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gif" ContentType="image/gif"/>
  <Default Extension="xlsx" ContentType="application/vnd.openxmlformats-officedocument.spreadsheetml.sheet"/>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7.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728" r:id="rId1"/>
  </p:sldMasterIdLst>
  <p:notesMasterIdLst>
    <p:notesMasterId r:id="rId115"/>
  </p:notesMasterIdLst>
  <p:handoutMasterIdLst>
    <p:handoutMasterId r:id="rId116"/>
  </p:handoutMasterIdLst>
  <p:sldIdLst>
    <p:sldId id="257" r:id="rId2"/>
    <p:sldId id="306" r:id="rId3"/>
    <p:sldId id="307" r:id="rId4"/>
    <p:sldId id="324" r:id="rId5"/>
    <p:sldId id="392" r:id="rId6"/>
    <p:sldId id="393" r:id="rId7"/>
    <p:sldId id="278" r:id="rId8"/>
    <p:sldId id="259" r:id="rId9"/>
    <p:sldId id="308" r:id="rId10"/>
    <p:sldId id="279" r:id="rId11"/>
    <p:sldId id="280" r:id="rId12"/>
    <p:sldId id="260" r:id="rId13"/>
    <p:sldId id="309" r:id="rId14"/>
    <p:sldId id="261" r:id="rId15"/>
    <p:sldId id="310" r:id="rId16"/>
    <p:sldId id="262" r:id="rId17"/>
    <p:sldId id="311" r:id="rId18"/>
    <p:sldId id="312" r:id="rId19"/>
    <p:sldId id="263" r:id="rId20"/>
    <p:sldId id="265" r:id="rId21"/>
    <p:sldId id="313" r:id="rId22"/>
    <p:sldId id="264" r:id="rId23"/>
    <p:sldId id="314" r:id="rId24"/>
    <p:sldId id="266" r:id="rId25"/>
    <p:sldId id="315" r:id="rId26"/>
    <p:sldId id="267" r:id="rId27"/>
    <p:sldId id="316" r:id="rId28"/>
    <p:sldId id="268" r:id="rId29"/>
    <p:sldId id="269" r:id="rId30"/>
    <p:sldId id="318" r:id="rId31"/>
    <p:sldId id="270" r:id="rId32"/>
    <p:sldId id="319" r:id="rId33"/>
    <p:sldId id="271" r:id="rId34"/>
    <p:sldId id="320" r:id="rId35"/>
    <p:sldId id="321" r:id="rId36"/>
    <p:sldId id="272" r:id="rId37"/>
    <p:sldId id="273" r:id="rId38"/>
    <p:sldId id="322" r:id="rId39"/>
    <p:sldId id="284" r:id="rId40"/>
    <p:sldId id="287" r:id="rId41"/>
    <p:sldId id="285" r:id="rId42"/>
    <p:sldId id="286" r:id="rId43"/>
    <p:sldId id="274" r:id="rId44"/>
    <p:sldId id="323" r:id="rId45"/>
    <p:sldId id="281" r:id="rId46"/>
    <p:sldId id="288" r:id="rId47"/>
    <p:sldId id="275" r:id="rId48"/>
    <p:sldId id="277" r:id="rId49"/>
    <p:sldId id="276" r:id="rId50"/>
    <p:sldId id="282" r:id="rId51"/>
    <p:sldId id="346" r:id="rId52"/>
    <p:sldId id="332" r:id="rId53"/>
    <p:sldId id="333" r:id="rId54"/>
    <p:sldId id="334" r:id="rId55"/>
    <p:sldId id="335" r:id="rId56"/>
    <p:sldId id="341" r:id="rId57"/>
    <p:sldId id="344" r:id="rId58"/>
    <p:sldId id="345" r:id="rId59"/>
    <p:sldId id="343" r:id="rId60"/>
    <p:sldId id="355" r:id="rId61"/>
    <p:sldId id="357" r:id="rId62"/>
    <p:sldId id="356" r:id="rId63"/>
    <p:sldId id="342" r:id="rId64"/>
    <p:sldId id="348" r:id="rId65"/>
    <p:sldId id="350" r:id="rId66"/>
    <p:sldId id="349" r:id="rId67"/>
    <p:sldId id="347" r:id="rId68"/>
    <p:sldId id="326" r:id="rId69"/>
    <p:sldId id="327" r:id="rId70"/>
    <p:sldId id="328" r:id="rId71"/>
    <p:sldId id="329" r:id="rId72"/>
    <p:sldId id="330" r:id="rId73"/>
    <p:sldId id="338" r:id="rId74"/>
    <p:sldId id="336" r:id="rId75"/>
    <p:sldId id="339" r:id="rId76"/>
    <p:sldId id="351" r:id="rId77"/>
    <p:sldId id="354" r:id="rId78"/>
    <p:sldId id="352" r:id="rId79"/>
    <p:sldId id="353" r:id="rId80"/>
    <p:sldId id="358" r:id="rId81"/>
    <p:sldId id="359" r:id="rId82"/>
    <p:sldId id="360" r:id="rId83"/>
    <p:sldId id="361" r:id="rId84"/>
    <p:sldId id="362" r:id="rId85"/>
    <p:sldId id="363" r:id="rId86"/>
    <p:sldId id="364" r:id="rId87"/>
    <p:sldId id="365" r:id="rId88"/>
    <p:sldId id="367" r:id="rId89"/>
    <p:sldId id="366" r:id="rId90"/>
    <p:sldId id="370" r:id="rId91"/>
    <p:sldId id="368" r:id="rId92"/>
    <p:sldId id="369" r:id="rId93"/>
    <p:sldId id="371" r:id="rId94"/>
    <p:sldId id="376" r:id="rId95"/>
    <p:sldId id="377" r:id="rId96"/>
    <p:sldId id="372" r:id="rId97"/>
    <p:sldId id="374" r:id="rId98"/>
    <p:sldId id="373" r:id="rId99"/>
    <p:sldId id="375" r:id="rId100"/>
    <p:sldId id="378" r:id="rId101"/>
    <p:sldId id="379" r:id="rId102"/>
    <p:sldId id="380" r:id="rId103"/>
    <p:sldId id="381" r:id="rId104"/>
    <p:sldId id="382" r:id="rId105"/>
    <p:sldId id="383" r:id="rId106"/>
    <p:sldId id="384" r:id="rId107"/>
    <p:sldId id="385" r:id="rId108"/>
    <p:sldId id="386" r:id="rId109"/>
    <p:sldId id="387" r:id="rId110"/>
    <p:sldId id="388" r:id="rId111"/>
    <p:sldId id="389" r:id="rId112"/>
    <p:sldId id="390" r:id="rId113"/>
    <p:sldId id="391" r:id="rId114"/>
  </p:sldIdLst>
  <p:sldSz cx="9144000" cy="5143500" type="screen16x9"/>
  <p:notesSz cx="6858000" cy="9144000"/>
  <p:defaultTextStyle>
    <a:defPPr>
      <a:defRPr lang="id-ID"/>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603" userDrawn="1">
          <p15:clr>
            <a:srgbClr val="A4A3A4"/>
          </p15:clr>
        </p15:guide>
        <p15:guide id="2" pos="2880"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user" initials="u" lastIdx="1" clrIdx="0">
    <p:extLst>
      <p:ext uri="{19B8F6BF-5375-455C-9EA6-DF929625EA0E}">
        <p15:presenceInfo xmlns:p15="http://schemas.microsoft.com/office/powerpoint/2012/main" userId="user" providerId="Non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16EB8"/>
    <a:srgbClr val="808EA9"/>
    <a:srgbClr val="54B0EF"/>
    <a:srgbClr val="C9B0A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0017" autoAdjust="0"/>
    <p:restoredTop sz="94660"/>
  </p:normalViewPr>
  <p:slideViewPr>
    <p:cSldViewPr snapToGrid="0" showGuides="1">
      <p:cViewPr varScale="1">
        <p:scale>
          <a:sx n="152" d="100"/>
          <a:sy n="152" d="100"/>
        </p:scale>
        <p:origin x="192" y="138"/>
      </p:cViewPr>
      <p:guideLst>
        <p:guide orient="horz" pos="1603"/>
        <p:guide pos="2880"/>
      </p:guideLst>
    </p:cSldViewPr>
  </p:slideViewPr>
  <p:notesTextViewPr>
    <p:cViewPr>
      <p:scale>
        <a:sx n="1" d="1"/>
        <a:sy n="1" d="1"/>
      </p:scale>
      <p:origin x="0" y="0"/>
    </p:cViewPr>
  </p:notesTextViewPr>
  <p:sorterViewPr>
    <p:cViewPr>
      <p:scale>
        <a:sx n="100" d="100"/>
        <a:sy n="100" d="100"/>
      </p:scale>
      <p:origin x="0" y="-22554"/>
    </p:cViewPr>
  </p:sorterViewPr>
  <p:notesViewPr>
    <p:cSldViewPr snapToGrid="0" showGuides="1">
      <p:cViewPr varScale="1">
        <p:scale>
          <a:sx n="67" d="100"/>
          <a:sy n="67" d="100"/>
        </p:scale>
        <p:origin x="2748" y="84"/>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commentAuthors" Target="commentAuthors.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slide" Target="slides/slide112.xml"/><Relationship Id="rId118" Type="http://schemas.openxmlformats.org/officeDocument/2006/relationships/presProps" Target="presProp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tableStyles" Target="tableStyle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handoutMaster" Target="handoutMasters/handoutMaster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viewProps" Target="viewProp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theme" Target="theme/theme1.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notesMaster" Target="notesMasters/notesMaster1.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solidFill>
              <a:schemeClr val="accent1"/>
            </a:solidFill>
            <a:ln>
              <a:noFill/>
            </a:ln>
          </c:spPr>
          <c:dPt>
            <c:idx val="0"/>
            <c:bubble3D val="0"/>
            <c:explosion val="8"/>
            <c:spPr>
              <a:solidFill>
                <a:schemeClr val="accent1"/>
              </a:solidFill>
              <a:ln w="19050">
                <a:noFill/>
              </a:ln>
              <a:effectLst/>
            </c:spPr>
            <c:extLst>
              <c:ext xmlns:c16="http://schemas.microsoft.com/office/drawing/2014/chart" uri="{C3380CC4-5D6E-409C-BE32-E72D297353CC}">
                <c16:uniqueId val="{00000001-9961-4FC3-A3E9-458FD387617E}"/>
              </c:ext>
            </c:extLst>
          </c:dPt>
          <c:dPt>
            <c:idx val="1"/>
            <c:bubble3D val="0"/>
            <c:explosion val="6"/>
            <c:spPr>
              <a:solidFill>
                <a:schemeClr val="accent1">
                  <a:lumMod val="75000"/>
                </a:schemeClr>
              </a:solidFill>
              <a:ln w="19050">
                <a:noFill/>
              </a:ln>
              <a:effectLst/>
            </c:spPr>
            <c:extLst>
              <c:ext xmlns:c16="http://schemas.microsoft.com/office/drawing/2014/chart" uri="{C3380CC4-5D6E-409C-BE32-E72D297353CC}">
                <c16:uniqueId val="{00000003-9961-4FC3-A3E9-458FD387617E}"/>
              </c:ext>
            </c:extLst>
          </c:dPt>
          <c:dPt>
            <c:idx val="2"/>
            <c:bubble3D val="0"/>
            <c:explosion val="9"/>
            <c:spPr>
              <a:solidFill>
                <a:schemeClr val="accent1">
                  <a:lumMod val="60000"/>
                  <a:lumOff val="40000"/>
                </a:schemeClr>
              </a:solidFill>
              <a:ln w="19050">
                <a:noFill/>
              </a:ln>
              <a:effectLst/>
            </c:spPr>
            <c:extLst>
              <c:ext xmlns:c16="http://schemas.microsoft.com/office/drawing/2014/chart" uri="{C3380CC4-5D6E-409C-BE32-E72D297353CC}">
                <c16:uniqueId val="{00000005-9961-4FC3-A3E9-458FD387617E}"/>
              </c:ext>
            </c:extLst>
          </c:dPt>
          <c:dPt>
            <c:idx val="3"/>
            <c:bubble3D val="0"/>
            <c:explosion val="10"/>
            <c:spPr>
              <a:solidFill>
                <a:schemeClr val="accent1">
                  <a:lumMod val="20000"/>
                  <a:lumOff val="80000"/>
                </a:schemeClr>
              </a:solidFill>
              <a:ln w="19050">
                <a:noFill/>
              </a:ln>
              <a:effectLst/>
            </c:spPr>
            <c:extLst>
              <c:ext xmlns:c16="http://schemas.microsoft.com/office/drawing/2014/chart" uri="{C3380CC4-5D6E-409C-BE32-E72D297353CC}">
                <c16:uniqueId val="{00000007-9961-4FC3-A3E9-458FD387617E}"/>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9961-4FC3-A3E9-458FD387617E}"/>
            </c:ext>
          </c:extLst>
        </c:ser>
        <c:dLbls>
          <c:showLegendKey val="0"/>
          <c:showVal val="0"/>
          <c:showCatName val="0"/>
          <c:showSerName val="0"/>
          <c:showPercent val="0"/>
          <c:showBubbleSize val="0"/>
          <c:showLeaderLines val="1"/>
        </c:dLbls>
        <c:firstSliceAng val="0"/>
      </c:pieChart>
      <c:spPr>
        <a:noFill/>
        <a:ln>
          <a:noFill/>
        </a:ln>
        <a:effectLst/>
      </c:spPr>
    </c:plotArea>
    <c:legend>
      <c:legendPos val="b"/>
      <c:legendEntry>
        <c:idx val="0"/>
        <c:txPr>
          <a:bodyPr rot="0" spcFirstLastPara="1" vertOverflow="ellipsis" vert="horz" wrap="square" anchor="ctr" anchorCtr="1"/>
          <a:lstStyle/>
          <a:p>
            <a:pPr>
              <a:defRPr sz="1197"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legendEntry>
      <c:legendEntry>
        <c:idx val="1"/>
        <c:txPr>
          <a:bodyPr rot="0" spcFirstLastPara="1" vertOverflow="ellipsis" vert="horz" wrap="square" anchor="ctr" anchorCtr="1"/>
          <a:lstStyle/>
          <a:p>
            <a:pPr>
              <a:defRPr sz="1197"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legendEntry>
      <c:legendEntry>
        <c:idx val="2"/>
        <c:txPr>
          <a:bodyPr rot="0" spcFirstLastPara="1" vertOverflow="ellipsis" vert="horz" wrap="square" anchor="ctr" anchorCtr="1"/>
          <a:lstStyle/>
          <a:p>
            <a:pPr>
              <a:defRPr sz="1197"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legendEntry>
      <c:legendEntry>
        <c:idx val="3"/>
        <c:txPr>
          <a:bodyPr rot="0" spcFirstLastPara="1" vertOverflow="ellipsis" vert="horz" wrap="square" anchor="ctr" anchorCtr="1"/>
          <a:lstStyle/>
          <a:p>
            <a:pPr>
              <a:defRPr sz="1197" b="0" i="0" u="none" strike="noStrike" kern="1200" baseline="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defRPr>
            </a:pPr>
            <a:endParaRPr lang="en-US"/>
          </a:p>
        </c:txPr>
      </c:legendEntry>
      <c:overlay val="0"/>
      <c:spPr>
        <a:noFill/>
        <a:ln>
          <a:noFill/>
        </a:ln>
        <a:effectLst/>
      </c:spPr>
      <c:txPr>
        <a:bodyPr rot="0" spcFirstLastPara="1" vertOverflow="ellipsis" vert="horz" wrap="square" anchor="ctr" anchorCtr="1"/>
        <a:lstStyle/>
        <a:p>
          <a:pPr>
            <a:defRPr sz="1197" b="0" i="0" u="none" strike="noStrike" kern="1200" baseline="0">
              <a:solidFill>
                <a:schemeClr val="bg1">
                  <a:lumMod val="75000"/>
                </a:schemeClr>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3.6935091652032799E-2"/>
          <c:y val="6.0848033749231499E-2"/>
          <c:w val="0.94843363115757995"/>
          <c:h val="0.83985571393299996"/>
        </c:manualLayout>
      </c:layout>
      <c:lineChart>
        <c:grouping val="standard"/>
        <c:varyColors val="0"/>
        <c:ser>
          <c:idx val="0"/>
          <c:order val="0"/>
          <c:tx>
            <c:strRef>
              <c:f>Sheet1!$B$1</c:f>
              <c:strCache>
                <c:ptCount val="1"/>
                <c:pt idx="0">
                  <c:v>Series 1</c:v>
                </c:pt>
              </c:strCache>
            </c:strRef>
          </c:tx>
          <c:spPr>
            <a:ln w="22225" cap="rnd" cmpd="sng" algn="ctr">
              <a:solidFill>
                <a:schemeClr val="accent1"/>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dk1">
                        <a:lumMod val="65000"/>
                        <a:lumOff val="3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35000"/>
                          <a:lumOff val="65000"/>
                        </a:schemeClr>
                      </a:solidFill>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5ADB-4BAF-A897-0675469D477F}"/>
            </c:ext>
          </c:extLst>
        </c:ser>
        <c:ser>
          <c:idx val="1"/>
          <c:order val="1"/>
          <c:tx>
            <c:strRef>
              <c:f>Sheet1!$C$1</c:f>
              <c:strCache>
                <c:ptCount val="1"/>
                <c:pt idx="0">
                  <c:v>Series 2</c:v>
                </c:pt>
              </c:strCache>
            </c:strRef>
          </c:tx>
          <c:spPr>
            <a:ln w="22225" cap="rnd" cmpd="sng" algn="ctr">
              <a:solidFill>
                <a:schemeClr val="accent2"/>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dk1">
                        <a:lumMod val="65000"/>
                        <a:lumOff val="3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35000"/>
                          <a:lumOff val="65000"/>
                        </a:schemeClr>
                      </a:solidFill>
                    </a:ln>
                    <a:effectLst/>
                  </c:spPr>
                </c15:leaderLines>
              </c:ext>
            </c:extLst>
          </c:dLbls>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5ADB-4BAF-A897-0675469D477F}"/>
            </c:ext>
          </c:extLst>
        </c:ser>
        <c:ser>
          <c:idx val="2"/>
          <c:order val="2"/>
          <c:tx>
            <c:strRef>
              <c:f>Sheet1!$D$1</c:f>
              <c:strCache>
                <c:ptCount val="1"/>
                <c:pt idx="0">
                  <c:v>Series 3</c:v>
                </c:pt>
              </c:strCache>
            </c:strRef>
          </c:tx>
          <c:spPr>
            <a:ln w="22225" cap="rnd" cmpd="sng" algn="ctr">
              <a:solidFill>
                <a:schemeClr val="accent3"/>
              </a:solidFill>
              <a:round/>
            </a:ln>
            <a:effectLst/>
          </c:spPr>
          <c:marker>
            <c:symbol val="none"/>
          </c:marker>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chemeClr val="dk1">
                        <a:lumMod val="65000"/>
                        <a:lumOff val="35000"/>
                      </a:schemeClr>
                    </a:solidFill>
                    <a:latin typeface="+mn-lt"/>
                    <a:ea typeface="+mn-ea"/>
                    <a:cs typeface="+mn-cs"/>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a:solidFill>
                        <a:schemeClr val="dk1">
                          <a:lumMod val="35000"/>
                          <a:lumOff val="65000"/>
                        </a:schemeClr>
                      </a:solidFill>
                    </a:ln>
                    <a:effectLst/>
                  </c:spPr>
                </c15:leaderLines>
              </c:ext>
            </c:extLst>
          </c:dLbls>
          <c:cat>
            <c:strRef>
              <c:f>Sheet1!$A$2:$A$5</c:f>
              <c:strCache>
                <c:ptCount val="4"/>
                <c:pt idx="0">
                  <c:v>Category 1</c:v>
                </c:pt>
                <c:pt idx="1">
                  <c:v>Category 2</c:v>
                </c:pt>
                <c:pt idx="2">
                  <c:v>Category 3</c:v>
                </c:pt>
                <c:pt idx="3">
                  <c:v>Category 4</c:v>
                </c:pt>
              </c:strCache>
            </c:str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5ADB-4BAF-A897-0675469D477F}"/>
            </c:ext>
          </c:extLst>
        </c:ser>
        <c:dLbls>
          <c:dLblPos val="ctr"/>
          <c:showLegendKey val="0"/>
          <c:showVal val="1"/>
          <c:showCatName val="0"/>
          <c:showSerName val="0"/>
          <c:showPercent val="0"/>
          <c:showBubbleSize val="0"/>
        </c:dLbls>
        <c:dropLines>
          <c:spPr>
            <a:ln w="9525" cap="flat" cmpd="sng" algn="ctr">
              <a:solidFill>
                <a:schemeClr val="dk1">
                  <a:lumMod val="35000"/>
                  <a:lumOff val="65000"/>
                  <a:alpha val="33000"/>
                </a:schemeClr>
              </a:solidFill>
              <a:round/>
            </a:ln>
            <a:effectLst/>
          </c:spPr>
        </c:dropLines>
        <c:smooth val="0"/>
        <c:axId val="190003256"/>
        <c:axId val="189991104"/>
      </c:lineChart>
      <c:catAx>
        <c:axId val="190003256"/>
        <c:scaling>
          <c:orientation val="minMax"/>
        </c:scaling>
        <c:delete val="0"/>
        <c:axPos val="b"/>
        <c:numFmt formatCode="General" sourceLinked="0"/>
        <c:majorTickMark val="none"/>
        <c:minorTickMark val="none"/>
        <c:tickLblPos val="nextTo"/>
        <c:spPr>
          <a:noFill/>
          <a:ln w="9525" cap="flat" cmpd="sng" algn="ctr">
            <a:solidFill>
              <a:schemeClr val="dk1">
                <a:lumMod val="15000"/>
                <a:lumOff val="85000"/>
              </a:schemeClr>
            </a:solidFill>
            <a:round/>
          </a:ln>
          <a:effectLst/>
        </c:spPr>
        <c:txPr>
          <a:bodyPr rot="-60000000" spcFirstLastPara="1" vertOverflow="ellipsis" vert="horz" wrap="square" anchor="ctr" anchorCtr="1"/>
          <a:lstStyle/>
          <a:p>
            <a:pPr>
              <a:defRPr sz="1197" b="0" i="0" u="none" strike="noStrike" kern="1200" spc="20" baseline="0">
                <a:solidFill>
                  <a:schemeClr val="dk1">
                    <a:lumMod val="65000"/>
                    <a:lumOff val="35000"/>
                  </a:schemeClr>
                </a:solidFill>
                <a:latin typeface="+mn-lt"/>
                <a:ea typeface="+mn-ea"/>
                <a:cs typeface="+mn-cs"/>
              </a:defRPr>
            </a:pPr>
            <a:endParaRPr lang="en-US"/>
          </a:p>
        </c:txPr>
        <c:crossAx val="189991104"/>
        <c:crosses val="autoZero"/>
        <c:auto val="1"/>
        <c:lblAlgn val="ctr"/>
        <c:lblOffset val="100"/>
        <c:noMultiLvlLbl val="0"/>
      </c:catAx>
      <c:valAx>
        <c:axId val="189991104"/>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spc="20" baseline="0">
                <a:solidFill>
                  <a:schemeClr val="dk1">
                    <a:lumMod val="65000"/>
                    <a:lumOff val="35000"/>
                  </a:schemeClr>
                </a:solidFill>
                <a:latin typeface="+mn-lt"/>
                <a:ea typeface="+mn-ea"/>
                <a:cs typeface="+mn-cs"/>
              </a:defRPr>
            </a:pPr>
            <a:endParaRPr lang="en-US"/>
          </a:p>
        </c:txPr>
        <c:crossAx val="190003256"/>
        <c:crosses val="autoZero"/>
        <c:crossBetween val="between"/>
      </c:valAx>
      <c:spPr>
        <a:gradFill>
          <a:gsLst>
            <a:gs pos="100000">
              <a:schemeClr val="lt1">
                <a:lumMod val="95000"/>
              </a:schemeClr>
            </a:gs>
            <a:gs pos="0">
              <a:schemeClr val="lt1"/>
            </a:gs>
          </a:gsLst>
          <a:lin ang="5400000" scaled="0"/>
        </a:gradFill>
        <a:ln>
          <a:noFill/>
        </a:ln>
        <a:effectLst/>
      </c:spPr>
    </c:plotArea>
    <c:plotVisOnly val="1"/>
    <c:dispBlanksAs val="gap"/>
    <c:showDLblsOverMax val="0"/>
  </c:chart>
  <c:spPr>
    <a:solidFill>
      <a:schemeClr val="lt1"/>
    </a:solid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30">
  <cs:axisTitle>
    <cs:lnRef idx="0"/>
    <cs:fillRef idx="0"/>
    <cs:effectRef idx="0"/>
    <cs:fontRef idx="minor">
      <a:schemeClr val="dk1">
        <a:lumMod val="65000"/>
        <a:lumOff val="35000"/>
      </a:schemeClr>
    </cs:fontRef>
    <cs:defRPr sz="1197" kern="1200" cap="all"/>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b="0" kern="1200" spc="20" baseline="0"/>
  </cs:categoryAxis>
  <cs:chartArea mods="allowNoLineOverride">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a:schemeClr val="dk1">
        <a:lumMod val="65000"/>
        <a:lumOff val="3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0"/>
    <cs:effectRef idx="0"/>
    <cs:fontRef idx="minor">
      <a:schemeClr val="dk1"/>
    </cs:fontRef>
    <cs:spPr>
      <a:ln w="22225" cap="rnd" cmpd="sng" algn="ctr">
        <a:solidFill>
          <a:schemeClr val="phClr"/>
        </a:solidFill>
        <a:round/>
      </a:ln>
    </cs:spPr>
  </cs:dataPointLine>
  <cs:dataPointMarker>
    <cs:lnRef idx="0">
      <cs:styleClr val="auto"/>
    </cs:lnRef>
    <cs:fillRef idx="0">
      <cs:styleClr val="auto"/>
    </cs:fillRef>
    <cs:effectRef idx="0"/>
    <cs:fontRef idx="minor">
      <a:schemeClr val="dk1"/>
    </cs:fontRef>
    <cs:spPr>
      <a:solidFill>
        <a:schemeClr val="phClr"/>
      </a:solidFill>
      <a:ln w="9525" cap="flat" cmpd="sng" algn="ctr">
        <a:solidFill>
          <a:schemeClr val="phClr"/>
        </a:solidFill>
        <a:round/>
      </a:ln>
    </cs:spPr>
  </cs:dataPointMarker>
  <cs:dataPointMarkerLayout symbol="circle" size="4"/>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dk1">
        <a:lumMod val="65000"/>
        <a:lumOff val="35000"/>
      </a:schemeClr>
    </cs:fontRef>
    <cs:spPr>
      <a:ln w="9525">
        <a:solidFill>
          <a:schemeClr val="dk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dk1">
            <a:lumMod val="65000"/>
            <a:lumOff val="35000"/>
          </a:schemeClr>
        </a:solidFill>
      </a:ln>
    </cs:spPr>
  </cs:downBar>
  <cs:dropLine>
    <cs:lnRef idx="0"/>
    <cs:fillRef idx="0"/>
    <cs:effectRef idx="0"/>
    <cs:fontRef idx="minor">
      <a:schemeClr val="dk1"/>
    </cs:fontRef>
    <cs:spPr>
      <a:ln w="9525" cap="flat" cmpd="sng" algn="ctr">
        <a:solidFill>
          <a:schemeClr val="dk1">
            <a:lumMod val="35000"/>
            <a:lumOff val="65000"/>
            <a:alpha val="33000"/>
          </a:schemeClr>
        </a:solidFill>
        <a:round/>
      </a:ln>
    </cs:spPr>
  </cs:dropLine>
  <cs:errorBar>
    <cs:lnRef idx="0"/>
    <cs:fillRef idx="0"/>
    <cs:effectRef idx="0"/>
    <cs:fontRef idx="minor">
      <a:schemeClr val="dk1"/>
    </cs:fontRef>
    <cs:spPr>
      <a:ln w="9525">
        <a:solidFill>
          <a:schemeClr val="dk1">
            <a:lumMod val="65000"/>
            <a:lumOff val="35000"/>
          </a:schemeClr>
        </a:solidFill>
      </a:ln>
    </cs:spPr>
  </cs:errorBar>
  <cs:floor>
    <cs:lnRef idx="0"/>
    <cs:fillRef idx="0"/>
    <cs:effectRef idx="0"/>
    <cs:fontRef idx="minor">
      <a:schemeClr val="dk1"/>
    </cs:fontRef>
  </cs:floor>
  <cs:gridlineMajor>
    <cs:lnRef idx="0"/>
    <cs:fillRef idx="0"/>
    <cs:effectRef idx="0"/>
    <cs:fontRef idx="minor">
      <a:schemeClr val="dk1"/>
    </cs:fontRef>
    <cs:spPr>
      <a:ln>
        <a:solidFill>
          <a:schemeClr val="dk1">
            <a:lumMod val="15000"/>
            <a:lumOff val="85000"/>
          </a:schemeClr>
        </a:solidFill>
      </a:ln>
    </cs:spPr>
  </cs:gridlineMajor>
  <cs:gridlineMinor>
    <cs:lnRef idx="0"/>
    <cs:fillRef idx="0"/>
    <cs:effectRef idx="0"/>
    <cs:fontRef idx="minor">
      <a:schemeClr val="dk1"/>
    </cs:fontRef>
    <cs:spPr>
      <a:ln>
        <a:solidFill>
          <a:schemeClr val="dk1">
            <a:lumMod val="5000"/>
            <a:lumOff val="95000"/>
          </a:schemeClr>
        </a:solidFill>
      </a:ln>
    </cs:spPr>
  </cs:gridlineMinor>
  <cs:hiLoLine>
    <cs:lnRef idx="0"/>
    <cs:fillRef idx="0"/>
    <cs:effectRef idx="0"/>
    <cs:fontRef idx="minor">
      <a:schemeClr val="dk1"/>
    </cs:fontRef>
    <cs:spPr>
      <a:ln w="9525">
        <a:solidFill>
          <a:schemeClr val="dk1">
            <a:lumMod val="35000"/>
            <a:lumOff val="65000"/>
          </a:schemeClr>
        </a:solidFill>
      </a:ln>
    </cs:spPr>
  </cs:hiLoLine>
  <cs:leaderLine>
    <cs:lnRef idx="0"/>
    <cs:fillRef idx="0"/>
    <cs:effectRef idx="0"/>
    <cs:fontRef idx="minor">
      <a:schemeClr val="dk1"/>
    </cs:fontRef>
    <cs:spPr>
      <a:ln w="9525">
        <a:solidFill>
          <a:schemeClr val="dk1">
            <a:lumMod val="35000"/>
            <a:lumOff val="65000"/>
          </a:schemeClr>
        </a:solidFill>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spPr>
      <a:gradFill>
        <a:gsLst>
          <a:gs pos="100000">
            <a:schemeClr val="lt1">
              <a:lumMod val="95000"/>
            </a:schemeClr>
          </a:gs>
          <a:gs pos="0">
            <a:schemeClr val="lt1"/>
          </a:gs>
        </a:gsLst>
        <a:lin ang="5400000" scaled="0"/>
      </a:gradFill>
    </cs:spPr>
  </cs:plotArea>
  <cs:plotArea3D>
    <cs:lnRef idx="0"/>
    <cs:fillRef idx="0"/>
    <cs:effectRef idx="0"/>
    <cs:fontRef idx="minor">
      <a:schemeClr val="dk1"/>
    </cs:fontRef>
  </cs:plotArea3D>
  <cs:series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s:seriesAxis>
  <cs:seriesLine>
    <cs:lnRef idx="0"/>
    <cs:fillRef idx="0"/>
    <cs:effectRef idx="0"/>
    <cs:fontRef idx="minor">
      <a:schemeClr val="dk1"/>
    </cs:fontRef>
    <cs:spPr>
      <a:ln w="9525">
        <a:solidFill>
          <a:schemeClr val="dk1">
            <a:lumMod val="35000"/>
            <a:lumOff val="65000"/>
          </a:schemeClr>
        </a:solidFill>
        <a:prstDash val="dash"/>
      </a:ln>
    </cs:spPr>
  </cs:seriesLine>
  <cs:title>
    <cs:lnRef idx="0"/>
    <cs:fillRef idx="0"/>
    <cs:effectRef idx="0"/>
    <cs:fontRef idx="minor">
      <a:schemeClr val="dk1">
        <a:lumMod val="50000"/>
        <a:lumOff val="50000"/>
      </a:schemeClr>
    </cs:fontRef>
    <cs:defRPr sz="1862" kern="1200" cap="none" spc="20" baseline="0"/>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dk1">
            <a:lumMod val="65000"/>
            <a:lumOff val="35000"/>
          </a:schemeClr>
        </a:solidFill>
      </a:ln>
    </cs:spPr>
  </cs:upBar>
  <cs:valueAxis>
    <cs:lnRef idx="0"/>
    <cs:fillRef idx="0"/>
    <cs:effectRef idx="0"/>
    <cs:fontRef idx="minor">
      <a:schemeClr val="dk1">
        <a:lumMod val="65000"/>
        <a:lumOff val="35000"/>
      </a:schemeClr>
    </cs:fontRef>
    <cs:defRPr sz="1197" kern="1200" spc="20" baseline="0"/>
  </cs:valueAxis>
  <cs:wall>
    <cs:lnRef idx="0"/>
    <cs:fillRef idx="0"/>
    <cs:effectRef idx="0"/>
    <cs:fontRef idx="minor">
      <a:schemeClr val="dk1"/>
    </cs:fontRef>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d-ID"/>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D1621494-EB9D-4A7B-97DA-F28C0714B5C3}" type="datetimeFigureOut">
              <a:rPr lang="id-ID" smtClean="0"/>
              <a:t>18/02/2019</a:t>
            </a:fld>
            <a:endParaRPr lang="id-ID"/>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id-ID"/>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12FC4269-5FB9-4EDF-B7BB-E42D4A4A8356}" type="slidenum">
              <a:rPr lang="id-ID" smtClean="0"/>
              <a:t>‹#›</a:t>
            </a:fld>
            <a:endParaRPr lang="id-ID"/>
          </a:p>
        </p:txBody>
      </p:sp>
    </p:spTree>
    <p:extLst>
      <p:ext uri="{BB962C8B-B14F-4D97-AF65-F5344CB8AC3E}">
        <p14:creationId xmlns:p14="http://schemas.microsoft.com/office/powerpoint/2010/main" val="90401004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id-ID"/>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5FA004B-A2C9-4FAF-92FD-61FBA4CFAB9C}" type="datetimeFigureOut">
              <a:rPr lang="id-ID" smtClean="0"/>
              <a:t>18/02/2019</a:t>
            </a:fld>
            <a:endParaRPr lang="id-ID"/>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id-ID"/>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id-ID"/>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A6A0089-C1BB-4E98-B8F5-4CF4C32DE399}" type="slidenum">
              <a:rPr lang="id-ID" smtClean="0"/>
              <a:t>‹#›</a:t>
            </a:fld>
            <a:endParaRPr lang="id-ID"/>
          </a:p>
        </p:txBody>
      </p:sp>
    </p:spTree>
    <p:extLst>
      <p:ext uri="{BB962C8B-B14F-4D97-AF65-F5344CB8AC3E}">
        <p14:creationId xmlns:p14="http://schemas.microsoft.com/office/powerpoint/2010/main" val="277300206"/>
      </p:ext>
    </p:extLst>
  </p:cSld>
  <p:clrMap bg1="lt1" tx1="dk1" bg2="lt2" tx2="dk2" accent1="accent1" accent2="accent2" accent3="accent3" accent4="accent4" accent5="accent5" accent6="accent6" hlink="hlink" folHlink="folHlink"/>
  <p:notesStyle>
    <a:lvl1pPr marL="0" algn="l" defTabSz="685800" rtl="0" eaLnBrk="1" latinLnBrk="0" hangingPunct="1">
      <a:defRPr sz="900" kern="1200">
        <a:solidFill>
          <a:schemeClr val="tx1"/>
        </a:solidFill>
        <a:latin typeface="+mn-lt"/>
        <a:ea typeface="+mn-ea"/>
        <a:cs typeface="+mn-cs"/>
      </a:defRPr>
    </a:lvl1pPr>
    <a:lvl2pPr marL="342900" algn="l" defTabSz="685800" rtl="0" eaLnBrk="1" latinLnBrk="0" hangingPunct="1">
      <a:defRPr sz="900" kern="1200">
        <a:solidFill>
          <a:schemeClr val="tx1"/>
        </a:solidFill>
        <a:latin typeface="+mn-lt"/>
        <a:ea typeface="+mn-ea"/>
        <a:cs typeface="+mn-cs"/>
      </a:defRPr>
    </a:lvl2pPr>
    <a:lvl3pPr marL="685800" algn="l" defTabSz="685800" rtl="0" eaLnBrk="1" latinLnBrk="0" hangingPunct="1">
      <a:defRPr sz="900" kern="1200">
        <a:solidFill>
          <a:schemeClr val="tx1"/>
        </a:solidFill>
        <a:latin typeface="+mn-lt"/>
        <a:ea typeface="+mn-ea"/>
        <a:cs typeface="+mn-cs"/>
      </a:defRPr>
    </a:lvl3pPr>
    <a:lvl4pPr marL="1028700" algn="l" defTabSz="685800" rtl="0" eaLnBrk="1" latinLnBrk="0" hangingPunct="1">
      <a:defRPr sz="900" kern="1200">
        <a:solidFill>
          <a:schemeClr val="tx1"/>
        </a:solidFill>
        <a:latin typeface="+mn-lt"/>
        <a:ea typeface="+mn-ea"/>
        <a:cs typeface="+mn-cs"/>
      </a:defRPr>
    </a:lvl4pPr>
    <a:lvl5pPr marL="1371600" algn="l" defTabSz="685800" rtl="0" eaLnBrk="1" latinLnBrk="0" hangingPunct="1">
      <a:defRPr sz="900" kern="1200">
        <a:solidFill>
          <a:schemeClr val="tx1"/>
        </a:solidFill>
        <a:latin typeface="+mn-lt"/>
        <a:ea typeface="+mn-ea"/>
        <a:cs typeface="+mn-cs"/>
      </a:defRPr>
    </a:lvl5pPr>
    <a:lvl6pPr marL="1714500" algn="l" defTabSz="685800" rtl="0" eaLnBrk="1" latinLnBrk="0" hangingPunct="1">
      <a:defRPr sz="900" kern="1200">
        <a:solidFill>
          <a:schemeClr val="tx1"/>
        </a:solidFill>
        <a:latin typeface="+mn-lt"/>
        <a:ea typeface="+mn-ea"/>
        <a:cs typeface="+mn-cs"/>
      </a:defRPr>
    </a:lvl6pPr>
    <a:lvl7pPr marL="2057400" algn="l" defTabSz="685800" rtl="0" eaLnBrk="1" latinLnBrk="0" hangingPunct="1">
      <a:defRPr sz="900" kern="1200">
        <a:solidFill>
          <a:schemeClr val="tx1"/>
        </a:solidFill>
        <a:latin typeface="+mn-lt"/>
        <a:ea typeface="+mn-ea"/>
        <a:cs typeface="+mn-cs"/>
      </a:defRPr>
    </a:lvl7pPr>
    <a:lvl8pPr marL="2400300" algn="l" defTabSz="685800" rtl="0" eaLnBrk="1" latinLnBrk="0" hangingPunct="1">
      <a:defRPr sz="900" kern="1200">
        <a:solidFill>
          <a:schemeClr val="tx1"/>
        </a:solidFill>
        <a:latin typeface="+mn-lt"/>
        <a:ea typeface="+mn-ea"/>
        <a:cs typeface="+mn-cs"/>
      </a:defRPr>
    </a:lvl8pPr>
    <a:lvl9pPr marL="2743200" algn="l" defTabSz="685800" rtl="0" eaLnBrk="1" latinLnBrk="0" hangingPunct="1">
      <a:defRPr sz="9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6FC9E1D-87DB-463A-836C-4CC3AB7BCCD9}" type="slidenum">
              <a:rPr lang="en-US" smtClean="0"/>
              <a:t>56</a:t>
            </a:fld>
            <a:endParaRPr lang="en-US"/>
          </a:p>
        </p:txBody>
      </p:sp>
    </p:spTree>
    <p:extLst>
      <p:ext uri="{BB962C8B-B14F-4D97-AF65-F5344CB8AC3E}">
        <p14:creationId xmlns:p14="http://schemas.microsoft.com/office/powerpoint/2010/main" val="202514730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id-ID"/>
          </a:p>
        </p:txBody>
      </p:sp>
      <p:sp>
        <p:nvSpPr>
          <p:cNvPr id="4" name="Slide Number Placeholder 3"/>
          <p:cNvSpPr>
            <a:spLocks noGrp="1"/>
          </p:cNvSpPr>
          <p:nvPr>
            <p:ph type="sldNum" sz="quarter" idx="10"/>
          </p:nvPr>
        </p:nvSpPr>
        <p:spPr/>
        <p:txBody>
          <a:bodyPr/>
          <a:lstStyle/>
          <a:p>
            <a:fld id="{4DDAD74B-4254-4A15-B920-236F271C9A39}" type="slidenum">
              <a:rPr lang="id-ID" smtClean="0"/>
              <a:t>93</a:t>
            </a:fld>
            <a:endParaRPr lang="id-ID"/>
          </a:p>
        </p:txBody>
      </p:sp>
    </p:spTree>
    <p:extLst>
      <p:ext uri="{BB962C8B-B14F-4D97-AF65-F5344CB8AC3E}">
        <p14:creationId xmlns:p14="http://schemas.microsoft.com/office/powerpoint/2010/main" val="2244969165"/>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6FC9E1D-87DB-463A-836C-4CC3AB7BCCD9}" type="slidenum">
              <a:rPr lang="en-US" smtClean="0"/>
              <a:t>57</a:t>
            </a:fld>
            <a:endParaRPr lang="en-US"/>
          </a:p>
        </p:txBody>
      </p:sp>
    </p:spTree>
    <p:extLst>
      <p:ext uri="{BB962C8B-B14F-4D97-AF65-F5344CB8AC3E}">
        <p14:creationId xmlns:p14="http://schemas.microsoft.com/office/powerpoint/2010/main" val="160170902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6FC9E1D-87DB-463A-836C-4CC3AB7BCCD9}" type="slidenum">
              <a:rPr lang="en-US" smtClean="0"/>
              <a:t>58</a:t>
            </a:fld>
            <a:endParaRPr lang="en-US"/>
          </a:p>
        </p:txBody>
      </p:sp>
    </p:spTree>
    <p:extLst>
      <p:ext uri="{BB962C8B-B14F-4D97-AF65-F5344CB8AC3E}">
        <p14:creationId xmlns:p14="http://schemas.microsoft.com/office/powerpoint/2010/main" val="387363128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8CE94A7-C4C0-4312-9A43-1209F3AEDD1F}" type="slidenum">
              <a:rPr lang="en-US" smtClean="0"/>
              <a:t>61</a:t>
            </a:fld>
            <a:endParaRPr lang="en-US"/>
          </a:p>
        </p:txBody>
      </p:sp>
    </p:spTree>
    <p:extLst>
      <p:ext uri="{BB962C8B-B14F-4D97-AF65-F5344CB8AC3E}">
        <p14:creationId xmlns:p14="http://schemas.microsoft.com/office/powerpoint/2010/main" val="115772314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8CE94A7-C4C0-4312-9A43-1209F3AEDD1F}" type="slidenum">
              <a:rPr lang="en-US" smtClean="0"/>
              <a:t>62</a:t>
            </a:fld>
            <a:endParaRPr lang="en-US"/>
          </a:p>
        </p:txBody>
      </p:sp>
    </p:spTree>
    <p:extLst>
      <p:ext uri="{BB962C8B-B14F-4D97-AF65-F5344CB8AC3E}">
        <p14:creationId xmlns:p14="http://schemas.microsoft.com/office/powerpoint/2010/main" val="2699921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6FC9E1D-87DB-463A-836C-4CC3AB7BCCD9}" type="slidenum">
              <a:rPr lang="en-US" smtClean="0"/>
              <a:t>63</a:t>
            </a:fld>
            <a:endParaRPr lang="en-US"/>
          </a:p>
        </p:txBody>
      </p:sp>
    </p:spTree>
    <p:extLst>
      <p:ext uri="{BB962C8B-B14F-4D97-AF65-F5344CB8AC3E}">
        <p14:creationId xmlns:p14="http://schemas.microsoft.com/office/powerpoint/2010/main" val="102740196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04787946-F38A-442D-8B4B-7C33473CC735}" type="slidenum">
              <a:rPr lang="en-US" smtClean="0"/>
              <a:t>66</a:t>
            </a:fld>
            <a:endParaRPr lang="en-US" dirty="0"/>
          </a:p>
        </p:txBody>
      </p:sp>
    </p:spTree>
    <p:extLst>
      <p:ext uri="{BB962C8B-B14F-4D97-AF65-F5344CB8AC3E}">
        <p14:creationId xmlns:p14="http://schemas.microsoft.com/office/powerpoint/2010/main" val="2304725500"/>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6FC9E1D-87DB-463A-836C-4CC3AB7BCCD9}" type="slidenum">
              <a:rPr lang="en-US" smtClean="0"/>
              <a:t>67</a:t>
            </a:fld>
            <a:endParaRPr lang="en-US"/>
          </a:p>
        </p:txBody>
      </p:sp>
    </p:spTree>
    <p:extLst>
      <p:ext uri="{BB962C8B-B14F-4D97-AF65-F5344CB8AC3E}">
        <p14:creationId xmlns:p14="http://schemas.microsoft.com/office/powerpoint/2010/main" val="3708506177"/>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7C764ECE-E651-44E2-BF36-CC55067D92C4}" type="slidenum">
              <a:rPr lang="en-US" smtClean="0"/>
              <a:pPr/>
              <a:t>83</a:t>
            </a:fld>
            <a:endParaRPr lang="en-US" dirty="0"/>
          </a:p>
        </p:txBody>
      </p:sp>
    </p:spTree>
    <p:extLst>
      <p:ext uri="{BB962C8B-B14F-4D97-AF65-F5344CB8AC3E}">
        <p14:creationId xmlns:p14="http://schemas.microsoft.com/office/powerpoint/2010/main" val="181577519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Master" Target="../slideMasters/slideMaster1.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2.xml.rels><?xml version="1.0" encoding="UTF-8" standalone="yes"?>
<Relationships xmlns="http://schemas.openxmlformats.org/package/2006/relationships"><Relationship Id="rId2" Type="http://schemas.openxmlformats.org/officeDocument/2006/relationships/image" Target="../media/image12.png"/><Relationship Id="rId1" Type="http://schemas.openxmlformats.org/officeDocument/2006/relationships/slideMaster" Target="../slideMasters/slideMaster1.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2" Type="http://schemas.openxmlformats.org/officeDocument/2006/relationships/image" Target="../media/image7.gif"/><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smtClean="0"/>
              <a:t>Click to edit Master title style</a:t>
            </a:r>
            <a:endParaRPr lang="en-US" dirty="0"/>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smtClean="0"/>
              <a:t>Click to edit Master subtitle style</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2/18/2019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313716492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2/18/2019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1889589850"/>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userDrawn="1">
  <p:cSld name="2_Custom Layout">
    <p:spTree>
      <p:nvGrpSpPr>
        <p:cNvPr id="1" name=""/>
        <p:cNvGrpSpPr/>
        <p:nvPr/>
      </p:nvGrpSpPr>
      <p:grpSpPr>
        <a:xfrm>
          <a:off x="0" y="0"/>
          <a:ext cx="0" cy="0"/>
          <a:chOff x="0" y="0"/>
          <a:chExt cx="0" cy="0"/>
        </a:xfrm>
      </p:grpSpPr>
      <p:sp>
        <p:nvSpPr>
          <p:cNvPr id="18" name="Picture Placeholder 17"/>
          <p:cNvSpPr>
            <a:spLocks noGrp="1"/>
          </p:cNvSpPr>
          <p:nvPr>
            <p:ph type="pic" sz="quarter" idx="10"/>
          </p:nvPr>
        </p:nvSpPr>
        <p:spPr>
          <a:xfrm>
            <a:off x="6692016" y="1746647"/>
            <a:ext cx="1251834" cy="2163904"/>
          </a:xfrm>
          <a:prstGeom prst="rect">
            <a:avLst/>
          </a:prstGeom>
        </p:spPr>
        <p:txBody>
          <a:bodyPr/>
          <a:lstStyle/>
          <a:p>
            <a:endParaRPr lang="en-US" dirty="0"/>
          </a:p>
        </p:txBody>
      </p:sp>
      <p:sp>
        <p:nvSpPr>
          <p:cNvPr id="5" name="Picture Placeholder 2"/>
          <p:cNvSpPr>
            <a:spLocks noGrp="1"/>
          </p:cNvSpPr>
          <p:nvPr>
            <p:ph type="pic" sz="quarter" idx="11"/>
          </p:nvPr>
        </p:nvSpPr>
        <p:spPr>
          <a:xfrm>
            <a:off x="8006025" y="1842424"/>
            <a:ext cx="780788" cy="1924109"/>
          </a:xfrm>
          <a:prstGeom prst="rect">
            <a:avLst/>
          </a:prstGeom>
        </p:spPr>
      </p:sp>
      <p:sp>
        <p:nvSpPr>
          <p:cNvPr id="6" name="Picture Placeholder 3"/>
          <p:cNvSpPr>
            <a:spLocks noGrp="1"/>
          </p:cNvSpPr>
          <p:nvPr>
            <p:ph type="pic" sz="quarter" idx="12"/>
          </p:nvPr>
        </p:nvSpPr>
        <p:spPr>
          <a:xfrm>
            <a:off x="5875914" y="1842424"/>
            <a:ext cx="729677" cy="1906524"/>
          </a:xfrm>
          <a:prstGeom prst="rect">
            <a:avLst/>
          </a:prstGeom>
        </p:spPr>
      </p:sp>
    </p:spTree>
    <p:extLst>
      <p:ext uri="{BB962C8B-B14F-4D97-AF65-F5344CB8AC3E}">
        <p14:creationId xmlns:p14="http://schemas.microsoft.com/office/powerpoint/2010/main" val="2971171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userDrawn="1">
  <p:cSld name="23_Custom Layout">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4074493" y="1563580"/>
            <a:ext cx="1393858" cy="2576696"/>
          </a:xfrm>
          <a:custGeom>
            <a:avLst/>
            <a:gdLst>
              <a:gd name="connsiteX0" fmla="*/ 762000 w 1858477"/>
              <a:gd name="connsiteY0" fmla="*/ 0 h 3435594"/>
              <a:gd name="connsiteX1" fmla="*/ 1858477 w 1858477"/>
              <a:gd name="connsiteY1" fmla="*/ 942975 h 3435594"/>
              <a:gd name="connsiteX2" fmla="*/ 1153627 w 1858477"/>
              <a:gd name="connsiteY2" fmla="*/ 3435594 h 3435594"/>
              <a:gd name="connsiteX3" fmla="*/ 0 w 1858477"/>
              <a:gd name="connsiteY3" fmla="*/ 2521194 h 3435594"/>
            </a:gdLst>
            <a:ahLst/>
            <a:cxnLst>
              <a:cxn ang="0">
                <a:pos x="connsiteX0" y="connsiteY0"/>
              </a:cxn>
              <a:cxn ang="0">
                <a:pos x="connsiteX1" y="connsiteY1"/>
              </a:cxn>
              <a:cxn ang="0">
                <a:pos x="connsiteX2" y="connsiteY2"/>
              </a:cxn>
              <a:cxn ang="0">
                <a:pos x="connsiteX3" y="connsiteY3"/>
              </a:cxn>
            </a:cxnLst>
            <a:rect l="l" t="t" r="r" b="b"/>
            <a:pathLst>
              <a:path w="1858477" h="3435594">
                <a:moveTo>
                  <a:pt x="762000" y="0"/>
                </a:moveTo>
                <a:lnTo>
                  <a:pt x="1858477" y="942975"/>
                </a:lnTo>
                <a:lnTo>
                  <a:pt x="1153627" y="3435594"/>
                </a:lnTo>
                <a:lnTo>
                  <a:pt x="0" y="2521194"/>
                </a:lnTo>
                <a:close/>
              </a:path>
            </a:pathLst>
          </a:custGeom>
        </p:spPr>
        <p:txBody>
          <a:bodyPr wrap="square">
            <a:noAutofit/>
          </a:bodyPr>
          <a:lstStyle/>
          <a:p>
            <a:endParaRPr lang="en-US"/>
          </a:p>
        </p:txBody>
      </p:sp>
      <p:sp>
        <p:nvSpPr>
          <p:cNvPr id="15" name="Picture Placeholder 14"/>
          <p:cNvSpPr>
            <a:spLocks noGrp="1"/>
          </p:cNvSpPr>
          <p:nvPr>
            <p:ph type="pic" sz="quarter" idx="11"/>
          </p:nvPr>
        </p:nvSpPr>
        <p:spPr>
          <a:xfrm>
            <a:off x="3212239" y="1546854"/>
            <a:ext cx="1393858" cy="2576696"/>
          </a:xfrm>
          <a:custGeom>
            <a:avLst/>
            <a:gdLst>
              <a:gd name="connsiteX0" fmla="*/ 762000 w 1858477"/>
              <a:gd name="connsiteY0" fmla="*/ 0 h 3435594"/>
              <a:gd name="connsiteX1" fmla="*/ 1858477 w 1858477"/>
              <a:gd name="connsiteY1" fmla="*/ 942975 h 3435594"/>
              <a:gd name="connsiteX2" fmla="*/ 1153627 w 1858477"/>
              <a:gd name="connsiteY2" fmla="*/ 3435594 h 3435594"/>
              <a:gd name="connsiteX3" fmla="*/ 0 w 1858477"/>
              <a:gd name="connsiteY3" fmla="*/ 2521194 h 3435594"/>
            </a:gdLst>
            <a:ahLst/>
            <a:cxnLst>
              <a:cxn ang="0">
                <a:pos x="connsiteX0" y="connsiteY0"/>
              </a:cxn>
              <a:cxn ang="0">
                <a:pos x="connsiteX1" y="connsiteY1"/>
              </a:cxn>
              <a:cxn ang="0">
                <a:pos x="connsiteX2" y="connsiteY2"/>
              </a:cxn>
              <a:cxn ang="0">
                <a:pos x="connsiteX3" y="connsiteY3"/>
              </a:cxn>
            </a:cxnLst>
            <a:rect l="l" t="t" r="r" b="b"/>
            <a:pathLst>
              <a:path w="1858477" h="3435594">
                <a:moveTo>
                  <a:pt x="762000" y="0"/>
                </a:moveTo>
                <a:lnTo>
                  <a:pt x="1858477" y="942975"/>
                </a:lnTo>
                <a:lnTo>
                  <a:pt x="1153627" y="3435594"/>
                </a:lnTo>
                <a:lnTo>
                  <a:pt x="0" y="2521194"/>
                </a:lnTo>
                <a:close/>
              </a:path>
            </a:pathLst>
          </a:custGeom>
        </p:spPr>
        <p:txBody>
          <a:bodyPr wrap="square">
            <a:noAutofit/>
          </a:bodyPr>
          <a:lstStyle/>
          <a:p>
            <a:endParaRPr lang="en-US"/>
          </a:p>
        </p:txBody>
      </p:sp>
      <p:sp>
        <p:nvSpPr>
          <p:cNvPr id="18" name="Picture Placeholder 17"/>
          <p:cNvSpPr>
            <a:spLocks noGrp="1"/>
          </p:cNvSpPr>
          <p:nvPr>
            <p:ph type="pic" sz="quarter" idx="12"/>
          </p:nvPr>
        </p:nvSpPr>
        <p:spPr>
          <a:xfrm>
            <a:off x="2482791" y="1555218"/>
            <a:ext cx="1393858" cy="2576696"/>
          </a:xfrm>
          <a:custGeom>
            <a:avLst/>
            <a:gdLst>
              <a:gd name="connsiteX0" fmla="*/ 762000 w 1858477"/>
              <a:gd name="connsiteY0" fmla="*/ 0 h 3435594"/>
              <a:gd name="connsiteX1" fmla="*/ 1858477 w 1858477"/>
              <a:gd name="connsiteY1" fmla="*/ 942975 h 3435594"/>
              <a:gd name="connsiteX2" fmla="*/ 1153627 w 1858477"/>
              <a:gd name="connsiteY2" fmla="*/ 3435594 h 3435594"/>
              <a:gd name="connsiteX3" fmla="*/ 0 w 1858477"/>
              <a:gd name="connsiteY3" fmla="*/ 2521194 h 3435594"/>
            </a:gdLst>
            <a:ahLst/>
            <a:cxnLst>
              <a:cxn ang="0">
                <a:pos x="connsiteX0" y="connsiteY0"/>
              </a:cxn>
              <a:cxn ang="0">
                <a:pos x="connsiteX1" y="connsiteY1"/>
              </a:cxn>
              <a:cxn ang="0">
                <a:pos x="connsiteX2" y="connsiteY2"/>
              </a:cxn>
              <a:cxn ang="0">
                <a:pos x="connsiteX3" y="connsiteY3"/>
              </a:cxn>
            </a:cxnLst>
            <a:rect l="l" t="t" r="r" b="b"/>
            <a:pathLst>
              <a:path w="1858477" h="3435594">
                <a:moveTo>
                  <a:pt x="762000" y="0"/>
                </a:moveTo>
                <a:lnTo>
                  <a:pt x="1858477" y="942975"/>
                </a:lnTo>
                <a:lnTo>
                  <a:pt x="1153627" y="3435594"/>
                </a:lnTo>
                <a:lnTo>
                  <a:pt x="0" y="2521194"/>
                </a:lnTo>
                <a:close/>
              </a:path>
            </a:pathLst>
          </a:custGeom>
        </p:spPr>
        <p:txBody>
          <a:bodyPr wrap="square">
            <a:noAutofit/>
          </a:bodyPr>
          <a:lstStyle/>
          <a:p>
            <a:endParaRPr lang="en-US"/>
          </a:p>
        </p:txBody>
      </p:sp>
      <p:sp>
        <p:nvSpPr>
          <p:cNvPr id="22" name="Picture Placeholder 21"/>
          <p:cNvSpPr>
            <a:spLocks noGrp="1"/>
          </p:cNvSpPr>
          <p:nvPr>
            <p:ph type="pic" sz="quarter" idx="13"/>
          </p:nvPr>
        </p:nvSpPr>
        <p:spPr>
          <a:xfrm>
            <a:off x="1785862" y="1555217"/>
            <a:ext cx="1393858" cy="2576696"/>
          </a:xfrm>
          <a:custGeom>
            <a:avLst/>
            <a:gdLst>
              <a:gd name="connsiteX0" fmla="*/ 762000 w 1858477"/>
              <a:gd name="connsiteY0" fmla="*/ 0 h 3435594"/>
              <a:gd name="connsiteX1" fmla="*/ 1858477 w 1858477"/>
              <a:gd name="connsiteY1" fmla="*/ 942975 h 3435594"/>
              <a:gd name="connsiteX2" fmla="*/ 1153627 w 1858477"/>
              <a:gd name="connsiteY2" fmla="*/ 3435594 h 3435594"/>
              <a:gd name="connsiteX3" fmla="*/ 0 w 1858477"/>
              <a:gd name="connsiteY3" fmla="*/ 2521194 h 3435594"/>
            </a:gdLst>
            <a:ahLst/>
            <a:cxnLst>
              <a:cxn ang="0">
                <a:pos x="connsiteX0" y="connsiteY0"/>
              </a:cxn>
              <a:cxn ang="0">
                <a:pos x="connsiteX1" y="connsiteY1"/>
              </a:cxn>
              <a:cxn ang="0">
                <a:pos x="connsiteX2" y="connsiteY2"/>
              </a:cxn>
              <a:cxn ang="0">
                <a:pos x="connsiteX3" y="connsiteY3"/>
              </a:cxn>
            </a:cxnLst>
            <a:rect l="l" t="t" r="r" b="b"/>
            <a:pathLst>
              <a:path w="1858477" h="3435594">
                <a:moveTo>
                  <a:pt x="762000" y="0"/>
                </a:moveTo>
                <a:lnTo>
                  <a:pt x="1858477" y="942975"/>
                </a:lnTo>
                <a:lnTo>
                  <a:pt x="1153627" y="3435594"/>
                </a:lnTo>
                <a:lnTo>
                  <a:pt x="0" y="2521194"/>
                </a:lnTo>
                <a:close/>
              </a:path>
            </a:pathLst>
          </a:custGeom>
        </p:spPr>
        <p:txBody>
          <a:bodyPr wrap="square">
            <a:noAutofit/>
          </a:bodyPr>
          <a:lstStyle/>
          <a:p>
            <a:endParaRPr lang="en-US"/>
          </a:p>
        </p:txBody>
      </p:sp>
      <p:sp>
        <p:nvSpPr>
          <p:cNvPr id="25" name="Picture Placeholder 24"/>
          <p:cNvSpPr>
            <a:spLocks noGrp="1"/>
          </p:cNvSpPr>
          <p:nvPr>
            <p:ph type="pic" sz="quarter" idx="14"/>
          </p:nvPr>
        </p:nvSpPr>
        <p:spPr>
          <a:xfrm>
            <a:off x="956559" y="1496675"/>
            <a:ext cx="1393858" cy="2626875"/>
          </a:xfrm>
          <a:custGeom>
            <a:avLst/>
            <a:gdLst>
              <a:gd name="connsiteX0" fmla="*/ 762000 w 1858477"/>
              <a:gd name="connsiteY0" fmla="*/ 0 h 3502500"/>
              <a:gd name="connsiteX1" fmla="*/ 1858477 w 1858477"/>
              <a:gd name="connsiteY1" fmla="*/ 961339 h 3502500"/>
              <a:gd name="connsiteX2" fmla="*/ 1153627 w 1858477"/>
              <a:gd name="connsiteY2" fmla="*/ 3502500 h 3502500"/>
              <a:gd name="connsiteX3" fmla="*/ 0 w 1858477"/>
              <a:gd name="connsiteY3" fmla="*/ 2570293 h 3502500"/>
            </a:gdLst>
            <a:ahLst/>
            <a:cxnLst>
              <a:cxn ang="0">
                <a:pos x="connsiteX0" y="connsiteY0"/>
              </a:cxn>
              <a:cxn ang="0">
                <a:pos x="connsiteX1" y="connsiteY1"/>
              </a:cxn>
              <a:cxn ang="0">
                <a:pos x="connsiteX2" y="connsiteY2"/>
              </a:cxn>
              <a:cxn ang="0">
                <a:pos x="connsiteX3" y="connsiteY3"/>
              </a:cxn>
            </a:cxnLst>
            <a:rect l="l" t="t" r="r" b="b"/>
            <a:pathLst>
              <a:path w="1858477" h="3502500">
                <a:moveTo>
                  <a:pt x="762000" y="0"/>
                </a:moveTo>
                <a:lnTo>
                  <a:pt x="1858477" y="961339"/>
                </a:lnTo>
                <a:lnTo>
                  <a:pt x="1153627" y="3502500"/>
                </a:lnTo>
                <a:lnTo>
                  <a:pt x="0" y="2570293"/>
                </a:lnTo>
                <a:close/>
              </a:path>
            </a:pathLst>
          </a:custGeom>
        </p:spPr>
        <p:txBody>
          <a:bodyPr wrap="square">
            <a:noAutofit/>
          </a:bodyPr>
          <a:lstStyle/>
          <a:p>
            <a:endParaRPr lang="en-US"/>
          </a:p>
        </p:txBody>
      </p:sp>
    </p:spTree>
    <p:extLst>
      <p:ext uri="{BB962C8B-B14F-4D97-AF65-F5344CB8AC3E}">
        <p14:creationId xmlns:p14="http://schemas.microsoft.com/office/powerpoint/2010/main" val="351387074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12"/>
                                        </p:tgtEl>
                                        <p:attrNameLst>
                                          <p:attrName>style.visibility</p:attrName>
                                        </p:attrNameLst>
                                      </p:cBhvr>
                                      <p:to>
                                        <p:strVal val="visible"/>
                                      </p:to>
                                    </p:set>
                                    <p:animEffect transition="in" filter="fade">
                                      <p:cBhvr>
                                        <p:cTn id="7" dur="500"/>
                                        <p:tgtEl>
                                          <p:spTgt spid="12"/>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5" grpId="0"/>
      <p:bldP spid="18" grpId="0"/>
      <p:bldP spid="22" grpId="0"/>
      <p:bldP spid="25" grpId="0"/>
    </p:bld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userDrawn="1">
  <p:cSld name="29_Custom Layout">
    <p:spTree>
      <p:nvGrpSpPr>
        <p:cNvPr id="1" name=""/>
        <p:cNvGrpSpPr/>
        <p:nvPr/>
      </p:nvGrpSpPr>
      <p:grpSpPr>
        <a:xfrm>
          <a:off x="0" y="0"/>
          <a:ext cx="0" cy="0"/>
          <a:chOff x="0" y="0"/>
          <a:chExt cx="0" cy="0"/>
        </a:xfrm>
      </p:grpSpPr>
      <p:pic>
        <p:nvPicPr>
          <p:cNvPr id="3" name="Picture 2"/>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flipH="1">
            <a:off x="-1053743" y="778020"/>
            <a:ext cx="6364640" cy="4243093"/>
          </a:xfrm>
          <a:prstGeom prst="rect">
            <a:avLst/>
          </a:prstGeom>
        </p:spPr>
      </p:pic>
      <p:sp>
        <p:nvSpPr>
          <p:cNvPr id="7" name="Picture Placeholder 6"/>
          <p:cNvSpPr>
            <a:spLocks noGrp="1"/>
          </p:cNvSpPr>
          <p:nvPr>
            <p:ph type="pic" sz="quarter" idx="10"/>
          </p:nvPr>
        </p:nvSpPr>
        <p:spPr>
          <a:xfrm rot="21117652">
            <a:off x="923383" y="1101536"/>
            <a:ext cx="2540709" cy="2690228"/>
          </a:xfrm>
          <a:custGeom>
            <a:avLst/>
            <a:gdLst>
              <a:gd name="connsiteX0" fmla="*/ 0 w 3954866"/>
              <a:gd name="connsiteY0" fmla="*/ 0 h 3441979"/>
              <a:gd name="connsiteX1" fmla="*/ 2038517 w 3954866"/>
              <a:gd name="connsiteY1" fmla="*/ 125028 h 3441979"/>
              <a:gd name="connsiteX2" fmla="*/ 3954866 w 3954866"/>
              <a:gd name="connsiteY2" fmla="*/ 3168706 h 3441979"/>
              <a:gd name="connsiteX3" fmla="*/ 1633961 w 3954866"/>
              <a:gd name="connsiteY3" fmla="*/ 3441979 h 3441979"/>
              <a:gd name="connsiteX0" fmla="*/ 0 w 3954866"/>
              <a:gd name="connsiteY0" fmla="*/ 0 h 3441979"/>
              <a:gd name="connsiteX1" fmla="*/ 2025817 w 3954866"/>
              <a:gd name="connsiteY1" fmla="*/ 150428 h 3441979"/>
              <a:gd name="connsiteX2" fmla="*/ 3954866 w 3954866"/>
              <a:gd name="connsiteY2" fmla="*/ 3168706 h 3441979"/>
              <a:gd name="connsiteX3" fmla="*/ 1633961 w 3954866"/>
              <a:gd name="connsiteY3" fmla="*/ 3441979 h 3441979"/>
              <a:gd name="connsiteX4" fmla="*/ 0 w 3954866"/>
              <a:gd name="connsiteY4" fmla="*/ 0 h 3441979"/>
              <a:gd name="connsiteX0" fmla="*/ 0 w 3853266"/>
              <a:gd name="connsiteY0" fmla="*/ 0 h 3441979"/>
              <a:gd name="connsiteX1" fmla="*/ 2025817 w 3853266"/>
              <a:gd name="connsiteY1" fmla="*/ 150428 h 3441979"/>
              <a:gd name="connsiteX2" fmla="*/ 3853266 w 3853266"/>
              <a:gd name="connsiteY2" fmla="*/ 3105206 h 3441979"/>
              <a:gd name="connsiteX3" fmla="*/ 1633961 w 3853266"/>
              <a:gd name="connsiteY3" fmla="*/ 3441979 h 3441979"/>
              <a:gd name="connsiteX4" fmla="*/ 0 w 3853266"/>
              <a:gd name="connsiteY4" fmla="*/ 0 h 3441979"/>
              <a:gd name="connsiteX0" fmla="*/ 0 w 3853266"/>
              <a:gd name="connsiteY0" fmla="*/ 0 h 3416579"/>
              <a:gd name="connsiteX1" fmla="*/ 2025817 w 3853266"/>
              <a:gd name="connsiteY1" fmla="*/ 150428 h 3416579"/>
              <a:gd name="connsiteX2" fmla="*/ 3853266 w 3853266"/>
              <a:gd name="connsiteY2" fmla="*/ 3105206 h 3416579"/>
              <a:gd name="connsiteX3" fmla="*/ 1633961 w 3853266"/>
              <a:gd name="connsiteY3" fmla="*/ 3416579 h 3416579"/>
              <a:gd name="connsiteX4" fmla="*/ 0 w 3853266"/>
              <a:gd name="connsiteY4" fmla="*/ 0 h 3416579"/>
              <a:gd name="connsiteX0" fmla="*/ 0 w 3815166"/>
              <a:gd name="connsiteY0" fmla="*/ 0 h 3391179"/>
              <a:gd name="connsiteX1" fmla="*/ 1987717 w 3815166"/>
              <a:gd name="connsiteY1" fmla="*/ 125028 h 3391179"/>
              <a:gd name="connsiteX2" fmla="*/ 3815166 w 3815166"/>
              <a:gd name="connsiteY2" fmla="*/ 3079806 h 3391179"/>
              <a:gd name="connsiteX3" fmla="*/ 1595861 w 3815166"/>
              <a:gd name="connsiteY3" fmla="*/ 3391179 h 3391179"/>
              <a:gd name="connsiteX4" fmla="*/ 0 w 3815166"/>
              <a:gd name="connsiteY4" fmla="*/ 0 h 3391179"/>
              <a:gd name="connsiteX0" fmla="*/ 0 w 3815166"/>
              <a:gd name="connsiteY0" fmla="*/ 0 h 3391179"/>
              <a:gd name="connsiteX1" fmla="*/ 2000417 w 3815166"/>
              <a:gd name="connsiteY1" fmla="*/ 150428 h 3391179"/>
              <a:gd name="connsiteX2" fmla="*/ 3815166 w 3815166"/>
              <a:gd name="connsiteY2" fmla="*/ 3079806 h 3391179"/>
              <a:gd name="connsiteX3" fmla="*/ 1595861 w 3815166"/>
              <a:gd name="connsiteY3" fmla="*/ 3391179 h 3391179"/>
              <a:gd name="connsiteX4" fmla="*/ 0 w 3815166"/>
              <a:gd name="connsiteY4" fmla="*/ 0 h 3391179"/>
              <a:gd name="connsiteX0" fmla="*/ 0 w 3815166"/>
              <a:gd name="connsiteY0" fmla="*/ 0 h 3365779"/>
              <a:gd name="connsiteX1" fmla="*/ 2000417 w 3815166"/>
              <a:gd name="connsiteY1" fmla="*/ 150428 h 3365779"/>
              <a:gd name="connsiteX2" fmla="*/ 3815166 w 3815166"/>
              <a:gd name="connsiteY2" fmla="*/ 3079806 h 3365779"/>
              <a:gd name="connsiteX3" fmla="*/ 1595861 w 3815166"/>
              <a:gd name="connsiteY3" fmla="*/ 3365779 h 3365779"/>
              <a:gd name="connsiteX4" fmla="*/ 0 w 3815166"/>
              <a:gd name="connsiteY4" fmla="*/ 0 h 3365779"/>
              <a:gd name="connsiteX0" fmla="*/ 0 w 3579809"/>
              <a:gd name="connsiteY0" fmla="*/ 0 h 3601884"/>
              <a:gd name="connsiteX1" fmla="*/ 1765060 w 3579809"/>
              <a:gd name="connsiteY1" fmla="*/ 386533 h 3601884"/>
              <a:gd name="connsiteX2" fmla="*/ 3579809 w 3579809"/>
              <a:gd name="connsiteY2" fmla="*/ 3315911 h 3601884"/>
              <a:gd name="connsiteX3" fmla="*/ 1360504 w 3579809"/>
              <a:gd name="connsiteY3" fmla="*/ 3601884 h 3601884"/>
              <a:gd name="connsiteX4" fmla="*/ 0 w 3579809"/>
              <a:gd name="connsiteY4" fmla="*/ 0 h 3601884"/>
              <a:gd name="connsiteX0" fmla="*/ 0 w 3579809"/>
              <a:gd name="connsiteY0" fmla="*/ 0 h 3601884"/>
              <a:gd name="connsiteX1" fmla="*/ 1965781 w 3579809"/>
              <a:gd name="connsiteY1" fmla="*/ 395644 h 3601884"/>
              <a:gd name="connsiteX2" fmla="*/ 3579809 w 3579809"/>
              <a:gd name="connsiteY2" fmla="*/ 3315911 h 3601884"/>
              <a:gd name="connsiteX3" fmla="*/ 1360504 w 3579809"/>
              <a:gd name="connsiteY3" fmla="*/ 3601884 h 3601884"/>
              <a:gd name="connsiteX4" fmla="*/ 0 w 3579809"/>
              <a:gd name="connsiteY4" fmla="*/ 0 h 3601884"/>
              <a:gd name="connsiteX0" fmla="*/ 0 w 3387612"/>
              <a:gd name="connsiteY0" fmla="*/ 0 h 3601884"/>
              <a:gd name="connsiteX1" fmla="*/ 1965781 w 3387612"/>
              <a:gd name="connsiteY1" fmla="*/ 395644 h 3601884"/>
              <a:gd name="connsiteX2" fmla="*/ 3387612 w 3387612"/>
              <a:gd name="connsiteY2" fmla="*/ 3586971 h 3601884"/>
              <a:gd name="connsiteX3" fmla="*/ 1360504 w 3387612"/>
              <a:gd name="connsiteY3" fmla="*/ 3601884 h 3601884"/>
              <a:gd name="connsiteX4" fmla="*/ 0 w 3387612"/>
              <a:gd name="connsiteY4" fmla="*/ 0 h 3601884"/>
              <a:gd name="connsiteX0" fmla="*/ 0 w 3387612"/>
              <a:gd name="connsiteY0" fmla="*/ 0 h 3586971"/>
              <a:gd name="connsiteX1" fmla="*/ 1965781 w 3387612"/>
              <a:gd name="connsiteY1" fmla="*/ 395644 h 3586971"/>
              <a:gd name="connsiteX2" fmla="*/ 3387612 w 3387612"/>
              <a:gd name="connsiteY2" fmla="*/ 3586971 h 3586971"/>
              <a:gd name="connsiteX3" fmla="*/ 1135483 w 3387612"/>
              <a:gd name="connsiteY3" fmla="*/ 3560483 h 3586971"/>
              <a:gd name="connsiteX4" fmla="*/ 0 w 3387612"/>
              <a:gd name="connsiteY4" fmla="*/ 0 h 35869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87612" h="3586971">
                <a:moveTo>
                  <a:pt x="0" y="0"/>
                </a:moveTo>
                <a:lnTo>
                  <a:pt x="1965781" y="395644"/>
                </a:lnTo>
                <a:lnTo>
                  <a:pt x="3387612" y="3586971"/>
                </a:lnTo>
                <a:lnTo>
                  <a:pt x="1135483" y="3560483"/>
                </a:lnTo>
                <a:lnTo>
                  <a:pt x="0" y="0"/>
                </a:lnTo>
                <a:close/>
              </a:path>
            </a:pathLst>
          </a:custGeom>
        </p:spPr>
        <p:txBody>
          <a:bodyPr wrap="square">
            <a:noAutofit/>
          </a:bodyPr>
          <a:lstStyle/>
          <a:p>
            <a:endParaRPr lang="en-US" dirty="0"/>
          </a:p>
        </p:txBody>
      </p:sp>
    </p:spTree>
    <p:extLst>
      <p:ext uri="{BB962C8B-B14F-4D97-AF65-F5344CB8AC3E}">
        <p14:creationId xmlns:p14="http://schemas.microsoft.com/office/powerpoint/2010/main" val="2973996044"/>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userDrawn="1">
  <p:cSld name="7_Custom Layout">
    <p:spTree>
      <p:nvGrpSpPr>
        <p:cNvPr id="1" name=""/>
        <p:cNvGrpSpPr/>
        <p:nvPr/>
      </p:nvGrpSpPr>
      <p:grpSpPr>
        <a:xfrm>
          <a:off x="0" y="0"/>
          <a:ext cx="0" cy="0"/>
          <a:chOff x="0" y="0"/>
          <a:chExt cx="0" cy="0"/>
        </a:xfrm>
      </p:grpSpPr>
      <p:sp>
        <p:nvSpPr>
          <p:cNvPr id="3" name="AutoShape 5" descr="image4.png"/>
          <p:cNvSpPr>
            <a:spLocks/>
          </p:cNvSpPr>
          <p:nvPr userDrawn="1"/>
        </p:nvSpPr>
        <p:spPr bwMode="auto">
          <a:xfrm>
            <a:off x="1657825" y="1532141"/>
            <a:ext cx="1514768" cy="3204281"/>
          </a:xfrm>
          <a:custGeom>
            <a:avLst/>
            <a:gdLst>
              <a:gd name="T0" fmla="*/ 753269 w 21600"/>
              <a:gd name="T1" fmla="*/ 1593850 h 21600"/>
              <a:gd name="T2" fmla="*/ 753269 w 21600"/>
              <a:gd name="T3" fmla="*/ 1593850 h 21600"/>
              <a:gd name="T4" fmla="*/ 753269 w 21600"/>
              <a:gd name="T5" fmla="*/ 1593850 h 21600"/>
              <a:gd name="T6" fmla="*/ 753269 w 21600"/>
              <a:gd name="T7" fmla="*/ 159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w="25400" cap="flat" cmpd="sng">
            <a:solidFill>
              <a:srgbClr val="000000">
                <a:alpha val="0"/>
              </a:srgbClr>
            </a:solidFill>
            <a:prstDash val="solid"/>
            <a:miter lim="0"/>
            <a:headEnd/>
            <a:tailEnd/>
          </a:ln>
          <a:effectLst/>
          <a:extLs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0" tIns="0" rIns="0" bIns="0"/>
          <a:lstStyle>
            <a:defPPr>
              <a:defRPr lang="es-ES"/>
            </a:defPPr>
            <a:lvl1pPr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1pPr>
            <a:lvl2pPr marL="4572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2pPr>
            <a:lvl3pPr marL="9144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3pPr>
            <a:lvl4pPr marL="13716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4pPr>
            <a:lvl5pPr marL="1828800" algn="l" rtl="0" fontAlgn="base" hangingPunct="0">
              <a:spcBef>
                <a:spcPct val="0"/>
              </a:spcBef>
              <a:spcAft>
                <a:spcPct val="0"/>
              </a:spcAft>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5pPr>
            <a:lvl6pPr marL="22860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6pPr>
            <a:lvl7pPr marL="27432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7pPr>
            <a:lvl8pPr marL="32004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8pPr>
            <a:lvl9pPr marL="3657600" algn="l" defTabSz="914400" rtl="0" eaLnBrk="1" latinLnBrk="0" hangingPunct="1">
              <a:defRPr kern="1200">
                <a:solidFill>
                  <a:srgbClr val="000000"/>
                </a:solidFill>
                <a:latin typeface="Calibri" panose="020F0502020204030204" pitchFamily="34" charset="0"/>
                <a:ea typeface="MS PGothic" panose="020B0600070205080204" pitchFamily="34" charset="-128"/>
                <a:cs typeface="+mn-cs"/>
                <a:sym typeface="Calibri" panose="020F0502020204030204" pitchFamily="34" charset="0"/>
              </a:defRPr>
            </a:lvl9pPr>
          </a:lstStyle>
          <a:p>
            <a:endParaRPr lang="en-US" sz="1350"/>
          </a:p>
        </p:txBody>
      </p:sp>
      <p:sp>
        <p:nvSpPr>
          <p:cNvPr id="7" name="Picture Placeholder 6"/>
          <p:cNvSpPr>
            <a:spLocks noGrp="1"/>
          </p:cNvSpPr>
          <p:nvPr userDrawn="1">
            <p:ph type="pic" sz="quarter" idx="10"/>
          </p:nvPr>
        </p:nvSpPr>
        <p:spPr>
          <a:xfrm>
            <a:off x="1813571" y="2203955"/>
            <a:ext cx="1208981" cy="1876858"/>
          </a:xfrm>
          <a:prstGeom prst="rect">
            <a:avLst/>
          </a:prstGeom>
        </p:spPr>
        <p:txBody>
          <a:bodyPr>
            <a:normAutofit/>
          </a:bodyPr>
          <a:lstStyle>
            <a:lvl1pPr marL="0" indent="0">
              <a:buNone/>
              <a:defRPr sz="1200"/>
            </a:lvl1pPr>
          </a:lstStyle>
          <a:p>
            <a:endParaRPr lang="en-US" dirty="0"/>
          </a:p>
        </p:txBody>
      </p:sp>
    </p:spTree>
    <p:extLst>
      <p:ext uri="{BB962C8B-B14F-4D97-AF65-F5344CB8AC3E}">
        <p14:creationId xmlns:p14="http://schemas.microsoft.com/office/powerpoint/2010/main" val="4273068275"/>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7"/>
                                        </p:tgtEl>
                                        <p:attrNameLst>
                                          <p:attrName>style.visibility</p:attrName>
                                        </p:attrNameLst>
                                      </p:cBhvr>
                                      <p:to>
                                        <p:strVal val="visible"/>
                                      </p:to>
                                    </p:set>
                                    <p:animEffect transition="in" filter="fad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p:bld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userDrawn="1">
  <p:cSld name="7_Title and Content">
    <p:spTree>
      <p:nvGrpSpPr>
        <p:cNvPr id="1" name=""/>
        <p:cNvGrpSpPr/>
        <p:nvPr/>
      </p:nvGrpSpPr>
      <p:grpSpPr>
        <a:xfrm>
          <a:off x="0" y="0"/>
          <a:ext cx="0" cy="0"/>
          <a:chOff x="0" y="0"/>
          <a:chExt cx="0" cy="0"/>
        </a:xfrm>
      </p:grpSpPr>
      <p:sp>
        <p:nvSpPr>
          <p:cNvPr id="3" name="AutoShape 5" descr="image4.png"/>
          <p:cNvSpPr>
            <a:spLocks/>
          </p:cNvSpPr>
          <p:nvPr userDrawn="1"/>
        </p:nvSpPr>
        <p:spPr bwMode="auto">
          <a:xfrm>
            <a:off x="1256697" y="1096293"/>
            <a:ext cx="1820068" cy="3851104"/>
          </a:xfrm>
          <a:custGeom>
            <a:avLst/>
            <a:gdLst>
              <a:gd name="T0" fmla="*/ 753269 w 21600"/>
              <a:gd name="T1" fmla="*/ 1593850 h 21600"/>
              <a:gd name="T2" fmla="*/ 753269 w 21600"/>
              <a:gd name="T3" fmla="*/ 1593850 h 21600"/>
              <a:gd name="T4" fmla="*/ 753269 w 21600"/>
              <a:gd name="T5" fmla="*/ 1593850 h 21600"/>
              <a:gd name="T6" fmla="*/ 753269 w 21600"/>
              <a:gd name="T7" fmla="*/ 1593850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0" y="0"/>
                </a:moveTo>
                <a:lnTo>
                  <a:pt x="21599" y="0"/>
                </a:lnTo>
                <a:lnTo>
                  <a:pt x="21599" y="21600"/>
                </a:lnTo>
                <a:lnTo>
                  <a:pt x="0" y="21600"/>
                </a:lnTo>
                <a:lnTo>
                  <a:pt x="0" y="0"/>
                </a:lnTo>
                <a:close/>
              </a:path>
            </a:pathLst>
          </a:custGeom>
          <a:blipFill dpi="0" rotWithShape="0">
            <a:blip r:embed="rId2"/>
            <a:srcRect/>
            <a:stretch>
              <a:fillRect/>
            </a:stretch>
          </a:blipFill>
          <a:ln w="25400" cap="flat" cmpd="sng">
            <a:solidFill>
              <a:srgbClr val="000000">
                <a:alpha val="0"/>
              </a:srgbClr>
            </a:solidFill>
            <a:prstDash val="solid"/>
            <a:miter lim="0"/>
            <a:headEnd/>
            <a:tailEnd/>
          </a:ln>
          <a:effectLst/>
        </p:spPr>
        <p:txBody>
          <a:bodyPr lIns="0" tIns="0" rIns="0" bIns="0"/>
          <a:lstStyle/>
          <a:p>
            <a:endParaRPr lang="en-US" sz="1800"/>
          </a:p>
        </p:txBody>
      </p:sp>
      <p:sp>
        <p:nvSpPr>
          <p:cNvPr id="29" name="Picture Placeholder 12"/>
          <p:cNvSpPr>
            <a:spLocks noGrp="1"/>
          </p:cNvSpPr>
          <p:nvPr>
            <p:ph type="pic" sz="quarter" idx="16" hasCustomPrompt="1"/>
          </p:nvPr>
        </p:nvSpPr>
        <p:spPr>
          <a:xfrm>
            <a:off x="1431439" y="1816323"/>
            <a:ext cx="1470582" cy="2369074"/>
          </a:xfrm>
          <a:prstGeom prst="rect">
            <a:avLst/>
          </a:prstGeom>
          <a:noFill/>
          <a:ln w="28575">
            <a:noFill/>
          </a:ln>
        </p:spPr>
        <p:txBody>
          <a:bodyPr tIns="640080" rIns="91440" bIns="822960" anchor="b" anchorCtr="1"/>
          <a:lstStyle>
            <a:lvl1pPr algn="ctr" rtl="0">
              <a:buNone/>
              <a:defRPr sz="1100" b="1" baseline="0"/>
            </a:lvl1pPr>
          </a:lstStyle>
          <a:p>
            <a:r>
              <a:rPr lang="en-US" dirty="0" smtClean="0"/>
              <a:t>Image holder</a:t>
            </a:r>
            <a:endParaRPr lang="en-US" dirty="0"/>
          </a:p>
        </p:txBody>
      </p:sp>
    </p:spTree>
    <p:extLst>
      <p:ext uri="{BB962C8B-B14F-4D97-AF65-F5344CB8AC3E}">
        <p14:creationId xmlns:p14="http://schemas.microsoft.com/office/powerpoint/2010/main" val="3759622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down)">
                                      <p:cBhvr>
                                        <p:cTn id="7" dur="500"/>
                                        <p:tgtEl>
                                          <p:spTgt spid="29"/>
                                        </p:tgtEl>
                                      </p:cBhvr>
                                    </p:animEffect>
                                  </p:childTnLst>
                                </p:cTn>
                              </p:par>
                            </p:childTnLst>
                          </p:cTn>
                        </p:par>
                        <p:par>
                          <p:cTn id="8" fill="hold">
                            <p:stCondLst>
                              <p:cond delay="500"/>
                            </p:stCondLst>
                            <p:childTnLst>
                              <p:par>
                                <p:cTn id="9" presetID="12" presetClass="entr" presetSubtype="4"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slide(fromBottom)">
                                      <p:cBhvr>
                                        <p:cTn id="1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29" grpId="0"/>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userDrawn="1">
  <p:cSld name="22_Custom Layou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5290804" y="1535603"/>
            <a:ext cx="2859986" cy="1729815"/>
          </a:xfrm>
          <a:custGeom>
            <a:avLst/>
            <a:gdLst>
              <a:gd name="connsiteX0" fmla="*/ 2354321 w 3790072"/>
              <a:gd name="connsiteY0" fmla="*/ 0 h 2292362"/>
              <a:gd name="connsiteX1" fmla="*/ 3790072 w 3790072"/>
              <a:gd name="connsiteY1" fmla="*/ 285230 h 2292362"/>
              <a:gd name="connsiteX2" fmla="*/ 1365311 w 3790072"/>
              <a:gd name="connsiteY2" fmla="*/ 2292362 h 2292362"/>
              <a:gd name="connsiteX3" fmla="*/ 0 w 3790072"/>
              <a:gd name="connsiteY3" fmla="*/ 1815943 h 2292362"/>
            </a:gdLst>
            <a:ahLst/>
            <a:cxnLst>
              <a:cxn ang="0">
                <a:pos x="connsiteX0" y="connsiteY0"/>
              </a:cxn>
              <a:cxn ang="0">
                <a:pos x="connsiteX1" y="connsiteY1"/>
              </a:cxn>
              <a:cxn ang="0">
                <a:pos x="connsiteX2" y="connsiteY2"/>
              </a:cxn>
              <a:cxn ang="0">
                <a:pos x="connsiteX3" y="connsiteY3"/>
              </a:cxn>
            </a:cxnLst>
            <a:rect l="l" t="t" r="r" b="b"/>
            <a:pathLst>
              <a:path w="3790072" h="2292362">
                <a:moveTo>
                  <a:pt x="2354321" y="0"/>
                </a:moveTo>
                <a:lnTo>
                  <a:pt x="3790072" y="285230"/>
                </a:lnTo>
                <a:cubicBezTo>
                  <a:pt x="2981819" y="954274"/>
                  <a:pt x="2173565" y="1623318"/>
                  <a:pt x="1365311" y="2292362"/>
                </a:cubicBezTo>
                <a:lnTo>
                  <a:pt x="0" y="1815943"/>
                </a:lnTo>
                <a:close/>
              </a:path>
            </a:pathLst>
          </a:custGeom>
        </p:spPr>
        <p:txBody>
          <a:bodyPr wrap="square">
            <a:noAutofit/>
          </a:bodyPr>
          <a:lstStyle/>
          <a:p>
            <a:endParaRPr lang="en-US" dirty="0"/>
          </a:p>
        </p:txBody>
      </p:sp>
      <p:sp>
        <p:nvSpPr>
          <p:cNvPr id="11" name="Picture Placeholder 10"/>
          <p:cNvSpPr>
            <a:spLocks noGrp="1"/>
          </p:cNvSpPr>
          <p:nvPr>
            <p:ph type="pic" sz="quarter" idx="11"/>
          </p:nvPr>
        </p:nvSpPr>
        <p:spPr>
          <a:xfrm>
            <a:off x="5378673" y="1892691"/>
            <a:ext cx="2842554" cy="1719272"/>
          </a:xfrm>
          <a:custGeom>
            <a:avLst/>
            <a:gdLst>
              <a:gd name="connsiteX0" fmla="*/ 2354321 w 3790072"/>
              <a:gd name="connsiteY0" fmla="*/ 0 h 2292362"/>
              <a:gd name="connsiteX1" fmla="*/ 3790072 w 3790072"/>
              <a:gd name="connsiteY1" fmla="*/ 285230 h 2292362"/>
              <a:gd name="connsiteX2" fmla="*/ 1365311 w 3790072"/>
              <a:gd name="connsiteY2" fmla="*/ 2292362 h 2292362"/>
              <a:gd name="connsiteX3" fmla="*/ 0 w 3790072"/>
              <a:gd name="connsiteY3" fmla="*/ 1815943 h 2292362"/>
            </a:gdLst>
            <a:ahLst/>
            <a:cxnLst>
              <a:cxn ang="0">
                <a:pos x="connsiteX0" y="connsiteY0"/>
              </a:cxn>
              <a:cxn ang="0">
                <a:pos x="connsiteX1" y="connsiteY1"/>
              </a:cxn>
              <a:cxn ang="0">
                <a:pos x="connsiteX2" y="connsiteY2"/>
              </a:cxn>
              <a:cxn ang="0">
                <a:pos x="connsiteX3" y="connsiteY3"/>
              </a:cxn>
            </a:cxnLst>
            <a:rect l="l" t="t" r="r" b="b"/>
            <a:pathLst>
              <a:path w="3790072" h="2292362">
                <a:moveTo>
                  <a:pt x="2354321" y="0"/>
                </a:moveTo>
                <a:lnTo>
                  <a:pt x="3790072" y="285230"/>
                </a:lnTo>
                <a:cubicBezTo>
                  <a:pt x="2981819" y="954274"/>
                  <a:pt x="2173565" y="1623318"/>
                  <a:pt x="1365311" y="2292362"/>
                </a:cubicBezTo>
                <a:lnTo>
                  <a:pt x="0" y="1815943"/>
                </a:lnTo>
                <a:close/>
              </a:path>
            </a:pathLst>
          </a:custGeom>
        </p:spPr>
        <p:txBody>
          <a:bodyPr wrap="square">
            <a:noAutofit/>
          </a:bodyPr>
          <a:lstStyle/>
          <a:p>
            <a:endParaRPr lang="en-US"/>
          </a:p>
        </p:txBody>
      </p:sp>
      <p:sp>
        <p:nvSpPr>
          <p:cNvPr id="14" name="Picture Placeholder 13"/>
          <p:cNvSpPr>
            <a:spLocks noGrp="1"/>
          </p:cNvSpPr>
          <p:nvPr>
            <p:ph type="pic" sz="quarter" idx="12"/>
          </p:nvPr>
        </p:nvSpPr>
        <p:spPr>
          <a:xfrm>
            <a:off x="5466543" y="2247514"/>
            <a:ext cx="2842554" cy="1719272"/>
          </a:xfrm>
          <a:custGeom>
            <a:avLst/>
            <a:gdLst>
              <a:gd name="connsiteX0" fmla="*/ 2354321 w 3790072"/>
              <a:gd name="connsiteY0" fmla="*/ 0 h 2292362"/>
              <a:gd name="connsiteX1" fmla="*/ 3790072 w 3790072"/>
              <a:gd name="connsiteY1" fmla="*/ 285230 h 2292362"/>
              <a:gd name="connsiteX2" fmla="*/ 1365311 w 3790072"/>
              <a:gd name="connsiteY2" fmla="*/ 2292362 h 2292362"/>
              <a:gd name="connsiteX3" fmla="*/ 0 w 3790072"/>
              <a:gd name="connsiteY3" fmla="*/ 1815943 h 2292362"/>
            </a:gdLst>
            <a:ahLst/>
            <a:cxnLst>
              <a:cxn ang="0">
                <a:pos x="connsiteX0" y="connsiteY0"/>
              </a:cxn>
              <a:cxn ang="0">
                <a:pos x="connsiteX1" y="connsiteY1"/>
              </a:cxn>
              <a:cxn ang="0">
                <a:pos x="connsiteX2" y="connsiteY2"/>
              </a:cxn>
              <a:cxn ang="0">
                <a:pos x="connsiteX3" y="connsiteY3"/>
              </a:cxn>
            </a:cxnLst>
            <a:rect l="l" t="t" r="r" b="b"/>
            <a:pathLst>
              <a:path w="3790072" h="2292362">
                <a:moveTo>
                  <a:pt x="2354321" y="0"/>
                </a:moveTo>
                <a:lnTo>
                  <a:pt x="3790072" y="285230"/>
                </a:lnTo>
                <a:cubicBezTo>
                  <a:pt x="2981819" y="954274"/>
                  <a:pt x="2173565" y="1623318"/>
                  <a:pt x="1365311" y="2292362"/>
                </a:cubicBezTo>
                <a:lnTo>
                  <a:pt x="0" y="1815943"/>
                </a:lnTo>
                <a:close/>
              </a:path>
            </a:pathLst>
          </a:custGeom>
        </p:spPr>
        <p:txBody>
          <a:bodyPr wrap="square">
            <a:noAutofit/>
          </a:bodyPr>
          <a:lstStyle/>
          <a:p>
            <a:endParaRPr lang="en-US" dirty="0"/>
          </a:p>
        </p:txBody>
      </p:sp>
    </p:spTree>
    <p:extLst>
      <p:ext uri="{BB962C8B-B14F-4D97-AF65-F5344CB8AC3E}">
        <p14:creationId xmlns:p14="http://schemas.microsoft.com/office/powerpoint/2010/main" val="400986106"/>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4" grpId="0"/>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26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3685277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07.xml><?xml version="1.0" encoding="utf-8"?>
<p:sldLayout xmlns:a="http://schemas.openxmlformats.org/drawingml/2006/main" xmlns:r="http://schemas.openxmlformats.org/officeDocument/2006/relationships" xmlns:p="http://schemas.openxmlformats.org/presentationml/2006/main" userDrawn="1">
  <p:cSld name="27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478384097"/>
      </p:ext>
    </p:extLst>
  </p:cSld>
  <p:clrMapOvr>
    <a:masterClrMapping/>
  </p:clrMapOvr>
  <p:timing>
    <p:tnLst>
      <p:par>
        <p:cTn id="1" dur="indefinite" restart="never" nodeType="tmRoot"/>
      </p:par>
    </p:tn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28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4196411023"/>
      </p:ext>
    </p:extLst>
  </p:cSld>
  <p:clrMapOvr>
    <a:masterClrMapping/>
  </p:clrMapOvr>
  <p:timing>
    <p:tnLst>
      <p:par>
        <p:cTn id="1" dur="indefinite" restart="never" nodeType="tmRoot"/>
      </p:par>
    </p:tn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userDrawn="1">
  <p:cSld name="29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983175355"/>
      </p:ext>
    </p:extLst>
  </p:cSld>
  <p:clrMapOvr>
    <a:masterClrMapping/>
  </p:clrMapOvr>
  <p:timing>
    <p:tnLst>
      <p:par>
        <p:cTn id="1" dur="indefinite" restart="never" nodeType="tmRoot"/>
      </p:par>
    </p:tn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273844"/>
            <a:ext cx="1971675" cy="4358879"/>
          </a:xfrm>
        </p:spPr>
        <p:txBody>
          <a:bodyPr vert="eaVert"/>
          <a:lstStyle/>
          <a:p>
            <a:r>
              <a:rPr lang="en-US" smtClean="0"/>
              <a:t>Click to edit Master title style</a:t>
            </a:r>
            <a:endParaRPr lang="en-US" dirty="0"/>
          </a:p>
        </p:txBody>
      </p:sp>
      <p:sp>
        <p:nvSpPr>
          <p:cNvPr id="3" name="Vertical Text Placeholder 2"/>
          <p:cNvSpPr>
            <a:spLocks noGrp="1"/>
          </p:cNvSpPr>
          <p:nvPr>
            <p:ph type="body" orient="vert" idx="1"/>
          </p:nvPr>
        </p:nvSpPr>
        <p:spPr>
          <a:xfrm>
            <a:off x="628650" y="273844"/>
            <a:ext cx="5800725" cy="4358879"/>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2/18/2019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960112270"/>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3_Vertical Title and Tex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3303508" y="1508284"/>
            <a:ext cx="5566172" cy="2881313"/>
          </a:xfrm>
          <a:prstGeom prst="rect">
            <a:avLst/>
          </a:prstGeom>
        </p:spPr>
        <p:txBody>
          <a:bodyPr/>
          <a:lstStyle/>
          <a:p>
            <a:endParaRPr lang="id-ID"/>
          </a:p>
        </p:txBody>
      </p:sp>
    </p:spTree>
    <p:extLst>
      <p:ext uri="{BB962C8B-B14F-4D97-AF65-F5344CB8AC3E}">
        <p14:creationId xmlns:p14="http://schemas.microsoft.com/office/powerpoint/2010/main" val="1521664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extLst mod="1">
    <p:ext uri="{DCECCB84-F9BA-43D5-87BE-67443E8EF086}">
      <p15:sldGuideLst xmlns:p15="http://schemas.microsoft.com/office/powerpoint/2012/main">
        <p15:guide id="1" orient="horz" pos="1620" userDrawn="1">
          <p15:clr>
            <a:srgbClr val="FBAE40"/>
          </p15:clr>
        </p15:guide>
        <p15:guide id="2" pos="2880" userDrawn="1">
          <p15:clr>
            <a:srgbClr val="FBAE40"/>
          </p15:clr>
        </p15:guide>
      </p15:sldGuideLst>
    </p:ext>
  </p:extLs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_Real Estate Page 47">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1" y="0"/>
            <a:ext cx="9144000" cy="5143500"/>
          </a:xfrm>
          <a:prstGeom prst="parallelogram">
            <a:avLst/>
          </a:prstGeom>
        </p:spPr>
        <p:txBody>
          <a:bodyPr/>
          <a:lstStyle/>
          <a:p>
            <a:endParaRPr lang="id-ID"/>
          </a:p>
        </p:txBody>
      </p:sp>
    </p:spTree>
    <p:extLst>
      <p:ext uri="{BB962C8B-B14F-4D97-AF65-F5344CB8AC3E}">
        <p14:creationId xmlns:p14="http://schemas.microsoft.com/office/powerpoint/2010/main" val="2419524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nodePh="1">
                                  <p:stCondLst>
                                    <p:cond delay="0"/>
                                  </p:stCondLst>
                                  <p:endCondLst>
                                    <p:cond evt="begin" delay="0">
                                      <p:tn val="5"/>
                                    </p:cond>
                                  </p:end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extLst mod="1">
    <p:ext uri="{DCECCB84-F9BA-43D5-87BE-67443E8EF086}">
      <p15:sldGuideLst xmlns:p15="http://schemas.microsoft.com/office/powerpoint/2012/main">
        <p15:guide id="1" orient="horz" pos="1620" userDrawn="1">
          <p15:clr>
            <a:srgbClr val="FBAE40"/>
          </p15:clr>
        </p15:guide>
        <p15:guide id="2" pos="2880" userDrawn="1">
          <p15:clr>
            <a:srgbClr val="FBAE40"/>
          </p15:clr>
        </p15:guide>
      </p15:sldGuideLst>
    </p:ext>
  </p:extLst>
</p:sldLayout>
</file>

<file path=ppt/slideLayouts/slideLayout112.xml><?xml version="1.0" encoding="utf-8"?>
<p:sldLayout xmlns:a="http://schemas.openxmlformats.org/drawingml/2006/main" xmlns:r="http://schemas.openxmlformats.org/officeDocument/2006/relationships" xmlns:p="http://schemas.openxmlformats.org/presentationml/2006/main" userDrawn="1">
  <p:cSld name="30_Title Slid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3529282-3184-402F-8A41-34FC86911441}"/>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29435" y="1337534"/>
            <a:ext cx="5383282" cy="3588854"/>
          </a:xfrm>
          <a:prstGeom prst="rect">
            <a:avLst/>
          </a:prstGeom>
        </p:spPr>
      </p:pic>
      <p:sp>
        <p:nvSpPr>
          <p:cNvPr id="8" name="Picture Placeholder 7">
            <a:extLst>
              <a:ext uri="{FF2B5EF4-FFF2-40B4-BE49-F238E27FC236}">
                <a16:creationId xmlns:a16="http://schemas.microsoft.com/office/drawing/2014/main" id="{3EB09AAE-0DB1-43A2-A5DB-E2B844558742}"/>
              </a:ext>
            </a:extLst>
          </p:cNvPr>
          <p:cNvSpPr>
            <a:spLocks noGrp="1"/>
          </p:cNvSpPr>
          <p:nvPr>
            <p:ph type="pic" sz="quarter" idx="10"/>
          </p:nvPr>
        </p:nvSpPr>
        <p:spPr>
          <a:xfrm rot="21270388">
            <a:off x="1735581" y="1622370"/>
            <a:ext cx="1107528" cy="2703212"/>
          </a:xfrm>
          <a:custGeom>
            <a:avLst/>
            <a:gdLst>
              <a:gd name="connsiteX0" fmla="*/ 0 w 8977590"/>
              <a:gd name="connsiteY0" fmla="*/ 0 h 5049894"/>
              <a:gd name="connsiteX1" fmla="*/ 8977590 w 8977590"/>
              <a:gd name="connsiteY1" fmla="*/ 0 h 5049894"/>
              <a:gd name="connsiteX2" fmla="*/ 8977590 w 8977590"/>
              <a:gd name="connsiteY2" fmla="*/ 5049894 h 5049894"/>
              <a:gd name="connsiteX3" fmla="*/ 0 w 8977590"/>
              <a:gd name="connsiteY3" fmla="*/ 5049894 h 5049894"/>
              <a:gd name="connsiteX4" fmla="*/ 0 w 8977590"/>
              <a:gd name="connsiteY4" fmla="*/ 0 h 5049894"/>
              <a:gd name="connsiteX0" fmla="*/ 0 w 8977590"/>
              <a:gd name="connsiteY0" fmla="*/ 0 h 5049894"/>
              <a:gd name="connsiteX1" fmla="*/ 8977590 w 8977590"/>
              <a:gd name="connsiteY1" fmla="*/ 0 h 5049894"/>
              <a:gd name="connsiteX2" fmla="*/ 8977590 w 8977590"/>
              <a:gd name="connsiteY2" fmla="*/ 5049894 h 5049894"/>
              <a:gd name="connsiteX3" fmla="*/ 377371 w 8977590"/>
              <a:gd name="connsiteY3" fmla="*/ 3540408 h 5049894"/>
              <a:gd name="connsiteX4" fmla="*/ 0 w 8977590"/>
              <a:gd name="connsiteY4" fmla="*/ 0 h 5049894"/>
              <a:gd name="connsiteX0" fmla="*/ 0 w 8977590"/>
              <a:gd name="connsiteY0" fmla="*/ 0 h 3540408"/>
              <a:gd name="connsiteX1" fmla="*/ 8977590 w 8977590"/>
              <a:gd name="connsiteY1" fmla="*/ 0 h 3540408"/>
              <a:gd name="connsiteX2" fmla="*/ 1778504 w 8977590"/>
              <a:gd name="connsiteY2" fmla="*/ 3322694 h 3540408"/>
              <a:gd name="connsiteX3" fmla="*/ 377371 w 8977590"/>
              <a:gd name="connsiteY3" fmla="*/ 3540408 h 3540408"/>
              <a:gd name="connsiteX4" fmla="*/ 0 w 8977590"/>
              <a:gd name="connsiteY4" fmla="*/ 0 h 3540408"/>
              <a:gd name="connsiteX0" fmla="*/ 0 w 8977590"/>
              <a:gd name="connsiteY0" fmla="*/ 0 h 3572158"/>
              <a:gd name="connsiteX1" fmla="*/ 8977590 w 8977590"/>
              <a:gd name="connsiteY1" fmla="*/ 0 h 3572158"/>
              <a:gd name="connsiteX2" fmla="*/ 1778504 w 8977590"/>
              <a:gd name="connsiteY2" fmla="*/ 3322694 h 3572158"/>
              <a:gd name="connsiteX3" fmla="*/ 339271 w 8977590"/>
              <a:gd name="connsiteY3" fmla="*/ 3572158 h 3572158"/>
              <a:gd name="connsiteX4" fmla="*/ 0 w 8977590"/>
              <a:gd name="connsiteY4" fmla="*/ 0 h 3572158"/>
              <a:gd name="connsiteX0" fmla="*/ 0 w 8977590"/>
              <a:gd name="connsiteY0" fmla="*/ 0 h 3572158"/>
              <a:gd name="connsiteX1" fmla="*/ 8977590 w 8977590"/>
              <a:gd name="connsiteY1" fmla="*/ 0 h 3572158"/>
              <a:gd name="connsiteX2" fmla="*/ 1778504 w 8977590"/>
              <a:gd name="connsiteY2" fmla="*/ 3354444 h 3572158"/>
              <a:gd name="connsiteX3" fmla="*/ 339271 w 8977590"/>
              <a:gd name="connsiteY3" fmla="*/ 3572158 h 3572158"/>
              <a:gd name="connsiteX4" fmla="*/ 0 w 8977590"/>
              <a:gd name="connsiteY4" fmla="*/ 0 h 3572158"/>
              <a:gd name="connsiteX0" fmla="*/ 0 w 2186265"/>
              <a:gd name="connsiteY0" fmla="*/ 0 h 3572158"/>
              <a:gd name="connsiteX1" fmla="*/ 2186265 w 2186265"/>
              <a:gd name="connsiteY1" fmla="*/ 257175 h 3572158"/>
              <a:gd name="connsiteX2" fmla="*/ 1778504 w 2186265"/>
              <a:gd name="connsiteY2" fmla="*/ 3354444 h 3572158"/>
              <a:gd name="connsiteX3" fmla="*/ 339271 w 2186265"/>
              <a:gd name="connsiteY3" fmla="*/ 3572158 h 3572158"/>
              <a:gd name="connsiteX4" fmla="*/ 0 w 2186265"/>
              <a:gd name="connsiteY4" fmla="*/ 0 h 3572158"/>
              <a:gd name="connsiteX0" fmla="*/ 0 w 1778504"/>
              <a:gd name="connsiteY0" fmla="*/ 0 h 3572158"/>
              <a:gd name="connsiteX1" fmla="*/ 1424265 w 1778504"/>
              <a:gd name="connsiteY1" fmla="*/ 196215 h 3572158"/>
              <a:gd name="connsiteX2" fmla="*/ 1778504 w 1778504"/>
              <a:gd name="connsiteY2" fmla="*/ 3354444 h 3572158"/>
              <a:gd name="connsiteX3" fmla="*/ 339271 w 1778504"/>
              <a:gd name="connsiteY3" fmla="*/ 3572158 h 3572158"/>
              <a:gd name="connsiteX4" fmla="*/ 0 w 1778504"/>
              <a:gd name="connsiteY4" fmla="*/ 0 h 3572158"/>
              <a:gd name="connsiteX0" fmla="*/ 0 w 1778504"/>
              <a:gd name="connsiteY0" fmla="*/ 0 h 3549298"/>
              <a:gd name="connsiteX1" fmla="*/ 1424265 w 1778504"/>
              <a:gd name="connsiteY1" fmla="*/ 196215 h 3549298"/>
              <a:gd name="connsiteX2" fmla="*/ 1778504 w 1778504"/>
              <a:gd name="connsiteY2" fmla="*/ 3354444 h 3549298"/>
              <a:gd name="connsiteX3" fmla="*/ 331651 w 1778504"/>
              <a:gd name="connsiteY3" fmla="*/ 3549298 h 3549298"/>
              <a:gd name="connsiteX4" fmla="*/ 0 w 1778504"/>
              <a:gd name="connsiteY4" fmla="*/ 0 h 3549298"/>
              <a:gd name="connsiteX0" fmla="*/ 0 w 1778504"/>
              <a:gd name="connsiteY0" fmla="*/ 0 h 3549298"/>
              <a:gd name="connsiteX1" fmla="*/ 1424265 w 1778504"/>
              <a:gd name="connsiteY1" fmla="*/ 196215 h 3549298"/>
              <a:gd name="connsiteX2" fmla="*/ 1778504 w 1778504"/>
              <a:gd name="connsiteY2" fmla="*/ 3346824 h 3549298"/>
              <a:gd name="connsiteX3" fmla="*/ 331651 w 1778504"/>
              <a:gd name="connsiteY3" fmla="*/ 3549298 h 3549298"/>
              <a:gd name="connsiteX4" fmla="*/ 0 w 1778504"/>
              <a:gd name="connsiteY4" fmla="*/ 0 h 3549298"/>
              <a:gd name="connsiteX0" fmla="*/ 0 w 1624906"/>
              <a:gd name="connsiteY0" fmla="*/ 0 h 3634042"/>
              <a:gd name="connsiteX1" fmla="*/ 1270667 w 1624906"/>
              <a:gd name="connsiteY1" fmla="*/ 280959 h 3634042"/>
              <a:gd name="connsiteX2" fmla="*/ 1624906 w 1624906"/>
              <a:gd name="connsiteY2" fmla="*/ 3431568 h 3634042"/>
              <a:gd name="connsiteX3" fmla="*/ 178053 w 1624906"/>
              <a:gd name="connsiteY3" fmla="*/ 3634042 h 3634042"/>
              <a:gd name="connsiteX4" fmla="*/ 0 w 1624906"/>
              <a:gd name="connsiteY4" fmla="*/ 0 h 3634042"/>
              <a:gd name="connsiteX0" fmla="*/ 0 w 1624906"/>
              <a:gd name="connsiteY0" fmla="*/ 0 h 3634042"/>
              <a:gd name="connsiteX1" fmla="*/ 1428783 w 1624906"/>
              <a:gd name="connsiteY1" fmla="*/ 388028 h 3634042"/>
              <a:gd name="connsiteX2" fmla="*/ 1624906 w 1624906"/>
              <a:gd name="connsiteY2" fmla="*/ 3431568 h 3634042"/>
              <a:gd name="connsiteX3" fmla="*/ 178053 w 1624906"/>
              <a:gd name="connsiteY3" fmla="*/ 3634042 h 3634042"/>
              <a:gd name="connsiteX4" fmla="*/ 0 w 1624906"/>
              <a:gd name="connsiteY4" fmla="*/ 0 h 3634042"/>
              <a:gd name="connsiteX0" fmla="*/ 0 w 1476704"/>
              <a:gd name="connsiteY0" fmla="*/ 0 h 3634042"/>
              <a:gd name="connsiteX1" fmla="*/ 1428783 w 1476704"/>
              <a:gd name="connsiteY1" fmla="*/ 388028 h 3634042"/>
              <a:gd name="connsiteX2" fmla="*/ 1476704 w 1476704"/>
              <a:gd name="connsiteY2" fmla="*/ 3539797 h 3634042"/>
              <a:gd name="connsiteX3" fmla="*/ 178053 w 1476704"/>
              <a:gd name="connsiteY3" fmla="*/ 3634042 h 3634042"/>
              <a:gd name="connsiteX4" fmla="*/ 0 w 1476704"/>
              <a:gd name="connsiteY4" fmla="*/ 0 h 3634042"/>
              <a:gd name="connsiteX0" fmla="*/ 0 w 1476704"/>
              <a:gd name="connsiteY0" fmla="*/ 0 h 3604282"/>
              <a:gd name="connsiteX1" fmla="*/ 1428783 w 1476704"/>
              <a:gd name="connsiteY1" fmla="*/ 388028 h 3604282"/>
              <a:gd name="connsiteX2" fmla="*/ 1476704 w 1476704"/>
              <a:gd name="connsiteY2" fmla="*/ 3539797 h 3604282"/>
              <a:gd name="connsiteX3" fmla="*/ 27812 w 1476704"/>
              <a:gd name="connsiteY3" fmla="*/ 3604282 h 3604282"/>
              <a:gd name="connsiteX4" fmla="*/ 0 w 1476704"/>
              <a:gd name="connsiteY4" fmla="*/ 0 h 36042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704" h="3604282">
                <a:moveTo>
                  <a:pt x="0" y="0"/>
                </a:moveTo>
                <a:lnTo>
                  <a:pt x="1428783" y="388028"/>
                </a:lnTo>
                <a:lnTo>
                  <a:pt x="1476704" y="3539797"/>
                </a:lnTo>
                <a:lnTo>
                  <a:pt x="27812" y="3604282"/>
                </a:lnTo>
                <a:lnTo>
                  <a:pt x="0" y="0"/>
                </a:lnTo>
                <a:close/>
              </a:path>
            </a:pathLst>
          </a:custGeom>
        </p:spPr>
        <p:txBody>
          <a:bodyPr/>
          <a:lstStyle/>
          <a:p>
            <a:endParaRPr lang="en-US"/>
          </a:p>
        </p:txBody>
      </p:sp>
    </p:spTree>
    <p:extLst>
      <p:ext uri="{BB962C8B-B14F-4D97-AF65-F5344CB8AC3E}">
        <p14:creationId xmlns:p14="http://schemas.microsoft.com/office/powerpoint/2010/main" val="1857361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userDrawn="1">
  <p:cSld name="33_Title Slide">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C13F477C-2382-4BC7-8FF7-4A203D184D13}"/>
              </a:ext>
            </a:extLst>
          </p:cNvPr>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4555644" y="1330363"/>
            <a:ext cx="4539698" cy="3026465"/>
          </a:xfrm>
          <a:prstGeom prst="rect">
            <a:avLst/>
          </a:prstGeom>
        </p:spPr>
      </p:pic>
      <p:sp>
        <p:nvSpPr>
          <p:cNvPr id="8" name="Picture Placeholder 7">
            <a:extLst>
              <a:ext uri="{FF2B5EF4-FFF2-40B4-BE49-F238E27FC236}">
                <a16:creationId xmlns:a16="http://schemas.microsoft.com/office/drawing/2014/main" id="{3EB09AAE-0DB1-43A2-A5DB-E2B844558742}"/>
              </a:ext>
            </a:extLst>
          </p:cNvPr>
          <p:cNvSpPr>
            <a:spLocks noGrp="1"/>
          </p:cNvSpPr>
          <p:nvPr>
            <p:ph type="pic" sz="quarter" idx="10"/>
          </p:nvPr>
        </p:nvSpPr>
        <p:spPr>
          <a:xfrm rot="298273">
            <a:off x="5440842" y="1652045"/>
            <a:ext cx="2609888" cy="2194397"/>
          </a:xfrm>
          <a:custGeom>
            <a:avLst/>
            <a:gdLst>
              <a:gd name="connsiteX0" fmla="*/ 0 w 3429000"/>
              <a:gd name="connsiteY0" fmla="*/ 0 h 3457576"/>
              <a:gd name="connsiteX1" fmla="*/ 3429000 w 3429000"/>
              <a:gd name="connsiteY1" fmla="*/ 0 h 3457576"/>
              <a:gd name="connsiteX2" fmla="*/ 3429000 w 3429000"/>
              <a:gd name="connsiteY2" fmla="*/ 3457576 h 3457576"/>
              <a:gd name="connsiteX3" fmla="*/ 0 w 3429000"/>
              <a:gd name="connsiteY3" fmla="*/ 3457576 h 3457576"/>
              <a:gd name="connsiteX4" fmla="*/ 0 w 3429000"/>
              <a:gd name="connsiteY4" fmla="*/ 0 h 3457576"/>
              <a:gd name="connsiteX0" fmla="*/ 0 w 3429000"/>
              <a:gd name="connsiteY0" fmla="*/ 393700 h 3851276"/>
              <a:gd name="connsiteX1" fmla="*/ 3314700 w 3429000"/>
              <a:gd name="connsiteY1" fmla="*/ 0 h 3851276"/>
              <a:gd name="connsiteX2" fmla="*/ 3429000 w 3429000"/>
              <a:gd name="connsiteY2" fmla="*/ 3851276 h 3851276"/>
              <a:gd name="connsiteX3" fmla="*/ 0 w 3429000"/>
              <a:gd name="connsiteY3" fmla="*/ 3851276 h 3851276"/>
              <a:gd name="connsiteX4" fmla="*/ 0 w 3429000"/>
              <a:gd name="connsiteY4" fmla="*/ 393700 h 3851276"/>
              <a:gd name="connsiteX0" fmla="*/ 0 w 3314700"/>
              <a:gd name="connsiteY0" fmla="*/ 393700 h 3851276"/>
              <a:gd name="connsiteX1" fmla="*/ 3314700 w 3314700"/>
              <a:gd name="connsiteY1" fmla="*/ 0 h 3851276"/>
              <a:gd name="connsiteX2" fmla="*/ 2895600 w 3314700"/>
              <a:gd name="connsiteY2" fmla="*/ 2797176 h 3851276"/>
              <a:gd name="connsiteX3" fmla="*/ 0 w 3314700"/>
              <a:gd name="connsiteY3" fmla="*/ 3851276 h 3851276"/>
              <a:gd name="connsiteX4" fmla="*/ 0 w 3314700"/>
              <a:gd name="connsiteY4" fmla="*/ 393700 h 3851276"/>
              <a:gd name="connsiteX0" fmla="*/ 444500 w 3759200"/>
              <a:gd name="connsiteY0" fmla="*/ 393700 h 2797176"/>
              <a:gd name="connsiteX1" fmla="*/ 3759200 w 3759200"/>
              <a:gd name="connsiteY1" fmla="*/ 0 h 2797176"/>
              <a:gd name="connsiteX2" fmla="*/ 3340100 w 3759200"/>
              <a:gd name="connsiteY2" fmla="*/ 2797176 h 2797176"/>
              <a:gd name="connsiteX3" fmla="*/ 0 w 3759200"/>
              <a:gd name="connsiteY3" fmla="*/ 2428876 h 2797176"/>
              <a:gd name="connsiteX4" fmla="*/ 444500 w 3759200"/>
              <a:gd name="connsiteY4" fmla="*/ 393700 h 2797176"/>
              <a:gd name="connsiteX0" fmla="*/ 444500 w 3759200"/>
              <a:gd name="connsiteY0" fmla="*/ 393700 h 2835276"/>
              <a:gd name="connsiteX1" fmla="*/ 3759200 w 3759200"/>
              <a:gd name="connsiteY1" fmla="*/ 0 h 2835276"/>
              <a:gd name="connsiteX2" fmla="*/ 3340100 w 3759200"/>
              <a:gd name="connsiteY2" fmla="*/ 2835276 h 2835276"/>
              <a:gd name="connsiteX3" fmla="*/ 0 w 3759200"/>
              <a:gd name="connsiteY3" fmla="*/ 2428876 h 2835276"/>
              <a:gd name="connsiteX4" fmla="*/ 444500 w 3759200"/>
              <a:gd name="connsiteY4" fmla="*/ 393700 h 2835276"/>
              <a:gd name="connsiteX0" fmla="*/ 444500 w 3701985"/>
              <a:gd name="connsiteY0" fmla="*/ 548984 h 2990560"/>
              <a:gd name="connsiteX1" fmla="*/ 3701985 w 3701985"/>
              <a:gd name="connsiteY1" fmla="*/ 0 h 2990560"/>
              <a:gd name="connsiteX2" fmla="*/ 3340100 w 3701985"/>
              <a:gd name="connsiteY2" fmla="*/ 2990560 h 2990560"/>
              <a:gd name="connsiteX3" fmla="*/ 0 w 3701985"/>
              <a:gd name="connsiteY3" fmla="*/ 2584160 h 2990560"/>
              <a:gd name="connsiteX4" fmla="*/ 444500 w 3701985"/>
              <a:gd name="connsiteY4" fmla="*/ 548984 h 2990560"/>
              <a:gd name="connsiteX0" fmla="*/ 444500 w 3586134"/>
              <a:gd name="connsiteY0" fmla="*/ 561853 h 3003429"/>
              <a:gd name="connsiteX1" fmla="*/ 3586134 w 3586134"/>
              <a:gd name="connsiteY1" fmla="*/ 0 h 3003429"/>
              <a:gd name="connsiteX2" fmla="*/ 3340100 w 3586134"/>
              <a:gd name="connsiteY2" fmla="*/ 3003429 h 3003429"/>
              <a:gd name="connsiteX3" fmla="*/ 0 w 3586134"/>
              <a:gd name="connsiteY3" fmla="*/ 2597029 h 3003429"/>
              <a:gd name="connsiteX4" fmla="*/ 444500 w 3586134"/>
              <a:gd name="connsiteY4" fmla="*/ 561853 h 3003429"/>
              <a:gd name="connsiteX0" fmla="*/ 354397 w 3586134"/>
              <a:gd name="connsiteY0" fmla="*/ 669124 h 3003429"/>
              <a:gd name="connsiteX1" fmla="*/ 3586134 w 3586134"/>
              <a:gd name="connsiteY1" fmla="*/ 0 h 3003429"/>
              <a:gd name="connsiteX2" fmla="*/ 3340100 w 3586134"/>
              <a:gd name="connsiteY2" fmla="*/ 3003429 h 3003429"/>
              <a:gd name="connsiteX3" fmla="*/ 0 w 3586134"/>
              <a:gd name="connsiteY3" fmla="*/ 2597029 h 3003429"/>
              <a:gd name="connsiteX4" fmla="*/ 354397 w 3586134"/>
              <a:gd name="connsiteY4" fmla="*/ 669124 h 3003429"/>
              <a:gd name="connsiteX0" fmla="*/ 248114 w 3479851"/>
              <a:gd name="connsiteY0" fmla="*/ 669124 h 3003429"/>
              <a:gd name="connsiteX1" fmla="*/ 3479851 w 3479851"/>
              <a:gd name="connsiteY1" fmla="*/ 0 h 3003429"/>
              <a:gd name="connsiteX2" fmla="*/ 3233817 w 3479851"/>
              <a:gd name="connsiteY2" fmla="*/ 3003429 h 3003429"/>
              <a:gd name="connsiteX3" fmla="*/ 0 w 3479851"/>
              <a:gd name="connsiteY3" fmla="*/ 2763706 h 3003429"/>
              <a:gd name="connsiteX4" fmla="*/ 248114 w 3479851"/>
              <a:gd name="connsiteY4" fmla="*/ 669124 h 3003429"/>
              <a:gd name="connsiteX0" fmla="*/ 248114 w 3479851"/>
              <a:gd name="connsiteY0" fmla="*/ 669124 h 2925862"/>
              <a:gd name="connsiteX1" fmla="*/ 3479851 w 3479851"/>
              <a:gd name="connsiteY1" fmla="*/ 0 h 2925862"/>
              <a:gd name="connsiteX2" fmla="*/ 3334152 w 3479851"/>
              <a:gd name="connsiteY2" fmla="*/ 2925862 h 2925862"/>
              <a:gd name="connsiteX3" fmla="*/ 0 w 3479851"/>
              <a:gd name="connsiteY3" fmla="*/ 2763706 h 2925862"/>
              <a:gd name="connsiteX4" fmla="*/ 248114 w 3479851"/>
              <a:gd name="connsiteY4" fmla="*/ 669124 h 2925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79851" h="2925862">
                <a:moveTo>
                  <a:pt x="248114" y="669124"/>
                </a:moveTo>
                <a:lnTo>
                  <a:pt x="3479851" y="0"/>
                </a:lnTo>
                <a:lnTo>
                  <a:pt x="3334152" y="2925862"/>
                </a:lnTo>
                <a:lnTo>
                  <a:pt x="0" y="2763706"/>
                </a:lnTo>
                <a:lnTo>
                  <a:pt x="248114" y="669124"/>
                </a:lnTo>
                <a:close/>
              </a:path>
            </a:pathLst>
          </a:custGeom>
        </p:spPr>
        <p:txBody>
          <a:bodyPr/>
          <a:lstStyle/>
          <a:p>
            <a:endParaRPr lang="en-US" dirty="0"/>
          </a:p>
        </p:txBody>
      </p:sp>
    </p:spTree>
    <p:extLst>
      <p:ext uri="{BB962C8B-B14F-4D97-AF65-F5344CB8AC3E}">
        <p14:creationId xmlns:p14="http://schemas.microsoft.com/office/powerpoint/2010/main" val="810574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8"/>
                                        </p:tgtEl>
                                        <p:attrNameLst>
                                          <p:attrName>style.visibility</p:attrName>
                                        </p:attrNameLst>
                                      </p:cBhvr>
                                      <p:to>
                                        <p:strVal val="visible"/>
                                      </p:to>
                                    </p:set>
                                    <p:animEffect transition="in" filter="fade">
                                      <p:cBhvr>
                                        <p:cTn id="1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_Real Estate Cover">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0"/>
            <a:ext cx="9144000" cy="5143500"/>
          </a:xfrm>
          <a:prstGeom prst="rect">
            <a:avLst/>
          </a:prstGeom>
        </p:spPr>
        <p:txBody>
          <a:bodyPr/>
          <a:lstStyle/>
          <a:p>
            <a:endParaRPr lang="id-ID"/>
          </a:p>
        </p:txBody>
      </p:sp>
    </p:spTree>
    <p:extLst>
      <p:ext uri="{BB962C8B-B14F-4D97-AF65-F5344CB8AC3E}">
        <p14:creationId xmlns:p14="http://schemas.microsoft.com/office/powerpoint/2010/main" val="2311665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11_Vertical Title and Tex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68403000"/>
      </p:ext>
    </p:extLst>
  </p:cSld>
  <p:clrMapOvr>
    <a:masterClrMapping/>
  </p:clrMapOvr>
  <p:timing>
    <p:tnLst>
      <p:par>
        <p:cTn id="1" dur="indefinite" restart="never" nodeType="tmRoot"/>
      </p:par>
    </p:tn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221420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5314750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554238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Real Estate Page 43">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936381" y="0"/>
            <a:ext cx="7271239" cy="2571750"/>
          </a:xfrm>
          <a:prstGeom prst="rect">
            <a:avLst/>
          </a:prstGeom>
        </p:spPr>
        <p:txBody>
          <a:bodyPr/>
          <a:lstStyle/>
          <a:p>
            <a:endParaRPr lang="id-ID"/>
          </a:p>
        </p:txBody>
      </p:sp>
    </p:spTree>
    <p:extLst>
      <p:ext uri="{BB962C8B-B14F-4D97-AF65-F5344CB8AC3E}">
        <p14:creationId xmlns:p14="http://schemas.microsoft.com/office/powerpoint/2010/main" val="2595427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1_Section Header">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0" y="1684243"/>
            <a:ext cx="2178424" cy="3459256"/>
          </a:xfrm>
          <a:prstGeom prst="rect">
            <a:avLst/>
          </a:prstGeom>
        </p:spPr>
        <p:txBody>
          <a:bodyPr/>
          <a:lstStyle/>
          <a:p>
            <a:endParaRPr lang="id-ID"/>
          </a:p>
        </p:txBody>
      </p:sp>
      <p:sp>
        <p:nvSpPr>
          <p:cNvPr id="12" name="Picture Placeholder 7"/>
          <p:cNvSpPr>
            <a:spLocks noGrp="1"/>
          </p:cNvSpPr>
          <p:nvPr>
            <p:ph type="pic" sz="quarter" idx="11"/>
          </p:nvPr>
        </p:nvSpPr>
        <p:spPr>
          <a:xfrm>
            <a:off x="2249021" y="1684244"/>
            <a:ext cx="2319620" cy="3459256"/>
          </a:xfrm>
          <a:prstGeom prst="rect">
            <a:avLst/>
          </a:prstGeom>
        </p:spPr>
        <p:txBody>
          <a:bodyPr/>
          <a:lstStyle/>
          <a:p>
            <a:endParaRPr lang="id-ID"/>
          </a:p>
        </p:txBody>
      </p:sp>
      <p:sp>
        <p:nvSpPr>
          <p:cNvPr id="13" name="Picture Placeholder 7"/>
          <p:cNvSpPr>
            <a:spLocks noGrp="1"/>
          </p:cNvSpPr>
          <p:nvPr>
            <p:ph type="pic" sz="quarter" idx="12"/>
          </p:nvPr>
        </p:nvSpPr>
        <p:spPr>
          <a:xfrm>
            <a:off x="4639238" y="1684244"/>
            <a:ext cx="2289360" cy="3459256"/>
          </a:xfrm>
          <a:prstGeom prst="rect">
            <a:avLst/>
          </a:prstGeom>
        </p:spPr>
        <p:txBody>
          <a:bodyPr/>
          <a:lstStyle/>
          <a:p>
            <a:endParaRPr lang="id-ID"/>
          </a:p>
        </p:txBody>
      </p:sp>
      <p:sp>
        <p:nvSpPr>
          <p:cNvPr id="14" name="Picture Placeholder 7"/>
          <p:cNvSpPr>
            <a:spLocks noGrp="1"/>
          </p:cNvSpPr>
          <p:nvPr>
            <p:ph type="pic" sz="quarter" idx="13"/>
          </p:nvPr>
        </p:nvSpPr>
        <p:spPr>
          <a:xfrm>
            <a:off x="6999195" y="1684243"/>
            <a:ext cx="2144806" cy="3459257"/>
          </a:xfrm>
          <a:prstGeom prst="rect">
            <a:avLst/>
          </a:prstGeom>
        </p:spPr>
        <p:txBody>
          <a:bodyPr/>
          <a:lstStyle/>
          <a:p>
            <a:endParaRPr lang="id-ID"/>
          </a:p>
        </p:txBody>
      </p:sp>
    </p:spTree>
    <p:extLst>
      <p:ext uri="{BB962C8B-B14F-4D97-AF65-F5344CB8AC3E}">
        <p14:creationId xmlns:p14="http://schemas.microsoft.com/office/powerpoint/2010/main" val="38304209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4"/>
                                        </p:tgtEl>
                                        <p:attrNameLst>
                                          <p:attrName>style.visibility</p:attrName>
                                        </p:attrNameLst>
                                      </p:cBhvr>
                                      <p:to>
                                        <p:strVal val="visible"/>
                                      </p:to>
                                    </p:set>
                                    <p:animEffect transition="in" filter="fade">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2" grpId="0"/>
      <p:bldP spid="13" grpId="0"/>
      <p:bldP spid="14" grpId="0"/>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4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68659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10"/>
          </p:nvPr>
        </p:nvSpPr>
        <p:spPr/>
        <p:txBody>
          <a:bodyPr/>
          <a:lstStyle/>
          <a:p>
            <a:fld id="{C764DE79-268F-4C1A-8933-263129D2AF90}" type="datetimeFigureOut">
              <a:rPr lang="en-US" dirty="0"/>
              <a:t>2/18/2019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302182608"/>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5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143252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Real Estate Page 44">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9144000" cy="5143500"/>
          </a:xfrm>
          <a:prstGeom prst="rect">
            <a:avLst/>
          </a:prstGeom>
        </p:spPr>
        <p:txBody>
          <a:bodyPr/>
          <a:lstStyle/>
          <a:p>
            <a:endParaRPr lang="id-ID"/>
          </a:p>
        </p:txBody>
      </p:sp>
    </p:spTree>
    <p:extLst>
      <p:ext uri="{BB962C8B-B14F-4D97-AF65-F5344CB8AC3E}">
        <p14:creationId xmlns:p14="http://schemas.microsoft.com/office/powerpoint/2010/main" val="3334261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
        <p:nvSpPr>
          <p:cNvPr id="10" name="Picture Placeholder 8"/>
          <p:cNvSpPr>
            <a:spLocks noGrp="1"/>
          </p:cNvSpPr>
          <p:nvPr>
            <p:ph type="pic" sz="quarter" idx="11"/>
          </p:nvPr>
        </p:nvSpPr>
        <p:spPr>
          <a:xfrm>
            <a:off x="3738282" y="0"/>
            <a:ext cx="5405718" cy="2571750"/>
          </a:xfrm>
          <a:prstGeom prst="rect">
            <a:avLst/>
          </a:prstGeom>
        </p:spPr>
        <p:txBody>
          <a:bodyPr/>
          <a:lstStyle/>
          <a:p>
            <a:endParaRPr lang="id-ID"/>
          </a:p>
        </p:txBody>
      </p:sp>
      <p:sp>
        <p:nvSpPr>
          <p:cNvPr id="4" name="Picture Placeholder 8"/>
          <p:cNvSpPr>
            <a:spLocks noGrp="1"/>
          </p:cNvSpPr>
          <p:nvPr>
            <p:ph type="pic" sz="quarter" idx="12"/>
          </p:nvPr>
        </p:nvSpPr>
        <p:spPr>
          <a:xfrm>
            <a:off x="3738282" y="2571750"/>
            <a:ext cx="5405718" cy="2571750"/>
          </a:xfrm>
          <a:prstGeom prst="rect">
            <a:avLst/>
          </a:prstGeom>
        </p:spPr>
        <p:txBody>
          <a:bodyPr/>
          <a:lstStyle/>
          <a:p>
            <a:endParaRPr lang="id-ID"/>
          </a:p>
        </p:txBody>
      </p:sp>
    </p:spTree>
    <p:extLst>
      <p:ext uri="{BB962C8B-B14F-4D97-AF65-F5344CB8AC3E}">
        <p14:creationId xmlns:p14="http://schemas.microsoft.com/office/powerpoint/2010/main" val="724858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4"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Real Estate Page 45">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4572000" y="0"/>
            <a:ext cx="2261937" cy="5143500"/>
          </a:xfrm>
          <a:prstGeom prst="rect">
            <a:avLst/>
          </a:prstGeom>
        </p:spPr>
        <p:txBody>
          <a:bodyPr/>
          <a:lstStyle/>
          <a:p>
            <a:endParaRPr lang="id-ID"/>
          </a:p>
        </p:txBody>
      </p:sp>
      <p:sp>
        <p:nvSpPr>
          <p:cNvPr id="4" name="Picture Placeholder 2"/>
          <p:cNvSpPr>
            <a:spLocks noGrp="1"/>
          </p:cNvSpPr>
          <p:nvPr>
            <p:ph type="pic" sz="quarter" idx="11"/>
          </p:nvPr>
        </p:nvSpPr>
        <p:spPr>
          <a:xfrm>
            <a:off x="6882063" y="0"/>
            <a:ext cx="2261937" cy="5143500"/>
          </a:xfrm>
          <a:prstGeom prst="rect">
            <a:avLst/>
          </a:prstGeom>
        </p:spPr>
        <p:txBody>
          <a:bodyPr/>
          <a:lstStyle/>
          <a:p>
            <a:endParaRPr lang="id-ID"/>
          </a:p>
        </p:txBody>
      </p:sp>
    </p:spTree>
    <p:extLst>
      <p:ext uri="{BB962C8B-B14F-4D97-AF65-F5344CB8AC3E}">
        <p14:creationId xmlns:p14="http://schemas.microsoft.com/office/powerpoint/2010/main" val="2058919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Comparison">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827145" y="1818255"/>
            <a:ext cx="1644253" cy="1643063"/>
          </a:xfrm>
          <a:prstGeom prst="rect">
            <a:avLst/>
          </a:prstGeom>
        </p:spPr>
        <p:txBody>
          <a:bodyPr/>
          <a:lstStyle/>
          <a:p>
            <a:endParaRPr lang="id-ID"/>
          </a:p>
        </p:txBody>
      </p:sp>
      <p:sp>
        <p:nvSpPr>
          <p:cNvPr id="14" name="Picture Placeholder 12"/>
          <p:cNvSpPr>
            <a:spLocks noGrp="1"/>
          </p:cNvSpPr>
          <p:nvPr>
            <p:ph type="pic" sz="quarter" idx="11"/>
          </p:nvPr>
        </p:nvSpPr>
        <p:spPr>
          <a:xfrm>
            <a:off x="3700974" y="1818255"/>
            <a:ext cx="1644253" cy="1643063"/>
          </a:xfrm>
          <a:prstGeom prst="rect">
            <a:avLst/>
          </a:prstGeom>
        </p:spPr>
        <p:txBody>
          <a:bodyPr/>
          <a:lstStyle/>
          <a:p>
            <a:endParaRPr lang="id-ID"/>
          </a:p>
        </p:txBody>
      </p:sp>
      <p:sp>
        <p:nvSpPr>
          <p:cNvPr id="15" name="Picture Placeholder 12"/>
          <p:cNvSpPr>
            <a:spLocks noGrp="1"/>
          </p:cNvSpPr>
          <p:nvPr>
            <p:ph type="pic" sz="quarter" idx="12"/>
          </p:nvPr>
        </p:nvSpPr>
        <p:spPr>
          <a:xfrm>
            <a:off x="6700073" y="1818255"/>
            <a:ext cx="1644253" cy="1643063"/>
          </a:xfrm>
          <a:prstGeom prst="rect">
            <a:avLst/>
          </a:prstGeom>
        </p:spPr>
        <p:txBody>
          <a:bodyPr/>
          <a:lstStyle/>
          <a:p>
            <a:endParaRPr lang="id-ID"/>
          </a:p>
        </p:txBody>
      </p:sp>
    </p:spTree>
    <p:extLst>
      <p:ext uri="{BB962C8B-B14F-4D97-AF65-F5344CB8AC3E}">
        <p14:creationId xmlns:p14="http://schemas.microsoft.com/office/powerpoint/2010/main" val="3602549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p:bldP spid="15" grpId="0"/>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Real Estate Page 46">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9144000" cy="2571750"/>
          </a:xfrm>
          <a:prstGeom prst="rect">
            <a:avLst/>
          </a:prstGeom>
        </p:spPr>
        <p:txBody>
          <a:bodyPr/>
          <a:lstStyle/>
          <a:p>
            <a:endParaRPr lang="id-ID"/>
          </a:p>
        </p:txBody>
      </p:sp>
    </p:spTree>
    <p:extLst>
      <p:ext uri="{BB962C8B-B14F-4D97-AF65-F5344CB8AC3E}">
        <p14:creationId xmlns:p14="http://schemas.microsoft.com/office/powerpoint/2010/main" val="2653048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6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1092719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7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3205860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Real Estate Page 47">
    <p:spTree>
      <p:nvGrpSpPr>
        <p:cNvPr id="1" name=""/>
        <p:cNvGrpSpPr/>
        <p:nvPr/>
      </p:nvGrpSpPr>
      <p:grpSpPr>
        <a:xfrm>
          <a:off x="0" y="0"/>
          <a:ext cx="0" cy="0"/>
          <a:chOff x="0" y="0"/>
          <a:chExt cx="0" cy="0"/>
        </a:xfrm>
      </p:grpSpPr>
      <p:sp>
        <p:nvSpPr>
          <p:cNvPr id="13" name="Picture Placeholder 12"/>
          <p:cNvSpPr>
            <a:spLocks noGrp="1"/>
          </p:cNvSpPr>
          <p:nvPr>
            <p:ph type="pic" sz="quarter" idx="10"/>
          </p:nvPr>
        </p:nvSpPr>
        <p:spPr>
          <a:xfrm>
            <a:off x="3729625" y="0"/>
            <a:ext cx="5414375" cy="5143500"/>
          </a:xfrm>
          <a:prstGeom prst="parallelogram">
            <a:avLst/>
          </a:prstGeom>
        </p:spPr>
        <p:txBody>
          <a:bodyPr/>
          <a:lstStyle/>
          <a:p>
            <a:endParaRPr lang="id-ID"/>
          </a:p>
        </p:txBody>
      </p:sp>
    </p:spTree>
    <p:extLst>
      <p:ext uri="{BB962C8B-B14F-4D97-AF65-F5344CB8AC3E}">
        <p14:creationId xmlns:p14="http://schemas.microsoft.com/office/powerpoint/2010/main" val="3714575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nodePh="1">
                                  <p:stCondLst>
                                    <p:cond delay="0"/>
                                  </p:stCondLst>
                                  <p:endCondLst>
                                    <p:cond evt="begin" delay="0">
                                      <p:tn val="5"/>
                                    </p:cond>
                                  </p:endCondLst>
                                  <p:childTnLst>
                                    <p:set>
                                      <p:cBhvr>
                                        <p:cTn id="6" dur="1" fill="hold">
                                          <p:stCondLst>
                                            <p:cond delay="0"/>
                                          </p:stCondLst>
                                        </p:cTn>
                                        <p:tgtEl>
                                          <p:spTgt spid="13"/>
                                        </p:tgtEl>
                                        <p:attrNameLst>
                                          <p:attrName>style.visibility</p:attrName>
                                        </p:attrNameLst>
                                      </p:cBhvr>
                                      <p:to>
                                        <p:strVal val="visible"/>
                                      </p:to>
                                    </p:set>
                                    <p:animEffect transition="in" filter="wipe(up)">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extLst mod="1">
    <p:ext uri="{DCECCB84-F9BA-43D5-87BE-67443E8EF086}">
      <p15:sldGuideLst xmlns:p15="http://schemas.microsoft.com/office/powerpoint/2012/main">
        <p15:guide id="1" orient="horz" pos="1603">
          <p15:clr>
            <a:srgbClr val="FBAE40"/>
          </p15:clr>
        </p15:guide>
        <p15:guide id="2" pos="2880">
          <p15:clr>
            <a:srgbClr val="FBAE40"/>
          </p15:clr>
        </p15:guide>
      </p15:sldGuideLst>
    </p:ext>
  </p:extLst>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Real Estate Page 49">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5129522" y="615687"/>
            <a:ext cx="3372520" cy="3912126"/>
          </a:xfrm>
          <a:custGeom>
            <a:avLst/>
            <a:gdLst>
              <a:gd name="connsiteX0" fmla="*/ 1344385 w 2688770"/>
              <a:gd name="connsiteY0" fmla="*/ 0 h 3118976"/>
              <a:gd name="connsiteX1" fmla="*/ 2688770 w 2688770"/>
              <a:gd name="connsiteY1" fmla="*/ 672193 h 3118976"/>
              <a:gd name="connsiteX2" fmla="*/ 2688770 w 2688770"/>
              <a:gd name="connsiteY2" fmla="*/ 2446783 h 3118976"/>
              <a:gd name="connsiteX3" fmla="*/ 1344385 w 2688770"/>
              <a:gd name="connsiteY3" fmla="*/ 3118976 h 3118976"/>
              <a:gd name="connsiteX4" fmla="*/ 0 w 2688770"/>
              <a:gd name="connsiteY4" fmla="*/ 2446783 h 3118976"/>
              <a:gd name="connsiteX5" fmla="*/ 0 w 2688770"/>
              <a:gd name="connsiteY5" fmla="*/ 672193 h 311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770" h="3118976">
                <a:moveTo>
                  <a:pt x="1344385" y="0"/>
                </a:moveTo>
                <a:lnTo>
                  <a:pt x="2688770" y="672193"/>
                </a:lnTo>
                <a:lnTo>
                  <a:pt x="2688770" y="2446783"/>
                </a:lnTo>
                <a:lnTo>
                  <a:pt x="1344385" y="3118976"/>
                </a:lnTo>
                <a:lnTo>
                  <a:pt x="0" y="2446783"/>
                </a:lnTo>
                <a:lnTo>
                  <a:pt x="0" y="672193"/>
                </a:lnTo>
                <a:close/>
              </a:path>
            </a:pathLst>
          </a:custGeom>
        </p:spPr>
        <p:txBody>
          <a:bodyPr wrap="square">
            <a:noAutofit/>
          </a:bodyPr>
          <a:lstStyle/>
          <a:p>
            <a:endParaRPr lang="id-ID"/>
          </a:p>
        </p:txBody>
      </p:sp>
    </p:spTree>
    <p:extLst>
      <p:ext uri="{BB962C8B-B14F-4D97-AF65-F5344CB8AC3E}">
        <p14:creationId xmlns:p14="http://schemas.microsoft.com/office/powerpoint/2010/main" val="29917080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282304"/>
            <a:ext cx="7886700" cy="2139553"/>
          </a:xfrm>
        </p:spPr>
        <p:txBody>
          <a:bodyPr anchor="b"/>
          <a:lstStyle>
            <a:lvl1pPr>
              <a:defRPr sz="4500"/>
            </a:lvl1pPr>
          </a:lstStyle>
          <a:p>
            <a:r>
              <a:rPr lang="en-US" smtClean="0"/>
              <a:t>Click to edit Master title style</a:t>
            </a:r>
            <a:endParaRPr lang="en-US" dirty="0"/>
          </a:p>
        </p:txBody>
      </p:sp>
      <p:sp>
        <p:nvSpPr>
          <p:cNvPr id="3" name="Text Placeholder 2"/>
          <p:cNvSpPr>
            <a:spLocks noGrp="1"/>
          </p:cNvSpPr>
          <p:nvPr>
            <p:ph type="body" idx="1"/>
          </p:nvPr>
        </p:nvSpPr>
        <p:spPr>
          <a:xfrm>
            <a:off x="623888" y="3442098"/>
            <a:ext cx="7886700" cy="1125140"/>
          </a:xfrm>
        </p:spPr>
        <p:txBody>
          <a:bodyPr/>
          <a:lstStyle>
            <a:lvl1pPr marL="0" indent="0">
              <a:buNone/>
              <a:defRPr sz="1800">
                <a:solidFill>
                  <a:schemeClr val="tx1">
                    <a:tint val="75000"/>
                  </a:schemeClr>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C764DE79-268F-4C1A-8933-263129D2AF90}" type="datetimeFigureOut">
              <a:rPr lang="en-US" dirty="0"/>
              <a:t>2/18/2019</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889363780"/>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3222172" y="130629"/>
            <a:ext cx="5921829" cy="2416969"/>
          </a:xfrm>
          <a:prstGeom prst="rect">
            <a:avLst/>
          </a:prstGeom>
        </p:spPr>
        <p:txBody>
          <a:bodyPr/>
          <a:lstStyle/>
          <a:p>
            <a:endParaRPr lang="id-ID"/>
          </a:p>
        </p:txBody>
      </p:sp>
      <p:sp>
        <p:nvSpPr>
          <p:cNvPr id="7" name="Picture Placeholder 5"/>
          <p:cNvSpPr>
            <a:spLocks noGrp="1"/>
          </p:cNvSpPr>
          <p:nvPr>
            <p:ph type="pic" sz="quarter" idx="11"/>
          </p:nvPr>
        </p:nvSpPr>
        <p:spPr>
          <a:xfrm>
            <a:off x="5562601" y="2634344"/>
            <a:ext cx="3581400" cy="2416969"/>
          </a:xfrm>
          <a:prstGeom prst="rect">
            <a:avLst/>
          </a:prstGeom>
        </p:spPr>
        <p:txBody>
          <a:bodyPr/>
          <a:lstStyle/>
          <a:p>
            <a:endParaRPr lang="id-ID"/>
          </a:p>
        </p:txBody>
      </p:sp>
      <p:sp>
        <p:nvSpPr>
          <p:cNvPr id="11" name="Picture Placeholder 5"/>
          <p:cNvSpPr>
            <a:spLocks noGrp="1"/>
          </p:cNvSpPr>
          <p:nvPr>
            <p:ph type="pic" sz="quarter" idx="12"/>
          </p:nvPr>
        </p:nvSpPr>
        <p:spPr>
          <a:xfrm>
            <a:off x="0" y="2634344"/>
            <a:ext cx="5464629" cy="2416969"/>
          </a:xfrm>
          <a:prstGeom prst="rect">
            <a:avLst/>
          </a:prstGeom>
        </p:spPr>
        <p:txBody>
          <a:bodyPr/>
          <a:lstStyle/>
          <a:p>
            <a:endParaRPr lang="id-ID"/>
          </a:p>
        </p:txBody>
      </p:sp>
    </p:spTree>
    <p:extLst>
      <p:ext uri="{BB962C8B-B14F-4D97-AF65-F5344CB8AC3E}">
        <p14:creationId xmlns:p14="http://schemas.microsoft.com/office/powerpoint/2010/main" val="1659201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1" grpId="0"/>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Real Estate Page 48">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892367" y="0"/>
            <a:ext cx="4434048" cy="5143500"/>
          </a:xfrm>
          <a:custGeom>
            <a:avLst/>
            <a:gdLst>
              <a:gd name="connsiteX0" fmla="*/ 1344385 w 2688770"/>
              <a:gd name="connsiteY0" fmla="*/ 0 h 3118976"/>
              <a:gd name="connsiteX1" fmla="*/ 2688770 w 2688770"/>
              <a:gd name="connsiteY1" fmla="*/ 672193 h 3118976"/>
              <a:gd name="connsiteX2" fmla="*/ 2688770 w 2688770"/>
              <a:gd name="connsiteY2" fmla="*/ 2446783 h 3118976"/>
              <a:gd name="connsiteX3" fmla="*/ 1344385 w 2688770"/>
              <a:gd name="connsiteY3" fmla="*/ 3118976 h 3118976"/>
              <a:gd name="connsiteX4" fmla="*/ 0 w 2688770"/>
              <a:gd name="connsiteY4" fmla="*/ 2446783 h 3118976"/>
              <a:gd name="connsiteX5" fmla="*/ 0 w 2688770"/>
              <a:gd name="connsiteY5" fmla="*/ 672193 h 311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770" h="3118976">
                <a:moveTo>
                  <a:pt x="1344385" y="0"/>
                </a:moveTo>
                <a:lnTo>
                  <a:pt x="2688770" y="672193"/>
                </a:lnTo>
                <a:lnTo>
                  <a:pt x="2688770" y="2446783"/>
                </a:lnTo>
                <a:lnTo>
                  <a:pt x="1344385" y="3118976"/>
                </a:lnTo>
                <a:lnTo>
                  <a:pt x="0" y="2446783"/>
                </a:lnTo>
                <a:lnTo>
                  <a:pt x="0" y="672193"/>
                </a:lnTo>
                <a:close/>
              </a:path>
            </a:pathLst>
          </a:custGeom>
        </p:spPr>
        <p:txBody>
          <a:bodyPr wrap="square">
            <a:noAutofit/>
          </a:bodyPr>
          <a:lstStyle/>
          <a:p>
            <a:endParaRPr lang="id-ID"/>
          </a:p>
        </p:txBody>
      </p:sp>
    </p:spTree>
    <p:extLst>
      <p:ext uri="{BB962C8B-B14F-4D97-AF65-F5344CB8AC3E}">
        <p14:creationId xmlns:p14="http://schemas.microsoft.com/office/powerpoint/2010/main" val="1793730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1_Title Only">
    <p:spTree>
      <p:nvGrpSpPr>
        <p:cNvPr id="1" name=""/>
        <p:cNvGrpSpPr/>
        <p:nvPr/>
      </p:nvGrpSpPr>
      <p:grpSpPr>
        <a:xfrm>
          <a:off x="0" y="0"/>
          <a:ext cx="0" cy="0"/>
          <a:chOff x="0" y="0"/>
          <a:chExt cx="0" cy="0"/>
        </a:xfrm>
      </p:grpSpPr>
      <p:sp>
        <p:nvSpPr>
          <p:cNvPr id="7" name="Picture Placeholder 6"/>
          <p:cNvSpPr>
            <a:spLocks noGrp="1"/>
          </p:cNvSpPr>
          <p:nvPr>
            <p:ph type="pic" sz="quarter" idx="10"/>
          </p:nvPr>
        </p:nvSpPr>
        <p:spPr>
          <a:xfrm>
            <a:off x="0" y="0"/>
            <a:ext cx="2703889" cy="5143500"/>
          </a:xfrm>
          <a:prstGeom prst="rect">
            <a:avLst/>
          </a:prstGeom>
        </p:spPr>
        <p:txBody>
          <a:bodyPr/>
          <a:lstStyle/>
          <a:p>
            <a:endParaRPr lang="id-ID"/>
          </a:p>
        </p:txBody>
      </p:sp>
      <p:sp>
        <p:nvSpPr>
          <p:cNvPr id="11" name="Picture Placeholder 8"/>
          <p:cNvSpPr>
            <a:spLocks noGrp="1"/>
          </p:cNvSpPr>
          <p:nvPr>
            <p:ph type="pic" sz="quarter" idx="13"/>
          </p:nvPr>
        </p:nvSpPr>
        <p:spPr>
          <a:xfrm>
            <a:off x="5601040" y="3254404"/>
            <a:ext cx="3542960" cy="1889096"/>
          </a:xfrm>
          <a:prstGeom prst="rect">
            <a:avLst/>
          </a:prstGeom>
        </p:spPr>
        <p:txBody>
          <a:bodyPr/>
          <a:lstStyle/>
          <a:p>
            <a:endParaRPr lang="id-ID" dirty="0"/>
          </a:p>
        </p:txBody>
      </p:sp>
      <p:sp>
        <p:nvSpPr>
          <p:cNvPr id="13" name="Picture Placeholder 12"/>
          <p:cNvSpPr>
            <a:spLocks noGrp="1"/>
          </p:cNvSpPr>
          <p:nvPr>
            <p:ph type="pic" sz="quarter" idx="14"/>
          </p:nvPr>
        </p:nvSpPr>
        <p:spPr>
          <a:xfrm>
            <a:off x="5618920" y="1219201"/>
            <a:ext cx="3525080" cy="1926411"/>
          </a:xfrm>
          <a:prstGeom prst="rect">
            <a:avLst/>
          </a:prstGeom>
        </p:spPr>
        <p:txBody>
          <a:bodyPr/>
          <a:lstStyle/>
          <a:p>
            <a:endParaRPr lang="id-ID"/>
          </a:p>
        </p:txBody>
      </p:sp>
      <p:sp>
        <p:nvSpPr>
          <p:cNvPr id="14" name="Picture Placeholder 6"/>
          <p:cNvSpPr>
            <a:spLocks noGrp="1"/>
          </p:cNvSpPr>
          <p:nvPr>
            <p:ph type="pic" sz="quarter" idx="15"/>
          </p:nvPr>
        </p:nvSpPr>
        <p:spPr>
          <a:xfrm>
            <a:off x="2812682" y="0"/>
            <a:ext cx="2697444" cy="5143500"/>
          </a:xfrm>
          <a:prstGeom prst="rect">
            <a:avLst/>
          </a:prstGeom>
        </p:spPr>
        <p:txBody>
          <a:bodyPr/>
          <a:lstStyle/>
          <a:p>
            <a:endParaRPr lang="id-ID"/>
          </a:p>
        </p:txBody>
      </p:sp>
    </p:spTree>
    <p:extLst>
      <p:ext uri="{BB962C8B-B14F-4D97-AF65-F5344CB8AC3E}">
        <p14:creationId xmlns:p14="http://schemas.microsoft.com/office/powerpoint/2010/main" val="5027260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par>
                          <p:cTn id="8" fill="hold">
                            <p:stCondLst>
                              <p:cond delay="500"/>
                            </p:stCondLst>
                            <p:childTnLst>
                              <p:par>
                                <p:cTn id="9" presetID="22" presetClass="entr" presetSubtype="1" fill="hold" grpId="0" nodeType="afterEffect" nodePh="1">
                                  <p:stCondLst>
                                    <p:cond delay="0"/>
                                  </p:stCondLst>
                                  <p:endCondLst>
                                    <p:cond evt="begin" delay="0">
                                      <p:tn val="9"/>
                                    </p:cond>
                                  </p:endCondLst>
                                  <p:childTnLst>
                                    <p:set>
                                      <p:cBhvr>
                                        <p:cTn id="10" dur="1" fill="hold">
                                          <p:stCondLst>
                                            <p:cond delay="0"/>
                                          </p:stCondLst>
                                        </p:cTn>
                                        <p:tgtEl>
                                          <p:spTgt spid="14"/>
                                        </p:tgtEl>
                                        <p:attrNameLst>
                                          <p:attrName>style.visibility</p:attrName>
                                        </p:attrNameLst>
                                      </p:cBhvr>
                                      <p:to>
                                        <p:strVal val="visible"/>
                                      </p:to>
                                    </p:set>
                                    <p:animEffect transition="in" filter="wipe(up)">
                                      <p:cBhvr>
                                        <p:cTn id="11" dur="500"/>
                                        <p:tgtEl>
                                          <p:spTgt spid="14"/>
                                        </p:tgtEl>
                                      </p:cBhvr>
                                    </p:animEffect>
                                  </p:childTnLst>
                                </p:cTn>
                              </p:par>
                            </p:childTnLst>
                          </p:cTn>
                        </p:par>
                        <p:par>
                          <p:cTn id="12" fill="hold">
                            <p:stCondLst>
                              <p:cond delay="1000"/>
                            </p:stCondLst>
                            <p:childTnLst>
                              <p:par>
                                <p:cTn id="13" presetID="22" presetClass="entr" presetSubtype="1" fill="hold" grpId="0" nodeType="afterEffect" nodePh="1">
                                  <p:stCondLst>
                                    <p:cond delay="0"/>
                                  </p:stCondLst>
                                  <p:endCondLst>
                                    <p:cond evt="begin" delay="0">
                                      <p:tn val="13"/>
                                    </p:cond>
                                  </p:endCondLst>
                                  <p:childTnLst>
                                    <p:set>
                                      <p:cBhvr>
                                        <p:cTn id="14" dur="1" fill="hold">
                                          <p:stCondLst>
                                            <p:cond delay="0"/>
                                          </p:stCondLst>
                                        </p:cTn>
                                        <p:tgtEl>
                                          <p:spTgt spid="13"/>
                                        </p:tgtEl>
                                        <p:attrNameLst>
                                          <p:attrName>style.visibility</p:attrName>
                                        </p:attrNameLst>
                                      </p:cBhvr>
                                      <p:to>
                                        <p:strVal val="visible"/>
                                      </p:to>
                                    </p:set>
                                    <p:animEffect transition="in" filter="wipe(up)">
                                      <p:cBhvr>
                                        <p:cTn id="15" dur="500"/>
                                        <p:tgtEl>
                                          <p:spTgt spid="13"/>
                                        </p:tgtEl>
                                      </p:cBhvr>
                                    </p:animEffect>
                                  </p:childTnLst>
                                </p:cTn>
                              </p:par>
                            </p:childTnLst>
                          </p:cTn>
                        </p:par>
                        <p:par>
                          <p:cTn id="16" fill="hold">
                            <p:stCondLst>
                              <p:cond delay="1500"/>
                            </p:stCondLst>
                            <p:childTnLst>
                              <p:par>
                                <p:cTn id="17" presetID="22" presetClass="entr" presetSubtype="1" fill="hold" grpId="0" nodeType="afterEffect" nodePh="1">
                                  <p:stCondLst>
                                    <p:cond delay="0"/>
                                  </p:stCondLst>
                                  <p:endCondLst>
                                    <p:cond evt="begin" delay="0">
                                      <p:tn val="17"/>
                                    </p:cond>
                                  </p:endCondLst>
                                  <p:childTnLst>
                                    <p:set>
                                      <p:cBhvr>
                                        <p:cTn id="18" dur="1" fill="hold">
                                          <p:stCondLst>
                                            <p:cond delay="0"/>
                                          </p:stCondLst>
                                        </p:cTn>
                                        <p:tgtEl>
                                          <p:spTgt spid="11"/>
                                        </p:tgtEl>
                                        <p:attrNameLst>
                                          <p:attrName>style.visibility</p:attrName>
                                        </p:attrNameLst>
                                      </p:cBhvr>
                                      <p:to>
                                        <p:strVal val="visible"/>
                                      </p:to>
                                    </p:set>
                                    <p:animEffect transition="in" filter="wipe(up)">
                                      <p:cBhvr>
                                        <p:cTn id="1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1" grpId="0"/>
      <p:bldP spid="13" grpId="0"/>
      <p:bldP spid="14" grpId="0"/>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Real Estate Page 50">
    <p:spTree>
      <p:nvGrpSpPr>
        <p:cNvPr id="1" name=""/>
        <p:cNvGrpSpPr/>
        <p:nvPr/>
      </p:nvGrpSpPr>
      <p:grpSpPr>
        <a:xfrm>
          <a:off x="0" y="0"/>
          <a:ext cx="0" cy="0"/>
          <a:chOff x="0" y="0"/>
          <a:chExt cx="0" cy="0"/>
        </a:xfrm>
      </p:grpSpPr>
      <p:sp>
        <p:nvSpPr>
          <p:cNvPr id="14" name="Picture Placeholder 2"/>
          <p:cNvSpPr>
            <a:spLocks noGrp="1"/>
          </p:cNvSpPr>
          <p:nvPr>
            <p:ph type="pic" sz="quarter" idx="10"/>
          </p:nvPr>
        </p:nvSpPr>
        <p:spPr>
          <a:xfrm>
            <a:off x="789140" y="2036927"/>
            <a:ext cx="2687628" cy="2710920"/>
          </a:xfrm>
          <a:prstGeom prst="rect">
            <a:avLst/>
          </a:prstGeom>
        </p:spPr>
        <p:txBody>
          <a:bodyPr/>
          <a:lstStyle/>
          <a:p>
            <a:endParaRPr lang="id-ID"/>
          </a:p>
        </p:txBody>
      </p:sp>
    </p:spTree>
    <p:extLst>
      <p:ext uri="{BB962C8B-B14F-4D97-AF65-F5344CB8AC3E}">
        <p14:creationId xmlns:p14="http://schemas.microsoft.com/office/powerpoint/2010/main" val="3285547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Content with Caption">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5594174" y="250373"/>
            <a:ext cx="3299454" cy="3385794"/>
          </a:xfrm>
          <a:prstGeom prst="rect">
            <a:avLst/>
          </a:prstGeom>
        </p:spPr>
        <p:txBody>
          <a:bodyPr/>
          <a:lstStyle/>
          <a:p>
            <a:endParaRPr lang="id-ID"/>
          </a:p>
        </p:txBody>
      </p:sp>
    </p:spTree>
    <p:extLst>
      <p:ext uri="{BB962C8B-B14F-4D97-AF65-F5344CB8AC3E}">
        <p14:creationId xmlns:p14="http://schemas.microsoft.com/office/powerpoint/2010/main" val="3799210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Real Estate Page 51">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1495540"/>
            <a:ext cx="4572000" cy="3647960"/>
          </a:xfrm>
          <a:prstGeom prst="rect">
            <a:avLst/>
          </a:prstGeom>
        </p:spPr>
        <p:txBody>
          <a:bodyPr/>
          <a:lstStyle/>
          <a:p>
            <a:endParaRPr lang="id-ID"/>
          </a:p>
        </p:txBody>
      </p:sp>
    </p:spTree>
    <p:extLst>
      <p:ext uri="{BB962C8B-B14F-4D97-AF65-F5344CB8AC3E}">
        <p14:creationId xmlns:p14="http://schemas.microsoft.com/office/powerpoint/2010/main" val="24489608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1_Picture with Caption">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6172200" y="97972"/>
            <a:ext cx="2873999" cy="2601686"/>
          </a:xfrm>
          <a:prstGeom prst="rect">
            <a:avLst/>
          </a:prstGeom>
        </p:spPr>
        <p:txBody>
          <a:bodyPr/>
          <a:lstStyle/>
          <a:p>
            <a:endParaRPr lang="id-ID"/>
          </a:p>
        </p:txBody>
      </p:sp>
      <p:sp>
        <p:nvSpPr>
          <p:cNvPr id="11" name="Picture Placeholder 8"/>
          <p:cNvSpPr>
            <a:spLocks noGrp="1"/>
          </p:cNvSpPr>
          <p:nvPr>
            <p:ph type="pic" sz="quarter" idx="12"/>
          </p:nvPr>
        </p:nvSpPr>
        <p:spPr>
          <a:xfrm>
            <a:off x="6172200" y="2786572"/>
            <a:ext cx="2873999" cy="2242628"/>
          </a:xfrm>
          <a:prstGeom prst="rect">
            <a:avLst/>
          </a:prstGeom>
        </p:spPr>
        <p:txBody>
          <a:bodyPr/>
          <a:lstStyle/>
          <a:p>
            <a:endParaRPr lang="id-ID"/>
          </a:p>
        </p:txBody>
      </p:sp>
    </p:spTree>
    <p:extLst>
      <p:ext uri="{BB962C8B-B14F-4D97-AF65-F5344CB8AC3E}">
        <p14:creationId xmlns:p14="http://schemas.microsoft.com/office/powerpoint/2010/main" val="375627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2_Blank">
    <p:spTree>
      <p:nvGrpSpPr>
        <p:cNvPr id="1" name=""/>
        <p:cNvGrpSpPr/>
        <p:nvPr/>
      </p:nvGrpSpPr>
      <p:grpSpPr>
        <a:xfrm>
          <a:off x="0" y="0"/>
          <a:ext cx="0" cy="0"/>
          <a:chOff x="0" y="0"/>
          <a:chExt cx="0" cy="0"/>
        </a:xfrm>
      </p:grpSpPr>
      <p:sp>
        <p:nvSpPr>
          <p:cNvPr id="6" name="Picture Placeholder 5"/>
          <p:cNvSpPr>
            <a:spLocks noGrp="1"/>
          </p:cNvSpPr>
          <p:nvPr>
            <p:ph type="pic" sz="quarter" idx="10"/>
          </p:nvPr>
        </p:nvSpPr>
        <p:spPr>
          <a:xfrm>
            <a:off x="3222172" y="130629"/>
            <a:ext cx="5921829" cy="2416969"/>
          </a:xfrm>
          <a:prstGeom prst="rect">
            <a:avLst/>
          </a:prstGeom>
        </p:spPr>
        <p:txBody>
          <a:bodyPr/>
          <a:lstStyle/>
          <a:p>
            <a:endParaRPr lang="id-ID"/>
          </a:p>
        </p:txBody>
      </p:sp>
      <p:sp>
        <p:nvSpPr>
          <p:cNvPr id="7" name="Picture Placeholder 5"/>
          <p:cNvSpPr>
            <a:spLocks noGrp="1"/>
          </p:cNvSpPr>
          <p:nvPr>
            <p:ph type="pic" sz="quarter" idx="11"/>
          </p:nvPr>
        </p:nvSpPr>
        <p:spPr>
          <a:xfrm>
            <a:off x="5562601" y="2634344"/>
            <a:ext cx="3581400" cy="2416969"/>
          </a:xfrm>
          <a:prstGeom prst="rect">
            <a:avLst/>
          </a:prstGeom>
        </p:spPr>
        <p:txBody>
          <a:bodyPr/>
          <a:lstStyle/>
          <a:p>
            <a:endParaRPr lang="id-ID"/>
          </a:p>
        </p:txBody>
      </p:sp>
      <p:sp>
        <p:nvSpPr>
          <p:cNvPr id="11" name="Picture Placeholder 5"/>
          <p:cNvSpPr>
            <a:spLocks noGrp="1"/>
          </p:cNvSpPr>
          <p:nvPr>
            <p:ph type="pic" sz="quarter" idx="12"/>
          </p:nvPr>
        </p:nvSpPr>
        <p:spPr>
          <a:xfrm>
            <a:off x="0" y="2634344"/>
            <a:ext cx="5464629" cy="2416969"/>
          </a:xfrm>
          <a:prstGeom prst="rect">
            <a:avLst/>
          </a:prstGeom>
        </p:spPr>
        <p:txBody>
          <a:bodyPr/>
          <a:lstStyle/>
          <a:p>
            <a:endParaRPr lang="id-ID"/>
          </a:p>
        </p:txBody>
      </p:sp>
    </p:spTree>
    <p:extLst>
      <p:ext uri="{BB962C8B-B14F-4D97-AF65-F5344CB8AC3E}">
        <p14:creationId xmlns:p14="http://schemas.microsoft.com/office/powerpoint/2010/main" val="37714089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11" grpId="0"/>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Real Estate Page 53">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2571751"/>
            <a:ext cx="4572000" cy="2571749"/>
          </a:xfrm>
          <a:prstGeom prst="rect">
            <a:avLst/>
          </a:prstGeom>
        </p:spPr>
        <p:txBody>
          <a:bodyPr/>
          <a:lstStyle/>
          <a:p>
            <a:endParaRPr lang="id-ID"/>
          </a:p>
        </p:txBody>
      </p:sp>
      <p:sp>
        <p:nvSpPr>
          <p:cNvPr id="4" name="Picture Placeholder 2"/>
          <p:cNvSpPr>
            <a:spLocks noGrp="1"/>
          </p:cNvSpPr>
          <p:nvPr>
            <p:ph type="pic" sz="quarter" idx="11"/>
          </p:nvPr>
        </p:nvSpPr>
        <p:spPr>
          <a:xfrm>
            <a:off x="4572000" y="2571751"/>
            <a:ext cx="4572000" cy="2571749"/>
          </a:xfrm>
          <a:prstGeom prst="rect">
            <a:avLst/>
          </a:prstGeom>
        </p:spPr>
        <p:txBody>
          <a:bodyPr/>
          <a:lstStyle/>
          <a:p>
            <a:endParaRPr lang="id-ID"/>
          </a:p>
        </p:txBody>
      </p:sp>
    </p:spTree>
    <p:extLst>
      <p:ext uri="{BB962C8B-B14F-4D97-AF65-F5344CB8AC3E}">
        <p14:creationId xmlns:p14="http://schemas.microsoft.com/office/powerpoint/2010/main" val="3122613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1_Title and Vertical Tex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931229" y="1"/>
            <a:ext cx="4212772" cy="5143499"/>
          </a:xfrm>
          <a:prstGeom prst="rect">
            <a:avLst/>
          </a:prstGeom>
        </p:spPr>
        <p:txBody>
          <a:bodyPr/>
          <a:lstStyle/>
          <a:p>
            <a:endParaRPr lang="id-ID"/>
          </a:p>
        </p:txBody>
      </p:sp>
      <p:sp>
        <p:nvSpPr>
          <p:cNvPr id="13" name="Picture Placeholder 12"/>
          <p:cNvSpPr>
            <a:spLocks noGrp="1"/>
          </p:cNvSpPr>
          <p:nvPr>
            <p:ph type="pic" sz="quarter" idx="11"/>
          </p:nvPr>
        </p:nvSpPr>
        <p:spPr>
          <a:xfrm>
            <a:off x="0" y="2035969"/>
            <a:ext cx="4822372" cy="3107531"/>
          </a:xfrm>
          <a:prstGeom prst="rect">
            <a:avLst/>
          </a:prstGeom>
        </p:spPr>
        <p:txBody>
          <a:bodyPr/>
          <a:lstStyle/>
          <a:p>
            <a:endParaRPr lang="id-ID"/>
          </a:p>
        </p:txBody>
      </p:sp>
    </p:spTree>
    <p:extLst>
      <p:ext uri="{BB962C8B-B14F-4D97-AF65-F5344CB8AC3E}">
        <p14:creationId xmlns:p14="http://schemas.microsoft.com/office/powerpoint/2010/main" val="1891968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3" grpId="0"/>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Content Placeholder 2"/>
          <p:cNvSpPr>
            <a:spLocks noGrp="1"/>
          </p:cNvSpPr>
          <p:nvPr>
            <p:ph sz="half" idx="1"/>
          </p:nvPr>
        </p:nvSpPr>
        <p:spPr>
          <a:xfrm>
            <a:off x="628650" y="1369219"/>
            <a:ext cx="3886200" cy="32635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Content Placeholder 3"/>
          <p:cNvSpPr>
            <a:spLocks noGrp="1"/>
          </p:cNvSpPr>
          <p:nvPr>
            <p:ph sz="half" idx="2"/>
          </p:nvPr>
        </p:nvSpPr>
        <p:spPr>
          <a:xfrm>
            <a:off x="4629150" y="1369219"/>
            <a:ext cx="3886200" cy="3263504"/>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Date Placeholder 4"/>
          <p:cNvSpPr>
            <a:spLocks noGrp="1"/>
          </p:cNvSpPr>
          <p:nvPr>
            <p:ph type="dt" sz="half" idx="10"/>
          </p:nvPr>
        </p:nvSpPr>
        <p:spPr/>
        <p:txBody>
          <a:bodyPr/>
          <a:lstStyle/>
          <a:p>
            <a:fld id="{C764DE79-268F-4C1A-8933-263129D2AF90}" type="datetimeFigureOut">
              <a:rPr lang="en-US" dirty="0"/>
              <a:t>2/18/2019</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176547771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Real Estate Page 54">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248603" y="2048827"/>
            <a:ext cx="8641080" cy="3094673"/>
          </a:xfrm>
          <a:prstGeom prst="rect">
            <a:avLst/>
          </a:prstGeom>
        </p:spPr>
        <p:txBody>
          <a:bodyPr/>
          <a:lstStyle/>
          <a:p>
            <a:endParaRPr lang="id-ID"/>
          </a:p>
        </p:txBody>
      </p:sp>
    </p:spTree>
    <p:extLst>
      <p:ext uri="{BB962C8B-B14F-4D97-AF65-F5344CB8AC3E}">
        <p14:creationId xmlns:p14="http://schemas.microsoft.com/office/powerpoint/2010/main" val="2784707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1_Vertical Title and Text">
    <p:spTree>
      <p:nvGrpSpPr>
        <p:cNvPr id="1" name=""/>
        <p:cNvGrpSpPr/>
        <p:nvPr/>
      </p:nvGrpSpPr>
      <p:grpSpPr>
        <a:xfrm>
          <a:off x="0" y="0"/>
          <a:ext cx="0" cy="0"/>
          <a:chOff x="0" y="0"/>
          <a:chExt cx="0" cy="0"/>
        </a:xfrm>
      </p:grpSpPr>
      <p:sp>
        <p:nvSpPr>
          <p:cNvPr id="11" name="Picture Placeholder 10"/>
          <p:cNvSpPr>
            <a:spLocks noGrp="1"/>
          </p:cNvSpPr>
          <p:nvPr>
            <p:ph type="pic" sz="quarter" idx="10"/>
          </p:nvPr>
        </p:nvSpPr>
        <p:spPr>
          <a:xfrm>
            <a:off x="1" y="2046685"/>
            <a:ext cx="4516784" cy="2917031"/>
          </a:xfrm>
          <a:prstGeom prst="rect">
            <a:avLst/>
          </a:prstGeom>
        </p:spPr>
        <p:txBody>
          <a:bodyPr/>
          <a:lstStyle/>
          <a:p>
            <a:endParaRPr lang="id-ID"/>
          </a:p>
        </p:txBody>
      </p:sp>
      <p:sp>
        <p:nvSpPr>
          <p:cNvPr id="12" name="Picture Placeholder 10"/>
          <p:cNvSpPr>
            <a:spLocks noGrp="1"/>
          </p:cNvSpPr>
          <p:nvPr>
            <p:ph type="pic" sz="quarter" idx="11"/>
          </p:nvPr>
        </p:nvSpPr>
        <p:spPr>
          <a:xfrm>
            <a:off x="4625578" y="2046685"/>
            <a:ext cx="4518423" cy="2917031"/>
          </a:xfrm>
          <a:prstGeom prst="rect">
            <a:avLst/>
          </a:prstGeom>
        </p:spPr>
        <p:txBody>
          <a:bodyPr/>
          <a:lstStyle/>
          <a:p>
            <a:endParaRPr lang="id-ID"/>
          </a:p>
        </p:txBody>
      </p:sp>
    </p:spTree>
    <p:extLst>
      <p:ext uri="{BB962C8B-B14F-4D97-AF65-F5344CB8AC3E}">
        <p14:creationId xmlns:p14="http://schemas.microsoft.com/office/powerpoint/2010/main" val="3468184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11"/>
                                        </p:tgtEl>
                                        <p:attrNameLst>
                                          <p:attrName>style.visibility</p:attrName>
                                        </p:attrNameLst>
                                      </p:cBhvr>
                                      <p:to>
                                        <p:strVal val="visible"/>
                                      </p:to>
                                    </p:set>
                                    <p:animEffect transition="in" filter="fade">
                                      <p:cBhvr>
                                        <p:cTn id="7" dur="500"/>
                                        <p:tgtEl>
                                          <p:spTgt spid="11"/>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Real Estate Page 55">
    <p:spTree>
      <p:nvGrpSpPr>
        <p:cNvPr id="1" name=""/>
        <p:cNvGrpSpPr/>
        <p:nvPr/>
      </p:nvGrpSpPr>
      <p:grpSpPr>
        <a:xfrm>
          <a:off x="0" y="0"/>
          <a:ext cx="0" cy="0"/>
          <a:chOff x="0" y="0"/>
          <a:chExt cx="0" cy="0"/>
        </a:xfrm>
      </p:grpSpPr>
      <p:sp>
        <p:nvSpPr>
          <p:cNvPr id="7" name="Picture Placeholder 2"/>
          <p:cNvSpPr>
            <a:spLocks noGrp="1"/>
          </p:cNvSpPr>
          <p:nvPr>
            <p:ph type="pic" sz="quarter" idx="10"/>
          </p:nvPr>
        </p:nvSpPr>
        <p:spPr>
          <a:xfrm>
            <a:off x="1031868" y="1704395"/>
            <a:ext cx="1685615" cy="1955315"/>
          </a:xfrm>
          <a:custGeom>
            <a:avLst/>
            <a:gdLst>
              <a:gd name="connsiteX0" fmla="*/ 1344385 w 2688770"/>
              <a:gd name="connsiteY0" fmla="*/ 0 h 3118976"/>
              <a:gd name="connsiteX1" fmla="*/ 2688770 w 2688770"/>
              <a:gd name="connsiteY1" fmla="*/ 672193 h 3118976"/>
              <a:gd name="connsiteX2" fmla="*/ 2688770 w 2688770"/>
              <a:gd name="connsiteY2" fmla="*/ 2446783 h 3118976"/>
              <a:gd name="connsiteX3" fmla="*/ 1344385 w 2688770"/>
              <a:gd name="connsiteY3" fmla="*/ 3118976 h 3118976"/>
              <a:gd name="connsiteX4" fmla="*/ 0 w 2688770"/>
              <a:gd name="connsiteY4" fmla="*/ 2446783 h 3118976"/>
              <a:gd name="connsiteX5" fmla="*/ 0 w 2688770"/>
              <a:gd name="connsiteY5" fmla="*/ 672193 h 311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770" h="3118976">
                <a:moveTo>
                  <a:pt x="1344385" y="0"/>
                </a:moveTo>
                <a:lnTo>
                  <a:pt x="2688770" y="672193"/>
                </a:lnTo>
                <a:lnTo>
                  <a:pt x="2688770" y="2446783"/>
                </a:lnTo>
                <a:lnTo>
                  <a:pt x="1344385" y="3118976"/>
                </a:lnTo>
                <a:lnTo>
                  <a:pt x="0" y="2446783"/>
                </a:lnTo>
                <a:lnTo>
                  <a:pt x="0" y="672193"/>
                </a:lnTo>
                <a:close/>
              </a:path>
            </a:pathLst>
          </a:custGeom>
        </p:spPr>
        <p:txBody>
          <a:bodyPr wrap="square">
            <a:noAutofit/>
          </a:bodyPr>
          <a:lstStyle/>
          <a:p>
            <a:endParaRPr lang="id-ID"/>
          </a:p>
        </p:txBody>
      </p:sp>
      <p:sp>
        <p:nvSpPr>
          <p:cNvPr id="8" name="Picture Placeholder 2"/>
          <p:cNvSpPr>
            <a:spLocks noGrp="1"/>
          </p:cNvSpPr>
          <p:nvPr>
            <p:ph type="pic" sz="quarter" idx="11"/>
          </p:nvPr>
        </p:nvSpPr>
        <p:spPr>
          <a:xfrm>
            <a:off x="2832093" y="1704395"/>
            <a:ext cx="1685615" cy="1955315"/>
          </a:xfrm>
          <a:custGeom>
            <a:avLst/>
            <a:gdLst>
              <a:gd name="connsiteX0" fmla="*/ 1344385 w 2688770"/>
              <a:gd name="connsiteY0" fmla="*/ 0 h 3118976"/>
              <a:gd name="connsiteX1" fmla="*/ 2688770 w 2688770"/>
              <a:gd name="connsiteY1" fmla="*/ 672193 h 3118976"/>
              <a:gd name="connsiteX2" fmla="*/ 2688770 w 2688770"/>
              <a:gd name="connsiteY2" fmla="*/ 2446783 h 3118976"/>
              <a:gd name="connsiteX3" fmla="*/ 1344385 w 2688770"/>
              <a:gd name="connsiteY3" fmla="*/ 3118976 h 3118976"/>
              <a:gd name="connsiteX4" fmla="*/ 0 w 2688770"/>
              <a:gd name="connsiteY4" fmla="*/ 2446783 h 3118976"/>
              <a:gd name="connsiteX5" fmla="*/ 0 w 2688770"/>
              <a:gd name="connsiteY5" fmla="*/ 672193 h 311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770" h="3118976">
                <a:moveTo>
                  <a:pt x="1344385" y="0"/>
                </a:moveTo>
                <a:lnTo>
                  <a:pt x="2688770" y="672193"/>
                </a:lnTo>
                <a:lnTo>
                  <a:pt x="2688770" y="2446783"/>
                </a:lnTo>
                <a:lnTo>
                  <a:pt x="1344385" y="3118976"/>
                </a:lnTo>
                <a:lnTo>
                  <a:pt x="0" y="2446783"/>
                </a:lnTo>
                <a:lnTo>
                  <a:pt x="0" y="672193"/>
                </a:lnTo>
                <a:close/>
              </a:path>
            </a:pathLst>
          </a:custGeom>
        </p:spPr>
        <p:txBody>
          <a:bodyPr wrap="square">
            <a:noAutofit/>
          </a:bodyPr>
          <a:lstStyle/>
          <a:p>
            <a:endParaRPr lang="id-ID"/>
          </a:p>
        </p:txBody>
      </p:sp>
      <p:sp>
        <p:nvSpPr>
          <p:cNvPr id="9" name="Picture Placeholder 2"/>
          <p:cNvSpPr>
            <a:spLocks noGrp="1"/>
          </p:cNvSpPr>
          <p:nvPr>
            <p:ph type="pic" sz="quarter" idx="12"/>
          </p:nvPr>
        </p:nvSpPr>
        <p:spPr>
          <a:xfrm>
            <a:off x="4632318" y="1704395"/>
            <a:ext cx="1685615" cy="1955315"/>
          </a:xfrm>
          <a:custGeom>
            <a:avLst/>
            <a:gdLst>
              <a:gd name="connsiteX0" fmla="*/ 1344385 w 2688770"/>
              <a:gd name="connsiteY0" fmla="*/ 0 h 3118976"/>
              <a:gd name="connsiteX1" fmla="*/ 2688770 w 2688770"/>
              <a:gd name="connsiteY1" fmla="*/ 672193 h 3118976"/>
              <a:gd name="connsiteX2" fmla="*/ 2688770 w 2688770"/>
              <a:gd name="connsiteY2" fmla="*/ 2446783 h 3118976"/>
              <a:gd name="connsiteX3" fmla="*/ 1344385 w 2688770"/>
              <a:gd name="connsiteY3" fmla="*/ 3118976 h 3118976"/>
              <a:gd name="connsiteX4" fmla="*/ 0 w 2688770"/>
              <a:gd name="connsiteY4" fmla="*/ 2446783 h 3118976"/>
              <a:gd name="connsiteX5" fmla="*/ 0 w 2688770"/>
              <a:gd name="connsiteY5" fmla="*/ 672193 h 311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770" h="3118976">
                <a:moveTo>
                  <a:pt x="1344385" y="0"/>
                </a:moveTo>
                <a:lnTo>
                  <a:pt x="2688770" y="672193"/>
                </a:lnTo>
                <a:lnTo>
                  <a:pt x="2688770" y="2446783"/>
                </a:lnTo>
                <a:lnTo>
                  <a:pt x="1344385" y="3118976"/>
                </a:lnTo>
                <a:lnTo>
                  <a:pt x="0" y="2446783"/>
                </a:lnTo>
                <a:lnTo>
                  <a:pt x="0" y="672193"/>
                </a:lnTo>
                <a:close/>
              </a:path>
            </a:pathLst>
          </a:custGeom>
        </p:spPr>
        <p:txBody>
          <a:bodyPr wrap="square">
            <a:noAutofit/>
          </a:bodyPr>
          <a:lstStyle/>
          <a:p>
            <a:endParaRPr lang="id-ID"/>
          </a:p>
        </p:txBody>
      </p:sp>
      <p:sp>
        <p:nvSpPr>
          <p:cNvPr id="10" name="Picture Placeholder 2"/>
          <p:cNvSpPr>
            <a:spLocks noGrp="1"/>
          </p:cNvSpPr>
          <p:nvPr>
            <p:ph type="pic" sz="quarter" idx="13"/>
          </p:nvPr>
        </p:nvSpPr>
        <p:spPr>
          <a:xfrm>
            <a:off x="6432543" y="1704395"/>
            <a:ext cx="1685615" cy="1955315"/>
          </a:xfrm>
          <a:custGeom>
            <a:avLst/>
            <a:gdLst>
              <a:gd name="connsiteX0" fmla="*/ 1344385 w 2688770"/>
              <a:gd name="connsiteY0" fmla="*/ 0 h 3118976"/>
              <a:gd name="connsiteX1" fmla="*/ 2688770 w 2688770"/>
              <a:gd name="connsiteY1" fmla="*/ 672193 h 3118976"/>
              <a:gd name="connsiteX2" fmla="*/ 2688770 w 2688770"/>
              <a:gd name="connsiteY2" fmla="*/ 2446783 h 3118976"/>
              <a:gd name="connsiteX3" fmla="*/ 1344385 w 2688770"/>
              <a:gd name="connsiteY3" fmla="*/ 3118976 h 3118976"/>
              <a:gd name="connsiteX4" fmla="*/ 0 w 2688770"/>
              <a:gd name="connsiteY4" fmla="*/ 2446783 h 3118976"/>
              <a:gd name="connsiteX5" fmla="*/ 0 w 2688770"/>
              <a:gd name="connsiteY5" fmla="*/ 672193 h 311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770" h="3118976">
                <a:moveTo>
                  <a:pt x="1344385" y="0"/>
                </a:moveTo>
                <a:lnTo>
                  <a:pt x="2688770" y="672193"/>
                </a:lnTo>
                <a:lnTo>
                  <a:pt x="2688770" y="2446783"/>
                </a:lnTo>
                <a:lnTo>
                  <a:pt x="1344385" y="3118976"/>
                </a:lnTo>
                <a:lnTo>
                  <a:pt x="0" y="2446783"/>
                </a:lnTo>
                <a:lnTo>
                  <a:pt x="0" y="672193"/>
                </a:lnTo>
                <a:close/>
              </a:path>
            </a:pathLst>
          </a:custGeom>
        </p:spPr>
        <p:txBody>
          <a:bodyPr wrap="square">
            <a:noAutofit/>
          </a:bodyPr>
          <a:lstStyle/>
          <a:p>
            <a:endParaRPr lang="id-ID"/>
          </a:p>
        </p:txBody>
      </p:sp>
    </p:spTree>
    <p:extLst>
      <p:ext uri="{BB962C8B-B14F-4D97-AF65-F5344CB8AC3E}">
        <p14:creationId xmlns:p14="http://schemas.microsoft.com/office/powerpoint/2010/main" val="2765175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8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1239850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2_Vertical Title and Tex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217204" y="1926602"/>
            <a:ext cx="2819400" cy="2819400"/>
          </a:xfrm>
          <a:prstGeom prst="rect">
            <a:avLst/>
          </a:prstGeom>
        </p:spPr>
        <p:txBody>
          <a:bodyPr/>
          <a:lstStyle/>
          <a:p>
            <a:endParaRPr lang="id-ID"/>
          </a:p>
        </p:txBody>
      </p:sp>
      <p:sp>
        <p:nvSpPr>
          <p:cNvPr id="5" name="Picture Placeholder 2"/>
          <p:cNvSpPr>
            <a:spLocks noGrp="1"/>
          </p:cNvSpPr>
          <p:nvPr>
            <p:ph type="pic" sz="quarter" idx="11"/>
          </p:nvPr>
        </p:nvSpPr>
        <p:spPr>
          <a:xfrm>
            <a:off x="3199891" y="1926602"/>
            <a:ext cx="2819400" cy="2819400"/>
          </a:xfrm>
          <a:prstGeom prst="rect">
            <a:avLst/>
          </a:prstGeom>
        </p:spPr>
        <p:txBody>
          <a:bodyPr/>
          <a:lstStyle/>
          <a:p>
            <a:endParaRPr lang="id-ID"/>
          </a:p>
        </p:txBody>
      </p:sp>
      <p:sp>
        <p:nvSpPr>
          <p:cNvPr id="6" name="Picture Placeholder 2"/>
          <p:cNvSpPr>
            <a:spLocks noGrp="1"/>
          </p:cNvSpPr>
          <p:nvPr>
            <p:ph type="pic" sz="quarter" idx="12"/>
          </p:nvPr>
        </p:nvSpPr>
        <p:spPr>
          <a:xfrm>
            <a:off x="6128657" y="1926602"/>
            <a:ext cx="2819400" cy="2819400"/>
          </a:xfrm>
          <a:prstGeom prst="rect">
            <a:avLst/>
          </a:prstGeom>
        </p:spPr>
        <p:txBody>
          <a:bodyPr/>
          <a:lstStyle/>
          <a:p>
            <a:endParaRPr lang="id-ID"/>
          </a:p>
        </p:txBody>
      </p:sp>
    </p:spTree>
    <p:extLst>
      <p:ext uri="{BB962C8B-B14F-4D97-AF65-F5344CB8AC3E}">
        <p14:creationId xmlns:p14="http://schemas.microsoft.com/office/powerpoint/2010/main" val="2762756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P spid="6" grpId="0"/>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Real Estate Page 56">
    <p:spTree>
      <p:nvGrpSpPr>
        <p:cNvPr id="1" name=""/>
        <p:cNvGrpSpPr/>
        <p:nvPr/>
      </p:nvGrpSpPr>
      <p:grpSpPr>
        <a:xfrm>
          <a:off x="0" y="0"/>
          <a:ext cx="0" cy="0"/>
          <a:chOff x="0" y="0"/>
          <a:chExt cx="0" cy="0"/>
        </a:xfrm>
      </p:grpSpPr>
      <p:sp>
        <p:nvSpPr>
          <p:cNvPr id="7" name="Picture Placeholder 2"/>
          <p:cNvSpPr>
            <a:spLocks noGrp="1"/>
          </p:cNvSpPr>
          <p:nvPr>
            <p:ph type="pic" sz="quarter" idx="12"/>
          </p:nvPr>
        </p:nvSpPr>
        <p:spPr>
          <a:xfrm>
            <a:off x="0" y="0"/>
            <a:ext cx="4572000" cy="2571750"/>
          </a:xfrm>
          <a:prstGeom prst="rect">
            <a:avLst/>
          </a:prstGeom>
        </p:spPr>
        <p:txBody>
          <a:bodyPr/>
          <a:lstStyle/>
          <a:p>
            <a:endParaRPr lang="id-ID"/>
          </a:p>
        </p:txBody>
      </p:sp>
      <p:sp>
        <p:nvSpPr>
          <p:cNvPr id="6" name="Picture Placeholder 2"/>
          <p:cNvSpPr>
            <a:spLocks noGrp="1"/>
          </p:cNvSpPr>
          <p:nvPr>
            <p:ph type="pic" sz="quarter" idx="13"/>
          </p:nvPr>
        </p:nvSpPr>
        <p:spPr>
          <a:xfrm>
            <a:off x="4572000" y="0"/>
            <a:ext cx="4572000" cy="2571750"/>
          </a:xfrm>
          <a:prstGeom prst="rect">
            <a:avLst/>
          </a:prstGeom>
        </p:spPr>
        <p:txBody>
          <a:bodyPr/>
          <a:lstStyle/>
          <a:p>
            <a:endParaRPr lang="id-ID"/>
          </a:p>
        </p:txBody>
      </p:sp>
      <p:sp>
        <p:nvSpPr>
          <p:cNvPr id="9" name="Picture Placeholder 2"/>
          <p:cNvSpPr>
            <a:spLocks noGrp="1"/>
          </p:cNvSpPr>
          <p:nvPr>
            <p:ph type="pic" sz="quarter" idx="14"/>
          </p:nvPr>
        </p:nvSpPr>
        <p:spPr>
          <a:xfrm>
            <a:off x="0" y="2571750"/>
            <a:ext cx="4572000" cy="2571750"/>
          </a:xfrm>
          <a:prstGeom prst="rect">
            <a:avLst/>
          </a:prstGeom>
        </p:spPr>
        <p:txBody>
          <a:bodyPr/>
          <a:lstStyle/>
          <a:p>
            <a:endParaRPr lang="id-ID"/>
          </a:p>
        </p:txBody>
      </p:sp>
      <p:sp>
        <p:nvSpPr>
          <p:cNvPr id="10" name="Picture Placeholder 2"/>
          <p:cNvSpPr>
            <a:spLocks noGrp="1"/>
          </p:cNvSpPr>
          <p:nvPr>
            <p:ph type="pic" sz="quarter" idx="15"/>
          </p:nvPr>
        </p:nvSpPr>
        <p:spPr>
          <a:xfrm>
            <a:off x="4572000" y="2571750"/>
            <a:ext cx="4572000" cy="2571750"/>
          </a:xfrm>
          <a:prstGeom prst="rect">
            <a:avLst/>
          </a:prstGeom>
        </p:spPr>
        <p:txBody>
          <a:bodyPr/>
          <a:lstStyle/>
          <a:p>
            <a:endParaRPr lang="id-ID"/>
          </a:p>
        </p:txBody>
      </p:sp>
    </p:spTree>
    <p:extLst>
      <p:ext uri="{BB962C8B-B14F-4D97-AF65-F5344CB8AC3E}">
        <p14:creationId xmlns:p14="http://schemas.microsoft.com/office/powerpoint/2010/main" val="9810683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0"/>
                                        </p:tgtEl>
                                        <p:attrNameLst>
                                          <p:attrName>style.visibility</p:attrName>
                                        </p:attrNameLst>
                                      </p:cBhvr>
                                      <p:to>
                                        <p:strVal val="visible"/>
                                      </p:to>
                                    </p:set>
                                    <p:animEffect transition="in" filter="fade">
                                      <p:cBhvr>
                                        <p:cTn id="19"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6" grpId="0"/>
      <p:bldP spid="9" grpId="0"/>
      <p:bldP spid="10"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Real Estate Page 57">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876926" y="-12033"/>
            <a:ext cx="7267074" cy="5155532"/>
          </a:xfrm>
          <a:custGeom>
            <a:avLst/>
            <a:gdLst>
              <a:gd name="connsiteX0" fmla="*/ 0 w 9689432"/>
              <a:gd name="connsiteY0" fmla="*/ 0 h 6858000"/>
              <a:gd name="connsiteX1" fmla="*/ 9689432 w 9689432"/>
              <a:gd name="connsiteY1" fmla="*/ 0 h 6858000"/>
              <a:gd name="connsiteX2" fmla="*/ 9689432 w 9689432"/>
              <a:gd name="connsiteY2" fmla="*/ 6858000 h 6858000"/>
              <a:gd name="connsiteX3" fmla="*/ 0 w 9689432"/>
              <a:gd name="connsiteY3" fmla="*/ 6858000 h 6858000"/>
              <a:gd name="connsiteX4" fmla="*/ 0 w 9689432"/>
              <a:gd name="connsiteY4" fmla="*/ 0 h 6858000"/>
              <a:gd name="connsiteX0" fmla="*/ 2165684 w 9689432"/>
              <a:gd name="connsiteY0" fmla="*/ 0 h 6874043"/>
              <a:gd name="connsiteX1" fmla="*/ 9689432 w 9689432"/>
              <a:gd name="connsiteY1" fmla="*/ 16043 h 6874043"/>
              <a:gd name="connsiteX2" fmla="*/ 9689432 w 9689432"/>
              <a:gd name="connsiteY2" fmla="*/ 6874043 h 6874043"/>
              <a:gd name="connsiteX3" fmla="*/ 0 w 9689432"/>
              <a:gd name="connsiteY3" fmla="*/ 6874043 h 6874043"/>
              <a:gd name="connsiteX4" fmla="*/ 2165684 w 9689432"/>
              <a:gd name="connsiteY4" fmla="*/ 0 h 68740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9432" h="6874043">
                <a:moveTo>
                  <a:pt x="2165684" y="0"/>
                </a:moveTo>
                <a:lnTo>
                  <a:pt x="9689432" y="16043"/>
                </a:lnTo>
                <a:lnTo>
                  <a:pt x="9689432" y="6874043"/>
                </a:lnTo>
                <a:lnTo>
                  <a:pt x="0" y="6874043"/>
                </a:lnTo>
                <a:lnTo>
                  <a:pt x="2165684" y="0"/>
                </a:lnTo>
                <a:close/>
              </a:path>
            </a:pathLst>
          </a:custGeom>
        </p:spPr>
        <p:txBody>
          <a:bodyPr/>
          <a:lstStyle/>
          <a:p>
            <a:endParaRPr lang="id-ID"/>
          </a:p>
        </p:txBody>
      </p:sp>
    </p:spTree>
    <p:extLst>
      <p:ext uri="{BB962C8B-B14F-4D97-AF65-F5344CB8AC3E}">
        <p14:creationId xmlns:p14="http://schemas.microsoft.com/office/powerpoint/2010/main" val="4106187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wipe(right)">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3_Vertical Title and Tex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 y="0"/>
            <a:ext cx="6205250" cy="5143500"/>
          </a:xfrm>
          <a:prstGeom prst="rect">
            <a:avLst/>
          </a:prstGeom>
        </p:spPr>
        <p:txBody>
          <a:bodyPr/>
          <a:lstStyle/>
          <a:p>
            <a:endParaRPr lang="id-ID"/>
          </a:p>
        </p:txBody>
      </p:sp>
    </p:spTree>
    <p:extLst>
      <p:ext uri="{BB962C8B-B14F-4D97-AF65-F5344CB8AC3E}">
        <p14:creationId xmlns:p14="http://schemas.microsoft.com/office/powerpoint/2010/main" val="2729225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8_Vertical Title and Tex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4823460" cy="5143500"/>
          </a:xfrm>
          <a:prstGeom prst="rect">
            <a:avLst/>
          </a:prstGeom>
        </p:spPr>
        <p:txBody>
          <a:bodyPr/>
          <a:lstStyle/>
          <a:p>
            <a:endParaRPr lang="id-ID"/>
          </a:p>
        </p:txBody>
      </p:sp>
    </p:spTree>
    <p:extLst>
      <p:ext uri="{BB962C8B-B14F-4D97-AF65-F5344CB8AC3E}">
        <p14:creationId xmlns:p14="http://schemas.microsoft.com/office/powerpoint/2010/main" val="1978726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9_Vertical Title and Text">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 y="2571750"/>
            <a:ext cx="4517603" cy="2571750"/>
          </a:xfrm>
          <a:prstGeom prst="rect">
            <a:avLst/>
          </a:prstGeom>
        </p:spPr>
        <p:txBody>
          <a:bodyPr/>
          <a:lstStyle/>
          <a:p>
            <a:endParaRPr lang="id-ID"/>
          </a:p>
        </p:txBody>
      </p:sp>
      <p:sp>
        <p:nvSpPr>
          <p:cNvPr id="9" name="Picture Placeholder 7"/>
          <p:cNvSpPr>
            <a:spLocks noGrp="1"/>
          </p:cNvSpPr>
          <p:nvPr>
            <p:ph type="pic" sz="quarter" idx="11"/>
          </p:nvPr>
        </p:nvSpPr>
        <p:spPr>
          <a:xfrm>
            <a:off x="4626397" y="2571750"/>
            <a:ext cx="4517603" cy="2571750"/>
          </a:xfrm>
          <a:prstGeom prst="rect">
            <a:avLst/>
          </a:prstGeom>
        </p:spPr>
        <p:txBody>
          <a:bodyPr/>
          <a:lstStyle/>
          <a:p>
            <a:endParaRPr lang="id-ID"/>
          </a:p>
        </p:txBody>
      </p:sp>
    </p:spTree>
    <p:extLst>
      <p:ext uri="{BB962C8B-B14F-4D97-AF65-F5344CB8AC3E}">
        <p14:creationId xmlns:p14="http://schemas.microsoft.com/office/powerpoint/2010/main" val="3098684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1" y="273844"/>
            <a:ext cx="7886700" cy="994172"/>
          </a:xfrm>
        </p:spPr>
        <p:txBody>
          <a:bodyPr/>
          <a:lstStyle/>
          <a:p>
            <a:r>
              <a:rPr lang="en-US" smtClean="0"/>
              <a:t>Click to edit Master title style</a:t>
            </a:r>
            <a:endParaRPr lang="en-US" dirty="0"/>
          </a:p>
        </p:txBody>
      </p:sp>
      <p:sp>
        <p:nvSpPr>
          <p:cNvPr id="3" name="Text Placeholder 2"/>
          <p:cNvSpPr>
            <a:spLocks noGrp="1"/>
          </p:cNvSpPr>
          <p:nvPr>
            <p:ph type="body" idx="1"/>
          </p:nvPr>
        </p:nvSpPr>
        <p:spPr>
          <a:xfrm>
            <a:off x="629842" y="1260872"/>
            <a:ext cx="3868340"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smtClean="0"/>
              <a:t>Click to edit Master text styles</a:t>
            </a:r>
          </a:p>
        </p:txBody>
      </p:sp>
      <p:sp>
        <p:nvSpPr>
          <p:cNvPr id="4" name="Content Placeholder 3"/>
          <p:cNvSpPr>
            <a:spLocks noGrp="1"/>
          </p:cNvSpPr>
          <p:nvPr>
            <p:ph sz="half" idx="2"/>
          </p:nvPr>
        </p:nvSpPr>
        <p:spPr>
          <a:xfrm>
            <a:off x="629842" y="1878806"/>
            <a:ext cx="3868340" cy="276344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5" name="Text Placeholder 4"/>
          <p:cNvSpPr>
            <a:spLocks noGrp="1"/>
          </p:cNvSpPr>
          <p:nvPr>
            <p:ph type="body" sz="quarter" idx="3"/>
          </p:nvPr>
        </p:nvSpPr>
        <p:spPr>
          <a:xfrm>
            <a:off x="4629150" y="1260872"/>
            <a:ext cx="3887391" cy="617934"/>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smtClean="0"/>
              <a:t>Click to edit Master text styles</a:t>
            </a:r>
          </a:p>
        </p:txBody>
      </p:sp>
      <p:sp>
        <p:nvSpPr>
          <p:cNvPr id="6" name="Content Placeholder 5"/>
          <p:cNvSpPr>
            <a:spLocks noGrp="1"/>
          </p:cNvSpPr>
          <p:nvPr>
            <p:ph sz="quarter" idx="4"/>
          </p:nvPr>
        </p:nvSpPr>
        <p:spPr>
          <a:xfrm>
            <a:off x="4629150" y="1878806"/>
            <a:ext cx="3887391" cy="2763441"/>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7" name="Date Placeholder 6"/>
          <p:cNvSpPr>
            <a:spLocks noGrp="1"/>
          </p:cNvSpPr>
          <p:nvPr>
            <p:ph type="dt" sz="half" idx="10"/>
          </p:nvPr>
        </p:nvSpPr>
        <p:spPr/>
        <p:txBody>
          <a:bodyPr/>
          <a:lstStyle/>
          <a:p>
            <a:fld id="{C764DE79-268F-4C1A-8933-263129D2AF90}" type="datetimeFigureOut">
              <a:rPr lang="en-US" dirty="0"/>
              <a:t>2/18/2019</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314842618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0_Vertical Title and Tex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7300" y="0"/>
            <a:ext cx="2997333" cy="5143500"/>
          </a:xfrm>
          <a:prstGeom prst="rect">
            <a:avLst/>
          </a:prstGeom>
        </p:spPr>
        <p:txBody>
          <a:bodyPr/>
          <a:lstStyle/>
          <a:p>
            <a:endParaRPr lang="id-ID"/>
          </a:p>
        </p:txBody>
      </p:sp>
      <p:sp>
        <p:nvSpPr>
          <p:cNvPr id="4" name="Picture Placeholder 2"/>
          <p:cNvSpPr>
            <a:spLocks noGrp="1"/>
          </p:cNvSpPr>
          <p:nvPr>
            <p:ph type="pic" sz="quarter" idx="11"/>
          </p:nvPr>
        </p:nvSpPr>
        <p:spPr>
          <a:xfrm>
            <a:off x="3098826" y="0"/>
            <a:ext cx="2916211" cy="2812577"/>
          </a:xfrm>
          <a:prstGeom prst="rect">
            <a:avLst/>
          </a:prstGeom>
        </p:spPr>
        <p:txBody>
          <a:bodyPr/>
          <a:lstStyle/>
          <a:p>
            <a:endParaRPr lang="id-ID" dirty="0"/>
          </a:p>
        </p:txBody>
      </p:sp>
      <p:sp>
        <p:nvSpPr>
          <p:cNvPr id="5" name="Picture Placeholder 2"/>
          <p:cNvSpPr>
            <a:spLocks noGrp="1"/>
          </p:cNvSpPr>
          <p:nvPr>
            <p:ph type="pic" sz="quarter" idx="12"/>
          </p:nvPr>
        </p:nvSpPr>
        <p:spPr>
          <a:xfrm>
            <a:off x="3098826" y="2921370"/>
            <a:ext cx="2916212" cy="2222130"/>
          </a:xfrm>
          <a:prstGeom prst="rect">
            <a:avLst/>
          </a:prstGeom>
        </p:spPr>
        <p:txBody>
          <a:bodyPr/>
          <a:lstStyle/>
          <a:p>
            <a:endParaRPr lang="id-ID" dirty="0"/>
          </a:p>
        </p:txBody>
      </p:sp>
    </p:spTree>
    <p:extLst>
      <p:ext uri="{BB962C8B-B14F-4D97-AF65-F5344CB8AC3E}">
        <p14:creationId xmlns:p14="http://schemas.microsoft.com/office/powerpoint/2010/main" val="4113375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2_Vertical Title and Text">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a:xfrm>
            <a:off x="6666772" y="0"/>
            <a:ext cx="2477228" cy="5143500"/>
          </a:xfrm>
          <a:prstGeom prst="rect">
            <a:avLst/>
          </a:prstGeom>
        </p:spPr>
        <p:txBody>
          <a:bodyPr/>
          <a:lstStyle/>
          <a:p>
            <a:endParaRPr lang="id-ID"/>
          </a:p>
        </p:txBody>
      </p:sp>
      <p:sp>
        <p:nvSpPr>
          <p:cNvPr id="12" name="Picture Placeholder 4"/>
          <p:cNvSpPr>
            <a:spLocks noGrp="1"/>
          </p:cNvSpPr>
          <p:nvPr>
            <p:ph type="pic" sz="quarter" idx="11"/>
          </p:nvPr>
        </p:nvSpPr>
        <p:spPr>
          <a:xfrm>
            <a:off x="4103370" y="1"/>
            <a:ext cx="2454609" cy="2111006"/>
          </a:xfrm>
          <a:prstGeom prst="rect">
            <a:avLst/>
          </a:prstGeom>
        </p:spPr>
        <p:txBody>
          <a:bodyPr/>
          <a:lstStyle/>
          <a:p>
            <a:endParaRPr lang="id-ID"/>
          </a:p>
        </p:txBody>
      </p:sp>
      <p:sp>
        <p:nvSpPr>
          <p:cNvPr id="13" name="Picture Placeholder 4"/>
          <p:cNvSpPr>
            <a:spLocks noGrp="1"/>
          </p:cNvSpPr>
          <p:nvPr>
            <p:ph type="pic" sz="quarter" idx="12"/>
          </p:nvPr>
        </p:nvSpPr>
        <p:spPr>
          <a:xfrm>
            <a:off x="4103370" y="2219800"/>
            <a:ext cx="2454609" cy="2923700"/>
          </a:xfrm>
          <a:prstGeom prst="rect">
            <a:avLst/>
          </a:prstGeom>
        </p:spPr>
        <p:txBody>
          <a:bodyPr/>
          <a:lstStyle/>
          <a:p>
            <a:endParaRPr lang="id-ID"/>
          </a:p>
        </p:txBody>
      </p:sp>
    </p:spTree>
    <p:extLst>
      <p:ext uri="{BB962C8B-B14F-4D97-AF65-F5344CB8AC3E}">
        <p14:creationId xmlns:p14="http://schemas.microsoft.com/office/powerpoint/2010/main" val="2672615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3"/>
                                        </p:tgtEl>
                                        <p:attrNameLst>
                                          <p:attrName>style.visibility</p:attrName>
                                        </p:attrNameLst>
                                      </p:cBhvr>
                                      <p:to>
                                        <p:strVal val="visible"/>
                                      </p:to>
                                    </p:set>
                                    <p:animEffect transition="in" filter="fade">
                                      <p:cBhvr>
                                        <p:cTn id="1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2" grpId="0"/>
      <p:bldP spid="13" grpId="0"/>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Real Estate Page 58">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4227156" y="0"/>
            <a:ext cx="4916844" cy="2571750"/>
          </a:xfrm>
          <a:prstGeom prst="rect">
            <a:avLst/>
          </a:prstGeom>
        </p:spPr>
        <p:txBody>
          <a:bodyPr/>
          <a:lstStyle/>
          <a:p>
            <a:endParaRPr lang="id-ID"/>
          </a:p>
        </p:txBody>
      </p:sp>
      <p:sp>
        <p:nvSpPr>
          <p:cNvPr id="9" name="Picture Placeholder 2"/>
          <p:cNvSpPr>
            <a:spLocks noGrp="1"/>
          </p:cNvSpPr>
          <p:nvPr>
            <p:ph type="pic" sz="quarter" idx="11"/>
          </p:nvPr>
        </p:nvSpPr>
        <p:spPr>
          <a:xfrm>
            <a:off x="4227156" y="2571750"/>
            <a:ext cx="4916844" cy="2571750"/>
          </a:xfrm>
          <a:prstGeom prst="rect">
            <a:avLst/>
          </a:prstGeom>
        </p:spPr>
        <p:txBody>
          <a:bodyPr/>
          <a:lstStyle/>
          <a:p>
            <a:endParaRPr lang="id-ID"/>
          </a:p>
        </p:txBody>
      </p:sp>
    </p:spTree>
    <p:extLst>
      <p:ext uri="{BB962C8B-B14F-4D97-AF65-F5344CB8AC3E}">
        <p14:creationId xmlns:p14="http://schemas.microsoft.com/office/powerpoint/2010/main" val="17764672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9"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4_Vertical Title and Tex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0"/>
            <a:ext cx="2388394" cy="5143500"/>
          </a:xfrm>
          <a:prstGeom prst="rect">
            <a:avLst/>
          </a:prstGeom>
        </p:spPr>
        <p:txBody>
          <a:bodyPr/>
          <a:lstStyle/>
          <a:p>
            <a:endParaRPr lang="id-ID"/>
          </a:p>
        </p:txBody>
      </p:sp>
      <p:sp>
        <p:nvSpPr>
          <p:cNvPr id="4" name="Picture Placeholder 2"/>
          <p:cNvSpPr>
            <a:spLocks noGrp="1"/>
          </p:cNvSpPr>
          <p:nvPr>
            <p:ph type="pic" sz="quarter" idx="11"/>
          </p:nvPr>
        </p:nvSpPr>
        <p:spPr>
          <a:xfrm>
            <a:off x="2496615" y="0"/>
            <a:ext cx="2378837" cy="5143500"/>
          </a:xfrm>
          <a:prstGeom prst="rect">
            <a:avLst/>
          </a:prstGeom>
        </p:spPr>
        <p:txBody>
          <a:bodyPr/>
          <a:lstStyle/>
          <a:p>
            <a:endParaRPr lang="id-ID"/>
          </a:p>
        </p:txBody>
      </p:sp>
    </p:spTree>
    <p:extLst>
      <p:ext uri="{BB962C8B-B14F-4D97-AF65-F5344CB8AC3E}">
        <p14:creationId xmlns:p14="http://schemas.microsoft.com/office/powerpoint/2010/main" val="23124068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6_Vertical Title and Tex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1438065" y="1735666"/>
            <a:ext cx="1797685" cy="848507"/>
          </a:xfrm>
          <a:prstGeom prst="rect">
            <a:avLst/>
          </a:prstGeom>
        </p:spPr>
        <p:txBody>
          <a:bodyPr/>
          <a:lstStyle/>
          <a:p>
            <a:endParaRPr lang="id-ID" dirty="0"/>
          </a:p>
        </p:txBody>
      </p:sp>
      <p:sp>
        <p:nvSpPr>
          <p:cNvPr id="6" name="Picture Placeholder 2"/>
          <p:cNvSpPr>
            <a:spLocks noGrp="1"/>
          </p:cNvSpPr>
          <p:nvPr>
            <p:ph type="pic" sz="quarter" idx="13"/>
          </p:nvPr>
        </p:nvSpPr>
        <p:spPr>
          <a:xfrm>
            <a:off x="1438065" y="2671720"/>
            <a:ext cx="1797685" cy="848507"/>
          </a:xfrm>
          <a:prstGeom prst="rect">
            <a:avLst/>
          </a:prstGeom>
        </p:spPr>
        <p:txBody>
          <a:bodyPr/>
          <a:lstStyle/>
          <a:p>
            <a:endParaRPr lang="id-ID"/>
          </a:p>
        </p:txBody>
      </p:sp>
      <p:sp>
        <p:nvSpPr>
          <p:cNvPr id="13" name="Picture Placeholder 2"/>
          <p:cNvSpPr>
            <a:spLocks noGrp="1"/>
          </p:cNvSpPr>
          <p:nvPr>
            <p:ph type="pic" sz="quarter" idx="14"/>
          </p:nvPr>
        </p:nvSpPr>
        <p:spPr>
          <a:xfrm>
            <a:off x="1438065" y="3630360"/>
            <a:ext cx="1797685" cy="848507"/>
          </a:xfrm>
          <a:prstGeom prst="rect">
            <a:avLst/>
          </a:prstGeom>
        </p:spPr>
        <p:txBody>
          <a:bodyPr/>
          <a:lstStyle/>
          <a:p>
            <a:endParaRPr lang="id-ID"/>
          </a:p>
        </p:txBody>
      </p:sp>
      <p:sp>
        <p:nvSpPr>
          <p:cNvPr id="14" name="Picture Placeholder 2"/>
          <p:cNvSpPr>
            <a:spLocks noGrp="1"/>
          </p:cNvSpPr>
          <p:nvPr>
            <p:ph type="pic" sz="quarter" idx="15"/>
          </p:nvPr>
        </p:nvSpPr>
        <p:spPr>
          <a:xfrm>
            <a:off x="3681624" y="1735666"/>
            <a:ext cx="1797685" cy="848507"/>
          </a:xfrm>
          <a:prstGeom prst="rect">
            <a:avLst/>
          </a:prstGeom>
        </p:spPr>
        <p:txBody>
          <a:bodyPr/>
          <a:lstStyle/>
          <a:p>
            <a:endParaRPr lang="id-ID"/>
          </a:p>
        </p:txBody>
      </p:sp>
      <p:sp>
        <p:nvSpPr>
          <p:cNvPr id="15" name="Picture Placeholder 2"/>
          <p:cNvSpPr>
            <a:spLocks noGrp="1"/>
          </p:cNvSpPr>
          <p:nvPr>
            <p:ph type="pic" sz="quarter" idx="16"/>
          </p:nvPr>
        </p:nvSpPr>
        <p:spPr>
          <a:xfrm>
            <a:off x="3681624" y="2671720"/>
            <a:ext cx="1797685" cy="848507"/>
          </a:xfrm>
          <a:prstGeom prst="rect">
            <a:avLst/>
          </a:prstGeom>
        </p:spPr>
        <p:txBody>
          <a:bodyPr/>
          <a:lstStyle/>
          <a:p>
            <a:endParaRPr lang="id-ID"/>
          </a:p>
        </p:txBody>
      </p:sp>
      <p:sp>
        <p:nvSpPr>
          <p:cNvPr id="16" name="Picture Placeholder 2"/>
          <p:cNvSpPr>
            <a:spLocks noGrp="1"/>
          </p:cNvSpPr>
          <p:nvPr>
            <p:ph type="pic" sz="quarter" idx="17"/>
          </p:nvPr>
        </p:nvSpPr>
        <p:spPr>
          <a:xfrm>
            <a:off x="3681624" y="3630360"/>
            <a:ext cx="1797685" cy="848507"/>
          </a:xfrm>
          <a:prstGeom prst="rect">
            <a:avLst/>
          </a:prstGeom>
        </p:spPr>
        <p:txBody>
          <a:bodyPr/>
          <a:lstStyle/>
          <a:p>
            <a:endParaRPr lang="id-ID"/>
          </a:p>
        </p:txBody>
      </p:sp>
      <p:sp>
        <p:nvSpPr>
          <p:cNvPr id="23" name="Picture Placeholder 2"/>
          <p:cNvSpPr>
            <a:spLocks noGrp="1"/>
          </p:cNvSpPr>
          <p:nvPr>
            <p:ph type="pic" sz="quarter" idx="18"/>
          </p:nvPr>
        </p:nvSpPr>
        <p:spPr>
          <a:xfrm>
            <a:off x="5925180" y="1735666"/>
            <a:ext cx="1797685" cy="848507"/>
          </a:xfrm>
          <a:prstGeom prst="rect">
            <a:avLst/>
          </a:prstGeom>
        </p:spPr>
        <p:txBody>
          <a:bodyPr/>
          <a:lstStyle/>
          <a:p>
            <a:endParaRPr lang="id-ID"/>
          </a:p>
        </p:txBody>
      </p:sp>
      <p:sp>
        <p:nvSpPr>
          <p:cNvPr id="24" name="Picture Placeholder 2"/>
          <p:cNvSpPr>
            <a:spLocks noGrp="1"/>
          </p:cNvSpPr>
          <p:nvPr>
            <p:ph type="pic" sz="quarter" idx="19"/>
          </p:nvPr>
        </p:nvSpPr>
        <p:spPr>
          <a:xfrm>
            <a:off x="5925180" y="2671720"/>
            <a:ext cx="1797685" cy="848507"/>
          </a:xfrm>
          <a:prstGeom prst="rect">
            <a:avLst/>
          </a:prstGeom>
        </p:spPr>
        <p:txBody>
          <a:bodyPr/>
          <a:lstStyle/>
          <a:p>
            <a:endParaRPr lang="id-ID"/>
          </a:p>
        </p:txBody>
      </p:sp>
      <p:sp>
        <p:nvSpPr>
          <p:cNvPr id="25" name="Picture Placeholder 2"/>
          <p:cNvSpPr>
            <a:spLocks noGrp="1"/>
          </p:cNvSpPr>
          <p:nvPr>
            <p:ph type="pic" sz="quarter" idx="20"/>
          </p:nvPr>
        </p:nvSpPr>
        <p:spPr>
          <a:xfrm>
            <a:off x="5925180" y="3630360"/>
            <a:ext cx="1797685" cy="848507"/>
          </a:xfrm>
          <a:prstGeom prst="rect">
            <a:avLst/>
          </a:prstGeom>
        </p:spPr>
        <p:txBody>
          <a:bodyPr/>
          <a:lstStyle/>
          <a:p>
            <a:endParaRPr lang="id-ID"/>
          </a:p>
        </p:txBody>
      </p:sp>
    </p:spTree>
    <p:extLst>
      <p:ext uri="{BB962C8B-B14F-4D97-AF65-F5344CB8AC3E}">
        <p14:creationId xmlns:p14="http://schemas.microsoft.com/office/powerpoint/2010/main" val="1043443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childTnLst>
                          </p:cTn>
                        </p:par>
                        <p:par>
                          <p:cTn id="24" fill="hold">
                            <p:stCondLst>
                              <p:cond delay="2500"/>
                            </p:stCondLst>
                            <p:childTnLst>
                              <p:par>
                                <p:cTn id="25" presetID="10" presetClass="entr" presetSubtype="0" fill="hold" grpId="0" nodeType="afterEffect" nodePh="1">
                                  <p:stCondLst>
                                    <p:cond delay="0"/>
                                  </p:stCondLst>
                                  <p:endCondLst>
                                    <p:cond evt="begin" delay="0">
                                      <p:tn val="25"/>
                                    </p:cond>
                                  </p:end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childTnLst>
                                </p:cTn>
                              </p:par>
                            </p:childTnLst>
                          </p:cTn>
                        </p:par>
                        <p:par>
                          <p:cTn id="28" fill="hold">
                            <p:stCondLst>
                              <p:cond delay="3000"/>
                            </p:stCondLst>
                            <p:childTnLst>
                              <p:par>
                                <p:cTn id="29" presetID="10" presetClass="entr" presetSubtype="0" fill="hold" grpId="0" nodeType="afterEffect" nodePh="1">
                                  <p:stCondLst>
                                    <p:cond delay="0"/>
                                  </p:stCondLst>
                                  <p:endCondLst>
                                    <p:cond evt="begin" delay="0">
                                      <p:tn val="29"/>
                                    </p:cond>
                                  </p:endCondLst>
                                  <p:childTnLst>
                                    <p:set>
                                      <p:cBhvr>
                                        <p:cTn id="30" dur="1" fill="hold">
                                          <p:stCondLst>
                                            <p:cond delay="0"/>
                                          </p:stCondLst>
                                        </p:cTn>
                                        <p:tgtEl>
                                          <p:spTgt spid="13"/>
                                        </p:tgtEl>
                                        <p:attrNameLst>
                                          <p:attrName>style.visibility</p:attrName>
                                        </p:attrNameLst>
                                      </p:cBhvr>
                                      <p:to>
                                        <p:strVal val="visible"/>
                                      </p:to>
                                    </p:set>
                                    <p:animEffect transition="in" filter="fade">
                                      <p:cBhvr>
                                        <p:cTn id="31" dur="500"/>
                                        <p:tgtEl>
                                          <p:spTgt spid="13"/>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childTnLst>
                                </p:cTn>
                              </p:par>
                            </p:childTnLst>
                          </p:cTn>
                        </p:par>
                        <p:par>
                          <p:cTn id="36" fill="hold">
                            <p:stCondLst>
                              <p:cond delay="4000"/>
                            </p:stCondLst>
                            <p:childTnLst>
                              <p:par>
                                <p:cTn id="37" presetID="10" presetClass="entr" presetSubtype="0" fill="hold" grpId="0" nodeType="afterEffect" nodePh="1">
                                  <p:stCondLst>
                                    <p:cond delay="0"/>
                                  </p:stCondLst>
                                  <p:endCondLst>
                                    <p:cond evt="begin" delay="0">
                                      <p:tn val="37"/>
                                    </p:cond>
                                  </p:end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6" grpId="0"/>
      <p:bldP spid="13" grpId="0"/>
      <p:bldP spid="14" grpId="0"/>
      <p:bldP spid="15" grpId="0"/>
      <p:bldP spid="16" grpId="0"/>
      <p:bldP spid="23" grpId="0"/>
      <p:bldP spid="24" grpId="0"/>
      <p:bldP spid="25"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5_Vertical Title and Text">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7685822" y="943520"/>
            <a:ext cx="961502" cy="960638"/>
          </a:xfrm>
          <a:prstGeom prst="ellipse">
            <a:avLst/>
          </a:prstGeom>
        </p:spPr>
        <p:txBody>
          <a:bodyPr/>
          <a:lstStyle/>
          <a:p>
            <a:endParaRPr lang="id-ID"/>
          </a:p>
        </p:txBody>
      </p:sp>
      <p:sp>
        <p:nvSpPr>
          <p:cNvPr id="4" name="Picture Placeholder 2"/>
          <p:cNvSpPr>
            <a:spLocks noGrp="1"/>
          </p:cNvSpPr>
          <p:nvPr>
            <p:ph type="pic" sz="quarter" idx="11"/>
          </p:nvPr>
        </p:nvSpPr>
        <p:spPr>
          <a:xfrm>
            <a:off x="6567349" y="943520"/>
            <a:ext cx="961502" cy="960638"/>
          </a:xfrm>
          <a:prstGeom prst="ellipse">
            <a:avLst/>
          </a:prstGeom>
        </p:spPr>
        <p:txBody>
          <a:bodyPr/>
          <a:lstStyle/>
          <a:p>
            <a:endParaRPr lang="id-ID"/>
          </a:p>
        </p:txBody>
      </p:sp>
      <p:sp>
        <p:nvSpPr>
          <p:cNvPr id="5" name="Picture Placeholder 2"/>
          <p:cNvSpPr>
            <a:spLocks noGrp="1"/>
          </p:cNvSpPr>
          <p:nvPr>
            <p:ph type="pic" sz="quarter" idx="12"/>
          </p:nvPr>
        </p:nvSpPr>
        <p:spPr>
          <a:xfrm>
            <a:off x="5431945" y="943520"/>
            <a:ext cx="961502" cy="960638"/>
          </a:xfrm>
          <a:prstGeom prst="ellipse">
            <a:avLst/>
          </a:prstGeom>
        </p:spPr>
        <p:txBody>
          <a:bodyPr/>
          <a:lstStyle/>
          <a:p>
            <a:endParaRPr lang="id-ID"/>
          </a:p>
        </p:txBody>
      </p:sp>
      <p:sp>
        <p:nvSpPr>
          <p:cNvPr id="6" name="Picture Placeholder 2"/>
          <p:cNvSpPr>
            <a:spLocks noGrp="1"/>
          </p:cNvSpPr>
          <p:nvPr>
            <p:ph type="pic" sz="quarter" idx="13"/>
          </p:nvPr>
        </p:nvSpPr>
        <p:spPr>
          <a:xfrm>
            <a:off x="4262436" y="943520"/>
            <a:ext cx="961502" cy="960638"/>
          </a:xfrm>
          <a:prstGeom prst="ellipse">
            <a:avLst/>
          </a:prstGeom>
        </p:spPr>
        <p:txBody>
          <a:bodyPr/>
          <a:lstStyle/>
          <a:p>
            <a:endParaRPr lang="id-ID"/>
          </a:p>
        </p:txBody>
      </p:sp>
      <p:sp>
        <p:nvSpPr>
          <p:cNvPr id="7" name="Picture Placeholder 2"/>
          <p:cNvSpPr>
            <a:spLocks noGrp="1"/>
          </p:cNvSpPr>
          <p:nvPr>
            <p:ph type="pic" sz="quarter" idx="14"/>
          </p:nvPr>
        </p:nvSpPr>
        <p:spPr>
          <a:xfrm>
            <a:off x="4262436" y="2120808"/>
            <a:ext cx="961502" cy="960638"/>
          </a:xfrm>
          <a:prstGeom prst="ellipse">
            <a:avLst/>
          </a:prstGeom>
        </p:spPr>
        <p:txBody>
          <a:bodyPr/>
          <a:lstStyle/>
          <a:p>
            <a:endParaRPr lang="id-ID"/>
          </a:p>
        </p:txBody>
      </p:sp>
      <p:sp>
        <p:nvSpPr>
          <p:cNvPr id="8" name="Picture Placeholder 2"/>
          <p:cNvSpPr>
            <a:spLocks noGrp="1"/>
          </p:cNvSpPr>
          <p:nvPr>
            <p:ph type="pic" sz="quarter" idx="15"/>
          </p:nvPr>
        </p:nvSpPr>
        <p:spPr>
          <a:xfrm>
            <a:off x="5431945" y="2120808"/>
            <a:ext cx="961502" cy="960638"/>
          </a:xfrm>
          <a:prstGeom prst="ellipse">
            <a:avLst/>
          </a:prstGeom>
        </p:spPr>
        <p:txBody>
          <a:bodyPr/>
          <a:lstStyle/>
          <a:p>
            <a:endParaRPr lang="id-ID"/>
          </a:p>
        </p:txBody>
      </p:sp>
      <p:sp>
        <p:nvSpPr>
          <p:cNvPr id="9" name="Picture Placeholder 2"/>
          <p:cNvSpPr>
            <a:spLocks noGrp="1"/>
          </p:cNvSpPr>
          <p:nvPr>
            <p:ph type="pic" sz="quarter" idx="16"/>
          </p:nvPr>
        </p:nvSpPr>
        <p:spPr>
          <a:xfrm>
            <a:off x="6567349" y="2120808"/>
            <a:ext cx="961502" cy="960638"/>
          </a:xfrm>
          <a:prstGeom prst="ellipse">
            <a:avLst/>
          </a:prstGeom>
        </p:spPr>
        <p:txBody>
          <a:bodyPr/>
          <a:lstStyle/>
          <a:p>
            <a:endParaRPr lang="id-ID"/>
          </a:p>
        </p:txBody>
      </p:sp>
      <p:sp>
        <p:nvSpPr>
          <p:cNvPr id="10" name="Picture Placeholder 2"/>
          <p:cNvSpPr>
            <a:spLocks noGrp="1"/>
          </p:cNvSpPr>
          <p:nvPr>
            <p:ph type="pic" sz="quarter" idx="17"/>
          </p:nvPr>
        </p:nvSpPr>
        <p:spPr>
          <a:xfrm>
            <a:off x="7685822" y="2120808"/>
            <a:ext cx="961502" cy="960638"/>
          </a:xfrm>
          <a:prstGeom prst="ellipse">
            <a:avLst/>
          </a:prstGeom>
        </p:spPr>
        <p:txBody>
          <a:bodyPr/>
          <a:lstStyle/>
          <a:p>
            <a:endParaRPr lang="id-ID"/>
          </a:p>
        </p:txBody>
      </p:sp>
      <p:sp>
        <p:nvSpPr>
          <p:cNvPr id="11" name="Picture Placeholder 2"/>
          <p:cNvSpPr>
            <a:spLocks noGrp="1"/>
          </p:cNvSpPr>
          <p:nvPr>
            <p:ph type="pic" sz="quarter" idx="18"/>
          </p:nvPr>
        </p:nvSpPr>
        <p:spPr>
          <a:xfrm>
            <a:off x="4262436" y="3264229"/>
            <a:ext cx="961502" cy="960638"/>
          </a:xfrm>
          <a:prstGeom prst="ellipse">
            <a:avLst/>
          </a:prstGeom>
        </p:spPr>
        <p:txBody>
          <a:bodyPr/>
          <a:lstStyle/>
          <a:p>
            <a:endParaRPr lang="id-ID"/>
          </a:p>
        </p:txBody>
      </p:sp>
      <p:sp>
        <p:nvSpPr>
          <p:cNvPr id="12" name="Picture Placeholder 2"/>
          <p:cNvSpPr>
            <a:spLocks noGrp="1"/>
          </p:cNvSpPr>
          <p:nvPr>
            <p:ph type="pic" sz="quarter" idx="19"/>
          </p:nvPr>
        </p:nvSpPr>
        <p:spPr>
          <a:xfrm>
            <a:off x="5431945" y="3264229"/>
            <a:ext cx="961502" cy="960638"/>
          </a:xfrm>
          <a:prstGeom prst="ellipse">
            <a:avLst/>
          </a:prstGeom>
        </p:spPr>
        <p:txBody>
          <a:bodyPr/>
          <a:lstStyle/>
          <a:p>
            <a:endParaRPr lang="id-ID"/>
          </a:p>
        </p:txBody>
      </p:sp>
      <p:sp>
        <p:nvSpPr>
          <p:cNvPr id="13" name="Picture Placeholder 2"/>
          <p:cNvSpPr>
            <a:spLocks noGrp="1"/>
          </p:cNvSpPr>
          <p:nvPr>
            <p:ph type="pic" sz="quarter" idx="20"/>
          </p:nvPr>
        </p:nvSpPr>
        <p:spPr>
          <a:xfrm>
            <a:off x="6567349" y="3264229"/>
            <a:ext cx="961502" cy="960638"/>
          </a:xfrm>
          <a:prstGeom prst="ellipse">
            <a:avLst/>
          </a:prstGeom>
        </p:spPr>
        <p:txBody>
          <a:bodyPr/>
          <a:lstStyle/>
          <a:p>
            <a:endParaRPr lang="id-ID"/>
          </a:p>
        </p:txBody>
      </p:sp>
      <p:sp>
        <p:nvSpPr>
          <p:cNvPr id="14" name="Picture Placeholder 2"/>
          <p:cNvSpPr>
            <a:spLocks noGrp="1"/>
          </p:cNvSpPr>
          <p:nvPr>
            <p:ph type="pic" sz="quarter" idx="21"/>
          </p:nvPr>
        </p:nvSpPr>
        <p:spPr>
          <a:xfrm>
            <a:off x="7685822" y="3264229"/>
            <a:ext cx="961502" cy="960638"/>
          </a:xfrm>
          <a:prstGeom prst="ellipse">
            <a:avLst/>
          </a:prstGeom>
        </p:spPr>
        <p:txBody>
          <a:bodyPr/>
          <a:lstStyle/>
          <a:p>
            <a:endParaRPr lang="id-ID"/>
          </a:p>
        </p:txBody>
      </p:sp>
    </p:spTree>
    <p:extLst>
      <p:ext uri="{BB962C8B-B14F-4D97-AF65-F5344CB8AC3E}">
        <p14:creationId xmlns:p14="http://schemas.microsoft.com/office/powerpoint/2010/main" val="301495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3"/>
                                        </p:tgtEl>
                                        <p:attrNameLst>
                                          <p:attrName>style.visibility</p:attrName>
                                        </p:attrNameLst>
                                      </p:cBhvr>
                                      <p:to>
                                        <p:strVal val="visible"/>
                                      </p:to>
                                    </p:set>
                                    <p:animEffect transition="in" filter="fade">
                                      <p:cBhvr>
                                        <p:cTn id="19" dur="500"/>
                                        <p:tgtEl>
                                          <p:spTgt spid="3"/>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2500"/>
                            </p:stCondLst>
                            <p:childTnLst>
                              <p:par>
                                <p:cTn id="25" presetID="10" presetClass="entr" presetSubtype="0" fill="hold" grpId="0" nodeType="afterEffect" nodePh="1">
                                  <p:stCondLst>
                                    <p:cond delay="0"/>
                                  </p:stCondLst>
                                  <p:endCondLst>
                                    <p:cond evt="begin" delay="0">
                                      <p:tn val="25"/>
                                    </p:cond>
                                  </p:endCondLst>
                                  <p:childTnLst>
                                    <p:set>
                                      <p:cBhvr>
                                        <p:cTn id="26" dur="1" fill="hold">
                                          <p:stCondLst>
                                            <p:cond delay="0"/>
                                          </p:stCondLst>
                                        </p:cTn>
                                        <p:tgtEl>
                                          <p:spTgt spid="8"/>
                                        </p:tgtEl>
                                        <p:attrNameLst>
                                          <p:attrName>style.visibility</p:attrName>
                                        </p:attrNameLst>
                                      </p:cBhvr>
                                      <p:to>
                                        <p:strVal val="visible"/>
                                      </p:to>
                                    </p:set>
                                    <p:animEffect transition="in" filter="fade">
                                      <p:cBhvr>
                                        <p:cTn id="27" dur="500"/>
                                        <p:tgtEl>
                                          <p:spTgt spid="8"/>
                                        </p:tgtEl>
                                      </p:cBhvr>
                                    </p:animEffect>
                                  </p:childTnLst>
                                </p:cTn>
                              </p:par>
                            </p:childTnLst>
                          </p:cTn>
                        </p:par>
                        <p:par>
                          <p:cTn id="28" fill="hold">
                            <p:stCondLst>
                              <p:cond delay="3000"/>
                            </p:stCondLst>
                            <p:childTnLst>
                              <p:par>
                                <p:cTn id="29" presetID="10" presetClass="entr" presetSubtype="0" fill="hold" grpId="0" nodeType="afterEffect" nodePh="1">
                                  <p:stCondLst>
                                    <p:cond delay="0"/>
                                  </p:stCondLst>
                                  <p:endCondLst>
                                    <p:cond evt="begin" delay="0">
                                      <p:tn val="29"/>
                                    </p:cond>
                                  </p:endCondLst>
                                  <p:childTnLst>
                                    <p:set>
                                      <p:cBhvr>
                                        <p:cTn id="30" dur="1" fill="hold">
                                          <p:stCondLst>
                                            <p:cond delay="0"/>
                                          </p:stCondLst>
                                        </p:cTn>
                                        <p:tgtEl>
                                          <p:spTgt spid="9"/>
                                        </p:tgtEl>
                                        <p:attrNameLst>
                                          <p:attrName>style.visibility</p:attrName>
                                        </p:attrNameLst>
                                      </p:cBhvr>
                                      <p:to>
                                        <p:strVal val="visible"/>
                                      </p:to>
                                    </p:set>
                                    <p:animEffect transition="in" filter="fade">
                                      <p:cBhvr>
                                        <p:cTn id="31" dur="500"/>
                                        <p:tgtEl>
                                          <p:spTgt spid="9"/>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childTnLst>
                          </p:cTn>
                        </p:par>
                        <p:par>
                          <p:cTn id="36" fill="hold">
                            <p:stCondLst>
                              <p:cond delay="4000"/>
                            </p:stCondLst>
                            <p:childTnLst>
                              <p:par>
                                <p:cTn id="37" presetID="10" presetClass="entr" presetSubtype="0" fill="hold" grpId="0" nodeType="afterEffect" nodePh="1">
                                  <p:stCondLst>
                                    <p:cond delay="0"/>
                                  </p:stCondLst>
                                  <p:endCondLst>
                                    <p:cond evt="begin" delay="0">
                                      <p:tn val="37"/>
                                    </p:cond>
                                  </p:endCondLst>
                                  <p:childTnLst>
                                    <p:set>
                                      <p:cBhvr>
                                        <p:cTn id="38" dur="1" fill="hold">
                                          <p:stCondLst>
                                            <p:cond delay="0"/>
                                          </p:stCondLst>
                                        </p:cTn>
                                        <p:tgtEl>
                                          <p:spTgt spid="11"/>
                                        </p:tgtEl>
                                        <p:attrNameLst>
                                          <p:attrName>style.visibility</p:attrName>
                                        </p:attrNameLst>
                                      </p:cBhvr>
                                      <p:to>
                                        <p:strVal val="visible"/>
                                      </p:to>
                                    </p:set>
                                    <p:animEffect transition="in" filter="fade">
                                      <p:cBhvr>
                                        <p:cTn id="39" dur="500"/>
                                        <p:tgtEl>
                                          <p:spTgt spid="11"/>
                                        </p:tgtEl>
                                      </p:cBhvr>
                                    </p:animEffect>
                                  </p:childTnLst>
                                </p:cTn>
                              </p:par>
                            </p:childTnLst>
                          </p:cTn>
                        </p:par>
                        <p:par>
                          <p:cTn id="40" fill="hold">
                            <p:stCondLst>
                              <p:cond delay="4500"/>
                            </p:stCondLst>
                            <p:childTnLst>
                              <p:par>
                                <p:cTn id="41" presetID="10" presetClass="entr" presetSubtype="0" fill="hold" grpId="0" nodeType="afterEffect" nodePh="1">
                                  <p:stCondLst>
                                    <p:cond delay="0"/>
                                  </p:stCondLst>
                                  <p:endCondLst>
                                    <p:cond evt="begin" delay="0">
                                      <p:tn val="41"/>
                                    </p:cond>
                                  </p:endCondLst>
                                  <p:childTnLst>
                                    <p:set>
                                      <p:cBhvr>
                                        <p:cTn id="42" dur="1" fill="hold">
                                          <p:stCondLst>
                                            <p:cond delay="0"/>
                                          </p:stCondLst>
                                        </p:cTn>
                                        <p:tgtEl>
                                          <p:spTgt spid="12"/>
                                        </p:tgtEl>
                                        <p:attrNameLst>
                                          <p:attrName>style.visibility</p:attrName>
                                        </p:attrNameLst>
                                      </p:cBhvr>
                                      <p:to>
                                        <p:strVal val="visible"/>
                                      </p:to>
                                    </p:set>
                                    <p:animEffect transition="in" filter="fade">
                                      <p:cBhvr>
                                        <p:cTn id="43" dur="500"/>
                                        <p:tgtEl>
                                          <p:spTgt spid="12"/>
                                        </p:tgtEl>
                                      </p:cBhvr>
                                    </p:animEffect>
                                  </p:childTnLst>
                                </p:cTn>
                              </p:par>
                            </p:childTnLst>
                          </p:cTn>
                        </p:par>
                        <p:par>
                          <p:cTn id="44" fill="hold">
                            <p:stCondLst>
                              <p:cond delay="5000"/>
                            </p:stCondLst>
                            <p:childTnLst>
                              <p:par>
                                <p:cTn id="45" presetID="10" presetClass="entr" presetSubtype="0" fill="hold" grpId="0" nodeType="afterEffect" nodePh="1">
                                  <p:stCondLst>
                                    <p:cond delay="0"/>
                                  </p:stCondLst>
                                  <p:endCondLst>
                                    <p:cond evt="begin" delay="0">
                                      <p:tn val="45"/>
                                    </p:cond>
                                  </p:endCondLst>
                                  <p:childTnLst>
                                    <p:set>
                                      <p:cBhvr>
                                        <p:cTn id="46" dur="1" fill="hold">
                                          <p:stCondLst>
                                            <p:cond delay="0"/>
                                          </p:stCondLst>
                                        </p:cTn>
                                        <p:tgtEl>
                                          <p:spTgt spid="13"/>
                                        </p:tgtEl>
                                        <p:attrNameLst>
                                          <p:attrName>style.visibility</p:attrName>
                                        </p:attrNameLst>
                                      </p:cBhvr>
                                      <p:to>
                                        <p:strVal val="visible"/>
                                      </p:to>
                                    </p:set>
                                    <p:animEffect transition="in" filter="fade">
                                      <p:cBhvr>
                                        <p:cTn id="47" dur="500"/>
                                        <p:tgtEl>
                                          <p:spTgt spid="13"/>
                                        </p:tgtEl>
                                      </p:cBhvr>
                                    </p:animEffect>
                                  </p:childTnLst>
                                </p:cTn>
                              </p:par>
                            </p:childTnLst>
                          </p:cTn>
                        </p:par>
                        <p:par>
                          <p:cTn id="48" fill="hold">
                            <p:stCondLst>
                              <p:cond delay="5500"/>
                            </p:stCondLst>
                            <p:childTnLst>
                              <p:par>
                                <p:cTn id="49" presetID="10" presetClass="entr" presetSubtype="0" fill="hold" grpId="0" nodeType="afterEffect" nodePh="1">
                                  <p:stCondLst>
                                    <p:cond delay="0"/>
                                  </p:stCondLst>
                                  <p:endCondLst>
                                    <p:cond evt="begin" delay="0">
                                      <p:tn val="49"/>
                                    </p:cond>
                                  </p:endCondLst>
                                  <p:childTnLst>
                                    <p:set>
                                      <p:cBhvr>
                                        <p:cTn id="50" dur="1" fill="hold">
                                          <p:stCondLst>
                                            <p:cond delay="0"/>
                                          </p:stCondLst>
                                        </p:cTn>
                                        <p:tgtEl>
                                          <p:spTgt spid="14"/>
                                        </p:tgtEl>
                                        <p:attrNameLst>
                                          <p:attrName>style.visibility</p:attrName>
                                        </p:attrNameLst>
                                      </p:cBhvr>
                                      <p:to>
                                        <p:strVal val="visible"/>
                                      </p:to>
                                    </p:set>
                                    <p:animEffect transition="in" filter="fade">
                                      <p:cBhvr>
                                        <p:cTn id="5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p:bldP spid="14"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Real Estate Page 59">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9144000" cy="1513284"/>
          </a:xfrm>
          <a:prstGeom prst="rect">
            <a:avLst/>
          </a:prstGeom>
        </p:spPr>
        <p:txBody>
          <a:bodyPr/>
          <a:lstStyle/>
          <a:p>
            <a:endParaRPr lang="id-ID"/>
          </a:p>
        </p:txBody>
      </p:sp>
      <p:sp>
        <p:nvSpPr>
          <p:cNvPr id="5" name="Picture Placeholder 2"/>
          <p:cNvSpPr>
            <a:spLocks noGrp="1"/>
          </p:cNvSpPr>
          <p:nvPr>
            <p:ph type="pic" sz="quarter" idx="11"/>
          </p:nvPr>
        </p:nvSpPr>
        <p:spPr>
          <a:xfrm>
            <a:off x="3729193" y="616435"/>
            <a:ext cx="1685615" cy="1955315"/>
          </a:xfrm>
          <a:custGeom>
            <a:avLst/>
            <a:gdLst>
              <a:gd name="connsiteX0" fmla="*/ 1344385 w 2688770"/>
              <a:gd name="connsiteY0" fmla="*/ 0 h 3118976"/>
              <a:gd name="connsiteX1" fmla="*/ 2688770 w 2688770"/>
              <a:gd name="connsiteY1" fmla="*/ 672193 h 3118976"/>
              <a:gd name="connsiteX2" fmla="*/ 2688770 w 2688770"/>
              <a:gd name="connsiteY2" fmla="*/ 2446783 h 3118976"/>
              <a:gd name="connsiteX3" fmla="*/ 1344385 w 2688770"/>
              <a:gd name="connsiteY3" fmla="*/ 3118976 h 3118976"/>
              <a:gd name="connsiteX4" fmla="*/ 0 w 2688770"/>
              <a:gd name="connsiteY4" fmla="*/ 2446783 h 3118976"/>
              <a:gd name="connsiteX5" fmla="*/ 0 w 2688770"/>
              <a:gd name="connsiteY5" fmla="*/ 672193 h 3118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8770" h="3118976">
                <a:moveTo>
                  <a:pt x="1344385" y="0"/>
                </a:moveTo>
                <a:lnTo>
                  <a:pt x="2688770" y="672193"/>
                </a:lnTo>
                <a:lnTo>
                  <a:pt x="2688770" y="2446783"/>
                </a:lnTo>
                <a:lnTo>
                  <a:pt x="1344385" y="3118976"/>
                </a:lnTo>
                <a:lnTo>
                  <a:pt x="0" y="2446783"/>
                </a:lnTo>
                <a:lnTo>
                  <a:pt x="0" y="672193"/>
                </a:lnTo>
                <a:close/>
              </a:path>
            </a:pathLst>
          </a:custGeom>
        </p:spPr>
        <p:txBody>
          <a:bodyPr wrap="square">
            <a:noAutofit/>
          </a:bodyPr>
          <a:lstStyle/>
          <a:p>
            <a:endParaRPr lang="id-ID"/>
          </a:p>
        </p:txBody>
      </p:sp>
    </p:spTree>
    <p:extLst>
      <p:ext uri="{BB962C8B-B14F-4D97-AF65-F5344CB8AC3E}">
        <p14:creationId xmlns:p14="http://schemas.microsoft.com/office/powerpoint/2010/main" val="3559202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nodePh="1">
                                  <p:stCondLst>
                                    <p:cond delay="0"/>
                                  </p:stCondLst>
                                  <p:endCondLst>
                                    <p:cond evt="begin" delay="0">
                                      <p:tn val="5"/>
                                    </p:cond>
                                  </p:end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childTnLst>
                          </p:cTn>
                        </p:par>
                        <p:par>
                          <p:cTn id="8" fill="hold">
                            <p:stCondLst>
                              <p:cond delay="500"/>
                            </p:stCondLst>
                            <p:childTnLst>
                              <p:par>
                                <p:cTn id="9" presetID="53" presetClass="entr" presetSubtype="16" fill="hold" grpId="0" nodeType="afterEffect" nodePh="1">
                                  <p:stCondLst>
                                    <p:cond delay="0"/>
                                  </p:stCondLst>
                                  <p:endCondLst>
                                    <p:cond evt="begin" delay="0">
                                      <p:tn val="9"/>
                                    </p:cond>
                                  </p:endCondLst>
                                  <p:childTnLst>
                                    <p:set>
                                      <p:cBhvr>
                                        <p:cTn id="10" dur="1" fill="hold">
                                          <p:stCondLst>
                                            <p:cond delay="0"/>
                                          </p:stCondLst>
                                        </p:cTn>
                                        <p:tgtEl>
                                          <p:spTgt spid="5"/>
                                        </p:tgtEl>
                                        <p:attrNameLst>
                                          <p:attrName>style.visibility</p:attrName>
                                        </p:attrNameLst>
                                      </p:cBhvr>
                                      <p:to>
                                        <p:strVal val="visible"/>
                                      </p:to>
                                    </p:set>
                                    <p:anim calcmode="lin" valueType="num">
                                      <p:cBhvr>
                                        <p:cTn id="11" dur="500" fill="hold"/>
                                        <p:tgtEl>
                                          <p:spTgt spid="5"/>
                                        </p:tgtEl>
                                        <p:attrNameLst>
                                          <p:attrName>ppt_w</p:attrName>
                                        </p:attrNameLst>
                                      </p:cBhvr>
                                      <p:tavLst>
                                        <p:tav tm="0">
                                          <p:val>
                                            <p:fltVal val="0"/>
                                          </p:val>
                                        </p:tav>
                                        <p:tav tm="100000">
                                          <p:val>
                                            <p:strVal val="#ppt_w"/>
                                          </p:val>
                                        </p:tav>
                                      </p:tavLst>
                                    </p:anim>
                                    <p:anim calcmode="lin" valueType="num">
                                      <p:cBhvr>
                                        <p:cTn id="12" dur="500" fill="hold"/>
                                        <p:tgtEl>
                                          <p:spTgt spid="5"/>
                                        </p:tgtEl>
                                        <p:attrNameLst>
                                          <p:attrName>ppt_h</p:attrName>
                                        </p:attrNameLst>
                                      </p:cBhvr>
                                      <p:tavLst>
                                        <p:tav tm="0">
                                          <p:val>
                                            <p:fltVal val="0"/>
                                          </p:val>
                                        </p:tav>
                                        <p:tav tm="100000">
                                          <p:val>
                                            <p:strVal val="#ppt_h"/>
                                          </p:val>
                                        </p:tav>
                                      </p:tavLst>
                                    </p:anim>
                                    <p:animEffect transition="in" filter="fade">
                                      <p:cBhvr>
                                        <p:cTn id="1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7_Vertical Title and Text">
    <p:spTree>
      <p:nvGrpSpPr>
        <p:cNvPr id="1" name=""/>
        <p:cNvGrpSpPr/>
        <p:nvPr/>
      </p:nvGrpSpPr>
      <p:grpSpPr>
        <a:xfrm>
          <a:off x="0" y="0"/>
          <a:ext cx="0" cy="0"/>
          <a:chOff x="0" y="0"/>
          <a:chExt cx="0" cy="0"/>
        </a:xfrm>
      </p:grpSpPr>
      <p:sp>
        <p:nvSpPr>
          <p:cNvPr id="4" name="Picture Placeholder 2"/>
          <p:cNvSpPr>
            <a:spLocks noGrp="1"/>
          </p:cNvSpPr>
          <p:nvPr>
            <p:ph type="pic" sz="quarter" idx="11"/>
          </p:nvPr>
        </p:nvSpPr>
        <p:spPr>
          <a:xfrm>
            <a:off x="4908288" y="808510"/>
            <a:ext cx="3428727" cy="3431288"/>
          </a:xfrm>
          <a:prstGeom prst="ellipse">
            <a:avLst/>
          </a:prstGeom>
        </p:spPr>
        <p:txBody>
          <a:bodyPr/>
          <a:lstStyle/>
          <a:p>
            <a:endParaRPr lang="id-ID"/>
          </a:p>
        </p:txBody>
      </p:sp>
    </p:spTree>
    <p:extLst>
      <p:ext uri="{BB962C8B-B14F-4D97-AF65-F5344CB8AC3E}">
        <p14:creationId xmlns:p14="http://schemas.microsoft.com/office/powerpoint/2010/main" val="25705267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Real Estate Page 60">
    <p:spTree>
      <p:nvGrpSpPr>
        <p:cNvPr id="1" name=""/>
        <p:cNvGrpSpPr/>
        <p:nvPr/>
      </p:nvGrpSpPr>
      <p:grpSpPr>
        <a:xfrm>
          <a:off x="0" y="0"/>
          <a:ext cx="0" cy="0"/>
          <a:chOff x="0" y="0"/>
          <a:chExt cx="0" cy="0"/>
        </a:xfrm>
      </p:grpSpPr>
      <p:sp>
        <p:nvSpPr>
          <p:cNvPr id="3" name="Picture Placeholder 2"/>
          <p:cNvSpPr>
            <a:spLocks noGrp="1"/>
          </p:cNvSpPr>
          <p:nvPr>
            <p:ph type="pic" sz="quarter" idx="10"/>
          </p:nvPr>
        </p:nvSpPr>
        <p:spPr>
          <a:xfrm>
            <a:off x="0" y="217448"/>
            <a:ext cx="4572000" cy="4716966"/>
          </a:xfrm>
          <a:prstGeom prst="rect">
            <a:avLst/>
          </a:prstGeom>
        </p:spPr>
        <p:txBody>
          <a:bodyPr/>
          <a:lstStyle/>
          <a:p>
            <a:endParaRPr lang="id-ID"/>
          </a:p>
        </p:txBody>
      </p:sp>
    </p:spTree>
    <p:extLst>
      <p:ext uri="{BB962C8B-B14F-4D97-AF65-F5344CB8AC3E}">
        <p14:creationId xmlns:p14="http://schemas.microsoft.com/office/powerpoint/2010/main" val="19921354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9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83797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dirty="0"/>
          </a:p>
        </p:txBody>
      </p:sp>
      <p:sp>
        <p:nvSpPr>
          <p:cNvPr id="3" name="Date Placeholder 2"/>
          <p:cNvSpPr>
            <a:spLocks noGrp="1"/>
          </p:cNvSpPr>
          <p:nvPr>
            <p:ph type="dt" sz="half" idx="10"/>
          </p:nvPr>
        </p:nvSpPr>
        <p:spPr/>
        <p:txBody>
          <a:bodyPr/>
          <a:lstStyle/>
          <a:p>
            <a:fld id="{C764DE79-268F-4C1A-8933-263129D2AF90}" type="datetimeFigureOut">
              <a:rPr lang="en-US" dirty="0"/>
              <a:t>2/18/2019</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301251584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0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9769119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11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95803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12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15986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13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4932898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57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EB09AAE-0DB1-43A2-A5DB-E2B844558742}"/>
              </a:ext>
            </a:extLst>
          </p:cNvPr>
          <p:cNvSpPr>
            <a:spLocks noGrp="1"/>
          </p:cNvSpPr>
          <p:nvPr>
            <p:ph type="pic" sz="quarter" idx="10"/>
          </p:nvPr>
        </p:nvSpPr>
        <p:spPr>
          <a:xfrm>
            <a:off x="0" y="0"/>
            <a:ext cx="9144000" cy="5143500"/>
          </a:xfrm>
          <a:prstGeom prst="rect">
            <a:avLst/>
          </a:prstGeom>
        </p:spPr>
        <p:txBody>
          <a:bodyPr/>
          <a:lstStyle/>
          <a:p>
            <a:endParaRPr lang="en-US"/>
          </a:p>
        </p:txBody>
      </p:sp>
    </p:spTree>
    <p:extLst>
      <p:ext uri="{BB962C8B-B14F-4D97-AF65-F5344CB8AC3E}">
        <p14:creationId xmlns:p14="http://schemas.microsoft.com/office/powerpoint/2010/main" val="439546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35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1" y="919596"/>
            <a:ext cx="3610841" cy="4223905"/>
          </a:xfrm>
          <a:custGeom>
            <a:avLst/>
            <a:gdLst>
              <a:gd name="connsiteX0" fmla="*/ 0 w 4814455"/>
              <a:gd name="connsiteY0" fmla="*/ 0 h 5631873"/>
              <a:gd name="connsiteX1" fmla="*/ 4814455 w 4814455"/>
              <a:gd name="connsiteY1" fmla="*/ 0 h 5631873"/>
              <a:gd name="connsiteX2" fmla="*/ 4814455 w 4814455"/>
              <a:gd name="connsiteY2" fmla="*/ 5631873 h 5631873"/>
              <a:gd name="connsiteX3" fmla="*/ 0 w 4814455"/>
              <a:gd name="connsiteY3" fmla="*/ 5631873 h 5631873"/>
            </a:gdLst>
            <a:ahLst/>
            <a:cxnLst>
              <a:cxn ang="0">
                <a:pos x="connsiteX0" y="connsiteY0"/>
              </a:cxn>
              <a:cxn ang="0">
                <a:pos x="connsiteX1" y="connsiteY1"/>
              </a:cxn>
              <a:cxn ang="0">
                <a:pos x="connsiteX2" y="connsiteY2"/>
              </a:cxn>
              <a:cxn ang="0">
                <a:pos x="connsiteX3" y="connsiteY3"/>
              </a:cxn>
            </a:cxnLst>
            <a:rect l="l" t="t" r="r" b="b"/>
            <a:pathLst>
              <a:path w="4814455" h="5631873">
                <a:moveTo>
                  <a:pt x="0" y="0"/>
                </a:moveTo>
                <a:lnTo>
                  <a:pt x="4814455" y="0"/>
                </a:lnTo>
                <a:lnTo>
                  <a:pt x="4814455" y="5631873"/>
                </a:lnTo>
                <a:lnTo>
                  <a:pt x="0" y="5631873"/>
                </a:lnTo>
                <a:close/>
              </a:path>
            </a:pathLst>
          </a:custGeom>
        </p:spPr>
        <p:txBody>
          <a:bodyPr wrap="square">
            <a:noAutofit/>
          </a:bodyPr>
          <a:lstStyle/>
          <a:p>
            <a:endParaRPr lang="en-US"/>
          </a:p>
        </p:txBody>
      </p:sp>
    </p:spTree>
    <p:extLst>
      <p:ext uri="{BB962C8B-B14F-4D97-AF65-F5344CB8AC3E}">
        <p14:creationId xmlns:p14="http://schemas.microsoft.com/office/powerpoint/2010/main" val="939664914"/>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31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EB09AAE-0DB1-43A2-A5DB-E2B844558742}"/>
              </a:ext>
            </a:extLst>
          </p:cNvPr>
          <p:cNvSpPr>
            <a:spLocks noGrp="1"/>
          </p:cNvSpPr>
          <p:nvPr>
            <p:ph type="pic" sz="quarter" idx="10"/>
          </p:nvPr>
        </p:nvSpPr>
        <p:spPr>
          <a:xfrm>
            <a:off x="0" y="0"/>
            <a:ext cx="9144000" cy="5143500"/>
          </a:xfrm>
          <a:prstGeom prst="rect">
            <a:avLst/>
          </a:prstGeom>
        </p:spPr>
        <p:txBody>
          <a:bodyPr/>
          <a:lstStyle/>
          <a:p>
            <a:endParaRPr lang="en-US"/>
          </a:p>
        </p:txBody>
      </p:sp>
    </p:spTree>
    <p:extLst>
      <p:ext uri="{BB962C8B-B14F-4D97-AF65-F5344CB8AC3E}">
        <p14:creationId xmlns:p14="http://schemas.microsoft.com/office/powerpoint/2010/main" val="300850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37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EB09AAE-0DB1-43A2-A5DB-E2B844558742}"/>
              </a:ext>
            </a:extLst>
          </p:cNvPr>
          <p:cNvSpPr>
            <a:spLocks noGrp="1"/>
          </p:cNvSpPr>
          <p:nvPr>
            <p:ph type="pic" sz="quarter" idx="10"/>
          </p:nvPr>
        </p:nvSpPr>
        <p:spPr>
          <a:xfrm>
            <a:off x="0" y="0"/>
            <a:ext cx="9144000" cy="5143500"/>
          </a:xfrm>
          <a:prstGeom prst="rect">
            <a:avLst/>
          </a:prstGeom>
        </p:spPr>
        <p:txBody>
          <a:bodyPr/>
          <a:lstStyle/>
          <a:p>
            <a:endParaRPr lang="en-US"/>
          </a:p>
        </p:txBody>
      </p:sp>
    </p:spTree>
    <p:extLst>
      <p:ext uri="{BB962C8B-B14F-4D97-AF65-F5344CB8AC3E}">
        <p14:creationId xmlns:p14="http://schemas.microsoft.com/office/powerpoint/2010/main" val="3111760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59_Title Slide">
    <p:spTree>
      <p:nvGrpSpPr>
        <p:cNvPr id="1" name=""/>
        <p:cNvGrpSpPr/>
        <p:nvPr/>
      </p:nvGrpSpPr>
      <p:grpSpPr>
        <a:xfrm>
          <a:off x="0" y="0"/>
          <a:ext cx="0" cy="0"/>
          <a:chOff x="0" y="0"/>
          <a:chExt cx="0" cy="0"/>
        </a:xfrm>
      </p:grpSpPr>
      <p:sp>
        <p:nvSpPr>
          <p:cNvPr id="9" name="Picture Placeholder 8"/>
          <p:cNvSpPr>
            <a:spLocks noGrp="1"/>
          </p:cNvSpPr>
          <p:nvPr>
            <p:ph type="pic" sz="quarter" idx="10"/>
          </p:nvPr>
        </p:nvSpPr>
        <p:spPr>
          <a:xfrm>
            <a:off x="725092" y="1133821"/>
            <a:ext cx="1543050" cy="1465259"/>
          </a:xfrm>
          <a:custGeom>
            <a:avLst/>
            <a:gdLst>
              <a:gd name="connsiteX0" fmla="*/ 0 w 2057400"/>
              <a:gd name="connsiteY0" fmla="*/ 0 h 1543050"/>
              <a:gd name="connsiteX1" fmla="*/ 2057400 w 2057400"/>
              <a:gd name="connsiteY1" fmla="*/ 0 h 1543050"/>
              <a:gd name="connsiteX2" fmla="*/ 2057400 w 2057400"/>
              <a:gd name="connsiteY2" fmla="*/ 1543050 h 1543050"/>
              <a:gd name="connsiteX3" fmla="*/ 0 w 2057400"/>
              <a:gd name="connsiteY3" fmla="*/ 1543050 h 1543050"/>
            </a:gdLst>
            <a:ahLst/>
            <a:cxnLst>
              <a:cxn ang="0">
                <a:pos x="connsiteX0" y="connsiteY0"/>
              </a:cxn>
              <a:cxn ang="0">
                <a:pos x="connsiteX1" y="connsiteY1"/>
              </a:cxn>
              <a:cxn ang="0">
                <a:pos x="connsiteX2" y="connsiteY2"/>
              </a:cxn>
              <a:cxn ang="0">
                <a:pos x="connsiteX3" y="connsiteY3"/>
              </a:cxn>
            </a:cxnLst>
            <a:rect l="l" t="t" r="r" b="b"/>
            <a:pathLst>
              <a:path w="2057400" h="1543050">
                <a:moveTo>
                  <a:pt x="0" y="0"/>
                </a:moveTo>
                <a:lnTo>
                  <a:pt x="2057400" y="0"/>
                </a:lnTo>
                <a:lnTo>
                  <a:pt x="2057400" y="1543050"/>
                </a:lnTo>
                <a:lnTo>
                  <a:pt x="0" y="1543050"/>
                </a:lnTo>
                <a:close/>
              </a:path>
            </a:pathLst>
          </a:custGeom>
        </p:spPr>
        <p:txBody>
          <a:bodyPr wrap="square">
            <a:noAutofit/>
          </a:bodyPr>
          <a:lstStyle/>
          <a:p>
            <a:endParaRPr lang="en-US" dirty="0"/>
          </a:p>
        </p:txBody>
      </p:sp>
      <p:sp>
        <p:nvSpPr>
          <p:cNvPr id="12" name="Picture Placeholder 11"/>
          <p:cNvSpPr>
            <a:spLocks noGrp="1"/>
          </p:cNvSpPr>
          <p:nvPr>
            <p:ph type="pic" sz="quarter" idx="11"/>
          </p:nvPr>
        </p:nvSpPr>
        <p:spPr>
          <a:xfrm>
            <a:off x="2775347" y="1133821"/>
            <a:ext cx="1543050" cy="1465259"/>
          </a:xfrm>
          <a:custGeom>
            <a:avLst/>
            <a:gdLst>
              <a:gd name="connsiteX0" fmla="*/ 0 w 2057400"/>
              <a:gd name="connsiteY0" fmla="*/ 0 h 1543050"/>
              <a:gd name="connsiteX1" fmla="*/ 2057400 w 2057400"/>
              <a:gd name="connsiteY1" fmla="*/ 0 h 1543050"/>
              <a:gd name="connsiteX2" fmla="*/ 2057400 w 2057400"/>
              <a:gd name="connsiteY2" fmla="*/ 1543050 h 1543050"/>
              <a:gd name="connsiteX3" fmla="*/ 0 w 2057400"/>
              <a:gd name="connsiteY3" fmla="*/ 1543050 h 1543050"/>
            </a:gdLst>
            <a:ahLst/>
            <a:cxnLst>
              <a:cxn ang="0">
                <a:pos x="connsiteX0" y="connsiteY0"/>
              </a:cxn>
              <a:cxn ang="0">
                <a:pos x="connsiteX1" y="connsiteY1"/>
              </a:cxn>
              <a:cxn ang="0">
                <a:pos x="connsiteX2" y="connsiteY2"/>
              </a:cxn>
              <a:cxn ang="0">
                <a:pos x="connsiteX3" y="connsiteY3"/>
              </a:cxn>
            </a:cxnLst>
            <a:rect l="l" t="t" r="r" b="b"/>
            <a:pathLst>
              <a:path w="2057400" h="1543050">
                <a:moveTo>
                  <a:pt x="0" y="0"/>
                </a:moveTo>
                <a:lnTo>
                  <a:pt x="2057400" y="0"/>
                </a:lnTo>
                <a:lnTo>
                  <a:pt x="2057400" y="1543050"/>
                </a:lnTo>
                <a:lnTo>
                  <a:pt x="0" y="1543050"/>
                </a:lnTo>
                <a:close/>
              </a:path>
            </a:pathLst>
          </a:custGeom>
        </p:spPr>
        <p:txBody>
          <a:bodyPr wrap="square">
            <a:noAutofit/>
          </a:bodyPr>
          <a:lstStyle/>
          <a:p>
            <a:endParaRPr lang="en-US" dirty="0"/>
          </a:p>
        </p:txBody>
      </p:sp>
      <p:sp>
        <p:nvSpPr>
          <p:cNvPr id="15" name="Picture Placeholder 14"/>
          <p:cNvSpPr>
            <a:spLocks noGrp="1"/>
          </p:cNvSpPr>
          <p:nvPr>
            <p:ph type="pic" sz="quarter" idx="12"/>
          </p:nvPr>
        </p:nvSpPr>
        <p:spPr>
          <a:xfrm>
            <a:off x="4825604" y="1133821"/>
            <a:ext cx="1543050" cy="1465259"/>
          </a:xfrm>
          <a:custGeom>
            <a:avLst/>
            <a:gdLst>
              <a:gd name="connsiteX0" fmla="*/ 0 w 2057400"/>
              <a:gd name="connsiteY0" fmla="*/ 0 h 1543050"/>
              <a:gd name="connsiteX1" fmla="*/ 2057400 w 2057400"/>
              <a:gd name="connsiteY1" fmla="*/ 0 h 1543050"/>
              <a:gd name="connsiteX2" fmla="*/ 2057400 w 2057400"/>
              <a:gd name="connsiteY2" fmla="*/ 1543050 h 1543050"/>
              <a:gd name="connsiteX3" fmla="*/ 0 w 2057400"/>
              <a:gd name="connsiteY3" fmla="*/ 1543050 h 1543050"/>
            </a:gdLst>
            <a:ahLst/>
            <a:cxnLst>
              <a:cxn ang="0">
                <a:pos x="connsiteX0" y="connsiteY0"/>
              </a:cxn>
              <a:cxn ang="0">
                <a:pos x="connsiteX1" y="connsiteY1"/>
              </a:cxn>
              <a:cxn ang="0">
                <a:pos x="connsiteX2" y="connsiteY2"/>
              </a:cxn>
              <a:cxn ang="0">
                <a:pos x="connsiteX3" y="connsiteY3"/>
              </a:cxn>
            </a:cxnLst>
            <a:rect l="l" t="t" r="r" b="b"/>
            <a:pathLst>
              <a:path w="2057400" h="1543050">
                <a:moveTo>
                  <a:pt x="0" y="0"/>
                </a:moveTo>
                <a:lnTo>
                  <a:pt x="2057400" y="0"/>
                </a:lnTo>
                <a:lnTo>
                  <a:pt x="2057400" y="1543050"/>
                </a:lnTo>
                <a:lnTo>
                  <a:pt x="0" y="1543050"/>
                </a:lnTo>
                <a:close/>
              </a:path>
            </a:pathLst>
          </a:custGeom>
        </p:spPr>
        <p:txBody>
          <a:bodyPr wrap="square">
            <a:noAutofit/>
          </a:bodyPr>
          <a:lstStyle/>
          <a:p>
            <a:endParaRPr lang="en-US" dirty="0"/>
          </a:p>
        </p:txBody>
      </p:sp>
      <p:sp>
        <p:nvSpPr>
          <p:cNvPr id="18" name="Picture Placeholder 17"/>
          <p:cNvSpPr>
            <a:spLocks noGrp="1"/>
          </p:cNvSpPr>
          <p:nvPr>
            <p:ph type="pic" sz="quarter" idx="13"/>
          </p:nvPr>
        </p:nvSpPr>
        <p:spPr>
          <a:xfrm>
            <a:off x="6875859" y="1133821"/>
            <a:ext cx="1543050" cy="1465259"/>
          </a:xfrm>
          <a:custGeom>
            <a:avLst/>
            <a:gdLst>
              <a:gd name="connsiteX0" fmla="*/ 0 w 2057400"/>
              <a:gd name="connsiteY0" fmla="*/ 0 h 1543050"/>
              <a:gd name="connsiteX1" fmla="*/ 2057400 w 2057400"/>
              <a:gd name="connsiteY1" fmla="*/ 0 h 1543050"/>
              <a:gd name="connsiteX2" fmla="*/ 2057400 w 2057400"/>
              <a:gd name="connsiteY2" fmla="*/ 1543050 h 1543050"/>
              <a:gd name="connsiteX3" fmla="*/ 0 w 2057400"/>
              <a:gd name="connsiteY3" fmla="*/ 1543050 h 1543050"/>
            </a:gdLst>
            <a:ahLst/>
            <a:cxnLst>
              <a:cxn ang="0">
                <a:pos x="connsiteX0" y="connsiteY0"/>
              </a:cxn>
              <a:cxn ang="0">
                <a:pos x="connsiteX1" y="connsiteY1"/>
              </a:cxn>
              <a:cxn ang="0">
                <a:pos x="connsiteX2" y="connsiteY2"/>
              </a:cxn>
              <a:cxn ang="0">
                <a:pos x="connsiteX3" y="connsiteY3"/>
              </a:cxn>
            </a:cxnLst>
            <a:rect l="l" t="t" r="r" b="b"/>
            <a:pathLst>
              <a:path w="2057400" h="1543050">
                <a:moveTo>
                  <a:pt x="0" y="0"/>
                </a:moveTo>
                <a:lnTo>
                  <a:pt x="2057400" y="0"/>
                </a:lnTo>
                <a:lnTo>
                  <a:pt x="2057400" y="1543050"/>
                </a:lnTo>
                <a:lnTo>
                  <a:pt x="0" y="1543050"/>
                </a:lnTo>
                <a:close/>
              </a:path>
            </a:pathLst>
          </a:custGeom>
        </p:spPr>
        <p:txBody>
          <a:bodyPr wrap="square">
            <a:noAutofit/>
          </a:bodyPr>
          <a:lstStyle/>
          <a:p>
            <a:endParaRPr lang="en-US" dirty="0"/>
          </a:p>
        </p:txBody>
      </p:sp>
      <p:sp>
        <p:nvSpPr>
          <p:cNvPr id="6" name="Picture Placeholder 5"/>
          <p:cNvSpPr>
            <a:spLocks noGrp="1"/>
          </p:cNvSpPr>
          <p:nvPr>
            <p:ph type="pic" sz="quarter" idx="14"/>
          </p:nvPr>
        </p:nvSpPr>
        <p:spPr>
          <a:xfrm>
            <a:off x="725092" y="3039581"/>
            <a:ext cx="1543050" cy="1465259"/>
          </a:xfrm>
          <a:custGeom>
            <a:avLst/>
            <a:gdLst>
              <a:gd name="connsiteX0" fmla="*/ 0 w 2057400"/>
              <a:gd name="connsiteY0" fmla="*/ 0 h 1543050"/>
              <a:gd name="connsiteX1" fmla="*/ 2057400 w 2057400"/>
              <a:gd name="connsiteY1" fmla="*/ 0 h 1543050"/>
              <a:gd name="connsiteX2" fmla="*/ 2057400 w 2057400"/>
              <a:gd name="connsiteY2" fmla="*/ 1543050 h 1543050"/>
              <a:gd name="connsiteX3" fmla="*/ 0 w 2057400"/>
              <a:gd name="connsiteY3" fmla="*/ 1543050 h 1543050"/>
            </a:gdLst>
            <a:ahLst/>
            <a:cxnLst>
              <a:cxn ang="0">
                <a:pos x="connsiteX0" y="connsiteY0"/>
              </a:cxn>
              <a:cxn ang="0">
                <a:pos x="connsiteX1" y="connsiteY1"/>
              </a:cxn>
              <a:cxn ang="0">
                <a:pos x="connsiteX2" y="connsiteY2"/>
              </a:cxn>
              <a:cxn ang="0">
                <a:pos x="connsiteX3" y="connsiteY3"/>
              </a:cxn>
            </a:cxnLst>
            <a:rect l="l" t="t" r="r" b="b"/>
            <a:pathLst>
              <a:path w="2057400" h="1543050">
                <a:moveTo>
                  <a:pt x="0" y="0"/>
                </a:moveTo>
                <a:lnTo>
                  <a:pt x="2057400" y="0"/>
                </a:lnTo>
                <a:lnTo>
                  <a:pt x="2057400" y="1543050"/>
                </a:lnTo>
                <a:lnTo>
                  <a:pt x="0" y="1543050"/>
                </a:lnTo>
                <a:close/>
              </a:path>
            </a:pathLst>
          </a:custGeom>
        </p:spPr>
        <p:txBody>
          <a:bodyPr wrap="square">
            <a:noAutofit/>
          </a:bodyPr>
          <a:lstStyle/>
          <a:p>
            <a:endParaRPr lang="en-US" dirty="0"/>
          </a:p>
        </p:txBody>
      </p:sp>
      <p:sp>
        <p:nvSpPr>
          <p:cNvPr id="7" name="Picture Placeholder 6"/>
          <p:cNvSpPr>
            <a:spLocks noGrp="1"/>
          </p:cNvSpPr>
          <p:nvPr>
            <p:ph type="pic" sz="quarter" idx="15"/>
          </p:nvPr>
        </p:nvSpPr>
        <p:spPr>
          <a:xfrm>
            <a:off x="2775347" y="3039581"/>
            <a:ext cx="1543050" cy="1465259"/>
          </a:xfrm>
          <a:custGeom>
            <a:avLst/>
            <a:gdLst>
              <a:gd name="connsiteX0" fmla="*/ 0 w 2057400"/>
              <a:gd name="connsiteY0" fmla="*/ 0 h 1543050"/>
              <a:gd name="connsiteX1" fmla="*/ 2057400 w 2057400"/>
              <a:gd name="connsiteY1" fmla="*/ 0 h 1543050"/>
              <a:gd name="connsiteX2" fmla="*/ 2057400 w 2057400"/>
              <a:gd name="connsiteY2" fmla="*/ 1543050 h 1543050"/>
              <a:gd name="connsiteX3" fmla="*/ 0 w 2057400"/>
              <a:gd name="connsiteY3" fmla="*/ 1543050 h 1543050"/>
            </a:gdLst>
            <a:ahLst/>
            <a:cxnLst>
              <a:cxn ang="0">
                <a:pos x="connsiteX0" y="connsiteY0"/>
              </a:cxn>
              <a:cxn ang="0">
                <a:pos x="connsiteX1" y="connsiteY1"/>
              </a:cxn>
              <a:cxn ang="0">
                <a:pos x="connsiteX2" y="connsiteY2"/>
              </a:cxn>
              <a:cxn ang="0">
                <a:pos x="connsiteX3" y="connsiteY3"/>
              </a:cxn>
            </a:cxnLst>
            <a:rect l="l" t="t" r="r" b="b"/>
            <a:pathLst>
              <a:path w="2057400" h="1543050">
                <a:moveTo>
                  <a:pt x="0" y="0"/>
                </a:moveTo>
                <a:lnTo>
                  <a:pt x="2057400" y="0"/>
                </a:lnTo>
                <a:lnTo>
                  <a:pt x="2057400" y="1543050"/>
                </a:lnTo>
                <a:lnTo>
                  <a:pt x="0" y="1543050"/>
                </a:lnTo>
                <a:close/>
              </a:path>
            </a:pathLst>
          </a:custGeom>
        </p:spPr>
        <p:txBody>
          <a:bodyPr wrap="square">
            <a:noAutofit/>
          </a:bodyPr>
          <a:lstStyle/>
          <a:p>
            <a:endParaRPr lang="en-US" dirty="0"/>
          </a:p>
        </p:txBody>
      </p:sp>
      <p:sp>
        <p:nvSpPr>
          <p:cNvPr id="8" name="Picture Placeholder 7"/>
          <p:cNvSpPr>
            <a:spLocks noGrp="1"/>
          </p:cNvSpPr>
          <p:nvPr>
            <p:ph type="pic" sz="quarter" idx="16"/>
          </p:nvPr>
        </p:nvSpPr>
        <p:spPr>
          <a:xfrm>
            <a:off x="4825604" y="3039581"/>
            <a:ext cx="1543050" cy="1465259"/>
          </a:xfrm>
          <a:custGeom>
            <a:avLst/>
            <a:gdLst>
              <a:gd name="connsiteX0" fmla="*/ 0 w 2057400"/>
              <a:gd name="connsiteY0" fmla="*/ 0 h 1543050"/>
              <a:gd name="connsiteX1" fmla="*/ 2057400 w 2057400"/>
              <a:gd name="connsiteY1" fmla="*/ 0 h 1543050"/>
              <a:gd name="connsiteX2" fmla="*/ 2057400 w 2057400"/>
              <a:gd name="connsiteY2" fmla="*/ 1543050 h 1543050"/>
              <a:gd name="connsiteX3" fmla="*/ 0 w 2057400"/>
              <a:gd name="connsiteY3" fmla="*/ 1543050 h 1543050"/>
            </a:gdLst>
            <a:ahLst/>
            <a:cxnLst>
              <a:cxn ang="0">
                <a:pos x="connsiteX0" y="connsiteY0"/>
              </a:cxn>
              <a:cxn ang="0">
                <a:pos x="connsiteX1" y="connsiteY1"/>
              </a:cxn>
              <a:cxn ang="0">
                <a:pos x="connsiteX2" y="connsiteY2"/>
              </a:cxn>
              <a:cxn ang="0">
                <a:pos x="connsiteX3" y="connsiteY3"/>
              </a:cxn>
            </a:cxnLst>
            <a:rect l="l" t="t" r="r" b="b"/>
            <a:pathLst>
              <a:path w="2057400" h="1543050">
                <a:moveTo>
                  <a:pt x="0" y="0"/>
                </a:moveTo>
                <a:lnTo>
                  <a:pt x="2057400" y="0"/>
                </a:lnTo>
                <a:lnTo>
                  <a:pt x="2057400" y="1543050"/>
                </a:lnTo>
                <a:lnTo>
                  <a:pt x="0" y="1543050"/>
                </a:lnTo>
                <a:close/>
              </a:path>
            </a:pathLst>
          </a:custGeom>
        </p:spPr>
        <p:txBody>
          <a:bodyPr wrap="square">
            <a:noAutofit/>
          </a:bodyPr>
          <a:lstStyle/>
          <a:p>
            <a:endParaRPr lang="en-US" dirty="0"/>
          </a:p>
        </p:txBody>
      </p:sp>
      <p:sp>
        <p:nvSpPr>
          <p:cNvPr id="10" name="Picture Placeholder 9"/>
          <p:cNvSpPr>
            <a:spLocks noGrp="1"/>
          </p:cNvSpPr>
          <p:nvPr>
            <p:ph type="pic" sz="quarter" idx="17"/>
          </p:nvPr>
        </p:nvSpPr>
        <p:spPr>
          <a:xfrm>
            <a:off x="6875859" y="3039581"/>
            <a:ext cx="1543050" cy="1465259"/>
          </a:xfrm>
          <a:custGeom>
            <a:avLst/>
            <a:gdLst>
              <a:gd name="connsiteX0" fmla="*/ 0 w 2057400"/>
              <a:gd name="connsiteY0" fmla="*/ 0 h 1543050"/>
              <a:gd name="connsiteX1" fmla="*/ 2057400 w 2057400"/>
              <a:gd name="connsiteY1" fmla="*/ 0 h 1543050"/>
              <a:gd name="connsiteX2" fmla="*/ 2057400 w 2057400"/>
              <a:gd name="connsiteY2" fmla="*/ 1543050 h 1543050"/>
              <a:gd name="connsiteX3" fmla="*/ 0 w 2057400"/>
              <a:gd name="connsiteY3" fmla="*/ 1543050 h 1543050"/>
            </a:gdLst>
            <a:ahLst/>
            <a:cxnLst>
              <a:cxn ang="0">
                <a:pos x="connsiteX0" y="connsiteY0"/>
              </a:cxn>
              <a:cxn ang="0">
                <a:pos x="connsiteX1" y="connsiteY1"/>
              </a:cxn>
              <a:cxn ang="0">
                <a:pos x="connsiteX2" y="connsiteY2"/>
              </a:cxn>
              <a:cxn ang="0">
                <a:pos x="connsiteX3" y="connsiteY3"/>
              </a:cxn>
            </a:cxnLst>
            <a:rect l="l" t="t" r="r" b="b"/>
            <a:pathLst>
              <a:path w="2057400" h="1543050">
                <a:moveTo>
                  <a:pt x="0" y="0"/>
                </a:moveTo>
                <a:lnTo>
                  <a:pt x="2057400" y="0"/>
                </a:lnTo>
                <a:lnTo>
                  <a:pt x="2057400" y="1543050"/>
                </a:lnTo>
                <a:lnTo>
                  <a:pt x="0" y="1543050"/>
                </a:lnTo>
                <a:close/>
              </a:path>
            </a:pathLst>
          </a:custGeom>
        </p:spPr>
        <p:txBody>
          <a:bodyPr wrap="square">
            <a:noAutofit/>
          </a:bodyPr>
          <a:lstStyle/>
          <a:p>
            <a:endParaRPr lang="en-US" dirty="0"/>
          </a:p>
        </p:txBody>
      </p:sp>
    </p:spTree>
    <p:extLst>
      <p:ext uri="{BB962C8B-B14F-4D97-AF65-F5344CB8AC3E}">
        <p14:creationId xmlns:p14="http://schemas.microsoft.com/office/powerpoint/2010/main" val="2476496733"/>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5"/>
                                        </p:tgtEl>
                                        <p:attrNameLst>
                                          <p:attrName>style.visibility</p:attrName>
                                        </p:attrNameLst>
                                      </p:cBhvr>
                                      <p:to>
                                        <p:strVal val="visible"/>
                                      </p:to>
                                    </p:set>
                                    <p:animEffect transition="in" filter="fade">
                                      <p:cBhvr>
                                        <p:cTn id="15" dur="500"/>
                                        <p:tgtEl>
                                          <p:spTgt spid="15"/>
                                        </p:tgtEl>
                                      </p:cBhvr>
                                    </p:animEffect>
                                  </p:childTnLst>
                                </p:cTn>
                              </p:par>
                            </p:childTnLst>
                          </p:cTn>
                        </p:par>
                        <p:par>
                          <p:cTn id="16" fill="hold">
                            <p:stCondLst>
                              <p:cond delay="1500"/>
                            </p:stCondLst>
                            <p:childTnLst>
                              <p:par>
                                <p:cTn id="17" presetID="10" presetClass="entr" presetSubtype="0" fill="hold" grpId="0" nodeType="afterEffect" nodePh="1">
                                  <p:stCondLst>
                                    <p:cond delay="0"/>
                                  </p:stCondLst>
                                  <p:endCondLst>
                                    <p:cond evt="begin" delay="0">
                                      <p:tn val="17"/>
                                    </p:cond>
                                  </p:endCondLst>
                                  <p:childTnLst>
                                    <p:set>
                                      <p:cBhvr>
                                        <p:cTn id="18" dur="1" fill="hold">
                                          <p:stCondLst>
                                            <p:cond delay="0"/>
                                          </p:stCondLst>
                                        </p:cTn>
                                        <p:tgtEl>
                                          <p:spTgt spid="18"/>
                                        </p:tgtEl>
                                        <p:attrNameLst>
                                          <p:attrName>style.visibility</p:attrName>
                                        </p:attrNameLst>
                                      </p:cBhvr>
                                      <p:to>
                                        <p:strVal val="visible"/>
                                      </p:to>
                                    </p:set>
                                    <p:animEffect transition="in" filter="fade">
                                      <p:cBhvr>
                                        <p:cTn id="19" dur="500"/>
                                        <p:tgtEl>
                                          <p:spTgt spid="18"/>
                                        </p:tgtEl>
                                      </p:cBhvr>
                                    </p:animEffect>
                                  </p:childTnLst>
                                </p:cTn>
                              </p:par>
                            </p:childTnLst>
                          </p:cTn>
                        </p:par>
                        <p:par>
                          <p:cTn id="20" fill="hold">
                            <p:stCondLst>
                              <p:cond delay="2000"/>
                            </p:stCondLst>
                            <p:childTnLst>
                              <p:par>
                                <p:cTn id="21" presetID="10" presetClass="entr" presetSubtype="0" fill="hold" grpId="0" nodeType="afterEffect" nodePh="1">
                                  <p:stCondLst>
                                    <p:cond delay="0"/>
                                  </p:stCondLst>
                                  <p:endCondLst>
                                    <p:cond evt="begin" delay="0">
                                      <p:tn val="21"/>
                                    </p:cond>
                                  </p:end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childTnLst>
                                </p:cTn>
                              </p:par>
                            </p:childTnLst>
                          </p:cTn>
                        </p:par>
                        <p:par>
                          <p:cTn id="24" fill="hold">
                            <p:stCondLst>
                              <p:cond delay="2500"/>
                            </p:stCondLst>
                            <p:childTnLst>
                              <p:par>
                                <p:cTn id="25" presetID="10" presetClass="entr" presetSubtype="0" fill="hold" grpId="0" nodeType="afterEffect" nodePh="1">
                                  <p:stCondLst>
                                    <p:cond delay="0"/>
                                  </p:stCondLst>
                                  <p:endCondLst>
                                    <p:cond evt="begin" delay="0">
                                      <p:tn val="25"/>
                                    </p:cond>
                                  </p:endCondLst>
                                  <p:childTnLst>
                                    <p:set>
                                      <p:cBhvr>
                                        <p:cTn id="26" dur="1" fill="hold">
                                          <p:stCondLst>
                                            <p:cond delay="0"/>
                                          </p:stCondLst>
                                        </p:cTn>
                                        <p:tgtEl>
                                          <p:spTgt spid="7"/>
                                        </p:tgtEl>
                                        <p:attrNameLst>
                                          <p:attrName>style.visibility</p:attrName>
                                        </p:attrNameLst>
                                      </p:cBhvr>
                                      <p:to>
                                        <p:strVal val="visible"/>
                                      </p:to>
                                    </p:set>
                                    <p:animEffect transition="in" filter="fade">
                                      <p:cBhvr>
                                        <p:cTn id="27" dur="500"/>
                                        <p:tgtEl>
                                          <p:spTgt spid="7"/>
                                        </p:tgtEl>
                                      </p:cBhvr>
                                    </p:animEffect>
                                  </p:childTnLst>
                                </p:cTn>
                              </p:par>
                            </p:childTnLst>
                          </p:cTn>
                        </p:par>
                        <p:par>
                          <p:cTn id="28" fill="hold">
                            <p:stCondLst>
                              <p:cond delay="3000"/>
                            </p:stCondLst>
                            <p:childTnLst>
                              <p:par>
                                <p:cTn id="29" presetID="10" presetClass="entr" presetSubtype="0" fill="hold" grpId="0" nodeType="afterEffect" nodePh="1">
                                  <p:stCondLst>
                                    <p:cond delay="0"/>
                                  </p:stCondLst>
                                  <p:endCondLst>
                                    <p:cond evt="begin" delay="0">
                                      <p:tn val="29"/>
                                    </p:cond>
                                  </p:endCondLst>
                                  <p:childTnLst>
                                    <p:set>
                                      <p:cBhvr>
                                        <p:cTn id="30" dur="1" fill="hold">
                                          <p:stCondLst>
                                            <p:cond delay="0"/>
                                          </p:stCondLst>
                                        </p:cTn>
                                        <p:tgtEl>
                                          <p:spTgt spid="8"/>
                                        </p:tgtEl>
                                        <p:attrNameLst>
                                          <p:attrName>style.visibility</p:attrName>
                                        </p:attrNameLst>
                                      </p:cBhvr>
                                      <p:to>
                                        <p:strVal val="visible"/>
                                      </p:to>
                                    </p:set>
                                    <p:animEffect transition="in" filter="fade">
                                      <p:cBhvr>
                                        <p:cTn id="31" dur="500"/>
                                        <p:tgtEl>
                                          <p:spTgt spid="8"/>
                                        </p:tgtEl>
                                      </p:cBhvr>
                                    </p:animEffect>
                                  </p:childTnLst>
                                </p:cTn>
                              </p:par>
                            </p:childTnLst>
                          </p:cTn>
                        </p:par>
                        <p:par>
                          <p:cTn id="32" fill="hold">
                            <p:stCondLst>
                              <p:cond delay="3500"/>
                            </p:stCondLst>
                            <p:childTnLst>
                              <p:par>
                                <p:cTn id="33" presetID="10" presetClass="entr" presetSubtype="0" fill="hold" grpId="0" nodeType="afterEffect" nodePh="1">
                                  <p:stCondLst>
                                    <p:cond delay="0"/>
                                  </p:stCondLst>
                                  <p:endCondLst>
                                    <p:cond evt="begin" delay="0">
                                      <p:tn val="33"/>
                                    </p:cond>
                                  </p:endCondLst>
                                  <p:childTnLst>
                                    <p:set>
                                      <p:cBhvr>
                                        <p:cTn id="34" dur="1" fill="hold">
                                          <p:stCondLst>
                                            <p:cond delay="0"/>
                                          </p:stCondLst>
                                        </p:cTn>
                                        <p:tgtEl>
                                          <p:spTgt spid="10"/>
                                        </p:tgtEl>
                                        <p:attrNameLst>
                                          <p:attrName>style.visibility</p:attrName>
                                        </p:attrNameLst>
                                      </p:cBhvr>
                                      <p:to>
                                        <p:strVal val="visible"/>
                                      </p:to>
                                    </p:set>
                                    <p:animEffect transition="in" filter="fade">
                                      <p:cBhvr>
                                        <p:cTn id="35"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2" grpId="0"/>
      <p:bldP spid="15" grpId="0"/>
      <p:bldP spid="18" grpId="0"/>
      <p:bldP spid="6" grpId="0"/>
      <p:bldP spid="7" grpId="0"/>
      <p:bldP spid="8" grpId="0"/>
      <p:bldP spid="10" grpId="0"/>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Left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604754438"/>
      </p:ext>
    </p:extLst>
  </p:cSld>
  <p:clrMapOvr>
    <a:masterClrMapping/>
  </p:clrMapOvr>
  <p:timing>
    <p:tnLst>
      <p:par>
        <p:cTn id="1" dur="indefinite" restart="never" nodeType="tmRoot"/>
      </p:par>
    </p:tn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764DE79-268F-4C1A-8933-263129D2AF90}" type="datetimeFigureOut">
              <a:rPr lang="en-US" dirty="0"/>
              <a:t>2/18/2019</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4" name="Slide Number Placeholder 3"/>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215404288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4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269969753"/>
      </p:ext>
    </p:extLst>
  </p:cSld>
  <p:clrMapOvr>
    <a:masterClrMapping/>
  </p:clrMapOvr>
  <p:timing>
    <p:tnLst>
      <p:par>
        <p:cTn id="1" dur="indefinite" restart="never" nodeType="tmRoot"/>
      </p:par>
    </p:tn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55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EB09AAE-0DB1-43A2-A5DB-E2B844558742}"/>
              </a:ext>
            </a:extLst>
          </p:cNvPr>
          <p:cNvSpPr>
            <a:spLocks noGrp="1"/>
          </p:cNvSpPr>
          <p:nvPr>
            <p:ph type="pic" sz="quarter" idx="10"/>
          </p:nvPr>
        </p:nvSpPr>
        <p:spPr>
          <a:xfrm>
            <a:off x="0" y="0"/>
            <a:ext cx="9144000" cy="5143500"/>
          </a:xfrm>
          <a:prstGeom prst="rect">
            <a:avLst/>
          </a:prstGeom>
        </p:spPr>
        <p:txBody>
          <a:bodyPr/>
          <a:lstStyle/>
          <a:p>
            <a:endParaRPr lang="en-US"/>
          </a:p>
        </p:txBody>
      </p:sp>
    </p:spTree>
    <p:extLst>
      <p:ext uri="{BB962C8B-B14F-4D97-AF65-F5344CB8AC3E}">
        <p14:creationId xmlns:p14="http://schemas.microsoft.com/office/powerpoint/2010/main" val="28965444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86_Title Slide">
    <p:spTree>
      <p:nvGrpSpPr>
        <p:cNvPr id="1" name=""/>
        <p:cNvGrpSpPr/>
        <p:nvPr/>
      </p:nvGrpSpPr>
      <p:grpSpPr>
        <a:xfrm>
          <a:off x="0" y="0"/>
          <a:ext cx="0" cy="0"/>
          <a:chOff x="0" y="0"/>
          <a:chExt cx="0" cy="0"/>
        </a:xfrm>
      </p:grpSpPr>
      <p:sp>
        <p:nvSpPr>
          <p:cNvPr id="12" name="Picture Placeholder 11"/>
          <p:cNvSpPr>
            <a:spLocks noGrp="1"/>
          </p:cNvSpPr>
          <p:nvPr>
            <p:ph type="pic" sz="quarter" idx="10"/>
          </p:nvPr>
        </p:nvSpPr>
        <p:spPr>
          <a:xfrm>
            <a:off x="6337783" y="1382842"/>
            <a:ext cx="1618938" cy="1618938"/>
          </a:xfrm>
          <a:custGeom>
            <a:avLst/>
            <a:gdLst>
              <a:gd name="connsiteX0" fmla="*/ 1079292 w 2158584"/>
              <a:gd name="connsiteY0" fmla="*/ 0 h 2158584"/>
              <a:gd name="connsiteX1" fmla="*/ 2158584 w 2158584"/>
              <a:gd name="connsiteY1" fmla="*/ 1079292 h 2158584"/>
              <a:gd name="connsiteX2" fmla="*/ 1079292 w 2158584"/>
              <a:gd name="connsiteY2" fmla="*/ 2158584 h 2158584"/>
              <a:gd name="connsiteX3" fmla="*/ 0 w 2158584"/>
              <a:gd name="connsiteY3" fmla="*/ 1079292 h 2158584"/>
              <a:gd name="connsiteX4" fmla="*/ 1079292 w 2158584"/>
              <a:gd name="connsiteY4" fmla="*/ 0 h 2158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84" h="2158584">
                <a:moveTo>
                  <a:pt x="1079292" y="0"/>
                </a:moveTo>
                <a:cubicBezTo>
                  <a:pt x="1675369" y="0"/>
                  <a:pt x="2158584" y="483215"/>
                  <a:pt x="2158584" y="1079292"/>
                </a:cubicBezTo>
                <a:cubicBezTo>
                  <a:pt x="2158584" y="1675369"/>
                  <a:pt x="1675369" y="2158584"/>
                  <a:pt x="1079292" y="2158584"/>
                </a:cubicBezTo>
                <a:cubicBezTo>
                  <a:pt x="483215" y="2158584"/>
                  <a:pt x="0" y="1675369"/>
                  <a:pt x="0" y="1079292"/>
                </a:cubicBezTo>
                <a:cubicBezTo>
                  <a:pt x="0" y="483215"/>
                  <a:pt x="483215" y="0"/>
                  <a:pt x="1079292" y="0"/>
                </a:cubicBezTo>
                <a:close/>
              </a:path>
            </a:pathLst>
          </a:custGeom>
        </p:spPr>
        <p:txBody>
          <a:bodyPr wrap="square">
            <a:noAutofit/>
          </a:bodyPr>
          <a:lstStyle/>
          <a:p>
            <a:endParaRPr lang="en-US"/>
          </a:p>
        </p:txBody>
      </p:sp>
      <p:sp>
        <p:nvSpPr>
          <p:cNvPr id="17" name="Picture Placeholder 16"/>
          <p:cNvSpPr>
            <a:spLocks noGrp="1"/>
          </p:cNvSpPr>
          <p:nvPr>
            <p:ph type="pic" sz="quarter" idx="11"/>
          </p:nvPr>
        </p:nvSpPr>
        <p:spPr>
          <a:xfrm>
            <a:off x="1191718" y="1382842"/>
            <a:ext cx="1618938" cy="1618938"/>
          </a:xfrm>
          <a:custGeom>
            <a:avLst/>
            <a:gdLst>
              <a:gd name="connsiteX0" fmla="*/ 1079292 w 2158584"/>
              <a:gd name="connsiteY0" fmla="*/ 0 h 2158584"/>
              <a:gd name="connsiteX1" fmla="*/ 2158584 w 2158584"/>
              <a:gd name="connsiteY1" fmla="*/ 1079292 h 2158584"/>
              <a:gd name="connsiteX2" fmla="*/ 1079292 w 2158584"/>
              <a:gd name="connsiteY2" fmla="*/ 2158584 h 2158584"/>
              <a:gd name="connsiteX3" fmla="*/ 0 w 2158584"/>
              <a:gd name="connsiteY3" fmla="*/ 1079292 h 2158584"/>
              <a:gd name="connsiteX4" fmla="*/ 1079292 w 2158584"/>
              <a:gd name="connsiteY4" fmla="*/ 0 h 2158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84" h="2158584">
                <a:moveTo>
                  <a:pt x="1079292" y="0"/>
                </a:moveTo>
                <a:cubicBezTo>
                  <a:pt x="1675369" y="0"/>
                  <a:pt x="2158584" y="483215"/>
                  <a:pt x="2158584" y="1079292"/>
                </a:cubicBezTo>
                <a:cubicBezTo>
                  <a:pt x="2158584" y="1675369"/>
                  <a:pt x="1675369" y="2158584"/>
                  <a:pt x="1079292" y="2158584"/>
                </a:cubicBezTo>
                <a:cubicBezTo>
                  <a:pt x="483215" y="2158584"/>
                  <a:pt x="0" y="1675369"/>
                  <a:pt x="0" y="1079292"/>
                </a:cubicBezTo>
                <a:cubicBezTo>
                  <a:pt x="0" y="483215"/>
                  <a:pt x="483215" y="0"/>
                  <a:pt x="1079292" y="0"/>
                </a:cubicBezTo>
                <a:close/>
              </a:path>
            </a:pathLst>
          </a:custGeom>
        </p:spPr>
        <p:txBody>
          <a:bodyPr wrap="square">
            <a:noAutofit/>
          </a:bodyPr>
          <a:lstStyle/>
          <a:p>
            <a:endParaRPr lang="en-US" dirty="0"/>
          </a:p>
        </p:txBody>
      </p:sp>
      <p:sp>
        <p:nvSpPr>
          <p:cNvPr id="14" name="Picture Placeholder 13"/>
          <p:cNvSpPr>
            <a:spLocks noGrp="1"/>
          </p:cNvSpPr>
          <p:nvPr>
            <p:ph type="pic" sz="quarter" idx="12"/>
          </p:nvPr>
        </p:nvSpPr>
        <p:spPr>
          <a:xfrm>
            <a:off x="3762531" y="1382842"/>
            <a:ext cx="1618938" cy="1618938"/>
          </a:xfrm>
          <a:custGeom>
            <a:avLst/>
            <a:gdLst>
              <a:gd name="connsiteX0" fmla="*/ 1079292 w 2158584"/>
              <a:gd name="connsiteY0" fmla="*/ 0 h 2158584"/>
              <a:gd name="connsiteX1" fmla="*/ 2158584 w 2158584"/>
              <a:gd name="connsiteY1" fmla="*/ 1079292 h 2158584"/>
              <a:gd name="connsiteX2" fmla="*/ 1079292 w 2158584"/>
              <a:gd name="connsiteY2" fmla="*/ 2158584 h 2158584"/>
              <a:gd name="connsiteX3" fmla="*/ 0 w 2158584"/>
              <a:gd name="connsiteY3" fmla="*/ 1079292 h 2158584"/>
              <a:gd name="connsiteX4" fmla="*/ 1079292 w 2158584"/>
              <a:gd name="connsiteY4" fmla="*/ 0 h 21585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8584" h="2158584">
                <a:moveTo>
                  <a:pt x="1079292" y="0"/>
                </a:moveTo>
                <a:cubicBezTo>
                  <a:pt x="1675369" y="0"/>
                  <a:pt x="2158584" y="483215"/>
                  <a:pt x="2158584" y="1079292"/>
                </a:cubicBezTo>
                <a:cubicBezTo>
                  <a:pt x="2158584" y="1675369"/>
                  <a:pt x="1675369" y="2158584"/>
                  <a:pt x="1079292" y="2158584"/>
                </a:cubicBezTo>
                <a:cubicBezTo>
                  <a:pt x="483215" y="2158584"/>
                  <a:pt x="0" y="1675369"/>
                  <a:pt x="0" y="1079292"/>
                </a:cubicBezTo>
                <a:cubicBezTo>
                  <a:pt x="0" y="483215"/>
                  <a:pt x="483215" y="0"/>
                  <a:pt x="1079292" y="0"/>
                </a:cubicBezTo>
                <a:close/>
              </a:path>
            </a:pathLst>
          </a:custGeom>
        </p:spPr>
        <p:txBody>
          <a:bodyPr wrap="square">
            <a:noAutofit/>
          </a:bodyPr>
          <a:lstStyle/>
          <a:p>
            <a:endParaRPr lang="en-US"/>
          </a:p>
        </p:txBody>
      </p:sp>
    </p:spTree>
    <p:extLst>
      <p:ext uri="{BB962C8B-B14F-4D97-AF65-F5344CB8AC3E}">
        <p14:creationId xmlns:p14="http://schemas.microsoft.com/office/powerpoint/2010/main" val="1066827274"/>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7" grpId="0"/>
      <p:bldP spid="14" grpId="0"/>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102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EB09AAE-0DB1-43A2-A5DB-E2B844558742}"/>
              </a:ext>
            </a:extLst>
          </p:cNvPr>
          <p:cNvSpPr>
            <a:spLocks noGrp="1"/>
          </p:cNvSpPr>
          <p:nvPr>
            <p:ph type="pic" sz="quarter" idx="10"/>
          </p:nvPr>
        </p:nvSpPr>
        <p:spPr>
          <a:xfrm>
            <a:off x="0" y="0"/>
            <a:ext cx="9144000" cy="5143500"/>
          </a:xfrm>
          <a:prstGeom prst="rect">
            <a:avLst/>
          </a:prstGeom>
        </p:spPr>
        <p:txBody>
          <a:bodyPr/>
          <a:lstStyle/>
          <a:p>
            <a:endParaRPr lang="en-US"/>
          </a:p>
        </p:txBody>
      </p:sp>
    </p:spTree>
    <p:extLst>
      <p:ext uri="{BB962C8B-B14F-4D97-AF65-F5344CB8AC3E}">
        <p14:creationId xmlns:p14="http://schemas.microsoft.com/office/powerpoint/2010/main" val="65510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3_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909671417"/>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par>
    </p:tn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65_Title Slide">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3EB09AAE-0DB1-43A2-A5DB-E2B844558742}"/>
              </a:ext>
            </a:extLst>
          </p:cNvPr>
          <p:cNvSpPr>
            <a:spLocks noGrp="1"/>
          </p:cNvSpPr>
          <p:nvPr>
            <p:ph type="pic" sz="quarter" idx="10"/>
          </p:nvPr>
        </p:nvSpPr>
        <p:spPr>
          <a:xfrm>
            <a:off x="0" y="0"/>
            <a:ext cx="9144000" cy="5143500"/>
          </a:xfrm>
          <a:prstGeom prst="rect">
            <a:avLst/>
          </a:prstGeom>
        </p:spPr>
        <p:txBody>
          <a:bodyPr/>
          <a:lstStyle/>
          <a:p>
            <a:endParaRPr lang="en-US"/>
          </a:p>
        </p:txBody>
      </p:sp>
    </p:spTree>
    <p:extLst>
      <p:ext uri="{BB962C8B-B14F-4D97-AF65-F5344CB8AC3E}">
        <p14:creationId xmlns:p14="http://schemas.microsoft.com/office/powerpoint/2010/main" val="4010534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15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15390899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6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370650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17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1044123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18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3742376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en-US" smtClean="0"/>
              <a:t>Click to edit Master title style</a:t>
            </a:r>
            <a:endParaRPr lang="en-US" dirty="0"/>
          </a:p>
        </p:txBody>
      </p:sp>
      <p:sp>
        <p:nvSpPr>
          <p:cNvPr id="3" name="Content Placeholder 2"/>
          <p:cNvSpPr>
            <a:spLocks noGrp="1"/>
          </p:cNvSpPr>
          <p:nvPr>
            <p:ph idx="1"/>
          </p:nvPr>
        </p:nvSpPr>
        <p:spPr>
          <a:xfrm>
            <a:off x="3887391" y="740569"/>
            <a:ext cx="4629150" cy="3655219"/>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C764DE79-268F-4C1A-8933-263129D2AF90}" type="datetimeFigureOut">
              <a:rPr lang="en-US" dirty="0"/>
              <a:t>2/18/2019</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121042510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19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487032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20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098581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21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1043827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22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3846520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23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2996370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32_Title Slide">
    <p:spTree>
      <p:nvGrpSpPr>
        <p:cNvPr id="1" name=""/>
        <p:cNvGrpSpPr/>
        <p:nvPr/>
      </p:nvGrpSpPr>
      <p:grpSpPr>
        <a:xfrm>
          <a:off x="0" y="0"/>
          <a:ext cx="0" cy="0"/>
          <a:chOff x="0" y="0"/>
          <a:chExt cx="0" cy="0"/>
        </a:xfrm>
      </p:grpSpPr>
      <p:sp>
        <p:nvSpPr>
          <p:cNvPr id="2" name="Picture Placeholder 2"/>
          <p:cNvSpPr>
            <a:spLocks noGrp="1"/>
          </p:cNvSpPr>
          <p:nvPr>
            <p:ph type="pic" sz="quarter" idx="11"/>
          </p:nvPr>
        </p:nvSpPr>
        <p:spPr>
          <a:xfrm>
            <a:off x="0" y="0"/>
            <a:ext cx="4572000" cy="2571750"/>
          </a:xfrm>
          <a:prstGeom prst="rect">
            <a:avLst/>
          </a:prstGeom>
        </p:spPr>
        <p:txBody>
          <a:bodyPr/>
          <a:lstStyle/>
          <a:p>
            <a:endParaRPr lang="en-US"/>
          </a:p>
        </p:txBody>
      </p:sp>
    </p:spTree>
    <p:extLst>
      <p:ext uri="{BB962C8B-B14F-4D97-AF65-F5344CB8AC3E}">
        <p14:creationId xmlns:p14="http://schemas.microsoft.com/office/powerpoint/2010/main" val="1873443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afterEffect" nodePh="1">
                                  <p:stCondLst>
                                    <p:cond delay="0"/>
                                  </p:stCondLst>
                                  <p:endCondLst>
                                    <p:cond evt="begin" delay="0">
                                      <p:tn val="5"/>
                                    </p:cond>
                                  </p:end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0-#ppt_w/2"/>
                                          </p:val>
                                        </p:tav>
                                        <p:tav tm="100000">
                                          <p:val>
                                            <p:strVal val="#ppt_x"/>
                                          </p:val>
                                        </p:tav>
                                      </p:tavLst>
                                    </p:anim>
                                    <p:anim calcmode="lin" valueType="num">
                                      <p:cBhvr additive="base">
                                        <p:cTn id="8" dur="750" fill="hold"/>
                                        <p:tgtEl>
                                          <p:spTgt spid="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24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41355772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25_Title Slide">
    <p:spTree>
      <p:nvGrpSpPr>
        <p:cNvPr id="1" name=""/>
        <p:cNvGrpSpPr/>
        <p:nvPr/>
      </p:nvGrpSpPr>
      <p:grpSpPr>
        <a:xfrm>
          <a:off x="0" y="0"/>
          <a:ext cx="0" cy="0"/>
          <a:chOff x="0" y="0"/>
          <a:chExt cx="0" cy="0"/>
        </a:xfrm>
      </p:grpSpPr>
      <p:sp>
        <p:nvSpPr>
          <p:cNvPr id="8" name="Picture Placeholder 7"/>
          <p:cNvSpPr>
            <a:spLocks noGrp="1"/>
          </p:cNvSpPr>
          <p:nvPr>
            <p:ph type="pic" sz="quarter" idx="10"/>
          </p:nvPr>
        </p:nvSpPr>
        <p:spPr>
          <a:xfrm>
            <a:off x="4395730" y="0"/>
            <a:ext cx="4748270" cy="5143500"/>
          </a:xfrm>
          <a:prstGeom prst="rect">
            <a:avLst/>
          </a:prstGeom>
        </p:spPr>
        <p:txBody>
          <a:bodyPr/>
          <a:lstStyle/>
          <a:p>
            <a:endParaRPr lang="id-ID"/>
          </a:p>
        </p:txBody>
      </p:sp>
    </p:spTree>
    <p:extLst>
      <p:ext uri="{BB962C8B-B14F-4D97-AF65-F5344CB8AC3E}">
        <p14:creationId xmlns:p14="http://schemas.microsoft.com/office/powerpoint/2010/main" val="367786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extLst mod="1">
    <p:ext uri="{DCECCB84-F9BA-43D5-87BE-67443E8EF086}">
      <p15:sldGuideLst xmlns:p15="http://schemas.microsoft.com/office/powerpoint/2012/main">
        <p15:guide id="1" orient="horz" pos="1620">
          <p15:clr>
            <a:srgbClr val="FBAE40"/>
          </p15:clr>
        </p15:guide>
        <p15:guide id="2" pos="2880">
          <p15:clr>
            <a:srgbClr val="FBAE40"/>
          </p15:clr>
        </p15:guide>
      </p15:sldGuideLst>
    </p:ext>
  </p:extLst>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97_Title Slide">
    <p:spTree>
      <p:nvGrpSpPr>
        <p:cNvPr id="1" name=""/>
        <p:cNvGrpSpPr/>
        <p:nvPr/>
      </p:nvGrpSpPr>
      <p:grpSpPr>
        <a:xfrm>
          <a:off x="0" y="0"/>
          <a:ext cx="0" cy="0"/>
          <a:chOff x="0" y="0"/>
          <a:chExt cx="0" cy="0"/>
        </a:xfrm>
      </p:grpSpPr>
      <p:sp>
        <p:nvSpPr>
          <p:cNvPr id="9" name="Picture Placeholder 8"/>
          <p:cNvSpPr>
            <a:spLocks noGrp="1"/>
          </p:cNvSpPr>
          <p:nvPr>
            <p:ph type="pic" sz="quarter" idx="11"/>
          </p:nvPr>
        </p:nvSpPr>
        <p:spPr>
          <a:xfrm>
            <a:off x="3403011" y="1754914"/>
            <a:ext cx="2340564" cy="1369535"/>
          </a:xfrm>
          <a:custGeom>
            <a:avLst/>
            <a:gdLst>
              <a:gd name="connsiteX0" fmla="*/ 0 w 2924838"/>
              <a:gd name="connsiteY0" fmla="*/ 0 h 1826047"/>
              <a:gd name="connsiteX1" fmla="*/ 2924838 w 2924838"/>
              <a:gd name="connsiteY1" fmla="*/ 0 h 1826047"/>
              <a:gd name="connsiteX2" fmla="*/ 2924838 w 2924838"/>
              <a:gd name="connsiteY2" fmla="*/ 1826047 h 1826047"/>
              <a:gd name="connsiteX3" fmla="*/ 0 w 2924838"/>
              <a:gd name="connsiteY3" fmla="*/ 1826047 h 1826047"/>
            </a:gdLst>
            <a:ahLst/>
            <a:cxnLst>
              <a:cxn ang="0">
                <a:pos x="connsiteX0" y="connsiteY0"/>
              </a:cxn>
              <a:cxn ang="0">
                <a:pos x="connsiteX1" y="connsiteY1"/>
              </a:cxn>
              <a:cxn ang="0">
                <a:pos x="connsiteX2" y="connsiteY2"/>
              </a:cxn>
              <a:cxn ang="0">
                <a:pos x="connsiteX3" y="connsiteY3"/>
              </a:cxn>
            </a:cxnLst>
            <a:rect l="l" t="t" r="r" b="b"/>
            <a:pathLst>
              <a:path w="2924838" h="1826047">
                <a:moveTo>
                  <a:pt x="0" y="0"/>
                </a:moveTo>
                <a:lnTo>
                  <a:pt x="2924838" y="0"/>
                </a:lnTo>
                <a:lnTo>
                  <a:pt x="2924838" y="1826047"/>
                </a:lnTo>
                <a:lnTo>
                  <a:pt x="0" y="1826047"/>
                </a:lnTo>
                <a:close/>
              </a:path>
            </a:pathLst>
          </a:custGeom>
        </p:spPr>
        <p:txBody>
          <a:bodyPr wrap="square">
            <a:noAutofit/>
          </a:bodyPr>
          <a:lstStyle/>
          <a:p>
            <a:endParaRPr lang="en-US"/>
          </a:p>
        </p:txBody>
      </p:sp>
      <p:sp>
        <p:nvSpPr>
          <p:cNvPr id="11" name="Picture Placeholder 10"/>
          <p:cNvSpPr>
            <a:spLocks noGrp="1"/>
          </p:cNvSpPr>
          <p:nvPr>
            <p:ph type="pic" sz="quarter" idx="12"/>
          </p:nvPr>
        </p:nvSpPr>
        <p:spPr>
          <a:xfrm>
            <a:off x="2049254" y="1875490"/>
            <a:ext cx="1427225" cy="1053353"/>
          </a:xfrm>
          <a:custGeom>
            <a:avLst/>
            <a:gdLst>
              <a:gd name="connsiteX0" fmla="*/ 0 w 1924114"/>
              <a:gd name="connsiteY0" fmla="*/ 0 h 1404471"/>
              <a:gd name="connsiteX1" fmla="*/ 1924114 w 1924114"/>
              <a:gd name="connsiteY1" fmla="*/ 0 h 1404471"/>
              <a:gd name="connsiteX2" fmla="*/ 1924114 w 1924114"/>
              <a:gd name="connsiteY2" fmla="*/ 1404471 h 1404471"/>
              <a:gd name="connsiteX3" fmla="*/ 0 w 1924114"/>
              <a:gd name="connsiteY3" fmla="*/ 1404471 h 1404471"/>
            </a:gdLst>
            <a:ahLst/>
            <a:cxnLst>
              <a:cxn ang="0">
                <a:pos x="connsiteX0" y="connsiteY0"/>
              </a:cxn>
              <a:cxn ang="0">
                <a:pos x="connsiteX1" y="connsiteY1"/>
              </a:cxn>
              <a:cxn ang="0">
                <a:pos x="connsiteX2" y="connsiteY2"/>
              </a:cxn>
              <a:cxn ang="0">
                <a:pos x="connsiteX3" y="connsiteY3"/>
              </a:cxn>
            </a:cxnLst>
            <a:rect l="l" t="t" r="r" b="b"/>
            <a:pathLst>
              <a:path w="1924114" h="1404471">
                <a:moveTo>
                  <a:pt x="0" y="0"/>
                </a:moveTo>
                <a:lnTo>
                  <a:pt x="1924114" y="0"/>
                </a:lnTo>
                <a:lnTo>
                  <a:pt x="1924114" y="1404471"/>
                </a:lnTo>
                <a:lnTo>
                  <a:pt x="0" y="1404471"/>
                </a:lnTo>
                <a:close/>
              </a:path>
            </a:pathLst>
          </a:custGeom>
        </p:spPr>
        <p:txBody>
          <a:bodyPr wrap="square">
            <a:noAutofit/>
          </a:bodyPr>
          <a:lstStyle/>
          <a:p>
            <a:endParaRPr lang="en-US"/>
          </a:p>
        </p:txBody>
      </p:sp>
      <p:sp>
        <p:nvSpPr>
          <p:cNvPr id="14" name="Picture Placeholder 13"/>
          <p:cNvSpPr>
            <a:spLocks noGrp="1"/>
          </p:cNvSpPr>
          <p:nvPr>
            <p:ph type="pic" sz="quarter" idx="13"/>
          </p:nvPr>
        </p:nvSpPr>
        <p:spPr>
          <a:xfrm>
            <a:off x="5670107" y="1875491"/>
            <a:ext cx="1412390" cy="1053353"/>
          </a:xfrm>
          <a:custGeom>
            <a:avLst/>
            <a:gdLst>
              <a:gd name="connsiteX0" fmla="*/ 0 w 1924114"/>
              <a:gd name="connsiteY0" fmla="*/ 0 h 1404471"/>
              <a:gd name="connsiteX1" fmla="*/ 1924114 w 1924114"/>
              <a:gd name="connsiteY1" fmla="*/ 0 h 1404471"/>
              <a:gd name="connsiteX2" fmla="*/ 1924114 w 1924114"/>
              <a:gd name="connsiteY2" fmla="*/ 1404471 h 1404471"/>
              <a:gd name="connsiteX3" fmla="*/ 0 w 1924114"/>
              <a:gd name="connsiteY3" fmla="*/ 1404471 h 1404471"/>
            </a:gdLst>
            <a:ahLst/>
            <a:cxnLst>
              <a:cxn ang="0">
                <a:pos x="connsiteX0" y="connsiteY0"/>
              </a:cxn>
              <a:cxn ang="0">
                <a:pos x="connsiteX1" y="connsiteY1"/>
              </a:cxn>
              <a:cxn ang="0">
                <a:pos x="connsiteX2" y="connsiteY2"/>
              </a:cxn>
              <a:cxn ang="0">
                <a:pos x="connsiteX3" y="connsiteY3"/>
              </a:cxn>
            </a:cxnLst>
            <a:rect l="l" t="t" r="r" b="b"/>
            <a:pathLst>
              <a:path w="1924114" h="1404471">
                <a:moveTo>
                  <a:pt x="0" y="0"/>
                </a:moveTo>
                <a:lnTo>
                  <a:pt x="1924114" y="0"/>
                </a:lnTo>
                <a:lnTo>
                  <a:pt x="1924114" y="1404471"/>
                </a:lnTo>
                <a:lnTo>
                  <a:pt x="0" y="1404471"/>
                </a:lnTo>
                <a:close/>
              </a:path>
            </a:pathLst>
          </a:custGeom>
        </p:spPr>
        <p:txBody>
          <a:bodyPr wrap="square">
            <a:noAutofit/>
          </a:bodyPr>
          <a:lstStyle/>
          <a:p>
            <a:endParaRPr lang="en-US"/>
          </a:p>
        </p:txBody>
      </p:sp>
    </p:spTree>
    <p:extLst>
      <p:ext uri="{BB962C8B-B14F-4D97-AF65-F5344CB8AC3E}">
        <p14:creationId xmlns:p14="http://schemas.microsoft.com/office/powerpoint/2010/main" val="362216659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nodePh="1">
                                  <p:stCondLst>
                                    <p:cond delay="0"/>
                                  </p:stCondLst>
                                  <p:endCondLst>
                                    <p:cond evt="begin" delay="0">
                                      <p:tn val="5"/>
                                    </p:cond>
                                  </p:end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par>
                          <p:cTn id="8" fill="hold">
                            <p:stCondLst>
                              <p:cond delay="500"/>
                            </p:stCondLst>
                            <p:childTnLst>
                              <p:par>
                                <p:cTn id="9" presetID="10" presetClass="entr" presetSubtype="0" fill="hold" grpId="0" nodeType="afterEffect" nodePh="1">
                                  <p:stCondLst>
                                    <p:cond delay="0"/>
                                  </p:stCondLst>
                                  <p:endCondLst>
                                    <p:cond evt="begin" delay="0">
                                      <p:tn val="9"/>
                                    </p:cond>
                                  </p:end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childTnLst>
                          </p:cTn>
                        </p:par>
                        <p:par>
                          <p:cTn id="12" fill="hold">
                            <p:stCondLst>
                              <p:cond delay="1000"/>
                            </p:stCondLst>
                            <p:childTnLst>
                              <p:par>
                                <p:cTn id="13" presetID="10" presetClass="entr" presetSubtype="0" fill="hold" grpId="0" nodeType="afterEffect" nodePh="1">
                                  <p:stCondLst>
                                    <p:cond delay="0"/>
                                  </p:stCondLst>
                                  <p:endCondLst>
                                    <p:cond evt="begin" delay="0">
                                      <p:tn val="13"/>
                                    </p:cond>
                                  </p:end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4" grpId="0"/>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116_Title Slide">
    <p:spTree>
      <p:nvGrpSpPr>
        <p:cNvPr id="1" name=""/>
        <p:cNvGrpSpPr/>
        <p:nvPr/>
      </p:nvGrpSpPr>
      <p:grpSpPr>
        <a:xfrm>
          <a:off x="0" y="0"/>
          <a:ext cx="0" cy="0"/>
          <a:chOff x="0" y="0"/>
          <a:chExt cx="0" cy="0"/>
        </a:xfrm>
      </p:grpSpPr>
      <p:sp>
        <p:nvSpPr>
          <p:cNvPr id="19" name="Picture Placeholder 18"/>
          <p:cNvSpPr>
            <a:spLocks noGrp="1"/>
          </p:cNvSpPr>
          <p:nvPr>
            <p:ph type="pic" sz="quarter" idx="17"/>
          </p:nvPr>
        </p:nvSpPr>
        <p:spPr>
          <a:xfrm>
            <a:off x="1142672" y="1879340"/>
            <a:ext cx="1714886" cy="2445168"/>
          </a:xfrm>
          <a:prstGeom prst="rect">
            <a:avLst/>
          </a:prstGeom>
        </p:spPr>
        <p:txBody>
          <a:bodyPr/>
          <a:lstStyle/>
          <a:p>
            <a:endParaRPr lang="id-ID"/>
          </a:p>
        </p:txBody>
      </p:sp>
      <p:sp>
        <p:nvSpPr>
          <p:cNvPr id="9" name="Freeform 9"/>
          <p:cNvSpPr>
            <a:spLocks noEditPoints="1"/>
          </p:cNvSpPr>
          <p:nvPr userDrawn="1"/>
        </p:nvSpPr>
        <p:spPr bwMode="auto">
          <a:xfrm>
            <a:off x="1055858" y="1455844"/>
            <a:ext cx="1878857" cy="3293972"/>
          </a:xfrm>
          <a:custGeom>
            <a:avLst/>
            <a:gdLst>
              <a:gd name="T0" fmla="*/ 539 w 630"/>
              <a:gd name="T1" fmla="*/ 0 h 1211"/>
              <a:gd name="T2" fmla="*/ 91 w 630"/>
              <a:gd name="T3" fmla="*/ 0 h 1211"/>
              <a:gd name="T4" fmla="*/ 0 w 630"/>
              <a:gd name="T5" fmla="*/ 91 h 1211"/>
              <a:gd name="T6" fmla="*/ 0 w 630"/>
              <a:gd name="T7" fmla="*/ 1120 h 1211"/>
              <a:gd name="T8" fmla="*/ 91 w 630"/>
              <a:gd name="T9" fmla="*/ 1211 h 1211"/>
              <a:gd name="T10" fmla="*/ 539 w 630"/>
              <a:gd name="T11" fmla="*/ 1211 h 1211"/>
              <a:gd name="T12" fmla="*/ 630 w 630"/>
              <a:gd name="T13" fmla="*/ 1120 h 1211"/>
              <a:gd name="T14" fmla="*/ 630 w 630"/>
              <a:gd name="T15" fmla="*/ 91 h 1211"/>
              <a:gd name="T16" fmla="*/ 539 w 630"/>
              <a:gd name="T17" fmla="*/ 0 h 1211"/>
              <a:gd name="T18" fmla="*/ 242 w 630"/>
              <a:gd name="T19" fmla="*/ 60 h 1211"/>
              <a:gd name="T20" fmla="*/ 388 w 630"/>
              <a:gd name="T21" fmla="*/ 60 h 1211"/>
              <a:gd name="T22" fmla="*/ 401 w 630"/>
              <a:gd name="T23" fmla="*/ 74 h 1211"/>
              <a:gd name="T24" fmla="*/ 388 w 630"/>
              <a:gd name="T25" fmla="*/ 87 h 1211"/>
              <a:gd name="T26" fmla="*/ 242 w 630"/>
              <a:gd name="T27" fmla="*/ 87 h 1211"/>
              <a:gd name="T28" fmla="*/ 228 w 630"/>
              <a:gd name="T29" fmla="*/ 74 h 1211"/>
              <a:gd name="T30" fmla="*/ 242 w 630"/>
              <a:gd name="T31" fmla="*/ 60 h 1211"/>
              <a:gd name="T32" fmla="*/ 315 w 630"/>
              <a:gd name="T33" fmla="*/ 1177 h 1211"/>
              <a:gd name="T34" fmla="*/ 267 w 630"/>
              <a:gd name="T35" fmla="*/ 1129 h 1211"/>
              <a:gd name="T36" fmla="*/ 315 w 630"/>
              <a:gd name="T37" fmla="*/ 1081 h 1211"/>
              <a:gd name="T38" fmla="*/ 363 w 630"/>
              <a:gd name="T39" fmla="*/ 1129 h 1211"/>
              <a:gd name="T40" fmla="*/ 315 w 630"/>
              <a:gd name="T41" fmla="*/ 1177 h 1211"/>
              <a:gd name="T42" fmla="*/ 603 w 630"/>
              <a:gd name="T43" fmla="*/ 1053 h 1211"/>
              <a:gd name="T44" fmla="*/ 27 w 630"/>
              <a:gd name="T45" fmla="*/ 1053 h 1211"/>
              <a:gd name="T46" fmla="*/ 27 w 630"/>
              <a:gd name="T47" fmla="*/ 158 h 1211"/>
              <a:gd name="T48" fmla="*/ 603 w 630"/>
              <a:gd name="T49" fmla="*/ 158 h 1211"/>
              <a:gd name="T50" fmla="*/ 603 w 630"/>
              <a:gd name="T51" fmla="*/ 1053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30" h="1211">
                <a:moveTo>
                  <a:pt x="539" y="0"/>
                </a:moveTo>
                <a:cubicBezTo>
                  <a:pt x="91" y="0"/>
                  <a:pt x="91" y="0"/>
                  <a:pt x="91" y="0"/>
                </a:cubicBezTo>
                <a:cubicBezTo>
                  <a:pt x="41" y="0"/>
                  <a:pt x="0" y="41"/>
                  <a:pt x="0" y="91"/>
                </a:cubicBezTo>
                <a:cubicBezTo>
                  <a:pt x="0" y="1120"/>
                  <a:pt x="0" y="1120"/>
                  <a:pt x="0" y="1120"/>
                </a:cubicBezTo>
                <a:cubicBezTo>
                  <a:pt x="0" y="1170"/>
                  <a:pt x="41" y="1211"/>
                  <a:pt x="91" y="1211"/>
                </a:cubicBezTo>
                <a:cubicBezTo>
                  <a:pt x="539" y="1211"/>
                  <a:pt x="539" y="1211"/>
                  <a:pt x="539" y="1211"/>
                </a:cubicBezTo>
                <a:cubicBezTo>
                  <a:pt x="589" y="1211"/>
                  <a:pt x="630" y="1170"/>
                  <a:pt x="630" y="1120"/>
                </a:cubicBezTo>
                <a:cubicBezTo>
                  <a:pt x="630" y="91"/>
                  <a:pt x="630" y="91"/>
                  <a:pt x="630" y="91"/>
                </a:cubicBezTo>
                <a:cubicBezTo>
                  <a:pt x="630" y="41"/>
                  <a:pt x="589" y="0"/>
                  <a:pt x="539" y="0"/>
                </a:cubicBezTo>
                <a:close/>
                <a:moveTo>
                  <a:pt x="242" y="60"/>
                </a:moveTo>
                <a:cubicBezTo>
                  <a:pt x="388" y="60"/>
                  <a:pt x="388" y="60"/>
                  <a:pt x="388" y="60"/>
                </a:cubicBezTo>
                <a:cubicBezTo>
                  <a:pt x="395" y="60"/>
                  <a:pt x="401" y="66"/>
                  <a:pt x="401" y="74"/>
                </a:cubicBezTo>
                <a:cubicBezTo>
                  <a:pt x="401" y="81"/>
                  <a:pt x="395" y="87"/>
                  <a:pt x="388" y="87"/>
                </a:cubicBezTo>
                <a:cubicBezTo>
                  <a:pt x="242" y="87"/>
                  <a:pt x="242" y="87"/>
                  <a:pt x="242" y="87"/>
                </a:cubicBezTo>
                <a:cubicBezTo>
                  <a:pt x="234" y="87"/>
                  <a:pt x="228" y="81"/>
                  <a:pt x="228" y="74"/>
                </a:cubicBezTo>
                <a:cubicBezTo>
                  <a:pt x="228" y="66"/>
                  <a:pt x="234" y="60"/>
                  <a:pt x="242" y="60"/>
                </a:cubicBezTo>
                <a:close/>
                <a:moveTo>
                  <a:pt x="315" y="1177"/>
                </a:moveTo>
                <a:cubicBezTo>
                  <a:pt x="289" y="1177"/>
                  <a:pt x="267" y="1155"/>
                  <a:pt x="267" y="1129"/>
                </a:cubicBezTo>
                <a:cubicBezTo>
                  <a:pt x="267" y="1103"/>
                  <a:pt x="289" y="1081"/>
                  <a:pt x="315" y="1081"/>
                </a:cubicBezTo>
                <a:cubicBezTo>
                  <a:pt x="341" y="1081"/>
                  <a:pt x="363" y="1103"/>
                  <a:pt x="363" y="1129"/>
                </a:cubicBezTo>
                <a:cubicBezTo>
                  <a:pt x="363" y="1155"/>
                  <a:pt x="341" y="1177"/>
                  <a:pt x="315" y="1177"/>
                </a:cubicBezTo>
                <a:close/>
                <a:moveTo>
                  <a:pt x="603" y="1053"/>
                </a:moveTo>
                <a:cubicBezTo>
                  <a:pt x="27" y="1053"/>
                  <a:pt x="27" y="1053"/>
                  <a:pt x="27" y="1053"/>
                </a:cubicBezTo>
                <a:cubicBezTo>
                  <a:pt x="27" y="158"/>
                  <a:pt x="27" y="158"/>
                  <a:pt x="27" y="158"/>
                </a:cubicBezTo>
                <a:cubicBezTo>
                  <a:pt x="603" y="158"/>
                  <a:pt x="603" y="158"/>
                  <a:pt x="603" y="158"/>
                </a:cubicBezTo>
                <a:lnTo>
                  <a:pt x="603" y="1053"/>
                </a:lnTo>
                <a:close/>
              </a:path>
            </a:pathLst>
          </a:custGeom>
          <a:solidFill>
            <a:schemeClr val="accent1"/>
          </a:solidFill>
          <a:ln>
            <a:noFill/>
          </a:ln>
          <a:effectLst/>
        </p:spPr>
        <p:txBody>
          <a:bodyPr vert="horz" wrap="square" lIns="91440" tIns="45720" rIns="91440" bIns="45720" numCol="1" anchor="t" anchorCtr="0" compatLnSpc="1">
            <a:prstTxWarp prst="textNoShape">
              <a:avLst/>
            </a:prstTxWarp>
          </a:bodyPr>
          <a:lstStyle/>
          <a:p>
            <a:endParaRPr lang="id-ID" sz="1800" dirty="0"/>
          </a:p>
        </p:txBody>
      </p:sp>
    </p:spTree>
    <p:extLst>
      <p:ext uri="{BB962C8B-B14F-4D97-AF65-F5344CB8AC3E}">
        <p14:creationId xmlns:p14="http://schemas.microsoft.com/office/powerpoint/2010/main" val="120843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nodePh="1">
                                  <p:stCondLst>
                                    <p:cond delay="0"/>
                                  </p:stCondLst>
                                  <p:endCondLst>
                                    <p:cond evt="begin" delay="0">
                                      <p:tn val="10"/>
                                    </p:cond>
                                  </p:endCondLst>
                                  <p:childTnLst>
                                    <p:set>
                                      <p:cBhvr>
                                        <p:cTn id="11" dur="1" fill="hold">
                                          <p:stCondLst>
                                            <p:cond delay="0"/>
                                          </p:stCondLst>
                                        </p:cTn>
                                        <p:tgtEl>
                                          <p:spTgt spid="19"/>
                                        </p:tgtEl>
                                        <p:attrNameLst>
                                          <p:attrName>style.visibility</p:attrName>
                                        </p:attrNameLst>
                                      </p:cBhvr>
                                      <p:to>
                                        <p:strVal val="visible"/>
                                      </p:to>
                                    </p:set>
                                    <p:animEffect transition="in" filter="fade">
                                      <p:cBhvr>
                                        <p:cTn id="12"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9" grpId="0" animBg="1"/>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342900"/>
            <a:ext cx="2949178" cy="1200150"/>
          </a:xfrm>
        </p:spPr>
        <p:txBody>
          <a:bodyPr anchor="b"/>
          <a:lstStyle>
            <a:lvl1pPr>
              <a:defRPr sz="2400"/>
            </a:lvl1pPr>
          </a:lstStyle>
          <a:p>
            <a:r>
              <a:rPr lang="en-US" smtClean="0"/>
              <a:t>Click to edit Master title style</a:t>
            </a:r>
            <a:endParaRPr lang="en-US" dirty="0"/>
          </a:p>
        </p:txBody>
      </p:sp>
      <p:sp>
        <p:nvSpPr>
          <p:cNvPr id="3" name="Picture Placeholder 2"/>
          <p:cNvSpPr>
            <a:spLocks noGrp="1" noChangeAspect="1"/>
          </p:cNvSpPr>
          <p:nvPr>
            <p:ph type="pic" idx="1"/>
          </p:nvPr>
        </p:nvSpPr>
        <p:spPr>
          <a:xfrm>
            <a:off x="3887391" y="740569"/>
            <a:ext cx="4629150" cy="3655219"/>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smtClean="0"/>
              <a:t>Click icon to add picture</a:t>
            </a:r>
            <a:endParaRPr lang="en-US" dirty="0"/>
          </a:p>
        </p:txBody>
      </p:sp>
      <p:sp>
        <p:nvSpPr>
          <p:cNvPr id="4" name="Text Placeholder 3"/>
          <p:cNvSpPr>
            <a:spLocks noGrp="1"/>
          </p:cNvSpPr>
          <p:nvPr>
            <p:ph type="body" sz="half" idx="2"/>
          </p:nvPr>
        </p:nvSpPr>
        <p:spPr>
          <a:xfrm>
            <a:off x="629841" y="1543050"/>
            <a:ext cx="2949178" cy="2858691"/>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C764DE79-268F-4C1A-8933-263129D2AF90}" type="datetimeFigureOut">
              <a:rPr lang="en-US" dirty="0"/>
              <a:t>2/18/2019</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48F63A3B-78C7-47BE-AE5E-E10140E04643}" type="slidenum">
              <a:rPr lang="en-US" dirty="0"/>
              <a:t>‹#›</a:t>
            </a:fld>
            <a:endParaRPr lang="en-US" dirty="0"/>
          </a:p>
        </p:txBody>
      </p:sp>
    </p:spTree>
    <p:extLst>
      <p:ext uri="{BB962C8B-B14F-4D97-AF65-F5344CB8AC3E}">
        <p14:creationId xmlns:p14="http://schemas.microsoft.com/office/powerpoint/2010/main" val="38692320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2_MockUp7">
    <p:spTree>
      <p:nvGrpSpPr>
        <p:cNvPr id="1" name=""/>
        <p:cNvGrpSpPr/>
        <p:nvPr/>
      </p:nvGrpSpPr>
      <p:grpSpPr>
        <a:xfrm>
          <a:off x="0" y="0"/>
          <a:ext cx="0" cy="0"/>
          <a:chOff x="0" y="0"/>
          <a:chExt cx="0" cy="0"/>
        </a:xfrm>
      </p:grpSpPr>
    </p:spTree>
    <p:extLst>
      <p:ext uri="{BB962C8B-B14F-4D97-AF65-F5344CB8AC3E}">
        <p14:creationId xmlns:p14="http://schemas.microsoft.com/office/powerpoint/2010/main" val="3144343976"/>
      </p:ext>
    </p:extLst>
  </p:cSld>
  <p:clrMapOvr>
    <a:masterClrMapping/>
  </p:clrMapOvr>
  <p:timing>
    <p:tnLst>
      <p:par>
        <p:cTn id="1" dur="indefinite" restart="never" nodeType="tmRoot"/>
      </p:par>
    </p:tn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130_Title Slide">
    <p:spTree>
      <p:nvGrpSpPr>
        <p:cNvPr id="1" name=""/>
        <p:cNvGrpSpPr/>
        <p:nvPr/>
      </p:nvGrpSpPr>
      <p:grpSpPr>
        <a:xfrm>
          <a:off x="0" y="0"/>
          <a:ext cx="0" cy="0"/>
          <a:chOff x="0" y="0"/>
          <a:chExt cx="0" cy="0"/>
        </a:xfrm>
      </p:grpSpPr>
      <p:pic>
        <p:nvPicPr>
          <p:cNvPr id="10" name="Picture 9" descr="imac2.png"/>
          <p:cNvPicPr>
            <a:picLocks noChangeAspect="1"/>
          </p:cNvPicPr>
          <p:nvPr userDrawn="1"/>
        </p:nvPicPr>
        <p:blipFill>
          <a:blip r:embed="rId2" cstate="print"/>
          <a:stretch>
            <a:fillRect/>
          </a:stretch>
        </p:blipFill>
        <p:spPr>
          <a:xfrm flipH="1">
            <a:off x="5228320" y="1176480"/>
            <a:ext cx="3587690" cy="3574500"/>
          </a:xfrm>
          <a:prstGeom prst="rect">
            <a:avLst/>
          </a:prstGeom>
        </p:spPr>
      </p:pic>
      <p:sp>
        <p:nvSpPr>
          <p:cNvPr id="11" name="Picture Placeholder 7"/>
          <p:cNvSpPr>
            <a:spLocks noGrp="1"/>
          </p:cNvSpPr>
          <p:nvPr>
            <p:ph type="pic" sz="quarter" idx="10" hasCustomPrompt="1"/>
          </p:nvPr>
        </p:nvSpPr>
        <p:spPr>
          <a:xfrm flipH="1">
            <a:off x="5983728" y="1335055"/>
            <a:ext cx="2670422" cy="2225474"/>
          </a:xfrm>
          <a:custGeom>
            <a:avLst/>
            <a:gdLst>
              <a:gd name="connsiteX0" fmla="*/ 0 w 2651372"/>
              <a:gd name="connsiteY0" fmla="*/ 0 h 1987349"/>
              <a:gd name="connsiteX1" fmla="*/ 2651372 w 2651372"/>
              <a:gd name="connsiteY1" fmla="*/ 0 h 1987349"/>
              <a:gd name="connsiteX2" fmla="*/ 2651372 w 2651372"/>
              <a:gd name="connsiteY2" fmla="*/ 1987349 h 1987349"/>
              <a:gd name="connsiteX3" fmla="*/ 0 w 2651372"/>
              <a:gd name="connsiteY3" fmla="*/ 1987349 h 1987349"/>
              <a:gd name="connsiteX4" fmla="*/ 0 w 2651372"/>
              <a:gd name="connsiteY4" fmla="*/ 0 h 1987349"/>
              <a:gd name="connsiteX0" fmla="*/ 0 w 2675185"/>
              <a:gd name="connsiteY0" fmla="*/ 0 h 2063549"/>
              <a:gd name="connsiteX1" fmla="*/ 2675185 w 2675185"/>
              <a:gd name="connsiteY1" fmla="*/ 76200 h 2063549"/>
              <a:gd name="connsiteX2" fmla="*/ 2675185 w 2675185"/>
              <a:gd name="connsiteY2" fmla="*/ 2063549 h 2063549"/>
              <a:gd name="connsiteX3" fmla="*/ 23813 w 2675185"/>
              <a:gd name="connsiteY3" fmla="*/ 2063549 h 2063549"/>
              <a:gd name="connsiteX4" fmla="*/ 0 w 2675185"/>
              <a:gd name="connsiteY4" fmla="*/ 0 h 2063549"/>
              <a:gd name="connsiteX0" fmla="*/ 0 w 2675185"/>
              <a:gd name="connsiteY0" fmla="*/ 0 h 2063549"/>
              <a:gd name="connsiteX1" fmla="*/ 2332285 w 2675185"/>
              <a:gd name="connsiteY1" fmla="*/ 862013 h 2063549"/>
              <a:gd name="connsiteX2" fmla="*/ 2675185 w 2675185"/>
              <a:gd name="connsiteY2" fmla="*/ 2063549 h 2063549"/>
              <a:gd name="connsiteX3" fmla="*/ 23813 w 2675185"/>
              <a:gd name="connsiteY3" fmla="*/ 2063549 h 2063549"/>
              <a:gd name="connsiteX4" fmla="*/ 0 w 2675185"/>
              <a:gd name="connsiteY4" fmla="*/ 0 h 2063549"/>
              <a:gd name="connsiteX0" fmla="*/ 0 w 2670422"/>
              <a:gd name="connsiteY0" fmla="*/ 0 h 2225474"/>
              <a:gd name="connsiteX1" fmla="*/ 2332285 w 2670422"/>
              <a:gd name="connsiteY1" fmla="*/ 862013 h 2225474"/>
              <a:gd name="connsiteX2" fmla="*/ 2670422 w 2670422"/>
              <a:gd name="connsiteY2" fmla="*/ 2225474 h 2225474"/>
              <a:gd name="connsiteX3" fmla="*/ 23813 w 2670422"/>
              <a:gd name="connsiteY3" fmla="*/ 2063549 h 2225474"/>
              <a:gd name="connsiteX4" fmla="*/ 0 w 2670422"/>
              <a:gd name="connsiteY4" fmla="*/ 0 h 2225474"/>
              <a:gd name="connsiteX0" fmla="*/ 0 w 2670422"/>
              <a:gd name="connsiteY0" fmla="*/ 0 h 2225474"/>
              <a:gd name="connsiteX1" fmla="*/ 2332285 w 2670422"/>
              <a:gd name="connsiteY1" fmla="*/ 862013 h 2225474"/>
              <a:gd name="connsiteX2" fmla="*/ 2670422 w 2670422"/>
              <a:gd name="connsiteY2" fmla="*/ 2225474 h 2225474"/>
              <a:gd name="connsiteX3" fmla="*/ 133350 w 2670422"/>
              <a:gd name="connsiteY3" fmla="*/ 1987349 h 2225474"/>
              <a:gd name="connsiteX4" fmla="*/ 0 w 2670422"/>
              <a:gd name="connsiteY4" fmla="*/ 0 h 2225474"/>
              <a:gd name="connsiteX0" fmla="*/ 0 w 2670422"/>
              <a:gd name="connsiteY0" fmla="*/ 0 h 2225474"/>
              <a:gd name="connsiteX1" fmla="*/ 2332285 w 2670422"/>
              <a:gd name="connsiteY1" fmla="*/ 862013 h 2225474"/>
              <a:gd name="connsiteX2" fmla="*/ 2670422 w 2670422"/>
              <a:gd name="connsiteY2" fmla="*/ 2225474 h 2225474"/>
              <a:gd name="connsiteX3" fmla="*/ 152400 w 2670422"/>
              <a:gd name="connsiteY3" fmla="*/ 1996874 h 2225474"/>
              <a:gd name="connsiteX4" fmla="*/ 0 w 2670422"/>
              <a:gd name="connsiteY4" fmla="*/ 0 h 22254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0422" h="2225474">
                <a:moveTo>
                  <a:pt x="0" y="0"/>
                </a:moveTo>
                <a:lnTo>
                  <a:pt x="2332285" y="862013"/>
                </a:lnTo>
                <a:lnTo>
                  <a:pt x="2670422" y="2225474"/>
                </a:lnTo>
                <a:lnTo>
                  <a:pt x="152400" y="1996874"/>
                </a:lnTo>
                <a:lnTo>
                  <a:pt x="0" y="0"/>
                </a:lnTo>
                <a:close/>
              </a:path>
            </a:pathLst>
          </a:custGeom>
          <a:ln>
            <a:solidFill>
              <a:schemeClr val="bg1"/>
            </a:solidFill>
          </a:ln>
        </p:spPr>
        <p:txBody>
          <a:bodyPr bIns="457200" anchor="b"/>
          <a:lstStyle>
            <a:lvl1pPr algn="ctr">
              <a:buNone/>
              <a:defRPr sz="11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1328310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50000" decel="50000"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down)">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userDrawn="1">
  <p:cSld name="128_Title Slide">
    <p:spTree>
      <p:nvGrpSpPr>
        <p:cNvPr id="1" name=""/>
        <p:cNvGrpSpPr/>
        <p:nvPr/>
      </p:nvGrpSpPr>
      <p:grpSpPr>
        <a:xfrm>
          <a:off x="0" y="0"/>
          <a:ext cx="0" cy="0"/>
          <a:chOff x="0" y="0"/>
          <a:chExt cx="0" cy="0"/>
        </a:xfrm>
      </p:grpSpPr>
      <p:sp>
        <p:nvSpPr>
          <p:cNvPr id="11" name="Picture Placeholder 7"/>
          <p:cNvSpPr>
            <a:spLocks noGrp="1"/>
          </p:cNvSpPr>
          <p:nvPr>
            <p:ph type="pic" sz="quarter" idx="10" hasCustomPrompt="1"/>
          </p:nvPr>
        </p:nvSpPr>
        <p:spPr>
          <a:xfrm>
            <a:off x="1320801" y="1560229"/>
            <a:ext cx="1944952" cy="2728394"/>
          </a:xfrm>
          <a:custGeom>
            <a:avLst/>
            <a:gdLst>
              <a:gd name="connsiteX0" fmla="*/ 0 w 2651372"/>
              <a:gd name="connsiteY0" fmla="*/ 0 h 1987349"/>
              <a:gd name="connsiteX1" fmla="*/ 2651372 w 2651372"/>
              <a:gd name="connsiteY1" fmla="*/ 0 h 1987349"/>
              <a:gd name="connsiteX2" fmla="*/ 2651372 w 2651372"/>
              <a:gd name="connsiteY2" fmla="*/ 1987349 h 1987349"/>
              <a:gd name="connsiteX3" fmla="*/ 0 w 2651372"/>
              <a:gd name="connsiteY3" fmla="*/ 1987349 h 1987349"/>
              <a:gd name="connsiteX4" fmla="*/ 0 w 2651372"/>
              <a:gd name="connsiteY4" fmla="*/ 0 h 1987349"/>
              <a:gd name="connsiteX0" fmla="*/ 0 w 2675185"/>
              <a:gd name="connsiteY0" fmla="*/ 0 h 2063549"/>
              <a:gd name="connsiteX1" fmla="*/ 2675185 w 2675185"/>
              <a:gd name="connsiteY1" fmla="*/ 76200 h 2063549"/>
              <a:gd name="connsiteX2" fmla="*/ 2675185 w 2675185"/>
              <a:gd name="connsiteY2" fmla="*/ 2063549 h 2063549"/>
              <a:gd name="connsiteX3" fmla="*/ 23813 w 2675185"/>
              <a:gd name="connsiteY3" fmla="*/ 2063549 h 2063549"/>
              <a:gd name="connsiteX4" fmla="*/ 0 w 2675185"/>
              <a:gd name="connsiteY4" fmla="*/ 0 h 2063549"/>
              <a:gd name="connsiteX0" fmla="*/ 0 w 2675185"/>
              <a:gd name="connsiteY0" fmla="*/ 0 h 2063549"/>
              <a:gd name="connsiteX1" fmla="*/ 2332285 w 2675185"/>
              <a:gd name="connsiteY1" fmla="*/ 862013 h 2063549"/>
              <a:gd name="connsiteX2" fmla="*/ 2675185 w 2675185"/>
              <a:gd name="connsiteY2" fmla="*/ 2063549 h 2063549"/>
              <a:gd name="connsiteX3" fmla="*/ 23813 w 2675185"/>
              <a:gd name="connsiteY3" fmla="*/ 2063549 h 2063549"/>
              <a:gd name="connsiteX4" fmla="*/ 0 w 2675185"/>
              <a:gd name="connsiteY4" fmla="*/ 0 h 2063549"/>
              <a:gd name="connsiteX0" fmla="*/ 0 w 2670422"/>
              <a:gd name="connsiteY0" fmla="*/ 0 h 2225474"/>
              <a:gd name="connsiteX1" fmla="*/ 2332285 w 2670422"/>
              <a:gd name="connsiteY1" fmla="*/ 862013 h 2225474"/>
              <a:gd name="connsiteX2" fmla="*/ 2670422 w 2670422"/>
              <a:gd name="connsiteY2" fmla="*/ 2225474 h 2225474"/>
              <a:gd name="connsiteX3" fmla="*/ 23813 w 2670422"/>
              <a:gd name="connsiteY3" fmla="*/ 2063549 h 2225474"/>
              <a:gd name="connsiteX4" fmla="*/ 0 w 2670422"/>
              <a:gd name="connsiteY4" fmla="*/ 0 h 2225474"/>
              <a:gd name="connsiteX0" fmla="*/ 0 w 2670422"/>
              <a:gd name="connsiteY0" fmla="*/ 0 h 2225474"/>
              <a:gd name="connsiteX1" fmla="*/ 2332285 w 2670422"/>
              <a:gd name="connsiteY1" fmla="*/ 862013 h 2225474"/>
              <a:gd name="connsiteX2" fmla="*/ 2670422 w 2670422"/>
              <a:gd name="connsiteY2" fmla="*/ 2225474 h 2225474"/>
              <a:gd name="connsiteX3" fmla="*/ 133350 w 2670422"/>
              <a:gd name="connsiteY3" fmla="*/ 1987349 h 2225474"/>
              <a:gd name="connsiteX4" fmla="*/ 0 w 2670422"/>
              <a:gd name="connsiteY4" fmla="*/ 0 h 2225474"/>
              <a:gd name="connsiteX0" fmla="*/ 0 w 2670422"/>
              <a:gd name="connsiteY0" fmla="*/ 0 h 2225474"/>
              <a:gd name="connsiteX1" fmla="*/ 2332285 w 2670422"/>
              <a:gd name="connsiteY1" fmla="*/ 862013 h 2225474"/>
              <a:gd name="connsiteX2" fmla="*/ 2670422 w 2670422"/>
              <a:gd name="connsiteY2" fmla="*/ 2225474 h 2225474"/>
              <a:gd name="connsiteX3" fmla="*/ 152400 w 2670422"/>
              <a:gd name="connsiteY3" fmla="*/ 1996874 h 2225474"/>
              <a:gd name="connsiteX4" fmla="*/ 0 w 2670422"/>
              <a:gd name="connsiteY4" fmla="*/ 0 h 2225474"/>
              <a:gd name="connsiteX0" fmla="*/ 0 w 2670422"/>
              <a:gd name="connsiteY0" fmla="*/ 0 h 2225474"/>
              <a:gd name="connsiteX1" fmla="*/ 1576635 w 2670422"/>
              <a:gd name="connsiteY1" fmla="*/ 100013 h 2225474"/>
              <a:gd name="connsiteX2" fmla="*/ 2670422 w 2670422"/>
              <a:gd name="connsiteY2" fmla="*/ 2225474 h 2225474"/>
              <a:gd name="connsiteX3" fmla="*/ 152400 w 2670422"/>
              <a:gd name="connsiteY3" fmla="*/ 1996874 h 2225474"/>
              <a:gd name="connsiteX4" fmla="*/ 0 w 2670422"/>
              <a:gd name="connsiteY4" fmla="*/ 0 h 2225474"/>
              <a:gd name="connsiteX0" fmla="*/ 0 w 3165722"/>
              <a:gd name="connsiteY0" fmla="*/ 0 h 2796974"/>
              <a:gd name="connsiteX1" fmla="*/ 1576635 w 3165722"/>
              <a:gd name="connsiteY1" fmla="*/ 100013 h 2796974"/>
              <a:gd name="connsiteX2" fmla="*/ 3165722 w 3165722"/>
              <a:gd name="connsiteY2" fmla="*/ 2796974 h 2796974"/>
              <a:gd name="connsiteX3" fmla="*/ 152400 w 3165722"/>
              <a:gd name="connsiteY3" fmla="*/ 1996874 h 2796974"/>
              <a:gd name="connsiteX4" fmla="*/ 0 w 3165722"/>
              <a:gd name="connsiteY4" fmla="*/ 0 h 2796974"/>
              <a:gd name="connsiteX0" fmla="*/ 0 w 3165722"/>
              <a:gd name="connsiteY0" fmla="*/ 0 h 2974774"/>
              <a:gd name="connsiteX1" fmla="*/ 1576635 w 3165722"/>
              <a:gd name="connsiteY1" fmla="*/ 100013 h 2974774"/>
              <a:gd name="connsiteX2" fmla="*/ 3165722 w 3165722"/>
              <a:gd name="connsiteY2" fmla="*/ 2796974 h 2974774"/>
              <a:gd name="connsiteX3" fmla="*/ 1600200 w 3165722"/>
              <a:gd name="connsiteY3" fmla="*/ 2974774 h 2974774"/>
              <a:gd name="connsiteX4" fmla="*/ 0 w 3165722"/>
              <a:gd name="connsiteY4" fmla="*/ 0 h 2974774"/>
              <a:gd name="connsiteX0" fmla="*/ 0 w 3165722"/>
              <a:gd name="connsiteY0" fmla="*/ 0 h 2974774"/>
              <a:gd name="connsiteX1" fmla="*/ 1560760 w 3165722"/>
              <a:gd name="connsiteY1" fmla="*/ 90488 h 2974774"/>
              <a:gd name="connsiteX2" fmla="*/ 3165722 w 3165722"/>
              <a:gd name="connsiteY2" fmla="*/ 2796974 h 2974774"/>
              <a:gd name="connsiteX3" fmla="*/ 1600200 w 3165722"/>
              <a:gd name="connsiteY3" fmla="*/ 2974774 h 2974774"/>
              <a:gd name="connsiteX4" fmla="*/ 0 w 3165722"/>
              <a:gd name="connsiteY4" fmla="*/ 0 h 2974774"/>
              <a:gd name="connsiteX0" fmla="*/ 0 w 3162547"/>
              <a:gd name="connsiteY0" fmla="*/ 0 h 2962074"/>
              <a:gd name="connsiteX1" fmla="*/ 1557585 w 3162547"/>
              <a:gd name="connsiteY1" fmla="*/ 77788 h 2962074"/>
              <a:gd name="connsiteX2" fmla="*/ 3162547 w 3162547"/>
              <a:gd name="connsiteY2" fmla="*/ 2784274 h 2962074"/>
              <a:gd name="connsiteX3" fmla="*/ 1597025 w 3162547"/>
              <a:gd name="connsiteY3" fmla="*/ 2962074 h 2962074"/>
              <a:gd name="connsiteX4" fmla="*/ 0 w 3162547"/>
              <a:gd name="connsiteY4" fmla="*/ 0 h 2962074"/>
              <a:gd name="connsiteX0" fmla="*/ 0 w 3175247"/>
              <a:gd name="connsiteY0" fmla="*/ 0 h 2962074"/>
              <a:gd name="connsiteX1" fmla="*/ 1557585 w 3175247"/>
              <a:gd name="connsiteY1" fmla="*/ 77788 h 2962074"/>
              <a:gd name="connsiteX2" fmla="*/ 3175247 w 3175247"/>
              <a:gd name="connsiteY2" fmla="*/ 2809674 h 2962074"/>
              <a:gd name="connsiteX3" fmla="*/ 1597025 w 3175247"/>
              <a:gd name="connsiteY3" fmla="*/ 2962074 h 2962074"/>
              <a:gd name="connsiteX4" fmla="*/ 0 w 3175247"/>
              <a:gd name="connsiteY4" fmla="*/ 0 h 2962074"/>
              <a:gd name="connsiteX0" fmla="*/ 0 w 3162547"/>
              <a:gd name="connsiteY0" fmla="*/ 0 h 2962074"/>
              <a:gd name="connsiteX1" fmla="*/ 1557585 w 3162547"/>
              <a:gd name="connsiteY1" fmla="*/ 77788 h 2962074"/>
              <a:gd name="connsiteX2" fmla="*/ 3162547 w 3162547"/>
              <a:gd name="connsiteY2" fmla="*/ 2796974 h 2962074"/>
              <a:gd name="connsiteX3" fmla="*/ 1597025 w 3162547"/>
              <a:gd name="connsiteY3" fmla="*/ 2962074 h 2962074"/>
              <a:gd name="connsiteX4" fmla="*/ 0 w 3162547"/>
              <a:gd name="connsiteY4" fmla="*/ 0 h 2962074"/>
              <a:gd name="connsiteX0" fmla="*/ 0 w 3162547"/>
              <a:gd name="connsiteY0" fmla="*/ 0 h 3019224"/>
              <a:gd name="connsiteX1" fmla="*/ 1557585 w 3162547"/>
              <a:gd name="connsiteY1" fmla="*/ 77788 h 3019224"/>
              <a:gd name="connsiteX2" fmla="*/ 3162547 w 3162547"/>
              <a:gd name="connsiteY2" fmla="*/ 2796974 h 3019224"/>
              <a:gd name="connsiteX3" fmla="*/ 1616075 w 3162547"/>
              <a:gd name="connsiteY3" fmla="*/ 3019224 h 3019224"/>
              <a:gd name="connsiteX4" fmla="*/ 0 w 3162547"/>
              <a:gd name="connsiteY4" fmla="*/ 0 h 3019224"/>
              <a:gd name="connsiteX0" fmla="*/ 0 w 3162547"/>
              <a:gd name="connsiteY0" fmla="*/ 0 h 2993824"/>
              <a:gd name="connsiteX1" fmla="*/ 1557585 w 3162547"/>
              <a:gd name="connsiteY1" fmla="*/ 77788 h 2993824"/>
              <a:gd name="connsiteX2" fmla="*/ 3162547 w 3162547"/>
              <a:gd name="connsiteY2" fmla="*/ 2796974 h 2993824"/>
              <a:gd name="connsiteX3" fmla="*/ 1597025 w 3162547"/>
              <a:gd name="connsiteY3" fmla="*/ 2993824 h 2993824"/>
              <a:gd name="connsiteX4" fmla="*/ 0 w 3162547"/>
              <a:gd name="connsiteY4" fmla="*/ 0 h 2993824"/>
              <a:gd name="connsiteX0" fmla="*/ 0 w 3162547"/>
              <a:gd name="connsiteY0" fmla="*/ 0 h 2993824"/>
              <a:gd name="connsiteX1" fmla="*/ 1557585 w 3162547"/>
              <a:gd name="connsiteY1" fmla="*/ 77788 h 2993824"/>
              <a:gd name="connsiteX2" fmla="*/ 3162547 w 3162547"/>
              <a:gd name="connsiteY2" fmla="*/ 2796974 h 2993824"/>
              <a:gd name="connsiteX3" fmla="*/ 1565275 w 3162547"/>
              <a:gd name="connsiteY3" fmla="*/ 2993824 h 2993824"/>
              <a:gd name="connsiteX4" fmla="*/ 0 w 3162547"/>
              <a:gd name="connsiteY4" fmla="*/ 0 h 2993824"/>
              <a:gd name="connsiteX0" fmla="*/ 0 w 3162547"/>
              <a:gd name="connsiteY0" fmla="*/ 0 h 2981124"/>
              <a:gd name="connsiteX1" fmla="*/ 1557585 w 3162547"/>
              <a:gd name="connsiteY1" fmla="*/ 77788 h 2981124"/>
              <a:gd name="connsiteX2" fmla="*/ 3162547 w 3162547"/>
              <a:gd name="connsiteY2" fmla="*/ 2796974 h 2981124"/>
              <a:gd name="connsiteX3" fmla="*/ 1590675 w 3162547"/>
              <a:gd name="connsiteY3" fmla="*/ 2981124 h 2981124"/>
              <a:gd name="connsiteX4" fmla="*/ 0 w 3162547"/>
              <a:gd name="connsiteY4" fmla="*/ 0 h 2981124"/>
              <a:gd name="connsiteX0" fmla="*/ 0 w 3162547"/>
              <a:gd name="connsiteY0" fmla="*/ 0 h 2796974"/>
              <a:gd name="connsiteX1" fmla="*/ 1557585 w 3162547"/>
              <a:gd name="connsiteY1" fmla="*/ 77788 h 2796974"/>
              <a:gd name="connsiteX2" fmla="*/ 3162547 w 3162547"/>
              <a:gd name="connsiteY2" fmla="*/ 2796974 h 2796974"/>
              <a:gd name="connsiteX3" fmla="*/ 81915 w 3162547"/>
              <a:gd name="connsiteY3" fmla="*/ 2661084 h 2796974"/>
              <a:gd name="connsiteX4" fmla="*/ 0 w 3162547"/>
              <a:gd name="connsiteY4" fmla="*/ 0 h 2796974"/>
              <a:gd name="connsiteX0" fmla="*/ 0 w 1989067"/>
              <a:gd name="connsiteY0" fmla="*/ 0 h 2690294"/>
              <a:gd name="connsiteX1" fmla="*/ 1557585 w 1989067"/>
              <a:gd name="connsiteY1" fmla="*/ 77788 h 2690294"/>
              <a:gd name="connsiteX2" fmla="*/ 1989067 w 1989067"/>
              <a:gd name="connsiteY2" fmla="*/ 2690294 h 2690294"/>
              <a:gd name="connsiteX3" fmla="*/ 81915 w 1989067"/>
              <a:gd name="connsiteY3" fmla="*/ 2661084 h 2690294"/>
              <a:gd name="connsiteX4" fmla="*/ 0 w 1989067"/>
              <a:gd name="connsiteY4" fmla="*/ 0 h 2690294"/>
              <a:gd name="connsiteX0" fmla="*/ 0 w 1989067"/>
              <a:gd name="connsiteY0" fmla="*/ 0 h 2690294"/>
              <a:gd name="connsiteX1" fmla="*/ 1847145 w 1989067"/>
              <a:gd name="connsiteY1" fmla="*/ 214948 h 2690294"/>
              <a:gd name="connsiteX2" fmla="*/ 1989067 w 1989067"/>
              <a:gd name="connsiteY2" fmla="*/ 2690294 h 2690294"/>
              <a:gd name="connsiteX3" fmla="*/ 81915 w 1989067"/>
              <a:gd name="connsiteY3" fmla="*/ 2661084 h 2690294"/>
              <a:gd name="connsiteX4" fmla="*/ 0 w 1989067"/>
              <a:gd name="connsiteY4" fmla="*/ 0 h 2690294"/>
              <a:gd name="connsiteX0" fmla="*/ 0 w 1950967"/>
              <a:gd name="connsiteY0" fmla="*/ 0 h 2705534"/>
              <a:gd name="connsiteX1" fmla="*/ 1809045 w 1950967"/>
              <a:gd name="connsiteY1" fmla="*/ 230188 h 2705534"/>
              <a:gd name="connsiteX2" fmla="*/ 1950967 w 1950967"/>
              <a:gd name="connsiteY2" fmla="*/ 2705534 h 2705534"/>
              <a:gd name="connsiteX3" fmla="*/ 43815 w 1950967"/>
              <a:gd name="connsiteY3" fmla="*/ 2676324 h 2705534"/>
              <a:gd name="connsiteX4" fmla="*/ 0 w 1950967"/>
              <a:gd name="connsiteY4" fmla="*/ 0 h 2705534"/>
              <a:gd name="connsiteX0" fmla="*/ 0 w 1950967"/>
              <a:gd name="connsiteY0" fmla="*/ 0 h 2705534"/>
              <a:gd name="connsiteX1" fmla="*/ 1809045 w 1950967"/>
              <a:gd name="connsiteY1" fmla="*/ 230188 h 2705534"/>
              <a:gd name="connsiteX2" fmla="*/ 1950967 w 1950967"/>
              <a:gd name="connsiteY2" fmla="*/ 2705534 h 2705534"/>
              <a:gd name="connsiteX3" fmla="*/ 59055 w 1950967"/>
              <a:gd name="connsiteY3" fmla="*/ 2676324 h 2705534"/>
              <a:gd name="connsiteX4" fmla="*/ 0 w 1950967"/>
              <a:gd name="connsiteY4" fmla="*/ 0 h 2705534"/>
              <a:gd name="connsiteX0" fmla="*/ 0 w 1950967"/>
              <a:gd name="connsiteY0" fmla="*/ 0 h 2705534"/>
              <a:gd name="connsiteX1" fmla="*/ 1801425 w 1950967"/>
              <a:gd name="connsiteY1" fmla="*/ 245428 h 2705534"/>
              <a:gd name="connsiteX2" fmla="*/ 1950967 w 1950967"/>
              <a:gd name="connsiteY2" fmla="*/ 2705534 h 2705534"/>
              <a:gd name="connsiteX3" fmla="*/ 59055 w 1950967"/>
              <a:gd name="connsiteY3" fmla="*/ 2676324 h 2705534"/>
              <a:gd name="connsiteX4" fmla="*/ 0 w 1950967"/>
              <a:gd name="connsiteY4" fmla="*/ 0 h 2705534"/>
              <a:gd name="connsiteX0" fmla="*/ 0 w 1950967"/>
              <a:gd name="connsiteY0" fmla="*/ 0 h 2705534"/>
              <a:gd name="connsiteX1" fmla="*/ 1793805 w 1950967"/>
              <a:gd name="connsiteY1" fmla="*/ 214948 h 2705534"/>
              <a:gd name="connsiteX2" fmla="*/ 1950967 w 1950967"/>
              <a:gd name="connsiteY2" fmla="*/ 2705534 h 2705534"/>
              <a:gd name="connsiteX3" fmla="*/ 59055 w 1950967"/>
              <a:gd name="connsiteY3" fmla="*/ 2676324 h 2705534"/>
              <a:gd name="connsiteX4" fmla="*/ 0 w 1950967"/>
              <a:gd name="connsiteY4" fmla="*/ 0 h 2705534"/>
              <a:gd name="connsiteX0" fmla="*/ 0 w 1943347"/>
              <a:gd name="connsiteY0" fmla="*/ 0 h 2751254"/>
              <a:gd name="connsiteX1" fmla="*/ 1793805 w 1943347"/>
              <a:gd name="connsiteY1" fmla="*/ 214948 h 2751254"/>
              <a:gd name="connsiteX2" fmla="*/ 1943347 w 1943347"/>
              <a:gd name="connsiteY2" fmla="*/ 2751254 h 2751254"/>
              <a:gd name="connsiteX3" fmla="*/ 59055 w 1943347"/>
              <a:gd name="connsiteY3" fmla="*/ 2676324 h 2751254"/>
              <a:gd name="connsiteX4" fmla="*/ 0 w 1943347"/>
              <a:gd name="connsiteY4" fmla="*/ 0 h 2751254"/>
              <a:gd name="connsiteX0" fmla="*/ 0 w 1928107"/>
              <a:gd name="connsiteY0" fmla="*/ 0 h 2728394"/>
              <a:gd name="connsiteX1" fmla="*/ 1793805 w 1928107"/>
              <a:gd name="connsiteY1" fmla="*/ 214948 h 2728394"/>
              <a:gd name="connsiteX2" fmla="*/ 1928107 w 1928107"/>
              <a:gd name="connsiteY2" fmla="*/ 2728394 h 2728394"/>
              <a:gd name="connsiteX3" fmla="*/ 59055 w 1928107"/>
              <a:gd name="connsiteY3" fmla="*/ 2676324 h 2728394"/>
              <a:gd name="connsiteX4" fmla="*/ 0 w 1928107"/>
              <a:gd name="connsiteY4" fmla="*/ 0 h 2728394"/>
              <a:gd name="connsiteX0" fmla="*/ 0 w 1944952"/>
              <a:gd name="connsiteY0" fmla="*/ 0 h 2728394"/>
              <a:gd name="connsiteX1" fmla="*/ 1793805 w 1944952"/>
              <a:gd name="connsiteY1" fmla="*/ 214948 h 2728394"/>
              <a:gd name="connsiteX2" fmla="*/ 1928107 w 1944952"/>
              <a:gd name="connsiteY2" fmla="*/ 2728394 h 2728394"/>
              <a:gd name="connsiteX3" fmla="*/ 1944952 w 1944952"/>
              <a:gd name="connsiteY3" fmla="*/ 2726960 h 2728394"/>
              <a:gd name="connsiteX4" fmla="*/ 59055 w 1944952"/>
              <a:gd name="connsiteY4" fmla="*/ 2676324 h 2728394"/>
              <a:gd name="connsiteX5" fmla="*/ 0 w 1944952"/>
              <a:gd name="connsiteY5" fmla="*/ 0 h 2728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4952" h="2728394">
                <a:moveTo>
                  <a:pt x="0" y="0"/>
                </a:moveTo>
                <a:lnTo>
                  <a:pt x="1793805" y="214948"/>
                </a:lnTo>
                <a:lnTo>
                  <a:pt x="1928107" y="2728394"/>
                </a:lnTo>
                <a:lnTo>
                  <a:pt x="1944952" y="2726960"/>
                </a:lnTo>
                <a:lnTo>
                  <a:pt x="59055" y="2676324"/>
                </a:lnTo>
                <a:lnTo>
                  <a:pt x="0" y="0"/>
                </a:lnTo>
                <a:close/>
              </a:path>
            </a:pathLst>
          </a:custGeom>
          <a:solidFill>
            <a:schemeClr val="bg1">
              <a:lumMod val="85000"/>
            </a:schemeClr>
          </a:solidFill>
          <a:ln>
            <a:solidFill>
              <a:schemeClr val="bg1"/>
            </a:solidFill>
          </a:ln>
        </p:spPr>
        <p:txBody>
          <a:bodyPr lIns="1005840" bIns="457200" anchor="b"/>
          <a:lstStyle>
            <a:lvl1pPr algn="ctr">
              <a:buNone/>
              <a:defRPr sz="1100">
                <a:solidFill>
                  <a:schemeClr val="tx1">
                    <a:lumMod val="50000"/>
                    <a:lumOff val="50000"/>
                  </a:schemeClr>
                </a:solidFill>
              </a:defRPr>
            </a:lvl1pPr>
          </a:lstStyle>
          <a:p>
            <a:r>
              <a:rPr lang="en-US" dirty="0" smtClean="0"/>
              <a:t>Image Holder</a:t>
            </a:r>
            <a:endParaRPr lang="en-US" dirty="0"/>
          </a:p>
        </p:txBody>
      </p:sp>
    </p:spTree>
    <p:extLst>
      <p:ext uri="{BB962C8B-B14F-4D97-AF65-F5344CB8AC3E}">
        <p14:creationId xmlns:p14="http://schemas.microsoft.com/office/powerpoint/2010/main" val="3636554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wipe(down)">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124_Title Slide">
    <p:spTree>
      <p:nvGrpSpPr>
        <p:cNvPr id="1" name=""/>
        <p:cNvGrpSpPr/>
        <p:nvPr/>
      </p:nvGrpSpPr>
      <p:grpSpPr>
        <a:xfrm>
          <a:off x="0" y="0"/>
          <a:ext cx="0" cy="0"/>
          <a:chOff x="0" y="0"/>
          <a:chExt cx="0" cy="0"/>
        </a:xfrm>
      </p:grpSpPr>
      <p:pic>
        <p:nvPicPr>
          <p:cNvPr id="11" name="Picture 10"/>
          <p:cNvPicPr>
            <a:picLocks noChangeAspect="1"/>
          </p:cNvPicPr>
          <p:nvPr userDrawn="1"/>
        </p:nvPicPr>
        <p:blipFill>
          <a:blip r:embed="rId2" cstate="print">
            <a:extLst>
              <a:ext uri="{BEBA8EAE-BF5A-486C-A8C5-ECC9F3942E4B}">
                <a14:imgProps xmlns:a14="http://schemas.microsoft.com/office/drawing/2010/main">
                  <a14:imgLayer r:embed="rId3">
                    <a14:imgEffect>
                      <a14:colorTemperature colorTemp="5900"/>
                    </a14:imgEffect>
                    <a14:imgEffect>
                      <a14:saturation sat="66000"/>
                    </a14:imgEffect>
                  </a14:imgLayer>
                </a14:imgProps>
              </a:ext>
              <a:ext uri="{28A0092B-C50C-407E-A947-70E740481C1C}">
                <a14:useLocalDpi xmlns:a14="http://schemas.microsoft.com/office/drawing/2010/main" val="0"/>
              </a:ext>
            </a:extLst>
          </a:blip>
          <a:stretch>
            <a:fillRect/>
          </a:stretch>
        </p:blipFill>
        <p:spPr>
          <a:xfrm flipH="1">
            <a:off x="5999319" y="1512618"/>
            <a:ext cx="3144682" cy="3630883"/>
          </a:xfrm>
          <a:prstGeom prst="rect">
            <a:avLst/>
          </a:prstGeom>
          <a:effectLst>
            <a:outerShdw blurRad="139700" dist="76200" dir="10800000" sx="99000" sy="99000" algn="r" rotWithShape="0">
              <a:prstClr val="black">
                <a:alpha val="29000"/>
              </a:prstClr>
            </a:outerShdw>
          </a:effectLst>
        </p:spPr>
      </p:pic>
      <p:sp>
        <p:nvSpPr>
          <p:cNvPr id="4" name="Picture Placeholder 12"/>
          <p:cNvSpPr>
            <a:spLocks noGrp="1"/>
          </p:cNvSpPr>
          <p:nvPr>
            <p:ph type="pic" sz="quarter" idx="13" hasCustomPrompt="1"/>
          </p:nvPr>
        </p:nvSpPr>
        <p:spPr>
          <a:xfrm>
            <a:off x="6487939" y="2008407"/>
            <a:ext cx="1161274" cy="1747660"/>
          </a:xfrm>
          <a:prstGeom prst="rect">
            <a:avLst/>
          </a:prstGeom>
          <a:solidFill>
            <a:schemeClr val="bg1">
              <a:lumMod val="95000"/>
            </a:schemeClr>
          </a:solidFill>
          <a:ln>
            <a:noFill/>
          </a:ln>
        </p:spPr>
        <p:txBody>
          <a:bodyPr tIns="3383280" bIns="2834640" anchor="b" anchorCtr="0"/>
          <a:lstStyle>
            <a:lvl1pPr algn="ctr" rtl="0">
              <a:buNone/>
              <a:defRPr sz="900" b="0" i="0" baseline="0"/>
            </a:lvl1pPr>
          </a:lstStyle>
          <a:p>
            <a:r>
              <a:rPr lang="en-US" dirty="0" smtClean="0"/>
              <a:t>Image holder</a:t>
            </a:r>
            <a:endParaRPr lang="en-US" dirty="0"/>
          </a:p>
        </p:txBody>
      </p:sp>
    </p:spTree>
    <p:extLst>
      <p:ext uri="{BB962C8B-B14F-4D97-AF65-F5344CB8AC3E}">
        <p14:creationId xmlns:p14="http://schemas.microsoft.com/office/powerpoint/2010/main" val="2603700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1"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ppt_x"/>
                                          </p:val>
                                        </p:tav>
                                        <p:tav tm="100000">
                                          <p:val>
                                            <p:strVal val="#ppt_x"/>
                                          </p:val>
                                        </p:tav>
                                      </p:tavLst>
                                    </p:anim>
                                    <p:anim calcmode="lin" valueType="num">
                                      <p:cBhvr additive="base">
                                        <p:cTn id="13" dur="500" fill="hold"/>
                                        <p:tgtEl>
                                          <p:spTgt spid="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userDrawn="1">
  <p:cSld name="126_Title Slide">
    <p:spTree>
      <p:nvGrpSpPr>
        <p:cNvPr id="1" name=""/>
        <p:cNvGrpSpPr/>
        <p:nvPr/>
      </p:nvGrpSpPr>
      <p:grpSpPr>
        <a:xfrm>
          <a:off x="0" y="0"/>
          <a:ext cx="0" cy="0"/>
          <a:chOff x="0" y="0"/>
          <a:chExt cx="0" cy="0"/>
        </a:xfrm>
      </p:grpSpPr>
      <p:pic>
        <p:nvPicPr>
          <p:cNvPr id="6" name="6"/>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rot="20220009">
            <a:off x="1493186" y="1279109"/>
            <a:ext cx="1385850" cy="2873932"/>
          </a:xfrm>
          <a:prstGeom prst="rect">
            <a:avLst/>
          </a:prstGeom>
          <a:effectLst>
            <a:outerShdw blurRad="50800" dist="38100" dir="2700000" algn="tl" rotWithShape="0">
              <a:prstClr val="black">
                <a:alpha val="40000"/>
              </a:prstClr>
            </a:outerShdw>
          </a:effectLst>
        </p:spPr>
      </p:pic>
      <p:sp>
        <p:nvSpPr>
          <p:cNvPr id="4" name="Picture Placeholder 12"/>
          <p:cNvSpPr>
            <a:spLocks noGrp="1"/>
          </p:cNvSpPr>
          <p:nvPr>
            <p:ph type="pic" sz="quarter" idx="13" hasCustomPrompt="1"/>
          </p:nvPr>
        </p:nvSpPr>
        <p:spPr>
          <a:xfrm rot="20220009">
            <a:off x="1576511" y="1624895"/>
            <a:ext cx="1219200" cy="2168814"/>
          </a:xfrm>
          <a:prstGeom prst="rect">
            <a:avLst/>
          </a:prstGeom>
          <a:solidFill>
            <a:schemeClr val="bg1">
              <a:lumMod val="95000"/>
            </a:schemeClr>
          </a:solidFill>
          <a:ln>
            <a:noFill/>
          </a:ln>
        </p:spPr>
        <p:txBody>
          <a:bodyPr tIns="3383280" bIns="2834640" anchor="b" anchorCtr="0"/>
          <a:lstStyle>
            <a:lvl1pPr algn="ctr" rtl="0">
              <a:buNone/>
              <a:defRPr sz="900" b="0" i="0" baseline="0"/>
            </a:lvl1pPr>
          </a:lstStyle>
          <a:p>
            <a:r>
              <a:rPr lang="en-US" dirty="0" smtClean="0"/>
              <a:t>Image holder</a:t>
            </a:r>
            <a:endParaRPr lang="en-US" dirty="0"/>
          </a:p>
        </p:txBody>
      </p:sp>
    </p:spTree>
    <p:extLst>
      <p:ext uri="{BB962C8B-B14F-4D97-AF65-F5344CB8AC3E}">
        <p14:creationId xmlns:p14="http://schemas.microsoft.com/office/powerpoint/2010/main" val="25563751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2" presetClass="entr" presetSubtype="1"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userDrawn="1">
  <p:cSld name="118_Title Slide">
    <p:spTree>
      <p:nvGrpSpPr>
        <p:cNvPr id="1" name=""/>
        <p:cNvGrpSpPr/>
        <p:nvPr/>
      </p:nvGrpSpPr>
      <p:grpSpPr>
        <a:xfrm>
          <a:off x="0" y="0"/>
          <a:ext cx="0" cy="0"/>
          <a:chOff x="0" y="0"/>
          <a:chExt cx="0" cy="0"/>
        </a:xfrm>
      </p:grpSpPr>
      <p:pic>
        <p:nvPicPr>
          <p:cNvPr id="5" name="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47913" y="1538463"/>
            <a:ext cx="1555978" cy="3230522"/>
          </a:xfrm>
          <a:prstGeom prst="rect">
            <a:avLst/>
          </a:prstGeom>
        </p:spPr>
      </p:pic>
      <p:sp>
        <p:nvSpPr>
          <p:cNvPr id="3" name="Picture Placeholder 2"/>
          <p:cNvSpPr>
            <a:spLocks noGrp="1"/>
          </p:cNvSpPr>
          <p:nvPr>
            <p:ph type="pic" sz="quarter" idx="15"/>
          </p:nvPr>
        </p:nvSpPr>
        <p:spPr>
          <a:xfrm>
            <a:off x="649173" y="1934523"/>
            <a:ext cx="1353456" cy="2438400"/>
          </a:xfrm>
          <a:prstGeom prst="rect">
            <a:avLst/>
          </a:prstGeom>
        </p:spPr>
        <p:txBody>
          <a:bodyPr/>
          <a:lstStyle/>
          <a:p>
            <a:endParaRPr lang="id-ID"/>
          </a:p>
        </p:txBody>
      </p:sp>
      <p:pic>
        <p:nvPicPr>
          <p:cNvPr id="11" name="4"/>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2311398" y="1538463"/>
            <a:ext cx="1555978" cy="3230522"/>
          </a:xfrm>
          <a:prstGeom prst="rect">
            <a:avLst/>
          </a:prstGeom>
        </p:spPr>
      </p:pic>
      <p:sp>
        <p:nvSpPr>
          <p:cNvPr id="12" name="Picture Placeholder 2"/>
          <p:cNvSpPr>
            <a:spLocks noGrp="1"/>
          </p:cNvSpPr>
          <p:nvPr>
            <p:ph type="pic" sz="quarter" idx="16"/>
          </p:nvPr>
        </p:nvSpPr>
        <p:spPr>
          <a:xfrm>
            <a:off x="2412659" y="1934523"/>
            <a:ext cx="1353456" cy="2438400"/>
          </a:xfrm>
          <a:prstGeom prst="rect">
            <a:avLst/>
          </a:prstGeom>
        </p:spPr>
        <p:txBody>
          <a:bodyPr/>
          <a:lstStyle/>
          <a:p>
            <a:endParaRPr lang="id-ID"/>
          </a:p>
        </p:txBody>
      </p:sp>
    </p:spTree>
    <p:extLst>
      <p:ext uri="{BB962C8B-B14F-4D97-AF65-F5344CB8AC3E}">
        <p14:creationId xmlns:p14="http://schemas.microsoft.com/office/powerpoint/2010/main" val="42402561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nodePh="1">
                                  <p:stCondLst>
                                    <p:cond delay="0"/>
                                  </p:stCondLst>
                                  <p:endCondLst>
                                    <p:cond evt="begin" delay="0">
                                      <p:tn val="10"/>
                                    </p:cond>
                                  </p:end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par>
                          <p:cTn id="13" fill="hold">
                            <p:stCondLst>
                              <p:cond delay="1000"/>
                            </p:stCondLst>
                            <p:childTnLst>
                              <p:par>
                                <p:cTn id="14" presetID="2" presetClass="entr" presetSubtype="4" fill="hold" nodeType="afterEffect">
                                  <p:stCondLst>
                                    <p:cond delay="0"/>
                                  </p:stCondLst>
                                  <p:childTnLst>
                                    <p:set>
                                      <p:cBhvr>
                                        <p:cTn id="15" dur="1" fill="hold">
                                          <p:stCondLst>
                                            <p:cond delay="0"/>
                                          </p:stCondLst>
                                        </p:cTn>
                                        <p:tgtEl>
                                          <p:spTgt spid="11"/>
                                        </p:tgtEl>
                                        <p:attrNameLst>
                                          <p:attrName>style.visibility</p:attrName>
                                        </p:attrNameLst>
                                      </p:cBhvr>
                                      <p:to>
                                        <p:strVal val="visible"/>
                                      </p:to>
                                    </p:set>
                                    <p:anim calcmode="lin" valueType="num">
                                      <p:cBhvr additive="base">
                                        <p:cTn id="16" dur="500" fill="hold"/>
                                        <p:tgtEl>
                                          <p:spTgt spid="11"/>
                                        </p:tgtEl>
                                        <p:attrNameLst>
                                          <p:attrName>ppt_x</p:attrName>
                                        </p:attrNameLst>
                                      </p:cBhvr>
                                      <p:tavLst>
                                        <p:tav tm="0">
                                          <p:val>
                                            <p:strVal val="#ppt_x"/>
                                          </p:val>
                                        </p:tav>
                                        <p:tav tm="100000">
                                          <p:val>
                                            <p:strVal val="#ppt_x"/>
                                          </p:val>
                                        </p:tav>
                                      </p:tavLst>
                                    </p:anim>
                                    <p:anim calcmode="lin" valueType="num">
                                      <p:cBhvr additive="base">
                                        <p:cTn id="17" dur="500" fill="hold"/>
                                        <p:tgtEl>
                                          <p:spTgt spid="11"/>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10" presetClass="entr" presetSubtype="0" fill="hold" grpId="0" nodeType="afterEffect" nodePh="1">
                                  <p:stCondLst>
                                    <p:cond delay="0"/>
                                  </p:stCondLst>
                                  <p:endCondLst>
                                    <p:cond evt="begin" delay="0">
                                      <p:tn val="19"/>
                                    </p:cond>
                                  </p:endCondLst>
                                  <p:childTnLst>
                                    <p:set>
                                      <p:cBhvr>
                                        <p:cTn id="20" dur="1" fill="hold">
                                          <p:stCondLst>
                                            <p:cond delay="0"/>
                                          </p:stCondLst>
                                        </p:cTn>
                                        <p:tgtEl>
                                          <p:spTgt spid="12"/>
                                        </p:tgtEl>
                                        <p:attrNameLst>
                                          <p:attrName>style.visibility</p:attrName>
                                        </p:attrNameLst>
                                      </p:cBhvr>
                                      <p:to>
                                        <p:strVal val="visible"/>
                                      </p:to>
                                    </p:set>
                                    <p:animEffect transition="in" filter="fade">
                                      <p:cBhvr>
                                        <p:cTn id="21"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2" grpId="0"/>
    </p:bld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userDrawn="1">
  <p:cSld name="127_Title Slide">
    <p:spTree>
      <p:nvGrpSpPr>
        <p:cNvPr id="1" name=""/>
        <p:cNvGrpSpPr/>
        <p:nvPr/>
      </p:nvGrpSpPr>
      <p:grpSpPr>
        <a:xfrm>
          <a:off x="0" y="0"/>
          <a:ext cx="0" cy="0"/>
          <a:chOff x="0" y="0"/>
          <a:chExt cx="0" cy="0"/>
        </a:xfrm>
      </p:grpSpPr>
      <p:pic>
        <p:nvPicPr>
          <p:cNvPr id="6" name="1"/>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6689891" y="1312493"/>
            <a:ext cx="2066483" cy="2921862"/>
          </a:xfrm>
          <a:prstGeom prst="rect">
            <a:avLst/>
          </a:prstGeom>
          <a:effectLst>
            <a:outerShdw blurRad="177800" dist="127000" dir="2700000" algn="tl" rotWithShape="0">
              <a:prstClr val="black">
                <a:alpha val="40000"/>
              </a:prstClr>
            </a:outerShdw>
          </a:effectLst>
        </p:spPr>
      </p:pic>
      <p:pic>
        <p:nvPicPr>
          <p:cNvPr id="9" name="6"/>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5258363" y="1617293"/>
            <a:ext cx="1261983" cy="2617062"/>
          </a:xfrm>
          <a:prstGeom prst="rect">
            <a:avLst/>
          </a:prstGeom>
          <a:effectLst>
            <a:outerShdw blurRad="177800" dist="127000" dir="2700000" algn="tl" rotWithShape="0">
              <a:prstClr val="black">
                <a:alpha val="40000"/>
              </a:prstClr>
            </a:outerShdw>
          </a:effectLst>
        </p:spPr>
      </p:pic>
      <p:sp>
        <p:nvSpPr>
          <p:cNvPr id="4" name="Picture Placeholder 12"/>
          <p:cNvSpPr>
            <a:spLocks noGrp="1"/>
          </p:cNvSpPr>
          <p:nvPr>
            <p:ph type="pic" sz="quarter" idx="13" hasCustomPrompt="1"/>
          </p:nvPr>
        </p:nvSpPr>
        <p:spPr>
          <a:xfrm>
            <a:off x="6815632" y="1535688"/>
            <a:ext cx="1808219" cy="2453500"/>
          </a:xfrm>
          <a:prstGeom prst="rect">
            <a:avLst/>
          </a:prstGeom>
          <a:solidFill>
            <a:schemeClr val="bg1">
              <a:lumMod val="95000"/>
            </a:schemeClr>
          </a:solidFill>
          <a:ln>
            <a:noFill/>
          </a:ln>
        </p:spPr>
        <p:txBody>
          <a:bodyPr tIns="3383280" bIns="2834640" anchor="b" anchorCtr="0"/>
          <a:lstStyle>
            <a:lvl1pPr algn="ctr" rtl="0">
              <a:buNone/>
              <a:defRPr sz="900" b="0" i="0" baseline="0"/>
            </a:lvl1pPr>
          </a:lstStyle>
          <a:p>
            <a:r>
              <a:rPr lang="en-US" dirty="0" smtClean="0"/>
              <a:t>Image holder</a:t>
            </a:r>
            <a:endParaRPr lang="en-US" dirty="0"/>
          </a:p>
        </p:txBody>
      </p:sp>
      <p:sp>
        <p:nvSpPr>
          <p:cNvPr id="10" name="Picture Placeholder 12"/>
          <p:cNvSpPr>
            <a:spLocks noGrp="1"/>
          </p:cNvSpPr>
          <p:nvPr>
            <p:ph type="pic" sz="quarter" idx="14" hasCustomPrompt="1"/>
          </p:nvPr>
        </p:nvSpPr>
        <p:spPr>
          <a:xfrm>
            <a:off x="5321787" y="1872155"/>
            <a:ext cx="1132802" cy="2057400"/>
          </a:xfrm>
          <a:prstGeom prst="rect">
            <a:avLst/>
          </a:prstGeom>
          <a:solidFill>
            <a:schemeClr val="bg1">
              <a:lumMod val="95000"/>
            </a:schemeClr>
          </a:solidFill>
          <a:ln>
            <a:noFill/>
          </a:ln>
        </p:spPr>
        <p:txBody>
          <a:bodyPr tIns="3383280" bIns="2834640" anchor="b" anchorCtr="0"/>
          <a:lstStyle>
            <a:lvl1pPr algn="ctr" rtl="0">
              <a:buNone/>
              <a:defRPr sz="900" b="0" i="0" baseline="0"/>
            </a:lvl1pPr>
          </a:lstStyle>
          <a:p>
            <a:r>
              <a:rPr lang="en-US" dirty="0" smtClean="0"/>
              <a:t>Image holder</a:t>
            </a:r>
            <a:endParaRPr lang="en-US" dirty="0"/>
          </a:p>
        </p:txBody>
      </p:sp>
    </p:spTree>
    <p:extLst>
      <p:ext uri="{BB962C8B-B14F-4D97-AF65-F5344CB8AC3E}">
        <p14:creationId xmlns:p14="http://schemas.microsoft.com/office/powerpoint/2010/main" val="1144305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ppt_x"/>
                                          </p:val>
                                        </p:tav>
                                        <p:tav tm="100000">
                                          <p:val>
                                            <p:strVal val="#ppt_x"/>
                                          </p:val>
                                        </p:tav>
                                      </p:tavLst>
                                    </p:anim>
                                    <p:anim calcmode="lin" valueType="num">
                                      <p:cBhvr additive="base">
                                        <p:cTn id="13" dur="500" fill="hold"/>
                                        <p:tgtEl>
                                          <p:spTgt spid="4"/>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grpId="0" nodeType="afterEffect">
                                  <p:stCondLst>
                                    <p:cond delay="0"/>
                                  </p:stCondLst>
                                  <p:childTnLst>
                                    <p:set>
                                      <p:cBhvr>
                                        <p:cTn id="21" dur="1" fill="hold">
                                          <p:stCondLst>
                                            <p:cond delay="0"/>
                                          </p:stCondLst>
                                        </p:cTn>
                                        <p:tgtEl>
                                          <p:spTgt spid="10"/>
                                        </p:tgtEl>
                                        <p:attrNameLst>
                                          <p:attrName>style.visibility</p:attrName>
                                        </p:attrNameLst>
                                      </p:cBhvr>
                                      <p:to>
                                        <p:strVal val="visible"/>
                                      </p:to>
                                    </p:set>
                                    <p:anim calcmode="lin" valueType="num">
                                      <p:cBhvr additive="base">
                                        <p:cTn id="22" dur="500" fill="hold"/>
                                        <p:tgtEl>
                                          <p:spTgt spid="10"/>
                                        </p:tgtEl>
                                        <p:attrNameLst>
                                          <p:attrName>ppt_x</p:attrName>
                                        </p:attrNameLst>
                                      </p:cBhvr>
                                      <p:tavLst>
                                        <p:tav tm="0">
                                          <p:val>
                                            <p:strVal val="#ppt_x"/>
                                          </p:val>
                                        </p:tav>
                                        <p:tav tm="100000">
                                          <p:val>
                                            <p:strVal val="#ppt_x"/>
                                          </p:val>
                                        </p:tav>
                                      </p:tavLst>
                                    </p:anim>
                                    <p:anim calcmode="lin" valueType="num">
                                      <p:cBhvr additive="base">
                                        <p:cTn id="23"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0" grpId="0" animBg="1"/>
    </p:bld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userDrawn="1">
  <p:cSld name="7_Meet_the_team1">
    <p:spTree>
      <p:nvGrpSpPr>
        <p:cNvPr id="1" name=""/>
        <p:cNvGrpSpPr/>
        <p:nvPr/>
      </p:nvGrpSpPr>
      <p:grpSpPr>
        <a:xfrm>
          <a:off x="0" y="0"/>
          <a:ext cx="0" cy="0"/>
          <a:chOff x="0" y="0"/>
          <a:chExt cx="0" cy="0"/>
        </a:xfrm>
      </p:grpSpPr>
      <p:grpSp>
        <p:nvGrpSpPr>
          <p:cNvPr id="5" name="Group 4"/>
          <p:cNvGrpSpPr/>
          <p:nvPr userDrawn="1"/>
        </p:nvGrpSpPr>
        <p:grpSpPr>
          <a:xfrm>
            <a:off x="383754" y="2051718"/>
            <a:ext cx="3998889" cy="2268822"/>
            <a:chOff x="225922" y="2312714"/>
            <a:chExt cx="5582112" cy="3167084"/>
          </a:xfrm>
        </p:grpSpPr>
        <p:pic>
          <p:nvPicPr>
            <p:cNvPr id="2" name="Imagen 3"/>
            <p:cNvPicPr>
              <a:picLocks noChangeAspect="1"/>
            </p:cNvPicPr>
            <p:nvPr userDrawn="1"/>
          </p:nvPicPr>
          <p:blipFill rotWithShape="1">
            <a:blip r:embed="rId2">
              <a:extLst>
                <a:ext uri="{28A0092B-C50C-407E-A947-70E740481C1C}">
                  <a14:useLocalDpi xmlns:a14="http://schemas.microsoft.com/office/drawing/2010/main" val="0"/>
                </a:ext>
              </a:extLst>
            </a:blip>
            <a:srcRect l="14342" t="15112" r="13428" b="14458"/>
            <a:stretch/>
          </p:blipFill>
          <p:spPr>
            <a:xfrm>
              <a:off x="225922" y="2312714"/>
              <a:ext cx="5582112" cy="3167084"/>
            </a:xfrm>
            <a:prstGeom prst="rect">
              <a:avLst/>
            </a:prstGeom>
          </p:spPr>
        </p:pic>
        <p:sp>
          <p:nvSpPr>
            <p:cNvPr id="3" name="Rectángulo 1"/>
            <p:cNvSpPr/>
            <p:nvPr userDrawn="1"/>
          </p:nvSpPr>
          <p:spPr>
            <a:xfrm>
              <a:off x="927895" y="2464001"/>
              <a:ext cx="4155176" cy="2627332"/>
            </a:xfrm>
            <a:prstGeom prst="rect">
              <a:avLst/>
            </a:prstGeom>
            <a:solidFill>
              <a:srgbClr val="EBEBEB"/>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sz="1350"/>
            </a:p>
          </p:txBody>
        </p:sp>
      </p:grpSp>
      <p:sp>
        <p:nvSpPr>
          <p:cNvPr id="4" name="Triángulo isósceles 30"/>
          <p:cNvSpPr/>
          <p:nvPr userDrawn="1"/>
        </p:nvSpPr>
        <p:spPr>
          <a:xfrm rot="10800000">
            <a:off x="2948353" y="2059613"/>
            <a:ext cx="938548" cy="1671882"/>
          </a:xfrm>
          <a:prstGeom prst="triangle">
            <a:avLst>
              <a:gd name="adj" fmla="val 0"/>
            </a:avLst>
          </a:prstGeom>
          <a:solidFill>
            <a:srgbClr val="95A5A5">
              <a:alpha val="10000"/>
            </a:srgbClr>
          </a:soli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s-MX" sz="1350"/>
          </a:p>
        </p:txBody>
      </p:sp>
      <p:sp>
        <p:nvSpPr>
          <p:cNvPr id="6" name="Picture Placeholder 5"/>
          <p:cNvSpPr>
            <a:spLocks noGrp="1"/>
          </p:cNvSpPr>
          <p:nvPr>
            <p:ph type="pic" sz="quarter" idx="10"/>
          </p:nvPr>
        </p:nvSpPr>
        <p:spPr>
          <a:xfrm>
            <a:off x="910234" y="2165183"/>
            <a:ext cx="2976667" cy="1882157"/>
          </a:xfrm>
          <a:prstGeom prst="rect">
            <a:avLst/>
          </a:prstGeom>
        </p:spPr>
        <p:txBody>
          <a:bodyPr/>
          <a:lstStyle/>
          <a:p>
            <a:endParaRPr lang="en-US"/>
          </a:p>
        </p:txBody>
      </p:sp>
    </p:spTree>
    <p:extLst>
      <p:ext uri="{BB962C8B-B14F-4D97-AF65-F5344CB8AC3E}">
        <p14:creationId xmlns:p14="http://schemas.microsoft.com/office/powerpoint/2010/main" val="1885364513"/>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anim calcmode="lin" valueType="num">
                                      <p:cBhvr>
                                        <p:cTn id="8" dur="500" fill="hold"/>
                                        <p:tgtEl>
                                          <p:spTgt spid="5"/>
                                        </p:tgtEl>
                                        <p:attrNameLst>
                                          <p:attrName>ppt_x</p:attrName>
                                        </p:attrNameLst>
                                      </p:cBhvr>
                                      <p:tavLst>
                                        <p:tav tm="0">
                                          <p:val>
                                            <p:strVal val="#ppt_x"/>
                                          </p:val>
                                        </p:tav>
                                        <p:tav tm="100000">
                                          <p:val>
                                            <p:strVal val="#ppt_x"/>
                                          </p:val>
                                        </p:tav>
                                      </p:tavLst>
                                    </p:anim>
                                    <p:anim calcmode="lin" valueType="num">
                                      <p:cBhvr>
                                        <p:cTn id="9" dur="500" fill="hold"/>
                                        <p:tgtEl>
                                          <p:spTgt spid="5"/>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userDrawn="1">
  <p:cSld name="18_Big Image Placeholder">
    <p:spTree>
      <p:nvGrpSpPr>
        <p:cNvPr id="1" name=""/>
        <p:cNvGrpSpPr/>
        <p:nvPr/>
      </p:nvGrpSpPr>
      <p:grpSpPr>
        <a:xfrm>
          <a:off x="0" y="0"/>
          <a:ext cx="0" cy="0"/>
          <a:chOff x="0" y="0"/>
          <a:chExt cx="0" cy="0"/>
        </a:xfrm>
      </p:grpSpPr>
      <p:pic>
        <p:nvPicPr>
          <p:cNvPr id="3" name="Picture 2" descr="iPhone6_mockup_front_white.png"/>
          <p:cNvPicPr>
            <a:picLocks noChangeAspect="1"/>
          </p:cNvPicPr>
          <p:nvPr userDrawn="1"/>
        </p:nvPicPr>
        <p:blipFill>
          <a:blip r:embed="rId2" cstate="print">
            <a:extLst>
              <a:ext uri="{28A0092B-C50C-407E-A947-70E740481C1C}">
                <a14:useLocalDpi xmlns:a14="http://schemas.microsoft.com/office/drawing/2010/main" val="0"/>
              </a:ext>
            </a:extLst>
          </a:blip>
          <a:stretch>
            <a:fillRect/>
          </a:stretch>
        </p:blipFill>
        <p:spPr>
          <a:xfrm>
            <a:off x="5606509" y="393901"/>
            <a:ext cx="2737934" cy="4284305"/>
          </a:xfrm>
          <a:prstGeom prst="rect">
            <a:avLst/>
          </a:prstGeom>
        </p:spPr>
      </p:pic>
      <p:sp>
        <p:nvSpPr>
          <p:cNvPr id="4" name="Picture Placeholder 3"/>
          <p:cNvSpPr>
            <a:spLocks noGrp="1"/>
          </p:cNvSpPr>
          <p:nvPr>
            <p:ph type="pic" sz="quarter" idx="13"/>
          </p:nvPr>
        </p:nvSpPr>
        <p:spPr>
          <a:xfrm>
            <a:off x="6130179" y="1067872"/>
            <a:ext cx="1666046" cy="2928005"/>
          </a:xfrm>
          <a:prstGeom prst="rect">
            <a:avLst/>
          </a:prstGeom>
        </p:spPr>
        <p:txBody>
          <a:bodyPr/>
          <a:lstStyle/>
          <a:p>
            <a:endParaRPr lang="id-ID" dirty="0"/>
          </a:p>
        </p:txBody>
      </p:sp>
    </p:spTree>
    <p:extLst>
      <p:ext uri="{BB962C8B-B14F-4D97-AF65-F5344CB8AC3E}">
        <p14:creationId xmlns:p14="http://schemas.microsoft.com/office/powerpoint/2010/main" val="767658366"/>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 presetClass="entr" presetSubtype="0" fill="hold" grpId="0" nodeType="afterEffect" nodePh="1">
                                  <p:stCondLst>
                                    <p:cond delay="0"/>
                                  </p:stCondLst>
                                  <p:endCondLst>
                                    <p:cond evt="begin" delay="0">
                                      <p:tn val="11"/>
                                    </p:cond>
                                  </p:endCondLst>
                                  <p:childTnLst>
                                    <p:set>
                                      <p:cBhvr>
                                        <p:cTn id="12"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userDrawn="1">
  <p:cSld name="2_Master_slide">
    <p:spTree>
      <p:nvGrpSpPr>
        <p:cNvPr id="1" name=""/>
        <p:cNvGrpSpPr/>
        <p:nvPr/>
      </p:nvGrpSpPr>
      <p:grpSpPr>
        <a:xfrm>
          <a:off x="0" y="0"/>
          <a:ext cx="0" cy="0"/>
          <a:chOff x="0" y="0"/>
          <a:chExt cx="0" cy="0"/>
        </a:xfrm>
      </p:grpSpPr>
      <p:pic>
        <p:nvPicPr>
          <p:cNvPr id="7" name="Picture 6"/>
          <p:cNvPicPr>
            <a:picLocks noChangeAspect="1"/>
          </p:cNvPicPr>
          <p:nvPr/>
        </p:nvPicPr>
        <p:blipFill rotWithShape="1">
          <a:blip r:embed="rId2"/>
          <a:srcRect l="4792" r="4792"/>
          <a:stretch/>
        </p:blipFill>
        <p:spPr>
          <a:xfrm>
            <a:off x="511137" y="1738354"/>
            <a:ext cx="3628705" cy="3123494"/>
          </a:xfrm>
          <a:prstGeom prst="rect">
            <a:avLst/>
          </a:prstGeom>
        </p:spPr>
      </p:pic>
      <p:sp>
        <p:nvSpPr>
          <p:cNvPr id="3" name="Picture Placeholder 2"/>
          <p:cNvSpPr>
            <a:spLocks noGrp="1"/>
          </p:cNvSpPr>
          <p:nvPr>
            <p:ph type="pic" sz="quarter" idx="13"/>
          </p:nvPr>
        </p:nvSpPr>
        <p:spPr>
          <a:xfrm>
            <a:off x="974916" y="2294648"/>
            <a:ext cx="2677487" cy="1668985"/>
          </a:xfrm>
          <a:prstGeom prst="rect">
            <a:avLst/>
          </a:prstGeom>
        </p:spPr>
        <p:txBody>
          <a:bodyPr/>
          <a:lstStyle/>
          <a:p>
            <a:endParaRPr lang="id-ID"/>
          </a:p>
        </p:txBody>
      </p:sp>
    </p:spTree>
    <p:extLst>
      <p:ext uri="{BB962C8B-B14F-4D97-AF65-F5344CB8AC3E}">
        <p14:creationId xmlns:p14="http://schemas.microsoft.com/office/powerpoint/2010/main" val="271715090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anim calcmode="lin" valueType="num">
                                      <p:cBhvr>
                                        <p:cTn id="8" dur="1000" fill="hold"/>
                                        <p:tgtEl>
                                          <p:spTgt spid="7"/>
                                        </p:tgtEl>
                                        <p:attrNameLst>
                                          <p:attrName>ppt_x</p:attrName>
                                        </p:attrNameLst>
                                      </p:cBhvr>
                                      <p:tavLst>
                                        <p:tav tm="0">
                                          <p:val>
                                            <p:strVal val="#ppt_x"/>
                                          </p:val>
                                        </p:tav>
                                        <p:tav tm="100000">
                                          <p:val>
                                            <p:strVal val="#ppt_x"/>
                                          </p:val>
                                        </p:tav>
                                      </p:tavLst>
                                    </p:anim>
                                    <p:anim calcmode="lin" valueType="num">
                                      <p:cBhvr>
                                        <p:cTn id="9" dur="1000" fill="hold"/>
                                        <p:tgtEl>
                                          <p:spTgt spid="7"/>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10" presetClass="entr" presetSubtype="0" fill="hold" grpId="0" nodeType="afterEffect" nodePh="1">
                                  <p:stCondLst>
                                    <p:cond delay="0"/>
                                  </p:stCondLst>
                                  <p:endCondLst>
                                    <p:cond evt="begin" delay="0">
                                      <p:tn val="11"/>
                                    </p:cond>
                                  </p:end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84" Type="http://schemas.openxmlformats.org/officeDocument/2006/relationships/slideLayout" Target="../slideLayouts/slideLayout84.xml"/><Relationship Id="rId89" Type="http://schemas.openxmlformats.org/officeDocument/2006/relationships/slideLayout" Target="../slideLayouts/slideLayout89.xml"/><Relationship Id="rId112" Type="http://schemas.openxmlformats.org/officeDocument/2006/relationships/slideLayout" Target="../slideLayouts/slideLayout112.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07" Type="http://schemas.openxmlformats.org/officeDocument/2006/relationships/slideLayout" Target="../slideLayouts/slideLayout107.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87" Type="http://schemas.openxmlformats.org/officeDocument/2006/relationships/slideLayout" Target="../slideLayouts/slideLayout87.xml"/><Relationship Id="rId102" Type="http://schemas.openxmlformats.org/officeDocument/2006/relationships/slideLayout" Target="../slideLayouts/slideLayout102.xml"/><Relationship Id="rId110" Type="http://schemas.openxmlformats.org/officeDocument/2006/relationships/slideLayout" Target="../slideLayouts/slideLayout110.xml"/><Relationship Id="rId5" Type="http://schemas.openxmlformats.org/officeDocument/2006/relationships/slideLayout" Target="../slideLayouts/slideLayout5.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90" Type="http://schemas.openxmlformats.org/officeDocument/2006/relationships/slideLayout" Target="../slideLayouts/slideLayout90.xml"/><Relationship Id="rId95" Type="http://schemas.openxmlformats.org/officeDocument/2006/relationships/slideLayout" Target="../slideLayouts/slideLayout95.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100" Type="http://schemas.openxmlformats.org/officeDocument/2006/relationships/slideLayout" Target="../slideLayouts/slideLayout100.xml"/><Relationship Id="rId105" Type="http://schemas.openxmlformats.org/officeDocument/2006/relationships/slideLayout" Target="../slideLayouts/slideLayout105.xml"/><Relationship Id="rId113" Type="http://schemas.openxmlformats.org/officeDocument/2006/relationships/slideLayout" Target="../slideLayouts/slideLayout113.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93" Type="http://schemas.openxmlformats.org/officeDocument/2006/relationships/slideLayout" Target="../slideLayouts/slideLayout93.xml"/><Relationship Id="rId98" Type="http://schemas.openxmlformats.org/officeDocument/2006/relationships/slideLayout" Target="../slideLayouts/slideLayout9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103" Type="http://schemas.openxmlformats.org/officeDocument/2006/relationships/slideLayout" Target="../slideLayouts/slideLayout103.xml"/><Relationship Id="rId108" Type="http://schemas.openxmlformats.org/officeDocument/2006/relationships/slideLayout" Target="../slideLayouts/slideLayout108.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91" Type="http://schemas.openxmlformats.org/officeDocument/2006/relationships/slideLayout" Target="../slideLayouts/slideLayout91.xml"/><Relationship Id="rId96" Type="http://schemas.openxmlformats.org/officeDocument/2006/relationships/slideLayout" Target="../slideLayouts/slideLayout96.xml"/><Relationship Id="rId111" Type="http://schemas.openxmlformats.org/officeDocument/2006/relationships/slideLayout" Target="../slideLayouts/slideLayout111.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6" Type="http://schemas.openxmlformats.org/officeDocument/2006/relationships/slideLayout" Target="../slideLayouts/slideLayout106.xml"/><Relationship Id="rId114" Type="http://schemas.openxmlformats.org/officeDocument/2006/relationships/theme" Target="../theme/theme1.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94" Type="http://schemas.openxmlformats.org/officeDocument/2006/relationships/slideLayout" Target="../slideLayouts/slideLayout94.xml"/><Relationship Id="rId99" Type="http://schemas.openxmlformats.org/officeDocument/2006/relationships/slideLayout" Target="../slideLayouts/slideLayout99.xml"/><Relationship Id="rId101" Type="http://schemas.openxmlformats.org/officeDocument/2006/relationships/slideLayout" Target="../slideLayouts/slideLayout10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109" Type="http://schemas.openxmlformats.org/officeDocument/2006/relationships/slideLayout" Target="../slideLayouts/slideLayout10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97" Type="http://schemas.openxmlformats.org/officeDocument/2006/relationships/slideLayout" Target="../slideLayouts/slideLayout97.xml"/><Relationship Id="rId104" Type="http://schemas.openxmlformats.org/officeDocument/2006/relationships/slideLayout" Target="../slideLayouts/slideLayout104.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smtClean="0"/>
              <a:t>Click to edit Master title style</a:t>
            </a:r>
            <a:endParaRPr lang="en-US" dirty="0"/>
          </a:p>
        </p:txBody>
      </p:sp>
      <p:sp>
        <p:nvSpPr>
          <p:cNvPr id="3" name="Text Placeholder 2"/>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628650" y="4767263"/>
            <a:ext cx="2057400" cy="273844"/>
          </a:xfrm>
          <a:prstGeom prst="rect">
            <a:avLst/>
          </a:prstGeom>
        </p:spPr>
        <p:txBody>
          <a:bodyPr vert="horz" lIns="91440" tIns="45720" rIns="91440" bIns="45720" rtlCol="0" anchor="ctr"/>
          <a:lstStyle>
            <a:lvl1pPr algn="l">
              <a:defRPr sz="900">
                <a:solidFill>
                  <a:schemeClr val="tx1">
                    <a:tint val="75000"/>
                  </a:schemeClr>
                </a:solidFill>
              </a:defRPr>
            </a:lvl1pPr>
          </a:lstStyle>
          <a:p>
            <a:fld id="{C764DE79-268F-4C1A-8933-263129D2AF90}" type="datetimeFigureOut">
              <a:rPr lang="en-US" dirty="0"/>
              <a:t>2/18/2019</a:t>
            </a:fld>
            <a:endParaRPr lang="en-US" dirty="0"/>
          </a:p>
        </p:txBody>
      </p:sp>
      <p:sp>
        <p:nvSpPr>
          <p:cNvPr id="5" name="Footer Placeholder 4"/>
          <p:cNvSpPr>
            <a:spLocks noGrp="1"/>
          </p:cNvSpPr>
          <p:nvPr>
            <p:ph type="ftr" sz="quarter" idx="3"/>
          </p:nvPr>
        </p:nvSpPr>
        <p:spPr>
          <a:xfrm>
            <a:off x="3028950" y="4767263"/>
            <a:ext cx="30861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endParaRPr lang="en-US" dirty="0"/>
          </a:p>
        </p:txBody>
      </p:sp>
      <p:sp>
        <p:nvSpPr>
          <p:cNvPr id="6" name="Slide Number Placeholder 5"/>
          <p:cNvSpPr>
            <a:spLocks noGrp="1"/>
          </p:cNvSpPr>
          <p:nvPr>
            <p:ph type="sldNum" sz="quarter" idx="4"/>
          </p:nvPr>
        </p:nvSpPr>
        <p:spPr>
          <a:xfrm>
            <a:off x="6457950" y="4767263"/>
            <a:ext cx="2057400" cy="273844"/>
          </a:xfrm>
          <a:prstGeom prst="rect">
            <a:avLst/>
          </a:prstGeom>
        </p:spPr>
        <p:txBody>
          <a:bodyPr vert="horz" lIns="91440" tIns="45720" rIns="91440" bIns="45720" rtlCol="0" anchor="ctr"/>
          <a:lstStyle>
            <a:lvl1pPr algn="r">
              <a:defRPr sz="900">
                <a:solidFill>
                  <a:schemeClr val="tx1">
                    <a:tint val="75000"/>
                  </a:schemeClr>
                </a:solidFill>
              </a:defRPr>
            </a:lvl1pPr>
          </a:lstStyle>
          <a:p>
            <a:fld id="{48F63A3B-78C7-47BE-AE5E-E10140E04643}" type="slidenum">
              <a:rPr lang="en-US" dirty="0"/>
              <a:t>‹#›</a:t>
            </a:fld>
            <a:endParaRPr lang="en-US" dirty="0"/>
          </a:p>
        </p:txBody>
      </p:sp>
    </p:spTree>
    <p:extLst>
      <p:ext uri="{BB962C8B-B14F-4D97-AF65-F5344CB8AC3E}">
        <p14:creationId xmlns:p14="http://schemas.microsoft.com/office/powerpoint/2010/main" val="3835015797"/>
      </p:ext>
    </p:extLst>
  </p:cSld>
  <p:clrMap bg1="lt1" tx1="dk1" bg2="lt2" tx2="dk2" accent1="accent1" accent2="accent2" accent3="accent3" accent4="accent4" accent5="accent5" accent6="accent6" hlink="hlink" folHlink="folHlink"/>
  <p:sldLayoutIdLst>
    <p:sldLayoutId id="2147483729" r:id="rId1"/>
    <p:sldLayoutId id="2147483730" r:id="rId2"/>
    <p:sldLayoutId id="2147483731" r:id="rId3"/>
    <p:sldLayoutId id="2147483732" r:id="rId4"/>
    <p:sldLayoutId id="2147483733" r:id="rId5"/>
    <p:sldLayoutId id="2147483734" r:id="rId6"/>
    <p:sldLayoutId id="2147483735" r:id="rId7"/>
    <p:sldLayoutId id="2147483736" r:id="rId8"/>
    <p:sldLayoutId id="2147483737" r:id="rId9"/>
    <p:sldLayoutId id="2147483738" r:id="rId10"/>
    <p:sldLayoutId id="2147483739" r:id="rId11"/>
    <p:sldLayoutId id="2147483740" r:id="rId12"/>
    <p:sldLayoutId id="2147483742" r:id="rId13"/>
    <p:sldLayoutId id="2147483743" r:id="rId14"/>
    <p:sldLayoutId id="2147483746" r:id="rId15"/>
    <p:sldLayoutId id="2147483747" r:id="rId16"/>
    <p:sldLayoutId id="2147483748" r:id="rId17"/>
    <p:sldLayoutId id="2147483749" r:id="rId18"/>
    <p:sldLayoutId id="2147483750" r:id="rId19"/>
    <p:sldLayoutId id="2147483751" r:id="rId20"/>
    <p:sldLayoutId id="2147483752" r:id="rId21"/>
    <p:sldLayoutId id="2147483753" r:id="rId22"/>
    <p:sldLayoutId id="2147483754" r:id="rId23"/>
    <p:sldLayoutId id="2147483755" r:id="rId24"/>
    <p:sldLayoutId id="2147483756" r:id="rId25"/>
    <p:sldLayoutId id="2147483757" r:id="rId26"/>
    <p:sldLayoutId id="2147483758" r:id="rId27"/>
    <p:sldLayoutId id="2147483759" r:id="rId28"/>
    <p:sldLayoutId id="2147483760" r:id="rId29"/>
    <p:sldLayoutId id="2147483761" r:id="rId30"/>
    <p:sldLayoutId id="2147483762" r:id="rId31"/>
    <p:sldLayoutId id="2147483763" r:id="rId32"/>
    <p:sldLayoutId id="2147483764" r:id="rId33"/>
    <p:sldLayoutId id="2147483765" r:id="rId34"/>
    <p:sldLayoutId id="2147483766" r:id="rId35"/>
    <p:sldLayoutId id="2147483767" r:id="rId36"/>
    <p:sldLayoutId id="2147483768" r:id="rId37"/>
    <p:sldLayoutId id="2147483769" r:id="rId38"/>
    <p:sldLayoutId id="2147483770" r:id="rId39"/>
    <p:sldLayoutId id="2147483771" r:id="rId40"/>
    <p:sldLayoutId id="2147483772" r:id="rId41"/>
    <p:sldLayoutId id="2147483773" r:id="rId42"/>
    <p:sldLayoutId id="2147483774" r:id="rId43"/>
    <p:sldLayoutId id="2147483775" r:id="rId44"/>
    <p:sldLayoutId id="2147483776" r:id="rId45"/>
    <p:sldLayoutId id="2147483777" r:id="rId46"/>
    <p:sldLayoutId id="2147483778" r:id="rId47"/>
    <p:sldLayoutId id="2147483779" r:id="rId48"/>
    <p:sldLayoutId id="2147483780" r:id="rId49"/>
    <p:sldLayoutId id="2147483781" r:id="rId50"/>
    <p:sldLayoutId id="2147483782" r:id="rId51"/>
    <p:sldLayoutId id="2147483783" r:id="rId52"/>
    <p:sldLayoutId id="2147483784" r:id="rId53"/>
    <p:sldLayoutId id="2147483785" r:id="rId54"/>
    <p:sldLayoutId id="2147483786" r:id="rId55"/>
    <p:sldLayoutId id="2147483787" r:id="rId56"/>
    <p:sldLayoutId id="2147483788" r:id="rId57"/>
    <p:sldLayoutId id="2147483789" r:id="rId58"/>
    <p:sldLayoutId id="2147483790" r:id="rId59"/>
    <p:sldLayoutId id="2147483791" r:id="rId60"/>
    <p:sldLayoutId id="2147483792" r:id="rId61"/>
    <p:sldLayoutId id="2147483793" r:id="rId62"/>
    <p:sldLayoutId id="2147483794" r:id="rId63"/>
    <p:sldLayoutId id="2147483795" r:id="rId64"/>
    <p:sldLayoutId id="2147483796" r:id="rId65"/>
    <p:sldLayoutId id="2147483797" r:id="rId66"/>
    <p:sldLayoutId id="2147483798" r:id="rId67"/>
    <p:sldLayoutId id="2147483799" r:id="rId68"/>
    <p:sldLayoutId id="2147483800" r:id="rId69"/>
    <p:sldLayoutId id="2147483801" r:id="rId70"/>
    <p:sldLayoutId id="2147483802" r:id="rId71"/>
    <p:sldLayoutId id="2147483803" r:id="rId72"/>
    <p:sldLayoutId id="2147483804" r:id="rId73"/>
    <p:sldLayoutId id="2147483805" r:id="rId74"/>
    <p:sldLayoutId id="2147483806" r:id="rId75"/>
    <p:sldLayoutId id="2147483807" r:id="rId76"/>
    <p:sldLayoutId id="2147483808" r:id="rId77"/>
    <p:sldLayoutId id="2147483809" r:id="rId78"/>
    <p:sldLayoutId id="2147483810" r:id="rId79"/>
    <p:sldLayoutId id="2147483811" r:id="rId80"/>
    <p:sldLayoutId id="2147483812" r:id="rId81"/>
    <p:sldLayoutId id="2147483813" r:id="rId82"/>
    <p:sldLayoutId id="2147483814" r:id="rId83"/>
    <p:sldLayoutId id="2147483815" r:id="rId84"/>
    <p:sldLayoutId id="2147483816" r:id="rId85"/>
    <p:sldLayoutId id="2147483817" r:id="rId86"/>
    <p:sldLayoutId id="2147483818" r:id="rId87"/>
    <p:sldLayoutId id="2147483819" r:id="rId88"/>
    <p:sldLayoutId id="2147483820" r:id="rId89"/>
    <p:sldLayoutId id="2147483821" r:id="rId90"/>
    <p:sldLayoutId id="2147483822" r:id="rId91"/>
    <p:sldLayoutId id="2147483823" r:id="rId92"/>
    <p:sldLayoutId id="2147483824" r:id="rId93"/>
    <p:sldLayoutId id="2147483825" r:id="rId94"/>
    <p:sldLayoutId id="2147483826" r:id="rId95"/>
    <p:sldLayoutId id="2147483827" r:id="rId96"/>
    <p:sldLayoutId id="2147483828" r:id="rId97"/>
    <p:sldLayoutId id="2147483829" r:id="rId98"/>
    <p:sldLayoutId id="2147483830" r:id="rId99"/>
    <p:sldLayoutId id="2147483831" r:id="rId100"/>
    <p:sldLayoutId id="2147483832" r:id="rId101"/>
    <p:sldLayoutId id="2147483833" r:id="rId102"/>
    <p:sldLayoutId id="2147483834" r:id="rId103"/>
    <p:sldLayoutId id="2147483835" r:id="rId104"/>
    <p:sldLayoutId id="2147483836" r:id="rId105"/>
    <p:sldLayoutId id="2147483837" r:id="rId106"/>
    <p:sldLayoutId id="2147483838" r:id="rId107"/>
    <p:sldLayoutId id="2147483839" r:id="rId108"/>
    <p:sldLayoutId id="2147483840" r:id="rId109"/>
    <p:sldLayoutId id="2147483685" r:id="rId110"/>
    <p:sldLayoutId id="2147483692" r:id="rId111"/>
    <p:sldLayoutId id="2147483707" r:id="rId112"/>
    <p:sldLayoutId id="2147483722" r:id="rId113"/>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14.jpg"/><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06.xml"/></Relationships>
</file>

<file path=ppt/slides/_rels/slide10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1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0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08.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0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21.xml"/></Relationships>
</file>

<file path=ppt/slides/_rels/slide13.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22.xml"/></Relationships>
</file>

<file path=ppt/slides/_rels/slide14.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23.xml"/></Relationships>
</file>

<file path=ppt/slides/_rels/slide15.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image" Target="../media/image26.jpeg"/><Relationship Id="rId1" Type="http://schemas.openxmlformats.org/officeDocument/2006/relationships/slideLayout" Target="../slideLayouts/slideLayout24.xml"/></Relationships>
</file>

<file path=ppt/slides/_rels/slide16.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25.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7.xml"/></Relationships>
</file>

<file path=ppt/slides/_rels/slide1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28.xml"/></Relationships>
</file>

<file path=ppt/slides/_rels/slide2.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16.jpeg"/><Relationship Id="rId1" Type="http://schemas.openxmlformats.org/officeDocument/2006/relationships/slideLayout" Target="../slideLayouts/slideLayout13.xml"/><Relationship Id="rId4" Type="http://schemas.openxmlformats.org/officeDocument/2006/relationships/image" Target="../media/image18.jpeg"/></Relationships>
</file>

<file path=ppt/slides/_rels/slide20.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29.xml"/></Relationships>
</file>

<file path=ppt/slides/_rels/slide2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30.xml"/></Relationships>
</file>

<file path=ppt/slides/_rels/slide22.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31.xml"/></Relationships>
</file>

<file path=ppt/slides/_rels/slide23.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image" Target="../media/image14.jpg"/><Relationship Id="rId1" Type="http://schemas.openxmlformats.org/officeDocument/2006/relationships/slideLayout" Target="../slideLayouts/slideLayout32.xml"/><Relationship Id="rId4" Type="http://schemas.openxmlformats.org/officeDocument/2006/relationships/image" Target="../media/image29.jpeg"/></Relationships>
</file>

<file path=ppt/slides/_rels/slide24.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33.xml"/></Relationships>
</file>

<file path=ppt/slides/_rels/slide25.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34.xml"/></Relationships>
</file>

<file path=ppt/slides/_rels/slide26.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35.xml"/></Relationships>
</file>

<file path=ppt/slides/_rels/slide27.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36.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2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38.xml"/></Relationships>
</file>

<file path=ppt/slides/_rels/slide3.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image" Target="../media/image19.jpg"/><Relationship Id="rId1" Type="http://schemas.openxmlformats.org/officeDocument/2006/relationships/slideLayout" Target="../slideLayouts/slideLayout14.xml"/><Relationship Id="rId6" Type="http://schemas.openxmlformats.org/officeDocument/2006/relationships/image" Target="../media/image23.jpg"/><Relationship Id="rId5" Type="http://schemas.openxmlformats.org/officeDocument/2006/relationships/image" Target="../media/image22.jpeg"/><Relationship Id="rId4" Type="http://schemas.openxmlformats.org/officeDocument/2006/relationships/image" Target="../media/image21.jpeg"/></Relationships>
</file>

<file path=ppt/slides/_rels/slide30.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39.xml"/></Relationships>
</file>

<file path=ppt/slides/_rels/slide3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40.xml"/></Relationships>
</file>

<file path=ppt/slides/_rels/slide32.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41.xml"/></Relationships>
</file>

<file path=ppt/slides/_rels/slide33.xml.rels><?xml version="1.0" encoding="UTF-8" standalone="yes"?>
<Relationships xmlns="http://schemas.openxmlformats.org/package/2006/relationships"><Relationship Id="rId2" Type="http://schemas.openxmlformats.org/officeDocument/2006/relationships/image" Target="../media/image30.jpeg"/><Relationship Id="rId1" Type="http://schemas.openxmlformats.org/officeDocument/2006/relationships/slideLayout" Target="../slideLayouts/slideLayout4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43.xml"/></Relationships>
</file>

<file path=ppt/slides/_rels/slide35.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44.xml"/></Relationships>
</file>

<file path=ppt/slides/_rels/slide36.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45.xml"/></Relationships>
</file>

<file path=ppt/slides/_rels/slide37.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46.xml"/></Relationships>
</file>

<file path=ppt/slides/_rels/slide38.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47.xml"/></Relationships>
</file>

<file path=ppt/slides/_rels/slide3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48.xml"/></Relationships>
</file>

<file path=ppt/slides/_rels/slide4.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15.xml"/></Relationships>
</file>

<file path=ppt/slides/_rels/slide40.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49.xml"/></Relationships>
</file>

<file path=ppt/slides/_rels/slide41.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image" Target="../media/image14.jpg"/><Relationship Id="rId1" Type="http://schemas.openxmlformats.org/officeDocument/2006/relationships/slideLayout" Target="../slideLayouts/slideLayout50.xml"/></Relationships>
</file>

<file path=ppt/slides/_rels/slide42.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image" Target="../media/image14.jpg"/><Relationship Id="rId1" Type="http://schemas.openxmlformats.org/officeDocument/2006/relationships/slideLayout" Target="../slideLayouts/slideLayout51.xml"/></Relationships>
</file>

<file path=ppt/slides/_rels/slide43.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52.xml"/></Relationships>
</file>

<file path=ppt/slides/_rels/slide44.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53.xml"/></Relationships>
</file>

<file path=ppt/slides/_rels/slide45.xml.rels><?xml version="1.0" encoding="UTF-8" standalone="yes"?>
<Relationships xmlns="http://schemas.openxmlformats.org/package/2006/relationships"><Relationship Id="rId2" Type="http://schemas.openxmlformats.org/officeDocument/2006/relationships/image" Target="../media/image33.jpeg"/><Relationship Id="rId1" Type="http://schemas.openxmlformats.org/officeDocument/2006/relationships/slideLayout" Target="../slideLayouts/slideLayout54.xml"/></Relationships>
</file>

<file path=ppt/slides/_rels/slide46.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image" Target="../media/image34.jpeg"/><Relationship Id="rId1" Type="http://schemas.openxmlformats.org/officeDocument/2006/relationships/slideLayout" Target="../slideLayouts/slideLayout55.xml"/><Relationship Id="rId4" Type="http://schemas.openxmlformats.org/officeDocument/2006/relationships/image" Target="../media/image36.jpeg"/></Relationships>
</file>

<file path=ppt/slides/_rels/slide47.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image" Target="../media/image14.jpg"/><Relationship Id="rId1" Type="http://schemas.openxmlformats.org/officeDocument/2006/relationships/slideLayout" Target="../slideLayouts/slideLayout56.xml"/></Relationships>
</file>

<file path=ppt/slides/_rels/slide48.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57.xml"/></Relationships>
</file>

<file path=ppt/slides/_rels/slide4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58.xml"/></Relationships>
</file>

<file path=ppt/slides/_rels/slide5.xml.rels><?xml version="1.0" encoding="UTF-8" standalone="yes"?>
<Relationships xmlns="http://schemas.openxmlformats.org/package/2006/relationships"><Relationship Id="rId2" Type="http://schemas.openxmlformats.org/officeDocument/2006/relationships/image" Target="../media/image25.jpg"/><Relationship Id="rId1" Type="http://schemas.openxmlformats.org/officeDocument/2006/relationships/slideLayout" Target="../slideLayouts/slideLayout15.xml"/></Relationships>
</file>

<file path=ppt/slides/_rels/slide50.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5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64.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5.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66.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68.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69.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0.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1.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65.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73.xml"/></Relationships>
</file>

<file path=ppt/slides/_rels/slide6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7.xml"/><Relationship Id="rId1" Type="http://schemas.openxmlformats.org/officeDocument/2006/relationships/slideLayout" Target="../slideLayouts/slideLayout74.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5.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8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77.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85.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86.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8.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17.xml"/></Relationships>
</file>

<file path=ppt/slides/_rels/slide80.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image" Target="../media/image37.png"/><Relationship Id="rId1" Type="http://schemas.openxmlformats.org/officeDocument/2006/relationships/slideLayout" Target="../slideLayouts/slideLayout88.xml"/><Relationship Id="rId4" Type="http://schemas.openxmlformats.org/officeDocument/2006/relationships/image" Target="../media/image39.jpeg"/></Relationships>
</file>

<file path=ppt/slides/_rels/slide8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15.xml"/></Relationships>
</file>

<file path=ppt/slides/_rels/slide82.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89.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90.xml"/></Relationships>
</file>

<file path=ppt/slides/_rels/slide84.xml.rels><?xml version="1.0" encoding="UTF-8" standalone="yes"?>
<Relationships xmlns="http://schemas.openxmlformats.org/package/2006/relationships"><Relationship Id="rId2" Type="http://schemas.openxmlformats.org/officeDocument/2006/relationships/image" Target="../media/image31.jpeg"/><Relationship Id="rId1" Type="http://schemas.openxmlformats.org/officeDocument/2006/relationships/slideLayout" Target="../slideLayouts/slideLayout91.xml"/></Relationships>
</file>

<file path=ppt/slides/_rels/slide85.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image" Target="../media/image40.png"/><Relationship Id="rId1" Type="http://schemas.openxmlformats.org/officeDocument/2006/relationships/slideLayout" Target="../slideLayouts/slideLayout92.xml"/><Relationship Id="rId5" Type="http://schemas.openxmlformats.org/officeDocument/2006/relationships/image" Target="../media/image42.png"/><Relationship Id="rId4" Type="http://schemas.openxmlformats.org/officeDocument/2006/relationships/image" Target="../media/image41.png"/></Relationships>
</file>

<file path=ppt/slides/_rels/slide86.xml.rels><?xml version="1.0" encoding="UTF-8" standalone="yes"?>
<Relationships xmlns="http://schemas.openxmlformats.org/package/2006/relationships"><Relationship Id="rId2" Type="http://schemas.openxmlformats.org/officeDocument/2006/relationships/image" Target="../media/image43.jpeg"/><Relationship Id="rId1" Type="http://schemas.openxmlformats.org/officeDocument/2006/relationships/slideLayout" Target="../slideLayouts/slideLayout93.xml"/></Relationships>
</file>

<file path=ppt/slides/_rels/slide87.xml.rels><?xml version="1.0" encoding="UTF-8" standalone="yes"?>
<Relationships xmlns="http://schemas.openxmlformats.org/package/2006/relationships"><Relationship Id="rId2" Type="http://schemas.openxmlformats.org/officeDocument/2006/relationships/image" Target="../media/image44.jpeg"/><Relationship Id="rId1" Type="http://schemas.openxmlformats.org/officeDocument/2006/relationships/slideLayout" Target="../slideLayouts/slideLayout94.xml"/></Relationships>
</file>

<file path=ppt/slides/_rels/slide88.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95.xml"/></Relationships>
</file>

<file path=ppt/slides/_rels/slide89.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image" Target="../media/image14.jpg"/><Relationship Id="rId1" Type="http://schemas.openxmlformats.org/officeDocument/2006/relationships/slideLayout" Target="../slideLayouts/slideLayout96.xml"/></Relationships>
</file>

<file path=ppt/slides/_rels/slide9.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18.xml"/></Relationships>
</file>

<file path=ppt/slides/_rels/slide90.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97.xml"/></Relationships>
</file>

<file path=ppt/slides/_rels/slide91.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98.xml"/></Relationships>
</file>

<file path=ppt/slides/_rels/slide92.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99.xml"/></Relationships>
</file>

<file path=ppt/slides/_rels/slide93.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10.xml"/><Relationship Id="rId1" Type="http://schemas.openxmlformats.org/officeDocument/2006/relationships/slideLayout" Target="../slideLayouts/slideLayout100.xml"/><Relationship Id="rId6" Type="http://schemas.openxmlformats.org/officeDocument/2006/relationships/image" Target="../media/image50.jpeg"/><Relationship Id="rId5" Type="http://schemas.openxmlformats.org/officeDocument/2006/relationships/image" Target="../media/image49.jpeg"/><Relationship Id="rId4" Type="http://schemas.openxmlformats.org/officeDocument/2006/relationships/image" Target="../media/image44.jpeg"/></Relationships>
</file>

<file path=ppt/slides/_rels/slide94.xml.rels><?xml version="1.0" encoding="UTF-8" standalone="yes"?>
<Relationships xmlns="http://schemas.openxmlformats.org/package/2006/relationships"><Relationship Id="rId3" Type="http://schemas.openxmlformats.org/officeDocument/2006/relationships/image" Target="../media/image14.jpg"/><Relationship Id="rId2" Type="http://schemas.openxmlformats.org/officeDocument/2006/relationships/image" Target="../media/image51.png"/><Relationship Id="rId1" Type="http://schemas.openxmlformats.org/officeDocument/2006/relationships/slideLayout" Target="../slideLayouts/slideLayout101.xml"/></Relationships>
</file>

<file path=ppt/slides/_rels/slide95.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102.xml"/></Relationships>
</file>

<file path=ppt/slides/_rels/slide96.xml.rels><?xml version="1.0" encoding="UTF-8" standalone="yes"?>
<Relationships xmlns="http://schemas.openxmlformats.org/package/2006/relationships"><Relationship Id="rId2" Type="http://schemas.openxmlformats.org/officeDocument/2006/relationships/image" Target="../media/image52.jpeg"/><Relationship Id="rId1" Type="http://schemas.openxmlformats.org/officeDocument/2006/relationships/slideLayout" Target="../slideLayouts/slideLayout103.xml"/></Relationships>
</file>

<file path=ppt/slides/_rels/slide97.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16.xml"/></Relationships>
</file>

<file path=ppt/slides/_rels/slide98.xml.rels><?xml version="1.0" encoding="UTF-8" standalone="yes"?>
<Relationships xmlns="http://schemas.openxmlformats.org/package/2006/relationships"><Relationship Id="rId2" Type="http://schemas.openxmlformats.org/officeDocument/2006/relationships/image" Target="../media/image14.jpg"/><Relationship Id="rId1" Type="http://schemas.openxmlformats.org/officeDocument/2006/relationships/slideLayout" Target="../slideLayouts/slideLayout104.xml"/></Relationships>
</file>

<file path=ppt/slides/_rels/slide9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image" Target="../media/image53.png"/><Relationship Id="rId1" Type="http://schemas.openxmlformats.org/officeDocument/2006/relationships/slideLayout" Target="../slideLayouts/slideLayout105.xml"/><Relationship Id="rId4" Type="http://schemas.openxmlformats.org/officeDocument/2006/relationships/image" Target="../media/image55.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a:stretch>
            <a:fillRect/>
          </a:stretch>
        </p:blipFill>
        <p:spPr/>
      </p:pic>
      <p:sp>
        <p:nvSpPr>
          <p:cNvPr id="169" name="Rectangle 168"/>
          <p:cNvSpPr/>
          <p:nvPr/>
        </p:nvSpPr>
        <p:spPr>
          <a:xfrm>
            <a:off x="0" y="4700"/>
            <a:ext cx="9144000" cy="5143500"/>
          </a:xfrm>
          <a:prstGeom prst="rect">
            <a:avLst/>
          </a:prstGeom>
          <a:solidFill>
            <a:srgbClr val="016EB8">
              <a:alpha val="8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 name="TextBox 3"/>
          <p:cNvSpPr txBox="1"/>
          <p:nvPr/>
        </p:nvSpPr>
        <p:spPr>
          <a:xfrm rot="21122078">
            <a:off x="2566171" y="2496219"/>
            <a:ext cx="3910761" cy="839391"/>
          </a:xfrm>
          <a:prstGeom prst="rect">
            <a:avLst/>
          </a:prstGeom>
          <a:noFill/>
        </p:spPr>
        <p:txBody>
          <a:bodyPr wrap="square" rtlCol="0">
            <a:spAutoFit/>
          </a:bodyPr>
          <a:lstStyle/>
          <a:p>
            <a:pPr algn="ctr"/>
            <a:r>
              <a:rPr lang="en-US" sz="6000" b="1" dirty="0" smtClean="0">
                <a:solidFill>
                  <a:schemeClr val="bg1"/>
                </a:solidFill>
                <a:latin typeface="Blacksword" pitchFamily="50" charset="0"/>
              </a:rPr>
              <a:t>Agora</a:t>
            </a:r>
            <a:endParaRPr lang="id-ID" sz="6000" b="1" dirty="0">
              <a:solidFill>
                <a:schemeClr val="bg1"/>
              </a:solidFill>
              <a:latin typeface="Blacksword" pitchFamily="50" charset="0"/>
            </a:endParaRPr>
          </a:p>
        </p:txBody>
      </p:sp>
      <p:sp>
        <p:nvSpPr>
          <p:cNvPr id="5" name="TextBox 4"/>
          <p:cNvSpPr txBox="1"/>
          <p:nvPr/>
        </p:nvSpPr>
        <p:spPr>
          <a:xfrm>
            <a:off x="3647211" y="1967978"/>
            <a:ext cx="1877026" cy="473206"/>
          </a:xfrm>
          <a:prstGeom prst="rect">
            <a:avLst/>
          </a:prstGeom>
          <a:noFill/>
        </p:spPr>
        <p:txBody>
          <a:bodyPr wrap="square" rtlCol="0">
            <a:spAutoFit/>
          </a:bodyPr>
          <a:lstStyle/>
          <a:p>
            <a:pPr algn="ctr"/>
            <a:r>
              <a:rPr lang="en-US" sz="825"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Meta Maya </a:t>
            </a:r>
          </a:p>
          <a:p>
            <a:pPr algn="ctr"/>
            <a:r>
              <a:rPr lang="en-US" sz="825"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Property Management</a:t>
            </a:r>
          </a:p>
          <a:p>
            <a:pPr algn="ctr"/>
            <a:r>
              <a:rPr lang="id-ID" sz="825"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PRESENTATION</a:t>
            </a:r>
            <a:endPar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 name="Group 1"/>
          <p:cNvGrpSpPr/>
          <p:nvPr/>
        </p:nvGrpSpPr>
        <p:grpSpPr>
          <a:xfrm>
            <a:off x="2734704" y="2153269"/>
            <a:ext cx="3666097" cy="287915"/>
            <a:chOff x="3646272" y="3068762"/>
            <a:chExt cx="4888129" cy="1032183"/>
          </a:xfrm>
        </p:grpSpPr>
        <p:cxnSp>
          <p:nvCxnSpPr>
            <p:cNvPr id="179" name="Straight Connector 178"/>
            <p:cNvCxnSpPr/>
            <p:nvPr/>
          </p:nvCxnSpPr>
          <p:spPr>
            <a:xfrm>
              <a:off x="7059821" y="3068762"/>
              <a:ext cx="147458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H="1">
              <a:off x="8520545" y="3072895"/>
              <a:ext cx="13856" cy="102805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H="1">
              <a:off x="3646272" y="4100945"/>
              <a:ext cx="4874275"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3646272" y="3072895"/>
              <a:ext cx="0" cy="102805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a:off x="3646272" y="3068762"/>
              <a:ext cx="1474580"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326038" y="1479224"/>
            <a:ext cx="491923" cy="485896"/>
          </a:xfrm>
          <a:prstGeom prst="rect">
            <a:avLst/>
          </a:prstGeom>
        </p:spPr>
      </p:pic>
      <p:sp>
        <p:nvSpPr>
          <p:cNvPr id="31" name="TextBox 30"/>
          <p:cNvSpPr txBox="1"/>
          <p:nvPr/>
        </p:nvSpPr>
        <p:spPr>
          <a:xfrm>
            <a:off x="3647211" y="3684602"/>
            <a:ext cx="1877026" cy="646331"/>
          </a:xfrm>
          <a:prstGeom prst="rect">
            <a:avLst/>
          </a:prstGeom>
          <a:noFill/>
        </p:spPr>
        <p:txBody>
          <a:bodyPr wrap="square" rtlCol="0">
            <a:spAutoFit/>
          </a:bodyPr>
          <a:lstStyle/>
          <a:p>
            <a:pPr algn="ctr"/>
            <a:r>
              <a:rPr lang="en-US" sz="1800" b="1" dirty="0" smtClean="0">
                <a:solidFill>
                  <a:schemeClr val="bg1"/>
                </a:solidFill>
                <a:latin typeface="Open Sans" panose="020B0606030504020204" pitchFamily="34" charset="0"/>
                <a:ea typeface="Open Sans" panose="020B0606030504020204" pitchFamily="34" charset="0"/>
                <a:cs typeface="Open Sans" panose="020B0606030504020204" pitchFamily="34" charset="0"/>
              </a:rPr>
              <a:t>Shopping Village</a:t>
            </a:r>
            <a:endParaRPr lang="id-ID" sz="18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858805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up)">
                                      <p:cBhvr>
                                        <p:cTn id="10" dur="500"/>
                                        <p:tgtEl>
                                          <p:spTgt spid="5"/>
                                        </p:tgtEl>
                                      </p:cBhvr>
                                    </p:animEffect>
                                  </p:childTnLst>
                                </p:cTn>
                              </p:par>
                            </p:childTnLst>
                          </p:cTn>
                        </p:par>
                        <p:par>
                          <p:cTn id="11" fill="hold">
                            <p:stCondLst>
                              <p:cond delay="500"/>
                            </p:stCondLst>
                            <p:childTnLst>
                              <p:par>
                                <p:cTn id="12" presetID="16" presetClass="entr" presetSubtype="21" fill="hold" grpId="0" nodeType="afterEffect">
                                  <p:stCondLst>
                                    <p:cond delay="0"/>
                                  </p:stCondLst>
                                  <p:childTnLst>
                                    <p:set>
                                      <p:cBhvr>
                                        <p:cTn id="13" dur="1" fill="hold">
                                          <p:stCondLst>
                                            <p:cond delay="0"/>
                                          </p:stCondLst>
                                        </p:cTn>
                                        <p:tgtEl>
                                          <p:spTgt spid="4"/>
                                        </p:tgtEl>
                                        <p:attrNameLst>
                                          <p:attrName>style.visibility</p:attrName>
                                        </p:attrNameLst>
                                      </p:cBhvr>
                                      <p:to>
                                        <p:strVal val="visible"/>
                                      </p:to>
                                    </p:set>
                                    <p:animEffect transition="in" filter="barn(inVertical)">
                                      <p:cBhvr>
                                        <p:cTn id="14" dur="500"/>
                                        <p:tgtEl>
                                          <p:spTgt spid="4"/>
                                        </p:tgtEl>
                                      </p:cBhvr>
                                    </p:animEffect>
                                  </p:childTnLst>
                                </p:cTn>
                              </p:par>
                              <p:par>
                                <p:cTn id="15" presetID="22" presetClass="entr" presetSubtype="1" fill="hold" grpId="0" nodeType="withEffect">
                                  <p:stCondLst>
                                    <p:cond delay="0"/>
                                  </p:stCondLst>
                                  <p:childTnLst>
                                    <p:set>
                                      <p:cBhvr>
                                        <p:cTn id="16" dur="1" fill="hold">
                                          <p:stCondLst>
                                            <p:cond delay="0"/>
                                          </p:stCondLst>
                                        </p:cTn>
                                        <p:tgtEl>
                                          <p:spTgt spid="31"/>
                                        </p:tgtEl>
                                        <p:attrNameLst>
                                          <p:attrName>style.visibility</p:attrName>
                                        </p:attrNameLst>
                                      </p:cBhvr>
                                      <p:to>
                                        <p:strVal val="visible"/>
                                      </p:to>
                                    </p:set>
                                    <p:animEffect transition="in" filter="wipe(up)">
                                      <p:cBhvr>
                                        <p:cTn id="1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31"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WHY CHOOSE US</a:t>
            </a:r>
          </a:p>
        </p:txBody>
      </p:sp>
      <p:sp>
        <p:nvSpPr>
          <p:cNvPr id="3" name="TextBox 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22" name="TextBox 21"/>
          <p:cNvSpPr txBox="1"/>
          <p:nvPr/>
        </p:nvSpPr>
        <p:spPr>
          <a:xfrm>
            <a:off x="1476736" y="2161749"/>
            <a:ext cx="2073398"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 name="TextBox 23"/>
          <p:cNvSpPr txBox="1"/>
          <p:nvPr/>
        </p:nvSpPr>
        <p:spPr>
          <a:xfrm>
            <a:off x="1476737" y="3877416"/>
            <a:ext cx="2098545"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TextBox 25"/>
          <p:cNvSpPr txBox="1"/>
          <p:nvPr/>
        </p:nvSpPr>
        <p:spPr>
          <a:xfrm>
            <a:off x="1476736" y="1863446"/>
            <a:ext cx="1431487"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Your Title Here</a:t>
            </a:r>
          </a:p>
        </p:txBody>
      </p:sp>
      <p:sp>
        <p:nvSpPr>
          <p:cNvPr id="29" name="TextBox 28"/>
          <p:cNvSpPr txBox="1"/>
          <p:nvPr/>
        </p:nvSpPr>
        <p:spPr>
          <a:xfrm>
            <a:off x="1476737" y="3611073"/>
            <a:ext cx="1431486"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Your Title Here</a:t>
            </a:r>
          </a:p>
        </p:txBody>
      </p:sp>
      <p:grpSp>
        <p:nvGrpSpPr>
          <p:cNvPr id="10" name="Group 9"/>
          <p:cNvGrpSpPr/>
          <p:nvPr/>
        </p:nvGrpSpPr>
        <p:grpSpPr>
          <a:xfrm>
            <a:off x="800069" y="1865251"/>
            <a:ext cx="416879" cy="479905"/>
            <a:chOff x="1066758" y="2487001"/>
            <a:chExt cx="555839" cy="639873"/>
          </a:xfrm>
        </p:grpSpPr>
        <p:grpSp>
          <p:nvGrpSpPr>
            <p:cNvPr id="4" name="Group 3"/>
            <p:cNvGrpSpPr/>
            <p:nvPr/>
          </p:nvGrpSpPr>
          <p:grpSpPr>
            <a:xfrm flipH="1">
              <a:off x="1155509" y="2658440"/>
              <a:ext cx="308003" cy="324158"/>
              <a:chOff x="5054600" y="3946526"/>
              <a:chExt cx="454025" cy="477837"/>
            </a:xfrm>
            <a:solidFill>
              <a:schemeClr val="tx1"/>
            </a:solidFill>
          </p:grpSpPr>
          <p:sp>
            <p:nvSpPr>
              <p:cNvPr id="5" name="Freeform 340"/>
              <p:cNvSpPr>
                <a:spLocks/>
              </p:cNvSpPr>
              <p:nvPr/>
            </p:nvSpPr>
            <p:spPr bwMode="auto">
              <a:xfrm>
                <a:off x="5054600" y="3946526"/>
                <a:ext cx="376238" cy="444500"/>
              </a:xfrm>
              <a:custGeom>
                <a:avLst/>
                <a:gdLst>
                  <a:gd name="T0" fmla="*/ 179 w 2604"/>
                  <a:gd name="T1" fmla="*/ 0 h 3074"/>
                  <a:gd name="T2" fmla="*/ 2424 w 2604"/>
                  <a:gd name="T3" fmla="*/ 0 h 3074"/>
                  <a:gd name="T4" fmla="*/ 2457 w 2604"/>
                  <a:gd name="T5" fmla="*/ 3 h 3074"/>
                  <a:gd name="T6" fmla="*/ 2487 w 2604"/>
                  <a:gd name="T7" fmla="*/ 12 h 3074"/>
                  <a:gd name="T8" fmla="*/ 2515 w 2604"/>
                  <a:gd name="T9" fmla="*/ 25 h 3074"/>
                  <a:gd name="T10" fmla="*/ 2540 w 2604"/>
                  <a:gd name="T11" fmla="*/ 43 h 3074"/>
                  <a:gd name="T12" fmla="*/ 2561 w 2604"/>
                  <a:gd name="T13" fmla="*/ 65 h 3074"/>
                  <a:gd name="T14" fmla="*/ 2579 w 2604"/>
                  <a:gd name="T15" fmla="*/ 90 h 3074"/>
                  <a:gd name="T16" fmla="*/ 2592 w 2604"/>
                  <a:gd name="T17" fmla="*/ 118 h 3074"/>
                  <a:gd name="T18" fmla="*/ 2601 w 2604"/>
                  <a:gd name="T19" fmla="*/ 149 h 3074"/>
                  <a:gd name="T20" fmla="*/ 2604 w 2604"/>
                  <a:gd name="T21" fmla="*/ 181 h 3074"/>
                  <a:gd name="T22" fmla="*/ 2604 w 2604"/>
                  <a:gd name="T23" fmla="*/ 2037 h 3074"/>
                  <a:gd name="T24" fmla="*/ 2245 w 2604"/>
                  <a:gd name="T25" fmla="*/ 2335 h 3074"/>
                  <a:gd name="T26" fmla="*/ 2245 w 2604"/>
                  <a:gd name="T27" fmla="*/ 362 h 3074"/>
                  <a:gd name="T28" fmla="*/ 359 w 2604"/>
                  <a:gd name="T29" fmla="*/ 362 h 3074"/>
                  <a:gd name="T30" fmla="*/ 359 w 2604"/>
                  <a:gd name="T31" fmla="*/ 2712 h 3074"/>
                  <a:gd name="T32" fmla="*/ 1492 w 2604"/>
                  <a:gd name="T33" fmla="*/ 2712 h 3074"/>
                  <a:gd name="T34" fmla="*/ 1746 w 2604"/>
                  <a:gd name="T35" fmla="*/ 3074 h 3074"/>
                  <a:gd name="T36" fmla="*/ 179 w 2604"/>
                  <a:gd name="T37" fmla="*/ 3074 h 3074"/>
                  <a:gd name="T38" fmla="*/ 147 w 2604"/>
                  <a:gd name="T39" fmla="*/ 3070 h 3074"/>
                  <a:gd name="T40" fmla="*/ 117 w 2604"/>
                  <a:gd name="T41" fmla="*/ 3062 h 3074"/>
                  <a:gd name="T42" fmla="*/ 89 w 2604"/>
                  <a:gd name="T43" fmla="*/ 3049 h 3074"/>
                  <a:gd name="T44" fmla="*/ 63 w 2604"/>
                  <a:gd name="T45" fmla="*/ 3031 h 3074"/>
                  <a:gd name="T46" fmla="*/ 41 w 2604"/>
                  <a:gd name="T47" fmla="*/ 3009 h 3074"/>
                  <a:gd name="T48" fmla="*/ 24 w 2604"/>
                  <a:gd name="T49" fmla="*/ 2984 h 3074"/>
                  <a:gd name="T50" fmla="*/ 10 w 2604"/>
                  <a:gd name="T51" fmla="*/ 2956 h 3074"/>
                  <a:gd name="T52" fmla="*/ 2 w 2604"/>
                  <a:gd name="T53" fmla="*/ 2925 h 3074"/>
                  <a:gd name="T54" fmla="*/ 0 w 2604"/>
                  <a:gd name="T55" fmla="*/ 2893 h 3074"/>
                  <a:gd name="T56" fmla="*/ 0 w 2604"/>
                  <a:gd name="T57" fmla="*/ 181 h 3074"/>
                  <a:gd name="T58" fmla="*/ 2 w 2604"/>
                  <a:gd name="T59" fmla="*/ 149 h 3074"/>
                  <a:gd name="T60" fmla="*/ 10 w 2604"/>
                  <a:gd name="T61" fmla="*/ 118 h 3074"/>
                  <a:gd name="T62" fmla="*/ 24 w 2604"/>
                  <a:gd name="T63" fmla="*/ 90 h 3074"/>
                  <a:gd name="T64" fmla="*/ 41 w 2604"/>
                  <a:gd name="T65" fmla="*/ 65 h 3074"/>
                  <a:gd name="T66" fmla="*/ 63 w 2604"/>
                  <a:gd name="T67" fmla="*/ 43 h 3074"/>
                  <a:gd name="T68" fmla="*/ 89 w 2604"/>
                  <a:gd name="T69" fmla="*/ 25 h 3074"/>
                  <a:gd name="T70" fmla="*/ 117 w 2604"/>
                  <a:gd name="T71" fmla="*/ 12 h 3074"/>
                  <a:gd name="T72" fmla="*/ 147 w 2604"/>
                  <a:gd name="T73" fmla="*/ 3 h 3074"/>
                  <a:gd name="T74" fmla="*/ 179 w 2604"/>
                  <a:gd name="T75" fmla="*/ 0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4" h="3074">
                    <a:moveTo>
                      <a:pt x="179" y="0"/>
                    </a:moveTo>
                    <a:lnTo>
                      <a:pt x="2424" y="0"/>
                    </a:lnTo>
                    <a:lnTo>
                      <a:pt x="2457" y="3"/>
                    </a:lnTo>
                    <a:lnTo>
                      <a:pt x="2487" y="12"/>
                    </a:lnTo>
                    <a:lnTo>
                      <a:pt x="2515" y="25"/>
                    </a:lnTo>
                    <a:lnTo>
                      <a:pt x="2540" y="43"/>
                    </a:lnTo>
                    <a:lnTo>
                      <a:pt x="2561" y="65"/>
                    </a:lnTo>
                    <a:lnTo>
                      <a:pt x="2579" y="90"/>
                    </a:lnTo>
                    <a:lnTo>
                      <a:pt x="2592" y="118"/>
                    </a:lnTo>
                    <a:lnTo>
                      <a:pt x="2601" y="149"/>
                    </a:lnTo>
                    <a:lnTo>
                      <a:pt x="2604" y="181"/>
                    </a:lnTo>
                    <a:lnTo>
                      <a:pt x="2604" y="2037"/>
                    </a:lnTo>
                    <a:lnTo>
                      <a:pt x="2245" y="2335"/>
                    </a:lnTo>
                    <a:lnTo>
                      <a:pt x="2245" y="362"/>
                    </a:lnTo>
                    <a:lnTo>
                      <a:pt x="359" y="362"/>
                    </a:lnTo>
                    <a:lnTo>
                      <a:pt x="359" y="2712"/>
                    </a:lnTo>
                    <a:lnTo>
                      <a:pt x="1492" y="2712"/>
                    </a:lnTo>
                    <a:lnTo>
                      <a:pt x="1746" y="3074"/>
                    </a:lnTo>
                    <a:lnTo>
                      <a:pt x="179" y="3074"/>
                    </a:lnTo>
                    <a:lnTo>
                      <a:pt x="147" y="3070"/>
                    </a:lnTo>
                    <a:lnTo>
                      <a:pt x="117" y="3062"/>
                    </a:lnTo>
                    <a:lnTo>
                      <a:pt x="89" y="3049"/>
                    </a:lnTo>
                    <a:lnTo>
                      <a:pt x="63" y="3031"/>
                    </a:lnTo>
                    <a:lnTo>
                      <a:pt x="41" y="3009"/>
                    </a:lnTo>
                    <a:lnTo>
                      <a:pt x="24" y="2984"/>
                    </a:lnTo>
                    <a:lnTo>
                      <a:pt x="10" y="2956"/>
                    </a:lnTo>
                    <a:lnTo>
                      <a:pt x="2" y="2925"/>
                    </a:lnTo>
                    <a:lnTo>
                      <a:pt x="0" y="2893"/>
                    </a:lnTo>
                    <a:lnTo>
                      <a:pt x="0" y="181"/>
                    </a:lnTo>
                    <a:lnTo>
                      <a:pt x="2" y="149"/>
                    </a:lnTo>
                    <a:lnTo>
                      <a:pt x="10" y="118"/>
                    </a:lnTo>
                    <a:lnTo>
                      <a:pt x="24" y="90"/>
                    </a:lnTo>
                    <a:lnTo>
                      <a:pt x="41" y="65"/>
                    </a:lnTo>
                    <a:lnTo>
                      <a:pt x="63" y="43"/>
                    </a:lnTo>
                    <a:lnTo>
                      <a:pt x="89" y="25"/>
                    </a:lnTo>
                    <a:lnTo>
                      <a:pt x="117" y="12"/>
                    </a:lnTo>
                    <a:lnTo>
                      <a:pt x="147" y="3"/>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 name="Freeform 341"/>
              <p:cNvSpPr>
                <a:spLocks/>
              </p:cNvSpPr>
              <p:nvPr/>
            </p:nvSpPr>
            <p:spPr bwMode="auto">
              <a:xfrm>
                <a:off x="5270500" y="4224338"/>
                <a:ext cx="238125" cy="200025"/>
              </a:xfrm>
              <a:custGeom>
                <a:avLst/>
                <a:gdLst>
                  <a:gd name="T0" fmla="*/ 1569 w 1656"/>
                  <a:gd name="T1" fmla="*/ 0 h 1391"/>
                  <a:gd name="T2" fmla="*/ 1590 w 1656"/>
                  <a:gd name="T3" fmla="*/ 3 h 1391"/>
                  <a:gd name="T4" fmla="*/ 1610 w 1656"/>
                  <a:gd name="T5" fmla="*/ 12 h 1391"/>
                  <a:gd name="T6" fmla="*/ 1628 w 1656"/>
                  <a:gd name="T7" fmla="*/ 25 h 1391"/>
                  <a:gd name="T8" fmla="*/ 1642 w 1656"/>
                  <a:gd name="T9" fmla="*/ 42 h 1391"/>
                  <a:gd name="T10" fmla="*/ 1651 w 1656"/>
                  <a:gd name="T11" fmla="*/ 62 h 1391"/>
                  <a:gd name="T12" fmla="*/ 1656 w 1656"/>
                  <a:gd name="T13" fmla="*/ 82 h 1391"/>
                  <a:gd name="T14" fmla="*/ 1655 w 1656"/>
                  <a:gd name="T15" fmla="*/ 104 h 1391"/>
                  <a:gd name="T16" fmla="*/ 1650 w 1656"/>
                  <a:gd name="T17" fmla="*/ 125 h 1391"/>
                  <a:gd name="T18" fmla="*/ 1639 w 1656"/>
                  <a:gd name="T19" fmla="*/ 144 h 1391"/>
                  <a:gd name="T20" fmla="*/ 757 w 1656"/>
                  <a:gd name="T21" fmla="*/ 1353 h 1391"/>
                  <a:gd name="T22" fmla="*/ 743 w 1656"/>
                  <a:gd name="T23" fmla="*/ 1369 h 1391"/>
                  <a:gd name="T24" fmla="*/ 725 w 1656"/>
                  <a:gd name="T25" fmla="*/ 1380 h 1391"/>
                  <a:gd name="T26" fmla="*/ 706 w 1656"/>
                  <a:gd name="T27" fmla="*/ 1388 h 1391"/>
                  <a:gd name="T28" fmla="*/ 685 w 1656"/>
                  <a:gd name="T29" fmla="*/ 1391 h 1391"/>
                  <a:gd name="T30" fmla="*/ 684 w 1656"/>
                  <a:gd name="T31" fmla="*/ 1391 h 1391"/>
                  <a:gd name="T32" fmla="*/ 663 w 1656"/>
                  <a:gd name="T33" fmla="*/ 1388 h 1391"/>
                  <a:gd name="T34" fmla="*/ 644 w 1656"/>
                  <a:gd name="T35" fmla="*/ 1379 h 1391"/>
                  <a:gd name="T36" fmla="*/ 626 w 1656"/>
                  <a:gd name="T37" fmla="*/ 1368 h 1391"/>
                  <a:gd name="T38" fmla="*/ 612 w 1656"/>
                  <a:gd name="T39" fmla="*/ 1351 h 1391"/>
                  <a:gd name="T40" fmla="*/ 17 w 1656"/>
                  <a:gd name="T41" fmla="*/ 505 h 1391"/>
                  <a:gd name="T42" fmla="*/ 7 w 1656"/>
                  <a:gd name="T43" fmla="*/ 486 h 1391"/>
                  <a:gd name="T44" fmla="*/ 1 w 1656"/>
                  <a:gd name="T45" fmla="*/ 466 h 1391"/>
                  <a:gd name="T46" fmla="*/ 0 w 1656"/>
                  <a:gd name="T47" fmla="*/ 446 h 1391"/>
                  <a:gd name="T48" fmla="*/ 4 w 1656"/>
                  <a:gd name="T49" fmla="*/ 427 h 1391"/>
                  <a:gd name="T50" fmla="*/ 12 w 1656"/>
                  <a:gd name="T51" fmla="*/ 408 h 1391"/>
                  <a:gd name="T52" fmla="*/ 24 w 1656"/>
                  <a:gd name="T53" fmla="*/ 391 h 1391"/>
                  <a:gd name="T54" fmla="*/ 40 w 1656"/>
                  <a:gd name="T55" fmla="*/ 377 h 1391"/>
                  <a:gd name="T56" fmla="*/ 58 w 1656"/>
                  <a:gd name="T57" fmla="*/ 367 h 1391"/>
                  <a:gd name="T58" fmla="*/ 78 w 1656"/>
                  <a:gd name="T59" fmla="*/ 363 h 1391"/>
                  <a:gd name="T60" fmla="*/ 97 w 1656"/>
                  <a:gd name="T61" fmla="*/ 362 h 1391"/>
                  <a:gd name="T62" fmla="*/ 118 w 1656"/>
                  <a:gd name="T63" fmla="*/ 366 h 1391"/>
                  <a:gd name="T64" fmla="*/ 136 w 1656"/>
                  <a:gd name="T65" fmla="*/ 375 h 1391"/>
                  <a:gd name="T66" fmla="*/ 685 w 1656"/>
                  <a:gd name="T67" fmla="*/ 706 h 1391"/>
                  <a:gd name="T68" fmla="*/ 1510 w 1656"/>
                  <a:gd name="T69" fmla="*/ 21 h 1391"/>
                  <a:gd name="T70" fmla="*/ 1528 w 1656"/>
                  <a:gd name="T71" fmla="*/ 10 h 1391"/>
                  <a:gd name="T72" fmla="*/ 1548 w 1656"/>
                  <a:gd name="T73" fmla="*/ 2 h 1391"/>
                  <a:gd name="T74" fmla="*/ 1569 w 1656"/>
                  <a:gd name="T75" fmla="*/ 0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6" h="1391">
                    <a:moveTo>
                      <a:pt x="1569" y="0"/>
                    </a:moveTo>
                    <a:lnTo>
                      <a:pt x="1590" y="3"/>
                    </a:lnTo>
                    <a:lnTo>
                      <a:pt x="1610" y="12"/>
                    </a:lnTo>
                    <a:lnTo>
                      <a:pt x="1628" y="25"/>
                    </a:lnTo>
                    <a:lnTo>
                      <a:pt x="1642" y="42"/>
                    </a:lnTo>
                    <a:lnTo>
                      <a:pt x="1651" y="62"/>
                    </a:lnTo>
                    <a:lnTo>
                      <a:pt x="1656" y="82"/>
                    </a:lnTo>
                    <a:lnTo>
                      <a:pt x="1655" y="104"/>
                    </a:lnTo>
                    <a:lnTo>
                      <a:pt x="1650" y="125"/>
                    </a:lnTo>
                    <a:lnTo>
                      <a:pt x="1639" y="144"/>
                    </a:lnTo>
                    <a:lnTo>
                      <a:pt x="757" y="1353"/>
                    </a:lnTo>
                    <a:lnTo>
                      <a:pt x="743" y="1369"/>
                    </a:lnTo>
                    <a:lnTo>
                      <a:pt x="725" y="1380"/>
                    </a:lnTo>
                    <a:lnTo>
                      <a:pt x="706" y="1388"/>
                    </a:lnTo>
                    <a:lnTo>
                      <a:pt x="685" y="1391"/>
                    </a:lnTo>
                    <a:lnTo>
                      <a:pt x="684" y="1391"/>
                    </a:lnTo>
                    <a:lnTo>
                      <a:pt x="663" y="1388"/>
                    </a:lnTo>
                    <a:lnTo>
                      <a:pt x="644" y="1379"/>
                    </a:lnTo>
                    <a:lnTo>
                      <a:pt x="626" y="1368"/>
                    </a:lnTo>
                    <a:lnTo>
                      <a:pt x="612" y="1351"/>
                    </a:lnTo>
                    <a:lnTo>
                      <a:pt x="17" y="505"/>
                    </a:lnTo>
                    <a:lnTo>
                      <a:pt x="7" y="486"/>
                    </a:lnTo>
                    <a:lnTo>
                      <a:pt x="1" y="466"/>
                    </a:lnTo>
                    <a:lnTo>
                      <a:pt x="0" y="446"/>
                    </a:lnTo>
                    <a:lnTo>
                      <a:pt x="4" y="427"/>
                    </a:lnTo>
                    <a:lnTo>
                      <a:pt x="12" y="408"/>
                    </a:lnTo>
                    <a:lnTo>
                      <a:pt x="24" y="391"/>
                    </a:lnTo>
                    <a:lnTo>
                      <a:pt x="40" y="377"/>
                    </a:lnTo>
                    <a:lnTo>
                      <a:pt x="58" y="367"/>
                    </a:lnTo>
                    <a:lnTo>
                      <a:pt x="78" y="363"/>
                    </a:lnTo>
                    <a:lnTo>
                      <a:pt x="97" y="362"/>
                    </a:lnTo>
                    <a:lnTo>
                      <a:pt x="118" y="366"/>
                    </a:lnTo>
                    <a:lnTo>
                      <a:pt x="136" y="375"/>
                    </a:lnTo>
                    <a:lnTo>
                      <a:pt x="685" y="706"/>
                    </a:lnTo>
                    <a:lnTo>
                      <a:pt x="1510" y="21"/>
                    </a:lnTo>
                    <a:lnTo>
                      <a:pt x="1528" y="10"/>
                    </a:lnTo>
                    <a:lnTo>
                      <a:pt x="1548" y="2"/>
                    </a:lnTo>
                    <a:lnTo>
                      <a:pt x="15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 name="Freeform 342"/>
              <p:cNvSpPr>
                <a:spLocks/>
              </p:cNvSpPr>
              <p:nvPr/>
            </p:nvSpPr>
            <p:spPr bwMode="auto">
              <a:xfrm>
                <a:off x="5138738" y="4038601"/>
                <a:ext cx="207963" cy="52388"/>
              </a:xfrm>
              <a:custGeom>
                <a:avLst/>
                <a:gdLst>
                  <a:gd name="T0" fmla="*/ 179 w 1436"/>
                  <a:gd name="T1" fmla="*/ 0 h 362"/>
                  <a:gd name="T2" fmla="*/ 1257 w 1436"/>
                  <a:gd name="T3" fmla="*/ 0 h 362"/>
                  <a:gd name="T4" fmla="*/ 1289 w 1436"/>
                  <a:gd name="T5" fmla="*/ 3 h 362"/>
                  <a:gd name="T6" fmla="*/ 1319 w 1436"/>
                  <a:gd name="T7" fmla="*/ 11 h 362"/>
                  <a:gd name="T8" fmla="*/ 1347 w 1436"/>
                  <a:gd name="T9" fmla="*/ 25 h 362"/>
                  <a:gd name="T10" fmla="*/ 1372 w 1436"/>
                  <a:gd name="T11" fmla="*/ 42 h 362"/>
                  <a:gd name="T12" fmla="*/ 1394 w 1436"/>
                  <a:gd name="T13" fmla="*/ 64 h 362"/>
                  <a:gd name="T14" fmla="*/ 1411 w 1436"/>
                  <a:gd name="T15" fmla="*/ 89 h 362"/>
                  <a:gd name="T16" fmla="*/ 1425 w 1436"/>
                  <a:gd name="T17" fmla="*/ 117 h 362"/>
                  <a:gd name="T18" fmla="*/ 1433 w 1436"/>
                  <a:gd name="T19" fmla="*/ 148 h 362"/>
                  <a:gd name="T20" fmla="*/ 1436 w 1436"/>
                  <a:gd name="T21" fmla="*/ 181 h 362"/>
                  <a:gd name="T22" fmla="*/ 1433 w 1436"/>
                  <a:gd name="T23" fmla="*/ 213 h 362"/>
                  <a:gd name="T24" fmla="*/ 1425 w 1436"/>
                  <a:gd name="T25" fmla="*/ 244 h 362"/>
                  <a:gd name="T26" fmla="*/ 1411 w 1436"/>
                  <a:gd name="T27" fmla="*/ 272 h 362"/>
                  <a:gd name="T28" fmla="*/ 1394 w 1436"/>
                  <a:gd name="T29" fmla="*/ 297 h 362"/>
                  <a:gd name="T30" fmla="*/ 1372 w 1436"/>
                  <a:gd name="T31" fmla="*/ 319 h 362"/>
                  <a:gd name="T32" fmla="*/ 1347 w 1436"/>
                  <a:gd name="T33" fmla="*/ 337 h 362"/>
                  <a:gd name="T34" fmla="*/ 1319 w 1436"/>
                  <a:gd name="T35" fmla="*/ 350 h 362"/>
                  <a:gd name="T36" fmla="*/ 1288 w 1436"/>
                  <a:gd name="T37" fmla="*/ 358 h 362"/>
                  <a:gd name="T38" fmla="*/ 1256 w 1436"/>
                  <a:gd name="T39" fmla="*/ 362 h 362"/>
                  <a:gd name="T40" fmla="*/ 179 w 1436"/>
                  <a:gd name="T41" fmla="*/ 362 h 362"/>
                  <a:gd name="T42" fmla="*/ 146 w 1436"/>
                  <a:gd name="T43" fmla="*/ 358 h 362"/>
                  <a:gd name="T44" fmla="*/ 117 w 1436"/>
                  <a:gd name="T45" fmla="*/ 350 h 362"/>
                  <a:gd name="T46" fmla="*/ 89 w 1436"/>
                  <a:gd name="T47" fmla="*/ 337 h 362"/>
                  <a:gd name="T48" fmla="*/ 63 w 1436"/>
                  <a:gd name="T49" fmla="*/ 319 h 362"/>
                  <a:gd name="T50" fmla="*/ 41 w 1436"/>
                  <a:gd name="T51" fmla="*/ 297 h 362"/>
                  <a:gd name="T52" fmla="*/ 24 w 1436"/>
                  <a:gd name="T53" fmla="*/ 272 h 362"/>
                  <a:gd name="T54" fmla="*/ 10 w 1436"/>
                  <a:gd name="T55" fmla="*/ 244 h 362"/>
                  <a:gd name="T56" fmla="*/ 2 w 1436"/>
                  <a:gd name="T57" fmla="*/ 213 h 362"/>
                  <a:gd name="T58" fmla="*/ 0 w 1436"/>
                  <a:gd name="T59" fmla="*/ 181 h 362"/>
                  <a:gd name="T60" fmla="*/ 2 w 1436"/>
                  <a:gd name="T61" fmla="*/ 148 h 362"/>
                  <a:gd name="T62" fmla="*/ 10 w 1436"/>
                  <a:gd name="T63" fmla="*/ 117 h 362"/>
                  <a:gd name="T64" fmla="*/ 24 w 1436"/>
                  <a:gd name="T65" fmla="*/ 89 h 362"/>
                  <a:gd name="T66" fmla="*/ 41 w 1436"/>
                  <a:gd name="T67" fmla="*/ 64 h 362"/>
                  <a:gd name="T68" fmla="*/ 63 w 1436"/>
                  <a:gd name="T69" fmla="*/ 42 h 362"/>
                  <a:gd name="T70" fmla="*/ 89 w 1436"/>
                  <a:gd name="T71" fmla="*/ 25 h 362"/>
                  <a:gd name="T72" fmla="*/ 117 w 1436"/>
                  <a:gd name="T73" fmla="*/ 11 h 362"/>
                  <a:gd name="T74" fmla="*/ 146 w 1436"/>
                  <a:gd name="T75" fmla="*/ 3 h 362"/>
                  <a:gd name="T76" fmla="*/ 179 w 1436"/>
                  <a:gd name="T7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6" h="362">
                    <a:moveTo>
                      <a:pt x="179" y="0"/>
                    </a:moveTo>
                    <a:lnTo>
                      <a:pt x="1257" y="0"/>
                    </a:lnTo>
                    <a:lnTo>
                      <a:pt x="1289" y="3"/>
                    </a:lnTo>
                    <a:lnTo>
                      <a:pt x="1319" y="11"/>
                    </a:lnTo>
                    <a:lnTo>
                      <a:pt x="1347" y="25"/>
                    </a:lnTo>
                    <a:lnTo>
                      <a:pt x="1372" y="42"/>
                    </a:lnTo>
                    <a:lnTo>
                      <a:pt x="1394" y="64"/>
                    </a:lnTo>
                    <a:lnTo>
                      <a:pt x="1411" y="89"/>
                    </a:lnTo>
                    <a:lnTo>
                      <a:pt x="1425" y="117"/>
                    </a:lnTo>
                    <a:lnTo>
                      <a:pt x="1433" y="148"/>
                    </a:lnTo>
                    <a:lnTo>
                      <a:pt x="1436" y="181"/>
                    </a:lnTo>
                    <a:lnTo>
                      <a:pt x="1433" y="213"/>
                    </a:lnTo>
                    <a:lnTo>
                      <a:pt x="1425" y="244"/>
                    </a:lnTo>
                    <a:lnTo>
                      <a:pt x="1411" y="272"/>
                    </a:lnTo>
                    <a:lnTo>
                      <a:pt x="1394" y="297"/>
                    </a:lnTo>
                    <a:lnTo>
                      <a:pt x="1372" y="319"/>
                    </a:lnTo>
                    <a:lnTo>
                      <a:pt x="1347" y="337"/>
                    </a:lnTo>
                    <a:lnTo>
                      <a:pt x="1319" y="350"/>
                    </a:lnTo>
                    <a:lnTo>
                      <a:pt x="1288" y="358"/>
                    </a:lnTo>
                    <a:lnTo>
                      <a:pt x="1256" y="362"/>
                    </a:lnTo>
                    <a:lnTo>
                      <a:pt x="179" y="362"/>
                    </a:lnTo>
                    <a:lnTo>
                      <a:pt x="146" y="358"/>
                    </a:lnTo>
                    <a:lnTo>
                      <a:pt x="117" y="350"/>
                    </a:lnTo>
                    <a:lnTo>
                      <a:pt x="89" y="337"/>
                    </a:lnTo>
                    <a:lnTo>
                      <a:pt x="63" y="319"/>
                    </a:lnTo>
                    <a:lnTo>
                      <a:pt x="41" y="297"/>
                    </a:lnTo>
                    <a:lnTo>
                      <a:pt x="24" y="272"/>
                    </a:lnTo>
                    <a:lnTo>
                      <a:pt x="10" y="244"/>
                    </a:lnTo>
                    <a:lnTo>
                      <a:pt x="2" y="213"/>
                    </a:lnTo>
                    <a:lnTo>
                      <a:pt x="0" y="181"/>
                    </a:lnTo>
                    <a:lnTo>
                      <a:pt x="2" y="148"/>
                    </a:lnTo>
                    <a:lnTo>
                      <a:pt x="10" y="117"/>
                    </a:lnTo>
                    <a:lnTo>
                      <a:pt x="24" y="89"/>
                    </a:lnTo>
                    <a:lnTo>
                      <a:pt x="41" y="64"/>
                    </a:lnTo>
                    <a:lnTo>
                      <a:pt x="63" y="42"/>
                    </a:lnTo>
                    <a:lnTo>
                      <a:pt x="89" y="25"/>
                    </a:lnTo>
                    <a:lnTo>
                      <a:pt x="117" y="11"/>
                    </a:lnTo>
                    <a:lnTo>
                      <a:pt x="146" y="3"/>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 name="Freeform 343"/>
              <p:cNvSpPr>
                <a:spLocks/>
              </p:cNvSpPr>
              <p:nvPr/>
            </p:nvSpPr>
            <p:spPr bwMode="auto">
              <a:xfrm>
                <a:off x="5138738" y="4116388"/>
                <a:ext cx="207963" cy="52388"/>
              </a:xfrm>
              <a:custGeom>
                <a:avLst/>
                <a:gdLst>
                  <a:gd name="T0" fmla="*/ 179 w 1436"/>
                  <a:gd name="T1" fmla="*/ 0 h 360"/>
                  <a:gd name="T2" fmla="*/ 1257 w 1436"/>
                  <a:gd name="T3" fmla="*/ 0 h 360"/>
                  <a:gd name="T4" fmla="*/ 1289 w 1436"/>
                  <a:gd name="T5" fmla="*/ 2 h 360"/>
                  <a:gd name="T6" fmla="*/ 1319 w 1436"/>
                  <a:gd name="T7" fmla="*/ 11 h 360"/>
                  <a:gd name="T8" fmla="*/ 1347 w 1436"/>
                  <a:gd name="T9" fmla="*/ 23 h 360"/>
                  <a:gd name="T10" fmla="*/ 1372 w 1436"/>
                  <a:gd name="T11" fmla="*/ 42 h 360"/>
                  <a:gd name="T12" fmla="*/ 1394 w 1436"/>
                  <a:gd name="T13" fmla="*/ 64 h 360"/>
                  <a:gd name="T14" fmla="*/ 1411 w 1436"/>
                  <a:gd name="T15" fmla="*/ 89 h 360"/>
                  <a:gd name="T16" fmla="*/ 1425 w 1436"/>
                  <a:gd name="T17" fmla="*/ 117 h 360"/>
                  <a:gd name="T18" fmla="*/ 1433 w 1436"/>
                  <a:gd name="T19" fmla="*/ 147 h 360"/>
                  <a:gd name="T20" fmla="*/ 1436 w 1436"/>
                  <a:gd name="T21" fmla="*/ 179 h 360"/>
                  <a:gd name="T22" fmla="*/ 1433 w 1436"/>
                  <a:gd name="T23" fmla="*/ 213 h 360"/>
                  <a:gd name="T24" fmla="*/ 1425 w 1436"/>
                  <a:gd name="T25" fmla="*/ 243 h 360"/>
                  <a:gd name="T26" fmla="*/ 1411 w 1436"/>
                  <a:gd name="T27" fmla="*/ 271 h 360"/>
                  <a:gd name="T28" fmla="*/ 1394 w 1436"/>
                  <a:gd name="T29" fmla="*/ 297 h 360"/>
                  <a:gd name="T30" fmla="*/ 1372 w 1436"/>
                  <a:gd name="T31" fmla="*/ 318 h 360"/>
                  <a:gd name="T32" fmla="*/ 1347 w 1436"/>
                  <a:gd name="T33" fmla="*/ 337 h 360"/>
                  <a:gd name="T34" fmla="*/ 1319 w 1436"/>
                  <a:gd name="T35" fmla="*/ 349 h 360"/>
                  <a:gd name="T36" fmla="*/ 1288 w 1436"/>
                  <a:gd name="T37" fmla="*/ 358 h 360"/>
                  <a:gd name="T38" fmla="*/ 1256 w 1436"/>
                  <a:gd name="T39" fmla="*/ 360 h 360"/>
                  <a:gd name="T40" fmla="*/ 179 w 1436"/>
                  <a:gd name="T41" fmla="*/ 360 h 360"/>
                  <a:gd name="T42" fmla="*/ 146 w 1436"/>
                  <a:gd name="T43" fmla="*/ 358 h 360"/>
                  <a:gd name="T44" fmla="*/ 117 w 1436"/>
                  <a:gd name="T45" fmla="*/ 349 h 360"/>
                  <a:gd name="T46" fmla="*/ 89 w 1436"/>
                  <a:gd name="T47" fmla="*/ 337 h 360"/>
                  <a:gd name="T48" fmla="*/ 63 w 1436"/>
                  <a:gd name="T49" fmla="*/ 318 h 360"/>
                  <a:gd name="T50" fmla="*/ 41 w 1436"/>
                  <a:gd name="T51" fmla="*/ 297 h 360"/>
                  <a:gd name="T52" fmla="*/ 24 w 1436"/>
                  <a:gd name="T53" fmla="*/ 271 h 360"/>
                  <a:gd name="T54" fmla="*/ 10 w 1436"/>
                  <a:gd name="T55" fmla="*/ 243 h 360"/>
                  <a:gd name="T56" fmla="*/ 2 w 1436"/>
                  <a:gd name="T57" fmla="*/ 213 h 360"/>
                  <a:gd name="T58" fmla="*/ 0 w 1436"/>
                  <a:gd name="T59" fmla="*/ 179 h 360"/>
                  <a:gd name="T60" fmla="*/ 2 w 1436"/>
                  <a:gd name="T61" fmla="*/ 147 h 360"/>
                  <a:gd name="T62" fmla="*/ 10 w 1436"/>
                  <a:gd name="T63" fmla="*/ 117 h 360"/>
                  <a:gd name="T64" fmla="*/ 24 w 1436"/>
                  <a:gd name="T65" fmla="*/ 89 h 360"/>
                  <a:gd name="T66" fmla="*/ 41 w 1436"/>
                  <a:gd name="T67" fmla="*/ 64 h 360"/>
                  <a:gd name="T68" fmla="*/ 63 w 1436"/>
                  <a:gd name="T69" fmla="*/ 42 h 360"/>
                  <a:gd name="T70" fmla="*/ 89 w 1436"/>
                  <a:gd name="T71" fmla="*/ 23 h 360"/>
                  <a:gd name="T72" fmla="*/ 117 w 1436"/>
                  <a:gd name="T73" fmla="*/ 11 h 360"/>
                  <a:gd name="T74" fmla="*/ 146 w 1436"/>
                  <a:gd name="T75" fmla="*/ 2 h 360"/>
                  <a:gd name="T76" fmla="*/ 179 w 1436"/>
                  <a:gd name="T77"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6" h="360">
                    <a:moveTo>
                      <a:pt x="179" y="0"/>
                    </a:moveTo>
                    <a:lnTo>
                      <a:pt x="1257" y="0"/>
                    </a:lnTo>
                    <a:lnTo>
                      <a:pt x="1289" y="2"/>
                    </a:lnTo>
                    <a:lnTo>
                      <a:pt x="1319" y="11"/>
                    </a:lnTo>
                    <a:lnTo>
                      <a:pt x="1347" y="23"/>
                    </a:lnTo>
                    <a:lnTo>
                      <a:pt x="1372" y="42"/>
                    </a:lnTo>
                    <a:lnTo>
                      <a:pt x="1394" y="64"/>
                    </a:lnTo>
                    <a:lnTo>
                      <a:pt x="1411" y="89"/>
                    </a:lnTo>
                    <a:lnTo>
                      <a:pt x="1425" y="117"/>
                    </a:lnTo>
                    <a:lnTo>
                      <a:pt x="1433" y="147"/>
                    </a:lnTo>
                    <a:lnTo>
                      <a:pt x="1436" y="179"/>
                    </a:lnTo>
                    <a:lnTo>
                      <a:pt x="1433" y="213"/>
                    </a:lnTo>
                    <a:lnTo>
                      <a:pt x="1425" y="243"/>
                    </a:lnTo>
                    <a:lnTo>
                      <a:pt x="1411" y="271"/>
                    </a:lnTo>
                    <a:lnTo>
                      <a:pt x="1394" y="297"/>
                    </a:lnTo>
                    <a:lnTo>
                      <a:pt x="1372" y="318"/>
                    </a:lnTo>
                    <a:lnTo>
                      <a:pt x="1347" y="337"/>
                    </a:lnTo>
                    <a:lnTo>
                      <a:pt x="1319" y="349"/>
                    </a:lnTo>
                    <a:lnTo>
                      <a:pt x="1288" y="358"/>
                    </a:lnTo>
                    <a:lnTo>
                      <a:pt x="1256" y="360"/>
                    </a:lnTo>
                    <a:lnTo>
                      <a:pt x="179" y="360"/>
                    </a:lnTo>
                    <a:lnTo>
                      <a:pt x="146" y="358"/>
                    </a:lnTo>
                    <a:lnTo>
                      <a:pt x="117" y="349"/>
                    </a:lnTo>
                    <a:lnTo>
                      <a:pt x="89" y="337"/>
                    </a:lnTo>
                    <a:lnTo>
                      <a:pt x="63" y="318"/>
                    </a:lnTo>
                    <a:lnTo>
                      <a:pt x="41" y="297"/>
                    </a:lnTo>
                    <a:lnTo>
                      <a:pt x="24" y="271"/>
                    </a:lnTo>
                    <a:lnTo>
                      <a:pt x="10" y="243"/>
                    </a:lnTo>
                    <a:lnTo>
                      <a:pt x="2" y="213"/>
                    </a:lnTo>
                    <a:lnTo>
                      <a:pt x="0" y="179"/>
                    </a:lnTo>
                    <a:lnTo>
                      <a:pt x="2" y="147"/>
                    </a:lnTo>
                    <a:lnTo>
                      <a:pt x="10" y="117"/>
                    </a:lnTo>
                    <a:lnTo>
                      <a:pt x="24" y="89"/>
                    </a:lnTo>
                    <a:lnTo>
                      <a:pt x="41" y="64"/>
                    </a:lnTo>
                    <a:lnTo>
                      <a:pt x="63" y="42"/>
                    </a:lnTo>
                    <a:lnTo>
                      <a:pt x="89" y="23"/>
                    </a:lnTo>
                    <a:lnTo>
                      <a:pt x="117" y="11"/>
                    </a:lnTo>
                    <a:lnTo>
                      <a:pt x="146" y="2"/>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 name="Freeform 344"/>
              <p:cNvSpPr>
                <a:spLocks/>
              </p:cNvSpPr>
              <p:nvPr/>
            </p:nvSpPr>
            <p:spPr bwMode="auto">
              <a:xfrm>
                <a:off x="5138738" y="4194176"/>
                <a:ext cx="207963" cy="52388"/>
              </a:xfrm>
              <a:custGeom>
                <a:avLst/>
                <a:gdLst>
                  <a:gd name="T0" fmla="*/ 179 w 1436"/>
                  <a:gd name="T1" fmla="*/ 0 h 362"/>
                  <a:gd name="T2" fmla="*/ 1257 w 1436"/>
                  <a:gd name="T3" fmla="*/ 0 h 362"/>
                  <a:gd name="T4" fmla="*/ 1289 w 1436"/>
                  <a:gd name="T5" fmla="*/ 4 h 362"/>
                  <a:gd name="T6" fmla="*/ 1319 w 1436"/>
                  <a:gd name="T7" fmla="*/ 12 h 362"/>
                  <a:gd name="T8" fmla="*/ 1347 w 1436"/>
                  <a:gd name="T9" fmla="*/ 25 h 362"/>
                  <a:gd name="T10" fmla="*/ 1372 w 1436"/>
                  <a:gd name="T11" fmla="*/ 43 h 362"/>
                  <a:gd name="T12" fmla="*/ 1394 w 1436"/>
                  <a:gd name="T13" fmla="*/ 65 h 362"/>
                  <a:gd name="T14" fmla="*/ 1411 w 1436"/>
                  <a:gd name="T15" fmla="*/ 90 h 362"/>
                  <a:gd name="T16" fmla="*/ 1425 w 1436"/>
                  <a:gd name="T17" fmla="*/ 118 h 362"/>
                  <a:gd name="T18" fmla="*/ 1433 w 1436"/>
                  <a:gd name="T19" fmla="*/ 149 h 362"/>
                  <a:gd name="T20" fmla="*/ 1436 w 1436"/>
                  <a:gd name="T21" fmla="*/ 181 h 362"/>
                  <a:gd name="T22" fmla="*/ 1433 w 1436"/>
                  <a:gd name="T23" fmla="*/ 214 h 362"/>
                  <a:gd name="T24" fmla="*/ 1425 w 1436"/>
                  <a:gd name="T25" fmla="*/ 245 h 362"/>
                  <a:gd name="T26" fmla="*/ 1411 w 1436"/>
                  <a:gd name="T27" fmla="*/ 273 h 362"/>
                  <a:gd name="T28" fmla="*/ 1394 w 1436"/>
                  <a:gd name="T29" fmla="*/ 298 h 362"/>
                  <a:gd name="T30" fmla="*/ 1372 w 1436"/>
                  <a:gd name="T31" fmla="*/ 320 h 362"/>
                  <a:gd name="T32" fmla="*/ 1347 w 1436"/>
                  <a:gd name="T33" fmla="*/ 337 h 362"/>
                  <a:gd name="T34" fmla="*/ 1319 w 1436"/>
                  <a:gd name="T35" fmla="*/ 351 h 362"/>
                  <a:gd name="T36" fmla="*/ 1288 w 1436"/>
                  <a:gd name="T37" fmla="*/ 359 h 362"/>
                  <a:gd name="T38" fmla="*/ 1256 w 1436"/>
                  <a:gd name="T39" fmla="*/ 362 h 362"/>
                  <a:gd name="T40" fmla="*/ 179 w 1436"/>
                  <a:gd name="T41" fmla="*/ 362 h 362"/>
                  <a:gd name="T42" fmla="*/ 146 w 1436"/>
                  <a:gd name="T43" fmla="*/ 359 h 362"/>
                  <a:gd name="T44" fmla="*/ 117 w 1436"/>
                  <a:gd name="T45" fmla="*/ 351 h 362"/>
                  <a:gd name="T46" fmla="*/ 89 w 1436"/>
                  <a:gd name="T47" fmla="*/ 337 h 362"/>
                  <a:gd name="T48" fmla="*/ 63 w 1436"/>
                  <a:gd name="T49" fmla="*/ 320 h 362"/>
                  <a:gd name="T50" fmla="*/ 41 w 1436"/>
                  <a:gd name="T51" fmla="*/ 298 h 362"/>
                  <a:gd name="T52" fmla="*/ 24 w 1436"/>
                  <a:gd name="T53" fmla="*/ 273 h 362"/>
                  <a:gd name="T54" fmla="*/ 10 w 1436"/>
                  <a:gd name="T55" fmla="*/ 245 h 362"/>
                  <a:gd name="T56" fmla="*/ 2 w 1436"/>
                  <a:gd name="T57" fmla="*/ 214 h 362"/>
                  <a:gd name="T58" fmla="*/ 0 w 1436"/>
                  <a:gd name="T59" fmla="*/ 181 h 362"/>
                  <a:gd name="T60" fmla="*/ 2 w 1436"/>
                  <a:gd name="T61" fmla="*/ 149 h 362"/>
                  <a:gd name="T62" fmla="*/ 10 w 1436"/>
                  <a:gd name="T63" fmla="*/ 118 h 362"/>
                  <a:gd name="T64" fmla="*/ 24 w 1436"/>
                  <a:gd name="T65" fmla="*/ 90 h 362"/>
                  <a:gd name="T66" fmla="*/ 41 w 1436"/>
                  <a:gd name="T67" fmla="*/ 65 h 362"/>
                  <a:gd name="T68" fmla="*/ 63 w 1436"/>
                  <a:gd name="T69" fmla="*/ 43 h 362"/>
                  <a:gd name="T70" fmla="*/ 89 w 1436"/>
                  <a:gd name="T71" fmla="*/ 25 h 362"/>
                  <a:gd name="T72" fmla="*/ 117 w 1436"/>
                  <a:gd name="T73" fmla="*/ 12 h 362"/>
                  <a:gd name="T74" fmla="*/ 146 w 1436"/>
                  <a:gd name="T75" fmla="*/ 4 h 362"/>
                  <a:gd name="T76" fmla="*/ 179 w 1436"/>
                  <a:gd name="T7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6" h="362">
                    <a:moveTo>
                      <a:pt x="179" y="0"/>
                    </a:moveTo>
                    <a:lnTo>
                      <a:pt x="1257" y="0"/>
                    </a:lnTo>
                    <a:lnTo>
                      <a:pt x="1289" y="4"/>
                    </a:lnTo>
                    <a:lnTo>
                      <a:pt x="1319" y="12"/>
                    </a:lnTo>
                    <a:lnTo>
                      <a:pt x="1347" y="25"/>
                    </a:lnTo>
                    <a:lnTo>
                      <a:pt x="1372" y="43"/>
                    </a:lnTo>
                    <a:lnTo>
                      <a:pt x="1394" y="65"/>
                    </a:lnTo>
                    <a:lnTo>
                      <a:pt x="1411" y="90"/>
                    </a:lnTo>
                    <a:lnTo>
                      <a:pt x="1425" y="118"/>
                    </a:lnTo>
                    <a:lnTo>
                      <a:pt x="1433" y="149"/>
                    </a:lnTo>
                    <a:lnTo>
                      <a:pt x="1436" y="181"/>
                    </a:lnTo>
                    <a:lnTo>
                      <a:pt x="1433" y="214"/>
                    </a:lnTo>
                    <a:lnTo>
                      <a:pt x="1425" y="245"/>
                    </a:lnTo>
                    <a:lnTo>
                      <a:pt x="1411" y="273"/>
                    </a:lnTo>
                    <a:lnTo>
                      <a:pt x="1394" y="298"/>
                    </a:lnTo>
                    <a:lnTo>
                      <a:pt x="1372" y="320"/>
                    </a:lnTo>
                    <a:lnTo>
                      <a:pt x="1347" y="337"/>
                    </a:lnTo>
                    <a:lnTo>
                      <a:pt x="1319" y="351"/>
                    </a:lnTo>
                    <a:lnTo>
                      <a:pt x="1288" y="359"/>
                    </a:lnTo>
                    <a:lnTo>
                      <a:pt x="1256" y="362"/>
                    </a:lnTo>
                    <a:lnTo>
                      <a:pt x="179" y="362"/>
                    </a:lnTo>
                    <a:lnTo>
                      <a:pt x="146" y="359"/>
                    </a:lnTo>
                    <a:lnTo>
                      <a:pt x="117" y="351"/>
                    </a:lnTo>
                    <a:lnTo>
                      <a:pt x="89" y="337"/>
                    </a:lnTo>
                    <a:lnTo>
                      <a:pt x="63" y="320"/>
                    </a:lnTo>
                    <a:lnTo>
                      <a:pt x="41" y="298"/>
                    </a:lnTo>
                    <a:lnTo>
                      <a:pt x="24" y="273"/>
                    </a:lnTo>
                    <a:lnTo>
                      <a:pt x="10" y="245"/>
                    </a:lnTo>
                    <a:lnTo>
                      <a:pt x="2" y="214"/>
                    </a:lnTo>
                    <a:lnTo>
                      <a:pt x="0" y="181"/>
                    </a:lnTo>
                    <a:lnTo>
                      <a:pt x="2" y="149"/>
                    </a:lnTo>
                    <a:lnTo>
                      <a:pt x="10" y="118"/>
                    </a:lnTo>
                    <a:lnTo>
                      <a:pt x="24" y="90"/>
                    </a:lnTo>
                    <a:lnTo>
                      <a:pt x="41" y="65"/>
                    </a:lnTo>
                    <a:lnTo>
                      <a:pt x="63" y="43"/>
                    </a:lnTo>
                    <a:lnTo>
                      <a:pt x="89" y="25"/>
                    </a:lnTo>
                    <a:lnTo>
                      <a:pt x="117" y="12"/>
                    </a:lnTo>
                    <a:lnTo>
                      <a:pt x="146" y="4"/>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1" name="Hexagon 30"/>
            <p:cNvSpPr/>
            <p:nvPr/>
          </p:nvSpPr>
          <p:spPr>
            <a:xfrm rot="5400000">
              <a:off x="1024741" y="2529018"/>
              <a:ext cx="639873" cy="555839"/>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grpSp>
        <p:nvGrpSpPr>
          <p:cNvPr id="23" name="Group 22"/>
          <p:cNvGrpSpPr/>
          <p:nvPr/>
        </p:nvGrpSpPr>
        <p:grpSpPr>
          <a:xfrm>
            <a:off x="800069" y="3651112"/>
            <a:ext cx="416879" cy="479905"/>
            <a:chOff x="1066758" y="4868149"/>
            <a:chExt cx="555839" cy="639873"/>
          </a:xfrm>
        </p:grpSpPr>
        <p:grpSp>
          <p:nvGrpSpPr>
            <p:cNvPr id="18" name="Group 17"/>
            <p:cNvGrpSpPr/>
            <p:nvPr/>
          </p:nvGrpSpPr>
          <p:grpSpPr>
            <a:xfrm flipH="1">
              <a:off x="1207007" y="5006482"/>
              <a:ext cx="290035" cy="365276"/>
              <a:chOff x="9737725" y="4044951"/>
              <a:chExt cx="379413" cy="477837"/>
            </a:xfrm>
            <a:solidFill>
              <a:schemeClr val="tx1"/>
            </a:solidFill>
          </p:grpSpPr>
          <p:sp>
            <p:nvSpPr>
              <p:cNvPr id="19" name="Freeform 235"/>
              <p:cNvSpPr>
                <a:spLocks/>
              </p:cNvSpPr>
              <p:nvPr/>
            </p:nvSpPr>
            <p:spPr bwMode="auto">
              <a:xfrm>
                <a:off x="9944100" y="4191001"/>
                <a:ext cx="63500" cy="63500"/>
              </a:xfrm>
              <a:custGeom>
                <a:avLst/>
                <a:gdLst>
                  <a:gd name="T0" fmla="*/ 222 w 443"/>
                  <a:gd name="T1" fmla="*/ 0 h 447"/>
                  <a:gd name="T2" fmla="*/ 258 w 443"/>
                  <a:gd name="T3" fmla="*/ 3 h 447"/>
                  <a:gd name="T4" fmla="*/ 292 w 443"/>
                  <a:gd name="T5" fmla="*/ 11 h 447"/>
                  <a:gd name="T6" fmla="*/ 324 w 443"/>
                  <a:gd name="T7" fmla="*/ 25 h 447"/>
                  <a:gd name="T8" fmla="*/ 353 w 443"/>
                  <a:gd name="T9" fmla="*/ 44 h 447"/>
                  <a:gd name="T10" fmla="*/ 378 w 443"/>
                  <a:gd name="T11" fmla="*/ 66 h 447"/>
                  <a:gd name="T12" fmla="*/ 401 w 443"/>
                  <a:gd name="T13" fmla="*/ 92 h 447"/>
                  <a:gd name="T14" fmla="*/ 419 w 443"/>
                  <a:gd name="T15" fmla="*/ 121 h 447"/>
                  <a:gd name="T16" fmla="*/ 432 w 443"/>
                  <a:gd name="T17" fmla="*/ 153 h 447"/>
                  <a:gd name="T18" fmla="*/ 440 w 443"/>
                  <a:gd name="T19" fmla="*/ 187 h 447"/>
                  <a:gd name="T20" fmla="*/ 443 w 443"/>
                  <a:gd name="T21" fmla="*/ 224 h 447"/>
                  <a:gd name="T22" fmla="*/ 440 w 443"/>
                  <a:gd name="T23" fmla="*/ 260 h 447"/>
                  <a:gd name="T24" fmla="*/ 432 w 443"/>
                  <a:gd name="T25" fmla="*/ 294 h 447"/>
                  <a:gd name="T26" fmla="*/ 419 w 443"/>
                  <a:gd name="T27" fmla="*/ 327 h 447"/>
                  <a:gd name="T28" fmla="*/ 401 w 443"/>
                  <a:gd name="T29" fmla="*/ 356 h 447"/>
                  <a:gd name="T30" fmla="*/ 378 w 443"/>
                  <a:gd name="T31" fmla="*/ 382 h 447"/>
                  <a:gd name="T32" fmla="*/ 353 w 443"/>
                  <a:gd name="T33" fmla="*/ 405 h 447"/>
                  <a:gd name="T34" fmla="*/ 324 w 443"/>
                  <a:gd name="T35" fmla="*/ 422 h 447"/>
                  <a:gd name="T36" fmla="*/ 292 w 443"/>
                  <a:gd name="T37" fmla="*/ 436 h 447"/>
                  <a:gd name="T38" fmla="*/ 258 w 443"/>
                  <a:gd name="T39" fmla="*/ 444 h 447"/>
                  <a:gd name="T40" fmla="*/ 222 w 443"/>
                  <a:gd name="T41" fmla="*/ 447 h 447"/>
                  <a:gd name="T42" fmla="*/ 186 w 443"/>
                  <a:gd name="T43" fmla="*/ 444 h 447"/>
                  <a:gd name="T44" fmla="*/ 152 w 443"/>
                  <a:gd name="T45" fmla="*/ 436 h 447"/>
                  <a:gd name="T46" fmla="*/ 120 w 443"/>
                  <a:gd name="T47" fmla="*/ 422 h 447"/>
                  <a:gd name="T48" fmla="*/ 91 w 443"/>
                  <a:gd name="T49" fmla="*/ 405 h 447"/>
                  <a:gd name="T50" fmla="*/ 65 w 443"/>
                  <a:gd name="T51" fmla="*/ 382 h 447"/>
                  <a:gd name="T52" fmla="*/ 43 w 443"/>
                  <a:gd name="T53" fmla="*/ 356 h 447"/>
                  <a:gd name="T54" fmla="*/ 25 w 443"/>
                  <a:gd name="T55" fmla="*/ 327 h 447"/>
                  <a:gd name="T56" fmla="*/ 11 w 443"/>
                  <a:gd name="T57" fmla="*/ 294 h 447"/>
                  <a:gd name="T58" fmla="*/ 3 w 443"/>
                  <a:gd name="T59" fmla="*/ 260 h 447"/>
                  <a:gd name="T60" fmla="*/ 0 w 443"/>
                  <a:gd name="T61" fmla="*/ 224 h 447"/>
                  <a:gd name="T62" fmla="*/ 3 w 443"/>
                  <a:gd name="T63" fmla="*/ 187 h 447"/>
                  <a:gd name="T64" fmla="*/ 11 w 443"/>
                  <a:gd name="T65" fmla="*/ 153 h 447"/>
                  <a:gd name="T66" fmla="*/ 25 w 443"/>
                  <a:gd name="T67" fmla="*/ 121 h 447"/>
                  <a:gd name="T68" fmla="*/ 43 w 443"/>
                  <a:gd name="T69" fmla="*/ 92 h 447"/>
                  <a:gd name="T70" fmla="*/ 65 w 443"/>
                  <a:gd name="T71" fmla="*/ 66 h 447"/>
                  <a:gd name="T72" fmla="*/ 91 w 443"/>
                  <a:gd name="T73" fmla="*/ 44 h 447"/>
                  <a:gd name="T74" fmla="*/ 120 w 443"/>
                  <a:gd name="T75" fmla="*/ 25 h 447"/>
                  <a:gd name="T76" fmla="*/ 152 w 443"/>
                  <a:gd name="T77" fmla="*/ 11 h 447"/>
                  <a:gd name="T78" fmla="*/ 186 w 443"/>
                  <a:gd name="T79" fmla="*/ 3 h 447"/>
                  <a:gd name="T80" fmla="*/ 222 w 443"/>
                  <a:gd name="T81"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3" h="447">
                    <a:moveTo>
                      <a:pt x="222" y="0"/>
                    </a:moveTo>
                    <a:lnTo>
                      <a:pt x="258" y="3"/>
                    </a:lnTo>
                    <a:lnTo>
                      <a:pt x="292" y="11"/>
                    </a:lnTo>
                    <a:lnTo>
                      <a:pt x="324" y="25"/>
                    </a:lnTo>
                    <a:lnTo>
                      <a:pt x="353" y="44"/>
                    </a:lnTo>
                    <a:lnTo>
                      <a:pt x="378" y="66"/>
                    </a:lnTo>
                    <a:lnTo>
                      <a:pt x="401" y="92"/>
                    </a:lnTo>
                    <a:lnTo>
                      <a:pt x="419" y="121"/>
                    </a:lnTo>
                    <a:lnTo>
                      <a:pt x="432" y="153"/>
                    </a:lnTo>
                    <a:lnTo>
                      <a:pt x="440" y="187"/>
                    </a:lnTo>
                    <a:lnTo>
                      <a:pt x="443" y="224"/>
                    </a:lnTo>
                    <a:lnTo>
                      <a:pt x="440" y="260"/>
                    </a:lnTo>
                    <a:lnTo>
                      <a:pt x="432" y="294"/>
                    </a:lnTo>
                    <a:lnTo>
                      <a:pt x="419" y="327"/>
                    </a:lnTo>
                    <a:lnTo>
                      <a:pt x="401" y="356"/>
                    </a:lnTo>
                    <a:lnTo>
                      <a:pt x="378" y="382"/>
                    </a:lnTo>
                    <a:lnTo>
                      <a:pt x="353" y="405"/>
                    </a:lnTo>
                    <a:lnTo>
                      <a:pt x="324" y="422"/>
                    </a:lnTo>
                    <a:lnTo>
                      <a:pt x="292" y="436"/>
                    </a:lnTo>
                    <a:lnTo>
                      <a:pt x="258" y="444"/>
                    </a:lnTo>
                    <a:lnTo>
                      <a:pt x="222" y="447"/>
                    </a:lnTo>
                    <a:lnTo>
                      <a:pt x="186" y="444"/>
                    </a:lnTo>
                    <a:lnTo>
                      <a:pt x="152" y="436"/>
                    </a:lnTo>
                    <a:lnTo>
                      <a:pt x="120" y="422"/>
                    </a:lnTo>
                    <a:lnTo>
                      <a:pt x="91" y="405"/>
                    </a:lnTo>
                    <a:lnTo>
                      <a:pt x="65" y="382"/>
                    </a:lnTo>
                    <a:lnTo>
                      <a:pt x="43" y="356"/>
                    </a:lnTo>
                    <a:lnTo>
                      <a:pt x="25" y="327"/>
                    </a:lnTo>
                    <a:lnTo>
                      <a:pt x="11" y="294"/>
                    </a:lnTo>
                    <a:lnTo>
                      <a:pt x="3" y="260"/>
                    </a:lnTo>
                    <a:lnTo>
                      <a:pt x="0" y="224"/>
                    </a:lnTo>
                    <a:lnTo>
                      <a:pt x="3" y="187"/>
                    </a:lnTo>
                    <a:lnTo>
                      <a:pt x="11" y="153"/>
                    </a:lnTo>
                    <a:lnTo>
                      <a:pt x="25" y="121"/>
                    </a:lnTo>
                    <a:lnTo>
                      <a:pt x="43" y="92"/>
                    </a:lnTo>
                    <a:lnTo>
                      <a:pt x="65" y="66"/>
                    </a:lnTo>
                    <a:lnTo>
                      <a:pt x="91" y="44"/>
                    </a:lnTo>
                    <a:lnTo>
                      <a:pt x="120" y="25"/>
                    </a:lnTo>
                    <a:lnTo>
                      <a:pt x="152" y="11"/>
                    </a:lnTo>
                    <a:lnTo>
                      <a:pt x="186" y="3"/>
                    </a:lnTo>
                    <a:lnTo>
                      <a:pt x="222" y="0"/>
                    </a:lnTo>
                    <a:close/>
                  </a:path>
                </a:pathLst>
              </a:custGeom>
              <a:grpFill/>
              <a:ln w="3175">
                <a:solidFill>
                  <a:schemeClr val="tx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 name="Freeform 236"/>
              <p:cNvSpPr>
                <a:spLocks/>
              </p:cNvSpPr>
              <p:nvPr/>
            </p:nvSpPr>
            <p:spPr bwMode="auto">
              <a:xfrm>
                <a:off x="9856788" y="4195763"/>
                <a:ext cx="260350" cy="327025"/>
              </a:xfrm>
              <a:custGeom>
                <a:avLst/>
                <a:gdLst>
                  <a:gd name="T0" fmla="*/ 1696 w 1805"/>
                  <a:gd name="T1" fmla="*/ 1 h 2267"/>
                  <a:gd name="T2" fmla="*/ 1742 w 1805"/>
                  <a:gd name="T3" fmla="*/ 17 h 2267"/>
                  <a:gd name="T4" fmla="*/ 1779 w 1805"/>
                  <a:gd name="T5" fmla="*/ 50 h 2267"/>
                  <a:gd name="T6" fmla="*/ 1801 w 1805"/>
                  <a:gd name="T7" fmla="*/ 95 h 2267"/>
                  <a:gd name="T8" fmla="*/ 1804 w 1805"/>
                  <a:gd name="T9" fmla="*/ 143 h 2267"/>
                  <a:gd name="T10" fmla="*/ 1788 w 1805"/>
                  <a:gd name="T11" fmla="*/ 189 h 2267"/>
                  <a:gd name="T12" fmla="*/ 1755 w 1805"/>
                  <a:gd name="T13" fmla="*/ 227 h 2267"/>
                  <a:gd name="T14" fmla="*/ 1120 w 1805"/>
                  <a:gd name="T15" fmla="*/ 712 h 2267"/>
                  <a:gd name="T16" fmla="*/ 1070 w 1805"/>
                  <a:gd name="T17" fmla="*/ 724 h 2267"/>
                  <a:gd name="T18" fmla="*/ 1300 w 1805"/>
                  <a:gd name="T19" fmla="*/ 2106 h 2267"/>
                  <a:gd name="T20" fmla="*/ 1304 w 1805"/>
                  <a:gd name="T21" fmla="*/ 2156 h 2267"/>
                  <a:gd name="T22" fmla="*/ 1289 w 1805"/>
                  <a:gd name="T23" fmla="*/ 2202 h 2267"/>
                  <a:gd name="T24" fmla="*/ 1258 w 1805"/>
                  <a:gd name="T25" fmla="*/ 2240 h 2267"/>
                  <a:gd name="T26" fmla="*/ 1215 w 1805"/>
                  <a:gd name="T27" fmla="*/ 2262 h 2267"/>
                  <a:gd name="T28" fmla="*/ 1179 w 1805"/>
                  <a:gd name="T29" fmla="*/ 2267 h 2267"/>
                  <a:gd name="T30" fmla="*/ 1135 w 1805"/>
                  <a:gd name="T31" fmla="*/ 2258 h 2267"/>
                  <a:gd name="T32" fmla="*/ 1097 w 1805"/>
                  <a:gd name="T33" fmla="*/ 2234 h 2267"/>
                  <a:gd name="T34" fmla="*/ 1069 w 1805"/>
                  <a:gd name="T35" fmla="*/ 2198 h 2267"/>
                  <a:gd name="T36" fmla="*/ 827 w 1805"/>
                  <a:gd name="T37" fmla="*/ 1353 h 2267"/>
                  <a:gd name="T38" fmla="*/ 585 w 1805"/>
                  <a:gd name="T39" fmla="*/ 2198 h 2267"/>
                  <a:gd name="T40" fmla="*/ 557 w 1805"/>
                  <a:gd name="T41" fmla="*/ 2234 h 2267"/>
                  <a:gd name="T42" fmla="*/ 519 w 1805"/>
                  <a:gd name="T43" fmla="*/ 2258 h 2267"/>
                  <a:gd name="T44" fmla="*/ 474 w 1805"/>
                  <a:gd name="T45" fmla="*/ 2267 h 2267"/>
                  <a:gd name="T46" fmla="*/ 440 w 1805"/>
                  <a:gd name="T47" fmla="*/ 2262 h 2267"/>
                  <a:gd name="T48" fmla="*/ 395 w 1805"/>
                  <a:gd name="T49" fmla="*/ 2240 h 2267"/>
                  <a:gd name="T50" fmla="*/ 364 w 1805"/>
                  <a:gd name="T51" fmla="*/ 2202 h 2267"/>
                  <a:gd name="T52" fmla="*/ 350 w 1805"/>
                  <a:gd name="T53" fmla="*/ 2156 h 2267"/>
                  <a:gd name="T54" fmla="*/ 354 w 1805"/>
                  <a:gd name="T55" fmla="*/ 2106 h 2267"/>
                  <a:gd name="T56" fmla="*/ 584 w 1805"/>
                  <a:gd name="T57" fmla="*/ 724 h 2267"/>
                  <a:gd name="T58" fmla="*/ 534 w 1805"/>
                  <a:gd name="T59" fmla="*/ 712 h 2267"/>
                  <a:gd name="T60" fmla="*/ 0 w 1805"/>
                  <a:gd name="T61" fmla="*/ 305 h 2267"/>
                  <a:gd name="T62" fmla="*/ 630 w 1805"/>
                  <a:gd name="T63" fmla="*/ 473 h 2267"/>
                  <a:gd name="T64" fmla="*/ 734 w 1805"/>
                  <a:gd name="T65" fmla="*/ 476 h 2267"/>
                  <a:gd name="T66" fmla="*/ 777 w 1805"/>
                  <a:gd name="T67" fmla="*/ 494 h 2267"/>
                  <a:gd name="T68" fmla="*/ 738 w 1805"/>
                  <a:gd name="T69" fmla="*/ 941 h 2267"/>
                  <a:gd name="T70" fmla="*/ 915 w 1805"/>
                  <a:gd name="T71" fmla="*/ 941 h 2267"/>
                  <a:gd name="T72" fmla="*/ 876 w 1805"/>
                  <a:gd name="T73" fmla="*/ 494 h 2267"/>
                  <a:gd name="T74" fmla="*/ 920 w 1805"/>
                  <a:gd name="T75" fmla="*/ 476 h 2267"/>
                  <a:gd name="T76" fmla="*/ 1024 w 1805"/>
                  <a:gd name="T77" fmla="*/ 473 h 2267"/>
                  <a:gd name="T78" fmla="*/ 1625 w 1805"/>
                  <a:gd name="T79" fmla="*/ 13 h 2267"/>
                  <a:gd name="T80" fmla="*/ 1673 w 1805"/>
                  <a:gd name="T81" fmla="*/ 0 h 2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5" h="2267">
                    <a:moveTo>
                      <a:pt x="1673" y="0"/>
                    </a:moveTo>
                    <a:lnTo>
                      <a:pt x="1696" y="1"/>
                    </a:lnTo>
                    <a:lnTo>
                      <a:pt x="1719" y="8"/>
                    </a:lnTo>
                    <a:lnTo>
                      <a:pt x="1742" y="17"/>
                    </a:lnTo>
                    <a:lnTo>
                      <a:pt x="1761" y="32"/>
                    </a:lnTo>
                    <a:lnTo>
                      <a:pt x="1779" y="50"/>
                    </a:lnTo>
                    <a:lnTo>
                      <a:pt x="1792" y="72"/>
                    </a:lnTo>
                    <a:lnTo>
                      <a:pt x="1801" y="95"/>
                    </a:lnTo>
                    <a:lnTo>
                      <a:pt x="1805" y="119"/>
                    </a:lnTo>
                    <a:lnTo>
                      <a:pt x="1804" y="143"/>
                    </a:lnTo>
                    <a:lnTo>
                      <a:pt x="1798" y="167"/>
                    </a:lnTo>
                    <a:lnTo>
                      <a:pt x="1788" y="189"/>
                    </a:lnTo>
                    <a:lnTo>
                      <a:pt x="1774" y="209"/>
                    </a:lnTo>
                    <a:lnTo>
                      <a:pt x="1755" y="227"/>
                    </a:lnTo>
                    <a:lnTo>
                      <a:pt x="1142" y="698"/>
                    </a:lnTo>
                    <a:lnTo>
                      <a:pt x="1120" y="712"/>
                    </a:lnTo>
                    <a:lnTo>
                      <a:pt x="1096" y="721"/>
                    </a:lnTo>
                    <a:lnTo>
                      <a:pt x="1070" y="724"/>
                    </a:lnTo>
                    <a:lnTo>
                      <a:pt x="1070" y="1293"/>
                    </a:lnTo>
                    <a:lnTo>
                      <a:pt x="1300" y="2106"/>
                    </a:lnTo>
                    <a:lnTo>
                      <a:pt x="1304" y="2131"/>
                    </a:lnTo>
                    <a:lnTo>
                      <a:pt x="1304" y="2156"/>
                    </a:lnTo>
                    <a:lnTo>
                      <a:pt x="1299" y="2180"/>
                    </a:lnTo>
                    <a:lnTo>
                      <a:pt x="1289" y="2202"/>
                    </a:lnTo>
                    <a:lnTo>
                      <a:pt x="1275" y="2222"/>
                    </a:lnTo>
                    <a:lnTo>
                      <a:pt x="1258" y="2240"/>
                    </a:lnTo>
                    <a:lnTo>
                      <a:pt x="1238" y="2253"/>
                    </a:lnTo>
                    <a:lnTo>
                      <a:pt x="1215" y="2262"/>
                    </a:lnTo>
                    <a:lnTo>
                      <a:pt x="1197" y="2266"/>
                    </a:lnTo>
                    <a:lnTo>
                      <a:pt x="1179" y="2267"/>
                    </a:lnTo>
                    <a:lnTo>
                      <a:pt x="1157" y="2265"/>
                    </a:lnTo>
                    <a:lnTo>
                      <a:pt x="1135" y="2258"/>
                    </a:lnTo>
                    <a:lnTo>
                      <a:pt x="1114" y="2249"/>
                    </a:lnTo>
                    <a:lnTo>
                      <a:pt x="1097" y="2234"/>
                    </a:lnTo>
                    <a:lnTo>
                      <a:pt x="1081" y="2218"/>
                    </a:lnTo>
                    <a:lnTo>
                      <a:pt x="1069" y="2198"/>
                    </a:lnTo>
                    <a:lnTo>
                      <a:pt x="1060" y="2176"/>
                    </a:lnTo>
                    <a:lnTo>
                      <a:pt x="827" y="1353"/>
                    </a:lnTo>
                    <a:lnTo>
                      <a:pt x="594" y="2176"/>
                    </a:lnTo>
                    <a:lnTo>
                      <a:pt x="585" y="2198"/>
                    </a:lnTo>
                    <a:lnTo>
                      <a:pt x="573" y="2218"/>
                    </a:lnTo>
                    <a:lnTo>
                      <a:pt x="557" y="2234"/>
                    </a:lnTo>
                    <a:lnTo>
                      <a:pt x="539" y="2249"/>
                    </a:lnTo>
                    <a:lnTo>
                      <a:pt x="519" y="2258"/>
                    </a:lnTo>
                    <a:lnTo>
                      <a:pt x="497" y="2265"/>
                    </a:lnTo>
                    <a:lnTo>
                      <a:pt x="474" y="2267"/>
                    </a:lnTo>
                    <a:lnTo>
                      <a:pt x="457" y="2266"/>
                    </a:lnTo>
                    <a:lnTo>
                      <a:pt x="440" y="2262"/>
                    </a:lnTo>
                    <a:lnTo>
                      <a:pt x="416" y="2253"/>
                    </a:lnTo>
                    <a:lnTo>
                      <a:pt x="395" y="2240"/>
                    </a:lnTo>
                    <a:lnTo>
                      <a:pt x="378" y="2222"/>
                    </a:lnTo>
                    <a:lnTo>
                      <a:pt x="364" y="2202"/>
                    </a:lnTo>
                    <a:lnTo>
                      <a:pt x="355" y="2180"/>
                    </a:lnTo>
                    <a:lnTo>
                      <a:pt x="350" y="2156"/>
                    </a:lnTo>
                    <a:lnTo>
                      <a:pt x="349" y="2131"/>
                    </a:lnTo>
                    <a:lnTo>
                      <a:pt x="354" y="2106"/>
                    </a:lnTo>
                    <a:lnTo>
                      <a:pt x="584" y="1293"/>
                    </a:lnTo>
                    <a:lnTo>
                      <a:pt x="584" y="724"/>
                    </a:lnTo>
                    <a:lnTo>
                      <a:pt x="558" y="721"/>
                    </a:lnTo>
                    <a:lnTo>
                      <a:pt x="534" y="712"/>
                    </a:lnTo>
                    <a:lnTo>
                      <a:pt x="511" y="698"/>
                    </a:lnTo>
                    <a:lnTo>
                      <a:pt x="0" y="305"/>
                    </a:lnTo>
                    <a:lnTo>
                      <a:pt x="178" y="125"/>
                    </a:lnTo>
                    <a:lnTo>
                      <a:pt x="630" y="473"/>
                    </a:lnTo>
                    <a:lnTo>
                      <a:pt x="709" y="473"/>
                    </a:lnTo>
                    <a:lnTo>
                      <a:pt x="734" y="476"/>
                    </a:lnTo>
                    <a:lnTo>
                      <a:pt x="757" y="483"/>
                    </a:lnTo>
                    <a:lnTo>
                      <a:pt x="777" y="494"/>
                    </a:lnTo>
                    <a:lnTo>
                      <a:pt x="796" y="510"/>
                    </a:lnTo>
                    <a:lnTo>
                      <a:pt x="738" y="941"/>
                    </a:lnTo>
                    <a:lnTo>
                      <a:pt x="827" y="1017"/>
                    </a:lnTo>
                    <a:lnTo>
                      <a:pt x="915" y="941"/>
                    </a:lnTo>
                    <a:lnTo>
                      <a:pt x="858" y="510"/>
                    </a:lnTo>
                    <a:lnTo>
                      <a:pt x="876" y="494"/>
                    </a:lnTo>
                    <a:lnTo>
                      <a:pt x="897" y="483"/>
                    </a:lnTo>
                    <a:lnTo>
                      <a:pt x="920" y="476"/>
                    </a:lnTo>
                    <a:lnTo>
                      <a:pt x="944" y="473"/>
                    </a:lnTo>
                    <a:lnTo>
                      <a:pt x="1024" y="473"/>
                    </a:lnTo>
                    <a:lnTo>
                      <a:pt x="1603" y="26"/>
                    </a:lnTo>
                    <a:lnTo>
                      <a:pt x="1625" y="13"/>
                    </a:lnTo>
                    <a:lnTo>
                      <a:pt x="1648" y="5"/>
                    </a:lnTo>
                    <a:lnTo>
                      <a:pt x="1673" y="0"/>
                    </a:lnTo>
                    <a:close/>
                  </a:path>
                </a:pathLst>
              </a:custGeom>
              <a:grpFill/>
              <a:ln w="3175">
                <a:solidFill>
                  <a:schemeClr val="tx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 name="Freeform 237"/>
              <p:cNvSpPr>
                <a:spLocks noEditPoints="1"/>
              </p:cNvSpPr>
              <p:nvPr/>
            </p:nvSpPr>
            <p:spPr bwMode="auto">
              <a:xfrm>
                <a:off x="9737725" y="4044951"/>
                <a:ext cx="260350" cy="276225"/>
              </a:xfrm>
              <a:custGeom>
                <a:avLst/>
                <a:gdLst>
                  <a:gd name="T0" fmla="*/ 1245 w 1807"/>
                  <a:gd name="T1" fmla="*/ 244 h 1911"/>
                  <a:gd name="T2" fmla="*/ 1164 w 1807"/>
                  <a:gd name="T3" fmla="*/ 294 h 1911"/>
                  <a:gd name="T4" fmla="*/ 1114 w 1807"/>
                  <a:gd name="T5" fmla="*/ 376 h 1911"/>
                  <a:gd name="T6" fmla="*/ 1107 w 1807"/>
                  <a:gd name="T7" fmla="*/ 473 h 1911"/>
                  <a:gd name="T8" fmla="*/ 1141 w 1807"/>
                  <a:gd name="T9" fmla="*/ 569 h 1911"/>
                  <a:gd name="T10" fmla="*/ 1213 w 1807"/>
                  <a:gd name="T11" fmla="*/ 651 h 1911"/>
                  <a:gd name="T12" fmla="*/ 1306 w 1807"/>
                  <a:gd name="T13" fmla="*/ 699 h 1911"/>
                  <a:gd name="T14" fmla="*/ 1404 w 1807"/>
                  <a:gd name="T15" fmla="*/ 706 h 1911"/>
                  <a:gd name="T16" fmla="*/ 1492 w 1807"/>
                  <a:gd name="T17" fmla="*/ 671 h 1911"/>
                  <a:gd name="T18" fmla="*/ 1554 w 1807"/>
                  <a:gd name="T19" fmla="*/ 597 h 1911"/>
                  <a:gd name="T20" fmla="*/ 1574 w 1807"/>
                  <a:gd name="T21" fmla="*/ 504 h 1911"/>
                  <a:gd name="T22" fmla="*/ 1555 w 1807"/>
                  <a:gd name="T23" fmla="*/ 405 h 1911"/>
                  <a:gd name="T24" fmla="*/ 1495 w 1807"/>
                  <a:gd name="T25" fmla="*/ 316 h 1911"/>
                  <a:gd name="T26" fmla="*/ 1406 w 1807"/>
                  <a:gd name="T27" fmla="*/ 255 h 1911"/>
                  <a:gd name="T28" fmla="*/ 1308 w 1807"/>
                  <a:gd name="T29" fmla="*/ 234 h 1911"/>
                  <a:gd name="T30" fmla="*/ 1411 w 1807"/>
                  <a:gd name="T31" fmla="*/ 5 h 1911"/>
                  <a:gd name="T32" fmla="*/ 1549 w 1807"/>
                  <a:gd name="T33" fmla="*/ 49 h 1911"/>
                  <a:gd name="T34" fmla="*/ 1671 w 1807"/>
                  <a:gd name="T35" fmla="*/ 138 h 1911"/>
                  <a:gd name="T36" fmla="*/ 1759 w 1807"/>
                  <a:gd name="T37" fmla="*/ 260 h 1911"/>
                  <a:gd name="T38" fmla="*/ 1803 w 1807"/>
                  <a:gd name="T39" fmla="*/ 399 h 1911"/>
                  <a:gd name="T40" fmla="*/ 1803 w 1807"/>
                  <a:gd name="T41" fmla="*/ 543 h 1911"/>
                  <a:gd name="T42" fmla="*/ 1759 w 1807"/>
                  <a:gd name="T43" fmla="*/ 683 h 1911"/>
                  <a:gd name="T44" fmla="*/ 1671 w 1807"/>
                  <a:gd name="T45" fmla="*/ 805 h 1911"/>
                  <a:gd name="T46" fmla="*/ 1555 w 1807"/>
                  <a:gd name="T47" fmla="*/ 892 h 1911"/>
                  <a:gd name="T48" fmla="*/ 1423 w 1807"/>
                  <a:gd name="T49" fmla="*/ 936 h 1911"/>
                  <a:gd name="T50" fmla="*/ 1285 w 1807"/>
                  <a:gd name="T51" fmla="*/ 941 h 1911"/>
                  <a:gd name="T52" fmla="*/ 1151 w 1807"/>
                  <a:gd name="T53" fmla="*/ 903 h 1911"/>
                  <a:gd name="T54" fmla="*/ 655 w 1807"/>
                  <a:gd name="T55" fmla="*/ 1696 h 1911"/>
                  <a:gd name="T56" fmla="*/ 690 w 1807"/>
                  <a:gd name="T57" fmla="*/ 1761 h 1911"/>
                  <a:gd name="T58" fmla="*/ 683 w 1807"/>
                  <a:gd name="T59" fmla="*/ 1832 h 1911"/>
                  <a:gd name="T60" fmla="*/ 635 w 1807"/>
                  <a:gd name="T61" fmla="*/ 1890 h 1911"/>
                  <a:gd name="T62" fmla="*/ 567 w 1807"/>
                  <a:gd name="T63" fmla="*/ 1911 h 1911"/>
                  <a:gd name="T64" fmla="*/ 498 w 1807"/>
                  <a:gd name="T65" fmla="*/ 1890 h 1911"/>
                  <a:gd name="T66" fmla="*/ 214 w 1807"/>
                  <a:gd name="T67" fmla="*/ 1785 h 1911"/>
                  <a:gd name="T68" fmla="*/ 150 w 1807"/>
                  <a:gd name="T69" fmla="*/ 1819 h 1911"/>
                  <a:gd name="T70" fmla="*/ 78 w 1807"/>
                  <a:gd name="T71" fmla="*/ 1812 h 1911"/>
                  <a:gd name="T72" fmla="*/ 21 w 1807"/>
                  <a:gd name="T73" fmla="*/ 1765 h 1911"/>
                  <a:gd name="T74" fmla="*/ 0 w 1807"/>
                  <a:gd name="T75" fmla="*/ 1697 h 1911"/>
                  <a:gd name="T76" fmla="*/ 9 w 1807"/>
                  <a:gd name="T77" fmla="*/ 1648 h 1911"/>
                  <a:gd name="T78" fmla="*/ 933 w 1807"/>
                  <a:gd name="T79" fmla="*/ 704 h 1911"/>
                  <a:gd name="T80" fmla="*/ 883 w 1807"/>
                  <a:gd name="T81" fmla="*/ 572 h 1911"/>
                  <a:gd name="T82" fmla="*/ 873 w 1807"/>
                  <a:gd name="T83" fmla="*/ 434 h 1911"/>
                  <a:gd name="T84" fmla="*/ 904 w 1807"/>
                  <a:gd name="T85" fmla="*/ 298 h 1911"/>
                  <a:gd name="T86" fmla="*/ 976 w 1807"/>
                  <a:gd name="T87" fmla="*/ 174 h 1911"/>
                  <a:gd name="T88" fmla="*/ 1087 w 1807"/>
                  <a:gd name="T89" fmla="*/ 73 h 1911"/>
                  <a:gd name="T90" fmla="*/ 1221 w 1807"/>
                  <a:gd name="T91" fmla="*/ 15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7" h="1911">
                    <a:moveTo>
                      <a:pt x="1308" y="234"/>
                    </a:moveTo>
                    <a:lnTo>
                      <a:pt x="1276" y="238"/>
                    </a:lnTo>
                    <a:lnTo>
                      <a:pt x="1245" y="244"/>
                    </a:lnTo>
                    <a:lnTo>
                      <a:pt x="1215" y="256"/>
                    </a:lnTo>
                    <a:lnTo>
                      <a:pt x="1188" y="273"/>
                    </a:lnTo>
                    <a:lnTo>
                      <a:pt x="1164" y="294"/>
                    </a:lnTo>
                    <a:lnTo>
                      <a:pt x="1142" y="319"/>
                    </a:lnTo>
                    <a:lnTo>
                      <a:pt x="1127" y="346"/>
                    </a:lnTo>
                    <a:lnTo>
                      <a:pt x="1114" y="376"/>
                    </a:lnTo>
                    <a:lnTo>
                      <a:pt x="1108" y="407"/>
                    </a:lnTo>
                    <a:lnTo>
                      <a:pt x="1105" y="439"/>
                    </a:lnTo>
                    <a:lnTo>
                      <a:pt x="1107" y="473"/>
                    </a:lnTo>
                    <a:lnTo>
                      <a:pt x="1114" y="505"/>
                    </a:lnTo>
                    <a:lnTo>
                      <a:pt x="1125" y="538"/>
                    </a:lnTo>
                    <a:lnTo>
                      <a:pt x="1141" y="569"/>
                    </a:lnTo>
                    <a:lnTo>
                      <a:pt x="1161" y="599"/>
                    </a:lnTo>
                    <a:lnTo>
                      <a:pt x="1185" y="628"/>
                    </a:lnTo>
                    <a:lnTo>
                      <a:pt x="1213" y="651"/>
                    </a:lnTo>
                    <a:lnTo>
                      <a:pt x="1243" y="672"/>
                    </a:lnTo>
                    <a:lnTo>
                      <a:pt x="1274" y="688"/>
                    </a:lnTo>
                    <a:lnTo>
                      <a:pt x="1306" y="699"/>
                    </a:lnTo>
                    <a:lnTo>
                      <a:pt x="1339" y="706"/>
                    </a:lnTo>
                    <a:lnTo>
                      <a:pt x="1372" y="708"/>
                    </a:lnTo>
                    <a:lnTo>
                      <a:pt x="1404" y="706"/>
                    </a:lnTo>
                    <a:lnTo>
                      <a:pt x="1435" y="698"/>
                    </a:lnTo>
                    <a:lnTo>
                      <a:pt x="1464" y="687"/>
                    </a:lnTo>
                    <a:lnTo>
                      <a:pt x="1492" y="671"/>
                    </a:lnTo>
                    <a:lnTo>
                      <a:pt x="1516" y="649"/>
                    </a:lnTo>
                    <a:lnTo>
                      <a:pt x="1537" y="624"/>
                    </a:lnTo>
                    <a:lnTo>
                      <a:pt x="1554" y="597"/>
                    </a:lnTo>
                    <a:lnTo>
                      <a:pt x="1565" y="567"/>
                    </a:lnTo>
                    <a:lnTo>
                      <a:pt x="1572" y="536"/>
                    </a:lnTo>
                    <a:lnTo>
                      <a:pt x="1574" y="504"/>
                    </a:lnTo>
                    <a:lnTo>
                      <a:pt x="1572" y="470"/>
                    </a:lnTo>
                    <a:lnTo>
                      <a:pt x="1566" y="437"/>
                    </a:lnTo>
                    <a:lnTo>
                      <a:pt x="1555" y="405"/>
                    </a:lnTo>
                    <a:lnTo>
                      <a:pt x="1539" y="374"/>
                    </a:lnTo>
                    <a:lnTo>
                      <a:pt x="1519" y="344"/>
                    </a:lnTo>
                    <a:lnTo>
                      <a:pt x="1495" y="316"/>
                    </a:lnTo>
                    <a:lnTo>
                      <a:pt x="1467" y="292"/>
                    </a:lnTo>
                    <a:lnTo>
                      <a:pt x="1437" y="271"/>
                    </a:lnTo>
                    <a:lnTo>
                      <a:pt x="1406" y="255"/>
                    </a:lnTo>
                    <a:lnTo>
                      <a:pt x="1373" y="244"/>
                    </a:lnTo>
                    <a:lnTo>
                      <a:pt x="1340" y="236"/>
                    </a:lnTo>
                    <a:lnTo>
                      <a:pt x="1308" y="234"/>
                    </a:lnTo>
                    <a:close/>
                    <a:moveTo>
                      <a:pt x="1316" y="0"/>
                    </a:moveTo>
                    <a:lnTo>
                      <a:pt x="1364" y="0"/>
                    </a:lnTo>
                    <a:lnTo>
                      <a:pt x="1411" y="5"/>
                    </a:lnTo>
                    <a:lnTo>
                      <a:pt x="1459" y="15"/>
                    </a:lnTo>
                    <a:lnTo>
                      <a:pt x="1505" y="30"/>
                    </a:lnTo>
                    <a:lnTo>
                      <a:pt x="1549" y="49"/>
                    </a:lnTo>
                    <a:lnTo>
                      <a:pt x="1593" y="74"/>
                    </a:lnTo>
                    <a:lnTo>
                      <a:pt x="1633" y="103"/>
                    </a:lnTo>
                    <a:lnTo>
                      <a:pt x="1671" y="138"/>
                    </a:lnTo>
                    <a:lnTo>
                      <a:pt x="1705" y="176"/>
                    </a:lnTo>
                    <a:lnTo>
                      <a:pt x="1734" y="217"/>
                    </a:lnTo>
                    <a:lnTo>
                      <a:pt x="1759" y="260"/>
                    </a:lnTo>
                    <a:lnTo>
                      <a:pt x="1779" y="305"/>
                    </a:lnTo>
                    <a:lnTo>
                      <a:pt x="1793" y="352"/>
                    </a:lnTo>
                    <a:lnTo>
                      <a:pt x="1803" y="399"/>
                    </a:lnTo>
                    <a:lnTo>
                      <a:pt x="1807" y="448"/>
                    </a:lnTo>
                    <a:lnTo>
                      <a:pt x="1807" y="495"/>
                    </a:lnTo>
                    <a:lnTo>
                      <a:pt x="1803" y="543"/>
                    </a:lnTo>
                    <a:lnTo>
                      <a:pt x="1793" y="591"/>
                    </a:lnTo>
                    <a:lnTo>
                      <a:pt x="1779" y="638"/>
                    </a:lnTo>
                    <a:lnTo>
                      <a:pt x="1759" y="683"/>
                    </a:lnTo>
                    <a:lnTo>
                      <a:pt x="1734" y="726"/>
                    </a:lnTo>
                    <a:lnTo>
                      <a:pt x="1705" y="767"/>
                    </a:lnTo>
                    <a:lnTo>
                      <a:pt x="1671" y="805"/>
                    </a:lnTo>
                    <a:lnTo>
                      <a:pt x="1634" y="839"/>
                    </a:lnTo>
                    <a:lnTo>
                      <a:pt x="1596" y="867"/>
                    </a:lnTo>
                    <a:lnTo>
                      <a:pt x="1555" y="892"/>
                    </a:lnTo>
                    <a:lnTo>
                      <a:pt x="1512" y="910"/>
                    </a:lnTo>
                    <a:lnTo>
                      <a:pt x="1468" y="926"/>
                    </a:lnTo>
                    <a:lnTo>
                      <a:pt x="1423" y="936"/>
                    </a:lnTo>
                    <a:lnTo>
                      <a:pt x="1377" y="942"/>
                    </a:lnTo>
                    <a:lnTo>
                      <a:pt x="1331" y="944"/>
                    </a:lnTo>
                    <a:lnTo>
                      <a:pt x="1285" y="941"/>
                    </a:lnTo>
                    <a:lnTo>
                      <a:pt x="1240" y="932"/>
                    </a:lnTo>
                    <a:lnTo>
                      <a:pt x="1195" y="920"/>
                    </a:lnTo>
                    <a:lnTo>
                      <a:pt x="1151" y="903"/>
                    </a:lnTo>
                    <a:lnTo>
                      <a:pt x="1109" y="882"/>
                    </a:lnTo>
                    <a:lnTo>
                      <a:pt x="479" y="1518"/>
                    </a:lnTo>
                    <a:lnTo>
                      <a:pt x="655" y="1696"/>
                    </a:lnTo>
                    <a:lnTo>
                      <a:pt x="672" y="1715"/>
                    </a:lnTo>
                    <a:lnTo>
                      <a:pt x="683" y="1737"/>
                    </a:lnTo>
                    <a:lnTo>
                      <a:pt x="690" y="1761"/>
                    </a:lnTo>
                    <a:lnTo>
                      <a:pt x="692" y="1785"/>
                    </a:lnTo>
                    <a:lnTo>
                      <a:pt x="690" y="1809"/>
                    </a:lnTo>
                    <a:lnTo>
                      <a:pt x="683" y="1832"/>
                    </a:lnTo>
                    <a:lnTo>
                      <a:pt x="672" y="1854"/>
                    </a:lnTo>
                    <a:lnTo>
                      <a:pt x="655" y="1873"/>
                    </a:lnTo>
                    <a:lnTo>
                      <a:pt x="635" y="1890"/>
                    </a:lnTo>
                    <a:lnTo>
                      <a:pt x="614" y="1902"/>
                    </a:lnTo>
                    <a:lnTo>
                      <a:pt x="591" y="1908"/>
                    </a:lnTo>
                    <a:lnTo>
                      <a:pt x="567" y="1911"/>
                    </a:lnTo>
                    <a:lnTo>
                      <a:pt x="544" y="1909"/>
                    </a:lnTo>
                    <a:lnTo>
                      <a:pt x="520" y="1902"/>
                    </a:lnTo>
                    <a:lnTo>
                      <a:pt x="498" y="1890"/>
                    </a:lnTo>
                    <a:lnTo>
                      <a:pt x="479" y="1873"/>
                    </a:lnTo>
                    <a:lnTo>
                      <a:pt x="302" y="1696"/>
                    </a:lnTo>
                    <a:lnTo>
                      <a:pt x="214" y="1785"/>
                    </a:lnTo>
                    <a:lnTo>
                      <a:pt x="194" y="1801"/>
                    </a:lnTo>
                    <a:lnTo>
                      <a:pt x="172" y="1812"/>
                    </a:lnTo>
                    <a:lnTo>
                      <a:pt x="150" y="1819"/>
                    </a:lnTo>
                    <a:lnTo>
                      <a:pt x="125" y="1821"/>
                    </a:lnTo>
                    <a:lnTo>
                      <a:pt x="101" y="1819"/>
                    </a:lnTo>
                    <a:lnTo>
                      <a:pt x="78" y="1812"/>
                    </a:lnTo>
                    <a:lnTo>
                      <a:pt x="57" y="1801"/>
                    </a:lnTo>
                    <a:lnTo>
                      <a:pt x="37" y="1785"/>
                    </a:lnTo>
                    <a:lnTo>
                      <a:pt x="21" y="1765"/>
                    </a:lnTo>
                    <a:lnTo>
                      <a:pt x="9" y="1743"/>
                    </a:lnTo>
                    <a:lnTo>
                      <a:pt x="3" y="1720"/>
                    </a:lnTo>
                    <a:lnTo>
                      <a:pt x="0" y="1697"/>
                    </a:lnTo>
                    <a:lnTo>
                      <a:pt x="0" y="1695"/>
                    </a:lnTo>
                    <a:lnTo>
                      <a:pt x="3" y="1672"/>
                    </a:lnTo>
                    <a:lnTo>
                      <a:pt x="9" y="1648"/>
                    </a:lnTo>
                    <a:lnTo>
                      <a:pt x="21" y="1626"/>
                    </a:lnTo>
                    <a:lnTo>
                      <a:pt x="37" y="1606"/>
                    </a:lnTo>
                    <a:lnTo>
                      <a:pt x="933" y="704"/>
                    </a:lnTo>
                    <a:lnTo>
                      <a:pt x="912" y="662"/>
                    </a:lnTo>
                    <a:lnTo>
                      <a:pt x="894" y="617"/>
                    </a:lnTo>
                    <a:lnTo>
                      <a:pt x="883" y="572"/>
                    </a:lnTo>
                    <a:lnTo>
                      <a:pt x="875" y="527"/>
                    </a:lnTo>
                    <a:lnTo>
                      <a:pt x="872" y="480"/>
                    </a:lnTo>
                    <a:lnTo>
                      <a:pt x="873" y="434"/>
                    </a:lnTo>
                    <a:lnTo>
                      <a:pt x="879" y="387"/>
                    </a:lnTo>
                    <a:lnTo>
                      <a:pt x="889" y="343"/>
                    </a:lnTo>
                    <a:lnTo>
                      <a:pt x="904" y="298"/>
                    </a:lnTo>
                    <a:lnTo>
                      <a:pt x="923" y="255"/>
                    </a:lnTo>
                    <a:lnTo>
                      <a:pt x="947" y="214"/>
                    </a:lnTo>
                    <a:lnTo>
                      <a:pt x="976" y="174"/>
                    </a:lnTo>
                    <a:lnTo>
                      <a:pt x="1009" y="138"/>
                    </a:lnTo>
                    <a:lnTo>
                      <a:pt x="1047" y="103"/>
                    </a:lnTo>
                    <a:lnTo>
                      <a:pt x="1087" y="73"/>
                    </a:lnTo>
                    <a:lnTo>
                      <a:pt x="1131" y="49"/>
                    </a:lnTo>
                    <a:lnTo>
                      <a:pt x="1175" y="30"/>
                    </a:lnTo>
                    <a:lnTo>
                      <a:pt x="1221" y="15"/>
                    </a:lnTo>
                    <a:lnTo>
                      <a:pt x="1268" y="5"/>
                    </a:lnTo>
                    <a:lnTo>
                      <a:pt x="1316" y="0"/>
                    </a:lnTo>
                    <a:close/>
                  </a:path>
                </a:pathLst>
              </a:custGeom>
              <a:grpFill/>
              <a:ln w="3175">
                <a:solidFill>
                  <a:schemeClr val="tx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4" name="Hexagon 33"/>
            <p:cNvSpPr/>
            <p:nvPr/>
          </p:nvSpPr>
          <p:spPr>
            <a:xfrm rot="5400000">
              <a:off x="1024741" y="4910166"/>
              <a:ext cx="639873" cy="555839"/>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grpSp>
        <p:nvGrpSpPr>
          <p:cNvPr id="25" name="Group 24"/>
          <p:cNvGrpSpPr/>
          <p:nvPr/>
        </p:nvGrpSpPr>
        <p:grpSpPr>
          <a:xfrm>
            <a:off x="5074375" y="1865251"/>
            <a:ext cx="416879" cy="479905"/>
            <a:chOff x="6765832" y="2487001"/>
            <a:chExt cx="555839" cy="639873"/>
          </a:xfrm>
        </p:grpSpPr>
        <p:grpSp>
          <p:nvGrpSpPr>
            <p:cNvPr id="11" name="Group 10"/>
            <p:cNvGrpSpPr/>
            <p:nvPr/>
          </p:nvGrpSpPr>
          <p:grpSpPr>
            <a:xfrm flipH="1">
              <a:off x="6885499" y="2650646"/>
              <a:ext cx="311948" cy="309889"/>
              <a:chOff x="7148513" y="4037013"/>
              <a:chExt cx="481013" cy="477838"/>
            </a:xfrm>
            <a:solidFill>
              <a:schemeClr val="tx1"/>
            </a:solidFill>
          </p:grpSpPr>
          <p:sp>
            <p:nvSpPr>
              <p:cNvPr id="12" name="Freeform 298"/>
              <p:cNvSpPr>
                <a:spLocks/>
              </p:cNvSpPr>
              <p:nvPr/>
            </p:nvSpPr>
            <p:spPr bwMode="auto">
              <a:xfrm>
                <a:off x="7148513" y="4110038"/>
                <a:ext cx="406400" cy="404813"/>
              </a:xfrm>
              <a:custGeom>
                <a:avLst/>
                <a:gdLst>
                  <a:gd name="T0" fmla="*/ 910 w 2818"/>
                  <a:gd name="T1" fmla="*/ 10 h 2801"/>
                  <a:gd name="T2" fmla="*/ 1156 w 2818"/>
                  <a:gd name="T3" fmla="*/ 65 h 2801"/>
                  <a:gd name="T4" fmla="*/ 1408 w 2818"/>
                  <a:gd name="T5" fmla="*/ 164 h 2801"/>
                  <a:gd name="T6" fmla="*/ 1660 w 2818"/>
                  <a:gd name="T7" fmla="*/ 305 h 2801"/>
                  <a:gd name="T8" fmla="*/ 1667 w 2818"/>
                  <a:gd name="T9" fmla="*/ 440 h 2801"/>
                  <a:gd name="T10" fmla="*/ 1530 w 2818"/>
                  <a:gd name="T11" fmla="*/ 624 h 2801"/>
                  <a:gd name="T12" fmla="*/ 1309 w 2818"/>
                  <a:gd name="T13" fmla="*/ 493 h 2801"/>
                  <a:gd name="T14" fmla="*/ 1092 w 2818"/>
                  <a:gd name="T15" fmla="*/ 400 h 2801"/>
                  <a:gd name="T16" fmla="*/ 884 w 2818"/>
                  <a:gd name="T17" fmla="*/ 348 h 2801"/>
                  <a:gd name="T18" fmla="*/ 697 w 2818"/>
                  <a:gd name="T19" fmla="*/ 340 h 2801"/>
                  <a:gd name="T20" fmla="*/ 554 w 2818"/>
                  <a:gd name="T21" fmla="*/ 372 h 2801"/>
                  <a:gd name="T22" fmla="*/ 445 w 2818"/>
                  <a:gd name="T23" fmla="*/ 444 h 2801"/>
                  <a:gd name="T24" fmla="*/ 377 w 2818"/>
                  <a:gd name="T25" fmla="*/ 547 h 2801"/>
                  <a:gd name="T26" fmla="*/ 344 w 2818"/>
                  <a:gd name="T27" fmla="*/ 684 h 2801"/>
                  <a:gd name="T28" fmla="*/ 348 w 2818"/>
                  <a:gd name="T29" fmla="*/ 849 h 2801"/>
                  <a:gd name="T30" fmla="*/ 388 w 2818"/>
                  <a:gd name="T31" fmla="*/ 1035 h 2801"/>
                  <a:gd name="T32" fmla="*/ 465 w 2818"/>
                  <a:gd name="T33" fmla="*/ 1236 h 2801"/>
                  <a:gd name="T34" fmla="*/ 580 w 2818"/>
                  <a:gd name="T35" fmla="*/ 1449 h 2801"/>
                  <a:gd name="T36" fmla="*/ 734 w 2818"/>
                  <a:gd name="T37" fmla="*/ 1665 h 2801"/>
                  <a:gd name="T38" fmla="*/ 927 w 2818"/>
                  <a:gd name="T39" fmla="*/ 1879 h 2801"/>
                  <a:gd name="T40" fmla="*/ 1138 w 2818"/>
                  <a:gd name="T41" fmla="*/ 2066 h 2801"/>
                  <a:gd name="T42" fmla="*/ 1357 w 2818"/>
                  <a:gd name="T43" fmla="*/ 2222 h 2801"/>
                  <a:gd name="T44" fmla="*/ 1578 w 2818"/>
                  <a:gd name="T45" fmla="*/ 2342 h 2801"/>
                  <a:gd name="T46" fmla="*/ 1795 w 2818"/>
                  <a:gd name="T47" fmla="*/ 2422 h 2801"/>
                  <a:gd name="T48" fmla="*/ 2000 w 2818"/>
                  <a:gd name="T49" fmla="*/ 2461 h 2801"/>
                  <a:gd name="T50" fmla="*/ 2171 w 2818"/>
                  <a:gd name="T51" fmla="*/ 2454 h 2801"/>
                  <a:gd name="T52" fmla="*/ 2303 w 2818"/>
                  <a:gd name="T53" fmla="*/ 2409 h 2801"/>
                  <a:gd name="T54" fmla="*/ 2399 w 2818"/>
                  <a:gd name="T55" fmla="*/ 2326 h 2801"/>
                  <a:gd name="T56" fmla="*/ 2455 w 2818"/>
                  <a:gd name="T57" fmla="*/ 2214 h 2801"/>
                  <a:gd name="T58" fmla="*/ 2477 w 2818"/>
                  <a:gd name="T59" fmla="*/ 2073 h 2801"/>
                  <a:gd name="T60" fmla="*/ 2465 w 2818"/>
                  <a:gd name="T61" fmla="*/ 1906 h 2801"/>
                  <a:gd name="T62" fmla="*/ 2410 w 2818"/>
                  <a:gd name="T63" fmla="*/ 1701 h 2801"/>
                  <a:gd name="T64" fmla="*/ 2294 w 2818"/>
                  <a:gd name="T65" fmla="*/ 1449 h 2801"/>
                  <a:gd name="T66" fmla="*/ 2252 w 2818"/>
                  <a:gd name="T67" fmla="*/ 1241 h 2801"/>
                  <a:gd name="T68" fmla="*/ 2436 w 2818"/>
                  <a:gd name="T69" fmla="*/ 1087 h 2801"/>
                  <a:gd name="T70" fmla="*/ 2568 w 2818"/>
                  <a:gd name="T71" fmla="*/ 1244 h 2801"/>
                  <a:gd name="T72" fmla="*/ 2701 w 2818"/>
                  <a:gd name="T73" fmla="*/ 1513 h 2801"/>
                  <a:gd name="T74" fmla="*/ 2785 w 2818"/>
                  <a:gd name="T75" fmla="*/ 1772 h 2801"/>
                  <a:gd name="T76" fmla="*/ 2817 w 2818"/>
                  <a:gd name="T77" fmla="*/ 2001 h 2801"/>
                  <a:gd name="T78" fmla="*/ 2807 w 2818"/>
                  <a:gd name="T79" fmla="*/ 2209 h 2801"/>
                  <a:gd name="T80" fmla="*/ 2751 w 2818"/>
                  <a:gd name="T81" fmla="*/ 2393 h 2801"/>
                  <a:gd name="T82" fmla="*/ 2654 w 2818"/>
                  <a:gd name="T83" fmla="*/ 2550 h 2801"/>
                  <a:gd name="T84" fmla="*/ 2525 w 2818"/>
                  <a:gd name="T85" fmla="*/ 2669 h 2801"/>
                  <a:gd name="T86" fmla="*/ 2371 w 2818"/>
                  <a:gd name="T87" fmla="*/ 2749 h 2801"/>
                  <a:gd name="T88" fmla="*/ 2194 w 2818"/>
                  <a:gd name="T89" fmla="*/ 2792 h 2801"/>
                  <a:gd name="T90" fmla="*/ 1982 w 2818"/>
                  <a:gd name="T91" fmla="*/ 2799 h 2801"/>
                  <a:gd name="T92" fmla="*/ 1727 w 2818"/>
                  <a:gd name="T93" fmla="*/ 2755 h 2801"/>
                  <a:gd name="T94" fmla="*/ 1464 w 2818"/>
                  <a:gd name="T95" fmla="*/ 2661 h 2801"/>
                  <a:gd name="T96" fmla="*/ 1198 w 2818"/>
                  <a:gd name="T97" fmla="*/ 2522 h 2801"/>
                  <a:gd name="T98" fmla="*/ 936 w 2818"/>
                  <a:gd name="T99" fmla="*/ 2340 h 2801"/>
                  <a:gd name="T100" fmla="*/ 686 w 2818"/>
                  <a:gd name="T101" fmla="*/ 2118 h 2801"/>
                  <a:gd name="T102" fmla="*/ 486 w 2818"/>
                  <a:gd name="T103" fmla="*/ 1897 h 2801"/>
                  <a:gd name="T104" fmla="*/ 317 w 2818"/>
                  <a:gd name="T105" fmla="*/ 1669 h 2801"/>
                  <a:gd name="T106" fmla="*/ 184 w 2818"/>
                  <a:gd name="T107" fmla="*/ 1438 h 2801"/>
                  <a:gd name="T108" fmla="*/ 86 w 2818"/>
                  <a:gd name="T109" fmla="*/ 1209 h 2801"/>
                  <a:gd name="T110" fmla="*/ 24 w 2818"/>
                  <a:gd name="T111" fmla="*/ 987 h 2801"/>
                  <a:gd name="T112" fmla="*/ 0 w 2818"/>
                  <a:gd name="T113" fmla="*/ 776 h 2801"/>
                  <a:gd name="T114" fmla="*/ 14 w 2818"/>
                  <a:gd name="T115" fmla="*/ 579 h 2801"/>
                  <a:gd name="T116" fmla="*/ 68 w 2818"/>
                  <a:gd name="T117" fmla="*/ 401 h 2801"/>
                  <a:gd name="T118" fmla="*/ 163 w 2818"/>
                  <a:gd name="T119" fmla="*/ 249 h 2801"/>
                  <a:gd name="T120" fmla="*/ 292 w 2818"/>
                  <a:gd name="T121" fmla="*/ 132 h 2801"/>
                  <a:gd name="T122" fmla="*/ 445 w 2818"/>
                  <a:gd name="T123" fmla="*/ 52 h 2801"/>
                  <a:gd name="T124" fmla="*/ 623 w 2818"/>
                  <a:gd name="T125" fmla="*/ 8 h 2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8" h="2801">
                    <a:moveTo>
                      <a:pt x="753" y="0"/>
                    </a:moveTo>
                    <a:lnTo>
                      <a:pt x="830" y="2"/>
                    </a:lnTo>
                    <a:lnTo>
                      <a:pt x="910" y="10"/>
                    </a:lnTo>
                    <a:lnTo>
                      <a:pt x="991" y="24"/>
                    </a:lnTo>
                    <a:lnTo>
                      <a:pt x="1073" y="41"/>
                    </a:lnTo>
                    <a:lnTo>
                      <a:pt x="1156" y="65"/>
                    </a:lnTo>
                    <a:lnTo>
                      <a:pt x="1240" y="93"/>
                    </a:lnTo>
                    <a:lnTo>
                      <a:pt x="1323" y="127"/>
                    </a:lnTo>
                    <a:lnTo>
                      <a:pt x="1408" y="164"/>
                    </a:lnTo>
                    <a:lnTo>
                      <a:pt x="1492" y="207"/>
                    </a:lnTo>
                    <a:lnTo>
                      <a:pt x="1577" y="254"/>
                    </a:lnTo>
                    <a:lnTo>
                      <a:pt x="1660" y="305"/>
                    </a:lnTo>
                    <a:lnTo>
                      <a:pt x="1744" y="360"/>
                    </a:lnTo>
                    <a:lnTo>
                      <a:pt x="1724" y="379"/>
                    </a:lnTo>
                    <a:lnTo>
                      <a:pt x="1667" y="440"/>
                    </a:lnTo>
                    <a:lnTo>
                      <a:pt x="1615" y="500"/>
                    </a:lnTo>
                    <a:lnTo>
                      <a:pt x="1570" y="563"/>
                    </a:lnTo>
                    <a:lnTo>
                      <a:pt x="1530" y="624"/>
                    </a:lnTo>
                    <a:lnTo>
                      <a:pt x="1456" y="576"/>
                    </a:lnTo>
                    <a:lnTo>
                      <a:pt x="1383" y="532"/>
                    </a:lnTo>
                    <a:lnTo>
                      <a:pt x="1309" y="493"/>
                    </a:lnTo>
                    <a:lnTo>
                      <a:pt x="1236" y="457"/>
                    </a:lnTo>
                    <a:lnTo>
                      <a:pt x="1163" y="426"/>
                    </a:lnTo>
                    <a:lnTo>
                      <a:pt x="1092" y="400"/>
                    </a:lnTo>
                    <a:lnTo>
                      <a:pt x="1021" y="378"/>
                    </a:lnTo>
                    <a:lnTo>
                      <a:pt x="952" y="361"/>
                    </a:lnTo>
                    <a:lnTo>
                      <a:pt x="884" y="348"/>
                    </a:lnTo>
                    <a:lnTo>
                      <a:pt x="817" y="340"/>
                    </a:lnTo>
                    <a:lnTo>
                      <a:pt x="753" y="338"/>
                    </a:lnTo>
                    <a:lnTo>
                      <a:pt x="697" y="340"/>
                    </a:lnTo>
                    <a:lnTo>
                      <a:pt x="646" y="346"/>
                    </a:lnTo>
                    <a:lnTo>
                      <a:pt x="598" y="358"/>
                    </a:lnTo>
                    <a:lnTo>
                      <a:pt x="554" y="372"/>
                    </a:lnTo>
                    <a:lnTo>
                      <a:pt x="514" y="392"/>
                    </a:lnTo>
                    <a:lnTo>
                      <a:pt x="477" y="416"/>
                    </a:lnTo>
                    <a:lnTo>
                      <a:pt x="445" y="444"/>
                    </a:lnTo>
                    <a:lnTo>
                      <a:pt x="419" y="474"/>
                    </a:lnTo>
                    <a:lnTo>
                      <a:pt x="396" y="508"/>
                    </a:lnTo>
                    <a:lnTo>
                      <a:pt x="377" y="547"/>
                    </a:lnTo>
                    <a:lnTo>
                      <a:pt x="362" y="590"/>
                    </a:lnTo>
                    <a:lnTo>
                      <a:pt x="352" y="635"/>
                    </a:lnTo>
                    <a:lnTo>
                      <a:pt x="344" y="684"/>
                    </a:lnTo>
                    <a:lnTo>
                      <a:pt x="341" y="736"/>
                    </a:lnTo>
                    <a:lnTo>
                      <a:pt x="343" y="791"/>
                    </a:lnTo>
                    <a:lnTo>
                      <a:pt x="348" y="849"/>
                    </a:lnTo>
                    <a:lnTo>
                      <a:pt x="357" y="908"/>
                    </a:lnTo>
                    <a:lnTo>
                      <a:pt x="371" y="970"/>
                    </a:lnTo>
                    <a:lnTo>
                      <a:pt x="388" y="1035"/>
                    </a:lnTo>
                    <a:lnTo>
                      <a:pt x="409" y="1100"/>
                    </a:lnTo>
                    <a:lnTo>
                      <a:pt x="436" y="1168"/>
                    </a:lnTo>
                    <a:lnTo>
                      <a:pt x="465" y="1236"/>
                    </a:lnTo>
                    <a:lnTo>
                      <a:pt x="499" y="1306"/>
                    </a:lnTo>
                    <a:lnTo>
                      <a:pt x="538" y="1377"/>
                    </a:lnTo>
                    <a:lnTo>
                      <a:pt x="580" y="1449"/>
                    </a:lnTo>
                    <a:lnTo>
                      <a:pt x="627" y="1520"/>
                    </a:lnTo>
                    <a:lnTo>
                      <a:pt x="678" y="1592"/>
                    </a:lnTo>
                    <a:lnTo>
                      <a:pt x="734" y="1665"/>
                    </a:lnTo>
                    <a:lnTo>
                      <a:pt x="794" y="1737"/>
                    </a:lnTo>
                    <a:lnTo>
                      <a:pt x="859" y="1807"/>
                    </a:lnTo>
                    <a:lnTo>
                      <a:pt x="927" y="1879"/>
                    </a:lnTo>
                    <a:lnTo>
                      <a:pt x="996" y="1945"/>
                    </a:lnTo>
                    <a:lnTo>
                      <a:pt x="1066" y="2007"/>
                    </a:lnTo>
                    <a:lnTo>
                      <a:pt x="1138" y="2066"/>
                    </a:lnTo>
                    <a:lnTo>
                      <a:pt x="1210" y="2123"/>
                    </a:lnTo>
                    <a:lnTo>
                      <a:pt x="1284" y="2173"/>
                    </a:lnTo>
                    <a:lnTo>
                      <a:pt x="1357" y="2222"/>
                    </a:lnTo>
                    <a:lnTo>
                      <a:pt x="1431" y="2266"/>
                    </a:lnTo>
                    <a:lnTo>
                      <a:pt x="1504" y="2306"/>
                    </a:lnTo>
                    <a:lnTo>
                      <a:pt x="1578" y="2342"/>
                    </a:lnTo>
                    <a:lnTo>
                      <a:pt x="1651" y="2373"/>
                    </a:lnTo>
                    <a:lnTo>
                      <a:pt x="1723" y="2400"/>
                    </a:lnTo>
                    <a:lnTo>
                      <a:pt x="1795" y="2422"/>
                    </a:lnTo>
                    <a:lnTo>
                      <a:pt x="1865" y="2440"/>
                    </a:lnTo>
                    <a:lnTo>
                      <a:pt x="1933" y="2452"/>
                    </a:lnTo>
                    <a:lnTo>
                      <a:pt x="2000" y="2461"/>
                    </a:lnTo>
                    <a:lnTo>
                      <a:pt x="2065" y="2463"/>
                    </a:lnTo>
                    <a:lnTo>
                      <a:pt x="2119" y="2461"/>
                    </a:lnTo>
                    <a:lnTo>
                      <a:pt x="2171" y="2454"/>
                    </a:lnTo>
                    <a:lnTo>
                      <a:pt x="2220" y="2443"/>
                    </a:lnTo>
                    <a:lnTo>
                      <a:pt x="2264" y="2428"/>
                    </a:lnTo>
                    <a:lnTo>
                      <a:pt x="2303" y="2409"/>
                    </a:lnTo>
                    <a:lnTo>
                      <a:pt x="2340" y="2385"/>
                    </a:lnTo>
                    <a:lnTo>
                      <a:pt x="2371" y="2357"/>
                    </a:lnTo>
                    <a:lnTo>
                      <a:pt x="2399" y="2326"/>
                    </a:lnTo>
                    <a:lnTo>
                      <a:pt x="2421" y="2293"/>
                    </a:lnTo>
                    <a:lnTo>
                      <a:pt x="2439" y="2256"/>
                    </a:lnTo>
                    <a:lnTo>
                      <a:pt x="2455" y="2214"/>
                    </a:lnTo>
                    <a:lnTo>
                      <a:pt x="2467" y="2170"/>
                    </a:lnTo>
                    <a:lnTo>
                      <a:pt x="2474" y="2123"/>
                    </a:lnTo>
                    <a:lnTo>
                      <a:pt x="2477" y="2073"/>
                    </a:lnTo>
                    <a:lnTo>
                      <a:pt x="2477" y="2020"/>
                    </a:lnTo>
                    <a:lnTo>
                      <a:pt x="2473" y="1964"/>
                    </a:lnTo>
                    <a:lnTo>
                      <a:pt x="2465" y="1906"/>
                    </a:lnTo>
                    <a:lnTo>
                      <a:pt x="2453" y="1847"/>
                    </a:lnTo>
                    <a:lnTo>
                      <a:pt x="2436" y="1785"/>
                    </a:lnTo>
                    <a:lnTo>
                      <a:pt x="2410" y="1701"/>
                    </a:lnTo>
                    <a:lnTo>
                      <a:pt x="2377" y="1618"/>
                    </a:lnTo>
                    <a:lnTo>
                      <a:pt x="2338" y="1533"/>
                    </a:lnTo>
                    <a:lnTo>
                      <a:pt x="2294" y="1449"/>
                    </a:lnTo>
                    <a:lnTo>
                      <a:pt x="2245" y="1364"/>
                    </a:lnTo>
                    <a:lnTo>
                      <a:pt x="2190" y="1280"/>
                    </a:lnTo>
                    <a:lnTo>
                      <a:pt x="2252" y="1241"/>
                    </a:lnTo>
                    <a:lnTo>
                      <a:pt x="2314" y="1195"/>
                    </a:lnTo>
                    <a:lnTo>
                      <a:pt x="2376" y="1144"/>
                    </a:lnTo>
                    <a:lnTo>
                      <a:pt x="2436" y="1087"/>
                    </a:lnTo>
                    <a:lnTo>
                      <a:pt x="2455" y="1068"/>
                    </a:lnTo>
                    <a:lnTo>
                      <a:pt x="2514" y="1155"/>
                    </a:lnTo>
                    <a:lnTo>
                      <a:pt x="2568" y="1244"/>
                    </a:lnTo>
                    <a:lnTo>
                      <a:pt x="2617" y="1333"/>
                    </a:lnTo>
                    <a:lnTo>
                      <a:pt x="2662" y="1424"/>
                    </a:lnTo>
                    <a:lnTo>
                      <a:pt x="2701" y="1513"/>
                    </a:lnTo>
                    <a:lnTo>
                      <a:pt x="2736" y="1603"/>
                    </a:lnTo>
                    <a:lnTo>
                      <a:pt x="2764" y="1692"/>
                    </a:lnTo>
                    <a:lnTo>
                      <a:pt x="2785" y="1772"/>
                    </a:lnTo>
                    <a:lnTo>
                      <a:pt x="2801" y="1850"/>
                    </a:lnTo>
                    <a:lnTo>
                      <a:pt x="2812" y="1927"/>
                    </a:lnTo>
                    <a:lnTo>
                      <a:pt x="2817" y="2001"/>
                    </a:lnTo>
                    <a:lnTo>
                      <a:pt x="2818" y="2073"/>
                    </a:lnTo>
                    <a:lnTo>
                      <a:pt x="2815" y="2142"/>
                    </a:lnTo>
                    <a:lnTo>
                      <a:pt x="2807" y="2209"/>
                    </a:lnTo>
                    <a:lnTo>
                      <a:pt x="2793" y="2273"/>
                    </a:lnTo>
                    <a:lnTo>
                      <a:pt x="2774" y="2335"/>
                    </a:lnTo>
                    <a:lnTo>
                      <a:pt x="2751" y="2393"/>
                    </a:lnTo>
                    <a:lnTo>
                      <a:pt x="2724" y="2449"/>
                    </a:lnTo>
                    <a:lnTo>
                      <a:pt x="2692" y="2501"/>
                    </a:lnTo>
                    <a:lnTo>
                      <a:pt x="2654" y="2550"/>
                    </a:lnTo>
                    <a:lnTo>
                      <a:pt x="2612" y="2596"/>
                    </a:lnTo>
                    <a:lnTo>
                      <a:pt x="2570" y="2634"/>
                    </a:lnTo>
                    <a:lnTo>
                      <a:pt x="2525" y="2669"/>
                    </a:lnTo>
                    <a:lnTo>
                      <a:pt x="2477" y="2700"/>
                    </a:lnTo>
                    <a:lnTo>
                      <a:pt x="2426" y="2726"/>
                    </a:lnTo>
                    <a:lnTo>
                      <a:pt x="2371" y="2749"/>
                    </a:lnTo>
                    <a:lnTo>
                      <a:pt x="2315" y="2767"/>
                    </a:lnTo>
                    <a:lnTo>
                      <a:pt x="2256" y="2782"/>
                    </a:lnTo>
                    <a:lnTo>
                      <a:pt x="2194" y="2792"/>
                    </a:lnTo>
                    <a:lnTo>
                      <a:pt x="2131" y="2799"/>
                    </a:lnTo>
                    <a:lnTo>
                      <a:pt x="2065" y="2801"/>
                    </a:lnTo>
                    <a:lnTo>
                      <a:pt x="1982" y="2799"/>
                    </a:lnTo>
                    <a:lnTo>
                      <a:pt x="1898" y="2789"/>
                    </a:lnTo>
                    <a:lnTo>
                      <a:pt x="1813" y="2775"/>
                    </a:lnTo>
                    <a:lnTo>
                      <a:pt x="1727" y="2755"/>
                    </a:lnTo>
                    <a:lnTo>
                      <a:pt x="1640" y="2729"/>
                    </a:lnTo>
                    <a:lnTo>
                      <a:pt x="1552" y="2698"/>
                    </a:lnTo>
                    <a:lnTo>
                      <a:pt x="1464" y="2661"/>
                    </a:lnTo>
                    <a:lnTo>
                      <a:pt x="1375" y="2620"/>
                    </a:lnTo>
                    <a:lnTo>
                      <a:pt x="1286" y="2574"/>
                    </a:lnTo>
                    <a:lnTo>
                      <a:pt x="1198" y="2522"/>
                    </a:lnTo>
                    <a:lnTo>
                      <a:pt x="1110" y="2466"/>
                    </a:lnTo>
                    <a:lnTo>
                      <a:pt x="1022" y="2405"/>
                    </a:lnTo>
                    <a:lnTo>
                      <a:pt x="936" y="2340"/>
                    </a:lnTo>
                    <a:lnTo>
                      <a:pt x="851" y="2270"/>
                    </a:lnTo>
                    <a:lnTo>
                      <a:pt x="767" y="2196"/>
                    </a:lnTo>
                    <a:lnTo>
                      <a:pt x="686" y="2118"/>
                    </a:lnTo>
                    <a:lnTo>
                      <a:pt x="616" y="2046"/>
                    </a:lnTo>
                    <a:lnTo>
                      <a:pt x="549" y="1972"/>
                    </a:lnTo>
                    <a:lnTo>
                      <a:pt x="486" y="1897"/>
                    </a:lnTo>
                    <a:lnTo>
                      <a:pt x="426" y="1822"/>
                    </a:lnTo>
                    <a:lnTo>
                      <a:pt x="370" y="1746"/>
                    </a:lnTo>
                    <a:lnTo>
                      <a:pt x="317" y="1669"/>
                    </a:lnTo>
                    <a:lnTo>
                      <a:pt x="269" y="1592"/>
                    </a:lnTo>
                    <a:lnTo>
                      <a:pt x="225" y="1515"/>
                    </a:lnTo>
                    <a:lnTo>
                      <a:pt x="184" y="1438"/>
                    </a:lnTo>
                    <a:lnTo>
                      <a:pt x="148" y="1362"/>
                    </a:lnTo>
                    <a:lnTo>
                      <a:pt x="114" y="1285"/>
                    </a:lnTo>
                    <a:lnTo>
                      <a:pt x="86" y="1209"/>
                    </a:lnTo>
                    <a:lnTo>
                      <a:pt x="61" y="1135"/>
                    </a:lnTo>
                    <a:lnTo>
                      <a:pt x="41" y="1061"/>
                    </a:lnTo>
                    <a:lnTo>
                      <a:pt x="24" y="987"/>
                    </a:lnTo>
                    <a:lnTo>
                      <a:pt x="12" y="915"/>
                    </a:lnTo>
                    <a:lnTo>
                      <a:pt x="3" y="844"/>
                    </a:lnTo>
                    <a:lnTo>
                      <a:pt x="0" y="776"/>
                    </a:lnTo>
                    <a:lnTo>
                      <a:pt x="0" y="708"/>
                    </a:lnTo>
                    <a:lnTo>
                      <a:pt x="5" y="643"/>
                    </a:lnTo>
                    <a:lnTo>
                      <a:pt x="14" y="579"/>
                    </a:lnTo>
                    <a:lnTo>
                      <a:pt x="27" y="518"/>
                    </a:lnTo>
                    <a:lnTo>
                      <a:pt x="46" y="459"/>
                    </a:lnTo>
                    <a:lnTo>
                      <a:pt x="68" y="401"/>
                    </a:lnTo>
                    <a:lnTo>
                      <a:pt x="95" y="348"/>
                    </a:lnTo>
                    <a:lnTo>
                      <a:pt x="127" y="297"/>
                    </a:lnTo>
                    <a:lnTo>
                      <a:pt x="163" y="249"/>
                    </a:lnTo>
                    <a:lnTo>
                      <a:pt x="204" y="205"/>
                    </a:lnTo>
                    <a:lnTo>
                      <a:pt x="247" y="166"/>
                    </a:lnTo>
                    <a:lnTo>
                      <a:pt x="292" y="132"/>
                    </a:lnTo>
                    <a:lnTo>
                      <a:pt x="340" y="101"/>
                    </a:lnTo>
                    <a:lnTo>
                      <a:pt x="392" y="75"/>
                    </a:lnTo>
                    <a:lnTo>
                      <a:pt x="445" y="52"/>
                    </a:lnTo>
                    <a:lnTo>
                      <a:pt x="501" y="33"/>
                    </a:lnTo>
                    <a:lnTo>
                      <a:pt x="561" y="19"/>
                    </a:lnTo>
                    <a:lnTo>
                      <a:pt x="623" y="8"/>
                    </a:lnTo>
                    <a:lnTo>
                      <a:pt x="687" y="2"/>
                    </a:lnTo>
                    <a:lnTo>
                      <a:pt x="7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 name="Freeform 299"/>
              <p:cNvSpPr>
                <a:spLocks/>
              </p:cNvSpPr>
              <p:nvPr/>
            </p:nvSpPr>
            <p:spPr bwMode="auto">
              <a:xfrm>
                <a:off x="7251701" y="4195763"/>
                <a:ext cx="217488" cy="215900"/>
              </a:xfrm>
              <a:custGeom>
                <a:avLst/>
                <a:gdLst>
                  <a:gd name="T0" fmla="*/ 370 w 1504"/>
                  <a:gd name="T1" fmla="*/ 2 h 1493"/>
                  <a:gd name="T2" fmla="*/ 469 w 1504"/>
                  <a:gd name="T3" fmla="*/ 22 h 1493"/>
                  <a:gd name="T4" fmla="*/ 576 w 1504"/>
                  <a:gd name="T5" fmla="*/ 60 h 1493"/>
                  <a:gd name="T6" fmla="*/ 688 w 1504"/>
                  <a:gd name="T7" fmla="*/ 115 h 1493"/>
                  <a:gd name="T8" fmla="*/ 717 w 1504"/>
                  <a:gd name="T9" fmla="*/ 206 h 1493"/>
                  <a:gd name="T10" fmla="*/ 674 w 1504"/>
                  <a:gd name="T11" fmla="*/ 315 h 1493"/>
                  <a:gd name="T12" fmla="*/ 644 w 1504"/>
                  <a:gd name="T13" fmla="*/ 413 h 1493"/>
                  <a:gd name="T14" fmla="*/ 624 w 1504"/>
                  <a:gd name="T15" fmla="*/ 497 h 1493"/>
                  <a:gd name="T16" fmla="*/ 614 w 1504"/>
                  <a:gd name="T17" fmla="*/ 562 h 1493"/>
                  <a:gd name="T18" fmla="*/ 608 w 1504"/>
                  <a:gd name="T19" fmla="*/ 606 h 1493"/>
                  <a:gd name="T20" fmla="*/ 606 w 1504"/>
                  <a:gd name="T21" fmla="*/ 626 h 1493"/>
                  <a:gd name="T22" fmla="*/ 614 w 1504"/>
                  <a:gd name="T23" fmla="*/ 695 h 1493"/>
                  <a:gd name="T24" fmla="*/ 639 w 1504"/>
                  <a:gd name="T25" fmla="*/ 761 h 1493"/>
                  <a:gd name="T26" fmla="*/ 682 w 1504"/>
                  <a:gd name="T27" fmla="*/ 816 h 1493"/>
                  <a:gd name="T28" fmla="*/ 737 w 1504"/>
                  <a:gd name="T29" fmla="*/ 859 h 1493"/>
                  <a:gd name="T30" fmla="*/ 802 w 1504"/>
                  <a:gd name="T31" fmla="*/ 884 h 1493"/>
                  <a:gd name="T32" fmla="*/ 872 w 1504"/>
                  <a:gd name="T33" fmla="*/ 890 h 1493"/>
                  <a:gd name="T34" fmla="*/ 892 w 1504"/>
                  <a:gd name="T35" fmla="*/ 889 h 1493"/>
                  <a:gd name="T36" fmla="*/ 937 w 1504"/>
                  <a:gd name="T37" fmla="*/ 884 h 1493"/>
                  <a:gd name="T38" fmla="*/ 1003 w 1504"/>
                  <a:gd name="T39" fmla="*/ 872 h 1493"/>
                  <a:gd name="T40" fmla="*/ 1088 w 1504"/>
                  <a:gd name="T41" fmla="*/ 853 h 1493"/>
                  <a:gd name="T42" fmla="*/ 1186 w 1504"/>
                  <a:gd name="T43" fmla="*/ 823 h 1493"/>
                  <a:gd name="T44" fmla="*/ 1296 w 1504"/>
                  <a:gd name="T45" fmla="*/ 780 h 1493"/>
                  <a:gd name="T46" fmla="*/ 1386 w 1504"/>
                  <a:gd name="T47" fmla="*/ 807 h 1493"/>
                  <a:gd name="T48" fmla="*/ 1440 w 1504"/>
                  <a:gd name="T49" fmla="*/ 911 h 1493"/>
                  <a:gd name="T50" fmla="*/ 1477 w 1504"/>
                  <a:gd name="T51" fmla="*/ 1011 h 1493"/>
                  <a:gd name="T52" fmla="*/ 1497 w 1504"/>
                  <a:gd name="T53" fmla="*/ 1098 h 1493"/>
                  <a:gd name="T54" fmla="*/ 1504 w 1504"/>
                  <a:gd name="T55" fmla="*/ 1175 h 1493"/>
                  <a:gd name="T56" fmla="*/ 1497 w 1504"/>
                  <a:gd name="T57" fmla="*/ 1240 h 1493"/>
                  <a:gd name="T58" fmla="*/ 1483 w 1504"/>
                  <a:gd name="T59" fmla="*/ 1295 h 1493"/>
                  <a:gd name="T60" fmla="*/ 1463 w 1504"/>
                  <a:gd name="T61" fmla="*/ 1340 h 1493"/>
                  <a:gd name="T62" fmla="*/ 1439 w 1504"/>
                  <a:gd name="T63" fmla="*/ 1377 h 1493"/>
                  <a:gd name="T64" fmla="*/ 1414 w 1504"/>
                  <a:gd name="T65" fmla="*/ 1405 h 1493"/>
                  <a:gd name="T66" fmla="*/ 1382 w 1504"/>
                  <a:gd name="T67" fmla="*/ 1432 h 1493"/>
                  <a:gd name="T68" fmla="*/ 1339 w 1504"/>
                  <a:gd name="T69" fmla="*/ 1458 h 1493"/>
                  <a:gd name="T70" fmla="*/ 1285 w 1504"/>
                  <a:gd name="T71" fmla="*/ 1479 h 1493"/>
                  <a:gd name="T72" fmla="*/ 1219 w 1504"/>
                  <a:gd name="T73" fmla="*/ 1491 h 1493"/>
                  <a:gd name="T74" fmla="*/ 1134 w 1504"/>
                  <a:gd name="T75" fmla="*/ 1491 h 1493"/>
                  <a:gd name="T76" fmla="*/ 1036 w 1504"/>
                  <a:gd name="T77" fmla="*/ 1471 h 1493"/>
                  <a:gd name="T78" fmla="*/ 930 w 1504"/>
                  <a:gd name="T79" fmla="*/ 1435 h 1493"/>
                  <a:gd name="T80" fmla="*/ 819 w 1504"/>
                  <a:gd name="T81" fmla="*/ 1381 h 1493"/>
                  <a:gd name="T82" fmla="*/ 706 w 1504"/>
                  <a:gd name="T83" fmla="*/ 1311 h 1493"/>
                  <a:gd name="T84" fmla="*/ 591 w 1504"/>
                  <a:gd name="T85" fmla="*/ 1227 h 1493"/>
                  <a:gd name="T86" fmla="*/ 477 w 1504"/>
                  <a:gd name="T87" fmla="*/ 1129 h 1493"/>
                  <a:gd name="T88" fmla="*/ 362 w 1504"/>
                  <a:gd name="T89" fmla="*/ 1015 h 1493"/>
                  <a:gd name="T90" fmla="*/ 257 w 1504"/>
                  <a:gd name="T91" fmla="*/ 892 h 1493"/>
                  <a:gd name="T92" fmla="*/ 166 w 1504"/>
                  <a:gd name="T93" fmla="*/ 766 h 1493"/>
                  <a:gd name="T94" fmla="*/ 93 w 1504"/>
                  <a:gd name="T95" fmla="*/ 642 h 1493"/>
                  <a:gd name="T96" fmla="*/ 43 w 1504"/>
                  <a:gd name="T97" fmla="*/ 531 h 1493"/>
                  <a:gd name="T98" fmla="*/ 15 w 1504"/>
                  <a:gd name="T99" fmla="*/ 437 h 1493"/>
                  <a:gd name="T100" fmla="*/ 1 w 1504"/>
                  <a:gd name="T101" fmla="*/ 355 h 1493"/>
                  <a:gd name="T102" fmla="*/ 2 w 1504"/>
                  <a:gd name="T103" fmla="*/ 285 h 1493"/>
                  <a:gd name="T104" fmla="*/ 13 w 1504"/>
                  <a:gd name="T105" fmla="*/ 224 h 1493"/>
                  <a:gd name="T106" fmla="*/ 31 w 1504"/>
                  <a:gd name="T107" fmla="*/ 173 h 1493"/>
                  <a:gd name="T108" fmla="*/ 53 w 1504"/>
                  <a:gd name="T109" fmla="*/ 133 h 1493"/>
                  <a:gd name="T110" fmla="*/ 78 w 1504"/>
                  <a:gd name="T111" fmla="*/ 102 h 1493"/>
                  <a:gd name="T112" fmla="*/ 105 w 1504"/>
                  <a:gd name="T113" fmla="*/ 75 h 1493"/>
                  <a:gd name="T114" fmla="*/ 142 w 1504"/>
                  <a:gd name="T115" fmla="*/ 48 h 1493"/>
                  <a:gd name="T116" fmla="*/ 190 w 1504"/>
                  <a:gd name="T117" fmla="*/ 24 h 1493"/>
                  <a:gd name="T118" fmla="*/ 250 w 1504"/>
                  <a:gd name="T119" fmla="*/ 6 h 1493"/>
                  <a:gd name="T120" fmla="*/ 323 w 1504"/>
                  <a:gd name="T121" fmla="*/ 0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04" h="1493">
                    <a:moveTo>
                      <a:pt x="323" y="0"/>
                    </a:moveTo>
                    <a:lnTo>
                      <a:pt x="370" y="2"/>
                    </a:lnTo>
                    <a:lnTo>
                      <a:pt x="418" y="10"/>
                    </a:lnTo>
                    <a:lnTo>
                      <a:pt x="469" y="22"/>
                    </a:lnTo>
                    <a:lnTo>
                      <a:pt x="522" y="39"/>
                    </a:lnTo>
                    <a:lnTo>
                      <a:pt x="576" y="60"/>
                    </a:lnTo>
                    <a:lnTo>
                      <a:pt x="631" y="86"/>
                    </a:lnTo>
                    <a:lnTo>
                      <a:pt x="688" y="115"/>
                    </a:lnTo>
                    <a:lnTo>
                      <a:pt x="745" y="148"/>
                    </a:lnTo>
                    <a:lnTo>
                      <a:pt x="717" y="206"/>
                    </a:lnTo>
                    <a:lnTo>
                      <a:pt x="694" y="262"/>
                    </a:lnTo>
                    <a:lnTo>
                      <a:pt x="674" y="315"/>
                    </a:lnTo>
                    <a:lnTo>
                      <a:pt x="658" y="366"/>
                    </a:lnTo>
                    <a:lnTo>
                      <a:pt x="644" y="413"/>
                    </a:lnTo>
                    <a:lnTo>
                      <a:pt x="634" y="456"/>
                    </a:lnTo>
                    <a:lnTo>
                      <a:pt x="624" y="497"/>
                    </a:lnTo>
                    <a:lnTo>
                      <a:pt x="618" y="531"/>
                    </a:lnTo>
                    <a:lnTo>
                      <a:pt x="614" y="562"/>
                    </a:lnTo>
                    <a:lnTo>
                      <a:pt x="611" y="587"/>
                    </a:lnTo>
                    <a:lnTo>
                      <a:pt x="608" y="606"/>
                    </a:lnTo>
                    <a:lnTo>
                      <a:pt x="607" y="620"/>
                    </a:lnTo>
                    <a:lnTo>
                      <a:pt x="606" y="626"/>
                    </a:lnTo>
                    <a:lnTo>
                      <a:pt x="607" y="661"/>
                    </a:lnTo>
                    <a:lnTo>
                      <a:pt x="614" y="695"/>
                    </a:lnTo>
                    <a:lnTo>
                      <a:pt x="624" y="729"/>
                    </a:lnTo>
                    <a:lnTo>
                      <a:pt x="639" y="761"/>
                    </a:lnTo>
                    <a:lnTo>
                      <a:pt x="658" y="790"/>
                    </a:lnTo>
                    <a:lnTo>
                      <a:pt x="682" y="816"/>
                    </a:lnTo>
                    <a:lnTo>
                      <a:pt x="708" y="839"/>
                    </a:lnTo>
                    <a:lnTo>
                      <a:pt x="737" y="859"/>
                    </a:lnTo>
                    <a:lnTo>
                      <a:pt x="769" y="873"/>
                    </a:lnTo>
                    <a:lnTo>
                      <a:pt x="802" y="884"/>
                    </a:lnTo>
                    <a:lnTo>
                      <a:pt x="838" y="890"/>
                    </a:lnTo>
                    <a:lnTo>
                      <a:pt x="872" y="890"/>
                    </a:lnTo>
                    <a:lnTo>
                      <a:pt x="880" y="890"/>
                    </a:lnTo>
                    <a:lnTo>
                      <a:pt x="892" y="889"/>
                    </a:lnTo>
                    <a:lnTo>
                      <a:pt x="912" y="887"/>
                    </a:lnTo>
                    <a:lnTo>
                      <a:pt x="937" y="884"/>
                    </a:lnTo>
                    <a:lnTo>
                      <a:pt x="968" y="880"/>
                    </a:lnTo>
                    <a:lnTo>
                      <a:pt x="1003" y="872"/>
                    </a:lnTo>
                    <a:lnTo>
                      <a:pt x="1044" y="864"/>
                    </a:lnTo>
                    <a:lnTo>
                      <a:pt x="1088" y="853"/>
                    </a:lnTo>
                    <a:lnTo>
                      <a:pt x="1136" y="839"/>
                    </a:lnTo>
                    <a:lnTo>
                      <a:pt x="1186" y="823"/>
                    </a:lnTo>
                    <a:lnTo>
                      <a:pt x="1241" y="804"/>
                    </a:lnTo>
                    <a:lnTo>
                      <a:pt x="1296" y="780"/>
                    </a:lnTo>
                    <a:lnTo>
                      <a:pt x="1355" y="753"/>
                    </a:lnTo>
                    <a:lnTo>
                      <a:pt x="1386" y="807"/>
                    </a:lnTo>
                    <a:lnTo>
                      <a:pt x="1415" y="859"/>
                    </a:lnTo>
                    <a:lnTo>
                      <a:pt x="1440" y="911"/>
                    </a:lnTo>
                    <a:lnTo>
                      <a:pt x="1461" y="962"/>
                    </a:lnTo>
                    <a:lnTo>
                      <a:pt x="1477" y="1011"/>
                    </a:lnTo>
                    <a:lnTo>
                      <a:pt x="1489" y="1056"/>
                    </a:lnTo>
                    <a:lnTo>
                      <a:pt x="1497" y="1098"/>
                    </a:lnTo>
                    <a:lnTo>
                      <a:pt x="1502" y="1137"/>
                    </a:lnTo>
                    <a:lnTo>
                      <a:pt x="1504" y="1175"/>
                    </a:lnTo>
                    <a:lnTo>
                      <a:pt x="1502" y="1208"/>
                    </a:lnTo>
                    <a:lnTo>
                      <a:pt x="1497" y="1240"/>
                    </a:lnTo>
                    <a:lnTo>
                      <a:pt x="1491" y="1269"/>
                    </a:lnTo>
                    <a:lnTo>
                      <a:pt x="1483" y="1295"/>
                    </a:lnTo>
                    <a:lnTo>
                      <a:pt x="1473" y="1318"/>
                    </a:lnTo>
                    <a:lnTo>
                      <a:pt x="1463" y="1340"/>
                    </a:lnTo>
                    <a:lnTo>
                      <a:pt x="1450" y="1360"/>
                    </a:lnTo>
                    <a:lnTo>
                      <a:pt x="1439" y="1377"/>
                    </a:lnTo>
                    <a:lnTo>
                      <a:pt x="1426" y="1391"/>
                    </a:lnTo>
                    <a:lnTo>
                      <a:pt x="1414" y="1405"/>
                    </a:lnTo>
                    <a:lnTo>
                      <a:pt x="1399" y="1418"/>
                    </a:lnTo>
                    <a:lnTo>
                      <a:pt x="1382" y="1432"/>
                    </a:lnTo>
                    <a:lnTo>
                      <a:pt x="1361" y="1445"/>
                    </a:lnTo>
                    <a:lnTo>
                      <a:pt x="1339" y="1458"/>
                    </a:lnTo>
                    <a:lnTo>
                      <a:pt x="1313" y="1469"/>
                    </a:lnTo>
                    <a:lnTo>
                      <a:pt x="1285" y="1479"/>
                    </a:lnTo>
                    <a:lnTo>
                      <a:pt x="1253" y="1487"/>
                    </a:lnTo>
                    <a:lnTo>
                      <a:pt x="1219" y="1491"/>
                    </a:lnTo>
                    <a:lnTo>
                      <a:pt x="1180" y="1493"/>
                    </a:lnTo>
                    <a:lnTo>
                      <a:pt x="1134" y="1491"/>
                    </a:lnTo>
                    <a:lnTo>
                      <a:pt x="1086" y="1484"/>
                    </a:lnTo>
                    <a:lnTo>
                      <a:pt x="1036" y="1471"/>
                    </a:lnTo>
                    <a:lnTo>
                      <a:pt x="983" y="1456"/>
                    </a:lnTo>
                    <a:lnTo>
                      <a:pt x="930" y="1435"/>
                    </a:lnTo>
                    <a:lnTo>
                      <a:pt x="875" y="1410"/>
                    </a:lnTo>
                    <a:lnTo>
                      <a:pt x="819" y="1381"/>
                    </a:lnTo>
                    <a:lnTo>
                      <a:pt x="762" y="1348"/>
                    </a:lnTo>
                    <a:lnTo>
                      <a:pt x="706" y="1311"/>
                    </a:lnTo>
                    <a:lnTo>
                      <a:pt x="648" y="1271"/>
                    </a:lnTo>
                    <a:lnTo>
                      <a:pt x="591" y="1227"/>
                    </a:lnTo>
                    <a:lnTo>
                      <a:pt x="533" y="1180"/>
                    </a:lnTo>
                    <a:lnTo>
                      <a:pt x="477" y="1129"/>
                    </a:lnTo>
                    <a:lnTo>
                      <a:pt x="421" y="1075"/>
                    </a:lnTo>
                    <a:lnTo>
                      <a:pt x="362" y="1015"/>
                    </a:lnTo>
                    <a:lnTo>
                      <a:pt x="308" y="954"/>
                    </a:lnTo>
                    <a:lnTo>
                      <a:pt x="257" y="892"/>
                    </a:lnTo>
                    <a:lnTo>
                      <a:pt x="210" y="830"/>
                    </a:lnTo>
                    <a:lnTo>
                      <a:pt x="166" y="766"/>
                    </a:lnTo>
                    <a:lnTo>
                      <a:pt x="127" y="705"/>
                    </a:lnTo>
                    <a:lnTo>
                      <a:pt x="93" y="642"/>
                    </a:lnTo>
                    <a:lnTo>
                      <a:pt x="64" y="582"/>
                    </a:lnTo>
                    <a:lnTo>
                      <a:pt x="43" y="531"/>
                    </a:lnTo>
                    <a:lnTo>
                      <a:pt x="26" y="482"/>
                    </a:lnTo>
                    <a:lnTo>
                      <a:pt x="15" y="437"/>
                    </a:lnTo>
                    <a:lnTo>
                      <a:pt x="6" y="395"/>
                    </a:lnTo>
                    <a:lnTo>
                      <a:pt x="1" y="355"/>
                    </a:lnTo>
                    <a:lnTo>
                      <a:pt x="0" y="318"/>
                    </a:lnTo>
                    <a:lnTo>
                      <a:pt x="2" y="285"/>
                    </a:lnTo>
                    <a:lnTo>
                      <a:pt x="6" y="252"/>
                    </a:lnTo>
                    <a:lnTo>
                      <a:pt x="13" y="224"/>
                    </a:lnTo>
                    <a:lnTo>
                      <a:pt x="21" y="197"/>
                    </a:lnTo>
                    <a:lnTo>
                      <a:pt x="31" y="173"/>
                    </a:lnTo>
                    <a:lnTo>
                      <a:pt x="41" y="153"/>
                    </a:lnTo>
                    <a:lnTo>
                      <a:pt x="53" y="133"/>
                    </a:lnTo>
                    <a:lnTo>
                      <a:pt x="65" y="116"/>
                    </a:lnTo>
                    <a:lnTo>
                      <a:pt x="78" y="102"/>
                    </a:lnTo>
                    <a:lnTo>
                      <a:pt x="89" y="88"/>
                    </a:lnTo>
                    <a:lnTo>
                      <a:pt x="105" y="75"/>
                    </a:lnTo>
                    <a:lnTo>
                      <a:pt x="122" y="61"/>
                    </a:lnTo>
                    <a:lnTo>
                      <a:pt x="142" y="48"/>
                    </a:lnTo>
                    <a:lnTo>
                      <a:pt x="165" y="35"/>
                    </a:lnTo>
                    <a:lnTo>
                      <a:pt x="190" y="24"/>
                    </a:lnTo>
                    <a:lnTo>
                      <a:pt x="219" y="14"/>
                    </a:lnTo>
                    <a:lnTo>
                      <a:pt x="250" y="6"/>
                    </a:lnTo>
                    <a:lnTo>
                      <a:pt x="285" y="2"/>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 name="Freeform 300"/>
              <p:cNvSpPr>
                <a:spLocks/>
              </p:cNvSpPr>
              <p:nvPr/>
            </p:nvSpPr>
            <p:spPr bwMode="auto">
              <a:xfrm>
                <a:off x="7364413" y="4037013"/>
                <a:ext cx="265113" cy="263525"/>
              </a:xfrm>
              <a:custGeom>
                <a:avLst/>
                <a:gdLst>
                  <a:gd name="T0" fmla="*/ 1289 w 1835"/>
                  <a:gd name="T1" fmla="*/ 2 h 1823"/>
                  <a:gd name="T2" fmla="*/ 1327 w 1835"/>
                  <a:gd name="T3" fmla="*/ 23 h 1823"/>
                  <a:gd name="T4" fmla="*/ 1350 w 1835"/>
                  <a:gd name="T5" fmla="*/ 60 h 1823"/>
                  <a:gd name="T6" fmla="*/ 1776 w 1835"/>
                  <a:gd name="T7" fmla="*/ 482 h 1823"/>
                  <a:gd name="T8" fmla="*/ 1812 w 1835"/>
                  <a:gd name="T9" fmla="*/ 505 h 1823"/>
                  <a:gd name="T10" fmla="*/ 1833 w 1835"/>
                  <a:gd name="T11" fmla="*/ 543 h 1823"/>
                  <a:gd name="T12" fmla="*/ 1832 w 1835"/>
                  <a:gd name="T13" fmla="*/ 586 h 1823"/>
                  <a:gd name="T14" fmla="*/ 1810 w 1835"/>
                  <a:gd name="T15" fmla="*/ 622 h 1823"/>
                  <a:gd name="T16" fmla="*/ 1498 w 1835"/>
                  <a:gd name="T17" fmla="*/ 929 h 1823"/>
                  <a:gd name="T18" fmla="*/ 1459 w 1835"/>
                  <a:gd name="T19" fmla="*/ 942 h 1823"/>
                  <a:gd name="T20" fmla="*/ 1253 w 1835"/>
                  <a:gd name="T21" fmla="*/ 903 h 1823"/>
                  <a:gd name="T22" fmla="*/ 1194 w 1835"/>
                  <a:gd name="T23" fmla="*/ 1011 h 1823"/>
                  <a:gd name="T24" fmla="*/ 1118 w 1835"/>
                  <a:gd name="T25" fmla="*/ 1126 h 1823"/>
                  <a:gd name="T26" fmla="*/ 1030 w 1835"/>
                  <a:gd name="T27" fmla="*/ 1243 h 1823"/>
                  <a:gd name="T28" fmla="*/ 930 w 1835"/>
                  <a:gd name="T29" fmla="*/ 1362 h 1823"/>
                  <a:gd name="T30" fmla="*/ 823 w 1835"/>
                  <a:gd name="T31" fmla="*/ 1475 h 1823"/>
                  <a:gd name="T32" fmla="*/ 705 w 1835"/>
                  <a:gd name="T33" fmla="*/ 1578 h 1823"/>
                  <a:gd name="T34" fmla="*/ 585 w 1835"/>
                  <a:gd name="T35" fmla="*/ 1659 h 1823"/>
                  <a:gd name="T36" fmla="*/ 470 w 1835"/>
                  <a:gd name="T37" fmla="*/ 1719 h 1823"/>
                  <a:gd name="T38" fmla="*/ 363 w 1835"/>
                  <a:gd name="T39" fmla="*/ 1763 h 1823"/>
                  <a:gd name="T40" fmla="*/ 268 w 1835"/>
                  <a:gd name="T41" fmla="*/ 1792 h 1823"/>
                  <a:gd name="T42" fmla="*/ 187 w 1835"/>
                  <a:gd name="T43" fmla="*/ 1810 h 1823"/>
                  <a:gd name="T44" fmla="*/ 130 w 1835"/>
                  <a:gd name="T45" fmla="*/ 1819 h 1823"/>
                  <a:gd name="T46" fmla="*/ 95 w 1835"/>
                  <a:gd name="T47" fmla="*/ 1823 h 1823"/>
                  <a:gd name="T48" fmla="*/ 71 w 1835"/>
                  <a:gd name="T49" fmla="*/ 1822 h 1823"/>
                  <a:gd name="T50" fmla="*/ 39 w 1835"/>
                  <a:gd name="T51" fmla="*/ 1810 h 1823"/>
                  <a:gd name="T52" fmla="*/ 14 w 1835"/>
                  <a:gd name="T53" fmla="*/ 1785 h 1823"/>
                  <a:gd name="T54" fmla="*/ 1 w 1835"/>
                  <a:gd name="T55" fmla="*/ 1753 h 1823"/>
                  <a:gd name="T56" fmla="*/ 0 w 1835"/>
                  <a:gd name="T57" fmla="*/ 1729 h 1823"/>
                  <a:gd name="T58" fmla="*/ 3 w 1835"/>
                  <a:gd name="T59" fmla="*/ 1695 h 1823"/>
                  <a:gd name="T60" fmla="*/ 13 w 1835"/>
                  <a:gd name="T61" fmla="*/ 1636 h 1823"/>
                  <a:gd name="T62" fmla="*/ 30 w 1835"/>
                  <a:gd name="T63" fmla="*/ 1557 h 1823"/>
                  <a:gd name="T64" fmla="*/ 61 w 1835"/>
                  <a:gd name="T65" fmla="*/ 1463 h 1823"/>
                  <a:gd name="T66" fmla="*/ 105 w 1835"/>
                  <a:gd name="T67" fmla="*/ 1357 h 1823"/>
                  <a:gd name="T68" fmla="*/ 165 w 1835"/>
                  <a:gd name="T69" fmla="*/ 1242 h 1823"/>
                  <a:gd name="T70" fmla="*/ 247 w 1835"/>
                  <a:gd name="T71" fmla="*/ 1124 h 1823"/>
                  <a:gd name="T72" fmla="*/ 351 w 1835"/>
                  <a:gd name="T73" fmla="*/ 1007 h 1823"/>
                  <a:gd name="T74" fmla="*/ 465 w 1835"/>
                  <a:gd name="T75" fmla="*/ 899 h 1823"/>
                  <a:gd name="T76" fmla="*/ 583 w 1835"/>
                  <a:gd name="T77" fmla="*/ 800 h 1823"/>
                  <a:gd name="T78" fmla="*/ 703 w 1835"/>
                  <a:gd name="T79" fmla="*/ 712 h 1823"/>
                  <a:gd name="T80" fmla="*/ 818 w 1835"/>
                  <a:gd name="T81" fmla="*/ 637 h 1823"/>
                  <a:gd name="T82" fmla="*/ 927 w 1835"/>
                  <a:gd name="T83" fmla="*/ 579 h 1823"/>
                  <a:gd name="T84" fmla="*/ 888 w 1835"/>
                  <a:gd name="T85" fmla="*/ 374 h 1823"/>
                  <a:gd name="T86" fmla="*/ 900 w 1835"/>
                  <a:gd name="T87" fmla="*/ 335 h 1823"/>
                  <a:gd name="T88" fmla="*/ 1208 w 1835"/>
                  <a:gd name="T89" fmla="*/ 25 h 1823"/>
                  <a:gd name="T90" fmla="*/ 1246 w 1835"/>
                  <a:gd name="T91" fmla="*/ 3 h 1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35" h="1823">
                    <a:moveTo>
                      <a:pt x="1267" y="0"/>
                    </a:moveTo>
                    <a:lnTo>
                      <a:pt x="1289" y="2"/>
                    </a:lnTo>
                    <a:lnTo>
                      <a:pt x="1310" y="11"/>
                    </a:lnTo>
                    <a:lnTo>
                      <a:pt x="1327" y="23"/>
                    </a:lnTo>
                    <a:lnTo>
                      <a:pt x="1341" y="40"/>
                    </a:lnTo>
                    <a:lnTo>
                      <a:pt x="1350" y="60"/>
                    </a:lnTo>
                    <a:lnTo>
                      <a:pt x="1451" y="381"/>
                    </a:lnTo>
                    <a:lnTo>
                      <a:pt x="1776" y="482"/>
                    </a:lnTo>
                    <a:lnTo>
                      <a:pt x="1796" y="491"/>
                    </a:lnTo>
                    <a:lnTo>
                      <a:pt x="1812" y="505"/>
                    </a:lnTo>
                    <a:lnTo>
                      <a:pt x="1825" y="522"/>
                    </a:lnTo>
                    <a:lnTo>
                      <a:pt x="1833" y="543"/>
                    </a:lnTo>
                    <a:lnTo>
                      <a:pt x="1835" y="565"/>
                    </a:lnTo>
                    <a:lnTo>
                      <a:pt x="1832" y="586"/>
                    </a:lnTo>
                    <a:lnTo>
                      <a:pt x="1824" y="606"/>
                    </a:lnTo>
                    <a:lnTo>
                      <a:pt x="1810" y="622"/>
                    </a:lnTo>
                    <a:lnTo>
                      <a:pt x="1515" y="917"/>
                    </a:lnTo>
                    <a:lnTo>
                      <a:pt x="1498" y="929"/>
                    </a:lnTo>
                    <a:lnTo>
                      <a:pt x="1479" y="937"/>
                    </a:lnTo>
                    <a:lnTo>
                      <a:pt x="1459" y="942"/>
                    </a:lnTo>
                    <a:lnTo>
                      <a:pt x="1439" y="939"/>
                    </a:lnTo>
                    <a:lnTo>
                      <a:pt x="1253" y="903"/>
                    </a:lnTo>
                    <a:lnTo>
                      <a:pt x="1226" y="956"/>
                    </a:lnTo>
                    <a:lnTo>
                      <a:pt x="1194" y="1011"/>
                    </a:lnTo>
                    <a:lnTo>
                      <a:pt x="1158" y="1067"/>
                    </a:lnTo>
                    <a:lnTo>
                      <a:pt x="1118" y="1126"/>
                    </a:lnTo>
                    <a:lnTo>
                      <a:pt x="1075" y="1184"/>
                    </a:lnTo>
                    <a:lnTo>
                      <a:pt x="1030" y="1243"/>
                    </a:lnTo>
                    <a:lnTo>
                      <a:pt x="981" y="1302"/>
                    </a:lnTo>
                    <a:lnTo>
                      <a:pt x="930" y="1362"/>
                    </a:lnTo>
                    <a:lnTo>
                      <a:pt x="877" y="1419"/>
                    </a:lnTo>
                    <a:lnTo>
                      <a:pt x="823" y="1475"/>
                    </a:lnTo>
                    <a:lnTo>
                      <a:pt x="763" y="1529"/>
                    </a:lnTo>
                    <a:lnTo>
                      <a:pt x="705" y="1578"/>
                    </a:lnTo>
                    <a:lnTo>
                      <a:pt x="645" y="1622"/>
                    </a:lnTo>
                    <a:lnTo>
                      <a:pt x="585" y="1659"/>
                    </a:lnTo>
                    <a:lnTo>
                      <a:pt x="528" y="1691"/>
                    </a:lnTo>
                    <a:lnTo>
                      <a:pt x="470" y="1719"/>
                    </a:lnTo>
                    <a:lnTo>
                      <a:pt x="416" y="1743"/>
                    </a:lnTo>
                    <a:lnTo>
                      <a:pt x="363" y="1763"/>
                    </a:lnTo>
                    <a:lnTo>
                      <a:pt x="314" y="1780"/>
                    </a:lnTo>
                    <a:lnTo>
                      <a:pt x="268" y="1792"/>
                    </a:lnTo>
                    <a:lnTo>
                      <a:pt x="226" y="1803"/>
                    </a:lnTo>
                    <a:lnTo>
                      <a:pt x="187" y="1810"/>
                    </a:lnTo>
                    <a:lnTo>
                      <a:pt x="156" y="1816"/>
                    </a:lnTo>
                    <a:lnTo>
                      <a:pt x="130" y="1819"/>
                    </a:lnTo>
                    <a:lnTo>
                      <a:pt x="109" y="1821"/>
                    </a:lnTo>
                    <a:lnTo>
                      <a:pt x="95" y="1823"/>
                    </a:lnTo>
                    <a:lnTo>
                      <a:pt x="88" y="1823"/>
                    </a:lnTo>
                    <a:lnTo>
                      <a:pt x="71" y="1822"/>
                    </a:lnTo>
                    <a:lnTo>
                      <a:pt x="54" y="1817"/>
                    </a:lnTo>
                    <a:lnTo>
                      <a:pt x="39" y="1810"/>
                    </a:lnTo>
                    <a:lnTo>
                      <a:pt x="25" y="1799"/>
                    </a:lnTo>
                    <a:lnTo>
                      <a:pt x="14" y="1785"/>
                    </a:lnTo>
                    <a:lnTo>
                      <a:pt x="5" y="1769"/>
                    </a:lnTo>
                    <a:lnTo>
                      <a:pt x="1" y="1753"/>
                    </a:lnTo>
                    <a:lnTo>
                      <a:pt x="0" y="1735"/>
                    </a:lnTo>
                    <a:lnTo>
                      <a:pt x="0" y="1729"/>
                    </a:lnTo>
                    <a:lnTo>
                      <a:pt x="1" y="1715"/>
                    </a:lnTo>
                    <a:lnTo>
                      <a:pt x="3" y="1695"/>
                    </a:lnTo>
                    <a:lnTo>
                      <a:pt x="7" y="1669"/>
                    </a:lnTo>
                    <a:lnTo>
                      <a:pt x="13" y="1636"/>
                    </a:lnTo>
                    <a:lnTo>
                      <a:pt x="21" y="1599"/>
                    </a:lnTo>
                    <a:lnTo>
                      <a:pt x="30" y="1557"/>
                    </a:lnTo>
                    <a:lnTo>
                      <a:pt x="44" y="1511"/>
                    </a:lnTo>
                    <a:lnTo>
                      <a:pt x="61" y="1463"/>
                    </a:lnTo>
                    <a:lnTo>
                      <a:pt x="81" y="1411"/>
                    </a:lnTo>
                    <a:lnTo>
                      <a:pt x="105" y="1357"/>
                    </a:lnTo>
                    <a:lnTo>
                      <a:pt x="133" y="1299"/>
                    </a:lnTo>
                    <a:lnTo>
                      <a:pt x="165" y="1242"/>
                    </a:lnTo>
                    <a:lnTo>
                      <a:pt x="203" y="1183"/>
                    </a:lnTo>
                    <a:lnTo>
                      <a:pt x="247" y="1124"/>
                    </a:lnTo>
                    <a:lnTo>
                      <a:pt x="295" y="1065"/>
                    </a:lnTo>
                    <a:lnTo>
                      <a:pt x="351" y="1007"/>
                    </a:lnTo>
                    <a:lnTo>
                      <a:pt x="407" y="952"/>
                    </a:lnTo>
                    <a:lnTo>
                      <a:pt x="465" y="899"/>
                    </a:lnTo>
                    <a:lnTo>
                      <a:pt x="525" y="849"/>
                    </a:lnTo>
                    <a:lnTo>
                      <a:pt x="583" y="800"/>
                    </a:lnTo>
                    <a:lnTo>
                      <a:pt x="643" y="754"/>
                    </a:lnTo>
                    <a:lnTo>
                      <a:pt x="703" y="712"/>
                    </a:lnTo>
                    <a:lnTo>
                      <a:pt x="761" y="673"/>
                    </a:lnTo>
                    <a:lnTo>
                      <a:pt x="818" y="637"/>
                    </a:lnTo>
                    <a:lnTo>
                      <a:pt x="873" y="606"/>
                    </a:lnTo>
                    <a:lnTo>
                      <a:pt x="927" y="579"/>
                    </a:lnTo>
                    <a:lnTo>
                      <a:pt x="890" y="395"/>
                    </a:lnTo>
                    <a:lnTo>
                      <a:pt x="888" y="374"/>
                    </a:lnTo>
                    <a:lnTo>
                      <a:pt x="892" y="354"/>
                    </a:lnTo>
                    <a:lnTo>
                      <a:pt x="900" y="335"/>
                    </a:lnTo>
                    <a:lnTo>
                      <a:pt x="913" y="319"/>
                    </a:lnTo>
                    <a:lnTo>
                      <a:pt x="1208" y="25"/>
                    </a:lnTo>
                    <a:lnTo>
                      <a:pt x="1226" y="12"/>
                    </a:lnTo>
                    <a:lnTo>
                      <a:pt x="1246" y="3"/>
                    </a:lnTo>
                    <a:lnTo>
                      <a:pt x="12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7" name="Hexagon 36"/>
            <p:cNvSpPr/>
            <p:nvPr/>
          </p:nvSpPr>
          <p:spPr>
            <a:xfrm rot="5400000">
              <a:off x="6723815" y="2529018"/>
              <a:ext cx="639873" cy="555839"/>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grpSp>
        <p:nvGrpSpPr>
          <p:cNvPr id="27" name="Group 26"/>
          <p:cNvGrpSpPr/>
          <p:nvPr/>
        </p:nvGrpSpPr>
        <p:grpSpPr>
          <a:xfrm>
            <a:off x="5074375" y="3651112"/>
            <a:ext cx="416879" cy="479905"/>
            <a:chOff x="6765832" y="4868149"/>
            <a:chExt cx="555839" cy="639873"/>
          </a:xfrm>
        </p:grpSpPr>
        <p:grpSp>
          <p:nvGrpSpPr>
            <p:cNvPr id="15" name="Group 14"/>
            <p:cNvGrpSpPr/>
            <p:nvPr/>
          </p:nvGrpSpPr>
          <p:grpSpPr>
            <a:xfrm flipH="1">
              <a:off x="6948305" y="5000552"/>
              <a:ext cx="204800" cy="314516"/>
              <a:chOff x="7275513" y="3357563"/>
              <a:chExt cx="311150" cy="477838"/>
            </a:xfrm>
            <a:solidFill>
              <a:schemeClr val="tx1"/>
            </a:solidFill>
          </p:grpSpPr>
          <p:sp>
            <p:nvSpPr>
              <p:cNvPr id="16" name="Freeform 305"/>
              <p:cNvSpPr>
                <a:spLocks noEditPoints="1"/>
              </p:cNvSpPr>
              <p:nvPr/>
            </p:nvSpPr>
            <p:spPr bwMode="auto">
              <a:xfrm>
                <a:off x="7275513" y="3357563"/>
                <a:ext cx="311150" cy="412750"/>
              </a:xfrm>
              <a:custGeom>
                <a:avLst/>
                <a:gdLst>
                  <a:gd name="T0" fmla="*/ 916 w 2159"/>
                  <a:gd name="T1" fmla="*/ 329 h 2862"/>
                  <a:gd name="T2" fmla="*/ 738 w 2159"/>
                  <a:gd name="T3" fmla="*/ 444 h 2862"/>
                  <a:gd name="T4" fmla="*/ 624 w 2159"/>
                  <a:gd name="T5" fmla="*/ 625 h 2862"/>
                  <a:gd name="T6" fmla="*/ 599 w 2159"/>
                  <a:gd name="T7" fmla="*/ 847 h 2862"/>
                  <a:gd name="T8" fmla="*/ 671 w 2159"/>
                  <a:gd name="T9" fmla="*/ 1052 h 2862"/>
                  <a:gd name="T10" fmla="*/ 821 w 2159"/>
                  <a:gd name="T11" fmla="*/ 1203 h 2862"/>
                  <a:gd name="T12" fmla="*/ 1024 w 2159"/>
                  <a:gd name="T13" fmla="*/ 1275 h 2862"/>
                  <a:gd name="T14" fmla="*/ 1243 w 2159"/>
                  <a:gd name="T15" fmla="*/ 1250 h 2862"/>
                  <a:gd name="T16" fmla="*/ 1422 w 2159"/>
                  <a:gd name="T17" fmla="*/ 1135 h 2862"/>
                  <a:gd name="T18" fmla="*/ 1535 w 2159"/>
                  <a:gd name="T19" fmla="*/ 954 h 2862"/>
                  <a:gd name="T20" fmla="*/ 1561 w 2159"/>
                  <a:gd name="T21" fmla="*/ 733 h 2862"/>
                  <a:gd name="T22" fmla="*/ 1488 w 2159"/>
                  <a:gd name="T23" fmla="*/ 528 h 2862"/>
                  <a:gd name="T24" fmla="*/ 1340 w 2159"/>
                  <a:gd name="T25" fmla="*/ 377 h 2862"/>
                  <a:gd name="T26" fmla="*/ 1136 w 2159"/>
                  <a:gd name="T27" fmla="*/ 304 h 2862"/>
                  <a:gd name="T28" fmla="*/ 1151 w 2159"/>
                  <a:gd name="T29" fmla="*/ 3 h 2862"/>
                  <a:gd name="T30" fmla="*/ 1415 w 2159"/>
                  <a:gd name="T31" fmla="*/ 76 h 2862"/>
                  <a:gd name="T32" fmla="*/ 1632 w 2159"/>
                  <a:gd name="T33" fmla="*/ 231 h 2862"/>
                  <a:gd name="T34" fmla="*/ 1787 w 2159"/>
                  <a:gd name="T35" fmla="*/ 452 h 2862"/>
                  <a:gd name="T36" fmla="*/ 1859 w 2159"/>
                  <a:gd name="T37" fmla="*/ 718 h 2862"/>
                  <a:gd name="T38" fmla="*/ 1835 w 2159"/>
                  <a:gd name="T39" fmla="*/ 996 h 2862"/>
                  <a:gd name="T40" fmla="*/ 1724 w 2159"/>
                  <a:gd name="T41" fmla="*/ 1237 h 2862"/>
                  <a:gd name="T42" fmla="*/ 1542 w 2159"/>
                  <a:gd name="T43" fmla="*/ 1425 h 2862"/>
                  <a:gd name="T44" fmla="*/ 1524 w 2159"/>
                  <a:gd name="T45" fmla="*/ 1528 h 2862"/>
                  <a:gd name="T46" fmla="*/ 1510 w 2159"/>
                  <a:gd name="T47" fmla="*/ 1617 h 2862"/>
                  <a:gd name="T48" fmla="*/ 1524 w 2159"/>
                  <a:gd name="T49" fmla="*/ 1706 h 2862"/>
                  <a:gd name="T50" fmla="*/ 1466 w 2159"/>
                  <a:gd name="T51" fmla="*/ 1790 h 2862"/>
                  <a:gd name="T52" fmla="*/ 1490 w 2159"/>
                  <a:gd name="T53" fmla="*/ 1995 h 2862"/>
                  <a:gd name="T54" fmla="*/ 1743 w 2159"/>
                  <a:gd name="T55" fmla="*/ 2067 h 2862"/>
                  <a:gd name="T56" fmla="*/ 1926 w 2159"/>
                  <a:gd name="T57" fmla="*/ 2161 h 2862"/>
                  <a:gd name="T58" fmla="*/ 2047 w 2159"/>
                  <a:gd name="T59" fmla="*/ 2265 h 2862"/>
                  <a:gd name="T60" fmla="*/ 2119 w 2159"/>
                  <a:gd name="T61" fmla="*/ 2365 h 2862"/>
                  <a:gd name="T62" fmla="*/ 2153 w 2159"/>
                  <a:gd name="T63" fmla="*/ 2446 h 2862"/>
                  <a:gd name="T64" fmla="*/ 2159 w 2159"/>
                  <a:gd name="T65" fmla="*/ 2713 h 2862"/>
                  <a:gd name="T66" fmla="*/ 2116 w 2159"/>
                  <a:gd name="T67" fmla="*/ 2819 h 2862"/>
                  <a:gd name="T68" fmla="*/ 2011 w 2159"/>
                  <a:gd name="T69" fmla="*/ 2862 h 2862"/>
                  <a:gd name="T70" fmla="*/ 66 w 2159"/>
                  <a:gd name="T71" fmla="*/ 2836 h 2862"/>
                  <a:gd name="T72" fmla="*/ 3 w 2159"/>
                  <a:gd name="T73" fmla="*/ 2743 h 2862"/>
                  <a:gd name="T74" fmla="*/ 3 w 2159"/>
                  <a:gd name="T75" fmla="*/ 2462 h 2862"/>
                  <a:gd name="T76" fmla="*/ 29 w 2159"/>
                  <a:gd name="T77" fmla="*/ 2388 h 2862"/>
                  <a:gd name="T78" fmla="*/ 90 w 2159"/>
                  <a:gd name="T79" fmla="*/ 2291 h 2862"/>
                  <a:gd name="T80" fmla="*/ 198 w 2159"/>
                  <a:gd name="T81" fmla="*/ 2187 h 2862"/>
                  <a:gd name="T82" fmla="*/ 363 w 2159"/>
                  <a:gd name="T83" fmla="*/ 2089 h 2862"/>
                  <a:gd name="T84" fmla="*/ 598 w 2159"/>
                  <a:gd name="T85" fmla="*/ 2010 h 2862"/>
                  <a:gd name="T86" fmla="*/ 718 w 2159"/>
                  <a:gd name="T87" fmla="*/ 1807 h 2862"/>
                  <a:gd name="T88" fmla="*/ 644 w 2159"/>
                  <a:gd name="T89" fmla="*/ 1730 h 2862"/>
                  <a:gd name="T90" fmla="*/ 642 w 2159"/>
                  <a:gd name="T91" fmla="*/ 1636 h 2862"/>
                  <a:gd name="T92" fmla="*/ 633 w 2159"/>
                  <a:gd name="T93" fmla="*/ 1554 h 2862"/>
                  <a:gd name="T94" fmla="*/ 672 w 2159"/>
                  <a:gd name="T95" fmla="*/ 1463 h 2862"/>
                  <a:gd name="T96" fmla="*/ 476 w 2159"/>
                  <a:gd name="T97" fmla="*/ 1289 h 2862"/>
                  <a:gd name="T98" fmla="*/ 345 w 2159"/>
                  <a:gd name="T99" fmla="*/ 1060 h 2862"/>
                  <a:gd name="T100" fmla="*/ 299 w 2159"/>
                  <a:gd name="T101" fmla="*/ 790 h 2862"/>
                  <a:gd name="T102" fmla="*/ 347 w 2159"/>
                  <a:gd name="T103" fmla="*/ 514 h 2862"/>
                  <a:gd name="T104" fmla="*/ 482 w 2159"/>
                  <a:gd name="T105" fmla="*/ 281 h 2862"/>
                  <a:gd name="T106" fmla="*/ 686 w 2159"/>
                  <a:gd name="T107" fmla="*/ 109 h 2862"/>
                  <a:gd name="T108" fmla="*/ 939 w 2159"/>
                  <a:gd name="T109" fmla="*/ 13 h 2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59" h="2862">
                    <a:moveTo>
                      <a:pt x="1080" y="301"/>
                    </a:moveTo>
                    <a:lnTo>
                      <a:pt x="1024" y="304"/>
                    </a:lnTo>
                    <a:lnTo>
                      <a:pt x="969" y="313"/>
                    </a:lnTo>
                    <a:lnTo>
                      <a:pt x="916" y="329"/>
                    </a:lnTo>
                    <a:lnTo>
                      <a:pt x="867" y="351"/>
                    </a:lnTo>
                    <a:lnTo>
                      <a:pt x="821" y="377"/>
                    </a:lnTo>
                    <a:lnTo>
                      <a:pt x="777" y="408"/>
                    </a:lnTo>
                    <a:lnTo>
                      <a:pt x="738" y="444"/>
                    </a:lnTo>
                    <a:lnTo>
                      <a:pt x="702" y="484"/>
                    </a:lnTo>
                    <a:lnTo>
                      <a:pt x="671" y="528"/>
                    </a:lnTo>
                    <a:lnTo>
                      <a:pt x="646" y="574"/>
                    </a:lnTo>
                    <a:lnTo>
                      <a:pt x="624" y="625"/>
                    </a:lnTo>
                    <a:lnTo>
                      <a:pt x="609" y="677"/>
                    </a:lnTo>
                    <a:lnTo>
                      <a:pt x="599" y="733"/>
                    </a:lnTo>
                    <a:lnTo>
                      <a:pt x="596" y="790"/>
                    </a:lnTo>
                    <a:lnTo>
                      <a:pt x="599" y="847"/>
                    </a:lnTo>
                    <a:lnTo>
                      <a:pt x="609" y="902"/>
                    </a:lnTo>
                    <a:lnTo>
                      <a:pt x="624" y="954"/>
                    </a:lnTo>
                    <a:lnTo>
                      <a:pt x="646" y="1005"/>
                    </a:lnTo>
                    <a:lnTo>
                      <a:pt x="671" y="1052"/>
                    </a:lnTo>
                    <a:lnTo>
                      <a:pt x="702" y="1095"/>
                    </a:lnTo>
                    <a:lnTo>
                      <a:pt x="738" y="1135"/>
                    </a:lnTo>
                    <a:lnTo>
                      <a:pt x="777" y="1171"/>
                    </a:lnTo>
                    <a:lnTo>
                      <a:pt x="821" y="1203"/>
                    </a:lnTo>
                    <a:lnTo>
                      <a:pt x="867" y="1229"/>
                    </a:lnTo>
                    <a:lnTo>
                      <a:pt x="916" y="1250"/>
                    </a:lnTo>
                    <a:lnTo>
                      <a:pt x="969" y="1266"/>
                    </a:lnTo>
                    <a:lnTo>
                      <a:pt x="1024" y="1275"/>
                    </a:lnTo>
                    <a:lnTo>
                      <a:pt x="1080" y="1279"/>
                    </a:lnTo>
                    <a:lnTo>
                      <a:pt x="1136" y="1275"/>
                    </a:lnTo>
                    <a:lnTo>
                      <a:pt x="1190" y="1266"/>
                    </a:lnTo>
                    <a:lnTo>
                      <a:pt x="1243" y="1250"/>
                    </a:lnTo>
                    <a:lnTo>
                      <a:pt x="1292" y="1229"/>
                    </a:lnTo>
                    <a:lnTo>
                      <a:pt x="1340" y="1203"/>
                    </a:lnTo>
                    <a:lnTo>
                      <a:pt x="1383" y="1171"/>
                    </a:lnTo>
                    <a:lnTo>
                      <a:pt x="1422" y="1135"/>
                    </a:lnTo>
                    <a:lnTo>
                      <a:pt x="1457" y="1095"/>
                    </a:lnTo>
                    <a:lnTo>
                      <a:pt x="1488" y="1052"/>
                    </a:lnTo>
                    <a:lnTo>
                      <a:pt x="1515" y="1005"/>
                    </a:lnTo>
                    <a:lnTo>
                      <a:pt x="1535" y="954"/>
                    </a:lnTo>
                    <a:lnTo>
                      <a:pt x="1551" y="902"/>
                    </a:lnTo>
                    <a:lnTo>
                      <a:pt x="1561" y="847"/>
                    </a:lnTo>
                    <a:lnTo>
                      <a:pt x="1564" y="790"/>
                    </a:lnTo>
                    <a:lnTo>
                      <a:pt x="1561" y="733"/>
                    </a:lnTo>
                    <a:lnTo>
                      <a:pt x="1551" y="677"/>
                    </a:lnTo>
                    <a:lnTo>
                      <a:pt x="1535" y="625"/>
                    </a:lnTo>
                    <a:lnTo>
                      <a:pt x="1515" y="574"/>
                    </a:lnTo>
                    <a:lnTo>
                      <a:pt x="1488" y="528"/>
                    </a:lnTo>
                    <a:lnTo>
                      <a:pt x="1457" y="484"/>
                    </a:lnTo>
                    <a:lnTo>
                      <a:pt x="1422" y="444"/>
                    </a:lnTo>
                    <a:lnTo>
                      <a:pt x="1383" y="408"/>
                    </a:lnTo>
                    <a:lnTo>
                      <a:pt x="1340" y="377"/>
                    </a:lnTo>
                    <a:lnTo>
                      <a:pt x="1292" y="351"/>
                    </a:lnTo>
                    <a:lnTo>
                      <a:pt x="1243" y="329"/>
                    </a:lnTo>
                    <a:lnTo>
                      <a:pt x="1190" y="313"/>
                    </a:lnTo>
                    <a:lnTo>
                      <a:pt x="1136" y="304"/>
                    </a:lnTo>
                    <a:lnTo>
                      <a:pt x="1080" y="301"/>
                    </a:lnTo>
                    <a:close/>
                    <a:moveTo>
                      <a:pt x="1080" y="0"/>
                    </a:moveTo>
                    <a:lnTo>
                      <a:pt x="1080" y="0"/>
                    </a:lnTo>
                    <a:lnTo>
                      <a:pt x="1151" y="3"/>
                    </a:lnTo>
                    <a:lnTo>
                      <a:pt x="1220" y="13"/>
                    </a:lnTo>
                    <a:lnTo>
                      <a:pt x="1287" y="28"/>
                    </a:lnTo>
                    <a:lnTo>
                      <a:pt x="1352" y="49"/>
                    </a:lnTo>
                    <a:lnTo>
                      <a:pt x="1415" y="76"/>
                    </a:lnTo>
                    <a:lnTo>
                      <a:pt x="1475" y="109"/>
                    </a:lnTo>
                    <a:lnTo>
                      <a:pt x="1530" y="145"/>
                    </a:lnTo>
                    <a:lnTo>
                      <a:pt x="1584" y="187"/>
                    </a:lnTo>
                    <a:lnTo>
                      <a:pt x="1632" y="231"/>
                    </a:lnTo>
                    <a:lnTo>
                      <a:pt x="1677" y="281"/>
                    </a:lnTo>
                    <a:lnTo>
                      <a:pt x="1719" y="334"/>
                    </a:lnTo>
                    <a:lnTo>
                      <a:pt x="1755" y="391"/>
                    </a:lnTo>
                    <a:lnTo>
                      <a:pt x="1787" y="452"/>
                    </a:lnTo>
                    <a:lnTo>
                      <a:pt x="1812" y="514"/>
                    </a:lnTo>
                    <a:lnTo>
                      <a:pt x="1834" y="580"/>
                    </a:lnTo>
                    <a:lnTo>
                      <a:pt x="1849" y="648"/>
                    </a:lnTo>
                    <a:lnTo>
                      <a:pt x="1859" y="718"/>
                    </a:lnTo>
                    <a:lnTo>
                      <a:pt x="1862" y="790"/>
                    </a:lnTo>
                    <a:lnTo>
                      <a:pt x="1859" y="860"/>
                    </a:lnTo>
                    <a:lnTo>
                      <a:pt x="1849" y="929"/>
                    </a:lnTo>
                    <a:lnTo>
                      <a:pt x="1835" y="996"/>
                    </a:lnTo>
                    <a:lnTo>
                      <a:pt x="1814" y="1059"/>
                    </a:lnTo>
                    <a:lnTo>
                      <a:pt x="1789" y="1121"/>
                    </a:lnTo>
                    <a:lnTo>
                      <a:pt x="1759" y="1181"/>
                    </a:lnTo>
                    <a:lnTo>
                      <a:pt x="1724" y="1237"/>
                    </a:lnTo>
                    <a:lnTo>
                      <a:pt x="1684" y="1289"/>
                    </a:lnTo>
                    <a:lnTo>
                      <a:pt x="1640" y="1339"/>
                    </a:lnTo>
                    <a:lnTo>
                      <a:pt x="1593" y="1384"/>
                    </a:lnTo>
                    <a:lnTo>
                      <a:pt x="1542" y="1425"/>
                    </a:lnTo>
                    <a:lnTo>
                      <a:pt x="1487" y="1462"/>
                    </a:lnTo>
                    <a:lnTo>
                      <a:pt x="1504" y="1482"/>
                    </a:lnTo>
                    <a:lnTo>
                      <a:pt x="1517" y="1504"/>
                    </a:lnTo>
                    <a:lnTo>
                      <a:pt x="1524" y="1528"/>
                    </a:lnTo>
                    <a:lnTo>
                      <a:pt x="1527" y="1554"/>
                    </a:lnTo>
                    <a:lnTo>
                      <a:pt x="1525" y="1577"/>
                    </a:lnTo>
                    <a:lnTo>
                      <a:pt x="1519" y="1598"/>
                    </a:lnTo>
                    <a:lnTo>
                      <a:pt x="1510" y="1617"/>
                    </a:lnTo>
                    <a:lnTo>
                      <a:pt x="1519" y="1636"/>
                    </a:lnTo>
                    <a:lnTo>
                      <a:pt x="1525" y="1657"/>
                    </a:lnTo>
                    <a:lnTo>
                      <a:pt x="1527" y="1680"/>
                    </a:lnTo>
                    <a:lnTo>
                      <a:pt x="1524" y="1706"/>
                    </a:lnTo>
                    <a:lnTo>
                      <a:pt x="1517" y="1730"/>
                    </a:lnTo>
                    <a:lnTo>
                      <a:pt x="1503" y="1752"/>
                    </a:lnTo>
                    <a:lnTo>
                      <a:pt x="1487" y="1771"/>
                    </a:lnTo>
                    <a:lnTo>
                      <a:pt x="1466" y="1790"/>
                    </a:lnTo>
                    <a:lnTo>
                      <a:pt x="1442" y="1807"/>
                    </a:lnTo>
                    <a:lnTo>
                      <a:pt x="1415" y="1821"/>
                    </a:lnTo>
                    <a:lnTo>
                      <a:pt x="1415" y="1983"/>
                    </a:lnTo>
                    <a:lnTo>
                      <a:pt x="1490" y="1995"/>
                    </a:lnTo>
                    <a:lnTo>
                      <a:pt x="1561" y="2010"/>
                    </a:lnTo>
                    <a:lnTo>
                      <a:pt x="1627" y="2027"/>
                    </a:lnTo>
                    <a:lnTo>
                      <a:pt x="1688" y="2046"/>
                    </a:lnTo>
                    <a:lnTo>
                      <a:pt x="1743" y="2067"/>
                    </a:lnTo>
                    <a:lnTo>
                      <a:pt x="1796" y="2089"/>
                    </a:lnTo>
                    <a:lnTo>
                      <a:pt x="1843" y="2112"/>
                    </a:lnTo>
                    <a:lnTo>
                      <a:pt x="1887" y="2137"/>
                    </a:lnTo>
                    <a:lnTo>
                      <a:pt x="1926" y="2161"/>
                    </a:lnTo>
                    <a:lnTo>
                      <a:pt x="1962" y="2187"/>
                    </a:lnTo>
                    <a:lnTo>
                      <a:pt x="1994" y="2213"/>
                    </a:lnTo>
                    <a:lnTo>
                      <a:pt x="2022" y="2239"/>
                    </a:lnTo>
                    <a:lnTo>
                      <a:pt x="2047" y="2265"/>
                    </a:lnTo>
                    <a:lnTo>
                      <a:pt x="2070" y="2291"/>
                    </a:lnTo>
                    <a:lnTo>
                      <a:pt x="2089" y="2317"/>
                    </a:lnTo>
                    <a:lnTo>
                      <a:pt x="2106" y="2341"/>
                    </a:lnTo>
                    <a:lnTo>
                      <a:pt x="2119" y="2365"/>
                    </a:lnTo>
                    <a:lnTo>
                      <a:pt x="2132" y="2388"/>
                    </a:lnTo>
                    <a:lnTo>
                      <a:pt x="2141" y="2409"/>
                    </a:lnTo>
                    <a:lnTo>
                      <a:pt x="2148" y="2429"/>
                    </a:lnTo>
                    <a:lnTo>
                      <a:pt x="2153" y="2446"/>
                    </a:lnTo>
                    <a:lnTo>
                      <a:pt x="2157" y="2462"/>
                    </a:lnTo>
                    <a:lnTo>
                      <a:pt x="2159" y="2476"/>
                    </a:lnTo>
                    <a:lnTo>
                      <a:pt x="2159" y="2486"/>
                    </a:lnTo>
                    <a:lnTo>
                      <a:pt x="2159" y="2713"/>
                    </a:lnTo>
                    <a:lnTo>
                      <a:pt x="2156" y="2743"/>
                    </a:lnTo>
                    <a:lnTo>
                      <a:pt x="2148" y="2771"/>
                    </a:lnTo>
                    <a:lnTo>
                      <a:pt x="2134" y="2796"/>
                    </a:lnTo>
                    <a:lnTo>
                      <a:pt x="2116" y="2819"/>
                    </a:lnTo>
                    <a:lnTo>
                      <a:pt x="2094" y="2836"/>
                    </a:lnTo>
                    <a:lnTo>
                      <a:pt x="2069" y="2851"/>
                    </a:lnTo>
                    <a:lnTo>
                      <a:pt x="2041" y="2859"/>
                    </a:lnTo>
                    <a:lnTo>
                      <a:pt x="2011" y="2862"/>
                    </a:lnTo>
                    <a:lnTo>
                      <a:pt x="149" y="2862"/>
                    </a:lnTo>
                    <a:lnTo>
                      <a:pt x="119" y="2859"/>
                    </a:lnTo>
                    <a:lnTo>
                      <a:pt x="92" y="2851"/>
                    </a:lnTo>
                    <a:lnTo>
                      <a:pt x="66" y="2836"/>
                    </a:lnTo>
                    <a:lnTo>
                      <a:pt x="44" y="2819"/>
                    </a:lnTo>
                    <a:lnTo>
                      <a:pt x="26" y="2796"/>
                    </a:lnTo>
                    <a:lnTo>
                      <a:pt x="12" y="2771"/>
                    </a:lnTo>
                    <a:lnTo>
                      <a:pt x="3" y="2743"/>
                    </a:lnTo>
                    <a:lnTo>
                      <a:pt x="0" y="2713"/>
                    </a:lnTo>
                    <a:lnTo>
                      <a:pt x="0" y="2486"/>
                    </a:lnTo>
                    <a:lnTo>
                      <a:pt x="1" y="2476"/>
                    </a:lnTo>
                    <a:lnTo>
                      <a:pt x="3" y="2462"/>
                    </a:lnTo>
                    <a:lnTo>
                      <a:pt x="6" y="2446"/>
                    </a:lnTo>
                    <a:lnTo>
                      <a:pt x="12" y="2429"/>
                    </a:lnTo>
                    <a:lnTo>
                      <a:pt x="20" y="2409"/>
                    </a:lnTo>
                    <a:lnTo>
                      <a:pt x="29" y="2388"/>
                    </a:lnTo>
                    <a:lnTo>
                      <a:pt x="40" y="2365"/>
                    </a:lnTo>
                    <a:lnTo>
                      <a:pt x="54" y="2341"/>
                    </a:lnTo>
                    <a:lnTo>
                      <a:pt x="70" y="2317"/>
                    </a:lnTo>
                    <a:lnTo>
                      <a:pt x="90" y="2291"/>
                    </a:lnTo>
                    <a:lnTo>
                      <a:pt x="112" y="2265"/>
                    </a:lnTo>
                    <a:lnTo>
                      <a:pt x="137" y="2239"/>
                    </a:lnTo>
                    <a:lnTo>
                      <a:pt x="166" y="2213"/>
                    </a:lnTo>
                    <a:lnTo>
                      <a:pt x="198" y="2187"/>
                    </a:lnTo>
                    <a:lnTo>
                      <a:pt x="234" y="2161"/>
                    </a:lnTo>
                    <a:lnTo>
                      <a:pt x="273" y="2137"/>
                    </a:lnTo>
                    <a:lnTo>
                      <a:pt x="316" y="2112"/>
                    </a:lnTo>
                    <a:lnTo>
                      <a:pt x="363" y="2089"/>
                    </a:lnTo>
                    <a:lnTo>
                      <a:pt x="416" y="2067"/>
                    </a:lnTo>
                    <a:lnTo>
                      <a:pt x="472" y="2046"/>
                    </a:lnTo>
                    <a:lnTo>
                      <a:pt x="532" y="2027"/>
                    </a:lnTo>
                    <a:lnTo>
                      <a:pt x="598" y="2010"/>
                    </a:lnTo>
                    <a:lnTo>
                      <a:pt x="669" y="1995"/>
                    </a:lnTo>
                    <a:lnTo>
                      <a:pt x="746" y="1983"/>
                    </a:lnTo>
                    <a:lnTo>
                      <a:pt x="746" y="1821"/>
                    </a:lnTo>
                    <a:lnTo>
                      <a:pt x="718" y="1807"/>
                    </a:lnTo>
                    <a:lnTo>
                      <a:pt x="693" y="1790"/>
                    </a:lnTo>
                    <a:lnTo>
                      <a:pt x="672" y="1773"/>
                    </a:lnTo>
                    <a:lnTo>
                      <a:pt x="656" y="1752"/>
                    </a:lnTo>
                    <a:lnTo>
                      <a:pt x="644" y="1730"/>
                    </a:lnTo>
                    <a:lnTo>
                      <a:pt x="635" y="1706"/>
                    </a:lnTo>
                    <a:lnTo>
                      <a:pt x="633" y="1680"/>
                    </a:lnTo>
                    <a:lnTo>
                      <a:pt x="635" y="1657"/>
                    </a:lnTo>
                    <a:lnTo>
                      <a:pt x="642" y="1636"/>
                    </a:lnTo>
                    <a:lnTo>
                      <a:pt x="651" y="1618"/>
                    </a:lnTo>
                    <a:lnTo>
                      <a:pt x="642" y="1598"/>
                    </a:lnTo>
                    <a:lnTo>
                      <a:pt x="635" y="1577"/>
                    </a:lnTo>
                    <a:lnTo>
                      <a:pt x="633" y="1554"/>
                    </a:lnTo>
                    <a:lnTo>
                      <a:pt x="635" y="1528"/>
                    </a:lnTo>
                    <a:lnTo>
                      <a:pt x="644" y="1504"/>
                    </a:lnTo>
                    <a:lnTo>
                      <a:pt x="656" y="1482"/>
                    </a:lnTo>
                    <a:lnTo>
                      <a:pt x="672" y="1463"/>
                    </a:lnTo>
                    <a:lnTo>
                      <a:pt x="618" y="1425"/>
                    </a:lnTo>
                    <a:lnTo>
                      <a:pt x="567" y="1384"/>
                    </a:lnTo>
                    <a:lnTo>
                      <a:pt x="519" y="1339"/>
                    </a:lnTo>
                    <a:lnTo>
                      <a:pt x="476" y="1289"/>
                    </a:lnTo>
                    <a:lnTo>
                      <a:pt x="437" y="1237"/>
                    </a:lnTo>
                    <a:lnTo>
                      <a:pt x="402" y="1181"/>
                    </a:lnTo>
                    <a:lnTo>
                      <a:pt x="371" y="1121"/>
                    </a:lnTo>
                    <a:lnTo>
                      <a:pt x="345" y="1060"/>
                    </a:lnTo>
                    <a:lnTo>
                      <a:pt x="325" y="996"/>
                    </a:lnTo>
                    <a:lnTo>
                      <a:pt x="310" y="929"/>
                    </a:lnTo>
                    <a:lnTo>
                      <a:pt x="302" y="860"/>
                    </a:lnTo>
                    <a:lnTo>
                      <a:pt x="299" y="790"/>
                    </a:lnTo>
                    <a:lnTo>
                      <a:pt x="302" y="718"/>
                    </a:lnTo>
                    <a:lnTo>
                      <a:pt x="311" y="648"/>
                    </a:lnTo>
                    <a:lnTo>
                      <a:pt x="326" y="580"/>
                    </a:lnTo>
                    <a:lnTo>
                      <a:pt x="347" y="514"/>
                    </a:lnTo>
                    <a:lnTo>
                      <a:pt x="374" y="452"/>
                    </a:lnTo>
                    <a:lnTo>
                      <a:pt x="405" y="391"/>
                    </a:lnTo>
                    <a:lnTo>
                      <a:pt x="442" y="334"/>
                    </a:lnTo>
                    <a:lnTo>
                      <a:pt x="482" y="281"/>
                    </a:lnTo>
                    <a:lnTo>
                      <a:pt x="527" y="231"/>
                    </a:lnTo>
                    <a:lnTo>
                      <a:pt x="577" y="187"/>
                    </a:lnTo>
                    <a:lnTo>
                      <a:pt x="629" y="145"/>
                    </a:lnTo>
                    <a:lnTo>
                      <a:pt x="686" y="109"/>
                    </a:lnTo>
                    <a:lnTo>
                      <a:pt x="746" y="76"/>
                    </a:lnTo>
                    <a:lnTo>
                      <a:pt x="807" y="49"/>
                    </a:lnTo>
                    <a:lnTo>
                      <a:pt x="872" y="28"/>
                    </a:lnTo>
                    <a:lnTo>
                      <a:pt x="939" y="13"/>
                    </a:lnTo>
                    <a:lnTo>
                      <a:pt x="1009" y="3"/>
                    </a:lnTo>
                    <a:lnTo>
                      <a:pt x="10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306"/>
              <p:cNvSpPr>
                <a:spLocks/>
              </p:cNvSpPr>
              <p:nvPr/>
            </p:nvSpPr>
            <p:spPr bwMode="auto">
              <a:xfrm>
                <a:off x="7288213" y="3792538"/>
                <a:ext cx="285750" cy="42863"/>
              </a:xfrm>
              <a:custGeom>
                <a:avLst/>
                <a:gdLst>
                  <a:gd name="T0" fmla="*/ 148 w 1973"/>
                  <a:gd name="T1" fmla="*/ 0 h 301"/>
                  <a:gd name="T2" fmla="*/ 1823 w 1973"/>
                  <a:gd name="T3" fmla="*/ 0 h 301"/>
                  <a:gd name="T4" fmla="*/ 1853 w 1973"/>
                  <a:gd name="T5" fmla="*/ 3 h 301"/>
                  <a:gd name="T6" fmla="*/ 1881 w 1973"/>
                  <a:gd name="T7" fmla="*/ 13 h 301"/>
                  <a:gd name="T8" fmla="*/ 1907 w 1973"/>
                  <a:gd name="T9" fmla="*/ 26 h 301"/>
                  <a:gd name="T10" fmla="*/ 1928 w 1973"/>
                  <a:gd name="T11" fmla="*/ 44 h 301"/>
                  <a:gd name="T12" fmla="*/ 1947 w 1973"/>
                  <a:gd name="T13" fmla="*/ 67 h 301"/>
                  <a:gd name="T14" fmla="*/ 1960 w 1973"/>
                  <a:gd name="T15" fmla="*/ 92 h 301"/>
                  <a:gd name="T16" fmla="*/ 1970 w 1973"/>
                  <a:gd name="T17" fmla="*/ 121 h 301"/>
                  <a:gd name="T18" fmla="*/ 1973 w 1973"/>
                  <a:gd name="T19" fmla="*/ 151 h 301"/>
                  <a:gd name="T20" fmla="*/ 1970 w 1973"/>
                  <a:gd name="T21" fmla="*/ 181 h 301"/>
                  <a:gd name="T22" fmla="*/ 1960 w 1973"/>
                  <a:gd name="T23" fmla="*/ 209 h 301"/>
                  <a:gd name="T24" fmla="*/ 1947 w 1973"/>
                  <a:gd name="T25" fmla="*/ 235 h 301"/>
                  <a:gd name="T26" fmla="*/ 1928 w 1973"/>
                  <a:gd name="T27" fmla="*/ 257 h 301"/>
                  <a:gd name="T28" fmla="*/ 1907 w 1973"/>
                  <a:gd name="T29" fmla="*/ 276 h 301"/>
                  <a:gd name="T30" fmla="*/ 1881 w 1973"/>
                  <a:gd name="T31" fmla="*/ 289 h 301"/>
                  <a:gd name="T32" fmla="*/ 1853 w 1973"/>
                  <a:gd name="T33" fmla="*/ 299 h 301"/>
                  <a:gd name="T34" fmla="*/ 1823 w 1973"/>
                  <a:gd name="T35" fmla="*/ 301 h 301"/>
                  <a:gd name="T36" fmla="*/ 148 w 1973"/>
                  <a:gd name="T37" fmla="*/ 301 h 301"/>
                  <a:gd name="T38" fmla="*/ 118 w 1973"/>
                  <a:gd name="T39" fmla="*/ 299 h 301"/>
                  <a:gd name="T40" fmla="*/ 90 w 1973"/>
                  <a:gd name="T41" fmla="*/ 289 h 301"/>
                  <a:gd name="T42" fmla="*/ 65 w 1973"/>
                  <a:gd name="T43" fmla="*/ 276 h 301"/>
                  <a:gd name="T44" fmla="*/ 43 w 1973"/>
                  <a:gd name="T45" fmla="*/ 257 h 301"/>
                  <a:gd name="T46" fmla="*/ 24 w 1973"/>
                  <a:gd name="T47" fmla="*/ 235 h 301"/>
                  <a:gd name="T48" fmla="*/ 11 w 1973"/>
                  <a:gd name="T49" fmla="*/ 209 h 301"/>
                  <a:gd name="T50" fmla="*/ 2 w 1973"/>
                  <a:gd name="T51" fmla="*/ 181 h 301"/>
                  <a:gd name="T52" fmla="*/ 0 w 1973"/>
                  <a:gd name="T53" fmla="*/ 151 h 301"/>
                  <a:gd name="T54" fmla="*/ 2 w 1973"/>
                  <a:gd name="T55" fmla="*/ 121 h 301"/>
                  <a:gd name="T56" fmla="*/ 11 w 1973"/>
                  <a:gd name="T57" fmla="*/ 92 h 301"/>
                  <a:gd name="T58" fmla="*/ 24 w 1973"/>
                  <a:gd name="T59" fmla="*/ 67 h 301"/>
                  <a:gd name="T60" fmla="*/ 43 w 1973"/>
                  <a:gd name="T61" fmla="*/ 44 h 301"/>
                  <a:gd name="T62" fmla="*/ 65 w 1973"/>
                  <a:gd name="T63" fmla="*/ 26 h 301"/>
                  <a:gd name="T64" fmla="*/ 90 w 1973"/>
                  <a:gd name="T65" fmla="*/ 13 h 301"/>
                  <a:gd name="T66" fmla="*/ 118 w 1973"/>
                  <a:gd name="T67" fmla="*/ 3 h 301"/>
                  <a:gd name="T68" fmla="*/ 148 w 1973"/>
                  <a:gd name="T69"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3" h="301">
                    <a:moveTo>
                      <a:pt x="148" y="0"/>
                    </a:moveTo>
                    <a:lnTo>
                      <a:pt x="1823" y="0"/>
                    </a:lnTo>
                    <a:lnTo>
                      <a:pt x="1853" y="3"/>
                    </a:lnTo>
                    <a:lnTo>
                      <a:pt x="1881" y="13"/>
                    </a:lnTo>
                    <a:lnTo>
                      <a:pt x="1907" y="26"/>
                    </a:lnTo>
                    <a:lnTo>
                      <a:pt x="1928" y="44"/>
                    </a:lnTo>
                    <a:lnTo>
                      <a:pt x="1947" y="67"/>
                    </a:lnTo>
                    <a:lnTo>
                      <a:pt x="1960" y="92"/>
                    </a:lnTo>
                    <a:lnTo>
                      <a:pt x="1970" y="121"/>
                    </a:lnTo>
                    <a:lnTo>
                      <a:pt x="1973" y="151"/>
                    </a:lnTo>
                    <a:lnTo>
                      <a:pt x="1970" y="181"/>
                    </a:lnTo>
                    <a:lnTo>
                      <a:pt x="1960" y="209"/>
                    </a:lnTo>
                    <a:lnTo>
                      <a:pt x="1947" y="235"/>
                    </a:lnTo>
                    <a:lnTo>
                      <a:pt x="1928" y="257"/>
                    </a:lnTo>
                    <a:lnTo>
                      <a:pt x="1907" y="276"/>
                    </a:lnTo>
                    <a:lnTo>
                      <a:pt x="1881" y="289"/>
                    </a:lnTo>
                    <a:lnTo>
                      <a:pt x="1853" y="299"/>
                    </a:lnTo>
                    <a:lnTo>
                      <a:pt x="1823" y="301"/>
                    </a:lnTo>
                    <a:lnTo>
                      <a:pt x="148" y="301"/>
                    </a:lnTo>
                    <a:lnTo>
                      <a:pt x="118" y="299"/>
                    </a:lnTo>
                    <a:lnTo>
                      <a:pt x="90" y="289"/>
                    </a:lnTo>
                    <a:lnTo>
                      <a:pt x="65" y="276"/>
                    </a:lnTo>
                    <a:lnTo>
                      <a:pt x="43" y="257"/>
                    </a:lnTo>
                    <a:lnTo>
                      <a:pt x="24" y="235"/>
                    </a:lnTo>
                    <a:lnTo>
                      <a:pt x="11" y="209"/>
                    </a:lnTo>
                    <a:lnTo>
                      <a:pt x="2" y="181"/>
                    </a:lnTo>
                    <a:lnTo>
                      <a:pt x="0" y="151"/>
                    </a:lnTo>
                    <a:lnTo>
                      <a:pt x="2" y="121"/>
                    </a:lnTo>
                    <a:lnTo>
                      <a:pt x="11" y="92"/>
                    </a:lnTo>
                    <a:lnTo>
                      <a:pt x="24" y="67"/>
                    </a:lnTo>
                    <a:lnTo>
                      <a:pt x="43" y="44"/>
                    </a:lnTo>
                    <a:lnTo>
                      <a:pt x="65" y="26"/>
                    </a:lnTo>
                    <a:lnTo>
                      <a:pt x="90" y="13"/>
                    </a:lnTo>
                    <a:lnTo>
                      <a:pt x="118" y="3"/>
                    </a:lnTo>
                    <a:lnTo>
                      <a:pt x="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8" name="Hexagon 37"/>
            <p:cNvSpPr/>
            <p:nvPr/>
          </p:nvSpPr>
          <p:spPr>
            <a:xfrm rot="5400000">
              <a:off x="6723815" y="4910166"/>
              <a:ext cx="639873" cy="555839"/>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sp>
        <p:nvSpPr>
          <p:cNvPr id="39" name="TextBox 38"/>
          <p:cNvSpPr txBox="1"/>
          <p:nvPr/>
        </p:nvSpPr>
        <p:spPr>
          <a:xfrm>
            <a:off x="5741434" y="2161749"/>
            <a:ext cx="2073398"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5741434" y="3877416"/>
            <a:ext cx="2098545"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TextBox 40"/>
          <p:cNvSpPr txBox="1"/>
          <p:nvPr/>
        </p:nvSpPr>
        <p:spPr>
          <a:xfrm>
            <a:off x="5741433" y="1863446"/>
            <a:ext cx="1431487"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Your Title Here</a:t>
            </a:r>
          </a:p>
        </p:txBody>
      </p:sp>
      <p:sp>
        <p:nvSpPr>
          <p:cNvPr id="42" name="TextBox 41"/>
          <p:cNvSpPr txBox="1"/>
          <p:nvPr/>
        </p:nvSpPr>
        <p:spPr>
          <a:xfrm>
            <a:off x="5741434" y="3611073"/>
            <a:ext cx="1431486"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Your Title Here</a:t>
            </a:r>
          </a:p>
        </p:txBody>
      </p:sp>
    </p:spTree>
    <p:extLst>
      <p:ext uri="{BB962C8B-B14F-4D97-AF65-F5344CB8AC3E}">
        <p14:creationId xmlns:p14="http://schemas.microsoft.com/office/powerpoint/2010/main" val="1044435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p:cTn id="15" dur="500" fill="hold"/>
                                        <p:tgtEl>
                                          <p:spTgt spid="10"/>
                                        </p:tgtEl>
                                        <p:attrNameLst>
                                          <p:attrName>ppt_w</p:attrName>
                                        </p:attrNameLst>
                                      </p:cBhvr>
                                      <p:tavLst>
                                        <p:tav tm="0">
                                          <p:val>
                                            <p:fltVal val="0"/>
                                          </p:val>
                                        </p:tav>
                                        <p:tav tm="100000">
                                          <p:val>
                                            <p:strVal val="#ppt_w"/>
                                          </p:val>
                                        </p:tav>
                                      </p:tavLst>
                                    </p:anim>
                                    <p:anim calcmode="lin" valueType="num">
                                      <p:cBhvr>
                                        <p:cTn id="16" dur="500" fill="hold"/>
                                        <p:tgtEl>
                                          <p:spTgt spid="10"/>
                                        </p:tgtEl>
                                        <p:attrNameLst>
                                          <p:attrName>ppt_h</p:attrName>
                                        </p:attrNameLst>
                                      </p:cBhvr>
                                      <p:tavLst>
                                        <p:tav tm="0">
                                          <p:val>
                                            <p:fltVal val="0"/>
                                          </p:val>
                                        </p:tav>
                                        <p:tav tm="100000">
                                          <p:val>
                                            <p:strVal val="#ppt_h"/>
                                          </p:val>
                                        </p:tav>
                                      </p:tavLst>
                                    </p:anim>
                                    <p:animEffect transition="in" filter="fade">
                                      <p:cBhvr>
                                        <p:cTn id="17" dur="500"/>
                                        <p:tgtEl>
                                          <p:spTgt spid="10"/>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26"/>
                                        </p:tgtEl>
                                        <p:attrNameLst>
                                          <p:attrName>style.visibility</p:attrName>
                                        </p:attrNameLst>
                                      </p:cBhvr>
                                      <p:to>
                                        <p:strVal val="visible"/>
                                      </p:to>
                                    </p:set>
                                    <p:animEffect transition="in" filter="wipe(left)">
                                      <p:cBhvr>
                                        <p:cTn id="21" dur="500"/>
                                        <p:tgtEl>
                                          <p:spTgt spid="26"/>
                                        </p:tgtEl>
                                      </p:cBhvr>
                                    </p:animEffect>
                                  </p:childTnLst>
                                </p:cTn>
                              </p:par>
                            </p:childTnLst>
                          </p:cTn>
                        </p:par>
                        <p:par>
                          <p:cTn id="22" fill="hold">
                            <p:stCondLst>
                              <p:cond delay="2000"/>
                            </p:stCondLst>
                            <p:childTnLst>
                              <p:par>
                                <p:cTn id="23" presetID="42" presetClass="entr" presetSubtype="0"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fade">
                                      <p:cBhvr>
                                        <p:cTn id="25" dur="500"/>
                                        <p:tgtEl>
                                          <p:spTgt spid="22"/>
                                        </p:tgtEl>
                                      </p:cBhvr>
                                    </p:animEffect>
                                    <p:anim calcmode="lin" valueType="num">
                                      <p:cBhvr>
                                        <p:cTn id="26" dur="500" fill="hold"/>
                                        <p:tgtEl>
                                          <p:spTgt spid="22"/>
                                        </p:tgtEl>
                                        <p:attrNameLst>
                                          <p:attrName>ppt_x</p:attrName>
                                        </p:attrNameLst>
                                      </p:cBhvr>
                                      <p:tavLst>
                                        <p:tav tm="0">
                                          <p:val>
                                            <p:strVal val="#ppt_x"/>
                                          </p:val>
                                        </p:tav>
                                        <p:tav tm="100000">
                                          <p:val>
                                            <p:strVal val="#ppt_x"/>
                                          </p:val>
                                        </p:tav>
                                      </p:tavLst>
                                    </p:anim>
                                    <p:anim calcmode="lin" valueType="num">
                                      <p:cBhvr>
                                        <p:cTn id="27" dur="500" fill="hold"/>
                                        <p:tgtEl>
                                          <p:spTgt spid="22"/>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53" presetClass="entr" presetSubtype="16" fill="hold" nodeType="after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p:cTn id="31" dur="500" fill="hold"/>
                                        <p:tgtEl>
                                          <p:spTgt spid="25"/>
                                        </p:tgtEl>
                                        <p:attrNameLst>
                                          <p:attrName>ppt_w</p:attrName>
                                        </p:attrNameLst>
                                      </p:cBhvr>
                                      <p:tavLst>
                                        <p:tav tm="0">
                                          <p:val>
                                            <p:fltVal val="0"/>
                                          </p:val>
                                        </p:tav>
                                        <p:tav tm="100000">
                                          <p:val>
                                            <p:strVal val="#ppt_w"/>
                                          </p:val>
                                        </p:tav>
                                      </p:tavLst>
                                    </p:anim>
                                    <p:anim calcmode="lin" valueType="num">
                                      <p:cBhvr>
                                        <p:cTn id="32" dur="500" fill="hold"/>
                                        <p:tgtEl>
                                          <p:spTgt spid="25"/>
                                        </p:tgtEl>
                                        <p:attrNameLst>
                                          <p:attrName>ppt_h</p:attrName>
                                        </p:attrNameLst>
                                      </p:cBhvr>
                                      <p:tavLst>
                                        <p:tav tm="0">
                                          <p:val>
                                            <p:fltVal val="0"/>
                                          </p:val>
                                        </p:tav>
                                        <p:tav tm="100000">
                                          <p:val>
                                            <p:strVal val="#ppt_h"/>
                                          </p:val>
                                        </p:tav>
                                      </p:tavLst>
                                    </p:anim>
                                    <p:animEffect transition="in" filter="fade">
                                      <p:cBhvr>
                                        <p:cTn id="33" dur="500"/>
                                        <p:tgtEl>
                                          <p:spTgt spid="25"/>
                                        </p:tgtEl>
                                      </p:cBhvr>
                                    </p:animEffect>
                                  </p:childTnLst>
                                </p:cTn>
                              </p:par>
                            </p:childTnLst>
                          </p:cTn>
                        </p:par>
                        <p:par>
                          <p:cTn id="34" fill="hold">
                            <p:stCondLst>
                              <p:cond delay="3000"/>
                            </p:stCondLst>
                            <p:childTnLst>
                              <p:par>
                                <p:cTn id="35" presetID="22" presetClass="entr" presetSubtype="8" fill="hold" grpId="0" nodeType="afterEffect">
                                  <p:stCondLst>
                                    <p:cond delay="0"/>
                                  </p:stCondLst>
                                  <p:childTnLst>
                                    <p:set>
                                      <p:cBhvr>
                                        <p:cTn id="36" dur="1" fill="hold">
                                          <p:stCondLst>
                                            <p:cond delay="0"/>
                                          </p:stCondLst>
                                        </p:cTn>
                                        <p:tgtEl>
                                          <p:spTgt spid="41"/>
                                        </p:tgtEl>
                                        <p:attrNameLst>
                                          <p:attrName>style.visibility</p:attrName>
                                        </p:attrNameLst>
                                      </p:cBhvr>
                                      <p:to>
                                        <p:strVal val="visible"/>
                                      </p:to>
                                    </p:set>
                                    <p:animEffect transition="in" filter="wipe(left)">
                                      <p:cBhvr>
                                        <p:cTn id="37" dur="500"/>
                                        <p:tgtEl>
                                          <p:spTgt spid="41"/>
                                        </p:tgtEl>
                                      </p:cBhvr>
                                    </p:animEffect>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39"/>
                                        </p:tgtEl>
                                        <p:attrNameLst>
                                          <p:attrName>style.visibility</p:attrName>
                                        </p:attrNameLst>
                                      </p:cBhvr>
                                      <p:to>
                                        <p:strVal val="visible"/>
                                      </p:to>
                                    </p:set>
                                    <p:animEffect transition="in" filter="fade">
                                      <p:cBhvr>
                                        <p:cTn id="41" dur="500"/>
                                        <p:tgtEl>
                                          <p:spTgt spid="39"/>
                                        </p:tgtEl>
                                      </p:cBhvr>
                                    </p:animEffect>
                                    <p:anim calcmode="lin" valueType="num">
                                      <p:cBhvr>
                                        <p:cTn id="42" dur="500" fill="hold"/>
                                        <p:tgtEl>
                                          <p:spTgt spid="39"/>
                                        </p:tgtEl>
                                        <p:attrNameLst>
                                          <p:attrName>ppt_x</p:attrName>
                                        </p:attrNameLst>
                                      </p:cBhvr>
                                      <p:tavLst>
                                        <p:tav tm="0">
                                          <p:val>
                                            <p:strVal val="#ppt_x"/>
                                          </p:val>
                                        </p:tav>
                                        <p:tav tm="100000">
                                          <p:val>
                                            <p:strVal val="#ppt_x"/>
                                          </p:val>
                                        </p:tav>
                                      </p:tavLst>
                                    </p:anim>
                                    <p:anim calcmode="lin" valueType="num">
                                      <p:cBhvr>
                                        <p:cTn id="43" dur="500" fill="hold"/>
                                        <p:tgtEl>
                                          <p:spTgt spid="39"/>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53" presetClass="entr" presetSubtype="16" fill="hold" nodeType="after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p:cTn id="47" dur="500" fill="hold"/>
                                        <p:tgtEl>
                                          <p:spTgt spid="23"/>
                                        </p:tgtEl>
                                        <p:attrNameLst>
                                          <p:attrName>ppt_w</p:attrName>
                                        </p:attrNameLst>
                                      </p:cBhvr>
                                      <p:tavLst>
                                        <p:tav tm="0">
                                          <p:val>
                                            <p:fltVal val="0"/>
                                          </p:val>
                                        </p:tav>
                                        <p:tav tm="100000">
                                          <p:val>
                                            <p:strVal val="#ppt_w"/>
                                          </p:val>
                                        </p:tav>
                                      </p:tavLst>
                                    </p:anim>
                                    <p:anim calcmode="lin" valueType="num">
                                      <p:cBhvr>
                                        <p:cTn id="48" dur="500" fill="hold"/>
                                        <p:tgtEl>
                                          <p:spTgt spid="23"/>
                                        </p:tgtEl>
                                        <p:attrNameLst>
                                          <p:attrName>ppt_h</p:attrName>
                                        </p:attrNameLst>
                                      </p:cBhvr>
                                      <p:tavLst>
                                        <p:tav tm="0">
                                          <p:val>
                                            <p:fltVal val="0"/>
                                          </p:val>
                                        </p:tav>
                                        <p:tav tm="100000">
                                          <p:val>
                                            <p:strVal val="#ppt_h"/>
                                          </p:val>
                                        </p:tav>
                                      </p:tavLst>
                                    </p:anim>
                                    <p:animEffect transition="in" filter="fade">
                                      <p:cBhvr>
                                        <p:cTn id="49" dur="500"/>
                                        <p:tgtEl>
                                          <p:spTgt spid="23"/>
                                        </p:tgtEl>
                                      </p:cBhvr>
                                    </p:animEffect>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wipe(left)">
                                      <p:cBhvr>
                                        <p:cTn id="53" dur="500"/>
                                        <p:tgtEl>
                                          <p:spTgt spid="29"/>
                                        </p:tgtEl>
                                      </p:cBhvr>
                                    </p:animEffect>
                                  </p:childTnLst>
                                </p:cTn>
                              </p:par>
                            </p:childTnLst>
                          </p:cTn>
                        </p:par>
                        <p:par>
                          <p:cTn id="54" fill="hold">
                            <p:stCondLst>
                              <p:cond delay="5000"/>
                            </p:stCondLst>
                            <p:childTnLst>
                              <p:par>
                                <p:cTn id="55" presetID="42" presetClass="entr" presetSubtype="0" fill="hold" grpId="0" nodeType="afterEffect">
                                  <p:stCondLst>
                                    <p:cond delay="0"/>
                                  </p:stCondLst>
                                  <p:childTnLst>
                                    <p:set>
                                      <p:cBhvr>
                                        <p:cTn id="56" dur="1" fill="hold">
                                          <p:stCondLst>
                                            <p:cond delay="0"/>
                                          </p:stCondLst>
                                        </p:cTn>
                                        <p:tgtEl>
                                          <p:spTgt spid="24"/>
                                        </p:tgtEl>
                                        <p:attrNameLst>
                                          <p:attrName>style.visibility</p:attrName>
                                        </p:attrNameLst>
                                      </p:cBhvr>
                                      <p:to>
                                        <p:strVal val="visible"/>
                                      </p:to>
                                    </p:set>
                                    <p:animEffect transition="in" filter="fade">
                                      <p:cBhvr>
                                        <p:cTn id="57" dur="500"/>
                                        <p:tgtEl>
                                          <p:spTgt spid="24"/>
                                        </p:tgtEl>
                                      </p:cBhvr>
                                    </p:animEffect>
                                    <p:anim calcmode="lin" valueType="num">
                                      <p:cBhvr>
                                        <p:cTn id="58" dur="500" fill="hold"/>
                                        <p:tgtEl>
                                          <p:spTgt spid="24"/>
                                        </p:tgtEl>
                                        <p:attrNameLst>
                                          <p:attrName>ppt_x</p:attrName>
                                        </p:attrNameLst>
                                      </p:cBhvr>
                                      <p:tavLst>
                                        <p:tav tm="0">
                                          <p:val>
                                            <p:strVal val="#ppt_x"/>
                                          </p:val>
                                        </p:tav>
                                        <p:tav tm="100000">
                                          <p:val>
                                            <p:strVal val="#ppt_x"/>
                                          </p:val>
                                        </p:tav>
                                      </p:tavLst>
                                    </p:anim>
                                    <p:anim calcmode="lin" valueType="num">
                                      <p:cBhvr>
                                        <p:cTn id="59" dur="500" fill="hold"/>
                                        <p:tgtEl>
                                          <p:spTgt spid="24"/>
                                        </p:tgtEl>
                                        <p:attrNameLst>
                                          <p:attrName>ppt_y</p:attrName>
                                        </p:attrNameLst>
                                      </p:cBhvr>
                                      <p:tavLst>
                                        <p:tav tm="0">
                                          <p:val>
                                            <p:strVal val="#ppt_y+.1"/>
                                          </p:val>
                                        </p:tav>
                                        <p:tav tm="100000">
                                          <p:val>
                                            <p:strVal val="#ppt_y"/>
                                          </p:val>
                                        </p:tav>
                                      </p:tavLst>
                                    </p:anim>
                                  </p:childTnLst>
                                </p:cTn>
                              </p:par>
                            </p:childTnLst>
                          </p:cTn>
                        </p:par>
                        <p:par>
                          <p:cTn id="60" fill="hold">
                            <p:stCondLst>
                              <p:cond delay="5500"/>
                            </p:stCondLst>
                            <p:childTnLst>
                              <p:par>
                                <p:cTn id="61" presetID="53" presetClass="entr" presetSubtype="16" fill="hold" nodeType="afterEffect">
                                  <p:stCondLst>
                                    <p:cond delay="0"/>
                                  </p:stCondLst>
                                  <p:childTnLst>
                                    <p:set>
                                      <p:cBhvr>
                                        <p:cTn id="62" dur="1" fill="hold">
                                          <p:stCondLst>
                                            <p:cond delay="0"/>
                                          </p:stCondLst>
                                        </p:cTn>
                                        <p:tgtEl>
                                          <p:spTgt spid="27"/>
                                        </p:tgtEl>
                                        <p:attrNameLst>
                                          <p:attrName>style.visibility</p:attrName>
                                        </p:attrNameLst>
                                      </p:cBhvr>
                                      <p:to>
                                        <p:strVal val="visible"/>
                                      </p:to>
                                    </p:set>
                                    <p:anim calcmode="lin" valueType="num">
                                      <p:cBhvr>
                                        <p:cTn id="63" dur="500" fill="hold"/>
                                        <p:tgtEl>
                                          <p:spTgt spid="27"/>
                                        </p:tgtEl>
                                        <p:attrNameLst>
                                          <p:attrName>ppt_w</p:attrName>
                                        </p:attrNameLst>
                                      </p:cBhvr>
                                      <p:tavLst>
                                        <p:tav tm="0">
                                          <p:val>
                                            <p:fltVal val="0"/>
                                          </p:val>
                                        </p:tav>
                                        <p:tav tm="100000">
                                          <p:val>
                                            <p:strVal val="#ppt_w"/>
                                          </p:val>
                                        </p:tav>
                                      </p:tavLst>
                                    </p:anim>
                                    <p:anim calcmode="lin" valueType="num">
                                      <p:cBhvr>
                                        <p:cTn id="64" dur="500" fill="hold"/>
                                        <p:tgtEl>
                                          <p:spTgt spid="27"/>
                                        </p:tgtEl>
                                        <p:attrNameLst>
                                          <p:attrName>ppt_h</p:attrName>
                                        </p:attrNameLst>
                                      </p:cBhvr>
                                      <p:tavLst>
                                        <p:tav tm="0">
                                          <p:val>
                                            <p:fltVal val="0"/>
                                          </p:val>
                                        </p:tav>
                                        <p:tav tm="100000">
                                          <p:val>
                                            <p:strVal val="#ppt_h"/>
                                          </p:val>
                                        </p:tav>
                                      </p:tavLst>
                                    </p:anim>
                                    <p:animEffect transition="in" filter="fade">
                                      <p:cBhvr>
                                        <p:cTn id="65" dur="500"/>
                                        <p:tgtEl>
                                          <p:spTgt spid="27"/>
                                        </p:tgtEl>
                                      </p:cBhvr>
                                    </p:animEffec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42"/>
                                        </p:tgtEl>
                                        <p:attrNameLst>
                                          <p:attrName>style.visibility</p:attrName>
                                        </p:attrNameLst>
                                      </p:cBhvr>
                                      <p:to>
                                        <p:strVal val="visible"/>
                                      </p:to>
                                    </p:set>
                                    <p:animEffect transition="in" filter="wipe(left)">
                                      <p:cBhvr>
                                        <p:cTn id="69" dur="500"/>
                                        <p:tgtEl>
                                          <p:spTgt spid="42"/>
                                        </p:tgtEl>
                                      </p:cBhvr>
                                    </p:animEffect>
                                  </p:childTnLst>
                                </p:cTn>
                              </p:par>
                            </p:childTnLst>
                          </p:cTn>
                        </p:par>
                        <p:par>
                          <p:cTn id="70" fill="hold">
                            <p:stCondLst>
                              <p:cond delay="6500"/>
                            </p:stCondLst>
                            <p:childTnLst>
                              <p:par>
                                <p:cTn id="71" presetID="42" presetClass="entr" presetSubtype="0" fill="hold" grpId="0" nodeType="afterEffect">
                                  <p:stCondLst>
                                    <p:cond delay="0"/>
                                  </p:stCondLst>
                                  <p:childTnLst>
                                    <p:set>
                                      <p:cBhvr>
                                        <p:cTn id="72" dur="1" fill="hold">
                                          <p:stCondLst>
                                            <p:cond delay="0"/>
                                          </p:stCondLst>
                                        </p:cTn>
                                        <p:tgtEl>
                                          <p:spTgt spid="40"/>
                                        </p:tgtEl>
                                        <p:attrNameLst>
                                          <p:attrName>style.visibility</p:attrName>
                                        </p:attrNameLst>
                                      </p:cBhvr>
                                      <p:to>
                                        <p:strVal val="visible"/>
                                      </p:to>
                                    </p:set>
                                    <p:animEffect transition="in" filter="fade">
                                      <p:cBhvr>
                                        <p:cTn id="73" dur="500"/>
                                        <p:tgtEl>
                                          <p:spTgt spid="40"/>
                                        </p:tgtEl>
                                      </p:cBhvr>
                                    </p:animEffect>
                                    <p:anim calcmode="lin" valueType="num">
                                      <p:cBhvr>
                                        <p:cTn id="74" dur="500" fill="hold"/>
                                        <p:tgtEl>
                                          <p:spTgt spid="40"/>
                                        </p:tgtEl>
                                        <p:attrNameLst>
                                          <p:attrName>ppt_x</p:attrName>
                                        </p:attrNameLst>
                                      </p:cBhvr>
                                      <p:tavLst>
                                        <p:tav tm="0">
                                          <p:val>
                                            <p:strVal val="#ppt_x"/>
                                          </p:val>
                                        </p:tav>
                                        <p:tav tm="100000">
                                          <p:val>
                                            <p:strVal val="#ppt_x"/>
                                          </p:val>
                                        </p:tav>
                                      </p:tavLst>
                                    </p:anim>
                                    <p:anim calcmode="lin" valueType="num">
                                      <p:cBhvr>
                                        <p:cTn id="75" dur="500" fill="hold"/>
                                        <p:tgtEl>
                                          <p:spTgt spid="4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22" grpId="0"/>
      <p:bldP spid="24" grpId="0"/>
      <p:bldP spid="26" grpId="0"/>
      <p:bldP spid="29" grpId="0"/>
      <p:bldP spid="39" grpId="0"/>
      <p:bldP spid="40" grpId="0"/>
      <p:bldP spid="41" grpId="0"/>
      <p:bldP spid="42"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80"/>
          <p:cNvSpPr/>
          <p:nvPr/>
        </p:nvSpPr>
        <p:spPr>
          <a:xfrm>
            <a:off x="2002972" y="1866899"/>
            <a:ext cx="5138057" cy="14097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71" name="TextBox 70"/>
          <p:cNvSpPr txBox="1"/>
          <p:nvPr/>
        </p:nvSpPr>
        <p:spPr>
          <a:xfrm>
            <a:off x="2114890" y="2329377"/>
            <a:ext cx="4914220" cy="507831"/>
          </a:xfrm>
          <a:prstGeom prst="rect">
            <a:avLst/>
          </a:prstGeom>
          <a:noFill/>
        </p:spPr>
        <p:txBody>
          <a:bodyPr wrap="square" rtlCol="0">
            <a:spAutoFit/>
          </a:bodyPr>
          <a:lstStyle/>
          <a:p>
            <a:pPr algn="ctr"/>
            <a:r>
              <a:rPr lang="id-ID" sz="2700" b="1" dirty="0">
                <a:solidFill>
                  <a:schemeClr val="bg1"/>
                </a:solidFill>
                <a:latin typeface="Montserrat Black" panose="00000A00000000000000" pitchFamily="50" charset="0"/>
              </a:rPr>
              <a:t>THANKS FOR WATCHING</a:t>
            </a:r>
          </a:p>
        </p:txBody>
      </p:sp>
      <p:sp>
        <p:nvSpPr>
          <p:cNvPr id="75" name="TextBox 74"/>
          <p:cNvSpPr txBox="1"/>
          <p:nvPr/>
        </p:nvSpPr>
        <p:spPr>
          <a:xfrm>
            <a:off x="3844887" y="2193413"/>
            <a:ext cx="1454227" cy="219291"/>
          </a:xfrm>
          <a:prstGeom prst="rect">
            <a:avLst/>
          </a:prstGeom>
          <a:noFill/>
        </p:spPr>
        <p:txBody>
          <a:bodyPr wrap="square" rtlCol="0">
            <a:spAutoFit/>
          </a:bodyPr>
          <a:lstStyle/>
          <a:p>
            <a:pPr algn="ct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Tree>
    <p:extLst>
      <p:ext uri="{BB962C8B-B14F-4D97-AF65-F5344CB8AC3E}">
        <p14:creationId xmlns:p14="http://schemas.microsoft.com/office/powerpoint/2010/main" val="2336502740"/>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barn(inVertical)">
                                      <p:cBhvr>
                                        <p:cTn id="7" dur="500"/>
                                        <p:tgtEl>
                                          <p:spTgt spid="81"/>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barn(inVertical)">
                                      <p:cBhvr>
                                        <p:cTn id="11" dur="500"/>
                                        <p:tgtEl>
                                          <p:spTgt spid="75"/>
                                        </p:tgtEl>
                                      </p:cBhvr>
                                    </p:animEffect>
                                  </p:childTnLst>
                                </p:cTn>
                              </p:par>
                            </p:childTnLst>
                          </p:cTn>
                        </p:par>
                        <p:par>
                          <p:cTn id="12" fill="hold">
                            <p:stCondLst>
                              <p:cond delay="1000"/>
                            </p:stCondLst>
                            <p:childTnLst>
                              <p:par>
                                <p:cTn id="13" presetID="16" presetClass="entr" presetSubtype="37" fill="hold" grpId="0" nodeType="after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barn(outVertical)">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71" grpId="0"/>
      <p:bldP spid="75"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a:stretch>
            <a:fillRect/>
          </a:stretch>
        </p:blipFill>
        <p:spPr/>
      </p:pic>
      <p:sp>
        <p:nvSpPr>
          <p:cNvPr id="81" name="Rectangle 80"/>
          <p:cNvSpPr/>
          <p:nvPr/>
        </p:nvSpPr>
        <p:spPr>
          <a:xfrm>
            <a:off x="2002972" y="1866899"/>
            <a:ext cx="5138057" cy="14097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71" name="TextBox 70"/>
          <p:cNvSpPr txBox="1"/>
          <p:nvPr/>
        </p:nvSpPr>
        <p:spPr>
          <a:xfrm>
            <a:off x="2166257" y="2329377"/>
            <a:ext cx="4811486" cy="507831"/>
          </a:xfrm>
          <a:prstGeom prst="rect">
            <a:avLst/>
          </a:prstGeom>
          <a:noFill/>
        </p:spPr>
        <p:txBody>
          <a:bodyPr wrap="square" rtlCol="0">
            <a:spAutoFit/>
          </a:bodyPr>
          <a:lstStyle/>
          <a:p>
            <a:pPr algn="ctr"/>
            <a:r>
              <a:rPr lang="id-ID" sz="2700" b="1" dirty="0">
                <a:solidFill>
                  <a:schemeClr val="bg1"/>
                </a:solidFill>
                <a:latin typeface="Montserrat Black" panose="00000A00000000000000" pitchFamily="50" charset="0"/>
              </a:rPr>
              <a:t>THANKS FOR WATCHING</a:t>
            </a:r>
          </a:p>
        </p:txBody>
      </p:sp>
      <p:sp>
        <p:nvSpPr>
          <p:cNvPr id="75" name="TextBox 74"/>
          <p:cNvSpPr txBox="1"/>
          <p:nvPr/>
        </p:nvSpPr>
        <p:spPr>
          <a:xfrm>
            <a:off x="3844887" y="2193413"/>
            <a:ext cx="1454227" cy="219291"/>
          </a:xfrm>
          <a:prstGeom prst="rect">
            <a:avLst/>
          </a:prstGeom>
          <a:noFill/>
        </p:spPr>
        <p:txBody>
          <a:bodyPr wrap="square" rtlCol="0">
            <a:spAutoFit/>
          </a:bodyPr>
          <a:lstStyle/>
          <a:p>
            <a:pPr algn="ct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Tree>
    <p:extLst>
      <p:ext uri="{BB962C8B-B14F-4D97-AF65-F5344CB8AC3E}">
        <p14:creationId xmlns:p14="http://schemas.microsoft.com/office/powerpoint/2010/main" val="742927756"/>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barn(inVertical)">
                                      <p:cBhvr>
                                        <p:cTn id="7" dur="500"/>
                                        <p:tgtEl>
                                          <p:spTgt spid="81"/>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barn(inVertical)">
                                      <p:cBhvr>
                                        <p:cTn id="11" dur="500"/>
                                        <p:tgtEl>
                                          <p:spTgt spid="75"/>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barn(inVertical)">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71" grpId="0"/>
      <p:bldP spid="75"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72" name="Group 406"/>
          <p:cNvGrpSpPr>
            <a:grpSpLocks noChangeAspect="1"/>
          </p:cNvGrpSpPr>
          <p:nvPr/>
        </p:nvGrpSpPr>
        <p:grpSpPr bwMode="auto">
          <a:xfrm>
            <a:off x="283993" y="2031096"/>
            <a:ext cx="201937" cy="201044"/>
            <a:chOff x="2337" y="1076"/>
            <a:chExt cx="226" cy="225"/>
          </a:xfrm>
          <a:solidFill>
            <a:schemeClr val="tx1">
              <a:lumMod val="65000"/>
              <a:lumOff val="35000"/>
            </a:schemeClr>
          </a:solidFill>
        </p:grpSpPr>
        <p:sp>
          <p:nvSpPr>
            <p:cNvPr id="575" name="Freeform 408"/>
            <p:cNvSpPr>
              <a:spLocks noEditPoints="1"/>
            </p:cNvSpPr>
            <p:nvPr/>
          </p:nvSpPr>
          <p:spPr bwMode="auto">
            <a:xfrm>
              <a:off x="2337" y="1076"/>
              <a:ext cx="226" cy="225"/>
            </a:xfrm>
            <a:custGeom>
              <a:avLst/>
              <a:gdLst>
                <a:gd name="T0" fmla="*/ 1477 w 3389"/>
                <a:gd name="T1" fmla="*/ 353 h 3380"/>
                <a:gd name="T2" fmla="*/ 1105 w 3389"/>
                <a:gd name="T3" fmla="*/ 500 h 3380"/>
                <a:gd name="T4" fmla="*/ 759 w 3389"/>
                <a:gd name="T5" fmla="*/ 452 h 3380"/>
                <a:gd name="T6" fmla="*/ 445 w 3389"/>
                <a:gd name="T7" fmla="*/ 689 h 3380"/>
                <a:gd name="T8" fmla="*/ 598 w 3389"/>
                <a:gd name="T9" fmla="*/ 910 h 3380"/>
                <a:gd name="T10" fmla="*/ 410 w 3389"/>
                <a:gd name="T11" fmla="*/ 1348 h 3380"/>
                <a:gd name="T12" fmla="*/ 138 w 3389"/>
                <a:gd name="T13" fmla="*/ 1477 h 3380"/>
                <a:gd name="T14" fmla="*/ 123 w 3389"/>
                <a:gd name="T15" fmla="*/ 1893 h 3380"/>
                <a:gd name="T16" fmla="*/ 389 w 3389"/>
                <a:gd name="T17" fmla="*/ 1945 h 3380"/>
                <a:gd name="T18" fmla="*/ 599 w 3389"/>
                <a:gd name="T19" fmla="*/ 2455 h 3380"/>
                <a:gd name="T20" fmla="*/ 440 w 3389"/>
                <a:gd name="T21" fmla="*/ 2677 h 3380"/>
                <a:gd name="T22" fmla="*/ 747 w 3389"/>
                <a:gd name="T23" fmla="*/ 2936 h 3380"/>
                <a:gd name="T24" fmla="*/ 1028 w 3389"/>
                <a:gd name="T25" fmla="*/ 2837 h 3380"/>
                <a:gd name="T26" fmla="*/ 1472 w 3389"/>
                <a:gd name="T27" fmla="*/ 3014 h 3380"/>
                <a:gd name="T28" fmla="*/ 1536 w 3389"/>
                <a:gd name="T29" fmla="*/ 3280 h 3380"/>
                <a:gd name="T30" fmla="*/ 1912 w 3389"/>
                <a:gd name="T31" fmla="*/ 3026 h 3380"/>
                <a:gd name="T32" fmla="*/ 2284 w 3389"/>
                <a:gd name="T33" fmla="*/ 2878 h 3380"/>
                <a:gd name="T34" fmla="*/ 2631 w 3389"/>
                <a:gd name="T35" fmla="*/ 2927 h 3380"/>
                <a:gd name="T36" fmla="*/ 2944 w 3389"/>
                <a:gd name="T37" fmla="*/ 2690 h 3380"/>
                <a:gd name="T38" fmla="*/ 2791 w 3389"/>
                <a:gd name="T39" fmla="*/ 2469 h 3380"/>
                <a:gd name="T40" fmla="*/ 2980 w 3389"/>
                <a:gd name="T41" fmla="*/ 2031 h 3380"/>
                <a:gd name="T42" fmla="*/ 3251 w 3389"/>
                <a:gd name="T43" fmla="*/ 1902 h 3380"/>
                <a:gd name="T44" fmla="*/ 3266 w 3389"/>
                <a:gd name="T45" fmla="*/ 1485 h 3380"/>
                <a:gd name="T46" fmla="*/ 3000 w 3389"/>
                <a:gd name="T47" fmla="*/ 1434 h 3380"/>
                <a:gd name="T48" fmla="*/ 2789 w 3389"/>
                <a:gd name="T49" fmla="*/ 924 h 3380"/>
                <a:gd name="T50" fmla="*/ 2950 w 3389"/>
                <a:gd name="T51" fmla="*/ 703 h 3380"/>
                <a:gd name="T52" fmla="*/ 2642 w 3389"/>
                <a:gd name="T53" fmla="*/ 444 h 3380"/>
                <a:gd name="T54" fmla="*/ 2362 w 3389"/>
                <a:gd name="T55" fmla="*/ 542 h 3380"/>
                <a:gd name="T56" fmla="*/ 1918 w 3389"/>
                <a:gd name="T57" fmla="*/ 366 h 3380"/>
                <a:gd name="T58" fmla="*/ 1854 w 3389"/>
                <a:gd name="T59" fmla="*/ 99 h 3380"/>
                <a:gd name="T60" fmla="*/ 1983 w 3389"/>
                <a:gd name="T61" fmla="*/ 68 h 3380"/>
                <a:gd name="T62" fmla="*/ 2316 w 3389"/>
                <a:gd name="T63" fmla="*/ 406 h 3380"/>
                <a:gd name="T64" fmla="*/ 2670 w 3389"/>
                <a:gd name="T65" fmla="*/ 337 h 3380"/>
                <a:gd name="T66" fmla="*/ 3037 w 3389"/>
                <a:gd name="T67" fmla="*/ 652 h 3380"/>
                <a:gd name="T68" fmla="*/ 2904 w 3389"/>
                <a:gd name="T69" fmla="*/ 929 h 3380"/>
                <a:gd name="T70" fmla="*/ 3265 w 3389"/>
                <a:gd name="T71" fmla="*/ 1379 h 3380"/>
                <a:gd name="T72" fmla="*/ 3389 w 3389"/>
                <a:gd name="T73" fmla="*/ 1848 h 3380"/>
                <a:gd name="T74" fmla="*/ 3233 w 3389"/>
                <a:gd name="T75" fmla="*/ 2004 h 3380"/>
                <a:gd name="T76" fmla="*/ 3006 w 3389"/>
                <a:gd name="T77" fmla="*/ 2553 h 3380"/>
                <a:gd name="T78" fmla="*/ 3035 w 3389"/>
                <a:gd name="T79" fmla="*/ 2733 h 3380"/>
                <a:gd name="T80" fmla="*/ 2670 w 3389"/>
                <a:gd name="T81" fmla="*/ 3043 h 3380"/>
                <a:gd name="T82" fmla="*/ 2316 w 3389"/>
                <a:gd name="T83" fmla="*/ 2974 h 3380"/>
                <a:gd name="T84" fmla="*/ 1983 w 3389"/>
                <a:gd name="T85" fmla="*/ 3311 h 3380"/>
                <a:gd name="T86" fmla="*/ 1475 w 3389"/>
                <a:gd name="T87" fmla="*/ 3367 h 3380"/>
                <a:gd name="T88" fmla="*/ 1301 w 3389"/>
                <a:gd name="T89" fmla="*/ 3060 h 3380"/>
                <a:gd name="T90" fmla="*/ 790 w 3389"/>
                <a:gd name="T91" fmla="*/ 3025 h 3380"/>
                <a:gd name="T92" fmla="*/ 609 w 3389"/>
                <a:gd name="T93" fmla="*/ 2997 h 3380"/>
                <a:gd name="T94" fmla="*/ 346 w 3389"/>
                <a:gd name="T95" fmla="*/ 2614 h 3380"/>
                <a:gd name="T96" fmla="*/ 345 w 3389"/>
                <a:gd name="T97" fmla="*/ 2159 h 3380"/>
                <a:gd name="T98" fmla="*/ 27 w 3389"/>
                <a:gd name="T99" fmla="*/ 1935 h 3380"/>
                <a:gd name="T100" fmla="*/ 45 w 3389"/>
                <a:gd name="T101" fmla="*/ 1421 h 3380"/>
                <a:gd name="T102" fmla="*/ 374 w 3389"/>
                <a:gd name="T103" fmla="*/ 1144 h 3380"/>
                <a:gd name="T104" fmla="*/ 339 w 3389"/>
                <a:gd name="T105" fmla="*/ 730 h 3380"/>
                <a:gd name="T106" fmla="*/ 649 w 3389"/>
                <a:gd name="T107" fmla="*/ 353 h 3380"/>
                <a:gd name="T108" fmla="*/ 829 w 3389"/>
                <a:gd name="T109" fmla="*/ 382 h 3380"/>
                <a:gd name="T110" fmla="*/ 1379 w 3389"/>
                <a:gd name="T111" fmla="*/ 155 h 3380"/>
                <a:gd name="T112" fmla="*/ 1536 w 3389"/>
                <a:gd name="T113" fmla="*/ 0 h 3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89" h="3380">
                  <a:moveTo>
                    <a:pt x="1536" y="99"/>
                  </a:moveTo>
                  <a:lnTo>
                    <a:pt x="1517" y="102"/>
                  </a:lnTo>
                  <a:lnTo>
                    <a:pt x="1502" y="110"/>
                  </a:lnTo>
                  <a:lnTo>
                    <a:pt x="1489" y="122"/>
                  </a:lnTo>
                  <a:lnTo>
                    <a:pt x="1482" y="138"/>
                  </a:lnTo>
                  <a:lnTo>
                    <a:pt x="1479" y="155"/>
                  </a:lnTo>
                  <a:lnTo>
                    <a:pt x="1479" y="339"/>
                  </a:lnTo>
                  <a:lnTo>
                    <a:pt x="1477" y="353"/>
                  </a:lnTo>
                  <a:lnTo>
                    <a:pt x="1472" y="366"/>
                  </a:lnTo>
                  <a:lnTo>
                    <a:pt x="1463" y="376"/>
                  </a:lnTo>
                  <a:lnTo>
                    <a:pt x="1452" y="383"/>
                  </a:lnTo>
                  <a:lnTo>
                    <a:pt x="1439" y="388"/>
                  </a:lnTo>
                  <a:lnTo>
                    <a:pt x="1352" y="408"/>
                  </a:lnTo>
                  <a:lnTo>
                    <a:pt x="1268" y="434"/>
                  </a:lnTo>
                  <a:lnTo>
                    <a:pt x="1186" y="464"/>
                  </a:lnTo>
                  <a:lnTo>
                    <a:pt x="1105" y="500"/>
                  </a:lnTo>
                  <a:lnTo>
                    <a:pt x="1028" y="542"/>
                  </a:lnTo>
                  <a:lnTo>
                    <a:pt x="953" y="589"/>
                  </a:lnTo>
                  <a:lnTo>
                    <a:pt x="940" y="595"/>
                  </a:lnTo>
                  <a:lnTo>
                    <a:pt x="927" y="597"/>
                  </a:lnTo>
                  <a:lnTo>
                    <a:pt x="914" y="596"/>
                  </a:lnTo>
                  <a:lnTo>
                    <a:pt x="901" y="591"/>
                  </a:lnTo>
                  <a:lnTo>
                    <a:pt x="890" y="583"/>
                  </a:lnTo>
                  <a:lnTo>
                    <a:pt x="759" y="452"/>
                  </a:lnTo>
                  <a:lnTo>
                    <a:pt x="747" y="444"/>
                  </a:lnTo>
                  <a:lnTo>
                    <a:pt x="733" y="438"/>
                  </a:lnTo>
                  <a:lnTo>
                    <a:pt x="719" y="436"/>
                  </a:lnTo>
                  <a:lnTo>
                    <a:pt x="705" y="438"/>
                  </a:lnTo>
                  <a:lnTo>
                    <a:pt x="691" y="444"/>
                  </a:lnTo>
                  <a:lnTo>
                    <a:pt x="679" y="452"/>
                  </a:lnTo>
                  <a:lnTo>
                    <a:pt x="454" y="677"/>
                  </a:lnTo>
                  <a:lnTo>
                    <a:pt x="445" y="689"/>
                  </a:lnTo>
                  <a:lnTo>
                    <a:pt x="440" y="703"/>
                  </a:lnTo>
                  <a:lnTo>
                    <a:pt x="438" y="717"/>
                  </a:lnTo>
                  <a:lnTo>
                    <a:pt x="440" y="731"/>
                  </a:lnTo>
                  <a:lnTo>
                    <a:pt x="445" y="745"/>
                  </a:lnTo>
                  <a:lnTo>
                    <a:pt x="454" y="756"/>
                  </a:lnTo>
                  <a:lnTo>
                    <a:pt x="585" y="887"/>
                  </a:lnTo>
                  <a:lnTo>
                    <a:pt x="593" y="898"/>
                  </a:lnTo>
                  <a:lnTo>
                    <a:pt x="598" y="910"/>
                  </a:lnTo>
                  <a:lnTo>
                    <a:pt x="599" y="924"/>
                  </a:lnTo>
                  <a:lnTo>
                    <a:pt x="597" y="937"/>
                  </a:lnTo>
                  <a:lnTo>
                    <a:pt x="591" y="949"/>
                  </a:lnTo>
                  <a:lnTo>
                    <a:pt x="544" y="1024"/>
                  </a:lnTo>
                  <a:lnTo>
                    <a:pt x="502" y="1102"/>
                  </a:lnTo>
                  <a:lnTo>
                    <a:pt x="466" y="1182"/>
                  </a:lnTo>
                  <a:lnTo>
                    <a:pt x="435" y="1264"/>
                  </a:lnTo>
                  <a:lnTo>
                    <a:pt x="410" y="1348"/>
                  </a:lnTo>
                  <a:lnTo>
                    <a:pt x="389" y="1434"/>
                  </a:lnTo>
                  <a:lnTo>
                    <a:pt x="385" y="1447"/>
                  </a:lnTo>
                  <a:lnTo>
                    <a:pt x="377" y="1459"/>
                  </a:lnTo>
                  <a:lnTo>
                    <a:pt x="367" y="1467"/>
                  </a:lnTo>
                  <a:lnTo>
                    <a:pt x="354" y="1473"/>
                  </a:lnTo>
                  <a:lnTo>
                    <a:pt x="341" y="1475"/>
                  </a:lnTo>
                  <a:lnTo>
                    <a:pt x="156" y="1475"/>
                  </a:lnTo>
                  <a:lnTo>
                    <a:pt x="138" y="1477"/>
                  </a:lnTo>
                  <a:lnTo>
                    <a:pt x="123" y="1485"/>
                  </a:lnTo>
                  <a:lnTo>
                    <a:pt x="110" y="1498"/>
                  </a:lnTo>
                  <a:lnTo>
                    <a:pt x="102" y="1513"/>
                  </a:lnTo>
                  <a:lnTo>
                    <a:pt x="100" y="1531"/>
                  </a:lnTo>
                  <a:lnTo>
                    <a:pt x="100" y="1848"/>
                  </a:lnTo>
                  <a:lnTo>
                    <a:pt x="102" y="1867"/>
                  </a:lnTo>
                  <a:lnTo>
                    <a:pt x="110" y="1882"/>
                  </a:lnTo>
                  <a:lnTo>
                    <a:pt x="123" y="1893"/>
                  </a:lnTo>
                  <a:lnTo>
                    <a:pt x="138" y="1902"/>
                  </a:lnTo>
                  <a:lnTo>
                    <a:pt x="156" y="1905"/>
                  </a:lnTo>
                  <a:lnTo>
                    <a:pt x="341" y="1905"/>
                  </a:lnTo>
                  <a:lnTo>
                    <a:pt x="354" y="1907"/>
                  </a:lnTo>
                  <a:lnTo>
                    <a:pt x="367" y="1912"/>
                  </a:lnTo>
                  <a:lnTo>
                    <a:pt x="377" y="1921"/>
                  </a:lnTo>
                  <a:lnTo>
                    <a:pt x="385" y="1931"/>
                  </a:lnTo>
                  <a:lnTo>
                    <a:pt x="389" y="1945"/>
                  </a:lnTo>
                  <a:lnTo>
                    <a:pt x="410" y="2031"/>
                  </a:lnTo>
                  <a:lnTo>
                    <a:pt x="435" y="2115"/>
                  </a:lnTo>
                  <a:lnTo>
                    <a:pt x="466" y="2197"/>
                  </a:lnTo>
                  <a:lnTo>
                    <a:pt x="502" y="2278"/>
                  </a:lnTo>
                  <a:lnTo>
                    <a:pt x="544" y="2355"/>
                  </a:lnTo>
                  <a:lnTo>
                    <a:pt x="591" y="2430"/>
                  </a:lnTo>
                  <a:lnTo>
                    <a:pt x="597" y="2442"/>
                  </a:lnTo>
                  <a:lnTo>
                    <a:pt x="599" y="2455"/>
                  </a:lnTo>
                  <a:lnTo>
                    <a:pt x="598" y="2469"/>
                  </a:lnTo>
                  <a:lnTo>
                    <a:pt x="593" y="2481"/>
                  </a:lnTo>
                  <a:lnTo>
                    <a:pt x="585" y="2492"/>
                  </a:lnTo>
                  <a:lnTo>
                    <a:pt x="454" y="2623"/>
                  </a:lnTo>
                  <a:lnTo>
                    <a:pt x="445" y="2634"/>
                  </a:lnTo>
                  <a:lnTo>
                    <a:pt x="440" y="2648"/>
                  </a:lnTo>
                  <a:lnTo>
                    <a:pt x="438" y="2663"/>
                  </a:lnTo>
                  <a:lnTo>
                    <a:pt x="440" y="2677"/>
                  </a:lnTo>
                  <a:lnTo>
                    <a:pt x="445" y="2690"/>
                  </a:lnTo>
                  <a:lnTo>
                    <a:pt x="454" y="2703"/>
                  </a:lnTo>
                  <a:lnTo>
                    <a:pt x="679" y="2927"/>
                  </a:lnTo>
                  <a:lnTo>
                    <a:pt x="691" y="2936"/>
                  </a:lnTo>
                  <a:lnTo>
                    <a:pt x="705" y="2941"/>
                  </a:lnTo>
                  <a:lnTo>
                    <a:pt x="719" y="2943"/>
                  </a:lnTo>
                  <a:lnTo>
                    <a:pt x="733" y="2941"/>
                  </a:lnTo>
                  <a:lnTo>
                    <a:pt x="747" y="2936"/>
                  </a:lnTo>
                  <a:lnTo>
                    <a:pt x="759" y="2927"/>
                  </a:lnTo>
                  <a:lnTo>
                    <a:pt x="890" y="2796"/>
                  </a:lnTo>
                  <a:lnTo>
                    <a:pt x="900" y="2788"/>
                  </a:lnTo>
                  <a:lnTo>
                    <a:pt x="913" y="2784"/>
                  </a:lnTo>
                  <a:lnTo>
                    <a:pt x="925" y="2782"/>
                  </a:lnTo>
                  <a:lnTo>
                    <a:pt x="939" y="2784"/>
                  </a:lnTo>
                  <a:lnTo>
                    <a:pt x="953" y="2790"/>
                  </a:lnTo>
                  <a:lnTo>
                    <a:pt x="1028" y="2837"/>
                  </a:lnTo>
                  <a:lnTo>
                    <a:pt x="1105" y="2880"/>
                  </a:lnTo>
                  <a:lnTo>
                    <a:pt x="1186" y="2915"/>
                  </a:lnTo>
                  <a:lnTo>
                    <a:pt x="1268" y="2946"/>
                  </a:lnTo>
                  <a:lnTo>
                    <a:pt x="1352" y="2971"/>
                  </a:lnTo>
                  <a:lnTo>
                    <a:pt x="1439" y="2991"/>
                  </a:lnTo>
                  <a:lnTo>
                    <a:pt x="1452" y="2996"/>
                  </a:lnTo>
                  <a:lnTo>
                    <a:pt x="1463" y="3004"/>
                  </a:lnTo>
                  <a:lnTo>
                    <a:pt x="1472" y="3014"/>
                  </a:lnTo>
                  <a:lnTo>
                    <a:pt x="1477" y="3026"/>
                  </a:lnTo>
                  <a:lnTo>
                    <a:pt x="1479" y="3040"/>
                  </a:lnTo>
                  <a:lnTo>
                    <a:pt x="1479" y="3225"/>
                  </a:lnTo>
                  <a:lnTo>
                    <a:pt x="1482" y="3242"/>
                  </a:lnTo>
                  <a:lnTo>
                    <a:pt x="1489" y="3258"/>
                  </a:lnTo>
                  <a:lnTo>
                    <a:pt x="1502" y="3270"/>
                  </a:lnTo>
                  <a:lnTo>
                    <a:pt x="1517" y="3278"/>
                  </a:lnTo>
                  <a:lnTo>
                    <a:pt x="1536" y="3280"/>
                  </a:lnTo>
                  <a:lnTo>
                    <a:pt x="1854" y="3280"/>
                  </a:lnTo>
                  <a:lnTo>
                    <a:pt x="1872" y="3278"/>
                  </a:lnTo>
                  <a:lnTo>
                    <a:pt x="1887" y="3270"/>
                  </a:lnTo>
                  <a:lnTo>
                    <a:pt x="1899" y="3258"/>
                  </a:lnTo>
                  <a:lnTo>
                    <a:pt x="1908" y="3242"/>
                  </a:lnTo>
                  <a:lnTo>
                    <a:pt x="1910" y="3225"/>
                  </a:lnTo>
                  <a:lnTo>
                    <a:pt x="1910" y="3040"/>
                  </a:lnTo>
                  <a:lnTo>
                    <a:pt x="1912" y="3026"/>
                  </a:lnTo>
                  <a:lnTo>
                    <a:pt x="1918" y="3014"/>
                  </a:lnTo>
                  <a:lnTo>
                    <a:pt x="1926" y="3004"/>
                  </a:lnTo>
                  <a:lnTo>
                    <a:pt x="1938" y="2996"/>
                  </a:lnTo>
                  <a:lnTo>
                    <a:pt x="1951" y="2991"/>
                  </a:lnTo>
                  <a:lnTo>
                    <a:pt x="2037" y="2971"/>
                  </a:lnTo>
                  <a:lnTo>
                    <a:pt x="2122" y="2946"/>
                  </a:lnTo>
                  <a:lnTo>
                    <a:pt x="2203" y="2915"/>
                  </a:lnTo>
                  <a:lnTo>
                    <a:pt x="2284" y="2878"/>
                  </a:lnTo>
                  <a:lnTo>
                    <a:pt x="2362" y="2837"/>
                  </a:lnTo>
                  <a:lnTo>
                    <a:pt x="2437" y="2790"/>
                  </a:lnTo>
                  <a:lnTo>
                    <a:pt x="2450" y="2784"/>
                  </a:lnTo>
                  <a:lnTo>
                    <a:pt x="2463" y="2782"/>
                  </a:lnTo>
                  <a:lnTo>
                    <a:pt x="2476" y="2783"/>
                  </a:lnTo>
                  <a:lnTo>
                    <a:pt x="2489" y="2788"/>
                  </a:lnTo>
                  <a:lnTo>
                    <a:pt x="2500" y="2796"/>
                  </a:lnTo>
                  <a:lnTo>
                    <a:pt x="2631" y="2927"/>
                  </a:lnTo>
                  <a:lnTo>
                    <a:pt x="2642" y="2936"/>
                  </a:lnTo>
                  <a:lnTo>
                    <a:pt x="2656" y="2941"/>
                  </a:lnTo>
                  <a:lnTo>
                    <a:pt x="2670" y="2943"/>
                  </a:lnTo>
                  <a:lnTo>
                    <a:pt x="2684" y="2941"/>
                  </a:lnTo>
                  <a:lnTo>
                    <a:pt x="2699" y="2936"/>
                  </a:lnTo>
                  <a:lnTo>
                    <a:pt x="2710" y="2927"/>
                  </a:lnTo>
                  <a:lnTo>
                    <a:pt x="2935" y="2703"/>
                  </a:lnTo>
                  <a:lnTo>
                    <a:pt x="2944" y="2690"/>
                  </a:lnTo>
                  <a:lnTo>
                    <a:pt x="2950" y="2677"/>
                  </a:lnTo>
                  <a:lnTo>
                    <a:pt x="2952" y="2663"/>
                  </a:lnTo>
                  <a:lnTo>
                    <a:pt x="2950" y="2648"/>
                  </a:lnTo>
                  <a:lnTo>
                    <a:pt x="2944" y="2634"/>
                  </a:lnTo>
                  <a:lnTo>
                    <a:pt x="2935" y="2623"/>
                  </a:lnTo>
                  <a:lnTo>
                    <a:pt x="2805" y="2492"/>
                  </a:lnTo>
                  <a:lnTo>
                    <a:pt x="2796" y="2481"/>
                  </a:lnTo>
                  <a:lnTo>
                    <a:pt x="2791" y="2469"/>
                  </a:lnTo>
                  <a:lnTo>
                    <a:pt x="2789" y="2455"/>
                  </a:lnTo>
                  <a:lnTo>
                    <a:pt x="2793" y="2442"/>
                  </a:lnTo>
                  <a:lnTo>
                    <a:pt x="2799" y="2430"/>
                  </a:lnTo>
                  <a:lnTo>
                    <a:pt x="2845" y="2355"/>
                  </a:lnTo>
                  <a:lnTo>
                    <a:pt x="2887" y="2278"/>
                  </a:lnTo>
                  <a:lnTo>
                    <a:pt x="2923" y="2197"/>
                  </a:lnTo>
                  <a:lnTo>
                    <a:pt x="2954" y="2115"/>
                  </a:lnTo>
                  <a:lnTo>
                    <a:pt x="2980" y="2031"/>
                  </a:lnTo>
                  <a:lnTo>
                    <a:pt x="3000" y="1945"/>
                  </a:lnTo>
                  <a:lnTo>
                    <a:pt x="3005" y="1931"/>
                  </a:lnTo>
                  <a:lnTo>
                    <a:pt x="3012" y="1921"/>
                  </a:lnTo>
                  <a:lnTo>
                    <a:pt x="3022" y="1912"/>
                  </a:lnTo>
                  <a:lnTo>
                    <a:pt x="3035" y="1907"/>
                  </a:lnTo>
                  <a:lnTo>
                    <a:pt x="3049" y="1905"/>
                  </a:lnTo>
                  <a:lnTo>
                    <a:pt x="3233" y="1905"/>
                  </a:lnTo>
                  <a:lnTo>
                    <a:pt x="3251" y="1902"/>
                  </a:lnTo>
                  <a:lnTo>
                    <a:pt x="3266" y="1893"/>
                  </a:lnTo>
                  <a:lnTo>
                    <a:pt x="3279" y="1882"/>
                  </a:lnTo>
                  <a:lnTo>
                    <a:pt x="3287" y="1867"/>
                  </a:lnTo>
                  <a:lnTo>
                    <a:pt x="3290" y="1848"/>
                  </a:lnTo>
                  <a:lnTo>
                    <a:pt x="3290" y="1531"/>
                  </a:lnTo>
                  <a:lnTo>
                    <a:pt x="3287" y="1513"/>
                  </a:lnTo>
                  <a:lnTo>
                    <a:pt x="3279" y="1498"/>
                  </a:lnTo>
                  <a:lnTo>
                    <a:pt x="3266" y="1485"/>
                  </a:lnTo>
                  <a:lnTo>
                    <a:pt x="3251" y="1477"/>
                  </a:lnTo>
                  <a:lnTo>
                    <a:pt x="3233" y="1474"/>
                  </a:lnTo>
                  <a:lnTo>
                    <a:pt x="3049" y="1474"/>
                  </a:lnTo>
                  <a:lnTo>
                    <a:pt x="3035" y="1473"/>
                  </a:lnTo>
                  <a:lnTo>
                    <a:pt x="3022" y="1467"/>
                  </a:lnTo>
                  <a:lnTo>
                    <a:pt x="3012" y="1459"/>
                  </a:lnTo>
                  <a:lnTo>
                    <a:pt x="3005" y="1447"/>
                  </a:lnTo>
                  <a:lnTo>
                    <a:pt x="3000" y="1434"/>
                  </a:lnTo>
                  <a:lnTo>
                    <a:pt x="2980" y="1348"/>
                  </a:lnTo>
                  <a:lnTo>
                    <a:pt x="2954" y="1264"/>
                  </a:lnTo>
                  <a:lnTo>
                    <a:pt x="2923" y="1182"/>
                  </a:lnTo>
                  <a:lnTo>
                    <a:pt x="2887" y="1102"/>
                  </a:lnTo>
                  <a:lnTo>
                    <a:pt x="2845" y="1024"/>
                  </a:lnTo>
                  <a:lnTo>
                    <a:pt x="2799" y="949"/>
                  </a:lnTo>
                  <a:lnTo>
                    <a:pt x="2793" y="937"/>
                  </a:lnTo>
                  <a:lnTo>
                    <a:pt x="2789" y="924"/>
                  </a:lnTo>
                  <a:lnTo>
                    <a:pt x="2791" y="910"/>
                  </a:lnTo>
                  <a:lnTo>
                    <a:pt x="2796" y="898"/>
                  </a:lnTo>
                  <a:lnTo>
                    <a:pt x="2805" y="887"/>
                  </a:lnTo>
                  <a:lnTo>
                    <a:pt x="2935" y="756"/>
                  </a:lnTo>
                  <a:lnTo>
                    <a:pt x="2944" y="745"/>
                  </a:lnTo>
                  <a:lnTo>
                    <a:pt x="2950" y="731"/>
                  </a:lnTo>
                  <a:lnTo>
                    <a:pt x="2951" y="717"/>
                  </a:lnTo>
                  <a:lnTo>
                    <a:pt x="2950" y="703"/>
                  </a:lnTo>
                  <a:lnTo>
                    <a:pt x="2944" y="689"/>
                  </a:lnTo>
                  <a:lnTo>
                    <a:pt x="2935" y="677"/>
                  </a:lnTo>
                  <a:lnTo>
                    <a:pt x="2710" y="452"/>
                  </a:lnTo>
                  <a:lnTo>
                    <a:pt x="2699" y="444"/>
                  </a:lnTo>
                  <a:lnTo>
                    <a:pt x="2684" y="438"/>
                  </a:lnTo>
                  <a:lnTo>
                    <a:pt x="2670" y="436"/>
                  </a:lnTo>
                  <a:lnTo>
                    <a:pt x="2656" y="438"/>
                  </a:lnTo>
                  <a:lnTo>
                    <a:pt x="2642" y="444"/>
                  </a:lnTo>
                  <a:lnTo>
                    <a:pt x="2631" y="452"/>
                  </a:lnTo>
                  <a:lnTo>
                    <a:pt x="2500" y="583"/>
                  </a:lnTo>
                  <a:lnTo>
                    <a:pt x="2489" y="591"/>
                  </a:lnTo>
                  <a:lnTo>
                    <a:pt x="2476" y="596"/>
                  </a:lnTo>
                  <a:lnTo>
                    <a:pt x="2463" y="597"/>
                  </a:lnTo>
                  <a:lnTo>
                    <a:pt x="2450" y="595"/>
                  </a:lnTo>
                  <a:lnTo>
                    <a:pt x="2437" y="589"/>
                  </a:lnTo>
                  <a:lnTo>
                    <a:pt x="2362" y="542"/>
                  </a:lnTo>
                  <a:lnTo>
                    <a:pt x="2284" y="500"/>
                  </a:lnTo>
                  <a:lnTo>
                    <a:pt x="2203" y="464"/>
                  </a:lnTo>
                  <a:lnTo>
                    <a:pt x="2122" y="434"/>
                  </a:lnTo>
                  <a:lnTo>
                    <a:pt x="2037" y="408"/>
                  </a:lnTo>
                  <a:lnTo>
                    <a:pt x="1951" y="388"/>
                  </a:lnTo>
                  <a:lnTo>
                    <a:pt x="1938" y="383"/>
                  </a:lnTo>
                  <a:lnTo>
                    <a:pt x="1926" y="376"/>
                  </a:lnTo>
                  <a:lnTo>
                    <a:pt x="1918" y="366"/>
                  </a:lnTo>
                  <a:lnTo>
                    <a:pt x="1912" y="353"/>
                  </a:lnTo>
                  <a:lnTo>
                    <a:pt x="1910" y="339"/>
                  </a:lnTo>
                  <a:lnTo>
                    <a:pt x="1910" y="155"/>
                  </a:lnTo>
                  <a:lnTo>
                    <a:pt x="1908" y="138"/>
                  </a:lnTo>
                  <a:lnTo>
                    <a:pt x="1899" y="122"/>
                  </a:lnTo>
                  <a:lnTo>
                    <a:pt x="1887" y="110"/>
                  </a:lnTo>
                  <a:lnTo>
                    <a:pt x="1872" y="102"/>
                  </a:lnTo>
                  <a:lnTo>
                    <a:pt x="1854" y="99"/>
                  </a:lnTo>
                  <a:lnTo>
                    <a:pt x="1536" y="99"/>
                  </a:lnTo>
                  <a:close/>
                  <a:moveTo>
                    <a:pt x="1536" y="0"/>
                  </a:moveTo>
                  <a:lnTo>
                    <a:pt x="1854" y="0"/>
                  </a:lnTo>
                  <a:lnTo>
                    <a:pt x="1885" y="3"/>
                  </a:lnTo>
                  <a:lnTo>
                    <a:pt x="1915" y="12"/>
                  </a:lnTo>
                  <a:lnTo>
                    <a:pt x="1941" y="26"/>
                  </a:lnTo>
                  <a:lnTo>
                    <a:pt x="1964" y="45"/>
                  </a:lnTo>
                  <a:lnTo>
                    <a:pt x="1983" y="68"/>
                  </a:lnTo>
                  <a:lnTo>
                    <a:pt x="1997" y="95"/>
                  </a:lnTo>
                  <a:lnTo>
                    <a:pt x="2007" y="123"/>
                  </a:lnTo>
                  <a:lnTo>
                    <a:pt x="2010" y="155"/>
                  </a:lnTo>
                  <a:lnTo>
                    <a:pt x="2010" y="299"/>
                  </a:lnTo>
                  <a:lnTo>
                    <a:pt x="2089" y="320"/>
                  </a:lnTo>
                  <a:lnTo>
                    <a:pt x="2166" y="344"/>
                  </a:lnTo>
                  <a:lnTo>
                    <a:pt x="2241" y="373"/>
                  </a:lnTo>
                  <a:lnTo>
                    <a:pt x="2316" y="406"/>
                  </a:lnTo>
                  <a:lnTo>
                    <a:pt x="2388" y="443"/>
                  </a:lnTo>
                  <a:lnTo>
                    <a:pt x="2458" y="484"/>
                  </a:lnTo>
                  <a:lnTo>
                    <a:pt x="2560" y="382"/>
                  </a:lnTo>
                  <a:lnTo>
                    <a:pt x="2578" y="367"/>
                  </a:lnTo>
                  <a:lnTo>
                    <a:pt x="2600" y="353"/>
                  </a:lnTo>
                  <a:lnTo>
                    <a:pt x="2622" y="344"/>
                  </a:lnTo>
                  <a:lnTo>
                    <a:pt x="2645" y="339"/>
                  </a:lnTo>
                  <a:lnTo>
                    <a:pt x="2670" y="337"/>
                  </a:lnTo>
                  <a:lnTo>
                    <a:pt x="2695" y="339"/>
                  </a:lnTo>
                  <a:lnTo>
                    <a:pt x="2718" y="344"/>
                  </a:lnTo>
                  <a:lnTo>
                    <a:pt x="2741" y="353"/>
                  </a:lnTo>
                  <a:lnTo>
                    <a:pt x="2762" y="367"/>
                  </a:lnTo>
                  <a:lnTo>
                    <a:pt x="2780" y="382"/>
                  </a:lnTo>
                  <a:lnTo>
                    <a:pt x="3006" y="607"/>
                  </a:lnTo>
                  <a:lnTo>
                    <a:pt x="3023" y="629"/>
                  </a:lnTo>
                  <a:lnTo>
                    <a:pt x="3037" y="652"/>
                  </a:lnTo>
                  <a:lnTo>
                    <a:pt x="3046" y="677"/>
                  </a:lnTo>
                  <a:lnTo>
                    <a:pt x="3050" y="704"/>
                  </a:lnTo>
                  <a:lnTo>
                    <a:pt x="3050" y="730"/>
                  </a:lnTo>
                  <a:lnTo>
                    <a:pt x="3046" y="756"/>
                  </a:lnTo>
                  <a:lnTo>
                    <a:pt x="3037" y="782"/>
                  </a:lnTo>
                  <a:lnTo>
                    <a:pt x="3023" y="805"/>
                  </a:lnTo>
                  <a:lnTo>
                    <a:pt x="3006" y="827"/>
                  </a:lnTo>
                  <a:lnTo>
                    <a:pt x="2904" y="929"/>
                  </a:lnTo>
                  <a:lnTo>
                    <a:pt x="2945" y="999"/>
                  </a:lnTo>
                  <a:lnTo>
                    <a:pt x="2982" y="1070"/>
                  </a:lnTo>
                  <a:lnTo>
                    <a:pt x="3015" y="1144"/>
                  </a:lnTo>
                  <a:lnTo>
                    <a:pt x="3044" y="1219"/>
                  </a:lnTo>
                  <a:lnTo>
                    <a:pt x="3069" y="1296"/>
                  </a:lnTo>
                  <a:lnTo>
                    <a:pt x="3089" y="1376"/>
                  </a:lnTo>
                  <a:lnTo>
                    <a:pt x="3233" y="1376"/>
                  </a:lnTo>
                  <a:lnTo>
                    <a:pt x="3265" y="1379"/>
                  </a:lnTo>
                  <a:lnTo>
                    <a:pt x="3294" y="1388"/>
                  </a:lnTo>
                  <a:lnTo>
                    <a:pt x="3321" y="1402"/>
                  </a:lnTo>
                  <a:lnTo>
                    <a:pt x="3344" y="1421"/>
                  </a:lnTo>
                  <a:lnTo>
                    <a:pt x="3362" y="1444"/>
                  </a:lnTo>
                  <a:lnTo>
                    <a:pt x="3377" y="1470"/>
                  </a:lnTo>
                  <a:lnTo>
                    <a:pt x="3386" y="1500"/>
                  </a:lnTo>
                  <a:lnTo>
                    <a:pt x="3389" y="1531"/>
                  </a:lnTo>
                  <a:lnTo>
                    <a:pt x="3389" y="1848"/>
                  </a:lnTo>
                  <a:lnTo>
                    <a:pt x="3386" y="1880"/>
                  </a:lnTo>
                  <a:lnTo>
                    <a:pt x="3377" y="1909"/>
                  </a:lnTo>
                  <a:lnTo>
                    <a:pt x="3362" y="1935"/>
                  </a:lnTo>
                  <a:lnTo>
                    <a:pt x="3344" y="1958"/>
                  </a:lnTo>
                  <a:lnTo>
                    <a:pt x="3321" y="1978"/>
                  </a:lnTo>
                  <a:lnTo>
                    <a:pt x="3294" y="1992"/>
                  </a:lnTo>
                  <a:lnTo>
                    <a:pt x="3265" y="2001"/>
                  </a:lnTo>
                  <a:lnTo>
                    <a:pt x="3233" y="2004"/>
                  </a:lnTo>
                  <a:lnTo>
                    <a:pt x="3089" y="2004"/>
                  </a:lnTo>
                  <a:lnTo>
                    <a:pt x="3069" y="2082"/>
                  </a:lnTo>
                  <a:lnTo>
                    <a:pt x="3044" y="2160"/>
                  </a:lnTo>
                  <a:lnTo>
                    <a:pt x="3015" y="2235"/>
                  </a:lnTo>
                  <a:lnTo>
                    <a:pt x="2982" y="2309"/>
                  </a:lnTo>
                  <a:lnTo>
                    <a:pt x="2945" y="2381"/>
                  </a:lnTo>
                  <a:lnTo>
                    <a:pt x="2904" y="2451"/>
                  </a:lnTo>
                  <a:lnTo>
                    <a:pt x="3006" y="2553"/>
                  </a:lnTo>
                  <a:lnTo>
                    <a:pt x="3021" y="2571"/>
                  </a:lnTo>
                  <a:lnTo>
                    <a:pt x="3035" y="2592"/>
                  </a:lnTo>
                  <a:lnTo>
                    <a:pt x="3044" y="2614"/>
                  </a:lnTo>
                  <a:lnTo>
                    <a:pt x="3049" y="2638"/>
                  </a:lnTo>
                  <a:lnTo>
                    <a:pt x="3051" y="2663"/>
                  </a:lnTo>
                  <a:lnTo>
                    <a:pt x="3049" y="2687"/>
                  </a:lnTo>
                  <a:lnTo>
                    <a:pt x="3044" y="2711"/>
                  </a:lnTo>
                  <a:lnTo>
                    <a:pt x="3035" y="2733"/>
                  </a:lnTo>
                  <a:lnTo>
                    <a:pt x="3021" y="2754"/>
                  </a:lnTo>
                  <a:lnTo>
                    <a:pt x="3006" y="2773"/>
                  </a:lnTo>
                  <a:lnTo>
                    <a:pt x="2780" y="2997"/>
                  </a:lnTo>
                  <a:lnTo>
                    <a:pt x="2762" y="3013"/>
                  </a:lnTo>
                  <a:lnTo>
                    <a:pt x="2741" y="3025"/>
                  </a:lnTo>
                  <a:lnTo>
                    <a:pt x="2718" y="3035"/>
                  </a:lnTo>
                  <a:lnTo>
                    <a:pt x="2695" y="3041"/>
                  </a:lnTo>
                  <a:lnTo>
                    <a:pt x="2670" y="3043"/>
                  </a:lnTo>
                  <a:lnTo>
                    <a:pt x="2645" y="3041"/>
                  </a:lnTo>
                  <a:lnTo>
                    <a:pt x="2622" y="3035"/>
                  </a:lnTo>
                  <a:lnTo>
                    <a:pt x="2600" y="3025"/>
                  </a:lnTo>
                  <a:lnTo>
                    <a:pt x="2578" y="3013"/>
                  </a:lnTo>
                  <a:lnTo>
                    <a:pt x="2560" y="2997"/>
                  </a:lnTo>
                  <a:lnTo>
                    <a:pt x="2458" y="2895"/>
                  </a:lnTo>
                  <a:lnTo>
                    <a:pt x="2388" y="2937"/>
                  </a:lnTo>
                  <a:lnTo>
                    <a:pt x="2316" y="2974"/>
                  </a:lnTo>
                  <a:lnTo>
                    <a:pt x="2241" y="3007"/>
                  </a:lnTo>
                  <a:lnTo>
                    <a:pt x="2166" y="3036"/>
                  </a:lnTo>
                  <a:lnTo>
                    <a:pt x="2089" y="3060"/>
                  </a:lnTo>
                  <a:lnTo>
                    <a:pt x="2010" y="3080"/>
                  </a:lnTo>
                  <a:lnTo>
                    <a:pt x="2010" y="3225"/>
                  </a:lnTo>
                  <a:lnTo>
                    <a:pt x="2007" y="3255"/>
                  </a:lnTo>
                  <a:lnTo>
                    <a:pt x="1997" y="3284"/>
                  </a:lnTo>
                  <a:lnTo>
                    <a:pt x="1983" y="3311"/>
                  </a:lnTo>
                  <a:lnTo>
                    <a:pt x="1964" y="3335"/>
                  </a:lnTo>
                  <a:lnTo>
                    <a:pt x="1941" y="3353"/>
                  </a:lnTo>
                  <a:lnTo>
                    <a:pt x="1915" y="3367"/>
                  </a:lnTo>
                  <a:lnTo>
                    <a:pt x="1885" y="3377"/>
                  </a:lnTo>
                  <a:lnTo>
                    <a:pt x="1854" y="3380"/>
                  </a:lnTo>
                  <a:lnTo>
                    <a:pt x="1536" y="3380"/>
                  </a:lnTo>
                  <a:lnTo>
                    <a:pt x="1504" y="3377"/>
                  </a:lnTo>
                  <a:lnTo>
                    <a:pt x="1475" y="3367"/>
                  </a:lnTo>
                  <a:lnTo>
                    <a:pt x="1448" y="3353"/>
                  </a:lnTo>
                  <a:lnTo>
                    <a:pt x="1426" y="3335"/>
                  </a:lnTo>
                  <a:lnTo>
                    <a:pt x="1406" y="3311"/>
                  </a:lnTo>
                  <a:lnTo>
                    <a:pt x="1392" y="3284"/>
                  </a:lnTo>
                  <a:lnTo>
                    <a:pt x="1382" y="3255"/>
                  </a:lnTo>
                  <a:lnTo>
                    <a:pt x="1379" y="3225"/>
                  </a:lnTo>
                  <a:lnTo>
                    <a:pt x="1379" y="3080"/>
                  </a:lnTo>
                  <a:lnTo>
                    <a:pt x="1301" y="3060"/>
                  </a:lnTo>
                  <a:lnTo>
                    <a:pt x="1223" y="3036"/>
                  </a:lnTo>
                  <a:lnTo>
                    <a:pt x="1147" y="3007"/>
                  </a:lnTo>
                  <a:lnTo>
                    <a:pt x="1073" y="2974"/>
                  </a:lnTo>
                  <a:lnTo>
                    <a:pt x="1001" y="2937"/>
                  </a:lnTo>
                  <a:lnTo>
                    <a:pt x="931" y="2895"/>
                  </a:lnTo>
                  <a:lnTo>
                    <a:pt x="829" y="2997"/>
                  </a:lnTo>
                  <a:lnTo>
                    <a:pt x="811" y="3013"/>
                  </a:lnTo>
                  <a:lnTo>
                    <a:pt x="790" y="3025"/>
                  </a:lnTo>
                  <a:lnTo>
                    <a:pt x="767" y="3035"/>
                  </a:lnTo>
                  <a:lnTo>
                    <a:pt x="744" y="3041"/>
                  </a:lnTo>
                  <a:lnTo>
                    <a:pt x="719" y="3043"/>
                  </a:lnTo>
                  <a:lnTo>
                    <a:pt x="694" y="3041"/>
                  </a:lnTo>
                  <a:lnTo>
                    <a:pt x="671" y="3035"/>
                  </a:lnTo>
                  <a:lnTo>
                    <a:pt x="649" y="3025"/>
                  </a:lnTo>
                  <a:lnTo>
                    <a:pt x="627" y="3013"/>
                  </a:lnTo>
                  <a:lnTo>
                    <a:pt x="609" y="2997"/>
                  </a:lnTo>
                  <a:lnTo>
                    <a:pt x="384" y="2773"/>
                  </a:lnTo>
                  <a:lnTo>
                    <a:pt x="368" y="2754"/>
                  </a:lnTo>
                  <a:lnTo>
                    <a:pt x="355" y="2733"/>
                  </a:lnTo>
                  <a:lnTo>
                    <a:pt x="346" y="2711"/>
                  </a:lnTo>
                  <a:lnTo>
                    <a:pt x="340" y="2687"/>
                  </a:lnTo>
                  <a:lnTo>
                    <a:pt x="338" y="2663"/>
                  </a:lnTo>
                  <a:lnTo>
                    <a:pt x="340" y="2638"/>
                  </a:lnTo>
                  <a:lnTo>
                    <a:pt x="346" y="2614"/>
                  </a:lnTo>
                  <a:lnTo>
                    <a:pt x="355" y="2592"/>
                  </a:lnTo>
                  <a:lnTo>
                    <a:pt x="368" y="2571"/>
                  </a:lnTo>
                  <a:lnTo>
                    <a:pt x="384" y="2553"/>
                  </a:lnTo>
                  <a:lnTo>
                    <a:pt x="486" y="2451"/>
                  </a:lnTo>
                  <a:lnTo>
                    <a:pt x="444" y="2381"/>
                  </a:lnTo>
                  <a:lnTo>
                    <a:pt x="407" y="2309"/>
                  </a:lnTo>
                  <a:lnTo>
                    <a:pt x="374" y="2235"/>
                  </a:lnTo>
                  <a:lnTo>
                    <a:pt x="345" y="2159"/>
                  </a:lnTo>
                  <a:lnTo>
                    <a:pt x="320" y="2082"/>
                  </a:lnTo>
                  <a:lnTo>
                    <a:pt x="301" y="2004"/>
                  </a:lnTo>
                  <a:lnTo>
                    <a:pt x="156" y="2004"/>
                  </a:lnTo>
                  <a:lnTo>
                    <a:pt x="125" y="2001"/>
                  </a:lnTo>
                  <a:lnTo>
                    <a:pt x="96" y="1992"/>
                  </a:lnTo>
                  <a:lnTo>
                    <a:pt x="69" y="1978"/>
                  </a:lnTo>
                  <a:lnTo>
                    <a:pt x="45" y="1958"/>
                  </a:lnTo>
                  <a:lnTo>
                    <a:pt x="27" y="1935"/>
                  </a:lnTo>
                  <a:lnTo>
                    <a:pt x="12" y="1909"/>
                  </a:lnTo>
                  <a:lnTo>
                    <a:pt x="3" y="1880"/>
                  </a:lnTo>
                  <a:lnTo>
                    <a:pt x="0" y="1848"/>
                  </a:lnTo>
                  <a:lnTo>
                    <a:pt x="0" y="1531"/>
                  </a:lnTo>
                  <a:lnTo>
                    <a:pt x="3" y="1500"/>
                  </a:lnTo>
                  <a:lnTo>
                    <a:pt x="12" y="1470"/>
                  </a:lnTo>
                  <a:lnTo>
                    <a:pt x="27" y="1444"/>
                  </a:lnTo>
                  <a:lnTo>
                    <a:pt x="45" y="1421"/>
                  </a:lnTo>
                  <a:lnTo>
                    <a:pt x="69" y="1402"/>
                  </a:lnTo>
                  <a:lnTo>
                    <a:pt x="96" y="1388"/>
                  </a:lnTo>
                  <a:lnTo>
                    <a:pt x="125" y="1379"/>
                  </a:lnTo>
                  <a:lnTo>
                    <a:pt x="156" y="1376"/>
                  </a:lnTo>
                  <a:lnTo>
                    <a:pt x="301" y="1376"/>
                  </a:lnTo>
                  <a:lnTo>
                    <a:pt x="320" y="1296"/>
                  </a:lnTo>
                  <a:lnTo>
                    <a:pt x="345" y="1219"/>
                  </a:lnTo>
                  <a:lnTo>
                    <a:pt x="374" y="1144"/>
                  </a:lnTo>
                  <a:lnTo>
                    <a:pt x="407" y="1070"/>
                  </a:lnTo>
                  <a:lnTo>
                    <a:pt x="444" y="999"/>
                  </a:lnTo>
                  <a:lnTo>
                    <a:pt x="486" y="929"/>
                  </a:lnTo>
                  <a:lnTo>
                    <a:pt x="384" y="827"/>
                  </a:lnTo>
                  <a:lnTo>
                    <a:pt x="366" y="805"/>
                  </a:lnTo>
                  <a:lnTo>
                    <a:pt x="352" y="782"/>
                  </a:lnTo>
                  <a:lnTo>
                    <a:pt x="343" y="756"/>
                  </a:lnTo>
                  <a:lnTo>
                    <a:pt x="339" y="730"/>
                  </a:lnTo>
                  <a:lnTo>
                    <a:pt x="339" y="704"/>
                  </a:lnTo>
                  <a:lnTo>
                    <a:pt x="343" y="677"/>
                  </a:lnTo>
                  <a:lnTo>
                    <a:pt x="352" y="652"/>
                  </a:lnTo>
                  <a:lnTo>
                    <a:pt x="366" y="629"/>
                  </a:lnTo>
                  <a:lnTo>
                    <a:pt x="384" y="607"/>
                  </a:lnTo>
                  <a:lnTo>
                    <a:pt x="609" y="382"/>
                  </a:lnTo>
                  <a:lnTo>
                    <a:pt x="627" y="367"/>
                  </a:lnTo>
                  <a:lnTo>
                    <a:pt x="649" y="353"/>
                  </a:lnTo>
                  <a:lnTo>
                    <a:pt x="671" y="344"/>
                  </a:lnTo>
                  <a:lnTo>
                    <a:pt x="694" y="339"/>
                  </a:lnTo>
                  <a:lnTo>
                    <a:pt x="719" y="337"/>
                  </a:lnTo>
                  <a:lnTo>
                    <a:pt x="744" y="339"/>
                  </a:lnTo>
                  <a:lnTo>
                    <a:pt x="767" y="344"/>
                  </a:lnTo>
                  <a:lnTo>
                    <a:pt x="790" y="353"/>
                  </a:lnTo>
                  <a:lnTo>
                    <a:pt x="811" y="367"/>
                  </a:lnTo>
                  <a:lnTo>
                    <a:pt x="829" y="382"/>
                  </a:lnTo>
                  <a:lnTo>
                    <a:pt x="931" y="484"/>
                  </a:lnTo>
                  <a:lnTo>
                    <a:pt x="1001" y="443"/>
                  </a:lnTo>
                  <a:lnTo>
                    <a:pt x="1073" y="406"/>
                  </a:lnTo>
                  <a:lnTo>
                    <a:pt x="1147" y="373"/>
                  </a:lnTo>
                  <a:lnTo>
                    <a:pt x="1223" y="344"/>
                  </a:lnTo>
                  <a:lnTo>
                    <a:pt x="1301" y="320"/>
                  </a:lnTo>
                  <a:lnTo>
                    <a:pt x="1379" y="299"/>
                  </a:lnTo>
                  <a:lnTo>
                    <a:pt x="1379" y="155"/>
                  </a:lnTo>
                  <a:lnTo>
                    <a:pt x="1382" y="123"/>
                  </a:lnTo>
                  <a:lnTo>
                    <a:pt x="1392" y="95"/>
                  </a:lnTo>
                  <a:lnTo>
                    <a:pt x="1406" y="68"/>
                  </a:lnTo>
                  <a:lnTo>
                    <a:pt x="1426" y="45"/>
                  </a:lnTo>
                  <a:lnTo>
                    <a:pt x="1448" y="26"/>
                  </a:lnTo>
                  <a:lnTo>
                    <a:pt x="1475" y="12"/>
                  </a:lnTo>
                  <a:lnTo>
                    <a:pt x="1504" y="3"/>
                  </a:lnTo>
                  <a:lnTo>
                    <a:pt x="15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6" name="Freeform 409"/>
            <p:cNvSpPr>
              <a:spLocks/>
            </p:cNvSpPr>
            <p:nvPr/>
          </p:nvSpPr>
          <p:spPr bwMode="auto">
            <a:xfrm>
              <a:off x="2383" y="1122"/>
              <a:ext cx="95" cy="110"/>
            </a:xfrm>
            <a:custGeom>
              <a:avLst/>
              <a:gdLst>
                <a:gd name="T0" fmla="*/ 1086 w 1426"/>
                <a:gd name="T1" fmla="*/ 3 h 1651"/>
                <a:gd name="T2" fmla="*/ 1243 w 1426"/>
                <a:gd name="T3" fmla="*/ 29 h 1651"/>
                <a:gd name="T4" fmla="*/ 1396 w 1426"/>
                <a:gd name="T5" fmla="*/ 79 h 1651"/>
                <a:gd name="T6" fmla="*/ 1419 w 1426"/>
                <a:gd name="T7" fmla="*/ 100 h 1651"/>
                <a:gd name="T8" fmla="*/ 1426 w 1426"/>
                <a:gd name="T9" fmla="*/ 129 h 1651"/>
                <a:gd name="T10" fmla="*/ 1413 w 1426"/>
                <a:gd name="T11" fmla="*/ 157 h 1651"/>
                <a:gd name="T12" fmla="*/ 1388 w 1426"/>
                <a:gd name="T13" fmla="*/ 173 h 1651"/>
                <a:gd name="T14" fmla="*/ 1357 w 1426"/>
                <a:gd name="T15" fmla="*/ 171 h 1651"/>
                <a:gd name="T16" fmla="*/ 1220 w 1426"/>
                <a:gd name="T17" fmla="*/ 126 h 1651"/>
                <a:gd name="T18" fmla="*/ 1078 w 1426"/>
                <a:gd name="T19" fmla="*/ 103 h 1651"/>
                <a:gd name="T20" fmla="*/ 930 w 1426"/>
                <a:gd name="T21" fmla="*/ 103 h 1651"/>
                <a:gd name="T22" fmla="*/ 787 w 1426"/>
                <a:gd name="T23" fmla="*/ 126 h 1651"/>
                <a:gd name="T24" fmla="*/ 652 w 1426"/>
                <a:gd name="T25" fmla="*/ 171 h 1651"/>
                <a:gd name="T26" fmla="*/ 529 w 1426"/>
                <a:gd name="T27" fmla="*/ 236 h 1651"/>
                <a:gd name="T28" fmla="*/ 416 w 1426"/>
                <a:gd name="T29" fmla="*/ 318 h 1651"/>
                <a:gd name="T30" fmla="*/ 317 w 1426"/>
                <a:gd name="T31" fmla="*/ 415 h 1651"/>
                <a:gd name="T32" fmla="*/ 235 w 1426"/>
                <a:gd name="T33" fmla="*/ 527 h 1651"/>
                <a:gd name="T34" fmla="*/ 170 w 1426"/>
                <a:gd name="T35" fmla="*/ 652 h 1651"/>
                <a:gd name="T36" fmla="*/ 126 w 1426"/>
                <a:gd name="T37" fmla="*/ 786 h 1651"/>
                <a:gd name="T38" fmla="*/ 102 w 1426"/>
                <a:gd name="T39" fmla="*/ 929 h 1651"/>
                <a:gd name="T40" fmla="*/ 102 w 1426"/>
                <a:gd name="T41" fmla="*/ 1071 h 1651"/>
                <a:gd name="T42" fmla="*/ 123 w 1426"/>
                <a:gd name="T43" fmla="*/ 1206 h 1651"/>
                <a:gd name="T44" fmla="*/ 163 w 1426"/>
                <a:gd name="T45" fmla="*/ 1336 h 1651"/>
                <a:gd name="T46" fmla="*/ 223 w 1426"/>
                <a:gd name="T47" fmla="*/ 1458 h 1651"/>
                <a:gd name="T48" fmla="*/ 301 w 1426"/>
                <a:gd name="T49" fmla="*/ 1570 h 1651"/>
                <a:gd name="T50" fmla="*/ 311 w 1426"/>
                <a:gd name="T51" fmla="*/ 1600 h 1651"/>
                <a:gd name="T52" fmla="*/ 304 w 1426"/>
                <a:gd name="T53" fmla="*/ 1629 h 1651"/>
                <a:gd name="T54" fmla="*/ 283 w 1426"/>
                <a:gd name="T55" fmla="*/ 1646 h 1651"/>
                <a:gd name="T56" fmla="*/ 262 w 1426"/>
                <a:gd name="T57" fmla="*/ 1651 h 1651"/>
                <a:gd name="T58" fmla="*/ 235 w 1426"/>
                <a:gd name="T59" fmla="*/ 1643 h 1651"/>
                <a:gd name="T60" fmla="*/ 177 w 1426"/>
                <a:gd name="T61" fmla="*/ 1572 h 1651"/>
                <a:gd name="T62" fmla="*/ 101 w 1426"/>
                <a:gd name="T63" fmla="*/ 1442 h 1651"/>
                <a:gd name="T64" fmla="*/ 45 w 1426"/>
                <a:gd name="T65" fmla="*/ 1301 h 1651"/>
                <a:gd name="T66" fmla="*/ 11 w 1426"/>
                <a:gd name="T67" fmla="*/ 1154 h 1651"/>
                <a:gd name="T68" fmla="*/ 0 w 1426"/>
                <a:gd name="T69" fmla="*/ 1003 h 1651"/>
                <a:gd name="T70" fmla="*/ 11 w 1426"/>
                <a:gd name="T71" fmla="*/ 848 h 1651"/>
                <a:gd name="T72" fmla="*/ 46 w 1426"/>
                <a:gd name="T73" fmla="*/ 701 h 1651"/>
                <a:gd name="T74" fmla="*/ 102 w 1426"/>
                <a:gd name="T75" fmla="*/ 562 h 1651"/>
                <a:gd name="T76" fmla="*/ 177 w 1426"/>
                <a:gd name="T77" fmla="*/ 435 h 1651"/>
                <a:gd name="T78" fmla="*/ 269 w 1426"/>
                <a:gd name="T79" fmla="*/ 321 h 1651"/>
                <a:gd name="T80" fmla="*/ 376 w 1426"/>
                <a:gd name="T81" fmla="*/ 221 h 1651"/>
                <a:gd name="T82" fmla="*/ 498 w 1426"/>
                <a:gd name="T83" fmla="*/ 138 h 1651"/>
                <a:gd name="T84" fmla="*/ 632 w 1426"/>
                <a:gd name="T85" fmla="*/ 72 h 1651"/>
                <a:gd name="T86" fmla="*/ 775 w 1426"/>
                <a:gd name="T87" fmla="*/ 27 h 1651"/>
                <a:gd name="T88" fmla="*/ 926 w 1426"/>
                <a:gd name="T89" fmla="*/ 3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26" h="1651">
                  <a:moveTo>
                    <a:pt x="1004" y="0"/>
                  </a:moveTo>
                  <a:lnTo>
                    <a:pt x="1086" y="3"/>
                  </a:lnTo>
                  <a:lnTo>
                    <a:pt x="1165" y="14"/>
                  </a:lnTo>
                  <a:lnTo>
                    <a:pt x="1243" y="29"/>
                  </a:lnTo>
                  <a:lnTo>
                    <a:pt x="1321" y="51"/>
                  </a:lnTo>
                  <a:lnTo>
                    <a:pt x="1396" y="79"/>
                  </a:lnTo>
                  <a:lnTo>
                    <a:pt x="1409" y="88"/>
                  </a:lnTo>
                  <a:lnTo>
                    <a:pt x="1419" y="100"/>
                  </a:lnTo>
                  <a:lnTo>
                    <a:pt x="1425" y="113"/>
                  </a:lnTo>
                  <a:lnTo>
                    <a:pt x="1426" y="129"/>
                  </a:lnTo>
                  <a:lnTo>
                    <a:pt x="1422" y="144"/>
                  </a:lnTo>
                  <a:lnTo>
                    <a:pt x="1413" y="157"/>
                  </a:lnTo>
                  <a:lnTo>
                    <a:pt x="1402" y="168"/>
                  </a:lnTo>
                  <a:lnTo>
                    <a:pt x="1388" y="173"/>
                  </a:lnTo>
                  <a:lnTo>
                    <a:pt x="1372" y="175"/>
                  </a:lnTo>
                  <a:lnTo>
                    <a:pt x="1357" y="171"/>
                  </a:lnTo>
                  <a:lnTo>
                    <a:pt x="1289" y="145"/>
                  </a:lnTo>
                  <a:lnTo>
                    <a:pt x="1220" y="126"/>
                  </a:lnTo>
                  <a:lnTo>
                    <a:pt x="1150" y="111"/>
                  </a:lnTo>
                  <a:lnTo>
                    <a:pt x="1078" y="103"/>
                  </a:lnTo>
                  <a:lnTo>
                    <a:pt x="1004" y="100"/>
                  </a:lnTo>
                  <a:lnTo>
                    <a:pt x="930" y="103"/>
                  </a:lnTo>
                  <a:lnTo>
                    <a:pt x="858" y="111"/>
                  </a:lnTo>
                  <a:lnTo>
                    <a:pt x="787" y="126"/>
                  </a:lnTo>
                  <a:lnTo>
                    <a:pt x="719" y="146"/>
                  </a:lnTo>
                  <a:lnTo>
                    <a:pt x="652" y="171"/>
                  </a:lnTo>
                  <a:lnTo>
                    <a:pt x="589" y="201"/>
                  </a:lnTo>
                  <a:lnTo>
                    <a:pt x="529" y="236"/>
                  </a:lnTo>
                  <a:lnTo>
                    <a:pt x="470" y="275"/>
                  </a:lnTo>
                  <a:lnTo>
                    <a:pt x="416" y="318"/>
                  </a:lnTo>
                  <a:lnTo>
                    <a:pt x="365" y="365"/>
                  </a:lnTo>
                  <a:lnTo>
                    <a:pt x="317" y="415"/>
                  </a:lnTo>
                  <a:lnTo>
                    <a:pt x="274" y="470"/>
                  </a:lnTo>
                  <a:lnTo>
                    <a:pt x="235" y="527"/>
                  </a:lnTo>
                  <a:lnTo>
                    <a:pt x="201" y="588"/>
                  </a:lnTo>
                  <a:lnTo>
                    <a:pt x="170" y="652"/>
                  </a:lnTo>
                  <a:lnTo>
                    <a:pt x="145" y="717"/>
                  </a:lnTo>
                  <a:lnTo>
                    <a:pt x="126" y="786"/>
                  </a:lnTo>
                  <a:lnTo>
                    <a:pt x="111" y="856"/>
                  </a:lnTo>
                  <a:lnTo>
                    <a:pt x="102" y="929"/>
                  </a:lnTo>
                  <a:lnTo>
                    <a:pt x="99" y="1003"/>
                  </a:lnTo>
                  <a:lnTo>
                    <a:pt x="102" y="1071"/>
                  </a:lnTo>
                  <a:lnTo>
                    <a:pt x="109" y="1140"/>
                  </a:lnTo>
                  <a:lnTo>
                    <a:pt x="123" y="1206"/>
                  </a:lnTo>
                  <a:lnTo>
                    <a:pt x="140" y="1272"/>
                  </a:lnTo>
                  <a:lnTo>
                    <a:pt x="163" y="1336"/>
                  </a:lnTo>
                  <a:lnTo>
                    <a:pt x="191" y="1398"/>
                  </a:lnTo>
                  <a:lnTo>
                    <a:pt x="223" y="1458"/>
                  </a:lnTo>
                  <a:lnTo>
                    <a:pt x="260" y="1516"/>
                  </a:lnTo>
                  <a:lnTo>
                    <a:pt x="301" y="1570"/>
                  </a:lnTo>
                  <a:lnTo>
                    <a:pt x="308" y="1584"/>
                  </a:lnTo>
                  <a:lnTo>
                    <a:pt x="311" y="1600"/>
                  </a:lnTo>
                  <a:lnTo>
                    <a:pt x="310" y="1614"/>
                  </a:lnTo>
                  <a:lnTo>
                    <a:pt x="304" y="1629"/>
                  </a:lnTo>
                  <a:lnTo>
                    <a:pt x="294" y="1640"/>
                  </a:lnTo>
                  <a:lnTo>
                    <a:pt x="283" y="1646"/>
                  </a:lnTo>
                  <a:lnTo>
                    <a:pt x="273" y="1650"/>
                  </a:lnTo>
                  <a:lnTo>
                    <a:pt x="262" y="1651"/>
                  </a:lnTo>
                  <a:lnTo>
                    <a:pt x="247" y="1649"/>
                  </a:lnTo>
                  <a:lnTo>
                    <a:pt x="235" y="1643"/>
                  </a:lnTo>
                  <a:lnTo>
                    <a:pt x="224" y="1633"/>
                  </a:lnTo>
                  <a:lnTo>
                    <a:pt x="177" y="1572"/>
                  </a:lnTo>
                  <a:lnTo>
                    <a:pt x="137" y="1508"/>
                  </a:lnTo>
                  <a:lnTo>
                    <a:pt x="101" y="1442"/>
                  </a:lnTo>
                  <a:lnTo>
                    <a:pt x="71" y="1373"/>
                  </a:lnTo>
                  <a:lnTo>
                    <a:pt x="45" y="1301"/>
                  </a:lnTo>
                  <a:lnTo>
                    <a:pt x="26" y="1228"/>
                  </a:lnTo>
                  <a:lnTo>
                    <a:pt x="11" y="1154"/>
                  </a:lnTo>
                  <a:lnTo>
                    <a:pt x="3" y="1079"/>
                  </a:lnTo>
                  <a:lnTo>
                    <a:pt x="0" y="1003"/>
                  </a:lnTo>
                  <a:lnTo>
                    <a:pt x="3" y="925"/>
                  </a:lnTo>
                  <a:lnTo>
                    <a:pt x="11" y="848"/>
                  </a:lnTo>
                  <a:lnTo>
                    <a:pt x="26" y="773"/>
                  </a:lnTo>
                  <a:lnTo>
                    <a:pt x="46" y="701"/>
                  </a:lnTo>
                  <a:lnTo>
                    <a:pt x="72" y="630"/>
                  </a:lnTo>
                  <a:lnTo>
                    <a:pt x="102" y="562"/>
                  </a:lnTo>
                  <a:lnTo>
                    <a:pt x="137" y="498"/>
                  </a:lnTo>
                  <a:lnTo>
                    <a:pt x="177" y="435"/>
                  </a:lnTo>
                  <a:lnTo>
                    <a:pt x="221" y="376"/>
                  </a:lnTo>
                  <a:lnTo>
                    <a:pt x="269" y="321"/>
                  </a:lnTo>
                  <a:lnTo>
                    <a:pt x="320" y="269"/>
                  </a:lnTo>
                  <a:lnTo>
                    <a:pt x="376" y="221"/>
                  </a:lnTo>
                  <a:lnTo>
                    <a:pt x="436" y="177"/>
                  </a:lnTo>
                  <a:lnTo>
                    <a:pt x="498" y="138"/>
                  </a:lnTo>
                  <a:lnTo>
                    <a:pt x="564" y="103"/>
                  </a:lnTo>
                  <a:lnTo>
                    <a:pt x="632" y="72"/>
                  </a:lnTo>
                  <a:lnTo>
                    <a:pt x="702" y="48"/>
                  </a:lnTo>
                  <a:lnTo>
                    <a:pt x="775" y="27"/>
                  </a:lnTo>
                  <a:lnTo>
                    <a:pt x="850" y="13"/>
                  </a:lnTo>
                  <a:lnTo>
                    <a:pt x="926" y="3"/>
                  </a:lnTo>
                  <a:lnTo>
                    <a:pt x="10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7" name="Freeform 410"/>
            <p:cNvSpPr>
              <a:spLocks/>
            </p:cNvSpPr>
            <p:nvPr/>
          </p:nvSpPr>
          <p:spPr bwMode="auto">
            <a:xfrm>
              <a:off x="2407" y="1161"/>
              <a:ext cx="110" cy="95"/>
            </a:xfrm>
            <a:custGeom>
              <a:avLst/>
              <a:gdLst>
                <a:gd name="T0" fmla="*/ 1543 w 1656"/>
                <a:gd name="T1" fmla="*/ 1 h 1422"/>
                <a:gd name="T2" fmla="*/ 1568 w 1656"/>
                <a:gd name="T3" fmla="*/ 16 h 1422"/>
                <a:gd name="T4" fmla="*/ 1605 w 1656"/>
                <a:gd name="T5" fmla="*/ 106 h 1422"/>
                <a:gd name="T6" fmla="*/ 1642 w 1656"/>
                <a:gd name="T7" fmla="*/ 260 h 1422"/>
                <a:gd name="T8" fmla="*/ 1656 w 1656"/>
                <a:gd name="T9" fmla="*/ 420 h 1422"/>
                <a:gd name="T10" fmla="*/ 1643 w 1656"/>
                <a:gd name="T11" fmla="*/ 574 h 1422"/>
                <a:gd name="T12" fmla="*/ 1608 w 1656"/>
                <a:gd name="T13" fmla="*/ 722 h 1422"/>
                <a:gd name="T14" fmla="*/ 1553 w 1656"/>
                <a:gd name="T15" fmla="*/ 860 h 1422"/>
                <a:gd name="T16" fmla="*/ 1479 w 1656"/>
                <a:gd name="T17" fmla="*/ 987 h 1422"/>
                <a:gd name="T18" fmla="*/ 1386 w 1656"/>
                <a:gd name="T19" fmla="*/ 1102 h 1422"/>
                <a:gd name="T20" fmla="*/ 1279 w 1656"/>
                <a:gd name="T21" fmla="*/ 1202 h 1422"/>
                <a:gd name="T22" fmla="*/ 1157 w 1656"/>
                <a:gd name="T23" fmla="*/ 1285 h 1422"/>
                <a:gd name="T24" fmla="*/ 1024 w 1656"/>
                <a:gd name="T25" fmla="*/ 1350 h 1422"/>
                <a:gd name="T26" fmla="*/ 881 w 1656"/>
                <a:gd name="T27" fmla="*/ 1395 h 1422"/>
                <a:gd name="T28" fmla="*/ 729 w 1656"/>
                <a:gd name="T29" fmla="*/ 1418 h 1422"/>
                <a:gd name="T30" fmla="*/ 574 w 1656"/>
                <a:gd name="T31" fmla="*/ 1418 h 1422"/>
                <a:gd name="T32" fmla="*/ 425 w 1656"/>
                <a:gd name="T33" fmla="*/ 1396 h 1422"/>
                <a:gd name="T34" fmla="*/ 280 w 1656"/>
                <a:gd name="T35" fmla="*/ 1351 h 1422"/>
                <a:gd name="T36" fmla="*/ 144 w 1656"/>
                <a:gd name="T37" fmla="*/ 1285 h 1422"/>
                <a:gd name="T38" fmla="*/ 19 w 1656"/>
                <a:gd name="T39" fmla="*/ 1199 h 1422"/>
                <a:gd name="T40" fmla="*/ 3 w 1656"/>
                <a:gd name="T41" fmla="*/ 1173 h 1422"/>
                <a:gd name="T42" fmla="*/ 4 w 1656"/>
                <a:gd name="T43" fmla="*/ 1143 h 1422"/>
                <a:gd name="T44" fmla="*/ 23 w 1656"/>
                <a:gd name="T45" fmla="*/ 1118 h 1422"/>
                <a:gd name="T46" fmla="*/ 53 w 1656"/>
                <a:gd name="T47" fmla="*/ 1111 h 1422"/>
                <a:gd name="T48" fmla="*/ 82 w 1656"/>
                <a:gd name="T49" fmla="*/ 1122 h 1422"/>
                <a:gd name="T50" fmla="*/ 194 w 1656"/>
                <a:gd name="T51" fmla="*/ 1200 h 1422"/>
                <a:gd name="T52" fmla="*/ 317 w 1656"/>
                <a:gd name="T53" fmla="*/ 1259 h 1422"/>
                <a:gd name="T54" fmla="*/ 446 w 1656"/>
                <a:gd name="T55" fmla="*/ 1299 h 1422"/>
                <a:gd name="T56" fmla="*/ 582 w 1656"/>
                <a:gd name="T57" fmla="*/ 1320 h 1422"/>
                <a:gd name="T58" fmla="*/ 725 w 1656"/>
                <a:gd name="T59" fmla="*/ 1320 h 1422"/>
                <a:gd name="T60" fmla="*/ 868 w 1656"/>
                <a:gd name="T61" fmla="*/ 1296 h 1422"/>
                <a:gd name="T62" fmla="*/ 1003 w 1656"/>
                <a:gd name="T63" fmla="*/ 1252 h 1422"/>
                <a:gd name="T64" fmla="*/ 1127 w 1656"/>
                <a:gd name="T65" fmla="*/ 1187 h 1422"/>
                <a:gd name="T66" fmla="*/ 1240 w 1656"/>
                <a:gd name="T67" fmla="*/ 1105 h 1422"/>
                <a:gd name="T68" fmla="*/ 1338 w 1656"/>
                <a:gd name="T69" fmla="*/ 1006 h 1422"/>
                <a:gd name="T70" fmla="*/ 1420 w 1656"/>
                <a:gd name="T71" fmla="*/ 895 h 1422"/>
                <a:gd name="T72" fmla="*/ 1485 w 1656"/>
                <a:gd name="T73" fmla="*/ 771 h 1422"/>
                <a:gd name="T74" fmla="*/ 1530 w 1656"/>
                <a:gd name="T75" fmla="*/ 637 h 1422"/>
                <a:gd name="T76" fmla="*/ 1553 w 1656"/>
                <a:gd name="T77" fmla="*/ 494 h 1422"/>
                <a:gd name="T78" fmla="*/ 1553 w 1656"/>
                <a:gd name="T79" fmla="*/ 347 h 1422"/>
                <a:gd name="T80" fmla="*/ 1530 w 1656"/>
                <a:gd name="T81" fmla="*/ 205 h 1422"/>
                <a:gd name="T82" fmla="*/ 1485 w 1656"/>
                <a:gd name="T83" fmla="*/ 69 h 1422"/>
                <a:gd name="T84" fmla="*/ 1483 w 1656"/>
                <a:gd name="T85" fmla="*/ 38 h 1422"/>
                <a:gd name="T86" fmla="*/ 1498 w 1656"/>
                <a:gd name="T87" fmla="*/ 12 h 1422"/>
                <a:gd name="T88" fmla="*/ 1527 w 1656"/>
                <a:gd name="T89" fmla="*/ 0 h 1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56" h="1422">
                  <a:moveTo>
                    <a:pt x="1527" y="0"/>
                  </a:moveTo>
                  <a:lnTo>
                    <a:pt x="1543" y="1"/>
                  </a:lnTo>
                  <a:lnTo>
                    <a:pt x="1557" y="7"/>
                  </a:lnTo>
                  <a:lnTo>
                    <a:pt x="1568" y="16"/>
                  </a:lnTo>
                  <a:lnTo>
                    <a:pt x="1576" y="31"/>
                  </a:lnTo>
                  <a:lnTo>
                    <a:pt x="1605" y="106"/>
                  </a:lnTo>
                  <a:lnTo>
                    <a:pt x="1627" y="182"/>
                  </a:lnTo>
                  <a:lnTo>
                    <a:pt x="1642" y="260"/>
                  </a:lnTo>
                  <a:lnTo>
                    <a:pt x="1653" y="339"/>
                  </a:lnTo>
                  <a:lnTo>
                    <a:pt x="1656" y="420"/>
                  </a:lnTo>
                  <a:lnTo>
                    <a:pt x="1653" y="498"/>
                  </a:lnTo>
                  <a:lnTo>
                    <a:pt x="1643" y="574"/>
                  </a:lnTo>
                  <a:lnTo>
                    <a:pt x="1629" y="649"/>
                  </a:lnTo>
                  <a:lnTo>
                    <a:pt x="1608" y="722"/>
                  </a:lnTo>
                  <a:lnTo>
                    <a:pt x="1584" y="792"/>
                  </a:lnTo>
                  <a:lnTo>
                    <a:pt x="1553" y="860"/>
                  </a:lnTo>
                  <a:lnTo>
                    <a:pt x="1518" y="925"/>
                  </a:lnTo>
                  <a:lnTo>
                    <a:pt x="1479" y="987"/>
                  </a:lnTo>
                  <a:lnTo>
                    <a:pt x="1434" y="1047"/>
                  </a:lnTo>
                  <a:lnTo>
                    <a:pt x="1386" y="1102"/>
                  </a:lnTo>
                  <a:lnTo>
                    <a:pt x="1334" y="1153"/>
                  </a:lnTo>
                  <a:lnTo>
                    <a:pt x="1279" y="1202"/>
                  </a:lnTo>
                  <a:lnTo>
                    <a:pt x="1220" y="1245"/>
                  </a:lnTo>
                  <a:lnTo>
                    <a:pt x="1157" y="1285"/>
                  </a:lnTo>
                  <a:lnTo>
                    <a:pt x="1092" y="1320"/>
                  </a:lnTo>
                  <a:lnTo>
                    <a:pt x="1024" y="1350"/>
                  </a:lnTo>
                  <a:lnTo>
                    <a:pt x="953" y="1375"/>
                  </a:lnTo>
                  <a:lnTo>
                    <a:pt x="881" y="1395"/>
                  </a:lnTo>
                  <a:lnTo>
                    <a:pt x="806" y="1410"/>
                  </a:lnTo>
                  <a:lnTo>
                    <a:pt x="729" y="1418"/>
                  </a:lnTo>
                  <a:lnTo>
                    <a:pt x="650" y="1422"/>
                  </a:lnTo>
                  <a:lnTo>
                    <a:pt x="574" y="1418"/>
                  </a:lnTo>
                  <a:lnTo>
                    <a:pt x="499" y="1410"/>
                  </a:lnTo>
                  <a:lnTo>
                    <a:pt x="425" y="1396"/>
                  </a:lnTo>
                  <a:lnTo>
                    <a:pt x="352" y="1376"/>
                  </a:lnTo>
                  <a:lnTo>
                    <a:pt x="280" y="1351"/>
                  </a:lnTo>
                  <a:lnTo>
                    <a:pt x="211" y="1321"/>
                  </a:lnTo>
                  <a:lnTo>
                    <a:pt x="144" y="1285"/>
                  </a:lnTo>
                  <a:lnTo>
                    <a:pt x="80" y="1245"/>
                  </a:lnTo>
                  <a:lnTo>
                    <a:pt x="19" y="1199"/>
                  </a:lnTo>
                  <a:lnTo>
                    <a:pt x="9" y="1187"/>
                  </a:lnTo>
                  <a:lnTo>
                    <a:pt x="3" y="1173"/>
                  </a:lnTo>
                  <a:lnTo>
                    <a:pt x="0" y="1159"/>
                  </a:lnTo>
                  <a:lnTo>
                    <a:pt x="4" y="1143"/>
                  </a:lnTo>
                  <a:lnTo>
                    <a:pt x="12" y="1130"/>
                  </a:lnTo>
                  <a:lnTo>
                    <a:pt x="23" y="1118"/>
                  </a:lnTo>
                  <a:lnTo>
                    <a:pt x="38" y="1112"/>
                  </a:lnTo>
                  <a:lnTo>
                    <a:pt x="53" y="1111"/>
                  </a:lnTo>
                  <a:lnTo>
                    <a:pt x="67" y="1114"/>
                  </a:lnTo>
                  <a:lnTo>
                    <a:pt x="82" y="1122"/>
                  </a:lnTo>
                  <a:lnTo>
                    <a:pt x="136" y="1163"/>
                  </a:lnTo>
                  <a:lnTo>
                    <a:pt x="194" y="1200"/>
                  </a:lnTo>
                  <a:lnTo>
                    <a:pt x="255" y="1231"/>
                  </a:lnTo>
                  <a:lnTo>
                    <a:pt x="317" y="1259"/>
                  </a:lnTo>
                  <a:lnTo>
                    <a:pt x="381" y="1282"/>
                  </a:lnTo>
                  <a:lnTo>
                    <a:pt x="446" y="1299"/>
                  </a:lnTo>
                  <a:lnTo>
                    <a:pt x="513" y="1313"/>
                  </a:lnTo>
                  <a:lnTo>
                    <a:pt x="582" y="1320"/>
                  </a:lnTo>
                  <a:lnTo>
                    <a:pt x="650" y="1323"/>
                  </a:lnTo>
                  <a:lnTo>
                    <a:pt x="725" y="1320"/>
                  </a:lnTo>
                  <a:lnTo>
                    <a:pt x="798" y="1311"/>
                  </a:lnTo>
                  <a:lnTo>
                    <a:pt x="868" y="1296"/>
                  </a:lnTo>
                  <a:lnTo>
                    <a:pt x="937" y="1277"/>
                  </a:lnTo>
                  <a:lnTo>
                    <a:pt x="1003" y="1252"/>
                  </a:lnTo>
                  <a:lnTo>
                    <a:pt x="1067" y="1221"/>
                  </a:lnTo>
                  <a:lnTo>
                    <a:pt x="1127" y="1187"/>
                  </a:lnTo>
                  <a:lnTo>
                    <a:pt x="1185" y="1148"/>
                  </a:lnTo>
                  <a:lnTo>
                    <a:pt x="1240" y="1105"/>
                  </a:lnTo>
                  <a:lnTo>
                    <a:pt x="1290" y="1058"/>
                  </a:lnTo>
                  <a:lnTo>
                    <a:pt x="1338" y="1006"/>
                  </a:lnTo>
                  <a:lnTo>
                    <a:pt x="1381" y="953"/>
                  </a:lnTo>
                  <a:lnTo>
                    <a:pt x="1420" y="895"/>
                  </a:lnTo>
                  <a:lnTo>
                    <a:pt x="1455" y="834"/>
                  </a:lnTo>
                  <a:lnTo>
                    <a:pt x="1485" y="771"/>
                  </a:lnTo>
                  <a:lnTo>
                    <a:pt x="1510" y="704"/>
                  </a:lnTo>
                  <a:lnTo>
                    <a:pt x="1530" y="637"/>
                  </a:lnTo>
                  <a:lnTo>
                    <a:pt x="1545" y="566"/>
                  </a:lnTo>
                  <a:lnTo>
                    <a:pt x="1553" y="494"/>
                  </a:lnTo>
                  <a:lnTo>
                    <a:pt x="1556" y="420"/>
                  </a:lnTo>
                  <a:lnTo>
                    <a:pt x="1553" y="347"/>
                  </a:lnTo>
                  <a:lnTo>
                    <a:pt x="1545" y="275"/>
                  </a:lnTo>
                  <a:lnTo>
                    <a:pt x="1530" y="205"/>
                  </a:lnTo>
                  <a:lnTo>
                    <a:pt x="1511" y="136"/>
                  </a:lnTo>
                  <a:lnTo>
                    <a:pt x="1485" y="69"/>
                  </a:lnTo>
                  <a:lnTo>
                    <a:pt x="1482" y="53"/>
                  </a:lnTo>
                  <a:lnTo>
                    <a:pt x="1483" y="38"/>
                  </a:lnTo>
                  <a:lnTo>
                    <a:pt x="1488" y="24"/>
                  </a:lnTo>
                  <a:lnTo>
                    <a:pt x="1498" y="12"/>
                  </a:lnTo>
                  <a:lnTo>
                    <a:pt x="1512" y="4"/>
                  </a:lnTo>
                  <a:lnTo>
                    <a:pt x="15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 name="Freeform 411"/>
            <p:cNvSpPr>
              <a:spLocks/>
            </p:cNvSpPr>
            <p:nvPr/>
          </p:nvSpPr>
          <p:spPr bwMode="auto">
            <a:xfrm>
              <a:off x="2487" y="1136"/>
              <a:ext cx="16" cy="16"/>
            </a:xfrm>
            <a:custGeom>
              <a:avLst/>
              <a:gdLst>
                <a:gd name="T0" fmla="*/ 51 w 242"/>
                <a:gd name="T1" fmla="*/ 0 h 241"/>
                <a:gd name="T2" fmla="*/ 67 w 242"/>
                <a:gd name="T3" fmla="*/ 3 h 241"/>
                <a:gd name="T4" fmla="*/ 80 w 242"/>
                <a:gd name="T5" fmla="*/ 11 h 241"/>
                <a:gd name="T6" fmla="*/ 133 w 242"/>
                <a:gd name="T7" fmla="*/ 57 h 241"/>
                <a:gd name="T8" fmla="*/ 184 w 242"/>
                <a:gd name="T9" fmla="*/ 108 h 241"/>
                <a:gd name="T10" fmla="*/ 230 w 242"/>
                <a:gd name="T11" fmla="*/ 161 h 241"/>
                <a:gd name="T12" fmla="*/ 239 w 242"/>
                <a:gd name="T13" fmla="*/ 175 h 241"/>
                <a:gd name="T14" fmla="*/ 242 w 242"/>
                <a:gd name="T15" fmla="*/ 190 h 241"/>
                <a:gd name="T16" fmla="*/ 240 w 242"/>
                <a:gd name="T17" fmla="*/ 204 h 241"/>
                <a:gd name="T18" fmla="*/ 233 w 242"/>
                <a:gd name="T19" fmla="*/ 219 h 241"/>
                <a:gd name="T20" fmla="*/ 223 w 242"/>
                <a:gd name="T21" fmla="*/ 231 h 241"/>
                <a:gd name="T22" fmla="*/ 213 w 242"/>
                <a:gd name="T23" fmla="*/ 237 h 241"/>
                <a:gd name="T24" fmla="*/ 202 w 242"/>
                <a:gd name="T25" fmla="*/ 240 h 241"/>
                <a:gd name="T26" fmla="*/ 191 w 242"/>
                <a:gd name="T27" fmla="*/ 241 h 241"/>
                <a:gd name="T28" fmla="*/ 178 w 242"/>
                <a:gd name="T29" fmla="*/ 239 h 241"/>
                <a:gd name="T30" fmla="*/ 164 w 242"/>
                <a:gd name="T31" fmla="*/ 233 h 241"/>
                <a:gd name="T32" fmla="*/ 153 w 242"/>
                <a:gd name="T33" fmla="*/ 223 h 241"/>
                <a:gd name="T34" fmla="*/ 111 w 242"/>
                <a:gd name="T35" fmla="*/ 176 h 241"/>
                <a:gd name="T36" fmla="*/ 65 w 242"/>
                <a:gd name="T37" fmla="*/ 130 h 241"/>
                <a:gd name="T38" fmla="*/ 18 w 242"/>
                <a:gd name="T39" fmla="*/ 88 h 241"/>
                <a:gd name="T40" fmla="*/ 7 w 242"/>
                <a:gd name="T41" fmla="*/ 77 h 241"/>
                <a:gd name="T42" fmla="*/ 1 w 242"/>
                <a:gd name="T43" fmla="*/ 63 h 241"/>
                <a:gd name="T44" fmla="*/ 0 w 242"/>
                <a:gd name="T45" fmla="*/ 47 h 241"/>
                <a:gd name="T46" fmla="*/ 3 w 242"/>
                <a:gd name="T47" fmla="*/ 33 h 241"/>
                <a:gd name="T48" fmla="*/ 10 w 242"/>
                <a:gd name="T49" fmla="*/ 18 h 241"/>
                <a:gd name="T50" fmla="*/ 22 w 242"/>
                <a:gd name="T51" fmla="*/ 8 h 241"/>
                <a:gd name="T52" fmla="*/ 37 w 242"/>
                <a:gd name="T53" fmla="*/ 2 h 241"/>
                <a:gd name="T54" fmla="*/ 51 w 242"/>
                <a:gd name="T5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42" h="241">
                  <a:moveTo>
                    <a:pt x="51" y="0"/>
                  </a:moveTo>
                  <a:lnTo>
                    <a:pt x="67" y="3"/>
                  </a:lnTo>
                  <a:lnTo>
                    <a:pt x="80" y="11"/>
                  </a:lnTo>
                  <a:lnTo>
                    <a:pt x="133" y="57"/>
                  </a:lnTo>
                  <a:lnTo>
                    <a:pt x="184" y="108"/>
                  </a:lnTo>
                  <a:lnTo>
                    <a:pt x="230" y="161"/>
                  </a:lnTo>
                  <a:lnTo>
                    <a:pt x="239" y="175"/>
                  </a:lnTo>
                  <a:lnTo>
                    <a:pt x="242" y="190"/>
                  </a:lnTo>
                  <a:lnTo>
                    <a:pt x="240" y="204"/>
                  </a:lnTo>
                  <a:lnTo>
                    <a:pt x="233" y="219"/>
                  </a:lnTo>
                  <a:lnTo>
                    <a:pt x="223" y="231"/>
                  </a:lnTo>
                  <a:lnTo>
                    <a:pt x="213" y="237"/>
                  </a:lnTo>
                  <a:lnTo>
                    <a:pt x="202" y="240"/>
                  </a:lnTo>
                  <a:lnTo>
                    <a:pt x="191" y="241"/>
                  </a:lnTo>
                  <a:lnTo>
                    <a:pt x="178" y="239"/>
                  </a:lnTo>
                  <a:lnTo>
                    <a:pt x="164" y="233"/>
                  </a:lnTo>
                  <a:lnTo>
                    <a:pt x="153" y="223"/>
                  </a:lnTo>
                  <a:lnTo>
                    <a:pt x="111" y="176"/>
                  </a:lnTo>
                  <a:lnTo>
                    <a:pt x="65" y="130"/>
                  </a:lnTo>
                  <a:lnTo>
                    <a:pt x="18" y="88"/>
                  </a:lnTo>
                  <a:lnTo>
                    <a:pt x="7" y="77"/>
                  </a:lnTo>
                  <a:lnTo>
                    <a:pt x="1" y="63"/>
                  </a:lnTo>
                  <a:lnTo>
                    <a:pt x="0" y="47"/>
                  </a:lnTo>
                  <a:lnTo>
                    <a:pt x="3" y="33"/>
                  </a:lnTo>
                  <a:lnTo>
                    <a:pt x="10" y="18"/>
                  </a:lnTo>
                  <a:lnTo>
                    <a:pt x="22" y="8"/>
                  </a:lnTo>
                  <a:lnTo>
                    <a:pt x="37" y="2"/>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9" name="Freeform 412"/>
            <p:cNvSpPr>
              <a:spLocks noEditPoints="1"/>
            </p:cNvSpPr>
            <p:nvPr/>
          </p:nvSpPr>
          <p:spPr bwMode="auto">
            <a:xfrm>
              <a:off x="2397" y="1136"/>
              <a:ext cx="106" cy="105"/>
            </a:xfrm>
            <a:custGeom>
              <a:avLst/>
              <a:gdLst>
                <a:gd name="T0" fmla="*/ 661 w 1586"/>
                <a:gd name="T1" fmla="*/ 112 h 1581"/>
                <a:gd name="T2" fmla="*/ 480 w 1586"/>
                <a:gd name="T3" fmla="*/ 174 h 1581"/>
                <a:gd name="T4" fmla="*/ 326 w 1586"/>
                <a:gd name="T5" fmla="*/ 280 h 1581"/>
                <a:gd name="T6" fmla="*/ 205 w 1586"/>
                <a:gd name="T7" fmla="*/ 424 h 1581"/>
                <a:gd name="T8" fmla="*/ 127 w 1586"/>
                <a:gd name="T9" fmla="*/ 597 h 1581"/>
                <a:gd name="T10" fmla="*/ 99 w 1586"/>
                <a:gd name="T11" fmla="*/ 791 h 1581"/>
                <a:gd name="T12" fmla="*/ 127 w 1586"/>
                <a:gd name="T13" fmla="*/ 984 h 1581"/>
                <a:gd name="T14" fmla="*/ 205 w 1586"/>
                <a:gd name="T15" fmla="*/ 1158 h 1581"/>
                <a:gd name="T16" fmla="*/ 326 w 1586"/>
                <a:gd name="T17" fmla="*/ 1300 h 1581"/>
                <a:gd name="T18" fmla="*/ 480 w 1586"/>
                <a:gd name="T19" fmla="*/ 1407 h 1581"/>
                <a:gd name="T20" fmla="*/ 661 w 1586"/>
                <a:gd name="T21" fmla="*/ 1470 h 1581"/>
                <a:gd name="T22" fmla="*/ 859 w 1586"/>
                <a:gd name="T23" fmla="*/ 1479 h 1581"/>
                <a:gd name="T24" fmla="*/ 1048 w 1586"/>
                <a:gd name="T25" fmla="*/ 1434 h 1581"/>
                <a:gd name="T26" fmla="*/ 1212 w 1586"/>
                <a:gd name="T27" fmla="*/ 1341 h 1581"/>
                <a:gd name="T28" fmla="*/ 1345 w 1586"/>
                <a:gd name="T29" fmla="*/ 1209 h 1581"/>
                <a:gd name="T30" fmla="*/ 1437 w 1586"/>
                <a:gd name="T31" fmla="*/ 1045 h 1581"/>
                <a:gd name="T32" fmla="*/ 1483 w 1586"/>
                <a:gd name="T33" fmla="*/ 857 h 1581"/>
                <a:gd name="T34" fmla="*/ 1473 w 1586"/>
                <a:gd name="T35" fmla="*/ 659 h 1581"/>
                <a:gd name="T36" fmla="*/ 1412 w 1586"/>
                <a:gd name="T37" fmla="*/ 479 h 1581"/>
                <a:gd name="T38" fmla="*/ 1304 w 1586"/>
                <a:gd name="T39" fmla="*/ 325 h 1581"/>
                <a:gd name="T40" fmla="*/ 1160 w 1586"/>
                <a:gd name="T41" fmla="*/ 204 h 1581"/>
                <a:gd name="T42" fmla="*/ 987 w 1586"/>
                <a:gd name="T43" fmla="*/ 127 h 1581"/>
                <a:gd name="T44" fmla="*/ 792 w 1586"/>
                <a:gd name="T45" fmla="*/ 100 h 1581"/>
                <a:gd name="T46" fmla="*/ 935 w 1586"/>
                <a:gd name="T47" fmla="*/ 13 h 1581"/>
                <a:gd name="T48" fmla="*/ 1132 w 1586"/>
                <a:gd name="T49" fmla="*/ 77 h 1581"/>
                <a:gd name="T50" fmla="*/ 1303 w 1586"/>
                <a:gd name="T51" fmla="*/ 187 h 1581"/>
                <a:gd name="T52" fmla="*/ 1440 w 1586"/>
                <a:gd name="T53" fmla="*/ 335 h 1581"/>
                <a:gd name="T54" fmla="*/ 1535 w 1586"/>
                <a:gd name="T55" fmla="*/ 516 h 1581"/>
                <a:gd name="T56" fmla="*/ 1583 w 1586"/>
                <a:gd name="T57" fmla="*/ 719 h 1581"/>
                <a:gd name="T58" fmla="*/ 1572 w 1586"/>
                <a:gd name="T59" fmla="*/ 933 h 1581"/>
                <a:gd name="T60" fmla="*/ 1508 w 1586"/>
                <a:gd name="T61" fmla="*/ 1129 h 1581"/>
                <a:gd name="T62" fmla="*/ 1398 w 1586"/>
                <a:gd name="T63" fmla="*/ 1299 h 1581"/>
                <a:gd name="T64" fmla="*/ 1250 w 1586"/>
                <a:gd name="T65" fmla="*/ 1436 h 1581"/>
                <a:gd name="T66" fmla="*/ 1069 w 1586"/>
                <a:gd name="T67" fmla="*/ 1532 h 1581"/>
                <a:gd name="T68" fmla="*/ 865 w 1586"/>
                <a:gd name="T69" fmla="*/ 1578 h 1581"/>
                <a:gd name="T70" fmla="*/ 650 w 1586"/>
                <a:gd name="T71" fmla="*/ 1569 h 1581"/>
                <a:gd name="T72" fmla="*/ 454 w 1586"/>
                <a:gd name="T73" fmla="*/ 1505 h 1581"/>
                <a:gd name="T74" fmla="*/ 283 w 1586"/>
                <a:gd name="T75" fmla="*/ 1395 h 1581"/>
                <a:gd name="T76" fmla="*/ 146 w 1586"/>
                <a:gd name="T77" fmla="*/ 1246 h 1581"/>
                <a:gd name="T78" fmla="*/ 50 w 1586"/>
                <a:gd name="T79" fmla="*/ 1066 h 1581"/>
                <a:gd name="T80" fmla="*/ 3 w 1586"/>
                <a:gd name="T81" fmla="*/ 863 h 1581"/>
                <a:gd name="T82" fmla="*/ 13 w 1586"/>
                <a:gd name="T83" fmla="*/ 649 h 1581"/>
                <a:gd name="T84" fmla="*/ 77 w 1586"/>
                <a:gd name="T85" fmla="*/ 452 h 1581"/>
                <a:gd name="T86" fmla="*/ 187 w 1586"/>
                <a:gd name="T87" fmla="*/ 281 h 1581"/>
                <a:gd name="T88" fmla="*/ 336 w 1586"/>
                <a:gd name="T89" fmla="*/ 145 h 1581"/>
                <a:gd name="T90" fmla="*/ 516 w 1586"/>
                <a:gd name="T91" fmla="*/ 50 h 1581"/>
                <a:gd name="T92" fmla="*/ 720 w 1586"/>
                <a:gd name="T93" fmla="*/ 3 h 1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86" h="1581">
                  <a:moveTo>
                    <a:pt x="792" y="100"/>
                  </a:moveTo>
                  <a:lnTo>
                    <a:pt x="725" y="103"/>
                  </a:lnTo>
                  <a:lnTo>
                    <a:pt x="661" y="112"/>
                  </a:lnTo>
                  <a:lnTo>
                    <a:pt x="598" y="127"/>
                  </a:lnTo>
                  <a:lnTo>
                    <a:pt x="538" y="148"/>
                  </a:lnTo>
                  <a:lnTo>
                    <a:pt x="480" y="174"/>
                  </a:lnTo>
                  <a:lnTo>
                    <a:pt x="425" y="204"/>
                  </a:lnTo>
                  <a:lnTo>
                    <a:pt x="373" y="240"/>
                  </a:lnTo>
                  <a:lnTo>
                    <a:pt x="326" y="280"/>
                  </a:lnTo>
                  <a:lnTo>
                    <a:pt x="282" y="325"/>
                  </a:lnTo>
                  <a:lnTo>
                    <a:pt x="241" y="373"/>
                  </a:lnTo>
                  <a:lnTo>
                    <a:pt x="205" y="424"/>
                  </a:lnTo>
                  <a:lnTo>
                    <a:pt x="174" y="479"/>
                  </a:lnTo>
                  <a:lnTo>
                    <a:pt x="148" y="536"/>
                  </a:lnTo>
                  <a:lnTo>
                    <a:pt x="127" y="597"/>
                  </a:lnTo>
                  <a:lnTo>
                    <a:pt x="112" y="659"/>
                  </a:lnTo>
                  <a:lnTo>
                    <a:pt x="102" y="724"/>
                  </a:lnTo>
                  <a:lnTo>
                    <a:pt x="99" y="791"/>
                  </a:lnTo>
                  <a:lnTo>
                    <a:pt x="102" y="857"/>
                  </a:lnTo>
                  <a:lnTo>
                    <a:pt x="112" y="921"/>
                  </a:lnTo>
                  <a:lnTo>
                    <a:pt x="127" y="984"/>
                  </a:lnTo>
                  <a:lnTo>
                    <a:pt x="148" y="1045"/>
                  </a:lnTo>
                  <a:lnTo>
                    <a:pt x="174" y="1102"/>
                  </a:lnTo>
                  <a:lnTo>
                    <a:pt x="205" y="1158"/>
                  </a:lnTo>
                  <a:lnTo>
                    <a:pt x="241" y="1209"/>
                  </a:lnTo>
                  <a:lnTo>
                    <a:pt x="282" y="1256"/>
                  </a:lnTo>
                  <a:lnTo>
                    <a:pt x="326" y="1300"/>
                  </a:lnTo>
                  <a:lnTo>
                    <a:pt x="373" y="1341"/>
                  </a:lnTo>
                  <a:lnTo>
                    <a:pt x="425" y="1376"/>
                  </a:lnTo>
                  <a:lnTo>
                    <a:pt x="480" y="1407"/>
                  </a:lnTo>
                  <a:lnTo>
                    <a:pt x="538" y="1434"/>
                  </a:lnTo>
                  <a:lnTo>
                    <a:pt x="598" y="1455"/>
                  </a:lnTo>
                  <a:lnTo>
                    <a:pt x="661" y="1470"/>
                  </a:lnTo>
                  <a:lnTo>
                    <a:pt x="725" y="1479"/>
                  </a:lnTo>
                  <a:lnTo>
                    <a:pt x="792" y="1482"/>
                  </a:lnTo>
                  <a:lnTo>
                    <a:pt x="859" y="1479"/>
                  </a:lnTo>
                  <a:lnTo>
                    <a:pt x="924" y="1470"/>
                  </a:lnTo>
                  <a:lnTo>
                    <a:pt x="987" y="1455"/>
                  </a:lnTo>
                  <a:lnTo>
                    <a:pt x="1048" y="1434"/>
                  </a:lnTo>
                  <a:lnTo>
                    <a:pt x="1106" y="1407"/>
                  </a:lnTo>
                  <a:lnTo>
                    <a:pt x="1160" y="1376"/>
                  </a:lnTo>
                  <a:lnTo>
                    <a:pt x="1212" y="1341"/>
                  </a:lnTo>
                  <a:lnTo>
                    <a:pt x="1260" y="1300"/>
                  </a:lnTo>
                  <a:lnTo>
                    <a:pt x="1304" y="1256"/>
                  </a:lnTo>
                  <a:lnTo>
                    <a:pt x="1345" y="1209"/>
                  </a:lnTo>
                  <a:lnTo>
                    <a:pt x="1380" y="1158"/>
                  </a:lnTo>
                  <a:lnTo>
                    <a:pt x="1412" y="1102"/>
                  </a:lnTo>
                  <a:lnTo>
                    <a:pt x="1437" y="1045"/>
                  </a:lnTo>
                  <a:lnTo>
                    <a:pt x="1458" y="984"/>
                  </a:lnTo>
                  <a:lnTo>
                    <a:pt x="1473" y="921"/>
                  </a:lnTo>
                  <a:lnTo>
                    <a:pt x="1483" y="857"/>
                  </a:lnTo>
                  <a:lnTo>
                    <a:pt x="1486" y="791"/>
                  </a:lnTo>
                  <a:lnTo>
                    <a:pt x="1483" y="724"/>
                  </a:lnTo>
                  <a:lnTo>
                    <a:pt x="1473" y="659"/>
                  </a:lnTo>
                  <a:lnTo>
                    <a:pt x="1458" y="597"/>
                  </a:lnTo>
                  <a:lnTo>
                    <a:pt x="1437" y="536"/>
                  </a:lnTo>
                  <a:lnTo>
                    <a:pt x="1412" y="479"/>
                  </a:lnTo>
                  <a:lnTo>
                    <a:pt x="1380" y="424"/>
                  </a:lnTo>
                  <a:lnTo>
                    <a:pt x="1345" y="373"/>
                  </a:lnTo>
                  <a:lnTo>
                    <a:pt x="1304" y="325"/>
                  </a:lnTo>
                  <a:lnTo>
                    <a:pt x="1260" y="280"/>
                  </a:lnTo>
                  <a:lnTo>
                    <a:pt x="1212" y="240"/>
                  </a:lnTo>
                  <a:lnTo>
                    <a:pt x="1160" y="204"/>
                  </a:lnTo>
                  <a:lnTo>
                    <a:pt x="1106" y="174"/>
                  </a:lnTo>
                  <a:lnTo>
                    <a:pt x="1048" y="148"/>
                  </a:lnTo>
                  <a:lnTo>
                    <a:pt x="987" y="127"/>
                  </a:lnTo>
                  <a:lnTo>
                    <a:pt x="924" y="112"/>
                  </a:lnTo>
                  <a:lnTo>
                    <a:pt x="859" y="103"/>
                  </a:lnTo>
                  <a:lnTo>
                    <a:pt x="792" y="100"/>
                  </a:lnTo>
                  <a:close/>
                  <a:moveTo>
                    <a:pt x="792" y="0"/>
                  </a:moveTo>
                  <a:lnTo>
                    <a:pt x="865" y="3"/>
                  </a:lnTo>
                  <a:lnTo>
                    <a:pt x="935" y="13"/>
                  </a:lnTo>
                  <a:lnTo>
                    <a:pt x="1004" y="29"/>
                  </a:lnTo>
                  <a:lnTo>
                    <a:pt x="1069" y="50"/>
                  </a:lnTo>
                  <a:lnTo>
                    <a:pt x="1132" y="77"/>
                  </a:lnTo>
                  <a:lnTo>
                    <a:pt x="1192" y="109"/>
                  </a:lnTo>
                  <a:lnTo>
                    <a:pt x="1250" y="145"/>
                  </a:lnTo>
                  <a:lnTo>
                    <a:pt x="1303" y="187"/>
                  </a:lnTo>
                  <a:lnTo>
                    <a:pt x="1353" y="232"/>
                  </a:lnTo>
                  <a:lnTo>
                    <a:pt x="1398" y="281"/>
                  </a:lnTo>
                  <a:lnTo>
                    <a:pt x="1440" y="335"/>
                  </a:lnTo>
                  <a:lnTo>
                    <a:pt x="1476" y="392"/>
                  </a:lnTo>
                  <a:lnTo>
                    <a:pt x="1508" y="452"/>
                  </a:lnTo>
                  <a:lnTo>
                    <a:pt x="1535" y="516"/>
                  </a:lnTo>
                  <a:lnTo>
                    <a:pt x="1557" y="580"/>
                  </a:lnTo>
                  <a:lnTo>
                    <a:pt x="1572" y="649"/>
                  </a:lnTo>
                  <a:lnTo>
                    <a:pt x="1583" y="719"/>
                  </a:lnTo>
                  <a:lnTo>
                    <a:pt x="1586" y="791"/>
                  </a:lnTo>
                  <a:lnTo>
                    <a:pt x="1583" y="863"/>
                  </a:lnTo>
                  <a:lnTo>
                    <a:pt x="1572" y="933"/>
                  </a:lnTo>
                  <a:lnTo>
                    <a:pt x="1557" y="1000"/>
                  </a:lnTo>
                  <a:lnTo>
                    <a:pt x="1535" y="1066"/>
                  </a:lnTo>
                  <a:lnTo>
                    <a:pt x="1508" y="1129"/>
                  </a:lnTo>
                  <a:lnTo>
                    <a:pt x="1476" y="1190"/>
                  </a:lnTo>
                  <a:lnTo>
                    <a:pt x="1440" y="1246"/>
                  </a:lnTo>
                  <a:lnTo>
                    <a:pt x="1398" y="1299"/>
                  </a:lnTo>
                  <a:lnTo>
                    <a:pt x="1353" y="1350"/>
                  </a:lnTo>
                  <a:lnTo>
                    <a:pt x="1303" y="1395"/>
                  </a:lnTo>
                  <a:lnTo>
                    <a:pt x="1250" y="1436"/>
                  </a:lnTo>
                  <a:lnTo>
                    <a:pt x="1192" y="1473"/>
                  </a:lnTo>
                  <a:lnTo>
                    <a:pt x="1132" y="1505"/>
                  </a:lnTo>
                  <a:lnTo>
                    <a:pt x="1069" y="1532"/>
                  </a:lnTo>
                  <a:lnTo>
                    <a:pt x="1004" y="1553"/>
                  </a:lnTo>
                  <a:lnTo>
                    <a:pt x="935" y="1569"/>
                  </a:lnTo>
                  <a:lnTo>
                    <a:pt x="865" y="1578"/>
                  </a:lnTo>
                  <a:lnTo>
                    <a:pt x="792" y="1581"/>
                  </a:lnTo>
                  <a:lnTo>
                    <a:pt x="720" y="1578"/>
                  </a:lnTo>
                  <a:lnTo>
                    <a:pt x="650" y="1569"/>
                  </a:lnTo>
                  <a:lnTo>
                    <a:pt x="582" y="1553"/>
                  </a:lnTo>
                  <a:lnTo>
                    <a:pt x="516" y="1532"/>
                  </a:lnTo>
                  <a:lnTo>
                    <a:pt x="454" y="1505"/>
                  </a:lnTo>
                  <a:lnTo>
                    <a:pt x="393" y="1473"/>
                  </a:lnTo>
                  <a:lnTo>
                    <a:pt x="336" y="1436"/>
                  </a:lnTo>
                  <a:lnTo>
                    <a:pt x="283" y="1395"/>
                  </a:lnTo>
                  <a:lnTo>
                    <a:pt x="232" y="1350"/>
                  </a:lnTo>
                  <a:lnTo>
                    <a:pt x="187" y="1299"/>
                  </a:lnTo>
                  <a:lnTo>
                    <a:pt x="146" y="1246"/>
                  </a:lnTo>
                  <a:lnTo>
                    <a:pt x="108" y="1190"/>
                  </a:lnTo>
                  <a:lnTo>
                    <a:pt x="77" y="1129"/>
                  </a:lnTo>
                  <a:lnTo>
                    <a:pt x="50" y="1066"/>
                  </a:lnTo>
                  <a:lnTo>
                    <a:pt x="28" y="1000"/>
                  </a:lnTo>
                  <a:lnTo>
                    <a:pt x="13" y="933"/>
                  </a:lnTo>
                  <a:lnTo>
                    <a:pt x="3" y="863"/>
                  </a:lnTo>
                  <a:lnTo>
                    <a:pt x="0" y="791"/>
                  </a:lnTo>
                  <a:lnTo>
                    <a:pt x="3" y="719"/>
                  </a:lnTo>
                  <a:lnTo>
                    <a:pt x="13" y="649"/>
                  </a:lnTo>
                  <a:lnTo>
                    <a:pt x="28" y="580"/>
                  </a:lnTo>
                  <a:lnTo>
                    <a:pt x="50" y="516"/>
                  </a:lnTo>
                  <a:lnTo>
                    <a:pt x="77" y="452"/>
                  </a:lnTo>
                  <a:lnTo>
                    <a:pt x="108" y="392"/>
                  </a:lnTo>
                  <a:lnTo>
                    <a:pt x="146" y="335"/>
                  </a:lnTo>
                  <a:lnTo>
                    <a:pt x="187" y="281"/>
                  </a:lnTo>
                  <a:lnTo>
                    <a:pt x="232" y="232"/>
                  </a:lnTo>
                  <a:lnTo>
                    <a:pt x="283" y="187"/>
                  </a:lnTo>
                  <a:lnTo>
                    <a:pt x="336" y="145"/>
                  </a:lnTo>
                  <a:lnTo>
                    <a:pt x="393" y="109"/>
                  </a:lnTo>
                  <a:lnTo>
                    <a:pt x="454" y="77"/>
                  </a:lnTo>
                  <a:lnTo>
                    <a:pt x="516" y="50"/>
                  </a:lnTo>
                  <a:lnTo>
                    <a:pt x="582" y="29"/>
                  </a:lnTo>
                  <a:lnTo>
                    <a:pt x="650" y="13"/>
                  </a:lnTo>
                  <a:lnTo>
                    <a:pt x="720" y="3"/>
                  </a:lnTo>
                  <a:lnTo>
                    <a:pt x="7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0" name="Group 415"/>
          <p:cNvGrpSpPr>
            <a:grpSpLocks noChangeAspect="1"/>
          </p:cNvGrpSpPr>
          <p:nvPr/>
        </p:nvGrpSpPr>
        <p:grpSpPr bwMode="auto">
          <a:xfrm>
            <a:off x="832067" y="2031096"/>
            <a:ext cx="214446" cy="201044"/>
            <a:chOff x="2679" y="1077"/>
            <a:chExt cx="240" cy="225"/>
          </a:xfrm>
          <a:solidFill>
            <a:schemeClr val="tx1">
              <a:lumMod val="65000"/>
              <a:lumOff val="35000"/>
            </a:schemeClr>
          </a:solidFill>
        </p:grpSpPr>
        <p:sp>
          <p:nvSpPr>
            <p:cNvPr id="583" name="Freeform 417"/>
            <p:cNvSpPr>
              <a:spLocks/>
            </p:cNvSpPr>
            <p:nvPr/>
          </p:nvSpPr>
          <p:spPr bwMode="auto">
            <a:xfrm>
              <a:off x="2712" y="1128"/>
              <a:ext cx="111" cy="14"/>
            </a:xfrm>
            <a:custGeom>
              <a:avLst/>
              <a:gdLst>
                <a:gd name="T0" fmla="*/ 98 w 1561"/>
                <a:gd name="T1" fmla="*/ 0 h 196"/>
                <a:gd name="T2" fmla="*/ 1463 w 1561"/>
                <a:gd name="T3" fmla="*/ 0 h 196"/>
                <a:gd name="T4" fmla="*/ 1486 w 1561"/>
                <a:gd name="T5" fmla="*/ 3 h 196"/>
                <a:gd name="T6" fmla="*/ 1507 w 1561"/>
                <a:gd name="T7" fmla="*/ 11 h 196"/>
                <a:gd name="T8" fmla="*/ 1525 w 1561"/>
                <a:gd name="T9" fmla="*/ 22 h 196"/>
                <a:gd name="T10" fmla="*/ 1540 w 1561"/>
                <a:gd name="T11" fmla="*/ 37 h 196"/>
                <a:gd name="T12" fmla="*/ 1551 w 1561"/>
                <a:gd name="T13" fmla="*/ 55 h 196"/>
                <a:gd name="T14" fmla="*/ 1559 w 1561"/>
                <a:gd name="T15" fmla="*/ 76 h 196"/>
                <a:gd name="T16" fmla="*/ 1561 w 1561"/>
                <a:gd name="T17" fmla="*/ 98 h 196"/>
                <a:gd name="T18" fmla="*/ 1559 w 1561"/>
                <a:gd name="T19" fmla="*/ 121 h 196"/>
                <a:gd name="T20" fmla="*/ 1551 w 1561"/>
                <a:gd name="T21" fmla="*/ 141 h 196"/>
                <a:gd name="T22" fmla="*/ 1540 w 1561"/>
                <a:gd name="T23" fmla="*/ 160 h 196"/>
                <a:gd name="T24" fmla="*/ 1525 w 1561"/>
                <a:gd name="T25" fmla="*/ 175 h 196"/>
                <a:gd name="T26" fmla="*/ 1507 w 1561"/>
                <a:gd name="T27" fmla="*/ 186 h 196"/>
                <a:gd name="T28" fmla="*/ 1486 w 1561"/>
                <a:gd name="T29" fmla="*/ 193 h 196"/>
                <a:gd name="T30" fmla="*/ 1463 w 1561"/>
                <a:gd name="T31" fmla="*/ 196 h 196"/>
                <a:gd name="T32" fmla="*/ 98 w 1561"/>
                <a:gd name="T33" fmla="*/ 196 h 196"/>
                <a:gd name="T34" fmla="*/ 76 w 1561"/>
                <a:gd name="T35" fmla="*/ 193 h 196"/>
                <a:gd name="T36" fmla="*/ 55 w 1561"/>
                <a:gd name="T37" fmla="*/ 186 h 196"/>
                <a:gd name="T38" fmla="*/ 37 w 1561"/>
                <a:gd name="T39" fmla="*/ 175 h 196"/>
                <a:gd name="T40" fmla="*/ 22 w 1561"/>
                <a:gd name="T41" fmla="*/ 160 h 196"/>
                <a:gd name="T42" fmla="*/ 10 w 1561"/>
                <a:gd name="T43" fmla="*/ 141 h 196"/>
                <a:gd name="T44" fmla="*/ 2 w 1561"/>
                <a:gd name="T45" fmla="*/ 121 h 196"/>
                <a:gd name="T46" fmla="*/ 0 w 1561"/>
                <a:gd name="T47" fmla="*/ 98 h 196"/>
                <a:gd name="T48" fmla="*/ 2 w 1561"/>
                <a:gd name="T49" fmla="*/ 76 h 196"/>
                <a:gd name="T50" fmla="*/ 10 w 1561"/>
                <a:gd name="T51" fmla="*/ 55 h 196"/>
                <a:gd name="T52" fmla="*/ 22 w 1561"/>
                <a:gd name="T53" fmla="*/ 37 h 196"/>
                <a:gd name="T54" fmla="*/ 37 w 1561"/>
                <a:gd name="T55" fmla="*/ 22 h 196"/>
                <a:gd name="T56" fmla="*/ 55 w 1561"/>
                <a:gd name="T57" fmla="*/ 11 h 196"/>
                <a:gd name="T58" fmla="*/ 76 w 1561"/>
                <a:gd name="T59" fmla="*/ 3 h 196"/>
                <a:gd name="T60" fmla="*/ 98 w 1561"/>
                <a:gd name="T61"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61" h="196">
                  <a:moveTo>
                    <a:pt x="98" y="0"/>
                  </a:moveTo>
                  <a:lnTo>
                    <a:pt x="1463" y="0"/>
                  </a:lnTo>
                  <a:lnTo>
                    <a:pt x="1486" y="3"/>
                  </a:lnTo>
                  <a:lnTo>
                    <a:pt x="1507" y="11"/>
                  </a:lnTo>
                  <a:lnTo>
                    <a:pt x="1525" y="22"/>
                  </a:lnTo>
                  <a:lnTo>
                    <a:pt x="1540" y="37"/>
                  </a:lnTo>
                  <a:lnTo>
                    <a:pt x="1551" y="55"/>
                  </a:lnTo>
                  <a:lnTo>
                    <a:pt x="1559" y="76"/>
                  </a:lnTo>
                  <a:lnTo>
                    <a:pt x="1561" y="98"/>
                  </a:lnTo>
                  <a:lnTo>
                    <a:pt x="1559" y="121"/>
                  </a:lnTo>
                  <a:lnTo>
                    <a:pt x="1551" y="141"/>
                  </a:lnTo>
                  <a:lnTo>
                    <a:pt x="1540" y="160"/>
                  </a:lnTo>
                  <a:lnTo>
                    <a:pt x="1525" y="175"/>
                  </a:lnTo>
                  <a:lnTo>
                    <a:pt x="1507" y="186"/>
                  </a:lnTo>
                  <a:lnTo>
                    <a:pt x="1486" y="193"/>
                  </a:lnTo>
                  <a:lnTo>
                    <a:pt x="1463" y="196"/>
                  </a:lnTo>
                  <a:lnTo>
                    <a:pt x="98" y="196"/>
                  </a:lnTo>
                  <a:lnTo>
                    <a:pt x="76" y="193"/>
                  </a:lnTo>
                  <a:lnTo>
                    <a:pt x="55" y="186"/>
                  </a:lnTo>
                  <a:lnTo>
                    <a:pt x="37" y="175"/>
                  </a:lnTo>
                  <a:lnTo>
                    <a:pt x="22" y="160"/>
                  </a:lnTo>
                  <a:lnTo>
                    <a:pt x="10" y="141"/>
                  </a:lnTo>
                  <a:lnTo>
                    <a:pt x="2" y="121"/>
                  </a:lnTo>
                  <a:lnTo>
                    <a:pt x="0" y="98"/>
                  </a:lnTo>
                  <a:lnTo>
                    <a:pt x="2" y="76"/>
                  </a:lnTo>
                  <a:lnTo>
                    <a:pt x="10" y="55"/>
                  </a:lnTo>
                  <a:lnTo>
                    <a:pt x="22" y="37"/>
                  </a:lnTo>
                  <a:lnTo>
                    <a:pt x="37" y="22"/>
                  </a:lnTo>
                  <a:lnTo>
                    <a:pt x="55" y="11"/>
                  </a:lnTo>
                  <a:lnTo>
                    <a:pt x="76" y="3"/>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4" name="Freeform 418"/>
            <p:cNvSpPr>
              <a:spLocks/>
            </p:cNvSpPr>
            <p:nvPr/>
          </p:nvSpPr>
          <p:spPr bwMode="auto">
            <a:xfrm>
              <a:off x="2712" y="1152"/>
              <a:ext cx="111" cy="14"/>
            </a:xfrm>
            <a:custGeom>
              <a:avLst/>
              <a:gdLst>
                <a:gd name="T0" fmla="*/ 98 w 1561"/>
                <a:gd name="T1" fmla="*/ 0 h 197"/>
                <a:gd name="T2" fmla="*/ 1463 w 1561"/>
                <a:gd name="T3" fmla="*/ 0 h 197"/>
                <a:gd name="T4" fmla="*/ 1486 w 1561"/>
                <a:gd name="T5" fmla="*/ 3 h 197"/>
                <a:gd name="T6" fmla="*/ 1507 w 1561"/>
                <a:gd name="T7" fmla="*/ 11 h 197"/>
                <a:gd name="T8" fmla="*/ 1525 w 1561"/>
                <a:gd name="T9" fmla="*/ 22 h 197"/>
                <a:gd name="T10" fmla="*/ 1540 w 1561"/>
                <a:gd name="T11" fmla="*/ 37 h 197"/>
                <a:gd name="T12" fmla="*/ 1551 w 1561"/>
                <a:gd name="T13" fmla="*/ 56 h 197"/>
                <a:gd name="T14" fmla="*/ 1559 w 1561"/>
                <a:gd name="T15" fmla="*/ 76 h 197"/>
                <a:gd name="T16" fmla="*/ 1561 w 1561"/>
                <a:gd name="T17" fmla="*/ 98 h 197"/>
                <a:gd name="T18" fmla="*/ 1559 w 1561"/>
                <a:gd name="T19" fmla="*/ 121 h 197"/>
                <a:gd name="T20" fmla="*/ 1551 w 1561"/>
                <a:gd name="T21" fmla="*/ 141 h 197"/>
                <a:gd name="T22" fmla="*/ 1540 w 1561"/>
                <a:gd name="T23" fmla="*/ 160 h 197"/>
                <a:gd name="T24" fmla="*/ 1525 w 1561"/>
                <a:gd name="T25" fmla="*/ 175 h 197"/>
                <a:gd name="T26" fmla="*/ 1507 w 1561"/>
                <a:gd name="T27" fmla="*/ 186 h 197"/>
                <a:gd name="T28" fmla="*/ 1486 w 1561"/>
                <a:gd name="T29" fmla="*/ 193 h 197"/>
                <a:gd name="T30" fmla="*/ 1463 w 1561"/>
                <a:gd name="T31" fmla="*/ 197 h 197"/>
                <a:gd name="T32" fmla="*/ 98 w 1561"/>
                <a:gd name="T33" fmla="*/ 197 h 197"/>
                <a:gd name="T34" fmla="*/ 76 w 1561"/>
                <a:gd name="T35" fmla="*/ 193 h 197"/>
                <a:gd name="T36" fmla="*/ 55 w 1561"/>
                <a:gd name="T37" fmla="*/ 186 h 197"/>
                <a:gd name="T38" fmla="*/ 37 w 1561"/>
                <a:gd name="T39" fmla="*/ 175 h 197"/>
                <a:gd name="T40" fmla="*/ 22 w 1561"/>
                <a:gd name="T41" fmla="*/ 160 h 197"/>
                <a:gd name="T42" fmla="*/ 10 w 1561"/>
                <a:gd name="T43" fmla="*/ 141 h 197"/>
                <a:gd name="T44" fmla="*/ 2 w 1561"/>
                <a:gd name="T45" fmla="*/ 121 h 197"/>
                <a:gd name="T46" fmla="*/ 0 w 1561"/>
                <a:gd name="T47" fmla="*/ 98 h 197"/>
                <a:gd name="T48" fmla="*/ 2 w 1561"/>
                <a:gd name="T49" fmla="*/ 76 h 197"/>
                <a:gd name="T50" fmla="*/ 10 w 1561"/>
                <a:gd name="T51" fmla="*/ 56 h 197"/>
                <a:gd name="T52" fmla="*/ 22 w 1561"/>
                <a:gd name="T53" fmla="*/ 37 h 197"/>
                <a:gd name="T54" fmla="*/ 37 w 1561"/>
                <a:gd name="T55" fmla="*/ 22 h 197"/>
                <a:gd name="T56" fmla="*/ 55 w 1561"/>
                <a:gd name="T57" fmla="*/ 11 h 197"/>
                <a:gd name="T58" fmla="*/ 76 w 1561"/>
                <a:gd name="T59" fmla="*/ 3 h 197"/>
                <a:gd name="T60" fmla="*/ 98 w 1561"/>
                <a:gd name="T61"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61" h="197">
                  <a:moveTo>
                    <a:pt x="98" y="0"/>
                  </a:moveTo>
                  <a:lnTo>
                    <a:pt x="1463" y="0"/>
                  </a:lnTo>
                  <a:lnTo>
                    <a:pt x="1486" y="3"/>
                  </a:lnTo>
                  <a:lnTo>
                    <a:pt x="1507" y="11"/>
                  </a:lnTo>
                  <a:lnTo>
                    <a:pt x="1525" y="22"/>
                  </a:lnTo>
                  <a:lnTo>
                    <a:pt x="1540" y="37"/>
                  </a:lnTo>
                  <a:lnTo>
                    <a:pt x="1551" y="56"/>
                  </a:lnTo>
                  <a:lnTo>
                    <a:pt x="1559" y="76"/>
                  </a:lnTo>
                  <a:lnTo>
                    <a:pt x="1561" y="98"/>
                  </a:lnTo>
                  <a:lnTo>
                    <a:pt x="1559" y="121"/>
                  </a:lnTo>
                  <a:lnTo>
                    <a:pt x="1551" y="141"/>
                  </a:lnTo>
                  <a:lnTo>
                    <a:pt x="1540" y="160"/>
                  </a:lnTo>
                  <a:lnTo>
                    <a:pt x="1525" y="175"/>
                  </a:lnTo>
                  <a:lnTo>
                    <a:pt x="1507" y="186"/>
                  </a:lnTo>
                  <a:lnTo>
                    <a:pt x="1486" y="193"/>
                  </a:lnTo>
                  <a:lnTo>
                    <a:pt x="1463" y="197"/>
                  </a:lnTo>
                  <a:lnTo>
                    <a:pt x="98" y="197"/>
                  </a:lnTo>
                  <a:lnTo>
                    <a:pt x="76" y="193"/>
                  </a:lnTo>
                  <a:lnTo>
                    <a:pt x="55" y="186"/>
                  </a:lnTo>
                  <a:lnTo>
                    <a:pt x="37" y="175"/>
                  </a:lnTo>
                  <a:lnTo>
                    <a:pt x="22" y="160"/>
                  </a:lnTo>
                  <a:lnTo>
                    <a:pt x="10" y="141"/>
                  </a:lnTo>
                  <a:lnTo>
                    <a:pt x="2" y="121"/>
                  </a:lnTo>
                  <a:lnTo>
                    <a:pt x="0" y="98"/>
                  </a:lnTo>
                  <a:lnTo>
                    <a:pt x="2" y="76"/>
                  </a:lnTo>
                  <a:lnTo>
                    <a:pt x="10" y="56"/>
                  </a:lnTo>
                  <a:lnTo>
                    <a:pt x="22" y="37"/>
                  </a:lnTo>
                  <a:lnTo>
                    <a:pt x="37" y="22"/>
                  </a:lnTo>
                  <a:lnTo>
                    <a:pt x="55" y="11"/>
                  </a:lnTo>
                  <a:lnTo>
                    <a:pt x="76" y="3"/>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5" name="Freeform 419"/>
            <p:cNvSpPr>
              <a:spLocks/>
            </p:cNvSpPr>
            <p:nvPr/>
          </p:nvSpPr>
          <p:spPr bwMode="auto">
            <a:xfrm>
              <a:off x="2712" y="1248"/>
              <a:ext cx="65" cy="14"/>
            </a:xfrm>
            <a:custGeom>
              <a:avLst/>
              <a:gdLst>
                <a:gd name="T0" fmla="*/ 98 w 918"/>
                <a:gd name="T1" fmla="*/ 0 h 196"/>
                <a:gd name="T2" fmla="*/ 820 w 918"/>
                <a:gd name="T3" fmla="*/ 0 h 196"/>
                <a:gd name="T4" fmla="*/ 843 w 918"/>
                <a:gd name="T5" fmla="*/ 3 h 196"/>
                <a:gd name="T6" fmla="*/ 863 w 918"/>
                <a:gd name="T7" fmla="*/ 10 h 196"/>
                <a:gd name="T8" fmla="*/ 881 w 918"/>
                <a:gd name="T9" fmla="*/ 21 h 196"/>
                <a:gd name="T10" fmla="*/ 897 w 918"/>
                <a:gd name="T11" fmla="*/ 37 h 196"/>
                <a:gd name="T12" fmla="*/ 908 w 918"/>
                <a:gd name="T13" fmla="*/ 55 h 196"/>
                <a:gd name="T14" fmla="*/ 916 w 918"/>
                <a:gd name="T15" fmla="*/ 75 h 196"/>
                <a:gd name="T16" fmla="*/ 918 w 918"/>
                <a:gd name="T17" fmla="*/ 98 h 196"/>
                <a:gd name="T18" fmla="*/ 916 w 918"/>
                <a:gd name="T19" fmla="*/ 120 h 196"/>
                <a:gd name="T20" fmla="*/ 908 w 918"/>
                <a:gd name="T21" fmla="*/ 141 h 196"/>
                <a:gd name="T22" fmla="*/ 897 w 918"/>
                <a:gd name="T23" fmla="*/ 159 h 196"/>
                <a:gd name="T24" fmla="*/ 881 w 918"/>
                <a:gd name="T25" fmla="*/ 174 h 196"/>
                <a:gd name="T26" fmla="*/ 863 w 918"/>
                <a:gd name="T27" fmla="*/ 186 h 196"/>
                <a:gd name="T28" fmla="*/ 843 w 918"/>
                <a:gd name="T29" fmla="*/ 193 h 196"/>
                <a:gd name="T30" fmla="*/ 820 w 918"/>
                <a:gd name="T31" fmla="*/ 196 h 196"/>
                <a:gd name="T32" fmla="*/ 98 w 918"/>
                <a:gd name="T33" fmla="*/ 196 h 196"/>
                <a:gd name="T34" fmla="*/ 76 w 918"/>
                <a:gd name="T35" fmla="*/ 193 h 196"/>
                <a:gd name="T36" fmla="*/ 55 w 918"/>
                <a:gd name="T37" fmla="*/ 186 h 196"/>
                <a:gd name="T38" fmla="*/ 37 w 918"/>
                <a:gd name="T39" fmla="*/ 174 h 196"/>
                <a:gd name="T40" fmla="*/ 22 w 918"/>
                <a:gd name="T41" fmla="*/ 159 h 196"/>
                <a:gd name="T42" fmla="*/ 10 w 918"/>
                <a:gd name="T43" fmla="*/ 141 h 196"/>
                <a:gd name="T44" fmla="*/ 2 w 918"/>
                <a:gd name="T45" fmla="*/ 120 h 196"/>
                <a:gd name="T46" fmla="*/ 0 w 918"/>
                <a:gd name="T47" fmla="*/ 98 h 196"/>
                <a:gd name="T48" fmla="*/ 2 w 918"/>
                <a:gd name="T49" fmla="*/ 75 h 196"/>
                <a:gd name="T50" fmla="*/ 10 w 918"/>
                <a:gd name="T51" fmla="*/ 55 h 196"/>
                <a:gd name="T52" fmla="*/ 22 w 918"/>
                <a:gd name="T53" fmla="*/ 37 h 196"/>
                <a:gd name="T54" fmla="*/ 37 w 918"/>
                <a:gd name="T55" fmla="*/ 21 h 196"/>
                <a:gd name="T56" fmla="*/ 55 w 918"/>
                <a:gd name="T57" fmla="*/ 10 h 196"/>
                <a:gd name="T58" fmla="*/ 76 w 918"/>
                <a:gd name="T59" fmla="*/ 3 h 196"/>
                <a:gd name="T60" fmla="*/ 98 w 918"/>
                <a:gd name="T61"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18" h="196">
                  <a:moveTo>
                    <a:pt x="98" y="0"/>
                  </a:moveTo>
                  <a:lnTo>
                    <a:pt x="820" y="0"/>
                  </a:lnTo>
                  <a:lnTo>
                    <a:pt x="843" y="3"/>
                  </a:lnTo>
                  <a:lnTo>
                    <a:pt x="863" y="10"/>
                  </a:lnTo>
                  <a:lnTo>
                    <a:pt x="881" y="21"/>
                  </a:lnTo>
                  <a:lnTo>
                    <a:pt x="897" y="37"/>
                  </a:lnTo>
                  <a:lnTo>
                    <a:pt x="908" y="55"/>
                  </a:lnTo>
                  <a:lnTo>
                    <a:pt x="916" y="75"/>
                  </a:lnTo>
                  <a:lnTo>
                    <a:pt x="918" y="98"/>
                  </a:lnTo>
                  <a:lnTo>
                    <a:pt x="916" y="120"/>
                  </a:lnTo>
                  <a:lnTo>
                    <a:pt x="908" y="141"/>
                  </a:lnTo>
                  <a:lnTo>
                    <a:pt x="897" y="159"/>
                  </a:lnTo>
                  <a:lnTo>
                    <a:pt x="881" y="174"/>
                  </a:lnTo>
                  <a:lnTo>
                    <a:pt x="863" y="186"/>
                  </a:lnTo>
                  <a:lnTo>
                    <a:pt x="843" y="193"/>
                  </a:lnTo>
                  <a:lnTo>
                    <a:pt x="820" y="196"/>
                  </a:lnTo>
                  <a:lnTo>
                    <a:pt x="98" y="196"/>
                  </a:lnTo>
                  <a:lnTo>
                    <a:pt x="76" y="193"/>
                  </a:lnTo>
                  <a:lnTo>
                    <a:pt x="55" y="186"/>
                  </a:lnTo>
                  <a:lnTo>
                    <a:pt x="37" y="174"/>
                  </a:lnTo>
                  <a:lnTo>
                    <a:pt x="22" y="159"/>
                  </a:lnTo>
                  <a:lnTo>
                    <a:pt x="10" y="141"/>
                  </a:lnTo>
                  <a:lnTo>
                    <a:pt x="2" y="120"/>
                  </a:lnTo>
                  <a:lnTo>
                    <a:pt x="0" y="98"/>
                  </a:lnTo>
                  <a:lnTo>
                    <a:pt x="2" y="75"/>
                  </a:lnTo>
                  <a:lnTo>
                    <a:pt x="10" y="55"/>
                  </a:lnTo>
                  <a:lnTo>
                    <a:pt x="22" y="37"/>
                  </a:lnTo>
                  <a:lnTo>
                    <a:pt x="37" y="21"/>
                  </a:lnTo>
                  <a:lnTo>
                    <a:pt x="55" y="10"/>
                  </a:lnTo>
                  <a:lnTo>
                    <a:pt x="76" y="3"/>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6" name="Freeform 420"/>
            <p:cNvSpPr>
              <a:spLocks noEditPoints="1"/>
            </p:cNvSpPr>
            <p:nvPr/>
          </p:nvSpPr>
          <p:spPr bwMode="auto">
            <a:xfrm>
              <a:off x="2679" y="1077"/>
              <a:ext cx="240" cy="225"/>
            </a:xfrm>
            <a:custGeom>
              <a:avLst/>
              <a:gdLst>
                <a:gd name="T0" fmla="*/ 1884 w 3359"/>
                <a:gd name="T1" fmla="*/ 2236 h 3145"/>
                <a:gd name="T2" fmla="*/ 2866 w 3359"/>
                <a:gd name="T3" fmla="*/ 466 h 3145"/>
                <a:gd name="T4" fmla="*/ 2192 w 3359"/>
                <a:gd name="T5" fmla="*/ 2948 h 3145"/>
                <a:gd name="T6" fmla="*/ 2185 w 3359"/>
                <a:gd name="T7" fmla="*/ 2242 h 3145"/>
                <a:gd name="T8" fmla="*/ 1754 w 3359"/>
                <a:gd name="T9" fmla="*/ 2585 h 3145"/>
                <a:gd name="T10" fmla="*/ 1698 w 3359"/>
                <a:gd name="T11" fmla="*/ 2582 h 3145"/>
                <a:gd name="T12" fmla="*/ 1652 w 3359"/>
                <a:gd name="T13" fmla="*/ 2546 h 3145"/>
                <a:gd name="T14" fmla="*/ 1635 w 3359"/>
                <a:gd name="T15" fmla="*/ 2490 h 3145"/>
                <a:gd name="T16" fmla="*/ 557 w 3359"/>
                <a:gd name="T17" fmla="*/ 2252 h 3145"/>
                <a:gd name="T18" fmla="*/ 496 w 3359"/>
                <a:gd name="T19" fmla="*/ 2230 h 3145"/>
                <a:gd name="T20" fmla="*/ 461 w 3359"/>
                <a:gd name="T21" fmla="*/ 2176 h 3145"/>
                <a:gd name="T22" fmla="*/ 469 w 3359"/>
                <a:gd name="T23" fmla="*/ 2111 h 3145"/>
                <a:gd name="T24" fmla="*/ 514 w 3359"/>
                <a:gd name="T25" fmla="*/ 2066 h 3145"/>
                <a:gd name="T26" fmla="*/ 1722 w 3359"/>
                <a:gd name="T27" fmla="*/ 2056 h 3145"/>
                <a:gd name="T28" fmla="*/ 1750 w 3359"/>
                <a:gd name="T29" fmla="*/ 1943 h 3145"/>
                <a:gd name="T30" fmla="*/ 535 w 3359"/>
                <a:gd name="T31" fmla="*/ 1913 h 3145"/>
                <a:gd name="T32" fmla="*/ 481 w 3359"/>
                <a:gd name="T33" fmla="*/ 1879 h 3145"/>
                <a:gd name="T34" fmla="*/ 459 w 3359"/>
                <a:gd name="T35" fmla="*/ 1818 h 3145"/>
                <a:gd name="T36" fmla="*/ 481 w 3359"/>
                <a:gd name="T37" fmla="*/ 1756 h 3145"/>
                <a:gd name="T38" fmla="*/ 535 w 3359"/>
                <a:gd name="T39" fmla="*/ 1723 h 3145"/>
                <a:gd name="T40" fmla="*/ 1980 w 3359"/>
                <a:gd name="T41" fmla="*/ 1560 h 3145"/>
                <a:gd name="T42" fmla="*/ 1922 w 3359"/>
                <a:gd name="T43" fmla="*/ 1580 h 3145"/>
                <a:gd name="T44" fmla="*/ 514 w 3359"/>
                <a:gd name="T45" fmla="*/ 1569 h 3145"/>
                <a:gd name="T46" fmla="*/ 469 w 3359"/>
                <a:gd name="T47" fmla="*/ 1524 h 3145"/>
                <a:gd name="T48" fmla="*/ 461 w 3359"/>
                <a:gd name="T49" fmla="*/ 1459 h 3145"/>
                <a:gd name="T50" fmla="*/ 496 w 3359"/>
                <a:gd name="T51" fmla="*/ 1405 h 3145"/>
                <a:gd name="T52" fmla="*/ 557 w 3359"/>
                <a:gd name="T53" fmla="*/ 1384 h 3145"/>
                <a:gd name="T54" fmla="*/ 1966 w 3359"/>
                <a:gd name="T55" fmla="*/ 1394 h 3145"/>
                <a:gd name="T56" fmla="*/ 2010 w 3359"/>
                <a:gd name="T57" fmla="*/ 1439 h 3145"/>
                <a:gd name="T58" fmla="*/ 2020 w 3359"/>
                <a:gd name="T59" fmla="*/ 1489 h 3145"/>
                <a:gd name="T60" fmla="*/ 2192 w 3359"/>
                <a:gd name="T61" fmla="*/ 389 h 3145"/>
                <a:gd name="T62" fmla="*/ 2967 w 3359"/>
                <a:gd name="T63" fmla="*/ 299 h 3145"/>
                <a:gd name="T64" fmla="*/ 3007 w 3359"/>
                <a:gd name="T65" fmla="*/ 232 h 3145"/>
                <a:gd name="T66" fmla="*/ 3006 w 3359"/>
                <a:gd name="T67" fmla="*/ 5 h 3145"/>
                <a:gd name="T68" fmla="*/ 3329 w 3359"/>
                <a:gd name="T69" fmla="*/ 201 h 3145"/>
                <a:gd name="T70" fmla="*/ 3358 w 3359"/>
                <a:gd name="T71" fmla="*/ 257 h 3145"/>
                <a:gd name="T72" fmla="*/ 3344 w 3359"/>
                <a:gd name="T73" fmla="*/ 321 h 3145"/>
                <a:gd name="T74" fmla="*/ 2385 w 3359"/>
                <a:gd name="T75" fmla="*/ 3069 h 3145"/>
                <a:gd name="T76" fmla="*/ 2352 w 3359"/>
                <a:gd name="T77" fmla="*/ 3123 h 3145"/>
                <a:gd name="T78" fmla="*/ 2290 w 3359"/>
                <a:gd name="T79" fmla="*/ 3145 h 3145"/>
                <a:gd name="T80" fmla="*/ 55 w 3359"/>
                <a:gd name="T81" fmla="*/ 3134 h 3145"/>
                <a:gd name="T82" fmla="*/ 10 w 3359"/>
                <a:gd name="T83" fmla="*/ 3089 h 3145"/>
                <a:gd name="T84" fmla="*/ 0 w 3359"/>
                <a:gd name="T85" fmla="*/ 290 h 3145"/>
                <a:gd name="T86" fmla="*/ 21 w 3359"/>
                <a:gd name="T87" fmla="*/ 229 h 3145"/>
                <a:gd name="T88" fmla="*/ 76 w 3359"/>
                <a:gd name="T89" fmla="*/ 195 h 3145"/>
                <a:gd name="T90" fmla="*/ 2313 w 3359"/>
                <a:gd name="T91" fmla="*/ 195 h 3145"/>
                <a:gd name="T92" fmla="*/ 2367 w 3359"/>
                <a:gd name="T93" fmla="*/ 229 h 3145"/>
                <a:gd name="T94" fmla="*/ 2388 w 3359"/>
                <a:gd name="T95" fmla="*/ 290 h 3145"/>
                <a:gd name="T96" fmla="*/ 2901 w 3359"/>
                <a:gd name="T97" fmla="*/ 32 h 3145"/>
                <a:gd name="T98" fmla="*/ 2950 w 3359"/>
                <a:gd name="T99" fmla="*/ 3 h 3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59" h="3145">
                  <a:moveTo>
                    <a:pt x="2866" y="466"/>
                  </a:moveTo>
                  <a:lnTo>
                    <a:pt x="1927" y="2030"/>
                  </a:lnTo>
                  <a:lnTo>
                    <a:pt x="1884" y="2236"/>
                  </a:lnTo>
                  <a:lnTo>
                    <a:pt x="2047" y="2102"/>
                  </a:lnTo>
                  <a:lnTo>
                    <a:pt x="2987" y="538"/>
                  </a:lnTo>
                  <a:lnTo>
                    <a:pt x="2866" y="466"/>
                  </a:lnTo>
                  <a:close/>
                  <a:moveTo>
                    <a:pt x="195" y="389"/>
                  </a:moveTo>
                  <a:lnTo>
                    <a:pt x="195" y="2948"/>
                  </a:lnTo>
                  <a:lnTo>
                    <a:pt x="2192" y="2948"/>
                  </a:lnTo>
                  <a:lnTo>
                    <a:pt x="2192" y="2234"/>
                  </a:lnTo>
                  <a:lnTo>
                    <a:pt x="2189" y="2239"/>
                  </a:lnTo>
                  <a:lnTo>
                    <a:pt x="2185" y="2242"/>
                  </a:lnTo>
                  <a:lnTo>
                    <a:pt x="1795" y="2565"/>
                  </a:lnTo>
                  <a:lnTo>
                    <a:pt x="1776" y="2578"/>
                  </a:lnTo>
                  <a:lnTo>
                    <a:pt x="1754" y="2585"/>
                  </a:lnTo>
                  <a:lnTo>
                    <a:pt x="1732" y="2588"/>
                  </a:lnTo>
                  <a:lnTo>
                    <a:pt x="1715" y="2586"/>
                  </a:lnTo>
                  <a:lnTo>
                    <a:pt x="1698" y="2582"/>
                  </a:lnTo>
                  <a:lnTo>
                    <a:pt x="1682" y="2574"/>
                  </a:lnTo>
                  <a:lnTo>
                    <a:pt x="1666" y="2561"/>
                  </a:lnTo>
                  <a:lnTo>
                    <a:pt x="1652" y="2546"/>
                  </a:lnTo>
                  <a:lnTo>
                    <a:pt x="1643" y="2529"/>
                  </a:lnTo>
                  <a:lnTo>
                    <a:pt x="1637" y="2510"/>
                  </a:lnTo>
                  <a:lnTo>
                    <a:pt x="1635" y="2490"/>
                  </a:lnTo>
                  <a:lnTo>
                    <a:pt x="1637" y="2470"/>
                  </a:lnTo>
                  <a:lnTo>
                    <a:pt x="1682" y="2252"/>
                  </a:lnTo>
                  <a:lnTo>
                    <a:pt x="557" y="2252"/>
                  </a:lnTo>
                  <a:lnTo>
                    <a:pt x="535" y="2249"/>
                  </a:lnTo>
                  <a:lnTo>
                    <a:pt x="514" y="2242"/>
                  </a:lnTo>
                  <a:lnTo>
                    <a:pt x="496" y="2230"/>
                  </a:lnTo>
                  <a:lnTo>
                    <a:pt x="481" y="2215"/>
                  </a:lnTo>
                  <a:lnTo>
                    <a:pt x="469" y="2197"/>
                  </a:lnTo>
                  <a:lnTo>
                    <a:pt x="461" y="2176"/>
                  </a:lnTo>
                  <a:lnTo>
                    <a:pt x="459" y="2154"/>
                  </a:lnTo>
                  <a:lnTo>
                    <a:pt x="461" y="2131"/>
                  </a:lnTo>
                  <a:lnTo>
                    <a:pt x="469" y="2111"/>
                  </a:lnTo>
                  <a:lnTo>
                    <a:pt x="481" y="2092"/>
                  </a:lnTo>
                  <a:lnTo>
                    <a:pt x="496" y="2077"/>
                  </a:lnTo>
                  <a:lnTo>
                    <a:pt x="514" y="2066"/>
                  </a:lnTo>
                  <a:lnTo>
                    <a:pt x="535" y="2059"/>
                  </a:lnTo>
                  <a:lnTo>
                    <a:pt x="557" y="2056"/>
                  </a:lnTo>
                  <a:lnTo>
                    <a:pt x="1722" y="2056"/>
                  </a:lnTo>
                  <a:lnTo>
                    <a:pt x="1738" y="1974"/>
                  </a:lnTo>
                  <a:lnTo>
                    <a:pt x="1743" y="1959"/>
                  </a:lnTo>
                  <a:lnTo>
                    <a:pt x="1750" y="1943"/>
                  </a:lnTo>
                  <a:lnTo>
                    <a:pt x="1768" y="1916"/>
                  </a:lnTo>
                  <a:lnTo>
                    <a:pt x="557" y="1916"/>
                  </a:lnTo>
                  <a:lnTo>
                    <a:pt x="535" y="1913"/>
                  </a:lnTo>
                  <a:lnTo>
                    <a:pt x="514" y="1906"/>
                  </a:lnTo>
                  <a:lnTo>
                    <a:pt x="496" y="1894"/>
                  </a:lnTo>
                  <a:lnTo>
                    <a:pt x="481" y="1879"/>
                  </a:lnTo>
                  <a:lnTo>
                    <a:pt x="469" y="1861"/>
                  </a:lnTo>
                  <a:lnTo>
                    <a:pt x="461" y="1840"/>
                  </a:lnTo>
                  <a:lnTo>
                    <a:pt x="459" y="1818"/>
                  </a:lnTo>
                  <a:lnTo>
                    <a:pt x="461" y="1795"/>
                  </a:lnTo>
                  <a:lnTo>
                    <a:pt x="469" y="1775"/>
                  </a:lnTo>
                  <a:lnTo>
                    <a:pt x="481" y="1756"/>
                  </a:lnTo>
                  <a:lnTo>
                    <a:pt x="496" y="1741"/>
                  </a:lnTo>
                  <a:lnTo>
                    <a:pt x="514" y="1730"/>
                  </a:lnTo>
                  <a:lnTo>
                    <a:pt x="535" y="1723"/>
                  </a:lnTo>
                  <a:lnTo>
                    <a:pt x="557" y="1720"/>
                  </a:lnTo>
                  <a:lnTo>
                    <a:pt x="1884" y="1720"/>
                  </a:lnTo>
                  <a:lnTo>
                    <a:pt x="1980" y="1560"/>
                  </a:lnTo>
                  <a:lnTo>
                    <a:pt x="1963" y="1570"/>
                  </a:lnTo>
                  <a:lnTo>
                    <a:pt x="1944" y="1578"/>
                  </a:lnTo>
                  <a:lnTo>
                    <a:pt x="1922" y="1580"/>
                  </a:lnTo>
                  <a:lnTo>
                    <a:pt x="557" y="1580"/>
                  </a:lnTo>
                  <a:lnTo>
                    <a:pt x="535" y="1577"/>
                  </a:lnTo>
                  <a:lnTo>
                    <a:pt x="514" y="1569"/>
                  </a:lnTo>
                  <a:lnTo>
                    <a:pt x="496" y="1558"/>
                  </a:lnTo>
                  <a:lnTo>
                    <a:pt x="481" y="1543"/>
                  </a:lnTo>
                  <a:lnTo>
                    <a:pt x="469" y="1524"/>
                  </a:lnTo>
                  <a:lnTo>
                    <a:pt x="461" y="1504"/>
                  </a:lnTo>
                  <a:lnTo>
                    <a:pt x="459" y="1482"/>
                  </a:lnTo>
                  <a:lnTo>
                    <a:pt x="461" y="1459"/>
                  </a:lnTo>
                  <a:lnTo>
                    <a:pt x="469" y="1439"/>
                  </a:lnTo>
                  <a:lnTo>
                    <a:pt x="481" y="1420"/>
                  </a:lnTo>
                  <a:lnTo>
                    <a:pt x="496" y="1405"/>
                  </a:lnTo>
                  <a:lnTo>
                    <a:pt x="514" y="1394"/>
                  </a:lnTo>
                  <a:lnTo>
                    <a:pt x="535" y="1387"/>
                  </a:lnTo>
                  <a:lnTo>
                    <a:pt x="557" y="1384"/>
                  </a:lnTo>
                  <a:lnTo>
                    <a:pt x="1922" y="1384"/>
                  </a:lnTo>
                  <a:lnTo>
                    <a:pt x="1945" y="1387"/>
                  </a:lnTo>
                  <a:lnTo>
                    <a:pt x="1966" y="1394"/>
                  </a:lnTo>
                  <a:lnTo>
                    <a:pt x="1984" y="1405"/>
                  </a:lnTo>
                  <a:lnTo>
                    <a:pt x="1999" y="1420"/>
                  </a:lnTo>
                  <a:lnTo>
                    <a:pt x="2010" y="1439"/>
                  </a:lnTo>
                  <a:lnTo>
                    <a:pt x="2018" y="1459"/>
                  </a:lnTo>
                  <a:lnTo>
                    <a:pt x="2020" y="1482"/>
                  </a:lnTo>
                  <a:lnTo>
                    <a:pt x="2020" y="1489"/>
                  </a:lnTo>
                  <a:lnTo>
                    <a:pt x="2019" y="1496"/>
                  </a:lnTo>
                  <a:lnTo>
                    <a:pt x="2192" y="1208"/>
                  </a:lnTo>
                  <a:lnTo>
                    <a:pt x="2192" y="389"/>
                  </a:lnTo>
                  <a:lnTo>
                    <a:pt x="195" y="389"/>
                  </a:lnTo>
                  <a:close/>
                  <a:moveTo>
                    <a:pt x="3007" y="232"/>
                  </a:moveTo>
                  <a:lnTo>
                    <a:pt x="2967" y="299"/>
                  </a:lnTo>
                  <a:lnTo>
                    <a:pt x="3087" y="370"/>
                  </a:lnTo>
                  <a:lnTo>
                    <a:pt x="3127" y="304"/>
                  </a:lnTo>
                  <a:lnTo>
                    <a:pt x="3007" y="232"/>
                  </a:lnTo>
                  <a:close/>
                  <a:moveTo>
                    <a:pt x="2968" y="0"/>
                  </a:moveTo>
                  <a:lnTo>
                    <a:pt x="2988" y="1"/>
                  </a:lnTo>
                  <a:lnTo>
                    <a:pt x="3006" y="5"/>
                  </a:lnTo>
                  <a:lnTo>
                    <a:pt x="3023" y="14"/>
                  </a:lnTo>
                  <a:lnTo>
                    <a:pt x="3312" y="186"/>
                  </a:lnTo>
                  <a:lnTo>
                    <a:pt x="3329" y="201"/>
                  </a:lnTo>
                  <a:lnTo>
                    <a:pt x="3343" y="217"/>
                  </a:lnTo>
                  <a:lnTo>
                    <a:pt x="3353" y="236"/>
                  </a:lnTo>
                  <a:lnTo>
                    <a:pt x="3358" y="257"/>
                  </a:lnTo>
                  <a:lnTo>
                    <a:pt x="3359" y="279"/>
                  </a:lnTo>
                  <a:lnTo>
                    <a:pt x="3355" y="300"/>
                  </a:lnTo>
                  <a:lnTo>
                    <a:pt x="3344" y="321"/>
                  </a:lnTo>
                  <a:lnTo>
                    <a:pt x="2388" y="1914"/>
                  </a:lnTo>
                  <a:lnTo>
                    <a:pt x="2388" y="3047"/>
                  </a:lnTo>
                  <a:lnTo>
                    <a:pt x="2385" y="3069"/>
                  </a:lnTo>
                  <a:lnTo>
                    <a:pt x="2378" y="3089"/>
                  </a:lnTo>
                  <a:lnTo>
                    <a:pt x="2367" y="3108"/>
                  </a:lnTo>
                  <a:lnTo>
                    <a:pt x="2352" y="3123"/>
                  </a:lnTo>
                  <a:lnTo>
                    <a:pt x="2333" y="3134"/>
                  </a:lnTo>
                  <a:lnTo>
                    <a:pt x="2313" y="3142"/>
                  </a:lnTo>
                  <a:lnTo>
                    <a:pt x="2290" y="3145"/>
                  </a:lnTo>
                  <a:lnTo>
                    <a:pt x="98" y="3145"/>
                  </a:lnTo>
                  <a:lnTo>
                    <a:pt x="76" y="3142"/>
                  </a:lnTo>
                  <a:lnTo>
                    <a:pt x="55" y="3134"/>
                  </a:lnTo>
                  <a:lnTo>
                    <a:pt x="37" y="3123"/>
                  </a:lnTo>
                  <a:lnTo>
                    <a:pt x="21" y="3108"/>
                  </a:lnTo>
                  <a:lnTo>
                    <a:pt x="10" y="3089"/>
                  </a:lnTo>
                  <a:lnTo>
                    <a:pt x="3" y="3069"/>
                  </a:lnTo>
                  <a:lnTo>
                    <a:pt x="0" y="3047"/>
                  </a:lnTo>
                  <a:lnTo>
                    <a:pt x="0" y="290"/>
                  </a:lnTo>
                  <a:lnTo>
                    <a:pt x="3" y="268"/>
                  </a:lnTo>
                  <a:lnTo>
                    <a:pt x="10" y="248"/>
                  </a:lnTo>
                  <a:lnTo>
                    <a:pt x="21" y="229"/>
                  </a:lnTo>
                  <a:lnTo>
                    <a:pt x="37" y="214"/>
                  </a:lnTo>
                  <a:lnTo>
                    <a:pt x="55" y="203"/>
                  </a:lnTo>
                  <a:lnTo>
                    <a:pt x="76" y="195"/>
                  </a:lnTo>
                  <a:lnTo>
                    <a:pt x="98" y="192"/>
                  </a:lnTo>
                  <a:lnTo>
                    <a:pt x="2290" y="192"/>
                  </a:lnTo>
                  <a:lnTo>
                    <a:pt x="2313" y="195"/>
                  </a:lnTo>
                  <a:lnTo>
                    <a:pt x="2333" y="203"/>
                  </a:lnTo>
                  <a:lnTo>
                    <a:pt x="2352" y="214"/>
                  </a:lnTo>
                  <a:lnTo>
                    <a:pt x="2367" y="229"/>
                  </a:lnTo>
                  <a:lnTo>
                    <a:pt x="2378" y="248"/>
                  </a:lnTo>
                  <a:lnTo>
                    <a:pt x="2385" y="268"/>
                  </a:lnTo>
                  <a:lnTo>
                    <a:pt x="2388" y="290"/>
                  </a:lnTo>
                  <a:lnTo>
                    <a:pt x="2388" y="882"/>
                  </a:lnTo>
                  <a:lnTo>
                    <a:pt x="2889" y="47"/>
                  </a:lnTo>
                  <a:lnTo>
                    <a:pt x="2901" y="32"/>
                  </a:lnTo>
                  <a:lnTo>
                    <a:pt x="2915" y="20"/>
                  </a:lnTo>
                  <a:lnTo>
                    <a:pt x="2931" y="10"/>
                  </a:lnTo>
                  <a:lnTo>
                    <a:pt x="2950" y="3"/>
                  </a:lnTo>
                  <a:lnTo>
                    <a:pt x="29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90" name="Freeform 425"/>
          <p:cNvSpPr>
            <a:spLocks noEditPoints="1"/>
          </p:cNvSpPr>
          <p:nvPr/>
        </p:nvSpPr>
        <p:spPr bwMode="auto">
          <a:xfrm>
            <a:off x="1392651" y="2039586"/>
            <a:ext cx="205511" cy="184066"/>
          </a:xfrm>
          <a:custGeom>
            <a:avLst/>
            <a:gdLst>
              <a:gd name="T0" fmla="*/ 1438 w 3450"/>
              <a:gd name="T1" fmla="*/ 2689 h 3097"/>
              <a:gd name="T2" fmla="*/ 2503 w 3450"/>
              <a:gd name="T3" fmla="*/ 2645 h 3097"/>
              <a:gd name="T4" fmla="*/ 2703 w 3450"/>
              <a:gd name="T5" fmla="*/ 2892 h 3097"/>
              <a:gd name="T6" fmla="*/ 3039 w 3450"/>
              <a:gd name="T7" fmla="*/ 2518 h 3097"/>
              <a:gd name="T8" fmla="*/ 313 w 3450"/>
              <a:gd name="T9" fmla="*/ 2735 h 3097"/>
              <a:gd name="T10" fmla="*/ 2916 w 3450"/>
              <a:gd name="T11" fmla="*/ 2262 h 3097"/>
              <a:gd name="T12" fmla="*/ 2091 w 3450"/>
              <a:gd name="T13" fmla="*/ 2441 h 3097"/>
              <a:gd name="T14" fmla="*/ 610 w 3450"/>
              <a:gd name="T15" fmla="*/ 2385 h 3097"/>
              <a:gd name="T16" fmla="*/ 604 w 3450"/>
              <a:gd name="T17" fmla="*/ 2456 h 3097"/>
              <a:gd name="T18" fmla="*/ 1923 w 3450"/>
              <a:gd name="T19" fmla="*/ 2578 h 3097"/>
              <a:gd name="T20" fmla="*/ 3106 w 3450"/>
              <a:gd name="T21" fmla="*/ 2357 h 3097"/>
              <a:gd name="T22" fmla="*/ 1658 w 3450"/>
              <a:gd name="T23" fmla="*/ 2064 h 3097"/>
              <a:gd name="T24" fmla="*/ 1495 w 3450"/>
              <a:gd name="T25" fmla="*/ 2065 h 3097"/>
              <a:gd name="T26" fmla="*/ 984 w 3450"/>
              <a:gd name="T27" fmla="*/ 2323 h 3097"/>
              <a:gd name="T28" fmla="*/ 690 w 3450"/>
              <a:gd name="T29" fmla="*/ 2283 h 3097"/>
              <a:gd name="T30" fmla="*/ 408 w 3450"/>
              <a:gd name="T31" fmla="*/ 2220 h 3097"/>
              <a:gd name="T32" fmla="*/ 2964 w 3450"/>
              <a:gd name="T33" fmla="*/ 2100 h 3097"/>
              <a:gd name="T34" fmla="*/ 288 w 3450"/>
              <a:gd name="T35" fmla="*/ 1906 h 3097"/>
              <a:gd name="T36" fmla="*/ 116 w 3450"/>
              <a:gd name="T37" fmla="*/ 1668 h 3097"/>
              <a:gd name="T38" fmla="*/ 953 w 3450"/>
              <a:gd name="T39" fmla="*/ 1919 h 3097"/>
              <a:gd name="T40" fmla="*/ 2324 w 3450"/>
              <a:gd name="T41" fmla="*/ 1897 h 3097"/>
              <a:gd name="T42" fmla="*/ 2244 w 3450"/>
              <a:gd name="T43" fmla="*/ 1825 h 3097"/>
              <a:gd name="T44" fmla="*/ 997 w 3450"/>
              <a:gd name="T45" fmla="*/ 1761 h 3097"/>
              <a:gd name="T46" fmla="*/ 2098 w 3450"/>
              <a:gd name="T47" fmla="*/ 1431 h 3097"/>
              <a:gd name="T48" fmla="*/ 1792 w 3450"/>
              <a:gd name="T49" fmla="*/ 1433 h 3097"/>
              <a:gd name="T50" fmla="*/ 1327 w 3450"/>
              <a:gd name="T51" fmla="*/ 1693 h 3097"/>
              <a:gd name="T52" fmla="*/ 2757 w 3450"/>
              <a:gd name="T53" fmla="*/ 1653 h 3097"/>
              <a:gd name="T54" fmla="*/ 2875 w 3450"/>
              <a:gd name="T55" fmla="*/ 1351 h 3097"/>
              <a:gd name="T56" fmla="*/ 748 w 3450"/>
              <a:gd name="T57" fmla="*/ 1310 h 3097"/>
              <a:gd name="T58" fmla="*/ 460 w 3450"/>
              <a:gd name="T59" fmla="*/ 1196 h 3097"/>
              <a:gd name="T60" fmla="*/ 3003 w 3450"/>
              <a:gd name="T61" fmla="*/ 896 h 3097"/>
              <a:gd name="T62" fmla="*/ 2475 w 3450"/>
              <a:gd name="T63" fmla="*/ 1070 h 3097"/>
              <a:gd name="T64" fmla="*/ 1206 w 3450"/>
              <a:gd name="T65" fmla="*/ 1137 h 3097"/>
              <a:gd name="T66" fmla="*/ 461 w 3450"/>
              <a:gd name="T67" fmla="*/ 1038 h 3097"/>
              <a:gd name="T68" fmla="*/ 1298 w 3450"/>
              <a:gd name="T69" fmla="*/ 1288 h 3097"/>
              <a:gd name="T70" fmla="*/ 2695 w 3450"/>
              <a:gd name="T71" fmla="*/ 1262 h 3097"/>
              <a:gd name="T72" fmla="*/ 3326 w 3450"/>
              <a:gd name="T73" fmla="*/ 1022 h 3097"/>
              <a:gd name="T74" fmla="*/ 1673 w 3450"/>
              <a:gd name="T75" fmla="*/ 1032 h 3097"/>
              <a:gd name="T76" fmla="*/ 2042 w 3450"/>
              <a:gd name="T77" fmla="*/ 726 h 3097"/>
              <a:gd name="T78" fmla="*/ 2243 w 3450"/>
              <a:gd name="T79" fmla="*/ 990 h 3097"/>
              <a:gd name="T80" fmla="*/ 2530 w 3450"/>
              <a:gd name="T81" fmla="*/ 941 h 3097"/>
              <a:gd name="T82" fmla="*/ 2953 w 3450"/>
              <a:gd name="T83" fmla="*/ 530 h 3097"/>
              <a:gd name="T84" fmla="*/ 115 w 3450"/>
              <a:gd name="T85" fmla="*/ 746 h 3097"/>
              <a:gd name="T86" fmla="*/ 1306 w 3450"/>
              <a:gd name="T87" fmla="*/ 119 h 3097"/>
              <a:gd name="T88" fmla="*/ 167 w 3450"/>
              <a:gd name="T89" fmla="*/ 297 h 3097"/>
              <a:gd name="T90" fmla="*/ 580 w 3450"/>
              <a:gd name="T91" fmla="*/ 541 h 3097"/>
              <a:gd name="T92" fmla="*/ 1931 w 3450"/>
              <a:gd name="T93" fmla="*/ 619 h 3097"/>
              <a:gd name="T94" fmla="*/ 2972 w 3450"/>
              <a:gd name="T95" fmla="*/ 377 h 3097"/>
              <a:gd name="T96" fmla="*/ 2401 w 3450"/>
              <a:gd name="T97" fmla="*/ 164 h 3097"/>
              <a:gd name="T98" fmla="*/ 1772 w 3450"/>
              <a:gd name="T99" fmla="*/ 4 h 3097"/>
              <a:gd name="T100" fmla="*/ 2709 w 3450"/>
              <a:gd name="T101" fmla="*/ 102 h 3097"/>
              <a:gd name="T102" fmla="*/ 3092 w 3450"/>
              <a:gd name="T103" fmla="*/ 799 h 3097"/>
              <a:gd name="T104" fmla="*/ 3399 w 3450"/>
              <a:gd name="T105" fmla="*/ 1542 h 3097"/>
              <a:gd name="T106" fmla="*/ 3263 w 3450"/>
              <a:gd name="T107" fmla="*/ 2244 h 3097"/>
              <a:gd name="T108" fmla="*/ 2858 w 3450"/>
              <a:gd name="T109" fmla="*/ 2973 h 3097"/>
              <a:gd name="T110" fmla="*/ 2070 w 3450"/>
              <a:gd name="T111" fmla="*/ 3087 h 3097"/>
              <a:gd name="T112" fmla="*/ 1093 w 3450"/>
              <a:gd name="T113" fmla="*/ 3063 h 3097"/>
              <a:gd name="T114" fmla="*/ 290 w 3450"/>
              <a:gd name="T115" fmla="*/ 2855 h 3097"/>
              <a:gd name="T116" fmla="*/ 13 w 3450"/>
              <a:gd name="T117" fmla="*/ 2120 h 3097"/>
              <a:gd name="T118" fmla="*/ 346 w 3450"/>
              <a:gd name="T119" fmla="*/ 1033 h 3097"/>
              <a:gd name="T120" fmla="*/ 17 w 3450"/>
              <a:gd name="T121" fmla="*/ 290 h 3097"/>
              <a:gd name="T122" fmla="*/ 757 w 3450"/>
              <a:gd name="T123" fmla="*/ 43 h 3097"/>
              <a:gd name="T124" fmla="*/ 1536 w 3450"/>
              <a:gd name="T125" fmla="*/ 0 h 3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0" h="3097">
                <a:moveTo>
                  <a:pt x="2013" y="2689"/>
                </a:moveTo>
                <a:lnTo>
                  <a:pt x="1839" y="2695"/>
                </a:lnTo>
                <a:lnTo>
                  <a:pt x="1830" y="2695"/>
                </a:lnTo>
                <a:lnTo>
                  <a:pt x="1783" y="2696"/>
                </a:lnTo>
                <a:lnTo>
                  <a:pt x="1783" y="2982"/>
                </a:lnTo>
                <a:lnTo>
                  <a:pt x="1900" y="2980"/>
                </a:lnTo>
                <a:lnTo>
                  <a:pt x="2013" y="2975"/>
                </a:lnTo>
                <a:lnTo>
                  <a:pt x="2013" y="2689"/>
                </a:lnTo>
                <a:close/>
                <a:moveTo>
                  <a:pt x="1438" y="2689"/>
                </a:moveTo>
                <a:lnTo>
                  <a:pt x="1438" y="2976"/>
                </a:lnTo>
                <a:lnTo>
                  <a:pt x="1550" y="2980"/>
                </a:lnTo>
                <a:lnTo>
                  <a:pt x="1668" y="2982"/>
                </a:lnTo>
                <a:lnTo>
                  <a:pt x="1668" y="2696"/>
                </a:lnTo>
                <a:lnTo>
                  <a:pt x="1620" y="2695"/>
                </a:lnTo>
                <a:lnTo>
                  <a:pt x="1611" y="2695"/>
                </a:lnTo>
                <a:lnTo>
                  <a:pt x="1438" y="2689"/>
                </a:lnTo>
                <a:close/>
                <a:moveTo>
                  <a:pt x="2300" y="2669"/>
                </a:moveTo>
                <a:lnTo>
                  <a:pt x="2214" y="2676"/>
                </a:lnTo>
                <a:lnTo>
                  <a:pt x="2128" y="2682"/>
                </a:lnTo>
                <a:lnTo>
                  <a:pt x="2128" y="2969"/>
                </a:lnTo>
                <a:lnTo>
                  <a:pt x="2215" y="2962"/>
                </a:lnTo>
                <a:lnTo>
                  <a:pt x="2300" y="2953"/>
                </a:lnTo>
                <a:lnTo>
                  <a:pt x="2300" y="2669"/>
                </a:lnTo>
                <a:close/>
                <a:moveTo>
                  <a:pt x="1150" y="2669"/>
                </a:moveTo>
                <a:lnTo>
                  <a:pt x="1150" y="2953"/>
                </a:lnTo>
                <a:lnTo>
                  <a:pt x="1235" y="2962"/>
                </a:lnTo>
                <a:lnTo>
                  <a:pt x="1323" y="2969"/>
                </a:lnTo>
                <a:lnTo>
                  <a:pt x="1323" y="2683"/>
                </a:lnTo>
                <a:lnTo>
                  <a:pt x="1236" y="2676"/>
                </a:lnTo>
                <a:lnTo>
                  <a:pt x="1150" y="2669"/>
                </a:lnTo>
                <a:close/>
                <a:moveTo>
                  <a:pt x="2588" y="2632"/>
                </a:moveTo>
                <a:lnTo>
                  <a:pt x="2503" y="2645"/>
                </a:lnTo>
                <a:lnTo>
                  <a:pt x="2415" y="2656"/>
                </a:lnTo>
                <a:lnTo>
                  <a:pt x="2415" y="2940"/>
                </a:lnTo>
                <a:lnTo>
                  <a:pt x="2504" y="2927"/>
                </a:lnTo>
                <a:lnTo>
                  <a:pt x="2588" y="2914"/>
                </a:lnTo>
                <a:lnTo>
                  <a:pt x="2588" y="2632"/>
                </a:lnTo>
                <a:close/>
                <a:moveTo>
                  <a:pt x="863" y="2632"/>
                </a:moveTo>
                <a:lnTo>
                  <a:pt x="863" y="2914"/>
                </a:lnTo>
                <a:lnTo>
                  <a:pt x="946" y="2927"/>
                </a:lnTo>
                <a:lnTo>
                  <a:pt x="1035" y="2940"/>
                </a:lnTo>
                <a:lnTo>
                  <a:pt x="1035" y="2656"/>
                </a:lnTo>
                <a:lnTo>
                  <a:pt x="947" y="2645"/>
                </a:lnTo>
                <a:lnTo>
                  <a:pt x="863" y="2632"/>
                </a:lnTo>
                <a:close/>
                <a:moveTo>
                  <a:pt x="2875" y="2573"/>
                </a:moveTo>
                <a:lnTo>
                  <a:pt x="2791" y="2592"/>
                </a:lnTo>
                <a:lnTo>
                  <a:pt x="2703" y="2611"/>
                </a:lnTo>
                <a:lnTo>
                  <a:pt x="2703" y="2892"/>
                </a:lnTo>
                <a:lnTo>
                  <a:pt x="2764" y="2878"/>
                </a:lnTo>
                <a:lnTo>
                  <a:pt x="2822" y="2863"/>
                </a:lnTo>
                <a:lnTo>
                  <a:pt x="2875" y="2849"/>
                </a:lnTo>
                <a:lnTo>
                  <a:pt x="2875" y="2573"/>
                </a:lnTo>
                <a:close/>
                <a:moveTo>
                  <a:pt x="575" y="2573"/>
                </a:moveTo>
                <a:lnTo>
                  <a:pt x="575" y="2849"/>
                </a:lnTo>
                <a:lnTo>
                  <a:pt x="628" y="2863"/>
                </a:lnTo>
                <a:lnTo>
                  <a:pt x="686" y="2878"/>
                </a:lnTo>
                <a:lnTo>
                  <a:pt x="748" y="2892"/>
                </a:lnTo>
                <a:lnTo>
                  <a:pt x="748" y="2611"/>
                </a:lnTo>
                <a:lnTo>
                  <a:pt x="659" y="2592"/>
                </a:lnTo>
                <a:lnTo>
                  <a:pt x="575" y="2573"/>
                </a:lnTo>
                <a:close/>
                <a:moveTo>
                  <a:pt x="3163" y="2458"/>
                </a:moveTo>
                <a:lnTo>
                  <a:pt x="3126" y="2480"/>
                </a:lnTo>
                <a:lnTo>
                  <a:pt x="3085" y="2500"/>
                </a:lnTo>
                <a:lnTo>
                  <a:pt x="3039" y="2518"/>
                </a:lnTo>
                <a:lnTo>
                  <a:pt x="2990" y="2537"/>
                </a:lnTo>
                <a:lnTo>
                  <a:pt x="2990" y="2811"/>
                </a:lnTo>
                <a:lnTo>
                  <a:pt x="3030" y="2796"/>
                </a:lnTo>
                <a:lnTo>
                  <a:pt x="3064" y="2780"/>
                </a:lnTo>
                <a:lnTo>
                  <a:pt x="3094" y="2765"/>
                </a:lnTo>
                <a:lnTo>
                  <a:pt x="3119" y="2750"/>
                </a:lnTo>
                <a:lnTo>
                  <a:pt x="3137" y="2735"/>
                </a:lnTo>
                <a:lnTo>
                  <a:pt x="3151" y="2722"/>
                </a:lnTo>
                <a:lnTo>
                  <a:pt x="3159" y="2708"/>
                </a:lnTo>
                <a:lnTo>
                  <a:pt x="3163" y="2696"/>
                </a:lnTo>
                <a:lnTo>
                  <a:pt x="3163" y="2458"/>
                </a:lnTo>
                <a:close/>
                <a:moveTo>
                  <a:pt x="288" y="2458"/>
                </a:moveTo>
                <a:lnTo>
                  <a:pt x="288" y="2696"/>
                </a:lnTo>
                <a:lnTo>
                  <a:pt x="291" y="2708"/>
                </a:lnTo>
                <a:lnTo>
                  <a:pt x="299" y="2722"/>
                </a:lnTo>
                <a:lnTo>
                  <a:pt x="313" y="2735"/>
                </a:lnTo>
                <a:lnTo>
                  <a:pt x="331" y="2750"/>
                </a:lnTo>
                <a:lnTo>
                  <a:pt x="357" y="2765"/>
                </a:lnTo>
                <a:lnTo>
                  <a:pt x="386" y="2780"/>
                </a:lnTo>
                <a:lnTo>
                  <a:pt x="420" y="2796"/>
                </a:lnTo>
                <a:lnTo>
                  <a:pt x="460" y="2811"/>
                </a:lnTo>
                <a:lnTo>
                  <a:pt x="460" y="2537"/>
                </a:lnTo>
                <a:lnTo>
                  <a:pt x="411" y="2518"/>
                </a:lnTo>
                <a:lnTo>
                  <a:pt x="365" y="2500"/>
                </a:lnTo>
                <a:lnTo>
                  <a:pt x="324" y="2480"/>
                </a:lnTo>
                <a:lnTo>
                  <a:pt x="288" y="2458"/>
                </a:lnTo>
                <a:close/>
                <a:moveTo>
                  <a:pt x="3013" y="2208"/>
                </a:moveTo>
                <a:lnTo>
                  <a:pt x="3005" y="2213"/>
                </a:lnTo>
                <a:lnTo>
                  <a:pt x="2996" y="2218"/>
                </a:lnTo>
                <a:lnTo>
                  <a:pt x="2977" y="2230"/>
                </a:lnTo>
                <a:lnTo>
                  <a:pt x="2962" y="2239"/>
                </a:lnTo>
                <a:lnTo>
                  <a:pt x="2916" y="2262"/>
                </a:lnTo>
                <a:lnTo>
                  <a:pt x="2865" y="2285"/>
                </a:lnTo>
                <a:lnTo>
                  <a:pt x="2809" y="2305"/>
                </a:lnTo>
                <a:lnTo>
                  <a:pt x="2749" y="2324"/>
                </a:lnTo>
                <a:lnTo>
                  <a:pt x="2684" y="2342"/>
                </a:lnTo>
                <a:lnTo>
                  <a:pt x="2616" y="2359"/>
                </a:lnTo>
                <a:lnTo>
                  <a:pt x="2545" y="2374"/>
                </a:lnTo>
                <a:lnTo>
                  <a:pt x="2538" y="2376"/>
                </a:lnTo>
                <a:lnTo>
                  <a:pt x="2532" y="2378"/>
                </a:lnTo>
                <a:lnTo>
                  <a:pt x="2478" y="2388"/>
                </a:lnTo>
                <a:lnTo>
                  <a:pt x="2386" y="2404"/>
                </a:lnTo>
                <a:lnTo>
                  <a:pt x="2289" y="2418"/>
                </a:lnTo>
                <a:lnTo>
                  <a:pt x="2188" y="2431"/>
                </a:lnTo>
                <a:lnTo>
                  <a:pt x="2187" y="2431"/>
                </a:lnTo>
                <a:lnTo>
                  <a:pt x="2185" y="2431"/>
                </a:lnTo>
                <a:lnTo>
                  <a:pt x="2184" y="2431"/>
                </a:lnTo>
                <a:lnTo>
                  <a:pt x="2091" y="2441"/>
                </a:lnTo>
                <a:lnTo>
                  <a:pt x="1996" y="2450"/>
                </a:lnTo>
                <a:lnTo>
                  <a:pt x="1899" y="2456"/>
                </a:lnTo>
                <a:lnTo>
                  <a:pt x="1898" y="2456"/>
                </a:lnTo>
                <a:lnTo>
                  <a:pt x="1774" y="2462"/>
                </a:lnTo>
                <a:lnTo>
                  <a:pt x="1650" y="2465"/>
                </a:lnTo>
                <a:lnTo>
                  <a:pt x="1553" y="2466"/>
                </a:lnTo>
                <a:lnTo>
                  <a:pt x="1480" y="2466"/>
                </a:lnTo>
                <a:lnTo>
                  <a:pt x="1342" y="2462"/>
                </a:lnTo>
                <a:lnTo>
                  <a:pt x="1208" y="2456"/>
                </a:lnTo>
                <a:lnTo>
                  <a:pt x="1208" y="2456"/>
                </a:lnTo>
                <a:lnTo>
                  <a:pt x="1100" y="2449"/>
                </a:lnTo>
                <a:lnTo>
                  <a:pt x="995" y="2439"/>
                </a:lnTo>
                <a:lnTo>
                  <a:pt x="894" y="2429"/>
                </a:lnTo>
                <a:lnTo>
                  <a:pt x="795" y="2415"/>
                </a:lnTo>
                <a:lnTo>
                  <a:pt x="700" y="2401"/>
                </a:lnTo>
                <a:lnTo>
                  <a:pt x="610" y="2385"/>
                </a:lnTo>
                <a:lnTo>
                  <a:pt x="523" y="2367"/>
                </a:lnTo>
                <a:lnTo>
                  <a:pt x="442" y="2347"/>
                </a:lnTo>
                <a:lnTo>
                  <a:pt x="414" y="2340"/>
                </a:lnTo>
                <a:lnTo>
                  <a:pt x="395" y="2335"/>
                </a:lnTo>
                <a:lnTo>
                  <a:pt x="347" y="2321"/>
                </a:lnTo>
                <a:lnTo>
                  <a:pt x="342" y="2320"/>
                </a:lnTo>
                <a:lnTo>
                  <a:pt x="289" y="2303"/>
                </a:lnTo>
                <a:lnTo>
                  <a:pt x="297" y="2317"/>
                </a:lnTo>
                <a:lnTo>
                  <a:pt x="312" y="2333"/>
                </a:lnTo>
                <a:lnTo>
                  <a:pt x="334" y="2349"/>
                </a:lnTo>
                <a:lnTo>
                  <a:pt x="362" y="2367"/>
                </a:lnTo>
                <a:lnTo>
                  <a:pt x="396" y="2384"/>
                </a:lnTo>
                <a:lnTo>
                  <a:pt x="438" y="2402"/>
                </a:lnTo>
                <a:lnTo>
                  <a:pt x="486" y="2419"/>
                </a:lnTo>
                <a:lnTo>
                  <a:pt x="539" y="2437"/>
                </a:lnTo>
                <a:lnTo>
                  <a:pt x="604" y="2456"/>
                </a:lnTo>
                <a:lnTo>
                  <a:pt x="675" y="2475"/>
                </a:lnTo>
                <a:lnTo>
                  <a:pt x="753" y="2491"/>
                </a:lnTo>
                <a:lnTo>
                  <a:pt x="837" y="2508"/>
                </a:lnTo>
                <a:lnTo>
                  <a:pt x="927" y="2524"/>
                </a:lnTo>
                <a:lnTo>
                  <a:pt x="1024" y="2537"/>
                </a:lnTo>
                <a:lnTo>
                  <a:pt x="1126" y="2550"/>
                </a:lnTo>
                <a:lnTo>
                  <a:pt x="1234" y="2560"/>
                </a:lnTo>
                <a:lnTo>
                  <a:pt x="1347" y="2568"/>
                </a:lnTo>
                <a:lnTo>
                  <a:pt x="1465" y="2575"/>
                </a:lnTo>
                <a:lnTo>
                  <a:pt x="1527" y="2578"/>
                </a:lnTo>
                <a:lnTo>
                  <a:pt x="1580" y="2579"/>
                </a:lnTo>
                <a:lnTo>
                  <a:pt x="1652" y="2581"/>
                </a:lnTo>
                <a:lnTo>
                  <a:pt x="1725" y="2581"/>
                </a:lnTo>
                <a:lnTo>
                  <a:pt x="1798" y="2581"/>
                </a:lnTo>
                <a:lnTo>
                  <a:pt x="1870" y="2580"/>
                </a:lnTo>
                <a:lnTo>
                  <a:pt x="1923" y="2578"/>
                </a:lnTo>
                <a:lnTo>
                  <a:pt x="1985" y="2576"/>
                </a:lnTo>
                <a:lnTo>
                  <a:pt x="2103" y="2569"/>
                </a:lnTo>
                <a:lnTo>
                  <a:pt x="2216" y="2560"/>
                </a:lnTo>
                <a:lnTo>
                  <a:pt x="2324" y="2550"/>
                </a:lnTo>
                <a:lnTo>
                  <a:pt x="2427" y="2537"/>
                </a:lnTo>
                <a:lnTo>
                  <a:pt x="2523" y="2524"/>
                </a:lnTo>
                <a:lnTo>
                  <a:pt x="2613" y="2508"/>
                </a:lnTo>
                <a:lnTo>
                  <a:pt x="2697" y="2491"/>
                </a:lnTo>
                <a:lnTo>
                  <a:pt x="2775" y="2475"/>
                </a:lnTo>
                <a:lnTo>
                  <a:pt x="2846" y="2456"/>
                </a:lnTo>
                <a:lnTo>
                  <a:pt x="2911" y="2437"/>
                </a:lnTo>
                <a:lnTo>
                  <a:pt x="2960" y="2421"/>
                </a:lnTo>
                <a:lnTo>
                  <a:pt x="3005" y="2405"/>
                </a:lnTo>
                <a:lnTo>
                  <a:pt x="3043" y="2388"/>
                </a:lnTo>
                <a:lnTo>
                  <a:pt x="3078" y="2372"/>
                </a:lnTo>
                <a:lnTo>
                  <a:pt x="3106" y="2357"/>
                </a:lnTo>
                <a:lnTo>
                  <a:pt x="3129" y="2341"/>
                </a:lnTo>
                <a:lnTo>
                  <a:pt x="3146" y="2327"/>
                </a:lnTo>
                <a:lnTo>
                  <a:pt x="3156" y="2312"/>
                </a:lnTo>
                <a:lnTo>
                  <a:pt x="3161" y="2298"/>
                </a:lnTo>
                <a:lnTo>
                  <a:pt x="3159" y="2292"/>
                </a:lnTo>
                <a:lnTo>
                  <a:pt x="3153" y="2284"/>
                </a:lnTo>
                <a:lnTo>
                  <a:pt x="3143" y="2274"/>
                </a:lnTo>
                <a:lnTo>
                  <a:pt x="3129" y="2263"/>
                </a:lnTo>
                <a:lnTo>
                  <a:pt x="3109" y="2250"/>
                </a:lnTo>
                <a:lnTo>
                  <a:pt x="3084" y="2237"/>
                </a:lnTo>
                <a:lnTo>
                  <a:pt x="3052" y="2222"/>
                </a:lnTo>
                <a:lnTo>
                  <a:pt x="3013" y="2208"/>
                </a:lnTo>
                <a:close/>
                <a:moveTo>
                  <a:pt x="1840" y="2059"/>
                </a:moveTo>
                <a:lnTo>
                  <a:pt x="1753" y="2062"/>
                </a:lnTo>
                <a:lnTo>
                  <a:pt x="1666" y="2064"/>
                </a:lnTo>
                <a:lnTo>
                  <a:pt x="1658" y="2064"/>
                </a:lnTo>
                <a:lnTo>
                  <a:pt x="1610" y="2065"/>
                </a:lnTo>
                <a:lnTo>
                  <a:pt x="1610" y="2352"/>
                </a:lnTo>
                <a:lnTo>
                  <a:pt x="1673" y="2350"/>
                </a:lnTo>
                <a:lnTo>
                  <a:pt x="1698" y="2349"/>
                </a:lnTo>
                <a:lnTo>
                  <a:pt x="1803" y="2346"/>
                </a:lnTo>
                <a:lnTo>
                  <a:pt x="1840" y="2344"/>
                </a:lnTo>
                <a:lnTo>
                  <a:pt x="1840" y="2059"/>
                </a:lnTo>
                <a:close/>
                <a:moveTo>
                  <a:pt x="1265" y="2059"/>
                </a:moveTo>
                <a:lnTo>
                  <a:pt x="1265" y="2344"/>
                </a:lnTo>
                <a:lnTo>
                  <a:pt x="1358" y="2348"/>
                </a:lnTo>
                <a:lnTo>
                  <a:pt x="1369" y="2348"/>
                </a:lnTo>
                <a:lnTo>
                  <a:pt x="1447" y="2350"/>
                </a:lnTo>
                <a:lnTo>
                  <a:pt x="1454" y="2350"/>
                </a:lnTo>
                <a:lnTo>
                  <a:pt x="1462" y="2350"/>
                </a:lnTo>
                <a:lnTo>
                  <a:pt x="1495" y="2352"/>
                </a:lnTo>
                <a:lnTo>
                  <a:pt x="1495" y="2065"/>
                </a:lnTo>
                <a:lnTo>
                  <a:pt x="1448" y="2064"/>
                </a:lnTo>
                <a:lnTo>
                  <a:pt x="1439" y="2064"/>
                </a:lnTo>
                <a:lnTo>
                  <a:pt x="1352" y="2062"/>
                </a:lnTo>
                <a:lnTo>
                  <a:pt x="1265" y="2059"/>
                </a:lnTo>
                <a:close/>
                <a:moveTo>
                  <a:pt x="2128" y="2038"/>
                </a:moveTo>
                <a:lnTo>
                  <a:pt x="2042" y="2045"/>
                </a:lnTo>
                <a:lnTo>
                  <a:pt x="1955" y="2052"/>
                </a:lnTo>
                <a:lnTo>
                  <a:pt x="1955" y="2338"/>
                </a:lnTo>
                <a:lnTo>
                  <a:pt x="1994" y="2335"/>
                </a:lnTo>
                <a:lnTo>
                  <a:pt x="2019" y="2333"/>
                </a:lnTo>
                <a:lnTo>
                  <a:pt x="2073" y="2328"/>
                </a:lnTo>
                <a:lnTo>
                  <a:pt x="2128" y="2322"/>
                </a:lnTo>
                <a:lnTo>
                  <a:pt x="2128" y="2038"/>
                </a:lnTo>
                <a:close/>
                <a:moveTo>
                  <a:pt x="978" y="2038"/>
                </a:moveTo>
                <a:lnTo>
                  <a:pt x="978" y="2322"/>
                </a:lnTo>
                <a:lnTo>
                  <a:pt x="984" y="2323"/>
                </a:lnTo>
                <a:lnTo>
                  <a:pt x="990" y="2324"/>
                </a:lnTo>
                <a:lnTo>
                  <a:pt x="1008" y="2325"/>
                </a:lnTo>
                <a:lnTo>
                  <a:pt x="1078" y="2332"/>
                </a:lnTo>
                <a:lnTo>
                  <a:pt x="1150" y="2338"/>
                </a:lnTo>
                <a:lnTo>
                  <a:pt x="1150" y="2052"/>
                </a:lnTo>
                <a:lnTo>
                  <a:pt x="1063" y="2045"/>
                </a:lnTo>
                <a:lnTo>
                  <a:pt x="978" y="2038"/>
                </a:lnTo>
                <a:close/>
                <a:moveTo>
                  <a:pt x="2415" y="2001"/>
                </a:moveTo>
                <a:lnTo>
                  <a:pt x="2330" y="2014"/>
                </a:lnTo>
                <a:lnTo>
                  <a:pt x="2243" y="2025"/>
                </a:lnTo>
                <a:lnTo>
                  <a:pt x="2243" y="2309"/>
                </a:lnTo>
                <a:lnTo>
                  <a:pt x="2331" y="2296"/>
                </a:lnTo>
                <a:lnTo>
                  <a:pt x="2415" y="2283"/>
                </a:lnTo>
                <a:lnTo>
                  <a:pt x="2415" y="2001"/>
                </a:lnTo>
                <a:close/>
                <a:moveTo>
                  <a:pt x="690" y="2001"/>
                </a:moveTo>
                <a:lnTo>
                  <a:pt x="690" y="2283"/>
                </a:lnTo>
                <a:lnTo>
                  <a:pt x="774" y="2296"/>
                </a:lnTo>
                <a:lnTo>
                  <a:pt x="863" y="2309"/>
                </a:lnTo>
                <a:lnTo>
                  <a:pt x="863" y="2025"/>
                </a:lnTo>
                <a:lnTo>
                  <a:pt x="775" y="2014"/>
                </a:lnTo>
                <a:lnTo>
                  <a:pt x="690" y="2001"/>
                </a:lnTo>
                <a:close/>
                <a:moveTo>
                  <a:pt x="2703" y="1941"/>
                </a:moveTo>
                <a:lnTo>
                  <a:pt x="2619" y="1962"/>
                </a:lnTo>
                <a:lnTo>
                  <a:pt x="2530" y="1980"/>
                </a:lnTo>
                <a:lnTo>
                  <a:pt x="2530" y="2261"/>
                </a:lnTo>
                <a:lnTo>
                  <a:pt x="2592" y="2247"/>
                </a:lnTo>
                <a:lnTo>
                  <a:pt x="2649" y="2233"/>
                </a:lnTo>
                <a:lnTo>
                  <a:pt x="2703" y="2218"/>
                </a:lnTo>
                <a:lnTo>
                  <a:pt x="2703" y="1941"/>
                </a:lnTo>
                <a:close/>
                <a:moveTo>
                  <a:pt x="403" y="1941"/>
                </a:moveTo>
                <a:lnTo>
                  <a:pt x="403" y="2218"/>
                </a:lnTo>
                <a:lnTo>
                  <a:pt x="408" y="2220"/>
                </a:lnTo>
                <a:lnTo>
                  <a:pt x="430" y="2225"/>
                </a:lnTo>
                <a:lnTo>
                  <a:pt x="499" y="2243"/>
                </a:lnTo>
                <a:lnTo>
                  <a:pt x="575" y="2261"/>
                </a:lnTo>
                <a:lnTo>
                  <a:pt x="575" y="1981"/>
                </a:lnTo>
                <a:lnTo>
                  <a:pt x="486" y="1962"/>
                </a:lnTo>
                <a:lnTo>
                  <a:pt x="403" y="1941"/>
                </a:lnTo>
                <a:close/>
                <a:moveTo>
                  <a:pt x="2990" y="1827"/>
                </a:moveTo>
                <a:lnTo>
                  <a:pt x="2953" y="1848"/>
                </a:lnTo>
                <a:lnTo>
                  <a:pt x="2913" y="1869"/>
                </a:lnTo>
                <a:lnTo>
                  <a:pt x="2867" y="1888"/>
                </a:lnTo>
                <a:lnTo>
                  <a:pt x="2818" y="1906"/>
                </a:lnTo>
                <a:lnTo>
                  <a:pt x="2818" y="2179"/>
                </a:lnTo>
                <a:lnTo>
                  <a:pt x="2865" y="2160"/>
                </a:lnTo>
                <a:lnTo>
                  <a:pt x="2904" y="2140"/>
                </a:lnTo>
                <a:lnTo>
                  <a:pt x="2938" y="2120"/>
                </a:lnTo>
                <a:lnTo>
                  <a:pt x="2964" y="2100"/>
                </a:lnTo>
                <a:lnTo>
                  <a:pt x="2984" y="2084"/>
                </a:lnTo>
                <a:lnTo>
                  <a:pt x="2989" y="2074"/>
                </a:lnTo>
                <a:lnTo>
                  <a:pt x="2990" y="2065"/>
                </a:lnTo>
                <a:lnTo>
                  <a:pt x="2990" y="1827"/>
                </a:lnTo>
                <a:close/>
                <a:moveTo>
                  <a:pt x="115" y="1827"/>
                </a:moveTo>
                <a:lnTo>
                  <a:pt x="115" y="2065"/>
                </a:lnTo>
                <a:lnTo>
                  <a:pt x="118" y="2077"/>
                </a:lnTo>
                <a:lnTo>
                  <a:pt x="127" y="2091"/>
                </a:lnTo>
                <a:lnTo>
                  <a:pt x="141" y="2105"/>
                </a:lnTo>
                <a:lnTo>
                  <a:pt x="161" y="2120"/>
                </a:lnTo>
                <a:lnTo>
                  <a:pt x="187" y="2136"/>
                </a:lnTo>
                <a:lnTo>
                  <a:pt x="217" y="2151"/>
                </a:lnTo>
                <a:lnTo>
                  <a:pt x="254" y="2167"/>
                </a:lnTo>
                <a:lnTo>
                  <a:pt x="255" y="2167"/>
                </a:lnTo>
                <a:lnTo>
                  <a:pt x="288" y="2179"/>
                </a:lnTo>
                <a:lnTo>
                  <a:pt x="288" y="1906"/>
                </a:lnTo>
                <a:lnTo>
                  <a:pt x="238" y="1888"/>
                </a:lnTo>
                <a:lnTo>
                  <a:pt x="192" y="1869"/>
                </a:lnTo>
                <a:lnTo>
                  <a:pt x="152" y="1848"/>
                </a:lnTo>
                <a:lnTo>
                  <a:pt x="115" y="1827"/>
                </a:lnTo>
                <a:close/>
                <a:moveTo>
                  <a:pt x="394" y="1539"/>
                </a:moveTo>
                <a:lnTo>
                  <a:pt x="339" y="1554"/>
                </a:lnTo>
                <a:lnTo>
                  <a:pt x="292" y="1567"/>
                </a:lnTo>
                <a:lnTo>
                  <a:pt x="252" y="1582"/>
                </a:lnTo>
                <a:lnTo>
                  <a:pt x="217" y="1596"/>
                </a:lnTo>
                <a:lnTo>
                  <a:pt x="189" y="1608"/>
                </a:lnTo>
                <a:lnTo>
                  <a:pt x="166" y="1621"/>
                </a:lnTo>
                <a:lnTo>
                  <a:pt x="148" y="1632"/>
                </a:lnTo>
                <a:lnTo>
                  <a:pt x="135" y="1643"/>
                </a:lnTo>
                <a:lnTo>
                  <a:pt x="124" y="1652"/>
                </a:lnTo>
                <a:lnTo>
                  <a:pt x="119" y="1660"/>
                </a:lnTo>
                <a:lnTo>
                  <a:pt x="116" y="1668"/>
                </a:lnTo>
                <a:lnTo>
                  <a:pt x="120" y="1680"/>
                </a:lnTo>
                <a:lnTo>
                  <a:pt x="132" y="1695"/>
                </a:lnTo>
                <a:lnTo>
                  <a:pt x="148" y="1709"/>
                </a:lnTo>
                <a:lnTo>
                  <a:pt x="170" y="1725"/>
                </a:lnTo>
                <a:lnTo>
                  <a:pt x="199" y="1742"/>
                </a:lnTo>
                <a:lnTo>
                  <a:pt x="233" y="1757"/>
                </a:lnTo>
                <a:lnTo>
                  <a:pt x="272" y="1774"/>
                </a:lnTo>
                <a:lnTo>
                  <a:pt x="317" y="1791"/>
                </a:lnTo>
                <a:lnTo>
                  <a:pt x="367" y="1806"/>
                </a:lnTo>
                <a:lnTo>
                  <a:pt x="432" y="1825"/>
                </a:lnTo>
                <a:lnTo>
                  <a:pt x="503" y="1844"/>
                </a:lnTo>
                <a:lnTo>
                  <a:pt x="580" y="1860"/>
                </a:lnTo>
                <a:lnTo>
                  <a:pt x="665" y="1877"/>
                </a:lnTo>
                <a:lnTo>
                  <a:pt x="755" y="1893"/>
                </a:lnTo>
                <a:lnTo>
                  <a:pt x="851" y="1906"/>
                </a:lnTo>
                <a:lnTo>
                  <a:pt x="953" y="1919"/>
                </a:lnTo>
                <a:lnTo>
                  <a:pt x="1061" y="1929"/>
                </a:lnTo>
                <a:lnTo>
                  <a:pt x="1174" y="1938"/>
                </a:lnTo>
                <a:lnTo>
                  <a:pt x="1292" y="1945"/>
                </a:lnTo>
                <a:lnTo>
                  <a:pt x="1355" y="1947"/>
                </a:lnTo>
                <a:lnTo>
                  <a:pt x="1407" y="1948"/>
                </a:lnTo>
                <a:lnTo>
                  <a:pt x="1478" y="1950"/>
                </a:lnTo>
                <a:lnTo>
                  <a:pt x="1553" y="1950"/>
                </a:lnTo>
                <a:lnTo>
                  <a:pt x="1608" y="1950"/>
                </a:lnTo>
                <a:lnTo>
                  <a:pt x="1662" y="1949"/>
                </a:lnTo>
                <a:lnTo>
                  <a:pt x="1705" y="1948"/>
                </a:lnTo>
                <a:lnTo>
                  <a:pt x="1744" y="1947"/>
                </a:lnTo>
                <a:lnTo>
                  <a:pt x="1872" y="1942"/>
                </a:lnTo>
                <a:lnTo>
                  <a:pt x="1994" y="1933"/>
                </a:lnTo>
                <a:lnTo>
                  <a:pt x="2111" y="1923"/>
                </a:lnTo>
                <a:lnTo>
                  <a:pt x="2221" y="1910"/>
                </a:lnTo>
                <a:lnTo>
                  <a:pt x="2324" y="1897"/>
                </a:lnTo>
                <a:lnTo>
                  <a:pt x="2420" y="1880"/>
                </a:lnTo>
                <a:lnTo>
                  <a:pt x="2511" y="1864"/>
                </a:lnTo>
                <a:lnTo>
                  <a:pt x="2594" y="1845"/>
                </a:lnTo>
                <a:lnTo>
                  <a:pt x="2669" y="1826"/>
                </a:lnTo>
                <a:lnTo>
                  <a:pt x="2738" y="1806"/>
                </a:lnTo>
                <a:lnTo>
                  <a:pt x="2788" y="1790"/>
                </a:lnTo>
                <a:lnTo>
                  <a:pt x="2834" y="1774"/>
                </a:lnTo>
                <a:lnTo>
                  <a:pt x="2874" y="1757"/>
                </a:lnTo>
                <a:lnTo>
                  <a:pt x="2907" y="1741"/>
                </a:lnTo>
                <a:lnTo>
                  <a:pt x="2808" y="1760"/>
                </a:lnTo>
                <a:lnTo>
                  <a:pt x="2704" y="1778"/>
                </a:lnTo>
                <a:lnTo>
                  <a:pt x="2595" y="1793"/>
                </a:lnTo>
                <a:lnTo>
                  <a:pt x="2481" y="1806"/>
                </a:lnTo>
                <a:lnTo>
                  <a:pt x="2364" y="1817"/>
                </a:lnTo>
                <a:lnTo>
                  <a:pt x="2244" y="1825"/>
                </a:lnTo>
                <a:lnTo>
                  <a:pt x="2244" y="1825"/>
                </a:lnTo>
                <a:lnTo>
                  <a:pt x="2243" y="1825"/>
                </a:lnTo>
                <a:lnTo>
                  <a:pt x="2241" y="1825"/>
                </a:lnTo>
                <a:lnTo>
                  <a:pt x="2132" y="1830"/>
                </a:lnTo>
                <a:lnTo>
                  <a:pt x="2019" y="1834"/>
                </a:lnTo>
                <a:lnTo>
                  <a:pt x="1958" y="1835"/>
                </a:lnTo>
                <a:lnTo>
                  <a:pt x="1898" y="1835"/>
                </a:lnTo>
                <a:lnTo>
                  <a:pt x="1845" y="1835"/>
                </a:lnTo>
                <a:lnTo>
                  <a:pt x="1792" y="1834"/>
                </a:lnTo>
                <a:lnTo>
                  <a:pt x="1671" y="1831"/>
                </a:lnTo>
                <a:lnTo>
                  <a:pt x="1553" y="1825"/>
                </a:lnTo>
                <a:lnTo>
                  <a:pt x="1553" y="1825"/>
                </a:lnTo>
                <a:lnTo>
                  <a:pt x="1432" y="1817"/>
                </a:lnTo>
                <a:lnTo>
                  <a:pt x="1317" y="1806"/>
                </a:lnTo>
                <a:lnTo>
                  <a:pt x="1205" y="1794"/>
                </a:lnTo>
                <a:lnTo>
                  <a:pt x="1099" y="1779"/>
                </a:lnTo>
                <a:lnTo>
                  <a:pt x="997" y="1761"/>
                </a:lnTo>
                <a:lnTo>
                  <a:pt x="901" y="1743"/>
                </a:lnTo>
                <a:lnTo>
                  <a:pt x="855" y="1733"/>
                </a:lnTo>
                <a:lnTo>
                  <a:pt x="842" y="1730"/>
                </a:lnTo>
                <a:lnTo>
                  <a:pt x="775" y="1714"/>
                </a:lnTo>
                <a:lnTo>
                  <a:pt x="712" y="1697"/>
                </a:lnTo>
                <a:lnTo>
                  <a:pt x="653" y="1678"/>
                </a:lnTo>
                <a:lnTo>
                  <a:pt x="598" y="1658"/>
                </a:lnTo>
                <a:lnTo>
                  <a:pt x="548" y="1637"/>
                </a:lnTo>
                <a:lnTo>
                  <a:pt x="502" y="1615"/>
                </a:lnTo>
                <a:lnTo>
                  <a:pt x="461" y="1592"/>
                </a:lnTo>
                <a:lnTo>
                  <a:pt x="426" y="1567"/>
                </a:lnTo>
                <a:lnTo>
                  <a:pt x="396" y="1542"/>
                </a:lnTo>
                <a:lnTo>
                  <a:pt x="395" y="1540"/>
                </a:lnTo>
                <a:lnTo>
                  <a:pt x="394" y="1539"/>
                </a:lnTo>
                <a:close/>
                <a:moveTo>
                  <a:pt x="2185" y="1428"/>
                </a:moveTo>
                <a:lnTo>
                  <a:pt x="2098" y="1431"/>
                </a:lnTo>
                <a:lnTo>
                  <a:pt x="2011" y="1433"/>
                </a:lnTo>
                <a:lnTo>
                  <a:pt x="2002" y="1433"/>
                </a:lnTo>
                <a:lnTo>
                  <a:pt x="1955" y="1434"/>
                </a:lnTo>
                <a:lnTo>
                  <a:pt x="1955" y="1720"/>
                </a:lnTo>
                <a:lnTo>
                  <a:pt x="2071" y="1718"/>
                </a:lnTo>
                <a:lnTo>
                  <a:pt x="2185" y="1713"/>
                </a:lnTo>
                <a:lnTo>
                  <a:pt x="2185" y="1428"/>
                </a:lnTo>
                <a:close/>
                <a:moveTo>
                  <a:pt x="1610" y="1428"/>
                </a:moveTo>
                <a:lnTo>
                  <a:pt x="1610" y="1713"/>
                </a:lnTo>
                <a:lnTo>
                  <a:pt x="1616" y="1714"/>
                </a:lnTo>
                <a:lnTo>
                  <a:pt x="1744" y="1719"/>
                </a:lnTo>
                <a:lnTo>
                  <a:pt x="1756" y="1720"/>
                </a:lnTo>
                <a:lnTo>
                  <a:pt x="1798" y="1720"/>
                </a:lnTo>
                <a:lnTo>
                  <a:pt x="1840" y="1721"/>
                </a:lnTo>
                <a:lnTo>
                  <a:pt x="1840" y="1434"/>
                </a:lnTo>
                <a:lnTo>
                  <a:pt x="1792" y="1433"/>
                </a:lnTo>
                <a:lnTo>
                  <a:pt x="1788" y="1433"/>
                </a:lnTo>
                <a:lnTo>
                  <a:pt x="1784" y="1433"/>
                </a:lnTo>
                <a:lnTo>
                  <a:pt x="1610" y="1428"/>
                </a:lnTo>
                <a:close/>
                <a:moveTo>
                  <a:pt x="2473" y="1407"/>
                </a:moveTo>
                <a:lnTo>
                  <a:pt x="2387" y="1414"/>
                </a:lnTo>
                <a:lnTo>
                  <a:pt x="2300" y="1420"/>
                </a:lnTo>
                <a:lnTo>
                  <a:pt x="2300" y="1706"/>
                </a:lnTo>
                <a:lnTo>
                  <a:pt x="2366" y="1702"/>
                </a:lnTo>
                <a:lnTo>
                  <a:pt x="2371" y="1702"/>
                </a:lnTo>
                <a:lnTo>
                  <a:pt x="2422" y="1697"/>
                </a:lnTo>
                <a:lnTo>
                  <a:pt x="2473" y="1692"/>
                </a:lnTo>
                <a:lnTo>
                  <a:pt x="2473" y="1407"/>
                </a:lnTo>
                <a:close/>
                <a:moveTo>
                  <a:pt x="1323" y="1407"/>
                </a:moveTo>
                <a:lnTo>
                  <a:pt x="1323" y="1692"/>
                </a:lnTo>
                <a:lnTo>
                  <a:pt x="1325" y="1693"/>
                </a:lnTo>
                <a:lnTo>
                  <a:pt x="1327" y="1693"/>
                </a:lnTo>
                <a:lnTo>
                  <a:pt x="1350" y="1695"/>
                </a:lnTo>
                <a:lnTo>
                  <a:pt x="1457" y="1704"/>
                </a:lnTo>
                <a:lnTo>
                  <a:pt x="1480" y="1706"/>
                </a:lnTo>
                <a:lnTo>
                  <a:pt x="1495" y="1707"/>
                </a:lnTo>
                <a:lnTo>
                  <a:pt x="1495" y="1420"/>
                </a:lnTo>
                <a:lnTo>
                  <a:pt x="1408" y="1414"/>
                </a:lnTo>
                <a:lnTo>
                  <a:pt x="1323" y="1407"/>
                </a:lnTo>
                <a:close/>
                <a:moveTo>
                  <a:pt x="2760" y="1370"/>
                </a:moveTo>
                <a:lnTo>
                  <a:pt x="2675" y="1383"/>
                </a:lnTo>
                <a:lnTo>
                  <a:pt x="2588" y="1394"/>
                </a:lnTo>
                <a:lnTo>
                  <a:pt x="2588" y="1678"/>
                </a:lnTo>
                <a:lnTo>
                  <a:pt x="2632" y="1673"/>
                </a:lnTo>
                <a:lnTo>
                  <a:pt x="2677" y="1665"/>
                </a:lnTo>
                <a:lnTo>
                  <a:pt x="2716" y="1659"/>
                </a:lnTo>
                <a:lnTo>
                  <a:pt x="2755" y="1653"/>
                </a:lnTo>
                <a:lnTo>
                  <a:pt x="2757" y="1653"/>
                </a:lnTo>
                <a:lnTo>
                  <a:pt x="2760" y="1652"/>
                </a:lnTo>
                <a:lnTo>
                  <a:pt x="2760" y="1370"/>
                </a:lnTo>
                <a:close/>
                <a:moveTo>
                  <a:pt x="1035" y="1370"/>
                </a:moveTo>
                <a:lnTo>
                  <a:pt x="1035" y="1652"/>
                </a:lnTo>
                <a:lnTo>
                  <a:pt x="1067" y="1657"/>
                </a:lnTo>
                <a:lnTo>
                  <a:pt x="1101" y="1663"/>
                </a:lnTo>
                <a:lnTo>
                  <a:pt x="1103" y="1663"/>
                </a:lnTo>
                <a:lnTo>
                  <a:pt x="1105" y="1663"/>
                </a:lnTo>
                <a:lnTo>
                  <a:pt x="1155" y="1672"/>
                </a:lnTo>
                <a:lnTo>
                  <a:pt x="1208" y="1678"/>
                </a:lnTo>
                <a:lnTo>
                  <a:pt x="1208" y="1394"/>
                </a:lnTo>
                <a:lnTo>
                  <a:pt x="1120" y="1383"/>
                </a:lnTo>
                <a:lnTo>
                  <a:pt x="1035" y="1370"/>
                </a:lnTo>
                <a:close/>
                <a:moveTo>
                  <a:pt x="3048" y="1310"/>
                </a:moveTo>
                <a:lnTo>
                  <a:pt x="2964" y="1331"/>
                </a:lnTo>
                <a:lnTo>
                  <a:pt x="2875" y="1351"/>
                </a:lnTo>
                <a:lnTo>
                  <a:pt x="2875" y="1630"/>
                </a:lnTo>
                <a:lnTo>
                  <a:pt x="2882" y="1628"/>
                </a:lnTo>
                <a:lnTo>
                  <a:pt x="2889" y="1627"/>
                </a:lnTo>
                <a:lnTo>
                  <a:pt x="2933" y="1617"/>
                </a:lnTo>
                <a:lnTo>
                  <a:pt x="2979" y="1606"/>
                </a:lnTo>
                <a:lnTo>
                  <a:pt x="3022" y="1595"/>
                </a:lnTo>
                <a:lnTo>
                  <a:pt x="3048" y="1587"/>
                </a:lnTo>
                <a:lnTo>
                  <a:pt x="3048" y="1310"/>
                </a:lnTo>
                <a:close/>
                <a:moveTo>
                  <a:pt x="748" y="1310"/>
                </a:moveTo>
                <a:lnTo>
                  <a:pt x="748" y="1586"/>
                </a:lnTo>
                <a:lnTo>
                  <a:pt x="801" y="1601"/>
                </a:lnTo>
                <a:lnTo>
                  <a:pt x="858" y="1615"/>
                </a:lnTo>
                <a:lnTo>
                  <a:pt x="920" y="1630"/>
                </a:lnTo>
                <a:lnTo>
                  <a:pt x="920" y="1351"/>
                </a:lnTo>
                <a:lnTo>
                  <a:pt x="831" y="1331"/>
                </a:lnTo>
                <a:lnTo>
                  <a:pt x="748" y="1310"/>
                </a:lnTo>
                <a:close/>
                <a:moveTo>
                  <a:pt x="3335" y="1196"/>
                </a:moveTo>
                <a:lnTo>
                  <a:pt x="3298" y="1217"/>
                </a:lnTo>
                <a:lnTo>
                  <a:pt x="3258" y="1238"/>
                </a:lnTo>
                <a:lnTo>
                  <a:pt x="3212" y="1257"/>
                </a:lnTo>
                <a:lnTo>
                  <a:pt x="3163" y="1275"/>
                </a:lnTo>
                <a:lnTo>
                  <a:pt x="3163" y="1550"/>
                </a:lnTo>
                <a:lnTo>
                  <a:pt x="3202" y="1534"/>
                </a:lnTo>
                <a:lnTo>
                  <a:pt x="3237" y="1518"/>
                </a:lnTo>
                <a:lnTo>
                  <a:pt x="3266" y="1503"/>
                </a:lnTo>
                <a:lnTo>
                  <a:pt x="3291" y="1488"/>
                </a:lnTo>
                <a:lnTo>
                  <a:pt x="3310" y="1474"/>
                </a:lnTo>
                <a:lnTo>
                  <a:pt x="3324" y="1460"/>
                </a:lnTo>
                <a:lnTo>
                  <a:pt x="3332" y="1446"/>
                </a:lnTo>
                <a:lnTo>
                  <a:pt x="3335" y="1434"/>
                </a:lnTo>
                <a:lnTo>
                  <a:pt x="3335" y="1196"/>
                </a:lnTo>
                <a:close/>
                <a:moveTo>
                  <a:pt x="460" y="1196"/>
                </a:moveTo>
                <a:lnTo>
                  <a:pt x="460" y="1434"/>
                </a:lnTo>
                <a:lnTo>
                  <a:pt x="460" y="1437"/>
                </a:lnTo>
                <a:lnTo>
                  <a:pt x="461" y="1439"/>
                </a:lnTo>
                <a:lnTo>
                  <a:pt x="465" y="1445"/>
                </a:lnTo>
                <a:lnTo>
                  <a:pt x="478" y="1462"/>
                </a:lnTo>
                <a:lnTo>
                  <a:pt x="497" y="1479"/>
                </a:lnTo>
                <a:lnTo>
                  <a:pt x="522" y="1496"/>
                </a:lnTo>
                <a:lnTo>
                  <a:pt x="553" y="1513"/>
                </a:lnTo>
                <a:lnTo>
                  <a:pt x="590" y="1530"/>
                </a:lnTo>
                <a:lnTo>
                  <a:pt x="633" y="1548"/>
                </a:lnTo>
                <a:lnTo>
                  <a:pt x="633" y="1275"/>
                </a:lnTo>
                <a:lnTo>
                  <a:pt x="583" y="1257"/>
                </a:lnTo>
                <a:lnTo>
                  <a:pt x="537" y="1238"/>
                </a:lnTo>
                <a:lnTo>
                  <a:pt x="497" y="1217"/>
                </a:lnTo>
                <a:lnTo>
                  <a:pt x="460" y="1196"/>
                </a:lnTo>
                <a:close/>
                <a:moveTo>
                  <a:pt x="3003" y="896"/>
                </a:moveTo>
                <a:lnTo>
                  <a:pt x="2997" y="899"/>
                </a:lnTo>
                <a:lnTo>
                  <a:pt x="2991" y="903"/>
                </a:lnTo>
                <a:lnTo>
                  <a:pt x="2971" y="915"/>
                </a:lnTo>
                <a:lnTo>
                  <a:pt x="2953" y="925"/>
                </a:lnTo>
                <a:lnTo>
                  <a:pt x="2930" y="937"/>
                </a:lnTo>
                <a:lnTo>
                  <a:pt x="2907" y="947"/>
                </a:lnTo>
                <a:lnTo>
                  <a:pt x="2901" y="950"/>
                </a:lnTo>
                <a:lnTo>
                  <a:pt x="2895" y="953"/>
                </a:lnTo>
                <a:lnTo>
                  <a:pt x="2848" y="972"/>
                </a:lnTo>
                <a:lnTo>
                  <a:pt x="2837" y="975"/>
                </a:lnTo>
                <a:lnTo>
                  <a:pt x="2778" y="996"/>
                </a:lnTo>
                <a:lnTo>
                  <a:pt x="2756" y="1003"/>
                </a:lnTo>
                <a:lnTo>
                  <a:pt x="2719" y="1014"/>
                </a:lnTo>
                <a:lnTo>
                  <a:pt x="2643" y="1034"/>
                </a:lnTo>
                <a:lnTo>
                  <a:pt x="2561" y="1052"/>
                </a:lnTo>
                <a:lnTo>
                  <a:pt x="2475" y="1070"/>
                </a:lnTo>
                <a:lnTo>
                  <a:pt x="2383" y="1086"/>
                </a:lnTo>
                <a:lnTo>
                  <a:pt x="2287" y="1100"/>
                </a:lnTo>
                <a:lnTo>
                  <a:pt x="2187" y="1113"/>
                </a:lnTo>
                <a:lnTo>
                  <a:pt x="2085" y="1123"/>
                </a:lnTo>
                <a:lnTo>
                  <a:pt x="1978" y="1132"/>
                </a:lnTo>
                <a:lnTo>
                  <a:pt x="1869" y="1139"/>
                </a:lnTo>
                <a:lnTo>
                  <a:pt x="1758" y="1144"/>
                </a:lnTo>
                <a:lnTo>
                  <a:pt x="1645" y="1146"/>
                </a:lnTo>
                <a:lnTo>
                  <a:pt x="1553" y="1147"/>
                </a:lnTo>
                <a:lnTo>
                  <a:pt x="1489" y="1147"/>
                </a:lnTo>
                <a:lnTo>
                  <a:pt x="1423" y="1146"/>
                </a:lnTo>
                <a:lnTo>
                  <a:pt x="1315" y="1142"/>
                </a:lnTo>
                <a:lnTo>
                  <a:pt x="1209" y="1137"/>
                </a:lnTo>
                <a:lnTo>
                  <a:pt x="1209" y="1137"/>
                </a:lnTo>
                <a:lnTo>
                  <a:pt x="1208" y="1137"/>
                </a:lnTo>
                <a:lnTo>
                  <a:pt x="1206" y="1137"/>
                </a:lnTo>
                <a:lnTo>
                  <a:pt x="1205" y="1137"/>
                </a:lnTo>
                <a:lnTo>
                  <a:pt x="1108" y="1131"/>
                </a:lnTo>
                <a:lnTo>
                  <a:pt x="1013" y="1122"/>
                </a:lnTo>
                <a:lnTo>
                  <a:pt x="920" y="1113"/>
                </a:lnTo>
                <a:lnTo>
                  <a:pt x="920" y="1113"/>
                </a:lnTo>
                <a:lnTo>
                  <a:pt x="919" y="1112"/>
                </a:lnTo>
                <a:lnTo>
                  <a:pt x="919" y="1112"/>
                </a:lnTo>
                <a:lnTo>
                  <a:pt x="820" y="1099"/>
                </a:lnTo>
                <a:lnTo>
                  <a:pt x="723" y="1086"/>
                </a:lnTo>
                <a:lnTo>
                  <a:pt x="631" y="1070"/>
                </a:lnTo>
                <a:lnTo>
                  <a:pt x="543" y="1052"/>
                </a:lnTo>
                <a:lnTo>
                  <a:pt x="474" y="1037"/>
                </a:lnTo>
                <a:lnTo>
                  <a:pt x="468" y="1036"/>
                </a:lnTo>
                <a:lnTo>
                  <a:pt x="462" y="1034"/>
                </a:lnTo>
                <a:lnTo>
                  <a:pt x="461" y="1036"/>
                </a:lnTo>
                <a:lnTo>
                  <a:pt x="461" y="1038"/>
                </a:lnTo>
                <a:lnTo>
                  <a:pt x="466" y="1050"/>
                </a:lnTo>
                <a:lnTo>
                  <a:pt x="477" y="1065"/>
                </a:lnTo>
                <a:lnTo>
                  <a:pt x="495" y="1079"/>
                </a:lnTo>
                <a:lnTo>
                  <a:pt x="516" y="1095"/>
                </a:lnTo>
                <a:lnTo>
                  <a:pt x="545" y="1111"/>
                </a:lnTo>
                <a:lnTo>
                  <a:pt x="579" y="1127"/>
                </a:lnTo>
                <a:lnTo>
                  <a:pt x="618" y="1143"/>
                </a:lnTo>
                <a:lnTo>
                  <a:pt x="663" y="1160"/>
                </a:lnTo>
                <a:lnTo>
                  <a:pt x="712" y="1175"/>
                </a:lnTo>
                <a:lnTo>
                  <a:pt x="777" y="1194"/>
                </a:lnTo>
                <a:lnTo>
                  <a:pt x="848" y="1212"/>
                </a:lnTo>
                <a:lnTo>
                  <a:pt x="925" y="1230"/>
                </a:lnTo>
                <a:lnTo>
                  <a:pt x="1010" y="1246"/>
                </a:lnTo>
                <a:lnTo>
                  <a:pt x="1100" y="1262"/>
                </a:lnTo>
                <a:lnTo>
                  <a:pt x="1196" y="1275"/>
                </a:lnTo>
                <a:lnTo>
                  <a:pt x="1298" y="1288"/>
                </a:lnTo>
                <a:lnTo>
                  <a:pt x="1406" y="1298"/>
                </a:lnTo>
                <a:lnTo>
                  <a:pt x="1519" y="1307"/>
                </a:lnTo>
                <a:lnTo>
                  <a:pt x="1637" y="1314"/>
                </a:lnTo>
                <a:lnTo>
                  <a:pt x="1700" y="1316"/>
                </a:lnTo>
                <a:lnTo>
                  <a:pt x="1752" y="1317"/>
                </a:lnTo>
                <a:lnTo>
                  <a:pt x="1823" y="1319"/>
                </a:lnTo>
                <a:lnTo>
                  <a:pt x="1898" y="1319"/>
                </a:lnTo>
                <a:lnTo>
                  <a:pt x="1972" y="1319"/>
                </a:lnTo>
                <a:lnTo>
                  <a:pt x="2043" y="1317"/>
                </a:lnTo>
                <a:lnTo>
                  <a:pt x="2095" y="1316"/>
                </a:lnTo>
                <a:lnTo>
                  <a:pt x="2158" y="1314"/>
                </a:lnTo>
                <a:lnTo>
                  <a:pt x="2276" y="1307"/>
                </a:lnTo>
                <a:lnTo>
                  <a:pt x="2389" y="1298"/>
                </a:lnTo>
                <a:lnTo>
                  <a:pt x="2497" y="1288"/>
                </a:lnTo>
                <a:lnTo>
                  <a:pt x="2599" y="1275"/>
                </a:lnTo>
                <a:lnTo>
                  <a:pt x="2695" y="1262"/>
                </a:lnTo>
                <a:lnTo>
                  <a:pt x="2785" y="1246"/>
                </a:lnTo>
                <a:lnTo>
                  <a:pt x="2870" y="1230"/>
                </a:lnTo>
                <a:lnTo>
                  <a:pt x="2947" y="1213"/>
                </a:lnTo>
                <a:lnTo>
                  <a:pt x="3018" y="1194"/>
                </a:lnTo>
                <a:lnTo>
                  <a:pt x="3083" y="1175"/>
                </a:lnTo>
                <a:lnTo>
                  <a:pt x="3133" y="1160"/>
                </a:lnTo>
                <a:lnTo>
                  <a:pt x="3177" y="1143"/>
                </a:lnTo>
                <a:lnTo>
                  <a:pt x="3217" y="1126"/>
                </a:lnTo>
                <a:lnTo>
                  <a:pt x="3251" y="1111"/>
                </a:lnTo>
                <a:lnTo>
                  <a:pt x="3280" y="1095"/>
                </a:lnTo>
                <a:lnTo>
                  <a:pt x="3302" y="1079"/>
                </a:lnTo>
                <a:lnTo>
                  <a:pt x="3318" y="1064"/>
                </a:lnTo>
                <a:lnTo>
                  <a:pt x="3330" y="1050"/>
                </a:lnTo>
                <a:lnTo>
                  <a:pt x="3334" y="1037"/>
                </a:lnTo>
                <a:lnTo>
                  <a:pt x="3332" y="1029"/>
                </a:lnTo>
                <a:lnTo>
                  <a:pt x="3326" y="1022"/>
                </a:lnTo>
                <a:lnTo>
                  <a:pt x="3316" y="1013"/>
                </a:lnTo>
                <a:lnTo>
                  <a:pt x="3303" y="1002"/>
                </a:lnTo>
                <a:lnTo>
                  <a:pt x="3285" y="991"/>
                </a:lnTo>
                <a:lnTo>
                  <a:pt x="3263" y="978"/>
                </a:lnTo>
                <a:lnTo>
                  <a:pt x="3235" y="966"/>
                </a:lnTo>
                <a:lnTo>
                  <a:pt x="3201" y="952"/>
                </a:lnTo>
                <a:lnTo>
                  <a:pt x="3163" y="938"/>
                </a:lnTo>
                <a:lnTo>
                  <a:pt x="3115" y="924"/>
                </a:lnTo>
                <a:lnTo>
                  <a:pt x="3063" y="911"/>
                </a:lnTo>
                <a:lnTo>
                  <a:pt x="3003" y="896"/>
                </a:lnTo>
                <a:close/>
                <a:moveTo>
                  <a:pt x="1840" y="740"/>
                </a:moveTo>
                <a:lnTo>
                  <a:pt x="1666" y="745"/>
                </a:lnTo>
                <a:lnTo>
                  <a:pt x="1657" y="745"/>
                </a:lnTo>
                <a:lnTo>
                  <a:pt x="1610" y="746"/>
                </a:lnTo>
                <a:lnTo>
                  <a:pt x="1610" y="1033"/>
                </a:lnTo>
                <a:lnTo>
                  <a:pt x="1673" y="1032"/>
                </a:lnTo>
                <a:lnTo>
                  <a:pt x="1691" y="1030"/>
                </a:lnTo>
                <a:lnTo>
                  <a:pt x="1809" y="1027"/>
                </a:lnTo>
                <a:lnTo>
                  <a:pt x="1810" y="1027"/>
                </a:lnTo>
                <a:lnTo>
                  <a:pt x="1811" y="1027"/>
                </a:lnTo>
                <a:lnTo>
                  <a:pt x="1840" y="1025"/>
                </a:lnTo>
                <a:lnTo>
                  <a:pt x="1840" y="740"/>
                </a:lnTo>
                <a:close/>
                <a:moveTo>
                  <a:pt x="1265" y="740"/>
                </a:moveTo>
                <a:lnTo>
                  <a:pt x="1265" y="1025"/>
                </a:lnTo>
                <a:lnTo>
                  <a:pt x="1379" y="1029"/>
                </a:lnTo>
                <a:lnTo>
                  <a:pt x="1495" y="1033"/>
                </a:lnTo>
                <a:lnTo>
                  <a:pt x="1495" y="746"/>
                </a:lnTo>
                <a:lnTo>
                  <a:pt x="1448" y="745"/>
                </a:lnTo>
                <a:lnTo>
                  <a:pt x="1439" y="745"/>
                </a:lnTo>
                <a:lnTo>
                  <a:pt x="1265" y="740"/>
                </a:lnTo>
                <a:close/>
                <a:moveTo>
                  <a:pt x="2128" y="719"/>
                </a:moveTo>
                <a:lnTo>
                  <a:pt x="2042" y="726"/>
                </a:lnTo>
                <a:lnTo>
                  <a:pt x="1955" y="733"/>
                </a:lnTo>
                <a:lnTo>
                  <a:pt x="1955" y="1019"/>
                </a:lnTo>
                <a:lnTo>
                  <a:pt x="2043" y="1012"/>
                </a:lnTo>
                <a:lnTo>
                  <a:pt x="2128" y="1003"/>
                </a:lnTo>
                <a:lnTo>
                  <a:pt x="2128" y="719"/>
                </a:lnTo>
                <a:close/>
                <a:moveTo>
                  <a:pt x="978" y="719"/>
                </a:moveTo>
                <a:lnTo>
                  <a:pt x="978" y="1003"/>
                </a:lnTo>
                <a:lnTo>
                  <a:pt x="1063" y="1012"/>
                </a:lnTo>
                <a:lnTo>
                  <a:pt x="1150" y="1018"/>
                </a:lnTo>
                <a:lnTo>
                  <a:pt x="1150" y="733"/>
                </a:lnTo>
                <a:lnTo>
                  <a:pt x="1063" y="726"/>
                </a:lnTo>
                <a:lnTo>
                  <a:pt x="978" y="719"/>
                </a:lnTo>
                <a:close/>
                <a:moveTo>
                  <a:pt x="2415" y="682"/>
                </a:moveTo>
                <a:lnTo>
                  <a:pt x="2330" y="695"/>
                </a:lnTo>
                <a:lnTo>
                  <a:pt x="2243" y="706"/>
                </a:lnTo>
                <a:lnTo>
                  <a:pt x="2243" y="990"/>
                </a:lnTo>
                <a:lnTo>
                  <a:pt x="2331" y="977"/>
                </a:lnTo>
                <a:lnTo>
                  <a:pt x="2415" y="964"/>
                </a:lnTo>
                <a:lnTo>
                  <a:pt x="2415" y="682"/>
                </a:lnTo>
                <a:close/>
                <a:moveTo>
                  <a:pt x="690" y="682"/>
                </a:moveTo>
                <a:lnTo>
                  <a:pt x="690" y="964"/>
                </a:lnTo>
                <a:lnTo>
                  <a:pt x="709" y="967"/>
                </a:lnTo>
                <a:lnTo>
                  <a:pt x="806" y="983"/>
                </a:lnTo>
                <a:lnTo>
                  <a:pt x="828" y="986"/>
                </a:lnTo>
                <a:lnTo>
                  <a:pt x="863" y="990"/>
                </a:lnTo>
                <a:lnTo>
                  <a:pt x="863" y="706"/>
                </a:lnTo>
                <a:lnTo>
                  <a:pt x="775" y="695"/>
                </a:lnTo>
                <a:lnTo>
                  <a:pt x="690" y="682"/>
                </a:lnTo>
                <a:close/>
                <a:moveTo>
                  <a:pt x="2703" y="623"/>
                </a:moveTo>
                <a:lnTo>
                  <a:pt x="2619" y="643"/>
                </a:lnTo>
                <a:lnTo>
                  <a:pt x="2530" y="661"/>
                </a:lnTo>
                <a:lnTo>
                  <a:pt x="2530" y="941"/>
                </a:lnTo>
                <a:lnTo>
                  <a:pt x="2592" y="927"/>
                </a:lnTo>
                <a:lnTo>
                  <a:pt x="2649" y="914"/>
                </a:lnTo>
                <a:lnTo>
                  <a:pt x="2703" y="899"/>
                </a:lnTo>
                <a:lnTo>
                  <a:pt x="2703" y="623"/>
                </a:lnTo>
                <a:close/>
                <a:moveTo>
                  <a:pt x="403" y="623"/>
                </a:moveTo>
                <a:lnTo>
                  <a:pt x="403" y="899"/>
                </a:lnTo>
                <a:lnTo>
                  <a:pt x="433" y="907"/>
                </a:lnTo>
                <a:lnTo>
                  <a:pt x="464" y="916"/>
                </a:lnTo>
                <a:lnTo>
                  <a:pt x="508" y="927"/>
                </a:lnTo>
                <a:lnTo>
                  <a:pt x="554" y="938"/>
                </a:lnTo>
                <a:lnTo>
                  <a:pt x="575" y="942"/>
                </a:lnTo>
                <a:lnTo>
                  <a:pt x="575" y="661"/>
                </a:lnTo>
                <a:lnTo>
                  <a:pt x="486" y="643"/>
                </a:lnTo>
                <a:lnTo>
                  <a:pt x="403" y="623"/>
                </a:lnTo>
                <a:close/>
                <a:moveTo>
                  <a:pt x="2990" y="508"/>
                </a:moveTo>
                <a:lnTo>
                  <a:pt x="2953" y="530"/>
                </a:lnTo>
                <a:lnTo>
                  <a:pt x="2913" y="550"/>
                </a:lnTo>
                <a:lnTo>
                  <a:pt x="2867" y="569"/>
                </a:lnTo>
                <a:lnTo>
                  <a:pt x="2818" y="587"/>
                </a:lnTo>
                <a:lnTo>
                  <a:pt x="2818" y="861"/>
                </a:lnTo>
                <a:lnTo>
                  <a:pt x="2859" y="843"/>
                </a:lnTo>
                <a:lnTo>
                  <a:pt x="2897" y="825"/>
                </a:lnTo>
                <a:lnTo>
                  <a:pt x="2928" y="807"/>
                </a:lnTo>
                <a:lnTo>
                  <a:pt x="2954" y="790"/>
                </a:lnTo>
                <a:lnTo>
                  <a:pt x="2975" y="773"/>
                </a:lnTo>
                <a:lnTo>
                  <a:pt x="2976" y="774"/>
                </a:lnTo>
                <a:lnTo>
                  <a:pt x="2984" y="764"/>
                </a:lnTo>
                <a:lnTo>
                  <a:pt x="2989" y="754"/>
                </a:lnTo>
                <a:lnTo>
                  <a:pt x="2990" y="746"/>
                </a:lnTo>
                <a:lnTo>
                  <a:pt x="2990" y="508"/>
                </a:lnTo>
                <a:close/>
                <a:moveTo>
                  <a:pt x="115" y="508"/>
                </a:moveTo>
                <a:lnTo>
                  <a:pt x="115" y="746"/>
                </a:lnTo>
                <a:lnTo>
                  <a:pt x="118" y="758"/>
                </a:lnTo>
                <a:lnTo>
                  <a:pt x="127" y="772"/>
                </a:lnTo>
                <a:lnTo>
                  <a:pt x="140" y="785"/>
                </a:lnTo>
                <a:lnTo>
                  <a:pt x="159" y="800"/>
                </a:lnTo>
                <a:lnTo>
                  <a:pt x="184" y="816"/>
                </a:lnTo>
                <a:lnTo>
                  <a:pt x="213" y="830"/>
                </a:lnTo>
                <a:lnTo>
                  <a:pt x="248" y="846"/>
                </a:lnTo>
                <a:lnTo>
                  <a:pt x="288" y="862"/>
                </a:lnTo>
                <a:lnTo>
                  <a:pt x="288" y="587"/>
                </a:lnTo>
                <a:lnTo>
                  <a:pt x="238" y="569"/>
                </a:lnTo>
                <a:lnTo>
                  <a:pt x="192" y="550"/>
                </a:lnTo>
                <a:lnTo>
                  <a:pt x="152" y="530"/>
                </a:lnTo>
                <a:lnTo>
                  <a:pt x="115" y="508"/>
                </a:lnTo>
                <a:close/>
                <a:moveTo>
                  <a:pt x="1553" y="115"/>
                </a:moveTo>
                <a:lnTo>
                  <a:pt x="1426" y="116"/>
                </a:lnTo>
                <a:lnTo>
                  <a:pt x="1306" y="119"/>
                </a:lnTo>
                <a:lnTo>
                  <a:pt x="1191" y="123"/>
                </a:lnTo>
                <a:lnTo>
                  <a:pt x="1082" y="129"/>
                </a:lnTo>
                <a:lnTo>
                  <a:pt x="979" y="136"/>
                </a:lnTo>
                <a:lnTo>
                  <a:pt x="881" y="144"/>
                </a:lnTo>
                <a:lnTo>
                  <a:pt x="790" y="154"/>
                </a:lnTo>
                <a:lnTo>
                  <a:pt x="705" y="164"/>
                </a:lnTo>
                <a:lnTo>
                  <a:pt x="624" y="175"/>
                </a:lnTo>
                <a:lnTo>
                  <a:pt x="550" y="188"/>
                </a:lnTo>
                <a:lnTo>
                  <a:pt x="482" y="200"/>
                </a:lnTo>
                <a:lnTo>
                  <a:pt x="419" y="214"/>
                </a:lnTo>
                <a:lnTo>
                  <a:pt x="363" y="228"/>
                </a:lnTo>
                <a:lnTo>
                  <a:pt x="313" y="241"/>
                </a:lnTo>
                <a:lnTo>
                  <a:pt x="268" y="256"/>
                </a:lnTo>
                <a:lnTo>
                  <a:pt x="228" y="269"/>
                </a:lnTo>
                <a:lnTo>
                  <a:pt x="194" y="284"/>
                </a:lnTo>
                <a:lnTo>
                  <a:pt x="167" y="297"/>
                </a:lnTo>
                <a:lnTo>
                  <a:pt x="146" y="311"/>
                </a:lnTo>
                <a:lnTo>
                  <a:pt x="130" y="325"/>
                </a:lnTo>
                <a:lnTo>
                  <a:pt x="120" y="337"/>
                </a:lnTo>
                <a:lnTo>
                  <a:pt x="116" y="350"/>
                </a:lnTo>
                <a:lnTo>
                  <a:pt x="121" y="363"/>
                </a:lnTo>
                <a:lnTo>
                  <a:pt x="133" y="377"/>
                </a:lnTo>
                <a:lnTo>
                  <a:pt x="150" y="391"/>
                </a:lnTo>
                <a:lnTo>
                  <a:pt x="173" y="407"/>
                </a:lnTo>
                <a:lnTo>
                  <a:pt x="201" y="423"/>
                </a:lnTo>
                <a:lnTo>
                  <a:pt x="234" y="439"/>
                </a:lnTo>
                <a:lnTo>
                  <a:pt x="273" y="455"/>
                </a:lnTo>
                <a:lnTo>
                  <a:pt x="318" y="472"/>
                </a:lnTo>
                <a:lnTo>
                  <a:pt x="367" y="487"/>
                </a:lnTo>
                <a:lnTo>
                  <a:pt x="432" y="506"/>
                </a:lnTo>
                <a:lnTo>
                  <a:pt x="503" y="525"/>
                </a:lnTo>
                <a:lnTo>
                  <a:pt x="580" y="541"/>
                </a:lnTo>
                <a:lnTo>
                  <a:pt x="665" y="558"/>
                </a:lnTo>
                <a:lnTo>
                  <a:pt x="755" y="574"/>
                </a:lnTo>
                <a:lnTo>
                  <a:pt x="851" y="587"/>
                </a:lnTo>
                <a:lnTo>
                  <a:pt x="953" y="600"/>
                </a:lnTo>
                <a:lnTo>
                  <a:pt x="1061" y="610"/>
                </a:lnTo>
                <a:lnTo>
                  <a:pt x="1174" y="619"/>
                </a:lnTo>
                <a:lnTo>
                  <a:pt x="1292" y="626"/>
                </a:lnTo>
                <a:lnTo>
                  <a:pt x="1355" y="628"/>
                </a:lnTo>
                <a:lnTo>
                  <a:pt x="1407" y="629"/>
                </a:lnTo>
                <a:lnTo>
                  <a:pt x="1478" y="631"/>
                </a:lnTo>
                <a:lnTo>
                  <a:pt x="1553" y="631"/>
                </a:lnTo>
                <a:lnTo>
                  <a:pt x="1627" y="631"/>
                </a:lnTo>
                <a:lnTo>
                  <a:pt x="1698" y="629"/>
                </a:lnTo>
                <a:lnTo>
                  <a:pt x="1750" y="628"/>
                </a:lnTo>
                <a:lnTo>
                  <a:pt x="1813" y="626"/>
                </a:lnTo>
                <a:lnTo>
                  <a:pt x="1931" y="619"/>
                </a:lnTo>
                <a:lnTo>
                  <a:pt x="2044" y="610"/>
                </a:lnTo>
                <a:lnTo>
                  <a:pt x="2152" y="600"/>
                </a:lnTo>
                <a:lnTo>
                  <a:pt x="2254" y="587"/>
                </a:lnTo>
                <a:lnTo>
                  <a:pt x="2350" y="574"/>
                </a:lnTo>
                <a:lnTo>
                  <a:pt x="2440" y="558"/>
                </a:lnTo>
                <a:lnTo>
                  <a:pt x="2525" y="541"/>
                </a:lnTo>
                <a:lnTo>
                  <a:pt x="2602" y="525"/>
                </a:lnTo>
                <a:lnTo>
                  <a:pt x="2673" y="506"/>
                </a:lnTo>
                <a:lnTo>
                  <a:pt x="2738" y="487"/>
                </a:lnTo>
                <a:lnTo>
                  <a:pt x="2787" y="472"/>
                </a:lnTo>
                <a:lnTo>
                  <a:pt x="2831" y="455"/>
                </a:lnTo>
                <a:lnTo>
                  <a:pt x="2871" y="439"/>
                </a:lnTo>
                <a:lnTo>
                  <a:pt x="2904" y="423"/>
                </a:lnTo>
                <a:lnTo>
                  <a:pt x="2933" y="407"/>
                </a:lnTo>
                <a:lnTo>
                  <a:pt x="2956" y="391"/>
                </a:lnTo>
                <a:lnTo>
                  <a:pt x="2972" y="377"/>
                </a:lnTo>
                <a:lnTo>
                  <a:pt x="2984" y="363"/>
                </a:lnTo>
                <a:lnTo>
                  <a:pt x="2989" y="350"/>
                </a:lnTo>
                <a:lnTo>
                  <a:pt x="2985" y="337"/>
                </a:lnTo>
                <a:lnTo>
                  <a:pt x="2975" y="325"/>
                </a:lnTo>
                <a:lnTo>
                  <a:pt x="2960" y="311"/>
                </a:lnTo>
                <a:lnTo>
                  <a:pt x="2938" y="297"/>
                </a:lnTo>
                <a:lnTo>
                  <a:pt x="2911" y="284"/>
                </a:lnTo>
                <a:lnTo>
                  <a:pt x="2877" y="269"/>
                </a:lnTo>
                <a:lnTo>
                  <a:pt x="2837" y="256"/>
                </a:lnTo>
                <a:lnTo>
                  <a:pt x="2792" y="241"/>
                </a:lnTo>
                <a:lnTo>
                  <a:pt x="2742" y="228"/>
                </a:lnTo>
                <a:lnTo>
                  <a:pt x="2686" y="214"/>
                </a:lnTo>
                <a:lnTo>
                  <a:pt x="2623" y="200"/>
                </a:lnTo>
                <a:lnTo>
                  <a:pt x="2555" y="188"/>
                </a:lnTo>
                <a:lnTo>
                  <a:pt x="2481" y="175"/>
                </a:lnTo>
                <a:lnTo>
                  <a:pt x="2401" y="164"/>
                </a:lnTo>
                <a:lnTo>
                  <a:pt x="2316" y="154"/>
                </a:lnTo>
                <a:lnTo>
                  <a:pt x="2224" y="144"/>
                </a:lnTo>
                <a:lnTo>
                  <a:pt x="2126" y="136"/>
                </a:lnTo>
                <a:lnTo>
                  <a:pt x="2023" y="129"/>
                </a:lnTo>
                <a:lnTo>
                  <a:pt x="1914" y="123"/>
                </a:lnTo>
                <a:lnTo>
                  <a:pt x="1799" y="119"/>
                </a:lnTo>
                <a:lnTo>
                  <a:pt x="1679" y="116"/>
                </a:lnTo>
                <a:lnTo>
                  <a:pt x="1553" y="115"/>
                </a:lnTo>
                <a:close/>
                <a:moveTo>
                  <a:pt x="1553" y="0"/>
                </a:moveTo>
                <a:lnTo>
                  <a:pt x="1569" y="0"/>
                </a:lnTo>
                <a:lnTo>
                  <a:pt x="1591" y="0"/>
                </a:lnTo>
                <a:lnTo>
                  <a:pt x="1618" y="1"/>
                </a:lnTo>
                <a:lnTo>
                  <a:pt x="1651" y="1"/>
                </a:lnTo>
                <a:lnTo>
                  <a:pt x="1687" y="2"/>
                </a:lnTo>
                <a:lnTo>
                  <a:pt x="1728" y="2"/>
                </a:lnTo>
                <a:lnTo>
                  <a:pt x="1772" y="4"/>
                </a:lnTo>
                <a:lnTo>
                  <a:pt x="1820" y="6"/>
                </a:lnTo>
                <a:lnTo>
                  <a:pt x="1871" y="8"/>
                </a:lnTo>
                <a:lnTo>
                  <a:pt x="1926" y="10"/>
                </a:lnTo>
                <a:lnTo>
                  <a:pt x="1981" y="13"/>
                </a:lnTo>
                <a:lnTo>
                  <a:pt x="2040" y="17"/>
                </a:lnTo>
                <a:lnTo>
                  <a:pt x="2099" y="20"/>
                </a:lnTo>
                <a:lnTo>
                  <a:pt x="2161" y="25"/>
                </a:lnTo>
                <a:lnTo>
                  <a:pt x="2223" y="31"/>
                </a:lnTo>
                <a:lnTo>
                  <a:pt x="2285" y="37"/>
                </a:lnTo>
                <a:lnTo>
                  <a:pt x="2348" y="43"/>
                </a:lnTo>
                <a:lnTo>
                  <a:pt x="2411" y="51"/>
                </a:lnTo>
                <a:lnTo>
                  <a:pt x="2474" y="60"/>
                </a:lnTo>
                <a:lnTo>
                  <a:pt x="2534" y="69"/>
                </a:lnTo>
                <a:lnTo>
                  <a:pt x="2595" y="79"/>
                </a:lnTo>
                <a:lnTo>
                  <a:pt x="2652" y="90"/>
                </a:lnTo>
                <a:lnTo>
                  <a:pt x="2709" y="102"/>
                </a:lnTo>
                <a:lnTo>
                  <a:pt x="2763" y="116"/>
                </a:lnTo>
                <a:lnTo>
                  <a:pt x="2815" y="131"/>
                </a:lnTo>
                <a:lnTo>
                  <a:pt x="2864" y="145"/>
                </a:lnTo>
                <a:lnTo>
                  <a:pt x="2908" y="162"/>
                </a:lnTo>
                <a:lnTo>
                  <a:pt x="2950" y="181"/>
                </a:lnTo>
                <a:lnTo>
                  <a:pt x="2987" y="199"/>
                </a:lnTo>
                <a:lnTo>
                  <a:pt x="3020" y="220"/>
                </a:lnTo>
                <a:lnTo>
                  <a:pt x="3048" y="242"/>
                </a:lnTo>
                <a:lnTo>
                  <a:pt x="3071" y="265"/>
                </a:lnTo>
                <a:lnTo>
                  <a:pt x="3088" y="290"/>
                </a:lnTo>
                <a:lnTo>
                  <a:pt x="3099" y="316"/>
                </a:lnTo>
                <a:lnTo>
                  <a:pt x="3104" y="344"/>
                </a:lnTo>
                <a:lnTo>
                  <a:pt x="3105" y="344"/>
                </a:lnTo>
                <a:lnTo>
                  <a:pt x="3105" y="746"/>
                </a:lnTo>
                <a:lnTo>
                  <a:pt x="3102" y="773"/>
                </a:lnTo>
                <a:lnTo>
                  <a:pt x="3092" y="799"/>
                </a:lnTo>
                <a:lnTo>
                  <a:pt x="3159" y="818"/>
                </a:lnTo>
                <a:lnTo>
                  <a:pt x="3219" y="837"/>
                </a:lnTo>
                <a:lnTo>
                  <a:pt x="3272" y="857"/>
                </a:lnTo>
                <a:lnTo>
                  <a:pt x="3317" y="878"/>
                </a:lnTo>
                <a:lnTo>
                  <a:pt x="3357" y="901"/>
                </a:lnTo>
                <a:lnTo>
                  <a:pt x="3388" y="925"/>
                </a:lnTo>
                <a:lnTo>
                  <a:pt x="3414" y="950"/>
                </a:lnTo>
                <a:lnTo>
                  <a:pt x="3432" y="976"/>
                </a:lnTo>
                <a:lnTo>
                  <a:pt x="3445" y="1003"/>
                </a:lnTo>
                <a:lnTo>
                  <a:pt x="3449" y="1033"/>
                </a:lnTo>
                <a:lnTo>
                  <a:pt x="3450" y="1033"/>
                </a:lnTo>
                <a:lnTo>
                  <a:pt x="3450" y="1434"/>
                </a:lnTo>
                <a:lnTo>
                  <a:pt x="3447" y="1463"/>
                </a:lnTo>
                <a:lnTo>
                  <a:pt x="3436" y="1490"/>
                </a:lnTo>
                <a:lnTo>
                  <a:pt x="3421" y="1517"/>
                </a:lnTo>
                <a:lnTo>
                  <a:pt x="3399" y="1542"/>
                </a:lnTo>
                <a:lnTo>
                  <a:pt x="3371" y="1566"/>
                </a:lnTo>
                <a:lnTo>
                  <a:pt x="3338" y="1590"/>
                </a:lnTo>
                <a:lnTo>
                  <a:pt x="3299" y="1612"/>
                </a:lnTo>
                <a:lnTo>
                  <a:pt x="3258" y="1633"/>
                </a:lnTo>
                <a:lnTo>
                  <a:pt x="3211" y="1653"/>
                </a:lnTo>
                <a:lnTo>
                  <a:pt x="3159" y="1672"/>
                </a:lnTo>
                <a:lnTo>
                  <a:pt x="3105" y="1689"/>
                </a:lnTo>
                <a:lnTo>
                  <a:pt x="3105" y="2065"/>
                </a:lnTo>
                <a:lnTo>
                  <a:pt x="3102" y="2091"/>
                </a:lnTo>
                <a:lnTo>
                  <a:pt x="3094" y="2116"/>
                </a:lnTo>
                <a:lnTo>
                  <a:pt x="3135" y="2135"/>
                </a:lnTo>
                <a:lnTo>
                  <a:pt x="3172" y="2154"/>
                </a:lnTo>
                <a:lnTo>
                  <a:pt x="3202" y="2175"/>
                </a:lnTo>
                <a:lnTo>
                  <a:pt x="3228" y="2197"/>
                </a:lnTo>
                <a:lnTo>
                  <a:pt x="3248" y="2220"/>
                </a:lnTo>
                <a:lnTo>
                  <a:pt x="3263" y="2244"/>
                </a:lnTo>
                <a:lnTo>
                  <a:pt x="3272" y="2268"/>
                </a:lnTo>
                <a:lnTo>
                  <a:pt x="3276" y="2294"/>
                </a:lnTo>
                <a:lnTo>
                  <a:pt x="3278" y="2294"/>
                </a:lnTo>
                <a:lnTo>
                  <a:pt x="3278" y="2696"/>
                </a:lnTo>
                <a:lnTo>
                  <a:pt x="3274" y="2725"/>
                </a:lnTo>
                <a:lnTo>
                  <a:pt x="3264" y="2753"/>
                </a:lnTo>
                <a:lnTo>
                  <a:pt x="3247" y="2780"/>
                </a:lnTo>
                <a:lnTo>
                  <a:pt x="3224" y="2806"/>
                </a:lnTo>
                <a:lnTo>
                  <a:pt x="3195" y="2831"/>
                </a:lnTo>
                <a:lnTo>
                  <a:pt x="3160" y="2855"/>
                </a:lnTo>
                <a:lnTo>
                  <a:pt x="3121" y="2877"/>
                </a:lnTo>
                <a:lnTo>
                  <a:pt x="3077" y="2899"/>
                </a:lnTo>
                <a:lnTo>
                  <a:pt x="3028" y="2919"/>
                </a:lnTo>
                <a:lnTo>
                  <a:pt x="2975" y="2938"/>
                </a:lnTo>
                <a:lnTo>
                  <a:pt x="2918" y="2956"/>
                </a:lnTo>
                <a:lnTo>
                  <a:pt x="2858" y="2973"/>
                </a:lnTo>
                <a:lnTo>
                  <a:pt x="2795" y="2989"/>
                </a:lnTo>
                <a:lnTo>
                  <a:pt x="2729" y="3003"/>
                </a:lnTo>
                <a:lnTo>
                  <a:pt x="2661" y="3017"/>
                </a:lnTo>
                <a:lnTo>
                  <a:pt x="2590" y="3029"/>
                </a:lnTo>
                <a:lnTo>
                  <a:pt x="2517" y="3041"/>
                </a:lnTo>
                <a:lnTo>
                  <a:pt x="2443" y="3051"/>
                </a:lnTo>
                <a:lnTo>
                  <a:pt x="2368" y="3061"/>
                </a:lnTo>
                <a:lnTo>
                  <a:pt x="2365" y="3061"/>
                </a:lnTo>
                <a:lnTo>
                  <a:pt x="2361" y="3062"/>
                </a:lnTo>
                <a:lnTo>
                  <a:pt x="2358" y="3063"/>
                </a:lnTo>
                <a:lnTo>
                  <a:pt x="2356" y="3062"/>
                </a:lnTo>
                <a:lnTo>
                  <a:pt x="2354" y="3062"/>
                </a:lnTo>
                <a:lnTo>
                  <a:pt x="2215" y="3075"/>
                </a:lnTo>
                <a:lnTo>
                  <a:pt x="2075" y="3086"/>
                </a:lnTo>
                <a:lnTo>
                  <a:pt x="2073" y="3087"/>
                </a:lnTo>
                <a:lnTo>
                  <a:pt x="2070" y="3087"/>
                </a:lnTo>
                <a:lnTo>
                  <a:pt x="2069" y="3087"/>
                </a:lnTo>
                <a:lnTo>
                  <a:pt x="2067" y="3087"/>
                </a:lnTo>
                <a:lnTo>
                  <a:pt x="1950" y="3092"/>
                </a:lnTo>
                <a:lnTo>
                  <a:pt x="1836" y="3096"/>
                </a:lnTo>
                <a:lnTo>
                  <a:pt x="1725" y="3097"/>
                </a:lnTo>
                <a:lnTo>
                  <a:pt x="1614" y="3096"/>
                </a:lnTo>
                <a:lnTo>
                  <a:pt x="1500" y="3092"/>
                </a:lnTo>
                <a:lnTo>
                  <a:pt x="1383" y="3087"/>
                </a:lnTo>
                <a:lnTo>
                  <a:pt x="1381" y="3087"/>
                </a:lnTo>
                <a:lnTo>
                  <a:pt x="1380" y="3087"/>
                </a:lnTo>
                <a:lnTo>
                  <a:pt x="1377" y="3087"/>
                </a:lnTo>
                <a:lnTo>
                  <a:pt x="1375" y="3086"/>
                </a:lnTo>
                <a:lnTo>
                  <a:pt x="1235" y="3075"/>
                </a:lnTo>
                <a:lnTo>
                  <a:pt x="1096" y="3062"/>
                </a:lnTo>
                <a:lnTo>
                  <a:pt x="1094" y="3062"/>
                </a:lnTo>
                <a:lnTo>
                  <a:pt x="1093" y="3063"/>
                </a:lnTo>
                <a:lnTo>
                  <a:pt x="1089" y="3062"/>
                </a:lnTo>
                <a:lnTo>
                  <a:pt x="1085" y="3062"/>
                </a:lnTo>
                <a:lnTo>
                  <a:pt x="1082" y="3061"/>
                </a:lnTo>
                <a:lnTo>
                  <a:pt x="1007" y="3051"/>
                </a:lnTo>
                <a:lnTo>
                  <a:pt x="933" y="3041"/>
                </a:lnTo>
                <a:lnTo>
                  <a:pt x="860" y="3029"/>
                </a:lnTo>
                <a:lnTo>
                  <a:pt x="789" y="3017"/>
                </a:lnTo>
                <a:lnTo>
                  <a:pt x="721" y="3003"/>
                </a:lnTo>
                <a:lnTo>
                  <a:pt x="656" y="2989"/>
                </a:lnTo>
                <a:lnTo>
                  <a:pt x="592" y="2973"/>
                </a:lnTo>
                <a:lnTo>
                  <a:pt x="532" y="2956"/>
                </a:lnTo>
                <a:lnTo>
                  <a:pt x="475" y="2939"/>
                </a:lnTo>
                <a:lnTo>
                  <a:pt x="422" y="2919"/>
                </a:lnTo>
                <a:lnTo>
                  <a:pt x="373" y="2899"/>
                </a:lnTo>
                <a:lnTo>
                  <a:pt x="329" y="2878"/>
                </a:lnTo>
                <a:lnTo>
                  <a:pt x="290" y="2855"/>
                </a:lnTo>
                <a:lnTo>
                  <a:pt x="255" y="2831"/>
                </a:lnTo>
                <a:lnTo>
                  <a:pt x="226" y="2807"/>
                </a:lnTo>
                <a:lnTo>
                  <a:pt x="203" y="2781"/>
                </a:lnTo>
                <a:lnTo>
                  <a:pt x="186" y="2754"/>
                </a:lnTo>
                <a:lnTo>
                  <a:pt x="176" y="2726"/>
                </a:lnTo>
                <a:lnTo>
                  <a:pt x="173" y="2696"/>
                </a:lnTo>
                <a:lnTo>
                  <a:pt x="173" y="2294"/>
                </a:lnTo>
                <a:lnTo>
                  <a:pt x="174" y="2294"/>
                </a:lnTo>
                <a:lnTo>
                  <a:pt x="176" y="2276"/>
                </a:lnTo>
                <a:lnTo>
                  <a:pt x="181" y="2259"/>
                </a:lnTo>
                <a:lnTo>
                  <a:pt x="141" y="2238"/>
                </a:lnTo>
                <a:lnTo>
                  <a:pt x="106" y="2216"/>
                </a:lnTo>
                <a:lnTo>
                  <a:pt x="74" y="2194"/>
                </a:lnTo>
                <a:lnTo>
                  <a:pt x="48" y="2170"/>
                </a:lnTo>
                <a:lnTo>
                  <a:pt x="28" y="2145"/>
                </a:lnTo>
                <a:lnTo>
                  <a:pt x="13" y="2120"/>
                </a:lnTo>
                <a:lnTo>
                  <a:pt x="3" y="2093"/>
                </a:lnTo>
                <a:lnTo>
                  <a:pt x="0" y="2065"/>
                </a:lnTo>
                <a:lnTo>
                  <a:pt x="0" y="1663"/>
                </a:lnTo>
                <a:lnTo>
                  <a:pt x="1" y="1663"/>
                </a:lnTo>
                <a:lnTo>
                  <a:pt x="5" y="1635"/>
                </a:lnTo>
                <a:lnTo>
                  <a:pt x="17" y="1608"/>
                </a:lnTo>
                <a:lnTo>
                  <a:pt x="35" y="1582"/>
                </a:lnTo>
                <a:lnTo>
                  <a:pt x="60" y="1558"/>
                </a:lnTo>
                <a:lnTo>
                  <a:pt x="90" y="1534"/>
                </a:lnTo>
                <a:lnTo>
                  <a:pt x="128" y="1512"/>
                </a:lnTo>
                <a:lnTo>
                  <a:pt x="173" y="1490"/>
                </a:lnTo>
                <a:lnTo>
                  <a:pt x="223" y="1470"/>
                </a:lnTo>
                <a:lnTo>
                  <a:pt x="280" y="1452"/>
                </a:lnTo>
                <a:lnTo>
                  <a:pt x="345" y="1433"/>
                </a:lnTo>
                <a:lnTo>
                  <a:pt x="345" y="1033"/>
                </a:lnTo>
                <a:lnTo>
                  <a:pt x="346" y="1033"/>
                </a:lnTo>
                <a:lnTo>
                  <a:pt x="351" y="1003"/>
                </a:lnTo>
                <a:lnTo>
                  <a:pt x="296" y="986"/>
                </a:lnTo>
                <a:lnTo>
                  <a:pt x="244" y="967"/>
                </a:lnTo>
                <a:lnTo>
                  <a:pt x="197" y="947"/>
                </a:lnTo>
                <a:lnTo>
                  <a:pt x="153" y="925"/>
                </a:lnTo>
                <a:lnTo>
                  <a:pt x="114" y="903"/>
                </a:lnTo>
                <a:lnTo>
                  <a:pt x="81" y="880"/>
                </a:lnTo>
                <a:lnTo>
                  <a:pt x="52" y="855"/>
                </a:lnTo>
                <a:lnTo>
                  <a:pt x="30" y="829"/>
                </a:lnTo>
                <a:lnTo>
                  <a:pt x="14" y="803"/>
                </a:lnTo>
                <a:lnTo>
                  <a:pt x="3" y="775"/>
                </a:lnTo>
                <a:lnTo>
                  <a:pt x="0" y="746"/>
                </a:lnTo>
                <a:lnTo>
                  <a:pt x="0" y="344"/>
                </a:lnTo>
                <a:lnTo>
                  <a:pt x="1" y="344"/>
                </a:lnTo>
                <a:lnTo>
                  <a:pt x="6" y="316"/>
                </a:lnTo>
                <a:lnTo>
                  <a:pt x="17" y="290"/>
                </a:lnTo>
                <a:lnTo>
                  <a:pt x="35" y="265"/>
                </a:lnTo>
                <a:lnTo>
                  <a:pt x="58" y="242"/>
                </a:lnTo>
                <a:lnTo>
                  <a:pt x="85" y="220"/>
                </a:lnTo>
                <a:lnTo>
                  <a:pt x="118" y="199"/>
                </a:lnTo>
                <a:lnTo>
                  <a:pt x="155" y="181"/>
                </a:lnTo>
                <a:lnTo>
                  <a:pt x="197" y="162"/>
                </a:lnTo>
                <a:lnTo>
                  <a:pt x="242" y="145"/>
                </a:lnTo>
                <a:lnTo>
                  <a:pt x="290" y="131"/>
                </a:lnTo>
                <a:lnTo>
                  <a:pt x="342" y="116"/>
                </a:lnTo>
                <a:lnTo>
                  <a:pt x="395" y="102"/>
                </a:lnTo>
                <a:lnTo>
                  <a:pt x="453" y="90"/>
                </a:lnTo>
                <a:lnTo>
                  <a:pt x="510" y="79"/>
                </a:lnTo>
                <a:lnTo>
                  <a:pt x="571" y="69"/>
                </a:lnTo>
                <a:lnTo>
                  <a:pt x="631" y="60"/>
                </a:lnTo>
                <a:lnTo>
                  <a:pt x="694" y="51"/>
                </a:lnTo>
                <a:lnTo>
                  <a:pt x="757" y="43"/>
                </a:lnTo>
                <a:lnTo>
                  <a:pt x="820" y="37"/>
                </a:lnTo>
                <a:lnTo>
                  <a:pt x="882" y="31"/>
                </a:lnTo>
                <a:lnTo>
                  <a:pt x="944" y="25"/>
                </a:lnTo>
                <a:lnTo>
                  <a:pt x="1006" y="20"/>
                </a:lnTo>
                <a:lnTo>
                  <a:pt x="1065" y="17"/>
                </a:lnTo>
                <a:lnTo>
                  <a:pt x="1124" y="13"/>
                </a:lnTo>
                <a:lnTo>
                  <a:pt x="1179" y="10"/>
                </a:lnTo>
                <a:lnTo>
                  <a:pt x="1234" y="8"/>
                </a:lnTo>
                <a:lnTo>
                  <a:pt x="1285" y="6"/>
                </a:lnTo>
                <a:lnTo>
                  <a:pt x="1333" y="4"/>
                </a:lnTo>
                <a:lnTo>
                  <a:pt x="1377" y="2"/>
                </a:lnTo>
                <a:lnTo>
                  <a:pt x="1418" y="2"/>
                </a:lnTo>
                <a:lnTo>
                  <a:pt x="1454" y="1"/>
                </a:lnTo>
                <a:lnTo>
                  <a:pt x="1487" y="1"/>
                </a:lnTo>
                <a:lnTo>
                  <a:pt x="1514" y="0"/>
                </a:lnTo>
                <a:lnTo>
                  <a:pt x="1536" y="0"/>
                </a:lnTo>
                <a:lnTo>
                  <a:pt x="155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91" name="Group 428"/>
          <p:cNvGrpSpPr>
            <a:grpSpLocks noChangeAspect="1"/>
          </p:cNvGrpSpPr>
          <p:nvPr/>
        </p:nvGrpSpPr>
        <p:grpSpPr bwMode="auto">
          <a:xfrm>
            <a:off x="1944299" y="2035564"/>
            <a:ext cx="192108" cy="192108"/>
            <a:chOff x="3226" y="1077"/>
            <a:chExt cx="215" cy="215"/>
          </a:xfrm>
          <a:solidFill>
            <a:schemeClr val="tx1">
              <a:lumMod val="65000"/>
              <a:lumOff val="35000"/>
            </a:schemeClr>
          </a:solidFill>
        </p:grpSpPr>
        <p:sp>
          <p:nvSpPr>
            <p:cNvPr id="594" name="Freeform 430"/>
            <p:cNvSpPr>
              <a:spLocks noEditPoints="1"/>
            </p:cNvSpPr>
            <p:nvPr/>
          </p:nvSpPr>
          <p:spPr bwMode="auto">
            <a:xfrm>
              <a:off x="3226" y="1077"/>
              <a:ext cx="215" cy="215"/>
            </a:xfrm>
            <a:custGeom>
              <a:avLst/>
              <a:gdLst>
                <a:gd name="T0" fmla="*/ 1431 w 3440"/>
                <a:gd name="T1" fmla="*/ 254 h 3436"/>
                <a:gd name="T2" fmla="*/ 1076 w 3440"/>
                <a:gd name="T3" fmla="*/ 372 h 3436"/>
                <a:gd name="T4" fmla="*/ 766 w 3440"/>
                <a:gd name="T5" fmla="*/ 571 h 3436"/>
                <a:gd name="T6" fmla="*/ 514 w 3440"/>
                <a:gd name="T7" fmla="*/ 837 h 3436"/>
                <a:gd name="T8" fmla="*/ 335 w 3440"/>
                <a:gd name="T9" fmla="*/ 1159 h 3436"/>
                <a:gd name="T10" fmla="*/ 238 w 3440"/>
                <a:gd name="T11" fmla="*/ 1523 h 3436"/>
                <a:gd name="T12" fmla="*/ 238 w 3440"/>
                <a:gd name="T13" fmla="*/ 1913 h 3436"/>
                <a:gd name="T14" fmla="*/ 335 w 3440"/>
                <a:gd name="T15" fmla="*/ 2277 h 3436"/>
                <a:gd name="T16" fmla="*/ 514 w 3440"/>
                <a:gd name="T17" fmla="*/ 2599 h 3436"/>
                <a:gd name="T18" fmla="*/ 766 w 3440"/>
                <a:gd name="T19" fmla="*/ 2865 h 3436"/>
                <a:gd name="T20" fmla="*/ 1076 w 3440"/>
                <a:gd name="T21" fmla="*/ 3064 h 3436"/>
                <a:gd name="T22" fmla="*/ 1431 w 3440"/>
                <a:gd name="T23" fmla="*/ 3181 h 3436"/>
                <a:gd name="T24" fmla="*/ 1818 w 3440"/>
                <a:gd name="T25" fmla="*/ 3207 h 3436"/>
                <a:gd name="T26" fmla="*/ 2192 w 3440"/>
                <a:gd name="T27" fmla="*/ 3134 h 3436"/>
                <a:gd name="T28" fmla="*/ 2526 w 3440"/>
                <a:gd name="T29" fmla="*/ 2974 h 3436"/>
                <a:gd name="T30" fmla="*/ 2808 w 3440"/>
                <a:gd name="T31" fmla="*/ 2740 h 3436"/>
                <a:gd name="T32" fmla="*/ 3025 w 3440"/>
                <a:gd name="T33" fmla="*/ 2444 h 3436"/>
                <a:gd name="T34" fmla="*/ 3164 w 3440"/>
                <a:gd name="T35" fmla="*/ 2099 h 3436"/>
                <a:gd name="T36" fmla="*/ 3214 w 3440"/>
                <a:gd name="T37" fmla="*/ 1718 h 3436"/>
                <a:gd name="T38" fmla="*/ 3164 w 3440"/>
                <a:gd name="T39" fmla="*/ 1337 h 3436"/>
                <a:gd name="T40" fmla="*/ 3025 w 3440"/>
                <a:gd name="T41" fmla="*/ 992 h 3436"/>
                <a:gd name="T42" fmla="*/ 2808 w 3440"/>
                <a:gd name="T43" fmla="*/ 696 h 3436"/>
                <a:gd name="T44" fmla="*/ 2526 w 3440"/>
                <a:gd name="T45" fmla="*/ 463 h 3436"/>
                <a:gd name="T46" fmla="*/ 2192 w 3440"/>
                <a:gd name="T47" fmla="*/ 303 h 3436"/>
                <a:gd name="T48" fmla="*/ 1818 w 3440"/>
                <a:gd name="T49" fmla="*/ 229 h 3436"/>
                <a:gd name="T50" fmla="*/ 1936 w 3440"/>
                <a:gd name="T51" fmla="*/ 13 h 3436"/>
                <a:gd name="T52" fmla="*/ 2341 w 3440"/>
                <a:gd name="T53" fmla="*/ 116 h 3436"/>
                <a:gd name="T54" fmla="*/ 2703 w 3440"/>
                <a:gd name="T55" fmla="*/ 308 h 3436"/>
                <a:gd name="T56" fmla="*/ 3006 w 3440"/>
                <a:gd name="T57" fmla="*/ 577 h 3436"/>
                <a:gd name="T58" fmla="*/ 3239 w 3440"/>
                <a:gd name="T59" fmla="*/ 911 h 3436"/>
                <a:gd name="T60" fmla="*/ 3388 w 3440"/>
                <a:gd name="T61" fmla="*/ 1295 h 3436"/>
                <a:gd name="T62" fmla="*/ 3440 w 3440"/>
                <a:gd name="T63" fmla="*/ 1718 h 3436"/>
                <a:gd name="T64" fmla="*/ 3388 w 3440"/>
                <a:gd name="T65" fmla="*/ 2141 h 3436"/>
                <a:gd name="T66" fmla="*/ 3239 w 3440"/>
                <a:gd name="T67" fmla="*/ 2525 h 3436"/>
                <a:gd name="T68" fmla="*/ 3006 w 3440"/>
                <a:gd name="T69" fmla="*/ 2858 h 3436"/>
                <a:gd name="T70" fmla="*/ 2703 w 3440"/>
                <a:gd name="T71" fmla="*/ 3128 h 3436"/>
                <a:gd name="T72" fmla="*/ 2341 w 3440"/>
                <a:gd name="T73" fmla="*/ 3320 h 3436"/>
                <a:gd name="T74" fmla="*/ 1936 w 3440"/>
                <a:gd name="T75" fmla="*/ 3422 h 3436"/>
                <a:gd name="T76" fmla="*/ 1505 w 3440"/>
                <a:gd name="T77" fmla="*/ 3422 h 3436"/>
                <a:gd name="T78" fmla="*/ 1099 w 3440"/>
                <a:gd name="T79" fmla="*/ 3320 h 3436"/>
                <a:gd name="T80" fmla="*/ 738 w 3440"/>
                <a:gd name="T81" fmla="*/ 3128 h 3436"/>
                <a:gd name="T82" fmla="*/ 434 w 3440"/>
                <a:gd name="T83" fmla="*/ 2858 h 3436"/>
                <a:gd name="T84" fmla="*/ 201 w 3440"/>
                <a:gd name="T85" fmla="*/ 2525 h 3436"/>
                <a:gd name="T86" fmla="*/ 53 w 3440"/>
                <a:gd name="T87" fmla="*/ 2141 h 3436"/>
                <a:gd name="T88" fmla="*/ 0 w 3440"/>
                <a:gd name="T89" fmla="*/ 1718 h 3436"/>
                <a:gd name="T90" fmla="*/ 30 w 3440"/>
                <a:gd name="T91" fmla="*/ 1398 h 3436"/>
                <a:gd name="T92" fmla="*/ 156 w 3440"/>
                <a:gd name="T93" fmla="*/ 1002 h 3436"/>
                <a:gd name="T94" fmla="*/ 369 w 3440"/>
                <a:gd name="T95" fmla="*/ 655 h 3436"/>
                <a:gd name="T96" fmla="*/ 656 w 3440"/>
                <a:gd name="T97" fmla="*/ 369 h 3436"/>
                <a:gd name="T98" fmla="*/ 1004 w 3440"/>
                <a:gd name="T99" fmla="*/ 157 h 3436"/>
                <a:gd name="T100" fmla="*/ 1399 w 3440"/>
                <a:gd name="T101" fmla="*/ 30 h 3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40" h="3436">
                  <a:moveTo>
                    <a:pt x="1720" y="226"/>
                  </a:moveTo>
                  <a:lnTo>
                    <a:pt x="1622" y="229"/>
                  </a:lnTo>
                  <a:lnTo>
                    <a:pt x="1526" y="239"/>
                  </a:lnTo>
                  <a:lnTo>
                    <a:pt x="1431" y="254"/>
                  </a:lnTo>
                  <a:lnTo>
                    <a:pt x="1338" y="275"/>
                  </a:lnTo>
                  <a:lnTo>
                    <a:pt x="1249" y="303"/>
                  </a:lnTo>
                  <a:lnTo>
                    <a:pt x="1160" y="334"/>
                  </a:lnTo>
                  <a:lnTo>
                    <a:pt x="1076" y="372"/>
                  </a:lnTo>
                  <a:lnTo>
                    <a:pt x="994" y="414"/>
                  </a:lnTo>
                  <a:lnTo>
                    <a:pt x="915" y="463"/>
                  </a:lnTo>
                  <a:lnTo>
                    <a:pt x="839" y="514"/>
                  </a:lnTo>
                  <a:lnTo>
                    <a:pt x="766" y="571"/>
                  </a:lnTo>
                  <a:lnTo>
                    <a:pt x="696" y="632"/>
                  </a:lnTo>
                  <a:lnTo>
                    <a:pt x="632" y="696"/>
                  </a:lnTo>
                  <a:lnTo>
                    <a:pt x="571" y="765"/>
                  </a:lnTo>
                  <a:lnTo>
                    <a:pt x="514" y="837"/>
                  </a:lnTo>
                  <a:lnTo>
                    <a:pt x="463" y="913"/>
                  </a:lnTo>
                  <a:lnTo>
                    <a:pt x="415" y="992"/>
                  </a:lnTo>
                  <a:lnTo>
                    <a:pt x="372" y="1074"/>
                  </a:lnTo>
                  <a:lnTo>
                    <a:pt x="335" y="1159"/>
                  </a:lnTo>
                  <a:lnTo>
                    <a:pt x="302" y="1247"/>
                  </a:lnTo>
                  <a:lnTo>
                    <a:pt x="275" y="1337"/>
                  </a:lnTo>
                  <a:lnTo>
                    <a:pt x="254" y="1430"/>
                  </a:lnTo>
                  <a:lnTo>
                    <a:pt x="238" y="1523"/>
                  </a:lnTo>
                  <a:lnTo>
                    <a:pt x="229" y="1620"/>
                  </a:lnTo>
                  <a:lnTo>
                    <a:pt x="225" y="1718"/>
                  </a:lnTo>
                  <a:lnTo>
                    <a:pt x="229" y="1816"/>
                  </a:lnTo>
                  <a:lnTo>
                    <a:pt x="238" y="1913"/>
                  </a:lnTo>
                  <a:lnTo>
                    <a:pt x="254" y="2006"/>
                  </a:lnTo>
                  <a:lnTo>
                    <a:pt x="275" y="2099"/>
                  </a:lnTo>
                  <a:lnTo>
                    <a:pt x="302" y="2189"/>
                  </a:lnTo>
                  <a:lnTo>
                    <a:pt x="335" y="2277"/>
                  </a:lnTo>
                  <a:lnTo>
                    <a:pt x="372" y="2362"/>
                  </a:lnTo>
                  <a:lnTo>
                    <a:pt x="415" y="2444"/>
                  </a:lnTo>
                  <a:lnTo>
                    <a:pt x="463" y="2523"/>
                  </a:lnTo>
                  <a:lnTo>
                    <a:pt x="514" y="2599"/>
                  </a:lnTo>
                  <a:lnTo>
                    <a:pt x="571" y="2671"/>
                  </a:lnTo>
                  <a:lnTo>
                    <a:pt x="632" y="2740"/>
                  </a:lnTo>
                  <a:lnTo>
                    <a:pt x="696" y="2805"/>
                  </a:lnTo>
                  <a:lnTo>
                    <a:pt x="766" y="2865"/>
                  </a:lnTo>
                  <a:lnTo>
                    <a:pt x="839" y="2922"/>
                  </a:lnTo>
                  <a:lnTo>
                    <a:pt x="915" y="2974"/>
                  </a:lnTo>
                  <a:lnTo>
                    <a:pt x="994" y="3021"/>
                  </a:lnTo>
                  <a:lnTo>
                    <a:pt x="1076" y="3064"/>
                  </a:lnTo>
                  <a:lnTo>
                    <a:pt x="1160" y="3101"/>
                  </a:lnTo>
                  <a:lnTo>
                    <a:pt x="1249" y="3134"/>
                  </a:lnTo>
                  <a:lnTo>
                    <a:pt x="1338" y="3160"/>
                  </a:lnTo>
                  <a:lnTo>
                    <a:pt x="1431" y="3181"/>
                  </a:lnTo>
                  <a:lnTo>
                    <a:pt x="1526" y="3197"/>
                  </a:lnTo>
                  <a:lnTo>
                    <a:pt x="1622" y="3207"/>
                  </a:lnTo>
                  <a:lnTo>
                    <a:pt x="1720" y="3210"/>
                  </a:lnTo>
                  <a:lnTo>
                    <a:pt x="1818" y="3207"/>
                  </a:lnTo>
                  <a:lnTo>
                    <a:pt x="1914" y="3197"/>
                  </a:lnTo>
                  <a:lnTo>
                    <a:pt x="2009" y="3181"/>
                  </a:lnTo>
                  <a:lnTo>
                    <a:pt x="2101" y="3160"/>
                  </a:lnTo>
                  <a:lnTo>
                    <a:pt x="2192" y="3134"/>
                  </a:lnTo>
                  <a:lnTo>
                    <a:pt x="2279" y="3101"/>
                  </a:lnTo>
                  <a:lnTo>
                    <a:pt x="2364" y="3064"/>
                  </a:lnTo>
                  <a:lnTo>
                    <a:pt x="2447" y="3021"/>
                  </a:lnTo>
                  <a:lnTo>
                    <a:pt x="2526" y="2974"/>
                  </a:lnTo>
                  <a:lnTo>
                    <a:pt x="2601" y="2922"/>
                  </a:lnTo>
                  <a:lnTo>
                    <a:pt x="2674" y="2865"/>
                  </a:lnTo>
                  <a:lnTo>
                    <a:pt x="2743" y="2805"/>
                  </a:lnTo>
                  <a:lnTo>
                    <a:pt x="2808" y="2740"/>
                  </a:lnTo>
                  <a:lnTo>
                    <a:pt x="2869" y="2671"/>
                  </a:lnTo>
                  <a:lnTo>
                    <a:pt x="2925" y="2599"/>
                  </a:lnTo>
                  <a:lnTo>
                    <a:pt x="2978" y="2523"/>
                  </a:lnTo>
                  <a:lnTo>
                    <a:pt x="3025" y="2444"/>
                  </a:lnTo>
                  <a:lnTo>
                    <a:pt x="3067" y="2362"/>
                  </a:lnTo>
                  <a:lnTo>
                    <a:pt x="3105" y="2277"/>
                  </a:lnTo>
                  <a:lnTo>
                    <a:pt x="3138" y="2189"/>
                  </a:lnTo>
                  <a:lnTo>
                    <a:pt x="3164" y="2099"/>
                  </a:lnTo>
                  <a:lnTo>
                    <a:pt x="3186" y="2006"/>
                  </a:lnTo>
                  <a:lnTo>
                    <a:pt x="3201" y="1913"/>
                  </a:lnTo>
                  <a:lnTo>
                    <a:pt x="3210" y="1816"/>
                  </a:lnTo>
                  <a:lnTo>
                    <a:pt x="3214" y="1718"/>
                  </a:lnTo>
                  <a:lnTo>
                    <a:pt x="3210" y="1620"/>
                  </a:lnTo>
                  <a:lnTo>
                    <a:pt x="3201" y="1523"/>
                  </a:lnTo>
                  <a:lnTo>
                    <a:pt x="3186" y="1430"/>
                  </a:lnTo>
                  <a:lnTo>
                    <a:pt x="3164" y="1337"/>
                  </a:lnTo>
                  <a:lnTo>
                    <a:pt x="3138" y="1247"/>
                  </a:lnTo>
                  <a:lnTo>
                    <a:pt x="3105" y="1159"/>
                  </a:lnTo>
                  <a:lnTo>
                    <a:pt x="3067" y="1074"/>
                  </a:lnTo>
                  <a:lnTo>
                    <a:pt x="3025" y="992"/>
                  </a:lnTo>
                  <a:lnTo>
                    <a:pt x="2978" y="913"/>
                  </a:lnTo>
                  <a:lnTo>
                    <a:pt x="2925" y="837"/>
                  </a:lnTo>
                  <a:lnTo>
                    <a:pt x="2869" y="765"/>
                  </a:lnTo>
                  <a:lnTo>
                    <a:pt x="2808" y="696"/>
                  </a:lnTo>
                  <a:lnTo>
                    <a:pt x="2743" y="632"/>
                  </a:lnTo>
                  <a:lnTo>
                    <a:pt x="2674" y="571"/>
                  </a:lnTo>
                  <a:lnTo>
                    <a:pt x="2601" y="514"/>
                  </a:lnTo>
                  <a:lnTo>
                    <a:pt x="2526" y="463"/>
                  </a:lnTo>
                  <a:lnTo>
                    <a:pt x="2447" y="414"/>
                  </a:lnTo>
                  <a:lnTo>
                    <a:pt x="2364" y="372"/>
                  </a:lnTo>
                  <a:lnTo>
                    <a:pt x="2279" y="334"/>
                  </a:lnTo>
                  <a:lnTo>
                    <a:pt x="2192" y="303"/>
                  </a:lnTo>
                  <a:lnTo>
                    <a:pt x="2101" y="275"/>
                  </a:lnTo>
                  <a:lnTo>
                    <a:pt x="2009" y="254"/>
                  </a:lnTo>
                  <a:lnTo>
                    <a:pt x="1914" y="239"/>
                  </a:lnTo>
                  <a:lnTo>
                    <a:pt x="1818" y="229"/>
                  </a:lnTo>
                  <a:lnTo>
                    <a:pt x="1720" y="226"/>
                  </a:lnTo>
                  <a:close/>
                  <a:moveTo>
                    <a:pt x="1720" y="0"/>
                  </a:moveTo>
                  <a:lnTo>
                    <a:pt x="1828" y="4"/>
                  </a:lnTo>
                  <a:lnTo>
                    <a:pt x="1936" y="13"/>
                  </a:lnTo>
                  <a:lnTo>
                    <a:pt x="2040" y="30"/>
                  </a:lnTo>
                  <a:lnTo>
                    <a:pt x="2143" y="52"/>
                  </a:lnTo>
                  <a:lnTo>
                    <a:pt x="2243" y="82"/>
                  </a:lnTo>
                  <a:lnTo>
                    <a:pt x="2341" y="116"/>
                  </a:lnTo>
                  <a:lnTo>
                    <a:pt x="2436" y="157"/>
                  </a:lnTo>
                  <a:lnTo>
                    <a:pt x="2528" y="202"/>
                  </a:lnTo>
                  <a:lnTo>
                    <a:pt x="2617" y="252"/>
                  </a:lnTo>
                  <a:lnTo>
                    <a:pt x="2703" y="308"/>
                  </a:lnTo>
                  <a:lnTo>
                    <a:pt x="2784" y="369"/>
                  </a:lnTo>
                  <a:lnTo>
                    <a:pt x="2862" y="434"/>
                  </a:lnTo>
                  <a:lnTo>
                    <a:pt x="2935" y="504"/>
                  </a:lnTo>
                  <a:lnTo>
                    <a:pt x="3006" y="577"/>
                  </a:lnTo>
                  <a:lnTo>
                    <a:pt x="3071" y="655"/>
                  </a:lnTo>
                  <a:lnTo>
                    <a:pt x="3131" y="737"/>
                  </a:lnTo>
                  <a:lnTo>
                    <a:pt x="3187" y="823"/>
                  </a:lnTo>
                  <a:lnTo>
                    <a:pt x="3239" y="911"/>
                  </a:lnTo>
                  <a:lnTo>
                    <a:pt x="3284" y="1002"/>
                  </a:lnTo>
                  <a:lnTo>
                    <a:pt x="3324" y="1098"/>
                  </a:lnTo>
                  <a:lnTo>
                    <a:pt x="3359" y="1195"/>
                  </a:lnTo>
                  <a:lnTo>
                    <a:pt x="3388" y="1295"/>
                  </a:lnTo>
                  <a:lnTo>
                    <a:pt x="3411" y="1398"/>
                  </a:lnTo>
                  <a:lnTo>
                    <a:pt x="3426" y="1503"/>
                  </a:lnTo>
                  <a:lnTo>
                    <a:pt x="3437" y="1610"/>
                  </a:lnTo>
                  <a:lnTo>
                    <a:pt x="3440" y="1718"/>
                  </a:lnTo>
                  <a:lnTo>
                    <a:pt x="3437" y="1826"/>
                  </a:lnTo>
                  <a:lnTo>
                    <a:pt x="3426" y="1934"/>
                  </a:lnTo>
                  <a:lnTo>
                    <a:pt x="3411" y="2038"/>
                  </a:lnTo>
                  <a:lnTo>
                    <a:pt x="3388" y="2141"/>
                  </a:lnTo>
                  <a:lnTo>
                    <a:pt x="3359" y="2241"/>
                  </a:lnTo>
                  <a:lnTo>
                    <a:pt x="3324" y="2339"/>
                  </a:lnTo>
                  <a:lnTo>
                    <a:pt x="3284" y="2433"/>
                  </a:lnTo>
                  <a:lnTo>
                    <a:pt x="3239" y="2525"/>
                  </a:lnTo>
                  <a:lnTo>
                    <a:pt x="3187" y="2613"/>
                  </a:lnTo>
                  <a:lnTo>
                    <a:pt x="3131" y="2698"/>
                  </a:lnTo>
                  <a:lnTo>
                    <a:pt x="3071" y="2781"/>
                  </a:lnTo>
                  <a:lnTo>
                    <a:pt x="3006" y="2858"/>
                  </a:lnTo>
                  <a:lnTo>
                    <a:pt x="2935" y="2932"/>
                  </a:lnTo>
                  <a:lnTo>
                    <a:pt x="2862" y="3001"/>
                  </a:lnTo>
                  <a:lnTo>
                    <a:pt x="2784" y="3067"/>
                  </a:lnTo>
                  <a:lnTo>
                    <a:pt x="2703" y="3128"/>
                  </a:lnTo>
                  <a:lnTo>
                    <a:pt x="2617" y="3184"/>
                  </a:lnTo>
                  <a:lnTo>
                    <a:pt x="2528" y="3234"/>
                  </a:lnTo>
                  <a:lnTo>
                    <a:pt x="2436" y="3280"/>
                  </a:lnTo>
                  <a:lnTo>
                    <a:pt x="2341" y="3320"/>
                  </a:lnTo>
                  <a:lnTo>
                    <a:pt x="2243" y="3355"/>
                  </a:lnTo>
                  <a:lnTo>
                    <a:pt x="2143" y="3383"/>
                  </a:lnTo>
                  <a:lnTo>
                    <a:pt x="2040" y="3405"/>
                  </a:lnTo>
                  <a:lnTo>
                    <a:pt x="1936" y="3422"/>
                  </a:lnTo>
                  <a:lnTo>
                    <a:pt x="1828" y="3433"/>
                  </a:lnTo>
                  <a:lnTo>
                    <a:pt x="1720" y="3436"/>
                  </a:lnTo>
                  <a:lnTo>
                    <a:pt x="1611" y="3433"/>
                  </a:lnTo>
                  <a:lnTo>
                    <a:pt x="1505" y="3422"/>
                  </a:lnTo>
                  <a:lnTo>
                    <a:pt x="1399" y="3405"/>
                  </a:lnTo>
                  <a:lnTo>
                    <a:pt x="1297" y="3383"/>
                  </a:lnTo>
                  <a:lnTo>
                    <a:pt x="1197" y="3355"/>
                  </a:lnTo>
                  <a:lnTo>
                    <a:pt x="1099" y="3320"/>
                  </a:lnTo>
                  <a:lnTo>
                    <a:pt x="1004" y="3280"/>
                  </a:lnTo>
                  <a:lnTo>
                    <a:pt x="911" y="3234"/>
                  </a:lnTo>
                  <a:lnTo>
                    <a:pt x="823" y="3184"/>
                  </a:lnTo>
                  <a:lnTo>
                    <a:pt x="738" y="3128"/>
                  </a:lnTo>
                  <a:lnTo>
                    <a:pt x="656" y="3067"/>
                  </a:lnTo>
                  <a:lnTo>
                    <a:pt x="578" y="3001"/>
                  </a:lnTo>
                  <a:lnTo>
                    <a:pt x="504" y="2932"/>
                  </a:lnTo>
                  <a:lnTo>
                    <a:pt x="434" y="2858"/>
                  </a:lnTo>
                  <a:lnTo>
                    <a:pt x="369" y="2781"/>
                  </a:lnTo>
                  <a:lnTo>
                    <a:pt x="309" y="2698"/>
                  </a:lnTo>
                  <a:lnTo>
                    <a:pt x="252" y="2613"/>
                  </a:lnTo>
                  <a:lnTo>
                    <a:pt x="201" y="2525"/>
                  </a:lnTo>
                  <a:lnTo>
                    <a:pt x="156" y="2433"/>
                  </a:lnTo>
                  <a:lnTo>
                    <a:pt x="116" y="2339"/>
                  </a:lnTo>
                  <a:lnTo>
                    <a:pt x="81" y="2241"/>
                  </a:lnTo>
                  <a:lnTo>
                    <a:pt x="53" y="2141"/>
                  </a:lnTo>
                  <a:lnTo>
                    <a:pt x="30" y="2038"/>
                  </a:lnTo>
                  <a:lnTo>
                    <a:pt x="13" y="1934"/>
                  </a:lnTo>
                  <a:lnTo>
                    <a:pt x="3" y="1826"/>
                  </a:lnTo>
                  <a:lnTo>
                    <a:pt x="0" y="1718"/>
                  </a:lnTo>
                  <a:lnTo>
                    <a:pt x="0" y="1718"/>
                  </a:lnTo>
                  <a:lnTo>
                    <a:pt x="3" y="1610"/>
                  </a:lnTo>
                  <a:lnTo>
                    <a:pt x="13" y="1503"/>
                  </a:lnTo>
                  <a:lnTo>
                    <a:pt x="30" y="1398"/>
                  </a:lnTo>
                  <a:lnTo>
                    <a:pt x="53" y="1295"/>
                  </a:lnTo>
                  <a:lnTo>
                    <a:pt x="81" y="1195"/>
                  </a:lnTo>
                  <a:lnTo>
                    <a:pt x="116" y="1098"/>
                  </a:lnTo>
                  <a:lnTo>
                    <a:pt x="156" y="1002"/>
                  </a:lnTo>
                  <a:lnTo>
                    <a:pt x="201" y="911"/>
                  </a:lnTo>
                  <a:lnTo>
                    <a:pt x="252" y="823"/>
                  </a:lnTo>
                  <a:lnTo>
                    <a:pt x="309" y="737"/>
                  </a:lnTo>
                  <a:lnTo>
                    <a:pt x="369" y="655"/>
                  </a:lnTo>
                  <a:lnTo>
                    <a:pt x="434" y="577"/>
                  </a:lnTo>
                  <a:lnTo>
                    <a:pt x="504" y="504"/>
                  </a:lnTo>
                  <a:lnTo>
                    <a:pt x="578" y="434"/>
                  </a:lnTo>
                  <a:lnTo>
                    <a:pt x="656" y="369"/>
                  </a:lnTo>
                  <a:lnTo>
                    <a:pt x="738" y="308"/>
                  </a:lnTo>
                  <a:lnTo>
                    <a:pt x="823" y="252"/>
                  </a:lnTo>
                  <a:lnTo>
                    <a:pt x="911" y="202"/>
                  </a:lnTo>
                  <a:lnTo>
                    <a:pt x="1004" y="157"/>
                  </a:lnTo>
                  <a:lnTo>
                    <a:pt x="1099" y="116"/>
                  </a:lnTo>
                  <a:lnTo>
                    <a:pt x="1197" y="82"/>
                  </a:lnTo>
                  <a:lnTo>
                    <a:pt x="1297" y="52"/>
                  </a:lnTo>
                  <a:lnTo>
                    <a:pt x="1399" y="30"/>
                  </a:lnTo>
                  <a:lnTo>
                    <a:pt x="1505" y="13"/>
                  </a:lnTo>
                  <a:lnTo>
                    <a:pt x="1611" y="4"/>
                  </a:lnTo>
                  <a:lnTo>
                    <a:pt x="17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5" name="Freeform 431"/>
            <p:cNvSpPr>
              <a:spLocks noEditPoints="1"/>
            </p:cNvSpPr>
            <p:nvPr/>
          </p:nvSpPr>
          <p:spPr bwMode="auto">
            <a:xfrm>
              <a:off x="3299" y="1105"/>
              <a:ext cx="69" cy="159"/>
            </a:xfrm>
            <a:custGeom>
              <a:avLst/>
              <a:gdLst>
                <a:gd name="T0" fmla="*/ 706 w 1106"/>
                <a:gd name="T1" fmla="*/ 1995 h 2541"/>
                <a:gd name="T2" fmla="*/ 807 w 1106"/>
                <a:gd name="T3" fmla="*/ 1913 h 2541"/>
                <a:gd name="T4" fmla="*/ 867 w 1106"/>
                <a:gd name="T5" fmla="*/ 1798 h 2541"/>
                <a:gd name="T6" fmla="*/ 876 w 1106"/>
                <a:gd name="T7" fmla="*/ 1662 h 2541"/>
                <a:gd name="T8" fmla="*/ 831 w 1106"/>
                <a:gd name="T9" fmla="*/ 1539 h 2541"/>
                <a:gd name="T10" fmla="*/ 743 w 1106"/>
                <a:gd name="T11" fmla="*/ 1445 h 2541"/>
                <a:gd name="T12" fmla="*/ 440 w 1106"/>
                <a:gd name="T13" fmla="*/ 527 h 2541"/>
                <a:gd name="T14" fmla="*/ 329 w 1106"/>
                <a:gd name="T15" fmla="*/ 595 h 2541"/>
                <a:gd name="T16" fmla="*/ 254 w 1106"/>
                <a:gd name="T17" fmla="*/ 701 h 2541"/>
                <a:gd name="T18" fmla="*/ 227 w 1106"/>
                <a:gd name="T19" fmla="*/ 831 h 2541"/>
                <a:gd name="T20" fmla="*/ 254 w 1106"/>
                <a:gd name="T21" fmla="*/ 963 h 2541"/>
                <a:gd name="T22" fmla="*/ 329 w 1106"/>
                <a:gd name="T23" fmla="*/ 1068 h 2541"/>
                <a:gd name="T24" fmla="*/ 440 w 1106"/>
                <a:gd name="T25" fmla="*/ 1136 h 2541"/>
                <a:gd name="T26" fmla="*/ 579 w 1106"/>
                <a:gd name="T27" fmla="*/ 2 h 2541"/>
                <a:gd name="T28" fmla="*/ 641 w 1106"/>
                <a:gd name="T29" fmla="*/ 42 h 2541"/>
                <a:gd name="T30" fmla="*/ 666 w 1106"/>
                <a:gd name="T31" fmla="*/ 113 h 2541"/>
                <a:gd name="T32" fmla="*/ 769 w 1106"/>
                <a:gd name="T33" fmla="*/ 324 h 2541"/>
                <a:gd name="T34" fmla="*/ 906 w 1106"/>
                <a:gd name="T35" fmla="*/ 407 h 2541"/>
                <a:gd name="T36" fmla="*/ 1014 w 1106"/>
                <a:gd name="T37" fmla="*/ 528 h 2541"/>
                <a:gd name="T38" fmla="*/ 1033 w 1106"/>
                <a:gd name="T39" fmla="*/ 592 h 2541"/>
                <a:gd name="T40" fmla="*/ 1014 w 1106"/>
                <a:gd name="T41" fmla="*/ 653 h 2541"/>
                <a:gd name="T42" fmla="*/ 961 w 1106"/>
                <a:gd name="T43" fmla="*/ 695 h 2541"/>
                <a:gd name="T44" fmla="*/ 897 w 1106"/>
                <a:gd name="T45" fmla="*/ 702 h 2541"/>
                <a:gd name="T46" fmla="*/ 839 w 1106"/>
                <a:gd name="T47" fmla="*/ 671 h 2541"/>
                <a:gd name="T48" fmla="*/ 771 w 1106"/>
                <a:gd name="T49" fmla="*/ 590 h 2541"/>
                <a:gd name="T50" fmla="*/ 666 w 1106"/>
                <a:gd name="T51" fmla="*/ 527 h 2541"/>
                <a:gd name="T52" fmla="*/ 777 w 1106"/>
                <a:gd name="T53" fmla="*/ 1205 h 2541"/>
                <a:gd name="T54" fmla="*/ 920 w 1106"/>
                <a:gd name="T55" fmla="*/ 1297 h 2541"/>
                <a:gd name="T56" fmla="*/ 1029 w 1106"/>
                <a:gd name="T57" fmla="*/ 1429 h 2541"/>
                <a:gd name="T58" fmla="*/ 1093 w 1106"/>
                <a:gd name="T59" fmla="*/ 1590 h 2541"/>
                <a:gd name="T60" fmla="*/ 1103 w 1106"/>
                <a:gd name="T61" fmla="*/ 1769 h 2541"/>
                <a:gd name="T62" fmla="*/ 1055 w 1106"/>
                <a:gd name="T63" fmla="*/ 1937 h 2541"/>
                <a:gd name="T64" fmla="*/ 961 w 1106"/>
                <a:gd name="T65" fmla="*/ 2080 h 2541"/>
                <a:gd name="T66" fmla="*/ 829 w 1106"/>
                <a:gd name="T67" fmla="*/ 2186 h 2541"/>
                <a:gd name="T68" fmla="*/ 666 w 1106"/>
                <a:gd name="T69" fmla="*/ 2248 h 2541"/>
                <a:gd name="T70" fmla="*/ 655 w 1106"/>
                <a:gd name="T71" fmla="*/ 2477 h 2541"/>
                <a:gd name="T72" fmla="*/ 603 w 1106"/>
                <a:gd name="T73" fmla="*/ 2529 h 2541"/>
                <a:gd name="T74" fmla="*/ 527 w 1106"/>
                <a:gd name="T75" fmla="*/ 2538 h 2541"/>
                <a:gd name="T76" fmla="*/ 464 w 1106"/>
                <a:gd name="T77" fmla="*/ 2498 h 2541"/>
                <a:gd name="T78" fmla="*/ 440 w 1106"/>
                <a:gd name="T79" fmla="*/ 2427 h 2541"/>
                <a:gd name="T80" fmla="*/ 338 w 1106"/>
                <a:gd name="T81" fmla="*/ 2216 h 2541"/>
                <a:gd name="T82" fmla="*/ 201 w 1106"/>
                <a:gd name="T83" fmla="*/ 2133 h 2541"/>
                <a:gd name="T84" fmla="*/ 92 w 1106"/>
                <a:gd name="T85" fmla="*/ 2012 h 2541"/>
                <a:gd name="T86" fmla="*/ 73 w 1106"/>
                <a:gd name="T87" fmla="*/ 1947 h 2541"/>
                <a:gd name="T88" fmla="*/ 92 w 1106"/>
                <a:gd name="T89" fmla="*/ 1886 h 2541"/>
                <a:gd name="T90" fmla="*/ 145 w 1106"/>
                <a:gd name="T91" fmla="*/ 1844 h 2541"/>
                <a:gd name="T92" fmla="*/ 209 w 1106"/>
                <a:gd name="T93" fmla="*/ 1838 h 2541"/>
                <a:gd name="T94" fmla="*/ 266 w 1106"/>
                <a:gd name="T95" fmla="*/ 1870 h 2541"/>
                <a:gd name="T96" fmla="*/ 336 w 1106"/>
                <a:gd name="T97" fmla="*/ 1950 h 2541"/>
                <a:gd name="T98" fmla="*/ 440 w 1106"/>
                <a:gd name="T99" fmla="*/ 2013 h 2541"/>
                <a:gd name="T100" fmla="*/ 329 w 1106"/>
                <a:gd name="T101" fmla="*/ 1336 h 2541"/>
                <a:gd name="T102" fmla="*/ 185 w 1106"/>
                <a:gd name="T103" fmla="*/ 1243 h 2541"/>
                <a:gd name="T104" fmla="*/ 77 w 1106"/>
                <a:gd name="T105" fmla="*/ 1111 h 2541"/>
                <a:gd name="T106" fmla="*/ 13 w 1106"/>
                <a:gd name="T107" fmla="*/ 951 h 2541"/>
                <a:gd name="T108" fmla="*/ 4 w 1106"/>
                <a:gd name="T109" fmla="*/ 771 h 2541"/>
                <a:gd name="T110" fmla="*/ 50 w 1106"/>
                <a:gd name="T111" fmla="*/ 603 h 2541"/>
                <a:gd name="T112" fmla="*/ 145 w 1106"/>
                <a:gd name="T113" fmla="*/ 460 h 2541"/>
                <a:gd name="T114" fmla="*/ 278 w 1106"/>
                <a:gd name="T115" fmla="*/ 353 h 2541"/>
                <a:gd name="T116" fmla="*/ 440 w 1106"/>
                <a:gd name="T117" fmla="*/ 291 h 2541"/>
                <a:gd name="T118" fmla="*/ 451 w 1106"/>
                <a:gd name="T119" fmla="*/ 63 h 2541"/>
                <a:gd name="T120" fmla="*/ 503 w 1106"/>
                <a:gd name="T121" fmla="*/ 11 h 2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6" h="2541">
                  <a:moveTo>
                    <a:pt x="666" y="1404"/>
                  </a:moveTo>
                  <a:lnTo>
                    <a:pt x="666" y="2013"/>
                  </a:lnTo>
                  <a:lnTo>
                    <a:pt x="706" y="1995"/>
                  </a:lnTo>
                  <a:lnTo>
                    <a:pt x="743" y="1973"/>
                  </a:lnTo>
                  <a:lnTo>
                    <a:pt x="777" y="1944"/>
                  </a:lnTo>
                  <a:lnTo>
                    <a:pt x="807" y="1913"/>
                  </a:lnTo>
                  <a:lnTo>
                    <a:pt x="831" y="1878"/>
                  </a:lnTo>
                  <a:lnTo>
                    <a:pt x="852" y="1839"/>
                  </a:lnTo>
                  <a:lnTo>
                    <a:pt x="867" y="1798"/>
                  </a:lnTo>
                  <a:lnTo>
                    <a:pt x="876" y="1754"/>
                  </a:lnTo>
                  <a:lnTo>
                    <a:pt x="879" y="1709"/>
                  </a:lnTo>
                  <a:lnTo>
                    <a:pt x="876" y="1662"/>
                  </a:lnTo>
                  <a:lnTo>
                    <a:pt x="867" y="1619"/>
                  </a:lnTo>
                  <a:lnTo>
                    <a:pt x="852" y="1577"/>
                  </a:lnTo>
                  <a:lnTo>
                    <a:pt x="831" y="1539"/>
                  </a:lnTo>
                  <a:lnTo>
                    <a:pt x="807" y="1503"/>
                  </a:lnTo>
                  <a:lnTo>
                    <a:pt x="777" y="1472"/>
                  </a:lnTo>
                  <a:lnTo>
                    <a:pt x="743" y="1445"/>
                  </a:lnTo>
                  <a:lnTo>
                    <a:pt x="706" y="1421"/>
                  </a:lnTo>
                  <a:lnTo>
                    <a:pt x="666" y="1404"/>
                  </a:lnTo>
                  <a:close/>
                  <a:moveTo>
                    <a:pt x="440" y="527"/>
                  </a:moveTo>
                  <a:lnTo>
                    <a:pt x="400" y="545"/>
                  </a:lnTo>
                  <a:lnTo>
                    <a:pt x="363" y="568"/>
                  </a:lnTo>
                  <a:lnTo>
                    <a:pt x="329" y="595"/>
                  </a:lnTo>
                  <a:lnTo>
                    <a:pt x="300" y="627"/>
                  </a:lnTo>
                  <a:lnTo>
                    <a:pt x="274" y="662"/>
                  </a:lnTo>
                  <a:lnTo>
                    <a:pt x="254" y="701"/>
                  </a:lnTo>
                  <a:lnTo>
                    <a:pt x="240" y="742"/>
                  </a:lnTo>
                  <a:lnTo>
                    <a:pt x="230" y="786"/>
                  </a:lnTo>
                  <a:lnTo>
                    <a:pt x="227" y="831"/>
                  </a:lnTo>
                  <a:lnTo>
                    <a:pt x="230" y="877"/>
                  </a:lnTo>
                  <a:lnTo>
                    <a:pt x="240" y="922"/>
                  </a:lnTo>
                  <a:lnTo>
                    <a:pt x="254" y="963"/>
                  </a:lnTo>
                  <a:lnTo>
                    <a:pt x="274" y="1001"/>
                  </a:lnTo>
                  <a:lnTo>
                    <a:pt x="300" y="1036"/>
                  </a:lnTo>
                  <a:lnTo>
                    <a:pt x="329" y="1068"/>
                  </a:lnTo>
                  <a:lnTo>
                    <a:pt x="363" y="1095"/>
                  </a:lnTo>
                  <a:lnTo>
                    <a:pt x="400" y="1118"/>
                  </a:lnTo>
                  <a:lnTo>
                    <a:pt x="440" y="1136"/>
                  </a:lnTo>
                  <a:lnTo>
                    <a:pt x="440" y="527"/>
                  </a:lnTo>
                  <a:close/>
                  <a:moveTo>
                    <a:pt x="553" y="0"/>
                  </a:moveTo>
                  <a:lnTo>
                    <a:pt x="579" y="2"/>
                  </a:lnTo>
                  <a:lnTo>
                    <a:pt x="603" y="11"/>
                  </a:lnTo>
                  <a:lnTo>
                    <a:pt x="624" y="24"/>
                  </a:lnTo>
                  <a:lnTo>
                    <a:pt x="641" y="42"/>
                  </a:lnTo>
                  <a:lnTo>
                    <a:pt x="655" y="63"/>
                  </a:lnTo>
                  <a:lnTo>
                    <a:pt x="663" y="86"/>
                  </a:lnTo>
                  <a:lnTo>
                    <a:pt x="666" y="113"/>
                  </a:lnTo>
                  <a:lnTo>
                    <a:pt x="666" y="292"/>
                  </a:lnTo>
                  <a:lnTo>
                    <a:pt x="718" y="306"/>
                  </a:lnTo>
                  <a:lnTo>
                    <a:pt x="769" y="324"/>
                  </a:lnTo>
                  <a:lnTo>
                    <a:pt x="817" y="347"/>
                  </a:lnTo>
                  <a:lnTo>
                    <a:pt x="862" y="376"/>
                  </a:lnTo>
                  <a:lnTo>
                    <a:pt x="906" y="407"/>
                  </a:lnTo>
                  <a:lnTo>
                    <a:pt x="946" y="444"/>
                  </a:lnTo>
                  <a:lnTo>
                    <a:pt x="981" y="484"/>
                  </a:lnTo>
                  <a:lnTo>
                    <a:pt x="1014" y="528"/>
                  </a:lnTo>
                  <a:lnTo>
                    <a:pt x="1025" y="549"/>
                  </a:lnTo>
                  <a:lnTo>
                    <a:pt x="1031" y="570"/>
                  </a:lnTo>
                  <a:lnTo>
                    <a:pt x="1033" y="592"/>
                  </a:lnTo>
                  <a:lnTo>
                    <a:pt x="1030" y="613"/>
                  </a:lnTo>
                  <a:lnTo>
                    <a:pt x="1024" y="634"/>
                  </a:lnTo>
                  <a:lnTo>
                    <a:pt x="1014" y="653"/>
                  </a:lnTo>
                  <a:lnTo>
                    <a:pt x="999" y="671"/>
                  </a:lnTo>
                  <a:lnTo>
                    <a:pt x="981" y="685"/>
                  </a:lnTo>
                  <a:lnTo>
                    <a:pt x="961" y="695"/>
                  </a:lnTo>
                  <a:lnTo>
                    <a:pt x="940" y="702"/>
                  </a:lnTo>
                  <a:lnTo>
                    <a:pt x="918" y="704"/>
                  </a:lnTo>
                  <a:lnTo>
                    <a:pt x="897" y="702"/>
                  </a:lnTo>
                  <a:lnTo>
                    <a:pt x="876" y="695"/>
                  </a:lnTo>
                  <a:lnTo>
                    <a:pt x="857" y="685"/>
                  </a:lnTo>
                  <a:lnTo>
                    <a:pt x="839" y="671"/>
                  </a:lnTo>
                  <a:lnTo>
                    <a:pt x="825" y="653"/>
                  </a:lnTo>
                  <a:lnTo>
                    <a:pt x="800" y="620"/>
                  </a:lnTo>
                  <a:lnTo>
                    <a:pt x="771" y="590"/>
                  </a:lnTo>
                  <a:lnTo>
                    <a:pt x="739" y="564"/>
                  </a:lnTo>
                  <a:lnTo>
                    <a:pt x="703" y="543"/>
                  </a:lnTo>
                  <a:lnTo>
                    <a:pt x="666" y="527"/>
                  </a:lnTo>
                  <a:lnTo>
                    <a:pt x="666" y="1169"/>
                  </a:lnTo>
                  <a:lnTo>
                    <a:pt x="723" y="1184"/>
                  </a:lnTo>
                  <a:lnTo>
                    <a:pt x="777" y="1205"/>
                  </a:lnTo>
                  <a:lnTo>
                    <a:pt x="829" y="1230"/>
                  </a:lnTo>
                  <a:lnTo>
                    <a:pt x="876" y="1261"/>
                  </a:lnTo>
                  <a:lnTo>
                    <a:pt x="920" y="1297"/>
                  </a:lnTo>
                  <a:lnTo>
                    <a:pt x="961" y="1337"/>
                  </a:lnTo>
                  <a:lnTo>
                    <a:pt x="997" y="1380"/>
                  </a:lnTo>
                  <a:lnTo>
                    <a:pt x="1029" y="1429"/>
                  </a:lnTo>
                  <a:lnTo>
                    <a:pt x="1055" y="1479"/>
                  </a:lnTo>
                  <a:lnTo>
                    <a:pt x="1077" y="1533"/>
                  </a:lnTo>
                  <a:lnTo>
                    <a:pt x="1093" y="1590"/>
                  </a:lnTo>
                  <a:lnTo>
                    <a:pt x="1103" y="1648"/>
                  </a:lnTo>
                  <a:lnTo>
                    <a:pt x="1106" y="1709"/>
                  </a:lnTo>
                  <a:lnTo>
                    <a:pt x="1103" y="1769"/>
                  </a:lnTo>
                  <a:lnTo>
                    <a:pt x="1093" y="1828"/>
                  </a:lnTo>
                  <a:lnTo>
                    <a:pt x="1077" y="1883"/>
                  </a:lnTo>
                  <a:lnTo>
                    <a:pt x="1055" y="1937"/>
                  </a:lnTo>
                  <a:lnTo>
                    <a:pt x="1029" y="1988"/>
                  </a:lnTo>
                  <a:lnTo>
                    <a:pt x="997" y="2036"/>
                  </a:lnTo>
                  <a:lnTo>
                    <a:pt x="961" y="2080"/>
                  </a:lnTo>
                  <a:lnTo>
                    <a:pt x="920" y="2120"/>
                  </a:lnTo>
                  <a:lnTo>
                    <a:pt x="876" y="2156"/>
                  </a:lnTo>
                  <a:lnTo>
                    <a:pt x="829" y="2186"/>
                  </a:lnTo>
                  <a:lnTo>
                    <a:pt x="777" y="2213"/>
                  </a:lnTo>
                  <a:lnTo>
                    <a:pt x="723" y="2233"/>
                  </a:lnTo>
                  <a:lnTo>
                    <a:pt x="666" y="2248"/>
                  </a:lnTo>
                  <a:lnTo>
                    <a:pt x="666" y="2427"/>
                  </a:lnTo>
                  <a:lnTo>
                    <a:pt x="663" y="2454"/>
                  </a:lnTo>
                  <a:lnTo>
                    <a:pt x="655" y="2477"/>
                  </a:lnTo>
                  <a:lnTo>
                    <a:pt x="641" y="2498"/>
                  </a:lnTo>
                  <a:lnTo>
                    <a:pt x="624" y="2516"/>
                  </a:lnTo>
                  <a:lnTo>
                    <a:pt x="603" y="2529"/>
                  </a:lnTo>
                  <a:lnTo>
                    <a:pt x="579" y="2538"/>
                  </a:lnTo>
                  <a:lnTo>
                    <a:pt x="553" y="2541"/>
                  </a:lnTo>
                  <a:lnTo>
                    <a:pt x="527" y="2538"/>
                  </a:lnTo>
                  <a:lnTo>
                    <a:pt x="503" y="2529"/>
                  </a:lnTo>
                  <a:lnTo>
                    <a:pt x="482" y="2516"/>
                  </a:lnTo>
                  <a:lnTo>
                    <a:pt x="464" y="2498"/>
                  </a:lnTo>
                  <a:lnTo>
                    <a:pt x="451" y="2477"/>
                  </a:lnTo>
                  <a:lnTo>
                    <a:pt x="443" y="2454"/>
                  </a:lnTo>
                  <a:lnTo>
                    <a:pt x="440" y="2427"/>
                  </a:lnTo>
                  <a:lnTo>
                    <a:pt x="440" y="2247"/>
                  </a:lnTo>
                  <a:lnTo>
                    <a:pt x="387" y="2235"/>
                  </a:lnTo>
                  <a:lnTo>
                    <a:pt x="338" y="2216"/>
                  </a:lnTo>
                  <a:lnTo>
                    <a:pt x="289" y="2193"/>
                  </a:lnTo>
                  <a:lnTo>
                    <a:pt x="244" y="2164"/>
                  </a:lnTo>
                  <a:lnTo>
                    <a:pt x="201" y="2133"/>
                  </a:lnTo>
                  <a:lnTo>
                    <a:pt x="161" y="2096"/>
                  </a:lnTo>
                  <a:lnTo>
                    <a:pt x="125" y="2056"/>
                  </a:lnTo>
                  <a:lnTo>
                    <a:pt x="92" y="2012"/>
                  </a:lnTo>
                  <a:lnTo>
                    <a:pt x="82" y="1991"/>
                  </a:lnTo>
                  <a:lnTo>
                    <a:pt x="75" y="1970"/>
                  </a:lnTo>
                  <a:lnTo>
                    <a:pt x="73" y="1947"/>
                  </a:lnTo>
                  <a:lnTo>
                    <a:pt x="75" y="1926"/>
                  </a:lnTo>
                  <a:lnTo>
                    <a:pt x="82" y="1905"/>
                  </a:lnTo>
                  <a:lnTo>
                    <a:pt x="92" y="1886"/>
                  </a:lnTo>
                  <a:lnTo>
                    <a:pt x="107" y="1870"/>
                  </a:lnTo>
                  <a:lnTo>
                    <a:pt x="124" y="1855"/>
                  </a:lnTo>
                  <a:lnTo>
                    <a:pt x="145" y="1844"/>
                  </a:lnTo>
                  <a:lnTo>
                    <a:pt x="166" y="1838"/>
                  </a:lnTo>
                  <a:lnTo>
                    <a:pt x="188" y="1836"/>
                  </a:lnTo>
                  <a:lnTo>
                    <a:pt x="209" y="1838"/>
                  </a:lnTo>
                  <a:lnTo>
                    <a:pt x="230" y="1844"/>
                  </a:lnTo>
                  <a:lnTo>
                    <a:pt x="249" y="1855"/>
                  </a:lnTo>
                  <a:lnTo>
                    <a:pt x="266" y="1870"/>
                  </a:lnTo>
                  <a:lnTo>
                    <a:pt x="281" y="1887"/>
                  </a:lnTo>
                  <a:lnTo>
                    <a:pt x="306" y="1920"/>
                  </a:lnTo>
                  <a:lnTo>
                    <a:pt x="336" y="1950"/>
                  </a:lnTo>
                  <a:lnTo>
                    <a:pt x="367" y="1976"/>
                  </a:lnTo>
                  <a:lnTo>
                    <a:pt x="402" y="1997"/>
                  </a:lnTo>
                  <a:lnTo>
                    <a:pt x="440" y="2013"/>
                  </a:lnTo>
                  <a:lnTo>
                    <a:pt x="440" y="1372"/>
                  </a:lnTo>
                  <a:lnTo>
                    <a:pt x="383" y="1356"/>
                  </a:lnTo>
                  <a:lnTo>
                    <a:pt x="329" y="1336"/>
                  </a:lnTo>
                  <a:lnTo>
                    <a:pt x="278" y="1310"/>
                  </a:lnTo>
                  <a:lnTo>
                    <a:pt x="230" y="1278"/>
                  </a:lnTo>
                  <a:lnTo>
                    <a:pt x="185" y="1243"/>
                  </a:lnTo>
                  <a:lnTo>
                    <a:pt x="145" y="1203"/>
                  </a:lnTo>
                  <a:lnTo>
                    <a:pt x="109" y="1159"/>
                  </a:lnTo>
                  <a:lnTo>
                    <a:pt x="77" y="1111"/>
                  </a:lnTo>
                  <a:lnTo>
                    <a:pt x="50" y="1061"/>
                  </a:lnTo>
                  <a:lnTo>
                    <a:pt x="29" y="1007"/>
                  </a:lnTo>
                  <a:lnTo>
                    <a:pt x="13" y="951"/>
                  </a:lnTo>
                  <a:lnTo>
                    <a:pt x="4" y="892"/>
                  </a:lnTo>
                  <a:lnTo>
                    <a:pt x="0" y="831"/>
                  </a:lnTo>
                  <a:lnTo>
                    <a:pt x="4" y="771"/>
                  </a:lnTo>
                  <a:lnTo>
                    <a:pt x="13" y="712"/>
                  </a:lnTo>
                  <a:lnTo>
                    <a:pt x="29" y="657"/>
                  </a:lnTo>
                  <a:lnTo>
                    <a:pt x="50" y="603"/>
                  </a:lnTo>
                  <a:lnTo>
                    <a:pt x="77" y="551"/>
                  </a:lnTo>
                  <a:lnTo>
                    <a:pt x="109" y="504"/>
                  </a:lnTo>
                  <a:lnTo>
                    <a:pt x="145" y="460"/>
                  </a:lnTo>
                  <a:lnTo>
                    <a:pt x="185" y="420"/>
                  </a:lnTo>
                  <a:lnTo>
                    <a:pt x="230" y="384"/>
                  </a:lnTo>
                  <a:lnTo>
                    <a:pt x="278" y="353"/>
                  </a:lnTo>
                  <a:lnTo>
                    <a:pt x="329" y="327"/>
                  </a:lnTo>
                  <a:lnTo>
                    <a:pt x="383" y="307"/>
                  </a:lnTo>
                  <a:lnTo>
                    <a:pt x="440" y="291"/>
                  </a:lnTo>
                  <a:lnTo>
                    <a:pt x="440" y="113"/>
                  </a:lnTo>
                  <a:lnTo>
                    <a:pt x="443" y="86"/>
                  </a:lnTo>
                  <a:lnTo>
                    <a:pt x="451" y="63"/>
                  </a:lnTo>
                  <a:lnTo>
                    <a:pt x="464" y="42"/>
                  </a:lnTo>
                  <a:lnTo>
                    <a:pt x="482" y="24"/>
                  </a:lnTo>
                  <a:lnTo>
                    <a:pt x="503" y="11"/>
                  </a:lnTo>
                  <a:lnTo>
                    <a:pt x="527" y="2"/>
                  </a:lnTo>
                  <a:lnTo>
                    <a:pt x="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65" name="Group 258"/>
          <p:cNvGrpSpPr>
            <a:grpSpLocks noChangeAspect="1"/>
          </p:cNvGrpSpPr>
          <p:nvPr/>
        </p:nvGrpSpPr>
        <p:grpSpPr bwMode="auto">
          <a:xfrm>
            <a:off x="2482545" y="2033688"/>
            <a:ext cx="152852" cy="195862"/>
            <a:chOff x="2305" y="169"/>
            <a:chExt cx="462" cy="592"/>
          </a:xfrm>
          <a:solidFill>
            <a:schemeClr val="tx1">
              <a:lumMod val="65000"/>
              <a:lumOff val="35000"/>
            </a:schemeClr>
          </a:solidFill>
        </p:grpSpPr>
        <p:sp>
          <p:nvSpPr>
            <p:cNvPr id="666" name="Freeform 260"/>
            <p:cNvSpPr>
              <a:spLocks/>
            </p:cNvSpPr>
            <p:nvPr/>
          </p:nvSpPr>
          <p:spPr bwMode="auto">
            <a:xfrm>
              <a:off x="2340" y="349"/>
              <a:ext cx="64" cy="82"/>
            </a:xfrm>
            <a:custGeom>
              <a:avLst/>
              <a:gdLst>
                <a:gd name="T0" fmla="*/ 192 w 385"/>
                <a:gd name="T1" fmla="*/ 0 h 494"/>
                <a:gd name="T2" fmla="*/ 205 w 385"/>
                <a:gd name="T3" fmla="*/ 0 h 494"/>
                <a:gd name="T4" fmla="*/ 228 w 385"/>
                <a:gd name="T5" fmla="*/ 4 h 494"/>
                <a:gd name="T6" fmla="*/ 258 w 385"/>
                <a:gd name="T7" fmla="*/ 10 h 494"/>
                <a:gd name="T8" fmla="*/ 291 w 385"/>
                <a:gd name="T9" fmla="*/ 24 h 494"/>
                <a:gd name="T10" fmla="*/ 323 w 385"/>
                <a:gd name="T11" fmla="*/ 47 h 494"/>
                <a:gd name="T12" fmla="*/ 352 w 385"/>
                <a:gd name="T13" fmla="*/ 83 h 494"/>
                <a:gd name="T14" fmla="*/ 373 w 385"/>
                <a:gd name="T15" fmla="*/ 131 h 494"/>
                <a:gd name="T16" fmla="*/ 384 w 385"/>
                <a:gd name="T17" fmla="*/ 196 h 494"/>
                <a:gd name="T18" fmla="*/ 384 w 385"/>
                <a:gd name="T19" fmla="*/ 205 h 494"/>
                <a:gd name="T20" fmla="*/ 385 w 385"/>
                <a:gd name="T21" fmla="*/ 227 h 494"/>
                <a:gd name="T22" fmla="*/ 384 w 385"/>
                <a:gd name="T23" fmla="*/ 260 h 494"/>
                <a:gd name="T24" fmla="*/ 380 w 385"/>
                <a:gd name="T25" fmla="*/ 301 h 494"/>
                <a:gd name="T26" fmla="*/ 372 w 385"/>
                <a:gd name="T27" fmla="*/ 344 h 494"/>
                <a:gd name="T28" fmla="*/ 357 w 385"/>
                <a:gd name="T29" fmla="*/ 388 h 494"/>
                <a:gd name="T30" fmla="*/ 333 w 385"/>
                <a:gd name="T31" fmla="*/ 429 h 494"/>
                <a:gd name="T32" fmla="*/ 298 w 385"/>
                <a:gd name="T33" fmla="*/ 463 h 494"/>
                <a:gd name="T34" fmla="*/ 253 w 385"/>
                <a:gd name="T35" fmla="*/ 485 h 494"/>
                <a:gd name="T36" fmla="*/ 193 w 385"/>
                <a:gd name="T37" fmla="*/ 494 h 494"/>
                <a:gd name="T38" fmla="*/ 160 w 385"/>
                <a:gd name="T39" fmla="*/ 492 h 494"/>
                <a:gd name="T40" fmla="*/ 107 w 385"/>
                <a:gd name="T41" fmla="*/ 475 h 494"/>
                <a:gd name="T42" fmla="*/ 68 w 385"/>
                <a:gd name="T43" fmla="*/ 447 h 494"/>
                <a:gd name="T44" fmla="*/ 39 w 385"/>
                <a:gd name="T45" fmla="*/ 409 h 494"/>
                <a:gd name="T46" fmla="*/ 19 w 385"/>
                <a:gd name="T47" fmla="*/ 367 h 494"/>
                <a:gd name="T48" fmla="*/ 7 w 385"/>
                <a:gd name="T49" fmla="*/ 322 h 494"/>
                <a:gd name="T50" fmla="*/ 2 w 385"/>
                <a:gd name="T51" fmla="*/ 279 h 494"/>
                <a:gd name="T52" fmla="*/ 0 w 385"/>
                <a:gd name="T53" fmla="*/ 242 h 494"/>
                <a:gd name="T54" fmla="*/ 0 w 385"/>
                <a:gd name="T55" fmla="*/ 214 h 494"/>
                <a:gd name="T56" fmla="*/ 1 w 385"/>
                <a:gd name="T57" fmla="*/ 198 h 494"/>
                <a:gd name="T58" fmla="*/ 5 w 385"/>
                <a:gd name="T59" fmla="*/ 161 h 494"/>
                <a:gd name="T60" fmla="*/ 21 w 385"/>
                <a:gd name="T61" fmla="*/ 104 h 494"/>
                <a:gd name="T62" fmla="*/ 46 w 385"/>
                <a:gd name="T63" fmla="*/ 63 h 494"/>
                <a:gd name="T64" fmla="*/ 78 w 385"/>
                <a:gd name="T65" fmla="*/ 34 h 494"/>
                <a:gd name="T66" fmla="*/ 111 w 385"/>
                <a:gd name="T67" fmla="*/ 16 h 494"/>
                <a:gd name="T68" fmla="*/ 143 w 385"/>
                <a:gd name="T69" fmla="*/ 6 h 494"/>
                <a:gd name="T70" fmla="*/ 170 w 385"/>
                <a:gd name="T71" fmla="*/ 2 h 494"/>
                <a:gd name="T72" fmla="*/ 188 w 385"/>
                <a:gd name="T7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 h="494">
                  <a:moveTo>
                    <a:pt x="188" y="0"/>
                  </a:moveTo>
                  <a:lnTo>
                    <a:pt x="192" y="0"/>
                  </a:lnTo>
                  <a:lnTo>
                    <a:pt x="197" y="0"/>
                  </a:lnTo>
                  <a:lnTo>
                    <a:pt x="205" y="0"/>
                  </a:lnTo>
                  <a:lnTo>
                    <a:pt x="215" y="2"/>
                  </a:lnTo>
                  <a:lnTo>
                    <a:pt x="228" y="4"/>
                  </a:lnTo>
                  <a:lnTo>
                    <a:pt x="242" y="6"/>
                  </a:lnTo>
                  <a:lnTo>
                    <a:pt x="258" y="10"/>
                  </a:lnTo>
                  <a:lnTo>
                    <a:pt x="274" y="16"/>
                  </a:lnTo>
                  <a:lnTo>
                    <a:pt x="291" y="24"/>
                  </a:lnTo>
                  <a:lnTo>
                    <a:pt x="307" y="34"/>
                  </a:lnTo>
                  <a:lnTo>
                    <a:pt x="323" y="47"/>
                  </a:lnTo>
                  <a:lnTo>
                    <a:pt x="338" y="63"/>
                  </a:lnTo>
                  <a:lnTo>
                    <a:pt x="352" y="83"/>
                  </a:lnTo>
                  <a:lnTo>
                    <a:pt x="364" y="104"/>
                  </a:lnTo>
                  <a:lnTo>
                    <a:pt x="373" y="131"/>
                  </a:lnTo>
                  <a:lnTo>
                    <a:pt x="379" y="161"/>
                  </a:lnTo>
                  <a:lnTo>
                    <a:pt x="384" y="196"/>
                  </a:lnTo>
                  <a:lnTo>
                    <a:pt x="384" y="198"/>
                  </a:lnTo>
                  <a:lnTo>
                    <a:pt x="384" y="205"/>
                  </a:lnTo>
                  <a:lnTo>
                    <a:pt x="385" y="214"/>
                  </a:lnTo>
                  <a:lnTo>
                    <a:pt x="385" y="227"/>
                  </a:lnTo>
                  <a:lnTo>
                    <a:pt x="385" y="242"/>
                  </a:lnTo>
                  <a:lnTo>
                    <a:pt x="384" y="260"/>
                  </a:lnTo>
                  <a:lnTo>
                    <a:pt x="383" y="279"/>
                  </a:lnTo>
                  <a:lnTo>
                    <a:pt x="380" y="301"/>
                  </a:lnTo>
                  <a:lnTo>
                    <a:pt x="377" y="322"/>
                  </a:lnTo>
                  <a:lnTo>
                    <a:pt x="372" y="344"/>
                  </a:lnTo>
                  <a:lnTo>
                    <a:pt x="365" y="367"/>
                  </a:lnTo>
                  <a:lnTo>
                    <a:pt x="357" y="388"/>
                  </a:lnTo>
                  <a:lnTo>
                    <a:pt x="346" y="409"/>
                  </a:lnTo>
                  <a:lnTo>
                    <a:pt x="333" y="429"/>
                  </a:lnTo>
                  <a:lnTo>
                    <a:pt x="317" y="447"/>
                  </a:lnTo>
                  <a:lnTo>
                    <a:pt x="298" y="463"/>
                  </a:lnTo>
                  <a:lnTo>
                    <a:pt x="278" y="476"/>
                  </a:lnTo>
                  <a:lnTo>
                    <a:pt x="253" y="485"/>
                  </a:lnTo>
                  <a:lnTo>
                    <a:pt x="225" y="492"/>
                  </a:lnTo>
                  <a:lnTo>
                    <a:pt x="193" y="494"/>
                  </a:lnTo>
                  <a:lnTo>
                    <a:pt x="191" y="494"/>
                  </a:lnTo>
                  <a:lnTo>
                    <a:pt x="160" y="492"/>
                  </a:lnTo>
                  <a:lnTo>
                    <a:pt x="132" y="485"/>
                  </a:lnTo>
                  <a:lnTo>
                    <a:pt x="107" y="475"/>
                  </a:lnTo>
                  <a:lnTo>
                    <a:pt x="86" y="462"/>
                  </a:lnTo>
                  <a:lnTo>
                    <a:pt x="68" y="447"/>
                  </a:lnTo>
                  <a:lnTo>
                    <a:pt x="52" y="428"/>
                  </a:lnTo>
                  <a:lnTo>
                    <a:pt x="39" y="409"/>
                  </a:lnTo>
                  <a:lnTo>
                    <a:pt x="28" y="388"/>
                  </a:lnTo>
                  <a:lnTo>
                    <a:pt x="19" y="367"/>
                  </a:lnTo>
                  <a:lnTo>
                    <a:pt x="13" y="344"/>
                  </a:lnTo>
                  <a:lnTo>
                    <a:pt x="7" y="322"/>
                  </a:lnTo>
                  <a:lnTo>
                    <a:pt x="4" y="300"/>
                  </a:lnTo>
                  <a:lnTo>
                    <a:pt x="2" y="279"/>
                  </a:lnTo>
                  <a:lnTo>
                    <a:pt x="0" y="260"/>
                  </a:lnTo>
                  <a:lnTo>
                    <a:pt x="0" y="242"/>
                  </a:lnTo>
                  <a:lnTo>
                    <a:pt x="0" y="226"/>
                  </a:lnTo>
                  <a:lnTo>
                    <a:pt x="0" y="214"/>
                  </a:lnTo>
                  <a:lnTo>
                    <a:pt x="1" y="205"/>
                  </a:lnTo>
                  <a:lnTo>
                    <a:pt x="1" y="198"/>
                  </a:lnTo>
                  <a:lnTo>
                    <a:pt x="1" y="196"/>
                  </a:lnTo>
                  <a:lnTo>
                    <a:pt x="5" y="161"/>
                  </a:lnTo>
                  <a:lnTo>
                    <a:pt x="12" y="131"/>
                  </a:lnTo>
                  <a:lnTo>
                    <a:pt x="21" y="104"/>
                  </a:lnTo>
                  <a:lnTo>
                    <a:pt x="32" y="83"/>
                  </a:lnTo>
                  <a:lnTo>
                    <a:pt x="46" y="63"/>
                  </a:lnTo>
                  <a:lnTo>
                    <a:pt x="61" y="47"/>
                  </a:lnTo>
                  <a:lnTo>
                    <a:pt x="78" y="34"/>
                  </a:lnTo>
                  <a:lnTo>
                    <a:pt x="94" y="24"/>
                  </a:lnTo>
                  <a:lnTo>
                    <a:pt x="111" y="16"/>
                  </a:lnTo>
                  <a:lnTo>
                    <a:pt x="127" y="10"/>
                  </a:lnTo>
                  <a:lnTo>
                    <a:pt x="143" y="6"/>
                  </a:lnTo>
                  <a:lnTo>
                    <a:pt x="157" y="4"/>
                  </a:lnTo>
                  <a:lnTo>
                    <a:pt x="170" y="2"/>
                  </a:lnTo>
                  <a:lnTo>
                    <a:pt x="179" y="0"/>
                  </a:lnTo>
                  <a:lnTo>
                    <a:pt x="1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7" name="Freeform 261"/>
            <p:cNvSpPr>
              <a:spLocks/>
            </p:cNvSpPr>
            <p:nvPr/>
          </p:nvSpPr>
          <p:spPr bwMode="auto">
            <a:xfrm>
              <a:off x="2449" y="349"/>
              <a:ext cx="64" cy="82"/>
            </a:xfrm>
            <a:custGeom>
              <a:avLst/>
              <a:gdLst>
                <a:gd name="T0" fmla="*/ 192 w 385"/>
                <a:gd name="T1" fmla="*/ 0 h 494"/>
                <a:gd name="T2" fmla="*/ 205 w 385"/>
                <a:gd name="T3" fmla="*/ 0 h 494"/>
                <a:gd name="T4" fmla="*/ 228 w 385"/>
                <a:gd name="T5" fmla="*/ 4 h 494"/>
                <a:gd name="T6" fmla="*/ 258 w 385"/>
                <a:gd name="T7" fmla="*/ 10 h 494"/>
                <a:gd name="T8" fmla="*/ 291 w 385"/>
                <a:gd name="T9" fmla="*/ 24 h 494"/>
                <a:gd name="T10" fmla="*/ 324 w 385"/>
                <a:gd name="T11" fmla="*/ 47 h 494"/>
                <a:gd name="T12" fmla="*/ 353 w 385"/>
                <a:gd name="T13" fmla="*/ 83 h 494"/>
                <a:gd name="T14" fmla="*/ 374 w 385"/>
                <a:gd name="T15" fmla="*/ 131 h 494"/>
                <a:gd name="T16" fmla="*/ 384 w 385"/>
                <a:gd name="T17" fmla="*/ 196 h 494"/>
                <a:gd name="T18" fmla="*/ 385 w 385"/>
                <a:gd name="T19" fmla="*/ 205 h 494"/>
                <a:gd name="T20" fmla="*/ 385 w 385"/>
                <a:gd name="T21" fmla="*/ 227 h 494"/>
                <a:gd name="T22" fmla="*/ 385 w 385"/>
                <a:gd name="T23" fmla="*/ 260 h 494"/>
                <a:gd name="T24" fmla="*/ 381 w 385"/>
                <a:gd name="T25" fmla="*/ 301 h 494"/>
                <a:gd name="T26" fmla="*/ 372 w 385"/>
                <a:gd name="T27" fmla="*/ 344 h 494"/>
                <a:gd name="T28" fmla="*/ 357 w 385"/>
                <a:gd name="T29" fmla="*/ 388 h 494"/>
                <a:gd name="T30" fmla="*/ 333 w 385"/>
                <a:gd name="T31" fmla="*/ 429 h 494"/>
                <a:gd name="T32" fmla="*/ 298 w 385"/>
                <a:gd name="T33" fmla="*/ 463 h 494"/>
                <a:gd name="T34" fmla="*/ 253 w 385"/>
                <a:gd name="T35" fmla="*/ 485 h 494"/>
                <a:gd name="T36" fmla="*/ 195 w 385"/>
                <a:gd name="T37" fmla="*/ 494 h 494"/>
                <a:gd name="T38" fmla="*/ 160 w 385"/>
                <a:gd name="T39" fmla="*/ 492 h 494"/>
                <a:gd name="T40" fmla="*/ 108 w 385"/>
                <a:gd name="T41" fmla="*/ 476 h 494"/>
                <a:gd name="T42" fmla="*/ 68 w 385"/>
                <a:gd name="T43" fmla="*/ 447 h 494"/>
                <a:gd name="T44" fmla="*/ 40 w 385"/>
                <a:gd name="T45" fmla="*/ 409 h 494"/>
                <a:gd name="T46" fmla="*/ 21 w 385"/>
                <a:gd name="T47" fmla="*/ 367 h 494"/>
                <a:gd name="T48" fmla="*/ 9 w 385"/>
                <a:gd name="T49" fmla="*/ 322 h 494"/>
                <a:gd name="T50" fmla="*/ 2 w 385"/>
                <a:gd name="T51" fmla="*/ 279 h 494"/>
                <a:gd name="T52" fmla="*/ 0 w 385"/>
                <a:gd name="T53" fmla="*/ 242 h 494"/>
                <a:gd name="T54" fmla="*/ 0 w 385"/>
                <a:gd name="T55" fmla="*/ 214 h 494"/>
                <a:gd name="T56" fmla="*/ 1 w 385"/>
                <a:gd name="T57" fmla="*/ 198 h 494"/>
                <a:gd name="T58" fmla="*/ 5 w 385"/>
                <a:gd name="T59" fmla="*/ 161 h 494"/>
                <a:gd name="T60" fmla="*/ 22 w 385"/>
                <a:gd name="T61" fmla="*/ 104 h 494"/>
                <a:gd name="T62" fmla="*/ 47 w 385"/>
                <a:gd name="T63" fmla="*/ 63 h 494"/>
                <a:gd name="T64" fmla="*/ 78 w 385"/>
                <a:gd name="T65" fmla="*/ 34 h 494"/>
                <a:gd name="T66" fmla="*/ 111 w 385"/>
                <a:gd name="T67" fmla="*/ 16 h 494"/>
                <a:gd name="T68" fmla="*/ 143 w 385"/>
                <a:gd name="T69" fmla="*/ 6 h 494"/>
                <a:gd name="T70" fmla="*/ 170 w 385"/>
                <a:gd name="T71" fmla="*/ 2 h 494"/>
                <a:gd name="T72" fmla="*/ 188 w 385"/>
                <a:gd name="T7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 h="494">
                  <a:moveTo>
                    <a:pt x="188" y="0"/>
                  </a:moveTo>
                  <a:lnTo>
                    <a:pt x="192" y="0"/>
                  </a:lnTo>
                  <a:lnTo>
                    <a:pt x="198" y="0"/>
                  </a:lnTo>
                  <a:lnTo>
                    <a:pt x="205" y="0"/>
                  </a:lnTo>
                  <a:lnTo>
                    <a:pt x="216" y="2"/>
                  </a:lnTo>
                  <a:lnTo>
                    <a:pt x="228" y="4"/>
                  </a:lnTo>
                  <a:lnTo>
                    <a:pt x="242" y="6"/>
                  </a:lnTo>
                  <a:lnTo>
                    <a:pt x="258" y="10"/>
                  </a:lnTo>
                  <a:lnTo>
                    <a:pt x="275" y="16"/>
                  </a:lnTo>
                  <a:lnTo>
                    <a:pt x="291" y="24"/>
                  </a:lnTo>
                  <a:lnTo>
                    <a:pt x="308" y="34"/>
                  </a:lnTo>
                  <a:lnTo>
                    <a:pt x="324" y="47"/>
                  </a:lnTo>
                  <a:lnTo>
                    <a:pt x="338" y="63"/>
                  </a:lnTo>
                  <a:lnTo>
                    <a:pt x="353" y="83"/>
                  </a:lnTo>
                  <a:lnTo>
                    <a:pt x="364" y="104"/>
                  </a:lnTo>
                  <a:lnTo>
                    <a:pt x="374" y="131"/>
                  </a:lnTo>
                  <a:lnTo>
                    <a:pt x="381" y="161"/>
                  </a:lnTo>
                  <a:lnTo>
                    <a:pt x="384" y="196"/>
                  </a:lnTo>
                  <a:lnTo>
                    <a:pt x="384" y="198"/>
                  </a:lnTo>
                  <a:lnTo>
                    <a:pt x="385" y="205"/>
                  </a:lnTo>
                  <a:lnTo>
                    <a:pt x="385" y="214"/>
                  </a:lnTo>
                  <a:lnTo>
                    <a:pt x="385" y="227"/>
                  </a:lnTo>
                  <a:lnTo>
                    <a:pt x="385" y="242"/>
                  </a:lnTo>
                  <a:lnTo>
                    <a:pt x="385" y="260"/>
                  </a:lnTo>
                  <a:lnTo>
                    <a:pt x="383" y="279"/>
                  </a:lnTo>
                  <a:lnTo>
                    <a:pt x="381" y="301"/>
                  </a:lnTo>
                  <a:lnTo>
                    <a:pt x="377" y="322"/>
                  </a:lnTo>
                  <a:lnTo>
                    <a:pt x="372" y="344"/>
                  </a:lnTo>
                  <a:lnTo>
                    <a:pt x="366" y="367"/>
                  </a:lnTo>
                  <a:lnTo>
                    <a:pt x="357" y="388"/>
                  </a:lnTo>
                  <a:lnTo>
                    <a:pt x="346" y="409"/>
                  </a:lnTo>
                  <a:lnTo>
                    <a:pt x="333" y="429"/>
                  </a:lnTo>
                  <a:lnTo>
                    <a:pt x="317" y="447"/>
                  </a:lnTo>
                  <a:lnTo>
                    <a:pt x="298" y="463"/>
                  </a:lnTo>
                  <a:lnTo>
                    <a:pt x="278" y="476"/>
                  </a:lnTo>
                  <a:lnTo>
                    <a:pt x="253" y="485"/>
                  </a:lnTo>
                  <a:lnTo>
                    <a:pt x="226" y="492"/>
                  </a:lnTo>
                  <a:lnTo>
                    <a:pt x="195" y="494"/>
                  </a:lnTo>
                  <a:lnTo>
                    <a:pt x="191" y="494"/>
                  </a:lnTo>
                  <a:lnTo>
                    <a:pt x="160" y="492"/>
                  </a:lnTo>
                  <a:lnTo>
                    <a:pt x="132" y="485"/>
                  </a:lnTo>
                  <a:lnTo>
                    <a:pt x="108" y="476"/>
                  </a:lnTo>
                  <a:lnTo>
                    <a:pt x="87" y="463"/>
                  </a:lnTo>
                  <a:lnTo>
                    <a:pt x="68" y="447"/>
                  </a:lnTo>
                  <a:lnTo>
                    <a:pt x="53" y="429"/>
                  </a:lnTo>
                  <a:lnTo>
                    <a:pt x="40" y="409"/>
                  </a:lnTo>
                  <a:lnTo>
                    <a:pt x="29" y="388"/>
                  </a:lnTo>
                  <a:lnTo>
                    <a:pt x="21" y="367"/>
                  </a:lnTo>
                  <a:lnTo>
                    <a:pt x="13" y="344"/>
                  </a:lnTo>
                  <a:lnTo>
                    <a:pt x="9" y="322"/>
                  </a:lnTo>
                  <a:lnTo>
                    <a:pt x="4" y="301"/>
                  </a:lnTo>
                  <a:lnTo>
                    <a:pt x="2" y="279"/>
                  </a:lnTo>
                  <a:lnTo>
                    <a:pt x="1" y="260"/>
                  </a:lnTo>
                  <a:lnTo>
                    <a:pt x="0" y="242"/>
                  </a:lnTo>
                  <a:lnTo>
                    <a:pt x="0" y="227"/>
                  </a:lnTo>
                  <a:lnTo>
                    <a:pt x="0" y="214"/>
                  </a:lnTo>
                  <a:lnTo>
                    <a:pt x="1" y="205"/>
                  </a:lnTo>
                  <a:lnTo>
                    <a:pt x="1" y="198"/>
                  </a:lnTo>
                  <a:lnTo>
                    <a:pt x="2" y="196"/>
                  </a:lnTo>
                  <a:lnTo>
                    <a:pt x="5" y="161"/>
                  </a:lnTo>
                  <a:lnTo>
                    <a:pt x="12" y="131"/>
                  </a:lnTo>
                  <a:lnTo>
                    <a:pt x="22" y="104"/>
                  </a:lnTo>
                  <a:lnTo>
                    <a:pt x="34" y="83"/>
                  </a:lnTo>
                  <a:lnTo>
                    <a:pt x="47" y="63"/>
                  </a:lnTo>
                  <a:lnTo>
                    <a:pt x="62" y="47"/>
                  </a:lnTo>
                  <a:lnTo>
                    <a:pt x="78" y="34"/>
                  </a:lnTo>
                  <a:lnTo>
                    <a:pt x="95" y="24"/>
                  </a:lnTo>
                  <a:lnTo>
                    <a:pt x="111" y="16"/>
                  </a:lnTo>
                  <a:lnTo>
                    <a:pt x="128" y="10"/>
                  </a:lnTo>
                  <a:lnTo>
                    <a:pt x="143" y="6"/>
                  </a:lnTo>
                  <a:lnTo>
                    <a:pt x="158" y="4"/>
                  </a:lnTo>
                  <a:lnTo>
                    <a:pt x="170" y="2"/>
                  </a:lnTo>
                  <a:lnTo>
                    <a:pt x="181" y="0"/>
                  </a:lnTo>
                  <a:lnTo>
                    <a:pt x="1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8" name="Freeform 262"/>
            <p:cNvSpPr>
              <a:spLocks/>
            </p:cNvSpPr>
            <p:nvPr/>
          </p:nvSpPr>
          <p:spPr bwMode="auto">
            <a:xfrm>
              <a:off x="2558" y="349"/>
              <a:ext cx="64" cy="82"/>
            </a:xfrm>
            <a:custGeom>
              <a:avLst/>
              <a:gdLst>
                <a:gd name="T0" fmla="*/ 193 w 385"/>
                <a:gd name="T1" fmla="*/ 0 h 494"/>
                <a:gd name="T2" fmla="*/ 205 w 385"/>
                <a:gd name="T3" fmla="*/ 0 h 494"/>
                <a:gd name="T4" fmla="*/ 228 w 385"/>
                <a:gd name="T5" fmla="*/ 4 h 494"/>
                <a:gd name="T6" fmla="*/ 258 w 385"/>
                <a:gd name="T7" fmla="*/ 10 h 494"/>
                <a:gd name="T8" fmla="*/ 291 w 385"/>
                <a:gd name="T9" fmla="*/ 24 h 494"/>
                <a:gd name="T10" fmla="*/ 324 w 385"/>
                <a:gd name="T11" fmla="*/ 47 h 494"/>
                <a:gd name="T12" fmla="*/ 353 w 385"/>
                <a:gd name="T13" fmla="*/ 83 h 494"/>
                <a:gd name="T14" fmla="*/ 373 w 385"/>
                <a:gd name="T15" fmla="*/ 131 h 494"/>
                <a:gd name="T16" fmla="*/ 383 w 385"/>
                <a:gd name="T17" fmla="*/ 196 h 494"/>
                <a:gd name="T18" fmla="*/ 384 w 385"/>
                <a:gd name="T19" fmla="*/ 205 h 494"/>
                <a:gd name="T20" fmla="*/ 385 w 385"/>
                <a:gd name="T21" fmla="*/ 227 h 494"/>
                <a:gd name="T22" fmla="*/ 384 w 385"/>
                <a:gd name="T23" fmla="*/ 260 h 494"/>
                <a:gd name="T24" fmla="*/ 381 w 385"/>
                <a:gd name="T25" fmla="*/ 301 h 494"/>
                <a:gd name="T26" fmla="*/ 372 w 385"/>
                <a:gd name="T27" fmla="*/ 344 h 494"/>
                <a:gd name="T28" fmla="*/ 356 w 385"/>
                <a:gd name="T29" fmla="*/ 388 h 494"/>
                <a:gd name="T30" fmla="*/ 332 w 385"/>
                <a:gd name="T31" fmla="*/ 429 h 494"/>
                <a:gd name="T32" fmla="*/ 299 w 385"/>
                <a:gd name="T33" fmla="*/ 463 h 494"/>
                <a:gd name="T34" fmla="*/ 253 w 385"/>
                <a:gd name="T35" fmla="*/ 485 h 494"/>
                <a:gd name="T36" fmla="*/ 194 w 385"/>
                <a:gd name="T37" fmla="*/ 494 h 494"/>
                <a:gd name="T38" fmla="*/ 159 w 385"/>
                <a:gd name="T39" fmla="*/ 492 h 494"/>
                <a:gd name="T40" fmla="*/ 107 w 385"/>
                <a:gd name="T41" fmla="*/ 476 h 494"/>
                <a:gd name="T42" fmla="*/ 68 w 385"/>
                <a:gd name="T43" fmla="*/ 447 h 494"/>
                <a:gd name="T44" fmla="*/ 39 w 385"/>
                <a:gd name="T45" fmla="*/ 409 h 494"/>
                <a:gd name="T46" fmla="*/ 20 w 385"/>
                <a:gd name="T47" fmla="*/ 367 h 494"/>
                <a:gd name="T48" fmla="*/ 8 w 385"/>
                <a:gd name="T49" fmla="*/ 322 h 494"/>
                <a:gd name="T50" fmla="*/ 2 w 385"/>
                <a:gd name="T51" fmla="*/ 279 h 494"/>
                <a:gd name="T52" fmla="*/ 0 w 385"/>
                <a:gd name="T53" fmla="*/ 242 h 494"/>
                <a:gd name="T54" fmla="*/ 0 w 385"/>
                <a:gd name="T55" fmla="*/ 214 h 494"/>
                <a:gd name="T56" fmla="*/ 1 w 385"/>
                <a:gd name="T57" fmla="*/ 198 h 494"/>
                <a:gd name="T58" fmla="*/ 5 w 385"/>
                <a:gd name="T59" fmla="*/ 161 h 494"/>
                <a:gd name="T60" fmla="*/ 21 w 385"/>
                <a:gd name="T61" fmla="*/ 104 h 494"/>
                <a:gd name="T62" fmla="*/ 47 w 385"/>
                <a:gd name="T63" fmla="*/ 63 h 494"/>
                <a:gd name="T64" fmla="*/ 78 w 385"/>
                <a:gd name="T65" fmla="*/ 34 h 494"/>
                <a:gd name="T66" fmla="*/ 112 w 385"/>
                <a:gd name="T67" fmla="*/ 16 h 494"/>
                <a:gd name="T68" fmla="*/ 143 w 385"/>
                <a:gd name="T69" fmla="*/ 6 h 494"/>
                <a:gd name="T70" fmla="*/ 170 w 385"/>
                <a:gd name="T71" fmla="*/ 2 h 494"/>
                <a:gd name="T72" fmla="*/ 187 w 385"/>
                <a:gd name="T7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 h="494">
                  <a:moveTo>
                    <a:pt x="187" y="0"/>
                  </a:moveTo>
                  <a:lnTo>
                    <a:pt x="193" y="0"/>
                  </a:lnTo>
                  <a:lnTo>
                    <a:pt x="197" y="0"/>
                  </a:lnTo>
                  <a:lnTo>
                    <a:pt x="205" y="0"/>
                  </a:lnTo>
                  <a:lnTo>
                    <a:pt x="215" y="2"/>
                  </a:lnTo>
                  <a:lnTo>
                    <a:pt x="228" y="4"/>
                  </a:lnTo>
                  <a:lnTo>
                    <a:pt x="242" y="6"/>
                  </a:lnTo>
                  <a:lnTo>
                    <a:pt x="258" y="10"/>
                  </a:lnTo>
                  <a:lnTo>
                    <a:pt x="274" y="16"/>
                  </a:lnTo>
                  <a:lnTo>
                    <a:pt x="291" y="24"/>
                  </a:lnTo>
                  <a:lnTo>
                    <a:pt x="307" y="34"/>
                  </a:lnTo>
                  <a:lnTo>
                    <a:pt x="324" y="47"/>
                  </a:lnTo>
                  <a:lnTo>
                    <a:pt x="339" y="63"/>
                  </a:lnTo>
                  <a:lnTo>
                    <a:pt x="353" y="83"/>
                  </a:lnTo>
                  <a:lnTo>
                    <a:pt x="364" y="104"/>
                  </a:lnTo>
                  <a:lnTo>
                    <a:pt x="373" y="131"/>
                  </a:lnTo>
                  <a:lnTo>
                    <a:pt x="380" y="161"/>
                  </a:lnTo>
                  <a:lnTo>
                    <a:pt x="383" y="196"/>
                  </a:lnTo>
                  <a:lnTo>
                    <a:pt x="384" y="198"/>
                  </a:lnTo>
                  <a:lnTo>
                    <a:pt x="384" y="205"/>
                  </a:lnTo>
                  <a:lnTo>
                    <a:pt x="385" y="214"/>
                  </a:lnTo>
                  <a:lnTo>
                    <a:pt x="385" y="227"/>
                  </a:lnTo>
                  <a:lnTo>
                    <a:pt x="385" y="242"/>
                  </a:lnTo>
                  <a:lnTo>
                    <a:pt x="384" y="260"/>
                  </a:lnTo>
                  <a:lnTo>
                    <a:pt x="383" y="279"/>
                  </a:lnTo>
                  <a:lnTo>
                    <a:pt x="381" y="301"/>
                  </a:lnTo>
                  <a:lnTo>
                    <a:pt x="377" y="322"/>
                  </a:lnTo>
                  <a:lnTo>
                    <a:pt x="372" y="344"/>
                  </a:lnTo>
                  <a:lnTo>
                    <a:pt x="365" y="367"/>
                  </a:lnTo>
                  <a:lnTo>
                    <a:pt x="356" y="388"/>
                  </a:lnTo>
                  <a:lnTo>
                    <a:pt x="345" y="409"/>
                  </a:lnTo>
                  <a:lnTo>
                    <a:pt x="332" y="429"/>
                  </a:lnTo>
                  <a:lnTo>
                    <a:pt x="317" y="447"/>
                  </a:lnTo>
                  <a:lnTo>
                    <a:pt x="299" y="463"/>
                  </a:lnTo>
                  <a:lnTo>
                    <a:pt x="277" y="476"/>
                  </a:lnTo>
                  <a:lnTo>
                    <a:pt x="253" y="485"/>
                  </a:lnTo>
                  <a:lnTo>
                    <a:pt x="225" y="492"/>
                  </a:lnTo>
                  <a:lnTo>
                    <a:pt x="194" y="494"/>
                  </a:lnTo>
                  <a:lnTo>
                    <a:pt x="191" y="494"/>
                  </a:lnTo>
                  <a:lnTo>
                    <a:pt x="159" y="492"/>
                  </a:lnTo>
                  <a:lnTo>
                    <a:pt x="132" y="485"/>
                  </a:lnTo>
                  <a:lnTo>
                    <a:pt x="107" y="476"/>
                  </a:lnTo>
                  <a:lnTo>
                    <a:pt x="87" y="463"/>
                  </a:lnTo>
                  <a:lnTo>
                    <a:pt x="68" y="447"/>
                  </a:lnTo>
                  <a:lnTo>
                    <a:pt x="52" y="429"/>
                  </a:lnTo>
                  <a:lnTo>
                    <a:pt x="39" y="409"/>
                  </a:lnTo>
                  <a:lnTo>
                    <a:pt x="28" y="388"/>
                  </a:lnTo>
                  <a:lnTo>
                    <a:pt x="20" y="367"/>
                  </a:lnTo>
                  <a:lnTo>
                    <a:pt x="13" y="344"/>
                  </a:lnTo>
                  <a:lnTo>
                    <a:pt x="8" y="322"/>
                  </a:lnTo>
                  <a:lnTo>
                    <a:pt x="5" y="301"/>
                  </a:lnTo>
                  <a:lnTo>
                    <a:pt x="2" y="279"/>
                  </a:lnTo>
                  <a:lnTo>
                    <a:pt x="0" y="260"/>
                  </a:lnTo>
                  <a:lnTo>
                    <a:pt x="0" y="242"/>
                  </a:lnTo>
                  <a:lnTo>
                    <a:pt x="0" y="227"/>
                  </a:lnTo>
                  <a:lnTo>
                    <a:pt x="0" y="214"/>
                  </a:lnTo>
                  <a:lnTo>
                    <a:pt x="0" y="205"/>
                  </a:lnTo>
                  <a:lnTo>
                    <a:pt x="1" y="198"/>
                  </a:lnTo>
                  <a:lnTo>
                    <a:pt x="1" y="196"/>
                  </a:lnTo>
                  <a:lnTo>
                    <a:pt x="5" y="161"/>
                  </a:lnTo>
                  <a:lnTo>
                    <a:pt x="12" y="131"/>
                  </a:lnTo>
                  <a:lnTo>
                    <a:pt x="21" y="104"/>
                  </a:lnTo>
                  <a:lnTo>
                    <a:pt x="33" y="83"/>
                  </a:lnTo>
                  <a:lnTo>
                    <a:pt x="47" y="63"/>
                  </a:lnTo>
                  <a:lnTo>
                    <a:pt x="62" y="47"/>
                  </a:lnTo>
                  <a:lnTo>
                    <a:pt x="78" y="34"/>
                  </a:lnTo>
                  <a:lnTo>
                    <a:pt x="94" y="24"/>
                  </a:lnTo>
                  <a:lnTo>
                    <a:pt x="112" y="16"/>
                  </a:lnTo>
                  <a:lnTo>
                    <a:pt x="128" y="10"/>
                  </a:lnTo>
                  <a:lnTo>
                    <a:pt x="143" y="6"/>
                  </a:lnTo>
                  <a:lnTo>
                    <a:pt x="157" y="4"/>
                  </a:lnTo>
                  <a:lnTo>
                    <a:pt x="170" y="2"/>
                  </a:lnTo>
                  <a:lnTo>
                    <a:pt x="180" y="0"/>
                  </a:lnTo>
                  <a:lnTo>
                    <a:pt x="1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9" name="Freeform 263"/>
            <p:cNvSpPr>
              <a:spLocks/>
            </p:cNvSpPr>
            <p:nvPr/>
          </p:nvSpPr>
          <p:spPr bwMode="auto">
            <a:xfrm>
              <a:off x="2667" y="349"/>
              <a:ext cx="64" cy="82"/>
            </a:xfrm>
            <a:custGeom>
              <a:avLst/>
              <a:gdLst>
                <a:gd name="T0" fmla="*/ 193 w 385"/>
                <a:gd name="T1" fmla="*/ 0 h 494"/>
                <a:gd name="T2" fmla="*/ 206 w 385"/>
                <a:gd name="T3" fmla="*/ 0 h 494"/>
                <a:gd name="T4" fmla="*/ 229 w 385"/>
                <a:gd name="T5" fmla="*/ 4 h 494"/>
                <a:gd name="T6" fmla="*/ 259 w 385"/>
                <a:gd name="T7" fmla="*/ 10 h 494"/>
                <a:gd name="T8" fmla="*/ 291 w 385"/>
                <a:gd name="T9" fmla="*/ 24 h 494"/>
                <a:gd name="T10" fmla="*/ 324 w 385"/>
                <a:gd name="T11" fmla="*/ 47 h 494"/>
                <a:gd name="T12" fmla="*/ 353 w 385"/>
                <a:gd name="T13" fmla="*/ 83 h 494"/>
                <a:gd name="T14" fmla="*/ 374 w 385"/>
                <a:gd name="T15" fmla="*/ 131 h 494"/>
                <a:gd name="T16" fmla="*/ 384 w 385"/>
                <a:gd name="T17" fmla="*/ 196 h 494"/>
                <a:gd name="T18" fmla="*/ 384 w 385"/>
                <a:gd name="T19" fmla="*/ 205 h 494"/>
                <a:gd name="T20" fmla="*/ 385 w 385"/>
                <a:gd name="T21" fmla="*/ 227 h 494"/>
                <a:gd name="T22" fmla="*/ 385 w 385"/>
                <a:gd name="T23" fmla="*/ 260 h 494"/>
                <a:gd name="T24" fmla="*/ 381 w 385"/>
                <a:gd name="T25" fmla="*/ 301 h 494"/>
                <a:gd name="T26" fmla="*/ 372 w 385"/>
                <a:gd name="T27" fmla="*/ 344 h 494"/>
                <a:gd name="T28" fmla="*/ 357 w 385"/>
                <a:gd name="T29" fmla="*/ 388 h 494"/>
                <a:gd name="T30" fmla="*/ 333 w 385"/>
                <a:gd name="T31" fmla="*/ 429 h 494"/>
                <a:gd name="T32" fmla="*/ 299 w 385"/>
                <a:gd name="T33" fmla="*/ 463 h 494"/>
                <a:gd name="T34" fmla="*/ 253 w 385"/>
                <a:gd name="T35" fmla="*/ 485 h 494"/>
                <a:gd name="T36" fmla="*/ 194 w 385"/>
                <a:gd name="T37" fmla="*/ 494 h 494"/>
                <a:gd name="T38" fmla="*/ 160 w 385"/>
                <a:gd name="T39" fmla="*/ 492 h 494"/>
                <a:gd name="T40" fmla="*/ 107 w 385"/>
                <a:gd name="T41" fmla="*/ 476 h 494"/>
                <a:gd name="T42" fmla="*/ 69 w 385"/>
                <a:gd name="T43" fmla="*/ 447 h 494"/>
                <a:gd name="T44" fmla="*/ 39 w 385"/>
                <a:gd name="T45" fmla="*/ 409 h 494"/>
                <a:gd name="T46" fmla="*/ 20 w 385"/>
                <a:gd name="T47" fmla="*/ 367 h 494"/>
                <a:gd name="T48" fmla="*/ 8 w 385"/>
                <a:gd name="T49" fmla="*/ 322 h 494"/>
                <a:gd name="T50" fmla="*/ 3 w 385"/>
                <a:gd name="T51" fmla="*/ 279 h 494"/>
                <a:gd name="T52" fmla="*/ 0 w 385"/>
                <a:gd name="T53" fmla="*/ 242 h 494"/>
                <a:gd name="T54" fmla="*/ 0 w 385"/>
                <a:gd name="T55" fmla="*/ 214 h 494"/>
                <a:gd name="T56" fmla="*/ 2 w 385"/>
                <a:gd name="T57" fmla="*/ 198 h 494"/>
                <a:gd name="T58" fmla="*/ 6 w 385"/>
                <a:gd name="T59" fmla="*/ 161 h 494"/>
                <a:gd name="T60" fmla="*/ 22 w 385"/>
                <a:gd name="T61" fmla="*/ 104 h 494"/>
                <a:gd name="T62" fmla="*/ 47 w 385"/>
                <a:gd name="T63" fmla="*/ 63 h 494"/>
                <a:gd name="T64" fmla="*/ 78 w 385"/>
                <a:gd name="T65" fmla="*/ 34 h 494"/>
                <a:gd name="T66" fmla="*/ 112 w 385"/>
                <a:gd name="T67" fmla="*/ 16 h 494"/>
                <a:gd name="T68" fmla="*/ 143 w 385"/>
                <a:gd name="T69" fmla="*/ 6 h 494"/>
                <a:gd name="T70" fmla="*/ 170 w 385"/>
                <a:gd name="T71" fmla="*/ 2 h 494"/>
                <a:gd name="T72" fmla="*/ 189 w 385"/>
                <a:gd name="T7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 h="494">
                  <a:moveTo>
                    <a:pt x="189" y="0"/>
                  </a:moveTo>
                  <a:lnTo>
                    <a:pt x="193" y="0"/>
                  </a:lnTo>
                  <a:lnTo>
                    <a:pt x="197" y="0"/>
                  </a:lnTo>
                  <a:lnTo>
                    <a:pt x="206" y="0"/>
                  </a:lnTo>
                  <a:lnTo>
                    <a:pt x="216" y="2"/>
                  </a:lnTo>
                  <a:lnTo>
                    <a:pt x="229" y="4"/>
                  </a:lnTo>
                  <a:lnTo>
                    <a:pt x="243" y="6"/>
                  </a:lnTo>
                  <a:lnTo>
                    <a:pt x="259" y="10"/>
                  </a:lnTo>
                  <a:lnTo>
                    <a:pt x="275" y="16"/>
                  </a:lnTo>
                  <a:lnTo>
                    <a:pt x="291" y="24"/>
                  </a:lnTo>
                  <a:lnTo>
                    <a:pt x="308" y="34"/>
                  </a:lnTo>
                  <a:lnTo>
                    <a:pt x="324" y="47"/>
                  </a:lnTo>
                  <a:lnTo>
                    <a:pt x="339" y="63"/>
                  </a:lnTo>
                  <a:lnTo>
                    <a:pt x="353" y="83"/>
                  </a:lnTo>
                  <a:lnTo>
                    <a:pt x="365" y="104"/>
                  </a:lnTo>
                  <a:lnTo>
                    <a:pt x="374" y="131"/>
                  </a:lnTo>
                  <a:lnTo>
                    <a:pt x="381" y="161"/>
                  </a:lnTo>
                  <a:lnTo>
                    <a:pt x="384" y="196"/>
                  </a:lnTo>
                  <a:lnTo>
                    <a:pt x="384" y="198"/>
                  </a:lnTo>
                  <a:lnTo>
                    <a:pt x="384" y="205"/>
                  </a:lnTo>
                  <a:lnTo>
                    <a:pt x="385" y="214"/>
                  </a:lnTo>
                  <a:lnTo>
                    <a:pt x="385" y="227"/>
                  </a:lnTo>
                  <a:lnTo>
                    <a:pt x="385" y="242"/>
                  </a:lnTo>
                  <a:lnTo>
                    <a:pt x="385" y="260"/>
                  </a:lnTo>
                  <a:lnTo>
                    <a:pt x="383" y="279"/>
                  </a:lnTo>
                  <a:lnTo>
                    <a:pt x="381" y="301"/>
                  </a:lnTo>
                  <a:lnTo>
                    <a:pt x="378" y="322"/>
                  </a:lnTo>
                  <a:lnTo>
                    <a:pt x="372" y="344"/>
                  </a:lnTo>
                  <a:lnTo>
                    <a:pt x="366" y="367"/>
                  </a:lnTo>
                  <a:lnTo>
                    <a:pt x="357" y="388"/>
                  </a:lnTo>
                  <a:lnTo>
                    <a:pt x="346" y="409"/>
                  </a:lnTo>
                  <a:lnTo>
                    <a:pt x="333" y="429"/>
                  </a:lnTo>
                  <a:lnTo>
                    <a:pt x="317" y="447"/>
                  </a:lnTo>
                  <a:lnTo>
                    <a:pt x="299" y="463"/>
                  </a:lnTo>
                  <a:lnTo>
                    <a:pt x="278" y="476"/>
                  </a:lnTo>
                  <a:lnTo>
                    <a:pt x="253" y="485"/>
                  </a:lnTo>
                  <a:lnTo>
                    <a:pt x="225" y="492"/>
                  </a:lnTo>
                  <a:lnTo>
                    <a:pt x="194" y="494"/>
                  </a:lnTo>
                  <a:lnTo>
                    <a:pt x="192" y="494"/>
                  </a:lnTo>
                  <a:lnTo>
                    <a:pt x="160" y="492"/>
                  </a:lnTo>
                  <a:lnTo>
                    <a:pt x="132" y="485"/>
                  </a:lnTo>
                  <a:lnTo>
                    <a:pt x="107" y="476"/>
                  </a:lnTo>
                  <a:lnTo>
                    <a:pt x="87" y="463"/>
                  </a:lnTo>
                  <a:lnTo>
                    <a:pt x="69" y="447"/>
                  </a:lnTo>
                  <a:lnTo>
                    <a:pt x="52" y="429"/>
                  </a:lnTo>
                  <a:lnTo>
                    <a:pt x="39" y="409"/>
                  </a:lnTo>
                  <a:lnTo>
                    <a:pt x="29" y="388"/>
                  </a:lnTo>
                  <a:lnTo>
                    <a:pt x="20" y="367"/>
                  </a:lnTo>
                  <a:lnTo>
                    <a:pt x="13" y="344"/>
                  </a:lnTo>
                  <a:lnTo>
                    <a:pt x="8" y="322"/>
                  </a:lnTo>
                  <a:lnTo>
                    <a:pt x="5" y="301"/>
                  </a:lnTo>
                  <a:lnTo>
                    <a:pt x="3" y="279"/>
                  </a:lnTo>
                  <a:lnTo>
                    <a:pt x="2" y="260"/>
                  </a:lnTo>
                  <a:lnTo>
                    <a:pt x="0" y="242"/>
                  </a:lnTo>
                  <a:lnTo>
                    <a:pt x="0" y="227"/>
                  </a:lnTo>
                  <a:lnTo>
                    <a:pt x="0" y="214"/>
                  </a:lnTo>
                  <a:lnTo>
                    <a:pt x="2" y="205"/>
                  </a:lnTo>
                  <a:lnTo>
                    <a:pt x="2" y="198"/>
                  </a:lnTo>
                  <a:lnTo>
                    <a:pt x="2" y="196"/>
                  </a:lnTo>
                  <a:lnTo>
                    <a:pt x="6" y="161"/>
                  </a:lnTo>
                  <a:lnTo>
                    <a:pt x="12" y="131"/>
                  </a:lnTo>
                  <a:lnTo>
                    <a:pt x="22" y="104"/>
                  </a:lnTo>
                  <a:lnTo>
                    <a:pt x="34" y="81"/>
                  </a:lnTo>
                  <a:lnTo>
                    <a:pt x="47" y="63"/>
                  </a:lnTo>
                  <a:lnTo>
                    <a:pt x="62" y="47"/>
                  </a:lnTo>
                  <a:lnTo>
                    <a:pt x="78" y="34"/>
                  </a:lnTo>
                  <a:lnTo>
                    <a:pt x="95" y="24"/>
                  </a:lnTo>
                  <a:lnTo>
                    <a:pt x="112" y="16"/>
                  </a:lnTo>
                  <a:lnTo>
                    <a:pt x="128" y="10"/>
                  </a:lnTo>
                  <a:lnTo>
                    <a:pt x="143" y="6"/>
                  </a:lnTo>
                  <a:lnTo>
                    <a:pt x="157" y="3"/>
                  </a:lnTo>
                  <a:lnTo>
                    <a:pt x="170" y="2"/>
                  </a:lnTo>
                  <a:lnTo>
                    <a:pt x="181" y="0"/>
                  </a:lnTo>
                  <a:lnTo>
                    <a:pt x="1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0" name="Freeform 264"/>
            <p:cNvSpPr>
              <a:spLocks/>
            </p:cNvSpPr>
            <p:nvPr/>
          </p:nvSpPr>
          <p:spPr bwMode="auto">
            <a:xfrm>
              <a:off x="2305" y="441"/>
              <a:ext cx="462" cy="320"/>
            </a:xfrm>
            <a:custGeom>
              <a:avLst/>
              <a:gdLst>
                <a:gd name="T0" fmla="*/ 451 w 2770"/>
                <a:gd name="T1" fmla="*/ 15 h 1920"/>
                <a:gd name="T2" fmla="*/ 426 w 2770"/>
                <a:gd name="T3" fmla="*/ 116 h 1920"/>
                <a:gd name="T4" fmla="*/ 609 w 2770"/>
                <a:gd name="T5" fmla="*/ 28 h 1920"/>
                <a:gd name="T6" fmla="*/ 782 w 2770"/>
                <a:gd name="T7" fmla="*/ 68 h 1920"/>
                <a:gd name="T8" fmla="*/ 912 w 2770"/>
                <a:gd name="T9" fmla="*/ 1 h 1920"/>
                <a:gd name="T10" fmla="*/ 1003 w 2770"/>
                <a:gd name="T11" fmla="*/ 43 h 1920"/>
                <a:gd name="T12" fmla="*/ 1042 w 2770"/>
                <a:gd name="T13" fmla="*/ 1 h 1920"/>
                <a:gd name="T14" fmla="*/ 1082 w 2770"/>
                <a:gd name="T15" fmla="*/ 3 h 1920"/>
                <a:gd name="T16" fmla="*/ 1110 w 2770"/>
                <a:gd name="T17" fmla="*/ 57 h 1920"/>
                <a:gd name="T18" fmla="*/ 1213 w 2770"/>
                <a:gd name="T19" fmla="*/ 6 h 1920"/>
                <a:gd name="T20" fmla="*/ 1360 w 2770"/>
                <a:gd name="T21" fmla="*/ 84 h 1920"/>
                <a:gd name="T22" fmla="*/ 1528 w 2770"/>
                <a:gd name="T23" fmla="*/ 18 h 1920"/>
                <a:gd name="T24" fmla="*/ 1676 w 2770"/>
                <a:gd name="T25" fmla="*/ 93 h 1920"/>
                <a:gd name="T26" fmla="*/ 1673 w 2770"/>
                <a:gd name="T27" fmla="*/ 10 h 1920"/>
                <a:gd name="T28" fmla="*/ 1716 w 2770"/>
                <a:gd name="T29" fmla="*/ 0 h 1920"/>
                <a:gd name="T30" fmla="*/ 1764 w 2770"/>
                <a:gd name="T31" fmla="*/ 23 h 1920"/>
                <a:gd name="T32" fmla="*/ 1779 w 2770"/>
                <a:gd name="T33" fmla="*/ 243 h 1920"/>
                <a:gd name="T34" fmla="*/ 1939 w 2770"/>
                <a:gd name="T35" fmla="*/ 40 h 1920"/>
                <a:gd name="T36" fmla="*/ 2115 w 2770"/>
                <a:gd name="T37" fmla="*/ 53 h 1920"/>
                <a:gd name="T38" fmla="*/ 2222 w 2770"/>
                <a:gd name="T39" fmla="*/ 0 h 1920"/>
                <a:gd name="T40" fmla="*/ 2312 w 2770"/>
                <a:gd name="T41" fmla="*/ 33 h 1920"/>
                <a:gd name="T42" fmla="*/ 2356 w 2770"/>
                <a:gd name="T43" fmla="*/ 1 h 1920"/>
                <a:gd name="T44" fmla="*/ 2397 w 2770"/>
                <a:gd name="T45" fmla="*/ 6 h 1920"/>
                <a:gd name="T46" fmla="*/ 2412 w 2770"/>
                <a:gd name="T47" fmla="*/ 74 h 1920"/>
                <a:gd name="T48" fmla="*/ 2534 w 2770"/>
                <a:gd name="T49" fmla="*/ 11 h 1920"/>
                <a:gd name="T50" fmla="*/ 2692 w 2770"/>
                <a:gd name="T51" fmla="*/ 102 h 1920"/>
                <a:gd name="T52" fmla="*/ 2763 w 2770"/>
                <a:gd name="T53" fmla="*/ 197 h 1920"/>
                <a:gd name="T54" fmla="*/ 2766 w 2770"/>
                <a:gd name="T55" fmla="*/ 414 h 1920"/>
                <a:gd name="T56" fmla="*/ 2729 w 2770"/>
                <a:gd name="T57" fmla="*/ 598 h 1920"/>
                <a:gd name="T58" fmla="*/ 2659 w 2770"/>
                <a:gd name="T59" fmla="*/ 753 h 1920"/>
                <a:gd name="T60" fmla="*/ 2611 w 2770"/>
                <a:gd name="T61" fmla="*/ 898 h 1920"/>
                <a:gd name="T62" fmla="*/ 2280 w 2770"/>
                <a:gd name="T63" fmla="*/ 1920 h 1920"/>
                <a:gd name="T64" fmla="*/ 2116 w 2770"/>
                <a:gd name="T65" fmla="*/ 860 h 1920"/>
                <a:gd name="T66" fmla="*/ 2067 w 2770"/>
                <a:gd name="T67" fmla="*/ 740 h 1920"/>
                <a:gd name="T68" fmla="*/ 2002 w 2770"/>
                <a:gd name="T69" fmla="*/ 756 h 1920"/>
                <a:gd name="T70" fmla="*/ 1956 w 2770"/>
                <a:gd name="T71" fmla="*/ 898 h 1920"/>
                <a:gd name="T72" fmla="*/ 1626 w 2770"/>
                <a:gd name="T73" fmla="*/ 1920 h 1920"/>
                <a:gd name="T74" fmla="*/ 1462 w 2770"/>
                <a:gd name="T75" fmla="*/ 860 h 1920"/>
                <a:gd name="T76" fmla="*/ 1414 w 2770"/>
                <a:gd name="T77" fmla="*/ 740 h 1920"/>
                <a:gd name="T78" fmla="*/ 1348 w 2770"/>
                <a:gd name="T79" fmla="*/ 756 h 1920"/>
                <a:gd name="T80" fmla="*/ 1303 w 2770"/>
                <a:gd name="T81" fmla="*/ 898 h 1920"/>
                <a:gd name="T82" fmla="*/ 972 w 2770"/>
                <a:gd name="T83" fmla="*/ 1920 h 1920"/>
                <a:gd name="T84" fmla="*/ 809 w 2770"/>
                <a:gd name="T85" fmla="*/ 860 h 1920"/>
                <a:gd name="T86" fmla="*/ 760 w 2770"/>
                <a:gd name="T87" fmla="*/ 740 h 1920"/>
                <a:gd name="T88" fmla="*/ 694 w 2770"/>
                <a:gd name="T89" fmla="*/ 756 h 1920"/>
                <a:gd name="T90" fmla="*/ 649 w 2770"/>
                <a:gd name="T91" fmla="*/ 898 h 1920"/>
                <a:gd name="T92" fmla="*/ 318 w 2770"/>
                <a:gd name="T93" fmla="*/ 1920 h 1920"/>
                <a:gd name="T94" fmla="*/ 155 w 2770"/>
                <a:gd name="T95" fmla="*/ 860 h 1920"/>
                <a:gd name="T96" fmla="*/ 105 w 2770"/>
                <a:gd name="T97" fmla="*/ 736 h 1920"/>
                <a:gd name="T98" fmla="*/ 35 w 2770"/>
                <a:gd name="T99" fmla="*/ 575 h 1920"/>
                <a:gd name="T100" fmla="*/ 3 w 2770"/>
                <a:gd name="T101" fmla="*/ 380 h 1920"/>
                <a:gd name="T102" fmla="*/ 13 w 2770"/>
                <a:gd name="T103" fmla="*/ 175 h 1920"/>
                <a:gd name="T104" fmla="*/ 103 w 2770"/>
                <a:gd name="T105" fmla="*/ 84 h 1920"/>
                <a:gd name="T106" fmla="*/ 250 w 2770"/>
                <a:gd name="T107" fmla="*/ 6 h 1920"/>
                <a:gd name="T108" fmla="*/ 352 w 2770"/>
                <a:gd name="T109" fmla="*/ 57 h 1920"/>
                <a:gd name="T110" fmla="*/ 381 w 2770"/>
                <a:gd name="T111" fmla="*/ 3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70" h="1920">
                  <a:moveTo>
                    <a:pt x="409" y="0"/>
                  </a:moveTo>
                  <a:lnTo>
                    <a:pt x="414" y="0"/>
                  </a:lnTo>
                  <a:lnTo>
                    <a:pt x="421" y="1"/>
                  </a:lnTo>
                  <a:lnTo>
                    <a:pt x="428" y="3"/>
                  </a:lnTo>
                  <a:lnTo>
                    <a:pt x="437" y="6"/>
                  </a:lnTo>
                  <a:lnTo>
                    <a:pt x="443" y="10"/>
                  </a:lnTo>
                  <a:lnTo>
                    <a:pt x="451" y="15"/>
                  </a:lnTo>
                  <a:lnTo>
                    <a:pt x="455" y="23"/>
                  </a:lnTo>
                  <a:lnTo>
                    <a:pt x="458" y="33"/>
                  </a:lnTo>
                  <a:lnTo>
                    <a:pt x="459" y="43"/>
                  </a:lnTo>
                  <a:lnTo>
                    <a:pt x="457" y="57"/>
                  </a:lnTo>
                  <a:lnTo>
                    <a:pt x="451" y="74"/>
                  </a:lnTo>
                  <a:lnTo>
                    <a:pt x="441" y="93"/>
                  </a:lnTo>
                  <a:lnTo>
                    <a:pt x="426" y="116"/>
                  </a:lnTo>
                  <a:lnTo>
                    <a:pt x="471" y="243"/>
                  </a:lnTo>
                  <a:lnTo>
                    <a:pt x="548" y="0"/>
                  </a:lnTo>
                  <a:lnTo>
                    <a:pt x="551" y="1"/>
                  </a:lnTo>
                  <a:lnTo>
                    <a:pt x="560" y="6"/>
                  </a:lnTo>
                  <a:lnTo>
                    <a:pt x="573" y="11"/>
                  </a:lnTo>
                  <a:lnTo>
                    <a:pt x="589" y="18"/>
                  </a:lnTo>
                  <a:lnTo>
                    <a:pt x="609" y="28"/>
                  </a:lnTo>
                  <a:lnTo>
                    <a:pt x="631" y="40"/>
                  </a:lnTo>
                  <a:lnTo>
                    <a:pt x="656" y="53"/>
                  </a:lnTo>
                  <a:lnTo>
                    <a:pt x="681" y="68"/>
                  </a:lnTo>
                  <a:lnTo>
                    <a:pt x="706" y="84"/>
                  </a:lnTo>
                  <a:lnTo>
                    <a:pt x="732" y="102"/>
                  </a:lnTo>
                  <a:lnTo>
                    <a:pt x="757" y="84"/>
                  </a:lnTo>
                  <a:lnTo>
                    <a:pt x="782" y="68"/>
                  </a:lnTo>
                  <a:lnTo>
                    <a:pt x="808" y="53"/>
                  </a:lnTo>
                  <a:lnTo>
                    <a:pt x="831" y="40"/>
                  </a:lnTo>
                  <a:lnTo>
                    <a:pt x="854" y="28"/>
                  </a:lnTo>
                  <a:lnTo>
                    <a:pt x="874" y="18"/>
                  </a:lnTo>
                  <a:lnTo>
                    <a:pt x="891" y="11"/>
                  </a:lnTo>
                  <a:lnTo>
                    <a:pt x="904" y="6"/>
                  </a:lnTo>
                  <a:lnTo>
                    <a:pt x="912" y="1"/>
                  </a:lnTo>
                  <a:lnTo>
                    <a:pt x="915" y="0"/>
                  </a:lnTo>
                  <a:lnTo>
                    <a:pt x="992" y="243"/>
                  </a:lnTo>
                  <a:lnTo>
                    <a:pt x="1037" y="116"/>
                  </a:lnTo>
                  <a:lnTo>
                    <a:pt x="1022" y="93"/>
                  </a:lnTo>
                  <a:lnTo>
                    <a:pt x="1012" y="74"/>
                  </a:lnTo>
                  <a:lnTo>
                    <a:pt x="1006" y="57"/>
                  </a:lnTo>
                  <a:lnTo>
                    <a:pt x="1003" y="43"/>
                  </a:lnTo>
                  <a:lnTo>
                    <a:pt x="1004" y="33"/>
                  </a:lnTo>
                  <a:lnTo>
                    <a:pt x="1008" y="23"/>
                  </a:lnTo>
                  <a:lnTo>
                    <a:pt x="1013" y="15"/>
                  </a:lnTo>
                  <a:lnTo>
                    <a:pt x="1020" y="10"/>
                  </a:lnTo>
                  <a:lnTo>
                    <a:pt x="1027" y="7"/>
                  </a:lnTo>
                  <a:lnTo>
                    <a:pt x="1035" y="3"/>
                  </a:lnTo>
                  <a:lnTo>
                    <a:pt x="1042" y="1"/>
                  </a:lnTo>
                  <a:lnTo>
                    <a:pt x="1049" y="1"/>
                  </a:lnTo>
                  <a:lnTo>
                    <a:pt x="1054" y="0"/>
                  </a:lnTo>
                  <a:lnTo>
                    <a:pt x="1059" y="0"/>
                  </a:lnTo>
                  <a:lnTo>
                    <a:pt x="1062" y="0"/>
                  </a:lnTo>
                  <a:lnTo>
                    <a:pt x="1067" y="0"/>
                  </a:lnTo>
                  <a:lnTo>
                    <a:pt x="1075" y="1"/>
                  </a:lnTo>
                  <a:lnTo>
                    <a:pt x="1082" y="3"/>
                  </a:lnTo>
                  <a:lnTo>
                    <a:pt x="1090" y="6"/>
                  </a:lnTo>
                  <a:lnTo>
                    <a:pt x="1097" y="10"/>
                  </a:lnTo>
                  <a:lnTo>
                    <a:pt x="1104" y="15"/>
                  </a:lnTo>
                  <a:lnTo>
                    <a:pt x="1109" y="23"/>
                  </a:lnTo>
                  <a:lnTo>
                    <a:pt x="1113" y="33"/>
                  </a:lnTo>
                  <a:lnTo>
                    <a:pt x="1114" y="43"/>
                  </a:lnTo>
                  <a:lnTo>
                    <a:pt x="1110" y="57"/>
                  </a:lnTo>
                  <a:lnTo>
                    <a:pt x="1105" y="74"/>
                  </a:lnTo>
                  <a:lnTo>
                    <a:pt x="1095" y="93"/>
                  </a:lnTo>
                  <a:lnTo>
                    <a:pt x="1080" y="116"/>
                  </a:lnTo>
                  <a:lnTo>
                    <a:pt x="1126" y="243"/>
                  </a:lnTo>
                  <a:lnTo>
                    <a:pt x="1202" y="0"/>
                  </a:lnTo>
                  <a:lnTo>
                    <a:pt x="1206" y="1"/>
                  </a:lnTo>
                  <a:lnTo>
                    <a:pt x="1213" y="6"/>
                  </a:lnTo>
                  <a:lnTo>
                    <a:pt x="1226" y="11"/>
                  </a:lnTo>
                  <a:lnTo>
                    <a:pt x="1243" y="18"/>
                  </a:lnTo>
                  <a:lnTo>
                    <a:pt x="1263" y="28"/>
                  </a:lnTo>
                  <a:lnTo>
                    <a:pt x="1286" y="40"/>
                  </a:lnTo>
                  <a:lnTo>
                    <a:pt x="1309" y="53"/>
                  </a:lnTo>
                  <a:lnTo>
                    <a:pt x="1334" y="68"/>
                  </a:lnTo>
                  <a:lnTo>
                    <a:pt x="1360" y="84"/>
                  </a:lnTo>
                  <a:lnTo>
                    <a:pt x="1385" y="102"/>
                  </a:lnTo>
                  <a:lnTo>
                    <a:pt x="1410" y="84"/>
                  </a:lnTo>
                  <a:lnTo>
                    <a:pt x="1436" y="68"/>
                  </a:lnTo>
                  <a:lnTo>
                    <a:pt x="1461" y="53"/>
                  </a:lnTo>
                  <a:lnTo>
                    <a:pt x="1486" y="40"/>
                  </a:lnTo>
                  <a:lnTo>
                    <a:pt x="1507" y="28"/>
                  </a:lnTo>
                  <a:lnTo>
                    <a:pt x="1528" y="18"/>
                  </a:lnTo>
                  <a:lnTo>
                    <a:pt x="1544" y="11"/>
                  </a:lnTo>
                  <a:lnTo>
                    <a:pt x="1557" y="6"/>
                  </a:lnTo>
                  <a:lnTo>
                    <a:pt x="1566" y="1"/>
                  </a:lnTo>
                  <a:lnTo>
                    <a:pt x="1568" y="0"/>
                  </a:lnTo>
                  <a:lnTo>
                    <a:pt x="1646" y="243"/>
                  </a:lnTo>
                  <a:lnTo>
                    <a:pt x="1690" y="116"/>
                  </a:lnTo>
                  <a:lnTo>
                    <a:pt x="1676" y="93"/>
                  </a:lnTo>
                  <a:lnTo>
                    <a:pt x="1665" y="74"/>
                  </a:lnTo>
                  <a:lnTo>
                    <a:pt x="1660" y="57"/>
                  </a:lnTo>
                  <a:lnTo>
                    <a:pt x="1658" y="43"/>
                  </a:lnTo>
                  <a:lnTo>
                    <a:pt x="1658" y="33"/>
                  </a:lnTo>
                  <a:lnTo>
                    <a:pt x="1661" y="23"/>
                  </a:lnTo>
                  <a:lnTo>
                    <a:pt x="1666" y="15"/>
                  </a:lnTo>
                  <a:lnTo>
                    <a:pt x="1673" y="10"/>
                  </a:lnTo>
                  <a:lnTo>
                    <a:pt x="1680" y="7"/>
                  </a:lnTo>
                  <a:lnTo>
                    <a:pt x="1688" y="3"/>
                  </a:lnTo>
                  <a:lnTo>
                    <a:pt x="1695" y="1"/>
                  </a:lnTo>
                  <a:lnTo>
                    <a:pt x="1703" y="1"/>
                  </a:lnTo>
                  <a:lnTo>
                    <a:pt x="1708" y="0"/>
                  </a:lnTo>
                  <a:lnTo>
                    <a:pt x="1712" y="0"/>
                  </a:lnTo>
                  <a:lnTo>
                    <a:pt x="1716" y="0"/>
                  </a:lnTo>
                  <a:lnTo>
                    <a:pt x="1721" y="0"/>
                  </a:lnTo>
                  <a:lnTo>
                    <a:pt x="1728" y="1"/>
                  </a:lnTo>
                  <a:lnTo>
                    <a:pt x="1735" y="3"/>
                  </a:lnTo>
                  <a:lnTo>
                    <a:pt x="1744" y="6"/>
                  </a:lnTo>
                  <a:lnTo>
                    <a:pt x="1752" y="10"/>
                  </a:lnTo>
                  <a:lnTo>
                    <a:pt x="1758" y="15"/>
                  </a:lnTo>
                  <a:lnTo>
                    <a:pt x="1764" y="23"/>
                  </a:lnTo>
                  <a:lnTo>
                    <a:pt x="1767" y="33"/>
                  </a:lnTo>
                  <a:lnTo>
                    <a:pt x="1767" y="43"/>
                  </a:lnTo>
                  <a:lnTo>
                    <a:pt x="1765" y="57"/>
                  </a:lnTo>
                  <a:lnTo>
                    <a:pt x="1759" y="74"/>
                  </a:lnTo>
                  <a:lnTo>
                    <a:pt x="1748" y="93"/>
                  </a:lnTo>
                  <a:lnTo>
                    <a:pt x="1734" y="116"/>
                  </a:lnTo>
                  <a:lnTo>
                    <a:pt x="1779" y="243"/>
                  </a:lnTo>
                  <a:lnTo>
                    <a:pt x="1856" y="0"/>
                  </a:lnTo>
                  <a:lnTo>
                    <a:pt x="1859" y="1"/>
                  </a:lnTo>
                  <a:lnTo>
                    <a:pt x="1867" y="6"/>
                  </a:lnTo>
                  <a:lnTo>
                    <a:pt x="1880" y="11"/>
                  </a:lnTo>
                  <a:lnTo>
                    <a:pt x="1897" y="18"/>
                  </a:lnTo>
                  <a:lnTo>
                    <a:pt x="1917" y="28"/>
                  </a:lnTo>
                  <a:lnTo>
                    <a:pt x="1939" y="40"/>
                  </a:lnTo>
                  <a:lnTo>
                    <a:pt x="1964" y="53"/>
                  </a:lnTo>
                  <a:lnTo>
                    <a:pt x="1989" y="68"/>
                  </a:lnTo>
                  <a:lnTo>
                    <a:pt x="2014" y="84"/>
                  </a:lnTo>
                  <a:lnTo>
                    <a:pt x="2039" y="102"/>
                  </a:lnTo>
                  <a:lnTo>
                    <a:pt x="2064" y="84"/>
                  </a:lnTo>
                  <a:lnTo>
                    <a:pt x="2089" y="68"/>
                  </a:lnTo>
                  <a:lnTo>
                    <a:pt x="2115" y="53"/>
                  </a:lnTo>
                  <a:lnTo>
                    <a:pt x="2139" y="40"/>
                  </a:lnTo>
                  <a:lnTo>
                    <a:pt x="2162" y="28"/>
                  </a:lnTo>
                  <a:lnTo>
                    <a:pt x="2181" y="18"/>
                  </a:lnTo>
                  <a:lnTo>
                    <a:pt x="2198" y="11"/>
                  </a:lnTo>
                  <a:lnTo>
                    <a:pt x="2211" y="6"/>
                  </a:lnTo>
                  <a:lnTo>
                    <a:pt x="2219" y="1"/>
                  </a:lnTo>
                  <a:lnTo>
                    <a:pt x="2222" y="0"/>
                  </a:lnTo>
                  <a:lnTo>
                    <a:pt x="2299" y="243"/>
                  </a:lnTo>
                  <a:lnTo>
                    <a:pt x="2344" y="116"/>
                  </a:lnTo>
                  <a:lnTo>
                    <a:pt x="2329" y="93"/>
                  </a:lnTo>
                  <a:lnTo>
                    <a:pt x="2319" y="74"/>
                  </a:lnTo>
                  <a:lnTo>
                    <a:pt x="2313" y="57"/>
                  </a:lnTo>
                  <a:lnTo>
                    <a:pt x="2311" y="43"/>
                  </a:lnTo>
                  <a:lnTo>
                    <a:pt x="2312" y="33"/>
                  </a:lnTo>
                  <a:lnTo>
                    <a:pt x="2315" y="23"/>
                  </a:lnTo>
                  <a:lnTo>
                    <a:pt x="2321" y="15"/>
                  </a:lnTo>
                  <a:lnTo>
                    <a:pt x="2327" y="10"/>
                  </a:lnTo>
                  <a:lnTo>
                    <a:pt x="2335" y="7"/>
                  </a:lnTo>
                  <a:lnTo>
                    <a:pt x="2342" y="3"/>
                  </a:lnTo>
                  <a:lnTo>
                    <a:pt x="2350" y="1"/>
                  </a:lnTo>
                  <a:lnTo>
                    <a:pt x="2356" y="1"/>
                  </a:lnTo>
                  <a:lnTo>
                    <a:pt x="2363" y="0"/>
                  </a:lnTo>
                  <a:lnTo>
                    <a:pt x="2366" y="0"/>
                  </a:lnTo>
                  <a:lnTo>
                    <a:pt x="2369" y="0"/>
                  </a:lnTo>
                  <a:lnTo>
                    <a:pt x="2376" y="0"/>
                  </a:lnTo>
                  <a:lnTo>
                    <a:pt x="2382" y="1"/>
                  </a:lnTo>
                  <a:lnTo>
                    <a:pt x="2390" y="3"/>
                  </a:lnTo>
                  <a:lnTo>
                    <a:pt x="2397" y="6"/>
                  </a:lnTo>
                  <a:lnTo>
                    <a:pt x="2405" y="10"/>
                  </a:lnTo>
                  <a:lnTo>
                    <a:pt x="2411" y="15"/>
                  </a:lnTo>
                  <a:lnTo>
                    <a:pt x="2417" y="23"/>
                  </a:lnTo>
                  <a:lnTo>
                    <a:pt x="2420" y="33"/>
                  </a:lnTo>
                  <a:lnTo>
                    <a:pt x="2421" y="43"/>
                  </a:lnTo>
                  <a:lnTo>
                    <a:pt x="2419" y="57"/>
                  </a:lnTo>
                  <a:lnTo>
                    <a:pt x="2412" y="74"/>
                  </a:lnTo>
                  <a:lnTo>
                    <a:pt x="2403" y="93"/>
                  </a:lnTo>
                  <a:lnTo>
                    <a:pt x="2388" y="116"/>
                  </a:lnTo>
                  <a:lnTo>
                    <a:pt x="2433" y="243"/>
                  </a:lnTo>
                  <a:lnTo>
                    <a:pt x="2510" y="0"/>
                  </a:lnTo>
                  <a:lnTo>
                    <a:pt x="2513" y="1"/>
                  </a:lnTo>
                  <a:lnTo>
                    <a:pt x="2521" y="6"/>
                  </a:lnTo>
                  <a:lnTo>
                    <a:pt x="2534" y="11"/>
                  </a:lnTo>
                  <a:lnTo>
                    <a:pt x="2551" y="18"/>
                  </a:lnTo>
                  <a:lnTo>
                    <a:pt x="2570" y="28"/>
                  </a:lnTo>
                  <a:lnTo>
                    <a:pt x="2593" y="40"/>
                  </a:lnTo>
                  <a:lnTo>
                    <a:pt x="2617" y="53"/>
                  </a:lnTo>
                  <a:lnTo>
                    <a:pt x="2643" y="68"/>
                  </a:lnTo>
                  <a:lnTo>
                    <a:pt x="2668" y="84"/>
                  </a:lnTo>
                  <a:lnTo>
                    <a:pt x="2692" y="102"/>
                  </a:lnTo>
                  <a:lnTo>
                    <a:pt x="2707" y="112"/>
                  </a:lnTo>
                  <a:lnTo>
                    <a:pt x="2718" y="122"/>
                  </a:lnTo>
                  <a:lnTo>
                    <a:pt x="2730" y="133"/>
                  </a:lnTo>
                  <a:lnTo>
                    <a:pt x="2743" y="146"/>
                  </a:lnTo>
                  <a:lnTo>
                    <a:pt x="2751" y="158"/>
                  </a:lnTo>
                  <a:lnTo>
                    <a:pt x="2758" y="175"/>
                  </a:lnTo>
                  <a:lnTo>
                    <a:pt x="2763" y="197"/>
                  </a:lnTo>
                  <a:lnTo>
                    <a:pt x="2767" y="222"/>
                  </a:lnTo>
                  <a:lnTo>
                    <a:pt x="2769" y="250"/>
                  </a:lnTo>
                  <a:lnTo>
                    <a:pt x="2770" y="281"/>
                  </a:lnTo>
                  <a:lnTo>
                    <a:pt x="2770" y="313"/>
                  </a:lnTo>
                  <a:lnTo>
                    <a:pt x="2770" y="347"/>
                  </a:lnTo>
                  <a:lnTo>
                    <a:pt x="2768" y="380"/>
                  </a:lnTo>
                  <a:lnTo>
                    <a:pt x="2766" y="414"/>
                  </a:lnTo>
                  <a:lnTo>
                    <a:pt x="2763" y="446"/>
                  </a:lnTo>
                  <a:lnTo>
                    <a:pt x="2758" y="476"/>
                  </a:lnTo>
                  <a:lnTo>
                    <a:pt x="2754" y="506"/>
                  </a:lnTo>
                  <a:lnTo>
                    <a:pt x="2750" y="530"/>
                  </a:lnTo>
                  <a:lnTo>
                    <a:pt x="2744" y="552"/>
                  </a:lnTo>
                  <a:lnTo>
                    <a:pt x="2738" y="575"/>
                  </a:lnTo>
                  <a:lnTo>
                    <a:pt x="2729" y="598"/>
                  </a:lnTo>
                  <a:lnTo>
                    <a:pt x="2720" y="623"/>
                  </a:lnTo>
                  <a:lnTo>
                    <a:pt x="2709" y="647"/>
                  </a:lnTo>
                  <a:lnTo>
                    <a:pt x="2698" y="672"/>
                  </a:lnTo>
                  <a:lnTo>
                    <a:pt x="2688" y="695"/>
                  </a:lnTo>
                  <a:lnTo>
                    <a:pt x="2677" y="716"/>
                  </a:lnTo>
                  <a:lnTo>
                    <a:pt x="2668" y="736"/>
                  </a:lnTo>
                  <a:lnTo>
                    <a:pt x="2659" y="753"/>
                  </a:lnTo>
                  <a:lnTo>
                    <a:pt x="2651" y="767"/>
                  </a:lnTo>
                  <a:lnTo>
                    <a:pt x="2646" y="778"/>
                  </a:lnTo>
                  <a:lnTo>
                    <a:pt x="2642" y="784"/>
                  </a:lnTo>
                  <a:lnTo>
                    <a:pt x="2641" y="786"/>
                  </a:lnTo>
                  <a:lnTo>
                    <a:pt x="2627" y="823"/>
                  </a:lnTo>
                  <a:lnTo>
                    <a:pt x="2617" y="860"/>
                  </a:lnTo>
                  <a:lnTo>
                    <a:pt x="2611" y="898"/>
                  </a:lnTo>
                  <a:lnTo>
                    <a:pt x="2513" y="1865"/>
                  </a:lnTo>
                  <a:lnTo>
                    <a:pt x="2508" y="1884"/>
                  </a:lnTo>
                  <a:lnTo>
                    <a:pt x="2499" y="1898"/>
                  </a:lnTo>
                  <a:lnTo>
                    <a:pt x="2486" y="1910"/>
                  </a:lnTo>
                  <a:lnTo>
                    <a:pt x="2471" y="1917"/>
                  </a:lnTo>
                  <a:lnTo>
                    <a:pt x="2452" y="1920"/>
                  </a:lnTo>
                  <a:lnTo>
                    <a:pt x="2280" y="1920"/>
                  </a:lnTo>
                  <a:lnTo>
                    <a:pt x="2263" y="1917"/>
                  </a:lnTo>
                  <a:lnTo>
                    <a:pt x="2247" y="1910"/>
                  </a:lnTo>
                  <a:lnTo>
                    <a:pt x="2234" y="1898"/>
                  </a:lnTo>
                  <a:lnTo>
                    <a:pt x="2225" y="1883"/>
                  </a:lnTo>
                  <a:lnTo>
                    <a:pt x="2221" y="1865"/>
                  </a:lnTo>
                  <a:lnTo>
                    <a:pt x="2122" y="898"/>
                  </a:lnTo>
                  <a:lnTo>
                    <a:pt x="2116" y="860"/>
                  </a:lnTo>
                  <a:lnTo>
                    <a:pt x="2106" y="823"/>
                  </a:lnTo>
                  <a:lnTo>
                    <a:pt x="2092" y="786"/>
                  </a:lnTo>
                  <a:lnTo>
                    <a:pt x="2091" y="784"/>
                  </a:lnTo>
                  <a:lnTo>
                    <a:pt x="2088" y="779"/>
                  </a:lnTo>
                  <a:lnTo>
                    <a:pt x="2083" y="769"/>
                  </a:lnTo>
                  <a:lnTo>
                    <a:pt x="2076" y="756"/>
                  </a:lnTo>
                  <a:lnTo>
                    <a:pt x="2067" y="740"/>
                  </a:lnTo>
                  <a:lnTo>
                    <a:pt x="2059" y="723"/>
                  </a:lnTo>
                  <a:lnTo>
                    <a:pt x="2049" y="702"/>
                  </a:lnTo>
                  <a:lnTo>
                    <a:pt x="2039" y="681"/>
                  </a:lnTo>
                  <a:lnTo>
                    <a:pt x="2029" y="702"/>
                  </a:lnTo>
                  <a:lnTo>
                    <a:pt x="2019" y="723"/>
                  </a:lnTo>
                  <a:lnTo>
                    <a:pt x="2010" y="740"/>
                  </a:lnTo>
                  <a:lnTo>
                    <a:pt x="2002" y="756"/>
                  </a:lnTo>
                  <a:lnTo>
                    <a:pt x="1995" y="769"/>
                  </a:lnTo>
                  <a:lnTo>
                    <a:pt x="1990" y="779"/>
                  </a:lnTo>
                  <a:lnTo>
                    <a:pt x="1986" y="784"/>
                  </a:lnTo>
                  <a:lnTo>
                    <a:pt x="1985" y="786"/>
                  </a:lnTo>
                  <a:lnTo>
                    <a:pt x="1972" y="823"/>
                  </a:lnTo>
                  <a:lnTo>
                    <a:pt x="1961" y="860"/>
                  </a:lnTo>
                  <a:lnTo>
                    <a:pt x="1956" y="898"/>
                  </a:lnTo>
                  <a:lnTo>
                    <a:pt x="1858" y="1865"/>
                  </a:lnTo>
                  <a:lnTo>
                    <a:pt x="1852" y="1884"/>
                  </a:lnTo>
                  <a:lnTo>
                    <a:pt x="1844" y="1898"/>
                  </a:lnTo>
                  <a:lnTo>
                    <a:pt x="1831" y="1910"/>
                  </a:lnTo>
                  <a:lnTo>
                    <a:pt x="1816" y="1917"/>
                  </a:lnTo>
                  <a:lnTo>
                    <a:pt x="1797" y="1920"/>
                  </a:lnTo>
                  <a:lnTo>
                    <a:pt x="1626" y="1920"/>
                  </a:lnTo>
                  <a:lnTo>
                    <a:pt x="1609" y="1917"/>
                  </a:lnTo>
                  <a:lnTo>
                    <a:pt x="1593" y="1910"/>
                  </a:lnTo>
                  <a:lnTo>
                    <a:pt x="1580" y="1898"/>
                  </a:lnTo>
                  <a:lnTo>
                    <a:pt x="1571" y="1883"/>
                  </a:lnTo>
                  <a:lnTo>
                    <a:pt x="1566" y="1865"/>
                  </a:lnTo>
                  <a:lnTo>
                    <a:pt x="1468" y="898"/>
                  </a:lnTo>
                  <a:lnTo>
                    <a:pt x="1462" y="860"/>
                  </a:lnTo>
                  <a:lnTo>
                    <a:pt x="1452" y="823"/>
                  </a:lnTo>
                  <a:lnTo>
                    <a:pt x="1439" y="786"/>
                  </a:lnTo>
                  <a:lnTo>
                    <a:pt x="1438" y="784"/>
                  </a:lnTo>
                  <a:lnTo>
                    <a:pt x="1435" y="779"/>
                  </a:lnTo>
                  <a:lnTo>
                    <a:pt x="1429" y="769"/>
                  </a:lnTo>
                  <a:lnTo>
                    <a:pt x="1422" y="756"/>
                  </a:lnTo>
                  <a:lnTo>
                    <a:pt x="1414" y="740"/>
                  </a:lnTo>
                  <a:lnTo>
                    <a:pt x="1405" y="723"/>
                  </a:lnTo>
                  <a:lnTo>
                    <a:pt x="1395" y="702"/>
                  </a:lnTo>
                  <a:lnTo>
                    <a:pt x="1385" y="681"/>
                  </a:lnTo>
                  <a:lnTo>
                    <a:pt x="1375" y="702"/>
                  </a:lnTo>
                  <a:lnTo>
                    <a:pt x="1366" y="723"/>
                  </a:lnTo>
                  <a:lnTo>
                    <a:pt x="1356" y="740"/>
                  </a:lnTo>
                  <a:lnTo>
                    <a:pt x="1348" y="756"/>
                  </a:lnTo>
                  <a:lnTo>
                    <a:pt x="1341" y="769"/>
                  </a:lnTo>
                  <a:lnTo>
                    <a:pt x="1336" y="779"/>
                  </a:lnTo>
                  <a:lnTo>
                    <a:pt x="1333" y="784"/>
                  </a:lnTo>
                  <a:lnTo>
                    <a:pt x="1331" y="786"/>
                  </a:lnTo>
                  <a:lnTo>
                    <a:pt x="1318" y="823"/>
                  </a:lnTo>
                  <a:lnTo>
                    <a:pt x="1308" y="860"/>
                  </a:lnTo>
                  <a:lnTo>
                    <a:pt x="1303" y="898"/>
                  </a:lnTo>
                  <a:lnTo>
                    <a:pt x="1203" y="1865"/>
                  </a:lnTo>
                  <a:lnTo>
                    <a:pt x="1199" y="1884"/>
                  </a:lnTo>
                  <a:lnTo>
                    <a:pt x="1189" y="1898"/>
                  </a:lnTo>
                  <a:lnTo>
                    <a:pt x="1178" y="1910"/>
                  </a:lnTo>
                  <a:lnTo>
                    <a:pt x="1161" y="1917"/>
                  </a:lnTo>
                  <a:lnTo>
                    <a:pt x="1143" y="1920"/>
                  </a:lnTo>
                  <a:lnTo>
                    <a:pt x="972" y="1920"/>
                  </a:lnTo>
                  <a:lnTo>
                    <a:pt x="954" y="1917"/>
                  </a:lnTo>
                  <a:lnTo>
                    <a:pt x="939" y="1910"/>
                  </a:lnTo>
                  <a:lnTo>
                    <a:pt x="926" y="1898"/>
                  </a:lnTo>
                  <a:lnTo>
                    <a:pt x="916" y="1883"/>
                  </a:lnTo>
                  <a:lnTo>
                    <a:pt x="912" y="1865"/>
                  </a:lnTo>
                  <a:lnTo>
                    <a:pt x="814" y="898"/>
                  </a:lnTo>
                  <a:lnTo>
                    <a:pt x="809" y="860"/>
                  </a:lnTo>
                  <a:lnTo>
                    <a:pt x="799" y="823"/>
                  </a:lnTo>
                  <a:lnTo>
                    <a:pt x="785" y="786"/>
                  </a:lnTo>
                  <a:lnTo>
                    <a:pt x="784" y="784"/>
                  </a:lnTo>
                  <a:lnTo>
                    <a:pt x="781" y="779"/>
                  </a:lnTo>
                  <a:lnTo>
                    <a:pt x="775" y="769"/>
                  </a:lnTo>
                  <a:lnTo>
                    <a:pt x="769" y="756"/>
                  </a:lnTo>
                  <a:lnTo>
                    <a:pt x="760" y="740"/>
                  </a:lnTo>
                  <a:lnTo>
                    <a:pt x="751" y="723"/>
                  </a:lnTo>
                  <a:lnTo>
                    <a:pt x="742" y="702"/>
                  </a:lnTo>
                  <a:lnTo>
                    <a:pt x="732" y="681"/>
                  </a:lnTo>
                  <a:lnTo>
                    <a:pt x="721" y="702"/>
                  </a:lnTo>
                  <a:lnTo>
                    <a:pt x="711" y="723"/>
                  </a:lnTo>
                  <a:lnTo>
                    <a:pt x="703" y="740"/>
                  </a:lnTo>
                  <a:lnTo>
                    <a:pt x="694" y="756"/>
                  </a:lnTo>
                  <a:lnTo>
                    <a:pt x="688" y="769"/>
                  </a:lnTo>
                  <a:lnTo>
                    <a:pt x="682" y="779"/>
                  </a:lnTo>
                  <a:lnTo>
                    <a:pt x="679" y="784"/>
                  </a:lnTo>
                  <a:lnTo>
                    <a:pt x="678" y="786"/>
                  </a:lnTo>
                  <a:lnTo>
                    <a:pt x="664" y="823"/>
                  </a:lnTo>
                  <a:lnTo>
                    <a:pt x="654" y="860"/>
                  </a:lnTo>
                  <a:lnTo>
                    <a:pt x="649" y="898"/>
                  </a:lnTo>
                  <a:lnTo>
                    <a:pt x="550" y="1865"/>
                  </a:lnTo>
                  <a:lnTo>
                    <a:pt x="545" y="1884"/>
                  </a:lnTo>
                  <a:lnTo>
                    <a:pt x="536" y="1898"/>
                  </a:lnTo>
                  <a:lnTo>
                    <a:pt x="523" y="1910"/>
                  </a:lnTo>
                  <a:lnTo>
                    <a:pt x="507" y="1917"/>
                  </a:lnTo>
                  <a:lnTo>
                    <a:pt x="490" y="1920"/>
                  </a:lnTo>
                  <a:lnTo>
                    <a:pt x="318" y="1920"/>
                  </a:lnTo>
                  <a:lnTo>
                    <a:pt x="301" y="1917"/>
                  </a:lnTo>
                  <a:lnTo>
                    <a:pt x="284" y="1910"/>
                  </a:lnTo>
                  <a:lnTo>
                    <a:pt x="271" y="1898"/>
                  </a:lnTo>
                  <a:lnTo>
                    <a:pt x="263" y="1883"/>
                  </a:lnTo>
                  <a:lnTo>
                    <a:pt x="258" y="1865"/>
                  </a:lnTo>
                  <a:lnTo>
                    <a:pt x="161" y="898"/>
                  </a:lnTo>
                  <a:lnTo>
                    <a:pt x="155" y="860"/>
                  </a:lnTo>
                  <a:lnTo>
                    <a:pt x="145" y="823"/>
                  </a:lnTo>
                  <a:lnTo>
                    <a:pt x="132" y="786"/>
                  </a:lnTo>
                  <a:lnTo>
                    <a:pt x="131" y="784"/>
                  </a:lnTo>
                  <a:lnTo>
                    <a:pt x="126" y="778"/>
                  </a:lnTo>
                  <a:lnTo>
                    <a:pt x="121" y="767"/>
                  </a:lnTo>
                  <a:lnTo>
                    <a:pt x="113" y="753"/>
                  </a:lnTo>
                  <a:lnTo>
                    <a:pt x="105" y="736"/>
                  </a:lnTo>
                  <a:lnTo>
                    <a:pt x="95" y="716"/>
                  </a:lnTo>
                  <a:lnTo>
                    <a:pt x="84" y="695"/>
                  </a:lnTo>
                  <a:lnTo>
                    <a:pt x="73" y="672"/>
                  </a:lnTo>
                  <a:lnTo>
                    <a:pt x="63" y="647"/>
                  </a:lnTo>
                  <a:lnTo>
                    <a:pt x="53" y="623"/>
                  </a:lnTo>
                  <a:lnTo>
                    <a:pt x="43" y="598"/>
                  </a:lnTo>
                  <a:lnTo>
                    <a:pt x="35" y="575"/>
                  </a:lnTo>
                  <a:lnTo>
                    <a:pt x="28" y="552"/>
                  </a:lnTo>
                  <a:lnTo>
                    <a:pt x="23" y="530"/>
                  </a:lnTo>
                  <a:lnTo>
                    <a:pt x="17" y="506"/>
                  </a:lnTo>
                  <a:lnTo>
                    <a:pt x="13" y="476"/>
                  </a:lnTo>
                  <a:lnTo>
                    <a:pt x="10" y="446"/>
                  </a:lnTo>
                  <a:lnTo>
                    <a:pt x="6" y="414"/>
                  </a:lnTo>
                  <a:lnTo>
                    <a:pt x="3" y="380"/>
                  </a:lnTo>
                  <a:lnTo>
                    <a:pt x="1" y="347"/>
                  </a:lnTo>
                  <a:lnTo>
                    <a:pt x="0" y="313"/>
                  </a:lnTo>
                  <a:lnTo>
                    <a:pt x="0" y="281"/>
                  </a:lnTo>
                  <a:lnTo>
                    <a:pt x="1" y="250"/>
                  </a:lnTo>
                  <a:lnTo>
                    <a:pt x="4" y="222"/>
                  </a:lnTo>
                  <a:lnTo>
                    <a:pt x="7" y="197"/>
                  </a:lnTo>
                  <a:lnTo>
                    <a:pt x="13" y="175"/>
                  </a:lnTo>
                  <a:lnTo>
                    <a:pt x="19" y="158"/>
                  </a:lnTo>
                  <a:lnTo>
                    <a:pt x="28" y="146"/>
                  </a:lnTo>
                  <a:lnTo>
                    <a:pt x="40" y="133"/>
                  </a:lnTo>
                  <a:lnTo>
                    <a:pt x="52" y="123"/>
                  </a:lnTo>
                  <a:lnTo>
                    <a:pt x="64" y="112"/>
                  </a:lnTo>
                  <a:lnTo>
                    <a:pt x="78" y="102"/>
                  </a:lnTo>
                  <a:lnTo>
                    <a:pt x="103" y="84"/>
                  </a:lnTo>
                  <a:lnTo>
                    <a:pt x="129" y="68"/>
                  </a:lnTo>
                  <a:lnTo>
                    <a:pt x="153" y="53"/>
                  </a:lnTo>
                  <a:lnTo>
                    <a:pt x="177" y="40"/>
                  </a:lnTo>
                  <a:lnTo>
                    <a:pt x="200" y="28"/>
                  </a:lnTo>
                  <a:lnTo>
                    <a:pt x="221" y="18"/>
                  </a:lnTo>
                  <a:lnTo>
                    <a:pt x="237" y="11"/>
                  </a:lnTo>
                  <a:lnTo>
                    <a:pt x="250" y="6"/>
                  </a:lnTo>
                  <a:lnTo>
                    <a:pt x="258" y="1"/>
                  </a:lnTo>
                  <a:lnTo>
                    <a:pt x="261" y="0"/>
                  </a:lnTo>
                  <a:lnTo>
                    <a:pt x="337" y="243"/>
                  </a:lnTo>
                  <a:lnTo>
                    <a:pt x="383" y="116"/>
                  </a:lnTo>
                  <a:lnTo>
                    <a:pt x="369" y="93"/>
                  </a:lnTo>
                  <a:lnTo>
                    <a:pt x="358" y="74"/>
                  </a:lnTo>
                  <a:lnTo>
                    <a:pt x="352" y="57"/>
                  </a:lnTo>
                  <a:lnTo>
                    <a:pt x="350" y="43"/>
                  </a:lnTo>
                  <a:lnTo>
                    <a:pt x="350" y="33"/>
                  </a:lnTo>
                  <a:lnTo>
                    <a:pt x="354" y="23"/>
                  </a:lnTo>
                  <a:lnTo>
                    <a:pt x="359" y="15"/>
                  </a:lnTo>
                  <a:lnTo>
                    <a:pt x="365" y="10"/>
                  </a:lnTo>
                  <a:lnTo>
                    <a:pt x="373" y="7"/>
                  </a:lnTo>
                  <a:lnTo>
                    <a:pt x="381" y="3"/>
                  </a:lnTo>
                  <a:lnTo>
                    <a:pt x="388" y="1"/>
                  </a:lnTo>
                  <a:lnTo>
                    <a:pt x="396" y="1"/>
                  </a:lnTo>
                  <a:lnTo>
                    <a:pt x="401" y="0"/>
                  </a:lnTo>
                  <a:lnTo>
                    <a:pt x="404" y="0"/>
                  </a:lnTo>
                  <a:lnTo>
                    <a:pt x="4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1" name="Freeform 265"/>
            <p:cNvSpPr>
              <a:spLocks/>
            </p:cNvSpPr>
            <p:nvPr/>
          </p:nvSpPr>
          <p:spPr bwMode="auto">
            <a:xfrm>
              <a:off x="2395" y="258"/>
              <a:ext cx="64" cy="83"/>
            </a:xfrm>
            <a:custGeom>
              <a:avLst/>
              <a:gdLst>
                <a:gd name="T0" fmla="*/ 205 w 385"/>
                <a:gd name="T1" fmla="*/ 1 h 494"/>
                <a:gd name="T2" fmla="*/ 228 w 385"/>
                <a:gd name="T3" fmla="*/ 3 h 494"/>
                <a:gd name="T4" fmla="*/ 257 w 385"/>
                <a:gd name="T5" fmla="*/ 10 h 494"/>
                <a:gd name="T6" fmla="*/ 290 w 385"/>
                <a:gd name="T7" fmla="*/ 24 h 494"/>
                <a:gd name="T8" fmla="*/ 323 w 385"/>
                <a:gd name="T9" fmla="*/ 47 h 494"/>
                <a:gd name="T10" fmla="*/ 352 w 385"/>
                <a:gd name="T11" fmla="*/ 81 h 494"/>
                <a:gd name="T12" fmla="*/ 373 w 385"/>
                <a:gd name="T13" fmla="*/ 131 h 494"/>
                <a:gd name="T14" fmla="*/ 383 w 385"/>
                <a:gd name="T15" fmla="*/ 196 h 494"/>
                <a:gd name="T16" fmla="*/ 383 w 385"/>
                <a:gd name="T17" fmla="*/ 204 h 494"/>
                <a:gd name="T18" fmla="*/ 385 w 385"/>
                <a:gd name="T19" fmla="*/ 227 h 494"/>
                <a:gd name="T20" fmla="*/ 383 w 385"/>
                <a:gd name="T21" fmla="*/ 259 h 494"/>
                <a:gd name="T22" fmla="*/ 380 w 385"/>
                <a:gd name="T23" fmla="*/ 300 h 494"/>
                <a:gd name="T24" fmla="*/ 372 w 385"/>
                <a:gd name="T25" fmla="*/ 344 h 494"/>
                <a:gd name="T26" fmla="*/ 355 w 385"/>
                <a:gd name="T27" fmla="*/ 388 h 494"/>
                <a:gd name="T28" fmla="*/ 332 w 385"/>
                <a:gd name="T29" fmla="*/ 429 h 494"/>
                <a:gd name="T30" fmla="*/ 298 w 385"/>
                <a:gd name="T31" fmla="*/ 462 h 494"/>
                <a:gd name="T32" fmla="*/ 253 w 385"/>
                <a:gd name="T33" fmla="*/ 485 h 494"/>
                <a:gd name="T34" fmla="*/ 193 w 385"/>
                <a:gd name="T35" fmla="*/ 494 h 494"/>
                <a:gd name="T36" fmla="*/ 160 w 385"/>
                <a:gd name="T37" fmla="*/ 492 h 494"/>
                <a:gd name="T38" fmla="*/ 107 w 385"/>
                <a:gd name="T39" fmla="*/ 475 h 494"/>
                <a:gd name="T40" fmla="*/ 68 w 385"/>
                <a:gd name="T41" fmla="*/ 446 h 494"/>
                <a:gd name="T42" fmla="*/ 39 w 385"/>
                <a:gd name="T43" fmla="*/ 409 h 494"/>
                <a:gd name="T44" fmla="*/ 19 w 385"/>
                <a:gd name="T45" fmla="*/ 366 h 494"/>
                <a:gd name="T46" fmla="*/ 7 w 385"/>
                <a:gd name="T47" fmla="*/ 322 h 494"/>
                <a:gd name="T48" fmla="*/ 2 w 385"/>
                <a:gd name="T49" fmla="*/ 279 h 494"/>
                <a:gd name="T50" fmla="*/ 0 w 385"/>
                <a:gd name="T51" fmla="*/ 242 h 494"/>
                <a:gd name="T52" fmla="*/ 0 w 385"/>
                <a:gd name="T53" fmla="*/ 214 h 494"/>
                <a:gd name="T54" fmla="*/ 1 w 385"/>
                <a:gd name="T55" fmla="*/ 198 h 494"/>
                <a:gd name="T56" fmla="*/ 5 w 385"/>
                <a:gd name="T57" fmla="*/ 161 h 494"/>
                <a:gd name="T58" fmla="*/ 21 w 385"/>
                <a:gd name="T59" fmla="*/ 105 h 494"/>
                <a:gd name="T60" fmla="*/ 46 w 385"/>
                <a:gd name="T61" fmla="*/ 63 h 494"/>
                <a:gd name="T62" fmla="*/ 77 w 385"/>
                <a:gd name="T63" fmla="*/ 35 h 494"/>
                <a:gd name="T64" fmla="*/ 111 w 385"/>
                <a:gd name="T65" fmla="*/ 16 h 494"/>
                <a:gd name="T66" fmla="*/ 142 w 385"/>
                <a:gd name="T67" fmla="*/ 6 h 494"/>
                <a:gd name="T68" fmla="*/ 169 w 385"/>
                <a:gd name="T69" fmla="*/ 1 h 494"/>
                <a:gd name="T70" fmla="*/ 188 w 385"/>
                <a:gd name="T71" fmla="*/ 0 h 494"/>
                <a:gd name="T72" fmla="*/ 196 w 385"/>
                <a:gd name="T7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 h="494">
                  <a:moveTo>
                    <a:pt x="196" y="0"/>
                  </a:moveTo>
                  <a:lnTo>
                    <a:pt x="205" y="1"/>
                  </a:lnTo>
                  <a:lnTo>
                    <a:pt x="215" y="1"/>
                  </a:lnTo>
                  <a:lnTo>
                    <a:pt x="228" y="3"/>
                  </a:lnTo>
                  <a:lnTo>
                    <a:pt x="242" y="6"/>
                  </a:lnTo>
                  <a:lnTo>
                    <a:pt x="257" y="10"/>
                  </a:lnTo>
                  <a:lnTo>
                    <a:pt x="274" y="15"/>
                  </a:lnTo>
                  <a:lnTo>
                    <a:pt x="290" y="24"/>
                  </a:lnTo>
                  <a:lnTo>
                    <a:pt x="307" y="34"/>
                  </a:lnTo>
                  <a:lnTo>
                    <a:pt x="323" y="47"/>
                  </a:lnTo>
                  <a:lnTo>
                    <a:pt x="338" y="63"/>
                  </a:lnTo>
                  <a:lnTo>
                    <a:pt x="352" y="81"/>
                  </a:lnTo>
                  <a:lnTo>
                    <a:pt x="364" y="104"/>
                  </a:lnTo>
                  <a:lnTo>
                    <a:pt x="373" y="131"/>
                  </a:lnTo>
                  <a:lnTo>
                    <a:pt x="379" y="161"/>
                  </a:lnTo>
                  <a:lnTo>
                    <a:pt x="383" y="196"/>
                  </a:lnTo>
                  <a:lnTo>
                    <a:pt x="383" y="198"/>
                  </a:lnTo>
                  <a:lnTo>
                    <a:pt x="383" y="204"/>
                  </a:lnTo>
                  <a:lnTo>
                    <a:pt x="385" y="214"/>
                  </a:lnTo>
                  <a:lnTo>
                    <a:pt x="385" y="227"/>
                  </a:lnTo>
                  <a:lnTo>
                    <a:pt x="385" y="242"/>
                  </a:lnTo>
                  <a:lnTo>
                    <a:pt x="383" y="259"/>
                  </a:lnTo>
                  <a:lnTo>
                    <a:pt x="382" y="279"/>
                  </a:lnTo>
                  <a:lnTo>
                    <a:pt x="380" y="300"/>
                  </a:lnTo>
                  <a:lnTo>
                    <a:pt x="376" y="322"/>
                  </a:lnTo>
                  <a:lnTo>
                    <a:pt x="372" y="344"/>
                  </a:lnTo>
                  <a:lnTo>
                    <a:pt x="364" y="366"/>
                  </a:lnTo>
                  <a:lnTo>
                    <a:pt x="355" y="388"/>
                  </a:lnTo>
                  <a:lnTo>
                    <a:pt x="346" y="409"/>
                  </a:lnTo>
                  <a:lnTo>
                    <a:pt x="332" y="429"/>
                  </a:lnTo>
                  <a:lnTo>
                    <a:pt x="316" y="446"/>
                  </a:lnTo>
                  <a:lnTo>
                    <a:pt x="298" y="462"/>
                  </a:lnTo>
                  <a:lnTo>
                    <a:pt x="278" y="475"/>
                  </a:lnTo>
                  <a:lnTo>
                    <a:pt x="253" y="485"/>
                  </a:lnTo>
                  <a:lnTo>
                    <a:pt x="225" y="492"/>
                  </a:lnTo>
                  <a:lnTo>
                    <a:pt x="193" y="494"/>
                  </a:lnTo>
                  <a:lnTo>
                    <a:pt x="191" y="494"/>
                  </a:lnTo>
                  <a:lnTo>
                    <a:pt x="160" y="492"/>
                  </a:lnTo>
                  <a:lnTo>
                    <a:pt x="132" y="485"/>
                  </a:lnTo>
                  <a:lnTo>
                    <a:pt x="107" y="475"/>
                  </a:lnTo>
                  <a:lnTo>
                    <a:pt x="86" y="462"/>
                  </a:lnTo>
                  <a:lnTo>
                    <a:pt x="68" y="446"/>
                  </a:lnTo>
                  <a:lnTo>
                    <a:pt x="52" y="429"/>
                  </a:lnTo>
                  <a:lnTo>
                    <a:pt x="39" y="409"/>
                  </a:lnTo>
                  <a:lnTo>
                    <a:pt x="28" y="388"/>
                  </a:lnTo>
                  <a:lnTo>
                    <a:pt x="19" y="366"/>
                  </a:lnTo>
                  <a:lnTo>
                    <a:pt x="13" y="344"/>
                  </a:lnTo>
                  <a:lnTo>
                    <a:pt x="7" y="322"/>
                  </a:lnTo>
                  <a:lnTo>
                    <a:pt x="4" y="300"/>
                  </a:lnTo>
                  <a:lnTo>
                    <a:pt x="2" y="279"/>
                  </a:lnTo>
                  <a:lnTo>
                    <a:pt x="0" y="259"/>
                  </a:lnTo>
                  <a:lnTo>
                    <a:pt x="0" y="242"/>
                  </a:lnTo>
                  <a:lnTo>
                    <a:pt x="0" y="227"/>
                  </a:lnTo>
                  <a:lnTo>
                    <a:pt x="0" y="214"/>
                  </a:lnTo>
                  <a:lnTo>
                    <a:pt x="1" y="204"/>
                  </a:lnTo>
                  <a:lnTo>
                    <a:pt x="1" y="198"/>
                  </a:lnTo>
                  <a:lnTo>
                    <a:pt x="1" y="196"/>
                  </a:lnTo>
                  <a:lnTo>
                    <a:pt x="5" y="161"/>
                  </a:lnTo>
                  <a:lnTo>
                    <a:pt x="11" y="131"/>
                  </a:lnTo>
                  <a:lnTo>
                    <a:pt x="21" y="105"/>
                  </a:lnTo>
                  <a:lnTo>
                    <a:pt x="32" y="82"/>
                  </a:lnTo>
                  <a:lnTo>
                    <a:pt x="46" y="63"/>
                  </a:lnTo>
                  <a:lnTo>
                    <a:pt x="61" y="48"/>
                  </a:lnTo>
                  <a:lnTo>
                    <a:pt x="77" y="35"/>
                  </a:lnTo>
                  <a:lnTo>
                    <a:pt x="94" y="24"/>
                  </a:lnTo>
                  <a:lnTo>
                    <a:pt x="111" y="16"/>
                  </a:lnTo>
                  <a:lnTo>
                    <a:pt x="127" y="10"/>
                  </a:lnTo>
                  <a:lnTo>
                    <a:pt x="142" y="6"/>
                  </a:lnTo>
                  <a:lnTo>
                    <a:pt x="156" y="3"/>
                  </a:lnTo>
                  <a:lnTo>
                    <a:pt x="169" y="1"/>
                  </a:lnTo>
                  <a:lnTo>
                    <a:pt x="179" y="1"/>
                  </a:lnTo>
                  <a:lnTo>
                    <a:pt x="188" y="0"/>
                  </a:lnTo>
                  <a:lnTo>
                    <a:pt x="192" y="0"/>
                  </a:lnTo>
                  <a:lnTo>
                    <a:pt x="1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2" name="Freeform 266"/>
            <p:cNvSpPr>
              <a:spLocks/>
            </p:cNvSpPr>
            <p:nvPr/>
          </p:nvSpPr>
          <p:spPr bwMode="auto">
            <a:xfrm>
              <a:off x="2504" y="258"/>
              <a:ext cx="64" cy="83"/>
            </a:xfrm>
            <a:custGeom>
              <a:avLst/>
              <a:gdLst>
                <a:gd name="T0" fmla="*/ 205 w 385"/>
                <a:gd name="T1" fmla="*/ 1 h 494"/>
                <a:gd name="T2" fmla="*/ 228 w 385"/>
                <a:gd name="T3" fmla="*/ 3 h 494"/>
                <a:gd name="T4" fmla="*/ 258 w 385"/>
                <a:gd name="T5" fmla="*/ 10 h 494"/>
                <a:gd name="T6" fmla="*/ 291 w 385"/>
                <a:gd name="T7" fmla="*/ 24 h 494"/>
                <a:gd name="T8" fmla="*/ 323 w 385"/>
                <a:gd name="T9" fmla="*/ 47 h 494"/>
                <a:gd name="T10" fmla="*/ 352 w 385"/>
                <a:gd name="T11" fmla="*/ 81 h 494"/>
                <a:gd name="T12" fmla="*/ 374 w 385"/>
                <a:gd name="T13" fmla="*/ 131 h 494"/>
                <a:gd name="T14" fmla="*/ 384 w 385"/>
                <a:gd name="T15" fmla="*/ 196 h 494"/>
                <a:gd name="T16" fmla="*/ 384 w 385"/>
                <a:gd name="T17" fmla="*/ 204 h 494"/>
                <a:gd name="T18" fmla="*/ 385 w 385"/>
                <a:gd name="T19" fmla="*/ 227 h 494"/>
                <a:gd name="T20" fmla="*/ 385 w 385"/>
                <a:gd name="T21" fmla="*/ 259 h 494"/>
                <a:gd name="T22" fmla="*/ 380 w 385"/>
                <a:gd name="T23" fmla="*/ 300 h 494"/>
                <a:gd name="T24" fmla="*/ 372 w 385"/>
                <a:gd name="T25" fmla="*/ 344 h 494"/>
                <a:gd name="T26" fmla="*/ 357 w 385"/>
                <a:gd name="T27" fmla="*/ 388 h 494"/>
                <a:gd name="T28" fmla="*/ 333 w 385"/>
                <a:gd name="T29" fmla="*/ 429 h 494"/>
                <a:gd name="T30" fmla="*/ 298 w 385"/>
                <a:gd name="T31" fmla="*/ 462 h 494"/>
                <a:gd name="T32" fmla="*/ 253 w 385"/>
                <a:gd name="T33" fmla="*/ 485 h 494"/>
                <a:gd name="T34" fmla="*/ 193 w 385"/>
                <a:gd name="T35" fmla="*/ 494 h 494"/>
                <a:gd name="T36" fmla="*/ 160 w 385"/>
                <a:gd name="T37" fmla="*/ 492 h 494"/>
                <a:gd name="T38" fmla="*/ 108 w 385"/>
                <a:gd name="T39" fmla="*/ 475 h 494"/>
                <a:gd name="T40" fmla="*/ 68 w 385"/>
                <a:gd name="T41" fmla="*/ 446 h 494"/>
                <a:gd name="T42" fmla="*/ 40 w 385"/>
                <a:gd name="T43" fmla="*/ 409 h 494"/>
                <a:gd name="T44" fmla="*/ 20 w 385"/>
                <a:gd name="T45" fmla="*/ 366 h 494"/>
                <a:gd name="T46" fmla="*/ 8 w 385"/>
                <a:gd name="T47" fmla="*/ 322 h 494"/>
                <a:gd name="T48" fmla="*/ 2 w 385"/>
                <a:gd name="T49" fmla="*/ 279 h 494"/>
                <a:gd name="T50" fmla="*/ 0 w 385"/>
                <a:gd name="T51" fmla="*/ 242 h 494"/>
                <a:gd name="T52" fmla="*/ 0 w 385"/>
                <a:gd name="T53" fmla="*/ 214 h 494"/>
                <a:gd name="T54" fmla="*/ 1 w 385"/>
                <a:gd name="T55" fmla="*/ 198 h 494"/>
                <a:gd name="T56" fmla="*/ 5 w 385"/>
                <a:gd name="T57" fmla="*/ 161 h 494"/>
                <a:gd name="T58" fmla="*/ 20 w 385"/>
                <a:gd name="T59" fmla="*/ 105 h 494"/>
                <a:gd name="T60" fmla="*/ 46 w 385"/>
                <a:gd name="T61" fmla="*/ 63 h 494"/>
                <a:gd name="T62" fmla="*/ 78 w 385"/>
                <a:gd name="T63" fmla="*/ 35 h 494"/>
                <a:gd name="T64" fmla="*/ 111 w 385"/>
                <a:gd name="T65" fmla="*/ 16 h 494"/>
                <a:gd name="T66" fmla="*/ 143 w 385"/>
                <a:gd name="T67" fmla="*/ 6 h 494"/>
                <a:gd name="T68" fmla="*/ 170 w 385"/>
                <a:gd name="T69" fmla="*/ 1 h 494"/>
                <a:gd name="T70" fmla="*/ 188 w 385"/>
                <a:gd name="T71" fmla="*/ 0 h 494"/>
                <a:gd name="T72" fmla="*/ 198 w 385"/>
                <a:gd name="T7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 h="494">
                  <a:moveTo>
                    <a:pt x="198" y="0"/>
                  </a:moveTo>
                  <a:lnTo>
                    <a:pt x="205" y="1"/>
                  </a:lnTo>
                  <a:lnTo>
                    <a:pt x="216" y="1"/>
                  </a:lnTo>
                  <a:lnTo>
                    <a:pt x="228" y="3"/>
                  </a:lnTo>
                  <a:lnTo>
                    <a:pt x="242" y="6"/>
                  </a:lnTo>
                  <a:lnTo>
                    <a:pt x="258" y="10"/>
                  </a:lnTo>
                  <a:lnTo>
                    <a:pt x="274" y="15"/>
                  </a:lnTo>
                  <a:lnTo>
                    <a:pt x="291" y="24"/>
                  </a:lnTo>
                  <a:lnTo>
                    <a:pt x="308" y="34"/>
                  </a:lnTo>
                  <a:lnTo>
                    <a:pt x="323" y="47"/>
                  </a:lnTo>
                  <a:lnTo>
                    <a:pt x="338" y="63"/>
                  </a:lnTo>
                  <a:lnTo>
                    <a:pt x="352" y="81"/>
                  </a:lnTo>
                  <a:lnTo>
                    <a:pt x="364" y="104"/>
                  </a:lnTo>
                  <a:lnTo>
                    <a:pt x="374" y="131"/>
                  </a:lnTo>
                  <a:lnTo>
                    <a:pt x="380" y="161"/>
                  </a:lnTo>
                  <a:lnTo>
                    <a:pt x="384" y="196"/>
                  </a:lnTo>
                  <a:lnTo>
                    <a:pt x="384" y="198"/>
                  </a:lnTo>
                  <a:lnTo>
                    <a:pt x="384" y="204"/>
                  </a:lnTo>
                  <a:lnTo>
                    <a:pt x="385" y="214"/>
                  </a:lnTo>
                  <a:lnTo>
                    <a:pt x="385" y="227"/>
                  </a:lnTo>
                  <a:lnTo>
                    <a:pt x="385" y="242"/>
                  </a:lnTo>
                  <a:lnTo>
                    <a:pt x="385" y="259"/>
                  </a:lnTo>
                  <a:lnTo>
                    <a:pt x="383" y="279"/>
                  </a:lnTo>
                  <a:lnTo>
                    <a:pt x="380" y="300"/>
                  </a:lnTo>
                  <a:lnTo>
                    <a:pt x="377" y="322"/>
                  </a:lnTo>
                  <a:lnTo>
                    <a:pt x="372" y="344"/>
                  </a:lnTo>
                  <a:lnTo>
                    <a:pt x="365" y="366"/>
                  </a:lnTo>
                  <a:lnTo>
                    <a:pt x="357" y="388"/>
                  </a:lnTo>
                  <a:lnTo>
                    <a:pt x="346" y="409"/>
                  </a:lnTo>
                  <a:lnTo>
                    <a:pt x="333" y="429"/>
                  </a:lnTo>
                  <a:lnTo>
                    <a:pt x="317" y="446"/>
                  </a:lnTo>
                  <a:lnTo>
                    <a:pt x="298" y="462"/>
                  </a:lnTo>
                  <a:lnTo>
                    <a:pt x="278" y="475"/>
                  </a:lnTo>
                  <a:lnTo>
                    <a:pt x="253" y="485"/>
                  </a:lnTo>
                  <a:lnTo>
                    <a:pt x="226" y="492"/>
                  </a:lnTo>
                  <a:lnTo>
                    <a:pt x="193" y="494"/>
                  </a:lnTo>
                  <a:lnTo>
                    <a:pt x="191" y="494"/>
                  </a:lnTo>
                  <a:lnTo>
                    <a:pt x="160" y="492"/>
                  </a:lnTo>
                  <a:lnTo>
                    <a:pt x="132" y="485"/>
                  </a:lnTo>
                  <a:lnTo>
                    <a:pt x="108" y="475"/>
                  </a:lnTo>
                  <a:lnTo>
                    <a:pt x="86" y="462"/>
                  </a:lnTo>
                  <a:lnTo>
                    <a:pt x="68" y="446"/>
                  </a:lnTo>
                  <a:lnTo>
                    <a:pt x="53" y="429"/>
                  </a:lnTo>
                  <a:lnTo>
                    <a:pt x="40" y="409"/>
                  </a:lnTo>
                  <a:lnTo>
                    <a:pt x="29" y="388"/>
                  </a:lnTo>
                  <a:lnTo>
                    <a:pt x="20" y="366"/>
                  </a:lnTo>
                  <a:lnTo>
                    <a:pt x="13" y="344"/>
                  </a:lnTo>
                  <a:lnTo>
                    <a:pt x="8" y="322"/>
                  </a:lnTo>
                  <a:lnTo>
                    <a:pt x="4" y="300"/>
                  </a:lnTo>
                  <a:lnTo>
                    <a:pt x="2" y="279"/>
                  </a:lnTo>
                  <a:lnTo>
                    <a:pt x="1" y="259"/>
                  </a:lnTo>
                  <a:lnTo>
                    <a:pt x="0" y="242"/>
                  </a:lnTo>
                  <a:lnTo>
                    <a:pt x="0" y="227"/>
                  </a:lnTo>
                  <a:lnTo>
                    <a:pt x="0" y="214"/>
                  </a:lnTo>
                  <a:lnTo>
                    <a:pt x="1" y="204"/>
                  </a:lnTo>
                  <a:lnTo>
                    <a:pt x="1" y="198"/>
                  </a:lnTo>
                  <a:lnTo>
                    <a:pt x="1" y="196"/>
                  </a:lnTo>
                  <a:lnTo>
                    <a:pt x="5" y="161"/>
                  </a:lnTo>
                  <a:lnTo>
                    <a:pt x="12" y="131"/>
                  </a:lnTo>
                  <a:lnTo>
                    <a:pt x="20" y="105"/>
                  </a:lnTo>
                  <a:lnTo>
                    <a:pt x="32" y="82"/>
                  </a:lnTo>
                  <a:lnTo>
                    <a:pt x="46" y="63"/>
                  </a:lnTo>
                  <a:lnTo>
                    <a:pt x="61" y="48"/>
                  </a:lnTo>
                  <a:lnTo>
                    <a:pt x="78" y="35"/>
                  </a:lnTo>
                  <a:lnTo>
                    <a:pt x="94" y="24"/>
                  </a:lnTo>
                  <a:lnTo>
                    <a:pt x="111" y="16"/>
                  </a:lnTo>
                  <a:lnTo>
                    <a:pt x="127" y="10"/>
                  </a:lnTo>
                  <a:lnTo>
                    <a:pt x="143" y="6"/>
                  </a:lnTo>
                  <a:lnTo>
                    <a:pt x="157" y="3"/>
                  </a:lnTo>
                  <a:lnTo>
                    <a:pt x="170" y="1"/>
                  </a:lnTo>
                  <a:lnTo>
                    <a:pt x="179" y="1"/>
                  </a:lnTo>
                  <a:lnTo>
                    <a:pt x="188" y="0"/>
                  </a:lnTo>
                  <a:lnTo>
                    <a:pt x="192" y="0"/>
                  </a:lnTo>
                  <a:lnTo>
                    <a:pt x="1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3" name="Freeform 267"/>
            <p:cNvSpPr>
              <a:spLocks/>
            </p:cNvSpPr>
            <p:nvPr/>
          </p:nvSpPr>
          <p:spPr bwMode="auto">
            <a:xfrm>
              <a:off x="2613" y="258"/>
              <a:ext cx="64" cy="83"/>
            </a:xfrm>
            <a:custGeom>
              <a:avLst/>
              <a:gdLst>
                <a:gd name="T0" fmla="*/ 204 w 385"/>
                <a:gd name="T1" fmla="*/ 1 h 494"/>
                <a:gd name="T2" fmla="*/ 228 w 385"/>
                <a:gd name="T3" fmla="*/ 3 h 494"/>
                <a:gd name="T4" fmla="*/ 257 w 385"/>
                <a:gd name="T5" fmla="*/ 10 h 494"/>
                <a:gd name="T6" fmla="*/ 291 w 385"/>
                <a:gd name="T7" fmla="*/ 24 h 494"/>
                <a:gd name="T8" fmla="*/ 323 w 385"/>
                <a:gd name="T9" fmla="*/ 47 h 494"/>
                <a:gd name="T10" fmla="*/ 353 w 385"/>
                <a:gd name="T11" fmla="*/ 81 h 494"/>
                <a:gd name="T12" fmla="*/ 373 w 385"/>
                <a:gd name="T13" fmla="*/ 131 h 494"/>
                <a:gd name="T14" fmla="*/ 383 w 385"/>
                <a:gd name="T15" fmla="*/ 196 h 494"/>
                <a:gd name="T16" fmla="*/ 384 w 385"/>
                <a:gd name="T17" fmla="*/ 204 h 494"/>
                <a:gd name="T18" fmla="*/ 385 w 385"/>
                <a:gd name="T19" fmla="*/ 227 h 494"/>
                <a:gd name="T20" fmla="*/ 384 w 385"/>
                <a:gd name="T21" fmla="*/ 259 h 494"/>
                <a:gd name="T22" fmla="*/ 381 w 385"/>
                <a:gd name="T23" fmla="*/ 300 h 494"/>
                <a:gd name="T24" fmla="*/ 372 w 385"/>
                <a:gd name="T25" fmla="*/ 344 h 494"/>
                <a:gd name="T26" fmla="*/ 356 w 385"/>
                <a:gd name="T27" fmla="*/ 388 h 494"/>
                <a:gd name="T28" fmla="*/ 332 w 385"/>
                <a:gd name="T29" fmla="*/ 429 h 494"/>
                <a:gd name="T30" fmla="*/ 298 w 385"/>
                <a:gd name="T31" fmla="*/ 462 h 494"/>
                <a:gd name="T32" fmla="*/ 253 w 385"/>
                <a:gd name="T33" fmla="*/ 485 h 494"/>
                <a:gd name="T34" fmla="*/ 194 w 385"/>
                <a:gd name="T35" fmla="*/ 494 h 494"/>
                <a:gd name="T36" fmla="*/ 159 w 385"/>
                <a:gd name="T37" fmla="*/ 492 h 494"/>
                <a:gd name="T38" fmla="*/ 107 w 385"/>
                <a:gd name="T39" fmla="*/ 475 h 494"/>
                <a:gd name="T40" fmla="*/ 68 w 385"/>
                <a:gd name="T41" fmla="*/ 446 h 494"/>
                <a:gd name="T42" fmla="*/ 39 w 385"/>
                <a:gd name="T43" fmla="*/ 409 h 494"/>
                <a:gd name="T44" fmla="*/ 19 w 385"/>
                <a:gd name="T45" fmla="*/ 366 h 494"/>
                <a:gd name="T46" fmla="*/ 8 w 385"/>
                <a:gd name="T47" fmla="*/ 322 h 494"/>
                <a:gd name="T48" fmla="*/ 2 w 385"/>
                <a:gd name="T49" fmla="*/ 279 h 494"/>
                <a:gd name="T50" fmla="*/ 0 w 385"/>
                <a:gd name="T51" fmla="*/ 242 h 494"/>
                <a:gd name="T52" fmla="*/ 0 w 385"/>
                <a:gd name="T53" fmla="*/ 214 h 494"/>
                <a:gd name="T54" fmla="*/ 1 w 385"/>
                <a:gd name="T55" fmla="*/ 198 h 494"/>
                <a:gd name="T56" fmla="*/ 4 w 385"/>
                <a:gd name="T57" fmla="*/ 161 h 494"/>
                <a:gd name="T58" fmla="*/ 21 w 385"/>
                <a:gd name="T59" fmla="*/ 105 h 494"/>
                <a:gd name="T60" fmla="*/ 47 w 385"/>
                <a:gd name="T61" fmla="*/ 63 h 494"/>
                <a:gd name="T62" fmla="*/ 78 w 385"/>
                <a:gd name="T63" fmla="*/ 35 h 494"/>
                <a:gd name="T64" fmla="*/ 111 w 385"/>
                <a:gd name="T65" fmla="*/ 16 h 494"/>
                <a:gd name="T66" fmla="*/ 143 w 385"/>
                <a:gd name="T67" fmla="*/ 6 h 494"/>
                <a:gd name="T68" fmla="*/ 170 w 385"/>
                <a:gd name="T69" fmla="*/ 1 h 494"/>
                <a:gd name="T70" fmla="*/ 187 w 385"/>
                <a:gd name="T71" fmla="*/ 0 h 494"/>
                <a:gd name="T72" fmla="*/ 197 w 385"/>
                <a:gd name="T73"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 h="494">
                  <a:moveTo>
                    <a:pt x="197" y="0"/>
                  </a:moveTo>
                  <a:lnTo>
                    <a:pt x="204" y="1"/>
                  </a:lnTo>
                  <a:lnTo>
                    <a:pt x="215" y="1"/>
                  </a:lnTo>
                  <a:lnTo>
                    <a:pt x="228" y="3"/>
                  </a:lnTo>
                  <a:lnTo>
                    <a:pt x="242" y="6"/>
                  </a:lnTo>
                  <a:lnTo>
                    <a:pt x="257" y="10"/>
                  </a:lnTo>
                  <a:lnTo>
                    <a:pt x="274" y="15"/>
                  </a:lnTo>
                  <a:lnTo>
                    <a:pt x="291" y="24"/>
                  </a:lnTo>
                  <a:lnTo>
                    <a:pt x="307" y="34"/>
                  </a:lnTo>
                  <a:lnTo>
                    <a:pt x="323" y="47"/>
                  </a:lnTo>
                  <a:lnTo>
                    <a:pt x="338" y="63"/>
                  </a:lnTo>
                  <a:lnTo>
                    <a:pt x="353" y="81"/>
                  </a:lnTo>
                  <a:lnTo>
                    <a:pt x="363" y="104"/>
                  </a:lnTo>
                  <a:lnTo>
                    <a:pt x="373" y="131"/>
                  </a:lnTo>
                  <a:lnTo>
                    <a:pt x="380" y="161"/>
                  </a:lnTo>
                  <a:lnTo>
                    <a:pt x="383" y="196"/>
                  </a:lnTo>
                  <a:lnTo>
                    <a:pt x="384" y="198"/>
                  </a:lnTo>
                  <a:lnTo>
                    <a:pt x="384" y="204"/>
                  </a:lnTo>
                  <a:lnTo>
                    <a:pt x="385" y="214"/>
                  </a:lnTo>
                  <a:lnTo>
                    <a:pt x="385" y="227"/>
                  </a:lnTo>
                  <a:lnTo>
                    <a:pt x="385" y="242"/>
                  </a:lnTo>
                  <a:lnTo>
                    <a:pt x="384" y="259"/>
                  </a:lnTo>
                  <a:lnTo>
                    <a:pt x="383" y="279"/>
                  </a:lnTo>
                  <a:lnTo>
                    <a:pt x="381" y="300"/>
                  </a:lnTo>
                  <a:lnTo>
                    <a:pt x="376" y="322"/>
                  </a:lnTo>
                  <a:lnTo>
                    <a:pt x="372" y="344"/>
                  </a:lnTo>
                  <a:lnTo>
                    <a:pt x="364" y="366"/>
                  </a:lnTo>
                  <a:lnTo>
                    <a:pt x="356" y="388"/>
                  </a:lnTo>
                  <a:lnTo>
                    <a:pt x="345" y="409"/>
                  </a:lnTo>
                  <a:lnTo>
                    <a:pt x="332" y="429"/>
                  </a:lnTo>
                  <a:lnTo>
                    <a:pt x="317" y="446"/>
                  </a:lnTo>
                  <a:lnTo>
                    <a:pt x="298" y="462"/>
                  </a:lnTo>
                  <a:lnTo>
                    <a:pt x="277" y="475"/>
                  </a:lnTo>
                  <a:lnTo>
                    <a:pt x="253" y="485"/>
                  </a:lnTo>
                  <a:lnTo>
                    <a:pt x="225" y="492"/>
                  </a:lnTo>
                  <a:lnTo>
                    <a:pt x="194" y="494"/>
                  </a:lnTo>
                  <a:lnTo>
                    <a:pt x="190" y="494"/>
                  </a:lnTo>
                  <a:lnTo>
                    <a:pt x="159" y="492"/>
                  </a:lnTo>
                  <a:lnTo>
                    <a:pt x="132" y="485"/>
                  </a:lnTo>
                  <a:lnTo>
                    <a:pt x="107" y="475"/>
                  </a:lnTo>
                  <a:lnTo>
                    <a:pt x="87" y="462"/>
                  </a:lnTo>
                  <a:lnTo>
                    <a:pt x="68" y="446"/>
                  </a:lnTo>
                  <a:lnTo>
                    <a:pt x="52" y="429"/>
                  </a:lnTo>
                  <a:lnTo>
                    <a:pt x="39" y="409"/>
                  </a:lnTo>
                  <a:lnTo>
                    <a:pt x="28" y="388"/>
                  </a:lnTo>
                  <a:lnTo>
                    <a:pt x="19" y="366"/>
                  </a:lnTo>
                  <a:lnTo>
                    <a:pt x="13" y="344"/>
                  </a:lnTo>
                  <a:lnTo>
                    <a:pt x="8" y="322"/>
                  </a:lnTo>
                  <a:lnTo>
                    <a:pt x="4" y="300"/>
                  </a:lnTo>
                  <a:lnTo>
                    <a:pt x="2" y="279"/>
                  </a:lnTo>
                  <a:lnTo>
                    <a:pt x="0" y="259"/>
                  </a:lnTo>
                  <a:lnTo>
                    <a:pt x="0" y="242"/>
                  </a:lnTo>
                  <a:lnTo>
                    <a:pt x="0" y="227"/>
                  </a:lnTo>
                  <a:lnTo>
                    <a:pt x="0" y="214"/>
                  </a:lnTo>
                  <a:lnTo>
                    <a:pt x="0" y="204"/>
                  </a:lnTo>
                  <a:lnTo>
                    <a:pt x="1" y="198"/>
                  </a:lnTo>
                  <a:lnTo>
                    <a:pt x="1" y="196"/>
                  </a:lnTo>
                  <a:lnTo>
                    <a:pt x="4" y="161"/>
                  </a:lnTo>
                  <a:lnTo>
                    <a:pt x="12" y="131"/>
                  </a:lnTo>
                  <a:lnTo>
                    <a:pt x="21" y="105"/>
                  </a:lnTo>
                  <a:lnTo>
                    <a:pt x="32" y="82"/>
                  </a:lnTo>
                  <a:lnTo>
                    <a:pt x="47" y="63"/>
                  </a:lnTo>
                  <a:lnTo>
                    <a:pt x="62" y="48"/>
                  </a:lnTo>
                  <a:lnTo>
                    <a:pt x="78" y="35"/>
                  </a:lnTo>
                  <a:lnTo>
                    <a:pt x="94" y="24"/>
                  </a:lnTo>
                  <a:lnTo>
                    <a:pt x="111" y="16"/>
                  </a:lnTo>
                  <a:lnTo>
                    <a:pt x="128" y="10"/>
                  </a:lnTo>
                  <a:lnTo>
                    <a:pt x="143" y="6"/>
                  </a:lnTo>
                  <a:lnTo>
                    <a:pt x="157" y="3"/>
                  </a:lnTo>
                  <a:lnTo>
                    <a:pt x="170" y="1"/>
                  </a:lnTo>
                  <a:lnTo>
                    <a:pt x="180" y="1"/>
                  </a:lnTo>
                  <a:lnTo>
                    <a:pt x="187" y="0"/>
                  </a:lnTo>
                  <a:lnTo>
                    <a:pt x="193" y="0"/>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4" name="Freeform 268"/>
            <p:cNvSpPr>
              <a:spLocks/>
            </p:cNvSpPr>
            <p:nvPr/>
          </p:nvSpPr>
          <p:spPr bwMode="auto">
            <a:xfrm>
              <a:off x="2449" y="169"/>
              <a:ext cx="65" cy="83"/>
            </a:xfrm>
            <a:custGeom>
              <a:avLst/>
              <a:gdLst>
                <a:gd name="T0" fmla="*/ 206 w 385"/>
                <a:gd name="T1" fmla="*/ 0 h 493"/>
                <a:gd name="T2" fmla="*/ 228 w 385"/>
                <a:gd name="T3" fmla="*/ 2 h 493"/>
                <a:gd name="T4" fmla="*/ 259 w 385"/>
                <a:gd name="T5" fmla="*/ 8 h 493"/>
                <a:gd name="T6" fmla="*/ 291 w 385"/>
                <a:gd name="T7" fmla="*/ 22 h 493"/>
                <a:gd name="T8" fmla="*/ 325 w 385"/>
                <a:gd name="T9" fmla="*/ 45 h 493"/>
                <a:gd name="T10" fmla="*/ 353 w 385"/>
                <a:gd name="T11" fmla="*/ 81 h 493"/>
                <a:gd name="T12" fmla="*/ 374 w 385"/>
                <a:gd name="T13" fmla="*/ 129 h 493"/>
                <a:gd name="T14" fmla="*/ 384 w 385"/>
                <a:gd name="T15" fmla="*/ 194 h 493"/>
                <a:gd name="T16" fmla="*/ 385 w 385"/>
                <a:gd name="T17" fmla="*/ 203 h 493"/>
                <a:gd name="T18" fmla="*/ 385 w 385"/>
                <a:gd name="T19" fmla="*/ 225 h 493"/>
                <a:gd name="T20" fmla="*/ 385 w 385"/>
                <a:gd name="T21" fmla="*/ 259 h 493"/>
                <a:gd name="T22" fmla="*/ 381 w 385"/>
                <a:gd name="T23" fmla="*/ 299 h 493"/>
                <a:gd name="T24" fmla="*/ 372 w 385"/>
                <a:gd name="T25" fmla="*/ 343 h 493"/>
                <a:gd name="T26" fmla="*/ 357 w 385"/>
                <a:gd name="T27" fmla="*/ 386 h 493"/>
                <a:gd name="T28" fmla="*/ 333 w 385"/>
                <a:gd name="T29" fmla="*/ 427 h 493"/>
                <a:gd name="T30" fmla="*/ 299 w 385"/>
                <a:gd name="T31" fmla="*/ 461 h 493"/>
                <a:gd name="T32" fmla="*/ 253 w 385"/>
                <a:gd name="T33" fmla="*/ 483 h 493"/>
                <a:gd name="T34" fmla="*/ 195 w 385"/>
                <a:gd name="T35" fmla="*/ 493 h 493"/>
                <a:gd name="T36" fmla="*/ 160 w 385"/>
                <a:gd name="T37" fmla="*/ 490 h 493"/>
                <a:gd name="T38" fmla="*/ 108 w 385"/>
                <a:gd name="T39" fmla="*/ 474 h 493"/>
                <a:gd name="T40" fmla="*/ 68 w 385"/>
                <a:gd name="T41" fmla="*/ 446 h 493"/>
                <a:gd name="T42" fmla="*/ 40 w 385"/>
                <a:gd name="T43" fmla="*/ 408 h 493"/>
                <a:gd name="T44" fmla="*/ 21 w 385"/>
                <a:gd name="T45" fmla="*/ 365 h 493"/>
                <a:gd name="T46" fmla="*/ 9 w 385"/>
                <a:gd name="T47" fmla="*/ 320 h 493"/>
                <a:gd name="T48" fmla="*/ 2 w 385"/>
                <a:gd name="T49" fmla="*/ 278 h 493"/>
                <a:gd name="T50" fmla="*/ 0 w 385"/>
                <a:gd name="T51" fmla="*/ 240 h 493"/>
                <a:gd name="T52" fmla="*/ 0 w 385"/>
                <a:gd name="T53" fmla="*/ 212 h 493"/>
                <a:gd name="T54" fmla="*/ 1 w 385"/>
                <a:gd name="T55" fmla="*/ 196 h 493"/>
                <a:gd name="T56" fmla="*/ 6 w 385"/>
                <a:gd name="T57" fmla="*/ 159 h 493"/>
                <a:gd name="T58" fmla="*/ 22 w 385"/>
                <a:gd name="T59" fmla="*/ 103 h 493"/>
                <a:gd name="T60" fmla="*/ 47 w 385"/>
                <a:gd name="T61" fmla="*/ 61 h 493"/>
                <a:gd name="T62" fmla="*/ 78 w 385"/>
                <a:gd name="T63" fmla="*/ 33 h 493"/>
                <a:gd name="T64" fmla="*/ 112 w 385"/>
                <a:gd name="T65" fmla="*/ 15 h 493"/>
                <a:gd name="T66" fmla="*/ 143 w 385"/>
                <a:gd name="T67" fmla="*/ 5 h 493"/>
                <a:gd name="T68" fmla="*/ 170 w 385"/>
                <a:gd name="T69" fmla="*/ 0 h 493"/>
                <a:gd name="T70" fmla="*/ 188 w 385"/>
                <a:gd name="T71" fmla="*/ 0 h 493"/>
                <a:gd name="T72" fmla="*/ 198 w 385"/>
                <a:gd name="T73" fmla="*/ 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5" h="493">
                  <a:moveTo>
                    <a:pt x="198" y="0"/>
                  </a:moveTo>
                  <a:lnTo>
                    <a:pt x="206" y="0"/>
                  </a:lnTo>
                  <a:lnTo>
                    <a:pt x="216" y="0"/>
                  </a:lnTo>
                  <a:lnTo>
                    <a:pt x="228" y="2"/>
                  </a:lnTo>
                  <a:lnTo>
                    <a:pt x="242" y="4"/>
                  </a:lnTo>
                  <a:lnTo>
                    <a:pt x="259" y="8"/>
                  </a:lnTo>
                  <a:lnTo>
                    <a:pt x="275" y="15"/>
                  </a:lnTo>
                  <a:lnTo>
                    <a:pt x="291" y="22"/>
                  </a:lnTo>
                  <a:lnTo>
                    <a:pt x="308" y="33"/>
                  </a:lnTo>
                  <a:lnTo>
                    <a:pt x="325" y="45"/>
                  </a:lnTo>
                  <a:lnTo>
                    <a:pt x="339" y="61"/>
                  </a:lnTo>
                  <a:lnTo>
                    <a:pt x="353" y="81"/>
                  </a:lnTo>
                  <a:lnTo>
                    <a:pt x="365" y="103"/>
                  </a:lnTo>
                  <a:lnTo>
                    <a:pt x="374" y="129"/>
                  </a:lnTo>
                  <a:lnTo>
                    <a:pt x="381" y="159"/>
                  </a:lnTo>
                  <a:lnTo>
                    <a:pt x="384" y="194"/>
                  </a:lnTo>
                  <a:lnTo>
                    <a:pt x="384" y="196"/>
                  </a:lnTo>
                  <a:lnTo>
                    <a:pt x="385" y="203"/>
                  </a:lnTo>
                  <a:lnTo>
                    <a:pt x="385" y="212"/>
                  </a:lnTo>
                  <a:lnTo>
                    <a:pt x="385" y="225"/>
                  </a:lnTo>
                  <a:lnTo>
                    <a:pt x="385" y="240"/>
                  </a:lnTo>
                  <a:lnTo>
                    <a:pt x="385" y="259"/>
                  </a:lnTo>
                  <a:lnTo>
                    <a:pt x="383" y="278"/>
                  </a:lnTo>
                  <a:lnTo>
                    <a:pt x="381" y="299"/>
                  </a:lnTo>
                  <a:lnTo>
                    <a:pt x="378" y="320"/>
                  </a:lnTo>
                  <a:lnTo>
                    <a:pt x="372" y="343"/>
                  </a:lnTo>
                  <a:lnTo>
                    <a:pt x="366" y="365"/>
                  </a:lnTo>
                  <a:lnTo>
                    <a:pt x="357" y="386"/>
                  </a:lnTo>
                  <a:lnTo>
                    <a:pt x="346" y="408"/>
                  </a:lnTo>
                  <a:lnTo>
                    <a:pt x="333" y="427"/>
                  </a:lnTo>
                  <a:lnTo>
                    <a:pt x="317" y="446"/>
                  </a:lnTo>
                  <a:lnTo>
                    <a:pt x="299" y="461"/>
                  </a:lnTo>
                  <a:lnTo>
                    <a:pt x="278" y="474"/>
                  </a:lnTo>
                  <a:lnTo>
                    <a:pt x="253" y="483"/>
                  </a:lnTo>
                  <a:lnTo>
                    <a:pt x="226" y="490"/>
                  </a:lnTo>
                  <a:lnTo>
                    <a:pt x="195" y="493"/>
                  </a:lnTo>
                  <a:lnTo>
                    <a:pt x="192" y="493"/>
                  </a:lnTo>
                  <a:lnTo>
                    <a:pt x="160" y="490"/>
                  </a:lnTo>
                  <a:lnTo>
                    <a:pt x="132" y="483"/>
                  </a:lnTo>
                  <a:lnTo>
                    <a:pt x="108" y="474"/>
                  </a:lnTo>
                  <a:lnTo>
                    <a:pt x="87" y="461"/>
                  </a:lnTo>
                  <a:lnTo>
                    <a:pt x="68" y="446"/>
                  </a:lnTo>
                  <a:lnTo>
                    <a:pt x="53" y="427"/>
                  </a:lnTo>
                  <a:lnTo>
                    <a:pt x="40" y="408"/>
                  </a:lnTo>
                  <a:lnTo>
                    <a:pt x="29" y="386"/>
                  </a:lnTo>
                  <a:lnTo>
                    <a:pt x="21" y="365"/>
                  </a:lnTo>
                  <a:lnTo>
                    <a:pt x="13" y="343"/>
                  </a:lnTo>
                  <a:lnTo>
                    <a:pt x="9" y="320"/>
                  </a:lnTo>
                  <a:lnTo>
                    <a:pt x="4" y="299"/>
                  </a:lnTo>
                  <a:lnTo>
                    <a:pt x="2" y="278"/>
                  </a:lnTo>
                  <a:lnTo>
                    <a:pt x="1" y="259"/>
                  </a:lnTo>
                  <a:lnTo>
                    <a:pt x="0" y="240"/>
                  </a:lnTo>
                  <a:lnTo>
                    <a:pt x="0" y="225"/>
                  </a:lnTo>
                  <a:lnTo>
                    <a:pt x="0" y="212"/>
                  </a:lnTo>
                  <a:lnTo>
                    <a:pt x="1" y="203"/>
                  </a:lnTo>
                  <a:lnTo>
                    <a:pt x="1" y="196"/>
                  </a:lnTo>
                  <a:lnTo>
                    <a:pt x="2" y="194"/>
                  </a:lnTo>
                  <a:lnTo>
                    <a:pt x="6" y="159"/>
                  </a:lnTo>
                  <a:lnTo>
                    <a:pt x="12" y="129"/>
                  </a:lnTo>
                  <a:lnTo>
                    <a:pt x="22" y="103"/>
                  </a:lnTo>
                  <a:lnTo>
                    <a:pt x="34" y="81"/>
                  </a:lnTo>
                  <a:lnTo>
                    <a:pt x="47" y="61"/>
                  </a:lnTo>
                  <a:lnTo>
                    <a:pt x="62" y="46"/>
                  </a:lnTo>
                  <a:lnTo>
                    <a:pt x="78" y="33"/>
                  </a:lnTo>
                  <a:lnTo>
                    <a:pt x="95" y="22"/>
                  </a:lnTo>
                  <a:lnTo>
                    <a:pt x="112" y="15"/>
                  </a:lnTo>
                  <a:lnTo>
                    <a:pt x="128" y="8"/>
                  </a:lnTo>
                  <a:lnTo>
                    <a:pt x="143" y="5"/>
                  </a:lnTo>
                  <a:lnTo>
                    <a:pt x="158" y="2"/>
                  </a:lnTo>
                  <a:lnTo>
                    <a:pt x="170" y="0"/>
                  </a:lnTo>
                  <a:lnTo>
                    <a:pt x="181" y="0"/>
                  </a:lnTo>
                  <a:lnTo>
                    <a:pt x="188" y="0"/>
                  </a:lnTo>
                  <a:lnTo>
                    <a:pt x="193" y="0"/>
                  </a:lnTo>
                  <a:lnTo>
                    <a:pt x="1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5" name="Freeform 269"/>
            <p:cNvSpPr>
              <a:spLocks/>
            </p:cNvSpPr>
            <p:nvPr/>
          </p:nvSpPr>
          <p:spPr bwMode="auto">
            <a:xfrm>
              <a:off x="2558" y="169"/>
              <a:ext cx="65" cy="83"/>
            </a:xfrm>
            <a:custGeom>
              <a:avLst/>
              <a:gdLst>
                <a:gd name="T0" fmla="*/ 206 w 386"/>
                <a:gd name="T1" fmla="*/ 0 h 493"/>
                <a:gd name="T2" fmla="*/ 229 w 386"/>
                <a:gd name="T3" fmla="*/ 2 h 493"/>
                <a:gd name="T4" fmla="*/ 259 w 386"/>
                <a:gd name="T5" fmla="*/ 8 h 493"/>
                <a:gd name="T6" fmla="*/ 292 w 386"/>
                <a:gd name="T7" fmla="*/ 22 h 493"/>
                <a:gd name="T8" fmla="*/ 325 w 386"/>
                <a:gd name="T9" fmla="*/ 45 h 493"/>
                <a:gd name="T10" fmla="*/ 353 w 386"/>
                <a:gd name="T11" fmla="*/ 81 h 493"/>
                <a:gd name="T12" fmla="*/ 375 w 386"/>
                <a:gd name="T13" fmla="*/ 129 h 493"/>
                <a:gd name="T14" fmla="*/ 384 w 386"/>
                <a:gd name="T15" fmla="*/ 194 h 493"/>
                <a:gd name="T16" fmla="*/ 385 w 386"/>
                <a:gd name="T17" fmla="*/ 203 h 493"/>
                <a:gd name="T18" fmla="*/ 386 w 386"/>
                <a:gd name="T19" fmla="*/ 225 h 493"/>
                <a:gd name="T20" fmla="*/ 385 w 386"/>
                <a:gd name="T21" fmla="*/ 259 h 493"/>
                <a:gd name="T22" fmla="*/ 381 w 386"/>
                <a:gd name="T23" fmla="*/ 299 h 493"/>
                <a:gd name="T24" fmla="*/ 372 w 386"/>
                <a:gd name="T25" fmla="*/ 343 h 493"/>
                <a:gd name="T26" fmla="*/ 357 w 386"/>
                <a:gd name="T27" fmla="*/ 386 h 493"/>
                <a:gd name="T28" fmla="*/ 333 w 386"/>
                <a:gd name="T29" fmla="*/ 427 h 493"/>
                <a:gd name="T30" fmla="*/ 300 w 386"/>
                <a:gd name="T31" fmla="*/ 461 h 493"/>
                <a:gd name="T32" fmla="*/ 253 w 386"/>
                <a:gd name="T33" fmla="*/ 483 h 493"/>
                <a:gd name="T34" fmla="*/ 195 w 386"/>
                <a:gd name="T35" fmla="*/ 493 h 493"/>
                <a:gd name="T36" fmla="*/ 160 w 386"/>
                <a:gd name="T37" fmla="*/ 490 h 493"/>
                <a:gd name="T38" fmla="*/ 109 w 386"/>
                <a:gd name="T39" fmla="*/ 474 h 493"/>
                <a:gd name="T40" fmla="*/ 69 w 386"/>
                <a:gd name="T41" fmla="*/ 446 h 493"/>
                <a:gd name="T42" fmla="*/ 40 w 386"/>
                <a:gd name="T43" fmla="*/ 408 h 493"/>
                <a:gd name="T44" fmla="*/ 21 w 386"/>
                <a:gd name="T45" fmla="*/ 365 h 493"/>
                <a:gd name="T46" fmla="*/ 9 w 386"/>
                <a:gd name="T47" fmla="*/ 320 h 493"/>
                <a:gd name="T48" fmla="*/ 3 w 386"/>
                <a:gd name="T49" fmla="*/ 278 h 493"/>
                <a:gd name="T50" fmla="*/ 0 w 386"/>
                <a:gd name="T51" fmla="*/ 240 h 493"/>
                <a:gd name="T52" fmla="*/ 1 w 386"/>
                <a:gd name="T53" fmla="*/ 212 h 493"/>
                <a:gd name="T54" fmla="*/ 3 w 386"/>
                <a:gd name="T55" fmla="*/ 196 h 493"/>
                <a:gd name="T56" fmla="*/ 6 w 386"/>
                <a:gd name="T57" fmla="*/ 159 h 493"/>
                <a:gd name="T58" fmla="*/ 22 w 386"/>
                <a:gd name="T59" fmla="*/ 103 h 493"/>
                <a:gd name="T60" fmla="*/ 48 w 386"/>
                <a:gd name="T61" fmla="*/ 61 h 493"/>
                <a:gd name="T62" fmla="*/ 79 w 386"/>
                <a:gd name="T63" fmla="*/ 33 h 493"/>
                <a:gd name="T64" fmla="*/ 112 w 386"/>
                <a:gd name="T65" fmla="*/ 15 h 493"/>
                <a:gd name="T66" fmla="*/ 144 w 386"/>
                <a:gd name="T67" fmla="*/ 5 h 493"/>
                <a:gd name="T68" fmla="*/ 170 w 386"/>
                <a:gd name="T69" fmla="*/ 0 h 493"/>
                <a:gd name="T70" fmla="*/ 189 w 386"/>
                <a:gd name="T71" fmla="*/ 0 h 493"/>
                <a:gd name="T72" fmla="*/ 198 w 386"/>
                <a:gd name="T73" fmla="*/ 0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6" h="493">
                  <a:moveTo>
                    <a:pt x="198" y="0"/>
                  </a:moveTo>
                  <a:lnTo>
                    <a:pt x="206" y="0"/>
                  </a:lnTo>
                  <a:lnTo>
                    <a:pt x="217" y="0"/>
                  </a:lnTo>
                  <a:lnTo>
                    <a:pt x="229" y="2"/>
                  </a:lnTo>
                  <a:lnTo>
                    <a:pt x="244" y="4"/>
                  </a:lnTo>
                  <a:lnTo>
                    <a:pt x="259" y="8"/>
                  </a:lnTo>
                  <a:lnTo>
                    <a:pt x="275" y="15"/>
                  </a:lnTo>
                  <a:lnTo>
                    <a:pt x="292" y="22"/>
                  </a:lnTo>
                  <a:lnTo>
                    <a:pt x="309" y="33"/>
                  </a:lnTo>
                  <a:lnTo>
                    <a:pt x="325" y="45"/>
                  </a:lnTo>
                  <a:lnTo>
                    <a:pt x="340" y="61"/>
                  </a:lnTo>
                  <a:lnTo>
                    <a:pt x="353" y="81"/>
                  </a:lnTo>
                  <a:lnTo>
                    <a:pt x="365" y="103"/>
                  </a:lnTo>
                  <a:lnTo>
                    <a:pt x="375" y="129"/>
                  </a:lnTo>
                  <a:lnTo>
                    <a:pt x="381" y="159"/>
                  </a:lnTo>
                  <a:lnTo>
                    <a:pt x="384" y="194"/>
                  </a:lnTo>
                  <a:lnTo>
                    <a:pt x="384" y="196"/>
                  </a:lnTo>
                  <a:lnTo>
                    <a:pt x="385" y="203"/>
                  </a:lnTo>
                  <a:lnTo>
                    <a:pt x="385" y="212"/>
                  </a:lnTo>
                  <a:lnTo>
                    <a:pt x="386" y="225"/>
                  </a:lnTo>
                  <a:lnTo>
                    <a:pt x="386" y="240"/>
                  </a:lnTo>
                  <a:lnTo>
                    <a:pt x="385" y="259"/>
                  </a:lnTo>
                  <a:lnTo>
                    <a:pt x="384" y="278"/>
                  </a:lnTo>
                  <a:lnTo>
                    <a:pt x="381" y="299"/>
                  </a:lnTo>
                  <a:lnTo>
                    <a:pt x="378" y="320"/>
                  </a:lnTo>
                  <a:lnTo>
                    <a:pt x="372" y="343"/>
                  </a:lnTo>
                  <a:lnTo>
                    <a:pt x="366" y="365"/>
                  </a:lnTo>
                  <a:lnTo>
                    <a:pt x="357" y="386"/>
                  </a:lnTo>
                  <a:lnTo>
                    <a:pt x="346" y="408"/>
                  </a:lnTo>
                  <a:lnTo>
                    <a:pt x="333" y="427"/>
                  </a:lnTo>
                  <a:lnTo>
                    <a:pt x="318" y="446"/>
                  </a:lnTo>
                  <a:lnTo>
                    <a:pt x="300" y="461"/>
                  </a:lnTo>
                  <a:lnTo>
                    <a:pt x="278" y="474"/>
                  </a:lnTo>
                  <a:lnTo>
                    <a:pt x="253" y="483"/>
                  </a:lnTo>
                  <a:lnTo>
                    <a:pt x="226" y="490"/>
                  </a:lnTo>
                  <a:lnTo>
                    <a:pt x="195" y="493"/>
                  </a:lnTo>
                  <a:lnTo>
                    <a:pt x="192" y="493"/>
                  </a:lnTo>
                  <a:lnTo>
                    <a:pt x="160" y="490"/>
                  </a:lnTo>
                  <a:lnTo>
                    <a:pt x="132" y="483"/>
                  </a:lnTo>
                  <a:lnTo>
                    <a:pt x="109" y="474"/>
                  </a:lnTo>
                  <a:lnTo>
                    <a:pt x="87" y="461"/>
                  </a:lnTo>
                  <a:lnTo>
                    <a:pt x="69" y="446"/>
                  </a:lnTo>
                  <a:lnTo>
                    <a:pt x="53" y="427"/>
                  </a:lnTo>
                  <a:lnTo>
                    <a:pt x="40" y="408"/>
                  </a:lnTo>
                  <a:lnTo>
                    <a:pt x="30" y="386"/>
                  </a:lnTo>
                  <a:lnTo>
                    <a:pt x="21" y="365"/>
                  </a:lnTo>
                  <a:lnTo>
                    <a:pt x="14" y="343"/>
                  </a:lnTo>
                  <a:lnTo>
                    <a:pt x="9" y="320"/>
                  </a:lnTo>
                  <a:lnTo>
                    <a:pt x="6" y="299"/>
                  </a:lnTo>
                  <a:lnTo>
                    <a:pt x="3" y="278"/>
                  </a:lnTo>
                  <a:lnTo>
                    <a:pt x="1" y="259"/>
                  </a:lnTo>
                  <a:lnTo>
                    <a:pt x="0" y="240"/>
                  </a:lnTo>
                  <a:lnTo>
                    <a:pt x="0" y="225"/>
                  </a:lnTo>
                  <a:lnTo>
                    <a:pt x="1" y="212"/>
                  </a:lnTo>
                  <a:lnTo>
                    <a:pt x="1" y="203"/>
                  </a:lnTo>
                  <a:lnTo>
                    <a:pt x="3" y="196"/>
                  </a:lnTo>
                  <a:lnTo>
                    <a:pt x="3" y="194"/>
                  </a:lnTo>
                  <a:lnTo>
                    <a:pt x="6" y="159"/>
                  </a:lnTo>
                  <a:lnTo>
                    <a:pt x="12" y="129"/>
                  </a:lnTo>
                  <a:lnTo>
                    <a:pt x="22" y="103"/>
                  </a:lnTo>
                  <a:lnTo>
                    <a:pt x="34" y="81"/>
                  </a:lnTo>
                  <a:lnTo>
                    <a:pt x="48" y="61"/>
                  </a:lnTo>
                  <a:lnTo>
                    <a:pt x="63" y="46"/>
                  </a:lnTo>
                  <a:lnTo>
                    <a:pt x="79" y="33"/>
                  </a:lnTo>
                  <a:lnTo>
                    <a:pt x="96" y="22"/>
                  </a:lnTo>
                  <a:lnTo>
                    <a:pt x="112" y="15"/>
                  </a:lnTo>
                  <a:lnTo>
                    <a:pt x="128" y="8"/>
                  </a:lnTo>
                  <a:lnTo>
                    <a:pt x="144" y="5"/>
                  </a:lnTo>
                  <a:lnTo>
                    <a:pt x="158" y="2"/>
                  </a:lnTo>
                  <a:lnTo>
                    <a:pt x="170" y="0"/>
                  </a:lnTo>
                  <a:lnTo>
                    <a:pt x="181" y="0"/>
                  </a:lnTo>
                  <a:lnTo>
                    <a:pt x="189" y="0"/>
                  </a:lnTo>
                  <a:lnTo>
                    <a:pt x="193" y="0"/>
                  </a:lnTo>
                  <a:lnTo>
                    <a:pt x="1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76" name="Group 272"/>
          <p:cNvGrpSpPr>
            <a:grpSpLocks noChangeAspect="1"/>
          </p:cNvGrpSpPr>
          <p:nvPr/>
        </p:nvGrpSpPr>
        <p:grpSpPr bwMode="auto">
          <a:xfrm>
            <a:off x="2981535" y="2032587"/>
            <a:ext cx="203006" cy="198062"/>
            <a:chOff x="247" y="2734"/>
            <a:chExt cx="1478" cy="1442"/>
          </a:xfrm>
          <a:solidFill>
            <a:schemeClr val="tx1">
              <a:lumMod val="65000"/>
              <a:lumOff val="35000"/>
            </a:schemeClr>
          </a:solidFill>
        </p:grpSpPr>
        <p:sp>
          <p:nvSpPr>
            <p:cNvPr id="677" name="Freeform 274"/>
            <p:cNvSpPr>
              <a:spLocks noEditPoints="1"/>
            </p:cNvSpPr>
            <p:nvPr/>
          </p:nvSpPr>
          <p:spPr bwMode="auto">
            <a:xfrm>
              <a:off x="569" y="2734"/>
              <a:ext cx="837" cy="773"/>
            </a:xfrm>
            <a:custGeom>
              <a:avLst/>
              <a:gdLst>
                <a:gd name="T0" fmla="*/ 808 w 2511"/>
                <a:gd name="T1" fmla="*/ 1185 h 2321"/>
                <a:gd name="T2" fmla="*/ 821 w 2511"/>
                <a:gd name="T3" fmla="*/ 1460 h 2321"/>
                <a:gd name="T4" fmla="*/ 831 w 2511"/>
                <a:gd name="T5" fmla="*/ 991 h 2321"/>
                <a:gd name="T6" fmla="*/ 1892 w 2511"/>
                <a:gd name="T7" fmla="*/ 1255 h 2321"/>
                <a:gd name="T8" fmla="*/ 2152 w 2511"/>
                <a:gd name="T9" fmla="*/ 1520 h 2321"/>
                <a:gd name="T10" fmla="*/ 2189 w 2511"/>
                <a:gd name="T11" fmla="*/ 1255 h 2321"/>
                <a:gd name="T12" fmla="*/ 2152 w 2511"/>
                <a:gd name="T13" fmla="*/ 990 h 2321"/>
                <a:gd name="T14" fmla="*/ 1678 w 2511"/>
                <a:gd name="T15" fmla="*/ 1520 h 2321"/>
                <a:gd name="T16" fmla="*/ 1704 w 2511"/>
                <a:gd name="T17" fmla="*/ 1255 h 2321"/>
                <a:gd name="T18" fmla="*/ 1678 w 2511"/>
                <a:gd name="T19" fmla="*/ 990 h 2321"/>
                <a:gd name="T20" fmla="*/ 328 w 2511"/>
                <a:gd name="T21" fmla="*/ 1119 h 2321"/>
                <a:gd name="T22" fmla="*/ 328 w 2511"/>
                <a:gd name="T23" fmla="*/ 1391 h 2321"/>
                <a:gd name="T24" fmla="*/ 627 w 2511"/>
                <a:gd name="T25" fmla="*/ 1437 h 2321"/>
                <a:gd name="T26" fmla="*/ 627 w 2511"/>
                <a:gd name="T27" fmla="*/ 1075 h 2321"/>
                <a:gd name="T28" fmla="*/ 815 w 2511"/>
                <a:gd name="T29" fmla="*/ 430 h 2321"/>
                <a:gd name="T30" fmla="*/ 572 w 2511"/>
                <a:gd name="T31" fmla="*/ 616 h 2321"/>
                <a:gd name="T32" fmla="*/ 683 w 2511"/>
                <a:gd name="T33" fmla="*/ 803 h 2321"/>
                <a:gd name="T34" fmla="*/ 810 w 2511"/>
                <a:gd name="T35" fmla="*/ 512 h 2321"/>
                <a:gd name="T36" fmla="*/ 1664 w 2511"/>
                <a:gd name="T37" fmla="*/ 450 h 2321"/>
                <a:gd name="T38" fmla="*/ 1799 w 2511"/>
                <a:gd name="T39" fmla="*/ 722 h 2321"/>
                <a:gd name="T40" fmla="*/ 1988 w 2511"/>
                <a:gd name="T41" fmla="*/ 674 h 2321"/>
                <a:gd name="T42" fmla="*/ 1762 w 2511"/>
                <a:gd name="T43" fmla="*/ 468 h 2321"/>
                <a:gd name="T44" fmla="*/ 1349 w 2511"/>
                <a:gd name="T45" fmla="*/ 803 h 2321"/>
                <a:gd name="T46" fmla="*/ 1530 w 2511"/>
                <a:gd name="T47" fmla="*/ 597 h 2321"/>
                <a:gd name="T48" fmla="*/ 1384 w 2511"/>
                <a:gd name="T49" fmla="*/ 398 h 2321"/>
                <a:gd name="T50" fmla="*/ 1089 w 2511"/>
                <a:gd name="T51" fmla="*/ 437 h 2321"/>
                <a:gd name="T52" fmla="*/ 944 w 2511"/>
                <a:gd name="T53" fmla="*/ 659 h 2321"/>
                <a:gd name="T54" fmla="*/ 1161 w 2511"/>
                <a:gd name="T55" fmla="*/ 359 h 2321"/>
                <a:gd name="T56" fmla="*/ 1556 w 2511"/>
                <a:gd name="T57" fmla="*/ 36 h 2321"/>
                <a:gd name="T58" fmla="*/ 1916 w 2511"/>
                <a:gd name="T59" fmla="*/ 188 h 2321"/>
                <a:gd name="T60" fmla="*/ 2208 w 2511"/>
                <a:gd name="T61" fmla="*/ 440 h 2321"/>
                <a:gd name="T62" fmla="*/ 2411 w 2511"/>
                <a:gd name="T63" fmla="*/ 768 h 2321"/>
                <a:gd name="T64" fmla="*/ 2505 w 2511"/>
                <a:gd name="T65" fmla="*/ 1153 h 2321"/>
                <a:gd name="T66" fmla="*/ 2474 w 2511"/>
                <a:gd name="T67" fmla="*/ 1554 h 2321"/>
                <a:gd name="T68" fmla="*/ 2326 w 2511"/>
                <a:gd name="T69" fmla="*/ 1909 h 2321"/>
                <a:gd name="T70" fmla="*/ 2082 w 2511"/>
                <a:gd name="T71" fmla="*/ 2200 h 2321"/>
                <a:gd name="T72" fmla="*/ 1906 w 2511"/>
                <a:gd name="T73" fmla="*/ 2218 h 2321"/>
                <a:gd name="T74" fmla="*/ 1820 w 2511"/>
                <a:gd name="T75" fmla="*/ 2076 h 2321"/>
                <a:gd name="T76" fmla="*/ 1889 w 2511"/>
                <a:gd name="T77" fmla="*/ 1943 h 2321"/>
                <a:gd name="T78" fmla="*/ 2072 w 2511"/>
                <a:gd name="T79" fmla="*/ 1709 h 2321"/>
                <a:gd name="T80" fmla="*/ 1740 w 2511"/>
                <a:gd name="T81" fmla="*/ 1925 h 2321"/>
                <a:gd name="T82" fmla="*/ 1612 w 2511"/>
                <a:gd name="T83" fmla="*/ 1908 h 2321"/>
                <a:gd name="T84" fmla="*/ 1582 w 2511"/>
                <a:gd name="T85" fmla="*/ 1822 h 2321"/>
                <a:gd name="T86" fmla="*/ 1349 w 2511"/>
                <a:gd name="T87" fmla="*/ 1807 h 2321"/>
                <a:gd name="T88" fmla="*/ 1186 w 2511"/>
                <a:gd name="T89" fmla="*/ 1805 h 2321"/>
                <a:gd name="T90" fmla="*/ 907 w 2511"/>
                <a:gd name="T91" fmla="*/ 1768 h 2321"/>
                <a:gd name="T92" fmla="*/ 854 w 2511"/>
                <a:gd name="T93" fmla="*/ 1947 h 2321"/>
                <a:gd name="T94" fmla="*/ 710 w 2511"/>
                <a:gd name="T95" fmla="*/ 1785 h 2321"/>
                <a:gd name="T96" fmla="*/ 523 w 2511"/>
                <a:gd name="T97" fmla="*/ 1836 h 2321"/>
                <a:gd name="T98" fmla="*/ 749 w 2511"/>
                <a:gd name="T99" fmla="*/ 2042 h 2321"/>
                <a:gd name="T100" fmla="*/ 611 w 2511"/>
                <a:gd name="T101" fmla="*/ 2260 h 2321"/>
                <a:gd name="T102" fmla="*/ 366 w 2511"/>
                <a:gd name="T103" fmla="*/ 2142 h 2321"/>
                <a:gd name="T104" fmla="*/ 140 w 2511"/>
                <a:gd name="T105" fmla="*/ 1831 h 2321"/>
                <a:gd name="T106" fmla="*/ 17 w 2511"/>
                <a:gd name="T107" fmla="*/ 1458 h 2321"/>
                <a:gd name="T108" fmla="*/ 17 w 2511"/>
                <a:gd name="T109" fmla="*/ 1052 h 2321"/>
                <a:gd name="T110" fmla="*/ 140 w 2511"/>
                <a:gd name="T111" fmla="*/ 679 h 2321"/>
                <a:gd name="T112" fmla="*/ 367 w 2511"/>
                <a:gd name="T113" fmla="*/ 368 h 2321"/>
                <a:gd name="T114" fmla="*/ 679 w 2511"/>
                <a:gd name="T115" fmla="*/ 141 h 2321"/>
                <a:gd name="T116" fmla="*/ 1052 w 2511"/>
                <a:gd name="T117" fmla="*/ 17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11" h="2321">
                  <a:moveTo>
                    <a:pt x="831" y="991"/>
                  </a:moveTo>
                  <a:lnTo>
                    <a:pt x="821" y="1053"/>
                  </a:lnTo>
                  <a:lnTo>
                    <a:pt x="812" y="1118"/>
                  </a:lnTo>
                  <a:lnTo>
                    <a:pt x="808" y="1185"/>
                  </a:lnTo>
                  <a:lnTo>
                    <a:pt x="806" y="1256"/>
                  </a:lnTo>
                  <a:lnTo>
                    <a:pt x="808" y="1326"/>
                  </a:lnTo>
                  <a:lnTo>
                    <a:pt x="812" y="1394"/>
                  </a:lnTo>
                  <a:lnTo>
                    <a:pt x="821" y="1460"/>
                  </a:lnTo>
                  <a:lnTo>
                    <a:pt x="831" y="1521"/>
                  </a:lnTo>
                  <a:lnTo>
                    <a:pt x="1161" y="1521"/>
                  </a:lnTo>
                  <a:lnTo>
                    <a:pt x="1161" y="991"/>
                  </a:lnTo>
                  <a:lnTo>
                    <a:pt x="831" y="991"/>
                  </a:lnTo>
                  <a:close/>
                  <a:moveTo>
                    <a:pt x="1871" y="990"/>
                  </a:moveTo>
                  <a:lnTo>
                    <a:pt x="1881" y="1075"/>
                  </a:lnTo>
                  <a:lnTo>
                    <a:pt x="1889" y="1162"/>
                  </a:lnTo>
                  <a:lnTo>
                    <a:pt x="1892" y="1255"/>
                  </a:lnTo>
                  <a:lnTo>
                    <a:pt x="1889" y="1348"/>
                  </a:lnTo>
                  <a:lnTo>
                    <a:pt x="1881" y="1435"/>
                  </a:lnTo>
                  <a:lnTo>
                    <a:pt x="1871" y="1520"/>
                  </a:lnTo>
                  <a:lnTo>
                    <a:pt x="2152" y="1520"/>
                  </a:lnTo>
                  <a:lnTo>
                    <a:pt x="2168" y="1457"/>
                  </a:lnTo>
                  <a:lnTo>
                    <a:pt x="2180" y="1391"/>
                  </a:lnTo>
                  <a:lnTo>
                    <a:pt x="2187" y="1324"/>
                  </a:lnTo>
                  <a:lnTo>
                    <a:pt x="2189" y="1255"/>
                  </a:lnTo>
                  <a:lnTo>
                    <a:pt x="2187" y="1186"/>
                  </a:lnTo>
                  <a:lnTo>
                    <a:pt x="2180" y="1119"/>
                  </a:lnTo>
                  <a:lnTo>
                    <a:pt x="2168" y="1055"/>
                  </a:lnTo>
                  <a:lnTo>
                    <a:pt x="2152" y="990"/>
                  </a:lnTo>
                  <a:lnTo>
                    <a:pt x="1871" y="990"/>
                  </a:lnTo>
                  <a:close/>
                  <a:moveTo>
                    <a:pt x="1349" y="990"/>
                  </a:moveTo>
                  <a:lnTo>
                    <a:pt x="1349" y="1520"/>
                  </a:lnTo>
                  <a:lnTo>
                    <a:pt x="1678" y="1520"/>
                  </a:lnTo>
                  <a:lnTo>
                    <a:pt x="1689" y="1458"/>
                  </a:lnTo>
                  <a:lnTo>
                    <a:pt x="1697" y="1394"/>
                  </a:lnTo>
                  <a:lnTo>
                    <a:pt x="1701" y="1325"/>
                  </a:lnTo>
                  <a:lnTo>
                    <a:pt x="1704" y="1255"/>
                  </a:lnTo>
                  <a:lnTo>
                    <a:pt x="1701" y="1185"/>
                  </a:lnTo>
                  <a:lnTo>
                    <a:pt x="1697" y="1118"/>
                  </a:lnTo>
                  <a:lnTo>
                    <a:pt x="1689" y="1052"/>
                  </a:lnTo>
                  <a:lnTo>
                    <a:pt x="1678" y="990"/>
                  </a:lnTo>
                  <a:lnTo>
                    <a:pt x="1349" y="990"/>
                  </a:lnTo>
                  <a:close/>
                  <a:moveTo>
                    <a:pt x="358" y="990"/>
                  </a:moveTo>
                  <a:lnTo>
                    <a:pt x="341" y="1055"/>
                  </a:lnTo>
                  <a:lnTo>
                    <a:pt x="328" y="1119"/>
                  </a:lnTo>
                  <a:lnTo>
                    <a:pt x="322" y="1186"/>
                  </a:lnTo>
                  <a:lnTo>
                    <a:pt x="319" y="1255"/>
                  </a:lnTo>
                  <a:lnTo>
                    <a:pt x="322" y="1324"/>
                  </a:lnTo>
                  <a:lnTo>
                    <a:pt x="328" y="1391"/>
                  </a:lnTo>
                  <a:lnTo>
                    <a:pt x="341" y="1457"/>
                  </a:lnTo>
                  <a:lnTo>
                    <a:pt x="358" y="1520"/>
                  </a:lnTo>
                  <a:lnTo>
                    <a:pt x="639" y="1520"/>
                  </a:lnTo>
                  <a:lnTo>
                    <a:pt x="627" y="1437"/>
                  </a:lnTo>
                  <a:lnTo>
                    <a:pt x="619" y="1348"/>
                  </a:lnTo>
                  <a:lnTo>
                    <a:pt x="616" y="1255"/>
                  </a:lnTo>
                  <a:lnTo>
                    <a:pt x="619" y="1162"/>
                  </a:lnTo>
                  <a:lnTo>
                    <a:pt x="627" y="1075"/>
                  </a:lnTo>
                  <a:lnTo>
                    <a:pt x="639" y="990"/>
                  </a:lnTo>
                  <a:lnTo>
                    <a:pt x="358" y="990"/>
                  </a:lnTo>
                  <a:close/>
                  <a:moveTo>
                    <a:pt x="884" y="397"/>
                  </a:moveTo>
                  <a:lnTo>
                    <a:pt x="815" y="430"/>
                  </a:lnTo>
                  <a:lnTo>
                    <a:pt x="748" y="469"/>
                  </a:lnTo>
                  <a:lnTo>
                    <a:pt x="686" y="514"/>
                  </a:lnTo>
                  <a:lnTo>
                    <a:pt x="627" y="562"/>
                  </a:lnTo>
                  <a:lnTo>
                    <a:pt x="572" y="616"/>
                  </a:lnTo>
                  <a:lnTo>
                    <a:pt x="522" y="675"/>
                  </a:lnTo>
                  <a:lnTo>
                    <a:pt x="476" y="737"/>
                  </a:lnTo>
                  <a:lnTo>
                    <a:pt x="436" y="803"/>
                  </a:lnTo>
                  <a:lnTo>
                    <a:pt x="683" y="803"/>
                  </a:lnTo>
                  <a:lnTo>
                    <a:pt x="710" y="722"/>
                  </a:lnTo>
                  <a:lnTo>
                    <a:pt x="741" y="648"/>
                  </a:lnTo>
                  <a:lnTo>
                    <a:pt x="775" y="577"/>
                  </a:lnTo>
                  <a:lnTo>
                    <a:pt x="810" y="512"/>
                  </a:lnTo>
                  <a:lnTo>
                    <a:pt x="846" y="452"/>
                  </a:lnTo>
                  <a:lnTo>
                    <a:pt x="884" y="397"/>
                  </a:lnTo>
                  <a:close/>
                  <a:moveTo>
                    <a:pt x="1626" y="395"/>
                  </a:moveTo>
                  <a:lnTo>
                    <a:pt x="1664" y="450"/>
                  </a:lnTo>
                  <a:lnTo>
                    <a:pt x="1700" y="511"/>
                  </a:lnTo>
                  <a:lnTo>
                    <a:pt x="1735" y="577"/>
                  </a:lnTo>
                  <a:lnTo>
                    <a:pt x="1768" y="647"/>
                  </a:lnTo>
                  <a:lnTo>
                    <a:pt x="1799" y="722"/>
                  </a:lnTo>
                  <a:lnTo>
                    <a:pt x="1826" y="802"/>
                  </a:lnTo>
                  <a:lnTo>
                    <a:pt x="2074" y="802"/>
                  </a:lnTo>
                  <a:lnTo>
                    <a:pt x="2033" y="736"/>
                  </a:lnTo>
                  <a:lnTo>
                    <a:pt x="1988" y="674"/>
                  </a:lnTo>
                  <a:lnTo>
                    <a:pt x="1938" y="616"/>
                  </a:lnTo>
                  <a:lnTo>
                    <a:pt x="1883" y="562"/>
                  </a:lnTo>
                  <a:lnTo>
                    <a:pt x="1824" y="514"/>
                  </a:lnTo>
                  <a:lnTo>
                    <a:pt x="1762" y="468"/>
                  </a:lnTo>
                  <a:lnTo>
                    <a:pt x="1695" y="429"/>
                  </a:lnTo>
                  <a:lnTo>
                    <a:pt x="1626" y="395"/>
                  </a:lnTo>
                  <a:close/>
                  <a:moveTo>
                    <a:pt x="1349" y="360"/>
                  </a:moveTo>
                  <a:lnTo>
                    <a:pt x="1349" y="803"/>
                  </a:lnTo>
                  <a:lnTo>
                    <a:pt x="1627" y="803"/>
                  </a:lnTo>
                  <a:lnTo>
                    <a:pt x="1598" y="729"/>
                  </a:lnTo>
                  <a:lnTo>
                    <a:pt x="1565" y="660"/>
                  </a:lnTo>
                  <a:lnTo>
                    <a:pt x="1530" y="597"/>
                  </a:lnTo>
                  <a:lnTo>
                    <a:pt x="1494" y="539"/>
                  </a:lnTo>
                  <a:lnTo>
                    <a:pt x="1457" y="487"/>
                  </a:lnTo>
                  <a:lnTo>
                    <a:pt x="1420" y="440"/>
                  </a:lnTo>
                  <a:lnTo>
                    <a:pt x="1384" y="398"/>
                  </a:lnTo>
                  <a:lnTo>
                    <a:pt x="1349" y="360"/>
                  </a:lnTo>
                  <a:close/>
                  <a:moveTo>
                    <a:pt x="1161" y="359"/>
                  </a:moveTo>
                  <a:lnTo>
                    <a:pt x="1126" y="395"/>
                  </a:lnTo>
                  <a:lnTo>
                    <a:pt x="1089" y="437"/>
                  </a:lnTo>
                  <a:lnTo>
                    <a:pt x="1052" y="485"/>
                  </a:lnTo>
                  <a:lnTo>
                    <a:pt x="1016" y="538"/>
                  </a:lnTo>
                  <a:lnTo>
                    <a:pt x="978" y="596"/>
                  </a:lnTo>
                  <a:lnTo>
                    <a:pt x="944" y="659"/>
                  </a:lnTo>
                  <a:lnTo>
                    <a:pt x="911" y="728"/>
                  </a:lnTo>
                  <a:lnTo>
                    <a:pt x="881" y="802"/>
                  </a:lnTo>
                  <a:lnTo>
                    <a:pt x="1161" y="802"/>
                  </a:lnTo>
                  <a:lnTo>
                    <a:pt x="1161" y="359"/>
                  </a:lnTo>
                  <a:close/>
                  <a:moveTo>
                    <a:pt x="1255" y="0"/>
                  </a:moveTo>
                  <a:lnTo>
                    <a:pt x="1358" y="4"/>
                  </a:lnTo>
                  <a:lnTo>
                    <a:pt x="1458" y="17"/>
                  </a:lnTo>
                  <a:lnTo>
                    <a:pt x="1556" y="36"/>
                  </a:lnTo>
                  <a:lnTo>
                    <a:pt x="1651" y="64"/>
                  </a:lnTo>
                  <a:lnTo>
                    <a:pt x="1743" y="99"/>
                  </a:lnTo>
                  <a:lnTo>
                    <a:pt x="1832" y="141"/>
                  </a:lnTo>
                  <a:lnTo>
                    <a:pt x="1916" y="188"/>
                  </a:lnTo>
                  <a:lnTo>
                    <a:pt x="1996" y="243"/>
                  </a:lnTo>
                  <a:lnTo>
                    <a:pt x="2071" y="302"/>
                  </a:lnTo>
                  <a:lnTo>
                    <a:pt x="2142" y="368"/>
                  </a:lnTo>
                  <a:lnTo>
                    <a:pt x="2208" y="440"/>
                  </a:lnTo>
                  <a:lnTo>
                    <a:pt x="2267" y="515"/>
                  </a:lnTo>
                  <a:lnTo>
                    <a:pt x="2322" y="596"/>
                  </a:lnTo>
                  <a:lnTo>
                    <a:pt x="2369" y="679"/>
                  </a:lnTo>
                  <a:lnTo>
                    <a:pt x="2411" y="768"/>
                  </a:lnTo>
                  <a:lnTo>
                    <a:pt x="2446" y="859"/>
                  </a:lnTo>
                  <a:lnTo>
                    <a:pt x="2473" y="955"/>
                  </a:lnTo>
                  <a:lnTo>
                    <a:pt x="2493" y="1053"/>
                  </a:lnTo>
                  <a:lnTo>
                    <a:pt x="2505" y="1153"/>
                  </a:lnTo>
                  <a:lnTo>
                    <a:pt x="2511" y="1256"/>
                  </a:lnTo>
                  <a:lnTo>
                    <a:pt x="2505" y="1357"/>
                  </a:lnTo>
                  <a:lnTo>
                    <a:pt x="2495" y="1457"/>
                  </a:lnTo>
                  <a:lnTo>
                    <a:pt x="2474" y="1554"/>
                  </a:lnTo>
                  <a:lnTo>
                    <a:pt x="2447" y="1647"/>
                  </a:lnTo>
                  <a:lnTo>
                    <a:pt x="2414" y="1738"/>
                  </a:lnTo>
                  <a:lnTo>
                    <a:pt x="2374" y="1826"/>
                  </a:lnTo>
                  <a:lnTo>
                    <a:pt x="2326" y="1909"/>
                  </a:lnTo>
                  <a:lnTo>
                    <a:pt x="2274" y="1988"/>
                  </a:lnTo>
                  <a:lnTo>
                    <a:pt x="2215" y="2064"/>
                  </a:lnTo>
                  <a:lnTo>
                    <a:pt x="2152" y="2134"/>
                  </a:lnTo>
                  <a:lnTo>
                    <a:pt x="2082" y="2200"/>
                  </a:lnTo>
                  <a:lnTo>
                    <a:pt x="2009" y="2259"/>
                  </a:lnTo>
                  <a:lnTo>
                    <a:pt x="1930" y="2314"/>
                  </a:lnTo>
                  <a:lnTo>
                    <a:pt x="1919" y="2264"/>
                  </a:lnTo>
                  <a:lnTo>
                    <a:pt x="1906" y="2218"/>
                  </a:lnTo>
                  <a:lnTo>
                    <a:pt x="1888" y="2175"/>
                  </a:lnTo>
                  <a:lnTo>
                    <a:pt x="1867" y="2136"/>
                  </a:lnTo>
                  <a:lnTo>
                    <a:pt x="1842" y="2101"/>
                  </a:lnTo>
                  <a:lnTo>
                    <a:pt x="1820" y="2076"/>
                  </a:lnTo>
                  <a:lnTo>
                    <a:pt x="1797" y="2053"/>
                  </a:lnTo>
                  <a:lnTo>
                    <a:pt x="1771" y="2034"/>
                  </a:lnTo>
                  <a:lnTo>
                    <a:pt x="1832" y="1990"/>
                  </a:lnTo>
                  <a:lnTo>
                    <a:pt x="1889" y="1943"/>
                  </a:lnTo>
                  <a:lnTo>
                    <a:pt x="1942" y="1890"/>
                  </a:lnTo>
                  <a:lnTo>
                    <a:pt x="1990" y="1834"/>
                  </a:lnTo>
                  <a:lnTo>
                    <a:pt x="2033" y="1773"/>
                  </a:lnTo>
                  <a:lnTo>
                    <a:pt x="2072" y="1709"/>
                  </a:lnTo>
                  <a:lnTo>
                    <a:pt x="1825" y="1709"/>
                  </a:lnTo>
                  <a:lnTo>
                    <a:pt x="1799" y="1785"/>
                  </a:lnTo>
                  <a:lnTo>
                    <a:pt x="1771" y="1857"/>
                  </a:lnTo>
                  <a:lnTo>
                    <a:pt x="1740" y="1925"/>
                  </a:lnTo>
                  <a:lnTo>
                    <a:pt x="1707" y="1987"/>
                  </a:lnTo>
                  <a:lnTo>
                    <a:pt x="1681" y="1961"/>
                  </a:lnTo>
                  <a:lnTo>
                    <a:pt x="1649" y="1935"/>
                  </a:lnTo>
                  <a:lnTo>
                    <a:pt x="1612" y="1908"/>
                  </a:lnTo>
                  <a:lnTo>
                    <a:pt x="1571" y="1881"/>
                  </a:lnTo>
                  <a:lnTo>
                    <a:pt x="1563" y="1877"/>
                  </a:lnTo>
                  <a:lnTo>
                    <a:pt x="1555" y="1873"/>
                  </a:lnTo>
                  <a:lnTo>
                    <a:pt x="1582" y="1822"/>
                  </a:lnTo>
                  <a:lnTo>
                    <a:pt x="1606" y="1768"/>
                  </a:lnTo>
                  <a:lnTo>
                    <a:pt x="1629" y="1710"/>
                  </a:lnTo>
                  <a:lnTo>
                    <a:pt x="1349" y="1710"/>
                  </a:lnTo>
                  <a:lnTo>
                    <a:pt x="1349" y="1807"/>
                  </a:lnTo>
                  <a:lnTo>
                    <a:pt x="1309" y="1803"/>
                  </a:lnTo>
                  <a:lnTo>
                    <a:pt x="1267" y="1801"/>
                  </a:lnTo>
                  <a:lnTo>
                    <a:pt x="1210" y="1804"/>
                  </a:lnTo>
                  <a:lnTo>
                    <a:pt x="1186" y="1805"/>
                  </a:lnTo>
                  <a:lnTo>
                    <a:pt x="1161" y="1808"/>
                  </a:lnTo>
                  <a:lnTo>
                    <a:pt x="1161" y="1709"/>
                  </a:lnTo>
                  <a:lnTo>
                    <a:pt x="882" y="1709"/>
                  </a:lnTo>
                  <a:lnTo>
                    <a:pt x="907" y="1768"/>
                  </a:lnTo>
                  <a:lnTo>
                    <a:pt x="932" y="1824"/>
                  </a:lnTo>
                  <a:lnTo>
                    <a:pt x="959" y="1877"/>
                  </a:lnTo>
                  <a:lnTo>
                    <a:pt x="907" y="1910"/>
                  </a:lnTo>
                  <a:lnTo>
                    <a:pt x="854" y="1947"/>
                  </a:lnTo>
                  <a:lnTo>
                    <a:pt x="804" y="1988"/>
                  </a:lnTo>
                  <a:lnTo>
                    <a:pt x="771" y="1925"/>
                  </a:lnTo>
                  <a:lnTo>
                    <a:pt x="740" y="1858"/>
                  </a:lnTo>
                  <a:lnTo>
                    <a:pt x="710" y="1785"/>
                  </a:lnTo>
                  <a:lnTo>
                    <a:pt x="685" y="1709"/>
                  </a:lnTo>
                  <a:lnTo>
                    <a:pt x="437" y="1709"/>
                  </a:lnTo>
                  <a:lnTo>
                    <a:pt x="478" y="1774"/>
                  </a:lnTo>
                  <a:lnTo>
                    <a:pt x="523" y="1836"/>
                  </a:lnTo>
                  <a:lnTo>
                    <a:pt x="573" y="1894"/>
                  </a:lnTo>
                  <a:lnTo>
                    <a:pt x="628" y="1948"/>
                  </a:lnTo>
                  <a:lnTo>
                    <a:pt x="687" y="1998"/>
                  </a:lnTo>
                  <a:lnTo>
                    <a:pt x="749" y="2042"/>
                  </a:lnTo>
                  <a:lnTo>
                    <a:pt x="706" y="2093"/>
                  </a:lnTo>
                  <a:lnTo>
                    <a:pt x="669" y="2147"/>
                  </a:lnTo>
                  <a:lnTo>
                    <a:pt x="636" y="2202"/>
                  </a:lnTo>
                  <a:lnTo>
                    <a:pt x="611" y="2260"/>
                  </a:lnTo>
                  <a:lnTo>
                    <a:pt x="592" y="2321"/>
                  </a:lnTo>
                  <a:lnTo>
                    <a:pt x="513" y="2267"/>
                  </a:lnTo>
                  <a:lnTo>
                    <a:pt x="437" y="2206"/>
                  </a:lnTo>
                  <a:lnTo>
                    <a:pt x="366" y="2142"/>
                  </a:lnTo>
                  <a:lnTo>
                    <a:pt x="302" y="2070"/>
                  </a:lnTo>
                  <a:lnTo>
                    <a:pt x="241" y="1995"/>
                  </a:lnTo>
                  <a:lnTo>
                    <a:pt x="187" y="1916"/>
                  </a:lnTo>
                  <a:lnTo>
                    <a:pt x="140" y="1831"/>
                  </a:lnTo>
                  <a:lnTo>
                    <a:pt x="99" y="1744"/>
                  </a:lnTo>
                  <a:lnTo>
                    <a:pt x="64" y="1651"/>
                  </a:lnTo>
                  <a:lnTo>
                    <a:pt x="37" y="1556"/>
                  </a:lnTo>
                  <a:lnTo>
                    <a:pt x="17" y="1458"/>
                  </a:lnTo>
                  <a:lnTo>
                    <a:pt x="4" y="1359"/>
                  </a:lnTo>
                  <a:lnTo>
                    <a:pt x="0" y="1256"/>
                  </a:lnTo>
                  <a:lnTo>
                    <a:pt x="4" y="1153"/>
                  </a:lnTo>
                  <a:lnTo>
                    <a:pt x="17" y="1052"/>
                  </a:lnTo>
                  <a:lnTo>
                    <a:pt x="37" y="955"/>
                  </a:lnTo>
                  <a:lnTo>
                    <a:pt x="64" y="859"/>
                  </a:lnTo>
                  <a:lnTo>
                    <a:pt x="99" y="768"/>
                  </a:lnTo>
                  <a:lnTo>
                    <a:pt x="140" y="679"/>
                  </a:lnTo>
                  <a:lnTo>
                    <a:pt x="189" y="594"/>
                  </a:lnTo>
                  <a:lnTo>
                    <a:pt x="242" y="515"/>
                  </a:lnTo>
                  <a:lnTo>
                    <a:pt x="303" y="438"/>
                  </a:lnTo>
                  <a:lnTo>
                    <a:pt x="367" y="368"/>
                  </a:lnTo>
                  <a:lnTo>
                    <a:pt x="439" y="302"/>
                  </a:lnTo>
                  <a:lnTo>
                    <a:pt x="514" y="243"/>
                  </a:lnTo>
                  <a:lnTo>
                    <a:pt x="595" y="188"/>
                  </a:lnTo>
                  <a:lnTo>
                    <a:pt x="679" y="141"/>
                  </a:lnTo>
                  <a:lnTo>
                    <a:pt x="767" y="99"/>
                  </a:lnTo>
                  <a:lnTo>
                    <a:pt x="858" y="64"/>
                  </a:lnTo>
                  <a:lnTo>
                    <a:pt x="954" y="36"/>
                  </a:lnTo>
                  <a:lnTo>
                    <a:pt x="1052" y="17"/>
                  </a:lnTo>
                  <a:lnTo>
                    <a:pt x="1153" y="4"/>
                  </a:lnTo>
                  <a:lnTo>
                    <a:pt x="1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8" name="Freeform 275"/>
            <p:cNvSpPr>
              <a:spLocks/>
            </p:cNvSpPr>
            <p:nvPr/>
          </p:nvSpPr>
          <p:spPr bwMode="auto">
            <a:xfrm>
              <a:off x="247" y="3862"/>
              <a:ext cx="1478" cy="314"/>
            </a:xfrm>
            <a:custGeom>
              <a:avLst/>
              <a:gdLst>
                <a:gd name="T0" fmla="*/ 2165 w 4433"/>
                <a:gd name="T1" fmla="*/ 446 h 941"/>
                <a:gd name="T2" fmla="*/ 2091 w 4433"/>
                <a:gd name="T3" fmla="*/ 310 h 941"/>
                <a:gd name="T4" fmla="*/ 2087 w 4433"/>
                <a:gd name="T5" fmla="*/ 225 h 941"/>
                <a:gd name="T6" fmla="*/ 2126 w 4433"/>
                <a:gd name="T7" fmla="*/ 179 h 941"/>
                <a:gd name="T8" fmla="*/ 2178 w 4433"/>
                <a:gd name="T9" fmla="*/ 161 h 941"/>
                <a:gd name="T10" fmla="*/ 2216 w 4433"/>
                <a:gd name="T11" fmla="*/ 158 h 941"/>
                <a:gd name="T12" fmla="*/ 2247 w 4433"/>
                <a:gd name="T13" fmla="*/ 159 h 941"/>
                <a:gd name="T14" fmla="*/ 2298 w 4433"/>
                <a:gd name="T15" fmla="*/ 173 h 941"/>
                <a:gd name="T16" fmla="*/ 2342 w 4433"/>
                <a:gd name="T17" fmla="*/ 210 h 941"/>
                <a:gd name="T18" fmla="*/ 2352 w 4433"/>
                <a:gd name="T19" fmla="*/ 284 h 941"/>
                <a:gd name="T20" fmla="*/ 2298 w 4433"/>
                <a:gd name="T21" fmla="*/ 407 h 941"/>
                <a:gd name="T22" fmla="*/ 2576 w 4433"/>
                <a:gd name="T23" fmla="*/ 0 h 941"/>
                <a:gd name="T24" fmla="*/ 2623 w 4433"/>
                <a:gd name="T25" fmla="*/ 29 h 941"/>
                <a:gd name="T26" fmla="*/ 2760 w 4433"/>
                <a:gd name="T27" fmla="*/ 101 h 941"/>
                <a:gd name="T28" fmla="*/ 2973 w 4433"/>
                <a:gd name="T29" fmla="*/ 193 h 941"/>
                <a:gd name="T30" fmla="*/ 3126 w 4433"/>
                <a:gd name="T31" fmla="*/ 235 h 941"/>
                <a:gd name="T32" fmla="*/ 3240 w 4433"/>
                <a:gd name="T33" fmla="*/ 175 h 941"/>
                <a:gd name="T34" fmla="*/ 3281 w 4433"/>
                <a:gd name="T35" fmla="*/ 151 h 941"/>
                <a:gd name="T36" fmla="*/ 3512 w 4433"/>
                <a:gd name="T37" fmla="*/ 489 h 941"/>
                <a:gd name="T38" fmla="*/ 3468 w 4433"/>
                <a:gd name="T39" fmla="*/ 379 h 941"/>
                <a:gd name="T40" fmla="*/ 3484 w 4433"/>
                <a:gd name="T41" fmla="*/ 317 h 941"/>
                <a:gd name="T42" fmla="*/ 3531 w 4433"/>
                <a:gd name="T43" fmla="*/ 290 h 941"/>
                <a:gd name="T44" fmla="*/ 3574 w 4433"/>
                <a:gd name="T45" fmla="*/ 283 h 941"/>
                <a:gd name="T46" fmla="*/ 3598 w 4433"/>
                <a:gd name="T47" fmla="*/ 283 h 941"/>
                <a:gd name="T48" fmla="*/ 3645 w 4433"/>
                <a:gd name="T49" fmla="*/ 294 h 941"/>
                <a:gd name="T50" fmla="*/ 3687 w 4433"/>
                <a:gd name="T51" fmla="*/ 329 h 941"/>
                <a:gd name="T52" fmla="*/ 3692 w 4433"/>
                <a:gd name="T53" fmla="*/ 401 h 941"/>
                <a:gd name="T54" fmla="*/ 3628 w 4433"/>
                <a:gd name="T55" fmla="*/ 525 h 941"/>
                <a:gd name="T56" fmla="*/ 3884 w 4433"/>
                <a:gd name="T57" fmla="*/ 152 h 941"/>
                <a:gd name="T58" fmla="*/ 3956 w 4433"/>
                <a:gd name="T59" fmla="*/ 193 h 941"/>
                <a:gd name="T60" fmla="*/ 4110 w 4433"/>
                <a:gd name="T61" fmla="*/ 268 h 941"/>
                <a:gd name="T62" fmla="*/ 4300 w 4433"/>
                <a:gd name="T63" fmla="*/ 354 h 941"/>
                <a:gd name="T64" fmla="*/ 4398 w 4433"/>
                <a:gd name="T65" fmla="*/ 482 h 941"/>
                <a:gd name="T66" fmla="*/ 4429 w 4433"/>
                <a:gd name="T67" fmla="*/ 676 h 941"/>
                <a:gd name="T68" fmla="*/ 4433 w 4433"/>
                <a:gd name="T69" fmla="*/ 941 h 941"/>
                <a:gd name="T70" fmla="*/ 3 w 4433"/>
                <a:gd name="T71" fmla="*/ 735 h 941"/>
                <a:gd name="T72" fmla="*/ 26 w 4433"/>
                <a:gd name="T73" fmla="*/ 525 h 941"/>
                <a:gd name="T74" fmla="*/ 104 w 4433"/>
                <a:gd name="T75" fmla="*/ 381 h 941"/>
                <a:gd name="T76" fmla="*/ 276 w 4433"/>
                <a:gd name="T77" fmla="*/ 291 h 941"/>
                <a:gd name="T78" fmla="*/ 449 w 4433"/>
                <a:gd name="T79" fmla="*/ 210 h 941"/>
                <a:gd name="T80" fmla="*/ 542 w 4433"/>
                <a:gd name="T81" fmla="*/ 158 h 941"/>
                <a:gd name="T82" fmla="*/ 737 w 4433"/>
                <a:gd name="T83" fmla="*/ 730 h 941"/>
                <a:gd name="T84" fmla="*/ 753 w 4433"/>
                <a:gd name="T85" fmla="*/ 427 h 941"/>
                <a:gd name="T86" fmla="*/ 744 w 4433"/>
                <a:gd name="T87" fmla="*/ 344 h 941"/>
                <a:gd name="T88" fmla="*/ 778 w 4433"/>
                <a:gd name="T89" fmla="*/ 301 h 941"/>
                <a:gd name="T90" fmla="*/ 827 w 4433"/>
                <a:gd name="T91" fmla="*/ 284 h 941"/>
                <a:gd name="T92" fmla="*/ 856 w 4433"/>
                <a:gd name="T93" fmla="*/ 283 h 941"/>
                <a:gd name="T94" fmla="*/ 894 w 4433"/>
                <a:gd name="T95" fmla="*/ 287 h 941"/>
                <a:gd name="T96" fmla="*/ 943 w 4433"/>
                <a:gd name="T97" fmla="*/ 307 h 941"/>
                <a:gd name="T98" fmla="*/ 969 w 4433"/>
                <a:gd name="T99" fmla="*/ 360 h 941"/>
                <a:gd name="T100" fmla="*/ 944 w 4433"/>
                <a:gd name="T101" fmla="*/ 457 h 941"/>
                <a:gd name="T102" fmla="*/ 994 w 4433"/>
                <a:gd name="T103" fmla="*/ 661 h 941"/>
                <a:gd name="T104" fmla="*/ 1178 w 4433"/>
                <a:gd name="T105" fmla="*/ 165 h 941"/>
                <a:gd name="T106" fmla="*/ 1275 w 4433"/>
                <a:gd name="T107" fmla="*/ 218 h 941"/>
                <a:gd name="T108" fmla="*/ 1420 w 4433"/>
                <a:gd name="T109" fmla="*/ 210 h 941"/>
                <a:gd name="T110" fmla="*/ 1630 w 4433"/>
                <a:gd name="T111" fmla="*/ 123 h 941"/>
                <a:gd name="T112" fmla="*/ 1786 w 4433"/>
                <a:gd name="T113" fmla="*/ 44 h 941"/>
                <a:gd name="T114" fmla="*/ 1857 w 4433"/>
                <a:gd name="T115" fmla="*/ 3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33" h="941">
                  <a:moveTo>
                    <a:pt x="1861" y="0"/>
                  </a:moveTo>
                  <a:lnTo>
                    <a:pt x="2052" y="607"/>
                  </a:lnTo>
                  <a:lnTo>
                    <a:pt x="2079" y="689"/>
                  </a:lnTo>
                  <a:lnTo>
                    <a:pt x="2165" y="446"/>
                  </a:lnTo>
                  <a:lnTo>
                    <a:pt x="2138" y="407"/>
                  </a:lnTo>
                  <a:lnTo>
                    <a:pt x="2116" y="370"/>
                  </a:lnTo>
                  <a:lnTo>
                    <a:pt x="2102" y="340"/>
                  </a:lnTo>
                  <a:lnTo>
                    <a:pt x="2091" y="310"/>
                  </a:lnTo>
                  <a:lnTo>
                    <a:pt x="2084" y="284"/>
                  </a:lnTo>
                  <a:lnTo>
                    <a:pt x="2081" y="263"/>
                  </a:lnTo>
                  <a:lnTo>
                    <a:pt x="2083" y="243"/>
                  </a:lnTo>
                  <a:lnTo>
                    <a:pt x="2087" y="225"/>
                  </a:lnTo>
                  <a:lnTo>
                    <a:pt x="2093" y="210"/>
                  </a:lnTo>
                  <a:lnTo>
                    <a:pt x="2103" y="198"/>
                  </a:lnTo>
                  <a:lnTo>
                    <a:pt x="2114" y="187"/>
                  </a:lnTo>
                  <a:lnTo>
                    <a:pt x="2126" y="179"/>
                  </a:lnTo>
                  <a:lnTo>
                    <a:pt x="2138" y="173"/>
                  </a:lnTo>
                  <a:lnTo>
                    <a:pt x="2151" y="167"/>
                  </a:lnTo>
                  <a:lnTo>
                    <a:pt x="2165" y="163"/>
                  </a:lnTo>
                  <a:lnTo>
                    <a:pt x="2178" y="161"/>
                  </a:lnTo>
                  <a:lnTo>
                    <a:pt x="2190" y="159"/>
                  </a:lnTo>
                  <a:lnTo>
                    <a:pt x="2201" y="158"/>
                  </a:lnTo>
                  <a:lnTo>
                    <a:pt x="2209" y="158"/>
                  </a:lnTo>
                  <a:lnTo>
                    <a:pt x="2216" y="158"/>
                  </a:lnTo>
                  <a:lnTo>
                    <a:pt x="2220" y="158"/>
                  </a:lnTo>
                  <a:lnTo>
                    <a:pt x="2227" y="158"/>
                  </a:lnTo>
                  <a:lnTo>
                    <a:pt x="2236" y="158"/>
                  </a:lnTo>
                  <a:lnTo>
                    <a:pt x="2247" y="159"/>
                  </a:lnTo>
                  <a:lnTo>
                    <a:pt x="2259" y="161"/>
                  </a:lnTo>
                  <a:lnTo>
                    <a:pt x="2271" y="163"/>
                  </a:lnTo>
                  <a:lnTo>
                    <a:pt x="2284" y="167"/>
                  </a:lnTo>
                  <a:lnTo>
                    <a:pt x="2298" y="173"/>
                  </a:lnTo>
                  <a:lnTo>
                    <a:pt x="2311" y="179"/>
                  </a:lnTo>
                  <a:lnTo>
                    <a:pt x="2323" y="187"/>
                  </a:lnTo>
                  <a:lnTo>
                    <a:pt x="2334" y="198"/>
                  </a:lnTo>
                  <a:lnTo>
                    <a:pt x="2342" y="210"/>
                  </a:lnTo>
                  <a:lnTo>
                    <a:pt x="2349" y="225"/>
                  </a:lnTo>
                  <a:lnTo>
                    <a:pt x="2354" y="243"/>
                  </a:lnTo>
                  <a:lnTo>
                    <a:pt x="2354" y="263"/>
                  </a:lnTo>
                  <a:lnTo>
                    <a:pt x="2352" y="284"/>
                  </a:lnTo>
                  <a:lnTo>
                    <a:pt x="2346" y="310"/>
                  </a:lnTo>
                  <a:lnTo>
                    <a:pt x="2335" y="340"/>
                  </a:lnTo>
                  <a:lnTo>
                    <a:pt x="2319" y="370"/>
                  </a:lnTo>
                  <a:lnTo>
                    <a:pt x="2298" y="407"/>
                  </a:lnTo>
                  <a:lnTo>
                    <a:pt x="2272" y="446"/>
                  </a:lnTo>
                  <a:lnTo>
                    <a:pt x="2357" y="689"/>
                  </a:lnTo>
                  <a:lnTo>
                    <a:pt x="2384" y="607"/>
                  </a:lnTo>
                  <a:lnTo>
                    <a:pt x="2576" y="0"/>
                  </a:lnTo>
                  <a:lnTo>
                    <a:pt x="2579" y="3"/>
                  </a:lnTo>
                  <a:lnTo>
                    <a:pt x="2588" y="9"/>
                  </a:lnTo>
                  <a:lnTo>
                    <a:pt x="2603" y="18"/>
                  </a:lnTo>
                  <a:lnTo>
                    <a:pt x="2623" y="29"/>
                  </a:lnTo>
                  <a:lnTo>
                    <a:pt x="2650" y="44"/>
                  </a:lnTo>
                  <a:lnTo>
                    <a:pt x="2681" y="61"/>
                  </a:lnTo>
                  <a:lnTo>
                    <a:pt x="2719" y="80"/>
                  </a:lnTo>
                  <a:lnTo>
                    <a:pt x="2760" y="101"/>
                  </a:lnTo>
                  <a:lnTo>
                    <a:pt x="2806" y="123"/>
                  </a:lnTo>
                  <a:lnTo>
                    <a:pt x="2857" y="146"/>
                  </a:lnTo>
                  <a:lnTo>
                    <a:pt x="2914" y="169"/>
                  </a:lnTo>
                  <a:lnTo>
                    <a:pt x="2973" y="193"/>
                  </a:lnTo>
                  <a:lnTo>
                    <a:pt x="3016" y="212"/>
                  </a:lnTo>
                  <a:lnTo>
                    <a:pt x="3053" y="232"/>
                  </a:lnTo>
                  <a:lnTo>
                    <a:pt x="3087" y="253"/>
                  </a:lnTo>
                  <a:lnTo>
                    <a:pt x="3126" y="235"/>
                  </a:lnTo>
                  <a:lnTo>
                    <a:pt x="3161" y="217"/>
                  </a:lnTo>
                  <a:lnTo>
                    <a:pt x="3192" y="202"/>
                  </a:lnTo>
                  <a:lnTo>
                    <a:pt x="3219" y="187"/>
                  </a:lnTo>
                  <a:lnTo>
                    <a:pt x="3240" y="175"/>
                  </a:lnTo>
                  <a:lnTo>
                    <a:pt x="3258" y="165"/>
                  </a:lnTo>
                  <a:lnTo>
                    <a:pt x="3271" y="158"/>
                  </a:lnTo>
                  <a:lnTo>
                    <a:pt x="3278" y="152"/>
                  </a:lnTo>
                  <a:lnTo>
                    <a:pt x="3281" y="151"/>
                  </a:lnTo>
                  <a:lnTo>
                    <a:pt x="3442" y="661"/>
                  </a:lnTo>
                  <a:lnTo>
                    <a:pt x="3464" y="730"/>
                  </a:lnTo>
                  <a:lnTo>
                    <a:pt x="3536" y="525"/>
                  </a:lnTo>
                  <a:lnTo>
                    <a:pt x="3512" y="489"/>
                  </a:lnTo>
                  <a:lnTo>
                    <a:pt x="3493" y="457"/>
                  </a:lnTo>
                  <a:lnTo>
                    <a:pt x="3480" y="427"/>
                  </a:lnTo>
                  <a:lnTo>
                    <a:pt x="3472" y="401"/>
                  </a:lnTo>
                  <a:lnTo>
                    <a:pt x="3468" y="379"/>
                  </a:lnTo>
                  <a:lnTo>
                    <a:pt x="3466" y="360"/>
                  </a:lnTo>
                  <a:lnTo>
                    <a:pt x="3470" y="344"/>
                  </a:lnTo>
                  <a:lnTo>
                    <a:pt x="3476" y="329"/>
                  </a:lnTo>
                  <a:lnTo>
                    <a:pt x="3484" y="317"/>
                  </a:lnTo>
                  <a:lnTo>
                    <a:pt x="3494" y="307"/>
                  </a:lnTo>
                  <a:lnTo>
                    <a:pt x="3505" y="301"/>
                  </a:lnTo>
                  <a:lnTo>
                    <a:pt x="3517" y="294"/>
                  </a:lnTo>
                  <a:lnTo>
                    <a:pt x="3531" y="290"/>
                  </a:lnTo>
                  <a:lnTo>
                    <a:pt x="3543" y="287"/>
                  </a:lnTo>
                  <a:lnTo>
                    <a:pt x="3554" y="284"/>
                  </a:lnTo>
                  <a:lnTo>
                    <a:pt x="3564" y="283"/>
                  </a:lnTo>
                  <a:lnTo>
                    <a:pt x="3574" y="283"/>
                  </a:lnTo>
                  <a:lnTo>
                    <a:pt x="3579" y="283"/>
                  </a:lnTo>
                  <a:lnTo>
                    <a:pt x="3583" y="283"/>
                  </a:lnTo>
                  <a:lnTo>
                    <a:pt x="3590" y="283"/>
                  </a:lnTo>
                  <a:lnTo>
                    <a:pt x="3598" y="283"/>
                  </a:lnTo>
                  <a:lnTo>
                    <a:pt x="3609" y="284"/>
                  </a:lnTo>
                  <a:lnTo>
                    <a:pt x="3621" y="287"/>
                  </a:lnTo>
                  <a:lnTo>
                    <a:pt x="3633" y="290"/>
                  </a:lnTo>
                  <a:lnTo>
                    <a:pt x="3645" y="294"/>
                  </a:lnTo>
                  <a:lnTo>
                    <a:pt x="3657" y="301"/>
                  </a:lnTo>
                  <a:lnTo>
                    <a:pt x="3669" y="307"/>
                  </a:lnTo>
                  <a:lnTo>
                    <a:pt x="3679" y="317"/>
                  </a:lnTo>
                  <a:lnTo>
                    <a:pt x="3687" y="329"/>
                  </a:lnTo>
                  <a:lnTo>
                    <a:pt x="3693" y="344"/>
                  </a:lnTo>
                  <a:lnTo>
                    <a:pt x="3696" y="360"/>
                  </a:lnTo>
                  <a:lnTo>
                    <a:pt x="3696" y="379"/>
                  </a:lnTo>
                  <a:lnTo>
                    <a:pt x="3692" y="401"/>
                  </a:lnTo>
                  <a:lnTo>
                    <a:pt x="3684" y="427"/>
                  </a:lnTo>
                  <a:lnTo>
                    <a:pt x="3671" y="457"/>
                  </a:lnTo>
                  <a:lnTo>
                    <a:pt x="3652" y="489"/>
                  </a:lnTo>
                  <a:lnTo>
                    <a:pt x="3628" y="525"/>
                  </a:lnTo>
                  <a:lnTo>
                    <a:pt x="3699" y="730"/>
                  </a:lnTo>
                  <a:lnTo>
                    <a:pt x="3720" y="661"/>
                  </a:lnTo>
                  <a:lnTo>
                    <a:pt x="3882" y="151"/>
                  </a:lnTo>
                  <a:lnTo>
                    <a:pt x="3884" y="152"/>
                  </a:lnTo>
                  <a:lnTo>
                    <a:pt x="3894" y="158"/>
                  </a:lnTo>
                  <a:lnTo>
                    <a:pt x="3909" y="167"/>
                  </a:lnTo>
                  <a:lnTo>
                    <a:pt x="3929" y="179"/>
                  </a:lnTo>
                  <a:lnTo>
                    <a:pt x="3956" y="193"/>
                  </a:lnTo>
                  <a:lnTo>
                    <a:pt x="3987" y="210"/>
                  </a:lnTo>
                  <a:lnTo>
                    <a:pt x="4023" y="228"/>
                  </a:lnTo>
                  <a:lnTo>
                    <a:pt x="4065" y="248"/>
                  </a:lnTo>
                  <a:lnTo>
                    <a:pt x="4110" y="268"/>
                  </a:lnTo>
                  <a:lnTo>
                    <a:pt x="4161" y="290"/>
                  </a:lnTo>
                  <a:lnTo>
                    <a:pt x="4215" y="313"/>
                  </a:lnTo>
                  <a:lnTo>
                    <a:pt x="4261" y="331"/>
                  </a:lnTo>
                  <a:lnTo>
                    <a:pt x="4300" y="354"/>
                  </a:lnTo>
                  <a:lnTo>
                    <a:pt x="4332" y="381"/>
                  </a:lnTo>
                  <a:lnTo>
                    <a:pt x="4359" y="411"/>
                  </a:lnTo>
                  <a:lnTo>
                    <a:pt x="4381" y="444"/>
                  </a:lnTo>
                  <a:lnTo>
                    <a:pt x="4398" y="482"/>
                  </a:lnTo>
                  <a:lnTo>
                    <a:pt x="4410" y="525"/>
                  </a:lnTo>
                  <a:lnTo>
                    <a:pt x="4420" y="571"/>
                  </a:lnTo>
                  <a:lnTo>
                    <a:pt x="4425" y="621"/>
                  </a:lnTo>
                  <a:lnTo>
                    <a:pt x="4429" y="676"/>
                  </a:lnTo>
                  <a:lnTo>
                    <a:pt x="4432" y="735"/>
                  </a:lnTo>
                  <a:lnTo>
                    <a:pt x="4432" y="798"/>
                  </a:lnTo>
                  <a:lnTo>
                    <a:pt x="4433" y="867"/>
                  </a:lnTo>
                  <a:lnTo>
                    <a:pt x="4433" y="941"/>
                  </a:lnTo>
                  <a:lnTo>
                    <a:pt x="0" y="941"/>
                  </a:lnTo>
                  <a:lnTo>
                    <a:pt x="1" y="867"/>
                  </a:lnTo>
                  <a:lnTo>
                    <a:pt x="1" y="798"/>
                  </a:lnTo>
                  <a:lnTo>
                    <a:pt x="3" y="735"/>
                  </a:lnTo>
                  <a:lnTo>
                    <a:pt x="5" y="676"/>
                  </a:lnTo>
                  <a:lnTo>
                    <a:pt x="9" y="621"/>
                  </a:lnTo>
                  <a:lnTo>
                    <a:pt x="16" y="571"/>
                  </a:lnTo>
                  <a:lnTo>
                    <a:pt x="26" y="525"/>
                  </a:lnTo>
                  <a:lnTo>
                    <a:pt x="39" y="482"/>
                  </a:lnTo>
                  <a:lnTo>
                    <a:pt x="55" y="444"/>
                  </a:lnTo>
                  <a:lnTo>
                    <a:pt x="77" y="411"/>
                  </a:lnTo>
                  <a:lnTo>
                    <a:pt x="104" y="381"/>
                  </a:lnTo>
                  <a:lnTo>
                    <a:pt x="136" y="354"/>
                  </a:lnTo>
                  <a:lnTo>
                    <a:pt x="175" y="331"/>
                  </a:lnTo>
                  <a:lnTo>
                    <a:pt x="221" y="313"/>
                  </a:lnTo>
                  <a:lnTo>
                    <a:pt x="276" y="291"/>
                  </a:lnTo>
                  <a:lnTo>
                    <a:pt x="325" y="270"/>
                  </a:lnTo>
                  <a:lnTo>
                    <a:pt x="371" y="248"/>
                  </a:lnTo>
                  <a:lnTo>
                    <a:pt x="413" y="229"/>
                  </a:lnTo>
                  <a:lnTo>
                    <a:pt x="449" y="210"/>
                  </a:lnTo>
                  <a:lnTo>
                    <a:pt x="480" y="194"/>
                  </a:lnTo>
                  <a:lnTo>
                    <a:pt x="507" y="179"/>
                  </a:lnTo>
                  <a:lnTo>
                    <a:pt x="527" y="167"/>
                  </a:lnTo>
                  <a:lnTo>
                    <a:pt x="542" y="158"/>
                  </a:lnTo>
                  <a:lnTo>
                    <a:pt x="551" y="152"/>
                  </a:lnTo>
                  <a:lnTo>
                    <a:pt x="554" y="151"/>
                  </a:lnTo>
                  <a:lnTo>
                    <a:pt x="715" y="661"/>
                  </a:lnTo>
                  <a:lnTo>
                    <a:pt x="737" y="730"/>
                  </a:lnTo>
                  <a:lnTo>
                    <a:pt x="809" y="525"/>
                  </a:lnTo>
                  <a:lnTo>
                    <a:pt x="785" y="489"/>
                  </a:lnTo>
                  <a:lnTo>
                    <a:pt x="766" y="457"/>
                  </a:lnTo>
                  <a:lnTo>
                    <a:pt x="753" y="427"/>
                  </a:lnTo>
                  <a:lnTo>
                    <a:pt x="745" y="401"/>
                  </a:lnTo>
                  <a:lnTo>
                    <a:pt x="741" y="379"/>
                  </a:lnTo>
                  <a:lnTo>
                    <a:pt x="740" y="360"/>
                  </a:lnTo>
                  <a:lnTo>
                    <a:pt x="744" y="344"/>
                  </a:lnTo>
                  <a:lnTo>
                    <a:pt x="749" y="329"/>
                  </a:lnTo>
                  <a:lnTo>
                    <a:pt x="757" y="317"/>
                  </a:lnTo>
                  <a:lnTo>
                    <a:pt x="768" y="307"/>
                  </a:lnTo>
                  <a:lnTo>
                    <a:pt x="778" y="301"/>
                  </a:lnTo>
                  <a:lnTo>
                    <a:pt x="791" y="294"/>
                  </a:lnTo>
                  <a:lnTo>
                    <a:pt x="804" y="290"/>
                  </a:lnTo>
                  <a:lnTo>
                    <a:pt x="816" y="287"/>
                  </a:lnTo>
                  <a:lnTo>
                    <a:pt x="827" y="284"/>
                  </a:lnTo>
                  <a:lnTo>
                    <a:pt x="838" y="283"/>
                  </a:lnTo>
                  <a:lnTo>
                    <a:pt x="846" y="283"/>
                  </a:lnTo>
                  <a:lnTo>
                    <a:pt x="852" y="283"/>
                  </a:lnTo>
                  <a:lnTo>
                    <a:pt x="856" y="283"/>
                  </a:lnTo>
                  <a:lnTo>
                    <a:pt x="863" y="283"/>
                  </a:lnTo>
                  <a:lnTo>
                    <a:pt x="871" y="283"/>
                  </a:lnTo>
                  <a:lnTo>
                    <a:pt x="882" y="284"/>
                  </a:lnTo>
                  <a:lnTo>
                    <a:pt x="894" y="287"/>
                  </a:lnTo>
                  <a:lnTo>
                    <a:pt x="906" y="290"/>
                  </a:lnTo>
                  <a:lnTo>
                    <a:pt x="918" y="294"/>
                  </a:lnTo>
                  <a:lnTo>
                    <a:pt x="930" y="301"/>
                  </a:lnTo>
                  <a:lnTo>
                    <a:pt x="943" y="307"/>
                  </a:lnTo>
                  <a:lnTo>
                    <a:pt x="952" y="317"/>
                  </a:lnTo>
                  <a:lnTo>
                    <a:pt x="960" y="329"/>
                  </a:lnTo>
                  <a:lnTo>
                    <a:pt x="967" y="344"/>
                  </a:lnTo>
                  <a:lnTo>
                    <a:pt x="969" y="360"/>
                  </a:lnTo>
                  <a:lnTo>
                    <a:pt x="969" y="379"/>
                  </a:lnTo>
                  <a:lnTo>
                    <a:pt x="965" y="401"/>
                  </a:lnTo>
                  <a:lnTo>
                    <a:pt x="956" y="427"/>
                  </a:lnTo>
                  <a:lnTo>
                    <a:pt x="944" y="457"/>
                  </a:lnTo>
                  <a:lnTo>
                    <a:pt x="925" y="489"/>
                  </a:lnTo>
                  <a:lnTo>
                    <a:pt x="900" y="525"/>
                  </a:lnTo>
                  <a:lnTo>
                    <a:pt x="972" y="730"/>
                  </a:lnTo>
                  <a:lnTo>
                    <a:pt x="994" y="661"/>
                  </a:lnTo>
                  <a:lnTo>
                    <a:pt x="1155" y="151"/>
                  </a:lnTo>
                  <a:lnTo>
                    <a:pt x="1158" y="152"/>
                  </a:lnTo>
                  <a:lnTo>
                    <a:pt x="1166" y="158"/>
                  </a:lnTo>
                  <a:lnTo>
                    <a:pt x="1178" y="165"/>
                  </a:lnTo>
                  <a:lnTo>
                    <a:pt x="1195" y="175"/>
                  </a:lnTo>
                  <a:lnTo>
                    <a:pt x="1217" y="187"/>
                  </a:lnTo>
                  <a:lnTo>
                    <a:pt x="1244" y="202"/>
                  </a:lnTo>
                  <a:lnTo>
                    <a:pt x="1275" y="218"/>
                  </a:lnTo>
                  <a:lnTo>
                    <a:pt x="1310" y="236"/>
                  </a:lnTo>
                  <a:lnTo>
                    <a:pt x="1349" y="253"/>
                  </a:lnTo>
                  <a:lnTo>
                    <a:pt x="1382" y="231"/>
                  </a:lnTo>
                  <a:lnTo>
                    <a:pt x="1420" y="210"/>
                  </a:lnTo>
                  <a:lnTo>
                    <a:pt x="1463" y="193"/>
                  </a:lnTo>
                  <a:lnTo>
                    <a:pt x="1522" y="169"/>
                  </a:lnTo>
                  <a:lnTo>
                    <a:pt x="1578" y="146"/>
                  </a:lnTo>
                  <a:lnTo>
                    <a:pt x="1630" y="123"/>
                  </a:lnTo>
                  <a:lnTo>
                    <a:pt x="1677" y="101"/>
                  </a:lnTo>
                  <a:lnTo>
                    <a:pt x="1718" y="80"/>
                  </a:lnTo>
                  <a:lnTo>
                    <a:pt x="1755" y="61"/>
                  </a:lnTo>
                  <a:lnTo>
                    <a:pt x="1786" y="44"/>
                  </a:lnTo>
                  <a:lnTo>
                    <a:pt x="1812" y="29"/>
                  </a:lnTo>
                  <a:lnTo>
                    <a:pt x="1833" y="18"/>
                  </a:lnTo>
                  <a:lnTo>
                    <a:pt x="1849" y="9"/>
                  </a:lnTo>
                  <a:lnTo>
                    <a:pt x="1857" y="3"/>
                  </a:lnTo>
                  <a:lnTo>
                    <a:pt x="18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9" name="Freeform 276"/>
            <p:cNvSpPr>
              <a:spLocks/>
            </p:cNvSpPr>
            <p:nvPr/>
          </p:nvSpPr>
          <p:spPr bwMode="auto">
            <a:xfrm>
              <a:off x="1291" y="3519"/>
              <a:ext cx="300" cy="400"/>
            </a:xfrm>
            <a:custGeom>
              <a:avLst/>
              <a:gdLst>
                <a:gd name="T0" fmla="*/ 510 w 900"/>
                <a:gd name="T1" fmla="*/ 4 h 1198"/>
                <a:gd name="T2" fmla="*/ 581 w 900"/>
                <a:gd name="T3" fmla="*/ 20 h 1198"/>
                <a:gd name="T4" fmla="*/ 640 w 900"/>
                <a:gd name="T5" fmla="*/ 47 h 1198"/>
                <a:gd name="T6" fmla="*/ 694 w 900"/>
                <a:gd name="T7" fmla="*/ 86 h 1198"/>
                <a:gd name="T8" fmla="*/ 728 w 900"/>
                <a:gd name="T9" fmla="*/ 121 h 1198"/>
                <a:gd name="T10" fmla="*/ 744 w 900"/>
                <a:gd name="T11" fmla="*/ 143 h 1198"/>
                <a:gd name="T12" fmla="*/ 747 w 900"/>
                <a:gd name="T13" fmla="*/ 147 h 1198"/>
                <a:gd name="T14" fmla="*/ 757 w 900"/>
                <a:gd name="T15" fmla="*/ 148 h 1198"/>
                <a:gd name="T16" fmla="*/ 778 w 900"/>
                <a:gd name="T17" fmla="*/ 156 h 1198"/>
                <a:gd name="T18" fmla="*/ 800 w 900"/>
                <a:gd name="T19" fmla="*/ 171 h 1198"/>
                <a:gd name="T20" fmla="*/ 826 w 900"/>
                <a:gd name="T21" fmla="*/ 197 h 1198"/>
                <a:gd name="T22" fmla="*/ 849 w 900"/>
                <a:gd name="T23" fmla="*/ 236 h 1198"/>
                <a:gd name="T24" fmla="*/ 865 w 900"/>
                <a:gd name="T25" fmla="*/ 291 h 1198"/>
                <a:gd name="T26" fmla="*/ 874 w 900"/>
                <a:gd name="T27" fmla="*/ 363 h 1198"/>
                <a:gd name="T28" fmla="*/ 869 w 900"/>
                <a:gd name="T29" fmla="*/ 459 h 1198"/>
                <a:gd name="T30" fmla="*/ 856 w 900"/>
                <a:gd name="T31" fmla="*/ 542 h 1198"/>
                <a:gd name="T32" fmla="*/ 856 w 900"/>
                <a:gd name="T33" fmla="*/ 571 h 1198"/>
                <a:gd name="T34" fmla="*/ 874 w 900"/>
                <a:gd name="T35" fmla="*/ 576 h 1198"/>
                <a:gd name="T36" fmla="*/ 889 w 900"/>
                <a:gd name="T37" fmla="*/ 591 h 1198"/>
                <a:gd name="T38" fmla="*/ 899 w 900"/>
                <a:gd name="T39" fmla="*/ 618 h 1198"/>
                <a:gd name="T40" fmla="*/ 897 w 900"/>
                <a:gd name="T41" fmla="*/ 662 h 1198"/>
                <a:gd name="T42" fmla="*/ 884 w 900"/>
                <a:gd name="T43" fmla="*/ 727 h 1198"/>
                <a:gd name="T44" fmla="*/ 860 w 900"/>
                <a:gd name="T45" fmla="*/ 795 h 1198"/>
                <a:gd name="T46" fmla="*/ 838 w 900"/>
                <a:gd name="T47" fmla="*/ 836 h 1198"/>
                <a:gd name="T48" fmla="*/ 818 w 900"/>
                <a:gd name="T49" fmla="*/ 855 h 1198"/>
                <a:gd name="T50" fmla="*/ 802 w 900"/>
                <a:gd name="T51" fmla="*/ 894 h 1198"/>
                <a:gd name="T52" fmla="*/ 772 w 900"/>
                <a:gd name="T53" fmla="*/ 969 h 1198"/>
                <a:gd name="T54" fmla="*/ 727 w 900"/>
                <a:gd name="T55" fmla="*/ 1044 h 1198"/>
                <a:gd name="T56" fmla="*/ 665 w 900"/>
                <a:gd name="T57" fmla="*/ 1110 h 1198"/>
                <a:gd name="T58" fmla="*/ 589 w 900"/>
                <a:gd name="T59" fmla="*/ 1163 h 1198"/>
                <a:gd name="T60" fmla="*/ 498 w 900"/>
                <a:gd name="T61" fmla="*/ 1194 h 1198"/>
                <a:gd name="T62" fmla="*/ 401 w 900"/>
                <a:gd name="T63" fmla="*/ 1194 h 1198"/>
                <a:gd name="T64" fmla="*/ 310 w 900"/>
                <a:gd name="T65" fmla="*/ 1163 h 1198"/>
                <a:gd name="T66" fmla="*/ 233 w 900"/>
                <a:gd name="T67" fmla="*/ 1112 h 1198"/>
                <a:gd name="T68" fmla="*/ 173 w 900"/>
                <a:gd name="T69" fmla="*/ 1044 h 1198"/>
                <a:gd name="T70" fmla="*/ 127 w 900"/>
                <a:gd name="T71" fmla="*/ 970 h 1198"/>
                <a:gd name="T72" fmla="*/ 99 w 900"/>
                <a:gd name="T73" fmla="*/ 894 h 1198"/>
                <a:gd name="T74" fmla="*/ 82 w 900"/>
                <a:gd name="T75" fmla="*/ 855 h 1198"/>
                <a:gd name="T76" fmla="*/ 62 w 900"/>
                <a:gd name="T77" fmla="*/ 837 h 1198"/>
                <a:gd name="T78" fmla="*/ 39 w 900"/>
                <a:gd name="T79" fmla="*/ 797 h 1198"/>
                <a:gd name="T80" fmla="*/ 17 w 900"/>
                <a:gd name="T81" fmla="*/ 727 h 1198"/>
                <a:gd name="T82" fmla="*/ 2 w 900"/>
                <a:gd name="T83" fmla="*/ 662 h 1198"/>
                <a:gd name="T84" fmla="*/ 2 w 900"/>
                <a:gd name="T85" fmla="*/ 618 h 1198"/>
                <a:gd name="T86" fmla="*/ 10 w 900"/>
                <a:gd name="T87" fmla="*/ 591 h 1198"/>
                <a:gd name="T88" fmla="*/ 25 w 900"/>
                <a:gd name="T89" fmla="*/ 576 h 1198"/>
                <a:gd name="T90" fmla="*/ 43 w 900"/>
                <a:gd name="T91" fmla="*/ 571 h 1198"/>
                <a:gd name="T92" fmla="*/ 45 w 900"/>
                <a:gd name="T93" fmla="*/ 544 h 1198"/>
                <a:gd name="T94" fmla="*/ 30 w 900"/>
                <a:gd name="T95" fmla="*/ 468 h 1198"/>
                <a:gd name="T96" fmla="*/ 29 w 900"/>
                <a:gd name="T97" fmla="*/ 377 h 1198"/>
                <a:gd name="T98" fmla="*/ 50 w 900"/>
                <a:gd name="T99" fmla="*/ 289 h 1198"/>
                <a:gd name="T100" fmla="*/ 91 w 900"/>
                <a:gd name="T101" fmla="*/ 211 h 1198"/>
                <a:gd name="T102" fmla="*/ 143 w 900"/>
                <a:gd name="T103" fmla="*/ 148 h 1198"/>
                <a:gd name="T104" fmla="*/ 206 w 900"/>
                <a:gd name="T105" fmla="*/ 92 h 1198"/>
                <a:gd name="T106" fmla="*/ 271 w 900"/>
                <a:gd name="T107" fmla="*/ 47 h 1198"/>
                <a:gd name="T108" fmla="*/ 337 w 900"/>
                <a:gd name="T109" fmla="*/ 18 h 1198"/>
                <a:gd name="T110" fmla="*/ 423 w 900"/>
                <a:gd name="T111" fmla="*/ 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0" h="1198">
                  <a:moveTo>
                    <a:pt x="468" y="0"/>
                  </a:moveTo>
                  <a:lnTo>
                    <a:pt x="510" y="4"/>
                  </a:lnTo>
                  <a:lnTo>
                    <a:pt x="548" y="11"/>
                  </a:lnTo>
                  <a:lnTo>
                    <a:pt x="581" y="20"/>
                  </a:lnTo>
                  <a:lnTo>
                    <a:pt x="612" y="34"/>
                  </a:lnTo>
                  <a:lnTo>
                    <a:pt x="640" y="47"/>
                  </a:lnTo>
                  <a:lnTo>
                    <a:pt x="670" y="66"/>
                  </a:lnTo>
                  <a:lnTo>
                    <a:pt x="694" y="86"/>
                  </a:lnTo>
                  <a:lnTo>
                    <a:pt x="713" y="105"/>
                  </a:lnTo>
                  <a:lnTo>
                    <a:pt x="728" y="121"/>
                  </a:lnTo>
                  <a:lnTo>
                    <a:pt x="737" y="135"/>
                  </a:lnTo>
                  <a:lnTo>
                    <a:pt x="744" y="143"/>
                  </a:lnTo>
                  <a:lnTo>
                    <a:pt x="745" y="145"/>
                  </a:lnTo>
                  <a:lnTo>
                    <a:pt x="747" y="147"/>
                  </a:lnTo>
                  <a:lnTo>
                    <a:pt x="751" y="147"/>
                  </a:lnTo>
                  <a:lnTo>
                    <a:pt x="757" y="148"/>
                  </a:lnTo>
                  <a:lnTo>
                    <a:pt x="767" y="152"/>
                  </a:lnTo>
                  <a:lnTo>
                    <a:pt x="778" y="156"/>
                  </a:lnTo>
                  <a:lnTo>
                    <a:pt x="788" y="163"/>
                  </a:lnTo>
                  <a:lnTo>
                    <a:pt x="800" y="171"/>
                  </a:lnTo>
                  <a:lnTo>
                    <a:pt x="814" y="182"/>
                  </a:lnTo>
                  <a:lnTo>
                    <a:pt x="826" y="197"/>
                  </a:lnTo>
                  <a:lnTo>
                    <a:pt x="838" y="214"/>
                  </a:lnTo>
                  <a:lnTo>
                    <a:pt x="849" y="236"/>
                  </a:lnTo>
                  <a:lnTo>
                    <a:pt x="858" y="261"/>
                  </a:lnTo>
                  <a:lnTo>
                    <a:pt x="865" y="291"/>
                  </a:lnTo>
                  <a:lnTo>
                    <a:pt x="870" y="324"/>
                  </a:lnTo>
                  <a:lnTo>
                    <a:pt x="874" y="363"/>
                  </a:lnTo>
                  <a:lnTo>
                    <a:pt x="873" y="408"/>
                  </a:lnTo>
                  <a:lnTo>
                    <a:pt x="869" y="459"/>
                  </a:lnTo>
                  <a:lnTo>
                    <a:pt x="862" y="515"/>
                  </a:lnTo>
                  <a:lnTo>
                    <a:pt x="856" y="542"/>
                  </a:lnTo>
                  <a:lnTo>
                    <a:pt x="846" y="572"/>
                  </a:lnTo>
                  <a:lnTo>
                    <a:pt x="856" y="571"/>
                  </a:lnTo>
                  <a:lnTo>
                    <a:pt x="865" y="572"/>
                  </a:lnTo>
                  <a:lnTo>
                    <a:pt x="874" y="576"/>
                  </a:lnTo>
                  <a:lnTo>
                    <a:pt x="882" y="581"/>
                  </a:lnTo>
                  <a:lnTo>
                    <a:pt x="889" y="591"/>
                  </a:lnTo>
                  <a:lnTo>
                    <a:pt x="895" y="603"/>
                  </a:lnTo>
                  <a:lnTo>
                    <a:pt x="899" y="618"/>
                  </a:lnTo>
                  <a:lnTo>
                    <a:pt x="900" y="638"/>
                  </a:lnTo>
                  <a:lnTo>
                    <a:pt x="897" y="662"/>
                  </a:lnTo>
                  <a:lnTo>
                    <a:pt x="892" y="692"/>
                  </a:lnTo>
                  <a:lnTo>
                    <a:pt x="884" y="727"/>
                  </a:lnTo>
                  <a:lnTo>
                    <a:pt x="872" y="764"/>
                  </a:lnTo>
                  <a:lnTo>
                    <a:pt x="860" y="795"/>
                  </a:lnTo>
                  <a:lnTo>
                    <a:pt x="849" y="820"/>
                  </a:lnTo>
                  <a:lnTo>
                    <a:pt x="838" y="836"/>
                  </a:lnTo>
                  <a:lnTo>
                    <a:pt x="827" y="848"/>
                  </a:lnTo>
                  <a:lnTo>
                    <a:pt x="818" y="855"/>
                  </a:lnTo>
                  <a:lnTo>
                    <a:pt x="809" y="856"/>
                  </a:lnTo>
                  <a:lnTo>
                    <a:pt x="802" y="894"/>
                  </a:lnTo>
                  <a:lnTo>
                    <a:pt x="790" y="931"/>
                  </a:lnTo>
                  <a:lnTo>
                    <a:pt x="772" y="969"/>
                  </a:lnTo>
                  <a:lnTo>
                    <a:pt x="752" y="1007"/>
                  </a:lnTo>
                  <a:lnTo>
                    <a:pt x="727" y="1044"/>
                  </a:lnTo>
                  <a:lnTo>
                    <a:pt x="698" y="1078"/>
                  </a:lnTo>
                  <a:lnTo>
                    <a:pt x="665" y="1110"/>
                  </a:lnTo>
                  <a:lnTo>
                    <a:pt x="628" y="1138"/>
                  </a:lnTo>
                  <a:lnTo>
                    <a:pt x="589" y="1163"/>
                  </a:lnTo>
                  <a:lnTo>
                    <a:pt x="546" y="1181"/>
                  </a:lnTo>
                  <a:lnTo>
                    <a:pt x="498" y="1194"/>
                  </a:lnTo>
                  <a:lnTo>
                    <a:pt x="450" y="1198"/>
                  </a:lnTo>
                  <a:lnTo>
                    <a:pt x="401" y="1194"/>
                  </a:lnTo>
                  <a:lnTo>
                    <a:pt x="353" y="1181"/>
                  </a:lnTo>
                  <a:lnTo>
                    <a:pt x="310" y="1163"/>
                  </a:lnTo>
                  <a:lnTo>
                    <a:pt x="269" y="1140"/>
                  </a:lnTo>
                  <a:lnTo>
                    <a:pt x="233" y="1112"/>
                  </a:lnTo>
                  <a:lnTo>
                    <a:pt x="201" y="1079"/>
                  </a:lnTo>
                  <a:lnTo>
                    <a:pt x="173" y="1044"/>
                  </a:lnTo>
                  <a:lnTo>
                    <a:pt x="147" y="1008"/>
                  </a:lnTo>
                  <a:lnTo>
                    <a:pt x="127" y="970"/>
                  </a:lnTo>
                  <a:lnTo>
                    <a:pt x="111" y="931"/>
                  </a:lnTo>
                  <a:lnTo>
                    <a:pt x="99" y="894"/>
                  </a:lnTo>
                  <a:lnTo>
                    <a:pt x="91" y="856"/>
                  </a:lnTo>
                  <a:lnTo>
                    <a:pt x="82" y="855"/>
                  </a:lnTo>
                  <a:lnTo>
                    <a:pt x="72" y="848"/>
                  </a:lnTo>
                  <a:lnTo>
                    <a:pt x="62" y="837"/>
                  </a:lnTo>
                  <a:lnTo>
                    <a:pt x="52" y="820"/>
                  </a:lnTo>
                  <a:lnTo>
                    <a:pt x="39" y="797"/>
                  </a:lnTo>
                  <a:lnTo>
                    <a:pt x="29" y="766"/>
                  </a:lnTo>
                  <a:lnTo>
                    <a:pt x="17" y="727"/>
                  </a:lnTo>
                  <a:lnTo>
                    <a:pt x="7" y="692"/>
                  </a:lnTo>
                  <a:lnTo>
                    <a:pt x="2" y="662"/>
                  </a:lnTo>
                  <a:lnTo>
                    <a:pt x="0" y="638"/>
                  </a:lnTo>
                  <a:lnTo>
                    <a:pt x="2" y="618"/>
                  </a:lnTo>
                  <a:lnTo>
                    <a:pt x="4" y="603"/>
                  </a:lnTo>
                  <a:lnTo>
                    <a:pt x="10" y="591"/>
                  </a:lnTo>
                  <a:lnTo>
                    <a:pt x="17" y="581"/>
                  </a:lnTo>
                  <a:lnTo>
                    <a:pt x="25" y="576"/>
                  </a:lnTo>
                  <a:lnTo>
                    <a:pt x="34" y="572"/>
                  </a:lnTo>
                  <a:lnTo>
                    <a:pt x="43" y="571"/>
                  </a:lnTo>
                  <a:lnTo>
                    <a:pt x="54" y="572"/>
                  </a:lnTo>
                  <a:lnTo>
                    <a:pt x="45" y="544"/>
                  </a:lnTo>
                  <a:lnTo>
                    <a:pt x="38" y="515"/>
                  </a:lnTo>
                  <a:lnTo>
                    <a:pt x="30" y="468"/>
                  </a:lnTo>
                  <a:lnTo>
                    <a:pt x="27" y="423"/>
                  </a:lnTo>
                  <a:lnTo>
                    <a:pt x="29" y="377"/>
                  </a:lnTo>
                  <a:lnTo>
                    <a:pt x="37" y="334"/>
                  </a:lnTo>
                  <a:lnTo>
                    <a:pt x="50" y="289"/>
                  </a:lnTo>
                  <a:lnTo>
                    <a:pt x="69" y="249"/>
                  </a:lnTo>
                  <a:lnTo>
                    <a:pt x="91" y="211"/>
                  </a:lnTo>
                  <a:lnTo>
                    <a:pt x="116" y="178"/>
                  </a:lnTo>
                  <a:lnTo>
                    <a:pt x="143" y="148"/>
                  </a:lnTo>
                  <a:lnTo>
                    <a:pt x="174" y="118"/>
                  </a:lnTo>
                  <a:lnTo>
                    <a:pt x="206" y="92"/>
                  </a:lnTo>
                  <a:lnTo>
                    <a:pt x="241" y="67"/>
                  </a:lnTo>
                  <a:lnTo>
                    <a:pt x="271" y="47"/>
                  </a:lnTo>
                  <a:lnTo>
                    <a:pt x="303" y="31"/>
                  </a:lnTo>
                  <a:lnTo>
                    <a:pt x="337" y="18"/>
                  </a:lnTo>
                  <a:lnTo>
                    <a:pt x="378" y="5"/>
                  </a:lnTo>
                  <a:lnTo>
                    <a:pt x="423" y="3"/>
                  </a:lnTo>
                  <a:lnTo>
                    <a:pt x="4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0" name="Freeform 277"/>
            <p:cNvSpPr>
              <a:spLocks/>
            </p:cNvSpPr>
            <p:nvPr/>
          </p:nvSpPr>
          <p:spPr bwMode="auto">
            <a:xfrm>
              <a:off x="383" y="3519"/>
              <a:ext cx="300" cy="400"/>
            </a:xfrm>
            <a:custGeom>
              <a:avLst/>
              <a:gdLst>
                <a:gd name="T0" fmla="*/ 508 w 898"/>
                <a:gd name="T1" fmla="*/ 4 h 1198"/>
                <a:gd name="T2" fmla="*/ 581 w 898"/>
                <a:gd name="T3" fmla="*/ 20 h 1198"/>
                <a:gd name="T4" fmla="*/ 638 w 898"/>
                <a:gd name="T5" fmla="*/ 47 h 1198"/>
                <a:gd name="T6" fmla="*/ 694 w 898"/>
                <a:gd name="T7" fmla="*/ 86 h 1198"/>
                <a:gd name="T8" fmla="*/ 727 w 898"/>
                <a:gd name="T9" fmla="*/ 121 h 1198"/>
                <a:gd name="T10" fmla="*/ 742 w 898"/>
                <a:gd name="T11" fmla="*/ 143 h 1198"/>
                <a:gd name="T12" fmla="*/ 746 w 898"/>
                <a:gd name="T13" fmla="*/ 147 h 1198"/>
                <a:gd name="T14" fmla="*/ 757 w 898"/>
                <a:gd name="T15" fmla="*/ 148 h 1198"/>
                <a:gd name="T16" fmla="*/ 776 w 898"/>
                <a:gd name="T17" fmla="*/ 156 h 1198"/>
                <a:gd name="T18" fmla="*/ 800 w 898"/>
                <a:gd name="T19" fmla="*/ 171 h 1198"/>
                <a:gd name="T20" fmla="*/ 824 w 898"/>
                <a:gd name="T21" fmla="*/ 197 h 1198"/>
                <a:gd name="T22" fmla="*/ 847 w 898"/>
                <a:gd name="T23" fmla="*/ 236 h 1198"/>
                <a:gd name="T24" fmla="*/ 864 w 898"/>
                <a:gd name="T25" fmla="*/ 291 h 1198"/>
                <a:gd name="T26" fmla="*/ 872 w 898"/>
                <a:gd name="T27" fmla="*/ 363 h 1198"/>
                <a:gd name="T28" fmla="*/ 868 w 898"/>
                <a:gd name="T29" fmla="*/ 459 h 1198"/>
                <a:gd name="T30" fmla="*/ 854 w 898"/>
                <a:gd name="T31" fmla="*/ 542 h 1198"/>
                <a:gd name="T32" fmla="*/ 855 w 898"/>
                <a:gd name="T33" fmla="*/ 571 h 1198"/>
                <a:gd name="T34" fmla="*/ 874 w 898"/>
                <a:gd name="T35" fmla="*/ 576 h 1198"/>
                <a:gd name="T36" fmla="*/ 888 w 898"/>
                <a:gd name="T37" fmla="*/ 591 h 1198"/>
                <a:gd name="T38" fmla="*/ 898 w 898"/>
                <a:gd name="T39" fmla="*/ 618 h 1198"/>
                <a:gd name="T40" fmla="*/ 897 w 898"/>
                <a:gd name="T41" fmla="*/ 662 h 1198"/>
                <a:gd name="T42" fmla="*/ 883 w 898"/>
                <a:gd name="T43" fmla="*/ 727 h 1198"/>
                <a:gd name="T44" fmla="*/ 859 w 898"/>
                <a:gd name="T45" fmla="*/ 795 h 1198"/>
                <a:gd name="T46" fmla="*/ 837 w 898"/>
                <a:gd name="T47" fmla="*/ 836 h 1198"/>
                <a:gd name="T48" fmla="*/ 817 w 898"/>
                <a:gd name="T49" fmla="*/ 855 h 1198"/>
                <a:gd name="T50" fmla="*/ 800 w 898"/>
                <a:gd name="T51" fmla="*/ 894 h 1198"/>
                <a:gd name="T52" fmla="*/ 772 w 898"/>
                <a:gd name="T53" fmla="*/ 969 h 1198"/>
                <a:gd name="T54" fmla="*/ 726 w 898"/>
                <a:gd name="T55" fmla="*/ 1044 h 1198"/>
                <a:gd name="T56" fmla="*/ 664 w 898"/>
                <a:gd name="T57" fmla="*/ 1110 h 1198"/>
                <a:gd name="T58" fmla="*/ 589 w 898"/>
                <a:gd name="T59" fmla="*/ 1163 h 1198"/>
                <a:gd name="T60" fmla="*/ 497 w 898"/>
                <a:gd name="T61" fmla="*/ 1194 h 1198"/>
                <a:gd name="T62" fmla="*/ 399 w 898"/>
                <a:gd name="T63" fmla="*/ 1194 h 1198"/>
                <a:gd name="T64" fmla="*/ 309 w 898"/>
                <a:gd name="T65" fmla="*/ 1163 h 1198"/>
                <a:gd name="T66" fmla="*/ 232 w 898"/>
                <a:gd name="T67" fmla="*/ 1112 h 1198"/>
                <a:gd name="T68" fmla="*/ 170 w 898"/>
                <a:gd name="T69" fmla="*/ 1044 h 1198"/>
                <a:gd name="T70" fmla="*/ 126 w 898"/>
                <a:gd name="T71" fmla="*/ 970 h 1198"/>
                <a:gd name="T72" fmla="*/ 98 w 898"/>
                <a:gd name="T73" fmla="*/ 894 h 1198"/>
                <a:gd name="T74" fmla="*/ 80 w 898"/>
                <a:gd name="T75" fmla="*/ 855 h 1198"/>
                <a:gd name="T76" fmla="*/ 60 w 898"/>
                <a:gd name="T77" fmla="*/ 836 h 1198"/>
                <a:gd name="T78" fmla="*/ 39 w 898"/>
                <a:gd name="T79" fmla="*/ 795 h 1198"/>
                <a:gd name="T80" fmla="*/ 15 w 898"/>
                <a:gd name="T81" fmla="*/ 727 h 1198"/>
                <a:gd name="T82" fmla="*/ 1 w 898"/>
                <a:gd name="T83" fmla="*/ 663 h 1198"/>
                <a:gd name="T84" fmla="*/ 0 w 898"/>
                <a:gd name="T85" fmla="*/ 619 h 1198"/>
                <a:gd name="T86" fmla="*/ 9 w 898"/>
                <a:gd name="T87" fmla="*/ 591 h 1198"/>
                <a:gd name="T88" fmla="*/ 24 w 898"/>
                <a:gd name="T89" fmla="*/ 577 h 1198"/>
                <a:gd name="T90" fmla="*/ 43 w 898"/>
                <a:gd name="T91" fmla="*/ 572 h 1198"/>
                <a:gd name="T92" fmla="*/ 43 w 898"/>
                <a:gd name="T93" fmla="*/ 544 h 1198"/>
                <a:gd name="T94" fmla="*/ 29 w 898"/>
                <a:gd name="T95" fmla="*/ 468 h 1198"/>
                <a:gd name="T96" fmla="*/ 28 w 898"/>
                <a:gd name="T97" fmla="*/ 378 h 1198"/>
                <a:gd name="T98" fmla="*/ 49 w 898"/>
                <a:gd name="T99" fmla="*/ 291 h 1198"/>
                <a:gd name="T100" fmla="*/ 90 w 898"/>
                <a:gd name="T101" fmla="*/ 213 h 1198"/>
                <a:gd name="T102" fmla="*/ 142 w 898"/>
                <a:gd name="T103" fmla="*/ 149 h 1198"/>
                <a:gd name="T104" fmla="*/ 205 w 898"/>
                <a:gd name="T105" fmla="*/ 92 h 1198"/>
                <a:gd name="T106" fmla="*/ 270 w 898"/>
                <a:gd name="T107" fmla="*/ 49 h 1198"/>
                <a:gd name="T108" fmla="*/ 335 w 898"/>
                <a:gd name="T109" fmla="*/ 19 h 1198"/>
                <a:gd name="T110" fmla="*/ 421 w 898"/>
                <a:gd name="T111" fmla="*/ 3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8" h="1198">
                  <a:moveTo>
                    <a:pt x="466" y="0"/>
                  </a:moveTo>
                  <a:lnTo>
                    <a:pt x="508" y="4"/>
                  </a:lnTo>
                  <a:lnTo>
                    <a:pt x="546" y="11"/>
                  </a:lnTo>
                  <a:lnTo>
                    <a:pt x="581" y="20"/>
                  </a:lnTo>
                  <a:lnTo>
                    <a:pt x="612" y="34"/>
                  </a:lnTo>
                  <a:lnTo>
                    <a:pt x="638" y="47"/>
                  </a:lnTo>
                  <a:lnTo>
                    <a:pt x="668" y="66"/>
                  </a:lnTo>
                  <a:lnTo>
                    <a:pt x="694" y="86"/>
                  </a:lnTo>
                  <a:lnTo>
                    <a:pt x="712" y="105"/>
                  </a:lnTo>
                  <a:lnTo>
                    <a:pt x="727" y="121"/>
                  </a:lnTo>
                  <a:lnTo>
                    <a:pt x="737" y="135"/>
                  </a:lnTo>
                  <a:lnTo>
                    <a:pt x="742" y="143"/>
                  </a:lnTo>
                  <a:lnTo>
                    <a:pt x="745" y="145"/>
                  </a:lnTo>
                  <a:lnTo>
                    <a:pt x="746" y="147"/>
                  </a:lnTo>
                  <a:lnTo>
                    <a:pt x="750" y="147"/>
                  </a:lnTo>
                  <a:lnTo>
                    <a:pt x="757" y="148"/>
                  </a:lnTo>
                  <a:lnTo>
                    <a:pt x="766" y="152"/>
                  </a:lnTo>
                  <a:lnTo>
                    <a:pt x="776" y="156"/>
                  </a:lnTo>
                  <a:lnTo>
                    <a:pt x="788" y="163"/>
                  </a:lnTo>
                  <a:lnTo>
                    <a:pt x="800" y="171"/>
                  </a:lnTo>
                  <a:lnTo>
                    <a:pt x="812" y="182"/>
                  </a:lnTo>
                  <a:lnTo>
                    <a:pt x="824" y="197"/>
                  </a:lnTo>
                  <a:lnTo>
                    <a:pt x="836" y="214"/>
                  </a:lnTo>
                  <a:lnTo>
                    <a:pt x="847" y="236"/>
                  </a:lnTo>
                  <a:lnTo>
                    <a:pt x="856" y="261"/>
                  </a:lnTo>
                  <a:lnTo>
                    <a:pt x="864" y="291"/>
                  </a:lnTo>
                  <a:lnTo>
                    <a:pt x="870" y="324"/>
                  </a:lnTo>
                  <a:lnTo>
                    <a:pt x="872" y="363"/>
                  </a:lnTo>
                  <a:lnTo>
                    <a:pt x="872" y="408"/>
                  </a:lnTo>
                  <a:lnTo>
                    <a:pt x="868" y="459"/>
                  </a:lnTo>
                  <a:lnTo>
                    <a:pt x="860" y="515"/>
                  </a:lnTo>
                  <a:lnTo>
                    <a:pt x="854" y="542"/>
                  </a:lnTo>
                  <a:lnTo>
                    <a:pt x="845" y="572"/>
                  </a:lnTo>
                  <a:lnTo>
                    <a:pt x="855" y="571"/>
                  </a:lnTo>
                  <a:lnTo>
                    <a:pt x="864" y="572"/>
                  </a:lnTo>
                  <a:lnTo>
                    <a:pt x="874" y="576"/>
                  </a:lnTo>
                  <a:lnTo>
                    <a:pt x="882" y="581"/>
                  </a:lnTo>
                  <a:lnTo>
                    <a:pt x="888" y="591"/>
                  </a:lnTo>
                  <a:lnTo>
                    <a:pt x="894" y="603"/>
                  </a:lnTo>
                  <a:lnTo>
                    <a:pt x="898" y="618"/>
                  </a:lnTo>
                  <a:lnTo>
                    <a:pt x="898" y="638"/>
                  </a:lnTo>
                  <a:lnTo>
                    <a:pt x="897" y="662"/>
                  </a:lnTo>
                  <a:lnTo>
                    <a:pt x="891" y="692"/>
                  </a:lnTo>
                  <a:lnTo>
                    <a:pt x="883" y="727"/>
                  </a:lnTo>
                  <a:lnTo>
                    <a:pt x="871" y="764"/>
                  </a:lnTo>
                  <a:lnTo>
                    <a:pt x="859" y="795"/>
                  </a:lnTo>
                  <a:lnTo>
                    <a:pt x="848" y="820"/>
                  </a:lnTo>
                  <a:lnTo>
                    <a:pt x="837" y="836"/>
                  </a:lnTo>
                  <a:lnTo>
                    <a:pt x="827" y="848"/>
                  </a:lnTo>
                  <a:lnTo>
                    <a:pt x="817" y="855"/>
                  </a:lnTo>
                  <a:lnTo>
                    <a:pt x="808" y="856"/>
                  </a:lnTo>
                  <a:lnTo>
                    <a:pt x="800" y="894"/>
                  </a:lnTo>
                  <a:lnTo>
                    <a:pt x="788" y="931"/>
                  </a:lnTo>
                  <a:lnTo>
                    <a:pt x="772" y="969"/>
                  </a:lnTo>
                  <a:lnTo>
                    <a:pt x="750" y="1007"/>
                  </a:lnTo>
                  <a:lnTo>
                    <a:pt x="726" y="1044"/>
                  </a:lnTo>
                  <a:lnTo>
                    <a:pt x="696" y="1078"/>
                  </a:lnTo>
                  <a:lnTo>
                    <a:pt x="664" y="1110"/>
                  </a:lnTo>
                  <a:lnTo>
                    <a:pt x="628" y="1138"/>
                  </a:lnTo>
                  <a:lnTo>
                    <a:pt x="589" y="1163"/>
                  </a:lnTo>
                  <a:lnTo>
                    <a:pt x="544" y="1181"/>
                  </a:lnTo>
                  <a:lnTo>
                    <a:pt x="497" y="1194"/>
                  </a:lnTo>
                  <a:lnTo>
                    <a:pt x="447" y="1198"/>
                  </a:lnTo>
                  <a:lnTo>
                    <a:pt x="399" y="1194"/>
                  </a:lnTo>
                  <a:lnTo>
                    <a:pt x="352" y="1181"/>
                  </a:lnTo>
                  <a:lnTo>
                    <a:pt x="309" y="1163"/>
                  </a:lnTo>
                  <a:lnTo>
                    <a:pt x="269" y="1140"/>
                  </a:lnTo>
                  <a:lnTo>
                    <a:pt x="232" y="1112"/>
                  </a:lnTo>
                  <a:lnTo>
                    <a:pt x="200" y="1079"/>
                  </a:lnTo>
                  <a:lnTo>
                    <a:pt x="170" y="1044"/>
                  </a:lnTo>
                  <a:lnTo>
                    <a:pt x="146" y="1008"/>
                  </a:lnTo>
                  <a:lnTo>
                    <a:pt x="126" y="970"/>
                  </a:lnTo>
                  <a:lnTo>
                    <a:pt x="110" y="931"/>
                  </a:lnTo>
                  <a:lnTo>
                    <a:pt x="98" y="894"/>
                  </a:lnTo>
                  <a:lnTo>
                    <a:pt x="90" y="856"/>
                  </a:lnTo>
                  <a:lnTo>
                    <a:pt x="80" y="855"/>
                  </a:lnTo>
                  <a:lnTo>
                    <a:pt x="71" y="848"/>
                  </a:lnTo>
                  <a:lnTo>
                    <a:pt x="60" y="836"/>
                  </a:lnTo>
                  <a:lnTo>
                    <a:pt x="49" y="820"/>
                  </a:lnTo>
                  <a:lnTo>
                    <a:pt x="39" y="795"/>
                  </a:lnTo>
                  <a:lnTo>
                    <a:pt x="27" y="766"/>
                  </a:lnTo>
                  <a:lnTo>
                    <a:pt x="15" y="727"/>
                  </a:lnTo>
                  <a:lnTo>
                    <a:pt x="6" y="693"/>
                  </a:lnTo>
                  <a:lnTo>
                    <a:pt x="1" y="663"/>
                  </a:lnTo>
                  <a:lnTo>
                    <a:pt x="0" y="639"/>
                  </a:lnTo>
                  <a:lnTo>
                    <a:pt x="0" y="619"/>
                  </a:lnTo>
                  <a:lnTo>
                    <a:pt x="4" y="603"/>
                  </a:lnTo>
                  <a:lnTo>
                    <a:pt x="9" y="591"/>
                  </a:lnTo>
                  <a:lnTo>
                    <a:pt x="16" y="583"/>
                  </a:lnTo>
                  <a:lnTo>
                    <a:pt x="24" y="577"/>
                  </a:lnTo>
                  <a:lnTo>
                    <a:pt x="33" y="573"/>
                  </a:lnTo>
                  <a:lnTo>
                    <a:pt x="43" y="572"/>
                  </a:lnTo>
                  <a:lnTo>
                    <a:pt x="52" y="572"/>
                  </a:lnTo>
                  <a:lnTo>
                    <a:pt x="43" y="544"/>
                  </a:lnTo>
                  <a:lnTo>
                    <a:pt x="37" y="515"/>
                  </a:lnTo>
                  <a:lnTo>
                    <a:pt x="29" y="468"/>
                  </a:lnTo>
                  <a:lnTo>
                    <a:pt x="25" y="423"/>
                  </a:lnTo>
                  <a:lnTo>
                    <a:pt x="28" y="378"/>
                  </a:lnTo>
                  <a:lnTo>
                    <a:pt x="36" y="335"/>
                  </a:lnTo>
                  <a:lnTo>
                    <a:pt x="49" y="291"/>
                  </a:lnTo>
                  <a:lnTo>
                    <a:pt x="67" y="250"/>
                  </a:lnTo>
                  <a:lnTo>
                    <a:pt x="90" y="213"/>
                  </a:lnTo>
                  <a:lnTo>
                    <a:pt x="114" y="179"/>
                  </a:lnTo>
                  <a:lnTo>
                    <a:pt x="142" y="149"/>
                  </a:lnTo>
                  <a:lnTo>
                    <a:pt x="173" y="118"/>
                  </a:lnTo>
                  <a:lnTo>
                    <a:pt x="205" y="92"/>
                  </a:lnTo>
                  <a:lnTo>
                    <a:pt x="240" y="67"/>
                  </a:lnTo>
                  <a:lnTo>
                    <a:pt x="270" y="49"/>
                  </a:lnTo>
                  <a:lnTo>
                    <a:pt x="301" y="32"/>
                  </a:lnTo>
                  <a:lnTo>
                    <a:pt x="335" y="19"/>
                  </a:lnTo>
                  <a:lnTo>
                    <a:pt x="376" y="8"/>
                  </a:lnTo>
                  <a:lnTo>
                    <a:pt x="421" y="3"/>
                  </a:lnTo>
                  <a:lnTo>
                    <a:pt x="4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1" name="Freeform 278"/>
            <p:cNvSpPr>
              <a:spLocks/>
            </p:cNvSpPr>
            <p:nvPr/>
          </p:nvSpPr>
          <p:spPr bwMode="auto">
            <a:xfrm>
              <a:off x="809" y="3394"/>
              <a:ext cx="356" cy="476"/>
            </a:xfrm>
            <a:custGeom>
              <a:avLst/>
              <a:gdLst>
                <a:gd name="T0" fmla="*/ 591 w 1070"/>
                <a:gd name="T1" fmla="*/ 2 h 1428"/>
                <a:gd name="T2" fmla="*/ 668 w 1070"/>
                <a:gd name="T3" fmla="*/ 16 h 1428"/>
                <a:gd name="T4" fmla="*/ 732 w 1070"/>
                <a:gd name="T5" fmla="*/ 42 h 1428"/>
                <a:gd name="T6" fmla="*/ 792 w 1070"/>
                <a:gd name="T7" fmla="*/ 77 h 1428"/>
                <a:gd name="T8" fmla="*/ 840 w 1070"/>
                <a:gd name="T9" fmla="*/ 116 h 1428"/>
                <a:gd name="T10" fmla="*/ 871 w 1070"/>
                <a:gd name="T11" fmla="*/ 151 h 1428"/>
                <a:gd name="T12" fmla="*/ 884 w 1070"/>
                <a:gd name="T13" fmla="*/ 171 h 1428"/>
                <a:gd name="T14" fmla="*/ 887 w 1070"/>
                <a:gd name="T15" fmla="*/ 174 h 1428"/>
                <a:gd name="T16" fmla="*/ 899 w 1070"/>
                <a:gd name="T17" fmla="*/ 177 h 1428"/>
                <a:gd name="T18" fmla="*/ 918 w 1070"/>
                <a:gd name="T19" fmla="*/ 182 h 1428"/>
                <a:gd name="T20" fmla="*/ 942 w 1070"/>
                <a:gd name="T21" fmla="*/ 197 h 1428"/>
                <a:gd name="T22" fmla="*/ 969 w 1070"/>
                <a:gd name="T23" fmla="*/ 220 h 1428"/>
                <a:gd name="T24" fmla="*/ 995 w 1070"/>
                <a:gd name="T25" fmla="*/ 253 h 1428"/>
                <a:gd name="T26" fmla="*/ 1018 w 1070"/>
                <a:gd name="T27" fmla="*/ 302 h 1428"/>
                <a:gd name="T28" fmla="*/ 1032 w 1070"/>
                <a:gd name="T29" fmla="*/ 365 h 1428"/>
                <a:gd name="T30" fmla="*/ 1039 w 1070"/>
                <a:gd name="T31" fmla="*/ 448 h 1428"/>
                <a:gd name="T32" fmla="*/ 1034 w 1070"/>
                <a:gd name="T33" fmla="*/ 552 h 1428"/>
                <a:gd name="T34" fmla="*/ 1016 w 1070"/>
                <a:gd name="T35" fmla="*/ 646 h 1428"/>
                <a:gd name="T36" fmla="*/ 1018 w 1070"/>
                <a:gd name="T37" fmla="*/ 680 h 1428"/>
                <a:gd name="T38" fmla="*/ 1038 w 1070"/>
                <a:gd name="T39" fmla="*/ 684 h 1428"/>
                <a:gd name="T40" fmla="*/ 1055 w 1070"/>
                <a:gd name="T41" fmla="*/ 699 h 1428"/>
                <a:gd name="T42" fmla="*/ 1066 w 1070"/>
                <a:gd name="T43" fmla="*/ 724 h 1428"/>
                <a:gd name="T44" fmla="*/ 1070 w 1070"/>
                <a:gd name="T45" fmla="*/ 766 h 1428"/>
                <a:gd name="T46" fmla="*/ 1061 w 1070"/>
                <a:gd name="T47" fmla="*/ 827 h 1428"/>
                <a:gd name="T48" fmla="*/ 1039 w 1070"/>
                <a:gd name="T49" fmla="*/ 906 h 1428"/>
                <a:gd name="T50" fmla="*/ 1014 w 1070"/>
                <a:gd name="T51" fmla="*/ 966 h 1428"/>
                <a:gd name="T52" fmla="*/ 992 w 1070"/>
                <a:gd name="T53" fmla="*/ 1001 h 1428"/>
                <a:gd name="T54" fmla="*/ 970 w 1070"/>
                <a:gd name="T55" fmla="*/ 1018 h 1428"/>
                <a:gd name="T56" fmla="*/ 953 w 1070"/>
                <a:gd name="T57" fmla="*/ 1061 h 1428"/>
                <a:gd name="T58" fmla="*/ 923 w 1070"/>
                <a:gd name="T59" fmla="*/ 1143 h 1428"/>
                <a:gd name="T60" fmla="*/ 878 w 1070"/>
                <a:gd name="T61" fmla="*/ 1223 h 1428"/>
                <a:gd name="T62" fmla="*/ 816 w 1070"/>
                <a:gd name="T63" fmla="*/ 1299 h 1428"/>
                <a:gd name="T64" fmla="*/ 739 w 1070"/>
                <a:gd name="T65" fmla="*/ 1362 h 1428"/>
                <a:gd name="T66" fmla="*/ 649 w 1070"/>
                <a:gd name="T67" fmla="*/ 1408 h 1428"/>
                <a:gd name="T68" fmla="*/ 558 w 1070"/>
                <a:gd name="T69" fmla="*/ 1427 h 1428"/>
                <a:gd name="T70" fmla="*/ 465 w 1070"/>
                <a:gd name="T71" fmla="*/ 1421 h 1428"/>
                <a:gd name="T72" fmla="*/ 372 w 1070"/>
                <a:gd name="T73" fmla="*/ 1389 h 1428"/>
                <a:gd name="T74" fmla="*/ 287 w 1070"/>
                <a:gd name="T75" fmla="*/ 1334 h 1428"/>
                <a:gd name="T76" fmla="*/ 219 w 1070"/>
                <a:gd name="T77" fmla="*/ 1264 h 1428"/>
                <a:gd name="T78" fmla="*/ 165 w 1070"/>
                <a:gd name="T79" fmla="*/ 1184 h 1428"/>
                <a:gd name="T80" fmla="*/ 127 w 1070"/>
                <a:gd name="T81" fmla="*/ 1102 h 1428"/>
                <a:gd name="T82" fmla="*/ 107 w 1070"/>
                <a:gd name="T83" fmla="*/ 1022 h 1428"/>
                <a:gd name="T84" fmla="*/ 88 w 1070"/>
                <a:gd name="T85" fmla="*/ 1012 h 1428"/>
                <a:gd name="T86" fmla="*/ 66 w 1070"/>
                <a:gd name="T87" fmla="*/ 988 h 1428"/>
                <a:gd name="T88" fmla="*/ 43 w 1070"/>
                <a:gd name="T89" fmla="*/ 941 h 1428"/>
                <a:gd name="T90" fmla="*/ 19 w 1070"/>
                <a:gd name="T91" fmla="*/ 866 h 1428"/>
                <a:gd name="T92" fmla="*/ 2 w 1070"/>
                <a:gd name="T93" fmla="*/ 794 h 1428"/>
                <a:gd name="T94" fmla="*/ 0 w 1070"/>
                <a:gd name="T95" fmla="*/ 744 h 1428"/>
                <a:gd name="T96" fmla="*/ 8 w 1070"/>
                <a:gd name="T97" fmla="*/ 711 h 1428"/>
                <a:gd name="T98" fmla="*/ 23 w 1070"/>
                <a:gd name="T99" fmla="*/ 691 h 1428"/>
                <a:gd name="T100" fmla="*/ 41 w 1070"/>
                <a:gd name="T101" fmla="*/ 683 h 1428"/>
                <a:gd name="T102" fmla="*/ 63 w 1070"/>
                <a:gd name="T103" fmla="*/ 681 h 1428"/>
                <a:gd name="T104" fmla="*/ 45 w 1070"/>
                <a:gd name="T105" fmla="*/ 614 h 1428"/>
                <a:gd name="T106" fmla="*/ 32 w 1070"/>
                <a:gd name="T107" fmla="*/ 504 h 1428"/>
                <a:gd name="T108" fmla="*/ 44 w 1070"/>
                <a:gd name="T109" fmla="*/ 399 h 1428"/>
                <a:gd name="T110" fmla="*/ 74 w 1070"/>
                <a:gd name="T111" fmla="*/ 313 h 1428"/>
                <a:gd name="T112" fmla="*/ 117 w 1070"/>
                <a:gd name="T113" fmla="*/ 238 h 1428"/>
                <a:gd name="T114" fmla="*/ 170 w 1070"/>
                <a:gd name="T115" fmla="*/ 177 h 1428"/>
                <a:gd name="T116" fmla="*/ 246 w 1070"/>
                <a:gd name="T117" fmla="*/ 109 h 1428"/>
                <a:gd name="T118" fmla="*/ 321 w 1070"/>
                <a:gd name="T119" fmla="*/ 58 h 1428"/>
                <a:gd name="T120" fmla="*/ 399 w 1070"/>
                <a:gd name="T121" fmla="*/ 22 h 1428"/>
                <a:gd name="T122" fmla="*/ 466 w 1070"/>
                <a:gd name="T123" fmla="*/ 6 h 1428"/>
                <a:gd name="T124" fmla="*/ 548 w 1070"/>
                <a:gd name="T125" fmla="*/ 0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0" h="1428">
                  <a:moveTo>
                    <a:pt x="548" y="0"/>
                  </a:moveTo>
                  <a:lnTo>
                    <a:pt x="591" y="2"/>
                  </a:lnTo>
                  <a:lnTo>
                    <a:pt x="632" y="8"/>
                  </a:lnTo>
                  <a:lnTo>
                    <a:pt x="668" y="16"/>
                  </a:lnTo>
                  <a:lnTo>
                    <a:pt x="703" y="29"/>
                  </a:lnTo>
                  <a:lnTo>
                    <a:pt x="732" y="42"/>
                  </a:lnTo>
                  <a:lnTo>
                    <a:pt x="761" y="57"/>
                  </a:lnTo>
                  <a:lnTo>
                    <a:pt x="792" y="77"/>
                  </a:lnTo>
                  <a:lnTo>
                    <a:pt x="819" y="97"/>
                  </a:lnTo>
                  <a:lnTo>
                    <a:pt x="840" y="116"/>
                  </a:lnTo>
                  <a:lnTo>
                    <a:pt x="858" y="135"/>
                  </a:lnTo>
                  <a:lnTo>
                    <a:pt x="871" y="151"/>
                  </a:lnTo>
                  <a:lnTo>
                    <a:pt x="879" y="163"/>
                  </a:lnTo>
                  <a:lnTo>
                    <a:pt x="884" y="171"/>
                  </a:lnTo>
                  <a:lnTo>
                    <a:pt x="886" y="174"/>
                  </a:lnTo>
                  <a:lnTo>
                    <a:pt x="887" y="174"/>
                  </a:lnTo>
                  <a:lnTo>
                    <a:pt x="892" y="175"/>
                  </a:lnTo>
                  <a:lnTo>
                    <a:pt x="899" y="177"/>
                  </a:lnTo>
                  <a:lnTo>
                    <a:pt x="907" y="179"/>
                  </a:lnTo>
                  <a:lnTo>
                    <a:pt x="918" y="182"/>
                  </a:lnTo>
                  <a:lnTo>
                    <a:pt x="930" y="189"/>
                  </a:lnTo>
                  <a:lnTo>
                    <a:pt x="942" y="197"/>
                  </a:lnTo>
                  <a:lnTo>
                    <a:pt x="956" y="206"/>
                  </a:lnTo>
                  <a:lnTo>
                    <a:pt x="969" y="220"/>
                  </a:lnTo>
                  <a:lnTo>
                    <a:pt x="983" y="234"/>
                  </a:lnTo>
                  <a:lnTo>
                    <a:pt x="995" y="253"/>
                  </a:lnTo>
                  <a:lnTo>
                    <a:pt x="1007" y="275"/>
                  </a:lnTo>
                  <a:lnTo>
                    <a:pt x="1018" y="302"/>
                  </a:lnTo>
                  <a:lnTo>
                    <a:pt x="1026" y="331"/>
                  </a:lnTo>
                  <a:lnTo>
                    <a:pt x="1032" y="365"/>
                  </a:lnTo>
                  <a:lnTo>
                    <a:pt x="1038" y="404"/>
                  </a:lnTo>
                  <a:lnTo>
                    <a:pt x="1039" y="448"/>
                  </a:lnTo>
                  <a:lnTo>
                    <a:pt x="1038" y="498"/>
                  </a:lnTo>
                  <a:lnTo>
                    <a:pt x="1034" y="552"/>
                  </a:lnTo>
                  <a:lnTo>
                    <a:pt x="1024" y="614"/>
                  </a:lnTo>
                  <a:lnTo>
                    <a:pt x="1016" y="646"/>
                  </a:lnTo>
                  <a:lnTo>
                    <a:pt x="1007" y="681"/>
                  </a:lnTo>
                  <a:lnTo>
                    <a:pt x="1018" y="680"/>
                  </a:lnTo>
                  <a:lnTo>
                    <a:pt x="1027" y="681"/>
                  </a:lnTo>
                  <a:lnTo>
                    <a:pt x="1038" y="684"/>
                  </a:lnTo>
                  <a:lnTo>
                    <a:pt x="1047" y="689"/>
                  </a:lnTo>
                  <a:lnTo>
                    <a:pt x="1055" y="699"/>
                  </a:lnTo>
                  <a:lnTo>
                    <a:pt x="1062" y="709"/>
                  </a:lnTo>
                  <a:lnTo>
                    <a:pt x="1066" y="724"/>
                  </a:lnTo>
                  <a:lnTo>
                    <a:pt x="1069" y="743"/>
                  </a:lnTo>
                  <a:lnTo>
                    <a:pt x="1070" y="766"/>
                  </a:lnTo>
                  <a:lnTo>
                    <a:pt x="1067" y="794"/>
                  </a:lnTo>
                  <a:lnTo>
                    <a:pt x="1061" y="827"/>
                  </a:lnTo>
                  <a:lnTo>
                    <a:pt x="1051" y="864"/>
                  </a:lnTo>
                  <a:lnTo>
                    <a:pt x="1039" y="906"/>
                  </a:lnTo>
                  <a:lnTo>
                    <a:pt x="1026" y="940"/>
                  </a:lnTo>
                  <a:lnTo>
                    <a:pt x="1014" y="966"/>
                  </a:lnTo>
                  <a:lnTo>
                    <a:pt x="1003" y="987"/>
                  </a:lnTo>
                  <a:lnTo>
                    <a:pt x="992" y="1001"/>
                  </a:lnTo>
                  <a:lnTo>
                    <a:pt x="981" y="1012"/>
                  </a:lnTo>
                  <a:lnTo>
                    <a:pt x="970" y="1018"/>
                  </a:lnTo>
                  <a:lnTo>
                    <a:pt x="962" y="1020"/>
                  </a:lnTo>
                  <a:lnTo>
                    <a:pt x="953" y="1061"/>
                  </a:lnTo>
                  <a:lnTo>
                    <a:pt x="941" y="1101"/>
                  </a:lnTo>
                  <a:lnTo>
                    <a:pt x="923" y="1143"/>
                  </a:lnTo>
                  <a:lnTo>
                    <a:pt x="903" y="1183"/>
                  </a:lnTo>
                  <a:lnTo>
                    <a:pt x="878" y="1223"/>
                  </a:lnTo>
                  <a:lnTo>
                    <a:pt x="848" y="1262"/>
                  </a:lnTo>
                  <a:lnTo>
                    <a:pt x="816" y="1299"/>
                  </a:lnTo>
                  <a:lnTo>
                    <a:pt x="780" y="1332"/>
                  </a:lnTo>
                  <a:lnTo>
                    <a:pt x="739" y="1362"/>
                  </a:lnTo>
                  <a:lnTo>
                    <a:pt x="695" y="1388"/>
                  </a:lnTo>
                  <a:lnTo>
                    <a:pt x="649" y="1408"/>
                  </a:lnTo>
                  <a:lnTo>
                    <a:pt x="603" y="1421"/>
                  </a:lnTo>
                  <a:lnTo>
                    <a:pt x="558" y="1427"/>
                  </a:lnTo>
                  <a:lnTo>
                    <a:pt x="511" y="1428"/>
                  </a:lnTo>
                  <a:lnTo>
                    <a:pt x="465" y="1421"/>
                  </a:lnTo>
                  <a:lnTo>
                    <a:pt x="419" y="1408"/>
                  </a:lnTo>
                  <a:lnTo>
                    <a:pt x="372" y="1389"/>
                  </a:lnTo>
                  <a:lnTo>
                    <a:pt x="328" y="1363"/>
                  </a:lnTo>
                  <a:lnTo>
                    <a:pt x="287" y="1334"/>
                  </a:lnTo>
                  <a:lnTo>
                    <a:pt x="251" y="1300"/>
                  </a:lnTo>
                  <a:lnTo>
                    <a:pt x="219" y="1264"/>
                  </a:lnTo>
                  <a:lnTo>
                    <a:pt x="189" y="1225"/>
                  </a:lnTo>
                  <a:lnTo>
                    <a:pt x="165" y="1184"/>
                  </a:lnTo>
                  <a:lnTo>
                    <a:pt x="145" y="1144"/>
                  </a:lnTo>
                  <a:lnTo>
                    <a:pt x="127" y="1102"/>
                  </a:lnTo>
                  <a:lnTo>
                    <a:pt x="115" y="1061"/>
                  </a:lnTo>
                  <a:lnTo>
                    <a:pt x="107" y="1022"/>
                  </a:lnTo>
                  <a:lnTo>
                    <a:pt x="98" y="1019"/>
                  </a:lnTo>
                  <a:lnTo>
                    <a:pt x="88" y="1012"/>
                  </a:lnTo>
                  <a:lnTo>
                    <a:pt x="78" y="1003"/>
                  </a:lnTo>
                  <a:lnTo>
                    <a:pt x="66" y="988"/>
                  </a:lnTo>
                  <a:lnTo>
                    <a:pt x="55" y="966"/>
                  </a:lnTo>
                  <a:lnTo>
                    <a:pt x="43" y="941"/>
                  </a:lnTo>
                  <a:lnTo>
                    <a:pt x="31" y="907"/>
                  </a:lnTo>
                  <a:lnTo>
                    <a:pt x="19" y="866"/>
                  </a:lnTo>
                  <a:lnTo>
                    <a:pt x="8" y="828"/>
                  </a:lnTo>
                  <a:lnTo>
                    <a:pt x="2" y="794"/>
                  </a:lnTo>
                  <a:lnTo>
                    <a:pt x="0" y="767"/>
                  </a:lnTo>
                  <a:lnTo>
                    <a:pt x="0" y="744"/>
                  </a:lnTo>
                  <a:lnTo>
                    <a:pt x="2" y="726"/>
                  </a:lnTo>
                  <a:lnTo>
                    <a:pt x="8" y="711"/>
                  </a:lnTo>
                  <a:lnTo>
                    <a:pt x="15" y="700"/>
                  </a:lnTo>
                  <a:lnTo>
                    <a:pt x="23" y="691"/>
                  </a:lnTo>
                  <a:lnTo>
                    <a:pt x="32" y="685"/>
                  </a:lnTo>
                  <a:lnTo>
                    <a:pt x="41" y="683"/>
                  </a:lnTo>
                  <a:lnTo>
                    <a:pt x="52" y="681"/>
                  </a:lnTo>
                  <a:lnTo>
                    <a:pt x="63" y="681"/>
                  </a:lnTo>
                  <a:lnTo>
                    <a:pt x="52" y="648"/>
                  </a:lnTo>
                  <a:lnTo>
                    <a:pt x="45" y="614"/>
                  </a:lnTo>
                  <a:lnTo>
                    <a:pt x="36" y="557"/>
                  </a:lnTo>
                  <a:lnTo>
                    <a:pt x="32" y="504"/>
                  </a:lnTo>
                  <a:lnTo>
                    <a:pt x="35" y="450"/>
                  </a:lnTo>
                  <a:lnTo>
                    <a:pt x="44" y="399"/>
                  </a:lnTo>
                  <a:lnTo>
                    <a:pt x="58" y="354"/>
                  </a:lnTo>
                  <a:lnTo>
                    <a:pt x="74" y="313"/>
                  </a:lnTo>
                  <a:lnTo>
                    <a:pt x="94" y="275"/>
                  </a:lnTo>
                  <a:lnTo>
                    <a:pt x="117" y="238"/>
                  </a:lnTo>
                  <a:lnTo>
                    <a:pt x="142" y="206"/>
                  </a:lnTo>
                  <a:lnTo>
                    <a:pt x="170" y="177"/>
                  </a:lnTo>
                  <a:lnTo>
                    <a:pt x="207" y="142"/>
                  </a:lnTo>
                  <a:lnTo>
                    <a:pt x="246" y="109"/>
                  </a:lnTo>
                  <a:lnTo>
                    <a:pt x="286" y="81"/>
                  </a:lnTo>
                  <a:lnTo>
                    <a:pt x="321" y="58"/>
                  </a:lnTo>
                  <a:lnTo>
                    <a:pt x="359" y="38"/>
                  </a:lnTo>
                  <a:lnTo>
                    <a:pt x="399" y="22"/>
                  </a:lnTo>
                  <a:lnTo>
                    <a:pt x="431" y="12"/>
                  </a:lnTo>
                  <a:lnTo>
                    <a:pt x="466" y="6"/>
                  </a:lnTo>
                  <a:lnTo>
                    <a:pt x="503" y="2"/>
                  </a:lnTo>
                  <a:lnTo>
                    <a:pt x="5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82" name="Group 281"/>
          <p:cNvGrpSpPr>
            <a:grpSpLocks noChangeAspect="1"/>
          </p:cNvGrpSpPr>
          <p:nvPr/>
        </p:nvGrpSpPr>
        <p:grpSpPr bwMode="auto">
          <a:xfrm>
            <a:off x="3530679" y="2029179"/>
            <a:ext cx="342217" cy="204878"/>
            <a:chOff x="502" y="1554"/>
            <a:chExt cx="907" cy="543"/>
          </a:xfrm>
          <a:solidFill>
            <a:schemeClr val="tx1">
              <a:lumMod val="65000"/>
              <a:lumOff val="35000"/>
            </a:schemeClr>
          </a:solidFill>
        </p:grpSpPr>
        <p:sp>
          <p:nvSpPr>
            <p:cNvPr id="683" name="Freeform 283"/>
            <p:cNvSpPr>
              <a:spLocks/>
            </p:cNvSpPr>
            <p:nvPr/>
          </p:nvSpPr>
          <p:spPr bwMode="auto">
            <a:xfrm>
              <a:off x="852" y="1554"/>
              <a:ext cx="207" cy="266"/>
            </a:xfrm>
            <a:custGeom>
              <a:avLst/>
              <a:gdLst>
                <a:gd name="T0" fmla="*/ 414 w 828"/>
                <a:gd name="T1" fmla="*/ 0 h 1062"/>
                <a:gd name="T2" fmla="*/ 429 w 828"/>
                <a:gd name="T3" fmla="*/ 0 h 1062"/>
                <a:gd name="T4" fmla="*/ 458 w 828"/>
                <a:gd name="T5" fmla="*/ 2 h 1062"/>
                <a:gd name="T6" fmla="*/ 495 w 828"/>
                <a:gd name="T7" fmla="*/ 7 h 1062"/>
                <a:gd name="T8" fmla="*/ 539 w 828"/>
                <a:gd name="T9" fmla="*/ 16 h 1062"/>
                <a:gd name="T10" fmla="*/ 588 w 828"/>
                <a:gd name="T11" fmla="*/ 32 h 1062"/>
                <a:gd name="T12" fmla="*/ 637 w 828"/>
                <a:gd name="T13" fmla="*/ 58 h 1062"/>
                <a:gd name="T14" fmla="*/ 686 w 828"/>
                <a:gd name="T15" fmla="*/ 93 h 1062"/>
                <a:gd name="T16" fmla="*/ 731 w 828"/>
                <a:gd name="T17" fmla="*/ 139 h 1062"/>
                <a:gd name="T18" fmla="*/ 770 w 828"/>
                <a:gd name="T19" fmla="*/ 200 h 1062"/>
                <a:gd name="T20" fmla="*/ 800 w 828"/>
                <a:gd name="T21" fmla="*/ 275 h 1062"/>
                <a:gd name="T22" fmla="*/ 820 w 828"/>
                <a:gd name="T23" fmla="*/ 367 h 1062"/>
                <a:gd name="T24" fmla="*/ 824 w 828"/>
                <a:gd name="T25" fmla="*/ 423 h 1062"/>
                <a:gd name="T26" fmla="*/ 826 w 828"/>
                <a:gd name="T27" fmla="*/ 440 h 1062"/>
                <a:gd name="T28" fmla="*/ 827 w 828"/>
                <a:gd name="T29" fmla="*/ 471 h 1062"/>
                <a:gd name="T30" fmla="*/ 828 w 828"/>
                <a:gd name="T31" fmla="*/ 514 h 1062"/>
                <a:gd name="T32" fmla="*/ 826 w 828"/>
                <a:gd name="T33" fmla="*/ 567 h 1062"/>
                <a:gd name="T34" fmla="*/ 820 w 828"/>
                <a:gd name="T35" fmla="*/ 626 h 1062"/>
                <a:gd name="T36" fmla="*/ 810 w 828"/>
                <a:gd name="T37" fmla="*/ 690 h 1062"/>
                <a:gd name="T38" fmla="*/ 795 w 828"/>
                <a:gd name="T39" fmla="*/ 756 h 1062"/>
                <a:gd name="T40" fmla="*/ 772 w 828"/>
                <a:gd name="T41" fmla="*/ 821 h 1062"/>
                <a:gd name="T42" fmla="*/ 740 w 828"/>
                <a:gd name="T43" fmla="*/ 884 h 1062"/>
                <a:gd name="T44" fmla="*/ 699 w 828"/>
                <a:gd name="T45" fmla="*/ 941 h 1062"/>
                <a:gd name="T46" fmla="*/ 647 w 828"/>
                <a:gd name="T47" fmla="*/ 989 h 1062"/>
                <a:gd name="T48" fmla="*/ 584 w 828"/>
                <a:gd name="T49" fmla="*/ 1028 h 1062"/>
                <a:gd name="T50" fmla="*/ 507 w 828"/>
                <a:gd name="T51" fmla="*/ 1052 h 1062"/>
                <a:gd name="T52" fmla="*/ 417 w 828"/>
                <a:gd name="T53" fmla="*/ 1062 h 1062"/>
                <a:gd name="T54" fmla="*/ 363 w 828"/>
                <a:gd name="T55" fmla="*/ 1060 h 1062"/>
                <a:gd name="T56" fmla="*/ 280 w 828"/>
                <a:gd name="T57" fmla="*/ 1042 h 1062"/>
                <a:gd name="T58" fmla="*/ 210 w 828"/>
                <a:gd name="T59" fmla="*/ 1010 h 1062"/>
                <a:gd name="T60" fmla="*/ 152 w 828"/>
                <a:gd name="T61" fmla="*/ 966 h 1062"/>
                <a:gd name="T62" fmla="*/ 107 w 828"/>
                <a:gd name="T63" fmla="*/ 913 h 1062"/>
                <a:gd name="T64" fmla="*/ 71 w 828"/>
                <a:gd name="T65" fmla="*/ 854 h 1062"/>
                <a:gd name="T66" fmla="*/ 44 w 828"/>
                <a:gd name="T67" fmla="*/ 789 h 1062"/>
                <a:gd name="T68" fmla="*/ 24 w 828"/>
                <a:gd name="T69" fmla="*/ 724 h 1062"/>
                <a:gd name="T70" fmla="*/ 11 w 828"/>
                <a:gd name="T71" fmla="*/ 658 h 1062"/>
                <a:gd name="T72" fmla="*/ 4 w 828"/>
                <a:gd name="T73" fmla="*/ 596 h 1062"/>
                <a:gd name="T74" fmla="*/ 0 w 828"/>
                <a:gd name="T75" fmla="*/ 540 h 1062"/>
                <a:gd name="T76" fmla="*/ 0 w 828"/>
                <a:gd name="T77" fmla="*/ 492 h 1062"/>
                <a:gd name="T78" fmla="*/ 1 w 828"/>
                <a:gd name="T79" fmla="*/ 454 h 1062"/>
                <a:gd name="T80" fmla="*/ 2 w 828"/>
                <a:gd name="T81" fmla="*/ 430 h 1062"/>
                <a:gd name="T82" fmla="*/ 3 w 828"/>
                <a:gd name="T83" fmla="*/ 421 h 1062"/>
                <a:gd name="T84" fmla="*/ 15 w 828"/>
                <a:gd name="T85" fmla="*/ 319 h 1062"/>
                <a:gd name="T86" fmla="*/ 41 w 828"/>
                <a:gd name="T87" fmla="*/ 235 h 1062"/>
                <a:gd name="T88" fmla="*/ 76 w 828"/>
                <a:gd name="T89" fmla="*/ 168 h 1062"/>
                <a:gd name="T90" fmla="*/ 119 w 828"/>
                <a:gd name="T91" fmla="*/ 114 h 1062"/>
                <a:gd name="T92" fmla="*/ 166 w 828"/>
                <a:gd name="T93" fmla="*/ 74 h 1062"/>
                <a:gd name="T94" fmla="*/ 216 w 828"/>
                <a:gd name="T95" fmla="*/ 44 h 1062"/>
                <a:gd name="T96" fmla="*/ 265 w 828"/>
                <a:gd name="T97" fmla="*/ 24 h 1062"/>
                <a:gd name="T98" fmla="*/ 312 w 828"/>
                <a:gd name="T99" fmla="*/ 10 h 1062"/>
                <a:gd name="T100" fmla="*/ 352 w 828"/>
                <a:gd name="T101" fmla="*/ 4 h 1062"/>
                <a:gd name="T102" fmla="*/ 385 w 828"/>
                <a:gd name="T103" fmla="*/ 0 h 1062"/>
                <a:gd name="T104" fmla="*/ 407 w 828"/>
                <a:gd name="T105" fmla="*/ 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8" h="1062">
                  <a:moveTo>
                    <a:pt x="407" y="0"/>
                  </a:moveTo>
                  <a:lnTo>
                    <a:pt x="414" y="0"/>
                  </a:lnTo>
                  <a:lnTo>
                    <a:pt x="421" y="0"/>
                  </a:lnTo>
                  <a:lnTo>
                    <a:pt x="429" y="0"/>
                  </a:lnTo>
                  <a:lnTo>
                    <a:pt x="443" y="0"/>
                  </a:lnTo>
                  <a:lnTo>
                    <a:pt x="458" y="2"/>
                  </a:lnTo>
                  <a:lnTo>
                    <a:pt x="476" y="4"/>
                  </a:lnTo>
                  <a:lnTo>
                    <a:pt x="495" y="7"/>
                  </a:lnTo>
                  <a:lnTo>
                    <a:pt x="516" y="10"/>
                  </a:lnTo>
                  <a:lnTo>
                    <a:pt x="539" y="16"/>
                  </a:lnTo>
                  <a:lnTo>
                    <a:pt x="562" y="24"/>
                  </a:lnTo>
                  <a:lnTo>
                    <a:pt x="588" y="32"/>
                  </a:lnTo>
                  <a:lnTo>
                    <a:pt x="612" y="44"/>
                  </a:lnTo>
                  <a:lnTo>
                    <a:pt x="637" y="58"/>
                  </a:lnTo>
                  <a:lnTo>
                    <a:pt x="662" y="74"/>
                  </a:lnTo>
                  <a:lnTo>
                    <a:pt x="686" y="93"/>
                  </a:lnTo>
                  <a:lnTo>
                    <a:pt x="709" y="114"/>
                  </a:lnTo>
                  <a:lnTo>
                    <a:pt x="731" y="139"/>
                  </a:lnTo>
                  <a:lnTo>
                    <a:pt x="752" y="168"/>
                  </a:lnTo>
                  <a:lnTo>
                    <a:pt x="770" y="200"/>
                  </a:lnTo>
                  <a:lnTo>
                    <a:pt x="787" y="235"/>
                  </a:lnTo>
                  <a:lnTo>
                    <a:pt x="800" y="275"/>
                  </a:lnTo>
                  <a:lnTo>
                    <a:pt x="811" y="319"/>
                  </a:lnTo>
                  <a:lnTo>
                    <a:pt x="820" y="367"/>
                  </a:lnTo>
                  <a:lnTo>
                    <a:pt x="824" y="421"/>
                  </a:lnTo>
                  <a:lnTo>
                    <a:pt x="824" y="423"/>
                  </a:lnTo>
                  <a:lnTo>
                    <a:pt x="824" y="429"/>
                  </a:lnTo>
                  <a:lnTo>
                    <a:pt x="826" y="440"/>
                  </a:lnTo>
                  <a:lnTo>
                    <a:pt x="827" y="453"/>
                  </a:lnTo>
                  <a:lnTo>
                    <a:pt x="827" y="471"/>
                  </a:lnTo>
                  <a:lnTo>
                    <a:pt x="828" y="492"/>
                  </a:lnTo>
                  <a:lnTo>
                    <a:pt x="828" y="514"/>
                  </a:lnTo>
                  <a:lnTo>
                    <a:pt x="827" y="539"/>
                  </a:lnTo>
                  <a:lnTo>
                    <a:pt x="826" y="567"/>
                  </a:lnTo>
                  <a:lnTo>
                    <a:pt x="823" y="596"/>
                  </a:lnTo>
                  <a:lnTo>
                    <a:pt x="820" y="626"/>
                  </a:lnTo>
                  <a:lnTo>
                    <a:pt x="816" y="658"/>
                  </a:lnTo>
                  <a:lnTo>
                    <a:pt x="810" y="690"/>
                  </a:lnTo>
                  <a:lnTo>
                    <a:pt x="804" y="723"/>
                  </a:lnTo>
                  <a:lnTo>
                    <a:pt x="795" y="756"/>
                  </a:lnTo>
                  <a:lnTo>
                    <a:pt x="784" y="789"/>
                  </a:lnTo>
                  <a:lnTo>
                    <a:pt x="772" y="821"/>
                  </a:lnTo>
                  <a:lnTo>
                    <a:pt x="757" y="853"/>
                  </a:lnTo>
                  <a:lnTo>
                    <a:pt x="740" y="884"/>
                  </a:lnTo>
                  <a:lnTo>
                    <a:pt x="721" y="913"/>
                  </a:lnTo>
                  <a:lnTo>
                    <a:pt x="699" y="941"/>
                  </a:lnTo>
                  <a:lnTo>
                    <a:pt x="675" y="966"/>
                  </a:lnTo>
                  <a:lnTo>
                    <a:pt x="647" y="989"/>
                  </a:lnTo>
                  <a:lnTo>
                    <a:pt x="618" y="1010"/>
                  </a:lnTo>
                  <a:lnTo>
                    <a:pt x="584" y="1028"/>
                  </a:lnTo>
                  <a:lnTo>
                    <a:pt x="548" y="1042"/>
                  </a:lnTo>
                  <a:lnTo>
                    <a:pt x="507" y="1052"/>
                  </a:lnTo>
                  <a:lnTo>
                    <a:pt x="465" y="1060"/>
                  </a:lnTo>
                  <a:lnTo>
                    <a:pt x="417" y="1062"/>
                  </a:lnTo>
                  <a:lnTo>
                    <a:pt x="411" y="1062"/>
                  </a:lnTo>
                  <a:lnTo>
                    <a:pt x="363" y="1060"/>
                  </a:lnTo>
                  <a:lnTo>
                    <a:pt x="319" y="1053"/>
                  </a:lnTo>
                  <a:lnTo>
                    <a:pt x="280" y="1042"/>
                  </a:lnTo>
                  <a:lnTo>
                    <a:pt x="243" y="1028"/>
                  </a:lnTo>
                  <a:lnTo>
                    <a:pt x="210" y="1010"/>
                  </a:lnTo>
                  <a:lnTo>
                    <a:pt x="179" y="989"/>
                  </a:lnTo>
                  <a:lnTo>
                    <a:pt x="152" y="966"/>
                  </a:lnTo>
                  <a:lnTo>
                    <a:pt x="128" y="941"/>
                  </a:lnTo>
                  <a:lnTo>
                    <a:pt x="107" y="913"/>
                  </a:lnTo>
                  <a:lnTo>
                    <a:pt x="87" y="884"/>
                  </a:lnTo>
                  <a:lnTo>
                    <a:pt x="71" y="854"/>
                  </a:lnTo>
                  <a:lnTo>
                    <a:pt x="56" y="822"/>
                  </a:lnTo>
                  <a:lnTo>
                    <a:pt x="44" y="789"/>
                  </a:lnTo>
                  <a:lnTo>
                    <a:pt x="33" y="757"/>
                  </a:lnTo>
                  <a:lnTo>
                    <a:pt x="24" y="724"/>
                  </a:lnTo>
                  <a:lnTo>
                    <a:pt x="18" y="691"/>
                  </a:lnTo>
                  <a:lnTo>
                    <a:pt x="11" y="658"/>
                  </a:lnTo>
                  <a:lnTo>
                    <a:pt x="7" y="627"/>
                  </a:lnTo>
                  <a:lnTo>
                    <a:pt x="4" y="596"/>
                  </a:lnTo>
                  <a:lnTo>
                    <a:pt x="2" y="568"/>
                  </a:lnTo>
                  <a:lnTo>
                    <a:pt x="0" y="540"/>
                  </a:lnTo>
                  <a:lnTo>
                    <a:pt x="0" y="515"/>
                  </a:lnTo>
                  <a:lnTo>
                    <a:pt x="0" y="492"/>
                  </a:lnTo>
                  <a:lnTo>
                    <a:pt x="0" y="471"/>
                  </a:lnTo>
                  <a:lnTo>
                    <a:pt x="1" y="454"/>
                  </a:lnTo>
                  <a:lnTo>
                    <a:pt x="2" y="440"/>
                  </a:lnTo>
                  <a:lnTo>
                    <a:pt x="2" y="430"/>
                  </a:lnTo>
                  <a:lnTo>
                    <a:pt x="3" y="423"/>
                  </a:lnTo>
                  <a:lnTo>
                    <a:pt x="3" y="421"/>
                  </a:lnTo>
                  <a:lnTo>
                    <a:pt x="8" y="367"/>
                  </a:lnTo>
                  <a:lnTo>
                    <a:pt x="15" y="319"/>
                  </a:lnTo>
                  <a:lnTo>
                    <a:pt x="26" y="275"/>
                  </a:lnTo>
                  <a:lnTo>
                    <a:pt x="41" y="235"/>
                  </a:lnTo>
                  <a:lnTo>
                    <a:pt x="57" y="200"/>
                  </a:lnTo>
                  <a:lnTo>
                    <a:pt x="76" y="168"/>
                  </a:lnTo>
                  <a:lnTo>
                    <a:pt x="97" y="139"/>
                  </a:lnTo>
                  <a:lnTo>
                    <a:pt x="119" y="114"/>
                  </a:lnTo>
                  <a:lnTo>
                    <a:pt x="142" y="93"/>
                  </a:lnTo>
                  <a:lnTo>
                    <a:pt x="166" y="74"/>
                  </a:lnTo>
                  <a:lnTo>
                    <a:pt x="190" y="58"/>
                  </a:lnTo>
                  <a:lnTo>
                    <a:pt x="216" y="44"/>
                  </a:lnTo>
                  <a:lnTo>
                    <a:pt x="240" y="32"/>
                  </a:lnTo>
                  <a:lnTo>
                    <a:pt x="265" y="24"/>
                  </a:lnTo>
                  <a:lnTo>
                    <a:pt x="288" y="16"/>
                  </a:lnTo>
                  <a:lnTo>
                    <a:pt x="312" y="10"/>
                  </a:lnTo>
                  <a:lnTo>
                    <a:pt x="332" y="7"/>
                  </a:lnTo>
                  <a:lnTo>
                    <a:pt x="352" y="4"/>
                  </a:lnTo>
                  <a:lnTo>
                    <a:pt x="370" y="2"/>
                  </a:lnTo>
                  <a:lnTo>
                    <a:pt x="385" y="0"/>
                  </a:lnTo>
                  <a:lnTo>
                    <a:pt x="397" y="0"/>
                  </a:lnTo>
                  <a:lnTo>
                    <a:pt x="4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4" name="Freeform 284"/>
            <p:cNvSpPr>
              <a:spLocks/>
            </p:cNvSpPr>
            <p:nvPr/>
          </p:nvSpPr>
          <p:spPr bwMode="auto">
            <a:xfrm>
              <a:off x="1151" y="1660"/>
              <a:ext cx="166" cy="214"/>
            </a:xfrm>
            <a:custGeom>
              <a:avLst/>
              <a:gdLst>
                <a:gd name="T0" fmla="*/ 333 w 665"/>
                <a:gd name="T1" fmla="*/ 2 h 855"/>
                <a:gd name="T2" fmla="*/ 347 w 665"/>
                <a:gd name="T3" fmla="*/ 2 h 855"/>
                <a:gd name="T4" fmla="*/ 373 w 665"/>
                <a:gd name="T5" fmla="*/ 3 h 855"/>
                <a:gd name="T6" fmla="*/ 408 w 665"/>
                <a:gd name="T7" fmla="*/ 8 h 855"/>
                <a:gd name="T8" fmla="*/ 448 w 665"/>
                <a:gd name="T9" fmla="*/ 18 h 855"/>
                <a:gd name="T10" fmla="*/ 491 w 665"/>
                <a:gd name="T11" fmla="*/ 36 h 855"/>
                <a:gd name="T12" fmla="*/ 535 w 665"/>
                <a:gd name="T13" fmla="*/ 62 h 855"/>
                <a:gd name="T14" fmla="*/ 576 w 665"/>
                <a:gd name="T15" fmla="*/ 100 h 855"/>
                <a:gd name="T16" fmla="*/ 612 w 665"/>
                <a:gd name="T17" fmla="*/ 149 h 855"/>
                <a:gd name="T18" fmla="*/ 641 w 665"/>
                <a:gd name="T19" fmla="*/ 213 h 855"/>
                <a:gd name="T20" fmla="*/ 658 w 665"/>
                <a:gd name="T21" fmla="*/ 293 h 855"/>
                <a:gd name="T22" fmla="*/ 663 w 665"/>
                <a:gd name="T23" fmla="*/ 342 h 855"/>
                <a:gd name="T24" fmla="*/ 664 w 665"/>
                <a:gd name="T25" fmla="*/ 358 h 855"/>
                <a:gd name="T26" fmla="*/ 665 w 665"/>
                <a:gd name="T27" fmla="*/ 389 h 855"/>
                <a:gd name="T28" fmla="*/ 665 w 665"/>
                <a:gd name="T29" fmla="*/ 431 h 855"/>
                <a:gd name="T30" fmla="*/ 662 w 665"/>
                <a:gd name="T31" fmla="*/ 482 h 855"/>
                <a:gd name="T32" fmla="*/ 655 w 665"/>
                <a:gd name="T33" fmla="*/ 537 h 855"/>
                <a:gd name="T34" fmla="*/ 642 w 665"/>
                <a:gd name="T35" fmla="*/ 596 h 855"/>
                <a:gd name="T36" fmla="*/ 623 w 665"/>
                <a:gd name="T37" fmla="*/ 655 h 855"/>
                <a:gd name="T38" fmla="*/ 596 w 665"/>
                <a:gd name="T39" fmla="*/ 711 h 855"/>
                <a:gd name="T40" fmla="*/ 558 w 665"/>
                <a:gd name="T41" fmla="*/ 761 h 855"/>
                <a:gd name="T42" fmla="*/ 511 w 665"/>
                <a:gd name="T43" fmla="*/ 804 h 855"/>
                <a:gd name="T44" fmla="*/ 450 w 665"/>
                <a:gd name="T45" fmla="*/ 835 h 855"/>
                <a:gd name="T46" fmla="*/ 377 w 665"/>
                <a:gd name="T47" fmla="*/ 853 h 855"/>
                <a:gd name="T48" fmla="*/ 331 w 665"/>
                <a:gd name="T49" fmla="*/ 855 h 855"/>
                <a:gd name="T50" fmla="*/ 249 w 665"/>
                <a:gd name="T51" fmla="*/ 846 h 855"/>
                <a:gd name="T52" fmla="*/ 183 w 665"/>
                <a:gd name="T53" fmla="*/ 821 h 855"/>
                <a:gd name="T54" fmla="*/ 129 w 665"/>
                <a:gd name="T55" fmla="*/ 785 h 855"/>
                <a:gd name="T56" fmla="*/ 87 w 665"/>
                <a:gd name="T57" fmla="*/ 737 h 855"/>
                <a:gd name="T58" fmla="*/ 54 w 665"/>
                <a:gd name="T59" fmla="*/ 683 h 855"/>
                <a:gd name="T60" fmla="*/ 31 w 665"/>
                <a:gd name="T61" fmla="*/ 626 h 855"/>
                <a:gd name="T62" fmla="*/ 16 w 665"/>
                <a:gd name="T63" fmla="*/ 567 h 855"/>
                <a:gd name="T64" fmla="*/ 6 w 665"/>
                <a:gd name="T65" fmla="*/ 509 h 855"/>
                <a:gd name="T66" fmla="*/ 1 w 665"/>
                <a:gd name="T67" fmla="*/ 455 h 855"/>
                <a:gd name="T68" fmla="*/ 0 w 665"/>
                <a:gd name="T69" fmla="*/ 409 h 855"/>
                <a:gd name="T70" fmla="*/ 0 w 665"/>
                <a:gd name="T71" fmla="*/ 373 h 855"/>
                <a:gd name="T72" fmla="*/ 1 w 665"/>
                <a:gd name="T73" fmla="*/ 348 h 855"/>
                <a:gd name="T74" fmla="*/ 3 w 665"/>
                <a:gd name="T75" fmla="*/ 340 h 855"/>
                <a:gd name="T76" fmla="*/ 14 w 665"/>
                <a:gd name="T77" fmla="*/ 250 h 855"/>
                <a:gd name="T78" fmla="*/ 38 w 665"/>
                <a:gd name="T79" fmla="*/ 179 h 855"/>
                <a:gd name="T80" fmla="*/ 70 w 665"/>
                <a:gd name="T81" fmla="*/ 123 h 855"/>
                <a:gd name="T82" fmla="*/ 109 w 665"/>
                <a:gd name="T83" fmla="*/ 80 h 855"/>
                <a:gd name="T84" fmla="*/ 152 w 665"/>
                <a:gd name="T85" fmla="*/ 48 h 855"/>
                <a:gd name="T86" fmla="*/ 196 w 665"/>
                <a:gd name="T87" fmla="*/ 26 h 855"/>
                <a:gd name="T88" fmla="*/ 238 w 665"/>
                <a:gd name="T89" fmla="*/ 13 h 855"/>
                <a:gd name="T90" fmla="*/ 275 w 665"/>
                <a:gd name="T91" fmla="*/ 5 h 855"/>
                <a:gd name="T92" fmla="*/ 306 w 665"/>
                <a:gd name="T93" fmla="*/ 2 h 855"/>
                <a:gd name="T94" fmla="*/ 327 w 665"/>
                <a:gd name="T95" fmla="*/ 0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5" h="855">
                  <a:moveTo>
                    <a:pt x="327" y="0"/>
                  </a:moveTo>
                  <a:lnTo>
                    <a:pt x="333" y="2"/>
                  </a:lnTo>
                  <a:lnTo>
                    <a:pt x="338" y="2"/>
                  </a:lnTo>
                  <a:lnTo>
                    <a:pt x="347" y="2"/>
                  </a:lnTo>
                  <a:lnTo>
                    <a:pt x="359" y="2"/>
                  </a:lnTo>
                  <a:lnTo>
                    <a:pt x="373" y="3"/>
                  </a:lnTo>
                  <a:lnTo>
                    <a:pt x="390" y="5"/>
                  </a:lnTo>
                  <a:lnTo>
                    <a:pt x="408" y="8"/>
                  </a:lnTo>
                  <a:lnTo>
                    <a:pt x="427" y="13"/>
                  </a:lnTo>
                  <a:lnTo>
                    <a:pt x="448" y="18"/>
                  </a:lnTo>
                  <a:lnTo>
                    <a:pt x="469" y="26"/>
                  </a:lnTo>
                  <a:lnTo>
                    <a:pt x="491" y="36"/>
                  </a:lnTo>
                  <a:lnTo>
                    <a:pt x="513" y="48"/>
                  </a:lnTo>
                  <a:lnTo>
                    <a:pt x="535" y="62"/>
                  </a:lnTo>
                  <a:lnTo>
                    <a:pt x="556" y="80"/>
                  </a:lnTo>
                  <a:lnTo>
                    <a:pt x="576" y="100"/>
                  </a:lnTo>
                  <a:lnTo>
                    <a:pt x="596" y="123"/>
                  </a:lnTo>
                  <a:lnTo>
                    <a:pt x="612" y="149"/>
                  </a:lnTo>
                  <a:lnTo>
                    <a:pt x="628" y="179"/>
                  </a:lnTo>
                  <a:lnTo>
                    <a:pt x="641" y="213"/>
                  </a:lnTo>
                  <a:lnTo>
                    <a:pt x="651" y="250"/>
                  </a:lnTo>
                  <a:lnTo>
                    <a:pt x="658" y="293"/>
                  </a:lnTo>
                  <a:lnTo>
                    <a:pt x="663" y="340"/>
                  </a:lnTo>
                  <a:lnTo>
                    <a:pt x="663" y="342"/>
                  </a:lnTo>
                  <a:lnTo>
                    <a:pt x="663" y="348"/>
                  </a:lnTo>
                  <a:lnTo>
                    <a:pt x="664" y="358"/>
                  </a:lnTo>
                  <a:lnTo>
                    <a:pt x="665" y="372"/>
                  </a:lnTo>
                  <a:lnTo>
                    <a:pt x="665" y="389"/>
                  </a:lnTo>
                  <a:lnTo>
                    <a:pt x="665" y="409"/>
                  </a:lnTo>
                  <a:lnTo>
                    <a:pt x="665" y="431"/>
                  </a:lnTo>
                  <a:lnTo>
                    <a:pt x="664" y="455"/>
                  </a:lnTo>
                  <a:lnTo>
                    <a:pt x="662" y="482"/>
                  </a:lnTo>
                  <a:lnTo>
                    <a:pt x="658" y="508"/>
                  </a:lnTo>
                  <a:lnTo>
                    <a:pt x="655" y="537"/>
                  </a:lnTo>
                  <a:lnTo>
                    <a:pt x="650" y="567"/>
                  </a:lnTo>
                  <a:lnTo>
                    <a:pt x="642" y="596"/>
                  </a:lnTo>
                  <a:lnTo>
                    <a:pt x="633" y="626"/>
                  </a:lnTo>
                  <a:lnTo>
                    <a:pt x="623" y="655"/>
                  </a:lnTo>
                  <a:lnTo>
                    <a:pt x="610" y="683"/>
                  </a:lnTo>
                  <a:lnTo>
                    <a:pt x="596" y="711"/>
                  </a:lnTo>
                  <a:lnTo>
                    <a:pt x="578" y="737"/>
                  </a:lnTo>
                  <a:lnTo>
                    <a:pt x="558" y="761"/>
                  </a:lnTo>
                  <a:lnTo>
                    <a:pt x="536" y="785"/>
                  </a:lnTo>
                  <a:lnTo>
                    <a:pt x="511" y="804"/>
                  </a:lnTo>
                  <a:lnTo>
                    <a:pt x="482" y="821"/>
                  </a:lnTo>
                  <a:lnTo>
                    <a:pt x="450" y="835"/>
                  </a:lnTo>
                  <a:lnTo>
                    <a:pt x="415" y="846"/>
                  </a:lnTo>
                  <a:lnTo>
                    <a:pt x="377" y="853"/>
                  </a:lnTo>
                  <a:lnTo>
                    <a:pt x="335" y="855"/>
                  </a:lnTo>
                  <a:lnTo>
                    <a:pt x="331" y="855"/>
                  </a:lnTo>
                  <a:lnTo>
                    <a:pt x="288" y="853"/>
                  </a:lnTo>
                  <a:lnTo>
                    <a:pt x="249" y="846"/>
                  </a:lnTo>
                  <a:lnTo>
                    <a:pt x="215" y="835"/>
                  </a:lnTo>
                  <a:lnTo>
                    <a:pt x="183" y="821"/>
                  </a:lnTo>
                  <a:lnTo>
                    <a:pt x="154" y="804"/>
                  </a:lnTo>
                  <a:lnTo>
                    <a:pt x="129" y="785"/>
                  </a:lnTo>
                  <a:lnTo>
                    <a:pt x="107" y="761"/>
                  </a:lnTo>
                  <a:lnTo>
                    <a:pt x="87" y="737"/>
                  </a:lnTo>
                  <a:lnTo>
                    <a:pt x="70" y="711"/>
                  </a:lnTo>
                  <a:lnTo>
                    <a:pt x="54" y="683"/>
                  </a:lnTo>
                  <a:lnTo>
                    <a:pt x="42" y="655"/>
                  </a:lnTo>
                  <a:lnTo>
                    <a:pt x="31" y="626"/>
                  </a:lnTo>
                  <a:lnTo>
                    <a:pt x="22" y="596"/>
                  </a:lnTo>
                  <a:lnTo>
                    <a:pt x="16" y="567"/>
                  </a:lnTo>
                  <a:lnTo>
                    <a:pt x="10" y="538"/>
                  </a:lnTo>
                  <a:lnTo>
                    <a:pt x="6" y="509"/>
                  </a:lnTo>
                  <a:lnTo>
                    <a:pt x="4" y="482"/>
                  </a:lnTo>
                  <a:lnTo>
                    <a:pt x="1" y="455"/>
                  </a:lnTo>
                  <a:lnTo>
                    <a:pt x="0" y="431"/>
                  </a:lnTo>
                  <a:lnTo>
                    <a:pt x="0" y="409"/>
                  </a:lnTo>
                  <a:lnTo>
                    <a:pt x="0" y="389"/>
                  </a:lnTo>
                  <a:lnTo>
                    <a:pt x="0" y="373"/>
                  </a:lnTo>
                  <a:lnTo>
                    <a:pt x="1" y="358"/>
                  </a:lnTo>
                  <a:lnTo>
                    <a:pt x="1" y="348"/>
                  </a:lnTo>
                  <a:lnTo>
                    <a:pt x="3" y="342"/>
                  </a:lnTo>
                  <a:lnTo>
                    <a:pt x="3" y="340"/>
                  </a:lnTo>
                  <a:lnTo>
                    <a:pt x="7" y="293"/>
                  </a:lnTo>
                  <a:lnTo>
                    <a:pt x="14" y="250"/>
                  </a:lnTo>
                  <a:lnTo>
                    <a:pt x="25" y="213"/>
                  </a:lnTo>
                  <a:lnTo>
                    <a:pt x="38" y="179"/>
                  </a:lnTo>
                  <a:lnTo>
                    <a:pt x="53" y="149"/>
                  </a:lnTo>
                  <a:lnTo>
                    <a:pt x="70" y="123"/>
                  </a:lnTo>
                  <a:lnTo>
                    <a:pt x="88" y="100"/>
                  </a:lnTo>
                  <a:lnTo>
                    <a:pt x="109" y="80"/>
                  </a:lnTo>
                  <a:lnTo>
                    <a:pt x="130" y="62"/>
                  </a:lnTo>
                  <a:lnTo>
                    <a:pt x="152" y="48"/>
                  </a:lnTo>
                  <a:lnTo>
                    <a:pt x="174" y="36"/>
                  </a:lnTo>
                  <a:lnTo>
                    <a:pt x="196" y="26"/>
                  </a:lnTo>
                  <a:lnTo>
                    <a:pt x="217" y="18"/>
                  </a:lnTo>
                  <a:lnTo>
                    <a:pt x="238" y="13"/>
                  </a:lnTo>
                  <a:lnTo>
                    <a:pt x="258" y="8"/>
                  </a:lnTo>
                  <a:lnTo>
                    <a:pt x="275" y="5"/>
                  </a:lnTo>
                  <a:lnTo>
                    <a:pt x="292" y="3"/>
                  </a:lnTo>
                  <a:lnTo>
                    <a:pt x="306" y="2"/>
                  </a:lnTo>
                  <a:lnTo>
                    <a:pt x="318" y="0"/>
                  </a:lnTo>
                  <a:lnTo>
                    <a:pt x="3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5" name="Freeform 285"/>
            <p:cNvSpPr>
              <a:spLocks/>
            </p:cNvSpPr>
            <p:nvPr/>
          </p:nvSpPr>
          <p:spPr bwMode="auto">
            <a:xfrm>
              <a:off x="502" y="1846"/>
              <a:ext cx="907" cy="251"/>
            </a:xfrm>
            <a:custGeom>
              <a:avLst/>
              <a:gdLst>
                <a:gd name="T0" fmla="*/ 1830 w 3630"/>
                <a:gd name="T1" fmla="*/ 0 h 1001"/>
                <a:gd name="T2" fmla="*/ 1872 w 3630"/>
                <a:gd name="T3" fmla="*/ 9 h 1001"/>
                <a:gd name="T4" fmla="*/ 1914 w 3630"/>
                <a:gd name="T5" fmla="*/ 36 h 1001"/>
                <a:gd name="T6" fmla="*/ 1932 w 3630"/>
                <a:gd name="T7" fmla="*/ 91 h 1001"/>
                <a:gd name="T8" fmla="*/ 1902 w 3630"/>
                <a:gd name="T9" fmla="*/ 184 h 1001"/>
                <a:gd name="T10" fmla="*/ 2122 w 3630"/>
                <a:gd name="T11" fmla="*/ 0 h 1001"/>
                <a:gd name="T12" fmla="*/ 2163 w 3630"/>
                <a:gd name="T13" fmla="*/ 21 h 1001"/>
                <a:gd name="T14" fmla="*/ 2265 w 3630"/>
                <a:gd name="T15" fmla="*/ 74 h 1001"/>
                <a:gd name="T16" fmla="*/ 2404 w 3630"/>
                <a:gd name="T17" fmla="*/ 151 h 1001"/>
                <a:gd name="T18" fmla="*/ 2542 w 3630"/>
                <a:gd name="T19" fmla="*/ 237 h 1001"/>
                <a:gd name="T20" fmla="*/ 2640 w 3630"/>
                <a:gd name="T21" fmla="*/ 217 h 1001"/>
                <a:gd name="T22" fmla="*/ 2682 w 3630"/>
                <a:gd name="T23" fmla="*/ 197 h 1001"/>
                <a:gd name="T24" fmla="*/ 2857 w 3630"/>
                <a:gd name="T25" fmla="*/ 340 h 1001"/>
                <a:gd name="T26" fmla="*/ 2835 w 3630"/>
                <a:gd name="T27" fmla="*/ 261 h 1001"/>
                <a:gd name="T28" fmla="*/ 2857 w 3630"/>
                <a:gd name="T29" fmla="*/ 218 h 1001"/>
                <a:gd name="T30" fmla="*/ 2897 w 3630"/>
                <a:gd name="T31" fmla="*/ 200 h 1001"/>
                <a:gd name="T32" fmla="*/ 2928 w 3630"/>
                <a:gd name="T33" fmla="*/ 197 h 1001"/>
                <a:gd name="T34" fmla="*/ 2951 w 3630"/>
                <a:gd name="T35" fmla="*/ 199 h 1001"/>
                <a:gd name="T36" fmla="*/ 2990 w 3630"/>
                <a:gd name="T37" fmla="*/ 211 h 1001"/>
                <a:gd name="T38" fmla="*/ 3020 w 3630"/>
                <a:gd name="T39" fmla="*/ 248 h 1001"/>
                <a:gd name="T40" fmla="*/ 3011 w 3630"/>
                <a:gd name="T41" fmla="*/ 317 h 1001"/>
                <a:gd name="T42" fmla="*/ 3042 w 3630"/>
                <a:gd name="T43" fmla="*/ 619 h 1001"/>
                <a:gd name="T44" fmla="*/ 3196 w 3630"/>
                <a:gd name="T45" fmla="*/ 208 h 1001"/>
                <a:gd name="T46" fmla="*/ 3278 w 3630"/>
                <a:gd name="T47" fmla="*/ 250 h 1001"/>
                <a:gd name="T48" fmla="*/ 3395 w 3630"/>
                <a:gd name="T49" fmla="*/ 315 h 1001"/>
                <a:gd name="T50" fmla="*/ 3526 w 3630"/>
                <a:gd name="T51" fmla="*/ 396 h 1001"/>
                <a:gd name="T52" fmla="*/ 3608 w 3630"/>
                <a:gd name="T53" fmla="*/ 500 h 1001"/>
                <a:gd name="T54" fmla="*/ 3629 w 3630"/>
                <a:gd name="T55" fmla="*/ 630 h 1001"/>
                <a:gd name="T56" fmla="*/ 2 w 3630"/>
                <a:gd name="T57" fmla="*/ 594 h 1001"/>
                <a:gd name="T58" fmla="*/ 34 w 3630"/>
                <a:gd name="T59" fmla="*/ 471 h 1001"/>
                <a:gd name="T60" fmla="*/ 136 w 3630"/>
                <a:gd name="T61" fmla="*/ 371 h 1001"/>
                <a:gd name="T62" fmla="*/ 265 w 3630"/>
                <a:gd name="T63" fmla="*/ 296 h 1001"/>
                <a:gd name="T64" fmla="*/ 375 w 3630"/>
                <a:gd name="T65" fmla="*/ 236 h 1001"/>
                <a:gd name="T66" fmla="*/ 444 w 3630"/>
                <a:gd name="T67" fmla="*/ 201 h 1001"/>
                <a:gd name="T68" fmla="*/ 664 w 3630"/>
                <a:gd name="T69" fmla="*/ 398 h 1001"/>
                <a:gd name="T70" fmla="*/ 610 w 3630"/>
                <a:gd name="T71" fmla="*/ 295 h 1001"/>
                <a:gd name="T72" fmla="*/ 614 w 3630"/>
                <a:gd name="T73" fmla="*/ 236 h 1001"/>
                <a:gd name="T74" fmla="*/ 648 w 3630"/>
                <a:gd name="T75" fmla="*/ 207 h 1001"/>
                <a:gd name="T76" fmla="*/ 687 w 3630"/>
                <a:gd name="T77" fmla="*/ 198 h 1001"/>
                <a:gd name="T78" fmla="*/ 707 w 3630"/>
                <a:gd name="T79" fmla="*/ 197 h 1001"/>
                <a:gd name="T80" fmla="*/ 742 w 3630"/>
                <a:gd name="T81" fmla="*/ 204 h 1001"/>
                <a:gd name="T82" fmla="*/ 779 w 3630"/>
                <a:gd name="T83" fmla="*/ 226 h 1001"/>
                <a:gd name="T84" fmla="*/ 794 w 3630"/>
                <a:gd name="T85" fmla="*/ 277 h 1001"/>
                <a:gd name="T86" fmla="*/ 756 w 3630"/>
                <a:gd name="T87" fmla="*/ 368 h 1001"/>
                <a:gd name="T88" fmla="*/ 950 w 3630"/>
                <a:gd name="T89" fmla="*/ 198 h 1001"/>
                <a:gd name="T90" fmla="*/ 1010 w 3630"/>
                <a:gd name="T91" fmla="*/ 229 h 1001"/>
                <a:gd name="T92" fmla="*/ 1115 w 3630"/>
                <a:gd name="T93" fmla="*/ 218 h 1001"/>
                <a:gd name="T94" fmla="*/ 1265 w 3630"/>
                <a:gd name="T95" fmla="*/ 130 h 1001"/>
                <a:gd name="T96" fmla="*/ 1397 w 3630"/>
                <a:gd name="T97" fmla="*/ 58 h 1001"/>
                <a:gd name="T98" fmla="*/ 1486 w 3630"/>
                <a:gd name="T99" fmla="*/ 12 h 1001"/>
                <a:gd name="T100" fmla="*/ 1674 w 3630"/>
                <a:gd name="T101" fmla="*/ 523 h 1001"/>
                <a:gd name="T102" fmla="*/ 1716 w 3630"/>
                <a:gd name="T103" fmla="*/ 156 h 1001"/>
                <a:gd name="T104" fmla="*/ 1699 w 3630"/>
                <a:gd name="T105" fmla="*/ 74 h 1001"/>
                <a:gd name="T106" fmla="*/ 1726 w 3630"/>
                <a:gd name="T107" fmla="*/ 26 h 1001"/>
                <a:gd name="T108" fmla="*/ 1770 w 3630"/>
                <a:gd name="T109" fmla="*/ 5 h 1001"/>
                <a:gd name="T110" fmla="*/ 1808 w 3630"/>
                <a:gd name="T111" fmla="*/ 0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30" h="1001">
                  <a:moveTo>
                    <a:pt x="1815" y="0"/>
                  </a:moveTo>
                  <a:lnTo>
                    <a:pt x="1816" y="0"/>
                  </a:lnTo>
                  <a:lnTo>
                    <a:pt x="1823" y="0"/>
                  </a:lnTo>
                  <a:lnTo>
                    <a:pt x="1830" y="0"/>
                  </a:lnTo>
                  <a:lnTo>
                    <a:pt x="1839" y="1"/>
                  </a:lnTo>
                  <a:lnTo>
                    <a:pt x="1850" y="3"/>
                  </a:lnTo>
                  <a:lnTo>
                    <a:pt x="1861" y="5"/>
                  </a:lnTo>
                  <a:lnTo>
                    <a:pt x="1872" y="9"/>
                  </a:lnTo>
                  <a:lnTo>
                    <a:pt x="1884" y="14"/>
                  </a:lnTo>
                  <a:lnTo>
                    <a:pt x="1895" y="20"/>
                  </a:lnTo>
                  <a:lnTo>
                    <a:pt x="1905" y="26"/>
                  </a:lnTo>
                  <a:lnTo>
                    <a:pt x="1914" y="36"/>
                  </a:lnTo>
                  <a:lnTo>
                    <a:pt x="1922" y="46"/>
                  </a:lnTo>
                  <a:lnTo>
                    <a:pt x="1927" y="59"/>
                  </a:lnTo>
                  <a:lnTo>
                    <a:pt x="1932" y="74"/>
                  </a:lnTo>
                  <a:lnTo>
                    <a:pt x="1932" y="91"/>
                  </a:lnTo>
                  <a:lnTo>
                    <a:pt x="1929" y="110"/>
                  </a:lnTo>
                  <a:lnTo>
                    <a:pt x="1924" y="132"/>
                  </a:lnTo>
                  <a:lnTo>
                    <a:pt x="1915" y="156"/>
                  </a:lnTo>
                  <a:lnTo>
                    <a:pt x="1902" y="184"/>
                  </a:lnTo>
                  <a:lnTo>
                    <a:pt x="1883" y="215"/>
                  </a:lnTo>
                  <a:lnTo>
                    <a:pt x="1861" y="249"/>
                  </a:lnTo>
                  <a:lnTo>
                    <a:pt x="1957" y="523"/>
                  </a:lnTo>
                  <a:lnTo>
                    <a:pt x="2122" y="0"/>
                  </a:lnTo>
                  <a:lnTo>
                    <a:pt x="2125" y="2"/>
                  </a:lnTo>
                  <a:lnTo>
                    <a:pt x="2133" y="5"/>
                  </a:lnTo>
                  <a:lnTo>
                    <a:pt x="2145" y="12"/>
                  </a:lnTo>
                  <a:lnTo>
                    <a:pt x="2163" y="21"/>
                  </a:lnTo>
                  <a:lnTo>
                    <a:pt x="2183" y="31"/>
                  </a:lnTo>
                  <a:lnTo>
                    <a:pt x="2207" y="44"/>
                  </a:lnTo>
                  <a:lnTo>
                    <a:pt x="2234" y="58"/>
                  </a:lnTo>
                  <a:lnTo>
                    <a:pt x="2265" y="74"/>
                  </a:lnTo>
                  <a:lnTo>
                    <a:pt x="2297" y="91"/>
                  </a:lnTo>
                  <a:lnTo>
                    <a:pt x="2331" y="110"/>
                  </a:lnTo>
                  <a:lnTo>
                    <a:pt x="2366" y="130"/>
                  </a:lnTo>
                  <a:lnTo>
                    <a:pt x="2404" y="151"/>
                  </a:lnTo>
                  <a:lnTo>
                    <a:pt x="2440" y="173"/>
                  </a:lnTo>
                  <a:lnTo>
                    <a:pt x="2479" y="195"/>
                  </a:lnTo>
                  <a:lnTo>
                    <a:pt x="2516" y="218"/>
                  </a:lnTo>
                  <a:lnTo>
                    <a:pt x="2542" y="237"/>
                  </a:lnTo>
                  <a:lnTo>
                    <a:pt x="2568" y="255"/>
                  </a:lnTo>
                  <a:lnTo>
                    <a:pt x="2595" y="241"/>
                  </a:lnTo>
                  <a:lnTo>
                    <a:pt x="2619" y="228"/>
                  </a:lnTo>
                  <a:lnTo>
                    <a:pt x="2640" y="217"/>
                  </a:lnTo>
                  <a:lnTo>
                    <a:pt x="2658" y="208"/>
                  </a:lnTo>
                  <a:lnTo>
                    <a:pt x="2671" y="203"/>
                  </a:lnTo>
                  <a:lnTo>
                    <a:pt x="2679" y="198"/>
                  </a:lnTo>
                  <a:lnTo>
                    <a:pt x="2682" y="197"/>
                  </a:lnTo>
                  <a:lnTo>
                    <a:pt x="2815" y="618"/>
                  </a:lnTo>
                  <a:lnTo>
                    <a:pt x="2892" y="398"/>
                  </a:lnTo>
                  <a:lnTo>
                    <a:pt x="2873" y="368"/>
                  </a:lnTo>
                  <a:lnTo>
                    <a:pt x="2857" y="340"/>
                  </a:lnTo>
                  <a:lnTo>
                    <a:pt x="2846" y="317"/>
                  </a:lnTo>
                  <a:lnTo>
                    <a:pt x="2838" y="295"/>
                  </a:lnTo>
                  <a:lnTo>
                    <a:pt x="2835" y="277"/>
                  </a:lnTo>
                  <a:lnTo>
                    <a:pt x="2835" y="261"/>
                  </a:lnTo>
                  <a:lnTo>
                    <a:pt x="2837" y="248"/>
                  </a:lnTo>
                  <a:lnTo>
                    <a:pt x="2843" y="236"/>
                  </a:lnTo>
                  <a:lnTo>
                    <a:pt x="2849" y="226"/>
                  </a:lnTo>
                  <a:lnTo>
                    <a:pt x="2857" y="218"/>
                  </a:lnTo>
                  <a:lnTo>
                    <a:pt x="2867" y="211"/>
                  </a:lnTo>
                  <a:lnTo>
                    <a:pt x="2877" y="207"/>
                  </a:lnTo>
                  <a:lnTo>
                    <a:pt x="2887" y="204"/>
                  </a:lnTo>
                  <a:lnTo>
                    <a:pt x="2897" y="200"/>
                  </a:lnTo>
                  <a:lnTo>
                    <a:pt x="2907" y="199"/>
                  </a:lnTo>
                  <a:lnTo>
                    <a:pt x="2916" y="198"/>
                  </a:lnTo>
                  <a:lnTo>
                    <a:pt x="2922" y="197"/>
                  </a:lnTo>
                  <a:lnTo>
                    <a:pt x="2928" y="197"/>
                  </a:lnTo>
                  <a:lnTo>
                    <a:pt x="2930" y="197"/>
                  </a:lnTo>
                  <a:lnTo>
                    <a:pt x="2934" y="197"/>
                  </a:lnTo>
                  <a:lnTo>
                    <a:pt x="2942" y="198"/>
                  </a:lnTo>
                  <a:lnTo>
                    <a:pt x="2951" y="199"/>
                  </a:lnTo>
                  <a:lnTo>
                    <a:pt x="2960" y="200"/>
                  </a:lnTo>
                  <a:lnTo>
                    <a:pt x="2971" y="204"/>
                  </a:lnTo>
                  <a:lnTo>
                    <a:pt x="2980" y="207"/>
                  </a:lnTo>
                  <a:lnTo>
                    <a:pt x="2990" y="211"/>
                  </a:lnTo>
                  <a:lnTo>
                    <a:pt x="3000" y="218"/>
                  </a:lnTo>
                  <a:lnTo>
                    <a:pt x="3008" y="226"/>
                  </a:lnTo>
                  <a:lnTo>
                    <a:pt x="3015" y="236"/>
                  </a:lnTo>
                  <a:lnTo>
                    <a:pt x="3020" y="248"/>
                  </a:lnTo>
                  <a:lnTo>
                    <a:pt x="3022" y="261"/>
                  </a:lnTo>
                  <a:lnTo>
                    <a:pt x="3022" y="277"/>
                  </a:lnTo>
                  <a:lnTo>
                    <a:pt x="3018" y="295"/>
                  </a:lnTo>
                  <a:lnTo>
                    <a:pt x="3011" y="317"/>
                  </a:lnTo>
                  <a:lnTo>
                    <a:pt x="3000" y="340"/>
                  </a:lnTo>
                  <a:lnTo>
                    <a:pt x="2985" y="368"/>
                  </a:lnTo>
                  <a:lnTo>
                    <a:pt x="2965" y="398"/>
                  </a:lnTo>
                  <a:lnTo>
                    <a:pt x="3042" y="619"/>
                  </a:lnTo>
                  <a:lnTo>
                    <a:pt x="3175" y="197"/>
                  </a:lnTo>
                  <a:lnTo>
                    <a:pt x="3177" y="198"/>
                  </a:lnTo>
                  <a:lnTo>
                    <a:pt x="3185" y="203"/>
                  </a:lnTo>
                  <a:lnTo>
                    <a:pt x="3196" y="208"/>
                  </a:lnTo>
                  <a:lnTo>
                    <a:pt x="3212" y="216"/>
                  </a:lnTo>
                  <a:lnTo>
                    <a:pt x="3231" y="226"/>
                  </a:lnTo>
                  <a:lnTo>
                    <a:pt x="3253" y="237"/>
                  </a:lnTo>
                  <a:lnTo>
                    <a:pt x="3278" y="250"/>
                  </a:lnTo>
                  <a:lnTo>
                    <a:pt x="3305" y="264"/>
                  </a:lnTo>
                  <a:lnTo>
                    <a:pt x="3334" y="280"/>
                  </a:lnTo>
                  <a:lnTo>
                    <a:pt x="3363" y="296"/>
                  </a:lnTo>
                  <a:lnTo>
                    <a:pt x="3395" y="315"/>
                  </a:lnTo>
                  <a:lnTo>
                    <a:pt x="3427" y="333"/>
                  </a:lnTo>
                  <a:lnTo>
                    <a:pt x="3459" y="352"/>
                  </a:lnTo>
                  <a:lnTo>
                    <a:pt x="3492" y="372"/>
                  </a:lnTo>
                  <a:lnTo>
                    <a:pt x="3526" y="396"/>
                  </a:lnTo>
                  <a:lnTo>
                    <a:pt x="3554" y="421"/>
                  </a:lnTo>
                  <a:lnTo>
                    <a:pt x="3577" y="446"/>
                  </a:lnTo>
                  <a:lnTo>
                    <a:pt x="3595" y="472"/>
                  </a:lnTo>
                  <a:lnTo>
                    <a:pt x="3608" y="500"/>
                  </a:lnTo>
                  <a:lnTo>
                    <a:pt x="3617" y="530"/>
                  </a:lnTo>
                  <a:lnTo>
                    <a:pt x="3623" y="561"/>
                  </a:lnTo>
                  <a:lnTo>
                    <a:pt x="3626" y="594"/>
                  </a:lnTo>
                  <a:lnTo>
                    <a:pt x="3629" y="630"/>
                  </a:lnTo>
                  <a:lnTo>
                    <a:pt x="3630" y="1001"/>
                  </a:lnTo>
                  <a:lnTo>
                    <a:pt x="0" y="1001"/>
                  </a:lnTo>
                  <a:lnTo>
                    <a:pt x="0" y="629"/>
                  </a:lnTo>
                  <a:lnTo>
                    <a:pt x="2" y="594"/>
                  </a:lnTo>
                  <a:lnTo>
                    <a:pt x="6" y="561"/>
                  </a:lnTo>
                  <a:lnTo>
                    <a:pt x="12" y="529"/>
                  </a:lnTo>
                  <a:lnTo>
                    <a:pt x="21" y="500"/>
                  </a:lnTo>
                  <a:lnTo>
                    <a:pt x="34" y="471"/>
                  </a:lnTo>
                  <a:lnTo>
                    <a:pt x="52" y="445"/>
                  </a:lnTo>
                  <a:lnTo>
                    <a:pt x="74" y="420"/>
                  </a:lnTo>
                  <a:lnTo>
                    <a:pt x="102" y="395"/>
                  </a:lnTo>
                  <a:lnTo>
                    <a:pt x="136" y="371"/>
                  </a:lnTo>
                  <a:lnTo>
                    <a:pt x="168" y="351"/>
                  </a:lnTo>
                  <a:lnTo>
                    <a:pt x="201" y="333"/>
                  </a:lnTo>
                  <a:lnTo>
                    <a:pt x="233" y="314"/>
                  </a:lnTo>
                  <a:lnTo>
                    <a:pt x="265" y="296"/>
                  </a:lnTo>
                  <a:lnTo>
                    <a:pt x="295" y="279"/>
                  </a:lnTo>
                  <a:lnTo>
                    <a:pt x="324" y="263"/>
                  </a:lnTo>
                  <a:lnTo>
                    <a:pt x="351" y="249"/>
                  </a:lnTo>
                  <a:lnTo>
                    <a:pt x="375" y="236"/>
                  </a:lnTo>
                  <a:lnTo>
                    <a:pt x="397" y="225"/>
                  </a:lnTo>
                  <a:lnTo>
                    <a:pt x="417" y="215"/>
                  </a:lnTo>
                  <a:lnTo>
                    <a:pt x="433" y="207"/>
                  </a:lnTo>
                  <a:lnTo>
                    <a:pt x="444" y="201"/>
                  </a:lnTo>
                  <a:lnTo>
                    <a:pt x="451" y="198"/>
                  </a:lnTo>
                  <a:lnTo>
                    <a:pt x="453" y="197"/>
                  </a:lnTo>
                  <a:lnTo>
                    <a:pt x="587" y="618"/>
                  </a:lnTo>
                  <a:lnTo>
                    <a:pt x="664" y="398"/>
                  </a:lnTo>
                  <a:lnTo>
                    <a:pt x="644" y="368"/>
                  </a:lnTo>
                  <a:lnTo>
                    <a:pt x="628" y="340"/>
                  </a:lnTo>
                  <a:lnTo>
                    <a:pt x="617" y="317"/>
                  </a:lnTo>
                  <a:lnTo>
                    <a:pt x="610" y="295"/>
                  </a:lnTo>
                  <a:lnTo>
                    <a:pt x="606" y="277"/>
                  </a:lnTo>
                  <a:lnTo>
                    <a:pt x="606" y="261"/>
                  </a:lnTo>
                  <a:lnTo>
                    <a:pt x="609" y="248"/>
                  </a:lnTo>
                  <a:lnTo>
                    <a:pt x="614" y="236"/>
                  </a:lnTo>
                  <a:lnTo>
                    <a:pt x="621" y="226"/>
                  </a:lnTo>
                  <a:lnTo>
                    <a:pt x="628" y="218"/>
                  </a:lnTo>
                  <a:lnTo>
                    <a:pt x="638" y="211"/>
                  </a:lnTo>
                  <a:lnTo>
                    <a:pt x="648" y="207"/>
                  </a:lnTo>
                  <a:lnTo>
                    <a:pt x="658" y="204"/>
                  </a:lnTo>
                  <a:lnTo>
                    <a:pt x="669" y="200"/>
                  </a:lnTo>
                  <a:lnTo>
                    <a:pt x="678" y="199"/>
                  </a:lnTo>
                  <a:lnTo>
                    <a:pt x="687" y="198"/>
                  </a:lnTo>
                  <a:lnTo>
                    <a:pt x="693" y="197"/>
                  </a:lnTo>
                  <a:lnTo>
                    <a:pt x="699" y="197"/>
                  </a:lnTo>
                  <a:lnTo>
                    <a:pt x="701" y="197"/>
                  </a:lnTo>
                  <a:lnTo>
                    <a:pt x="707" y="197"/>
                  </a:lnTo>
                  <a:lnTo>
                    <a:pt x="713" y="198"/>
                  </a:lnTo>
                  <a:lnTo>
                    <a:pt x="722" y="199"/>
                  </a:lnTo>
                  <a:lnTo>
                    <a:pt x="732" y="200"/>
                  </a:lnTo>
                  <a:lnTo>
                    <a:pt x="742" y="204"/>
                  </a:lnTo>
                  <a:lnTo>
                    <a:pt x="752" y="207"/>
                  </a:lnTo>
                  <a:lnTo>
                    <a:pt x="762" y="211"/>
                  </a:lnTo>
                  <a:lnTo>
                    <a:pt x="772" y="218"/>
                  </a:lnTo>
                  <a:lnTo>
                    <a:pt x="779" y="226"/>
                  </a:lnTo>
                  <a:lnTo>
                    <a:pt x="786" y="236"/>
                  </a:lnTo>
                  <a:lnTo>
                    <a:pt x="791" y="248"/>
                  </a:lnTo>
                  <a:lnTo>
                    <a:pt x="794" y="261"/>
                  </a:lnTo>
                  <a:lnTo>
                    <a:pt x="794" y="277"/>
                  </a:lnTo>
                  <a:lnTo>
                    <a:pt x="790" y="295"/>
                  </a:lnTo>
                  <a:lnTo>
                    <a:pt x="783" y="317"/>
                  </a:lnTo>
                  <a:lnTo>
                    <a:pt x="772" y="340"/>
                  </a:lnTo>
                  <a:lnTo>
                    <a:pt x="756" y="368"/>
                  </a:lnTo>
                  <a:lnTo>
                    <a:pt x="736" y="398"/>
                  </a:lnTo>
                  <a:lnTo>
                    <a:pt x="813" y="618"/>
                  </a:lnTo>
                  <a:lnTo>
                    <a:pt x="947" y="197"/>
                  </a:lnTo>
                  <a:lnTo>
                    <a:pt x="950" y="198"/>
                  </a:lnTo>
                  <a:lnTo>
                    <a:pt x="958" y="203"/>
                  </a:lnTo>
                  <a:lnTo>
                    <a:pt x="971" y="209"/>
                  </a:lnTo>
                  <a:lnTo>
                    <a:pt x="988" y="218"/>
                  </a:lnTo>
                  <a:lnTo>
                    <a:pt x="1010" y="229"/>
                  </a:lnTo>
                  <a:lnTo>
                    <a:pt x="1035" y="241"/>
                  </a:lnTo>
                  <a:lnTo>
                    <a:pt x="1063" y="257"/>
                  </a:lnTo>
                  <a:lnTo>
                    <a:pt x="1087" y="237"/>
                  </a:lnTo>
                  <a:lnTo>
                    <a:pt x="1115" y="218"/>
                  </a:lnTo>
                  <a:lnTo>
                    <a:pt x="1152" y="195"/>
                  </a:lnTo>
                  <a:lnTo>
                    <a:pt x="1191" y="173"/>
                  </a:lnTo>
                  <a:lnTo>
                    <a:pt x="1227" y="151"/>
                  </a:lnTo>
                  <a:lnTo>
                    <a:pt x="1265" y="130"/>
                  </a:lnTo>
                  <a:lnTo>
                    <a:pt x="1300" y="110"/>
                  </a:lnTo>
                  <a:lnTo>
                    <a:pt x="1334" y="91"/>
                  </a:lnTo>
                  <a:lnTo>
                    <a:pt x="1366" y="74"/>
                  </a:lnTo>
                  <a:lnTo>
                    <a:pt x="1397" y="58"/>
                  </a:lnTo>
                  <a:lnTo>
                    <a:pt x="1424" y="44"/>
                  </a:lnTo>
                  <a:lnTo>
                    <a:pt x="1448" y="31"/>
                  </a:lnTo>
                  <a:lnTo>
                    <a:pt x="1468" y="21"/>
                  </a:lnTo>
                  <a:lnTo>
                    <a:pt x="1486" y="12"/>
                  </a:lnTo>
                  <a:lnTo>
                    <a:pt x="1498" y="5"/>
                  </a:lnTo>
                  <a:lnTo>
                    <a:pt x="1506" y="2"/>
                  </a:lnTo>
                  <a:lnTo>
                    <a:pt x="1509" y="0"/>
                  </a:lnTo>
                  <a:lnTo>
                    <a:pt x="1674" y="523"/>
                  </a:lnTo>
                  <a:lnTo>
                    <a:pt x="1770" y="249"/>
                  </a:lnTo>
                  <a:lnTo>
                    <a:pt x="1748" y="215"/>
                  </a:lnTo>
                  <a:lnTo>
                    <a:pt x="1729" y="184"/>
                  </a:lnTo>
                  <a:lnTo>
                    <a:pt x="1716" y="156"/>
                  </a:lnTo>
                  <a:lnTo>
                    <a:pt x="1707" y="132"/>
                  </a:lnTo>
                  <a:lnTo>
                    <a:pt x="1702" y="110"/>
                  </a:lnTo>
                  <a:lnTo>
                    <a:pt x="1699" y="90"/>
                  </a:lnTo>
                  <a:lnTo>
                    <a:pt x="1699" y="74"/>
                  </a:lnTo>
                  <a:lnTo>
                    <a:pt x="1704" y="58"/>
                  </a:lnTo>
                  <a:lnTo>
                    <a:pt x="1709" y="46"/>
                  </a:lnTo>
                  <a:lnTo>
                    <a:pt x="1717" y="35"/>
                  </a:lnTo>
                  <a:lnTo>
                    <a:pt x="1726" y="26"/>
                  </a:lnTo>
                  <a:lnTo>
                    <a:pt x="1736" y="19"/>
                  </a:lnTo>
                  <a:lnTo>
                    <a:pt x="1747" y="13"/>
                  </a:lnTo>
                  <a:lnTo>
                    <a:pt x="1759" y="9"/>
                  </a:lnTo>
                  <a:lnTo>
                    <a:pt x="1770" y="5"/>
                  </a:lnTo>
                  <a:lnTo>
                    <a:pt x="1781" y="3"/>
                  </a:lnTo>
                  <a:lnTo>
                    <a:pt x="1792" y="1"/>
                  </a:lnTo>
                  <a:lnTo>
                    <a:pt x="1801" y="0"/>
                  </a:lnTo>
                  <a:lnTo>
                    <a:pt x="1808" y="0"/>
                  </a:lnTo>
                  <a:lnTo>
                    <a:pt x="18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6" name="Freeform 286"/>
            <p:cNvSpPr>
              <a:spLocks/>
            </p:cNvSpPr>
            <p:nvPr/>
          </p:nvSpPr>
          <p:spPr bwMode="auto">
            <a:xfrm>
              <a:off x="593" y="1660"/>
              <a:ext cx="167" cy="214"/>
            </a:xfrm>
            <a:custGeom>
              <a:avLst/>
              <a:gdLst>
                <a:gd name="T0" fmla="*/ 333 w 665"/>
                <a:gd name="T1" fmla="*/ 2 h 855"/>
                <a:gd name="T2" fmla="*/ 347 w 665"/>
                <a:gd name="T3" fmla="*/ 2 h 855"/>
                <a:gd name="T4" fmla="*/ 374 w 665"/>
                <a:gd name="T5" fmla="*/ 3 h 855"/>
                <a:gd name="T6" fmla="*/ 408 w 665"/>
                <a:gd name="T7" fmla="*/ 8 h 855"/>
                <a:gd name="T8" fmla="*/ 448 w 665"/>
                <a:gd name="T9" fmla="*/ 18 h 855"/>
                <a:gd name="T10" fmla="*/ 491 w 665"/>
                <a:gd name="T11" fmla="*/ 36 h 855"/>
                <a:gd name="T12" fmla="*/ 535 w 665"/>
                <a:gd name="T13" fmla="*/ 62 h 855"/>
                <a:gd name="T14" fmla="*/ 576 w 665"/>
                <a:gd name="T15" fmla="*/ 100 h 855"/>
                <a:gd name="T16" fmla="*/ 612 w 665"/>
                <a:gd name="T17" fmla="*/ 149 h 855"/>
                <a:gd name="T18" fmla="*/ 641 w 665"/>
                <a:gd name="T19" fmla="*/ 213 h 855"/>
                <a:gd name="T20" fmla="*/ 659 w 665"/>
                <a:gd name="T21" fmla="*/ 293 h 855"/>
                <a:gd name="T22" fmla="*/ 663 w 665"/>
                <a:gd name="T23" fmla="*/ 342 h 855"/>
                <a:gd name="T24" fmla="*/ 664 w 665"/>
                <a:gd name="T25" fmla="*/ 358 h 855"/>
                <a:gd name="T26" fmla="*/ 665 w 665"/>
                <a:gd name="T27" fmla="*/ 389 h 855"/>
                <a:gd name="T28" fmla="*/ 665 w 665"/>
                <a:gd name="T29" fmla="*/ 431 h 855"/>
                <a:gd name="T30" fmla="*/ 662 w 665"/>
                <a:gd name="T31" fmla="*/ 482 h 855"/>
                <a:gd name="T32" fmla="*/ 655 w 665"/>
                <a:gd name="T33" fmla="*/ 537 h 855"/>
                <a:gd name="T34" fmla="*/ 643 w 665"/>
                <a:gd name="T35" fmla="*/ 596 h 855"/>
                <a:gd name="T36" fmla="*/ 623 w 665"/>
                <a:gd name="T37" fmla="*/ 655 h 855"/>
                <a:gd name="T38" fmla="*/ 596 w 665"/>
                <a:gd name="T39" fmla="*/ 711 h 855"/>
                <a:gd name="T40" fmla="*/ 558 w 665"/>
                <a:gd name="T41" fmla="*/ 761 h 855"/>
                <a:gd name="T42" fmla="*/ 511 w 665"/>
                <a:gd name="T43" fmla="*/ 804 h 855"/>
                <a:gd name="T44" fmla="*/ 451 w 665"/>
                <a:gd name="T45" fmla="*/ 835 h 855"/>
                <a:gd name="T46" fmla="*/ 377 w 665"/>
                <a:gd name="T47" fmla="*/ 853 h 855"/>
                <a:gd name="T48" fmla="*/ 331 w 665"/>
                <a:gd name="T49" fmla="*/ 855 h 855"/>
                <a:gd name="T50" fmla="*/ 250 w 665"/>
                <a:gd name="T51" fmla="*/ 846 h 855"/>
                <a:gd name="T52" fmla="*/ 183 w 665"/>
                <a:gd name="T53" fmla="*/ 821 h 855"/>
                <a:gd name="T54" fmla="*/ 129 w 665"/>
                <a:gd name="T55" fmla="*/ 785 h 855"/>
                <a:gd name="T56" fmla="*/ 87 w 665"/>
                <a:gd name="T57" fmla="*/ 737 h 855"/>
                <a:gd name="T58" fmla="*/ 55 w 665"/>
                <a:gd name="T59" fmla="*/ 683 h 855"/>
                <a:gd name="T60" fmla="*/ 32 w 665"/>
                <a:gd name="T61" fmla="*/ 626 h 855"/>
                <a:gd name="T62" fmla="*/ 16 w 665"/>
                <a:gd name="T63" fmla="*/ 567 h 855"/>
                <a:gd name="T64" fmla="*/ 7 w 665"/>
                <a:gd name="T65" fmla="*/ 509 h 855"/>
                <a:gd name="T66" fmla="*/ 2 w 665"/>
                <a:gd name="T67" fmla="*/ 455 h 855"/>
                <a:gd name="T68" fmla="*/ 0 w 665"/>
                <a:gd name="T69" fmla="*/ 409 h 855"/>
                <a:gd name="T70" fmla="*/ 0 w 665"/>
                <a:gd name="T71" fmla="*/ 373 h 855"/>
                <a:gd name="T72" fmla="*/ 3 w 665"/>
                <a:gd name="T73" fmla="*/ 348 h 855"/>
                <a:gd name="T74" fmla="*/ 3 w 665"/>
                <a:gd name="T75" fmla="*/ 340 h 855"/>
                <a:gd name="T76" fmla="*/ 15 w 665"/>
                <a:gd name="T77" fmla="*/ 250 h 855"/>
                <a:gd name="T78" fmla="*/ 38 w 665"/>
                <a:gd name="T79" fmla="*/ 179 h 855"/>
                <a:gd name="T80" fmla="*/ 70 w 665"/>
                <a:gd name="T81" fmla="*/ 123 h 855"/>
                <a:gd name="T82" fmla="*/ 109 w 665"/>
                <a:gd name="T83" fmla="*/ 80 h 855"/>
                <a:gd name="T84" fmla="*/ 152 w 665"/>
                <a:gd name="T85" fmla="*/ 48 h 855"/>
                <a:gd name="T86" fmla="*/ 196 w 665"/>
                <a:gd name="T87" fmla="*/ 26 h 855"/>
                <a:gd name="T88" fmla="*/ 238 w 665"/>
                <a:gd name="T89" fmla="*/ 13 h 855"/>
                <a:gd name="T90" fmla="*/ 276 w 665"/>
                <a:gd name="T91" fmla="*/ 5 h 855"/>
                <a:gd name="T92" fmla="*/ 306 w 665"/>
                <a:gd name="T93" fmla="*/ 2 h 855"/>
                <a:gd name="T94" fmla="*/ 327 w 665"/>
                <a:gd name="T95" fmla="*/ 0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65" h="855">
                  <a:moveTo>
                    <a:pt x="327" y="0"/>
                  </a:moveTo>
                  <a:lnTo>
                    <a:pt x="333" y="2"/>
                  </a:lnTo>
                  <a:lnTo>
                    <a:pt x="338" y="2"/>
                  </a:lnTo>
                  <a:lnTo>
                    <a:pt x="347" y="2"/>
                  </a:lnTo>
                  <a:lnTo>
                    <a:pt x="359" y="2"/>
                  </a:lnTo>
                  <a:lnTo>
                    <a:pt x="374" y="3"/>
                  </a:lnTo>
                  <a:lnTo>
                    <a:pt x="390" y="5"/>
                  </a:lnTo>
                  <a:lnTo>
                    <a:pt x="408" y="8"/>
                  </a:lnTo>
                  <a:lnTo>
                    <a:pt x="427" y="13"/>
                  </a:lnTo>
                  <a:lnTo>
                    <a:pt x="448" y="18"/>
                  </a:lnTo>
                  <a:lnTo>
                    <a:pt x="469" y="26"/>
                  </a:lnTo>
                  <a:lnTo>
                    <a:pt x="491" y="36"/>
                  </a:lnTo>
                  <a:lnTo>
                    <a:pt x="513" y="48"/>
                  </a:lnTo>
                  <a:lnTo>
                    <a:pt x="535" y="62"/>
                  </a:lnTo>
                  <a:lnTo>
                    <a:pt x="556" y="80"/>
                  </a:lnTo>
                  <a:lnTo>
                    <a:pt x="576" y="100"/>
                  </a:lnTo>
                  <a:lnTo>
                    <a:pt x="596" y="123"/>
                  </a:lnTo>
                  <a:lnTo>
                    <a:pt x="612" y="149"/>
                  </a:lnTo>
                  <a:lnTo>
                    <a:pt x="628" y="179"/>
                  </a:lnTo>
                  <a:lnTo>
                    <a:pt x="641" y="213"/>
                  </a:lnTo>
                  <a:lnTo>
                    <a:pt x="651" y="250"/>
                  </a:lnTo>
                  <a:lnTo>
                    <a:pt x="659" y="293"/>
                  </a:lnTo>
                  <a:lnTo>
                    <a:pt x="663" y="340"/>
                  </a:lnTo>
                  <a:lnTo>
                    <a:pt x="663" y="342"/>
                  </a:lnTo>
                  <a:lnTo>
                    <a:pt x="663" y="348"/>
                  </a:lnTo>
                  <a:lnTo>
                    <a:pt x="664" y="358"/>
                  </a:lnTo>
                  <a:lnTo>
                    <a:pt x="665" y="372"/>
                  </a:lnTo>
                  <a:lnTo>
                    <a:pt x="665" y="389"/>
                  </a:lnTo>
                  <a:lnTo>
                    <a:pt x="665" y="409"/>
                  </a:lnTo>
                  <a:lnTo>
                    <a:pt x="665" y="431"/>
                  </a:lnTo>
                  <a:lnTo>
                    <a:pt x="664" y="455"/>
                  </a:lnTo>
                  <a:lnTo>
                    <a:pt x="662" y="482"/>
                  </a:lnTo>
                  <a:lnTo>
                    <a:pt x="660" y="508"/>
                  </a:lnTo>
                  <a:lnTo>
                    <a:pt x="655" y="537"/>
                  </a:lnTo>
                  <a:lnTo>
                    <a:pt x="650" y="567"/>
                  </a:lnTo>
                  <a:lnTo>
                    <a:pt x="643" y="596"/>
                  </a:lnTo>
                  <a:lnTo>
                    <a:pt x="634" y="626"/>
                  </a:lnTo>
                  <a:lnTo>
                    <a:pt x="623" y="655"/>
                  </a:lnTo>
                  <a:lnTo>
                    <a:pt x="611" y="683"/>
                  </a:lnTo>
                  <a:lnTo>
                    <a:pt x="596" y="711"/>
                  </a:lnTo>
                  <a:lnTo>
                    <a:pt x="578" y="737"/>
                  </a:lnTo>
                  <a:lnTo>
                    <a:pt x="558" y="761"/>
                  </a:lnTo>
                  <a:lnTo>
                    <a:pt x="536" y="785"/>
                  </a:lnTo>
                  <a:lnTo>
                    <a:pt x="511" y="804"/>
                  </a:lnTo>
                  <a:lnTo>
                    <a:pt x="482" y="821"/>
                  </a:lnTo>
                  <a:lnTo>
                    <a:pt x="451" y="835"/>
                  </a:lnTo>
                  <a:lnTo>
                    <a:pt x="416" y="846"/>
                  </a:lnTo>
                  <a:lnTo>
                    <a:pt x="377" y="853"/>
                  </a:lnTo>
                  <a:lnTo>
                    <a:pt x="335" y="855"/>
                  </a:lnTo>
                  <a:lnTo>
                    <a:pt x="331" y="855"/>
                  </a:lnTo>
                  <a:lnTo>
                    <a:pt x="289" y="853"/>
                  </a:lnTo>
                  <a:lnTo>
                    <a:pt x="250" y="846"/>
                  </a:lnTo>
                  <a:lnTo>
                    <a:pt x="215" y="835"/>
                  </a:lnTo>
                  <a:lnTo>
                    <a:pt x="183" y="821"/>
                  </a:lnTo>
                  <a:lnTo>
                    <a:pt x="154" y="804"/>
                  </a:lnTo>
                  <a:lnTo>
                    <a:pt x="129" y="785"/>
                  </a:lnTo>
                  <a:lnTo>
                    <a:pt x="107" y="761"/>
                  </a:lnTo>
                  <a:lnTo>
                    <a:pt x="87" y="737"/>
                  </a:lnTo>
                  <a:lnTo>
                    <a:pt x="70" y="711"/>
                  </a:lnTo>
                  <a:lnTo>
                    <a:pt x="55" y="683"/>
                  </a:lnTo>
                  <a:lnTo>
                    <a:pt x="42" y="655"/>
                  </a:lnTo>
                  <a:lnTo>
                    <a:pt x="32" y="626"/>
                  </a:lnTo>
                  <a:lnTo>
                    <a:pt x="24" y="596"/>
                  </a:lnTo>
                  <a:lnTo>
                    <a:pt x="16" y="567"/>
                  </a:lnTo>
                  <a:lnTo>
                    <a:pt x="10" y="538"/>
                  </a:lnTo>
                  <a:lnTo>
                    <a:pt x="7" y="509"/>
                  </a:lnTo>
                  <a:lnTo>
                    <a:pt x="4" y="482"/>
                  </a:lnTo>
                  <a:lnTo>
                    <a:pt x="2" y="455"/>
                  </a:lnTo>
                  <a:lnTo>
                    <a:pt x="0" y="431"/>
                  </a:lnTo>
                  <a:lnTo>
                    <a:pt x="0" y="409"/>
                  </a:lnTo>
                  <a:lnTo>
                    <a:pt x="0" y="389"/>
                  </a:lnTo>
                  <a:lnTo>
                    <a:pt x="0" y="373"/>
                  </a:lnTo>
                  <a:lnTo>
                    <a:pt x="2" y="358"/>
                  </a:lnTo>
                  <a:lnTo>
                    <a:pt x="3" y="348"/>
                  </a:lnTo>
                  <a:lnTo>
                    <a:pt x="3" y="342"/>
                  </a:lnTo>
                  <a:lnTo>
                    <a:pt x="3" y="340"/>
                  </a:lnTo>
                  <a:lnTo>
                    <a:pt x="7" y="293"/>
                  </a:lnTo>
                  <a:lnTo>
                    <a:pt x="15" y="250"/>
                  </a:lnTo>
                  <a:lnTo>
                    <a:pt x="25" y="213"/>
                  </a:lnTo>
                  <a:lnTo>
                    <a:pt x="38" y="179"/>
                  </a:lnTo>
                  <a:lnTo>
                    <a:pt x="53" y="149"/>
                  </a:lnTo>
                  <a:lnTo>
                    <a:pt x="70" y="123"/>
                  </a:lnTo>
                  <a:lnTo>
                    <a:pt x="90" y="100"/>
                  </a:lnTo>
                  <a:lnTo>
                    <a:pt x="109" y="80"/>
                  </a:lnTo>
                  <a:lnTo>
                    <a:pt x="130" y="62"/>
                  </a:lnTo>
                  <a:lnTo>
                    <a:pt x="152" y="48"/>
                  </a:lnTo>
                  <a:lnTo>
                    <a:pt x="174" y="36"/>
                  </a:lnTo>
                  <a:lnTo>
                    <a:pt x="196" y="26"/>
                  </a:lnTo>
                  <a:lnTo>
                    <a:pt x="217" y="18"/>
                  </a:lnTo>
                  <a:lnTo>
                    <a:pt x="238" y="13"/>
                  </a:lnTo>
                  <a:lnTo>
                    <a:pt x="258" y="8"/>
                  </a:lnTo>
                  <a:lnTo>
                    <a:pt x="276" y="5"/>
                  </a:lnTo>
                  <a:lnTo>
                    <a:pt x="292" y="3"/>
                  </a:lnTo>
                  <a:lnTo>
                    <a:pt x="306" y="2"/>
                  </a:lnTo>
                  <a:lnTo>
                    <a:pt x="318" y="0"/>
                  </a:lnTo>
                  <a:lnTo>
                    <a:pt x="3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87" name="Freeform 291"/>
          <p:cNvSpPr>
            <a:spLocks noEditPoints="1"/>
          </p:cNvSpPr>
          <p:nvPr/>
        </p:nvSpPr>
        <p:spPr bwMode="auto">
          <a:xfrm>
            <a:off x="5253860" y="2032509"/>
            <a:ext cx="155244" cy="198220"/>
          </a:xfrm>
          <a:custGeom>
            <a:avLst/>
            <a:gdLst>
              <a:gd name="T0" fmla="*/ 1501 w 2794"/>
              <a:gd name="T1" fmla="*/ 546 h 3575"/>
              <a:gd name="T2" fmla="*/ 1430 w 2794"/>
              <a:gd name="T3" fmla="*/ 783 h 3575"/>
              <a:gd name="T4" fmla="*/ 1211 w 2794"/>
              <a:gd name="T5" fmla="*/ 1060 h 3575"/>
              <a:gd name="T6" fmla="*/ 918 w 2794"/>
              <a:gd name="T7" fmla="*/ 1305 h 3575"/>
              <a:gd name="T8" fmla="*/ 833 w 2794"/>
              <a:gd name="T9" fmla="*/ 1559 h 3575"/>
              <a:gd name="T10" fmla="*/ 891 w 2794"/>
              <a:gd name="T11" fmla="*/ 1820 h 3575"/>
              <a:gd name="T12" fmla="*/ 1026 w 2794"/>
              <a:gd name="T13" fmla="*/ 2001 h 3575"/>
              <a:gd name="T14" fmla="*/ 838 w 2794"/>
              <a:gd name="T15" fmla="*/ 2279 h 3575"/>
              <a:gd name="T16" fmla="*/ 779 w 2794"/>
              <a:gd name="T17" fmla="*/ 2543 h 3575"/>
              <a:gd name="T18" fmla="*/ 812 w 2794"/>
              <a:gd name="T19" fmla="*/ 2626 h 3575"/>
              <a:gd name="T20" fmla="*/ 879 w 2794"/>
              <a:gd name="T21" fmla="*/ 2431 h 3575"/>
              <a:gd name="T22" fmla="*/ 1109 w 2794"/>
              <a:gd name="T23" fmla="*/ 2093 h 3575"/>
              <a:gd name="T24" fmla="*/ 1260 w 2794"/>
              <a:gd name="T25" fmla="*/ 1917 h 3575"/>
              <a:gd name="T26" fmla="*/ 1449 w 2794"/>
              <a:gd name="T27" fmla="*/ 1642 h 3575"/>
              <a:gd name="T28" fmla="*/ 1587 w 2794"/>
              <a:gd name="T29" fmla="*/ 1325 h 3575"/>
              <a:gd name="T30" fmla="*/ 1608 w 2794"/>
              <a:gd name="T31" fmla="*/ 1314 h 3575"/>
              <a:gd name="T32" fmla="*/ 1616 w 2794"/>
              <a:gd name="T33" fmla="*/ 1446 h 3575"/>
              <a:gd name="T34" fmla="*/ 1539 w 2794"/>
              <a:gd name="T35" fmla="*/ 1771 h 3575"/>
              <a:gd name="T36" fmla="*/ 1419 w 2794"/>
              <a:gd name="T37" fmla="*/ 2014 h 3575"/>
              <a:gd name="T38" fmla="*/ 1406 w 2794"/>
              <a:gd name="T39" fmla="*/ 2114 h 3575"/>
              <a:gd name="T40" fmla="*/ 1707 w 2794"/>
              <a:gd name="T41" fmla="*/ 2029 h 3575"/>
              <a:gd name="T42" fmla="*/ 1932 w 2794"/>
              <a:gd name="T43" fmla="*/ 1788 h 3575"/>
              <a:gd name="T44" fmla="*/ 2014 w 2794"/>
              <a:gd name="T45" fmla="*/ 1438 h 3575"/>
              <a:gd name="T46" fmla="*/ 1928 w 2794"/>
              <a:gd name="T47" fmla="*/ 1103 h 3575"/>
              <a:gd name="T48" fmla="*/ 1755 w 2794"/>
              <a:gd name="T49" fmla="*/ 757 h 3575"/>
              <a:gd name="T50" fmla="*/ 1592 w 2794"/>
              <a:gd name="T51" fmla="*/ 507 h 3575"/>
              <a:gd name="T52" fmla="*/ 1564 w 2794"/>
              <a:gd name="T53" fmla="*/ 4 h 3575"/>
              <a:gd name="T54" fmla="*/ 1755 w 2794"/>
              <a:gd name="T55" fmla="*/ 35 h 3575"/>
              <a:gd name="T56" fmla="*/ 1973 w 2794"/>
              <a:gd name="T57" fmla="*/ 121 h 3575"/>
              <a:gd name="T58" fmla="*/ 2199 w 2794"/>
              <a:gd name="T59" fmla="*/ 285 h 3575"/>
              <a:gd name="T60" fmla="*/ 2414 w 2794"/>
              <a:gd name="T61" fmla="*/ 549 h 3575"/>
              <a:gd name="T62" fmla="*/ 2597 w 2794"/>
              <a:gd name="T63" fmla="*/ 938 h 3575"/>
              <a:gd name="T64" fmla="*/ 2729 w 2794"/>
              <a:gd name="T65" fmla="*/ 1476 h 3575"/>
              <a:gd name="T66" fmla="*/ 2792 w 2794"/>
              <a:gd name="T67" fmla="*/ 2185 h 3575"/>
              <a:gd name="T68" fmla="*/ 2763 w 2794"/>
              <a:gd name="T69" fmla="*/ 2743 h 3575"/>
              <a:gd name="T70" fmla="*/ 2593 w 2794"/>
              <a:gd name="T71" fmla="*/ 2938 h 3575"/>
              <a:gd name="T72" fmla="*/ 2243 w 2794"/>
              <a:gd name="T73" fmla="*/ 3051 h 3575"/>
              <a:gd name="T74" fmla="*/ 1847 w 2794"/>
              <a:gd name="T75" fmla="*/ 3097 h 3575"/>
              <a:gd name="T76" fmla="*/ 1705 w 2794"/>
              <a:gd name="T77" fmla="*/ 3226 h 3575"/>
              <a:gd name="T78" fmla="*/ 1499 w 2794"/>
              <a:gd name="T79" fmla="*/ 3564 h 3575"/>
              <a:gd name="T80" fmla="*/ 478 w 2794"/>
              <a:gd name="T81" fmla="*/ 3551 h 3575"/>
              <a:gd name="T82" fmla="*/ 387 w 2794"/>
              <a:gd name="T83" fmla="*/ 3397 h 3575"/>
              <a:gd name="T84" fmla="*/ 416 w 2794"/>
              <a:gd name="T85" fmla="*/ 2900 h 3575"/>
              <a:gd name="T86" fmla="*/ 278 w 2794"/>
              <a:gd name="T87" fmla="*/ 2220 h 3575"/>
              <a:gd name="T88" fmla="*/ 103 w 2794"/>
              <a:gd name="T89" fmla="*/ 1829 h 3575"/>
              <a:gd name="T90" fmla="*/ 79 w 2794"/>
              <a:gd name="T91" fmla="*/ 1753 h 3575"/>
              <a:gd name="T92" fmla="*/ 38 w 2794"/>
              <a:gd name="T93" fmla="*/ 1581 h 3575"/>
              <a:gd name="T94" fmla="*/ 5 w 2794"/>
              <a:gd name="T95" fmla="*/ 1342 h 3575"/>
              <a:gd name="T96" fmla="*/ 5 w 2794"/>
              <a:gd name="T97" fmla="*/ 1062 h 3575"/>
              <a:gd name="T98" fmla="*/ 64 w 2794"/>
              <a:gd name="T99" fmla="*/ 769 h 3575"/>
              <a:gd name="T100" fmla="*/ 206 w 2794"/>
              <a:gd name="T101" fmla="*/ 489 h 3575"/>
              <a:gd name="T102" fmla="*/ 455 w 2794"/>
              <a:gd name="T103" fmla="*/ 251 h 3575"/>
              <a:gd name="T104" fmla="*/ 837 w 2794"/>
              <a:gd name="T105" fmla="*/ 80 h 3575"/>
              <a:gd name="T106" fmla="*/ 1377 w 2794"/>
              <a:gd name="T107" fmla="*/ 3 h 3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94" h="3575">
                <a:moveTo>
                  <a:pt x="1561" y="495"/>
                </a:moveTo>
                <a:lnTo>
                  <a:pt x="1543" y="496"/>
                </a:lnTo>
                <a:lnTo>
                  <a:pt x="1527" y="504"/>
                </a:lnTo>
                <a:lnTo>
                  <a:pt x="1514" y="514"/>
                </a:lnTo>
                <a:lnTo>
                  <a:pt x="1505" y="529"/>
                </a:lnTo>
                <a:lnTo>
                  <a:pt x="1501" y="546"/>
                </a:lnTo>
                <a:lnTo>
                  <a:pt x="1496" y="581"/>
                </a:lnTo>
                <a:lnTo>
                  <a:pt x="1489" y="618"/>
                </a:lnTo>
                <a:lnTo>
                  <a:pt x="1479" y="657"/>
                </a:lnTo>
                <a:lnTo>
                  <a:pt x="1467" y="697"/>
                </a:lnTo>
                <a:lnTo>
                  <a:pt x="1450" y="740"/>
                </a:lnTo>
                <a:lnTo>
                  <a:pt x="1430" y="783"/>
                </a:lnTo>
                <a:lnTo>
                  <a:pt x="1406" y="828"/>
                </a:lnTo>
                <a:lnTo>
                  <a:pt x="1377" y="873"/>
                </a:lnTo>
                <a:lnTo>
                  <a:pt x="1345" y="920"/>
                </a:lnTo>
                <a:lnTo>
                  <a:pt x="1305" y="966"/>
                </a:lnTo>
                <a:lnTo>
                  <a:pt x="1262" y="1013"/>
                </a:lnTo>
                <a:lnTo>
                  <a:pt x="1211" y="1060"/>
                </a:lnTo>
                <a:lnTo>
                  <a:pt x="1156" y="1107"/>
                </a:lnTo>
                <a:lnTo>
                  <a:pt x="1094" y="1154"/>
                </a:lnTo>
                <a:lnTo>
                  <a:pt x="1024" y="1201"/>
                </a:lnTo>
                <a:lnTo>
                  <a:pt x="983" y="1233"/>
                </a:lnTo>
                <a:lnTo>
                  <a:pt x="948" y="1268"/>
                </a:lnTo>
                <a:lnTo>
                  <a:pt x="918" y="1305"/>
                </a:lnTo>
                <a:lnTo>
                  <a:pt x="893" y="1344"/>
                </a:lnTo>
                <a:lnTo>
                  <a:pt x="872" y="1385"/>
                </a:lnTo>
                <a:lnTo>
                  <a:pt x="856" y="1427"/>
                </a:lnTo>
                <a:lnTo>
                  <a:pt x="844" y="1471"/>
                </a:lnTo>
                <a:lnTo>
                  <a:pt x="836" y="1514"/>
                </a:lnTo>
                <a:lnTo>
                  <a:pt x="833" y="1559"/>
                </a:lnTo>
                <a:lnTo>
                  <a:pt x="833" y="1603"/>
                </a:lnTo>
                <a:lnTo>
                  <a:pt x="837" y="1648"/>
                </a:lnTo>
                <a:lnTo>
                  <a:pt x="846" y="1693"/>
                </a:lnTo>
                <a:lnTo>
                  <a:pt x="857" y="1736"/>
                </a:lnTo>
                <a:lnTo>
                  <a:pt x="872" y="1779"/>
                </a:lnTo>
                <a:lnTo>
                  <a:pt x="891" y="1820"/>
                </a:lnTo>
                <a:lnTo>
                  <a:pt x="912" y="1859"/>
                </a:lnTo>
                <a:lnTo>
                  <a:pt x="937" y="1898"/>
                </a:lnTo>
                <a:lnTo>
                  <a:pt x="966" y="1933"/>
                </a:lnTo>
                <a:lnTo>
                  <a:pt x="996" y="1966"/>
                </a:lnTo>
                <a:lnTo>
                  <a:pt x="1030" y="1997"/>
                </a:lnTo>
                <a:lnTo>
                  <a:pt x="1026" y="2001"/>
                </a:lnTo>
                <a:lnTo>
                  <a:pt x="1021" y="2004"/>
                </a:lnTo>
                <a:lnTo>
                  <a:pt x="972" y="2062"/>
                </a:lnTo>
                <a:lnTo>
                  <a:pt x="930" y="2119"/>
                </a:lnTo>
                <a:lnTo>
                  <a:pt x="894" y="2173"/>
                </a:lnTo>
                <a:lnTo>
                  <a:pt x="863" y="2228"/>
                </a:lnTo>
                <a:lnTo>
                  <a:pt x="838" y="2279"/>
                </a:lnTo>
                <a:lnTo>
                  <a:pt x="819" y="2329"/>
                </a:lnTo>
                <a:lnTo>
                  <a:pt x="803" y="2377"/>
                </a:lnTo>
                <a:lnTo>
                  <a:pt x="792" y="2422"/>
                </a:lnTo>
                <a:lnTo>
                  <a:pt x="785" y="2465"/>
                </a:lnTo>
                <a:lnTo>
                  <a:pt x="781" y="2505"/>
                </a:lnTo>
                <a:lnTo>
                  <a:pt x="779" y="2543"/>
                </a:lnTo>
                <a:lnTo>
                  <a:pt x="780" y="2578"/>
                </a:lnTo>
                <a:lnTo>
                  <a:pt x="782" y="2610"/>
                </a:lnTo>
                <a:lnTo>
                  <a:pt x="786" y="2619"/>
                </a:lnTo>
                <a:lnTo>
                  <a:pt x="793" y="2625"/>
                </a:lnTo>
                <a:lnTo>
                  <a:pt x="802" y="2627"/>
                </a:lnTo>
                <a:lnTo>
                  <a:pt x="812" y="2626"/>
                </a:lnTo>
                <a:lnTo>
                  <a:pt x="820" y="2620"/>
                </a:lnTo>
                <a:lnTo>
                  <a:pt x="824" y="2611"/>
                </a:lnTo>
                <a:lnTo>
                  <a:pt x="833" y="2572"/>
                </a:lnTo>
                <a:lnTo>
                  <a:pt x="844" y="2528"/>
                </a:lnTo>
                <a:lnTo>
                  <a:pt x="859" y="2481"/>
                </a:lnTo>
                <a:lnTo>
                  <a:pt x="879" y="2431"/>
                </a:lnTo>
                <a:lnTo>
                  <a:pt x="903" y="2378"/>
                </a:lnTo>
                <a:lnTo>
                  <a:pt x="932" y="2323"/>
                </a:lnTo>
                <a:lnTo>
                  <a:pt x="967" y="2267"/>
                </a:lnTo>
                <a:lnTo>
                  <a:pt x="1007" y="2209"/>
                </a:lnTo>
                <a:lnTo>
                  <a:pt x="1054" y="2150"/>
                </a:lnTo>
                <a:lnTo>
                  <a:pt x="1109" y="2093"/>
                </a:lnTo>
                <a:lnTo>
                  <a:pt x="1128" y="2073"/>
                </a:lnTo>
                <a:lnTo>
                  <a:pt x="1150" y="2049"/>
                </a:lnTo>
                <a:lnTo>
                  <a:pt x="1175" y="2022"/>
                </a:lnTo>
                <a:lnTo>
                  <a:pt x="1202" y="1990"/>
                </a:lnTo>
                <a:lnTo>
                  <a:pt x="1231" y="1955"/>
                </a:lnTo>
                <a:lnTo>
                  <a:pt x="1260" y="1917"/>
                </a:lnTo>
                <a:lnTo>
                  <a:pt x="1292" y="1877"/>
                </a:lnTo>
                <a:lnTo>
                  <a:pt x="1324" y="1833"/>
                </a:lnTo>
                <a:lnTo>
                  <a:pt x="1357" y="1789"/>
                </a:lnTo>
                <a:lnTo>
                  <a:pt x="1388" y="1741"/>
                </a:lnTo>
                <a:lnTo>
                  <a:pt x="1419" y="1692"/>
                </a:lnTo>
                <a:lnTo>
                  <a:pt x="1449" y="1642"/>
                </a:lnTo>
                <a:lnTo>
                  <a:pt x="1479" y="1589"/>
                </a:lnTo>
                <a:lnTo>
                  <a:pt x="1505" y="1537"/>
                </a:lnTo>
                <a:lnTo>
                  <a:pt x="1530" y="1484"/>
                </a:lnTo>
                <a:lnTo>
                  <a:pt x="1552" y="1430"/>
                </a:lnTo>
                <a:lnTo>
                  <a:pt x="1572" y="1377"/>
                </a:lnTo>
                <a:lnTo>
                  <a:pt x="1587" y="1325"/>
                </a:lnTo>
                <a:lnTo>
                  <a:pt x="1588" y="1320"/>
                </a:lnTo>
                <a:lnTo>
                  <a:pt x="1591" y="1317"/>
                </a:lnTo>
                <a:lnTo>
                  <a:pt x="1594" y="1315"/>
                </a:lnTo>
                <a:lnTo>
                  <a:pt x="1599" y="1313"/>
                </a:lnTo>
                <a:lnTo>
                  <a:pt x="1603" y="1313"/>
                </a:lnTo>
                <a:lnTo>
                  <a:pt x="1608" y="1314"/>
                </a:lnTo>
                <a:lnTo>
                  <a:pt x="1611" y="1316"/>
                </a:lnTo>
                <a:lnTo>
                  <a:pt x="1614" y="1319"/>
                </a:lnTo>
                <a:lnTo>
                  <a:pt x="1616" y="1323"/>
                </a:lnTo>
                <a:lnTo>
                  <a:pt x="1617" y="1327"/>
                </a:lnTo>
                <a:lnTo>
                  <a:pt x="1618" y="1387"/>
                </a:lnTo>
                <a:lnTo>
                  <a:pt x="1616" y="1446"/>
                </a:lnTo>
                <a:lnTo>
                  <a:pt x="1610" y="1503"/>
                </a:lnTo>
                <a:lnTo>
                  <a:pt x="1601" y="1560"/>
                </a:lnTo>
                <a:lnTo>
                  <a:pt x="1588" y="1615"/>
                </a:lnTo>
                <a:lnTo>
                  <a:pt x="1574" y="1669"/>
                </a:lnTo>
                <a:lnTo>
                  <a:pt x="1556" y="1721"/>
                </a:lnTo>
                <a:lnTo>
                  <a:pt x="1539" y="1771"/>
                </a:lnTo>
                <a:lnTo>
                  <a:pt x="1519" y="1819"/>
                </a:lnTo>
                <a:lnTo>
                  <a:pt x="1498" y="1864"/>
                </a:lnTo>
                <a:lnTo>
                  <a:pt x="1478" y="1906"/>
                </a:lnTo>
                <a:lnTo>
                  <a:pt x="1457" y="1945"/>
                </a:lnTo>
                <a:lnTo>
                  <a:pt x="1437" y="1981"/>
                </a:lnTo>
                <a:lnTo>
                  <a:pt x="1419" y="2014"/>
                </a:lnTo>
                <a:lnTo>
                  <a:pt x="1400" y="2042"/>
                </a:lnTo>
                <a:lnTo>
                  <a:pt x="1385" y="2067"/>
                </a:lnTo>
                <a:lnTo>
                  <a:pt x="1371" y="2087"/>
                </a:lnTo>
                <a:lnTo>
                  <a:pt x="1360" y="2103"/>
                </a:lnTo>
                <a:lnTo>
                  <a:pt x="1352" y="2114"/>
                </a:lnTo>
                <a:lnTo>
                  <a:pt x="1406" y="2114"/>
                </a:lnTo>
                <a:lnTo>
                  <a:pt x="1459" y="2111"/>
                </a:lnTo>
                <a:lnTo>
                  <a:pt x="1510" y="2103"/>
                </a:lnTo>
                <a:lnTo>
                  <a:pt x="1561" y="2091"/>
                </a:lnTo>
                <a:lnTo>
                  <a:pt x="1609" y="2076"/>
                </a:lnTo>
                <a:lnTo>
                  <a:pt x="1659" y="2054"/>
                </a:lnTo>
                <a:lnTo>
                  <a:pt x="1707" y="2029"/>
                </a:lnTo>
                <a:lnTo>
                  <a:pt x="1753" y="1999"/>
                </a:lnTo>
                <a:lnTo>
                  <a:pt x="1795" y="1964"/>
                </a:lnTo>
                <a:lnTo>
                  <a:pt x="1835" y="1926"/>
                </a:lnTo>
                <a:lnTo>
                  <a:pt x="1871" y="1883"/>
                </a:lnTo>
                <a:lnTo>
                  <a:pt x="1903" y="1838"/>
                </a:lnTo>
                <a:lnTo>
                  <a:pt x="1932" y="1788"/>
                </a:lnTo>
                <a:lnTo>
                  <a:pt x="1957" y="1734"/>
                </a:lnTo>
                <a:lnTo>
                  <a:pt x="1977" y="1678"/>
                </a:lnTo>
                <a:lnTo>
                  <a:pt x="1994" y="1617"/>
                </a:lnTo>
                <a:lnTo>
                  <a:pt x="2006" y="1553"/>
                </a:lnTo>
                <a:lnTo>
                  <a:pt x="2014" y="1487"/>
                </a:lnTo>
                <a:lnTo>
                  <a:pt x="2014" y="1438"/>
                </a:lnTo>
                <a:lnTo>
                  <a:pt x="2009" y="1386"/>
                </a:lnTo>
                <a:lnTo>
                  <a:pt x="2000" y="1332"/>
                </a:lnTo>
                <a:lnTo>
                  <a:pt x="1988" y="1277"/>
                </a:lnTo>
                <a:lnTo>
                  <a:pt x="1971" y="1219"/>
                </a:lnTo>
                <a:lnTo>
                  <a:pt x="1951" y="1161"/>
                </a:lnTo>
                <a:lnTo>
                  <a:pt x="1928" y="1103"/>
                </a:lnTo>
                <a:lnTo>
                  <a:pt x="1903" y="1044"/>
                </a:lnTo>
                <a:lnTo>
                  <a:pt x="1876" y="985"/>
                </a:lnTo>
                <a:lnTo>
                  <a:pt x="1848" y="926"/>
                </a:lnTo>
                <a:lnTo>
                  <a:pt x="1817" y="868"/>
                </a:lnTo>
                <a:lnTo>
                  <a:pt x="1785" y="812"/>
                </a:lnTo>
                <a:lnTo>
                  <a:pt x="1755" y="757"/>
                </a:lnTo>
                <a:lnTo>
                  <a:pt x="1723" y="704"/>
                </a:lnTo>
                <a:lnTo>
                  <a:pt x="1692" y="654"/>
                </a:lnTo>
                <a:lnTo>
                  <a:pt x="1661" y="606"/>
                </a:lnTo>
                <a:lnTo>
                  <a:pt x="1632" y="561"/>
                </a:lnTo>
                <a:lnTo>
                  <a:pt x="1604" y="520"/>
                </a:lnTo>
                <a:lnTo>
                  <a:pt x="1592" y="507"/>
                </a:lnTo>
                <a:lnTo>
                  <a:pt x="1577" y="498"/>
                </a:lnTo>
                <a:lnTo>
                  <a:pt x="1561" y="495"/>
                </a:lnTo>
                <a:close/>
                <a:moveTo>
                  <a:pt x="1485" y="0"/>
                </a:moveTo>
                <a:lnTo>
                  <a:pt x="1509" y="1"/>
                </a:lnTo>
                <a:lnTo>
                  <a:pt x="1537" y="1"/>
                </a:lnTo>
                <a:lnTo>
                  <a:pt x="1564" y="4"/>
                </a:lnTo>
                <a:lnTo>
                  <a:pt x="1593" y="6"/>
                </a:lnTo>
                <a:lnTo>
                  <a:pt x="1624" y="9"/>
                </a:lnTo>
                <a:lnTo>
                  <a:pt x="1654" y="15"/>
                </a:lnTo>
                <a:lnTo>
                  <a:pt x="1687" y="20"/>
                </a:lnTo>
                <a:lnTo>
                  <a:pt x="1721" y="26"/>
                </a:lnTo>
                <a:lnTo>
                  <a:pt x="1755" y="35"/>
                </a:lnTo>
                <a:lnTo>
                  <a:pt x="1790" y="45"/>
                </a:lnTo>
                <a:lnTo>
                  <a:pt x="1826" y="57"/>
                </a:lnTo>
                <a:lnTo>
                  <a:pt x="1862" y="70"/>
                </a:lnTo>
                <a:lnTo>
                  <a:pt x="1899" y="85"/>
                </a:lnTo>
                <a:lnTo>
                  <a:pt x="1936" y="102"/>
                </a:lnTo>
                <a:lnTo>
                  <a:pt x="1973" y="121"/>
                </a:lnTo>
                <a:lnTo>
                  <a:pt x="2011" y="142"/>
                </a:lnTo>
                <a:lnTo>
                  <a:pt x="2048" y="166"/>
                </a:lnTo>
                <a:lnTo>
                  <a:pt x="2087" y="191"/>
                </a:lnTo>
                <a:lnTo>
                  <a:pt x="2125" y="220"/>
                </a:lnTo>
                <a:lnTo>
                  <a:pt x="2162" y="251"/>
                </a:lnTo>
                <a:lnTo>
                  <a:pt x="2199" y="285"/>
                </a:lnTo>
                <a:lnTo>
                  <a:pt x="2236" y="321"/>
                </a:lnTo>
                <a:lnTo>
                  <a:pt x="2273" y="360"/>
                </a:lnTo>
                <a:lnTo>
                  <a:pt x="2309" y="402"/>
                </a:lnTo>
                <a:lnTo>
                  <a:pt x="2345" y="448"/>
                </a:lnTo>
                <a:lnTo>
                  <a:pt x="2380" y="497"/>
                </a:lnTo>
                <a:lnTo>
                  <a:pt x="2414" y="549"/>
                </a:lnTo>
                <a:lnTo>
                  <a:pt x="2447" y="605"/>
                </a:lnTo>
                <a:lnTo>
                  <a:pt x="2480" y="664"/>
                </a:lnTo>
                <a:lnTo>
                  <a:pt x="2510" y="727"/>
                </a:lnTo>
                <a:lnTo>
                  <a:pt x="2541" y="793"/>
                </a:lnTo>
                <a:lnTo>
                  <a:pt x="2569" y="864"/>
                </a:lnTo>
                <a:lnTo>
                  <a:pt x="2597" y="938"/>
                </a:lnTo>
                <a:lnTo>
                  <a:pt x="2622" y="1018"/>
                </a:lnTo>
                <a:lnTo>
                  <a:pt x="2648" y="1100"/>
                </a:lnTo>
                <a:lnTo>
                  <a:pt x="2670" y="1187"/>
                </a:lnTo>
                <a:lnTo>
                  <a:pt x="2692" y="1279"/>
                </a:lnTo>
                <a:lnTo>
                  <a:pt x="2712" y="1375"/>
                </a:lnTo>
                <a:lnTo>
                  <a:pt x="2729" y="1476"/>
                </a:lnTo>
                <a:lnTo>
                  <a:pt x="2745" y="1582"/>
                </a:lnTo>
                <a:lnTo>
                  <a:pt x="2759" y="1692"/>
                </a:lnTo>
                <a:lnTo>
                  <a:pt x="2770" y="1807"/>
                </a:lnTo>
                <a:lnTo>
                  <a:pt x="2780" y="1928"/>
                </a:lnTo>
                <a:lnTo>
                  <a:pt x="2787" y="2054"/>
                </a:lnTo>
                <a:lnTo>
                  <a:pt x="2792" y="2185"/>
                </a:lnTo>
                <a:lnTo>
                  <a:pt x="2794" y="2321"/>
                </a:lnTo>
                <a:lnTo>
                  <a:pt x="2793" y="2464"/>
                </a:lnTo>
                <a:lnTo>
                  <a:pt x="2791" y="2612"/>
                </a:lnTo>
                <a:lnTo>
                  <a:pt x="2786" y="2657"/>
                </a:lnTo>
                <a:lnTo>
                  <a:pt x="2777" y="2700"/>
                </a:lnTo>
                <a:lnTo>
                  <a:pt x="2763" y="2743"/>
                </a:lnTo>
                <a:lnTo>
                  <a:pt x="2745" y="2782"/>
                </a:lnTo>
                <a:lnTo>
                  <a:pt x="2722" y="2820"/>
                </a:lnTo>
                <a:lnTo>
                  <a:pt x="2696" y="2854"/>
                </a:lnTo>
                <a:lnTo>
                  <a:pt x="2664" y="2885"/>
                </a:lnTo>
                <a:lnTo>
                  <a:pt x="2630" y="2914"/>
                </a:lnTo>
                <a:lnTo>
                  <a:pt x="2593" y="2938"/>
                </a:lnTo>
                <a:lnTo>
                  <a:pt x="2552" y="2957"/>
                </a:lnTo>
                <a:lnTo>
                  <a:pt x="2500" y="2978"/>
                </a:lnTo>
                <a:lnTo>
                  <a:pt x="2442" y="2999"/>
                </a:lnTo>
                <a:lnTo>
                  <a:pt x="2381" y="3017"/>
                </a:lnTo>
                <a:lnTo>
                  <a:pt x="2315" y="3036"/>
                </a:lnTo>
                <a:lnTo>
                  <a:pt x="2243" y="3051"/>
                </a:lnTo>
                <a:lnTo>
                  <a:pt x="2167" y="3065"/>
                </a:lnTo>
                <a:lnTo>
                  <a:pt x="2087" y="3076"/>
                </a:lnTo>
                <a:lnTo>
                  <a:pt x="2003" y="3082"/>
                </a:lnTo>
                <a:lnTo>
                  <a:pt x="1913" y="3086"/>
                </a:lnTo>
                <a:lnTo>
                  <a:pt x="1879" y="3089"/>
                </a:lnTo>
                <a:lnTo>
                  <a:pt x="1847" y="3097"/>
                </a:lnTo>
                <a:lnTo>
                  <a:pt x="1816" y="3109"/>
                </a:lnTo>
                <a:lnTo>
                  <a:pt x="1788" y="3125"/>
                </a:lnTo>
                <a:lnTo>
                  <a:pt x="1761" y="3146"/>
                </a:lnTo>
                <a:lnTo>
                  <a:pt x="1740" y="3170"/>
                </a:lnTo>
                <a:lnTo>
                  <a:pt x="1720" y="3197"/>
                </a:lnTo>
                <a:lnTo>
                  <a:pt x="1705" y="3226"/>
                </a:lnTo>
                <a:lnTo>
                  <a:pt x="1605" y="3464"/>
                </a:lnTo>
                <a:lnTo>
                  <a:pt x="1591" y="3491"/>
                </a:lnTo>
                <a:lnTo>
                  <a:pt x="1573" y="3515"/>
                </a:lnTo>
                <a:lnTo>
                  <a:pt x="1551" y="3536"/>
                </a:lnTo>
                <a:lnTo>
                  <a:pt x="1527" y="3552"/>
                </a:lnTo>
                <a:lnTo>
                  <a:pt x="1499" y="3564"/>
                </a:lnTo>
                <a:lnTo>
                  <a:pt x="1470" y="3571"/>
                </a:lnTo>
                <a:lnTo>
                  <a:pt x="1439" y="3575"/>
                </a:lnTo>
                <a:lnTo>
                  <a:pt x="567" y="3575"/>
                </a:lnTo>
                <a:lnTo>
                  <a:pt x="536" y="3571"/>
                </a:lnTo>
                <a:lnTo>
                  <a:pt x="506" y="3564"/>
                </a:lnTo>
                <a:lnTo>
                  <a:pt x="478" y="3551"/>
                </a:lnTo>
                <a:lnTo>
                  <a:pt x="453" y="3533"/>
                </a:lnTo>
                <a:lnTo>
                  <a:pt x="430" y="3510"/>
                </a:lnTo>
                <a:lnTo>
                  <a:pt x="413" y="3485"/>
                </a:lnTo>
                <a:lnTo>
                  <a:pt x="398" y="3457"/>
                </a:lnTo>
                <a:lnTo>
                  <a:pt x="391" y="3428"/>
                </a:lnTo>
                <a:lnTo>
                  <a:pt x="387" y="3397"/>
                </a:lnTo>
                <a:lnTo>
                  <a:pt x="390" y="3366"/>
                </a:lnTo>
                <a:lnTo>
                  <a:pt x="390" y="3366"/>
                </a:lnTo>
                <a:lnTo>
                  <a:pt x="405" y="3249"/>
                </a:lnTo>
                <a:lnTo>
                  <a:pt x="415" y="3133"/>
                </a:lnTo>
                <a:lnTo>
                  <a:pt x="418" y="3016"/>
                </a:lnTo>
                <a:lnTo>
                  <a:pt x="416" y="2900"/>
                </a:lnTo>
                <a:lnTo>
                  <a:pt x="407" y="2784"/>
                </a:lnTo>
                <a:lnTo>
                  <a:pt x="393" y="2669"/>
                </a:lnTo>
                <a:lnTo>
                  <a:pt x="373" y="2554"/>
                </a:lnTo>
                <a:lnTo>
                  <a:pt x="347" y="2441"/>
                </a:lnTo>
                <a:lnTo>
                  <a:pt x="315" y="2330"/>
                </a:lnTo>
                <a:lnTo>
                  <a:pt x="278" y="2220"/>
                </a:lnTo>
                <a:lnTo>
                  <a:pt x="235" y="2111"/>
                </a:lnTo>
                <a:lnTo>
                  <a:pt x="187" y="2005"/>
                </a:lnTo>
                <a:lnTo>
                  <a:pt x="132" y="1901"/>
                </a:lnTo>
                <a:lnTo>
                  <a:pt x="117" y="1868"/>
                </a:lnTo>
                <a:lnTo>
                  <a:pt x="104" y="1831"/>
                </a:lnTo>
                <a:lnTo>
                  <a:pt x="103" y="1829"/>
                </a:lnTo>
                <a:lnTo>
                  <a:pt x="101" y="1825"/>
                </a:lnTo>
                <a:lnTo>
                  <a:pt x="98" y="1816"/>
                </a:lnTo>
                <a:lnTo>
                  <a:pt x="95" y="1804"/>
                </a:lnTo>
                <a:lnTo>
                  <a:pt x="89" y="1790"/>
                </a:lnTo>
                <a:lnTo>
                  <a:pt x="85" y="1772"/>
                </a:lnTo>
                <a:lnTo>
                  <a:pt x="79" y="1753"/>
                </a:lnTo>
                <a:lnTo>
                  <a:pt x="72" y="1730"/>
                </a:lnTo>
                <a:lnTo>
                  <a:pt x="65" y="1705"/>
                </a:lnTo>
                <a:lnTo>
                  <a:pt x="59" y="1676"/>
                </a:lnTo>
                <a:lnTo>
                  <a:pt x="52" y="1647"/>
                </a:lnTo>
                <a:lnTo>
                  <a:pt x="45" y="1614"/>
                </a:lnTo>
                <a:lnTo>
                  <a:pt x="38" y="1581"/>
                </a:lnTo>
                <a:lnTo>
                  <a:pt x="32" y="1545"/>
                </a:lnTo>
                <a:lnTo>
                  <a:pt x="25" y="1508"/>
                </a:lnTo>
                <a:lnTo>
                  <a:pt x="19" y="1468"/>
                </a:lnTo>
                <a:lnTo>
                  <a:pt x="14" y="1427"/>
                </a:lnTo>
                <a:lnTo>
                  <a:pt x="9" y="1386"/>
                </a:lnTo>
                <a:lnTo>
                  <a:pt x="5" y="1342"/>
                </a:lnTo>
                <a:lnTo>
                  <a:pt x="2" y="1297"/>
                </a:lnTo>
                <a:lnTo>
                  <a:pt x="1" y="1252"/>
                </a:lnTo>
                <a:lnTo>
                  <a:pt x="0" y="1206"/>
                </a:lnTo>
                <a:lnTo>
                  <a:pt x="0" y="1158"/>
                </a:lnTo>
                <a:lnTo>
                  <a:pt x="2" y="1110"/>
                </a:lnTo>
                <a:lnTo>
                  <a:pt x="5" y="1062"/>
                </a:lnTo>
                <a:lnTo>
                  <a:pt x="11" y="1013"/>
                </a:lnTo>
                <a:lnTo>
                  <a:pt x="17" y="965"/>
                </a:lnTo>
                <a:lnTo>
                  <a:pt x="26" y="916"/>
                </a:lnTo>
                <a:lnTo>
                  <a:pt x="37" y="867"/>
                </a:lnTo>
                <a:lnTo>
                  <a:pt x="49" y="818"/>
                </a:lnTo>
                <a:lnTo>
                  <a:pt x="64" y="769"/>
                </a:lnTo>
                <a:lnTo>
                  <a:pt x="82" y="721"/>
                </a:lnTo>
                <a:lnTo>
                  <a:pt x="101" y="673"/>
                </a:lnTo>
                <a:lnTo>
                  <a:pt x="123" y="627"/>
                </a:lnTo>
                <a:lnTo>
                  <a:pt x="148" y="580"/>
                </a:lnTo>
                <a:lnTo>
                  <a:pt x="176" y="534"/>
                </a:lnTo>
                <a:lnTo>
                  <a:pt x="206" y="489"/>
                </a:lnTo>
                <a:lnTo>
                  <a:pt x="239" y="447"/>
                </a:lnTo>
                <a:lnTo>
                  <a:pt x="276" y="404"/>
                </a:lnTo>
                <a:lnTo>
                  <a:pt x="315" y="363"/>
                </a:lnTo>
                <a:lnTo>
                  <a:pt x="359" y="324"/>
                </a:lnTo>
                <a:lnTo>
                  <a:pt x="405" y="287"/>
                </a:lnTo>
                <a:lnTo>
                  <a:pt x="455" y="251"/>
                </a:lnTo>
                <a:lnTo>
                  <a:pt x="509" y="217"/>
                </a:lnTo>
                <a:lnTo>
                  <a:pt x="566" y="184"/>
                </a:lnTo>
                <a:lnTo>
                  <a:pt x="629" y="155"/>
                </a:lnTo>
                <a:lnTo>
                  <a:pt x="694" y="128"/>
                </a:lnTo>
                <a:lnTo>
                  <a:pt x="764" y="102"/>
                </a:lnTo>
                <a:lnTo>
                  <a:pt x="837" y="80"/>
                </a:lnTo>
                <a:lnTo>
                  <a:pt x="916" y="59"/>
                </a:lnTo>
                <a:lnTo>
                  <a:pt x="999" y="42"/>
                </a:lnTo>
                <a:lnTo>
                  <a:pt x="1086" y="28"/>
                </a:lnTo>
                <a:lnTo>
                  <a:pt x="1179" y="16"/>
                </a:lnTo>
                <a:lnTo>
                  <a:pt x="1276" y="8"/>
                </a:lnTo>
                <a:lnTo>
                  <a:pt x="1377" y="3"/>
                </a:lnTo>
                <a:lnTo>
                  <a:pt x="148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88" name="Group 312"/>
          <p:cNvGrpSpPr>
            <a:grpSpLocks noChangeAspect="1"/>
          </p:cNvGrpSpPr>
          <p:nvPr/>
        </p:nvGrpSpPr>
        <p:grpSpPr bwMode="auto">
          <a:xfrm>
            <a:off x="4219033" y="2030077"/>
            <a:ext cx="203084" cy="203084"/>
            <a:chOff x="3156" y="1626"/>
            <a:chExt cx="901" cy="901"/>
          </a:xfrm>
          <a:solidFill>
            <a:schemeClr val="tx1">
              <a:lumMod val="65000"/>
              <a:lumOff val="35000"/>
            </a:schemeClr>
          </a:solidFill>
        </p:grpSpPr>
        <p:sp>
          <p:nvSpPr>
            <p:cNvPr id="689" name="Freeform 314"/>
            <p:cNvSpPr>
              <a:spLocks noEditPoints="1"/>
            </p:cNvSpPr>
            <p:nvPr/>
          </p:nvSpPr>
          <p:spPr bwMode="auto">
            <a:xfrm>
              <a:off x="3249" y="1719"/>
              <a:ext cx="715" cy="715"/>
            </a:xfrm>
            <a:custGeom>
              <a:avLst/>
              <a:gdLst>
                <a:gd name="T0" fmla="*/ 1244 w 2861"/>
                <a:gd name="T1" fmla="*/ 128 h 2860"/>
                <a:gd name="T2" fmla="*/ 981 w 2861"/>
                <a:gd name="T3" fmla="*/ 194 h 2860"/>
                <a:gd name="T4" fmla="*/ 742 w 2861"/>
                <a:gd name="T5" fmla="*/ 310 h 2860"/>
                <a:gd name="T6" fmla="*/ 532 w 2861"/>
                <a:gd name="T7" fmla="*/ 469 h 2860"/>
                <a:gd name="T8" fmla="*/ 358 w 2861"/>
                <a:gd name="T9" fmla="*/ 668 h 2860"/>
                <a:gd name="T10" fmla="*/ 227 w 2861"/>
                <a:gd name="T11" fmla="*/ 899 h 2860"/>
                <a:gd name="T12" fmla="*/ 144 w 2861"/>
                <a:gd name="T13" fmla="*/ 1154 h 2860"/>
                <a:gd name="T14" fmla="*/ 115 w 2861"/>
                <a:gd name="T15" fmla="*/ 1429 h 2860"/>
                <a:gd name="T16" fmla="*/ 144 w 2861"/>
                <a:gd name="T17" fmla="*/ 1705 h 2860"/>
                <a:gd name="T18" fmla="*/ 227 w 2861"/>
                <a:gd name="T19" fmla="*/ 1961 h 2860"/>
                <a:gd name="T20" fmla="*/ 358 w 2861"/>
                <a:gd name="T21" fmla="*/ 2191 h 2860"/>
                <a:gd name="T22" fmla="*/ 532 w 2861"/>
                <a:gd name="T23" fmla="*/ 2389 h 2860"/>
                <a:gd name="T24" fmla="*/ 742 w 2861"/>
                <a:gd name="T25" fmla="*/ 2550 h 2860"/>
                <a:gd name="T26" fmla="*/ 981 w 2861"/>
                <a:gd name="T27" fmla="*/ 2666 h 2860"/>
                <a:gd name="T28" fmla="*/ 1244 w 2861"/>
                <a:gd name="T29" fmla="*/ 2732 h 2860"/>
                <a:gd name="T30" fmla="*/ 1525 w 2861"/>
                <a:gd name="T31" fmla="*/ 2742 h 2860"/>
                <a:gd name="T32" fmla="*/ 1794 w 2861"/>
                <a:gd name="T33" fmla="*/ 2694 h 2860"/>
                <a:gd name="T34" fmla="*/ 2043 w 2861"/>
                <a:gd name="T35" fmla="*/ 2594 h 2860"/>
                <a:gd name="T36" fmla="*/ 2263 w 2861"/>
                <a:gd name="T37" fmla="*/ 2447 h 2860"/>
                <a:gd name="T38" fmla="*/ 2449 w 2861"/>
                <a:gd name="T39" fmla="*/ 2261 h 2860"/>
                <a:gd name="T40" fmla="*/ 2595 w 2861"/>
                <a:gd name="T41" fmla="*/ 2041 h 2860"/>
                <a:gd name="T42" fmla="*/ 2695 w 2861"/>
                <a:gd name="T43" fmla="*/ 1794 h 2860"/>
                <a:gd name="T44" fmla="*/ 2742 w 2861"/>
                <a:gd name="T45" fmla="*/ 1524 h 2860"/>
                <a:gd name="T46" fmla="*/ 2733 w 2861"/>
                <a:gd name="T47" fmla="*/ 1244 h 2860"/>
                <a:gd name="T48" fmla="*/ 2667 w 2861"/>
                <a:gd name="T49" fmla="*/ 981 h 2860"/>
                <a:gd name="T50" fmla="*/ 2551 w 2861"/>
                <a:gd name="T51" fmla="*/ 741 h 2860"/>
                <a:gd name="T52" fmla="*/ 2391 w 2861"/>
                <a:gd name="T53" fmla="*/ 532 h 2860"/>
                <a:gd name="T54" fmla="*/ 2193 w 2861"/>
                <a:gd name="T55" fmla="*/ 359 h 2860"/>
                <a:gd name="T56" fmla="*/ 1963 w 2861"/>
                <a:gd name="T57" fmla="*/ 228 h 2860"/>
                <a:gd name="T58" fmla="*/ 1706 w 2861"/>
                <a:gd name="T59" fmla="*/ 144 h 2860"/>
                <a:gd name="T60" fmla="*/ 1430 w 2861"/>
                <a:gd name="T61" fmla="*/ 115 h 2860"/>
                <a:gd name="T62" fmla="*/ 1624 w 2861"/>
                <a:gd name="T63" fmla="*/ 13 h 2860"/>
                <a:gd name="T64" fmla="*/ 1900 w 2861"/>
                <a:gd name="T65" fmla="*/ 79 h 2860"/>
                <a:gd name="T66" fmla="*/ 2152 w 2861"/>
                <a:gd name="T67" fmla="*/ 196 h 2860"/>
                <a:gd name="T68" fmla="*/ 2374 w 2861"/>
                <a:gd name="T69" fmla="*/ 357 h 2860"/>
                <a:gd name="T70" fmla="*/ 2563 w 2861"/>
                <a:gd name="T71" fmla="*/ 557 h 2860"/>
                <a:gd name="T72" fmla="*/ 2710 w 2861"/>
                <a:gd name="T73" fmla="*/ 790 h 2860"/>
                <a:gd name="T74" fmla="*/ 2810 w 2861"/>
                <a:gd name="T75" fmla="*/ 1050 h 2860"/>
                <a:gd name="T76" fmla="*/ 2857 w 2861"/>
                <a:gd name="T77" fmla="*/ 1332 h 2860"/>
                <a:gd name="T78" fmla="*/ 2848 w 2861"/>
                <a:gd name="T79" fmla="*/ 1623 h 2860"/>
                <a:gd name="T80" fmla="*/ 2782 w 2861"/>
                <a:gd name="T81" fmla="*/ 1899 h 2860"/>
                <a:gd name="T82" fmla="*/ 2666 w 2861"/>
                <a:gd name="T83" fmla="*/ 2151 h 2860"/>
                <a:gd name="T84" fmla="*/ 2505 w 2861"/>
                <a:gd name="T85" fmla="*/ 2374 h 2860"/>
                <a:gd name="T86" fmla="*/ 2304 w 2861"/>
                <a:gd name="T87" fmla="*/ 2561 h 2860"/>
                <a:gd name="T88" fmla="*/ 2071 w 2861"/>
                <a:gd name="T89" fmla="*/ 2708 h 2860"/>
                <a:gd name="T90" fmla="*/ 1810 w 2861"/>
                <a:gd name="T91" fmla="*/ 2809 h 2860"/>
                <a:gd name="T92" fmla="*/ 1528 w 2861"/>
                <a:gd name="T93" fmla="*/ 2857 h 2860"/>
                <a:gd name="T94" fmla="*/ 1237 w 2861"/>
                <a:gd name="T95" fmla="*/ 2847 h 2860"/>
                <a:gd name="T96" fmla="*/ 961 w 2861"/>
                <a:gd name="T97" fmla="*/ 2781 h 2860"/>
                <a:gd name="T98" fmla="*/ 709 w 2861"/>
                <a:gd name="T99" fmla="*/ 2664 h 2860"/>
                <a:gd name="T100" fmla="*/ 486 w 2861"/>
                <a:gd name="T101" fmla="*/ 2503 h 2860"/>
                <a:gd name="T102" fmla="*/ 298 w 2861"/>
                <a:gd name="T103" fmla="*/ 2303 h 2860"/>
                <a:gd name="T104" fmla="*/ 151 w 2861"/>
                <a:gd name="T105" fmla="*/ 2070 h 2860"/>
                <a:gd name="T106" fmla="*/ 51 w 2861"/>
                <a:gd name="T107" fmla="*/ 1809 h 2860"/>
                <a:gd name="T108" fmla="*/ 4 w 2861"/>
                <a:gd name="T109" fmla="*/ 1528 h 2860"/>
                <a:gd name="T110" fmla="*/ 13 w 2861"/>
                <a:gd name="T111" fmla="*/ 1236 h 2860"/>
                <a:gd name="T112" fmla="*/ 79 w 2861"/>
                <a:gd name="T113" fmla="*/ 961 h 2860"/>
                <a:gd name="T114" fmla="*/ 195 w 2861"/>
                <a:gd name="T115" fmla="*/ 709 h 2860"/>
                <a:gd name="T116" fmla="*/ 356 w 2861"/>
                <a:gd name="T117" fmla="*/ 486 h 2860"/>
                <a:gd name="T118" fmla="*/ 557 w 2861"/>
                <a:gd name="T119" fmla="*/ 299 h 2860"/>
                <a:gd name="T120" fmla="*/ 790 w 2861"/>
                <a:gd name="T121" fmla="*/ 151 h 2860"/>
                <a:gd name="T122" fmla="*/ 1050 w 2861"/>
                <a:gd name="T123" fmla="*/ 51 h 2860"/>
                <a:gd name="T124" fmla="*/ 1333 w 2861"/>
                <a:gd name="T125" fmla="*/ 3 h 2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61" h="2860">
                  <a:moveTo>
                    <a:pt x="1430" y="115"/>
                  </a:moveTo>
                  <a:lnTo>
                    <a:pt x="1336" y="118"/>
                  </a:lnTo>
                  <a:lnTo>
                    <a:pt x="1244" y="128"/>
                  </a:lnTo>
                  <a:lnTo>
                    <a:pt x="1154" y="144"/>
                  </a:lnTo>
                  <a:lnTo>
                    <a:pt x="1067" y="166"/>
                  </a:lnTo>
                  <a:lnTo>
                    <a:pt x="981" y="194"/>
                  </a:lnTo>
                  <a:lnTo>
                    <a:pt x="898" y="228"/>
                  </a:lnTo>
                  <a:lnTo>
                    <a:pt x="818" y="266"/>
                  </a:lnTo>
                  <a:lnTo>
                    <a:pt x="742" y="310"/>
                  </a:lnTo>
                  <a:lnTo>
                    <a:pt x="668" y="359"/>
                  </a:lnTo>
                  <a:lnTo>
                    <a:pt x="598" y="413"/>
                  </a:lnTo>
                  <a:lnTo>
                    <a:pt x="532" y="469"/>
                  </a:lnTo>
                  <a:lnTo>
                    <a:pt x="470" y="532"/>
                  </a:lnTo>
                  <a:lnTo>
                    <a:pt x="412" y="599"/>
                  </a:lnTo>
                  <a:lnTo>
                    <a:pt x="358" y="668"/>
                  </a:lnTo>
                  <a:lnTo>
                    <a:pt x="310" y="741"/>
                  </a:lnTo>
                  <a:lnTo>
                    <a:pt x="266" y="819"/>
                  </a:lnTo>
                  <a:lnTo>
                    <a:pt x="227" y="899"/>
                  </a:lnTo>
                  <a:lnTo>
                    <a:pt x="194" y="981"/>
                  </a:lnTo>
                  <a:lnTo>
                    <a:pt x="166" y="1066"/>
                  </a:lnTo>
                  <a:lnTo>
                    <a:pt x="144" y="1154"/>
                  </a:lnTo>
                  <a:lnTo>
                    <a:pt x="128" y="1244"/>
                  </a:lnTo>
                  <a:lnTo>
                    <a:pt x="119" y="1336"/>
                  </a:lnTo>
                  <a:lnTo>
                    <a:pt x="115" y="1429"/>
                  </a:lnTo>
                  <a:lnTo>
                    <a:pt x="119" y="1524"/>
                  </a:lnTo>
                  <a:lnTo>
                    <a:pt x="128" y="1615"/>
                  </a:lnTo>
                  <a:lnTo>
                    <a:pt x="144" y="1705"/>
                  </a:lnTo>
                  <a:lnTo>
                    <a:pt x="166" y="1794"/>
                  </a:lnTo>
                  <a:lnTo>
                    <a:pt x="194" y="1879"/>
                  </a:lnTo>
                  <a:lnTo>
                    <a:pt x="227" y="1961"/>
                  </a:lnTo>
                  <a:lnTo>
                    <a:pt x="266" y="2041"/>
                  </a:lnTo>
                  <a:lnTo>
                    <a:pt x="310" y="2118"/>
                  </a:lnTo>
                  <a:lnTo>
                    <a:pt x="358" y="2191"/>
                  </a:lnTo>
                  <a:lnTo>
                    <a:pt x="412" y="2261"/>
                  </a:lnTo>
                  <a:lnTo>
                    <a:pt x="470" y="2328"/>
                  </a:lnTo>
                  <a:lnTo>
                    <a:pt x="532" y="2389"/>
                  </a:lnTo>
                  <a:lnTo>
                    <a:pt x="598" y="2447"/>
                  </a:lnTo>
                  <a:lnTo>
                    <a:pt x="668" y="2501"/>
                  </a:lnTo>
                  <a:lnTo>
                    <a:pt x="742" y="2550"/>
                  </a:lnTo>
                  <a:lnTo>
                    <a:pt x="818" y="2594"/>
                  </a:lnTo>
                  <a:lnTo>
                    <a:pt x="898" y="2632"/>
                  </a:lnTo>
                  <a:lnTo>
                    <a:pt x="981" y="2666"/>
                  </a:lnTo>
                  <a:lnTo>
                    <a:pt x="1067" y="2694"/>
                  </a:lnTo>
                  <a:lnTo>
                    <a:pt x="1154" y="2715"/>
                  </a:lnTo>
                  <a:lnTo>
                    <a:pt x="1244" y="2732"/>
                  </a:lnTo>
                  <a:lnTo>
                    <a:pt x="1336" y="2742"/>
                  </a:lnTo>
                  <a:lnTo>
                    <a:pt x="1430" y="2745"/>
                  </a:lnTo>
                  <a:lnTo>
                    <a:pt x="1525" y="2742"/>
                  </a:lnTo>
                  <a:lnTo>
                    <a:pt x="1617" y="2732"/>
                  </a:lnTo>
                  <a:lnTo>
                    <a:pt x="1706" y="2715"/>
                  </a:lnTo>
                  <a:lnTo>
                    <a:pt x="1794" y="2694"/>
                  </a:lnTo>
                  <a:lnTo>
                    <a:pt x="1879" y="2666"/>
                  </a:lnTo>
                  <a:lnTo>
                    <a:pt x="1963" y="2632"/>
                  </a:lnTo>
                  <a:lnTo>
                    <a:pt x="2043" y="2594"/>
                  </a:lnTo>
                  <a:lnTo>
                    <a:pt x="2119" y="2550"/>
                  </a:lnTo>
                  <a:lnTo>
                    <a:pt x="2193" y="2501"/>
                  </a:lnTo>
                  <a:lnTo>
                    <a:pt x="2263" y="2447"/>
                  </a:lnTo>
                  <a:lnTo>
                    <a:pt x="2328" y="2389"/>
                  </a:lnTo>
                  <a:lnTo>
                    <a:pt x="2391" y="2328"/>
                  </a:lnTo>
                  <a:lnTo>
                    <a:pt x="2449" y="2261"/>
                  </a:lnTo>
                  <a:lnTo>
                    <a:pt x="2503" y="2191"/>
                  </a:lnTo>
                  <a:lnTo>
                    <a:pt x="2551" y="2118"/>
                  </a:lnTo>
                  <a:lnTo>
                    <a:pt x="2595" y="2041"/>
                  </a:lnTo>
                  <a:lnTo>
                    <a:pt x="2634" y="1961"/>
                  </a:lnTo>
                  <a:lnTo>
                    <a:pt x="2667" y="1879"/>
                  </a:lnTo>
                  <a:lnTo>
                    <a:pt x="2695" y="1794"/>
                  </a:lnTo>
                  <a:lnTo>
                    <a:pt x="2717" y="1705"/>
                  </a:lnTo>
                  <a:lnTo>
                    <a:pt x="2733" y="1615"/>
                  </a:lnTo>
                  <a:lnTo>
                    <a:pt x="2742" y="1524"/>
                  </a:lnTo>
                  <a:lnTo>
                    <a:pt x="2746" y="1429"/>
                  </a:lnTo>
                  <a:lnTo>
                    <a:pt x="2742" y="1336"/>
                  </a:lnTo>
                  <a:lnTo>
                    <a:pt x="2733" y="1244"/>
                  </a:lnTo>
                  <a:lnTo>
                    <a:pt x="2717" y="1154"/>
                  </a:lnTo>
                  <a:lnTo>
                    <a:pt x="2695" y="1066"/>
                  </a:lnTo>
                  <a:lnTo>
                    <a:pt x="2667" y="981"/>
                  </a:lnTo>
                  <a:lnTo>
                    <a:pt x="2634" y="899"/>
                  </a:lnTo>
                  <a:lnTo>
                    <a:pt x="2595" y="819"/>
                  </a:lnTo>
                  <a:lnTo>
                    <a:pt x="2551" y="741"/>
                  </a:lnTo>
                  <a:lnTo>
                    <a:pt x="2503" y="668"/>
                  </a:lnTo>
                  <a:lnTo>
                    <a:pt x="2449" y="599"/>
                  </a:lnTo>
                  <a:lnTo>
                    <a:pt x="2391" y="532"/>
                  </a:lnTo>
                  <a:lnTo>
                    <a:pt x="2328" y="469"/>
                  </a:lnTo>
                  <a:lnTo>
                    <a:pt x="2263" y="413"/>
                  </a:lnTo>
                  <a:lnTo>
                    <a:pt x="2193" y="359"/>
                  </a:lnTo>
                  <a:lnTo>
                    <a:pt x="2119" y="310"/>
                  </a:lnTo>
                  <a:lnTo>
                    <a:pt x="2043" y="266"/>
                  </a:lnTo>
                  <a:lnTo>
                    <a:pt x="1963" y="228"/>
                  </a:lnTo>
                  <a:lnTo>
                    <a:pt x="1879" y="194"/>
                  </a:lnTo>
                  <a:lnTo>
                    <a:pt x="1794" y="166"/>
                  </a:lnTo>
                  <a:lnTo>
                    <a:pt x="1706" y="144"/>
                  </a:lnTo>
                  <a:lnTo>
                    <a:pt x="1617" y="128"/>
                  </a:lnTo>
                  <a:lnTo>
                    <a:pt x="1525" y="118"/>
                  </a:lnTo>
                  <a:lnTo>
                    <a:pt x="1430" y="115"/>
                  </a:lnTo>
                  <a:close/>
                  <a:moveTo>
                    <a:pt x="1430" y="0"/>
                  </a:moveTo>
                  <a:lnTo>
                    <a:pt x="1528" y="3"/>
                  </a:lnTo>
                  <a:lnTo>
                    <a:pt x="1624" y="13"/>
                  </a:lnTo>
                  <a:lnTo>
                    <a:pt x="1718" y="29"/>
                  </a:lnTo>
                  <a:lnTo>
                    <a:pt x="1810" y="51"/>
                  </a:lnTo>
                  <a:lnTo>
                    <a:pt x="1900" y="79"/>
                  </a:lnTo>
                  <a:lnTo>
                    <a:pt x="1987" y="113"/>
                  </a:lnTo>
                  <a:lnTo>
                    <a:pt x="2071" y="151"/>
                  </a:lnTo>
                  <a:lnTo>
                    <a:pt x="2152" y="196"/>
                  </a:lnTo>
                  <a:lnTo>
                    <a:pt x="2230" y="244"/>
                  </a:lnTo>
                  <a:lnTo>
                    <a:pt x="2304" y="299"/>
                  </a:lnTo>
                  <a:lnTo>
                    <a:pt x="2374" y="357"/>
                  </a:lnTo>
                  <a:lnTo>
                    <a:pt x="2441" y="419"/>
                  </a:lnTo>
                  <a:lnTo>
                    <a:pt x="2505" y="486"/>
                  </a:lnTo>
                  <a:lnTo>
                    <a:pt x="2563" y="557"/>
                  </a:lnTo>
                  <a:lnTo>
                    <a:pt x="2616" y="630"/>
                  </a:lnTo>
                  <a:lnTo>
                    <a:pt x="2666" y="709"/>
                  </a:lnTo>
                  <a:lnTo>
                    <a:pt x="2710" y="790"/>
                  </a:lnTo>
                  <a:lnTo>
                    <a:pt x="2749" y="873"/>
                  </a:lnTo>
                  <a:lnTo>
                    <a:pt x="2782" y="961"/>
                  </a:lnTo>
                  <a:lnTo>
                    <a:pt x="2810" y="1050"/>
                  </a:lnTo>
                  <a:lnTo>
                    <a:pt x="2832" y="1142"/>
                  </a:lnTo>
                  <a:lnTo>
                    <a:pt x="2848" y="1236"/>
                  </a:lnTo>
                  <a:lnTo>
                    <a:pt x="2857" y="1332"/>
                  </a:lnTo>
                  <a:lnTo>
                    <a:pt x="2861" y="1429"/>
                  </a:lnTo>
                  <a:lnTo>
                    <a:pt x="2857" y="1528"/>
                  </a:lnTo>
                  <a:lnTo>
                    <a:pt x="2848" y="1623"/>
                  </a:lnTo>
                  <a:lnTo>
                    <a:pt x="2832" y="1717"/>
                  </a:lnTo>
                  <a:lnTo>
                    <a:pt x="2810" y="1809"/>
                  </a:lnTo>
                  <a:lnTo>
                    <a:pt x="2782" y="1899"/>
                  </a:lnTo>
                  <a:lnTo>
                    <a:pt x="2749" y="1985"/>
                  </a:lnTo>
                  <a:lnTo>
                    <a:pt x="2710" y="2070"/>
                  </a:lnTo>
                  <a:lnTo>
                    <a:pt x="2666" y="2151"/>
                  </a:lnTo>
                  <a:lnTo>
                    <a:pt x="2616" y="2228"/>
                  </a:lnTo>
                  <a:lnTo>
                    <a:pt x="2563" y="2303"/>
                  </a:lnTo>
                  <a:lnTo>
                    <a:pt x="2505" y="2374"/>
                  </a:lnTo>
                  <a:lnTo>
                    <a:pt x="2441" y="2441"/>
                  </a:lnTo>
                  <a:lnTo>
                    <a:pt x="2374" y="2503"/>
                  </a:lnTo>
                  <a:lnTo>
                    <a:pt x="2304" y="2561"/>
                  </a:lnTo>
                  <a:lnTo>
                    <a:pt x="2230" y="2615"/>
                  </a:lnTo>
                  <a:lnTo>
                    <a:pt x="2152" y="2664"/>
                  </a:lnTo>
                  <a:lnTo>
                    <a:pt x="2071" y="2708"/>
                  </a:lnTo>
                  <a:lnTo>
                    <a:pt x="1987" y="2747"/>
                  </a:lnTo>
                  <a:lnTo>
                    <a:pt x="1900" y="2781"/>
                  </a:lnTo>
                  <a:lnTo>
                    <a:pt x="1810" y="2809"/>
                  </a:lnTo>
                  <a:lnTo>
                    <a:pt x="1718" y="2830"/>
                  </a:lnTo>
                  <a:lnTo>
                    <a:pt x="1624" y="2847"/>
                  </a:lnTo>
                  <a:lnTo>
                    <a:pt x="1528" y="2857"/>
                  </a:lnTo>
                  <a:lnTo>
                    <a:pt x="1430" y="2860"/>
                  </a:lnTo>
                  <a:lnTo>
                    <a:pt x="1333" y="2857"/>
                  </a:lnTo>
                  <a:lnTo>
                    <a:pt x="1237" y="2847"/>
                  </a:lnTo>
                  <a:lnTo>
                    <a:pt x="1142" y="2830"/>
                  </a:lnTo>
                  <a:lnTo>
                    <a:pt x="1050" y="2809"/>
                  </a:lnTo>
                  <a:lnTo>
                    <a:pt x="961" y="2781"/>
                  </a:lnTo>
                  <a:lnTo>
                    <a:pt x="874" y="2747"/>
                  </a:lnTo>
                  <a:lnTo>
                    <a:pt x="790" y="2708"/>
                  </a:lnTo>
                  <a:lnTo>
                    <a:pt x="709" y="2664"/>
                  </a:lnTo>
                  <a:lnTo>
                    <a:pt x="631" y="2615"/>
                  </a:lnTo>
                  <a:lnTo>
                    <a:pt x="557" y="2561"/>
                  </a:lnTo>
                  <a:lnTo>
                    <a:pt x="486" y="2503"/>
                  </a:lnTo>
                  <a:lnTo>
                    <a:pt x="420" y="2441"/>
                  </a:lnTo>
                  <a:lnTo>
                    <a:pt x="356" y="2374"/>
                  </a:lnTo>
                  <a:lnTo>
                    <a:pt x="298" y="2303"/>
                  </a:lnTo>
                  <a:lnTo>
                    <a:pt x="244" y="2228"/>
                  </a:lnTo>
                  <a:lnTo>
                    <a:pt x="195" y="2151"/>
                  </a:lnTo>
                  <a:lnTo>
                    <a:pt x="151" y="2070"/>
                  </a:lnTo>
                  <a:lnTo>
                    <a:pt x="112" y="1985"/>
                  </a:lnTo>
                  <a:lnTo>
                    <a:pt x="79" y="1899"/>
                  </a:lnTo>
                  <a:lnTo>
                    <a:pt x="51" y="1809"/>
                  </a:lnTo>
                  <a:lnTo>
                    <a:pt x="29" y="1717"/>
                  </a:lnTo>
                  <a:lnTo>
                    <a:pt x="13" y="1623"/>
                  </a:lnTo>
                  <a:lnTo>
                    <a:pt x="4" y="1528"/>
                  </a:lnTo>
                  <a:lnTo>
                    <a:pt x="0" y="1429"/>
                  </a:lnTo>
                  <a:lnTo>
                    <a:pt x="4" y="1332"/>
                  </a:lnTo>
                  <a:lnTo>
                    <a:pt x="13" y="1236"/>
                  </a:lnTo>
                  <a:lnTo>
                    <a:pt x="29" y="1142"/>
                  </a:lnTo>
                  <a:lnTo>
                    <a:pt x="51" y="1050"/>
                  </a:lnTo>
                  <a:lnTo>
                    <a:pt x="79" y="961"/>
                  </a:lnTo>
                  <a:lnTo>
                    <a:pt x="112" y="873"/>
                  </a:lnTo>
                  <a:lnTo>
                    <a:pt x="151" y="790"/>
                  </a:lnTo>
                  <a:lnTo>
                    <a:pt x="195" y="709"/>
                  </a:lnTo>
                  <a:lnTo>
                    <a:pt x="244" y="630"/>
                  </a:lnTo>
                  <a:lnTo>
                    <a:pt x="298" y="557"/>
                  </a:lnTo>
                  <a:lnTo>
                    <a:pt x="356" y="486"/>
                  </a:lnTo>
                  <a:lnTo>
                    <a:pt x="420" y="419"/>
                  </a:lnTo>
                  <a:lnTo>
                    <a:pt x="486" y="357"/>
                  </a:lnTo>
                  <a:lnTo>
                    <a:pt x="557" y="299"/>
                  </a:lnTo>
                  <a:lnTo>
                    <a:pt x="631" y="244"/>
                  </a:lnTo>
                  <a:lnTo>
                    <a:pt x="709" y="196"/>
                  </a:lnTo>
                  <a:lnTo>
                    <a:pt x="790" y="151"/>
                  </a:lnTo>
                  <a:lnTo>
                    <a:pt x="874" y="113"/>
                  </a:lnTo>
                  <a:lnTo>
                    <a:pt x="961" y="79"/>
                  </a:lnTo>
                  <a:lnTo>
                    <a:pt x="1050" y="51"/>
                  </a:lnTo>
                  <a:lnTo>
                    <a:pt x="1142" y="29"/>
                  </a:lnTo>
                  <a:lnTo>
                    <a:pt x="1237" y="13"/>
                  </a:lnTo>
                  <a:lnTo>
                    <a:pt x="1333" y="3"/>
                  </a:lnTo>
                  <a:lnTo>
                    <a:pt x="14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0" name="Freeform 315"/>
            <p:cNvSpPr>
              <a:spLocks/>
            </p:cNvSpPr>
            <p:nvPr/>
          </p:nvSpPr>
          <p:spPr bwMode="auto">
            <a:xfrm>
              <a:off x="3621" y="2091"/>
              <a:ext cx="284" cy="284"/>
            </a:xfrm>
            <a:custGeom>
              <a:avLst/>
              <a:gdLst>
                <a:gd name="T0" fmla="*/ 1086 w 1137"/>
                <a:gd name="T1" fmla="*/ 0 h 1137"/>
                <a:gd name="T2" fmla="*/ 1103 w 1137"/>
                <a:gd name="T3" fmla="*/ 5 h 1137"/>
                <a:gd name="T4" fmla="*/ 1119 w 1137"/>
                <a:gd name="T5" fmla="*/ 15 h 1137"/>
                <a:gd name="T6" fmla="*/ 1130 w 1137"/>
                <a:gd name="T7" fmla="*/ 29 h 1137"/>
                <a:gd name="T8" fmla="*/ 1136 w 1137"/>
                <a:gd name="T9" fmla="*/ 45 h 1137"/>
                <a:gd name="T10" fmla="*/ 1137 w 1137"/>
                <a:gd name="T11" fmla="*/ 64 h 1137"/>
                <a:gd name="T12" fmla="*/ 1125 w 1137"/>
                <a:gd name="T13" fmla="*/ 151 h 1137"/>
                <a:gd name="T14" fmla="*/ 1107 w 1137"/>
                <a:gd name="T15" fmla="*/ 238 h 1137"/>
                <a:gd name="T16" fmla="*/ 1081 w 1137"/>
                <a:gd name="T17" fmla="*/ 321 h 1137"/>
                <a:gd name="T18" fmla="*/ 1051 w 1137"/>
                <a:gd name="T19" fmla="*/ 402 h 1137"/>
                <a:gd name="T20" fmla="*/ 1016 w 1137"/>
                <a:gd name="T21" fmla="*/ 481 h 1137"/>
                <a:gd name="T22" fmla="*/ 974 w 1137"/>
                <a:gd name="T23" fmla="*/ 556 h 1137"/>
                <a:gd name="T24" fmla="*/ 927 w 1137"/>
                <a:gd name="T25" fmla="*/ 628 h 1137"/>
                <a:gd name="T26" fmla="*/ 877 w 1137"/>
                <a:gd name="T27" fmla="*/ 695 h 1137"/>
                <a:gd name="T28" fmla="*/ 821 w 1137"/>
                <a:gd name="T29" fmla="*/ 760 h 1137"/>
                <a:gd name="T30" fmla="*/ 760 w 1137"/>
                <a:gd name="T31" fmla="*/ 820 h 1137"/>
                <a:gd name="T32" fmla="*/ 696 w 1137"/>
                <a:gd name="T33" fmla="*/ 876 h 1137"/>
                <a:gd name="T34" fmla="*/ 628 w 1137"/>
                <a:gd name="T35" fmla="*/ 927 h 1137"/>
                <a:gd name="T36" fmla="*/ 556 w 1137"/>
                <a:gd name="T37" fmla="*/ 973 h 1137"/>
                <a:gd name="T38" fmla="*/ 481 w 1137"/>
                <a:gd name="T39" fmla="*/ 1015 h 1137"/>
                <a:gd name="T40" fmla="*/ 402 w 1137"/>
                <a:gd name="T41" fmla="*/ 1051 h 1137"/>
                <a:gd name="T42" fmla="*/ 321 w 1137"/>
                <a:gd name="T43" fmla="*/ 1082 h 1137"/>
                <a:gd name="T44" fmla="*/ 238 w 1137"/>
                <a:gd name="T45" fmla="*/ 1106 h 1137"/>
                <a:gd name="T46" fmla="*/ 152 w 1137"/>
                <a:gd name="T47" fmla="*/ 1124 h 1137"/>
                <a:gd name="T48" fmla="*/ 63 w 1137"/>
                <a:gd name="T49" fmla="*/ 1137 h 1137"/>
                <a:gd name="T50" fmla="*/ 57 w 1137"/>
                <a:gd name="T51" fmla="*/ 1137 h 1137"/>
                <a:gd name="T52" fmla="*/ 41 w 1137"/>
                <a:gd name="T53" fmla="*/ 1134 h 1137"/>
                <a:gd name="T54" fmla="*/ 26 w 1137"/>
                <a:gd name="T55" fmla="*/ 1128 h 1137"/>
                <a:gd name="T56" fmla="*/ 14 w 1137"/>
                <a:gd name="T57" fmla="*/ 1116 h 1137"/>
                <a:gd name="T58" fmla="*/ 5 w 1137"/>
                <a:gd name="T59" fmla="*/ 1102 h 1137"/>
                <a:gd name="T60" fmla="*/ 0 w 1137"/>
                <a:gd name="T61" fmla="*/ 1085 h 1137"/>
                <a:gd name="T62" fmla="*/ 2 w 1137"/>
                <a:gd name="T63" fmla="*/ 1066 h 1137"/>
                <a:gd name="T64" fmla="*/ 8 w 1137"/>
                <a:gd name="T65" fmla="*/ 1050 h 1137"/>
                <a:gd name="T66" fmla="*/ 19 w 1137"/>
                <a:gd name="T67" fmla="*/ 1037 h 1137"/>
                <a:gd name="T68" fmla="*/ 34 w 1137"/>
                <a:gd name="T69" fmla="*/ 1027 h 1137"/>
                <a:gd name="T70" fmla="*/ 52 w 1137"/>
                <a:gd name="T71" fmla="*/ 1023 h 1137"/>
                <a:gd name="T72" fmla="*/ 136 w 1137"/>
                <a:gd name="T73" fmla="*/ 1011 h 1137"/>
                <a:gd name="T74" fmla="*/ 218 w 1137"/>
                <a:gd name="T75" fmla="*/ 992 h 1137"/>
                <a:gd name="T76" fmla="*/ 297 w 1137"/>
                <a:gd name="T77" fmla="*/ 968 h 1137"/>
                <a:gd name="T78" fmla="*/ 375 w 1137"/>
                <a:gd name="T79" fmla="*/ 938 h 1137"/>
                <a:gd name="T80" fmla="*/ 448 w 1137"/>
                <a:gd name="T81" fmla="*/ 902 h 1137"/>
                <a:gd name="T82" fmla="*/ 520 w 1137"/>
                <a:gd name="T83" fmla="*/ 862 h 1137"/>
                <a:gd name="T84" fmla="*/ 586 w 1137"/>
                <a:gd name="T85" fmla="*/ 816 h 1137"/>
                <a:gd name="T86" fmla="*/ 650 w 1137"/>
                <a:gd name="T87" fmla="*/ 764 h 1137"/>
                <a:gd name="T88" fmla="*/ 709 w 1137"/>
                <a:gd name="T89" fmla="*/ 710 h 1137"/>
                <a:gd name="T90" fmla="*/ 765 w 1137"/>
                <a:gd name="T91" fmla="*/ 649 h 1137"/>
                <a:gd name="T92" fmla="*/ 815 w 1137"/>
                <a:gd name="T93" fmla="*/ 586 h 1137"/>
                <a:gd name="T94" fmla="*/ 861 w 1137"/>
                <a:gd name="T95" fmla="*/ 519 h 1137"/>
                <a:gd name="T96" fmla="*/ 903 w 1137"/>
                <a:gd name="T97" fmla="*/ 448 h 1137"/>
                <a:gd name="T98" fmla="*/ 938 w 1137"/>
                <a:gd name="T99" fmla="*/ 375 h 1137"/>
                <a:gd name="T100" fmla="*/ 969 w 1137"/>
                <a:gd name="T101" fmla="*/ 298 h 1137"/>
                <a:gd name="T102" fmla="*/ 993 w 1137"/>
                <a:gd name="T103" fmla="*/ 218 h 1137"/>
                <a:gd name="T104" fmla="*/ 1010 w 1137"/>
                <a:gd name="T105" fmla="*/ 136 h 1137"/>
                <a:gd name="T106" fmla="*/ 1022 w 1137"/>
                <a:gd name="T107" fmla="*/ 52 h 1137"/>
                <a:gd name="T108" fmla="*/ 1028 w 1137"/>
                <a:gd name="T109" fmla="*/ 34 h 1137"/>
                <a:gd name="T110" fmla="*/ 1036 w 1137"/>
                <a:gd name="T111" fmla="*/ 19 h 1137"/>
                <a:gd name="T112" fmla="*/ 1051 w 1137"/>
                <a:gd name="T113" fmla="*/ 8 h 1137"/>
                <a:gd name="T114" fmla="*/ 1067 w 1137"/>
                <a:gd name="T115" fmla="*/ 1 h 1137"/>
                <a:gd name="T116" fmla="*/ 1086 w 1137"/>
                <a:gd name="T117" fmla="*/ 0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7" h="1137">
                  <a:moveTo>
                    <a:pt x="1086" y="0"/>
                  </a:moveTo>
                  <a:lnTo>
                    <a:pt x="1103" y="5"/>
                  </a:lnTo>
                  <a:lnTo>
                    <a:pt x="1119" y="15"/>
                  </a:lnTo>
                  <a:lnTo>
                    <a:pt x="1130" y="29"/>
                  </a:lnTo>
                  <a:lnTo>
                    <a:pt x="1136" y="45"/>
                  </a:lnTo>
                  <a:lnTo>
                    <a:pt x="1137" y="64"/>
                  </a:lnTo>
                  <a:lnTo>
                    <a:pt x="1125" y="151"/>
                  </a:lnTo>
                  <a:lnTo>
                    <a:pt x="1107" y="238"/>
                  </a:lnTo>
                  <a:lnTo>
                    <a:pt x="1081" y="321"/>
                  </a:lnTo>
                  <a:lnTo>
                    <a:pt x="1051" y="402"/>
                  </a:lnTo>
                  <a:lnTo>
                    <a:pt x="1016" y="481"/>
                  </a:lnTo>
                  <a:lnTo>
                    <a:pt x="974" y="556"/>
                  </a:lnTo>
                  <a:lnTo>
                    <a:pt x="927" y="628"/>
                  </a:lnTo>
                  <a:lnTo>
                    <a:pt x="877" y="695"/>
                  </a:lnTo>
                  <a:lnTo>
                    <a:pt x="821" y="760"/>
                  </a:lnTo>
                  <a:lnTo>
                    <a:pt x="760" y="820"/>
                  </a:lnTo>
                  <a:lnTo>
                    <a:pt x="696" y="876"/>
                  </a:lnTo>
                  <a:lnTo>
                    <a:pt x="628" y="927"/>
                  </a:lnTo>
                  <a:lnTo>
                    <a:pt x="556" y="973"/>
                  </a:lnTo>
                  <a:lnTo>
                    <a:pt x="481" y="1015"/>
                  </a:lnTo>
                  <a:lnTo>
                    <a:pt x="402" y="1051"/>
                  </a:lnTo>
                  <a:lnTo>
                    <a:pt x="321" y="1082"/>
                  </a:lnTo>
                  <a:lnTo>
                    <a:pt x="238" y="1106"/>
                  </a:lnTo>
                  <a:lnTo>
                    <a:pt x="152" y="1124"/>
                  </a:lnTo>
                  <a:lnTo>
                    <a:pt x="63" y="1137"/>
                  </a:lnTo>
                  <a:lnTo>
                    <a:pt x="57" y="1137"/>
                  </a:lnTo>
                  <a:lnTo>
                    <a:pt x="41" y="1134"/>
                  </a:lnTo>
                  <a:lnTo>
                    <a:pt x="26" y="1128"/>
                  </a:lnTo>
                  <a:lnTo>
                    <a:pt x="14" y="1116"/>
                  </a:lnTo>
                  <a:lnTo>
                    <a:pt x="5" y="1102"/>
                  </a:lnTo>
                  <a:lnTo>
                    <a:pt x="0" y="1085"/>
                  </a:lnTo>
                  <a:lnTo>
                    <a:pt x="2" y="1066"/>
                  </a:lnTo>
                  <a:lnTo>
                    <a:pt x="8" y="1050"/>
                  </a:lnTo>
                  <a:lnTo>
                    <a:pt x="19" y="1037"/>
                  </a:lnTo>
                  <a:lnTo>
                    <a:pt x="34" y="1027"/>
                  </a:lnTo>
                  <a:lnTo>
                    <a:pt x="52" y="1023"/>
                  </a:lnTo>
                  <a:lnTo>
                    <a:pt x="136" y="1011"/>
                  </a:lnTo>
                  <a:lnTo>
                    <a:pt x="218" y="992"/>
                  </a:lnTo>
                  <a:lnTo>
                    <a:pt x="297" y="968"/>
                  </a:lnTo>
                  <a:lnTo>
                    <a:pt x="375" y="938"/>
                  </a:lnTo>
                  <a:lnTo>
                    <a:pt x="448" y="902"/>
                  </a:lnTo>
                  <a:lnTo>
                    <a:pt x="520" y="862"/>
                  </a:lnTo>
                  <a:lnTo>
                    <a:pt x="586" y="816"/>
                  </a:lnTo>
                  <a:lnTo>
                    <a:pt x="650" y="764"/>
                  </a:lnTo>
                  <a:lnTo>
                    <a:pt x="709" y="710"/>
                  </a:lnTo>
                  <a:lnTo>
                    <a:pt x="765" y="649"/>
                  </a:lnTo>
                  <a:lnTo>
                    <a:pt x="815" y="586"/>
                  </a:lnTo>
                  <a:lnTo>
                    <a:pt x="861" y="519"/>
                  </a:lnTo>
                  <a:lnTo>
                    <a:pt x="903" y="448"/>
                  </a:lnTo>
                  <a:lnTo>
                    <a:pt x="938" y="375"/>
                  </a:lnTo>
                  <a:lnTo>
                    <a:pt x="969" y="298"/>
                  </a:lnTo>
                  <a:lnTo>
                    <a:pt x="993" y="218"/>
                  </a:lnTo>
                  <a:lnTo>
                    <a:pt x="1010" y="136"/>
                  </a:lnTo>
                  <a:lnTo>
                    <a:pt x="1022" y="52"/>
                  </a:lnTo>
                  <a:lnTo>
                    <a:pt x="1028" y="34"/>
                  </a:lnTo>
                  <a:lnTo>
                    <a:pt x="1036" y="19"/>
                  </a:lnTo>
                  <a:lnTo>
                    <a:pt x="1051" y="8"/>
                  </a:lnTo>
                  <a:lnTo>
                    <a:pt x="1067" y="1"/>
                  </a:lnTo>
                  <a:lnTo>
                    <a:pt x="10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1" name="Freeform 316"/>
            <p:cNvSpPr>
              <a:spLocks/>
            </p:cNvSpPr>
            <p:nvPr/>
          </p:nvSpPr>
          <p:spPr bwMode="auto">
            <a:xfrm>
              <a:off x="3306" y="1777"/>
              <a:ext cx="599" cy="598"/>
            </a:xfrm>
            <a:custGeom>
              <a:avLst/>
              <a:gdLst>
                <a:gd name="T0" fmla="*/ 1363 w 2395"/>
                <a:gd name="T1" fmla="*/ 11 h 2394"/>
                <a:gd name="T2" fmla="*/ 1596 w 2395"/>
                <a:gd name="T3" fmla="*/ 67 h 2394"/>
                <a:gd name="T4" fmla="*/ 1813 w 2395"/>
                <a:gd name="T5" fmla="*/ 168 h 2394"/>
                <a:gd name="T6" fmla="*/ 2008 w 2395"/>
                <a:gd name="T7" fmla="*/ 313 h 2394"/>
                <a:gd name="T8" fmla="*/ 2169 w 2395"/>
                <a:gd name="T9" fmla="*/ 491 h 2394"/>
                <a:gd name="T10" fmla="*/ 2290 w 2395"/>
                <a:gd name="T11" fmla="*/ 696 h 2394"/>
                <a:gd name="T12" fmla="*/ 2368 w 2395"/>
                <a:gd name="T13" fmla="*/ 921 h 2394"/>
                <a:gd name="T14" fmla="*/ 2394 w 2395"/>
                <a:gd name="T15" fmla="*/ 1098 h 2394"/>
                <a:gd name="T16" fmla="*/ 2361 w 2395"/>
                <a:gd name="T17" fmla="*/ 1137 h 2394"/>
                <a:gd name="T18" fmla="*/ 2309 w 2395"/>
                <a:gd name="T19" fmla="*/ 1135 h 2394"/>
                <a:gd name="T20" fmla="*/ 2280 w 2395"/>
                <a:gd name="T21" fmla="*/ 1091 h 2394"/>
                <a:gd name="T22" fmla="*/ 2229 w 2395"/>
                <a:gd name="T23" fmla="*/ 850 h 2394"/>
                <a:gd name="T24" fmla="*/ 2128 w 2395"/>
                <a:gd name="T25" fmla="*/ 635 h 2394"/>
                <a:gd name="T26" fmla="*/ 1986 w 2395"/>
                <a:gd name="T27" fmla="*/ 449 h 2394"/>
                <a:gd name="T28" fmla="*/ 1806 w 2395"/>
                <a:gd name="T29" fmla="*/ 299 h 2394"/>
                <a:gd name="T30" fmla="*/ 1598 w 2395"/>
                <a:gd name="T31" fmla="*/ 189 h 2394"/>
                <a:gd name="T32" fmla="*/ 1365 w 2395"/>
                <a:gd name="T33" fmla="*/ 127 h 2394"/>
                <a:gd name="T34" fmla="*/ 1116 w 2395"/>
                <a:gd name="T35" fmla="*/ 118 h 2394"/>
                <a:gd name="T36" fmla="*/ 873 w 2395"/>
                <a:gd name="T37" fmla="*/ 165 h 2394"/>
                <a:gd name="T38" fmla="*/ 653 w 2395"/>
                <a:gd name="T39" fmla="*/ 264 h 2394"/>
                <a:gd name="T40" fmla="*/ 462 w 2395"/>
                <a:gd name="T41" fmla="*/ 406 h 2394"/>
                <a:gd name="T42" fmla="*/ 306 w 2395"/>
                <a:gd name="T43" fmla="*/ 585 h 2394"/>
                <a:gd name="T44" fmla="*/ 193 w 2395"/>
                <a:gd name="T45" fmla="*/ 797 h 2394"/>
                <a:gd name="T46" fmla="*/ 128 w 2395"/>
                <a:gd name="T47" fmla="*/ 1032 h 2394"/>
                <a:gd name="T48" fmla="*/ 118 w 2395"/>
                <a:gd name="T49" fmla="*/ 1283 h 2394"/>
                <a:gd name="T50" fmla="*/ 163 w 2395"/>
                <a:gd name="T51" fmla="*/ 1521 h 2394"/>
                <a:gd name="T52" fmla="*/ 258 w 2395"/>
                <a:gd name="T53" fmla="*/ 1739 h 2394"/>
                <a:gd name="T54" fmla="*/ 394 w 2395"/>
                <a:gd name="T55" fmla="*/ 1928 h 2394"/>
                <a:gd name="T56" fmla="*/ 570 w 2395"/>
                <a:gd name="T57" fmla="*/ 2084 h 2394"/>
                <a:gd name="T58" fmla="*/ 776 w 2395"/>
                <a:gd name="T59" fmla="*/ 2200 h 2394"/>
                <a:gd name="T60" fmla="*/ 1009 w 2395"/>
                <a:gd name="T61" fmla="*/ 2268 h 2394"/>
                <a:gd name="T62" fmla="*/ 1124 w 2395"/>
                <a:gd name="T63" fmla="*/ 2294 h 2394"/>
                <a:gd name="T64" fmla="*/ 1142 w 2395"/>
                <a:gd name="T65" fmla="*/ 2342 h 2394"/>
                <a:gd name="T66" fmla="*/ 1117 w 2395"/>
                <a:gd name="T67" fmla="*/ 2385 h 2394"/>
                <a:gd name="T68" fmla="*/ 1080 w 2395"/>
                <a:gd name="T69" fmla="*/ 2394 h 2394"/>
                <a:gd name="T70" fmla="*/ 845 w 2395"/>
                <a:gd name="T71" fmla="*/ 2346 h 2394"/>
                <a:gd name="T72" fmla="*/ 626 w 2395"/>
                <a:gd name="T73" fmla="*/ 2253 h 2394"/>
                <a:gd name="T74" fmla="*/ 428 w 2395"/>
                <a:gd name="T75" fmla="*/ 2119 h 2394"/>
                <a:gd name="T76" fmla="*/ 260 w 2395"/>
                <a:gd name="T77" fmla="*/ 1945 h 2394"/>
                <a:gd name="T78" fmla="*/ 129 w 2395"/>
                <a:gd name="T79" fmla="*/ 1742 h 2394"/>
                <a:gd name="T80" fmla="*/ 43 w 2395"/>
                <a:gd name="T81" fmla="*/ 1519 h 2394"/>
                <a:gd name="T82" fmla="*/ 2 w 2395"/>
                <a:gd name="T83" fmla="*/ 1281 h 2394"/>
                <a:gd name="T84" fmla="*/ 13 w 2395"/>
                <a:gd name="T85" fmla="*/ 1023 h 2394"/>
                <a:gd name="T86" fmla="*/ 78 w 2395"/>
                <a:gd name="T87" fmla="*/ 773 h 2394"/>
                <a:gd name="T88" fmla="*/ 194 w 2395"/>
                <a:gd name="T89" fmla="*/ 547 h 2394"/>
                <a:gd name="T90" fmla="*/ 352 w 2395"/>
                <a:gd name="T91" fmla="*/ 352 h 2394"/>
                <a:gd name="T92" fmla="*/ 547 w 2395"/>
                <a:gd name="T93" fmla="*/ 193 h 2394"/>
                <a:gd name="T94" fmla="*/ 773 w 2395"/>
                <a:gd name="T95" fmla="*/ 79 h 2394"/>
                <a:gd name="T96" fmla="*/ 1023 w 2395"/>
                <a:gd name="T97" fmla="*/ 13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95" h="2394">
                  <a:moveTo>
                    <a:pt x="1200" y="0"/>
                  </a:moveTo>
                  <a:lnTo>
                    <a:pt x="1281" y="3"/>
                  </a:lnTo>
                  <a:lnTo>
                    <a:pt x="1363" y="11"/>
                  </a:lnTo>
                  <a:lnTo>
                    <a:pt x="1441" y="24"/>
                  </a:lnTo>
                  <a:lnTo>
                    <a:pt x="1519" y="42"/>
                  </a:lnTo>
                  <a:lnTo>
                    <a:pt x="1596" y="67"/>
                  </a:lnTo>
                  <a:lnTo>
                    <a:pt x="1670" y="96"/>
                  </a:lnTo>
                  <a:lnTo>
                    <a:pt x="1743" y="130"/>
                  </a:lnTo>
                  <a:lnTo>
                    <a:pt x="1813" y="168"/>
                  </a:lnTo>
                  <a:lnTo>
                    <a:pt x="1881" y="212"/>
                  </a:lnTo>
                  <a:lnTo>
                    <a:pt x="1946" y="260"/>
                  </a:lnTo>
                  <a:lnTo>
                    <a:pt x="2008" y="313"/>
                  </a:lnTo>
                  <a:lnTo>
                    <a:pt x="2066" y="369"/>
                  </a:lnTo>
                  <a:lnTo>
                    <a:pt x="2119" y="429"/>
                  </a:lnTo>
                  <a:lnTo>
                    <a:pt x="2169" y="491"/>
                  </a:lnTo>
                  <a:lnTo>
                    <a:pt x="2213" y="557"/>
                  </a:lnTo>
                  <a:lnTo>
                    <a:pt x="2254" y="626"/>
                  </a:lnTo>
                  <a:lnTo>
                    <a:pt x="2290" y="696"/>
                  </a:lnTo>
                  <a:lnTo>
                    <a:pt x="2321" y="769"/>
                  </a:lnTo>
                  <a:lnTo>
                    <a:pt x="2347" y="845"/>
                  </a:lnTo>
                  <a:lnTo>
                    <a:pt x="2368" y="921"/>
                  </a:lnTo>
                  <a:lnTo>
                    <a:pt x="2384" y="999"/>
                  </a:lnTo>
                  <a:lnTo>
                    <a:pt x="2395" y="1079"/>
                  </a:lnTo>
                  <a:lnTo>
                    <a:pt x="2394" y="1098"/>
                  </a:lnTo>
                  <a:lnTo>
                    <a:pt x="2388" y="1114"/>
                  </a:lnTo>
                  <a:lnTo>
                    <a:pt x="2377" y="1127"/>
                  </a:lnTo>
                  <a:lnTo>
                    <a:pt x="2361" y="1137"/>
                  </a:lnTo>
                  <a:lnTo>
                    <a:pt x="2344" y="1142"/>
                  </a:lnTo>
                  <a:lnTo>
                    <a:pt x="2325" y="1141"/>
                  </a:lnTo>
                  <a:lnTo>
                    <a:pt x="2309" y="1135"/>
                  </a:lnTo>
                  <a:lnTo>
                    <a:pt x="2294" y="1123"/>
                  </a:lnTo>
                  <a:lnTo>
                    <a:pt x="2286" y="1109"/>
                  </a:lnTo>
                  <a:lnTo>
                    <a:pt x="2280" y="1091"/>
                  </a:lnTo>
                  <a:lnTo>
                    <a:pt x="2269" y="1008"/>
                  </a:lnTo>
                  <a:lnTo>
                    <a:pt x="2252" y="928"/>
                  </a:lnTo>
                  <a:lnTo>
                    <a:pt x="2229" y="850"/>
                  </a:lnTo>
                  <a:lnTo>
                    <a:pt x="2200" y="776"/>
                  </a:lnTo>
                  <a:lnTo>
                    <a:pt x="2167" y="704"/>
                  </a:lnTo>
                  <a:lnTo>
                    <a:pt x="2128" y="635"/>
                  </a:lnTo>
                  <a:lnTo>
                    <a:pt x="2085" y="569"/>
                  </a:lnTo>
                  <a:lnTo>
                    <a:pt x="2037" y="507"/>
                  </a:lnTo>
                  <a:lnTo>
                    <a:pt x="1986" y="449"/>
                  </a:lnTo>
                  <a:lnTo>
                    <a:pt x="1930" y="394"/>
                  </a:lnTo>
                  <a:lnTo>
                    <a:pt x="1870" y="343"/>
                  </a:lnTo>
                  <a:lnTo>
                    <a:pt x="1806" y="299"/>
                  </a:lnTo>
                  <a:lnTo>
                    <a:pt x="1739" y="257"/>
                  </a:lnTo>
                  <a:lnTo>
                    <a:pt x="1670" y="221"/>
                  </a:lnTo>
                  <a:lnTo>
                    <a:pt x="1598" y="189"/>
                  </a:lnTo>
                  <a:lnTo>
                    <a:pt x="1522" y="163"/>
                  </a:lnTo>
                  <a:lnTo>
                    <a:pt x="1445" y="142"/>
                  </a:lnTo>
                  <a:lnTo>
                    <a:pt x="1365" y="127"/>
                  </a:lnTo>
                  <a:lnTo>
                    <a:pt x="1284" y="118"/>
                  </a:lnTo>
                  <a:lnTo>
                    <a:pt x="1200" y="115"/>
                  </a:lnTo>
                  <a:lnTo>
                    <a:pt x="1116" y="118"/>
                  </a:lnTo>
                  <a:lnTo>
                    <a:pt x="1033" y="128"/>
                  </a:lnTo>
                  <a:lnTo>
                    <a:pt x="952" y="143"/>
                  </a:lnTo>
                  <a:lnTo>
                    <a:pt x="873" y="165"/>
                  </a:lnTo>
                  <a:lnTo>
                    <a:pt x="797" y="192"/>
                  </a:lnTo>
                  <a:lnTo>
                    <a:pt x="723" y="225"/>
                  </a:lnTo>
                  <a:lnTo>
                    <a:pt x="653" y="264"/>
                  </a:lnTo>
                  <a:lnTo>
                    <a:pt x="586" y="306"/>
                  </a:lnTo>
                  <a:lnTo>
                    <a:pt x="521" y="353"/>
                  </a:lnTo>
                  <a:lnTo>
                    <a:pt x="462" y="406"/>
                  </a:lnTo>
                  <a:lnTo>
                    <a:pt x="405" y="462"/>
                  </a:lnTo>
                  <a:lnTo>
                    <a:pt x="354" y="522"/>
                  </a:lnTo>
                  <a:lnTo>
                    <a:pt x="306" y="585"/>
                  </a:lnTo>
                  <a:lnTo>
                    <a:pt x="263" y="652"/>
                  </a:lnTo>
                  <a:lnTo>
                    <a:pt x="226" y="723"/>
                  </a:lnTo>
                  <a:lnTo>
                    <a:pt x="193" y="797"/>
                  </a:lnTo>
                  <a:lnTo>
                    <a:pt x="166" y="873"/>
                  </a:lnTo>
                  <a:lnTo>
                    <a:pt x="144" y="951"/>
                  </a:lnTo>
                  <a:lnTo>
                    <a:pt x="128" y="1032"/>
                  </a:lnTo>
                  <a:lnTo>
                    <a:pt x="118" y="1115"/>
                  </a:lnTo>
                  <a:lnTo>
                    <a:pt x="115" y="1199"/>
                  </a:lnTo>
                  <a:lnTo>
                    <a:pt x="118" y="1283"/>
                  </a:lnTo>
                  <a:lnTo>
                    <a:pt x="127" y="1365"/>
                  </a:lnTo>
                  <a:lnTo>
                    <a:pt x="143" y="1445"/>
                  </a:lnTo>
                  <a:lnTo>
                    <a:pt x="163" y="1521"/>
                  </a:lnTo>
                  <a:lnTo>
                    <a:pt x="190" y="1597"/>
                  </a:lnTo>
                  <a:lnTo>
                    <a:pt x="220" y="1669"/>
                  </a:lnTo>
                  <a:lnTo>
                    <a:pt x="258" y="1739"/>
                  </a:lnTo>
                  <a:lnTo>
                    <a:pt x="298" y="1806"/>
                  </a:lnTo>
                  <a:lnTo>
                    <a:pt x="344" y="1868"/>
                  </a:lnTo>
                  <a:lnTo>
                    <a:pt x="394" y="1928"/>
                  </a:lnTo>
                  <a:lnTo>
                    <a:pt x="449" y="1984"/>
                  </a:lnTo>
                  <a:lnTo>
                    <a:pt x="507" y="2037"/>
                  </a:lnTo>
                  <a:lnTo>
                    <a:pt x="570" y="2084"/>
                  </a:lnTo>
                  <a:lnTo>
                    <a:pt x="635" y="2128"/>
                  </a:lnTo>
                  <a:lnTo>
                    <a:pt x="704" y="2166"/>
                  </a:lnTo>
                  <a:lnTo>
                    <a:pt x="776" y="2200"/>
                  </a:lnTo>
                  <a:lnTo>
                    <a:pt x="851" y="2227"/>
                  </a:lnTo>
                  <a:lnTo>
                    <a:pt x="929" y="2250"/>
                  </a:lnTo>
                  <a:lnTo>
                    <a:pt x="1009" y="2268"/>
                  </a:lnTo>
                  <a:lnTo>
                    <a:pt x="1091" y="2280"/>
                  </a:lnTo>
                  <a:lnTo>
                    <a:pt x="1108" y="2284"/>
                  </a:lnTo>
                  <a:lnTo>
                    <a:pt x="1124" y="2294"/>
                  </a:lnTo>
                  <a:lnTo>
                    <a:pt x="1135" y="2307"/>
                  </a:lnTo>
                  <a:lnTo>
                    <a:pt x="1141" y="2323"/>
                  </a:lnTo>
                  <a:lnTo>
                    <a:pt x="1142" y="2342"/>
                  </a:lnTo>
                  <a:lnTo>
                    <a:pt x="1138" y="2359"/>
                  </a:lnTo>
                  <a:lnTo>
                    <a:pt x="1129" y="2373"/>
                  </a:lnTo>
                  <a:lnTo>
                    <a:pt x="1117" y="2385"/>
                  </a:lnTo>
                  <a:lnTo>
                    <a:pt x="1102" y="2391"/>
                  </a:lnTo>
                  <a:lnTo>
                    <a:pt x="1085" y="2394"/>
                  </a:lnTo>
                  <a:lnTo>
                    <a:pt x="1080" y="2394"/>
                  </a:lnTo>
                  <a:lnTo>
                    <a:pt x="1000" y="2383"/>
                  </a:lnTo>
                  <a:lnTo>
                    <a:pt x="921" y="2367"/>
                  </a:lnTo>
                  <a:lnTo>
                    <a:pt x="845" y="2346"/>
                  </a:lnTo>
                  <a:lnTo>
                    <a:pt x="770" y="2320"/>
                  </a:lnTo>
                  <a:lnTo>
                    <a:pt x="697" y="2288"/>
                  </a:lnTo>
                  <a:lnTo>
                    <a:pt x="626" y="2253"/>
                  </a:lnTo>
                  <a:lnTo>
                    <a:pt x="558" y="2213"/>
                  </a:lnTo>
                  <a:lnTo>
                    <a:pt x="492" y="2168"/>
                  </a:lnTo>
                  <a:lnTo>
                    <a:pt x="428" y="2119"/>
                  </a:lnTo>
                  <a:lnTo>
                    <a:pt x="369" y="2065"/>
                  </a:lnTo>
                  <a:lnTo>
                    <a:pt x="312" y="2007"/>
                  </a:lnTo>
                  <a:lnTo>
                    <a:pt x="260" y="1945"/>
                  </a:lnTo>
                  <a:lnTo>
                    <a:pt x="212" y="1880"/>
                  </a:lnTo>
                  <a:lnTo>
                    <a:pt x="169" y="1812"/>
                  </a:lnTo>
                  <a:lnTo>
                    <a:pt x="129" y="1742"/>
                  </a:lnTo>
                  <a:lnTo>
                    <a:pt x="95" y="1669"/>
                  </a:lnTo>
                  <a:lnTo>
                    <a:pt x="67" y="1595"/>
                  </a:lnTo>
                  <a:lnTo>
                    <a:pt x="43" y="1519"/>
                  </a:lnTo>
                  <a:lnTo>
                    <a:pt x="24" y="1440"/>
                  </a:lnTo>
                  <a:lnTo>
                    <a:pt x="11" y="1361"/>
                  </a:lnTo>
                  <a:lnTo>
                    <a:pt x="2" y="1281"/>
                  </a:lnTo>
                  <a:lnTo>
                    <a:pt x="0" y="1199"/>
                  </a:lnTo>
                  <a:lnTo>
                    <a:pt x="3" y="1111"/>
                  </a:lnTo>
                  <a:lnTo>
                    <a:pt x="13" y="1023"/>
                  </a:lnTo>
                  <a:lnTo>
                    <a:pt x="29" y="937"/>
                  </a:lnTo>
                  <a:lnTo>
                    <a:pt x="51" y="854"/>
                  </a:lnTo>
                  <a:lnTo>
                    <a:pt x="78" y="773"/>
                  </a:lnTo>
                  <a:lnTo>
                    <a:pt x="112" y="695"/>
                  </a:lnTo>
                  <a:lnTo>
                    <a:pt x="150" y="619"/>
                  </a:lnTo>
                  <a:lnTo>
                    <a:pt x="194" y="547"/>
                  </a:lnTo>
                  <a:lnTo>
                    <a:pt x="242" y="478"/>
                  </a:lnTo>
                  <a:lnTo>
                    <a:pt x="295" y="413"/>
                  </a:lnTo>
                  <a:lnTo>
                    <a:pt x="352" y="352"/>
                  </a:lnTo>
                  <a:lnTo>
                    <a:pt x="413" y="294"/>
                  </a:lnTo>
                  <a:lnTo>
                    <a:pt x="479" y="242"/>
                  </a:lnTo>
                  <a:lnTo>
                    <a:pt x="547" y="193"/>
                  </a:lnTo>
                  <a:lnTo>
                    <a:pt x="619" y="150"/>
                  </a:lnTo>
                  <a:lnTo>
                    <a:pt x="695" y="111"/>
                  </a:lnTo>
                  <a:lnTo>
                    <a:pt x="773" y="79"/>
                  </a:lnTo>
                  <a:lnTo>
                    <a:pt x="854" y="51"/>
                  </a:lnTo>
                  <a:lnTo>
                    <a:pt x="938" y="29"/>
                  </a:lnTo>
                  <a:lnTo>
                    <a:pt x="1023" y="13"/>
                  </a:lnTo>
                  <a:lnTo>
                    <a:pt x="1111" y="3"/>
                  </a:lnTo>
                  <a:lnTo>
                    <a:pt x="12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2" name="Freeform 317"/>
            <p:cNvSpPr>
              <a:spLocks noEditPoints="1"/>
            </p:cNvSpPr>
            <p:nvPr/>
          </p:nvSpPr>
          <p:spPr bwMode="auto">
            <a:xfrm>
              <a:off x="3457" y="1928"/>
              <a:ext cx="298" cy="298"/>
            </a:xfrm>
            <a:custGeom>
              <a:avLst/>
              <a:gdLst>
                <a:gd name="T0" fmla="*/ 925 w 1191"/>
                <a:gd name="T1" fmla="*/ 117 h 1192"/>
                <a:gd name="T2" fmla="*/ 807 w 1191"/>
                <a:gd name="T3" fmla="*/ 138 h 1192"/>
                <a:gd name="T4" fmla="*/ 694 w 1191"/>
                <a:gd name="T5" fmla="*/ 179 h 1192"/>
                <a:gd name="T6" fmla="*/ 590 w 1191"/>
                <a:gd name="T7" fmla="*/ 240 h 1192"/>
                <a:gd name="T8" fmla="*/ 497 w 1191"/>
                <a:gd name="T9" fmla="*/ 317 h 1192"/>
                <a:gd name="T10" fmla="*/ 418 w 1191"/>
                <a:gd name="T11" fmla="*/ 413 h 1192"/>
                <a:gd name="T12" fmla="*/ 358 w 1191"/>
                <a:gd name="T13" fmla="*/ 519 h 1192"/>
                <a:gd name="T14" fmla="*/ 317 w 1191"/>
                <a:gd name="T15" fmla="*/ 634 h 1192"/>
                <a:gd name="T16" fmla="*/ 296 w 1191"/>
                <a:gd name="T17" fmla="*/ 754 h 1192"/>
                <a:gd name="T18" fmla="*/ 855 w 1191"/>
                <a:gd name="T19" fmla="*/ 255 h 1192"/>
                <a:gd name="T20" fmla="*/ 888 w 1191"/>
                <a:gd name="T21" fmla="*/ 239 h 1192"/>
                <a:gd name="T22" fmla="*/ 922 w 1191"/>
                <a:gd name="T23" fmla="*/ 244 h 1192"/>
                <a:gd name="T24" fmla="*/ 948 w 1191"/>
                <a:gd name="T25" fmla="*/ 269 h 1192"/>
                <a:gd name="T26" fmla="*/ 952 w 1191"/>
                <a:gd name="T27" fmla="*/ 304 h 1192"/>
                <a:gd name="T28" fmla="*/ 937 w 1191"/>
                <a:gd name="T29" fmla="*/ 336 h 1192"/>
                <a:gd name="T30" fmla="*/ 384 w 1191"/>
                <a:gd name="T31" fmla="*/ 896 h 1192"/>
                <a:gd name="T32" fmla="*/ 506 w 1191"/>
                <a:gd name="T33" fmla="*/ 885 h 1192"/>
                <a:gd name="T34" fmla="*/ 622 w 1191"/>
                <a:gd name="T35" fmla="*/ 855 h 1192"/>
                <a:gd name="T36" fmla="*/ 730 w 1191"/>
                <a:gd name="T37" fmla="*/ 804 h 1192"/>
                <a:gd name="T38" fmla="*/ 829 w 1191"/>
                <a:gd name="T39" fmla="*/ 735 h 1192"/>
                <a:gd name="T40" fmla="*/ 917 w 1191"/>
                <a:gd name="T41" fmla="*/ 647 h 1192"/>
                <a:gd name="T42" fmla="*/ 989 w 1191"/>
                <a:gd name="T43" fmla="*/ 543 h 1192"/>
                <a:gd name="T44" fmla="*/ 1039 w 1191"/>
                <a:gd name="T45" fmla="*/ 429 h 1192"/>
                <a:gd name="T46" fmla="*/ 1069 w 1191"/>
                <a:gd name="T47" fmla="*/ 309 h 1192"/>
                <a:gd name="T48" fmla="*/ 1076 w 1191"/>
                <a:gd name="T49" fmla="*/ 183 h 1192"/>
                <a:gd name="T50" fmla="*/ 1029 w 1191"/>
                <a:gd name="T51" fmla="*/ 116 h 1192"/>
                <a:gd name="T52" fmla="*/ 986 w 1191"/>
                <a:gd name="T53" fmla="*/ 0 h 1192"/>
                <a:gd name="T54" fmla="*/ 1132 w 1191"/>
                <a:gd name="T55" fmla="*/ 13 h 1192"/>
                <a:gd name="T56" fmla="*/ 1163 w 1191"/>
                <a:gd name="T57" fmla="*/ 28 h 1192"/>
                <a:gd name="T58" fmla="*/ 1178 w 1191"/>
                <a:gd name="T59" fmla="*/ 59 h 1192"/>
                <a:gd name="T60" fmla="*/ 1191 w 1191"/>
                <a:gd name="T61" fmla="*/ 190 h 1192"/>
                <a:gd name="T62" fmla="*/ 1184 w 1191"/>
                <a:gd name="T63" fmla="*/ 320 h 1192"/>
                <a:gd name="T64" fmla="*/ 1155 w 1191"/>
                <a:gd name="T65" fmla="*/ 444 h 1192"/>
                <a:gd name="T66" fmla="*/ 1107 w 1191"/>
                <a:gd name="T67" fmla="*/ 565 h 1192"/>
                <a:gd name="T68" fmla="*/ 1040 w 1191"/>
                <a:gd name="T69" fmla="*/ 675 h 1192"/>
                <a:gd name="T70" fmla="*/ 956 w 1191"/>
                <a:gd name="T71" fmla="*/ 775 h 1192"/>
                <a:gd name="T72" fmla="*/ 858 w 1191"/>
                <a:gd name="T73" fmla="*/ 858 h 1192"/>
                <a:gd name="T74" fmla="*/ 751 w 1191"/>
                <a:gd name="T75" fmla="*/ 924 h 1192"/>
                <a:gd name="T76" fmla="*/ 635 w 1191"/>
                <a:gd name="T77" fmla="*/ 972 h 1192"/>
                <a:gd name="T78" fmla="*/ 512 w 1191"/>
                <a:gd name="T79" fmla="*/ 1001 h 1192"/>
                <a:gd name="T80" fmla="*/ 384 w 1191"/>
                <a:gd name="T81" fmla="*/ 1011 h 1192"/>
                <a:gd name="T82" fmla="*/ 269 w 1191"/>
                <a:gd name="T83" fmla="*/ 1003 h 1192"/>
                <a:gd name="T84" fmla="*/ 85 w 1191"/>
                <a:gd name="T85" fmla="*/ 1184 h 1192"/>
                <a:gd name="T86" fmla="*/ 57 w 1191"/>
                <a:gd name="T87" fmla="*/ 1192 h 1192"/>
                <a:gd name="T88" fmla="*/ 28 w 1191"/>
                <a:gd name="T89" fmla="*/ 1184 h 1192"/>
                <a:gd name="T90" fmla="*/ 5 w 1191"/>
                <a:gd name="T91" fmla="*/ 1160 h 1192"/>
                <a:gd name="T92" fmla="*/ 0 w 1191"/>
                <a:gd name="T93" fmla="*/ 1125 h 1192"/>
                <a:gd name="T94" fmla="*/ 16 w 1191"/>
                <a:gd name="T95" fmla="*/ 1093 h 1192"/>
                <a:gd name="T96" fmla="*/ 182 w 1191"/>
                <a:gd name="T97" fmla="*/ 854 h 1192"/>
                <a:gd name="T98" fmla="*/ 185 w 1191"/>
                <a:gd name="T99" fmla="*/ 717 h 1192"/>
                <a:gd name="T100" fmla="*/ 211 w 1191"/>
                <a:gd name="T101" fmla="*/ 584 h 1192"/>
                <a:gd name="T102" fmla="*/ 259 w 1191"/>
                <a:gd name="T103" fmla="*/ 459 h 1192"/>
                <a:gd name="T104" fmla="*/ 327 w 1191"/>
                <a:gd name="T105" fmla="*/ 341 h 1192"/>
                <a:gd name="T106" fmla="*/ 416 w 1191"/>
                <a:gd name="T107" fmla="*/ 236 h 1192"/>
                <a:gd name="T108" fmla="*/ 513 w 1191"/>
                <a:gd name="T109" fmla="*/ 153 h 1192"/>
                <a:gd name="T110" fmla="*/ 621 w 1191"/>
                <a:gd name="T111" fmla="*/ 88 h 1192"/>
                <a:gd name="T112" fmla="*/ 737 w 1191"/>
                <a:gd name="T113" fmla="*/ 39 h 1192"/>
                <a:gd name="T114" fmla="*/ 859 w 1191"/>
                <a:gd name="T115" fmla="*/ 10 h 1192"/>
                <a:gd name="T116" fmla="*/ 986 w 1191"/>
                <a:gd name="T117" fmla="*/ 0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91" h="1192">
                  <a:moveTo>
                    <a:pt x="986" y="115"/>
                  </a:moveTo>
                  <a:lnTo>
                    <a:pt x="925" y="117"/>
                  </a:lnTo>
                  <a:lnTo>
                    <a:pt x="866" y="126"/>
                  </a:lnTo>
                  <a:lnTo>
                    <a:pt x="807" y="138"/>
                  </a:lnTo>
                  <a:lnTo>
                    <a:pt x="750" y="156"/>
                  </a:lnTo>
                  <a:lnTo>
                    <a:pt x="694" y="179"/>
                  </a:lnTo>
                  <a:lnTo>
                    <a:pt x="641" y="207"/>
                  </a:lnTo>
                  <a:lnTo>
                    <a:pt x="590" y="240"/>
                  </a:lnTo>
                  <a:lnTo>
                    <a:pt x="543" y="276"/>
                  </a:lnTo>
                  <a:lnTo>
                    <a:pt x="497" y="317"/>
                  </a:lnTo>
                  <a:lnTo>
                    <a:pt x="455" y="363"/>
                  </a:lnTo>
                  <a:lnTo>
                    <a:pt x="418" y="413"/>
                  </a:lnTo>
                  <a:lnTo>
                    <a:pt x="385" y="464"/>
                  </a:lnTo>
                  <a:lnTo>
                    <a:pt x="358" y="519"/>
                  </a:lnTo>
                  <a:lnTo>
                    <a:pt x="335" y="576"/>
                  </a:lnTo>
                  <a:lnTo>
                    <a:pt x="317" y="634"/>
                  </a:lnTo>
                  <a:lnTo>
                    <a:pt x="304" y="693"/>
                  </a:lnTo>
                  <a:lnTo>
                    <a:pt x="296" y="754"/>
                  </a:lnTo>
                  <a:lnTo>
                    <a:pt x="294" y="815"/>
                  </a:lnTo>
                  <a:lnTo>
                    <a:pt x="855" y="255"/>
                  </a:lnTo>
                  <a:lnTo>
                    <a:pt x="870" y="244"/>
                  </a:lnTo>
                  <a:lnTo>
                    <a:pt x="888" y="239"/>
                  </a:lnTo>
                  <a:lnTo>
                    <a:pt x="905" y="239"/>
                  </a:lnTo>
                  <a:lnTo>
                    <a:pt x="922" y="244"/>
                  </a:lnTo>
                  <a:lnTo>
                    <a:pt x="937" y="255"/>
                  </a:lnTo>
                  <a:lnTo>
                    <a:pt x="948" y="269"/>
                  </a:lnTo>
                  <a:lnTo>
                    <a:pt x="952" y="287"/>
                  </a:lnTo>
                  <a:lnTo>
                    <a:pt x="952" y="304"/>
                  </a:lnTo>
                  <a:lnTo>
                    <a:pt x="948" y="321"/>
                  </a:lnTo>
                  <a:lnTo>
                    <a:pt x="937" y="336"/>
                  </a:lnTo>
                  <a:lnTo>
                    <a:pt x="376" y="896"/>
                  </a:lnTo>
                  <a:lnTo>
                    <a:pt x="384" y="896"/>
                  </a:lnTo>
                  <a:lnTo>
                    <a:pt x="445" y="894"/>
                  </a:lnTo>
                  <a:lnTo>
                    <a:pt x="506" y="885"/>
                  </a:lnTo>
                  <a:lnTo>
                    <a:pt x="565" y="873"/>
                  </a:lnTo>
                  <a:lnTo>
                    <a:pt x="622" y="855"/>
                  </a:lnTo>
                  <a:lnTo>
                    <a:pt x="676" y="832"/>
                  </a:lnTo>
                  <a:lnTo>
                    <a:pt x="730" y="804"/>
                  </a:lnTo>
                  <a:lnTo>
                    <a:pt x="781" y="772"/>
                  </a:lnTo>
                  <a:lnTo>
                    <a:pt x="829" y="735"/>
                  </a:lnTo>
                  <a:lnTo>
                    <a:pt x="874" y="694"/>
                  </a:lnTo>
                  <a:lnTo>
                    <a:pt x="917" y="647"/>
                  </a:lnTo>
                  <a:lnTo>
                    <a:pt x="955" y="596"/>
                  </a:lnTo>
                  <a:lnTo>
                    <a:pt x="989" y="543"/>
                  </a:lnTo>
                  <a:lnTo>
                    <a:pt x="1016" y="487"/>
                  </a:lnTo>
                  <a:lnTo>
                    <a:pt x="1039" y="429"/>
                  </a:lnTo>
                  <a:lnTo>
                    <a:pt x="1056" y="370"/>
                  </a:lnTo>
                  <a:lnTo>
                    <a:pt x="1069" y="309"/>
                  </a:lnTo>
                  <a:lnTo>
                    <a:pt x="1075" y="246"/>
                  </a:lnTo>
                  <a:lnTo>
                    <a:pt x="1076" y="183"/>
                  </a:lnTo>
                  <a:lnTo>
                    <a:pt x="1072" y="120"/>
                  </a:lnTo>
                  <a:lnTo>
                    <a:pt x="1029" y="116"/>
                  </a:lnTo>
                  <a:lnTo>
                    <a:pt x="986" y="115"/>
                  </a:lnTo>
                  <a:close/>
                  <a:moveTo>
                    <a:pt x="986" y="0"/>
                  </a:moveTo>
                  <a:lnTo>
                    <a:pt x="1060" y="3"/>
                  </a:lnTo>
                  <a:lnTo>
                    <a:pt x="1132" y="13"/>
                  </a:lnTo>
                  <a:lnTo>
                    <a:pt x="1148" y="19"/>
                  </a:lnTo>
                  <a:lnTo>
                    <a:pt x="1163" y="28"/>
                  </a:lnTo>
                  <a:lnTo>
                    <a:pt x="1173" y="43"/>
                  </a:lnTo>
                  <a:lnTo>
                    <a:pt x="1178" y="59"/>
                  </a:lnTo>
                  <a:lnTo>
                    <a:pt x="1188" y="125"/>
                  </a:lnTo>
                  <a:lnTo>
                    <a:pt x="1191" y="190"/>
                  </a:lnTo>
                  <a:lnTo>
                    <a:pt x="1190" y="255"/>
                  </a:lnTo>
                  <a:lnTo>
                    <a:pt x="1184" y="320"/>
                  </a:lnTo>
                  <a:lnTo>
                    <a:pt x="1171" y="383"/>
                  </a:lnTo>
                  <a:lnTo>
                    <a:pt x="1155" y="444"/>
                  </a:lnTo>
                  <a:lnTo>
                    <a:pt x="1133" y="506"/>
                  </a:lnTo>
                  <a:lnTo>
                    <a:pt x="1107" y="565"/>
                  </a:lnTo>
                  <a:lnTo>
                    <a:pt x="1076" y="621"/>
                  </a:lnTo>
                  <a:lnTo>
                    <a:pt x="1040" y="675"/>
                  </a:lnTo>
                  <a:lnTo>
                    <a:pt x="1000" y="727"/>
                  </a:lnTo>
                  <a:lnTo>
                    <a:pt x="956" y="775"/>
                  </a:lnTo>
                  <a:lnTo>
                    <a:pt x="908" y="819"/>
                  </a:lnTo>
                  <a:lnTo>
                    <a:pt x="858" y="858"/>
                  </a:lnTo>
                  <a:lnTo>
                    <a:pt x="806" y="893"/>
                  </a:lnTo>
                  <a:lnTo>
                    <a:pt x="751" y="924"/>
                  </a:lnTo>
                  <a:lnTo>
                    <a:pt x="694" y="950"/>
                  </a:lnTo>
                  <a:lnTo>
                    <a:pt x="635" y="972"/>
                  </a:lnTo>
                  <a:lnTo>
                    <a:pt x="575" y="989"/>
                  </a:lnTo>
                  <a:lnTo>
                    <a:pt x="512" y="1001"/>
                  </a:lnTo>
                  <a:lnTo>
                    <a:pt x="449" y="1009"/>
                  </a:lnTo>
                  <a:lnTo>
                    <a:pt x="384" y="1011"/>
                  </a:lnTo>
                  <a:lnTo>
                    <a:pt x="327" y="1009"/>
                  </a:lnTo>
                  <a:lnTo>
                    <a:pt x="269" y="1003"/>
                  </a:lnTo>
                  <a:lnTo>
                    <a:pt x="97" y="1174"/>
                  </a:lnTo>
                  <a:lnTo>
                    <a:pt x="85" y="1184"/>
                  </a:lnTo>
                  <a:lnTo>
                    <a:pt x="71" y="1190"/>
                  </a:lnTo>
                  <a:lnTo>
                    <a:pt x="57" y="1192"/>
                  </a:lnTo>
                  <a:lnTo>
                    <a:pt x="42" y="1190"/>
                  </a:lnTo>
                  <a:lnTo>
                    <a:pt x="28" y="1184"/>
                  </a:lnTo>
                  <a:lnTo>
                    <a:pt x="16" y="1174"/>
                  </a:lnTo>
                  <a:lnTo>
                    <a:pt x="5" y="1160"/>
                  </a:lnTo>
                  <a:lnTo>
                    <a:pt x="0" y="1143"/>
                  </a:lnTo>
                  <a:lnTo>
                    <a:pt x="0" y="1125"/>
                  </a:lnTo>
                  <a:lnTo>
                    <a:pt x="5" y="1109"/>
                  </a:lnTo>
                  <a:lnTo>
                    <a:pt x="16" y="1093"/>
                  </a:lnTo>
                  <a:lnTo>
                    <a:pt x="188" y="922"/>
                  </a:lnTo>
                  <a:lnTo>
                    <a:pt x="182" y="854"/>
                  </a:lnTo>
                  <a:lnTo>
                    <a:pt x="180" y="785"/>
                  </a:lnTo>
                  <a:lnTo>
                    <a:pt x="185" y="717"/>
                  </a:lnTo>
                  <a:lnTo>
                    <a:pt x="195" y="650"/>
                  </a:lnTo>
                  <a:lnTo>
                    <a:pt x="211" y="584"/>
                  </a:lnTo>
                  <a:lnTo>
                    <a:pt x="232" y="521"/>
                  </a:lnTo>
                  <a:lnTo>
                    <a:pt x="259" y="459"/>
                  </a:lnTo>
                  <a:lnTo>
                    <a:pt x="291" y="398"/>
                  </a:lnTo>
                  <a:lnTo>
                    <a:pt x="327" y="341"/>
                  </a:lnTo>
                  <a:lnTo>
                    <a:pt x="369" y="287"/>
                  </a:lnTo>
                  <a:lnTo>
                    <a:pt x="416" y="236"/>
                  </a:lnTo>
                  <a:lnTo>
                    <a:pt x="463" y="193"/>
                  </a:lnTo>
                  <a:lnTo>
                    <a:pt x="513" y="153"/>
                  </a:lnTo>
                  <a:lnTo>
                    <a:pt x="566" y="118"/>
                  </a:lnTo>
                  <a:lnTo>
                    <a:pt x="621" y="88"/>
                  </a:lnTo>
                  <a:lnTo>
                    <a:pt x="678" y="61"/>
                  </a:lnTo>
                  <a:lnTo>
                    <a:pt x="737" y="39"/>
                  </a:lnTo>
                  <a:lnTo>
                    <a:pt x="797" y="22"/>
                  </a:lnTo>
                  <a:lnTo>
                    <a:pt x="859" y="10"/>
                  </a:lnTo>
                  <a:lnTo>
                    <a:pt x="923" y="2"/>
                  </a:lnTo>
                  <a:lnTo>
                    <a:pt x="9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3" name="Freeform 318"/>
            <p:cNvSpPr>
              <a:spLocks noEditPoints="1"/>
            </p:cNvSpPr>
            <p:nvPr/>
          </p:nvSpPr>
          <p:spPr bwMode="auto">
            <a:xfrm>
              <a:off x="3156" y="1626"/>
              <a:ext cx="901" cy="901"/>
            </a:xfrm>
            <a:custGeom>
              <a:avLst/>
              <a:gdLst>
                <a:gd name="T0" fmla="*/ 1572 w 3605"/>
                <a:gd name="T1" fmla="*/ 253 h 3602"/>
                <a:gd name="T2" fmla="*/ 1180 w 3605"/>
                <a:gd name="T3" fmla="*/ 365 h 3602"/>
                <a:gd name="T4" fmla="*/ 830 w 3605"/>
                <a:gd name="T5" fmla="*/ 576 h 3602"/>
                <a:gd name="T6" fmla="*/ 545 w 3605"/>
                <a:gd name="T7" fmla="*/ 869 h 3602"/>
                <a:gd name="T8" fmla="*/ 346 w 3605"/>
                <a:gd name="T9" fmla="*/ 1226 h 3602"/>
                <a:gd name="T10" fmla="*/ 247 w 3605"/>
                <a:gd name="T11" fmla="*/ 1622 h 3602"/>
                <a:gd name="T12" fmla="*/ 254 w 3605"/>
                <a:gd name="T13" fmla="*/ 2030 h 3602"/>
                <a:gd name="T14" fmla="*/ 366 w 3605"/>
                <a:gd name="T15" fmla="*/ 2423 h 3602"/>
                <a:gd name="T16" fmla="*/ 577 w 3605"/>
                <a:gd name="T17" fmla="*/ 2773 h 3602"/>
                <a:gd name="T18" fmla="*/ 871 w 3605"/>
                <a:gd name="T19" fmla="*/ 3057 h 3602"/>
                <a:gd name="T20" fmla="*/ 1228 w 3605"/>
                <a:gd name="T21" fmla="*/ 3256 h 3602"/>
                <a:gd name="T22" fmla="*/ 1623 w 3605"/>
                <a:gd name="T23" fmla="*/ 3356 h 3602"/>
                <a:gd name="T24" fmla="*/ 2032 w 3605"/>
                <a:gd name="T25" fmla="*/ 3349 h 3602"/>
                <a:gd name="T26" fmla="*/ 2424 w 3605"/>
                <a:gd name="T27" fmla="*/ 3236 h 3602"/>
                <a:gd name="T28" fmla="*/ 2775 w 3605"/>
                <a:gd name="T29" fmla="*/ 3026 h 3602"/>
                <a:gd name="T30" fmla="*/ 3060 w 3605"/>
                <a:gd name="T31" fmla="*/ 2733 h 3602"/>
                <a:gd name="T32" fmla="*/ 3259 w 3605"/>
                <a:gd name="T33" fmla="*/ 2376 h 3602"/>
                <a:gd name="T34" fmla="*/ 3358 w 3605"/>
                <a:gd name="T35" fmla="*/ 1980 h 3602"/>
                <a:gd name="T36" fmla="*/ 3351 w 3605"/>
                <a:gd name="T37" fmla="*/ 1572 h 3602"/>
                <a:gd name="T38" fmla="*/ 3239 w 3605"/>
                <a:gd name="T39" fmla="*/ 1179 h 3602"/>
                <a:gd name="T40" fmla="*/ 3028 w 3605"/>
                <a:gd name="T41" fmla="*/ 828 h 3602"/>
                <a:gd name="T42" fmla="*/ 2734 w 3605"/>
                <a:gd name="T43" fmla="*/ 544 h 3602"/>
                <a:gd name="T44" fmla="*/ 2377 w 3605"/>
                <a:gd name="T45" fmla="*/ 346 h 3602"/>
                <a:gd name="T46" fmla="*/ 1982 w 3605"/>
                <a:gd name="T47" fmla="*/ 246 h 3602"/>
                <a:gd name="T48" fmla="*/ 2021 w 3605"/>
                <a:gd name="T49" fmla="*/ 134 h 3602"/>
                <a:gd name="T50" fmla="*/ 2297 w 3605"/>
                <a:gd name="T51" fmla="*/ 79 h 3602"/>
                <a:gd name="T52" fmla="*/ 2717 w 3605"/>
                <a:gd name="T53" fmla="*/ 252 h 3602"/>
                <a:gd name="T54" fmla="*/ 3076 w 3605"/>
                <a:gd name="T55" fmla="*/ 527 h 3602"/>
                <a:gd name="T56" fmla="*/ 3352 w 3605"/>
                <a:gd name="T57" fmla="*/ 888 h 3602"/>
                <a:gd name="T58" fmla="*/ 3526 w 3605"/>
                <a:gd name="T59" fmla="*/ 1306 h 3602"/>
                <a:gd name="T60" fmla="*/ 3469 w 3605"/>
                <a:gd name="T61" fmla="*/ 1581 h 3602"/>
                <a:gd name="T62" fmla="*/ 3602 w 3605"/>
                <a:gd name="T63" fmla="*/ 1817 h 3602"/>
                <a:gd name="T64" fmla="*/ 3544 w 3605"/>
                <a:gd name="T65" fmla="*/ 2267 h 3602"/>
                <a:gd name="T66" fmla="*/ 3370 w 3605"/>
                <a:gd name="T67" fmla="*/ 2686 h 3602"/>
                <a:gd name="T68" fmla="*/ 3091 w 3605"/>
                <a:gd name="T69" fmla="*/ 3045 h 3602"/>
                <a:gd name="T70" fmla="*/ 2825 w 3605"/>
                <a:gd name="T71" fmla="*/ 3134 h 3602"/>
                <a:gd name="T72" fmla="*/ 2671 w 3605"/>
                <a:gd name="T73" fmla="*/ 3368 h 3602"/>
                <a:gd name="T74" fmla="*/ 2253 w 3605"/>
                <a:gd name="T75" fmla="*/ 3543 h 3602"/>
                <a:gd name="T76" fmla="*/ 1802 w 3605"/>
                <a:gd name="T77" fmla="*/ 3602 h 3602"/>
                <a:gd name="T78" fmla="*/ 1352 w 3605"/>
                <a:gd name="T79" fmla="*/ 3543 h 3602"/>
                <a:gd name="T80" fmla="*/ 934 w 3605"/>
                <a:gd name="T81" fmla="*/ 3368 h 3602"/>
                <a:gd name="T82" fmla="*/ 780 w 3605"/>
                <a:gd name="T83" fmla="*/ 3134 h 3602"/>
                <a:gd name="T84" fmla="*/ 512 w 3605"/>
                <a:gd name="T85" fmla="*/ 3045 h 3602"/>
                <a:gd name="T86" fmla="*/ 235 w 3605"/>
                <a:gd name="T87" fmla="*/ 2686 h 3602"/>
                <a:gd name="T88" fmla="*/ 61 w 3605"/>
                <a:gd name="T89" fmla="*/ 2267 h 3602"/>
                <a:gd name="T90" fmla="*/ 3 w 3605"/>
                <a:gd name="T91" fmla="*/ 1817 h 3602"/>
                <a:gd name="T92" fmla="*/ 136 w 3605"/>
                <a:gd name="T93" fmla="*/ 1581 h 3602"/>
                <a:gd name="T94" fmla="*/ 79 w 3605"/>
                <a:gd name="T95" fmla="*/ 1306 h 3602"/>
                <a:gd name="T96" fmla="*/ 253 w 3605"/>
                <a:gd name="T97" fmla="*/ 888 h 3602"/>
                <a:gd name="T98" fmla="*/ 529 w 3605"/>
                <a:gd name="T99" fmla="*/ 527 h 3602"/>
                <a:gd name="T100" fmla="*/ 888 w 3605"/>
                <a:gd name="T101" fmla="*/ 252 h 3602"/>
                <a:gd name="T102" fmla="*/ 1307 w 3605"/>
                <a:gd name="T103" fmla="*/ 79 h 3602"/>
                <a:gd name="T104" fmla="*/ 1583 w 3605"/>
                <a:gd name="T105" fmla="*/ 134 h 3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05" h="3602">
                  <a:moveTo>
                    <a:pt x="1802" y="126"/>
                  </a:moveTo>
                  <a:lnTo>
                    <a:pt x="1623" y="246"/>
                  </a:lnTo>
                  <a:lnTo>
                    <a:pt x="1608" y="254"/>
                  </a:lnTo>
                  <a:lnTo>
                    <a:pt x="1590" y="256"/>
                  </a:lnTo>
                  <a:lnTo>
                    <a:pt x="1572" y="253"/>
                  </a:lnTo>
                  <a:lnTo>
                    <a:pt x="1369" y="183"/>
                  </a:lnTo>
                  <a:lnTo>
                    <a:pt x="1228" y="346"/>
                  </a:lnTo>
                  <a:lnTo>
                    <a:pt x="1213" y="357"/>
                  </a:lnTo>
                  <a:lnTo>
                    <a:pt x="1198" y="363"/>
                  </a:lnTo>
                  <a:lnTo>
                    <a:pt x="1180" y="365"/>
                  </a:lnTo>
                  <a:lnTo>
                    <a:pt x="965" y="351"/>
                  </a:lnTo>
                  <a:lnTo>
                    <a:pt x="871" y="544"/>
                  </a:lnTo>
                  <a:lnTo>
                    <a:pt x="861" y="559"/>
                  </a:lnTo>
                  <a:lnTo>
                    <a:pt x="846" y="569"/>
                  </a:lnTo>
                  <a:lnTo>
                    <a:pt x="830" y="576"/>
                  </a:lnTo>
                  <a:lnTo>
                    <a:pt x="619" y="617"/>
                  </a:lnTo>
                  <a:lnTo>
                    <a:pt x="577" y="828"/>
                  </a:lnTo>
                  <a:lnTo>
                    <a:pt x="570" y="845"/>
                  </a:lnTo>
                  <a:lnTo>
                    <a:pt x="560" y="859"/>
                  </a:lnTo>
                  <a:lnTo>
                    <a:pt x="545" y="869"/>
                  </a:lnTo>
                  <a:lnTo>
                    <a:pt x="351" y="964"/>
                  </a:lnTo>
                  <a:lnTo>
                    <a:pt x="366" y="1179"/>
                  </a:lnTo>
                  <a:lnTo>
                    <a:pt x="365" y="1196"/>
                  </a:lnTo>
                  <a:lnTo>
                    <a:pt x="358" y="1213"/>
                  </a:lnTo>
                  <a:lnTo>
                    <a:pt x="346" y="1226"/>
                  </a:lnTo>
                  <a:lnTo>
                    <a:pt x="184" y="1367"/>
                  </a:lnTo>
                  <a:lnTo>
                    <a:pt x="254" y="1572"/>
                  </a:lnTo>
                  <a:lnTo>
                    <a:pt x="257" y="1588"/>
                  </a:lnTo>
                  <a:lnTo>
                    <a:pt x="255" y="1606"/>
                  </a:lnTo>
                  <a:lnTo>
                    <a:pt x="247" y="1622"/>
                  </a:lnTo>
                  <a:lnTo>
                    <a:pt x="127" y="1800"/>
                  </a:lnTo>
                  <a:lnTo>
                    <a:pt x="247" y="1980"/>
                  </a:lnTo>
                  <a:lnTo>
                    <a:pt x="255" y="1995"/>
                  </a:lnTo>
                  <a:lnTo>
                    <a:pt x="257" y="2013"/>
                  </a:lnTo>
                  <a:lnTo>
                    <a:pt x="254" y="2030"/>
                  </a:lnTo>
                  <a:lnTo>
                    <a:pt x="184" y="2234"/>
                  </a:lnTo>
                  <a:lnTo>
                    <a:pt x="346" y="2376"/>
                  </a:lnTo>
                  <a:lnTo>
                    <a:pt x="358" y="2389"/>
                  </a:lnTo>
                  <a:lnTo>
                    <a:pt x="365" y="2406"/>
                  </a:lnTo>
                  <a:lnTo>
                    <a:pt x="366" y="2423"/>
                  </a:lnTo>
                  <a:lnTo>
                    <a:pt x="351" y="2638"/>
                  </a:lnTo>
                  <a:lnTo>
                    <a:pt x="545" y="2732"/>
                  </a:lnTo>
                  <a:lnTo>
                    <a:pt x="560" y="2743"/>
                  </a:lnTo>
                  <a:lnTo>
                    <a:pt x="570" y="2756"/>
                  </a:lnTo>
                  <a:lnTo>
                    <a:pt x="577" y="2773"/>
                  </a:lnTo>
                  <a:lnTo>
                    <a:pt x="619" y="2985"/>
                  </a:lnTo>
                  <a:lnTo>
                    <a:pt x="830" y="3026"/>
                  </a:lnTo>
                  <a:lnTo>
                    <a:pt x="846" y="3032"/>
                  </a:lnTo>
                  <a:lnTo>
                    <a:pt x="861" y="3043"/>
                  </a:lnTo>
                  <a:lnTo>
                    <a:pt x="871" y="3057"/>
                  </a:lnTo>
                  <a:lnTo>
                    <a:pt x="965" y="3251"/>
                  </a:lnTo>
                  <a:lnTo>
                    <a:pt x="1180" y="3236"/>
                  </a:lnTo>
                  <a:lnTo>
                    <a:pt x="1198" y="3239"/>
                  </a:lnTo>
                  <a:lnTo>
                    <a:pt x="1213" y="3245"/>
                  </a:lnTo>
                  <a:lnTo>
                    <a:pt x="1228" y="3256"/>
                  </a:lnTo>
                  <a:lnTo>
                    <a:pt x="1369" y="3418"/>
                  </a:lnTo>
                  <a:lnTo>
                    <a:pt x="1572" y="3349"/>
                  </a:lnTo>
                  <a:lnTo>
                    <a:pt x="1591" y="3346"/>
                  </a:lnTo>
                  <a:lnTo>
                    <a:pt x="1608" y="3348"/>
                  </a:lnTo>
                  <a:lnTo>
                    <a:pt x="1623" y="3356"/>
                  </a:lnTo>
                  <a:lnTo>
                    <a:pt x="1802" y="3475"/>
                  </a:lnTo>
                  <a:lnTo>
                    <a:pt x="1982" y="3356"/>
                  </a:lnTo>
                  <a:lnTo>
                    <a:pt x="1997" y="3348"/>
                  </a:lnTo>
                  <a:lnTo>
                    <a:pt x="2015" y="3346"/>
                  </a:lnTo>
                  <a:lnTo>
                    <a:pt x="2032" y="3349"/>
                  </a:lnTo>
                  <a:lnTo>
                    <a:pt x="2236" y="3418"/>
                  </a:lnTo>
                  <a:lnTo>
                    <a:pt x="2377" y="3256"/>
                  </a:lnTo>
                  <a:lnTo>
                    <a:pt x="2392" y="3245"/>
                  </a:lnTo>
                  <a:lnTo>
                    <a:pt x="2407" y="3239"/>
                  </a:lnTo>
                  <a:lnTo>
                    <a:pt x="2424" y="3236"/>
                  </a:lnTo>
                  <a:lnTo>
                    <a:pt x="2640" y="3251"/>
                  </a:lnTo>
                  <a:lnTo>
                    <a:pt x="2734" y="3057"/>
                  </a:lnTo>
                  <a:lnTo>
                    <a:pt x="2744" y="3043"/>
                  </a:lnTo>
                  <a:lnTo>
                    <a:pt x="2758" y="3032"/>
                  </a:lnTo>
                  <a:lnTo>
                    <a:pt x="2775" y="3026"/>
                  </a:lnTo>
                  <a:lnTo>
                    <a:pt x="2986" y="2985"/>
                  </a:lnTo>
                  <a:lnTo>
                    <a:pt x="3028" y="2773"/>
                  </a:lnTo>
                  <a:lnTo>
                    <a:pt x="3034" y="2756"/>
                  </a:lnTo>
                  <a:lnTo>
                    <a:pt x="3045" y="2743"/>
                  </a:lnTo>
                  <a:lnTo>
                    <a:pt x="3060" y="2733"/>
                  </a:lnTo>
                  <a:lnTo>
                    <a:pt x="3253" y="2638"/>
                  </a:lnTo>
                  <a:lnTo>
                    <a:pt x="3239" y="2423"/>
                  </a:lnTo>
                  <a:lnTo>
                    <a:pt x="3240" y="2406"/>
                  </a:lnTo>
                  <a:lnTo>
                    <a:pt x="3247" y="2389"/>
                  </a:lnTo>
                  <a:lnTo>
                    <a:pt x="3259" y="2376"/>
                  </a:lnTo>
                  <a:lnTo>
                    <a:pt x="3421" y="2234"/>
                  </a:lnTo>
                  <a:lnTo>
                    <a:pt x="3351" y="2030"/>
                  </a:lnTo>
                  <a:lnTo>
                    <a:pt x="3348" y="2013"/>
                  </a:lnTo>
                  <a:lnTo>
                    <a:pt x="3350" y="1995"/>
                  </a:lnTo>
                  <a:lnTo>
                    <a:pt x="3358" y="1980"/>
                  </a:lnTo>
                  <a:lnTo>
                    <a:pt x="3478" y="1800"/>
                  </a:lnTo>
                  <a:lnTo>
                    <a:pt x="3358" y="1622"/>
                  </a:lnTo>
                  <a:lnTo>
                    <a:pt x="3350" y="1606"/>
                  </a:lnTo>
                  <a:lnTo>
                    <a:pt x="3348" y="1588"/>
                  </a:lnTo>
                  <a:lnTo>
                    <a:pt x="3351" y="1572"/>
                  </a:lnTo>
                  <a:lnTo>
                    <a:pt x="3421" y="1367"/>
                  </a:lnTo>
                  <a:lnTo>
                    <a:pt x="3259" y="1226"/>
                  </a:lnTo>
                  <a:lnTo>
                    <a:pt x="3247" y="1213"/>
                  </a:lnTo>
                  <a:lnTo>
                    <a:pt x="3240" y="1196"/>
                  </a:lnTo>
                  <a:lnTo>
                    <a:pt x="3239" y="1179"/>
                  </a:lnTo>
                  <a:lnTo>
                    <a:pt x="3253" y="964"/>
                  </a:lnTo>
                  <a:lnTo>
                    <a:pt x="3060" y="869"/>
                  </a:lnTo>
                  <a:lnTo>
                    <a:pt x="3045" y="859"/>
                  </a:lnTo>
                  <a:lnTo>
                    <a:pt x="3034" y="845"/>
                  </a:lnTo>
                  <a:lnTo>
                    <a:pt x="3028" y="828"/>
                  </a:lnTo>
                  <a:lnTo>
                    <a:pt x="2986" y="617"/>
                  </a:lnTo>
                  <a:lnTo>
                    <a:pt x="2775" y="576"/>
                  </a:lnTo>
                  <a:lnTo>
                    <a:pt x="2758" y="569"/>
                  </a:lnTo>
                  <a:lnTo>
                    <a:pt x="2744" y="559"/>
                  </a:lnTo>
                  <a:lnTo>
                    <a:pt x="2734" y="544"/>
                  </a:lnTo>
                  <a:lnTo>
                    <a:pt x="2640" y="351"/>
                  </a:lnTo>
                  <a:lnTo>
                    <a:pt x="2424" y="365"/>
                  </a:lnTo>
                  <a:lnTo>
                    <a:pt x="2407" y="363"/>
                  </a:lnTo>
                  <a:lnTo>
                    <a:pt x="2392" y="357"/>
                  </a:lnTo>
                  <a:lnTo>
                    <a:pt x="2377" y="346"/>
                  </a:lnTo>
                  <a:lnTo>
                    <a:pt x="2236" y="183"/>
                  </a:lnTo>
                  <a:lnTo>
                    <a:pt x="2032" y="253"/>
                  </a:lnTo>
                  <a:lnTo>
                    <a:pt x="2015" y="256"/>
                  </a:lnTo>
                  <a:lnTo>
                    <a:pt x="1997" y="254"/>
                  </a:lnTo>
                  <a:lnTo>
                    <a:pt x="1982" y="246"/>
                  </a:lnTo>
                  <a:lnTo>
                    <a:pt x="1802" y="126"/>
                  </a:lnTo>
                  <a:close/>
                  <a:moveTo>
                    <a:pt x="1802" y="0"/>
                  </a:moveTo>
                  <a:lnTo>
                    <a:pt x="1819" y="2"/>
                  </a:lnTo>
                  <a:lnTo>
                    <a:pt x="1834" y="10"/>
                  </a:lnTo>
                  <a:lnTo>
                    <a:pt x="2021" y="134"/>
                  </a:lnTo>
                  <a:lnTo>
                    <a:pt x="2235" y="62"/>
                  </a:lnTo>
                  <a:lnTo>
                    <a:pt x="2253" y="59"/>
                  </a:lnTo>
                  <a:lnTo>
                    <a:pt x="2269" y="61"/>
                  </a:lnTo>
                  <a:lnTo>
                    <a:pt x="2284" y="68"/>
                  </a:lnTo>
                  <a:lnTo>
                    <a:pt x="2297" y="79"/>
                  </a:lnTo>
                  <a:lnTo>
                    <a:pt x="2445" y="248"/>
                  </a:lnTo>
                  <a:lnTo>
                    <a:pt x="2671" y="234"/>
                  </a:lnTo>
                  <a:lnTo>
                    <a:pt x="2687" y="235"/>
                  </a:lnTo>
                  <a:lnTo>
                    <a:pt x="2704" y="242"/>
                  </a:lnTo>
                  <a:lnTo>
                    <a:pt x="2717" y="252"/>
                  </a:lnTo>
                  <a:lnTo>
                    <a:pt x="2727" y="266"/>
                  </a:lnTo>
                  <a:lnTo>
                    <a:pt x="2825" y="468"/>
                  </a:lnTo>
                  <a:lnTo>
                    <a:pt x="3046" y="512"/>
                  </a:lnTo>
                  <a:lnTo>
                    <a:pt x="3063" y="518"/>
                  </a:lnTo>
                  <a:lnTo>
                    <a:pt x="3076" y="527"/>
                  </a:lnTo>
                  <a:lnTo>
                    <a:pt x="3086" y="542"/>
                  </a:lnTo>
                  <a:lnTo>
                    <a:pt x="3092" y="557"/>
                  </a:lnTo>
                  <a:lnTo>
                    <a:pt x="3135" y="778"/>
                  </a:lnTo>
                  <a:lnTo>
                    <a:pt x="3338" y="878"/>
                  </a:lnTo>
                  <a:lnTo>
                    <a:pt x="3352" y="888"/>
                  </a:lnTo>
                  <a:lnTo>
                    <a:pt x="3363" y="901"/>
                  </a:lnTo>
                  <a:lnTo>
                    <a:pt x="3370" y="916"/>
                  </a:lnTo>
                  <a:lnTo>
                    <a:pt x="3371" y="932"/>
                  </a:lnTo>
                  <a:lnTo>
                    <a:pt x="3355" y="1158"/>
                  </a:lnTo>
                  <a:lnTo>
                    <a:pt x="3526" y="1306"/>
                  </a:lnTo>
                  <a:lnTo>
                    <a:pt x="3537" y="1319"/>
                  </a:lnTo>
                  <a:lnTo>
                    <a:pt x="3544" y="1334"/>
                  </a:lnTo>
                  <a:lnTo>
                    <a:pt x="3545" y="1352"/>
                  </a:lnTo>
                  <a:lnTo>
                    <a:pt x="3543" y="1368"/>
                  </a:lnTo>
                  <a:lnTo>
                    <a:pt x="3469" y="1581"/>
                  </a:lnTo>
                  <a:lnTo>
                    <a:pt x="3595" y="1769"/>
                  </a:lnTo>
                  <a:lnTo>
                    <a:pt x="3602" y="1784"/>
                  </a:lnTo>
                  <a:lnTo>
                    <a:pt x="3605" y="1800"/>
                  </a:lnTo>
                  <a:lnTo>
                    <a:pt x="3605" y="1800"/>
                  </a:lnTo>
                  <a:lnTo>
                    <a:pt x="3602" y="1817"/>
                  </a:lnTo>
                  <a:lnTo>
                    <a:pt x="3595" y="1833"/>
                  </a:lnTo>
                  <a:lnTo>
                    <a:pt x="3469" y="2020"/>
                  </a:lnTo>
                  <a:lnTo>
                    <a:pt x="3543" y="2234"/>
                  </a:lnTo>
                  <a:lnTo>
                    <a:pt x="3545" y="2250"/>
                  </a:lnTo>
                  <a:lnTo>
                    <a:pt x="3544" y="2267"/>
                  </a:lnTo>
                  <a:lnTo>
                    <a:pt x="3537" y="2282"/>
                  </a:lnTo>
                  <a:lnTo>
                    <a:pt x="3526" y="2295"/>
                  </a:lnTo>
                  <a:lnTo>
                    <a:pt x="3355" y="2444"/>
                  </a:lnTo>
                  <a:lnTo>
                    <a:pt x="3371" y="2668"/>
                  </a:lnTo>
                  <a:lnTo>
                    <a:pt x="3370" y="2686"/>
                  </a:lnTo>
                  <a:lnTo>
                    <a:pt x="3363" y="2701"/>
                  </a:lnTo>
                  <a:lnTo>
                    <a:pt x="3352" y="2714"/>
                  </a:lnTo>
                  <a:lnTo>
                    <a:pt x="3338" y="2724"/>
                  </a:lnTo>
                  <a:lnTo>
                    <a:pt x="3135" y="2823"/>
                  </a:lnTo>
                  <a:lnTo>
                    <a:pt x="3091" y="3045"/>
                  </a:lnTo>
                  <a:lnTo>
                    <a:pt x="3086" y="3060"/>
                  </a:lnTo>
                  <a:lnTo>
                    <a:pt x="3076" y="3074"/>
                  </a:lnTo>
                  <a:lnTo>
                    <a:pt x="3063" y="3084"/>
                  </a:lnTo>
                  <a:lnTo>
                    <a:pt x="3046" y="3090"/>
                  </a:lnTo>
                  <a:lnTo>
                    <a:pt x="2825" y="3134"/>
                  </a:lnTo>
                  <a:lnTo>
                    <a:pt x="2727" y="3336"/>
                  </a:lnTo>
                  <a:lnTo>
                    <a:pt x="2717" y="3350"/>
                  </a:lnTo>
                  <a:lnTo>
                    <a:pt x="2704" y="3360"/>
                  </a:lnTo>
                  <a:lnTo>
                    <a:pt x="2687" y="3367"/>
                  </a:lnTo>
                  <a:lnTo>
                    <a:pt x="2671" y="3368"/>
                  </a:lnTo>
                  <a:lnTo>
                    <a:pt x="2445" y="3354"/>
                  </a:lnTo>
                  <a:lnTo>
                    <a:pt x="2297" y="3523"/>
                  </a:lnTo>
                  <a:lnTo>
                    <a:pt x="2284" y="3534"/>
                  </a:lnTo>
                  <a:lnTo>
                    <a:pt x="2269" y="3541"/>
                  </a:lnTo>
                  <a:lnTo>
                    <a:pt x="2253" y="3543"/>
                  </a:lnTo>
                  <a:lnTo>
                    <a:pt x="2235" y="3540"/>
                  </a:lnTo>
                  <a:lnTo>
                    <a:pt x="2021" y="3466"/>
                  </a:lnTo>
                  <a:lnTo>
                    <a:pt x="1834" y="3592"/>
                  </a:lnTo>
                  <a:lnTo>
                    <a:pt x="1819" y="3600"/>
                  </a:lnTo>
                  <a:lnTo>
                    <a:pt x="1802" y="3602"/>
                  </a:lnTo>
                  <a:lnTo>
                    <a:pt x="1786" y="3600"/>
                  </a:lnTo>
                  <a:lnTo>
                    <a:pt x="1771" y="3592"/>
                  </a:lnTo>
                  <a:lnTo>
                    <a:pt x="1583" y="3466"/>
                  </a:lnTo>
                  <a:lnTo>
                    <a:pt x="1370" y="3540"/>
                  </a:lnTo>
                  <a:lnTo>
                    <a:pt x="1352" y="3543"/>
                  </a:lnTo>
                  <a:lnTo>
                    <a:pt x="1336" y="3541"/>
                  </a:lnTo>
                  <a:lnTo>
                    <a:pt x="1321" y="3534"/>
                  </a:lnTo>
                  <a:lnTo>
                    <a:pt x="1307" y="3523"/>
                  </a:lnTo>
                  <a:lnTo>
                    <a:pt x="1160" y="3354"/>
                  </a:lnTo>
                  <a:lnTo>
                    <a:pt x="934" y="3368"/>
                  </a:lnTo>
                  <a:lnTo>
                    <a:pt x="918" y="3367"/>
                  </a:lnTo>
                  <a:lnTo>
                    <a:pt x="901" y="3360"/>
                  </a:lnTo>
                  <a:lnTo>
                    <a:pt x="888" y="3350"/>
                  </a:lnTo>
                  <a:lnTo>
                    <a:pt x="878" y="3336"/>
                  </a:lnTo>
                  <a:lnTo>
                    <a:pt x="780" y="3134"/>
                  </a:lnTo>
                  <a:lnTo>
                    <a:pt x="558" y="3090"/>
                  </a:lnTo>
                  <a:lnTo>
                    <a:pt x="542" y="3084"/>
                  </a:lnTo>
                  <a:lnTo>
                    <a:pt x="529" y="3073"/>
                  </a:lnTo>
                  <a:lnTo>
                    <a:pt x="519" y="3060"/>
                  </a:lnTo>
                  <a:lnTo>
                    <a:pt x="512" y="3045"/>
                  </a:lnTo>
                  <a:lnTo>
                    <a:pt x="470" y="2823"/>
                  </a:lnTo>
                  <a:lnTo>
                    <a:pt x="267" y="2724"/>
                  </a:lnTo>
                  <a:lnTo>
                    <a:pt x="253" y="2714"/>
                  </a:lnTo>
                  <a:lnTo>
                    <a:pt x="242" y="2701"/>
                  </a:lnTo>
                  <a:lnTo>
                    <a:pt x="235" y="2686"/>
                  </a:lnTo>
                  <a:lnTo>
                    <a:pt x="234" y="2668"/>
                  </a:lnTo>
                  <a:lnTo>
                    <a:pt x="250" y="2444"/>
                  </a:lnTo>
                  <a:lnTo>
                    <a:pt x="79" y="2295"/>
                  </a:lnTo>
                  <a:lnTo>
                    <a:pt x="68" y="2282"/>
                  </a:lnTo>
                  <a:lnTo>
                    <a:pt x="61" y="2267"/>
                  </a:lnTo>
                  <a:lnTo>
                    <a:pt x="60" y="2250"/>
                  </a:lnTo>
                  <a:lnTo>
                    <a:pt x="62" y="2234"/>
                  </a:lnTo>
                  <a:lnTo>
                    <a:pt x="136" y="2020"/>
                  </a:lnTo>
                  <a:lnTo>
                    <a:pt x="10" y="1833"/>
                  </a:lnTo>
                  <a:lnTo>
                    <a:pt x="3" y="1817"/>
                  </a:lnTo>
                  <a:lnTo>
                    <a:pt x="0" y="1800"/>
                  </a:lnTo>
                  <a:lnTo>
                    <a:pt x="0" y="1800"/>
                  </a:lnTo>
                  <a:lnTo>
                    <a:pt x="3" y="1784"/>
                  </a:lnTo>
                  <a:lnTo>
                    <a:pt x="10" y="1769"/>
                  </a:lnTo>
                  <a:lnTo>
                    <a:pt x="136" y="1581"/>
                  </a:lnTo>
                  <a:lnTo>
                    <a:pt x="62" y="1368"/>
                  </a:lnTo>
                  <a:lnTo>
                    <a:pt x="60" y="1352"/>
                  </a:lnTo>
                  <a:lnTo>
                    <a:pt x="61" y="1334"/>
                  </a:lnTo>
                  <a:lnTo>
                    <a:pt x="68" y="1319"/>
                  </a:lnTo>
                  <a:lnTo>
                    <a:pt x="79" y="1306"/>
                  </a:lnTo>
                  <a:lnTo>
                    <a:pt x="250" y="1158"/>
                  </a:lnTo>
                  <a:lnTo>
                    <a:pt x="234" y="932"/>
                  </a:lnTo>
                  <a:lnTo>
                    <a:pt x="235" y="916"/>
                  </a:lnTo>
                  <a:lnTo>
                    <a:pt x="242" y="901"/>
                  </a:lnTo>
                  <a:lnTo>
                    <a:pt x="253" y="888"/>
                  </a:lnTo>
                  <a:lnTo>
                    <a:pt x="267" y="878"/>
                  </a:lnTo>
                  <a:lnTo>
                    <a:pt x="470" y="778"/>
                  </a:lnTo>
                  <a:lnTo>
                    <a:pt x="512" y="557"/>
                  </a:lnTo>
                  <a:lnTo>
                    <a:pt x="519" y="542"/>
                  </a:lnTo>
                  <a:lnTo>
                    <a:pt x="529" y="527"/>
                  </a:lnTo>
                  <a:lnTo>
                    <a:pt x="542" y="518"/>
                  </a:lnTo>
                  <a:lnTo>
                    <a:pt x="558" y="512"/>
                  </a:lnTo>
                  <a:lnTo>
                    <a:pt x="780" y="468"/>
                  </a:lnTo>
                  <a:lnTo>
                    <a:pt x="878" y="266"/>
                  </a:lnTo>
                  <a:lnTo>
                    <a:pt x="888" y="252"/>
                  </a:lnTo>
                  <a:lnTo>
                    <a:pt x="901" y="242"/>
                  </a:lnTo>
                  <a:lnTo>
                    <a:pt x="918" y="235"/>
                  </a:lnTo>
                  <a:lnTo>
                    <a:pt x="934" y="234"/>
                  </a:lnTo>
                  <a:lnTo>
                    <a:pt x="1160" y="248"/>
                  </a:lnTo>
                  <a:lnTo>
                    <a:pt x="1307" y="79"/>
                  </a:lnTo>
                  <a:lnTo>
                    <a:pt x="1321" y="68"/>
                  </a:lnTo>
                  <a:lnTo>
                    <a:pt x="1336" y="61"/>
                  </a:lnTo>
                  <a:lnTo>
                    <a:pt x="1352" y="59"/>
                  </a:lnTo>
                  <a:lnTo>
                    <a:pt x="1370" y="62"/>
                  </a:lnTo>
                  <a:lnTo>
                    <a:pt x="1583" y="134"/>
                  </a:lnTo>
                  <a:lnTo>
                    <a:pt x="1771" y="10"/>
                  </a:lnTo>
                  <a:lnTo>
                    <a:pt x="1786" y="2"/>
                  </a:lnTo>
                  <a:lnTo>
                    <a:pt x="18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94" name="Group 588"/>
          <p:cNvGrpSpPr>
            <a:grpSpLocks noChangeAspect="1"/>
          </p:cNvGrpSpPr>
          <p:nvPr/>
        </p:nvGrpSpPr>
        <p:grpSpPr bwMode="auto">
          <a:xfrm>
            <a:off x="6892810" y="2032038"/>
            <a:ext cx="232626" cy="199160"/>
            <a:chOff x="5073" y="1239"/>
            <a:chExt cx="709" cy="607"/>
          </a:xfrm>
          <a:solidFill>
            <a:schemeClr val="tx1">
              <a:lumMod val="65000"/>
              <a:lumOff val="35000"/>
            </a:schemeClr>
          </a:solidFill>
        </p:grpSpPr>
        <p:sp>
          <p:nvSpPr>
            <p:cNvPr id="695" name="Freeform 590"/>
            <p:cNvSpPr>
              <a:spLocks/>
            </p:cNvSpPr>
            <p:nvPr/>
          </p:nvSpPr>
          <p:spPr bwMode="auto">
            <a:xfrm>
              <a:off x="5527" y="1349"/>
              <a:ext cx="144" cy="173"/>
            </a:xfrm>
            <a:custGeom>
              <a:avLst/>
              <a:gdLst>
                <a:gd name="T0" fmla="*/ 311 w 721"/>
                <a:gd name="T1" fmla="*/ 0 h 865"/>
                <a:gd name="T2" fmla="*/ 323 w 721"/>
                <a:gd name="T3" fmla="*/ 0 h 865"/>
                <a:gd name="T4" fmla="*/ 333 w 721"/>
                <a:gd name="T5" fmla="*/ 5 h 865"/>
                <a:gd name="T6" fmla="*/ 343 w 721"/>
                <a:gd name="T7" fmla="*/ 14 h 865"/>
                <a:gd name="T8" fmla="*/ 349 w 721"/>
                <a:gd name="T9" fmla="*/ 25 h 865"/>
                <a:gd name="T10" fmla="*/ 352 w 721"/>
                <a:gd name="T11" fmla="*/ 39 h 865"/>
                <a:gd name="T12" fmla="*/ 352 w 721"/>
                <a:gd name="T13" fmla="*/ 150 h 865"/>
                <a:gd name="T14" fmla="*/ 524 w 721"/>
                <a:gd name="T15" fmla="*/ 150 h 865"/>
                <a:gd name="T16" fmla="*/ 559 w 721"/>
                <a:gd name="T17" fmla="*/ 153 h 865"/>
                <a:gd name="T18" fmla="*/ 593 w 721"/>
                <a:gd name="T19" fmla="*/ 162 h 865"/>
                <a:gd name="T20" fmla="*/ 623 w 721"/>
                <a:gd name="T21" fmla="*/ 178 h 865"/>
                <a:gd name="T22" fmla="*/ 651 w 721"/>
                <a:gd name="T23" fmla="*/ 197 h 865"/>
                <a:gd name="T24" fmla="*/ 674 w 721"/>
                <a:gd name="T25" fmla="*/ 221 h 865"/>
                <a:gd name="T26" fmla="*/ 694 w 721"/>
                <a:gd name="T27" fmla="*/ 249 h 865"/>
                <a:gd name="T28" fmla="*/ 709 w 721"/>
                <a:gd name="T29" fmla="*/ 279 h 865"/>
                <a:gd name="T30" fmla="*/ 717 w 721"/>
                <a:gd name="T31" fmla="*/ 312 h 865"/>
                <a:gd name="T32" fmla="*/ 721 w 721"/>
                <a:gd name="T33" fmla="*/ 347 h 865"/>
                <a:gd name="T34" fmla="*/ 721 w 721"/>
                <a:gd name="T35" fmla="*/ 798 h 865"/>
                <a:gd name="T36" fmla="*/ 718 w 721"/>
                <a:gd name="T37" fmla="*/ 815 h 865"/>
                <a:gd name="T38" fmla="*/ 712 w 721"/>
                <a:gd name="T39" fmla="*/ 831 h 865"/>
                <a:gd name="T40" fmla="*/ 701 w 721"/>
                <a:gd name="T41" fmla="*/ 844 h 865"/>
                <a:gd name="T42" fmla="*/ 688 w 721"/>
                <a:gd name="T43" fmla="*/ 855 h 865"/>
                <a:gd name="T44" fmla="*/ 672 w 721"/>
                <a:gd name="T45" fmla="*/ 862 h 865"/>
                <a:gd name="T46" fmla="*/ 654 w 721"/>
                <a:gd name="T47" fmla="*/ 865 h 865"/>
                <a:gd name="T48" fmla="*/ 637 w 721"/>
                <a:gd name="T49" fmla="*/ 862 h 865"/>
                <a:gd name="T50" fmla="*/ 620 w 721"/>
                <a:gd name="T51" fmla="*/ 855 h 865"/>
                <a:gd name="T52" fmla="*/ 608 w 721"/>
                <a:gd name="T53" fmla="*/ 844 h 865"/>
                <a:gd name="T54" fmla="*/ 597 w 721"/>
                <a:gd name="T55" fmla="*/ 831 h 865"/>
                <a:gd name="T56" fmla="*/ 590 w 721"/>
                <a:gd name="T57" fmla="*/ 815 h 865"/>
                <a:gd name="T58" fmla="*/ 587 w 721"/>
                <a:gd name="T59" fmla="*/ 798 h 865"/>
                <a:gd name="T60" fmla="*/ 587 w 721"/>
                <a:gd name="T61" fmla="*/ 347 h 865"/>
                <a:gd name="T62" fmla="*/ 584 w 721"/>
                <a:gd name="T63" fmla="*/ 327 h 865"/>
                <a:gd name="T64" fmla="*/ 575 w 721"/>
                <a:gd name="T65" fmla="*/ 310 h 865"/>
                <a:gd name="T66" fmla="*/ 561 w 721"/>
                <a:gd name="T67" fmla="*/ 296 h 865"/>
                <a:gd name="T68" fmla="*/ 543 w 721"/>
                <a:gd name="T69" fmla="*/ 286 h 865"/>
                <a:gd name="T70" fmla="*/ 524 w 721"/>
                <a:gd name="T71" fmla="*/ 283 h 865"/>
                <a:gd name="T72" fmla="*/ 352 w 721"/>
                <a:gd name="T73" fmla="*/ 283 h 865"/>
                <a:gd name="T74" fmla="*/ 352 w 721"/>
                <a:gd name="T75" fmla="*/ 394 h 865"/>
                <a:gd name="T76" fmla="*/ 349 w 721"/>
                <a:gd name="T77" fmla="*/ 409 h 865"/>
                <a:gd name="T78" fmla="*/ 343 w 721"/>
                <a:gd name="T79" fmla="*/ 420 h 865"/>
                <a:gd name="T80" fmla="*/ 333 w 721"/>
                <a:gd name="T81" fmla="*/ 428 h 865"/>
                <a:gd name="T82" fmla="*/ 323 w 721"/>
                <a:gd name="T83" fmla="*/ 432 h 865"/>
                <a:gd name="T84" fmla="*/ 311 w 721"/>
                <a:gd name="T85" fmla="*/ 433 h 865"/>
                <a:gd name="T86" fmla="*/ 298 w 721"/>
                <a:gd name="T87" fmla="*/ 428 h 865"/>
                <a:gd name="T88" fmla="*/ 17 w 721"/>
                <a:gd name="T89" fmla="*/ 251 h 865"/>
                <a:gd name="T90" fmla="*/ 7 w 721"/>
                <a:gd name="T91" fmla="*/ 241 h 865"/>
                <a:gd name="T92" fmla="*/ 2 w 721"/>
                <a:gd name="T93" fmla="*/ 230 h 865"/>
                <a:gd name="T94" fmla="*/ 0 w 721"/>
                <a:gd name="T95" fmla="*/ 216 h 865"/>
                <a:gd name="T96" fmla="*/ 2 w 721"/>
                <a:gd name="T97" fmla="*/ 203 h 865"/>
                <a:gd name="T98" fmla="*/ 7 w 721"/>
                <a:gd name="T99" fmla="*/ 192 h 865"/>
                <a:gd name="T100" fmla="*/ 17 w 721"/>
                <a:gd name="T101" fmla="*/ 183 h 865"/>
                <a:gd name="T102" fmla="*/ 298 w 721"/>
                <a:gd name="T103" fmla="*/ 5 h 865"/>
                <a:gd name="T104" fmla="*/ 311 w 721"/>
                <a:gd name="T105" fmla="*/ 0 h 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1" h="865">
                  <a:moveTo>
                    <a:pt x="311" y="0"/>
                  </a:moveTo>
                  <a:lnTo>
                    <a:pt x="323" y="0"/>
                  </a:lnTo>
                  <a:lnTo>
                    <a:pt x="333" y="5"/>
                  </a:lnTo>
                  <a:lnTo>
                    <a:pt x="343" y="14"/>
                  </a:lnTo>
                  <a:lnTo>
                    <a:pt x="349" y="25"/>
                  </a:lnTo>
                  <a:lnTo>
                    <a:pt x="352" y="39"/>
                  </a:lnTo>
                  <a:lnTo>
                    <a:pt x="352" y="150"/>
                  </a:lnTo>
                  <a:lnTo>
                    <a:pt x="524" y="150"/>
                  </a:lnTo>
                  <a:lnTo>
                    <a:pt x="559" y="153"/>
                  </a:lnTo>
                  <a:lnTo>
                    <a:pt x="593" y="162"/>
                  </a:lnTo>
                  <a:lnTo>
                    <a:pt x="623" y="178"/>
                  </a:lnTo>
                  <a:lnTo>
                    <a:pt x="651" y="197"/>
                  </a:lnTo>
                  <a:lnTo>
                    <a:pt x="674" y="221"/>
                  </a:lnTo>
                  <a:lnTo>
                    <a:pt x="694" y="249"/>
                  </a:lnTo>
                  <a:lnTo>
                    <a:pt x="709" y="279"/>
                  </a:lnTo>
                  <a:lnTo>
                    <a:pt x="717" y="312"/>
                  </a:lnTo>
                  <a:lnTo>
                    <a:pt x="721" y="347"/>
                  </a:lnTo>
                  <a:lnTo>
                    <a:pt x="721" y="798"/>
                  </a:lnTo>
                  <a:lnTo>
                    <a:pt x="718" y="815"/>
                  </a:lnTo>
                  <a:lnTo>
                    <a:pt x="712" y="831"/>
                  </a:lnTo>
                  <a:lnTo>
                    <a:pt x="701" y="844"/>
                  </a:lnTo>
                  <a:lnTo>
                    <a:pt x="688" y="855"/>
                  </a:lnTo>
                  <a:lnTo>
                    <a:pt x="672" y="862"/>
                  </a:lnTo>
                  <a:lnTo>
                    <a:pt x="654" y="865"/>
                  </a:lnTo>
                  <a:lnTo>
                    <a:pt x="637" y="862"/>
                  </a:lnTo>
                  <a:lnTo>
                    <a:pt x="620" y="855"/>
                  </a:lnTo>
                  <a:lnTo>
                    <a:pt x="608" y="844"/>
                  </a:lnTo>
                  <a:lnTo>
                    <a:pt x="597" y="831"/>
                  </a:lnTo>
                  <a:lnTo>
                    <a:pt x="590" y="815"/>
                  </a:lnTo>
                  <a:lnTo>
                    <a:pt x="587" y="798"/>
                  </a:lnTo>
                  <a:lnTo>
                    <a:pt x="587" y="347"/>
                  </a:lnTo>
                  <a:lnTo>
                    <a:pt x="584" y="327"/>
                  </a:lnTo>
                  <a:lnTo>
                    <a:pt x="575" y="310"/>
                  </a:lnTo>
                  <a:lnTo>
                    <a:pt x="561" y="296"/>
                  </a:lnTo>
                  <a:lnTo>
                    <a:pt x="543" y="286"/>
                  </a:lnTo>
                  <a:lnTo>
                    <a:pt x="524" y="283"/>
                  </a:lnTo>
                  <a:lnTo>
                    <a:pt x="352" y="283"/>
                  </a:lnTo>
                  <a:lnTo>
                    <a:pt x="352" y="394"/>
                  </a:lnTo>
                  <a:lnTo>
                    <a:pt x="349" y="409"/>
                  </a:lnTo>
                  <a:lnTo>
                    <a:pt x="343" y="420"/>
                  </a:lnTo>
                  <a:lnTo>
                    <a:pt x="333" y="428"/>
                  </a:lnTo>
                  <a:lnTo>
                    <a:pt x="323" y="432"/>
                  </a:lnTo>
                  <a:lnTo>
                    <a:pt x="311" y="433"/>
                  </a:lnTo>
                  <a:lnTo>
                    <a:pt x="298" y="428"/>
                  </a:lnTo>
                  <a:lnTo>
                    <a:pt x="17" y="251"/>
                  </a:lnTo>
                  <a:lnTo>
                    <a:pt x="7" y="241"/>
                  </a:lnTo>
                  <a:lnTo>
                    <a:pt x="2" y="230"/>
                  </a:lnTo>
                  <a:lnTo>
                    <a:pt x="0" y="216"/>
                  </a:lnTo>
                  <a:lnTo>
                    <a:pt x="2" y="203"/>
                  </a:lnTo>
                  <a:lnTo>
                    <a:pt x="7" y="192"/>
                  </a:lnTo>
                  <a:lnTo>
                    <a:pt x="17" y="183"/>
                  </a:lnTo>
                  <a:lnTo>
                    <a:pt x="298" y="5"/>
                  </a:lnTo>
                  <a:lnTo>
                    <a:pt x="3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6" name="Freeform 591"/>
            <p:cNvSpPr>
              <a:spLocks/>
            </p:cNvSpPr>
            <p:nvPr/>
          </p:nvSpPr>
          <p:spPr bwMode="auto">
            <a:xfrm>
              <a:off x="5150" y="1379"/>
              <a:ext cx="153" cy="144"/>
            </a:xfrm>
            <a:custGeom>
              <a:avLst/>
              <a:gdLst>
                <a:gd name="T0" fmla="*/ 349 w 761"/>
                <a:gd name="T1" fmla="*/ 0 h 720"/>
                <a:gd name="T2" fmla="*/ 694 w 761"/>
                <a:gd name="T3" fmla="*/ 0 h 720"/>
                <a:gd name="T4" fmla="*/ 712 w 761"/>
                <a:gd name="T5" fmla="*/ 2 h 720"/>
                <a:gd name="T6" fmla="*/ 729 w 761"/>
                <a:gd name="T7" fmla="*/ 8 h 720"/>
                <a:gd name="T8" fmla="*/ 741 w 761"/>
                <a:gd name="T9" fmla="*/ 19 h 720"/>
                <a:gd name="T10" fmla="*/ 752 w 761"/>
                <a:gd name="T11" fmla="*/ 32 h 720"/>
                <a:gd name="T12" fmla="*/ 759 w 761"/>
                <a:gd name="T13" fmla="*/ 48 h 720"/>
                <a:gd name="T14" fmla="*/ 761 w 761"/>
                <a:gd name="T15" fmla="*/ 66 h 720"/>
                <a:gd name="T16" fmla="*/ 759 w 761"/>
                <a:gd name="T17" fmla="*/ 83 h 720"/>
                <a:gd name="T18" fmla="*/ 752 w 761"/>
                <a:gd name="T19" fmla="*/ 100 h 720"/>
                <a:gd name="T20" fmla="*/ 741 w 761"/>
                <a:gd name="T21" fmla="*/ 114 h 720"/>
                <a:gd name="T22" fmla="*/ 729 w 761"/>
                <a:gd name="T23" fmla="*/ 123 h 720"/>
                <a:gd name="T24" fmla="*/ 712 w 761"/>
                <a:gd name="T25" fmla="*/ 131 h 720"/>
                <a:gd name="T26" fmla="*/ 694 w 761"/>
                <a:gd name="T27" fmla="*/ 133 h 720"/>
                <a:gd name="T28" fmla="*/ 349 w 761"/>
                <a:gd name="T29" fmla="*/ 133 h 720"/>
                <a:gd name="T30" fmla="*/ 328 w 761"/>
                <a:gd name="T31" fmla="*/ 136 h 720"/>
                <a:gd name="T32" fmla="*/ 310 w 761"/>
                <a:gd name="T33" fmla="*/ 145 h 720"/>
                <a:gd name="T34" fmla="*/ 296 w 761"/>
                <a:gd name="T35" fmla="*/ 159 h 720"/>
                <a:gd name="T36" fmla="*/ 288 w 761"/>
                <a:gd name="T37" fmla="*/ 177 h 720"/>
                <a:gd name="T38" fmla="*/ 284 w 761"/>
                <a:gd name="T39" fmla="*/ 197 h 720"/>
                <a:gd name="T40" fmla="*/ 284 w 761"/>
                <a:gd name="T41" fmla="*/ 368 h 720"/>
                <a:gd name="T42" fmla="*/ 395 w 761"/>
                <a:gd name="T43" fmla="*/ 368 h 720"/>
                <a:gd name="T44" fmla="*/ 409 w 761"/>
                <a:gd name="T45" fmla="*/ 371 h 720"/>
                <a:gd name="T46" fmla="*/ 421 w 761"/>
                <a:gd name="T47" fmla="*/ 377 h 720"/>
                <a:gd name="T48" fmla="*/ 428 w 761"/>
                <a:gd name="T49" fmla="*/ 387 h 720"/>
                <a:gd name="T50" fmla="*/ 434 w 761"/>
                <a:gd name="T51" fmla="*/ 397 h 720"/>
                <a:gd name="T52" fmla="*/ 434 w 761"/>
                <a:gd name="T53" fmla="*/ 410 h 720"/>
                <a:gd name="T54" fmla="*/ 428 w 761"/>
                <a:gd name="T55" fmla="*/ 422 h 720"/>
                <a:gd name="T56" fmla="*/ 251 w 761"/>
                <a:gd name="T57" fmla="*/ 703 h 720"/>
                <a:gd name="T58" fmla="*/ 242 w 761"/>
                <a:gd name="T59" fmla="*/ 713 h 720"/>
                <a:gd name="T60" fmla="*/ 230 w 761"/>
                <a:gd name="T61" fmla="*/ 719 h 720"/>
                <a:gd name="T62" fmla="*/ 218 w 761"/>
                <a:gd name="T63" fmla="*/ 720 h 720"/>
                <a:gd name="T64" fmla="*/ 205 w 761"/>
                <a:gd name="T65" fmla="*/ 719 h 720"/>
                <a:gd name="T66" fmla="*/ 193 w 761"/>
                <a:gd name="T67" fmla="*/ 713 h 720"/>
                <a:gd name="T68" fmla="*/ 183 w 761"/>
                <a:gd name="T69" fmla="*/ 703 h 720"/>
                <a:gd name="T70" fmla="*/ 6 w 761"/>
                <a:gd name="T71" fmla="*/ 422 h 720"/>
                <a:gd name="T72" fmla="*/ 0 w 761"/>
                <a:gd name="T73" fmla="*/ 410 h 720"/>
                <a:gd name="T74" fmla="*/ 1 w 761"/>
                <a:gd name="T75" fmla="*/ 397 h 720"/>
                <a:gd name="T76" fmla="*/ 6 w 761"/>
                <a:gd name="T77" fmla="*/ 387 h 720"/>
                <a:gd name="T78" fmla="*/ 14 w 761"/>
                <a:gd name="T79" fmla="*/ 377 h 720"/>
                <a:gd name="T80" fmla="*/ 26 w 761"/>
                <a:gd name="T81" fmla="*/ 371 h 720"/>
                <a:gd name="T82" fmla="*/ 40 w 761"/>
                <a:gd name="T83" fmla="*/ 368 h 720"/>
                <a:gd name="T84" fmla="*/ 151 w 761"/>
                <a:gd name="T85" fmla="*/ 368 h 720"/>
                <a:gd name="T86" fmla="*/ 151 w 761"/>
                <a:gd name="T87" fmla="*/ 197 h 720"/>
                <a:gd name="T88" fmla="*/ 154 w 761"/>
                <a:gd name="T89" fmla="*/ 162 h 720"/>
                <a:gd name="T90" fmla="*/ 163 w 761"/>
                <a:gd name="T91" fmla="*/ 128 h 720"/>
                <a:gd name="T92" fmla="*/ 178 w 761"/>
                <a:gd name="T93" fmla="*/ 97 h 720"/>
                <a:gd name="T94" fmla="*/ 197 w 761"/>
                <a:gd name="T95" fmla="*/ 69 h 720"/>
                <a:gd name="T96" fmla="*/ 221 w 761"/>
                <a:gd name="T97" fmla="*/ 46 h 720"/>
                <a:gd name="T98" fmla="*/ 249 w 761"/>
                <a:gd name="T99" fmla="*/ 26 h 720"/>
                <a:gd name="T100" fmla="*/ 280 w 761"/>
                <a:gd name="T101" fmla="*/ 11 h 720"/>
                <a:gd name="T102" fmla="*/ 313 w 761"/>
                <a:gd name="T103" fmla="*/ 3 h 720"/>
                <a:gd name="T104" fmla="*/ 349 w 761"/>
                <a:gd name="T105"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1" h="720">
                  <a:moveTo>
                    <a:pt x="349" y="0"/>
                  </a:moveTo>
                  <a:lnTo>
                    <a:pt x="694" y="0"/>
                  </a:lnTo>
                  <a:lnTo>
                    <a:pt x="712" y="2"/>
                  </a:lnTo>
                  <a:lnTo>
                    <a:pt x="729" y="8"/>
                  </a:lnTo>
                  <a:lnTo>
                    <a:pt x="741" y="19"/>
                  </a:lnTo>
                  <a:lnTo>
                    <a:pt x="752" y="32"/>
                  </a:lnTo>
                  <a:lnTo>
                    <a:pt x="759" y="48"/>
                  </a:lnTo>
                  <a:lnTo>
                    <a:pt x="761" y="66"/>
                  </a:lnTo>
                  <a:lnTo>
                    <a:pt x="759" y="83"/>
                  </a:lnTo>
                  <a:lnTo>
                    <a:pt x="752" y="100"/>
                  </a:lnTo>
                  <a:lnTo>
                    <a:pt x="741" y="114"/>
                  </a:lnTo>
                  <a:lnTo>
                    <a:pt x="729" y="123"/>
                  </a:lnTo>
                  <a:lnTo>
                    <a:pt x="712" y="131"/>
                  </a:lnTo>
                  <a:lnTo>
                    <a:pt x="694" y="133"/>
                  </a:lnTo>
                  <a:lnTo>
                    <a:pt x="349" y="133"/>
                  </a:lnTo>
                  <a:lnTo>
                    <a:pt x="328" y="136"/>
                  </a:lnTo>
                  <a:lnTo>
                    <a:pt x="310" y="145"/>
                  </a:lnTo>
                  <a:lnTo>
                    <a:pt x="296" y="159"/>
                  </a:lnTo>
                  <a:lnTo>
                    <a:pt x="288" y="177"/>
                  </a:lnTo>
                  <a:lnTo>
                    <a:pt x="284" y="197"/>
                  </a:lnTo>
                  <a:lnTo>
                    <a:pt x="284" y="368"/>
                  </a:lnTo>
                  <a:lnTo>
                    <a:pt x="395" y="368"/>
                  </a:lnTo>
                  <a:lnTo>
                    <a:pt x="409" y="371"/>
                  </a:lnTo>
                  <a:lnTo>
                    <a:pt x="421" y="377"/>
                  </a:lnTo>
                  <a:lnTo>
                    <a:pt x="428" y="387"/>
                  </a:lnTo>
                  <a:lnTo>
                    <a:pt x="434" y="397"/>
                  </a:lnTo>
                  <a:lnTo>
                    <a:pt x="434" y="410"/>
                  </a:lnTo>
                  <a:lnTo>
                    <a:pt x="428" y="422"/>
                  </a:lnTo>
                  <a:lnTo>
                    <a:pt x="251" y="703"/>
                  </a:lnTo>
                  <a:lnTo>
                    <a:pt x="242" y="713"/>
                  </a:lnTo>
                  <a:lnTo>
                    <a:pt x="230" y="719"/>
                  </a:lnTo>
                  <a:lnTo>
                    <a:pt x="218" y="720"/>
                  </a:lnTo>
                  <a:lnTo>
                    <a:pt x="205" y="719"/>
                  </a:lnTo>
                  <a:lnTo>
                    <a:pt x="193" y="713"/>
                  </a:lnTo>
                  <a:lnTo>
                    <a:pt x="183" y="703"/>
                  </a:lnTo>
                  <a:lnTo>
                    <a:pt x="6" y="422"/>
                  </a:lnTo>
                  <a:lnTo>
                    <a:pt x="0" y="410"/>
                  </a:lnTo>
                  <a:lnTo>
                    <a:pt x="1" y="397"/>
                  </a:lnTo>
                  <a:lnTo>
                    <a:pt x="6" y="387"/>
                  </a:lnTo>
                  <a:lnTo>
                    <a:pt x="14" y="377"/>
                  </a:lnTo>
                  <a:lnTo>
                    <a:pt x="26" y="371"/>
                  </a:lnTo>
                  <a:lnTo>
                    <a:pt x="40" y="368"/>
                  </a:lnTo>
                  <a:lnTo>
                    <a:pt x="151" y="368"/>
                  </a:lnTo>
                  <a:lnTo>
                    <a:pt x="151" y="197"/>
                  </a:lnTo>
                  <a:lnTo>
                    <a:pt x="154" y="162"/>
                  </a:lnTo>
                  <a:lnTo>
                    <a:pt x="163" y="128"/>
                  </a:lnTo>
                  <a:lnTo>
                    <a:pt x="178" y="97"/>
                  </a:lnTo>
                  <a:lnTo>
                    <a:pt x="197" y="69"/>
                  </a:lnTo>
                  <a:lnTo>
                    <a:pt x="221" y="46"/>
                  </a:lnTo>
                  <a:lnTo>
                    <a:pt x="249" y="26"/>
                  </a:lnTo>
                  <a:lnTo>
                    <a:pt x="280" y="11"/>
                  </a:lnTo>
                  <a:lnTo>
                    <a:pt x="313" y="3"/>
                  </a:lnTo>
                  <a:lnTo>
                    <a:pt x="3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7" name="Freeform 592"/>
            <p:cNvSpPr>
              <a:spLocks/>
            </p:cNvSpPr>
            <p:nvPr/>
          </p:nvSpPr>
          <p:spPr bwMode="auto">
            <a:xfrm>
              <a:off x="5349" y="1720"/>
              <a:ext cx="155" cy="86"/>
            </a:xfrm>
            <a:custGeom>
              <a:avLst/>
              <a:gdLst>
                <a:gd name="T0" fmla="*/ 465 w 775"/>
                <a:gd name="T1" fmla="*/ 0 h 432"/>
                <a:gd name="T2" fmla="*/ 477 w 775"/>
                <a:gd name="T3" fmla="*/ 5 h 432"/>
                <a:gd name="T4" fmla="*/ 757 w 775"/>
                <a:gd name="T5" fmla="*/ 182 h 432"/>
                <a:gd name="T6" fmla="*/ 767 w 775"/>
                <a:gd name="T7" fmla="*/ 191 h 432"/>
                <a:gd name="T8" fmla="*/ 774 w 775"/>
                <a:gd name="T9" fmla="*/ 203 h 432"/>
                <a:gd name="T10" fmla="*/ 775 w 775"/>
                <a:gd name="T11" fmla="*/ 216 h 432"/>
                <a:gd name="T12" fmla="*/ 774 w 775"/>
                <a:gd name="T13" fmla="*/ 230 h 432"/>
                <a:gd name="T14" fmla="*/ 767 w 775"/>
                <a:gd name="T15" fmla="*/ 241 h 432"/>
                <a:gd name="T16" fmla="*/ 757 w 775"/>
                <a:gd name="T17" fmla="*/ 251 h 432"/>
                <a:gd name="T18" fmla="*/ 477 w 775"/>
                <a:gd name="T19" fmla="*/ 428 h 432"/>
                <a:gd name="T20" fmla="*/ 465 w 775"/>
                <a:gd name="T21" fmla="*/ 432 h 432"/>
                <a:gd name="T22" fmla="*/ 452 w 775"/>
                <a:gd name="T23" fmla="*/ 432 h 432"/>
                <a:gd name="T24" fmla="*/ 441 w 775"/>
                <a:gd name="T25" fmla="*/ 428 h 432"/>
                <a:gd name="T26" fmla="*/ 431 w 775"/>
                <a:gd name="T27" fmla="*/ 419 h 432"/>
                <a:gd name="T28" fmla="*/ 425 w 775"/>
                <a:gd name="T29" fmla="*/ 408 h 432"/>
                <a:gd name="T30" fmla="*/ 423 w 775"/>
                <a:gd name="T31" fmla="*/ 394 h 432"/>
                <a:gd name="T32" fmla="*/ 423 w 775"/>
                <a:gd name="T33" fmla="*/ 283 h 432"/>
                <a:gd name="T34" fmla="*/ 67 w 775"/>
                <a:gd name="T35" fmla="*/ 283 h 432"/>
                <a:gd name="T36" fmla="*/ 48 w 775"/>
                <a:gd name="T37" fmla="*/ 281 h 432"/>
                <a:gd name="T38" fmla="*/ 33 w 775"/>
                <a:gd name="T39" fmla="*/ 274 h 432"/>
                <a:gd name="T40" fmla="*/ 19 w 775"/>
                <a:gd name="T41" fmla="*/ 263 h 432"/>
                <a:gd name="T42" fmla="*/ 9 w 775"/>
                <a:gd name="T43" fmla="*/ 249 h 432"/>
                <a:gd name="T44" fmla="*/ 2 w 775"/>
                <a:gd name="T45" fmla="*/ 234 h 432"/>
                <a:gd name="T46" fmla="*/ 0 w 775"/>
                <a:gd name="T47" fmla="*/ 216 h 432"/>
                <a:gd name="T48" fmla="*/ 2 w 775"/>
                <a:gd name="T49" fmla="*/ 199 h 432"/>
                <a:gd name="T50" fmla="*/ 9 w 775"/>
                <a:gd name="T51" fmla="*/ 183 h 432"/>
                <a:gd name="T52" fmla="*/ 19 w 775"/>
                <a:gd name="T53" fmla="*/ 169 h 432"/>
                <a:gd name="T54" fmla="*/ 33 w 775"/>
                <a:gd name="T55" fmla="*/ 159 h 432"/>
                <a:gd name="T56" fmla="*/ 48 w 775"/>
                <a:gd name="T57" fmla="*/ 152 h 432"/>
                <a:gd name="T58" fmla="*/ 67 w 775"/>
                <a:gd name="T59" fmla="*/ 149 h 432"/>
                <a:gd name="T60" fmla="*/ 423 w 775"/>
                <a:gd name="T61" fmla="*/ 149 h 432"/>
                <a:gd name="T62" fmla="*/ 423 w 775"/>
                <a:gd name="T63" fmla="*/ 39 h 432"/>
                <a:gd name="T64" fmla="*/ 425 w 775"/>
                <a:gd name="T65" fmla="*/ 25 h 432"/>
                <a:gd name="T66" fmla="*/ 431 w 775"/>
                <a:gd name="T67" fmla="*/ 13 h 432"/>
                <a:gd name="T68" fmla="*/ 441 w 775"/>
                <a:gd name="T69" fmla="*/ 4 h 432"/>
                <a:gd name="T70" fmla="*/ 452 w 775"/>
                <a:gd name="T71" fmla="*/ 0 h 432"/>
                <a:gd name="T72" fmla="*/ 465 w 775"/>
                <a:gd name="T73"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75" h="432">
                  <a:moveTo>
                    <a:pt x="465" y="0"/>
                  </a:moveTo>
                  <a:lnTo>
                    <a:pt x="477" y="5"/>
                  </a:lnTo>
                  <a:lnTo>
                    <a:pt x="757" y="182"/>
                  </a:lnTo>
                  <a:lnTo>
                    <a:pt x="767" y="191"/>
                  </a:lnTo>
                  <a:lnTo>
                    <a:pt x="774" y="203"/>
                  </a:lnTo>
                  <a:lnTo>
                    <a:pt x="775" y="216"/>
                  </a:lnTo>
                  <a:lnTo>
                    <a:pt x="774" y="230"/>
                  </a:lnTo>
                  <a:lnTo>
                    <a:pt x="767" y="241"/>
                  </a:lnTo>
                  <a:lnTo>
                    <a:pt x="757" y="251"/>
                  </a:lnTo>
                  <a:lnTo>
                    <a:pt x="477" y="428"/>
                  </a:lnTo>
                  <a:lnTo>
                    <a:pt x="465" y="432"/>
                  </a:lnTo>
                  <a:lnTo>
                    <a:pt x="452" y="432"/>
                  </a:lnTo>
                  <a:lnTo>
                    <a:pt x="441" y="428"/>
                  </a:lnTo>
                  <a:lnTo>
                    <a:pt x="431" y="419"/>
                  </a:lnTo>
                  <a:lnTo>
                    <a:pt x="425" y="408"/>
                  </a:lnTo>
                  <a:lnTo>
                    <a:pt x="423" y="394"/>
                  </a:lnTo>
                  <a:lnTo>
                    <a:pt x="423" y="283"/>
                  </a:lnTo>
                  <a:lnTo>
                    <a:pt x="67" y="283"/>
                  </a:lnTo>
                  <a:lnTo>
                    <a:pt x="48" y="281"/>
                  </a:lnTo>
                  <a:lnTo>
                    <a:pt x="33" y="274"/>
                  </a:lnTo>
                  <a:lnTo>
                    <a:pt x="19" y="263"/>
                  </a:lnTo>
                  <a:lnTo>
                    <a:pt x="9" y="249"/>
                  </a:lnTo>
                  <a:lnTo>
                    <a:pt x="2" y="234"/>
                  </a:lnTo>
                  <a:lnTo>
                    <a:pt x="0" y="216"/>
                  </a:lnTo>
                  <a:lnTo>
                    <a:pt x="2" y="199"/>
                  </a:lnTo>
                  <a:lnTo>
                    <a:pt x="9" y="183"/>
                  </a:lnTo>
                  <a:lnTo>
                    <a:pt x="19" y="169"/>
                  </a:lnTo>
                  <a:lnTo>
                    <a:pt x="33" y="159"/>
                  </a:lnTo>
                  <a:lnTo>
                    <a:pt x="48" y="152"/>
                  </a:lnTo>
                  <a:lnTo>
                    <a:pt x="67" y="149"/>
                  </a:lnTo>
                  <a:lnTo>
                    <a:pt x="423" y="149"/>
                  </a:lnTo>
                  <a:lnTo>
                    <a:pt x="423" y="39"/>
                  </a:lnTo>
                  <a:lnTo>
                    <a:pt x="425" y="25"/>
                  </a:lnTo>
                  <a:lnTo>
                    <a:pt x="431" y="13"/>
                  </a:lnTo>
                  <a:lnTo>
                    <a:pt x="441" y="4"/>
                  </a:lnTo>
                  <a:lnTo>
                    <a:pt x="452" y="0"/>
                  </a:lnTo>
                  <a:lnTo>
                    <a:pt x="4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8" name="Freeform 593"/>
            <p:cNvSpPr>
              <a:spLocks/>
            </p:cNvSpPr>
            <p:nvPr/>
          </p:nvSpPr>
          <p:spPr bwMode="auto">
            <a:xfrm>
              <a:off x="5297" y="1408"/>
              <a:ext cx="245" cy="113"/>
            </a:xfrm>
            <a:custGeom>
              <a:avLst/>
              <a:gdLst>
                <a:gd name="T0" fmla="*/ 512 w 1222"/>
                <a:gd name="T1" fmla="*/ 364 h 565"/>
                <a:gd name="T2" fmla="*/ 579 w 1222"/>
                <a:gd name="T3" fmla="*/ 267 h 565"/>
                <a:gd name="T4" fmla="*/ 547 w 1222"/>
                <a:gd name="T5" fmla="*/ 215 h 565"/>
                <a:gd name="T6" fmla="*/ 531 w 1222"/>
                <a:gd name="T7" fmla="*/ 175 h 565"/>
                <a:gd name="T8" fmla="*/ 530 w 1222"/>
                <a:gd name="T9" fmla="*/ 144 h 565"/>
                <a:gd name="T10" fmla="*/ 538 w 1222"/>
                <a:gd name="T11" fmla="*/ 122 h 565"/>
                <a:gd name="T12" fmla="*/ 554 w 1222"/>
                <a:gd name="T13" fmla="*/ 108 h 565"/>
                <a:gd name="T14" fmla="*/ 572 w 1222"/>
                <a:gd name="T15" fmla="*/ 100 h 565"/>
                <a:gd name="T16" fmla="*/ 591 w 1222"/>
                <a:gd name="T17" fmla="*/ 95 h 565"/>
                <a:gd name="T18" fmla="*/ 606 w 1222"/>
                <a:gd name="T19" fmla="*/ 93 h 565"/>
                <a:gd name="T20" fmla="*/ 612 w 1222"/>
                <a:gd name="T21" fmla="*/ 93 h 565"/>
                <a:gd name="T22" fmla="*/ 624 w 1222"/>
                <a:gd name="T23" fmla="*/ 94 h 565"/>
                <a:gd name="T24" fmla="*/ 640 w 1222"/>
                <a:gd name="T25" fmla="*/ 96 h 565"/>
                <a:gd name="T26" fmla="*/ 659 w 1222"/>
                <a:gd name="T27" fmla="*/ 103 h 565"/>
                <a:gd name="T28" fmla="*/ 677 w 1222"/>
                <a:gd name="T29" fmla="*/ 115 h 565"/>
                <a:gd name="T30" fmla="*/ 689 w 1222"/>
                <a:gd name="T31" fmla="*/ 132 h 565"/>
                <a:gd name="T32" fmla="*/ 693 w 1222"/>
                <a:gd name="T33" fmla="*/ 158 h 565"/>
                <a:gd name="T34" fmla="*/ 684 w 1222"/>
                <a:gd name="T35" fmla="*/ 193 h 565"/>
                <a:gd name="T36" fmla="*/ 662 w 1222"/>
                <a:gd name="T37" fmla="*/ 239 h 565"/>
                <a:gd name="T38" fmla="*/ 694 w 1222"/>
                <a:gd name="T39" fmla="*/ 414 h 565"/>
                <a:gd name="T40" fmla="*/ 825 w 1222"/>
                <a:gd name="T41" fmla="*/ 0 h 565"/>
                <a:gd name="T42" fmla="*/ 834 w 1222"/>
                <a:gd name="T43" fmla="*/ 5 h 565"/>
                <a:gd name="T44" fmla="*/ 860 w 1222"/>
                <a:gd name="T45" fmla="*/ 20 h 565"/>
                <a:gd name="T46" fmla="*/ 900 w 1222"/>
                <a:gd name="T47" fmla="*/ 41 h 565"/>
                <a:gd name="T48" fmla="*/ 956 w 1222"/>
                <a:gd name="T49" fmla="*/ 69 h 565"/>
                <a:gd name="T50" fmla="*/ 1025 w 1222"/>
                <a:gd name="T51" fmla="*/ 100 h 565"/>
                <a:gd name="T52" fmla="*/ 1097 w 1222"/>
                <a:gd name="T53" fmla="*/ 130 h 565"/>
                <a:gd name="T54" fmla="*/ 1148 w 1222"/>
                <a:gd name="T55" fmla="*/ 164 h 565"/>
                <a:gd name="T56" fmla="*/ 1182 w 1222"/>
                <a:gd name="T57" fmla="*/ 210 h 565"/>
                <a:gd name="T58" fmla="*/ 1204 w 1222"/>
                <a:gd name="T59" fmla="*/ 267 h 565"/>
                <a:gd name="T60" fmla="*/ 1216 w 1222"/>
                <a:gd name="T61" fmla="*/ 336 h 565"/>
                <a:gd name="T62" fmla="*/ 1220 w 1222"/>
                <a:gd name="T63" fmla="*/ 418 h 565"/>
                <a:gd name="T64" fmla="*/ 1222 w 1222"/>
                <a:gd name="T65" fmla="*/ 513 h 565"/>
                <a:gd name="T66" fmla="*/ 0 w 1222"/>
                <a:gd name="T67" fmla="*/ 565 h 565"/>
                <a:gd name="T68" fmla="*/ 0 w 1222"/>
                <a:gd name="T69" fmla="*/ 463 h 565"/>
                <a:gd name="T70" fmla="*/ 3 w 1222"/>
                <a:gd name="T71" fmla="*/ 375 h 565"/>
                <a:gd name="T72" fmla="*/ 11 w 1222"/>
                <a:gd name="T73" fmla="*/ 301 h 565"/>
                <a:gd name="T74" fmla="*/ 27 w 1222"/>
                <a:gd name="T75" fmla="*/ 237 h 565"/>
                <a:gd name="T76" fmla="*/ 55 w 1222"/>
                <a:gd name="T77" fmla="*/ 187 h 565"/>
                <a:gd name="T78" fmla="*/ 97 w 1222"/>
                <a:gd name="T79" fmla="*/ 146 h 565"/>
                <a:gd name="T80" fmla="*/ 157 w 1222"/>
                <a:gd name="T81" fmla="*/ 116 h 565"/>
                <a:gd name="T82" fmla="*/ 232 w 1222"/>
                <a:gd name="T83" fmla="*/ 84 h 565"/>
                <a:gd name="T84" fmla="*/ 295 w 1222"/>
                <a:gd name="T85" fmla="*/ 55 h 565"/>
                <a:gd name="T86" fmla="*/ 343 w 1222"/>
                <a:gd name="T87" fmla="*/ 30 h 565"/>
                <a:gd name="T88" fmla="*/ 378 w 1222"/>
                <a:gd name="T89" fmla="*/ 11 h 565"/>
                <a:gd name="T90" fmla="*/ 395 w 1222"/>
                <a:gd name="T91" fmla="*/ 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2" h="565">
                  <a:moveTo>
                    <a:pt x="397" y="0"/>
                  </a:moveTo>
                  <a:lnTo>
                    <a:pt x="512" y="364"/>
                  </a:lnTo>
                  <a:lnTo>
                    <a:pt x="527" y="414"/>
                  </a:lnTo>
                  <a:lnTo>
                    <a:pt x="579" y="267"/>
                  </a:lnTo>
                  <a:lnTo>
                    <a:pt x="560" y="239"/>
                  </a:lnTo>
                  <a:lnTo>
                    <a:pt x="547" y="215"/>
                  </a:lnTo>
                  <a:lnTo>
                    <a:pt x="537" y="193"/>
                  </a:lnTo>
                  <a:lnTo>
                    <a:pt x="531" y="175"/>
                  </a:lnTo>
                  <a:lnTo>
                    <a:pt x="529" y="158"/>
                  </a:lnTo>
                  <a:lnTo>
                    <a:pt x="530" y="144"/>
                  </a:lnTo>
                  <a:lnTo>
                    <a:pt x="534" y="132"/>
                  </a:lnTo>
                  <a:lnTo>
                    <a:pt x="538" y="122"/>
                  </a:lnTo>
                  <a:lnTo>
                    <a:pt x="545" y="115"/>
                  </a:lnTo>
                  <a:lnTo>
                    <a:pt x="554" y="108"/>
                  </a:lnTo>
                  <a:lnTo>
                    <a:pt x="563" y="103"/>
                  </a:lnTo>
                  <a:lnTo>
                    <a:pt x="572" y="100"/>
                  </a:lnTo>
                  <a:lnTo>
                    <a:pt x="582" y="96"/>
                  </a:lnTo>
                  <a:lnTo>
                    <a:pt x="591" y="95"/>
                  </a:lnTo>
                  <a:lnTo>
                    <a:pt x="598" y="94"/>
                  </a:lnTo>
                  <a:lnTo>
                    <a:pt x="606" y="93"/>
                  </a:lnTo>
                  <a:lnTo>
                    <a:pt x="610" y="93"/>
                  </a:lnTo>
                  <a:lnTo>
                    <a:pt x="612" y="93"/>
                  </a:lnTo>
                  <a:lnTo>
                    <a:pt x="616" y="93"/>
                  </a:lnTo>
                  <a:lnTo>
                    <a:pt x="624" y="94"/>
                  </a:lnTo>
                  <a:lnTo>
                    <a:pt x="631" y="95"/>
                  </a:lnTo>
                  <a:lnTo>
                    <a:pt x="640" y="96"/>
                  </a:lnTo>
                  <a:lnTo>
                    <a:pt x="650" y="100"/>
                  </a:lnTo>
                  <a:lnTo>
                    <a:pt x="659" y="103"/>
                  </a:lnTo>
                  <a:lnTo>
                    <a:pt x="668" y="108"/>
                  </a:lnTo>
                  <a:lnTo>
                    <a:pt x="677" y="115"/>
                  </a:lnTo>
                  <a:lnTo>
                    <a:pt x="683" y="122"/>
                  </a:lnTo>
                  <a:lnTo>
                    <a:pt x="689" y="132"/>
                  </a:lnTo>
                  <a:lnTo>
                    <a:pt x="692" y="144"/>
                  </a:lnTo>
                  <a:lnTo>
                    <a:pt x="693" y="158"/>
                  </a:lnTo>
                  <a:lnTo>
                    <a:pt x="691" y="175"/>
                  </a:lnTo>
                  <a:lnTo>
                    <a:pt x="684" y="193"/>
                  </a:lnTo>
                  <a:lnTo>
                    <a:pt x="676" y="215"/>
                  </a:lnTo>
                  <a:lnTo>
                    <a:pt x="662" y="239"/>
                  </a:lnTo>
                  <a:lnTo>
                    <a:pt x="643" y="267"/>
                  </a:lnTo>
                  <a:lnTo>
                    <a:pt x="694" y="414"/>
                  </a:lnTo>
                  <a:lnTo>
                    <a:pt x="710" y="364"/>
                  </a:lnTo>
                  <a:lnTo>
                    <a:pt x="825" y="0"/>
                  </a:lnTo>
                  <a:lnTo>
                    <a:pt x="827" y="1"/>
                  </a:lnTo>
                  <a:lnTo>
                    <a:pt x="834" y="5"/>
                  </a:lnTo>
                  <a:lnTo>
                    <a:pt x="844" y="11"/>
                  </a:lnTo>
                  <a:lnTo>
                    <a:pt x="860" y="20"/>
                  </a:lnTo>
                  <a:lnTo>
                    <a:pt x="878" y="30"/>
                  </a:lnTo>
                  <a:lnTo>
                    <a:pt x="900" y="41"/>
                  </a:lnTo>
                  <a:lnTo>
                    <a:pt x="926" y="55"/>
                  </a:lnTo>
                  <a:lnTo>
                    <a:pt x="956" y="69"/>
                  </a:lnTo>
                  <a:lnTo>
                    <a:pt x="989" y="84"/>
                  </a:lnTo>
                  <a:lnTo>
                    <a:pt x="1025" y="100"/>
                  </a:lnTo>
                  <a:lnTo>
                    <a:pt x="1065" y="116"/>
                  </a:lnTo>
                  <a:lnTo>
                    <a:pt x="1097" y="130"/>
                  </a:lnTo>
                  <a:lnTo>
                    <a:pt x="1125" y="146"/>
                  </a:lnTo>
                  <a:lnTo>
                    <a:pt x="1148" y="164"/>
                  </a:lnTo>
                  <a:lnTo>
                    <a:pt x="1167" y="186"/>
                  </a:lnTo>
                  <a:lnTo>
                    <a:pt x="1182" y="210"/>
                  </a:lnTo>
                  <a:lnTo>
                    <a:pt x="1195" y="237"/>
                  </a:lnTo>
                  <a:lnTo>
                    <a:pt x="1204" y="267"/>
                  </a:lnTo>
                  <a:lnTo>
                    <a:pt x="1210" y="300"/>
                  </a:lnTo>
                  <a:lnTo>
                    <a:pt x="1216" y="336"/>
                  </a:lnTo>
                  <a:lnTo>
                    <a:pt x="1219" y="375"/>
                  </a:lnTo>
                  <a:lnTo>
                    <a:pt x="1220" y="418"/>
                  </a:lnTo>
                  <a:lnTo>
                    <a:pt x="1221" y="463"/>
                  </a:lnTo>
                  <a:lnTo>
                    <a:pt x="1222" y="513"/>
                  </a:lnTo>
                  <a:lnTo>
                    <a:pt x="1222" y="565"/>
                  </a:lnTo>
                  <a:lnTo>
                    <a:pt x="0" y="565"/>
                  </a:lnTo>
                  <a:lnTo>
                    <a:pt x="0" y="513"/>
                  </a:lnTo>
                  <a:lnTo>
                    <a:pt x="0" y="463"/>
                  </a:lnTo>
                  <a:lnTo>
                    <a:pt x="1" y="418"/>
                  </a:lnTo>
                  <a:lnTo>
                    <a:pt x="3" y="375"/>
                  </a:lnTo>
                  <a:lnTo>
                    <a:pt x="6" y="336"/>
                  </a:lnTo>
                  <a:lnTo>
                    <a:pt x="11" y="301"/>
                  </a:lnTo>
                  <a:lnTo>
                    <a:pt x="17" y="267"/>
                  </a:lnTo>
                  <a:lnTo>
                    <a:pt x="27" y="237"/>
                  </a:lnTo>
                  <a:lnTo>
                    <a:pt x="39" y="210"/>
                  </a:lnTo>
                  <a:lnTo>
                    <a:pt x="55" y="187"/>
                  </a:lnTo>
                  <a:lnTo>
                    <a:pt x="73" y="165"/>
                  </a:lnTo>
                  <a:lnTo>
                    <a:pt x="97" y="146"/>
                  </a:lnTo>
                  <a:lnTo>
                    <a:pt x="125" y="130"/>
                  </a:lnTo>
                  <a:lnTo>
                    <a:pt x="157" y="116"/>
                  </a:lnTo>
                  <a:lnTo>
                    <a:pt x="197" y="100"/>
                  </a:lnTo>
                  <a:lnTo>
                    <a:pt x="232" y="84"/>
                  </a:lnTo>
                  <a:lnTo>
                    <a:pt x="266" y="69"/>
                  </a:lnTo>
                  <a:lnTo>
                    <a:pt x="295" y="55"/>
                  </a:lnTo>
                  <a:lnTo>
                    <a:pt x="322" y="41"/>
                  </a:lnTo>
                  <a:lnTo>
                    <a:pt x="343" y="30"/>
                  </a:lnTo>
                  <a:lnTo>
                    <a:pt x="363" y="20"/>
                  </a:lnTo>
                  <a:lnTo>
                    <a:pt x="378" y="11"/>
                  </a:lnTo>
                  <a:lnTo>
                    <a:pt x="387" y="5"/>
                  </a:lnTo>
                  <a:lnTo>
                    <a:pt x="395" y="1"/>
                  </a:lnTo>
                  <a:lnTo>
                    <a:pt x="3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9" name="Freeform 594"/>
            <p:cNvSpPr>
              <a:spLocks/>
            </p:cNvSpPr>
            <p:nvPr/>
          </p:nvSpPr>
          <p:spPr bwMode="auto">
            <a:xfrm>
              <a:off x="5355" y="1239"/>
              <a:ext cx="129" cy="172"/>
            </a:xfrm>
            <a:custGeom>
              <a:avLst/>
              <a:gdLst>
                <a:gd name="T0" fmla="*/ 366 w 647"/>
                <a:gd name="T1" fmla="*/ 3 h 858"/>
                <a:gd name="T2" fmla="*/ 418 w 647"/>
                <a:gd name="T3" fmla="*/ 14 h 858"/>
                <a:gd name="T4" fmla="*/ 460 w 647"/>
                <a:gd name="T5" fmla="*/ 34 h 858"/>
                <a:gd name="T6" fmla="*/ 499 w 647"/>
                <a:gd name="T7" fmla="*/ 61 h 858"/>
                <a:gd name="T8" fmla="*/ 523 w 647"/>
                <a:gd name="T9" fmla="*/ 85 h 858"/>
                <a:gd name="T10" fmla="*/ 535 w 647"/>
                <a:gd name="T11" fmla="*/ 101 h 858"/>
                <a:gd name="T12" fmla="*/ 537 w 647"/>
                <a:gd name="T13" fmla="*/ 104 h 858"/>
                <a:gd name="T14" fmla="*/ 546 w 647"/>
                <a:gd name="T15" fmla="*/ 106 h 858"/>
                <a:gd name="T16" fmla="*/ 561 w 647"/>
                <a:gd name="T17" fmla="*/ 112 h 858"/>
                <a:gd name="T18" fmla="*/ 579 w 647"/>
                <a:gd name="T19" fmla="*/ 125 h 858"/>
                <a:gd name="T20" fmla="*/ 598 w 647"/>
                <a:gd name="T21" fmla="*/ 147 h 858"/>
                <a:gd name="T22" fmla="*/ 614 w 647"/>
                <a:gd name="T23" fmla="*/ 180 h 858"/>
                <a:gd name="T24" fmla="*/ 625 w 647"/>
                <a:gd name="T25" fmla="*/ 226 h 858"/>
                <a:gd name="T26" fmla="*/ 627 w 647"/>
                <a:gd name="T27" fmla="*/ 288 h 858"/>
                <a:gd name="T28" fmla="*/ 619 w 647"/>
                <a:gd name="T29" fmla="*/ 368 h 858"/>
                <a:gd name="T30" fmla="*/ 608 w 647"/>
                <a:gd name="T31" fmla="*/ 409 h 858"/>
                <a:gd name="T32" fmla="*/ 623 w 647"/>
                <a:gd name="T33" fmla="*/ 410 h 858"/>
                <a:gd name="T34" fmla="*/ 637 w 647"/>
                <a:gd name="T35" fmla="*/ 419 h 858"/>
                <a:gd name="T36" fmla="*/ 646 w 647"/>
                <a:gd name="T37" fmla="*/ 437 h 858"/>
                <a:gd name="T38" fmla="*/ 646 w 647"/>
                <a:gd name="T39" fmla="*/ 470 h 858"/>
                <a:gd name="T40" fmla="*/ 635 w 647"/>
                <a:gd name="T41" fmla="*/ 520 h 858"/>
                <a:gd name="T42" fmla="*/ 618 w 647"/>
                <a:gd name="T43" fmla="*/ 569 h 858"/>
                <a:gd name="T44" fmla="*/ 603 w 647"/>
                <a:gd name="T45" fmla="*/ 598 h 858"/>
                <a:gd name="T46" fmla="*/ 588 w 647"/>
                <a:gd name="T47" fmla="*/ 611 h 858"/>
                <a:gd name="T48" fmla="*/ 575 w 647"/>
                <a:gd name="T49" fmla="*/ 642 h 858"/>
                <a:gd name="T50" fmla="*/ 551 w 647"/>
                <a:gd name="T51" fmla="*/ 703 h 858"/>
                <a:gd name="T52" fmla="*/ 511 w 647"/>
                <a:gd name="T53" fmla="*/ 761 h 858"/>
                <a:gd name="T54" fmla="*/ 458 w 647"/>
                <a:gd name="T55" fmla="*/ 810 h 858"/>
                <a:gd name="T56" fmla="*/ 393 w 647"/>
                <a:gd name="T57" fmla="*/ 846 h 858"/>
                <a:gd name="T58" fmla="*/ 324 w 647"/>
                <a:gd name="T59" fmla="*/ 858 h 858"/>
                <a:gd name="T60" fmla="*/ 255 w 647"/>
                <a:gd name="T61" fmla="*/ 846 h 858"/>
                <a:gd name="T62" fmla="*/ 190 w 647"/>
                <a:gd name="T63" fmla="*/ 810 h 858"/>
                <a:gd name="T64" fmla="*/ 136 w 647"/>
                <a:gd name="T65" fmla="*/ 761 h 858"/>
                <a:gd name="T66" fmla="*/ 97 w 647"/>
                <a:gd name="T67" fmla="*/ 703 h 858"/>
                <a:gd name="T68" fmla="*/ 73 w 647"/>
                <a:gd name="T69" fmla="*/ 641 h 858"/>
                <a:gd name="T70" fmla="*/ 60 w 647"/>
                <a:gd name="T71" fmla="*/ 610 h 858"/>
                <a:gd name="T72" fmla="*/ 46 w 647"/>
                <a:gd name="T73" fmla="*/ 597 h 858"/>
                <a:gd name="T74" fmla="*/ 30 w 647"/>
                <a:gd name="T75" fmla="*/ 568 h 858"/>
                <a:gd name="T76" fmla="*/ 12 w 647"/>
                <a:gd name="T77" fmla="*/ 519 h 858"/>
                <a:gd name="T78" fmla="*/ 1 w 647"/>
                <a:gd name="T79" fmla="*/ 469 h 858"/>
                <a:gd name="T80" fmla="*/ 2 w 647"/>
                <a:gd name="T81" fmla="*/ 437 h 858"/>
                <a:gd name="T82" fmla="*/ 10 w 647"/>
                <a:gd name="T83" fmla="*/ 418 h 858"/>
                <a:gd name="T84" fmla="*/ 24 w 647"/>
                <a:gd name="T85" fmla="*/ 409 h 858"/>
                <a:gd name="T86" fmla="*/ 39 w 647"/>
                <a:gd name="T87" fmla="*/ 408 h 858"/>
                <a:gd name="T88" fmla="*/ 28 w 647"/>
                <a:gd name="T89" fmla="*/ 367 h 858"/>
                <a:gd name="T90" fmla="*/ 20 w 647"/>
                <a:gd name="T91" fmla="*/ 302 h 858"/>
                <a:gd name="T92" fmla="*/ 27 w 647"/>
                <a:gd name="T93" fmla="*/ 238 h 858"/>
                <a:gd name="T94" fmla="*/ 50 w 647"/>
                <a:gd name="T95" fmla="*/ 178 h 858"/>
                <a:gd name="T96" fmla="*/ 84 w 647"/>
                <a:gd name="T97" fmla="*/ 127 h 858"/>
                <a:gd name="T98" fmla="*/ 125 w 647"/>
                <a:gd name="T99" fmla="*/ 84 h 858"/>
                <a:gd name="T100" fmla="*/ 173 w 647"/>
                <a:gd name="T101" fmla="*/ 48 h 858"/>
                <a:gd name="T102" fmla="*/ 217 w 647"/>
                <a:gd name="T103" fmla="*/ 22 h 858"/>
                <a:gd name="T104" fmla="*/ 272 w 647"/>
                <a:gd name="T105" fmla="*/ 5 h 858"/>
                <a:gd name="T106" fmla="*/ 337 w 647"/>
                <a:gd name="T107" fmla="*/ 0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47" h="858">
                  <a:moveTo>
                    <a:pt x="337" y="0"/>
                  </a:moveTo>
                  <a:lnTo>
                    <a:pt x="366" y="3"/>
                  </a:lnTo>
                  <a:lnTo>
                    <a:pt x="394" y="7"/>
                  </a:lnTo>
                  <a:lnTo>
                    <a:pt x="418" y="14"/>
                  </a:lnTo>
                  <a:lnTo>
                    <a:pt x="440" y="23"/>
                  </a:lnTo>
                  <a:lnTo>
                    <a:pt x="460" y="34"/>
                  </a:lnTo>
                  <a:lnTo>
                    <a:pt x="481" y="47"/>
                  </a:lnTo>
                  <a:lnTo>
                    <a:pt x="499" y="61"/>
                  </a:lnTo>
                  <a:lnTo>
                    <a:pt x="513" y="74"/>
                  </a:lnTo>
                  <a:lnTo>
                    <a:pt x="523" y="85"/>
                  </a:lnTo>
                  <a:lnTo>
                    <a:pt x="531" y="95"/>
                  </a:lnTo>
                  <a:lnTo>
                    <a:pt x="535" y="101"/>
                  </a:lnTo>
                  <a:lnTo>
                    <a:pt x="536" y="104"/>
                  </a:lnTo>
                  <a:lnTo>
                    <a:pt x="537" y="104"/>
                  </a:lnTo>
                  <a:lnTo>
                    <a:pt x="540" y="105"/>
                  </a:lnTo>
                  <a:lnTo>
                    <a:pt x="546" y="106"/>
                  </a:lnTo>
                  <a:lnTo>
                    <a:pt x="553" y="109"/>
                  </a:lnTo>
                  <a:lnTo>
                    <a:pt x="561" y="112"/>
                  </a:lnTo>
                  <a:lnTo>
                    <a:pt x="570" y="118"/>
                  </a:lnTo>
                  <a:lnTo>
                    <a:pt x="579" y="125"/>
                  </a:lnTo>
                  <a:lnTo>
                    <a:pt x="589" y="135"/>
                  </a:lnTo>
                  <a:lnTo>
                    <a:pt x="598" y="147"/>
                  </a:lnTo>
                  <a:lnTo>
                    <a:pt x="607" y="162"/>
                  </a:lnTo>
                  <a:lnTo>
                    <a:pt x="614" y="180"/>
                  </a:lnTo>
                  <a:lnTo>
                    <a:pt x="621" y="200"/>
                  </a:lnTo>
                  <a:lnTo>
                    <a:pt x="625" y="226"/>
                  </a:lnTo>
                  <a:lnTo>
                    <a:pt x="627" y="255"/>
                  </a:lnTo>
                  <a:lnTo>
                    <a:pt x="627" y="288"/>
                  </a:lnTo>
                  <a:lnTo>
                    <a:pt x="625" y="325"/>
                  </a:lnTo>
                  <a:lnTo>
                    <a:pt x="619" y="368"/>
                  </a:lnTo>
                  <a:lnTo>
                    <a:pt x="614" y="389"/>
                  </a:lnTo>
                  <a:lnTo>
                    <a:pt x="608" y="409"/>
                  </a:lnTo>
                  <a:lnTo>
                    <a:pt x="616" y="409"/>
                  </a:lnTo>
                  <a:lnTo>
                    <a:pt x="623" y="410"/>
                  </a:lnTo>
                  <a:lnTo>
                    <a:pt x="631" y="413"/>
                  </a:lnTo>
                  <a:lnTo>
                    <a:pt x="637" y="419"/>
                  </a:lnTo>
                  <a:lnTo>
                    <a:pt x="641" y="426"/>
                  </a:lnTo>
                  <a:lnTo>
                    <a:pt x="646" y="437"/>
                  </a:lnTo>
                  <a:lnTo>
                    <a:pt x="647" y="452"/>
                  </a:lnTo>
                  <a:lnTo>
                    <a:pt x="646" y="470"/>
                  </a:lnTo>
                  <a:lnTo>
                    <a:pt x="642" y="493"/>
                  </a:lnTo>
                  <a:lnTo>
                    <a:pt x="635" y="520"/>
                  </a:lnTo>
                  <a:lnTo>
                    <a:pt x="626" y="548"/>
                  </a:lnTo>
                  <a:lnTo>
                    <a:pt x="618" y="569"/>
                  </a:lnTo>
                  <a:lnTo>
                    <a:pt x="610" y="587"/>
                  </a:lnTo>
                  <a:lnTo>
                    <a:pt x="603" y="598"/>
                  </a:lnTo>
                  <a:lnTo>
                    <a:pt x="595" y="607"/>
                  </a:lnTo>
                  <a:lnTo>
                    <a:pt x="588" y="611"/>
                  </a:lnTo>
                  <a:lnTo>
                    <a:pt x="581" y="613"/>
                  </a:lnTo>
                  <a:lnTo>
                    <a:pt x="575" y="642"/>
                  </a:lnTo>
                  <a:lnTo>
                    <a:pt x="565" y="673"/>
                  </a:lnTo>
                  <a:lnTo>
                    <a:pt x="551" y="703"/>
                  </a:lnTo>
                  <a:lnTo>
                    <a:pt x="533" y="733"/>
                  </a:lnTo>
                  <a:lnTo>
                    <a:pt x="511" y="761"/>
                  </a:lnTo>
                  <a:lnTo>
                    <a:pt x="486" y="788"/>
                  </a:lnTo>
                  <a:lnTo>
                    <a:pt x="458" y="810"/>
                  </a:lnTo>
                  <a:lnTo>
                    <a:pt x="427" y="831"/>
                  </a:lnTo>
                  <a:lnTo>
                    <a:pt x="393" y="846"/>
                  </a:lnTo>
                  <a:lnTo>
                    <a:pt x="359" y="854"/>
                  </a:lnTo>
                  <a:lnTo>
                    <a:pt x="324" y="858"/>
                  </a:lnTo>
                  <a:lnTo>
                    <a:pt x="290" y="854"/>
                  </a:lnTo>
                  <a:lnTo>
                    <a:pt x="255" y="846"/>
                  </a:lnTo>
                  <a:lnTo>
                    <a:pt x="221" y="831"/>
                  </a:lnTo>
                  <a:lnTo>
                    <a:pt x="190" y="810"/>
                  </a:lnTo>
                  <a:lnTo>
                    <a:pt x="160" y="787"/>
                  </a:lnTo>
                  <a:lnTo>
                    <a:pt x="136" y="761"/>
                  </a:lnTo>
                  <a:lnTo>
                    <a:pt x="115" y="732"/>
                  </a:lnTo>
                  <a:lnTo>
                    <a:pt x="97" y="703"/>
                  </a:lnTo>
                  <a:lnTo>
                    <a:pt x="83" y="671"/>
                  </a:lnTo>
                  <a:lnTo>
                    <a:pt x="73" y="641"/>
                  </a:lnTo>
                  <a:lnTo>
                    <a:pt x="67" y="612"/>
                  </a:lnTo>
                  <a:lnTo>
                    <a:pt x="60" y="610"/>
                  </a:lnTo>
                  <a:lnTo>
                    <a:pt x="54" y="606"/>
                  </a:lnTo>
                  <a:lnTo>
                    <a:pt x="46" y="597"/>
                  </a:lnTo>
                  <a:lnTo>
                    <a:pt x="38" y="585"/>
                  </a:lnTo>
                  <a:lnTo>
                    <a:pt x="30" y="568"/>
                  </a:lnTo>
                  <a:lnTo>
                    <a:pt x="21" y="547"/>
                  </a:lnTo>
                  <a:lnTo>
                    <a:pt x="12" y="519"/>
                  </a:lnTo>
                  <a:lnTo>
                    <a:pt x="6" y="492"/>
                  </a:lnTo>
                  <a:lnTo>
                    <a:pt x="1" y="469"/>
                  </a:lnTo>
                  <a:lnTo>
                    <a:pt x="0" y="451"/>
                  </a:lnTo>
                  <a:lnTo>
                    <a:pt x="2" y="437"/>
                  </a:lnTo>
                  <a:lnTo>
                    <a:pt x="6" y="425"/>
                  </a:lnTo>
                  <a:lnTo>
                    <a:pt x="10" y="418"/>
                  </a:lnTo>
                  <a:lnTo>
                    <a:pt x="16" y="412"/>
                  </a:lnTo>
                  <a:lnTo>
                    <a:pt x="24" y="409"/>
                  </a:lnTo>
                  <a:lnTo>
                    <a:pt x="31" y="408"/>
                  </a:lnTo>
                  <a:lnTo>
                    <a:pt x="39" y="408"/>
                  </a:lnTo>
                  <a:lnTo>
                    <a:pt x="32" y="388"/>
                  </a:lnTo>
                  <a:lnTo>
                    <a:pt x="28" y="367"/>
                  </a:lnTo>
                  <a:lnTo>
                    <a:pt x="23" y="334"/>
                  </a:lnTo>
                  <a:lnTo>
                    <a:pt x="20" y="302"/>
                  </a:lnTo>
                  <a:lnTo>
                    <a:pt x="22" y="269"/>
                  </a:lnTo>
                  <a:lnTo>
                    <a:pt x="27" y="238"/>
                  </a:lnTo>
                  <a:lnTo>
                    <a:pt x="37" y="207"/>
                  </a:lnTo>
                  <a:lnTo>
                    <a:pt x="50" y="178"/>
                  </a:lnTo>
                  <a:lnTo>
                    <a:pt x="66" y="151"/>
                  </a:lnTo>
                  <a:lnTo>
                    <a:pt x="84" y="127"/>
                  </a:lnTo>
                  <a:lnTo>
                    <a:pt x="103" y="106"/>
                  </a:lnTo>
                  <a:lnTo>
                    <a:pt x="125" y="84"/>
                  </a:lnTo>
                  <a:lnTo>
                    <a:pt x="149" y="65"/>
                  </a:lnTo>
                  <a:lnTo>
                    <a:pt x="173" y="48"/>
                  </a:lnTo>
                  <a:lnTo>
                    <a:pt x="195" y="34"/>
                  </a:lnTo>
                  <a:lnTo>
                    <a:pt x="217" y="22"/>
                  </a:lnTo>
                  <a:lnTo>
                    <a:pt x="241" y="12"/>
                  </a:lnTo>
                  <a:lnTo>
                    <a:pt x="272" y="5"/>
                  </a:lnTo>
                  <a:lnTo>
                    <a:pt x="304" y="1"/>
                  </a:lnTo>
                  <a:lnTo>
                    <a:pt x="3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0" name="Freeform 595"/>
            <p:cNvSpPr>
              <a:spLocks/>
            </p:cNvSpPr>
            <p:nvPr/>
          </p:nvSpPr>
          <p:spPr bwMode="auto">
            <a:xfrm>
              <a:off x="5538" y="1733"/>
              <a:ext cx="244" cy="113"/>
            </a:xfrm>
            <a:custGeom>
              <a:avLst/>
              <a:gdLst>
                <a:gd name="T0" fmla="*/ 512 w 1224"/>
                <a:gd name="T1" fmla="*/ 365 h 565"/>
                <a:gd name="T2" fmla="*/ 579 w 1224"/>
                <a:gd name="T3" fmla="*/ 267 h 565"/>
                <a:gd name="T4" fmla="*/ 547 w 1224"/>
                <a:gd name="T5" fmla="*/ 216 h 565"/>
                <a:gd name="T6" fmla="*/ 532 w 1224"/>
                <a:gd name="T7" fmla="*/ 175 h 565"/>
                <a:gd name="T8" fmla="*/ 530 w 1224"/>
                <a:gd name="T9" fmla="*/ 145 h 565"/>
                <a:gd name="T10" fmla="*/ 539 w 1224"/>
                <a:gd name="T11" fmla="*/ 123 h 565"/>
                <a:gd name="T12" fmla="*/ 554 w 1224"/>
                <a:gd name="T13" fmla="*/ 108 h 565"/>
                <a:gd name="T14" fmla="*/ 572 w 1224"/>
                <a:gd name="T15" fmla="*/ 100 h 565"/>
                <a:gd name="T16" fmla="*/ 591 w 1224"/>
                <a:gd name="T17" fmla="*/ 95 h 565"/>
                <a:gd name="T18" fmla="*/ 605 w 1224"/>
                <a:gd name="T19" fmla="*/ 94 h 565"/>
                <a:gd name="T20" fmla="*/ 612 w 1224"/>
                <a:gd name="T21" fmla="*/ 94 h 565"/>
                <a:gd name="T22" fmla="*/ 624 w 1224"/>
                <a:gd name="T23" fmla="*/ 94 h 565"/>
                <a:gd name="T24" fmla="*/ 641 w 1224"/>
                <a:gd name="T25" fmla="*/ 98 h 565"/>
                <a:gd name="T26" fmla="*/ 659 w 1224"/>
                <a:gd name="T27" fmla="*/ 104 h 565"/>
                <a:gd name="T28" fmla="*/ 677 w 1224"/>
                <a:gd name="T29" fmla="*/ 115 h 565"/>
                <a:gd name="T30" fmla="*/ 689 w 1224"/>
                <a:gd name="T31" fmla="*/ 133 h 565"/>
                <a:gd name="T32" fmla="*/ 693 w 1224"/>
                <a:gd name="T33" fmla="*/ 159 h 565"/>
                <a:gd name="T34" fmla="*/ 685 w 1224"/>
                <a:gd name="T35" fmla="*/ 194 h 565"/>
                <a:gd name="T36" fmla="*/ 661 w 1224"/>
                <a:gd name="T37" fmla="*/ 241 h 565"/>
                <a:gd name="T38" fmla="*/ 695 w 1224"/>
                <a:gd name="T39" fmla="*/ 414 h 565"/>
                <a:gd name="T40" fmla="*/ 827 w 1224"/>
                <a:gd name="T41" fmla="*/ 0 h 565"/>
                <a:gd name="T42" fmla="*/ 835 w 1224"/>
                <a:gd name="T43" fmla="*/ 5 h 565"/>
                <a:gd name="T44" fmla="*/ 860 w 1224"/>
                <a:gd name="T45" fmla="*/ 20 h 565"/>
                <a:gd name="T46" fmla="*/ 901 w 1224"/>
                <a:gd name="T47" fmla="*/ 43 h 565"/>
                <a:gd name="T48" fmla="*/ 957 w 1224"/>
                <a:gd name="T49" fmla="*/ 70 h 565"/>
                <a:gd name="T50" fmla="*/ 1026 w 1224"/>
                <a:gd name="T51" fmla="*/ 100 h 565"/>
                <a:gd name="T52" fmla="*/ 1098 w 1224"/>
                <a:gd name="T53" fmla="*/ 130 h 565"/>
                <a:gd name="T54" fmla="*/ 1148 w 1224"/>
                <a:gd name="T55" fmla="*/ 165 h 565"/>
                <a:gd name="T56" fmla="*/ 1183 w 1224"/>
                <a:gd name="T57" fmla="*/ 210 h 565"/>
                <a:gd name="T58" fmla="*/ 1204 w 1224"/>
                <a:gd name="T59" fmla="*/ 267 h 565"/>
                <a:gd name="T60" fmla="*/ 1216 w 1224"/>
                <a:gd name="T61" fmla="*/ 336 h 565"/>
                <a:gd name="T62" fmla="*/ 1222 w 1224"/>
                <a:gd name="T63" fmla="*/ 418 h 565"/>
                <a:gd name="T64" fmla="*/ 1223 w 1224"/>
                <a:gd name="T65" fmla="*/ 513 h 565"/>
                <a:gd name="T66" fmla="*/ 0 w 1224"/>
                <a:gd name="T67" fmla="*/ 565 h 565"/>
                <a:gd name="T68" fmla="*/ 1 w 1224"/>
                <a:gd name="T69" fmla="*/ 463 h 565"/>
                <a:gd name="T70" fmla="*/ 4 w 1224"/>
                <a:gd name="T71" fmla="*/ 376 h 565"/>
                <a:gd name="T72" fmla="*/ 11 w 1224"/>
                <a:gd name="T73" fmla="*/ 301 h 565"/>
                <a:gd name="T74" fmla="*/ 28 w 1224"/>
                <a:gd name="T75" fmla="*/ 237 h 565"/>
                <a:gd name="T76" fmla="*/ 54 w 1224"/>
                <a:gd name="T77" fmla="*/ 187 h 565"/>
                <a:gd name="T78" fmla="*/ 97 w 1224"/>
                <a:gd name="T79" fmla="*/ 146 h 565"/>
                <a:gd name="T80" fmla="*/ 158 w 1224"/>
                <a:gd name="T81" fmla="*/ 116 h 565"/>
                <a:gd name="T82" fmla="*/ 233 w 1224"/>
                <a:gd name="T83" fmla="*/ 85 h 565"/>
                <a:gd name="T84" fmla="*/ 295 w 1224"/>
                <a:gd name="T85" fmla="*/ 56 h 565"/>
                <a:gd name="T86" fmla="*/ 344 w 1224"/>
                <a:gd name="T87" fmla="*/ 31 h 565"/>
                <a:gd name="T88" fmla="*/ 377 w 1224"/>
                <a:gd name="T89" fmla="*/ 12 h 565"/>
                <a:gd name="T90" fmla="*/ 394 w 1224"/>
                <a:gd name="T91" fmla="*/ 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4" h="565">
                  <a:moveTo>
                    <a:pt x="397" y="0"/>
                  </a:moveTo>
                  <a:lnTo>
                    <a:pt x="512" y="365"/>
                  </a:lnTo>
                  <a:lnTo>
                    <a:pt x="528" y="414"/>
                  </a:lnTo>
                  <a:lnTo>
                    <a:pt x="579" y="267"/>
                  </a:lnTo>
                  <a:lnTo>
                    <a:pt x="561" y="241"/>
                  </a:lnTo>
                  <a:lnTo>
                    <a:pt x="547" y="216"/>
                  </a:lnTo>
                  <a:lnTo>
                    <a:pt x="537" y="194"/>
                  </a:lnTo>
                  <a:lnTo>
                    <a:pt x="532" y="175"/>
                  </a:lnTo>
                  <a:lnTo>
                    <a:pt x="530" y="159"/>
                  </a:lnTo>
                  <a:lnTo>
                    <a:pt x="530" y="145"/>
                  </a:lnTo>
                  <a:lnTo>
                    <a:pt x="533" y="133"/>
                  </a:lnTo>
                  <a:lnTo>
                    <a:pt x="539" y="123"/>
                  </a:lnTo>
                  <a:lnTo>
                    <a:pt x="546" y="115"/>
                  </a:lnTo>
                  <a:lnTo>
                    <a:pt x="554" y="108"/>
                  </a:lnTo>
                  <a:lnTo>
                    <a:pt x="563" y="104"/>
                  </a:lnTo>
                  <a:lnTo>
                    <a:pt x="572" y="100"/>
                  </a:lnTo>
                  <a:lnTo>
                    <a:pt x="582" y="98"/>
                  </a:lnTo>
                  <a:lnTo>
                    <a:pt x="591" y="95"/>
                  </a:lnTo>
                  <a:lnTo>
                    <a:pt x="599" y="94"/>
                  </a:lnTo>
                  <a:lnTo>
                    <a:pt x="605" y="94"/>
                  </a:lnTo>
                  <a:lnTo>
                    <a:pt x="611" y="94"/>
                  </a:lnTo>
                  <a:lnTo>
                    <a:pt x="612" y="94"/>
                  </a:lnTo>
                  <a:lnTo>
                    <a:pt x="617" y="94"/>
                  </a:lnTo>
                  <a:lnTo>
                    <a:pt x="624" y="94"/>
                  </a:lnTo>
                  <a:lnTo>
                    <a:pt x="632" y="95"/>
                  </a:lnTo>
                  <a:lnTo>
                    <a:pt x="641" y="98"/>
                  </a:lnTo>
                  <a:lnTo>
                    <a:pt x="650" y="100"/>
                  </a:lnTo>
                  <a:lnTo>
                    <a:pt x="659" y="104"/>
                  </a:lnTo>
                  <a:lnTo>
                    <a:pt x="669" y="108"/>
                  </a:lnTo>
                  <a:lnTo>
                    <a:pt x="677" y="115"/>
                  </a:lnTo>
                  <a:lnTo>
                    <a:pt x="684" y="123"/>
                  </a:lnTo>
                  <a:lnTo>
                    <a:pt x="689" y="133"/>
                  </a:lnTo>
                  <a:lnTo>
                    <a:pt x="692" y="145"/>
                  </a:lnTo>
                  <a:lnTo>
                    <a:pt x="693" y="159"/>
                  </a:lnTo>
                  <a:lnTo>
                    <a:pt x="690" y="175"/>
                  </a:lnTo>
                  <a:lnTo>
                    <a:pt x="685" y="194"/>
                  </a:lnTo>
                  <a:lnTo>
                    <a:pt x="675" y="216"/>
                  </a:lnTo>
                  <a:lnTo>
                    <a:pt x="661" y="241"/>
                  </a:lnTo>
                  <a:lnTo>
                    <a:pt x="643" y="267"/>
                  </a:lnTo>
                  <a:lnTo>
                    <a:pt x="695" y="414"/>
                  </a:lnTo>
                  <a:lnTo>
                    <a:pt x="711" y="365"/>
                  </a:lnTo>
                  <a:lnTo>
                    <a:pt x="827" y="0"/>
                  </a:lnTo>
                  <a:lnTo>
                    <a:pt x="829" y="1"/>
                  </a:lnTo>
                  <a:lnTo>
                    <a:pt x="835" y="5"/>
                  </a:lnTo>
                  <a:lnTo>
                    <a:pt x="846" y="12"/>
                  </a:lnTo>
                  <a:lnTo>
                    <a:pt x="860" y="20"/>
                  </a:lnTo>
                  <a:lnTo>
                    <a:pt x="878" y="31"/>
                  </a:lnTo>
                  <a:lnTo>
                    <a:pt x="901" y="43"/>
                  </a:lnTo>
                  <a:lnTo>
                    <a:pt x="927" y="56"/>
                  </a:lnTo>
                  <a:lnTo>
                    <a:pt x="957" y="70"/>
                  </a:lnTo>
                  <a:lnTo>
                    <a:pt x="990" y="85"/>
                  </a:lnTo>
                  <a:lnTo>
                    <a:pt x="1026" y="100"/>
                  </a:lnTo>
                  <a:lnTo>
                    <a:pt x="1066" y="116"/>
                  </a:lnTo>
                  <a:lnTo>
                    <a:pt x="1098" y="130"/>
                  </a:lnTo>
                  <a:lnTo>
                    <a:pt x="1126" y="146"/>
                  </a:lnTo>
                  <a:lnTo>
                    <a:pt x="1148" y="165"/>
                  </a:lnTo>
                  <a:lnTo>
                    <a:pt x="1168" y="187"/>
                  </a:lnTo>
                  <a:lnTo>
                    <a:pt x="1183" y="210"/>
                  </a:lnTo>
                  <a:lnTo>
                    <a:pt x="1196" y="237"/>
                  </a:lnTo>
                  <a:lnTo>
                    <a:pt x="1204" y="267"/>
                  </a:lnTo>
                  <a:lnTo>
                    <a:pt x="1212" y="301"/>
                  </a:lnTo>
                  <a:lnTo>
                    <a:pt x="1216" y="336"/>
                  </a:lnTo>
                  <a:lnTo>
                    <a:pt x="1219" y="376"/>
                  </a:lnTo>
                  <a:lnTo>
                    <a:pt x="1222" y="418"/>
                  </a:lnTo>
                  <a:lnTo>
                    <a:pt x="1222" y="463"/>
                  </a:lnTo>
                  <a:lnTo>
                    <a:pt x="1223" y="513"/>
                  </a:lnTo>
                  <a:lnTo>
                    <a:pt x="1224" y="565"/>
                  </a:lnTo>
                  <a:lnTo>
                    <a:pt x="0" y="565"/>
                  </a:lnTo>
                  <a:lnTo>
                    <a:pt x="1" y="513"/>
                  </a:lnTo>
                  <a:lnTo>
                    <a:pt x="1" y="463"/>
                  </a:lnTo>
                  <a:lnTo>
                    <a:pt x="2" y="418"/>
                  </a:lnTo>
                  <a:lnTo>
                    <a:pt x="4" y="376"/>
                  </a:lnTo>
                  <a:lnTo>
                    <a:pt x="6" y="336"/>
                  </a:lnTo>
                  <a:lnTo>
                    <a:pt x="11" y="301"/>
                  </a:lnTo>
                  <a:lnTo>
                    <a:pt x="18" y="267"/>
                  </a:lnTo>
                  <a:lnTo>
                    <a:pt x="28" y="237"/>
                  </a:lnTo>
                  <a:lnTo>
                    <a:pt x="39" y="210"/>
                  </a:lnTo>
                  <a:lnTo>
                    <a:pt x="54" y="187"/>
                  </a:lnTo>
                  <a:lnTo>
                    <a:pt x="74" y="165"/>
                  </a:lnTo>
                  <a:lnTo>
                    <a:pt x="97" y="146"/>
                  </a:lnTo>
                  <a:lnTo>
                    <a:pt x="124" y="130"/>
                  </a:lnTo>
                  <a:lnTo>
                    <a:pt x="158" y="116"/>
                  </a:lnTo>
                  <a:lnTo>
                    <a:pt x="196" y="100"/>
                  </a:lnTo>
                  <a:lnTo>
                    <a:pt x="233" y="85"/>
                  </a:lnTo>
                  <a:lnTo>
                    <a:pt x="266" y="70"/>
                  </a:lnTo>
                  <a:lnTo>
                    <a:pt x="295" y="56"/>
                  </a:lnTo>
                  <a:lnTo>
                    <a:pt x="321" y="43"/>
                  </a:lnTo>
                  <a:lnTo>
                    <a:pt x="344" y="31"/>
                  </a:lnTo>
                  <a:lnTo>
                    <a:pt x="362" y="20"/>
                  </a:lnTo>
                  <a:lnTo>
                    <a:pt x="377" y="12"/>
                  </a:lnTo>
                  <a:lnTo>
                    <a:pt x="388" y="5"/>
                  </a:lnTo>
                  <a:lnTo>
                    <a:pt x="394" y="1"/>
                  </a:lnTo>
                  <a:lnTo>
                    <a:pt x="3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1" name="Freeform 596"/>
            <p:cNvSpPr>
              <a:spLocks/>
            </p:cNvSpPr>
            <p:nvPr/>
          </p:nvSpPr>
          <p:spPr bwMode="auto">
            <a:xfrm>
              <a:off x="5595" y="1564"/>
              <a:ext cx="129" cy="172"/>
            </a:xfrm>
            <a:custGeom>
              <a:avLst/>
              <a:gdLst>
                <a:gd name="T0" fmla="*/ 366 w 644"/>
                <a:gd name="T1" fmla="*/ 3 h 858"/>
                <a:gd name="T2" fmla="*/ 417 w 644"/>
                <a:gd name="T3" fmla="*/ 14 h 858"/>
                <a:gd name="T4" fmla="*/ 458 w 644"/>
                <a:gd name="T5" fmla="*/ 34 h 858"/>
                <a:gd name="T6" fmla="*/ 497 w 644"/>
                <a:gd name="T7" fmla="*/ 61 h 858"/>
                <a:gd name="T8" fmla="*/ 522 w 644"/>
                <a:gd name="T9" fmla="*/ 85 h 858"/>
                <a:gd name="T10" fmla="*/ 532 w 644"/>
                <a:gd name="T11" fmla="*/ 102 h 858"/>
                <a:gd name="T12" fmla="*/ 536 w 644"/>
                <a:gd name="T13" fmla="*/ 104 h 858"/>
                <a:gd name="T14" fmla="*/ 544 w 644"/>
                <a:gd name="T15" fmla="*/ 106 h 858"/>
                <a:gd name="T16" fmla="*/ 559 w 644"/>
                <a:gd name="T17" fmla="*/ 112 h 858"/>
                <a:gd name="T18" fmla="*/ 578 w 644"/>
                <a:gd name="T19" fmla="*/ 125 h 858"/>
                <a:gd name="T20" fmla="*/ 596 w 644"/>
                <a:gd name="T21" fmla="*/ 147 h 858"/>
                <a:gd name="T22" fmla="*/ 612 w 644"/>
                <a:gd name="T23" fmla="*/ 180 h 858"/>
                <a:gd name="T24" fmla="*/ 624 w 644"/>
                <a:gd name="T25" fmla="*/ 226 h 858"/>
                <a:gd name="T26" fmla="*/ 626 w 644"/>
                <a:gd name="T27" fmla="*/ 288 h 858"/>
                <a:gd name="T28" fmla="*/ 617 w 644"/>
                <a:gd name="T29" fmla="*/ 368 h 858"/>
                <a:gd name="T30" fmla="*/ 607 w 644"/>
                <a:gd name="T31" fmla="*/ 409 h 858"/>
                <a:gd name="T32" fmla="*/ 622 w 644"/>
                <a:gd name="T33" fmla="*/ 410 h 858"/>
                <a:gd name="T34" fmla="*/ 635 w 644"/>
                <a:gd name="T35" fmla="*/ 419 h 858"/>
                <a:gd name="T36" fmla="*/ 643 w 644"/>
                <a:gd name="T37" fmla="*/ 437 h 858"/>
                <a:gd name="T38" fmla="*/ 644 w 644"/>
                <a:gd name="T39" fmla="*/ 470 h 858"/>
                <a:gd name="T40" fmla="*/ 633 w 644"/>
                <a:gd name="T41" fmla="*/ 520 h 858"/>
                <a:gd name="T42" fmla="*/ 616 w 644"/>
                <a:gd name="T43" fmla="*/ 569 h 858"/>
                <a:gd name="T44" fmla="*/ 600 w 644"/>
                <a:gd name="T45" fmla="*/ 598 h 858"/>
                <a:gd name="T46" fmla="*/ 586 w 644"/>
                <a:gd name="T47" fmla="*/ 611 h 858"/>
                <a:gd name="T48" fmla="*/ 573 w 644"/>
                <a:gd name="T49" fmla="*/ 643 h 858"/>
                <a:gd name="T50" fmla="*/ 549 w 644"/>
                <a:gd name="T51" fmla="*/ 703 h 858"/>
                <a:gd name="T52" fmla="*/ 510 w 644"/>
                <a:gd name="T53" fmla="*/ 761 h 858"/>
                <a:gd name="T54" fmla="*/ 457 w 644"/>
                <a:gd name="T55" fmla="*/ 810 h 858"/>
                <a:gd name="T56" fmla="*/ 391 w 644"/>
                <a:gd name="T57" fmla="*/ 846 h 858"/>
                <a:gd name="T58" fmla="*/ 323 w 644"/>
                <a:gd name="T59" fmla="*/ 858 h 858"/>
                <a:gd name="T60" fmla="*/ 254 w 644"/>
                <a:gd name="T61" fmla="*/ 846 h 858"/>
                <a:gd name="T62" fmla="*/ 187 w 644"/>
                <a:gd name="T63" fmla="*/ 810 h 858"/>
                <a:gd name="T64" fmla="*/ 134 w 644"/>
                <a:gd name="T65" fmla="*/ 761 h 858"/>
                <a:gd name="T66" fmla="*/ 96 w 644"/>
                <a:gd name="T67" fmla="*/ 703 h 858"/>
                <a:gd name="T68" fmla="*/ 72 w 644"/>
                <a:gd name="T69" fmla="*/ 641 h 858"/>
                <a:gd name="T70" fmla="*/ 59 w 644"/>
                <a:gd name="T71" fmla="*/ 610 h 858"/>
                <a:gd name="T72" fmla="*/ 44 w 644"/>
                <a:gd name="T73" fmla="*/ 597 h 858"/>
                <a:gd name="T74" fmla="*/ 29 w 644"/>
                <a:gd name="T75" fmla="*/ 568 h 858"/>
                <a:gd name="T76" fmla="*/ 12 w 644"/>
                <a:gd name="T77" fmla="*/ 519 h 858"/>
                <a:gd name="T78" fmla="*/ 1 w 644"/>
                <a:gd name="T79" fmla="*/ 469 h 858"/>
                <a:gd name="T80" fmla="*/ 2 w 644"/>
                <a:gd name="T81" fmla="*/ 437 h 858"/>
                <a:gd name="T82" fmla="*/ 10 w 644"/>
                <a:gd name="T83" fmla="*/ 418 h 858"/>
                <a:gd name="T84" fmla="*/ 24 w 644"/>
                <a:gd name="T85" fmla="*/ 409 h 858"/>
                <a:gd name="T86" fmla="*/ 39 w 644"/>
                <a:gd name="T87" fmla="*/ 408 h 858"/>
                <a:gd name="T88" fmla="*/ 28 w 644"/>
                <a:gd name="T89" fmla="*/ 367 h 858"/>
                <a:gd name="T90" fmla="*/ 19 w 644"/>
                <a:gd name="T91" fmla="*/ 301 h 858"/>
                <a:gd name="T92" fmla="*/ 27 w 644"/>
                <a:gd name="T93" fmla="*/ 238 h 858"/>
                <a:gd name="T94" fmla="*/ 49 w 644"/>
                <a:gd name="T95" fmla="*/ 178 h 858"/>
                <a:gd name="T96" fmla="*/ 84 w 644"/>
                <a:gd name="T97" fmla="*/ 127 h 858"/>
                <a:gd name="T98" fmla="*/ 125 w 644"/>
                <a:gd name="T99" fmla="*/ 84 h 858"/>
                <a:gd name="T100" fmla="*/ 173 w 644"/>
                <a:gd name="T101" fmla="*/ 48 h 858"/>
                <a:gd name="T102" fmla="*/ 217 w 644"/>
                <a:gd name="T103" fmla="*/ 22 h 858"/>
                <a:gd name="T104" fmla="*/ 272 w 644"/>
                <a:gd name="T105" fmla="*/ 5 h 858"/>
                <a:gd name="T106" fmla="*/ 336 w 644"/>
                <a:gd name="T107" fmla="*/ 0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44" h="858">
                  <a:moveTo>
                    <a:pt x="336" y="0"/>
                  </a:moveTo>
                  <a:lnTo>
                    <a:pt x="366" y="3"/>
                  </a:lnTo>
                  <a:lnTo>
                    <a:pt x="393" y="7"/>
                  </a:lnTo>
                  <a:lnTo>
                    <a:pt x="417" y="14"/>
                  </a:lnTo>
                  <a:lnTo>
                    <a:pt x="439" y="23"/>
                  </a:lnTo>
                  <a:lnTo>
                    <a:pt x="458" y="34"/>
                  </a:lnTo>
                  <a:lnTo>
                    <a:pt x="480" y="47"/>
                  </a:lnTo>
                  <a:lnTo>
                    <a:pt x="497" y="61"/>
                  </a:lnTo>
                  <a:lnTo>
                    <a:pt x="511" y="74"/>
                  </a:lnTo>
                  <a:lnTo>
                    <a:pt x="522" y="85"/>
                  </a:lnTo>
                  <a:lnTo>
                    <a:pt x="528" y="95"/>
                  </a:lnTo>
                  <a:lnTo>
                    <a:pt x="532" y="102"/>
                  </a:lnTo>
                  <a:lnTo>
                    <a:pt x="535" y="104"/>
                  </a:lnTo>
                  <a:lnTo>
                    <a:pt x="536" y="104"/>
                  </a:lnTo>
                  <a:lnTo>
                    <a:pt x="539" y="105"/>
                  </a:lnTo>
                  <a:lnTo>
                    <a:pt x="544" y="106"/>
                  </a:lnTo>
                  <a:lnTo>
                    <a:pt x="551" y="108"/>
                  </a:lnTo>
                  <a:lnTo>
                    <a:pt x="559" y="112"/>
                  </a:lnTo>
                  <a:lnTo>
                    <a:pt x="568" y="118"/>
                  </a:lnTo>
                  <a:lnTo>
                    <a:pt x="578" y="125"/>
                  </a:lnTo>
                  <a:lnTo>
                    <a:pt x="587" y="135"/>
                  </a:lnTo>
                  <a:lnTo>
                    <a:pt x="596" y="147"/>
                  </a:lnTo>
                  <a:lnTo>
                    <a:pt x="604" y="162"/>
                  </a:lnTo>
                  <a:lnTo>
                    <a:pt x="612" y="180"/>
                  </a:lnTo>
                  <a:lnTo>
                    <a:pt x="618" y="201"/>
                  </a:lnTo>
                  <a:lnTo>
                    <a:pt x="624" y="226"/>
                  </a:lnTo>
                  <a:lnTo>
                    <a:pt x="626" y="255"/>
                  </a:lnTo>
                  <a:lnTo>
                    <a:pt x="626" y="288"/>
                  </a:lnTo>
                  <a:lnTo>
                    <a:pt x="623" y="325"/>
                  </a:lnTo>
                  <a:lnTo>
                    <a:pt x="617" y="368"/>
                  </a:lnTo>
                  <a:lnTo>
                    <a:pt x="613" y="389"/>
                  </a:lnTo>
                  <a:lnTo>
                    <a:pt x="607" y="409"/>
                  </a:lnTo>
                  <a:lnTo>
                    <a:pt x="614" y="409"/>
                  </a:lnTo>
                  <a:lnTo>
                    <a:pt x="622" y="410"/>
                  </a:lnTo>
                  <a:lnTo>
                    <a:pt x="629" y="413"/>
                  </a:lnTo>
                  <a:lnTo>
                    <a:pt x="635" y="419"/>
                  </a:lnTo>
                  <a:lnTo>
                    <a:pt x="640" y="426"/>
                  </a:lnTo>
                  <a:lnTo>
                    <a:pt x="643" y="437"/>
                  </a:lnTo>
                  <a:lnTo>
                    <a:pt x="644" y="452"/>
                  </a:lnTo>
                  <a:lnTo>
                    <a:pt x="644" y="470"/>
                  </a:lnTo>
                  <a:lnTo>
                    <a:pt x="640" y="493"/>
                  </a:lnTo>
                  <a:lnTo>
                    <a:pt x="633" y="520"/>
                  </a:lnTo>
                  <a:lnTo>
                    <a:pt x="625" y="548"/>
                  </a:lnTo>
                  <a:lnTo>
                    <a:pt x="616" y="569"/>
                  </a:lnTo>
                  <a:lnTo>
                    <a:pt x="609" y="587"/>
                  </a:lnTo>
                  <a:lnTo>
                    <a:pt x="600" y="598"/>
                  </a:lnTo>
                  <a:lnTo>
                    <a:pt x="593" y="607"/>
                  </a:lnTo>
                  <a:lnTo>
                    <a:pt x="586" y="611"/>
                  </a:lnTo>
                  <a:lnTo>
                    <a:pt x="580" y="613"/>
                  </a:lnTo>
                  <a:lnTo>
                    <a:pt x="573" y="643"/>
                  </a:lnTo>
                  <a:lnTo>
                    <a:pt x="562" y="673"/>
                  </a:lnTo>
                  <a:lnTo>
                    <a:pt x="549" y="703"/>
                  </a:lnTo>
                  <a:lnTo>
                    <a:pt x="531" y="733"/>
                  </a:lnTo>
                  <a:lnTo>
                    <a:pt x="510" y="761"/>
                  </a:lnTo>
                  <a:lnTo>
                    <a:pt x="485" y="788"/>
                  </a:lnTo>
                  <a:lnTo>
                    <a:pt x="457" y="810"/>
                  </a:lnTo>
                  <a:lnTo>
                    <a:pt x="426" y="831"/>
                  </a:lnTo>
                  <a:lnTo>
                    <a:pt x="391" y="846"/>
                  </a:lnTo>
                  <a:lnTo>
                    <a:pt x="357" y="854"/>
                  </a:lnTo>
                  <a:lnTo>
                    <a:pt x="323" y="858"/>
                  </a:lnTo>
                  <a:lnTo>
                    <a:pt x="287" y="854"/>
                  </a:lnTo>
                  <a:lnTo>
                    <a:pt x="254" y="846"/>
                  </a:lnTo>
                  <a:lnTo>
                    <a:pt x="219" y="831"/>
                  </a:lnTo>
                  <a:lnTo>
                    <a:pt x="187" y="810"/>
                  </a:lnTo>
                  <a:lnTo>
                    <a:pt x="159" y="787"/>
                  </a:lnTo>
                  <a:lnTo>
                    <a:pt x="134" y="761"/>
                  </a:lnTo>
                  <a:lnTo>
                    <a:pt x="113" y="732"/>
                  </a:lnTo>
                  <a:lnTo>
                    <a:pt x="96" y="703"/>
                  </a:lnTo>
                  <a:lnTo>
                    <a:pt x="82" y="672"/>
                  </a:lnTo>
                  <a:lnTo>
                    <a:pt x="72" y="641"/>
                  </a:lnTo>
                  <a:lnTo>
                    <a:pt x="65" y="612"/>
                  </a:lnTo>
                  <a:lnTo>
                    <a:pt x="59" y="610"/>
                  </a:lnTo>
                  <a:lnTo>
                    <a:pt x="52" y="606"/>
                  </a:lnTo>
                  <a:lnTo>
                    <a:pt x="44" y="597"/>
                  </a:lnTo>
                  <a:lnTo>
                    <a:pt x="36" y="586"/>
                  </a:lnTo>
                  <a:lnTo>
                    <a:pt x="29" y="568"/>
                  </a:lnTo>
                  <a:lnTo>
                    <a:pt x="20" y="547"/>
                  </a:lnTo>
                  <a:lnTo>
                    <a:pt x="12" y="519"/>
                  </a:lnTo>
                  <a:lnTo>
                    <a:pt x="5" y="492"/>
                  </a:lnTo>
                  <a:lnTo>
                    <a:pt x="1" y="469"/>
                  </a:lnTo>
                  <a:lnTo>
                    <a:pt x="0" y="451"/>
                  </a:lnTo>
                  <a:lnTo>
                    <a:pt x="2" y="437"/>
                  </a:lnTo>
                  <a:lnTo>
                    <a:pt x="5" y="425"/>
                  </a:lnTo>
                  <a:lnTo>
                    <a:pt x="10" y="418"/>
                  </a:lnTo>
                  <a:lnTo>
                    <a:pt x="16" y="412"/>
                  </a:lnTo>
                  <a:lnTo>
                    <a:pt x="24" y="409"/>
                  </a:lnTo>
                  <a:lnTo>
                    <a:pt x="31" y="408"/>
                  </a:lnTo>
                  <a:lnTo>
                    <a:pt x="39" y="408"/>
                  </a:lnTo>
                  <a:lnTo>
                    <a:pt x="32" y="388"/>
                  </a:lnTo>
                  <a:lnTo>
                    <a:pt x="28" y="367"/>
                  </a:lnTo>
                  <a:lnTo>
                    <a:pt x="22" y="334"/>
                  </a:lnTo>
                  <a:lnTo>
                    <a:pt x="19" y="301"/>
                  </a:lnTo>
                  <a:lnTo>
                    <a:pt x="21" y="269"/>
                  </a:lnTo>
                  <a:lnTo>
                    <a:pt x="27" y="238"/>
                  </a:lnTo>
                  <a:lnTo>
                    <a:pt x="36" y="207"/>
                  </a:lnTo>
                  <a:lnTo>
                    <a:pt x="49" y="178"/>
                  </a:lnTo>
                  <a:lnTo>
                    <a:pt x="65" y="151"/>
                  </a:lnTo>
                  <a:lnTo>
                    <a:pt x="84" y="127"/>
                  </a:lnTo>
                  <a:lnTo>
                    <a:pt x="103" y="106"/>
                  </a:lnTo>
                  <a:lnTo>
                    <a:pt x="125" y="84"/>
                  </a:lnTo>
                  <a:lnTo>
                    <a:pt x="148" y="65"/>
                  </a:lnTo>
                  <a:lnTo>
                    <a:pt x="173" y="48"/>
                  </a:lnTo>
                  <a:lnTo>
                    <a:pt x="195" y="34"/>
                  </a:lnTo>
                  <a:lnTo>
                    <a:pt x="217" y="22"/>
                  </a:lnTo>
                  <a:lnTo>
                    <a:pt x="241" y="12"/>
                  </a:lnTo>
                  <a:lnTo>
                    <a:pt x="272" y="5"/>
                  </a:lnTo>
                  <a:lnTo>
                    <a:pt x="303" y="0"/>
                  </a:lnTo>
                  <a:lnTo>
                    <a:pt x="3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2" name="Freeform 597"/>
            <p:cNvSpPr>
              <a:spLocks/>
            </p:cNvSpPr>
            <p:nvPr/>
          </p:nvSpPr>
          <p:spPr bwMode="auto">
            <a:xfrm>
              <a:off x="5073" y="1733"/>
              <a:ext cx="245" cy="113"/>
            </a:xfrm>
            <a:custGeom>
              <a:avLst/>
              <a:gdLst>
                <a:gd name="T0" fmla="*/ 512 w 1224"/>
                <a:gd name="T1" fmla="*/ 365 h 565"/>
                <a:gd name="T2" fmla="*/ 580 w 1224"/>
                <a:gd name="T3" fmla="*/ 267 h 565"/>
                <a:gd name="T4" fmla="*/ 548 w 1224"/>
                <a:gd name="T5" fmla="*/ 216 h 565"/>
                <a:gd name="T6" fmla="*/ 533 w 1224"/>
                <a:gd name="T7" fmla="*/ 175 h 565"/>
                <a:gd name="T8" fmla="*/ 530 w 1224"/>
                <a:gd name="T9" fmla="*/ 145 h 565"/>
                <a:gd name="T10" fmla="*/ 539 w 1224"/>
                <a:gd name="T11" fmla="*/ 123 h 565"/>
                <a:gd name="T12" fmla="*/ 554 w 1224"/>
                <a:gd name="T13" fmla="*/ 108 h 565"/>
                <a:gd name="T14" fmla="*/ 572 w 1224"/>
                <a:gd name="T15" fmla="*/ 100 h 565"/>
                <a:gd name="T16" fmla="*/ 591 w 1224"/>
                <a:gd name="T17" fmla="*/ 95 h 565"/>
                <a:gd name="T18" fmla="*/ 606 w 1224"/>
                <a:gd name="T19" fmla="*/ 94 h 565"/>
                <a:gd name="T20" fmla="*/ 612 w 1224"/>
                <a:gd name="T21" fmla="*/ 94 h 565"/>
                <a:gd name="T22" fmla="*/ 624 w 1224"/>
                <a:gd name="T23" fmla="*/ 94 h 565"/>
                <a:gd name="T24" fmla="*/ 641 w 1224"/>
                <a:gd name="T25" fmla="*/ 98 h 565"/>
                <a:gd name="T26" fmla="*/ 659 w 1224"/>
                <a:gd name="T27" fmla="*/ 104 h 565"/>
                <a:gd name="T28" fmla="*/ 677 w 1224"/>
                <a:gd name="T29" fmla="*/ 115 h 565"/>
                <a:gd name="T30" fmla="*/ 690 w 1224"/>
                <a:gd name="T31" fmla="*/ 133 h 565"/>
                <a:gd name="T32" fmla="*/ 693 w 1224"/>
                <a:gd name="T33" fmla="*/ 159 h 565"/>
                <a:gd name="T34" fmla="*/ 685 w 1224"/>
                <a:gd name="T35" fmla="*/ 194 h 565"/>
                <a:gd name="T36" fmla="*/ 662 w 1224"/>
                <a:gd name="T37" fmla="*/ 241 h 565"/>
                <a:gd name="T38" fmla="*/ 695 w 1224"/>
                <a:gd name="T39" fmla="*/ 414 h 565"/>
                <a:gd name="T40" fmla="*/ 826 w 1224"/>
                <a:gd name="T41" fmla="*/ 0 h 565"/>
                <a:gd name="T42" fmla="*/ 835 w 1224"/>
                <a:gd name="T43" fmla="*/ 5 h 565"/>
                <a:gd name="T44" fmla="*/ 861 w 1224"/>
                <a:gd name="T45" fmla="*/ 20 h 565"/>
                <a:gd name="T46" fmla="*/ 901 w 1224"/>
                <a:gd name="T47" fmla="*/ 43 h 565"/>
                <a:gd name="T48" fmla="*/ 957 w 1224"/>
                <a:gd name="T49" fmla="*/ 70 h 565"/>
                <a:gd name="T50" fmla="*/ 1026 w 1224"/>
                <a:gd name="T51" fmla="*/ 100 h 565"/>
                <a:gd name="T52" fmla="*/ 1098 w 1224"/>
                <a:gd name="T53" fmla="*/ 130 h 565"/>
                <a:gd name="T54" fmla="*/ 1150 w 1224"/>
                <a:gd name="T55" fmla="*/ 165 h 565"/>
                <a:gd name="T56" fmla="*/ 1184 w 1224"/>
                <a:gd name="T57" fmla="*/ 210 h 565"/>
                <a:gd name="T58" fmla="*/ 1206 w 1224"/>
                <a:gd name="T59" fmla="*/ 267 h 565"/>
                <a:gd name="T60" fmla="*/ 1217 w 1224"/>
                <a:gd name="T61" fmla="*/ 336 h 565"/>
                <a:gd name="T62" fmla="*/ 1222 w 1224"/>
                <a:gd name="T63" fmla="*/ 418 h 565"/>
                <a:gd name="T64" fmla="*/ 1224 w 1224"/>
                <a:gd name="T65" fmla="*/ 513 h 565"/>
                <a:gd name="T66" fmla="*/ 0 w 1224"/>
                <a:gd name="T67" fmla="*/ 565 h 565"/>
                <a:gd name="T68" fmla="*/ 1 w 1224"/>
                <a:gd name="T69" fmla="*/ 463 h 565"/>
                <a:gd name="T70" fmla="*/ 3 w 1224"/>
                <a:gd name="T71" fmla="*/ 376 h 565"/>
                <a:gd name="T72" fmla="*/ 12 w 1224"/>
                <a:gd name="T73" fmla="*/ 301 h 565"/>
                <a:gd name="T74" fmla="*/ 27 w 1224"/>
                <a:gd name="T75" fmla="*/ 237 h 565"/>
                <a:gd name="T76" fmla="*/ 55 w 1224"/>
                <a:gd name="T77" fmla="*/ 187 h 565"/>
                <a:gd name="T78" fmla="*/ 97 w 1224"/>
                <a:gd name="T79" fmla="*/ 146 h 565"/>
                <a:gd name="T80" fmla="*/ 158 w 1224"/>
                <a:gd name="T81" fmla="*/ 116 h 565"/>
                <a:gd name="T82" fmla="*/ 233 w 1224"/>
                <a:gd name="T83" fmla="*/ 85 h 565"/>
                <a:gd name="T84" fmla="*/ 296 w 1224"/>
                <a:gd name="T85" fmla="*/ 56 h 565"/>
                <a:gd name="T86" fmla="*/ 344 w 1224"/>
                <a:gd name="T87" fmla="*/ 31 h 565"/>
                <a:gd name="T88" fmla="*/ 378 w 1224"/>
                <a:gd name="T89" fmla="*/ 12 h 565"/>
                <a:gd name="T90" fmla="*/ 395 w 1224"/>
                <a:gd name="T91" fmla="*/ 1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4" h="565">
                  <a:moveTo>
                    <a:pt x="397" y="0"/>
                  </a:moveTo>
                  <a:lnTo>
                    <a:pt x="512" y="365"/>
                  </a:lnTo>
                  <a:lnTo>
                    <a:pt x="528" y="414"/>
                  </a:lnTo>
                  <a:lnTo>
                    <a:pt x="580" y="267"/>
                  </a:lnTo>
                  <a:lnTo>
                    <a:pt x="562" y="241"/>
                  </a:lnTo>
                  <a:lnTo>
                    <a:pt x="548" y="216"/>
                  </a:lnTo>
                  <a:lnTo>
                    <a:pt x="538" y="194"/>
                  </a:lnTo>
                  <a:lnTo>
                    <a:pt x="533" y="175"/>
                  </a:lnTo>
                  <a:lnTo>
                    <a:pt x="529" y="159"/>
                  </a:lnTo>
                  <a:lnTo>
                    <a:pt x="530" y="145"/>
                  </a:lnTo>
                  <a:lnTo>
                    <a:pt x="534" y="133"/>
                  </a:lnTo>
                  <a:lnTo>
                    <a:pt x="539" y="123"/>
                  </a:lnTo>
                  <a:lnTo>
                    <a:pt x="545" y="115"/>
                  </a:lnTo>
                  <a:lnTo>
                    <a:pt x="554" y="108"/>
                  </a:lnTo>
                  <a:lnTo>
                    <a:pt x="564" y="104"/>
                  </a:lnTo>
                  <a:lnTo>
                    <a:pt x="572" y="100"/>
                  </a:lnTo>
                  <a:lnTo>
                    <a:pt x="582" y="98"/>
                  </a:lnTo>
                  <a:lnTo>
                    <a:pt x="591" y="95"/>
                  </a:lnTo>
                  <a:lnTo>
                    <a:pt x="599" y="94"/>
                  </a:lnTo>
                  <a:lnTo>
                    <a:pt x="606" y="94"/>
                  </a:lnTo>
                  <a:lnTo>
                    <a:pt x="611" y="94"/>
                  </a:lnTo>
                  <a:lnTo>
                    <a:pt x="612" y="94"/>
                  </a:lnTo>
                  <a:lnTo>
                    <a:pt x="617" y="94"/>
                  </a:lnTo>
                  <a:lnTo>
                    <a:pt x="624" y="94"/>
                  </a:lnTo>
                  <a:lnTo>
                    <a:pt x="631" y="95"/>
                  </a:lnTo>
                  <a:lnTo>
                    <a:pt x="641" y="98"/>
                  </a:lnTo>
                  <a:lnTo>
                    <a:pt x="651" y="100"/>
                  </a:lnTo>
                  <a:lnTo>
                    <a:pt x="659" y="104"/>
                  </a:lnTo>
                  <a:lnTo>
                    <a:pt x="669" y="108"/>
                  </a:lnTo>
                  <a:lnTo>
                    <a:pt x="677" y="115"/>
                  </a:lnTo>
                  <a:lnTo>
                    <a:pt x="684" y="123"/>
                  </a:lnTo>
                  <a:lnTo>
                    <a:pt x="690" y="133"/>
                  </a:lnTo>
                  <a:lnTo>
                    <a:pt x="693" y="145"/>
                  </a:lnTo>
                  <a:lnTo>
                    <a:pt x="693" y="159"/>
                  </a:lnTo>
                  <a:lnTo>
                    <a:pt x="691" y="175"/>
                  </a:lnTo>
                  <a:lnTo>
                    <a:pt x="685" y="194"/>
                  </a:lnTo>
                  <a:lnTo>
                    <a:pt x="676" y="216"/>
                  </a:lnTo>
                  <a:lnTo>
                    <a:pt x="662" y="241"/>
                  </a:lnTo>
                  <a:lnTo>
                    <a:pt x="643" y="267"/>
                  </a:lnTo>
                  <a:lnTo>
                    <a:pt x="695" y="414"/>
                  </a:lnTo>
                  <a:lnTo>
                    <a:pt x="711" y="365"/>
                  </a:lnTo>
                  <a:lnTo>
                    <a:pt x="826" y="0"/>
                  </a:lnTo>
                  <a:lnTo>
                    <a:pt x="828" y="1"/>
                  </a:lnTo>
                  <a:lnTo>
                    <a:pt x="835" y="5"/>
                  </a:lnTo>
                  <a:lnTo>
                    <a:pt x="846" y="12"/>
                  </a:lnTo>
                  <a:lnTo>
                    <a:pt x="861" y="20"/>
                  </a:lnTo>
                  <a:lnTo>
                    <a:pt x="879" y="31"/>
                  </a:lnTo>
                  <a:lnTo>
                    <a:pt x="901" y="43"/>
                  </a:lnTo>
                  <a:lnTo>
                    <a:pt x="927" y="56"/>
                  </a:lnTo>
                  <a:lnTo>
                    <a:pt x="957" y="70"/>
                  </a:lnTo>
                  <a:lnTo>
                    <a:pt x="990" y="85"/>
                  </a:lnTo>
                  <a:lnTo>
                    <a:pt x="1026" y="100"/>
                  </a:lnTo>
                  <a:lnTo>
                    <a:pt x="1066" y="116"/>
                  </a:lnTo>
                  <a:lnTo>
                    <a:pt x="1098" y="130"/>
                  </a:lnTo>
                  <a:lnTo>
                    <a:pt x="1126" y="146"/>
                  </a:lnTo>
                  <a:lnTo>
                    <a:pt x="1150" y="165"/>
                  </a:lnTo>
                  <a:lnTo>
                    <a:pt x="1168" y="187"/>
                  </a:lnTo>
                  <a:lnTo>
                    <a:pt x="1184" y="210"/>
                  </a:lnTo>
                  <a:lnTo>
                    <a:pt x="1196" y="237"/>
                  </a:lnTo>
                  <a:lnTo>
                    <a:pt x="1206" y="267"/>
                  </a:lnTo>
                  <a:lnTo>
                    <a:pt x="1212" y="301"/>
                  </a:lnTo>
                  <a:lnTo>
                    <a:pt x="1217" y="336"/>
                  </a:lnTo>
                  <a:lnTo>
                    <a:pt x="1220" y="376"/>
                  </a:lnTo>
                  <a:lnTo>
                    <a:pt x="1222" y="418"/>
                  </a:lnTo>
                  <a:lnTo>
                    <a:pt x="1223" y="463"/>
                  </a:lnTo>
                  <a:lnTo>
                    <a:pt x="1224" y="513"/>
                  </a:lnTo>
                  <a:lnTo>
                    <a:pt x="1224" y="565"/>
                  </a:lnTo>
                  <a:lnTo>
                    <a:pt x="0" y="565"/>
                  </a:lnTo>
                  <a:lnTo>
                    <a:pt x="0" y="513"/>
                  </a:lnTo>
                  <a:lnTo>
                    <a:pt x="1" y="463"/>
                  </a:lnTo>
                  <a:lnTo>
                    <a:pt x="2" y="418"/>
                  </a:lnTo>
                  <a:lnTo>
                    <a:pt x="3" y="376"/>
                  </a:lnTo>
                  <a:lnTo>
                    <a:pt x="6" y="336"/>
                  </a:lnTo>
                  <a:lnTo>
                    <a:pt x="12" y="301"/>
                  </a:lnTo>
                  <a:lnTo>
                    <a:pt x="18" y="267"/>
                  </a:lnTo>
                  <a:lnTo>
                    <a:pt x="27" y="237"/>
                  </a:lnTo>
                  <a:lnTo>
                    <a:pt x="40" y="210"/>
                  </a:lnTo>
                  <a:lnTo>
                    <a:pt x="55" y="187"/>
                  </a:lnTo>
                  <a:lnTo>
                    <a:pt x="74" y="165"/>
                  </a:lnTo>
                  <a:lnTo>
                    <a:pt x="97" y="146"/>
                  </a:lnTo>
                  <a:lnTo>
                    <a:pt x="125" y="130"/>
                  </a:lnTo>
                  <a:lnTo>
                    <a:pt x="158" y="116"/>
                  </a:lnTo>
                  <a:lnTo>
                    <a:pt x="197" y="100"/>
                  </a:lnTo>
                  <a:lnTo>
                    <a:pt x="233" y="85"/>
                  </a:lnTo>
                  <a:lnTo>
                    <a:pt x="266" y="70"/>
                  </a:lnTo>
                  <a:lnTo>
                    <a:pt x="296" y="56"/>
                  </a:lnTo>
                  <a:lnTo>
                    <a:pt x="322" y="43"/>
                  </a:lnTo>
                  <a:lnTo>
                    <a:pt x="344" y="31"/>
                  </a:lnTo>
                  <a:lnTo>
                    <a:pt x="363" y="20"/>
                  </a:lnTo>
                  <a:lnTo>
                    <a:pt x="378" y="12"/>
                  </a:lnTo>
                  <a:lnTo>
                    <a:pt x="388" y="5"/>
                  </a:lnTo>
                  <a:lnTo>
                    <a:pt x="395" y="1"/>
                  </a:lnTo>
                  <a:lnTo>
                    <a:pt x="3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3" name="Freeform 598"/>
            <p:cNvSpPr>
              <a:spLocks/>
            </p:cNvSpPr>
            <p:nvPr/>
          </p:nvSpPr>
          <p:spPr bwMode="auto">
            <a:xfrm>
              <a:off x="5130" y="1565"/>
              <a:ext cx="130" cy="171"/>
            </a:xfrm>
            <a:custGeom>
              <a:avLst/>
              <a:gdLst>
                <a:gd name="T0" fmla="*/ 367 w 647"/>
                <a:gd name="T1" fmla="*/ 2 h 857"/>
                <a:gd name="T2" fmla="*/ 419 w 647"/>
                <a:gd name="T3" fmla="*/ 14 h 857"/>
                <a:gd name="T4" fmla="*/ 460 w 647"/>
                <a:gd name="T5" fmla="*/ 33 h 857"/>
                <a:gd name="T6" fmla="*/ 499 w 647"/>
                <a:gd name="T7" fmla="*/ 60 h 857"/>
                <a:gd name="T8" fmla="*/ 523 w 647"/>
                <a:gd name="T9" fmla="*/ 86 h 857"/>
                <a:gd name="T10" fmla="*/ 535 w 647"/>
                <a:gd name="T11" fmla="*/ 101 h 857"/>
                <a:gd name="T12" fmla="*/ 537 w 647"/>
                <a:gd name="T13" fmla="*/ 104 h 857"/>
                <a:gd name="T14" fmla="*/ 546 w 647"/>
                <a:gd name="T15" fmla="*/ 106 h 857"/>
                <a:gd name="T16" fmla="*/ 561 w 647"/>
                <a:gd name="T17" fmla="*/ 111 h 857"/>
                <a:gd name="T18" fmla="*/ 580 w 647"/>
                <a:gd name="T19" fmla="*/ 124 h 857"/>
                <a:gd name="T20" fmla="*/ 598 w 647"/>
                <a:gd name="T21" fmla="*/ 146 h 857"/>
                <a:gd name="T22" fmla="*/ 614 w 647"/>
                <a:gd name="T23" fmla="*/ 179 h 857"/>
                <a:gd name="T24" fmla="*/ 625 w 647"/>
                <a:gd name="T25" fmla="*/ 225 h 857"/>
                <a:gd name="T26" fmla="*/ 627 w 647"/>
                <a:gd name="T27" fmla="*/ 288 h 857"/>
                <a:gd name="T28" fmla="*/ 619 w 647"/>
                <a:gd name="T29" fmla="*/ 367 h 857"/>
                <a:gd name="T30" fmla="*/ 608 w 647"/>
                <a:gd name="T31" fmla="*/ 408 h 857"/>
                <a:gd name="T32" fmla="*/ 624 w 647"/>
                <a:gd name="T33" fmla="*/ 409 h 857"/>
                <a:gd name="T34" fmla="*/ 637 w 647"/>
                <a:gd name="T35" fmla="*/ 418 h 857"/>
                <a:gd name="T36" fmla="*/ 646 w 647"/>
                <a:gd name="T37" fmla="*/ 437 h 857"/>
                <a:gd name="T38" fmla="*/ 646 w 647"/>
                <a:gd name="T39" fmla="*/ 470 h 857"/>
                <a:gd name="T40" fmla="*/ 635 w 647"/>
                <a:gd name="T41" fmla="*/ 519 h 857"/>
                <a:gd name="T42" fmla="*/ 619 w 647"/>
                <a:gd name="T43" fmla="*/ 568 h 857"/>
                <a:gd name="T44" fmla="*/ 603 w 647"/>
                <a:gd name="T45" fmla="*/ 598 h 857"/>
                <a:gd name="T46" fmla="*/ 589 w 647"/>
                <a:gd name="T47" fmla="*/ 610 h 857"/>
                <a:gd name="T48" fmla="*/ 576 w 647"/>
                <a:gd name="T49" fmla="*/ 642 h 857"/>
                <a:gd name="T50" fmla="*/ 551 w 647"/>
                <a:gd name="T51" fmla="*/ 702 h 857"/>
                <a:gd name="T52" fmla="*/ 511 w 647"/>
                <a:gd name="T53" fmla="*/ 760 h 857"/>
                <a:gd name="T54" fmla="*/ 459 w 647"/>
                <a:gd name="T55" fmla="*/ 810 h 857"/>
                <a:gd name="T56" fmla="*/ 393 w 647"/>
                <a:gd name="T57" fmla="*/ 845 h 857"/>
                <a:gd name="T58" fmla="*/ 324 w 647"/>
                <a:gd name="T59" fmla="*/ 857 h 857"/>
                <a:gd name="T60" fmla="*/ 255 w 647"/>
                <a:gd name="T61" fmla="*/ 845 h 857"/>
                <a:gd name="T62" fmla="*/ 190 w 647"/>
                <a:gd name="T63" fmla="*/ 810 h 857"/>
                <a:gd name="T64" fmla="*/ 137 w 647"/>
                <a:gd name="T65" fmla="*/ 760 h 857"/>
                <a:gd name="T66" fmla="*/ 98 w 647"/>
                <a:gd name="T67" fmla="*/ 702 h 857"/>
                <a:gd name="T68" fmla="*/ 73 w 647"/>
                <a:gd name="T69" fmla="*/ 641 h 857"/>
                <a:gd name="T70" fmla="*/ 60 w 647"/>
                <a:gd name="T71" fmla="*/ 610 h 857"/>
                <a:gd name="T72" fmla="*/ 46 w 647"/>
                <a:gd name="T73" fmla="*/ 598 h 857"/>
                <a:gd name="T74" fmla="*/ 30 w 647"/>
                <a:gd name="T75" fmla="*/ 568 h 857"/>
                <a:gd name="T76" fmla="*/ 12 w 647"/>
                <a:gd name="T77" fmla="*/ 518 h 857"/>
                <a:gd name="T78" fmla="*/ 1 w 647"/>
                <a:gd name="T79" fmla="*/ 468 h 857"/>
                <a:gd name="T80" fmla="*/ 2 w 647"/>
                <a:gd name="T81" fmla="*/ 436 h 857"/>
                <a:gd name="T82" fmla="*/ 11 w 647"/>
                <a:gd name="T83" fmla="*/ 417 h 857"/>
                <a:gd name="T84" fmla="*/ 24 w 647"/>
                <a:gd name="T85" fmla="*/ 408 h 857"/>
                <a:gd name="T86" fmla="*/ 39 w 647"/>
                <a:gd name="T87" fmla="*/ 407 h 857"/>
                <a:gd name="T88" fmla="*/ 28 w 647"/>
                <a:gd name="T89" fmla="*/ 367 h 857"/>
                <a:gd name="T90" fmla="*/ 21 w 647"/>
                <a:gd name="T91" fmla="*/ 301 h 857"/>
                <a:gd name="T92" fmla="*/ 27 w 647"/>
                <a:gd name="T93" fmla="*/ 237 h 857"/>
                <a:gd name="T94" fmla="*/ 50 w 647"/>
                <a:gd name="T95" fmla="*/ 177 h 857"/>
                <a:gd name="T96" fmla="*/ 84 w 647"/>
                <a:gd name="T97" fmla="*/ 126 h 857"/>
                <a:gd name="T98" fmla="*/ 125 w 647"/>
                <a:gd name="T99" fmla="*/ 83 h 857"/>
                <a:gd name="T100" fmla="*/ 173 w 647"/>
                <a:gd name="T101" fmla="*/ 47 h 857"/>
                <a:gd name="T102" fmla="*/ 242 w 647"/>
                <a:gd name="T103" fmla="*/ 12 h 857"/>
                <a:gd name="T104" fmla="*/ 305 w 647"/>
                <a:gd name="T105" fmla="*/ 1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7" h="857">
                  <a:moveTo>
                    <a:pt x="337" y="0"/>
                  </a:moveTo>
                  <a:lnTo>
                    <a:pt x="367" y="2"/>
                  </a:lnTo>
                  <a:lnTo>
                    <a:pt x="394" y="6"/>
                  </a:lnTo>
                  <a:lnTo>
                    <a:pt x="419" y="14"/>
                  </a:lnTo>
                  <a:lnTo>
                    <a:pt x="440" y="23"/>
                  </a:lnTo>
                  <a:lnTo>
                    <a:pt x="460" y="33"/>
                  </a:lnTo>
                  <a:lnTo>
                    <a:pt x="481" y="47"/>
                  </a:lnTo>
                  <a:lnTo>
                    <a:pt x="499" y="60"/>
                  </a:lnTo>
                  <a:lnTo>
                    <a:pt x="513" y="74"/>
                  </a:lnTo>
                  <a:lnTo>
                    <a:pt x="523" y="86"/>
                  </a:lnTo>
                  <a:lnTo>
                    <a:pt x="531" y="94"/>
                  </a:lnTo>
                  <a:lnTo>
                    <a:pt x="535" y="101"/>
                  </a:lnTo>
                  <a:lnTo>
                    <a:pt x="536" y="104"/>
                  </a:lnTo>
                  <a:lnTo>
                    <a:pt x="537" y="104"/>
                  </a:lnTo>
                  <a:lnTo>
                    <a:pt x="540" y="104"/>
                  </a:lnTo>
                  <a:lnTo>
                    <a:pt x="546" y="106"/>
                  </a:lnTo>
                  <a:lnTo>
                    <a:pt x="553" y="108"/>
                  </a:lnTo>
                  <a:lnTo>
                    <a:pt x="561" y="111"/>
                  </a:lnTo>
                  <a:lnTo>
                    <a:pt x="570" y="117"/>
                  </a:lnTo>
                  <a:lnTo>
                    <a:pt x="580" y="124"/>
                  </a:lnTo>
                  <a:lnTo>
                    <a:pt x="589" y="134"/>
                  </a:lnTo>
                  <a:lnTo>
                    <a:pt x="598" y="146"/>
                  </a:lnTo>
                  <a:lnTo>
                    <a:pt x="607" y="161"/>
                  </a:lnTo>
                  <a:lnTo>
                    <a:pt x="614" y="179"/>
                  </a:lnTo>
                  <a:lnTo>
                    <a:pt x="621" y="201"/>
                  </a:lnTo>
                  <a:lnTo>
                    <a:pt x="625" y="225"/>
                  </a:lnTo>
                  <a:lnTo>
                    <a:pt x="627" y="254"/>
                  </a:lnTo>
                  <a:lnTo>
                    <a:pt x="627" y="288"/>
                  </a:lnTo>
                  <a:lnTo>
                    <a:pt x="625" y="325"/>
                  </a:lnTo>
                  <a:lnTo>
                    <a:pt x="619" y="367"/>
                  </a:lnTo>
                  <a:lnTo>
                    <a:pt x="614" y="388"/>
                  </a:lnTo>
                  <a:lnTo>
                    <a:pt x="608" y="408"/>
                  </a:lnTo>
                  <a:lnTo>
                    <a:pt x="617" y="408"/>
                  </a:lnTo>
                  <a:lnTo>
                    <a:pt x="624" y="409"/>
                  </a:lnTo>
                  <a:lnTo>
                    <a:pt x="631" y="413"/>
                  </a:lnTo>
                  <a:lnTo>
                    <a:pt x="637" y="418"/>
                  </a:lnTo>
                  <a:lnTo>
                    <a:pt x="642" y="425"/>
                  </a:lnTo>
                  <a:lnTo>
                    <a:pt x="646" y="437"/>
                  </a:lnTo>
                  <a:lnTo>
                    <a:pt x="647" y="451"/>
                  </a:lnTo>
                  <a:lnTo>
                    <a:pt x="646" y="470"/>
                  </a:lnTo>
                  <a:lnTo>
                    <a:pt x="642" y="492"/>
                  </a:lnTo>
                  <a:lnTo>
                    <a:pt x="635" y="519"/>
                  </a:lnTo>
                  <a:lnTo>
                    <a:pt x="626" y="547"/>
                  </a:lnTo>
                  <a:lnTo>
                    <a:pt x="619" y="568"/>
                  </a:lnTo>
                  <a:lnTo>
                    <a:pt x="610" y="586"/>
                  </a:lnTo>
                  <a:lnTo>
                    <a:pt x="603" y="598"/>
                  </a:lnTo>
                  <a:lnTo>
                    <a:pt x="595" y="606"/>
                  </a:lnTo>
                  <a:lnTo>
                    <a:pt x="589" y="610"/>
                  </a:lnTo>
                  <a:lnTo>
                    <a:pt x="582" y="613"/>
                  </a:lnTo>
                  <a:lnTo>
                    <a:pt x="576" y="642"/>
                  </a:lnTo>
                  <a:lnTo>
                    <a:pt x="565" y="672"/>
                  </a:lnTo>
                  <a:lnTo>
                    <a:pt x="551" y="702"/>
                  </a:lnTo>
                  <a:lnTo>
                    <a:pt x="533" y="732"/>
                  </a:lnTo>
                  <a:lnTo>
                    <a:pt x="511" y="760"/>
                  </a:lnTo>
                  <a:lnTo>
                    <a:pt x="486" y="787"/>
                  </a:lnTo>
                  <a:lnTo>
                    <a:pt x="459" y="810"/>
                  </a:lnTo>
                  <a:lnTo>
                    <a:pt x="427" y="830"/>
                  </a:lnTo>
                  <a:lnTo>
                    <a:pt x="393" y="845"/>
                  </a:lnTo>
                  <a:lnTo>
                    <a:pt x="360" y="853"/>
                  </a:lnTo>
                  <a:lnTo>
                    <a:pt x="324" y="857"/>
                  </a:lnTo>
                  <a:lnTo>
                    <a:pt x="290" y="853"/>
                  </a:lnTo>
                  <a:lnTo>
                    <a:pt x="255" y="845"/>
                  </a:lnTo>
                  <a:lnTo>
                    <a:pt x="221" y="830"/>
                  </a:lnTo>
                  <a:lnTo>
                    <a:pt x="190" y="810"/>
                  </a:lnTo>
                  <a:lnTo>
                    <a:pt x="162" y="787"/>
                  </a:lnTo>
                  <a:lnTo>
                    <a:pt x="137" y="760"/>
                  </a:lnTo>
                  <a:lnTo>
                    <a:pt x="115" y="732"/>
                  </a:lnTo>
                  <a:lnTo>
                    <a:pt x="98" y="702"/>
                  </a:lnTo>
                  <a:lnTo>
                    <a:pt x="84" y="672"/>
                  </a:lnTo>
                  <a:lnTo>
                    <a:pt x="73" y="641"/>
                  </a:lnTo>
                  <a:lnTo>
                    <a:pt x="67" y="611"/>
                  </a:lnTo>
                  <a:lnTo>
                    <a:pt x="60" y="610"/>
                  </a:lnTo>
                  <a:lnTo>
                    <a:pt x="54" y="605"/>
                  </a:lnTo>
                  <a:lnTo>
                    <a:pt x="46" y="598"/>
                  </a:lnTo>
                  <a:lnTo>
                    <a:pt x="39" y="585"/>
                  </a:lnTo>
                  <a:lnTo>
                    <a:pt x="30" y="568"/>
                  </a:lnTo>
                  <a:lnTo>
                    <a:pt x="22" y="546"/>
                  </a:lnTo>
                  <a:lnTo>
                    <a:pt x="12" y="518"/>
                  </a:lnTo>
                  <a:lnTo>
                    <a:pt x="6" y="491"/>
                  </a:lnTo>
                  <a:lnTo>
                    <a:pt x="1" y="468"/>
                  </a:lnTo>
                  <a:lnTo>
                    <a:pt x="0" y="450"/>
                  </a:lnTo>
                  <a:lnTo>
                    <a:pt x="2" y="436"/>
                  </a:lnTo>
                  <a:lnTo>
                    <a:pt x="6" y="425"/>
                  </a:lnTo>
                  <a:lnTo>
                    <a:pt x="11" y="417"/>
                  </a:lnTo>
                  <a:lnTo>
                    <a:pt x="16" y="411"/>
                  </a:lnTo>
                  <a:lnTo>
                    <a:pt x="24" y="408"/>
                  </a:lnTo>
                  <a:lnTo>
                    <a:pt x="31" y="407"/>
                  </a:lnTo>
                  <a:lnTo>
                    <a:pt x="39" y="407"/>
                  </a:lnTo>
                  <a:lnTo>
                    <a:pt x="33" y="387"/>
                  </a:lnTo>
                  <a:lnTo>
                    <a:pt x="28" y="367"/>
                  </a:lnTo>
                  <a:lnTo>
                    <a:pt x="23" y="333"/>
                  </a:lnTo>
                  <a:lnTo>
                    <a:pt x="21" y="301"/>
                  </a:lnTo>
                  <a:lnTo>
                    <a:pt x="22" y="268"/>
                  </a:lnTo>
                  <a:lnTo>
                    <a:pt x="27" y="237"/>
                  </a:lnTo>
                  <a:lnTo>
                    <a:pt x="37" y="206"/>
                  </a:lnTo>
                  <a:lnTo>
                    <a:pt x="50" y="177"/>
                  </a:lnTo>
                  <a:lnTo>
                    <a:pt x="66" y="150"/>
                  </a:lnTo>
                  <a:lnTo>
                    <a:pt x="84" y="126"/>
                  </a:lnTo>
                  <a:lnTo>
                    <a:pt x="104" y="105"/>
                  </a:lnTo>
                  <a:lnTo>
                    <a:pt x="125" y="83"/>
                  </a:lnTo>
                  <a:lnTo>
                    <a:pt x="149" y="64"/>
                  </a:lnTo>
                  <a:lnTo>
                    <a:pt x="173" y="47"/>
                  </a:lnTo>
                  <a:lnTo>
                    <a:pt x="206" y="28"/>
                  </a:lnTo>
                  <a:lnTo>
                    <a:pt x="242" y="12"/>
                  </a:lnTo>
                  <a:lnTo>
                    <a:pt x="272" y="4"/>
                  </a:lnTo>
                  <a:lnTo>
                    <a:pt x="305" y="1"/>
                  </a:lnTo>
                  <a:lnTo>
                    <a:pt x="3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04" name="Group 601"/>
          <p:cNvGrpSpPr>
            <a:grpSpLocks noChangeAspect="1"/>
          </p:cNvGrpSpPr>
          <p:nvPr/>
        </p:nvGrpSpPr>
        <p:grpSpPr bwMode="auto">
          <a:xfrm>
            <a:off x="6302532" y="2029017"/>
            <a:ext cx="244141" cy="205202"/>
            <a:chOff x="4420" y="2755"/>
            <a:chExt cx="790" cy="664"/>
          </a:xfrm>
          <a:solidFill>
            <a:schemeClr val="tx1">
              <a:lumMod val="65000"/>
              <a:lumOff val="35000"/>
            </a:schemeClr>
          </a:solidFill>
        </p:grpSpPr>
        <p:sp>
          <p:nvSpPr>
            <p:cNvPr id="705" name="Freeform 603"/>
            <p:cNvSpPr>
              <a:spLocks/>
            </p:cNvSpPr>
            <p:nvPr/>
          </p:nvSpPr>
          <p:spPr bwMode="auto">
            <a:xfrm>
              <a:off x="4744" y="2973"/>
              <a:ext cx="142" cy="131"/>
            </a:xfrm>
            <a:custGeom>
              <a:avLst/>
              <a:gdLst>
                <a:gd name="T0" fmla="*/ 354 w 709"/>
                <a:gd name="T1" fmla="*/ 0 h 659"/>
                <a:gd name="T2" fmla="*/ 371 w 709"/>
                <a:gd name="T3" fmla="*/ 4 h 659"/>
                <a:gd name="T4" fmla="*/ 385 w 709"/>
                <a:gd name="T5" fmla="*/ 12 h 659"/>
                <a:gd name="T6" fmla="*/ 394 w 709"/>
                <a:gd name="T7" fmla="*/ 27 h 659"/>
                <a:gd name="T8" fmla="*/ 397 w 709"/>
                <a:gd name="T9" fmla="*/ 42 h 659"/>
                <a:gd name="T10" fmla="*/ 397 w 709"/>
                <a:gd name="T11" fmla="*/ 391 h 659"/>
                <a:gd name="T12" fmla="*/ 690 w 709"/>
                <a:gd name="T13" fmla="*/ 581 h 659"/>
                <a:gd name="T14" fmla="*/ 701 w 709"/>
                <a:gd name="T15" fmla="*/ 590 h 659"/>
                <a:gd name="T16" fmla="*/ 707 w 709"/>
                <a:gd name="T17" fmla="*/ 602 h 659"/>
                <a:gd name="T18" fmla="*/ 709 w 709"/>
                <a:gd name="T19" fmla="*/ 615 h 659"/>
                <a:gd name="T20" fmla="*/ 708 w 709"/>
                <a:gd name="T21" fmla="*/ 628 h 659"/>
                <a:gd name="T22" fmla="*/ 703 w 709"/>
                <a:gd name="T23" fmla="*/ 640 h 659"/>
                <a:gd name="T24" fmla="*/ 693 w 709"/>
                <a:gd name="T25" fmla="*/ 651 h 659"/>
                <a:gd name="T26" fmla="*/ 681 w 709"/>
                <a:gd name="T27" fmla="*/ 657 h 659"/>
                <a:gd name="T28" fmla="*/ 666 w 709"/>
                <a:gd name="T29" fmla="*/ 659 h 659"/>
                <a:gd name="T30" fmla="*/ 654 w 709"/>
                <a:gd name="T31" fmla="*/ 658 h 659"/>
                <a:gd name="T32" fmla="*/ 643 w 709"/>
                <a:gd name="T33" fmla="*/ 652 h 659"/>
                <a:gd name="T34" fmla="*/ 354 w 709"/>
                <a:gd name="T35" fmla="*/ 465 h 659"/>
                <a:gd name="T36" fmla="*/ 66 w 709"/>
                <a:gd name="T37" fmla="*/ 652 h 659"/>
                <a:gd name="T38" fmla="*/ 55 w 709"/>
                <a:gd name="T39" fmla="*/ 658 h 659"/>
                <a:gd name="T40" fmla="*/ 43 w 709"/>
                <a:gd name="T41" fmla="*/ 659 h 659"/>
                <a:gd name="T42" fmla="*/ 29 w 709"/>
                <a:gd name="T43" fmla="*/ 658 h 659"/>
                <a:gd name="T44" fmla="*/ 16 w 709"/>
                <a:gd name="T45" fmla="*/ 651 h 659"/>
                <a:gd name="T46" fmla="*/ 6 w 709"/>
                <a:gd name="T47" fmla="*/ 640 h 659"/>
                <a:gd name="T48" fmla="*/ 1 w 709"/>
                <a:gd name="T49" fmla="*/ 628 h 659"/>
                <a:gd name="T50" fmla="*/ 0 w 709"/>
                <a:gd name="T51" fmla="*/ 615 h 659"/>
                <a:gd name="T52" fmla="*/ 3 w 709"/>
                <a:gd name="T53" fmla="*/ 602 h 659"/>
                <a:gd name="T54" fmla="*/ 9 w 709"/>
                <a:gd name="T55" fmla="*/ 590 h 659"/>
                <a:gd name="T56" fmla="*/ 19 w 709"/>
                <a:gd name="T57" fmla="*/ 581 h 659"/>
                <a:gd name="T58" fmla="*/ 312 w 709"/>
                <a:gd name="T59" fmla="*/ 391 h 659"/>
                <a:gd name="T60" fmla="*/ 312 w 709"/>
                <a:gd name="T61" fmla="*/ 42 h 659"/>
                <a:gd name="T62" fmla="*/ 316 w 709"/>
                <a:gd name="T63" fmla="*/ 27 h 659"/>
                <a:gd name="T64" fmla="*/ 324 w 709"/>
                <a:gd name="T65" fmla="*/ 12 h 659"/>
                <a:gd name="T66" fmla="*/ 337 w 709"/>
                <a:gd name="T67" fmla="*/ 4 h 659"/>
                <a:gd name="T68" fmla="*/ 354 w 709"/>
                <a:gd name="T69"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9" h="659">
                  <a:moveTo>
                    <a:pt x="354" y="0"/>
                  </a:moveTo>
                  <a:lnTo>
                    <a:pt x="371" y="4"/>
                  </a:lnTo>
                  <a:lnTo>
                    <a:pt x="385" y="12"/>
                  </a:lnTo>
                  <a:lnTo>
                    <a:pt x="394" y="27"/>
                  </a:lnTo>
                  <a:lnTo>
                    <a:pt x="397" y="42"/>
                  </a:lnTo>
                  <a:lnTo>
                    <a:pt x="397" y="391"/>
                  </a:lnTo>
                  <a:lnTo>
                    <a:pt x="690" y="581"/>
                  </a:lnTo>
                  <a:lnTo>
                    <a:pt x="701" y="590"/>
                  </a:lnTo>
                  <a:lnTo>
                    <a:pt x="707" y="602"/>
                  </a:lnTo>
                  <a:lnTo>
                    <a:pt x="709" y="615"/>
                  </a:lnTo>
                  <a:lnTo>
                    <a:pt x="708" y="628"/>
                  </a:lnTo>
                  <a:lnTo>
                    <a:pt x="703" y="640"/>
                  </a:lnTo>
                  <a:lnTo>
                    <a:pt x="693" y="651"/>
                  </a:lnTo>
                  <a:lnTo>
                    <a:pt x="681" y="657"/>
                  </a:lnTo>
                  <a:lnTo>
                    <a:pt x="666" y="659"/>
                  </a:lnTo>
                  <a:lnTo>
                    <a:pt x="654" y="658"/>
                  </a:lnTo>
                  <a:lnTo>
                    <a:pt x="643" y="652"/>
                  </a:lnTo>
                  <a:lnTo>
                    <a:pt x="354" y="465"/>
                  </a:lnTo>
                  <a:lnTo>
                    <a:pt x="66" y="652"/>
                  </a:lnTo>
                  <a:lnTo>
                    <a:pt x="55" y="658"/>
                  </a:lnTo>
                  <a:lnTo>
                    <a:pt x="43" y="659"/>
                  </a:lnTo>
                  <a:lnTo>
                    <a:pt x="29" y="658"/>
                  </a:lnTo>
                  <a:lnTo>
                    <a:pt x="16" y="651"/>
                  </a:lnTo>
                  <a:lnTo>
                    <a:pt x="6" y="640"/>
                  </a:lnTo>
                  <a:lnTo>
                    <a:pt x="1" y="628"/>
                  </a:lnTo>
                  <a:lnTo>
                    <a:pt x="0" y="615"/>
                  </a:lnTo>
                  <a:lnTo>
                    <a:pt x="3" y="602"/>
                  </a:lnTo>
                  <a:lnTo>
                    <a:pt x="9" y="590"/>
                  </a:lnTo>
                  <a:lnTo>
                    <a:pt x="19" y="581"/>
                  </a:lnTo>
                  <a:lnTo>
                    <a:pt x="312" y="391"/>
                  </a:lnTo>
                  <a:lnTo>
                    <a:pt x="312" y="42"/>
                  </a:lnTo>
                  <a:lnTo>
                    <a:pt x="316" y="27"/>
                  </a:lnTo>
                  <a:lnTo>
                    <a:pt x="324" y="12"/>
                  </a:lnTo>
                  <a:lnTo>
                    <a:pt x="337" y="4"/>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6" name="Freeform 604"/>
            <p:cNvSpPr>
              <a:spLocks/>
            </p:cNvSpPr>
            <p:nvPr/>
          </p:nvSpPr>
          <p:spPr bwMode="auto">
            <a:xfrm>
              <a:off x="4780" y="2755"/>
              <a:ext cx="70" cy="91"/>
            </a:xfrm>
            <a:custGeom>
              <a:avLst/>
              <a:gdLst>
                <a:gd name="T0" fmla="*/ 175 w 351"/>
                <a:gd name="T1" fmla="*/ 0 h 452"/>
                <a:gd name="T2" fmla="*/ 188 w 351"/>
                <a:gd name="T3" fmla="*/ 0 h 452"/>
                <a:gd name="T4" fmla="*/ 211 w 351"/>
                <a:gd name="T5" fmla="*/ 4 h 452"/>
                <a:gd name="T6" fmla="*/ 241 w 351"/>
                <a:gd name="T7" fmla="*/ 11 h 452"/>
                <a:gd name="T8" fmla="*/ 273 w 351"/>
                <a:gd name="T9" fmla="*/ 26 h 452"/>
                <a:gd name="T10" fmla="*/ 305 w 351"/>
                <a:gd name="T11" fmla="*/ 53 h 452"/>
                <a:gd name="T12" fmla="*/ 330 w 351"/>
                <a:gd name="T13" fmla="*/ 91 h 452"/>
                <a:gd name="T14" fmla="*/ 347 w 351"/>
                <a:gd name="T15" fmla="*/ 145 h 452"/>
                <a:gd name="T16" fmla="*/ 350 w 351"/>
                <a:gd name="T17" fmla="*/ 182 h 452"/>
                <a:gd name="T18" fmla="*/ 351 w 351"/>
                <a:gd name="T19" fmla="*/ 199 h 452"/>
                <a:gd name="T20" fmla="*/ 351 w 351"/>
                <a:gd name="T21" fmla="*/ 230 h 452"/>
                <a:gd name="T22" fmla="*/ 348 w 351"/>
                <a:gd name="T23" fmla="*/ 270 h 452"/>
                <a:gd name="T24" fmla="*/ 339 w 351"/>
                <a:gd name="T25" fmla="*/ 316 h 452"/>
                <a:gd name="T26" fmla="*/ 324 w 351"/>
                <a:gd name="T27" fmla="*/ 360 h 452"/>
                <a:gd name="T28" fmla="*/ 297 w 351"/>
                <a:gd name="T29" fmla="*/ 400 h 452"/>
                <a:gd name="T30" fmla="*/ 260 w 351"/>
                <a:gd name="T31" fmla="*/ 432 h 452"/>
                <a:gd name="T32" fmla="*/ 209 w 351"/>
                <a:gd name="T33" fmla="*/ 450 h 452"/>
                <a:gd name="T34" fmla="*/ 175 w 351"/>
                <a:gd name="T35" fmla="*/ 452 h 452"/>
                <a:gd name="T36" fmla="*/ 116 w 351"/>
                <a:gd name="T37" fmla="*/ 443 h 452"/>
                <a:gd name="T38" fmla="*/ 72 w 351"/>
                <a:gd name="T39" fmla="*/ 418 h 452"/>
                <a:gd name="T40" fmla="*/ 41 w 351"/>
                <a:gd name="T41" fmla="*/ 380 h 452"/>
                <a:gd name="T42" fmla="*/ 19 w 351"/>
                <a:gd name="T43" fmla="*/ 337 h 452"/>
                <a:gd name="T44" fmla="*/ 7 w 351"/>
                <a:gd name="T45" fmla="*/ 293 h 452"/>
                <a:gd name="T46" fmla="*/ 1 w 351"/>
                <a:gd name="T47" fmla="*/ 250 h 452"/>
                <a:gd name="T48" fmla="*/ 0 w 351"/>
                <a:gd name="T49" fmla="*/ 214 h 452"/>
                <a:gd name="T50" fmla="*/ 0 w 351"/>
                <a:gd name="T51" fmla="*/ 188 h 452"/>
                <a:gd name="T52" fmla="*/ 0 w 351"/>
                <a:gd name="T53" fmla="*/ 179 h 452"/>
                <a:gd name="T54" fmla="*/ 11 w 351"/>
                <a:gd name="T55" fmla="*/ 116 h 452"/>
                <a:gd name="T56" fmla="*/ 32 w 351"/>
                <a:gd name="T57" fmla="*/ 70 h 452"/>
                <a:gd name="T58" fmla="*/ 61 w 351"/>
                <a:gd name="T59" fmla="*/ 38 h 452"/>
                <a:gd name="T60" fmla="*/ 93 w 351"/>
                <a:gd name="T61" fmla="*/ 18 h 452"/>
                <a:gd name="T62" fmla="*/ 126 w 351"/>
                <a:gd name="T63" fmla="*/ 6 h 452"/>
                <a:gd name="T64" fmla="*/ 152 w 351"/>
                <a:gd name="T65" fmla="*/ 1 h 452"/>
                <a:gd name="T66" fmla="*/ 170 w 351"/>
                <a:gd name="T67"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1" h="452">
                  <a:moveTo>
                    <a:pt x="170" y="0"/>
                  </a:moveTo>
                  <a:lnTo>
                    <a:pt x="175" y="0"/>
                  </a:lnTo>
                  <a:lnTo>
                    <a:pt x="180" y="0"/>
                  </a:lnTo>
                  <a:lnTo>
                    <a:pt x="188" y="0"/>
                  </a:lnTo>
                  <a:lnTo>
                    <a:pt x="199" y="1"/>
                  </a:lnTo>
                  <a:lnTo>
                    <a:pt x="211" y="4"/>
                  </a:lnTo>
                  <a:lnTo>
                    <a:pt x="225" y="6"/>
                  </a:lnTo>
                  <a:lnTo>
                    <a:pt x="241" y="11"/>
                  </a:lnTo>
                  <a:lnTo>
                    <a:pt x="257" y="18"/>
                  </a:lnTo>
                  <a:lnTo>
                    <a:pt x="273" y="26"/>
                  </a:lnTo>
                  <a:lnTo>
                    <a:pt x="289" y="38"/>
                  </a:lnTo>
                  <a:lnTo>
                    <a:pt x="305" y="53"/>
                  </a:lnTo>
                  <a:lnTo>
                    <a:pt x="318" y="70"/>
                  </a:lnTo>
                  <a:lnTo>
                    <a:pt x="330" y="91"/>
                  </a:lnTo>
                  <a:lnTo>
                    <a:pt x="339" y="116"/>
                  </a:lnTo>
                  <a:lnTo>
                    <a:pt x="347" y="145"/>
                  </a:lnTo>
                  <a:lnTo>
                    <a:pt x="350" y="179"/>
                  </a:lnTo>
                  <a:lnTo>
                    <a:pt x="350" y="182"/>
                  </a:lnTo>
                  <a:lnTo>
                    <a:pt x="351" y="188"/>
                  </a:lnTo>
                  <a:lnTo>
                    <a:pt x="351" y="199"/>
                  </a:lnTo>
                  <a:lnTo>
                    <a:pt x="351" y="214"/>
                  </a:lnTo>
                  <a:lnTo>
                    <a:pt x="351" y="230"/>
                  </a:lnTo>
                  <a:lnTo>
                    <a:pt x="350" y="250"/>
                  </a:lnTo>
                  <a:lnTo>
                    <a:pt x="348" y="270"/>
                  </a:lnTo>
                  <a:lnTo>
                    <a:pt x="344" y="293"/>
                  </a:lnTo>
                  <a:lnTo>
                    <a:pt x="339" y="316"/>
                  </a:lnTo>
                  <a:lnTo>
                    <a:pt x="332" y="337"/>
                  </a:lnTo>
                  <a:lnTo>
                    <a:pt x="324" y="360"/>
                  </a:lnTo>
                  <a:lnTo>
                    <a:pt x="312" y="380"/>
                  </a:lnTo>
                  <a:lnTo>
                    <a:pt x="297" y="400"/>
                  </a:lnTo>
                  <a:lnTo>
                    <a:pt x="281" y="418"/>
                  </a:lnTo>
                  <a:lnTo>
                    <a:pt x="260" y="432"/>
                  </a:lnTo>
                  <a:lnTo>
                    <a:pt x="236" y="443"/>
                  </a:lnTo>
                  <a:lnTo>
                    <a:pt x="209" y="450"/>
                  </a:lnTo>
                  <a:lnTo>
                    <a:pt x="176" y="452"/>
                  </a:lnTo>
                  <a:lnTo>
                    <a:pt x="175" y="452"/>
                  </a:lnTo>
                  <a:lnTo>
                    <a:pt x="144" y="450"/>
                  </a:lnTo>
                  <a:lnTo>
                    <a:pt x="116" y="443"/>
                  </a:lnTo>
                  <a:lnTo>
                    <a:pt x="92" y="432"/>
                  </a:lnTo>
                  <a:lnTo>
                    <a:pt x="72" y="418"/>
                  </a:lnTo>
                  <a:lnTo>
                    <a:pt x="55" y="400"/>
                  </a:lnTo>
                  <a:lnTo>
                    <a:pt x="41" y="380"/>
                  </a:lnTo>
                  <a:lnTo>
                    <a:pt x="29" y="360"/>
                  </a:lnTo>
                  <a:lnTo>
                    <a:pt x="19" y="337"/>
                  </a:lnTo>
                  <a:lnTo>
                    <a:pt x="13" y="316"/>
                  </a:lnTo>
                  <a:lnTo>
                    <a:pt x="7" y="293"/>
                  </a:lnTo>
                  <a:lnTo>
                    <a:pt x="3" y="270"/>
                  </a:lnTo>
                  <a:lnTo>
                    <a:pt x="1" y="250"/>
                  </a:lnTo>
                  <a:lnTo>
                    <a:pt x="0" y="230"/>
                  </a:lnTo>
                  <a:lnTo>
                    <a:pt x="0" y="214"/>
                  </a:lnTo>
                  <a:lnTo>
                    <a:pt x="0" y="199"/>
                  </a:lnTo>
                  <a:lnTo>
                    <a:pt x="0" y="188"/>
                  </a:lnTo>
                  <a:lnTo>
                    <a:pt x="0" y="182"/>
                  </a:lnTo>
                  <a:lnTo>
                    <a:pt x="0" y="179"/>
                  </a:lnTo>
                  <a:lnTo>
                    <a:pt x="3" y="145"/>
                  </a:lnTo>
                  <a:lnTo>
                    <a:pt x="11" y="116"/>
                  </a:lnTo>
                  <a:lnTo>
                    <a:pt x="20" y="91"/>
                  </a:lnTo>
                  <a:lnTo>
                    <a:pt x="32" y="70"/>
                  </a:lnTo>
                  <a:lnTo>
                    <a:pt x="47" y="53"/>
                  </a:lnTo>
                  <a:lnTo>
                    <a:pt x="61" y="38"/>
                  </a:lnTo>
                  <a:lnTo>
                    <a:pt x="78" y="26"/>
                  </a:lnTo>
                  <a:lnTo>
                    <a:pt x="93" y="18"/>
                  </a:lnTo>
                  <a:lnTo>
                    <a:pt x="110" y="11"/>
                  </a:lnTo>
                  <a:lnTo>
                    <a:pt x="126" y="6"/>
                  </a:lnTo>
                  <a:lnTo>
                    <a:pt x="140" y="4"/>
                  </a:lnTo>
                  <a:lnTo>
                    <a:pt x="152" y="1"/>
                  </a:lnTo>
                  <a:lnTo>
                    <a:pt x="163" y="0"/>
                  </a:lnTo>
                  <a:lnTo>
                    <a:pt x="1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7" name="Freeform 605"/>
            <p:cNvSpPr>
              <a:spLocks/>
            </p:cNvSpPr>
            <p:nvPr/>
          </p:nvSpPr>
          <p:spPr bwMode="auto">
            <a:xfrm>
              <a:off x="4741" y="2855"/>
              <a:ext cx="149" cy="85"/>
            </a:xfrm>
            <a:custGeom>
              <a:avLst/>
              <a:gdLst>
                <a:gd name="T0" fmla="*/ 311 w 744"/>
                <a:gd name="T1" fmla="*/ 222 h 426"/>
                <a:gd name="T2" fmla="*/ 339 w 744"/>
                <a:gd name="T3" fmla="*/ 84 h 426"/>
                <a:gd name="T4" fmla="*/ 323 w 744"/>
                <a:gd name="T5" fmla="*/ 50 h 426"/>
                <a:gd name="T6" fmla="*/ 323 w 744"/>
                <a:gd name="T7" fmla="*/ 26 h 426"/>
                <a:gd name="T8" fmla="*/ 333 w 744"/>
                <a:gd name="T9" fmla="*/ 12 h 426"/>
                <a:gd name="T10" fmla="*/ 346 w 744"/>
                <a:gd name="T11" fmla="*/ 4 h 426"/>
                <a:gd name="T12" fmla="*/ 360 w 744"/>
                <a:gd name="T13" fmla="*/ 0 h 426"/>
                <a:gd name="T14" fmla="*/ 371 w 744"/>
                <a:gd name="T15" fmla="*/ 0 h 426"/>
                <a:gd name="T16" fmla="*/ 377 w 744"/>
                <a:gd name="T17" fmla="*/ 0 h 426"/>
                <a:gd name="T18" fmla="*/ 389 w 744"/>
                <a:gd name="T19" fmla="*/ 1 h 426"/>
                <a:gd name="T20" fmla="*/ 405 w 744"/>
                <a:gd name="T21" fmla="*/ 7 h 426"/>
                <a:gd name="T22" fmla="*/ 417 w 744"/>
                <a:gd name="T23" fmla="*/ 18 h 426"/>
                <a:gd name="T24" fmla="*/ 422 w 744"/>
                <a:gd name="T25" fmla="*/ 37 h 426"/>
                <a:gd name="T26" fmla="*/ 414 w 744"/>
                <a:gd name="T27" fmla="*/ 65 h 426"/>
                <a:gd name="T28" fmla="*/ 392 w 744"/>
                <a:gd name="T29" fmla="*/ 106 h 426"/>
                <a:gd name="T30" fmla="*/ 502 w 744"/>
                <a:gd name="T31" fmla="*/ 0 h 426"/>
                <a:gd name="T32" fmla="*/ 513 w 744"/>
                <a:gd name="T33" fmla="*/ 5 h 426"/>
                <a:gd name="T34" fmla="*/ 539 w 744"/>
                <a:gd name="T35" fmla="*/ 18 h 426"/>
                <a:gd name="T36" fmla="*/ 576 w 744"/>
                <a:gd name="T37" fmla="*/ 38 h 426"/>
                <a:gd name="T38" fmla="*/ 622 w 744"/>
                <a:gd name="T39" fmla="*/ 64 h 426"/>
                <a:gd name="T40" fmla="*/ 670 w 744"/>
                <a:gd name="T41" fmla="*/ 92 h 426"/>
                <a:gd name="T42" fmla="*/ 716 w 744"/>
                <a:gd name="T43" fmla="*/ 132 h 426"/>
                <a:gd name="T44" fmla="*/ 737 w 744"/>
                <a:gd name="T45" fmla="*/ 176 h 426"/>
                <a:gd name="T46" fmla="*/ 744 w 744"/>
                <a:gd name="T47" fmla="*/ 229 h 426"/>
                <a:gd name="T48" fmla="*/ 0 w 744"/>
                <a:gd name="T49" fmla="*/ 426 h 426"/>
                <a:gd name="T50" fmla="*/ 3 w 744"/>
                <a:gd name="T51" fmla="*/ 202 h 426"/>
                <a:gd name="T52" fmla="*/ 16 w 744"/>
                <a:gd name="T53" fmla="*/ 152 h 426"/>
                <a:gd name="T54" fmla="*/ 47 w 744"/>
                <a:gd name="T55" fmla="*/ 112 h 426"/>
                <a:gd name="T56" fmla="*/ 98 w 744"/>
                <a:gd name="T57" fmla="*/ 78 h 426"/>
                <a:gd name="T58" fmla="*/ 144 w 744"/>
                <a:gd name="T59" fmla="*/ 50 h 426"/>
                <a:gd name="T60" fmla="*/ 186 w 744"/>
                <a:gd name="T61" fmla="*/ 28 h 426"/>
                <a:gd name="T62" fmla="*/ 220 w 744"/>
                <a:gd name="T63" fmla="*/ 11 h 426"/>
                <a:gd name="T64" fmla="*/ 239 w 744"/>
                <a:gd name="T65" fmla="*/ 1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4" h="426">
                  <a:moveTo>
                    <a:pt x="242" y="0"/>
                  </a:moveTo>
                  <a:lnTo>
                    <a:pt x="311" y="222"/>
                  </a:lnTo>
                  <a:lnTo>
                    <a:pt x="352" y="106"/>
                  </a:lnTo>
                  <a:lnTo>
                    <a:pt x="339" y="84"/>
                  </a:lnTo>
                  <a:lnTo>
                    <a:pt x="329" y="65"/>
                  </a:lnTo>
                  <a:lnTo>
                    <a:pt x="323" y="50"/>
                  </a:lnTo>
                  <a:lnTo>
                    <a:pt x="322" y="37"/>
                  </a:lnTo>
                  <a:lnTo>
                    <a:pt x="323" y="26"/>
                  </a:lnTo>
                  <a:lnTo>
                    <a:pt x="327" y="18"/>
                  </a:lnTo>
                  <a:lnTo>
                    <a:pt x="333" y="12"/>
                  </a:lnTo>
                  <a:lnTo>
                    <a:pt x="339" y="7"/>
                  </a:lnTo>
                  <a:lnTo>
                    <a:pt x="346" y="4"/>
                  </a:lnTo>
                  <a:lnTo>
                    <a:pt x="354" y="1"/>
                  </a:lnTo>
                  <a:lnTo>
                    <a:pt x="360" y="0"/>
                  </a:lnTo>
                  <a:lnTo>
                    <a:pt x="366" y="0"/>
                  </a:lnTo>
                  <a:lnTo>
                    <a:pt x="371" y="0"/>
                  </a:lnTo>
                  <a:lnTo>
                    <a:pt x="372" y="0"/>
                  </a:lnTo>
                  <a:lnTo>
                    <a:pt x="377" y="0"/>
                  </a:lnTo>
                  <a:lnTo>
                    <a:pt x="383" y="0"/>
                  </a:lnTo>
                  <a:lnTo>
                    <a:pt x="389" y="1"/>
                  </a:lnTo>
                  <a:lnTo>
                    <a:pt x="398" y="4"/>
                  </a:lnTo>
                  <a:lnTo>
                    <a:pt x="405" y="7"/>
                  </a:lnTo>
                  <a:lnTo>
                    <a:pt x="411" y="12"/>
                  </a:lnTo>
                  <a:lnTo>
                    <a:pt x="417" y="18"/>
                  </a:lnTo>
                  <a:lnTo>
                    <a:pt x="420" y="26"/>
                  </a:lnTo>
                  <a:lnTo>
                    <a:pt x="422" y="37"/>
                  </a:lnTo>
                  <a:lnTo>
                    <a:pt x="420" y="50"/>
                  </a:lnTo>
                  <a:lnTo>
                    <a:pt x="414" y="65"/>
                  </a:lnTo>
                  <a:lnTo>
                    <a:pt x="405" y="84"/>
                  </a:lnTo>
                  <a:lnTo>
                    <a:pt x="392" y="106"/>
                  </a:lnTo>
                  <a:lnTo>
                    <a:pt x="432" y="222"/>
                  </a:lnTo>
                  <a:lnTo>
                    <a:pt x="502" y="0"/>
                  </a:lnTo>
                  <a:lnTo>
                    <a:pt x="504" y="1"/>
                  </a:lnTo>
                  <a:lnTo>
                    <a:pt x="513" y="5"/>
                  </a:lnTo>
                  <a:lnTo>
                    <a:pt x="524" y="11"/>
                  </a:lnTo>
                  <a:lnTo>
                    <a:pt x="539" y="18"/>
                  </a:lnTo>
                  <a:lnTo>
                    <a:pt x="556" y="28"/>
                  </a:lnTo>
                  <a:lnTo>
                    <a:pt x="576" y="38"/>
                  </a:lnTo>
                  <a:lnTo>
                    <a:pt x="599" y="50"/>
                  </a:lnTo>
                  <a:lnTo>
                    <a:pt x="622" y="64"/>
                  </a:lnTo>
                  <a:lnTo>
                    <a:pt x="646" y="78"/>
                  </a:lnTo>
                  <a:lnTo>
                    <a:pt x="670" y="92"/>
                  </a:lnTo>
                  <a:lnTo>
                    <a:pt x="696" y="112"/>
                  </a:lnTo>
                  <a:lnTo>
                    <a:pt x="716" y="132"/>
                  </a:lnTo>
                  <a:lnTo>
                    <a:pt x="729" y="154"/>
                  </a:lnTo>
                  <a:lnTo>
                    <a:pt x="737" y="176"/>
                  </a:lnTo>
                  <a:lnTo>
                    <a:pt x="742" y="202"/>
                  </a:lnTo>
                  <a:lnTo>
                    <a:pt x="744" y="229"/>
                  </a:lnTo>
                  <a:lnTo>
                    <a:pt x="744" y="426"/>
                  </a:lnTo>
                  <a:lnTo>
                    <a:pt x="0" y="426"/>
                  </a:lnTo>
                  <a:lnTo>
                    <a:pt x="0" y="229"/>
                  </a:lnTo>
                  <a:lnTo>
                    <a:pt x="3" y="202"/>
                  </a:lnTo>
                  <a:lnTo>
                    <a:pt x="8" y="176"/>
                  </a:lnTo>
                  <a:lnTo>
                    <a:pt x="16" y="152"/>
                  </a:lnTo>
                  <a:lnTo>
                    <a:pt x="28" y="131"/>
                  </a:lnTo>
                  <a:lnTo>
                    <a:pt x="47" y="112"/>
                  </a:lnTo>
                  <a:lnTo>
                    <a:pt x="74" y="92"/>
                  </a:lnTo>
                  <a:lnTo>
                    <a:pt x="98" y="78"/>
                  </a:lnTo>
                  <a:lnTo>
                    <a:pt x="122" y="64"/>
                  </a:lnTo>
                  <a:lnTo>
                    <a:pt x="144" y="50"/>
                  </a:lnTo>
                  <a:lnTo>
                    <a:pt x="167" y="38"/>
                  </a:lnTo>
                  <a:lnTo>
                    <a:pt x="186" y="28"/>
                  </a:lnTo>
                  <a:lnTo>
                    <a:pt x="204" y="18"/>
                  </a:lnTo>
                  <a:lnTo>
                    <a:pt x="220" y="11"/>
                  </a:lnTo>
                  <a:lnTo>
                    <a:pt x="231" y="5"/>
                  </a:lnTo>
                  <a:lnTo>
                    <a:pt x="239" y="1"/>
                  </a:lnTo>
                  <a:lnTo>
                    <a:pt x="2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8" name="Freeform 606"/>
            <p:cNvSpPr>
              <a:spLocks/>
            </p:cNvSpPr>
            <p:nvPr/>
          </p:nvSpPr>
          <p:spPr bwMode="auto">
            <a:xfrm>
              <a:off x="4619" y="2995"/>
              <a:ext cx="71" cy="90"/>
            </a:xfrm>
            <a:custGeom>
              <a:avLst/>
              <a:gdLst>
                <a:gd name="T0" fmla="*/ 176 w 353"/>
                <a:gd name="T1" fmla="*/ 0 h 452"/>
                <a:gd name="T2" fmla="*/ 188 w 353"/>
                <a:gd name="T3" fmla="*/ 0 h 452"/>
                <a:gd name="T4" fmla="*/ 212 w 353"/>
                <a:gd name="T5" fmla="*/ 2 h 452"/>
                <a:gd name="T6" fmla="*/ 242 w 353"/>
                <a:gd name="T7" fmla="*/ 10 h 452"/>
                <a:gd name="T8" fmla="*/ 275 w 353"/>
                <a:gd name="T9" fmla="*/ 26 h 452"/>
                <a:gd name="T10" fmla="*/ 306 w 353"/>
                <a:gd name="T11" fmla="*/ 51 h 452"/>
                <a:gd name="T12" fmla="*/ 331 w 353"/>
                <a:gd name="T13" fmla="*/ 91 h 452"/>
                <a:gd name="T14" fmla="*/ 348 w 353"/>
                <a:gd name="T15" fmla="*/ 145 h 452"/>
                <a:gd name="T16" fmla="*/ 352 w 353"/>
                <a:gd name="T17" fmla="*/ 181 h 452"/>
                <a:gd name="T18" fmla="*/ 353 w 353"/>
                <a:gd name="T19" fmla="*/ 199 h 452"/>
                <a:gd name="T20" fmla="*/ 353 w 353"/>
                <a:gd name="T21" fmla="*/ 230 h 452"/>
                <a:gd name="T22" fmla="*/ 349 w 353"/>
                <a:gd name="T23" fmla="*/ 270 h 452"/>
                <a:gd name="T24" fmla="*/ 341 w 353"/>
                <a:gd name="T25" fmla="*/ 314 h 452"/>
                <a:gd name="T26" fmla="*/ 324 w 353"/>
                <a:gd name="T27" fmla="*/ 358 h 452"/>
                <a:gd name="T28" fmla="*/ 299 w 353"/>
                <a:gd name="T29" fmla="*/ 399 h 452"/>
                <a:gd name="T30" fmla="*/ 262 w 353"/>
                <a:gd name="T31" fmla="*/ 430 h 452"/>
                <a:gd name="T32" fmla="*/ 210 w 353"/>
                <a:gd name="T33" fmla="*/ 448 h 452"/>
                <a:gd name="T34" fmla="*/ 176 w 353"/>
                <a:gd name="T35" fmla="*/ 452 h 452"/>
                <a:gd name="T36" fmla="*/ 116 w 353"/>
                <a:gd name="T37" fmla="*/ 441 h 452"/>
                <a:gd name="T38" fmla="*/ 72 w 353"/>
                <a:gd name="T39" fmla="*/ 416 h 452"/>
                <a:gd name="T40" fmla="*/ 41 w 353"/>
                <a:gd name="T41" fmla="*/ 380 h 452"/>
                <a:gd name="T42" fmla="*/ 20 w 353"/>
                <a:gd name="T43" fmla="*/ 337 h 452"/>
                <a:gd name="T44" fmla="*/ 8 w 353"/>
                <a:gd name="T45" fmla="*/ 291 h 452"/>
                <a:gd name="T46" fmla="*/ 2 w 353"/>
                <a:gd name="T47" fmla="*/ 249 h 452"/>
                <a:gd name="T48" fmla="*/ 0 w 353"/>
                <a:gd name="T49" fmla="*/ 213 h 452"/>
                <a:gd name="T50" fmla="*/ 1 w 353"/>
                <a:gd name="T51" fmla="*/ 188 h 452"/>
                <a:gd name="T52" fmla="*/ 1 w 353"/>
                <a:gd name="T53" fmla="*/ 178 h 452"/>
                <a:gd name="T54" fmla="*/ 12 w 353"/>
                <a:gd name="T55" fmla="*/ 115 h 452"/>
                <a:gd name="T56" fmla="*/ 34 w 353"/>
                <a:gd name="T57" fmla="*/ 69 h 452"/>
                <a:gd name="T58" fmla="*/ 62 w 353"/>
                <a:gd name="T59" fmla="*/ 37 h 452"/>
                <a:gd name="T60" fmla="*/ 95 w 353"/>
                <a:gd name="T61" fmla="*/ 16 h 452"/>
                <a:gd name="T62" fmla="*/ 126 w 353"/>
                <a:gd name="T63" fmla="*/ 6 h 452"/>
                <a:gd name="T64" fmla="*/ 154 w 353"/>
                <a:gd name="T65" fmla="*/ 1 h 452"/>
                <a:gd name="T66" fmla="*/ 172 w 353"/>
                <a:gd name="T67"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3" h="452">
                  <a:moveTo>
                    <a:pt x="172" y="0"/>
                  </a:moveTo>
                  <a:lnTo>
                    <a:pt x="176" y="0"/>
                  </a:lnTo>
                  <a:lnTo>
                    <a:pt x="181" y="0"/>
                  </a:lnTo>
                  <a:lnTo>
                    <a:pt x="188" y="0"/>
                  </a:lnTo>
                  <a:lnTo>
                    <a:pt x="199" y="1"/>
                  </a:lnTo>
                  <a:lnTo>
                    <a:pt x="212" y="2"/>
                  </a:lnTo>
                  <a:lnTo>
                    <a:pt x="227" y="6"/>
                  </a:lnTo>
                  <a:lnTo>
                    <a:pt x="242" y="10"/>
                  </a:lnTo>
                  <a:lnTo>
                    <a:pt x="258" y="16"/>
                  </a:lnTo>
                  <a:lnTo>
                    <a:pt x="275" y="26"/>
                  </a:lnTo>
                  <a:lnTo>
                    <a:pt x="290" y="37"/>
                  </a:lnTo>
                  <a:lnTo>
                    <a:pt x="306" y="51"/>
                  </a:lnTo>
                  <a:lnTo>
                    <a:pt x="319" y="69"/>
                  </a:lnTo>
                  <a:lnTo>
                    <a:pt x="331" y="91"/>
                  </a:lnTo>
                  <a:lnTo>
                    <a:pt x="341" y="116"/>
                  </a:lnTo>
                  <a:lnTo>
                    <a:pt x="348" y="145"/>
                  </a:lnTo>
                  <a:lnTo>
                    <a:pt x="352" y="178"/>
                  </a:lnTo>
                  <a:lnTo>
                    <a:pt x="352" y="181"/>
                  </a:lnTo>
                  <a:lnTo>
                    <a:pt x="352" y="188"/>
                  </a:lnTo>
                  <a:lnTo>
                    <a:pt x="353" y="199"/>
                  </a:lnTo>
                  <a:lnTo>
                    <a:pt x="353" y="213"/>
                  </a:lnTo>
                  <a:lnTo>
                    <a:pt x="353" y="230"/>
                  </a:lnTo>
                  <a:lnTo>
                    <a:pt x="352" y="249"/>
                  </a:lnTo>
                  <a:lnTo>
                    <a:pt x="349" y="270"/>
                  </a:lnTo>
                  <a:lnTo>
                    <a:pt x="346" y="291"/>
                  </a:lnTo>
                  <a:lnTo>
                    <a:pt x="341" y="314"/>
                  </a:lnTo>
                  <a:lnTo>
                    <a:pt x="334" y="337"/>
                  </a:lnTo>
                  <a:lnTo>
                    <a:pt x="324" y="358"/>
                  </a:lnTo>
                  <a:lnTo>
                    <a:pt x="313" y="380"/>
                  </a:lnTo>
                  <a:lnTo>
                    <a:pt x="299" y="399"/>
                  </a:lnTo>
                  <a:lnTo>
                    <a:pt x="282" y="416"/>
                  </a:lnTo>
                  <a:lnTo>
                    <a:pt x="262" y="430"/>
                  </a:lnTo>
                  <a:lnTo>
                    <a:pt x="238" y="441"/>
                  </a:lnTo>
                  <a:lnTo>
                    <a:pt x="210" y="448"/>
                  </a:lnTo>
                  <a:lnTo>
                    <a:pt x="178" y="452"/>
                  </a:lnTo>
                  <a:lnTo>
                    <a:pt x="176" y="452"/>
                  </a:lnTo>
                  <a:lnTo>
                    <a:pt x="144" y="448"/>
                  </a:lnTo>
                  <a:lnTo>
                    <a:pt x="116" y="441"/>
                  </a:lnTo>
                  <a:lnTo>
                    <a:pt x="92" y="430"/>
                  </a:lnTo>
                  <a:lnTo>
                    <a:pt x="72" y="416"/>
                  </a:lnTo>
                  <a:lnTo>
                    <a:pt x="55" y="399"/>
                  </a:lnTo>
                  <a:lnTo>
                    <a:pt x="41" y="380"/>
                  </a:lnTo>
                  <a:lnTo>
                    <a:pt x="29" y="358"/>
                  </a:lnTo>
                  <a:lnTo>
                    <a:pt x="20" y="337"/>
                  </a:lnTo>
                  <a:lnTo>
                    <a:pt x="13" y="314"/>
                  </a:lnTo>
                  <a:lnTo>
                    <a:pt x="8" y="291"/>
                  </a:lnTo>
                  <a:lnTo>
                    <a:pt x="5" y="270"/>
                  </a:lnTo>
                  <a:lnTo>
                    <a:pt x="2" y="249"/>
                  </a:lnTo>
                  <a:lnTo>
                    <a:pt x="1" y="230"/>
                  </a:lnTo>
                  <a:lnTo>
                    <a:pt x="0" y="213"/>
                  </a:lnTo>
                  <a:lnTo>
                    <a:pt x="0" y="199"/>
                  </a:lnTo>
                  <a:lnTo>
                    <a:pt x="1" y="188"/>
                  </a:lnTo>
                  <a:lnTo>
                    <a:pt x="1" y="181"/>
                  </a:lnTo>
                  <a:lnTo>
                    <a:pt x="1" y="178"/>
                  </a:lnTo>
                  <a:lnTo>
                    <a:pt x="5" y="145"/>
                  </a:lnTo>
                  <a:lnTo>
                    <a:pt x="12" y="115"/>
                  </a:lnTo>
                  <a:lnTo>
                    <a:pt x="22" y="90"/>
                  </a:lnTo>
                  <a:lnTo>
                    <a:pt x="34" y="69"/>
                  </a:lnTo>
                  <a:lnTo>
                    <a:pt x="47" y="51"/>
                  </a:lnTo>
                  <a:lnTo>
                    <a:pt x="62" y="37"/>
                  </a:lnTo>
                  <a:lnTo>
                    <a:pt x="78" y="25"/>
                  </a:lnTo>
                  <a:lnTo>
                    <a:pt x="95" y="16"/>
                  </a:lnTo>
                  <a:lnTo>
                    <a:pt x="110" y="10"/>
                  </a:lnTo>
                  <a:lnTo>
                    <a:pt x="126" y="6"/>
                  </a:lnTo>
                  <a:lnTo>
                    <a:pt x="140" y="2"/>
                  </a:lnTo>
                  <a:lnTo>
                    <a:pt x="154" y="1"/>
                  </a:lnTo>
                  <a:lnTo>
                    <a:pt x="163" y="0"/>
                  </a:lnTo>
                  <a:lnTo>
                    <a:pt x="1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9" name="Freeform 607"/>
            <p:cNvSpPr>
              <a:spLocks/>
            </p:cNvSpPr>
            <p:nvPr/>
          </p:nvSpPr>
          <p:spPr bwMode="auto">
            <a:xfrm>
              <a:off x="4580" y="3094"/>
              <a:ext cx="149" cy="86"/>
            </a:xfrm>
            <a:custGeom>
              <a:avLst/>
              <a:gdLst>
                <a:gd name="T0" fmla="*/ 310 w 744"/>
                <a:gd name="T1" fmla="*/ 223 h 427"/>
                <a:gd name="T2" fmla="*/ 337 w 744"/>
                <a:gd name="T3" fmla="*/ 84 h 427"/>
                <a:gd name="T4" fmla="*/ 322 w 744"/>
                <a:gd name="T5" fmla="*/ 50 h 427"/>
                <a:gd name="T6" fmla="*/ 322 w 744"/>
                <a:gd name="T7" fmla="*/ 27 h 427"/>
                <a:gd name="T8" fmla="*/ 332 w 744"/>
                <a:gd name="T9" fmla="*/ 12 h 427"/>
                <a:gd name="T10" fmla="*/ 345 w 744"/>
                <a:gd name="T11" fmla="*/ 4 h 427"/>
                <a:gd name="T12" fmla="*/ 360 w 744"/>
                <a:gd name="T13" fmla="*/ 1 h 427"/>
                <a:gd name="T14" fmla="*/ 370 w 744"/>
                <a:gd name="T15" fmla="*/ 0 h 427"/>
                <a:gd name="T16" fmla="*/ 376 w 744"/>
                <a:gd name="T17" fmla="*/ 0 h 427"/>
                <a:gd name="T18" fmla="*/ 388 w 744"/>
                <a:gd name="T19" fmla="*/ 2 h 427"/>
                <a:gd name="T20" fmla="*/ 404 w 744"/>
                <a:gd name="T21" fmla="*/ 7 h 427"/>
                <a:gd name="T22" fmla="*/ 416 w 744"/>
                <a:gd name="T23" fmla="*/ 19 h 427"/>
                <a:gd name="T24" fmla="*/ 421 w 744"/>
                <a:gd name="T25" fmla="*/ 37 h 427"/>
                <a:gd name="T26" fmla="*/ 414 w 744"/>
                <a:gd name="T27" fmla="*/ 66 h 427"/>
                <a:gd name="T28" fmla="*/ 391 w 744"/>
                <a:gd name="T29" fmla="*/ 105 h 427"/>
                <a:gd name="T30" fmla="*/ 501 w 744"/>
                <a:gd name="T31" fmla="*/ 0 h 427"/>
                <a:gd name="T32" fmla="*/ 511 w 744"/>
                <a:gd name="T33" fmla="*/ 4 h 427"/>
                <a:gd name="T34" fmla="*/ 537 w 744"/>
                <a:gd name="T35" fmla="*/ 19 h 427"/>
                <a:gd name="T36" fmla="*/ 576 w 744"/>
                <a:gd name="T37" fmla="*/ 38 h 427"/>
                <a:gd name="T38" fmla="*/ 621 w 744"/>
                <a:gd name="T39" fmla="*/ 64 h 427"/>
                <a:gd name="T40" fmla="*/ 669 w 744"/>
                <a:gd name="T41" fmla="*/ 93 h 427"/>
                <a:gd name="T42" fmla="*/ 714 w 744"/>
                <a:gd name="T43" fmla="*/ 132 h 427"/>
                <a:gd name="T44" fmla="*/ 736 w 744"/>
                <a:gd name="T45" fmla="*/ 176 h 427"/>
                <a:gd name="T46" fmla="*/ 744 w 744"/>
                <a:gd name="T47" fmla="*/ 229 h 427"/>
                <a:gd name="T48" fmla="*/ 0 w 744"/>
                <a:gd name="T49" fmla="*/ 427 h 427"/>
                <a:gd name="T50" fmla="*/ 2 w 744"/>
                <a:gd name="T51" fmla="*/ 201 h 427"/>
                <a:gd name="T52" fmla="*/ 14 w 744"/>
                <a:gd name="T53" fmla="*/ 153 h 427"/>
                <a:gd name="T54" fmla="*/ 46 w 744"/>
                <a:gd name="T55" fmla="*/ 111 h 427"/>
                <a:gd name="T56" fmla="*/ 97 w 744"/>
                <a:gd name="T57" fmla="*/ 78 h 427"/>
                <a:gd name="T58" fmla="*/ 144 w 744"/>
                <a:gd name="T59" fmla="*/ 51 h 427"/>
                <a:gd name="T60" fmla="*/ 186 w 744"/>
                <a:gd name="T61" fmla="*/ 27 h 427"/>
                <a:gd name="T62" fmla="*/ 219 w 744"/>
                <a:gd name="T63" fmla="*/ 10 h 427"/>
                <a:gd name="T64" fmla="*/ 237 w 744"/>
                <a:gd name="T65" fmla="*/ 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4" h="427">
                  <a:moveTo>
                    <a:pt x="241" y="0"/>
                  </a:moveTo>
                  <a:lnTo>
                    <a:pt x="310" y="223"/>
                  </a:lnTo>
                  <a:lnTo>
                    <a:pt x="351" y="105"/>
                  </a:lnTo>
                  <a:lnTo>
                    <a:pt x="337" y="84"/>
                  </a:lnTo>
                  <a:lnTo>
                    <a:pt x="328" y="66"/>
                  </a:lnTo>
                  <a:lnTo>
                    <a:pt x="322" y="50"/>
                  </a:lnTo>
                  <a:lnTo>
                    <a:pt x="321" y="37"/>
                  </a:lnTo>
                  <a:lnTo>
                    <a:pt x="322" y="27"/>
                  </a:lnTo>
                  <a:lnTo>
                    <a:pt x="326" y="19"/>
                  </a:lnTo>
                  <a:lnTo>
                    <a:pt x="332" y="12"/>
                  </a:lnTo>
                  <a:lnTo>
                    <a:pt x="338" y="7"/>
                  </a:lnTo>
                  <a:lnTo>
                    <a:pt x="345" y="4"/>
                  </a:lnTo>
                  <a:lnTo>
                    <a:pt x="354" y="2"/>
                  </a:lnTo>
                  <a:lnTo>
                    <a:pt x="360" y="1"/>
                  </a:lnTo>
                  <a:lnTo>
                    <a:pt x="366" y="0"/>
                  </a:lnTo>
                  <a:lnTo>
                    <a:pt x="370" y="0"/>
                  </a:lnTo>
                  <a:lnTo>
                    <a:pt x="372" y="0"/>
                  </a:lnTo>
                  <a:lnTo>
                    <a:pt x="376" y="0"/>
                  </a:lnTo>
                  <a:lnTo>
                    <a:pt x="381" y="1"/>
                  </a:lnTo>
                  <a:lnTo>
                    <a:pt x="388" y="2"/>
                  </a:lnTo>
                  <a:lnTo>
                    <a:pt x="397" y="4"/>
                  </a:lnTo>
                  <a:lnTo>
                    <a:pt x="404" y="7"/>
                  </a:lnTo>
                  <a:lnTo>
                    <a:pt x="410" y="12"/>
                  </a:lnTo>
                  <a:lnTo>
                    <a:pt x="416" y="19"/>
                  </a:lnTo>
                  <a:lnTo>
                    <a:pt x="420" y="27"/>
                  </a:lnTo>
                  <a:lnTo>
                    <a:pt x="421" y="37"/>
                  </a:lnTo>
                  <a:lnTo>
                    <a:pt x="420" y="50"/>
                  </a:lnTo>
                  <a:lnTo>
                    <a:pt x="414" y="66"/>
                  </a:lnTo>
                  <a:lnTo>
                    <a:pt x="404" y="84"/>
                  </a:lnTo>
                  <a:lnTo>
                    <a:pt x="391" y="105"/>
                  </a:lnTo>
                  <a:lnTo>
                    <a:pt x="432" y="223"/>
                  </a:lnTo>
                  <a:lnTo>
                    <a:pt x="501" y="0"/>
                  </a:lnTo>
                  <a:lnTo>
                    <a:pt x="504" y="1"/>
                  </a:lnTo>
                  <a:lnTo>
                    <a:pt x="511" y="4"/>
                  </a:lnTo>
                  <a:lnTo>
                    <a:pt x="523" y="10"/>
                  </a:lnTo>
                  <a:lnTo>
                    <a:pt x="537" y="19"/>
                  </a:lnTo>
                  <a:lnTo>
                    <a:pt x="555" y="27"/>
                  </a:lnTo>
                  <a:lnTo>
                    <a:pt x="576" y="38"/>
                  </a:lnTo>
                  <a:lnTo>
                    <a:pt x="598" y="51"/>
                  </a:lnTo>
                  <a:lnTo>
                    <a:pt x="621" y="64"/>
                  </a:lnTo>
                  <a:lnTo>
                    <a:pt x="645" y="78"/>
                  </a:lnTo>
                  <a:lnTo>
                    <a:pt x="669" y="93"/>
                  </a:lnTo>
                  <a:lnTo>
                    <a:pt x="696" y="112"/>
                  </a:lnTo>
                  <a:lnTo>
                    <a:pt x="714" y="132"/>
                  </a:lnTo>
                  <a:lnTo>
                    <a:pt x="727" y="153"/>
                  </a:lnTo>
                  <a:lnTo>
                    <a:pt x="736" y="176"/>
                  </a:lnTo>
                  <a:lnTo>
                    <a:pt x="741" y="201"/>
                  </a:lnTo>
                  <a:lnTo>
                    <a:pt x="744" y="229"/>
                  </a:lnTo>
                  <a:lnTo>
                    <a:pt x="744" y="427"/>
                  </a:lnTo>
                  <a:lnTo>
                    <a:pt x="0" y="427"/>
                  </a:lnTo>
                  <a:lnTo>
                    <a:pt x="0" y="229"/>
                  </a:lnTo>
                  <a:lnTo>
                    <a:pt x="2" y="201"/>
                  </a:lnTo>
                  <a:lnTo>
                    <a:pt x="7" y="176"/>
                  </a:lnTo>
                  <a:lnTo>
                    <a:pt x="14" y="153"/>
                  </a:lnTo>
                  <a:lnTo>
                    <a:pt x="27" y="132"/>
                  </a:lnTo>
                  <a:lnTo>
                    <a:pt x="46" y="111"/>
                  </a:lnTo>
                  <a:lnTo>
                    <a:pt x="73" y="93"/>
                  </a:lnTo>
                  <a:lnTo>
                    <a:pt x="97" y="78"/>
                  </a:lnTo>
                  <a:lnTo>
                    <a:pt x="121" y="64"/>
                  </a:lnTo>
                  <a:lnTo>
                    <a:pt x="144" y="51"/>
                  </a:lnTo>
                  <a:lnTo>
                    <a:pt x="165" y="38"/>
                  </a:lnTo>
                  <a:lnTo>
                    <a:pt x="186" y="27"/>
                  </a:lnTo>
                  <a:lnTo>
                    <a:pt x="204" y="19"/>
                  </a:lnTo>
                  <a:lnTo>
                    <a:pt x="219" y="10"/>
                  </a:lnTo>
                  <a:lnTo>
                    <a:pt x="230" y="4"/>
                  </a:lnTo>
                  <a:lnTo>
                    <a:pt x="237" y="1"/>
                  </a:lnTo>
                  <a:lnTo>
                    <a:pt x="2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0" name="Freeform 608"/>
            <p:cNvSpPr>
              <a:spLocks/>
            </p:cNvSpPr>
            <p:nvPr/>
          </p:nvSpPr>
          <p:spPr bwMode="auto">
            <a:xfrm>
              <a:off x="4940" y="2995"/>
              <a:ext cx="70" cy="90"/>
            </a:xfrm>
            <a:custGeom>
              <a:avLst/>
              <a:gdLst>
                <a:gd name="T0" fmla="*/ 176 w 352"/>
                <a:gd name="T1" fmla="*/ 0 h 452"/>
                <a:gd name="T2" fmla="*/ 188 w 352"/>
                <a:gd name="T3" fmla="*/ 0 h 452"/>
                <a:gd name="T4" fmla="*/ 212 w 352"/>
                <a:gd name="T5" fmla="*/ 2 h 452"/>
                <a:gd name="T6" fmla="*/ 242 w 352"/>
                <a:gd name="T7" fmla="*/ 10 h 452"/>
                <a:gd name="T8" fmla="*/ 274 w 352"/>
                <a:gd name="T9" fmla="*/ 26 h 452"/>
                <a:gd name="T10" fmla="*/ 305 w 352"/>
                <a:gd name="T11" fmla="*/ 51 h 452"/>
                <a:gd name="T12" fmla="*/ 330 w 352"/>
                <a:gd name="T13" fmla="*/ 91 h 452"/>
                <a:gd name="T14" fmla="*/ 347 w 352"/>
                <a:gd name="T15" fmla="*/ 145 h 452"/>
                <a:gd name="T16" fmla="*/ 351 w 352"/>
                <a:gd name="T17" fmla="*/ 181 h 452"/>
                <a:gd name="T18" fmla="*/ 352 w 352"/>
                <a:gd name="T19" fmla="*/ 199 h 452"/>
                <a:gd name="T20" fmla="*/ 352 w 352"/>
                <a:gd name="T21" fmla="*/ 230 h 452"/>
                <a:gd name="T22" fmla="*/ 348 w 352"/>
                <a:gd name="T23" fmla="*/ 270 h 452"/>
                <a:gd name="T24" fmla="*/ 340 w 352"/>
                <a:gd name="T25" fmla="*/ 314 h 452"/>
                <a:gd name="T26" fmla="*/ 324 w 352"/>
                <a:gd name="T27" fmla="*/ 358 h 452"/>
                <a:gd name="T28" fmla="*/ 298 w 352"/>
                <a:gd name="T29" fmla="*/ 399 h 452"/>
                <a:gd name="T30" fmla="*/ 261 w 352"/>
                <a:gd name="T31" fmla="*/ 430 h 452"/>
                <a:gd name="T32" fmla="*/ 209 w 352"/>
                <a:gd name="T33" fmla="*/ 448 h 452"/>
                <a:gd name="T34" fmla="*/ 176 w 352"/>
                <a:gd name="T35" fmla="*/ 452 h 452"/>
                <a:gd name="T36" fmla="*/ 116 w 352"/>
                <a:gd name="T37" fmla="*/ 441 h 452"/>
                <a:gd name="T38" fmla="*/ 72 w 352"/>
                <a:gd name="T39" fmla="*/ 416 h 452"/>
                <a:gd name="T40" fmla="*/ 40 w 352"/>
                <a:gd name="T41" fmla="*/ 380 h 452"/>
                <a:gd name="T42" fmla="*/ 20 w 352"/>
                <a:gd name="T43" fmla="*/ 337 h 452"/>
                <a:gd name="T44" fmla="*/ 8 w 352"/>
                <a:gd name="T45" fmla="*/ 291 h 452"/>
                <a:gd name="T46" fmla="*/ 2 w 352"/>
                <a:gd name="T47" fmla="*/ 249 h 452"/>
                <a:gd name="T48" fmla="*/ 0 w 352"/>
                <a:gd name="T49" fmla="*/ 213 h 452"/>
                <a:gd name="T50" fmla="*/ 0 w 352"/>
                <a:gd name="T51" fmla="*/ 188 h 452"/>
                <a:gd name="T52" fmla="*/ 0 w 352"/>
                <a:gd name="T53" fmla="*/ 178 h 452"/>
                <a:gd name="T54" fmla="*/ 11 w 352"/>
                <a:gd name="T55" fmla="*/ 115 h 452"/>
                <a:gd name="T56" fmla="*/ 33 w 352"/>
                <a:gd name="T57" fmla="*/ 69 h 452"/>
                <a:gd name="T58" fmla="*/ 62 w 352"/>
                <a:gd name="T59" fmla="*/ 37 h 452"/>
                <a:gd name="T60" fmla="*/ 94 w 352"/>
                <a:gd name="T61" fmla="*/ 16 h 452"/>
                <a:gd name="T62" fmla="*/ 125 w 352"/>
                <a:gd name="T63" fmla="*/ 6 h 452"/>
                <a:gd name="T64" fmla="*/ 153 w 352"/>
                <a:gd name="T65" fmla="*/ 1 h 452"/>
                <a:gd name="T66" fmla="*/ 171 w 352"/>
                <a:gd name="T67" fmla="*/ 0 h 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2" h="452">
                  <a:moveTo>
                    <a:pt x="171" y="0"/>
                  </a:moveTo>
                  <a:lnTo>
                    <a:pt x="176" y="0"/>
                  </a:lnTo>
                  <a:lnTo>
                    <a:pt x="180" y="0"/>
                  </a:lnTo>
                  <a:lnTo>
                    <a:pt x="188" y="0"/>
                  </a:lnTo>
                  <a:lnTo>
                    <a:pt x="198" y="1"/>
                  </a:lnTo>
                  <a:lnTo>
                    <a:pt x="212" y="2"/>
                  </a:lnTo>
                  <a:lnTo>
                    <a:pt x="226" y="6"/>
                  </a:lnTo>
                  <a:lnTo>
                    <a:pt x="242" y="10"/>
                  </a:lnTo>
                  <a:lnTo>
                    <a:pt x="257" y="16"/>
                  </a:lnTo>
                  <a:lnTo>
                    <a:pt x="274" y="26"/>
                  </a:lnTo>
                  <a:lnTo>
                    <a:pt x="290" y="37"/>
                  </a:lnTo>
                  <a:lnTo>
                    <a:pt x="305" y="51"/>
                  </a:lnTo>
                  <a:lnTo>
                    <a:pt x="318" y="69"/>
                  </a:lnTo>
                  <a:lnTo>
                    <a:pt x="330" y="91"/>
                  </a:lnTo>
                  <a:lnTo>
                    <a:pt x="340" y="116"/>
                  </a:lnTo>
                  <a:lnTo>
                    <a:pt x="347" y="145"/>
                  </a:lnTo>
                  <a:lnTo>
                    <a:pt x="351" y="178"/>
                  </a:lnTo>
                  <a:lnTo>
                    <a:pt x="351" y="181"/>
                  </a:lnTo>
                  <a:lnTo>
                    <a:pt x="351" y="188"/>
                  </a:lnTo>
                  <a:lnTo>
                    <a:pt x="352" y="199"/>
                  </a:lnTo>
                  <a:lnTo>
                    <a:pt x="352" y="213"/>
                  </a:lnTo>
                  <a:lnTo>
                    <a:pt x="352" y="230"/>
                  </a:lnTo>
                  <a:lnTo>
                    <a:pt x="351" y="249"/>
                  </a:lnTo>
                  <a:lnTo>
                    <a:pt x="348" y="270"/>
                  </a:lnTo>
                  <a:lnTo>
                    <a:pt x="345" y="291"/>
                  </a:lnTo>
                  <a:lnTo>
                    <a:pt x="340" y="314"/>
                  </a:lnTo>
                  <a:lnTo>
                    <a:pt x="333" y="337"/>
                  </a:lnTo>
                  <a:lnTo>
                    <a:pt x="324" y="358"/>
                  </a:lnTo>
                  <a:lnTo>
                    <a:pt x="312" y="380"/>
                  </a:lnTo>
                  <a:lnTo>
                    <a:pt x="298" y="399"/>
                  </a:lnTo>
                  <a:lnTo>
                    <a:pt x="281" y="416"/>
                  </a:lnTo>
                  <a:lnTo>
                    <a:pt x="261" y="430"/>
                  </a:lnTo>
                  <a:lnTo>
                    <a:pt x="237" y="441"/>
                  </a:lnTo>
                  <a:lnTo>
                    <a:pt x="209" y="448"/>
                  </a:lnTo>
                  <a:lnTo>
                    <a:pt x="177" y="452"/>
                  </a:lnTo>
                  <a:lnTo>
                    <a:pt x="176" y="452"/>
                  </a:lnTo>
                  <a:lnTo>
                    <a:pt x="144" y="448"/>
                  </a:lnTo>
                  <a:lnTo>
                    <a:pt x="116" y="441"/>
                  </a:lnTo>
                  <a:lnTo>
                    <a:pt x="93" y="430"/>
                  </a:lnTo>
                  <a:lnTo>
                    <a:pt x="72" y="416"/>
                  </a:lnTo>
                  <a:lnTo>
                    <a:pt x="54" y="399"/>
                  </a:lnTo>
                  <a:lnTo>
                    <a:pt x="40" y="380"/>
                  </a:lnTo>
                  <a:lnTo>
                    <a:pt x="29" y="358"/>
                  </a:lnTo>
                  <a:lnTo>
                    <a:pt x="20" y="337"/>
                  </a:lnTo>
                  <a:lnTo>
                    <a:pt x="12" y="314"/>
                  </a:lnTo>
                  <a:lnTo>
                    <a:pt x="8" y="291"/>
                  </a:lnTo>
                  <a:lnTo>
                    <a:pt x="4" y="270"/>
                  </a:lnTo>
                  <a:lnTo>
                    <a:pt x="2" y="249"/>
                  </a:lnTo>
                  <a:lnTo>
                    <a:pt x="0" y="230"/>
                  </a:lnTo>
                  <a:lnTo>
                    <a:pt x="0" y="213"/>
                  </a:lnTo>
                  <a:lnTo>
                    <a:pt x="0" y="199"/>
                  </a:lnTo>
                  <a:lnTo>
                    <a:pt x="0" y="188"/>
                  </a:lnTo>
                  <a:lnTo>
                    <a:pt x="0" y="181"/>
                  </a:lnTo>
                  <a:lnTo>
                    <a:pt x="0" y="178"/>
                  </a:lnTo>
                  <a:lnTo>
                    <a:pt x="4" y="145"/>
                  </a:lnTo>
                  <a:lnTo>
                    <a:pt x="11" y="115"/>
                  </a:lnTo>
                  <a:lnTo>
                    <a:pt x="21" y="90"/>
                  </a:lnTo>
                  <a:lnTo>
                    <a:pt x="33" y="69"/>
                  </a:lnTo>
                  <a:lnTo>
                    <a:pt x="46" y="51"/>
                  </a:lnTo>
                  <a:lnTo>
                    <a:pt x="62" y="37"/>
                  </a:lnTo>
                  <a:lnTo>
                    <a:pt x="77" y="25"/>
                  </a:lnTo>
                  <a:lnTo>
                    <a:pt x="94" y="16"/>
                  </a:lnTo>
                  <a:lnTo>
                    <a:pt x="110" y="10"/>
                  </a:lnTo>
                  <a:lnTo>
                    <a:pt x="125" y="6"/>
                  </a:lnTo>
                  <a:lnTo>
                    <a:pt x="140" y="2"/>
                  </a:lnTo>
                  <a:lnTo>
                    <a:pt x="153" y="1"/>
                  </a:lnTo>
                  <a:lnTo>
                    <a:pt x="162" y="0"/>
                  </a:lnTo>
                  <a:lnTo>
                    <a:pt x="1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1" name="Freeform 609"/>
            <p:cNvSpPr>
              <a:spLocks/>
            </p:cNvSpPr>
            <p:nvPr/>
          </p:nvSpPr>
          <p:spPr bwMode="auto">
            <a:xfrm>
              <a:off x="4901" y="3094"/>
              <a:ext cx="149" cy="86"/>
            </a:xfrm>
            <a:custGeom>
              <a:avLst/>
              <a:gdLst>
                <a:gd name="T0" fmla="*/ 311 w 744"/>
                <a:gd name="T1" fmla="*/ 223 h 427"/>
                <a:gd name="T2" fmla="*/ 337 w 744"/>
                <a:gd name="T3" fmla="*/ 84 h 427"/>
                <a:gd name="T4" fmla="*/ 323 w 744"/>
                <a:gd name="T5" fmla="*/ 50 h 427"/>
                <a:gd name="T6" fmla="*/ 323 w 744"/>
                <a:gd name="T7" fmla="*/ 27 h 427"/>
                <a:gd name="T8" fmla="*/ 331 w 744"/>
                <a:gd name="T9" fmla="*/ 12 h 427"/>
                <a:gd name="T10" fmla="*/ 346 w 744"/>
                <a:gd name="T11" fmla="*/ 4 h 427"/>
                <a:gd name="T12" fmla="*/ 360 w 744"/>
                <a:gd name="T13" fmla="*/ 1 h 427"/>
                <a:gd name="T14" fmla="*/ 371 w 744"/>
                <a:gd name="T15" fmla="*/ 0 h 427"/>
                <a:gd name="T16" fmla="*/ 376 w 744"/>
                <a:gd name="T17" fmla="*/ 0 h 427"/>
                <a:gd name="T18" fmla="*/ 389 w 744"/>
                <a:gd name="T19" fmla="*/ 2 h 427"/>
                <a:gd name="T20" fmla="*/ 403 w 744"/>
                <a:gd name="T21" fmla="*/ 7 h 427"/>
                <a:gd name="T22" fmla="*/ 416 w 744"/>
                <a:gd name="T23" fmla="*/ 19 h 427"/>
                <a:gd name="T24" fmla="*/ 421 w 744"/>
                <a:gd name="T25" fmla="*/ 37 h 427"/>
                <a:gd name="T26" fmla="*/ 414 w 744"/>
                <a:gd name="T27" fmla="*/ 66 h 427"/>
                <a:gd name="T28" fmla="*/ 390 w 744"/>
                <a:gd name="T29" fmla="*/ 105 h 427"/>
                <a:gd name="T30" fmla="*/ 502 w 744"/>
                <a:gd name="T31" fmla="*/ 0 h 427"/>
                <a:gd name="T32" fmla="*/ 511 w 744"/>
                <a:gd name="T33" fmla="*/ 4 h 427"/>
                <a:gd name="T34" fmla="*/ 538 w 744"/>
                <a:gd name="T35" fmla="*/ 19 h 427"/>
                <a:gd name="T36" fmla="*/ 576 w 744"/>
                <a:gd name="T37" fmla="*/ 38 h 427"/>
                <a:gd name="T38" fmla="*/ 622 w 744"/>
                <a:gd name="T39" fmla="*/ 64 h 427"/>
                <a:gd name="T40" fmla="*/ 670 w 744"/>
                <a:gd name="T41" fmla="*/ 93 h 427"/>
                <a:gd name="T42" fmla="*/ 714 w 744"/>
                <a:gd name="T43" fmla="*/ 132 h 427"/>
                <a:gd name="T44" fmla="*/ 736 w 744"/>
                <a:gd name="T45" fmla="*/ 176 h 427"/>
                <a:gd name="T46" fmla="*/ 744 w 744"/>
                <a:gd name="T47" fmla="*/ 229 h 427"/>
                <a:gd name="T48" fmla="*/ 0 w 744"/>
                <a:gd name="T49" fmla="*/ 427 h 427"/>
                <a:gd name="T50" fmla="*/ 2 w 744"/>
                <a:gd name="T51" fmla="*/ 201 h 427"/>
                <a:gd name="T52" fmla="*/ 14 w 744"/>
                <a:gd name="T53" fmla="*/ 153 h 427"/>
                <a:gd name="T54" fmla="*/ 47 w 744"/>
                <a:gd name="T55" fmla="*/ 111 h 427"/>
                <a:gd name="T56" fmla="*/ 97 w 744"/>
                <a:gd name="T57" fmla="*/ 78 h 427"/>
                <a:gd name="T58" fmla="*/ 144 w 744"/>
                <a:gd name="T59" fmla="*/ 51 h 427"/>
                <a:gd name="T60" fmla="*/ 186 w 744"/>
                <a:gd name="T61" fmla="*/ 27 h 427"/>
                <a:gd name="T62" fmla="*/ 220 w 744"/>
                <a:gd name="T63" fmla="*/ 10 h 427"/>
                <a:gd name="T64" fmla="*/ 238 w 744"/>
                <a:gd name="T65" fmla="*/ 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4" h="427">
                  <a:moveTo>
                    <a:pt x="240" y="0"/>
                  </a:moveTo>
                  <a:lnTo>
                    <a:pt x="311" y="223"/>
                  </a:lnTo>
                  <a:lnTo>
                    <a:pt x="352" y="105"/>
                  </a:lnTo>
                  <a:lnTo>
                    <a:pt x="337" y="84"/>
                  </a:lnTo>
                  <a:lnTo>
                    <a:pt x="328" y="66"/>
                  </a:lnTo>
                  <a:lnTo>
                    <a:pt x="323" y="50"/>
                  </a:lnTo>
                  <a:lnTo>
                    <a:pt x="322" y="37"/>
                  </a:lnTo>
                  <a:lnTo>
                    <a:pt x="323" y="27"/>
                  </a:lnTo>
                  <a:lnTo>
                    <a:pt x="326" y="19"/>
                  </a:lnTo>
                  <a:lnTo>
                    <a:pt x="331" y="12"/>
                  </a:lnTo>
                  <a:lnTo>
                    <a:pt x="338" y="7"/>
                  </a:lnTo>
                  <a:lnTo>
                    <a:pt x="346" y="4"/>
                  </a:lnTo>
                  <a:lnTo>
                    <a:pt x="353" y="2"/>
                  </a:lnTo>
                  <a:lnTo>
                    <a:pt x="360" y="1"/>
                  </a:lnTo>
                  <a:lnTo>
                    <a:pt x="366" y="0"/>
                  </a:lnTo>
                  <a:lnTo>
                    <a:pt x="371" y="0"/>
                  </a:lnTo>
                  <a:lnTo>
                    <a:pt x="372" y="0"/>
                  </a:lnTo>
                  <a:lnTo>
                    <a:pt x="376" y="0"/>
                  </a:lnTo>
                  <a:lnTo>
                    <a:pt x="382" y="1"/>
                  </a:lnTo>
                  <a:lnTo>
                    <a:pt x="389" y="2"/>
                  </a:lnTo>
                  <a:lnTo>
                    <a:pt x="396" y="4"/>
                  </a:lnTo>
                  <a:lnTo>
                    <a:pt x="403" y="7"/>
                  </a:lnTo>
                  <a:lnTo>
                    <a:pt x="410" y="12"/>
                  </a:lnTo>
                  <a:lnTo>
                    <a:pt x="416" y="19"/>
                  </a:lnTo>
                  <a:lnTo>
                    <a:pt x="420" y="27"/>
                  </a:lnTo>
                  <a:lnTo>
                    <a:pt x="421" y="37"/>
                  </a:lnTo>
                  <a:lnTo>
                    <a:pt x="419" y="50"/>
                  </a:lnTo>
                  <a:lnTo>
                    <a:pt x="414" y="66"/>
                  </a:lnTo>
                  <a:lnTo>
                    <a:pt x="404" y="84"/>
                  </a:lnTo>
                  <a:lnTo>
                    <a:pt x="390" y="105"/>
                  </a:lnTo>
                  <a:lnTo>
                    <a:pt x="432" y="223"/>
                  </a:lnTo>
                  <a:lnTo>
                    <a:pt x="502" y="0"/>
                  </a:lnTo>
                  <a:lnTo>
                    <a:pt x="504" y="1"/>
                  </a:lnTo>
                  <a:lnTo>
                    <a:pt x="511" y="4"/>
                  </a:lnTo>
                  <a:lnTo>
                    <a:pt x="523" y="10"/>
                  </a:lnTo>
                  <a:lnTo>
                    <a:pt x="538" y="19"/>
                  </a:lnTo>
                  <a:lnTo>
                    <a:pt x="556" y="27"/>
                  </a:lnTo>
                  <a:lnTo>
                    <a:pt x="576" y="38"/>
                  </a:lnTo>
                  <a:lnTo>
                    <a:pt x="599" y="51"/>
                  </a:lnTo>
                  <a:lnTo>
                    <a:pt x="622" y="64"/>
                  </a:lnTo>
                  <a:lnTo>
                    <a:pt x="646" y="78"/>
                  </a:lnTo>
                  <a:lnTo>
                    <a:pt x="670" y="93"/>
                  </a:lnTo>
                  <a:lnTo>
                    <a:pt x="695" y="112"/>
                  </a:lnTo>
                  <a:lnTo>
                    <a:pt x="714" y="132"/>
                  </a:lnTo>
                  <a:lnTo>
                    <a:pt x="727" y="153"/>
                  </a:lnTo>
                  <a:lnTo>
                    <a:pt x="736" y="176"/>
                  </a:lnTo>
                  <a:lnTo>
                    <a:pt x="740" y="201"/>
                  </a:lnTo>
                  <a:lnTo>
                    <a:pt x="744" y="229"/>
                  </a:lnTo>
                  <a:lnTo>
                    <a:pt x="744" y="427"/>
                  </a:lnTo>
                  <a:lnTo>
                    <a:pt x="0" y="427"/>
                  </a:lnTo>
                  <a:lnTo>
                    <a:pt x="0" y="229"/>
                  </a:lnTo>
                  <a:lnTo>
                    <a:pt x="2" y="201"/>
                  </a:lnTo>
                  <a:lnTo>
                    <a:pt x="6" y="176"/>
                  </a:lnTo>
                  <a:lnTo>
                    <a:pt x="14" y="153"/>
                  </a:lnTo>
                  <a:lnTo>
                    <a:pt x="28" y="132"/>
                  </a:lnTo>
                  <a:lnTo>
                    <a:pt x="47" y="111"/>
                  </a:lnTo>
                  <a:lnTo>
                    <a:pt x="73" y="93"/>
                  </a:lnTo>
                  <a:lnTo>
                    <a:pt x="97" y="78"/>
                  </a:lnTo>
                  <a:lnTo>
                    <a:pt x="120" y="64"/>
                  </a:lnTo>
                  <a:lnTo>
                    <a:pt x="144" y="51"/>
                  </a:lnTo>
                  <a:lnTo>
                    <a:pt x="166" y="38"/>
                  </a:lnTo>
                  <a:lnTo>
                    <a:pt x="186" y="27"/>
                  </a:lnTo>
                  <a:lnTo>
                    <a:pt x="204" y="19"/>
                  </a:lnTo>
                  <a:lnTo>
                    <a:pt x="220" y="10"/>
                  </a:lnTo>
                  <a:lnTo>
                    <a:pt x="230" y="4"/>
                  </a:lnTo>
                  <a:lnTo>
                    <a:pt x="238" y="1"/>
                  </a:lnTo>
                  <a:lnTo>
                    <a:pt x="2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2" name="Freeform 610"/>
            <p:cNvSpPr>
              <a:spLocks/>
            </p:cNvSpPr>
            <p:nvPr/>
          </p:nvSpPr>
          <p:spPr bwMode="auto">
            <a:xfrm>
              <a:off x="4905" y="3212"/>
              <a:ext cx="142" cy="132"/>
            </a:xfrm>
            <a:custGeom>
              <a:avLst/>
              <a:gdLst>
                <a:gd name="T0" fmla="*/ 355 w 710"/>
                <a:gd name="T1" fmla="*/ 0 h 660"/>
                <a:gd name="T2" fmla="*/ 372 w 710"/>
                <a:gd name="T3" fmla="*/ 4 h 660"/>
                <a:gd name="T4" fmla="*/ 385 w 710"/>
                <a:gd name="T5" fmla="*/ 12 h 660"/>
                <a:gd name="T6" fmla="*/ 395 w 710"/>
                <a:gd name="T7" fmla="*/ 26 h 660"/>
                <a:gd name="T8" fmla="*/ 397 w 710"/>
                <a:gd name="T9" fmla="*/ 43 h 660"/>
                <a:gd name="T10" fmla="*/ 397 w 710"/>
                <a:gd name="T11" fmla="*/ 391 h 660"/>
                <a:gd name="T12" fmla="*/ 690 w 710"/>
                <a:gd name="T13" fmla="*/ 581 h 660"/>
                <a:gd name="T14" fmla="*/ 701 w 710"/>
                <a:gd name="T15" fmla="*/ 590 h 660"/>
                <a:gd name="T16" fmla="*/ 707 w 710"/>
                <a:gd name="T17" fmla="*/ 601 h 660"/>
                <a:gd name="T18" fmla="*/ 710 w 710"/>
                <a:gd name="T19" fmla="*/ 614 h 660"/>
                <a:gd name="T20" fmla="*/ 709 w 710"/>
                <a:gd name="T21" fmla="*/ 628 h 660"/>
                <a:gd name="T22" fmla="*/ 703 w 710"/>
                <a:gd name="T23" fmla="*/ 640 h 660"/>
                <a:gd name="T24" fmla="*/ 693 w 710"/>
                <a:gd name="T25" fmla="*/ 650 h 660"/>
                <a:gd name="T26" fmla="*/ 680 w 710"/>
                <a:gd name="T27" fmla="*/ 658 h 660"/>
                <a:gd name="T28" fmla="*/ 667 w 710"/>
                <a:gd name="T29" fmla="*/ 660 h 660"/>
                <a:gd name="T30" fmla="*/ 655 w 710"/>
                <a:gd name="T31" fmla="*/ 658 h 660"/>
                <a:gd name="T32" fmla="*/ 643 w 710"/>
                <a:gd name="T33" fmla="*/ 653 h 660"/>
                <a:gd name="T34" fmla="*/ 355 w 710"/>
                <a:gd name="T35" fmla="*/ 466 h 660"/>
                <a:gd name="T36" fmla="*/ 66 w 710"/>
                <a:gd name="T37" fmla="*/ 653 h 660"/>
                <a:gd name="T38" fmla="*/ 55 w 710"/>
                <a:gd name="T39" fmla="*/ 658 h 660"/>
                <a:gd name="T40" fmla="*/ 43 w 710"/>
                <a:gd name="T41" fmla="*/ 660 h 660"/>
                <a:gd name="T42" fmla="*/ 29 w 710"/>
                <a:gd name="T43" fmla="*/ 658 h 660"/>
                <a:gd name="T44" fmla="*/ 17 w 710"/>
                <a:gd name="T45" fmla="*/ 650 h 660"/>
                <a:gd name="T46" fmla="*/ 7 w 710"/>
                <a:gd name="T47" fmla="*/ 640 h 660"/>
                <a:gd name="T48" fmla="*/ 1 w 710"/>
                <a:gd name="T49" fmla="*/ 628 h 660"/>
                <a:gd name="T50" fmla="*/ 0 w 710"/>
                <a:gd name="T51" fmla="*/ 614 h 660"/>
                <a:gd name="T52" fmla="*/ 2 w 710"/>
                <a:gd name="T53" fmla="*/ 601 h 660"/>
                <a:gd name="T54" fmla="*/ 9 w 710"/>
                <a:gd name="T55" fmla="*/ 589 h 660"/>
                <a:gd name="T56" fmla="*/ 19 w 710"/>
                <a:gd name="T57" fmla="*/ 581 h 660"/>
                <a:gd name="T58" fmla="*/ 312 w 710"/>
                <a:gd name="T59" fmla="*/ 391 h 660"/>
                <a:gd name="T60" fmla="*/ 312 w 710"/>
                <a:gd name="T61" fmla="*/ 43 h 660"/>
                <a:gd name="T62" fmla="*/ 315 w 710"/>
                <a:gd name="T63" fmla="*/ 26 h 660"/>
                <a:gd name="T64" fmla="*/ 325 w 710"/>
                <a:gd name="T65" fmla="*/ 13 h 660"/>
                <a:gd name="T66" fmla="*/ 338 w 710"/>
                <a:gd name="T67" fmla="*/ 4 h 660"/>
                <a:gd name="T68" fmla="*/ 355 w 710"/>
                <a:gd name="T69"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0" h="660">
                  <a:moveTo>
                    <a:pt x="355" y="0"/>
                  </a:moveTo>
                  <a:lnTo>
                    <a:pt x="372" y="4"/>
                  </a:lnTo>
                  <a:lnTo>
                    <a:pt x="385" y="12"/>
                  </a:lnTo>
                  <a:lnTo>
                    <a:pt x="395" y="26"/>
                  </a:lnTo>
                  <a:lnTo>
                    <a:pt x="397" y="43"/>
                  </a:lnTo>
                  <a:lnTo>
                    <a:pt x="397" y="391"/>
                  </a:lnTo>
                  <a:lnTo>
                    <a:pt x="690" y="581"/>
                  </a:lnTo>
                  <a:lnTo>
                    <a:pt x="701" y="590"/>
                  </a:lnTo>
                  <a:lnTo>
                    <a:pt x="707" y="601"/>
                  </a:lnTo>
                  <a:lnTo>
                    <a:pt x="710" y="614"/>
                  </a:lnTo>
                  <a:lnTo>
                    <a:pt x="709" y="628"/>
                  </a:lnTo>
                  <a:lnTo>
                    <a:pt x="703" y="640"/>
                  </a:lnTo>
                  <a:lnTo>
                    <a:pt x="693" y="650"/>
                  </a:lnTo>
                  <a:lnTo>
                    <a:pt x="680" y="658"/>
                  </a:lnTo>
                  <a:lnTo>
                    <a:pt x="667" y="660"/>
                  </a:lnTo>
                  <a:lnTo>
                    <a:pt x="655" y="658"/>
                  </a:lnTo>
                  <a:lnTo>
                    <a:pt x="643" y="653"/>
                  </a:lnTo>
                  <a:lnTo>
                    <a:pt x="355" y="466"/>
                  </a:lnTo>
                  <a:lnTo>
                    <a:pt x="66" y="653"/>
                  </a:lnTo>
                  <a:lnTo>
                    <a:pt x="55" y="658"/>
                  </a:lnTo>
                  <a:lnTo>
                    <a:pt x="43" y="660"/>
                  </a:lnTo>
                  <a:lnTo>
                    <a:pt x="29" y="658"/>
                  </a:lnTo>
                  <a:lnTo>
                    <a:pt x="17" y="650"/>
                  </a:lnTo>
                  <a:lnTo>
                    <a:pt x="7" y="640"/>
                  </a:lnTo>
                  <a:lnTo>
                    <a:pt x="1" y="628"/>
                  </a:lnTo>
                  <a:lnTo>
                    <a:pt x="0" y="614"/>
                  </a:lnTo>
                  <a:lnTo>
                    <a:pt x="2" y="601"/>
                  </a:lnTo>
                  <a:lnTo>
                    <a:pt x="9" y="589"/>
                  </a:lnTo>
                  <a:lnTo>
                    <a:pt x="19" y="581"/>
                  </a:lnTo>
                  <a:lnTo>
                    <a:pt x="312" y="391"/>
                  </a:lnTo>
                  <a:lnTo>
                    <a:pt x="312" y="43"/>
                  </a:lnTo>
                  <a:lnTo>
                    <a:pt x="315" y="26"/>
                  </a:lnTo>
                  <a:lnTo>
                    <a:pt x="325" y="13"/>
                  </a:lnTo>
                  <a:lnTo>
                    <a:pt x="338" y="4"/>
                  </a:lnTo>
                  <a:lnTo>
                    <a:pt x="3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3" name="Freeform 611"/>
            <p:cNvSpPr>
              <a:spLocks/>
            </p:cNvSpPr>
            <p:nvPr/>
          </p:nvSpPr>
          <p:spPr bwMode="auto">
            <a:xfrm>
              <a:off x="4780" y="3234"/>
              <a:ext cx="70" cy="91"/>
            </a:xfrm>
            <a:custGeom>
              <a:avLst/>
              <a:gdLst>
                <a:gd name="T0" fmla="*/ 176 w 352"/>
                <a:gd name="T1" fmla="*/ 0 h 453"/>
                <a:gd name="T2" fmla="*/ 189 w 352"/>
                <a:gd name="T3" fmla="*/ 1 h 453"/>
                <a:gd name="T4" fmla="*/ 212 w 352"/>
                <a:gd name="T5" fmla="*/ 4 h 453"/>
                <a:gd name="T6" fmla="*/ 242 w 352"/>
                <a:gd name="T7" fmla="*/ 11 h 453"/>
                <a:gd name="T8" fmla="*/ 274 w 352"/>
                <a:gd name="T9" fmla="*/ 27 h 453"/>
                <a:gd name="T10" fmla="*/ 306 w 352"/>
                <a:gd name="T11" fmla="*/ 53 h 453"/>
                <a:gd name="T12" fmla="*/ 331 w 352"/>
                <a:gd name="T13" fmla="*/ 91 h 453"/>
                <a:gd name="T14" fmla="*/ 348 w 352"/>
                <a:gd name="T15" fmla="*/ 145 h 453"/>
                <a:gd name="T16" fmla="*/ 351 w 352"/>
                <a:gd name="T17" fmla="*/ 183 h 453"/>
                <a:gd name="T18" fmla="*/ 352 w 352"/>
                <a:gd name="T19" fmla="*/ 199 h 453"/>
                <a:gd name="T20" fmla="*/ 352 w 352"/>
                <a:gd name="T21" fmla="*/ 231 h 453"/>
                <a:gd name="T22" fmla="*/ 349 w 352"/>
                <a:gd name="T23" fmla="*/ 271 h 453"/>
                <a:gd name="T24" fmla="*/ 340 w 352"/>
                <a:gd name="T25" fmla="*/ 316 h 453"/>
                <a:gd name="T26" fmla="*/ 325 w 352"/>
                <a:gd name="T27" fmla="*/ 360 h 453"/>
                <a:gd name="T28" fmla="*/ 298 w 352"/>
                <a:gd name="T29" fmla="*/ 400 h 453"/>
                <a:gd name="T30" fmla="*/ 261 w 352"/>
                <a:gd name="T31" fmla="*/ 432 h 453"/>
                <a:gd name="T32" fmla="*/ 210 w 352"/>
                <a:gd name="T33" fmla="*/ 450 h 453"/>
                <a:gd name="T34" fmla="*/ 175 w 352"/>
                <a:gd name="T35" fmla="*/ 453 h 453"/>
                <a:gd name="T36" fmla="*/ 115 w 352"/>
                <a:gd name="T37" fmla="*/ 443 h 453"/>
                <a:gd name="T38" fmla="*/ 70 w 352"/>
                <a:gd name="T39" fmla="*/ 418 h 453"/>
                <a:gd name="T40" fmla="*/ 39 w 352"/>
                <a:gd name="T41" fmla="*/ 381 h 453"/>
                <a:gd name="T42" fmla="*/ 19 w 352"/>
                <a:gd name="T43" fmla="*/ 339 h 453"/>
                <a:gd name="T44" fmla="*/ 7 w 352"/>
                <a:gd name="T45" fmla="*/ 293 h 453"/>
                <a:gd name="T46" fmla="*/ 1 w 352"/>
                <a:gd name="T47" fmla="*/ 250 h 453"/>
                <a:gd name="T48" fmla="*/ 0 w 352"/>
                <a:gd name="T49" fmla="*/ 214 h 453"/>
                <a:gd name="T50" fmla="*/ 1 w 352"/>
                <a:gd name="T51" fmla="*/ 189 h 453"/>
                <a:gd name="T52" fmla="*/ 1 w 352"/>
                <a:gd name="T53" fmla="*/ 180 h 453"/>
                <a:gd name="T54" fmla="*/ 12 w 352"/>
                <a:gd name="T55" fmla="*/ 117 h 453"/>
                <a:gd name="T56" fmla="*/ 33 w 352"/>
                <a:gd name="T57" fmla="*/ 70 h 453"/>
                <a:gd name="T58" fmla="*/ 62 w 352"/>
                <a:gd name="T59" fmla="*/ 39 h 453"/>
                <a:gd name="T60" fmla="*/ 94 w 352"/>
                <a:gd name="T61" fmla="*/ 18 h 453"/>
                <a:gd name="T62" fmla="*/ 127 w 352"/>
                <a:gd name="T63" fmla="*/ 6 h 453"/>
                <a:gd name="T64" fmla="*/ 153 w 352"/>
                <a:gd name="T65" fmla="*/ 1 h 453"/>
                <a:gd name="T66" fmla="*/ 171 w 352"/>
                <a:gd name="T6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2" h="453">
                  <a:moveTo>
                    <a:pt x="171" y="0"/>
                  </a:moveTo>
                  <a:lnTo>
                    <a:pt x="176" y="0"/>
                  </a:lnTo>
                  <a:lnTo>
                    <a:pt x="181" y="0"/>
                  </a:lnTo>
                  <a:lnTo>
                    <a:pt x="189" y="1"/>
                  </a:lnTo>
                  <a:lnTo>
                    <a:pt x="200" y="1"/>
                  </a:lnTo>
                  <a:lnTo>
                    <a:pt x="212" y="4"/>
                  </a:lnTo>
                  <a:lnTo>
                    <a:pt x="226" y="6"/>
                  </a:lnTo>
                  <a:lnTo>
                    <a:pt x="242" y="11"/>
                  </a:lnTo>
                  <a:lnTo>
                    <a:pt x="258" y="18"/>
                  </a:lnTo>
                  <a:lnTo>
                    <a:pt x="274" y="27"/>
                  </a:lnTo>
                  <a:lnTo>
                    <a:pt x="290" y="39"/>
                  </a:lnTo>
                  <a:lnTo>
                    <a:pt x="306" y="53"/>
                  </a:lnTo>
                  <a:lnTo>
                    <a:pt x="319" y="71"/>
                  </a:lnTo>
                  <a:lnTo>
                    <a:pt x="331" y="91"/>
                  </a:lnTo>
                  <a:lnTo>
                    <a:pt x="340" y="117"/>
                  </a:lnTo>
                  <a:lnTo>
                    <a:pt x="348" y="145"/>
                  </a:lnTo>
                  <a:lnTo>
                    <a:pt x="351" y="180"/>
                  </a:lnTo>
                  <a:lnTo>
                    <a:pt x="351" y="183"/>
                  </a:lnTo>
                  <a:lnTo>
                    <a:pt x="352" y="189"/>
                  </a:lnTo>
                  <a:lnTo>
                    <a:pt x="352" y="199"/>
                  </a:lnTo>
                  <a:lnTo>
                    <a:pt x="352" y="214"/>
                  </a:lnTo>
                  <a:lnTo>
                    <a:pt x="352" y="231"/>
                  </a:lnTo>
                  <a:lnTo>
                    <a:pt x="351" y="250"/>
                  </a:lnTo>
                  <a:lnTo>
                    <a:pt x="349" y="271"/>
                  </a:lnTo>
                  <a:lnTo>
                    <a:pt x="345" y="293"/>
                  </a:lnTo>
                  <a:lnTo>
                    <a:pt x="340" y="316"/>
                  </a:lnTo>
                  <a:lnTo>
                    <a:pt x="333" y="339"/>
                  </a:lnTo>
                  <a:lnTo>
                    <a:pt x="325" y="360"/>
                  </a:lnTo>
                  <a:lnTo>
                    <a:pt x="313" y="381"/>
                  </a:lnTo>
                  <a:lnTo>
                    <a:pt x="298" y="400"/>
                  </a:lnTo>
                  <a:lnTo>
                    <a:pt x="282" y="418"/>
                  </a:lnTo>
                  <a:lnTo>
                    <a:pt x="261" y="432"/>
                  </a:lnTo>
                  <a:lnTo>
                    <a:pt x="237" y="443"/>
                  </a:lnTo>
                  <a:lnTo>
                    <a:pt x="210" y="450"/>
                  </a:lnTo>
                  <a:lnTo>
                    <a:pt x="177" y="453"/>
                  </a:lnTo>
                  <a:lnTo>
                    <a:pt x="175" y="453"/>
                  </a:lnTo>
                  <a:lnTo>
                    <a:pt x="142" y="450"/>
                  </a:lnTo>
                  <a:lnTo>
                    <a:pt x="115" y="443"/>
                  </a:lnTo>
                  <a:lnTo>
                    <a:pt x="91" y="432"/>
                  </a:lnTo>
                  <a:lnTo>
                    <a:pt x="70" y="418"/>
                  </a:lnTo>
                  <a:lnTo>
                    <a:pt x="54" y="400"/>
                  </a:lnTo>
                  <a:lnTo>
                    <a:pt x="39" y="381"/>
                  </a:lnTo>
                  <a:lnTo>
                    <a:pt x="27" y="360"/>
                  </a:lnTo>
                  <a:lnTo>
                    <a:pt x="19" y="339"/>
                  </a:lnTo>
                  <a:lnTo>
                    <a:pt x="12" y="316"/>
                  </a:lnTo>
                  <a:lnTo>
                    <a:pt x="7" y="293"/>
                  </a:lnTo>
                  <a:lnTo>
                    <a:pt x="3" y="271"/>
                  </a:lnTo>
                  <a:lnTo>
                    <a:pt x="1" y="250"/>
                  </a:lnTo>
                  <a:lnTo>
                    <a:pt x="0" y="231"/>
                  </a:lnTo>
                  <a:lnTo>
                    <a:pt x="0" y="214"/>
                  </a:lnTo>
                  <a:lnTo>
                    <a:pt x="0" y="199"/>
                  </a:lnTo>
                  <a:lnTo>
                    <a:pt x="1" y="189"/>
                  </a:lnTo>
                  <a:lnTo>
                    <a:pt x="1" y="183"/>
                  </a:lnTo>
                  <a:lnTo>
                    <a:pt x="1" y="180"/>
                  </a:lnTo>
                  <a:lnTo>
                    <a:pt x="4" y="145"/>
                  </a:lnTo>
                  <a:lnTo>
                    <a:pt x="12" y="117"/>
                  </a:lnTo>
                  <a:lnTo>
                    <a:pt x="21" y="91"/>
                  </a:lnTo>
                  <a:lnTo>
                    <a:pt x="33" y="70"/>
                  </a:lnTo>
                  <a:lnTo>
                    <a:pt x="48" y="53"/>
                  </a:lnTo>
                  <a:lnTo>
                    <a:pt x="62" y="39"/>
                  </a:lnTo>
                  <a:lnTo>
                    <a:pt x="79" y="27"/>
                  </a:lnTo>
                  <a:lnTo>
                    <a:pt x="94" y="18"/>
                  </a:lnTo>
                  <a:lnTo>
                    <a:pt x="111" y="11"/>
                  </a:lnTo>
                  <a:lnTo>
                    <a:pt x="127" y="6"/>
                  </a:lnTo>
                  <a:lnTo>
                    <a:pt x="141" y="4"/>
                  </a:lnTo>
                  <a:lnTo>
                    <a:pt x="153" y="1"/>
                  </a:lnTo>
                  <a:lnTo>
                    <a:pt x="164" y="1"/>
                  </a:lnTo>
                  <a:lnTo>
                    <a:pt x="1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4" name="Freeform 612"/>
            <p:cNvSpPr>
              <a:spLocks/>
            </p:cNvSpPr>
            <p:nvPr/>
          </p:nvSpPr>
          <p:spPr bwMode="auto">
            <a:xfrm>
              <a:off x="4741" y="3334"/>
              <a:ext cx="148" cy="85"/>
            </a:xfrm>
            <a:custGeom>
              <a:avLst/>
              <a:gdLst>
                <a:gd name="T0" fmla="*/ 310 w 743"/>
                <a:gd name="T1" fmla="*/ 222 h 426"/>
                <a:gd name="T2" fmla="*/ 338 w 743"/>
                <a:gd name="T3" fmla="*/ 84 h 426"/>
                <a:gd name="T4" fmla="*/ 323 w 743"/>
                <a:gd name="T5" fmla="*/ 51 h 426"/>
                <a:gd name="T6" fmla="*/ 322 w 743"/>
                <a:gd name="T7" fmla="*/ 27 h 426"/>
                <a:gd name="T8" fmla="*/ 332 w 743"/>
                <a:gd name="T9" fmla="*/ 12 h 426"/>
                <a:gd name="T10" fmla="*/ 346 w 743"/>
                <a:gd name="T11" fmla="*/ 4 h 426"/>
                <a:gd name="T12" fmla="*/ 360 w 743"/>
                <a:gd name="T13" fmla="*/ 1 h 426"/>
                <a:gd name="T14" fmla="*/ 370 w 743"/>
                <a:gd name="T15" fmla="*/ 0 h 426"/>
                <a:gd name="T16" fmla="*/ 375 w 743"/>
                <a:gd name="T17" fmla="*/ 0 h 426"/>
                <a:gd name="T18" fmla="*/ 389 w 743"/>
                <a:gd name="T19" fmla="*/ 3 h 426"/>
                <a:gd name="T20" fmla="*/ 404 w 743"/>
                <a:gd name="T21" fmla="*/ 7 h 426"/>
                <a:gd name="T22" fmla="*/ 416 w 743"/>
                <a:gd name="T23" fmla="*/ 18 h 426"/>
                <a:gd name="T24" fmla="*/ 420 w 743"/>
                <a:gd name="T25" fmla="*/ 37 h 426"/>
                <a:gd name="T26" fmla="*/ 414 w 743"/>
                <a:gd name="T27" fmla="*/ 66 h 426"/>
                <a:gd name="T28" fmla="*/ 390 w 743"/>
                <a:gd name="T29" fmla="*/ 106 h 426"/>
                <a:gd name="T30" fmla="*/ 502 w 743"/>
                <a:gd name="T31" fmla="*/ 0 h 426"/>
                <a:gd name="T32" fmla="*/ 512 w 743"/>
                <a:gd name="T33" fmla="*/ 5 h 426"/>
                <a:gd name="T34" fmla="*/ 538 w 743"/>
                <a:gd name="T35" fmla="*/ 18 h 426"/>
                <a:gd name="T36" fmla="*/ 576 w 743"/>
                <a:gd name="T37" fmla="*/ 39 h 426"/>
                <a:gd name="T38" fmla="*/ 622 w 743"/>
                <a:gd name="T39" fmla="*/ 64 h 426"/>
                <a:gd name="T40" fmla="*/ 669 w 743"/>
                <a:gd name="T41" fmla="*/ 93 h 426"/>
                <a:gd name="T42" fmla="*/ 714 w 743"/>
                <a:gd name="T43" fmla="*/ 132 h 426"/>
                <a:gd name="T44" fmla="*/ 736 w 743"/>
                <a:gd name="T45" fmla="*/ 177 h 426"/>
                <a:gd name="T46" fmla="*/ 743 w 743"/>
                <a:gd name="T47" fmla="*/ 229 h 426"/>
                <a:gd name="T48" fmla="*/ 0 w 743"/>
                <a:gd name="T49" fmla="*/ 426 h 426"/>
                <a:gd name="T50" fmla="*/ 2 w 743"/>
                <a:gd name="T51" fmla="*/ 202 h 426"/>
                <a:gd name="T52" fmla="*/ 15 w 743"/>
                <a:gd name="T53" fmla="*/ 153 h 426"/>
                <a:gd name="T54" fmla="*/ 47 w 743"/>
                <a:gd name="T55" fmla="*/ 112 h 426"/>
                <a:gd name="T56" fmla="*/ 96 w 743"/>
                <a:gd name="T57" fmla="*/ 78 h 426"/>
                <a:gd name="T58" fmla="*/ 143 w 743"/>
                <a:gd name="T59" fmla="*/ 51 h 426"/>
                <a:gd name="T60" fmla="*/ 186 w 743"/>
                <a:gd name="T61" fmla="*/ 28 h 426"/>
                <a:gd name="T62" fmla="*/ 219 w 743"/>
                <a:gd name="T63" fmla="*/ 11 h 426"/>
                <a:gd name="T64" fmla="*/ 238 w 743"/>
                <a:gd name="T65" fmla="*/ 1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3" h="426">
                  <a:moveTo>
                    <a:pt x="240" y="0"/>
                  </a:moveTo>
                  <a:lnTo>
                    <a:pt x="310" y="222"/>
                  </a:lnTo>
                  <a:lnTo>
                    <a:pt x="352" y="106"/>
                  </a:lnTo>
                  <a:lnTo>
                    <a:pt x="338" y="84"/>
                  </a:lnTo>
                  <a:lnTo>
                    <a:pt x="328" y="66"/>
                  </a:lnTo>
                  <a:lnTo>
                    <a:pt x="323" y="51"/>
                  </a:lnTo>
                  <a:lnTo>
                    <a:pt x="321" y="37"/>
                  </a:lnTo>
                  <a:lnTo>
                    <a:pt x="322" y="27"/>
                  </a:lnTo>
                  <a:lnTo>
                    <a:pt x="326" y="18"/>
                  </a:lnTo>
                  <a:lnTo>
                    <a:pt x="332" y="12"/>
                  </a:lnTo>
                  <a:lnTo>
                    <a:pt x="339" y="7"/>
                  </a:lnTo>
                  <a:lnTo>
                    <a:pt x="346" y="4"/>
                  </a:lnTo>
                  <a:lnTo>
                    <a:pt x="353" y="3"/>
                  </a:lnTo>
                  <a:lnTo>
                    <a:pt x="360" y="1"/>
                  </a:lnTo>
                  <a:lnTo>
                    <a:pt x="366" y="0"/>
                  </a:lnTo>
                  <a:lnTo>
                    <a:pt x="370" y="0"/>
                  </a:lnTo>
                  <a:lnTo>
                    <a:pt x="371" y="0"/>
                  </a:lnTo>
                  <a:lnTo>
                    <a:pt x="375" y="0"/>
                  </a:lnTo>
                  <a:lnTo>
                    <a:pt x="382" y="1"/>
                  </a:lnTo>
                  <a:lnTo>
                    <a:pt x="389" y="3"/>
                  </a:lnTo>
                  <a:lnTo>
                    <a:pt x="396" y="4"/>
                  </a:lnTo>
                  <a:lnTo>
                    <a:pt x="404" y="7"/>
                  </a:lnTo>
                  <a:lnTo>
                    <a:pt x="411" y="12"/>
                  </a:lnTo>
                  <a:lnTo>
                    <a:pt x="416" y="18"/>
                  </a:lnTo>
                  <a:lnTo>
                    <a:pt x="419" y="27"/>
                  </a:lnTo>
                  <a:lnTo>
                    <a:pt x="420" y="37"/>
                  </a:lnTo>
                  <a:lnTo>
                    <a:pt x="419" y="51"/>
                  </a:lnTo>
                  <a:lnTo>
                    <a:pt x="414" y="66"/>
                  </a:lnTo>
                  <a:lnTo>
                    <a:pt x="405" y="84"/>
                  </a:lnTo>
                  <a:lnTo>
                    <a:pt x="390" y="106"/>
                  </a:lnTo>
                  <a:lnTo>
                    <a:pt x="431" y="222"/>
                  </a:lnTo>
                  <a:lnTo>
                    <a:pt x="502" y="0"/>
                  </a:lnTo>
                  <a:lnTo>
                    <a:pt x="504" y="1"/>
                  </a:lnTo>
                  <a:lnTo>
                    <a:pt x="512" y="5"/>
                  </a:lnTo>
                  <a:lnTo>
                    <a:pt x="522" y="11"/>
                  </a:lnTo>
                  <a:lnTo>
                    <a:pt x="538" y="18"/>
                  </a:lnTo>
                  <a:lnTo>
                    <a:pt x="556" y="28"/>
                  </a:lnTo>
                  <a:lnTo>
                    <a:pt x="576" y="39"/>
                  </a:lnTo>
                  <a:lnTo>
                    <a:pt x="598" y="51"/>
                  </a:lnTo>
                  <a:lnTo>
                    <a:pt x="622" y="64"/>
                  </a:lnTo>
                  <a:lnTo>
                    <a:pt x="645" y="78"/>
                  </a:lnTo>
                  <a:lnTo>
                    <a:pt x="669" y="93"/>
                  </a:lnTo>
                  <a:lnTo>
                    <a:pt x="695" y="112"/>
                  </a:lnTo>
                  <a:lnTo>
                    <a:pt x="714" y="132"/>
                  </a:lnTo>
                  <a:lnTo>
                    <a:pt x="728" y="154"/>
                  </a:lnTo>
                  <a:lnTo>
                    <a:pt x="736" y="177"/>
                  </a:lnTo>
                  <a:lnTo>
                    <a:pt x="741" y="202"/>
                  </a:lnTo>
                  <a:lnTo>
                    <a:pt x="743" y="229"/>
                  </a:lnTo>
                  <a:lnTo>
                    <a:pt x="743" y="426"/>
                  </a:lnTo>
                  <a:lnTo>
                    <a:pt x="0" y="426"/>
                  </a:lnTo>
                  <a:lnTo>
                    <a:pt x="0" y="229"/>
                  </a:lnTo>
                  <a:lnTo>
                    <a:pt x="2" y="202"/>
                  </a:lnTo>
                  <a:lnTo>
                    <a:pt x="6" y="177"/>
                  </a:lnTo>
                  <a:lnTo>
                    <a:pt x="15" y="153"/>
                  </a:lnTo>
                  <a:lnTo>
                    <a:pt x="28" y="132"/>
                  </a:lnTo>
                  <a:lnTo>
                    <a:pt x="47" y="112"/>
                  </a:lnTo>
                  <a:lnTo>
                    <a:pt x="72" y="93"/>
                  </a:lnTo>
                  <a:lnTo>
                    <a:pt x="96" y="78"/>
                  </a:lnTo>
                  <a:lnTo>
                    <a:pt x="120" y="64"/>
                  </a:lnTo>
                  <a:lnTo>
                    <a:pt x="143" y="51"/>
                  </a:lnTo>
                  <a:lnTo>
                    <a:pt x="166" y="39"/>
                  </a:lnTo>
                  <a:lnTo>
                    <a:pt x="186" y="28"/>
                  </a:lnTo>
                  <a:lnTo>
                    <a:pt x="204" y="18"/>
                  </a:lnTo>
                  <a:lnTo>
                    <a:pt x="219" y="11"/>
                  </a:lnTo>
                  <a:lnTo>
                    <a:pt x="231" y="5"/>
                  </a:lnTo>
                  <a:lnTo>
                    <a:pt x="238" y="1"/>
                  </a:lnTo>
                  <a:lnTo>
                    <a:pt x="2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5" name="Freeform 613"/>
            <p:cNvSpPr>
              <a:spLocks/>
            </p:cNvSpPr>
            <p:nvPr/>
          </p:nvSpPr>
          <p:spPr bwMode="auto">
            <a:xfrm>
              <a:off x="5100" y="3234"/>
              <a:ext cx="71" cy="91"/>
            </a:xfrm>
            <a:custGeom>
              <a:avLst/>
              <a:gdLst>
                <a:gd name="T0" fmla="*/ 175 w 352"/>
                <a:gd name="T1" fmla="*/ 0 h 453"/>
                <a:gd name="T2" fmla="*/ 188 w 352"/>
                <a:gd name="T3" fmla="*/ 1 h 453"/>
                <a:gd name="T4" fmla="*/ 211 w 352"/>
                <a:gd name="T5" fmla="*/ 4 h 453"/>
                <a:gd name="T6" fmla="*/ 241 w 352"/>
                <a:gd name="T7" fmla="*/ 11 h 453"/>
                <a:gd name="T8" fmla="*/ 274 w 352"/>
                <a:gd name="T9" fmla="*/ 27 h 453"/>
                <a:gd name="T10" fmla="*/ 305 w 352"/>
                <a:gd name="T11" fmla="*/ 53 h 453"/>
                <a:gd name="T12" fmla="*/ 331 w 352"/>
                <a:gd name="T13" fmla="*/ 91 h 453"/>
                <a:gd name="T14" fmla="*/ 347 w 352"/>
                <a:gd name="T15" fmla="*/ 145 h 453"/>
                <a:gd name="T16" fmla="*/ 350 w 352"/>
                <a:gd name="T17" fmla="*/ 183 h 453"/>
                <a:gd name="T18" fmla="*/ 352 w 352"/>
                <a:gd name="T19" fmla="*/ 199 h 453"/>
                <a:gd name="T20" fmla="*/ 352 w 352"/>
                <a:gd name="T21" fmla="*/ 231 h 453"/>
                <a:gd name="T22" fmla="*/ 348 w 352"/>
                <a:gd name="T23" fmla="*/ 271 h 453"/>
                <a:gd name="T24" fmla="*/ 340 w 352"/>
                <a:gd name="T25" fmla="*/ 316 h 453"/>
                <a:gd name="T26" fmla="*/ 324 w 352"/>
                <a:gd name="T27" fmla="*/ 360 h 453"/>
                <a:gd name="T28" fmla="*/ 298 w 352"/>
                <a:gd name="T29" fmla="*/ 400 h 453"/>
                <a:gd name="T30" fmla="*/ 260 w 352"/>
                <a:gd name="T31" fmla="*/ 432 h 453"/>
                <a:gd name="T32" fmla="*/ 209 w 352"/>
                <a:gd name="T33" fmla="*/ 450 h 453"/>
                <a:gd name="T34" fmla="*/ 175 w 352"/>
                <a:gd name="T35" fmla="*/ 453 h 453"/>
                <a:gd name="T36" fmla="*/ 116 w 352"/>
                <a:gd name="T37" fmla="*/ 443 h 453"/>
                <a:gd name="T38" fmla="*/ 72 w 352"/>
                <a:gd name="T39" fmla="*/ 418 h 453"/>
                <a:gd name="T40" fmla="*/ 41 w 352"/>
                <a:gd name="T41" fmla="*/ 381 h 453"/>
                <a:gd name="T42" fmla="*/ 20 w 352"/>
                <a:gd name="T43" fmla="*/ 339 h 453"/>
                <a:gd name="T44" fmla="*/ 7 w 352"/>
                <a:gd name="T45" fmla="*/ 293 h 453"/>
                <a:gd name="T46" fmla="*/ 1 w 352"/>
                <a:gd name="T47" fmla="*/ 250 h 453"/>
                <a:gd name="T48" fmla="*/ 0 w 352"/>
                <a:gd name="T49" fmla="*/ 214 h 453"/>
                <a:gd name="T50" fmla="*/ 0 w 352"/>
                <a:gd name="T51" fmla="*/ 189 h 453"/>
                <a:gd name="T52" fmla="*/ 0 w 352"/>
                <a:gd name="T53" fmla="*/ 180 h 453"/>
                <a:gd name="T54" fmla="*/ 11 w 352"/>
                <a:gd name="T55" fmla="*/ 117 h 453"/>
                <a:gd name="T56" fmla="*/ 32 w 352"/>
                <a:gd name="T57" fmla="*/ 70 h 453"/>
                <a:gd name="T58" fmla="*/ 62 w 352"/>
                <a:gd name="T59" fmla="*/ 39 h 453"/>
                <a:gd name="T60" fmla="*/ 94 w 352"/>
                <a:gd name="T61" fmla="*/ 18 h 453"/>
                <a:gd name="T62" fmla="*/ 126 w 352"/>
                <a:gd name="T63" fmla="*/ 6 h 453"/>
                <a:gd name="T64" fmla="*/ 152 w 352"/>
                <a:gd name="T65" fmla="*/ 1 h 453"/>
                <a:gd name="T66" fmla="*/ 170 w 352"/>
                <a:gd name="T6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2" h="453">
                  <a:moveTo>
                    <a:pt x="170" y="0"/>
                  </a:moveTo>
                  <a:lnTo>
                    <a:pt x="175" y="0"/>
                  </a:lnTo>
                  <a:lnTo>
                    <a:pt x="180" y="0"/>
                  </a:lnTo>
                  <a:lnTo>
                    <a:pt x="188" y="1"/>
                  </a:lnTo>
                  <a:lnTo>
                    <a:pt x="199" y="1"/>
                  </a:lnTo>
                  <a:lnTo>
                    <a:pt x="211" y="4"/>
                  </a:lnTo>
                  <a:lnTo>
                    <a:pt x="226" y="6"/>
                  </a:lnTo>
                  <a:lnTo>
                    <a:pt x="241" y="11"/>
                  </a:lnTo>
                  <a:lnTo>
                    <a:pt x="258" y="18"/>
                  </a:lnTo>
                  <a:lnTo>
                    <a:pt x="274" y="27"/>
                  </a:lnTo>
                  <a:lnTo>
                    <a:pt x="289" y="39"/>
                  </a:lnTo>
                  <a:lnTo>
                    <a:pt x="305" y="53"/>
                  </a:lnTo>
                  <a:lnTo>
                    <a:pt x="319" y="71"/>
                  </a:lnTo>
                  <a:lnTo>
                    <a:pt x="331" y="91"/>
                  </a:lnTo>
                  <a:lnTo>
                    <a:pt x="341" y="117"/>
                  </a:lnTo>
                  <a:lnTo>
                    <a:pt x="347" y="145"/>
                  </a:lnTo>
                  <a:lnTo>
                    <a:pt x="350" y="180"/>
                  </a:lnTo>
                  <a:lnTo>
                    <a:pt x="350" y="183"/>
                  </a:lnTo>
                  <a:lnTo>
                    <a:pt x="352" y="189"/>
                  </a:lnTo>
                  <a:lnTo>
                    <a:pt x="352" y="199"/>
                  </a:lnTo>
                  <a:lnTo>
                    <a:pt x="352" y="214"/>
                  </a:lnTo>
                  <a:lnTo>
                    <a:pt x="352" y="231"/>
                  </a:lnTo>
                  <a:lnTo>
                    <a:pt x="350" y="250"/>
                  </a:lnTo>
                  <a:lnTo>
                    <a:pt x="348" y="271"/>
                  </a:lnTo>
                  <a:lnTo>
                    <a:pt x="346" y="293"/>
                  </a:lnTo>
                  <a:lnTo>
                    <a:pt x="340" y="316"/>
                  </a:lnTo>
                  <a:lnTo>
                    <a:pt x="332" y="339"/>
                  </a:lnTo>
                  <a:lnTo>
                    <a:pt x="324" y="360"/>
                  </a:lnTo>
                  <a:lnTo>
                    <a:pt x="312" y="381"/>
                  </a:lnTo>
                  <a:lnTo>
                    <a:pt x="298" y="400"/>
                  </a:lnTo>
                  <a:lnTo>
                    <a:pt x="281" y="418"/>
                  </a:lnTo>
                  <a:lnTo>
                    <a:pt x="260" y="432"/>
                  </a:lnTo>
                  <a:lnTo>
                    <a:pt x="236" y="443"/>
                  </a:lnTo>
                  <a:lnTo>
                    <a:pt x="209" y="450"/>
                  </a:lnTo>
                  <a:lnTo>
                    <a:pt x="178" y="453"/>
                  </a:lnTo>
                  <a:lnTo>
                    <a:pt x="175" y="453"/>
                  </a:lnTo>
                  <a:lnTo>
                    <a:pt x="144" y="450"/>
                  </a:lnTo>
                  <a:lnTo>
                    <a:pt x="116" y="443"/>
                  </a:lnTo>
                  <a:lnTo>
                    <a:pt x="92" y="432"/>
                  </a:lnTo>
                  <a:lnTo>
                    <a:pt x="72" y="418"/>
                  </a:lnTo>
                  <a:lnTo>
                    <a:pt x="55" y="400"/>
                  </a:lnTo>
                  <a:lnTo>
                    <a:pt x="41" y="381"/>
                  </a:lnTo>
                  <a:lnTo>
                    <a:pt x="29" y="360"/>
                  </a:lnTo>
                  <a:lnTo>
                    <a:pt x="20" y="339"/>
                  </a:lnTo>
                  <a:lnTo>
                    <a:pt x="13" y="316"/>
                  </a:lnTo>
                  <a:lnTo>
                    <a:pt x="7" y="293"/>
                  </a:lnTo>
                  <a:lnTo>
                    <a:pt x="4" y="271"/>
                  </a:lnTo>
                  <a:lnTo>
                    <a:pt x="1" y="250"/>
                  </a:lnTo>
                  <a:lnTo>
                    <a:pt x="0" y="231"/>
                  </a:lnTo>
                  <a:lnTo>
                    <a:pt x="0" y="214"/>
                  </a:lnTo>
                  <a:lnTo>
                    <a:pt x="0" y="199"/>
                  </a:lnTo>
                  <a:lnTo>
                    <a:pt x="0" y="189"/>
                  </a:lnTo>
                  <a:lnTo>
                    <a:pt x="1" y="183"/>
                  </a:lnTo>
                  <a:lnTo>
                    <a:pt x="0" y="180"/>
                  </a:lnTo>
                  <a:lnTo>
                    <a:pt x="4" y="145"/>
                  </a:lnTo>
                  <a:lnTo>
                    <a:pt x="11" y="117"/>
                  </a:lnTo>
                  <a:lnTo>
                    <a:pt x="20" y="91"/>
                  </a:lnTo>
                  <a:lnTo>
                    <a:pt x="32" y="70"/>
                  </a:lnTo>
                  <a:lnTo>
                    <a:pt x="47" y="53"/>
                  </a:lnTo>
                  <a:lnTo>
                    <a:pt x="62" y="39"/>
                  </a:lnTo>
                  <a:lnTo>
                    <a:pt x="78" y="27"/>
                  </a:lnTo>
                  <a:lnTo>
                    <a:pt x="94" y="18"/>
                  </a:lnTo>
                  <a:lnTo>
                    <a:pt x="110" y="11"/>
                  </a:lnTo>
                  <a:lnTo>
                    <a:pt x="126" y="6"/>
                  </a:lnTo>
                  <a:lnTo>
                    <a:pt x="140" y="4"/>
                  </a:lnTo>
                  <a:lnTo>
                    <a:pt x="152" y="1"/>
                  </a:lnTo>
                  <a:lnTo>
                    <a:pt x="163" y="1"/>
                  </a:lnTo>
                  <a:lnTo>
                    <a:pt x="1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6" name="Freeform 614"/>
            <p:cNvSpPr>
              <a:spLocks/>
            </p:cNvSpPr>
            <p:nvPr/>
          </p:nvSpPr>
          <p:spPr bwMode="auto">
            <a:xfrm>
              <a:off x="5062" y="3334"/>
              <a:ext cx="148" cy="85"/>
            </a:xfrm>
            <a:custGeom>
              <a:avLst/>
              <a:gdLst>
                <a:gd name="T0" fmla="*/ 309 w 743"/>
                <a:gd name="T1" fmla="*/ 222 h 426"/>
                <a:gd name="T2" fmla="*/ 337 w 743"/>
                <a:gd name="T3" fmla="*/ 84 h 426"/>
                <a:gd name="T4" fmla="*/ 321 w 743"/>
                <a:gd name="T5" fmla="*/ 51 h 426"/>
                <a:gd name="T6" fmla="*/ 321 w 743"/>
                <a:gd name="T7" fmla="*/ 27 h 426"/>
                <a:gd name="T8" fmla="*/ 331 w 743"/>
                <a:gd name="T9" fmla="*/ 12 h 426"/>
                <a:gd name="T10" fmla="*/ 345 w 743"/>
                <a:gd name="T11" fmla="*/ 4 h 426"/>
                <a:gd name="T12" fmla="*/ 360 w 743"/>
                <a:gd name="T13" fmla="*/ 1 h 426"/>
                <a:gd name="T14" fmla="*/ 369 w 743"/>
                <a:gd name="T15" fmla="*/ 0 h 426"/>
                <a:gd name="T16" fmla="*/ 375 w 743"/>
                <a:gd name="T17" fmla="*/ 0 h 426"/>
                <a:gd name="T18" fmla="*/ 387 w 743"/>
                <a:gd name="T19" fmla="*/ 3 h 426"/>
                <a:gd name="T20" fmla="*/ 403 w 743"/>
                <a:gd name="T21" fmla="*/ 7 h 426"/>
                <a:gd name="T22" fmla="*/ 415 w 743"/>
                <a:gd name="T23" fmla="*/ 18 h 426"/>
                <a:gd name="T24" fmla="*/ 420 w 743"/>
                <a:gd name="T25" fmla="*/ 37 h 426"/>
                <a:gd name="T26" fmla="*/ 413 w 743"/>
                <a:gd name="T27" fmla="*/ 66 h 426"/>
                <a:gd name="T28" fmla="*/ 390 w 743"/>
                <a:gd name="T29" fmla="*/ 106 h 426"/>
                <a:gd name="T30" fmla="*/ 500 w 743"/>
                <a:gd name="T31" fmla="*/ 0 h 426"/>
                <a:gd name="T32" fmla="*/ 511 w 743"/>
                <a:gd name="T33" fmla="*/ 5 h 426"/>
                <a:gd name="T34" fmla="*/ 537 w 743"/>
                <a:gd name="T35" fmla="*/ 18 h 426"/>
                <a:gd name="T36" fmla="*/ 576 w 743"/>
                <a:gd name="T37" fmla="*/ 39 h 426"/>
                <a:gd name="T38" fmla="*/ 620 w 743"/>
                <a:gd name="T39" fmla="*/ 64 h 426"/>
                <a:gd name="T40" fmla="*/ 668 w 743"/>
                <a:gd name="T41" fmla="*/ 93 h 426"/>
                <a:gd name="T42" fmla="*/ 714 w 743"/>
                <a:gd name="T43" fmla="*/ 132 h 426"/>
                <a:gd name="T44" fmla="*/ 734 w 743"/>
                <a:gd name="T45" fmla="*/ 177 h 426"/>
                <a:gd name="T46" fmla="*/ 741 w 743"/>
                <a:gd name="T47" fmla="*/ 229 h 426"/>
                <a:gd name="T48" fmla="*/ 743 w 743"/>
                <a:gd name="T49" fmla="*/ 426 h 426"/>
                <a:gd name="T50" fmla="*/ 0 w 743"/>
                <a:gd name="T51" fmla="*/ 229 h 426"/>
                <a:gd name="T52" fmla="*/ 6 w 743"/>
                <a:gd name="T53" fmla="*/ 177 h 426"/>
                <a:gd name="T54" fmla="*/ 27 w 743"/>
                <a:gd name="T55" fmla="*/ 132 h 426"/>
                <a:gd name="T56" fmla="*/ 72 w 743"/>
                <a:gd name="T57" fmla="*/ 93 h 426"/>
                <a:gd name="T58" fmla="*/ 120 w 743"/>
                <a:gd name="T59" fmla="*/ 64 h 426"/>
                <a:gd name="T60" fmla="*/ 165 w 743"/>
                <a:gd name="T61" fmla="*/ 39 h 426"/>
                <a:gd name="T62" fmla="*/ 204 w 743"/>
                <a:gd name="T63" fmla="*/ 18 h 426"/>
                <a:gd name="T64" fmla="*/ 230 w 743"/>
                <a:gd name="T65" fmla="*/ 5 h 426"/>
                <a:gd name="T66" fmla="*/ 240 w 743"/>
                <a:gd name="T67"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43" h="426">
                  <a:moveTo>
                    <a:pt x="240" y="0"/>
                  </a:moveTo>
                  <a:lnTo>
                    <a:pt x="309" y="222"/>
                  </a:lnTo>
                  <a:lnTo>
                    <a:pt x="350" y="106"/>
                  </a:lnTo>
                  <a:lnTo>
                    <a:pt x="337" y="84"/>
                  </a:lnTo>
                  <a:lnTo>
                    <a:pt x="327" y="66"/>
                  </a:lnTo>
                  <a:lnTo>
                    <a:pt x="321" y="51"/>
                  </a:lnTo>
                  <a:lnTo>
                    <a:pt x="320" y="37"/>
                  </a:lnTo>
                  <a:lnTo>
                    <a:pt x="321" y="27"/>
                  </a:lnTo>
                  <a:lnTo>
                    <a:pt x="325" y="18"/>
                  </a:lnTo>
                  <a:lnTo>
                    <a:pt x="331" y="12"/>
                  </a:lnTo>
                  <a:lnTo>
                    <a:pt x="337" y="7"/>
                  </a:lnTo>
                  <a:lnTo>
                    <a:pt x="345" y="4"/>
                  </a:lnTo>
                  <a:lnTo>
                    <a:pt x="353" y="3"/>
                  </a:lnTo>
                  <a:lnTo>
                    <a:pt x="360" y="1"/>
                  </a:lnTo>
                  <a:lnTo>
                    <a:pt x="365" y="0"/>
                  </a:lnTo>
                  <a:lnTo>
                    <a:pt x="369" y="0"/>
                  </a:lnTo>
                  <a:lnTo>
                    <a:pt x="371" y="0"/>
                  </a:lnTo>
                  <a:lnTo>
                    <a:pt x="375" y="0"/>
                  </a:lnTo>
                  <a:lnTo>
                    <a:pt x="381" y="1"/>
                  </a:lnTo>
                  <a:lnTo>
                    <a:pt x="387" y="3"/>
                  </a:lnTo>
                  <a:lnTo>
                    <a:pt x="396" y="4"/>
                  </a:lnTo>
                  <a:lnTo>
                    <a:pt x="403" y="7"/>
                  </a:lnTo>
                  <a:lnTo>
                    <a:pt x="409" y="12"/>
                  </a:lnTo>
                  <a:lnTo>
                    <a:pt x="415" y="18"/>
                  </a:lnTo>
                  <a:lnTo>
                    <a:pt x="419" y="27"/>
                  </a:lnTo>
                  <a:lnTo>
                    <a:pt x="420" y="37"/>
                  </a:lnTo>
                  <a:lnTo>
                    <a:pt x="419" y="51"/>
                  </a:lnTo>
                  <a:lnTo>
                    <a:pt x="413" y="66"/>
                  </a:lnTo>
                  <a:lnTo>
                    <a:pt x="404" y="84"/>
                  </a:lnTo>
                  <a:lnTo>
                    <a:pt x="390" y="106"/>
                  </a:lnTo>
                  <a:lnTo>
                    <a:pt x="431" y="222"/>
                  </a:lnTo>
                  <a:lnTo>
                    <a:pt x="500" y="0"/>
                  </a:lnTo>
                  <a:lnTo>
                    <a:pt x="504" y="1"/>
                  </a:lnTo>
                  <a:lnTo>
                    <a:pt x="511" y="5"/>
                  </a:lnTo>
                  <a:lnTo>
                    <a:pt x="522" y="11"/>
                  </a:lnTo>
                  <a:lnTo>
                    <a:pt x="537" y="18"/>
                  </a:lnTo>
                  <a:lnTo>
                    <a:pt x="555" y="28"/>
                  </a:lnTo>
                  <a:lnTo>
                    <a:pt x="576" y="39"/>
                  </a:lnTo>
                  <a:lnTo>
                    <a:pt x="597" y="51"/>
                  </a:lnTo>
                  <a:lnTo>
                    <a:pt x="620" y="64"/>
                  </a:lnTo>
                  <a:lnTo>
                    <a:pt x="644" y="78"/>
                  </a:lnTo>
                  <a:lnTo>
                    <a:pt x="668" y="93"/>
                  </a:lnTo>
                  <a:lnTo>
                    <a:pt x="695" y="112"/>
                  </a:lnTo>
                  <a:lnTo>
                    <a:pt x="714" y="132"/>
                  </a:lnTo>
                  <a:lnTo>
                    <a:pt x="727" y="153"/>
                  </a:lnTo>
                  <a:lnTo>
                    <a:pt x="734" y="177"/>
                  </a:lnTo>
                  <a:lnTo>
                    <a:pt x="739" y="202"/>
                  </a:lnTo>
                  <a:lnTo>
                    <a:pt x="741" y="229"/>
                  </a:lnTo>
                  <a:lnTo>
                    <a:pt x="743" y="265"/>
                  </a:lnTo>
                  <a:lnTo>
                    <a:pt x="743" y="426"/>
                  </a:lnTo>
                  <a:lnTo>
                    <a:pt x="0" y="426"/>
                  </a:lnTo>
                  <a:lnTo>
                    <a:pt x="0" y="229"/>
                  </a:lnTo>
                  <a:lnTo>
                    <a:pt x="1" y="202"/>
                  </a:lnTo>
                  <a:lnTo>
                    <a:pt x="6" y="177"/>
                  </a:lnTo>
                  <a:lnTo>
                    <a:pt x="14" y="153"/>
                  </a:lnTo>
                  <a:lnTo>
                    <a:pt x="27" y="132"/>
                  </a:lnTo>
                  <a:lnTo>
                    <a:pt x="45" y="112"/>
                  </a:lnTo>
                  <a:lnTo>
                    <a:pt x="72" y="93"/>
                  </a:lnTo>
                  <a:lnTo>
                    <a:pt x="96" y="78"/>
                  </a:lnTo>
                  <a:lnTo>
                    <a:pt x="120" y="64"/>
                  </a:lnTo>
                  <a:lnTo>
                    <a:pt x="143" y="51"/>
                  </a:lnTo>
                  <a:lnTo>
                    <a:pt x="165" y="39"/>
                  </a:lnTo>
                  <a:lnTo>
                    <a:pt x="186" y="28"/>
                  </a:lnTo>
                  <a:lnTo>
                    <a:pt x="204" y="18"/>
                  </a:lnTo>
                  <a:lnTo>
                    <a:pt x="218" y="11"/>
                  </a:lnTo>
                  <a:lnTo>
                    <a:pt x="230" y="5"/>
                  </a:lnTo>
                  <a:lnTo>
                    <a:pt x="237" y="1"/>
                  </a:lnTo>
                  <a:lnTo>
                    <a:pt x="2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7" name="Freeform 615"/>
            <p:cNvSpPr>
              <a:spLocks/>
            </p:cNvSpPr>
            <p:nvPr/>
          </p:nvSpPr>
          <p:spPr bwMode="auto">
            <a:xfrm>
              <a:off x="4584" y="3212"/>
              <a:ext cx="142" cy="132"/>
            </a:xfrm>
            <a:custGeom>
              <a:avLst/>
              <a:gdLst>
                <a:gd name="T0" fmla="*/ 356 w 711"/>
                <a:gd name="T1" fmla="*/ 0 h 660"/>
                <a:gd name="T2" fmla="*/ 372 w 711"/>
                <a:gd name="T3" fmla="*/ 4 h 660"/>
                <a:gd name="T4" fmla="*/ 386 w 711"/>
                <a:gd name="T5" fmla="*/ 12 h 660"/>
                <a:gd name="T6" fmla="*/ 395 w 711"/>
                <a:gd name="T7" fmla="*/ 26 h 660"/>
                <a:gd name="T8" fmla="*/ 399 w 711"/>
                <a:gd name="T9" fmla="*/ 43 h 660"/>
                <a:gd name="T10" fmla="*/ 399 w 711"/>
                <a:gd name="T11" fmla="*/ 391 h 660"/>
                <a:gd name="T12" fmla="*/ 692 w 711"/>
                <a:gd name="T13" fmla="*/ 581 h 660"/>
                <a:gd name="T14" fmla="*/ 701 w 711"/>
                <a:gd name="T15" fmla="*/ 590 h 660"/>
                <a:gd name="T16" fmla="*/ 708 w 711"/>
                <a:gd name="T17" fmla="*/ 601 h 660"/>
                <a:gd name="T18" fmla="*/ 711 w 711"/>
                <a:gd name="T19" fmla="*/ 614 h 660"/>
                <a:gd name="T20" fmla="*/ 710 w 711"/>
                <a:gd name="T21" fmla="*/ 628 h 660"/>
                <a:gd name="T22" fmla="*/ 704 w 711"/>
                <a:gd name="T23" fmla="*/ 640 h 660"/>
                <a:gd name="T24" fmla="*/ 694 w 711"/>
                <a:gd name="T25" fmla="*/ 650 h 660"/>
                <a:gd name="T26" fmla="*/ 681 w 711"/>
                <a:gd name="T27" fmla="*/ 658 h 660"/>
                <a:gd name="T28" fmla="*/ 668 w 711"/>
                <a:gd name="T29" fmla="*/ 660 h 660"/>
                <a:gd name="T30" fmla="*/ 656 w 711"/>
                <a:gd name="T31" fmla="*/ 658 h 660"/>
                <a:gd name="T32" fmla="*/ 645 w 711"/>
                <a:gd name="T33" fmla="*/ 653 h 660"/>
                <a:gd name="T34" fmla="*/ 356 w 711"/>
                <a:gd name="T35" fmla="*/ 466 h 660"/>
                <a:gd name="T36" fmla="*/ 68 w 711"/>
                <a:gd name="T37" fmla="*/ 653 h 660"/>
                <a:gd name="T38" fmla="*/ 56 w 711"/>
                <a:gd name="T39" fmla="*/ 658 h 660"/>
                <a:gd name="T40" fmla="*/ 44 w 711"/>
                <a:gd name="T41" fmla="*/ 660 h 660"/>
                <a:gd name="T42" fmla="*/ 29 w 711"/>
                <a:gd name="T43" fmla="*/ 658 h 660"/>
                <a:gd name="T44" fmla="*/ 17 w 711"/>
                <a:gd name="T45" fmla="*/ 650 h 660"/>
                <a:gd name="T46" fmla="*/ 8 w 711"/>
                <a:gd name="T47" fmla="*/ 640 h 660"/>
                <a:gd name="T48" fmla="*/ 2 w 711"/>
                <a:gd name="T49" fmla="*/ 628 h 660"/>
                <a:gd name="T50" fmla="*/ 0 w 711"/>
                <a:gd name="T51" fmla="*/ 614 h 660"/>
                <a:gd name="T52" fmla="*/ 3 w 711"/>
                <a:gd name="T53" fmla="*/ 601 h 660"/>
                <a:gd name="T54" fmla="*/ 10 w 711"/>
                <a:gd name="T55" fmla="*/ 589 h 660"/>
                <a:gd name="T56" fmla="*/ 21 w 711"/>
                <a:gd name="T57" fmla="*/ 581 h 660"/>
                <a:gd name="T58" fmla="*/ 312 w 711"/>
                <a:gd name="T59" fmla="*/ 391 h 660"/>
                <a:gd name="T60" fmla="*/ 312 w 711"/>
                <a:gd name="T61" fmla="*/ 43 h 660"/>
                <a:gd name="T62" fmla="*/ 316 w 711"/>
                <a:gd name="T63" fmla="*/ 26 h 660"/>
                <a:gd name="T64" fmla="*/ 326 w 711"/>
                <a:gd name="T65" fmla="*/ 13 h 660"/>
                <a:gd name="T66" fmla="*/ 339 w 711"/>
                <a:gd name="T67" fmla="*/ 4 h 660"/>
                <a:gd name="T68" fmla="*/ 356 w 711"/>
                <a:gd name="T69" fmla="*/ 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11" h="660">
                  <a:moveTo>
                    <a:pt x="356" y="0"/>
                  </a:moveTo>
                  <a:lnTo>
                    <a:pt x="372" y="4"/>
                  </a:lnTo>
                  <a:lnTo>
                    <a:pt x="386" y="12"/>
                  </a:lnTo>
                  <a:lnTo>
                    <a:pt x="395" y="26"/>
                  </a:lnTo>
                  <a:lnTo>
                    <a:pt x="399" y="43"/>
                  </a:lnTo>
                  <a:lnTo>
                    <a:pt x="399" y="391"/>
                  </a:lnTo>
                  <a:lnTo>
                    <a:pt x="692" y="581"/>
                  </a:lnTo>
                  <a:lnTo>
                    <a:pt x="701" y="590"/>
                  </a:lnTo>
                  <a:lnTo>
                    <a:pt x="708" y="601"/>
                  </a:lnTo>
                  <a:lnTo>
                    <a:pt x="711" y="614"/>
                  </a:lnTo>
                  <a:lnTo>
                    <a:pt x="710" y="628"/>
                  </a:lnTo>
                  <a:lnTo>
                    <a:pt x="704" y="640"/>
                  </a:lnTo>
                  <a:lnTo>
                    <a:pt x="694" y="650"/>
                  </a:lnTo>
                  <a:lnTo>
                    <a:pt x="681" y="658"/>
                  </a:lnTo>
                  <a:lnTo>
                    <a:pt x="668" y="660"/>
                  </a:lnTo>
                  <a:lnTo>
                    <a:pt x="656" y="658"/>
                  </a:lnTo>
                  <a:lnTo>
                    <a:pt x="645" y="653"/>
                  </a:lnTo>
                  <a:lnTo>
                    <a:pt x="356" y="466"/>
                  </a:lnTo>
                  <a:lnTo>
                    <a:pt x="68" y="653"/>
                  </a:lnTo>
                  <a:lnTo>
                    <a:pt x="56" y="658"/>
                  </a:lnTo>
                  <a:lnTo>
                    <a:pt x="44" y="660"/>
                  </a:lnTo>
                  <a:lnTo>
                    <a:pt x="29" y="658"/>
                  </a:lnTo>
                  <a:lnTo>
                    <a:pt x="17" y="650"/>
                  </a:lnTo>
                  <a:lnTo>
                    <a:pt x="8" y="640"/>
                  </a:lnTo>
                  <a:lnTo>
                    <a:pt x="2" y="628"/>
                  </a:lnTo>
                  <a:lnTo>
                    <a:pt x="0" y="614"/>
                  </a:lnTo>
                  <a:lnTo>
                    <a:pt x="3" y="601"/>
                  </a:lnTo>
                  <a:lnTo>
                    <a:pt x="10" y="589"/>
                  </a:lnTo>
                  <a:lnTo>
                    <a:pt x="21" y="581"/>
                  </a:lnTo>
                  <a:lnTo>
                    <a:pt x="312" y="391"/>
                  </a:lnTo>
                  <a:lnTo>
                    <a:pt x="312" y="43"/>
                  </a:lnTo>
                  <a:lnTo>
                    <a:pt x="316" y="26"/>
                  </a:lnTo>
                  <a:lnTo>
                    <a:pt x="326" y="13"/>
                  </a:lnTo>
                  <a:lnTo>
                    <a:pt x="339" y="4"/>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8" name="Freeform 616"/>
            <p:cNvSpPr>
              <a:spLocks/>
            </p:cNvSpPr>
            <p:nvPr/>
          </p:nvSpPr>
          <p:spPr bwMode="auto">
            <a:xfrm>
              <a:off x="4459" y="3234"/>
              <a:ext cx="70" cy="91"/>
            </a:xfrm>
            <a:custGeom>
              <a:avLst/>
              <a:gdLst>
                <a:gd name="T0" fmla="*/ 176 w 352"/>
                <a:gd name="T1" fmla="*/ 0 h 453"/>
                <a:gd name="T2" fmla="*/ 189 w 352"/>
                <a:gd name="T3" fmla="*/ 1 h 453"/>
                <a:gd name="T4" fmla="*/ 212 w 352"/>
                <a:gd name="T5" fmla="*/ 4 h 453"/>
                <a:gd name="T6" fmla="*/ 242 w 352"/>
                <a:gd name="T7" fmla="*/ 11 h 453"/>
                <a:gd name="T8" fmla="*/ 274 w 352"/>
                <a:gd name="T9" fmla="*/ 27 h 453"/>
                <a:gd name="T10" fmla="*/ 305 w 352"/>
                <a:gd name="T11" fmla="*/ 53 h 453"/>
                <a:gd name="T12" fmla="*/ 332 w 352"/>
                <a:gd name="T13" fmla="*/ 91 h 453"/>
                <a:gd name="T14" fmla="*/ 347 w 352"/>
                <a:gd name="T15" fmla="*/ 145 h 453"/>
                <a:gd name="T16" fmla="*/ 351 w 352"/>
                <a:gd name="T17" fmla="*/ 183 h 453"/>
                <a:gd name="T18" fmla="*/ 352 w 352"/>
                <a:gd name="T19" fmla="*/ 199 h 453"/>
                <a:gd name="T20" fmla="*/ 352 w 352"/>
                <a:gd name="T21" fmla="*/ 231 h 453"/>
                <a:gd name="T22" fmla="*/ 348 w 352"/>
                <a:gd name="T23" fmla="*/ 271 h 453"/>
                <a:gd name="T24" fmla="*/ 340 w 352"/>
                <a:gd name="T25" fmla="*/ 316 h 453"/>
                <a:gd name="T26" fmla="*/ 324 w 352"/>
                <a:gd name="T27" fmla="*/ 360 h 453"/>
                <a:gd name="T28" fmla="*/ 298 w 352"/>
                <a:gd name="T29" fmla="*/ 400 h 453"/>
                <a:gd name="T30" fmla="*/ 261 w 352"/>
                <a:gd name="T31" fmla="*/ 432 h 453"/>
                <a:gd name="T32" fmla="*/ 209 w 352"/>
                <a:gd name="T33" fmla="*/ 450 h 453"/>
                <a:gd name="T34" fmla="*/ 176 w 352"/>
                <a:gd name="T35" fmla="*/ 453 h 453"/>
                <a:gd name="T36" fmla="*/ 117 w 352"/>
                <a:gd name="T37" fmla="*/ 443 h 453"/>
                <a:gd name="T38" fmla="*/ 72 w 352"/>
                <a:gd name="T39" fmla="*/ 418 h 453"/>
                <a:gd name="T40" fmla="*/ 41 w 352"/>
                <a:gd name="T41" fmla="*/ 381 h 453"/>
                <a:gd name="T42" fmla="*/ 20 w 352"/>
                <a:gd name="T43" fmla="*/ 339 h 453"/>
                <a:gd name="T44" fmla="*/ 8 w 352"/>
                <a:gd name="T45" fmla="*/ 293 h 453"/>
                <a:gd name="T46" fmla="*/ 2 w 352"/>
                <a:gd name="T47" fmla="*/ 250 h 453"/>
                <a:gd name="T48" fmla="*/ 0 w 352"/>
                <a:gd name="T49" fmla="*/ 214 h 453"/>
                <a:gd name="T50" fmla="*/ 0 w 352"/>
                <a:gd name="T51" fmla="*/ 189 h 453"/>
                <a:gd name="T52" fmla="*/ 2 w 352"/>
                <a:gd name="T53" fmla="*/ 180 h 453"/>
                <a:gd name="T54" fmla="*/ 11 w 352"/>
                <a:gd name="T55" fmla="*/ 117 h 453"/>
                <a:gd name="T56" fmla="*/ 33 w 352"/>
                <a:gd name="T57" fmla="*/ 70 h 453"/>
                <a:gd name="T58" fmla="*/ 63 w 352"/>
                <a:gd name="T59" fmla="*/ 39 h 453"/>
                <a:gd name="T60" fmla="*/ 94 w 352"/>
                <a:gd name="T61" fmla="*/ 18 h 453"/>
                <a:gd name="T62" fmla="*/ 126 w 352"/>
                <a:gd name="T63" fmla="*/ 6 h 453"/>
                <a:gd name="T64" fmla="*/ 153 w 352"/>
                <a:gd name="T65" fmla="*/ 1 h 453"/>
                <a:gd name="T66" fmla="*/ 171 w 352"/>
                <a:gd name="T67" fmla="*/ 0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52" h="453">
                  <a:moveTo>
                    <a:pt x="171" y="0"/>
                  </a:moveTo>
                  <a:lnTo>
                    <a:pt x="176" y="0"/>
                  </a:lnTo>
                  <a:lnTo>
                    <a:pt x="180" y="0"/>
                  </a:lnTo>
                  <a:lnTo>
                    <a:pt x="189" y="1"/>
                  </a:lnTo>
                  <a:lnTo>
                    <a:pt x="200" y="1"/>
                  </a:lnTo>
                  <a:lnTo>
                    <a:pt x="212" y="4"/>
                  </a:lnTo>
                  <a:lnTo>
                    <a:pt x="226" y="6"/>
                  </a:lnTo>
                  <a:lnTo>
                    <a:pt x="242" y="11"/>
                  </a:lnTo>
                  <a:lnTo>
                    <a:pt x="258" y="18"/>
                  </a:lnTo>
                  <a:lnTo>
                    <a:pt x="274" y="27"/>
                  </a:lnTo>
                  <a:lnTo>
                    <a:pt x="291" y="39"/>
                  </a:lnTo>
                  <a:lnTo>
                    <a:pt x="305" y="53"/>
                  </a:lnTo>
                  <a:lnTo>
                    <a:pt x="320" y="71"/>
                  </a:lnTo>
                  <a:lnTo>
                    <a:pt x="332" y="91"/>
                  </a:lnTo>
                  <a:lnTo>
                    <a:pt x="341" y="117"/>
                  </a:lnTo>
                  <a:lnTo>
                    <a:pt x="347" y="145"/>
                  </a:lnTo>
                  <a:lnTo>
                    <a:pt x="351" y="180"/>
                  </a:lnTo>
                  <a:lnTo>
                    <a:pt x="351" y="183"/>
                  </a:lnTo>
                  <a:lnTo>
                    <a:pt x="352" y="189"/>
                  </a:lnTo>
                  <a:lnTo>
                    <a:pt x="352" y="199"/>
                  </a:lnTo>
                  <a:lnTo>
                    <a:pt x="352" y="214"/>
                  </a:lnTo>
                  <a:lnTo>
                    <a:pt x="352" y="231"/>
                  </a:lnTo>
                  <a:lnTo>
                    <a:pt x="351" y="250"/>
                  </a:lnTo>
                  <a:lnTo>
                    <a:pt x="348" y="271"/>
                  </a:lnTo>
                  <a:lnTo>
                    <a:pt x="346" y="293"/>
                  </a:lnTo>
                  <a:lnTo>
                    <a:pt x="340" y="316"/>
                  </a:lnTo>
                  <a:lnTo>
                    <a:pt x="334" y="339"/>
                  </a:lnTo>
                  <a:lnTo>
                    <a:pt x="324" y="360"/>
                  </a:lnTo>
                  <a:lnTo>
                    <a:pt x="312" y="381"/>
                  </a:lnTo>
                  <a:lnTo>
                    <a:pt x="298" y="400"/>
                  </a:lnTo>
                  <a:lnTo>
                    <a:pt x="281" y="418"/>
                  </a:lnTo>
                  <a:lnTo>
                    <a:pt x="261" y="432"/>
                  </a:lnTo>
                  <a:lnTo>
                    <a:pt x="237" y="443"/>
                  </a:lnTo>
                  <a:lnTo>
                    <a:pt x="209" y="450"/>
                  </a:lnTo>
                  <a:lnTo>
                    <a:pt x="178" y="453"/>
                  </a:lnTo>
                  <a:lnTo>
                    <a:pt x="176" y="453"/>
                  </a:lnTo>
                  <a:lnTo>
                    <a:pt x="144" y="450"/>
                  </a:lnTo>
                  <a:lnTo>
                    <a:pt x="117" y="443"/>
                  </a:lnTo>
                  <a:lnTo>
                    <a:pt x="93" y="432"/>
                  </a:lnTo>
                  <a:lnTo>
                    <a:pt x="72" y="418"/>
                  </a:lnTo>
                  <a:lnTo>
                    <a:pt x="54" y="400"/>
                  </a:lnTo>
                  <a:lnTo>
                    <a:pt x="41" y="381"/>
                  </a:lnTo>
                  <a:lnTo>
                    <a:pt x="29" y="360"/>
                  </a:lnTo>
                  <a:lnTo>
                    <a:pt x="20" y="339"/>
                  </a:lnTo>
                  <a:lnTo>
                    <a:pt x="12" y="316"/>
                  </a:lnTo>
                  <a:lnTo>
                    <a:pt x="8" y="293"/>
                  </a:lnTo>
                  <a:lnTo>
                    <a:pt x="4" y="271"/>
                  </a:lnTo>
                  <a:lnTo>
                    <a:pt x="2" y="250"/>
                  </a:lnTo>
                  <a:lnTo>
                    <a:pt x="0" y="231"/>
                  </a:lnTo>
                  <a:lnTo>
                    <a:pt x="0" y="214"/>
                  </a:lnTo>
                  <a:lnTo>
                    <a:pt x="0" y="199"/>
                  </a:lnTo>
                  <a:lnTo>
                    <a:pt x="0" y="189"/>
                  </a:lnTo>
                  <a:lnTo>
                    <a:pt x="2" y="183"/>
                  </a:lnTo>
                  <a:lnTo>
                    <a:pt x="2" y="180"/>
                  </a:lnTo>
                  <a:lnTo>
                    <a:pt x="5" y="145"/>
                  </a:lnTo>
                  <a:lnTo>
                    <a:pt x="11" y="117"/>
                  </a:lnTo>
                  <a:lnTo>
                    <a:pt x="21" y="91"/>
                  </a:lnTo>
                  <a:lnTo>
                    <a:pt x="33" y="70"/>
                  </a:lnTo>
                  <a:lnTo>
                    <a:pt x="47" y="53"/>
                  </a:lnTo>
                  <a:lnTo>
                    <a:pt x="63" y="39"/>
                  </a:lnTo>
                  <a:lnTo>
                    <a:pt x="78" y="27"/>
                  </a:lnTo>
                  <a:lnTo>
                    <a:pt x="94" y="18"/>
                  </a:lnTo>
                  <a:lnTo>
                    <a:pt x="111" y="11"/>
                  </a:lnTo>
                  <a:lnTo>
                    <a:pt x="126" y="6"/>
                  </a:lnTo>
                  <a:lnTo>
                    <a:pt x="141" y="4"/>
                  </a:lnTo>
                  <a:lnTo>
                    <a:pt x="153" y="1"/>
                  </a:lnTo>
                  <a:lnTo>
                    <a:pt x="164" y="1"/>
                  </a:lnTo>
                  <a:lnTo>
                    <a:pt x="1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9" name="Freeform 617"/>
            <p:cNvSpPr>
              <a:spLocks/>
            </p:cNvSpPr>
            <p:nvPr/>
          </p:nvSpPr>
          <p:spPr bwMode="auto">
            <a:xfrm>
              <a:off x="4420" y="3334"/>
              <a:ext cx="149" cy="85"/>
            </a:xfrm>
            <a:custGeom>
              <a:avLst/>
              <a:gdLst>
                <a:gd name="T0" fmla="*/ 311 w 743"/>
                <a:gd name="T1" fmla="*/ 222 h 426"/>
                <a:gd name="T2" fmla="*/ 337 w 743"/>
                <a:gd name="T3" fmla="*/ 84 h 426"/>
                <a:gd name="T4" fmla="*/ 323 w 743"/>
                <a:gd name="T5" fmla="*/ 51 h 426"/>
                <a:gd name="T6" fmla="*/ 322 w 743"/>
                <a:gd name="T7" fmla="*/ 27 h 426"/>
                <a:gd name="T8" fmla="*/ 331 w 743"/>
                <a:gd name="T9" fmla="*/ 12 h 426"/>
                <a:gd name="T10" fmla="*/ 346 w 743"/>
                <a:gd name="T11" fmla="*/ 4 h 426"/>
                <a:gd name="T12" fmla="*/ 360 w 743"/>
                <a:gd name="T13" fmla="*/ 1 h 426"/>
                <a:gd name="T14" fmla="*/ 370 w 743"/>
                <a:gd name="T15" fmla="*/ 0 h 426"/>
                <a:gd name="T16" fmla="*/ 376 w 743"/>
                <a:gd name="T17" fmla="*/ 0 h 426"/>
                <a:gd name="T18" fmla="*/ 389 w 743"/>
                <a:gd name="T19" fmla="*/ 3 h 426"/>
                <a:gd name="T20" fmla="*/ 403 w 743"/>
                <a:gd name="T21" fmla="*/ 7 h 426"/>
                <a:gd name="T22" fmla="*/ 415 w 743"/>
                <a:gd name="T23" fmla="*/ 18 h 426"/>
                <a:gd name="T24" fmla="*/ 421 w 743"/>
                <a:gd name="T25" fmla="*/ 37 h 426"/>
                <a:gd name="T26" fmla="*/ 414 w 743"/>
                <a:gd name="T27" fmla="*/ 66 h 426"/>
                <a:gd name="T28" fmla="*/ 390 w 743"/>
                <a:gd name="T29" fmla="*/ 106 h 426"/>
                <a:gd name="T30" fmla="*/ 502 w 743"/>
                <a:gd name="T31" fmla="*/ 0 h 426"/>
                <a:gd name="T32" fmla="*/ 511 w 743"/>
                <a:gd name="T33" fmla="*/ 5 h 426"/>
                <a:gd name="T34" fmla="*/ 538 w 743"/>
                <a:gd name="T35" fmla="*/ 18 h 426"/>
                <a:gd name="T36" fmla="*/ 576 w 743"/>
                <a:gd name="T37" fmla="*/ 39 h 426"/>
                <a:gd name="T38" fmla="*/ 622 w 743"/>
                <a:gd name="T39" fmla="*/ 64 h 426"/>
                <a:gd name="T40" fmla="*/ 670 w 743"/>
                <a:gd name="T41" fmla="*/ 93 h 426"/>
                <a:gd name="T42" fmla="*/ 714 w 743"/>
                <a:gd name="T43" fmla="*/ 132 h 426"/>
                <a:gd name="T44" fmla="*/ 736 w 743"/>
                <a:gd name="T45" fmla="*/ 177 h 426"/>
                <a:gd name="T46" fmla="*/ 743 w 743"/>
                <a:gd name="T47" fmla="*/ 229 h 426"/>
                <a:gd name="T48" fmla="*/ 0 w 743"/>
                <a:gd name="T49" fmla="*/ 426 h 426"/>
                <a:gd name="T50" fmla="*/ 1 w 743"/>
                <a:gd name="T51" fmla="*/ 202 h 426"/>
                <a:gd name="T52" fmla="*/ 14 w 743"/>
                <a:gd name="T53" fmla="*/ 153 h 426"/>
                <a:gd name="T54" fmla="*/ 47 w 743"/>
                <a:gd name="T55" fmla="*/ 112 h 426"/>
                <a:gd name="T56" fmla="*/ 96 w 743"/>
                <a:gd name="T57" fmla="*/ 78 h 426"/>
                <a:gd name="T58" fmla="*/ 144 w 743"/>
                <a:gd name="T59" fmla="*/ 51 h 426"/>
                <a:gd name="T60" fmla="*/ 186 w 743"/>
                <a:gd name="T61" fmla="*/ 28 h 426"/>
                <a:gd name="T62" fmla="*/ 218 w 743"/>
                <a:gd name="T63" fmla="*/ 11 h 426"/>
                <a:gd name="T64" fmla="*/ 238 w 743"/>
                <a:gd name="T65" fmla="*/ 1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3" h="426">
                  <a:moveTo>
                    <a:pt x="240" y="0"/>
                  </a:moveTo>
                  <a:lnTo>
                    <a:pt x="311" y="222"/>
                  </a:lnTo>
                  <a:lnTo>
                    <a:pt x="352" y="106"/>
                  </a:lnTo>
                  <a:lnTo>
                    <a:pt x="337" y="84"/>
                  </a:lnTo>
                  <a:lnTo>
                    <a:pt x="328" y="66"/>
                  </a:lnTo>
                  <a:lnTo>
                    <a:pt x="323" y="51"/>
                  </a:lnTo>
                  <a:lnTo>
                    <a:pt x="320" y="37"/>
                  </a:lnTo>
                  <a:lnTo>
                    <a:pt x="322" y="27"/>
                  </a:lnTo>
                  <a:lnTo>
                    <a:pt x="326" y="18"/>
                  </a:lnTo>
                  <a:lnTo>
                    <a:pt x="331" y="12"/>
                  </a:lnTo>
                  <a:lnTo>
                    <a:pt x="338" y="7"/>
                  </a:lnTo>
                  <a:lnTo>
                    <a:pt x="346" y="4"/>
                  </a:lnTo>
                  <a:lnTo>
                    <a:pt x="353" y="3"/>
                  </a:lnTo>
                  <a:lnTo>
                    <a:pt x="360" y="1"/>
                  </a:lnTo>
                  <a:lnTo>
                    <a:pt x="366" y="0"/>
                  </a:lnTo>
                  <a:lnTo>
                    <a:pt x="370" y="0"/>
                  </a:lnTo>
                  <a:lnTo>
                    <a:pt x="372" y="0"/>
                  </a:lnTo>
                  <a:lnTo>
                    <a:pt x="376" y="0"/>
                  </a:lnTo>
                  <a:lnTo>
                    <a:pt x="382" y="1"/>
                  </a:lnTo>
                  <a:lnTo>
                    <a:pt x="389" y="3"/>
                  </a:lnTo>
                  <a:lnTo>
                    <a:pt x="396" y="4"/>
                  </a:lnTo>
                  <a:lnTo>
                    <a:pt x="403" y="7"/>
                  </a:lnTo>
                  <a:lnTo>
                    <a:pt x="410" y="12"/>
                  </a:lnTo>
                  <a:lnTo>
                    <a:pt x="415" y="18"/>
                  </a:lnTo>
                  <a:lnTo>
                    <a:pt x="420" y="27"/>
                  </a:lnTo>
                  <a:lnTo>
                    <a:pt x="421" y="37"/>
                  </a:lnTo>
                  <a:lnTo>
                    <a:pt x="419" y="51"/>
                  </a:lnTo>
                  <a:lnTo>
                    <a:pt x="414" y="66"/>
                  </a:lnTo>
                  <a:lnTo>
                    <a:pt x="404" y="84"/>
                  </a:lnTo>
                  <a:lnTo>
                    <a:pt x="390" y="106"/>
                  </a:lnTo>
                  <a:lnTo>
                    <a:pt x="431" y="222"/>
                  </a:lnTo>
                  <a:lnTo>
                    <a:pt x="502" y="0"/>
                  </a:lnTo>
                  <a:lnTo>
                    <a:pt x="504" y="1"/>
                  </a:lnTo>
                  <a:lnTo>
                    <a:pt x="511" y="5"/>
                  </a:lnTo>
                  <a:lnTo>
                    <a:pt x="523" y="11"/>
                  </a:lnTo>
                  <a:lnTo>
                    <a:pt x="538" y="18"/>
                  </a:lnTo>
                  <a:lnTo>
                    <a:pt x="556" y="28"/>
                  </a:lnTo>
                  <a:lnTo>
                    <a:pt x="576" y="39"/>
                  </a:lnTo>
                  <a:lnTo>
                    <a:pt x="598" y="51"/>
                  </a:lnTo>
                  <a:lnTo>
                    <a:pt x="622" y="64"/>
                  </a:lnTo>
                  <a:lnTo>
                    <a:pt x="646" y="78"/>
                  </a:lnTo>
                  <a:lnTo>
                    <a:pt x="670" y="93"/>
                  </a:lnTo>
                  <a:lnTo>
                    <a:pt x="695" y="112"/>
                  </a:lnTo>
                  <a:lnTo>
                    <a:pt x="714" y="132"/>
                  </a:lnTo>
                  <a:lnTo>
                    <a:pt x="727" y="154"/>
                  </a:lnTo>
                  <a:lnTo>
                    <a:pt x="736" y="177"/>
                  </a:lnTo>
                  <a:lnTo>
                    <a:pt x="740" y="202"/>
                  </a:lnTo>
                  <a:lnTo>
                    <a:pt x="743" y="229"/>
                  </a:lnTo>
                  <a:lnTo>
                    <a:pt x="743" y="426"/>
                  </a:lnTo>
                  <a:lnTo>
                    <a:pt x="0" y="426"/>
                  </a:lnTo>
                  <a:lnTo>
                    <a:pt x="0" y="229"/>
                  </a:lnTo>
                  <a:lnTo>
                    <a:pt x="1" y="202"/>
                  </a:lnTo>
                  <a:lnTo>
                    <a:pt x="6" y="177"/>
                  </a:lnTo>
                  <a:lnTo>
                    <a:pt x="14" y="153"/>
                  </a:lnTo>
                  <a:lnTo>
                    <a:pt x="28" y="132"/>
                  </a:lnTo>
                  <a:lnTo>
                    <a:pt x="47" y="112"/>
                  </a:lnTo>
                  <a:lnTo>
                    <a:pt x="72" y="93"/>
                  </a:lnTo>
                  <a:lnTo>
                    <a:pt x="96" y="78"/>
                  </a:lnTo>
                  <a:lnTo>
                    <a:pt x="120" y="64"/>
                  </a:lnTo>
                  <a:lnTo>
                    <a:pt x="144" y="51"/>
                  </a:lnTo>
                  <a:lnTo>
                    <a:pt x="166" y="39"/>
                  </a:lnTo>
                  <a:lnTo>
                    <a:pt x="186" y="28"/>
                  </a:lnTo>
                  <a:lnTo>
                    <a:pt x="204" y="18"/>
                  </a:lnTo>
                  <a:lnTo>
                    <a:pt x="218" y="11"/>
                  </a:lnTo>
                  <a:lnTo>
                    <a:pt x="230" y="5"/>
                  </a:lnTo>
                  <a:lnTo>
                    <a:pt x="238" y="1"/>
                  </a:lnTo>
                  <a:lnTo>
                    <a:pt x="2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20" name="Freeform 622"/>
          <p:cNvSpPr>
            <a:spLocks noEditPoints="1"/>
          </p:cNvSpPr>
          <p:nvPr/>
        </p:nvSpPr>
        <p:spPr bwMode="auto">
          <a:xfrm>
            <a:off x="5755242" y="2030773"/>
            <a:ext cx="201152" cy="201691"/>
          </a:xfrm>
          <a:custGeom>
            <a:avLst/>
            <a:gdLst>
              <a:gd name="T0" fmla="*/ 1370 w 3359"/>
              <a:gd name="T1" fmla="*/ 1982 h 3362"/>
              <a:gd name="T2" fmla="*/ 1342 w 3359"/>
              <a:gd name="T3" fmla="*/ 2001 h 3362"/>
              <a:gd name="T4" fmla="*/ 1332 w 3359"/>
              <a:gd name="T5" fmla="*/ 2034 h 3362"/>
              <a:gd name="T6" fmla="*/ 2027 w 3359"/>
              <a:gd name="T7" fmla="*/ 3247 h 3362"/>
              <a:gd name="T8" fmla="*/ 2025 w 3359"/>
              <a:gd name="T9" fmla="*/ 2017 h 3362"/>
              <a:gd name="T10" fmla="*/ 2005 w 3359"/>
              <a:gd name="T11" fmla="*/ 1990 h 3362"/>
              <a:gd name="T12" fmla="*/ 1973 w 3359"/>
              <a:gd name="T13" fmla="*/ 1979 h 3362"/>
              <a:gd name="T14" fmla="*/ 2374 w 3359"/>
              <a:gd name="T15" fmla="*/ 424 h 3362"/>
              <a:gd name="T16" fmla="*/ 2722 w 3359"/>
              <a:gd name="T17" fmla="*/ 962 h 3362"/>
              <a:gd name="T18" fmla="*/ 2374 w 3359"/>
              <a:gd name="T19" fmla="*/ 424 h 3362"/>
              <a:gd name="T20" fmla="*/ 405 w 3359"/>
              <a:gd name="T21" fmla="*/ 1334 h 3362"/>
              <a:gd name="T22" fmla="*/ 1216 w 3359"/>
              <a:gd name="T23" fmla="*/ 3247 h 3362"/>
              <a:gd name="T24" fmla="*/ 1219 w 3359"/>
              <a:gd name="T25" fmla="*/ 2003 h 3362"/>
              <a:gd name="T26" fmla="*/ 1239 w 3359"/>
              <a:gd name="T27" fmla="*/ 1948 h 3362"/>
              <a:gd name="T28" fmla="*/ 1277 w 3359"/>
              <a:gd name="T29" fmla="*/ 1904 h 3362"/>
              <a:gd name="T30" fmla="*/ 1328 w 3359"/>
              <a:gd name="T31" fmla="*/ 1875 h 3362"/>
              <a:gd name="T32" fmla="*/ 1387 w 3359"/>
              <a:gd name="T33" fmla="*/ 1864 h 3362"/>
              <a:gd name="T34" fmla="*/ 2004 w 3359"/>
              <a:gd name="T35" fmla="*/ 1867 h 3362"/>
              <a:gd name="T36" fmla="*/ 2058 w 3359"/>
              <a:gd name="T37" fmla="*/ 1887 h 3362"/>
              <a:gd name="T38" fmla="*/ 2103 w 3359"/>
              <a:gd name="T39" fmla="*/ 1925 h 3362"/>
              <a:gd name="T40" fmla="*/ 2132 w 3359"/>
              <a:gd name="T41" fmla="*/ 1974 h 3362"/>
              <a:gd name="T42" fmla="*/ 2143 w 3359"/>
              <a:gd name="T43" fmla="*/ 2034 h 3362"/>
              <a:gd name="T44" fmla="*/ 2953 w 3359"/>
              <a:gd name="T45" fmla="*/ 3247 h 3362"/>
              <a:gd name="T46" fmla="*/ 2838 w 3359"/>
              <a:gd name="T47" fmla="*/ 1227 h 3362"/>
              <a:gd name="T48" fmla="*/ 1679 w 3359"/>
              <a:gd name="T49" fmla="*/ 157 h 3362"/>
              <a:gd name="T50" fmla="*/ 2258 w 3359"/>
              <a:gd name="T51" fmla="*/ 535 h 3362"/>
              <a:gd name="T52" fmla="*/ 2838 w 3359"/>
              <a:gd name="T53" fmla="*/ 309 h 3362"/>
              <a:gd name="T54" fmla="*/ 3341 w 3359"/>
              <a:gd name="T55" fmla="*/ 1534 h 3362"/>
              <a:gd name="T56" fmla="*/ 3357 w 3359"/>
              <a:gd name="T57" fmla="*/ 1559 h 3362"/>
              <a:gd name="T58" fmla="*/ 3358 w 3359"/>
              <a:gd name="T59" fmla="*/ 1589 h 3362"/>
              <a:gd name="T60" fmla="*/ 3344 w 3359"/>
              <a:gd name="T61" fmla="*/ 1616 h 3362"/>
              <a:gd name="T62" fmla="*/ 3317 w 3359"/>
              <a:gd name="T63" fmla="*/ 1632 h 3362"/>
              <a:gd name="T64" fmla="*/ 3287 w 3359"/>
              <a:gd name="T65" fmla="*/ 1633 h 3362"/>
              <a:gd name="T66" fmla="*/ 3262 w 3359"/>
              <a:gd name="T67" fmla="*/ 1618 h 3362"/>
              <a:gd name="T68" fmla="*/ 3069 w 3359"/>
              <a:gd name="T69" fmla="*/ 3362 h 3362"/>
              <a:gd name="T70" fmla="*/ 290 w 3359"/>
              <a:gd name="T71" fmla="*/ 1441 h 3362"/>
              <a:gd name="T72" fmla="*/ 85 w 3359"/>
              <a:gd name="T73" fmla="*/ 1627 h 3362"/>
              <a:gd name="T74" fmla="*/ 56 w 3359"/>
              <a:gd name="T75" fmla="*/ 1634 h 3362"/>
              <a:gd name="T76" fmla="*/ 28 w 3359"/>
              <a:gd name="T77" fmla="*/ 1625 h 3362"/>
              <a:gd name="T78" fmla="*/ 7 w 3359"/>
              <a:gd name="T79" fmla="*/ 1603 h 3362"/>
              <a:gd name="T80" fmla="*/ 0 w 3359"/>
              <a:gd name="T81" fmla="*/ 1574 h 3362"/>
              <a:gd name="T82" fmla="*/ 9 w 3359"/>
              <a:gd name="T83" fmla="*/ 1546 h 3362"/>
              <a:gd name="T84" fmla="*/ 1679 w 3359"/>
              <a:gd name="T85" fmla="*/ 0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59" h="3362">
                <a:moveTo>
                  <a:pt x="1387" y="1979"/>
                </a:moveTo>
                <a:lnTo>
                  <a:pt x="1370" y="1982"/>
                </a:lnTo>
                <a:lnTo>
                  <a:pt x="1354" y="1990"/>
                </a:lnTo>
                <a:lnTo>
                  <a:pt x="1342" y="2001"/>
                </a:lnTo>
                <a:lnTo>
                  <a:pt x="1335" y="2017"/>
                </a:lnTo>
                <a:lnTo>
                  <a:pt x="1332" y="2034"/>
                </a:lnTo>
                <a:lnTo>
                  <a:pt x="1332" y="3247"/>
                </a:lnTo>
                <a:lnTo>
                  <a:pt x="2027" y="3247"/>
                </a:lnTo>
                <a:lnTo>
                  <a:pt x="2027" y="2034"/>
                </a:lnTo>
                <a:lnTo>
                  <a:pt x="2025" y="2017"/>
                </a:lnTo>
                <a:lnTo>
                  <a:pt x="2016" y="2001"/>
                </a:lnTo>
                <a:lnTo>
                  <a:pt x="2005" y="1990"/>
                </a:lnTo>
                <a:lnTo>
                  <a:pt x="1990" y="1982"/>
                </a:lnTo>
                <a:lnTo>
                  <a:pt x="1973" y="1979"/>
                </a:lnTo>
                <a:lnTo>
                  <a:pt x="1387" y="1979"/>
                </a:lnTo>
                <a:close/>
                <a:moveTo>
                  <a:pt x="2374" y="424"/>
                </a:moveTo>
                <a:lnTo>
                  <a:pt x="2374" y="642"/>
                </a:lnTo>
                <a:lnTo>
                  <a:pt x="2722" y="962"/>
                </a:lnTo>
                <a:lnTo>
                  <a:pt x="2722" y="424"/>
                </a:lnTo>
                <a:lnTo>
                  <a:pt x="2374" y="424"/>
                </a:lnTo>
                <a:close/>
                <a:moveTo>
                  <a:pt x="1679" y="157"/>
                </a:moveTo>
                <a:lnTo>
                  <a:pt x="405" y="1334"/>
                </a:lnTo>
                <a:lnTo>
                  <a:pt x="405" y="3247"/>
                </a:lnTo>
                <a:lnTo>
                  <a:pt x="1216" y="3247"/>
                </a:lnTo>
                <a:lnTo>
                  <a:pt x="1216" y="2034"/>
                </a:lnTo>
                <a:lnTo>
                  <a:pt x="1219" y="2003"/>
                </a:lnTo>
                <a:lnTo>
                  <a:pt x="1228" y="1974"/>
                </a:lnTo>
                <a:lnTo>
                  <a:pt x="1239" y="1948"/>
                </a:lnTo>
                <a:lnTo>
                  <a:pt x="1256" y="1925"/>
                </a:lnTo>
                <a:lnTo>
                  <a:pt x="1277" y="1904"/>
                </a:lnTo>
                <a:lnTo>
                  <a:pt x="1300" y="1887"/>
                </a:lnTo>
                <a:lnTo>
                  <a:pt x="1328" y="1875"/>
                </a:lnTo>
                <a:lnTo>
                  <a:pt x="1356" y="1867"/>
                </a:lnTo>
                <a:lnTo>
                  <a:pt x="1387" y="1864"/>
                </a:lnTo>
                <a:lnTo>
                  <a:pt x="1973" y="1864"/>
                </a:lnTo>
                <a:lnTo>
                  <a:pt x="2004" y="1867"/>
                </a:lnTo>
                <a:lnTo>
                  <a:pt x="2032" y="1875"/>
                </a:lnTo>
                <a:lnTo>
                  <a:pt x="2058" y="1887"/>
                </a:lnTo>
                <a:lnTo>
                  <a:pt x="2083" y="1904"/>
                </a:lnTo>
                <a:lnTo>
                  <a:pt x="2103" y="1925"/>
                </a:lnTo>
                <a:lnTo>
                  <a:pt x="2119" y="1948"/>
                </a:lnTo>
                <a:lnTo>
                  <a:pt x="2132" y="1974"/>
                </a:lnTo>
                <a:lnTo>
                  <a:pt x="2141" y="2003"/>
                </a:lnTo>
                <a:lnTo>
                  <a:pt x="2143" y="2034"/>
                </a:lnTo>
                <a:lnTo>
                  <a:pt x="2143" y="3247"/>
                </a:lnTo>
                <a:lnTo>
                  <a:pt x="2953" y="3247"/>
                </a:lnTo>
                <a:lnTo>
                  <a:pt x="2953" y="1334"/>
                </a:lnTo>
                <a:lnTo>
                  <a:pt x="2838" y="1227"/>
                </a:lnTo>
                <a:lnTo>
                  <a:pt x="2507" y="922"/>
                </a:lnTo>
                <a:lnTo>
                  <a:pt x="1679" y="157"/>
                </a:lnTo>
                <a:close/>
                <a:moveTo>
                  <a:pt x="1679" y="0"/>
                </a:moveTo>
                <a:lnTo>
                  <a:pt x="2258" y="535"/>
                </a:lnTo>
                <a:lnTo>
                  <a:pt x="2258" y="309"/>
                </a:lnTo>
                <a:lnTo>
                  <a:pt x="2838" y="309"/>
                </a:lnTo>
                <a:lnTo>
                  <a:pt x="2838" y="1069"/>
                </a:lnTo>
                <a:lnTo>
                  <a:pt x="3341" y="1534"/>
                </a:lnTo>
                <a:lnTo>
                  <a:pt x="3350" y="1546"/>
                </a:lnTo>
                <a:lnTo>
                  <a:pt x="3357" y="1559"/>
                </a:lnTo>
                <a:lnTo>
                  <a:pt x="3359" y="1574"/>
                </a:lnTo>
                <a:lnTo>
                  <a:pt x="3358" y="1589"/>
                </a:lnTo>
                <a:lnTo>
                  <a:pt x="3352" y="1603"/>
                </a:lnTo>
                <a:lnTo>
                  <a:pt x="3344" y="1616"/>
                </a:lnTo>
                <a:lnTo>
                  <a:pt x="3331" y="1625"/>
                </a:lnTo>
                <a:lnTo>
                  <a:pt x="3317" y="1632"/>
                </a:lnTo>
                <a:lnTo>
                  <a:pt x="3302" y="1634"/>
                </a:lnTo>
                <a:lnTo>
                  <a:pt x="3287" y="1633"/>
                </a:lnTo>
                <a:lnTo>
                  <a:pt x="3273" y="1627"/>
                </a:lnTo>
                <a:lnTo>
                  <a:pt x="3262" y="1618"/>
                </a:lnTo>
                <a:lnTo>
                  <a:pt x="3069" y="1441"/>
                </a:lnTo>
                <a:lnTo>
                  <a:pt x="3069" y="3362"/>
                </a:lnTo>
                <a:lnTo>
                  <a:pt x="290" y="3362"/>
                </a:lnTo>
                <a:lnTo>
                  <a:pt x="290" y="1441"/>
                </a:lnTo>
                <a:lnTo>
                  <a:pt x="98" y="1618"/>
                </a:lnTo>
                <a:lnTo>
                  <a:pt x="85" y="1627"/>
                </a:lnTo>
                <a:lnTo>
                  <a:pt x="70" y="1633"/>
                </a:lnTo>
                <a:lnTo>
                  <a:pt x="56" y="1634"/>
                </a:lnTo>
                <a:lnTo>
                  <a:pt x="42" y="1632"/>
                </a:lnTo>
                <a:lnTo>
                  <a:pt x="28" y="1625"/>
                </a:lnTo>
                <a:lnTo>
                  <a:pt x="16" y="1616"/>
                </a:lnTo>
                <a:lnTo>
                  <a:pt x="7" y="1603"/>
                </a:lnTo>
                <a:lnTo>
                  <a:pt x="2" y="1589"/>
                </a:lnTo>
                <a:lnTo>
                  <a:pt x="0" y="1574"/>
                </a:lnTo>
                <a:lnTo>
                  <a:pt x="3" y="1559"/>
                </a:lnTo>
                <a:lnTo>
                  <a:pt x="9" y="1546"/>
                </a:lnTo>
                <a:lnTo>
                  <a:pt x="19" y="1534"/>
                </a:lnTo>
                <a:lnTo>
                  <a:pt x="167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59" name="Group 727"/>
          <p:cNvGrpSpPr>
            <a:grpSpLocks noChangeAspect="1"/>
          </p:cNvGrpSpPr>
          <p:nvPr/>
        </p:nvGrpSpPr>
        <p:grpSpPr bwMode="auto">
          <a:xfrm>
            <a:off x="8075435" y="2031037"/>
            <a:ext cx="200778" cy="201161"/>
            <a:chOff x="5265" y="497"/>
            <a:chExt cx="1049" cy="1051"/>
          </a:xfrm>
          <a:solidFill>
            <a:schemeClr val="tx1">
              <a:lumMod val="65000"/>
              <a:lumOff val="35000"/>
            </a:schemeClr>
          </a:solidFill>
        </p:grpSpPr>
        <p:sp>
          <p:nvSpPr>
            <p:cNvPr id="760" name="Freeform 729"/>
            <p:cNvSpPr>
              <a:spLocks/>
            </p:cNvSpPr>
            <p:nvPr/>
          </p:nvSpPr>
          <p:spPr bwMode="auto">
            <a:xfrm>
              <a:off x="5265" y="838"/>
              <a:ext cx="142" cy="51"/>
            </a:xfrm>
            <a:custGeom>
              <a:avLst/>
              <a:gdLst>
                <a:gd name="T0" fmla="*/ 102 w 569"/>
                <a:gd name="T1" fmla="*/ 0 h 204"/>
                <a:gd name="T2" fmla="*/ 468 w 569"/>
                <a:gd name="T3" fmla="*/ 0 h 204"/>
                <a:gd name="T4" fmla="*/ 494 w 569"/>
                <a:gd name="T5" fmla="*/ 4 h 204"/>
                <a:gd name="T6" fmla="*/ 518 w 569"/>
                <a:gd name="T7" fmla="*/ 14 h 204"/>
                <a:gd name="T8" fmla="*/ 540 w 569"/>
                <a:gd name="T9" fmla="*/ 30 h 204"/>
                <a:gd name="T10" fmla="*/ 555 w 569"/>
                <a:gd name="T11" fmla="*/ 50 h 204"/>
                <a:gd name="T12" fmla="*/ 566 w 569"/>
                <a:gd name="T13" fmla="*/ 76 h 204"/>
                <a:gd name="T14" fmla="*/ 569 w 569"/>
                <a:gd name="T15" fmla="*/ 102 h 204"/>
                <a:gd name="T16" fmla="*/ 566 w 569"/>
                <a:gd name="T17" fmla="*/ 129 h 204"/>
                <a:gd name="T18" fmla="*/ 555 w 569"/>
                <a:gd name="T19" fmla="*/ 153 h 204"/>
                <a:gd name="T20" fmla="*/ 540 w 569"/>
                <a:gd name="T21" fmla="*/ 174 h 204"/>
                <a:gd name="T22" fmla="*/ 518 w 569"/>
                <a:gd name="T23" fmla="*/ 190 h 204"/>
                <a:gd name="T24" fmla="*/ 494 w 569"/>
                <a:gd name="T25" fmla="*/ 200 h 204"/>
                <a:gd name="T26" fmla="*/ 468 w 569"/>
                <a:gd name="T27" fmla="*/ 204 h 204"/>
                <a:gd name="T28" fmla="*/ 102 w 569"/>
                <a:gd name="T29" fmla="*/ 204 h 204"/>
                <a:gd name="T30" fmla="*/ 75 w 569"/>
                <a:gd name="T31" fmla="*/ 200 h 204"/>
                <a:gd name="T32" fmla="*/ 51 w 569"/>
                <a:gd name="T33" fmla="*/ 190 h 204"/>
                <a:gd name="T34" fmla="*/ 29 w 569"/>
                <a:gd name="T35" fmla="*/ 174 h 204"/>
                <a:gd name="T36" fmla="*/ 14 w 569"/>
                <a:gd name="T37" fmla="*/ 153 h 204"/>
                <a:gd name="T38" fmla="*/ 4 w 569"/>
                <a:gd name="T39" fmla="*/ 129 h 204"/>
                <a:gd name="T40" fmla="*/ 0 w 569"/>
                <a:gd name="T41" fmla="*/ 102 h 204"/>
                <a:gd name="T42" fmla="*/ 4 w 569"/>
                <a:gd name="T43" fmla="*/ 76 h 204"/>
                <a:gd name="T44" fmla="*/ 14 w 569"/>
                <a:gd name="T45" fmla="*/ 50 h 204"/>
                <a:gd name="T46" fmla="*/ 29 w 569"/>
                <a:gd name="T47" fmla="*/ 30 h 204"/>
                <a:gd name="T48" fmla="*/ 51 w 569"/>
                <a:gd name="T49" fmla="*/ 14 h 204"/>
                <a:gd name="T50" fmla="*/ 75 w 569"/>
                <a:gd name="T51" fmla="*/ 4 h 204"/>
                <a:gd name="T52" fmla="*/ 102 w 569"/>
                <a:gd name="T5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9" h="204">
                  <a:moveTo>
                    <a:pt x="102" y="0"/>
                  </a:moveTo>
                  <a:lnTo>
                    <a:pt x="468" y="0"/>
                  </a:lnTo>
                  <a:lnTo>
                    <a:pt x="494" y="4"/>
                  </a:lnTo>
                  <a:lnTo>
                    <a:pt x="518" y="14"/>
                  </a:lnTo>
                  <a:lnTo>
                    <a:pt x="540" y="30"/>
                  </a:lnTo>
                  <a:lnTo>
                    <a:pt x="555" y="50"/>
                  </a:lnTo>
                  <a:lnTo>
                    <a:pt x="566" y="76"/>
                  </a:lnTo>
                  <a:lnTo>
                    <a:pt x="569" y="102"/>
                  </a:lnTo>
                  <a:lnTo>
                    <a:pt x="566" y="129"/>
                  </a:lnTo>
                  <a:lnTo>
                    <a:pt x="555" y="153"/>
                  </a:lnTo>
                  <a:lnTo>
                    <a:pt x="540" y="174"/>
                  </a:lnTo>
                  <a:lnTo>
                    <a:pt x="518" y="190"/>
                  </a:lnTo>
                  <a:lnTo>
                    <a:pt x="494" y="200"/>
                  </a:lnTo>
                  <a:lnTo>
                    <a:pt x="468" y="204"/>
                  </a:lnTo>
                  <a:lnTo>
                    <a:pt x="102" y="204"/>
                  </a:lnTo>
                  <a:lnTo>
                    <a:pt x="75" y="200"/>
                  </a:lnTo>
                  <a:lnTo>
                    <a:pt x="51" y="190"/>
                  </a:lnTo>
                  <a:lnTo>
                    <a:pt x="29" y="174"/>
                  </a:lnTo>
                  <a:lnTo>
                    <a:pt x="14" y="153"/>
                  </a:lnTo>
                  <a:lnTo>
                    <a:pt x="4" y="129"/>
                  </a:lnTo>
                  <a:lnTo>
                    <a:pt x="0" y="102"/>
                  </a:lnTo>
                  <a:lnTo>
                    <a:pt x="4" y="76"/>
                  </a:lnTo>
                  <a:lnTo>
                    <a:pt x="14" y="50"/>
                  </a:lnTo>
                  <a:lnTo>
                    <a:pt x="29" y="30"/>
                  </a:lnTo>
                  <a:lnTo>
                    <a:pt x="51" y="14"/>
                  </a:lnTo>
                  <a:lnTo>
                    <a:pt x="75" y="4"/>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1" name="Freeform 730"/>
            <p:cNvSpPr>
              <a:spLocks/>
            </p:cNvSpPr>
            <p:nvPr/>
          </p:nvSpPr>
          <p:spPr bwMode="auto">
            <a:xfrm>
              <a:off x="6172" y="838"/>
              <a:ext cx="142" cy="51"/>
            </a:xfrm>
            <a:custGeom>
              <a:avLst/>
              <a:gdLst>
                <a:gd name="T0" fmla="*/ 102 w 570"/>
                <a:gd name="T1" fmla="*/ 0 h 204"/>
                <a:gd name="T2" fmla="*/ 469 w 570"/>
                <a:gd name="T3" fmla="*/ 0 h 204"/>
                <a:gd name="T4" fmla="*/ 496 w 570"/>
                <a:gd name="T5" fmla="*/ 4 h 204"/>
                <a:gd name="T6" fmla="*/ 520 w 570"/>
                <a:gd name="T7" fmla="*/ 14 h 204"/>
                <a:gd name="T8" fmla="*/ 540 w 570"/>
                <a:gd name="T9" fmla="*/ 30 h 204"/>
                <a:gd name="T10" fmla="*/ 556 w 570"/>
                <a:gd name="T11" fmla="*/ 50 h 204"/>
                <a:gd name="T12" fmla="*/ 566 w 570"/>
                <a:gd name="T13" fmla="*/ 76 h 204"/>
                <a:gd name="T14" fmla="*/ 570 w 570"/>
                <a:gd name="T15" fmla="*/ 102 h 204"/>
                <a:gd name="T16" fmla="*/ 566 w 570"/>
                <a:gd name="T17" fmla="*/ 129 h 204"/>
                <a:gd name="T18" fmla="*/ 556 w 570"/>
                <a:gd name="T19" fmla="*/ 153 h 204"/>
                <a:gd name="T20" fmla="*/ 540 w 570"/>
                <a:gd name="T21" fmla="*/ 174 h 204"/>
                <a:gd name="T22" fmla="*/ 520 w 570"/>
                <a:gd name="T23" fmla="*/ 190 h 204"/>
                <a:gd name="T24" fmla="*/ 496 w 570"/>
                <a:gd name="T25" fmla="*/ 200 h 204"/>
                <a:gd name="T26" fmla="*/ 469 w 570"/>
                <a:gd name="T27" fmla="*/ 204 h 204"/>
                <a:gd name="T28" fmla="*/ 102 w 570"/>
                <a:gd name="T29" fmla="*/ 204 h 204"/>
                <a:gd name="T30" fmla="*/ 75 w 570"/>
                <a:gd name="T31" fmla="*/ 200 h 204"/>
                <a:gd name="T32" fmla="*/ 51 w 570"/>
                <a:gd name="T33" fmla="*/ 190 h 204"/>
                <a:gd name="T34" fmla="*/ 31 w 570"/>
                <a:gd name="T35" fmla="*/ 174 h 204"/>
                <a:gd name="T36" fmla="*/ 14 w 570"/>
                <a:gd name="T37" fmla="*/ 153 h 204"/>
                <a:gd name="T38" fmla="*/ 4 w 570"/>
                <a:gd name="T39" fmla="*/ 129 h 204"/>
                <a:gd name="T40" fmla="*/ 0 w 570"/>
                <a:gd name="T41" fmla="*/ 102 h 204"/>
                <a:gd name="T42" fmla="*/ 4 w 570"/>
                <a:gd name="T43" fmla="*/ 76 h 204"/>
                <a:gd name="T44" fmla="*/ 14 w 570"/>
                <a:gd name="T45" fmla="*/ 50 h 204"/>
                <a:gd name="T46" fmla="*/ 31 w 570"/>
                <a:gd name="T47" fmla="*/ 30 h 204"/>
                <a:gd name="T48" fmla="*/ 51 w 570"/>
                <a:gd name="T49" fmla="*/ 14 h 204"/>
                <a:gd name="T50" fmla="*/ 75 w 570"/>
                <a:gd name="T51" fmla="*/ 4 h 204"/>
                <a:gd name="T52" fmla="*/ 102 w 570"/>
                <a:gd name="T53"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70" h="204">
                  <a:moveTo>
                    <a:pt x="102" y="0"/>
                  </a:moveTo>
                  <a:lnTo>
                    <a:pt x="469" y="0"/>
                  </a:lnTo>
                  <a:lnTo>
                    <a:pt x="496" y="4"/>
                  </a:lnTo>
                  <a:lnTo>
                    <a:pt x="520" y="14"/>
                  </a:lnTo>
                  <a:lnTo>
                    <a:pt x="540" y="30"/>
                  </a:lnTo>
                  <a:lnTo>
                    <a:pt x="556" y="50"/>
                  </a:lnTo>
                  <a:lnTo>
                    <a:pt x="566" y="76"/>
                  </a:lnTo>
                  <a:lnTo>
                    <a:pt x="570" y="102"/>
                  </a:lnTo>
                  <a:lnTo>
                    <a:pt x="566" y="129"/>
                  </a:lnTo>
                  <a:lnTo>
                    <a:pt x="556" y="153"/>
                  </a:lnTo>
                  <a:lnTo>
                    <a:pt x="540" y="174"/>
                  </a:lnTo>
                  <a:lnTo>
                    <a:pt x="520" y="190"/>
                  </a:lnTo>
                  <a:lnTo>
                    <a:pt x="496" y="200"/>
                  </a:lnTo>
                  <a:lnTo>
                    <a:pt x="469" y="204"/>
                  </a:lnTo>
                  <a:lnTo>
                    <a:pt x="102" y="204"/>
                  </a:lnTo>
                  <a:lnTo>
                    <a:pt x="75" y="200"/>
                  </a:lnTo>
                  <a:lnTo>
                    <a:pt x="51" y="190"/>
                  </a:lnTo>
                  <a:lnTo>
                    <a:pt x="31" y="174"/>
                  </a:lnTo>
                  <a:lnTo>
                    <a:pt x="14" y="153"/>
                  </a:lnTo>
                  <a:lnTo>
                    <a:pt x="4" y="129"/>
                  </a:lnTo>
                  <a:lnTo>
                    <a:pt x="0" y="102"/>
                  </a:lnTo>
                  <a:lnTo>
                    <a:pt x="4" y="76"/>
                  </a:lnTo>
                  <a:lnTo>
                    <a:pt x="14" y="50"/>
                  </a:lnTo>
                  <a:lnTo>
                    <a:pt x="31" y="30"/>
                  </a:lnTo>
                  <a:lnTo>
                    <a:pt x="51" y="14"/>
                  </a:lnTo>
                  <a:lnTo>
                    <a:pt x="75" y="4"/>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2" name="Freeform 731"/>
            <p:cNvSpPr>
              <a:spLocks/>
            </p:cNvSpPr>
            <p:nvPr/>
          </p:nvSpPr>
          <p:spPr bwMode="auto">
            <a:xfrm>
              <a:off x="5377" y="1159"/>
              <a:ext cx="117" cy="118"/>
            </a:xfrm>
            <a:custGeom>
              <a:avLst/>
              <a:gdLst>
                <a:gd name="T0" fmla="*/ 357 w 469"/>
                <a:gd name="T1" fmla="*/ 0 h 469"/>
                <a:gd name="T2" fmla="*/ 379 w 469"/>
                <a:gd name="T3" fmla="*/ 0 h 469"/>
                <a:gd name="T4" fmla="*/ 400 w 469"/>
                <a:gd name="T5" fmla="*/ 4 h 469"/>
                <a:gd name="T6" fmla="*/ 422 w 469"/>
                <a:gd name="T7" fmla="*/ 14 h 469"/>
                <a:gd name="T8" fmla="*/ 440 w 469"/>
                <a:gd name="T9" fmla="*/ 28 h 469"/>
                <a:gd name="T10" fmla="*/ 454 w 469"/>
                <a:gd name="T11" fmla="*/ 47 h 469"/>
                <a:gd name="T12" fmla="*/ 464 w 469"/>
                <a:gd name="T13" fmla="*/ 67 h 469"/>
                <a:gd name="T14" fmla="*/ 469 w 469"/>
                <a:gd name="T15" fmla="*/ 89 h 469"/>
                <a:gd name="T16" fmla="*/ 469 w 469"/>
                <a:gd name="T17" fmla="*/ 112 h 469"/>
                <a:gd name="T18" fmla="*/ 464 w 469"/>
                <a:gd name="T19" fmla="*/ 134 h 469"/>
                <a:gd name="T20" fmla="*/ 454 w 469"/>
                <a:gd name="T21" fmla="*/ 154 h 469"/>
                <a:gd name="T22" fmla="*/ 440 w 469"/>
                <a:gd name="T23" fmla="*/ 172 h 469"/>
                <a:gd name="T24" fmla="*/ 173 w 469"/>
                <a:gd name="T25" fmla="*/ 438 h 469"/>
                <a:gd name="T26" fmla="*/ 158 w 469"/>
                <a:gd name="T27" fmla="*/ 452 h 469"/>
                <a:gd name="T28" fmla="*/ 140 w 469"/>
                <a:gd name="T29" fmla="*/ 461 h 469"/>
                <a:gd name="T30" fmla="*/ 121 w 469"/>
                <a:gd name="T31" fmla="*/ 466 h 469"/>
                <a:gd name="T32" fmla="*/ 102 w 469"/>
                <a:gd name="T33" fmla="*/ 469 h 469"/>
                <a:gd name="T34" fmla="*/ 82 w 469"/>
                <a:gd name="T35" fmla="*/ 466 h 469"/>
                <a:gd name="T36" fmla="*/ 64 w 469"/>
                <a:gd name="T37" fmla="*/ 461 h 469"/>
                <a:gd name="T38" fmla="*/ 46 w 469"/>
                <a:gd name="T39" fmla="*/ 452 h 469"/>
                <a:gd name="T40" fmla="*/ 29 w 469"/>
                <a:gd name="T41" fmla="*/ 438 h 469"/>
                <a:gd name="T42" fmla="*/ 15 w 469"/>
                <a:gd name="T43" fmla="*/ 420 h 469"/>
                <a:gd name="T44" fmla="*/ 5 w 469"/>
                <a:gd name="T45" fmla="*/ 400 h 469"/>
                <a:gd name="T46" fmla="*/ 0 w 469"/>
                <a:gd name="T47" fmla="*/ 378 h 469"/>
                <a:gd name="T48" fmla="*/ 0 w 469"/>
                <a:gd name="T49" fmla="*/ 355 h 469"/>
                <a:gd name="T50" fmla="*/ 5 w 469"/>
                <a:gd name="T51" fmla="*/ 334 h 469"/>
                <a:gd name="T52" fmla="*/ 15 w 469"/>
                <a:gd name="T53" fmla="*/ 313 h 469"/>
                <a:gd name="T54" fmla="*/ 29 w 469"/>
                <a:gd name="T55" fmla="*/ 294 h 469"/>
                <a:gd name="T56" fmla="*/ 296 w 469"/>
                <a:gd name="T57" fmla="*/ 28 h 469"/>
                <a:gd name="T58" fmla="*/ 315 w 469"/>
                <a:gd name="T59" fmla="*/ 14 h 469"/>
                <a:gd name="T60" fmla="*/ 335 w 469"/>
                <a:gd name="T61" fmla="*/ 4 h 469"/>
                <a:gd name="T62" fmla="*/ 357 w 469"/>
                <a:gd name="T63"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9" h="469">
                  <a:moveTo>
                    <a:pt x="357" y="0"/>
                  </a:moveTo>
                  <a:lnTo>
                    <a:pt x="379" y="0"/>
                  </a:lnTo>
                  <a:lnTo>
                    <a:pt x="400" y="4"/>
                  </a:lnTo>
                  <a:lnTo>
                    <a:pt x="422" y="14"/>
                  </a:lnTo>
                  <a:lnTo>
                    <a:pt x="440" y="28"/>
                  </a:lnTo>
                  <a:lnTo>
                    <a:pt x="454" y="47"/>
                  </a:lnTo>
                  <a:lnTo>
                    <a:pt x="464" y="67"/>
                  </a:lnTo>
                  <a:lnTo>
                    <a:pt x="469" y="89"/>
                  </a:lnTo>
                  <a:lnTo>
                    <a:pt x="469" y="112"/>
                  </a:lnTo>
                  <a:lnTo>
                    <a:pt x="464" y="134"/>
                  </a:lnTo>
                  <a:lnTo>
                    <a:pt x="454" y="154"/>
                  </a:lnTo>
                  <a:lnTo>
                    <a:pt x="440" y="172"/>
                  </a:lnTo>
                  <a:lnTo>
                    <a:pt x="173" y="438"/>
                  </a:lnTo>
                  <a:lnTo>
                    <a:pt x="158" y="452"/>
                  </a:lnTo>
                  <a:lnTo>
                    <a:pt x="140" y="461"/>
                  </a:lnTo>
                  <a:lnTo>
                    <a:pt x="121" y="466"/>
                  </a:lnTo>
                  <a:lnTo>
                    <a:pt x="102" y="469"/>
                  </a:lnTo>
                  <a:lnTo>
                    <a:pt x="82" y="466"/>
                  </a:lnTo>
                  <a:lnTo>
                    <a:pt x="64" y="461"/>
                  </a:lnTo>
                  <a:lnTo>
                    <a:pt x="46" y="452"/>
                  </a:lnTo>
                  <a:lnTo>
                    <a:pt x="29" y="438"/>
                  </a:lnTo>
                  <a:lnTo>
                    <a:pt x="15" y="420"/>
                  </a:lnTo>
                  <a:lnTo>
                    <a:pt x="5" y="400"/>
                  </a:lnTo>
                  <a:lnTo>
                    <a:pt x="0" y="378"/>
                  </a:lnTo>
                  <a:lnTo>
                    <a:pt x="0" y="355"/>
                  </a:lnTo>
                  <a:lnTo>
                    <a:pt x="5" y="334"/>
                  </a:lnTo>
                  <a:lnTo>
                    <a:pt x="15" y="313"/>
                  </a:lnTo>
                  <a:lnTo>
                    <a:pt x="29" y="294"/>
                  </a:lnTo>
                  <a:lnTo>
                    <a:pt x="296" y="28"/>
                  </a:lnTo>
                  <a:lnTo>
                    <a:pt x="315" y="14"/>
                  </a:lnTo>
                  <a:lnTo>
                    <a:pt x="335" y="4"/>
                  </a:lnTo>
                  <a:lnTo>
                    <a:pt x="3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3" name="Freeform 732"/>
            <p:cNvSpPr>
              <a:spLocks/>
            </p:cNvSpPr>
            <p:nvPr/>
          </p:nvSpPr>
          <p:spPr bwMode="auto">
            <a:xfrm>
              <a:off x="6041" y="497"/>
              <a:ext cx="115" cy="116"/>
            </a:xfrm>
            <a:custGeom>
              <a:avLst/>
              <a:gdLst>
                <a:gd name="T0" fmla="*/ 349 w 461"/>
                <a:gd name="T1" fmla="*/ 0 h 462"/>
                <a:gd name="T2" fmla="*/ 371 w 461"/>
                <a:gd name="T3" fmla="*/ 0 h 462"/>
                <a:gd name="T4" fmla="*/ 393 w 461"/>
                <a:gd name="T5" fmla="*/ 5 h 462"/>
                <a:gd name="T6" fmla="*/ 414 w 461"/>
                <a:gd name="T7" fmla="*/ 15 h 462"/>
                <a:gd name="T8" fmla="*/ 432 w 461"/>
                <a:gd name="T9" fmla="*/ 29 h 462"/>
                <a:gd name="T10" fmla="*/ 446 w 461"/>
                <a:gd name="T11" fmla="*/ 48 h 462"/>
                <a:gd name="T12" fmla="*/ 456 w 461"/>
                <a:gd name="T13" fmla="*/ 69 h 462"/>
                <a:gd name="T14" fmla="*/ 461 w 461"/>
                <a:gd name="T15" fmla="*/ 90 h 462"/>
                <a:gd name="T16" fmla="*/ 461 w 461"/>
                <a:gd name="T17" fmla="*/ 113 h 462"/>
                <a:gd name="T18" fmla="*/ 456 w 461"/>
                <a:gd name="T19" fmla="*/ 135 h 462"/>
                <a:gd name="T20" fmla="*/ 446 w 461"/>
                <a:gd name="T21" fmla="*/ 155 h 462"/>
                <a:gd name="T22" fmla="*/ 432 w 461"/>
                <a:gd name="T23" fmla="*/ 173 h 462"/>
                <a:gd name="T24" fmla="*/ 174 w 461"/>
                <a:gd name="T25" fmla="*/ 433 h 462"/>
                <a:gd name="T26" fmla="*/ 157 w 461"/>
                <a:gd name="T27" fmla="*/ 446 h 462"/>
                <a:gd name="T28" fmla="*/ 139 w 461"/>
                <a:gd name="T29" fmla="*/ 455 h 462"/>
                <a:gd name="T30" fmla="*/ 121 w 461"/>
                <a:gd name="T31" fmla="*/ 460 h 462"/>
                <a:gd name="T32" fmla="*/ 101 w 461"/>
                <a:gd name="T33" fmla="*/ 462 h 462"/>
                <a:gd name="T34" fmla="*/ 82 w 461"/>
                <a:gd name="T35" fmla="*/ 460 h 462"/>
                <a:gd name="T36" fmla="*/ 63 w 461"/>
                <a:gd name="T37" fmla="*/ 455 h 462"/>
                <a:gd name="T38" fmla="*/ 45 w 461"/>
                <a:gd name="T39" fmla="*/ 446 h 462"/>
                <a:gd name="T40" fmla="*/ 30 w 461"/>
                <a:gd name="T41" fmla="*/ 433 h 462"/>
                <a:gd name="T42" fmla="*/ 14 w 461"/>
                <a:gd name="T43" fmla="*/ 414 h 462"/>
                <a:gd name="T44" fmla="*/ 5 w 461"/>
                <a:gd name="T45" fmla="*/ 394 h 462"/>
                <a:gd name="T46" fmla="*/ 0 w 461"/>
                <a:gd name="T47" fmla="*/ 372 h 462"/>
                <a:gd name="T48" fmla="*/ 0 w 461"/>
                <a:gd name="T49" fmla="*/ 349 h 462"/>
                <a:gd name="T50" fmla="*/ 5 w 461"/>
                <a:gd name="T51" fmla="*/ 327 h 462"/>
                <a:gd name="T52" fmla="*/ 14 w 461"/>
                <a:gd name="T53" fmla="*/ 307 h 462"/>
                <a:gd name="T54" fmla="*/ 30 w 461"/>
                <a:gd name="T55" fmla="*/ 289 h 462"/>
                <a:gd name="T56" fmla="*/ 288 w 461"/>
                <a:gd name="T57" fmla="*/ 29 h 462"/>
                <a:gd name="T58" fmla="*/ 307 w 461"/>
                <a:gd name="T59" fmla="*/ 15 h 462"/>
                <a:gd name="T60" fmla="*/ 328 w 461"/>
                <a:gd name="T61" fmla="*/ 5 h 462"/>
                <a:gd name="T62" fmla="*/ 349 w 461"/>
                <a:gd name="T63"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1" h="462">
                  <a:moveTo>
                    <a:pt x="349" y="0"/>
                  </a:moveTo>
                  <a:lnTo>
                    <a:pt x="371" y="0"/>
                  </a:lnTo>
                  <a:lnTo>
                    <a:pt x="393" y="5"/>
                  </a:lnTo>
                  <a:lnTo>
                    <a:pt x="414" y="15"/>
                  </a:lnTo>
                  <a:lnTo>
                    <a:pt x="432" y="29"/>
                  </a:lnTo>
                  <a:lnTo>
                    <a:pt x="446" y="48"/>
                  </a:lnTo>
                  <a:lnTo>
                    <a:pt x="456" y="69"/>
                  </a:lnTo>
                  <a:lnTo>
                    <a:pt x="461" y="90"/>
                  </a:lnTo>
                  <a:lnTo>
                    <a:pt x="461" y="113"/>
                  </a:lnTo>
                  <a:lnTo>
                    <a:pt x="456" y="135"/>
                  </a:lnTo>
                  <a:lnTo>
                    <a:pt x="446" y="155"/>
                  </a:lnTo>
                  <a:lnTo>
                    <a:pt x="432" y="173"/>
                  </a:lnTo>
                  <a:lnTo>
                    <a:pt x="174" y="433"/>
                  </a:lnTo>
                  <a:lnTo>
                    <a:pt x="157" y="446"/>
                  </a:lnTo>
                  <a:lnTo>
                    <a:pt x="139" y="455"/>
                  </a:lnTo>
                  <a:lnTo>
                    <a:pt x="121" y="460"/>
                  </a:lnTo>
                  <a:lnTo>
                    <a:pt x="101" y="462"/>
                  </a:lnTo>
                  <a:lnTo>
                    <a:pt x="82" y="460"/>
                  </a:lnTo>
                  <a:lnTo>
                    <a:pt x="63" y="455"/>
                  </a:lnTo>
                  <a:lnTo>
                    <a:pt x="45" y="446"/>
                  </a:lnTo>
                  <a:lnTo>
                    <a:pt x="30" y="433"/>
                  </a:lnTo>
                  <a:lnTo>
                    <a:pt x="14" y="414"/>
                  </a:lnTo>
                  <a:lnTo>
                    <a:pt x="5" y="394"/>
                  </a:lnTo>
                  <a:lnTo>
                    <a:pt x="0" y="372"/>
                  </a:lnTo>
                  <a:lnTo>
                    <a:pt x="0" y="349"/>
                  </a:lnTo>
                  <a:lnTo>
                    <a:pt x="5" y="327"/>
                  </a:lnTo>
                  <a:lnTo>
                    <a:pt x="14" y="307"/>
                  </a:lnTo>
                  <a:lnTo>
                    <a:pt x="30" y="289"/>
                  </a:lnTo>
                  <a:lnTo>
                    <a:pt x="288" y="29"/>
                  </a:lnTo>
                  <a:lnTo>
                    <a:pt x="307" y="15"/>
                  </a:lnTo>
                  <a:lnTo>
                    <a:pt x="328" y="5"/>
                  </a:lnTo>
                  <a:lnTo>
                    <a:pt x="3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4" name="Freeform 733"/>
            <p:cNvSpPr>
              <a:spLocks/>
            </p:cNvSpPr>
            <p:nvPr/>
          </p:nvSpPr>
          <p:spPr bwMode="auto">
            <a:xfrm>
              <a:off x="5423" y="497"/>
              <a:ext cx="116" cy="116"/>
            </a:xfrm>
            <a:custGeom>
              <a:avLst/>
              <a:gdLst>
                <a:gd name="T0" fmla="*/ 112 w 461"/>
                <a:gd name="T1" fmla="*/ 0 h 461"/>
                <a:gd name="T2" fmla="*/ 135 w 461"/>
                <a:gd name="T3" fmla="*/ 4 h 461"/>
                <a:gd name="T4" fmla="*/ 156 w 461"/>
                <a:gd name="T5" fmla="*/ 14 h 461"/>
                <a:gd name="T6" fmla="*/ 173 w 461"/>
                <a:gd name="T7" fmla="*/ 28 h 461"/>
                <a:gd name="T8" fmla="*/ 432 w 461"/>
                <a:gd name="T9" fmla="*/ 288 h 461"/>
                <a:gd name="T10" fmla="*/ 447 w 461"/>
                <a:gd name="T11" fmla="*/ 306 h 461"/>
                <a:gd name="T12" fmla="*/ 456 w 461"/>
                <a:gd name="T13" fmla="*/ 326 h 461"/>
                <a:gd name="T14" fmla="*/ 461 w 461"/>
                <a:gd name="T15" fmla="*/ 348 h 461"/>
                <a:gd name="T16" fmla="*/ 461 w 461"/>
                <a:gd name="T17" fmla="*/ 371 h 461"/>
                <a:gd name="T18" fmla="*/ 456 w 461"/>
                <a:gd name="T19" fmla="*/ 393 h 461"/>
                <a:gd name="T20" fmla="*/ 447 w 461"/>
                <a:gd name="T21" fmla="*/ 413 h 461"/>
                <a:gd name="T22" fmla="*/ 432 w 461"/>
                <a:gd name="T23" fmla="*/ 431 h 461"/>
                <a:gd name="T24" fmla="*/ 417 w 461"/>
                <a:gd name="T25" fmla="*/ 445 h 461"/>
                <a:gd name="T26" fmla="*/ 399 w 461"/>
                <a:gd name="T27" fmla="*/ 454 h 461"/>
                <a:gd name="T28" fmla="*/ 380 w 461"/>
                <a:gd name="T29" fmla="*/ 459 h 461"/>
                <a:gd name="T30" fmla="*/ 361 w 461"/>
                <a:gd name="T31" fmla="*/ 461 h 461"/>
                <a:gd name="T32" fmla="*/ 342 w 461"/>
                <a:gd name="T33" fmla="*/ 459 h 461"/>
                <a:gd name="T34" fmla="*/ 322 w 461"/>
                <a:gd name="T35" fmla="*/ 454 h 461"/>
                <a:gd name="T36" fmla="*/ 305 w 461"/>
                <a:gd name="T37" fmla="*/ 445 h 461"/>
                <a:gd name="T38" fmla="*/ 288 w 461"/>
                <a:gd name="T39" fmla="*/ 431 h 461"/>
                <a:gd name="T40" fmla="*/ 29 w 461"/>
                <a:gd name="T41" fmla="*/ 172 h 461"/>
                <a:gd name="T42" fmla="*/ 15 w 461"/>
                <a:gd name="T43" fmla="*/ 154 h 461"/>
                <a:gd name="T44" fmla="*/ 5 w 461"/>
                <a:gd name="T45" fmla="*/ 134 h 461"/>
                <a:gd name="T46" fmla="*/ 0 w 461"/>
                <a:gd name="T47" fmla="*/ 112 h 461"/>
                <a:gd name="T48" fmla="*/ 0 w 461"/>
                <a:gd name="T49" fmla="*/ 89 h 461"/>
                <a:gd name="T50" fmla="*/ 5 w 461"/>
                <a:gd name="T51" fmla="*/ 68 h 461"/>
                <a:gd name="T52" fmla="*/ 15 w 461"/>
                <a:gd name="T53" fmla="*/ 47 h 461"/>
                <a:gd name="T54" fmla="*/ 29 w 461"/>
                <a:gd name="T55" fmla="*/ 28 h 461"/>
                <a:gd name="T56" fmla="*/ 49 w 461"/>
                <a:gd name="T57" fmla="*/ 14 h 461"/>
                <a:gd name="T58" fmla="*/ 69 w 461"/>
                <a:gd name="T59" fmla="*/ 4 h 461"/>
                <a:gd name="T60" fmla="*/ 91 w 461"/>
                <a:gd name="T61" fmla="*/ 0 h 461"/>
                <a:gd name="T62" fmla="*/ 112 w 461"/>
                <a:gd name="T63"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1" h="461">
                  <a:moveTo>
                    <a:pt x="112" y="0"/>
                  </a:moveTo>
                  <a:lnTo>
                    <a:pt x="135" y="4"/>
                  </a:lnTo>
                  <a:lnTo>
                    <a:pt x="156" y="14"/>
                  </a:lnTo>
                  <a:lnTo>
                    <a:pt x="173" y="28"/>
                  </a:lnTo>
                  <a:lnTo>
                    <a:pt x="432" y="288"/>
                  </a:lnTo>
                  <a:lnTo>
                    <a:pt x="447" y="306"/>
                  </a:lnTo>
                  <a:lnTo>
                    <a:pt x="456" y="326"/>
                  </a:lnTo>
                  <a:lnTo>
                    <a:pt x="461" y="348"/>
                  </a:lnTo>
                  <a:lnTo>
                    <a:pt x="461" y="371"/>
                  </a:lnTo>
                  <a:lnTo>
                    <a:pt x="456" y="393"/>
                  </a:lnTo>
                  <a:lnTo>
                    <a:pt x="447" y="413"/>
                  </a:lnTo>
                  <a:lnTo>
                    <a:pt x="432" y="431"/>
                  </a:lnTo>
                  <a:lnTo>
                    <a:pt x="417" y="445"/>
                  </a:lnTo>
                  <a:lnTo>
                    <a:pt x="399" y="454"/>
                  </a:lnTo>
                  <a:lnTo>
                    <a:pt x="380" y="459"/>
                  </a:lnTo>
                  <a:lnTo>
                    <a:pt x="361" y="461"/>
                  </a:lnTo>
                  <a:lnTo>
                    <a:pt x="342" y="459"/>
                  </a:lnTo>
                  <a:lnTo>
                    <a:pt x="322" y="454"/>
                  </a:lnTo>
                  <a:lnTo>
                    <a:pt x="305" y="445"/>
                  </a:lnTo>
                  <a:lnTo>
                    <a:pt x="288" y="431"/>
                  </a:lnTo>
                  <a:lnTo>
                    <a:pt x="29" y="172"/>
                  </a:lnTo>
                  <a:lnTo>
                    <a:pt x="15" y="154"/>
                  </a:lnTo>
                  <a:lnTo>
                    <a:pt x="5" y="134"/>
                  </a:lnTo>
                  <a:lnTo>
                    <a:pt x="0" y="112"/>
                  </a:lnTo>
                  <a:lnTo>
                    <a:pt x="0" y="89"/>
                  </a:lnTo>
                  <a:lnTo>
                    <a:pt x="5" y="68"/>
                  </a:lnTo>
                  <a:lnTo>
                    <a:pt x="15" y="47"/>
                  </a:lnTo>
                  <a:lnTo>
                    <a:pt x="29" y="28"/>
                  </a:lnTo>
                  <a:lnTo>
                    <a:pt x="49" y="14"/>
                  </a:lnTo>
                  <a:lnTo>
                    <a:pt x="69" y="4"/>
                  </a:lnTo>
                  <a:lnTo>
                    <a:pt x="91" y="0"/>
                  </a:lnTo>
                  <a:lnTo>
                    <a:pt x="1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5" name="Freeform 734"/>
            <p:cNvSpPr>
              <a:spLocks/>
            </p:cNvSpPr>
            <p:nvPr/>
          </p:nvSpPr>
          <p:spPr bwMode="auto">
            <a:xfrm>
              <a:off x="6086" y="1159"/>
              <a:ext cx="117" cy="118"/>
            </a:xfrm>
            <a:custGeom>
              <a:avLst/>
              <a:gdLst>
                <a:gd name="T0" fmla="*/ 112 w 467"/>
                <a:gd name="T1" fmla="*/ 0 h 469"/>
                <a:gd name="T2" fmla="*/ 134 w 467"/>
                <a:gd name="T3" fmla="*/ 5 h 469"/>
                <a:gd name="T4" fmla="*/ 155 w 467"/>
                <a:gd name="T5" fmla="*/ 15 h 469"/>
                <a:gd name="T6" fmla="*/ 173 w 467"/>
                <a:gd name="T7" fmla="*/ 29 h 469"/>
                <a:gd name="T8" fmla="*/ 438 w 467"/>
                <a:gd name="T9" fmla="*/ 294 h 469"/>
                <a:gd name="T10" fmla="*/ 453 w 467"/>
                <a:gd name="T11" fmla="*/ 313 h 469"/>
                <a:gd name="T12" fmla="*/ 462 w 467"/>
                <a:gd name="T13" fmla="*/ 334 h 469"/>
                <a:gd name="T14" fmla="*/ 467 w 467"/>
                <a:gd name="T15" fmla="*/ 355 h 469"/>
                <a:gd name="T16" fmla="*/ 467 w 467"/>
                <a:gd name="T17" fmla="*/ 378 h 469"/>
                <a:gd name="T18" fmla="*/ 462 w 467"/>
                <a:gd name="T19" fmla="*/ 400 h 469"/>
                <a:gd name="T20" fmla="*/ 453 w 467"/>
                <a:gd name="T21" fmla="*/ 420 h 469"/>
                <a:gd name="T22" fmla="*/ 438 w 467"/>
                <a:gd name="T23" fmla="*/ 438 h 469"/>
                <a:gd name="T24" fmla="*/ 423 w 467"/>
                <a:gd name="T25" fmla="*/ 452 h 469"/>
                <a:gd name="T26" fmla="*/ 405 w 467"/>
                <a:gd name="T27" fmla="*/ 461 h 469"/>
                <a:gd name="T28" fmla="*/ 386 w 467"/>
                <a:gd name="T29" fmla="*/ 466 h 469"/>
                <a:gd name="T30" fmla="*/ 367 w 467"/>
                <a:gd name="T31" fmla="*/ 469 h 469"/>
                <a:gd name="T32" fmla="*/ 346 w 467"/>
                <a:gd name="T33" fmla="*/ 466 h 469"/>
                <a:gd name="T34" fmla="*/ 329 w 467"/>
                <a:gd name="T35" fmla="*/ 461 h 469"/>
                <a:gd name="T36" fmla="*/ 311 w 467"/>
                <a:gd name="T37" fmla="*/ 452 h 469"/>
                <a:gd name="T38" fmla="*/ 294 w 467"/>
                <a:gd name="T39" fmla="*/ 438 h 469"/>
                <a:gd name="T40" fmla="*/ 29 w 467"/>
                <a:gd name="T41" fmla="*/ 173 h 469"/>
                <a:gd name="T42" fmla="*/ 15 w 467"/>
                <a:gd name="T43" fmla="*/ 155 h 469"/>
                <a:gd name="T44" fmla="*/ 5 w 467"/>
                <a:gd name="T45" fmla="*/ 135 h 469"/>
                <a:gd name="T46" fmla="*/ 0 w 467"/>
                <a:gd name="T47" fmla="*/ 112 h 469"/>
                <a:gd name="T48" fmla="*/ 0 w 467"/>
                <a:gd name="T49" fmla="*/ 90 h 469"/>
                <a:gd name="T50" fmla="*/ 5 w 467"/>
                <a:gd name="T51" fmla="*/ 69 h 469"/>
                <a:gd name="T52" fmla="*/ 15 w 467"/>
                <a:gd name="T53" fmla="*/ 48 h 469"/>
                <a:gd name="T54" fmla="*/ 29 w 467"/>
                <a:gd name="T55" fmla="*/ 29 h 469"/>
                <a:gd name="T56" fmla="*/ 48 w 467"/>
                <a:gd name="T57" fmla="*/ 15 h 469"/>
                <a:gd name="T58" fmla="*/ 69 w 467"/>
                <a:gd name="T59" fmla="*/ 5 h 469"/>
                <a:gd name="T60" fmla="*/ 90 w 467"/>
                <a:gd name="T61" fmla="*/ 0 h 469"/>
                <a:gd name="T62" fmla="*/ 112 w 467"/>
                <a:gd name="T63"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7" h="469">
                  <a:moveTo>
                    <a:pt x="112" y="0"/>
                  </a:moveTo>
                  <a:lnTo>
                    <a:pt x="134" y="5"/>
                  </a:lnTo>
                  <a:lnTo>
                    <a:pt x="155" y="15"/>
                  </a:lnTo>
                  <a:lnTo>
                    <a:pt x="173" y="29"/>
                  </a:lnTo>
                  <a:lnTo>
                    <a:pt x="438" y="294"/>
                  </a:lnTo>
                  <a:lnTo>
                    <a:pt x="453" y="313"/>
                  </a:lnTo>
                  <a:lnTo>
                    <a:pt x="462" y="334"/>
                  </a:lnTo>
                  <a:lnTo>
                    <a:pt x="467" y="355"/>
                  </a:lnTo>
                  <a:lnTo>
                    <a:pt x="467" y="378"/>
                  </a:lnTo>
                  <a:lnTo>
                    <a:pt x="462" y="400"/>
                  </a:lnTo>
                  <a:lnTo>
                    <a:pt x="453" y="420"/>
                  </a:lnTo>
                  <a:lnTo>
                    <a:pt x="438" y="438"/>
                  </a:lnTo>
                  <a:lnTo>
                    <a:pt x="423" y="452"/>
                  </a:lnTo>
                  <a:lnTo>
                    <a:pt x="405" y="461"/>
                  </a:lnTo>
                  <a:lnTo>
                    <a:pt x="386" y="466"/>
                  </a:lnTo>
                  <a:lnTo>
                    <a:pt x="367" y="469"/>
                  </a:lnTo>
                  <a:lnTo>
                    <a:pt x="346" y="466"/>
                  </a:lnTo>
                  <a:lnTo>
                    <a:pt x="329" y="461"/>
                  </a:lnTo>
                  <a:lnTo>
                    <a:pt x="311" y="452"/>
                  </a:lnTo>
                  <a:lnTo>
                    <a:pt x="294" y="438"/>
                  </a:lnTo>
                  <a:lnTo>
                    <a:pt x="29" y="173"/>
                  </a:lnTo>
                  <a:lnTo>
                    <a:pt x="15" y="155"/>
                  </a:lnTo>
                  <a:lnTo>
                    <a:pt x="5" y="135"/>
                  </a:lnTo>
                  <a:lnTo>
                    <a:pt x="0" y="112"/>
                  </a:lnTo>
                  <a:lnTo>
                    <a:pt x="0" y="90"/>
                  </a:lnTo>
                  <a:lnTo>
                    <a:pt x="5" y="69"/>
                  </a:lnTo>
                  <a:lnTo>
                    <a:pt x="15" y="48"/>
                  </a:lnTo>
                  <a:lnTo>
                    <a:pt x="29" y="29"/>
                  </a:lnTo>
                  <a:lnTo>
                    <a:pt x="48" y="15"/>
                  </a:lnTo>
                  <a:lnTo>
                    <a:pt x="69" y="5"/>
                  </a:lnTo>
                  <a:lnTo>
                    <a:pt x="90" y="0"/>
                  </a:lnTo>
                  <a:lnTo>
                    <a:pt x="1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6" name="Freeform 735"/>
            <p:cNvSpPr>
              <a:spLocks noEditPoints="1"/>
            </p:cNvSpPr>
            <p:nvPr/>
          </p:nvSpPr>
          <p:spPr bwMode="auto">
            <a:xfrm>
              <a:off x="5471" y="566"/>
              <a:ext cx="638" cy="982"/>
            </a:xfrm>
            <a:custGeom>
              <a:avLst/>
              <a:gdLst>
                <a:gd name="T0" fmla="*/ 1302 w 2551"/>
                <a:gd name="T1" fmla="*/ 3392 h 3928"/>
                <a:gd name="T2" fmla="*/ 1374 w 2551"/>
                <a:gd name="T3" fmla="*/ 3463 h 3928"/>
                <a:gd name="T4" fmla="*/ 1347 w 2551"/>
                <a:gd name="T5" fmla="*/ 3562 h 3928"/>
                <a:gd name="T6" fmla="*/ 790 w 2551"/>
                <a:gd name="T7" fmla="*/ 3592 h 3928"/>
                <a:gd name="T8" fmla="*/ 1760 w 2551"/>
                <a:gd name="T9" fmla="*/ 3255 h 3928"/>
                <a:gd name="T10" fmla="*/ 1139 w 2551"/>
                <a:gd name="T11" fmla="*/ 1845 h 3928"/>
                <a:gd name="T12" fmla="*/ 1408 w 2551"/>
                <a:gd name="T13" fmla="*/ 1863 h 3928"/>
                <a:gd name="T14" fmla="*/ 996 w 2551"/>
                <a:gd name="T15" fmla="*/ 1537 h 3928"/>
                <a:gd name="T16" fmla="*/ 1018 w 2551"/>
                <a:gd name="T17" fmla="*/ 236 h 3928"/>
                <a:gd name="T18" fmla="*/ 711 w 2551"/>
                <a:gd name="T19" fmla="*/ 374 h 3928"/>
                <a:gd name="T20" fmla="*/ 461 w 2551"/>
                <a:gd name="T21" fmla="*/ 599 h 3928"/>
                <a:gd name="T22" fmla="*/ 287 w 2551"/>
                <a:gd name="T23" fmla="*/ 895 h 3928"/>
                <a:gd name="T24" fmla="*/ 207 w 2551"/>
                <a:gd name="T25" fmla="*/ 1241 h 3928"/>
                <a:gd name="T26" fmla="*/ 232 w 2551"/>
                <a:gd name="T27" fmla="*/ 1608 h 3928"/>
                <a:gd name="T28" fmla="*/ 354 w 2551"/>
                <a:gd name="T29" fmla="*/ 1974 h 3928"/>
                <a:gd name="T30" fmla="*/ 559 w 2551"/>
                <a:gd name="T31" fmla="*/ 2313 h 3928"/>
                <a:gd name="T32" fmla="*/ 726 w 2551"/>
                <a:gd name="T33" fmla="*/ 2674 h 3928"/>
                <a:gd name="T34" fmla="*/ 790 w 2551"/>
                <a:gd name="T35" fmla="*/ 3052 h 3928"/>
                <a:gd name="T36" fmla="*/ 737 w 2551"/>
                <a:gd name="T37" fmla="*/ 1454 h 3928"/>
                <a:gd name="T38" fmla="*/ 767 w 2551"/>
                <a:gd name="T39" fmla="*/ 1361 h 3928"/>
                <a:gd name="T40" fmla="*/ 1714 w 2551"/>
                <a:gd name="T41" fmla="*/ 1333 h 3928"/>
                <a:gd name="T42" fmla="*/ 1799 w 2551"/>
                <a:gd name="T43" fmla="*/ 1380 h 3928"/>
                <a:gd name="T44" fmla="*/ 1805 w 2551"/>
                <a:gd name="T45" fmla="*/ 1478 h 3928"/>
                <a:gd name="T46" fmla="*/ 1766 w 2551"/>
                <a:gd name="T47" fmla="*/ 2956 h 3928"/>
                <a:gd name="T48" fmla="*/ 1856 w 2551"/>
                <a:gd name="T49" fmla="*/ 2581 h 3928"/>
                <a:gd name="T50" fmla="*/ 2049 w 2551"/>
                <a:gd name="T51" fmla="*/ 2226 h 3928"/>
                <a:gd name="T52" fmla="*/ 2235 w 2551"/>
                <a:gd name="T53" fmla="*/ 1885 h 3928"/>
                <a:gd name="T54" fmla="*/ 2334 w 2551"/>
                <a:gd name="T55" fmla="*/ 1515 h 3928"/>
                <a:gd name="T56" fmla="*/ 2333 w 2551"/>
                <a:gd name="T57" fmla="*/ 1151 h 3928"/>
                <a:gd name="T58" fmla="*/ 2227 w 2551"/>
                <a:gd name="T59" fmla="*/ 814 h 3928"/>
                <a:gd name="T60" fmla="*/ 2032 w 2551"/>
                <a:gd name="T61" fmla="*/ 535 h 3928"/>
                <a:gd name="T62" fmla="*/ 1767 w 2551"/>
                <a:gd name="T63" fmla="*/ 330 h 3928"/>
                <a:gd name="T64" fmla="*/ 1449 w 2551"/>
                <a:gd name="T65" fmla="*/ 218 h 3928"/>
                <a:gd name="T66" fmla="*/ 1375 w 2551"/>
                <a:gd name="T67" fmla="*/ 4 h 3928"/>
                <a:gd name="T68" fmla="*/ 1749 w 2551"/>
                <a:gd name="T69" fmla="*/ 96 h 3928"/>
                <a:gd name="T70" fmla="*/ 2072 w 2551"/>
                <a:gd name="T71" fmla="*/ 293 h 3928"/>
                <a:gd name="T72" fmla="*/ 2325 w 2551"/>
                <a:gd name="T73" fmla="*/ 579 h 3928"/>
                <a:gd name="T74" fmla="*/ 2491 w 2551"/>
                <a:gd name="T75" fmla="*/ 932 h 3928"/>
                <a:gd name="T76" fmla="*/ 2551 w 2551"/>
                <a:gd name="T77" fmla="*/ 1334 h 3928"/>
                <a:gd name="T78" fmla="*/ 2493 w 2551"/>
                <a:gd name="T79" fmla="*/ 1751 h 3928"/>
                <a:gd name="T80" fmla="*/ 2332 w 2551"/>
                <a:gd name="T81" fmla="*/ 2157 h 3928"/>
                <a:gd name="T82" fmla="*/ 2106 w 2551"/>
                <a:gd name="T83" fmla="*/ 2522 h 3928"/>
                <a:gd name="T84" fmla="*/ 1980 w 2551"/>
                <a:gd name="T85" fmla="*/ 2895 h 3928"/>
                <a:gd name="T86" fmla="*/ 1961 w 2551"/>
                <a:gd name="T87" fmla="*/ 3761 h 3928"/>
                <a:gd name="T88" fmla="*/ 1891 w 2551"/>
                <a:gd name="T89" fmla="*/ 3880 h 3928"/>
                <a:gd name="T90" fmla="*/ 1760 w 2551"/>
                <a:gd name="T91" fmla="*/ 3928 h 3928"/>
                <a:gd name="T92" fmla="*/ 687 w 2551"/>
                <a:gd name="T93" fmla="*/ 3900 h 3928"/>
                <a:gd name="T94" fmla="*/ 599 w 2551"/>
                <a:gd name="T95" fmla="*/ 3796 h 3928"/>
                <a:gd name="T96" fmla="*/ 582 w 2551"/>
                <a:gd name="T97" fmla="*/ 2989 h 3928"/>
                <a:gd name="T98" fmla="*/ 487 w 2551"/>
                <a:gd name="T99" fmla="*/ 2613 h 3928"/>
                <a:gd name="T100" fmla="*/ 274 w 2551"/>
                <a:gd name="T101" fmla="*/ 2253 h 3928"/>
                <a:gd name="T102" fmla="*/ 88 w 2551"/>
                <a:gd name="T103" fmla="*/ 1855 h 3928"/>
                <a:gd name="T104" fmla="*/ 3 w 2551"/>
                <a:gd name="T105" fmla="*/ 1437 h 3928"/>
                <a:gd name="T106" fmla="*/ 33 w 2551"/>
                <a:gd name="T107" fmla="*/ 1029 h 3928"/>
                <a:gd name="T108" fmla="*/ 173 w 2551"/>
                <a:gd name="T109" fmla="*/ 662 h 3928"/>
                <a:gd name="T110" fmla="*/ 407 w 2551"/>
                <a:gd name="T111" fmla="*/ 357 h 3928"/>
                <a:gd name="T112" fmla="*/ 715 w 2551"/>
                <a:gd name="T113" fmla="*/ 135 h 3928"/>
                <a:gd name="T114" fmla="*/ 1078 w 2551"/>
                <a:gd name="T115" fmla="*/ 16 h 3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1" h="3928">
                  <a:moveTo>
                    <a:pt x="790" y="3255"/>
                  </a:moveTo>
                  <a:lnTo>
                    <a:pt x="790" y="3388"/>
                  </a:lnTo>
                  <a:lnTo>
                    <a:pt x="1275" y="3388"/>
                  </a:lnTo>
                  <a:lnTo>
                    <a:pt x="1302" y="3392"/>
                  </a:lnTo>
                  <a:lnTo>
                    <a:pt x="1326" y="3402"/>
                  </a:lnTo>
                  <a:lnTo>
                    <a:pt x="1347" y="3418"/>
                  </a:lnTo>
                  <a:lnTo>
                    <a:pt x="1363" y="3439"/>
                  </a:lnTo>
                  <a:lnTo>
                    <a:pt x="1374" y="3463"/>
                  </a:lnTo>
                  <a:lnTo>
                    <a:pt x="1376" y="3490"/>
                  </a:lnTo>
                  <a:lnTo>
                    <a:pt x="1374" y="3517"/>
                  </a:lnTo>
                  <a:lnTo>
                    <a:pt x="1363" y="3541"/>
                  </a:lnTo>
                  <a:lnTo>
                    <a:pt x="1347" y="3562"/>
                  </a:lnTo>
                  <a:lnTo>
                    <a:pt x="1326" y="3578"/>
                  </a:lnTo>
                  <a:lnTo>
                    <a:pt x="1302" y="3588"/>
                  </a:lnTo>
                  <a:lnTo>
                    <a:pt x="1275" y="3592"/>
                  </a:lnTo>
                  <a:lnTo>
                    <a:pt x="790" y="3592"/>
                  </a:lnTo>
                  <a:lnTo>
                    <a:pt x="790" y="3724"/>
                  </a:lnTo>
                  <a:lnTo>
                    <a:pt x="1760" y="3724"/>
                  </a:lnTo>
                  <a:lnTo>
                    <a:pt x="1761" y="3724"/>
                  </a:lnTo>
                  <a:lnTo>
                    <a:pt x="1760" y="3255"/>
                  </a:lnTo>
                  <a:lnTo>
                    <a:pt x="790" y="3255"/>
                  </a:lnTo>
                  <a:close/>
                  <a:moveTo>
                    <a:pt x="996" y="1537"/>
                  </a:moveTo>
                  <a:lnTo>
                    <a:pt x="1133" y="1827"/>
                  </a:lnTo>
                  <a:lnTo>
                    <a:pt x="1139" y="1845"/>
                  </a:lnTo>
                  <a:lnTo>
                    <a:pt x="1142" y="1863"/>
                  </a:lnTo>
                  <a:lnTo>
                    <a:pt x="1221" y="3052"/>
                  </a:lnTo>
                  <a:lnTo>
                    <a:pt x="1329" y="3052"/>
                  </a:lnTo>
                  <a:lnTo>
                    <a:pt x="1408" y="1863"/>
                  </a:lnTo>
                  <a:lnTo>
                    <a:pt x="1412" y="1845"/>
                  </a:lnTo>
                  <a:lnTo>
                    <a:pt x="1418" y="1827"/>
                  </a:lnTo>
                  <a:lnTo>
                    <a:pt x="1553" y="1537"/>
                  </a:lnTo>
                  <a:lnTo>
                    <a:pt x="996" y="1537"/>
                  </a:lnTo>
                  <a:close/>
                  <a:moveTo>
                    <a:pt x="1275" y="203"/>
                  </a:moveTo>
                  <a:lnTo>
                    <a:pt x="1188" y="207"/>
                  </a:lnTo>
                  <a:lnTo>
                    <a:pt x="1101" y="218"/>
                  </a:lnTo>
                  <a:lnTo>
                    <a:pt x="1018" y="236"/>
                  </a:lnTo>
                  <a:lnTo>
                    <a:pt x="937" y="262"/>
                  </a:lnTo>
                  <a:lnTo>
                    <a:pt x="858" y="292"/>
                  </a:lnTo>
                  <a:lnTo>
                    <a:pt x="782" y="330"/>
                  </a:lnTo>
                  <a:lnTo>
                    <a:pt x="711" y="374"/>
                  </a:lnTo>
                  <a:lnTo>
                    <a:pt x="642" y="422"/>
                  </a:lnTo>
                  <a:lnTo>
                    <a:pt x="577" y="476"/>
                  </a:lnTo>
                  <a:lnTo>
                    <a:pt x="517" y="535"/>
                  </a:lnTo>
                  <a:lnTo>
                    <a:pt x="461" y="599"/>
                  </a:lnTo>
                  <a:lnTo>
                    <a:pt x="410" y="667"/>
                  </a:lnTo>
                  <a:lnTo>
                    <a:pt x="363" y="739"/>
                  </a:lnTo>
                  <a:lnTo>
                    <a:pt x="323" y="814"/>
                  </a:lnTo>
                  <a:lnTo>
                    <a:pt x="287" y="895"/>
                  </a:lnTo>
                  <a:lnTo>
                    <a:pt x="258" y="978"/>
                  </a:lnTo>
                  <a:lnTo>
                    <a:pt x="235" y="1063"/>
                  </a:lnTo>
                  <a:lnTo>
                    <a:pt x="217" y="1151"/>
                  </a:lnTo>
                  <a:lnTo>
                    <a:pt x="207" y="1241"/>
                  </a:lnTo>
                  <a:lnTo>
                    <a:pt x="203" y="1334"/>
                  </a:lnTo>
                  <a:lnTo>
                    <a:pt x="207" y="1425"/>
                  </a:lnTo>
                  <a:lnTo>
                    <a:pt x="216" y="1515"/>
                  </a:lnTo>
                  <a:lnTo>
                    <a:pt x="232" y="1608"/>
                  </a:lnTo>
                  <a:lnTo>
                    <a:pt x="254" y="1701"/>
                  </a:lnTo>
                  <a:lnTo>
                    <a:pt x="282" y="1793"/>
                  </a:lnTo>
                  <a:lnTo>
                    <a:pt x="316" y="1885"/>
                  </a:lnTo>
                  <a:lnTo>
                    <a:pt x="354" y="1974"/>
                  </a:lnTo>
                  <a:lnTo>
                    <a:pt x="399" y="2062"/>
                  </a:lnTo>
                  <a:lnTo>
                    <a:pt x="447" y="2146"/>
                  </a:lnTo>
                  <a:lnTo>
                    <a:pt x="501" y="2226"/>
                  </a:lnTo>
                  <a:lnTo>
                    <a:pt x="559" y="2313"/>
                  </a:lnTo>
                  <a:lnTo>
                    <a:pt x="610" y="2401"/>
                  </a:lnTo>
                  <a:lnTo>
                    <a:pt x="655" y="2490"/>
                  </a:lnTo>
                  <a:lnTo>
                    <a:pt x="695" y="2581"/>
                  </a:lnTo>
                  <a:lnTo>
                    <a:pt x="726" y="2674"/>
                  </a:lnTo>
                  <a:lnTo>
                    <a:pt x="752" y="2767"/>
                  </a:lnTo>
                  <a:lnTo>
                    <a:pt x="771" y="2862"/>
                  </a:lnTo>
                  <a:lnTo>
                    <a:pt x="784" y="2956"/>
                  </a:lnTo>
                  <a:lnTo>
                    <a:pt x="790" y="3052"/>
                  </a:lnTo>
                  <a:lnTo>
                    <a:pt x="1017" y="3052"/>
                  </a:lnTo>
                  <a:lnTo>
                    <a:pt x="940" y="1896"/>
                  </a:lnTo>
                  <a:lnTo>
                    <a:pt x="744" y="1478"/>
                  </a:lnTo>
                  <a:lnTo>
                    <a:pt x="737" y="1454"/>
                  </a:lnTo>
                  <a:lnTo>
                    <a:pt x="735" y="1429"/>
                  </a:lnTo>
                  <a:lnTo>
                    <a:pt x="740" y="1403"/>
                  </a:lnTo>
                  <a:lnTo>
                    <a:pt x="751" y="1380"/>
                  </a:lnTo>
                  <a:lnTo>
                    <a:pt x="767" y="1361"/>
                  </a:lnTo>
                  <a:lnTo>
                    <a:pt x="788" y="1346"/>
                  </a:lnTo>
                  <a:lnTo>
                    <a:pt x="810" y="1337"/>
                  </a:lnTo>
                  <a:lnTo>
                    <a:pt x="836" y="1333"/>
                  </a:lnTo>
                  <a:lnTo>
                    <a:pt x="1714" y="1333"/>
                  </a:lnTo>
                  <a:lnTo>
                    <a:pt x="1739" y="1337"/>
                  </a:lnTo>
                  <a:lnTo>
                    <a:pt x="1762" y="1346"/>
                  </a:lnTo>
                  <a:lnTo>
                    <a:pt x="1782" y="1361"/>
                  </a:lnTo>
                  <a:lnTo>
                    <a:pt x="1799" y="1380"/>
                  </a:lnTo>
                  <a:lnTo>
                    <a:pt x="1811" y="1403"/>
                  </a:lnTo>
                  <a:lnTo>
                    <a:pt x="1816" y="1429"/>
                  </a:lnTo>
                  <a:lnTo>
                    <a:pt x="1813" y="1454"/>
                  </a:lnTo>
                  <a:lnTo>
                    <a:pt x="1805" y="1478"/>
                  </a:lnTo>
                  <a:lnTo>
                    <a:pt x="1610" y="1896"/>
                  </a:lnTo>
                  <a:lnTo>
                    <a:pt x="1533" y="3052"/>
                  </a:lnTo>
                  <a:lnTo>
                    <a:pt x="1761" y="3052"/>
                  </a:lnTo>
                  <a:lnTo>
                    <a:pt x="1766" y="2956"/>
                  </a:lnTo>
                  <a:lnTo>
                    <a:pt x="1779" y="2862"/>
                  </a:lnTo>
                  <a:lnTo>
                    <a:pt x="1798" y="2767"/>
                  </a:lnTo>
                  <a:lnTo>
                    <a:pt x="1823" y="2674"/>
                  </a:lnTo>
                  <a:lnTo>
                    <a:pt x="1856" y="2581"/>
                  </a:lnTo>
                  <a:lnTo>
                    <a:pt x="1895" y="2490"/>
                  </a:lnTo>
                  <a:lnTo>
                    <a:pt x="1940" y="2401"/>
                  </a:lnTo>
                  <a:lnTo>
                    <a:pt x="1991" y="2313"/>
                  </a:lnTo>
                  <a:lnTo>
                    <a:pt x="2049" y="2226"/>
                  </a:lnTo>
                  <a:lnTo>
                    <a:pt x="2102" y="2146"/>
                  </a:lnTo>
                  <a:lnTo>
                    <a:pt x="2152" y="2062"/>
                  </a:lnTo>
                  <a:lnTo>
                    <a:pt x="2195" y="1974"/>
                  </a:lnTo>
                  <a:lnTo>
                    <a:pt x="2235" y="1885"/>
                  </a:lnTo>
                  <a:lnTo>
                    <a:pt x="2268" y="1793"/>
                  </a:lnTo>
                  <a:lnTo>
                    <a:pt x="2296" y="1701"/>
                  </a:lnTo>
                  <a:lnTo>
                    <a:pt x="2318" y="1608"/>
                  </a:lnTo>
                  <a:lnTo>
                    <a:pt x="2334" y="1515"/>
                  </a:lnTo>
                  <a:lnTo>
                    <a:pt x="2344" y="1425"/>
                  </a:lnTo>
                  <a:lnTo>
                    <a:pt x="2347" y="1334"/>
                  </a:lnTo>
                  <a:lnTo>
                    <a:pt x="2343" y="1241"/>
                  </a:lnTo>
                  <a:lnTo>
                    <a:pt x="2333" y="1151"/>
                  </a:lnTo>
                  <a:lnTo>
                    <a:pt x="2316" y="1063"/>
                  </a:lnTo>
                  <a:lnTo>
                    <a:pt x="2292" y="978"/>
                  </a:lnTo>
                  <a:lnTo>
                    <a:pt x="2263" y="895"/>
                  </a:lnTo>
                  <a:lnTo>
                    <a:pt x="2227" y="814"/>
                  </a:lnTo>
                  <a:lnTo>
                    <a:pt x="2186" y="739"/>
                  </a:lnTo>
                  <a:lnTo>
                    <a:pt x="2140" y="667"/>
                  </a:lnTo>
                  <a:lnTo>
                    <a:pt x="2088" y="599"/>
                  </a:lnTo>
                  <a:lnTo>
                    <a:pt x="2032" y="535"/>
                  </a:lnTo>
                  <a:lnTo>
                    <a:pt x="1972" y="476"/>
                  </a:lnTo>
                  <a:lnTo>
                    <a:pt x="1907" y="422"/>
                  </a:lnTo>
                  <a:lnTo>
                    <a:pt x="1840" y="374"/>
                  </a:lnTo>
                  <a:lnTo>
                    <a:pt x="1767" y="330"/>
                  </a:lnTo>
                  <a:lnTo>
                    <a:pt x="1692" y="292"/>
                  </a:lnTo>
                  <a:lnTo>
                    <a:pt x="1613" y="262"/>
                  </a:lnTo>
                  <a:lnTo>
                    <a:pt x="1533" y="236"/>
                  </a:lnTo>
                  <a:lnTo>
                    <a:pt x="1449" y="218"/>
                  </a:lnTo>
                  <a:lnTo>
                    <a:pt x="1363" y="207"/>
                  </a:lnTo>
                  <a:lnTo>
                    <a:pt x="1275" y="203"/>
                  </a:lnTo>
                  <a:close/>
                  <a:moveTo>
                    <a:pt x="1275" y="0"/>
                  </a:moveTo>
                  <a:lnTo>
                    <a:pt x="1375" y="4"/>
                  </a:lnTo>
                  <a:lnTo>
                    <a:pt x="1472" y="16"/>
                  </a:lnTo>
                  <a:lnTo>
                    <a:pt x="1567" y="36"/>
                  </a:lnTo>
                  <a:lnTo>
                    <a:pt x="1660" y="62"/>
                  </a:lnTo>
                  <a:lnTo>
                    <a:pt x="1749" y="96"/>
                  </a:lnTo>
                  <a:lnTo>
                    <a:pt x="1836" y="135"/>
                  </a:lnTo>
                  <a:lnTo>
                    <a:pt x="1919" y="183"/>
                  </a:lnTo>
                  <a:lnTo>
                    <a:pt x="1998" y="235"/>
                  </a:lnTo>
                  <a:lnTo>
                    <a:pt x="2072" y="293"/>
                  </a:lnTo>
                  <a:lnTo>
                    <a:pt x="2143" y="357"/>
                  </a:lnTo>
                  <a:lnTo>
                    <a:pt x="2209" y="426"/>
                  </a:lnTo>
                  <a:lnTo>
                    <a:pt x="2270" y="500"/>
                  </a:lnTo>
                  <a:lnTo>
                    <a:pt x="2325" y="579"/>
                  </a:lnTo>
                  <a:lnTo>
                    <a:pt x="2376" y="662"/>
                  </a:lnTo>
                  <a:lnTo>
                    <a:pt x="2421" y="748"/>
                  </a:lnTo>
                  <a:lnTo>
                    <a:pt x="2459" y="839"/>
                  </a:lnTo>
                  <a:lnTo>
                    <a:pt x="2491" y="932"/>
                  </a:lnTo>
                  <a:lnTo>
                    <a:pt x="2516" y="1029"/>
                  </a:lnTo>
                  <a:lnTo>
                    <a:pt x="2535" y="1128"/>
                  </a:lnTo>
                  <a:lnTo>
                    <a:pt x="2547" y="1230"/>
                  </a:lnTo>
                  <a:lnTo>
                    <a:pt x="2551" y="1334"/>
                  </a:lnTo>
                  <a:lnTo>
                    <a:pt x="2547" y="1437"/>
                  </a:lnTo>
                  <a:lnTo>
                    <a:pt x="2535" y="1542"/>
                  </a:lnTo>
                  <a:lnTo>
                    <a:pt x="2518" y="1646"/>
                  </a:lnTo>
                  <a:lnTo>
                    <a:pt x="2493" y="1751"/>
                  </a:lnTo>
                  <a:lnTo>
                    <a:pt x="2463" y="1855"/>
                  </a:lnTo>
                  <a:lnTo>
                    <a:pt x="2425" y="1957"/>
                  </a:lnTo>
                  <a:lnTo>
                    <a:pt x="2381" y="2058"/>
                  </a:lnTo>
                  <a:lnTo>
                    <a:pt x="2332" y="2157"/>
                  </a:lnTo>
                  <a:lnTo>
                    <a:pt x="2275" y="2253"/>
                  </a:lnTo>
                  <a:lnTo>
                    <a:pt x="2214" y="2344"/>
                  </a:lnTo>
                  <a:lnTo>
                    <a:pt x="2157" y="2431"/>
                  </a:lnTo>
                  <a:lnTo>
                    <a:pt x="2106" y="2522"/>
                  </a:lnTo>
                  <a:lnTo>
                    <a:pt x="2063" y="2613"/>
                  </a:lnTo>
                  <a:lnTo>
                    <a:pt x="2027" y="2705"/>
                  </a:lnTo>
                  <a:lnTo>
                    <a:pt x="1999" y="2799"/>
                  </a:lnTo>
                  <a:lnTo>
                    <a:pt x="1980" y="2895"/>
                  </a:lnTo>
                  <a:lnTo>
                    <a:pt x="1967" y="2989"/>
                  </a:lnTo>
                  <a:lnTo>
                    <a:pt x="1963" y="3085"/>
                  </a:lnTo>
                  <a:lnTo>
                    <a:pt x="1963" y="3724"/>
                  </a:lnTo>
                  <a:lnTo>
                    <a:pt x="1961" y="3761"/>
                  </a:lnTo>
                  <a:lnTo>
                    <a:pt x="1951" y="3796"/>
                  </a:lnTo>
                  <a:lnTo>
                    <a:pt x="1935" y="3827"/>
                  </a:lnTo>
                  <a:lnTo>
                    <a:pt x="1916" y="3855"/>
                  </a:lnTo>
                  <a:lnTo>
                    <a:pt x="1891" y="3880"/>
                  </a:lnTo>
                  <a:lnTo>
                    <a:pt x="1863" y="3900"/>
                  </a:lnTo>
                  <a:lnTo>
                    <a:pt x="1831" y="3915"/>
                  </a:lnTo>
                  <a:lnTo>
                    <a:pt x="1796" y="3924"/>
                  </a:lnTo>
                  <a:lnTo>
                    <a:pt x="1760" y="3928"/>
                  </a:lnTo>
                  <a:lnTo>
                    <a:pt x="790" y="3928"/>
                  </a:lnTo>
                  <a:lnTo>
                    <a:pt x="753" y="3924"/>
                  </a:lnTo>
                  <a:lnTo>
                    <a:pt x="719" y="3915"/>
                  </a:lnTo>
                  <a:lnTo>
                    <a:pt x="687" y="3900"/>
                  </a:lnTo>
                  <a:lnTo>
                    <a:pt x="659" y="3880"/>
                  </a:lnTo>
                  <a:lnTo>
                    <a:pt x="635" y="3855"/>
                  </a:lnTo>
                  <a:lnTo>
                    <a:pt x="614" y="3827"/>
                  </a:lnTo>
                  <a:lnTo>
                    <a:pt x="599" y="3796"/>
                  </a:lnTo>
                  <a:lnTo>
                    <a:pt x="590" y="3761"/>
                  </a:lnTo>
                  <a:lnTo>
                    <a:pt x="586" y="3724"/>
                  </a:lnTo>
                  <a:lnTo>
                    <a:pt x="586" y="3085"/>
                  </a:lnTo>
                  <a:lnTo>
                    <a:pt x="582" y="2989"/>
                  </a:lnTo>
                  <a:lnTo>
                    <a:pt x="571" y="2895"/>
                  </a:lnTo>
                  <a:lnTo>
                    <a:pt x="551" y="2799"/>
                  </a:lnTo>
                  <a:lnTo>
                    <a:pt x="523" y="2705"/>
                  </a:lnTo>
                  <a:lnTo>
                    <a:pt x="487" y="2613"/>
                  </a:lnTo>
                  <a:lnTo>
                    <a:pt x="444" y="2522"/>
                  </a:lnTo>
                  <a:lnTo>
                    <a:pt x="394" y="2431"/>
                  </a:lnTo>
                  <a:lnTo>
                    <a:pt x="335" y="2344"/>
                  </a:lnTo>
                  <a:lnTo>
                    <a:pt x="274" y="2253"/>
                  </a:lnTo>
                  <a:lnTo>
                    <a:pt x="219" y="2157"/>
                  </a:lnTo>
                  <a:lnTo>
                    <a:pt x="168" y="2058"/>
                  </a:lnTo>
                  <a:lnTo>
                    <a:pt x="125" y="1957"/>
                  </a:lnTo>
                  <a:lnTo>
                    <a:pt x="88" y="1855"/>
                  </a:lnTo>
                  <a:lnTo>
                    <a:pt x="56" y="1751"/>
                  </a:lnTo>
                  <a:lnTo>
                    <a:pt x="32" y="1646"/>
                  </a:lnTo>
                  <a:lnTo>
                    <a:pt x="14" y="1542"/>
                  </a:lnTo>
                  <a:lnTo>
                    <a:pt x="3" y="1437"/>
                  </a:lnTo>
                  <a:lnTo>
                    <a:pt x="0" y="1334"/>
                  </a:lnTo>
                  <a:lnTo>
                    <a:pt x="4" y="1230"/>
                  </a:lnTo>
                  <a:lnTo>
                    <a:pt x="14" y="1128"/>
                  </a:lnTo>
                  <a:lnTo>
                    <a:pt x="33" y="1029"/>
                  </a:lnTo>
                  <a:lnTo>
                    <a:pt x="59" y="932"/>
                  </a:lnTo>
                  <a:lnTo>
                    <a:pt x="91" y="839"/>
                  </a:lnTo>
                  <a:lnTo>
                    <a:pt x="129" y="748"/>
                  </a:lnTo>
                  <a:lnTo>
                    <a:pt x="173" y="662"/>
                  </a:lnTo>
                  <a:lnTo>
                    <a:pt x="224" y="579"/>
                  </a:lnTo>
                  <a:lnTo>
                    <a:pt x="281" y="500"/>
                  </a:lnTo>
                  <a:lnTo>
                    <a:pt x="342" y="426"/>
                  </a:lnTo>
                  <a:lnTo>
                    <a:pt x="407" y="357"/>
                  </a:lnTo>
                  <a:lnTo>
                    <a:pt x="478" y="293"/>
                  </a:lnTo>
                  <a:lnTo>
                    <a:pt x="553" y="235"/>
                  </a:lnTo>
                  <a:lnTo>
                    <a:pt x="632" y="183"/>
                  </a:lnTo>
                  <a:lnTo>
                    <a:pt x="715" y="135"/>
                  </a:lnTo>
                  <a:lnTo>
                    <a:pt x="802" y="96"/>
                  </a:lnTo>
                  <a:lnTo>
                    <a:pt x="891" y="62"/>
                  </a:lnTo>
                  <a:lnTo>
                    <a:pt x="982" y="36"/>
                  </a:lnTo>
                  <a:lnTo>
                    <a:pt x="1078" y="16"/>
                  </a:lnTo>
                  <a:lnTo>
                    <a:pt x="1176" y="4"/>
                  </a:lnTo>
                  <a:lnTo>
                    <a:pt x="12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67" name="Group 738"/>
          <p:cNvGrpSpPr>
            <a:grpSpLocks noChangeAspect="1"/>
          </p:cNvGrpSpPr>
          <p:nvPr/>
        </p:nvGrpSpPr>
        <p:grpSpPr bwMode="auto">
          <a:xfrm>
            <a:off x="4768255" y="2029198"/>
            <a:ext cx="139468" cy="204840"/>
            <a:chOff x="2182" y="634"/>
            <a:chExt cx="1295" cy="1902"/>
          </a:xfrm>
          <a:solidFill>
            <a:schemeClr val="tx1">
              <a:lumMod val="65000"/>
              <a:lumOff val="35000"/>
            </a:schemeClr>
          </a:solidFill>
        </p:grpSpPr>
        <p:sp>
          <p:nvSpPr>
            <p:cNvPr id="768" name="Freeform 740"/>
            <p:cNvSpPr>
              <a:spLocks/>
            </p:cNvSpPr>
            <p:nvPr/>
          </p:nvSpPr>
          <p:spPr bwMode="auto">
            <a:xfrm>
              <a:off x="2534" y="2191"/>
              <a:ext cx="591" cy="58"/>
            </a:xfrm>
            <a:custGeom>
              <a:avLst/>
              <a:gdLst>
                <a:gd name="T0" fmla="*/ 0 w 1180"/>
                <a:gd name="T1" fmla="*/ 0 h 116"/>
                <a:gd name="T2" fmla="*/ 1180 w 1180"/>
                <a:gd name="T3" fmla="*/ 0 h 116"/>
                <a:gd name="T4" fmla="*/ 1178 w 1180"/>
                <a:gd name="T5" fmla="*/ 42 h 116"/>
                <a:gd name="T6" fmla="*/ 1175 w 1180"/>
                <a:gd name="T7" fmla="*/ 80 h 116"/>
                <a:gd name="T8" fmla="*/ 1173 w 1180"/>
                <a:gd name="T9" fmla="*/ 116 h 116"/>
                <a:gd name="T10" fmla="*/ 7 w 1180"/>
                <a:gd name="T11" fmla="*/ 116 h 116"/>
                <a:gd name="T12" fmla="*/ 4 w 1180"/>
                <a:gd name="T13" fmla="*/ 80 h 116"/>
                <a:gd name="T14" fmla="*/ 2 w 1180"/>
                <a:gd name="T15" fmla="*/ 42 h 116"/>
                <a:gd name="T16" fmla="*/ 0 w 1180"/>
                <a:gd name="T17"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0" h="116">
                  <a:moveTo>
                    <a:pt x="0" y="0"/>
                  </a:moveTo>
                  <a:lnTo>
                    <a:pt x="1180" y="0"/>
                  </a:lnTo>
                  <a:lnTo>
                    <a:pt x="1178" y="42"/>
                  </a:lnTo>
                  <a:lnTo>
                    <a:pt x="1175" y="80"/>
                  </a:lnTo>
                  <a:lnTo>
                    <a:pt x="1173" y="116"/>
                  </a:lnTo>
                  <a:lnTo>
                    <a:pt x="7" y="116"/>
                  </a:lnTo>
                  <a:lnTo>
                    <a:pt x="4" y="80"/>
                  </a:lnTo>
                  <a:lnTo>
                    <a:pt x="2" y="4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9" name="Freeform 741"/>
            <p:cNvSpPr>
              <a:spLocks/>
            </p:cNvSpPr>
            <p:nvPr/>
          </p:nvSpPr>
          <p:spPr bwMode="auto">
            <a:xfrm>
              <a:off x="2686" y="1380"/>
              <a:ext cx="287" cy="733"/>
            </a:xfrm>
            <a:custGeom>
              <a:avLst/>
              <a:gdLst>
                <a:gd name="T0" fmla="*/ 87 w 574"/>
                <a:gd name="T1" fmla="*/ 0 h 1467"/>
                <a:gd name="T2" fmla="*/ 234 w 574"/>
                <a:gd name="T3" fmla="*/ 110 h 1467"/>
                <a:gd name="T4" fmla="*/ 253 w 574"/>
                <a:gd name="T5" fmla="*/ 120 h 1467"/>
                <a:gd name="T6" fmla="*/ 275 w 574"/>
                <a:gd name="T7" fmla="*/ 126 h 1467"/>
                <a:gd name="T8" fmla="*/ 299 w 574"/>
                <a:gd name="T9" fmla="*/ 126 h 1467"/>
                <a:gd name="T10" fmla="*/ 321 w 574"/>
                <a:gd name="T11" fmla="*/ 120 h 1467"/>
                <a:gd name="T12" fmla="*/ 340 w 574"/>
                <a:gd name="T13" fmla="*/ 110 h 1467"/>
                <a:gd name="T14" fmla="*/ 487 w 574"/>
                <a:gd name="T15" fmla="*/ 0 h 1467"/>
                <a:gd name="T16" fmla="*/ 509 w 574"/>
                <a:gd name="T17" fmla="*/ 7 h 1467"/>
                <a:gd name="T18" fmla="*/ 531 w 574"/>
                <a:gd name="T19" fmla="*/ 17 h 1467"/>
                <a:gd name="T20" fmla="*/ 549 w 574"/>
                <a:gd name="T21" fmla="*/ 32 h 1467"/>
                <a:gd name="T22" fmla="*/ 563 w 574"/>
                <a:gd name="T23" fmla="*/ 52 h 1467"/>
                <a:gd name="T24" fmla="*/ 571 w 574"/>
                <a:gd name="T25" fmla="*/ 74 h 1467"/>
                <a:gd name="T26" fmla="*/ 574 w 574"/>
                <a:gd name="T27" fmla="*/ 97 h 1467"/>
                <a:gd name="T28" fmla="*/ 574 w 574"/>
                <a:gd name="T29" fmla="*/ 477 h 1467"/>
                <a:gd name="T30" fmla="*/ 440 w 574"/>
                <a:gd name="T31" fmla="*/ 683 h 1467"/>
                <a:gd name="T32" fmla="*/ 432 w 574"/>
                <a:gd name="T33" fmla="*/ 698 h 1467"/>
                <a:gd name="T34" fmla="*/ 427 w 574"/>
                <a:gd name="T35" fmla="*/ 715 h 1467"/>
                <a:gd name="T36" fmla="*/ 425 w 574"/>
                <a:gd name="T37" fmla="*/ 732 h 1467"/>
                <a:gd name="T38" fmla="*/ 425 w 574"/>
                <a:gd name="T39" fmla="*/ 1467 h 1467"/>
                <a:gd name="T40" fmla="*/ 149 w 574"/>
                <a:gd name="T41" fmla="*/ 1467 h 1467"/>
                <a:gd name="T42" fmla="*/ 149 w 574"/>
                <a:gd name="T43" fmla="*/ 732 h 1467"/>
                <a:gd name="T44" fmla="*/ 147 w 574"/>
                <a:gd name="T45" fmla="*/ 715 h 1467"/>
                <a:gd name="T46" fmla="*/ 142 w 574"/>
                <a:gd name="T47" fmla="*/ 698 h 1467"/>
                <a:gd name="T48" fmla="*/ 134 w 574"/>
                <a:gd name="T49" fmla="*/ 683 h 1467"/>
                <a:gd name="T50" fmla="*/ 0 w 574"/>
                <a:gd name="T51" fmla="*/ 477 h 1467"/>
                <a:gd name="T52" fmla="*/ 0 w 574"/>
                <a:gd name="T53" fmla="*/ 97 h 1467"/>
                <a:gd name="T54" fmla="*/ 2 w 574"/>
                <a:gd name="T55" fmla="*/ 74 h 1467"/>
                <a:gd name="T56" fmla="*/ 12 w 574"/>
                <a:gd name="T57" fmla="*/ 52 h 1467"/>
                <a:gd name="T58" fmla="*/ 25 w 574"/>
                <a:gd name="T59" fmla="*/ 32 h 1467"/>
                <a:gd name="T60" fmla="*/ 43 w 574"/>
                <a:gd name="T61" fmla="*/ 17 h 1467"/>
                <a:gd name="T62" fmla="*/ 65 w 574"/>
                <a:gd name="T63" fmla="*/ 7 h 1467"/>
                <a:gd name="T64" fmla="*/ 87 w 574"/>
                <a:gd name="T65" fmla="*/ 0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4" h="1467">
                  <a:moveTo>
                    <a:pt x="87" y="0"/>
                  </a:moveTo>
                  <a:lnTo>
                    <a:pt x="234" y="110"/>
                  </a:lnTo>
                  <a:lnTo>
                    <a:pt x="253" y="120"/>
                  </a:lnTo>
                  <a:lnTo>
                    <a:pt x="275" y="126"/>
                  </a:lnTo>
                  <a:lnTo>
                    <a:pt x="299" y="126"/>
                  </a:lnTo>
                  <a:lnTo>
                    <a:pt x="321" y="120"/>
                  </a:lnTo>
                  <a:lnTo>
                    <a:pt x="340" y="110"/>
                  </a:lnTo>
                  <a:lnTo>
                    <a:pt x="487" y="0"/>
                  </a:lnTo>
                  <a:lnTo>
                    <a:pt x="509" y="7"/>
                  </a:lnTo>
                  <a:lnTo>
                    <a:pt x="531" y="17"/>
                  </a:lnTo>
                  <a:lnTo>
                    <a:pt x="549" y="32"/>
                  </a:lnTo>
                  <a:lnTo>
                    <a:pt x="563" y="52"/>
                  </a:lnTo>
                  <a:lnTo>
                    <a:pt x="571" y="74"/>
                  </a:lnTo>
                  <a:lnTo>
                    <a:pt x="574" y="97"/>
                  </a:lnTo>
                  <a:lnTo>
                    <a:pt x="574" y="477"/>
                  </a:lnTo>
                  <a:lnTo>
                    <a:pt x="440" y="683"/>
                  </a:lnTo>
                  <a:lnTo>
                    <a:pt x="432" y="698"/>
                  </a:lnTo>
                  <a:lnTo>
                    <a:pt x="427" y="715"/>
                  </a:lnTo>
                  <a:lnTo>
                    <a:pt x="425" y="732"/>
                  </a:lnTo>
                  <a:lnTo>
                    <a:pt x="425" y="1467"/>
                  </a:lnTo>
                  <a:lnTo>
                    <a:pt x="149" y="1467"/>
                  </a:lnTo>
                  <a:lnTo>
                    <a:pt x="149" y="732"/>
                  </a:lnTo>
                  <a:lnTo>
                    <a:pt x="147" y="715"/>
                  </a:lnTo>
                  <a:lnTo>
                    <a:pt x="142" y="698"/>
                  </a:lnTo>
                  <a:lnTo>
                    <a:pt x="134" y="683"/>
                  </a:lnTo>
                  <a:lnTo>
                    <a:pt x="0" y="477"/>
                  </a:lnTo>
                  <a:lnTo>
                    <a:pt x="0" y="97"/>
                  </a:lnTo>
                  <a:lnTo>
                    <a:pt x="2" y="74"/>
                  </a:lnTo>
                  <a:lnTo>
                    <a:pt x="12" y="52"/>
                  </a:lnTo>
                  <a:lnTo>
                    <a:pt x="25" y="32"/>
                  </a:lnTo>
                  <a:lnTo>
                    <a:pt x="43" y="17"/>
                  </a:lnTo>
                  <a:lnTo>
                    <a:pt x="65" y="7"/>
                  </a:lnTo>
                  <a:lnTo>
                    <a:pt x="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0" name="Freeform 742"/>
            <p:cNvSpPr>
              <a:spLocks/>
            </p:cNvSpPr>
            <p:nvPr/>
          </p:nvSpPr>
          <p:spPr bwMode="auto">
            <a:xfrm>
              <a:off x="2543" y="2325"/>
              <a:ext cx="574" cy="211"/>
            </a:xfrm>
            <a:custGeom>
              <a:avLst/>
              <a:gdLst>
                <a:gd name="T0" fmla="*/ 0 w 1148"/>
                <a:gd name="T1" fmla="*/ 0 h 423"/>
                <a:gd name="T2" fmla="*/ 1148 w 1148"/>
                <a:gd name="T3" fmla="*/ 0 h 423"/>
                <a:gd name="T4" fmla="*/ 1140 w 1148"/>
                <a:gd name="T5" fmla="*/ 56 h 423"/>
                <a:gd name="T6" fmla="*/ 1130 w 1148"/>
                <a:gd name="T7" fmla="*/ 106 h 423"/>
                <a:gd name="T8" fmla="*/ 1116 w 1148"/>
                <a:gd name="T9" fmla="*/ 151 h 423"/>
                <a:gd name="T10" fmla="*/ 1099 w 1148"/>
                <a:gd name="T11" fmla="*/ 192 h 423"/>
                <a:gd name="T12" fmla="*/ 1080 w 1148"/>
                <a:gd name="T13" fmla="*/ 228 h 423"/>
                <a:gd name="T14" fmla="*/ 1058 w 1148"/>
                <a:gd name="T15" fmla="*/ 260 h 423"/>
                <a:gd name="T16" fmla="*/ 1035 w 1148"/>
                <a:gd name="T17" fmla="*/ 289 h 423"/>
                <a:gd name="T18" fmla="*/ 1008 w 1148"/>
                <a:gd name="T19" fmla="*/ 314 h 423"/>
                <a:gd name="T20" fmla="*/ 980 w 1148"/>
                <a:gd name="T21" fmla="*/ 336 h 423"/>
                <a:gd name="T22" fmla="*/ 951 w 1148"/>
                <a:gd name="T23" fmla="*/ 354 h 423"/>
                <a:gd name="T24" fmla="*/ 921 w 1148"/>
                <a:gd name="T25" fmla="*/ 370 h 423"/>
                <a:gd name="T26" fmla="*/ 890 w 1148"/>
                <a:gd name="T27" fmla="*/ 383 h 423"/>
                <a:gd name="T28" fmla="*/ 858 w 1148"/>
                <a:gd name="T29" fmla="*/ 394 h 423"/>
                <a:gd name="T30" fmla="*/ 825 w 1148"/>
                <a:gd name="T31" fmla="*/ 403 h 423"/>
                <a:gd name="T32" fmla="*/ 792 w 1148"/>
                <a:gd name="T33" fmla="*/ 409 h 423"/>
                <a:gd name="T34" fmla="*/ 759 w 1148"/>
                <a:gd name="T35" fmla="*/ 414 h 423"/>
                <a:gd name="T36" fmla="*/ 727 w 1148"/>
                <a:gd name="T37" fmla="*/ 418 h 423"/>
                <a:gd name="T38" fmla="*/ 694 w 1148"/>
                <a:gd name="T39" fmla="*/ 420 h 423"/>
                <a:gd name="T40" fmla="*/ 662 w 1148"/>
                <a:gd name="T41" fmla="*/ 421 h 423"/>
                <a:gd name="T42" fmla="*/ 632 w 1148"/>
                <a:gd name="T43" fmla="*/ 423 h 423"/>
                <a:gd name="T44" fmla="*/ 602 w 1148"/>
                <a:gd name="T45" fmla="*/ 423 h 423"/>
                <a:gd name="T46" fmla="*/ 574 w 1148"/>
                <a:gd name="T47" fmla="*/ 423 h 423"/>
                <a:gd name="T48" fmla="*/ 546 w 1148"/>
                <a:gd name="T49" fmla="*/ 423 h 423"/>
                <a:gd name="T50" fmla="*/ 516 w 1148"/>
                <a:gd name="T51" fmla="*/ 423 h 423"/>
                <a:gd name="T52" fmla="*/ 486 w 1148"/>
                <a:gd name="T53" fmla="*/ 421 h 423"/>
                <a:gd name="T54" fmla="*/ 454 w 1148"/>
                <a:gd name="T55" fmla="*/ 420 h 423"/>
                <a:gd name="T56" fmla="*/ 421 w 1148"/>
                <a:gd name="T57" fmla="*/ 418 h 423"/>
                <a:gd name="T58" fmla="*/ 389 w 1148"/>
                <a:gd name="T59" fmla="*/ 414 h 423"/>
                <a:gd name="T60" fmla="*/ 356 w 1148"/>
                <a:gd name="T61" fmla="*/ 409 h 423"/>
                <a:gd name="T62" fmla="*/ 323 w 1148"/>
                <a:gd name="T63" fmla="*/ 403 h 423"/>
                <a:gd name="T64" fmla="*/ 291 w 1148"/>
                <a:gd name="T65" fmla="*/ 394 h 423"/>
                <a:gd name="T66" fmla="*/ 258 w 1148"/>
                <a:gd name="T67" fmla="*/ 383 h 423"/>
                <a:gd name="T68" fmla="*/ 227 w 1148"/>
                <a:gd name="T69" fmla="*/ 370 h 423"/>
                <a:gd name="T70" fmla="*/ 197 w 1148"/>
                <a:gd name="T71" fmla="*/ 354 h 423"/>
                <a:gd name="T72" fmla="*/ 168 w 1148"/>
                <a:gd name="T73" fmla="*/ 336 h 423"/>
                <a:gd name="T74" fmla="*/ 140 w 1148"/>
                <a:gd name="T75" fmla="*/ 314 h 423"/>
                <a:gd name="T76" fmla="*/ 113 w 1148"/>
                <a:gd name="T77" fmla="*/ 289 h 423"/>
                <a:gd name="T78" fmla="*/ 90 w 1148"/>
                <a:gd name="T79" fmla="*/ 260 h 423"/>
                <a:gd name="T80" fmla="*/ 68 w 1148"/>
                <a:gd name="T81" fmla="*/ 228 h 423"/>
                <a:gd name="T82" fmla="*/ 49 w 1148"/>
                <a:gd name="T83" fmla="*/ 192 h 423"/>
                <a:gd name="T84" fmla="*/ 32 w 1148"/>
                <a:gd name="T85" fmla="*/ 151 h 423"/>
                <a:gd name="T86" fmla="*/ 19 w 1148"/>
                <a:gd name="T87" fmla="*/ 106 h 423"/>
                <a:gd name="T88" fmla="*/ 8 w 1148"/>
                <a:gd name="T89" fmla="*/ 56 h 423"/>
                <a:gd name="T90" fmla="*/ 0 w 1148"/>
                <a:gd name="T91"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8" h="423">
                  <a:moveTo>
                    <a:pt x="0" y="0"/>
                  </a:moveTo>
                  <a:lnTo>
                    <a:pt x="1148" y="0"/>
                  </a:lnTo>
                  <a:lnTo>
                    <a:pt x="1140" y="56"/>
                  </a:lnTo>
                  <a:lnTo>
                    <a:pt x="1130" y="106"/>
                  </a:lnTo>
                  <a:lnTo>
                    <a:pt x="1116" y="151"/>
                  </a:lnTo>
                  <a:lnTo>
                    <a:pt x="1099" y="192"/>
                  </a:lnTo>
                  <a:lnTo>
                    <a:pt x="1080" y="228"/>
                  </a:lnTo>
                  <a:lnTo>
                    <a:pt x="1058" y="260"/>
                  </a:lnTo>
                  <a:lnTo>
                    <a:pt x="1035" y="289"/>
                  </a:lnTo>
                  <a:lnTo>
                    <a:pt x="1008" y="314"/>
                  </a:lnTo>
                  <a:lnTo>
                    <a:pt x="980" y="336"/>
                  </a:lnTo>
                  <a:lnTo>
                    <a:pt x="951" y="354"/>
                  </a:lnTo>
                  <a:lnTo>
                    <a:pt x="921" y="370"/>
                  </a:lnTo>
                  <a:lnTo>
                    <a:pt x="890" y="383"/>
                  </a:lnTo>
                  <a:lnTo>
                    <a:pt x="858" y="394"/>
                  </a:lnTo>
                  <a:lnTo>
                    <a:pt x="825" y="403"/>
                  </a:lnTo>
                  <a:lnTo>
                    <a:pt x="792" y="409"/>
                  </a:lnTo>
                  <a:lnTo>
                    <a:pt x="759" y="414"/>
                  </a:lnTo>
                  <a:lnTo>
                    <a:pt x="727" y="418"/>
                  </a:lnTo>
                  <a:lnTo>
                    <a:pt x="694" y="420"/>
                  </a:lnTo>
                  <a:lnTo>
                    <a:pt x="662" y="421"/>
                  </a:lnTo>
                  <a:lnTo>
                    <a:pt x="632" y="423"/>
                  </a:lnTo>
                  <a:lnTo>
                    <a:pt x="602" y="423"/>
                  </a:lnTo>
                  <a:lnTo>
                    <a:pt x="574" y="423"/>
                  </a:lnTo>
                  <a:lnTo>
                    <a:pt x="546" y="423"/>
                  </a:lnTo>
                  <a:lnTo>
                    <a:pt x="516" y="423"/>
                  </a:lnTo>
                  <a:lnTo>
                    <a:pt x="486" y="421"/>
                  </a:lnTo>
                  <a:lnTo>
                    <a:pt x="454" y="420"/>
                  </a:lnTo>
                  <a:lnTo>
                    <a:pt x="421" y="418"/>
                  </a:lnTo>
                  <a:lnTo>
                    <a:pt x="389" y="414"/>
                  </a:lnTo>
                  <a:lnTo>
                    <a:pt x="356" y="409"/>
                  </a:lnTo>
                  <a:lnTo>
                    <a:pt x="323" y="403"/>
                  </a:lnTo>
                  <a:lnTo>
                    <a:pt x="291" y="394"/>
                  </a:lnTo>
                  <a:lnTo>
                    <a:pt x="258" y="383"/>
                  </a:lnTo>
                  <a:lnTo>
                    <a:pt x="227" y="370"/>
                  </a:lnTo>
                  <a:lnTo>
                    <a:pt x="197" y="354"/>
                  </a:lnTo>
                  <a:lnTo>
                    <a:pt x="168" y="336"/>
                  </a:lnTo>
                  <a:lnTo>
                    <a:pt x="140" y="314"/>
                  </a:lnTo>
                  <a:lnTo>
                    <a:pt x="113" y="289"/>
                  </a:lnTo>
                  <a:lnTo>
                    <a:pt x="90" y="260"/>
                  </a:lnTo>
                  <a:lnTo>
                    <a:pt x="68" y="228"/>
                  </a:lnTo>
                  <a:lnTo>
                    <a:pt x="49" y="192"/>
                  </a:lnTo>
                  <a:lnTo>
                    <a:pt x="32" y="151"/>
                  </a:lnTo>
                  <a:lnTo>
                    <a:pt x="19" y="106"/>
                  </a:lnTo>
                  <a:lnTo>
                    <a:pt x="8" y="5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1" name="Freeform 743"/>
            <p:cNvSpPr>
              <a:spLocks/>
            </p:cNvSpPr>
            <p:nvPr/>
          </p:nvSpPr>
          <p:spPr bwMode="auto">
            <a:xfrm>
              <a:off x="2780" y="1074"/>
              <a:ext cx="99" cy="99"/>
            </a:xfrm>
            <a:custGeom>
              <a:avLst/>
              <a:gdLst>
                <a:gd name="T0" fmla="*/ 98 w 196"/>
                <a:gd name="T1" fmla="*/ 0 h 198"/>
                <a:gd name="T2" fmla="*/ 125 w 196"/>
                <a:gd name="T3" fmla="*/ 4 h 198"/>
                <a:gd name="T4" fmla="*/ 148 w 196"/>
                <a:gd name="T5" fmla="*/ 13 h 198"/>
                <a:gd name="T6" fmla="*/ 167 w 196"/>
                <a:gd name="T7" fmla="*/ 29 h 198"/>
                <a:gd name="T8" fmla="*/ 184 w 196"/>
                <a:gd name="T9" fmla="*/ 49 h 198"/>
                <a:gd name="T10" fmla="*/ 193 w 196"/>
                <a:gd name="T11" fmla="*/ 72 h 198"/>
                <a:gd name="T12" fmla="*/ 196 w 196"/>
                <a:gd name="T13" fmla="*/ 99 h 198"/>
                <a:gd name="T14" fmla="*/ 193 w 196"/>
                <a:gd name="T15" fmla="*/ 125 h 198"/>
                <a:gd name="T16" fmla="*/ 184 w 196"/>
                <a:gd name="T17" fmla="*/ 149 h 198"/>
                <a:gd name="T18" fmla="*/ 167 w 196"/>
                <a:gd name="T19" fmla="*/ 169 h 198"/>
                <a:gd name="T20" fmla="*/ 148 w 196"/>
                <a:gd name="T21" fmla="*/ 185 h 198"/>
                <a:gd name="T22" fmla="*/ 125 w 196"/>
                <a:gd name="T23" fmla="*/ 195 h 198"/>
                <a:gd name="T24" fmla="*/ 98 w 196"/>
                <a:gd name="T25" fmla="*/ 198 h 198"/>
                <a:gd name="T26" fmla="*/ 71 w 196"/>
                <a:gd name="T27" fmla="*/ 195 h 198"/>
                <a:gd name="T28" fmla="*/ 48 w 196"/>
                <a:gd name="T29" fmla="*/ 185 h 198"/>
                <a:gd name="T30" fmla="*/ 29 w 196"/>
                <a:gd name="T31" fmla="*/ 169 h 198"/>
                <a:gd name="T32" fmla="*/ 12 w 196"/>
                <a:gd name="T33" fmla="*/ 149 h 198"/>
                <a:gd name="T34" fmla="*/ 3 w 196"/>
                <a:gd name="T35" fmla="*/ 125 h 198"/>
                <a:gd name="T36" fmla="*/ 0 w 196"/>
                <a:gd name="T37" fmla="*/ 99 h 198"/>
                <a:gd name="T38" fmla="*/ 3 w 196"/>
                <a:gd name="T39" fmla="*/ 72 h 198"/>
                <a:gd name="T40" fmla="*/ 12 w 196"/>
                <a:gd name="T41" fmla="*/ 49 h 198"/>
                <a:gd name="T42" fmla="*/ 29 w 196"/>
                <a:gd name="T43" fmla="*/ 29 h 198"/>
                <a:gd name="T44" fmla="*/ 48 w 196"/>
                <a:gd name="T45" fmla="*/ 13 h 198"/>
                <a:gd name="T46" fmla="*/ 71 w 196"/>
                <a:gd name="T47" fmla="*/ 4 h 198"/>
                <a:gd name="T48" fmla="*/ 98 w 196"/>
                <a:gd name="T49"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96" h="198">
                  <a:moveTo>
                    <a:pt x="98" y="0"/>
                  </a:moveTo>
                  <a:lnTo>
                    <a:pt x="125" y="4"/>
                  </a:lnTo>
                  <a:lnTo>
                    <a:pt x="148" y="13"/>
                  </a:lnTo>
                  <a:lnTo>
                    <a:pt x="167" y="29"/>
                  </a:lnTo>
                  <a:lnTo>
                    <a:pt x="184" y="49"/>
                  </a:lnTo>
                  <a:lnTo>
                    <a:pt x="193" y="72"/>
                  </a:lnTo>
                  <a:lnTo>
                    <a:pt x="196" y="99"/>
                  </a:lnTo>
                  <a:lnTo>
                    <a:pt x="193" y="125"/>
                  </a:lnTo>
                  <a:lnTo>
                    <a:pt x="184" y="149"/>
                  </a:lnTo>
                  <a:lnTo>
                    <a:pt x="167" y="169"/>
                  </a:lnTo>
                  <a:lnTo>
                    <a:pt x="148" y="185"/>
                  </a:lnTo>
                  <a:lnTo>
                    <a:pt x="125" y="195"/>
                  </a:lnTo>
                  <a:lnTo>
                    <a:pt x="98" y="198"/>
                  </a:lnTo>
                  <a:lnTo>
                    <a:pt x="71" y="195"/>
                  </a:lnTo>
                  <a:lnTo>
                    <a:pt x="48" y="185"/>
                  </a:lnTo>
                  <a:lnTo>
                    <a:pt x="29" y="169"/>
                  </a:lnTo>
                  <a:lnTo>
                    <a:pt x="12" y="149"/>
                  </a:lnTo>
                  <a:lnTo>
                    <a:pt x="3" y="125"/>
                  </a:lnTo>
                  <a:lnTo>
                    <a:pt x="0" y="99"/>
                  </a:lnTo>
                  <a:lnTo>
                    <a:pt x="3" y="72"/>
                  </a:lnTo>
                  <a:lnTo>
                    <a:pt x="12" y="49"/>
                  </a:lnTo>
                  <a:lnTo>
                    <a:pt x="29" y="29"/>
                  </a:lnTo>
                  <a:lnTo>
                    <a:pt x="48" y="13"/>
                  </a:lnTo>
                  <a:lnTo>
                    <a:pt x="71" y="4"/>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2" name="Freeform 744"/>
            <p:cNvSpPr>
              <a:spLocks noEditPoints="1"/>
            </p:cNvSpPr>
            <p:nvPr/>
          </p:nvSpPr>
          <p:spPr bwMode="auto">
            <a:xfrm>
              <a:off x="2182" y="634"/>
              <a:ext cx="1295" cy="1479"/>
            </a:xfrm>
            <a:custGeom>
              <a:avLst/>
              <a:gdLst>
                <a:gd name="T0" fmla="*/ 1168 w 2590"/>
                <a:gd name="T1" fmla="*/ 731 h 2959"/>
                <a:gd name="T2" fmla="*/ 1049 w 2590"/>
                <a:gd name="T3" fmla="*/ 850 h 2959"/>
                <a:gd name="T4" fmla="*/ 1021 w 2590"/>
                <a:gd name="T5" fmla="*/ 1023 h 2959"/>
                <a:gd name="T6" fmla="*/ 1098 w 2590"/>
                <a:gd name="T7" fmla="*/ 1175 h 2959"/>
                <a:gd name="T8" fmla="*/ 1250 w 2590"/>
                <a:gd name="T9" fmla="*/ 1253 h 2959"/>
                <a:gd name="T10" fmla="*/ 1422 w 2590"/>
                <a:gd name="T11" fmla="*/ 1225 h 2959"/>
                <a:gd name="T12" fmla="*/ 1542 w 2590"/>
                <a:gd name="T13" fmla="*/ 1105 h 2959"/>
                <a:gd name="T14" fmla="*/ 1569 w 2590"/>
                <a:gd name="T15" fmla="*/ 932 h 2959"/>
                <a:gd name="T16" fmla="*/ 1491 w 2590"/>
                <a:gd name="T17" fmla="*/ 782 h 2959"/>
                <a:gd name="T18" fmla="*/ 1340 w 2590"/>
                <a:gd name="T19" fmla="*/ 703 h 2959"/>
                <a:gd name="T20" fmla="*/ 1486 w 2590"/>
                <a:gd name="T21" fmla="*/ 14 h 2959"/>
                <a:gd name="T22" fmla="*/ 1840 w 2590"/>
                <a:gd name="T23" fmla="*/ 120 h 2959"/>
                <a:gd name="T24" fmla="*/ 2145 w 2590"/>
                <a:gd name="T25" fmla="*/ 318 h 2959"/>
                <a:gd name="T26" fmla="*/ 2382 w 2590"/>
                <a:gd name="T27" fmla="*/ 591 h 2959"/>
                <a:gd name="T28" fmla="*/ 2536 w 2590"/>
                <a:gd name="T29" fmla="*/ 923 h 2959"/>
                <a:gd name="T30" fmla="*/ 2590 w 2590"/>
                <a:gd name="T31" fmla="*/ 1298 h 2959"/>
                <a:gd name="T32" fmla="*/ 2552 w 2590"/>
                <a:gd name="T33" fmla="*/ 1574 h 2959"/>
                <a:gd name="T34" fmla="*/ 2451 w 2590"/>
                <a:gd name="T35" fmla="*/ 1811 h 2959"/>
                <a:gd name="T36" fmla="*/ 2311 w 2590"/>
                <a:gd name="T37" fmla="*/ 2019 h 2959"/>
                <a:gd name="T38" fmla="*/ 2135 w 2590"/>
                <a:gd name="T39" fmla="*/ 2242 h 2959"/>
                <a:gd name="T40" fmla="*/ 1985 w 2590"/>
                <a:gd name="T41" fmla="*/ 2466 h 2959"/>
                <a:gd name="T42" fmla="*/ 1936 w 2590"/>
                <a:gd name="T43" fmla="*/ 2661 h 2959"/>
                <a:gd name="T44" fmla="*/ 1904 w 2590"/>
                <a:gd name="T45" fmla="*/ 2899 h 2959"/>
                <a:gd name="T46" fmla="*/ 1746 w 2590"/>
                <a:gd name="T47" fmla="*/ 2046 h 2959"/>
                <a:gd name="T48" fmla="*/ 1760 w 2590"/>
                <a:gd name="T49" fmla="*/ 1589 h 2959"/>
                <a:gd name="T50" fmla="*/ 1720 w 2590"/>
                <a:gd name="T51" fmla="*/ 1444 h 2959"/>
                <a:gd name="T52" fmla="*/ 1609 w 2590"/>
                <a:gd name="T53" fmla="*/ 1343 h 2959"/>
                <a:gd name="T54" fmla="*/ 1551 w 2590"/>
                <a:gd name="T55" fmla="*/ 1321 h 2959"/>
                <a:gd name="T56" fmla="*/ 1507 w 2590"/>
                <a:gd name="T57" fmla="*/ 1307 h 2959"/>
                <a:gd name="T58" fmla="*/ 1443 w 2590"/>
                <a:gd name="T59" fmla="*/ 1311 h 2959"/>
                <a:gd name="T60" fmla="*/ 1147 w 2590"/>
                <a:gd name="T61" fmla="*/ 1311 h 2959"/>
                <a:gd name="T62" fmla="*/ 1083 w 2590"/>
                <a:gd name="T63" fmla="*/ 1307 h 2959"/>
                <a:gd name="T64" fmla="*/ 1039 w 2590"/>
                <a:gd name="T65" fmla="*/ 1321 h 2959"/>
                <a:gd name="T66" fmla="*/ 981 w 2590"/>
                <a:gd name="T67" fmla="*/ 1343 h 2959"/>
                <a:gd name="T68" fmla="*/ 870 w 2590"/>
                <a:gd name="T69" fmla="*/ 1444 h 2959"/>
                <a:gd name="T70" fmla="*/ 829 w 2590"/>
                <a:gd name="T71" fmla="*/ 1589 h 2959"/>
                <a:gd name="T72" fmla="*/ 844 w 2590"/>
                <a:gd name="T73" fmla="*/ 2046 h 2959"/>
                <a:gd name="T74" fmla="*/ 686 w 2590"/>
                <a:gd name="T75" fmla="*/ 2899 h 2959"/>
                <a:gd name="T76" fmla="*/ 654 w 2590"/>
                <a:gd name="T77" fmla="*/ 2661 h 2959"/>
                <a:gd name="T78" fmla="*/ 605 w 2590"/>
                <a:gd name="T79" fmla="*/ 2466 h 2959"/>
                <a:gd name="T80" fmla="*/ 455 w 2590"/>
                <a:gd name="T81" fmla="*/ 2242 h 2959"/>
                <a:gd name="T82" fmla="*/ 279 w 2590"/>
                <a:gd name="T83" fmla="*/ 2019 h 2959"/>
                <a:gd name="T84" fmla="*/ 139 w 2590"/>
                <a:gd name="T85" fmla="*/ 1811 h 2959"/>
                <a:gd name="T86" fmla="*/ 38 w 2590"/>
                <a:gd name="T87" fmla="*/ 1574 h 2959"/>
                <a:gd name="T88" fmla="*/ 0 w 2590"/>
                <a:gd name="T89" fmla="*/ 1298 h 2959"/>
                <a:gd name="T90" fmla="*/ 54 w 2590"/>
                <a:gd name="T91" fmla="*/ 923 h 2959"/>
                <a:gd name="T92" fmla="*/ 208 w 2590"/>
                <a:gd name="T93" fmla="*/ 591 h 2959"/>
                <a:gd name="T94" fmla="*/ 446 w 2590"/>
                <a:gd name="T95" fmla="*/ 318 h 2959"/>
                <a:gd name="T96" fmla="*/ 750 w 2590"/>
                <a:gd name="T97" fmla="*/ 120 h 2959"/>
                <a:gd name="T98" fmla="*/ 1104 w 2590"/>
                <a:gd name="T99" fmla="*/ 14 h 2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90" h="2959">
                  <a:moveTo>
                    <a:pt x="1295" y="699"/>
                  </a:moveTo>
                  <a:lnTo>
                    <a:pt x="1250" y="703"/>
                  </a:lnTo>
                  <a:lnTo>
                    <a:pt x="1207" y="714"/>
                  </a:lnTo>
                  <a:lnTo>
                    <a:pt x="1168" y="731"/>
                  </a:lnTo>
                  <a:lnTo>
                    <a:pt x="1131" y="754"/>
                  </a:lnTo>
                  <a:lnTo>
                    <a:pt x="1098" y="782"/>
                  </a:lnTo>
                  <a:lnTo>
                    <a:pt x="1071" y="814"/>
                  </a:lnTo>
                  <a:lnTo>
                    <a:pt x="1049" y="850"/>
                  </a:lnTo>
                  <a:lnTo>
                    <a:pt x="1031" y="890"/>
                  </a:lnTo>
                  <a:lnTo>
                    <a:pt x="1021" y="932"/>
                  </a:lnTo>
                  <a:lnTo>
                    <a:pt x="1017" y="978"/>
                  </a:lnTo>
                  <a:lnTo>
                    <a:pt x="1021" y="1023"/>
                  </a:lnTo>
                  <a:lnTo>
                    <a:pt x="1031" y="1066"/>
                  </a:lnTo>
                  <a:lnTo>
                    <a:pt x="1049" y="1105"/>
                  </a:lnTo>
                  <a:lnTo>
                    <a:pt x="1071" y="1142"/>
                  </a:lnTo>
                  <a:lnTo>
                    <a:pt x="1098" y="1175"/>
                  </a:lnTo>
                  <a:lnTo>
                    <a:pt x="1131" y="1203"/>
                  </a:lnTo>
                  <a:lnTo>
                    <a:pt x="1168" y="1225"/>
                  </a:lnTo>
                  <a:lnTo>
                    <a:pt x="1207" y="1242"/>
                  </a:lnTo>
                  <a:lnTo>
                    <a:pt x="1250" y="1253"/>
                  </a:lnTo>
                  <a:lnTo>
                    <a:pt x="1295" y="1256"/>
                  </a:lnTo>
                  <a:lnTo>
                    <a:pt x="1340" y="1253"/>
                  </a:lnTo>
                  <a:lnTo>
                    <a:pt x="1383" y="1242"/>
                  </a:lnTo>
                  <a:lnTo>
                    <a:pt x="1422" y="1225"/>
                  </a:lnTo>
                  <a:lnTo>
                    <a:pt x="1459" y="1203"/>
                  </a:lnTo>
                  <a:lnTo>
                    <a:pt x="1491" y="1175"/>
                  </a:lnTo>
                  <a:lnTo>
                    <a:pt x="1518" y="1142"/>
                  </a:lnTo>
                  <a:lnTo>
                    <a:pt x="1542" y="1105"/>
                  </a:lnTo>
                  <a:lnTo>
                    <a:pt x="1559" y="1066"/>
                  </a:lnTo>
                  <a:lnTo>
                    <a:pt x="1569" y="1023"/>
                  </a:lnTo>
                  <a:lnTo>
                    <a:pt x="1573" y="978"/>
                  </a:lnTo>
                  <a:lnTo>
                    <a:pt x="1569" y="932"/>
                  </a:lnTo>
                  <a:lnTo>
                    <a:pt x="1559" y="890"/>
                  </a:lnTo>
                  <a:lnTo>
                    <a:pt x="1542" y="850"/>
                  </a:lnTo>
                  <a:lnTo>
                    <a:pt x="1518" y="814"/>
                  </a:lnTo>
                  <a:lnTo>
                    <a:pt x="1491" y="782"/>
                  </a:lnTo>
                  <a:lnTo>
                    <a:pt x="1459" y="754"/>
                  </a:lnTo>
                  <a:lnTo>
                    <a:pt x="1422" y="731"/>
                  </a:lnTo>
                  <a:lnTo>
                    <a:pt x="1383" y="714"/>
                  </a:lnTo>
                  <a:lnTo>
                    <a:pt x="1340" y="703"/>
                  </a:lnTo>
                  <a:lnTo>
                    <a:pt x="1295" y="699"/>
                  </a:lnTo>
                  <a:close/>
                  <a:moveTo>
                    <a:pt x="1295" y="0"/>
                  </a:moveTo>
                  <a:lnTo>
                    <a:pt x="1391" y="3"/>
                  </a:lnTo>
                  <a:lnTo>
                    <a:pt x="1486" y="14"/>
                  </a:lnTo>
                  <a:lnTo>
                    <a:pt x="1579" y="31"/>
                  </a:lnTo>
                  <a:lnTo>
                    <a:pt x="1669" y="54"/>
                  </a:lnTo>
                  <a:lnTo>
                    <a:pt x="1756" y="84"/>
                  </a:lnTo>
                  <a:lnTo>
                    <a:pt x="1840" y="120"/>
                  </a:lnTo>
                  <a:lnTo>
                    <a:pt x="1922" y="162"/>
                  </a:lnTo>
                  <a:lnTo>
                    <a:pt x="2000" y="209"/>
                  </a:lnTo>
                  <a:lnTo>
                    <a:pt x="2074" y="261"/>
                  </a:lnTo>
                  <a:lnTo>
                    <a:pt x="2145" y="318"/>
                  </a:lnTo>
                  <a:lnTo>
                    <a:pt x="2211" y="380"/>
                  </a:lnTo>
                  <a:lnTo>
                    <a:pt x="2272" y="446"/>
                  </a:lnTo>
                  <a:lnTo>
                    <a:pt x="2330" y="517"/>
                  </a:lnTo>
                  <a:lnTo>
                    <a:pt x="2382" y="591"/>
                  </a:lnTo>
                  <a:lnTo>
                    <a:pt x="2428" y="669"/>
                  </a:lnTo>
                  <a:lnTo>
                    <a:pt x="2470" y="750"/>
                  </a:lnTo>
                  <a:lnTo>
                    <a:pt x="2506" y="835"/>
                  </a:lnTo>
                  <a:lnTo>
                    <a:pt x="2536" y="923"/>
                  </a:lnTo>
                  <a:lnTo>
                    <a:pt x="2559" y="1014"/>
                  </a:lnTo>
                  <a:lnTo>
                    <a:pt x="2576" y="1106"/>
                  </a:lnTo>
                  <a:lnTo>
                    <a:pt x="2587" y="1200"/>
                  </a:lnTo>
                  <a:lnTo>
                    <a:pt x="2590" y="1298"/>
                  </a:lnTo>
                  <a:lnTo>
                    <a:pt x="2588" y="1371"/>
                  </a:lnTo>
                  <a:lnTo>
                    <a:pt x="2580" y="1442"/>
                  </a:lnTo>
                  <a:lnTo>
                    <a:pt x="2568" y="1509"/>
                  </a:lnTo>
                  <a:lnTo>
                    <a:pt x="2552" y="1574"/>
                  </a:lnTo>
                  <a:lnTo>
                    <a:pt x="2531" y="1637"/>
                  </a:lnTo>
                  <a:lnTo>
                    <a:pt x="2508" y="1696"/>
                  </a:lnTo>
                  <a:lnTo>
                    <a:pt x="2480" y="1754"/>
                  </a:lnTo>
                  <a:lnTo>
                    <a:pt x="2451" y="1811"/>
                  </a:lnTo>
                  <a:lnTo>
                    <a:pt x="2419" y="1864"/>
                  </a:lnTo>
                  <a:lnTo>
                    <a:pt x="2384" y="1917"/>
                  </a:lnTo>
                  <a:lnTo>
                    <a:pt x="2348" y="1968"/>
                  </a:lnTo>
                  <a:lnTo>
                    <a:pt x="2311" y="2019"/>
                  </a:lnTo>
                  <a:lnTo>
                    <a:pt x="2273" y="2068"/>
                  </a:lnTo>
                  <a:lnTo>
                    <a:pt x="2235" y="2118"/>
                  </a:lnTo>
                  <a:lnTo>
                    <a:pt x="2197" y="2166"/>
                  </a:lnTo>
                  <a:lnTo>
                    <a:pt x="2135" y="2242"/>
                  </a:lnTo>
                  <a:lnTo>
                    <a:pt x="2074" y="2321"/>
                  </a:lnTo>
                  <a:lnTo>
                    <a:pt x="2016" y="2402"/>
                  </a:lnTo>
                  <a:lnTo>
                    <a:pt x="2000" y="2431"/>
                  </a:lnTo>
                  <a:lnTo>
                    <a:pt x="1985" y="2466"/>
                  </a:lnTo>
                  <a:lnTo>
                    <a:pt x="1971" y="2508"/>
                  </a:lnTo>
                  <a:lnTo>
                    <a:pt x="1958" y="2554"/>
                  </a:lnTo>
                  <a:lnTo>
                    <a:pt x="1947" y="2606"/>
                  </a:lnTo>
                  <a:lnTo>
                    <a:pt x="1936" y="2661"/>
                  </a:lnTo>
                  <a:lnTo>
                    <a:pt x="1926" y="2718"/>
                  </a:lnTo>
                  <a:lnTo>
                    <a:pt x="1918" y="2778"/>
                  </a:lnTo>
                  <a:lnTo>
                    <a:pt x="1911" y="2838"/>
                  </a:lnTo>
                  <a:lnTo>
                    <a:pt x="1904" y="2899"/>
                  </a:lnTo>
                  <a:lnTo>
                    <a:pt x="1898" y="2959"/>
                  </a:lnTo>
                  <a:lnTo>
                    <a:pt x="1611" y="2959"/>
                  </a:lnTo>
                  <a:lnTo>
                    <a:pt x="1611" y="2251"/>
                  </a:lnTo>
                  <a:lnTo>
                    <a:pt x="1746" y="2046"/>
                  </a:lnTo>
                  <a:lnTo>
                    <a:pt x="1755" y="2030"/>
                  </a:lnTo>
                  <a:lnTo>
                    <a:pt x="1759" y="2014"/>
                  </a:lnTo>
                  <a:lnTo>
                    <a:pt x="1760" y="1996"/>
                  </a:lnTo>
                  <a:lnTo>
                    <a:pt x="1760" y="1589"/>
                  </a:lnTo>
                  <a:lnTo>
                    <a:pt x="1758" y="1551"/>
                  </a:lnTo>
                  <a:lnTo>
                    <a:pt x="1750" y="1512"/>
                  </a:lnTo>
                  <a:lnTo>
                    <a:pt x="1737" y="1478"/>
                  </a:lnTo>
                  <a:lnTo>
                    <a:pt x="1720" y="1444"/>
                  </a:lnTo>
                  <a:lnTo>
                    <a:pt x="1698" y="1414"/>
                  </a:lnTo>
                  <a:lnTo>
                    <a:pt x="1671" y="1386"/>
                  </a:lnTo>
                  <a:lnTo>
                    <a:pt x="1642" y="1363"/>
                  </a:lnTo>
                  <a:lnTo>
                    <a:pt x="1609" y="1343"/>
                  </a:lnTo>
                  <a:lnTo>
                    <a:pt x="1573" y="1328"/>
                  </a:lnTo>
                  <a:lnTo>
                    <a:pt x="1569" y="1327"/>
                  </a:lnTo>
                  <a:lnTo>
                    <a:pt x="1561" y="1325"/>
                  </a:lnTo>
                  <a:lnTo>
                    <a:pt x="1551" y="1321"/>
                  </a:lnTo>
                  <a:lnTo>
                    <a:pt x="1538" y="1318"/>
                  </a:lnTo>
                  <a:lnTo>
                    <a:pt x="1525" y="1313"/>
                  </a:lnTo>
                  <a:lnTo>
                    <a:pt x="1515" y="1309"/>
                  </a:lnTo>
                  <a:lnTo>
                    <a:pt x="1507" y="1307"/>
                  </a:lnTo>
                  <a:lnTo>
                    <a:pt x="1505" y="1307"/>
                  </a:lnTo>
                  <a:lnTo>
                    <a:pt x="1484" y="1302"/>
                  </a:lnTo>
                  <a:lnTo>
                    <a:pt x="1463" y="1304"/>
                  </a:lnTo>
                  <a:lnTo>
                    <a:pt x="1443" y="1311"/>
                  </a:lnTo>
                  <a:lnTo>
                    <a:pt x="1425" y="1321"/>
                  </a:lnTo>
                  <a:lnTo>
                    <a:pt x="1295" y="1417"/>
                  </a:lnTo>
                  <a:lnTo>
                    <a:pt x="1165" y="1321"/>
                  </a:lnTo>
                  <a:lnTo>
                    <a:pt x="1147" y="1311"/>
                  </a:lnTo>
                  <a:lnTo>
                    <a:pt x="1127" y="1304"/>
                  </a:lnTo>
                  <a:lnTo>
                    <a:pt x="1106" y="1302"/>
                  </a:lnTo>
                  <a:lnTo>
                    <a:pt x="1086" y="1307"/>
                  </a:lnTo>
                  <a:lnTo>
                    <a:pt x="1083" y="1307"/>
                  </a:lnTo>
                  <a:lnTo>
                    <a:pt x="1075" y="1309"/>
                  </a:lnTo>
                  <a:lnTo>
                    <a:pt x="1065" y="1313"/>
                  </a:lnTo>
                  <a:lnTo>
                    <a:pt x="1052" y="1318"/>
                  </a:lnTo>
                  <a:lnTo>
                    <a:pt x="1039" y="1321"/>
                  </a:lnTo>
                  <a:lnTo>
                    <a:pt x="1029" y="1325"/>
                  </a:lnTo>
                  <a:lnTo>
                    <a:pt x="1021" y="1327"/>
                  </a:lnTo>
                  <a:lnTo>
                    <a:pt x="1017" y="1328"/>
                  </a:lnTo>
                  <a:lnTo>
                    <a:pt x="981" y="1343"/>
                  </a:lnTo>
                  <a:lnTo>
                    <a:pt x="948" y="1363"/>
                  </a:lnTo>
                  <a:lnTo>
                    <a:pt x="919" y="1386"/>
                  </a:lnTo>
                  <a:lnTo>
                    <a:pt x="892" y="1414"/>
                  </a:lnTo>
                  <a:lnTo>
                    <a:pt x="870" y="1444"/>
                  </a:lnTo>
                  <a:lnTo>
                    <a:pt x="853" y="1478"/>
                  </a:lnTo>
                  <a:lnTo>
                    <a:pt x="840" y="1512"/>
                  </a:lnTo>
                  <a:lnTo>
                    <a:pt x="832" y="1551"/>
                  </a:lnTo>
                  <a:lnTo>
                    <a:pt x="829" y="1589"/>
                  </a:lnTo>
                  <a:lnTo>
                    <a:pt x="829" y="1996"/>
                  </a:lnTo>
                  <a:lnTo>
                    <a:pt x="831" y="2014"/>
                  </a:lnTo>
                  <a:lnTo>
                    <a:pt x="836" y="2030"/>
                  </a:lnTo>
                  <a:lnTo>
                    <a:pt x="844" y="2046"/>
                  </a:lnTo>
                  <a:lnTo>
                    <a:pt x="978" y="2251"/>
                  </a:lnTo>
                  <a:lnTo>
                    <a:pt x="978" y="2959"/>
                  </a:lnTo>
                  <a:lnTo>
                    <a:pt x="692" y="2959"/>
                  </a:lnTo>
                  <a:lnTo>
                    <a:pt x="686" y="2899"/>
                  </a:lnTo>
                  <a:lnTo>
                    <a:pt x="679" y="2838"/>
                  </a:lnTo>
                  <a:lnTo>
                    <a:pt x="672" y="2778"/>
                  </a:lnTo>
                  <a:lnTo>
                    <a:pt x="663" y="2718"/>
                  </a:lnTo>
                  <a:lnTo>
                    <a:pt x="654" y="2661"/>
                  </a:lnTo>
                  <a:lnTo>
                    <a:pt x="643" y="2606"/>
                  </a:lnTo>
                  <a:lnTo>
                    <a:pt x="632" y="2554"/>
                  </a:lnTo>
                  <a:lnTo>
                    <a:pt x="619" y="2508"/>
                  </a:lnTo>
                  <a:lnTo>
                    <a:pt x="605" y="2466"/>
                  </a:lnTo>
                  <a:lnTo>
                    <a:pt x="590" y="2431"/>
                  </a:lnTo>
                  <a:lnTo>
                    <a:pt x="574" y="2402"/>
                  </a:lnTo>
                  <a:lnTo>
                    <a:pt x="516" y="2321"/>
                  </a:lnTo>
                  <a:lnTo>
                    <a:pt x="455" y="2242"/>
                  </a:lnTo>
                  <a:lnTo>
                    <a:pt x="393" y="2166"/>
                  </a:lnTo>
                  <a:lnTo>
                    <a:pt x="355" y="2118"/>
                  </a:lnTo>
                  <a:lnTo>
                    <a:pt x="316" y="2068"/>
                  </a:lnTo>
                  <a:lnTo>
                    <a:pt x="279" y="2019"/>
                  </a:lnTo>
                  <a:lnTo>
                    <a:pt x="242" y="1968"/>
                  </a:lnTo>
                  <a:lnTo>
                    <a:pt x="206" y="1917"/>
                  </a:lnTo>
                  <a:lnTo>
                    <a:pt x="171" y="1864"/>
                  </a:lnTo>
                  <a:lnTo>
                    <a:pt x="139" y="1811"/>
                  </a:lnTo>
                  <a:lnTo>
                    <a:pt x="110" y="1754"/>
                  </a:lnTo>
                  <a:lnTo>
                    <a:pt x="82" y="1696"/>
                  </a:lnTo>
                  <a:lnTo>
                    <a:pt x="59" y="1637"/>
                  </a:lnTo>
                  <a:lnTo>
                    <a:pt x="38" y="1574"/>
                  </a:lnTo>
                  <a:lnTo>
                    <a:pt x="22" y="1509"/>
                  </a:lnTo>
                  <a:lnTo>
                    <a:pt x="9" y="1442"/>
                  </a:lnTo>
                  <a:lnTo>
                    <a:pt x="2" y="1371"/>
                  </a:lnTo>
                  <a:lnTo>
                    <a:pt x="0" y="1298"/>
                  </a:lnTo>
                  <a:lnTo>
                    <a:pt x="3" y="1200"/>
                  </a:lnTo>
                  <a:lnTo>
                    <a:pt x="14" y="1106"/>
                  </a:lnTo>
                  <a:lnTo>
                    <a:pt x="31" y="1014"/>
                  </a:lnTo>
                  <a:lnTo>
                    <a:pt x="54" y="923"/>
                  </a:lnTo>
                  <a:lnTo>
                    <a:pt x="84" y="835"/>
                  </a:lnTo>
                  <a:lnTo>
                    <a:pt x="120" y="750"/>
                  </a:lnTo>
                  <a:lnTo>
                    <a:pt x="162" y="669"/>
                  </a:lnTo>
                  <a:lnTo>
                    <a:pt x="208" y="591"/>
                  </a:lnTo>
                  <a:lnTo>
                    <a:pt x="260" y="517"/>
                  </a:lnTo>
                  <a:lnTo>
                    <a:pt x="318" y="446"/>
                  </a:lnTo>
                  <a:lnTo>
                    <a:pt x="380" y="380"/>
                  </a:lnTo>
                  <a:lnTo>
                    <a:pt x="446" y="318"/>
                  </a:lnTo>
                  <a:lnTo>
                    <a:pt x="516" y="261"/>
                  </a:lnTo>
                  <a:lnTo>
                    <a:pt x="590" y="209"/>
                  </a:lnTo>
                  <a:lnTo>
                    <a:pt x="668" y="162"/>
                  </a:lnTo>
                  <a:lnTo>
                    <a:pt x="750" y="120"/>
                  </a:lnTo>
                  <a:lnTo>
                    <a:pt x="834" y="84"/>
                  </a:lnTo>
                  <a:lnTo>
                    <a:pt x="921" y="54"/>
                  </a:lnTo>
                  <a:lnTo>
                    <a:pt x="1012" y="31"/>
                  </a:lnTo>
                  <a:lnTo>
                    <a:pt x="1104" y="14"/>
                  </a:lnTo>
                  <a:lnTo>
                    <a:pt x="1199" y="3"/>
                  </a:lnTo>
                  <a:lnTo>
                    <a:pt x="1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36" name="Group 440"/>
          <p:cNvGrpSpPr>
            <a:grpSpLocks noChangeAspect="1"/>
          </p:cNvGrpSpPr>
          <p:nvPr/>
        </p:nvGrpSpPr>
        <p:grpSpPr bwMode="auto">
          <a:xfrm>
            <a:off x="7471574" y="2002756"/>
            <a:ext cx="257724" cy="257724"/>
            <a:chOff x="4495" y="668"/>
            <a:chExt cx="4098" cy="4098"/>
          </a:xfrm>
          <a:solidFill>
            <a:schemeClr val="tx1">
              <a:lumMod val="65000"/>
              <a:lumOff val="35000"/>
            </a:schemeClr>
          </a:solidFill>
        </p:grpSpPr>
        <p:sp>
          <p:nvSpPr>
            <p:cNvPr id="437" name="Freeform 442"/>
            <p:cNvSpPr>
              <a:spLocks noEditPoints="1"/>
            </p:cNvSpPr>
            <p:nvPr/>
          </p:nvSpPr>
          <p:spPr bwMode="auto">
            <a:xfrm>
              <a:off x="4495" y="668"/>
              <a:ext cx="4098" cy="4098"/>
            </a:xfrm>
            <a:custGeom>
              <a:avLst/>
              <a:gdLst>
                <a:gd name="T0" fmla="*/ 1698 w 4098"/>
                <a:gd name="T1" fmla="*/ 196 h 4098"/>
                <a:gd name="T2" fmla="*/ 1264 w 4098"/>
                <a:gd name="T3" fmla="*/ 334 h 4098"/>
                <a:gd name="T4" fmla="*/ 883 w 4098"/>
                <a:gd name="T5" fmla="*/ 569 h 4098"/>
                <a:gd name="T6" fmla="*/ 569 w 4098"/>
                <a:gd name="T7" fmla="*/ 883 h 4098"/>
                <a:gd name="T8" fmla="*/ 334 w 4098"/>
                <a:gd name="T9" fmla="*/ 1264 h 4098"/>
                <a:gd name="T10" fmla="*/ 196 w 4098"/>
                <a:gd name="T11" fmla="*/ 1698 h 4098"/>
                <a:gd name="T12" fmla="*/ 166 w 4098"/>
                <a:gd name="T13" fmla="*/ 2168 h 4098"/>
                <a:gd name="T14" fmla="*/ 252 w 4098"/>
                <a:gd name="T15" fmla="*/ 2623 h 4098"/>
                <a:gd name="T16" fmla="*/ 441 w 4098"/>
                <a:gd name="T17" fmla="*/ 3033 h 4098"/>
                <a:gd name="T18" fmla="*/ 717 w 4098"/>
                <a:gd name="T19" fmla="*/ 3381 h 4098"/>
                <a:gd name="T20" fmla="*/ 1065 w 4098"/>
                <a:gd name="T21" fmla="*/ 3657 h 4098"/>
                <a:gd name="T22" fmla="*/ 1475 w 4098"/>
                <a:gd name="T23" fmla="*/ 3846 h 4098"/>
                <a:gd name="T24" fmla="*/ 1930 w 4098"/>
                <a:gd name="T25" fmla="*/ 3932 h 4098"/>
                <a:gd name="T26" fmla="*/ 2400 w 4098"/>
                <a:gd name="T27" fmla="*/ 3902 h 4098"/>
                <a:gd name="T28" fmla="*/ 2834 w 4098"/>
                <a:gd name="T29" fmla="*/ 3764 h 4098"/>
                <a:gd name="T30" fmla="*/ 3215 w 4098"/>
                <a:gd name="T31" fmla="*/ 3529 h 4098"/>
                <a:gd name="T32" fmla="*/ 3529 w 4098"/>
                <a:gd name="T33" fmla="*/ 3215 h 4098"/>
                <a:gd name="T34" fmla="*/ 3764 w 4098"/>
                <a:gd name="T35" fmla="*/ 2834 h 4098"/>
                <a:gd name="T36" fmla="*/ 3902 w 4098"/>
                <a:gd name="T37" fmla="*/ 2400 h 4098"/>
                <a:gd name="T38" fmla="*/ 3932 w 4098"/>
                <a:gd name="T39" fmla="*/ 1930 h 4098"/>
                <a:gd name="T40" fmla="*/ 3846 w 4098"/>
                <a:gd name="T41" fmla="*/ 1475 h 4098"/>
                <a:gd name="T42" fmla="*/ 3657 w 4098"/>
                <a:gd name="T43" fmla="*/ 1065 h 4098"/>
                <a:gd name="T44" fmla="*/ 3381 w 4098"/>
                <a:gd name="T45" fmla="*/ 717 h 4098"/>
                <a:gd name="T46" fmla="*/ 3033 w 4098"/>
                <a:gd name="T47" fmla="*/ 441 h 4098"/>
                <a:gd name="T48" fmla="*/ 2623 w 4098"/>
                <a:gd name="T49" fmla="*/ 252 h 4098"/>
                <a:gd name="T50" fmla="*/ 2168 w 4098"/>
                <a:gd name="T51" fmla="*/ 166 h 4098"/>
                <a:gd name="T52" fmla="*/ 2281 w 4098"/>
                <a:gd name="T53" fmla="*/ 12 h 4098"/>
                <a:gd name="T54" fmla="*/ 2727 w 4098"/>
                <a:gd name="T55" fmla="*/ 114 h 4098"/>
                <a:gd name="T56" fmla="*/ 3137 w 4098"/>
                <a:gd name="T57" fmla="*/ 312 h 4098"/>
                <a:gd name="T58" fmla="*/ 3498 w 4098"/>
                <a:gd name="T59" fmla="*/ 600 h 4098"/>
                <a:gd name="T60" fmla="*/ 3786 w 4098"/>
                <a:gd name="T61" fmla="*/ 961 h 4098"/>
                <a:gd name="T62" fmla="*/ 3984 w 4098"/>
                <a:gd name="T63" fmla="*/ 1371 h 4098"/>
                <a:gd name="T64" fmla="*/ 4086 w 4098"/>
                <a:gd name="T65" fmla="*/ 1817 h 4098"/>
                <a:gd name="T66" fmla="*/ 4086 w 4098"/>
                <a:gd name="T67" fmla="*/ 2281 h 4098"/>
                <a:gd name="T68" fmla="*/ 3984 w 4098"/>
                <a:gd name="T69" fmla="*/ 2727 h 4098"/>
                <a:gd name="T70" fmla="*/ 3786 w 4098"/>
                <a:gd name="T71" fmla="*/ 3137 h 4098"/>
                <a:gd name="T72" fmla="*/ 3498 w 4098"/>
                <a:gd name="T73" fmla="*/ 3498 h 4098"/>
                <a:gd name="T74" fmla="*/ 3137 w 4098"/>
                <a:gd name="T75" fmla="*/ 3786 h 4098"/>
                <a:gd name="T76" fmla="*/ 2727 w 4098"/>
                <a:gd name="T77" fmla="*/ 3984 h 4098"/>
                <a:gd name="T78" fmla="*/ 2281 w 4098"/>
                <a:gd name="T79" fmla="*/ 4086 h 4098"/>
                <a:gd name="T80" fmla="*/ 1817 w 4098"/>
                <a:gd name="T81" fmla="*/ 4086 h 4098"/>
                <a:gd name="T82" fmla="*/ 1371 w 4098"/>
                <a:gd name="T83" fmla="*/ 3984 h 4098"/>
                <a:gd name="T84" fmla="*/ 961 w 4098"/>
                <a:gd name="T85" fmla="*/ 3786 h 4098"/>
                <a:gd name="T86" fmla="*/ 600 w 4098"/>
                <a:gd name="T87" fmla="*/ 3498 h 4098"/>
                <a:gd name="T88" fmla="*/ 312 w 4098"/>
                <a:gd name="T89" fmla="*/ 3137 h 4098"/>
                <a:gd name="T90" fmla="*/ 114 w 4098"/>
                <a:gd name="T91" fmla="*/ 2727 h 4098"/>
                <a:gd name="T92" fmla="*/ 12 w 4098"/>
                <a:gd name="T93" fmla="*/ 2281 h 4098"/>
                <a:gd name="T94" fmla="*/ 12 w 4098"/>
                <a:gd name="T95" fmla="*/ 1817 h 4098"/>
                <a:gd name="T96" fmla="*/ 114 w 4098"/>
                <a:gd name="T97" fmla="*/ 1371 h 4098"/>
                <a:gd name="T98" fmla="*/ 312 w 4098"/>
                <a:gd name="T99" fmla="*/ 961 h 4098"/>
                <a:gd name="T100" fmla="*/ 600 w 4098"/>
                <a:gd name="T101" fmla="*/ 600 h 4098"/>
                <a:gd name="T102" fmla="*/ 961 w 4098"/>
                <a:gd name="T103" fmla="*/ 312 h 4098"/>
                <a:gd name="T104" fmla="*/ 1371 w 4098"/>
                <a:gd name="T105" fmla="*/ 114 h 4098"/>
                <a:gd name="T106" fmla="*/ 1817 w 4098"/>
                <a:gd name="T107" fmla="*/ 12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8" h="4098">
                  <a:moveTo>
                    <a:pt x="2049" y="163"/>
                  </a:moveTo>
                  <a:lnTo>
                    <a:pt x="1930" y="166"/>
                  </a:lnTo>
                  <a:lnTo>
                    <a:pt x="1813" y="178"/>
                  </a:lnTo>
                  <a:lnTo>
                    <a:pt x="1698" y="196"/>
                  </a:lnTo>
                  <a:lnTo>
                    <a:pt x="1586" y="221"/>
                  </a:lnTo>
                  <a:lnTo>
                    <a:pt x="1475" y="252"/>
                  </a:lnTo>
                  <a:lnTo>
                    <a:pt x="1368" y="291"/>
                  </a:lnTo>
                  <a:lnTo>
                    <a:pt x="1264" y="334"/>
                  </a:lnTo>
                  <a:lnTo>
                    <a:pt x="1164" y="385"/>
                  </a:lnTo>
                  <a:lnTo>
                    <a:pt x="1065" y="441"/>
                  </a:lnTo>
                  <a:lnTo>
                    <a:pt x="972" y="502"/>
                  </a:lnTo>
                  <a:lnTo>
                    <a:pt x="883" y="569"/>
                  </a:lnTo>
                  <a:lnTo>
                    <a:pt x="797" y="640"/>
                  </a:lnTo>
                  <a:lnTo>
                    <a:pt x="717" y="717"/>
                  </a:lnTo>
                  <a:lnTo>
                    <a:pt x="640" y="797"/>
                  </a:lnTo>
                  <a:lnTo>
                    <a:pt x="569" y="883"/>
                  </a:lnTo>
                  <a:lnTo>
                    <a:pt x="502" y="972"/>
                  </a:lnTo>
                  <a:lnTo>
                    <a:pt x="441" y="1065"/>
                  </a:lnTo>
                  <a:lnTo>
                    <a:pt x="385" y="1164"/>
                  </a:lnTo>
                  <a:lnTo>
                    <a:pt x="334" y="1264"/>
                  </a:lnTo>
                  <a:lnTo>
                    <a:pt x="291" y="1368"/>
                  </a:lnTo>
                  <a:lnTo>
                    <a:pt x="252" y="1475"/>
                  </a:lnTo>
                  <a:lnTo>
                    <a:pt x="221" y="1586"/>
                  </a:lnTo>
                  <a:lnTo>
                    <a:pt x="196" y="1698"/>
                  </a:lnTo>
                  <a:lnTo>
                    <a:pt x="178" y="1813"/>
                  </a:lnTo>
                  <a:lnTo>
                    <a:pt x="166" y="1930"/>
                  </a:lnTo>
                  <a:lnTo>
                    <a:pt x="163" y="2049"/>
                  </a:lnTo>
                  <a:lnTo>
                    <a:pt x="166" y="2168"/>
                  </a:lnTo>
                  <a:lnTo>
                    <a:pt x="178" y="2285"/>
                  </a:lnTo>
                  <a:lnTo>
                    <a:pt x="196" y="2400"/>
                  </a:lnTo>
                  <a:lnTo>
                    <a:pt x="221" y="2512"/>
                  </a:lnTo>
                  <a:lnTo>
                    <a:pt x="252" y="2623"/>
                  </a:lnTo>
                  <a:lnTo>
                    <a:pt x="291" y="2730"/>
                  </a:lnTo>
                  <a:lnTo>
                    <a:pt x="334" y="2834"/>
                  </a:lnTo>
                  <a:lnTo>
                    <a:pt x="385" y="2934"/>
                  </a:lnTo>
                  <a:lnTo>
                    <a:pt x="441" y="3033"/>
                  </a:lnTo>
                  <a:lnTo>
                    <a:pt x="502" y="3126"/>
                  </a:lnTo>
                  <a:lnTo>
                    <a:pt x="569" y="3215"/>
                  </a:lnTo>
                  <a:lnTo>
                    <a:pt x="640" y="3301"/>
                  </a:lnTo>
                  <a:lnTo>
                    <a:pt x="717" y="3381"/>
                  </a:lnTo>
                  <a:lnTo>
                    <a:pt x="797" y="3458"/>
                  </a:lnTo>
                  <a:lnTo>
                    <a:pt x="883" y="3529"/>
                  </a:lnTo>
                  <a:lnTo>
                    <a:pt x="972" y="3596"/>
                  </a:lnTo>
                  <a:lnTo>
                    <a:pt x="1065" y="3657"/>
                  </a:lnTo>
                  <a:lnTo>
                    <a:pt x="1164" y="3713"/>
                  </a:lnTo>
                  <a:lnTo>
                    <a:pt x="1264" y="3764"/>
                  </a:lnTo>
                  <a:lnTo>
                    <a:pt x="1368" y="3807"/>
                  </a:lnTo>
                  <a:lnTo>
                    <a:pt x="1475" y="3846"/>
                  </a:lnTo>
                  <a:lnTo>
                    <a:pt x="1586" y="3877"/>
                  </a:lnTo>
                  <a:lnTo>
                    <a:pt x="1698" y="3902"/>
                  </a:lnTo>
                  <a:lnTo>
                    <a:pt x="1813" y="3920"/>
                  </a:lnTo>
                  <a:lnTo>
                    <a:pt x="1930" y="3932"/>
                  </a:lnTo>
                  <a:lnTo>
                    <a:pt x="2049" y="3935"/>
                  </a:lnTo>
                  <a:lnTo>
                    <a:pt x="2168" y="3932"/>
                  </a:lnTo>
                  <a:lnTo>
                    <a:pt x="2285" y="3920"/>
                  </a:lnTo>
                  <a:lnTo>
                    <a:pt x="2400" y="3902"/>
                  </a:lnTo>
                  <a:lnTo>
                    <a:pt x="2512" y="3877"/>
                  </a:lnTo>
                  <a:lnTo>
                    <a:pt x="2623" y="3846"/>
                  </a:lnTo>
                  <a:lnTo>
                    <a:pt x="2730" y="3807"/>
                  </a:lnTo>
                  <a:lnTo>
                    <a:pt x="2834" y="3764"/>
                  </a:lnTo>
                  <a:lnTo>
                    <a:pt x="2934" y="3713"/>
                  </a:lnTo>
                  <a:lnTo>
                    <a:pt x="3033" y="3657"/>
                  </a:lnTo>
                  <a:lnTo>
                    <a:pt x="3126" y="3596"/>
                  </a:lnTo>
                  <a:lnTo>
                    <a:pt x="3215" y="3529"/>
                  </a:lnTo>
                  <a:lnTo>
                    <a:pt x="3301" y="3458"/>
                  </a:lnTo>
                  <a:lnTo>
                    <a:pt x="3381" y="3381"/>
                  </a:lnTo>
                  <a:lnTo>
                    <a:pt x="3458" y="3301"/>
                  </a:lnTo>
                  <a:lnTo>
                    <a:pt x="3529" y="3215"/>
                  </a:lnTo>
                  <a:lnTo>
                    <a:pt x="3596" y="3126"/>
                  </a:lnTo>
                  <a:lnTo>
                    <a:pt x="3657" y="3033"/>
                  </a:lnTo>
                  <a:lnTo>
                    <a:pt x="3713" y="2934"/>
                  </a:lnTo>
                  <a:lnTo>
                    <a:pt x="3764" y="2834"/>
                  </a:lnTo>
                  <a:lnTo>
                    <a:pt x="3807" y="2730"/>
                  </a:lnTo>
                  <a:lnTo>
                    <a:pt x="3846" y="2623"/>
                  </a:lnTo>
                  <a:lnTo>
                    <a:pt x="3877" y="2512"/>
                  </a:lnTo>
                  <a:lnTo>
                    <a:pt x="3902" y="2400"/>
                  </a:lnTo>
                  <a:lnTo>
                    <a:pt x="3920" y="2285"/>
                  </a:lnTo>
                  <a:lnTo>
                    <a:pt x="3932" y="2168"/>
                  </a:lnTo>
                  <a:lnTo>
                    <a:pt x="3935" y="2049"/>
                  </a:lnTo>
                  <a:lnTo>
                    <a:pt x="3932" y="1930"/>
                  </a:lnTo>
                  <a:lnTo>
                    <a:pt x="3920" y="1813"/>
                  </a:lnTo>
                  <a:lnTo>
                    <a:pt x="3902" y="1698"/>
                  </a:lnTo>
                  <a:lnTo>
                    <a:pt x="3877" y="1586"/>
                  </a:lnTo>
                  <a:lnTo>
                    <a:pt x="3846" y="1475"/>
                  </a:lnTo>
                  <a:lnTo>
                    <a:pt x="3807" y="1368"/>
                  </a:lnTo>
                  <a:lnTo>
                    <a:pt x="3764" y="1264"/>
                  </a:lnTo>
                  <a:lnTo>
                    <a:pt x="3713" y="1164"/>
                  </a:lnTo>
                  <a:lnTo>
                    <a:pt x="3657" y="1065"/>
                  </a:lnTo>
                  <a:lnTo>
                    <a:pt x="3596" y="972"/>
                  </a:lnTo>
                  <a:lnTo>
                    <a:pt x="3529" y="883"/>
                  </a:lnTo>
                  <a:lnTo>
                    <a:pt x="3458" y="797"/>
                  </a:lnTo>
                  <a:lnTo>
                    <a:pt x="3381" y="717"/>
                  </a:lnTo>
                  <a:lnTo>
                    <a:pt x="3301" y="640"/>
                  </a:lnTo>
                  <a:lnTo>
                    <a:pt x="3215" y="569"/>
                  </a:lnTo>
                  <a:lnTo>
                    <a:pt x="3126" y="502"/>
                  </a:lnTo>
                  <a:lnTo>
                    <a:pt x="3033" y="441"/>
                  </a:lnTo>
                  <a:lnTo>
                    <a:pt x="2934" y="385"/>
                  </a:lnTo>
                  <a:lnTo>
                    <a:pt x="2834" y="334"/>
                  </a:lnTo>
                  <a:lnTo>
                    <a:pt x="2730" y="291"/>
                  </a:lnTo>
                  <a:lnTo>
                    <a:pt x="2623" y="252"/>
                  </a:lnTo>
                  <a:lnTo>
                    <a:pt x="2512" y="221"/>
                  </a:lnTo>
                  <a:lnTo>
                    <a:pt x="2400" y="196"/>
                  </a:lnTo>
                  <a:lnTo>
                    <a:pt x="2285" y="178"/>
                  </a:lnTo>
                  <a:lnTo>
                    <a:pt x="2168" y="166"/>
                  </a:lnTo>
                  <a:lnTo>
                    <a:pt x="2049" y="163"/>
                  </a:lnTo>
                  <a:close/>
                  <a:moveTo>
                    <a:pt x="2049" y="0"/>
                  </a:moveTo>
                  <a:lnTo>
                    <a:pt x="2166" y="4"/>
                  </a:lnTo>
                  <a:lnTo>
                    <a:pt x="2281" y="12"/>
                  </a:lnTo>
                  <a:lnTo>
                    <a:pt x="2395" y="29"/>
                  </a:lnTo>
                  <a:lnTo>
                    <a:pt x="2508" y="51"/>
                  </a:lnTo>
                  <a:lnTo>
                    <a:pt x="2619" y="79"/>
                  </a:lnTo>
                  <a:lnTo>
                    <a:pt x="2727" y="114"/>
                  </a:lnTo>
                  <a:lnTo>
                    <a:pt x="2834" y="155"/>
                  </a:lnTo>
                  <a:lnTo>
                    <a:pt x="2937" y="201"/>
                  </a:lnTo>
                  <a:lnTo>
                    <a:pt x="3039" y="253"/>
                  </a:lnTo>
                  <a:lnTo>
                    <a:pt x="3137" y="312"/>
                  </a:lnTo>
                  <a:lnTo>
                    <a:pt x="3232" y="376"/>
                  </a:lnTo>
                  <a:lnTo>
                    <a:pt x="3324" y="445"/>
                  </a:lnTo>
                  <a:lnTo>
                    <a:pt x="3413" y="520"/>
                  </a:lnTo>
                  <a:lnTo>
                    <a:pt x="3498" y="600"/>
                  </a:lnTo>
                  <a:lnTo>
                    <a:pt x="3578" y="685"/>
                  </a:lnTo>
                  <a:lnTo>
                    <a:pt x="3653" y="774"/>
                  </a:lnTo>
                  <a:lnTo>
                    <a:pt x="3722" y="866"/>
                  </a:lnTo>
                  <a:lnTo>
                    <a:pt x="3786" y="961"/>
                  </a:lnTo>
                  <a:lnTo>
                    <a:pt x="3845" y="1059"/>
                  </a:lnTo>
                  <a:lnTo>
                    <a:pt x="3897" y="1161"/>
                  </a:lnTo>
                  <a:lnTo>
                    <a:pt x="3943" y="1264"/>
                  </a:lnTo>
                  <a:lnTo>
                    <a:pt x="3984" y="1371"/>
                  </a:lnTo>
                  <a:lnTo>
                    <a:pt x="4019" y="1479"/>
                  </a:lnTo>
                  <a:lnTo>
                    <a:pt x="4047" y="1590"/>
                  </a:lnTo>
                  <a:lnTo>
                    <a:pt x="4069" y="1703"/>
                  </a:lnTo>
                  <a:lnTo>
                    <a:pt x="4086" y="1817"/>
                  </a:lnTo>
                  <a:lnTo>
                    <a:pt x="4094" y="1932"/>
                  </a:lnTo>
                  <a:lnTo>
                    <a:pt x="4098" y="2049"/>
                  </a:lnTo>
                  <a:lnTo>
                    <a:pt x="4094" y="2166"/>
                  </a:lnTo>
                  <a:lnTo>
                    <a:pt x="4086" y="2281"/>
                  </a:lnTo>
                  <a:lnTo>
                    <a:pt x="4069" y="2395"/>
                  </a:lnTo>
                  <a:lnTo>
                    <a:pt x="4047" y="2508"/>
                  </a:lnTo>
                  <a:lnTo>
                    <a:pt x="4019" y="2619"/>
                  </a:lnTo>
                  <a:lnTo>
                    <a:pt x="3984" y="2727"/>
                  </a:lnTo>
                  <a:lnTo>
                    <a:pt x="3943" y="2834"/>
                  </a:lnTo>
                  <a:lnTo>
                    <a:pt x="3897" y="2937"/>
                  </a:lnTo>
                  <a:lnTo>
                    <a:pt x="3845" y="3039"/>
                  </a:lnTo>
                  <a:lnTo>
                    <a:pt x="3786" y="3137"/>
                  </a:lnTo>
                  <a:lnTo>
                    <a:pt x="3722" y="3232"/>
                  </a:lnTo>
                  <a:lnTo>
                    <a:pt x="3653" y="3324"/>
                  </a:lnTo>
                  <a:lnTo>
                    <a:pt x="3578" y="3413"/>
                  </a:lnTo>
                  <a:lnTo>
                    <a:pt x="3498" y="3498"/>
                  </a:lnTo>
                  <a:lnTo>
                    <a:pt x="3413" y="3578"/>
                  </a:lnTo>
                  <a:lnTo>
                    <a:pt x="3324" y="3653"/>
                  </a:lnTo>
                  <a:lnTo>
                    <a:pt x="3232" y="3722"/>
                  </a:lnTo>
                  <a:lnTo>
                    <a:pt x="3137" y="3786"/>
                  </a:lnTo>
                  <a:lnTo>
                    <a:pt x="3039" y="3845"/>
                  </a:lnTo>
                  <a:lnTo>
                    <a:pt x="2937" y="3897"/>
                  </a:lnTo>
                  <a:lnTo>
                    <a:pt x="2834" y="3943"/>
                  </a:lnTo>
                  <a:lnTo>
                    <a:pt x="2727" y="3984"/>
                  </a:lnTo>
                  <a:lnTo>
                    <a:pt x="2619" y="4019"/>
                  </a:lnTo>
                  <a:lnTo>
                    <a:pt x="2508" y="4047"/>
                  </a:lnTo>
                  <a:lnTo>
                    <a:pt x="2395" y="4069"/>
                  </a:lnTo>
                  <a:lnTo>
                    <a:pt x="2281" y="4086"/>
                  </a:lnTo>
                  <a:lnTo>
                    <a:pt x="2166" y="4094"/>
                  </a:lnTo>
                  <a:lnTo>
                    <a:pt x="2049" y="4098"/>
                  </a:lnTo>
                  <a:lnTo>
                    <a:pt x="1932" y="4094"/>
                  </a:lnTo>
                  <a:lnTo>
                    <a:pt x="1817" y="4086"/>
                  </a:lnTo>
                  <a:lnTo>
                    <a:pt x="1703" y="4069"/>
                  </a:lnTo>
                  <a:lnTo>
                    <a:pt x="1590" y="4047"/>
                  </a:lnTo>
                  <a:lnTo>
                    <a:pt x="1479" y="4019"/>
                  </a:lnTo>
                  <a:lnTo>
                    <a:pt x="1371" y="3984"/>
                  </a:lnTo>
                  <a:lnTo>
                    <a:pt x="1264" y="3943"/>
                  </a:lnTo>
                  <a:lnTo>
                    <a:pt x="1161" y="3897"/>
                  </a:lnTo>
                  <a:lnTo>
                    <a:pt x="1059" y="3845"/>
                  </a:lnTo>
                  <a:lnTo>
                    <a:pt x="961" y="3786"/>
                  </a:lnTo>
                  <a:lnTo>
                    <a:pt x="866" y="3722"/>
                  </a:lnTo>
                  <a:lnTo>
                    <a:pt x="774" y="3653"/>
                  </a:lnTo>
                  <a:lnTo>
                    <a:pt x="685" y="3578"/>
                  </a:lnTo>
                  <a:lnTo>
                    <a:pt x="600" y="3498"/>
                  </a:lnTo>
                  <a:lnTo>
                    <a:pt x="520" y="3413"/>
                  </a:lnTo>
                  <a:lnTo>
                    <a:pt x="445" y="3324"/>
                  </a:lnTo>
                  <a:lnTo>
                    <a:pt x="376" y="3232"/>
                  </a:lnTo>
                  <a:lnTo>
                    <a:pt x="312" y="3137"/>
                  </a:lnTo>
                  <a:lnTo>
                    <a:pt x="253" y="3039"/>
                  </a:lnTo>
                  <a:lnTo>
                    <a:pt x="201" y="2937"/>
                  </a:lnTo>
                  <a:lnTo>
                    <a:pt x="155" y="2834"/>
                  </a:lnTo>
                  <a:lnTo>
                    <a:pt x="114" y="2727"/>
                  </a:lnTo>
                  <a:lnTo>
                    <a:pt x="79" y="2619"/>
                  </a:lnTo>
                  <a:lnTo>
                    <a:pt x="51" y="2508"/>
                  </a:lnTo>
                  <a:lnTo>
                    <a:pt x="29" y="2395"/>
                  </a:lnTo>
                  <a:lnTo>
                    <a:pt x="12" y="2281"/>
                  </a:lnTo>
                  <a:lnTo>
                    <a:pt x="4" y="2166"/>
                  </a:lnTo>
                  <a:lnTo>
                    <a:pt x="0" y="2049"/>
                  </a:lnTo>
                  <a:lnTo>
                    <a:pt x="4" y="1932"/>
                  </a:lnTo>
                  <a:lnTo>
                    <a:pt x="12" y="1817"/>
                  </a:lnTo>
                  <a:lnTo>
                    <a:pt x="29" y="1703"/>
                  </a:lnTo>
                  <a:lnTo>
                    <a:pt x="51" y="1590"/>
                  </a:lnTo>
                  <a:lnTo>
                    <a:pt x="79" y="1479"/>
                  </a:lnTo>
                  <a:lnTo>
                    <a:pt x="114" y="1371"/>
                  </a:lnTo>
                  <a:lnTo>
                    <a:pt x="155" y="1264"/>
                  </a:lnTo>
                  <a:lnTo>
                    <a:pt x="201" y="1161"/>
                  </a:lnTo>
                  <a:lnTo>
                    <a:pt x="253" y="1059"/>
                  </a:lnTo>
                  <a:lnTo>
                    <a:pt x="312" y="961"/>
                  </a:lnTo>
                  <a:lnTo>
                    <a:pt x="376" y="866"/>
                  </a:lnTo>
                  <a:lnTo>
                    <a:pt x="445" y="774"/>
                  </a:lnTo>
                  <a:lnTo>
                    <a:pt x="520" y="685"/>
                  </a:lnTo>
                  <a:lnTo>
                    <a:pt x="600" y="600"/>
                  </a:lnTo>
                  <a:lnTo>
                    <a:pt x="685" y="520"/>
                  </a:lnTo>
                  <a:lnTo>
                    <a:pt x="774" y="445"/>
                  </a:lnTo>
                  <a:lnTo>
                    <a:pt x="866" y="376"/>
                  </a:lnTo>
                  <a:lnTo>
                    <a:pt x="961" y="312"/>
                  </a:lnTo>
                  <a:lnTo>
                    <a:pt x="1059" y="253"/>
                  </a:lnTo>
                  <a:lnTo>
                    <a:pt x="1161" y="201"/>
                  </a:lnTo>
                  <a:lnTo>
                    <a:pt x="1264" y="155"/>
                  </a:lnTo>
                  <a:lnTo>
                    <a:pt x="1371" y="114"/>
                  </a:lnTo>
                  <a:lnTo>
                    <a:pt x="1479" y="79"/>
                  </a:lnTo>
                  <a:lnTo>
                    <a:pt x="1590" y="51"/>
                  </a:lnTo>
                  <a:lnTo>
                    <a:pt x="1703" y="29"/>
                  </a:lnTo>
                  <a:lnTo>
                    <a:pt x="1817" y="12"/>
                  </a:lnTo>
                  <a:lnTo>
                    <a:pt x="1932" y="4"/>
                  </a:lnTo>
                  <a:lnTo>
                    <a:pt x="20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8" name="Freeform 443"/>
            <p:cNvSpPr>
              <a:spLocks noEditPoints="1"/>
            </p:cNvSpPr>
            <p:nvPr/>
          </p:nvSpPr>
          <p:spPr bwMode="auto">
            <a:xfrm>
              <a:off x="5223" y="1755"/>
              <a:ext cx="2569" cy="1974"/>
            </a:xfrm>
            <a:custGeom>
              <a:avLst/>
              <a:gdLst>
                <a:gd name="T0" fmla="*/ 2245 w 2569"/>
                <a:gd name="T1" fmla="*/ 168 h 1974"/>
                <a:gd name="T2" fmla="*/ 2198 w 2569"/>
                <a:gd name="T3" fmla="*/ 198 h 1974"/>
                <a:gd name="T4" fmla="*/ 920 w 2569"/>
                <a:gd name="T5" fmla="*/ 1471 h 1974"/>
                <a:gd name="T6" fmla="*/ 880 w 2569"/>
                <a:gd name="T7" fmla="*/ 1481 h 1974"/>
                <a:gd name="T8" fmla="*/ 840 w 2569"/>
                <a:gd name="T9" fmla="*/ 1471 h 1974"/>
                <a:gd name="T10" fmla="*/ 371 w 2569"/>
                <a:gd name="T11" fmla="*/ 1005 h 1974"/>
                <a:gd name="T12" fmla="*/ 330 w 2569"/>
                <a:gd name="T13" fmla="*/ 979 h 1974"/>
                <a:gd name="T14" fmla="*/ 284 w 2569"/>
                <a:gd name="T15" fmla="*/ 971 h 1974"/>
                <a:gd name="T16" fmla="*/ 238 w 2569"/>
                <a:gd name="T17" fmla="*/ 979 h 1974"/>
                <a:gd name="T18" fmla="*/ 197 w 2569"/>
                <a:gd name="T19" fmla="*/ 1005 h 1974"/>
                <a:gd name="T20" fmla="*/ 169 w 2569"/>
                <a:gd name="T21" fmla="*/ 1053 h 1974"/>
                <a:gd name="T22" fmla="*/ 162 w 2569"/>
                <a:gd name="T23" fmla="*/ 1106 h 1974"/>
                <a:gd name="T24" fmla="*/ 180 w 2569"/>
                <a:gd name="T25" fmla="*/ 1157 h 1974"/>
                <a:gd name="T26" fmla="*/ 793 w 2569"/>
                <a:gd name="T27" fmla="*/ 1775 h 1974"/>
                <a:gd name="T28" fmla="*/ 833 w 2569"/>
                <a:gd name="T29" fmla="*/ 1801 h 1974"/>
                <a:gd name="T30" fmla="*/ 880 w 2569"/>
                <a:gd name="T31" fmla="*/ 1811 h 1974"/>
                <a:gd name="T32" fmla="*/ 927 w 2569"/>
                <a:gd name="T33" fmla="*/ 1801 h 1974"/>
                <a:gd name="T34" fmla="*/ 967 w 2569"/>
                <a:gd name="T35" fmla="*/ 1775 h 1974"/>
                <a:gd name="T36" fmla="*/ 2389 w 2569"/>
                <a:gd name="T37" fmla="*/ 349 h 1974"/>
                <a:gd name="T38" fmla="*/ 2406 w 2569"/>
                <a:gd name="T39" fmla="*/ 298 h 1974"/>
                <a:gd name="T40" fmla="*/ 2400 w 2569"/>
                <a:gd name="T41" fmla="*/ 244 h 1974"/>
                <a:gd name="T42" fmla="*/ 2370 w 2569"/>
                <a:gd name="T43" fmla="*/ 198 h 1974"/>
                <a:gd name="T44" fmla="*/ 2324 w 2569"/>
                <a:gd name="T45" fmla="*/ 168 h 1974"/>
                <a:gd name="T46" fmla="*/ 2271 w 2569"/>
                <a:gd name="T47" fmla="*/ 162 h 1974"/>
                <a:gd name="T48" fmla="*/ 2305 w 2569"/>
                <a:gd name="T49" fmla="*/ 0 h 1974"/>
                <a:gd name="T50" fmla="*/ 2383 w 2569"/>
                <a:gd name="T51" fmla="*/ 16 h 1974"/>
                <a:gd name="T52" fmla="*/ 2455 w 2569"/>
                <a:gd name="T53" fmla="*/ 54 h 1974"/>
                <a:gd name="T54" fmla="*/ 2514 w 2569"/>
                <a:gd name="T55" fmla="*/ 114 h 1974"/>
                <a:gd name="T56" fmla="*/ 2553 w 2569"/>
                <a:gd name="T57" fmla="*/ 186 h 1974"/>
                <a:gd name="T58" fmla="*/ 2569 w 2569"/>
                <a:gd name="T59" fmla="*/ 264 h 1974"/>
                <a:gd name="T60" fmla="*/ 2564 w 2569"/>
                <a:gd name="T61" fmla="*/ 344 h 1974"/>
                <a:gd name="T62" fmla="*/ 2535 w 2569"/>
                <a:gd name="T63" fmla="*/ 419 h 1974"/>
                <a:gd name="T64" fmla="*/ 2486 w 2569"/>
                <a:gd name="T65" fmla="*/ 486 h 1974"/>
                <a:gd name="T66" fmla="*/ 1054 w 2569"/>
                <a:gd name="T67" fmla="*/ 1916 h 1974"/>
                <a:gd name="T68" fmla="*/ 989 w 2569"/>
                <a:gd name="T69" fmla="*/ 1953 h 1974"/>
                <a:gd name="T70" fmla="*/ 917 w 2569"/>
                <a:gd name="T71" fmla="*/ 1972 h 1974"/>
                <a:gd name="T72" fmla="*/ 843 w 2569"/>
                <a:gd name="T73" fmla="*/ 1972 h 1974"/>
                <a:gd name="T74" fmla="*/ 771 w 2569"/>
                <a:gd name="T75" fmla="*/ 1953 h 1974"/>
                <a:gd name="T76" fmla="*/ 706 w 2569"/>
                <a:gd name="T77" fmla="*/ 1916 h 1974"/>
                <a:gd name="T78" fmla="*/ 82 w 2569"/>
                <a:gd name="T79" fmla="*/ 1295 h 1974"/>
                <a:gd name="T80" fmla="*/ 32 w 2569"/>
                <a:gd name="T81" fmla="*/ 1228 h 1974"/>
                <a:gd name="T82" fmla="*/ 5 w 2569"/>
                <a:gd name="T83" fmla="*/ 1152 h 1974"/>
                <a:gd name="T84" fmla="*/ 0 w 2569"/>
                <a:gd name="T85" fmla="*/ 1073 h 1974"/>
                <a:gd name="T86" fmla="*/ 16 w 2569"/>
                <a:gd name="T87" fmla="*/ 994 h 1974"/>
                <a:gd name="T88" fmla="*/ 54 w 2569"/>
                <a:gd name="T89" fmla="*/ 922 h 1974"/>
                <a:gd name="T90" fmla="*/ 114 w 2569"/>
                <a:gd name="T91" fmla="*/ 863 h 1974"/>
                <a:gd name="T92" fmla="*/ 186 w 2569"/>
                <a:gd name="T93" fmla="*/ 824 h 1974"/>
                <a:gd name="T94" fmla="*/ 264 w 2569"/>
                <a:gd name="T95" fmla="*/ 808 h 1974"/>
                <a:gd name="T96" fmla="*/ 344 w 2569"/>
                <a:gd name="T97" fmla="*/ 813 h 1974"/>
                <a:gd name="T98" fmla="*/ 419 w 2569"/>
                <a:gd name="T99" fmla="*/ 840 h 1974"/>
                <a:gd name="T100" fmla="*/ 486 w 2569"/>
                <a:gd name="T101" fmla="*/ 890 h 1974"/>
                <a:gd name="T102" fmla="*/ 2082 w 2569"/>
                <a:gd name="T103" fmla="*/ 83 h 1974"/>
                <a:gd name="T104" fmla="*/ 2149 w 2569"/>
                <a:gd name="T105" fmla="*/ 33 h 1974"/>
                <a:gd name="T106" fmla="*/ 2225 w 2569"/>
                <a:gd name="T107" fmla="*/ 5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69" h="1974">
                  <a:moveTo>
                    <a:pt x="2271" y="162"/>
                  </a:moveTo>
                  <a:lnTo>
                    <a:pt x="2245" y="168"/>
                  </a:lnTo>
                  <a:lnTo>
                    <a:pt x="2220" y="181"/>
                  </a:lnTo>
                  <a:lnTo>
                    <a:pt x="2198" y="198"/>
                  </a:lnTo>
                  <a:lnTo>
                    <a:pt x="939" y="1457"/>
                  </a:lnTo>
                  <a:lnTo>
                    <a:pt x="920" y="1471"/>
                  </a:lnTo>
                  <a:lnTo>
                    <a:pt x="901" y="1479"/>
                  </a:lnTo>
                  <a:lnTo>
                    <a:pt x="880" y="1481"/>
                  </a:lnTo>
                  <a:lnTo>
                    <a:pt x="859" y="1479"/>
                  </a:lnTo>
                  <a:lnTo>
                    <a:pt x="840" y="1471"/>
                  </a:lnTo>
                  <a:lnTo>
                    <a:pt x="823" y="1457"/>
                  </a:lnTo>
                  <a:lnTo>
                    <a:pt x="371" y="1005"/>
                  </a:lnTo>
                  <a:lnTo>
                    <a:pt x="351" y="991"/>
                  </a:lnTo>
                  <a:lnTo>
                    <a:pt x="330" y="979"/>
                  </a:lnTo>
                  <a:lnTo>
                    <a:pt x="308" y="972"/>
                  </a:lnTo>
                  <a:lnTo>
                    <a:pt x="284" y="971"/>
                  </a:lnTo>
                  <a:lnTo>
                    <a:pt x="260" y="972"/>
                  </a:lnTo>
                  <a:lnTo>
                    <a:pt x="238" y="979"/>
                  </a:lnTo>
                  <a:lnTo>
                    <a:pt x="217" y="991"/>
                  </a:lnTo>
                  <a:lnTo>
                    <a:pt x="197" y="1005"/>
                  </a:lnTo>
                  <a:lnTo>
                    <a:pt x="180" y="1028"/>
                  </a:lnTo>
                  <a:lnTo>
                    <a:pt x="169" y="1053"/>
                  </a:lnTo>
                  <a:lnTo>
                    <a:pt x="162" y="1079"/>
                  </a:lnTo>
                  <a:lnTo>
                    <a:pt x="162" y="1106"/>
                  </a:lnTo>
                  <a:lnTo>
                    <a:pt x="169" y="1132"/>
                  </a:lnTo>
                  <a:lnTo>
                    <a:pt x="180" y="1157"/>
                  </a:lnTo>
                  <a:lnTo>
                    <a:pt x="197" y="1179"/>
                  </a:lnTo>
                  <a:lnTo>
                    <a:pt x="793" y="1775"/>
                  </a:lnTo>
                  <a:lnTo>
                    <a:pt x="812" y="1790"/>
                  </a:lnTo>
                  <a:lnTo>
                    <a:pt x="833" y="1801"/>
                  </a:lnTo>
                  <a:lnTo>
                    <a:pt x="857" y="1809"/>
                  </a:lnTo>
                  <a:lnTo>
                    <a:pt x="880" y="1811"/>
                  </a:lnTo>
                  <a:lnTo>
                    <a:pt x="904" y="1809"/>
                  </a:lnTo>
                  <a:lnTo>
                    <a:pt x="927" y="1801"/>
                  </a:lnTo>
                  <a:lnTo>
                    <a:pt x="948" y="1790"/>
                  </a:lnTo>
                  <a:lnTo>
                    <a:pt x="967" y="1775"/>
                  </a:lnTo>
                  <a:lnTo>
                    <a:pt x="2370" y="371"/>
                  </a:lnTo>
                  <a:lnTo>
                    <a:pt x="2389" y="349"/>
                  </a:lnTo>
                  <a:lnTo>
                    <a:pt x="2400" y="324"/>
                  </a:lnTo>
                  <a:lnTo>
                    <a:pt x="2406" y="298"/>
                  </a:lnTo>
                  <a:lnTo>
                    <a:pt x="2406" y="272"/>
                  </a:lnTo>
                  <a:lnTo>
                    <a:pt x="2400" y="244"/>
                  </a:lnTo>
                  <a:lnTo>
                    <a:pt x="2389" y="219"/>
                  </a:lnTo>
                  <a:lnTo>
                    <a:pt x="2370" y="198"/>
                  </a:lnTo>
                  <a:lnTo>
                    <a:pt x="2349" y="181"/>
                  </a:lnTo>
                  <a:lnTo>
                    <a:pt x="2324" y="168"/>
                  </a:lnTo>
                  <a:lnTo>
                    <a:pt x="2297" y="162"/>
                  </a:lnTo>
                  <a:lnTo>
                    <a:pt x="2271" y="162"/>
                  </a:lnTo>
                  <a:close/>
                  <a:moveTo>
                    <a:pt x="2265" y="0"/>
                  </a:moveTo>
                  <a:lnTo>
                    <a:pt x="2305" y="0"/>
                  </a:lnTo>
                  <a:lnTo>
                    <a:pt x="2344" y="5"/>
                  </a:lnTo>
                  <a:lnTo>
                    <a:pt x="2383" y="16"/>
                  </a:lnTo>
                  <a:lnTo>
                    <a:pt x="2420" y="33"/>
                  </a:lnTo>
                  <a:lnTo>
                    <a:pt x="2455" y="54"/>
                  </a:lnTo>
                  <a:lnTo>
                    <a:pt x="2486" y="83"/>
                  </a:lnTo>
                  <a:lnTo>
                    <a:pt x="2514" y="114"/>
                  </a:lnTo>
                  <a:lnTo>
                    <a:pt x="2535" y="150"/>
                  </a:lnTo>
                  <a:lnTo>
                    <a:pt x="2553" y="186"/>
                  </a:lnTo>
                  <a:lnTo>
                    <a:pt x="2564" y="224"/>
                  </a:lnTo>
                  <a:lnTo>
                    <a:pt x="2569" y="264"/>
                  </a:lnTo>
                  <a:lnTo>
                    <a:pt x="2569" y="304"/>
                  </a:lnTo>
                  <a:lnTo>
                    <a:pt x="2564" y="344"/>
                  </a:lnTo>
                  <a:lnTo>
                    <a:pt x="2553" y="382"/>
                  </a:lnTo>
                  <a:lnTo>
                    <a:pt x="2535" y="419"/>
                  </a:lnTo>
                  <a:lnTo>
                    <a:pt x="2514" y="454"/>
                  </a:lnTo>
                  <a:lnTo>
                    <a:pt x="2486" y="486"/>
                  </a:lnTo>
                  <a:lnTo>
                    <a:pt x="1083" y="1891"/>
                  </a:lnTo>
                  <a:lnTo>
                    <a:pt x="1054" y="1916"/>
                  </a:lnTo>
                  <a:lnTo>
                    <a:pt x="1023" y="1937"/>
                  </a:lnTo>
                  <a:lnTo>
                    <a:pt x="989" y="1953"/>
                  </a:lnTo>
                  <a:lnTo>
                    <a:pt x="955" y="1964"/>
                  </a:lnTo>
                  <a:lnTo>
                    <a:pt x="917" y="1972"/>
                  </a:lnTo>
                  <a:lnTo>
                    <a:pt x="880" y="1974"/>
                  </a:lnTo>
                  <a:lnTo>
                    <a:pt x="843" y="1972"/>
                  </a:lnTo>
                  <a:lnTo>
                    <a:pt x="806" y="1964"/>
                  </a:lnTo>
                  <a:lnTo>
                    <a:pt x="771" y="1953"/>
                  </a:lnTo>
                  <a:lnTo>
                    <a:pt x="737" y="1937"/>
                  </a:lnTo>
                  <a:lnTo>
                    <a:pt x="706" y="1916"/>
                  </a:lnTo>
                  <a:lnTo>
                    <a:pt x="678" y="1891"/>
                  </a:lnTo>
                  <a:lnTo>
                    <a:pt x="82" y="1295"/>
                  </a:lnTo>
                  <a:lnTo>
                    <a:pt x="54" y="1263"/>
                  </a:lnTo>
                  <a:lnTo>
                    <a:pt x="32" y="1228"/>
                  </a:lnTo>
                  <a:lnTo>
                    <a:pt x="16" y="1190"/>
                  </a:lnTo>
                  <a:lnTo>
                    <a:pt x="5" y="1152"/>
                  </a:lnTo>
                  <a:lnTo>
                    <a:pt x="0" y="1112"/>
                  </a:lnTo>
                  <a:lnTo>
                    <a:pt x="0" y="1073"/>
                  </a:lnTo>
                  <a:lnTo>
                    <a:pt x="5" y="1033"/>
                  </a:lnTo>
                  <a:lnTo>
                    <a:pt x="16" y="994"/>
                  </a:lnTo>
                  <a:lnTo>
                    <a:pt x="32" y="957"/>
                  </a:lnTo>
                  <a:lnTo>
                    <a:pt x="54" y="922"/>
                  </a:lnTo>
                  <a:lnTo>
                    <a:pt x="82" y="890"/>
                  </a:lnTo>
                  <a:lnTo>
                    <a:pt x="114" y="863"/>
                  </a:lnTo>
                  <a:lnTo>
                    <a:pt x="149" y="840"/>
                  </a:lnTo>
                  <a:lnTo>
                    <a:pt x="186" y="824"/>
                  </a:lnTo>
                  <a:lnTo>
                    <a:pt x="224" y="813"/>
                  </a:lnTo>
                  <a:lnTo>
                    <a:pt x="264" y="808"/>
                  </a:lnTo>
                  <a:lnTo>
                    <a:pt x="304" y="808"/>
                  </a:lnTo>
                  <a:lnTo>
                    <a:pt x="344" y="813"/>
                  </a:lnTo>
                  <a:lnTo>
                    <a:pt x="382" y="824"/>
                  </a:lnTo>
                  <a:lnTo>
                    <a:pt x="419" y="840"/>
                  </a:lnTo>
                  <a:lnTo>
                    <a:pt x="454" y="863"/>
                  </a:lnTo>
                  <a:lnTo>
                    <a:pt x="486" y="890"/>
                  </a:lnTo>
                  <a:lnTo>
                    <a:pt x="880" y="1285"/>
                  </a:lnTo>
                  <a:lnTo>
                    <a:pt x="2082" y="83"/>
                  </a:lnTo>
                  <a:lnTo>
                    <a:pt x="2115" y="54"/>
                  </a:lnTo>
                  <a:lnTo>
                    <a:pt x="2149" y="33"/>
                  </a:lnTo>
                  <a:lnTo>
                    <a:pt x="2187" y="16"/>
                  </a:lnTo>
                  <a:lnTo>
                    <a:pt x="2225" y="5"/>
                  </a:lnTo>
                  <a:lnTo>
                    <a:pt x="22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9" name="Freeform 444"/>
            <p:cNvSpPr>
              <a:spLocks/>
            </p:cNvSpPr>
            <p:nvPr/>
          </p:nvSpPr>
          <p:spPr bwMode="auto">
            <a:xfrm>
              <a:off x="6462" y="3052"/>
              <a:ext cx="1793" cy="1428"/>
            </a:xfrm>
            <a:custGeom>
              <a:avLst/>
              <a:gdLst>
                <a:gd name="T0" fmla="*/ 1732 w 1793"/>
                <a:gd name="T1" fmla="*/ 3 h 1428"/>
                <a:gd name="T2" fmla="*/ 1770 w 1793"/>
                <a:gd name="T3" fmla="*/ 23 h 1428"/>
                <a:gd name="T4" fmla="*/ 1791 w 1793"/>
                <a:gd name="T5" fmla="*/ 59 h 1428"/>
                <a:gd name="T6" fmla="*/ 1791 w 1793"/>
                <a:gd name="T7" fmla="*/ 101 h 1428"/>
                <a:gd name="T8" fmla="*/ 1725 w 1793"/>
                <a:gd name="T9" fmla="*/ 308 h 1428"/>
                <a:gd name="T10" fmla="*/ 1634 w 1793"/>
                <a:gd name="T11" fmla="*/ 502 h 1428"/>
                <a:gd name="T12" fmla="*/ 1524 w 1793"/>
                <a:gd name="T13" fmla="*/ 682 h 1428"/>
                <a:gd name="T14" fmla="*/ 1393 w 1793"/>
                <a:gd name="T15" fmla="*/ 845 h 1428"/>
                <a:gd name="T16" fmla="*/ 1244 w 1793"/>
                <a:gd name="T17" fmla="*/ 991 h 1428"/>
                <a:gd name="T18" fmla="*/ 1080 w 1793"/>
                <a:gd name="T19" fmla="*/ 1119 h 1428"/>
                <a:gd name="T20" fmla="*/ 902 w 1793"/>
                <a:gd name="T21" fmla="*/ 1227 h 1428"/>
                <a:gd name="T22" fmla="*/ 712 w 1793"/>
                <a:gd name="T23" fmla="*/ 1313 h 1428"/>
                <a:gd name="T24" fmla="*/ 509 w 1793"/>
                <a:gd name="T25" fmla="*/ 1376 h 1428"/>
                <a:gd name="T26" fmla="*/ 299 w 1793"/>
                <a:gd name="T27" fmla="*/ 1415 h 1428"/>
                <a:gd name="T28" fmla="*/ 82 w 1793"/>
                <a:gd name="T29" fmla="*/ 1428 h 1428"/>
                <a:gd name="T30" fmla="*/ 41 w 1793"/>
                <a:gd name="T31" fmla="*/ 1417 h 1428"/>
                <a:gd name="T32" fmla="*/ 11 w 1793"/>
                <a:gd name="T33" fmla="*/ 1387 h 1428"/>
                <a:gd name="T34" fmla="*/ 0 w 1793"/>
                <a:gd name="T35" fmla="*/ 1346 h 1428"/>
                <a:gd name="T36" fmla="*/ 11 w 1793"/>
                <a:gd name="T37" fmla="*/ 1305 h 1428"/>
                <a:gd name="T38" fmla="*/ 41 w 1793"/>
                <a:gd name="T39" fmla="*/ 1276 h 1428"/>
                <a:gd name="T40" fmla="*/ 82 w 1793"/>
                <a:gd name="T41" fmla="*/ 1264 h 1428"/>
                <a:gd name="T42" fmla="*/ 288 w 1793"/>
                <a:gd name="T43" fmla="*/ 1252 h 1428"/>
                <a:gd name="T44" fmla="*/ 488 w 1793"/>
                <a:gd name="T45" fmla="*/ 1214 h 1428"/>
                <a:gd name="T46" fmla="*/ 678 w 1793"/>
                <a:gd name="T47" fmla="*/ 1150 h 1428"/>
                <a:gd name="T48" fmla="*/ 858 w 1793"/>
                <a:gd name="T49" fmla="*/ 1065 h 1428"/>
                <a:gd name="T50" fmla="*/ 1025 w 1793"/>
                <a:gd name="T51" fmla="*/ 959 h 1428"/>
                <a:gd name="T52" fmla="*/ 1177 w 1793"/>
                <a:gd name="T53" fmla="*/ 832 h 1428"/>
                <a:gd name="T54" fmla="*/ 1313 w 1793"/>
                <a:gd name="T55" fmla="*/ 688 h 1428"/>
                <a:gd name="T56" fmla="*/ 1431 w 1793"/>
                <a:gd name="T57" fmla="*/ 527 h 1428"/>
                <a:gd name="T58" fmla="*/ 1529 w 1793"/>
                <a:gd name="T59" fmla="*/ 350 h 1428"/>
                <a:gd name="T60" fmla="*/ 1603 w 1793"/>
                <a:gd name="T61" fmla="*/ 160 h 1428"/>
                <a:gd name="T62" fmla="*/ 1640 w 1793"/>
                <a:gd name="T63" fmla="*/ 41 h 1428"/>
                <a:gd name="T64" fmla="*/ 1670 w 1793"/>
                <a:gd name="T65" fmla="*/ 11 h 1428"/>
                <a:gd name="T66" fmla="*/ 1710 w 1793"/>
                <a:gd name="T67" fmla="*/ 0 h 1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3" h="1428">
                  <a:moveTo>
                    <a:pt x="1710" y="0"/>
                  </a:moveTo>
                  <a:lnTo>
                    <a:pt x="1732" y="3"/>
                  </a:lnTo>
                  <a:lnTo>
                    <a:pt x="1752" y="10"/>
                  </a:lnTo>
                  <a:lnTo>
                    <a:pt x="1770" y="23"/>
                  </a:lnTo>
                  <a:lnTo>
                    <a:pt x="1782" y="40"/>
                  </a:lnTo>
                  <a:lnTo>
                    <a:pt x="1791" y="59"/>
                  </a:lnTo>
                  <a:lnTo>
                    <a:pt x="1793" y="80"/>
                  </a:lnTo>
                  <a:lnTo>
                    <a:pt x="1791" y="101"/>
                  </a:lnTo>
                  <a:lnTo>
                    <a:pt x="1761" y="206"/>
                  </a:lnTo>
                  <a:lnTo>
                    <a:pt x="1725" y="308"/>
                  </a:lnTo>
                  <a:lnTo>
                    <a:pt x="1683" y="408"/>
                  </a:lnTo>
                  <a:lnTo>
                    <a:pt x="1634" y="502"/>
                  </a:lnTo>
                  <a:lnTo>
                    <a:pt x="1582" y="594"/>
                  </a:lnTo>
                  <a:lnTo>
                    <a:pt x="1524" y="682"/>
                  </a:lnTo>
                  <a:lnTo>
                    <a:pt x="1460" y="765"/>
                  </a:lnTo>
                  <a:lnTo>
                    <a:pt x="1393" y="845"/>
                  </a:lnTo>
                  <a:lnTo>
                    <a:pt x="1321" y="920"/>
                  </a:lnTo>
                  <a:lnTo>
                    <a:pt x="1244" y="991"/>
                  </a:lnTo>
                  <a:lnTo>
                    <a:pt x="1165" y="1058"/>
                  </a:lnTo>
                  <a:lnTo>
                    <a:pt x="1080" y="1119"/>
                  </a:lnTo>
                  <a:lnTo>
                    <a:pt x="992" y="1175"/>
                  </a:lnTo>
                  <a:lnTo>
                    <a:pt x="902" y="1227"/>
                  </a:lnTo>
                  <a:lnTo>
                    <a:pt x="808" y="1273"/>
                  </a:lnTo>
                  <a:lnTo>
                    <a:pt x="712" y="1313"/>
                  </a:lnTo>
                  <a:lnTo>
                    <a:pt x="611" y="1348"/>
                  </a:lnTo>
                  <a:lnTo>
                    <a:pt x="509" y="1376"/>
                  </a:lnTo>
                  <a:lnTo>
                    <a:pt x="405" y="1399"/>
                  </a:lnTo>
                  <a:lnTo>
                    <a:pt x="299" y="1415"/>
                  </a:lnTo>
                  <a:lnTo>
                    <a:pt x="191" y="1425"/>
                  </a:lnTo>
                  <a:lnTo>
                    <a:pt x="82" y="1428"/>
                  </a:lnTo>
                  <a:lnTo>
                    <a:pt x="61" y="1426"/>
                  </a:lnTo>
                  <a:lnTo>
                    <a:pt x="41" y="1417"/>
                  </a:lnTo>
                  <a:lnTo>
                    <a:pt x="25" y="1405"/>
                  </a:lnTo>
                  <a:lnTo>
                    <a:pt x="11" y="1387"/>
                  </a:lnTo>
                  <a:lnTo>
                    <a:pt x="4" y="1369"/>
                  </a:lnTo>
                  <a:lnTo>
                    <a:pt x="0" y="1346"/>
                  </a:lnTo>
                  <a:lnTo>
                    <a:pt x="4" y="1325"/>
                  </a:lnTo>
                  <a:lnTo>
                    <a:pt x="11" y="1305"/>
                  </a:lnTo>
                  <a:lnTo>
                    <a:pt x="25" y="1289"/>
                  </a:lnTo>
                  <a:lnTo>
                    <a:pt x="41" y="1276"/>
                  </a:lnTo>
                  <a:lnTo>
                    <a:pt x="61" y="1268"/>
                  </a:lnTo>
                  <a:lnTo>
                    <a:pt x="82" y="1264"/>
                  </a:lnTo>
                  <a:lnTo>
                    <a:pt x="186" y="1262"/>
                  </a:lnTo>
                  <a:lnTo>
                    <a:pt x="288" y="1252"/>
                  </a:lnTo>
                  <a:lnTo>
                    <a:pt x="389" y="1236"/>
                  </a:lnTo>
                  <a:lnTo>
                    <a:pt x="488" y="1214"/>
                  </a:lnTo>
                  <a:lnTo>
                    <a:pt x="584" y="1185"/>
                  </a:lnTo>
                  <a:lnTo>
                    <a:pt x="678" y="1150"/>
                  </a:lnTo>
                  <a:lnTo>
                    <a:pt x="770" y="1110"/>
                  </a:lnTo>
                  <a:lnTo>
                    <a:pt x="858" y="1065"/>
                  </a:lnTo>
                  <a:lnTo>
                    <a:pt x="943" y="1015"/>
                  </a:lnTo>
                  <a:lnTo>
                    <a:pt x="1025" y="959"/>
                  </a:lnTo>
                  <a:lnTo>
                    <a:pt x="1103" y="898"/>
                  </a:lnTo>
                  <a:lnTo>
                    <a:pt x="1177" y="832"/>
                  </a:lnTo>
                  <a:lnTo>
                    <a:pt x="1247" y="763"/>
                  </a:lnTo>
                  <a:lnTo>
                    <a:pt x="1313" y="688"/>
                  </a:lnTo>
                  <a:lnTo>
                    <a:pt x="1375" y="610"/>
                  </a:lnTo>
                  <a:lnTo>
                    <a:pt x="1431" y="527"/>
                  </a:lnTo>
                  <a:lnTo>
                    <a:pt x="1483" y="441"/>
                  </a:lnTo>
                  <a:lnTo>
                    <a:pt x="1529" y="350"/>
                  </a:lnTo>
                  <a:lnTo>
                    <a:pt x="1568" y="257"/>
                  </a:lnTo>
                  <a:lnTo>
                    <a:pt x="1603" y="160"/>
                  </a:lnTo>
                  <a:lnTo>
                    <a:pt x="1633" y="61"/>
                  </a:lnTo>
                  <a:lnTo>
                    <a:pt x="1640" y="41"/>
                  </a:lnTo>
                  <a:lnTo>
                    <a:pt x="1654" y="24"/>
                  </a:lnTo>
                  <a:lnTo>
                    <a:pt x="1670" y="11"/>
                  </a:lnTo>
                  <a:lnTo>
                    <a:pt x="1689" y="3"/>
                  </a:lnTo>
                  <a:lnTo>
                    <a:pt x="17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0" name="Freeform 445"/>
            <p:cNvSpPr>
              <a:spLocks/>
            </p:cNvSpPr>
            <p:nvPr/>
          </p:nvSpPr>
          <p:spPr bwMode="auto">
            <a:xfrm>
              <a:off x="8142" y="2635"/>
              <a:ext cx="165" cy="237"/>
            </a:xfrm>
            <a:custGeom>
              <a:avLst/>
              <a:gdLst>
                <a:gd name="T0" fmla="*/ 83 w 165"/>
                <a:gd name="T1" fmla="*/ 0 h 237"/>
                <a:gd name="T2" fmla="*/ 106 w 165"/>
                <a:gd name="T3" fmla="*/ 4 h 237"/>
                <a:gd name="T4" fmla="*/ 124 w 165"/>
                <a:gd name="T5" fmla="*/ 11 h 237"/>
                <a:gd name="T6" fmla="*/ 142 w 165"/>
                <a:gd name="T7" fmla="*/ 25 h 237"/>
                <a:gd name="T8" fmla="*/ 154 w 165"/>
                <a:gd name="T9" fmla="*/ 41 h 237"/>
                <a:gd name="T10" fmla="*/ 163 w 165"/>
                <a:gd name="T11" fmla="*/ 61 h 237"/>
                <a:gd name="T12" fmla="*/ 165 w 165"/>
                <a:gd name="T13" fmla="*/ 82 h 237"/>
                <a:gd name="T14" fmla="*/ 164 w 165"/>
                <a:gd name="T15" fmla="*/ 159 h 237"/>
                <a:gd name="T16" fmla="*/ 160 w 165"/>
                <a:gd name="T17" fmla="*/ 180 h 237"/>
                <a:gd name="T18" fmla="*/ 152 w 165"/>
                <a:gd name="T19" fmla="*/ 199 h 237"/>
                <a:gd name="T20" fmla="*/ 138 w 165"/>
                <a:gd name="T21" fmla="*/ 215 h 237"/>
                <a:gd name="T22" fmla="*/ 122 w 165"/>
                <a:gd name="T23" fmla="*/ 226 h 237"/>
                <a:gd name="T24" fmla="*/ 103 w 165"/>
                <a:gd name="T25" fmla="*/ 235 h 237"/>
                <a:gd name="T26" fmla="*/ 82 w 165"/>
                <a:gd name="T27" fmla="*/ 237 h 237"/>
                <a:gd name="T28" fmla="*/ 78 w 165"/>
                <a:gd name="T29" fmla="*/ 237 h 237"/>
                <a:gd name="T30" fmla="*/ 57 w 165"/>
                <a:gd name="T31" fmla="*/ 234 h 237"/>
                <a:gd name="T32" fmla="*/ 37 w 165"/>
                <a:gd name="T33" fmla="*/ 224 h 237"/>
                <a:gd name="T34" fmla="*/ 21 w 165"/>
                <a:gd name="T35" fmla="*/ 211 h 237"/>
                <a:gd name="T36" fmla="*/ 10 w 165"/>
                <a:gd name="T37" fmla="*/ 194 h 237"/>
                <a:gd name="T38" fmla="*/ 3 w 165"/>
                <a:gd name="T39" fmla="*/ 174 h 237"/>
                <a:gd name="T40" fmla="*/ 0 w 165"/>
                <a:gd name="T41" fmla="*/ 152 h 237"/>
                <a:gd name="T42" fmla="*/ 1 w 165"/>
                <a:gd name="T43" fmla="*/ 82 h 237"/>
                <a:gd name="T44" fmla="*/ 5 w 165"/>
                <a:gd name="T45" fmla="*/ 61 h 237"/>
                <a:gd name="T46" fmla="*/ 13 w 165"/>
                <a:gd name="T47" fmla="*/ 41 h 237"/>
                <a:gd name="T48" fmla="*/ 26 w 165"/>
                <a:gd name="T49" fmla="*/ 25 h 237"/>
                <a:gd name="T50" fmla="*/ 42 w 165"/>
                <a:gd name="T51" fmla="*/ 11 h 237"/>
                <a:gd name="T52" fmla="*/ 62 w 165"/>
                <a:gd name="T53" fmla="*/ 4 h 237"/>
                <a:gd name="T54" fmla="*/ 83 w 165"/>
                <a:gd name="T55"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237">
                  <a:moveTo>
                    <a:pt x="83" y="0"/>
                  </a:moveTo>
                  <a:lnTo>
                    <a:pt x="106" y="4"/>
                  </a:lnTo>
                  <a:lnTo>
                    <a:pt x="124" y="11"/>
                  </a:lnTo>
                  <a:lnTo>
                    <a:pt x="142" y="25"/>
                  </a:lnTo>
                  <a:lnTo>
                    <a:pt x="154" y="41"/>
                  </a:lnTo>
                  <a:lnTo>
                    <a:pt x="163" y="61"/>
                  </a:lnTo>
                  <a:lnTo>
                    <a:pt x="165" y="82"/>
                  </a:lnTo>
                  <a:lnTo>
                    <a:pt x="164" y="159"/>
                  </a:lnTo>
                  <a:lnTo>
                    <a:pt x="160" y="180"/>
                  </a:lnTo>
                  <a:lnTo>
                    <a:pt x="152" y="199"/>
                  </a:lnTo>
                  <a:lnTo>
                    <a:pt x="138" y="215"/>
                  </a:lnTo>
                  <a:lnTo>
                    <a:pt x="122" y="226"/>
                  </a:lnTo>
                  <a:lnTo>
                    <a:pt x="103" y="235"/>
                  </a:lnTo>
                  <a:lnTo>
                    <a:pt x="82" y="237"/>
                  </a:lnTo>
                  <a:lnTo>
                    <a:pt x="78" y="237"/>
                  </a:lnTo>
                  <a:lnTo>
                    <a:pt x="57" y="234"/>
                  </a:lnTo>
                  <a:lnTo>
                    <a:pt x="37" y="224"/>
                  </a:lnTo>
                  <a:lnTo>
                    <a:pt x="21" y="211"/>
                  </a:lnTo>
                  <a:lnTo>
                    <a:pt x="10" y="194"/>
                  </a:lnTo>
                  <a:lnTo>
                    <a:pt x="3" y="174"/>
                  </a:lnTo>
                  <a:lnTo>
                    <a:pt x="0" y="152"/>
                  </a:lnTo>
                  <a:lnTo>
                    <a:pt x="1" y="82"/>
                  </a:lnTo>
                  <a:lnTo>
                    <a:pt x="5" y="61"/>
                  </a:lnTo>
                  <a:lnTo>
                    <a:pt x="13" y="41"/>
                  </a:lnTo>
                  <a:lnTo>
                    <a:pt x="26" y="25"/>
                  </a:lnTo>
                  <a:lnTo>
                    <a:pt x="42" y="11"/>
                  </a:lnTo>
                  <a:lnTo>
                    <a:pt x="62" y="4"/>
                  </a:lnTo>
                  <a:lnTo>
                    <a:pt x="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42" name="Freeform 540"/>
          <p:cNvSpPr>
            <a:spLocks/>
          </p:cNvSpPr>
          <p:nvPr/>
        </p:nvSpPr>
        <p:spPr bwMode="auto">
          <a:xfrm>
            <a:off x="8622347" y="2013555"/>
            <a:ext cx="237661" cy="236128"/>
          </a:xfrm>
          <a:custGeom>
            <a:avLst/>
            <a:gdLst>
              <a:gd name="T0" fmla="*/ 2544 w 3407"/>
              <a:gd name="T1" fmla="*/ 41 h 3386"/>
              <a:gd name="T2" fmla="*/ 2841 w 3407"/>
              <a:gd name="T3" fmla="*/ 204 h 3386"/>
              <a:gd name="T4" fmla="*/ 2996 w 3407"/>
              <a:gd name="T5" fmla="*/ 200 h 3386"/>
              <a:gd name="T6" fmla="*/ 3131 w 3407"/>
              <a:gd name="T7" fmla="*/ 233 h 3386"/>
              <a:gd name="T8" fmla="*/ 3206 w 3407"/>
              <a:gd name="T9" fmla="*/ 353 h 3386"/>
              <a:gd name="T10" fmla="*/ 3174 w 3407"/>
              <a:gd name="T11" fmla="*/ 489 h 3386"/>
              <a:gd name="T12" fmla="*/ 3316 w 3407"/>
              <a:gd name="T13" fmla="*/ 734 h 3386"/>
              <a:gd name="T14" fmla="*/ 3404 w 3407"/>
              <a:gd name="T15" fmla="*/ 1052 h 3386"/>
              <a:gd name="T16" fmla="*/ 3367 w 3407"/>
              <a:gd name="T17" fmla="*/ 1378 h 3386"/>
              <a:gd name="T18" fmla="*/ 3203 w 3407"/>
              <a:gd name="T19" fmla="*/ 1673 h 3386"/>
              <a:gd name="T20" fmla="*/ 2291 w 3407"/>
              <a:gd name="T21" fmla="*/ 2612 h 3386"/>
              <a:gd name="T22" fmla="*/ 2278 w 3407"/>
              <a:gd name="T23" fmla="*/ 2761 h 3386"/>
              <a:gd name="T24" fmla="*/ 2285 w 3407"/>
              <a:gd name="T25" fmla="*/ 2909 h 3386"/>
              <a:gd name="T26" fmla="*/ 2280 w 3407"/>
              <a:gd name="T27" fmla="*/ 3062 h 3386"/>
              <a:gd name="T28" fmla="*/ 2054 w 3407"/>
              <a:gd name="T29" fmla="*/ 3338 h 3386"/>
              <a:gd name="T30" fmla="*/ 1938 w 3407"/>
              <a:gd name="T31" fmla="*/ 3384 h 3386"/>
              <a:gd name="T32" fmla="*/ 1704 w 3407"/>
              <a:gd name="T33" fmla="*/ 3349 h 3386"/>
              <a:gd name="T34" fmla="*/ 1396 w 3407"/>
              <a:gd name="T35" fmla="*/ 3204 h 3386"/>
              <a:gd name="T36" fmla="*/ 1496 w 3407"/>
              <a:gd name="T37" fmla="*/ 3071 h 3386"/>
              <a:gd name="T38" fmla="*/ 1725 w 3407"/>
              <a:gd name="T39" fmla="*/ 3134 h 3386"/>
              <a:gd name="T40" fmla="*/ 1901 w 3407"/>
              <a:gd name="T41" fmla="*/ 3177 h 3386"/>
              <a:gd name="T42" fmla="*/ 1884 w 3407"/>
              <a:gd name="T43" fmla="*/ 3062 h 3386"/>
              <a:gd name="T44" fmla="*/ 1776 w 3407"/>
              <a:gd name="T45" fmla="*/ 2824 h 3386"/>
              <a:gd name="T46" fmla="*/ 1559 w 3407"/>
              <a:gd name="T47" fmla="*/ 2501 h 3386"/>
              <a:gd name="T48" fmla="*/ 1562 w 3407"/>
              <a:gd name="T49" fmla="*/ 2727 h 3386"/>
              <a:gd name="T50" fmla="*/ 1447 w 3407"/>
              <a:gd name="T51" fmla="*/ 2928 h 3386"/>
              <a:gd name="T52" fmla="*/ 1353 w 3407"/>
              <a:gd name="T53" fmla="*/ 2999 h 3386"/>
              <a:gd name="T54" fmla="*/ 1232 w 3407"/>
              <a:gd name="T55" fmla="*/ 3045 h 3386"/>
              <a:gd name="T56" fmla="*/ 1042 w 3407"/>
              <a:gd name="T57" fmla="*/ 3046 h 3386"/>
              <a:gd name="T58" fmla="*/ 828 w 3407"/>
              <a:gd name="T59" fmla="*/ 2928 h 3386"/>
              <a:gd name="T60" fmla="*/ 715 w 3407"/>
              <a:gd name="T61" fmla="*/ 2734 h 3386"/>
              <a:gd name="T62" fmla="*/ 700 w 3407"/>
              <a:gd name="T63" fmla="*/ 2614 h 3386"/>
              <a:gd name="T64" fmla="*/ 712 w 3407"/>
              <a:gd name="T65" fmla="*/ 2522 h 3386"/>
              <a:gd name="T66" fmla="*/ 757 w 3407"/>
              <a:gd name="T67" fmla="*/ 2404 h 3386"/>
              <a:gd name="T68" fmla="*/ 828 w 3407"/>
              <a:gd name="T69" fmla="*/ 2312 h 3386"/>
              <a:gd name="T70" fmla="*/ 1012 w 3407"/>
              <a:gd name="T71" fmla="*/ 2203 h 3386"/>
              <a:gd name="T72" fmla="*/ 1229 w 3407"/>
              <a:gd name="T73" fmla="*/ 2195 h 3386"/>
              <a:gd name="T74" fmla="*/ 1177 w 3407"/>
              <a:gd name="T75" fmla="*/ 2084 h 3386"/>
              <a:gd name="T76" fmla="*/ 847 w 3407"/>
              <a:gd name="T77" fmla="*/ 1806 h 3386"/>
              <a:gd name="T78" fmla="*/ 551 w 3407"/>
              <a:gd name="T79" fmla="*/ 1614 h 3386"/>
              <a:gd name="T80" fmla="*/ 316 w 3407"/>
              <a:gd name="T81" fmla="*/ 1511 h 3386"/>
              <a:gd name="T82" fmla="*/ 210 w 3407"/>
              <a:gd name="T83" fmla="*/ 1515 h 3386"/>
              <a:gd name="T84" fmla="*/ 259 w 3407"/>
              <a:gd name="T85" fmla="*/ 1687 h 3386"/>
              <a:gd name="T86" fmla="*/ 403 w 3407"/>
              <a:gd name="T87" fmla="*/ 1954 h 3386"/>
              <a:gd name="T88" fmla="*/ 660 w 3407"/>
              <a:gd name="T89" fmla="*/ 2295 h 3386"/>
              <a:gd name="T90" fmla="*/ 512 w 3407"/>
              <a:gd name="T91" fmla="*/ 2445 h 3386"/>
              <a:gd name="T92" fmla="*/ 267 w 3407"/>
              <a:gd name="T93" fmla="*/ 2127 h 3386"/>
              <a:gd name="T94" fmla="*/ 95 w 3407"/>
              <a:gd name="T95" fmla="*/ 1833 h 3386"/>
              <a:gd name="T96" fmla="*/ 8 w 3407"/>
              <a:gd name="T97" fmla="*/ 1584 h 3386"/>
              <a:gd name="T98" fmla="*/ 17 w 3407"/>
              <a:gd name="T99" fmla="*/ 1397 h 3386"/>
              <a:gd name="T100" fmla="*/ 251 w 3407"/>
              <a:gd name="T101" fmla="*/ 1148 h 3386"/>
              <a:gd name="T102" fmla="*/ 407 w 3407"/>
              <a:gd name="T103" fmla="*/ 1102 h 3386"/>
              <a:gd name="T104" fmla="*/ 580 w 3407"/>
              <a:gd name="T105" fmla="*/ 1129 h 3386"/>
              <a:gd name="T106" fmla="*/ 740 w 3407"/>
              <a:gd name="T107" fmla="*/ 1136 h 3386"/>
              <a:gd name="T108" fmla="*/ 850 w 3407"/>
              <a:gd name="T109" fmla="*/ 1069 h 3386"/>
              <a:gd name="T110" fmla="*/ 1896 w 3407"/>
              <a:gd name="T111" fmla="*/ 92 h 3386"/>
              <a:gd name="T112" fmla="*/ 2216 w 3407"/>
              <a:gd name="T113" fmla="*/ 4 h 3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07" h="3386">
                <a:moveTo>
                  <a:pt x="2282" y="0"/>
                </a:moveTo>
                <a:lnTo>
                  <a:pt x="2348" y="3"/>
                </a:lnTo>
                <a:lnTo>
                  <a:pt x="2414" y="11"/>
                </a:lnTo>
                <a:lnTo>
                  <a:pt x="2479" y="23"/>
                </a:lnTo>
                <a:lnTo>
                  <a:pt x="2544" y="41"/>
                </a:lnTo>
                <a:lnTo>
                  <a:pt x="2607" y="63"/>
                </a:lnTo>
                <a:lnTo>
                  <a:pt x="2668" y="90"/>
                </a:lnTo>
                <a:lnTo>
                  <a:pt x="2728" y="123"/>
                </a:lnTo>
                <a:lnTo>
                  <a:pt x="2785" y="162"/>
                </a:lnTo>
                <a:lnTo>
                  <a:pt x="2841" y="204"/>
                </a:lnTo>
                <a:lnTo>
                  <a:pt x="2892" y="252"/>
                </a:lnTo>
                <a:lnTo>
                  <a:pt x="2916" y="233"/>
                </a:lnTo>
                <a:lnTo>
                  <a:pt x="2940" y="217"/>
                </a:lnTo>
                <a:lnTo>
                  <a:pt x="2968" y="206"/>
                </a:lnTo>
                <a:lnTo>
                  <a:pt x="2996" y="200"/>
                </a:lnTo>
                <a:lnTo>
                  <a:pt x="3023" y="198"/>
                </a:lnTo>
                <a:lnTo>
                  <a:pt x="3052" y="200"/>
                </a:lnTo>
                <a:lnTo>
                  <a:pt x="3080" y="206"/>
                </a:lnTo>
                <a:lnTo>
                  <a:pt x="3107" y="218"/>
                </a:lnTo>
                <a:lnTo>
                  <a:pt x="3131" y="233"/>
                </a:lnTo>
                <a:lnTo>
                  <a:pt x="3155" y="252"/>
                </a:lnTo>
                <a:lnTo>
                  <a:pt x="3174" y="275"/>
                </a:lnTo>
                <a:lnTo>
                  <a:pt x="3189" y="299"/>
                </a:lnTo>
                <a:lnTo>
                  <a:pt x="3199" y="326"/>
                </a:lnTo>
                <a:lnTo>
                  <a:pt x="3206" y="353"/>
                </a:lnTo>
                <a:lnTo>
                  <a:pt x="3208" y="382"/>
                </a:lnTo>
                <a:lnTo>
                  <a:pt x="3206" y="410"/>
                </a:lnTo>
                <a:lnTo>
                  <a:pt x="3199" y="437"/>
                </a:lnTo>
                <a:lnTo>
                  <a:pt x="3189" y="464"/>
                </a:lnTo>
                <a:lnTo>
                  <a:pt x="3174" y="489"/>
                </a:lnTo>
                <a:lnTo>
                  <a:pt x="3155" y="511"/>
                </a:lnTo>
                <a:lnTo>
                  <a:pt x="3203" y="563"/>
                </a:lnTo>
                <a:lnTo>
                  <a:pt x="3245" y="617"/>
                </a:lnTo>
                <a:lnTo>
                  <a:pt x="3284" y="675"/>
                </a:lnTo>
                <a:lnTo>
                  <a:pt x="3316" y="734"/>
                </a:lnTo>
                <a:lnTo>
                  <a:pt x="3344" y="795"/>
                </a:lnTo>
                <a:lnTo>
                  <a:pt x="3367" y="858"/>
                </a:lnTo>
                <a:lnTo>
                  <a:pt x="3384" y="922"/>
                </a:lnTo>
                <a:lnTo>
                  <a:pt x="3397" y="987"/>
                </a:lnTo>
                <a:lnTo>
                  <a:pt x="3404" y="1052"/>
                </a:lnTo>
                <a:lnTo>
                  <a:pt x="3407" y="1118"/>
                </a:lnTo>
                <a:lnTo>
                  <a:pt x="3404" y="1184"/>
                </a:lnTo>
                <a:lnTo>
                  <a:pt x="3397" y="1249"/>
                </a:lnTo>
                <a:lnTo>
                  <a:pt x="3384" y="1315"/>
                </a:lnTo>
                <a:lnTo>
                  <a:pt x="3367" y="1378"/>
                </a:lnTo>
                <a:lnTo>
                  <a:pt x="3344" y="1441"/>
                </a:lnTo>
                <a:lnTo>
                  <a:pt x="3316" y="1502"/>
                </a:lnTo>
                <a:lnTo>
                  <a:pt x="3284" y="1562"/>
                </a:lnTo>
                <a:lnTo>
                  <a:pt x="3245" y="1618"/>
                </a:lnTo>
                <a:lnTo>
                  <a:pt x="3203" y="1673"/>
                </a:lnTo>
                <a:lnTo>
                  <a:pt x="3155" y="1724"/>
                </a:lnTo>
                <a:lnTo>
                  <a:pt x="2332" y="2542"/>
                </a:lnTo>
                <a:lnTo>
                  <a:pt x="2315" y="2562"/>
                </a:lnTo>
                <a:lnTo>
                  <a:pt x="2301" y="2587"/>
                </a:lnTo>
                <a:lnTo>
                  <a:pt x="2291" y="2612"/>
                </a:lnTo>
                <a:lnTo>
                  <a:pt x="2284" y="2640"/>
                </a:lnTo>
                <a:lnTo>
                  <a:pt x="2280" y="2668"/>
                </a:lnTo>
                <a:lnTo>
                  <a:pt x="2278" y="2699"/>
                </a:lnTo>
                <a:lnTo>
                  <a:pt x="2278" y="2730"/>
                </a:lnTo>
                <a:lnTo>
                  <a:pt x="2278" y="2761"/>
                </a:lnTo>
                <a:lnTo>
                  <a:pt x="2280" y="2791"/>
                </a:lnTo>
                <a:lnTo>
                  <a:pt x="2281" y="2821"/>
                </a:lnTo>
                <a:lnTo>
                  <a:pt x="2282" y="2851"/>
                </a:lnTo>
                <a:lnTo>
                  <a:pt x="2284" y="2879"/>
                </a:lnTo>
                <a:lnTo>
                  <a:pt x="2285" y="2909"/>
                </a:lnTo>
                <a:lnTo>
                  <a:pt x="2286" y="2940"/>
                </a:lnTo>
                <a:lnTo>
                  <a:pt x="2287" y="2971"/>
                </a:lnTo>
                <a:lnTo>
                  <a:pt x="2286" y="3001"/>
                </a:lnTo>
                <a:lnTo>
                  <a:pt x="2284" y="3032"/>
                </a:lnTo>
                <a:lnTo>
                  <a:pt x="2280" y="3062"/>
                </a:lnTo>
                <a:lnTo>
                  <a:pt x="2273" y="3089"/>
                </a:lnTo>
                <a:lnTo>
                  <a:pt x="2264" y="3116"/>
                </a:lnTo>
                <a:lnTo>
                  <a:pt x="2250" y="3139"/>
                </a:lnTo>
                <a:lnTo>
                  <a:pt x="2233" y="3160"/>
                </a:lnTo>
                <a:lnTo>
                  <a:pt x="2054" y="3338"/>
                </a:lnTo>
                <a:lnTo>
                  <a:pt x="2054" y="3337"/>
                </a:lnTo>
                <a:lnTo>
                  <a:pt x="2029" y="3355"/>
                </a:lnTo>
                <a:lnTo>
                  <a:pt x="2002" y="3369"/>
                </a:lnTo>
                <a:lnTo>
                  <a:pt x="1971" y="3379"/>
                </a:lnTo>
                <a:lnTo>
                  <a:pt x="1938" y="3384"/>
                </a:lnTo>
                <a:lnTo>
                  <a:pt x="1901" y="3386"/>
                </a:lnTo>
                <a:lnTo>
                  <a:pt x="1856" y="3384"/>
                </a:lnTo>
                <a:lnTo>
                  <a:pt x="1808" y="3376"/>
                </a:lnTo>
                <a:lnTo>
                  <a:pt x="1757" y="3365"/>
                </a:lnTo>
                <a:lnTo>
                  <a:pt x="1704" y="3349"/>
                </a:lnTo>
                <a:lnTo>
                  <a:pt x="1646" y="3328"/>
                </a:lnTo>
                <a:lnTo>
                  <a:pt x="1587" y="3303"/>
                </a:lnTo>
                <a:lnTo>
                  <a:pt x="1526" y="3274"/>
                </a:lnTo>
                <a:lnTo>
                  <a:pt x="1461" y="3241"/>
                </a:lnTo>
                <a:lnTo>
                  <a:pt x="1396" y="3204"/>
                </a:lnTo>
                <a:lnTo>
                  <a:pt x="1329" y="3162"/>
                </a:lnTo>
                <a:lnTo>
                  <a:pt x="1374" y="3145"/>
                </a:lnTo>
                <a:lnTo>
                  <a:pt x="1417" y="3124"/>
                </a:lnTo>
                <a:lnTo>
                  <a:pt x="1457" y="3100"/>
                </a:lnTo>
                <a:lnTo>
                  <a:pt x="1496" y="3071"/>
                </a:lnTo>
                <a:lnTo>
                  <a:pt x="1533" y="3039"/>
                </a:lnTo>
                <a:lnTo>
                  <a:pt x="1584" y="3068"/>
                </a:lnTo>
                <a:lnTo>
                  <a:pt x="1633" y="3093"/>
                </a:lnTo>
                <a:lnTo>
                  <a:pt x="1680" y="3115"/>
                </a:lnTo>
                <a:lnTo>
                  <a:pt x="1725" y="3134"/>
                </a:lnTo>
                <a:lnTo>
                  <a:pt x="1767" y="3150"/>
                </a:lnTo>
                <a:lnTo>
                  <a:pt x="1805" y="3161"/>
                </a:lnTo>
                <a:lnTo>
                  <a:pt x="1840" y="3170"/>
                </a:lnTo>
                <a:lnTo>
                  <a:pt x="1872" y="3175"/>
                </a:lnTo>
                <a:lnTo>
                  <a:pt x="1901" y="3177"/>
                </a:lnTo>
                <a:lnTo>
                  <a:pt x="1905" y="3177"/>
                </a:lnTo>
                <a:lnTo>
                  <a:pt x="1905" y="3155"/>
                </a:lnTo>
                <a:lnTo>
                  <a:pt x="1901" y="3128"/>
                </a:lnTo>
                <a:lnTo>
                  <a:pt x="1895" y="3098"/>
                </a:lnTo>
                <a:lnTo>
                  <a:pt x="1884" y="3062"/>
                </a:lnTo>
                <a:lnTo>
                  <a:pt x="1871" y="3022"/>
                </a:lnTo>
                <a:lnTo>
                  <a:pt x="1853" y="2979"/>
                </a:lnTo>
                <a:lnTo>
                  <a:pt x="1832" y="2930"/>
                </a:lnTo>
                <a:lnTo>
                  <a:pt x="1806" y="2879"/>
                </a:lnTo>
                <a:lnTo>
                  <a:pt x="1776" y="2824"/>
                </a:lnTo>
                <a:lnTo>
                  <a:pt x="1742" y="2766"/>
                </a:lnTo>
                <a:lnTo>
                  <a:pt x="1704" y="2704"/>
                </a:lnTo>
                <a:lnTo>
                  <a:pt x="1660" y="2639"/>
                </a:lnTo>
                <a:lnTo>
                  <a:pt x="1612" y="2572"/>
                </a:lnTo>
                <a:lnTo>
                  <a:pt x="1559" y="2501"/>
                </a:lnTo>
                <a:lnTo>
                  <a:pt x="1568" y="2545"/>
                </a:lnTo>
                <a:lnTo>
                  <a:pt x="1574" y="2591"/>
                </a:lnTo>
                <a:lnTo>
                  <a:pt x="1575" y="2637"/>
                </a:lnTo>
                <a:lnTo>
                  <a:pt x="1570" y="2682"/>
                </a:lnTo>
                <a:lnTo>
                  <a:pt x="1562" y="2727"/>
                </a:lnTo>
                <a:lnTo>
                  <a:pt x="1549" y="2770"/>
                </a:lnTo>
                <a:lnTo>
                  <a:pt x="1531" y="2813"/>
                </a:lnTo>
                <a:lnTo>
                  <a:pt x="1507" y="2854"/>
                </a:lnTo>
                <a:lnTo>
                  <a:pt x="1480" y="2892"/>
                </a:lnTo>
                <a:lnTo>
                  <a:pt x="1447" y="2928"/>
                </a:lnTo>
                <a:lnTo>
                  <a:pt x="1418" y="2955"/>
                </a:lnTo>
                <a:lnTo>
                  <a:pt x="1386" y="2978"/>
                </a:lnTo>
                <a:lnTo>
                  <a:pt x="1353" y="2999"/>
                </a:lnTo>
                <a:lnTo>
                  <a:pt x="1353" y="2999"/>
                </a:lnTo>
                <a:lnTo>
                  <a:pt x="1353" y="2999"/>
                </a:lnTo>
                <a:lnTo>
                  <a:pt x="1314" y="3018"/>
                </a:lnTo>
                <a:lnTo>
                  <a:pt x="1275" y="3033"/>
                </a:lnTo>
                <a:lnTo>
                  <a:pt x="1234" y="3045"/>
                </a:lnTo>
                <a:lnTo>
                  <a:pt x="1233" y="3045"/>
                </a:lnTo>
                <a:lnTo>
                  <a:pt x="1232" y="3045"/>
                </a:lnTo>
                <a:lnTo>
                  <a:pt x="1201" y="3051"/>
                </a:lnTo>
                <a:lnTo>
                  <a:pt x="1170" y="3054"/>
                </a:lnTo>
                <a:lnTo>
                  <a:pt x="1137" y="3055"/>
                </a:lnTo>
                <a:lnTo>
                  <a:pt x="1089" y="3053"/>
                </a:lnTo>
                <a:lnTo>
                  <a:pt x="1042" y="3046"/>
                </a:lnTo>
                <a:lnTo>
                  <a:pt x="995" y="3032"/>
                </a:lnTo>
                <a:lnTo>
                  <a:pt x="950" y="3014"/>
                </a:lnTo>
                <a:lnTo>
                  <a:pt x="907" y="2991"/>
                </a:lnTo>
                <a:lnTo>
                  <a:pt x="866" y="2962"/>
                </a:lnTo>
                <a:lnTo>
                  <a:pt x="828" y="2928"/>
                </a:lnTo>
                <a:lnTo>
                  <a:pt x="796" y="2893"/>
                </a:lnTo>
                <a:lnTo>
                  <a:pt x="769" y="2856"/>
                </a:lnTo>
                <a:lnTo>
                  <a:pt x="747" y="2817"/>
                </a:lnTo>
                <a:lnTo>
                  <a:pt x="729" y="2777"/>
                </a:lnTo>
                <a:lnTo>
                  <a:pt x="715" y="2734"/>
                </a:lnTo>
                <a:lnTo>
                  <a:pt x="706" y="2692"/>
                </a:lnTo>
                <a:lnTo>
                  <a:pt x="701" y="2648"/>
                </a:lnTo>
                <a:lnTo>
                  <a:pt x="701" y="2648"/>
                </a:lnTo>
                <a:lnTo>
                  <a:pt x="701" y="2643"/>
                </a:lnTo>
                <a:lnTo>
                  <a:pt x="700" y="2614"/>
                </a:lnTo>
                <a:lnTo>
                  <a:pt x="701" y="2586"/>
                </a:lnTo>
                <a:lnTo>
                  <a:pt x="701" y="2585"/>
                </a:lnTo>
                <a:lnTo>
                  <a:pt x="705" y="2555"/>
                </a:lnTo>
                <a:lnTo>
                  <a:pt x="710" y="2525"/>
                </a:lnTo>
                <a:lnTo>
                  <a:pt x="712" y="2522"/>
                </a:lnTo>
                <a:lnTo>
                  <a:pt x="713" y="2519"/>
                </a:lnTo>
                <a:lnTo>
                  <a:pt x="723" y="2480"/>
                </a:lnTo>
                <a:lnTo>
                  <a:pt x="738" y="2443"/>
                </a:lnTo>
                <a:lnTo>
                  <a:pt x="757" y="2406"/>
                </a:lnTo>
                <a:lnTo>
                  <a:pt x="757" y="2404"/>
                </a:lnTo>
                <a:lnTo>
                  <a:pt x="757" y="2403"/>
                </a:lnTo>
                <a:lnTo>
                  <a:pt x="757" y="2404"/>
                </a:lnTo>
                <a:lnTo>
                  <a:pt x="779" y="2372"/>
                </a:lnTo>
                <a:lnTo>
                  <a:pt x="801" y="2342"/>
                </a:lnTo>
                <a:lnTo>
                  <a:pt x="828" y="2312"/>
                </a:lnTo>
                <a:lnTo>
                  <a:pt x="861" y="2283"/>
                </a:lnTo>
                <a:lnTo>
                  <a:pt x="896" y="2257"/>
                </a:lnTo>
                <a:lnTo>
                  <a:pt x="933" y="2235"/>
                </a:lnTo>
                <a:lnTo>
                  <a:pt x="973" y="2217"/>
                </a:lnTo>
                <a:lnTo>
                  <a:pt x="1012" y="2203"/>
                </a:lnTo>
                <a:lnTo>
                  <a:pt x="1054" y="2194"/>
                </a:lnTo>
                <a:lnTo>
                  <a:pt x="1096" y="2187"/>
                </a:lnTo>
                <a:lnTo>
                  <a:pt x="1137" y="2185"/>
                </a:lnTo>
                <a:lnTo>
                  <a:pt x="1183" y="2188"/>
                </a:lnTo>
                <a:lnTo>
                  <a:pt x="1229" y="2195"/>
                </a:lnTo>
                <a:lnTo>
                  <a:pt x="1273" y="2207"/>
                </a:lnTo>
                <a:lnTo>
                  <a:pt x="1316" y="2223"/>
                </a:lnTo>
                <a:lnTo>
                  <a:pt x="1281" y="2187"/>
                </a:lnTo>
                <a:lnTo>
                  <a:pt x="1244" y="2149"/>
                </a:lnTo>
                <a:lnTo>
                  <a:pt x="1177" y="2084"/>
                </a:lnTo>
                <a:lnTo>
                  <a:pt x="1109" y="2022"/>
                </a:lnTo>
                <a:lnTo>
                  <a:pt x="1042" y="1962"/>
                </a:lnTo>
                <a:lnTo>
                  <a:pt x="976" y="1907"/>
                </a:lnTo>
                <a:lnTo>
                  <a:pt x="911" y="1854"/>
                </a:lnTo>
                <a:lnTo>
                  <a:pt x="847" y="1806"/>
                </a:lnTo>
                <a:lnTo>
                  <a:pt x="785" y="1760"/>
                </a:lnTo>
                <a:lnTo>
                  <a:pt x="723" y="1719"/>
                </a:lnTo>
                <a:lnTo>
                  <a:pt x="665" y="1680"/>
                </a:lnTo>
                <a:lnTo>
                  <a:pt x="607" y="1646"/>
                </a:lnTo>
                <a:lnTo>
                  <a:pt x="551" y="1614"/>
                </a:lnTo>
                <a:lnTo>
                  <a:pt x="499" y="1586"/>
                </a:lnTo>
                <a:lnTo>
                  <a:pt x="449" y="1562"/>
                </a:lnTo>
                <a:lnTo>
                  <a:pt x="401" y="1542"/>
                </a:lnTo>
                <a:lnTo>
                  <a:pt x="357" y="1525"/>
                </a:lnTo>
                <a:lnTo>
                  <a:pt x="316" y="1511"/>
                </a:lnTo>
                <a:lnTo>
                  <a:pt x="278" y="1501"/>
                </a:lnTo>
                <a:lnTo>
                  <a:pt x="244" y="1496"/>
                </a:lnTo>
                <a:lnTo>
                  <a:pt x="213" y="1494"/>
                </a:lnTo>
                <a:lnTo>
                  <a:pt x="210" y="1494"/>
                </a:lnTo>
                <a:lnTo>
                  <a:pt x="210" y="1515"/>
                </a:lnTo>
                <a:lnTo>
                  <a:pt x="213" y="1541"/>
                </a:lnTo>
                <a:lnTo>
                  <a:pt x="220" y="1571"/>
                </a:lnTo>
                <a:lnTo>
                  <a:pt x="229" y="1606"/>
                </a:lnTo>
                <a:lnTo>
                  <a:pt x="243" y="1644"/>
                </a:lnTo>
                <a:lnTo>
                  <a:pt x="259" y="1687"/>
                </a:lnTo>
                <a:lnTo>
                  <a:pt x="281" y="1733"/>
                </a:lnTo>
                <a:lnTo>
                  <a:pt x="305" y="1783"/>
                </a:lnTo>
                <a:lnTo>
                  <a:pt x="333" y="1837"/>
                </a:lnTo>
                <a:lnTo>
                  <a:pt x="366" y="1894"/>
                </a:lnTo>
                <a:lnTo>
                  <a:pt x="403" y="1954"/>
                </a:lnTo>
                <a:lnTo>
                  <a:pt x="445" y="2017"/>
                </a:lnTo>
                <a:lnTo>
                  <a:pt x="492" y="2082"/>
                </a:lnTo>
                <a:lnTo>
                  <a:pt x="543" y="2151"/>
                </a:lnTo>
                <a:lnTo>
                  <a:pt x="598" y="2222"/>
                </a:lnTo>
                <a:lnTo>
                  <a:pt x="660" y="2295"/>
                </a:lnTo>
                <a:lnTo>
                  <a:pt x="629" y="2345"/>
                </a:lnTo>
                <a:lnTo>
                  <a:pt x="604" y="2398"/>
                </a:lnTo>
                <a:lnTo>
                  <a:pt x="583" y="2453"/>
                </a:lnTo>
                <a:lnTo>
                  <a:pt x="570" y="2509"/>
                </a:lnTo>
                <a:lnTo>
                  <a:pt x="512" y="2445"/>
                </a:lnTo>
                <a:lnTo>
                  <a:pt x="458" y="2380"/>
                </a:lnTo>
                <a:lnTo>
                  <a:pt x="405" y="2316"/>
                </a:lnTo>
                <a:lnTo>
                  <a:pt x="356" y="2253"/>
                </a:lnTo>
                <a:lnTo>
                  <a:pt x="310" y="2189"/>
                </a:lnTo>
                <a:lnTo>
                  <a:pt x="267" y="2127"/>
                </a:lnTo>
                <a:lnTo>
                  <a:pt x="226" y="2066"/>
                </a:lnTo>
                <a:lnTo>
                  <a:pt x="189" y="2006"/>
                </a:lnTo>
                <a:lnTo>
                  <a:pt x="155" y="1947"/>
                </a:lnTo>
                <a:lnTo>
                  <a:pt x="123" y="1889"/>
                </a:lnTo>
                <a:lnTo>
                  <a:pt x="95" y="1833"/>
                </a:lnTo>
                <a:lnTo>
                  <a:pt x="71" y="1779"/>
                </a:lnTo>
                <a:lnTo>
                  <a:pt x="50" y="1727"/>
                </a:lnTo>
                <a:lnTo>
                  <a:pt x="33" y="1677"/>
                </a:lnTo>
                <a:lnTo>
                  <a:pt x="19" y="1630"/>
                </a:lnTo>
                <a:lnTo>
                  <a:pt x="8" y="1584"/>
                </a:lnTo>
                <a:lnTo>
                  <a:pt x="3" y="1541"/>
                </a:lnTo>
                <a:lnTo>
                  <a:pt x="0" y="1500"/>
                </a:lnTo>
                <a:lnTo>
                  <a:pt x="2" y="1463"/>
                </a:lnTo>
                <a:lnTo>
                  <a:pt x="7" y="1429"/>
                </a:lnTo>
                <a:lnTo>
                  <a:pt x="17" y="1397"/>
                </a:lnTo>
                <a:lnTo>
                  <a:pt x="31" y="1370"/>
                </a:lnTo>
                <a:lnTo>
                  <a:pt x="49" y="1346"/>
                </a:lnTo>
                <a:lnTo>
                  <a:pt x="48" y="1346"/>
                </a:lnTo>
                <a:lnTo>
                  <a:pt x="227" y="1167"/>
                </a:lnTo>
                <a:lnTo>
                  <a:pt x="251" y="1148"/>
                </a:lnTo>
                <a:lnTo>
                  <a:pt x="277" y="1132"/>
                </a:lnTo>
                <a:lnTo>
                  <a:pt x="307" y="1120"/>
                </a:lnTo>
                <a:lnTo>
                  <a:pt x="339" y="1110"/>
                </a:lnTo>
                <a:lnTo>
                  <a:pt x="373" y="1105"/>
                </a:lnTo>
                <a:lnTo>
                  <a:pt x="407" y="1102"/>
                </a:lnTo>
                <a:lnTo>
                  <a:pt x="442" y="1102"/>
                </a:lnTo>
                <a:lnTo>
                  <a:pt x="476" y="1105"/>
                </a:lnTo>
                <a:lnTo>
                  <a:pt x="508" y="1110"/>
                </a:lnTo>
                <a:lnTo>
                  <a:pt x="539" y="1119"/>
                </a:lnTo>
                <a:lnTo>
                  <a:pt x="580" y="1129"/>
                </a:lnTo>
                <a:lnTo>
                  <a:pt x="618" y="1138"/>
                </a:lnTo>
                <a:lnTo>
                  <a:pt x="653" y="1142"/>
                </a:lnTo>
                <a:lnTo>
                  <a:pt x="684" y="1143"/>
                </a:lnTo>
                <a:lnTo>
                  <a:pt x="714" y="1141"/>
                </a:lnTo>
                <a:lnTo>
                  <a:pt x="740" y="1136"/>
                </a:lnTo>
                <a:lnTo>
                  <a:pt x="765" y="1128"/>
                </a:lnTo>
                <a:lnTo>
                  <a:pt x="787" y="1117"/>
                </a:lnTo>
                <a:lnTo>
                  <a:pt x="810" y="1103"/>
                </a:lnTo>
                <a:lnTo>
                  <a:pt x="830" y="1087"/>
                </a:lnTo>
                <a:lnTo>
                  <a:pt x="850" y="1069"/>
                </a:lnTo>
                <a:lnTo>
                  <a:pt x="1672" y="252"/>
                </a:lnTo>
                <a:lnTo>
                  <a:pt x="1724" y="204"/>
                </a:lnTo>
                <a:lnTo>
                  <a:pt x="1778" y="162"/>
                </a:lnTo>
                <a:lnTo>
                  <a:pt x="1836" y="123"/>
                </a:lnTo>
                <a:lnTo>
                  <a:pt x="1896" y="92"/>
                </a:lnTo>
                <a:lnTo>
                  <a:pt x="1958" y="63"/>
                </a:lnTo>
                <a:lnTo>
                  <a:pt x="2021" y="41"/>
                </a:lnTo>
                <a:lnTo>
                  <a:pt x="2085" y="24"/>
                </a:lnTo>
                <a:lnTo>
                  <a:pt x="2150" y="11"/>
                </a:lnTo>
                <a:lnTo>
                  <a:pt x="2216" y="4"/>
                </a:lnTo>
                <a:lnTo>
                  <a:pt x="228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21" name="Group 647"/>
          <p:cNvGrpSpPr>
            <a:grpSpLocks noChangeAspect="1"/>
          </p:cNvGrpSpPr>
          <p:nvPr/>
        </p:nvGrpSpPr>
        <p:grpSpPr bwMode="auto">
          <a:xfrm>
            <a:off x="283865" y="2826893"/>
            <a:ext cx="264304" cy="265262"/>
            <a:chOff x="580" y="3017"/>
            <a:chExt cx="828" cy="831"/>
          </a:xfrm>
          <a:solidFill>
            <a:schemeClr val="tx1">
              <a:lumMod val="65000"/>
              <a:lumOff val="35000"/>
            </a:schemeClr>
          </a:solidFill>
        </p:grpSpPr>
        <p:sp>
          <p:nvSpPr>
            <p:cNvPr id="722" name="Freeform 649"/>
            <p:cNvSpPr>
              <a:spLocks noEditPoints="1"/>
            </p:cNvSpPr>
            <p:nvPr/>
          </p:nvSpPr>
          <p:spPr bwMode="auto">
            <a:xfrm>
              <a:off x="870" y="3059"/>
              <a:ext cx="248" cy="360"/>
            </a:xfrm>
            <a:custGeom>
              <a:avLst/>
              <a:gdLst>
                <a:gd name="T0" fmla="*/ 278 w 995"/>
                <a:gd name="T1" fmla="*/ 1291 h 1440"/>
                <a:gd name="T2" fmla="*/ 293 w 995"/>
                <a:gd name="T3" fmla="*/ 1328 h 1440"/>
                <a:gd name="T4" fmla="*/ 711 w 995"/>
                <a:gd name="T5" fmla="*/ 1322 h 1440"/>
                <a:gd name="T6" fmla="*/ 711 w 995"/>
                <a:gd name="T7" fmla="*/ 1282 h 1440"/>
                <a:gd name="T8" fmla="*/ 249 w 995"/>
                <a:gd name="T9" fmla="*/ 1108 h 1440"/>
                <a:gd name="T10" fmla="*/ 222 w 995"/>
                <a:gd name="T11" fmla="*/ 1136 h 1440"/>
                <a:gd name="T12" fmla="*/ 249 w 995"/>
                <a:gd name="T13" fmla="*/ 1164 h 1440"/>
                <a:gd name="T14" fmla="*/ 771 w 995"/>
                <a:gd name="T15" fmla="*/ 1146 h 1440"/>
                <a:gd name="T16" fmla="*/ 757 w 995"/>
                <a:gd name="T17" fmla="*/ 1110 h 1440"/>
                <a:gd name="T18" fmla="*/ 480 w 995"/>
                <a:gd name="T19" fmla="*/ 446 h 1440"/>
                <a:gd name="T20" fmla="*/ 442 w 995"/>
                <a:gd name="T21" fmla="*/ 499 h 1440"/>
                <a:gd name="T22" fmla="*/ 480 w 995"/>
                <a:gd name="T23" fmla="*/ 552 h 1440"/>
                <a:gd name="T24" fmla="*/ 542 w 995"/>
                <a:gd name="T25" fmla="*/ 531 h 1440"/>
                <a:gd name="T26" fmla="*/ 542 w 995"/>
                <a:gd name="T27" fmla="*/ 466 h 1440"/>
                <a:gd name="T28" fmla="*/ 497 w 995"/>
                <a:gd name="T29" fmla="*/ 111 h 1440"/>
                <a:gd name="T30" fmla="*/ 316 w 995"/>
                <a:gd name="T31" fmla="*/ 156 h 1440"/>
                <a:gd name="T32" fmla="*/ 180 w 995"/>
                <a:gd name="T33" fmla="*/ 278 h 1440"/>
                <a:gd name="T34" fmla="*/ 113 w 995"/>
                <a:gd name="T35" fmla="*/ 450 h 1440"/>
                <a:gd name="T36" fmla="*/ 135 w 995"/>
                <a:gd name="T37" fmla="*/ 632 h 1440"/>
                <a:gd name="T38" fmla="*/ 232 w 995"/>
                <a:gd name="T39" fmla="*/ 780 h 1440"/>
                <a:gd name="T40" fmla="*/ 332 w 995"/>
                <a:gd name="T41" fmla="*/ 997 h 1440"/>
                <a:gd name="T42" fmla="*/ 392 w 995"/>
                <a:gd name="T43" fmla="*/ 626 h 1440"/>
                <a:gd name="T44" fmla="*/ 335 w 995"/>
                <a:gd name="T45" fmla="*/ 529 h 1440"/>
                <a:gd name="T46" fmla="*/ 354 w 995"/>
                <a:gd name="T47" fmla="*/ 415 h 1440"/>
                <a:gd name="T48" fmla="*/ 440 w 995"/>
                <a:gd name="T49" fmla="*/ 343 h 1440"/>
                <a:gd name="T50" fmla="*/ 555 w 995"/>
                <a:gd name="T51" fmla="*/ 343 h 1440"/>
                <a:gd name="T52" fmla="*/ 640 w 995"/>
                <a:gd name="T53" fmla="*/ 415 h 1440"/>
                <a:gd name="T54" fmla="*/ 660 w 995"/>
                <a:gd name="T55" fmla="*/ 529 h 1440"/>
                <a:gd name="T56" fmla="*/ 603 w 995"/>
                <a:gd name="T57" fmla="*/ 626 h 1440"/>
                <a:gd name="T58" fmla="*/ 663 w 995"/>
                <a:gd name="T59" fmla="*/ 997 h 1440"/>
                <a:gd name="T60" fmla="*/ 763 w 995"/>
                <a:gd name="T61" fmla="*/ 780 h 1440"/>
                <a:gd name="T62" fmla="*/ 860 w 995"/>
                <a:gd name="T63" fmla="*/ 632 h 1440"/>
                <a:gd name="T64" fmla="*/ 882 w 995"/>
                <a:gd name="T65" fmla="*/ 450 h 1440"/>
                <a:gd name="T66" fmla="*/ 815 w 995"/>
                <a:gd name="T67" fmla="*/ 278 h 1440"/>
                <a:gd name="T68" fmla="*/ 679 w 995"/>
                <a:gd name="T69" fmla="*/ 156 h 1440"/>
                <a:gd name="T70" fmla="*/ 497 w 995"/>
                <a:gd name="T71" fmla="*/ 111 h 1440"/>
                <a:gd name="T72" fmla="*/ 654 w 995"/>
                <a:gd name="T73" fmla="*/ 26 h 1440"/>
                <a:gd name="T74" fmla="*/ 830 w 995"/>
                <a:gd name="T75" fmla="*/ 129 h 1440"/>
                <a:gd name="T76" fmla="*/ 950 w 995"/>
                <a:gd name="T77" fmla="*/ 293 h 1440"/>
                <a:gd name="T78" fmla="*/ 995 w 995"/>
                <a:gd name="T79" fmla="*/ 499 h 1440"/>
                <a:gd name="T80" fmla="*/ 956 w 995"/>
                <a:gd name="T81" fmla="*/ 690 h 1440"/>
                <a:gd name="T82" fmla="*/ 849 w 995"/>
                <a:gd name="T83" fmla="*/ 850 h 1440"/>
                <a:gd name="T84" fmla="*/ 800 w 995"/>
                <a:gd name="T85" fmla="*/ 1009 h 1440"/>
                <a:gd name="T86" fmla="*/ 873 w 995"/>
                <a:gd name="T87" fmla="*/ 1081 h 1440"/>
                <a:gd name="T88" fmla="*/ 872 w 995"/>
                <a:gd name="T89" fmla="*/ 1191 h 1440"/>
                <a:gd name="T90" fmla="*/ 826 w 995"/>
                <a:gd name="T91" fmla="*/ 1277 h 1440"/>
                <a:gd name="T92" fmla="*/ 806 w 995"/>
                <a:gd name="T93" fmla="*/ 1379 h 1440"/>
                <a:gd name="T94" fmla="*/ 719 w 995"/>
                <a:gd name="T95" fmla="*/ 1437 h 1440"/>
                <a:gd name="T96" fmla="*/ 250 w 995"/>
                <a:gd name="T97" fmla="*/ 1429 h 1440"/>
                <a:gd name="T98" fmla="*/ 177 w 995"/>
                <a:gd name="T99" fmla="*/ 1356 h 1440"/>
                <a:gd name="T100" fmla="*/ 175 w 995"/>
                <a:gd name="T101" fmla="*/ 1253 h 1440"/>
                <a:gd name="T102" fmla="*/ 113 w 995"/>
                <a:gd name="T103" fmla="*/ 1165 h 1440"/>
                <a:gd name="T104" fmla="*/ 135 w 995"/>
                <a:gd name="T105" fmla="*/ 1058 h 1440"/>
                <a:gd name="T106" fmla="*/ 222 w 995"/>
                <a:gd name="T107" fmla="*/ 1000 h 1440"/>
                <a:gd name="T108" fmla="*/ 113 w 995"/>
                <a:gd name="T109" fmla="*/ 814 h 1440"/>
                <a:gd name="T110" fmla="*/ 22 w 995"/>
                <a:gd name="T111" fmla="*/ 644 h 1440"/>
                <a:gd name="T112" fmla="*/ 3 w 995"/>
                <a:gd name="T113" fmla="*/ 445 h 1440"/>
                <a:gd name="T114" fmla="*/ 68 w 995"/>
                <a:gd name="T115" fmla="*/ 248 h 1440"/>
                <a:gd name="T116" fmla="*/ 204 w 995"/>
                <a:gd name="T117" fmla="*/ 97 h 1440"/>
                <a:gd name="T118" fmla="*/ 391 w 995"/>
                <a:gd name="T119" fmla="*/ 12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5" h="1440">
                  <a:moveTo>
                    <a:pt x="304" y="1274"/>
                  </a:moveTo>
                  <a:lnTo>
                    <a:pt x="293" y="1276"/>
                  </a:lnTo>
                  <a:lnTo>
                    <a:pt x="284" y="1282"/>
                  </a:lnTo>
                  <a:lnTo>
                    <a:pt x="278" y="1291"/>
                  </a:lnTo>
                  <a:lnTo>
                    <a:pt x="276" y="1302"/>
                  </a:lnTo>
                  <a:lnTo>
                    <a:pt x="278" y="1313"/>
                  </a:lnTo>
                  <a:lnTo>
                    <a:pt x="284" y="1322"/>
                  </a:lnTo>
                  <a:lnTo>
                    <a:pt x="293" y="1328"/>
                  </a:lnTo>
                  <a:lnTo>
                    <a:pt x="304" y="1330"/>
                  </a:lnTo>
                  <a:lnTo>
                    <a:pt x="690" y="1330"/>
                  </a:lnTo>
                  <a:lnTo>
                    <a:pt x="702" y="1328"/>
                  </a:lnTo>
                  <a:lnTo>
                    <a:pt x="711" y="1322"/>
                  </a:lnTo>
                  <a:lnTo>
                    <a:pt x="716" y="1313"/>
                  </a:lnTo>
                  <a:lnTo>
                    <a:pt x="719" y="1302"/>
                  </a:lnTo>
                  <a:lnTo>
                    <a:pt x="716" y="1291"/>
                  </a:lnTo>
                  <a:lnTo>
                    <a:pt x="711" y="1282"/>
                  </a:lnTo>
                  <a:lnTo>
                    <a:pt x="702" y="1276"/>
                  </a:lnTo>
                  <a:lnTo>
                    <a:pt x="690" y="1274"/>
                  </a:lnTo>
                  <a:lnTo>
                    <a:pt x="304" y="1274"/>
                  </a:lnTo>
                  <a:close/>
                  <a:moveTo>
                    <a:pt x="249" y="1108"/>
                  </a:moveTo>
                  <a:lnTo>
                    <a:pt x="238" y="1110"/>
                  </a:lnTo>
                  <a:lnTo>
                    <a:pt x="230" y="1116"/>
                  </a:lnTo>
                  <a:lnTo>
                    <a:pt x="224" y="1125"/>
                  </a:lnTo>
                  <a:lnTo>
                    <a:pt x="222" y="1136"/>
                  </a:lnTo>
                  <a:lnTo>
                    <a:pt x="224" y="1146"/>
                  </a:lnTo>
                  <a:lnTo>
                    <a:pt x="230" y="1155"/>
                  </a:lnTo>
                  <a:lnTo>
                    <a:pt x="238" y="1162"/>
                  </a:lnTo>
                  <a:lnTo>
                    <a:pt x="249" y="1164"/>
                  </a:lnTo>
                  <a:lnTo>
                    <a:pt x="746" y="1164"/>
                  </a:lnTo>
                  <a:lnTo>
                    <a:pt x="757" y="1162"/>
                  </a:lnTo>
                  <a:lnTo>
                    <a:pt x="765" y="1155"/>
                  </a:lnTo>
                  <a:lnTo>
                    <a:pt x="771" y="1146"/>
                  </a:lnTo>
                  <a:lnTo>
                    <a:pt x="773" y="1136"/>
                  </a:lnTo>
                  <a:lnTo>
                    <a:pt x="771" y="1125"/>
                  </a:lnTo>
                  <a:lnTo>
                    <a:pt x="765" y="1116"/>
                  </a:lnTo>
                  <a:lnTo>
                    <a:pt x="757" y="1110"/>
                  </a:lnTo>
                  <a:lnTo>
                    <a:pt x="746" y="1108"/>
                  </a:lnTo>
                  <a:lnTo>
                    <a:pt x="249" y="1108"/>
                  </a:lnTo>
                  <a:close/>
                  <a:moveTo>
                    <a:pt x="497" y="443"/>
                  </a:moveTo>
                  <a:lnTo>
                    <a:pt x="480" y="446"/>
                  </a:lnTo>
                  <a:lnTo>
                    <a:pt x="465" y="454"/>
                  </a:lnTo>
                  <a:lnTo>
                    <a:pt x="453" y="466"/>
                  </a:lnTo>
                  <a:lnTo>
                    <a:pt x="445" y="482"/>
                  </a:lnTo>
                  <a:lnTo>
                    <a:pt x="442" y="499"/>
                  </a:lnTo>
                  <a:lnTo>
                    <a:pt x="445" y="516"/>
                  </a:lnTo>
                  <a:lnTo>
                    <a:pt x="453" y="531"/>
                  </a:lnTo>
                  <a:lnTo>
                    <a:pt x="465" y="543"/>
                  </a:lnTo>
                  <a:lnTo>
                    <a:pt x="480" y="552"/>
                  </a:lnTo>
                  <a:lnTo>
                    <a:pt x="497" y="555"/>
                  </a:lnTo>
                  <a:lnTo>
                    <a:pt x="515" y="552"/>
                  </a:lnTo>
                  <a:lnTo>
                    <a:pt x="530" y="543"/>
                  </a:lnTo>
                  <a:lnTo>
                    <a:pt x="542" y="531"/>
                  </a:lnTo>
                  <a:lnTo>
                    <a:pt x="550" y="516"/>
                  </a:lnTo>
                  <a:lnTo>
                    <a:pt x="553" y="499"/>
                  </a:lnTo>
                  <a:lnTo>
                    <a:pt x="550" y="482"/>
                  </a:lnTo>
                  <a:lnTo>
                    <a:pt x="542" y="466"/>
                  </a:lnTo>
                  <a:lnTo>
                    <a:pt x="530" y="454"/>
                  </a:lnTo>
                  <a:lnTo>
                    <a:pt x="515" y="446"/>
                  </a:lnTo>
                  <a:lnTo>
                    <a:pt x="497" y="443"/>
                  </a:lnTo>
                  <a:close/>
                  <a:moveTo>
                    <a:pt x="497" y="111"/>
                  </a:moveTo>
                  <a:lnTo>
                    <a:pt x="449" y="114"/>
                  </a:lnTo>
                  <a:lnTo>
                    <a:pt x="402" y="123"/>
                  </a:lnTo>
                  <a:lnTo>
                    <a:pt x="358" y="137"/>
                  </a:lnTo>
                  <a:lnTo>
                    <a:pt x="316" y="156"/>
                  </a:lnTo>
                  <a:lnTo>
                    <a:pt x="277" y="181"/>
                  </a:lnTo>
                  <a:lnTo>
                    <a:pt x="241" y="209"/>
                  </a:lnTo>
                  <a:lnTo>
                    <a:pt x="208" y="241"/>
                  </a:lnTo>
                  <a:lnTo>
                    <a:pt x="180" y="278"/>
                  </a:lnTo>
                  <a:lnTo>
                    <a:pt x="156" y="316"/>
                  </a:lnTo>
                  <a:lnTo>
                    <a:pt x="137" y="359"/>
                  </a:lnTo>
                  <a:lnTo>
                    <a:pt x="123" y="404"/>
                  </a:lnTo>
                  <a:lnTo>
                    <a:pt x="113" y="450"/>
                  </a:lnTo>
                  <a:lnTo>
                    <a:pt x="110" y="499"/>
                  </a:lnTo>
                  <a:lnTo>
                    <a:pt x="113" y="544"/>
                  </a:lnTo>
                  <a:lnTo>
                    <a:pt x="121" y="589"/>
                  </a:lnTo>
                  <a:lnTo>
                    <a:pt x="135" y="632"/>
                  </a:lnTo>
                  <a:lnTo>
                    <a:pt x="152" y="672"/>
                  </a:lnTo>
                  <a:lnTo>
                    <a:pt x="174" y="712"/>
                  </a:lnTo>
                  <a:lnTo>
                    <a:pt x="201" y="747"/>
                  </a:lnTo>
                  <a:lnTo>
                    <a:pt x="232" y="780"/>
                  </a:lnTo>
                  <a:lnTo>
                    <a:pt x="266" y="809"/>
                  </a:lnTo>
                  <a:lnTo>
                    <a:pt x="304" y="834"/>
                  </a:lnTo>
                  <a:lnTo>
                    <a:pt x="332" y="850"/>
                  </a:lnTo>
                  <a:lnTo>
                    <a:pt x="332" y="997"/>
                  </a:lnTo>
                  <a:lnTo>
                    <a:pt x="442" y="997"/>
                  </a:lnTo>
                  <a:lnTo>
                    <a:pt x="442" y="655"/>
                  </a:lnTo>
                  <a:lnTo>
                    <a:pt x="416" y="643"/>
                  </a:lnTo>
                  <a:lnTo>
                    <a:pt x="392" y="626"/>
                  </a:lnTo>
                  <a:lnTo>
                    <a:pt x="372" y="606"/>
                  </a:lnTo>
                  <a:lnTo>
                    <a:pt x="355" y="583"/>
                  </a:lnTo>
                  <a:lnTo>
                    <a:pt x="343" y="558"/>
                  </a:lnTo>
                  <a:lnTo>
                    <a:pt x="335" y="529"/>
                  </a:lnTo>
                  <a:lnTo>
                    <a:pt x="332" y="499"/>
                  </a:lnTo>
                  <a:lnTo>
                    <a:pt x="335" y="469"/>
                  </a:lnTo>
                  <a:lnTo>
                    <a:pt x="342" y="441"/>
                  </a:lnTo>
                  <a:lnTo>
                    <a:pt x="354" y="415"/>
                  </a:lnTo>
                  <a:lnTo>
                    <a:pt x="371" y="391"/>
                  </a:lnTo>
                  <a:lnTo>
                    <a:pt x="390" y="372"/>
                  </a:lnTo>
                  <a:lnTo>
                    <a:pt x="414" y="355"/>
                  </a:lnTo>
                  <a:lnTo>
                    <a:pt x="440" y="343"/>
                  </a:lnTo>
                  <a:lnTo>
                    <a:pt x="467" y="336"/>
                  </a:lnTo>
                  <a:lnTo>
                    <a:pt x="497" y="333"/>
                  </a:lnTo>
                  <a:lnTo>
                    <a:pt x="527" y="336"/>
                  </a:lnTo>
                  <a:lnTo>
                    <a:pt x="555" y="343"/>
                  </a:lnTo>
                  <a:lnTo>
                    <a:pt x="581" y="355"/>
                  </a:lnTo>
                  <a:lnTo>
                    <a:pt x="605" y="372"/>
                  </a:lnTo>
                  <a:lnTo>
                    <a:pt x="624" y="391"/>
                  </a:lnTo>
                  <a:lnTo>
                    <a:pt x="640" y="415"/>
                  </a:lnTo>
                  <a:lnTo>
                    <a:pt x="653" y="441"/>
                  </a:lnTo>
                  <a:lnTo>
                    <a:pt x="660" y="469"/>
                  </a:lnTo>
                  <a:lnTo>
                    <a:pt x="663" y="499"/>
                  </a:lnTo>
                  <a:lnTo>
                    <a:pt x="660" y="529"/>
                  </a:lnTo>
                  <a:lnTo>
                    <a:pt x="652" y="558"/>
                  </a:lnTo>
                  <a:lnTo>
                    <a:pt x="640" y="583"/>
                  </a:lnTo>
                  <a:lnTo>
                    <a:pt x="623" y="606"/>
                  </a:lnTo>
                  <a:lnTo>
                    <a:pt x="603" y="626"/>
                  </a:lnTo>
                  <a:lnTo>
                    <a:pt x="579" y="643"/>
                  </a:lnTo>
                  <a:lnTo>
                    <a:pt x="553" y="655"/>
                  </a:lnTo>
                  <a:lnTo>
                    <a:pt x="553" y="997"/>
                  </a:lnTo>
                  <a:lnTo>
                    <a:pt x="663" y="997"/>
                  </a:lnTo>
                  <a:lnTo>
                    <a:pt x="663" y="850"/>
                  </a:lnTo>
                  <a:lnTo>
                    <a:pt x="690" y="834"/>
                  </a:lnTo>
                  <a:lnTo>
                    <a:pt x="729" y="809"/>
                  </a:lnTo>
                  <a:lnTo>
                    <a:pt x="763" y="780"/>
                  </a:lnTo>
                  <a:lnTo>
                    <a:pt x="794" y="747"/>
                  </a:lnTo>
                  <a:lnTo>
                    <a:pt x="821" y="712"/>
                  </a:lnTo>
                  <a:lnTo>
                    <a:pt x="843" y="672"/>
                  </a:lnTo>
                  <a:lnTo>
                    <a:pt x="860" y="632"/>
                  </a:lnTo>
                  <a:lnTo>
                    <a:pt x="873" y="589"/>
                  </a:lnTo>
                  <a:lnTo>
                    <a:pt x="882" y="544"/>
                  </a:lnTo>
                  <a:lnTo>
                    <a:pt x="885" y="499"/>
                  </a:lnTo>
                  <a:lnTo>
                    <a:pt x="882" y="450"/>
                  </a:lnTo>
                  <a:lnTo>
                    <a:pt x="872" y="404"/>
                  </a:lnTo>
                  <a:lnTo>
                    <a:pt x="858" y="359"/>
                  </a:lnTo>
                  <a:lnTo>
                    <a:pt x="839" y="316"/>
                  </a:lnTo>
                  <a:lnTo>
                    <a:pt x="815" y="278"/>
                  </a:lnTo>
                  <a:lnTo>
                    <a:pt x="787" y="241"/>
                  </a:lnTo>
                  <a:lnTo>
                    <a:pt x="754" y="209"/>
                  </a:lnTo>
                  <a:lnTo>
                    <a:pt x="718" y="181"/>
                  </a:lnTo>
                  <a:lnTo>
                    <a:pt x="679" y="156"/>
                  </a:lnTo>
                  <a:lnTo>
                    <a:pt x="637" y="137"/>
                  </a:lnTo>
                  <a:lnTo>
                    <a:pt x="592" y="123"/>
                  </a:lnTo>
                  <a:lnTo>
                    <a:pt x="546" y="114"/>
                  </a:lnTo>
                  <a:lnTo>
                    <a:pt x="497" y="111"/>
                  </a:lnTo>
                  <a:close/>
                  <a:moveTo>
                    <a:pt x="497" y="0"/>
                  </a:moveTo>
                  <a:lnTo>
                    <a:pt x="551" y="3"/>
                  </a:lnTo>
                  <a:lnTo>
                    <a:pt x="604" y="12"/>
                  </a:lnTo>
                  <a:lnTo>
                    <a:pt x="654" y="26"/>
                  </a:lnTo>
                  <a:lnTo>
                    <a:pt x="703" y="45"/>
                  </a:lnTo>
                  <a:lnTo>
                    <a:pt x="748" y="68"/>
                  </a:lnTo>
                  <a:lnTo>
                    <a:pt x="791" y="97"/>
                  </a:lnTo>
                  <a:lnTo>
                    <a:pt x="830" y="129"/>
                  </a:lnTo>
                  <a:lnTo>
                    <a:pt x="866" y="165"/>
                  </a:lnTo>
                  <a:lnTo>
                    <a:pt x="899" y="205"/>
                  </a:lnTo>
                  <a:lnTo>
                    <a:pt x="927" y="248"/>
                  </a:lnTo>
                  <a:lnTo>
                    <a:pt x="950" y="293"/>
                  </a:lnTo>
                  <a:lnTo>
                    <a:pt x="969" y="342"/>
                  </a:lnTo>
                  <a:lnTo>
                    <a:pt x="983" y="392"/>
                  </a:lnTo>
                  <a:lnTo>
                    <a:pt x="992" y="445"/>
                  </a:lnTo>
                  <a:lnTo>
                    <a:pt x="995" y="499"/>
                  </a:lnTo>
                  <a:lnTo>
                    <a:pt x="992" y="548"/>
                  </a:lnTo>
                  <a:lnTo>
                    <a:pt x="985" y="597"/>
                  </a:lnTo>
                  <a:lnTo>
                    <a:pt x="972" y="644"/>
                  </a:lnTo>
                  <a:lnTo>
                    <a:pt x="956" y="690"/>
                  </a:lnTo>
                  <a:lnTo>
                    <a:pt x="935" y="734"/>
                  </a:lnTo>
                  <a:lnTo>
                    <a:pt x="911" y="775"/>
                  </a:lnTo>
                  <a:lnTo>
                    <a:pt x="882" y="814"/>
                  </a:lnTo>
                  <a:lnTo>
                    <a:pt x="849" y="850"/>
                  </a:lnTo>
                  <a:lnTo>
                    <a:pt x="813" y="884"/>
                  </a:lnTo>
                  <a:lnTo>
                    <a:pt x="773" y="913"/>
                  </a:lnTo>
                  <a:lnTo>
                    <a:pt x="773" y="1000"/>
                  </a:lnTo>
                  <a:lnTo>
                    <a:pt x="800" y="1009"/>
                  </a:lnTo>
                  <a:lnTo>
                    <a:pt x="823" y="1021"/>
                  </a:lnTo>
                  <a:lnTo>
                    <a:pt x="843" y="1038"/>
                  </a:lnTo>
                  <a:lnTo>
                    <a:pt x="860" y="1058"/>
                  </a:lnTo>
                  <a:lnTo>
                    <a:pt x="873" y="1081"/>
                  </a:lnTo>
                  <a:lnTo>
                    <a:pt x="882" y="1108"/>
                  </a:lnTo>
                  <a:lnTo>
                    <a:pt x="885" y="1136"/>
                  </a:lnTo>
                  <a:lnTo>
                    <a:pt x="882" y="1165"/>
                  </a:lnTo>
                  <a:lnTo>
                    <a:pt x="872" y="1191"/>
                  </a:lnTo>
                  <a:lnTo>
                    <a:pt x="859" y="1215"/>
                  </a:lnTo>
                  <a:lnTo>
                    <a:pt x="841" y="1236"/>
                  </a:lnTo>
                  <a:lnTo>
                    <a:pt x="820" y="1253"/>
                  </a:lnTo>
                  <a:lnTo>
                    <a:pt x="826" y="1277"/>
                  </a:lnTo>
                  <a:lnTo>
                    <a:pt x="829" y="1302"/>
                  </a:lnTo>
                  <a:lnTo>
                    <a:pt x="826" y="1330"/>
                  </a:lnTo>
                  <a:lnTo>
                    <a:pt x="818" y="1356"/>
                  </a:lnTo>
                  <a:lnTo>
                    <a:pt x="806" y="1379"/>
                  </a:lnTo>
                  <a:lnTo>
                    <a:pt x="789" y="1400"/>
                  </a:lnTo>
                  <a:lnTo>
                    <a:pt x="768" y="1417"/>
                  </a:lnTo>
                  <a:lnTo>
                    <a:pt x="744" y="1429"/>
                  </a:lnTo>
                  <a:lnTo>
                    <a:pt x="719" y="1437"/>
                  </a:lnTo>
                  <a:lnTo>
                    <a:pt x="690" y="1440"/>
                  </a:lnTo>
                  <a:lnTo>
                    <a:pt x="304" y="1440"/>
                  </a:lnTo>
                  <a:lnTo>
                    <a:pt x="276" y="1437"/>
                  </a:lnTo>
                  <a:lnTo>
                    <a:pt x="250" y="1429"/>
                  </a:lnTo>
                  <a:lnTo>
                    <a:pt x="227" y="1417"/>
                  </a:lnTo>
                  <a:lnTo>
                    <a:pt x="206" y="1400"/>
                  </a:lnTo>
                  <a:lnTo>
                    <a:pt x="189" y="1379"/>
                  </a:lnTo>
                  <a:lnTo>
                    <a:pt x="177" y="1356"/>
                  </a:lnTo>
                  <a:lnTo>
                    <a:pt x="169" y="1330"/>
                  </a:lnTo>
                  <a:lnTo>
                    <a:pt x="166" y="1302"/>
                  </a:lnTo>
                  <a:lnTo>
                    <a:pt x="168" y="1277"/>
                  </a:lnTo>
                  <a:lnTo>
                    <a:pt x="175" y="1253"/>
                  </a:lnTo>
                  <a:lnTo>
                    <a:pt x="154" y="1236"/>
                  </a:lnTo>
                  <a:lnTo>
                    <a:pt x="136" y="1215"/>
                  </a:lnTo>
                  <a:lnTo>
                    <a:pt x="123" y="1191"/>
                  </a:lnTo>
                  <a:lnTo>
                    <a:pt x="113" y="1165"/>
                  </a:lnTo>
                  <a:lnTo>
                    <a:pt x="110" y="1136"/>
                  </a:lnTo>
                  <a:lnTo>
                    <a:pt x="113" y="1108"/>
                  </a:lnTo>
                  <a:lnTo>
                    <a:pt x="121" y="1081"/>
                  </a:lnTo>
                  <a:lnTo>
                    <a:pt x="135" y="1058"/>
                  </a:lnTo>
                  <a:lnTo>
                    <a:pt x="151" y="1038"/>
                  </a:lnTo>
                  <a:lnTo>
                    <a:pt x="172" y="1021"/>
                  </a:lnTo>
                  <a:lnTo>
                    <a:pt x="195" y="1009"/>
                  </a:lnTo>
                  <a:lnTo>
                    <a:pt x="222" y="1000"/>
                  </a:lnTo>
                  <a:lnTo>
                    <a:pt x="222" y="913"/>
                  </a:lnTo>
                  <a:lnTo>
                    <a:pt x="182" y="884"/>
                  </a:lnTo>
                  <a:lnTo>
                    <a:pt x="146" y="850"/>
                  </a:lnTo>
                  <a:lnTo>
                    <a:pt x="113" y="814"/>
                  </a:lnTo>
                  <a:lnTo>
                    <a:pt x="84" y="775"/>
                  </a:lnTo>
                  <a:lnTo>
                    <a:pt x="59" y="734"/>
                  </a:lnTo>
                  <a:lnTo>
                    <a:pt x="39" y="690"/>
                  </a:lnTo>
                  <a:lnTo>
                    <a:pt x="22" y="644"/>
                  </a:lnTo>
                  <a:lnTo>
                    <a:pt x="10" y="597"/>
                  </a:lnTo>
                  <a:lnTo>
                    <a:pt x="2" y="548"/>
                  </a:lnTo>
                  <a:lnTo>
                    <a:pt x="0" y="499"/>
                  </a:lnTo>
                  <a:lnTo>
                    <a:pt x="3" y="445"/>
                  </a:lnTo>
                  <a:lnTo>
                    <a:pt x="11" y="392"/>
                  </a:lnTo>
                  <a:lnTo>
                    <a:pt x="25" y="342"/>
                  </a:lnTo>
                  <a:lnTo>
                    <a:pt x="45" y="293"/>
                  </a:lnTo>
                  <a:lnTo>
                    <a:pt x="68" y="248"/>
                  </a:lnTo>
                  <a:lnTo>
                    <a:pt x="96" y="205"/>
                  </a:lnTo>
                  <a:lnTo>
                    <a:pt x="129" y="165"/>
                  </a:lnTo>
                  <a:lnTo>
                    <a:pt x="164" y="129"/>
                  </a:lnTo>
                  <a:lnTo>
                    <a:pt x="204" y="97"/>
                  </a:lnTo>
                  <a:lnTo>
                    <a:pt x="247" y="68"/>
                  </a:lnTo>
                  <a:lnTo>
                    <a:pt x="292" y="45"/>
                  </a:lnTo>
                  <a:lnTo>
                    <a:pt x="341" y="26"/>
                  </a:lnTo>
                  <a:lnTo>
                    <a:pt x="391" y="12"/>
                  </a:lnTo>
                  <a:lnTo>
                    <a:pt x="443" y="3"/>
                  </a:lnTo>
                  <a:lnTo>
                    <a:pt x="4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3" name="Freeform 650"/>
            <p:cNvSpPr>
              <a:spLocks noEditPoints="1"/>
            </p:cNvSpPr>
            <p:nvPr/>
          </p:nvSpPr>
          <p:spPr bwMode="auto">
            <a:xfrm>
              <a:off x="801" y="3433"/>
              <a:ext cx="331" cy="415"/>
            </a:xfrm>
            <a:custGeom>
              <a:avLst/>
              <a:gdLst>
                <a:gd name="T0" fmla="*/ 114 w 1326"/>
                <a:gd name="T1" fmla="*/ 921 h 1662"/>
                <a:gd name="T2" fmla="*/ 126 w 1326"/>
                <a:gd name="T3" fmla="*/ 989 h 1662"/>
                <a:gd name="T4" fmla="*/ 456 w 1326"/>
                <a:gd name="T5" fmla="*/ 1282 h 1662"/>
                <a:gd name="T6" fmla="*/ 505 w 1326"/>
                <a:gd name="T7" fmla="*/ 1232 h 1662"/>
                <a:gd name="T8" fmla="*/ 213 w 1326"/>
                <a:gd name="T9" fmla="*/ 901 h 1662"/>
                <a:gd name="T10" fmla="*/ 327 w 1326"/>
                <a:gd name="T11" fmla="*/ 719 h 1662"/>
                <a:gd name="T12" fmla="*/ 276 w 1326"/>
                <a:gd name="T13" fmla="*/ 771 h 1662"/>
                <a:gd name="T14" fmla="*/ 585 w 1326"/>
                <a:gd name="T15" fmla="*/ 1118 h 1662"/>
                <a:gd name="T16" fmla="*/ 649 w 1326"/>
                <a:gd name="T17" fmla="*/ 1124 h 1662"/>
                <a:gd name="T18" fmla="*/ 670 w 1326"/>
                <a:gd name="T19" fmla="*/ 1094 h 1662"/>
                <a:gd name="T20" fmla="*/ 662 w 1326"/>
                <a:gd name="T21" fmla="*/ 1052 h 1662"/>
                <a:gd name="T22" fmla="*/ 405 w 1326"/>
                <a:gd name="T23" fmla="*/ 722 h 1662"/>
                <a:gd name="T24" fmla="*/ 518 w 1326"/>
                <a:gd name="T25" fmla="*/ 563 h 1662"/>
                <a:gd name="T26" fmla="*/ 499 w 1326"/>
                <a:gd name="T27" fmla="*/ 640 h 1662"/>
                <a:gd name="T28" fmla="*/ 702 w 1326"/>
                <a:gd name="T29" fmla="*/ 941 h 1662"/>
                <a:gd name="T30" fmla="*/ 752 w 1326"/>
                <a:gd name="T31" fmla="*/ 873 h 1662"/>
                <a:gd name="T32" fmla="*/ 635 w 1326"/>
                <a:gd name="T33" fmla="*/ 580 h 1662"/>
                <a:gd name="T34" fmla="*/ 548 w 1326"/>
                <a:gd name="T35" fmla="*/ 553 h 1662"/>
                <a:gd name="T36" fmla="*/ 785 w 1326"/>
                <a:gd name="T37" fmla="*/ 152 h 1662"/>
                <a:gd name="T38" fmla="*/ 939 w 1326"/>
                <a:gd name="T39" fmla="*/ 831 h 1662"/>
                <a:gd name="T40" fmla="*/ 898 w 1326"/>
                <a:gd name="T41" fmla="*/ 122 h 1662"/>
                <a:gd name="T42" fmla="*/ 924 w 1326"/>
                <a:gd name="T43" fmla="*/ 12 h 1662"/>
                <a:gd name="T44" fmla="*/ 1037 w 1326"/>
                <a:gd name="T45" fmla="*/ 127 h 1662"/>
                <a:gd name="T46" fmla="*/ 1114 w 1326"/>
                <a:gd name="T47" fmla="*/ 833 h 1662"/>
                <a:gd name="T48" fmla="*/ 1226 w 1326"/>
                <a:gd name="T49" fmla="*/ 910 h 1662"/>
                <a:gd name="T50" fmla="*/ 1326 w 1326"/>
                <a:gd name="T51" fmla="*/ 1209 h 1662"/>
                <a:gd name="T52" fmla="*/ 1297 w 1326"/>
                <a:gd name="T53" fmla="*/ 1346 h 1662"/>
                <a:gd name="T54" fmla="*/ 1215 w 1326"/>
                <a:gd name="T55" fmla="*/ 1662 h 1662"/>
                <a:gd name="T56" fmla="*/ 1121 w 1326"/>
                <a:gd name="T57" fmla="*/ 1453 h 1662"/>
                <a:gd name="T58" fmla="*/ 1215 w 1326"/>
                <a:gd name="T59" fmla="*/ 1221 h 1662"/>
                <a:gd name="T60" fmla="*/ 1128 w 1326"/>
                <a:gd name="T61" fmla="*/ 963 h 1662"/>
                <a:gd name="T62" fmla="*/ 850 w 1326"/>
                <a:gd name="T63" fmla="*/ 944 h 1662"/>
                <a:gd name="T64" fmla="*/ 775 w 1326"/>
                <a:gd name="T65" fmla="*/ 1018 h 1662"/>
                <a:gd name="T66" fmla="*/ 810 w 1326"/>
                <a:gd name="T67" fmla="*/ 1119 h 1662"/>
                <a:gd name="T68" fmla="*/ 942 w 1326"/>
                <a:gd name="T69" fmla="*/ 1402 h 1662"/>
                <a:gd name="T70" fmla="*/ 733 w 1326"/>
                <a:gd name="T71" fmla="*/ 1198 h 1662"/>
                <a:gd name="T72" fmla="*/ 665 w 1326"/>
                <a:gd name="T73" fmla="*/ 1237 h 1662"/>
                <a:gd name="T74" fmla="*/ 609 w 1326"/>
                <a:gd name="T75" fmla="*/ 1268 h 1662"/>
                <a:gd name="T76" fmla="*/ 539 w 1326"/>
                <a:gd name="T77" fmla="*/ 1363 h 1662"/>
                <a:gd name="T78" fmla="*/ 417 w 1326"/>
                <a:gd name="T79" fmla="*/ 1392 h 1662"/>
                <a:gd name="T80" fmla="*/ 118 w 1326"/>
                <a:gd name="T81" fmla="*/ 1137 h 1662"/>
                <a:gd name="T82" fmla="*/ 251 w 1326"/>
                <a:gd name="T83" fmla="*/ 1488 h 1662"/>
                <a:gd name="T84" fmla="*/ 166 w 1326"/>
                <a:gd name="T85" fmla="*/ 1662 h 1662"/>
                <a:gd name="T86" fmla="*/ 130 w 1326"/>
                <a:gd name="T87" fmla="*/ 1477 h 1662"/>
                <a:gd name="T88" fmla="*/ 0 w 1326"/>
                <a:gd name="T89" fmla="*/ 1064 h 1662"/>
                <a:gd name="T90" fmla="*/ 38 w 1326"/>
                <a:gd name="T91" fmla="*/ 833 h 1662"/>
                <a:gd name="T92" fmla="*/ 161 w 1326"/>
                <a:gd name="T93" fmla="*/ 775 h 1662"/>
                <a:gd name="T94" fmla="*/ 187 w 1326"/>
                <a:gd name="T95" fmla="*/ 689 h 1662"/>
                <a:gd name="T96" fmla="*/ 298 w 1326"/>
                <a:gd name="T97" fmla="*/ 612 h 1662"/>
                <a:gd name="T98" fmla="*/ 396 w 1326"/>
                <a:gd name="T99" fmla="*/ 548 h 1662"/>
                <a:gd name="T100" fmla="*/ 491 w 1326"/>
                <a:gd name="T101" fmla="*/ 453 h 1662"/>
                <a:gd name="T102" fmla="*/ 643 w 1326"/>
                <a:gd name="T103" fmla="*/ 450 h 1662"/>
                <a:gd name="T104" fmla="*/ 690 w 1326"/>
                <a:gd name="T105" fmla="*/ 96 h 1662"/>
                <a:gd name="T106" fmla="*/ 822 w 1326"/>
                <a:gd name="T107" fmla="*/ 3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6" h="1662">
                  <a:moveTo>
                    <a:pt x="161" y="886"/>
                  </a:moveTo>
                  <a:lnTo>
                    <a:pt x="145" y="889"/>
                  </a:lnTo>
                  <a:lnTo>
                    <a:pt x="132" y="896"/>
                  </a:lnTo>
                  <a:lnTo>
                    <a:pt x="121" y="907"/>
                  </a:lnTo>
                  <a:lnTo>
                    <a:pt x="114" y="921"/>
                  </a:lnTo>
                  <a:lnTo>
                    <a:pt x="110" y="937"/>
                  </a:lnTo>
                  <a:lnTo>
                    <a:pt x="110" y="952"/>
                  </a:lnTo>
                  <a:lnTo>
                    <a:pt x="112" y="966"/>
                  </a:lnTo>
                  <a:lnTo>
                    <a:pt x="118" y="978"/>
                  </a:lnTo>
                  <a:lnTo>
                    <a:pt x="126" y="989"/>
                  </a:lnTo>
                  <a:lnTo>
                    <a:pt x="403" y="1267"/>
                  </a:lnTo>
                  <a:lnTo>
                    <a:pt x="415" y="1276"/>
                  </a:lnTo>
                  <a:lnTo>
                    <a:pt x="428" y="1282"/>
                  </a:lnTo>
                  <a:lnTo>
                    <a:pt x="442" y="1283"/>
                  </a:lnTo>
                  <a:lnTo>
                    <a:pt x="456" y="1282"/>
                  </a:lnTo>
                  <a:lnTo>
                    <a:pt x="469" y="1276"/>
                  </a:lnTo>
                  <a:lnTo>
                    <a:pt x="481" y="1267"/>
                  </a:lnTo>
                  <a:lnTo>
                    <a:pt x="490" y="1257"/>
                  </a:lnTo>
                  <a:lnTo>
                    <a:pt x="500" y="1245"/>
                  </a:lnTo>
                  <a:lnTo>
                    <a:pt x="505" y="1232"/>
                  </a:lnTo>
                  <a:lnTo>
                    <a:pt x="507" y="1218"/>
                  </a:lnTo>
                  <a:lnTo>
                    <a:pt x="505" y="1205"/>
                  </a:lnTo>
                  <a:lnTo>
                    <a:pt x="500" y="1191"/>
                  </a:lnTo>
                  <a:lnTo>
                    <a:pt x="490" y="1179"/>
                  </a:lnTo>
                  <a:lnTo>
                    <a:pt x="213" y="901"/>
                  </a:lnTo>
                  <a:lnTo>
                    <a:pt x="202" y="893"/>
                  </a:lnTo>
                  <a:lnTo>
                    <a:pt x="190" y="888"/>
                  </a:lnTo>
                  <a:lnTo>
                    <a:pt x="177" y="886"/>
                  </a:lnTo>
                  <a:lnTo>
                    <a:pt x="161" y="886"/>
                  </a:lnTo>
                  <a:close/>
                  <a:moveTo>
                    <a:pt x="327" y="719"/>
                  </a:moveTo>
                  <a:lnTo>
                    <a:pt x="311" y="722"/>
                  </a:lnTo>
                  <a:lnTo>
                    <a:pt x="297" y="730"/>
                  </a:lnTo>
                  <a:lnTo>
                    <a:pt x="286" y="741"/>
                  </a:lnTo>
                  <a:lnTo>
                    <a:pt x="279" y="755"/>
                  </a:lnTo>
                  <a:lnTo>
                    <a:pt x="276" y="771"/>
                  </a:lnTo>
                  <a:lnTo>
                    <a:pt x="276" y="786"/>
                  </a:lnTo>
                  <a:lnTo>
                    <a:pt x="278" y="799"/>
                  </a:lnTo>
                  <a:lnTo>
                    <a:pt x="283" y="812"/>
                  </a:lnTo>
                  <a:lnTo>
                    <a:pt x="291" y="823"/>
                  </a:lnTo>
                  <a:lnTo>
                    <a:pt x="585" y="1118"/>
                  </a:lnTo>
                  <a:lnTo>
                    <a:pt x="597" y="1126"/>
                  </a:lnTo>
                  <a:lnTo>
                    <a:pt x="610" y="1131"/>
                  </a:lnTo>
                  <a:lnTo>
                    <a:pt x="623" y="1133"/>
                  </a:lnTo>
                  <a:lnTo>
                    <a:pt x="637" y="1130"/>
                  </a:lnTo>
                  <a:lnTo>
                    <a:pt x="649" y="1124"/>
                  </a:lnTo>
                  <a:lnTo>
                    <a:pt x="650" y="1123"/>
                  </a:lnTo>
                  <a:lnTo>
                    <a:pt x="660" y="1115"/>
                  </a:lnTo>
                  <a:lnTo>
                    <a:pt x="666" y="1104"/>
                  </a:lnTo>
                  <a:lnTo>
                    <a:pt x="670" y="1094"/>
                  </a:lnTo>
                  <a:lnTo>
                    <a:pt x="670" y="1094"/>
                  </a:lnTo>
                  <a:lnTo>
                    <a:pt x="666" y="1074"/>
                  </a:lnTo>
                  <a:lnTo>
                    <a:pt x="664" y="1053"/>
                  </a:lnTo>
                  <a:lnTo>
                    <a:pt x="663" y="1052"/>
                  </a:lnTo>
                  <a:lnTo>
                    <a:pt x="663" y="1052"/>
                  </a:lnTo>
                  <a:lnTo>
                    <a:pt x="662" y="1052"/>
                  </a:lnTo>
                  <a:lnTo>
                    <a:pt x="662" y="1051"/>
                  </a:lnTo>
                  <a:lnTo>
                    <a:pt x="557" y="911"/>
                  </a:lnTo>
                  <a:lnTo>
                    <a:pt x="430" y="740"/>
                  </a:lnTo>
                  <a:lnTo>
                    <a:pt x="418" y="730"/>
                  </a:lnTo>
                  <a:lnTo>
                    <a:pt x="405" y="722"/>
                  </a:lnTo>
                  <a:lnTo>
                    <a:pt x="388" y="719"/>
                  </a:lnTo>
                  <a:lnTo>
                    <a:pt x="327" y="719"/>
                  </a:lnTo>
                  <a:close/>
                  <a:moveTo>
                    <a:pt x="548" y="553"/>
                  </a:moveTo>
                  <a:lnTo>
                    <a:pt x="532" y="556"/>
                  </a:lnTo>
                  <a:lnTo>
                    <a:pt x="518" y="563"/>
                  </a:lnTo>
                  <a:lnTo>
                    <a:pt x="507" y="574"/>
                  </a:lnTo>
                  <a:lnTo>
                    <a:pt x="500" y="589"/>
                  </a:lnTo>
                  <a:lnTo>
                    <a:pt x="498" y="605"/>
                  </a:lnTo>
                  <a:lnTo>
                    <a:pt x="498" y="629"/>
                  </a:lnTo>
                  <a:lnTo>
                    <a:pt x="499" y="640"/>
                  </a:lnTo>
                  <a:lnTo>
                    <a:pt x="502" y="652"/>
                  </a:lnTo>
                  <a:lnTo>
                    <a:pt x="508" y="661"/>
                  </a:lnTo>
                  <a:lnTo>
                    <a:pt x="518" y="679"/>
                  </a:lnTo>
                  <a:lnTo>
                    <a:pt x="583" y="772"/>
                  </a:lnTo>
                  <a:lnTo>
                    <a:pt x="702" y="941"/>
                  </a:lnTo>
                  <a:lnTo>
                    <a:pt x="702" y="941"/>
                  </a:lnTo>
                  <a:lnTo>
                    <a:pt x="713" y="920"/>
                  </a:lnTo>
                  <a:lnTo>
                    <a:pt x="726" y="901"/>
                  </a:lnTo>
                  <a:lnTo>
                    <a:pt x="740" y="886"/>
                  </a:lnTo>
                  <a:lnTo>
                    <a:pt x="752" y="873"/>
                  </a:lnTo>
                  <a:lnTo>
                    <a:pt x="763" y="862"/>
                  </a:lnTo>
                  <a:lnTo>
                    <a:pt x="770" y="854"/>
                  </a:lnTo>
                  <a:lnTo>
                    <a:pt x="773" y="847"/>
                  </a:lnTo>
                  <a:lnTo>
                    <a:pt x="773" y="847"/>
                  </a:lnTo>
                  <a:lnTo>
                    <a:pt x="635" y="580"/>
                  </a:lnTo>
                  <a:lnTo>
                    <a:pt x="629" y="569"/>
                  </a:lnTo>
                  <a:lnTo>
                    <a:pt x="622" y="560"/>
                  </a:lnTo>
                  <a:lnTo>
                    <a:pt x="613" y="555"/>
                  </a:lnTo>
                  <a:lnTo>
                    <a:pt x="601" y="553"/>
                  </a:lnTo>
                  <a:lnTo>
                    <a:pt x="548" y="553"/>
                  </a:lnTo>
                  <a:close/>
                  <a:moveTo>
                    <a:pt x="856" y="110"/>
                  </a:moveTo>
                  <a:lnTo>
                    <a:pt x="834" y="113"/>
                  </a:lnTo>
                  <a:lnTo>
                    <a:pt x="815" y="122"/>
                  </a:lnTo>
                  <a:lnTo>
                    <a:pt x="798" y="135"/>
                  </a:lnTo>
                  <a:lnTo>
                    <a:pt x="785" y="152"/>
                  </a:lnTo>
                  <a:lnTo>
                    <a:pt x="775" y="171"/>
                  </a:lnTo>
                  <a:lnTo>
                    <a:pt x="773" y="193"/>
                  </a:lnTo>
                  <a:lnTo>
                    <a:pt x="773" y="584"/>
                  </a:lnTo>
                  <a:lnTo>
                    <a:pt x="910" y="831"/>
                  </a:lnTo>
                  <a:lnTo>
                    <a:pt x="939" y="831"/>
                  </a:lnTo>
                  <a:lnTo>
                    <a:pt x="939" y="193"/>
                  </a:lnTo>
                  <a:lnTo>
                    <a:pt x="936" y="171"/>
                  </a:lnTo>
                  <a:lnTo>
                    <a:pt x="928" y="152"/>
                  </a:lnTo>
                  <a:lnTo>
                    <a:pt x="915" y="135"/>
                  </a:lnTo>
                  <a:lnTo>
                    <a:pt x="898" y="122"/>
                  </a:lnTo>
                  <a:lnTo>
                    <a:pt x="879" y="113"/>
                  </a:lnTo>
                  <a:lnTo>
                    <a:pt x="856" y="110"/>
                  </a:lnTo>
                  <a:close/>
                  <a:moveTo>
                    <a:pt x="856" y="0"/>
                  </a:moveTo>
                  <a:lnTo>
                    <a:pt x="891" y="3"/>
                  </a:lnTo>
                  <a:lnTo>
                    <a:pt x="924" y="12"/>
                  </a:lnTo>
                  <a:lnTo>
                    <a:pt x="953" y="26"/>
                  </a:lnTo>
                  <a:lnTo>
                    <a:pt x="981" y="46"/>
                  </a:lnTo>
                  <a:lnTo>
                    <a:pt x="1004" y="69"/>
                  </a:lnTo>
                  <a:lnTo>
                    <a:pt x="1023" y="96"/>
                  </a:lnTo>
                  <a:lnTo>
                    <a:pt x="1037" y="127"/>
                  </a:lnTo>
                  <a:lnTo>
                    <a:pt x="1046" y="159"/>
                  </a:lnTo>
                  <a:lnTo>
                    <a:pt x="1049" y="193"/>
                  </a:lnTo>
                  <a:lnTo>
                    <a:pt x="1049" y="831"/>
                  </a:lnTo>
                  <a:lnTo>
                    <a:pt x="1085" y="831"/>
                  </a:lnTo>
                  <a:lnTo>
                    <a:pt x="1114" y="833"/>
                  </a:lnTo>
                  <a:lnTo>
                    <a:pt x="1141" y="840"/>
                  </a:lnTo>
                  <a:lnTo>
                    <a:pt x="1167" y="852"/>
                  </a:lnTo>
                  <a:lnTo>
                    <a:pt x="1190" y="867"/>
                  </a:lnTo>
                  <a:lnTo>
                    <a:pt x="1209" y="887"/>
                  </a:lnTo>
                  <a:lnTo>
                    <a:pt x="1226" y="910"/>
                  </a:lnTo>
                  <a:lnTo>
                    <a:pt x="1239" y="936"/>
                  </a:lnTo>
                  <a:lnTo>
                    <a:pt x="1307" y="1108"/>
                  </a:lnTo>
                  <a:lnTo>
                    <a:pt x="1317" y="1141"/>
                  </a:lnTo>
                  <a:lnTo>
                    <a:pt x="1323" y="1174"/>
                  </a:lnTo>
                  <a:lnTo>
                    <a:pt x="1326" y="1209"/>
                  </a:lnTo>
                  <a:lnTo>
                    <a:pt x="1326" y="1221"/>
                  </a:lnTo>
                  <a:lnTo>
                    <a:pt x="1324" y="1253"/>
                  </a:lnTo>
                  <a:lnTo>
                    <a:pt x="1318" y="1285"/>
                  </a:lnTo>
                  <a:lnTo>
                    <a:pt x="1309" y="1315"/>
                  </a:lnTo>
                  <a:lnTo>
                    <a:pt x="1297" y="1346"/>
                  </a:lnTo>
                  <a:lnTo>
                    <a:pt x="1233" y="1473"/>
                  </a:lnTo>
                  <a:lnTo>
                    <a:pt x="1223" y="1497"/>
                  </a:lnTo>
                  <a:lnTo>
                    <a:pt x="1217" y="1522"/>
                  </a:lnTo>
                  <a:lnTo>
                    <a:pt x="1215" y="1547"/>
                  </a:lnTo>
                  <a:lnTo>
                    <a:pt x="1215" y="1662"/>
                  </a:lnTo>
                  <a:lnTo>
                    <a:pt x="1105" y="1662"/>
                  </a:lnTo>
                  <a:lnTo>
                    <a:pt x="1105" y="1547"/>
                  </a:lnTo>
                  <a:lnTo>
                    <a:pt x="1107" y="1516"/>
                  </a:lnTo>
                  <a:lnTo>
                    <a:pt x="1112" y="1484"/>
                  </a:lnTo>
                  <a:lnTo>
                    <a:pt x="1121" y="1453"/>
                  </a:lnTo>
                  <a:lnTo>
                    <a:pt x="1134" y="1424"/>
                  </a:lnTo>
                  <a:lnTo>
                    <a:pt x="1198" y="1296"/>
                  </a:lnTo>
                  <a:lnTo>
                    <a:pt x="1207" y="1272"/>
                  </a:lnTo>
                  <a:lnTo>
                    <a:pt x="1213" y="1247"/>
                  </a:lnTo>
                  <a:lnTo>
                    <a:pt x="1215" y="1221"/>
                  </a:lnTo>
                  <a:lnTo>
                    <a:pt x="1215" y="1209"/>
                  </a:lnTo>
                  <a:lnTo>
                    <a:pt x="1212" y="1178"/>
                  </a:lnTo>
                  <a:lnTo>
                    <a:pt x="1204" y="1148"/>
                  </a:lnTo>
                  <a:lnTo>
                    <a:pt x="1136" y="977"/>
                  </a:lnTo>
                  <a:lnTo>
                    <a:pt x="1128" y="963"/>
                  </a:lnTo>
                  <a:lnTo>
                    <a:pt x="1116" y="951"/>
                  </a:lnTo>
                  <a:lnTo>
                    <a:pt x="1101" y="944"/>
                  </a:lnTo>
                  <a:lnTo>
                    <a:pt x="1085" y="941"/>
                  </a:lnTo>
                  <a:lnTo>
                    <a:pt x="874" y="941"/>
                  </a:lnTo>
                  <a:lnTo>
                    <a:pt x="850" y="944"/>
                  </a:lnTo>
                  <a:lnTo>
                    <a:pt x="829" y="951"/>
                  </a:lnTo>
                  <a:lnTo>
                    <a:pt x="811" y="964"/>
                  </a:lnTo>
                  <a:lnTo>
                    <a:pt x="796" y="979"/>
                  </a:lnTo>
                  <a:lnTo>
                    <a:pt x="784" y="997"/>
                  </a:lnTo>
                  <a:lnTo>
                    <a:pt x="775" y="1018"/>
                  </a:lnTo>
                  <a:lnTo>
                    <a:pt x="773" y="1042"/>
                  </a:lnTo>
                  <a:lnTo>
                    <a:pt x="775" y="1064"/>
                  </a:lnTo>
                  <a:lnTo>
                    <a:pt x="784" y="1084"/>
                  </a:lnTo>
                  <a:lnTo>
                    <a:pt x="795" y="1103"/>
                  </a:lnTo>
                  <a:lnTo>
                    <a:pt x="810" y="1119"/>
                  </a:lnTo>
                  <a:lnTo>
                    <a:pt x="828" y="1131"/>
                  </a:lnTo>
                  <a:lnTo>
                    <a:pt x="849" y="1139"/>
                  </a:lnTo>
                  <a:lnTo>
                    <a:pt x="982" y="1172"/>
                  </a:lnTo>
                  <a:lnTo>
                    <a:pt x="1046" y="1367"/>
                  </a:lnTo>
                  <a:lnTo>
                    <a:pt x="942" y="1402"/>
                  </a:lnTo>
                  <a:lnTo>
                    <a:pt x="897" y="1265"/>
                  </a:lnTo>
                  <a:lnTo>
                    <a:pt x="822" y="1246"/>
                  </a:lnTo>
                  <a:lnTo>
                    <a:pt x="790" y="1235"/>
                  </a:lnTo>
                  <a:lnTo>
                    <a:pt x="759" y="1219"/>
                  </a:lnTo>
                  <a:lnTo>
                    <a:pt x="733" y="1198"/>
                  </a:lnTo>
                  <a:lnTo>
                    <a:pt x="722" y="1208"/>
                  </a:lnTo>
                  <a:lnTo>
                    <a:pt x="711" y="1216"/>
                  </a:lnTo>
                  <a:lnTo>
                    <a:pt x="708" y="1218"/>
                  </a:lnTo>
                  <a:lnTo>
                    <a:pt x="688" y="1229"/>
                  </a:lnTo>
                  <a:lnTo>
                    <a:pt x="665" y="1237"/>
                  </a:lnTo>
                  <a:lnTo>
                    <a:pt x="644" y="1241"/>
                  </a:lnTo>
                  <a:lnTo>
                    <a:pt x="621" y="1243"/>
                  </a:lnTo>
                  <a:lnTo>
                    <a:pt x="618" y="1243"/>
                  </a:lnTo>
                  <a:lnTo>
                    <a:pt x="615" y="1242"/>
                  </a:lnTo>
                  <a:lnTo>
                    <a:pt x="609" y="1268"/>
                  </a:lnTo>
                  <a:lnTo>
                    <a:pt x="600" y="1292"/>
                  </a:lnTo>
                  <a:lnTo>
                    <a:pt x="586" y="1315"/>
                  </a:lnTo>
                  <a:lnTo>
                    <a:pt x="568" y="1336"/>
                  </a:lnTo>
                  <a:lnTo>
                    <a:pt x="559" y="1346"/>
                  </a:lnTo>
                  <a:lnTo>
                    <a:pt x="539" y="1363"/>
                  </a:lnTo>
                  <a:lnTo>
                    <a:pt x="516" y="1376"/>
                  </a:lnTo>
                  <a:lnTo>
                    <a:pt x="493" y="1386"/>
                  </a:lnTo>
                  <a:lnTo>
                    <a:pt x="467" y="1392"/>
                  </a:lnTo>
                  <a:lnTo>
                    <a:pt x="442" y="1394"/>
                  </a:lnTo>
                  <a:lnTo>
                    <a:pt x="417" y="1392"/>
                  </a:lnTo>
                  <a:lnTo>
                    <a:pt x="391" y="1386"/>
                  </a:lnTo>
                  <a:lnTo>
                    <a:pt x="368" y="1376"/>
                  </a:lnTo>
                  <a:lnTo>
                    <a:pt x="345" y="1363"/>
                  </a:lnTo>
                  <a:lnTo>
                    <a:pt x="325" y="1346"/>
                  </a:lnTo>
                  <a:lnTo>
                    <a:pt x="118" y="1137"/>
                  </a:lnTo>
                  <a:lnTo>
                    <a:pt x="125" y="1172"/>
                  </a:lnTo>
                  <a:lnTo>
                    <a:pt x="134" y="1207"/>
                  </a:lnTo>
                  <a:lnTo>
                    <a:pt x="147" y="1240"/>
                  </a:lnTo>
                  <a:lnTo>
                    <a:pt x="231" y="1434"/>
                  </a:lnTo>
                  <a:lnTo>
                    <a:pt x="251" y="1488"/>
                  </a:lnTo>
                  <a:lnTo>
                    <a:pt x="265" y="1541"/>
                  </a:lnTo>
                  <a:lnTo>
                    <a:pt x="273" y="1597"/>
                  </a:lnTo>
                  <a:lnTo>
                    <a:pt x="276" y="1654"/>
                  </a:lnTo>
                  <a:lnTo>
                    <a:pt x="276" y="1662"/>
                  </a:lnTo>
                  <a:lnTo>
                    <a:pt x="166" y="1662"/>
                  </a:lnTo>
                  <a:lnTo>
                    <a:pt x="166" y="1654"/>
                  </a:lnTo>
                  <a:lnTo>
                    <a:pt x="163" y="1609"/>
                  </a:lnTo>
                  <a:lnTo>
                    <a:pt x="157" y="1565"/>
                  </a:lnTo>
                  <a:lnTo>
                    <a:pt x="145" y="1521"/>
                  </a:lnTo>
                  <a:lnTo>
                    <a:pt x="130" y="1477"/>
                  </a:lnTo>
                  <a:lnTo>
                    <a:pt x="46" y="1284"/>
                  </a:lnTo>
                  <a:lnTo>
                    <a:pt x="26" y="1231"/>
                  </a:lnTo>
                  <a:lnTo>
                    <a:pt x="11" y="1176"/>
                  </a:lnTo>
                  <a:lnTo>
                    <a:pt x="3" y="1121"/>
                  </a:lnTo>
                  <a:lnTo>
                    <a:pt x="0" y="1064"/>
                  </a:lnTo>
                  <a:lnTo>
                    <a:pt x="0" y="937"/>
                  </a:lnTo>
                  <a:lnTo>
                    <a:pt x="2" y="908"/>
                  </a:lnTo>
                  <a:lnTo>
                    <a:pt x="10" y="881"/>
                  </a:lnTo>
                  <a:lnTo>
                    <a:pt x="23" y="855"/>
                  </a:lnTo>
                  <a:lnTo>
                    <a:pt x="38" y="833"/>
                  </a:lnTo>
                  <a:lnTo>
                    <a:pt x="58" y="814"/>
                  </a:lnTo>
                  <a:lnTo>
                    <a:pt x="80" y="797"/>
                  </a:lnTo>
                  <a:lnTo>
                    <a:pt x="105" y="785"/>
                  </a:lnTo>
                  <a:lnTo>
                    <a:pt x="133" y="778"/>
                  </a:lnTo>
                  <a:lnTo>
                    <a:pt x="161" y="775"/>
                  </a:lnTo>
                  <a:lnTo>
                    <a:pt x="166" y="775"/>
                  </a:lnTo>
                  <a:lnTo>
                    <a:pt x="166" y="771"/>
                  </a:lnTo>
                  <a:lnTo>
                    <a:pt x="168" y="742"/>
                  </a:lnTo>
                  <a:lnTo>
                    <a:pt x="176" y="714"/>
                  </a:lnTo>
                  <a:lnTo>
                    <a:pt x="187" y="689"/>
                  </a:lnTo>
                  <a:lnTo>
                    <a:pt x="203" y="667"/>
                  </a:lnTo>
                  <a:lnTo>
                    <a:pt x="224" y="647"/>
                  </a:lnTo>
                  <a:lnTo>
                    <a:pt x="246" y="631"/>
                  </a:lnTo>
                  <a:lnTo>
                    <a:pt x="271" y="619"/>
                  </a:lnTo>
                  <a:lnTo>
                    <a:pt x="298" y="612"/>
                  </a:lnTo>
                  <a:lnTo>
                    <a:pt x="327" y="609"/>
                  </a:lnTo>
                  <a:lnTo>
                    <a:pt x="386" y="609"/>
                  </a:lnTo>
                  <a:lnTo>
                    <a:pt x="386" y="605"/>
                  </a:lnTo>
                  <a:lnTo>
                    <a:pt x="389" y="576"/>
                  </a:lnTo>
                  <a:lnTo>
                    <a:pt x="396" y="548"/>
                  </a:lnTo>
                  <a:lnTo>
                    <a:pt x="409" y="523"/>
                  </a:lnTo>
                  <a:lnTo>
                    <a:pt x="425" y="501"/>
                  </a:lnTo>
                  <a:lnTo>
                    <a:pt x="444" y="481"/>
                  </a:lnTo>
                  <a:lnTo>
                    <a:pt x="466" y="465"/>
                  </a:lnTo>
                  <a:lnTo>
                    <a:pt x="491" y="453"/>
                  </a:lnTo>
                  <a:lnTo>
                    <a:pt x="519" y="446"/>
                  </a:lnTo>
                  <a:lnTo>
                    <a:pt x="548" y="443"/>
                  </a:lnTo>
                  <a:lnTo>
                    <a:pt x="601" y="443"/>
                  </a:lnTo>
                  <a:lnTo>
                    <a:pt x="622" y="445"/>
                  </a:lnTo>
                  <a:lnTo>
                    <a:pt x="643" y="450"/>
                  </a:lnTo>
                  <a:lnTo>
                    <a:pt x="663" y="457"/>
                  </a:lnTo>
                  <a:lnTo>
                    <a:pt x="663" y="193"/>
                  </a:lnTo>
                  <a:lnTo>
                    <a:pt x="666" y="159"/>
                  </a:lnTo>
                  <a:lnTo>
                    <a:pt x="675" y="127"/>
                  </a:lnTo>
                  <a:lnTo>
                    <a:pt x="690" y="96"/>
                  </a:lnTo>
                  <a:lnTo>
                    <a:pt x="709" y="69"/>
                  </a:lnTo>
                  <a:lnTo>
                    <a:pt x="732" y="46"/>
                  </a:lnTo>
                  <a:lnTo>
                    <a:pt x="758" y="26"/>
                  </a:lnTo>
                  <a:lnTo>
                    <a:pt x="789" y="12"/>
                  </a:lnTo>
                  <a:lnTo>
                    <a:pt x="822" y="3"/>
                  </a:lnTo>
                  <a:lnTo>
                    <a:pt x="8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4" name="Rectangle 651"/>
            <p:cNvSpPr>
              <a:spLocks noChangeArrowheads="1"/>
            </p:cNvSpPr>
            <p:nvPr/>
          </p:nvSpPr>
          <p:spPr bwMode="auto">
            <a:xfrm>
              <a:off x="980" y="3017"/>
              <a:ext cx="28" cy="2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25" name="Freeform 652"/>
            <p:cNvSpPr>
              <a:spLocks/>
            </p:cNvSpPr>
            <p:nvPr/>
          </p:nvSpPr>
          <p:spPr bwMode="auto">
            <a:xfrm>
              <a:off x="899" y="3033"/>
              <a:ext cx="38" cy="37"/>
            </a:xfrm>
            <a:custGeom>
              <a:avLst/>
              <a:gdLst>
                <a:gd name="T0" fmla="*/ 95 w 151"/>
                <a:gd name="T1" fmla="*/ 0 h 151"/>
                <a:gd name="T2" fmla="*/ 151 w 151"/>
                <a:gd name="T3" fmla="*/ 95 h 151"/>
                <a:gd name="T4" fmla="*/ 55 w 151"/>
                <a:gd name="T5" fmla="*/ 151 h 151"/>
                <a:gd name="T6" fmla="*/ 0 w 151"/>
                <a:gd name="T7" fmla="*/ 55 h 151"/>
                <a:gd name="T8" fmla="*/ 95 w 151"/>
                <a:gd name="T9" fmla="*/ 0 h 151"/>
              </a:gdLst>
              <a:ahLst/>
              <a:cxnLst>
                <a:cxn ang="0">
                  <a:pos x="T0" y="T1"/>
                </a:cxn>
                <a:cxn ang="0">
                  <a:pos x="T2" y="T3"/>
                </a:cxn>
                <a:cxn ang="0">
                  <a:pos x="T4" y="T5"/>
                </a:cxn>
                <a:cxn ang="0">
                  <a:pos x="T6" y="T7"/>
                </a:cxn>
                <a:cxn ang="0">
                  <a:pos x="T8" y="T9"/>
                </a:cxn>
              </a:cxnLst>
              <a:rect l="0" t="0" r="r" b="b"/>
              <a:pathLst>
                <a:path w="151" h="151">
                  <a:moveTo>
                    <a:pt x="95" y="0"/>
                  </a:moveTo>
                  <a:lnTo>
                    <a:pt x="151" y="95"/>
                  </a:lnTo>
                  <a:lnTo>
                    <a:pt x="55" y="151"/>
                  </a:lnTo>
                  <a:lnTo>
                    <a:pt x="0" y="55"/>
                  </a:lnTo>
                  <a:lnTo>
                    <a:pt x="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6" name="Freeform 653"/>
            <p:cNvSpPr>
              <a:spLocks/>
            </p:cNvSpPr>
            <p:nvPr/>
          </p:nvSpPr>
          <p:spPr bwMode="auto">
            <a:xfrm>
              <a:off x="844" y="3088"/>
              <a:ext cx="37" cy="38"/>
            </a:xfrm>
            <a:custGeom>
              <a:avLst/>
              <a:gdLst>
                <a:gd name="T0" fmla="*/ 55 w 151"/>
                <a:gd name="T1" fmla="*/ 0 h 151"/>
                <a:gd name="T2" fmla="*/ 151 w 151"/>
                <a:gd name="T3" fmla="*/ 55 h 151"/>
                <a:gd name="T4" fmla="*/ 95 w 151"/>
                <a:gd name="T5" fmla="*/ 151 h 151"/>
                <a:gd name="T6" fmla="*/ 0 w 151"/>
                <a:gd name="T7" fmla="*/ 95 h 151"/>
                <a:gd name="T8" fmla="*/ 55 w 151"/>
                <a:gd name="T9" fmla="*/ 0 h 151"/>
              </a:gdLst>
              <a:ahLst/>
              <a:cxnLst>
                <a:cxn ang="0">
                  <a:pos x="T0" y="T1"/>
                </a:cxn>
                <a:cxn ang="0">
                  <a:pos x="T2" y="T3"/>
                </a:cxn>
                <a:cxn ang="0">
                  <a:pos x="T4" y="T5"/>
                </a:cxn>
                <a:cxn ang="0">
                  <a:pos x="T6" y="T7"/>
                </a:cxn>
                <a:cxn ang="0">
                  <a:pos x="T8" y="T9"/>
                </a:cxn>
              </a:cxnLst>
              <a:rect l="0" t="0" r="r" b="b"/>
              <a:pathLst>
                <a:path w="151" h="151">
                  <a:moveTo>
                    <a:pt x="55" y="0"/>
                  </a:moveTo>
                  <a:lnTo>
                    <a:pt x="151" y="55"/>
                  </a:lnTo>
                  <a:lnTo>
                    <a:pt x="95" y="151"/>
                  </a:lnTo>
                  <a:lnTo>
                    <a:pt x="0" y="95"/>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7" name="Rectangle 654"/>
            <p:cNvSpPr>
              <a:spLocks noChangeArrowheads="1"/>
            </p:cNvSpPr>
            <p:nvPr/>
          </p:nvSpPr>
          <p:spPr bwMode="auto">
            <a:xfrm>
              <a:off x="828" y="3170"/>
              <a:ext cx="28" cy="2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28" name="Freeform 655"/>
            <p:cNvSpPr>
              <a:spLocks/>
            </p:cNvSpPr>
            <p:nvPr/>
          </p:nvSpPr>
          <p:spPr bwMode="auto">
            <a:xfrm>
              <a:off x="844" y="3241"/>
              <a:ext cx="37" cy="37"/>
            </a:xfrm>
            <a:custGeom>
              <a:avLst/>
              <a:gdLst>
                <a:gd name="T0" fmla="*/ 95 w 151"/>
                <a:gd name="T1" fmla="*/ 0 h 151"/>
                <a:gd name="T2" fmla="*/ 151 w 151"/>
                <a:gd name="T3" fmla="*/ 96 h 151"/>
                <a:gd name="T4" fmla="*/ 55 w 151"/>
                <a:gd name="T5" fmla="*/ 151 h 151"/>
                <a:gd name="T6" fmla="*/ 0 w 151"/>
                <a:gd name="T7" fmla="*/ 56 h 151"/>
                <a:gd name="T8" fmla="*/ 95 w 151"/>
                <a:gd name="T9" fmla="*/ 0 h 151"/>
              </a:gdLst>
              <a:ahLst/>
              <a:cxnLst>
                <a:cxn ang="0">
                  <a:pos x="T0" y="T1"/>
                </a:cxn>
                <a:cxn ang="0">
                  <a:pos x="T2" y="T3"/>
                </a:cxn>
                <a:cxn ang="0">
                  <a:pos x="T4" y="T5"/>
                </a:cxn>
                <a:cxn ang="0">
                  <a:pos x="T6" y="T7"/>
                </a:cxn>
                <a:cxn ang="0">
                  <a:pos x="T8" y="T9"/>
                </a:cxn>
              </a:cxnLst>
              <a:rect l="0" t="0" r="r" b="b"/>
              <a:pathLst>
                <a:path w="151" h="151">
                  <a:moveTo>
                    <a:pt x="95" y="0"/>
                  </a:moveTo>
                  <a:lnTo>
                    <a:pt x="151" y="96"/>
                  </a:lnTo>
                  <a:lnTo>
                    <a:pt x="55" y="151"/>
                  </a:lnTo>
                  <a:lnTo>
                    <a:pt x="0" y="56"/>
                  </a:lnTo>
                  <a:lnTo>
                    <a:pt x="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9" name="Freeform 656"/>
            <p:cNvSpPr>
              <a:spLocks/>
            </p:cNvSpPr>
            <p:nvPr/>
          </p:nvSpPr>
          <p:spPr bwMode="auto">
            <a:xfrm>
              <a:off x="1107" y="3241"/>
              <a:ext cx="37" cy="37"/>
            </a:xfrm>
            <a:custGeom>
              <a:avLst/>
              <a:gdLst>
                <a:gd name="T0" fmla="*/ 56 w 151"/>
                <a:gd name="T1" fmla="*/ 0 h 151"/>
                <a:gd name="T2" fmla="*/ 151 w 151"/>
                <a:gd name="T3" fmla="*/ 56 h 151"/>
                <a:gd name="T4" fmla="*/ 96 w 151"/>
                <a:gd name="T5" fmla="*/ 151 h 151"/>
                <a:gd name="T6" fmla="*/ 0 w 151"/>
                <a:gd name="T7" fmla="*/ 96 h 151"/>
                <a:gd name="T8" fmla="*/ 56 w 151"/>
                <a:gd name="T9" fmla="*/ 0 h 151"/>
              </a:gdLst>
              <a:ahLst/>
              <a:cxnLst>
                <a:cxn ang="0">
                  <a:pos x="T0" y="T1"/>
                </a:cxn>
                <a:cxn ang="0">
                  <a:pos x="T2" y="T3"/>
                </a:cxn>
                <a:cxn ang="0">
                  <a:pos x="T4" y="T5"/>
                </a:cxn>
                <a:cxn ang="0">
                  <a:pos x="T6" y="T7"/>
                </a:cxn>
                <a:cxn ang="0">
                  <a:pos x="T8" y="T9"/>
                </a:cxn>
              </a:cxnLst>
              <a:rect l="0" t="0" r="r" b="b"/>
              <a:pathLst>
                <a:path w="151" h="151">
                  <a:moveTo>
                    <a:pt x="56" y="0"/>
                  </a:moveTo>
                  <a:lnTo>
                    <a:pt x="151" y="56"/>
                  </a:lnTo>
                  <a:lnTo>
                    <a:pt x="96" y="151"/>
                  </a:lnTo>
                  <a:lnTo>
                    <a:pt x="0" y="96"/>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0" name="Rectangle 657"/>
            <p:cNvSpPr>
              <a:spLocks noChangeArrowheads="1"/>
            </p:cNvSpPr>
            <p:nvPr/>
          </p:nvSpPr>
          <p:spPr bwMode="auto">
            <a:xfrm>
              <a:off x="1132" y="3170"/>
              <a:ext cx="28" cy="2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31" name="Freeform 658"/>
            <p:cNvSpPr>
              <a:spLocks/>
            </p:cNvSpPr>
            <p:nvPr/>
          </p:nvSpPr>
          <p:spPr bwMode="auto">
            <a:xfrm>
              <a:off x="1107" y="3088"/>
              <a:ext cx="37" cy="38"/>
            </a:xfrm>
            <a:custGeom>
              <a:avLst/>
              <a:gdLst>
                <a:gd name="T0" fmla="*/ 96 w 151"/>
                <a:gd name="T1" fmla="*/ 0 h 151"/>
                <a:gd name="T2" fmla="*/ 151 w 151"/>
                <a:gd name="T3" fmla="*/ 96 h 151"/>
                <a:gd name="T4" fmla="*/ 56 w 151"/>
                <a:gd name="T5" fmla="*/ 151 h 151"/>
                <a:gd name="T6" fmla="*/ 0 w 151"/>
                <a:gd name="T7" fmla="*/ 56 h 151"/>
                <a:gd name="T8" fmla="*/ 96 w 151"/>
                <a:gd name="T9" fmla="*/ 0 h 151"/>
              </a:gdLst>
              <a:ahLst/>
              <a:cxnLst>
                <a:cxn ang="0">
                  <a:pos x="T0" y="T1"/>
                </a:cxn>
                <a:cxn ang="0">
                  <a:pos x="T2" y="T3"/>
                </a:cxn>
                <a:cxn ang="0">
                  <a:pos x="T4" y="T5"/>
                </a:cxn>
                <a:cxn ang="0">
                  <a:pos x="T6" y="T7"/>
                </a:cxn>
                <a:cxn ang="0">
                  <a:pos x="T8" y="T9"/>
                </a:cxn>
              </a:cxnLst>
              <a:rect l="0" t="0" r="r" b="b"/>
              <a:pathLst>
                <a:path w="151" h="151">
                  <a:moveTo>
                    <a:pt x="96" y="0"/>
                  </a:moveTo>
                  <a:lnTo>
                    <a:pt x="151" y="96"/>
                  </a:lnTo>
                  <a:lnTo>
                    <a:pt x="56" y="151"/>
                  </a:lnTo>
                  <a:lnTo>
                    <a:pt x="0" y="56"/>
                  </a:lnTo>
                  <a:lnTo>
                    <a:pt x="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2" name="Freeform 659"/>
            <p:cNvSpPr>
              <a:spLocks/>
            </p:cNvSpPr>
            <p:nvPr/>
          </p:nvSpPr>
          <p:spPr bwMode="auto">
            <a:xfrm>
              <a:off x="1051" y="3033"/>
              <a:ext cx="38" cy="37"/>
            </a:xfrm>
            <a:custGeom>
              <a:avLst/>
              <a:gdLst>
                <a:gd name="T0" fmla="*/ 54 w 150"/>
                <a:gd name="T1" fmla="*/ 0 h 151"/>
                <a:gd name="T2" fmla="*/ 150 w 150"/>
                <a:gd name="T3" fmla="*/ 55 h 151"/>
                <a:gd name="T4" fmla="*/ 96 w 150"/>
                <a:gd name="T5" fmla="*/ 151 h 151"/>
                <a:gd name="T6" fmla="*/ 0 w 150"/>
                <a:gd name="T7" fmla="*/ 95 h 151"/>
                <a:gd name="T8" fmla="*/ 54 w 150"/>
                <a:gd name="T9" fmla="*/ 0 h 151"/>
              </a:gdLst>
              <a:ahLst/>
              <a:cxnLst>
                <a:cxn ang="0">
                  <a:pos x="T0" y="T1"/>
                </a:cxn>
                <a:cxn ang="0">
                  <a:pos x="T2" y="T3"/>
                </a:cxn>
                <a:cxn ang="0">
                  <a:pos x="T4" y="T5"/>
                </a:cxn>
                <a:cxn ang="0">
                  <a:pos x="T6" y="T7"/>
                </a:cxn>
                <a:cxn ang="0">
                  <a:pos x="T8" y="T9"/>
                </a:cxn>
              </a:cxnLst>
              <a:rect l="0" t="0" r="r" b="b"/>
              <a:pathLst>
                <a:path w="150" h="151">
                  <a:moveTo>
                    <a:pt x="54" y="0"/>
                  </a:moveTo>
                  <a:lnTo>
                    <a:pt x="150" y="55"/>
                  </a:lnTo>
                  <a:lnTo>
                    <a:pt x="96" y="151"/>
                  </a:lnTo>
                  <a:lnTo>
                    <a:pt x="0" y="95"/>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3" name="Freeform 660"/>
            <p:cNvSpPr>
              <a:spLocks/>
            </p:cNvSpPr>
            <p:nvPr/>
          </p:nvSpPr>
          <p:spPr bwMode="auto">
            <a:xfrm>
              <a:off x="1326" y="3156"/>
              <a:ext cx="82" cy="83"/>
            </a:xfrm>
            <a:custGeom>
              <a:avLst/>
              <a:gdLst>
                <a:gd name="T0" fmla="*/ 111 w 332"/>
                <a:gd name="T1" fmla="*/ 0 h 333"/>
                <a:gd name="T2" fmla="*/ 221 w 332"/>
                <a:gd name="T3" fmla="*/ 0 h 333"/>
                <a:gd name="T4" fmla="*/ 221 w 332"/>
                <a:gd name="T5" fmla="*/ 111 h 333"/>
                <a:gd name="T6" fmla="*/ 332 w 332"/>
                <a:gd name="T7" fmla="*/ 111 h 333"/>
                <a:gd name="T8" fmla="*/ 332 w 332"/>
                <a:gd name="T9" fmla="*/ 221 h 333"/>
                <a:gd name="T10" fmla="*/ 221 w 332"/>
                <a:gd name="T11" fmla="*/ 221 h 333"/>
                <a:gd name="T12" fmla="*/ 221 w 332"/>
                <a:gd name="T13" fmla="*/ 333 h 333"/>
                <a:gd name="T14" fmla="*/ 111 w 332"/>
                <a:gd name="T15" fmla="*/ 333 h 333"/>
                <a:gd name="T16" fmla="*/ 111 w 332"/>
                <a:gd name="T17" fmla="*/ 221 h 333"/>
                <a:gd name="T18" fmla="*/ 0 w 332"/>
                <a:gd name="T19" fmla="*/ 221 h 333"/>
                <a:gd name="T20" fmla="*/ 0 w 332"/>
                <a:gd name="T21" fmla="*/ 111 h 333"/>
                <a:gd name="T22" fmla="*/ 111 w 332"/>
                <a:gd name="T23" fmla="*/ 111 h 333"/>
                <a:gd name="T24" fmla="*/ 111 w 332"/>
                <a:gd name="T25"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2" h="333">
                  <a:moveTo>
                    <a:pt x="111" y="0"/>
                  </a:moveTo>
                  <a:lnTo>
                    <a:pt x="221" y="0"/>
                  </a:lnTo>
                  <a:lnTo>
                    <a:pt x="221" y="111"/>
                  </a:lnTo>
                  <a:lnTo>
                    <a:pt x="332" y="111"/>
                  </a:lnTo>
                  <a:lnTo>
                    <a:pt x="332" y="221"/>
                  </a:lnTo>
                  <a:lnTo>
                    <a:pt x="221" y="221"/>
                  </a:lnTo>
                  <a:lnTo>
                    <a:pt x="221" y="333"/>
                  </a:lnTo>
                  <a:lnTo>
                    <a:pt x="111" y="333"/>
                  </a:lnTo>
                  <a:lnTo>
                    <a:pt x="111" y="221"/>
                  </a:lnTo>
                  <a:lnTo>
                    <a:pt x="0" y="221"/>
                  </a:lnTo>
                  <a:lnTo>
                    <a:pt x="0" y="111"/>
                  </a:lnTo>
                  <a:lnTo>
                    <a:pt x="111" y="111"/>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4" name="Freeform 661"/>
            <p:cNvSpPr>
              <a:spLocks/>
            </p:cNvSpPr>
            <p:nvPr/>
          </p:nvSpPr>
          <p:spPr bwMode="auto">
            <a:xfrm>
              <a:off x="1215" y="3017"/>
              <a:ext cx="83" cy="83"/>
            </a:xfrm>
            <a:custGeom>
              <a:avLst/>
              <a:gdLst>
                <a:gd name="T0" fmla="*/ 111 w 331"/>
                <a:gd name="T1" fmla="*/ 0 h 332"/>
                <a:gd name="T2" fmla="*/ 221 w 331"/>
                <a:gd name="T3" fmla="*/ 0 h 332"/>
                <a:gd name="T4" fmla="*/ 221 w 331"/>
                <a:gd name="T5" fmla="*/ 112 h 332"/>
                <a:gd name="T6" fmla="*/ 331 w 331"/>
                <a:gd name="T7" fmla="*/ 112 h 332"/>
                <a:gd name="T8" fmla="*/ 331 w 331"/>
                <a:gd name="T9" fmla="*/ 222 h 332"/>
                <a:gd name="T10" fmla="*/ 221 w 331"/>
                <a:gd name="T11" fmla="*/ 222 h 332"/>
                <a:gd name="T12" fmla="*/ 221 w 331"/>
                <a:gd name="T13" fmla="*/ 332 h 332"/>
                <a:gd name="T14" fmla="*/ 111 w 331"/>
                <a:gd name="T15" fmla="*/ 332 h 332"/>
                <a:gd name="T16" fmla="*/ 111 w 331"/>
                <a:gd name="T17" fmla="*/ 222 h 332"/>
                <a:gd name="T18" fmla="*/ 0 w 331"/>
                <a:gd name="T19" fmla="*/ 222 h 332"/>
                <a:gd name="T20" fmla="*/ 0 w 331"/>
                <a:gd name="T21" fmla="*/ 112 h 332"/>
                <a:gd name="T22" fmla="*/ 111 w 331"/>
                <a:gd name="T23" fmla="*/ 112 h 332"/>
                <a:gd name="T24" fmla="*/ 111 w 331"/>
                <a:gd name="T25"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1" h="332">
                  <a:moveTo>
                    <a:pt x="111" y="0"/>
                  </a:moveTo>
                  <a:lnTo>
                    <a:pt x="221" y="0"/>
                  </a:lnTo>
                  <a:lnTo>
                    <a:pt x="221" y="112"/>
                  </a:lnTo>
                  <a:lnTo>
                    <a:pt x="331" y="112"/>
                  </a:lnTo>
                  <a:lnTo>
                    <a:pt x="331" y="222"/>
                  </a:lnTo>
                  <a:lnTo>
                    <a:pt x="221" y="222"/>
                  </a:lnTo>
                  <a:lnTo>
                    <a:pt x="221" y="332"/>
                  </a:lnTo>
                  <a:lnTo>
                    <a:pt x="111" y="332"/>
                  </a:lnTo>
                  <a:lnTo>
                    <a:pt x="111" y="222"/>
                  </a:lnTo>
                  <a:lnTo>
                    <a:pt x="0" y="222"/>
                  </a:lnTo>
                  <a:lnTo>
                    <a:pt x="0" y="112"/>
                  </a:lnTo>
                  <a:lnTo>
                    <a:pt x="111" y="112"/>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5" name="Freeform 662"/>
            <p:cNvSpPr>
              <a:spLocks/>
            </p:cNvSpPr>
            <p:nvPr/>
          </p:nvSpPr>
          <p:spPr bwMode="auto">
            <a:xfrm>
              <a:off x="580" y="3239"/>
              <a:ext cx="83" cy="83"/>
            </a:xfrm>
            <a:custGeom>
              <a:avLst/>
              <a:gdLst>
                <a:gd name="T0" fmla="*/ 111 w 331"/>
                <a:gd name="T1" fmla="*/ 0 h 332"/>
                <a:gd name="T2" fmla="*/ 221 w 331"/>
                <a:gd name="T3" fmla="*/ 0 h 332"/>
                <a:gd name="T4" fmla="*/ 221 w 331"/>
                <a:gd name="T5" fmla="*/ 110 h 332"/>
                <a:gd name="T6" fmla="*/ 331 w 331"/>
                <a:gd name="T7" fmla="*/ 110 h 332"/>
                <a:gd name="T8" fmla="*/ 331 w 331"/>
                <a:gd name="T9" fmla="*/ 221 h 332"/>
                <a:gd name="T10" fmla="*/ 221 w 331"/>
                <a:gd name="T11" fmla="*/ 221 h 332"/>
                <a:gd name="T12" fmla="*/ 221 w 331"/>
                <a:gd name="T13" fmla="*/ 332 h 332"/>
                <a:gd name="T14" fmla="*/ 111 w 331"/>
                <a:gd name="T15" fmla="*/ 332 h 332"/>
                <a:gd name="T16" fmla="*/ 111 w 331"/>
                <a:gd name="T17" fmla="*/ 221 h 332"/>
                <a:gd name="T18" fmla="*/ 0 w 331"/>
                <a:gd name="T19" fmla="*/ 221 h 332"/>
                <a:gd name="T20" fmla="*/ 0 w 331"/>
                <a:gd name="T21" fmla="*/ 110 h 332"/>
                <a:gd name="T22" fmla="*/ 111 w 331"/>
                <a:gd name="T23" fmla="*/ 110 h 332"/>
                <a:gd name="T24" fmla="*/ 111 w 331"/>
                <a:gd name="T25"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1" h="332">
                  <a:moveTo>
                    <a:pt x="111" y="0"/>
                  </a:moveTo>
                  <a:lnTo>
                    <a:pt x="221" y="0"/>
                  </a:lnTo>
                  <a:lnTo>
                    <a:pt x="221" y="110"/>
                  </a:lnTo>
                  <a:lnTo>
                    <a:pt x="331" y="110"/>
                  </a:lnTo>
                  <a:lnTo>
                    <a:pt x="331" y="221"/>
                  </a:lnTo>
                  <a:lnTo>
                    <a:pt x="221" y="221"/>
                  </a:lnTo>
                  <a:lnTo>
                    <a:pt x="221" y="332"/>
                  </a:lnTo>
                  <a:lnTo>
                    <a:pt x="111" y="332"/>
                  </a:lnTo>
                  <a:lnTo>
                    <a:pt x="111" y="221"/>
                  </a:lnTo>
                  <a:lnTo>
                    <a:pt x="0" y="221"/>
                  </a:lnTo>
                  <a:lnTo>
                    <a:pt x="0" y="110"/>
                  </a:lnTo>
                  <a:lnTo>
                    <a:pt x="111" y="110"/>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6" name="Freeform 663"/>
            <p:cNvSpPr>
              <a:spLocks/>
            </p:cNvSpPr>
            <p:nvPr/>
          </p:nvSpPr>
          <p:spPr bwMode="auto">
            <a:xfrm>
              <a:off x="677" y="3100"/>
              <a:ext cx="82" cy="83"/>
            </a:xfrm>
            <a:custGeom>
              <a:avLst/>
              <a:gdLst>
                <a:gd name="T0" fmla="*/ 110 w 332"/>
                <a:gd name="T1" fmla="*/ 0 h 333"/>
                <a:gd name="T2" fmla="*/ 220 w 332"/>
                <a:gd name="T3" fmla="*/ 0 h 333"/>
                <a:gd name="T4" fmla="*/ 220 w 332"/>
                <a:gd name="T5" fmla="*/ 111 h 333"/>
                <a:gd name="T6" fmla="*/ 332 w 332"/>
                <a:gd name="T7" fmla="*/ 111 h 333"/>
                <a:gd name="T8" fmla="*/ 332 w 332"/>
                <a:gd name="T9" fmla="*/ 222 h 333"/>
                <a:gd name="T10" fmla="*/ 220 w 332"/>
                <a:gd name="T11" fmla="*/ 222 h 333"/>
                <a:gd name="T12" fmla="*/ 220 w 332"/>
                <a:gd name="T13" fmla="*/ 333 h 333"/>
                <a:gd name="T14" fmla="*/ 110 w 332"/>
                <a:gd name="T15" fmla="*/ 333 h 333"/>
                <a:gd name="T16" fmla="*/ 110 w 332"/>
                <a:gd name="T17" fmla="*/ 222 h 333"/>
                <a:gd name="T18" fmla="*/ 0 w 332"/>
                <a:gd name="T19" fmla="*/ 222 h 333"/>
                <a:gd name="T20" fmla="*/ 0 w 332"/>
                <a:gd name="T21" fmla="*/ 111 h 333"/>
                <a:gd name="T22" fmla="*/ 110 w 332"/>
                <a:gd name="T23" fmla="*/ 111 h 333"/>
                <a:gd name="T24" fmla="*/ 110 w 332"/>
                <a:gd name="T25"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2" h="333">
                  <a:moveTo>
                    <a:pt x="110" y="0"/>
                  </a:moveTo>
                  <a:lnTo>
                    <a:pt x="220" y="0"/>
                  </a:lnTo>
                  <a:lnTo>
                    <a:pt x="220" y="111"/>
                  </a:lnTo>
                  <a:lnTo>
                    <a:pt x="332" y="111"/>
                  </a:lnTo>
                  <a:lnTo>
                    <a:pt x="332" y="222"/>
                  </a:lnTo>
                  <a:lnTo>
                    <a:pt x="220" y="222"/>
                  </a:lnTo>
                  <a:lnTo>
                    <a:pt x="220" y="333"/>
                  </a:lnTo>
                  <a:lnTo>
                    <a:pt x="110" y="333"/>
                  </a:lnTo>
                  <a:lnTo>
                    <a:pt x="110" y="222"/>
                  </a:lnTo>
                  <a:lnTo>
                    <a:pt x="0" y="222"/>
                  </a:lnTo>
                  <a:lnTo>
                    <a:pt x="0" y="111"/>
                  </a:lnTo>
                  <a:lnTo>
                    <a:pt x="110" y="111"/>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7" name="Freeform 664"/>
            <p:cNvSpPr>
              <a:spLocks/>
            </p:cNvSpPr>
            <p:nvPr/>
          </p:nvSpPr>
          <p:spPr bwMode="auto">
            <a:xfrm>
              <a:off x="745" y="3377"/>
              <a:ext cx="83" cy="83"/>
            </a:xfrm>
            <a:custGeom>
              <a:avLst/>
              <a:gdLst>
                <a:gd name="T0" fmla="*/ 110 w 331"/>
                <a:gd name="T1" fmla="*/ 0 h 332"/>
                <a:gd name="T2" fmla="*/ 221 w 331"/>
                <a:gd name="T3" fmla="*/ 0 h 332"/>
                <a:gd name="T4" fmla="*/ 221 w 331"/>
                <a:gd name="T5" fmla="*/ 111 h 332"/>
                <a:gd name="T6" fmla="*/ 331 w 331"/>
                <a:gd name="T7" fmla="*/ 111 h 332"/>
                <a:gd name="T8" fmla="*/ 331 w 331"/>
                <a:gd name="T9" fmla="*/ 222 h 332"/>
                <a:gd name="T10" fmla="*/ 221 w 331"/>
                <a:gd name="T11" fmla="*/ 222 h 332"/>
                <a:gd name="T12" fmla="*/ 221 w 331"/>
                <a:gd name="T13" fmla="*/ 332 h 332"/>
                <a:gd name="T14" fmla="*/ 110 w 331"/>
                <a:gd name="T15" fmla="*/ 332 h 332"/>
                <a:gd name="T16" fmla="*/ 110 w 331"/>
                <a:gd name="T17" fmla="*/ 222 h 332"/>
                <a:gd name="T18" fmla="*/ 0 w 331"/>
                <a:gd name="T19" fmla="*/ 222 h 332"/>
                <a:gd name="T20" fmla="*/ 0 w 331"/>
                <a:gd name="T21" fmla="*/ 111 h 332"/>
                <a:gd name="T22" fmla="*/ 110 w 331"/>
                <a:gd name="T23" fmla="*/ 111 h 332"/>
                <a:gd name="T24" fmla="*/ 110 w 331"/>
                <a:gd name="T25"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1" h="332">
                  <a:moveTo>
                    <a:pt x="110" y="0"/>
                  </a:moveTo>
                  <a:lnTo>
                    <a:pt x="221" y="0"/>
                  </a:lnTo>
                  <a:lnTo>
                    <a:pt x="221" y="111"/>
                  </a:lnTo>
                  <a:lnTo>
                    <a:pt x="331" y="111"/>
                  </a:lnTo>
                  <a:lnTo>
                    <a:pt x="331" y="222"/>
                  </a:lnTo>
                  <a:lnTo>
                    <a:pt x="221" y="222"/>
                  </a:lnTo>
                  <a:lnTo>
                    <a:pt x="221" y="332"/>
                  </a:lnTo>
                  <a:lnTo>
                    <a:pt x="110" y="332"/>
                  </a:lnTo>
                  <a:lnTo>
                    <a:pt x="110" y="222"/>
                  </a:lnTo>
                  <a:lnTo>
                    <a:pt x="0" y="222"/>
                  </a:lnTo>
                  <a:lnTo>
                    <a:pt x="0" y="111"/>
                  </a:lnTo>
                  <a:lnTo>
                    <a:pt x="110" y="111"/>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8" name="Freeform 665"/>
            <p:cNvSpPr>
              <a:spLocks/>
            </p:cNvSpPr>
            <p:nvPr/>
          </p:nvSpPr>
          <p:spPr bwMode="auto">
            <a:xfrm>
              <a:off x="1229" y="3308"/>
              <a:ext cx="83" cy="83"/>
            </a:xfrm>
            <a:custGeom>
              <a:avLst/>
              <a:gdLst>
                <a:gd name="T0" fmla="*/ 111 w 332"/>
                <a:gd name="T1" fmla="*/ 0 h 333"/>
                <a:gd name="T2" fmla="*/ 222 w 332"/>
                <a:gd name="T3" fmla="*/ 0 h 333"/>
                <a:gd name="T4" fmla="*/ 222 w 332"/>
                <a:gd name="T5" fmla="*/ 111 h 333"/>
                <a:gd name="T6" fmla="*/ 332 w 332"/>
                <a:gd name="T7" fmla="*/ 111 h 333"/>
                <a:gd name="T8" fmla="*/ 332 w 332"/>
                <a:gd name="T9" fmla="*/ 222 h 333"/>
                <a:gd name="T10" fmla="*/ 222 w 332"/>
                <a:gd name="T11" fmla="*/ 222 h 333"/>
                <a:gd name="T12" fmla="*/ 222 w 332"/>
                <a:gd name="T13" fmla="*/ 333 h 333"/>
                <a:gd name="T14" fmla="*/ 111 w 332"/>
                <a:gd name="T15" fmla="*/ 333 h 333"/>
                <a:gd name="T16" fmla="*/ 111 w 332"/>
                <a:gd name="T17" fmla="*/ 222 h 333"/>
                <a:gd name="T18" fmla="*/ 0 w 332"/>
                <a:gd name="T19" fmla="*/ 222 h 333"/>
                <a:gd name="T20" fmla="*/ 0 w 332"/>
                <a:gd name="T21" fmla="*/ 111 h 333"/>
                <a:gd name="T22" fmla="*/ 111 w 332"/>
                <a:gd name="T23" fmla="*/ 111 h 333"/>
                <a:gd name="T24" fmla="*/ 111 w 332"/>
                <a:gd name="T25" fmla="*/ 0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2" h="333">
                  <a:moveTo>
                    <a:pt x="111" y="0"/>
                  </a:moveTo>
                  <a:lnTo>
                    <a:pt x="222" y="0"/>
                  </a:lnTo>
                  <a:lnTo>
                    <a:pt x="222" y="111"/>
                  </a:lnTo>
                  <a:lnTo>
                    <a:pt x="332" y="111"/>
                  </a:lnTo>
                  <a:lnTo>
                    <a:pt x="332" y="222"/>
                  </a:lnTo>
                  <a:lnTo>
                    <a:pt x="222" y="222"/>
                  </a:lnTo>
                  <a:lnTo>
                    <a:pt x="222" y="333"/>
                  </a:lnTo>
                  <a:lnTo>
                    <a:pt x="111" y="333"/>
                  </a:lnTo>
                  <a:lnTo>
                    <a:pt x="111" y="222"/>
                  </a:lnTo>
                  <a:lnTo>
                    <a:pt x="0" y="222"/>
                  </a:lnTo>
                  <a:lnTo>
                    <a:pt x="0" y="111"/>
                  </a:lnTo>
                  <a:lnTo>
                    <a:pt x="111" y="111"/>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39" name="Freeform 670"/>
          <p:cNvSpPr>
            <a:spLocks noEditPoints="1"/>
          </p:cNvSpPr>
          <p:nvPr/>
        </p:nvSpPr>
        <p:spPr bwMode="auto">
          <a:xfrm>
            <a:off x="4283860" y="2833480"/>
            <a:ext cx="253448" cy="252089"/>
          </a:xfrm>
          <a:custGeom>
            <a:avLst/>
            <a:gdLst>
              <a:gd name="T0" fmla="*/ 2029 w 3359"/>
              <a:gd name="T1" fmla="*/ 3060 h 3341"/>
              <a:gd name="T2" fmla="*/ 2343 w 3359"/>
              <a:gd name="T3" fmla="*/ 3079 h 3341"/>
              <a:gd name="T4" fmla="*/ 2714 w 3359"/>
              <a:gd name="T5" fmla="*/ 2704 h 3341"/>
              <a:gd name="T6" fmla="*/ 817 w 3359"/>
              <a:gd name="T7" fmla="*/ 2613 h 3341"/>
              <a:gd name="T8" fmla="*/ 852 w 3359"/>
              <a:gd name="T9" fmla="*/ 2989 h 3341"/>
              <a:gd name="T10" fmla="*/ 1476 w 3359"/>
              <a:gd name="T11" fmla="*/ 3212 h 3341"/>
              <a:gd name="T12" fmla="*/ 1041 w 3359"/>
              <a:gd name="T13" fmla="*/ 2632 h 3341"/>
              <a:gd name="T14" fmla="*/ 2034 w 3359"/>
              <a:gd name="T15" fmla="*/ 2871 h 3341"/>
              <a:gd name="T16" fmla="*/ 1947 w 3359"/>
              <a:gd name="T17" fmla="*/ 2438 h 3341"/>
              <a:gd name="T18" fmla="*/ 1208 w 3359"/>
              <a:gd name="T19" fmla="*/ 2476 h 3341"/>
              <a:gd name="T20" fmla="*/ 1465 w 3359"/>
              <a:gd name="T21" fmla="*/ 3037 h 3341"/>
              <a:gd name="T22" fmla="*/ 2515 w 3359"/>
              <a:gd name="T23" fmla="*/ 2038 h 3341"/>
              <a:gd name="T24" fmla="*/ 2695 w 3359"/>
              <a:gd name="T25" fmla="*/ 2561 h 3341"/>
              <a:gd name="T26" fmla="*/ 3118 w 3359"/>
              <a:gd name="T27" fmla="*/ 2280 h 3341"/>
              <a:gd name="T28" fmla="*/ 2547 w 3359"/>
              <a:gd name="T29" fmla="*/ 1728 h 3341"/>
              <a:gd name="T30" fmla="*/ 2297 w 3359"/>
              <a:gd name="T31" fmla="*/ 2395 h 3341"/>
              <a:gd name="T32" fmla="*/ 1737 w 3359"/>
              <a:gd name="T33" fmla="*/ 1728 h 3341"/>
              <a:gd name="T34" fmla="*/ 1062 w 3359"/>
              <a:gd name="T35" fmla="*/ 2395 h 3341"/>
              <a:gd name="T36" fmla="*/ 929 w 3359"/>
              <a:gd name="T37" fmla="*/ 1728 h 3341"/>
              <a:gd name="T38" fmla="*/ 241 w 3359"/>
              <a:gd name="T39" fmla="*/ 2280 h 3341"/>
              <a:gd name="T40" fmla="*/ 664 w 3359"/>
              <a:gd name="T41" fmla="*/ 2561 h 3341"/>
              <a:gd name="T42" fmla="*/ 843 w 3359"/>
              <a:gd name="T43" fmla="*/ 2038 h 3341"/>
              <a:gd name="T44" fmla="*/ 2065 w 3359"/>
              <a:gd name="T45" fmla="*/ 944 h 3341"/>
              <a:gd name="T46" fmla="*/ 2414 w 3359"/>
              <a:gd name="T47" fmla="*/ 1400 h 3341"/>
              <a:gd name="T48" fmla="*/ 1046 w 3359"/>
              <a:gd name="T49" fmla="*/ 992 h 3341"/>
              <a:gd name="T50" fmla="*/ 1621 w 3359"/>
              <a:gd name="T51" fmla="*/ 1613 h 3341"/>
              <a:gd name="T52" fmla="*/ 2845 w 3359"/>
              <a:gd name="T53" fmla="*/ 636 h 3341"/>
              <a:gd name="T54" fmla="*/ 2461 w 3359"/>
              <a:gd name="T55" fmla="*/ 1066 h 3341"/>
              <a:gd name="T56" fmla="*/ 3235 w 3359"/>
              <a:gd name="T57" fmla="*/ 1511 h 3341"/>
              <a:gd name="T58" fmla="*/ 3018 w 3359"/>
              <a:gd name="T59" fmla="*/ 866 h 3341"/>
              <a:gd name="T60" fmla="*/ 342 w 3359"/>
              <a:gd name="T61" fmla="*/ 866 h 3341"/>
              <a:gd name="T62" fmla="*/ 125 w 3359"/>
              <a:gd name="T63" fmla="*/ 1511 h 3341"/>
              <a:gd name="T64" fmla="*/ 899 w 3359"/>
              <a:gd name="T65" fmla="*/ 1066 h 3341"/>
              <a:gd name="T66" fmla="*/ 515 w 3359"/>
              <a:gd name="T67" fmla="*/ 636 h 3341"/>
              <a:gd name="T68" fmla="*/ 2228 w 3359"/>
              <a:gd name="T69" fmla="*/ 789 h 3341"/>
              <a:gd name="T70" fmla="*/ 1813 w 3359"/>
              <a:gd name="T71" fmla="*/ 222 h 3341"/>
              <a:gd name="T72" fmla="*/ 1283 w 3359"/>
              <a:gd name="T73" fmla="*/ 529 h 3341"/>
              <a:gd name="T74" fmla="*/ 1521 w 3359"/>
              <a:gd name="T75" fmla="*/ 857 h 3341"/>
              <a:gd name="T76" fmla="*/ 2174 w 3359"/>
              <a:gd name="T77" fmla="*/ 467 h 3341"/>
              <a:gd name="T78" fmla="*/ 2682 w 3359"/>
              <a:gd name="T79" fmla="*/ 599 h 3341"/>
              <a:gd name="T80" fmla="*/ 2322 w 3359"/>
              <a:gd name="T81" fmla="*/ 253 h 3341"/>
              <a:gd name="T82" fmla="*/ 1385 w 3359"/>
              <a:gd name="T83" fmla="*/ 143 h 3341"/>
              <a:gd name="T84" fmla="*/ 803 w 3359"/>
              <a:gd name="T85" fmla="*/ 383 h 3341"/>
              <a:gd name="T86" fmla="*/ 932 w 3359"/>
              <a:gd name="T87" fmla="*/ 720 h 3341"/>
              <a:gd name="T88" fmla="*/ 1396 w 3359"/>
              <a:gd name="T89" fmla="*/ 208 h 3341"/>
              <a:gd name="T90" fmla="*/ 2047 w 3359"/>
              <a:gd name="T91" fmla="*/ 41 h 3341"/>
              <a:gd name="T92" fmla="*/ 2681 w 3359"/>
              <a:gd name="T93" fmla="*/ 331 h 3341"/>
              <a:gd name="T94" fmla="*/ 3081 w 3359"/>
              <a:gd name="T95" fmla="*/ 751 h 3341"/>
              <a:gd name="T96" fmla="*/ 3332 w 3359"/>
              <a:gd name="T97" fmla="*/ 1372 h 3341"/>
              <a:gd name="T98" fmla="*/ 3308 w 3359"/>
              <a:gd name="T99" fmla="*/ 2081 h 3341"/>
              <a:gd name="T100" fmla="*/ 3000 w 3359"/>
              <a:gd name="T101" fmla="*/ 2702 h 3341"/>
              <a:gd name="T102" fmla="*/ 2867 w 3359"/>
              <a:gd name="T103" fmla="*/ 2851 h 3341"/>
              <a:gd name="T104" fmla="*/ 2314 w 3359"/>
              <a:gd name="T105" fmla="*/ 3217 h 3341"/>
              <a:gd name="T106" fmla="*/ 1737 w 3359"/>
              <a:gd name="T107" fmla="*/ 3340 h 3341"/>
              <a:gd name="T108" fmla="*/ 1325 w 3359"/>
              <a:gd name="T109" fmla="*/ 3303 h 3341"/>
              <a:gd name="T110" fmla="*/ 712 w 3359"/>
              <a:gd name="T111" fmla="*/ 3034 h 3341"/>
              <a:gd name="T112" fmla="*/ 424 w 3359"/>
              <a:gd name="T113" fmla="*/ 2778 h 3341"/>
              <a:gd name="T114" fmla="*/ 114 w 3359"/>
              <a:gd name="T115" fmla="*/ 2273 h 3341"/>
              <a:gd name="T116" fmla="*/ 3 w 3359"/>
              <a:gd name="T117" fmla="*/ 1570 h 3341"/>
              <a:gd name="T118" fmla="*/ 182 w 3359"/>
              <a:gd name="T119" fmla="*/ 915 h 3341"/>
              <a:gd name="T120" fmla="*/ 457 w 3359"/>
              <a:gd name="T121" fmla="*/ 527 h 3341"/>
              <a:gd name="T122" fmla="*/ 1023 w 3359"/>
              <a:gd name="T123" fmla="*/ 134 h 3341"/>
              <a:gd name="T124" fmla="*/ 1654 w 3359"/>
              <a:gd name="T125" fmla="*/ 1 h 3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9" h="3341">
                <a:moveTo>
                  <a:pt x="2363" y="2539"/>
                </a:moveTo>
                <a:lnTo>
                  <a:pt x="2318" y="2632"/>
                </a:lnTo>
                <a:lnTo>
                  <a:pt x="2269" y="2723"/>
                </a:lnTo>
                <a:lnTo>
                  <a:pt x="2215" y="2811"/>
                </a:lnTo>
                <a:lnTo>
                  <a:pt x="2157" y="2897"/>
                </a:lnTo>
                <a:lnTo>
                  <a:pt x="2095" y="2980"/>
                </a:lnTo>
                <a:lnTo>
                  <a:pt x="2029" y="3060"/>
                </a:lnTo>
                <a:lnTo>
                  <a:pt x="1958" y="3138"/>
                </a:lnTo>
                <a:lnTo>
                  <a:pt x="1884" y="3212"/>
                </a:lnTo>
                <a:lnTo>
                  <a:pt x="1979" y="3196"/>
                </a:lnTo>
                <a:lnTo>
                  <a:pt x="2074" y="3175"/>
                </a:lnTo>
                <a:lnTo>
                  <a:pt x="2166" y="3148"/>
                </a:lnTo>
                <a:lnTo>
                  <a:pt x="2255" y="3117"/>
                </a:lnTo>
                <a:lnTo>
                  <a:pt x="2343" y="3079"/>
                </a:lnTo>
                <a:lnTo>
                  <a:pt x="2426" y="3036"/>
                </a:lnTo>
                <a:lnTo>
                  <a:pt x="2507" y="2989"/>
                </a:lnTo>
                <a:lnTo>
                  <a:pt x="2585" y="2938"/>
                </a:lnTo>
                <a:lnTo>
                  <a:pt x="2660" y="2881"/>
                </a:lnTo>
                <a:lnTo>
                  <a:pt x="2731" y="2820"/>
                </a:lnTo>
                <a:lnTo>
                  <a:pt x="2798" y="2756"/>
                </a:lnTo>
                <a:lnTo>
                  <a:pt x="2714" y="2704"/>
                </a:lnTo>
                <a:lnTo>
                  <a:pt x="2629" y="2656"/>
                </a:lnTo>
                <a:lnTo>
                  <a:pt x="2542" y="2613"/>
                </a:lnTo>
                <a:lnTo>
                  <a:pt x="2453" y="2573"/>
                </a:lnTo>
                <a:lnTo>
                  <a:pt x="2363" y="2539"/>
                </a:lnTo>
                <a:close/>
                <a:moveTo>
                  <a:pt x="997" y="2539"/>
                </a:moveTo>
                <a:lnTo>
                  <a:pt x="907" y="2573"/>
                </a:lnTo>
                <a:lnTo>
                  <a:pt x="817" y="2613"/>
                </a:lnTo>
                <a:lnTo>
                  <a:pt x="730" y="2656"/>
                </a:lnTo>
                <a:lnTo>
                  <a:pt x="644" y="2704"/>
                </a:lnTo>
                <a:lnTo>
                  <a:pt x="561" y="2756"/>
                </a:lnTo>
                <a:lnTo>
                  <a:pt x="629" y="2820"/>
                </a:lnTo>
                <a:lnTo>
                  <a:pt x="700" y="2881"/>
                </a:lnTo>
                <a:lnTo>
                  <a:pt x="774" y="2938"/>
                </a:lnTo>
                <a:lnTo>
                  <a:pt x="852" y="2989"/>
                </a:lnTo>
                <a:lnTo>
                  <a:pt x="933" y="3036"/>
                </a:lnTo>
                <a:lnTo>
                  <a:pt x="1017" y="3079"/>
                </a:lnTo>
                <a:lnTo>
                  <a:pt x="1104" y="3117"/>
                </a:lnTo>
                <a:lnTo>
                  <a:pt x="1194" y="3148"/>
                </a:lnTo>
                <a:lnTo>
                  <a:pt x="1286" y="3175"/>
                </a:lnTo>
                <a:lnTo>
                  <a:pt x="1379" y="3196"/>
                </a:lnTo>
                <a:lnTo>
                  <a:pt x="1476" y="3212"/>
                </a:lnTo>
                <a:lnTo>
                  <a:pt x="1401" y="3138"/>
                </a:lnTo>
                <a:lnTo>
                  <a:pt x="1331" y="3060"/>
                </a:lnTo>
                <a:lnTo>
                  <a:pt x="1265" y="2979"/>
                </a:lnTo>
                <a:lnTo>
                  <a:pt x="1202" y="2897"/>
                </a:lnTo>
                <a:lnTo>
                  <a:pt x="1144" y="2811"/>
                </a:lnTo>
                <a:lnTo>
                  <a:pt x="1091" y="2722"/>
                </a:lnTo>
                <a:lnTo>
                  <a:pt x="1041" y="2632"/>
                </a:lnTo>
                <a:lnTo>
                  <a:pt x="997" y="2539"/>
                </a:lnTo>
                <a:close/>
                <a:moveTo>
                  <a:pt x="1737" y="2421"/>
                </a:moveTo>
                <a:lnTo>
                  <a:pt x="1737" y="3189"/>
                </a:lnTo>
                <a:lnTo>
                  <a:pt x="1818" y="3115"/>
                </a:lnTo>
                <a:lnTo>
                  <a:pt x="1895" y="3037"/>
                </a:lnTo>
                <a:lnTo>
                  <a:pt x="1967" y="2955"/>
                </a:lnTo>
                <a:lnTo>
                  <a:pt x="2034" y="2871"/>
                </a:lnTo>
                <a:lnTo>
                  <a:pt x="2096" y="2783"/>
                </a:lnTo>
                <a:lnTo>
                  <a:pt x="2153" y="2692"/>
                </a:lnTo>
                <a:lnTo>
                  <a:pt x="2205" y="2598"/>
                </a:lnTo>
                <a:lnTo>
                  <a:pt x="2252" y="2502"/>
                </a:lnTo>
                <a:lnTo>
                  <a:pt x="2152" y="2476"/>
                </a:lnTo>
                <a:lnTo>
                  <a:pt x="2050" y="2454"/>
                </a:lnTo>
                <a:lnTo>
                  <a:pt x="1947" y="2438"/>
                </a:lnTo>
                <a:lnTo>
                  <a:pt x="1843" y="2428"/>
                </a:lnTo>
                <a:lnTo>
                  <a:pt x="1737" y="2421"/>
                </a:lnTo>
                <a:close/>
                <a:moveTo>
                  <a:pt x="1621" y="2421"/>
                </a:moveTo>
                <a:lnTo>
                  <a:pt x="1516" y="2428"/>
                </a:lnTo>
                <a:lnTo>
                  <a:pt x="1413" y="2438"/>
                </a:lnTo>
                <a:lnTo>
                  <a:pt x="1310" y="2454"/>
                </a:lnTo>
                <a:lnTo>
                  <a:pt x="1208" y="2476"/>
                </a:lnTo>
                <a:lnTo>
                  <a:pt x="1108" y="2502"/>
                </a:lnTo>
                <a:lnTo>
                  <a:pt x="1154" y="2598"/>
                </a:lnTo>
                <a:lnTo>
                  <a:pt x="1207" y="2692"/>
                </a:lnTo>
                <a:lnTo>
                  <a:pt x="1263" y="2783"/>
                </a:lnTo>
                <a:lnTo>
                  <a:pt x="1326" y="2871"/>
                </a:lnTo>
                <a:lnTo>
                  <a:pt x="1393" y="2955"/>
                </a:lnTo>
                <a:lnTo>
                  <a:pt x="1465" y="3037"/>
                </a:lnTo>
                <a:lnTo>
                  <a:pt x="1540" y="3115"/>
                </a:lnTo>
                <a:lnTo>
                  <a:pt x="1621" y="3189"/>
                </a:lnTo>
                <a:lnTo>
                  <a:pt x="1621" y="2421"/>
                </a:lnTo>
                <a:close/>
                <a:moveTo>
                  <a:pt x="2547" y="1728"/>
                </a:moveTo>
                <a:lnTo>
                  <a:pt x="2542" y="1833"/>
                </a:lnTo>
                <a:lnTo>
                  <a:pt x="2531" y="1935"/>
                </a:lnTo>
                <a:lnTo>
                  <a:pt x="2515" y="2038"/>
                </a:lnTo>
                <a:lnTo>
                  <a:pt x="2495" y="2138"/>
                </a:lnTo>
                <a:lnTo>
                  <a:pt x="2471" y="2238"/>
                </a:lnTo>
                <a:lnTo>
                  <a:pt x="2442" y="2335"/>
                </a:lnTo>
                <a:lnTo>
                  <a:pt x="2407" y="2432"/>
                </a:lnTo>
                <a:lnTo>
                  <a:pt x="2505" y="2469"/>
                </a:lnTo>
                <a:lnTo>
                  <a:pt x="2601" y="2512"/>
                </a:lnTo>
                <a:lnTo>
                  <a:pt x="2695" y="2561"/>
                </a:lnTo>
                <a:lnTo>
                  <a:pt x="2787" y="2613"/>
                </a:lnTo>
                <a:lnTo>
                  <a:pt x="2877" y="2669"/>
                </a:lnTo>
                <a:lnTo>
                  <a:pt x="2933" y="2598"/>
                </a:lnTo>
                <a:lnTo>
                  <a:pt x="2987" y="2523"/>
                </a:lnTo>
                <a:lnTo>
                  <a:pt x="3036" y="2445"/>
                </a:lnTo>
                <a:lnTo>
                  <a:pt x="3079" y="2364"/>
                </a:lnTo>
                <a:lnTo>
                  <a:pt x="3118" y="2280"/>
                </a:lnTo>
                <a:lnTo>
                  <a:pt x="3152" y="2193"/>
                </a:lnTo>
                <a:lnTo>
                  <a:pt x="3181" y="2104"/>
                </a:lnTo>
                <a:lnTo>
                  <a:pt x="3205" y="2013"/>
                </a:lnTo>
                <a:lnTo>
                  <a:pt x="3223" y="1920"/>
                </a:lnTo>
                <a:lnTo>
                  <a:pt x="3236" y="1825"/>
                </a:lnTo>
                <a:lnTo>
                  <a:pt x="3242" y="1728"/>
                </a:lnTo>
                <a:lnTo>
                  <a:pt x="2547" y="1728"/>
                </a:lnTo>
                <a:close/>
                <a:moveTo>
                  <a:pt x="1737" y="1728"/>
                </a:moveTo>
                <a:lnTo>
                  <a:pt x="1737" y="2306"/>
                </a:lnTo>
                <a:lnTo>
                  <a:pt x="1852" y="2312"/>
                </a:lnTo>
                <a:lnTo>
                  <a:pt x="1966" y="2324"/>
                </a:lnTo>
                <a:lnTo>
                  <a:pt x="2077" y="2342"/>
                </a:lnTo>
                <a:lnTo>
                  <a:pt x="2188" y="2366"/>
                </a:lnTo>
                <a:lnTo>
                  <a:pt x="2297" y="2395"/>
                </a:lnTo>
                <a:lnTo>
                  <a:pt x="2335" y="2289"/>
                </a:lnTo>
                <a:lnTo>
                  <a:pt x="2367" y="2180"/>
                </a:lnTo>
                <a:lnTo>
                  <a:pt x="2392" y="2069"/>
                </a:lnTo>
                <a:lnTo>
                  <a:pt x="2411" y="1957"/>
                </a:lnTo>
                <a:lnTo>
                  <a:pt x="2425" y="1843"/>
                </a:lnTo>
                <a:lnTo>
                  <a:pt x="2431" y="1728"/>
                </a:lnTo>
                <a:lnTo>
                  <a:pt x="1737" y="1728"/>
                </a:lnTo>
                <a:close/>
                <a:moveTo>
                  <a:pt x="929" y="1728"/>
                </a:moveTo>
                <a:lnTo>
                  <a:pt x="935" y="1843"/>
                </a:lnTo>
                <a:lnTo>
                  <a:pt x="949" y="1957"/>
                </a:lnTo>
                <a:lnTo>
                  <a:pt x="968" y="2069"/>
                </a:lnTo>
                <a:lnTo>
                  <a:pt x="993" y="2180"/>
                </a:lnTo>
                <a:lnTo>
                  <a:pt x="1024" y="2288"/>
                </a:lnTo>
                <a:lnTo>
                  <a:pt x="1062" y="2395"/>
                </a:lnTo>
                <a:lnTo>
                  <a:pt x="1172" y="2366"/>
                </a:lnTo>
                <a:lnTo>
                  <a:pt x="1282" y="2342"/>
                </a:lnTo>
                <a:lnTo>
                  <a:pt x="1394" y="2324"/>
                </a:lnTo>
                <a:lnTo>
                  <a:pt x="1508" y="2312"/>
                </a:lnTo>
                <a:lnTo>
                  <a:pt x="1621" y="2306"/>
                </a:lnTo>
                <a:lnTo>
                  <a:pt x="1621" y="1728"/>
                </a:lnTo>
                <a:lnTo>
                  <a:pt x="929" y="1728"/>
                </a:lnTo>
                <a:close/>
                <a:moveTo>
                  <a:pt x="118" y="1728"/>
                </a:moveTo>
                <a:lnTo>
                  <a:pt x="124" y="1825"/>
                </a:lnTo>
                <a:lnTo>
                  <a:pt x="137" y="1920"/>
                </a:lnTo>
                <a:lnTo>
                  <a:pt x="155" y="2013"/>
                </a:lnTo>
                <a:lnTo>
                  <a:pt x="178" y="2104"/>
                </a:lnTo>
                <a:lnTo>
                  <a:pt x="207" y="2193"/>
                </a:lnTo>
                <a:lnTo>
                  <a:pt x="241" y="2280"/>
                </a:lnTo>
                <a:lnTo>
                  <a:pt x="280" y="2364"/>
                </a:lnTo>
                <a:lnTo>
                  <a:pt x="324" y="2445"/>
                </a:lnTo>
                <a:lnTo>
                  <a:pt x="373" y="2523"/>
                </a:lnTo>
                <a:lnTo>
                  <a:pt x="425" y="2598"/>
                </a:lnTo>
                <a:lnTo>
                  <a:pt x="483" y="2669"/>
                </a:lnTo>
                <a:lnTo>
                  <a:pt x="573" y="2613"/>
                </a:lnTo>
                <a:lnTo>
                  <a:pt x="664" y="2561"/>
                </a:lnTo>
                <a:lnTo>
                  <a:pt x="758" y="2512"/>
                </a:lnTo>
                <a:lnTo>
                  <a:pt x="855" y="2469"/>
                </a:lnTo>
                <a:lnTo>
                  <a:pt x="953" y="2432"/>
                </a:lnTo>
                <a:lnTo>
                  <a:pt x="918" y="2335"/>
                </a:lnTo>
                <a:lnTo>
                  <a:pt x="889" y="2238"/>
                </a:lnTo>
                <a:lnTo>
                  <a:pt x="863" y="2138"/>
                </a:lnTo>
                <a:lnTo>
                  <a:pt x="843" y="2038"/>
                </a:lnTo>
                <a:lnTo>
                  <a:pt x="829" y="1935"/>
                </a:lnTo>
                <a:lnTo>
                  <a:pt x="818" y="1833"/>
                </a:lnTo>
                <a:lnTo>
                  <a:pt x="813" y="1728"/>
                </a:lnTo>
                <a:lnTo>
                  <a:pt x="118" y="1728"/>
                </a:lnTo>
                <a:close/>
                <a:moveTo>
                  <a:pt x="2276" y="894"/>
                </a:moveTo>
                <a:lnTo>
                  <a:pt x="2171" y="922"/>
                </a:lnTo>
                <a:lnTo>
                  <a:pt x="2065" y="944"/>
                </a:lnTo>
                <a:lnTo>
                  <a:pt x="1956" y="960"/>
                </a:lnTo>
                <a:lnTo>
                  <a:pt x="1848" y="972"/>
                </a:lnTo>
                <a:lnTo>
                  <a:pt x="1737" y="977"/>
                </a:lnTo>
                <a:lnTo>
                  <a:pt x="1737" y="1613"/>
                </a:lnTo>
                <a:lnTo>
                  <a:pt x="2431" y="1613"/>
                </a:lnTo>
                <a:lnTo>
                  <a:pt x="2425" y="1506"/>
                </a:lnTo>
                <a:lnTo>
                  <a:pt x="2414" y="1400"/>
                </a:lnTo>
                <a:lnTo>
                  <a:pt x="2397" y="1295"/>
                </a:lnTo>
                <a:lnTo>
                  <a:pt x="2374" y="1193"/>
                </a:lnTo>
                <a:lnTo>
                  <a:pt x="2347" y="1091"/>
                </a:lnTo>
                <a:lnTo>
                  <a:pt x="2314" y="992"/>
                </a:lnTo>
                <a:lnTo>
                  <a:pt x="2276" y="894"/>
                </a:lnTo>
                <a:close/>
                <a:moveTo>
                  <a:pt x="1083" y="894"/>
                </a:moveTo>
                <a:lnTo>
                  <a:pt x="1046" y="992"/>
                </a:lnTo>
                <a:lnTo>
                  <a:pt x="1013" y="1091"/>
                </a:lnTo>
                <a:lnTo>
                  <a:pt x="984" y="1193"/>
                </a:lnTo>
                <a:lnTo>
                  <a:pt x="962" y="1295"/>
                </a:lnTo>
                <a:lnTo>
                  <a:pt x="945" y="1400"/>
                </a:lnTo>
                <a:lnTo>
                  <a:pt x="935" y="1506"/>
                </a:lnTo>
                <a:lnTo>
                  <a:pt x="929" y="1613"/>
                </a:lnTo>
                <a:lnTo>
                  <a:pt x="1621" y="1613"/>
                </a:lnTo>
                <a:lnTo>
                  <a:pt x="1621" y="977"/>
                </a:lnTo>
                <a:lnTo>
                  <a:pt x="1512" y="972"/>
                </a:lnTo>
                <a:lnTo>
                  <a:pt x="1402" y="960"/>
                </a:lnTo>
                <a:lnTo>
                  <a:pt x="1295" y="944"/>
                </a:lnTo>
                <a:lnTo>
                  <a:pt x="1189" y="922"/>
                </a:lnTo>
                <a:lnTo>
                  <a:pt x="1083" y="894"/>
                </a:lnTo>
                <a:close/>
                <a:moveTo>
                  <a:pt x="2845" y="636"/>
                </a:moveTo>
                <a:lnTo>
                  <a:pt x="2758" y="689"/>
                </a:lnTo>
                <a:lnTo>
                  <a:pt x="2668" y="738"/>
                </a:lnTo>
                <a:lnTo>
                  <a:pt x="2576" y="782"/>
                </a:lnTo>
                <a:lnTo>
                  <a:pt x="2483" y="823"/>
                </a:lnTo>
                <a:lnTo>
                  <a:pt x="2388" y="859"/>
                </a:lnTo>
                <a:lnTo>
                  <a:pt x="2427" y="961"/>
                </a:lnTo>
                <a:lnTo>
                  <a:pt x="2461" y="1066"/>
                </a:lnTo>
                <a:lnTo>
                  <a:pt x="2489" y="1172"/>
                </a:lnTo>
                <a:lnTo>
                  <a:pt x="2512" y="1281"/>
                </a:lnTo>
                <a:lnTo>
                  <a:pt x="2529" y="1390"/>
                </a:lnTo>
                <a:lnTo>
                  <a:pt x="2541" y="1501"/>
                </a:lnTo>
                <a:lnTo>
                  <a:pt x="2547" y="1613"/>
                </a:lnTo>
                <a:lnTo>
                  <a:pt x="3242" y="1613"/>
                </a:lnTo>
                <a:lnTo>
                  <a:pt x="3235" y="1511"/>
                </a:lnTo>
                <a:lnTo>
                  <a:pt x="3222" y="1412"/>
                </a:lnTo>
                <a:lnTo>
                  <a:pt x="3202" y="1314"/>
                </a:lnTo>
                <a:lnTo>
                  <a:pt x="3176" y="1220"/>
                </a:lnTo>
                <a:lnTo>
                  <a:pt x="3144" y="1127"/>
                </a:lnTo>
                <a:lnTo>
                  <a:pt x="3107" y="1037"/>
                </a:lnTo>
                <a:lnTo>
                  <a:pt x="3065" y="950"/>
                </a:lnTo>
                <a:lnTo>
                  <a:pt x="3018" y="866"/>
                </a:lnTo>
                <a:lnTo>
                  <a:pt x="2965" y="785"/>
                </a:lnTo>
                <a:lnTo>
                  <a:pt x="2907" y="709"/>
                </a:lnTo>
                <a:lnTo>
                  <a:pt x="2845" y="636"/>
                </a:lnTo>
                <a:close/>
                <a:moveTo>
                  <a:pt x="515" y="636"/>
                </a:moveTo>
                <a:lnTo>
                  <a:pt x="453" y="709"/>
                </a:lnTo>
                <a:lnTo>
                  <a:pt x="395" y="785"/>
                </a:lnTo>
                <a:lnTo>
                  <a:pt x="342" y="866"/>
                </a:lnTo>
                <a:lnTo>
                  <a:pt x="295" y="950"/>
                </a:lnTo>
                <a:lnTo>
                  <a:pt x="253" y="1037"/>
                </a:lnTo>
                <a:lnTo>
                  <a:pt x="215" y="1127"/>
                </a:lnTo>
                <a:lnTo>
                  <a:pt x="183" y="1220"/>
                </a:lnTo>
                <a:lnTo>
                  <a:pt x="158" y="1314"/>
                </a:lnTo>
                <a:lnTo>
                  <a:pt x="138" y="1412"/>
                </a:lnTo>
                <a:lnTo>
                  <a:pt x="125" y="1511"/>
                </a:lnTo>
                <a:lnTo>
                  <a:pt x="118" y="1613"/>
                </a:lnTo>
                <a:lnTo>
                  <a:pt x="813" y="1613"/>
                </a:lnTo>
                <a:lnTo>
                  <a:pt x="819" y="1501"/>
                </a:lnTo>
                <a:lnTo>
                  <a:pt x="831" y="1390"/>
                </a:lnTo>
                <a:lnTo>
                  <a:pt x="848" y="1281"/>
                </a:lnTo>
                <a:lnTo>
                  <a:pt x="871" y="1172"/>
                </a:lnTo>
                <a:lnTo>
                  <a:pt x="899" y="1066"/>
                </a:lnTo>
                <a:lnTo>
                  <a:pt x="933" y="961"/>
                </a:lnTo>
                <a:lnTo>
                  <a:pt x="972" y="859"/>
                </a:lnTo>
                <a:lnTo>
                  <a:pt x="877" y="823"/>
                </a:lnTo>
                <a:lnTo>
                  <a:pt x="783" y="782"/>
                </a:lnTo>
                <a:lnTo>
                  <a:pt x="692" y="738"/>
                </a:lnTo>
                <a:lnTo>
                  <a:pt x="602" y="689"/>
                </a:lnTo>
                <a:lnTo>
                  <a:pt x="515" y="636"/>
                </a:lnTo>
                <a:close/>
                <a:moveTo>
                  <a:pt x="1737" y="153"/>
                </a:moveTo>
                <a:lnTo>
                  <a:pt x="1737" y="862"/>
                </a:lnTo>
                <a:lnTo>
                  <a:pt x="1837" y="857"/>
                </a:lnTo>
                <a:lnTo>
                  <a:pt x="1937" y="847"/>
                </a:lnTo>
                <a:lnTo>
                  <a:pt x="2035" y="831"/>
                </a:lnTo>
                <a:lnTo>
                  <a:pt x="2132" y="813"/>
                </a:lnTo>
                <a:lnTo>
                  <a:pt x="2228" y="789"/>
                </a:lnTo>
                <a:lnTo>
                  <a:pt x="2182" y="700"/>
                </a:lnTo>
                <a:lnTo>
                  <a:pt x="2131" y="613"/>
                </a:lnTo>
                <a:lnTo>
                  <a:pt x="2076" y="529"/>
                </a:lnTo>
                <a:lnTo>
                  <a:pt x="2016" y="448"/>
                </a:lnTo>
                <a:lnTo>
                  <a:pt x="1953" y="370"/>
                </a:lnTo>
                <a:lnTo>
                  <a:pt x="1886" y="294"/>
                </a:lnTo>
                <a:lnTo>
                  <a:pt x="1813" y="222"/>
                </a:lnTo>
                <a:lnTo>
                  <a:pt x="1737" y="153"/>
                </a:lnTo>
                <a:close/>
                <a:moveTo>
                  <a:pt x="1621" y="153"/>
                </a:moveTo>
                <a:lnTo>
                  <a:pt x="1546" y="222"/>
                </a:lnTo>
                <a:lnTo>
                  <a:pt x="1474" y="294"/>
                </a:lnTo>
                <a:lnTo>
                  <a:pt x="1407" y="370"/>
                </a:lnTo>
                <a:lnTo>
                  <a:pt x="1342" y="448"/>
                </a:lnTo>
                <a:lnTo>
                  <a:pt x="1283" y="529"/>
                </a:lnTo>
                <a:lnTo>
                  <a:pt x="1229" y="613"/>
                </a:lnTo>
                <a:lnTo>
                  <a:pt x="1178" y="700"/>
                </a:lnTo>
                <a:lnTo>
                  <a:pt x="1132" y="789"/>
                </a:lnTo>
                <a:lnTo>
                  <a:pt x="1228" y="813"/>
                </a:lnTo>
                <a:lnTo>
                  <a:pt x="1325" y="831"/>
                </a:lnTo>
                <a:lnTo>
                  <a:pt x="1422" y="847"/>
                </a:lnTo>
                <a:lnTo>
                  <a:pt x="1521" y="857"/>
                </a:lnTo>
                <a:lnTo>
                  <a:pt x="1621" y="862"/>
                </a:lnTo>
                <a:lnTo>
                  <a:pt x="1621" y="153"/>
                </a:lnTo>
                <a:close/>
                <a:moveTo>
                  <a:pt x="1884" y="129"/>
                </a:moveTo>
                <a:lnTo>
                  <a:pt x="1964" y="208"/>
                </a:lnTo>
                <a:lnTo>
                  <a:pt x="2038" y="291"/>
                </a:lnTo>
                <a:lnTo>
                  <a:pt x="2109" y="378"/>
                </a:lnTo>
                <a:lnTo>
                  <a:pt x="2174" y="467"/>
                </a:lnTo>
                <a:lnTo>
                  <a:pt x="2234" y="560"/>
                </a:lnTo>
                <a:lnTo>
                  <a:pt x="2290" y="656"/>
                </a:lnTo>
                <a:lnTo>
                  <a:pt x="2341" y="753"/>
                </a:lnTo>
                <a:lnTo>
                  <a:pt x="2428" y="720"/>
                </a:lnTo>
                <a:lnTo>
                  <a:pt x="2514" y="684"/>
                </a:lnTo>
                <a:lnTo>
                  <a:pt x="2599" y="644"/>
                </a:lnTo>
                <a:lnTo>
                  <a:pt x="2682" y="599"/>
                </a:lnTo>
                <a:lnTo>
                  <a:pt x="2763" y="551"/>
                </a:lnTo>
                <a:lnTo>
                  <a:pt x="2698" y="491"/>
                </a:lnTo>
                <a:lnTo>
                  <a:pt x="2628" y="436"/>
                </a:lnTo>
                <a:lnTo>
                  <a:pt x="2555" y="383"/>
                </a:lnTo>
                <a:lnTo>
                  <a:pt x="2481" y="336"/>
                </a:lnTo>
                <a:lnTo>
                  <a:pt x="2403" y="292"/>
                </a:lnTo>
                <a:lnTo>
                  <a:pt x="2322" y="253"/>
                </a:lnTo>
                <a:lnTo>
                  <a:pt x="2238" y="219"/>
                </a:lnTo>
                <a:lnTo>
                  <a:pt x="2153" y="188"/>
                </a:lnTo>
                <a:lnTo>
                  <a:pt x="2065" y="163"/>
                </a:lnTo>
                <a:lnTo>
                  <a:pt x="1975" y="143"/>
                </a:lnTo>
                <a:lnTo>
                  <a:pt x="1884" y="129"/>
                </a:lnTo>
                <a:close/>
                <a:moveTo>
                  <a:pt x="1476" y="129"/>
                </a:moveTo>
                <a:lnTo>
                  <a:pt x="1385" y="143"/>
                </a:lnTo>
                <a:lnTo>
                  <a:pt x="1294" y="163"/>
                </a:lnTo>
                <a:lnTo>
                  <a:pt x="1207" y="188"/>
                </a:lnTo>
                <a:lnTo>
                  <a:pt x="1121" y="219"/>
                </a:lnTo>
                <a:lnTo>
                  <a:pt x="1038" y="253"/>
                </a:lnTo>
                <a:lnTo>
                  <a:pt x="957" y="292"/>
                </a:lnTo>
                <a:lnTo>
                  <a:pt x="879" y="336"/>
                </a:lnTo>
                <a:lnTo>
                  <a:pt x="803" y="383"/>
                </a:lnTo>
                <a:lnTo>
                  <a:pt x="732" y="436"/>
                </a:lnTo>
                <a:lnTo>
                  <a:pt x="662" y="491"/>
                </a:lnTo>
                <a:lnTo>
                  <a:pt x="597" y="551"/>
                </a:lnTo>
                <a:lnTo>
                  <a:pt x="678" y="599"/>
                </a:lnTo>
                <a:lnTo>
                  <a:pt x="760" y="644"/>
                </a:lnTo>
                <a:lnTo>
                  <a:pt x="845" y="684"/>
                </a:lnTo>
                <a:lnTo>
                  <a:pt x="932" y="720"/>
                </a:lnTo>
                <a:lnTo>
                  <a:pt x="1019" y="753"/>
                </a:lnTo>
                <a:lnTo>
                  <a:pt x="1070" y="656"/>
                </a:lnTo>
                <a:lnTo>
                  <a:pt x="1124" y="560"/>
                </a:lnTo>
                <a:lnTo>
                  <a:pt x="1186" y="467"/>
                </a:lnTo>
                <a:lnTo>
                  <a:pt x="1251" y="378"/>
                </a:lnTo>
                <a:lnTo>
                  <a:pt x="1321" y="291"/>
                </a:lnTo>
                <a:lnTo>
                  <a:pt x="1396" y="208"/>
                </a:lnTo>
                <a:lnTo>
                  <a:pt x="1476" y="129"/>
                </a:lnTo>
                <a:close/>
                <a:moveTo>
                  <a:pt x="1679" y="0"/>
                </a:moveTo>
                <a:lnTo>
                  <a:pt x="1706" y="1"/>
                </a:lnTo>
                <a:lnTo>
                  <a:pt x="1738" y="2"/>
                </a:lnTo>
                <a:lnTo>
                  <a:pt x="1843" y="8"/>
                </a:lnTo>
                <a:lnTo>
                  <a:pt x="1946" y="22"/>
                </a:lnTo>
                <a:lnTo>
                  <a:pt x="2047" y="41"/>
                </a:lnTo>
                <a:lnTo>
                  <a:pt x="2146" y="66"/>
                </a:lnTo>
                <a:lnTo>
                  <a:pt x="2243" y="97"/>
                </a:lnTo>
                <a:lnTo>
                  <a:pt x="2336" y="134"/>
                </a:lnTo>
                <a:lnTo>
                  <a:pt x="2427" y="175"/>
                </a:lnTo>
                <a:lnTo>
                  <a:pt x="2515" y="222"/>
                </a:lnTo>
                <a:lnTo>
                  <a:pt x="2600" y="274"/>
                </a:lnTo>
                <a:lnTo>
                  <a:pt x="2681" y="331"/>
                </a:lnTo>
                <a:lnTo>
                  <a:pt x="2759" y="392"/>
                </a:lnTo>
                <a:lnTo>
                  <a:pt x="2832" y="458"/>
                </a:lnTo>
                <a:lnTo>
                  <a:pt x="2903" y="527"/>
                </a:lnTo>
                <a:lnTo>
                  <a:pt x="2903" y="528"/>
                </a:lnTo>
                <a:lnTo>
                  <a:pt x="2966" y="599"/>
                </a:lnTo>
                <a:lnTo>
                  <a:pt x="3026" y="673"/>
                </a:lnTo>
                <a:lnTo>
                  <a:pt x="3081" y="751"/>
                </a:lnTo>
                <a:lnTo>
                  <a:pt x="3131" y="831"/>
                </a:lnTo>
                <a:lnTo>
                  <a:pt x="3177" y="915"/>
                </a:lnTo>
                <a:lnTo>
                  <a:pt x="3219" y="1001"/>
                </a:lnTo>
                <a:lnTo>
                  <a:pt x="3255" y="1091"/>
                </a:lnTo>
                <a:lnTo>
                  <a:pt x="3286" y="1182"/>
                </a:lnTo>
                <a:lnTo>
                  <a:pt x="3311" y="1276"/>
                </a:lnTo>
                <a:lnTo>
                  <a:pt x="3332" y="1372"/>
                </a:lnTo>
                <a:lnTo>
                  <a:pt x="3347" y="1469"/>
                </a:lnTo>
                <a:lnTo>
                  <a:pt x="3356" y="1570"/>
                </a:lnTo>
                <a:lnTo>
                  <a:pt x="3359" y="1670"/>
                </a:lnTo>
                <a:lnTo>
                  <a:pt x="3356" y="1776"/>
                </a:lnTo>
                <a:lnTo>
                  <a:pt x="3346" y="1880"/>
                </a:lnTo>
                <a:lnTo>
                  <a:pt x="3330" y="1981"/>
                </a:lnTo>
                <a:lnTo>
                  <a:pt x="3308" y="2081"/>
                </a:lnTo>
                <a:lnTo>
                  <a:pt x="3280" y="2178"/>
                </a:lnTo>
                <a:lnTo>
                  <a:pt x="3246" y="2273"/>
                </a:lnTo>
                <a:lnTo>
                  <a:pt x="3207" y="2365"/>
                </a:lnTo>
                <a:lnTo>
                  <a:pt x="3163" y="2454"/>
                </a:lnTo>
                <a:lnTo>
                  <a:pt x="3113" y="2540"/>
                </a:lnTo>
                <a:lnTo>
                  <a:pt x="3059" y="2622"/>
                </a:lnTo>
                <a:lnTo>
                  <a:pt x="3000" y="2702"/>
                </a:lnTo>
                <a:lnTo>
                  <a:pt x="2936" y="2777"/>
                </a:lnTo>
                <a:lnTo>
                  <a:pt x="2936" y="2778"/>
                </a:lnTo>
                <a:lnTo>
                  <a:pt x="2934" y="2779"/>
                </a:lnTo>
                <a:lnTo>
                  <a:pt x="2934" y="2780"/>
                </a:lnTo>
                <a:lnTo>
                  <a:pt x="2933" y="2780"/>
                </a:lnTo>
                <a:lnTo>
                  <a:pt x="2932" y="2781"/>
                </a:lnTo>
                <a:lnTo>
                  <a:pt x="2867" y="2851"/>
                </a:lnTo>
                <a:lnTo>
                  <a:pt x="2798" y="2916"/>
                </a:lnTo>
                <a:lnTo>
                  <a:pt x="2725" y="2976"/>
                </a:lnTo>
                <a:lnTo>
                  <a:pt x="2649" y="3034"/>
                </a:lnTo>
                <a:lnTo>
                  <a:pt x="2570" y="3086"/>
                </a:lnTo>
                <a:lnTo>
                  <a:pt x="2487" y="3134"/>
                </a:lnTo>
                <a:lnTo>
                  <a:pt x="2402" y="3178"/>
                </a:lnTo>
                <a:lnTo>
                  <a:pt x="2314" y="3217"/>
                </a:lnTo>
                <a:lnTo>
                  <a:pt x="2224" y="3251"/>
                </a:lnTo>
                <a:lnTo>
                  <a:pt x="2130" y="3280"/>
                </a:lnTo>
                <a:lnTo>
                  <a:pt x="2035" y="3303"/>
                </a:lnTo>
                <a:lnTo>
                  <a:pt x="1937" y="3321"/>
                </a:lnTo>
                <a:lnTo>
                  <a:pt x="1838" y="3333"/>
                </a:lnTo>
                <a:lnTo>
                  <a:pt x="1738" y="3340"/>
                </a:lnTo>
                <a:lnTo>
                  <a:pt x="1737" y="3340"/>
                </a:lnTo>
                <a:lnTo>
                  <a:pt x="1706" y="3341"/>
                </a:lnTo>
                <a:lnTo>
                  <a:pt x="1679" y="3341"/>
                </a:lnTo>
                <a:lnTo>
                  <a:pt x="1654" y="3341"/>
                </a:lnTo>
                <a:lnTo>
                  <a:pt x="1621" y="3340"/>
                </a:lnTo>
                <a:lnTo>
                  <a:pt x="1521" y="3333"/>
                </a:lnTo>
                <a:lnTo>
                  <a:pt x="1422" y="3321"/>
                </a:lnTo>
                <a:lnTo>
                  <a:pt x="1325" y="3303"/>
                </a:lnTo>
                <a:lnTo>
                  <a:pt x="1230" y="3280"/>
                </a:lnTo>
                <a:lnTo>
                  <a:pt x="1137" y="3251"/>
                </a:lnTo>
                <a:lnTo>
                  <a:pt x="1047" y="3217"/>
                </a:lnTo>
                <a:lnTo>
                  <a:pt x="958" y="3178"/>
                </a:lnTo>
                <a:lnTo>
                  <a:pt x="873" y="3134"/>
                </a:lnTo>
                <a:lnTo>
                  <a:pt x="791" y="3087"/>
                </a:lnTo>
                <a:lnTo>
                  <a:pt x="712" y="3034"/>
                </a:lnTo>
                <a:lnTo>
                  <a:pt x="635" y="2977"/>
                </a:lnTo>
                <a:lnTo>
                  <a:pt x="562" y="2917"/>
                </a:lnTo>
                <a:lnTo>
                  <a:pt x="494" y="2852"/>
                </a:lnTo>
                <a:lnTo>
                  <a:pt x="428" y="2783"/>
                </a:lnTo>
                <a:lnTo>
                  <a:pt x="426" y="2781"/>
                </a:lnTo>
                <a:lnTo>
                  <a:pt x="424" y="2779"/>
                </a:lnTo>
                <a:lnTo>
                  <a:pt x="424" y="2778"/>
                </a:lnTo>
                <a:lnTo>
                  <a:pt x="423" y="2777"/>
                </a:lnTo>
                <a:lnTo>
                  <a:pt x="360" y="2702"/>
                </a:lnTo>
                <a:lnTo>
                  <a:pt x="301" y="2622"/>
                </a:lnTo>
                <a:lnTo>
                  <a:pt x="246" y="2540"/>
                </a:lnTo>
                <a:lnTo>
                  <a:pt x="197" y="2454"/>
                </a:lnTo>
                <a:lnTo>
                  <a:pt x="153" y="2365"/>
                </a:lnTo>
                <a:lnTo>
                  <a:pt x="114" y="2273"/>
                </a:lnTo>
                <a:lnTo>
                  <a:pt x="80" y="2178"/>
                </a:lnTo>
                <a:lnTo>
                  <a:pt x="52" y="2081"/>
                </a:lnTo>
                <a:lnTo>
                  <a:pt x="29" y="1981"/>
                </a:lnTo>
                <a:lnTo>
                  <a:pt x="14" y="1880"/>
                </a:lnTo>
                <a:lnTo>
                  <a:pt x="4" y="1776"/>
                </a:lnTo>
                <a:lnTo>
                  <a:pt x="0" y="1670"/>
                </a:lnTo>
                <a:lnTo>
                  <a:pt x="3" y="1570"/>
                </a:lnTo>
                <a:lnTo>
                  <a:pt x="13" y="1469"/>
                </a:lnTo>
                <a:lnTo>
                  <a:pt x="27" y="1372"/>
                </a:lnTo>
                <a:lnTo>
                  <a:pt x="47" y="1276"/>
                </a:lnTo>
                <a:lnTo>
                  <a:pt x="74" y="1182"/>
                </a:lnTo>
                <a:lnTo>
                  <a:pt x="105" y="1091"/>
                </a:lnTo>
                <a:lnTo>
                  <a:pt x="141" y="1001"/>
                </a:lnTo>
                <a:lnTo>
                  <a:pt x="182" y="915"/>
                </a:lnTo>
                <a:lnTo>
                  <a:pt x="228" y="831"/>
                </a:lnTo>
                <a:lnTo>
                  <a:pt x="279" y="751"/>
                </a:lnTo>
                <a:lnTo>
                  <a:pt x="334" y="673"/>
                </a:lnTo>
                <a:lnTo>
                  <a:pt x="393" y="599"/>
                </a:lnTo>
                <a:lnTo>
                  <a:pt x="456" y="528"/>
                </a:lnTo>
                <a:lnTo>
                  <a:pt x="457" y="528"/>
                </a:lnTo>
                <a:lnTo>
                  <a:pt x="457" y="527"/>
                </a:lnTo>
                <a:lnTo>
                  <a:pt x="527" y="458"/>
                </a:lnTo>
                <a:lnTo>
                  <a:pt x="601" y="392"/>
                </a:lnTo>
                <a:lnTo>
                  <a:pt x="679" y="331"/>
                </a:lnTo>
                <a:lnTo>
                  <a:pt x="760" y="274"/>
                </a:lnTo>
                <a:lnTo>
                  <a:pt x="844" y="222"/>
                </a:lnTo>
                <a:lnTo>
                  <a:pt x="933" y="175"/>
                </a:lnTo>
                <a:lnTo>
                  <a:pt x="1023" y="134"/>
                </a:lnTo>
                <a:lnTo>
                  <a:pt x="1117" y="97"/>
                </a:lnTo>
                <a:lnTo>
                  <a:pt x="1214" y="66"/>
                </a:lnTo>
                <a:lnTo>
                  <a:pt x="1313" y="41"/>
                </a:lnTo>
                <a:lnTo>
                  <a:pt x="1414" y="22"/>
                </a:lnTo>
                <a:lnTo>
                  <a:pt x="1517" y="8"/>
                </a:lnTo>
                <a:lnTo>
                  <a:pt x="1621" y="2"/>
                </a:lnTo>
                <a:lnTo>
                  <a:pt x="1654" y="1"/>
                </a:lnTo>
                <a:lnTo>
                  <a:pt x="167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40" name="Group 673"/>
          <p:cNvGrpSpPr>
            <a:grpSpLocks noChangeAspect="1"/>
          </p:cNvGrpSpPr>
          <p:nvPr/>
        </p:nvGrpSpPr>
        <p:grpSpPr bwMode="auto">
          <a:xfrm>
            <a:off x="1461806" y="2830725"/>
            <a:ext cx="254408" cy="257600"/>
            <a:chOff x="6267" y="2329"/>
            <a:chExt cx="797" cy="807"/>
          </a:xfrm>
          <a:solidFill>
            <a:schemeClr val="tx1">
              <a:lumMod val="65000"/>
              <a:lumOff val="35000"/>
            </a:schemeClr>
          </a:solidFill>
        </p:grpSpPr>
        <p:sp>
          <p:nvSpPr>
            <p:cNvPr id="741" name="Freeform 675"/>
            <p:cNvSpPr>
              <a:spLocks/>
            </p:cNvSpPr>
            <p:nvPr/>
          </p:nvSpPr>
          <p:spPr bwMode="auto">
            <a:xfrm>
              <a:off x="6586" y="2651"/>
              <a:ext cx="159" cy="162"/>
            </a:xfrm>
            <a:custGeom>
              <a:avLst/>
              <a:gdLst>
                <a:gd name="T0" fmla="*/ 399 w 798"/>
                <a:gd name="T1" fmla="*/ 0 h 646"/>
                <a:gd name="T2" fmla="*/ 455 w 798"/>
                <a:gd name="T3" fmla="*/ 3 h 646"/>
                <a:gd name="T4" fmla="*/ 509 w 798"/>
                <a:gd name="T5" fmla="*/ 12 h 646"/>
                <a:gd name="T6" fmla="*/ 559 w 798"/>
                <a:gd name="T7" fmla="*/ 27 h 646"/>
                <a:gd name="T8" fmla="*/ 606 w 798"/>
                <a:gd name="T9" fmla="*/ 47 h 646"/>
                <a:gd name="T10" fmla="*/ 650 w 798"/>
                <a:gd name="T11" fmla="*/ 72 h 646"/>
                <a:gd name="T12" fmla="*/ 689 w 798"/>
                <a:gd name="T13" fmla="*/ 102 h 646"/>
                <a:gd name="T14" fmla="*/ 722 w 798"/>
                <a:gd name="T15" fmla="*/ 134 h 646"/>
                <a:gd name="T16" fmla="*/ 748 w 798"/>
                <a:gd name="T17" fmla="*/ 167 h 646"/>
                <a:gd name="T18" fmla="*/ 770 w 798"/>
                <a:gd name="T19" fmla="*/ 204 h 646"/>
                <a:gd name="T20" fmla="*/ 785 w 798"/>
                <a:gd name="T21" fmla="*/ 241 h 646"/>
                <a:gd name="T22" fmla="*/ 795 w 798"/>
                <a:gd name="T23" fmla="*/ 281 h 646"/>
                <a:gd name="T24" fmla="*/ 798 w 798"/>
                <a:gd name="T25" fmla="*/ 323 h 646"/>
                <a:gd name="T26" fmla="*/ 795 w 798"/>
                <a:gd name="T27" fmla="*/ 366 h 646"/>
                <a:gd name="T28" fmla="*/ 783 w 798"/>
                <a:gd name="T29" fmla="*/ 409 h 646"/>
                <a:gd name="T30" fmla="*/ 767 w 798"/>
                <a:gd name="T31" fmla="*/ 448 h 646"/>
                <a:gd name="T32" fmla="*/ 743 w 798"/>
                <a:gd name="T33" fmla="*/ 485 h 646"/>
                <a:gd name="T34" fmla="*/ 715 w 798"/>
                <a:gd name="T35" fmla="*/ 520 h 646"/>
                <a:gd name="T36" fmla="*/ 681 w 798"/>
                <a:gd name="T37" fmla="*/ 551 h 646"/>
                <a:gd name="T38" fmla="*/ 642 w 798"/>
                <a:gd name="T39" fmla="*/ 578 h 646"/>
                <a:gd name="T40" fmla="*/ 600 w 798"/>
                <a:gd name="T41" fmla="*/ 601 h 646"/>
                <a:gd name="T42" fmla="*/ 554 w 798"/>
                <a:gd name="T43" fmla="*/ 621 h 646"/>
                <a:gd name="T44" fmla="*/ 505 w 798"/>
                <a:gd name="T45" fmla="*/ 634 h 646"/>
                <a:gd name="T46" fmla="*/ 453 w 798"/>
                <a:gd name="T47" fmla="*/ 643 h 646"/>
                <a:gd name="T48" fmla="*/ 399 w 798"/>
                <a:gd name="T49" fmla="*/ 646 h 646"/>
                <a:gd name="T50" fmla="*/ 344 w 798"/>
                <a:gd name="T51" fmla="*/ 643 h 646"/>
                <a:gd name="T52" fmla="*/ 293 w 798"/>
                <a:gd name="T53" fmla="*/ 634 h 646"/>
                <a:gd name="T54" fmla="*/ 243 w 798"/>
                <a:gd name="T55" fmla="*/ 621 h 646"/>
                <a:gd name="T56" fmla="*/ 197 w 798"/>
                <a:gd name="T57" fmla="*/ 601 h 646"/>
                <a:gd name="T58" fmla="*/ 155 w 798"/>
                <a:gd name="T59" fmla="*/ 578 h 646"/>
                <a:gd name="T60" fmla="*/ 117 w 798"/>
                <a:gd name="T61" fmla="*/ 551 h 646"/>
                <a:gd name="T62" fmla="*/ 82 w 798"/>
                <a:gd name="T63" fmla="*/ 520 h 646"/>
                <a:gd name="T64" fmla="*/ 54 w 798"/>
                <a:gd name="T65" fmla="*/ 485 h 646"/>
                <a:gd name="T66" fmla="*/ 31 w 798"/>
                <a:gd name="T67" fmla="*/ 448 h 646"/>
                <a:gd name="T68" fmla="*/ 14 w 798"/>
                <a:gd name="T69" fmla="*/ 409 h 646"/>
                <a:gd name="T70" fmla="*/ 4 w 798"/>
                <a:gd name="T71" fmla="*/ 366 h 646"/>
                <a:gd name="T72" fmla="*/ 0 w 798"/>
                <a:gd name="T73" fmla="*/ 323 h 646"/>
                <a:gd name="T74" fmla="*/ 3 w 798"/>
                <a:gd name="T75" fmla="*/ 281 h 646"/>
                <a:gd name="T76" fmla="*/ 12 w 798"/>
                <a:gd name="T77" fmla="*/ 241 h 646"/>
                <a:gd name="T78" fmla="*/ 29 w 798"/>
                <a:gd name="T79" fmla="*/ 204 h 646"/>
                <a:gd name="T80" fmla="*/ 49 w 798"/>
                <a:gd name="T81" fmla="*/ 167 h 646"/>
                <a:gd name="T82" fmla="*/ 75 w 798"/>
                <a:gd name="T83" fmla="*/ 134 h 646"/>
                <a:gd name="T84" fmla="*/ 109 w 798"/>
                <a:gd name="T85" fmla="*/ 102 h 646"/>
                <a:gd name="T86" fmla="*/ 148 w 798"/>
                <a:gd name="T87" fmla="*/ 72 h 646"/>
                <a:gd name="T88" fmla="*/ 191 w 798"/>
                <a:gd name="T89" fmla="*/ 47 h 646"/>
                <a:gd name="T90" fmla="*/ 238 w 798"/>
                <a:gd name="T91" fmla="*/ 27 h 646"/>
                <a:gd name="T92" fmla="*/ 289 w 798"/>
                <a:gd name="T93" fmla="*/ 12 h 646"/>
                <a:gd name="T94" fmla="*/ 343 w 798"/>
                <a:gd name="T95" fmla="*/ 3 h 646"/>
                <a:gd name="T96" fmla="*/ 399 w 798"/>
                <a:gd name="T97" fmla="*/ 0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8" h="646">
                  <a:moveTo>
                    <a:pt x="399" y="0"/>
                  </a:moveTo>
                  <a:lnTo>
                    <a:pt x="455" y="3"/>
                  </a:lnTo>
                  <a:lnTo>
                    <a:pt x="509" y="12"/>
                  </a:lnTo>
                  <a:lnTo>
                    <a:pt x="559" y="27"/>
                  </a:lnTo>
                  <a:lnTo>
                    <a:pt x="606" y="47"/>
                  </a:lnTo>
                  <a:lnTo>
                    <a:pt x="650" y="72"/>
                  </a:lnTo>
                  <a:lnTo>
                    <a:pt x="689" y="102"/>
                  </a:lnTo>
                  <a:lnTo>
                    <a:pt x="722" y="134"/>
                  </a:lnTo>
                  <a:lnTo>
                    <a:pt x="748" y="167"/>
                  </a:lnTo>
                  <a:lnTo>
                    <a:pt x="770" y="204"/>
                  </a:lnTo>
                  <a:lnTo>
                    <a:pt x="785" y="241"/>
                  </a:lnTo>
                  <a:lnTo>
                    <a:pt x="795" y="281"/>
                  </a:lnTo>
                  <a:lnTo>
                    <a:pt x="798" y="323"/>
                  </a:lnTo>
                  <a:lnTo>
                    <a:pt x="795" y="366"/>
                  </a:lnTo>
                  <a:lnTo>
                    <a:pt x="783" y="409"/>
                  </a:lnTo>
                  <a:lnTo>
                    <a:pt x="767" y="448"/>
                  </a:lnTo>
                  <a:lnTo>
                    <a:pt x="743" y="485"/>
                  </a:lnTo>
                  <a:lnTo>
                    <a:pt x="715" y="520"/>
                  </a:lnTo>
                  <a:lnTo>
                    <a:pt x="681" y="551"/>
                  </a:lnTo>
                  <a:lnTo>
                    <a:pt x="642" y="578"/>
                  </a:lnTo>
                  <a:lnTo>
                    <a:pt x="600" y="601"/>
                  </a:lnTo>
                  <a:lnTo>
                    <a:pt x="554" y="621"/>
                  </a:lnTo>
                  <a:lnTo>
                    <a:pt x="505" y="634"/>
                  </a:lnTo>
                  <a:lnTo>
                    <a:pt x="453" y="643"/>
                  </a:lnTo>
                  <a:lnTo>
                    <a:pt x="399" y="646"/>
                  </a:lnTo>
                  <a:lnTo>
                    <a:pt x="344" y="643"/>
                  </a:lnTo>
                  <a:lnTo>
                    <a:pt x="293" y="634"/>
                  </a:lnTo>
                  <a:lnTo>
                    <a:pt x="243" y="621"/>
                  </a:lnTo>
                  <a:lnTo>
                    <a:pt x="197" y="601"/>
                  </a:lnTo>
                  <a:lnTo>
                    <a:pt x="155" y="578"/>
                  </a:lnTo>
                  <a:lnTo>
                    <a:pt x="117" y="551"/>
                  </a:lnTo>
                  <a:lnTo>
                    <a:pt x="82" y="520"/>
                  </a:lnTo>
                  <a:lnTo>
                    <a:pt x="54" y="485"/>
                  </a:lnTo>
                  <a:lnTo>
                    <a:pt x="31" y="448"/>
                  </a:lnTo>
                  <a:lnTo>
                    <a:pt x="14" y="409"/>
                  </a:lnTo>
                  <a:lnTo>
                    <a:pt x="4" y="366"/>
                  </a:lnTo>
                  <a:lnTo>
                    <a:pt x="0" y="323"/>
                  </a:lnTo>
                  <a:lnTo>
                    <a:pt x="3" y="281"/>
                  </a:lnTo>
                  <a:lnTo>
                    <a:pt x="12" y="241"/>
                  </a:lnTo>
                  <a:lnTo>
                    <a:pt x="29" y="204"/>
                  </a:lnTo>
                  <a:lnTo>
                    <a:pt x="49" y="167"/>
                  </a:lnTo>
                  <a:lnTo>
                    <a:pt x="75" y="134"/>
                  </a:lnTo>
                  <a:lnTo>
                    <a:pt x="109" y="102"/>
                  </a:lnTo>
                  <a:lnTo>
                    <a:pt x="148" y="72"/>
                  </a:lnTo>
                  <a:lnTo>
                    <a:pt x="191" y="47"/>
                  </a:lnTo>
                  <a:lnTo>
                    <a:pt x="238" y="27"/>
                  </a:lnTo>
                  <a:lnTo>
                    <a:pt x="289" y="12"/>
                  </a:lnTo>
                  <a:lnTo>
                    <a:pt x="343" y="3"/>
                  </a:lnTo>
                  <a:lnTo>
                    <a:pt x="3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2" name="Freeform 676"/>
            <p:cNvSpPr>
              <a:spLocks/>
            </p:cNvSpPr>
            <p:nvPr/>
          </p:nvSpPr>
          <p:spPr bwMode="auto">
            <a:xfrm>
              <a:off x="6763" y="2555"/>
              <a:ext cx="77" cy="78"/>
            </a:xfrm>
            <a:custGeom>
              <a:avLst/>
              <a:gdLst>
                <a:gd name="T0" fmla="*/ 334 w 385"/>
                <a:gd name="T1" fmla="*/ 0 h 312"/>
                <a:gd name="T2" fmla="*/ 385 w 385"/>
                <a:gd name="T3" fmla="*/ 0 h 312"/>
                <a:gd name="T4" fmla="*/ 385 w 385"/>
                <a:gd name="T5" fmla="*/ 311 h 312"/>
                <a:gd name="T6" fmla="*/ 1 w 385"/>
                <a:gd name="T7" fmla="*/ 312 h 312"/>
                <a:gd name="T8" fmla="*/ 0 w 385"/>
                <a:gd name="T9" fmla="*/ 1 h 312"/>
                <a:gd name="T10" fmla="*/ 334 w 385"/>
                <a:gd name="T11" fmla="*/ 0 h 312"/>
              </a:gdLst>
              <a:ahLst/>
              <a:cxnLst>
                <a:cxn ang="0">
                  <a:pos x="T0" y="T1"/>
                </a:cxn>
                <a:cxn ang="0">
                  <a:pos x="T2" y="T3"/>
                </a:cxn>
                <a:cxn ang="0">
                  <a:pos x="T4" y="T5"/>
                </a:cxn>
                <a:cxn ang="0">
                  <a:pos x="T6" y="T7"/>
                </a:cxn>
                <a:cxn ang="0">
                  <a:pos x="T8" y="T9"/>
                </a:cxn>
                <a:cxn ang="0">
                  <a:pos x="T10" y="T11"/>
                </a:cxn>
              </a:cxnLst>
              <a:rect l="0" t="0" r="r" b="b"/>
              <a:pathLst>
                <a:path w="385" h="312">
                  <a:moveTo>
                    <a:pt x="334" y="0"/>
                  </a:moveTo>
                  <a:lnTo>
                    <a:pt x="385" y="0"/>
                  </a:lnTo>
                  <a:lnTo>
                    <a:pt x="385" y="311"/>
                  </a:lnTo>
                  <a:lnTo>
                    <a:pt x="1" y="312"/>
                  </a:lnTo>
                  <a:lnTo>
                    <a:pt x="0" y="1"/>
                  </a:lnTo>
                  <a:lnTo>
                    <a:pt x="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3" name="Freeform 677"/>
            <p:cNvSpPr>
              <a:spLocks noEditPoints="1"/>
            </p:cNvSpPr>
            <p:nvPr/>
          </p:nvSpPr>
          <p:spPr bwMode="auto">
            <a:xfrm>
              <a:off x="6267" y="2329"/>
              <a:ext cx="797" cy="807"/>
            </a:xfrm>
            <a:custGeom>
              <a:avLst/>
              <a:gdLst>
                <a:gd name="T0" fmla="*/ 1191 w 3987"/>
                <a:gd name="T1" fmla="*/ 708 h 3229"/>
                <a:gd name="T2" fmla="*/ 1047 w 3987"/>
                <a:gd name="T3" fmla="*/ 761 h 3229"/>
                <a:gd name="T4" fmla="*/ 939 w 3987"/>
                <a:gd name="T5" fmla="*/ 849 h 3229"/>
                <a:gd name="T6" fmla="*/ 873 w 3987"/>
                <a:gd name="T7" fmla="*/ 964 h 3229"/>
                <a:gd name="T8" fmla="*/ 860 w 3987"/>
                <a:gd name="T9" fmla="*/ 2178 h 3229"/>
                <a:gd name="T10" fmla="*/ 889 w 3987"/>
                <a:gd name="T11" fmla="*/ 2306 h 3229"/>
                <a:gd name="T12" fmla="*/ 970 w 3987"/>
                <a:gd name="T13" fmla="*/ 2413 h 3229"/>
                <a:gd name="T14" fmla="*/ 1092 w 3987"/>
                <a:gd name="T15" fmla="*/ 2491 h 3229"/>
                <a:gd name="T16" fmla="*/ 1243 w 3987"/>
                <a:gd name="T17" fmla="*/ 2530 h 3229"/>
                <a:gd name="T18" fmla="*/ 2744 w 3987"/>
                <a:gd name="T19" fmla="*/ 2530 h 3229"/>
                <a:gd name="T20" fmla="*/ 2896 w 3987"/>
                <a:gd name="T21" fmla="*/ 2491 h 3229"/>
                <a:gd name="T22" fmla="*/ 3017 w 3987"/>
                <a:gd name="T23" fmla="*/ 2413 h 3229"/>
                <a:gd name="T24" fmla="*/ 3098 w 3987"/>
                <a:gd name="T25" fmla="*/ 2306 h 3229"/>
                <a:gd name="T26" fmla="*/ 3128 w 3987"/>
                <a:gd name="T27" fmla="*/ 2178 h 3229"/>
                <a:gd name="T28" fmla="*/ 3114 w 3987"/>
                <a:gd name="T29" fmla="*/ 964 h 3229"/>
                <a:gd name="T30" fmla="*/ 3049 w 3987"/>
                <a:gd name="T31" fmla="*/ 849 h 3229"/>
                <a:gd name="T32" fmla="*/ 2940 w 3987"/>
                <a:gd name="T33" fmla="*/ 761 h 3229"/>
                <a:gd name="T34" fmla="*/ 2797 w 3987"/>
                <a:gd name="T35" fmla="*/ 708 h 3229"/>
                <a:gd name="T36" fmla="*/ 1298 w 3987"/>
                <a:gd name="T37" fmla="*/ 697 h 3229"/>
                <a:gd name="T38" fmla="*/ 2244 w 3987"/>
                <a:gd name="T39" fmla="*/ 13 h 3229"/>
                <a:gd name="T40" fmla="*/ 2600 w 3987"/>
                <a:gd name="T41" fmla="*/ 77 h 3229"/>
                <a:gd name="T42" fmla="*/ 2931 w 3987"/>
                <a:gd name="T43" fmla="*/ 190 h 3229"/>
                <a:gd name="T44" fmla="*/ 3226 w 3987"/>
                <a:gd name="T45" fmla="*/ 348 h 3229"/>
                <a:gd name="T46" fmla="*/ 3483 w 3987"/>
                <a:gd name="T47" fmla="*/ 543 h 3229"/>
                <a:gd name="T48" fmla="*/ 3695 w 3987"/>
                <a:gd name="T49" fmla="*/ 774 h 3229"/>
                <a:gd name="T50" fmla="*/ 3854 w 3987"/>
                <a:gd name="T51" fmla="*/ 1032 h 3229"/>
                <a:gd name="T52" fmla="*/ 3954 w 3987"/>
                <a:gd name="T53" fmla="*/ 1314 h 3229"/>
                <a:gd name="T54" fmla="*/ 3987 w 3987"/>
                <a:gd name="T55" fmla="*/ 1615 h 3229"/>
                <a:gd name="T56" fmla="*/ 3954 w 3987"/>
                <a:gd name="T57" fmla="*/ 1916 h 3229"/>
                <a:gd name="T58" fmla="*/ 3854 w 3987"/>
                <a:gd name="T59" fmla="*/ 2197 h 3229"/>
                <a:gd name="T60" fmla="*/ 3695 w 3987"/>
                <a:gd name="T61" fmla="*/ 2456 h 3229"/>
                <a:gd name="T62" fmla="*/ 3483 w 3987"/>
                <a:gd name="T63" fmla="*/ 2686 h 3229"/>
                <a:gd name="T64" fmla="*/ 3226 w 3987"/>
                <a:gd name="T65" fmla="*/ 2882 h 3229"/>
                <a:gd name="T66" fmla="*/ 2931 w 3987"/>
                <a:gd name="T67" fmla="*/ 3039 h 3229"/>
                <a:gd name="T68" fmla="*/ 2600 w 3987"/>
                <a:gd name="T69" fmla="*/ 3152 h 3229"/>
                <a:gd name="T70" fmla="*/ 2244 w 3987"/>
                <a:gd name="T71" fmla="*/ 3216 h 3229"/>
                <a:gd name="T72" fmla="*/ 1868 w 3987"/>
                <a:gd name="T73" fmla="*/ 3225 h 3229"/>
                <a:gd name="T74" fmla="*/ 1504 w 3987"/>
                <a:gd name="T75" fmla="*/ 3180 h 3229"/>
                <a:gd name="T76" fmla="*/ 1163 w 3987"/>
                <a:gd name="T77" fmla="*/ 3082 h 3229"/>
                <a:gd name="T78" fmla="*/ 855 w 3987"/>
                <a:gd name="T79" fmla="*/ 2939 h 3229"/>
                <a:gd name="T80" fmla="*/ 585 w 3987"/>
                <a:gd name="T81" fmla="*/ 2756 h 3229"/>
                <a:gd name="T82" fmla="*/ 358 w 3987"/>
                <a:gd name="T83" fmla="*/ 2537 h 3229"/>
                <a:gd name="T84" fmla="*/ 181 w 3987"/>
                <a:gd name="T85" fmla="*/ 2286 h 3229"/>
                <a:gd name="T86" fmla="*/ 61 w 3987"/>
                <a:gd name="T87" fmla="*/ 2012 h 3229"/>
                <a:gd name="T88" fmla="*/ 3 w 3987"/>
                <a:gd name="T89" fmla="*/ 1717 h 3229"/>
                <a:gd name="T90" fmla="*/ 16 w 3987"/>
                <a:gd name="T91" fmla="*/ 1413 h 3229"/>
                <a:gd name="T92" fmla="*/ 95 w 3987"/>
                <a:gd name="T93" fmla="*/ 1124 h 3229"/>
                <a:gd name="T94" fmla="*/ 234 w 3987"/>
                <a:gd name="T95" fmla="*/ 856 h 3229"/>
                <a:gd name="T96" fmla="*/ 428 w 3987"/>
                <a:gd name="T97" fmla="*/ 616 h 3229"/>
                <a:gd name="T98" fmla="*/ 671 w 3987"/>
                <a:gd name="T99" fmla="*/ 408 h 3229"/>
                <a:gd name="T100" fmla="*/ 954 w 3987"/>
                <a:gd name="T101" fmla="*/ 237 h 3229"/>
                <a:gd name="T102" fmla="*/ 1274 w 3987"/>
                <a:gd name="T103" fmla="*/ 109 h 3229"/>
                <a:gd name="T104" fmla="*/ 1622 w 3987"/>
                <a:gd name="T105" fmla="*/ 28 h 3229"/>
                <a:gd name="T106" fmla="*/ 1994 w 3987"/>
                <a:gd name="T107" fmla="*/ 0 h 3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87" h="3229">
                  <a:moveTo>
                    <a:pt x="1298" y="697"/>
                  </a:moveTo>
                  <a:lnTo>
                    <a:pt x="1243" y="700"/>
                  </a:lnTo>
                  <a:lnTo>
                    <a:pt x="1191" y="708"/>
                  </a:lnTo>
                  <a:lnTo>
                    <a:pt x="1140" y="721"/>
                  </a:lnTo>
                  <a:lnTo>
                    <a:pt x="1092" y="738"/>
                  </a:lnTo>
                  <a:lnTo>
                    <a:pt x="1047" y="761"/>
                  </a:lnTo>
                  <a:lnTo>
                    <a:pt x="1008" y="787"/>
                  </a:lnTo>
                  <a:lnTo>
                    <a:pt x="970" y="816"/>
                  </a:lnTo>
                  <a:lnTo>
                    <a:pt x="939" y="849"/>
                  </a:lnTo>
                  <a:lnTo>
                    <a:pt x="912" y="885"/>
                  </a:lnTo>
                  <a:lnTo>
                    <a:pt x="889" y="923"/>
                  </a:lnTo>
                  <a:lnTo>
                    <a:pt x="873" y="964"/>
                  </a:lnTo>
                  <a:lnTo>
                    <a:pt x="863" y="1007"/>
                  </a:lnTo>
                  <a:lnTo>
                    <a:pt x="860" y="1051"/>
                  </a:lnTo>
                  <a:lnTo>
                    <a:pt x="860" y="2178"/>
                  </a:lnTo>
                  <a:lnTo>
                    <a:pt x="863" y="2223"/>
                  </a:lnTo>
                  <a:lnTo>
                    <a:pt x="873" y="2265"/>
                  </a:lnTo>
                  <a:lnTo>
                    <a:pt x="889" y="2306"/>
                  </a:lnTo>
                  <a:lnTo>
                    <a:pt x="912" y="2345"/>
                  </a:lnTo>
                  <a:lnTo>
                    <a:pt x="939" y="2380"/>
                  </a:lnTo>
                  <a:lnTo>
                    <a:pt x="970" y="2413"/>
                  </a:lnTo>
                  <a:lnTo>
                    <a:pt x="1008" y="2443"/>
                  </a:lnTo>
                  <a:lnTo>
                    <a:pt x="1047" y="2469"/>
                  </a:lnTo>
                  <a:lnTo>
                    <a:pt x="1092" y="2491"/>
                  </a:lnTo>
                  <a:lnTo>
                    <a:pt x="1140" y="2508"/>
                  </a:lnTo>
                  <a:lnTo>
                    <a:pt x="1191" y="2521"/>
                  </a:lnTo>
                  <a:lnTo>
                    <a:pt x="1243" y="2530"/>
                  </a:lnTo>
                  <a:lnTo>
                    <a:pt x="1298" y="2533"/>
                  </a:lnTo>
                  <a:lnTo>
                    <a:pt x="2689" y="2533"/>
                  </a:lnTo>
                  <a:lnTo>
                    <a:pt x="2744" y="2530"/>
                  </a:lnTo>
                  <a:lnTo>
                    <a:pt x="2797" y="2521"/>
                  </a:lnTo>
                  <a:lnTo>
                    <a:pt x="2847" y="2508"/>
                  </a:lnTo>
                  <a:lnTo>
                    <a:pt x="2896" y="2491"/>
                  </a:lnTo>
                  <a:lnTo>
                    <a:pt x="2940" y="2469"/>
                  </a:lnTo>
                  <a:lnTo>
                    <a:pt x="2981" y="2443"/>
                  </a:lnTo>
                  <a:lnTo>
                    <a:pt x="3017" y="2413"/>
                  </a:lnTo>
                  <a:lnTo>
                    <a:pt x="3049" y="2380"/>
                  </a:lnTo>
                  <a:lnTo>
                    <a:pt x="3077" y="2345"/>
                  </a:lnTo>
                  <a:lnTo>
                    <a:pt x="3098" y="2306"/>
                  </a:lnTo>
                  <a:lnTo>
                    <a:pt x="3114" y="2265"/>
                  </a:lnTo>
                  <a:lnTo>
                    <a:pt x="3124" y="2223"/>
                  </a:lnTo>
                  <a:lnTo>
                    <a:pt x="3128" y="2178"/>
                  </a:lnTo>
                  <a:lnTo>
                    <a:pt x="3128" y="1051"/>
                  </a:lnTo>
                  <a:lnTo>
                    <a:pt x="3124" y="1007"/>
                  </a:lnTo>
                  <a:lnTo>
                    <a:pt x="3114" y="964"/>
                  </a:lnTo>
                  <a:lnTo>
                    <a:pt x="3098" y="923"/>
                  </a:lnTo>
                  <a:lnTo>
                    <a:pt x="3077" y="885"/>
                  </a:lnTo>
                  <a:lnTo>
                    <a:pt x="3049" y="849"/>
                  </a:lnTo>
                  <a:lnTo>
                    <a:pt x="3017" y="816"/>
                  </a:lnTo>
                  <a:lnTo>
                    <a:pt x="2981" y="787"/>
                  </a:lnTo>
                  <a:lnTo>
                    <a:pt x="2940" y="761"/>
                  </a:lnTo>
                  <a:lnTo>
                    <a:pt x="2896" y="738"/>
                  </a:lnTo>
                  <a:lnTo>
                    <a:pt x="2847" y="721"/>
                  </a:lnTo>
                  <a:lnTo>
                    <a:pt x="2797" y="708"/>
                  </a:lnTo>
                  <a:lnTo>
                    <a:pt x="2744" y="700"/>
                  </a:lnTo>
                  <a:lnTo>
                    <a:pt x="2689" y="697"/>
                  </a:lnTo>
                  <a:lnTo>
                    <a:pt x="1298" y="697"/>
                  </a:lnTo>
                  <a:close/>
                  <a:moveTo>
                    <a:pt x="1994" y="0"/>
                  </a:moveTo>
                  <a:lnTo>
                    <a:pt x="2120" y="4"/>
                  </a:lnTo>
                  <a:lnTo>
                    <a:pt x="2244" y="13"/>
                  </a:lnTo>
                  <a:lnTo>
                    <a:pt x="2365" y="28"/>
                  </a:lnTo>
                  <a:lnTo>
                    <a:pt x="2484" y="50"/>
                  </a:lnTo>
                  <a:lnTo>
                    <a:pt x="2600" y="77"/>
                  </a:lnTo>
                  <a:lnTo>
                    <a:pt x="2714" y="109"/>
                  </a:lnTo>
                  <a:lnTo>
                    <a:pt x="2824" y="148"/>
                  </a:lnTo>
                  <a:lnTo>
                    <a:pt x="2931" y="190"/>
                  </a:lnTo>
                  <a:lnTo>
                    <a:pt x="3033" y="237"/>
                  </a:lnTo>
                  <a:lnTo>
                    <a:pt x="3132" y="290"/>
                  </a:lnTo>
                  <a:lnTo>
                    <a:pt x="3226" y="348"/>
                  </a:lnTo>
                  <a:lnTo>
                    <a:pt x="3318" y="408"/>
                  </a:lnTo>
                  <a:lnTo>
                    <a:pt x="3404" y="474"/>
                  </a:lnTo>
                  <a:lnTo>
                    <a:pt x="3483" y="543"/>
                  </a:lnTo>
                  <a:lnTo>
                    <a:pt x="3559" y="616"/>
                  </a:lnTo>
                  <a:lnTo>
                    <a:pt x="3631" y="693"/>
                  </a:lnTo>
                  <a:lnTo>
                    <a:pt x="3695" y="774"/>
                  </a:lnTo>
                  <a:lnTo>
                    <a:pt x="3754" y="856"/>
                  </a:lnTo>
                  <a:lnTo>
                    <a:pt x="3806" y="943"/>
                  </a:lnTo>
                  <a:lnTo>
                    <a:pt x="3854" y="1032"/>
                  </a:lnTo>
                  <a:lnTo>
                    <a:pt x="3894" y="1124"/>
                  </a:lnTo>
                  <a:lnTo>
                    <a:pt x="3927" y="1218"/>
                  </a:lnTo>
                  <a:lnTo>
                    <a:pt x="3954" y="1314"/>
                  </a:lnTo>
                  <a:lnTo>
                    <a:pt x="3972" y="1413"/>
                  </a:lnTo>
                  <a:lnTo>
                    <a:pt x="3984" y="1513"/>
                  </a:lnTo>
                  <a:lnTo>
                    <a:pt x="3987" y="1615"/>
                  </a:lnTo>
                  <a:lnTo>
                    <a:pt x="3984" y="1717"/>
                  </a:lnTo>
                  <a:lnTo>
                    <a:pt x="3972" y="1817"/>
                  </a:lnTo>
                  <a:lnTo>
                    <a:pt x="3954" y="1916"/>
                  </a:lnTo>
                  <a:lnTo>
                    <a:pt x="3927" y="2012"/>
                  </a:lnTo>
                  <a:lnTo>
                    <a:pt x="3894" y="2105"/>
                  </a:lnTo>
                  <a:lnTo>
                    <a:pt x="3854" y="2197"/>
                  </a:lnTo>
                  <a:lnTo>
                    <a:pt x="3806" y="2286"/>
                  </a:lnTo>
                  <a:lnTo>
                    <a:pt x="3754" y="2373"/>
                  </a:lnTo>
                  <a:lnTo>
                    <a:pt x="3695" y="2456"/>
                  </a:lnTo>
                  <a:lnTo>
                    <a:pt x="3631" y="2537"/>
                  </a:lnTo>
                  <a:lnTo>
                    <a:pt x="3559" y="2613"/>
                  </a:lnTo>
                  <a:lnTo>
                    <a:pt x="3483" y="2686"/>
                  </a:lnTo>
                  <a:lnTo>
                    <a:pt x="3404" y="2756"/>
                  </a:lnTo>
                  <a:lnTo>
                    <a:pt x="3318" y="2821"/>
                  </a:lnTo>
                  <a:lnTo>
                    <a:pt x="3226" y="2882"/>
                  </a:lnTo>
                  <a:lnTo>
                    <a:pt x="3132" y="2939"/>
                  </a:lnTo>
                  <a:lnTo>
                    <a:pt x="3033" y="2992"/>
                  </a:lnTo>
                  <a:lnTo>
                    <a:pt x="2931" y="3039"/>
                  </a:lnTo>
                  <a:lnTo>
                    <a:pt x="2824" y="3082"/>
                  </a:lnTo>
                  <a:lnTo>
                    <a:pt x="2714" y="3120"/>
                  </a:lnTo>
                  <a:lnTo>
                    <a:pt x="2600" y="3152"/>
                  </a:lnTo>
                  <a:lnTo>
                    <a:pt x="2484" y="3180"/>
                  </a:lnTo>
                  <a:lnTo>
                    <a:pt x="2365" y="3201"/>
                  </a:lnTo>
                  <a:lnTo>
                    <a:pt x="2244" y="3216"/>
                  </a:lnTo>
                  <a:lnTo>
                    <a:pt x="2120" y="3225"/>
                  </a:lnTo>
                  <a:lnTo>
                    <a:pt x="1994" y="3229"/>
                  </a:lnTo>
                  <a:lnTo>
                    <a:pt x="1868" y="3225"/>
                  </a:lnTo>
                  <a:lnTo>
                    <a:pt x="1743" y="3216"/>
                  </a:lnTo>
                  <a:lnTo>
                    <a:pt x="1622" y="3201"/>
                  </a:lnTo>
                  <a:lnTo>
                    <a:pt x="1504" y="3180"/>
                  </a:lnTo>
                  <a:lnTo>
                    <a:pt x="1387" y="3152"/>
                  </a:lnTo>
                  <a:lnTo>
                    <a:pt x="1274" y="3120"/>
                  </a:lnTo>
                  <a:lnTo>
                    <a:pt x="1163" y="3082"/>
                  </a:lnTo>
                  <a:lnTo>
                    <a:pt x="1057" y="3039"/>
                  </a:lnTo>
                  <a:lnTo>
                    <a:pt x="954" y="2992"/>
                  </a:lnTo>
                  <a:lnTo>
                    <a:pt x="855" y="2939"/>
                  </a:lnTo>
                  <a:lnTo>
                    <a:pt x="761" y="2882"/>
                  </a:lnTo>
                  <a:lnTo>
                    <a:pt x="671" y="2821"/>
                  </a:lnTo>
                  <a:lnTo>
                    <a:pt x="585" y="2756"/>
                  </a:lnTo>
                  <a:lnTo>
                    <a:pt x="504" y="2686"/>
                  </a:lnTo>
                  <a:lnTo>
                    <a:pt x="428" y="2613"/>
                  </a:lnTo>
                  <a:lnTo>
                    <a:pt x="358" y="2537"/>
                  </a:lnTo>
                  <a:lnTo>
                    <a:pt x="293" y="2456"/>
                  </a:lnTo>
                  <a:lnTo>
                    <a:pt x="234" y="2373"/>
                  </a:lnTo>
                  <a:lnTo>
                    <a:pt x="181" y="2286"/>
                  </a:lnTo>
                  <a:lnTo>
                    <a:pt x="134" y="2197"/>
                  </a:lnTo>
                  <a:lnTo>
                    <a:pt x="95" y="2105"/>
                  </a:lnTo>
                  <a:lnTo>
                    <a:pt x="61" y="2012"/>
                  </a:lnTo>
                  <a:lnTo>
                    <a:pt x="35" y="1916"/>
                  </a:lnTo>
                  <a:lnTo>
                    <a:pt x="16" y="1817"/>
                  </a:lnTo>
                  <a:lnTo>
                    <a:pt x="3" y="1717"/>
                  </a:lnTo>
                  <a:lnTo>
                    <a:pt x="0" y="1615"/>
                  </a:lnTo>
                  <a:lnTo>
                    <a:pt x="3" y="1513"/>
                  </a:lnTo>
                  <a:lnTo>
                    <a:pt x="16" y="1413"/>
                  </a:lnTo>
                  <a:lnTo>
                    <a:pt x="35" y="1314"/>
                  </a:lnTo>
                  <a:lnTo>
                    <a:pt x="61" y="1218"/>
                  </a:lnTo>
                  <a:lnTo>
                    <a:pt x="95" y="1124"/>
                  </a:lnTo>
                  <a:lnTo>
                    <a:pt x="134" y="1032"/>
                  </a:lnTo>
                  <a:lnTo>
                    <a:pt x="181" y="943"/>
                  </a:lnTo>
                  <a:lnTo>
                    <a:pt x="234" y="856"/>
                  </a:lnTo>
                  <a:lnTo>
                    <a:pt x="293" y="774"/>
                  </a:lnTo>
                  <a:lnTo>
                    <a:pt x="358" y="693"/>
                  </a:lnTo>
                  <a:lnTo>
                    <a:pt x="428" y="616"/>
                  </a:lnTo>
                  <a:lnTo>
                    <a:pt x="504" y="543"/>
                  </a:lnTo>
                  <a:lnTo>
                    <a:pt x="585" y="474"/>
                  </a:lnTo>
                  <a:lnTo>
                    <a:pt x="671" y="408"/>
                  </a:lnTo>
                  <a:lnTo>
                    <a:pt x="761" y="348"/>
                  </a:lnTo>
                  <a:lnTo>
                    <a:pt x="855" y="290"/>
                  </a:lnTo>
                  <a:lnTo>
                    <a:pt x="954" y="237"/>
                  </a:lnTo>
                  <a:lnTo>
                    <a:pt x="1057" y="190"/>
                  </a:lnTo>
                  <a:lnTo>
                    <a:pt x="1163" y="148"/>
                  </a:lnTo>
                  <a:lnTo>
                    <a:pt x="1274" y="109"/>
                  </a:lnTo>
                  <a:lnTo>
                    <a:pt x="1387" y="77"/>
                  </a:lnTo>
                  <a:lnTo>
                    <a:pt x="1504" y="50"/>
                  </a:lnTo>
                  <a:lnTo>
                    <a:pt x="1622" y="28"/>
                  </a:lnTo>
                  <a:lnTo>
                    <a:pt x="1743" y="13"/>
                  </a:lnTo>
                  <a:lnTo>
                    <a:pt x="1868" y="4"/>
                  </a:lnTo>
                  <a:lnTo>
                    <a:pt x="19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4" name="Freeform 678"/>
            <p:cNvSpPr>
              <a:spLocks/>
            </p:cNvSpPr>
            <p:nvPr/>
          </p:nvSpPr>
          <p:spPr bwMode="auto">
            <a:xfrm>
              <a:off x="6483" y="2685"/>
              <a:ext cx="365" cy="232"/>
            </a:xfrm>
            <a:custGeom>
              <a:avLst/>
              <a:gdLst>
                <a:gd name="T0" fmla="*/ 0 w 1826"/>
                <a:gd name="T1" fmla="*/ 0 h 928"/>
                <a:gd name="T2" fmla="*/ 338 w 1826"/>
                <a:gd name="T3" fmla="*/ 0 h 928"/>
                <a:gd name="T4" fmla="*/ 319 w 1826"/>
                <a:gd name="T5" fmla="*/ 45 h 928"/>
                <a:gd name="T6" fmla="*/ 304 w 1826"/>
                <a:gd name="T7" fmla="*/ 92 h 928"/>
                <a:gd name="T8" fmla="*/ 296 w 1826"/>
                <a:gd name="T9" fmla="*/ 139 h 928"/>
                <a:gd name="T10" fmla="*/ 293 w 1826"/>
                <a:gd name="T11" fmla="*/ 189 h 928"/>
                <a:gd name="T12" fmla="*/ 297 w 1826"/>
                <a:gd name="T13" fmla="*/ 243 h 928"/>
                <a:gd name="T14" fmla="*/ 307 w 1826"/>
                <a:gd name="T15" fmla="*/ 296 h 928"/>
                <a:gd name="T16" fmla="*/ 324 w 1826"/>
                <a:gd name="T17" fmla="*/ 347 h 928"/>
                <a:gd name="T18" fmla="*/ 348 w 1826"/>
                <a:gd name="T19" fmla="*/ 396 h 928"/>
                <a:gd name="T20" fmla="*/ 378 w 1826"/>
                <a:gd name="T21" fmla="*/ 442 h 928"/>
                <a:gd name="T22" fmla="*/ 413 w 1826"/>
                <a:gd name="T23" fmla="*/ 485 h 928"/>
                <a:gd name="T24" fmla="*/ 453 w 1826"/>
                <a:gd name="T25" fmla="*/ 525 h 928"/>
                <a:gd name="T26" fmla="*/ 498 w 1826"/>
                <a:gd name="T27" fmla="*/ 561 h 928"/>
                <a:gd name="T28" fmla="*/ 546 w 1826"/>
                <a:gd name="T29" fmla="*/ 594 h 928"/>
                <a:gd name="T30" fmla="*/ 600 w 1826"/>
                <a:gd name="T31" fmla="*/ 622 h 928"/>
                <a:gd name="T32" fmla="*/ 657 w 1826"/>
                <a:gd name="T33" fmla="*/ 646 h 928"/>
                <a:gd name="T34" fmla="*/ 717 w 1826"/>
                <a:gd name="T35" fmla="*/ 665 h 928"/>
                <a:gd name="T36" fmla="*/ 780 w 1826"/>
                <a:gd name="T37" fmla="*/ 679 h 928"/>
                <a:gd name="T38" fmla="*/ 846 w 1826"/>
                <a:gd name="T39" fmla="*/ 688 h 928"/>
                <a:gd name="T40" fmla="*/ 913 w 1826"/>
                <a:gd name="T41" fmla="*/ 691 h 928"/>
                <a:gd name="T42" fmla="*/ 981 w 1826"/>
                <a:gd name="T43" fmla="*/ 688 h 928"/>
                <a:gd name="T44" fmla="*/ 1045 w 1826"/>
                <a:gd name="T45" fmla="*/ 679 h 928"/>
                <a:gd name="T46" fmla="*/ 1109 w 1826"/>
                <a:gd name="T47" fmla="*/ 665 h 928"/>
                <a:gd name="T48" fmla="*/ 1169 w 1826"/>
                <a:gd name="T49" fmla="*/ 646 h 928"/>
                <a:gd name="T50" fmla="*/ 1226 w 1826"/>
                <a:gd name="T51" fmla="*/ 622 h 928"/>
                <a:gd name="T52" fmla="*/ 1279 w 1826"/>
                <a:gd name="T53" fmla="*/ 594 h 928"/>
                <a:gd name="T54" fmla="*/ 1329 w 1826"/>
                <a:gd name="T55" fmla="*/ 561 h 928"/>
                <a:gd name="T56" fmla="*/ 1373 w 1826"/>
                <a:gd name="T57" fmla="*/ 525 h 928"/>
                <a:gd name="T58" fmla="*/ 1413 w 1826"/>
                <a:gd name="T59" fmla="*/ 485 h 928"/>
                <a:gd name="T60" fmla="*/ 1448 w 1826"/>
                <a:gd name="T61" fmla="*/ 442 h 928"/>
                <a:gd name="T62" fmla="*/ 1478 w 1826"/>
                <a:gd name="T63" fmla="*/ 396 h 928"/>
                <a:gd name="T64" fmla="*/ 1502 w 1826"/>
                <a:gd name="T65" fmla="*/ 347 h 928"/>
                <a:gd name="T66" fmla="*/ 1519 w 1826"/>
                <a:gd name="T67" fmla="*/ 296 h 928"/>
                <a:gd name="T68" fmla="*/ 1529 w 1826"/>
                <a:gd name="T69" fmla="*/ 243 h 928"/>
                <a:gd name="T70" fmla="*/ 1533 w 1826"/>
                <a:gd name="T71" fmla="*/ 189 h 928"/>
                <a:gd name="T72" fmla="*/ 1531 w 1826"/>
                <a:gd name="T73" fmla="*/ 139 h 928"/>
                <a:gd name="T74" fmla="*/ 1521 w 1826"/>
                <a:gd name="T75" fmla="*/ 92 h 928"/>
                <a:gd name="T76" fmla="*/ 1507 w 1826"/>
                <a:gd name="T77" fmla="*/ 45 h 928"/>
                <a:gd name="T78" fmla="*/ 1487 w 1826"/>
                <a:gd name="T79" fmla="*/ 0 h 928"/>
                <a:gd name="T80" fmla="*/ 1826 w 1826"/>
                <a:gd name="T81" fmla="*/ 0 h 928"/>
                <a:gd name="T82" fmla="*/ 1826 w 1826"/>
                <a:gd name="T83" fmla="*/ 752 h 928"/>
                <a:gd name="T84" fmla="*/ 1822 w 1826"/>
                <a:gd name="T85" fmla="*/ 783 h 928"/>
                <a:gd name="T86" fmla="*/ 1812 w 1826"/>
                <a:gd name="T87" fmla="*/ 814 h 928"/>
                <a:gd name="T88" fmla="*/ 1796 w 1826"/>
                <a:gd name="T89" fmla="*/ 841 h 928"/>
                <a:gd name="T90" fmla="*/ 1775 w 1826"/>
                <a:gd name="T91" fmla="*/ 865 h 928"/>
                <a:gd name="T92" fmla="*/ 1749 w 1826"/>
                <a:gd name="T93" fmla="*/ 886 h 928"/>
                <a:gd name="T94" fmla="*/ 1718 w 1826"/>
                <a:gd name="T95" fmla="*/ 904 h 928"/>
                <a:gd name="T96" fmla="*/ 1684 w 1826"/>
                <a:gd name="T97" fmla="*/ 917 h 928"/>
                <a:gd name="T98" fmla="*/ 1648 w 1826"/>
                <a:gd name="T99" fmla="*/ 925 h 928"/>
                <a:gd name="T100" fmla="*/ 1608 w 1826"/>
                <a:gd name="T101" fmla="*/ 928 h 928"/>
                <a:gd name="T102" fmla="*/ 217 w 1826"/>
                <a:gd name="T103" fmla="*/ 928 h 928"/>
                <a:gd name="T104" fmla="*/ 179 w 1826"/>
                <a:gd name="T105" fmla="*/ 925 h 928"/>
                <a:gd name="T106" fmla="*/ 141 w 1826"/>
                <a:gd name="T107" fmla="*/ 917 h 928"/>
                <a:gd name="T108" fmla="*/ 107 w 1826"/>
                <a:gd name="T109" fmla="*/ 904 h 928"/>
                <a:gd name="T110" fmla="*/ 77 w 1826"/>
                <a:gd name="T111" fmla="*/ 886 h 928"/>
                <a:gd name="T112" fmla="*/ 51 w 1826"/>
                <a:gd name="T113" fmla="*/ 865 h 928"/>
                <a:gd name="T114" fmla="*/ 30 w 1826"/>
                <a:gd name="T115" fmla="*/ 841 h 928"/>
                <a:gd name="T116" fmla="*/ 14 w 1826"/>
                <a:gd name="T117" fmla="*/ 814 h 928"/>
                <a:gd name="T118" fmla="*/ 4 w 1826"/>
                <a:gd name="T119" fmla="*/ 783 h 928"/>
                <a:gd name="T120" fmla="*/ 0 w 1826"/>
                <a:gd name="T121" fmla="*/ 752 h 928"/>
                <a:gd name="T122" fmla="*/ 0 w 1826"/>
                <a:gd name="T123" fmla="*/ 0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26" h="928">
                  <a:moveTo>
                    <a:pt x="0" y="0"/>
                  </a:moveTo>
                  <a:lnTo>
                    <a:pt x="338" y="0"/>
                  </a:lnTo>
                  <a:lnTo>
                    <a:pt x="319" y="45"/>
                  </a:lnTo>
                  <a:lnTo>
                    <a:pt x="304" y="92"/>
                  </a:lnTo>
                  <a:lnTo>
                    <a:pt x="296" y="139"/>
                  </a:lnTo>
                  <a:lnTo>
                    <a:pt x="293" y="189"/>
                  </a:lnTo>
                  <a:lnTo>
                    <a:pt x="297" y="243"/>
                  </a:lnTo>
                  <a:lnTo>
                    <a:pt x="307" y="296"/>
                  </a:lnTo>
                  <a:lnTo>
                    <a:pt x="324" y="347"/>
                  </a:lnTo>
                  <a:lnTo>
                    <a:pt x="348" y="396"/>
                  </a:lnTo>
                  <a:lnTo>
                    <a:pt x="378" y="442"/>
                  </a:lnTo>
                  <a:lnTo>
                    <a:pt x="413" y="485"/>
                  </a:lnTo>
                  <a:lnTo>
                    <a:pt x="453" y="525"/>
                  </a:lnTo>
                  <a:lnTo>
                    <a:pt x="498" y="561"/>
                  </a:lnTo>
                  <a:lnTo>
                    <a:pt x="546" y="594"/>
                  </a:lnTo>
                  <a:lnTo>
                    <a:pt x="600" y="622"/>
                  </a:lnTo>
                  <a:lnTo>
                    <a:pt x="657" y="646"/>
                  </a:lnTo>
                  <a:lnTo>
                    <a:pt x="717" y="665"/>
                  </a:lnTo>
                  <a:lnTo>
                    <a:pt x="780" y="679"/>
                  </a:lnTo>
                  <a:lnTo>
                    <a:pt x="846" y="688"/>
                  </a:lnTo>
                  <a:lnTo>
                    <a:pt x="913" y="691"/>
                  </a:lnTo>
                  <a:lnTo>
                    <a:pt x="981" y="688"/>
                  </a:lnTo>
                  <a:lnTo>
                    <a:pt x="1045" y="679"/>
                  </a:lnTo>
                  <a:lnTo>
                    <a:pt x="1109" y="665"/>
                  </a:lnTo>
                  <a:lnTo>
                    <a:pt x="1169" y="646"/>
                  </a:lnTo>
                  <a:lnTo>
                    <a:pt x="1226" y="622"/>
                  </a:lnTo>
                  <a:lnTo>
                    <a:pt x="1279" y="594"/>
                  </a:lnTo>
                  <a:lnTo>
                    <a:pt x="1329" y="561"/>
                  </a:lnTo>
                  <a:lnTo>
                    <a:pt x="1373" y="525"/>
                  </a:lnTo>
                  <a:lnTo>
                    <a:pt x="1413" y="485"/>
                  </a:lnTo>
                  <a:lnTo>
                    <a:pt x="1448" y="442"/>
                  </a:lnTo>
                  <a:lnTo>
                    <a:pt x="1478" y="396"/>
                  </a:lnTo>
                  <a:lnTo>
                    <a:pt x="1502" y="347"/>
                  </a:lnTo>
                  <a:lnTo>
                    <a:pt x="1519" y="296"/>
                  </a:lnTo>
                  <a:lnTo>
                    <a:pt x="1529" y="243"/>
                  </a:lnTo>
                  <a:lnTo>
                    <a:pt x="1533" y="189"/>
                  </a:lnTo>
                  <a:lnTo>
                    <a:pt x="1531" y="139"/>
                  </a:lnTo>
                  <a:lnTo>
                    <a:pt x="1521" y="92"/>
                  </a:lnTo>
                  <a:lnTo>
                    <a:pt x="1507" y="45"/>
                  </a:lnTo>
                  <a:lnTo>
                    <a:pt x="1487" y="0"/>
                  </a:lnTo>
                  <a:lnTo>
                    <a:pt x="1826" y="0"/>
                  </a:lnTo>
                  <a:lnTo>
                    <a:pt x="1826" y="752"/>
                  </a:lnTo>
                  <a:lnTo>
                    <a:pt x="1822" y="783"/>
                  </a:lnTo>
                  <a:lnTo>
                    <a:pt x="1812" y="814"/>
                  </a:lnTo>
                  <a:lnTo>
                    <a:pt x="1796" y="841"/>
                  </a:lnTo>
                  <a:lnTo>
                    <a:pt x="1775" y="865"/>
                  </a:lnTo>
                  <a:lnTo>
                    <a:pt x="1749" y="886"/>
                  </a:lnTo>
                  <a:lnTo>
                    <a:pt x="1718" y="904"/>
                  </a:lnTo>
                  <a:lnTo>
                    <a:pt x="1684" y="917"/>
                  </a:lnTo>
                  <a:lnTo>
                    <a:pt x="1648" y="925"/>
                  </a:lnTo>
                  <a:lnTo>
                    <a:pt x="1608" y="928"/>
                  </a:lnTo>
                  <a:lnTo>
                    <a:pt x="217" y="928"/>
                  </a:lnTo>
                  <a:lnTo>
                    <a:pt x="179" y="925"/>
                  </a:lnTo>
                  <a:lnTo>
                    <a:pt x="141" y="917"/>
                  </a:lnTo>
                  <a:lnTo>
                    <a:pt x="107" y="904"/>
                  </a:lnTo>
                  <a:lnTo>
                    <a:pt x="77" y="886"/>
                  </a:lnTo>
                  <a:lnTo>
                    <a:pt x="51" y="865"/>
                  </a:lnTo>
                  <a:lnTo>
                    <a:pt x="30" y="841"/>
                  </a:lnTo>
                  <a:lnTo>
                    <a:pt x="14" y="814"/>
                  </a:lnTo>
                  <a:lnTo>
                    <a:pt x="4" y="783"/>
                  </a:lnTo>
                  <a:lnTo>
                    <a:pt x="0" y="75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45" name="Group 710"/>
          <p:cNvGrpSpPr>
            <a:grpSpLocks noChangeAspect="1"/>
          </p:cNvGrpSpPr>
          <p:nvPr/>
        </p:nvGrpSpPr>
        <p:grpSpPr bwMode="auto">
          <a:xfrm>
            <a:off x="869962" y="2832959"/>
            <a:ext cx="270050" cy="253132"/>
            <a:chOff x="5688" y="3183"/>
            <a:chExt cx="846" cy="793"/>
          </a:xfrm>
          <a:solidFill>
            <a:schemeClr val="tx1">
              <a:lumMod val="65000"/>
              <a:lumOff val="35000"/>
            </a:schemeClr>
          </a:solidFill>
        </p:grpSpPr>
        <p:sp>
          <p:nvSpPr>
            <p:cNvPr id="746" name="Freeform 712"/>
            <p:cNvSpPr>
              <a:spLocks/>
            </p:cNvSpPr>
            <p:nvPr/>
          </p:nvSpPr>
          <p:spPr bwMode="auto">
            <a:xfrm>
              <a:off x="6264" y="3434"/>
              <a:ext cx="178" cy="178"/>
            </a:xfrm>
            <a:custGeom>
              <a:avLst/>
              <a:gdLst>
                <a:gd name="T0" fmla="*/ 354 w 710"/>
                <a:gd name="T1" fmla="*/ 0 h 712"/>
                <a:gd name="T2" fmla="*/ 402 w 710"/>
                <a:gd name="T3" fmla="*/ 3 h 712"/>
                <a:gd name="T4" fmla="*/ 449 w 710"/>
                <a:gd name="T5" fmla="*/ 13 h 712"/>
                <a:gd name="T6" fmla="*/ 493 w 710"/>
                <a:gd name="T7" fmla="*/ 28 h 712"/>
                <a:gd name="T8" fmla="*/ 533 w 710"/>
                <a:gd name="T9" fmla="*/ 49 h 712"/>
                <a:gd name="T10" fmla="*/ 571 w 710"/>
                <a:gd name="T11" fmla="*/ 74 h 712"/>
                <a:gd name="T12" fmla="*/ 605 w 710"/>
                <a:gd name="T13" fmla="*/ 104 h 712"/>
                <a:gd name="T14" fmla="*/ 636 w 710"/>
                <a:gd name="T15" fmla="*/ 138 h 712"/>
                <a:gd name="T16" fmla="*/ 660 w 710"/>
                <a:gd name="T17" fmla="*/ 176 h 712"/>
                <a:gd name="T18" fmla="*/ 682 w 710"/>
                <a:gd name="T19" fmla="*/ 218 h 712"/>
                <a:gd name="T20" fmla="*/ 696 w 710"/>
                <a:gd name="T21" fmla="*/ 262 h 712"/>
                <a:gd name="T22" fmla="*/ 707 w 710"/>
                <a:gd name="T23" fmla="*/ 308 h 712"/>
                <a:gd name="T24" fmla="*/ 710 w 710"/>
                <a:gd name="T25" fmla="*/ 356 h 712"/>
                <a:gd name="T26" fmla="*/ 707 w 710"/>
                <a:gd name="T27" fmla="*/ 404 h 712"/>
                <a:gd name="T28" fmla="*/ 696 w 710"/>
                <a:gd name="T29" fmla="*/ 451 h 712"/>
                <a:gd name="T30" fmla="*/ 682 w 710"/>
                <a:gd name="T31" fmla="*/ 495 h 712"/>
                <a:gd name="T32" fmla="*/ 660 w 710"/>
                <a:gd name="T33" fmla="*/ 536 h 712"/>
                <a:gd name="T34" fmla="*/ 636 w 710"/>
                <a:gd name="T35" fmla="*/ 573 h 712"/>
                <a:gd name="T36" fmla="*/ 605 w 710"/>
                <a:gd name="T37" fmla="*/ 608 h 712"/>
                <a:gd name="T38" fmla="*/ 571 w 710"/>
                <a:gd name="T39" fmla="*/ 638 h 712"/>
                <a:gd name="T40" fmla="*/ 533 w 710"/>
                <a:gd name="T41" fmla="*/ 664 h 712"/>
                <a:gd name="T42" fmla="*/ 493 w 710"/>
                <a:gd name="T43" fmla="*/ 685 h 712"/>
                <a:gd name="T44" fmla="*/ 449 w 710"/>
                <a:gd name="T45" fmla="*/ 699 h 712"/>
                <a:gd name="T46" fmla="*/ 402 w 710"/>
                <a:gd name="T47" fmla="*/ 709 h 712"/>
                <a:gd name="T48" fmla="*/ 354 w 710"/>
                <a:gd name="T49" fmla="*/ 712 h 712"/>
                <a:gd name="T50" fmla="*/ 306 w 710"/>
                <a:gd name="T51" fmla="*/ 709 h 712"/>
                <a:gd name="T52" fmla="*/ 260 w 710"/>
                <a:gd name="T53" fmla="*/ 699 h 712"/>
                <a:gd name="T54" fmla="*/ 216 w 710"/>
                <a:gd name="T55" fmla="*/ 685 h 712"/>
                <a:gd name="T56" fmla="*/ 175 w 710"/>
                <a:gd name="T57" fmla="*/ 664 h 712"/>
                <a:gd name="T58" fmla="*/ 137 w 710"/>
                <a:gd name="T59" fmla="*/ 638 h 712"/>
                <a:gd name="T60" fmla="*/ 103 w 710"/>
                <a:gd name="T61" fmla="*/ 608 h 712"/>
                <a:gd name="T62" fmla="*/ 74 w 710"/>
                <a:gd name="T63" fmla="*/ 573 h 712"/>
                <a:gd name="T64" fmla="*/ 48 w 710"/>
                <a:gd name="T65" fmla="*/ 536 h 712"/>
                <a:gd name="T66" fmla="*/ 27 w 710"/>
                <a:gd name="T67" fmla="*/ 495 h 712"/>
                <a:gd name="T68" fmla="*/ 12 w 710"/>
                <a:gd name="T69" fmla="*/ 451 h 712"/>
                <a:gd name="T70" fmla="*/ 3 w 710"/>
                <a:gd name="T71" fmla="*/ 404 h 712"/>
                <a:gd name="T72" fmla="*/ 0 w 710"/>
                <a:gd name="T73" fmla="*/ 356 h 712"/>
                <a:gd name="T74" fmla="*/ 3 w 710"/>
                <a:gd name="T75" fmla="*/ 308 h 712"/>
                <a:gd name="T76" fmla="*/ 12 w 710"/>
                <a:gd name="T77" fmla="*/ 262 h 712"/>
                <a:gd name="T78" fmla="*/ 27 w 710"/>
                <a:gd name="T79" fmla="*/ 218 h 712"/>
                <a:gd name="T80" fmla="*/ 48 w 710"/>
                <a:gd name="T81" fmla="*/ 176 h 712"/>
                <a:gd name="T82" fmla="*/ 74 w 710"/>
                <a:gd name="T83" fmla="*/ 138 h 712"/>
                <a:gd name="T84" fmla="*/ 103 w 710"/>
                <a:gd name="T85" fmla="*/ 104 h 712"/>
                <a:gd name="T86" fmla="*/ 137 w 710"/>
                <a:gd name="T87" fmla="*/ 74 h 712"/>
                <a:gd name="T88" fmla="*/ 175 w 710"/>
                <a:gd name="T89" fmla="*/ 49 h 712"/>
                <a:gd name="T90" fmla="*/ 216 w 710"/>
                <a:gd name="T91" fmla="*/ 28 h 712"/>
                <a:gd name="T92" fmla="*/ 260 w 710"/>
                <a:gd name="T93" fmla="*/ 13 h 712"/>
                <a:gd name="T94" fmla="*/ 306 w 710"/>
                <a:gd name="T95" fmla="*/ 3 h 712"/>
                <a:gd name="T96" fmla="*/ 354 w 710"/>
                <a:gd name="T97" fmla="*/ 0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0" h="712">
                  <a:moveTo>
                    <a:pt x="354" y="0"/>
                  </a:moveTo>
                  <a:lnTo>
                    <a:pt x="402" y="3"/>
                  </a:lnTo>
                  <a:lnTo>
                    <a:pt x="449" y="13"/>
                  </a:lnTo>
                  <a:lnTo>
                    <a:pt x="493" y="28"/>
                  </a:lnTo>
                  <a:lnTo>
                    <a:pt x="533" y="49"/>
                  </a:lnTo>
                  <a:lnTo>
                    <a:pt x="571" y="74"/>
                  </a:lnTo>
                  <a:lnTo>
                    <a:pt x="605" y="104"/>
                  </a:lnTo>
                  <a:lnTo>
                    <a:pt x="636" y="138"/>
                  </a:lnTo>
                  <a:lnTo>
                    <a:pt x="660" y="176"/>
                  </a:lnTo>
                  <a:lnTo>
                    <a:pt x="682" y="218"/>
                  </a:lnTo>
                  <a:lnTo>
                    <a:pt x="696" y="262"/>
                  </a:lnTo>
                  <a:lnTo>
                    <a:pt x="707" y="308"/>
                  </a:lnTo>
                  <a:lnTo>
                    <a:pt x="710" y="356"/>
                  </a:lnTo>
                  <a:lnTo>
                    <a:pt x="707" y="404"/>
                  </a:lnTo>
                  <a:lnTo>
                    <a:pt x="696" y="451"/>
                  </a:lnTo>
                  <a:lnTo>
                    <a:pt x="682" y="495"/>
                  </a:lnTo>
                  <a:lnTo>
                    <a:pt x="660" y="536"/>
                  </a:lnTo>
                  <a:lnTo>
                    <a:pt x="636" y="573"/>
                  </a:lnTo>
                  <a:lnTo>
                    <a:pt x="605" y="608"/>
                  </a:lnTo>
                  <a:lnTo>
                    <a:pt x="571" y="638"/>
                  </a:lnTo>
                  <a:lnTo>
                    <a:pt x="533" y="664"/>
                  </a:lnTo>
                  <a:lnTo>
                    <a:pt x="493" y="685"/>
                  </a:lnTo>
                  <a:lnTo>
                    <a:pt x="449" y="699"/>
                  </a:lnTo>
                  <a:lnTo>
                    <a:pt x="402" y="709"/>
                  </a:lnTo>
                  <a:lnTo>
                    <a:pt x="354" y="712"/>
                  </a:lnTo>
                  <a:lnTo>
                    <a:pt x="306" y="709"/>
                  </a:lnTo>
                  <a:lnTo>
                    <a:pt x="260" y="699"/>
                  </a:lnTo>
                  <a:lnTo>
                    <a:pt x="216" y="685"/>
                  </a:lnTo>
                  <a:lnTo>
                    <a:pt x="175" y="664"/>
                  </a:lnTo>
                  <a:lnTo>
                    <a:pt x="137" y="638"/>
                  </a:lnTo>
                  <a:lnTo>
                    <a:pt x="103" y="608"/>
                  </a:lnTo>
                  <a:lnTo>
                    <a:pt x="74" y="573"/>
                  </a:lnTo>
                  <a:lnTo>
                    <a:pt x="48" y="536"/>
                  </a:lnTo>
                  <a:lnTo>
                    <a:pt x="27" y="495"/>
                  </a:lnTo>
                  <a:lnTo>
                    <a:pt x="12" y="451"/>
                  </a:lnTo>
                  <a:lnTo>
                    <a:pt x="3" y="404"/>
                  </a:lnTo>
                  <a:lnTo>
                    <a:pt x="0" y="356"/>
                  </a:lnTo>
                  <a:lnTo>
                    <a:pt x="3" y="308"/>
                  </a:lnTo>
                  <a:lnTo>
                    <a:pt x="12" y="262"/>
                  </a:lnTo>
                  <a:lnTo>
                    <a:pt x="27" y="218"/>
                  </a:lnTo>
                  <a:lnTo>
                    <a:pt x="48" y="176"/>
                  </a:lnTo>
                  <a:lnTo>
                    <a:pt x="74" y="138"/>
                  </a:lnTo>
                  <a:lnTo>
                    <a:pt x="103" y="104"/>
                  </a:lnTo>
                  <a:lnTo>
                    <a:pt x="137" y="74"/>
                  </a:lnTo>
                  <a:lnTo>
                    <a:pt x="175" y="49"/>
                  </a:lnTo>
                  <a:lnTo>
                    <a:pt x="216" y="28"/>
                  </a:lnTo>
                  <a:lnTo>
                    <a:pt x="260" y="13"/>
                  </a:lnTo>
                  <a:lnTo>
                    <a:pt x="306" y="3"/>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7" name="Freeform 713"/>
            <p:cNvSpPr>
              <a:spLocks/>
            </p:cNvSpPr>
            <p:nvPr/>
          </p:nvSpPr>
          <p:spPr bwMode="auto">
            <a:xfrm>
              <a:off x="5939" y="3183"/>
              <a:ext cx="50" cy="87"/>
            </a:xfrm>
            <a:custGeom>
              <a:avLst/>
              <a:gdLst>
                <a:gd name="T0" fmla="*/ 100 w 201"/>
                <a:gd name="T1" fmla="*/ 0 h 349"/>
                <a:gd name="T2" fmla="*/ 124 w 201"/>
                <a:gd name="T3" fmla="*/ 2 h 349"/>
                <a:gd name="T4" fmla="*/ 145 w 201"/>
                <a:gd name="T5" fmla="*/ 11 h 349"/>
                <a:gd name="T6" fmla="*/ 164 w 201"/>
                <a:gd name="T7" fmla="*/ 22 h 349"/>
                <a:gd name="T8" fmla="*/ 179 w 201"/>
                <a:gd name="T9" fmla="*/ 37 h 349"/>
                <a:gd name="T10" fmla="*/ 190 w 201"/>
                <a:gd name="T11" fmla="*/ 56 h 349"/>
                <a:gd name="T12" fmla="*/ 199 w 201"/>
                <a:gd name="T13" fmla="*/ 78 h 349"/>
                <a:gd name="T14" fmla="*/ 201 w 201"/>
                <a:gd name="T15" fmla="*/ 101 h 349"/>
                <a:gd name="T16" fmla="*/ 201 w 201"/>
                <a:gd name="T17" fmla="*/ 248 h 349"/>
                <a:gd name="T18" fmla="*/ 199 w 201"/>
                <a:gd name="T19" fmla="*/ 271 h 349"/>
                <a:gd name="T20" fmla="*/ 190 w 201"/>
                <a:gd name="T21" fmla="*/ 292 h 349"/>
                <a:gd name="T22" fmla="*/ 179 w 201"/>
                <a:gd name="T23" fmla="*/ 311 h 349"/>
                <a:gd name="T24" fmla="*/ 164 w 201"/>
                <a:gd name="T25" fmla="*/ 326 h 349"/>
                <a:gd name="T26" fmla="*/ 145 w 201"/>
                <a:gd name="T27" fmla="*/ 338 h 349"/>
                <a:gd name="T28" fmla="*/ 124 w 201"/>
                <a:gd name="T29" fmla="*/ 346 h 349"/>
                <a:gd name="T30" fmla="*/ 100 w 201"/>
                <a:gd name="T31" fmla="*/ 349 h 349"/>
                <a:gd name="T32" fmla="*/ 77 w 201"/>
                <a:gd name="T33" fmla="*/ 346 h 349"/>
                <a:gd name="T34" fmla="*/ 56 w 201"/>
                <a:gd name="T35" fmla="*/ 338 h 349"/>
                <a:gd name="T36" fmla="*/ 37 w 201"/>
                <a:gd name="T37" fmla="*/ 326 h 349"/>
                <a:gd name="T38" fmla="*/ 22 w 201"/>
                <a:gd name="T39" fmla="*/ 311 h 349"/>
                <a:gd name="T40" fmla="*/ 11 w 201"/>
                <a:gd name="T41" fmla="*/ 292 h 349"/>
                <a:gd name="T42" fmla="*/ 2 w 201"/>
                <a:gd name="T43" fmla="*/ 271 h 349"/>
                <a:gd name="T44" fmla="*/ 0 w 201"/>
                <a:gd name="T45" fmla="*/ 248 h 349"/>
                <a:gd name="T46" fmla="*/ 0 w 201"/>
                <a:gd name="T47" fmla="*/ 101 h 349"/>
                <a:gd name="T48" fmla="*/ 2 w 201"/>
                <a:gd name="T49" fmla="*/ 78 h 349"/>
                <a:gd name="T50" fmla="*/ 11 w 201"/>
                <a:gd name="T51" fmla="*/ 56 h 349"/>
                <a:gd name="T52" fmla="*/ 22 w 201"/>
                <a:gd name="T53" fmla="*/ 37 h 349"/>
                <a:gd name="T54" fmla="*/ 37 w 201"/>
                <a:gd name="T55" fmla="*/ 22 h 349"/>
                <a:gd name="T56" fmla="*/ 56 w 201"/>
                <a:gd name="T57" fmla="*/ 11 h 349"/>
                <a:gd name="T58" fmla="*/ 77 w 201"/>
                <a:gd name="T59" fmla="*/ 2 h 349"/>
                <a:gd name="T60" fmla="*/ 100 w 201"/>
                <a:gd name="T61" fmla="*/ 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1" h="349">
                  <a:moveTo>
                    <a:pt x="100" y="0"/>
                  </a:moveTo>
                  <a:lnTo>
                    <a:pt x="124" y="2"/>
                  </a:lnTo>
                  <a:lnTo>
                    <a:pt x="145" y="11"/>
                  </a:lnTo>
                  <a:lnTo>
                    <a:pt x="164" y="22"/>
                  </a:lnTo>
                  <a:lnTo>
                    <a:pt x="179" y="37"/>
                  </a:lnTo>
                  <a:lnTo>
                    <a:pt x="190" y="56"/>
                  </a:lnTo>
                  <a:lnTo>
                    <a:pt x="199" y="78"/>
                  </a:lnTo>
                  <a:lnTo>
                    <a:pt x="201" y="101"/>
                  </a:lnTo>
                  <a:lnTo>
                    <a:pt x="201" y="248"/>
                  </a:lnTo>
                  <a:lnTo>
                    <a:pt x="199" y="271"/>
                  </a:lnTo>
                  <a:lnTo>
                    <a:pt x="190" y="292"/>
                  </a:lnTo>
                  <a:lnTo>
                    <a:pt x="179" y="311"/>
                  </a:lnTo>
                  <a:lnTo>
                    <a:pt x="164" y="326"/>
                  </a:lnTo>
                  <a:lnTo>
                    <a:pt x="145" y="338"/>
                  </a:lnTo>
                  <a:lnTo>
                    <a:pt x="124" y="346"/>
                  </a:lnTo>
                  <a:lnTo>
                    <a:pt x="100" y="349"/>
                  </a:lnTo>
                  <a:lnTo>
                    <a:pt x="77" y="346"/>
                  </a:lnTo>
                  <a:lnTo>
                    <a:pt x="56" y="338"/>
                  </a:lnTo>
                  <a:lnTo>
                    <a:pt x="37" y="326"/>
                  </a:lnTo>
                  <a:lnTo>
                    <a:pt x="22" y="311"/>
                  </a:lnTo>
                  <a:lnTo>
                    <a:pt x="11" y="292"/>
                  </a:lnTo>
                  <a:lnTo>
                    <a:pt x="2" y="271"/>
                  </a:lnTo>
                  <a:lnTo>
                    <a:pt x="0" y="248"/>
                  </a:lnTo>
                  <a:lnTo>
                    <a:pt x="0" y="101"/>
                  </a:lnTo>
                  <a:lnTo>
                    <a:pt x="2" y="78"/>
                  </a:lnTo>
                  <a:lnTo>
                    <a:pt x="11" y="56"/>
                  </a:lnTo>
                  <a:lnTo>
                    <a:pt x="22" y="37"/>
                  </a:lnTo>
                  <a:lnTo>
                    <a:pt x="37" y="22"/>
                  </a:lnTo>
                  <a:lnTo>
                    <a:pt x="56" y="11"/>
                  </a:lnTo>
                  <a:lnTo>
                    <a:pt x="77" y="2"/>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8" name="Freeform 714"/>
            <p:cNvSpPr>
              <a:spLocks/>
            </p:cNvSpPr>
            <p:nvPr/>
          </p:nvSpPr>
          <p:spPr bwMode="auto">
            <a:xfrm>
              <a:off x="5719" y="3403"/>
              <a:ext cx="87" cy="51"/>
            </a:xfrm>
            <a:custGeom>
              <a:avLst/>
              <a:gdLst>
                <a:gd name="T0" fmla="*/ 101 w 349"/>
                <a:gd name="T1" fmla="*/ 0 h 202"/>
                <a:gd name="T2" fmla="*/ 248 w 349"/>
                <a:gd name="T3" fmla="*/ 0 h 202"/>
                <a:gd name="T4" fmla="*/ 271 w 349"/>
                <a:gd name="T5" fmla="*/ 3 h 202"/>
                <a:gd name="T6" fmla="*/ 292 w 349"/>
                <a:gd name="T7" fmla="*/ 11 h 202"/>
                <a:gd name="T8" fmla="*/ 311 w 349"/>
                <a:gd name="T9" fmla="*/ 22 h 202"/>
                <a:gd name="T10" fmla="*/ 326 w 349"/>
                <a:gd name="T11" fmla="*/ 39 h 202"/>
                <a:gd name="T12" fmla="*/ 339 w 349"/>
                <a:gd name="T13" fmla="*/ 57 h 202"/>
                <a:gd name="T14" fmla="*/ 346 w 349"/>
                <a:gd name="T15" fmla="*/ 78 h 202"/>
                <a:gd name="T16" fmla="*/ 349 w 349"/>
                <a:gd name="T17" fmla="*/ 101 h 202"/>
                <a:gd name="T18" fmla="*/ 346 w 349"/>
                <a:gd name="T19" fmla="*/ 124 h 202"/>
                <a:gd name="T20" fmla="*/ 339 w 349"/>
                <a:gd name="T21" fmla="*/ 146 h 202"/>
                <a:gd name="T22" fmla="*/ 326 w 349"/>
                <a:gd name="T23" fmla="*/ 164 h 202"/>
                <a:gd name="T24" fmla="*/ 311 w 349"/>
                <a:gd name="T25" fmla="*/ 180 h 202"/>
                <a:gd name="T26" fmla="*/ 292 w 349"/>
                <a:gd name="T27" fmla="*/ 192 h 202"/>
                <a:gd name="T28" fmla="*/ 271 w 349"/>
                <a:gd name="T29" fmla="*/ 199 h 202"/>
                <a:gd name="T30" fmla="*/ 248 w 349"/>
                <a:gd name="T31" fmla="*/ 202 h 202"/>
                <a:gd name="T32" fmla="*/ 101 w 349"/>
                <a:gd name="T33" fmla="*/ 202 h 202"/>
                <a:gd name="T34" fmla="*/ 79 w 349"/>
                <a:gd name="T35" fmla="*/ 199 h 202"/>
                <a:gd name="T36" fmla="*/ 57 w 349"/>
                <a:gd name="T37" fmla="*/ 192 h 202"/>
                <a:gd name="T38" fmla="*/ 38 w 349"/>
                <a:gd name="T39" fmla="*/ 180 h 202"/>
                <a:gd name="T40" fmla="*/ 23 w 349"/>
                <a:gd name="T41" fmla="*/ 164 h 202"/>
                <a:gd name="T42" fmla="*/ 11 w 349"/>
                <a:gd name="T43" fmla="*/ 146 h 202"/>
                <a:gd name="T44" fmla="*/ 3 w 349"/>
                <a:gd name="T45" fmla="*/ 124 h 202"/>
                <a:gd name="T46" fmla="*/ 0 w 349"/>
                <a:gd name="T47" fmla="*/ 101 h 202"/>
                <a:gd name="T48" fmla="*/ 3 w 349"/>
                <a:gd name="T49" fmla="*/ 78 h 202"/>
                <a:gd name="T50" fmla="*/ 11 w 349"/>
                <a:gd name="T51" fmla="*/ 57 h 202"/>
                <a:gd name="T52" fmla="*/ 23 w 349"/>
                <a:gd name="T53" fmla="*/ 39 h 202"/>
                <a:gd name="T54" fmla="*/ 38 w 349"/>
                <a:gd name="T55" fmla="*/ 22 h 202"/>
                <a:gd name="T56" fmla="*/ 57 w 349"/>
                <a:gd name="T57" fmla="*/ 11 h 202"/>
                <a:gd name="T58" fmla="*/ 79 w 349"/>
                <a:gd name="T59" fmla="*/ 3 h 202"/>
                <a:gd name="T60" fmla="*/ 101 w 349"/>
                <a:gd name="T6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9" h="202">
                  <a:moveTo>
                    <a:pt x="101" y="0"/>
                  </a:moveTo>
                  <a:lnTo>
                    <a:pt x="248" y="0"/>
                  </a:lnTo>
                  <a:lnTo>
                    <a:pt x="271" y="3"/>
                  </a:lnTo>
                  <a:lnTo>
                    <a:pt x="292" y="11"/>
                  </a:lnTo>
                  <a:lnTo>
                    <a:pt x="311" y="22"/>
                  </a:lnTo>
                  <a:lnTo>
                    <a:pt x="326" y="39"/>
                  </a:lnTo>
                  <a:lnTo>
                    <a:pt x="339" y="57"/>
                  </a:lnTo>
                  <a:lnTo>
                    <a:pt x="346" y="78"/>
                  </a:lnTo>
                  <a:lnTo>
                    <a:pt x="349" y="101"/>
                  </a:lnTo>
                  <a:lnTo>
                    <a:pt x="346" y="124"/>
                  </a:lnTo>
                  <a:lnTo>
                    <a:pt x="339" y="146"/>
                  </a:lnTo>
                  <a:lnTo>
                    <a:pt x="326" y="164"/>
                  </a:lnTo>
                  <a:lnTo>
                    <a:pt x="311" y="180"/>
                  </a:lnTo>
                  <a:lnTo>
                    <a:pt x="292" y="192"/>
                  </a:lnTo>
                  <a:lnTo>
                    <a:pt x="271" y="199"/>
                  </a:lnTo>
                  <a:lnTo>
                    <a:pt x="248" y="202"/>
                  </a:lnTo>
                  <a:lnTo>
                    <a:pt x="101" y="202"/>
                  </a:lnTo>
                  <a:lnTo>
                    <a:pt x="79" y="199"/>
                  </a:lnTo>
                  <a:lnTo>
                    <a:pt x="57" y="192"/>
                  </a:lnTo>
                  <a:lnTo>
                    <a:pt x="38" y="180"/>
                  </a:lnTo>
                  <a:lnTo>
                    <a:pt x="23" y="164"/>
                  </a:lnTo>
                  <a:lnTo>
                    <a:pt x="11" y="146"/>
                  </a:lnTo>
                  <a:lnTo>
                    <a:pt x="3" y="124"/>
                  </a:lnTo>
                  <a:lnTo>
                    <a:pt x="0" y="101"/>
                  </a:lnTo>
                  <a:lnTo>
                    <a:pt x="3" y="78"/>
                  </a:lnTo>
                  <a:lnTo>
                    <a:pt x="11" y="57"/>
                  </a:lnTo>
                  <a:lnTo>
                    <a:pt x="23" y="39"/>
                  </a:lnTo>
                  <a:lnTo>
                    <a:pt x="38" y="22"/>
                  </a:lnTo>
                  <a:lnTo>
                    <a:pt x="57" y="11"/>
                  </a:lnTo>
                  <a:lnTo>
                    <a:pt x="79" y="3"/>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9" name="Freeform 715"/>
            <p:cNvSpPr>
              <a:spLocks/>
            </p:cNvSpPr>
            <p:nvPr/>
          </p:nvSpPr>
          <p:spPr bwMode="auto">
            <a:xfrm>
              <a:off x="6122" y="3403"/>
              <a:ext cx="87" cy="51"/>
            </a:xfrm>
            <a:custGeom>
              <a:avLst/>
              <a:gdLst>
                <a:gd name="T0" fmla="*/ 101 w 349"/>
                <a:gd name="T1" fmla="*/ 0 h 202"/>
                <a:gd name="T2" fmla="*/ 248 w 349"/>
                <a:gd name="T3" fmla="*/ 0 h 202"/>
                <a:gd name="T4" fmla="*/ 270 w 349"/>
                <a:gd name="T5" fmla="*/ 3 h 202"/>
                <a:gd name="T6" fmla="*/ 292 w 349"/>
                <a:gd name="T7" fmla="*/ 11 h 202"/>
                <a:gd name="T8" fmla="*/ 311 w 349"/>
                <a:gd name="T9" fmla="*/ 22 h 202"/>
                <a:gd name="T10" fmla="*/ 326 w 349"/>
                <a:gd name="T11" fmla="*/ 39 h 202"/>
                <a:gd name="T12" fmla="*/ 338 w 349"/>
                <a:gd name="T13" fmla="*/ 57 h 202"/>
                <a:gd name="T14" fmla="*/ 345 w 349"/>
                <a:gd name="T15" fmla="*/ 78 h 202"/>
                <a:gd name="T16" fmla="*/ 349 w 349"/>
                <a:gd name="T17" fmla="*/ 101 h 202"/>
                <a:gd name="T18" fmla="*/ 345 w 349"/>
                <a:gd name="T19" fmla="*/ 124 h 202"/>
                <a:gd name="T20" fmla="*/ 338 w 349"/>
                <a:gd name="T21" fmla="*/ 146 h 202"/>
                <a:gd name="T22" fmla="*/ 326 w 349"/>
                <a:gd name="T23" fmla="*/ 164 h 202"/>
                <a:gd name="T24" fmla="*/ 311 w 349"/>
                <a:gd name="T25" fmla="*/ 180 h 202"/>
                <a:gd name="T26" fmla="*/ 292 w 349"/>
                <a:gd name="T27" fmla="*/ 192 h 202"/>
                <a:gd name="T28" fmla="*/ 270 w 349"/>
                <a:gd name="T29" fmla="*/ 199 h 202"/>
                <a:gd name="T30" fmla="*/ 248 w 349"/>
                <a:gd name="T31" fmla="*/ 202 h 202"/>
                <a:gd name="T32" fmla="*/ 101 w 349"/>
                <a:gd name="T33" fmla="*/ 202 h 202"/>
                <a:gd name="T34" fmla="*/ 78 w 349"/>
                <a:gd name="T35" fmla="*/ 199 h 202"/>
                <a:gd name="T36" fmla="*/ 57 w 349"/>
                <a:gd name="T37" fmla="*/ 192 h 202"/>
                <a:gd name="T38" fmla="*/ 38 w 349"/>
                <a:gd name="T39" fmla="*/ 180 h 202"/>
                <a:gd name="T40" fmla="*/ 23 w 349"/>
                <a:gd name="T41" fmla="*/ 164 h 202"/>
                <a:gd name="T42" fmla="*/ 10 w 349"/>
                <a:gd name="T43" fmla="*/ 146 h 202"/>
                <a:gd name="T44" fmla="*/ 3 w 349"/>
                <a:gd name="T45" fmla="*/ 124 h 202"/>
                <a:gd name="T46" fmla="*/ 0 w 349"/>
                <a:gd name="T47" fmla="*/ 101 h 202"/>
                <a:gd name="T48" fmla="*/ 3 w 349"/>
                <a:gd name="T49" fmla="*/ 78 h 202"/>
                <a:gd name="T50" fmla="*/ 10 w 349"/>
                <a:gd name="T51" fmla="*/ 57 h 202"/>
                <a:gd name="T52" fmla="*/ 23 w 349"/>
                <a:gd name="T53" fmla="*/ 39 h 202"/>
                <a:gd name="T54" fmla="*/ 38 w 349"/>
                <a:gd name="T55" fmla="*/ 22 h 202"/>
                <a:gd name="T56" fmla="*/ 57 w 349"/>
                <a:gd name="T57" fmla="*/ 11 h 202"/>
                <a:gd name="T58" fmla="*/ 78 w 349"/>
                <a:gd name="T59" fmla="*/ 3 h 202"/>
                <a:gd name="T60" fmla="*/ 101 w 349"/>
                <a:gd name="T6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9" h="202">
                  <a:moveTo>
                    <a:pt x="101" y="0"/>
                  </a:moveTo>
                  <a:lnTo>
                    <a:pt x="248" y="0"/>
                  </a:lnTo>
                  <a:lnTo>
                    <a:pt x="270" y="3"/>
                  </a:lnTo>
                  <a:lnTo>
                    <a:pt x="292" y="11"/>
                  </a:lnTo>
                  <a:lnTo>
                    <a:pt x="311" y="22"/>
                  </a:lnTo>
                  <a:lnTo>
                    <a:pt x="326" y="39"/>
                  </a:lnTo>
                  <a:lnTo>
                    <a:pt x="338" y="57"/>
                  </a:lnTo>
                  <a:lnTo>
                    <a:pt x="345" y="78"/>
                  </a:lnTo>
                  <a:lnTo>
                    <a:pt x="349" y="101"/>
                  </a:lnTo>
                  <a:lnTo>
                    <a:pt x="345" y="124"/>
                  </a:lnTo>
                  <a:lnTo>
                    <a:pt x="338" y="146"/>
                  </a:lnTo>
                  <a:lnTo>
                    <a:pt x="326" y="164"/>
                  </a:lnTo>
                  <a:lnTo>
                    <a:pt x="311" y="180"/>
                  </a:lnTo>
                  <a:lnTo>
                    <a:pt x="292" y="192"/>
                  </a:lnTo>
                  <a:lnTo>
                    <a:pt x="270" y="199"/>
                  </a:lnTo>
                  <a:lnTo>
                    <a:pt x="248" y="202"/>
                  </a:lnTo>
                  <a:lnTo>
                    <a:pt x="101" y="202"/>
                  </a:lnTo>
                  <a:lnTo>
                    <a:pt x="78" y="199"/>
                  </a:lnTo>
                  <a:lnTo>
                    <a:pt x="57" y="192"/>
                  </a:lnTo>
                  <a:lnTo>
                    <a:pt x="38" y="180"/>
                  </a:lnTo>
                  <a:lnTo>
                    <a:pt x="23" y="164"/>
                  </a:lnTo>
                  <a:lnTo>
                    <a:pt x="10" y="146"/>
                  </a:lnTo>
                  <a:lnTo>
                    <a:pt x="3" y="124"/>
                  </a:lnTo>
                  <a:lnTo>
                    <a:pt x="0" y="101"/>
                  </a:lnTo>
                  <a:lnTo>
                    <a:pt x="3" y="78"/>
                  </a:lnTo>
                  <a:lnTo>
                    <a:pt x="10" y="57"/>
                  </a:lnTo>
                  <a:lnTo>
                    <a:pt x="23" y="39"/>
                  </a:lnTo>
                  <a:lnTo>
                    <a:pt x="38" y="22"/>
                  </a:lnTo>
                  <a:lnTo>
                    <a:pt x="57" y="11"/>
                  </a:lnTo>
                  <a:lnTo>
                    <a:pt x="78" y="3"/>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0" name="Freeform 716"/>
            <p:cNvSpPr>
              <a:spLocks/>
            </p:cNvSpPr>
            <p:nvPr/>
          </p:nvSpPr>
          <p:spPr bwMode="auto">
            <a:xfrm>
              <a:off x="6080" y="3241"/>
              <a:ext cx="75" cy="76"/>
            </a:xfrm>
            <a:custGeom>
              <a:avLst/>
              <a:gdLst>
                <a:gd name="T0" fmla="*/ 215 w 304"/>
                <a:gd name="T1" fmla="*/ 0 h 305"/>
                <a:gd name="T2" fmla="*/ 237 w 304"/>
                <a:gd name="T3" fmla="*/ 5 h 305"/>
                <a:gd name="T4" fmla="*/ 257 w 304"/>
                <a:gd name="T5" fmla="*/ 15 h 305"/>
                <a:gd name="T6" fmla="*/ 275 w 304"/>
                <a:gd name="T7" fmla="*/ 29 h 305"/>
                <a:gd name="T8" fmla="*/ 289 w 304"/>
                <a:gd name="T9" fmla="*/ 48 h 305"/>
                <a:gd name="T10" fmla="*/ 300 w 304"/>
                <a:gd name="T11" fmla="*/ 68 h 305"/>
                <a:gd name="T12" fmla="*/ 304 w 304"/>
                <a:gd name="T13" fmla="*/ 90 h 305"/>
                <a:gd name="T14" fmla="*/ 304 w 304"/>
                <a:gd name="T15" fmla="*/ 112 h 305"/>
                <a:gd name="T16" fmla="*/ 300 w 304"/>
                <a:gd name="T17" fmla="*/ 133 h 305"/>
                <a:gd name="T18" fmla="*/ 289 w 304"/>
                <a:gd name="T19" fmla="*/ 154 h 305"/>
                <a:gd name="T20" fmla="*/ 275 w 304"/>
                <a:gd name="T21" fmla="*/ 172 h 305"/>
                <a:gd name="T22" fmla="*/ 171 w 304"/>
                <a:gd name="T23" fmla="*/ 276 h 305"/>
                <a:gd name="T24" fmla="*/ 156 w 304"/>
                <a:gd name="T25" fmla="*/ 289 h 305"/>
                <a:gd name="T26" fmla="*/ 138 w 304"/>
                <a:gd name="T27" fmla="*/ 298 h 305"/>
                <a:gd name="T28" fmla="*/ 120 w 304"/>
                <a:gd name="T29" fmla="*/ 303 h 305"/>
                <a:gd name="T30" fmla="*/ 100 w 304"/>
                <a:gd name="T31" fmla="*/ 305 h 305"/>
                <a:gd name="T32" fmla="*/ 82 w 304"/>
                <a:gd name="T33" fmla="*/ 303 h 305"/>
                <a:gd name="T34" fmla="*/ 62 w 304"/>
                <a:gd name="T35" fmla="*/ 298 h 305"/>
                <a:gd name="T36" fmla="*/ 45 w 304"/>
                <a:gd name="T37" fmla="*/ 289 h 305"/>
                <a:gd name="T38" fmla="*/ 29 w 304"/>
                <a:gd name="T39" fmla="*/ 276 h 305"/>
                <a:gd name="T40" fmla="*/ 15 w 304"/>
                <a:gd name="T41" fmla="*/ 258 h 305"/>
                <a:gd name="T42" fmla="*/ 6 w 304"/>
                <a:gd name="T43" fmla="*/ 237 h 305"/>
                <a:gd name="T44" fmla="*/ 0 w 304"/>
                <a:gd name="T45" fmla="*/ 216 h 305"/>
                <a:gd name="T46" fmla="*/ 0 w 304"/>
                <a:gd name="T47" fmla="*/ 194 h 305"/>
                <a:gd name="T48" fmla="*/ 6 w 304"/>
                <a:gd name="T49" fmla="*/ 172 h 305"/>
                <a:gd name="T50" fmla="*/ 15 w 304"/>
                <a:gd name="T51" fmla="*/ 152 h 305"/>
                <a:gd name="T52" fmla="*/ 29 w 304"/>
                <a:gd name="T53" fmla="*/ 133 h 305"/>
                <a:gd name="T54" fmla="*/ 133 w 304"/>
                <a:gd name="T55" fmla="*/ 29 h 305"/>
                <a:gd name="T56" fmla="*/ 152 w 304"/>
                <a:gd name="T57" fmla="*/ 15 h 305"/>
                <a:gd name="T58" fmla="*/ 171 w 304"/>
                <a:gd name="T59" fmla="*/ 5 h 305"/>
                <a:gd name="T60" fmla="*/ 193 w 304"/>
                <a:gd name="T61" fmla="*/ 0 h 305"/>
                <a:gd name="T62" fmla="*/ 215 w 304"/>
                <a:gd name="T63" fmla="*/ 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4" h="305">
                  <a:moveTo>
                    <a:pt x="215" y="0"/>
                  </a:moveTo>
                  <a:lnTo>
                    <a:pt x="237" y="5"/>
                  </a:lnTo>
                  <a:lnTo>
                    <a:pt x="257" y="15"/>
                  </a:lnTo>
                  <a:lnTo>
                    <a:pt x="275" y="29"/>
                  </a:lnTo>
                  <a:lnTo>
                    <a:pt x="289" y="48"/>
                  </a:lnTo>
                  <a:lnTo>
                    <a:pt x="300" y="68"/>
                  </a:lnTo>
                  <a:lnTo>
                    <a:pt x="304" y="90"/>
                  </a:lnTo>
                  <a:lnTo>
                    <a:pt x="304" y="112"/>
                  </a:lnTo>
                  <a:lnTo>
                    <a:pt x="300" y="133"/>
                  </a:lnTo>
                  <a:lnTo>
                    <a:pt x="289" y="154"/>
                  </a:lnTo>
                  <a:lnTo>
                    <a:pt x="275" y="172"/>
                  </a:lnTo>
                  <a:lnTo>
                    <a:pt x="171" y="276"/>
                  </a:lnTo>
                  <a:lnTo>
                    <a:pt x="156" y="289"/>
                  </a:lnTo>
                  <a:lnTo>
                    <a:pt x="138" y="298"/>
                  </a:lnTo>
                  <a:lnTo>
                    <a:pt x="120" y="303"/>
                  </a:lnTo>
                  <a:lnTo>
                    <a:pt x="100" y="305"/>
                  </a:lnTo>
                  <a:lnTo>
                    <a:pt x="82" y="303"/>
                  </a:lnTo>
                  <a:lnTo>
                    <a:pt x="62" y="298"/>
                  </a:lnTo>
                  <a:lnTo>
                    <a:pt x="45" y="289"/>
                  </a:lnTo>
                  <a:lnTo>
                    <a:pt x="29" y="276"/>
                  </a:lnTo>
                  <a:lnTo>
                    <a:pt x="15" y="258"/>
                  </a:lnTo>
                  <a:lnTo>
                    <a:pt x="6" y="237"/>
                  </a:lnTo>
                  <a:lnTo>
                    <a:pt x="0" y="216"/>
                  </a:lnTo>
                  <a:lnTo>
                    <a:pt x="0" y="194"/>
                  </a:lnTo>
                  <a:lnTo>
                    <a:pt x="6" y="172"/>
                  </a:lnTo>
                  <a:lnTo>
                    <a:pt x="15" y="152"/>
                  </a:lnTo>
                  <a:lnTo>
                    <a:pt x="29" y="133"/>
                  </a:lnTo>
                  <a:lnTo>
                    <a:pt x="133" y="29"/>
                  </a:lnTo>
                  <a:lnTo>
                    <a:pt x="152" y="15"/>
                  </a:lnTo>
                  <a:lnTo>
                    <a:pt x="171" y="5"/>
                  </a:lnTo>
                  <a:lnTo>
                    <a:pt x="193" y="0"/>
                  </a:lnTo>
                  <a:lnTo>
                    <a:pt x="2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1" name="Freeform 717"/>
            <p:cNvSpPr>
              <a:spLocks/>
            </p:cNvSpPr>
            <p:nvPr/>
          </p:nvSpPr>
          <p:spPr bwMode="auto">
            <a:xfrm>
              <a:off x="5773" y="3241"/>
              <a:ext cx="76" cy="76"/>
            </a:xfrm>
            <a:custGeom>
              <a:avLst/>
              <a:gdLst>
                <a:gd name="T0" fmla="*/ 111 w 303"/>
                <a:gd name="T1" fmla="*/ 0 h 305"/>
                <a:gd name="T2" fmla="*/ 133 w 303"/>
                <a:gd name="T3" fmla="*/ 5 h 305"/>
                <a:gd name="T4" fmla="*/ 153 w 303"/>
                <a:gd name="T5" fmla="*/ 15 h 305"/>
                <a:gd name="T6" fmla="*/ 171 w 303"/>
                <a:gd name="T7" fmla="*/ 29 h 305"/>
                <a:gd name="T8" fmla="*/ 275 w 303"/>
                <a:gd name="T9" fmla="*/ 133 h 305"/>
                <a:gd name="T10" fmla="*/ 289 w 303"/>
                <a:gd name="T11" fmla="*/ 152 h 305"/>
                <a:gd name="T12" fmla="*/ 298 w 303"/>
                <a:gd name="T13" fmla="*/ 172 h 305"/>
                <a:gd name="T14" fmla="*/ 303 w 303"/>
                <a:gd name="T15" fmla="*/ 194 h 305"/>
                <a:gd name="T16" fmla="*/ 303 w 303"/>
                <a:gd name="T17" fmla="*/ 216 h 305"/>
                <a:gd name="T18" fmla="*/ 298 w 303"/>
                <a:gd name="T19" fmla="*/ 237 h 305"/>
                <a:gd name="T20" fmla="*/ 289 w 303"/>
                <a:gd name="T21" fmla="*/ 258 h 305"/>
                <a:gd name="T22" fmla="*/ 275 w 303"/>
                <a:gd name="T23" fmla="*/ 276 h 305"/>
                <a:gd name="T24" fmla="*/ 259 w 303"/>
                <a:gd name="T25" fmla="*/ 289 h 305"/>
                <a:gd name="T26" fmla="*/ 242 w 303"/>
                <a:gd name="T27" fmla="*/ 298 h 305"/>
                <a:gd name="T28" fmla="*/ 223 w 303"/>
                <a:gd name="T29" fmla="*/ 303 h 305"/>
                <a:gd name="T30" fmla="*/ 204 w 303"/>
                <a:gd name="T31" fmla="*/ 305 h 305"/>
                <a:gd name="T32" fmla="*/ 184 w 303"/>
                <a:gd name="T33" fmla="*/ 303 h 305"/>
                <a:gd name="T34" fmla="*/ 166 w 303"/>
                <a:gd name="T35" fmla="*/ 298 h 305"/>
                <a:gd name="T36" fmla="*/ 148 w 303"/>
                <a:gd name="T37" fmla="*/ 289 h 305"/>
                <a:gd name="T38" fmla="*/ 133 w 303"/>
                <a:gd name="T39" fmla="*/ 276 h 305"/>
                <a:gd name="T40" fmla="*/ 29 w 303"/>
                <a:gd name="T41" fmla="*/ 172 h 305"/>
                <a:gd name="T42" fmla="*/ 15 w 303"/>
                <a:gd name="T43" fmla="*/ 154 h 305"/>
                <a:gd name="T44" fmla="*/ 4 w 303"/>
                <a:gd name="T45" fmla="*/ 133 h 305"/>
                <a:gd name="T46" fmla="*/ 0 w 303"/>
                <a:gd name="T47" fmla="*/ 112 h 305"/>
                <a:gd name="T48" fmla="*/ 0 w 303"/>
                <a:gd name="T49" fmla="*/ 90 h 305"/>
                <a:gd name="T50" fmla="*/ 4 w 303"/>
                <a:gd name="T51" fmla="*/ 68 h 305"/>
                <a:gd name="T52" fmla="*/ 15 w 303"/>
                <a:gd name="T53" fmla="*/ 48 h 305"/>
                <a:gd name="T54" fmla="*/ 29 w 303"/>
                <a:gd name="T55" fmla="*/ 29 h 305"/>
                <a:gd name="T56" fmla="*/ 47 w 303"/>
                <a:gd name="T57" fmla="*/ 15 h 305"/>
                <a:gd name="T58" fmla="*/ 67 w 303"/>
                <a:gd name="T59" fmla="*/ 5 h 305"/>
                <a:gd name="T60" fmla="*/ 89 w 303"/>
                <a:gd name="T61" fmla="*/ 0 h 305"/>
                <a:gd name="T62" fmla="*/ 111 w 303"/>
                <a:gd name="T63" fmla="*/ 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3" h="305">
                  <a:moveTo>
                    <a:pt x="111" y="0"/>
                  </a:moveTo>
                  <a:lnTo>
                    <a:pt x="133" y="5"/>
                  </a:lnTo>
                  <a:lnTo>
                    <a:pt x="153" y="15"/>
                  </a:lnTo>
                  <a:lnTo>
                    <a:pt x="171" y="29"/>
                  </a:lnTo>
                  <a:lnTo>
                    <a:pt x="275" y="133"/>
                  </a:lnTo>
                  <a:lnTo>
                    <a:pt x="289" y="152"/>
                  </a:lnTo>
                  <a:lnTo>
                    <a:pt x="298" y="172"/>
                  </a:lnTo>
                  <a:lnTo>
                    <a:pt x="303" y="194"/>
                  </a:lnTo>
                  <a:lnTo>
                    <a:pt x="303" y="216"/>
                  </a:lnTo>
                  <a:lnTo>
                    <a:pt x="298" y="237"/>
                  </a:lnTo>
                  <a:lnTo>
                    <a:pt x="289" y="258"/>
                  </a:lnTo>
                  <a:lnTo>
                    <a:pt x="275" y="276"/>
                  </a:lnTo>
                  <a:lnTo>
                    <a:pt x="259" y="289"/>
                  </a:lnTo>
                  <a:lnTo>
                    <a:pt x="242" y="298"/>
                  </a:lnTo>
                  <a:lnTo>
                    <a:pt x="223" y="303"/>
                  </a:lnTo>
                  <a:lnTo>
                    <a:pt x="204" y="305"/>
                  </a:lnTo>
                  <a:lnTo>
                    <a:pt x="184" y="303"/>
                  </a:lnTo>
                  <a:lnTo>
                    <a:pt x="166" y="298"/>
                  </a:lnTo>
                  <a:lnTo>
                    <a:pt x="148" y="289"/>
                  </a:lnTo>
                  <a:lnTo>
                    <a:pt x="133" y="276"/>
                  </a:lnTo>
                  <a:lnTo>
                    <a:pt x="29" y="172"/>
                  </a:lnTo>
                  <a:lnTo>
                    <a:pt x="15" y="154"/>
                  </a:lnTo>
                  <a:lnTo>
                    <a:pt x="4" y="133"/>
                  </a:lnTo>
                  <a:lnTo>
                    <a:pt x="0" y="112"/>
                  </a:lnTo>
                  <a:lnTo>
                    <a:pt x="0" y="90"/>
                  </a:lnTo>
                  <a:lnTo>
                    <a:pt x="4" y="68"/>
                  </a:lnTo>
                  <a:lnTo>
                    <a:pt x="15" y="48"/>
                  </a:lnTo>
                  <a:lnTo>
                    <a:pt x="29" y="29"/>
                  </a:lnTo>
                  <a:lnTo>
                    <a:pt x="47" y="15"/>
                  </a:lnTo>
                  <a:lnTo>
                    <a:pt x="67" y="5"/>
                  </a:lnTo>
                  <a:lnTo>
                    <a:pt x="89" y="0"/>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2" name="Freeform 718"/>
            <p:cNvSpPr>
              <a:spLocks/>
            </p:cNvSpPr>
            <p:nvPr/>
          </p:nvSpPr>
          <p:spPr bwMode="auto">
            <a:xfrm>
              <a:off x="5688" y="3884"/>
              <a:ext cx="846" cy="92"/>
            </a:xfrm>
            <a:custGeom>
              <a:avLst/>
              <a:gdLst>
                <a:gd name="T0" fmla="*/ 65 w 3386"/>
                <a:gd name="T1" fmla="*/ 0 h 368"/>
                <a:gd name="T2" fmla="*/ 3322 w 3386"/>
                <a:gd name="T3" fmla="*/ 0 h 368"/>
                <a:gd name="T4" fmla="*/ 3339 w 3386"/>
                <a:gd name="T5" fmla="*/ 2 h 368"/>
                <a:gd name="T6" fmla="*/ 3354 w 3386"/>
                <a:gd name="T7" fmla="*/ 9 h 368"/>
                <a:gd name="T8" fmla="*/ 3367 w 3386"/>
                <a:gd name="T9" fmla="*/ 18 h 368"/>
                <a:gd name="T10" fmla="*/ 3378 w 3386"/>
                <a:gd name="T11" fmla="*/ 32 h 368"/>
                <a:gd name="T12" fmla="*/ 3384 w 3386"/>
                <a:gd name="T13" fmla="*/ 47 h 368"/>
                <a:gd name="T14" fmla="*/ 3386 w 3386"/>
                <a:gd name="T15" fmla="*/ 65 h 368"/>
                <a:gd name="T16" fmla="*/ 3386 w 3386"/>
                <a:gd name="T17" fmla="*/ 303 h 368"/>
                <a:gd name="T18" fmla="*/ 3384 w 3386"/>
                <a:gd name="T19" fmla="*/ 320 h 368"/>
                <a:gd name="T20" fmla="*/ 3378 w 3386"/>
                <a:gd name="T21" fmla="*/ 336 h 368"/>
                <a:gd name="T22" fmla="*/ 3367 w 3386"/>
                <a:gd name="T23" fmla="*/ 349 h 368"/>
                <a:gd name="T24" fmla="*/ 3354 w 3386"/>
                <a:gd name="T25" fmla="*/ 359 h 368"/>
                <a:gd name="T26" fmla="*/ 3339 w 3386"/>
                <a:gd name="T27" fmla="*/ 366 h 368"/>
                <a:gd name="T28" fmla="*/ 3322 w 3386"/>
                <a:gd name="T29" fmla="*/ 368 h 368"/>
                <a:gd name="T30" fmla="*/ 65 w 3386"/>
                <a:gd name="T31" fmla="*/ 368 h 368"/>
                <a:gd name="T32" fmla="*/ 47 w 3386"/>
                <a:gd name="T33" fmla="*/ 366 h 368"/>
                <a:gd name="T34" fmla="*/ 32 w 3386"/>
                <a:gd name="T35" fmla="*/ 359 h 368"/>
                <a:gd name="T36" fmla="*/ 19 w 3386"/>
                <a:gd name="T37" fmla="*/ 349 h 368"/>
                <a:gd name="T38" fmla="*/ 9 w 3386"/>
                <a:gd name="T39" fmla="*/ 336 h 368"/>
                <a:gd name="T40" fmla="*/ 2 w 3386"/>
                <a:gd name="T41" fmla="*/ 320 h 368"/>
                <a:gd name="T42" fmla="*/ 0 w 3386"/>
                <a:gd name="T43" fmla="*/ 303 h 368"/>
                <a:gd name="T44" fmla="*/ 0 w 3386"/>
                <a:gd name="T45" fmla="*/ 65 h 368"/>
                <a:gd name="T46" fmla="*/ 2 w 3386"/>
                <a:gd name="T47" fmla="*/ 47 h 368"/>
                <a:gd name="T48" fmla="*/ 9 w 3386"/>
                <a:gd name="T49" fmla="*/ 32 h 368"/>
                <a:gd name="T50" fmla="*/ 19 w 3386"/>
                <a:gd name="T51" fmla="*/ 18 h 368"/>
                <a:gd name="T52" fmla="*/ 32 w 3386"/>
                <a:gd name="T53" fmla="*/ 9 h 368"/>
                <a:gd name="T54" fmla="*/ 47 w 3386"/>
                <a:gd name="T55" fmla="*/ 2 h 368"/>
                <a:gd name="T56" fmla="*/ 65 w 3386"/>
                <a:gd name="T57"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86" h="368">
                  <a:moveTo>
                    <a:pt x="65" y="0"/>
                  </a:moveTo>
                  <a:lnTo>
                    <a:pt x="3322" y="0"/>
                  </a:lnTo>
                  <a:lnTo>
                    <a:pt x="3339" y="2"/>
                  </a:lnTo>
                  <a:lnTo>
                    <a:pt x="3354" y="9"/>
                  </a:lnTo>
                  <a:lnTo>
                    <a:pt x="3367" y="18"/>
                  </a:lnTo>
                  <a:lnTo>
                    <a:pt x="3378" y="32"/>
                  </a:lnTo>
                  <a:lnTo>
                    <a:pt x="3384" y="47"/>
                  </a:lnTo>
                  <a:lnTo>
                    <a:pt x="3386" y="65"/>
                  </a:lnTo>
                  <a:lnTo>
                    <a:pt x="3386" y="303"/>
                  </a:lnTo>
                  <a:lnTo>
                    <a:pt x="3384" y="320"/>
                  </a:lnTo>
                  <a:lnTo>
                    <a:pt x="3378" y="336"/>
                  </a:lnTo>
                  <a:lnTo>
                    <a:pt x="3367" y="349"/>
                  </a:lnTo>
                  <a:lnTo>
                    <a:pt x="3354" y="359"/>
                  </a:lnTo>
                  <a:lnTo>
                    <a:pt x="3339" y="366"/>
                  </a:lnTo>
                  <a:lnTo>
                    <a:pt x="3322" y="368"/>
                  </a:lnTo>
                  <a:lnTo>
                    <a:pt x="65" y="368"/>
                  </a:lnTo>
                  <a:lnTo>
                    <a:pt x="47" y="366"/>
                  </a:lnTo>
                  <a:lnTo>
                    <a:pt x="32" y="359"/>
                  </a:lnTo>
                  <a:lnTo>
                    <a:pt x="19" y="349"/>
                  </a:lnTo>
                  <a:lnTo>
                    <a:pt x="9" y="336"/>
                  </a:lnTo>
                  <a:lnTo>
                    <a:pt x="2" y="320"/>
                  </a:lnTo>
                  <a:lnTo>
                    <a:pt x="0" y="303"/>
                  </a:lnTo>
                  <a:lnTo>
                    <a:pt x="0" y="65"/>
                  </a:lnTo>
                  <a:lnTo>
                    <a:pt x="2" y="47"/>
                  </a:lnTo>
                  <a:lnTo>
                    <a:pt x="9" y="32"/>
                  </a:lnTo>
                  <a:lnTo>
                    <a:pt x="19" y="18"/>
                  </a:lnTo>
                  <a:lnTo>
                    <a:pt x="32" y="9"/>
                  </a:lnTo>
                  <a:lnTo>
                    <a:pt x="47"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3" name="Freeform 719"/>
            <p:cNvSpPr>
              <a:spLocks/>
            </p:cNvSpPr>
            <p:nvPr/>
          </p:nvSpPr>
          <p:spPr bwMode="auto">
            <a:xfrm>
              <a:off x="6180" y="3647"/>
              <a:ext cx="346" cy="202"/>
            </a:xfrm>
            <a:custGeom>
              <a:avLst/>
              <a:gdLst>
                <a:gd name="T0" fmla="*/ 426 w 1384"/>
                <a:gd name="T1" fmla="*/ 2 h 805"/>
                <a:gd name="T2" fmla="*/ 443 w 1384"/>
                <a:gd name="T3" fmla="*/ 20 h 805"/>
                <a:gd name="T4" fmla="*/ 662 w 1384"/>
                <a:gd name="T5" fmla="*/ 617 h 805"/>
                <a:gd name="T6" fmla="*/ 681 w 1384"/>
                <a:gd name="T7" fmla="*/ 630 h 805"/>
                <a:gd name="T8" fmla="*/ 703 w 1384"/>
                <a:gd name="T9" fmla="*/ 630 h 805"/>
                <a:gd name="T10" fmla="*/ 722 w 1384"/>
                <a:gd name="T11" fmla="*/ 617 h 805"/>
                <a:gd name="T12" fmla="*/ 942 w 1384"/>
                <a:gd name="T13" fmla="*/ 20 h 805"/>
                <a:gd name="T14" fmla="*/ 957 w 1384"/>
                <a:gd name="T15" fmla="*/ 3 h 805"/>
                <a:gd name="T16" fmla="*/ 980 w 1384"/>
                <a:gd name="T17" fmla="*/ 1 h 805"/>
                <a:gd name="T18" fmla="*/ 1169 w 1384"/>
                <a:gd name="T19" fmla="*/ 31 h 805"/>
                <a:gd name="T20" fmla="*/ 1241 w 1384"/>
                <a:gd name="T21" fmla="*/ 66 h 805"/>
                <a:gd name="T22" fmla="*/ 1301 w 1384"/>
                <a:gd name="T23" fmla="*/ 116 h 805"/>
                <a:gd name="T24" fmla="*/ 1346 w 1384"/>
                <a:gd name="T25" fmla="*/ 179 h 805"/>
                <a:gd name="T26" fmla="*/ 1374 w 1384"/>
                <a:gd name="T27" fmla="*/ 251 h 805"/>
                <a:gd name="T28" fmla="*/ 1384 w 1384"/>
                <a:gd name="T29" fmla="*/ 330 h 805"/>
                <a:gd name="T30" fmla="*/ 1382 w 1384"/>
                <a:gd name="T31" fmla="*/ 775 h 805"/>
                <a:gd name="T32" fmla="*/ 1365 w 1384"/>
                <a:gd name="T33" fmla="*/ 796 h 805"/>
                <a:gd name="T34" fmla="*/ 1339 w 1384"/>
                <a:gd name="T35" fmla="*/ 805 h 805"/>
                <a:gd name="T36" fmla="*/ 31 w 1384"/>
                <a:gd name="T37" fmla="*/ 802 h 805"/>
                <a:gd name="T38" fmla="*/ 9 w 1384"/>
                <a:gd name="T39" fmla="*/ 787 h 805"/>
                <a:gd name="T40" fmla="*/ 0 w 1384"/>
                <a:gd name="T41" fmla="*/ 760 h 805"/>
                <a:gd name="T42" fmla="*/ 2 w 1384"/>
                <a:gd name="T43" fmla="*/ 291 h 805"/>
                <a:gd name="T44" fmla="*/ 23 w 1384"/>
                <a:gd name="T45" fmla="*/ 215 h 805"/>
                <a:gd name="T46" fmla="*/ 60 w 1384"/>
                <a:gd name="T47" fmla="*/ 147 h 805"/>
                <a:gd name="T48" fmla="*/ 112 w 1384"/>
                <a:gd name="T49" fmla="*/ 89 h 805"/>
                <a:gd name="T50" fmla="*/ 179 w 1384"/>
                <a:gd name="T51" fmla="*/ 47 h 805"/>
                <a:gd name="T52" fmla="*/ 219 w 1384"/>
                <a:gd name="T53" fmla="*/ 31 h 805"/>
                <a:gd name="T54" fmla="*/ 243 w 1384"/>
                <a:gd name="T55" fmla="*/ 27 h 805"/>
                <a:gd name="T56" fmla="*/ 281 w 1384"/>
                <a:gd name="T57" fmla="*/ 21 h 805"/>
                <a:gd name="T58" fmla="*/ 325 w 1384"/>
                <a:gd name="T59" fmla="*/ 13 h 805"/>
                <a:gd name="T60" fmla="*/ 367 w 1384"/>
                <a:gd name="T61" fmla="*/ 7 h 805"/>
                <a:gd name="T62" fmla="*/ 400 w 1384"/>
                <a:gd name="T63" fmla="*/ 2 h 805"/>
                <a:gd name="T64" fmla="*/ 414 w 1384"/>
                <a:gd name="T65" fmla="*/ 0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84" h="805">
                  <a:moveTo>
                    <a:pt x="414" y="0"/>
                  </a:moveTo>
                  <a:lnTo>
                    <a:pt x="426" y="2"/>
                  </a:lnTo>
                  <a:lnTo>
                    <a:pt x="436" y="9"/>
                  </a:lnTo>
                  <a:lnTo>
                    <a:pt x="443" y="20"/>
                  </a:lnTo>
                  <a:lnTo>
                    <a:pt x="656" y="607"/>
                  </a:lnTo>
                  <a:lnTo>
                    <a:pt x="662" y="617"/>
                  </a:lnTo>
                  <a:lnTo>
                    <a:pt x="671" y="625"/>
                  </a:lnTo>
                  <a:lnTo>
                    <a:pt x="681" y="630"/>
                  </a:lnTo>
                  <a:lnTo>
                    <a:pt x="692" y="631"/>
                  </a:lnTo>
                  <a:lnTo>
                    <a:pt x="703" y="630"/>
                  </a:lnTo>
                  <a:lnTo>
                    <a:pt x="714" y="625"/>
                  </a:lnTo>
                  <a:lnTo>
                    <a:pt x="722" y="617"/>
                  </a:lnTo>
                  <a:lnTo>
                    <a:pt x="728" y="607"/>
                  </a:lnTo>
                  <a:lnTo>
                    <a:pt x="942" y="20"/>
                  </a:lnTo>
                  <a:lnTo>
                    <a:pt x="948" y="10"/>
                  </a:lnTo>
                  <a:lnTo>
                    <a:pt x="957" y="3"/>
                  </a:lnTo>
                  <a:lnTo>
                    <a:pt x="969" y="0"/>
                  </a:lnTo>
                  <a:lnTo>
                    <a:pt x="980" y="1"/>
                  </a:lnTo>
                  <a:lnTo>
                    <a:pt x="1168" y="31"/>
                  </a:lnTo>
                  <a:lnTo>
                    <a:pt x="1169" y="31"/>
                  </a:lnTo>
                  <a:lnTo>
                    <a:pt x="1206" y="47"/>
                  </a:lnTo>
                  <a:lnTo>
                    <a:pt x="1241" y="66"/>
                  </a:lnTo>
                  <a:lnTo>
                    <a:pt x="1272" y="89"/>
                  </a:lnTo>
                  <a:lnTo>
                    <a:pt x="1301" y="116"/>
                  </a:lnTo>
                  <a:lnTo>
                    <a:pt x="1324" y="146"/>
                  </a:lnTo>
                  <a:lnTo>
                    <a:pt x="1346" y="179"/>
                  </a:lnTo>
                  <a:lnTo>
                    <a:pt x="1362" y="214"/>
                  </a:lnTo>
                  <a:lnTo>
                    <a:pt x="1374" y="251"/>
                  </a:lnTo>
                  <a:lnTo>
                    <a:pt x="1382" y="290"/>
                  </a:lnTo>
                  <a:lnTo>
                    <a:pt x="1384" y="330"/>
                  </a:lnTo>
                  <a:lnTo>
                    <a:pt x="1384" y="760"/>
                  </a:lnTo>
                  <a:lnTo>
                    <a:pt x="1382" y="775"/>
                  </a:lnTo>
                  <a:lnTo>
                    <a:pt x="1376" y="787"/>
                  </a:lnTo>
                  <a:lnTo>
                    <a:pt x="1365" y="796"/>
                  </a:lnTo>
                  <a:lnTo>
                    <a:pt x="1353" y="802"/>
                  </a:lnTo>
                  <a:lnTo>
                    <a:pt x="1339" y="805"/>
                  </a:lnTo>
                  <a:lnTo>
                    <a:pt x="46" y="805"/>
                  </a:lnTo>
                  <a:lnTo>
                    <a:pt x="31" y="802"/>
                  </a:lnTo>
                  <a:lnTo>
                    <a:pt x="19" y="796"/>
                  </a:lnTo>
                  <a:lnTo>
                    <a:pt x="9" y="787"/>
                  </a:lnTo>
                  <a:lnTo>
                    <a:pt x="2" y="775"/>
                  </a:lnTo>
                  <a:lnTo>
                    <a:pt x="0" y="760"/>
                  </a:lnTo>
                  <a:lnTo>
                    <a:pt x="0" y="331"/>
                  </a:lnTo>
                  <a:lnTo>
                    <a:pt x="2" y="291"/>
                  </a:lnTo>
                  <a:lnTo>
                    <a:pt x="11" y="252"/>
                  </a:lnTo>
                  <a:lnTo>
                    <a:pt x="23" y="215"/>
                  </a:lnTo>
                  <a:lnTo>
                    <a:pt x="39" y="180"/>
                  </a:lnTo>
                  <a:lnTo>
                    <a:pt x="60" y="147"/>
                  </a:lnTo>
                  <a:lnTo>
                    <a:pt x="85" y="117"/>
                  </a:lnTo>
                  <a:lnTo>
                    <a:pt x="112" y="89"/>
                  </a:lnTo>
                  <a:lnTo>
                    <a:pt x="144" y="66"/>
                  </a:lnTo>
                  <a:lnTo>
                    <a:pt x="179" y="47"/>
                  </a:lnTo>
                  <a:lnTo>
                    <a:pt x="216" y="31"/>
                  </a:lnTo>
                  <a:lnTo>
                    <a:pt x="219" y="31"/>
                  </a:lnTo>
                  <a:lnTo>
                    <a:pt x="229" y="29"/>
                  </a:lnTo>
                  <a:lnTo>
                    <a:pt x="243" y="27"/>
                  </a:lnTo>
                  <a:lnTo>
                    <a:pt x="260" y="24"/>
                  </a:lnTo>
                  <a:lnTo>
                    <a:pt x="281" y="21"/>
                  </a:lnTo>
                  <a:lnTo>
                    <a:pt x="303" y="17"/>
                  </a:lnTo>
                  <a:lnTo>
                    <a:pt x="325" y="13"/>
                  </a:lnTo>
                  <a:lnTo>
                    <a:pt x="347" y="10"/>
                  </a:lnTo>
                  <a:lnTo>
                    <a:pt x="367" y="7"/>
                  </a:lnTo>
                  <a:lnTo>
                    <a:pt x="386" y="4"/>
                  </a:lnTo>
                  <a:lnTo>
                    <a:pt x="400" y="2"/>
                  </a:lnTo>
                  <a:lnTo>
                    <a:pt x="409" y="0"/>
                  </a:lnTo>
                  <a:lnTo>
                    <a:pt x="4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4" name="Freeform 720"/>
            <p:cNvSpPr>
              <a:spLocks/>
            </p:cNvSpPr>
            <p:nvPr/>
          </p:nvSpPr>
          <p:spPr bwMode="auto">
            <a:xfrm>
              <a:off x="5817" y="3282"/>
              <a:ext cx="295" cy="295"/>
            </a:xfrm>
            <a:custGeom>
              <a:avLst/>
              <a:gdLst>
                <a:gd name="T0" fmla="*/ 650 w 1179"/>
                <a:gd name="T1" fmla="*/ 3 h 1179"/>
                <a:gd name="T2" fmla="*/ 765 w 1179"/>
                <a:gd name="T3" fmla="*/ 27 h 1179"/>
                <a:gd name="T4" fmla="*/ 870 w 1179"/>
                <a:gd name="T5" fmla="*/ 72 h 1179"/>
                <a:gd name="T6" fmla="*/ 964 w 1179"/>
                <a:gd name="T7" fmla="*/ 135 h 1179"/>
                <a:gd name="T8" fmla="*/ 1044 w 1179"/>
                <a:gd name="T9" fmla="*/ 216 h 1179"/>
                <a:gd name="T10" fmla="*/ 1107 w 1179"/>
                <a:gd name="T11" fmla="*/ 309 h 1179"/>
                <a:gd name="T12" fmla="*/ 1152 w 1179"/>
                <a:gd name="T13" fmla="*/ 415 h 1179"/>
                <a:gd name="T14" fmla="*/ 1176 w 1179"/>
                <a:gd name="T15" fmla="*/ 531 h 1179"/>
                <a:gd name="T16" fmla="*/ 1176 w 1179"/>
                <a:gd name="T17" fmla="*/ 644 h 1179"/>
                <a:gd name="T18" fmla="*/ 1157 w 1179"/>
                <a:gd name="T19" fmla="*/ 748 h 1179"/>
                <a:gd name="T20" fmla="*/ 1120 w 1179"/>
                <a:gd name="T21" fmla="*/ 846 h 1179"/>
                <a:gd name="T22" fmla="*/ 1068 w 1179"/>
                <a:gd name="T23" fmla="*/ 936 h 1179"/>
                <a:gd name="T24" fmla="*/ 1000 w 1179"/>
                <a:gd name="T25" fmla="*/ 1015 h 1179"/>
                <a:gd name="T26" fmla="*/ 918 w 1179"/>
                <a:gd name="T27" fmla="*/ 1081 h 1179"/>
                <a:gd name="T28" fmla="*/ 905 w 1179"/>
                <a:gd name="T29" fmla="*/ 1179 h 1179"/>
                <a:gd name="T30" fmla="*/ 787 w 1179"/>
                <a:gd name="T31" fmla="*/ 786 h 1179"/>
                <a:gd name="T32" fmla="*/ 786 w 1179"/>
                <a:gd name="T33" fmla="*/ 756 h 1179"/>
                <a:gd name="T34" fmla="*/ 773 w 1179"/>
                <a:gd name="T35" fmla="*/ 728 h 1179"/>
                <a:gd name="T36" fmla="*/ 748 w 1179"/>
                <a:gd name="T37" fmla="*/ 708 h 1179"/>
                <a:gd name="T38" fmla="*/ 717 w 1179"/>
                <a:gd name="T39" fmla="*/ 702 h 1179"/>
                <a:gd name="T40" fmla="*/ 446 w 1179"/>
                <a:gd name="T41" fmla="*/ 704 h 1179"/>
                <a:gd name="T42" fmla="*/ 417 w 1179"/>
                <a:gd name="T43" fmla="*/ 716 h 1179"/>
                <a:gd name="T44" fmla="*/ 398 w 1179"/>
                <a:gd name="T45" fmla="*/ 741 h 1179"/>
                <a:gd name="T46" fmla="*/ 391 w 1179"/>
                <a:gd name="T47" fmla="*/ 771 h 1179"/>
                <a:gd name="T48" fmla="*/ 468 w 1179"/>
                <a:gd name="T49" fmla="*/ 1179 h 1179"/>
                <a:gd name="T50" fmla="*/ 268 w 1179"/>
                <a:gd name="T51" fmla="*/ 1132 h 1179"/>
                <a:gd name="T52" fmla="*/ 219 w 1179"/>
                <a:gd name="T53" fmla="*/ 1050 h 1179"/>
                <a:gd name="T54" fmla="*/ 144 w 1179"/>
                <a:gd name="T55" fmla="*/ 977 h 1179"/>
                <a:gd name="T56" fmla="*/ 83 w 1179"/>
                <a:gd name="T57" fmla="*/ 893 h 1179"/>
                <a:gd name="T58" fmla="*/ 38 w 1179"/>
                <a:gd name="T59" fmla="*/ 798 h 1179"/>
                <a:gd name="T60" fmla="*/ 10 w 1179"/>
                <a:gd name="T61" fmla="*/ 697 h 1179"/>
                <a:gd name="T62" fmla="*/ 0 w 1179"/>
                <a:gd name="T63" fmla="*/ 591 h 1179"/>
                <a:gd name="T64" fmla="*/ 12 w 1179"/>
                <a:gd name="T65" fmla="*/ 472 h 1179"/>
                <a:gd name="T66" fmla="*/ 47 w 1179"/>
                <a:gd name="T67" fmla="*/ 362 h 1179"/>
                <a:gd name="T68" fmla="*/ 101 w 1179"/>
                <a:gd name="T69" fmla="*/ 261 h 1179"/>
                <a:gd name="T70" fmla="*/ 173 w 1179"/>
                <a:gd name="T71" fmla="*/ 173 h 1179"/>
                <a:gd name="T72" fmla="*/ 260 w 1179"/>
                <a:gd name="T73" fmla="*/ 101 h 1179"/>
                <a:gd name="T74" fmla="*/ 361 w 1179"/>
                <a:gd name="T75" fmla="*/ 46 h 1179"/>
                <a:gd name="T76" fmla="*/ 471 w 1179"/>
                <a:gd name="T77" fmla="*/ 12 h 1179"/>
                <a:gd name="T78" fmla="*/ 589 w 1179"/>
                <a:gd name="T79"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9" h="1179">
                  <a:moveTo>
                    <a:pt x="589" y="0"/>
                  </a:moveTo>
                  <a:lnTo>
                    <a:pt x="650" y="3"/>
                  </a:lnTo>
                  <a:lnTo>
                    <a:pt x="708" y="12"/>
                  </a:lnTo>
                  <a:lnTo>
                    <a:pt x="765" y="27"/>
                  </a:lnTo>
                  <a:lnTo>
                    <a:pt x="818" y="46"/>
                  </a:lnTo>
                  <a:lnTo>
                    <a:pt x="870" y="72"/>
                  </a:lnTo>
                  <a:lnTo>
                    <a:pt x="919" y="101"/>
                  </a:lnTo>
                  <a:lnTo>
                    <a:pt x="964" y="135"/>
                  </a:lnTo>
                  <a:lnTo>
                    <a:pt x="1006" y="173"/>
                  </a:lnTo>
                  <a:lnTo>
                    <a:pt x="1044" y="216"/>
                  </a:lnTo>
                  <a:lnTo>
                    <a:pt x="1078" y="261"/>
                  </a:lnTo>
                  <a:lnTo>
                    <a:pt x="1107" y="309"/>
                  </a:lnTo>
                  <a:lnTo>
                    <a:pt x="1132" y="362"/>
                  </a:lnTo>
                  <a:lnTo>
                    <a:pt x="1152" y="415"/>
                  </a:lnTo>
                  <a:lnTo>
                    <a:pt x="1167" y="472"/>
                  </a:lnTo>
                  <a:lnTo>
                    <a:pt x="1176" y="531"/>
                  </a:lnTo>
                  <a:lnTo>
                    <a:pt x="1179" y="591"/>
                  </a:lnTo>
                  <a:lnTo>
                    <a:pt x="1176" y="644"/>
                  </a:lnTo>
                  <a:lnTo>
                    <a:pt x="1169" y="697"/>
                  </a:lnTo>
                  <a:lnTo>
                    <a:pt x="1157" y="748"/>
                  </a:lnTo>
                  <a:lnTo>
                    <a:pt x="1141" y="798"/>
                  </a:lnTo>
                  <a:lnTo>
                    <a:pt x="1120" y="846"/>
                  </a:lnTo>
                  <a:lnTo>
                    <a:pt x="1096" y="893"/>
                  </a:lnTo>
                  <a:lnTo>
                    <a:pt x="1068" y="936"/>
                  </a:lnTo>
                  <a:lnTo>
                    <a:pt x="1035" y="977"/>
                  </a:lnTo>
                  <a:lnTo>
                    <a:pt x="1000" y="1015"/>
                  </a:lnTo>
                  <a:lnTo>
                    <a:pt x="960" y="1050"/>
                  </a:lnTo>
                  <a:lnTo>
                    <a:pt x="918" y="1081"/>
                  </a:lnTo>
                  <a:lnTo>
                    <a:pt x="911" y="1132"/>
                  </a:lnTo>
                  <a:lnTo>
                    <a:pt x="905" y="1179"/>
                  </a:lnTo>
                  <a:lnTo>
                    <a:pt x="711" y="1179"/>
                  </a:lnTo>
                  <a:lnTo>
                    <a:pt x="787" y="786"/>
                  </a:lnTo>
                  <a:lnTo>
                    <a:pt x="788" y="771"/>
                  </a:lnTo>
                  <a:lnTo>
                    <a:pt x="786" y="756"/>
                  </a:lnTo>
                  <a:lnTo>
                    <a:pt x="781" y="741"/>
                  </a:lnTo>
                  <a:lnTo>
                    <a:pt x="773" y="728"/>
                  </a:lnTo>
                  <a:lnTo>
                    <a:pt x="762" y="716"/>
                  </a:lnTo>
                  <a:lnTo>
                    <a:pt x="748" y="708"/>
                  </a:lnTo>
                  <a:lnTo>
                    <a:pt x="733" y="704"/>
                  </a:lnTo>
                  <a:lnTo>
                    <a:pt x="717" y="702"/>
                  </a:lnTo>
                  <a:lnTo>
                    <a:pt x="462" y="702"/>
                  </a:lnTo>
                  <a:lnTo>
                    <a:pt x="446" y="704"/>
                  </a:lnTo>
                  <a:lnTo>
                    <a:pt x="431" y="708"/>
                  </a:lnTo>
                  <a:lnTo>
                    <a:pt x="417" y="716"/>
                  </a:lnTo>
                  <a:lnTo>
                    <a:pt x="406" y="728"/>
                  </a:lnTo>
                  <a:lnTo>
                    <a:pt x="398" y="741"/>
                  </a:lnTo>
                  <a:lnTo>
                    <a:pt x="393" y="756"/>
                  </a:lnTo>
                  <a:lnTo>
                    <a:pt x="391" y="771"/>
                  </a:lnTo>
                  <a:lnTo>
                    <a:pt x="392" y="786"/>
                  </a:lnTo>
                  <a:lnTo>
                    <a:pt x="468" y="1179"/>
                  </a:lnTo>
                  <a:lnTo>
                    <a:pt x="274" y="1179"/>
                  </a:lnTo>
                  <a:lnTo>
                    <a:pt x="268" y="1132"/>
                  </a:lnTo>
                  <a:lnTo>
                    <a:pt x="261" y="1081"/>
                  </a:lnTo>
                  <a:lnTo>
                    <a:pt x="219" y="1050"/>
                  </a:lnTo>
                  <a:lnTo>
                    <a:pt x="179" y="1015"/>
                  </a:lnTo>
                  <a:lnTo>
                    <a:pt x="144" y="977"/>
                  </a:lnTo>
                  <a:lnTo>
                    <a:pt x="111" y="936"/>
                  </a:lnTo>
                  <a:lnTo>
                    <a:pt x="83" y="893"/>
                  </a:lnTo>
                  <a:lnTo>
                    <a:pt x="59" y="846"/>
                  </a:lnTo>
                  <a:lnTo>
                    <a:pt x="38" y="798"/>
                  </a:lnTo>
                  <a:lnTo>
                    <a:pt x="22" y="748"/>
                  </a:lnTo>
                  <a:lnTo>
                    <a:pt x="10" y="697"/>
                  </a:lnTo>
                  <a:lnTo>
                    <a:pt x="3" y="644"/>
                  </a:lnTo>
                  <a:lnTo>
                    <a:pt x="0" y="591"/>
                  </a:lnTo>
                  <a:lnTo>
                    <a:pt x="3" y="531"/>
                  </a:lnTo>
                  <a:lnTo>
                    <a:pt x="12" y="472"/>
                  </a:lnTo>
                  <a:lnTo>
                    <a:pt x="27" y="415"/>
                  </a:lnTo>
                  <a:lnTo>
                    <a:pt x="47" y="362"/>
                  </a:lnTo>
                  <a:lnTo>
                    <a:pt x="72" y="309"/>
                  </a:lnTo>
                  <a:lnTo>
                    <a:pt x="101" y="261"/>
                  </a:lnTo>
                  <a:lnTo>
                    <a:pt x="135" y="216"/>
                  </a:lnTo>
                  <a:lnTo>
                    <a:pt x="173" y="173"/>
                  </a:lnTo>
                  <a:lnTo>
                    <a:pt x="215" y="135"/>
                  </a:lnTo>
                  <a:lnTo>
                    <a:pt x="260" y="101"/>
                  </a:lnTo>
                  <a:lnTo>
                    <a:pt x="309" y="72"/>
                  </a:lnTo>
                  <a:lnTo>
                    <a:pt x="361" y="46"/>
                  </a:lnTo>
                  <a:lnTo>
                    <a:pt x="414" y="27"/>
                  </a:lnTo>
                  <a:lnTo>
                    <a:pt x="471" y="12"/>
                  </a:lnTo>
                  <a:lnTo>
                    <a:pt x="529" y="3"/>
                  </a:lnTo>
                  <a:lnTo>
                    <a:pt x="5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5" name="Freeform 721"/>
            <p:cNvSpPr>
              <a:spLocks/>
            </p:cNvSpPr>
            <p:nvPr/>
          </p:nvSpPr>
          <p:spPr bwMode="auto">
            <a:xfrm>
              <a:off x="5890" y="3612"/>
              <a:ext cx="149" cy="21"/>
            </a:xfrm>
            <a:custGeom>
              <a:avLst/>
              <a:gdLst>
                <a:gd name="T0" fmla="*/ 0 w 595"/>
                <a:gd name="T1" fmla="*/ 0 h 82"/>
                <a:gd name="T2" fmla="*/ 595 w 595"/>
                <a:gd name="T3" fmla="*/ 0 h 82"/>
                <a:gd name="T4" fmla="*/ 593 w 595"/>
                <a:gd name="T5" fmla="*/ 21 h 82"/>
                <a:gd name="T6" fmla="*/ 591 w 595"/>
                <a:gd name="T7" fmla="*/ 38 h 82"/>
                <a:gd name="T8" fmla="*/ 590 w 595"/>
                <a:gd name="T9" fmla="*/ 53 h 82"/>
                <a:gd name="T10" fmla="*/ 588 w 595"/>
                <a:gd name="T11" fmla="*/ 82 h 82"/>
                <a:gd name="T12" fmla="*/ 7 w 595"/>
                <a:gd name="T13" fmla="*/ 82 h 82"/>
                <a:gd name="T14" fmla="*/ 5 w 595"/>
                <a:gd name="T15" fmla="*/ 53 h 82"/>
                <a:gd name="T16" fmla="*/ 4 w 595"/>
                <a:gd name="T17" fmla="*/ 38 h 82"/>
                <a:gd name="T18" fmla="*/ 2 w 595"/>
                <a:gd name="T19" fmla="*/ 21 h 82"/>
                <a:gd name="T20" fmla="*/ 0 w 595"/>
                <a:gd name="T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5" h="82">
                  <a:moveTo>
                    <a:pt x="0" y="0"/>
                  </a:moveTo>
                  <a:lnTo>
                    <a:pt x="595" y="0"/>
                  </a:lnTo>
                  <a:lnTo>
                    <a:pt x="593" y="21"/>
                  </a:lnTo>
                  <a:lnTo>
                    <a:pt x="591" y="38"/>
                  </a:lnTo>
                  <a:lnTo>
                    <a:pt x="590" y="53"/>
                  </a:lnTo>
                  <a:lnTo>
                    <a:pt x="588" y="82"/>
                  </a:lnTo>
                  <a:lnTo>
                    <a:pt x="7" y="82"/>
                  </a:lnTo>
                  <a:lnTo>
                    <a:pt x="5" y="53"/>
                  </a:lnTo>
                  <a:lnTo>
                    <a:pt x="4" y="38"/>
                  </a:lnTo>
                  <a:lnTo>
                    <a:pt x="2" y="2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6" name="Freeform 722"/>
            <p:cNvSpPr>
              <a:spLocks/>
            </p:cNvSpPr>
            <p:nvPr/>
          </p:nvSpPr>
          <p:spPr bwMode="auto">
            <a:xfrm>
              <a:off x="5954" y="3493"/>
              <a:ext cx="21" cy="54"/>
            </a:xfrm>
            <a:custGeom>
              <a:avLst/>
              <a:gdLst>
                <a:gd name="T0" fmla="*/ 0 w 83"/>
                <a:gd name="T1" fmla="*/ 0 h 217"/>
                <a:gd name="T2" fmla="*/ 83 w 83"/>
                <a:gd name="T3" fmla="*/ 0 h 217"/>
                <a:gd name="T4" fmla="*/ 41 w 83"/>
                <a:gd name="T5" fmla="*/ 217 h 217"/>
                <a:gd name="T6" fmla="*/ 0 w 83"/>
                <a:gd name="T7" fmla="*/ 0 h 217"/>
              </a:gdLst>
              <a:ahLst/>
              <a:cxnLst>
                <a:cxn ang="0">
                  <a:pos x="T0" y="T1"/>
                </a:cxn>
                <a:cxn ang="0">
                  <a:pos x="T2" y="T3"/>
                </a:cxn>
                <a:cxn ang="0">
                  <a:pos x="T4" y="T5"/>
                </a:cxn>
                <a:cxn ang="0">
                  <a:pos x="T6" y="T7"/>
                </a:cxn>
              </a:cxnLst>
              <a:rect l="0" t="0" r="r" b="b"/>
              <a:pathLst>
                <a:path w="83" h="217">
                  <a:moveTo>
                    <a:pt x="0" y="0"/>
                  </a:moveTo>
                  <a:lnTo>
                    <a:pt x="83" y="0"/>
                  </a:lnTo>
                  <a:lnTo>
                    <a:pt x="41" y="21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7" name="Freeform 723"/>
            <p:cNvSpPr>
              <a:spLocks/>
            </p:cNvSpPr>
            <p:nvPr/>
          </p:nvSpPr>
          <p:spPr bwMode="auto">
            <a:xfrm>
              <a:off x="5905" y="3669"/>
              <a:ext cx="119" cy="31"/>
            </a:xfrm>
            <a:custGeom>
              <a:avLst/>
              <a:gdLst>
                <a:gd name="T0" fmla="*/ 0 w 477"/>
                <a:gd name="T1" fmla="*/ 0 h 126"/>
                <a:gd name="T2" fmla="*/ 477 w 477"/>
                <a:gd name="T3" fmla="*/ 0 h 126"/>
                <a:gd name="T4" fmla="*/ 453 w 477"/>
                <a:gd name="T5" fmla="*/ 32 h 126"/>
                <a:gd name="T6" fmla="*/ 425 w 477"/>
                <a:gd name="T7" fmla="*/ 59 h 126"/>
                <a:gd name="T8" fmla="*/ 394 w 477"/>
                <a:gd name="T9" fmla="*/ 82 h 126"/>
                <a:gd name="T10" fmla="*/ 359 w 477"/>
                <a:gd name="T11" fmla="*/ 101 h 126"/>
                <a:gd name="T12" fmla="*/ 322 w 477"/>
                <a:gd name="T13" fmla="*/ 114 h 126"/>
                <a:gd name="T14" fmla="*/ 281 w 477"/>
                <a:gd name="T15" fmla="*/ 123 h 126"/>
                <a:gd name="T16" fmla="*/ 238 w 477"/>
                <a:gd name="T17" fmla="*/ 126 h 126"/>
                <a:gd name="T18" fmla="*/ 196 w 477"/>
                <a:gd name="T19" fmla="*/ 123 h 126"/>
                <a:gd name="T20" fmla="*/ 156 w 477"/>
                <a:gd name="T21" fmla="*/ 114 h 126"/>
                <a:gd name="T22" fmla="*/ 118 w 477"/>
                <a:gd name="T23" fmla="*/ 101 h 126"/>
                <a:gd name="T24" fmla="*/ 83 w 477"/>
                <a:gd name="T25" fmla="*/ 82 h 126"/>
                <a:gd name="T26" fmla="*/ 52 w 477"/>
                <a:gd name="T27" fmla="*/ 59 h 126"/>
                <a:gd name="T28" fmla="*/ 24 w 477"/>
                <a:gd name="T29" fmla="*/ 32 h 126"/>
                <a:gd name="T30" fmla="*/ 0 w 477"/>
                <a:gd name="T31"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7" h="126">
                  <a:moveTo>
                    <a:pt x="0" y="0"/>
                  </a:moveTo>
                  <a:lnTo>
                    <a:pt x="477" y="0"/>
                  </a:lnTo>
                  <a:lnTo>
                    <a:pt x="453" y="32"/>
                  </a:lnTo>
                  <a:lnTo>
                    <a:pt x="425" y="59"/>
                  </a:lnTo>
                  <a:lnTo>
                    <a:pt x="394" y="82"/>
                  </a:lnTo>
                  <a:lnTo>
                    <a:pt x="359" y="101"/>
                  </a:lnTo>
                  <a:lnTo>
                    <a:pt x="322" y="114"/>
                  </a:lnTo>
                  <a:lnTo>
                    <a:pt x="281" y="123"/>
                  </a:lnTo>
                  <a:lnTo>
                    <a:pt x="238" y="126"/>
                  </a:lnTo>
                  <a:lnTo>
                    <a:pt x="196" y="123"/>
                  </a:lnTo>
                  <a:lnTo>
                    <a:pt x="156" y="114"/>
                  </a:lnTo>
                  <a:lnTo>
                    <a:pt x="118" y="101"/>
                  </a:lnTo>
                  <a:lnTo>
                    <a:pt x="83" y="82"/>
                  </a:lnTo>
                  <a:lnTo>
                    <a:pt x="52" y="59"/>
                  </a:lnTo>
                  <a:lnTo>
                    <a:pt x="24" y="3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8" name="Freeform 724"/>
            <p:cNvSpPr>
              <a:spLocks/>
            </p:cNvSpPr>
            <p:nvPr/>
          </p:nvSpPr>
          <p:spPr bwMode="auto">
            <a:xfrm>
              <a:off x="6330" y="3641"/>
              <a:ext cx="46" cy="118"/>
            </a:xfrm>
            <a:custGeom>
              <a:avLst/>
              <a:gdLst>
                <a:gd name="T0" fmla="*/ 44 w 184"/>
                <a:gd name="T1" fmla="*/ 0 h 473"/>
                <a:gd name="T2" fmla="*/ 138 w 184"/>
                <a:gd name="T3" fmla="*/ 0 h 473"/>
                <a:gd name="T4" fmla="*/ 151 w 184"/>
                <a:gd name="T5" fmla="*/ 2 h 473"/>
                <a:gd name="T6" fmla="*/ 162 w 184"/>
                <a:gd name="T7" fmla="*/ 6 h 473"/>
                <a:gd name="T8" fmla="*/ 172 w 184"/>
                <a:gd name="T9" fmla="*/ 14 h 473"/>
                <a:gd name="T10" fmla="*/ 180 w 184"/>
                <a:gd name="T11" fmla="*/ 25 h 473"/>
                <a:gd name="T12" fmla="*/ 184 w 184"/>
                <a:gd name="T13" fmla="*/ 39 h 473"/>
                <a:gd name="T14" fmla="*/ 183 w 184"/>
                <a:gd name="T15" fmla="*/ 52 h 473"/>
                <a:gd name="T16" fmla="*/ 177 w 184"/>
                <a:gd name="T17" fmla="*/ 66 h 473"/>
                <a:gd name="T18" fmla="*/ 127 w 184"/>
                <a:gd name="T19" fmla="*/ 141 h 473"/>
                <a:gd name="T20" fmla="*/ 151 w 184"/>
                <a:gd name="T21" fmla="*/ 340 h 473"/>
                <a:gd name="T22" fmla="*/ 105 w 184"/>
                <a:gd name="T23" fmla="*/ 463 h 473"/>
                <a:gd name="T24" fmla="*/ 100 w 184"/>
                <a:gd name="T25" fmla="*/ 470 h 473"/>
                <a:gd name="T26" fmla="*/ 94 w 184"/>
                <a:gd name="T27" fmla="*/ 473 h 473"/>
                <a:gd name="T28" fmla="*/ 88 w 184"/>
                <a:gd name="T29" fmla="*/ 473 h 473"/>
                <a:gd name="T30" fmla="*/ 82 w 184"/>
                <a:gd name="T31" fmla="*/ 470 h 473"/>
                <a:gd name="T32" fmla="*/ 78 w 184"/>
                <a:gd name="T33" fmla="*/ 463 h 473"/>
                <a:gd name="T34" fmla="*/ 32 w 184"/>
                <a:gd name="T35" fmla="*/ 340 h 473"/>
                <a:gd name="T36" fmla="*/ 55 w 184"/>
                <a:gd name="T37" fmla="*/ 141 h 473"/>
                <a:gd name="T38" fmla="*/ 5 w 184"/>
                <a:gd name="T39" fmla="*/ 66 h 473"/>
                <a:gd name="T40" fmla="*/ 0 w 184"/>
                <a:gd name="T41" fmla="*/ 52 h 473"/>
                <a:gd name="T42" fmla="*/ 0 w 184"/>
                <a:gd name="T43" fmla="*/ 39 h 473"/>
                <a:gd name="T44" fmla="*/ 3 w 184"/>
                <a:gd name="T45" fmla="*/ 25 h 473"/>
                <a:gd name="T46" fmla="*/ 11 w 184"/>
                <a:gd name="T47" fmla="*/ 14 h 473"/>
                <a:gd name="T48" fmla="*/ 20 w 184"/>
                <a:gd name="T49" fmla="*/ 6 h 473"/>
                <a:gd name="T50" fmla="*/ 32 w 184"/>
                <a:gd name="T51" fmla="*/ 2 h 473"/>
                <a:gd name="T52" fmla="*/ 44 w 184"/>
                <a:gd name="T53"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4" h="473">
                  <a:moveTo>
                    <a:pt x="44" y="0"/>
                  </a:moveTo>
                  <a:lnTo>
                    <a:pt x="138" y="0"/>
                  </a:lnTo>
                  <a:lnTo>
                    <a:pt x="151" y="2"/>
                  </a:lnTo>
                  <a:lnTo>
                    <a:pt x="162" y="6"/>
                  </a:lnTo>
                  <a:lnTo>
                    <a:pt x="172" y="14"/>
                  </a:lnTo>
                  <a:lnTo>
                    <a:pt x="180" y="25"/>
                  </a:lnTo>
                  <a:lnTo>
                    <a:pt x="184" y="39"/>
                  </a:lnTo>
                  <a:lnTo>
                    <a:pt x="183" y="52"/>
                  </a:lnTo>
                  <a:lnTo>
                    <a:pt x="177" y="66"/>
                  </a:lnTo>
                  <a:lnTo>
                    <a:pt x="127" y="141"/>
                  </a:lnTo>
                  <a:lnTo>
                    <a:pt x="151" y="340"/>
                  </a:lnTo>
                  <a:lnTo>
                    <a:pt x="105" y="463"/>
                  </a:lnTo>
                  <a:lnTo>
                    <a:pt x="100" y="470"/>
                  </a:lnTo>
                  <a:lnTo>
                    <a:pt x="94" y="473"/>
                  </a:lnTo>
                  <a:lnTo>
                    <a:pt x="88" y="473"/>
                  </a:lnTo>
                  <a:lnTo>
                    <a:pt x="82" y="470"/>
                  </a:lnTo>
                  <a:lnTo>
                    <a:pt x="78" y="463"/>
                  </a:lnTo>
                  <a:lnTo>
                    <a:pt x="32" y="340"/>
                  </a:lnTo>
                  <a:lnTo>
                    <a:pt x="55" y="141"/>
                  </a:lnTo>
                  <a:lnTo>
                    <a:pt x="5" y="66"/>
                  </a:lnTo>
                  <a:lnTo>
                    <a:pt x="0" y="52"/>
                  </a:lnTo>
                  <a:lnTo>
                    <a:pt x="0" y="39"/>
                  </a:lnTo>
                  <a:lnTo>
                    <a:pt x="3" y="25"/>
                  </a:lnTo>
                  <a:lnTo>
                    <a:pt x="11" y="14"/>
                  </a:lnTo>
                  <a:lnTo>
                    <a:pt x="20" y="6"/>
                  </a:lnTo>
                  <a:lnTo>
                    <a:pt x="32" y="2"/>
                  </a:lnTo>
                  <a:lnTo>
                    <a:pt x="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73" name="Freeform 627"/>
          <p:cNvSpPr>
            <a:spLocks noEditPoints="1"/>
          </p:cNvSpPr>
          <p:nvPr/>
        </p:nvSpPr>
        <p:spPr bwMode="auto">
          <a:xfrm>
            <a:off x="6971708" y="2840102"/>
            <a:ext cx="303984" cy="238845"/>
          </a:xfrm>
          <a:custGeom>
            <a:avLst/>
            <a:gdLst>
              <a:gd name="T0" fmla="*/ 671 w 3528"/>
              <a:gd name="T1" fmla="*/ 450 h 2771"/>
              <a:gd name="T2" fmla="*/ 878 w 3528"/>
              <a:gd name="T3" fmla="*/ 772 h 2771"/>
              <a:gd name="T4" fmla="*/ 1134 w 3528"/>
              <a:gd name="T5" fmla="*/ 1179 h 2771"/>
              <a:gd name="T6" fmla="*/ 1409 w 3528"/>
              <a:gd name="T7" fmla="*/ 1606 h 2771"/>
              <a:gd name="T8" fmla="*/ 1667 w 3528"/>
              <a:gd name="T9" fmla="*/ 1991 h 2771"/>
              <a:gd name="T10" fmla="*/ 1874 w 3528"/>
              <a:gd name="T11" fmla="*/ 2266 h 2771"/>
              <a:gd name="T12" fmla="*/ 2101 w 3528"/>
              <a:gd name="T13" fmla="*/ 2401 h 2771"/>
              <a:gd name="T14" fmla="*/ 2335 w 3528"/>
              <a:gd name="T15" fmla="*/ 2370 h 2771"/>
              <a:gd name="T16" fmla="*/ 2536 w 3528"/>
              <a:gd name="T17" fmla="*/ 2258 h 2771"/>
              <a:gd name="T18" fmla="*/ 2416 w 3528"/>
              <a:gd name="T19" fmla="*/ 2188 h 2771"/>
              <a:gd name="T20" fmla="*/ 2158 w 3528"/>
              <a:gd name="T21" fmla="*/ 2155 h 2771"/>
              <a:gd name="T22" fmla="*/ 1910 w 3528"/>
              <a:gd name="T23" fmla="*/ 2005 h 2771"/>
              <a:gd name="T24" fmla="*/ 1639 w 3528"/>
              <a:gd name="T25" fmla="*/ 1657 h 2771"/>
              <a:gd name="T26" fmla="*/ 864 w 3528"/>
              <a:gd name="T27" fmla="*/ 669 h 2771"/>
              <a:gd name="T28" fmla="*/ 381 w 3528"/>
              <a:gd name="T29" fmla="*/ 0 h 2771"/>
              <a:gd name="T30" fmla="*/ 476 w 3528"/>
              <a:gd name="T31" fmla="*/ 75 h 2771"/>
              <a:gd name="T32" fmla="*/ 660 w 3528"/>
              <a:gd name="T33" fmla="*/ 302 h 2771"/>
              <a:gd name="T34" fmla="*/ 917 w 3528"/>
              <a:gd name="T35" fmla="*/ 628 h 2771"/>
              <a:gd name="T36" fmla="*/ 1213 w 3528"/>
              <a:gd name="T37" fmla="*/ 1001 h 2771"/>
              <a:gd name="T38" fmla="*/ 1508 w 3528"/>
              <a:gd name="T39" fmla="*/ 1370 h 2771"/>
              <a:gd name="T40" fmla="*/ 1765 w 3528"/>
              <a:gd name="T41" fmla="*/ 1685 h 2771"/>
              <a:gd name="T42" fmla="*/ 1946 w 3528"/>
              <a:gd name="T43" fmla="*/ 1893 h 2771"/>
              <a:gd name="T44" fmla="*/ 2172 w 3528"/>
              <a:gd name="T45" fmla="*/ 2044 h 2771"/>
              <a:gd name="T46" fmla="*/ 2490 w 3528"/>
              <a:gd name="T47" fmla="*/ 2106 h 2771"/>
              <a:gd name="T48" fmla="*/ 2798 w 3528"/>
              <a:gd name="T49" fmla="*/ 2168 h 2771"/>
              <a:gd name="T50" fmla="*/ 3060 w 3528"/>
              <a:gd name="T51" fmla="*/ 2258 h 2771"/>
              <a:gd name="T52" fmla="*/ 3307 w 3528"/>
              <a:gd name="T53" fmla="*/ 2374 h 2771"/>
              <a:gd name="T54" fmla="*/ 3481 w 3528"/>
              <a:gd name="T55" fmla="*/ 2496 h 2771"/>
              <a:gd name="T56" fmla="*/ 3523 w 3528"/>
              <a:gd name="T57" fmla="*/ 2606 h 2771"/>
              <a:gd name="T58" fmla="*/ 3374 w 3528"/>
              <a:gd name="T59" fmla="*/ 2688 h 2771"/>
              <a:gd name="T60" fmla="*/ 2829 w 3528"/>
              <a:gd name="T61" fmla="*/ 2752 h 2771"/>
              <a:gd name="T62" fmla="*/ 2295 w 3528"/>
              <a:gd name="T63" fmla="*/ 2770 h 2771"/>
              <a:gd name="T64" fmla="*/ 1900 w 3528"/>
              <a:gd name="T65" fmla="*/ 2769 h 2771"/>
              <a:gd name="T66" fmla="*/ 1724 w 3528"/>
              <a:gd name="T67" fmla="*/ 2763 h 2771"/>
              <a:gd name="T68" fmla="*/ 1573 w 3528"/>
              <a:gd name="T69" fmla="*/ 2709 h 2771"/>
              <a:gd name="T70" fmla="*/ 1412 w 3528"/>
              <a:gd name="T71" fmla="*/ 2557 h 2771"/>
              <a:gd name="T72" fmla="*/ 1227 w 3528"/>
              <a:gd name="T73" fmla="*/ 2258 h 2771"/>
              <a:gd name="T74" fmla="*/ 997 w 3528"/>
              <a:gd name="T75" fmla="*/ 1783 h 2771"/>
              <a:gd name="T76" fmla="*/ 756 w 3528"/>
              <a:gd name="T77" fmla="*/ 1454 h 2771"/>
              <a:gd name="T78" fmla="*/ 544 w 3528"/>
              <a:gd name="T79" fmla="*/ 1328 h 2771"/>
              <a:gd name="T80" fmla="*/ 385 w 3528"/>
              <a:gd name="T81" fmla="*/ 1332 h 2771"/>
              <a:gd name="T82" fmla="*/ 303 w 3528"/>
              <a:gd name="T83" fmla="*/ 1386 h 2771"/>
              <a:gd name="T84" fmla="*/ 279 w 3528"/>
              <a:gd name="T85" fmla="*/ 1551 h 2771"/>
              <a:gd name="T86" fmla="*/ 267 w 3528"/>
              <a:gd name="T87" fmla="*/ 1885 h 2771"/>
              <a:gd name="T88" fmla="*/ 263 w 3528"/>
              <a:gd name="T89" fmla="*/ 2278 h 2771"/>
              <a:gd name="T90" fmla="*/ 264 w 3528"/>
              <a:gd name="T91" fmla="*/ 2624 h 2771"/>
              <a:gd name="T92" fmla="*/ 250 w 3528"/>
              <a:gd name="T93" fmla="*/ 2769 h 2771"/>
              <a:gd name="T94" fmla="*/ 163 w 3528"/>
              <a:gd name="T95" fmla="*/ 2745 h 2771"/>
              <a:gd name="T96" fmla="*/ 153 w 3528"/>
              <a:gd name="T97" fmla="*/ 2416 h 2771"/>
              <a:gd name="T98" fmla="*/ 138 w 3528"/>
              <a:gd name="T99" fmla="*/ 1971 h 2771"/>
              <a:gd name="T100" fmla="*/ 117 w 3528"/>
              <a:gd name="T101" fmla="*/ 1528 h 2771"/>
              <a:gd name="T102" fmla="*/ 88 w 3528"/>
              <a:gd name="T103" fmla="*/ 1199 h 2771"/>
              <a:gd name="T104" fmla="*/ 11 w 3528"/>
              <a:gd name="T105" fmla="*/ 885 h 2771"/>
              <a:gd name="T106" fmla="*/ 55 w 3528"/>
              <a:gd name="T107" fmla="*/ 440 h 2771"/>
              <a:gd name="T108" fmla="*/ 233 w 3528"/>
              <a:gd name="T109" fmla="*/ 110 h 2771"/>
              <a:gd name="T110" fmla="*/ 328 w 3528"/>
              <a:gd name="T111" fmla="*/ 21 h 2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28" h="2771">
                <a:moveTo>
                  <a:pt x="570" y="301"/>
                </a:moveTo>
                <a:lnTo>
                  <a:pt x="579" y="315"/>
                </a:lnTo>
                <a:lnTo>
                  <a:pt x="599" y="342"/>
                </a:lnTo>
                <a:lnTo>
                  <a:pt x="620" y="374"/>
                </a:lnTo>
                <a:lnTo>
                  <a:pt x="645" y="410"/>
                </a:lnTo>
                <a:lnTo>
                  <a:pt x="671" y="450"/>
                </a:lnTo>
                <a:lnTo>
                  <a:pt x="700" y="495"/>
                </a:lnTo>
                <a:lnTo>
                  <a:pt x="732" y="544"/>
                </a:lnTo>
                <a:lnTo>
                  <a:pt x="765" y="596"/>
                </a:lnTo>
                <a:lnTo>
                  <a:pt x="801" y="652"/>
                </a:lnTo>
                <a:lnTo>
                  <a:pt x="838" y="710"/>
                </a:lnTo>
                <a:lnTo>
                  <a:pt x="878" y="772"/>
                </a:lnTo>
                <a:lnTo>
                  <a:pt x="917" y="835"/>
                </a:lnTo>
                <a:lnTo>
                  <a:pt x="959" y="901"/>
                </a:lnTo>
                <a:lnTo>
                  <a:pt x="1002" y="969"/>
                </a:lnTo>
                <a:lnTo>
                  <a:pt x="1046" y="1038"/>
                </a:lnTo>
                <a:lnTo>
                  <a:pt x="1089" y="1108"/>
                </a:lnTo>
                <a:lnTo>
                  <a:pt x="1134" y="1179"/>
                </a:lnTo>
                <a:lnTo>
                  <a:pt x="1180" y="1250"/>
                </a:lnTo>
                <a:lnTo>
                  <a:pt x="1226" y="1322"/>
                </a:lnTo>
                <a:lnTo>
                  <a:pt x="1272" y="1394"/>
                </a:lnTo>
                <a:lnTo>
                  <a:pt x="1318" y="1465"/>
                </a:lnTo>
                <a:lnTo>
                  <a:pt x="1364" y="1536"/>
                </a:lnTo>
                <a:lnTo>
                  <a:pt x="1409" y="1606"/>
                </a:lnTo>
                <a:lnTo>
                  <a:pt x="1454" y="1675"/>
                </a:lnTo>
                <a:lnTo>
                  <a:pt x="1499" y="1743"/>
                </a:lnTo>
                <a:lnTo>
                  <a:pt x="1543" y="1808"/>
                </a:lnTo>
                <a:lnTo>
                  <a:pt x="1585" y="1871"/>
                </a:lnTo>
                <a:lnTo>
                  <a:pt x="1627" y="1932"/>
                </a:lnTo>
                <a:lnTo>
                  <a:pt x="1667" y="1991"/>
                </a:lnTo>
                <a:lnTo>
                  <a:pt x="1706" y="2046"/>
                </a:lnTo>
                <a:lnTo>
                  <a:pt x="1744" y="2097"/>
                </a:lnTo>
                <a:lnTo>
                  <a:pt x="1779" y="2146"/>
                </a:lnTo>
                <a:lnTo>
                  <a:pt x="1813" y="2190"/>
                </a:lnTo>
                <a:lnTo>
                  <a:pt x="1844" y="2231"/>
                </a:lnTo>
                <a:lnTo>
                  <a:pt x="1874" y="2266"/>
                </a:lnTo>
                <a:lnTo>
                  <a:pt x="1909" y="2304"/>
                </a:lnTo>
                <a:lnTo>
                  <a:pt x="1947" y="2335"/>
                </a:lnTo>
                <a:lnTo>
                  <a:pt x="1984" y="2360"/>
                </a:lnTo>
                <a:lnTo>
                  <a:pt x="2023" y="2378"/>
                </a:lnTo>
                <a:lnTo>
                  <a:pt x="2061" y="2392"/>
                </a:lnTo>
                <a:lnTo>
                  <a:pt x="2101" y="2401"/>
                </a:lnTo>
                <a:lnTo>
                  <a:pt x="2140" y="2404"/>
                </a:lnTo>
                <a:lnTo>
                  <a:pt x="2180" y="2404"/>
                </a:lnTo>
                <a:lnTo>
                  <a:pt x="2219" y="2400"/>
                </a:lnTo>
                <a:lnTo>
                  <a:pt x="2259" y="2392"/>
                </a:lnTo>
                <a:lnTo>
                  <a:pt x="2297" y="2383"/>
                </a:lnTo>
                <a:lnTo>
                  <a:pt x="2335" y="2370"/>
                </a:lnTo>
                <a:lnTo>
                  <a:pt x="2372" y="2353"/>
                </a:lnTo>
                <a:lnTo>
                  <a:pt x="2408" y="2336"/>
                </a:lnTo>
                <a:lnTo>
                  <a:pt x="2443" y="2318"/>
                </a:lnTo>
                <a:lnTo>
                  <a:pt x="2475" y="2299"/>
                </a:lnTo>
                <a:lnTo>
                  <a:pt x="2507" y="2278"/>
                </a:lnTo>
                <a:lnTo>
                  <a:pt x="2536" y="2258"/>
                </a:lnTo>
                <a:lnTo>
                  <a:pt x="2564" y="2238"/>
                </a:lnTo>
                <a:lnTo>
                  <a:pt x="2588" y="2219"/>
                </a:lnTo>
                <a:lnTo>
                  <a:pt x="2547" y="2207"/>
                </a:lnTo>
                <a:lnTo>
                  <a:pt x="2503" y="2198"/>
                </a:lnTo>
                <a:lnTo>
                  <a:pt x="2460" y="2193"/>
                </a:lnTo>
                <a:lnTo>
                  <a:pt x="2416" y="2188"/>
                </a:lnTo>
                <a:lnTo>
                  <a:pt x="2372" y="2184"/>
                </a:lnTo>
                <a:lnTo>
                  <a:pt x="2328" y="2180"/>
                </a:lnTo>
                <a:lnTo>
                  <a:pt x="2286" y="2176"/>
                </a:lnTo>
                <a:lnTo>
                  <a:pt x="2243" y="2171"/>
                </a:lnTo>
                <a:lnTo>
                  <a:pt x="2200" y="2165"/>
                </a:lnTo>
                <a:lnTo>
                  <a:pt x="2158" y="2155"/>
                </a:lnTo>
                <a:lnTo>
                  <a:pt x="2117" y="2145"/>
                </a:lnTo>
                <a:lnTo>
                  <a:pt x="2076" y="2128"/>
                </a:lnTo>
                <a:lnTo>
                  <a:pt x="2038" y="2109"/>
                </a:lnTo>
                <a:lnTo>
                  <a:pt x="1999" y="2085"/>
                </a:lnTo>
                <a:lnTo>
                  <a:pt x="1963" y="2055"/>
                </a:lnTo>
                <a:lnTo>
                  <a:pt x="1910" y="2005"/>
                </a:lnTo>
                <a:lnTo>
                  <a:pt x="1860" y="1951"/>
                </a:lnTo>
                <a:lnTo>
                  <a:pt x="1813" y="1895"/>
                </a:lnTo>
                <a:lnTo>
                  <a:pt x="1768" y="1837"/>
                </a:lnTo>
                <a:lnTo>
                  <a:pt x="1724" y="1777"/>
                </a:lnTo>
                <a:lnTo>
                  <a:pt x="1682" y="1717"/>
                </a:lnTo>
                <a:lnTo>
                  <a:pt x="1639" y="1657"/>
                </a:lnTo>
                <a:lnTo>
                  <a:pt x="1596" y="1598"/>
                </a:lnTo>
                <a:lnTo>
                  <a:pt x="1552" y="1538"/>
                </a:lnTo>
                <a:lnTo>
                  <a:pt x="1383" y="1318"/>
                </a:lnTo>
                <a:lnTo>
                  <a:pt x="1213" y="1099"/>
                </a:lnTo>
                <a:lnTo>
                  <a:pt x="1040" y="883"/>
                </a:lnTo>
                <a:lnTo>
                  <a:pt x="864" y="669"/>
                </a:lnTo>
                <a:lnTo>
                  <a:pt x="807" y="597"/>
                </a:lnTo>
                <a:lnTo>
                  <a:pt x="749" y="524"/>
                </a:lnTo>
                <a:lnTo>
                  <a:pt x="692" y="449"/>
                </a:lnTo>
                <a:lnTo>
                  <a:pt x="632" y="374"/>
                </a:lnTo>
                <a:lnTo>
                  <a:pt x="570" y="301"/>
                </a:lnTo>
                <a:close/>
                <a:moveTo>
                  <a:pt x="381" y="0"/>
                </a:moveTo>
                <a:lnTo>
                  <a:pt x="397" y="0"/>
                </a:lnTo>
                <a:lnTo>
                  <a:pt x="412" y="5"/>
                </a:lnTo>
                <a:lnTo>
                  <a:pt x="424" y="15"/>
                </a:lnTo>
                <a:lnTo>
                  <a:pt x="438" y="31"/>
                </a:lnTo>
                <a:lnTo>
                  <a:pt x="455" y="52"/>
                </a:lnTo>
                <a:lnTo>
                  <a:pt x="476" y="75"/>
                </a:lnTo>
                <a:lnTo>
                  <a:pt x="499" y="104"/>
                </a:lnTo>
                <a:lnTo>
                  <a:pt x="526" y="137"/>
                </a:lnTo>
                <a:lnTo>
                  <a:pt x="556" y="173"/>
                </a:lnTo>
                <a:lnTo>
                  <a:pt x="588" y="213"/>
                </a:lnTo>
                <a:lnTo>
                  <a:pt x="622" y="256"/>
                </a:lnTo>
                <a:lnTo>
                  <a:pt x="660" y="302"/>
                </a:lnTo>
                <a:lnTo>
                  <a:pt x="698" y="351"/>
                </a:lnTo>
                <a:lnTo>
                  <a:pt x="739" y="403"/>
                </a:lnTo>
                <a:lnTo>
                  <a:pt x="782" y="456"/>
                </a:lnTo>
                <a:lnTo>
                  <a:pt x="825" y="511"/>
                </a:lnTo>
                <a:lnTo>
                  <a:pt x="871" y="569"/>
                </a:lnTo>
                <a:lnTo>
                  <a:pt x="917" y="628"/>
                </a:lnTo>
                <a:lnTo>
                  <a:pt x="965" y="688"/>
                </a:lnTo>
                <a:lnTo>
                  <a:pt x="1013" y="749"/>
                </a:lnTo>
                <a:lnTo>
                  <a:pt x="1063" y="812"/>
                </a:lnTo>
                <a:lnTo>
                  <a:pt x="1113" y="874"/>
                </a:lnTo>
                <a:lnTo>
                  <a:pt x="1163" y="938"/>
                </a:lnTo>
                <a:lnTo>
                  <a:pt x="1213" y="1001"/>
                </a:lnTo>
                <a:lnTo>
                  <a:pt x="1264" y="1065"/>
                </a:lnTo>
                <a:lnTo>
                  <a:pt x="1313" y="1127"/>
                </a:lnTo>
                <a:lnTo>
                  <a:pt x="1363" y="1190"/>
                </a:lnTo>
                <a:lnTo>
                  <a:pt x="1412" y="1251"/>
                </a:lnTo>
                <a:lnTo>
                  <a:pt x="1460" y="1311"/>
                </a:lnTo>
                <a:lnTo>
                  <a:pt x="1508" y="1370"/>
                </a:lnTo>
                <a:lnTo>
                  <a:pt x="1554" y="1428"/>
                </a:lnTo>
                <a:lnTo>
                  <a:pt x="1599" y="1484"/>
                </a:lnTo>
                <a:lnTo>
                  <a:pt x="1643" y="1537"/>
                </a:lnTo>
                <a:lnTo>
                  <a:pt x="1686" y="1589"/>
                </a:lnTo>
                <a:lnTo>
                  <a:pt x="1727" y="1639"/>
                </a:lnTo>
                <a:lnTo>
                  <a:pt x="1765" y="1685"/>
                </a:lnTo>
                <a:lnTo>
                  <a:pt x="1801" y="1728"/>
                </a:lnTo>
                <a:lnTo>
                  <a:pt x="1836" y="1768"/>
                </a:lnTo>
                <a:lnTo>
                  <a:pt x="1868" y="1804"/>
                </a:lnTo>
                <a:lnTo>
                  <a:pt x="1897" y="1838"/>
                </a:lnTo>
                <a:lnTo>
                  <a:pt x="1922" y="1867"/>
                </a:lnTo>
                <a:lnTo>
                  <a:pt x="1946" y="1893"/>
                </a:lnTo>
                <a:lnTo>
                  <a:pt x="1966" y="1913"/>
                </a:lnTo>
                <a:lnTo>
                  <a:pt x="1983" y="1929"/>
                </a:lnTo>
                <a:lnTo>
                  <a:pt x="2029" y="1967"/>
                </a:lnTo>
                <a:lnTo>
                  <a:pt x="2076" y="1999"/>
                </a:lnTo>
                <a:lnTo>
                  <a:pt x="2124" y="2025"/>
                </a:lnTo>
                <a:lnTo>
                  <a:pt x="2172" y="2044"/>
                </a:lnTo>
                <a:lnTo>
                  <a:pt x="2222" y="2061"/>
                </a:lnTo>
                <a:lnTo>
                  <a:pt x="2272" y="2074"/>
                </a:lnTo>
                <a:lnTo>
                  <a:pt x="2323" y="2083"/>
                </a:lnTo>
                <a:lnTo>
                  <a:pt x="2377" y="2091"/>
                </a:lnTo>
                <a:lnTo>
                  <a:pt x="2432" y="2098"/>
                </a:lnTo>
                <a:lnTo>
                  <a:pt x="2490" y="2106"/>
                </a:lnTo>
                <a:lnTo>
                  <a:pt x="2551" y="2114"/>
                </a:lnTo>
                <a:lnTo>
                  <a:pt x="2614" y="2125"/>
                </a:lnTo>
                <a:lnTo>
                  <a:pt x="2680" y="2138"/>
                </a:lnTo>
                <a:lnTo>
                  <a:pt x="2718" y="2147"/>
                </a:lnTo>
                <a:lnTo>
                  <a:pt x="2757" y="2156"/>
                </a:lnTo>
                <a:lnTo>
                  <a:pt x="2798" y="2168"/>
                </a:lnTo>
                <a:lnTo>
                  <a:pt x="2840" y="2180"/>
                </a:lnTo>
                <a:lnTo>
                  <a:pt x="2883" y="2194"/>
                </a:lnTo>
                <a:lnTo>
                  <a:pt x="2927" y="2208"/>
                </a:lnTo>
                <a:lnTo>
                  <a:pt x="2971" y="2224"/>
                </a:lnTo>
                <a:lnTo>
                  <a:pt x="3015" y="2240"/>
                </a:lnTo>
                <a:lnTo>
                  <a:pt x="3060" y="2258"/>
                </a:lnTo>
                <a:lnTo>
                  <a:pt x="3104" y="2276"/>
                </a:lnTo>
                <a:lnTo>
                  <a:pt x="3146" y="2294"/>
                </a:lnTo>
                <a:lnTo>
                  <a:pt x="3189" y="2314"/>
                </a:lnTo>
                <a:lnTo>
                  <a:pt x="3230" y="2333"/>
                </a:lnTo>
                <a:lnTo>
                  <a:pt x="3269" y="2353"/>
                </a:lnTo>
                <a:lnTo>
                  <a:pt x="3307" y="2374"/>
                </a:lnTo>
                <a:lnTo>
                  <a:pt x="3343" y="2394"/>
                </a:lnTo>
                <a:lnTo>
                  <a:pt x="3376" y="2415"/>
                </a:lnTo>
                <a:lnTo>
                  <a:pt x="3407" y="2435"/>
                </a:lnTo>
                <a:lnTo>
                  <a:pt x="3435" y="2456"/>
                </a:lnTo>
                <a:lnTo>
                  <a:pt x="3460" y="2476"/>
                </a:lnTo>
                <a:lnTo>
                  <a:pt x="3481" y="2496"/>
                </a:lnTo>
                <a:lnTo>
                  <a:pt x="3499" y="2516"/>
                </a:lnTo>
                <a:lnTo>
                  <a:pt x="3513" y="2535"/>
                </a:lnTo>
                <a:lnTo>
                  <a:pt x="3523" y="2554"/>
                </a:lnTo>
                <a:lnTo>
                  <a:pt x="3527" y="2572"/>
                </a:lnTo>
                <a:lnTo>
                  <a:pt x="3528" y="2590"/>
                </a:lnTo>
                <a:lnTo>
                  <a:pt x="3523" y="2606"/>
                </a:lnTo>
                <a:lnTo>
                  <a:pt x="3513" y="2623"/>
                </a:lnTo>
                <a:lnTo>
                  <a:pt x="3497" y="2639"/>
                </a:lnTo>
                <a:lnTo>
                  <a:pt x="3476" y="2653"/>
                </a:lnTo>
                <a:lnTo>
                  <a:pt x="3449" y="2666"/>
                </a:lnTo>
                <a:lnTo>
                  <a:pt x="3415" y="2678"/>
                </a:lnTo>
                <a:lnTo>
                  <a:pt x="3374" y="2688"/>
                </a:lnTo>
                <a:lnTo>
                  <a:pt x="3287" y="2703"/>
                </a:lnTo>
                <a:lnTo>
                  <a:pt x="3199" y="2716"/>
                </a:lnTo>
                <a:lnTo>
                  <a:pt x="3108" y="2727"/>
                </a:lnTo>
                <a:lnTo>
                  <a:pt x="3016" y="2737"/>
                </a:lnTo>
                <a:lnTo>
                  <a:pt x="2923" y="2744"/>
                </a:lnTo>
                <a:lnTo>
                  <a:pt x="2829" y="2752"/>
                </a:lnTo>
                <a:lnTo>
                  <a:pt x="2736" y="2757"/>
                </a:lnTo>
                <a:lnTo>
                  <a:pt x="2644" y="2761"/>
                </a:lnTo>
                <a:lnTo>
                  <a:pt x="2553" y="2765"/>
                </a:lnTo>
                <a:lnTo>
                  <a:pt x="2464" y="2767"/>
                </a:lnTo>
                <a:lnTo>
                  <a:pt x="2378" y="2769"/>
                </a:lnTo>
                <a:lnTo>
                  <a:pt x="2295" y="2770"/>
                </a:lnTo>
                <a:lnTo>
                  <a:pt x="2216" y="2770"/>
                </a:lnTo>
                <a:lnTo>
                  <a:pt x="2141" y="2771"/>
                </a:lnTo>
                <a:lnTo>
                  <a:pt x="2072" y="2770"/>
                </a:lnTo>
                <a:lnTo>
                  <a:pt x="2008" y="2770"/>
                </a:lnTo>
                <a:lnTo>
                  <a:pt x="1950" y="2770"/>
                </a:lnTo>
                <a:lnTo>
                  <a:pt x="1900" y="2769"/>
                </a:lnTo>
                <a:lnTo>
                  <a:pt x="1856" y="2769"/>
                </a:lnTo>
                <a:lnTo>
                  <a:pt x="1829" y="2769"/>
                </a:lnTo>
                <a:lnTo>
                  <a:pt x="1802" y="2769"/>
                </a:lnTo>
                <a:lnTo>
                  <a:pt x="1776" y="2768"/>
                </a:lnTo>
                <a:lnTo>
                  <a:pt x="1750" y="2766"/>
                </a:lnTo>
                <a:lnTo>
                  <a:pt x="1724" y="2763"/>
                </a:lnTo>
                <a:lnTo>
                  <a:pt x="1699" y="2758"/>
                </a:lnTo>
                <a:lnTo>
                  <a:pt x="1673" y="2753"/>
                </a:lnTo>
                <a:lnTo>
                  <a:pt x="1649" y="2744"/>
                </a:lnTo>
                <a:lnTo>
                  <a:pt x="1623" y="2735"/>
                </a:lnTo>
                <a:lnTo>
                  <a:pt x="1598" y="2723"/>
                </a:lnTo>
                <a:lnTo>
                  <a:pt x="1573" y="2709"/>
                </a:lnTo>
                <a:lnTo>
                  <a:pt x="1547" y="2692"/>
                </a:lnTo>
                <a:lnTo>
                  <a:pt x="1521" y="2671"/>
                </a:lnTo>
                <a:lnTo>
                  <a:pt x="1495" y="2648"/>
                </a:lnTo>
                <a:lnTo>
                  <a:pt x="1468" y="2622"/>
                </a:lnTo>
                <a:lnTo>
                  <a:pt x="1441" y="2591"/>
                </a:lnTo>
                <a:lnTo>
                  <a:pt x="1412" y="2557"/>
                </a:lnTo>
                <a:lnTo>
                  <a:pt x="1384" y="2519"/>
                </a:lnTo>
                <a:lnTo>
                  <a:pt x="1355" y="2476"/>
                </a:lnTo>
                <a:lnTo>
                  <a:pt x="1325" y="2429"/>
                </a:lnTo>
                <a:lnTo>
                  <a:pt x="1293" y="2377"/>
                </a:lnTo>
                <a:lnTo>
                  <a:pt x="1260" y="2320"/>
                </a:lnTo>
                <a:lnTo>
                  <a:pt x="1227" y="2258"/>
                </a:lnTo>
                <a:lnTo>
                  <a:pt x="1192" y="2190"/>
                </a:lnTo>
                <a:lnTo>
                  <a:pt x="1156" y="2117"/>
                </a:lnTo>
                <a:lnTo>
                  <a:pt x="1118" y="2037"/>
                </a:lnTo>
                <a:lnTo>
                  <a:pt x="1080" y="1952"/>
                </a:lnTo>
                <a:lnTo>
                  <a:pt x="1038" y="1864"/>
                </a:lnTo>
                <a:lnTo>
                  <a:pt x="997" y="1783"/>
                </a:lnTo>
                <a:lnTo>
                  <a:pt x="956" y="1711"/>
                </a:lnTo>
                <a:lnTo>
                  <a:pt x="915" y="1646"/>
                </a:lnTo>
                <a:lnTo>
                  <a:pt x="875" y="1588"/>
                </a:lnTo>
                <a:lnTo>
                  <a:pt x="835" y="1537"/>
                </a:lnTo>
                <a:lnTo>
                  <a:pt x="795" y="1493"/>
                </a:lnTo>
                <a:lnTo>
                  <a:pt x="756" y="1454"/>
                </a:lnTo>
                <a:lnTo>
                  <a:pt x="718" y="1421"/>
                </a:lnTo>
                <a:lnTo>
                  <a:pt x="681" y="1393"/>
                </a:lnTo>
                <a:lnTo>
                  <a:pt x="645" y="1370"/>
                </a:lnTo>
                <a:lnTo>
                  <a:pt x="610" y="1352"/>
                </a:lnTo>
                <a:lnTo>
                  <a:pt x="576" y="1339"/>
                </a:lnTo>
                <a:lnTo>
                  <a:pt x="544" y="1328"/>
                </a:lnTo>
                <a:lnTo>
                  <a:pt x="513" y="1322"/>
                </a:lnTo>
                <a:lnTo>
                  <a:pt x="483" y="1319"/>
                </a:lnTo>
                <a:lnTo>
                  <a:pt x="457" y="1319"/>
                </a:lnTo>
                <a:lnTo>
                  <a:pt x="430" y="1321"/>
                </a:lnTo>
                <a:lnTo>
                  <a:pt x="406" y="1325"/>
                </a:lnTo>
                <a:lnTo>
                  <a:pt x="385" y="1332"/>
                </a:lnTo>
                <a:lnTo>
                  <a:pt x="365" y="1338"/>
                </a:lnTo>
                <a:lnTo>
                  <a:pt x="347" y="1347"/>
                </a:lnTo>
                <a:lnTo>
                  <a:pt x="332" y="1356"/>
                </a:lnTo>
                <a:lnTo>
                  <a:pt x="320" y="1366"/>
                </a:lnTo>
                <a:lnTo>
                  <a:pt x="310" y="1376"/>
                </a:lnTo>
                <a:lnTo>
                  <a:pt x="303" y="1386"/>
                </a:lnTo>
                <a:lnTo>
                  <a:pt x="298" y="1396"/>
                </a:lnTo>
                <a:lnTo>
                  <a:pt x="294" y="1416"/>
                </a:lnTo>
                <a:lnTo>
                  <a:pt x="290" y="1440"/>
                </a:lnTo>
                <a:lnTo>
                  <a:pt x="285" y="1473"/>
                </a:lnTo>
                <a:lnTo>
                  <a:pt x="282" y="1509"/>
                </a:lnTo>
                <a:lnTo>
                  <a:pt x="279" y="1551"/>
                </a:lnTo>
                <a:lnTo>
                  <a:pt x="277" y="1599"/>
                </a:lnTo>
                <a:lnTo>
                  <a:pt x="275" y="1649"/>
                </a:lnTo>
                <a:lnTo>
                  <a:pt x="273" y="1704"/>
                </a:lnTo>
                <a:lnTo>
                  <a:pt x="270" y="1762"/>
                </a:lnTo>
                <a:lnTo>
                  <a:pt x="268" y="1823"/>
                </a:lnTo>
                <a:lnTo>
                  <a:pt x="267" y="1885"/>
                </a:lnTo>
                <a:lnTo>
                  <a:pt x="266" y="1950"/>
                </a:lnTo>
                <a:lnTo>
                  <a:pt x="265" y="2015"/>
                </a:lnTo>
                <a:lnTo>
                  <a:pt x="264" y="2081"/>
                </a:lnTo>
                <a:lnTo>
                  <a:pt x="264" y="2148"/>
                </a:lnTo>
                <a:lnTo>
                  <a:pt x="263" y="2213"/>
                </a:lnTo>
                <a:lnTo>
                  <a:pt x="263" y="2278"/>
                </a:lnTo>
                <a:lnTo>
                  <a:pt x="263" y="2343"/>
                </a:lnTo>
                <a:lnTo>
                  <a:pt x="263" y="2404"/>
                </a:lnTo>
                <a:lnTo>
                  <a:pt x="263" y="2463"/>
                </a:lnTo>
                <a:lnTo>
                  <a:pt x="264" y="2520"/>
                </a:lnTo>
                <a:lnTo>
                  <a:pt x="264" y="2574"/>
                </a:lnTo>
                <a:lnTo>
                  <a:pt x="264" y="2624"/>
                </a:lnTo>
                <a:lnTo>
                  <a:pt x="265" y="2669"/>
                </a:lnTo>
                <a:lnTo>
                  <a:pt x="265" y="2709"/>
                </a:lnTo>
                <a:lnTo>
                  <a:pt x="266" y="2744"/>
                </a:lnTo>
                <a:lnTo>
                  <a:pt x="264" y="2754"/>
                </a:lnTo>
                <a:lnTo>
                  <a:pt x="259" y="2763"/>
                </a:lnTo>
                <a:lnTo>
                  <a:pt x="250" y="2769"/>
                </a:lnTo>
                <a:lnTo>
                  <a:pt x="241" y="2771"/>
                </a:lnTo>
                <a:lnTo>
                  <a:pt x="189" y="2771"/>
                </a:lnTo>
                <a:lnTo>
                  <a:pt x="179" y="2769"/>
                </a:lnTo>
                <a:lnTo>
                  <a:pt x="171" y="2764"/>
                </a:lnTo>
                <a:lnTo>
                  <a:pt x="165" y="2755"/>
                </a:lnTo>
                <a:lnTo>
                  <a:pt x="163" y="2745"/>
                </a:lnTo>
                <a:lnTo>
                  <a:pt x="161" y="2703"/>
                </a:lnTo>
                <a:lnTo>
                  <a:pt x="160" y="2656"/>
                </a:lnTo>
                <a:lnTo>
                  <a:pt x="158" y="2602"/>
                </a:lnTo>
                <a:lnTo>
                  <a:pt x="157" y="2545"/>
                </a:lnTo>
                <a:lnTo>
                  <a:pt x="155" y="2483"/>
                </a:lnTo>
                <a:lnTo>
                  <a:pt x="153" y="2416"/>
                </a:lnTo>
                <a:lnTo>
                  <a:pt x="151" y="2347"/>
                </a:lnTo>
                <a:lnTo>
                  <a:pt x="149" y="2275"/>
                </a:lnTo>
                <a:lnTo>
                  <a:pt x="146" y="2201"/>
                </a:lnTo>
                <a:lnTo>
                  <a:pt x="143" y="2125"/>
                </a:lnTo>
                <a:lnTo>
                  <a:pt x="141" y="2049"/>
                </a:lnTo>
                <a:lnTo>
                  <a:pt x="138" y="1971"/>
                </a:lnTo>
                <a:lnTo>
                  <a:pt x="135" y="1894"/>
                </a:lnTo>
                <a:lnTo>
                  <a:pt x="131" y="1817"/>
                </a:lnTo>
                <a:lnTo>
                  <a:pt x="128" y="1742"/>
                </a:lnTo>
                <a:lnTo>
                  <a:pt x="124" y="1668"/>
                </a:lnTo>
                <a:lnTo>
                  <a:pt x="121" y="1597"/>
                </a:lnTo>
                <a:lnTo>
                  <a:pt x="117" y="1528"/>
                </a:lnTo>
                <a:lnTo>
                  <a:pt x="112" y="1461"/>
                </a:lnTo>
                <a:lnTo>
                  <a:pt x="108" y="1400"/>
                </a:lnTo>
                <a:lnTo>
                  <a:pt x="104" y="1341"/>
                </a:lnTo>
                <a:lnTo>
                  <a:pt x="98" y="1289"/>
                </a:lnTo>
                <a:lnTo>
                  <a:pt x="93" y="1241"/>
                </a:lnTo>
                <a:lnTo>
                  <a:pt x="88" y="1199"/>
                </a:lnTo>
                <a:lnTo>
                  <a:pt x="82" y="1165"/>
                </a:lnTo>
                <a:lnTo>
                  <a:pt x="77" y="1136"/>
                </a:lnTo>
                <a:lnTo>
                  <a:pt x="71" y="1115"/>
                </a:lnTo>
                <a:lnTo>
                  <a:pt x="45" y="1038"/>
                </a:lnTo>
                <a:lnTo>
                  <a:pt x="25" y="960"/>
                </a:lnTo>
                <a:lnTo>
                  <a:pt x="11" y="885"/>
                </a:lnTo>
                <a:lnTo>
                  <a:pt x="2" y="811"/>
                </a:lnTo>
                <a:lnTo>
                  <a:pt x="0" y="736"/>
                </a:lnTo>
                <a:lnTo>
                  <a:pt x="4" y="662"/>
                </a:lnTo>
                <a:lnTo>
                  <a:pt x="15" y="589"/>
                </a:lnTo>
                <a:lnTo>
                  <a:pt x="31" y="515"/>
                </a:lnTo>
                <a:lnTo>
                  <a:pt x="55" y="440"/>
                </a:lnTo>
                <a:lnTo>
                  <a:pt x="84" y="366"/>
                </a:lnTo>
                <a:lnTo>
                  <a:pt x="121" y="291"/>
                </a:lnTo>
                <a:lnTo>
                  <a:pt x="164" y="213"/>
                </a:lnTo>
                <a:lnTo>
                  <a:pt x="214" y="136"/>
                </a:lnTo>
                <a:lnTo>
                  <a:pt x="222" y="124"/>
                </a:lnTo>
                <a:lnTo>
                  <a:pt x="233" y="110"/>
                </a:lnTo>
                <a:lnTo>
                  <a:pt x="246" y="95"/>
                </a:lnTo>
                <a:lnTo>
                  <a:pt x="261" y="80"/>
                </a:lnTo>
                <a:lnTo>
                  <a:pt x="277" y="63"/>
                </a:lnTo>
                <a:lnTo>
                  <a:pt x="293" y="48"/>
                </a:lnTo>
                <a:lnTo>
                  <a:pt x="311" y="34"/>
                </a:lnTo>
                <a:lnTo>
                  <a:pt x="328" y="21"/>
                </a:lnTo>
                <a:lnTo>
                  <a:pt x="346" y="12"/>
                </a:lnTo>
                <a:lnTo>
                  <a:pt x="363" y="4"/>
                </a:lnTo>
                <a:lnTo>
                  <a:pt x="38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4" name="Freeform 816"/>
          <p:cNvSpPr>
            <a:spLocks noEditPoints="1"/>
          </p:cNvSpPr>
          <p:nvPr/>
        </p:nvSpPr>
        <p:spPr bwMode="auto">
          <a:xfrm>
            <a:off x="6500987" y="2837648"/>
            <a:ext cx="148928" cy="243753"/>
          </a:xfrm>
          <a:custGeom>
            <a:avLst/>
            <a:gdLst>
              <a:gd name="T0" fmla="*/ 761 w 2306"/>
              <a:gd name="T1" fmla="*/ 260 h 3772"/>
              <a:gd name="T2" fmla="*/ 395 w 2306"/>
              <a:gd name="T3" fmla="*/ 532 h 3772"/>
              <a:gd name="T4" fmla="*/ 205 w 2306"/>
              <a:gd name="T5" fmla="*/ 941 h 3772"/>
              <a:gd name="T6" fmla="*/ 247 w 2306"/>
              <a:gd name="T7" fmla="*/ 1353 h 3772"/>
              <a:gd name="T8" fmla="*/ 476 w 2306"/>
              <a:gd name="T9" fmla="*/ 1746 h 3772"/>
              <a:gd name="T10" fmla="*/ 712 w 2306"/>
              <a:gd name="T11" fmla="*/ 2136 h 3772"/>
              <a:gd name="T12" fmla="*/ 894 w 2306"/>
              <a:gd name="T13" fmla="*/ 2621 h 3772"/>
              <a:gd name="T14" fmla="*/ 1113 w 2306"/>
              <a:gd name="T15" fmla="*/ 2778 h 3772"/>
              <a:gd name="T16" fmla="*/ 1158 w 2306"/>
              <a:gd name="T17" fmla="*/ 2436 h 3772"/>
              <a:gd name="T18" fmla="*/ 1157 w 2306"/>
              <a:gd name="T19" fmla="*/ 2275 h 3772"/>
              <a:gd name="T20" fmla="*/ 865 w 2306"/>
              <a:gd name="T21" fmla="*/ 2030 h 3772"/>
              <a:gd name="T22" fmla="*/ 753 w 2306"/>
              <a:gd name="T23" fmla="*/ 1702 h 3772"/>
              <a:gd name="T24" fmla="*/ 775 w 2306"/>
              <a:gd name="T25" fmla="*/ 1437 h 3772"/>
              <a:gd name="T26" fmla="*/ 849 w 2306"/>
              <a:gd name="T27" fmla="*/ 1122 h 3772"/>
              <a:gd name="T28" fmla="*/ 943 w 2306"/>
              <a:gd name="T29" fmla="*/ 830 h 3772"/>
              <a:gd name="T30" fmla="*/ 1026 w 2306"/>
              <a:gd name="T31" fmla="*/ 634 h 3772"/>
              <a:gd name="T32" fmla="*/ 1067 w 2306"/>
              <a:gd name="T33" fmla="*/ 606 h 3772"/>
              <a:gd name="T34" fmla="*/ 1105 w 2306"/>
              <a:gd name="T35" fmla="*/ 816 h 3772"/>
              <a:gd name="T36" fmla="*/ 1319 w 2306"/>
              <a:gd name="T37" fmla="*/ 1071 h 3772"/>
              <a:gd name="T38" fmla="*/ 1567 w 2306"/>
              <a:gd name="T39" fmla="*/ 1339 h 3772"/>
              <a:gd name="T40" fmla="*/ 1689 w 2306"/>
              <a:gd name="T41" fmla="*/ 1638 h 3772"/>
              <a:gd name="T42" fmla="*/ 1615 w 2306"/>
              <a:gd name="T43" fmla="*/ 1956 h 3772"/>
              <a:gd name="T44" fmla="*/ 1445 w 2306"/>
              <a:gd name="T45" fmla="*/ 2207 h 3772"/>
              <a:gd name="T46" fmla="*/ 1313 w 2306"/>
              <a:gd name="T47" fmla="*/ 2245 h 3772"/>
              <a:gd name="T48" fmla="*/ 1283 w 2306"/>
              <a:gd name="T49" fmla="*/ 1659 h 3772"/>
              <a:gd name="T50" fmla="*/ 1196 w 2306"/>
              <a:gd name="T51" fmla="*/ 1343 h 3772"/>
              <a:gd name="T52" fmla="*/ 1234 w 2306"/>
              <a:gd name="T53" fmla="*/ 2089 h 3772"/>
              <a:gd name="T54" fmla="*/ 1199 w 2306"/>
              <a:gd name="T55" fmla="*/ 2569 h 3772"/>
              <a:gd name="T56" fmla="*/ 1179 w 2306"/>
              <a:gd name="T57" fmla="*/ 2908 h 3772"/>
              <a:gd name="T58" fmla="*/ 1416 w 2306"/>
              <a:gd name="T59" fmla="*/ 2807 h 3772"/>
              <a:gd name="T60" fmla="*/ 1553 w 2306"/>
              <a:gd name="T61" fmla="*/ 2275 h 3772"/>
              <a:gd name="T62" fmla="*/ 1774 w 2306"/>
              <a:gd name="T63" fmla="*/ 1848 h 3772"/>
              <a:gd name="T64" fmla="*/ 2020 w 2306"/>
              <a:gd name="T65" fmla="*/ 1436 h 3772"/>
              <a:gd name="T66" fmla="*/ 2112 w 2306"/>
              <a:gd name="T67" fmla="*/ 1019 h 3772"/>
              <a:gd name="T68" fmla="*/ 1956 w 2306"/>
              <a:gd name="T69" fmla="*/ 594 h 3772"/>
              <a:gd name="T70" fmla="*/ 1616 w 2306"/>
              <a:gd name="T71" fmla="*/ 294 h 3772"/>
              <a:gd name="T72" fmla="*/ 1154 w 2306"/>
              <a:gd name="T73" fmla="*/ 181 h 3772"/>
              <a:gd name="T74" fmla="*/ 1601 w 2306"/>
              <a:gd name="T75" fmla="*/ 87 h 3772"/>
              <a:gd name="T76" fmla="*/ 2028 w 2306"/>
              <a:gd name="T77" fmla="*/ 384 h 3772"/>
              <a:gd name="T78" fmla="*/ 2272 w 2306"/>
              <a:gd name="T79" fmla="*/ 835 h 3772"/>
              <a:gd name="T80" fmla="*/ 2277 w 2306"/>
              <a:gd name="T81" fmla="*/ 1299 h 3772"/>
              <a:gd name="T82" fmla="*/ 2094 w 2306"/>
              <a:gd name="T83" fmla="*/ 1687 h 3772"/>
              <a:gd name="T84" fmla="*/ 1866 w 2306"/>
              <a:gd name="T85" fmla="*/ 2062 h 3772"/>
              <a:gd name="T86" fmla="*/ 1678 w 2306"/>
              <a:gd name="T87" fmla="*/ 2481 h 3772"/>
              <a:gd name="T88" fmla="*/ 1597 w 2306"/>
              <a:gd name="T89" fmla="*/ 2996 h 3772"/>
              <a:gd name="T90" fmla="*/ 1586 w 2306"/>
              <a:gd name="T91" fmla="*/ 3673 h 3772"/>
              <a:gd name="T92" fmla="*/ 1413 w 2306"/>
              <a:gd name="T93" fmla="*/ 3772 h 3772"/>
              <a:gd name="T94" fmla="*/ 776 w 2306"/>
              <a:gd name="T95" fmla="*/ 3700 h 3772"/>
              <a:gd name="T96" fmla="*/ 745 w 2306"/>
              <a:gd name="T97" fmla="*/ 3075 h 3772"/>
              <a:gd name="T98" fmla="*/ 706 w 2306"/>
              <a:gd name="T99" fmla="*/ 2649 h 3772"/>
              <a:gd name="T100" fmla="*/ 540 w 2306"/>
              <a:gd name="T101" fmla="*/ 2210 h 3772"/>
              <a:gd name="T102" fmla="*/ 314 w 2306"/>
              <a:gd name="T103" fmla="*/ 1842 h 3772"/>
              <a:gd name="T104" fmla="*/ 82 w 2306"/>
              <a:gd name="T105" fmla="*/ 1446 h 3772"/>
              <a:gd name="T106" fmla="*/ 0 w 2306"/>
              <a:gd name="T107" fmla="*/ 1098 h 3772"/>
              <a:gd name="T108" fmla="*/ 129 w 2306"/>
              <a:gd name="T109" fmla="*/ 594 h 3772"/>
              <a:gd name="T110" fmla="*/ 472 w 2306"/>
              <a:gd name="T111" fmla="*/ 212 h 3772"/>
              <a:gd name="T112" fmla="*/ 967 w 2306"/>
              <a:gd name="T113" fmla="*/ 14 h 3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06" h="3772">
                <a:moveTo>
                  <a:pt x="1154" y="181"/>
                </a:moveTo>
                <a:lnTo>
                  <a:pt x="1070" y="185"/>
                </a:lnTo>
                <a:lnTo>
                  <a:pt x="990" y="195"/>
                </a:lnTo>
                <a:lnTo>
                  <a:pt x="910" y="211"/>
                </a:lnTo>
                <a:lnTo>
                  <a:pt x="834" y="233"/>
                </a:lnTo>
                <a:lnTo>
                  <a:pt x="761" y="260"/>
                </a:lnTo>
                <a:lnTo>
                  <a:pt x="691" y="294"/>
                </a:lnTo>
                <a:lnTo>
                  <a:pt x="623" y="333"/>
                </a:lnTo>
                <a:lnTo>
                  <a:pt x="560" y="376"/>
                </a:lnTo>
                <a:lnTo>
                  <a:pt x="500" y="424"/>
                </a:lnTo>
                <a:lnTo>
                  <a:pt x="446" y="476"/>
                </a:lnTo>
                <a:lnTo>
                  <a:pt x="395" y="532"/>
                </a:lnTo>
                <a:lnTo>
                  <a:pt x="349" y="594"/>
                </a:lnTo>
                <a:lnTo>
                  <a:pt x="308" y="657"/>
                </a:lnTo>
                <a:lnTo>
                  <a:pt x="273" y="724"/>
                </a:lnTo>
                <a:lnTo>
                  <a:pt x="245" y="795"/>
                </a:lnTo>
                <a:lnTo>
                  <a:pt x="222" y="866"/>
                </a:lnTo>
                <a:lnTo>
                  <a:pt x="205" y="941"/>
                </a:lnTo>
                <a:lnTo>
                  <a:pt x="194" y="1019"/>
                </a:lnTo>
                <a:lnTo>
                  <a:pt x="190" y="1098"/>
                </a:lnTo>
                <a:lnTo>
                  <a:pt x="194" y="1162"/>
                </a:lnTo>
                <a:lnTo>
                  <a:pt x="205" y="1226"/>
                </a:lnTo>
                <a:lnTo>
                  <a:pt x="223" y="1289"/>
                </a:lnTo>
                <a:lnTo>
                  <a:pt x="247" y="1353"/>
                </a:lnTo>
                <a:lnTo>
                  <a:pt x="276" y="1416"/>
                </a:lnTo>
                <a:lnTo>
                  <a:pt x="310" y="1480"/>
                </a:lnTo>
                <a:lnTo>
                  <a:pt x="347" y="1545"/>
                </a:lnTo>
                <a:lnTo>
                  <a:pt x="387" y="1610"/>
                </a:lnTo>
                <a:lnTo>
                  <a:pt x="430" y="1677"/>
                </a:lnTo>
                <a:lnTo>
                  <a:pt x="476" y="1746"/>
                </a:lnTo>
                <a:lnTo>
                  <a:pt x="515" y="1806"/>
                </a:lnTo>
                <a:lnTo>
                  <a:pt x="554" y="1867"/>
                </a:lnTo>
                <a:lnTo>
                  <a:pt x="595" y="1930"/>
                </a:lnTo>
                <a:lnTo>
                  <a:pt x="635" y="1996"/>
                </a:lnTo>
                <a:lnTo>
                  <a:pt x="675" y="2064"/>
                </a:lnTo>
                <a:lnTo>
                  <a:pt x="712" y="2136"/>
                </a:lnTo>
                <a:lnTo>
                  <a:pt x="750" y="2208"/>
                </a:lnTo>
                <a:lnTo>
                  <a:pt x="785" y="2285"/>
                </a:lnTo>
                <a:lnTo>
                  <a:pt x="816" y="2364"/>
                </a:lnTo>
                <a:lnTo>
                  <a:pt x="846" y="2447"/>
                </a:lnTo>
                <a:lnTo>
                  <a:pt x="871" y="2532"/>
                </a:lnTo>
                <a:lnTo>
                  <a:pt x="894" y="2621"/>
                </a:lnTo>
                <a:lnTo>
                  <a:pt x="911" y="2714"/>
                </a:lnTo>
                <a:lnTo>
                  <a:pt x="924" y="2809"/>
                </a:lnTo>
                <a:lnTo>
                  <a:pt x="933" y="2910"/>
                </a:lnTo>
                <a:lnTo>
                  <a:pt x="1072" y="2910"/>
                </a:lnTo>
                <a:lnTo>
                  <a:pt x="1094" y="2843"/>
                </a:lnTo>
                <a:lnTo>
                  <a:pt x="1113" y="2778"/>
                </a:lnTo>
                <a:lnTo>
                  <a:pt x="1127" y="2714"/>
                </a:lnTo>
                <a:lnTo>
                  <a:pt x="1138" y="2653"/>
                </a:lnTo>
                <a:lnTo>
                  <a:pt x="1146" y="2592"/>
                </a:lnTo>
                <a:lnTo>
                  <a:pt x="1152" y="2536"/>
                </a:lnTo>
                <a:lnTo>
                  <a:pt x="1156" y="2484"/>
                </a:lnTo>
                <a:lnTo>
                  <a:pt x="1158" y="2436"/>
                </a:lnTo>
                <a:lnTo>
                  <a:pt x="1160" y="2393"/>
                </a:lnTo>
                <a:lnTo>
                  <a:pt x="1160" y="2355"/>
                </a:lnTo>
                <a:lnTo>
                  <a:pt x="1158" y="2324"/>
                </a:lnTo>
                <a:lnTo>
                  <a:pt x="1157" y="2300"/>
                </a:lnTo>
                <a:lnTo>
                  <a:pt x="1157" y="2284"/>
                </a:lnTo>
                <a:lnTo>
                  <a:pt x="1157" y="2275"/>
                </a:lnTo>
                <a:lnTo>
                  <a:pt x="1094" y="2239"/>
                </a:lnTo>
                <a:lnTo>
                  <a:pt x="1038" y="2201"/>
                </a:lnTo>
                <a:lnTo>
                  <a:pt x="986" y="2162"/>
                </a:lnTo>
                <a:lnTo>
                  <a:pt x="941" y="2121"/>
                </a:lnTo>
                <a:lnTo>
                  <a:pt x="900" y="2077"/>
                </a:lnTo>
                <a:lnTo>
                  <a:pt x="865" y="2030"/>
                </a:lnTo>
                <a:lnTo>
                  <a:pt x="834" y="1980"/>
                </a:lnTo>
                <a:lnTo>
                  <a:pt x="809" y="1926"/>
                </a:lnTo>
                <a:lnTo>
                  <a:pt x="787" y="1867"/>
                </a:lnTo>
                <a:lnTo>
                  <a:pt x="770" y="1804"/>
                </a:lnTo>
                <a:lnTo>
                  <a:pt x="757" y="1737"/>
                </a:lnTo>
                <a:lnTo>
                  <a:pt x="753" y="1702"/>
                </a:lnTo>
                <a:lnTo>
                  <a:pt x="752" y="1664"/>
                </a:lnTo>
                <a:lnTo>
                  <a:pt x="753" y="1624"/>
                </a:lnTo>
                <a:lnTo>
                  <a:pt x="756" y="1580"/>
                </a:lnTo>
                <a:lnTo>
                  <a:pt x="761" y="1534"/>
                </a:lnTo>
                <a:lnTo>
                  <a:pt x="767" y="1486"/>
                </a:lnTo>
                <a:lnTo>
                  <a:pt x="775" y="1437"/>
                </a:lnTo>
                <a:lnTo>
                  <a:pt x="785" y="1385"/>
                </a:lnTo>
                <a:lnTo>
                  <a:pt x="795" y="1333"/>
                </a:lnTo>
                <a:lnTo>
                  <a:pt x="808" y="1280"/>
                </a:lnTo>
                <a:lnTo>
                  <a:pt x="820" y="1227"/>
                </a:lnTo>
                <a:lnTo>
                  <a:pt x="834" y="1175"/>
                </a:lnTo>
                <a:lnTo>
                  <a:pt x="849" y="1122"/>
                </a:lnTo>
                <a:lnTo>
                  <a:pt x="864" y="1069"/>
                </a:lnTo>
                <a:lnTo>
                  <a:pt x="880" y="1018"/>
                </a:lnTo>
                <a:lnTo>
                  <a:pt x="896" y="969"/>
                </a:lnTo>
                <a:lnTo>
                  <a:pt x="911" y="920"/>
                </a:lnTo>
                <a:lnTo>
                  <a:pt x="927" y="874"/>
                </a:lnTo>
                <a:lnTo>
                  <a:pt x="943" y="830"/>
                </a:lnTo>
                <a:lnTo>
                  <a:pt x="958" y="788"/>
                </a:lnTo>
                <a:lnTo>
                  <a:pt x="974" y="751"/>
                </a:lnTo>
                <a:lnTo>
                  <a:pt x="988" y="716"/>
                </a:lnTo>
                <a:lnTo>
                  <a:pt x="1002" y="684"/>
                </a:lnTo>
                <a:lnTo>
                  <a:pt x="1015" y="657"/>
                </a:lnTo>
                <a:lnTo>
                  <a:pt x="1026" y="634"/>
                </a:lnTo>
                <a:lnTo>
                  <a:pt x="1037" y="615"/>
                </a:lnTo>
                <a:lnTo>
                  <a:pt x="1046" y="603"/>
                </a:lnTo>
                <a:lnTo>
                  <a:pt x="1053" y="594"/>
                </a:lnTo>
                <a:lnTo>
                  <a:pt x="1059" y="593"/>
                </a:lnTo>
                <a:lnTo>
                  <a:pt x="1064" y="596"/>
                </a:lnTo>
                <a:lnTo>
                  <a:pt x="1067" y="606"/>
                </a:lnTo>
                <a:lnTo>
                  <a:pt x="1067" y="623"/>
                </a:lnTo>
                <a:lnTo>
                  <a:pt x="1064" y="647"/>
                </a:lnTo>
                <a:lnTo>
                  <a:pt x="1063" y="689"/>
                </a:lnTo>
                <a:lnTo>
                  <a:pt x="1070" y="732"/>
                </a:lnTo>
                <a:lnTo>
                  <a:pt x="1085" y="773"/>
                </a:lnTo>
                <a:lnTo>
                  <a:pt x="1105" y="816"/>
                </a:lnTo>
                <a:lnTo>
                  <a:pt x="1132" y="857"/>
                </a:lnTo>
                <a:lnTo>
                  <a:pt x="1162" y="900"/>
                </a:lnTo>
                <a:lnTo>
                  <a:pt x="1197" y="943"/>
                </a:lnTo>
                <a:lnTo>
                  <a:pt x="1235" y="985"/>
                </a:lnTo>
                <a:lnTo>
                  <a:pt x="1276" y="1028"/>
                </a:lnTo>
                <a:lnTo>
                  <a:pt x="1319" y="1071"/>
                </a:lnTo>
                <a:lnTo>
                  <a:pt x="1362" y="1114"/>
                </a:lnTo>
                <a:lnTo>
                  <a:pt x="1405" y="1158"/>
                </a:lnTo>
                <a:lnTo>
                  <a:pt x="1449" y="1202"/>
                </a:lnTo>
                <a:lnTo>
                  <a:pt x="1490" y="1247"/>
                </a:lnTo>
                <a:lnTo>
                  <a:pt x="1530" y="1293"/>
                </a:lnTo>
                <a:lnTo>
                  <a:pt x="1567" y="1339"/>
                </a:lnTo>
                <a:lnTo>
                  <a:pt x="1601" y="1385"/>
                </a:lnTo>
                <a:lnTo>
                  <a:pt x="1630" y="1433"/>
                </a:lnTo>
                <a:lnTo>
                  <a:pt x="1654" y="1482"/>
                </a:lnTo>
                <a:lnTo>
                  <a:pt x="1672" y="1532"/>
                </a:lnTo>
                <a:lnTo>
                  <a:pt x="1683" y="1584"/>
                </a:lnTo>
                <a:lnTo>
                  <a:pt x="1689" y="1638"/>
                </a:lnTo>
                <a:lnTo>
                  <a:pt x="1688" y="1692"/>
                </a:lnTo>
                <a:lnTo>
                  <a:pt x="1682" y="1747"/>
                </a:lnTo>
                <a:lnTo>
                  <a:pt x="1671" y="1801"/>
                </a:lnTo>
                <a:lnTo>
                  <a:pt x="1656" y="1853"/>
                </a:lnTo>
                <a:lnTo>
                  <a:pt x="1637" y="1906"/>
                </a:lnTo>
                <a:lnTo>
                  <a:pt x="1615" y="1956"/>
                </a:lnTo>
                <a:lnTo>
                  <a:pt x="1591" y="2005"/>
                </a:lnTo>
                <a:lnTo>
                  <a:pt x="1565" y="2052"/>
                </a:lnTo>
                <a:lnTo>
                  <a:pt x="1536" y="2096"/>
                </a:lnTo>
                <a:lnTo>
                  <a:pt x="1506" y="2137"/>
                </a:lnTo>
                <a:lnTo>
                  <a:pt x="1475" y="2173"/>
                </a:lnTo>
                <a:lnTo>
                  <a:pt x="1445" y="2207"/>
                </a:lnTo>
                <a:lnTo>
                  <a:pt x="1415" y="2237"/>
                </a:lnTo>
                <a:lnTo>
                  <a:pt x="1386" y="2262"/>
                </a:lnTo>
                <a:lnTo>
                  <a:pt x="1358" y="2284"/>
                </a:lnTo>
                <a:lnTo>
                  <a:pt x="1333" y="2299"/>
                </a:lnTo>
                <a:lnTo>
                  <a:pt x="1309" y="2308"/>
                </a:lnTo>
                <a:lnTo>
                  <a:pt x="1313" y="2245"/>
                </a:lnTo>
                <a:lnTo>
                  <a:pt x="1317" y="2182"/>
                </a:lnTo>
                <a:lnTo>
                  <a:pt x="1322" y="2119"/>
                </a:lnTo>
                <a:lnTo>
                  <a:pt x="1324" y="2058"/>
                </a:lnTo>
                <a:lnTo>
                  <a:pt x="1314" y="1920"/>
                </a:lnTo>
                <a:lnTo>
                  <a:pt x="1299" y="1787"/>
                </a:lnTo>
                <a:lnTo>
                  <a:pt x="1283" y="1659"/>
                </a:lnTo>
                <a:lnTo>
                  <a:pt x="1261" y="1537"/>
                </a:lnTo>
                <a:lnTo>
                  <a:pt x="1234" y="1419"/>
                </a:lnTo>
                <a:lnTo>
                  <a:pt x="1202" y="1306"/>
                </a:lnTo>
                <a:lnTo>
                  <a:pt x="1166" y="1199"/>
                </a:lnTo>
                <a:lnTo>
                  <a:pt x="1172" y="1225"/>
                </a:lnTo>
                <a:lnTo>
                  <a:pt x="1196" y="1343"/>
                </a:lnTo>
                <a:lnTo>
                  <a:pt x="1214" y="1462"/>
                </a:lnTo>
                <a:lnTo>
                  <a:pt x="1227" y="1584"/>
                </a:lnTo>
                <a:lnTo>
                  <a:pt x="1235" y="1704"/>
                </a:lnTo>
                <a:lnTo>
                  <a:pt x="1239" y="1826"/>
                </a:lnTo>
                <a:lnTo>
                  <a:pt x="1239" y="1948"/>
                </a:lnTo>
                <a:lnTo>
                  <a:pt x="1234" y="2089"/>
                </a:lnTo>
                <a:lnTo>
                  <a:pt x="1225" y="2231"/>
                </a:lnTo>
                <a:lnTo>
                  <a:pt x="1210" y="2372"/>
                </a:lnTo>
                <a:lnTo>
                  <a:pt x="1207" y="2413"/>
                </a:lnTo>
                <a:lnTo>
                  <a:pt x="1204" y="2459"/>
                </a:lnTo>
                <a:lnTo>
                  <a:pt x="1201" y="2512"/>
                </a:lnTo>
                <a:lnTo>
                  <a:pt x="1199" y="2569"/>
                </a:lnTo>
                <a:lnTo>
                  <a:pt x="1197" y="2627"/>
                </a:lnTo>
                <a:lnTo>
                  <a:pt x="1195" y="2686"/>
                </a:lnTo>
                <a:lnTo>
                  <a:pt x="1192" y="2747"/>
                </a:lnTo>
                <a:lnTo>
                  <a:pt x="1188" y="2804"/>
                </a:lnTo>
                <a:lnTo>
                  <a:pt x="1184" y="2858"/>
                </a:lnTo>
                <a:lnTo>
                  <a:pt x="1179" y="2908"/>
                </a:lnTo>
                <a:lnTo>
                  <a:pt x="1229" y="2908"/>
                </a:lnTo>
                <a:lnTo>
                  <a:pt x="1279" y="2908"/>
                </a:lnTo>
                <a:lnTo>
                  <a:pt x="1326" y="2908"/>
                </a:lnTo>
                <a:lnTo>
                  <a:pt x="1371" y="2908"/>
                </a:lnTo>
                <a:lnTo>
                  <a:pt x="1409" y="2907"/>
                </a:lnTo>
                <a:lnTo>
                  <a:pt x="1416" y="2807"/>
                </a:lnTo>
                <a:lnTo>
                  <a:pt x="1430" y="2709"/>
                </a:lnTo>
                <a:lnTo>
                  <a:pt x="1446" y="2616"/>
                </a:lnTo>
                <a:lnTo>
                  <a:pt x="1468" y="2526"/>
                </a:lnTo>
                <a:lnTo>
                  <a:pt x="1492" y="2439"/>
                </a:lnTo>
                <a:lnTo>
                  <a:pt x="1521" y="2355"/>
                </a:lnTo>
                <a:lnTo>
                  <a:pt x="1553" y="2275"/>
                </a:lnTo>
                <a:lnTo>
                  <a:pt x="1586" y="2197"/>
                </a:lnTo>
                <a:lnTo>
                  <a:pt x="1621" y="2123"/>
                </a:lnTo>
                <a:lnTo>
                  <a:pt x="1659" y="2050"/>
                </a:lnTo>
                <a:lnTo>
                  <a:pt x="1696" y="1981"/>
                </a:lnTo>
                <a:lnTo>
                  <a:pt x="1735" y="1914"/>
                </a:lnTo>
                <a:lnTo>
                  <a:pt x="1774" y="1848"/>
                </a:lnTo>
                <a:lnTo>
                  <a:pt x="1813" y="1786"/>
                </a:lnTo>
                <a:lnTo>
                  <a:pt x="1850" y="1725"/>
                </a:lnTo>
                <a:lnTo>
                  <a:pt x="1897" y="1650"/>
                </a:lnTo>
                <a:lnTo>
                  <a:pt x="1942" y="1576"/>
                </a:lnTo>
                <a:lnTo>
                  <a:pt x="1983" y="1505"/>
                </a:lnTo>
                <a:lnTo>
                  <a:pt x="2020" y="1436"/>
                </a:lnTo>
                <a:lnTo>
                  <a:pt x="2052" y="1367"/>
                </a:lnTo>
                <a:lnTo>
                  <a:pt x="2078" y="1299"/>
                </a:lnTo>
                <a:lnTo>
                  <a:pt x="2099" y="1231"/>
                </a:lnTo>
                <a:lnTo>
                  <a:pt x="2111" y="1165"/>
                </a:lnTo>
                <a:lnTo>
                  <a:pt x="2116" y="1098"/>
                </a:lnTo>
                <a:lnTo>
                  <a:pt x="2112" y="1019"/>
                </a:lnTo>
                <a:lnTo>
                  <a:pt x="2101" y="941"/>
                </a:lnTo>
                <a:lnTo>
                  <a:pt x="2084" y="866"/>
                </a:lnTo>
                <a:lnTo>
                  <a:pt x="2061" y="795"/>
                </a:lnTo>
                <a:lnTo>
                  <a:pt x="2032" y="724"/>
                </a:lnTo>
                <a:lnTo>
                  <a:pt x="1997" y="657"/>
                </a:lnTo>
                <a:lnTo>
                  <a:pt x="1956" y="594"/>
                </a:lnTo>
                <a:lnTo>
                  <a:pt x="1911" y="532"/>
                </a:lnTo>
                <a:lnTo>
                  <a:pt x="1860" y="476"/>
                </a:lnTo>
                <a:lnTo>
                  <a:pt x="1806" y="424"/>
                </a:lnTo>
                <a:lnTo>
                  <a:pt x="1747" y="376"/>
                </a:lnTo>
                <a:lnTo>
                  <a:pt x="1683" y="333"/>
                </a:lnTo>
                <a:lnTo>
                  <a:pt x="1616" y="294"/>
                </a:lnTo>
                <a:lnTo>
                  <a:pt x="1545" y="260"/>
                </a:lnTo>
                <a:lnTo>
                  <a:pt x="1472" y="233"/>
                </a:lnTo>
                <a:lnTo>
                  <a:pt x="1396" y="211"/>
                </a:lnTo>
                <a:lnTo>
                  <a:pt x="1317" y="195"/>
                </a:lnTo>
                <a:lnTo>
                  <a:pt x="1235" y="185"/>
                </a:lnTo>
                <a:lnTo>
                  <a:pt x="1154" y="181"/>
                </a:lnTo>
                <a:close/>
                <a:moveTo>
                  <a:pt x="1154" y="0"/>
                </a:moveTo>
                <a:lnTo>
                  <a:pt x="1248" y="4"/>
                </a:lnTo>
                <a:lnTo>
                  <a:pt x="1339" y="14"/>
                </a:lnTo>
                <a:lnTo>
                  <a:pt x="1430" y="32"/>
                </a:lnTo>
                <a:lnTo>
                  <a:pt x="1516" y="56"/>
                </a:lnTo>
                <a:lnTo>
                  <a:pt x="1601" y="87"/>
                </a:lnTo>
                <a:lnTo>
                  <a:pt x="1683" y="123"/>
                </a:lnTo>
                <a:lnTo>
                  <a:pt x="1760" y="165"/>
                </a:lnTo>
                <a:lnTo>
                  <a:pt x="1833" y="212"/>
                </a:lnTo>
                <a:lnTo>
                  <a:pt x="1902" y="265"/>
                </a:lnTo>
                <a:lnTo>
                  <a:pt x="1967" y="322"/>
                </a:lnTo>
                <a:lnTo>
                  <a:pt x="2028" y="384"/>
                </a:lnTo>
                <a:lnTo>
                  <a:pt x="2083" y="451"/>
                </a:lnTo>
                <a:lnTo>
                  <a:pt x="2132" y="520"/>
                </a:lnTo>
                <a:lnTo>
                  <a:pt x="2177" y="594"/>
                </a:lnTo>
                <a:lnTo>
                  <a:pt x="2216" y="672"/>
                </a:lnTo>
                <a:lnTo>
                  <a:pt x="2247" y="752"/>
                </a:lnTo>
                <a:lnTo>
                  <a:pt x="2272" y="835"/>
                </a:lnTo>
                <a:lnTo>
                  <a:pt x="2290" y="920"/>
                </a:lnTo>
                <a:lnTo>
                  <a:pt x="2302" y="1008"/>
                </a:lnTo>
                <a:lnTo>
                  <a:pt x="2306" y="1098"/>
                </a:lnTo>
                <a:lnTo>
                  <a:pt x="2302" y="1166"/>
                </a:lnTo>
                <a:lnTo>
                  <a:pt x="2293" y="1232"/>
                </a:lnTo>
                <a:lnTo>
                  <a:pt x="2277" y="1299"/>
                </a:lnTo>
                <a:lnTo>
                  <a:pt x="2257" y="1364"/>
                </a:lnTo>
                <a:lnTo>
                  <a:pt x="2230" y="1429"/>
                </a:lnTo>
                <a:lnTo>
                  <a:pt x="2201" y="1493"/>
                </a:lnTo>
                <a:lnTo>
                  <a:pt x="2169" y="1559"/>
                </a:lnTo>
                <a:lnTo>
                  <a:pt x="2132" y="1623"/>
                </a:lnTo>
                <a:lnTo>
                  <a:pt x="2094" y="1687"/>
                </a:lnTo>
                <a:lnTo>
                  <a:pt x="2054" y="1752"/>
                </a:lnTo>
                <a:lnTo>
                  <a:pt x="2014" y="1817"/>
                </a:lnTo>
                <a:lnTo>
                  <a:pt x="1977" y="1876"/>
                </a:lnTo>
                <a:lnTo>
                  <a:pt x="1940" y="1936"/>
                </a:lnTo>
                <a:lnTo>
                  <a:pt x="1903" y="1999"/>
                </a:lnTo>
                <a:lnTo>
                  <a:pt x="1866" y="2062"/>
                </a:lnTo>
                <a:lnTo>
                  <a:pt x="1831" y="2127"/>
                </a:lnTo>
                <a:lnTo>
                  <a:pt x="1796" y="2193"/>
                </a:lnTo>
                <a:lnTo>
                  <a:pt x="1764" y="2261"/>
                </a:lnTo>
                <a:lnTo>
                  <a:pt x="1732" y="2333"/>
                </a:lnTo>
                <a:lnTo>
                  <a:pt x="1703" y="2405"/>
                </a:lnTo>
                <a:lnTo>
                  <a:pt x="1678" y="2481"/>
                </a:lnTo>
                <a:lnTo>
                  <a:pt x="1655" y="2560"/>
                </a:lnTo>
                <a:lnTo>
                  <a:pt x="1635" y="2640"/>
                </a:lnTo>
                <a:lnTo>
                  <a:pt x="1619" y="2725"/>
                </a:lnTo>
                <a:lnTo>
                  <a:pt x="1607" y="2812"/>
                </a:lnTo>
                <a:lnTo>
                  <a:pt x="1600" y="2902"/>
                </a:lnTo>
                <a:lnTo>
                  <a:pt x="1597" y="2996"/>
                </a:lnTo>
                <a:lnTo>
                  <a:pt x="1597" y="3053"/>
                </a:lnTo>
                <a:lnTo>
                  <a:pt x="1600" y="3069"/>
                </a:lnTo>
                <a:lnTo>
                  <a:pt x="1601" y="3084"/>
                </a:lnTo>
                <a:lnTo>
                  <a:pt x="1601" y="3609"/>
                </a:lnTo>
                <a:lnTo>
                  <a:pt x="1597" y="3641"/>
                </a:lnTo>
                <a:lnTo>
                  <a:pt x="1586" y="3673"/>
                </a:lnTo>
                <a:lnTo>
                  <a:pt x="1569" y="3700"/>
                </a:lnTo>
                <a:lnTo>
                  <a:pt x="1545" y="3724"/>
                </a:lnTo>
                <a:lnTo>
                  <a:pt x="1518" y="3744"/>
                </a:lnTo>
                <a:lnTo>
                  <a:pt x="1486" y="3759"/>
                </a:lnTo>
                <a:lnTo>
                  <a:pt x="1450" y="3768"/>
                </a:lnTo>
                <a:lnTo>
                  <a:pt x="1413" y="3772"/>
                </a:lnTo>
                <a:lnTo>
                  <a:pt x="932" y="3772"/>
                </a:lnTo>
                <a:lnTo>
                  <a:pt x="894" y="3768"/>
                </a:lnTo>
                <a:lnTo>
                  <a:pt x="858" y="3759"/>
                </a:lnTo>
                <a:lnTo>
                  <a:pt x="827" y="3744"/>
                </a:lnTo>
                <a:lnTo>
                  <a:pt x="799" y="3724"/>
                </a:lnTo>
                <a:lnTo>
                  <a:pt x="776" y="3700"/>
                </a:lnTo>
                <a:lnTo>
                  <a:pt x="758" y="3673"/>
                </a:lnTo>
                <a:lnTo>
                  <a:pt x="747" y="3641"/>
                </a:lnTo>
                <a:lnTo>
                  <a:pt x="744" y="3609"/>
                </a:lnTo>
                <a:lnTo>
                  <a:pt x="744" y="3084"/>
                </a:lnTo>
                <a:lnTo>
                  <a:pt x="744" y="3080"/>
                </a:lnTo>
                <a:lnTo>
                  <a:pt x="745" y="3075"/>
                </a:lnTo>
                <a:lnTo>
                  <a:pt x="745" y="3072"/>
                </a:lnTo>
                <a:lnTo>
                  <a:pt x="745" y="3001"/>
                </a:lnTo>
                <a:lnTo>
                  <a:pt x="742" y="2907"/>
                </a:lnTo>
                <a:lnTo>
                  <a:pt x="735" y="2818"/>
                </a:lnTo>
                <a:lnTo>
                  <a:pt x="723" y="2732"/>
                </a:lnTo>
                <a:lnTo>
                  <a:pt x="706" y="2649"/>
                </a:lnTo>
                <a:lnTo>
                  <a:pt x="686" y="2569"/>
                </a:lnTo>
                <a:lnTo>
                  <a:pt x="663" y="2492"/>
                </a:lnTo>
                <a:lnTo>
                  <a:pt x="635" y="2418"/>
                </a:lnTo>
                <a:lnTo>
                  <a:pt x="606" y="2346"/>
                </a:lnTo>
                <a:lnTo>
                  <a:pt x="574" y="2276"/>
                </a:lnTo>
                <a:lnTo>
                  <a:pt x="540" y="2210"/>
                </a:lnTo>
                <a:lnTo>
                  <a:pt x="504" y="2144"/>
                </a:lnTo>
                <a:lnTo>
                  <a:pt x="468" y="2080"/>
                </a:lnTo>
                <a:lnTo>
                  <a:pt x="429" y="2019"/>
                </a:lnTo>
                <a:lnTo>
                  <a:pt x="392" y="1959"/>
                </a:lnTo>
                <a:lnTo>
                  <a:pt x="353" y="1900"/>
                </a:lnTo>
                <a:lnTo>
                  <a:pt x="314" y="1842"/>
                </a:lnTo>
                <a:lnTo>
                  <a:pt x="271" y="1776"/>
                </a:lnTo>
                <a:lnTo>
                  <a:pt x="229" y="1709"/>
                </a:lnTo>
                <a:lnTo>
                  <a:pt x="188" y="1644"/>
                </a:lnTo>
                <a:lnTo>
                  <a:pt x="149" y="1579"/>
                </a:lnTo>
                <a:lnTo>
                  <a:pt x="113" y="1512"/>
                </a:lnTo>
                <a:lnTo>
                  <a:pt x="82" y="1446"/>
                </a:lnTo>
                <a:lnTo>
                  <a:pt x="54" y="1378"/>
                </a:lnTo>
                <a:lnTo>
                  <a:pt x="31" y="1310"/>
                </a:lnTo>
                <a:lnTo>
                  <a:pt x="14" y="1241"/>
                </a:lnTo>
                <a:lnTo>
                  <a:pt x="3" y="1170"/>
                </a:lnTo>
                <a:lnTo>
                  <a:pt x="0" y="1098"/>
                </a:lnTo>
                <a:lnTo>
                  <a:pt x="0" y="1098"/>
                </a:lnTo>
                <a:lnTo>
                  <a:pt x="5" y="1008"/>
                </a:lnTo>
                <a:lnTo>
                  <a:pt x="15" y="920"/>
                </a:lnTo>
                <a:lnTo>
                  <a:pt x="34" y="835"/>
                </a:lnTo>
                <a:lnTo>
                  <a:pt x="59" y="752"/>
                </a:lnTo>
                <a:lnTo>
                  <a:pt x="91" y="672"/>
                </a:lnTo>
                <a:lnTo>
                  <a:pt x="129" y="594"/>
                </a:lnTo>
                <a:lnTo>
                  <a:pt x="173" y="520"/>
                </a:lnTo>
                <a:lnTo>
                  <a:pt x="223" y="451"/>
                </a:lnTo>
                <a:lnTo>
                  <a:pt x="278" y="384"/>
                </a:lnTo>
                <a:lnTo>
                  <a:pt x="339" y="322"/>
                </a:lnTo>
                <a:lnTo>
                  <a:pt x="404" y="265"/>
                </a:lnTo>
                <a:lnTo>
                  <a:pt x="472" y="212"/>
                </a:lnTo>
                <a:lnTo>
                  <a:pt x="546" y="165"/>
                </a:lnTo>
                <a:lnTo>
                  <a:pt x="624" y="123"/>
                </a:lnTo>
                <a:lnTo>
                  <a:pt x="705" y="87"/>
                </a:lnTo>
                <a:lnTo>
                  <a:pt x="789" y="56"/>
                </a:lnTo>
                <a:lnTo>
                  <a:pt x="876" y="32"/>
                </a:lnTo>
                <a:lnTo>
                  <a:pt x="967" y="14"/>
                </a:lnTo>
                <a:lnTo>
                  <a:pt x="1058" y="4"/>
                </a:lnTo>
                <a:lnTo>
                  <a:pt x="115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75" name="Group 774"/>
          <p:cNvGrpSpPr/>
          <p:nvPr/>
        </p:nvGrpSpPr>
        <p:grpSpPr>
          <a:xfrm>
            <a:off x="2038008" y="2833829"/>
            <a:ext cx="355060" cy="251391"/>
            <a:chOff x="9467850" y="647700"/>
            <a:chExt cx="1701800" cy="1204913"/>
          </a:xfrm>
          <a:solidFill>
            <a:schemeClr val="tx1">
              <a:lumMod val="65000"/>
              <a:lumOff val="35000"/>
            </a:schemeClr>
          </a:solidFill>
        </p:grpSpPr>
        <p:sp>
          <p:nvSpPr>
            <p:cNvPr id="776" name="Freeform 821"/>
            <p:cNvSpPr>
              <a:spLocks/>
            </p:cNvSpPr>
            <p:nvPr/>
          </p:nvSpPr>
          <p:spPr bwMode="auto">
            <a:xfrm>
              <a:off x="10502900" y="1228725"/>
              <a:ext cx="369888" cy="349250"/>
            </a:xfrm>
            <a:custGeom>
              <a:avLst/>
              <a:gdLst>
                <a:gd name="T0" fmla="*/ 65 w 932"/>
                <a:gd name="T1" fmla="*/ 0 h 882"/>
                <a:gd name="T2" fmla="*/ 83 w 932"/>
                <a:gd name="T3" fmla="*/ 3 h 882"/>
                <a:gd name="T4" fmla="*/ 101 w 932"/>
                <a:gd name="T5" fmla="*/ 8 h 882"/>
                <a:gd name="T6" fmla="*/ 115 w 932"/>
                <a:gd name="T7" fmla="*/ 20 h 882"/>
                <a:gd name="T8" fmla="*/ 911 w 932"/>
                <a:gd name="T9" fmla="*/ 764 h 882"/>
                <a:gd name="T10" fmla="*/ 923 w 932"/>
                <a:gd name="T11" fmla="*/ 778 h 882"/>
                <a:gd name="T12" fmla="*/ 929 w 932"/>
                <a:gd name="T13" fmla="*/ 794 h 882"/>
                <a:gd name="T14" fmla="*/ 932 w 932"/>
                <a:gd name="T15" fmla="*/ 812 h 882"/>
                <a:gd name="T16" fmla="*/ 930 w 932"/>
                <a:gd name="T17" fmla="*/ 829 h 882"/>
                <a:gd name="T18" fmla="*/ 924 w 932"/>
                <a:gd name="T19" fmla="*/ 846 h 882"/>
                <a:gd name="T20" fmla="*/ 913 w 932"/>
                <a:gd name="T21" fmla="*/ 860 h 882"/>
                <a:gd name="T22" fmla="*/ 899 w 932"/>
                <a:gd name="T23" fmla="*/ 872 h 882"/>
                <a:gd name="T24" fmla="*/ 881 w 932"/>
                <a:gd name="T25" fmla="*/ 880 h 882"/>
                <a:gd name="T26" fmla="*/ 862 w 932"/>
                <a:gd name="T27" fmla="*/ 882 h 882"/>
                <a:gd name="T28" fmla="*/ 847 w 932"/>
                <a:gd name="T29" fmla="*/ 880 h 882"/>
                <a:gd name="T30" fmla="*/ 830 w 932"/>
                <a:gd name="T31" fmla="*/ 873 h 882"/>
                <a:gd name="T32" fmla="*/ 815 w 932"/>
                <a:gd name="T33" fmla="*/ 863 h 882"/>
                <a:gd name="T34" fmla="*/ 21 w 932"/>
                <a:gd name="T35" fmla="*/ 120 h 882"/>
                <a:gd name="T36" fmla="*/ 8 w 932"/>
                <a:gd name="T37" fmla="*/ 102 h 882"/>
                <a:gd name="T38" fmla="*/ 0 w 932"/>
                <a:gd name="T39" fmla="*/ 83 h 882"/>
                <a:gd name="T40" fmla="*/ 0 w 932"/>
                <a:gd name="T41" fmla="*/ 62 h 882"/>
                <a:gd name="T42" fmla="*/ 5 w 932"/>
                <a:gd name="T43" fmla="*/ 41 h 882"/>
                <a:gd name="T44" fmla="*/ 17 w 932"/>
                <a:gd name="T45" fmla="*/ 23 h 882"/>
                <a:gd name="T46" fmla="*/ 31 w 932"/>
                <a:gd name="T47" fmla="*/ 11 h 882"/>
                <a:gd name="T48" fmla="*/ 48 w 932"/>
                <a:gd name="T49" fmla="*/ 3 h 882"/>
                <a:gd name="T50" fmla="*/ 65 w 932"/>
                <a:gd name="T51" fmla="*/ 0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2" h="882">
                  <a:moveTo>
                    <a:pt x="65" y="0"/>
                  </a:moveTo>
                  <a:lnTo>
                    <a:pt x="83" y="3"/>
                  </a:lnTo>
                  <a:lnTo>
                    <a:pt x="101" y="8"/>
                  </a:lnTo>
                  <a:lnTo>
                    <a:pt x="115" y="20"/>
                  </a:lnTo>
                  <a:lnTo>
                    <a:pt x="911" y="764"/>
                  </a:lnTo>
                  <a:lnTo>
                    <a:pt x="923" y="778"/>
                  </a:lnTo>
                  <a:lnTo>
                    <a:pt x="929" y="794"/>
                  </a:lnTo>
                  <a:lnTo>
                    <a:pt x="932" y="812"/>
                  </a:lnTo>
                  <a:lnTo>
                    <a:pt x="930" y="829"/>
                  </a:lnTo>
                  <a:lnTo>
                    <a:pt x="924" y="846"/>
                  </a:lnTo>
                  <a:lnTo>
                    <a:pt x="913" y="860"/>
                  </a:lnTo>
                  <a:lnTo>
                    <a:pt x="899" y="872"/>
                  </a:lnTo>
                  <a:lnTo>
                    <a:pt x="881" y="880"/>
                  </a:lnTo>
                  <a:lnTo>
                    <a:pt x="862" y="882"/>
                  </a:lnTo>
                  <a:lnTo>
                    <a:pt x="847" y="880"/>
                  </a:lnTo>
                  <a:lnTo>
                    <a:pt x="830" y="873"/>
                  </a:lnTo>
                  <a:lnTo>
                    <a:pt x="815" y="863"/>
                  </a:lnTo>
                  <a:lnTo>
                    <a:pt x="21" y="120"/>
                  </a:lnTo>
                  <a:lnTo>
                    <a:pt x="8" y="102"/>
                  </a:lnTo>
                  <a:lnTo>
                    <a:pt x="0" y="83"/>
                  </a:lnTo>
                  <a:lnTo>
                    <a:pt x="0" y="62"/>
                  </a:lnTo>
                  <a:lnTo>
                    <a:pt x="5" y="41"/>
                  </a:lnTo>
                  <a:lnTo>
                    <a:pt x="17" y="23"/>
                  </a:lnTo>
                  <a:lnTo>
                    <a:pt x="31" y="11"/>
                  </a:lnTo>
                  <a:lnTo>
                    <a:pt x="48" y="3"/>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7" name="Freeform 822"/>
            <p:cNvSpPr>
              <a:spLocks/>
            </p:cNvSpPr>
            <p:nvPr/>
          </p:nvSpPr>
          <p:spPr bwMode="auto">
            <a:xfrm>
              <a:off x="9764713" y="1228725"/>
              <a:ext cx="369888" cy="349250"/>
            </a:xfrm>
            <a:custGeom>
              <a:avLst/>
              <a:gdLst>
                <a:gd name="T0" fmla="*/ 868 w 935"/>
                <a:gd name="T1" fmla="*/ 0 h 882"/>
                <a:gd name="T2" fmla="*/ 885 w 935"/>
                <a:gd name="T3" fmla="*/ 3 h 882"/>
                <a:gd name="T4" fmla="*/ 902 w 935"/>
                <a:gd name="T5" fmla="*/ 11 h 882"/>
                <a:gd name="T6" fmla="*/ 915 w 935"/>
                <a:gd name="T7" fmla="*/ 23 h 882"/>
                <a:gd name="T8" fmla="*/ 928 w 935"/>
                <a:gd name="T9" fmla="*/ 41 h 882"/>
                <a:gd name="T10" fmla="*/ 935 w 935"/>
                <a:gd name="T11" fmla="*/ 62 h 882"/>
                <a:gd name="T12" fmla="*/ 934 w 935"/>
                <a:gd name="T13" fmla="*/ 83 h 882"/>
                <a:gd name="T14" fmla="*/ 927 w 935"/>
                <a:gd name="T15" fmla="*/ 102 h 882"/>
                <a:gd name="T16" fmla="*/ 913 w 935"/>
                <a:gd name="T17" fmla="*/ 120 h 882"/>
                <a:gd name="T18" fmla="*/ 117 w 935"/>
                <a:gd name="T19" fmla="*/ 863 h 882"/>
                <a:gd name="T20" fmla="*/ 102 w 935"/>
                <a:gd name="T21" fmla="*/ 873 h 882"/>
                <a:gd name="T22" fmla="*/ 87 w 935"/>
                <a:gd name="T23" fmla="*/ 880 h 882"/>
                <a:gd name="T24" fmla="*/ 70 w 935"/>
                <a:gd name="T25" fmla="*/ 882 h 882"/>
                <a:gd name="T26" fmla="*/ 51 w 935"/>
                <a:gd name="T27" fmla="*/ 880 h 882"/>
                <a:gd name="T28" fmla="*/ 34 w 935"/>
                <a:gd name="T29" fmla="*/ 872 h 882"/>
                <a:gd name="T30" fmla="*/ 20 w 935"/>
                <a:gd name="T31" fmla="*/ 860 h 882"/>
                <a:gd name="T32" fmla="*/ 8 w 935"/>
                <a:gd name="T33" fmla="*/ 846 h 882"/>
                <a:gd name="T34" fmla="*/ 3 w 935"/>
                <a:gd name="T35" fmla="*/ 829 h 882"/>
                <a:gd name="T36" fmla="*/ 0 w 935"/>
                <a:gd name="T37" fmla="*/ 812 h 882"/>
                <a:gd name="T38" fmla="*/ 3 w 935"/>
                <a:gd name="T39" fmla="*/ 794 h 882"/>
                <a:gd name="T40" fmla="*/ 11 w 935"/>
                <a:gd name="T41" fmla="*/ 778 h 882"/>
                <a:gd name="T42" fmla="*/ 22 w 935"/>
                <a:gd name="T43" fmla="*/ 764 h 882"/>
                <a:gd name="T44" fmla="*/ 818 w 935"/>
                <a:gd name="T45" fmla="*/ 20 h 882"/>
                <a:gd name="T46" fmla="*/ 833 w 935"/>
                <a:gd name="T47" fmla="*/ 8 h 882"/>
                <a:gd name="T48" fmla="*/ 850 w 935"/>
                <a:gd name="T49" fmla="*/ 3 h 882"/>
                <a:gd name="T50" fmla="*/ 868 w 935"/>
                <a:gd name="T51" fmla="*/ 0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35" h="882">
                  <a:moveTo>
                    <a:pt x="868" y="0"/>
                  </a:moveTo>
                  <a:lnTo>
                    <a:pt x="885" y="3"/>
                  </a:lnTo>
                  <a:lnTo>
                    <a:pt x="902" y="11"/>
                  </a:lnTo>
                  <a:lnTo>
                    <a:pt x="915" y="23"/>
                  </a:lnTo>
                  <a:lnTo>
                    <a:pt x="928" y="41"/>
                  </a:lnTo>
                  <a:lnTo>
                    <a:pt x="935" y="62"/>
                  </a:lnTo>
                  <a:lnTo>
                    <a:pt x="934" y="83"/>
                  </a:lnTo>
                  <a:lnTo>
                    <a:pt x="927" y="102"/>
                  </a:lnTo>
                  <a:lnTo>
                    <a:pt x="913" y="120"/>
                  </a:lnTo>
                  <a:lnTo>
                    <a:pt x="117" y="863"/>
                  </a:lnTo>
                  <a:lnTo>
                    <a:pt x="102" y="873"/>
                  </a:lnTo>
                  <a:lnTo>
                    <a:pt x="87" y="880"/>
                  </a:lnTo>
                  <a:lnTo>
                    <a:pt x="70" y="882"/>
                  </a:lnTo>
                  <a:lnTo>
                    <a:pt x="51" y="880"/>
                  </a:lnTo>
                  <a:lnTo>
                    <a:pt x="34" y="872"/>
                  </a:lnTo>
                  <a:lnTo>
                    <a:pt x="20" y="860"/>
                  </a:lnTo>
                  <a:lnTo>
                    <a:pt x="8" y="846"/>
                  </a:lnTo>
                  <a:lnTo>
                    <a:pt x="3" y="829"/>
                  </a:lnTo>
                  <a:lnTo>
                    <a:pt x="0" y="812"/>
                  </a:lnTo>
                  <a:lnTo>
                    <a:pt x="3" y="794"/>
                  </a:lnTo>
                  <a:lnTo>
                    <a:pt x="11" y="778"/>
                  </a:lnTo>
                  <a:lnTo>
                    <a:pt x="22" y="764"/>
                  </a:lnTo>
                  <a:lnTo>
                    <a:pt x="818" y="20"/>
                  </a:lnTo>
                  <a:lnTo>
                    <a:pt x="833" y="8"/>
                  </a:lnTo>
                  <a:lnTo>
                    <a:pt x="850" y="3"/>
                  </a:lnTo>
                  <a:lnTo>
                    <a:pt x="8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8" name="Freeform 823"/>
            <p:cNvSpPr>
              <a:spLocks noEditPoints="1"/>
            </p:cNvSpPr>
            <p:nvPr/>
          </p:nvSpPr>
          <p:spPr bwMode="auto">
            <a:xfrm>
              <a:off x="9467850" y="647700"/>
              <a:ext cx="1701800" cy="1204913"/>
            </a:xfrm>
            <a:custGeom>
              <a:avLst/>
              <a:gdLst>
                <a:gd name="T0" fmla="*/ 309 w 4287"/>
                <a:gd name="T1" fmla="*/ 141 h 3037"/>
                <a:gd name="T2" fmla="*/ 241 w 4287"/>
                <a:gd name="T3" fmla="*/ 165 h 3037"/>
                <a:gd name="T4" fmla="*/ 187 w 4287"/>
                <a:gd name="T5" fmla="*/ 211 h 3037"/>
                <a:gd name="T6" fmla="*/ 152 w 4287"/>
                <a:gd name="T7" fmla="*/ 272 h 3037"/>
                <a:gd name="T8" fmla="*/ 139 w 4287"/>
                <a:gd name="T9" fmla="*/ 344 h 3037"/>
                <a:gd name="T10" fmla="*/ 141 w 4287"/>
                <a:gd name="T11" fmla="*/ 2729 h 3037"/>
                <a:gd name="T12" fmla="*/ 166 w 4287"/>
                <a:gd name="T13" fmla="*/ 2797 h 3037"/>
                <a:gd name="T14" fmla="*/ 212 w 4287"/>
                <a:gd name="T15" fmla="*/ 2850 h 3037"/>
                <a:gd name="T16" fmla="*/ 274 w 4287"/>
                <a:gd name="T17" fmla="*/ 2885 h 3037"/>
                <a:gd name="T18" fmla="*/ 346 w 4287"/>
                <a:gd name="T19" fmla="*/ 2898 h 3037"/>
                <a:gd name="T20" fmla="*/ 3978 w 4287"/>
                <a:gd name="T21" fmla="*/ 2896 h 3037"/>
                <a:gd name="T22" fmla="*/ 4046 w 4287"/>
                <a:gd name="T23" fmla="*/ 2871 h 3037"/>
                <a:gd name="T24" fmla="*/ 4100 w 4287"/>
                <a:gd name="T25" fmla="*/ 2825 h 3037"/>
                <a:gd name="T26" fmla="*/ 4135 w 4287"/>
                <a:gd name="T27" fmla="*/ 2764 h 3037"/>
                <a:gd name="T28" fmla="*/ 4149 w 4287"/>
                <a:gd name="T29" fmla="*/ 2692 h 3037"/>
                <a:gd name="T30" fmla="*/ 4146 w 4287"/>
                <a:gd name="T31" fmla="*/ 306 h 3037"/>
                <a:gd name="T32" fmla="*/ 4121 w 4287"/>
                <a:gd name="T33" fmla="*/ 240 h 3037"/>
                <a:gd name="T34" fmla="*/ 4075 w 4287"/>
                <a:gd name="T35" fmla="*/ 186 h 3037"/>
                <a:gd name="T36" fmla="*/ 4014 w 4287"/>
                <a:gd name="T37" fmla="*/ 150 h 3037"/>
                <a:gd name="T38" fmla="*/ 3942 w 4287"/>
                <a:gd name="T39" fmla="*/ 138 h 3037"/>
                <a:gd name="T40" fmla="*/ 346 w 4287"/>
                <a:gd name="T41" fmla="*/ 0 h 3037"/>
                <a:gd name="T42" fmla="*/ 3993 w 4287"/>
                <a:gd name="T43" fmla="*/ 4 h 3037"/>
                <a:gd name="T44" fmla="*/ 4087 w 4287"/>
                <a:gd name="T45" fmla="*/ 31 h 3037"/>
                <a:gd name="T46" fmla="*/ 4168 w 4287"/>
                <a:gd name="T47" fmla="*/ 84 h 3037"/>
                <a:gd name="T48" fmla="*/ 4231 w 4287"/>
                <a:gd name="T49" fmla="*/ 156 h 3037"/>
                <a:gd name="T50" fmla="*/ 4273 w 4287"/>
                <a:gd name="T51" fmla="*/ 245 h 3037"/>
                <a:gd name="T52" fmla="*/ 4287 w 4287"/>
                <a:gd name="T53" fmla="*/ 344 h 3037"/>
                <a:gd name="T54" fmla="*/ 4283 w 4287"/>
                <a:gd name="T55" fmla="*/ 2743 h 3037"/>
                <a:gd name="T56" fmla="*/ 4255 w 4287"/>
                <a:gd name="T57" fmla="*/ 2837 h 3037"/>
                <a:gd name="T58" fmla="*/ 4202 w 4287"/>
                <a:gd name="T59" fmla="*/ 2918 h 3037"/>
                <a:gd name="T60" fmla="*/ 4129 w 4287"/>
                <a:gd name="T61" fmla="*/ 2981 h 3037"/>
                <a:gd name="T62" fmla="*/ 4041 w 4287"/>
                <a:gd name="T63" fmla="*/ 3022 h 3037"/>
                <a:gd name="T64" fmla="*/ 3942 w 4287"/>
                <a:gd name="T65" fmla="*/ 3037 h 3037"/>
                <a:gd name="T66" fmla="*/ 295 w 4287"/>
                <a:gd name="T67" fmla="*/ 3033 h 3037"/>
                <a:gd name="T68" fmla="*/ 200 w 4287"/>
                <a:gd name="T69" fmla="*/ 3004 h 3037"/>
                <a:gd name="T70" fmla="*/ 119 w 4287"/>
                <a:gd name="T71" fmla="*/ 2952 h 3037"/>
                <a:gd name="T72" fmla="*/ 56 w 4287"/>
                <a:gd name="T73" fmla="*/ 2880 h 3037"/>
                <a:gd name="T74" fmla="*/ 14 w 4287"/>
                <a:gd name="T75" fmla="*/ 2792 h 3037"/>
                <a:gd name="T76" fmla="*/ 0 w 4287"/>
                <a:gd name="T77" fmla="*/ 2692 h 3037"/>
                <a:gd name="T78" fmla="*/ 4 w 4287"/>
                <a:gd name="T79" fmla="*/ 293 h 3037"/>
                <a:gd name="T80" fmla="*/ 33 w 4287"/>
                <a:gd name="T81" fmla="*/ 199 h 3037"/>
                <a:gd name="T82" fmla="*/ 85 w 4287"/>
                <a:gd name="T83" fmla="*/ 118 h 3037"/>
                <a:gd name="T84" fmla="*/ 157 w 4287"/>
                <a:gd name="T85" fmla="*/ 54 h 3037"/>
                <a:gd name="T86" fmla="*/ 246 w 4287"/>
                <a:gd name="T87" fmla="*/ 14 h 3037"/>
                <a:gd name="T88" fmla="*/ 346 w 4287"/>
                <a:gd name="T89" fmla="*/ 0 h 3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287" h="3037">
                  <a:moveTo>
                    <a:pt x="346" y="138"/>
                  </a:moveTo>
                  <a:lnTo>
                    <a:pt x="309" y="141"/>
                  </a:lnTo>
                  <a:lnTo>
                    <a:pt x="274" y="150"/>
                  </a:lnTo>
                  <a:lnTo>
                    <a:pt x="241" y="165"/>
                  </a:lnTo>
                  <a:lnTo>
                    <a:pt x="212" y="186"/>
                  </a:lnTo>
                  <a:lnTo>
                    <a:pt x="187" y="211"/>
                  </a:lnTo>
                  <a:lnTo>
                    <a:pt x="166" y="240"/>
                  </a:lnTo>
                  <a:lnTo>
                    <a:pt x="152" y="272"/>
                  </a:lnTo>
                  <a:lnTo>
                    <a:pt x="141" y="306"/>
                  </a:lnTo>
                  <a:lnTo>
                    <a:pt x="139" y="344"/>
                  </a:lnTo>
                  <a:lnTo>
                    <a:pt x="139" y="2692"/>
                  </a:lnTo>
                  <a:lnTo>
                    <a:pt x="141" y="2729"/>
                  </a:lnTo>
                  <a:lnTo>
                    <a:pt x="152" y="2764"/>
                  </a:lnTo>
                  <a:lnTo>
                    <a:pt x="166" y="2797"/>
                  </a:lnTo>
                  <a:lnTo>
                    <a:pt x="187" y="2825"/>
                  </a:lnTo>
                  <a:lnTo>
                    <a:pt x="212" y="2850"/>
                  </a:lnTo>
                  <a:lnTo>
                    <a:pt x="241" y="2871"/>
                  </a:lnTo>
                  <a:lnTo>
                    <a:pt x="274" y="2885"/>
                  </a:lnTo>
                  <a:lnTo>
                    <a:pt x="309" y="2896"/>
                  </a:lnTo>
                  <a:lnTo>
                    <a:pt x="346" y="2898"/>
                  </a:lnTo>
                  <a:lnTo>
                    <a:pt x="3942" y="2898"/>
                  </a:lnTo>
                  <a:lnTo>
                    <a:pt x="3978" y="2896"/>
                  </a:lnTo>
                  <a:lnTo>
                    <a:pt x="4014" y="2885"/>
                  </a:lnTo>
                  <a:lnTo>
                    <a:pt x="4046" y="2871"/>
                  </a:lnTo>
                  <a:lnTo>
                    <a:pt x="4075" y="2850"/>
                  </a:lnTo>
                  <a:lnTo>
                    <a:pt x="4100" y="2825"/>
                  </a:lnTo>
                  <a:lnTo>
                    <a:pt x="4121" y="2797"/>
                  </a:lnTo>
                  <a:lnTo>
                    <a:pt x="4135" y="2764"/>
                  </a:lnTo>
                  <a:lnTo>
                    <a:pt x="4146" y="2729"/>
                  </a:lnTo>
                  <a:lnTo>
                    <a:pt x="4149" y="2692"/>
                  </a:lnTo>
                  <a:lnTo>
                    <a:pt x="4149" y="344"/>
                  </a:lnTo>
                  <a:lnTo>
                    <a:pt x="4146" y="306"/>
                  </a:lnTo>
                  <a:lnTo>
                    <a:pt x="4135" y="272"/>
                  </a:lnTo>
                  <a:lnTo>
                    <a:pt x="4121" y="240"/>
                  </a:lnTo>
                  <a:lnTo>
                    <a:pt x="4100" y="211"/>
                  </a:lnTo>
                  <a:lnTo>
                    <a:pt x="4075" y="186"/>
                  </a:lnTo>
                  <a:lnTo>
                    <a:pt x="4046" y="165"/>
                  </a:lnTo>
                  <a:lnTo>
                    <a:pt x="4014" y="150"/>
                  </a:lnTo>
                  <a:lnTo>
                    <a:pt x="3978" y="141"/>
                  </a:lnTo>
                  <a:lnTo>
                    <a:pt x="3942" y="138"/>
                  </a:lnTo>
                  <a:lnTo>
                    <a:pt x="346" y="138"/>
                  </a:lnTo>
                  <a:close/>
                  <a:moveTo>
                    <a:pt x="346" y="0"/>
                  </a:moveTo>
                  <a:lnTo>
                    <a:pt x="3942" y="0"/>
                  </a:lnTo>
                  <a:lnTo>
                    <a:pt x="3993" y="4"/>
                  </a:lnTo>
                  <a:lnTo>
                    <a:pt x="4041" y="14"/>
                  </a:lnTo>
                  <a:lnTo>
                    <a:pt x="4087" y="31"/>
                  </a:lnTo>
                  <a:lnTo>
                    <a:pt x="4129" y="54"/>
                  </a:lnTo>
                  <a:lnTo>
                    <a:pt x="4168" y="84"/>
                  </a:lnTo>
                  <a:lnTo>
                    <a:pt x="4202" y="118"/>
                  </a:lnTo>
                  <a:lnTo>
                    <a:pt x="4231" y="156"/>
                  </a:lnTo>
                  <a:lnTo>
                    <a:pt x="4255" y="199"/>
                  </a:lnTo>
                  <a:lnTo>
                    <a:pt x="4273" y="245"/>
                  </a:lnTo>
                  <a:lnTo>
                    <a:pt x="4283" y="293"/>
                  </a:lnTo>
                  <a:lnTo>
                    <a:pt x="4287" y="344"/>
                  </a:lnTo>
                  <a:lnTo>
                    <a:pt x="4287" y="2692"/>
                  </a:lnTo>
                  <a:lnTo>
                    <a:pt x="4283" y="2743"/>
                  </a:lnTo>
                  <a:lnTo>
                    <a:pt x="4273" y="2792"/>
                  </a:lnTo>
                  <a:lnTo>
                    <a:pt x="4255" y="2837"/>
                  </a:lnTo>
                  <a:lnTo>
                    <a:pt x="4231" y="2880"/>
                  </a:lnTo>
                  <a:lnTo>
                    <a:pt x="4202" y="2918"/>
                  </a:lnTo>
                  <a:lnTo>
                    <a:pt x="4168" y="2952"/>
                  </a:lnTo>
                  <a:lnTo>
                    <a:pt x="4129" y="2981"/>
                  </a:lnTo>
                  <a:lnTo>
                    <a:pt x="4087" y="3004"/>
                  </a:lnTo>
                  <a:lnTo>
                    <a:pt x="4041" y="3022"/>
                  </a:lnTo>
                  <a:lnTo>
                    <a:pt x="3993" y="3033"/>
                  </a:lnTo>
                  <a:lnTo>
                    <a:pt x="3942" y="3037"/>
                  </a:lnTo>
                  <a:lnTo>
                    <a:pt x="346" y="3037"/>
                  </a:lnTo>
                  <a:lnTo>
                    <a:pt x="295" y="3033"/>
                  </a:lnTo>
                  <a:lnTo>
                    <a:pt x="246" y="3022"/>
                  </a:lnTo>
                  <a:lnTo>
                    <a:pt x="200" y="3004"/>
                  </a:lnTo>
                  <a:lnTo>
                    <a:pt x="157" y="2981"/>
                  </a:lnTo>
                  <a:lnTo>
                    <a:pt x="119" y="2952"/>
                  </a:lnTo>
                  <a:lnTo>
                    <a:pt x="85" y="2918"/>
                  </a:lnTo>
                  <a:lnTo>
                    <a:pt x="56" y="2880"/>
                  </a:lnTo>
                  <a:lnTo>
                    <a:pt x="33" y="2837"/>
                  </a:lnTo>
                  <a:lnTo>
                    <a:pt x="14" y="2792"/>
                  </a:lnTo>
                  <a:lnTo>
                    <a:pt x="4" y="2743"/>
                  </a:lnTo>
                  <a:lnTo>
                    <a:pt x="0" y="2692"/>
                  </a:lnTo>
                  <a:lnTo>
                    <a:pt x="0" y="344"/>
                  </a:lnTo>
                  <a:lnTo>
                    <a:pt x="4" y="293"/>
                  </a:lnTo>
                  <a:lnTo>
                    <a:pt x="14" y="245"/>
                  </a:lnTo>
                  <a:lnTo>
                    <a:pt x="33" y="199"/>
                  </a:lnTo>
                  <a:lnTo>
                    <a:pt x="56" y="156"/>
                  </a:lnTo>
                  <a:lnTo>
                    <a:pt x="85" y="118"/>
                  </a:lnTo>
                  <a:lnTo>
                    <a:pt x="119" y="84"/>
                  </a:lnTo>
                  <a:lnTo>
                    <a:pt x="157" y="54"/>
                  </a:lnTo>
                  <a:lnTo>
                    <a:pt x="200" y="31"/>
                  </a:lnTo>
                  <a:lnTo>
                    <a:pt x="246" y="14"/>
                  </a:lnTo>
                  <a:lnTo>
                    <a:pt x="295" y="4"/>
                  </a:lnTo>
                  <a:lnTo>
                    <a:pt x="3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779" name="Freeform 824"/>
            <p:cNvSpPr>
              <a:spLocks/>
            </p:cNvSpPr>
            <p:nvPr/>
          </p:nvSpPr>
          <p:spPr bwMode="auto">
            <a:xfrm>
              <a:off x="9504363" y="690563"/>
              <a:ext cx="1628775" cy="696913"/>
            </a:xfrm>
            <a:custGeom>
              <a:avLst/>
              <a:gdLst>
                <a:gd name="T0" fmla="*/ 64 w 4102"/>
                <a:gd name="T1" fmla="*/ 0 h 1755"/>
                <a:gd name="T2" fmla="*/ 81 w 4102"/>
                <a:gd name="T3" fmla="*/ 2 h 1755"/>
                <a:gd name="T4" fmla="*/ 98 w 4102"/>
                <a:gd name="T5" fmla="*/ 7 h 1755"/>
                <a:gd name="T6" fmla="*/ 114 w 4102"/>
                <a:gd name="T7" fmla="*/ 17 h 1755"/>
                <a:gd name="T8" fmla="*/ 1889 w 4102"/>
                <a:gd name="T9" fmla="*/ 1561 h 1755"/>
                <a:gd name="T10" fmla="*/ 1920 w 4102"/>
                <a:gd name="T11" fmla="*/ 1583 h 1755"/>
                <a:gd name="T12" fmla="*/ 1955 w 4102"/>
                <a:gd name="T13" fmla="*/ 1600 h 1755"/>
                <a:gd name="T14" fmla="*/ 1992 w 4102"/>
                <a:gd name="T15" fmla="*/ 1611 h 1755"/>
                <a:gd name="T16" fmla="*/ 2031 w 4102"/>
                <a:gd name="T17" fmla="*/ 1617 h 1755"/>
                <a:gd name="T18" fmla="*/ 2072 w 4102"/>
                <a:gd name="T19" fmla="*/ 1617 h 1755"/>
                <a:gd name="T20" fmla="*/ 2110 w 4102"/>
                <a:gd name="T21" fmla="*/ 1611 h 1755"/>
                <a:gd name="T22" fmla="*/ 2148 w 4102"/>
                <a:gd name="T23" fmla="*/ 1600 h 1755"/>
                <a:gd name="T24" fmla="*/ 2183 w 4102"/>
                <a:gd name="T25" fmla="*/ 1583 h 1755"/>
                <a:gd name="T26" fmla="*/ 2215 w 4102"/>
                <a:gd name="T27" fmla="*/ 1561 h 1755"/>
                <a:gd name="T28" fmla="*/ 3987 w 4102"/>
                <a:gd name="T29" fmla="*/ 20 h 1755"/>
                <a:gd name="T30" fmla="*/ 4003 w 4102"/>
                <a:gd name="T31" fmla="*/ 9 h 1755"/>
                <a:gd name="T32" fmla="*/ 4020 w 4102"/>
                <a:gd name="T33" fmla="*/ 4 h 1755"/>
                <a:gd name="T34" fmla="*/ 4037 w 4102"/>
                <a:gd name="T35" fmla="*/ 3 h 1755"/>
                <a:gd name="T36" fmla="*/ 4054 w 4102"/>
                <a:gd name="T37" fmla="*/ 7 h 1755"/>
                <a:gd name="T38" fmla="*/ 4071 w 4102"/>
                <a:gd name="T39" fmla="*/ 15 h 1755"/>
                <a:gd name="T40" fmla="*/ 4085 w 4102"/>
                <a:gd name="T41" fmla="*/ 26 h 1755"/>
                <a:gd name="T42" fmla="*/ 4094 w 4102"/>
                <a:gd name="T43" fmla="*/ 42 h 1755"/>
                <a:gd name="T44" fmla="*/ 4101 w 4102"/>
                <a:gd name="T45" fmla="*/ 59 h 1755"/>
                <a:gd name="T46" fmla="*/ 4102 w 4102"/>
                <a:gd name="T47" fmla="*/ 76 h 1755"/>
                <a:gd name="T48" fmla="*/ 4098 w 4102"/>
                <a:gd name="T49" fmla="*/ 93 h 1755"/>
                <a:gd name="T50" fmla="*/ 4091 w 4102"/>
                <a:gd name="T51" fmla="*/ 110 h 1755"/>
                <a:gd name="T52" fmla="*/ 4079 w 4102"/>
                <a:gd name="T53" fmla="*/ 123 h 1755"/>
                <a:gd name="T54" fmla="*/ 2306 w 4102"/>
                <a:gd name="T55" fmla="*/ 1664 h 1755"/>
                <a:gd name="T56" fmla="*/ 2268 w 4102"/>
                <a:gd name="T57" fmla="*/ 1692 h 1755"/>
                <a:gd name="T58" fmla="*/ 2229 w 4102"/>
                <a:gd name="T59" fmla="*/ 1714 h 1755"/>
                <a:gd name="T60" fmla="*/ 2187 w 4102"/>
                <a:gd name="T61" fmla="*/ 1733 h 1755"/>
                <a:gd name="T62" fmla="*/ 2143 w 4102"/>
                <a:gd name="T63" fmla="*/ 1744 h 1755"/>
                <a:gd name="T64" fmla="*/ 2098 w 4102"/>
                <a:gd name="T65" fmla="*/ 1752 h 1755"/>
                <a:gd name="T66" fmla="*/ 2052 w 4102"/>
                <a:gd name="T67" fmla="*/ 1755 h 1755"/>
                <a:gd name="T68" fmla="*/ 2005 w 4102"/>
                <a:gd name="T69" fmla="*/ 1752 h 1755"/>
                <a:gd name="T70" fmla="*/ 1961 w 4102"/>
                <a:gd name="T71" fmla="*/ 1744 h 1755"/>
                <a:gd name="T72" fmla="*/ 1916 w 4102"/>
                <a:gd name="T73" fmla="*/ 1733 h 1755"/>
                <a:gd name="T74" fmla="*/ 1874 w 4102"/>
                <a:gd name="T75" fmla="*/ 1714 h 1755"/>
                <a:gd name="T76" fmla="*/ 1835 w 4102"/>
                <a:gd name="T77" fmla="*/ 1692 h 1755"/>
                <a:gd name="T78" fmla="*/ 1798 w 4102"/>
                <a:gd name="T79" fmla="*/ 1665 h 1755"/>
                <a:gd name="T80" fmla="*/ 23 w 4102"/>
                <a:gd name="T81" fmla="*/ 122 h 1755"/>
                <a:gd name="T82" fmla="*/ 10 w 4102"/>
                <a:gd name="T83" fmla="*/ 107 h 1755"/>
                <a:gd name="T84" fmla="*/ 2 w 4102"/>
                <a:gd name="T85" fmla="*/ 92 h 1755"/>
                <a:gd name="T86" fmla="*/ 0 w 4102"/>
                <a:gd name="T87" fmla="*/ 73 h 1755"/>
                <a:gd name="T88" fmla="*/ 0 w 4102"/>
                <a:gd name="T89" fmla="*/ 56 h 1755"/>
                <a:gd name="T90" fmla="*/ 6 w 4102"/>
                <a:gd name="T91" fmla="*/ 39 h 1755"/>
                <a:gd name="T92" fmla="*/ 17 w 4102"/>
                <a:gd name="T93" fmla="*/ 24 h 1755"/>
                <a:gd name="T94" fmla="*/ 30 w 4102"/>
                <a:gd name="T95" fmla="*/ 12 h 1755"/>
                <a:gd name="T96" fmla="*/ 45 w 4102"/>
                <a:gd name="T97" fmla="*/ 4 h 1755"/>
                <a:gd name="T98" fmla="*/ 64 w 4102"/>
                <a:gd name="T99" fmla="*/ 0 h 1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02" h="1755">
                  <a:moveTo>
                    <a:pt x="64" y="0"/>
                  </a:moveTo>
                  <a:lnTo>
                    <a:pt x="81" y="2"/>
                  </a:lnTo>
                  <a:lnTo>
                    <a:pt x="98" y="7"/>
                  </a:lnTo>
                  <a:lnTo>
                    <a:pt x="114" y="17"/>
                  </a:lnTo>
                  <a:lnTo>
                    <a:pt x="1889" y="1561"/>
                  </a:lnTo>
                  <a:lnTo>
                    <a:pt x="1920" y="1583"/>
                  </a:lnTo>
                  <a:lnTo>
                    <a:pt x="1955" y="1600"/>
                  </a:lnTo>
                  <a:lnTo>
                    <a:pt x="1992" y="1611"/>
                  </a:lnTo>
                  <a:lnTo>
                    <a:pt x="2031" y="1617"/>
                  </a:lnTo>
                  <a:lnTo>
                    <a:pt x="2072" y="1617"/>
                  </a:lnTo>
                  <a:lnTo>
                    <a:pt x="2110" y="1611"/>
                  </a:lnTo>
                  <a:lnTo>
                    <a:pt x="2148" y="1600"/>
                  </a:lnTo>
                  <a:lnTo>
                    <a:pt x="2183" y="1583"/>
                  </a:lnTo>
                  <a:lnTo>
                    <a:pt x="2215" y="1561"/>
                  </a:lnTo>
                  <a:lnTo>
                    <a:pt x="3987" y="20"/>
                  </a:lnTo>
                  <a:lnTo>
                    <a:pt x="4003" y="9"/>
                  </a:lnTo>
                  <a:lnTo>
                    <a:pt x="4020" y="4"/>
                  </a:lnTo>
                  <a:lnTo>
                    <a:pt x="4037" y="3"/>
                  </a:lnTo>
                  <a:lnTo>
                    <a:pt x="4054" y="7"/>
                  </a:lnTo>
                  <a:lnTo>
                    <a:pt x="4071" y="15"/>
                  </a:lnTo>
                  <a:lnTo>
                    <a:pt x="4085" y="26"/>
                  </a:lnTo>
                  <a:lnTo>
                    <a:pt x="4094" y="42"/>
                  </a:lnTo>
                  <a:lnTo>
                    <a:pt x="4101" y="59"/>
                  </a:lnTo>
                  <a:lnTo>
                    <a:pt x="4102" y="76"/>
                  </a:lnTo>
                  <a:lnTo>
                    <a:pt x="4098" y="93"/>
                  </a:lnTo>
                  <a:lnTo>
                    <a:pt x="4091" y="110"/>
                  </a:lnTo>
                  <a:lnTo>
                    <a:pt x="4079" y="123"/>
                  </a:lnTo>
                  <a:lnTo>
                    <a:pt x="2306" y="1664"/>
                  </a:lnTo>
                  <a:lnTo>
                    <a:pt x="2268" y="1692"/>
                  </a:lnTo>
                  <a:lnTo>
                    <a:pt x="2229" y="1714"/>
                  </a:lnTo>
                  <a:lnTo>
                    <a:pt x="2187" y="1733"/>
                  </a:lnTo>
                  <a:lnTo>
                    <a:pt x="2143" y="1744"/>
                  </a:lnTo>
                  <a:lnTo>
                    <a:pt x="2098" y="1752"/>
                  </a:lnTo>
                  <a:lnTo>
                    <a:pt x="2052" y="1755"/>
                  </a:lnTo>
                  <a:lnTo>
                    <a:pt x="2005" y="1752"/>
                  </a:lnTo>
                  <a:lnTo>
                    <a:pt x="1961" y="1744"/>
                  </a:lnTo>
                  <a:lnTo>
                    <a:pt x="1916" y="1733"/>
                  </a:lnTo>
                  <a:lnTo>
                    <a:pt x="1874" y="1714"/>
                  </a:lnTo>
                  <a:lnTo>
                    <a:pt x="1835" y="1692"/>
                  </a:lnTo>
                  <a:lnTo>
                    <a:pt x="1798" y="1665"/>
                  </a:lnTo>
                  <a:lnTo>
                    <a:pt x="23" y="122"/>
                  </a:lnTo>
                  <a:lnTo>
                    <a:pt x="10" y="107"/>
                  </a:lnTo>
                  <a:lnTo>
                    <a:pt x="2" y="92"/>
                  </a:lnTo>
                  <a:lnTo>
                    <a:pt x="0" y="73"/>
                  </a:lnTo>
                  <a:lnTo>
                    <a:pt x="0" y="56"/>
                  </a:lnTo>
                  <a:lnTo>
                    <a:pt x="6" y="39"/>
                  </a:lnTo>
                  <a:lnTo>
                    <a:pt x="17" y="24"/>
                  </a:lnTo>
                  <a:lnTo>
                    <a:pt x="30" y="12"/>
                  </a:lnTo>
                  <a:lnTo>
                    <a:pt x="45"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80" name="Group 836"/>
          <p:cNvGrpSpPr>
            <a:grpSpLocks noChangeAspect="1"/>
          </p:cNvGrpSpPr>
          <p:nvPr/>
        </p:nvGrpSpPr>
        <p:grpSpPr bwMode="auto">
          <a:xfrm>
            <a:off x="2714861" y="2832450"/>
            <a:ext cx="184178" cy="254150"/>
            <a:chOff x="536" y="300"/>
            <a:chExt cx="687" cy="948"/>
          </a:xfrm>
          <a:solidFill>
            <a:schemeClr val="tx1">
              <a:lumMod val="65000"/>
              <a:lumOff val="35000"/>
            </a:schemeClr>
          </a:solidFill>
        </p:grpSpPr>
        <p:sp>
          <p:nvSpPr>
            <p:cNvPr id="781" name="Freeform 838"/>
            <p:cNvSpPr>
              <a:spLocks noEditPoints="1"/>
            </p:cNvSpPr>
            <p:nvPr/>
          </p:nvSpPr>
          <p:spPr bwMode="auto">
            <a:xfrm>
              <a:off x="536" y="300"/>
              <a:ext cx="687" cy="948"/>
            </a:xfrm>
            <a:custGeom>
              <a:avLst/>
              <a:gdLst>
                <a:gd name="T0" fmla="*/ 2126 w 2748"/>
                <a:gd name="T1" fmla="*/ 3169 h 3792"/>
                <a:gd name="T2" fmla="*/ 2126 w 2748"/>
                <a:gd name="T3" fmla="*/ 3535 h 3792"/>
                <a:gd name="T4" fmla="*/ 2490 w 2748"/>
                <a:gd name="T5" fmla="*/ 3169 h 3792"/>
                <a:gd name="T6" fmla="*/ 2126 w 2748"/>
                <a:gd name="T7" fmla="*/ 3169 h 3792"/>
                <a:gd name="T8" fmla="*/ 152 w 2748"/>
                <a:gd name="T9" fmla="*/ 151 h 3792"/>
                <a:gd name="T10" fmla="*/ 152 w 2748"/>
                <a:gd name="T11" fmla="*/ 3641 h 3792"/>
                <a:gd name="T12" fmla="*/ 1974 w 2748"/>
                <a:gd name="T13" fmla="*/ 3641 h 3792"/>
                <a:gd name="T14" fmla="*/ 1974 w 2748"/>
                <a:gd name="T15" fmla="*/ 3093 h 3792"/>
                <a:gd name="T16" fmla="*/ 1977 w 2748"/>
                <a:gd name="T17" fmla="*/ 3074 h 3792"/>
                <a:gd name="T18" fmla="*/ 1985 w 2748"/>
                <a:gd name="T19" fmla="*/ 3057 h 3792"/>
                <a:gd name="T20" fmla="*/ 1996 w 2748"/>
                <a:gd name="T21" fmla="*/ 3040 h 3792"/>
                <a:gd name="T22" fmla="*/ 2012 w 2748"/>
                <a:gd name="T23" fmla="*/ 3028 h 3792"/>
                <a:gd name="T24" fmla="*/ 2031 w 2748"/>
                <a:gd name="T25" fmla="*/ 3021 h 3792"/>
                <a:gd name="T26" fmla="*/ 2050 w 2748"/>
                <a:gd name="T27" fmla="*/ 3019 h 3792"/>
                <a:gd name="T28" fmla="*/ 2050 w 2748"/>
                <a:gd name="T29" fmla="*/ 3019 h 3792"/>
                <a:gd name="T30" fmla="*/ 2597 w 2748"/>
                <a:gd name="T31" fmla="*/ 3019 h 3792"/>
                <a:gd name="T32" fmla="*/ 2597 w 2748"/>
                <a:gd name="T33" fmla="*/ 151 h 3792"/>
                <a:gd name="T34" fmla="*/ 152 w 2748"/>
                <a:gd name="T35" fmla="*/ 151 h 3792"/>
                <a:gd name="T36" fmla="*/ 76 w 2748"/>
                <a:gd name="T37" fmla="*/ 0 h 3792"/>
                <a:gd name="T38" fmla="*/ 2673 w 2748"/>
                <a:gd name="T39" fmla="*/ 0 h 3792"/>
                <a:gd name="T40" fmla="*/ 2693 w 2748"/>
                <a:gd name="T41" fmla="*/ 2 h 3792"/>
                <a:gd name="T42" fmla="*/ 2711 w 2748"/>
                <a:gd name="T43" fmla="*/ 10 h 3792"/>
                <a:gd name="T44" fmla="*/ 2726 w 2748"/>
                <a:gd name="T45" fmla="*/ 22 h 3792"/>
                <a:gd name="T46" fmla="*/ 2738 w 2748"/>
                <a:gd name="T47" fmla="*/ 38 h 3792"/>
                <a:gd name="T48" fmla="*/ 2746 w 2748"/>
                <a:gd name="T49" fmla="*/ 55 h 3792"/>
                <a:gd name="T50" fmla="*/ 2748 w 2748"/>
                <a:gd name="T51" fmla="*/ 76 h 3792"/>
                <a:gd name="T52" fmla="*/ 2748 w 2748"/>
                <a:gd name="T53" fmla="*/ 3095 h 3792"/>
                <a:gd name="T54" fmla="*/ 2746 w 2748"/>
                <a:gd name="T55" fmla="*/ 3114 h 3792"/>
                <a:gd name="T56" fmla="*/ 2739 w 2748"/>
                <a:gd name="T57" fmla="*/ 3132 h 3792"/>
                <a:gd name="T58" fmla="*/ 2726 w 2748"/>
                <a:gd name="T59" fmla="*/ 3147 h 3792"/>
                <a:gd name="T60" fmla="*/ 2104 w 2748"/>
                <a:gd name="T61" fmla="*/ 3770 h 3792"/>
                <a:gd name="T62" fmla="*/ 2088 w 2748"/>
                <a:gd name="T63" fmla="*/ 3782 h 3792"/>
                <a:gd name="T64" fmla="*/ 2070 w 2748"/>
                <a:gd name="T65" fmla="*/ 3790 h 3792"/>
                <a:gd name="T66" fmla="*/ 2050 w 2748"/>
                <a:gd name="T67" fmla="*/ 3792 h 3792"/>
                <a:gd name="T68" fmla="*/ 76 w 2748"/>
                <a:gd name="T69" fmla="*/ 3792 h 3792"/>
                <a:gd name="T70" fmla="*/ 56 w 2748"/>
                <a:gd name="T71" fmla="*/ 3790 h 3792"/>
                <a:gd name="T72" fmla="*/ 38 w 2748"/>
                <a:gd name="T73" fmla="*/ 3782 h 3792"/>
                <a:gd name="T74" fmla="*/ 23 w 2748"/>
                <a:gd name="T75" fmla="*/ 3770 h 3792"/>
                <a:gd name="T76" fmla="*/ 10 w 2748"/>
                <a:gd name="T77" fmla="*/ 3754 h 3792"/>
                <a:gd name="T78" fmla="*/ 3 w 2748"/>
                <a:gd name="T79" fmla="*/ 3737 h 3792"/>
                <a:gd name="T80" fmla="*/ 0 w 2748"/>
                <a:gd name="T81" fmla="*/ 3716 h 3792"/>
                <a:gd name="T82" fmla="*/ 0 w 2748"/>
                <a:gd name="T83" fmla="*/ 76 h 3792"/>
                <a:gd name="T84" fmla="*/ 3 w 2748"/>
                <a:gd name="T85" fmla="*/ 55 h 3792"/>
                <a:gd name="T86" fmla="*/ 10 w 2748"/>
                <a:gd name="T87" fmla="*/ 38 h 3792"/>
                <a:gd name="T88" fmla="*/ 23 w 2748"/>
                <a:gd name="T89" fmla="*/ 22 h 3792"/>
                <a:gd name="T90" fmla="*/ 38 w 2748"/>
                <a:gd name="T91" fmla="*/ 10 h 3792"/>
                <a:gd name="T92" fmla="*/ 56 w 2748"/>
                <a:gd name="T93" fmla="*/ 2 h 3792"/>
                <a:gd name="T94" fmla="*/ 76 w 2748"/>
                <a:gd name="T95" fmla="*/ 0 h 3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48" h="3792">
                  <a:moveTo>
                    <a:pt x="2126" y="3169"/>
                  </a:moveTo>
                  <a:lnTo>
                    <a:pt x="2126" y="3535"/>
                  </a:lnTo>
                  <a:lnTo>
                    <a:pt x="2490" y="3169"/>
                  </a:lnTo>
                  <a:lnTo>
                    <a:pt x="2126" y="3169"/>
                  </a:lnTo>
                  <a:close/>
                  <a:moveTo>
                    <a:pt x="152" y="151"/>
                  </a:moveTo>
                  <a:lnTo>
                    <a:pt x="152" y="3641"/>
                  </a:lnTo>
                  <a:lnTo>
                    <a:pt x="1974" y="3641"/>
                  </a:lnTo>
                  <a:lnTo>
                    <a:pt x="1974" y="3093"/>
                  </a:lnTo>
                  <a:lnTo>
                    <a:pt x="1977" y="3074"/>
                  </a:lnTo>
                  <a:lnTo>
                    <a:pt x="1985" y="3057"/>
                  </a:lnTo>
                  <a:lnTo>
                    <a:pt x="1996" y="3040"/>
                  </a:lnTo>
                  <a:lnTo>
                    <a:pt x="2012" y="3028"/>
                  </a:lnTo>
                  <a:lnTo>
                    <a:pt x="2031" y="3021"/>
                  </a:lnTo>
                  <a:lnTo>
                    <a:pt x="2050" y="3019"/>
                  </a:lnTo>
                  <a:lnTo>
                    <a:pt x="2050" y="3019"/>
                  </a:lnTo>
                  <a:lnTo>
                    <a:pt x="2597" y="3019"/>
                  </a:lnTo>
                  <a:lnTo>
                    <a:pt x="2597" y="151"/>
                  </a:lnTo>
                  <a:lnTo>
                    <a:pt x="152" y="151"/>
                  </a:lnTo>
                  <a:close/>
                  <a:moveTo>
                    <a:pt x="76" y="0"/>
                  </a:moveTo>
                  <a:lnTo>
                    <a:pt x="2673" y="0"/>
                  </a:lnTo>
                  <a:lnTo>
                    <a:pt x="2693" y="2"/>
                  </a:lnTo>
                  <a:lnTo>
                    <a:pt x="2711" y="10"/>
                  </a:lnTo>
                  <a:lnTo>
                    <a:pt x="2726" y="22"/>
                  </a:lnTo>
                  <a:lnTo>
                    <a:pt x="2738" y="38"/>
                  </a:lnTo>
                  <a:lnTo>
                    <a:pt x="2746" y="55"/>
                  </a:lnTo>
                  <a:lnTo>
                    <a:pt x="2748" y="76"/>
                  </a:lnTo>
                  <a:lnTo>
                    <a:pt x="2748" y="3095"/>
                  </a:lnTo>
                  <a:lnTo>
                    <a:pt x="2746" y="3114"/>
                  </a:lnTo>
                  <a:lnTo>
                    <a:pt x="2739" y="3132"/>
                  </a:lnTo>
                  <a:lnTo>
                    <a:pt x="2726" y="3147"/>
                  </a:lnTo>
                  <a:lnTo>
                    <a:pt x="2104" y="3770"/>
                  </a:lnTo>
                  <a:lnTo>
                    <a:pt x="2088" y="3782"/>
                  </a:lnTo>
                  <a:lnTo>
                    <a:pt x="2070" y="3790"/>
                  </a:lnTo>
                  <a:lnTo>
                    <a:pt x="2050" y="3792"/>
                  </a:lnTo>
                  <a:lnTo>
                    <a:pt x="76" y="3792"/>
                  </a:lnTo>
                  <a:lnTo>
                    <a:pt x="56" y="3790"/>
                  </a:lnTo>
                  <a:lnTo>
                    <a:pt x="38" y="3782"/>
                  </a:lnTo>
                  <a:lnTo>
                    <a:pt x="23" y="3770"/>
                  </a:lnTo>
                  <a:lnTo>
                    <a:pt x="10" y="3754"/>
                  </a:lnTo>
                  <a:lnTo>
                    <a:pt x="3" y="3737"/>
                  </a:lnTo>
                  <a:lnTo>
                    <a:pt x="0" y="3716"/>
                  </a:lnTo>
                  <a:lnTo>
                    <a:pt x="0" y="76"/>
                  </a:lnTo>
                  <a:lnTo>
                    <a:pt x="3" y="55"/>
                  </a:lnTo>
                  <a:lnTo>
                    <a:pt x="10" y="38"/>
                  </a:lnTo>
                  <a:lnTo>
                    <a:pt x="23" y="22"/>
                  </a:lnTo>
                  <a:lnTo>
                    <a:pt x="38" y="10"/>
                  </a:lnTo>
                  <a:lnTo>
                    <a:pt x="56"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2" name="Freeform 839"/>
            <p:cNvSpPr>
              <a:spLocks/>
            </p:cNvSpPr>
            <p:nvPr/>
          </p:nvSpPr>
          <p:spPr bwMode="auto">
            <a:xfrm>
              <a:off x="637" y="453"/>
              <a:ext cx="133" cy="107"/>
            </a:xfrm>
            <a:custGeom>
              <a:avLst/>
              <a:gdLst>
                <a:gd name="T0" fmla="*/ 460 w 536"/>
                <a:gd name="T1" fmla="*/ 0 h 426"/>
                <a:gd name="T2" fmla="*/ 480 w 536"/>
                <a:gd name="T3" fmla="*/ 2 h 426"/>
                <a:gd name="T4" fmla="*/ 498 w 536"/>
                <a:gd name="T5" fmla="*/ 9 h 426"/>
                <a:gd name="T6" fmla="*/ 514 w 536"/>
                <a:gd name="T7" fmla="*/ 21 h 426"/>
                <a:gd name="T8" fmla="*/ 525 w 536"/>
                <a:gd name="T9" fmla="*/ 38 h 426"/>
                <a:gd name="T10" fmla="*/ 534 w 536"/>
                <a:gd name="T11" fmla="*/ 56 h 426"/>
                <a:gd name="T12" fmla="*/ 536 w 536"/>
                <a:gd name="T13" fmla="*/ 74 h 426"/>
                <a:gd name="T14" fmla="*/ 534 w 536"/>
                <a:gd name="T15" fmla="*/ 94 h 426"/>
                <a:gd name="T16" fmla="*/ 525 w 536"/>
                <a:gd name="T17" fmla="*/ 112 h 426"/>
                <a:gd name="T18" fmla="*/ 514 w 536"/>
                <a:gd name="T19" fmla="*/ 128 h 426"/>
                <a:gd name="T20" fmla="*/ 238 w 536"/>
                <a:gd name="T21" fmla="*/ 404 h 426"/>
                <a:gd name="T22" fmla="*/ 222 w 536"/>
                <a:gd name="T23" fmla="*/ 416 h 426"/>
                <a:gd name="T24" fmla="*/ 204 w 536"/>
                <a:gd name="T25" fmla="*/ 424 h 426"/>
                <a:gd name="T26" fmla="*/ 184 w 536"/>
                <a:gd name="T27" fmla="*/ 426 h 426"/>
                <a:gd name="T28" fmla="*/ 165 w 536"/>
                <a:gd name="T29" fmla="*/ 424 h 426"/>
                <a:gd name="T30" fmla="*/ 147 w 536"/>
                <a:gd name="T31" fmla="*/ 416 h 426"/>
                <a:gd name="T32" fmla="*/ 131 w 536"/>
                <a:gd name="T33" fmla="*/ 404 h 426"/>
                <a:gd name="T34" fmla="*/ 22 w 536"/>
                <a:gd name="T35" fmla="*/ 295 h 426"/>
                <a:gd name="T36" fmla="*/ 11 w 536"/>
                <a:gd name="T37" fmla="*/ 279 h 426"/>
                <a:gd name="T38" fmla="*/ 3 w 536"/>
                <a:gd name="T39" fmla="*/ 262 h 426"/>
                <a:gd name="T40" fmla="*/ 0 w 536"/>
                <a:gd name="T41" fmla="*/ 242 h 426"/>
                <a:gd name="T42" fmla="*/ 3 w 536"/>
                <a:gd name="T43" fmla="*/ 223 h 426"/>
                <a:gd name="T44" fmla="*/ 11 w 536"/>
                <a:gd name="T45" fmla="*/ 204 h 426"/>
                <a:gd name="T46" fmla="*/ 22 w 536"/>
                <a:gd name="T47" fmla="*/ 188 h 426"/>
                <a:gd name="T48" fmla="*/ 38 w 536"/>
                <a:gd name="T49" fmla="*/ 177 h 426"/>
                <a:gd name="T50" fmla="*/ 57 w 536"/>
                <a:gd name="T51" fmla="*/ 169 h 426"/>
                <a:gd name="T52" fmla="*/ 76 w 536"/>
                <a:gd name="T53" fmla="*/ 166 h 426"/>
                <a:gd name="T54" fmla="*/ 96 w 536"/>
                <a:gd name="T55" fmla="*/ 169 h 426"/>
                <a:gd name="T56" fmla="*/ 113 w 536"/>
                <a:gd name="T57" fmla="*/ 177 h 426"/>
                <a:gd name="T58" fmla="*/ 129 w 536"/>
                <a:gd name="T59" fmla="*/ 188 h 426"/>
                <a:gd name="T60" fmla="*/ 184 w 536"/>
                <a:gd name="T61" fmla="*/ 243 h 426"/>
                <a:gd name="T62" fmla="*/ 407 w 536"/>
                <a:gd name="T63" fmla="*/ 21 h 426"/>
                <a:gd name="T64" fmla="*/ 423 w 536"/>
                <a:gd name="T65" fmla="*/ 9 h 426"/>
                <a:gd name="T66" fmla="*/ 442 w 536"/>
                <a:gd name="T67" fmla="*/ 2 h 426"/>
                <a:gd name="T68" fmla="*/ 460 w 536"/>
                <a:gd name="T69"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6" h="426">
                  <a:moveTo>
                    <a:pt x="460" y="0"/>
                  </a:moveTo>
                  <a:lnTo>
                    <a:pt x="480" y="2"/>
                  </a:lnTo>
                  <a:lnTo>
                    <a:pt x="498" y="9"/>
                  </a:lnTo>
                  <a:lnTo>
                    <a:pt x="514" y="21"/>
                  </a:lnTo>
                  <a:lnTo>
                    <a:pt x="525" y="38"/>
                  </a:lnTo>
                  <a:lnTo>
                    <a:pt x="534" y="56"/>
                  </a:lnTo>
                  <a:lnTo>
                    <a:pt x="536" y="74"/>
                  </a:lnTo>
                  <a:lnTo>
                    <a:pt x="534" y="94"/>
                  </a:lnTo>
                  <a:lnTo>
                    <a:pt x="525" y="112"/>
                  </a:lnTo>
                  <a:lnTo>
                    <a:pt x="514" y="128"/>
                  </a:lnTo>
                  <a:lnTo>
                    <a:pt x="238" y="404"/>
                  </a:lnTo>
                  <a:lnTo>
                    <a:pt x="222" y="416"/>
                  </a:lnTo>
                  <a:lnTo>
                    <a:pt x="204" y="424"/>
                  </a:lnTo>
                  <a:lnTo>
                    <a:pt x="184" y="426"/>
                  </a:lnTo>
                  <a:lnTo>
                    <a:pt x="165" y="424"/>
                  </a:lnTo>
                  <a:lnTo>
                    <a:pt x="147" y="416"/>
                  </a:lnTo>
                  <a:lnTo>
                    <a:pt x="131" y="404"/>
                  </a:lnTo>
                  <a:lnTo>
                    <a:pt x="22" y="295"/>
                  </a:lnTo>
                  <a:lnTo>
                    <a:pt x="11" y="279"/>
                  </a:lnTo>
                  <a:lnTo>
                    <a:pt x="3" y="262"/>
                  </a:lnTo>
                  <a:lnTo>
                    <a:pt x="0" y="242"/>
                  </a:lnTo>
                  <a:lnTo>
                    <a:pt x="3" y="223"/>
                  </a:lnTo>
                  <a:lnTo>
                    <a:pt x="11" y="204"/>
                  </a:lnTo>
                  <a:lnTo>
                    <a:pt x="22" y="188"/>
                  </a:lnTo>
                  <a:lnTo>
                    <a:pt x="38" y="177"/>
                  </a:lnTo>
                  <a:lnTo>
                    <a:pt x="57" y="169"/>
                  </a:lnTo>
                  <a:lnTo>
                    <a:pt x="76" y="166"/>
                  </a:lnTo>
                  <a:lnTo>
                    <a:pt x="96" y="169"/>
                  </a:lnTo>
                  <a:lnTo>
                    <a:pt x="113" y="177"/>
                  </a:lnTo>
                  <a:lnTo>
                    <a:pt x="129" y="188"/>
                  </a:lnTo>
                  <a:lnTo>
                    <a:pt x="184" y="243"/>
                  </a:lnTo>
                  <a:lnTo>
                    <a:pt x="407" y="21"/>
                  </a:lnTo>
                  <a:lnTo>
                    <a:pt x="423" y="9"/>
                  </a:lnTo>
                  <a:lnTo>
                    <a:pt x="442" y="2"/>
                  </a:lnTo>
                  <a:lnTo>
                    <a:pt x="4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3" name="Freeform 840"/>
            <p:cNvSpPr>
              <a:spLocks/>
            </p:cNvSpPr>
            <p:nvPr/>
          </p:nvSpPr>
          <p:spPr bwMode="auto">
            <a:xfrm>
              <a:off x="1078" y="496"/>
              <a:ext cx="44" cy="38"/>
            </a:xfrm>
            <a:custGeom>
              <a:avLst/>
              <a:gdLst>
                <a:gd name="T0" fmla="*/ 76 w 179"/>
                <a:gd name="T1" fmla="*/ 0 h 151"/>
                <a:gd name="T2" fmla="*/ 103 w 179"/>
                <a:gd name="T3" fmla="*/ 0 h 151"/>
                <a:gd name="T4" fmla="*/ 122 w 179"/>
                <a:gd name="T5" fmla="*/ 2 h 151"/>
                <a:gd name="T6" fmla="*/ 141 w 179"/>
                <a:gd name="T7" fmla="*/ 10 h 151"/>
                <a:gd name="T8" fmla="*/ 156 w 179"/>
                <a:gd name="T9" fmla="*/ 22 h 151"/>
                <a:gd name="T10" fmla="*/ 168 w 179"/>
                <a:gd name="T11" fmla="*/ 38 h 151"/>
                <a:gd name="T12" fmla="*/ 175 w 179"/>
                <a:gd name="T13" fmla="*/ 55 h 151"/>
                <a:gd name="T14" fmla="*/ 179 w 179"/>
                <a:gd name="T15" fmla="*/ 76 h 151"/>
                <a:gd name="T16" fmla="*/ 175 w 179"/>
                <a:gd name="T17" fmla="*/ 95 h 151"/>
                <a:gd name="T18" fmla="*/ 168 w 179"/>
                <a:gd name="T19" fmla="*/ 114 h 151"/>
                <a:gd name="T20" fmla="*/ 156 w 179"/>
                <a:gd name="T21" fmla="*/ 129 h 151"/>
                <a:gd name="T22" fmla="*/ 141 w 179"/>
                <a:gd name="T23" fmla="*/ 140 h 151"/>
                <a:gd name="T24" fmla="*/ 122 w 179"/>
                <a:gd name="T25" fmla="*/ 148 h 151"/>
                <a:gd name="T26" fmla="*/ 103 w 179"/>
                <a:gd name="T27" fmla="*/ 151 h 151"/>
                <a:gd name="T28" fmla="*/ 76 w 179"/>
                <a:gd name="T29" fmla="*/ 151 h 151"/>
                <a:gd name="T30" fmla="*/ 56 w 179"/>
                <a:gd name="T31" fmla="*/ 148 h 151"/>
                <a:gd name="T32" fmla="*/ 38 w 179"/>
                <a:gd name="T33" fmla="*/ 140 h 151"/>
                <a:gd name="T34" fmla="*/ 22 w 179"/>
                <a:gd name="T35" fmla="*/ 129 h 151"/>
                <a:gd name="T36" fmla="*/ 11 w 179"/>
                <a:gd name="T37" fmla="*/ 114 h 151"/>
                <a:gd name="T38" fmla="*/ 3 w 179"/>
                <a:gd name="T39" fmla="*/ 95 h 151"/>
                <a:gd name="T40" fmla="*/ 0 w 179"/>
                <a:gd name="T41" fmla="*/ 76 h 151"/>
                <a:gd name="T42" fmla="*/ 3 w 179"/>
                <a:gd name="T43" fmla="*/ 55 h 151"/>
                <a:gd name="T44" fmla="*/ 11 w 179"/>
                <a:gd name="T45" fmla="*/ 38 h 151"/>
                <a:gd name="T46" fmla="*/ 22 w 179"/>
                <a:gd name="T47" fmla="*/ 22 h 151"/>
                <a:gd name="T48" fmla="*/ 38 w 179"/>
                <a:gd name="T49" fmla="*/ 10 h 151"/>
                <a:gd name="T50" fmla="*/ 56 w 179"/>
                <a:gd name="T51" fmla="*/ 2 h 151"/>
                <a:gd name="T52" fmla="*/ 76 w 179"/>
                <a:gd name="T5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9" h="151">
                  <a:moveTo>
                    <a:pt x="76" y="0"/>
                  </a:moveTo>
                  <a:lnTo>
                    <a:pt x="103" y="0"/>
                  </a:lnTo>
                  <a:lnTo>
                    <a:pt x="122" y="2"/>
                  </a:lnTo>
                  <a:lnTo>
                    <a:pt x="141" y="10"/>
                  </a:lnTo>
                  <a:lnTo>
                    <a:pt x="156" y="22"/>
                  </a:lnTo>
                  <a:lnTo>
                    <a:pt x="168" y="38"/>
                  </a:lnTo>
                  <a:lnTo>
                    <a:pt x="175" y="55"/>
                  </a:lnTo>
                  <a:lnTo>
                    <a:pt x="179" y="76"/>
                  </a:lnTo>
                  <a:lnTo>
                    <a:pt x="175" y="95"/>
                  </a:lnTo>
                  <a:lnTo>
                    <a:pt x="168" y="114"/>
                  </a:lnTo>
                  <a:lnTo>
                    <a:pt x="156" y="129"/>
                  </a:lnTo>
                  <a:lnTo>
                    <a:pt x="141" y="140"/>
                  </a:lnTo>
                  <a:lnTo>
                    <a:pt x="122" y="148"/>
                  </a:lnTo>
                  <a:lnTo>
                    <a:pt x="103" y="151"/>
                  </a:lnTo>
                  <a:lnTo>
                    <a:pt x="76" y="151"/>
                  </a:lnTo>
                  <a:lnTo>
                    <a:pt x="56" y="148"/>
                  </a:lnTo>
                  <a:lnTo>
                    <a:pt x="38" y="140"/>
                  </a:lnTo>
                  <a:lnTo>
                    <a:pt x="22" y="129"/>
                  </a:lnTo>
                  <a:lnTo>
                    <a:pt x="11" y="114"/>
                  </a:lnTo>
                  <a:lnTo>
                    <a:pt x="3" y="95"/>
                  </a:lnTo>
                  <a:lnTo>
                    <a:pt x="0" y="76"/>
                  </a:lnTo>
                  <a:lnTo>
                    <a:pt x="3" y="55"/>
                  </a:lnTo>
                  <a:lnTo>
                    <a:pt x="11" y="38"/>
                  </a:lnTo>
                  <a:lnTo>
                    <a:pt x="22" y="22"/>
                  </a:lnTo>
                  <a:lnTo>
                    <a:pt x="38" y="10"/>
                  </a:lnTo>
                  <a:lnTo>
                    <a:pt x="56"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4" name="Freeform 841"/>
            <p:cNvSpPr>
              <a:spLocks/>
            </p:cNvSpPr>
            <p:nvPr/>
          </p:nvSpPr>
          <p:spPr bwMode="auto">
            <a:xfrm>
              <a:off x="806" y="496"/>
              <a:ext cx="249" cy="38"/>
            </a:xfrm>
            <a:custGeom>
              <a:avLst/>
              <a:gdLst>
                <a:gd name="T0" fmla="*/ 75 w 997"/>
                <a:gd name="T1" fmla="*/ 0 h 151"/>
                <a:gd name="T2" fmla="*/ 921 w 997"/>
                <a:gd name="T3" fmla="*/ 0 h 151"/>
                <a:gd name="T4" fmla="*/ 941 w 997"/>
                <a:gd name="T5" fmla="*/ 2 h 151"/>
                <a:gd name="T6" fmla="*/ 960 w 997"/>
                <a:gd name="T7" fmla="*/ 10 h 151"/>
                <a:gd name="T8" fmla="*/ 975 w 997"/>
                <a:gd name="T9" fmla="*/ 22 h 151"/>
                <a:gd name="T10" fmla="*/ 986 w 997"/>
                <a:gd name="T11" fmla="*/ 38 h 151"/>
                <a:gd name="T12" fmla="*/ 994 w 997"/>
                <a:gd name="T13" fmla="*/ 55 h 151"/>
                <a:gd name="T14" fmla="*/ 997 w 997"/>
                <a:gd name="T15" fmla="*/ 76 h 151"/>
                <a:gd name="T16" fmla="*/ 994 w 997"/>
                <a:gd name="T17" fmla="*/ 95 h 151"/>
                <a:gd name="T18" fmla="*/ 986 w 997"/>
                <a:gd name="T19" fmla="*/ 114 h 151"/>
                <a:gd name="T20" fmla="*/ 975 w 997"/>
                <a:gd name="T21" fmla="*/ 129 h 151"/>
                <a:gd name="T22" fmla="*/ 960 w 997"/>
                <a:gd name="T23" fmla="*/ 140 h 151"/>
                <a:gd name="T24" fmla="*/ 941 w 997"/>
                <a:gd name="T25" fmla="*/ 148 h 151"/>
                <a:gd name="T26" fmla="*/ 921 w 997"/>
                <a:gd name="T27" fmla="*/ 151 h 151"/>
                <a:gd name="T28" fmla="*/ 75 w 997"/>
                <a:gd name="T29" fmla="*/ 151 h 151"/>
                <a:gd name="T30" fmla="*/ 55 w 997"/>
                <a:gd name="T31" fmla="*/ 148 h 151"/>
                <a:gd name="T32" fmla="*/ 37 w 997"/>
                <a:gd name="T33" fmla="*/ 140 h 151"/>
                <a:gd name="T34" fmla="*/ 22 w 997"/>
                <a:gd name="T35" fmla="*/ 129 h 151"/>
                <a:gd name="T36" fmla="*/ 11 w 997"/>
                <a:gd name="T37" fmla="*/ 114 h 151"/>
                <a:gd name="T38" fmla="*/ 3 w 997"/>
                <a:gd name="T39" fmla="*/ 95 h 151"/>
                <a:gd name="T40" fmla="*/ 0 w 997"/>
                <a:gd name="T41" fmla="*/ 76 h 151"/>
                <a:gd name="T42" fmla="*/ 3 w 997"/>
                <a:gd name="T43" fmla="*/ 55 h 151"/>
                <a:gd name="T44" fmla="*/ 11 w 997"/>
                <a:gd name="T45" fmla="*/ 38 h 151"/>
                <a:gd name="T46" fmla="*/ 22 w 997"/>
                <a:gd name="T47" fmla="*/ 22 h 151"/>
                <a:gd name="T48" fmla="*/ 37 w 997"/>
                <a:gd name="T49" fmla="*/ 10 h 151"/>
                <a:gd name="T50" fmla="*/ 55 w 997"/>
                <a:gd name="T51" fmla="*/ 2 h 151"/>
                <a:gd name="T52" fmla="*/ 75 w 997"/>
                <a:gd name="T5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7" h="151">
                  <a:moveTo>
                    <a:pt x="75" y="0"/>
                  </a:moveTo>
                  <a:lnTo>
                    <a:pt x="921" y="0"/>
                  </a:lnTo>
                  <a:lnTo>
                    <a:pt x="941" y="2"/>
                  </a:lnTo>
                  <a:lnTo>
                    <a:pt x="960" y="10"/>
                  </a:lnTo>
                  <a:lnTo>
                    <a:pt x="975" y="22"/>
                  </a:lnTo>
                  <a:lnTo>
                    <a:pt x="986" y="38"/>
                  </a:lnTo>
                  <a:lnTo>
                    <a:pt x="994" y="55"/>
                  </a:lnTo>
                  <a:lnTo>
                    <a:pt x="997" y="76"/>
                  </a:lnTo>
                  <a:lnTo>
                    <a:pt x="994" y="95"/>
                  </a:lnTo>
                  <a:lnTo>
                    <a:pt x="986" y="114"/>
                  </a:lnTo>
                  <a:lnTo>
                    <a:pt x="975" y="129"/>
                  </a:lnTo>
                  <a:lnTo>
                    <a:pt x="960" y="140"/>
                  </a:lnTo>
                  <a:lnTo>
                    <a:pt x="941" y="148"/>
                  </a:lnTo>
                  <a:lnTo>
                    <a:pt x="921" y="151"/>
                  </a:lnTo>
                  <a:lnTo>
                    <a:pt x="75" y="151"/>
                  </a:lnTo>
                  <a:lnTo>
                    <a:pt x="55" y="148"/>
                  </a:lnTo>
                  <a:lnTo>
                    <a:pt x="37" y="140"/>
                  </a:lnTo>
                  <a:lnTo>
                    <a:pt x="22" y="129"/>
                  </a:lnTo>
                  <a:lnTo>
                    <a:pt x="11" y="114"/>
                  </a:lnTo>
                  <a:lnTo>
                    <a:pt x="3" y="95"/>
                  </a:lnTo>
                  <a:lnTo>
                    <a:pt x="0" y="76"/>
                  </a:lnTo>
                  <a:lnTo>
                    <a:pt x="3" y="55"/>
                  </a:lnTo>
                  <a:lnTo>
                    <a:pt x="11" y="38"/>
                  </a:lnTo>
                  <a:lnTo>
                    <a:pt x="22" y="22"/>
                  </a:lnTo>
                  <a:lnTo>
                    <a:pt x="37" y="10"/>
                  </a:lnTo>
                  <a:lnTo>
                    <a:pt x="55"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5" name="Freeform 842"/>
            <p:cNvSpPr>
              <a:spLocks/>
            </p:cNvSpPr>
            <p:nvPr/>
          </p:nvSpPr>
          <p:spPr bwMode="auto">
            <a:xfrm>
              <a:off x="637" y="636"/>
              <a:ext cx="133" cy="107"/>
            </a:xfrm>
            <a:custGeom>
              <a:avLst/>
              <a:gdLst>
                <a:gd name="T0" fmla="*/ 460 w 536"/>
                <a:gd name="T1" fmla="*/ 0 h 428"/>
                <a:gd name="T2" fmla="*/ 480 w 536"/>
                <a:gd name="T3" fmla="*/ 3 h 428"/>
                <a:gd name="T4" fmla="*/ 498 w 536"/>
                <a:gd name="T5" fmla="*/ 11 h 428"/>
                <a:gd name="T6" fmla="*/ 514 w 536"/>
                <a:gd name="T7" fmla="*/ 22 h 428"/>
                <a:gd name="T8" fmla="*/ 525 w 536"/>
                <a:gd name="T9" fmla="*/ 38 h 428"/>
                <a:gd name="T10" fmla="*/ 534 w 536"/>
                <a:gd name="T11" fmla="*/ 57 h 428"/>
                <a:gd name="T12" fmla="*/ 536 w 536"/>
                <a:gd name="T13" fmla="*/ 76 h 428"/>
                <a:gd name="T14" fmla="*/ 534 w 536"/>
                <a:gd name="T15" fmla="*/ 96 h 428"/>
                <a:gd name="T16" fmla="*/ 525 w 536"/>
                <a:gd name="T17" fmla="*/ 113 h 428"/>
                <a:gd name="T18" fmla="*/ 514 w 536"/>
                <a:gd name="T19" fmla="*/ 129 h 428"/>
                <a:gd name="T20" fmla="*/ 238 w 536"/>
                <a:gd name="T21" fmla="*/ 405 h 428"/>
                <a:gd name="T22" fmla="*/ 222 w 536"/>
                <a:gd name="T23" fmla="*/ 418 h 428"/>
                <a:gd name="T24" fmla="*/ 204 w 536"/>
                <a:gd name="T25" fmla="*/ 424 h 428"/>
                <a:gd name="T26" fmla="*/ 184 w 536"/>
                <a:gd name="T27" fmla="*/ 428 h 428"/>
                <a:gd name="T28" fmla="*/ 165 w 536"/>
                <a:gd name="T29" fmla="*/ 424 h 428"/>
                <a:gd name="T30" fmla="*/ 147 w 536"/>
                <a:gd name="T31" fmla="*/ 418 h 428"/>
                <a:gd name="T32" fmla="*/ 131 w 536"/>
                <a:gd name="T33" fmla="*/ 405 h 428"/>
                <a:gd name="T34" fmla="*/ 22 w 536"/>
                <a:gd name="T35" fmla="*/ 297 h 428"/>
                <a:gd name="T36" fmla="*/ 11 w 536"/>
                <a:gd name="T37" fmla="*/ 281 h 428"/>
                <a:gd name="T38" fmla="*/ 3 w 536"/>
                <a:gd name="T39" fmla="*/ 262 h 428"/>
                <a:gd name="T40" fmla="*/ 0 w 536"/>
                <a:gd name="T41" fmla="*/ 243 h 428"/>
                <a:gd name="T42" fmla="*/ 3 w 536"/>
                <a:gd name="T43" fmla="*/ 225 h 428"/>
                <a:gd name="T44" fmla="*/ 11 w 536"/>
                <a:gd name="T45" fmla="*/ 206 h 428"/>
                <a:gd name="T46" fmla="*/ 22 w 536"/>
                <a:gd name="T47" fmla="*/ 190 h 428"/>
                <a:gd name="T48" fmla="*/ 38 w 536"/>
                <a:gd name="T49" fmla="*/ 177 h 428"/>
                <a:gd name="T50" fmla="*/ 57 w 536"/>
                <a:gd name="T51" fmla="*/ 171 h 428"/>
                <a:gd name="T52" fmla="*/ 76 w 536"/>
                <a:gd name="T53" fmla="*/ 168 h 428"/>
                <a:gd name="T54" fmla="*/ 96 w 536"/>
                <a:gd name="T55" fmla="*/ 171 h 428"/>
                <a:gd name="T56" fmla="*/ 113 w 536"/>
                <a:gd name="T57" fmla="*/ 177 h 428"/>
                <a:gd name="T58" fmla="*/ 129 w 536"/>
                <a:gd name="T59" fmla="*/ 190 h 428"/>
                <a:gd name="T60" fmla="*/ 184 w 536"/>
                <a:gd name="T61" fmla="*/ 245 h 428"/>
                <a:gd name="T62" fmla="*/ 407 w 536"/>
                <a:gd name="T63" fmla="*/ 22 h 428"/>
                <a:gd name="T64" fmla="*/ 423 w 536"/>
                <a:gd name="T65" fmla="*/ 11 h 428"/>
                <a:gd name="T66" fmla="*/ 442 w 536"/>
                <a:gd name="T67" fmla="*/ 3 h 428"/>
                <a:gd name="T68" fmla="*/ 460 w 536"/>
                <a:gd name="T69"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6" h="428">
                  <a:moveTo>
                    <a:pt x="460" y="0"/>
                  </a:moveTo>
                  <a:lnTo>
                    <a:pt x="480" y="3"/>
                  </a:lnTo>
                  <a:lnTo>
                    <a:pt x="498" y="11"/>
                  </a:lnTo>
                  <a:lnTo>
                    <a:pt x="514" y="22"/>
                  </a:lnTo>
                  <a:lnTo>
                    <a:pt x="525" y="38"/>
                  </a:lnTo>
                  <a:lnTo>
                    <a:pt x="534" y="57"/>
                  </a:lnTo>
                  <a:lnTo>
                    <a:pt x="536" y="76"/>
                  </a:lnTo>
                  <a:lnTo>
                    <a:pt x="534" y="96"/>
                  </a:lnTo>
                  <a:lnTo>
                    <a:pt x="525" y="113"/>
                  </a:lnTo>
                  <a:lnTo>
                    <a:pt x="514" y="129"/>
                  </a:lnTo>
                  <a:lnTo>
                    <a:pt x="238" y="405"/>
                  </a:lnTo>
                  <a:lnTo>
                    <a:pt x="222" y="418"/>
                  </a:lnTo>
                  <a:lnTo>
                    <a:pt x="204" y="424"/>
                  </a:lnTo>
                  <a:lnTo>
                    <a:pt x="184" y="428"/>
                  </a:lnTo>
                  <a:lnTo>
                    <a:pt x="165" y="424"/>
                  </a:lnTo>
                  <a:lnTo>
                    <a:pt x="147" y="418"/>
                  </a:lnTo>
                  <a:lnTo>
                    <a:pt x="131" y="405"/>
                  </a:lnTo>
                  <a:lnTo>
                    <a:pt x="22" y="297"/>
                  </a:lnTo>
                  <a:lnTo>
                    <a:pt x="11" y="281"/>
                  </a:lnTo>
                  <a:lnTo>
                    <a:pt x="3" y="262"/>
                  </a:lnTo>
                  <a:lnTo>
                    <a:pt x="0" y="243"/>
                  </a:lnTo>
                  <a:lnTo>
                    <a:pt x="3" y="225"/>
                  </a:lnTo>
                  <a:lnTo>
                    <a:pt x="11" y="206"/>
                  </a:lnTo>
                  <a:lnTo>
                    <a:pt x="22" y="190"/>
                  </a:lnTo>
                  <a:lnTo>
                    <a:pt x="38" y="177"/>
                  </a:lnTo>
                  <a:lnTo>
                    <a:pt x="57" y="171"/>
                  </a:lnTo>
                  <a:lnTo>
                    <a:pt x="76" y="168"/>
                  </a:lnTo>
                  <a:lnTo>
                    <a:pt x="96" y="171"/>
                  </a:lnTo>
                  <a:lnTo>
                    <a:pt x="113" y="177"/>
                  </a:lnTo>
                  <a:lnTo>
                    <a:pt x="129" y="190"/>
                  </a:lnTo>
                  <a:lnTo>
                    <a:pt x="184" y="245"/>
                  </a:lnTo>
                  <a:lnTo>
                    <a:pt x="407" y="22"/>
                  </a:lnTo>
                  <a:lnTo>
                    <a:pt x="423" y="11"/>
                  </a:lnTo>
                  <a:lnTo>
                    <a:pt x="442" y="3"/>
                  </a:lnTo>
                  <a:lnTo>
                    <a:pt x="4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6" name="Freeform 843"/>
            <p:cNvSpPr>
              <a:spLocks/>
            </p:cNvSpPr>
            <p:nvPr/>
          </p:nvSpPr>
          <p:spPr bwMode="auto">
            <a:xfrm>
              <a:off x="806" y="679"/>
              <a:ext cx="316" cy="38"/>
            </a:xfrm>
            <a:custGeom>
              <a:avLst/>
              <a:gdLst>
                <a:gd name="T0" fmla="*/ 75 w 1266"/>
                <a:gd name="T1" fmla="*/ 0 h 151"/>
                <a:gd name="T2" fmla="*/ 1190 w 1266"/>
                <a:gd name="T3" fmla="*/ 0 h 151"/>
                <a:gd name="T4" fmla="*/ 1209 w 1266"/>
                <a:gd name="T5" fmla="*/ 3 h 151"/>
                <a:gd name="T6" fmla="*/ 1228 w 1266"/>
                <a:gd name="T7" fmla="*/ 10 h 151"/>
                <a:gd name="T8" fmla="*/ 1243 w 1266"/>
                <a:gd name="T9" fmla="*/ 23 h 151"/>
                <a:gd name="T10" fmla="*/ 1255 w 1266"/>
                <a:gd name="T11" fmla="*/ 38 h 151"/>
                <a:gd name="T12" fmla="*/ 1262 w 1266"/>
                <a:gd name="T13" fmla="*/ 56 h 151"/>
                <a:gd name="T14" fmla="*/ 1266 w 1266"/>
                <a:gd name="T15" fmla="*/ 76 h 151"/>
                <a:gd name="T16" fmla="*/ 1262 w 1266"/>
                <a:gd name="T17" fmla="*/ 96 h 151"/>
                <a:gd name="T18" fmla="*/ 1255 w 1266"/>
                <a:gd name="T19" fmla="*/ 114 h 151"/>
                <a:gd name="T20" fmla="*/ 1243 w 1266"/>
                <a:gd name="T21" fmla="*/ 130 h 151"/>
                <a:gd name="T22" fmla="*/ 1228 w 1266"/>
                <a:gd name="T23" fmla="*/ 141 h 151"/>
                <a:gd name="T24" fmla="*/ 1209 w 1266"/>
                <a:gd name="T25" fmla="*/ 149 h 151"/>
                <a:gd name="T26" fmla="*/ 1190 w 1266"/>
                <a:gd name="T27" fmla="*/ 151 h 151"/>
                <a:gd name="T28" fmla="*/ 75 w 1266"/>
                <a:gd name="T29" fmla="*/ 151 h 151"/>
                <a:gd name="T30" fmla="*/ 55 w 1266"/>
                <a:gd name="T31" fmla="*/ 149 h 151"/>
                <a:gd name="T32" fmla="*/ 37 w 1266"/>
                <a:gd name="T33" fmla="*/ 141 h 151"/>
                <a:gd name="T34" fmla="*/ 22 w 1266"/>
                <a:gd name="T35" fmla="*/ 130 h 151"/>
                <a:gd name="T36" fmla="*/ 11 w 1266"/>
                <a:gd name="T37" fmla="*/ 114 h 151"/>
                <a:gd name="T38" fmla="*/ 3 w 1266"/>
                <a:gd name="T39" fmla="*/ 96 h 151"/>
                <a:gd name="T40" fmla="*/ 0 w 1266"/>
                <a:gd name="T41" fmla="*/ 76 h 151"/>
                <a:gd name="T42" fmla="*/ 3 w 1266"/>
                <a:gd name="T43" fmla="*/ 56 h 151"/>
                <a:gd name="T44" fmla="*/ 11 w 1266"/>
                <a:gd name="T45" fmla="*/ 38 h 151"/>
                <a:gd name="T46" fmla="*/ 22 w 1266"/>
                <a:gd name="T47" fmla="*/ 23 h 151"/>
                <a:gd name="T48" fmla="*/ 37 w 1266"/>
                <a:gd name="T49" fmla="*/ 10 h 151"/>
                <a:gd name="T50" fmla="*/ 55 w 1266"/>
                <a:gd name="T51" fmla="*/ 3 h 151"/>
                <a:gd name="T52" fmla="*/ 75 w 1266"/>
                <a:gd name="T5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6" h="151">
                  <a:moveTo>
                    <a:pt x="75" y="0"/>
                  </a:moveTo>
                  <a:lnTo>
                    <a:pt x="1190" y="0"/>
                  </a:lnTo>
                  <a:lnTo>
                    <a:pt x="1209" y="3"/>
                  </a:lnTo>
                  <a:lnTo>
                    <a:pt x="1228" y="10"/>
                  </a:lnTo>
                  <a:lnTo>
                    <a:pt x="1243" y="23"/>
                  </a:lnTo>
                  <a:lnTo>
                    <a:pt x="1255" y="38"/>
                  </a:lnTo>
                  <a:lnTo>
                    <a:pt x="1262" y="56"/>
                  </a:lnTo>
                  <a:lnTo>
                    <a:pt x="1266" y="76"/>
                  </a:lnTo>
                  <a:lnTo>
                    <a:pt x="1262" y="96"/>
                  </a:lnTo>
                  <a:lnTo>
                    <a:pt x="1255" y="114"/>
                  </a:lnTo>
                  <a:lnTo>
                    <a:pt x="1243" y="130"/>
                  </a:lnTo>
                  <a:lnTo>
                    <a:pt x="1228" y="141"/>
                  </a:lnTo>
                  <a:lnTo>
                    <a:pt x="1209" y="149"/>
                  </a:lnTo>
                  <a:lnTo>
                    <a:pt x="1190" y="151"/>
                  </a:lnTo>
                  <a:lnTo>
                    <a:pt x="75" y="151"/>
                  </a:lnTo>
                  <a:lnTo>
                    <a:pt x="55" y="149"/>
                  </a:lnTo>
                  <a:lnTo>
                    <a:pt x="37" y="141"/>
                  </a:lnTo>
                  <a:lnTo>
                    <a:pt x="22" y="130"/>
                  </a:lnTo>
                  <a:lnTo>
                    <a:pt x="11" y="114"/>
                  </a:lnTo>
                  <a:lnTo>
                    <a:pt x="3" y="96"/>
                  </a:lnTo>
                  <a:lnTo>
                    <a:pt x="0" y="76"/>
                  </a:lnTo>
                  <a:lnTo>
                    <a:pt x="3" y="56"/>
                  </a:lnTo>
                  <a:lnTo>
                    <a:pt x="11" y="38"/>
                  </a:lnTo>
                  <a:lnTo>
                    <a:pt x="22" y="23"/>
                  </a:lnTo>
                  <a:lnTo>
                    <a:pt x="37" y="10"/>
                  </a:lnTo>
                  <a:lnTo>
                    <a:pt x="55"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7" name="Freeform 844"/>
            <p:cNvSpPr>
              <a:spLocks/>
            </p:cNvSpPr>
            <p:nvPr/>
          </p:nvSpPr>
          <p:spPr bwMode="auto">
            <a:xfrm>
              <a:off x="637" y="818"/>
              <a:ext cx="133" cy="107"/>
            </a:xfrm>
            <a:custGeom>
              <a:avLst/>
              <a:gdLst>
                <a:gd name="T0" fmla="*/ 460 w 536"/>
                <a:gd name="T1" fmla="*/ 0 h 427"/>
                <a:gd name="T2" fmla="*/ 480 w 536"/>
                <a:gd name="T3" fmla="*/ 3 h 427"/>
                <a:gd name="T4" fmla="*/ 498 w 536"/>
                <a:gd name="T5" fmla="*/ 10 h 427"/>
                <a:gd name="T6" fmla="*/ 514 w 536"/>
                <a:gd name="T7" fmla="*/ 23 h 427"/>
                <a:gd name="T8" fmla="*/ 525 w 536"/>
                <a:gd name="T9" fmla="*/ 39 h 427"/>
                <a:gd name="T10" fmla="*/ 534 w 536"/>
                <a:gd name="T11" fmla="*/ 57 h 427"/>
                <a:gd name="T12" fmla="*/ 536 w 536"/>
                <a:gd name="T13" fmla="*/ 76 h 427"/>
                <a:gd name="T14" fmla="*/ 534 w 536"/>
                <a:gd name="T15" fmla="*/ 95 h 427"/>
                <a:gd name="T16" fmla="*/ 525 w 536"/>
                <a:gd name="T17" fmla="*/ 114 h 427"/>
                <a:gd name="T18" fmla="*/ 514 w 536"/>
                <a:gd name="T19" fmla="*/ 130 h 427"/>
                <a:gd name="T20" fmla="*/ 238 w 536"/>
                <a:gd name="T21" fmla="*/ 406 h 427"/>
                <a:gd name="T22" fmla="*/ 222 w 536"/>
                <a:gd name="T23" fmla="*/ 417 h 427"/>
                <a:gd name="T24" fmla="*/ 204 w 536"/>
                <a:gd name="T25" fmla="*/ 425 h 427"/>
                <a:gd name="T26" fmla="*/ 184 w 536"/>
                <a:gd name="T27" fmla="*/ 427 h 427"/>
                <a:gd name="T28" fmla="*/ 165 w 536"/>
                <a:gd name="T29" fmla="*/ 425 h 427"/>
                <a:gd name="T30" fmla="*/ 147 w 536"/>
                <a:gd name="T31" fmla="*/ 417 h 427"/>
                <a:gd name="T32" fmla="*/ 131 w 536"/>
                <a:gd name="T33" fmla="*/ 406 h 427"/>
                <a:gd name="T34" fmla="*/ 22 w 536"/>
                <a:gd name="T35" fmla="*/ 296 h 427"/>
                <a:gd name="T36" fmla="*/ 11 w 536"/>
                <a:gd name="T37" fmla="*/ 280 h 427"/>
                <a:gd name="T38" fmla="*/ 3 w 536"/>
                <a:gd name="T39" fmla="*/ 262 h 427"/>
                <a:gd name="T40" fmla="*/ 0 w 536"/>
                <a:gd name="T41" fmla="*/ 244 h 427"/>
                <a:gd name="T42" fmla="*/ 3 w 536"/>
                <a:gd name="T43" fmla="*/ 224 h 427"/>
                <a:gd name="T44" fmla="*/ 11 w 536"/>
                <a:gd name="T45" fmla="*/ 206 h 427"/>
                <a:gd name="T46" fmla="*/ 22 w 536"/>
                <a:gd name="T47" fmla="*/ 190 h 427"/>
                <a:gd name="T48" fmla="*/ 38 w 536"/>
                <a:gd name="T49" fmla="*/ 177 h 427"/>
                <a:gd name="T50" fmla="*/ 57 w 536"/>
                <a:gd name="T51" fmla="*/ 170 h 427"/>
                <a:gd name="T52" fmla="*/ 76 w 536"/>
                <a:gd name="T53" fmla="*/ 168 h 427"/>
                <a:gd name="T54" fmla="*/ 96 w 536"/>
                <a:gd name="T55" fmla="*/ 170 h 427"/>
                <a:gd name="T56" fmla="*/ 113 w 536"/>
                <a:gd name="T57" fmla="*/ 177 h 427"/>
                <a:gd name="T58" fmla="*/ 129 w 536"/>
                <a:gd name="T59" fmla="*/ 190 h 427"/>
                <a:gd name="T60" fmla="*/ 184 w 536"/>
                <a:gd name="T61" fmla="*/ 245 h 427"/>
                <a:gd name="T62" fmla="*/ 407 w 536"/>
                <a:gd name="T63" fmla="*/ 23 h 427"/>
                <a:gd name="T64" fmla="*/ 423 w 536"/>
                <a:gd name="T65" fmla="*/ 10 h 427"/>
                <a:gd name="T66" fmla="*/ 442 w 536"/>
                <a:gd name="T67" fmla="*/ 3 h 427"/>
                <a:gd name="T68" fmla="*/ 460 w 536"/>
                <a:gd name="T69"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6" h="427">
                  <a:moveTo>
                    <a:pt x="460" y="0"/>
                  </a:moveTo>
                  <a:lnTo>
                    <a:pt x="480" y="3"/>
                  </a:lnTo>
                  <a:lnTo>
                    <a:pt x="498" y="10"/>
                  </a:lnTo>
                  <a:lnTo>
                    <a:pt x="514" y="23"/>
                  </a:lnTo>
                  <a:lnTo>
                    <a:pt x="525" y="39"/>
                  </a:lnTo>
                  <a:lnTo>
                    <a:pt x="534" y="57"/>
                  </a:lnTo>
                  <a:lnTo>
                    <a:pt x="536" y="76"/>
                  </a:lnTo>
                  <a:lnTo>
                    <a:pt x="534" y="95"/>
                  </a:lnTo>
                  <a:lnTo>
                    <a:pt x="525" y="114"/>
                  </a:lnTo>
                  <a:lnTo>
                    <a:pt x="514" y="130"/>
                  </a:lnTo>
                  <a:lnTo>
                    <a:pt x="238" y="406"/>
                  </a:lnTo>
                  <a:lnTo>
                    <a:pt x="222" y="417"/>
                  </a:lnTo>
                  <a:lnTo>
                    <a:pt x="204" y="425"/>
                  </a:lnTo>
                  <a:lnTo>
                    <a:pt x="184" y="427"/>
                  </a:lnTo>
                  <a:lnTo>
                    <a:pt x="165" y="425"/>
                  </a:lnTo>
                  <a:lnTo>
                    <a:pt x="147" y="417"/>
                  </a:lnTo>
                  <a:lnTo>
                    <a:pt x="131" y="406"/>
                  </a:lnTo>
                  <a:lnTo>
                    <a:pt x="22" y="296"/>
                  </a:lnTo>
                  <a:lnTo>
                    <a:pt x="11" y="280"/>
                  </a:lnTo>
                  <a:lnTo>
                    <a:pt x="3" y="262"/>
                  </a:lnTo>
                  <a:lnTo>
                    <a:pt x="0" y="244"/>
                  </a:lnTo>
                  <a:lnTo>
                    <a:pt x="3" y="224"/>
                  </a:lnTo>
                  <a:lnTo>
                    <a:pt x="11" y="206"/>
                  </a:lnTo>
                  <a:lnTo>
                    <a:pt x="22" y="190"/>
                  </a:lnTo>
                  <a:lnTo>
                    <a:pt x="38" y="177"/>
                  </a:lnTo>
                  <a:lnTo>
                    <a:pt x="57" y="170"/>
                  </a:lnTo>
                  <a:lnTo>
                    <a:pt x="76" y="168"/>
                  </a:lnTo>
                  <a:lnTo>
                    <a:pt x="96" y="170"/>
                  </a:lnTo>
                  <a:lnTo>
                    <a:pt x="113" y="177"/>
                  </a:lnTo>
                  <a:lnTo>
                    <a:pt x="129" y="190"/>
                  </a:lnTo>
                  <a:lnTo>
                    <a:pt x="184" y="245"/>
                  </a:lnTo>
                  <a:lnTo>
                    <a:pt x="407" y="23"/>
                  </a:lnTo>
                  <a:lnTo>
                    <a:pt x="423" y="10"/>
                  </a:lnTo>
                  <a:lnTo>
                    <a:pt x="442" y="3"/>
                  </a:lnTo>
                  <a:lnTo>
                    <a:pt x="4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8" name="Freeform 845"/>
            <p:cNvSpPr>
              <a:spLocks/>
            </p:cNvSpPr>
            <p:nvPr/>
          </p:nvSpPr>
          <p:spPr bwMode="auto">
            <a:xfrm>
              <a:off x="806" y="862"/>
              <a:ext cx="316" cy="37"/>
            </a:xfrm>
            <a:custGeom>
              <a:avLst/>
              <a:gdLst>
                <a:gd name="T0" fmla="*/ 75 w 1266"/>
                <a:gd name="T1" fmla="*/ 0 h 151"/>
                <a:gd name="T2" fmla="*/ 1190 w 1266"/>
                <a:gd name="T3" fmla="*/ 0 h 151"/>
                <a:gd name="T4" fmla="*/ 1209 w 1266"/>
                <a:gd name="T5" fmla="*/ 3 h 151"/>
                <a:gd name="T6" fmla="*/ 1228 w 1266"/>
                <a:gd name="T7" fmla="*/ 11 h 151"/>
                <a:gd name="T8" fmla="*/ 1243 w 1266"/>
                <a:gd name="T9" fmla="*/ 22 h 151"/>
                <a:gd name="T10" fmla="*/ 1255 w 1266"/>
                <a:gd name="T11" fmla="*/ 37 h 151"/>
                <a:gd name="T12" fmla="*/ 1262 w 1266"/>
                <a:gd name="T13" fmla="*/ 56 h 151"/>
                <a:gd name="T14" fmla="*/ 1266 w 1266"/>
                <a:gd name="T15" fmla="*/ 75 h 151"/>
                <a:gd name="T16" fmla="*/ 1262 w 1266"/>
                <a:gd name="T17" fmla="*/ 96 h 151"/>
                <a:gd name="T18" fmla="*/ 1255 w 1266"/>
                <a:gd name="T19" fmla="*/ 114 h 151"/>
                <a:gd name="T20" fmla="*/ 1243 w 1266"/>
                <a:gd name="T21" fmla="*/ 129 h 151"/>
                <a:gd name="T22" fmla="*/ 1228 w 1266"/>
                <a:gd name="T23" fmla="*/ 141 h 151"/>
                <a:gd name="T24" fmla="*/ 1209 w 1266"/>
                <a:gd name="T25" fmla="*/ 149 h 151"/>
                <a:gd name="T26" fmla="*/ 1190 w 1266"/>
                <a:gd name="T27" fmla="*/ 151 h 151"/>
                <a:gd name="T28" fmla="*/ 75 w 1266"/>
                <a:gd name="T29" fmla="*/ 151 h 151"/>
                <a:gd name="T30" fmla="*/ 55 w 1266"/>
                <a:gd name="T31" fmla="*/ 149 h 151"/>
                <a:gd name="T32" fmla="*/ 37 w 1266"/>
                <a:gd name="T33" fmla="*/ 141 h 151"/>
                <a:gd name="T34" fmla="*/ 22 w 1266"/>
                <a:gd name="T35" fmla="*/ 129 h 151"/>
                <a:gd name="T36" fmla="*/ 11 w 1266"/>
                <a:gd name="T37" fmla="*/ 114 h 151"/>
                <a:gd name="T38" fmla="*/ 3 w 1266"/>
                <a:gd name="T39" fmla="*/ 96 h 151"/>
                <a:gd name="T40" fmla="*/ 0 w 1266"/>
                <a:gd name="T41" fmla="*/ 75 h 151"/>
                <a:gd name="T42" fmla="*/ 3 w 1266"/>
                <a:gd name="T43" fmla="*/ 56 h 151"/>
                <a:gd name="T44" fmla="*/ 11 w 1266"/>
                <a:gd name="T45" fmla="*/ 37 h 151"/>
                <a:gd name="T46" fmla="*/ 22 w 1266"/>
                <a:gd name="T47" fmla="*/ 22 h 151"/>
                <a:gd name="T48" fmla="*/ 37 w 1266"/>
                <a:gd name="T49" fmla="*/ 11 h 151"/>
                <a:gd name="T50" fmla="*/ 55 w 1266"/>
                <a:gd name="T51" fmla="*/ 3 h 151"/>
                <a:gd name="T52" fmla="*/ 75 w 1266"/>
                <a:gd name="T5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6" h="151">
                  <a:moveTo>
                    <a:pt x="75" y="0"/>
                  </a:moveTo>
                  <a:lnTo>
                    <a:pt x="1190" y="0"/>
                  </a:lnTo>
                  <a:lnTo>
                    <a:pt x="1209" y="3"/>
                  </a:lnTo>
                  <a:lnTo>
                    <a:pt x="1228" y="11"/>
                  </a:lnTo>
                  <a:lnTo>
                    <a:pt x="1243" y="22"/>
                  </a:lnTo>
                  <a:lnTo>
                    <a:pt x="1255" y="37"/>
                  </a:lnTo>
                  <a:lnTo>
                    <a:pt x="1262" y="56"/>
                  </a:lnTo>
                  <a:lnTo>
                    <a:pt x="1266" y="75"/>
                  </a:lnTo>
                  <a:lnTo>
                    <a:pt x="1262" y="96"/>
                  </a:lnTo>
                  <a:lnTo>
                    <a:pt x="1255" y="114"/>
                  </a:lnTo>
                  <a:lnTo>
                    <a:pt x="1243" y="129"/>
                  </a:lnTo>
                  <a:lnTo>
                    <a:pt x="1228" y="141"/>
                  </a:lnTo>
                  <a:lnTo>
                    <a:pt x="1209" y="149"/>
                  </a:lnTo>
                  <a:lnTo>
                    <a:pt x="1190" y="151"/>
                  </a:lnTo>
                  <a:lnTo>
                    <a:pt x="75" y="151"/>
                  </a:lnTo>
                  <a:lnTo>
                    <a:pt x="55" y="149"/>
                  </a:lnTo>
                  <a:lnTo>
                    <a:pt x="37" y="141"/>
                  </a:lnTo>
                  <a:lnTo>
                    <a:pt x="22" y="129"/>
                  </a:lnTo>
                  <a:lnTo>
                    <a:pt x="11" y="114"/>
                  </a:lnTo>
                  <a:lnTo>
                    <a:pt x="3" y="96"/>
                  </a:lnTo>
                  <a:lnTo>
                    <a:pt x="0" y="75"/>
                  </a:lnTo>
                  <a:lnTo>
                    <a:pt x="3" y="56"/>
                  </a:lnTo>
                  <a:lnTo>
                    <a:pt x="11" y="37"/>
                  </a:lnTo>
                  <a:lnTo>
                    <a:pt x="22" y="22"/>
                  </a:lnTo>
                  <a:lnTo>
                    <a:pt x="37" y="11"/>
                  </a:lnTo>
                  <a:lnTo>
                    <a:pt x="55"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89" name="Freeform 850"/>
          <p:cNvSpPr>
            <a:spLocks noEditPoints="1"/>
          </p:cNvSpPr>
          <p:nvPr/>
        </p:nvSpPr>
        <p:spPr bwMode="auto">
          <a:xfrm>
            <a:off x="3709165" y="2833073"/>
            <a:ext cx="252902" cy="252902"/>
          </a:xfrm>
          <a:custGeom>
            <a:avLst/>
            <a:gdLst>
              <a:gd name="T0" fmla="*/ 538 w 3619"/>
              <a:gd name="T1" fmla="*/ 1378 h 3620"/>
              <a:gd name="T2" fmla="*/ 538 w 3619"/>
              <a:gd name="T3" fmla="*/ 3174 h 3620"/>
              <a:gd name="T4" fmla="*/ 1025 w 3619"/>
              <a:gd name="T5" fmla="*/ 3221 h 3620"/>
              <a:gd name="T6" fmla="*/ 1117 w 3619"/>
              <a:gd name="T7" fmla="*/ 3152 h 3620"/>
              <a:gd name="T8" fmla="*/ 1093 w 3619"/>
              <a:gd name="T9" fmla="*/ 1359 h 3620"/>
              <a:gd name="T10" fmla="*/ 2547 w 3619"/>
              <a:gd name="T11" fmla="*/ 1302 h 3620"/>
              <a:gd name="T12" fmla="*/ 2269 w 3619"/>
              <a:gd name="T13" fmla="*/ 1342 h 3620"/>
              <a:gd name="T14" fmla="*/ 2085 w 3619"/>
              <a:gd name="T15" fmla="*/ 1449 h 3620"/>
              <a:gd name="T16" fmla="*/ 1985 w 3619"/>
              <a:gd name="T17" fmla="*/ 1418 h 3620"/>
              <a:gd name="T18" fmla="*/ 1920 w 3619"/>
              <a:gd name="T19" fmla="*/ 1334 h 3620"/>
              <a:gd name="T20" fmla="*/ 1415 w 3619"/>
              <a:gd name="T21" fmla="*/ 1356 h 3620"/>
              <a:gd name="T22" fmla="*/ 1392 w 3619"/>
              <a:gd name="T23" fmla="*/ 3157 h 3620"/>
              <a:gd name="T24" fmla="*/ 1476 w 3619"/>
              <a:gd name="T25" fmla="*/ 3221 h 3620"/>
              <a:gd name="T26" fmla="*/ 1973 w 3619"/>
              <a:gd name="T27" fmla="*/ 3178 h 3620"/>
              <a:gd name="T28" fmla="*/ 1990 w 3619"/>
              <a:gd name="T29" fmla="*/ 2170 h 3620"/>
              <a:gd name="T30" fmla="*/ 2023 w 3619"/>
              <a:gd name="T31" fmla="*/ 2036 h 3620"/>
              <a:gd name="T32" fmla="*/ 2101 w 3619"/>
              <a:gd name="T33" fmla="*/ 1905 h 3620"/>
              <a:gd name="T34" fmla="*/ 2241 w 3619"/>
              <a:gd name="T35" fmla="*/ 1824 h 3620"/>
              <a:gd name="T36" fmla="*/ 2432 w 3619"/>
              <a:gd name="T37" fmla="*/ 1833 h 3620"/>
              <a:gd name="T38" fmla="*/ 2553 w 3619"/>
              <a:gd name="T39" fmla="*/ 1923 h 3620"/>
              <a:gd name="T40" fmla="*/ 2611 w 3619"/>
              <a:gd name="T41" fmla="*/ 2060 h 3620"/>
              <a:gd name="T42" fmla="*/ 2630 w 3619"/>
              <a:gd name="T43" fmla="*/ 2204 h 3620"/>
              <a:gd name="T44" fmla="*/ 2630 w 3619"/>
              <a:gd name="T45" fmla="*/ 2320 h 3620"/>
              <a:gd name="T46" fmla="*/ 2655 w 3619"/>
              <a:gd name="T47" fmla="*/ 3196 h 3620"/>
              <a:gd name="T48" fmla="*/ 3175 w 3619"/>
              <a:gd name="T49" fmla="*/ 3218 h 3620"/>
              <a:gd name="T50" fmla="*/ 3240 w 3619"/>
              <a:gd name="T51" fmla="*/ 3134 h 3620"/>
              <a:gd name="T52" fmla="*/ 3238 w 3619"/>
              <a:gd name="T53" fmla="*/ 2160 h 3620"/>
              <a:gd name="T54" fmla="*/ 3224 w 3619"/>
              <a:gd name="T55" fmla="*/ 1948 h 3620"/>
              <a:gd name="T56" fmla="*/ 3178 w 3619"/>
              <a:gd name="T57" fmla="*/ 1733 h 3620"/>
              <a:gd name="T58" fmla="*/ 3082 w 3619"/>
              <a:gd name="T59" fmla="*/ 1540 h 3620"/>
              <a:gd name="T60" fmla="*/ 2920 w 3619"/>
              <a:gd name="T61" fmla="*/ 1391 h 3620"/>
              <a:gd name="T62" fmla="*/ 2673 w 3619"/>
              <a:gd name="T63" fmla="*/ 1309 h 3620"/>
              <a:gd name="T64" fmla="*/ 727 w 3619"/>
              <a:gd name="T65" fmla="*/ 411 h 3620"/>
              <a:gd name="T66" fmla="*/ 534 w 3619"/>
              <a:gd name="T67" fmla="*/ 529 h 3620"/>
              <a:gd name="T68" fmla="*/ 440 w 3619"/>
              <a:gd name="T69" fmla="*/ 736 h 3620"/>
              <a:gd name="T70" fmla="*/ 483 w 3619"/>
              <a:gd name="T71" fmla="*/ 965 h 3620"/>
              <a:gd name="T72" fmla="*/ 641 w 3619"/>
              <a:gd name="T73" fmla="*/ 1125 h 3620"/>
              <a:gd name="T74" fmla="*/ 870 w 3619"/>
              <a:gd name="T75" fmla="*/ 1167 h 3620"/>
              <a:gd name="T76" fmla="*/ 1079 w 3619"/>
              <a:gd name="T77" fmla="*/ 1072 h 3620"/>
              <a:gd name="T78" fmla="*/ 1195 w 3619"/>
              <a:gd name="T79" fmla="*/ 880 h 3620"/>
              <a:gd name="T80" fmla="*/ 1182 w 3619"/>
              <a:gd name="T81" fmla="*/ 646 h 3620"/>
              <a:gd name="T82" fmla="*/ 1042 w 3619"/>
              <a:gd name="T83" fmla="*/ 469 h 3620"/>
              <a:gd name="T84" fmla="*/ 822 w 3619"/>
              <a:gd name="T85" fmla="*/ 399 h 3620"/>
              <a:gd name="T86" fmla="*/ 3420 w 3619"/>
              <a:gd name="T87" fmla="*/ 27 h 3620"/>
              <a:gd name="T88" fmla="*/ 3575 w 3619"/>
              <a:gd name="T89" fmla="*/ 162 h 3620"/>
              <a:gd name="T90" fmla="*/ 3619 w 3619"/>
              <a:gd name="T91" fmla="*/ 3293 h 3620"/>
              <a:gd name="T92" fmla="*/ 3551 w 3619"/>
              <a:gd name="T93" fmla="*/ 3493 h 3620"/>
              <a:gd name="T94" fmla="*/ 3379 w 3619"/>
              <a:gd name="T95" fmla="*/ 3609 h 3620"/>
              <a:gd name="T96" fmla="*/ 241 w 3619"/>
              <a:gd name="T97" fmla="*/ 3609 h 3620"/>
              <a:gd name="T98" fmla="*/ 68 w 3619"/>
              <a:gd name="T99" fmla="*/ 3493 h 3620"/>
              <a:gd name="T100" fmla="*/ 0 w 3619"/>
              <a:gd name="T101" fmla="*/ 3293 h 3620"/>
              <a:gd name="T102" fmla="*/ 45 w 3619"/>
              <a:gd name="T103" fmla="*/ 162 h 3620"/>
              <a:gd name="T104" fmla="*/ 200 w 3619"/>
              <a:gd name="T105" fmla="*/ 27 h 3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19" h="3620">
                <a:moveTo>
                  <a:pt x="619" y="1330"/>
                </a:moveTo>
                <a:lnTo>
                  <a:pt x="594" y="1334"/>
                </a:lnTo>
                <a:lnTo>
                  <a:pt x="572" y="1343"/>
                </a:lnTo>
                <a:lnTo>
                  <a:pt x="552" y="1359"/>
                </a:lnTo>
                <a:lnTo>
                  <a:pt x="538" y="1378"/>
                </a:lnTo>
                <a:lnTo>
                  <a:pt x="528" y="1401"/>
                </a:lnTo>
                <a:lnTo>
                  <a:pt x="524" y="1426"/>
                </a:lnTo>
                <a:lnTo>
                  <a:pt x="524" y="3126"/>
                </a:lnTo>
                <a:lnTo>
                  <a:pt x="528" y="3152"/>
                </a:lnTo>
                <a:lnTo>
                  <a:pt x="538" y="3174"/>
                </a:lnTo>
                <a:lnTo>
                  <a:pt x="552" y="3193"/>
                </a:lnTo>
                <a:lnTo>
                  <a:pt x="572" y="3208"/>
                </a:lnTo>
                <a:lnTo>
                  <a:pt x="594" y="3218"/>
                </a:lnTo>
                <a:lnTo>
                  <a:pt x="619" y="3221"/>
                </a:lnTo>
                <a:lnTo>
                  <a:pt x="1025" y="3221"/>
                </a:lnTo>
                <a:lnTo>
                  <a:pt x="1050" y="3218"/>
                </a:lnTo>
                <a:lnTo>
                  <a:pt x="1073" y="3208"/>
                </a:lnTo>
                <a:lnTo>
                  <a:pt x="1093" y="3193"/>
                </a:lnTo>
                <a:lnTo>
                  <a:pt x="1107" y="3174"/>
                </a:lnTo>
                <a:lnTo>
                  <a:pt x="1117" y="3152"/>
                </a:lnTo>
                <a:lnTo>
                  <a:pt x="1120" y="3126"/>
                </a:lnTo>
                <a:lnTo>
                  <a:pt x="1120" y="1426"/>
                </a:lnTo>
                <a:lnTo>
                  <a:pt x="1117" y="1401"/>
                </a:lnTo>
                <a:lnTo>
                  <a:pt x="1107" y="1378"/>
                </a:lnTo>
                <a:lnTo>
                  <a:pt x="1093" y="1359"/>
                </a:lnTo>
                <a:lnTo>
                  <a:pt x="1073" y="1343"/>
                </a:lnTo>
                <a:lnTo>
                  <a:pt x="1050" y="1334"/>
                </a:lnTo>
                <a:lnTo>
                  <a:pt x="1025" y="1330"/>
                </a:lnTo>
                <a:lnTo>
                  <a:pt x="619" y="1330"/>
                </a:lnTo>
                <a:close/>
                <a:moveTo>
                  <a:pt x="2547" y="1302"/>
                </a:moveTo>
                <a:lnTo>
                  <a:pt x="2482" y="1304"/>
                </a:lnTo>
                <a:lnTo>
                  <a:pt x="2422" y="1308"/>
                </a:lnTo>
                <a:lnTo>
                  <a:pt x="2367" y="1317"/>
                </a:lnTo>
                <a:lnTo>
                  <a:pt x="2315" y="1328"/>
                </a:lnTo>
                <a:lnTo>
                  <a:pt x="2269" y="1342"/>
                </a:lnTo>
                <a:lnTo>
                  <a:pt x="2225" y="1359"/>
                </a:lnTo>
                <a:lnTo>
                  <a:pt x="2185" y="1379"/>
                </a:lnTo>
                <a:lnTo>
                  <a:pt x="2149" y="1400"/>
                </a:lnTo>
                <a:lnTo>
                  <a:pt x="2115" y="1423"/>
                </a:lnTo>
                <a:lnTo>
                  <a:pt x="2085" y="1449"/>
                </a:lnTo>
                <a:lnTo>
                  <a:pt x="2057" y="1476"/>
                </a:lnTo>
                <a:lnTo>
                  <a:pt x="2031" y="1504"/>
                </a:lnTo>
                <a:lnTo>
                  <a:pt x="2007" y="1535"/>
                </a:lnTo>
                <a:lnTo>
                  <a:pt x="1985" y="1566"/>
                </a:lnTo>
                <a:lnTo>
                  <a:pt x="1985" y="1418"/>
                </a:lnTo>
                <a:lnTo>
                  <a:pt x="1982" y="1395"/>
                </a:lnTo>
                <a:lnTo>
                  <a:pt x="1973" y="1374"/>
                </a:lnTo>
                <a:lnTo>
                  <a:pt x="1959" y="1356"/>
                </a:lnTo>
                <a:lnTo>
                  <a:pt x="1941" y="1342"/>
                </a:lnTo>
                <a:lnTo>
                  <a:pt x="1920" y="1334"/>
                </a:lnTo>
                <a:lnTo>
                  <a:pt x="1897" y="1330"/>
                </a:lnTo>
                <a:lnTo>
                  <a:pt x="1476" y="1330"/>
                </a:lnTo>
                <a:lnTo>
                  <a:pt x="1453" y="1334"/>
                </a:lnTo>
                <a:lnTo>
                  <a:pt x="1432" y="1342"/>
                </a:lnTo>
                <a:lnTo>
                  <a:pt x="1415" y="1356"/>
                </a:lnTo>
                <a:lnTo>
                  <a:pt x="1400" y="1374"/>
                </a:lnTo>
                <a:lnTo>
                  <a:pt x="1392" y="1395"/>
                </a:lnTo>
                <a:lnTo>
                  <a:pt x="1389" y="1418"/>
                </a:lnTo>
                <a:lnTo>
                  <a:pt x="1389" y="3134"/>
                </a:lnTo>
                <a:lnTo>
                  <a:pt x="1392" y="3157"/>
                </a:lnTo>
                <a:lnTo>
                  <a:pt x="1400" y="3178"/>
                </a:lnTo>
                <a:lnTo>
                  <a:pt x="1415" y="3196"/>
                </a:lnTo>
                <a:lnTo>
                  <a:pt x="1432" y="3209"/>
                </a:lnTo>
                <a:lnTo>
                  <a:pt x="1453" y="3218"/>
                </a:lnTo>
                <a:lnTo>
                  <a:pt x="1476" y="3221"/>
                </a:lnTo>
                <a:lnTo>
                  <a:pt x="1897" y="3221"/>
                </a:lnTo>
                <a:lnTo>
                  <a:pt x="1920" y="3218"/>
                </a:lnTo>
                <a:lnTo>
                  <a:pt x="1941" y="3209"/>
                </a:lnTo>
                <a:lnTo>
                  <a:pt x="1959" y="3196"/>
                </a:lnTo>
                <a:lnTo>
                  <a:pt x="1973" y="3178"/>
                </a:lnTo>
                <a:lnTo>
                  <a:pt x="1982" y="3157"/>
                </a:lnTo>
                <a:lnTo>
                  <a:pt x="1985" y="3134"/>
                </a:lnTo>
                <a:lnTo>
                  <a:pt x="1985" y="2214"/>
                </a:lnTo>
                <a:lnTo>
                  <a:pt x="1988" y="2193"/>
                </a:lnTo>
                <a:lnTo>
                  <a:pt x="1990" y="2170"/>
                </a:lnTo>
                <a:lnTo>
                  <a:pt x="1994" y="2146"/>
                </a:lnTo>
                <a:lnTo>
                  <a:pt x="2000" y="2119"/>
                </a:lnTo>
                <a:lnTo>
                  <a:pt x="2006" y="2093"/>
                </a:lnTo>
                <a:lnTo>
                  <a:pt x="2014" y="2065"/>
                </a:lnTo>
                <a:lnTo>
                  <a:pt x="2023" y="2036"/>
                </a:lnTo>
                <a:lnTo>
                  <a:pt x="2035" y="2009"/>
                </a:lnTo>
                <a:lnTo>
                  <a:pt x="2048" y="1981"/>
                </a:lnTo>
                <a:lnTo>
                  <a:pt x="2064" y="1955"/>
                </a:lnTo>
                <a:lnTo>
                  <a:pt x="2081" y="1930"/>
                </a:lnTo>
                <a:lnTo>
                  <a:pt x="2101" y="1905"/>
                </a:lnTo>
                <a:lnTo>
                  <a:pt x="2123" y="1883"/>
                </a:lnTo>
                <a:lnTo>
                  <a:pt x="2149" y="1865"/>
                </a:lnTo>
                <a:lnTo>
                  <a:pt x="2176" y="1847"/>
                </a:lnTo>
                <a:lnTo>
                  <a:pt x="2207" y="1834"/>
                </a:lnTo>
                <a:lnTo>
                  <a:pt x="2241" y="1824"/>
                </a:lnTo>
                <a:lnTo>
                  <a:pt x="2279" y="1817"/>
                </a:lnTo>
                <a:lnTo>
                  <a:pt x="2318" y="1815"/>
                </a:lnTo>
                <a:lnTo>
                  <a:pt x="2360" y="1817"/>
                </a:lnTo>
                <a:lnTo>
                  <a:pt x="2398" y="1823"/>
                </a:lnTo>
                <a:lnTo>
                  <a:pt x="2432" y="1833"/>
                </a:lnTo>
                <a:lnTo>
                  <a:pt x="2461" y="1845"/>
                </a:lnTo>
                <a:lnTo>
                  <a:pt x="2489" y="1861"/>
                </a:lnTo>
                <a:lnTo>
                  <a:pt x="2513" y="1880"/>
                </a:lnTo>
                <a:lnTo>
                  <a:pt x="2534" y="1901"/>
                </a:lnTo>
                <a:lnTo>
                  <a:pt x="2553" y="1923"/>
                </a:lnTo>
                <a:lnTo>
                  <a:pt x="2569" y="1948"/>
                </a:lnTo>
                <a:lnTo>
                  <a:pt x="2583" y="1975"/>
                </a:lnTo>
                <a:lnTo>
                  <a:pt x="2594" y="2002"/>
                </a:lnTo>
                <a:lnTo>
                  <a:pt x="2604" y="2031"/>
                </a:lnTo>
                <a:lnTo>
                  <a:pt x="2611" y="2060"/>
                </a:lnTo>
                <a:lnTo>
                  <a:pt x="2618" y="2089"/>
                </a:lnTo>
                <a:lnTo>
                  <a:pt x="2622" y="2119"/>
                </a:lnTo>
                <a:lnTo>
                  <a:pt x="2626" y="2148"/>
                </a:lnTo>
                <a:lnTo>
                  <a:pt x="2628" y="2176"/>
                </a:lnTo>
                <a:lnTo>
                  <a:pt x="2630" y="2204"/>
                </a:lnTo>
                <a:lnTo>
                  <a:pt x="2630" y="2231"/>
                </a:lnTo>
                <a:lnTo>
                  <a:pt x="2630" y="2256"/>
                </a:lnTo>
                <a:lnTo>
                  <a:pt x="2630" y="2280"/>
                </a:lnTo>
                <a:lnTo>
                  <a:pt x="2630" y="2301"/>
                </a:lnTo>
                <a:lnTo>
                  <a:pt x="2630" y="2320"/>
                </a:lnTo>
                <a:lnTo>
                  <a:pt x="2630" y="2336"/>
                </a:lnTo>
                <a:lnTo>
                  <a:pt x="2630" y="3134"/>
                </a:lnTo>
                <a:lnTo>
                  <a:pt x="2632" y="3157"/>
                </a:lnTo>
                <a:lnTo>
                  <a:pt x="2641" y="3178"/>
                </a:lnTo>
                <a:lnTo>
                  <a:pt x="2655" y="3196"/>
                </a:lnTo>
                <a:lnTo>
                  <a:pt x="2673" y="3209"/>
                </a:lnTo>
                <a:lnTo>
                  <a:pt x="2694" y="3218"/>
                </a:lnTo>
                <a:lnTo>
                  <a:pt x="2717" y="3221"/>
                </a:lnTo>
                <a:lnTo>
                  <a:pt x="3152" y="3221"/>
                </a:lnTo>
                <a:lnTo>
                  <a:pt x="3175" y="3218"/>
                </a:lnTo>
                <a:lnTo>
                  <a:pt x="3196" y="3209"/>
                </a:lnTo>
                <a:lnTo>
                  <a:pt x="3214" y="3196"/>
                </a:lnTo>
                <a:lnTo>
                  <a:pt x="3228" y="3178"/>
                </a:lnTo>
                <a:lnTo>
                  <a:pt x="3237" y="3157"/>
                </a:lnTo>
                <a:lnTo>
                  <a:pt x="3240" y="3134"/>
                </a:lnTo>
                <a:lnTo>
                  <a:pt x="3240" y="2311"/>
                </a:lnTo>
                <a:lnTo>
                  <a:pt x="3240" y="2276"/>
                </a:lnTo>
                <a:lnTo>
                  <a:pt x="3239" y="2238"/>
                </a:lnTo>
                <a:lnTo>
                  <a:pt x="3239" y="2200"/>
                </a:lnTo>
                <a:lnTo>
                  <a:pt x="3238" y="2160"/>
                </a:lnTo>
                <a:lnTo>
                  <a:pt x="3237" y="2119"/>
                </a:lnTo>
                <a:lnTo>
                  <a:pt x="3235" y="2077"/>
                </a:lnTo>
                <a:lnTo>
                  <a:pt x="3233" y="2034"/>
                </a:lnTo>
                <a:lnTo>
                  <a:pt x="3228" y="1991"/>
                </a:lnTo>
                <a:lnTo>
                  <a:pt x="3224" y="1948"/>
                </a:lnTo>
                <a:lnTo>
                  <a:pt x="3217" y="1904"/>
                </a:lnTo>
                <a:lnTo>
                  <a:pt x="3210" y="1861"/>
                </a:lnTo>
                <a:lnTo>
                  <a:pt x="3201" y="1818"/>
                </a:lnTo>
                <a:lnTo>
                  <a:pt x="3190" y="1775"/>
                </a:lnTo>
                <a:lnTo>
                  <a:pt x="3178" y="1733"/>
                </a:lnTo>
                <a:lnTo>
                  <a:pt x="3163" y="1693"/>
                </a:lnTo>
                <a:lnTo>
                  <a:pt x="3146" y="1652"/>
                </a:lnTo>
                <a:lnTo>
                  <a:pt x="3127" y="1613"/>
                </a:lnTo>
                <a:lnTo>
                  <a:pt x="3106" y="1576"/>
                </a:lnTo>
                <a:lnTo>
                  <a:pt x="3082" y="1540"/>
                </a:lnTo>
                <a:lnTo>
                  <a:pt x="3055" y="1505"/>
                </a:lnTo>
                <a:lnTo>
                  <a:pt x="3027" y="1473"/>
                </a:lnTo>
                <a:lnTo>
                  <a:pt x="2994" y="1444"/>
                </a:lnTo>
                <a:lnTo>
                  <a:pt x="2958" y="1416"/>
                </a:lnTo>
                <a:lnTo>
                  <a:pt x="2920" y="1391"/>
                </a:lnTo>
                <a:lnTo>
                  <a:pt x="2878" y="1368"/>
                </a:lnTo>
                <a:lnTo>
                  <a:pt x="2833" y="1349"/>
                </a:lnTo>
                <a:lnTo>
                  <a:pt x="2783" y="1332"/>
                </a:lnTo>
                <a:lnTo>
                  <a:pt x="2730" y="1319"/>
                </a:lnTo>
                <a:lnTo>
                  <a:pt x="2673" y="1309"/>
                </a:lnTo>
                <a:lnTo>
                  <a:pt x="2612" y="1304"/>
                </a:lnTo>
                <a:lnTo>
                  <a:pt x="2547" y="1302"/>
                </a:lnTo>
                <a:close/>
                <a:moveTo>
                  <a:pt x="822" y="399"/>
                </a:moveTo>
                <a:lnTo>
                  <a:pt x="773" y="402"/>
                </a:lnTo>
                <a:lnTo>
                  <a:pt x="727" y="411"/>
                </a:lnTo>
                <a:lnTo>
                  <a:pt x="683" y="426"/>
                </a:lnTo>
                <a:lnTo>
                  <a:pt x="641" y="444"/>
                </a:lnTo>
                <a:lnTo>
                  <a:pt x="603" y="469"/>
                </a:lnTo>
                <a:lnTo>
                  <a:pt x="566" y="497"/>
                </a:lnTo>
                <a:lnTo>
                  <a:pt x="534" y="529"/>
                </a:lnTo>
                <a:lnTo>
                  <a:pt x="506" y="564"/>
                </a:lnTo>
                <a:lnTo>
                  <a:pt x="483" y="604"/>
                </a:lnTo>
                <a:lnTo>
                  <a:pt x="463" y="646"/>
                </a:lnTo>
                <a:lnTo>
                  <a:pt x="448" y="690"/>
                </a:lnTo>
                <a:lnTo>
                  <a:pt x="440" y="736"/>
                </a:lnTo>
                <a:lnTo>
                  <a:pt x="437" y="785"/>
                </a:lnTo>
                <a:lnTo>
                  <a:pt x="440" y="833"/>
                </a:lnTo>
                <a:lnTo>
                  <a:pt x="448" y="880"/>
                </a:lnTo>
                <a:lnTo>
                  <a:pt x="463" y="924"/>
                </a:lnTo>
                <a:lnTo>
                  <a:pt x="483" y="965"/>
                </a:lnTo>
                <a:lnTo>
                  <a:pt x="506" y="1005"/>
                </a:lnTo>
                <a:lnTo>
                  <a:pt x="534" y="1040"/>
                </a:lnTo>
                <a:lnTo>
                  <a:pt x="566" y="1072"/>
                </a:lnTo>
                <a:lnTo>
                  <a:pt x="603" y="1101"/>
                </a:lnTo>
                <a:lnTo>
                  <a:pt x="641" y="1125"/>
                </a:lnTo>
                <a:lnTo>
                  <a:pt x="683" y="1144"/>
                </a:lnTo>
                <a:lnTo>
                  <a:pt x="727" y="1158"/>
                </a:lnTo>
                <a:lnTo>
                  <a:pt x="773" y="1167"/>
                </a:lnTo>
                <a:lnTo>
                  <a:pt x="822" y="1170"/>
                </a:lnTo>
                <a:lnTo>
                  <a:pt x="870" y="1167"/>
                </a:lnTo>
                <a:lnTo>
                  <a:pt x="917" y="1158"/>
                </a:lnTo>
                <a:lnTo>
                  <a:pt x="962" y="1144"/>
                </a:lnTo>
                <a:lnTo>
                  <a:pt x="1004" y="1125"/>
                </a:lnTo>
                <a:lnTo>
                  <a:pt x="1042" y="1101"/>
                </a:lnTo>
                <a:lnTo>
                  <a:pt x="1079" y="1072"/>
                </a:lnTo>
                <a:lnTo>
                  <a:pt x="1111" y="1040"/>
                </a:lnTo>
                <a:lnTo>
                  <a:pt x="1138" y="1005"/>
                </a:lnTo>
                <a:lnTo>
                  <a:pt x="1162" y="965"/>
                </a:lnTo>
                <a:lnTo>
                  <a:pt x="1182" y="924"/>
                </a:lnTo>
                <a:lnTo>
                  <a:pt x="1195" y="880"/>
                </a:lnTo>
                <a:lnTo>
                  <a:pt x="1204" y="833"/>
                </a:lnTo>
                <a:lnTo>
                  <a:pt x="1208" y="785"/>
                </a:lnTo>
                <a:lnTo>
                  <a:pt x="1204" y="736"/>
                </a:lnTo>
                <a:lnTo>
                  <a:pt x="1195" y="690"/>
                </a:lnTo>
                <a:lnTo>
                  <a:pt x="1182" y="646"/>
                </a:lnTo>
                <a:lnTo>
                  <a:pt x="1162" y="604"/>
                </a:lnTo>
                <a:lnTo>
                  <a:pt x="1138" y="564"/>
                </a:lnTo>
                <a:lnTo>
                  <a:pt x="1111" y="529"/>
                </a:lnTo>
                <a:lnTo>
                  <a:pt x="1079" y="497"/>
                </a:lnTo>
                <a:lnTo>
                  <a:pt x="1042" y="469"/>
                </a:lnTo>
                <a:lnTo>
                  <a:pt x="1004" y="444"/>
                </a:lnTo>
                <a:lnTo>
                  <a:pt x="962" y="426"/>
                </a:lnTo>
                <a:lnTo>
                  <a:pt x="917" y="411"/>
                </a:lnTo>
                <a:lnTo>
                  <a:pt x="870" y="402"/>
                </a:lnTo>
                <a:lnTo>
                  <a:pt x="822" y="399"/>
                </a:lnTo>
                <a:close/>
                <a:moveTo>
                  <a:pt x="328" y="0"/>
                </a:moveTo>
                <a:lnTo>
                  <a:pt x="3292" y="0"/>
                </a:lnTo>
                <a:lnTo>
                  <a:pt x="3337" y="4"/>
                </a:lnTo>
                <a:lnTo>
                  <a:pt x="3379" y="12"/>
                </a:lnTo>
                <a:lnTo>
                  <a:pt x="3420" y="27"/>
                </a:lnTo>
                <a:lnTo>
                  <a:pt x="3458" y="45"/>
                </a:lnTo>
                <a:lnTo>
                  <a:pt x="3493" y="69"/>
                </a:lnTo>
                <a:lnTo>
                  <a:pt x="3524" y="96"/>
                </a:lnTo>
                <a:lnTo>
                  <a:pt x="3551" y="128"/>
                </a:lnTo>
                <a:lnTo>
                  <a:pt x="3575" y="162"/>
                </a:lnTo>
                <a:lnTo>
                  <a:pt x="3594" y="201"/>
                </a:lnTo>
                <a:lnTo>
                  <a:pt x="3608" y="241"/>
                </a:lnTo>
                <a:lnTo>
                  <a:pt x="3617" y="283"/>
                </a:lnTo>
                <a:lnTo>
                  <a:pt x="3619" y="328"/>
                </a:lnTo>
                <a:lnTo>
                  <a:pt x="3619" y="3293"/>
                </a:lnTo>
                <a:lnTo>
                  <a:pt x="3617" y="3337"/>
                </a:lnTo>
                <a:lnTo>
                  <a:pt x="3608" y="3380"/>
                </a:lnTo>
                <a:lnTo>
                  <a:pt x="3594" y="3420"/>
                </a:lnTo>
                <a:lnTo>
                  <a:pt x="3575" y="3458"/>
                </a:lnTo>
                <a:lnTo>
                  <a:pt x="3551" y="3493"/>
                </a:lnTo>
                <a:lnTo>
                  <a:pt x="3524" y="3524"/>
                </a:lnTo>
                <a:lnTo>
                  <a:pt x="3493" y="3551"/>
                </a:lnTo>
                <a:lnTo>
                  <a:pt x="3458" y="3576"/>
                </a:lnTo>
                <a:lnTo>
                  <a:pt x="3420" y="3594"/>
                </a:lnTo>
                <a:lnTo>
                  <a:pt x="3379" y="3609"/>
                </a:lnTo>
                <a:lnTo>
                  <a:pt x="3337" y="3618"/>
                </a:lnTo>
                <a:lnTo>
                  <a:pt x="3292" y="3620"/>
                </a:lnTo>
                <a:lnTo>
                  <a:pt x="328" y="3620"/>
                </a:lnTo>
                <a:lnTo>
                  <a:pt x="283" y="3618"/>
                </a:lnTo>
                <a:lnTo>
                  <a:pt x="241" y="3609"/>
                </a:lnTo>
                <a:lnTo>
                  <a:pt x="200" y="3594"/>
                </a:lnTo>
                <a:lnTo>
                  <a:pt x="163" y="3576"/>
                </a:lnTo>
                <a:lnTo>
                  <a:pt x="128" y="3551"/>
                </a:lnTo>
                <a:lnTo>
                  <a:pt x="96" y="3524"/>
                </a:lnTo>
                <a:lnTo>
                  <a:pt x="68" y="3493"/>
                </a:lnTo>
                <a:lnTo>
                  <a:pt x="45" y="3458"/>
                </a:lnTo>
                <a:lnTo>
                  <a:pt x="26" y="3420"/>
                </a:lnTo>
                <a:lnTo>
                  <a:pt x="12" y="3380"/>
                </a:lnTo>
                <a:lnTo>
                  <a:pt x="3" y="3337"/>
                </a:lnTo>
                <a:lnTo>
                  <a:pt x="0" y="3293"/>
                </a:lnTo>
                <a:lnTo>
                  <a:pt x="0" y="328"/>
                </a:lnTo>
                <a:lnTo>
                  <a:pt x="3" y="283"/>
                </a:lnTo>
                <a:lnTo>
                  <a:pt x="12" y="241"/>
                </a:lnTo>
                <a:lnTo>
                  <a:pt x="26" y="201"/>
                </a:lnTo>
                <a:lnTo>
                  <a:pt x="45" y="162"/>
                </a:lnTo>
                <a:lnTo>
                  <a:pt x="68" y="128"/>
                </a:lnTo>
                <a:lnTo>
                  <a:pt x="96" y="96"/>
                </a:lnTo>
                <a:lnTo>
                  <a:pt x="128" y="69"/>
                </a:lnTo>
                <a:lnTo>
                  <a:pt x="163" y="45"/>
                </a:lnTo>
                <a:lnTo>
                  <a:pt x="200" y="27"/>
                </a:lnTo>
                <a:lnTo>
                  <a:pt x="241" y="12"/>
                </a:lnTo>
                <a:lnTo>
                  <a:pt x="283" y="4"/>
                </a:lnTo>
                <a:lnTo>
                  <a:pt x="32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90" name="Group 853"/>
          <p:cNvGrpSpPr>
            <a:grpSpLocks noChangeAspect="1"/>
          </p:cNvGrpSpPr>
          <p:nvPr/>
        </p:nvGrpSpPr>
        <p:grpSpPr bwMode="auto">
          <a:xfrm>
            <a:off x="5884861" y="2834520"/>
            <a:ext cx="294333" cy="250010"/>
            <a:chOff x="518" y="2848"/>
            <a:chExt cx="1109" cy="942"/>
          </a:xfrm>
          <a:solidFill>
            <a:schemeClr val="tx1">
              <a:lumMod val="65000"/>
              <a:lumOff val="35000"/>
            </a:schemeClr>
          </a:solidFill>
        </p:grpSpPr>
        <p:sp>
          <p:nvSpPr>
            <p:cNvPr id="791" name="Freeform 855"/>
            <p:cNvSpPr>
              <a:spLocks/>
            </p:cNvSpPr>
            <p:nvPr/>
          </p:nvSpPr>
          <p:spPr bwMode="auto">
            <a:xfrm>
              <a:off x="593" y="3454"/>
              <a:ext cx="179" cy="336"/>
            </a:xfrm>
            <a:custGeom>
              <a:avLst/>
              <a:gdLst>
                <a:gd name="T0" fmla="*/ 538 w 538"/>
                <a:gd name="T1" fmla="*/ 0 h 1009"/>
                <a:gd name="T2" fmla="*/ 538 w 538"/>
                <a:gd name="T3" fmla="*/ 949 h 1009"/>
                <a:gd name="T4" fmla="*/ 536 w 538"/>
                <a:gd name="T5" fmla="*/ 965 h 1009"/>
                <a:gd name="T6" fmla="*/ 529 w 538"/>
                <a:gd name="T7" fmla="*/ 980 h 1009"/>
                <a:gd name="T8" fmla="*/ 520 w 538"/>
                <a:gd name="T9" fmla="*/ 992 h 1009"/>
                <a:gd name="T10" fmla="*/ 508 w 538"/>
                <a:gd name="T11" fmla="*/ 1001 h 1009"/>
                <a:gd name="T12" fmla="*/ 494 w 538"/>
                <a:gd name="T13" fmla="*/ 1007 h 1009"/>
                <a:gd name="T14" fmla="*/ 478 w 538"/>
                <a:gd name="T15" fmla="*/ 1009 h 1009"/>
                <a:gd name="T16" fmla="*/ 61 w 538"/>
                <a:gd name="T17" fmla="*/ 1009 h 1009"/>
                <a:gd name="T18" fmla="*/ 45 w 538"/>
                <a:gd name="T19" fmla="*/ 1007 h 1009"/>
                <a:gd name="T20" fmla="*/ 31 w 538"/>
                <a:gd name="T21" fmla="*/ 1001 h 1009"/>
                <a:gd name="T22" fmla="*/ 18 w 538"/>
                <a:gd name="T23" fmla="*/ 992 h 1009"/>
                <a:gd name="T24" fmla="*/ 8 w 538"/>
                <a:gd name="T25" fmla="*/ 979 h 1009"/>
                <a:gd name="T26" fmla="*/ 2 w 538"/>
                <a:gd name="T27" fmla="*/ 964 h 1009"/>
                <a:gd name="T28" fmla="*/ 0 w 538"/>
                <a:gd name="T29" fmla="*/ 949 h 1009"/>
                <a:gd name="T30" fmla="*/ 0 w 538"/>
                <a:gd name="T31" fmla="*/ 409 h 1009"/>
                <a:gd name="T32" fmla="*/ 44 w 538"/>
                <a:gd name="T33" fmla="*/ 404 h 1009"/>
                <a:gd name="T34" fmla="*/ 86 w 538"/>
                <a:gd name="T35" fmla="*/ 393 h 1009"/>
                <a:gd name="T36" fmla="*/ 126 w 538"/>
                <a:gd name="T37" fmla="*/ 377 h 1009"/>
                <a:gd name="T38" fmla="*/ 165 w 538"/>
                <a:gd name="T39" fmla="*/ 357 h 1009"/>
                <a:gd name="T40" fmla="*/ 201 w 538"/>
                <a:gd name="T41" fmla="*/ 332 h 1009"/>
                <a:gd name="T42" fmla="*/ 236 w 538"/>
                <a:gd name="T43" fmla="*/ 303 h 1009"/>
                <a:gd name="T44" fmla="*/ 538 w 538"/>
                <a:gd name="T45" fmla="*/ 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8" h="1009">
                  <a:moveTo>
                    <a:pt x="538" y="0"/>
                  </a:moveTo>
                  <a:lnTo>
                    <a:pt x="538" y="949"/>
                  </a:lnTo>
                  <a:lnTo>
                    <a:pt x="536" y="965"/>
                  </a:lnTo>
                  <a:lnTo>
                    <a:pt x="529" y="980"/>
                  </a:lnTo>
                  <a:lnTo>
                    <a:pt x="520" y="992"/>
                  </a:lnTo>
                  <a:lnTo>
                    <a:pt x="508" y="1001"/>
                  </a:lnTo>
                  <a:lnTo>
                    <a:pt x="494" y="1007"/>
                  </a:lnTo>
                  <a:lnTo>
                    <a:pt x="478" y="1009"/>
                  </a:lnTo>
                  <a:lnTo>
                    <a:pt x="61" y="1009"/>
                  </a:lnTo>
                  <a:lnTo>
                    <a:pt x="45" y="1007"/>
                  </a:lnTo>
                  <a:lnTo>
                    <a:pt x="31" y="1001"/>
                  </a:lnTo>
                  <a:lnTo>
                    <a:pt x="18" y="992"/>
                  </a:lnTo>
                  <a:lnTo>
                    <a:pt x="8" y="979"/>
                  </a:lnTo>
                  <a:lnTo>
                    <a:pt x="2" y="964"/>
                  </a:lnTo>
                  <a:lnTo>
                    <a:pt x="0" y="949"/>
                  </a:lnTo>
                  <a:lnTo>
                    <a:pt x="0" y="409"/>
                  </a:lnTo>
                  <a:lnTo>
                    <a:pt x="44" y="404"/>
                  </a:lnTo>
                  <a:lnTo>
                    <a:pt x="86" y="393"/>
                  </a:lnTo>
                  <a:lnTo>
                    <a:pt x="126" y="377"/>
                  </a:lnTo>
                  <a:lnTo>
                    <a:pt x="165" y="357"/>
                  </a:lnTo>
                  <a:lnTo>
                    <a:pt x="201" y="332"/>
                  </a:lnTo>
                  <a:lnTo>
                    <a:pt x="236" y="303"/>
                  </a:lnTo>
                  <a:lnTo>
                    <a:pt x="5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2" name="Freeform 856"/>
            <p:cNvSpPr>
              <a:spLocks/>
            </p:cNvSpPr>
            <p:nvPr/>
          </p:nvSpPr>
          <p:spPr bwMode="auto">
            <a:xfrm>
              <a:off x="842" y="3451"/>
              <a:ext cx="179" cy="339"/>
            </a:xfrm>
            <a:custGeom>
              <a:avLst/>
              <a:gdLst>
                <a:gd name="T0" fmla="*/ 0 w 537"/>
                <a:gd name="T1" fmla="*/ 0 h 1016"/>
                <a:gd name="T2" fmla="*/ 286 w 537"/>
                <a:gd name="T3" fmla="*/ 286 h 1016"/>
                <a:gd name="T4" fmla="*/ 317 w 537"/>
                <a:gd name="T5" fmla="*/ 314 h 1016"/>
                <a:gd name="T6" fmla="*/ 349 w 537"/>
                <a:gd name="T7" fmla="*/ 336 h 1016"/>
                <a:gd name="T8" fmla="*/ 383 w 537"/>
                <a:gd name="T9" fmla="*/ 356 h 1016"/>
                <a:gd name="T10" fmla="*/ 420 w 537"/>
                <a:gd name="T11" fmla="*/ 371 h 1016"/>
                <a:gd name="T12" fmla="*/ 457 w 537"/>
                <a:gd name="T13" fmla="*/ 382 h 1016"/>
                <a:gd name="T14" fmla="*/ 497 w 537"/>
                <a:gd name="T15" fmla="*/ 390 h 1016"/>
                <a:gd name="T16" fmla="*/ 537 w 537"/>
                <a:gd name="T17" fmla="*/ 393 h 1016"/>
                <a:gd name="T18" fmla="*/ 537 w 537"/>
                <a:gd name="T19" fmla="*/ 956 h 1016"/>
                <a:gd name="T20" fmla="*/ 535 w 537"/>
                <a:gd name="T21" fmla="*/ 972 h 1016"/>
                <a:gd name="T22" fmla="*/ 529 w 537"/>
                <a:gd name="T23" fmla="*/ 987 h 1016"/>
                <a:gd name="T24" fmla="*/ 520 w 537"/>
                <a:gd name="T25" fmla="*/ 999 h 1016"/>
                <a:gd name="T26" fmla="*/ 508 w 537"/>
                <a:gd name="T27" fmla="*/ 1008 h 1016"/>
                <a:gd name="T28" fmla="*/ 492 w 537"/>
                <a:gd name="T29" fmla="*/ 1014 h 1016"/>
                <a:gd name="T30" fmla="*/ 477 w 537"/>
                <a:gd name="T31" fmla="*/ 1016 h 1016"/>
                <a:gd name="T32" fmla="*/ 60 w 537"/>
                <a:gd name="T33" fmla="*/ 1016 h 1016"/>
                <a:gd name="T34" fmla="*/ 44 w 537"/>
                <a:gd name="T35" fmla="*/ 1014 h 1016"/>
                <a:gd name="T36" fmla="*/ 30 w 537"/>
                <a:gd name="T37" fmla="*/ 1008 h 1016"/>
                <a:gd name="T38" fmla="*/ 18 w 537"/>
                <a:gd name="T39" fmla="*/ 999 h 1016"/>
                <a:gd name="T40" fmla="*/ 8 w 537"/>
                <a:gd name="T41" fmla="*/ 986 h 1016"/>
                <a:gd name="T42" fmla="*/ 2 w 537"/>
                <a:gd name="T43" fmla="*/ 971 h 1016"/>
                <a:gd name="T44" fmla="*/ 0 w 537"/>
                <a:gd name="T45" fmla="*/ 956 h 1016"/>
                <a:gd name="T46" fmla="*/ 0 w 537"/>
                <a:gd name="T47" fmla="*/ 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7" h="1016">
                  <a:moveTo>
                    <a:pt x="0" y="0"/>
                  </a:moveTo>
                  <a:lnTo>
                    <a:pt x="286" y="286"/>
                  </a:lnTo>
                  <a:lnTo>
                    <a:pt x="317" y="314"/>
                  </a:lnTo>
                  <a:lnTo>
                    <a:pt x="349" y="336"/>
                  </a:lnTo>
                  <a:lnTo>
                    <a:pt x="383" y="356"/>
                  </a:lnTo>
                  <a:lnTo>
                    <a:pt x="420" y="371"/>
                  </a:lnTo>
                  <a:lnTo>
                    <a:pt x="457" y="382"/>
                  </a:lnTo>
                  <a:lnTo>
                    <a:pt x="497" y="390"/>
                  </a:lnTo>
                  <a:lnTo>
                    <a:pt x="537" y="393"/>
                  </a:lnTo>
                  <a:lnTo>
                    <a:pt x="537" y="956"/>
                  </a:lnTo>
                  <a:lnTo>
                    <a:pt x="535" y="972"/>
                  </a:lnTo>
                  <a:lnTo>
                    <a:pt x="529" y="987"/>
                  </a:lnTo>
                  <a:lnTo>
                    <a:pt x="520" y="999"/>
                  </a:lnTo>
                  <a:lnTo>
                    <a:pt x="508" y="1008"/>
                  </a:lnTo>
                  <a:lnTo>
                    <a:pt x="492" y="1014"/>
                  </a:lnTo>
                  <a:lnTo>
                    <a:pt x="477" y="1016"/>
                  </a:lnTo>
                  <a:lnTo>
                    <a:pt x="60" y="1016"/>
                  </a:lnTo>
                  <a:lnTo>
                    <a:pt x="44" y="1014"/>
                  </a:lnTo>
                  <a:lnTo>
                    <a:pt x="30" y="1008"/>
                  </a:lnTo>
                  <a:lnTo>
                    <a:pt x="18" y="999"/>
                  </a:lnTo>
                  <a:lnTo>
                    <a:pt x="8" y="986"/>
                  </a:lnTo>
                  <a:lnTo>
                    <a:pt x="2" y="971"/>
                  </a:lnTo>
                  <a:lnTo>
                    <a:pt x="0" y="95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3" name="Freeform 857"/>
            <p:cNvSpPr>
              <a:spLocks/>
            </p:cNvSpPr>
            <p:nvPr/>
          </p:nvSpPr>
          <p:spPr bwMode="auto">
            <a:xfrm>
              <a:off x="1090" y="3387"/>
              <a:ext cx="179" cy="403"/>
            </a:xfrm>
            <a:custGeom>
              <a:avLst/>
              <a:gdLst>
                <a:gd name="T0" fmla="*/ 537 w 537"/>
                <a:gd name="T1" fmla="*/ 0 h 1208"/>
                <a:gd name="T2" fmla="*/ 537 w 537"/>
                <a:gd name="T3" fmla="*/ 1148 h 1208"/>
                <a:gd name="T4" fmla="*/ 535 w 537"/>
                <a:gd name="T5" fmla="*/ 1164 h 1208"/>
                <a:gd name="T6" fmla="*/ 529 w 537"/>
                <a:gd name="T7" fmla="*/ 1179 h 1208"/>
                <a:gd name="T8" fmla="*/ 520 w 537"/>
                <a:gd name="T9" fmla="*/ 1191 h 1208"/>
                <a:gd name="T10" fmla="*/ 507 w 537"/>
                <a:gd name="T11" fmla="*/ 1200 h 1208"/>
                <a:gd name="T12" fmla="*/ 493 w 537"/>
                <a:gd name="T13" fmla="*/ 1206 h 1208"/>
                <a:gd name="T14" fmla="*/ 478 w 537"/>
                <a:gd name="T15" fmla="*/ 1208 h 1208"/>
                <a:gd name="T16" fmla="*/ 61 w 537"/>
                <a:gd name="T17" fmla="*/ 1208 h 1208"/>
                <a:gd name="T18" fmla="*/ 44 w 537"/>
                <a:gd name="T19" fmla="*/ 1206 h 1208"/>
                <a:gd name="T20" fmla="*/ 29 w 537"/>
                <a:gd name="T21" fmla="*/ 1200 h 1208"/>
                <a:gd name="T22" fmla="*/ 17 w 537"/>
                <a:gd name="T23" fmla="*/ 1191 h 1208"/>
                <a:gd name="T24" fmla="*/ 8 w 537"/>
                <a:gd name="T25" fmla="*/ 1178 h 1208"/>
                <a:gd name="T26" fmla="*/ 2 w 537"/>
                <a:gd name="T27" fmla="*/ 1163 h 1208"/>
                <a:gd name="T28" fmla="*/ 0 w 537"/>
                <a:gd name="T29" fmla="*/ 1148 h 1208"/>
                <a:gd name="T30" fmla="*/ 0 w 537"/>
                <a:gd name="T31" fmla="*/ 526 h 1208"/>
                <a:gd name="T32" fmla="*/ 31 w 537"/>
                <a:gd name="T33" fmla="*/ 504 h 1208"/>
                <a:gd name="T34" fmla="*/ 60 w 537"/>
                <a:gd name="T35" fmla="*/ 477 h 1208"/>
                <a:gd name="T36" fmla="*/ 537 w 537"/>
                <a:gd name="T37" fmla="*/ 0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1208">
                  <a:moveTo>
                    <a:pt x="537" y="0"/>
                  </a:moveTo>
                  <a:lnTo>
                    <a:pt x="537" y="1148"/>
                  </a:lnTo>
                  <a:lnTo>
                    <a:pt x="535" y="1164"/>
                  </a:lnTo>
                  <a:lnTo>
                    <a:pt x="529" y="1179"/>
                  </a:lnTo>
                  <a:lnTo>
                    <a:pt x="520" y="1191"/>
                  </a:lnTo>
                  <a:lnTo>
                    <a:pt x="507" y="1200"/>
                  </a:lnTo>
                  <a:lnTo>
                    <a:pt x="493" y="1206"/>
                  </a:lnTo>
                  <a:lnTo>
                    <a:pt x="478" y="1208"/>
                  </a:lnTo>
                  <a:lnTo>
                    <a:pt x="61" y="1208"/>
                  </a:lnTo>
                  <a:lnTo>
                    <a:pt x="44" y="1206"/>
                  </a:lnTo>
                  <a:lnTo>
                    <a:pt x="29" y="1200"/>
                  </a:lnTo>
                  <a:lnTo>
                    <a:pt x="17" y="1191"/>
                  </a:lnTo>
                  <a:lnTo>
                    <a:pt x="8" y="1178"/>
                  </a:lnTo>
                  <a:lnTo>
                    <a:pt x="2" y="1163"/>
                  </a:lnTo>
                  <a:lnTo>
                    <a:pt x="0" y="1148"/>
                  </a:lnTo>
                  <a:lnTo>
                    <a:pt x="0" y="526"/>
                  </a:lnTo>
                  <a:lnTo>
                    <a:pt x="31" y="504"/>
                  </a:lnTo>
                  <a:lnTo>
                    <a:pt x="60" y="477"/>
                  </a:lnTo>
                  <a:lnTo>
                    <a:pt x="5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4" name="Freeform 858"/>
            <p:cNvSpPr>
              <a:spLocks/>
            </p:cNvSpPr>
            <p:nvPr/>
          </p:nvSpPr>
          <p:spPr bwMode="auto">
            <a:xfrm>
              <a:off x="1338" y="3152"/>
              <a:ext cx="180" cy="638"/>
            </a:xfrm>
            <a:custGeom>
              <a:avLst/>
              <a:gdLst>
                <a:gd name="T0" fmla="*/ 497 w 538"/>
                <a:gd name="T1" fmla="*/ 0 h 1915"/>
                <a:gd name="T2" fmla="*/ 506 w 538"/>
                <a:gd name="T3" fmla="*/ 9 h 1915"/>
                <a:gd name="T4" fmla="*/ 514 w 538"/>
                <a:gd name="T5" fmla="*/ 18 h 1915"/>
                <a:gd name="T6" fmla="*/ 526 w 538"/>
                <a:gd name="T7" fmla="*/ 28 h 1915"/>
                <a:gd name="T8" fmla="*/ 538 w 538"/>
                <a:gd name="T9" fmla="*/ 39 h 1915"/>
                <a:gd name="T10" fmla="*/ 538 w 538"/>
                <a:gd name="T11" fmla="*/ 1855 h 1915"/>
                <a:gd name="T12" fmla="*/ 536 w 538"/>
                <a:gd name="T13" fmla="*/ 1871 h 1915"/>
                <a:gd name="T14" fmla="*/ 530 w 538"/>
                <a:gd name="T15" fmla="*/ 1886 h 1915"/>
                <a:gd name="T16" fmla="*/ 520 w 538"/>
                <a:gd name="T17" fmla="*/ 1898 h 1915"/>
                <a:gd name="T18" fmla="*/ 507 w 538"/>
                <a:gd name="T19" fmla="*/ 1907 h 1915"/>
                <a:gd name="T20" fmla="*/ 493 w 538"/>
                <a:gd name="T21" fmla="*/ 1913 h 1915"/>
                <a:gd name="T22" fmla="*/ 477 w 538"/>
                <a:gd name="T23" fmla="*/ 1915 h 1915"/>
                <a:gd name="T24" fmla="*/ 60 w 538"/>
                <a:gd name="T25" fmla="*/ 1915 h 1915"/>
                <a:gd name="T26" fmla="*/ 45 w 538"/>
                <a:gd name="T27" fmla="*/ 1913 h 1915"/>
                <a:gd name="T28" fmla="*/ 30 w 538"/>
                <a:gd name="T29" fmla="*/ 1907 h 1915"/>
                <a:gd name="T30" fmla="*/ 18 w 538"/>
                <a:gd name="T31" fmla="*/ 1898 h 1915"/>
                <a:gd name="T32" fmla="*/ 8 w 538"/>
                <a:gd name="T33" fmla="*/ 1885 h 1915"/>
                <a:gd name="T34" fmla="*/ 2 w 538"/>
                <a:gd name="T35" fmla="*/ 1870 h 1915"/>
                <a:gd name="T36" fmla="*/ 0 w 538"/>
                <a:gd name="T37" fmla="*/ 1855 h 1915"/>
                <a:gd name="T38" fmla="*/ 0 w 538"/>
                <a:gd name="T39" fmla="*/ 498 h 1915"/>
                <a:gd name="T40" fmla="*/ 497 w 538"/>
                <a:gd name="T41" fmla="*/ 0 h 1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8" h="1915">
                  <a:moveTo>
                    <a:pt x="497" y="0"/>
                  </a:moveTo>
                  <a:lnTo>
                    <a:pt x="506" y="9"/>
                  </a:lnTo>
                  <a:lnTo>
                    <a:pt x="514" y="18"/>
                  </a:lnTo>
                  <a:lnTo>
                    <a:pt x="526" y="28"/>
                  </a:lnTo>
                  <a:lnTo>
                    <a:pt x="538" y="39"/>
                  </a:lnTo>
                  <a:lnTo>
                    <a:pt x="538" y="1855"/>
                  </a:lnTo>
                  <a:lnTo>
                    <a:pt x="536" y="1871"/>
                  </a:lnTo>
                  <a:lnTo>
                    <a:pt x="530" y="1886"/>
                  </a:lnTo>
                  <a:lnTo>
                    <a:pt x="520" y="1898"/>
                  </a:lnTo>
                  <a:lnTo>
                    <a:pt x="507" y="1907"/>
                  </a:lnTo>
                  <a:lnTo>
                    <a:pt x="493" y="1913"/>
                  </a:lnTo>
                  <a:lnTo>
                    <a:pt x="477" y="1915"/>
                  </a:lnTo>
                  <a:lnTo>
                    <a:pt x="60" y="1915"/>
                  </a:lnTo>
                  <a:lnTo>
                    <a:pt x="45" y="1913"/>
                  </a:lnTo>
                  <a:lnTo>
                    <a:pt x="30" y="1907"/>
                  </a:lnTo>
                  <a:lnTo>
                    <a:pt x="18" y="1898"/>
                  </a:lnTo>
                  <a:lnTo>
                    <a:pt x="8" y="1885"/>
                  </a:lnTo>
                  <a:lnTo>
                    <a:pt x="2" y="1870"/>
                  </a:lnTo>
                  <a:lnTo>
                    <a:pt x="0" y="1855"/>
                  </a:lnTo>
                  <a:lnTo>
                    <a:pt x="0" y="498"/>
                  </a:lnTo>
                  <a:lnTo>
                    <a:pt x="4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5" name="Freeform 859"/>
            <p:cNvSpPr>
              <a:spLocks/>
            </p:cNvSpPr>
            <p:nvPr/>
          </p:nvSpPr>
          <p:spPr bwMode="auto">
            <a:xfrm>
              <a:off x="518" y="2848"/>
              <a:ext cx="1109" cy="676"/>
            </a:xfrm>
            <a:custGeom>
              <a:avLst/>
              <a:gdLst>
                <a:gd name="T0" fmla="*/ 3211 w 3327"/>
                <a:gd name="T1" fmla="*/ 0 h 2029"/>
                <a:gd name="T2" fmla="*/ 3261 w 3327"/>
                <a:gd name="T3" fmla="*/ 8 h 2029"/>
                <a:gd name="T4" fmla="*/ 3299 w 3327"/>
                <a:gd name="T5" fmla="*/ 32 h 2029"/>
                <a:gd name="T6" fmla="*/ 3321 w 3327"/>
                <a:gd name="T7" fmla="*/ 72 h 2029"/>
                <a:gd name="T8" fmla="*/ 3327 w 3327"/>
                <a:gd name="T9" fmla="*/ 124 h 2029"/>
                <a:gd name="T10" fmla="*/ 3300 w 3327"/>
                <a:gd name="T11" fmla="*/ 692 h 2029"/>
                <a:gd name="T12" fmla="*/ 3295 w 3327"/>
                <a:gd name="T13" fmla="*/ 730 h 2029"/>
                <a:gd name="T14" fmla="*/ 3278 w 3327"/>
                <a:gd name="T15" fmla="*/ 770 h 2029"/>
                <a:gd name="T16" fmla="*/ 3250 w 3327"/>
                <a:gd name="T17" fmla="*/ 799 h 2029"/>
                <a:gd name="T18" fmla="*/ 3219 w 3327"/>
                <a:gd name="T19" fmla="*/ 816 h 2029"/>
                <a:gd name="T20" fmla="*/ 3187 w 3327"/>
                <a:gd name="T21" fmla="*/ 822 h 2029"/>
                <a:gd name="T22" fmla="*/ 3153 w 3327"/>
                <a:gd name="T23" fmla="*/ 815 h 2029"/>
                <a:gd name="T24" fmla="*/ 3127 w 3327"/>
                <a:gd name="T25" fmla="*/ 799 h 2029"/>
                <a:gd name="T26" fmla="*/ 3107 w 3327"/>
                <a:gd name="T27" fmla="*/ 780 h 2029"/>
                <a:gd name="T28" fmla="*/ 1634 w 3327"/>
                <a:gd name="T29" fmla="*/ 1955 h 2029"/>
                <a:gd name="T30" fmla="*/ 1591 w 3327"/>
                <a:gd name="T31" fmla="*/ 1986 h 2029"/>
                <a:gd name="T32" fmla="*/ 1541 w 3327"/>
                <a:gd name="T33" fmla="*/ 2002 h 2029"/>
                <a:gd name="T34" fmla="*/ 1488 w 3327"/>
                <a:gd name="T35" fmla="*/ 2002 h 2029"/>
                <a:gd name="T36" fmla="*/ 1438 w 3327"/>
                <a:gd name="T37" fmla="*/ 1986 h 2029"/>
                <a:gd name="T38" fmla="*/ 1396 w 3327"/>
                <a:gd name="T39" fmla="*/ 1955 h 2029"/>
                <a:gd name="T40" fmla="*/ 317 w 3327"/>
                <a:gd name="T41" fmla="*/ 1979 h 2029"/>
                <a:gd name="T42" fmla="*/ 275 w 3327"/>
                <a:gd name="T43" fmla="*/ 2011 h 2029"/>
                <a:gd name="T44" fmla="*/ 225 w 3327"/>
                <a:gd name="T45" fmla="*/ 2027 h 2029"/>
                <a:gd name="T46" fmla="*/ 172 w 3327"/>
                <a:gd name="T47" fmla="*/ 2027 h 2029"/>
                <a:gd name="T48" fmla="*/ 122 w 3327"/>
                <a:gd name="T49" fmla="*/ 2011 h 2029"/>
                <a:gd name="T50" fmla="*/ 80 w 3327"/>
                <a:gd name="T51" fmla="*/ 1979 h 2029"/>
                <a:gd name="T52" fmla="*/ 28 w 3327"/>
                <a:gd name="T53" fmla="*/ 1925 h 2029"/>
                <a:gd name="T54" fmla="*/ 4 w 3327"/>
                <a:gd name="T55" fmla="*/ 1872 h 2029"/>
                <a:gd name="T56" fmla="*/ 0 w 3327"/>
                <a:gd name="T57" fmla="*/ 1816 h 2029"/>
                <a:gd name="T58" fmla="*/ 14 w 3327"/>
                <a:gd name="T59" fmla="*/ 1760 h 2029"/>
                <a:gd name="T60" fmla="*/ 48 w 3327"/>
                <a:gd name="T61" fmla="*/ 1710 h 2029"/>
                <a:gd name="T62" fmla="*/ 771 w 3327"/>
                <a:gd name="T63" fmla="*/ 992 h 2029"/>
                <a:gd name="T64" fmla="*/ 817 w 3327"/>
                <a:gd name="T65" fmla="*/ 968 h 2029"/>
                <a:gd name="T66" fmla="*/ 869 w 3327"/>
                <a:gd name="T67" fmla="*/ 960 h 2029"/>
                <a:gd name="T68" fmla="*/ 921 w 3327"/>
                <a:gd name="T69" fmla="*/ 968 h 2029"/>
                <a:gd name="T70" fmla="*/ 968 w 3327"/>
                <a:gd name="T71" fmla="*/ 992 h 2029"/>
                <a:gd name="T72" fmla="*/ 1515 w 3327"/>
                <a:gd name="T73" fmla="*/ 1537 h 2029"/>
                <a:gd name="T74" fmla="*/ 2586 w 3327"/>
                <a:gd name="T75" fmla="*/ 261 h 2029"/>
                <a:gd name="T76" fmla="*/ 2530 w 3327"/>
                <a:gd name="T77" fmla="*/ 204 h 2029"/>
                <a:gd name="T78" fmla="*/ 2515 w 3327"/>
                <a:gd name="T79" fmla="*/ 185 h 2029"/>
                <a:gd name="T80" fmla="*/ 2502 w 3327"/>
                <a:gd name="T81" fmla="*/ 160 h 2029"/>
                <a:gd name="T82" fmla="*/ 2497 w 3327"/>
                <a:gd name="T83" fmla="*/ 127 h 2029"/>
                <a:gd name="T84" fmla="*/ 2507 w 3327"/>
                <a:gd name="T85" fmla="*/ 89 h 2029"/>
                <a:gd name="T86" fmla="*/ 2528 w 3327"/>
                <a:gd name="T87" fmla="*/ 58 h 2029"/>
                <a:gd name="T88" fmla="*/ 2558 w 3327"/>
                <a:gd name="T89" fmla="*/ 37 h 2029"/>
                <a:gd name="T90" fmla="*/ 2589 w 3327"/>
                <a:gd name="T91" fmla="*/ 29 h 2029"/>
                <a:gd name="T92" fmla="*/ 2618 w 3327"/>
                <a:gd name="T93" fmla="*/ 27 h 2029"/>
                <a:gd name="T94" fmla="*/ 3200 w 3327"/>
                <a:gd name="T95" fmla="*/ 0 h 2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27" h="2029">
                  <a:moveTo>
                    <a:pt x="3200" y="0"/>
                  </a:moveTo>
                  <a:lnTo>
                    <a:pt x="3211" y="0"/>
                  </a:lnTo>
                  <a:lnTo>
                    <a:pt x="3237" y="2"/>
                  </a:lnTo>
                  <a:lnTo>
                    <a:pt x="3261" y="8"/>
                  </a:lnTo>
                  <a:lnTo>
                    <a:pt x="3282" y="18"/>
                  </a:lnTo>
                  <a:lnTo>
                    <a:pt x="3299" y="32"/>
                  </a:lnTo>
                  <a:lnTo>
                    <a:pt x="3312" y="50"/>
                  </a:lnTo>
                  <a:lnTo>
                    <a:pt x="3321" y="72"/>
                  </a:lnTo>
                  <a:lnTo>
                    <a:pt x="3326" y="96"/>
                  </a:lnTo>
                  <a:lnTo>
                    <a:pt x="3327" y="124"/>
                  </a:lnTo>
                  <a:lnTo>
                    <a:pt x="3318" y="313"/>
                  </a:lnTo>
                  <a:lnTo>
                    <a:pt x="3300" y="692"/>
                  </a:lnTo>
                  <a:lnTo>
                    <a:pt x="3299" y="710"/>
                  </a:lnTo>
                  <a:lnTo>
                    <a:pt x="3295" y="730"/>
                  </a:lnTo>
                  <a:lnTo>
                    <a:pt x="3289" y="750"/>
                  </a:lnTo>
                  <a:lnTo>
                    <a:pt x="3278" y="770"/>
                  </a:lnTo>
                  <a:lnTo>
                    <a:pt x="3263" y="788"/>
                  </a:lnTo>
                  <a:lnTo>
                    <a:pt x="3250" y="799"/>
                  </a:lnTo>
                  <a:lnTo>
                    <a:pt x="3235" y="809"/>
                  </a:lnTo>
                  <a:lnTo>
                    <a:pt x="3219" y="816"/>
                  </a:lnTo>
                  <a:lnTo>
                    <a:pt x="3203" y="821"/>
                  </a:lnTo>
                  <a:lnTo>
                    <a:pt x="3187" y="822"/>
                  </a:lnTo>
                  <a:lnTo>
                    <a:pt x="3169" y="820"/>
                  </a:lnTo>
                  <a:lnTo>
                    <a:pt x="3153" y="815"/>
                  </a:lnTo>
                  <a:lnTo>
                    <a:pt x="3140" y="808"/>
                  </a:lnTo>
                  <a:lnTo>
                    <a:pt x="3127" y="799"/>
                  </a:lnTo>
                  <a:lnTo>
                    <a:pt x="3117" y="789"/>
                  </a:lnTo>
                  <a:lnTo>
                    <a:pt x="3107" y="780"/>
                  </a:lnTo>
                  <a:lnTo>
                    <a:pt x="2957" y="631"/>
                  </a:lnTo>
                  <a:lnTo>
                    <a:pt x="1634" y="1955"/>
                  </a:lnTo>
                  <a:lnTo>
                    <a:pt x="1613" y="1972"/>
                  </a:lnTo>
                  <a:lnTo>
                    <a:pt x="1591" y="1986"/>
                  </a:lnTo>
                  <a:lnTo>
                    <a:pt x="1567" y="1996"/>
                  </a:lnTo>
                  <a:lnTo>
                    <a:pt x="1541" y="2002"/>
                  </a:lnTo>
                  <a:lnTo>
                    <a:pt x="1515" y="2005"/>
                  </a:lnTo>
                  <a:lnTo>
                    <a:pt x="1488" y="2002"/>
                  </a:lnTo>
                  <a:lnTo>
                    <a:pt x="1462" y="1996"/>
                  </a:lnTo>
                  <a:lnTo>
                    <a:pt x="1438" y="1986"/>
                  </a:lnTo>
                  <a:lnTo>
                    <a:pt x="1416" y="1972"/>
                  </a:lnTo>
                  <a:lnTo>
                    <a:pt x="1396" y="1955"/>
                  </a:lnTo>
                  <a:lnTo>
                    <a:pt x="869" y="1428"/>
                  </a:lnTo>
                  <a:lnTo>
                    <a:pt x="317" y="1979"/>
                  </a:lnTo>
                  <a:lnTo>
                    <a:pt x="297" y="1996"/>
                  </a:lnTo>
                  <a:lnTo>
                    <a:pt x="275" y="2011"/>
                  </a:lnTo>
                  <a:lnTo>
                    <a:pt x="250" y="2021"/>
                  </a:lnTo>
                  <a:lnTo>
                    <a:pt x="225" y="2027"/>
                  </a:lnTo>
                  <a:lnTo>
                    <a:pt x="199" y="2029"/>
                  </a:lnTo>
                  <a:lnTo>
                    <a:pt x="172" y="2027"/>
                  </a:lnTo>
                  <a:lnTo>
                    <a:pt x="146" y="2021"/>
                  </a:lnTo>
                  <a:lnTo>
                    <a:pt x="122" y="2011"/>
                  </a:lnTo>
                  <a:lnTo>
                    <a:pt x="100" y="1996"/>
                  </a:lnTo>
                  <a:lnTo>
                    <a:pt x="80" y="1979"/>
                  </a:lnTo>
                  <a:lnTo>
                    <a:pt x="48" y="1948"/>
                  </a:lnTo>
                  <a:lnTo>
                    <a:pt x="28" y="1925"/>
                  </a:lnTo>
                  <a:lnTo>
                    <a:pt x="14" y="1899"/>
                  </a:lnTo>
                  <a:lnTo>
                    <a:pt x="4" y="1872"/>
                  </a:lnTo>
                  <a:lnTo>
                    <a:pt x="0" y="1844"/>
                  </a:lnTo>
                  <a:lnTo>
                    <a:pt x="0" y="1816"/>
                  </a:lnTo>
                  <a:lnTo>
                    <a:pt x="4" y="1787"/>
                  </a:lnTo>
                  <a:lnTo>
                    <a:pt x="14" y="1760"/>
                  </a:lnTo>
                  <a:lnTo>
                    <a:pt x="28" y="1734"/>
                  </a:lnTo>
                  <a:lnTo>
                    <a:pt x="48" y="1710"/>
                  </a:lnTo>
                  <a:lnTo>
                    <a:pt x="750" y="1009"/>
                  </a:lnTo>
                  <a:lnTo>
                    <a:pt x="771" y="992"/>
                  </a:lnTo>
                  <a:lnTo>
                    <a:pt x="793" y="978"/>
                  </a:lnTo>
                  <a:lnTo>
                    <a:pt x="817" y="968"/>
                  </a:lnTo>
                  <a:lnTo>
                    <a:pt x="842" y="962"/>
                  </a:lnTo>
                  <a:lnTo>
                    <a:pt x="869" y="960"/>
                  </a:lnTo>
                  <a:lnTo>
                    <a:pt x="895" y="962"/>
                  </a:lnTo>
                  <a:lnTo>
                    <a:pt x="921" y="968"/>
                  </a:lnTo>
                  <a:lnTo>
                    <a:pt x="945" y="978"/>
                  </a:lnTo>
                  <a:lnTo>
                    <a:pt x="968" y="992"/>
                  </a:lnTo>
                  <a:lnTo>
                    <a:pt x="988" y="1009"/>
                  </a:lnTo>
                  <a:lnTo>
                    <a:pt x="1515" y="1537"/>
                  </a:lnTo>
                  <a:lnTo>
                    <a:pt x="2688" y="363"/>
                  </a:lnTo>
                  <a:lnTo>
                    <a:pt x="2586" y="261"/>
                  </a:lnTo>
                  <a:lnTo>
                    <a:pt x="2537" y="211"/>
                  </a:lnTo>
                  <a:lnTo>
                    <a:pt x="2530" y="204"/>
                  </a:lnTo>
                  <a:lnTo>
                    <a:pt x="2523" y="195"/>
                  </a:lnTo>
                  <a:lnTo>
                    <a:pt x="2515" y="185"/>
                  </a:lnTo>
                  <a:lnTo>
                    <a:pt x="2508" y="173"/>
                  </a:lnTo>
                  <a:lnTo>
                    <a:pt x="2502" y="160"/>
                  </a:lnTo>
                  <a:lnTo>
                    <a:pt x="2498" y="144"/>
                  </a:lnTo>
                  <a:lnTo>
                    <a:pt x="2497" y="127"/>
                  </a:lnTo>
                  <a:lnTo>
                    <a:pt x="2500" y="109"/>
                  </a:lnTo>
                  <a:lnTo>
                    <a:pt x="2507" y="89"/>
                  </a:lnTo>
                  <a:lnTo>
                    <a:pt x="2516" y="73"/>
                  </a:lnTo>
                  <a:lnTo>
                    <a:pt x="2528" y="58"/>
                  </a:lnTo>
                  <a:lnTo>
                    <a:pt x="2542" y="45"/>
                  </a:lnTo>
                  <a:lnTo>
                    <a:pt x="2558" y="37"/>
                  </a:lnTo>
                  <a:lnTo>
                    <a:pt x="2573" y="32"/>
                  </a:lnTo>
                  <a:lnTo>
                    <a:pt x="2589" y="29"/>
                  </a:lnTo>
                  <a:lnTo>
                    <a:pt x="2604" y="28"/>
                  </a:lnTo>
                  <a:lnTo>
                    <a:pt x="2618" y="27"/>
                  </a:lnTo>
                  <a:lnTo>
                    <a:pt x="2909" y="13"/>
                  </a:lnTo>
                  <a:lnTo>
                    <a:pt x="32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01" name="Group 888"/>
          <p:cNvGrpSpPr>
            <a:grpSpLocks noChangeAspect="1"/>
          </p:cNvGrpSpPr>
          <p:nvPr/>
        </p:nvGrpSpPr>
        <p:grpSpPr bwMode="auto">
          <a:xfrm>
            <a:off x="8108469" y="2832491"/>
            <a:ext cx="254068" cy="254068"/>
            <a:chOff x="5038" y="2071"/>
            <a:chExt cx="746" cy="746"/>
          </a:xfrm>
          <a:solidFill>
            <a:schemeClr val="tx1">
              <a:lumMod val="65000"/>
              <a:lumOff val="35000"/>
            </a:schemeClr>
          </a:solidFill>
        </p:grpSpPr>
        <p:sp>
          <p:nvSpPr>
            <p:cNvPr id="802" name="Freeform 890"/>
            <p:cNvSpPr>
              <a:spLocks noEditPoints="1"/>
            </p:cNvSpPr>
            <p:nvPr/>
          </p:nvSpPr>
          <p:spPr bwMode="auto">
            <a:xfrm>
              <a:off x="5202" y="2195"/>
              <a:ext cx="420" cy="622"/>
            </a:xfrm>
            <a:custGeom>
              <a:avLst/>
              <a:gdLst>
                <a:gd name="T0" fmla="*/ 724 w 2101"/>
                <a:gd name="T1" fmla="*/ 2866 h 3111"/>
                <a:gd name="T2" fmla="*/ 802 w 2101"/>
                <a:gd name="T3" fmla="*/ 2941 h 3111"/>
                <a:gd name="T4" fmla="*/ 1286 w 2101"/>
                <a:gd name="T5" fmla="*/ 2949 h 3111"/>
                <a:gd name="T6" fmla="*/ 1377 w 2101"/>
                <a:gd name="T7" fmla="*/ 2889 h 3111"/>
                <a:gd name="T8" fmla="*/ 1402 w 2101"/>
                <a:gd name="T9" fmla="*/ 2809 h 3111"/>
                <a:gd name="T10" fmla="*/ 969 w 2101"/>
                <a:gd name="T11" fmla="*/ 162 h 3111"/>
                <a:gd name="T12" fmla="*/ 684 w 2101"/>
                <a:gd name="T13" fmla="*/ 234 h 3111"/>
                <a:gd name="T14" fmla="*/ 449 w 2101"/>
                <a:gd name="T15" fmla="*/ 386 h 3111"/>
                <a:gd name="T16" fmla="*/ 275 w 2101"/>
                <a:gd name="T17" fmla="*/ 593 h 3111"/>
                <a:gd name="T18" fmla="*/ 176 w 2101"/>
                <a:gd name="T19" fmla="*/ 835 h 3111"/>
                <a:gd name="T20" fmla="*/ 160 w 2101"/>
                <a:gd name="T21" fmla="*/ 1102 h 3111"/>
                <a:gd name="T22" fmla="*/ 230 w 2101"/>
                <a:gd name="T23" fmla="*/ 1360 h 3111"/>
                <a:gd name="T24" fmla="*/ 383 w 2101"/>
                <a:gd name="T25" fmla="*/ 1587 h 3111"/>
                <a:gd name="T26" fmla="*/ 569 w 2101"/>
                <a:gd name="T27" fmla="*/ 1855 h 3111"/>
                <a:gd name="T28" fmla="*/ 680 w 2101"/>
                <a:gd name="T29" fmla="*/ 2158 h 3111"/>
                <a:gd name="T30" fmla="*/ 707 w 2101"/>
                <a:gd name="T31" fmla="*/ 2469 h 3111"/>
                <a:gd name="T32" fmla="*/ 1405 w 2101"/>
                <a:gd name="T33" fmla="*/ 2230 h 3111"/>
                <a:gd name="T34" fmla="*/ 1488 w 2101"/>
                <a:gd name="T35" fmla="*/ 1921 h 3111"/>
                <a:gd name="T36" fmla="*/ 1651 w 2101"/>
                <a:gd name="T37" fmla="*/ 1654 h 3111"/>
                <a:gd name="T38" fmla="*/ 1833 w 2101"/>
                <a:gd name="T39" fmla="*/ 1422 h 3111"/>
                <a:gd name="T40" fmla="*/ 1927 w 2101"/>
                <a:gd name="T41" fmla="*/ 1157 h 3111"/>
                <a:gd name="T42" fmla="*/ 1924 w 2101"/>
                <a:gd name="T43" fmla="*/ 864 h 3111"/>
                <a:gd name="T44" fmla="*/ 1818 w 2101"/>
                <a:gd name="T45" fmla="*/ 586 h 3111"/>
                <a:gd name="T46" fmla="*/ 1622 w 2101"/>
                <a:gd name="T47" fmla="*/ 362 h 3111"/>
                <a:gd name="T48" fmla="*/ 1359 w 2101"/>
                <a:gd name="T49" fmla="*/ 213 h 3111"/>
                <a:gd name="T50" fmla="*/ 1047 w 2101"/>
                <a:gd name="T51" fmla="*/ 159 h 3111"/>
                <a:gd name="T52" fmla="*/ 1297 w 2101"/>
                <a:gd name="T53" fmla="*/ 30 h 3111"/>
                <a:gd name="T54" fmla="*/ 1599 w 2101"/>
                <a:gd name="T55" fmla="*/ 152 h 3111"/>
                <a:gd name="T56" fmla="*/ 1844 w 2101"/>
                <a:gd name="T57" fmla="*/ 353 h 3111"/>
                <a:gd name="T58" fmla="*/ 2017 w 2101"/>
                <a:gd name="T59" fmla="*/ 620 h 3111"/>
                <a:gd name="T60" fmla="*/ 2097 w 2101"/>
                <a:gd name="T61" fmla="*/ 933 h 3111"/>
                <a:gd name="T62" fmla="*/ 2075 w 2101"/>
                <a:gd name="T63" fmla="*/ 1241 h 3111"/>
                <a:gd name="T64" fmla="*/ 1960 w 2101"/>
                <a:gd name="T65" fmla="*/ 1522 h 3111"/>
                <a:gd name="T66" fmla="*/ 1773 w 2101"/>
                <a:gd name="T67" fmla="*/ 1756 h 3111"/>
                <a:gd name="T68" fmla="*/ 1636 w 2101"/>
                <a:gd name="T69" fmla="*/ 1984 h 3111"/>
                <a:gd name="T70" fmla="*/ 1566 w 2101"/>
                <a:gd name="T71" fmla="*/ 2253 h 3111"/>
                <a:gd name="T72" fmla="*/ 1554 w 2101"/>
                <a:gd name="T73" fmla="*/ 2854 h 3111"/>
                <a:gd name="T74" fmla="*/ 1481 w 2101"/>
                <a:gd name="T75" fmla="*/ 3007 h 3111"/>
                <a:gd name="T76" fmla="*/ 1338 w 2101"/>
                <a:gd name="T77" fmla="*/ 3099 h 3111"/>
                <a:gd name="T78" fmla="*/ 805 w 2101"/>
                <a:gd name="T79" fmla="*/ 3108 h 3111"/>
                <a:gd name="T80" fmla="*/ 649 w 2101"/>
                <a:gd name="T81" fmla="*/ 3038 h 3111"/>
                <a:gd name="T82" fmla="*/ 555 w 2101"/>
                <a:gd name="T83" fmla="*/ 2896 h 3111"/>
                <a:gd name="T84" fmla="*/ 541 w 2101"/>
                <a:gd name="T85" fmla="*/ 2319 h 3111"/>
                <a:gd name="T86" fmla="*/ 473 w 2101"/>
                <a:gd name="T87" fmla="*/ 2017 h 3111"/>
                <a:gd name="T88" fmla="*/ 319 w 2101"/>
                <a:gd name="T89" fmla="*/ 1749 h 3111"/>
                <a:gd name="T90" fmla="*/ 126 w 2101"/>
                <a:gd name="T91" fmla="*/ 1494 h 3111"/>
                <a:gd name="T92" fmla="*/ 17 w 2101"/>
                <a:gd name="T93" fmla="*/ 1196 h 3111"/>
                <a:gd name="T94" fmla="*/ 8 w 2101"/>
                <a:gd name="T95" fmla="*/ 873 h 3111"/>
                <a:gd name="T96" fmla="*/ 88 w 2101"/>
                <a:gd name="T97" fmla="*/ 609 h 3111"/>
                <a:gd name="T98" fmla="*/ 239 w 2101"/>
                <a:gd name="T99" fmla="*/ 370 h 3111"/>
                <a:gd name="T100" fmla="*/ 456 w 2101"/>
                <a:gd name="T101" fmla="*/ 177 h 3111"/>
                <a:gd name="T102" fmla="*/ 727 w 2101"/>
                <a:gd name="T103" fmla="*/ 47 h 3111"/>
                <a:gd name="T104" fmla="*/ 1046 w 2101"/>
                <a:gd name="T105" fmla="*/ 0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01" h="3111">
                  <a:moveTo>
                    <a:pt x="713" y="2627"/>
                  </a:moveTo>
                  <a:lnTo>
                    <a:pt x="713" y="2809"/>
                  </a:lnTo>
                  <a:lnTo>
                    <a:pt x="716" y="2839"/>
                  </a:lnTo>
                  <a:lnTo>
                    <a:pt x="724" y="2866"/>
                  </a:lnTo>
                  <a:lnTo>
                    <a:pt x="737" y="2889"/>
                  </a:lnTo>
                  <a:lnTo>
                    <a:pt x="756" y="2911"/>
                  </a:lnTo>
                  <a:lnTo>
                    <a:pt x="777" y="2928"/>
                  </a:lnTo>
                  <a:lnTo>
                    <a:pt x="802" y="2941"/>
                  </a:lnTo>
                  <a:lnTo>
                    <a:pt x="829" y="2949"/>
                  </a:lnTo>
                  <a:lnTo>
                    <a:pt x="858" y="2953"/>
                  </a:lnTo>
                  <a:lnTo>
                    <a:pt x="1256" y="2953"/>
                  </a:lnTo>
                  <a:lnTo>
                    <a:pt x="1286" y="2949"/>
                  </a:lnTo>
                  <a:lnTo>
                    <a:pt x="1313" y="2941"/>
                  </a:lnTo>
                  <a:lnTo>
                    <a:pt x="1338" y="2928"/>
                  </a:lnTo>
                  <a:lnTo>
                    <a:pt x="1360" y="2911"/>
                  </a:lnTo>
                  <a:lnTo>
                    <a:pt x="1377" y="2889"/>
                  </a:lnTo>
                  <a:lnTo>
                    <a:pt x="1391" y="2866"/>
                  </a:lnTo>
                  <a:lnTo>
                    <a:pt x="1400" y="2839"/>
                  </a:lnTo>
                  <a:lnTo>
                    <a:pt x="1402" y="2809"/>
                  </a:lnTo>
                  <a:lnTo>
                    <a:pt x="1402" y="2809"/>
                  </a:lnTo>
                  <a:lnTo>
                    <a:pt x="1402" y="2627"/>
                  </a:lnTo>
                  <a:lnTo>
                    <a:pt x="713" y="2627"/>
                  </a:lnTo>
                  <a:close/>
                  <a:moveTo>
                    <a:pt x="1047" y="159"/>
                  </a:moveTo>
                  <a:lnTo>
                    <a:pt x="969" y="162"/>
                  </a:lnTo>
                  <a:lnTo>
                    <a:pt x="893" y="172"/>
                  </a:lnTo>
                  <a:lnTo>
                    <a:pt x="821" y="187"/>
                  </a:lnTo>
                  <a:lnTo>
                    <a:pt x="751" y="208"/>
                  </a:lnTo>
                  <a:lnTo>
                    <a:pt x="684" y="234"/>
                  </a:lnTo>
                  <a:lnTo>
                    <a:pt x="620" y="266"/>
                  </a:lnTo>
                  <a:lnTo>
                    <a:pt x="560" y="301"/>
                  </a:lnTo>
                  <a:lnTo>
                    <a:pt x="502" y="342"/>
                  </a:lnTo>
                  <a:lnTo>
                    <a:pt x="449" y="386"/>
                  </a:lnTo>
                  <a:lnTo>
                    <a:pt x="399" y="433"/>
                  </a:lnTo>
                  <a:lnTo>
                    <a:pt x="354" y="483"/>
                  </a:lnTo>
                  <a:lnTo>
                    <a:pt x="312" y="537"/>
                  </a:lnTo>
                  <a:lnTo>
                    <a:pt x="275" y="593"/>
                  </a:lnTo>
                  <a:lnTo>
                    <a:pt x="243" y="650"/>
                  </a:lnTo>
                  <a:lnTo>
                    <a:pt x="215" y="710"/>
                  </a:lnTo>
                  <a:lnTo>
                    <a:pt x="193" y="771"/>
                  </a:lnTo>
                  <a:lnTo>
                    <a:pt x="176" y="835"/>
                  </a:lnTo>
                  <a:lnTo>
                    <a:pt x="163" y="898"/>
                  </a:lnTo>
                  <a:lnTo>
                    <a:pt x="156" y="967"/>
                  </a:lnTo>
                  <a:lnTo>
                    <a:pt x="156" y="1035"/>
                  </a:lnTo>
                  <a:lnTo>
                    <a:pt x="160" y="1102"/>
                  </a:lnTo>
                  <a:lnTo>
                    <a:pt x="170" y="1169"/>
                  </a:lnTo>
                  <a:lnTo>
                    <a:pt x="185" y="1235"/>
                  </a:lnTo>
                  <a:lnTo>
                    <a:pt x="204" y="1298"/>
                  </a:lnTo>
                  <a:lnTo>
                    <a:pt x="230" y="1360"/>
                  </a:lnTo>
                  <a:lnTo>
                    <a:pt x="260" y="1421"/>
                  </a:lnTo>
                  <a:lnTo>
                    <a:pt x="295" y="1479"/>
                  </a:lnTo>
                  <a:lnTo>
                    <a:pt x="336" y="1534"/>
                  </a:lnTo>
                  <a:lnTo>
                    <a:pt x="383" y="1587"/>
                  </a:lnTo>
                  <a:lnTo>
                    <a:pt x="436" y="1651"/>
                  </a:lnTo>
                  <a:lnTo>
                    <a:pt x="484" y="1716"/>
                  </a:lnTo>
                  <a:lnTo>
                    <a:pt x="529" y="1784"/>
                  </a:lnTo>
                  <a:lnTo>
                    <a:pt x="569" y="1855"/>
                  </a:lnTo>
                  <a:lnTo>
                    <a:pt x="604" y="1929"/>
                  </a:lnTo>
                  <a:lnTo>
                    <a:pt x="635" y="2003"/>
                  </a:lnTo>
                  <a:lnTo>
                    <a:pt x="661" y="2080"/>
                  </a:lnTo>
                  <a:lnTo>
                    <a:pt x="680" y="2158"/>
                  </a:lnTo>
                  <a:lnTo>
                    <a:pt x="694" y="2237"/>
                  </a:lnTo>
                  <a:lnTo>
                    <a:pt x="704" y="2316"/>
                  </a:lnTo>
                  <a:lnTo>
                    <a:pt x="707" y="2397"/>
                  </a:lnTo>
                  <a:lnTo>
                    <a:pt x="707" y="2469"/>
                  </a:lnTo>
                  <a:lnTo>
                    <a:pt x="1395" y="2469"/>
                  </a:lnTo>
                  <a:lnTo>
                    <a:pt x="1395" y="2397"/>
                  </a:lnTo>
                  <a:lnTo>
                    <a:pt x="1398" y="2313"/>
                  </a:lnTo>
                  <a:lnTo>
                    <a:pt x="1405" y="2230"/>
                  </a:lnTo>
                  <a:lnTo>
                    <a:pt x="1419" y="2150"/>
                  </a:lnTo>
                  <a:lnTo>
                    <a:pt x="1437" y="2071"/>
                  </a:lnTo>
                  <a:lnTo>
                    <a:pt x="1460" y="1994"/>
                  </a:lnTo>
                  <a:lnTo>
                    <a:pt x="1488" y="1921"/>
                  </a:lnTo>
                  <a:lnTo>
                    <a:pt x="1522" y="1850"/>
                  </a:lnTo>
                  <a:lnTo>
                    <a:pt x="1560" y="1781"/>
                  </a:lnTo>
                  <a:lnTo>
                    <a:pt x="1603" y="1715"/>
                  </a:lnTo>
                  <a:lnTo>
                    <a:pt x="1651" y="1654"/>
                  </a:lnTo>
                  <a:lnTo>
                    <a:pt x="1704" y="1595"/>
                  </a:lnTo>
                  <a:lnTo>
                    <a:pt x="1752" y="1541"/>
                  </a:lnTo>
                  <a:lnTo>
                    <a:pt x="1795" y="1482"/>
                  </a:lnTo>
                  <a:lnTo>
                    <a:pt x="1833" y="1422"/>
                  </a:lnTo>
                  <a:lnTo>
                    <a:pt x="1865" y="1359"/>
                  </a:lnTo>
                  <a:lnTo>
                    <a:pt x="1891" y="1293"/>
                  </a:lnTo>
                  <a:lnTo>
                    <a:pt x="1912" y="1226"/>
                  </a:lnTo>
                  <a:lnTo>
                    <a:pt x="1927" y="1157"/>
                  </a:lnTo>
                  <a:lnTo>
                    <a:pt x="1936" y="1087"/>
                  </a:lnTo>
                  <a:lnTo>
                    <a:pt x="1939" y="1017"/>
                  </a:lnTo>
                  <a:lnTo>
                    <a:pt x="1936" y="939"/>
                  </a:lnTo>
                  <a:lnTo>
                    <a:pt x="1924" y="864"/>
                  </a:lnTo>
                  <a:lnTo>
                    <a:pt x="1907" y="790"/>
                  </a:lnTo>
                  <a:lnTo>
                    <a:pt x="1884" y="719"/>
                  </a:lnTo>
                  <a:lnTo>
                    <a:pt x="1853" y="651"/>
                  </a:lnTo>
                  <a:lnTo>
                    <a:pt x="1818" y="586"/>
                  </a:lnTo>
                  <a:lnTo>
                    <a:pt x="1776" y="524"/>
                  </a:lnTo>
                  <a:lnTo>
                    <a:pt x="1730" y="466"/>
                  </a:lnTo>
                  <a:lnTo>
                    <a:pt x="1678" y="412"/>
                  </a:lnTo>
                  <a:lnTo>
                    <a:pt x="1622" y="362"/>
                  </a:lnTo>
                  <a:lnTo>
                    <a:pt x="1563" y="317"/>
                  </a:lnTo>
                  <a:lnTo>
                    <a:pt x="1498" y="277"/>
                  </a:lnTo>
                  <a:lnTo>
                    <a:pt x="1430" y="242"/>
                  </a:lnTo>
                  <a:lnTo>
                    <a:pt x="1359" y="213"/>
                  </a:lnTo>
                  <a:lnTo>
                    <a:pt x="1284" y="190"/>
                  </a:lnTo>
                  <a:lnTo>
                    <a:pt x="1208" y="173"/>
                  </a:lnTo>
                  <a:lnTo>
                    <a:pt x="1129" y="162"/>
                  </a:lnTo>
                  <a:lnTo>
                    <a:pt x="1047" y="159"/>
                  </a:lnTo>
                  <a:close/>
                  <a:moveTo>
                    <a:pt x="1046" y="0"/>
                  </a:moveTo>
                  <a:lnTo>
                    <a:pt x="1132" y="3"/>
                  </a:lnTo>
                  <a:lnTo>
                    <a:pt x="1216" y="13"/>
                  </a:lnTo>
                  <a:lnTo>
                    <a:pt x="1297" y="30"/>
                  </a:lnTo>
                  <a:lnTo>
                    <a:pt x="1377" y="51"/>
                  </a:lnTo>
                  <a:lnTo>
                    <a:pt x="1454" y="80"/>
                  </a:lnTo>
                  <a:lnTo>
                    <a:pt x="1528" y="112"/>
                  </a:lnTo>
                  <a:lnTo>
                    <a:pt x="1599" y="152"/>
                  </a:lnTo>
                  <a:lnTo>
                    <a:pt x="1665" y="195"/>
                  </a:lnTo>
                  <a:lnTo>
                    <a:pt x="1730" y="243"/>
                  </a:lnTo>
                  <a:lnTo>
                    <a:pt x="1789" y="297"/>
                  </a:lnTo>
                  <a:lnTo>
                    <a:pt x="1844" y="353"/>
                  </a:lnTo>
                  <a:lnTo>
                    <a:pt x="1895" y="415"/>
                  </a:lnTo>
                  <a:lnTo>
                    <a:pt x="1941" y="480"/>
                  </a:lnTo>
                  <a:lnTo>
                    <a:pt x="1982" y="547"/>
                  </a:lnTo>
                  <a:lnTo>
                    <a:pt x="2017" y="620"/>
                  </a:lnTo>
                  <a:lnTo>
                    <a:pt x="2046" y="693"/>
                  </a:lnTo>
                  <a:lnTo>
                    <a:pt x="2070" y="771"/>
                  </a:lnTo>
                  <a:lnTo>
                    <a:pt x="2087" y="850"/>
                  </a:lnTo>
                  <a:lnTo>
                    <a:pt x="2097" y="933"/>
                  </a:lnTo>
                  <a:lnTo>
                    <a:pt x="2101" y="1017"/>
                  </a:lnTo>
                  <a:lnTo>
                    <a:pt x="2098" y="1092"/>
                  </a:lnTo>
                  <a:lnTo>
                    <a:pt x="2089" y="1167"/>
                  </a:lnTo>
                  <a:lnTo>
                    <a:pt x="2075" y="1241"/>
                  </a:lnTo>
                  <a:lnTo>
                    <a:pt x="2055" y="1314"/>
                  </a:lnTo>
                  <a:lnTo>
                    <a:pt x="2029" y="1385"/>
                  </a:lnTo>
                  <a:lnTo>
                    <a:pt x="1998" y="1454"/>
                  </a:lnTo>
                  <a:lnTo>
                    <a:pt x="1960" y="1522"/>
                  </a:lnTo>
                  <a:lnTo>
                    <a:pt x="1919" y="1586"/>
                  </a:lnTo>
                  <a:lnTo>
                    <a:pt x="1870" y="1647"/>
                  </a:lnTo>
                  <a:lnTo>
                    <a:pt x="1817" y="1706"/>
                  </a:lnTo>
                  <a:lnTo>
                    <a:pt x="1773" y="1756"/>
                  </a:lnTo>
                  <a:lnTo>
                    <a:pt x="1732" y="1809"/>
                  </a:lnTo>
                  <a:lnTo>
                    <a:pt x="1696" y="1864"/>
                  </a:lnTo>
                  <a:lnTo>
                    <a:pt x="1664" y="1923"/>
                  </a:lnTo>
                  <a:lnTo>
                    <a:pt x="1636" y="1984"/>
                  </a:lnTo>
                  <a:lnTo>
                    <a:pt x="1612" y="2049"/>
                  </a:lnTo>
                  <a:lnTo>
                    <a:pt x="1593" y="2114"/>
                  </a:lnTo>
                  <a:lnTo>
                    <a:pt x="1577" y="2183"/>
                  </a:lnTo>
                  <a:lnTo>
                    <a:pt x="1566" y="2253"/>
                  </a:lnTo>
                  <a:lnTo>
                    <a:pt x="1560" y="2324"/>
                  </a:lnTo>
                  <a:lnTo>
                    <a:pt x="1558" y="2397"/>
                  </a:lnTo>
                  <a:lnTo>
                    <a:pt x="1557" y="2809"/>
                  </a:lnTo>
                  <a:lnTo>
                    <a:pt x="1554" y="2854"/>
                  </a:lnTo>
                  <a:lnTo>
                    <a:pt x="1543" y="2896"/>
                  </a:lnTo>
                  <a:lnTo>
                    <a:pt x="1529" y="2937"/>
                  </a:lnTo>
                  <a:lnTo>
                    <a:pt x="1507" y="2974"/>
                  </a:lnTo>
                  <a:lnTo>
                    <a:pt x="1481" y="3007"/>
                  </a:lnTo>
                  <a:lnTo>
                    <a:pt x="1451" y="3038"/>
                  </a:lnTo>
                  <a:lnTo>
                    <a:pt x="1417" y="3062"/>
                  </a:lnTo>
                  <a:lnTo>
                    <a:pt x="1378" y="3083"/>
                  </a:lnTo>
                  <a:lnTo>
                    <a:pt x="1338" y="3099"/>
                  </a:lnTo>
                  <a:lnTo>
                    <a:pt x="1295" y="3108"/>
                  </a:lnTo>
                  <a:lnTo>
                    <a:pt x="1248" y="3111"/>
                  </a:lnTo>
                  <a:lnTo>
                    <a:pt x="852" y="3111"/>
                  </a:lnTo>
                  <a:lnTo>
                    <a:pt x="805" y="3108"/>
                  </a:lnTo>
                  <a:lnTo>
                    <a:pt x="762" y="3099"/>
                  </a:lnTo>
                  <a:lnTo>
                    <a:pt x="722" y="3083"/>
                  </a:lnTo>
                  <a:lnTo>
                    <a:pt x="683" y="3062"/>
                  </a:lnTo>
                  <a:lnTo>
                    <a:pt x="649" y="3038"/>
                  </a:lnTo>
                  <a:lnTo>
                    <a:pt x="619" y="3007"/>
                  </a:lnTo>
                  <a:lnTo>
                    <a:pt x="593" y="2974"/>
                  </a:lnTo>
                  <a:lnTo>
                    <a:pt x="571" y="2937"/>
                  </a:lnTo>
                  <a:lnTo>
                    <a:pt x="555" y="2896"/>
                  </a:lnTo>
                  <a:lnTo>
                    <a:pt x="546" y="2854"/>
                  </a:lnTo>
                  <a:lnTo>
                    <a:pt x="543" y="2809"/>
                  </a:lnTo>
                  <a:lnTo>
                    <a:pt x="544" y="2397"/>
                  </a:lnTo>
                  <a:lnTo>
                    <a:pt x="541" y="2319"/>
                  </a:lnTo>
                  <a:lnTo>
                    <a:pt x="532" y="2241"/>
                  </a:lnTo>
                  <a:lnTo>
                    <a:pt x="518" y="2165"/>
                  </a:lnTo>
                  <a:lnTo>
                    <a:pt x="498" y="2090"/>
                  </a:lnTo>
                  <a:lnTo>
                    <a:pt x="473" y="2017"/>
                  </a:lnTo>
                  <a:lnTo>
                    <a:pt x="442" y="1946"/>
                  </a:lnTo>
                  <a:lnTo>
                    <a:pt x="406" y="1878"/>
                  </a:lnTo>
                  <a:lnTo>
                    <a:pt x="366" y="1812"/>
                  </a:lnTo>
                  <a:lnTo>
                    <a:pt x="319" y="1749"/>
                  </a:lnTo>
                  <a:lnTo>
                    <a:pt x="268" y="1690"/>
                  </a:lnTo>
                  <a:lnTo>
                    <a:pt x="215" y="1628"/>
                  </a:lnTo>
                  <a:lnTo>
                    <a:pt x="168" y="1562"/>
                  </a:lnTo>
                  <a:lnTo>
                    <a:pt x="126" y="1494"/>
                  </a:lnTo>
                  <a:lnTo>
                    <a:pt x="91" y="1422"/>
                  </a:lnTo>
                  <a:lnTo>
                    <a:pt x="60" y="1349"/>
                  </a:lnTo>
                  <a:lnTo>
                    <a:pt x="36" y="1273"/>
                  </a:lnTo>
                  <a:lnTo>
                    <a:pt x="17" y="1196"/>
                  </a:lnTo>
                  <a:lnTo>
                    <a:pt x="5" y="1117"/>
                  </a:lnTo>
                  <a:lnTo>
                    <a:pt x="0" y="1036"/>
                  </a:lnTo>
                  <a:lnTo>
                    <a:pt x="0" y="956"/>
                  </a:lnTo>
                  <a:lnTo>
                    <a:pt x="8" y="873"/>
                  </a:lnTo>
                  <a:lnTo>
                    <a:pt x="21" y="805"/>
                  </a:lnTo>
                  <a:lnTo>
                    <a:pt x="38" y="738"/>
                  </a:lnTo>
                  <a:lnTo>
                    <a:pt x="60" y="673"/>
                  </a:lnTo>
                  <a:lnTo>
                    <a:pt x="88" y="609"/>
                  </a:lnTo>
                  <a:lnTo>
                    <a:pt x="118" y="546"/>
                  </a:lnTo>
                  <a:lnTo>
                    <a:pt x="154" y="485"/>
                  </a:lnTo>
                  <a:lnTo>
                    <a:pt x="195" y="427"/>
                  </a:lnTo>
                  <a:lnTo>
                    <a:pt x="239" y="370"/>
                  </a:lnTo>
                  <a:lnTo>
                    <a:pt x="288" y="317"/>
                  </a:lnTo>
                  <a:lnTo>
                    <a:pt x="340" y="267"/>
                  </a:lnTo>
                  <a:lnTo>
                    <a:pt x="396" y="220"/>
                  </a:lnTo>
                  <a:lnTo>
                    <a:pt x="456" y="177"/>
                  </a:lnTo>
                  <a:lnTo>
                    <a:pt x="518" y="138"/>
                  </a:lnTo>
                  <a:lnTo>
                    <a:pt x="585" y="103"/>
                  </a:lnTo>
                  <a:lnTo>
                    <a:pt x="655" y="73"/>
                  </a:lnTo>
                  <a:lnTo>
                    <a:pt x="727" y="47"/>
                  </a:lnTo>
                  <a:lnTo>
                    <a:pt x="803" y="26"/>
                  </a:lnTo>
                  <a:lnTo>
                    <a:pt x="881" y="12"/>
                  </a:lnTo>
                  <a:lnTo>
                    <a:pt x="962" y="3"/>
                  </a:lnTo>
                  <a:lnTo>
                    <a:pt x="10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3" name="Rectangle 891"/>
            <p:cNvSpPr>
              <a:spLocks noChangeArrowheads="1"/>
            </p:cNvSpPr>
            <p:nvPr/>
          </p:nvSpPr>
          <p:spPr bwMode="auto">
            <a:xfrm>
              <a:off x="5395" y="2071"/>
              <a:ext cx="32" cy="76"/>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04" name="Freeform 892"/>
            <p:cNvSpPr>
              <a:spLocks/>
            </p:cNvSpPr>
            <p:nvPr/>
          </p:nvSpPr>
          <p:spPr bwMode="auto">
            <a:xfrm>
              <a:off x="5607" y="2164"/>
              <a:ext cx="79" cy="77"/>
            </a:xfrm>
            <a:custGeom>
              <a:avLst/>
              <a:gdLst>
                <a:gd name="T0" fmla="*/ 278 w 392"/>
                <a:gd name="T1" fmla="*/ 0 h 381"/>
                <a:gd name="T2" fmla="*/ 392 w 392"/>
                <a:gd name="T3" fmla="*/ 113 h 381"/>
                <a:gd name="T4" fmla="*/ 114 w 392"/>
                <a:gd name="T5" fmla="*/ 381 h 381"/>
                <a:gd name="T6" fmla="*/ 0 w 392"/>
                <a:gd name="T7" fmla="*/ 267 h 381"/>
                <a:gd name="T8" fmla="*/ 278 w 392"/>
                <a:gd name="T9" fmla="*/ 0 h 381"/>
              </a:gdLst>
              <a:ahLst/>
              <a:cxnLst>
                <a:cxn ang="0">
                  <a:pos x="T0" y="T1"/>
                </a:cxn>
                <a:cxn ang="0">
                  <a:pos x="T2" y="T3"/>
                </a:cxn>
                <a:cxn ang="0">
                  <a:pos x="T4" y="T5"/>
                </a:cxn>
                <a:cxn ang="0">
                  <a:pos x="T6" y="T7"/>
                </a:cxn>
                <a:cxn ang="0">
                  <a:pos x="T8" y="T9"/>
                </a:cxn>
              </a:cxnLst>
              <a:rect l="0" t="0" r="r" b="b"/>
              <a:pathLst>
                <a:path w="392" h="381">
                  <a:moveTo>
                    <a:pt x="278" y="0"/>
                  </a:moveTo>
                  <a:lnTo>
                    <a:pt x="392" y="113"/>
                  </a:lnTo>
                  <a:lnTo>
                    <a:pt x="114" y="381"/>
                  </a:lnTo>
                  <a:lnTo>
                    <a:pt x="0" y="267"/>
                  </a:lnTo>
                  <a:lnTo>
                    <a:pt x="2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5" name="Rectangle 893"/>
            <p:cNvSpPr>
              <a:spLocks noChangeArrowheads="1"/>
            </p:cNvSpPr>
            <p:nvPr/>
          </p:nvSpPr>
          <p:spPr bwMode="auto">
            <a:xfrm>
              <a:off x="5704" y="2414"/>
              <a:ext cx="80"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06" name="Rectangle 894"/>
            <p:cNvSpPr>
              <a:spLocks noChangeArrowheads="1"/>
            </p:cNvSpPr>
            <p:nvPr/>
          </p:nvSpPr>
          <p:spPr bwMode="auto">
            <a:xfrm>
              <a:off x="5038" y="2414"/>
              <a:ext cx="80"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07" name="Freeform 895"/>
            <p:cNvSpPr>
              <a:spLocks/>
            </p:cNvSpPr>
            <p:nvPr/>
          </p:nvSpPr>
          <p:spPr bwMode="auto">
            <a:xfrm>
              <a:off x="5136" y="2164"/>
              <a:ext cx="78" cy="76"/>
            </a:xfrm>
            <a:custGeom>
              <a:avLst/>
              <a:gdLst>
                <a:gd name="T0" fmla="*/ 114 w 391"/>
                <a:gd name="T1" fmla="*/ 0 h 381"/>
                <a:gd name="T2" fmla="*/ 391 w 391"/>
                <a:gd name="T3" fmla="*/ 268 h 381"/>
                <a:gd name="T4" fmla="*/ 278 w 391"/>
                <a:gd name="T5" fmla="*/ 381 h 381"/>
                <a:gd name="T6" fmla="*/ 0 w 391"/>
                <a:gd name="T7" fmla="*/ 114 h 381"/>
                <a:gd name="T8" fmla="*/ 114 w 391"/>
                <a:gd name="T9" fmla="*/ 0 h 381"/>
              </a:gdLst>
              <a:ahLst/>
              <a:cxnLst>
                <a:cxn ang="0">
                  <a:pos x="T0" y="T1"/>
                </a:cxn>
                <a:cxn ang="0">
                  <a:pos x="T2" y="T3"/>
                </a:cxn>
                <a:cxn ang="0">
                  <a:pos x="T4" y="T5"/>
                </a:cxn>
                <a:cxn ang="0">
                  <a:pos x="T6" y="T7"/>
                </a:cxn>
                <a:cxn ang="0">
                  <a:pos x="T8" y="T9"/>
                </a:cxn>
              </a:cxnLst>
              <a:rect l="0" t="0" r="r" b="b"/>
              <a:pathLst>
                <a:path w="391" h="381">
                  <a:moveTo>
                    <a:pt x="114" y="0"/>
                  </a:moveTo>
                  <a:lnTo>
                    <a:pt x="391" y="268"/>
                  </a:lnTo>
                  <a:lnTo>
                    <a:pt x="278" y="381"/>
                  </a:lnTo>
                  <a:lnTo>
                    <a:pt x="0" y="114"/>
                  </a:lnTo>
                  <a:lnTo>
                    <a:pt x="1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08" name="Group 898"/>
          <p:cNvGrpSpPr>
            <a:grpSpLocks noChangeAspect="1"/>
          </p:cNvGrpSpPr>
          <p:nvPr/>
        </p:nvGrpSpPr>
        <p:grpSpPr bwMode="auto">
          <a:xfrm>
            <a:off x="3220833" y="2831439"/>
            <a:ext cx="166540" cy="256171"/>
            <a:chOff x="1549" y="475"/>
            <a:chExt cx="589" cy="906"/>
          </a:xfrm>
          <a:solidFill>
            <a:schemeClr val="tx1">
              <a:lumMod val="65000"/>
              <a:lumOff val="35000"/>
            </a:schemeClr>
          </a:solidFill>
        </p:grpSpPr>
        <p:sp>
          <p:nvSpPr>
            <p:cNvPr id="809" name="Freeform 900"/>
            <p:cNvSpPr>
              <a:spLocks/>
            </p:cNvSpPr>
            <p:nvPr/>
          </p:nvSpPr>
          <p:spPr bwMode="auto">
            <a:xfrm>
              <a:off x="1549" y="475"/>
              <a:ext cx="589" cy="673"/>
            </a:xfrm>
            <a:custGeom>
              <a:avLst/>
              <a:gdLst>
                <a:gd name="T0" fmla="*/ 1426 w 2355"/>
                <a:gd name="T1" fmla="*/ 26 h 2692"/>
                <a:gd name="T2" fmla="*/ 1738 w 2355"/>
                <a:gd name="T3" fmla="*/ 142 h 2692"/>
                <a:gd name="T4" fmla="*/ 2005 w 2355"/>
                <a:gd name="T5" fmla="*/ 340 h 2692"/>
                <a:gd name="T6" fmla="*/ 2197 w 2355"/>
                <a:gd name="T7" fmla="*/ 589 h 2692"/>
                <a:gd name="T8" fmla="*/ 2315 w 2355"/>
                <a:gd name="T9" fmla="*/ 873 h 2692"/>
                <a:gd name="T10" fmla="*/ 2355 w 2355"/>
                <a:gd name="T11" fmla="*/ 1180 h 2692"/>
                <a:gd name="T12" fmla="*/ 2315 w 2355"/>
                <a:gd name="T13" fmla="*/ 1488 h 2692"/>
                <a:gd name="T14" fmla="*/ 2197 w 2355"/>
                <a:gd name="T15" fmla="*/ 1771 h 2692"/>
                <a:gd name="T16" fmla="*/ 2014 w 2355"/>
                <a:gd name="T17" fmla="*/ 2011 h 2692"/>
                <a:gd name="T18" fmla="*/ 1853 w 2355"/>
                <a:gd name="T19" fmla="*/ 2184 h 2692"/>
                <a:gd name="T20" fmla="*/ 1790 w 2355"/>
                <a:gd name="T21" fmla="*/ 2362 h 2692"/>
                <a:gd name="T22" fmla="*/ 1788 w 2355"/>
                <a:gd name="T23" fmla="*/ 2415 h 2692"/>
                <a:gd name="T24" fmla="*/ 1764 w 2355"/>
                <a:gd name="T25" fmla="*/ 2634 h 2692"/>
                <a:gd name="T26" fmla="*/ 1680 w 2355"/>
                <a:gd name="T27" fmla="*/ 2690 h 2692"/>
                <a:gd name="T28" fmla="*/ 1600 w 2355"/>
                <a:gd name="T29" fmla="*/ 2681 h 2692"/>
                <a:gd name="T30" fmla="*/ 1530 w 2355"/>
                <a:gd name="T31" fmla="*/ 2610 h 2692"/>
                <a:gd name="T32" fmla="*/ 1524 w 2355"/>
                <a:gd name="T33" fmla="*/ 2349 h 2692"/>
                <a:gd name="T34" fmla="*/ 1587 w 2355"/>
                <a:gd name="T35" fmla="*/ 2116 h 2692"/>
                <a:gd name="T36" fmla="*/ 1734 w 2355"/>
                <a:gd name="T37" fmla="*/ 1911 h 2692"/>
                <a:gd name="T38" fmla="*/ 1908 w 2355"/>
                <a:gd name="T39" fmla="*/ 1728 h 2692"/>
                <a:gd name="T40" fmla="*/ 2039 w 2355"/>
                <a:gd name="T41" fmla="*/ 1483 h 2692"/>
                <a:gd name="T42" fmla="*/ 2089 w 2355"/>
                <a:gd name="T43" fmla="*/ 1215 h 2692"/>
                <a:gd name="T44" fmla="*/ 2060 w 2355"/>
                <a:gd name="T45" fmla="*/ 945 h 2692"/>
                <a:gd name="T46" fmla="*/ 1950 w 2355"/>
                <a:gd name="T47" fmla="*/ 692 h 2692"/>
                <a:gd name="T48" fmla="*/ 1762 w 2355"/>
                <a:gd name="T49" fmla="*/ 479 h 2692"/>
                <a:gd name="T50" fmla="*/ 1522 w 2355"/>
                <a:gd name="T51" fmla="*/ 335 h 2692"/>
                <a:gd name="T52" fmla="*/ 1249 w 2355"/>
                <a:gd name="T53" fmla="*/ 270 h 2692"/>
                <a:gd name="T54" fmla="*/ 968 w 2355"/>
                <a:gd name="T55" fmla="*/ 292 h 2692"/>
                <a:gd name="T56" fmla="*/ 709 w 2355"/>
                <a:gd name="T57" fmla="*/ 397 h 2692"/>
                <a:gd name="T58" fmla="*/ 493 w 2355"/>
                <a:gd name="T59" fmla="*/ 578 h 2692"/>
                <a:gd name="T60" fmla="*/ 341 w 2355"/>
                <a:gd name="T61" fmla="*/ 816 h 2692"/>
                <a:gd name="T62" fmla="*/ 271 w 2355"/>
                <a:gd name="T63" fmla="*/ 1080 h 2692"/>
                <a:gd name="T64" fmla="*/ 282 w 2355"/>
                <a:gd name="T65" fmla="*/ 1352 h 2692"/>
                <a:gd name="T66" fmla="*/ 373 w 2355"/>
                <a:gd name="T67" fmla="*/ 1611 h 2692"/>
                <a:gd name="T68" fmla="*/ 532 w 2355"/>
                <a:gd name="T69" fmla="*/ 1825 h 2692"/>
                <a:gd name="T70" fmla="*/ 709 w 2355"/>
                <a:gd name="T71" fmla="*/ 2013 h 2692"/>
                <a:gd name="T72" fmla="*/ 814 w 2355"/>
                <a:gd name="T73" fmla="*/ 2234 h 2692"/>
                <a:gd name="T74" fmla="*/ 837 w 2355"/>
                <a:gd name="T75" fmla="*/ 2420 h 2692"/>
                <a:gd name="T76" fmla="*/ 812 w 2355"/>
                <a:gd name="T77" fmla="*/ 2633 h 2692"/>
                <a:gd name="T78" fmla="*/ 728 w 2355"/>
                <a:gd name="T79" fmla="*/ 2688 h 2692"/>
                <a:gd name="T80" fmla="*/ 649 w 2355"/>
                <a:gd name="T81" fmla="*/ 2680 h 2692"/>
                <a:gd name="T82" fmla="*/ 578 w 2355"/>
                <a:gd name="T83" fmla="*/ 2607 h 2692"/>
                <a:gd name="T84" fmla="*/ 567 w 2355"/>
                <a:gd name="T85" fmla="*/ 2366 h 2692"/>
                <a:gd name="T86" fmla="*/ 504 w 2355"/>
                <a:gd name="T87" fmla="*/ 2186 h 2692"/>
                <a:gd name="T88" fmla="*/ 343 w 2355"/>
                <a:gd name="T89" fmla="*/ 2013 h 2692"/>
                <a:gd name="T90" fmla="*/ 158 w 2355"/>
                <a:gd name="T91" fmla="*/ 1774 h 2692"/>
                <a:gd name="T92" fmla="*/ 41 w 2355"/>
                <a:gd name="T93" fmla="*/ 1490 h 2692"/>
                <a:gd name="T94" fmla="*/ 0 w 2355"/>
                <a:gd name="T95" fmla="*/ 1182 h 2692"/>
                <a:gd name="T96" fmla="*/ 40 w 2355"/>
                <a:gd name="T97" fmla="*/ 874 h 2692"/>
                <a:gd name="T98" fmla="*/ 156 w 2355"/>
                <a:gd name="T99" fmla="*/ 590 h 2692"/>
                <a:gd name="T100" fmla="*/ 350 w 2355"/>
                <a:gd name="T101" fmla="*/ 340 h 2692"/>
                <a:gd name="T102" fmla="*/ 617 w 2355"/>
                <a:gd name="T103" fmla="*/ 142 h 2692"/>
                <a:gd name="T104" fmla="*/ 927 w 2355"/>
                <a:gd name="T105" fmla="*/ 26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55" h="2692">
                  <a:moveTo>
                    <a:pt x="1177" y="0"/>
                  </a:moveTo>
                  <a:lnTo>
                    <a:pt x="1261" y="3"/>
                  </a:lnTo>
                  <a:lnTo>
                    <a:pt x="1345" y="12"/>
                  </a:lnTo>
                  <a:lnTo>
                    <a:pt x="1426" y="26"/>
                  </a:lnTo>
                  <a:lnTo>
                    <a:pt x="1508" y="47"/>
                  </a:lnTo>
                  <a:lnTo>
                    <a:pt x="1586" y="74"/>
                  </a:lnTo>
                  <a:lnTo>
                    <a:pt x="1663" y="105"/>
                  </a:lnTo>
                  <a:lnTo>
                    <a:pt x="1738" y="142"/>
                  </a:lnTo>
                  <a:lnTo>
                    <a:pt x="1809" y="184"/>
                  </a:lnTo>
                  <a:lnTo>
                    <a:pt x="1877" y="231"/>
                  </a:lnTo>
                  <a:lnTo>
                    <a:pt x="1943" y="283"/>
                  </a:lnTo>
                  <a:lnTo>
                    <a:pt x="2005" y="340"/>
                  </a:lnTo>
                  <a:lnTo>
                    <a:pt x="2063" y="401"/>
                  </a:lnTo>
                  <a:lnTo>
                    <a:pt x="2113" y="461"/>
                  </a:lnTo>
                  <a:lnTo>
                    <a:pt x="2158" y="524"/>
                  </a:lnTo>
                  <a:lnTo>
                    <a:pt x="2197" y="589"/>
                  </a:lnTo>
                  <a:lnTo>
                    <a:pt x="2234" y="657"/>
                  </a:lnTo>
                  <a:lnTo>
                    <a:pt x="2265" y="726"/>
                  </a:lnTo>
                  <a:lnTo>
                    <a:pt x="2292" y="799"/>
                  </a:lnTo>
                  <a:lnTo>
                    <a:pt x="2315" y="873"/>
                  </a:lnTo>
                  <a:lnTo>
                    <a:pt x="2333" y="948"/>
                  </a:lnTo>
                  <a:lnTo>
                    <a:pt x="2345" y="1025"/>
                  </a:lnTo>
                  <a:lnTo>
                    <a:pt x="2352" y="1102"/>
                  </a:lnTo>
                  <a:lnTo>
                    <a:pt x="2355" y="1180"/>
                  </a:lnTo>
                  <a:lnTo>
                    <a:pt x="2352" y="1258"/>
                  </a:lnTo>
                  <a:lnTo>
                    <a:pt x="2345" y="1336"/>
                  </a:lnTo>
                  <a:lnTo>
                    <a:pt x="2333" y="1413"/>
                  </a:lnTo>
                  <a:lnTo>
                    <a:pt x="2315" y="1488"/>
                  </a:lnTo>
                  <a:lnTo>
                    <a:pt x="2292" y="1562"/>
                  </a:lnTo>
                  <a:lnTo>
                    <a:pt x="2265" y="1633"/>
                  </a:lnTo>
                  <a:lnTo>
                    <a:pt x="2234" y="1704"/>
                  </a:lnTo>
                  <a:lnTo>
                    <a:pt x="2197" y="1771"/>
                  </a:lnTo>
                  <a:lnTo>
                    <a:pt x="2158" y="1837"/>
                  </a:lnTo>
                  <a:lnTo>
                    <a:pt x="2113" y="1900"/>
                  </a:lnTo>
                  <a:lnTo>
                    <a:pt x="2063" y="1959"/>
                  </a:lnTo>
                  <a:lnTo>
                    <a:pt x="2014" y="2011"/>
                  </a:lnTo>
                  <a:lnTo>
                    <a:pt x="1962" y="2060"/>
                  </a:lnTo>
                  <a:lnTo>
                    <a:pt x="1919" y="2101"/>
                  </a:lnTo>
                  <a:lnTo>
                    <a:pt x="1884" y="2142"/>
                  </a:lnTo>
                  <a:lnTo>
                    <a:pt x="1853" y="2184"/>
                  </a:lnTo>
                  <a:lnTo>
                    <a:pt x="1830" y="2225"/>
                  </a:lnTo>
                  <a:lnTo>
                    <a:pt x="1811" y="2268"/>
                  </a:lnTo>
                  <a:lnTo>
                    <a:pt x="1798" y="2313"/>
                  </a:lnTo>
                  <a:lnTo>
                    <a:pt x="1790" y="2362"/>
                  </a:lnTo>
                  <a:lnTo>
                    <a:pt x="1788" y="2411"/>
                  </a:lnTo>
                  <a:lnTo>
                    <a:pt x="1788" y="2413"/>
                  </a:lnTo>
                  <a:lnTo>
                    <a:pt x="1788" y="2414"/>
                  </a:lnTo>
                  <a:lnTo>
                    <a:pt x="1788" y="2415"/>
                  </a:lnTo>
                  <a:lnTo>
                    <a:pt x="1787" y="2560"/>
                  </a:lnTo>
                  <a:lnTo>
                    <a:pt x="1784" y="2586"/>
                  </a:lnTo>
                  <a:lnTo>
                    <a:pt x="1776" y="2612"/>
                  </a:lnTo>
                  <a:lnTo>
                    <a:pt x="1764" y="2634"/>
                  </a:lnTo>
                  <a:lnTo>
                    <a:pt x="1747" y="2654"/>
                  </a:lnTo>
                  <a:lnTo>
                    <a:pt x="1728" y="2670"/>
                  </a:lnTo>
                  <a:lnTo>
                    <a:pt x="1705" y="2682"/>
                  </a:lnTo>
                  <a:lnTo>
                    <a:pt x="1680" y="2690"/>
                  </a:lnTo>
                  <a:lnTo>
                    <a:pt x="1654" y="2692"/>
                  </a:lnTo>
                  <a:lnTo>
                    <a:pt x="1652" y="2692"/>
                  </a:lnTo>
                  <a:lnTo>
                    <a:pt x="1625" y="2689"/>
                  </a:lnTo>
                  <a:lnTo>
                    <a:pt x="1600" y="2681"/>
                  </a:lnTo>
                  <a:lnTo>
                    <a:pt x="1578" y="2669"/>
                  </a:lnTo>
                  <a:lnTo>
                    <a:pt x="1558" y="2652"/>
                  </a:lnTo>
                  <a:lnTo>
                    <a:pt x="1542" y="2632"/>
                  </a:lnTo>
                  <a:lnTo>
                    <a:pt x="1530" y="2610"/>
                  </a:lnTo>
                  <a:lnTo>
                    <a:pt x="1523" y="2584"/>
                  </a:lnTo>
                  <a:lnTo>
                    <a:pt x="1520" y="2557"/>
                  </a:lnTo>
                  <a:lnTo>
                    <a:pt x="1522" y="2411"/>
                  </a:lnTo>
                  <a:lnTo>
                    <a:pt x="1524" y="2349"/>
                  </a:lnTo>
                  <a:lnTo>
                    <a:pt x="1532" y="2287"/>
                  </a:lnTo>
                  <a:lnTo>
                    <a:pt x="1545" y="2229"/>
                  </a:lnTo>
                  <a:lnTo>
                    <a:pt x="1563" y="2171"/>
                  </a:lnTo>
                  <a:lnTo>
                    <a:pt x="1587" y="2116"/>
                  </a:lnTo>
                  <a:lnTo>
                    <a:pt x="1615" y="2063"/>
                  </a:lnTo>
                  <a:lnTo>
                    <a:pt x="1650" y="2011"/>
                  </a:lnTo>
                  <a:lnTo>
                    <a:pt x="1689" y="1960"/>
                  </a:lnTo>
                  <a:lnTo>
                    <a:pt x="1734" y="1911"/>
                  </a:lnTo>
                  <a:lnTo>
                    <a:pt x="1785" y="1862"/>
                  </a:lnTo>
                  <a:lnTo>
                    <a:pt x="1824" y="1824"/>
                  </a:lnTo>
                  <a:lnTo>
                    <a:pt x="1863" y="1783"/>
                  </a:lnTo>
                  <a:lnTo>
                    <a:pt x="1908" y="1728"/>
                  </a:lnTo>
                  <a:lnTo>
                    <a:pt x="1949" y="1670"/>
                  </a:lnTo>
                  <a:lnTo>
                    <a:pt x="1984" y="1609"/>
                  </a:lnTo>
                  <a:lnTo>
                    <a:pt x="2015" y="1546"/>
                  </a:lnTo>
                  <a:lnTo>
                    <a:pt x="2039" y="1483"/>
                  </a:lnTo>
                  <a:lnTo>
                    <a:pt x="2060" y="1416"/>
                  </a:lnTo>
                  <a:lnTo>
                    <a:pt x="2075" y="1350"/>
                  </a:lnTo>
                  <a:lnTo>
                    <a:pt x="2085" y="1283"/>
                  </a:lnTo>
                  <a:lnTo>
                    <a:pt x="2089" y="1215"/>
                  </a:lnTo>
                  <a:lnTo>
                    <a:pt x="2089" y="1147"/>
                  </a:lnTo>
                  <a:lnTo>
                    <a:pt x="2085" y="1080"/>
                  </a:lnTo>
                  <a:lnTo>
                    <a:pt x="2075" y="1011"/>
                  </a:lnTo>
                  <a:lnTo>
                    <a:pt x="2060" y="945"/>
                  </a:lnTo>
                  <a:lnTo>
                    <a:pt x="2040" y="879"/>
                  </a:lnTo>
                  <a:lnTo>
                    <a:pt x="2015" y="816"/>
                  </a:lnTo>
                  <a:lnTo>
                    <a:pt x="1985" y="753"/>
                  </a:lnTo>
                  <a:lnTo>
                    <a:pt x="1950" y="692"/>
                  </a:lnTo>
                  <a:lnTo>
                    <a:pt x="1909" y="634"/>
                  </a:lnTo>
                  <a:lnTo>
                    <a:pt x="1864" y="578"/>
                  </a:lnTo>
                  <a:lnTo>
                    <a:pt x="1815" y="526"/>
                  </a:lnTo>
                  <a:lnTo>
                    <a:pt x="1762" y="479"/>
                  </a:lnTo>
                  <a:lnTo>
                    <a:pt x="1706" y="436"/>
                  </a:lnTo>
                  <a:lnTo>
                    <a:pt x="1647" y="397"/>
                  </a:lnTo>
                  <a:lnTo>
                    <a:pt x="1586" y="363"/>
                  </a:lnTo>
                  <a:lnTo>
                    <a:pt x="1522" y="335"/>
                  </a:lnTo>
                  <a:lnTo>
                    <a:pt x="1456" y="310"/>
                  </a:lnTo>
                  <a:lnTo>
                    <a:pt x="1389" y="292"/>
                  </a:lnTo>
                  <a:lnTo>
                    <a:pt x="1320" y="278"/>
                  </a:lnTo>
                  <a:lnTo>
                    <a:pt x="1249" y="270"/>
                  </a:lnTo>
                  <a:lnTo>
                    <a:pt x="1178" y="266"/>
                  </a:lnTo>
                  <a:lnTo>
                    <a:pt x="1107" y="270"/>
                  </a:lnTo>
                  <a:lnTo>
                    <a:pt x="1037" y="278"/>
                  </a:lnTo>
                  <a:lnTo>
                    <a:pt x="968" y="292"/>
                  </a:lnTo>
                  <a:lnTo>
                    <a:pt x="901" y="310"/>
                  </a:lnTo>
                  <a:lnTo>
                    <a:pt x="835" y="335"/>
                  </a:lnTo>
                  <a:lnTo>
                    <a:pt x="771" y="363"/>
                  </a:lnTo>
                  <a:lnTo>
                    <a:pt x="709" y="397"/>
                  </a:lnTo>
                  <a:lnTo>
                    <a:pt x="650" y="436"/>
                  </a:lnTo>
                  <a:lnTo>
                    <a:pt x="594" y="479"/>
                  </a:lnTo>
                  <a:lnTo>
                    <a:pt x="541" y="526"/>
                  </a:lnTo>
                  <a:lnTo>
                    <a:pt x="493" y="578"/>
                  </a:lnTo>
                  <a:lnTo>
                    <a:pt x="446" y="634"/>
                  </a:lnTo>
                  <a:lnTo>
                    <a:pt x="407" y="692"/>
                  </a:lnTo>
                  <a:lnTo>
                    <a:pt x="371" y="753"/>
                  </a:lnTo>
                  <a:lnTo>
                    <a:pt x="341" y="816"/>
                  </a:lnTo>
                  <a:lnTo>
                    <a:pt x="316" y="880"/>
                  </a:lnTo>
                  <a:lnTo>
                    <a:pt x="296" y="945"/>
                  </a:lnTo>
                  <a:lnTo>
                    <a:pt x="280" y="1013"/>
                  </a:lnTo>
                  <a:lnTo>
                    <a:pt x="271" y="1080"/>
                  </a:lnTo>
                  <a:lnTo>
                    <a:pt x="265" y="1148"/>
                  </a:lnTo>
                  <a:lnTo>
                    <a:pt x="266" y="1216"/>
                  </a:lnTo>
                  <a:lnTo>
                    <a:pt x="271" y="1284"/>
                  </a:lnTo>
                  <a:lnTo>
                    <a:pt x="282" y="1352"/>
                  </a:lnTo>
                  <a:lnTo>
                    <a:pt x="296" y="1419"/>
                  </a:lnTo>
                  <a:lnTo>
                    <a:pt x="317" y="1484"/>
                  </a:lnTo>
                  <a:lnTo>
                    <a:pt x="342" y="1549"/>
                  </a:lnTo>
                  <a:lnTo>
                    <a:pt x="373" y="1611"/>
                  </a:lnTo>
                  <a:lnTo>
                    <a:pt x="408" y="1672"/>
                  </a:lnTo>
                  <a:lnTo>
                    <a:pt x="449" y="1730"/>
                  </a:lnTo>
                  <a:lnTo>
                    <a:pt x="495" y="1785"/>
                  </a:lnTo>
                  <a:lnTo>
                    <a:pt x="532" y="1825"/>
                  </a:lnTo>
                  <a:lnTo>
                    <a:pt x="572" y="1862"/>
                  </a:lnTo>
                  <a:lnTo>
                    <a:pt x="622" y="1912"/>
                  </a:lnTo>
                  <a:lnTo>
                    <a:pt x="669" y="1962"/>
                  </a:lnTo>
                  <a:lnTo>
                    <a:pt x="709" y="2013"/>
                  </a:lnTo>
                  <a:lnTo>
                    <a:pt x="743" y="2066"/>
                  </a:lnTo>
                  <a:lnTo>
                    <a:pt x="772" y="2120"/>
                  </a:lnTo>
                  <a:lnTo>
                    <a:pt x="796" y="2176"/>
                  </a:lnTo>
                  <a:lnTo>
                    <a:pt x="814" y="2234"/>
                  </a:lnTo>
                  <a:lnTo>
                    <a:pt x="827" y="2294"/>
                  </a:lnTo>
                  <a:lnTo>
                    <a:pt x="835" y="2355"/>
                  </a:lnTo>
                  <a:lnTo>
                    <a:pt x="837" y="2419"/>
                  </a:lnTo>
                  <a:lnTo>
                    <a:pt x="837" y="2420"/>
                  </a:lnTo>
                  <a:lnTo>
                    <a:pt x="835" y="2559"/>
                  </a:lnTo>
                  <a:lnTo>
                    <a:pt x="832" y="2585"/>
                  </a:lnTo>
                  <a:lnTo>
                    <a:pt x="824" y="2611"/>
                  </a:lnTo>
                  <a:lnTo>
                    <a:pt x="812" y="2633"/>
                  </a:lnTo>
                  <a:lnTo>
                    <a:pt x="795" y="2652"/>
                  </a:lnTo>
                  <a:lnTo>
                    <a:pt x="776" y="2668"/>
                  </a:lnTo>
                  <a:lnTo>
                    <a:pt x="753" y="2680"/>
                  </a:lnTo>
                  <a:lnTo>
                    <a:pt x="728" y="2688"/>
                  </a:lnTo>
                  <a:lnTo>
                    <a:pt x="702" y="2691"/>
                  </a:lnTo>
                  <a:lnTo>
                    <a:pt x="701" y="2691"/>
                  </a:lnTo>
                  <a:lnTo>
                    <a:pt x="673" y="2688"/>
                  </a:lnTo>
                  <a:lnTo>
                    <a:pt x="649" y="2680"/>
                  </a:lnTo>
                  <a:lnTo>
                    <a:pt x="626" y="2667"/>
                  </a:lnTo>
                  <a:lnTo>
                    <a:pt x="607" y="2650"/>
                  </a:lnTo>
                  <a:lnTo>
                    <a:pt x="591" y="2630"/>
                  </a:lnTo>
                  <a:lnTo>
                    <a:pt x="578" y="2607"/>
                  </a:lnTo>
                  <a:lnTo>
                    <a:pt x="571" y="2583"/>
                  </a:lnTo>
                  <a:lnTo>
                    <a:pt x="569" y="2556"/>
                  </a:lnTo>
                  <a:lnTo>
                    <a:pt x="570" y="2417"/>
                  </a:lnTo>
                  <a:lnTo>
                    <a:pt x="567" y="2366"/>
                  </a:lnTo>
                  <a:lnTo>
                    <a:pt x="560" y="2318"/>
                  </a:lnTo>
                  <a:lnTo>
                    <a:pt x="547" y="2273"/>
                  </a:lnTo>
                  <a:lnTo>
                    <a:pt x="528" y="2229"/>
                  </a:lnTo>
                  <a:lnTo>
                    <a:pt x="504" y="2186"/>
                  </a:lnTo>
                  <a:lnTo>
                    <a:pt x="473" y="2144"/>
                  </a:lnTo>
                  <a:lnTo>
                    <a:pt x="437" y="2102"/>
                  </a:lnTo>
                  <a:lnTo>
                    <a:pt x="394" y="2061"/>
                  </a:lnTo>
                  <a:lnTo>
                    <a:pt x="343" y="2013"/>
                  </a:lnTo>
                  <a:lnTo>
                    <a:pt x="295" y="1962"/>
                  </a:lnTo>
                  <a:lnTo>
                    <a:pt x="245" y="1902"/>
                  </a:lnTo>
                  <a:lnTo>
                    <a:pt x="199" y="1839"/>
                  </a:lnTo>
                  <a:lnTo>
                    <a:pt x="158" y="1774"/>
                  </a:lnTo>
                  <a:lnTo>
                    <a:pt x="122" y="1706"/>
                  </a:lnTo>
                  <a:lnTo>
                    <a:pt x="90" y="1637"/>
                  </a:lnTo>
                  <a:lnTo>
                    <a:pt x="63" y="1564"/>
                  </a:lnTo>
                  <a:lnTo>
                    <a:pt x="41" y="1490"/>
                  </a:lnTo>
                  <a:lnTo>
                    <a:pt x="23" y="1415"/>
                  </a:lnTo>
                  <a:lnTo>
                    <a:pt x="10" y="1338"/>
                  </a:lnTo>
                  <a:lnTo>
                    <a:pt x="2" y="1261"/>
                  </a:lnTo>
                  <a:lnTo>
                    <a:pt x="0" y="1182"/>
                  </a:lnTo>
                  <a:lnTo>
                    <a:pt x="2" y="1104"/>
                  </a:lnTo>
                  <a:lnTo>
                    <a:pt x="10" y="1026"/>
                  </a:lnTo>
                  <a:lnTo>
                    <a:pt x="22" y="950"/>
                  </a:lnTo>
                  <a:lnTo>
                    <a:pt x="40" y="874"/>
                  </a:lnTo>
                  <a:lnTo>
                    <a:pt x="62" y="800"/>
                  </a:lnTo>
                  <a:lnTo>
                    <a:pt x="88" y="728"/>
                  </a:lnTo>
                  <a:lnTo>
                    <a:pt x="120" y="658"/>
                  </a:lnTo>
                  <a:lnTo>
                    <a:pt x="156" y="590"/>
                  </a:lnTo>
                  <a:lnTo>
                    <a:pt x="197" y="524"/>
                  </a:lnTo>
                  <a:lnTo>
                    <a:pt x="242" y="461"/>
                  </a:lnTo>
                  <a:lnTo>
                    <a:pt x="291" y="402"/>
                  </a:lnTo>
                  <a:lnTo>
                    <a:pt x="350" y="340"/>
                  </a:lnTo>
                  <a:lnTo>
                    <a:pt x="411" y="283"/>
                  </a:lnTo>
                  <a:lnTo>
                    <a:pt x="477" y="231"/>
                  </a:lnTo>
                  <a:lnTo>
                    <a:pt x="545" y="184"/>
                  </a:lnTo>
                  <a:lnTo>
                    <a:pt x="617" y="142"/>
                  </a:lnTo>
                  <a:lnTo>
                    <a:pt x="692" y="105"/>
                  </a:lnTo>
                  <a:lnTo>
                    <a:pt x="769" y="74"/>
                  </a:lnTo>
                  <a:lnTo>
                    <a:pt x="847" y="47"/>
                  </a:lnTo>
                  <a:lnTo>
                    <a:pt x="927" y="26"/>
                  </a:lnTo>
                  <a:lnTo>
                    <a:pt x="1010" y="12"/>
                  </a:lnTo>
                  <a:lnTo>
                    <a:pt x="1093" y="3"/>
                  </a:lnTo>
                  <a:lnTo>
                    <a:pt x="11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0" name="Freeform 901"/>
            <p:cNvSpPr>
              <a:spLocks/>
            </p:cNvSpPr>
            <p:nvPr/>
          </p:nvSpPr>
          <p:spPr bwMode="auto">
            <a:xfrm>
              <a:off x="1691" y="1203"/>
              <a:ext cx="304" cy="67"/>
            </a:xfrm>
            <a:custGeom>
              <a:avLst/>
              <a:gdLst>
                <a:gd name="T0" fmla="*/ 133 w 1217"/>
                <a:gd name="T1" fmla="*/ 0 h 268"/>
                <a:gd name="T2" fmla="*/ 1084 w 1217"/>
                <a:gd name="T3" fmla="*/ 0 h 268"/>
                <a:gd name="T4" fmla="*/ 1110 w 1217"/>
                <a:gd name="T5" fmla="*/ 4 h 268"/>
                <a:gd name="T6" fmla="*/ 1136 w 1217"/>
                <a:gd name="T7" fmla="*/ 11 h 268"/>
                <a:gd name="T8" fmla="*/ 1158 w 1217"/>
                <a:gd name="T9" fmla="*/ 23 h 268"/>
                <a:gd name="T10" fmla="*/ 1177 w 1217"/>
                <a:gd name="T11" fmla="*/ 40 h 268"/>
                <a:gd name="T12" fmla="*/ 1194 w 1217"/>
                <a:gd name="T13" fmla="*/ 60 h 268"/>
                <a:gd name="T14" fmla="*/ 1207 w 1217"/>
                <a:gd name="T15" fmla="*/ 83 h 268"/>
                <a:gd name="T16" fmla="*/ 1215 w 1217"/>
                <a:gd name="T17" fmla="*/ 107 h 268"/>
                <a:gd name="T18" fmla="*/ 1217 w 1217"/>
                <a:gd name="T19" fmla="*/ 135 h 268"/>
                <a:gd name="T20" fmla="*/ 1215 w 1217"/>
                <a:gd name="T21" fmla="*/ 161 h 268"/>
                <a:gd name="T22" fmla="*/ 1207 w 1217"/>
                <a:gd name="T23" fmla="*/ 186 h 268"/>
                <a:gd name="T24" fmla="*/ 1195 w 1217"/>
                <a:gd name="T25" fmla="*/ 209 h 268"/>
                <a:gd name="T26" fmla="*/ 1178 w 1217"/>
                <a:gd name="T27" fmla="*/ 229 h 268"/>
                <a:gd name="T28" fmla="*/ 1159 w 1217"/>
                <a:gd name="T29" fmla="*/ 245 h 268"/>
                <a:gd name="T30" fmla="*/ 1136 w 1217"/>
                <a:gd name="T31" fmla="*/ 257 h 268"/>
                <a:gd name="T32" fmla="*/ 1111 w 1217"/>
                <a:gd name="T33" fmla="*/ 264 h 268"/>
                <a:gd name="T34" fmla="*/ 1085 w 1217"/>
                <a:gd name="T35" fmla="*/ 268 h 268"/>
                <a:gd name="T36" fmla="*/ 133 w 1217"/>
                <a:gd name="T37" fmla="*/ 268 h 268"/>
                <a:gd name="T38" fmla="*/ 106 w 1217"/>
                <a:gd name="T39" fmla="*/ 264 h 268"/>
                <a:gd name="T40" fmla="*/ 81 w 1217"/>
                <a:gd name="T41" fmla="*/ 257 h 268"/>
                <a:gd name="T42" fmla="*/ 58 w 1217"/>
                <a:gd name="T43" fmla="*/ 245 h 268"/>
                <a:gd name="T44" fmla="*/ 39 w 1217"/>
                <a:gd name="T45" fmla="*/ 228 h 268"/>
                <a:gd name="T46" fmla="*/ 23 w 1217"/>
                <a:gd name="T47" fmla="*/ 208 h 268"/>
                <a:gd name="T48" fmla="*/ 9 w 1217"/>
                <a:gd name="T49" fmla="*/ 186 h 268"/>
                <a:gd name="T50" fmla="*/ 2 w 1217"/>
                <a:gd name="T51" fmla="*/ 161 h 268"/>
                <a:gd name="T52" fmla="*/ 0 w 1217"/>
                <a:gd name="T53" fmla="*/ 135 h 268"/>
                <a:gd name="T54" fmla="*/ 2 w 1217"/>
                <a:gd name="T55" fmla="*/ 107 h 268"/>
                <a:gd name="T56" fmla="*/ 9 w 1217"/>
                <a:gd name="T57" fmla="*/ 83 h 268"/>
                <a:gd name="T58" fmla="*/ 23 w 1217"/>
                <a:gd name="T59" fmla="*/ 60 h 268"/>
                <a:gd name="T60" fmla="*/ 39 w 1217"/>
                <a:gd name="T61" fmla="*/ 40 h 268"/>
                <a:gd name="T62" fmla="*/ 58 w 1217"/>
                <a:gd name="T63" fmla="*/ 23 h 268"/>
                <a:gd name="T64" fmla="*/ 81 w 1217"/>
                <a:gd name="T65" fmla="*/ 11 h 268"/>
                <a:gd name="T66" fmla="*/ 106 w 1217"/>
                <a:gd name="T67" fmla="*/ 4 h 268"/>
                <a:gd name="T68" fmla="*/ 133 w 1217"/>
                <a:gd name="T69" fmla="*/ 0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17" h="268">
                  <a:moveTo>
                    <a:pt x="133" y="0"/>
                  </a:moveTo>
                  <a:lnTo>
                    <a:pt x="1084" y="0"/>
                  </a:lnTo>
                  <a:lnTo>
                    <a:pt x="1110" y="4"/>
                  </a:lnTo>
                  <a:lnTo>
                    <a:pt x="1136" y="11"/>
                  </a:lnTo>
                  <a:lnTo>
                    <a:pt x="1158" y="23"/>
                  </a:lnTo>
                  <a:lnTo>
                    <a:pt x="1177" y="40"/>
                  </a:lnTo>
                  <a:lnTo>
                    <a:pt x="1194" y="60"/>
                  </a:lnTo>
                  <a:lnTo>
                    <a:pt x="1207" y="83"/>
                  </a:lnTo>
                  <a:lnTo>
                    <a:pt x="1215" y="107"/>
                  </a:lnTo>
                  <a:lnTo>
                    <a:pt x="1217" y="135"/>
                  </a:lnTo>
                  <a:lnTo>
                    <a:pt x="1215" y="161"/>
                  </a:lnTo>
                  <a:lnTo>
                    <a:pt x="1207" y="186"/>
                  </a:lnTo>
                  <a:lnTo>
                    <a:pt x="1195" y="209"/>
                  </a:lnTo>
                  <a:lnTo>
                    <a:pt x="1178" y="229"/>
                  </a:lnTo>
                  <a:lnTo>
                    <a:pt x="1159" y="245"/>
                  </a:lnTo>
                  <a:lnTo>
                    <a:pt x="1136" y="257"/>
                  </a:lnTo>
                  <a:lnTo>
                    <a:pt x="1111" y="264"/>
                  </a:lnTo>
                  <a:lnTo>
                    <a:pt x="1085" y="268"/>
                  </a:lnTo>
                  <a:lnTo>
                    <a:pt x="133" y="268"/>
                  </a:lnTo>
                  <a:lnTo>
                    <a:pt x="106" y="264"/>
                  </a:lnTo>
                  <a:lnTo>
                    <a:pt x="81" y="257"/>
                  </a:lnTo>
                  <a:lnTo>
                    <a:pt x="58" y="245"/>
                  </a:lnTo>
                  <a:lnTo>
                    <a:pt x="39" y="228"/>
                  </a:lnTo>
                  <a:lnTo>
                    <a:pt x="23" y="208"/>
                  </a:lnTo>
                  <a:lnTo>
                    <a:pt x="9" y="186"/>
                  </a:lnTo>
                  <a:lnTo>
                    <a:pt x="2" y="161"/>
                  </a:lnTo>
                  <a:lnTo>
                    <a:pt x="0" y="135"/>
                  </a:lnTo>
                  <a:lnTo>
                    <a:pt x="2" y="107"/>
                  </a:lnTo>
                  <a:lnTo>
                    <a:pt x="9" y="83"/>
                  </a:lnTo>
                  <a:lnTo>
                    <a:pt x="23" y="60"/>
                  </a:lnTo>
                  <a:lnTo>
                    <a:pt x="39" y="40"/>
                  </a:lnTo>
                  <a:lnTo>
                    <a:pt x="58" y="23"/>
                  </a:lnTo>
                  <a:lnTo>
                    <a:pt x="81" y="11"/>
                  </a:lnTo>
                  <a:lnTo>
                    <a:pt x="106" y="4"/>
                  </a:lnTo>
                  <a:lnTo>
                    <a:pt x="1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1" name="Freeform 902"/>
            <p:cNvSpPr>
              <a:spLocks/>
            </p:cNvSpPr>
            <p:nvPr/>
          </p:nvSpPr>
          <p:spPr bwMode="auto">
            <a:xfrm>
              <a:off x="1746" y="1314"/>
              <a:ext cx="195" cy="67"/>
            </a:xfrm>
            <a:custGeom>
              <a:avLst/>
              <a:gdLst>
                <a:gd name="T0" fmla="*/ 133 w 780"/>
                <a:gd name="T1" fmla="*/ 0 h 267"/>
                <a:gd name="T2" fmla="*/ 646 w 780"/>
                <a:gd name="T3" fmla="*/ 0 h 267"/>
                <a:gd name="T4" fmla="*/ 673 w 780"/>
                <a:gd name="T5" fmla="*/ 3 h 267"/>
                <a:gd name="T6" fmla="*/ 699 w 780"/>
                <a:gd name="T7" fmla="*/ 11 h 267"/>
                <a:gd name="T8" fmla="*/ 721 w 780"/>
                <a:gd name="T9" fmla="*/ 23 h 267"/>
                <a:gd name="T10" fmla="*/ 741 w 780"/>
                <a:gd name="T11" fmla="*/ 39 h 267"/>
                <a:gd name="T12" fmla="*/ 757 w 780"/>
                <a:gd name="T13" fmla="*/ 59 h 267"/>
                <a:gd name="T14" fmla="*/ 769 w 780"/>
                <a:gd name="T15" fmla="*/ 81 h 267"/>
                <a:gd name="T16" fmla="*/ 777 w 780"/>
                <a:gd name="T17" fmla="*/ 106 h 267"/>
                <a:gd name="T18" fmla="*/ 780 w 780"/>
                <a:gd name="T19" fmla="*/ 133 h 267"/>
                <a:gd name="T20" fmla="*/ 777 w 780"/>
                <a:gd name="T21" fmla="*/ 160 h 267"/>
                <a:gd name="T22" fmla="*/ 769 w 780"/>
                <a:gd name="T23" fmla="*/ 185 h 267"/>
                <a:gd name="T24" fmla="*/ 757 w 780"/>
                <a:gd name="T25" fmla="*/ 208 h 267"/>
                <a:gd name="T26" fmla="*/ 741 w 780"/>
                <a:gd name="T27" fmla="*/ 227 h 267"/>
                <a:gd name="T28" fmla="*/ 721 w 780"/>
                <a:gd name="T29" fmla="*/ 244 h 267"/>
                <a:gd name="T30" fmla="*/ 699 w 780"/>
                <a:gd name="T31" fmla="*/ 256 h 267"/>
                <a:gd name="T32" fmla="*/ 673 w 780"/>
                <a:gd name="T33" fmla="*/ 264 h 267"/>
                <a:gd name="T34" fmla="*/ 646 w 780"/>
                <a:gd name="T35" fmla="*/ 267 h 267"/>
                <a:gd name="T36" fmla="*/ 133 w 780"/>
                <a:gd name="T37" fmla="*/ 267 h 267"/>
                <a:gd name="T38" fmla="*/ 106 w 780"/>
                <a:gd name="T39" fmla="*/ 264 h 267"/>
                <a:gd name="T40" fmla="*/ 82 w 780"/>
                <a:gd name="T41" fmla="*/ 256 h 267"/>
                <a:gd name="T42" fmla="*/ 59 w 780"/>
                <a:gd name="T43" fmla="*/ 244 h 267"/>
                <a:gd name="T44" fmla="*/ 39 w 780"/>
                <a:gd name="T45" fmla="*/ 227 h 267"/>
                <a:gd name="T46" fmla="*/ 22 w 780"/>
                <a:gd name="T47" fmla="*/ 208 h 267"/>
                <a:gd name="T48" fmla="*/ 10 w 780"/>
                <a:gd name="T49" fmla="*/ 185 h 267"/>
                <a:gd name="T50" fmla="*/ 3 w 780"/>
                <a:gd name="T51" fmla="*/ 160 h 267"/>
                <a:gd name="T52" fmla="*/ 0 w 780"/>
                <a:gd name="T53" fmla="*/ 133 h 267"/>
                <a:gd name="T54" fmla="*/ 3 w 780"/>
                <a:gd name="T55" fmla="*/ 106 h 267"/>
                <a:gd name="T56" fmla="*/ 10 w 780"/>
                <a:gd name="T57" fmla="*/ 81 h 267"/>
                <a:gd name="T58" fmla="*/ 22 w 780"/>
                <a:gd name="T59" fmla="*/ 59 h 267"/>
                <a:gd name="T60" fmla="*/ 39 w 780"/>
                <a:gd name="T61" fmla="*/ 39 h 267"/>
                <a:gd name="T62" fmla="*/ 59 w 780"/>
                <a:gd name="T63" fmla="*/ 23 h 267"/>
                <a:gd name="T64" fmla="*/ 82 w 780"/>
                <a:gd name="T65" fmla="*/ 11 h 267"/>
                <a:gd name="T66" fmla="*/ 106 w 780"/>
                <a:gd name="T67" fmla="*/ 3 h 267"/>
                <a:gd name="T68" fmla="*/ 133 w 780"/>
                <a:gd name="T69" fmla="*/ 0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0" h="267">
                  <a:moveTo>
                    <a:pt x="133" y="0"/>
                  </a:moveTo>
                  <a:lnTo>
                    <a:pt x="646" y="0"/>
                  </a:lnTo>
                  <a:lnTo>
                    <a:pt x="673" y="3"/>
                  </a:lnTo>
                  <a:lnTo>
                    <a:pt x="699" y="11"/>
                  </a:lnTo>
                  <a:lnTo>
                    <a:pt x="721" y="23"/>
                  </a:lnTo>
                  <a:lnTo>
                    <a:pt x="741" y="39"/>
                  </a:lnTo>
                  <a:lnTo>
                    <a:pt x="757" y="59"/>
                  </a:lnTo>
                  <a:lnTo>
                    <a:pt x="769" y="81"/>
                  </a:lnTo>
                  <a:lnTo>
                    <a:pt x="777" y="106"/>
                  </a:lnTo>
                  <a:lnTo>
                    <a:pt x="780" y="133"/>
                  </a:lnTo>
                  <a:lnTo>
                    <a:pt x="777" y="160"/>
                  </a:lnTo>
                  <a:lnTo>
                    <a:pt x="769" y="185"/>
                  </a:lnTo>
                  <a:lnTo>
                    <a:pt x="757" y="208"/>
                  </a:lnTo>
                  <a:lnTo>
                    <a:pt x="741" y="227"/>
                  </a:lnTo>
                  <a:lnTo>
                    <a:pt x="721" y="244"/>
                  </a:lnTo>
                  <a:lnTo>
                    <a:pt x="699" y="256"/>
                  </a:lnTo>
                  <a:lnTo>
                    <a:pt x="673" y="264"/>
                  </a:lnTo>
                  <a:lnTo>
                    <a:pt x="646" y="267"/>
                  </a:lnTo>
                  <a:lnTo>
                    <a:pt x="133" y="267"/>
                  </a:lnTo>
                  <a:lnTo>
                    <a:pt x="106" y="264"/>
                  </a:lnTo>
                  <a:lnTo>
                    <a:pt x="82" y="256"/>
                  </a:lnTo>
                  <a:lnTo>
                    <a:pt x="59" y="244"/>
                  </a:lnTo>
                  <a:lnTo>
                    <a:pt x="39" y="227"/>
                  </a:lnTo>
                  <a:lnTo>
                    <a:pt x="22" y="208"/>
                  </a:lnTo>
                  <a:lnTo>
                    <a:pt x="10" y="185"/>
                  </a:lnTo>
                  <a:lnTo>
                    <a:pt x="3" y="160"/>
                  </a:lnTo>
                  <a:lnTo>
                    <a:pt x="0" y="133"/>
                  </a:lnTo>
                  <a:lnTo>
                    <a:pt x="3" y="106"/>
                  </a:lnTo>
                  <a:lnTo>
                    <a:pt x="10" y="81"/>
                  </a:lnTo>
                  <a:lnTo>
                    <a:pt x="22" y="59"/>
                  </a:lnTo>
                  <a:lnTo>
                    <a:pt x="39" y="39"/>
                  </a:lnTo>
                  <a:lnTo>
                    <a:pt x="59" y="23"/>
                  </a:lnTo>
                  <a:lnTo>
                    <a:pt x="82" y="11"/>
                  </a:lnTo>
                  <a:lnTo>
                    <a:pt x="106" y="3"/>
                  </a:lnTo>
                  <a:lnTo>
                    <a:pt x="1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2" name="Freeform 903"/>
            <p:cNvSpPr>
              <a:spLocks/>
            </p:cNvSpPr>
            <p:nvPr/>
          </p:nvSpPr>
          <p:spPr bwMode="auto">
            <a:xfrm>
              <a:off x="1718" y="764"/>
              <a:ext cx="159" cy="384"/>
            </a:xfrm>
            <a:custGeom>
              <a:avLst/>
              <a:gdLst>
                <a:gd name="T0" fmla="*/ 134 w 636"/>
                <a:gd name="T1" fmla="*/ 0 h 1533"/>
                <a:gd name="T2" fmla="*/ 160 w 636"/>
                <a:gd name="T3" fmla="*/ 2 h 1533"/>
                <a:gd name="T4" fmla="*/ 184 w 636"/>
                <a:gd name="T5" fmla="*/ 9 h 1533"/>
                <a:gd name="T6" fmla="*/ 207 w 636"/>
                <a:gd name="T7" fmla="*/ 22 h 1533"/>
                <a:gd name="T8" fmla="*/ 228 w 636"/>
                <a:gd name="T9" fmla="*/ 38 h 1533"/>
                <a:gd name="T10" fmla="*/ 596 w 636"/>
                <a:gd name="T11" fmla="*/ 407 h 1533"/>
                <a:gd name="T12" fmla="*/ 608 w 636"/>
                <a:gd name="T13" fmla="*/ 421 h 1533"/>
                <a:gd name="T14" fmla="*/ 619 w 636"/>
                <a:gd name="T15" fmla="*/ 439 h 1533"/>
                <a:gd name="T16" fmla="*/ 628 w 636"/>
                <a:gd name="T17" fmla="*/ 460 h 1533"/>
                <a:gd name="T18" fmla="*/ 634 w 636"/>
                <a:gd name="T19" fmla="*/ 484 h 1533"/>
                <a:gd name="T20" fmla="*/ 636 w 636"/>
                <a:gd name="T21" fmla="*/ 512 h 1533"/>
                <a:gd name="T22" fmla="*/ 636 w 636"/>
                <a:gd name="T23" fmla="*/ 1399 h 1533"/>
                <a:gd name="T24" fmla="*/ 633 w 636"/>
                <a:gd name="T25" fmla="*/ 1426 h 1533"/>
                <a:gd name="T26" fmla="*/ 625 w 636"/>
                <a:gd name="T27" fmla="*/ 1452 h 1533"/>
                <a:gd name="T28" fmla="*/ 613 w 636"/>
                <a:gd name="T29" fmla="*/ 1474 h 1533"/>
                <a:gd name="T30" fmla="*/ 596 w 636"/>
                <a:gd name="T31" fmla="*/ 1493 h 1533"/>
                <a:gd name="T32" fmla="*/ 576 w 636"/>
                <a:gd name="T33" fmla="*/ 1510 h 1533"/>
                <a:gd name="T34" fmla="*/ 554 w 636"/>
                <a:gd name="T35" fmla="*/ 1522 h 1533"/>
                <a:gd name="T36" fmla="*/ 529 w 636"/>
                <a:gd name="T37" fmla="*/ 1530 h 1533"/>
                <a:gd name="T38" fmla="*/ 502 w 636"/>
                <a:gd name="T39" fmla="*/ 1533 h 1533"/>
                <a:gd name="T40" fmla="*/ 475 w 636"/>
                <a:gd name="T41" fmla="*/ 1530 h 1533"/>
                <a:gd name="T42" fmla="*/ 450 w 636"/>
                <a:gd name="T43" fmla="*/ 1522 h 1533"/>
                <a:gd name="T44" fmla="*/ 428 w 636"/>
                <a:gd name="T45" fmla="*/ 1510 h 1533"/>
                <a:gd name="T46" fmla="*/ 408 w 636"/>
                <a:gd name="T47" fmla="*/ 1493 h 1533"/>
                <a:gd name="T48" fmla="*/ 392 w 636"/>
                <a:gd name="T49" fmla="*/ 1474 h 1533"/>
                <a:gd name="T50" fmla="*/ 380 w 636"/>
                <a:gd name="T51" fmla="*/ 1452 h 1533"/>
                <a:gd name="T52" fmla="*/ 372 w 636"/>
                <a:gd name="T53" fmla="*/ 1426 h 1533"/>
                <a:gd name="T54" fmla="*/ 369 w 636"/>
                <a:gd name="T55" fmla="*/ 1399 h 1533"/>
                <a:gd name="T56" fmla="*/ 369 w 636"/>
                <a:gd name="T57" fmla="*/ 557 h 1533"/>
                <a:gd name="T58" fmla="*/ 40 w 636"/>
                <a:gd name="T59" fmla="*/ 228 h 1533"/>
                <a:gd name="T60" fmla="*/ 22 w 636"/>
                <a:gd name="T61" fmla="*/ 207 h 1533"/>
                <a:gd name="T62" fmla="*/ 10 w 636"/>
                <a:gd name="T63" fmla="*/ 183 h 1533"/>
                <a:gd name="T64" fmla="*/ 2 w 636"/>
                <a:gd name="T65" fmla="*/ 158 h 1533"/>
                <a:gd name="T66" fmla="*/ 0 w 636"/>
                <a:gd name="T67" fmla="*/ 133 h 1533"/>
                <a:gd name="T68" fmla="*/ 2 w 636"/>
                <a:gd name="T69" fmla="*/ 107 h 1533"/>
                <a:gd name="T70" fmla="*/ 10 w 636"/>
                <a:gd name="T71" fmla="*/ 82 h 1533"/>
                <a:gd name="T72" fmla="*/ 22 w 636"/>
                <a:gd name="T73" fmla="*/ 59 h 1533"/>
                <a:gd name="T74" fmla="*/ 40 w 636"/>
                <a:gd name="T75" fmla="*/ 38 h 1533"/>
                <a:gd name="T76" fmla="*/ 61 w 636"/>
                <a:gd name="T77" fmla="*/ 22 h 1533"/>
                <a:gd name="T78" fmla="*/ 84 w 636"/>
                <a:gd name="T79" fmla="*/ 9 h 1533"/>
                <a:gd name="T80" fmla="*/ 108 w 636"/>
                <a:gd name="T81" fmla="*/ 2 h 1533"/>
                <a:gd name="T82" fmla="*/ 134 w 636"/>
                <a:gd name="T83" fmla="*/ 0 h 1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36" h="1533">
                  <a:moveTo>
                    <a:pt x="134" y="0"/>
                  </a:moveTo>
                  <a:lnTo>
                    <a:pt x="160" y="2"/>
                  </a:lnTo>
                  <a:lnTo>
                    <a:pt x="184" y="9"/>
                  </a:lnTo>
                  <a:lnTo>
                    <a:pt x="207" y="22"/>
                  </a:lnTo>
                  <a:lnTo>
                    <a:pt x="228" y="38"/>
                  </a:lnTo>
                  <a:lnTo>
                    <a:pt x="596" y="407"/>
                  </a:lnTo>
                  <a:lnTo>
                    <a:pt x="608" y="421"/>
                  </a:lnTo>
                  <a:lnTo>
                    <a:pt x="619" y="439"/>
                  </a:lnTo>
                  <a:lnTo>
                    <a:pt x="628" y="460"/>
                  </a:lnTo>
                  <a:lnTo>
                    <a:pt x="634" y="484"/>
                  </a:lnTo>
                  <a:lnTo>
                    <a:pt x="636" y="512"/>
                  </a:lnTo>
                  <a:lnTo>
                    <a:pt x="636" y="1399"/>
                  </a:lnTo>
                  <a:lnTo>
                    <a:pt x="633" y="1426"/>
                  </a:lnTo>
                  <a:lnTo>
                    <a:pt x="625" y="1452"/>
                  </a:lnTo>
                  <a:lnTo>
                    <a:pt x="613" y="1474"/>
                  </a:lnTo>
                  <a:lnTo>
                    <a:pt x="596" y="1493"/>
                  </a:lnTo>
                  <a:lnTo>
                    <a:pt x="576" y="1510"/>
                  </a:lnTo>
                  <a:lnTo>
                    <a:pt x="554" y="1522"/>
                  </a:lnTo>
                  <a:lnTo>
                    <a:pt x="529" y="1530"/>
                  </a:lnTo>
                  <a:lnTo>
                    <a:pt x="502" y="1533"/>
                  </a:lnTo>
                  <a:lnTo>
                    <a:pt x="475" y="1530"/>
                  </a:lnTo>
                  <a:lnTo>
                    <a:pt x="450" y="1522"/>
                  </a:lnTo>
                  <a:lnTo>
                    <a:pt x="428" y="1510"/>
                  </a:lnTo>
                  <a:lnTo>
                    <a:pt x="408" y="1493"/>
                  </a:lnTo>
                  <a:lnTo>
                    <a:pt x="392" y="1474"/>
                  </a:lnTo>
                  <a:lnTo>
                    <a:pt x="380" y="1452"/>
                  </a:lnTo>
                  <a:lnTo>
                    <a:pt x="372" y="1426"/>
                  </a:lnTo>
                  <a:lnTo>
                    <a:pt x="369" y="1399"/>
                  </a:lnTo>
                  <a:lnTo>
                    <a:pt x="369" y="557"/>
                  </a:lnTo>
                  <a:lnTo>
                    <a:pt x="40" y="228"/>
                  </a:lnTo>
                  <a:lnTo>
                    <a:pt x="22" y="207"/>
                  </a:lnTo>
                  <a:lnTo>
                    <a:pt x="10" y="183"/>
                  </a:lnTo>
                  <a:lnTo>
                    <a:pt x="2" y="158"/>
                  </a:lnTo>
                  <a:lnTo>
                    <a:pt x="0" y="133"/>
                  </a:lnTo>
                  <a:lnTo>
                    <a:pt x="2" y="107"/>
                  </a:lnTo>
                  <a:lnTo>
                    <a:pt x="10" y="82"/>
                  </a:lnTo>
                  <a:lnTo>
                    <a:pt x="22" y="59"/>
                  </a:lnTo>
                  <a:lnTo>
                    <a:pt x="40" y="38"/>
                  </a:lnTo>
                  <a:lnTo>
                    <a:pt x="61" y="22"/>
                  </a:lnTo>
                  <a:lnTo>
                    <a:pt x="84" y="9"/>
                  </a:lnTo>
                  <a:lnTo>
                    <a:pt x="108" y="2"/>
                  </a:lnTo>
                  <a:lnTo>
                    <a:pt x="1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3" name="Freeform 904"/>
            <p:cNvSpPr>
              <a:spLocks/>
            </p:cNvSpPr>
            <p:nvPr/>
          </p:nvSpPr>
          <p:spPr bwMode="auto">
            <a:xfrm>
              <a:off x="1884" y="764"/>
              <a:ext cx="85" cy="85"/>
            </a:xfrm>
            <a:custGeom>
              <a:avLst/>
              <a:gdLst>
                <a:gd name="T0" fmla="*/ 204 w 337"/>
                <a:gd name="T1" fmla="*/ 0 h 338"/>
                <a:gd name="T2" fmla="*/ 230 w 337"/>
                <a:gd name="T3" fmla="*/ 2 h 338"/>
                <a:gd name="T4" fmla="*/ 254 w 337"/>
                <a:gd name="T5" fmla="*/ 10 h 338"/>
                <a:gd name="T6" fmla="*/ 277 w 337"/>
                <a:gd name="T7" fmla="*/ 22 h 338"/>
                <a:gd name="T8" fmla="*/ 298 w 337"/>
                <a:gd name="T9" fmla="*/ 38 h 338"/>
                <a:gd name="T10" fmla="*/ 315 w 337"/>
                <a:gd name="T11" fmla="*/ 59 h 338"/>
                <a:gd name="T12" fmla="*/ 327 w 337"/>
                <a:gd name="T13" fmla="*/ 83 h 338"/>
                <a:gd name="T14" fmla="*/ 335 w 337"/>
                <a:gd name="T15" fmla="*/ 108 h 338"/>
                <a:gd name="T16" fmla="*/ 337 w 337"/>
                <a:gd name="T17" fmla="*/ 133 h 338"/>
                <a:gd name="T18" fmla="*/ 335 w 337"/>
                <a:gd name="T19" fmla="*/ 159 h 338"/>
                <a:gd name="T20" fmla="*/ 327 w 337"/>
                <a:gd name="T21" fmla="*/ 184 h 338"/>
                <a:gd name="T22" fmla="*/ 315 w 337"/>
                <a:gd name="T23" fmla="*/ 207 h 338"/>
                <a:gd name="T24" fmla="*/ 298 w 337"/>
                <a:gd name="T25" fmla="*/ 228 h 338"/>
                <a:gd name="T26" fmla="*/ 227 w 337"/>
                <a:gd name="T27" fmla="*/ 298 h 338"/>
                <a:gd name="T28" fmla="*/ 206 w 337"/>
                <a:gd name="T29" fmla="*/ 316 h 338"/>
                <a:gd name="T30" fmla="*/ 183 w 337"/>
                <a:gd name="T31" fmla="*/ 328 h 338"/>
                <a:gd name="T32" fmla="*/ 158 w 337"/>
                <a:gd name="T33" fmla="*/ 335 h 338"/>
                <a:gd name="T34" fmla="*/ 133 w 337"/>
                <a:gd name="T35" fmla="*/ 338 h 338"/>
                <a:gd name="T36" fmla="*/ 107 w 337"/>
                <a:gd name="T37" fmla="*/ 334 h 338"/>
                <a:gd name="T38" fmla="*/ 83 w 337"/>
                <a:gd name="T39" fmla="*/ 328 h 338"/>
                <a:gd name="T40" fmla="*/ 60 w 337"/>
                <a:gd name="T41" fmla="*/ 316 h 338"/>
                <a:gd name="T42" fmla="*/ 39 w 337"/>
                <a:gd name="T43" fmla="*/ 298 h 338"/>
                <a:gd name="T44" fmla="*/ 22 w 337"/>
                <a:gd name="T45" fmla="*/ 277 h 338"/>
                <a:gd name="T46" fmla="*/ 10 w 337"/>
                <a:gd name="T47" fmla="*/ 254 h 338"/>
                <a:gd name="T48" fmla="*/ 3 w 337"/>
                <a:gd name="T49" fmla="*/ 229 h 338"/>
                <a:gd name="T50" fmla="*/ 0 w 337"/>
                <a:gd name="T51" fmla="*/ 203 h 338"/>
                <a:gd name="T52" fmla="*/ 3 w 337"/>
                <a:gd name="T53" fmla="*/ 178 h 338"/>
                <a:gd name="T54" fmla="*/ 10 w 337"/>
                <a:gd name="T55" fmla="*/ 153 h 338"/>
                <a:gd name="T56" fmla="*/ 22 w 337"/>
                <a:gd name="T57" fmla="*/ 130 h 338"/>
                <a:gd name="T58" fmla="*/ 39 w 337"/>
                <a:gd name="T59" fmla="*/ 109 h 338"/>
                <a:gd name="T60" fmla="*/ 110 w 337"/>
                <a:gd name="T61" fmla="*/ 38 h 338"/>
                <a:gd name="T62" fmla="*/ 131 w 337"/>
                <a:gd name="T63" fmla="*/ 22 h 338"/>
                <a:gd name="T64" fmla="*/ 154 w 337"/>
                <a:gd name="T65" fmla="*/ 10 h 338"/>
                <a:gd name="T66" fmla="*/ 179 w 337"/>
                <a:gd name="T67" fmla="*/ 2 h 338"/>
                <a:gd name="T68" fmla="*/ 204 w 337"/>
                <a:gd name="T69"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7" h="338">
                  <a:moveTo>
                    <a:pt x="204" y="0"/>
                  </a:moveTo>
                  <a:lnTo>
                    <a:pt x="230" y="2"/>
                  </a:lnTo>
                  <a:lnTo>
                    <a:pt x="254" y="10"/>
                  </a:lnTo>
                  <a:lnTo>
                    <a:pt x="277" y="22"/>
                  </a:lnTo>
                  <a:lnTo>
                    <a:pt x="298" y="38"/>
                  </a:lnTo>
                  <a:lnTo>
                    <a:pt x="315" y="59"/>
                  </a:lnTo>
                  <a:lnTo>
                    <a:pt x="327" y="83"/>
                  </a:lnTo>
                  <a:lnTo>
                    <a:pt x="335" y="108"/>
                  </a:lnTo>
                  <a:lnTo>
                    <a:pt x="337" y="133"/>
                  </a:lnTo>
                  <a:lnTo>
                    <a:pt x="335" y="159"/>
                  </a:lnTo>
                  <a:lnTo>
                    <a:pt x="327" y="184"/>
                  </a:lnTo>
                  <a:lnTo>
                    <a:pt x="315" y="207"/>
                  </a:lnTo>
                  <a:lnTo>
                    <a:pt x="298" y="228"/>
                  </a:lnTo>
                  <a:lnTo>
                    <a:pt x="227" y="298"/>
                  </a:lnTo>
                  <a:lnTo>
                    <a:pt x="206" y="316"/>
                  </a:lnTo>
                  <a:lnTo>
                    <a:pt x="183" y="328"/>
                  </a:lnTo>
                  <a:lnTo>
                    <a:pt x="158" y="335"/>
                  </a:lnTo>
                  <a:lnTo>
                    <a:pt x="133" y="338"/>
                  </a:lnTo>
                  <a:lnTo>
                    <a:pt x="107" y="334"/>
                  </a:lnTo>
                  <a:lnTo>
                    <a:pt x="83" y="328"/>
                  </a:lnTo>
                  <a:lnTo>
                    <a:pt x="60" y="316"/>
                  </a:lnTo>
                  <a:lnTo>
                    <a:pt x="39" y="298"/>
                  </a:lnTo>
                  <a:lnTo>
                    <a:pt x="22" y="277"/>
                  </a:lnTo>
                  <a:lnTo>
                    <a:pt x="10" y="254"/>
                  </a:lnTo>
                  <a:lnTo>
                    <a:pt x="3" y="229"/>
                  </a:lnTo>
                  <a:lnTo>
                    <a:pt x="0" y="203"/>
                  </a:lnTo>
                  <a:lnTo>
                    <a:pt x="3" y="178"/>
                  </a:lnTo>
                  <a:lnTo>
                    <a:pt x="10" y="153"/>
                  </a:lnTo>
                  <a:lnTo>
                    <a:pt x="22" y="130"/>
                  </a:lnTo>
                  <a:lnTo>
                    <a:pt x="39" y="109"/>
                  </a:lnTo>
                  <a:lnTo>
                    <a:pt x="110" y="38"/>
                  </a:lnTo>
                  <a:lnTo>
                    <a:pt x="131" y="22"/>
                  </a:lnTo>
                  <a:lnTo>
                    <a:pt x="154" y="10"/>
                  </a:lnTo>
                  <a:lnTo>
                    <a:pt x="179" y="2"/>
                  </a:lnTo>
                  <a:lnTo>
                    <a:pt x="2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14" name="Group 907"/>
          <p:cNvGrpSpPr>
            <a:grpSpLocks noChangeAspect="1"/>
          </p:cNvGrpSpPr>
          <p:nvPr/>
        </p:nvGrpSpPr>
        <p:grpSpPr bwMode="auto">
          <a:xfrm>
            <a:off x="4859102" y="2833940"/>
            <a:ext cx="228727" cy="251170"/>
            <a:chOff x="5050" y="367"/>
            <a:chExt cx="693" cy="761"/>
          </a:xfrm>
          <a:solidFill>
            <a:schemeClr val="tx1">
              <a:lumMod val="65000"/>
              <a:lumOff val="35000"/>
            </a:schemeClr>
          </a:solidFill>
        </p:grpSpPr>
        <p:sp>
          <p:nvSpPr>
            <p:cNvPr id="815" name="Freeform 909"/>
            <p:cNvSpPr>
              <a:spLocks noEditPoints="1"/>
            </p:cNvSpPr>
            <p:nvPr/>
          </p:nvSpPr>
          <p:spPr bwMode="auto">
            <a:xfrm>
              <a:off x="5163" y="484"/>
              <a:ext cx="466" cy="644"/>
            </a:xfrm>
            <a:custGeom>
              <a:avLst/>
              <a:gdLst>
                <a:gd name="T0" fmla="*/ 862 w 2331"/>
                <a:gd name="T1" fmla="*/ 345 h 3218"/>
                <a:gd name="T2" fmla="*/ 550 w 2331"/>
                <a:gd name="T3" fmla="*/ 536 h 3218"/>
                <a:gd name="T4" fmla="*/ 349 w 2331"/>
                <a:gd name="T5" fmla="*/ 831 h 3218"/>
                <a:gd name="T6" fmla="*/ 297 w 2331"/>
                <a:gd name="T7" fmla="*/ 1189 h 3218"/>
                <a:gd name="T8" fmla="*/ 360 w 2331"/>
                <a:gd name="T9" fmla="*/ 1475 h 3218"/>
                <a:gd name="T10" fmla="*/ 475 w 2331"/>
                <a:gd name="T11" fmla="*/ 1692 h 3218"/>
                <a:gd name="T12" fmla="*/ 609 w 2331"/>
                <a:gd name="T13" fmla="*/ 1893 h 3218"/>
                <a:gd name="T14" fmla="*/ 692 w 2331"/>
                <a:gd name="T15" fmla="*/ 2119 h 3218"/>
                <a:gd name="T16" fmla="*/ 743 w 2331"/>
                <a:gd name="T17" fmla="*/ 2274 h 3218"/>
                <a:gd name="T18" fmla="*/ 1546 w 2331"/>
                <a:gd name="T19" fmla="*/ 2312 h 3218"/>
                <a:gd name="T20" fmla="*/ 1632 w 2331"/>
                <a:gd name="T21" fmla="*/ 2199 h 3218"/>
                <a:gd name="T22" fmla="*/ 1677 w 2331"/>
                <a:gd name="T23" fmla="*/ 1979 h 3218"/>
                <a:gd name="T24" fmla="*/ 1803 w 2331"/>
                <a:gd name="T25" fmla="*/ 1768 h 3218"/>
                <a:gd name="T26" fmla="*/ 1927 w 2331"/>
                <a:gd name="T27" fmla="*/ 1569 h 3218"/>
                <a:gd name="T28" fmla="*/ 2018 w 2331"/>
                <a:gd name="T29" fmla="*/ 1314 h 3218"/>
                <a:gd name="T30" fmla="*/ 2023 w 2331"/>
                <a:gd name="T31" fmla="*/ 971 h 3218"/>
                <a:gd name="T32" fmla="*/ 1877 w 2331"/>
                <a:gd name="T33" fmla="*/ 643 h 3218"/>
                <a:gd name="T34" fmla="*/ 1605 w 2331"/>
                <a:gd name="T35" fmla="*/ 405 h 3218"/>
                <a:gd name="T36" fmla="*/ 1245 w 2331"/>
                <a:gd name="T37" fmla="*/ 297 h 3218"/>
                <a:gd name="T38" fmla="*/ 1445 w 2331"/>
                <a:gd name="T39" fmla="*/ 34 h 3218"/>
                <a:gd name="T40" fmla="*/ 1853 w 2331"/>
                <a:gd name="T41" fmla="*/ 217 h 3218"/>
                <a:gd name="T42" fmla="*/ 2156 w 2331"/>
                <a:gd name="T43" fmla="*/ 530 h 3218"/>
                <a:gd name="T44" fmla="*/ 2315 w 2331"/>
                <a:gd name="T45" fmla="*/ 937 h 3218"/>
                <a:gd name="T46" fmla="*/ 2313 w 2331"/>
                <a:gd name="T47" fmla="*/ 1340 h 3218"/>
                <a:gd name="T48" fmla="*/ 2222 w 2331"/>
                <a:gd name="T49" fmla="*/ 1637 h 3218"/>
                <a:gd name="T50" fmla="*/ 2097 w 2331"/>
                <a:gd name="T51" fmla="*/ 1859 h 3218"/>
                <a:gd name="T52" fmla="*/ 1970 w 2331"/>
                <a:gd name="T53" fmla="*/ 2052 h 3218"/>
                <a:gd name="T54" fmla="*/ 1926 w 2331"/>
                <a:gd name="T55" fmla="*/ 2224 h 3218"/>
                <a:gd name="T56" fmla="*/ 1806 w 2331"/>
                <a:gd name="T57" fmla="*/ 2471 h 3218"/>
                <a:gd name="T58" fmla="*/ 1708 w 2331"/>
                <a:gd name="T59" fmla="*/ 2637 h 3218"/>
                <a:gd name="T60" fmla="*/ 1700 w 2331"/>
                <a:gd name="T61" fmla="*/ 2793 h 3218"/>
                <a:gd name="T62" fmla="*/ 1696 w 2331"/>
                <a:gd name="T63" fmla="*/ 2865 h 3218"/>
                <a:gd name="T64" fmla="*/ 1661 w 2331"/>
                <a:gd name="T65" fmla="*/ 2960 h 3218"/>
                <a:gd name="T66" fmla="*/ 1540 w 2331"/>
                <a:gd name="T67" fmla="*/ 3065 h 3218"/>
                <a:gd name="T68" fmla="*/ 1360 w 2331"/>
                <a:gd name="T69" fmla="*/ 3194 h 3218"/>
                <a:gd name="T70" fmla="*/ 1023 w 2331"/>
                <a:gd name="T71" fmla="*/ 3216 h 3218"/>
                <a:gd name="T72" fmla="*/ 875 w 2331"/>
                <a:gd name="T73" fmla="*/ 3101 h 3218"/>
                <a:gd name="T74" fmla="*/ 697 w 2331"/>
                <a:gd name="T75" fmla="*/ 2996 h 3218"/>
                <a:gd name="T76" fmla="*/ 638 w 2331"/>
                <a:gd name="T77" fmla="*/ 2885 h 3218"/>
                <a:gd name="T78" fmla="*/ 633 w 2331"/>
                <a:gd name="T79" fmla="*/ 2835 h 3218"/>
                <a:gd name="T80" fmla="*/ 626 w 2331"/>
                <a:gd name="T81" fmla="*/ 2702 h 3218"/>
                <a:gd name="T82" fmla="*/ 618 w 2331"/>
                <a:gd name="T83" fmla="*/ 2554 h 3218"/>
                <a:gd name="T84" fmla="*/ 432 w 2331"/>
                <a:gd name="T85" fmla="*/ 2328 h 3218"/>
                <a:gd name="T86" fmla="*/ 390 w 2331"/>
                <a:gd name="T87" fmla="*/ 2114 h 3218"/>
                <a:gd name="T88" fmla="*/ 284 w 2331"/>
                <a:gd name="T89" fmla="*/ 1933 h 3218"/>
                <a:gd name="T90" fmla="*/ 158 w 2331"/>
                <a:gd name="T91" fmla="*/ 1734 h 3218"/>
                <a:gd name="T92" fmla="*/ 47 w 2331"/>
                <a:gd name="T93" fmla="*/ 1469 h 3218"/>
                <a:gd name="T94" fmla="*/ 0 w 2331"/>
                <a:gd name="T95" fmla="*/ 1119 h 3218"/>
                <a:gd name="T96" fmla="*/ 91 w 2331"/>
                <a:gd name="T97" fmla="*/ 684 h 3218"/>
                <a:gd name="T98" fmla="*/ 342 w 2331"/>
                <a:gd name="T99" fmla="*/ 329 h 3218"/>
                <a:gd name="T100" fmla="*/ 713 w 2331"/>
                <a:gd name="T101" fmla="*/ 89 h 3218"/>
                <a:gd name="T102" fmla="*/ 1165 w 2331"/>
                <a:gd name="T103" fmla="*/ 0 h 3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31" h="3218">
                  <a:moveTo>
                    <a:pt x="1165" y="293"/>
                  </a:moveTo>
                  <a:lnTo>
                    <a:pt x="1086" y="297"/>
                  </a:lnTo>
                  <a:lnTo>
                    <a:pt x="1009" y="306"/>
                  </a:lnTo>
                  <a:lnTo>
                    <a:pt x="934" y="323"/>
                  </a:lnTo>
                  <a:lnTo>
                    <a:pt x="862" y="345"/>
                  </a:lnTo>
                  <a:lnTo>
                    <a:pt x="792" y="373"/>
                  </a:lnTo>
                  <a:lnTo>
                    <a:pt x="726" y="407"/>
                  </a:lnTo>
                  <a:lnTo>
                    <a:pt x="663" y="445"/>
                  </a:lnTo>
                  <a:lnTo>
                    <a:pt x="605" y="488"/>
                  </a:lnTo>
                  <a:lnTo>
                    <a:pt x="550" y="536"/>
                  </a:lnTo>
                  <a:lnTo>
                    <a:pt x="500" y="587"/>
                  </a:lnTo>
                  <a:lnTo>
                    <a:pt x="455" y="643"/>
                  </a:lnTo>
                  <a:lnTo>
                    <a:pt x="414" y="703"/>
                  </a:lnTo>
                  <a:lnTo>
                    <a:pt x="379" y="765"/>
                  </a:lnTo>
                  <a:lnTo>
                    <a:pt x="349" y="831"/>
                  </a:lnTo>
                  <a:lnTo>
                    <a:pt x="326" y="900"/>
                  </a:lnTo>
                  <a:lnTo>
                    <a:pt x="309" y="971"/>
                  </a:lnTo>
                  <a:lnTo>
                    <a:pt x="298" y="1044"/>
                  </a:lnTo>
                  <a:lnTo>
                    <a:pt x="295" y="1119"/>
                  </a:lnTo>
                  <a:lnTo>
                    <a:pt x="297" y="1189"/>
                  </a:lnTo>
                  <a:lnTo>
                    <a:pt x="303" y="1253"/>
                  </a:lnTo>
                  <a:lnTo>
                    <a:pt x="313" y="1314"/>
                  </a:lnTo>
                  <a:lnTo>
                    <a:pt x="326" y="1371"/>
                  </a:lnTo>
                  <a:lnTo>
                    <a:pt x="342" y="1425"/>
                  </a:lnTo>
                  <a:lnTo>
                    <a:pt x="360" y="1475"/>
                  </a:lnTo>
                  <a:lnTo>
                    <a:pt x="380" y="1523"/>
                  </a:lnTo>
                  <a:lnTo>
                    <a:pt x="403" y="1569"/>
                  </a:lnTo>
                  <a:lnTo>
                    <a:pt x="426" y="1612"/>
                  </a:lnTo>
                  <a:lnTo>
                    <a:pt x="451" y="1652"/>
                  </a:lnTo>
                  <a:lnTo>
                    <a:pt x="475" y="1692"/>
                  </a:lnTo>
                  <a:lnTo>
                    <a:pt x="502" y="1730"/>
                  </a:lnTo>
                  <a:lnTo>
                    <a:pt x="526" y="1767"/>
                  </a:lnTo>
                  <a:lnTo>
                    <a:pt x="555" y="1809"/>
                  </a:lnTo>
                  <a:lnTo>
                    <a:pt x="583" y="1851"/>
                  </a:lnTo>
                  <a:lnTo>
                    <a:pt x="609" y="1893"/>
                  </a:lnTo>
                  <a:lnTo>
                    <a:pt x="633" y="1934"/>
                  </a:lnTo>
                  <a:lnTo>
                    <a:pt x="654" y="1979"/>
                  </a:lnTo>
                  <a:lnTo>
                    <a:pt x="670" y="2023"/>
                  </a:lnTo>
                  <a:lnTo>
                    <a:pt x="684" y="2070"/>
                  </a:lnTo>
                  <a:lnTo>
                    <a:pt x="692" y="2119"/>
                  </a:lnTo>
                  <a:lnTo>
                    <a:pt x="695" y="2170"/>
                  </a:lnTo>
                  <a:lnTo>
                    <a:pt x="698" y="2199"/>
                  </a:lnTo>
                  <a:lnTo>
                    <a:pt x="709" y="2226"/>
                  </a:lnTo>
                  <a:lnTo>
                    <a:pt x="723" y="2251"/>
                  </a:lnTo>
                  <a:lnTo>
                    <a:pt x="743" y="2274"/>
                  </a:lnTo>
                  <a:lnTo>
                    <a:pt x="763" y="2294"/>
                  </a:lnTo>
                  <a:lnTo>
                    <a:pt x="785" y="2312"/>
                  </a:lnTo>
                  <a:lnTo>
                    <a:pt x="805" y="2328"/>
                  </a:lnTo>
                  <a:lnTo>
                    <a:pt x="1525" y="2328"/>
                  </a:lnTo>
                  <a:lnTo>
                    <a:pt x="1546" y="2312"/>
                  </a:lnTo>
                  <a:lnTo>
                    <a:pt x="1567" y="2294"/>
                  </a:lnTo>
                  <a:lnTo>
                    <a:pt x="1589" y="2274"/>
                  </a:lnTo>
                  <a:lnTo>
                    <a:pt x="1607" y="2251"/>
                  </a:lnTo>
                  <a:lnTo>
                    <a:pt x="1622" y="2226"/>
                  </a:lnTo>
                  <a:lnTo>
                    <a:pt x="1632" y="2199"/>
                  </a:lnTo>
                  <a:lnTo>
                    <a:pt x="1636" y="2170"/>
                  </a:lnTo>
                  <a:lnTo>
                    <a:pt x="1638" y="2119"/>
                  </a:lnTo>
                  <a:lnTo>
                    <a:pt x="1647" y="2070"/>
                  </a:lnTo>
                  <a:lnTo>
                    <a:pt x="1660" y="2023"/>
                  </a:lnTo>
                  <a:lnTo>
                    <a:pt x="1677" y="1979"/>
                  </a:lnTo>
                  <a:lnTo>
                    <a:pt x="1697" y="1936"/>
                  </a:lnTo>
                  <a:lnTo>
                    <a:pt x="1722" y="1893"/>
                  </a:lnTo>
                  <a:lnTo>
                    <a:pt x="1747" y="1851"/>
                  </a:lnTo>
                  <a:lnTo>
                    <a:pt x="1775" y="1810"/>
                  </a:lnTo>
                  <a:lnTo>
                    <a:pt x="1803" y="1768"/>
                  </a:lnTo>
                  <a:lnTo>
                    <a:pt x="1829" y="1731"/>
                  </a:lnTo>
                  <a:lnTo>
                    <a:pt x="1854" y="1693"/>
                  </a:lnTo>
                  <a:lnTo>
                    <a:pt x="1879" y="1654"/>
                  </a:lnTo>
                  <a:lnTo>
                    <a:pt x="1905" y="1612"/>
                  </a:lnTo>
                  <a:lnTo>
                    <a:pt x="1927" y="1569"/>
                  </a:lnTo>
                  <a:lnTo>
                    <a:pt x="1950" y="1523"/>
                  </a:lnTo>
                  <a:lnTo>
                    <a:pt x="1971" y="1475"/>
                  </a:lnTo>
                  <a:lnTo>
                    <a:pt x="1989" y="1425"/>
                  </a:lnTo>
                  <a:lnTo>
                    <a:pt x="2005" y="1371"/>
                  </a:lnTo>
                  <a:lnTo>
                    <a:pt x="2018" y="1314"/>
                  </a:lnTo>
                  <a:lnTo>
                    <a:pt x="2027" y="1253"/>
                  </a:lnTo>
                  <a:lnTo>
                    <a:pt x="2033" y="1189"/>
                  </a:lnTo>
                  <a:lnTo>
                    <a:pt x="2036" y="1119"/>
                  </a:lnTo>
                  <a:lnTo>
                    <a:pt x="2032" y="1044"/>
                  </a:lnTo>
                  <a:lnTo>
                    <a:pt x="2023" y="971"/>
                  </a:lnTo>
                  <a:lnTo>
                    <a:pt x="2005" y="899"/>
                  </a:lnTo>
                  <a:lnTo>
                    <a:pt x="1982" y="831"/>
                  </a:lnTo>
                  <a:lnTo>
                    <a:pt x="1953" y="765"/>
                  </a:lnTo>
                  <a:lnTo>
                    <a:pt x="1917" y="702"/>
                  </a:lnTo>
                  <a:lnTo>
                    <a:pt x="1877" y="643"/>
                  </a:lnTo>
                  <a:lnTo>
                    <a:pt x="1831" y="587"/>
                  </a:lnTo>
                  <a:lnTo>
                    <a:pt x="1781" y="536"/>
                  </a:lnTo>
                  <a:lnTo>
                    <a:pt x="1726" y="488"/>
                  </a:lnTo>
                  <a:lnTo>
                    <a:pt x="1667" y="444"/>
                  </a:lnTo>
                  <a:lnTo>
                    <a:pt x="1605" y="405"/>
                  </a:lnTo>
                  <a:lnTo>
                    <a:pt x="1539" y="373"/>
                  </a:lnTo>
                  <a:lnTo>
                    <a:pt x="1469" y="345"/>
                  </a:lnTo>
                  <a:lnTo>
                    <a:pt x="1396" y="323"/>
                  </a:lnTo>
                  <a:lnTo>
                    <a:pt x="1322" y="306"/>
                  </a:lnTo>
                  <a:lnTo>
                    <a:pt x="1245" y="297"/>
                  </a:lnTo>
                  <a:lnTo>
                    <a:pt x="1165" y="293"/>
                  </a:lnTo>
                  <a:close/>
                  <a:moveTo>
                    <a:pt x="1165" y="0"/>
                  </a:moveTo>
                  <a:lnTo>
                    <a:pt x="1260" y="4"/>
                  </a:lnTo>
                  <a:lnTo>
                    <a:pt x="1354" y="16"/>
                  </a:lnTo>
                  <a:lnTo>
                    <a:pt x="1445" y="34"/>
                  </a:lnTo>
                  <a:lnTo>
                    <a:pt x="1534" y="58"/>
                  </a:lnTo>
                  <a:lnTo>
                    <a:pt x="1618" y="89"/>
                  </a:lnTo>
                  <a:lnTo>
                    <a:pt x="1700" y="126"/>
                  </a:lnTo>
                  <a:lnTo>
                    <a:pt x="1778" y="169"/>
                  </a:lnTo>
                  <a:lnTo>
                    <a:pt x="1853" y="217"/>
                  </a:lnTo>
                  <a:lnTo>
                    <a:pt x="1923" y="270"/>
                  </a:lnTo>
                  <a:lnTo>
                    <a:pt x="1989" y="329"/>
                  </a:lnTo>
                  <a:lnTo>
                    <a:pt x="2049" y="391"/>
                  </a:lnTo>
                  <a:lnTo>
                    <a:pt x="2106" y="459"/>
                  </a:lnTo>
                  <a:lnTo>
                    <a:pt x="2156" y="530"/>
                  </a:lnTo>
                  <a:lnTo>
                    <a:pt x="2201" y="605"/>
                  </a:lnTo>
                  <a:lnTo>
                    <a:pt x="2239" y="684"/>
                  </a:lnTo>
                  <a:lnTo>
                    <a:pt x="2271" y="767"/>
                  </a:lnTo>
                  <a:lnTo>
                    <a:pt x="2297" y="850"/>
                  </a:lnTo>
                  <a:lnTo>
                    <a:pt x="2315" y="937"/>
                  </a:lnTo>
                  <a:lnTo>
                    <a:pt x="2327" y="1027"/>
                  </a:lnTo>
                  <a:lnTo>
                    <a:pt x="2331" y="1119"/>
                  </a:lnTo>
                  <a:lnTo>
                    <a:pt x="2328" y="1197"/>
                  </a:lnTo>
                  <a:lnTo>
                    <a:pt x="2322" y="1271"/>
                  </a:lnTo>
                  <a:lnTo>
                    <a:pt x="2313" y="1340"/>
                  </a:lnTo>
                  <a:lnTo>
                    <a:pt x="2299" y="1407"/>
                  </a:lnTo>
                  <a:lnTo>
                    <a:pt x="2284" y="1469"/>
                  </a:lnTo>
                  <a:lnTo>
                    <a:pt x="2266" y="1528"/>
                  </a:lnTo>
                  <a:lnTo>
                    <a:pt x="2244" y="1584"/>
                  </a:lnTo>
                  <a:lnTo>
                    <a:pt x="2222" y="1637"/>
                  </a:lnTo>
                  <a:lnTo>
                    <a:pt x="2198" y="1686"/>
                  </a:lnTo>
                  <a:lnTo>
                    <a:pt x="2174" y="1732"/>
                  </a:lnTo>
                  <a:lnTo>
                    <a:pt x="2148" y="1778"/>
                  </a:lnTo>
                  <a:lnTo>
                    <a:pt x="2122" y="1820"/>
                  </a:lnTo>
                  <a:lnTo>
                    <a:pt x="2097" y="1859"/>
                  </a:lnTo>
                  <a:lnTo>
                    <a:pt x="2072" y="1896"/>
                  </a:lnTo>
                  <a:lnTo>
                    <a:pt x="2047" y="1932"/>
                  </a:lnTo>
                  <a:lnTo>
                    <a:pt x="2018" y="1976"/>
                  </a:lnTo>
                  <a:lnTo>
                    <a:pt x="1991" y="2016"/>
                  </a:lnTo>
                  <a:lnTo>
                    <a:pt x="1970" y="2052"/>
                  </a:lnTo>
                  <a:lnTo>
                    <a:pt x="1953" y="2084"/>
                  </a:lnTo>
                  <a:lnTo>
                    <a:pt x="1941" y="2114"/>
                  </a:lnTo>
                  <a:lnTo>
                    <a:pt x="1932" y="2142"/>
                  </a:lnTo>
                  <a:lnTo>
                    <a:pt x="1930" y="2170"/>
                  </a:lnTo>
                  <a:lnTo>
                    <a:pt x="1926" y="2224"/>
                  </a:lnTo>
                  <a:lnTo>
                    <a:pt x="1915" y="2276"/>
                  </a:lnTo>
                  <a:lnTo>
                    <a:pt x="1899" y="2328"/>
                  </a:lnTo>
                  <a:lnTo>
                    <a:pt x="1873" y="2378"/>
                  </a:lnTo>
                  <a:lnTo>
                    <a:pt x="1843" y="2426"/>
                  </a:lnTo>
                  <a:lnTo>
                    <a:pt x="1806" y="2471"/>
                  </a:lnTo>
                  <a:lnTo>
                    <a:pt x="1763" y="2514"/>
                  </a:lnTo>
                  <a:lnTo>
                    <a:pt x="1713" y="2554"/>
                  </a:lnTo>
                  <a:lnTo>
                    <a:pt x="1712" y="2578"/>
                  </a:lnTo>
                  <a:lnTo>
                    <a:pt x="1711" y="2606"/>
                  </a:lnTo>
                  <a:lnTo>
                    <a:pt x="1708" y="2637"/>
                  </a:lnTo>
                  <a:lnTo>
                    <a:pt x="1707" y="2670"/>
                  </a:lnTo>
                  <a:lnTo>
                    <a:pt x="1705" y="2702"/>
                  </a:lnTo>
                  <a:lnTo>
                    <a:pt x="1704" y="2734"/>
                  </a:lnTo>
                  <a:lnTo>
                    <a:pt x="1701" y="2765"/>
                  </a:lnTo>
                  <a:lnTo>
                    <a:pt x="1700" y="2793"/>
                  </a:lnTo>
                  <a:lnTo>
                    <a:pt x="1699" y="2816"/>
                  </a:lnTo>
                  <a:lnTo>
                    <a:pt x="1697" y="2835"/>
                  </a:lnTo>
                  <a:lnTo>
                    <a:pt x="1697" y="2847"/>
                  </a:lnTo>
                  <a:lnTo>
                    <a:pt x="1696" y="2850"/>
                  </a:lnTo>
                  <a:lnTo>
                    <a:pt x="1696" y="2865"/>
                  </a:lnTo>
                  <a:lnTo>
                    <a:pt x="1694" y="2881"/>
                  </a:lnTo>
                  <a:lnTo>
                    <a:pt x="1689" y="2899"/>
                  </a:lnTo>
                  <a:lnTo>
                    <a:pt x="1683" y="2918"/>
                  </a:lnTo>
                  <a:lnTo>
                    <a:pt x="1673" y="2940"/>
                  </a:lnTo>
                  <a:lnTo>
                    <a:pt x="1661" y="2960"/>
                  </a:lnTo>
                  <a:lnTo>
                    <a:pt x="1646" y="2982"/>
                  </a:lnTo>
                  <a:lnTo>
                    <a:pt x="1626" y="3004"/>
                  </a:lnTo>
                  <a:lnTo>
                    <a:pt x="1602" y="3025"/>
                  </a:lnTo>
                  <a:lnTo>
                    <a:pt x="1573" y="3046"/>
                  </a:lnTo>
                  <a:lnTo>
                    <a:pt x="1540" y="3065"/>
                  </a:lnTo>
                  <a:lnTo>
                    <a:pt x="1501" y="3084"/>
                  </a:lnTo>
                  <a:lnTo>
                    <a:pt x="1455" y="3101"/>
                  </a:lnTo>
                  <a:lnTo>
                    <a:pt x="1429" y="3135"/>
                  </a:lnTo>
                  <a:lnTo>
                    <a:pt x="1396" y="3166"/>
                  </a:lnTo>
                  <a:lnTo>
                    <a:pt x="1360" y="3194"/>
                  </a:lnTo>
                  <a:lnTo>
                    <a:pt x="1335" y="3208"/>
                  </a:lnTo>
                  <a:lnTo>
                    <a:pt x="1307" y="3216"/>
                  </a:lnTo>
                  <a:lnTo>
                    <a:pt x="1279" y="3218"/>
                  </a:lnTo>
                  <a:lnTo>
                    <a:pt x="1052" y="3218"/>
                  </a:lnTo>
                  <a:lnTo>
                    <a:pt x="1023" y="3216"/>
                  </a:lnTo>
                  <a:lnTo>
                    <a:pt x="996" y="3208"/>
                  </a:lnTo>
                  <a:lnTo>
                    <a:pt x="970" y="3194"/>
                  </a:lnTo>
                  <a:lnTo>
                    <a:pt x="934" y="3166"/>
                  </a:lnTo>
                  <a:lnTo>
                    <a:pt x="902" y="3135"/>
                  </a:lnTo>
                  <a:lnTo>
                    <a:pt x="875" y="3101"/>
                  </a:lnTo>
                  <a:lnTo>
                    <a:pt x="827" y="3082"/>
                  </a:lnTo>
                  <a:lnTo>
                    <a:pt x="786" y="3063"/>
                  </a:lnTo>
                  <a:lnTo>
                    <a:pt x="750" y="3041"/>
                  </a:lnTo>
                  <a:lnTo>
                    <a:pt x="721" y="3019"/>
                  </a:lnTo>
                  <a:lnTo>
                    <a:pt x="697" y="2996"/>
                  </a:lnTo>
                  <a:lnTo>
                    <a:pt x="678" y="2972"/>
                  </a:lnTo>
                  <a:lnTo>
                    <a:pt x="663" y="2949"/>
                  </a:lnTo>
                  <a:lnTo>
                    <a:pt x="651" y="2927"/>
                  </a:lnTo>
                  <a:lnTo>
                    <a:pt x="644" y="2905"/>
                  </a:lnTo>
                  <a:lnTo>
                    <a:pt x="638" y="2885"/>
                  </a:lnTo>
                  <a:lnTo>
                    <a:pt x="636" y="2867"/>
                  </a:lnTo>
                  <a:lnTo>
                    <a:pt x="634" y="2850"/>
                  </a:lnTo>
                  <a:lnTo>
                    <a:pt x="634" y="2850"/>
                  </a:lnTo>
                  <a:lnTo>
                    <a:pt x="634" y="2847"/>
                  </a:lnTo>
                  <a:lnTo>
                    <a:pt x="633" y="2835"/>
                  </a:lnTo>
                  <a:lnTo>
                    <a:pt x="632" y="2816"/>
                  </a:lnTo>
                  <a:lnTo>
                    <a:pt x="631" y="2793"/>
                  </a:lnTo>
                  <a:lnTo>
                    <a:pt x="630" y="2765"/>
                  </a:lnTo>
                  <a:lnTo>
                    <a:pt x="627" y="2734"/>
                  </a:lnTo>
                  <a:lnTo>
                    <a:pt x="626" y="2702"/>
                  </a:lnTo>
                  <a:lnTo>
                    <a:pt x="624" y="2670"/>
                  </a:lnTo>
                  <a:lnTo>
                    <a:pt x="622" y="2637"/>
                  </a:lnTo>
                  <a:lnTo>
                    <a:pt x="620" y="2606"/>
                  </a:lnTo>
                  <a:lnTo>
                    <a:pt x="619" y="2578"/>
                  </a:lnTo>
                  <a:lnTo>
                    <a:pt x="618" y="2554"/>
                  </a:lnTo>
                  <a:lnTo>
                    <a:pt x="568" y="2514"/>
                  </a:lnTo>
                  <a:lnTo>
                    <a:pt x="525" y="2471"/>
                  </a:lnTo>
                  <a:lnTo>
                    <a:pt x="487" y="2426"/>
                  </a:lnTo>
                  <a:lnTo>
                    <a:pt x="457" y="2378"/>
                  </a:lnTo>
                  <a:lnTo>
                    <a:pt x="432" y="2328"/>
                  </a:lnTo>
                  <a:lnTo>
                    <a:pt x="415" y="2276"/>
                  </a:lnTo>
                  <a:lnTo>
                    <a:pt x="404" y="2224"/>
                  </a:lnTo>
                  <a:lnTo>
                    <a:pt x="401" y="2170"/>
                  </a:lnTo>
                  <a:lnTo>
                    <a:pt x="398" y="2142"/>
                  </a:lnTo>
                  <a:lnTo>
                    <a:pt x="390" y="2114"/>
                  </a:lnTo>
                  <a:lnTo>
                    <a:pt x="378" y="2084"/>
                  </a:lnTo>
                  <a:lnTo>
                    <a:pt x="361" y="2052"/>
                  </a:lnTo>
                  <a:lnTo>
                    <a:pt x="339" y="2016"/>
                  </a:lnTo>
                  <a:lnTo>
                    <a:pt x="314" y="1976"/>
                  </a:lnTo>
                  <a:lnTo>
                    <a:pt x="284" y="1933"/>
                  </a:lnTo>
                  <a:lnTo>
                    <a:pt x="260" y="1897"/>
                  </a:lnTo>
                  <a:lnTo>
                    <a:pt x="235" y="1859"/>
                  </a:lnTo>
                  <a:lnTo>
                    <a:pt x="208" y="1820"/>
                  </a:lnTo>
                  <a:lnTo>
                    <a:pt x="183" y="1778"/>
                  </a:lnTo>
                  <a:lnTo>
                    <a:pt x="158" y="1734"/>
                  </a:lnTo>
                  <a:lnTo>
                    <a:pt x="132" y="1686"/>
                  </a:lnTo>
                  <a:lnTo>
                    <a:pt x="108" y="1637"/>
                  </a:lnTo>
                  <a:lnTo>
                    <a:pt x="87" y="1584"/>
                  </a:lnTo>
                  <a:lnTo>
                    <a:pt x="65" y="1528"/>
                  </a:lnTo>
                  <a:lnTo>
                    <a:pt x="47" y="1469"/>
                  </a:lnTo>
                  <a:lnTo>
                    <a:pt x="31" y="1407"/>
                  </a:lnTo>
                  <a:lnTo>
                    <a:pt x="18" y="1340"/>
                  </a:lnTo>
                  <a:lnTo>
                    <a:pt x="8" y="1271"/>
                  </a:lnTo>
                  <a:lnTo>
                    <a:pt x="2" y="1197"/>
                  </a:lnTo>
                  <a:lnTo>
                    <a:pt x="0" y="1119"/>
                  </a:lnTo>
                  <a:lnTo>
                    <a:pt x="3" y="1027"/>
                  </a:lnTo>
                  <a:lnTo>
                    <a:pt x="16" y="937"/>
                  </a:lnTo>
                  <a:lnTo>
                    <a:pt x="34" y="850"/>
                  </a:lnTo>
                  <a:lnTo>
                    <a:pt x="60" y="767"/>
                  </a:lnTo>
                  <a:lnTo>
                    <a:pt x="91" y="684"/>
                  </a:lnTo>
                  <a:lnTo>
                    <a:pt x="130" y="605"/>
                  </a:lnTo>
                  <a:lnTo>
                    <a:pt x="174" y="530"/>
                  </a:lnTo>
                  <a:lnTo>
                    <a:pt x="225" y="459"/>
                  </a:lnTo>
                  <a:lnTo>
                    <a:pt x="282" y="391"/>
                  </a:lnTo>
                  <a:lnTo>
                    <a:pt x="342" y="329"/>
                  </a:lnTo>
                  <a:lnTo>
                    <a:pt x="408" y="270"/>
                  </a:lnTo>
                  <a:lnTo>
                    <a:pt x="478" y="217"/>
                  </a:lnTo>
                  <a:lnTo>
                    <a:pt x="553" y="169"/>
                  </a:lnTo>
                  <a:lnTo>
                    <a:pt x="631" y="126"/>
                  </a:lnTo>
                  <a:lnTo>
                    <a:pt x="713" y="89"/>
                  </a:lnTo>
                  <a:lnTo>
                    <a:pt x="798" y="58"/>
                  </a:lnTo>
                  <a:lnTo>
                    <a:pt x="886" y="34"/>
                  </a:lnTo>
                  <a:lnTo>
                    <a:pt x="976" y="16"/>
                  </a:lnTo>
                  <a:lnTo>
                    <a:pt x="1070" y="4"/>
                  </a:lnTo>
                  <a:lnTo>
                    <a:pt x="11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6" name="Freeform 910"/>
            <p:cNvSpPr>
              <a:spLocks/>
            </p:cNvSpPr>
            <p:nvPr/>
          </p:nvSpPr>
          <p:spPr bwMode="auto">
            <a:xfrm>
              <a:off x="5382" y="367"/>
              <a:ext cx="29" cy="73"/>
            </a:xfrm>
            <a:custGeom>
              <a:avLst/>
              <a:gdLst>
                <a:gd name="T0" fmla="*/ 73 w 147"/>
                <a:gd name="T1" fmla="*/ 0 h 364"/>
                <a:gd name="T2" fmla="*/ 73 w 147"/>
                <a:gd name="T3" fmla="*/ 0 h 364"/>
                <a:gd name="T4" fmla="*/ 93 w 147"/>
                <a:gd name="T5" fmla="*/ 2 h 364"/>
                <a:gd name="T6" fmla="*/ 111 w 147"/>
                <a:gd name="T7" fmla="*/ 9 h 364"/>
                <a:gd name="T8" fmla="*/ 125 w 147"/>
                <a:gd name="T9" fmla="*/ 21 h 364"/>
                <a:gd name="T10" fmla="*/ 137 w 147"/>
                <a:gd name="T11" fmla="*/ 36 h 364"/>
                <a:gd name="T12" fmla="*/ 144 w 147"/>
                <a:gd name="T13" fmla="*/ 53 h 364"/>
                <a:gd name="T14" fmla="*/ 147 w 147"/>
                <a:gd name="T15" fmla="*/ 73 h 364"/>
                <a:gd name="T16" fmla="*/ 147 w 147"/>
                <a:gd name="T17" fmla="*/ 291 h 364"/>
                <a:gd name="T18" fmla="*/ 144 w 147"/>
                <a:gd name="T19" fmla="*/ 312 h 364"/>
                <a:gd name="T20" fmla="*/ 137 w 147"/>
                <a:gd name="T21" fmla="*/ 328 h 364"/>
                <a:gd name="T22" fmla="*/ 125 w 147"/>
                <a:gd name="T23" fmla="*/ 344 h 364"/>
                <a:gd name="T24" fmla="*/ 111 w 147"/>
                <a:gd name="T25" fmla="*/ 355 h 364"/>
                <a:gd name="T26" fmla="*/ 93 w 147"/>
                <a:gd name="T27" fmla="*/ 362 h 364"/>
                <a:gd name="T28" fmla="*/ 73 w 147"/>
                <a:gd name="T29" fmla="*/ 364 h 364"/>
                <a:gd name="T30" fmla="*/ 54 w 147"/>
                <a:gd name="T31" fmla="*/ 362 h 364"/>
                <a:gd name="T32" fmla="*/ 36 w 147"/>
                <a:gd name="T33" fmla="*/ 355 h 364"/>
                <a:gd name="T34" fmla="*/ 22 w 147"/>
                <a:gd name="T35" fmla="*/ 344 h 364"/>
                <a:gd name="T36" fmla="*/ 10 w 147"/>
                <a:gd name="T37" fmla="*/ 328 h 364"/>
                <a:gd name="T38" fmla="*/ 2 w 147"/>
                <a:gd name="T39" fmla="*/ 312 h 364"/>
                <a:gd name="T40" fmla="*/ 0 w 147"/>
                <a:gd name="T41" fmla="*/ 291 h 364"/>
                <a:gd name="T42" fmla="*/ 0 w 147"/>
                <a:gd name="T43" fmla="*/ 73 h 364"/>
                <a:gd name="T44" fmla="*/ 2 w 147"/>
                <a:gd name="T45" fmla="*/ 53 h 364"/>
                <a:gd name="T46" fmla="*/ 10 w 147"/>
                <a:gd name="T47" fmla="*/ 36 h 364"/>
                <a:gd name="T48" fmla="*/ 22 w 147"/>
                <a:gd name="T49" fmla="*/ 21 h 364"/>
                <a:gd name="T50" fmla="*/ 36 w 147"/>
                <a:gd name="T51" fmla="*/ 9 h 364"/>
                <a:gd name="T52" fmla="*/ 54 w 147"/>
                <a:gd name="T53" fmla="*/ 2 h 364"/>
                <a:gd name="T54" fmla="*/ 73 w 147"/>
                <a:gd name="T55" fmla="*/ 0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7" h="364">
                  <a:moveTo>
                    <a:pt x="73" y="0"/>
                  </a:moveTo>
                  <a:lnTo>
                    <a:pt x="73" y="0"/>
                  </a:lnTo>
                  <a:lnTo>
                    <a:pt x="93" y="2"/>
                  </a:lnTo>
                  <a:lnTo>
                    <a:pt x="111" y="9"/>
                  </a:lnTo>
                  <a:lnTo>
                    <a:pt x="125" y="21"/>
                  </a:lnTo>
                  <a:lnTo>
                    <a:pt x="137" y="36"/>
                  </a:lnTo>
                  <a:lnTo>
                    <a:pt x="144" y="53"/>
                  </a:lnTo>
                  <a:lnTo>
                    <a:pt x="147" y="73"/>
                  </a:lnTo>
                  <a:lnTo>
                    <a:pt x="147" y="291"/>
                  </a:lnTo>
                  <a:lnTo>
                    <a:pt x="144" y="312"/>
                  </a:lnTo>
                  <a:lnTo>
                    <a:pt x="137" y="328"/>
                  </a:lnTo>
                  <a:lnTo>
                    <a:pt x="125" y="344"/>
                  </a:lnTo>
                  <a:lnTo>
                    <a:pt x="111" y="355"/>
                  </a:lnTo>
                  <a:lnTo>
                    <a:pt x="93" y="362"/>
                  </a:lnTo>
                  <a:lnTo>
                    <a:pt x="73" y="364"/>
                  </a:lnTo>
                  <a:lnTo>
                    <a:pt x="54" y="362"/>
                  </a:lnTo>
                  <a:lnTo>
                    <a:pt x="36" y="355"/>
                  </a:lnTo>
                  <a:lnTo>
                    <a:pt x="22" y="344"/>
                  </a:lnTo>
                  <a:lnTo>
                    <a:pt x="10" y="328"/>
                  </a:lnTo>
                  <a:lnTo>
                    <a:pt x="2" y="312"/>
                  </a:lnTo>
                  <a:lnTo>
                    <a:pt x="0" y="291"/>
                  </a:lnTo>
                  <a:lnTo>
                    <a:pt x="0" y="73"/>
                  </a:lnTo>
                  <a:lnTo>
                    <a:pt x="2" y="53"/>
                  </a:lnTo>
                  <a:lnTo>
                    <a:pt x="10" y="36"/>
                  </a:lnTo>
                  <a:lnTo>
                    <a:pt x="22" y="21"/>
                  </a:lnTo>
                  <a:lnTo>
                    <a:pt x="36" y="9"/>
                  </a:lnTo>
                  <a:lnTo>
                    <a:pt x="54"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7" name="Freeform 911"/>
            <p:cNvSpPr>
              <a:spLocks/>
            </p:cNvSpPr>
            <p:nvPr/>
          </p:nvSpPr>
          <p:spPr bwMode="auto">
            <a:xfrm>
              <a:off x="5216" y="411"/>
              <a:ext cx="51" cy="68"/>
            </a:xfrm>
            <a:custGeom>
              <a:avLst/>
              <a:gdLst>
                <a:gd name="T0" fmla="*/ 74 w 258"/>
                <a:gd name="T1" fmla="*/ 0 h 337"/>
                <a:gd name="T2" fmla="*/ 93 w 258"/>
                <a:gd name="T3" fmla="*/ 2 h 337"/>
                <a:gd name="T4" fmla="*/ 110 w 258"/>
                <a:gd name="T5" fmla="*/ 9 h 337"/>
                <a:gd name="T6" fmla="*/ 126 w 258"/>
                <a:gd name="T7" fmla="*/ 21 h 337"/>
                <a:gd name="T8" fmla="*/ 138 w 258"/>
                <a:gd name="T9" fmla="*/ 37 h 337"/>
                <a:gd name="T10" fmla="*/ 248 w 258"/>
                <a:gd name="T11" fmla="*/ 227 h 337"/>
                <a:gd name="T12" fmla="*/ 256 w 258"/>
                <a:gd name="T13" fmla="*/ 245 h 337"/>
                <a:gd name="T14" fmla="*/ 258 w 258"/>
                <a:gd name="T15" fmla="*/ 264 h 337"/>
                <a:gd name="T16" fmla="*/ 256 w 258"/>
                <a:gd name="T17" fmla="*/ 282 h 337"/>
                <a:gd name="T18" fmla="*/ 248 w 258"/>
                <a:gd name="T19" fmla="*/ 300 h 337"/>
                <a:gd name="T20" fmla="*/ 238 w 258"/>
                <a:gd name="T21" fmla="*/ 315 h 337"/>
                <a:gd name="T22" fmla="*/ 222 w 258"/>
                <a:gd name="T23" fmla="*/ 327 h 337"/>
                <a:gd name="T24" fmla="*/ 204 w 258"/>
                <a:gd name="T25" fmla="*/ 334 h 337"/>
                <a:gd name="T26" fmla="*/ 185 w 258"/>
                <a:gd name="T27" fmla="*/ 337 h 337"/>
                <a:gd name="T28" fmla="*/ 165 w 258"/>
                <a:gd name="T29" fmla="*/ 334 h 337"/>
                <a:gd name="T30" fmla="*/ 148 w 258"/>
                <a:gd name="T31" fmla="*/ 327 h 337"/>
                <a:gd name="T32" fmla="*/ 133 w 258"/>
                <a:gd name="T33" fmla="*/ 315 h 337"/>
                <a:gd name="T34" fmla="*/ 121 w 258"/>
                <a:gd name="T35" fmla="*/ 300 h 337"/>
                <a:gd name="T36" fmla="*/ 10 w 258"/>
                <a:gd name="T37" fmla="*/ 110 h 337"/>
                <a:gd name="T38" fmla="*/ 3 w 258"/>
                <a:gd name="T39" fmla="*/ 92 h 337"/>
                <a:gd name="T40" fmla="*/ 0 w 258"/>
                <a:gd name="T41" fmla="*/ 73 h 337"/>
                <a:gd name="T42" fmla="*/ 3 w 258"/>
                <a:gd name="T43" fmla="*/ 55 h 337"/>
                <a:gd name="T44" fmla="*/ 10 w 258"/>
                <a:gd name="T45" fmla="*/ 37 h 337"/>
                <a:gd name="T46" fmla="*/ 22 w 258"/>
                <a:gd name="T47" fmla="*/ 22 h 337"/>
                <a:gd name="T48" fmla="*/ 36 w 258"/>
                <a:gd name="T49" fmla="*/ 10 h 337"/>
                <a:gd name="T50" fmla="*/ 56 w 258"/>
                <a:gd name="T51" fmla="*/ 2 h 337"/>
                <a:gd name="T52" fmla="*/ 74 w 258"/>
                <a:gd name="T53"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8" h="337">
                  <a:moveTo>
                    <a:pt x="74" y="0"/>
                  </a:moveTo>
                  <a:lnTo>
                    <a:pt x="93" y="2"/>
                  </a:lnTo>
                  <a:lnTo>
                    <a:pt x="110" y="9"/>
                  </a:lnTo>
                  <a:lnTo>
                    <a:pt x="126" y="21"/>
                  </a:lnTo>
                  <a:lnTo>
                    <a:pt x="138" y="37"/>
                  </a:lnTo>
                  <a:lnTo>
                    <a:pt x="248" y="227"/>
                  </a:lnTo>
                  <a:lnTo>
                    <a:pt x="256" y="245"/>
                  </a:lnTo>
                  <a:lnTo>
                    <a:pt x="258" y="264"/>
                  </a:lnTo>
                  <a:lnTo>
                    <a:pt x="256" y="282"/>
                  </a:lnTo>
                  <a:lnTo>
                    <a:pt x="248" y="300"/>
                  </a:lnTo>
                  <a:lnTo>
                    <a:pt x="238" y="315"/>
                  </a:lnTo>
                  <a:lnTo>
                    <a:pt x="222" y="327"/>
                  </a:lnTo>
                  <a:lnTo>
                    <a:pt x="204" y="334"/>
                  </a:lnTo>
                  <a:lnTo>
                    <a:pt x="185" y="337"/>
                  </a:lnTo>
                  <a:lnTo>
                    <a:pt x="165" y="334"/>
                  </a:lnTo>
                  <a:lnTo>
                    <a:pt x="148" y="327"/>
                  </a:lnTo>
                  <a:lnTo>
                    <a:pt x="133" y="315"/>
                  </a:lnTo>
                  <a:lnTo>
                    <a:pt x="121" y="300"/>
                  </a:lnTo>
                  <a:lnTo>
                    <a:pt x="10" y="110"/>
                  </a:lnTo>
                  <a:lnTo>
                    <a:pt x="3" y="92"/>
                  </a:lnTo>
                  <a:lnTo>
                    <a:pt x="0" y="73"/>
                  </a:lnTo>
                  <a:lnTo>
                    <a:pt x="3" y="55"/>
                  </a:lnTo>
                  <a:lnTo>
                    <a:pt x="10" y="37"/>
                  </a:lnTo>
                  <a:lnTo>
                    <a:pt x="22" y="22"/>
                  </a:lnTo>
                  <a:lnTo>
                    <a:pt x="36" y="10"/>
                  </a:lnTo>
                  <a:lnTo>
                    <a:pt x="56"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8" name="Freeform 912"/>
            <p:cNvSpPr>
              <a:spLocks/>
            </p:cNvSpPr>
            <p:nvPr/>
          </p:nvSpPr>
          <p:spPr bwMode="auto">
            <a:xfrm>
              <a:off x="5094" y="532"/>
              <a:ext cx="68" cy="51"/>
            </a:xfrm>
            <a:custGeom>
              <a:avLst/>
              <a:gdLst>
                <a:gd name="T0" fmla="*/ 73 w 338"/>
                <a:gd name="T1" fmla="*/ 0 h 256"/>
                <a:gd name="T2" fmla="*/ 91 w 338"/>
                <a:gd name="T3" fmla="*/ 3 h 256"/>
                <a:gd name="T4" fmla="*/ 110 w 338"/>
                <a:gd name="T5" fmla="*/ 10 h 256"/>
                <a:gd name="T6" fmla="*/ 302 w 338"/>
                <a:gd name="T7" fmla="*/ 119 h 256"/>
                <a:gd name="T8" fmla="*/ 317 w 338"/>
                <a:gd name="T9" fmla="*/ 132 h 256"/>
                <a:gd name="T10" fmla="*/ 328 w 338"/>
                <a:gd name="T11" fmla="*/ 146 h 256"/>
                <a:gd name="T12" fmla="*/ 335 w 338"/>
                <a:gd name="T13" fmla="*/ 164 h 256"/>
                <a:gd name="T14" fmla="*/ 338 w 338"/>
                <a:gd name="T15" fmla="*/ 182 h 256"/>
                <a:gd name="T16" fmla="*/ 335 w 338"/>
                <a:gd name="T17" fmla="*/ 201 h 256"/>
                <a:gd name="T18" fmla="*/ 328 w 338"/>
                <a:gd name="T19" fmla="*/ 219 h 256"/>
                <a:gd name="T20" fmla="*/ 316 w 338"/>
                <a:gd name="T21" fmla="*/ 235 h 256"/>
                <a:gd name="T22" fmla="*/ 301 w 338"/>
                <a:gd name="T23" fmla="*/ 247 h 256"/>
                <a:gd name="T24" fmla="*/ 282 w 338"/>
                <a:gd name="T25" fmla="*/ 254 h 256"/>
                <a:gd name="T26" fmla="*/ 264 w 338"/>
                <a:gd name="T27" fmla="*/ 256 h 256"/>
                <a:gd name="T28" fmla="*/ 245 w 338"/>
                <a:gd name="T29" fmla="*/ 254 h 256"/>
                <a:gd name="T30" fmla="*/ 227 w 338"/>
                <a:gd name="T31" fmla="*/ 245 h 256"/>
                <a:gd name="T32" fmla="*/ 36 w 338"/>
                <a:gd name="T33" fmla="*/ 137 h 256"/>
                <a:gd name="T34" fmla="*/ 20 w 338"/>
                <a:gd name="T35" fmla="*/ 125 h 256"/>
                <a:gd name="T36" fmla="*/ 9 w 338"/>
                <a:gd name="T37" fmla="*/ 109 h 256"/>
                <a:gd name="T38" fmla="*/ 2 w 338"/>
                <a:gd name="T39" fmla="*/ 92 h 256"/>
                <a:gd name="T40" fmla="*/ 0 w 338"/>
                <a:gd name="T41" fmla="*/ 73 h 256"/>
                <a:gd name="T42" fmla="*/ 2 w 338"/>
                <a:gd name="T43" fmla="*/ 54 h 256"/>
                <a:gd name="T44" fmla="*/ 9 w 338"/>
                <a:gd name="T45" fmla="*/ 36 h 256"/>
                <a:gd name="T46" fmla="*/ 21 w 338"/>
                <a:gd name="T47" fmla="*/ 21 h 256"/>
                <a:gd name="T48" fmla="*/ 37 w 338"/>
                <a:gd name="T49" fmla="*/ 10 h 256"/>
                <a:gd name="T50" fmla="*/ 54 w 338"/>
                <a:gd name="T51" fmla="*/ 3 h 256"/>
                <a:gd name="T52" fmla="*/ 73 w 338"/>
                <a:gd name="T53"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8" h="256">
                  <a:moveTo>
                    <a:pt x="73" y="0"/>
                  </a:moveTo>
                  <a:lnTo>
                    <a:pt x="91" y="3"/>
                  </a:lnTo>
                  <a:lnTo>
                    <a:pt x="110" y="10"/>
                  </a:lnTo>
                  <a:lnTo>
                    <a:pt x="302" y="119"/>
                  </a:lnTo>
                  <a:lnTo>
                    <a:pt x="317" y="132"/>
                  </a:lnTo>
                  <a:lnTo>
                    <a:pt x="328" y="146"/>
                  </a:lnTo>
                  <a:lnTo>
                    <a:pt x="335" y="164"/>
                  </a:lnTo>
                  <a:lnTo>
                    <a:pt x="338" y="182"/>
                  </a:lnTo>
                  <a:lnTo>
                    <a:pt x="335" y="201"/>
                  </a:lnTo>
                  <a:lnTo>
                    <a:pt x="328" y="219"/>
                  </a:lnTo>
                  <a:lnTo>
                    <a:pt x="316" y="235"/>
                  </a:lnTo>
                  <a:lnTo>
                    <a:pt x="301" y="247"/>
                  </a:lnTo>
                  <a:lnTo>
                    <a:pt x="282" y="254"/>
                  </a:lnTo>
                  <a:lnTo>
                    <a:pt x="264" y="256"/>
                  </a:lnTo>
                  <a:lnTo>
                    <a:pt x="245" y="254"/>
                  </a:lnTo>
                  <a:lnTo>
                    <a:pt x="227" y="245"/>
                  </a:lnTo>
                  <a:lnTo>
                    <a:pt x="36" y="137"/>
                  </a:lnTo>
                  <a:lnTo>
                    <a:pt x="20" y="125"/>
                  </a:lnTo>
                  <a:lnTo>
                    <a:pt x="9" y="109"/>
                  </a:lnTo>
                  <a:lnTo>
                    <a:pt x="2" y="92"/>
                  </a:lnTo>
                  <a:lnTo>
                    <a:pt x="0" y="73"/>
                  </a:lnTo>
                  <a:lnTo>
                    <a:pt x="2" y="54"/>
                  </a:lnTo>
                  <a:lnTo>
                    <a:pt x="9" y="36"/>
                  </a:lnTo>
                  <a:lnTo>
                    <a:pt x="21" y="21"/>
                  </a:lnTo>
                  <a:lnTo>
                    <a:pt x="37" y="10"/>
                  </a:lnTo>
                  <a:lnTo>
                    <a:pt x="54"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9" name="Freeform 913"/>
            <p:cNvSpPr>
              <a:spLocks/>
            </p:cNvSpPr>
            <p:nvPr/>
          </p:nvSpPr>
          <p:spPr bwMode="auto">
            <a:xfrm>
              <a:off x="5050" y="696"/>
              <a:ext cx="73" cy="30"/>
            </a:xfrm>
            <a:custGeom>
              <a:avLst/>
              <a:gdLst>
                <a:gd name="T0" fmla="*/ 73 w 368"/>
                <a:gd name="T1" fmla="*/ 0 h 147"/>
                <a:gd name="T2" fmla="*/ 295 w 368"/>
                <a:gd name="T3" fmla="*/ 0 h 147"/>
                <a:gd name="T4" fmla="*/ 314 w 368"/>
                <a:gd name="T5" fmla="*/ 3 h 147"/>
                <a:gd name="T6" fmla="*/ 332 w 368"/>
                <a:gd name="T7" fmla="*/ 11 h 147"/>
                <a:gd name="T8" fmla="*/ 347 w 368"/>
                <a:gd name="T9" fmla="*/ 21 h 147"/>
                <a:gd name="T10" fmla="*/ 359 w 368"/>
                <a:gd name="T11" fmla="*/ 37 h 147"/>
                <a:gd name="T12" fmla="*/ 366 w 368"/>
                <a:gd name="T13" fmla="*/ 54 h 147"/>
                <a:gd name="T14" fmla="*/ 368 w 368"/>
                <a:gd name="T15" fmla="*/ 74 h 147"/>
                <a:gd name="T16" fmla="*/ 366 w 368"/>
                <a:gd name="T17" fmla="*/ 93 h 147"/>
                <a:gd name="T18" fmla="*/ 359 w 368"/>
                <a:gd name="T19" fmla="*/ 110 h 147"/>
                <a:gd name="T20" fmla="*/ 347 w 368"/>
                <a:gd name="T21" fmla="*/ 125 h 147"/>
                <a:gd name="T22" fmla="*/ 332 w 368"/>
                <a:gd name="T23" fmla="*/ 136 h 147"/>
                <a:gd name="T24" fmla="*/ 314 w 368"/>
                <a:gd name="T25" fmla="*/ 144 h 147"/>
                <a:gd name="T26" fmla="*/ 295 w 368"/>
                <a:gd name="T27" fmla="*/ 147 h 147"/>
                <a:gd name="T28" fmla="*/ 73 w 368"/>
                <a:gd name="T29" fmla="*/ 147 h 147"/>
                <a:gd name="T30" fmla="*/ 54 w 368"/>
                <a:gd name="T31" fmla="*/ 144 h 147"/>
                <a:gd name="T32" fmla="*/ 37 w 368"/>
                <a:gd name="T33" fmla="*/ 136 h 147"/>
                <a:gd name="T34" fmla="*/ 21 w 368"/>
                <a:gd name="T35" fmla="*/ 125 h 147"/>
                <a:gd name="T36" fmla="*/ 11 w 368"/>
                <a:gd name="T37" fmla="*/ 110 h 147"/>
                <a:gd name="T38" fmla="*/ 2 w 368"/>
                <a:gd name="T39" fmla="*/ 93 h 147"/>
                <a:gd name="T40" fmla="*/ 0 w 368"/>
                <a:gd name="T41" fmla="*/ 74 h 147"/>
                <a:gd name="T42" fmla="*/ 2 w 368"/>
                <a:gd name="T43" fmla="*/ 54 h 147"/>
                <a:gd name="T44" fmla="*/ 11 w 368"/>
                <a:gd name="T45" fmla="*/ 37 h 147"/>
                <a:gd name="T46" fmla="*/ 21 w 368"/>
                <a:gd name="T47" fmla="*/ 21 h 147"/>
                <a:gd name="T48" fmla="*/ 37 w 368"/>
                <a:gd name="T49" fmla="*/ 11 h 147"/>
                <a:gd name="T50" fmla="*/ 54 w 368"/>
                <a:gd name="T51" fmla="*/ 3 h 147"/>
                <a:gd name="T52" fmla="*/ 73 w 368"/>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8" h="147">
                  <a:moveTo>
                    <a:pt x="73" y="0"/>
                  </a:moveTo>
                  <a:lnTo>
                    <a:pt x="295" y="0"/>
                  </a:lnTo>
                  <a:lnTo>
                    <a:pt x="314" y="3"/>
                  </a:lnTo>
                  <a:lnTo>
                    <a:pt x="332" y="11"/>
                  </a:lnTo>
                  <a:lnTo>
                    <a:pt x="347" y="21"/>
                  </a:lnTo>
                  <a:lnTo>
                    <a:pt x="359" y="37"/>
                  </a:lnTo>
                  <a:lnTo>
                    <a:pt x="366" y="54"/>
                  </a:lnTo>
                  <a:lnTo>
                    <a:pt x="368" y="74"/>
                  </a:lnTo>
                  <a:lnTo>
                    <a:pt x="366" y="93"/>
                  </a:lnTo>
                  <a:lnTo>
                    <a:pt x="359" y="110"/>
                  </a:lnTo>
                  <a:lnTo>
                    <a:pt x="347" y="125"/>
                  </a:lnTo>
                  <a:lnTo>
                    <a:pt x="332" y="136"/>
                  </a:lnTo>
                  <a:lnTo>
                    <a:pt x="314" y="144"/>
                  </a:lnTo>
                  <a:lnTo>
                    <a:pt x="295" y="147"/>
                  </a:lnTo>
                  <a:lnTo>
                    <a:pt x="73" y="147"/>
                  </a:lnTo>
                  <a:lnTo>
                    <a:pt x="54" y="144"/>
                  </a:lnTo>
                  <a:lnTo>
                    <a:pt x="37" y="136"/>
                  </a:lnTo>
                  <a:lnTo>
                    <a:pt x="21" y="125"/>
                  </a:lnTo>
                  <a:lnTo>
                    <a:pt x="11" y="110"/>
                  </a:lnTo>
                  <a:lnTo>
                    <a:pt x="2" y="93"/>
                  </a:lnTo>
                  <a:lnTo>
                    <a:pt x="0" y="74"/>
                  </a:lnTo>
                  <a:lnTo>
                    <a:pt x="2" y="54"/>
                  </a:lnTo>
                  <a:lnTo>
                    <a:pt x="11" y="37"/>
                  </a:lnTo>
                  <a:lnTo>
                    <a:pt x="21" y="21"/>
                  </a:lnTo>
                  <a:lnTo>
                    <a:pt x="37" y="11"/>
                  </a:lnTo>
                  <a:lnTo>
                    <a:pt x="54"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0" name="Freeform 914"/>
            <p:cNvSpPr>
              <a:spLocks/>
            </p:cNvSpPr>
            <p:nvPr/>
          </p:nvSpPr>
          <p:spPr bwMode="auto">
            <a:xfrm>
              <a:off x="5094" y="839"/>
              <a:ext cx="68" cy="51"/>
            </a:xfrm>
            <a:custGeom>
              <a:avLst/>
              <a:gdLst>
                <a:gd name="T0" fmla="*/ 264 w 338"/>
                <a:gd name="T1" fmla="*/ 0 h 257"/>
                <a:gd name="T2" fmla="*/ 284 w 338"/>
                <a:gd name="T3" fmla="*/ 4 h 257"/>
                <a:gd name="T4" fmla="*/ 301 w 338"/>
                <a:gd name="T5" fmla="*/ 10 h 257"/>
                <a:gd name="T6" fmla="*/ 316 w 338"/>
                <a:gd name="T7" fmla="*/ 22 h 257"/>
                <a:gd name="T8" fmla="*/ 328 w 338"/>
                <a:gd name="T9" fmla="*/ 38 h 257"/>
                <a:gd name="T10" fmla="*/ 335 w 338"/>
                <a:gd name="T11" fmla="*/ 55 h 257"/>
                <a:gd name="T12" fmla="*/ 338 w 338"/>
                <a:gd name="T13" fmla="*/ 75 h 257"/>
                <a:gd name="T14" fmla="*/ 335 w 338"/>
                <a:gd name="T15" fmla="*/ 93 h 257"/>
                <a:gd name="T16" fmla="*/ 328 w 338"/>
                <a:gd name="T17" fmla="*/ 110 h 257"/>
                <a:gd name="T18" fmla="*/ 316 w 338"/>
                <a:gd name="T19" fmla="*/ 126 h 257"/>
                <a:gd name="T20" fmla="*/ 302 w 338"/>
                <a:gd name="T21" fmla="*/ 138 h 257"/>
                <a:gd name="T22" fmla="*/ 110 w 338"/>
                <a:gd name="T23" fmla="*/ 247 h 257"/>
                <a:gd name="T24" fmla="*/ 92 w 338"/>
                <a:gd name="T25" fmla="*/ 254 h 257"/>
                <a:gd name="T26" fmla="*/ 73 w 338"/>
                <a:gd name="T27" fmla="*/ 257 h 257"/>
                <a:gd name="T28" fmla="*/ 54 w 338"/>
                <a:gd name="T29" fmla="*/ 254 h 257"/>
                <a:gd name="T30" fmla="*/ 37 w 338"/>
                <a:gd name="T31" fmla="*/ 248 h 257"/>
                <a:gd name="T32" fmla="*/ 21 w 338"/>
                <a:gd name="T33" fmla="*/ 236 h 257"/>
                <a:gd name="T34" fmla="*/ 9 w 338"/>
                <a:gd name="T35" fmla="*/ 220 h 257"/>
                <a:gd name="T36" fmla="*/ 2 w 338"/>
                <a:gd name="T37" fmla="*/ 203 h 257"/>
                <a:gd name="T38" fmla="*/ 0 w 338"/>
                <a:gd name="T39" fmla="*/ 183 h 257"/>
                <a:gd name="T40" fmla="*/ 2 w 338"/>
                <a:gd name="T41" fmla="*/ 165 h 257"/>
                <a:gd name="T42" fmla="*/ 9 w 338"/>
                <a:gd name="T43" fmla="*/ 148 h 257"/>
                <a:gd name="T44" fmla="*/ 20 w 338"/>
                <a:gd name="T45" fmla="*/ 133 h 257"/>
                <a:gd name="T46" fmla="*/ 36 w 338"/>
                <a:gd name="T47" fmla="*/ 121 h 257"/>
                <a:gd name="T48" fmla="*/ 227 w 338"/>
                <a:gd name="T49" fmla="*/ 11 h 257"/>
                <a:gd name="T50" fmla="*/ 246 w 338"/>
                <a:gd name="T51" fmla="*/ 3 h 257"/>
                <a:gd name="T52" fmla="*/ 264 w 338"/>
                <a:gd name="T5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8" h="257">
                  <a:moveTo>
                    <a:pt x="264" y="0"/>
                  </a:moveTo>
                  <a:lnTo>
                    <a:pt x="284" y="4"/>
                  </a:lnTo>
                  <a:lnTo>
                    <a:pt x="301" y="10"/>
                  </a:lnTo>
                  <a:lnTo>
                    <a:pt x="316" y="22"/>
                  </a:lnTo>
                  <a:lnTo>
                    <a:pt x="328" y="38"/>
                  </a:lnTo>
                  <a:lnTo>
                    <a:pt x="335" y="55"/>
                  </a:lnTo>
                  <a:lnTo>
                    <a:pt x="338" y="75"/>
                  </a:lnTo>
                  <a:lnTo>
                    <a:pt x="335" y="93"/>
                  </a:lnTo>
                  <a:lnTo>
                    <a:pt x="328" y="110"/>
                  </a:lnTo>
                  <a:lnTo>
                    <a:pt x="316" y="126"/>
                  </a:lnTo>
                  <a:lnTo>
                    <a:pt x="302" y="138"/>
                  </a:lnTo>
                  <a:lnTo>
                    <a:pt x="110" y="247"/>
                  </a:lnTo>
                  <a:lnTo>
                    <a:pt x="92" y="254"/>
                  </a:lnTo>
                  <a:lnTo>
                    <a:pt x="73" y="257"/>
                  </a:lnTo>
                  <a:lnTo>
                    <a:pt x="54" y="254"/>
                  </a:lnTo>
                  <a:lnTo>
                    <a:pt x="37" y="248"/>
                  </a:lnTo>
                  <a:lnTo>
                    <a:pt x="21" y="236"/>
                  </a:lnTo>
                  <a:lnTo>
                    <a:pt x="9" y="220"/>
                  </a:lnTo>
                  <a:lnTo>
                    <a:pt x="2" y="203"/>
                  </a:lnTo>
                  <a:lnTo>
                    <a:pt x="0" y="183"/>
                  </a:lnTo>
                  <a:lnTo>
                    <a:pt x="2" y="165"/>
                  </a:lnTo>
                  <a:lnTo>
                    <a:pt x="9" y="148"/>
                  </a:lnTo>
                  <a:lnTo>
                    <a:pt x="20" y="133"/>
                  </a:lnTo>
                  <a:lnTo>
                    <a:pt x="36" y="121"/>
                  </a:lnTo>
                  <a:lnTo>
                    <a:pt x="227" y="11"/>
                  </a:lnTo>
                  <a:lnTo>
                    <a:pt x="246" y="3"/>
                  </a:lnTo>
                  <a:lnTo>
                    <a:pt x="2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1" name="Freeform 915"/>
            <p:cNvSpPr>
              <a:spLocks/>
            </p:cNvSpPr>
            <p:nvPr/>
          </p:nvSpPr>
          <p:spPr bwMode="auto">
            <a:xfrm>
              <a:off x="5631" y="839"/>
              <a:ext cx="67" cy="51"/>
            </a:xfrm>
            <a:custGeom>
              <a:avLst/>
              <a:gdLst>
                <a:gd name="T0" fmla="*/ 73 w 338"/>
                <a:gd name="T1" fmla="*/ 0 h 257"/>
                <a:gd name="T2" fmla="*/ 93 w 338"/>
                <a:gd name="T3" fmla="*/ 3 h 257"/>
                <a:gd name="T4" fmla="*/ 111 w 338"/>
                <a:gd name="T5" fmla="*/ 11 h 257"/>
                <a:gd name="T6" fmla="*/ 302 w 338"/>
                <a:gd name="T7" fmla="*/ 121 h 257"/>
                <a:gd name="T8" fmla="*/ 318 w 338"/>
                <a:gd name="T9" fmla="*/ 133 h 257"/>
                <a:gd name="T10" fmla="*/ 328 w 338"/>
                <a:gd name="T11" fmla="*/ 148 h 257"/>
                <a:gd name="T12" fmla="*/ 336 w 338"/>
                <a:gd name="T13" fmla="*/ 165 h 257"/>
                <a:gd name="T14" fmla="*/ 338 w 338"/>
                <a:gd name="T15" fmla="*/ 183 h 257"/>
                <a:gd name="T16" fmla="*/ 336 w 338"/>
                <a:gd name="T17" fmla="*/ 203 h 257"/>
                <a:gd name="T18" fmla="*/ 328 w 338"/>
                <a:gd name="T19" fmla="*/ 220 h 257"/>
                <a:gd name="T20" fmla="*/ 316 w 338"/>
                <a:gd name="T21" fmla="*/ 236 h 257"/>
                <a:gd name="T22" fmla="*/ 301 w 338"/>
                <a:gd name="T23" fmla="*/ 248 h 257"/>
                <a:gd name="T24" fmla="*/ 284 w 338"/>
                <a:gd name="T25" fmla="*/ 254 h 257"/>
                <a:gd name="T26" fmla="*/ 265 w 338"/>
                <a:gd name="T27" fmla="*/ 257 h 257"/>
                <a:gd name="T28" fmla="*/ 245 w 338"/>
                <a:gd name="T29" fmla="*/ 254 h 257"/>
                <a:gd name="T30" fmla="*/ 227 w 338"/>
                <a:gd name="T31" fmla="*/ 247 h 257"/>
                <a:gd name="T32" fmla="*/ 36 w 338"/>
                <a:gd name="T33" fmla="*/ 138 h 257"/>
                <a:gd name="T34" fmla="*/ 21 w 338"/>
                <a:gd name="T35" fmla="*/ 126 h 257"/>
                <a:gd name="T36" fmla="*/ 9 w 338"/>
                <a:gd name="T37" fmla="*/ 110 h 257"/>
                <a:gd name="T38" fmla="*/ 2 w 338"/>
                <a:gd name="T39" fmla="*/ 93 h 257"/>
                <a:gd name="T40" fmla="*/ 0 w 338"/>
                <a:gd name="T41" fmla="*/ 75 h 257"/>
                <a:gd name="T42" fmla="*/ 2 w 338"/>
                <a:gd name="T43" fmla="*/ 55 h 257"/>
                <a:gd name="T44" fmla="*/ 9 w 338"/>
                <a:gd name="T45" fmla="*/ 38 h 257"/>
                <a:gd name="T46" fmla="*/ 21 w 338"/>
                <a:gd name="T47" fmla="*/ 22 h 257"/>
                <a:gd name="T48" fmla="*/ 37 w 338"/>
                <a:gd name="T49" fmla="*/ 10 h 257"/>
                <a:gd name="T50" fmla="*/ 54 w 338"/>
                <a:gd name="T51" fmla="*/ 4 h 257"/>
                <a:gd name="T52" fmla="*/ 73 w 338"/>
                <a:gd name="T53"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8" h="257">
                  <a:moveTo>
                    <a:pt x="73" y="0"/>
                  </a:moveTo>
                  <a:lnTo>
                    <a:pt x="93" y="3"/>
                  </a:lnTo>
                  <a:lnTo>
                    <a:pt x="111" y="11"/>
                  </a:lnTo>
                  <a:lnTo>
                    <a:pt x="302" y="121"/>
                  </a:lnTo>
                  <a:lnTo>
                    <a:pt x="318" y="133"/>
                  </a:lnTo>
                  <a:lnTo>
                    <a:pt x="328" y="148"/>
                  </a:lnTo>
                  <a:lnTo>
                    <a:pt x="336" y="165"/>
                  </a:lnTo>
                  <a:lnTo>
                    <a:pt x="338" y="183"/>
                  </a:lnTo>
                  <a:lnTo>
                    <a:pt x="336" y="203"/>
                  </a:lnTo>
                  <a:lnTo>
                    <a:pt x="328" y="220"/>
                  </a:lnTo>
                  <a:lnTo>
                    <a:pt x="316" y="236"/>
                  </a:lnTo>
                  <a:lnTo>
                    <a:pt x="301" y="248"/>
                  </a:lnTo>
                  <a:lnTo>
                    <a:pt x="284" y="254"/>
                  </a:lnTo>
                  <a:lnTo>
                    <a:pt x="265" y="257"/>
                  </a:lnTo>
                  <a:lnTo>
                    <a:pt x="245" y="254"/>
                  </a:lnTo>
                  <a:lnTo>
                    <a:pt x="227" y="247"/>
                  </a:lnTo>
                  <a:lnTo>
                    <a:pt x="36" y="138"/>
                  </a:lnTo>
                  <a:lnTo>
                    <a:pt x="21" y="126"/>
                  </a:lnTo>
                  <a:lnTo>
                    <a:pt x="9" y="110"/>
                  </a:lnTo>
                  <a:lnTo>
                    <a:pt x="2" y="93"/>
                  </a:lnTo>
                  <a:lnTo>
                    <a:pt x="0" y="75"/>
                  </a:lnTo>
                  <a:lnTo>
                    <a:pt x="2" y="55"/>
                  </a:lnTo>
                  <a:lnTo>
                    <a:pt x="9" y="38"/>
                  </a:lnTo>
                  <a:lnTo>
                    <a:pt x="21" y="22"/>
                  </a:lnTo>
                  <a:lnTo>
                    <a:pt x="37" y="10"/>
                  </a:lnTo>
                  <a:lnTo>
                    <a:pt x="54" y="4"/>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2" name="Freeform 916"/>
            <p:cNvSpPr>
              <a:spLocks/>
            </p:cNvSpPr>
            <p:nvPr/>
          </p:nvSpPr>
          <p:spPr bwMode="auto">
            <a:xfrm>
              <a:off x="5669" y="696"/>
              <a:ext cx="74" cy="30"/>
            </a:xfrm>
            <a:custGeom>
              <a:avLst/>
              <a:gdLst>
                <a:gd name="T0" fmla="*/ 74 w 369"/>
                <a:gd name="T1" fmla="*/ 0 h 147"/>
                <a:gd name="T2" fmla="*/ 295 w 369"/>
                <a:gd name="T3" fmla="*/ 0 h 147"/>
                <a:gd name="T4" fmla="*/ 315 w 369"/>
                <a:gd name="T5" fmla="*/ 3 h 147"/>
                <a:gd name="T6" fmla="*/ 333 w 369"/>
                <a:gd name="T7" fmla="*/ 11 h 147"/>
                <a:gd name="T8" fmla="*/ 347 w 369"/>
                <a:gd name="T9" fmla="*/ 21 h 147"/>
                <a:gd name="T10" fmla="*/ 358 w 369"/>
                <a:gd name="T11" fmla="*/ 37 h 147"/>
                <a:gd name="T12" fmla="*/ 366 w 369"/>
                <a:gd name="T13" fmla="*/ 54 h 147"/>
                <a:gd name="T14" fmla="*/ 369 w 369"/>
                <a:gd name="T15" fmla="*/ 74 h 147"/>
                <a:gd name="T16" fmla="*/ 366 w 369"/>
                <a:gd name="T17" fmla="*/ 93 h 147"/>
                <a:gd name="T18" fmla="*/ 358 w 369"/>
                <a:gd name="T19" fmla="*/ 110 h 147"/>
                <a:gd name="T20" fmla="*/ 347 w 369"/>
                <a:gd name="T21" fmla="*/ 125 h 147"/>
                <a:gd name="T22" fmla="*/ 333 w 369"/>
                <a:gd name="T23" fmla="*/ 136 h 147"/>
                <a:gd name="T24" fmla="*/ 315 w 369"/>
                <a:gd name="T25" fmla="*/ 144 h 147"/>
                <a:gd name="T26" fmla="*/ 295 w 369"/>
                <a:gd name="T27" fmla="*/ 147 h 147"/>
                <a:gd name="T28" fmla="*/ 74 w 369"/>
                <a:gd name="T29" fmla="*/ 147 h 147"/>
                <a:gd name="T30" fmla="*/ 55 w 369"/>
                <a:gd name="T31" fmla="*/ 144 h 147"/>
                <a:gd name="T32" fmla="*/ 37 w 369"/>
                <a:gd name="T33" fmla="*/ 136 h 147"/>
                <a:gd name="T34" fmla="*/ 22 w 369"/>
                <a:gd name="T35" fmla="*/ 125 h 147"/>
                <a:gd name="T36" fmla="*/ 10 w 369"/>
                <a:gd name="T37" fmla="*/ 110 h 147"/>
                <a:gd name="T38" fmla="*/ 3 w 369"/>
                <a:gd name="T39" fmla="*/ 93 h 147"/>
                <a:gd name="T40" fmla="*/ 0 w 369"/>
                <a:gd name="T41" fmla="*/ 74 h 147"/>
                <a:gd name="T42" fmla="*/ 3 w 369"/>
                <a:gd name="T43" fmla="*/ 54 h 147"/>
                <a:gd name="T44" fmla="*/ 10 w 369"/>
                <a:gd name="T45" fmla="*/ 37 h 147"/>
                <a:gd name="T46" fmla="*/ 22 w 369"/>
                <a:gd name="T47" fmla="*/ 21 h 147"/>
                <a:gd name="T48" fmla="*/ 37 w 369"/>
                <a:gd name="T49" fmla="*/ 11 h 147"/>
                <a:gd name="T50" fmla="*/ 55 w 369"/>
                <a:gd name="T51" fmla="*/ 3 h 147"/>
                <a:gd name="T52" fmla="*/ 74 w 369"/>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9" h="147">
                  <a:moveTo>
                    <a:pt x="74" y="0"/>
                  </a:moveTo>
                  <a:lnTo>
                    <a:pt x="295" y="0"/>
                  </a:lnTo>
                  <a:lnTo>
                    <a:pt x="315" y="3"/>
                  </a:lnTo>
                  <a:lnTo>
                    <a:pt x="333" y="11"/>
                  </a:lnTo>
                  <a:lnTo>
                    <a:pt x="347" y="21"/>
                  </a:lnTo>
                  <a:lnTo>
                    <a:pt x="358" y="37"/>
                  </a:lnTo>
                  <a:lnTo>
                    <a:pt x="366" y="54"/>
                  </a:lnTo>
                  <a:lnTo>
                    <a:pt x="369" y="74"/>
                  </a:lnTo>
                  <a:lnTo>
                    <a:pt x="366" y="93"/>
                  </a:lnTo>
                  <a:lnTo>
                    <a:pt x="358" y="110"/>
                  </a:lnTo>
                  <a:lnTo>
                    <a:pt x="347" y="125"/>
                  </a:lnTo>
                  <a:lnTo>
                    <a:pt x="333" y="136"/>
                  </a:lnTo>
                  <a:lnTo>
                    <a:pt x="315" y="144"/>
                  </a:lnTo>
                  <a:lnTo>
                    <a:pt x="295" y="147"/>
                  </a:lnTo>
                  <a:lnTo>
                    <a:pt x="74" y="147"/>
                  </a:lnTo>
                  <a:lnTo>
                    <a:pt x="55" y="144"/>
                  </a:lnTo>
                  <a:lnTo>
                    <a:pt x="37" y="136"/>
                  </a:lnTo>
                  <a:lnTo>
                    <a:pt x="22" y="125"/>
                  </a:lnTo>
                  <a:lnTo>
                    <a:pt x="10" y="110"/>
                  </a:lnTo>
                  <a:lnTo>
                    <a:pt x="3" y="93"/>
                  </a:lnTo>
                  <a:lnTo>
                    <a:pt x="0" y="74"/>
                  </a:lnTo>
                  <a:lnTo>
                    <a:pt x="3" y="54"/>
                  </a:lnTo>
                  <a:lnTo>
                    <a:pt x="10" y="37"/>
                  </a:lnTo>
                  <a:lnTo>
                    <a:pt x="22" y="21"/>
                  </a:lnTo>
                  <a:lnTo>
                    <a:pt x="37" y="11"/>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3" name="Freeform 917"/>
            <p:cNvSpPr>
              <a:spLocks/>
            </p:cNvSpPr>
            <p:nvPr/>
          </p:nvSpPr>
          <p:spPr bwMode="auto">
            <a:xfrm>
              <a:off x="5631" y="532"/>
              <a:ext cx="67" cy="51"/>
            </a:xfrm>
            <a:custGeom>
              <a:avLst/>
              <a:gdLst>
                <a:gd name="T0" fmla="*/ 265 w 338"/>
                <a:gd name="T1" fmla="*/ 0 h 256"/>
                <a:gd name="T2" fmla="*/ 284 w 338"/>
                <a:gd name="T3" fmla="*/ 3 h 256"/>
                <a:gd name="T4" fmla="*/ 301 w 338"/>
                <a:gd name="T5" fmla="*/ 10 h 256"/>
                <a:gd name="T6" fmla="*/ 316 w 338"/>
                <a:gd name="T7" fmla="*/ 21 h 256"/>
                <a:gd name="T8" fmla="*/ 328 w 338"/>
                <a:gd name="T9" fmla="*/ 36 h 256"/>
                <a:gd name="T10" fmla="*/ 336 w 338"/>
                <a:gd name="T11" fmla="*/ 54 h 256"/>
                <a:gd name="T12" fmla="*/ 338 w 338"/>
                <a:gd name="T13" fmla="*/ 73 h 256"/>
                <a:gd name="T14" fmla="*/ 336 w 338"/>
                <a:gd name="T15" fmla="*/ 92 h 256"/>
                <a:gd name="T16" fmla="*/ 328 w 338"/>
                <a:gd name="T17" fmla="*/ 109 h 256"/>
                <a:gd name="T18" fmla="*/ 318 w 338"/>
                <a:gd name="T19" fmla="*/ 125 h 256"/>
                <a:gd name="T20" fmla="*/ 302 w 338"/>
                <a:gd name="T21" fmla="*/ 137 h 256"/>
                <a:gd name="T22" fmla="*/ 111 w 338"/>
                <a:gd name="T23" fmla="*/ 245 h 256"/>
                <a:gd name="T24" fmla="*/ 93 w 338"/>
                <a:gd name="T25" fmla="*/ 254 h 256"/>
                <a:gd name="T26" fmla="*/ 73 w 338"/>
                <a:gd name="T27" fmla="*/ 256 h 256"/>
                <a:gd name="T28" fmla="*/ 55 w 338"/>
                <a:gd name="T29" fmla="*/ 254 h 256"/>
                <a:gd name="T30" fmla="*/ 37 w 338"/>
                <a:gd name="T31" fmla="*/ 247 h 256"/>
                <a:gd name="T32" fmla="*/ 21 w 338"/>
                <a:gd name="T33" fmla="*/ 235 h 256"/>
                <a:gd name="T34" fmla="*/ 9 w 338"/>
                <a:gd name="T35" fmla="*/ 219 h 256"/>
                <a:gd name="T36" fmla="*/ 2 w 338"/>
                <a:gd name="T37" fmla="*/ 201 h 256"/>
                <a:gd name="T38" fmla="*/ 0 w 338"/>
                <a:gd name="T39" fmla="*/ 182 h 256"/>
                <a:gd name="T40" fmla="*/ 2 w 338"/>
                <a:gd name="T41" fmla="*/ 164 h 256"/>
                <a:gd name="T42" fmla="*/ 9 w 338"/>
                <a:gd name="T43" fmla="*/ 146 h 256"/>
                <a:gd name="T44" fmla="*/ 21 w 338"/>
                <a:gd name="T45" fmla="*/ 132 h 256"/>
                <a:gd name="T46" fmla="*/ 36 w 338"/>
                <a:gd name="T47" fmla="*/ 119 h 256"/>
                <a:gd name="T48" fmla="*/ 227 w 338"/>
                <a:gd name="T49" fmla="*/ 10 h 256"/>
                <a:gd name="T50" fmla="*/ 247 w 338"/>
                <a:gd name="T51" fmla="*/ 3 h 256"/>
                <a:gd name="T52" fmla="*/ 265 w 338"/>
                <a:gd name="T53"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8" h="256">
                  <a:moveTo>
                    <a:pt x="265" y="0"/>
                  </a:moveTo>
                  <a:lnTo>
                    <a:pt x="284" y="3"/>
                  </a:lnTo>
                  <a:lnTo>
                    <a:pt x="301" y="10"/>
                  </a:lnTo>
                  <a:lnTo>
                    <a:pt x="316" y="21"/>
                  </a:lnTo>
                  <a:lnTo>
                    <a:pt x="328" y="36"/>
                  </a:lnTo>
                  <a:lnTo>
                    <a:pt x="336" y="54"/>
                  </a:lnTo>
                  <a:lnTo>
                    <a:pt x="338" y="73"/>
                  </a:lnTo>
                  <a:lnTo>
                    <a:pt x="336" y="92"/>
                  </a:lnTo>
                  <a:lnTo>
                    <a:pt x="328" y="109"/>
                  </a:lnTo>
                  <a:lnTo>
                    <a:pt x="318" y="125"/>
                  </a:lnTo>
                  <a:lnTo>
                    <a:pt x="302" y="137"/>
                  </a:lnTo>
                  <a:lnTo>
                    <a:pt x="111" y="245"/>
                  </a:lnTo>
                  <a:lnTo>
                    <a:pt x="93" y="254"/>
                  </a:lnTo>
                  <a:lnTo>
                    <a:pt x="73" y="256"/>
                  </a:lnTo>
                  <a:lnTo>
                    <a:pt x="55" y="254"/>
                  </a:lnTo>
                  <a:lnTo>
                    <a:pt x="37" y="247"/>
                  </a:lnTo>
                  <a:lnTo>
                    <a:pt x="21" y="235"/>
                  </a:lnTo>
                  <a:lnTo>
                    <a:pt x="9" y="219"/>
                  </a:lnTo>
                  <a:lnTo>
                    <a:pt x="2" y="201"/>
                  </a:lnTo>
                  <a:lnTo>
                    <a:pt x="0" y="182"/>
                  </a:lnTo>
                  <a:lnTo>
                    <a:pt x="2" y="164"/>
                  </a:lnTo>
                  <a:lnTo>
                    <a:pt x="9" y="146"/>
                  </a:lnTo>
                  <a:lnTo>
                    <a:pt x="21" y="132"/>
                  </a:lnTo>
                  <a:lnTo>
                    <a:pt x="36" y="119"/>
                  </a:lnTo>
                  <a:lnTo>
                    <a:pt x="227" y="10"/>
                  </a:lnTo>
                  <a:lnTo>
                    <a:pt x="247" y="3"/>
                  </a:lnTo>
                  <a:lnTo>
                    <a:pt x="2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4" name="Freeform 918"/>
            <p:cNvSpPr>
              <a:spLocks/>
            </p:cNvSpPr>
            <p:nvPr/>
          </p:nvSpPr>
          <p:spPr bwMode="auto">
            <a:xfrm>
              <a:off x="5525" y="411"/>
              <a:ext cx="52" cy="67"/>
            </a:xfrm>
            <a:custGeom>
              <a:avLst/>
              <a:gdLst>
                <a:gd name="T0" fmla="*/ 183 w 257"/>
                <a:gd name="T1" fmla="*/ 0 h 336"/>
                <a:gd name="T2" fmla="*/ 202 w 257"/>
                <a:gd name="T3" fmla="*/ 2 h 336"/>
                <a:gd name="T4" fmla="*/ 220 w 257"/>
                <a:gd name="T5" fmla="*/ 10 h 336"/>
                <a:gd name="T6" fmla="*/ 236 w 257"/>
                <a:gd name="T7" fmla="*/ 22 h 336"/>
                <a:gd name="T8" fmla="*/ 248 w 257"/>
                <a:gd name="T9" fmla="*/ 37 h 336"/>
                <a:gd name="T10" fmla="*/ 255 w 257"/>
                <a:gd name="T11" fmla="*/ 55 h 336"/>
                <a:gd name="T12" fmla="*/ 257 w 257"/>
                <a:gd name="T13" fmla="*/ 73 h 336"/>
                <a:gd name="T14" fmla="*/ 255 w 257"/>
                <a:gd name="T15" fmla="*/ 92 h 336"/>
                <a:gd name="T16" fmla="*/ 248 w 257"/>
                <a:gd name="T17" fmla="*/ 110 h 336"/>
                <a:gd name="T18" fmla="*/ 137 w 257"/>
                <a:gd name="T19" fmla="*/ 300 h 336"/>
                <a:gd name="T20" fmla="*/ 125 w 257"/>
                <a:gd name="T21" fmla="*/ 315 h 336"/>
                <a:gd name="T22" fmla="*/ 109 w 257"/>
                <a:gd name="T23" fmla="*/ 327 h 336"/>
                <a:gd name="T24" fmla="*/ 92 w 257"/>
                <a:gd name="T25" fmla="*/ 333 h 336"/>
                <a:gd name="T26" fmla="*/ 73 w 257"/>
                <a:gd name="T27" fmla="*/ 336 h 336"/>
                <a:gd name="T28" fmla="*/ 55 w 257"/>
                <a:gd name="T29" fmla="*/ 333 h 336"/>
                <a:gd name="T30" fmla="*/ 37 w 257"/>
                <a:gd name="T31" fmla="*/ 326 h 336"/>
                <a:gd name="T32" fmla="*/ 20 w 257"/>
                <a:gd name="T33" fmla="*/ 314 h 336"/>
                <a:gd name="T34" fmla="*/ 9 w 257"/>
                <a:gd name="T35" fmla="*/ 300 h 336"/>
                <a:gd name="T36" fmla="*/ 2 w 257"/>
                <a:gd name="T37" fmla="*/ 282 h 336"/>
                <a:gd name="T38" fmla="*/ 0 w 257"/>
                <a:gd name="T39" fmla="*/ 264 h 336"/>
                <a:gd name="T40" fmla="*/ 2 w 257"/>
                <a:gd name="T41" fmla="*/ 245 h 336"/>
                <a:gd name="T42" fmla="*/ 9 w 257"/>
                <a:gd name="T43" fmla="*/ 227 h 336"/>
                <a:gd name="T44" fmla="*/ 120 w 257"/>
                <a:gd name="T45" fmla="*/ 37 h 336"/>
                <a:gd name="T46" fmla="*/ 132 w 257"/>
                <a:gd name="T47" fmla="*/ 21 h 336"/>
                <a:gd name="T48" fmla="*/ 148 w 257"/>
                <a:gd name="T49" fmla="*/ 9 h 336"/>
                <a:gd name="T50" fmla="*/ 165 w 257"/>
                <a:gd name="T51" fmla="*/ 2 h 336"/>
                <a:gd name="T52" fmla="*/ 183 w 257"/>
                <a:gd name="T53"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7" h="336">
                  <a:moveTo>
                    <a:pt x="183" y="0"/>
                  </a:moveTo>
                  <a:lnTo>
                    <a:pt x="202" y="2"/>
                  </a:lnTo>
                  <a:lnTo>
                    <a:pt x="220" y="10"/>
                  </a:lnTo>
                  <a:lnTo>
                    <a:pt x="236" y="22"/>
                  </a:lnTo>
                  <a:lnTo>
                    <a:pt x="248" y="37"/>
                  </a:lnTo>
                  <a:lnTo>
                    <a:pt x="255" y="55"/>
                  </a:lnTo>
                  <a:lnTo>
                    <a:pt x="257" y="73"/>
                  </a:lnTo>
                  <a:lnTo>
                    <a:pt x="255" y="92"/>
                  </a:lnTo>
                  <a:lnTo>
                    <a:pt x="248" y="110"/>
                  </a:lnTo>
                  <a:lnTo>
                    <a:pt x="137" y="300"/>
                  </a:lnTo>
                  <a:lnTo>
                    <a:pt x="125" y="315"/>
                  </a:lnTo>
                  <a:lnTo>
                    <a:pt x="109" y="327"/>
                  </a:lnTo>
                  <a:lnTo>
                    <a:pt x="92" y="333"/>
                  </a:lnTo>
                  <a:lnTo>
                    <a:pt x="73" y="336"/>
                  </a:lnTo>
                  <a:lnTo>
                    <a:pt x="55" y="333"/>
                  </a:lnTo>
                  <a:lnTo>
                    <a:pt x="37" y="326"/>
                  </a:lnTo>
                  <a:lnTo>
                    <a:pt x="20" y="314"/>
                  </a:lnTo>
                  <a:lnTo>
                    <a:pt x="9" y="300"/>
                  </a:lnTo>
                  <a:lnTo>
                    <a:pt x="2" y="282"/>
                  </a:lnTo>
                  <a:lnTo>
                    <a:pt x="0" y="264"/>
                  </a:lnTo>
                  <a:lnTo>
                    <a:pt x="2" y="245"/>
                  </a:lnTo>
                  <a:lnTo>
                    <a:pt x="9" y="227"/>
                  </a:lnTo>
                  <a:lnTo>
                    <a:pt x="120" y="37"/>
                  </a:lnTo>
                  <a:lnTo>
                    <a:pt x="132" y="21"/>
                  </a:lnTo>
                  <a:lnTo>
                    <a:pt x="148" y="9"/>
                  </a:lnTo>
                  <a:lnTo>
                    <a:pt x="165" y="2"/>
                  </a:lnTo>
                  <a:lnTo>
                    <a:pt x="1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5" name="Freeform 919"/>
            <p:cNvSpPr>
              <a:spLocks/>
            </p:cNvSpPr>
            <p:nvPr/>
          </p:nvSpPr>
          <p:spPr bwMode="auto">
            <a:xfrm>
              <a:off x="5361" y="588"/>
              <a:ext cx="71" cy="228"/>
            </a:xfrm>
            <a:custGeom>
              <a:avLst/>
              <a:gdLst>
                <a:gd name="T0" fmla="*/ 177 w 354"/>
                <a:gd name="T1" fmla="*/ 0 h 1140"/>
                <a:gd name="T2" fmla="*/ 213 w 354"/>
                <a:gd name="T3" fmla="*/ 3 h 1140"/>
                <a:gd name="T4" fmla="*/ 245 w 354"/>
                <a:gd name="T5" fmla="*/ 9 h 1140"/>
                <a:gd name="T6" fmla="*/ 274 w 354"/>
                <a:gd name="T7" fmla="*/ 19 h 1140"/>
                <a:gd name="T8" fmla="*/ 298 w 354"/>
                <a:gd name="T9" fmla="*/ 35 h 1140"/>
                <a:gd name="T10" fmla="*/ 318 w 354"/>
                <a:gd name="T11" fmla="*/ 54 h 1140"/>
                <a:gd name="T12" fmla="*/ 334 w 354"/>
                <a:gd name="T13" fmla="*/ 77 h 1140"/>
                <a:gd name="T14" fmla="*/ 346 w 354"/>
                <a:gd name="T15" fmla="*/ 104 h 1140"/>
                <a:gd name="T16" fmla="*/ 352 w 354"/>
                <a:gd name="T17" fmla="*/ 137 h 1140"/>
                <a:gd name="T18" fmla="*/ 354 w 354"/>
                <a:gd name="T19" fmla="*/ 172 h 1140"/>
                <a:gd name="T20" fmla="*/ 354 w 354"/>
                <a:gd name="T21" fmla="*/ 431 h 1140"/>
                <a:gd name="T22" fmla="*/ 353 w 354"/>
                <a:gd name="T23" fmla="*/ 465 h 1140"/>
                <a:gd name="T24" fmla="*/ 350 w 354"/>
                <a:gd name="T25" fmla="*/ 500 h 1140"/>
                <a:gd name="T26" fmla="*/ 346 w 354"/>
                <a:gd name="T27" fmla="*/ 536 h 1140"/>
                <a:gd name="T28" fmla="*/ 276 w 354"/>
                <a:gd name="T29" fmla="*/ 1057 h 1140"/>
                <a:gd name="T30" fmla="*/ 271 w 354"/>
                <a:gd name="T31" fmla="*/ 1082 h 1140"/>
                <a:gd name="T32" fmla="*/ 263 w 354"/>
                <a:gd name="T33" fmla="*/ 1102 h 1140"/>
                <a:gd name="T34" fmla="*/ 252 w 354"/>
                <a:gd name="T35" fmla="*/ 1117 h 1140"/>
                <a:gd name="T36" fmla="*/ 238 w 354"/>
                <a:gd name="T37" fmla="*/ 1128 h 1140"/>
                <a:gd name="T38" fmla="*/ 221 w 354"/>
                <a:gd name="T39" fmla="*/ 1135 h 1140"/>
                <a:gd name="T40" fmla="*/ 200 w 354"/>
                <a:gd name="T41" fmla="*/ 1138 h 1140"/>
                <a:gd name="T42" fmla="*/ 177 w 354"/>
                <a:gd name="T43" fmla="*/ 1140 h 1140"/>
                <a:gd name="T44" fmla="*/ 154 w 354"/>
                <a:gd name="T45" fmla="*/ 1138 h 1140"/>
                <a:gd name="T46" fmla="*/ 134 w 354"/>
                <a:gd name="T47" fmla="*/ 1135 h 1140"/>
                <a:gd name="T48" fmla="*/ 117 w 354"/>
                <a:gd name="T49" fmla="*/ 1128 h 1140"/>
                <a:gd name="T50" fmla="*/ 103 w 354"/>
                <a:gd name="T51" fmla="*/ 1117 h 1140"/>
                <a:gd name="T52" fmla="*/ 92 w 354"/>
                <a:gd name="T53" fmla="*/ 1102 h 1140"/>
                <a:gd name="T54" fmla="*/ 83 w 354"/>
                <a:gd name="T55" fmla="*/ 1082 h 1140"/>
                <a:gd name="T56" fmla="*/ 79 w 354"/>
                <a:gd name="T57" fmla="*/ 1057 h 1140"/>
                <a:gd name="T58" fmla="*/ 9 w 354"/>
                <a:gd name="T59" fmla="*/ 536 h 1140"/>
                <a:gd name="T60" fmla="*/ 5 w 354"/>
                <a:gd name="T61" fmla="*/ 500 h 1140"/>
                <a:gd name="T62" fmla="*/ 2 w 354"/>
                <a:gd name="T63" fmla="*/ 465 h 1140"/>
                <a:gd name="T64" fmla="*/ 0 w 354"/>
                <a:gd name="T65" fmla="*/ 431 h 1140"/>
                <a:gd name="T66" fmla="*/ 0 w 354"/>
                <a:gd name="T67" fmla="*/ 172 h 1140"/>
                <a:gd name="T68" fmla="*/ 3 w 354"/>
                <a:gd name="T69" fmla="*/ 137 h 1140"/>
                <a:gd name="T70" fmla="*/ 9 w 354"/>
                <a:gd name="T71" fmla="*/ 104 h 1140"/>
                <a:gd name="T72" fmla="*/ 21 w 354"/>
                <a:gd name="T73" fmla="*/ 77 h 1140"/>
                <a:gd name="T74" fmla="*/ 36 w 354"/>
                <a:gd name="T75" fmla="*/ 54 h 1140"/>
                <a:gd name="T76" fmla="*/ 57 w 354"/>
                <a:gd name="T77" fmla="*/ 35 h 1140"/>
                <a:gd name="T78" fmla="*/ 81 w 354"/>
                <a:gd name="T79" fmla="*/ 19 h 1140"/>
                <a:gd name="T80" fmla="*/ 110 w 354"/>
                <a:gd name="T81" fmla="*/ 9 h 1140"/>
                <a:gd name="T82" fmla="*/ 141 w 354"/>
                <a:gd name="T83" fmla="*/ 3 h 1140"/>
                <a:gd name="T84" fmla="*/ 177 w 354"/>
                <a:gd name="T85" fmla="*/ 0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4" h="1140">
                  <a:moveTo>
                    <a:pt x="177" y="0"/>
                  </a:moveTo>
                  <a:lnTo>
                    <a:pt x="213" y="3"/>
                  </a:lnTo>
                  <a:lnTo>
                    <a:pt x="245" y="9"/>
                  </a:lnTo>
                  <a:lnTo>
                    <a:pt x="274" y="19"/>
                  </a:lnTo>
                  <a:lnTo>
                    <a:pt x="298" y="35"/>
                  </a:lnTo>
                  <a:lnTo>
                    <a:pt x="318" y="54"/>
                  </a:lnTo>
                  <a:lnTo>
                    <a:pt x="334" y="77"/>
                  </a:lnTo>
                  <a:lnTo>
                    <a:pt x="346" y="104"/>
                  </a:lnTo>
                  <a:lnTo>
                    <a:pt x="352" y="137"/>
                  </a:lnTo>
                  <a:lnTo>
                    <a:pt x="354" y="172"/>
                  </a:lnTo>
                  <a:lnTo>
                    <a:pt x="354" y="431"/>
                  </a:lnTo>
                  <a:lnTo>
                    <a:pt x="353" y="465"/>
                  </a:lnTo>
                  <a:lnTo>
                    <a:pt x="350" y="500"/>
                  </a:lnTo>
                  <a:lnTo>
                    <a:pt x="346" y="536"/>
                  </a:lnTo>
                  <a:lnTo>
                    <a:pt x="276" y="1057"/>
                  </a:lnTo>
                  <a:lnTo>
                    <a:pt x="271" y="1082"/>
                  </a:lnTo>
                  <a:lnTo>
                    <a:pt x="263" y="1102"/>
                  </a:lnTo>
                  <a:lnTo>
                    <a:pt x="252" y="1117"/>
                  </a:lnTo>
                  <a:lnTo>
                    <a:pt x="238" y="1128"/>
                  </a:lnTo>
                  <a:lnTo>
                    <a:pt x="221" y="1135"/>
                  </a:lnTo>
                  <a:lnTo>
                    <a:pt x="200" y="1138"/>
                  </a:lnTo>
                  <a:lnTo>
                    <a:pt x="177" y="1140"/>
                  </a:lnTo>
                  <a:lnTo>
                    <a:pt x="154" y="1138"/>
                  </a:lnTo>
                  <a:lnTo>
                    <a:pt x="134" y="1135"/>
                  </a:lnTo>
                  <a:lnTo>
                    <a:pt x="117" y="1128"/>
                  </a:lnTo>
                  <a:lnTo>
                    <a:pt x="103" y="1117"/>
                  </a:lnTo>
                  <a:lnTo>
                    <a:pt x="92" y="1102"/>
                  </a:lnTo>
                  <a:lnTo>
                    <a:pt x="83" y="1082"/>
                  </a:lnTo>
                  <a:lnTo>
                    <a:pt x="79" y="1057"/>
                  </a:lnTo>
                  <a:lnTo>
                    <a:pt x="9" y="536"/>
                  </a:lnTo>
                  <a:lnTo>
                    <a:pt x="5" y="500"/>
                  </a:lnTo>
                  <a:lnTo>
                    <a:pt x="2" y="465"/>
                  </a:lnTo>
                  <a:lnTo>
                    <a:pt x="0" y="431"/>
                  </a:lnTo>
                  <a:lnTo>
                    <a:pt x="0" y="172"/>
                  </a:lnTo>
                  <a:lnTo>
                    <a:pt x="3" y="137"/>
                  </a:lnTo>
                  <a:lnTo>
                    <a:pt x="9" y="104"/>
                  </a:lnTo>
                  <a:lnTo>
                    <a:pt x="21" y="77"/>
                  </a:lnTo>
                  <a:lnTo>
                    <a:pt x="36" y="54"/>
                  </a:lnTo>
                  <a:lnTo>
                    <a:pt x="57" y="35"/>
                  </a:lnTo>
                  <a:lnTo>
                    <a:pt x="81" y="19"/>
                  </a:lnTo>
                  <a:lnTo>
                    <a:pt x="110" y="9"/>
                  </a:lnTo>
                  <a:lnTo>
                    <a:pt x="141" y="3"/>
                  </a:lnTo>
                  <a:lnTo>
                    <a:pt x="1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6" name="Freeform 920"/>
            <p:cNvSpPr>
              <a:spLocks/>
            </p:cNvSpPr>
            <p:nvPr/>
          </p:nvSpPr>
          <p:spPr bwMode="auto">
            <a:xfrm>
              <a:off x="5359" y="845"/>
              <a:ext cx="74" cy="73"/>
            </a:xfrm>
            <a:custGeom>
              <a:avLst/>
              <a:gdLst>
                <a:gd name="T0" fmla="*/ 184 w 369"/>
                <a:gd name="T1" fmla="*/ 0 h 366"/>
                <a:gd name="T2" fmla="*/ 222 w 369"/>
                <a:gd name="T3" fmla="*/ 5 h 366"/>
                <a:gd name="T4" fmla="*/ 255 w 369"/>
                <a:gd name="T5" fmla="*/ 16 h 366"/>
                <a:gd name="T6" fmla="*/ 287 w 369"/>
                <a:gd name="T7" fmla="*/ 32 h 366"/>
                <a:gd name="T8" fmla="*/ 314 w 369"/>
                <a:gd name="T9" fmla="*/ 54 h 366"/>
                <a:gd name="T10" fmla="*/ 337 w 369"/>
                <a:gd name="T11" fmla="*/ 81 h 366"/>
                <a:gd name="T12" fmla="*/ 354 w 369"/>
                <a:gd name="T13" fmla="*/ 113 h 366"/>
                <a:gd name="T14" fmla="*/ 365 w 369"/>
                <a:gd name="T15" fmla="*/ 147 h 366"/>
                <a:gd name="T16" fmla="*/ 369 w 369"/>
                <a:gd name="T17" fmla="*/ 183 h 366"/>
                <a:gd name="T18" fmla="*/ 365 w 369"/>
                <a:gd name="T19" fmla="*/ 220 h 366"/>
                <a:gd name="T20" fmla="*/ 354 w 369"/>
                <a:gd name="T21" fmla="*/ 255 h 366"/>
                <a:gd name="T22" fmla="*/ 337 w 369"/>
                <a:gd name="T23" fmla="*/ 286 h 366"/>
                <a:gd name="T24" fmla="*/ 314 w 369"/>
                <a:gd name="T25" fmla="*/ 312 h 366"/>
                <a:gd name="T26" fmla="*/ 287 w 369"/>
                <a:gd name="T27" fmla="*/ 335 h 366"/>
                <a:gd name="T28" fmla="*/ 255 w 369"/>
                <a:gd name="T29" fmla="*/ 352 h 366"/>
                <a:gd name="T30" fmla="*/ 222 w 369"/>
                <a:gd name="T31" fmla="*/ 362 h 366"/>
                <a:gd name="T32" fmla="*/ 184 w 369"/>
                <a:gd name="T33" fmla="*/ 366 h 366"/>
                <a:gd name="T34" fmla="*/ 147 w 369"/>
                <a:gd name="T35" fmla="*/ 362 h 366"/>
                <a:gd name="T36" fmla="*/ 113 w 369"/>
                <a:gd name="T37" fmla="*/ 352 h 366"/>
                <a:gd name="T38" fmla="*/ 82 w 369"/>
                <a:gd name="T39" fmla="*/ 335 h 366"/>
                <a:gd name="T40" fmla="*/ 54 w 369"/>
                <a:gd name="T41" fmla="*/ 312 h 366"/>
                <a:gd name="T42" fmla="*/ 31 w 369"/>
                <a:gd name="T43" fmla="*/ 286 h 366"/>
                <a:gd name="T44" fmla="*/ 15 w 369"/>
                <a:gd name="T45" fmla="*/ 255 h 366"/>
                <a:gd name="T46" fmla="*/ 4 w 369"/>
                <a:gd name="T47" fmla="*/ 220 h 366"/>
                <a:gd name="T48" fmla="*/ 0 w 369"/>
                <a:gd name="T49" fmla="*/ 183 h 366"/>
                <a:gd name="T50" fmla="*/ 4 w 369"/>
                <a:gd name="T51" fmla="*/ 147 h 366"/>
                <a:gd name="T52" fmla="*/ 15 w 369"/>
                <a:gd name="T53" fmla="*/ 113 h 366"/>
                <a:gd name="T54" fmla="*/ 31 w 369"/>
                <a:gd name="T55" fmla="*/ 81 h 366"/>
                <a:gd name="T56" fmla="*/ 54 w 369"/>
                <a:gd name="T57" fmla="*/ 54 h 366"/>
                <a:gd name="T58" fmla="*/ 82 w 369"/>
                <a:gd name="T59" fmla="*/ 32 h 366"/>
                <a:gd name="T60" fmla="*/ 113 w 369"/>
                <a:gd name="T61" fmla="*/ 16 h 366"/>
                <a:gd name="T62" fmla="*/ 147 w 369"/>
                <a:gd name="T63" fmla="*/ 5 h 366"/>
                <a:gd name="T64" fmla="*/ 184 w 369"/>
                <a:gd name="T65"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9" h="366">
                  <a:moveTo>
                    <a:pt x="184" y="0"/>
                  </a:moveTo>
                  <a:lnTo>
                    <a:pt x="222" y="5"/>
                  </a:lnTo>
                  <a:lnTo>
                    <a:pt x="255" y="16"/>
                  </a:lnTo>
                  <a:lnTo>
                    <a:pt x="287" y="32"/>
                  </a:lnTo>
                  <a:lnTo>
                    <a:pt x="314" y="54"/>
                  </a:lnTo>
                  <a:lnTo>
                    <a:pt x="337" y="81"/>
                  </a:lnTo>
                  <a:lnTo>
                    <a:pt x="354" y="113"/>
                  </a:lnTo>
                  <a:lnTo>
                    <a:pt x="365" y="147"/>
                  </a:lnTo>
                  <a:lnTo>
                    <a:pt x="369" y="183"/>
                  </a:lnTo>
                  <a:lnTo>
                    <a:pt x="365" y="220"/>
                  </a:lnTo>
                  <a:lnTo>
                    <a:pt x="354" y="255"/>
                  </a:lnTo>
                  <a:lnTo>
                    <a:pt x="337" y="286"/>
                  </a:lnTo>
                  <a:lnTo>
                    <a:pt x="314" y="312"/>
                  </a:lnTo>
                  <a:lnTo>
                    <a:pt x="287" y="335"/>
                  </a:lnTo>
                  <a:lnTo>
                    <a:pt x="255" y="352"/>
                  </a:lnTo>
                  <a:lnTo>
                    <a:pt x="222" y="362"/>
                  </a:lnTo>
                  <a:lnTo>
                    <a:pt x="184" y="366"/>
                  </a:lnTo>
                  <a:lnTo>
                    <a:pt x="147" y="362"/>
                  </a:lnTo>
                  <a:lnTo>
                    <a:pt x="113" y="352"/>
                  </a:lnTo>
                  <a:lnTo>
                    <a:pt x="82" y="335"/>
                  </a:lnTo>
                  <a:lnTo>
                    <a:pt x="54" y="312"/>
                  </a:lnTo>
                  <a:lnTo>
                    <a:pt x="31" y="286"/>
                  </a:lnTo>
                  <a:lnTo>
                    <a:pt x="15" y="255"/>
                  </a:lnTo>
                  <a:lnTo>
                    <a:pt x="4" y="220"/>
                  </a:lnTo>
                  <a:lnTo>
                    <a:pt x="0" y="183"/>
                  </a:lnTo>
                  <a:lnTo>
                    <a:pt x="4" y="147"/>
                  </a:lnTo>
                  <a:lnTo>
                    <a:pt x="15" y="113"/>
                  </a:lnTo>
                  <a:lnTo>
                    <a:pt x="31" y="81"/>
                  </a:lnTo>
                  <a:lnTo>
                    <a:pt x="54" y="54"/>
                  </a:lnTo>
                  <a:lnTo>
                    <a:pt x="82" y="32"/>
                  </a:lnTo>
                  <a:lnTo>
                    <a:pt x="113" y="16"/>
                  </a:lnTo>
                  <a:lnTo>
                    <a:pt x="147" y="5"/>
                  </a:lnTo>
                  <a:lnTo>
                    <a:pt x="1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827" name="Freeform 816"/>
          <p:cNvSpPr>
            <a:spLocks noEditPoints="1"/>
          </p:cNvSpPr>
          <p:nvPr/>
        </p:nvSpPr>
        <p:spPr bwMode="auto">
          <a:xfrm>
            <a:off x="5409622" y="2833950"/>
            <a:ext cx="153446" cy="251148"/>
          </a:xfrm>
          <a:custGeom>
            <a:avLst/>
            <a:gdLst>
              <a:gd name="T0" fmla="*/ 761 w 2306"/>
              <a:gd name="T1" fmla="*/ 260 h 3772"/>
              <a:gd name="T2" fmla="*/ 395 w 2306"/>
              <a:gd name="T3" fmla="*/ 532 h 3772"/>
              <a:gd name="T4" fmla="*/ 205 w 2306"/>
              <a:gd name="T5" fmla="*/ 941 h 3772"/>
              <a:gd name="T6" fmla="*/ 247 w 2306"/>
              <a:gd name="T7" fmla="*/ 1353 h 3772"/>
              <a:gd name="T8" fmla="*/ 476 w 2306"/>
              <a:gd name="T9" fmla="*/ 1746 h 3772"/>
              <a:gd name="T10" fmla="*/ 712 w 2306"/>
              <a:gd name="T11" fmla="*/ 2136 h 3772"/>
              <a:gd name="T12" fmla="*/ 894 w 2306"/>
              <a:gd name="T13" fmla="*/ 2621 h 3772"/>
              <a:gd name="T14" fmla="*/ 1113 w 2306"/>
              <a:gd name="T15" fmla="*/ 2778 h 3772"/>
              <a:gd name="T16" fmla="*/ 1158 w 2306"/>
              <a:gd name="T17" fmla="*/ 2436 h 3772"/>
              <a:gd name="T18" fmla="*/ 1157 w 2306"/>
              <a:gd name="T19" fmla="*/ 2275 h 3772"/>
              <a:gd name="T20" fmla="*/ 865 w 2306"/>
              <a:gd name="T21" fmla="*/ 2030 h 3772"/>
              <a:gd name="T22" fmla="*/ 753 w 2306"/>
              <a:gd name="T23" fmla="*/ 1702 h 3772"/>
              <a:gd name="T24" fmla="*/ 775 w 2306"/>
              <a:gd name="T25" fmla="*/ 1437 h 3772"/>
              <a:gd name="T26" fmla="*/ 849 w 2306"/>
              <a:gd name="T27" fmla="*/ 1122 h 3772"/>
              <a:gd name="T28" fmla="*/ 943 w 2306"/>
              <a:gd name="T29" fmla="*/ 830 h 3772"/>
              <a:gd name="T30" fmla="*/ 1026 w 2306"/>
              <a:gd name="T31" fmla="*/ 634 h 3772"/>
              <a:gd name="T32" fmla="*/ 1067 w 2306"/>
              <a:gd name="T33" fmla="*/ 606 h 3772"/>
              <a:gd name="T34" fmla="*/ 1105 w 2306"/>
              <a:gd name="T35" fmla="*/ 816 h 3772"/>
              <a:gd name="T36" fmla="*/ 1319 w 2306"/>
              <a:gd name="T37" fmla="*/ 1071 h 3772"/>
              <a:gd name="T38" fmla="*/ 1567 w 2306"/>
              <a:gd name="T39" fmla="*/ 1339 h 3772"/>
              <a:gd name="T40" fmla="*/ 1689 w 2306"/>
              <a:gd name="T41" fmla="*/ 1638 h 3772"/>
              <a:gd name="T42" fmla="*/ 1615 w 2306"/>
              <a:gd name="T43" fmla="*/ 1956 h 3772"/>
              <a:gd name="T44" fmla="*/ 1445 w 2306"/>
              <a:gd name="T45" fmla="*/ 2207 h 3772"/>
              <a:gd name="T46" fmla="*/ 1313 w 2306"/>
              <a:gd name="T47" fmla="*/ 2245 h 3772"/>
              <a:gd name="T48" fmla="*/ 1283 w 2306"/>
              <a:gd name="T49" fmla="*/ 1659 h 3772"/>
              <a:gd name="T50" fmla="*/ 1196 w 2306"/>
              <a:gd name="T51" fmla="*/ 1343 h 3772"/>
              <a:gd name="T52" fmla="*/ 1234 w 2306"/>
              <a:gd name="T53" fmla="*/ 2089 h 3772"/>
              <a:gd name="T54" fmla="*/ 1199 w 2306"/>
              <a:gd name="T55" fmla="*/ 2569 h 3772"/>
              <a:gd name="T56" fmla="*/ 1179 w 2306"/>
              <a:gd name="T57" fmla="*/ 2908 h 3772"/>
              <a:gd name="T58" fmla="*/ 1416 w 2306"/>
              <a:gd name="T59" fmla="*/ 2807 h 3772"/>
              <a:gd name="T60" fmla="*/ 1553 w 2306"/>
              <a:gd name="T61" fmla="*/ 2275 h 3772"/>
              <a:gd name="T62" fmla="*/ 1774 w 2306"/>
              <a:gd name="T63" fmla="*/ 1848 h 3772"/>
              <a:gd name="T64" fmla="*/ 2020 w 2306"/>
              <a:gd name="T65" fmla="*/ 1436 h 3772"/>
              <a:gd name="T66" fmla="*/ 2112 w 2306"/>
              <a:gd name="T67" fmla="*/ 1019 h 3772"/>
              <a:gd name="T68" fmla="*/ 1956 w 2306"/>
              <a:gd name="T69" fmla="*/ 594 h 3772"/>
              <a:gd name="T70" fmla="*/ 1616 w 2306"/>
              <a:gd name="T71" fmla="*/ 294 h 3772"/>
              <a:gd name="T72" fmla="*/ 1154 w 2306"/>
              <a:gd name="T73" fmla="*/ 181 h 3772"/>
              <a:gd name="T74" fmla="*/ 1601 w 2306"/>
              <a:gd name="T75" fmla="*/ 87 h 3772"/>
              <a:gd name="T76" fmla="*/ 2028 w 2306"/>
              <a:gd name="T77" fmla="*/ 384 h 3772"/>
              <a:gd name="T78" fmla="*/ 2272 w 2306"/>
              <a:gd name="T79" fmla="*/ 835 h 3772"/>
              <a:gd name="T80" fmla="*/ 2277 w 2306"/>
              <a:gd name="T81" fmla="*/ 1299 h 3772"/>
              <a:gd name="T82" fmla="*/ 2094 w 2306"/>
              <a:gd name="T83" fmla="*/ 1687 h 3772"/>
              <a:gd name="T84" fmla="*/ 1866 w 2306"/>
              <a:gd name="T85" fmla="*/ 2062 h 3772"/>
              <a:gd name="T86" fmla="*/ 1678 w 2306"/>
              <a:gd name="T87" fmla="*/ 2481 h 3772"/>
              <a:gd name="T88" fmla="*/ 1597 w 2306"/>
              <a:gd name="T89" fmla="*/ 2996 h 3772"/>
              <a:gd name="T90" fmla="*/ 1586 w 2306"/>
              <a:gd name="T91" fmla="*/ 3673 h 3772"/>
              <a:gd name="T92" fmla="*/ 1413 w 2306"/>
              <a:gd name="T93" fmla="*/ 3772 h 3772"/>
              <a:gd name="T94" fmla="*/ 776 w 2306"/>
              <a:gd name="T95" fmla="*/ 3700 h 3772"/>
              <a:gd name="T96" fmla="*/ 745 w 2306"/>
              <a:gd name="T97" fmla="*/ 3075 h 3772"/>
              <a:gd name="T98" fmla="*/ 706 w 2306"/>
              <a:gd name="T99" fmla="*/ 2649 h 3772"/>
              <a:gd name="T100" fmla="*/ 540 w 2306"/>
              <a:gd name="T101" fmla="*/ 2210 h 3772"/>
              <a:gd name="T102" fmla="*/ 314 w 2306"/>
              <a:gd name="T103" fmla="*/ 1842 h 3772"/>
              <a:gd name="T104" fmla="*/ 82 w 2306"/>
              <a:gd name="T105" fmla="*/ 1446 h 3772"/>
              <a:gd name="T106" fmla="*/ 0 w 2306"/>
              <a:gd name="T107" fmla="*/ 1098 h 3772"/>
              <a:gd name="T108" fmla="*/ 129 w 2306"/>
              <a:gd name="T109" fmla="*/ 594 h 3772"/>
              <a:gd name="T110" fmla="*/ 472 w 2306"/>
              <a:gd name="T111" fmla="*/ 212 h 3772"/>
              <a:gd name="T112" fmla="*/ 967 w 2306"/>
              <a:gd name="T113" fmla="*/ 14 h 3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06" h="3772">
                <a:moveTo>
                  <a:pt x="1154" y="181"/>
                </a:moveTo>
                <a:lnTo>
                  <a:pt x="1070" y="185"/>
                </a:lnTo>
                <a:lnTo>
                  <a:pt x="990" y="195"/>
                </a:lnTo>
                <a:lnTo>
                  <a:pt x="910" y="211"/>
                </a:lnTo>
                <a:lnTo>
                  <a:pt x="834" y="233"/>
                </a:lnTo>
                <a:lnTo>
                  <a:pt x="761" y="260"/>
                </a:lnTo>
                <a:lnTo>
                  <a:pt x="691" y="294"/>
                </a:lnTo>
                <a:lnTo>
                  <a:pt x="623" y="333"/>
                </a:lnTo>
                <a:lnTo>
                  <a:pt x="560" y="376"/>
                </a:lnTo>
                <a:lnTo>
                  <a:pt x="500" y="424"/>
                </a:lnTo>
                <a:lnTo>
                  <a:pt x="446" y="476"/>
                </a:lnTo>
                <a:lnTo>
                  <a:pt x="395" y="532"/>
                </a:lnTo>
                <a:lnTo>
                  <a:pt x="349" y="594"/>
                </a:lnTo>
                <a:lnTo>
                  <a:pt x="308" y="657"/>
                </a:lnTo>
                <a:lnTo>
                  <a:pt x="273" y="724"/>
                </a:lnTo>
                <a:lnTo>
                  <a:pt x="245" y="795"/>
                </a:lnTo>
                <a:lnTo>
                  <a:pt x="222" y="866"/>
                </a:lnTo>
                <a:lnTo>
                  <a:pt x="205" y="941"/>
                </a:lnTo>
                <a:lnTo>
                  <a:pt x="194" y="1019"/>
                </a:lnTo>
                <a:lnTo>
                  <a:pt x="190" y="1098"/>
                </a:lnTo>
                <a:lnTo>
                  <a:pt x="194" y="1162"/>
                </a:lnTo>
                <a:lnTo>
                  <a:pt x="205" y="1226"/>
                </a:lnTo>
                <a:lnTo>
                  <a:pt x="223" y="1289"/>
                </a:lnTo>
                <a:lnTo>
                  <a:pt x="247" y="1353"/>
                </a:lnTo>
                <a:lnTo>
                  <a:pt x="276" y="1416"/>
                </a:lnTo>
                <a:lnTo>
                  <a:pt x="310" y="1480"/>
                </a:lnTo>
                <a:lnTo>
                  <a:pt x="347" y="1545"/>
                </a:lnTo>
                <a:lnTo>
                  <a:pt x="387" y="1610"/>
                </a:lnTo>
                <a:lnTo>
                  <a:pt x="430" y="1677"/>
                </a:lnTo>
                <a:lnTo>
                  <a:pt x="476" y="1746"/>
                </a:lnTo>
                <a:lnTo>
                  <a:pt x="515" y="1806"/>
                </a:lnTo>
                <a:lnTo>
                  <a:pt x="554" y="1867"/>
                </a:lnTo>
                <a:lnTo>
                  <a:pt x="595" y="1930"/>
                </a:lnTo>
                <a:lnTo>
                  <a:pt x="635" y="1996"/>
                </a:lnTo>
                <a:lnTo>
                  <a:pt x="675" y="2064"/>
                </a:lnTo>
                <a:lnTo>
                  <a:pt x="712" y="2136"/>
                </a:lnTo>
                <a:lnTo>
                  <a:pt x="750" y="2208"/>
                </a:lnTo>
                <a:lnTo>
                  <a:pt x="785" y="2285"/>
                </a:lnTo>
                <a:lnTo>
                  <a:pt x="816" y="2364"/>
                </a:lnTo>
                <a:lnTo>
                  <a:pt x="846" y="2447"/>
                </a:lnTo>
                <a:lnTo>
                  <a:pt x="871" y="2532"/>
                </a:lnTo>
                <a:lnTo>
                  <a:pt x="894" y="2621"/>
                </a:lnTo>
                <a:lnTo>
                  <a:pt x="911" y="2714"/>
                </a:lnTo>
                <a:lnTo>
                  <a:pt x="924" y="2809"/>
                </a:lnTo>
                <a:lnTo>
                  <a:pt x="933" y="2910"/>
                </a:lnTo>
                <a:lnTo>
                  <a:pt x="1072" y="2910"/>
                </a:lnTo>
                <a:lnTo>
                  <a:pt x="1094" y="2843"/>
                </a:lnTo>
                <a:lnTo>
                  <a:pt x="1113" y="2778"/>
                </a:lnTo>
                <a:lnTo>
                  <a:pt x="1127" y="2714"/>
                </a:lnTo>
                <a:lnTo>
                  <a:pt x="1138" y="2653"/>
                </a:lnTo>
                <a:lnTo>
                  <a:pt x="1146" y="2592"/>
                </a:lnTo>
                <a:lnTo>
                  <a:pt x="1152" y="2536"/>
                </a:lnTo>
                <a:lnTo>
                  <a:pt x="1156" y="2484"/>
                </a:lnTo>
                <a:lnTo>
                  <a:pt x="1158" y="2436"/>
                </a:lnTo>
                <a:lnTo>
                  <a:pt x="1160" y="2393"/>
                </a:lnTo>
                <a:lnTo>
                  <a:pt x="1160" y="2355"/>
                </a:lnTo>
                <a:lnTo>
                  <a:pt x="1158" y="2324"/>
                </a:lnTo>
                <a:lnTo>
                  <a:pt x="1157" y="2300"/>
                </a:lnTo>
                <a:lnTo>
                  <a:pt x="1157" y="2284"/>
                </a:lnTo>
                <a:lnTo>
                  <a:pt x="1157" y="2275"/>
                </a:lnTo>
                <a:lnTo>
                  <a:pt x="1094" y="2239"/>
                </a:lnTo>
                <a:lnTo>
                  <a:pt x="1038" y="2201"/>
                </a:lnTo>
                <a:lnTo>
                  <a:pt x="986" y="2162"/>
                </a:lnTo>
                <a:lnTo>
                  <a:pt x="941" y="2121"/>
                </a:lnTo>
                <a:lnTo>
                  <a:pt x="900" y="2077"/>
                </a:lnTo>
                <a:lnTo>
                  <a:pt x="865" y="2030"/>
                </a:lnTo>
                <a:lnTo>
                  <a:pt x="834" y="1980"/>
                </a:lnTo>
                <a:lnTo>
                  <a:pt x="809" y="1926"/>
                </a:lnTo>
                <a:lnTo>
                  <a:pt x="787" y="1867"/>
                </a:lnTo>
                <a:lnTo>
                  <a:pt x="770" y="1804"/>
                </a:lnTo>
                <a:lnTo>
                  <a:pt x="757" y="1737"/>
                </a:lnTo>
                <a:lnTo>
                  <a:pt x="753" y="1702"/>
                </a:lnTo>
                <a:lnTo>
                  <a:pt x="752" y="1664"/>
                </a:lnTo>
                <a:lnTo>
                  <a:pt x="753" y="1624"/>
                </a:lnTo>
                <a:lnTo>
                  <a:pt x="756" y="1580"/>
                </a:lnTo>
                <a:lnTo>
                  <a:pt x="761" y="1534"/>
                </a:lnTo>
                <a:lnTo>
                  <a:pt x="767" y="1486"/>
                </a:lnTo>
                <a:lnTo>
                  <a:pt x="775" y="1437"/>
                </a:lnTo>
                <a:lnTo>
                  <a:pt x="785" y="1385"/>
                </a:lnTo>
                <a:lnTo>
                  <a:pt x="795" y="1333"/>
                </a:lnTo>
                <a:lnTo>
                  <a:pt x="808" y="1280"/>
                </a:lnTo>
                <a:lnTo>
                  <a:pt x="820" y="1227"/>
                </a:lnTo>
                <a:lnTo>
                  <a:pt x="834" y="1175"/>
                </a:lnTo>
                <a:lnTo>
                  <a:pt x="849" y="1122"/>
                </a:lnTo>
                <a:lnTo>
                  <a:pt x="864" y="1069"/>
                </a:lnTo>
                <a:lnTo>
                  <a:pt x="880" y="1018"/>
                </a:lnTo>
                <a:lnTo>
                  <a:pt x="896" y="969"/>
                </a:lnTo>
                <a:lnTo>
                  <a:pt x="911" y="920"/>
                </a:lnTo>
                <a:lnTo>
                  <a:pt x="927" y="874"/>
                </a:lnTo>
                <a:lnTo>
                  <a:pt x="943" y="830"/>
                </a:lnTo>
                <a:lnTo>
                  <a:pt x="958" y="788"/>
                </a:lnTo>
                <a:lnTo>
                  <a:pt x="974" y="751"/>
                </a:lnTo>
                <a:lnTo>
                  <a:pt x="988" y="716"/>
                </a:lnTo>
                <a:lnTo>
                  <a:pt x="1002" y="684"/>
                </a:lnTo>
                <a:lnTo>
                  <a:pt x="1015" y="657"/>
                </a:lnTo>
                <a:lnTo>
                  <a:pt x="1026" y="634"/>
                </a:lnTo>
                <a:lnTo>
                  <a:pt x="1037" y="615"/>
                </a:lnTo>
                <a:lnTo>
                  <a:pt x="1046" y="603"/>
                </a:lnTo>
                <a:lnTo>
                  <a:pt x="1053" y="594"/>
                </a:lnTo>
                <a:lnTo>
                  <a:pt x="1059" y="593"/>
                </a:lnTo>
                <a:lnTo>
                  <a:pt x="1064" y="596"/>
                </a:lnTo>
                <a:lnTo>
                  <a:pt x="1067" y="606"/>
                </a:lnTo>
                <a:lnTo>
                  <a:pt x="1067" y="623"/>
                </a:lnTo>
                <a:lnTo>
                  <a:pt x="1064" y="647"/>
                </a:lnTo>
                <a:lnTo>
                  <a:pt x="1063" y="689"/>
                </a:lnTo>
                <a:lnTo>
                  <a:pt x="1070" y="732"/>
                </a:lnTo>
                <a:lnTo>
                  <a:pt x="1085" y="773"/>
                </a:lnTo>
                <a:lnTo>
                  <a:pt x="1105" y="816"/>
                </a:lnTo>
                <a:lnTo>
                  <a:pt x="1132" y="857"/>
                </a:lnTo>
                <a:lnTo>
                  <a:pt x="1162" y="900"/>
                </a:lnTo>
                <a:lnTo>
                  <a:pt x="1197" y="943"/>
                </a:lnTo>
                <a:lnTo>
                  <a:pt x="1235" y="985"/>
                </a:lnTo>
                <a:lnTo>
                  <a:pt x="1276" y="1028"/>
                </a:lnTo>
                <a:lnTo>
                  <a:pt x="1319" y="1071"/>
                </a:lnTo>
                <a:lnTo>
                  <a:pt x="1362" y="1114"/>
                </a:lnTo>
                <a:lnTo>
                  <a:pt x="1405" y="1158"/>
                </a:lnTo>
                <a:lnTo>
                  <a:pt x="1449" y="1202"/>
                </a:lnTo>
                <a:lnTo>
                  <a:pt x="1490" y="1247"/>
                </a:lnTo>
                <a:lnTo>
                  <a:pt x="1530" y="1293"/>
                </a:lnTo>
                <a:lnTo>
                  <a:pt x="1567" y="1339"/>
                </a:lnTo>
                <a:lnTo>
                  <a:pt x="1601" y="1385"/>
                </a:lnTo>
                <a:lnTo>
                  <a:pt x="1630" y="1433"/>
                </a:lnTo>
                <a:lnTo>
                  <a:pt x="1654" y="1482"/>
                </a:lnTo>
                <a:lnTo>
                  <a:pt x="1672" y="1532"/>
                </a:lnTo>
                <a:lnTo>
                  <a:pt x="1683" y="1584"/>
                </a:lnTo>
                <a:lnTo>
                  <a:pt x="1689" y="1638"/>
                </a:lnTo>
                <a:lnTo>
                  <a:pt x="1688" y="1692"/>
                </a:lnTo>
                <a:lnTo>
                  <a:pt x="1682" y="1747"/>
                </a:lnTo>
                <a:lnTo>
                  <a:pt x="1671" y="1801"/>
                </a:lnTo>
                <a:lnTo>
                  <a:pt x="1656" y="1853"/>
                </a:lnTo>
                <a:lnTo>
                  <a:pt x="1637" y="1906"/>
                </a:lnTo>
                <a:lnTo>
                  <a:pt x="1615" y="1956"/>
                </a:lnTo>
                <a:lnTo>
                  <a:pt x="1591" y="2005"/>
                </a:lnTo>
                <a:lnTo>
                  <a:pt x="1565" y="2052"/>
                </a:lnTo>
                <a:lnTo>
                  <a:pt x="1536" y="2096"/>
                </a:lnTo>
                <a:lnTo>
                  <a:pt x="1506" y="2137"/>
                </a:lnTo>
                <a:lnTo>
                  <a:pt x="1475" y="2173"/>
                </a:lnTo>
                <a:lnTo>
                  <a:pt x="1445" y="2207"/>
                </a:lnTo>
                <a:lnTo>
                  <a:pt x="1415" y="2237"/>
                </a:lnTo>
                <a:lnTo>
                  <a:pt x="1386" y="2262"/>
                </a:lnTo>
                <a:lnTo>
                  <a:pt x="1358" y="2284"/>
                </a:lnTo>
                <a:lnTo>
                  <a:pt x="1333" y="2299"/>
                </a:lnTo>
                <a:lnTo>
                  <a:pt x="1309" y="2308"/>
                </a:lnTo>
                <a:lnTo>
                  <a:pt x="1313" y="2245"/>
                </a:lnTo>
                <a:lnTo>
                  <a:pt x="1317" y="2182"/>
                </a:lnTo>
                <a:lnTo>
                  <a:pt x="1322" y="2119"/>
                </a:lnTo>
                <a:lnTo>
                  <a:pt x="1324" y="2058"/>
                </a:lnTo>
                <a:lnTo>
                  <a:pt x="1314" y="1920"/>
                </a:lnTo>
                <a:lnTo>
                  <a:pt x="1299" y="1787"/>
                </a:lnTo>
                <a:lnTo>
                  <a:pt x="1283" y="1659"/>
                </a:lnTo>
                <a:lnTo>
                  <a:pt x="1261" y="1537"/>
                </a:lnTo>
                <a:lnTo>
                  <a:pt x="1234" y="1419"/>
                </a:lnTo>
                <a:lnTo>
                  <a:pt x="1202" y="1306"/>
                </a:lnTo>
                <a:lnTo>
                  <a:pt x="1166" y="1199"/>
                </a:lnTo>
                <a:lnTo>
                  <a:pt x="1172" y="1225"/>
                </a:lnTo>
                <a:lnTo>
                  <a:pt x="1196" y="1343"/>
                </a:lnTo>
                <a:lnTo>
                  <a:pt x="1214" y="1462"/>
                </a:lnTo>
                <a:lnTo>
                  <a:pt x="1227" y="1584"/>
                </a:lnTo>
                <a:lnTo>
                  <a:pt x="1235" y="1704"/>
                </a:lnTo>
                <a:lnTo>
                  <a:pt x="1239" y="1826"/>
                </a:lnTo>
                <a:lnTo>
                  <a:pt x="1239" y="1948"/>
                </a:lnTo>
                <a:lnTo>
                  <a:pt x="1234" y="2089"/>
                </a:lnTo>
                <a:lnTo>
                  <a:pt x="1225" y="2231"/>
                </a:lnTo>
                <a:lnTo>
                  <a:pt x="1210" y="2372"/>
                </a:lnTo>
                <a:lnTo>
                  <a:pt x="1207" y="2413"/>
                </a:lnTo>
                <a:lnTo>
                  <a:pt x="1204" y="2459"/>
                </a:lnTo>
                <a:lnTo>
                  <a:pt x="1201" y="2512"/>
                </a:lnTo>
                <a:lnTo>
                  <a:pt x="1199" y="2569"/>
                </a:lnTo>
                <a:lnTo>
                  <a:pt x="1197" y="2627"/>
                </a:lnTo>
                <a:lnTo>
                  <a:pt x="1195" y="2686"/>
                </a:lnTo>
                <a:lnTo>
                  <a:pt x="1192" y="2747"/>
                </a:lnTo>
                <a:lnTo>
                  <a:pt x="1188" y="2804"/>
                </a:lnTo>
                <a:lnTo>
                  <a:pt x="1184" y="2858"/>
                </a:lnTo>
                <a:lnTo>
                  <a:pt x="1179" y="2908"/>
                </a:lnTo>
                <a:lnTo>
                  <a:pt x="1229" y="2908"/>
                </a:lnTo>
                <a:lnTo>
                  <a:pt x="1279" y="2908"/>
                </a:lnTo>
                <a:lnTo>
                  <a:pt x="1326" y="2908"/>
                </a:lnTo>
                <a:lnTo>
                  <a:pt x="1371" y="2908"/>
                </a:lnTo>
                <a:lnTo>
                  <a:pt x="1409" y="2907"/>
                </a:lnTo>
                <a:lnTo>
                  <a:pt x="1416" y="2807"/>
                </a:lnTo>
                <a:lnTo>
                  <a:pt x="1430" y="2709"/>
                </a:lnTo>
                <a:lnTo>
                  <a:pt x="1446" y="2616"/>
                </a:lnTo>
                <a:lnTo>
                  <a:pt x="1468" y="2526"/>
                </a:lnTo>
                <a:lnTo>
                  <a:pt x="1492" y="2439"/>
                </a:lnTo>
                <a:lnTo>
                  <a:pt x="1521" y="2355"/>
                </a:lnTo>
                <a:lnTo>
                  <a:pt x="1553" y="2275"/>
                </a:lnTo>
                <a:lnTo>
                  <a:pt x="1586" y="2197"/>
                </a:lnTo>
                <a:lnTo>
                  <a:pt x="1621" y="2123"/>
                </a:lnTo>
                <a:lnTo>
                  <a:pt x="1659" y="2050"/>
                </a:lnTo>
                <a:lnTo>
                  <a:pt x="1696" y="1981"/>
                </a:lnTo>
                <a:lnTo>
                  <a:pt x="1735" y="1914"/>
                </a:lnTo>
                <a:lnTo>
                  <a:pt x="1774" y="1848"/>
                </a:lnTo>
                <a:lnTo>
                  <a:pt x="1813" y="1786"/>
                </a:lnTo>
                <a:lnTo>
                  <a:pt x="1850" y="1725"/>
                </a:lnTo>
                <a:lnTo>
                  <a:pt x="1897" y="1650"/>
                </a:lnTo>
                <a:lnTo>
                  <a:pt x="1942" y="1576"/>
                </a:lnTo>
                <a:lnTo>
                  <a:pt x="1983" y="1505"/>
                </a:lnTo>
                <a:lnTo>
                  <a:pt x="2020" y="1436"/>
                </a:lnTo>
                <a:lnTo>
                  <a:pt x="2052" y="1367"/>
                </a:lnTo>
                <a:lnTo>
                  <a:pt x="2078" y="1299"/>
                </a:lnTo>
                <a:lnTo>
                  <a:pt x="2099" y="1231"/>
                </a:lnTo>
                <a:lnTo>
                  <a:pt x="2111" y="1165"/>
                </a:lnTo>
                <a:lnTo>
                  <a:pt x="2116" y="1098"/>
                </a:lnTo>
                <a:lnTo>
                  <a:pt x="2112" y="1019"/>
                </a:lnTo>
                <a:lnTo>
                  <a:pt x="2101" y="941"/>
                </a:lnTo>
                <a:lnTo>
                  <a:pt x="2084" y="866"/>
                </a:lnTo>
                <a:lnTo>
                  <a:pt x="2061" y="795"/>
                </a:lnTo>
                <a:lnTo>
                  <a:pt x="2032" y="724"/>
                </a:lnTo>
                <a:lnTo>
                  <a:pt x="1997" y="657"/>
                </a:lnTo>
                <a:lnTo>
                  <a:pt x="1956" y="594"/>
                </a:lnTo>
                <a:lnTo>
                  <a:pt x="1911" y="532"/>
                </a:lnTo>
                <a:lnTo>
                  <a:pt x="1860" y="476"/>
                </a:lnTo>
                <a:lnTo>
                  <a:pt x="1806" y="424"/>
                </a:lnTo>
                <a:lnTo>
                  <a:pt x="1747" y="376"/>
                </a:lnTo>
                <a:lnTo>
                  <a:pt x="1683" y="333"/>
                </a:lnTo>
                <a:lnTo>
                  <a:pt x="1616" y="294"/>
                </a:lnTo>
                <a:lnTo>
                  <a:pt x="1545" y="260"/>
                </a:lnTo>
                <a:lnTo>
                  <a:pt x="1472" y="233"/>
                </a:lnTo>
                <a:lnTo>
                  <a:pt x="1396" y="211"/>
                </a:lnTo>
                <a:lnTo>
                  <a:pt x="1317" y="195"/>
                </a:lnTo>
                <a:lnTo>
                  <a:pt x="1235" y="185"/>
                </a:lnTo>
                <a:lnTo>
                  <a:pt x="1154" y="181"/>
                </a:lnTo>
                <a:close/>
                <a:moveTo>
                  <a:pt x="1154" y="0"/>
                </a:moveTo>
                <a:lnTo>
                  <a:pt x="1248" y="4"/>
                </a:lnTo>
                <a:lnTo>
                  <a:pt x="1339" y="14"/>
                </a:lnTo>
                <a:lnTo>
                  <a:pt x="1430" y="32"/>
                </a:lnTo>
                <a:lnTo>
                  <a:pt x="1516" y="56"/>
                </a:lnTo>
                <a:lnTo>
                  <a:pt x="1601" y="87"/>
                </a:lnTo>
                <a:lnTo>
                  <a:pt x="1683" y="123"/>
                </a:lnTo>
                <a:lnTo>
                  <a:pt x="1760" y="165"/>
                </a:lnTo>
                <a:lnTo>
                  <a:pt x="1833" y="212"/>
                </a:lnTo>
                <a:lnTo>
                  <a:pt x="1902" y="265"/>
                </a:lnTo>
                <a:lnTo>
                  <a:pt x="1967" y="322"/>
                </a:lnTo>
                <a:lnTo>
                  <a:pt x="2028" y="384"/>
                </a:lnTo>
                <a:lnTo>
                  <a:pt x="2083" y="451"/>
                </a:lnTo>
                <a:lnTo>
                  <a:pt x="2132" y="520"/>
                </a:lnTo>
                <a:lnTo>
                  <a:pt x="2177" y="594"/>
                </a:lnTo>
                <a:lnTo>
                  <a:pt x="2216" y="672"/>
                </a:lnTo>
                <a:lnTo>
                  <a:pt x="2247" y="752"/>
                </a:lnTo>
                <a:lnTo>
                  <a:pt x="2272" y="835"/>
                </a:lnTo>
                <a:lnTo>
                  <a:pt x="2290" y="920"/>
                </a:lnTo>
                <a:lnTo>
                  <a:pt x="2302" y="1008"/>
                </a:lnTo>
                <a:lnTo>
                  <a:pt x="2306" y="1098"/>
                </a:lnTo>
                <a:lnTo>
                  <a:pt x="2302" y="1166"/>
                </a:lnTo>
                <a:lnTo>
                  <a:pt x="2293" y="1232"/>
                </a:lnTo>
                <a:lnTo>
                  <a:pt x="2277" y="1299"/>
                </a:lnTo>
                <a:lnTo>
                  <a:pt x="2257" y="1364"/>
                </a:lnTo>
                <a:lnTo>
                  <a:pt x="2230" y="1429"/>
                </a:lnTo>
                <a:lnTo>
                  <a:pt x="2201" y="1493"/>
                </a:lnTo>
                <a:lnTo>
                  <a:pt x="2169" y="1559"/>
                </a:lnTo>
                <a:lnTo>
                  <a:pt x="2132" y="1623"/>
                </a:lnTo>
                <a:lnTo>
                  <a:pt x="2094" y="1687"/>
                </a:lnTo>
                <a:lnTo>
                  <a:pt x="2054" y="1752"/>
                </a:lnTo>
                <a:lnTo>
                  <a:pt x="2014" y="1817"/>
                </a:lnTo>
                <a:lnTo>
                  <a:pt x="1977" y="1876"/>
                </a:lnTo>
                <a:lnTo>
                  <a:pt x="1940" y="1936"/>
                </a:lnTo>
                <a:lnTo>
                  <a:pt x="1903" y="1999"/>
                </a:lnTo>
                <a:lnTo>
                  <a:pt x="1866" y="2062"/>
                </a:lnTo>
                <a:lnTo>
                  <a:pt x="1831" y="2127"/>
                </a:lnTo>
                <a:lnTo>
                  <a:pt x="1796" y="2193"/>
                </a:lnTo>
                <a:lnTo>
                  <a:pt x="1764" y="2261"/>
                </a:lnTo>
                <a:lnTo>
                  <a:pt x="1732" y="2333"/>
                </a:lnTo>
                <a:lnTo>
                  <a:pt x="1703" y="2405"/>
                </a:lnTo>
                <a:lnTo>
                  <a:pt x="1678" y="2481"/>
                </a:lnTo>
                <a:lnTo>
                  <a:pt x="1655" y="2560"/>
                </a:lnTo>
                <a:lnTo>
                  <a:pt x="1635" y="2640"/>
                </a:lnTo>
                <a:lnTo>
                  <a:pt x="1619" y="2725"/>
                </a:lnTo>
                <a:lnTo>
                  <a:pt x="1607" y="2812"/>
                </a:lnTo>
                <a:lnTo>
                  <a:pt x="1600" y="2902"/>
                </a:lnTo>
                <a:lnTo>
                  <a:pt x="1597" y="2996"/>
                </a:lnTo>
                <a:lnTo>
                  <a:pt x="1597" y="3053"/>
                </a:lnTo>
                <a:lnTo>
                  <a:pt x="1600" y="3069"/>
                </a:lnTo>
                <a:lnTo>
                  <a:pt x="1601" y="3084"/>
                </a:lnTo>
                <a:lnTo>
                  <a:pt x="1601" y="3609"/>
                </a:lnTo>
                <a:lnTo>
                  <a:pt x="1597" y="3641"/>
                </a:lnTo>
                <a:lnTo>
                  <a:pt x="1586" y="3673"/>
                </a:lnTo>
                <a:lnTo>
                  <a:pt x="1569" y="3700"/>
                </a:lnTo>
                <a:lnTo>
                  <a:pt x="1545" y="3724"/>
                </a:lnTo>
                <a:lnTo>
                  <a:pt x="1518" y="3744"/>
                </a:lnTo>
                <a:lnTo>
                  <a:pt x="1486" y="3759"/>
                </a:lnTo>
                <a:lnTo>
                  <a:pt x="1450" y="3768"/>
                </a:lnTo>
                <a:lnTo>
                  <a:pt x="1413" y="3772"/>
                </a:lnTo>
                <a:lnTo>
                  <a:pt x="932" y="3772"/>
                </a:lnTo>
                <a:lnTo>
                  <a:pt x="894" y="3768"/>
                </a:lnTo>
                <a:lnTo>
                  <a:pt x="858" y="3759"/>
                </a:lnTo>
                <a:lnTo>
                  <a:pt x="827" y="3744"/>
                </a:lnTo>
                <a:lnTo>
                  <a:pt x="799" y="3724"/>
                </a:lnTo>
                <a:lnTo>
                  <a:pt x="776" y="3700"/>
                </a:lnTo>
                <a:lnTo>
                  <a:pt x="758" y="3673"/>
                </a:lnTo>
                <a:lnTo>
                  <a:pt x="747" y="3641"/>
                </a:lnTo>
                <a:lnTo>
                  <a:pt x="744" y="3609"/>
                </a:lnTo>
                <a:lnTo>
                  <a:pt x="744" y="3084"/>
                </a:lnTo>
                <a:lnTo>
                  <a:pt x="744" y="3080"/>
                </a:lnTo>
                <a:lnTo>
                  <a:pt x="745" y="3075"/>
                </a:lnTo>
                <a:lnTo>
                  <a:pt x="745" y="3072"/>
                </a:lnTo>
                <a:lnTo>
                  <a:pt x="745" y="3001"/>
                </a:lnTo>
                <a:lnTo>
                  <a:pt x="742" y="2907"/>
                </a:lnTo>
                <a:lnTo>
                  <a:pt x="735" y="2818"/>
                </a:lnTo>
                <a:lnTo>
                  <a:pt x="723" y="2732"/>
                </a:lnTo>
                <a:lnTo>
                  <a:pt x="706" y="2649"/>
                </a:lnTo>
                <a:lnTo>
                  <a:pt x="686" y="2569"/>
                </a:lnTo>
                <a:lnTo>
                  <a:pt x="663" y="2492"/>
                </a:lnTo>
                <a:lnTo>
                  <a:pt x="635" y="2418"/>
                </a:lnTo>
                <a:lnTo>
                  <a:pt x="606" y="2346"/>
                </a:lnTo>
                <a:lnTo>
                  <a:pt x="574" y="2276"/>
                </a:lnTo>
                <a:lnTo>
                  <a:pt x="540" y="2210"/>
                </a:lnTo>
                <a:lnTo>
                  <a:pt x="504" y="2144"/>
                </a:lnTo>
                <a:lnTo>
                  <a:pt x="468" y="2080"/>
                </a:lnTo>
                <a:lnTo>
                  <a:pt x="429" y="2019"/>
                </a:lnTo>
                <a:lnTo>
                  <a:pt x="392" y="1959"/>
                </a:lnTo>
                <a:lnTo>
                  <a:pt x="353" y="1900"/>
                </a:lnTo>
                <a:lnTo>
                  <a:pt x="314" y="1842"/>
                </a:lnTo>
                <a:lnTo>
                  <a:pt x="271" y="1776"/>
                </a:lnTo>
                <a:lnTo>
                  <a:pt x="229" y="1709"/>
                </a:lnTo>
                <a:lnTo>
                  <a:pt x="188" y="1644"/>
                </a:lnTo>
                <a:lnTo>
                  <a:pt x="149" y="1579"/>
                </a:lnTo>
                <a:lnTo>
                  <a:pt x="113" y="1512"/>
                </a:lnTo>
                <a:lnTo>
                  <a:pt x="82" y="1446"/>
                </a:lnTo>
                <a:lnTo>
                  <a:pt x="54" y="1378"/>
                </a:lnTo>
                <a:lnTo>
                  <a:pt x="31" y="1310"/>
                </a:lnTo>
                <a:lnTo>
                  <a:pt x="14" y="1241"/>
                </a:lnTo>
                <a:lnTo>
                  <a:pt x="3" y="1170"/>
                </a:lnTo>
                <a:lnTo>
                  <a:pt x="0" y="1098"/>
                </a:lnTo>
                <a:lnTo>
                  <a:pt x="0" y="1098"/>
                </a:lnTo>
                <a:lnTo>
                  <a:pt x="5" y="1008"/>
                </a:lnTo>
                <a:lnTo>
                  <a:pt x="15" y="920"/>
                </a:lnTo>
                <a:lnTo>
                  <a:pt x="34" y="835"/>
                </a:lnTo>
                <a:lnTo>
                  <a:pt x="59" y="752"/>
                </a:lnTo>
                <a:lnTo>
                  <a:pt x="91" y="672"/>
                </a:lnTo>
                <a:lnTo>
                  <a:pt x="129" y="594"/>
                </a:lnTo>
                <a:lnTo>
                  <a:pt x="173" y="520"/>
                </a:lnTo>
                <a:lnTo>
                  <a:pt x="223" y="451"/>
                </a:lnTo>
                <a:lnTo>
                  <a:pt x="278" y="384"/>
                </a:lnTo>
                <a:lnTo>
                  <a:pt x="339" y="322"/>
                </a:lnTo>
                <a:lnTo>
                  <a:pt x="404" y="265"/>
                </a:lnTo>
                <a:lnTo>
                  <a:pt x="472" y="212"/>
                </a:lnTo>
                <a:lnTo>
                  <a:pt x="546" y="165"/>
                </a:lnTo>
                <a:lnTo>
                  <a:pt x="624" y="123"/>
                </a:lnTo>
                <a:lnTo>
                  <a:pt x="705" y="87"/>
                </a:lnTo>
                <a:lnTo>
                  <a:pt x="789" y="56"/>
                </a:lnTo>
                <a:lnTo>
                  <a:pt x="876" y="32"/>
                </a:lnTo>
                <a:lnTo>
                  <a:pt x="967" y="14"/>
                </a:lnTo>
                <a:lnTo>
                  <a:pt x="1058" y="4"/>
                </a:lnTo>
                <a:lnTo>
                  <a:pt x="115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3" name="Freeform 668"/>
          <p:cNvSpPr>
            <a:spLocks/>
          </p:cNvSpPr>
          <p:nvPr/>
        </p:nvSpPr>
        <p:spPr bwMode="auto">
          <a:xfrm>
            <a:off x="7597486" y="2867059"/>
            <a:ext cx="189190" cy="184931"/>
          </a:xfrm>
          <a:custGeom>
            <a:avLst/>
            <a:gdLst>
              <a:gd name="T0" fmla="*/ 2958 w 3427"/>
              <a:gd name="T1" fmla="*/ 11 h 3348"/>
              <a:gd name="T2" fmla="*/ 3119 w 3427"/>
              <a:gd name="T3" fmla="*/ 71 h 3348"/>
              <a:gd name="T4" fmla="*/ 3255 w 3427"/>
              <a:gd name="T5" fmla="*/ 170 h 3348"/>
              <a:gd name="T6" fmla="*/ 3356 w 3427"/>
              <a:gd name="T7" fmla="*/ 305 h 3348"/>
              <a:gd name="T8" fmla="*/ 3415 w 3427"/>
              <a:gd name="T9" fmla="*/ 466 h 3348"/>
              <a:gd name="T10" fmla="*/ 3423 w 3427"/>
              <a:gd name="T11" fmla="*/ 643 h 3348"/>
              <a:gd name="T12" fmla="*/ 3381 w 3427"/>
              <a:gd name="T13" fmla="*/ 809 h 3348"/>
              <a:gd name="T14" fmla="*/ 3293 w 3427"/>
              <a:gd name="T15" fmla="*/ 954 h 3348"/>
              <a:gd name="T16" fmla="*/ 3168 w 3427"/>
              <a:gd name="T17" fmla="*/ 1066 h 3348"/>
              <a:gd name="T18" fmla="*/ 3015 w 3427"/>
              <a:gd name="T19" fmla="*/ 1139 h 3348"/>
              <a:gd name="T20" fmla="*/ 2840 w 3427"/>
              <a:gd name="T21" fmla="*/ 1166 h 3348"/>
              <a:gd name="T22" fmla="*/ 2660 w 3427"/>
              <a:gd name="T23" fmla="*/ 1138 h 3348"/>
              <a:gd name="T24" fmla="*/ 2502 w 3427"/>
              <a:gd name="T25" fmla="*/ 1058 h 3348"/>
              <a:gd name="T26" fmla="*/ 1167 w 3427"/>
              <a:gd name="T27" fmla="*/ 1583 h 3348"/>
              <a:gd name="T28" fmla="*/ 1171 w 3427"/>
              <a:gd name="T29" fmla="*/ 1713 h 3348"/>
              <a:gd name="T30" fmla="*/ 2458 w 3427"/>
              <a:gd name="T31" fmla="*/ 2323 h 3348"/>
              <a:gd name="T32" fmla="*/ 2605 w 3427"/>
              <a:gd name="T33" fmla="*/ 2231 h 3348"/>
              <a:gd name="T34" fmla="*/ 2778 w 3427"/>
              <a:gd name="T35" fmla="*/ 2185 h 3348"/>
              <a:gd name="T36" fmla="*/ 2958 w 3427"/>
              <a:gd name="T37" fmla="*/ 2194 h 3348"/>
              <a:gd name="T38" fmla="*/ 3119 w 3427"/>
              <a:gd name="T39" fmla="*/ 2252 h 3348"/>
              <a:gd name="T40" fmla="*/ 3255 w 3427"/>
              <a:gd name="T41" fmla="*/ 2353 h 3348"/>
              <a:gd name="T42" fmla="*/ 3356 w 3427"/>
              <a:gd name="T43" fmla="*/ 2486 h 3348"/>
              <a:gd name="T44" fmla="*/ 3415 w 3427"/>
              <a:gd name="T45" fmla="*/ 2647 h 3348"/>
              <a:gd name="T46" fmla="*/ 3423 w 3427"/>
              <a:gd name="T47" fmla="*/ 2824 h 3348"/>
              <a:gd name="T48" fmla="*/ 3381 w 3427"/>
              <a:gd name="T49" fmla="*/ 2992 h 3348"/>
              <a:gd name="T50" fmla="*/ 3293 w 3427"/>
              <a:gd name="T51" fmla="*/ 3135 h 3348"/>
              <a:gd name="T52" fmla="*/ 3168 w 3427"/>
              <a:gd name="T53" fmla="*/ 3248 h 3348"/>
              <a:gd name="T54" fmla="*/ 3015 w 3427"/>
              <a:gd name="T55" fmla="*/ 3322 h 3348"/>
              <a:gd name="T56" fmla="*/ 2840 w 3427"/>
              <a:gd name="T57" fmla="*/ 3348 h 3348"/>
              <a:gd name="T58" fmla="*/ 2666 w 3427"/>
              <a:gd name="T59" fmla="*/ 3322 h 3348"/>
              <a:gd name="T60" fmla="*/ 2512 w 3427"/>
              <a:gd name="T61" fmla="*/ 3248 h 3348"/>
              <a:gd name="T62" fmla="*/ 2388 w 3427"/>
              <a:gd name="T63" fmla="*/ 3135 h 3348"/>
              <a:gd name="T64" fmla="*/ 2300 w 3427"/>
              <a:gd name="T65" fmla="*/ 2992 h 3348"/>
              <a:gd name="T66" fmla="*/ 2256 w 3427"/>
              <a:gd name="T67" fmla="*/ 2824 h 3348"/>
              <a:gd name="T68" fmla="*/ 2261 w 3427"/>
              <a:gd name="T69" fmla="*/ 2677 h 3348"/>
              <a:gd name="T70" fmla="*/ 924 w 3427"/>
              <a:gd name="T71" fmla="*/ 2145 h 3348"/>
              <a:gd name="T72" fmla="*/ 767 w 3427"/>
              <a:gd name="T73" fmla="*/ 2223 h 3348"/>
              <a:gd name="T74" fmla="*/ 587 w 3427"/>
              <a:gd name="T75" fmla="*/ 2251 h 3348"/>
              <a:gd name="T76" fmla="*/ 413 w 3427"/>
              <a:gd name="T77" fmla="*/ 2226 h 3348"/>
              <a:gd name="T78" fmla="*/ 259 w 3427"/>
              <a:gd name="T79" fmla="*/ 2151 h 3348"/>
              <a:gd name="T80" fmla="*/ 134 w 3427"/>
              <a:gd name="T81" fmla="*/ 2039 h 3348"/>
              <a:gd name="T82" fmla="*/ 46 w 3427"/>
              <a:gd name="T83" fmla="*/ 1896 h 3348"/>
              <a:gd name="T84" fmla="*/ 3 w 3427"/>
              <a:gd name="T85" fmla="*/ 1728 h 3348"/>
              <a:gd name="T86" fmla="*/ 12 w 3427"/>
              <a:gd name="T87" fmla="*/ 1551 h 3348"/>
              <a:gd name="T88" fmla="*/ 71 w 3427"/>
              <a:gd name="T89" fmla="*/ 1390 h 3348"/>
              <a:gd name="T90" fmla="*/ 172 w 3427"/>
              <a:gd name="T91" fmla="*/ 1257 h 3348"/>
              <a:gd name="T92" fmla="*/ 307 w 3427"/>
              <a:gd name="T93" fmla="*/ 1156 h 3348"/>
              <a:gd name="T94" fmla="*/ 468 w 3427"/>
              <a:gd name="T95" fmla="*/ 1098 h 3348"/>
              <a:gd name="T96" fmla="*/ 650 w 3427"/>
              <a:gd name="T97" fmla="*/ 1089 h 3348"/>
              <a:gd name="T98" fmla="*/ 824 w 3427"/>
              <a:gd name="T99" fmla="*/ 1135 h 3348"/>
              <a:gd name="T100" fmla="*/ 971 w 3427"/>
              <a:gd name="T101" fmla="*/ 1228 h 3348"/>
              <a:gd name="T102" fmla="*/ 2255 w 3427"/>
              <a:gd name="T103" fmla="*/ 626 h 3348"/>
              <a:gd name="T104" fmla="*/ 2266 w 3427"/>
              <a:gd name="T105" fmla="*/ 466 h 3348"/>
              <a:gd name="T106" fmla="*/ 2325 w 3427"/>
              <a:gd name="T107" fmla="*/ 305 h 3348"/>
              <a:gd name="T108" fmla="*/ 2425 w 3427"/>
              <a:gd name="T109" fmla="*/ 170 h 3348"/>
              <a:gd name="T110" fmla="*/ 2560 w 3427"/>
              <a:gd name="T111" fmla="*/ 71 h 3348"/>
              <a:gd name="T112" fmla="*/ 2721 w 3427"/>
              <a:gd name="T113" fmla="*/ 11 h 3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27" h="3348">
                <a:moveTo>
                  <a:pt x="2840" y="0"/>
                </a:moveTo>
                <a:lnTo>
                  <a:pt x="2900" y="3"/>
                </a:lnTo>
                <a:lnTo>
                  <a:pt x="2958" y="11"/>
                </a:lnTo>
                <a:lnTo>
                  <a:pt x="3015" y="26"/>
                </a:lnTo>
                <a:lnTo>
                  <a:pt x="3068" y="46"/>
                </a:lnTo>
                <a:lnTo>
                  <a:pt x="3119" y="71"/>
                </a:lnTo>
                <a:lnTo>
                  <a:pt x="3168" y="99"/>
                </a:lnTo>
                <a:lnTo>
                  <a:pt x="3213" y="133"/>
                </a:lnTo>
                <a:lnTo>
                  <a:pt x="3255" y="170"/>
                </a:lnTo>
                <a:lnTo>
                  <a:pt x="3293" y="212"/>
                </a:lnTo>
                <a:lnTo>
                  <a:pt x="3326" y="257"/>
                </a:lnTo>
                <a:lnTo>
                  <a:pt x="3356" y="305"/>
                </a:lnTo>
                <a:lnTo>
                  <a:pt x="3381" y="356"/>
                </a:lnTo>
                <a:lnTo>
                  <a:pt x="3401" y="410"/>
                </a:lnTo>
                <a:lnTo>
                  <a:pt x="3415" y="466"/>
                </a:lnTo>
                <a:lnTo>
                  <a:pt x="3423" y="523"/>
                </a:lnTo>
                <a:lnTo>
                  <a:pt x="3427" y="583"/>
                </a:lnTo>
                <a:lnTo>
                  <a:pt x="3423" y="643"/>
                </a:lnTo>
                <a:lnTo>
                  <a:pt x="3415" y="700"/>
                </a:lnTo>
                <a:lnTo>
                  <a:pt x="3401" y="756"/>
                </a:lnTo>
                <a:lnTo>
                  <a:pt x="3381" y="809"/>
                </a:lnTo>
                <a:lnTo>
                  <a:pt x="3356" y="860"/>
                </a:lnTo>
                <a:lnTo>
                  <a:pt x="3326" y="909"/>
                </a:lnTo>
                <a:lnTo>
                  <a:pt x="3293" y="954"/>
                </a:lnTo>
                <a:lnTo>
                  <a:pt x="3255" y="995"/>
                </a:lnTo>
                <a:lnTo>
                  <a:pt x="3213" y="1033"/>
                </a:lnTo>
                <a:lnTo>
                  <a:pt x="3168" y="1066"/>
                </a:lnTo>
                <a:lnTo>
                  <a:pt x="3119" y="1096"/>
                </a:lnTo>
                <a:lnTo>
                  <a:pt x="3068" y="1120"/>
                </a:lnTo>
                <a:lnTo>
                  <a:pt x="3015" y="1139"/>
                </a:lnTo>
                <a:lnTo>
                  <a:pt x="2958" y="1154"/>
                </a:lnTo>
                <a:lnTo>
                  <a:pt x="2900" y="1162"/>
                </a:lnTo>
                <a:lnTo>
                  <a:pt x="2840" y="1166"/>
                </a:lnTo>
                <a:lnTo>
                  <a:pt x="2778" y="1162"/>
                </a:lnTo>
                <a:lnTo>
                  <a:pt x="2717" y="1153"/>
                </a:lnTo>
                <a:lnTo>
                  <a:pt x="2660" y="1138"/>
                </a:lnTo>
                <a:lnTo>
                  <a:pt x="2604" y="1117"/>
                </a:lnTo>
                <a:lnTo>
                  <a:pt x="2551" y="1090"/>
                </a:lnTo>
                <a:lnTo>
                  <a:pt x="2502" y="1058"/>
                </a:lnTo>
                <a:lnTo>
                  <a:pt x="2456" y="1022"/>
                </a:lnTo>
                <a:lnTo>
                  <a:pt x="2414" y="982"/>
                </a:lnTo>
                <a:lnTo>
                  <a:pt x="1167" y="1583"/>
                </a:lnTo>
                <a:lnTo>
                  <a:pt x="1171" y="1626"/>
                </a:lnTo>
                <a:lnTo>
                  <a:pt x="1173" y="1669"/>
                </a:lnTo>
                <a:lnTo>
                  <a:pt x="1171" y="1713"/>
                </a:lnTo>
                <a:lnTo>
                  <a:pt x="1166" y="1756"/>
                </a:lnTo>
                <a:lnTo>
                  <a:pt x="2415" y="2363"/>
                </a:lnTo>
                <a:lnTo>
                  <a:pt x="2458" y="2323"/>
                </a:lnTo>
                <a:lnTo>
                  <a:pt x="2504" y="2288"/>
                </a:lnTo>
                <a:lnTo>
                  <a:pt x="2553" y="2256"/>
                </a:lnTo>
                <a:lnTo>
                  <a:pt x="2605" y="2231"/>
                </a:lnTo>
                <a:lnTo>
                  <a:pt x="2661" y="2210"/>
                </a:lnTo>
                <a:lnTo>
                  <a:pt x="2718" y="2195"/>
                </a:lnTo>
                <a:lnTo>
                  <a:pt x="2778" y="2185"/>
                </a:lnTo>
                <a:lnTo>
                  <a:pt x="2840" y="2182"/>
                </a:lnTo>
                <a:lnTo>
                  <a:pt x="2900" y="2184"/>
                </a:lnTo>
                <a:lnTo>
                  <a:pt x="2958" y="2194"/>
                </a:lnTo>
                <a:lnTo>
                  <a:pt x="3015" y="2208"/>
                </a:lnTo>
                <a:lnTo>
                  <a:pt x="3068" y="2228"/>
                </a:lnTo>
                <a:lnTo>
                  <a:pt x="3119" y="2252"/>
                </a:lnTo>
                <a:lnTo>
                  <a:pt x="3168" y="2282"/>
                </a:lnTo>
                <a:lnTo>
                  <a:pt x="3213" y="2315"/>
                </a:lnTo>
                <a:lnTo>
                  <a:pt x="3255" y="2353"/>
                </a:lnTo>
                <a:lnTo>
                  <a:pt x="3293" y="2394"/>
                </a:lnTo>
                <a:lnTo>
                  <a:pt x="3326" y="2439"/>
                </a:lnTo>
                <a:lnTo>
                  <a:pt x="3356" y="2486"/>
                </a:lnTo>
                <a:lnTo>
                  <a:pt x="3381" y="2537"/>
                </a:lnTo>
                <a:lnTo>
                  <a:pt x="3401" y="2591"/>
                </a:lnTo>
                <a:lnTo>
                  <a:pt x="3415" y="2647"/>
                </a:lnTo>
                <a:lnTo>
                  <a:pt x="3423" y="2705"/>
                </a:lnTo>
                <a:lnTo>
                  <a:pt x="3427" y="2764"/>
                </a:lnTo>
                <a:lnTo>
                  <a:pt x="3423" y="2824"/>
                </a:lnTo>
                <a:lnTo>
                  <a:pt x="3415" y="2882"/>
                </a:lnTo>
                <a:lnTo>
                  <a:pt x="3401" y="2938"/>
                </a:lnTo>
                <a:lnTo>
                  <a:pt x="3381" y="2992"/>
                </a:lnTo>
                <a:lnTo>
                  <a:pt x="3356" y="3043"/>
                </a:lnTo>
                <a:lnTo>
                  <a:pt x="3326" y="3091"/>
                </a:lnTo>
                <a:lnTo>
                  <a:pt x="3293" y="3135"/>
                </a:lnTo>
                <a:lnTo>
                  <a:pt x="3255" y="3176"/>
                </a:lnTo>
                <a:lnTo>
                  <a:pt x="3213" y="3215"/>
                </a:lnTo>
                <a:lnTo>
                  <a:pt x="3168" y="3248"/>
                </a:lnTo>
                <a:lnTo>
                  <a:pt x="3119" y="3277"/>
                </a:lnTo>
                <a:lnTo>
                  <a:pt x="3068" y="3301"/>
                </a:lnTo>
                <a:lnTo>
                  <a:pt x="3015" y="3322"/>
                </a:lnTo>
                <a:lnTo>
                  <a:pt x="2958" y="3335"/>
                </a:lnTo>
                <a:lnTo>
                  <a:pt x="2900" y="3345"/>
                </a:lnTo>
                <a:lnTo>
                  <a:pt x="2840" y="3348"/>
                </a:lnTo>
                <a:lnTo>
                  <a:pt x="2780" y="3345"/>
                </a:lnTo>
                <a:lnTo>
                  <a:pt x="2721" y="3335"/>
                </a:lnTo>
                <a:lnTo>
                  <a:pt x="2666" y="3322"/>
                </a:lnTo>
                <a:lnTo>
                  <a:pt x="2612" y="3301"/>
                </a:lnTo>
                <a:lnTo>
                  <a:pt x="2560" y="3277"/>
                </a:lnTo>
                <a:lnTo>
                  <a:pt x="2512" y="3248"/>
                </a:lnTo>
                <a:lnTo>
                  <a:pt x="2466" y="3215"/>
                </a:lnTo>
                <a:lnTo>
                  <a:pt x="2425" y="3176"/>
                </a:lnTo>
                <a:lnTo>
                  <a:pt x="2388" y="3135"/>
                </a:lnTo>
                <a:lnTo>
                  <a:pt x="2353" y="3091"/>
                </a:lnTo>
                <a:lnTo>
                  <a:pt x="2325" y="3043"/>
                </a:lnTo>
                <a:lnTo>
                  <a:pt x="2300" y="2992"/>
                </a:lnTo>
                <a:lnTo>
                  <a:pt x="2280" y="2938"/>
                </a:lnTo>
                <a:lnTo>
                  <a:pt x="2266" y="2882"/>
                </a:lnTo>
                <a:lnTo>
                  <a:pt x="2256" y="2824"/>
                </a:lnTo>
                <a:lnTo>
                  <a:pt x="2253" y="2764"/>
                </a:lnTo>
                <a:lnTo>
                  <a:pt x="2255" y="2721"/>
                </a:lnTo>
                <a:lnTo>
                  <a:pt x="2261" y="2677"/>
                </a:lnTo>
                <a:lnTo>
                  <a:pt x="1011" y="2070"/>
                </a:lnTo>
                <a:lnTo>
                  <a:pt x="970" y="2110"/>
                </a:lnTo>
                <a:lnTo>
                  <a:pt x="924" y="2145"/>
                </a:lnTo>
                <a:lnTo>
                  <a:pt x="875" y="2177"/>
                </a:lnTo>
                <a:lnTo>
                  <a:pt x="821" y="2202"/>
                </a:lnTo>
                <a:lnTo>
                  <a:pt x="767" y="2223"/>
                </a:lnTo>
                <a:lnTo>
                  <a:pt x="709" y="2238"/>
                </a:lnTo>
                <a:lnTo>
                  <a:pt x="649" y="2248"/>
                </a:lnTo>
                <a:lnTo>
                  <a:pt x="587" y="2251"/>
                </a:lnTo>
                <a:lnTo>
                  <a:pt x="527" y="2249"/>
                </a:lnTo>
                <a:lnTo>
                  <a:pt x="468" y="2239"/>
                </a:lnTo>
                <a:lnTo>
                  <a:pt x="413" y="2226"/>
                </a:lnTo>
                <a:lnTo>
                  <a:pt x="358" y="2205"/>
                </a:lnTo>
                <a:lnTo>
                  <a:pt x="307" y="2181"/>
                </a:lnTo>
                <a:lnTo>
                  <a:pt x="259" y="2151"/>
                </a:lnTo>
                <a:lnTo>
                  <a:pt x="213" y="2118"/>
                </a:lnTo>
                <a:lnTo>
                  <a:pt x="172" y="2080"/>
                </a:lnTo>
                <a:lnTo>
                  <a:pt x="134" y="2039"/>
                </a:lnTo>
                <a:lnTo>
                  <a:pt x="100" y="1994"/>
                </a:lnTo>
                <a:lnTo>
                  <a:pt x="71" y="1947"/>
                </a:lnTo>
                <a:lnTo>
                  <a:pt x="46" y="1896"/>
                </a:lnTo>
                <a:lnTo>
                  <a:pt x="27" y="1842"/>
                </a:lnTo>
                <a:lnTo>
                  <a:pt x="12" y="1786"/>
                </a:lnTo>
                <a:lnTo>
                  <a:pt x="3" y="1728"/>
                </a:lnTo>
                <a:lnTo>
                  <a:pt x="0" y="1669"/>
                </a:lnTo>
                <a:lnTo>
                  <a:pt x="3" y="1609"/>
                </a:lnTo>
                <a:lnTo>
                  <a:pt x="12" y="1551"/>
                </a:lnTo>
                <a:lnTo>
                  <a:pt x="27" y="1495"/>
                </a:lnTo>
                <a:lnTo>
                  <a:pt x="46" y="1441"/>
                </a:lnTo>
                <a:lnTo>
                  <a:pt x="71" y="1390"/>
                </a:lnTo>
                <a:lnTo>
                  <a:pt x="100" y="1343"/>
                </a:lnTo>
                <a:lnTo>
                  <a:pt x="134" y="1298"/>
                </a:lnTo>
                <a:lnTo>
                  <a:pt x="172" y="1257"/>
                </a:lnTo>
                <a:lnTo>
                  <a:pt x="213" y="1219"/>
                </a:lnTo>
                <a:lnTo>
                  <a:pt x="259" y="1185"/>
                </a:lnTo>
                <a:lnTo>
                  <a:pt x="307" y="1156"/>
                </a:lnTo>
                <a:lnTo>
                  <a:pt x="358" y="1132"/>
                </a:lnTo>
                <a:lnTo>
                  <a:pt x="413" y="1111"/>
                </a:lnTo>
                <a:lnTo>
                  <a:pt x="468" y="1098"/>
                </a:lnTo>
                <a:lnTo>
                  <a:pt x="527" y="1088"/>
                </a:lnTo>
                <a:lnTo>
                  <a:pt x="587" y="1085"/>
                </a:lnTo>
                <a:lnTo>
                  <a:pt x="650" y="1089"/>
                </a:lnTo>
                <a:lnTo>
                  <a:pt x="709" y="1099"/>
                </a:lnTo>
                <a:lnTo>
                  <a:pt x="768" y="1114"/>
                </a:lnTo>
                <a:lnTo>
                  <a:pt x="824" y="1135"/>
                </a:lnTo>
                <a:lnTo>
                  <a:pt x="876" y="1161"/>
                </a:lnTo>
                <a:lnTo>
                  <a:pt x="925" y="1193"/>
                </a:lnTo>
                <a:lnTo>
                  <a:pt x="971" y="1228"/>
                </a:lnTo>
                <a:lnTo>
                  <a:pt x="1013" y="1268"/>
                </a:lnTo>
                <a:lnTo>
                  <a:pt x="2261" y="667"/>
                </a:lnTo>
                <a:lnTo>
                  <a:pt x="2255" y="626"/>
                </a:lnTo>
                <a:lnTo>
                  <a:pt x="2253" y="583"/>
                </a:lnTo>
                <a:lnTo>
                  <a:pt x="2256" y="523"/>
                </a:lnTo>
                <a:lnTo>
                  <a:pt x="2266" y="466"/>
                </a:lnTo>
                <a:lnTo>
                  <a:pt x="2280" y="410"/>
                </a:lnTo>
                <a:lnTo>
                  <a:pt x="2300" y="356"/>
                </a:lnTo>
                <a:lnTo>
                  <a:pt x="2325" y="305"/>
                </a:lnTo>
                <a:lnTo>
                  <a:pt x="2353" y="257"/>
                </a:lnTo>
                <a:lnTo>
                  <a:pt x="2388" y="212"/>
                </a:lnTo>
                <a:lnTo>
                  <a:pt x="2425" y="170"/>
                </a:lnTo>
                <a:lnTo>
                  <a:pt x="2466" y="133"/>
                </a:lnTo>
                <a:lnTo>
                  <a:pt x="2512" y="99"/>
                </a:lnTo>
                <a:lnTo>
                  <a:pt x="2560" y="71"/>
                </a:lnTo>
                <a:lnTo>
                  <a:pt x="2612" y="46"/>
                </a:lnTo>
                <a:lnTo>
                  <a:pt x="2666" y="26"/>
                </a:lnTo>
                <a:lnTo>
                  <a:pt x="2721" y="11"/>
                </a:lnTo>
                <a:lnTo>
                  <a:pt x="2780" y="3"/>
                </a:lnTo>
                <a:lnTo>
                  <a:pt x="284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4" name="Freeform 673"/>
          <p:cNvSpPr>
            <a:spLocks/>
          </p:cNvSpPr>
          <p:nvPr/>
        </p:nvSpPr>
        <p:spPr bwMode="auto">
          <a:xfrm>
            <a:off x="8684329" y="2858542"/>
            <a:ext cx="175807" cy="201965"/>
          </a:xfrm>
          <a:custGeom>
            <a:avLst/>
            <a:gdLst>
              <a:gd name="T0" fmla="*/ 348 w 2890"/>
              <a:gd name="T1" fmla="*/ 11 h 3315"/>
              <a:gd name="T2" fmla="*/ 447 w 2890"/>
              <a:gd name="T3" fmla="*/ 66 h 3315"/>
              <a:gd name="T4" fmla="*/ 516 w 2890"/>
              <a:gd name="T5" fmla="*/ 156 h 3315"/>
              <a:gd name="T6" fmla="*/ 541 w 2890"/>
              <a:gd name="T7" fmla="*/ 270 h 3315"/>
              <a:gd name="T8" fmla="*/ 515 w 2890"/>
              <a:gd name="T9" fmla="*/ 383 h 3315"/>
              <a:gd name="T10" fmla="*/ 446 w 2890"/>
              <a:gd name="T11" fmla="*/ 473 h 3315"/>
              <a:gd name="T12" fmla="*/ 521 w 2890"/>
              <a:gd name="T13" fmla="*/ 631 h 3315"/>
              <a:gd name="T14" fmla="*/ 679 w 2890"/>
              <a:gd name="T15" fmla="*/ 552 h 3315"/>
              <a:gd name="T16" fmla="*/ 929 w 2890"/>
              <a:gd name="T17" fmla="*/ 455 h 3315"/>
              <a:gd name="T18" fmla="*/ 1159 w 2890"/>
              <a:gd name="T19" fmla="*/ 402 h 3315"/>
              <a:gd name="T20" fmla="*/ 1373 w 2890"/>
              <a:gd name="T21" fmla="*/ 394 h 3315"/>
              <a:gd name="T22" fmla="*/ 1576 w 2890"/>
              <a:gd name="T23" fmla="*/ 423 h 3315"/>
              <a:gd name="T24" fmla="*/ 1750 w 2890"/>
              <a:gd name="T25" fmla="*/ 479 h 3315"/>
              <a:gd name="T26" fmla="*/ 1940 w 2890"/>
              <a:gd name="T27" fmla="*/ 557 h 3315"/>
              <a:gd name="T28" fmla="*/ 2078 w 2890"/>
              <a:gd name="T29" fmla="*/ 613 h 3315"/>
              <a:gd name="T30" fmla="*/ 2205 w 2890"/>
              <a:gd name="T31" fmla="*/ 620 h 3315"/>
              <a:gd name="T32" fmla="*/ 2356 w 2890"/>
              <a:gd name="T33" fmla="*/ 586 h 3315"/>
              <a:gd name="T34" fmla="*/ 2501 w 2890"/>
              <a:gd name="T35" fmla="*/ 528 h 3315"/>
              <a:gd name="T36" fmla="*/ 2643 w 2890"/>
              <a:gd name="T37" fmla="*/ 452 h 3315"/>
              <a:gd name="T38" fmla="*/ 2739 w 2890"/>
              <a:gd name="T39" fmla="*/ 404 h 3315"/>
              <a:gd name="T40" fmla="*/ 2783 w 2890"/>
              <a:gd name="T41" fmla="*/ 392 h 3315"/>
              <a:gd name="T42" fmla="*/ 2842 w 2890"/>
              <a:gd name="T43" fmla="*/ 410 h 3315"/>
              <a:gd name="T44" fmla="*/ 2883 w 2890"/>
              <a:gd name="T45" fmla="*/ 459 h 3315"/>
              <a:gd name="T46" fmla="*/ 2890 w 2890"/>
              <a:gd name="T47" fmla="*/ 1789 h 3315"/>
              <a:gd name="T48" fmla="*/ 2879 w 2890"/>
              <a:gd name="T49" fmla="*/ 1841 h 3315"/>
              <a:gd name="T50" fmla="*/ 2830 w 2890"/>
              <a:gd name="T51" fmla="*/ 1884 h 3315"/>
              <a:gd name="T52" fmla="*/ 2647 w 2890"/>
              <a:gd name="T53" fmla="*/ 1977 h 3315"/>
              <a:gd name="T54" fmla="*/ 2431 w 2890"/>
              <a:gd name="T55" fmla="*/ 2057 h 3315"/>
              <a:gd name="T56" fmla="*/ 2239 w 2890"/>
              <a:gd name="T57" fmla="*/ 2094 h 3315"/>
              <a:gd name="T58" fmla="*/ 2076 w 2890"/>
              <a:gd name="T59" fmla="*/ 2087 h 3315"/>
              <a:gd name="T60" fmla="*/ 1904 w 2890"/>
              <a:gd name="T61" fmla="*/ 2033 h 3315"/>
              <a:gd name="T62" fmla="*/ 1747 w 2890"/>
              <a:gd name="T63" fmla="*/ 1957 h 3315"/>
              <a:gd name="T64" fmla="*/ 1593 w 2890"/>
              <a:gd name="T65" fmla="*/ 1896 h 3315"/>
              <a:gd name="T66" fmla="*/ 1414 w 2890"/>
              <a:gd name="T67" fmla="*/ 1862 h 3315"/>
              <a:gd name="T68" fmla="*/ 1218 w 2890"/>
              <a:gd name="T69" fmla="*/ 1869 h 3315"/>
              <a:gd name="T70" fmla="*/ 996 w 2890"/>
              <a:gd name="T71" fmla="*/ 1921 h 3315"/>
              <a:gd name="T72" fmla="*/ 750 w 2890"/>
              <a:gd name="T73" fmla="*/ 2017 h 3315"/>
              <a:gd name="T74" fmla="*/ 811 w 2890"/>
              <a:gd name="T75" fmla="*/ 3164 h 3315"/>
              <a:gd name="T76" fmla="*/ 786 w 2890"/>
              <a:gd name="T77" fmla="*/ 3242 h 3315"/>
              <a:gd name="T78" fmla="*/ 727 w 2890"/>
              <a:gd name="T79" fmla="*/ 3297 h 3315"/>
              <a:gd name="T80" fmla="*/ 651 w 2890"/>
              <a:gd name="T81" fmla="*/ 3315 h 3315"/>
              <a:gd name="T82" fmla="*/ 571 w 2890"/>
              <a:gd name="T83" fmla="*/ 3292 h 3315"/>
              <a:gd name="T84" fmla="*/ 513 w 2890"/>
              <a:gd name="T85" fmla="*/ 3233 h 3315"/>
              <a:gd name="T86" fmla="*/ 129 w 2890"/>
              <a:gd name="T87" fmla="*/ 500 h 3315"/>
              <a:gd name="T88" fmla="*/ 47 w 2890"/>
              <a:gd name="T89" fmla="*/ 420 h 3315"/>
              <a:gd name="T90" fmla="*/ 3 w 2890"/>
              <a:gd name="T91" fmla="*/ 311 h 3315"/>
              <a:gd name="T92" fmla="*/ 11 w 2890"/>
              <a:gd name="T93" fmla="*/ 192 h 3315"/>
              <a:gd name="T94" fmla="*/ 66 w 2890"/>
              <a:gd name="T95" fmla="*/ 93 h 3315"/>
              <a:gd name="T96" fmla="*/ 156 w 2890"/>
              <a:gd name="T97" fmla="*/ 25 h 3315"/>
              <a:gd name="T98" fmla="*/ 270 w 2890"/>
              <a:gd name="T99" fmla="*/ 0 h 3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90" h="3315">
                <a:moveTo>
                  <a:pt x="270" y="0"/>
                </a:moveTo>
                <a:lnTo>
                  <a:pt x="311" y="3"/>
                </a:lnTo>
                <a:lnTo>
                  <a:pt x="348" y="11"/>
                </a:lnTo>
                <a:lnTo>
                  <a:pt x="384" y="25"/>
                </a:lnTo>
                <a:lnTo>
                  <a:pt x="417" y="43"/>
                </a:lnTo>
                <a:lnTo>
                  <a:pt x="447" y="66"/>
                </a:lnTo>
                <a:lnTo>
                  <a:pt x="474" y="93"/>
                </a:lnTo>
                <a:lnTo>
                  <a:pt x="497" y="123"/>
                </a:lnTo>
                <a:lnTo>
                  <a:pt x="516" y="156"/>
                </a:lnTo>
                <a:lnTo>
                  <a:pt x="529" y="192"/>
                </a:lnTo>
                <a:lnTo>
                  <a:pt x="537" y="230"/>
                </a:lnTo>
                <a:lnTo>
                  <a:pt x="541" y="270"/>
                </a:lnTo>
                <a:lnTo>
                  <a:pt x="537" y="310"/>
                </a:lnTo>
                <a:lnTo>
                  <a:pt x="529" y="348"/>
                </a:lnTo>
                <a:lnTo>
                  <a:pt x="515" y="383"/>
                </a:lnTo>
                <a:lnTo>
                  <a:pt x="496" y="416"/>
                </a:lnTo>
                <a:lnTo>
                  <a:pt x="473" y="447"/>
                </a:lnTo>
                <a:lnTo>
                  <a:pt x="446" y="473"/>
                </a:lnTo>
                <a:lnTo>
                  <a:pt x="472" y="659"/>
                </a:lnTo>
                <a:lnTo>
                  <a:pt x="494" y="646"/>
                </a:lnTo>
                <a:lnTo>
                  <a:pt x="521" y="631"/>
                </a:lnTo>
                <a:lnTo>
                  <a:pt x="553" y="614"/>
                </a:lnTo>
                <a:lnTo>
                  <a:pt x="591" y="595"/>
                </a:lnTo>
                <a:lnTo>
                  <a:pt x="679" y="552"/>
                </a:lnTo>
                <a:lnTo>
                  <a:pt x="764" y="514"/>
                </a:lnTo>
                <a:lnTo>
                  <a:pt x="847" y="482"/>
                </a:lnTo>
                <a:lnTo>
                  <a:pt x="929" y="455"/>
                </a:lnTo>
                <a:lnTo>
                  <a:pt x="1008" y="432"/>
                </a:lnTo>
                <a:lnTo>
                  <a:pt x="1084" y="414"/>
                </a:lnTo>
                <a:lnTo>
                  <a:pt x="1159" y="402"/>
                </a:lnTo>
                <a:lnTo>
                  <a:pt x="1231" y="395"/>
                </a:lnTo>
                <a:lnTo>
                  <a:pt x="1302" y="392"/>
                </a:lnTo>
                <a:lnTo>
                  <a:pt x="1373" y="394"/>
                </a:lnTo>
                <a:lnTo>
                  <a:pt x="1443" y="400"/>
                </a:lnTo>
                <a:lnTo>
                  <a:pt x="1510" y="409"/>
                </a:lnTo>
                <a:lnTo>
                  <a:pt x="1576" y="423"/>
                </a:lnTo>
                <a:lnTo>
                  <a:pt x="1639" y="440"/>
                </a:lnTo>
                <a:lnTo>
                  <a:pt x="1693" y="458"/>
                </a:lnTo>
                <a:lnTo>
                  <a:pt x="1750" y="479"/>
                </a:lnTo>
                <a:lnTo>
                  <a:pt x="1810" y="503"/>
                </a:lnTo>
                <a:lnTo>
                  <a:pt x="1873" y="528"/>
                </a:lnTo>
                <a:lnTo>
                  <a:pt x="1940" y="557"/>
                </a:lnTo>
                <a:lnTo>
                  <a:pt x="2009" y="590"/>
                </a:lnTo>
                <a:lnTo>
                  <a:pt x="2043" y="603"/>
                </a:lnTo>
                <a:lnTo>
                  <a:pt x="2078" y="613"/>
                </a:lnTo>
                <a:lnTo>
                  <a:pt x="2117" y="620"/>
                </a:lnTo>
                <a:lnTo>
                  <a:pt x="2158" y="622"/>
                </a:lnTo>
                <a:lnTo>
                  <a:pt x="2205" y="620"/>
                </a:lnTo>
                <a:lnTo>
                  <a:pt x="2253" y="612"/>
                </a:lnTo>
                <a:lnTo>
                  <a:pt x="2304" y="602"/>
                </a:lnTo>
                <a:lnTo>
                  <a:pt x="2356" y="586"/>
                </a:lnTo>
                <a:lnTo>
                  <a:pt x="2408" y="568"/>
                </a:lnTo>
                <a:lnTo>
                  <a:pt x="2456" y="548"/>
                </a:lnTo>
                <a:lnTo>
                  <a:pt x="2501" y="528"/>
                </a:lnTo>
                <a:lnTo>
                  <a:pt x="2542" y="507"/>
                </a:lnTo>
                <a:lnTo>
                  <a:pt x="2593" y="479"/>
                </a:lnTo>
                <a:lnTo>
                  <a:pt x="2643" y="452"/>
                </a:lnTo>
                <a:lnTo>
                  <a:pt x="2690" y="427"/>
                </a:lnTo>
                <a:lnTo>
                  <a:pt x="2716" y="414"/>
                </a:lnTo>
                <a:lnTo>
                  <a:pt x="2739" y="404"/>
                </a:lnTo>
                <a:lnTo>
                  <a:pt x="2758" y="398"/>
                </a:lnTo>
                <a:lnTo>
                  <a:pt x="2772" y="394"/>
                </a:lnTo>
                <a:lnTo>
                  <a:pt x="2783" y="392"/>
                </a:lnTo>
                <a:lnTo>
                  <a:pt x="2803" y="394"/>
                </a:lnTo>
                <a:lnTo>
                  <a:pt x="2823" y="400"/>
                </a:lnTo>
                <a:lnTo>
                  <a:pt x="2842" y="410"/>
                </a:lnTo>
                <a:lnTo>
                  <a:pt x="2858" y="424"/>
                </a:lnTo>
                <a:lnTo>
                  <a:pt x="2873" y="440"/>
                </a:lnTo>
                <a:lnTo>
                  <a:pt x="2883" y="459"/>
                </a:lnTo>
                <a:lnTo>
                  <a:pt x="2888" y="479"/>
                </a:lnTo>
                <a:lnTo>
                  <a:pt x="2890" y="500"/>
                </a:lnTo>
                <a:lnTo>
                  <a:pt x="2890" y="1789"/>
                </a:lnTo>
                <a:lnTo>
                  <a:pt x="2889" y="1808"/>
                </a:lnTo>
                <a:lnTo>
                  <a:pt x="2885" y="1826"/>
                </a:lnTo>
                <a:lnTo>
                  <a:pt x="2879" y="1841"/>
                </a:lnTo>
                <a:lnTo>
                  <a:pt x="2870" y="1854"/>
                </a:lnTo>
                <a:lnTo>
                  <a:pt x="2853" y="1868"/>
                </a:lnTo>
                <a:lnTo>
                  <a:pt x="2830" y="1884"/>
                </a:lnTo>
                <a:lnTo>
                  <a:pt x="2802" y="1901"/>
                </a:lnTo>
                <a:lnTo>
                  <a:pt x="2724" y="1941"/>
                </a:lnTo>
                <a:lnTo>
                  <a:pt x="2647" y="1977"/>
                </a:lnTo>
                <a:lnTo>
                  <a:pt x="2572" y="2009"/>
                </a:lnTo>
                <a:lnTo>
                  <a:pt x="2501" y="2035"/>
                </a:lnTo>
                <a:lnTo>
                  <a:pt x="2431" y="2057"/>
                </a:lnTo>
                <a:lnTo>
                  <a:pt x="2364" y="2075"/>
                </a:lnTo>
                <a:lnTo>
                  <a:pt x="2300" y="2087"/>
                </a:lnTo>
                <a:lnTo>
                  <a:pt x="2239" y="2094"/>
                </a:lnTo>
                <a:lnTo>
                  <a:pt x="2180" y="2096"/>
                </a:lnTo>
                <a:lnTo>
                  <a:pt x="2128" y="2094"/>
                </a:lnTo>
                <a:lnTo>
                  <a:pt x="2076" y="2087"/>
                </a:lnTo>
                <a:lnTo>
                  <a:pt x="2023" y="2076"/>
                </a:lnTo>
                <a:lnTo>
                  <a:pt x="1972" y="2059"/>
                </a:lnTo>
                <a:lnTo>
                  <a:pt x="1904" y="2033"/>
                </a:lnTo>
                <a:lnTo>
                  <a:pt x="1843" y="2006"/>
                </a:lnTo>
                <a:lnTo>
                  <a:pt x="1788" y="1978"/>
                </a:lnTo>
                <a:lnTo>
                  <a:pt x="1747" y="1957"/>
                </a:lnTo>
                <a:lnTo>
                  <a:pt x="1700" y="1936"/>
                </a:lnTo>
                <a:lnTo>
                  <a:pt x="1650" y="1916"/>
                </a:lnTo>
                <a:lnTo>
                  <a:pt x="1593" y="1896"/>
                </a:lnTo>
                <a:lnTo>
                  <a:pt x="1535" y="1881"/>
                </a:lnTo>
                <a:lnTo>
                  <a:pt x="1475" y="1869"/>
                </a:lnTo>
                <a:lnTo>
                  <a:pt x="1414" y="1862"/>
                </a:lnTo>
                <a:lnTo>
                  <a:pt x="1352" y="1860"/>
                </a:lnTo>
                <a:lnTo>
                  <a:pt x="1287" y="1862"/>
                </a:lnTo>
                <a:lnTo>
                  <a:pt x="1218" y="1869"/>
                </a:lnTo>
                <a:lnTo>
                  <a:pt x="1147" y="1882"/>
                </a:lnTo>
                <a:lnTo>
                  <a:pt x="1073" y="1900"/>
                </a:lnTo>
                <a:lnTo>
                  <a:pt x="996" y="1921"/>
                </a:lnTo>
                <a:lnTo>
                  <a:pt x="916" y="1948"/>
                </a:lnTo>
                <a:lnTo>
                  <a:pt x="835" y="1980"/>
                </a:lnTo>
                <a:lnTo>
                  <a:pt x="750" y="2017"/>
                </a:lnTo>
                <a:lnTo>
                  <a:pt x="663" y="2059"/>
                </a:lnTo>
                <a:lnTo>
                  <a:pt x="809" y="3135"/>
                </a:lnTo>
                <a:lnTo>
                  <a:pt x="811" y="3164"/>
                </a:lnTo>
                <a:lnTo>
                  <a:pt x="807" y="3191"/>
                </a:lnTo>
                <a:lnTo>
                  <a:pt x="798" y="3218"/>
                </a:lnTo>
                <a:lnTo>
                  <a:pt x="786" y="3242"/>
                </a:lnTo>
                <a:lnTo>
                  <a:pt x="769" y="3263"/>
                </a:lnTo>
                <a:lnTo>
                  <a:pt x="750" y="3282"/>
                </a:lnTo>
                <a:lnTo>
                  <a:pt x="727" y="3297"/>
                </a:lnTo>
                <a:lnTo>
                  <a:pt x="701" y="3308"/>
                </a:lnTo>
                <a:lnTo>
                  <a:pt x="673" y="3314"/>
                </a:lnTo>
                <a:lnTo>
                  <a:pt x="651" y="3315"/>
                </a:lnTo>
                <a:lnTo>
                  <a:pt x="622" y="3313"/>
                </a:lnTo>
                <a:lnTo>
                  <a:pt x="595" y="3305"/>
                </a:lnTo>
                <a:lnTo>
                  <a:pt x="571" y="3292"/>
                </a:lnTo>
                <a:lnTo>
                  <a:pt x="548" y="3277"/>
                </a:lnTo>
                <a:lnTo>
                  <a:pt x="528" y="3256"/>
                </a:lnTo>
                <a:lnTo>
                  <a:pt x="513" y="3233"/>
                </a:lnTo>
                <a:lnTo>
                  <a:pt x="501" y="3206"/>
                </a:lnTo>
                <a:lnTo>
                  <a:pt x="495" y="3178"/>
                </a:lnTo>
                <a:lnTo>
                  <a:pt x="129" y="500"/>
                </a:lnTo>
                <a:lnTo>
                  <a:pt x="98" y="478"/>
                </a:lnTo>
                <a:lnTo>
                  <a:pt x="70" y="451"/>
                </a:lnTo>
                <a:lnTo>
                  <a:pt x="47" y="420"/>
                </a:lnTo>
                <a:lnTo>
                  <a:pt x="27" y="386"/>
                </a:lnTo>
                <a:lnTo>
                  <a:pt x="12" y="350"/>
                </a:lnTo>
                <a:lnTo>
                  <a:pt x="3" y="311"/>
                </a:lnTo>
                <a:lnTo>
                  <a:pt x="0" y="270"/>
                </a:lnTo>
                <a:lnTo>
                  <a:pt x="3" y="230"/>
                </a:lnTo>
                <a:lnTo>
                  <a:pt x="11" y="192"/>
                </a:lnTo>
                <a:lnTo>
                  <a:pt x="25" y="156"/>
                </a:lnTo>
                <a:lnTo>
                  <a:pt x="43" y="123"/>
                </a:lnTo>
                <a:lnTo>
                  <a:pt x="66" y="93"/>
                </a:lnTo>
                <a:lnTo>
                  <a:pt x="93" y="66"/>
                </a:lnTo>
                <a:lnTo>
                  <a:pt x="123" y="43"/>
                </a:lnTo>
                <a:lnTo>
                  <a:pt x="156" y="25"/>
                </a:lnTo>
                <a:lnTo>
                  <a:pt x="193" y="11"/>
                </a:lnTo>
                <a:lnTo>
                  <a:pt x="231" y="3"/>
                </a:lnTo>
                <a:lnTo>
                  <a:pt x="27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 name="Freeform 38"/>
          <p:cNvSpPr>
            <a:spLocks noEditPoints="1"/>
          </p:cNvSpPr>
          <p:nvPr/>
        </p:nvSpPr>
        <p:spPr bwMode="auto">
          <a:xfrm>
            <a:off x="1423440" y="1224437"/>
            <a:ext cx="157023" cy="209364"/>
          </a:xfrm>
          <a:custGeom>
            <a:avLst/>
            <a:gdLst>
              <a:gd name="T0" fmla="*/ 2488 w 2605"/>
              <a:gd name="T1" fmla="*/ 3356 h 3472"/>
              <a:gd name="T2" fmla="*/ 1389 w 2605"/>
              <a:gd name="T3" fmla="*/ 2095 h 3472"/>
              <a:gd name="T4" fmla="*/ 1372 w 2605"/>
              <a:gd name="T5" fmla="*/ 2147 h 3472"/>
              <a:gd name="T6" fmla="*/ 1326 w 2605"/>
              <a:gd name="T7" fmla="*/ 2179 h 3472"/>
              <a:gd name="T8" fmla="*/ 1296 w 2605"/>
              <a:gd name="T9" fmla="*/ 2181 h 3472"/>
              <a:gd name="T10" fmla="*/ 1241 w 2605"/>
              <a:gd name="T11" fmla="*/ 2156 h 3472"/>
              <a:gd name="T12" fmla="*/ 741 w 2605"/>
              <a:gd name="T13" fmla="*/ 2139 h 3472"/>
              <a:gd name="T14" fmla="*/ 721 w 2605"/>
              <a:gd name="T15" fmla="*/ 2162 h 3472"/>
              <a:gd name="T16" fmla="*/ 707 w 2605"/>
              <a:gd name="T17" fmla="*/ 2171 h 3472"/>
              <a:gd name="T18" fmla="*/ 694 w 2605"/>
              <a:gd name="T19" fmla="*/ 2177 h 3472"/>
              <a:gd name="T20" fmla="*/ 669 w 2605"/>
              <a:gd name="T21" fmla="*/ 2181 h 3472"/>
              <a:gd name="T22" fmla="*/ 643 w 2605"/>
              <a:gd name="T23" fmla="*/ 2179 h 3472"/>
              <a:gd name="T24" fmla="*/ 597 w 2605"/>
              <a:gd name="T25" fmla="*/ 2147 h 3472"/>
              <a:gd name="T26" fmla="*/ 580 w 2605"/>
              <a:gd name="T27" fmla="*/ 2095 h 3472"/>
              <a:gd name="T28" fmla="*/ 117 w 2605"/>
              <a:gd name="T29" fmla="*/ 579 h 3472"/>
              <a:gd name="T30" fmla="*/ 127 w 2605"/>
              <a:gd name="T31" fmla="*/ 3241 h 3472"/>
              <a:gd name="T32" fmla="*/ 178 w 2605"/>
              <a:gd name="T33" fmla="*/ 3314 h 3472"/>
              <a:gd name="T34" fmla="*/ 259 w 2605"/>
              <a:gd name="T35" fmla="*/ 3353 h 3472"/>
              <a:gd name="T36" fmla="*/ 251 w 2605"/>
              <a:gd name="T37" fmla="*/ 634 h 3472"/>
              <a:gd name="T38" fmla="*/ 146 w 2605"/>
              <a:gd name="T39" fmla="*/ 599 h 3472"/>
              <a:gd name="T40" fmla="*/ 695 w 2605"/>
              <a:gd name="T41" fmla="*/ 592 h 3472"/>
              <a:gd name="T42" fmla="*/ 1274 w 2605"/>
              <a:gd name="T43" fmla="*/ 1990 h 3472"/>
              <a:gd name="T44" fmla="*/ 1274 w 2605"/>
              <a:gd name="T45" fmla="*/ 567 h 3472"/>
              <a:gd name="T46" fmla="*/ 1281 w 2605"/>
              <a:gd name="T47" fmla="*/ 549 h 3472"/>
              <a:gd name="T48" fmla="*/ 319 w 2605"/>
              <a:gd name="T49" fmla="*/ 116 h 3472"/>
              <a:gd name="T50" fmla="*/ 222 w 2605"/>
              <a:gd name="T51" fmla="*/ 141 h 3472"/>
              <a:gd name="T52" fmla="*/ 147 w 2605"/>
              <a:gd name="T53" fmla="*/ 210 h 3472"/>
              <a:gd name="T54" fmla="*/ 117 w 2605"/>
              <a:gd name="T55" fmla="*/ 305 h 3472"/>
              <a:gd name="T56" fmla="*/ 136 w 2605"/>
              <a:gd name="T57" fmla="*/ 403 h 3472"/>
              <a:gd name="T58" fmla="*/ 200 w 2605"/>
              <a:gd name="T59" fmla="*/ 479 h 3472"/>
              <a:gd name="T60" fmla="*/ 296 w 2605"/>
              <a:gd name="T61" fmla="*/ 518 h 3472"/>
              <a:gd name="T62" fmla="*/ 717 w 2605"/>
              <a:gd name="T63" fmla="*/ 289 h 3472"/>
              <a:gd name="T64" fmla="*/ 2488 w 2605"/>
              <a:gd name="T65" fmla="*/ 521 h 3472"/>
              <a:gd name="T66" fmla="*/ 2239 w 2605"/>
              <a:gd name="T67" fmla="*/ 460 h 3472"/>
              <a:gd name="T68" fmla="*/ 2202 w 2605"/>
              <a:gd name="T69" fmla="*/ 423 h 3472"/>
              <a:gd name="T70" fmla="*/ 2210 w 2605"/>
              <a:gd name="T71" fmla="*/ 371 h 3472"/>
              <a:gd name="T72" fmla="*/ 2257 w 2605"/>
              <a:gd name="T73" fmla="*/ 347 h 3472"/>
              <a:gd name="T74" fmla="*/ 2199 w 2605"/>
              <a:gd name="T75" fmla="*/ 289 h 3472"/>
              <a:gd name="T76" fmla="*/ 2153 w 2605"/>
              <a:gd name="T77" fmla="*/ 265 h 3472"/>
              <a:gd name="T78" fmla="*/ 2144 w 2605"/>
              <a:gd name="T79" fmla="*/ 214 h 3472"/>
              <a:gd name="T80" fmla="*/ 2181 w 2605"/>
              <a:gd name="T81" fmla="*/ 177 h 3472"/>
              <a:gd name="T82" fmla="*/ 2488 w 2605"/>
              <a:gd name="T83" fmla="*/ 116 h 3472"/>
              <a:gd name="T84" fmla="*/ 2605 w 2605"/>
              <a:gd name="T85" fmla="*/ 0 h 3472"/>
              <a:gd name="T86" fmla="*/ 249 w 2605"/>
              <a:gd name="T87" fmla="*/ 3469 h 3472"/>
              <a:gd name="T88" fmla="*/ 134 w 2605"/>
              <a:gd name="T89" fmla="*/ 3425 h 3472"/>
              <a:gd name="T90" fmla="*/ 47 w 2605"/>
              <a:gd name="T91" fmla="*/ 3339 h 3472"/>
              <a:gd name="T92" fmla="*/ 4 w 2605"/>
              <a:gd name="T93" fmla="*/ 3224 h 3472"/>
              <a:gd name="T94" fmla="*/ 2 w 2605"/>
              <a:gd name="T95" fmla="*/ 347 h 3472"/>
              <a:gd name="T96" fmla="*/ 12 w 2605"/>
              <a:gd name="T97" fmla="*/ 236 h 3472"/>
              <a:gd name="T98" fmla="*/ 59 w 2605"/>
              <a:gd name="T99" fmla="*/ 135 h 3472"/>
              <a:gd name="T100" fmla="*/ 140 w 2605"/>
              <a:gd name="T101" fmla="*/ 55 h 3472"/>
              <a:gd name="T102" fmla="*/ 243 w 2605"/>
              <a:gd name="T103" fmla="*/ 9 h 3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05" h="3472">
                <a:moveTo>
                  <a:pt x="406" y="637"/>
                </a:moveTo>
                <a:lnTo>
                  <a:pt x="406" y="3356"/>
                </a:lnTo>
                <a:lnTo>
                  <a:pt x="2488" y="3356"/>
                </a:lnTo>
                <a:lnTo>
                  <a:pt x="2488" y="637"/>
                </a:lnTo>
                <a:lnTo>
                  <a:pt x="1389" y="637"/>
                </a:lnTo>
                <a:lnTo>
                  <a:pt x="1389" y="2095"/>
                </a:lnTo>
                <a:lnTo>
                  <a:pt x="1387" y="2114"/>
                </a:lnTo>
                <a:lnTo>
                  <a:pt x="1381" y="2132"/>
                </a:lnTo>
                <a:lnTo>
                  <a:pt x="1372" y="2147"/>
                </a:lnTo>
                <a:lnTo>
                  <a:pt x="1359" y="2161"/>
                </a:lnTo>
                <a:lnTo>
                  <a:pt x="1344" y="2172"/>
                </a:lnTo>
                <a:lnTo>
                  <a:pt x="1326" y="2179"/>
                </a:lnTo>
                <a:lnTo>
                  <a:pt x="1321" y="2179"/>
                </a:lnTo>
                <a:lnTo>
                  <a:pt x="1318" y="2179"/>
                </a:lnTo>
                <a:lnTo>
                  <a:pt x="1296" y="2181"/>
                </a:lnTo>
                <a:lnTo>
                  <a:pt x="1276" y="2177"/>
                </a:lnTo>
                <a:lnTo>
                  <a:pt x="1257" y="2168"/>
                </a:lnTo>
                <a:lnTo>
                  <a:pt x="1241" y="2156"/>
                </a:lnTo>
                <a:lnTo>
                  <a:pt x="1228" y="2139"/>
                </a:lnTo>
                <a:lnTo>
                  <a:pt x="984" y="1733"/>
                </a:lnTo>
                <a:lnTo>
                  <a:pt x="741" y="2139"/>
                </a:lnTo>
                <a:lnTo>
                  <a:pt x="732" y="2151"/>
                </a:lnTo>
                <a:lnTo>
                  <a:pt x="723" y="2160"/>
                </a:lnTo>
                <a:lnTo>
                  <a:pt x="721" y="2162"/>
                </a:lnTo>
                <a:lnTo>
                  <a:pt x="717" y="2164"/>
                </a:lnTo>
                <a:lnTo>
                  <a:pt x="712" y="2167"/>
                </a:lnTo>
                <a:lnTo>
                  <a:pt x="707" y="2171"/>
                </a:lnTo>
                <a:lnTo>
                  <a:pt x="702" y="2173"/>
                </a:lnTo>
                <a:lnTo>
                  <a:pt x="698" y="2175"/>
                </a:lnTo>
                <a:lnTo>
                  <a:pt x="694" y="2177"/>
                </a:lnTo>
                <a:lnTo>
                  <a:pt x="676" y="2180"/>
                </a:lnTo>
                <a:lnTo>
                  <a:pt x="673" y="2181"/>
                </a:lnTo>
                <a:lnTo>
                  <a:pt x="669" y="2181"/>
                </a:lnTo>
                <a:lnTo>
                  <a:pt x="668" y="2181"/>
                </a:lnTo>
                <a:lnTo>
                  <a:pt x="666" y="2182"/>
                </a:lnTo>
                <a:lnTo>
                  <a:pt x="643" y="2179"/>
                </a:lnTo>
                <a:lnTo>
                  <a:pt x="625" y="2172"/>
                </a:lnTo>
                <a:lnTo>
                  <a:pt x="609" y="2161"/>
                </a:lnTo>
                <a:lnTo>
                  <a:pt x="597" y="2147"/>
                </a:lnTo>
                <a:lnTo>
                  <a:pt x="587" y="2132"/>
                </a:lnTo>
                <a:lnTo>
                  <a:pt x="581" y="2114"/>
                </a:lnTo>
                <a:lnTo>
                  <a:pt x="580" y="2095"/>
                </a:lnTo>
                <a:lnTo>
                  <a:pt x="580" y="637"/>
                </a:lnTo>
                <a:lnTo>
                  <a:pt x="406" y="637"/>
                </a:lnTo>
                <a:close/>
                <a:moveTo>
                  <a:pt x="117" y="579"/>
                </a:moveTo>
                <a:lnTo>
                  <a:pt x="117" y="3181"/>
                </a:lnTo>
                <a:lnTo>
                  <a:pt x="119" y="3211"/>
                </a:lnTo>
                <a:lnTo>
                  <a:pt x="127" y="3241"/>
                </a:lnTo>
                <a:lnTo>
                  <a:pt x="140" y="3268"/>
                </a:lnTo>
                <a:lnTo>
                  <a:pt x="157" y="3293"/>
                </a:lnTo>
                <a:lnTo>
                  <a:pt x="178" y="3314"/>
                </a:lnTo>
                <a:lnTo>
                  <a:pt x="202" y="3331"/>
                </a:lnTo>
                <a:lnTo>
                  <a:pt x="229" y="3345"/>
                </a:lnTo>
                <a:lnTo>
                  <a:pt x="259" y="3353"/>
                </a:lnTo>
                <a:lnTo>
                  <a:pt x="289" y="3356"/>
                </a:lnTo>
                <a:lnTo>
                  <a:pt x="289" y="637"/>
                </a:lnTo>
                <a:lnTo>
                  <a:pt x="251" y="634"/>
                </a:lnTo>
                <a:lnTo>
                  <a:pt x="215" y="627"/>
                </a:lnTo>
                <a:lnTo>
                  <a:pt x="180" y="614"/>
                </a:lnTo>
                <a:lnTo>
                  <a:pt x="146" y="599"/>
                </a:lnTo>
                <a:lnTo>
                  <a:pt x="117" y="579"/>
                </a:lnTo>
                <a:close/>
                <a:moveTo>
                  <a:pt x="789" y="405"/>
                </a:moveTo>
                <a:lnTo>
                  <a:pt x="695" y="592"/>
                </a:lnTo>
                <a:lnTo>
                  <a:pt x="695" y="1990"/>
                </a:lnTo>
                <a:lnTo>
                  <a:pt x="985" y="1508"/>
                </a:lnTo>
                <a:lnTo>
                  <a:pt x="1274" y="1990"/>
                </a:lnTo>
                <a:lnTo>
                  <a:pt x="1274" y="589"/>
                </a:lnTo>
                <a:lnTo>
                  <a:pt x="1268" y="581"/>
                </a:lnTo>
                <a:lnTo>
                  <a:pt x="1274" y="567"/>
                </a:lnTo>
                <a:lnTo>
                  <a:pt x="1274" y="565"/>
                </a:lnTo>
                <a:lnTo>
                  <a:pt x="1281" y="549"/>
                </a:lnTo>
                <a:lnTo>
                  <a:pt x="1281" y="549"/>
                </a:lnTo>
                <a:lnTo>
                  <a:pt x="1354" y="405"/>
                </a:lnTo>
                <a:lnTo>
                  <a:pt x="789" y="405"/>
                </a:lnTo>
                <a:close/>
                <a:moveTo>
                  <a:pt x="319" y="116"/>
                </a:moveTo>
                <a:lnTo>
                  <a:pt x="285" y="119"/>
                </a:lnTo>
                <a:lnTo>
                  <a:pt x="252" y="127"/>
                </a:lnTo>
                <a:lnTo>
                  <a:pt x="222" y="141"/>
                </a:lnTo>
                <a:lnTo>
                  <a:pt x="194" y="160"/>
                </a:lnTo>
                <a:lnTo>
                  <a:pt x="168" y="183"/>
                </a:lnTo>
                <a:lnTo>
                  <a:pt x="147" y="210"/>
                </a:lnTo>
                <a:lnTo>
                  <a:pt x="133" y="240"/>
                </a:lnTo>
                <a:lnTo>
                  <a:pt x="122" y="271"/>
                </a:lnTo>
                <a:lnTo>
                  <a:pt x="117" y="305"/>
                </a:lnTo>
                <a:lnTo>
                  <a:pt x="117" y="339"/>
                </a:lnTo>
                <a:lnTo>
                  <a:pt x="124" y="372"/>
                </a:lnTo>
                <a:lnTo>
                  <a:pt x="136" y="403"/>
                </a:lnTo>
                <a:lnTo>
                  <a:pt x="153" y="431"/>
                </a:lnTo>
                <a:lnTo>
                  <a:pt x="175" y="457"/>
                </a:lnTo>
                <a:lnTo>
                  <a:pt x="200" y="479"/>
                </a:lnTo>
                <a:lnTo>
                  <a:pt x="229" y="497"/>
                </a:lnTo>
                <a:lnTo>
                  <a:pt x="261" y="509"/>
                </a:lnTo>
                <a:lnTo>
                  <a:pt x="296" y="518"/>
                </a:lnTo>
                <a:lnTo>
                  <a:pt x="331" y="521"/>
                </a:lnTo>
                <a:lnTo>
                  <a:pt x="601" y="521"/>
                </a:lnTo>
                <a:lnTo>
                  <a:pt x="717" y="289"/>
                </a:lnTo>
                <a:lnTo>
                  <a:pt x="1540" y="289"/>
                </a:lnTo>
                <a:lnTo>
                  <a:pt x="1426" y="521"/>
                </a:lnTo>
                <a:lnTo>
                  <a:pt x="2488" y="521"/>
                </a:lnTo>
                <a:lnTo>
                  <a:pt x="2488" y="463"/>
                </a:lnTo>
                <a:lnTo>
                  <a:pt x="2257" y="463"/>
                </a:lnTo>
                <a:lnTo>
                  <a:pt x="2239" y="460"/>
                </a:lnTo>
                <a:lnTo>
                  <a:pt x="2223" y="451"/>
                </a:lnTo>
                <a:lnTo>
                  <a:pt x="2210" y="439"/>
                </a:lnTo>
                <a:lnTo>
                  <a:pt x="2202" y="423"/>
                </a:lnTo>
                <a:lnTo>
                  <a:pt x="2199" y="405"/>
                </a:lnTo>
                <a:lnTo>
                  <a:pt x="2202" y="387"/>
                </a:lnTo>
                <a:lnTo>
                  <a:pt x="2210" y="371"/>
                </a:lnTo>
                <a:lnTo>
                  <a:pt x="2223" y="359"/>
                </a:lnTo>
                <a:lnTo>
                  <a:pt x="2239" y="350"/>
                </a:lnTo>
                <a:lnTo>
                  <a:pt x="2257" y="347"/>
                </a:lnTo>
                <a:lnTo>
                  <a:pt x="2488" y="347"/>
                </a:lnTo>
                <a:lnTo>
                  <a:pt x="2488" y="289"/>
                </a:lnTo>
                <a:lnTo>
                  <a:pt x="2199" y="289"/>
                </a:lnTo>
                <a:lnTo>
                  <a:pt x="2181" y="286"/>
                </a:lnTo>
                <a:lnTo>
                  <a:pt x="2165" y="278"/>
                </a:lnTo>
                <a:lnTo>
                  <a:pt x="2153" y="265"/>
                </a:lnTo>
                <a:lnTo>
                  <a:pt x="2144" y="249"/>
                </a:lnTo>
                <a:lnTo>
                  <a:pt x="2142" y="231"/>
                </a:lnTo>
                <a:lnTo>
                  <a:pt x="2144" y="214"/>
                </a:lnTo>
                <a:lnTo>
                  <a:pt x="2153" y="197"/>
                </a:lnTo>
                <a:lnTo>
                  <a:pt x="2165" y="185"/>
                </a:lnTo>
                <a:lnTo>
                  <a:pt x="2181" y="177"/>
                </a:lnTo>
                <a:lnTo>
                  <a:pt x="2199" y="174"/>
                </a:lnTo>
                <a:lnTo>
                  <a:pt x="2488" y="174"/>
                </a:lnTo>
                <a:lnTo>
                  <a:pt x="2488" y="116"/>
                </a:lnTo>
                <a:lnTo>
                  <a:pt x="319" y="116"/>
                </a:lnTo>
                <a:close/>
                <a:moveTo>
                  <a:pt x="319" y="0"/>
                </a:moveTo>
                <a:lnTo>
                  <a:pt x="2605" y="0"/>
                </a:lnTo>
                <a:lnTo>
                  <a:pt x="2605" y="3472"/>
                </a:lnTo>
                <a:lnTo>
                  <a:pt x="292" y="3472"/>
                </a:lnTo>
                <a:lnTo>
                  <a:pt x="249" y="3469"/>
                </a:lnTo>
                <a:lnTo>
                  <a:pt x="208" y="3459"/>
                </a:lnTo>
                <a:lnTo>
                  <a:pt x="169" y="3445"/>
                </a:lnTo>
                <a:lnTo>
                  <a:pt x="134" y="3425"/>
                </a:lnTo>
                <a:lnTo>
                  <a:pt x="101" y="3400"/>
                </a:lnTo>
                <a:lnTo>
                  <a:pt x="73" y="3372"/>
                </a:lnTo>
                <a:lnTo>
                  <a:pt x="47" y="3339"/>
                </a:lnTo>
                <a:lnTo>
                  <a:pt x="27" y="3303"/>
                </a:lnTo>
                <a:lnTo>
                  <a:pt x="13" y="3265"/>
                </a:lnTo>
                <a:lnTo>
                  <a:pt x="4" y="3224"/>
                </a:lnTo>
                <a:lnTo>
                  <a:pt x="0" y="3181"/>
                </a:lnTo>
                <a:lnTo>
                  <a:pt x="0" y="347"/>
                </a:lnTo>
                <a:lnTo>
                  <a:pt x="2" y="347"/>
                </a:lnTo>
                <a:lnTo>
                  <a:pt x="1" y="309"/>
                </a:lnTo>
                <a:lnTo>
                  <a:pt x="4" y="272"/>
                </a:lnTo>
                <a:lnTo>
                  <a:pt x="12" y="236"/>
                </a:lnTo>
                <a:lnTo>
                  <a:pt x="23" y="200"/>
                </a:lnTo>
                <a:lnTo>
                  <a:pt x="39" y="166"/>
                </a:lnTo>
                <a:lnTo>
                  <a:pt x="59" y="135"/>
                </a:lnTo>
                <a:lnTo>
                  <a:pt x="83" y="105"/>
                </a:lnTo>
                <a:lnTo>
                  <a:pt x="110" y="78"/>
                </a:lnTo>
                <a:lnTo>
                  <a:pt x="140" y="55"/>
                </a:lnTo>
                <a:lnTo>
                  <a:pt x="172" y="36"/>
                </a:lnTo>
                <a:lnTo>
                  <a:pt x="207" y="20"/>
                </a:lnTo>
                <a:lnTo>
                  <a:pt x="243" y="9"/>
                </a:lnTo>
                <a:lnTo>
                  <a:pt x="281" y="2"/>
                </a:lnTo>
                <a:lnTo>
                  <a:pt x="31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grpSp>
        <p:nvGrpSpPr>
          <p:cNvPr id="49" name="Group 41"/>
          <p:cNvGrpSpPr>
            <a:grpSpLocks noChangeAspect="1"/>
          </p:cNvGrpSpPr>
          <p:nvPr/>
        </p:nvGrpSpPr>
        <p:grpSpPr bwMode="auto">
          <a:xfrm>
            <a:off x="1934498" y="1224654"/>
            <a:ext cx="208933" cy="208933"/>
            <a:chOff x="2156" y="16"/>
            <a:chExt cx="1446" cy="1446"/>
          </a:xfrm>
          <a:solidFill>
            <a:schemeClr val="tx1">
              <a:lumMod val="65000"/>
              <a:lumOff val="35000"/>
            </a:schemeClr>
          </a:solidFill>
        </p:grpSpPr>
        <p:sp>
          <p:nvSpPr>
            <p:cNvPr id="52" name="Freeform 43"/>
            <p:cNvSpPr>
              <a:spLocks noEditPoints="1"/>
            </p:cNvSpPr>
            <p:nvPr/>
          </p:nvSpPr>
          <p:spPr bwMode="auto">
            <a:xfrm>
              <a:off x="3415" y="156"/>
              <a:ext cx="187" cy="513"/>
            </a:xfrm>
            <a:custGeom>
              <a:avLst/>
              <a:gdLst>
                <a:gd name="T0" fmla="*/ 141 w 560"/>
                <a:gd name="T1" fmla="*/ 141 h 1540"/>
                <a:gd name="T2" fmla="*/ 141 w 560"/>
                <a:gd name="T3" fmla="*/ 1400 h 1540"/>
                <a:gd name="T4" fmla="*/ 421 w 560"/>
                <a:gd name="T5" fmla="*/ 1400 h 1540"/>
                <a:gd name="T6" fmla="*/ 421 w 560"/>
                <a:gd name="T7" fmla="*/ 141 h 1540"/>
                <a:gd name="T8" fmla="*/ 141 w 560"/>
                <a:gd name="T9" fmla="*/ 141 h 1540"/>
                <a:gd name="T10" fmla="*/ 0 w 560"/>
                <a:gd name="T11" fmla="*/ 0 h 1540"/>
                <a:gd name="T12" fmla="*/ 560 w 560"/>
                <a:gd name="T13" fmla="*/ 0 h 1540"/>
                <a:gd name="T14" fmla="*/ 560 w 560"/>
                <a:gd name="T15" fmla="*/ 1540 h 1540"/>
                <a:gd name="T16" fmla="*/ 0 w 560"/>
                <a:gd name="T17" fmla="*/ 1540 h 1540"/>
                <a:gd name="T18" fmla="*/ 0 w 560"/>
                <a:gd name="T19" fmla="*/ 0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0" h="1540">
                  <a:moveTo>
                    <a:pt x="141" y="141"/>
                  </a:moveTo>
                  <a:lnTo>
                    <a:pt x="141" y="1400"/>
                  </a:lnTo>
                  <a:lnTo>
                    <a:pt x="421" y="1400"/>
                  </a:lnTo>
                  <a:lnTo>
                    <a:pt x="421" y="141"/>
                  </a:lnTo>
                  <a:lnTo>
                    <a:pt x="141" y="141"/>
                  </a:lnTo>
                  <a:close/>
                  <a:moveTo>
                    <a:pt x="0" y="0"/>
                  </a:moveTo>
                  <a:lnTo>
                    <a:pt x="560" y="0"/>
                  </a:lnTo>
                  <a:lnTo>
                    <a:pt x="560" y="1540"/>
                  </a:lnTo>
                  <a:lnTo>
                    <a:pt x="0" y="154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 name="Freeform 44"/>
            <p:cNvSpPr>
              <a:spLocks noEditPoints="1"/>
            </p:cNvSpPr>
            <p:nvPr/>
          </p:nvSpPr>
          <p:spPr bwMode="auto">
            <a:xfrm>
              <a:off x="2786" y="249"/>
              <a:ext cx="583" cy="583"/>
            </a:xfrm>
            <a:custGeom>
              <a:avLst/>
              <a:gdLst>
                <a:gd name="T0" fmla="*/ 630 w 1750"/>
                <a:gd name="T1" fmla="*/ 421 h 1750"/>
                <a:gd name="T2" fmla="*/ 630 w 1750"/>
                <a:gd name="T3" fmla="*/ 1120 h 1750"/>
                <a:gd name="T4" fmla="*/ 910 w 1750"/>
                <a:gd name="T5" fmla="*/ 1120 h 1750"/>
                <a:gd name="T6" fmla="*/ 910 w 1750"/>
                <a:gd name="T7" fmla="*/ 421 h 1750"/>
                <a:gd name="T8" fmla="*/ 630 w 1750"/>
                <a:gd name="T9" fmla="*/ 421 h 1750"/>
                <a:gd name="T10" fmla="*/ 141 w 1750"/>
                <a:gd name="T11" fmla="*/ 142 h 1750"/>
                <a:gd name="T12" fmla="*/ 141 w 1750"/>
                <a:gd name="T13" fmla="*/ 1609 h 1750"/>
                <a:gd name="T14" fmla="*/ 1608 w 1750"/>
                <a:gd name="T15" fmla="*/ 1609 h 1750"/>
                <a:gd name="T16" fmla="*/ 1601 w 1750"/>
                <a:gd name="T17" fmla="*/ 1521 h 1750"/>
                <a:gd name="T18" fmla="*/ 1589 w 1750"/>
                <a:gd name="T19" fmla="*/ 1433 h 1750"/>
                <a:gd name="T20" fmla="*/ 1572 w 1750"/>
                <a:gd name="T21" fmla="*/ 1346 h 1750"/>
                <a:gd name="T22" fmla="*/ 1550 w 1750"/>
                <a:gd name="T23" fmla="*/ 1260 h 1750"/>
                <a:gd name="T24" fmla="*/ 1190 w 1750"/>
                <a:gd name="T25" fmla="*/ 1260 h 1750"/>
                <a:gd name="T26" fmla="*/ 1190 w 1750"/>
                <a:gd name="T27" fmla="*/ 625 h 1750"/>
                <a:gd name="T28" fmla="*/ 1121 w 1750"/>
                <a:gd name="T29" fmla="*/ 558 h 1750"/>
                <a:gd name="T30" fmla="*/ 1049 w 1750"/>
                <a:gd name="T31" fmla="*/ 495 h 1750"/>
                <a:gd name="T32" fmla="*/ 1049 w 1750"/>
                <a:gd name="T33" fmla="*/ 1260 h 1750"/>
                <a:gd name="T34" fmla="*/ 490 w 1750"/>
                <a:gd name="T35" fmla="*/ 1260 h 1750"/>
                <a:gd name="T36" fmla="*/ 490 w 1750"/>
                <a:gd name="T37" fmla="*/ 280 h 1750"/>
                <a:gd name="T38" fmla="*/ 709 w 1750"/>
                <a:gd name="T39" fmla="*/ 280 h 1750"/>
                <a:gd name="T40" fmla="*/ 619 w 1750"/>
                <a:gd name="T41" fmla="*/ 242 h 1750"/>
                <a:gd name="T42" fmla="*/ 526 w 1750"/>
                <a:gd name="T43" fmla="*/ 211 h 1750"/>
                <a:gd name="T44" fmla="*/ 432 w 1750"/>
                <a:gd name="T45" fmla="*/ 184 h 1750"/>
                <a:gd name="T46" fmla="*/ 337 w 1750"/>
                <a:gd name="T47" fmla="*/ 165 h 1750"/>
                <a:gd name="T48" fmla="*/ 239 w 1750"/>
                <a:gd name="T49" fmla="*/ 150 h 1750"/>
                <a:gd name="T50" fmla="*/ 141 w 1750"/>
                <a:gd name="T51" fmla="*/ 142 h 1750"/>
                <a:gd name="T52" fmla="*/ 1329 w 1750"/>
                <a:gd name="T53" fmla="*/ 141 h 1750"/>
                <a:gd name="T54" fmla="*/ 1329 w 1750"/>
                <a:gd name="T55" fmla="*/ 1120 h 1750"/>
                <a:gd name="T56" fmla="*/ 1609 w 1750"/>
                <a:gd name="T57" fmla="*/ 1120 h 1750"/>
                <a:gd name="T58" fmla="*/ 1609 w 1750"/>
                <a:gd name="T59" fmla="*/ 141 h 1750"/>
                <a:gd name="T60" fmla="*/ 1329 w 1750"/>
                <a:gd name="T61" fmla="*/ 141 h 1750"/>
                <a:gd name="T62" fmla="*/ 0 w 1750"/>
                <a:gd name="T63" fmla="*/ 0 h 1750"/>
                <a:gd name="T64" fmla="*/ 70 w 1750"/>
                <a:gd name="T65" fmla="*/ 0 h 1750"/>
                <a:gd name="T66" fmla="*/ 180 w 1750"/>
                <a:gd name="T67" fmla="*/ 4 h 1750"/>
                <a:gd name="T68" fmla="*/ 289 w 1750"/>
                <a:gd name="T69" fmla="*/ 15 h 1750"/>
                <a:gd name="T70" fmla="*/ 397 w 1750"/>
                <a:gd name="T71" fmla="*/ 33 h 1750"/>
                <a:gd name="T72" fmla="*/ 503 w 1750"/>
                <a:gd name="T73" fmla="*/ 58 h 1750"/>
                <a:gd name="T74" fmla="*/ 607 w 1750"/>
                <a:gd name="T75" fmla="*/ 90 h 1750"/>
                <a:gd name="T76" fmla="*/ 710 w 1750"/>
                <a:gd name="T77" fmla="*/ 128 h 1750"/>
                <a:gd name="T78" fmla="*/ 808 w 1750"/>
                <a:gd name="T79" fmla="*/ 173 h 1750"/>
                <a:gd name="T80" fmla="*/ 904 w 1750"/>
                <a:gd name="T81" fmla="*/ 224 h 1750"/>
                <a:gd name="T82" fmla="*/ 996 w 1750"/>
                <a:gd name="T83" fmla="*/ 280 h 1750"/>
                <a:gd name="T84" fmla="*/ 1049 w 1750"/>
                <a:gd name="T85" fmla="*/ 280 h 1750"/>
                <a:gd name="T86" fmla="*/ 1049 w 1750"/>
                <a:gd name="T87" fmla="*/ 316 h 1750"/>
                <a:gd name="T88" fmla="*/ 1121 w 1750"/>
                <a:gd name="T89" fmla="*/ 371 h 1750"/>
                <a:gd name="T90" fmla="*/ 1190 w 1750"/>
                <a:gd name="T91" fmla="*/ 429 h 1750"/>
                <a:gd name="T92" fmla="*/ 1190 w 1750"/>
                <a:gd name="T93" fmla="*/ 0 h 1750"/>
                <a:gd name="T94" fmla="*/ 1750 w 1750"/>
                <a:gd name="T95" fmla="*/ 0 h 1750"/>
                <a:gd name="T96" fmla="*/ 1750 w 1750"/>
                <a:gd name="T97" fmla="*/ 1260 h 1750"/>
                <a:gd name="T98" fmla="*/ 1696 w 1750"/>
                <a:gd name="T99" fmla="*/ 1260 h 1750"/>
                <a:gd name="T100" fmla="*/ 1718 w 1750"/>
                <a:gd name="T101" fmla="*/ 1364 h 1750"/>
                <a:gd name="T102" fmla="*/ 1735 w 1750"/>
                <a:gd name="T103" fmla="*/ 1469 h 1750"/>
                <a:gd name="T104" fmla="*/ 1746 w 1750"/>
                <a:gd name="T105" fmla="*/ 1574 h 1750"/>
                <a:gd name="T106" fmla="*/ 1750 w 1750"/>
                <a:gd name="T107" fmla="*/ 1680 h 1750"/>
                <a:gd name="T108" fmla="*/ 1750 w 1750"/>
                <a:gd name="T109" fmla="*/ 1750 h 1750"/>
                <a:gd name="T110" fmla="*/ 0 w 1750"/>
                <a:gd name="T111" fmla="*/ 1750 h 1750"/>
                <a:gd name="T112" fmla="*/ 0 w 1750"/>
                <a:gd name="T113" fmla="*/ 0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50" h="1750">
                  <a:moveTo>
                    <a:pt x="630" y="421"/>
                  </a:moveTo>
                  <a:lnTo>
                    <a:pt x="630" y="1120"/>
                  </a:lnTo>
                  <a:lnTo>
                    <a:pt x="910" y="1120"/>
                  </a:lnTo>
                  <a:lnTo>
                    <a:pt x="910" y="421"/>
                  </a:lnTo>
                  <a:lnTo>
                    <a:pt x="630" y="421"/>
                  </a:lnTo>
                  <a:close/>
                  <a:moveTo>
                    <a:pt x="141" y="142"/>
                  </a:moveTo>
                  <a:lnTo>
                    <a:pt x="141" y="1609"/>
                  </a:lnTo>
                  <a:lnTo>
                    <a:pt x="1608" y="1609"/>
                  </a:lnTo>
                  <a:lnTo>
                    <a:pt x="1601" y="1521"/>
                  </a:lnTo>
                  <a:lnTo>
                    <a:pt x="1589" y="1433"/>
                  </a:lnTo>
                  <a:lnTo>
                    <a:pt x="1572" y="1346"/>
                  </a:lnTo>
                  <a:lnTo>
                    <a:pt x="1550" y="1260"/>
                  </a:lnTo>
                  <a:lnTo>
                    <a:pt x="1190" y="1260"/>
                  </a:lnTo>
                  <a:lnTo>
                    <a:pt x="1190" y="625"/>
                  </a:lnTo>
                  <a:lnTo>
                    <a:pt x="1121" y="558"/>
                  </a:lnTo>
                  <a:lnTo>
                    <a:pt x="1049" y="495"/>
                  </a:lnTo>
                  <a:lnTo>
                    <a:pt x="1049" y="1260"/>
                  </a:lnTo>
                  <a:lnTo>
                    <a:pt x="490" y="1260"/>
                  </a:lnTo>
                  <a:lnTo>
                    <a:pt x="490" y="280"/>
                  </a:lnTo>
                  <a:lnTo>
                    <a:pt x="709" y="280"/>
                  </a:lnTo>
                  <a:lnTo>
                    <a:pt x="619" y="242"/>
                  </a:lnTo>
                  <a:lnTo>
                    <a:pt x="526" y="211"/>
                  </a:lnTo>
                  <a:lnTo>
                    <a:pt x="432" y="184"/>
                  </a:lnTo>
                  <a:lnTo>
                    <a:pt x="337" y="165"/>
                  </a:lnTo>
                  <a:lnTo>
                    <a:pt x="239" y="150"/>
                  </a:lnTo>
                  <a:lnTo>
                    <a:pt x="141" y="142"/>
                  </a:lnTo>
                  <a:close/>
                  <a:moveTo>
                    <a:pt x="1329" y="141"/>
                  </a:moveTo>
                  <a:lnTo>
                    <a:pt x="1329" y="1120"/>
                  </a:lnTo>
                  <a:lnTo>
                    <a:pt x="1609" y="1120"/>
                  </a:lnTo>
                  <a:lnTo>
                    <a:pt x="1609" y="141"/>
                  </a:lnTo>
                  <a:lnTo>
                    <a:pt x="1329" y="141"/>
                  </a:lnTo>
                  <a:close/>
                  <a:moveTo>
                    <a:pt x="0" y="0"/>
                  </a:moveTo>
                  <a:lnTo>
                    <a:pt x="70" y="0"/>
                  </a:lnTo>
                  <a:lnTo>
                    <a:pt x="180" y="4"/>
                  </a:lnTo>
                  <a:lnTo>
                    <a:pt x="289" y="15"/>
                  </a:lnTo>
                  <a:lnTo>
                    <a:pt x="397" y="33"/>
                  </a:lnTo>
                  <a:lnTo>
                    <a:pt x="503" y="58"/>
                  </a:lnTo>
                  <a:lnTo>
                    <a:pt x="607" y="90"/>
                  </a:lnTo>
                  <a:lnTo>
                    <a:pt x="710" y="128"/>
                  </a:lnTo>
                  <a:lnTo>
                    <a:pt x="808" y="173"/>
                  </a:lnTo>
                  <a:lnTo>
                    <a:pt x="904" y="224"/>
                  </a:lnTo>
                  <a:lnTo>
                    <a:pt x="996" y="280"/>
                  </a:lnTo>
                  <a:lnTo>
                    <a:pt x="1049" y="280"/>
                  </a:lnTo>
                  <a:lnTo>
                    <a:pt x="1049" y="316"/>
                  </a:lnTo>
                  <a:lnTo>
                    <a:pt x="1121" y="371"/>
                  </a:lnTo>
                  <a:lnTo>
                    <a:pt x="1190" y="429"/>
                  </a:lnTo>
                  <a:lnTo>
                    <a:pt x="1190" y="0"/>
                  </a:lnTo>
                  <a:lnTo>
                    <a:pt x="1750" y="0"/>
                  </a:lnTo>
                  <a:lnTo>
                    <a:pt x="1750" y="1260"/>
                  </a:lnTo>
                  <a:lnTo>
                    <a:pt x="1696" y="1260"/>
                  </a:lnTo>
                  <a:lnTo>
                    <a:pt x="1718" y="1364"/>
                  </a:lnTo>
                  <a:lnTo>
                    <a:pt x="1735" y="1469"/>
                  </a:lnTo>
                  <a:lnTo>
                    <a:pt x="1746" y="1574"/>
                  </a:lnTo>
                  <a:lnTo>
                    <a:pt x="1750" y="1680"/>
                  </a:lnTo>
                  <a:lnTo>
                    <a:pt x="1750" y="1750"/>
                  </a:lnTo>
                  <a:lnTo>
                    <a:pt x="0" y="175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 name="Freeform 45"/>
            <p:cNvSpPr>
              <a:spLocks/>
            </p:cNvSpPr>
            <p:nvPr/>
          </p:nvSpPr>
          <p:spPr bwMode="auto">
            <a:xfrm>
              <a:off x="2338" y="722"/>
              <a:ext cx="231" cy="232"/>
            </a:xfrm>
            <a:custGeom>
              <a:avLst/>
              <a:gdLst>
                <a:gd name="T0" fmla="*/ 594 w 692"/>
                <a:gd name="T1" fmla="*/ 0 h 694"/>
                <a:gd name="T2" fmla="*/ 692 w 692"/>
                <a:gd name="T3" fmla="*/ 100 h 694"/>
                <a:gd name="T4" fmla="*/ 98 w 692"/>
                <a:gd name="T5" fmla="*/ 694 h 694"/>
                <a:gd name="T6" fmla="*/ 0 w 692"/>
                <a:gd name="T7" fmla="*/ 596 h 694"/>
                <a:gd name="T8" fmla="*/ 594 w 692"/>
                <a:gd name="T9" fmla="*/ 0 h 694"/>
              </a:gdLst>
              <a:ahLst/>
              <a:cxnLst>
                <a:cxn ang="0">
                  <a:pos x="T0" y="T1"/>
                </a:cxn>
                <a:cxn ang="0">
                  <a:pos x="T2" y="T3"/>
                </a:cxn>
                <a:cxn ang="0">
                  <a:pos x="T4" y="T5"/>
                </a:cxn>
                <a:cxn ang="0">
                  <a:pos x="T6" y="T7"/>
                </a:cxn>
                <a:cxn ang="0">
                  <a:pos x="T8" y="T9"/>
                </a:cxn>
              </a:cxnLst>
              <a:rect l="0" t="0" r="r" b="b"/>
              <a:pathLst>
                <a:path w="692" h="694">
                  <a:moveTo>
                    <a:pt x="594" y="0"/>
                  </a:moveTo>
                  <a:lnTo>
                    <a:pt x="692" y="100"/>
                  </a:lnTo>
                  <a:lnTo>
                    <a:pt x="98" y="694"/>
                  </a:lnTo>
                  <a:lnTo>
                    <a:pt x="0" y="596"/>
                  </a:lnTo>
                  <a:lnTo>
                    <a:pt x="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46"/>
            <p:cNvSpPr>
              <a:spLocks noEditPoints="1"/>
            </p:cNvSpPr>
            <p:nvPr/>
          </p:nvSpPr>
          <p:spPr bwMode="auto">
            <a:xfrm>
              <a:off x="2296" y="669"/>
              <a:ext cx="140" cy="140"/>
            </a:xfrm>
            <a:custGeom>
              <a:avLst/>
              <a:gdLst>
                <a:gd name="T0" fmla="*/ 211 w 421"/>
                <a:gd name="T1" fmla="*/ 140 h 420"/>
                <a:gd name="T2" fmla="*/ 188 w 421"/>
                <a:gd name="T3" fmla="*/ 143 h 420"/>
                <a:gd name="T4" fmla="*/ 170 w 421"/>
                <a:gd name="T5" fmla="*/ 153 h 420"/>
                <a:gd name="T6" fmla="*/ 154 w 421"/>
                <a:gd name="T7" fmla="*/ 169 h 420"/>
                <a:gd name="T8" fmla="*/ 145 w 421"/>
                <a:gd name="T9" fmla="*/ 188 h 420"/>
                <a:gd name="T10" fmla="*/ 141 w 421"/>
                <a:gd name="T11" fmla="*/ 210 h 420"/>
                <a:gd name="T12" fmla="*/ 145 w 421"/>
                <a:gd name="T13" fmla="*/ 232 h 420"/>
                <a:gd name="T14" fmla="*/ 154 w 421"/>
                <a:gd name="T15" fmla="*/ 251 h 420"/>
                <a:gd name="T16" fmla="*/ 170 w 421"/>
                <a:gd name="T17" fmla="*/ 267 h 420"/>
                <a:gd name="T18" fmla="*/ 188 w 421"/>
                <a:gd name="T19" fmla="*/ 277 h 420"/>
                <a:gd name="T20" fmla="*/ 211 w 421"/>
                <a:gd name="T21" fmla="*/ 280 h 420"/>
                <a:gd name="T22" fmla="*/ 233 w 421"/>
                <a:gd name="T23" fmla="*/ 277 h 420"/>
                <a:gd name="T24" fmla="*/ 251 w 421"/>
                <a:gd name="T25" fmla="*/ 267 h 420"/>
                <a:gd name="T26" fmla="*/ 267 w 421"/>
                <a:gd name="T27" fmla="*/ 251 h 420"/>
                <a:gd name="T28" fmla="*/ 278 w 421"/>
                <a:gd name="T29" fmla="*/ 232 h 420"/>
                <a:gd name="T30" fmla="*/ 280 w 421"/>
                <a:gd name="T31" fmla="*/ 210 h 420"/>
                <a:gd name="T32" fmla="*/ 278 w 421"/>
                <a:gd name="T33" fmla="*/ 188 h 420"/>
                <a:gd name="T34" fmla="*/ 267 w 421"/>
                <a:gd name="T35" fmla="*/ 169 h 420"/>
                <a:gd name="T36" fmla="*/ 251 w 421"/>
                <a:gd name="T37" fmla="*/ 153 h 420"/>
                <a:gd name="T38" fmla="*/ 233 w 421"/>
                <a:gd name="T39" fmla="*/ 143 h 420"/>
                <a:gd name="T40" fmla="*/ 211 w 421"/>
                <a:gd name="T41" fmla="*/ 140 h 420"/>
                <a:gd name="T42" fmla="*/ 211 w 421"/>
                <a:gd name="T43" fmla="*/ 0 h 420"/>
                <a:gd name="T44" fmla="*/ 249 w 421"/>
                <a:gd name="T45" fmla="*/ 4 h 420"/>
                <a:gd name="T46" fmla="*/ 284 w 421"/>
                <a:gd name="T47" fmla="*/ 13 h 420"/>
                <a:gd name="T48" fmla="*/ 317 w 421"/>
                <a:gd name="T49" fmla="*/ 29 h 420"/>
                <a:gd name="T50" fmla="*/ 346 w 421"/>
                <a:gd name="T51" fmla="*/ 50 h 420"/>
                <a:gd name="T52" fmla="*/ 371 w 421"/>
                <a:gd name="T53" fmla="*/ 75 h 420"/>
                <a:gd name="T54" fmla="*/ 392 w 421"/>
                <a:gd name="T55" fmla="*/ 104 h 420"/>
                <a:gd name="T56" fmla="*/ 408 w 421"/>
                <a:gd name="T57" fmla="*/ 136 h 420"/>
                <a:gd name="T58" fmla="*/ 417 w 421"/>
                <a:gd name="T59" fmla="*/ 172 h 420"/>
                <a:gd name="T60" fmla="*/ 421 w 421"/>
                <a:gd name="T61" fmla="*/ 210 h 420"/>
                <a:gd name="T62" fmla="*/ 417 w 421"/>
                <a:gd name="T63" fmla="*/ 248 h 420"/>
                <a:gd name="T64" fmla="*/ 408 w 421"/>
                <a:gd name="T65" fmla="*/ 284 h 420"/>
                <a:gd name="T66" fmla="*/ 392 w 421"/>
                <a:gd name="T67" fmla="*/ 316 h 420"/>
                <a:gd name="T68" fmla="*/ 371 w 421"/>
                <a:gd name="T69" fmla="*/ 345 h 420"/>
                <a:gd name="T70" fmla="*/ 346 w 421"/>
                <a:gd name="T71" fmla="*/ 370 h 420"/>
                <a:gd name="T72" fmla="*/ 317 w 421"/>
                <a:gd name="T73" fmla="*/ 391 h 420"/>
                <a:gd name="T74" fmla="*/ 284 w 421"/>
                <a:gd name="T75" fmla="*/ 407 h 420"/>
                <a:gd name="T76" fmla="*/ 249 w 421"/>
                <a:gd name="T77" fmla="*/ 416 h 420"/>
                <a:gd name="T78" fmla="*/ 211 w 421"/>
                <a:gd name="T79" fmla="*/ 420 h 420"/>
                <a:gd name="T80" fmla="*/ 173 w 421"/>
                <a:gd name="T81" fmla="*/ 416 h 420"/>
                <a:gd name="T82" fmla="*/ 137 w 421"/>
                <a:gd name="T83" fmla="*/ 407 h 420"/>
                <a:gd name="T84" fmla="*/ 106 w 421"/>
                <a:gd name="T85" fmla="*/ 391 h 420"/>
                <a:gd name="T86" fmla="*/ 75 w 421"/>
                <a:gd name="T87" fmla="*/ 370 h 420"/>
                <a:gd name="T88" fmla="*/ 50 w 421"/>
                <a:gd name="T89" fmla="*/ 345 h 420"/>
                <a:gd name="T90" fmla="*/ 29 w 421"/>
                <a:gd name="T91" fmla="*/ 316 h 420"/>
                <a:gd name="T92" fmla="*/ 13 w 421"/>
                <a:gd name="T93" fmla="*/ 284 h 420"/>
                <a:gd name="T94" fmla="*/ 4 w 421"/>
                <a:gd name="T95" fmla="*/ 248 h 420"/>
                <a:gd name="T96" fmla="*/ 0 w 421"/>
                <a:gd name="T97" fmla="*/ 210 h 420"/>
                <a:gd name="T98" fmla="*/ 4 w 421"/>
                <a:gd name="T99" fmla="*/ 172 h 420"/>
                <a:gd name="T100" fmla="*/ 13 w 421"/>
                <a:gd name="T101" fmla="*/ 136 h 420"/>
                <a:gd name="T102" fmla="*/ 29 w 421"/>
                <a:gd name="T103" fmla="*/ 104 h 420"/>
                <a:gd name="T104" fmla="*/ 50 w 421"/>
                <a:gd name="T105" fmla="*/ 75 h 420"/>
                <a:gd name="T106" fmla="*/ 75 w 421"/>
                <a:gd name="T107" fmla="*/ 50 h 420"/>
                <a:gd name="T108" fmla="*/ 106 w 421"/>
                <a:gd name="T109" fmla="*/ 29 h 420"/>
                <a:gd name="T110" fmla="*/ 137 w 421"/>
                <a:gd name="T111" fmla="*/ 13 h 420"/>
                <a:gd name="T112" fmla="*/ 173 w 421"/>
                <a:gd name="T113" fmla="*/ 4 h 420"/>
                <a:gd name="T114" fmla="*/ 211 w 421"/>
                <a:gd name="T115"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1" h="420">
                  <a:moveTo>
                    <a:pt x="211" y="140"/>
                  </a:moveTo>
                  <a:lnTo>
                    <a:pt x="188" y="143"/>
                  </a:lnTo>
                  <a:lnTo>
                    <a:pt x="170" y="153"/>
                  </a:lnTo>
                  <a:lnTo>
                    <a:pt x="154" y="169"/>
                  </a:lnTo>
                  <a:lnTo>
                    <a:pt x="145" y="188"/>
                  </a:lnTo>
                  <a:lnTo>
                    <a:pt x="141" y="210"/>
                  </a:lnTo>
                  <a:lnTo>
                    <a:pt x="145" y="232"/>
                  </a:lnTo>
                  <a:lnTo>
                    <a:pt x="154" y="251"/>
                  </a:lnTo>
                  <a:lnTo>
                    <a:pt x="170" y="267"/>
                  </a:lnTo>
                  <a:lnTo>
                    <a:pt x="188" y="277"/>
                  </a:lnTo>
                  <a:lnTo>
                    <a:pt x="211" y="280"/>
                  </a:lnTo>
                  <a:lnTo>
                    <a:pt x="233" y="277"/>
                  </a:lnTo>
                  <a:lnTo>
                    <a:pt x="251" y="267"/>
                  </a:lnTo>
                  <a:lnTo>
                    <a:pt x="267" y="251"/>
                  </a:lnTo>
                  <a:lnTo>
                    <a:pt x="278" y="232"/>
                  </a:lnTo>
                  <a:lnTo>
                    <a:pt x="280" y="210"/>
                  </a:lnTo>
                  <a:lnTo>
                    <a:pt x="278" y="188"/>
                  </a:lnTo>
                  <a:lnTo>
                    <a:pt x="267" y="169"/>
                  </a:lnTo>
                  <a:lnTo>
                    <a:pt x="251" y="153"/>
                  </a:lnTo>
                  <a:lnTo>
                    <a:pt x="233" y="143"/>
                  </a:lnTo>
                  <a:lnTo>
                    <a:pt x="211" y="140"/>
                  </a:lnTo>
                  <a:close/>
                  <a:moveTo>
                    <a:pt x="211" y="0"/>
                  </a:moveTo>
                  <a:lnTo>
                    <a:pt x="249" y="4"/>
                  </a:lnTo>
                  <a:lnTo>
                    <a:pt x="284" y="13"/>
                  </a:lnTo>
                  <a:lnTo>
                    <a:pt x="317" y="29"/>
                  </a:lnTo>
                  <a:lnTo>
                    <a:pt x="346" y="50"/>
                  </a:lnTo>
                  <a:lnTo>
                    <a:pt x="371" y="75"/>
                  </a:lnTo>
                  <a:lnTo>
                    <a:pt x="392" y="104"/>
                  </a:lnTo>
                  <a:lnTo>
                    <a:pt x="408" y="136"/>
                  </a:lnTo>
                  <a:lnTo>
                    <a:pt x="417" y="172"/>
                  </a:lnTo>
                  <a:lnTo>
                    <a:pt x="421" y="210"/>
                  </a:lnTo>
                  <a:lnTo>
                    <a:pt x="417" y="248"/>
                  </a:lnTo>
                  <a:lnTo>
                    <a:pt x="408" y="284"/>
                  </a:lnTo>
                  <a:lnTo>
                    <a:pt x="392" y="316"/>
                  </a:lnTo>
                  <a:lnTo>
                    <a:pt x="371" y="345"/>
                  </a:lnTo>
                  <a:lnTo>
                    <a:pt x="346" y="370"/>
                  </a:lnTo>
                  <a:lnTo>
                    <a:pt x="317" y="391"/>
                  </a:lnTo>
                  <a:lnTo>
                    <a:pt x="284" y="407"/>
                  </a:lnTo>
                  <a:lnTo>
                    <a:pt x="249" y="416"/>
                  </a:lnTo>
                  <a:lnTo>
                    <a:pt x="211" y="420"/>
                  </a:lnTo>
                  <a:lnTo>
                    <a:pt x="173" y="416"/>
                  </a:lnTo>
                  <a:lnTo>
                    <a:pt x="137" y="407"/>
                  </a:lnTo>
                  <a:lnTo>
                    <a:pt x="106" y="391"/>
                  </a:lnTo>
                  <a:lnTo>
                    <a:pt x="75" y="370"/>
                  </a:lnTo>
                  <a:lnTo>
                    <a:pt x="50" y="345"/>
                  </a:lnTo>
                  <a:lnTo>
                    <a:pt x="29" y="316"/>
                  </a:lnTo>
                  <a:lnTo>
                    <a:pt x="13" y="284"/>
                  </a:lnTo>
                  <a:lnTo>
                    <a:pt x="4" y="248"/>
                  </a:lnTo>
                  <a:lnTo>
                    <a:pt x="0" y="210"/>
                  </a:lnTo>
                  <a:lnTo>
                    <a:pt x="4" y="172"/>
                  </a:lnTo>
                  <a:lnTo>
                    <a:pt x="13" y="136"/>
                  </a:lnTo>
                  <a:lnTo>
                    <a:pt x="29" y="104"/>
                  </a:lnTo>
                  <a:lnTo>
                    <a:pt x="50" y="75"/>
                  </a:lnTo>
                  <a:lnTo>
                    <a:pt x="75" y="50"/>
                  </a:lnTo>
                  <a:lnTo>
                    <a:pt x="106" y="29"/>
                  </a:lnTo>
                  <a:lnTo>
                    <a:pt x="137" y="13"/>
                  </a:lnTo>
                  <a:lnTo>
                    <a:pt x="173" y="4"/>
                  </a:lnTo>
                  <a:lnTo>
                    <a:pt x="2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 name="Freeform 47"/>
            <p:cNvSpPr>
              <a:spLocks noEditPoints="1"/>
            </p:cNvSpPr>
            <p:nvPr/>
          </p:nvSpPr>
          <p:spPr bwMode="auto">
            <a:xfrm>
              <a:off x="2482" y="856"/>
              <a:ext cx="141" cy="139"/>
            </a:xfrm>
            <a:custGeom>
              <a:avLst/>
              <a:gdLst>
                <a:gd name="T0" fmla="*/ 211 w 421"/>
                <a:gd name="T1" fmla="*/ 140 h 419"/>
                <a:gd name="T2" fmla="*/ 188 w 421"/>
                <a:gd name="T3" fmla="*/ 143 h 419"/>
                <a:gd name="T4" fmla="*/ 169 w 421"/>
                <a:gd name="T5" fmla="*/ 153 h 419"/>
                <a:gd name="T6" fmla="*/ 154 w 421"/>
                <a:gd name="T7" fmla="*/ 168 h 419"/>
                <a:gd name="T8" fmla="*/ 144 w 421"/>
                <a:gd name="T9" fmla="*/ 188 h 419"/>
                <a:gd name="T10" fmla="*/ 141 w 421"/>
                <a:gd name="T11" fmla="*/ 210 h 419"/>
                <a:gd name="T12" fmla="*/ 144 w 421"/>
                <a:gd name="T13" fmla="*/ 232 h 419"/>
                <a:gd name="T14" fmla="*/ 154 w 421"/>
                <a:gd name="T15" fmla="*/ 251 h 419"/>
                <a:gd name="T16" fmla="*/ 169 w 421"/>
                <a:gd name="T17" fmla="*/ 267 h 419"/>
                <a:gd name="T18" fmla="*/ 188 w 421"/>
                <a:gd name="T19" fmla="*/ 276 h 419"/>
                <a:gd name="T20" fmla="*/ 211 w 421"/>
                <a:gd name="T21" fmla="*/ 280 h 419"/>
                <a:gd name="T22" fmla="*/ 233 w 421"/>
                <a:gd name="T23" fmla="*/ 276 h 419"/>
                <a:gd name="T24" fmla="*/ 251 w 421"/>
                <a:gd name="T25" fmla="*/ 267 h 419"/>
                <a:gd name="T26" fmla="*/ 267 w 421"/>
                <a:gd name="T27" fmla="*/ 251 h 419"/>
                <a:gd name="T28" fmla="*/ 276 w 421"/>
                <a:gd name="T29" fmla="*/ 232 h 419"/>
                <a:gd name="T30" fmla="*/ 280 w 421"/>
                <a:gd name="T31" fmla="*/ 210 h 419"/>
                <a:gd name="T32" fmla="*/ 276 w 421"/>
                <a:gd name="T33" fmla="*/ 188 h 419"/>
                <a:gd name="T34" fmla="*/ 267 w 421"/>
                <a:gd name="T35" fmla="*/ 168 h 419"/>
                <a:gd name="T36" fmla="*/ 251 w 421"/>
                <a:gd name="T37" fmla="*/ 153 h 419"/>
                <a:gd name="T38" fmla="*/ 233 w 421"/>
                <a:gd name="T39" fmla="*/ 143 h 419"/>
                <a:gd name="T40" fmla="*/ 211 w 421"/>
                <a:gd name="T41" fmla="*/ 140 h 419"/>
                <a:gd name="T42" fmla="*/ 211 w 421"/>
                <a:gd name="T43" fmla="*/ 0 h 419"/>
                <a:gd name="T44" fmla="*/ 249 w 421"/>
                <a:gd name="T45" fmla="*/ 4 h 419"/>
                <a:gd name="T46" fmla="*/ 283 w 421"/>
                <a:gd name="T47" fmla="*/ 13 h 419"/>
                <a:gd name="T48" fmla="*/ 316 w 421"/>
                <a:gd name="T49" fmla="*/ 29 h 419"/>
                <a:gd name="T50" fmla="*/ 346 w 421"/>
                <a:gd name="T51" fmla="*/ 50 h 419"/>
                <a:gd name="T52" fmla="*/ 371 w 421"/>
                <a:gd name="T53" fmla="*/ 75 h 419"/>
                <a:gd name="T54" fmla="*/ 392 w 421"/>
                <a:gd name="T55" fmla="*/ 104 h 419"/>
                <a:gd name="T56" fmla="*/ 408 w 421"/>
                <a:gd name="T57" fmla="*/ 136 h 419"/>
                <a:gd name="T58" fmla="*/ 417 w 421"/>
                <a:gd name="T59" fmla="*/ 172 h 419"/>
                <a:gd name="T60" fmla="*/ 421 w 421"/>
                <a:gd name="T61" fmla="*/ 210 h 419"/>
                <a:gd name="T62" fmla="*/ 417 w 421"/>
                <a:gd name="T63" fmla="*/ 247 h 419"/>
                <a:gd name="T64" fmla="*/ 408 w 421"/>
                <a:gd name="T65" fmla="*/ 282 h 419"/>
                <a:gd name="T66" fmla="*/ 392 w 421"/>
                <a:gd name="T67" fmla="*/ 315 h 419"/>
                <a:gd name="T68" fmla="*/ 371 w 421"/>
                <a:gd name="T69" fmla="*/ 345 h 419"/>
                <a:gd name="T70" fmla="*/ 346 w 421"/>
                <a:gd name="T71" fmla="*/ 370 h 419"/>
                <a:gd name="T72" fmla="*/ 316 w 421"/>
                <a:gd name="T73" fmla="*/ 391 h 419"/>
                <a:gd name="T74" fmla="*/ 283 w 421"/>
                <a:gd name="T75" fmla="*/ 406 h 419"/>
                <a:gd name="T76" fmla="*/ 249 w 421"/>
                <a:gd name="T77" fmla="*/ 416 h 419"/>
                <a:gd name="T78" fmla="*/ 211 w 421"/>
                <a:gd name="T79" fmla="*/ 419 h 419"/>
                <a:gd name="T80" fmla="*/ 173 w 421"/>
                <a:gd name="T81" fmla="*/ 416 h 419"/>
                <a:gd name="T82" fmla="*/ 137 w 421"/>
                <a:gd name="T83" fmla="*/ 406 h 419"/>
                <a:gd name="T84" fmla="*/ 104 w 421"/>
                <a:gd name="T85" fmla="*/ 391 h 419"/>
                <a:gd name="T86" fmla="*/ 75 w 421"/>
                <a:gd name="T87" fmla="*/ 370 h 419"/>
                <a:gd name="T88" fmla="*/ 50 w 421"/>
                <a:gd name="T89" fmla="*/ 345 h 419"/>
                <a:gd name="T90" fmla="*/ 29 w 421"/>
                <a:gd name="T91" fmla="*/ 315 h 419"/>
                <a:gd name="T92" fmla="*/ 13 w 421"/>
                <a:gd name="T93" fmla="*/ 282 h 419"/>
                <a:gd name="T94" fmla="*/ 4 w 421"/>
                <a:gd name="T95" fmla="*/ 247 h 419"/>
                <a:gd name="T96" fmla="*/ 0 w 421"/>
                <a:gd name="T97" fmla="*/ 210 h 419"/>
                <a:gd name="T98" fmla="*/ 4 w 421"/>
                <a:gd name="T99" fmla="*/ 172 h 419"/>
                <a:gd name="T100" fmla="*/ 13 w 421"/>
                <a:gd name="T101" fmla="*/ 136 h 419"/>
                <a:gd name="T102" fmla="*/ 29 w 421"/>
                <a:gd name="T103" fmla="*/ 104 h 419"/>
                <a:gd name="T104" fmla="*/ 50 w 421"/>
                <a:gd name="T105" fmla="*/ 75 h 419"/>
                <a:gd name="T106" fmla="*/ 75 w 421"/>
                <a:gd name="T107" fmla="*/ 50 h 419"/>
                <a:gd name="T108" fmla="*/ 104 w 421"/>
                <a:gd name="T109" fmla="*/ 29 h 419"/>
                <a:gd name="T110" fmla="*/ 137 w 421"/>
                <a:gd name="T111" fmla="*/ 13 h 419"/>
                <a:gd name="T112" fmla="*/ 173 w 421"/>
                <a:gd name="T113" fmla="*/ 4 h 419"/>
                <a:gd name="T114" fmla="*/ 211 w 421"/>
                <a:gd name="T115"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1" h="419">
                  <a:moveTo>
                    <a:pt x="211" y="140"/>
                  </a:moveTo>
                  <a:lnTo>
                    <a:pt x="188" y="143"/>
                  </a:lnTo>
                  <a:lnTo>
                    <a:pt x="169" y="153"/>
                  </a:lnTo>
                  <a:lnTo>
                    <a:pt x="154" y="168"/>
                  </a:lnTo>
                  <a:lnTo>
                    <a:pt x="144" y="188"/>
                  </a:lnTo>
                  <a:lnTo>
                    <a:pt x="141" y="210"/>
                  </a:lnTo>
                  <a:lnTo>
                    <a:pt x="144" y="232"/>
                  </a:lnTo>
                  <a:lnTo>
                    <a:pt x="154" y="251"/>
                  </a:lnTo>
                  <a:lnTo>
                    <a:pt x="169" y="267"/>
                  </a:lnTo>
                  <a:lnTo>
                    <a:pt x="188" y="276"/>
                  </a:lnTo>
                  <a:lnTo>
                    <a:pt x="211" y="280"/>
                  </a:lnTo>
                  <a:lnTo>
                    <a:pt x="233" y="276"/>
                  </a:lnTo>
                  <a:lnTo>
                    <a:pt x="251" y="267"/>
                  </a:lnTo>
                  <a:lnTo>
                    <a:pt x="267" y="251"/>
                  </a:lnTo>
                  <a:lnTo>
                    <a:pt x="276" y="232"/>
                  </a:lnTo>
                  <a:lnTo>
                    <a:pt x="280" y="210"/>
                  </a:lnTo>
                  <a:lnTo>
                    <a:pt x="276" y="188"/>
                  </a:lnTo>
                  <a:lnTo>
                    <a:pt x="267" y="168"/>
                  </a:lnTo>
                  <a:lnTo>
                    <a:pt x="251" y="153"/>
                  </a:lnTo>
                  <a:lnTo>
                    <a:pt x="233" y="143"/>
                  </a:lnTo>
                  <a:lnTo>
                    <a:pt x="211" y="140"/>
                  </a:lnTo>
                  <a:close/>
                  <a:moveTo>
                    <a:pt x="211" y="0"/>
                  </a:moveTo>
                  <a:lnTo>
                    <a:pt x="249" y="4"/>
                  </a:lnTo>
                  <a:lnTo>
                    <a:pt x="283" y="13"/>
                  </a:lnTo>
                  <a:lnTo>
                    <a:pt x="316" y="29"/>
                  </a:lnTo>
                  <a:lnTo>
                    <a:pt x="346" y="50"/>
                  </a:lnTo>
                  <a:lnTo>
                    <a:pt x="371" y="75"/>
                  </a:lnTo>
                  <a:lnTo>
                    <a:pt x="392" y="104"/>
                  </a:lnTo>
                  <a:lnTo>
                    <a:pt x="408" y="136"/>
                  </a:lnTo>
                  <a:lnTo>
                    <a:pt x="417" y="172"/>
                  </a:lnTo>
                  <a:lnTo>
                    <a:pt x="421" y="210"/>
                  </a:lnTo>
                  <a:lnTo>
                    <a:pt x="417" y="247"/>
                  </a:lnTo>
                  <a:lnTo>
                    <a:pt x="408" y="282"/>
                  </a:lnTo>
                  <a:lnTo>
                    <a:pt x="392" y="315"/>
                  </a:lnTo>
                  <a:lnTo>
                    <a:pt x="371" y="345"/>
                  </a:lnTo>
                  <a:lnTo>
                    <a:pt x="346" y="370"/>
                  </a:lnTo>
                  <a:lnTo>
                    <a:pt x="316" y="391"/>
                  </a:lnTo>
                  <a:lnTo>
                    <a:pt x="283" y="406"/>
                  </a:lnTo>
                  <a:lnTo>
                    <a:pt x="249" y="416"/>
                  </a:lnTo>
                  <a:lnTo>
                    <a:pt x="211" y="419"/>
                  </a:lnTo>
                  <a:lnTo>
                    <a:pt x="173" y="416"/>
                  </a:lnTo>
                  <a:lnTo>
                    <a:pt x="137" y="406"/>
                  </a:lnTo>
                  <a:lnTo>
                    <a:pt x="104" y="391"/>
                  </a:lnTo>
                  <a:lnTo>
                    <a:pt x="75" y="370"/>
                  </a:lnTo>
                  <a:lnTo>
                    <a:pt x="50" y="345"/>
                  </a:lnTo>
                  <a:lnTo>
                    <a:pt x="29" y="315"/>
                  </a:lnTo>
                  <a:lnTo>
                    <a:pt x="13" y="282"/>
                  </a:lnTo>
                  <a:lnTo>
                    <a:pt x="4" y="247"/>
                  </a:lnTo>
                  <a:lnTo>
                    <a:pt x="0" y="210"/>
                  </a:lnTo>
                  <a:lnTo>
                    <a:pt x="4" y="172"/>
                  </a:lnTo>
                  <a:lnTo>
                    <a:pt x="13" y="136"/>
                  </a:lnTo>
                  <a:lnTo>
                    <a:pt x="29" y="104"/>
                  </a:lnTo>
                  <a:lnTo>
                    <a:pt x="50" y="75"/>
                  </a:lnTo>
                  <a:lnTo>
                    <a:pt x="75" y="50"/>
                  </a:lnTo>
                  <a:lnTo>
                    <a:pt x="104" y="29"/>
                  </a:lnTo>
                  <a:lnTo>
                    <a:pt x="137" y="13"/>
                  </a:lnTo>
                  <a:lnTo>
                    <a:pt x="173" y="4"/>
                  </a:lnTo>
                  <a:lnTo>
                    <a:pt x="2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 name="Freeform 48"/>
            <p:cNvSpPr>
              <a:spLocks noEditPoints="1"/>
            </p:cNvSpPr>
            <p:nvPr/>
          </p:nvSpPr>
          <p:spPr bwMode="auto">
            <a:xfrm>
              <a:off x="2156" y="16"/>
              <a:ext cx="1122" cy="1446"/>
            </a:xfrm>
            <a:custGeom>
              <a:avLst/>
              <a:gdLst>
                <a:gd name="T0" fmla="*/ 3093 w 3367"/>
                <a:gd name="T1" fmla="*/ 4044 h 4338"/>
                <a:gd name="T2" fmla="*/ 3188 w 3367"/>
                <a:gd name="T3" fmla="*/ 4057 h 4338"/>
                <a:gd name="T4" fmla="*/ 3225 w 3367"/>
                <a:gd name="T5" fmla="*/ 3969 h 4338"/>
                <a:gd name="T6" fmla="*/ 2403 w 3367"/>
                <a:gd name="T7" fmla="*/ 3013 h 4338"/>
                <a:gd name="T8" fmla="*/ 2223 w 3367"/>
                <a:gd name="T9" fmla="*/ 3123 h 4338"/>
                <a:gd name="T10" fmla="*/ 2173 w 3367"/>
                <a:gd name="T11" fmla="*/ 3334 h 4338"/>
                <a:gd name="T12" fmla="*/ 2283 w 3367"/>
                <a:gd name="T13" fmla="*/ 3514 h 4338"/>
                <a:gd name="T14" fmla="*/ 2494 w 3367"/>
                <a:gd name="T15" fmla="*/ 3565 h 4338"/>
                <a:gd name="T16" fmla="*/ 2675 w 3367"/>
                <a:gd name="T17" fmla="*/ 3453 h 4338"/>
                <a:gd name="T18" fmla="*/ 2725 w 3367"/>
                <a:gd name="T19" fmla="*/ 3243 h 4338"/>
                <a:gd name="T20" fmla="*/ 2615 w 3367"/>
                <a:gd name="T21" fmla="*/ 3063 h 4338"/>
                <a:gd name="T22" fmla="*/ 1609 w 3367"/>
                <a:gd name="T23" fmla="*/ 1121 h 4338"/>
                <a:gd name="T24" fmla="*/ 1028 w 3367"/>
                <a:gd name="T25" fmla="*/ 1265 h 4338"/>
                <a:gd name="T26" fmla="*/ 607 w 3367"/>
                <a:gd name="T27" fmla="*/ 1556 h 4338"/>
                <a:gd name="T28" fmla="*/ 308 w 3367"/>
                <a:gd name="T29" fmla="*/ 1963 h 4338"/>
                <a:gd name="T30" fmla="*/ 154 w 3367"/>
                <a:gd name="T31" fmla="*/ 2449 h 4338"/>
                <a:gd name="T32" fmla="*/ 174 w 3367"/>
                <a:gd name="T33" fmla="*/ 2981 h 4338"/>
                <a:gd name="T34" fmla="*/ 368 w 3367"/>
                <a:gd name="T35" fmla="*/ 3465 h 4338"/>
                <a:gd name="T36" fmla="*/ 706 w 3367"/>
                <a:gd name="T37" fmla="*/ 3850 h 4338"/>
                <a:gd name="T38" fmla="*/ 1154 w 3367"/>
                <a:gd name="T39" fmla="*/ 4105 h 4338"/>
                <a:gd name="T40" fmla="*/ 1679 w 3367"/>
                <a:gd name="T41" fmla="*/ 4199 h 4338"/>
                <a:gd name="T42" fmla="*/ 2166 w 3367"/>
                <a:gd name="T43" fmla="*/ 4118 h 4338"/>
                <a:gd name="T44" fmla="*/ 2600 w 3367"/>
                <a:gd name="T45" fmla="*/ 3890 h 4338"/>
                <a:gd name="T46" fmla="*/ 2392 w 3367"/>
                <a:gd name="T47" fmla="*/ 3704 h 4338"/>
                <a:gd name="T48" fmla="*/ 2152 w 3367"/>
                <a:gd name="T49" fmla="*/ 3585 h 4338"/>
                <a:gd name="T50" fmla="*/ 2032 w 3367"/>
                <a:gd name="T51" fmla="*/ 3346 h 4338"/>
                <a:gd name="T52" fmla="*/ 2086 w 3367"/>
                <a:gd name="T53" fmla="*/ 3077 h 4338"/>
                <a:gd name="T54" fmla="*/ 2286 w 3367"/>
                <a:gd name="T55" fmla="*/ 2901 h 4338"/>
                <a:gd name="T56" fmla="*/ 2561 w 3367"/>
                <a:gd name="T57" fmla="*/ 2884 h 4338"/>
                <a:gd name="T58" fmla="*/ 2782 w 3367"/>
                <a:gd name="T59" fmla="*/ 3033 h 4338"/>
                <a:gd name="T60" fmla="*/ 2868 w 3367"/>
                <a:gd name="T61" fmla="*/ 3289 h 4338"/>
                <a:gd name="T62" fmla="*/ 3069 w 3367"/>
                <a:gd name="T63" fmla="*/ 3321 h 4338"/>
                <a:gd name="T64" fmla="*/ 3209 w 3367"/>
                <a:gd name="T65" fmla="*/ 2832 h 4338"/>
                <a:gd name="T66" fmla="*/ 139 w 3367"/>
                <a:gd name="T67" fmla="*/ 840 h 4338"/>
                <a:gd name="T68" fmla="*/ 0 w 3367"/>
                <a:gd name="T69" fmla="*/ 0 h 4338"/>
                <a:gd name="T70" fmla="*/ 1679 w 3367"/>
                <a:gd name="T71" fmla="*/ 979 h 4338"/>
                <a:gd name="T72" fmla="*/ 3355 w 3367"/>
                <a:gd name="T73" fmla="*/ 2771 h 4338"/>
                <a:gd name="T74" fmla="*/ 3227 w 3367"/>
                <a:gd name="T75" fmla="*/ 3307 h 4338"/>
                <a:gd name="T76" fmla="*/ 3328 w 3367"/>
                <a:gd name="T77" fmla="*/ 3863 h 4338"/>
                <a:gd name="T78" fmla="*/ 3360 w 3367"/>
                <a:gd name="T79" fmla="*/ 4044 h 4338"/>
                <a:gd name="T80" fmla="*/ 3247 w 3367"/>
                <a:gd name="T81" fmla="*/ 4183 h 4338"/>
                <a:gd name="T82" fmla="*/ 3083 w 3367"/>
                <a:gd name="T83" fmla="*/ 4196 h 4338"/>
                <a:gd name="T84" fmla="*/ 2692 w 3367"/>
                <a:gd name="T85" fmla="*/ 3995 h 4338"/>
                <a:gd name="T86" fmla="*/ 2215 w 3367"/>
                <a:gd name="T87" fmla="*/ 4250 h 4338"/>
                <a:gd name="T88" fmla="*/ 1679 w 3367"/>
                <a:gd name="T89" fmla="*/ 4338 h 4338"/>
                <a:gd name="T90" fmla="*/ 1106 w 3367"/>
                <a:gd name="T91" fmla="*/ 4237 h 4338"/>
                <a:gd name="T92" fmla="*/ 617 w 3367"/>
                <a:gd name="T93" fmla="*/ 3958 h 4338"/>
                <a:gd name="T94" fmla="*/ 248 w 3367"/>
                <a:gd name="T95" fmla="*/ 3537 h 4338"/>
                <a:gd name="T96" fmla="*/ 37 w 3367"/>
                <a:gd name="T97" fmla="*/ 3012 h 4338"/>
                <a:gd name="T98" fmla="*/ 14 w 3367"/>
                <a:gd name="T99" fmla="*/ 2437 h 4338"/>
                <a:gd name="T100" fmla="*/ 172 w 3367"/>
                <a:gd name="T101" fmla="*/ 1921 h 4338"/>
                <a:gd name="T102" fmla="*/ 481 w 3367"/>
                <a:gd name="T103" fmla="*/ 1483 h 4338"/>
                <a:gd name="T104" fmla="*/ 918 w 3367"/>
                <a:gd name="T105" fmla="*/ 1163 h 4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67" h="4338">
                  <a:moveTo>
                    <a:pt x="2796" y="3524"/>
                  </a:moveTo>
                  <a:lnTo>
                    <a:pt x="2763" y="3566"/>
                  </a:lnTo>
                  <a:lnTo>
                    <a:pt x="2726" y="3603"/>
                  </a:lnTo>
                  <a:lnTo>
                    <a:pt x="2684" y="3636"/>
                  </a:lnTo>
                  <a:lnTo>
                    <a:pt x="3093" y="4044"/>
                  </a:lnTo>
                  <a:lnTo>
                    <a:pt x="3110" y="4057"/>
                  </a:lnTo>
                  <a:lnTo>
                    <a:pt x="3129" y="4065"/>
                  </a:lnTo>
                  <a:lnTo>
                    <a:pt x="3148" y="4067"/>
                  </a:lnTo>
                  <a:lnTo>
                    <a:pt x="3168" y="4065"/>
                  </a:lnTo>
                  <a:lnTo>
                    <a:pt x="3188" y="4057"/>
                  </a:lnTo>
                  <a:lnTo>
                    <a:pt x="3204" y="4044"/>
                  </a:lnTo>
                  <a:lnTo>
                    <a:pt x="3217" y="4026"/>
                  </a:lnTo>
                  <a:lnTo>
                    <a:pt x="3225" y="4008"/>
                  </a:lnTo>
                  <a:lnTo>
                    <a:pt x="3227" y="3988"/>
                  </a:lnTo>
                  <a:lnTo>
                    <a:pt x="3225" y="3969"/>
                  </a:lnTo>
                  <a:lnTo>
                    <a:pt x="3217" y="3949"/>
                  </a:lnTo>
                  <a:lnTo>
                    <a:pt x="3204" y="3933"/>
                  </a:lnTo>
                  <a:lnTo>
                    <a:pt x="2796" y="3524"/>
                  </a:lnTo>
                  <a:close/>
                  <a:moveTo>
                    <a:pt x="2449" y="3009"/>
                  </a:moveTo>
                  <a:lnTo>
                    <a:pt x="2403" y="3013"/>
                  </a:lnTo>
                  <a:lnTo>
                    <a:pt x="2361" y="3023"/>
                  </a:lnTo>
                  <a:lnTo>
                    <a:pt x="2320" y="3041"/>
                  </a:lnTo>
                  <a:lnTo>
                    <a:pt x="2283" y="3063"/>
                  </a:lnTo>
                  <a:lnTo>
                    <a:pt x="2251" y="3090"/>
                  </a:lnTo>
                  <a:lnTo>
                    <a:pt x="2223" y="3123"/>
                  </a:lnTo>
                  <a:lnTo>
                    <a:pt x="2201" y="3160"/>
                  </a:lnTo>
                  <a:lnTo>
                    <a:pt x="2183" y="3200"/>
                  </a:lnTo>
                  <a:lnTo>
                    <a:pt x="2173" y="3243"/>
                  </a:lnTo>
                  <a:lnTo>
                    <a:pt x="2169" y="3289"/>
                  </a:lnTo>
                  <a:lnTo>
                    <a:pt x="2173" y="3334"/>
                  </a:lnTo>
                  <a:lnTo>
                    <a:pt x="2183" y="3377"/>
                  </a:lnTo>
                  <a:lnTo>
                    <a:pt x="2201" y="3417"/>
                  </a:lnTo>
                  <a:lnTo>
                    <a:pt x="2223" y="3453"/>
                  </a:lnTo>
                  <a:lnTo>
                    <a:pt x="2251" y="3486"/>
                  </a:lnTo>
                  <a:lnTo>
                    <a:pt x="2283" y="3514"/>
                  </a:lnTo>
                  <a:lnTo>
                    <a:pt x="2320" y="3537"/>
                  </a:lnTo>
                  <a:lnTo>
                    <a:pt x="2361" y="3555"/>
                  </a:lnTo>
                  <a:lnTo>
                    <a:pt x="2403" y="3565"/>
                  </a:lnTo>
                  <a:lnTo>
                    <a:pt x="2449" y="3569"/>
                  </a:lnTo>
                  <a:lnTo>
                    <a:pt x="2494" y="3565"/>
                  </a:lnTo>
                  <a:lnTo>
                    <a:pt x="2537" y="3555"/>
                  </a:lnTo>
                  <a:lnTo>
                    <a:pt x="2578" y="3537"/>
                  </a:lnTo>
                  <a:lnTo>
                    <a:pt x="2615" y="3514"/>
                  </a:lnTo>
                  <a:lnTo>
                    <a:pt x="2646" y="3486"/>
                  </a:lnTo>
                  <a:lnTo>
                    <a:pt x="2675" y="3453"/>
                  </a:lnTo>
                  <a:lnTo>
                    <a:pt x="2697" y="3417"/>
                  </a:lnTo>
                  <a:lnTo>
                    <a:pt x="2715" y="3377"/>
                  </a:lnTo>
                  <a:lnTo>
                    <a:pt x="2725" y="3334"/>
                  </a:lnTo>
                  <a:lnTo>
                    <a:pt x="2729" y="3289"/>
                  </a:lnTo>
                  <a:lnTo>
                    <a:pt x="2725" y="3243"/>
                  </a:lnTo>
                  <a:lnTo>
                    <a:pt x="2715" y="3200"/>
                  </a:lnTo>
                  <a:lnTo>
                    <a:pt x="2697" y="3160"/>
                  </a:lnTo>
                  <a:lnTo>
                    <a:pt x="2675" y="3123"/>
                  </a:lnTo>
                  <a:lnTo>
                    <a:pt x="2646" y="3090"/>
                  </a:lnTo>
                  <a:lnTo>
                    <a:pt x="2615" y="3063"/>
                  </a:lnTo>
                  <a:lnTo>
                    <a:pt x="2578" y="3041"/>
                  </a:lnTo>
                  <a:lnTo>
                    <a:pt x="2537" y="3023"/>
                  </a:lnTo>
                  <a:lnTo>
                    <a:pt x="2494" y="3013"/>
                  </a:lnTo>
                  <a:lnTo>
                    <a:pt x="2449" y="3009"/>
                  </a:lnTo>
                  <a:close/>
                  <a:moveTo>
                    <a:pt x="1609" y="1121"/>
                  </a:moveTo>
                  <a:lnTo>
                    <a:pt x="1539" y="1127"/>
                  </a:lnTo>
                  <a:lnTo>
                    <a:pt x="1470" y="1134"/>
                  </a:lnTo>
                  <a:lnTo>
                    <a:pt x="1470" y="1568"/>
                  </a:lnTo>
                  <a:lnTo>
                    <a:pt x="1125" y="1224"/>
                  </a:lnTo>
                  <a:lnTo>
                    <a:pt x="1028" y="1265"/>
                  </a:lnTo>
                  <a:lnTo>
                    <a:pt x="936" y="1312"/>
                  </a:lnTo>
                  <a:lnTo>
                    <a:pt x="847" y="1366"/>
                  </a:lnTo>
                  <a:lnTo>
                    <a:pt x="762" y="1424"/>
                  </a:lnTo>
                  <a:lnTo>
                    <a:pt x="682" y="1487"/>
                  </a:lnTo>
                  <a:lnTo>
                    <a:pt x="607" y="1556"/>
                  </a:lnTo>
                  <a:lnTo>
                    <a:pt x="536" y="1629"/>
                  </a:lnTo>
                  <a:lnTo>
                    <a:pt x="471" y="1706"/>
                  </a:lnTo>
                  <a:lnTo>
                    <a:pt x="411" y="1788"/>
                  </a:lnTo>
                  <a:lnTo>
                    <a:pt x="356" y="1873"/>
                  </a:lnTo>
                  <a:lnTo>
                    <a:pt x="308" y="1963"/>
                  </a:lnTo>
                  <a:lnTo>
                    <a:pt x="264" y="2055"/>
                  </a:lnTo>
                  <a:lnTo>
                    <a:pt x="227" y="2149"/>
                  </a:lnTo>
                  <a:lnTo>
                    <a:pt x="196" y="2248"/>
                  </a:lnTo>
                  <a:lnTo>
                    <a:pt x="172" y="2348"/>
                  </a:lnTo>
                  <a:lnTo>
                    <a:pt x="154" y="2449"/>
                  </a:lnTo>
                  <a:lnTo>
                    <a:pt x="143" y="2553"/>
                  </a:lnTo>
                  <a:lnTo>
                    <a:pt x="139" y="2659"/>
                  </a:lnTo>
                  <a:lnTo>
                    <a:pt x="143" y="2768"/>
                  </a:lnTo>
                  <a:lnTo>
                    <a:pt x="155" y="2876"/>
                  </a:lnTo>
                  <a:lnTo>
                    <a:pt x="174" y="2981"/>
                  </a:lnTo>
                  <a:lnTo>
                    <a:pt x="200" y="3084"/>
                  </a:lnTo>
                  <a:lnTo>
                    <a:pt x="233" y="3184"/>
                  </a:lnTo>
                  <a:lnTo>
                    <a:pt x="272" y="3281"/>
                  </a:lnTo>
                  <a:lnTo>
                    <a:pt x="317" y="3374"/>
                  </a:lnTo>
                  <a:lnTo>
                    <a:pt x="368" y="3465"/>
                  </a:lnTo>
                  <a:lnTo>
                    <a:pt x="425" y="3551"/>
                  </a:lnTo>
                  <a:lnTo>
                    <a:pt x="488" y="3632"/>
                  </a:lnTo>
                  <a:lnTo>
                    <a:pt x="556" y="3710"/>
                  </a:lnTo>
                  <a:lnTo>
                    <a:pt x="628" y="3782"/>
                  </a:lnTo>
                  <a:lnTo>
                    <a:pt x="706" y="3850"/>
                  </a:lnTo>
                  <a:lnTo>
                    <a:pt x="787" y="3913"/>
                  </a:lnTo>
                  <a:lnTo>
                    <a:pt x="873" y="3970"/>
                  </a:lnTo>
                  <a:lnTo>
                    <a:pt x="964" y="4021"/>
                  </a:lnTo>
                  <a:lnTo>
                    <a:pt x="1057" y="4066"/>
                  </a:lnTo>
                  <a:lnTo>
                    <a:pt x="1154" y="4105"/>
                  </a:lnTo>
                  <a:lnTo>
                    <a:pt x="1254" y="4138"/>
                  </a:lnTo>
                  <a:lnTo>
                    <a:pt x="1357" y="4164"/>
                  </a:lnTo>
                  <a:lnTo>
                    <a:pt x="1462" y="4183"/>
                  </a:lnTo>
                  <a:lnTo>
                    <a:pt x="1570" y="4195"/>
                  </a:lnTo>
                  <a:lnTo>
                    <a:pt x="1679" y="4199"/>
                  </a:lnTo>
                  <a:lnTo>
                    <a:pt x="1780" y="4195"/>
                  </a:lnTo>
                  <a:lnTo>
                    <a:pt x="1878" y="4186"/>
                  </a:lnTo>
                  <a:lnTo>
                    <a:pt x="1976" y="4170"/>
                  </a:lnTo>
                  <a:lnTo>
                    <a:pt x="2072" y="4147"/>
                  </a:lnTo>
                  <a:lnTo>
                    <a:pt x="2166" y="4118"/>
                  </a:lnTo>
                  <a:lnTo>
                    <a:pt x="2258" y="4084"/>
                  </a:lnTo>
                  <a:lnTo>
                    <a:pt x="2348" y="4044"/>
                  </a:lnTo>
                  <a:lnTo>
                    <a:pt x="2435" y="3998"/>
                  </a:lnTo>
                  <a:lnTo>
                    <a:pt x="2520" y="3946"/>
                  </a:lnTo>
                  <a:lnTo>
                    <a:pt x="2600" y="3890"/>
                  </a:lnTo>
                  <a:lnTo>
                    <a:pt x="2679" y="3827"/>
                  </a:lnTo>
                  <a:lnTo>
                    <a:pt x="2548" y="3697"/>
                  </a:lnTo>
                  <a:lnTo>
                    <a:pt x="2499" y="3706"/>
                  </a:lnTo>
                  <a:lnTo>
                    <a:pt x="2449" y="3708"/>
                  </a:lnTo>
                  <a:lnTo>
                    <a:pt x="2392" y="3704"/>
                  </a:lnTo>
                  <a:lnTo>
                    <a:pt x="2337" y="3694"/>
                  </a:lnTo>
                  <a:lnTo>
                    <a:pt x="2286" y="3675"/>
                  </a:lnTo>
                  <a:lnTo>
                    <a:pt x="2237" y="3650"/>
                  </a:lnTo>
                  <a:lnTo>
                    <a:pt x="2193" y="3620"/>
                  </a:lnTo>
                  <a:lnTo>
                    <a:pt x="2152" y="3585"/>
                  </a:lnTo>
                  <a:lnTo>
                    <a:pt x="2116" y="3545"/>
                  </a:lnTo>
                  <a:lnTo>
                    <a:pt x="2086" y="3501"/>
                  </a:lnTo>
                  <a:lnTo>
                    <a:pt x="2063" y="3452"/>
                  </a:lnTo>
                  <a:lnTo>
                    <a:pt x="2044" y="3399"/>
                  </a:lnTo>
                  <a:lnTo>
                    <a:pt x="2032" y="3346"/>
                  </a:lnTo>
                  <a:lnTo>
                    <a:pt x="2030" y="3289"/>
                  </a:lnTo>
                  <a:lnTo>
                    <a:pt x="2032" y="3231"/>
                  </a:lnTo>
                  <a:lnTo>
                    <a:pt x="2044" y="3177"/>
                  </a:lnTo>
                  <a:lnTo>
                    <a:pt x="2063" y="3125"/>
                  </a:lnTo>
                  <a:lnTo>
                    <a:pt x="2086" y="3077"/>
                  </a:lnTo>
                  <a:lnTo>
                    <a:pt x="2116" y="3033"/>
                  </a:lnTo>
                  <a:lnTo>
                    <a:pt x="2152" y="2992"/>
                  </a:lnTo>
                  <a:lnTo>
                    <a:pt x="2193" y="2956"/>
                  </a:lnTo>
                  <a:lnTo>
                    <a:pt x="2237" y="2926"/>
                  </a:lnTo>
                  <a:lnTo>
                    <a:pt x="2286" y="2901"/>
                  </a:lnTo>
                  <a:lnTo>
                    <a:pt x="2337" y="2884"/>
                  </a:lnTo>
                  <a:lnTo>
                    <a:pt x="2392" y="2872"/>
                  </a:lnTo>
                  <a:lnTo>
                    <a:pt x="2449" y="2868"/>
                  </a:lnTo>
                  <a:lnTo>
                    <a:pt x="2506" y="2872"/>
                  </a:lnTo>
                  <a:lnTo>
                    <a:pt x="2561" y="2884"/>
                  </a:lnTo>
                  <a:lnTo>
                    <a:pt x="2612" y="2901"/>
                  </a:lnTo>
                  <a:lnTo>
                    <a:pt x="2661" y="2926"/>
                  </a:lnTo>
                  <a:lnTo>
                    <a:pt x="2705" y="2956"/>
                  </a:lnTo>
                  <a:lnTo>
                    <a:pt x="2746" y="2992"/>
                  </a:lnTo>
                  <a:lnTo>
                    <a:pt x="2782" y="3033"/>
                  </a:lnTo>
                  <a:lnTo>
                    <a:pt x="2812" y="3077"/>
                  </a:lnTo>
                  <a:lnTo>
                    <a:pt x="2835" y="3125"/>
                  </a:lnTo>
                  <a:lnTo>
                    <a:pt x="2854" y="3177"/>
                  </a:lnTo>
                  <a:lnTo>
                    <a:pt x="2864" y="3231"/>
                  </a:lnTo>
                  <a:lnTo>
                    <a:pt x="2868" y="3289"/>
                  </a:lnTo>
                  <a:lnTo>
                    <a:pt x="2866" y="3339"/>
                  </a:lnTo>
                  <a:lnTo>
                    <a:pt x="2857" y="3388"/>
                  </a:lnTo>
                  <a:lnTo>
                    <a:pt x="2968" y="3499"/>
                  </a:lnTo>
                  <a:lnTo>
                    <a:pt x="3022" y="3411"/>
                  </a:lnTo>
                  <a:lnTo>
                    <a:pt x="3069" y="3321"/>
                  </a:lnTo>
                  <a:lnTo>
                    <a:pt x="3110" y="3226"/>
                  </a:lnTo>
                  <a:lnTo>
                    <a:pt x="3144" y="3131"/>
                  </a:lnTo>
                  <a:lnTo>
                    <a:pt x="3172" y="3033"/>
                  </a:lnTo>
                  <a:lnTo>
                    <a:pt x="3194" y="2933"/>
                  </a:lnTo>
                  <a:lnTo>
                    <a:pt x="3209" y="2832"/>
                  </a:lnTo>
                  <a:lnTo>
                    <a:pt x="3217" y="2729"/>
                  </a:lnTo>
                  <a:lnTo>
                    <a:pt x="1609" y="2729"/>
                  </a:lnTo>
                  <a:lnTo>
                    <a:pt x="1609" y="1121"/>
                  </a:lnTo>
                  <a:close/>
                  <a:moveTo>
                    <a:pt x="139" y="139"/>
                  </a:moveTo>
                  <a:lnTo>
                    <a:pt x="139" y="840"/>
                  </a:lnTo>
                  <a:lnTo>
                    <a:pt x="939" y="840"/>
                  </a:lnTo>
                  <a:lnTo>
                    <a:pt x="1329" y="1230"/>
                  </a:lnTo>
                  <a:lnTo>
                    <a:pt x="1329" y="139"/>
                  </a:lnTo>
                  <a:lnTo>
                    <a:pt x="139" y="139"/>
                  </a:lnTo>
                  <a:close/>
                  <a:moveTo>
                    <a:pt x="0" y="0"/>
                  </a:moveTo>
                  <a:lnTo>
                    <a:pt x="1470" y="0"/>
                  </a:lnTo>
                  <a:lnTo>
                    <a:pt x="1470" y="995"/>
                  </a:lnTo>
                  <a:lnTo>
                    <a:pt x="1539" y="987"/>
                  </a:lnTo>
                  <a:lnTo>
                    <a:pt x="1610" y="982"/>
                  </a:lnTo>
                  <a:lnTo>
                    <a:pt x="1679" y="979"/>
                  </a:lnTo>
                  <a:lnTo>
                    <a:pt x="1750" y="979"/>
                  </a:lnTo>
                  <a:lnTo>
                    <a:pt x="1750" y="2588"/>
                  </a:lnTo>
                  <a:lnTo>
                    <a:pt x="3359" y="2588"/>
                  </a:lnTo>
                  <a:lnTo>
                    <a:pt x="3359" y="2659"/>
                  </a:lnTo>
                  <a:lnTo>
                    <a:pt x="3355" y="2771"/>
                  </a:lnTo>
                  <a:lnTo>
                    <a:pt x="3344" y="2881"/>
                  </a:lnTo>
                  <a:lnTo>
                    <a:pt x="3326" y="2991"/>
                  </a:lnTo>
                  <a:lnTo>
                    <a:pt x="3300" y="3098"/>
                  </a:lnTo>
                  <a:lnTo>
                    <a:pt x="3267" y="3204"/>
                  </a:lnTo>
                  <a:lnTo>
                    <a:pt x="3227" y="3307"/>
                  </a:lnTo>
                  <a:lnTo>
                    <a:pt x="3181" y="3407"/>
                  </a:lnTo>
                  <a:lnTo>
                    <a:pt x="3129" y="3505"/>
                  </a:lnTo>
                  <a:lnTo>
                    <a:pt x="3068" y="3599"/>
                  </a:lnTo>
                  <a:lnTo>
                    <a:pt x="3303" y="3833"/>
                  </a:lnTo>
                  <a:lnTo>
                    <a:pt x="3328" y="3863"/>
                  </a:lnTo>
                  <a:lnTo>
                    <a:pt x="3347" y="3898"/>
                  </a:lnTo>
                  <a:lnTo>
                    <a:pt x="3360" y="3933"/>
                  </a:lnTo>
                  <a:lnTo>
                    <a:pt x="3367" y="3970"/>
                  </a:lnTo>
                  <a:lnTo>
                    <a:pt x="3367" y="4007"/>
                  </a:lnTo>
                  <a:lnTo>
                    <a:pt x="3360" y="4044"/>
                  </a:lnTo>
                  <a:lnTo>
                    <a:pt x="3347" y="4079"/>
                  </a:lnTo>
                  <a:lnTo>
                    <a:pt x="3328" y="4112"/>
                  </a:lnTo>
                  <a:lnTo>
                    <a:pt x="3303" y="4142"/>
                  </a:lnTo>
                  <a:lnTo>
                    <a:pt x="3276" y="4166"/>
                  </a:lnTo>
                  <a:lnTo>
                    <a:pt x="3247" y="4183"/>
                  </a:lnTo>
                  <a:lnTo>
                    <a:pt x="3215" y="4196"/>
                  </a:lnTo>
                  <a:lnTo>
                    <a:pt x="3183" y="4204"/>
                  </a:lnTo>
                  <a:lnTo>
                    <a:pt x="3148" y="4207"/>
                  </a:lnTo>
                  <a:lnTo>
                    <a:pt x="3115" y="4204"/>
                  </a:lnTo>
                  <a:lnTo>
                    <a:pt x="3083" y="4196"/>
                  </a:lnTo>
                  <a:lnTo>
                    <a:pt x="3051" y="4183"/>
                  </a:lnTo>
                  <a:lnTo>
                    <a:pt x="3021" y="4166"/>
                  </a:lnTo>
                  <a:lnTo>
                    <a:pt x="2995" y="4142"/>
                  </a:lnTo>
                  <a:lnTo>
                    <a:pt x="2778" y="3927"/>
                  </a:lnTo>
                  <a:lnTo>
                    <a:pt x="2692" y="3995"/>
                  </a:lnTo>
                  <a:lnTo>
                    <a:pt x="2603" y="4059"/>
                  </a:lnTo>
                  <a:lnTo>
                    <a:pt x="2511" y="4116"/>
                  </a:lnTo>
                  <a:lnTo>
                    <a:pt x="2415" y="4167"/>
                  </a:lnTo>
                  <a:lnTo>
                    <a:pt x="2316" y="4212"/>
                  </a:lnTo>
                  <a:lnTo>
                    <a:pt x="2215" y="4250"/>
                  </a:lnTo>
                  <a:lnTo>
                    <a:pt x="2111" y="4281"/>
                  </a:lnTo>
                  <a:lnTo>
                    <a:pt x="2006" y="4306"/>
                  </a:lnTo>
                  <a:lnTo>
                    <a:pt x="1898" y="4324"/>
                  </a:lnTo>
                  <a:lnTo>
                    <a:pt x="1789" y="4334"/>
                  </a:lnTo>
                  <a:lnTo>
                    <a:pt x="1679" y="4338"/>
                  </a:lnTo>
                  <a:lnTo>
                    <a:pt x="1559" y="4334"/>
                  </a:lnTo>
                  <a:lnTo>
                    <a:pt x="1442" y="4321"/>
                  </a:lnTo>
                  <a:lnTo>
                    <a:pt x="1326" y="4301"/>
                  </a:lnTo>
                  <a:lnTo>
                    <a:pt x="1215" y="4272"/>
                  </a:lnTo>
                  <a:lnTo>
                    <a:pt x="1106" y="4237"/>
                  </a:lnTo>
                  <a:lnTo>
                    <a:pt x="1000" y="4195"/>
                  </a:lnTo>
                  <a:lnTo>
                    <a:pt x="898" y="4145"/>
                  </a:lnTo>
                  <a:lnTo>
                    <a:pt x="801" y="4090"/>
                  </a:lnTo>
                  <a:lnTo>
                    <a:pt x="706" y="4026"/>
                  </a:lnTo>
                  <a:lnTo>
                    <a:pt x="617" y="3958"/>
                  </a:lnTo>
                  <a:lnTo>
                    <a:pt x="532" y="3884"/>
                  </a:lnTo>
                  <a:lnTo>
                    <a:pt x="454" y="3806"/>
                  </a:lnTo>
                  <a:lnTo>
                    <a:pt x="380" y="3721"/>
                  </a:lnTo>
                  <a:lnTo>
                    <a:pt x="312" y="3632"/>
                  </a:lnTo>
                  <a:lnTo>
                    <a:pt x="248" y="3537"/>
                  </a:lnTo>
                  <a:lnTo>
                    <a:pt x="193" y="3440"/>
                  </a:lnTo>
                  <a:lnTo>
                    <a:pt x="143" y="3338"/>
                  </a:lnTo>
                  <a:lnTo>
                    <a:pt x="101" y="3232"/>
                  </a:lnTo>
                  <a:lnTo>
                    <a:pt x="66" y="3123"/>
                  </a:lnTo>
                  <a:lnTo>
                    <a:pt x="37" y="3012"/>
                  </a:lnTo>
                  <a:lnTo>
                    <a:pt x="17" y="2896"/>
                  </a:lnTo>
                  <a:lnTo>
                    <a:pt x="4" y="2779"/>
                  </a:lnTo>
                  <a:lnTo>
                    <a:pt x="0" y="2659"/>
                  </a:lnTo>
                  <a:lnTo>
                    <a:pt x="4" y="2548"/>
                  </a:lnTo>
                  <a:lnTo>
                    <a:pt x="14" y="2437"/>
                  </a:lnTo>
                  <a:lnTo>
                    <a:pt x="33" y="2329"/>
                  </a:lnTo>
                  <a:lnTo>
                    <a:pt x="58" y="2223"/>
                  </a:lnTo>
                  <a:lnTo>
                    <a:pt x="89" y="2119"/>
                  </a:lnTo>
                  <a:lnTo>
                    <a:pt x="128" y="2018"/>
                  </a:lnTo>
                  <a:lnTo>
                    <a:pt x="172" y="1921"/>
                  </a:lnTo>
                  <a:lnTo>
                    <a:pt x="222" y="1825"/>
                  </a:lnTo>
                  <a:lnTo>
                    <a:pt x="279" y="1734"/>
                  </a:lnTo>
                  <a:lnTo>
                    <a:pt x="340" y="1646"/>
                  </a:lnTo>
                  <a:lnTo>
                    <a:pt x="409" y="1563"/>
                  </a:lnTo>
                  <a:lnTo>
                    <a:pt x="481" y="1483"/>
                  </a:lnTo>
                  <a:lnTo>
                    <a:pt x="559" y="1409"/>
                  </a:lnTo>
                  <a:lnTo>
                    <a:pt x="641" y="1340"/>
                  </a:lnTo>
                  <a:lnTo>
                    <a:pt x="730" y="1275"/>
                  </a:lnTo>
                  <a:lnTo>
                    <a:pt x="822" y="1216"/>
                  </a:lnTo>
                  <a:lnTo>
                    <a:pt x="918" y="1163"/>
                  </a:lnTo>
                  <a:lnTo>
                    <a:pt x="1017" y="1116"/>
                  </a:lnTo>
                  <a:lnTo>
                    <a:pt x="881" y="979"/>
                  </a:lnTo>
                  <a:lnTo>
                    <a:pt x="0" y="97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 name="Rectangle 49"/>
            <p:cNvSpPr>
              <a:spLocks noChangeArrowheads="1"/>
            </p:cNvSpPr>
            <p:nvPr/>
          </p:nvSpPr>
          <p:spPr bwMode="auto">
            <a:xfrm>
              <a:off x="2249" y="109"/>
              <a:ext cx="304"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9" name="Rectangle 50"/>
            <p:cNvSpPr>
              <a:spLocks noChangeArrowheads="1"/>
            </p:cNvSpPr>
            <p:nvPr/>
          </p:nvSpPr>
          <p:spPr bwMode="auto">
            <a:xfrm>
              <a:off x="2249" y="203"/>
              <a:ext cx="304" cy="46"/>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0" name="Rectangle 51"/>
            <p:cNvSpPr>
              <a:spLocks noChangeArrowheads="1"/>
            </p:cNvSpPr>
            <p:nvPr/>
          </p:nvSpPr>
          <p:spPr bwMode="auto">
            <a:xfrm>
              <a:off x="2949" y="1089"/>
              <a:ext cx="47"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1" name="Rectangle 52"/>
            <p:cNvSpPr>
              <a:spLocks noChangeArrowheads="1"/>
            </p:cNvSpPr>
            <p:nvPr/>
          </p:nvSpPr>
          <p:spPr bwMode="auto">
            <a:xfrm>
              <a:off x="2739" y="1089"/>
              <a:ext cx="47"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2" name="Rectangle 53"/>
            <p:cNvSpPr>
              <a:spLocks noChangeArrowheads="1"/>
            </p:cNvSpPr>
            <p:nvPr/>
          </p:nvSpPr>
          <p:spPr bwMode="auto">
            <a:xfrm>
              <a:off x="2646" y="1089"/>
              <a:ext cx="46"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3" name="Rectangle 54"/>
            <p:cNvSpPr>
              <a:spLocks noChangeArrowheads="1"/>
            </p:cNvSpPr>
            <p:nvPr/>
          </p:nvSpPr>
          <p:spPr bwMode="auto">
            <a:xfrm>
              <a:off x="2553" y="1089"/>
              <a:ext cx="46"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02" name="Group 198"/>
          <p:cNvGrpSpPr>
            <a:grpSpLocks noChangeAspect="1"/>
          </p:cNvGrpSpPr>
          <p:nvPr/>
        </p:nvGrpSpPr>
        <p:grpSpPr bwMode="auto">
          <a:xfrm>
            <a:off x="2497465" y="1229559"/>
            <a:ext cx="198998" cy="199123"/>
            <a:chOff x="3337" y="860"/>
            <a:chExt cx="1592" cy="1593"/>
          </a:xfrm>
          <a:solidFill>
            <a:schemeClr val="tx1">
              <a:lumMod val="65000"/>
              <a:lumOff val="35000"/>
            </a:schemeClr>
          </a:solidFill>
        </p:grpSpPr>
        <p:sp>
          <p:nvSpPr>
            <p:cNvPr id="205" name="Freeform 200"/>
            <p:cNvSpPr>
              <a:spLocks/>
            </p:cNvSpPr>
            <p:nvPr/>
          </p:nvSpPr>
          <p:spPr bwMode="auto">
            <a:xfrm>
              <a:off x="3337" y="860"/>
              <a:ext cx="1133" cy="743"/>
            </a:xfrm>
            <a:custGeom>
              <a:avLst/>
              <a:gdLst>
                <a:gd name="T0" fmla="*/ 2544 w 3399"/>
                <a:gd name="T1" fmla="*/ 5 h 2228"/>
                <a:gd name="T2" fmla="*/ 2828 w 3399"/>
                <a:gd name="T3" fmla="*/ 45 h 2228"/>
                <a:gd name="T4" fmla="*/ 3113 w 3399"/>
                <a:gd name="T5" fmla="*/ 118 h 2228"/>
                <a:gd name="T6" fmla="*/ 3399 w 3399"/>
                <a:gd name="T7" fmla="*/ 222 h 2228"/>
                <a:gd name="T8" fmla="*/ 3264 w 3399"/>
                <a:gd name="T9" fmla="*/ 513 h 2228"/>
                <a:gd name="T10" fmla="*/ 3065 w 3399"/>
                <a:gd name="T11" fmla="*/ 601 h 2228"/>
                <a:gd name="T12" fmla="*/ 2797 w 3399"/>
                <a:gd name="T13" fmla="*/ 524 h 2228"/>
                <a:gd name="T14" fmla="*/ 2532 w 3399"/>
                <a:gd name="T15" fmla="*/ 484 h 2228"/>
                <a:gd name="T16" fmla="*/ 2272 w 3399"/>
                <a:gd name="T17" fmla="*/ 483 h 2228"/>
                <a:gd name="T18" fmla="*/ 2019 w 3399"/>
                <a:gd name="T19" fmla="*/ 516 h 2228"/>
                <a:gd name="T20" fmla="*/ 1777 w 3399"/>
                <a:gd name="T21" fmla="*/ 582 h 2228"/>
                <a:gd name="T22" fmla="*/ 1547 w 3399"/>
                <a:gd name="T23" fmla="*/ 678 h 2228"/>
                <a:gd name="T24" fmla="*/ 1332 w 3399"/>
                <a:gd name="T25" fmla="*/ 800 h 2228"/>
                <a:gd name="T26" fmla="*/ 1136 w 3399"/>
                <a:gd name="T27" fmla="*/ 949 h 2228"/>
                <a:gd name="T28" fmla="*/ 960 w 3399"/>
                <a:gd name="T29" fmla="*/ 1119 h 2228"/>
                <a:gd name="T30" fmla="*/ 807 w 3399"/>
                <a:gd name="T31" fmla="*/ 1311 h 2228"/>
                <a:gd name="T32" fmla="*/ 679 w 3399"/>
                <a:gd name="T33" fmla="*/ 1519 h 2228"/>
                <a:gd name="T34" fmla="*/ 580 w 3399"/>
                <a:gd name="T35" fmla="*/ 1743 h 2228"/>
                <a:gd name="T36" fmla="*/ 512 w 3399"/>
                <a:gd name="T37" fmla="*/ 1981 h 2228"/>
                <a:gd name="T38" fmla="*/ 475 w 3399"/>
                <a:gd name="T39" fmla="*/ 2228 h 2228"/>
                <a:gd name="T40" fmla="*/ 162 w 3399"/>
                <a:gd name="T41" fmla="*/ 2202 h 2228"/>
                <a:gd name="T42" fmla="*/ 20 w 3399"/>
                <a:gd name="T43" fmla="*/ 2046 h 2228"/>
                <a:gd name="T44" fmla="*/ 78 w 3399"/>
                <a:gd name="T45" fmla="*/ 1777 h 2228"/>
                <a:gd name="T46" fmla="*/ 160 w 3399"/>
                <a:gd name="T47" fmla="*/ 1524 h 2228"/>
                <a:gd name="T48" fmla="*/ 264 w 3399"/>
                <a:gd name="T49" fmla="*/ 1285 h 2228"/>
                <a:gd name="T50" fmla="*/ 394 w 3399"/>
                <a:gd name="T51" fmla="*/ 1062 h 2228"/>
                <a:gd name="T52" fmla="*/ 548 w 3399"/>
                <a:gd name="T53" fmla="*/ 857 h 2228"/>
                <a:gd name="T54" fmla="*/ 728 w 3399"/>
                <a:gd name="T55" fmla="*/ 668 h 2228"/>
                <a:gd name="T56" fmla="*/ 934 w 3399"/>
                <a:gd name="T57" fmla="*/ 496 h 2228"/>
                <a:gd name="T58" fmla="*/ 1165 w 3399"/>
                <a:gd name="T59" fmla="*/ 342 h 2228"/>
                <a:gd name="T60" fmla="*/ 1435 w 3399"/>
                <a:gd name="T61" fmla="*/ 200 h 2228"/>
                <a:gd name="T62" fmla="*/ 1709 w 3399"/>
                <a:gd name="T63" fmla="*/ 97 h 2228"/>
                <a:gd name="T64" fmla="*/ 1985 w 3399"/>
                <a:gd name="T65" fmla="*/ 32 h 2228"/>
                <a:gd name="T66" fmla="*/ 2263 w 3399"/>
                <a:gd name="T67" fmla="*/ 1 h 2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99" h="2228">
                  <a:moveTo>
                    <a:pt x="2403" y="0"/>
                  </a:moveTo>
                  <a:lnTo>
                    <a:pt x="2544" y="5"/>
                  </a:lnTo>
                  <a:lnTo>
                    <a:pt x="2685" y="21"/>
                  </a:lnTo>
                  <a:lnTo>
                    <a:pt x="2828" y="45"/>
                  </a:lnTo>
                  <a:lnTo>
                    <a:pt x="2970" y="77"/>
                  </a:lnTo>
                  <a:lnTo>
                    <a:pt x="3113" y="118"/>
                  </a:lnTo>
                  <a:lnTo>
                    <a:pt x="3255" y="166"/>
                  </a:lnTo>
                  <a:lnTo>
                    <a:pt x="3399" y="222"/>
                  </a:lnTo>
                  <a:lnTo>
                    <a:pt x="3331" y="371"/>
                  </a:lnTo>
                  <a:lnTo>
                    <a:pt x="3264" y="513"/>
                  </a:lnTo>
                  <a:lnTo>
                    <a:pt x="3197" y="656"/>
                  </a:lnTo>
                  <a:lnTo>
                    <a:pt x="3065" y="601"/>
                  </a:lnTo>
                  <a:lnTo>
                    <a:pt x="2931" y="557"/>
                  </a:lnTo>
                  <a:lnTo>
                    <a:pt x="2797" y="524"/>
                  </a:lnTo>
                  <a:lnTo>
                    <a:pt x="2663" y="499"/>
                  </a:lnTo>
                  <a:lnTo>
                    <a:pt x="2532" y="484"/>
                  </a:lnTo>
                  <a:lnTo>
                    <a:pt x="2401" y="478"/>
                  </a:lnTo>
                  <a:lnTo>
                    <a:pt x="2272" y="483"/>
                  </a:lnTo>
                  <a:lnTo>
                    <a:pt x="2144" y="494"/>
                  </a:lnTo>
                  <a:lnTo>
                    <a:pt x="2019" y="516"/>
                  </a:lnTo>
                  <a:lnTo>
                    <a:pt x="1897" y="545"/>
                  </a:lnTo>
                  <a:lnTo>
                    <a:pt x="1777" y="582"/>
                  </a:lnTo>
                  <a:lnTo>
                    <a:pt x="1659" y="625"/>
                  </a:lnTo>
                  <a:lnTo>
                    <a:pt x="1547" y="678"/>
                  </a:lnTo>
                  <a:lnTo>
                    <a:pt x="1437" y="736"/>
                  </a:lnTo>
                  <a:lnTo>
                    <a:pt x="1332" y="800"/>
                  </a:lnTo>
                  <a:lnTo>
                    <a:pt x="1232" y="871"/>
                  </a:lnTo>
                  <a:lnTo>
                    <a:pt x="1136" y="949"/>
                  </a:lnTo>
                  <a:lnTo>
                    <a:pt x="1046" y="1032"/>
                  </a:lnTo>
                  <a:lnTo>
                    <a:pt x="960" y="1119"/>
                  </a:lnTo>
                  <a:lnTo>
                    <a:pt x="880" y="1212"/>
                  </a:lnTo>
                  <a:lnTo>
                    <a:pt x="807" y="1311"/>
                  </a:lnTo>
                  <a:lnTo>
                    <a:pt x="739" y="1413"/>
                  </a:lnTo>
                  <a:lnTo>
                    <a:pt x="679" y="1519"/>
                  </a:lnTo>
                  <a:lnTo>
                    <a:pt x="625" y="1630"/>
                  </a:lnTo>
                  <a:lnTo>
                    <a:pt x="580" y="1743"/>
                  </a:lnTo>
                  <a:lnTo>
                    <a:pt x="541" y="1861"/>
                  </a:lnTo>
                  <a:lnTo>
                    <a:pt x="512" y="1981"/>
                  </a:lnTo>
                  <a:lnTo>
                    <a:pt x="490" y="2103"/>
                  </a:lnTo>
                  <a:lnTo>
                    <a:pt x="475" y="2228"/>
                  </a:lnTo>
                  <a:lnTo>
                    <a:pt x="320" y="2215"/>
                  </a:lnTo>
                  <a:lnTo>
                    <a:pt x="162" y="2202"/>
                  </a:lnTo>
                  <a:lnTo>
                    <a:pt x="0" y="2187"/>
                  </a:lnTo>
                  <a:lnTo>
                    <a:pt x="20" y="2046"/>
                  </a:lnTo>
                  <a:lnTo>
                    <a:pt x="46" y="1909"/>
                  </a:lnTo>
                  <a:lnTo>
                    <a:pt x="78" y="1777"/>
                  </a:lnTo>
                  <a:lnTo>
                    <a:pt x="116" y="1649"/>
                  </a:lnTo>
                  <a:lnTo>
                    <a:pt x="160" y="1524"/>
                  </a:lnTo>
                  <a:lnTo>
                    <a:pt x="209" y="1401"/>
                  </a:lnTo>
                  <a:lnTo>
                    <a:pt x="264" y="1285"/>
                  </a:lnTo>
                  <a:lnTo>
                    <a:pt x="325" y="1171"/>
                  </a:lnTo>
                  <a:lnTo>
                    <a:pt x="394" y="1062"/>
                  </a:lnTo>
                  <a:lnTo>
                    <a:pt x="468" y="957"/>
                  </a:lnTo>
                  <a:lnTo>
                    <a:pt x="548" y="857"/>
                  </a:lnTo>
                  <a:lnTo>
                    <a:pt x="635" y="761"/>
                  </a:lnTo>
                  <a:lnTo>
                    <a:pt x="728" y="668"/>
                  </a:lnTo>
                  <a:lnTo>
                    <a:pt x="827" y="580"/>
                  </a:lnTo>
                  <a:lnTo>
                    <a:pt x="934" y="496"/>
                  </a:lnTo>
                  <a:lnTo>
                    <a:pt x="1047" y="417"/>
                  </a:lnTo>
                  <a:lnTo>
                    <a:pt x="1165" y="342"/>
                  </a:lnTo>
                  <a:lnTo>
                    <a:pt x="1300" y="266"/>
                  </a:lnTo>
                  <a:lnTo>
                    <a:pt x="1435" y="200"/>
                  </a:lnTo>
                  <a:lnTo>
                    <a:pt x="1572" y="145"/>
                  </a:lnTo>
                  <a:lnTo>
                    <a:pt x="1709" y="97"/>
                  </a:lnTo>
                  <a:lnTo>
                    <a:pt x="1847" y="59"/>
                  </a:lnTo>
                  <a:lnTo>
                    <a:pt x="1985" y="32"/>
                  </a:lnTo>
                  <a:lnTo>
                    <a:pt x="2124" y="11"/>
                  </a:lnTo>
                  <a:lnTo>
                    <a:pt x="2263" y="1"/>
                  </a:lnTo>
                  <a:lnTo>
                    <a:pt x="24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6" name="Freeform 201"/>
            <p:cNvSpPr>
              <a:spLocks/>
            </p:cNvSpPr>
            <p:nvPr/>
          </p:nvSpPr>
          <p:spPr bwMode="auto">
            <a:xfrm>
              <a:off x="4188" y="1520"/>
              <a:ext cx="741" cy="930"/>
            </a:xfrm>
            <a:custGeom>
              <a:avLst/>
              <a:gdLst>
                <a:gd name="T0" fmla="*/ 2189 w 2223"/>
                <a:gd name="T1" fmla="*/ 0 h 2790"/>
                <a:gd name="T2" fmla="*/ 2208 w 2223"/>
                <a:gd name="T3" fmla="*/ 147 h 2790"/>
                <a:gd name="T4" fmla="*/ 2220 w 2223"/>
                <a:gd name="T5" fmla="*/ 292 h 2790"/>
                <a:gd name="T6" fmla="*/ 2223 w 2223"/>
                <a:gd name="T7" fmla="*/ 433 h 2790"/>
                <a:gd name="T8" fmla="*/ 2218 w 2223"/>
                <a:gd name="T9" fmla="*/ 572 h 2790"/>
                <a:gd name="T10" fmla="*/ 2205 w 2223"/>
                <a:gd name="T11" fmla="*/ 708 h 2790"/>
                <a:gd name="T12" fmla="*/ 2186 w 2223"/>
                <a:gd name="T13" fmla="*/ 841 h 2790"/>
                <a:gd name="T14" fmla="*/ 2159 w 2223"/>
                <a:gd name="T15" fmla="*/ 970 h 2790"/>
                <a:gd name="T16" fmla="*/ 2125 w 2223"/>
                <a:gd name="T17" fmla="*/ 1097 h 2790"/>
                <a:gd name="T18" fmla="*/ 2086 w 2223"/>
                <a:gd name="T19" fmla="*/ 1219 h 2790"/>
                <a:gd name="T20" fmla="*/ 2039 w 2223"/>
                <a:gd name="T21" fmla="*/ 1339 h 2790"/>
                <a:gd name="T22" fmla="*/ 1987 w 2223"/>
                <a:gd name="T23" fmla="*/ 1455 h 2790"/>
                <a:gd name="T24" fmla="*/ 1929 w 2223"/>
                <a:gd name="T25" fmla="*/ 1566 h 2790"/>
                <a:gd name="T26" fmla="*/ 1866 w 2223"/>
                <a:gd name="T27" fmla="*/ 1673 h 2790"/>
                <a:gd name="T28" fmla="*/ 1798 w 2223"/>
                <a:gd name="T29" fmla="*/ 1778 h 2790"/>
                <a:gd name="T30" fmla="*/ 1725 w 2223"/>
                <a:gd name="T31" fmla="*/ 1877 h 2790"/>
                <a:gd name="T32" fmla="*/ 1646 w 2223"/>
                <a:gd name="T33" fmla="*/ 1972 h 2790"/>
                <a:gd name="T34" fmla="*/ 1565 w 2223"/>
                <a:gd name="T35" fmla="*/ 2062 h 2790"/>
                <a:gd name="T36" fmla="*/ 1481 w 2223"/>
                <a:gd name="T37" fmla="*/ 2148 h 2790"/>
                <a:gd name="T38" fmla="*/ 1390 w 2223"/>
                <a:gd name="T39" fmla="*/ 2229 h 2790"/>
                <a:gd name="T40" fmla="*/ 1299 w 2223"/>
                <a:gd name="T41" fmla="*/ 2305 h 2790"/>
                <a:gd name="T42" fmla="*/ 1203 w 2223"/>
                <a:gd name="T43" fmla="*/ 2376 h 2790"/>
                <a:gd name="T44" fmla="*/ 1105 w 2223"/>
                <a:gd name="T45" fmla="*/ 2442 h 2790"/>
                <a:gd name="T46" fmla="*/ 1005 w 2223"/>
                <a:gd name="T47" fmla="*/ 2503 h 2790"/>
                <a:gd name="T48" fmla="*/ 903 w 2223"/>
                <a:gd name="T49" fmla="*/ 2558 h 2790"/>
                <a:gd name="T50" fmla="*/ 798 w 2223"/>
                <a:gd name="T51" fmla="*/ 2608 h 2790"/>
                <a:gd name="T52" fmla="*/ 692 w 2223"/>
                <a:gd name="T53" fmla="*/ 2651 h 2790"/>
                <a:gd name="T54" fmla="*/ 584 w 2223"/>
                <a:gd name="T55" fmla="*/ 2691 h 2790"/>
                <a:gd name="T56" fmla="*/ 477 w 2223"/>
                <a:gd name="T57" fmla="*/ 2723 h 2790"/>
                <a:gd name="T58" fmla="*/ 368 w 2223"/>
                <a:gd name="T59" fmla="*/ 2749 h 2790"/>
                <a:gd name="T60" fmla="*/ 259 w 2223"/>
                <a:gd name="T61" fmla="*/ 2769 h 2790"/>
                <a:gd name="T62" fmla="*/ 150 w 2223"/>
                <a:gd name="T63" fmla="*/ 2782 h 2790"/>
                <a:gd name="T64" fmla="*/ 40 w 2223"/>
                <a:gd name="T65" fmla="*/ 2790 h 2790"/>
                <a:gd name="T66" fmla="*/ 20 w 2223"/>
                <a:gd name="T67" fmla="*/ 2558 h 2790"/>
                <a:gd name="T68" fmla="*/ 0 w 2223"/>
                <a:gd name="T69" fmla="*/ 2324 h 2790"/>
                <a:gd name="T70" fmla="*/ 126 w 2223"/>
                <a:gd name="T71" fmla="*/ 2306 h 2790"/>
                <a:gd name="T72" fmla="*/ 248 w 2223"/>
                <a:gd name="T73" fmla="*/ 2283 h 2790"/>
                <a:gd name="T74" fmla="*/ 368 w 2223"/>
                <a:gd name="T75" fmla="*/ 2253 h 2790"/>
                <a:gd name="T76" fmla="*/ 483 w 2223"/>
                <a:gd name="T77" fmla="*/ 2216 h 2790"/>
                <a:gd name="T78" fmla="*/ 595 w 2223"/>
                <a:gd name="T79" fmla="*/ 2173 h 2790"/>
                <a:gd name="T80" fmla="*/ 702 w 2223"/>
                <a:gd name="T81" fmla="*/ 2123 h 2790"/>
                <a:gd name="T82" fmla="*/ 806 w 2223"/>
                <a:gd name="T83" fmla="*/ 2066 h 2790"/>
                <a:gd name="T84" fmla="*/ 906 w 2223"/>
                <a:gd name="T85" fmla="*/ 2002 h 2790"/>
                <a:gd name="T86" fmla="*/ 1002 w 2223"/>
                <a:gd name="T87" fmla="*/ 1932 h 2790"/>
                <a:gd name="T88" fmla="*/ 1094 w 2223"/>
                <a:gd name="T89" fmla="*/ 1855 h 2790"/>
                <a:gd name="T90" fmla="*/ 1182 w 2223"/>
                <a:gd name="T91" fmla="*/ 1772 h 2790"/>
                <a:gd name="T92" fmla="*/ 1267 w 2223"/>
                <a:gd name="T93" fmla="*/ 1681 h 2790"/>
                <a:gd name="T94" fmla="*/ 1347 w 2223"/>
                <a:gd name="T95" fmla="*/ 1583 h 2790"/>
                <a:gd name="T96" fmla="*/ 1422 w 2223"/>
                <a:gd name="T97" fmla="*/ 1481 h 2790"/>
                <a:gd name="T98" fmla="*/ 1488 w 2223"/>
                <a:gd name="T99" fmla="*/ 1376 h 2790"/>
                <a:gd name="T100" fmla="*/ 1548 w 2223"/>
                <a:gd name="T101" fmla="*/ 1269 h 2790"/>
                <a:gd name="T102" fmla="*/ 1598 w 2223"/>
                <a:gd name="T103" fmla="*/ 1160 h 2790"/>
                <a:gd name="T104" fmla="*/ 1642 w 2223"/>
                <a:gd name="T105" fmla="*/ 1047 h 2790"/>
                <a:gd name="T106" fmla="*/ 1677 w 2223"/>
                <a:gd name="T107" fmla="*/ 934 h 2790"/>
                <a:gd name="T108" fmla="*/ 1706 w 2223"/>
                <a:gd name="T109" fmla="*/ 819 h 2790"/>
                <a:gd name="T110" fmla="*/ 1726 w 2223"/>
                <a:gd name="T111" fmla="*/ 701 h 2790"/>
                <a:gd name="T112" fmla="*/ 1740 w 2223"/>
                <a:gd name="T113" fmla="*/ 582 h 2790"/>
                <a:gd name="T114" fmla="*/ 1745 w 2223"/>
                <a:gd name="T115" fmla="*/ 459 h 2790"/>
                <a:gd name="T116" fmla="*/ 1744 w 2223"/>
                <a:gd name="T117" fmla="*/ 336 h 2790"/>
                <a:gd name="T118" fmla="*/ 1735 w 2223"/>
                <a:gd name="T119" fmla="*/ 211 h 2790"/>
                <a:gd name="T120" fmla="*/ 1721 w 2223"/>
                <a:gd name="T121" fmla="*/ 82 h 2790"/>
                <a:gd name="T122" fmla="*/ 1956 w 2223"/>
                <a:gd name="T123" fmla="*/ 40 h 2790"/>
                <a:gd name="T124" fmla="*/ 2189 w 2223"/>
                <a:gd name="T125" fmla="*/ 0 h 2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23" h="2790">
                  <a:moveTo>
                    <a:pt x="2189" y="0"/>
                  </a:moveTo>
                  <a:lnTo>
                    <a:pt x="2208" y="147"/>
                  </a:lnTo>
                  <a:lnTo>
                    <a:pt x="2220" y="292"/>
                  </a:lnTo>
                  <a:lnTo>
                    <a:pt x="2223" y="433"/>
                  </a:lnTo>
                  <a:lnTo>
                    <a:pt x="2218" y="572"/>
                  </a:lnTo>
                  <a:lnTo>
                    <a:pt x="2205" y="708"/>
                  </a:lnTo>
                  <a:lnTo>
                    <a:pt x="2186" y="841"/>
                  </a:lnTo>
                  <a:lnTo>
                    <a:pt x="2159" y="970"/>
                  </a:lnTo>
                  <a:lnTo>
                    <a:pt x="2125" y="1097"/>
                  </a:lnTo>
                  <a:lnTo>
                    <a:pt x="2086" y="1219"/>
                  </a:lnTo>
                  <a:lnTo>
                    <a:pt x="2039" y="1339"/>
                  </a:lnTo>
                  <a:lnTo>
                    <a:pt x="1987" y="1455"/>
                  </a:lnTo>
                  <a:lnTo>
                    <a:pt x="1929" y="1566"/>
                  </a:lnTo>
                  <a:lnTo>
                    <a:pt x="1866" y="1673"/>
                  </a:lnTo>
                  <a:lnTo>
                    <a:pt x="1798" y="1778"/>
                  </a:lnTo>
                  <a:lnTo>
                    <a:pt x="1725" y="1877"/>
                  </a:lnTo>
                  <a:lnTo>
                    <a:pt x="1646" y="1972"/>
                  </a:lnTo>
                  <a:lnTo>
                    <a:pt x="1565" y="2062"/>
                  </a:lnTo>
                  <a:lnTo>
                    <a:pt x="1481" y="2148"/>
                  </a:lnTo>
                  <a:lnTo>
                    <a:pt x="1390" y="2229"/>
                  </a:lnTo>
                  <a:lnTo>
                    <a:pt x="1299" y="2305"/>
                  </a:lnTo>
                  <a:lnTo>
                    <a:pt x="1203" y="2376"/>
                  </a:lnTo>
                  <a:lnTo>
                    <a:pt x="1105" y="2442"/>
                  </a:lnTo>
                  <a:lnTo>
                    <a:pt x="1005" y="2503"/>
                  </a:lnTo>
                  <a:lnTo>
                    <a:pt x="903" y="2558"/>
                  </a:lnTo>
                  <a:lnTo>
                    <a:pt x="798" y="2608"/>
                  </a:lnTo>
                  <a:lnTo>
                    <a:pt x="692" y="2651"/>
                  </a:lnTo>
                  <a:lnTo>
                    <a:pt x="584" y="2691"/>
                  </a:lnTo>
                  <a:lnTo>
                    <a:pt x="477" y="2723"/>
                  </a:lnTo>
                  <a:lnTo>
                    <a:pt x="368" y="2749"/>
                  </a:lnTo>
                  <a:lnTo>
                    <a:pt x="259" y="2769"/>
                  </a:lnTo>
                  <a:lnTo>
                    <a:pt x="150" y="2782"/>
                  </a:lnTo>
                  <a:lnTo>
                    <a:pt x="40" y="2790"/>
                  </a:lnTo>
                  <a:lnTo>
                    <a:pt x="20" y="2558"/>
                  </a:lnTo>
                  <a:lnTo>
                    <a:pt x="0" y="2324"/>
                  </a:lnTo>
                  <a:lnTo>
                    <a:pt x="126" y="2306"/>
                  </a:lnTo>
                  <a:lnTo>
                    <a:pt x="248" y="2283"/>
                  </a:lnTo>
                  <a:lnTo>
                    <a:pt x="368" y="2253"/>
                  </a:lnTo>
                  <a:lnTo>
                    <a:pt x="483" y="2216"/>
                  </a:lnTo>
                  <a:lnTo>
                    <a:pt x="595" y="2173"/>
                  </a:lnTo>
                  <a:lnTo>
                    <a:pt x="702" y="2123"/>
                  </a:lnTo>
                  <a:lnTo>
                    <a:pt x="806" y="2066"/>
                  </a:lnTo>
                  <a:lnTo>
                    <a:pt x="906" y="2002"/>
                  </a:lnTo>
                  <a:lnTo>
                    <a:pt x="1002" y="1932"/>
                  </a:lnTo>
                  <a:lnTo>
                    <a:pt x="1094" y="1855"/>
                  </a:lnTo>
                  <a:lnTo>
                    <a:pt x="1182" y="1772"/>
                  </a:lnTo>
                  <a:lnTo>
                    <a:pt x="1267" y="1681"/>
                  </a:lnTo>
                  <a:lnTo>
                    <a:pt x="1347" y="1583"/>
                  </a:lnTo>
                  <a:lnTo>
                    <a:pt x="1422" y="1481"/>
                  </a:lnTo>
                  <a:lnTo>
                    <a:pt x="1488" y="1376"/>
                  </a:lnTo>
                  <a:lnTo>
                    <a:pt x="1548" y="1269"/>
                  </a:lnTo>
                  <a:lnTo>
                    <a:pt x="1598" y="1160"/>
                  </a:lnTo>
                  <a:lnTo>
                    <a:pt x="1642" y="1047"/>
                  </a:lnTo>
                  <a:lnTo>
                    <a:pt x="1677" y="934"/>
                  </a:lnTo>
                  <a:lnTo>
                    <a:pt x="1706" y="819"/>
                  </a:lnTo>
                  <a:lnTo>
                    <a:pt x="1726" y="701"/>
                  </a:lnTo>
                  <a:lnTo>
                    <a:pt x="1740" y="582"/>
                  </a:lnTo>
                  <a:lnTo>
                    <a:pt x="1745" y="459"/>
                  </a:lnTo>
                  <a:lnTo>
                    <a:pt x="1744" y="336"/>
                  </a:lnTo>
                  <a:lnTo>
                    <a:pt x="1735" y="211"/>
                  </a:lnTo>
                  <a:lnTo>
                    <a:pt x="1721" y="82"/>
                  </a:lnTo>
                  <a:lnTo>
                    <a:pt x="1956" y="40"/>
                  </a:lnTo>
                  <a:lnTo>
                    <a:pt x="21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7" name="Freeform 202"/>
            <p:cNvSpPr>
              <a:spLocks/>
            </p:cNvSpPr>
            <p:nvPr/>
          </p:nvSpPr>
          <p:spPr bwMode="auto">
            <a:xfrm>
              <a:off x="3341" y="1714"/>
              <a:ext cx="736" cy="739"/>
            </a:xfrm>
            <a:custGeom>
              <a:avLst/>
              <a:gdLst>
                <a:gd name="T0" fmla="*/ 455 w 2207"/>
                <a:gd name="T1" fmla="*/ 0 h 2215"/>
                <a:gd name="T2" fmla="*/ 483 w 2207"/>
                <a:gd name="T3" fmla="*/ 141 h 2215"/>
                <a:gd name="T4" fmla="*/ 515 w 2207"/>
                <a:gd name="T5" fmla="*/ 276 h 2215"/>
                <a:gd name="T6" fmla="*/ 552 w 2207"/>
                <a:gd name="T7" fmla="*/ 404 h 2215"/>
                <a:gd name="T8" fmla="*/ 596 w 2207"/>
                <a:gd name="T9" fmla="*/ 528 h 2215"/>
                <a:gd name="T10" fmla="*/ 646 w 2207"/>
                <a:gd name="T11" fmla="*/ 646 h 2215"/>
                <a:gd name="T12" fmla="*/ 701 w 2207"/>
                <a:gd name="T13" fmla="*/ 758 h 2215"/>
                <a:gd name="T14" fmla="*/ 762 w 2207"/>
                <a:gd name="T15" fmla="*/ 864 h 2215"/>
                <a:gd name="T16" fmla="*/ 829 w 2207"/>
                <a:gd name="T17" fmla="*/ 965 h 2215"/>
                <a:gd name="T18" fmla="*/ 900 w 2207"/>
                <a:gd name="T19" fmla="*/ 1059 h 2215"/>
                <a:gd name="T20" fmla="*/ 977 w 2207"/>
                <a:gd name="T21" fmla="*/ 1148 h 2215"/>
                <a:gd name="T22" fmla="*/ 1062 w 2207"/>
                <a:gd name="T23" fmla="*/ 1231 h 2215"/>
                <a:gd name="T24" fmla="*/ 1150 w 2207"/>
                <a:gd name="T25" fmla="*/ 1308 h 2215"/>
                <a:gd name="T26" fmla="*/ 1245 w 2207"/>
                <a:gd name="T27" fmla="*/ 1381 h 2215"/>
                <a:gd name="T28" fmla="*/ 1345 w 2207"/>
                <a:gd name="T29" fmla="*/ 1446 h 2215"/>
                <a:gd name="T30" fmla="*/ 1451 w 2207"/>
                <a:gd name="T31" fmla="*/ 1508 h 2215"/>
                <a:gd name="T32" fmla="*/ 1562 w 2207"/>
                <a:gd name="T33" fmla="*/ 1563 h 2215"/>
                <a:gd name="T34" fmla="*/ 1680 w 2207"/>
                <a:gd name="T35" fmla="*/ 1611 h 2215"/>
                <a:gd name="T36" fmla="*/ 1802 w 2207"/>
                <a:gd name="T37" fmla="*/ 1655 h 2215"/>
                <a:gd name="T38" fmla="*/ 1932 w 2207"/>
                <a:gd name="T39" fmla="*/ 1692 h 2215"/>
                <a:gd name="T40" fmla="*/ 2065 w 2207"/>
                <a:gd name="T41" fmla="*/ 1726 h 2215"/>
                <a:gd name="T42" fmla="*/ 2207 w 2207"/>
                <a:gd name="T43" fmla="*/ 1752 h 2215"/>
                <a:gd name="T44" fmla="*/ 2186 w 2207"/>
                <a:gd name="T45" fmla="*/ 1981 h 2215"/>
                <a:gd name="T46" fmla="*/ 2166 w 2207"/>
                <a:gd name="T47" fmla="*/ 2215 h 2215"/>
                <a:gd name="T48" fmla="*/ 2030 w 2207"/>
                <a:gd name="T49" fmla="*/ 2199 h 2215"/>
                <a:gd name="T50" fmla="*/ 1898 w 2207"/>
                <a:gd name="T51" fmla="*/ 2177 h 2215"/>
                <a:gd name="T52" fmla="*/ 1769 w 2207"/>
                <a:gd name="T53" fmla="*/ 2148 h 2215"/>
                <a:gd name="T54" fmla="*/ 1645 w 2207"/>
                <a:gd name="T55" fmla="*/ 2112 h 2215"/>
                <a:gd name="T56" fmla="*/ 1523 w 2207"/>
                <a:gd name="T57" fmla="*/ 2069 h 2215"/>
                <a:gd name="T58" fmla="*/ 1405 w 2207"/>
                <a:gd name="T59" fmla="*/ 2021 h 2215"/>
                <a:gd name="T60" fmla="*/ 1291 w 2207"/>
                <a:gd name="T61" fmla="*/ 1967 h 2215"/>
                <a:gd name="T62" fmla="*/ 1182 w 2207"/>
                <a:gd name="T63" fmla="*/ 1908 h 2215"/>
                <a:gd name="T64" fmla="*/ 1078 w 2207"/>
                <a:gd name="T65" fmla="*/ 1844 h 2215"/>
                <a:gd name="T66" fmla="*/ 976 w 2207"/>
                <a:gd name="T67" fmla="*/ 1774 h 2215"/>
                <a:gd name="T68" fmla="*/ 880 w 2207"/>
                <a:gd name="T69" fmla="*/ 1700 h 2215"/>
                <a:gd name="T70" fmla="*/ 787 w 2207"/>
                <a:gd name="T71" fmla="*/ 1621 h 2215"/>
                <a:gd name="T72" fmla="*/ 699 w 2207"/>
                <a:gd name="T73" fmla="*/ 1540 h 2215"/>
                <a:gd name="T74" fmla="*/ 616 w 2207"/>
                <a:gd name="T75" fmla="*/ 1454 h 2215"/>
                <a:gd name="T76" fmla="*/ 538 w 2207"/>
                <a:gd name="T77" fmla="*/ 1363 h 2215"/>
                <a:gd name="T78" fmla="*/ 464 w 2207"/>
                <a:gd name="T79" fmla="*/ 1272 h 2215"/>
                <a:gd name="T80" fmla="*/ 395 w 2207"/>
                <a:gd name="T81" fmla="*/ 1177 h 2215"/>
                <a:gd name="T82" fmla="*/ 333 w 2207"/>
                <a:gd name="T83" fmla="*/ 1080 h 2215"/>
                <a:gd name="T84" fmla="*/ 275 w 2207"/>
                <a:gd name="T85" fmla="*/ 981 h 2215"/>
                <a:gd name="T86" fmla="*/ 221 w 2207"/>
                <a:gd name="T87" fmla="*/ 879 h 2215"/>
                <a:gd name="T88" fmla="*/ 173 w 2207"/>
                <a:gd name="T89" fmla="*/ 775 h 2215"/>
                <a:gd name="T90" fmla="*/ 131 w 2207"/>
                <a:gd name="T91" fmla="*/ 672 h 2215"/>
                <a:gd name="T92" fmla="*/ 94 w 2207"/>
                <a:gd name="T93" fmla="*/ 567 h 2215"/>
                <a:gd name="T94" fmla="*/ 64 w 2207"/>
                <a:gd name="T95" fmla="*/ 461 h 2215"/>
                <a:gd name="T96" fmla="*/ 39 w 2207"/>
                <a:gd name="T97" fmla="*/ 356 h 2215"/>
                <a:gd name="T98" fmla="*/ 20 w 2207"/>
                <a:gd name="T99" fmla="*/ 250 h 2215"/>
                <a:gd name="T100" fmla="*/ 7 w 2207"/>
                <a:gd name="T101" fmla="*/ 145 h 2215"/>
                <a:gd name="T102" fmla="*/ 0 w 2207"/>
                <a:gd name="T103" fmla="*/ 40 h 2215"/>
                <a:gd name="T104" fmla="*/ 229 w 2207"/>
                <a:gd name="T105" fmla="*/ 20 h 2215"/>
                <a:gd name="T106" fmla="*/ 455 w 2207"/>
                <a:gd name="T107" fmla="*/ 0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07" h="2215">
                  <a:moveTo>
                    <a:pt x="455" y="0"/>
                  </a:moveTo>
                  <a:lnTo>
                    <a:pt x="483" y="141"/>
                  </a:lnTo>
                  <a:lnTo>
                    <a:pt x="515" y="276"/>
                  </a:lnTo>
                  <a:lnTo>
                    <a:pt x="552" y="404"/>
                  </a:lnTo>
                  <a:lnTo>
                    <a:pt x="596" y="528"/>
                  </a:lnTo>
                  <a:lnTo>
                    <a:pt x="646" y="646"/>
                  </a:lnTo>
                  <a:lnTo>
                    <a:pt x="701" y="758"/>
                  </a:lnTo>
                  <a:lnTo>
                    <a:pt x="762" y="864"/>
                  </a:lnTo>
                  <a:lnTo>
                    <a:pt x="829" y="965"/>
                  </a:lnTo>
                  <a:lnTo>
                    <a:pt x="900" y="1059"/>
                  </a:lnTo>
                  <a:lnTo>
                    <a:pt x="977" y="1148"/>
                  </a:lnTo>
                  <a:lnTo>
                    <a:pt x="1062" y="1231"/>
                  </a:lnTo>
                  <a:lnTo>
                    <a:pt x="1150" y="1308"/>
                  </a:lnTo>
                  <a:lnTo>
                    <a:pt x="1245" y="1381"/>
                  </a:lnTo>
                  <a:lnTo>
                    <a:pt x="1345" y="1446"/>
                  </a:lnTo>
                  <a:lnTo>
                    <a:pt x="1451" y="1508"/>
                  </a:lnTo>
                  <a:lnTo>
                    <a:pt x="1562" y="1563"/>
                  </a:lnTo>
                  <a:lnTo>
                    <a:pt x="1680" y="1611"/>
                  </a:lnTo>
                  <a:lnTo>
                    <a:pt x="1802" y="1655"/>
                  </a:lnTo>
                  <a:lnTo>
                    <a:pt x="1932" y="1692"/>
                  </a:lnTo>
                  <a:lnTo>
                    <a:pt x="2065" y="1726"/>
                  </a:lnTo>
                  <a:lnTo>
                    <a:pt x="2207" y="1752"/>
                  </a:lnTo>
                  <a:lnTo>
                    <a:pt x="2186" y="1981"/>
                  </a:lnTo>
                  <a:lnTo>
                    <a:pt x="2166" y="2215"/>
                  </a:lnTo>
                  <a:lnTo>
                    <a:pt x="2030" y="2199"/>
                  </a:lnTo>
                  <a:lnTo>
                    <a:pt x="1898" y="2177"/>
                  </a:lnTo>
                  <a:lnTo>
                    <a:pt x="1769" y="2148"/>
                  </a:lnTo>
                  <a:lnTo>
                    <a:pt x="1645" y="2112"/>
                  </a:lnTo>
                  <a:lnTo>
                    <a:pt x="1523" y="2069"/>
                  </a:lnTo>
                  <a:lnTo>
                    <a:pt x="1405" y="2021"/>
                  </a:lnTo>
                  <a:lnTo>
                    <a:pt x="1291" y="1967"/>
                  </a:lnTo>
                  <a:lnTo>
                    <a:pt x="1182" y="1908"/>
                  </a:lnTo>
                  <a:lnTo>
                    <a:pt x="1078" y="1844"/>
                  </a:lnTo>
                  <a:lnTo>
                    <a:pt x="976" y="1774"/>
                  </a:lnTo>
                  <a:lnTo>
                    <a:pt x="880" y="1700"/>
                  </a:lnTo>
                  <a:lnTo>
                    <a:pt x="787" y="1621"/>
                  </a:lnTo>
                  <a:lnTo>
                    <a:pt x="699" y="1540"/>
                  </a:lnTo>
                  <a:lnTo>
                    <a:pt x="616" y="1454"/>
                  </a:lnTo>
                  <a:lnTo>
                    <a:pt x="538" y="1363"/>
                  </a:lnTo>
                  <a:lnTo>
                    <a:pt x="464" y="1272"/>
                  </a:lnTo>
                  <a:lnTo>
                    <a:pt x="395" y="1177"/>
                  </a:lnTo>
                  <a:lnTo>
                    <a:pt x="333" y="1080"/>
                  </a:lnTo>
                  <a:lnTo>
                    <a:pt x="275" y="981"/>
                  </a:lnTo>
                  <a:lnTo>
                    <a:pt x="221" y="879"/>
                  </a:lnTo>
                  <a:lnTo>
                    <a:pt x="173" y="775"/>
                  </a:lnTo>
                  <a:lnTo>
                    <a:pt x="131" y="672"/>
                  </a:lnTo>
                  <a:lnTo>
                    <a:pt x="94" y="567"/>
                  </a:lnTo>
                  <a:lnTo>
                    <a:pt x="64" y="461"/>
                  </a:lnTo>
                  <a:lnTo>
                    <a:pt x="39" y="356"/>
                  </a:lnTo>
                  <a:lnTo>
                    <a:pt x="20" y="250"/>
                  </a:lnTo>
                  <a:lnTo>
                    <a:pt x="7" y="145"/>
                  </a:lnTo>
                  <a:lnTo>
                    <a:pt x="0" y="40"/>
                  </a:lnTo>
                  <a:lnTo>
                    <a:pt x="229" y="20"/>
                  </a:lnTo>
                  <a:lnTo>
                    <a:pt x="4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8" name="Freeform 203"/>
            <p:cNvSpPr>
              <a:spLocks/>
            </p:cNvSpPr>
            <p:nvPr/>
          </p:nvSpPr>
          <p:spPr bwMode="auto">
            <a:xfrm>
              <a:off x="4498" y="1005"/>
              <a:ext cx="384" cy="435"/>
            </a:xfrm>
            <a:custGeom>
              <a:avLst/>
              <a:gdLst>
                <a:gd name="T0" fmla="*/ 274 w 1151"/>
                <a:gd name="T1" fmla="*/ 0 h 1305"/>
                <a:gd name="T2" fmla="*/ 383 w 1151"/>
                <a:gd name="T3" fmla="*/ 83 h 1305"/>
                <a:gd name="T4" fmla="*/ 486 w 1151"/>
                <a:gd name="T5" fmla="*/ 169 h 1305"/>
                <a:gd name="T6" fmla="*/ 582 w 1151"/>
                <a:gd name="T7" fmla="*/ 260 h 1305"/>
                <a:gd name="T8" fmla="*/ 674 w 1151"/>
                <a:gd name="T9" fmla="*/ 355 h 1305"/>
                <a:gd name="T10" fmla="*/ 760 w 1151"/>
                <a:gd name="T11" fmla="*/ 454 h 1305"/>
                <a:gd name="T12" fmla="*/ 838 w 1151"/>
                <a:gd name="T13" fmla="*/ 557 h 1305"/>
                <a:gd name="T14" fmla="*/ 912 w 1151"/>
                <a:gd name="T15" fmla="*/ 665 h 1305"/>
                <a:gd name="T16" fmla="*/ 981 w 1151"/>
                <a:gd name="T17" fmla="*/ 777 h 1305"/>
                <a:gd name="T18" fmla="*/ 1043 w 1151"/>
                <a:gd name="T19" fmla="*/ 895 h 1305"/>
                <a:gd name="T20" fmla="*/ 1100 w 1151"/>
                <a:gd name="T21" fmla="*/ 1016 h 1305"/>
                <a:gd name="T22" fmla="*/ 1151 w 1151"/>
                <a:gd name="T23" fmla="*/ 1142 h 1305"/>
                <a:gd name="T24" fmla="*/ 998 w 1151"/>
                <a:gd name="T25" fmla="*/ 1198 h 1305"/>
                <a:gd name="T26" fmla="*/ 850 w 1151"/>
                <a:gd name="T27" fmla="*/ 1252 h 1305"/>
                <a:gd name="T28" fmla="*/ 701 w 1151"/>
                <a:gd name="T29" fmla="*/ 1305 h 1305"/>
                <a:gd name="T30" fmla="*/ 656 w 1151"/>
                <a:gd name="T31" fmla="*/ 1195 h 1305"/>
                <a:gd name="T32" fmla="*/ 605 w 1151"/>
                <a:gd name="T33" fmla="*/ 1089 h 1305"/>
                <a:gd name="T34" fmla="*/ 549 w 1151"/>
                <a:gd name="T35" fmla="*/ 987 h 1305"/>
                <a:gd name="T36" fmla="*/ 486 w 1151"/>
                <a:gd name="T37" fmla="*/ 888 h 1305"/>
                <a:gd name="T38" fmla="*/ 418 w 1151"/>
                <a:gd name="T39" fmla="*/ 793 h 1305"/>
                <a:gd name="T40" fmla="*/ 343 w 1151"/>
                <a:gd name="T41" fmla="*/ 703 h 1305"/>
                <a:gd name="T42" fmla="*/ 265 w 1151"/>
                <a:gd name="T43" fmla="*/ 618 h 1305"/>
                <a:gd name="T44" fmla="*/ 181 w 1151"/>
                <a:gd name="T45" fmla="*/ 538 h 1305"/>
                <a:gd name="T46" fmla="*/ 93 w 1151"/>
                <a:gd name="T47" fmla="*/ 463 h 1305"/>
                <a:gd name="T48" fmla="*/ 0 w 1151"/>
                <a:gd name="T49" fmla="*/ 391 h 1305"/>
                <a:gd name="T50" fmla="*/ 92 w 1151"/>
                <a:gd name="T51" fmla="*/ 260 h 1305"/>
                <a:gd name="T52" fmla="*/ 183 w 1151"/>
                <a:gd name="T53" fmla="*/ 129 h 1305"/>
                <a:gd name="T54" fmla="*/ 274 w 1151"/>
                <a:gd name="T55"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51" h="1305">
                  <a:moveTo>
                    <a:pt x="274" y="0"/>
                  </a:moveTo>
                  <a:lnTo>
                    <a:pt x="383" y="83"/>
                  </a:lnTo>
                  <a:lnTo>
                    <a:pt x="486" y="169"/>
                  </a:lnTo>
                  <a:lnTo>
                    <a:pt x="582" y="260"/>
                  </a:lnTo>
                  <a:lnTo>
                    <a:pt x="674" y="355"/>
                  </a:lnTo>
                  <a:lnTo>
                    <a:pt x="760" y="454"/>
                  </a:lnTo>
                  <a:lnTo>
                    <a:pt x="838" y="557"/>
                  </a:lnTo>
                  <a:lnTo>
                    <a:pt x="912" y="665"/>
                  </a:lnTo>
                  <a:lnTo>
                    <a:pt x="981" y="777"/>
                  </a:lnTo>
                  <a:lnTo>
                    <a:pt x="1043" y="895"/>
                  </a:lnTo>
                  <a:lnTo>
                    <a:pt x="1100" y="1016"/>
                  </a:lnTo>
                  <a:lnTo>
                    <a:pt x="1151" y="1142"/>
                  </a:lnTo>
                  <a:lnTo>
                    <a:pt x="998" y="1198"/>
                  </a:lnTo>
                  <a:lnTo>
                    <a:pt x="850" y="1252"/>
                  </a:lnTo>
                  <a:lnTo>
                    <a:pt x="701" y="1305"/>
                  </a:lnTo>
                  <a:lnTo>
                    <a:pt x="656" y="1195"/>
                  </a:lnTo>
                  <a:lnTo>
                    <a:pt x="605" y="1089"/>
                  </a:lnTo>
                  <a:lnTo>
                    <a:pt x="549" y="987"/>
                  </a:lnTo>
                  <a:lnTo>
                    <a:pt x="486" y="888"/>
                  </a:lnTo>
                  <a:lnTo>
                    <a:pt x="418" y="793"/>
                  </a:lnTo>
                  <a:lnTo>
                    <a:pt x="343" y="703"/>
                  </a:lnTo>
                  <a:lnTo>
                    <a:pt x="265" y="618"/>
                  </a:lnTo>
                  <a:lnTo>
                    <a:pt x="181" y="538"/>
                  </a:lnTo>
                  <a:lnTo>
                    <a:pt x="93" y="463"/>
                  </a:lnTo>
                  <a:lnTo>
                    <a:pt x="0" y="391"/>
                  </a:lnTo>
                  <a:lnTo>
                    <a:pt x="92" y="260"/>
                  </a:lnTo>
                  <a:lnTo>
                    <a:pt x="183" y="129"/>
                  </a:lnTo>
                  <a:lnTo>
                    <a:pt x="2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9" name="Freeform 204"/>
            <p:cNvSpPr>
              <a:spLocks noEditPoints="1"/>
            </p:cNvSpPr>
            <p:nvPr/>
          </p:nvSpPr>
          <p:spPr bwMode="auto">
            <a:xfrm>
              <a:off x="4303" y="1444"/>
              <a:ext cx="229" cy="565"/>
            </a:xfrm>
            <a:custGeom>
              <a:avLst/>
              <a:gdLst>
                <a:gd name="T0" fmla="*/ 156 w 688"/>
                <a:gd name="T1" fmla="*/ 157 h 1695"/>
                <a:gd name="T2" fmla="*/ 156 w 688"/>
                <a:gd name="T3" fmla="*/ 1539 h 1695"/>
                <a:gd name="T4" fmla="*/ 532 w 688"/>
                <a:gd name="T5" fmla="*/ 1539 h 1695"/>
                <a:gd name="T6" fmla="*/ 532 w 688"/>
                <a:gd name="T7" fmla="*/ 157 h 1695"/>
                <a:gd name="T8" fmla="*/ 156 w 688"/>
                <a:gd name="T9" fmla="*/ 157 h 1695"/>
                <a:gd name="T10" fmla="*/ 77 w 688"/>
                <a:gd name="T11" fmla="*/ 0 h 1695"/>
                <a:gd name="T12" fmla="*/ 609 w 688"/>
                <a:gd name="T13" fmla="*/ 0 h 1695"/>
                <a:gd name="T14" fmla="*/ 634 w 688"/>
                <a:gd name="T15" fmla="*/ 4 h 1695"/>
                <a:gd name="T16" fmla="*/ 656 w 688"/>
                <a:gd name="T17" fmla="*/ 14 h 1695"/>
                <a:gd name="T18" fmla="*/ 673 w 688"/>
                <a:gd name="T19" fmla="*/ 32 h 1695"/>
                <a:gd name="T20" fmla="*/ 684 w 688"/>
                <a:gd name="T21" fmla="*/ 52 h 1695"/>
                <a:gd name="T22" fmla="*/ 688 w 688"/>
                <a:gd name="T23" fmla="*/ 77 h 1695"/>
                <a:gd name="T24" fmla="*/ 688 w 688"/>
                <a:gd name="T25" fmla="*/ 1618 h 1695"/>
                <a:gd name="T26" fmla="*/ 684 w 688"/>
                <a:gd name="T27" fmla="*/ 1643 h 1695"/>
                <a:gd name="T28" fmla="*/ 673 w 688"/>
                <a:gd name="T29" fmla="*/ 1663 h 1695"/>
                <a:gd name="T30" fmla="*/ 656 w 688"/>
                <a:gd name="T31" fmla="*/ 1681 h 1695"/>
                <a:gd name="T32" fmla="*/ 634 w 688"/>
                <a:gd name="T33" fmla="*/ 1691 h 1695"/>
                <a:gd name="T34" fmla="*/ 609 w 688"/>
                <a:gd name="T35" fmla="*/ 1695 h 1695"/>
                <a:gd name="T36" fmla="*/ 77 w 688"/>
                <a:gd name="T37" fmla="*/ 1695 h 1695"/>
                <a:gd name="T38" fmla="*/ 52 w 688"/>
                <a:gd name="T39" fmla="*/ 1691 h 1695"/>
                <a:gd name="T40" fmla="*/ 30 w 688"/>
                <a:gd name="T41" fmla="*/ 1681 h 1695"/>
                <a:gd name="T42" fmla="*/ 14 w 688"/>
                <a:gd name="T43" fmla="*/ 1663 h 1695"/>
                <a:gd name="T44" fmla="*/ 3 w 688"/>
                <a:gd name="T45" fmla="*/ 1643 h 1695"/>
                <a:gd name="T46" fmla="*/ 0 w 688"/>
                <a:gd name="T47" fmla="*/ 1618 h 1695"/>
                <a:gd name="T48" fmla="*/ 0 w 688"/>
                <a:gd name="T49" fmla="*/ 77 h 1695"/>
                <a:gd name="T50" fmla="*/ 3 w 688"/>
                <a:gd name="T51" fmla="*/ 52 h 1695"/>
                <a:gd name="T52" fmla="*/ 14 w 688"/>
                <a:gd name="T53" fmla="*/ 32 h 1695"/>
                <a:gd name="T54" fmla="*/ 30 w 688"/>
                <a:gd name="T55" fmla="*/ 14 h 1695"/>
                <a:gd name="T56" fmla="*/ 52 w 688"/>
                <a:gd name="T57" fmla="*/ 4 h 1695"/>
                <a:gd name="T58" fmla="*/ 77 w 688"/>
                <a:gd name="T59" fmla="*/ 0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88" h="1695">
                  <a:moveTo>
                    <a:pt x="156" y="157"/>
                  </a:moveTo>
                  <a:lnTo>
                    <a:pt x="156" y="1539"/>
                  </a:lnTo>
                  <a:lnTo>
                    <a:pt x="532" y="1539"/>
                  </a:lnTo>
                  <a:lnTo>
                    <a:pt x="532" y="157"/>
                  </a:lnTo>
                  <a:lnTo>
                    <a:pt x="156" y="157"/>
                  </a:lnTo>
                  <a:close/>
                  <a:moveTo>
                    <a:pt x="77" y="0"/>
                  </a:moveTo>
                  <a:lnTo>
                    <a:pt x="609" y="0"/>
                  </a:lnTo>
                  <a:lnTo>
                    <a:pt x="634" y="4"/>
                  </a:lnTo>
                  <a:lnTo>
                    <a:pt x="656" y="14"/>
                  </a:lnTo>
                  <a:lnTo>
                    <a:pt x="673" y="32"/>
                  </a:lnTo>
                  <a:lnTo>
                    <a:pt x="684" y="52"/>
                  </a:lnTo>
                  <a:lnTo>
                    <a:pt x="688" y="77"/>
                  </a:lnTo>
                  <a:lnTo>
                    <a:pt x="688" y="1618"/>
                  </a:lnTo>
                  <a:lnTo>
                    <a:pt x="684" y="1643"/>
                  </a:lnTo>
                  <a:lnTo>
                    <a:pt x="673" y="1663"/>
                  </a:lnTo>
                  <a:lnTo>
                    <a:pt x="656" y="1681"/>
                  </a:lnTo>
                  <a:lnTo>
                    <a:pt x="634" y="1691"/>
                  </a:lnTo>
                  <a:lnTo>
                    <a:pt x="609" y="1695"/>
                  </a:lnTo>
                  <a:lnTo>
                    <a:pt x="77" y="1695"/>
                  </a:lnTo>
                  <a:lnTo>
                    <a:pt x="52" y="1691"/>
                  </a:lnTo>
                  <a:lnTo>
                    <a:pt x="30" y="1681"/>
                  </a:lnTo>
                  <a:lnTo>
                    <a:pt x="14" y="1663"/>
                  </a:lnTo>
                  <a:lnTo>
                    <a:pt x="3" y="1643"/>
                  </a:lnTo>
                  <a:lnTo>
                    <a:pt x="0" y="1618"/>
                  </a:lnTo>
                  <a:lnTo>
                    <a:pt x="0" y="77"/>
                  </a:lnTo>
                  <a:lnTo>
                    <a:pt x="3" y="52"/>
                  </a:lnTo>
                  <a:lnTo>
                    <a:pt x="14" y="32"/>
                  </a:lnTo>
                  <a:lnTo>
                    <a:pt x="30" y="14"/>
                  </a:lnTo>
                  <a:lnTo>
                    <a:pt x="52" y="4"/>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0" name="Freeform 205"/>
            <p:cNvSpPr>
              <a:spLocks noEditPoints="1"/>
            </p:cNvSpPr>
            <p:nvPr/>
          </p:nvSpPr>
          <p:spPr bwMode="auto">
            <a:xfrm>
              <a:off x="3733" y="1580"/>
              <a:ext cx="230" cy="429"/>
            </a:xfrm>
            <a:custGeom>
              <a:avLst/>
              <a:gdLst>
                <a:gd name="T0" fmla="*/ 155 w 688"/>
                <a:gd name="T1" fmla="*/ 1010 h 1286"/>
                <a:gd name="T2" fmla="*/ 155 w 688"/>
                <a:gd name="T3" fmla="*/ 1130 h 1286"/>
                <a:gd name="T4" fmla="*/ 276 w 688"/>
                <a:gd name="T5" fmla="*/ 1130 h 1286"/>
                <a:gd name="T6" fmla="*/ 155 w 688"/>
                <a:gd name="T7" fmla="*/ 1010 h 1286"/>
                <a:gd name="T8" fmla="*/ 155 w 688"/>
                <a:gd name="T9" fmla="*/ 764 h 1286"/>
                <a:gd name="T10" fmla="*/ 155 w 688"/>
                <a:gd name="T11" fmla="*/ 886 h 1286"/>
                <a:gd name="T12" fmla="*/ 400 w 688"/>
                <a:gd name="T13" fmla="*/ 1130 h 1286"/>
                <a:gd name="T14" fmla="*/ 400 w 688"/>
                <a:gd name="T15" fmla="*/ 1132 h 1286"/>
                <a:gd name="T16" fmla="*/ 523 w 688"/>
                <a:gd name="T17" fmla="*/ 1132 h 1286"/>
                <a:gd name="T18" fmla="*/ 155 w 688"/>
                <a:gd name="T19" fmla="*/ 764 h 1286"/>
                <a:gd name="T20" fmla="*/ 155 w 688"/>
                <a:gd name="T21" fmla="*/ 516 h 1286"/>
                <a:gd name="T22" fmla="*/ 155 w 688"/>
                <a:gd name="T23" fmla="*/ 638 h 1286"/>
                <a:gd name="T24" fmla="*/ 532 w 688"/>
                <a:gd name="T25" fmla="*/ 1017 h 1286"/>
                <a:gd name="T26" fmla="*/ 532 w 688"/>
                <a:gd name="T27" fmla="*/ 893 h 1286"/>
                <a:gd name="T28" fmla="*/ 155 w 688"/>
                <a:gd name="T29" fmla="*/ 516 h 1286"/>
                <a:gd name="T30" fmla="*/ 155 w 688"/>
                <a:gd name="T31" fmla="*/ 269 h 1286"/>
                <a:gd name="T32" fmla="*/ 155 w 688"/>
                <a:gd name="T33" fmla="*/ 393 h 1286"/>
                <a:gd name="T34" fmla="*/ 532 w 688"/>
                <a:gd name="T35" fmla="*/ 769 h 1286"/>
                <a:gd name="T36" fmla="*/ 532 w 688"/>
                <a:gd name="T37" fmla="*/ 647 h 1286"/>
                <a:gd name="T38" fmla="*/ 155 w 688"/>
                <a:gd name="T39" fmla="*/ 269 h 1286"/>
                <a:gd name="T40" fmla="*/ 165 w 688"/>
                <a:gd name="T41" fmla="*/ 157 h 1286"/>
                <a:gd name="T42" fmla="*/ 532 w 688"/>
                <a:gd name="T43" fmla="*/ 524 h 1286"/>
                <a:gd name="T44" fmla="*/ 532 w 688"/>
                <a:gd name="T45" fmla="*/ 400 h 1286"/>
                <a:gd name="T46" fmla="*/ 289 w 688"/>
                <a:gd name="T47" fmla="*/ 157 h 1286"/>
                <a:gd name="T48" fmla="*/ 165 w 688"/>
                <a:gd name="T49" fmla="*/ 157 h 1286"/>
                <a:gd name="T50" fmla="*/ 411 w 688"/>
                <a:gd name="T51" fmla="*/ 155 h 1286"/>
                <a:gd name="T52" fmla="*/ 532 w 688"/>
                <a:gd name="T53" fmla="*/ 276 h 1286"/>
                <a:gd name="T54" fmla="*/ 532 w 688"/>
                <a:gd name="T55" fmla="*/ 155 h 1286"/>
                <a:gd name="T56" fmla="*/ 411 w 688"/>
                <a:gd name="T57" fmla="*/ 155 h 1286"/>
                <a:gd name="T58" fmla="*/ 78 w 688"/>
                <a:gd name="T59" fmla="*/ 0 h 1286"/>
                <a:gd name="T60" fmla="*/ 611 w 688"/>
                <a:gd name="T61" fmla="*/ 0 h 1286"/>
                <a:gd name="T62" fmla="*/ 635 w 688"/>
                <a:gd name="T63" fmla="*/ 4 h 1286"/>
                <a:gd name="T64" fmla="*/ 657 w 688"/>
                <a:gd name="T65" fmla="*/ 14 h 1286"/>
                <a:gd name="T66" fmla="*/ 673 w 688"/>
                <a:gd name="T67" fmla="*/ 32 h 1286"/>
                <a:gd name="T68" fmla="*/ 685 w 688"/>
                <a:gd name="T69" fmla="*/ 52 h 1286"/>
                <a:gd name="T70" fmla="*/ 688 w 688"/>
                <a:gd name="T71" fmla="*/ 77 h 1286"/>
                <a:gd name="T72" fmla="*/ 688 w 688"/>
                <a:gd name="T73" fmla="*/ 1209 h 1286"/>
                <a:gd name="T74" fmla="*/ 685 w 688"/>
                <a:gd name="T75" fmla="*/ 1234 h 1286"/>
                <a:gd name="T76" fmla="*/ 673 w 688"/>
                <a:gd name="T77" fmla="*/ 1254 h 1286"/>
                <a:gd name="T78" fmla="*/ 657 w 688"/>
                <a:gd name="T79" fmla="*/ 1272 h 1286"/>
                <a:gd name="T80" fmla="*/ 635 w 688"/>
                <a:gd name="T81" fmla="*/ 1282 h 1286"/>
                <a:gd name="T82" fmla="*/ 611 w 688"/>
                <a:gd name="T83" fmla="*/ 1286 h 1286"/>
                <a:gd name="T84" fmla="*/ 78 w 688"/>
                <a:gd name="T85" fmla="*/ 1286 h 1286"/>
                <a:gd name="T86" fmla="*/ 53 w 688"/>
                <a:gd name="T87" fmla="*/ 1282 h 1286"/>
                <a:gd name="T88" fmla="*/ 32 w 688"/>
                <a:gd name="T89" fmla="*/ 1272 h 1286"/>
                <a:gd name="T90" fmla="*/ 14 w 688"/>
                <a:gd name="T91" fmla="*/ 1254 h 1286"/>
                <a:gd name="T92" fmla="*/ 4 w 688"/>
                <a:gd name="T93" fmla="*/ 1234 h 1286"/>
                <a:gd name="T94" fmla="*/ 0 w 688"/>
                <a:gd name="T95" fmla="*/ 1209 h 1286"/>
                <a:gd name="T96" fmla="*/ 0 w 688"/>
                <a:gd name="T97" fmla="*/ 77 h 1286"/>
                <a:gd name="T98" fmla="*/ 4 w 688"/>
                <a:gd name="T99" fmla="*/ 52 h 1286"/>
                <a:gd name="T100" fmla="*/ 14 w 688"/>
                <a:gd name="T101" fmla="*/ 32 h 1286"/>
                <a:gd name="T102" fmla="*/ 32 w 688"/>
                <a:gd name="T103" fmla="*/ 14 h 1286"/>
                <a:gd name="T104" fmla="*/ 53 w 688"/>
                <a:gd name="T105" fmla="*/ 4 h 1286"/>
                <a:gd name="T106" fmla="*/ 78 w 688"/>
                <a:gd name="T107" fmla="*/ 0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8" h="1286">
                  <a:moveTo>
                    <a:pt x="155" y="1010"/>
                  </a:moveTo>
                  <a:lnTo>
                    <a:pt x="155" y="1130"/>
                  </a:lnTo>
                  <a:lnTo>
                    <a:pt x="276" y="1130"/>
                  </a:lnTo>
                  <a:lnTo>
                    <a:pt x="155" y="1010"/>
                  </a:lnTo>
                  <a:close/>
                  <a:moveTo>
                    <a:pt x="155" y="764"/>
                  </a:moveTo>
                  <a:lnTo>
                    <a:pt x="155" y="886"/>
                  </a:lnTo>
                  <a:lnTo>
                    <a:pt x="400" y="1130"/>
                  </a:lnTo>
                  <a:lnTo>
                    <a:pt x="400" y="1132"/>
                  </a:lnTo>
                  <a:lnTo>
                    <a:pt x="523" y="1132"/>
                  </a:lnTo>
                  <a:lnTo>
                    <a:pt x="155" y="764"/>
                  </a:lnTo>
                  <a:close/>
                  <a:moveTo>
                    <a:pt x="155" y="516"/>
                  </a:moveTo>
                  <a:lnTo>
                    <a:pt x="155" y="638"/>
                  </a:lnTo>
                  <a:lnTo>
                    <a:pt x="532" y="1017"/>
                  </a:lnTo>
                  <a:lnTo>
                    <a:pt x="532" y="893"/>
                  </a:lnTo>
                  <a:lnTo>
                    <a:pt x="155" y="516"/>
                  </a:lnTo>
                  <a:close/>
                  <a:moveTo>
                    <a:pt x="155" y="269"/>
                  </a:moveTo>
                  <a:lnTo>
                    <a:pt x="155" y="393"/>
                  </a:lnTo>
                  <a:lnTo>
                    <a:pt x="532" y="769"/>
                  </a:lnTo>
                  <a:lnTo>
                    <a:pt x="532" y="647"/>
                  </a:lnTo>
                  <a:lnTo>
                    <a:pt x="155" y="269"/>
                  </a:lnTo>
                  <a:close/>
                  <a:moveTo>
                    <a:pt x="165" y="157"/>
                  </a:moveTo>
                  <a:lnTo>
                    <a:pt x="532" y="524"/>
                  </a:lnTo>
                  <a:lnTo>
                    <a:pt x="532" y="400"/>
                  </a:lnTo>
                  <a:lnTo>
                    <a:pt x="289" y="157"/>
                  </a:lnTo>
                  <a:lnTo>
                    <a:pt x="165" y="157"/>
                  </a:lnTo>
                  <a:close/>
                  <a:moveTo>
                    <a:pt x="411" y="155"/>
                  </a:moveTo>
                  <a:lnTo>
                    <a:pt x="532" y="276"/>
                  </a:lnTo>
                  <a:lnTo>
                    <a:pt x="532" y="155"/>
                  </a:lnTo>
                  <a:lnTo>
                    <a:pt x="411" y="155"/>
                  </a:lnTo>
                  <a:close/>
                  <a:moveTo>
                    <a:pt x="78" y="0"/>
                  </a:moveTo>
                  <a:lnTo>
                    <a:pt x="611" y="0"/>
                  </a:lnTo>
                  <a:lnTo>
                    <a:pt x="635" y="4"/>
                  </a:lnTo>
                  <a:lnTo>
                    <a:pt x="657" y="14"/>
                  </a:lnTo>
                  <a:lnTo>
                    <a:pt x="673" y="32"/>
                  </a:lnTo>
                  <a:lnTo>
                    <a:pt x="685" y="52"/>
                  </a:lnTo>
                  <a:lnTo>
                    <a:pt x="688" y="77"/>
                  </a:lnTo>
                  <a:lnTo>
                    <a:pt x="688" y="1209"/>
                  </a:lnTo>
                  <a:lnTo>
                    <a:pt x="685" y="1234"/>
                  </a:lnTo>
                  <a:lnTo>
                    <a:pt x="673" y="1254"/>
                  </a:lnTo>
                  <a:lnTo>
                    <a:pt x="657" y="1272"/>
                  </a:lnTo>
                  <a:lnTo>
                    <a:pt x="635" y="1282"/>
                  </a:lnTo>
                  <a:lnTo>
                    <a:pt x="611" y="1286"/>
                  </a:lnTo>
                  <a:lnTo>
                    <a:pt x="78" y="1286"/>
                  </a:lnTo>
                  <a:lnTo>
                    <a:pt x="53" y="1282"/>
                  </a:lnTo>
                  <a:lnTo>
                    <a:pt x="32" y="1272"/>
                  </a:lnTo>
                  <a:lnTo>
                    <a:pt x="14" y="1254"/>
                  </a:lnTo>
                  <a:lnTo>
                    <a:pt x="4" y="1234"/>
                  </a:lnTo>
                  <a:lnTo>
                    <a:pt x="0" y="1209"/>
                  </a:lnTo>
                  <a:lnTo>
                    <a:pt x="0" y="77"/>
                  </a:lnTo>
                  <a:lnTo>
                    <a:pt x="4" y="52"/>
                  </a:lnTo>
                  <a:lnTo>
                    <a:pt x="14" y="32"/>
                  </a:lnTo>
                  <a:lnTo>
                    <a:pt x="32" y="14"/>
                  </a:lnTo>
                  <a:lnTo>
                    <a:pt x="53" y="4"/>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1" name="Freeform 206"/>
            <p:cNvSpPr>
              <a:spLocks/>
            </p:cNvSpPr>
            <p:nvPr/>
          </p:nvSpPr>
          <p:spPr bwMode="auto">
            <a:xfrm>
              <a:off x="4018" y="1235"/>
              <a:ext cx="229" cy="774"/>
            </a:xfrm>
            <a:custGeom>
              <a:avLst/>
              <a:gdLst>
                <a:gd name="T0" fmla="*/ 79 w 689"/>
                <a:gd name="T1" fmla="*/ 0 h 2321"/>
                <a:gd name="T2" fmla="*/ 611 w 689"/>
                <a:gd name="T3" fmla="*/ 0 h 2321"/>
                <a:gd name="T4" fmla="*/ 636 w 689"/>
                <a:gd name="T5" fmla="*/ 4 h 2321"/>
                <a:gd name="T6" fmla="*/ 657 w 689"/>
                <a:gd name="T7" fmla="*/ 14 h 2321"/>
                <a:gd name="T8" fmla="*/ 674 w 689"/>
                <a:gd name="T9" fmla="*/ 32 h 2321"/>
                <a:gd name="T10" fmla="*/ 686 w 689"/>
                <a:gd name="T11" fmla="*/ 54 h 2321"/>
                <a:gd name="T12" fmla="*/ 689 w 689"/>
                <a:gd name="T13" fmla="*/ 78 h 2321"/>
                <a:gd name="T14" fmla="*/ 689 w 689"/>
                <a:gd name="T15" fmla="*/ 2244 h 2321"/>
                <a:gd name="T16" fmla="*/ 686 w 689"/>
                <a:gd name="T17" fmla="*/ 2269 h 2321"/>
                <a:gd name="T18" fmla="*/ 674 w 689"/>
                <a:gd name="T19" fmla="*/ 2289 h 2321"/>
                <a:gd name="T20" fmla="*/ 657 w 689"/>
                <a:gd name="T21" fmla="*/ 2307 h 2321"/>
                <a:gd name="T22" fmla="*/ 636 w 689"/>
                <a:gd name="T23" fmla="*/ 2317 h 2321"/>
                <a:gd name="T24" fmla="*/ 611 w 689"/>
                <a:gd name="T25" fmla="*/ 2321 h 2321"/>
                <a:gd name="T26" fmla="*/ 79 w 689"/>
                <a:gd name="T27" fmla="*/ 2321 h 2321"/>
                <a:gd name="T28" fmla="*/ 54 w 689"/>
                <a:gd name="T29" fmla="*/ 2317 h 2321"/>
                <a:gd name="T30" fmla="*/ 32 w 689"/>
                <a:gd name="T31" fmla="*/ 2307 h 2321"/>
                <a:gd name="T32" fmla="*/ 15 w 689"/>
                <a:gd name="T33" fmla="*/ 2289 h 2321"/>
                <a:gd name="T34" fmla="*/ 5 w 689"/>
                <a:gd name="T35" fmla="*/ 2269 h 2321"/>
                <a:gd name="T36" fmla="*/ 0 w 689"/>
                <a:gd name="T37" fmla="*/ 2244 h 2321"/>
                <a:gd name="T38" fmla="*/ 0 w 689"/>
                <a:gd name="T39" fmla="*/ 78 h 2321"/>
                <a:gd name="T40" fmla="*/ 5 w 689"/>
                <a:gd name="T41" fmla="*/ 54 h 2321"/>
                <a:gd name="T42" fmla="*/ 15 w 689"/>
                <a:gd name="T43" fmla="*/ 32 h 2321"/>
                <a:gd name="T44" fmla="*/ 32 w 689"/>
                <a:gd name="T45" fmla="*/ 14 h 2321"/>
                <a:gd name="T46" fmla="*/ 54 w 689"/>
                <a:gd name="T47" fmla="*/ 4 h 2321"/>
                <a:gd name="T48" fmla="*/ 79 w 689"/>
                <a:gd name="T49" fmla="*/ 0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9" h="2321">
                  <a:moveTo>
                    <a:pt x="79" y="0"/>
                  </a:moveTo>
                  <a:lnTo>
                    <a:pt x="611" y="0"/>
                  </a:lnTo>
                  <a:lnTo>
                    <a:pt x="636" y="4"/>
                  </a:lnTo>
                  <a:lnTo>
                    <a:pt x="657" y="14"/>
                  </a:lnTo>
                  <a:lnTo>
                    <a:pt x="674" y="32"/>
                  </a:lnTo>
                  <a:lnTo>
                    <a:pt x="686" y="54"/>
                  </a:lnTo>
                  <a:lnTo>
                    <a:pt x="689" y="78"/>
                  </a:lnTo>
                  <a:lnTo>
                    <a:pt x="689" y="2244"/>
                  </a:lnTo>
                  <a:lnTo>
                    <a:pt x="686" y="2269"/>
                  </a:lnTo>
                  <a:lnTo>
                    <a:pt x="674" y="2289"/>
                  </a:lnTo>
                  <a:lnTo>
                    <a:pt x="657" y="2307"/>
                  </a:lnTo>
                  <a:lnTo>
                    <a:pt x="636" y="2317"/>
                  </a:lnTo>
                  <a:lnTo>
                    <a:pt x="611" y="2321"/>
                  </a:lnTo>
                  <a:lnTo>
                    <a:pt x="79" y="2321"/>
                  </a:lnTo>
                  <a:lnTo>
                    <a:pt x="54" y="2317"/>
                  </a:lnTo>
                  <a:lnTo>
                    <a:pt x="32" y="2307"/>
                  </a:lnTo>
                  <a:lnTo>
                    <a:pt x="15" y="2289"/>
                  </a:lnTo>
                  <a:lnTo>
                    <a:pt x="5" y="2269"/>
                  </a:lnTo>
                  <a:lnTo>
                    <a:pt x="0" y="2244"/>
                  </a:lnTo>
                  <a:lnTo>
                    <a:pt x="0" y="78"/>
                  </a:lnTo>
                  <a:lnTo>
                    <a:pt x="5" y="54"/>
                  </a:lnTo>
                  <a:lnTo>
                    <a:pt x="15" y="32"/>
                  </a:lnTo>
                  <a:lnTo>
                    <a:pt x="32" y="14"/>
                  </a:lnTo>
                  <a:lnTo>
                    <a:pt x="54" y="4"/>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6" name="Group 434"/>
          <p:cNvGrpSpPr>
            <a:grpSpLocks noChangeAspect="1"/>
          </p:cNvGrpSpPr>
          <p:nvPr/>
        </p:nvGrpSpPr>
        <p:grpSpPr bwMode="auto">
          <a:xfrm>
            <a:off x="830835" y="1242001"/>
            <a:ext cx="238571" cy="174238"/>
            <a:chOff x="3495" y="1089"/>
            <a:chExt cx="267" cy="195"/>
          </a:xfrm>
          <a:solidFill>
            <a:schemeClr val="tx1">
              <a:lumMod val="65000"/>
              <a:lumOff val="35000"/>
            </a:schemeClr>
          </a:solidFill>
        </p:grpSpPr>
        <p:sp>
          <p:nvSpPr>
            <p:cNvPr id="599" name="Freeform 436"/>
            <p:cNvSpPr>
              <a:spLocks noEditPoints="1"/>
            </p:cNvSpPr>
            <p:nvPr/>
          </p:nvSpPr>
          <p:spPr bwMode="auto">
            <a:xfrm>
              <a:off x="3495" y="1089"/>
              <a:ext cx="267" cy="195"/>
            </a:xfrm>
            <a:custGeom>
              <a:avLst/>
              <a:gdLst>
                <a:gd name="T0" fmla="*/ 158 w 3470"/>
                <a:gd name="T1" fmla="*/ 159 h 2539"/>
                <a:gd name="T2" fmla="*/ 158 w 3470"/>
                <a:gd name="T3" fmla="*/ 2189 h 2539"/>
                <a:gd name="T4" fmla="*/ 1135 w 3470"/>
                <a:gd name="T5" fmla="*/ 1205 h 2539"/>
                <a:gd name="T6" fmla="*/ 1246 w 3470"/>
                <a:gd name="T7" fmla="*/ 1318 h 2539"/>
                <a:gd name="T8" fmla="*/ 190 w 3470"/>
                <a:gd name="T9" fmla="*/ 2380 h 2539"/>
                <a:gd name="T10" fmla="*/ 3280 w 3470"/>
                <a:gd name="T11" fmla="*/ 2380 h 2539"/>
                <a:gd name="T12" fmla="*/ 2224 w 3470"/>
                <a:gd name="T13" fmla="*/ 1318 h 2539"/>
                <a:gd name="T14" fmla="*/ 2336 w 3470"/>
                <a:gd name="T15" fmla="*/ 1205 h 2539"/>
                <a:gd name="T16" fmla="*/ 3312 w 3470"/>
                <a:gd name="T17" fmla="*/ 2189 h 2539"/>
                <a:gd name="T18" fmla="*/ 3312 w 3470"/>
                <a:gd name="T19" fmla="*/ 159 h 2539"/>
                <a:gd name="T20" fmla="*/ 158 w 3470"/>
                <a:gd name="T21" fmla="*/ 159 h 2539"/>
                <a:gd name="T22" fmla="*/ 79 w 3470"/>
                <a:gd name="T23" fmla="*/ 0 h 2539"/>
                <a:gd name="T24" fmla="*/ 3391 w 3470"/>
                <a:gd name="T25" fmla="*/ 0 h 2539"/>
                <a:gd name="T26" fmla="*/ 3412 w 3470"/>
                <a:gd name="T27" fmla="*/ 3 h 2539"/>
                <a:gd name="T28" fmla="*/ 3431 w 3470"/>
                <a:gd name="T29" fmla="*/ 11 h 2539"/>
                <a:gd name="T30" fmla="*/ 3447 w 3470"/>
                <a:gd name="T31" fmla="*/ 24 h 2539"/>
                <a:gd name="T32" fmla="*/ 3460 w 3470"/>
                <a:gd name="T33" fmla="*/ 40 h 2539"/>
                <a:gd name="T34" fmla="*/ 3467 w 3470"/>
                <a:gd name="T35" fmla="*/ 58 h 2539"/>
                <a:gd name="T36" fmla="*/ 3470 w 3470"/>
                <a:gd name="T37" fmla="*/ 80 h 2539"/>
                <a:gd name="T38" fmla="*/ 3470 w 3470"/>
                <a:gd name="T39" fmla="*/ 2460 h 2539"/>
                <a:gd name="T40" fmla="*/ 3467 w 3470"/>
                <a:gd name="T41" fmla="*/ 2481 h 2539"/>
                <a:gd name="T42" fmla="*/ 3460 w 3470"/>
                <a:gd name="T43" fmla="*/ 2501 h 2539"/>
                <a:gd name="T44" fmla="*/ 3447 w 3470"/>
                <a:gd name="T45" fmla="*/ 2516 h 2539"/>
                <a:gd name="T46" fmla="*/ 3431 w 3470"/>
                <a:gd name="T47" fmla="*/ 2529 h 2539"/>
                <a:gd name="T48" fmla="*/ 3412 w 3470"/>
                <a:gd name="T49" fmla="*/ 2536 h 2539"/>
                <a:gd name="T50" fmla="*/ 3391 w 3470"/>
                <a:gd name="T51" fmla="*/ 2539 h 2539"/>
                <a:gd name="T52" fmla="*/ 79 w 3470"/>
                <a:gd name="T53" fmla="*/ 2539 h 2539"/>
                <a:gd name="T54" fmla="*/ 58 w 3470"/>
                <a:gd name="T55" fmla="*/ 2536 h 2539"/>
                <a:gd name="T56" fmla="*/ 39 w 3470"/>
                <a:gd name="T57" fmla="*/ 2529 h 2539"/>
                <a:gd name="T58" fmla="*/ 24 w 3470"/>
                <a:gd name="T59" fmla="*/ 2516 h 2539"/>
                <a:gd name="T60" fmla="*/ 11 w 3470"/>
                <a:gd name="T61" fmla="*/ 2501 h 2539"/>
                <a:gd name="T62" fmla="*/ 3 w 3470"/>
                <a:gd name="T63" fmla="*/ 2481 h 2539"/>
                <a:gd name="T64" fmla="*/ 0 w 3470"/>
                <a:gd name="T65" fmla="*/ 2460 h 2539"/>
                <a:gd name="T66" fmla="*/ 0 w 3470"/>
                <a:gd name="T67" fmla="*/ 80 h 2539"/>
                <a:gd name="T68" fmla="*/ 3 w 3470"/>
                <a:gd name="T69" fmla="*/ 58 h 2539"/>
                <a:gd name="T70" fmla="*/ 11 w 3470"/>
                <a:gd name="T71" fmla="*/ 40 h 2539"/>
                <a:gd name="T72" fmla="*/ 24 w 3470"/>
                <a:gd name="T73" fmla="*/ 24 h 2539"/>
                <a:gd name="T74" fmla="*/ 39 w 3470"/>
                <a:gd name="T75" fmla="*/ 11 h 2539"/>
                <a:gd name="T76" fmla="*/ 58 w 3470"/>
                <a:gd name="T77" fmla="*/ 3 h 2539"/>
                <a:gd name="T78" fmla="*/ 79 w 3470"/>
                <a:gd name="T79" fmla="*/ 0 h 2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70" h="2539">
                  <a:moveTo>
                    <a:pt x="158" y="159"/>
                  </a:moveTo>
                  <a:lnTo>
                    <a:pt x="158" y="2189"/>
                  </a:lnTo>
                  <a:lnTo>
                    <a:pt x="1135" y="1205"/>
                  </a:lnTo>
                  <a:lnTo>
                    <a:pt x="1246" y="1318"/>
                  </a:lnTo>
                  <a:lnTo>
                    <a:pt x="190" y="2380"/>
                  </a:lnTo>
                  <a:lnTo>
                    <a:pt x="3280" y="2380"/>
                  </a:lnTo>
                  <a:lnTo>
                    <a:pt x="2224" y="1318"/>
                  </a:lnTo>
                  <a:lnTo>
                    <a:pt x="2336" y="1205"/>
                  </a:lnTo>
                  <a:lnTo>
                    <a:pt x="3312" y="2189"/>
                  </a:lnTo>
                  <a:lnTo>
                    <a:pt x="3312" y="159"/>
                  </a:lnTo>
                  <a:lnTo>
                    <a:pt x="158" y="159"/>
                  </a:lnTo>
                  <a:close/>
                  <a:moveTo>
                    <a:pt x="79" y="0"/>
                  </a:moveTo>
                  <a:lnTo>
                    <a:pt x="3391" y="0"/>
                  </a:lnTo>
                  <a:lnTo>
                    <a:pt x="3412" y="3"/>
                  </a:lnTo>
                  <a:lnTo>
                    <a:pt x="3431" y="11"/>
                  </a:lnTo>
                  <a:lnTo>
                    <a:pt x="3447" y="24"/>
                  </a:lnTo>
                  <a:lnTo>
                    <a:pt x="3460" y="40"/>
                  </a:lnTo>
                  <a:lnTo>
                    <a:pt x="3467" y="58"/>
                  </a:lnTo>
                  <a:lnTo>
                    <a:pt x="3470" y="80"/>
                  </a:lnTo>
                  <a:lnTo>
                    <a:pt x="3470" y="2460"/>
                  </a:lnTo>
                  <a:lnTo>
                    <a:pt x="3467" y="2481"/>
                  </a:lnTo>
                  <a:lnTo>
                    <a:pt x="3460" y="2501"/>
                  </a:lnTo>
                  <a:lnTo>
                    <a:pt x="3447" y="2516"/>
                  </a:lnTo>
                  <a:lnTo>
                    <a:pt x="3431" y="2529"/>
                  </a:lnTo>
                  <a:lnTo>
                    <a:pt x="3412" y="2536"/>
                  </a:lnTo>
                  <a:lnTo>
                    <a:pt x="3391" y="2539"/>
                  </a:lnTo>
                  <a:lnTo>
                    <a:pt x="79" y="2539"/>
                  </a:lnTo>
                  <a:lnTo>
                    <a:pt x="58" y="2536"/>
                  </a:lnTo>
                  <a:lnTo>
                    <a:pt x="39" y="2529"/>
                  </a:lnTo>
                  <a:lnTo>
                    <a:pt x="24" y="2516"/>
                  </a:lnTo>
                  <a:lnTo>
                    <a:pt x="11" y="2501"/>
                  </a:lnTo>
                  <a:lnTo>
                    <a:pt x="3" y="2481"/>
                  </a:lnTo>
                  <a:lnTo>
                    <a:pt x="0" y="2460"/>
                  </a:lnTo>
                  <a:lnTo>
                    <a:pt x="0" y="80"/>
                  </a:lnTo>
                  <a:lnTo>
                    <a:pt x="3" y="58"/>
                  </a:lnTo>
                  <a:lnTo>
                    <a:pt x="11" y="40"/>
                  </a:lnTo>
                  <a:lnTo>
                    <a:pt x="24" y="24"/>
                  </a:lnTo>
                  <a:lnTo>
                    <a:pt x="39" y="11"/>
                  </a:lnTo>
                  <a:lnTo>
                    <a:pt x="58" y="3"/>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0" name="Freeform 437"/>
            <p:cNvSpPr>
              <a:spLocks/>
            </p:cNvSpPr>
            <p:nvPr/>
          </p:nvSpPr>
          <p:spPr bwMode="auto">
            <a:xfrm>
              <a:off x="3507" y="1101"/>
              <a:ext cx="243" cy="125"/>
            </a:xfrm>
            <a:custGeom>
              <a:avLst/>
              <a:gdLst>
                <a:gd name="T0" fmla="*/ 0 w 3154"/>
                <a:gd name="T1" fmla="*/ 0 h 1618"/>
                <a:gd name="T2" fmla="*/ 159 w 3154"/>
                <a:gd name="T3" fmla="*/ 0 h 1618"/>
                <a:gd name="T4" fmla="*/ 1578 w 3154"/>
                <a:gd name="T5" fmla="*/ 1426 h 1618"/>
                <a:gd name="T6" fmla="*/ 2995 w 3154"/>
                <a:gd name="T7" fmla="*/ 0 h 1618"/>
                <a:gd name="T8" fmla="*/ 3154 w 3154"/>
                <a:gd name="T9" fmla="*/ 0 h 1618"/>
                <a:gd name="T10" fmla="*/ 3154 w 3154"/>
                <a:gd name="T11" fmla="*/ 64 h 1618"/>
                <a:gd name="T12" fmla="*/ 1633 w 3154"/>
                <a:gd name="T13" fmla="*/ 1595 h 1618"/>
                <a:gd name="T14" fmla="*/ 1615 w 3154"/>
                <a:gd name="T15" fmla="*/ 1608 h 1618"/>
                <a:gd name="T16" fmla="*/ 1597 w 3154"/>
                <a:gd name="T17" fmla="*/ 1615 h 1618"/>
                <a:gd name="T18" fmla="*/ 1577 w 3154"/>
                <a:gd name="T19" fmla="*/ 1618 h 1618"/>
                <a:gd name="T20" fmla="*/ 1557 w 3154"/>
                <a:gd name="T21" fmla="*/ 1615 h 1618"/>
                <a:gd name="T22" fmla="*/ 1538 w 3154"/>
                <a:gd name="T23" fmla="*/ 1608 h 1618"/>
                <a:gd name="T24" fmla="*/ 1522 w 3154"/>
                <a:gd name="T25" fmla="*/ 1595 h 1618"/>
                <a:gd name="T26" fmla="*/ 0 w 3154"/>
                <a:gd name="T27" fmla="*/ 64 h 1618"/>
                <a:gd name="T28" fmla="*/ 0 w 3154"/>
                <a:gd name="T29" fmla="*/ 0 h 1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54" h="1618">
                  <a:moveTo>
                    <a:pt x="0" y="0"/>
                  </a:moveTo>
                  <a:lnTo>
                    <a:pt x="159" y="0"/>
                  </a:lnTo>
                  <a:lnTo>
                    <a:pt x="1578" y="1426"/>
                  </a:lnTo>
                  <a:lnTo>
                    <a:pt x="2995" y="0"/>
                  </a:lnTo>
                  <a:lnTo>
                    <a:pt x="3154" y="0"/>
                  </a:lnTo>
                  <a:lnTo>
                    <a:pt x="3154" y="64"/>
                  </a:lnTo>
                  <a:lnTo>
                    <a:pt x="1633" y="1595"/>
                  </a:lnTo>
                  <a:lnTo>
                    <a:pt x="1615" y="1608"/>
                  </a:lnTo>
                  <a:lnTo>
                    <a:pt x="1597" y="1615"/>
                  </a:lnTo>
                  <a:lnTo>
                    <a:pt x="1577" y="1618"/>
                  </a:lnTo>
                  <a:lnTo>
                    <a:pt x="1557" y="1615"/>
                  </a:lnTo>
                  <a:lnTo>
                    <a:pt x="1538" y="1608"/>
                  </a:lnTo>
                  <a:lnTo>
                    <a:pt x="1522" y="1595"/>
                  </a:lnTo>
                  <a:lnTo>
                    <a:pt x="0" y="6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24" name="Group 27"/>
          <p:cNvGrpSpPr>
            <a:grpSpLocks noChangeAspect="1"/>
          </p:cNvGrpSpPr>
          <p:nvPr/>
        </p:nvGrpSpPr>
        <p:grpSpPr bwMode="auto">
          <a:xfrm>
            <a:off x="293301" y="1234218"/>
            <a:ext cx="183500" cy="189805"/>
            <a:chOff x="4322" y="834"/>
            <a:chExt cx="291" cy="301"/>
          </a:xfrm>
          <a:solidFill>
            <a:schemeClr val="tx1">
              <a:lumMod val="65000"/>
              <a:lumOff val="35000"/>
            </a:schemeClr>
          </a:solidFill>
        </p:grpSpPr>
        <p:sp>
          <p:nvSpPr>
            <p:cNvPr id="625" name="Freeform 29"/>
            <p:cNvSpPr>
              <a:spLocks noEditPoints="1"/>
            </p:cNvSpPr>
            <p:nvPr/>
          </p:nvSpPr>
          <p:spPr bwMode="auto">
            <a:xfrm>
              <a:off x="4322" y="834"/>
              <a:ext cx="144" cy="145"/>
            </a:xfrm>
            <a:custGeom>
              <a:avLst/>
              <a:gdLst>
                <a:gd name="T0" fmla="*/ 502 w 1580"/>
                <a:gd name="T1" fmla="*/ 326 h 1592"/>
                <a:gd name="T2" fmla="*/ 458 w 1580"/>
                <a:gd name="T3" fmla="*/ 345 h 1592"/>
                <a:gd name="T4" fmla="*/ 426 w 1580"/>
                <a:gd name="T5" fmla="*/ 382 h 1592"/>
                <a:gd name="T6" fmla="*/ 421 w 1580"/>
                <a:gd name="T7" fmla="*/ 439 h 1592"/>
                <a:gd name="T8" fmla="*/ 612 w 1580"/>
                <a:gd name="T9" fmla="*/ 764 h 1592"/>
                <a:gd name="T10" fmla="*/ 500 w 1580"/>
                <a:gd name="T11" fmla="*/ 773 h 1592"/>
                <a:gd name="T12" fmla="*/ 479 w 1580"/>
                <a:gd name="T13" fmla="*/ 816 h 1592"/>
                <a:gd name="T14" fmla="*/ 500 w 1580"/>
                <a:gd name="T15" fmla="*/ 857 h 1592"/>
                <a:gd name="T16" fmla="*/ 672 w 1580"/>
                <a:gd name="T17" fmla="*/ 867 h 1592"/>
                <a:gd name="T18" fmla="*/ 531 w 1580"/>
                <a:gd name="T19" fmla="*/ 945 h 1592"/>
                <a:gd name="T20" fmla="*/ 489 w 1580"/>
                <a:gd name="T21" fmla="*/ 965 h 1592"/>
                <a:gd name="T22" fmla="*/ 481 w 1580"/>
                <a:gd name="T23" fmla="*/ 1013 h 1592"/>
                <a:gd name="T24" fmla="*/ 514 w 1580"/>
                <a:gd name="T25" fmla="*/ 1046 h 1592"/>
                <a:gd name="T26" fmla="*/ 694 w 1580"/>
                <a:gd name="T27" fmla="*/ 1180 h 1592"/>
                <a:gd name="T28" fmla="*/ 710 w 1580"/>
                <a:gd name="T29" fmla="*/ 1241 h 1592"/>
                <a:gd name="T30" fmla="*/ 755 w 1580"/>
                <a:gd name="T31" fmla="*/ 1279 h 1592"/>
                <a:gd name="T32" fmla="*/ 822 w 1580"/>
                <a:gd name="T33" fmla="*/ 1284 h 1592"/>
                <a:gd name="T34" fmla="*/ 876 w 1580"/>
                <a:gd name="T35" fmla="*/ 1257 h 1592"/>
                <a:gd name="T36" fmla="*/ 901 w 1580"/>
                <a:gd name="T37" fmla="*/ 1203 h 1592"/>
                <a:gd name="T38" fmla="*/ 1067 w 1580"/>
                <a:gd name="T39" fmla="*/ 1049 h 1592"/>
                <a:gd name="T40" fmla="*/ 1109 w 1580"/>
                <a:gd name="T41" fmla="*/ 1027 h 1592"/>
                <a:gd name="T42" fmla="*/ 1116 w 1580"/>
                <a:gd name="T43" fmla="*/ 980 h 1592"/>
                <a:gd name="T44" fmla="*/ 1084 w 1580"/>
                <a:gd name="T45" fmla="*/ 947 h 1592"/>
                <a:gd name="T46" fmla="*/ 903 w 1580"/>
                <a:gd name="T47" fmla="*/ 906 h 1592"/>
                <a:gd name="T48" fmla="*/ 1084 w 1580"/>
                <a:gd name="T49" fmla="*/ 865 h 1592"/>
                <a:gd name="T50" fmla="*/ 1116 w 1580"/>
                <a:gd name="T51" fmla="*/ 832 h 1592"/>
                <a:gd name="T52" fmla="*/ 1109 w 1580"/>
                <a:gd name="T53" fmla="*/ 785 h 1592"/>
                <a:gd name="T54" fmla="*/ 1067 w 1580"/>
                <a:gd name="T55" fmla="*/ 764 h 1592"/>
                <a:gd name="T56" fmla="*/ 1170 w 1580"/>
                <a:gd name="T57" fmla="*/ 458 h 1592"/>
                <a:gd name="T58" fmla="*/ 1178 w 1580"/>
                <a:gd name="T59" fmla="*/ 400 h 1592"/>
                <a:gd name="T60" fmla="*/ 1153 w 1580"/>
                <a:gd name="T61" fmla="*/ 355 h 1592"/>
                <a:gd name="T62" fmla="*/ 1111 w 1580"/>
                <a:gd name="T63" fmla="*/ 330 h 1592"/>
                <a:gd name="T64" fmla="*/ 1066 w 1580"/>
                <a:gd name="T65" fmla="*/ 324 h 1592"/>
                <a:gd name="T66" fmla="*/ 1016 w 1580"/>
                <a:gd name="T67" fmla="*/ 338 h 1592"/>
                <a:gd name="T68" fmla="*/ 986 w 1580"/>
                <a:gd name="T69" fmla="*/ 367 h 1592"/>
                <a:gd name="T70" fmla="*/ 799 w 1580"/>
                <a:gd name="T71" fmla="*/ 725 h 1592"/>
                <a:gd name="T72" fmla="*/ 612 w 1580"/>
                <a:gd name="T73" fmla="*/ 367 h 1592"/>
                <a:gd name="T74" fmla="*/ 583 w 1580"/>
                <a:gd name="T75" fmla="*/ 338 h 1592"/>
                <a:gd name="T76" fmla="*/ 532 w 1580"/>
                <a:gd name="T77" fmla="*/ 324 h 1592"/>
                <a:gd name="T78" fmla="*/ 870 w 1580"/>
                <a:gd name="T79" fmla="*/ 3 h 1592"/>
                <a:gd name="T80" fmla="*/ 1070 w 1580"/>
                <a:gd name="T81" fmla="*/ 48 h 1592"/>
                <a:gd name="T82" fmla="*/ 1249 w 1580"/>
                <a:gd name="T83" fmla="*/ 141 h 1592"/>
                <a:gd name="T84" fmla="*/ 1398 w 1580"/>
                <a:gd name="T85" fmla="*/ 274 h 1592"/>
                <a:gd name="T86" fmla="*/ 1511 w 1580"/>
                <a:gd name="T87" fmla="*/ 439 h 1592"/>
                <a:gd name="T88" fmla="*/ 1580 w 1580"/>
                <a:gd name="T89" fmla="*/ 632 h 1592"/>
                <a:gd name="T90" fmla="*/ 1474 w 1580"/>
                <a:gd name="T91" fmla="*/ 824 h 1592"/>
                <a:gd name="T92" fmla="*/ 1413 w 1580"/>
                <a:gd name="T93" fmla="*/ 1038 h 1592"/>
                <a:gd name="T94" fmla="*/ 1236 w 1580"/>
                <a:gd name="T95" fmla="*/ 1155 h 1592"/>
                <a:gd name="T96" fmla="*/ 1003 w 1580"/>
                <a:gd name="T97" fmla="*/ 1257 h 1592"/>
                <a:gd name="T98" fmla="*/ 801 w 1580"/>
                <a:gd name="T99" fmla="*/ 1404 h 1592"/>
                <a:gd name="T100" fmla="*/ 632 w 1580"/>
                <a:gd name="T101" fmla="*/ 1592 h 1592"/>
                <a:gd name="T102" fmla="*/ 440 w 1580"/>
                <a:gd name="T103" fmla="*/ 1523 h 1592"/>
                <a:gd name="T104" fmla="*/ 274 w 1580"/>
                <a:gd name="T105" fmla="*/ 1411 h 1592"/>
                <a:gd name="T106" fmla="*/ 141 w 1580"/>
                <a:gd name="T107" fmla="*/ 1260 h 1592"/>
                <a:gd name="T108" fmla="*/ 48 w 1580"/>
                <a:gd name="T109" fmla="*/ 1080 h 1592"/>
                <a:gd name="T110" fmla="*/ 3 w 1580"/>
                <a:gd name="T111" fmla="*/ 876 h 1592"/>
                <a:gd name="T112" fmla="*/ 12 w 1580"/>
                <a:gd name="T113" fmla="*/ 661 h 1592"/>
                <a:gd name="T114" fmla="*/ 76 w 1580"/>
                <a:gd name="T115" fmla="*/ 460 h 1592"/>
                <a:gd name="T116" fmla="*/ 188 w 1580"/>
                <a:gd name="T117" fmla="*/ 286 h 1592"/>
                <a:gd name="T118" fmla="*/ 338 w 1580"/>
                <a:gd name="T119" fmla="*/ 148 h 1592"/>
                <a:gd name="T120" fmla="*/ 521 w 1580"/>
                <a:gd name="T121" fmla="*/ 50 h 1592"/>
                <a:gd name="T122" fmla="*/ 726 w 1580"/>
                <a:gd name="T123" fmla="*/ 3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80" h="1592">
                  <a:moveTo>
                    <a:pt x="532" y="324"/>
                  </a:moveTo>
                  <a:lnTo>
                    <a:pt x="518" y="324"/>
                  </a:lnTo>
                  <a:lnTo>
                    <a:pt x="502" y="326"/>
                  </a:lnTo>
                  <a:lnTo>
                    <a:pt x="487" y="330"/>
                  </a:lnTo>
                  <a:lnTo>
                    <a:pt x="472" y="336"/>
                  </a:lnTo>
                  <a:lnTo>
                    <a:pt x="458" y="345"/>
                  </a:lnTo>
                  <a:lnTo>
                    <a:pt x="445" y="355"/>
                  </a:lnTo>
                  <a:lnTo>
                    <a:pt x="434" y="367"/>
                  </a:lnTo>
                  <a:lnTo>
                    <a:pt x="426" y="382"/>
                  </a:lnTo>
                  <a:lnTo>
                    <a:pt x="421" y="400"/>
                  </a:lnTo>
                  <a:lnTo>
                    <a:pt x="418" y="421"/>
                  </a:lnTo>
                  <a:lnTo>
                    <a:pt x="421" y="439"/>
                  </a:lnTo>
                  <a:lnTo>
                    <a:pt x="428" y="458"/>
                  </a:lnTo>
                  <a:lnTo>
                    <a:pt x="437" y="475"/>
                  </a:lnTo>
                  <a:lnTo>
                    <a:pt x="612" y="764"/>
                  </a:lnTo>
                  <a:lnTo>
                    <a:pt x="531" y="764"/>
                  </a:lnTo>
                  <a:lnTo>
                    <a:pt x="514" y="766"/>
                  </a:lnTo>
                  <a:lnTo>
                    <a:pt x="500" y="773"/>
                  </a:lnTo>
                  <a:lnTo>
                    <a:pt x="489" y="785"/>
                  </a:lnTo>
                  <a:lnTo>
                    <a:pt x="481" y="799"/>
                  </a:lnTo>
                  <a:lnTo>
                    <a:pt x="479" y="816"/>
                  </a:lnTo>
                  <a:lnTo>
                    <a:pt x="481" y="832"/>
                  </a:lnTo>
                  <a:lnTo>
                    <a:pt x="489" y="846"/>
                  </a:lnTo>
                  <a:lnTo>
                    <a:pt x="500" y="857"/>
                  </a:lnTo>
                  <a:lnTo>
                    <a:pt x="514" y="865"/>
                  </a:lnTo>
                  <a:lnTo>
                    <a:pt x="531" y="867"/>
                  </a:lnTo>
                  <a:lnTo>
                    <a:pt x="672" y="867"/>
                  </a:lnTo>
                  <a:lnTo>
                    <a:pt x="694" y="906"/>
                  </a:lnTo>
                  <a:lnTo>
                    <a:pt x="694" y="945"/>
                  </a:lnTo>
                  <a:lnTo>
                    <a:pt x="531" y="945"/>
                  </a:lnTo>
                  <a:lnTo>
                    <a:pt x="514" y="947"/>
                  </a:lnTo>
                  <a:lnTo>
                    <a:pt x="500" y="954"/>
                  </a:lnTo>
                  <a:lnTo>
                    <a:pt x="489" y="965"/>
                  </a:lnTo>
                  <a:lnTo>
                    <a:pt x="481" y="980"/>
                  </a:lnTo>
                  <a:lnTo>
                    <a:pt x="479" y="997"/>
                  </a:lnTo>
                  <a:lnTo>
                    <a:pt x="481" y="1013"/>
                  </a:lnTo>
                  <a:lnTo>
                    <a:pt x="489" y="1027"/>
                  </a:lnTo>
                  <a:lnTo>
                    <a:pt x="500" y="1038"/>
                  </a:lnTo>
                  <a:lnTo>
                    <a:pt x="514" y="1046"/>
                  </a:lnTo>
                  <a:lnTo>
                    <a:pt x="531" y="1049"/>
                  </a:lnTo>
                  <a:lnTo>
                    <a:pt x="694" y="1049"/>
                  </a:lnTo>
                  <a:lnTo>
                    <a:pt x="694" y="1180"/>
                  </a:lnTo>
                  <a:lnTo>
                    <a:pt x="696" y="1203"/>
                  </a:lnTo>
                  <a:lnTo>
                    <a:pt x="702" y="1223"/>
                  </a:lnTo>
                  <a:lnTo>
                    <a:pt x="710" y="1241"/>
                  </a:lnTo>
                  <a:lnTo>
                    <a:pt x="722" y="1257"/>
                  </a:lnTo>
                  <a:lnTo>
                    <a:pt x="737" y="1269"/>
                  </a:lnTo>
                  <a:lnTo>
                    <a:pt x="755" y="1279"/>
                  </a:lnTo>
                  <a:lnTo>
                    <a:pt x="776" y="1284"/>
                  </a:lnTo>
                  <a:lnTo>
                    <a:pt x="799" y="1286"/>
                  </a:lnTo>
                  <a:lnTo>
                    <a:pt x="822" y="1284"/>
                  </a:lnTo>
                  <a:lnTo>
                    <a:pt x="843" y="1279"/>
                  </a:lnTo>
                  <a:lnTo>
                    <a:pt x="861" y="1269"/>
                  </a:lnTo>
                  <a:lnTo>
                    <a:pt x="876" y="1257"/>
                  </a:lnTo>
                  <a:lnTo>
                    <a:pt x="888" y="1241"/>
                  </a:lnTo>
                  <a:lnTo>
                    <a:pt x="896" y="1223"/>
                  </a:lnTo>
                  <a:lnTo>
                    <a:pt x="901" y="1203"/>
                  </a:lnTo>
                  <a:lnTo>
                    <a:pt x="903" y="1180"/>
                  </a:lnTo>
                  <a:lnTo>
                    <a:pt x="903" y="1049"/>
                  </a:lnTo>
                  <a:lnTo>
                    <a:pt x="1067" y="1049"/>
                  </a:lnTo>
                  <a:lnTo>
                    <a:pt x="1084" y="1046"/>
                  </a:lnTo>
                  <a:lnTo>
                    <a:pt x="1098" y="1038"/>
                  </a:lnTo>
                  <a:lnTo>
                    <a:pt x="1109" y="1027"/>
                  </a:lnTo>
                  <a:lnTo>
                    <a:pt x="1116" y="1013"/>
                  </a:lnTo>
                  <a:lnTo>
                    <a:pt x="1119" y="997"/>
                  </a:lnTo>
                  <a:lnTo>
                    <a:pt x="1116" y="980"/>
                  </a:lnTo>
                  <a:lnTo>
                    <a:pt x="1109" y="965"/>
                  </a:lnTo>
                  <a:lnTo>
                    <a:pt x="1098" y="954"/>
                  </a:lnTo>
                  <a:lnTo>
                    <a:pt x="1084" y="947"/>
                  </a:lnTo>
                  <a:lnTo>
                    <a:pt x="1067" y="945"/>
                  </a:lnTo>
                  <a:lnTo>
                    <a:pt x="903" y="945"/>
                  </a:lnTo>
                  <a:lnTo>
                    <a:pt x="903" y="906"/>
                  </a:lnTo>
                  <a:lnTo>
                    <a:pt x="926" y="867"/>
                  </a:lnTo>
                  <a:lnTo>
                    <a:pt x="1067" y="867"/>
                  </a:lnTo>
                  <a:lnTo>
                    <a:pt x="1084" y="865"/>
                  </a:lnTo>
                  <a:lnTo>
                    <a:pt x="1097" y="857"/>
                  </a:lnTo>
                  <a:lnTo>
                    <a:pt x="1109" y="846"/>
                  </a:lnTo>
                  <a:lnTo>
                    <a:pt x="1116" y="832"/>
                  </a:lnTo>
                  <a:lnTo>
                    <a:pt x="1118" y="816"/>
                  </a:lnTo>
                  <a:lnTo>
                    <a:pt x="1116" y="799"/>
                  </a:lnTo>
                  <a:lnTo>
                    <a:pt x="1109" y="785"/>
                  </a:lnTo>
                  <a:lnTo>
                    <a:pt x="1097" y="773"/>
                  </a:lnTo>
                  <a:lnTo>
                    <a:pt x="1084" y="766"/>
                  </a:lnTo>
                  <a:lnTo>
                    <a:pt x="1067" y="764"/>
                  </a:lnTo>
                  <a:lnTo>
                    <a:pt x="987" y="764"/>
                  </a:lnTo>
                  <a:lnTo>
                    <a:pt x="1161" y="475"/>
                  </a:lnTo>
                  <a:lnTo>
                    <a:pt x="1170" y="458"/>
                  </a:lnTo>
                  <a:lnTo>
                    <a:pt x="1177" y="439"/>
                  </a:lnTo>
                  <a:lnTo>
                    <a:pt x="1180" y="421"/>
                  </a:lnTo>
                  <a:lnTo>
                    <a:pt x="1178" y="400"/>
                  </a:lnTo>
                  <a:lnTo>
                    <a:pt x="1172" y="382"/>
                  </a:lnTo>
                  <a:lnTo>
                    <a:pt x="1163" y="367"/>
                  </a:lnTo>
                  <a:lnTo>
                    <a:pt x="1153" y="355"/>
                  </a:lnTo>
                  <a:lnTo>
                    <a:pt x="1140" y="345"/>
                  </a:lnTo>
                  <a:lnTo>
                    <a:pt x="1126" y="336"/>
                  </a:lnTo>
                  <a:lnTo>
                    <a:pt x="1111" y="330"/>
                  </a:lnTo>
                  <a:lnTo>
                    <a:pt x="1095" y="326"/>
                  </a:lnTo>
                  <a:lnTo>
                    <a:pt x="1080" y="324"/>
                  </a:lnTo>
                  <a:lnTo>
                    <a:pt x="1066" y="324"/>
                  </a:lnTo>
                  <a:lnTo>
                    <a:pt x="1047" y="325"/>
                  </a:lnTo>
                  <a:lnTo>
                    <a:pt x="1030" y="330"/>
                  </a:lnTo>
                  <a:lnTo>
                    <a:pt x="1016" y="338"/>
                  </a:lnTo>
                  <a:lnTo>
                    <a:pt x="1003" y="348"/>
                  </a:lnTo>
                  <a:lnTo>
                    <a:pt x="994" y="358"/>
                  </a:lnTo>
                  <a:lnTo>
                    <a:pt x="986" y="367"/>
                  </a:lnTo>
                  <a:lnTo>
                    <a:pt x="981" y="378"/>
                  </a:lnTo>
                  <a:lnTo>
                    <a:pt x="976" y="385"/>
                  </a:lnTo>
                  <a:lnTo>
                    <a:pt x="799" y="725"/>
                  </a:lnTo>
                  <a:lnTo>
                    <a:pt x="622" y="385"/>
                  </a:lnTo>
                  <a:lnTo>
                    <a:pt x="618" y="378"/>
                  </a:lnTo>
                  <a:lnTo>
                    <a:pt x="612" y="367"/>
                  </a:lnTo>
                  <a:lnTo>
                    <a:pt x="604" y="358"/>
                  </a:lnTo>
                  <a:lnTo>
                    <a:pt x="594" y="348"/>
                  </a:lnTo>
                  <a:lnTo>
                    <a:pt x="583" y="338"/>
                  </a:lnTo>
                  <a:lnTo>
                    <a:pt x="568" y="330"/>
                  </a:lnTo>
                  <a:lnTo>
                    <a:pt x="552" y="325"/>
                  </a:lnTo>
                  <a:lnTo>
                    <a:pt x="532" y="324"/>
                  </a:lnTo>
                  <a:close/>
                  <a:moveTo>
                    <a:pt x="799" y="0"/>
                  </a:moveTo>
                  <a:lnTo>
                    <a:pt x="799" y="0"/>
                  </a:lnTo>
                  <a:lnTo>
                    <a:pt x="870" y="3"/>
                  </a:lnTo>
                  <a:lnTo>
                    <a:pt x="938" y="13"/>
                  </a:lnTo>
                  <a:lnTo>
                    <a:pt x="1005" y="27"/>
                  </a:lnTo>
                  <a:lnTo>
                    <a:pt x="1070" y="48"/>
                  </a:lnTo>
                  <a:lnTo>
                    <a:pt x="1133" y="74"/>
                  </a:lnTo>
                  <a:lnTo>
                    <a:pt x="1192" y="105"/>
                  </a:lnTo>
                  <a:lnTo>
                    <a:pt x="1249" y="141"/>
                  </a:lnTo>
                  <a:lnTo>
                    <a:pt x="1303" y="180"/>
                  </a:lnTo>
                  <a:lnTo>
                    <a:pt x="1352" y="225"/>
                  </a:lnTo>
                  <a:lnTo>
                    <a:pt x="1398" y="274"/>
                  </a:lnTo>
                  <a:lnTo>
                    <a:pt x="1440" y="326"/>
                  </a:lnTo>
                  <a:lnTo>
                    <a:pt x="1478" y="381"/>
                  </a:lnTo>
                  <a:lnTo>
                    <a:pt x="1511" y="439"/>
                  </a:lnTo>
                  <a:lnTo>
                    <a:pt x="1538" y="502"/>
                  </a:lnTo>
                  <a:lnTo>
                    <a:pt x="1562" y="565"/>
                  </a:lnTo>
                  <a:lnTo>
                    <a:pt x="1580" y="632"/>
                  </a:lnTo>
                  <a:lnTo>
                    <a:pt x="1540" y="693"/>
                  </a:lnTo>
                  <a:lnTo>
                    <a:pt x="1505" y="757"/>
                  </a:lnTo>
                  <a:lnTo>
                    <a:pt x="1474" y="824"/>
                  </a:lnTo>
                  <a:lnTo>
                    <a:pt x="1449" y="894"/>
                  </a:lnTo>
                  <a:lnTo>
                    <a:pt x="1428" y="964"/>
                  </a:lnTo>
                  <a:lnTo>
                    <a:pt x="1413" y="1038"/>
                  </a:lnTo>
                  <a:lnTo>
                    <a:pt x="1403" y="1114"/>
                  </a:lnTo>
                  <a:lnTo>
                    <a:pt x="1318" y="1131"/>
                  </a:lnTo>
                  <a:lnTo>
                    <a:pt x="1236" y="1155"/>
                  </a:lnTo>
                  <a:lnTo>
                    <a:pt x="1155" y="1183"/>
                  </a:lnTo>
                  <a:lnTo>
                    <a:pt x="1078" y="1217"/>
                  </a:lnTo>
                  <a:lnTo>
                    <a:pt x="1003" y="1257"/>
                  </a:lnTo>
                  <a:lnTo>
                    <a:pt x="932" y="1301"/>
                  </a:lnTo>
                  <a:lnTo>
                    <a:pt x="865" y="1351"/>
                  </a:lnTo>
                  <a:lnTo>
                    <a:pt x="801" y="1404"/>
                  </a:lnTo>
                  <a:lnTo>
                    <a:pt x="740" y="1463"/>
                  </a:lnTo>
                  <a:lnTo>
                    <a:pt x="684" y="1525"/>
                  </a:lnTo>
                  <a:lnTo>
                    <a:pt x="632" y="1592"/>
                  </a:lnTo>
                  <a:lnTo>
                    <a:pt x="566" y="1574"/>
                  </a:lnTo>
                  <a:lnTo>
                    <a:pt x="501" y="1551"/>
                  </a:lnTo>
                  <a:lnTo>
                    <a:pt x="440" y="1523"/>
                  </a:lnTo>
                  <a:lnTo>
                    <a:pt x="381" y="1491"/>
                  </a:lnTo>
                  <a:lnTo>
                    <a:pt x="325" y="1452"/>
                  </a:lnTo>
                  <a:lnTo>
                    <a:pt x="274" y="1411"/>
                  </a:lnTo>
                  <a:lnTo>
                    <a:pt x="225" y="1364"/>
                  </a:lnTo>
                  <a:lnTo>
                    <a:pt x="181" y="1314"/>
                  </a:lnTo>
                  <a:lnTo>
                    <a:pt x="141" y="1260"/>
                  </a:lnTo>
                  <a:lnTo>
                    <a:pt x="104" y="1203"/>
                  </a:lnTo>
                  <a:lnTo>
                    <a:pt x="73" y="1143"/>
                  </a:lnTo>
                  <a:lnTo>
                    <a:pt x="48" y="1080"/>
                  </a:lnTo>
                  <a:lnTo>
                    <a:pt x="27" y="1014"/>
                  </a:lnTo>
                  <a:lnTo>
                    <a:pt x="12" y="947"/>
                  </a:lnTo>
                  <a:lnTo>
                    <a:pt x="3" y="876"/>
                  </a:lnTo>
                  <a:lnTo>
                    <a:pt x="0" y="805"/>
                  </a:lnTo>
                  <a:lnTo>
                    <a:pt x="3" y="731"/>
                  </a:lnTo>
                  <a:lnTo>
                    <a:pt x="12" y="661"/>
                  </a:lnTo>
                  <a:lnTo>
                    <a:pt x="28" y="591"/>
                  </a:lnTo>
                  <a:lnTo>
                    <a:pt x="50" y="525"/>
                  </a:lnTo>
                  <a:lnTo>
                    <a:pt x="76" y="460"/>
                  </a:lnTo>
                  <a:lnTo>
                    <a:pt x="108" y="399"/>
                  </a:lnTo>
                  <a:lnTo>
                    <a:pt x="146" y="341"/>
                  </a:lnTo>
                  <a:lnTo>
                    <a:pt x="188" y="286"/>
                  </a:lnTo>
                  <a:lnTo>
                    <a:pt x="234" y="236"/>
                  </a:lnTo>
                  <a:lnTo>
                    <a:pt x="284" y="190"/>
                  </a:lnTo>
                  <a:lnTo>
                    <a:pt x="338" y="148"/>
                  </a:lnTo>
                  <a:lnTo>
                    <a:pt x="396" y="111"/>
                  </a:lnTo>
                  <a:lnTo>
                    <a:pt x="457" y="77"/>
                  </a:lnTo>
                  <a:lnTo>
                    <a:pt x="521" y="50"/>
                  </a:lnTo>
                  <a:lnTo>
                    <a:pt x="587" y="29"/>
                  </a:lnTo>
                  <a:lnTo>
                    <a:pt x="655" y="13"/>
                  </a:lnTo>
                  <a:lnTo>
                    <a:pt x="726" y="3"/>
                  </a:lnTo>
                  <a:lnTo>
                    <a:pt x="7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6" name="Freeform 30"/>
            <p:cNvSpPr>
              <a:spLocks/>
            </p:cNvSpPr>
            <p:nvPr/>
          </p:nvSpPr>
          <p:spPr bwMode="auto">
            <a:xfrm>
              <a:off x="4468" y="871"/>
              <a:ext cx="145" cy="139"/>
            </a:xfrm>
            <a:custGeom>
              <a:avLst/>
              <a:gdLst>
                <a:gd name="T0" fmla="*/ 934 w 1590"/>
                <a:gd name="T1" fmla="*/ 12 h 1530"/>
                <a:gd name="T2" fmla="*/ 1133 w 1590"/>
                <a:gd name="T3" fmla="*/ 77 h 1530"/>
                <a:gd name="T4" fmla="*/ 1306 w 1590"/>
                <a:gd name="T5" fmla="*/ 189 h 1530"/>
                <a:gd name="T6" fmla="*/ 1443 w 1590"/>
                <a:gd name="T7" fmla="*/ 340 h 1530"/>
                <a:gd name="T8" fmla="*/ 1540 w 1590"/>
                <a:gd name="T9" fmla="*/ 523 h 1530"/>
                <a:gd name="T10" fmla="*/ 1587 w 1590"/>
                <a:gd name="T11" fmla="*/ 731 h 1530"/>
                <a:gd name="T12" fmla="*/ 1576 w 1590"/>
                <a:gd name="T13" fmla="*/ 948 h 1530"/>
                <a:gd name="T14" fmla="*/ 1512 w 1590"/>
                <a:gd name="T15" fmla="*/ 1148 h 1530"/>
                <a:gd name="T16" fmla="*/ 1402 w 1590"/>
                <a:gd name="T17" fmla="*/ 1322 h 1530"/>
                <a:gd name="T18" fmla="*/ 1251 w 1590"/>
                <a:gd name="T19" fmla="*/ 1460 h 1530"/>
                <a:gd name="T20" fmla="*/ 1109 w 1590"/>
                <a:gd name="T21" fmla="*/ 1466 h 1530"/>
                <a:gd name="T22" fmla="*/ 1020 w 1590"/>
                <a:gd name="T23" fmla="*/ 1284 h 1530"/>
                <a:gd name="T24" fmla="*/ 1087 w 1590"/>
                <a:gd name="T25" fmla="*/ 1271 h 1530"/>
                <a:gd name="T26" fmla="*/ 1136 w 1590"/>
                <a:gd name="T27" fmla="*/ 1234 h 1530"/>
                <a:gd name="T28" fmla="*/ 1156 w 1590"/>
                <a:gd name="T29" fmla="*/ 1172 h 1530"/>
                <a:gd name="T30" fmla="*/ 1141 w 1590"/>
                <a:gd name="T31" fmla="*/ 1119 h 1530"/>
                <a:gd name="T32" fmla="*/ 1099 w 1590"/>
                <a:gd name="T33" fmla="*/ 1090 h 1530"/>
                <a:gd name="T34" fmla="*/ 1049 w 1590"/>
                <a:gd name="T35" fmla="*/ 1091 h 1530"/>
                <a:gd name="T36" fmla="*/ 996 w 1590"/>
                <a:gd name="T37" fmla="*/ 1101 h 1530"/>
                <a:gd name="T38" fmla="*/ 926 w 1590"/>
                <a:gd name="T39" fmla="*/ 1097 h 1530"/>
                <a:gd name="T40" fmla="*/ 836 w 1590"/>
                <a:gd name="T41" fmla="*/ 1045 h 1530"/>
                <a:gd name="T42" fmla="*/ 762 w 1590"/>
                <a:gd name="T43" fmla="*/ 937 h 1530"/>
                <a:gd name="T44" fmla="*/ 759 w 1590"/>
                <a:gd name="T45" fmla="*/ 873 h 1530"/>
                <a:gd name="T46" fmla="*/ 904 w 1590"/>
                <a:gd name="T47" fmla="*/ 868 h 1530"/>
                <a:gd name="T48" fmla="*/ 939 w 1590"/>
                <a:gd name="T49" fmla="*/ 841 h 1530"/>
                <a:gd name="T50" fmla="*/ 944 w 1590"/>
                <a:gd name="T51" fmla="*/ 792 h 1530"/>
                <a:gd name="T52" fmla="*/ 919 w 1590"/>
                <a:gd name="T53" fmla="*/ 757 h 1530"/>
                <a:gd name="T54" fmla="*/ 864 w 1590"/>
                <a:gd name="T55" fmla="*/ 746 h 1530"/>
                <a:gd name="T56" fmla="*/ 695 w 1590"/>
                <a:gd name="T57" fmla="*/ 696 h 1530"/>
                <a:gd name="T58" fmla="*/ 676 w 1590"/>
                <a:gd name="T59" fmla="*/ 616 h 1530"/>
                <a:gd name="T60" fmla="*/ 694 w 1590"/>
                <a:gd name="T61" fmla="*/ 548 h 1530"/>
                <a:gd name="T62" fmla="*/ 742 w 1590"/>
                <a:gd name="T63" fmla="*/ 504 h 1530"/>
                <a:gd name="T64" fmla="*/ 805 w 1590"/>
                <a:gd name="T65" fmla="*/ 483 h 1530"/>
                <a:gd name="T66" fmla="*/ 879 w 1590"/>
                <a:gd name="T67" fmla="*/ 488 h 1530"/>
                <a:gd name="T68" fmla="*/ 929 w 1590"/>
                <a:gd name="T69" fmla="*/ 513 h 1530"/>
                <a:gd name="T70" fmla="*/ 956 w 1590"/>
                <a:gd name="T71" fmla="*/ 550 h 1530"/>
                <a:gd name="T72" fmla="*/ 975 w 1590"/>
                <a:gd name="T73" fmla="*/ 590 h 1530"/>
                <a:gd name="T74" fmla="*/ 997 w 1590"/>
                <a:gd name="T75" fmla="*/ 624 h 1530"/>
                <a:gd name="T76" fmla="*/ 1034 w 1590"/>
                <a:gd name="T77" fmla="*/ 643 h 1530"/>
                <a:gd name="T78" fmla="*/ 1092 w 1590"/>
                <a:gd name="T79" fmla="*/ 638 h 1530"/>
                <a:gd name="T80" fmla="*/ 1134 w 1590"/>
                <a:gd name="T81" fmla="*/ 607 h 1530"/>
                <a:gd name="T82" fmla="*/ 1151 w 1590"/>
                <a:gd name="T83" fmla="*/ 551 h 1530"/>
                <a:gd name="T84" fmla="*/ 1135 w 1590"/>
                <a:gd name="T85" fmla="*/ 483 h 1530"/>
                <a:gd name="T86" fmla="*/ 1089 w 1590"/>
                <a:gd name="T87" fmla="*/ 418 h 1530"/>
                <a:gd name="T88" fmla="*/ 1010 w 1590"/>
                <a:gd name="T89" fmla="*/ 364 h 1530"/>
                <a:gd name="T90" fmla="*/ 899 w 1590"/>
                <a:gd name="T91" fmla="*/ 330 h 1530"/>
                <a:gd name="T92" fmla="*/ 761 w 1590"/>
                <a:gd name="T93" fmla="*/ 325 h 1530"/>
                <a:gd name="T94" fmla="*/ 638 w 1590"/>
                <a:gd name="T95" fmla="*/ 359 h 1530"/>
                <a:gd name="T96" fmla="*/ 543 w 1590"/>
                <a:gd name="T97" fmla="*/ 427 h 1530"/>
                <a:gd name="T98" fmla="*/ 487 w 1590"/>
                <a:gd name="T99" fmla="*/ 525 h 1530"/>
                <a:gd name="T100" fmla="*/ 477 w 1590"/>
                <a:gd name="T101" fmla="*/ 634 h 1530"/>
                <a:gd name="T102" fmla="*/ 501 w 1590"/>
                <a:gd name="T103" fmla="*/ 721 h 1530"/>
                <a:gd name="T104" fmla="*/ 472 w 1590"/>
                <a:gd name="T105" fmla="*/ 747 h 1530"/>
                <a:gd name="T106" fmla="*/ 438 w 1590"/>
                <a:gd name="T107" fmla="*/ 767 h 1530"/>
                <a:gd name="T108" fmla="*/ 294 w 1590"/>
                <a:gd name="T109" fmla="*/ 733 h 1530"/>
                <a:gd name="T110" fmla="*/ 75 w 1590"/>
                <a:gd name="T111" fmla="*/ 697 h 1530"/>
                <a:gd name="T112" fmla="*/ 30 w 1590"/>
                <a:gd name="T113" fmla="*/ 559 h 1530"/>
                <a:gd name="T114" fmla="*/ 114 w 1590"/>
                <a:gd name="T115" fmla="*/ 376 h 1530"/>
                <a:gd name="T116" fmla="*/ 239 w 1590"/>
                <a:gd name="T117" fmla="*/ 222 h 1530"/>
                <a:gd name="T118" fmla="*/ 398 w 1590"/>
                <a:gd name="T119" fmla="*/ 103 h 1530"/>
                <a:gd name="T120" fmla="*/ 584 w 1590"/>
                <a:gd name="T121" fmla="*/ 27 h 1530"/>
                <a:gd name="T122" fmla="*/ 791 w 1590"/>
                <a:gd name="T123" fmla="*/ 0 h 1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0" h="1530">
                  <a:moveTo>
                    <a:pt x="791" y="0"/>
                  </a:moveTo>
                  <a:lnTo>
                    <a:pt x="863" y="3"/>
                  </a:lnTo>
                  <a:lnTo>
                    <a:pt x="934" y="12"/>
                  </a:lnTo>
                  <a:lnTo>
                    <a:pt x="1003" y="28"/>
                  </a:lnTo>
                  <a:lnTo>
                    <a:pt x="1069" y="50"/>
                  </a:lnTo>
                  <a:lnTo>
                    <a:pt x="1133" y="77"/>
                  </a:lnTo>
                  <a:lnTo>
                    <a:pt x="1194" y="109"/>
                  </a:lnTo>
                  <a:lnTo>
                    <a:pt x="1251" y="146"/>
                  </a:lnTo>
                  <a:lnTo>
                    <a:pt x="1306" y="189"/>
                  </a:lnTo>
                  <a:lnTo>
                    <a:pt x="1355" y="235"/>
                  </a:lnTo>
                  <a:lnTo>
                    <a:pt x="1402" y="286"/>
                  </a:lnTo>
                  <a:lnTo>
                    <a:pt x="1443" y="340"/>
                  </a:lnTo>
                  <a:lnTo>
                    <a:pt x="1480" y="398"/>
                  </a:lnTo>
                  <a:lnTo>
                    <a:pt x="1512" y="460"/>
                  </a:lnTo>
                  <a:lnTo>
                    <a:pt x="1540" y="523"/>
                  </a:lnTo>
                  <a:lnTo>
                    <a:pt x="1561" y="591"/>
                  </a:lnTo>
                  <a:lnTo>
                    <a:pt x="1577" y="659"/>
                  </a:lnTo>
                  <a:lnTo>
                    <a:pt x="1587" y="731"/>
                  </a:lnTo>
                  <a:lnTo>
                    <a:pt x="1590" y="804"/>
                  </a:lnTo>
                  <a:lnTo>
                    <a:pt x="1587" y="877"/>
                  </a:lnTo>
                  <a:lnTo>
                    <a:pt x="1576" y="948"/>
                  </a:lnTo>
                  <a:lnTo>
                    <a:pt x="1561" y="1017"/>
                  </a:lnTo>
                  <a:lnTo>
                    <a:pt x="1539" y="1085"/>
                  </a:lnTo>
                  <a:lnTo>
                    <a:pt x="1512" y="1148"/>
                  </a:lnTo>
                  <a:lnTo>
                    <a:pt x="1480" y="1209"/>
                  </a:lnTo>
                  <a:lnTo>
                    <a:pt x="1443" y="1268"/>
                  </a:lnTo>
                  <a:lnTo>
                    <a:pt x="1402" y="1322"/>
                  </a:lnTo>
                  <a:lnTo>
                    <a:pt x="1355" y="1373"/>
                  </a:lnTo>
                  <a:lnTo>
                    <a:pt x="1305" y="1418"/>
                  </a:lnTo>
                  <a:lnTo>
                    <a:pt x="1251" y="1460"/>
                  </a:lnTo>
                  <a:lnTo>
                    <a:pt x="1193" y="1497"/>
                  </a:lnTo>
                  <a:lnTo>
                    <a:pt x="1132" y="1530"/>
                  </a:lnTo>
                  <a:lnTo>
                    <a:pt x="1109" y="1466"/>
                  </a:lnTo>
                  <a:lnTo>
                    <a:pt x="1084" y="1404"/>
                  </a:lnTo>
                  <a:lnTo>
                    <a:pt x="1054" y="1344"/>
                  </a:lnTo>
                  <a:lnTo>
                    <a:pt x="1020" y="1284"/>
                  </a:lnTo>
                  <a:lnTo>
                    <a:pt x="1043" y="1282"/>
                  </a:lnTo>
                  <a:lnTo>
                    <a:pt x="1065" y="1277"/>
                  </a:lnTo>
                  <a:lnTo>
                    <a:pt x="1087" y="1271"/>
                  </a:lnTo>
                  <a:lnTo>
                    <a:pt x="1105" y="1260"/>
                  </a:lnTo>
                  <a:lnTo>
                    <a:pt x="1122" y="1249"/>
                  </a:lnTo>
                  <a:lnTo>
                    <a:pt x="1136" y="1234"/>
                  </a:lnTo>
                  <a:lnTo>
                    <a:pt x="1147" y="1217"/>
                  </a:lnTo>
                  <a:lnTo>
                    <a:pt x="1154" y="1196"/>
                  </a:lnTo>
                  <a:lnTo>
                    <a:pt x="1156" y="1172"/>
                  </a:lnTo>
                  <a:lnTo>
                    <a:pt x="1155" y="1152"/>
                  </a:lnTo>
                  <a:lnTo>
                    <a:pt x="1150" y="1134"/>
                  </a:lnTo>
                  <a:lnTo>
                    <a:pt x="1141" y="1119"/>
                  </a:lnTo>
                  <a:lnTo>
                    <a:pt x="1130" y="1105"/>
                  </a:lnTo>
                  <a:lnTo>
                    <a:pt x="1116" y="1096"/>
                  </a:lnTo>
                  <a:lnTo>
                    <a:pt x="1099" y="1090"/>
                  </a:lnTo>
                  <a:lnTo>
                    <a:pt x="1079" y="1088"/>
                  </a:lnTo>
                  <a:lnTo>
                    <a:pt x="1066" y="1089"/>
                  </a:lnTo>
                  <a:lnTo>
                    <a:pt x="1049" y="1091"/>
                  </a:lnTo>
                  <a:lnTo>
                    <a:pt x="1031" y="1095"/>
                  </a:lnTo>
                  <a:lnTo>
                    <a:pt x="1012" y="1098"/>
                  </a:lnTo>
                  <a:lnTo>
                    <a:pt x="996" y="1101"/>
                  </a:lnTo>
                  <a:lnTo>
                    <a:pt x="981" y="1102"/>
                  </a:lnTo>
                  <a:lnTo>
                    <a:pt x="953" y="1101"/>
                  </a:lnTo>
                  <a:lnTo>
                    <a:pt x="926" y="1097"/>
                  </a:lnTo>
                  <a:lnTo>
                    <a:pt x="901" y="1092"/>
                  </a:lnTo>
                  <a:lnTo>
                    <a:pt x="874" y="1086"/>
                  </a:lnTo>
                  <a:lnTo>
                    <a:pt x="836" y="1045"/>
                  </a:lnTo>
                  <a:lnTo>
                    <a:pt x="795" y="1006"/>
                  </a:lnTo>
                  <a:lnTo>
                    <a:pt x="753" y="969"/>
                  </a:lnTo>
                  <a:lnTo>
                    <a:pt x="762" y="937"/>
                  </a:lnTo>
                  <a:lnTo>
                    <a:pt x="766" y="905"/>
                  </a:lnTo>
                  <a:lnTo>
                    <a:pt x="764" y="889"/>
                  </a:lnTo>
                  <a:lnTo>
                    <a:pt x="759" y="873"/>
                  </a:lnTo>
                  <a:lnTo>
                    <a:pt x="864" y="873"/>
                  </a:lnTo>
                  <a:lnTo>
                    <a:pt x="886" y="872"/>
                  </a:lnTo>
                  <a:lnTo>
                    <a:pt x="904" y="868"/>
                  </a:lnTo>
                  <a:lnTo>
                    <a:pt x="919" y="862"/>
                  </a:lnTo>
                  <a:lnTo>
                    <a:pt x="931" y="853"/>
                  </a:lnTo>
                  <a:lnTo>
                    <a:pt x="939" y="841"/>
                  </a:lnTo>
                  <a:lnTo>
                    <a:pt x="944" y="827"/>
                  </a:lnTo>
                  <a:lnTo>
                    <a:pt x="946" y="809"/>
                  </a:lnTo>
                  <a:lnTo>
                    <a:pt x="944" y="792"/>
                  </a:lnTo>
                  <a:lnTo>
                    <a:pt x="939" y="778"/>
                  </a:lnTo>
                  <a:lnTo>
                    <a:pt x="931" y="765"/>
                  </a:lnTo>
                  <a:lnTo>
                    <a:pt x="919" y="757"/>
                  </a:lnTo>
                  <a:lnTo>
                    <a:pt x="904" y="751"/>
                  </a:lnTo>
                  <a:lnTo>
                    <a:pt x="886" y="747"/>
                  </a:lnTo>
                  <a:lnTo>
                    <a:pt x="864" y="746"/>
                  </a:lnTo>
                  <a:lnTo>
                    <a:pt x="720" y="746"/>
                  </a:lnTo>
                  <a:lnTo>
                    <a:pt x="707" y="721"/>
                  </a:lnTo>
                  <a:lnTo>
                    <a:pt x="695" y="696"/>
                  </a:lnTo>
                  <a:lnTo>
                    <a:pt x="686" y="669"/>
                  </a:lnTo>
                  <a:lnTo>
                    <a:pt x="678" y="643"/>
                  </a:lnTo>
                  <a:lnTo>
                    <a:pt x="676" y="616"/>
                  </a:lnTo>
                  <a:lnTo>
                    <a:pt x="678" y="591"/>
                  </a:lnTo>
                  <a:lnTo>
                    <a:pt x="685" y="568"/>
                  </a:lnTo>
                  <a:lnTo>
                    <a:pt x="694" y="548"/>
                  </a:lnTo>
                  <a:lnTo>
                    <a:pt x="707" y="531"/>
                  </a:lnTo>
                  <a:lnTo>
                    <a:pt x="723" y="516"/>
                  </a:lnTo>
                  <a:lnTo>
                    <a:pt x="742" y="504"/>
                  </a:lnTo>
                  <a:lnTo>
                    <a:pt x="761" y="495"/>
                  </a:lnTo>
                  <a:lnTo>
                    <a:pt x="783" y="488"/>
                  </a:lnTo>
                  <a:lnTo>
                    <a:pt x="805" y="483"/>
                  </a:lnTo>
                  <a:lnTo>
                    <a:pt x="828" y="482"/>
                  </a:lnTo>
                  <a:lnTo>
                    <a:pt x="856" y="483"/>
                  </a:lnTo>
                  <a:lnTo>
                    <a:pt x="879" y="488"/>
                  </a:lnTo>
                  <a:lnTo>
                    <a:pt x="899" y="494"/>
                  </a:lnTo>
                  <a:lnTo>
                    <a:pt x="915" y="502"/>
                  </a:lnTo>
                  <a:lnTo>
                    <a:pt x="929" y="513"/>
                  </a:lnTo>
                  <a:lnTo>
                    <a:pt x="940" y="524"/>
                  </a:lnTo>
                  <a:lnTo>
                    <a:pt x="949" y="536"/>
                  </a:lnTo>
                  <a:lnTo>
                    <a:pt x="956" y="550"/>
                  </a:lnTo>
                  <a:lnTo>
                    <a:pt x="964" y="564"/>
                  </a:lnTo>
                  <a:lnTo>
                    <a:pt x="970" y="577"/>
                  </a:lnTo>
                  <a:lnTo>
                    <a:pt x="975" y="590"/>
                  </a:lnTo>
                  <a:lnTo>
                    <a:pt x="981" y="602"/>
                  </a:lnTo>
                  <a:lnTo>
                    <a:pt x="988" y="613"/>
                  </a:lnTo>
                  <a:lnTo>
                    <a:pt x="997" y="624"/>
                  </a:lnTo>
                  <a:lnTo>
                    <a:pt x="1007" y="632"/>
                  </a:lnTo>
                  <a:lnTo>
                    <a:pt x="1019" y="638"/>
                  </a:lnTo>
                  <a:lnTo>
                    <a:pt x="1034" y="643"/>
                  </a:lnTo>
                  <a:lnTo>
                    <a:pt x="1051" y="645"/>
                  </a:lnTo>
                  <a:lnTo>
                    <a:pt x="1072" y="643"/>
                  </a:lnTo>
                  <a:lnTo>
                    <a:pt x="1092" y="638"/>
                  </a:lnTo>
                  <a:lnTo>
                    <a:pt x="1108" y="631"/>
                  </a:lnTo>
                  <a:lnTo>
                    <a:pt x="1123" y="621"/>
                  </a:lnTo>
                  <a:lnTo>
                    <a:pt x="1134" y="607"/>
                  </a:lnTo>
                  <a:lnTo>
                    <a:pt x="1143" y="591"/>
                  </a:lnTo>
                  <a:lnTo>
                    <a:pt x="1149" y="573"/>
                  </a:lnTo>
                  <a:lnTo>
                    <a:pt x="1151" y="551"/>
                  </a:lnTo>
                  <a:lnTo>
                    <a:pt x="1149" y="528"/>
                  </a:lnTo>
                  <a:lnTo>
                    <a:pt x="1143" y="506"/>
                  </a:lnTo>
                  <a:lnTo>
                    <a:pt x="1135" y="483"/>
                  </a:lnTo>
                  <a:lnTo>
                    <a:pt x="1123" y="461"/>
                  </a:lnTo>
                  <a:lnTo>
                    <a:pt x="1107" y="439"/>
                  </a:lnTo>
                  <a:lnTo>
                    <a:pt x="1089" y="418"/>
                  </a:lnTo>
                  <a:lnTo>
                    <a:pt x="1066" y="398"/>
                  </a:lnTo>
                  <a:lnTo>
                    <a:pt x="1039" y="379"/>
                  </a:lnTo>
                  <a:lnTo>
                    <a:pt x="1010" y="364"/>
                  </a:lnTo>
                  <a:lnTo>
                    <a:pt x="976" y="349"/>
                  </a:lnTo>
                  <a:lnTo>
                    <a:pt x="940" y="338"/>
                  </a:lnTo>
                  <a:lnTo>
                    <a:pt x="899" y="330"/>
                  </a:lnTo>
                  <a:lnTo>
                    <a:pt x="855" y="324"/>
                  </a:lnTo>
                  <a:lnTo>
                    <a:pt x="807" y="322"/>
                  </a:lnTo>
                  <a:lnTo>
                    <a:pt x="761" y="325"/>
                  </a:lnTo>
                  <a:lnTo>
                    <a:pt x="718" y="332"/>
                  </a:lnTo>
                  <a:lnTo>
                    <a:pt x="676" y="343"/>
                  </a:lnTo>
                  <a:lnTo>
                    <a:pt x="638" y="359"/>
                  </a:lnTo>
                  <a:lnTo>
                    <a:pt x="603" y="378"/>
                  </a:lnTo>
                  <a:lnTo>
                    <a:pt x="571" y="401"/>
                  </a:lnTo>
                  <a:lnTo>
                    <a:pt x="543" y="427"/>
                  </a:lnTo>
                  <a:lnTo>
                    <a:pt x="520" y="457"/>
                  </a:lnTo>
                  <a:lnTo>
                    <a:pt x="501" y="490"/>
                  </a:lnTo>
                  <a:lnTo>
                    <a:pt x="487" y="525"/>
                  </a:lnTo>
                  <a:lnTo>
                    <a:pt x="478" y="562"/>
                  </a:lnTo>
                  <a:lnTo>
                    <a:pt x="475" y="603"/>
                  </a:lnTo>
                  <a:lnTo>
                    <a:pt x="477" y="634"/>
                  </a:lnTo>
                  <a:lnTo>
                    <a:pt x="481" y="664"/>
                  </a:lnTo>
                  <a:lnTo>
                    <a:pt x="489" y="692"/>
                  </a:lnTo>
                  <a:lnTo>
                    <a:pt x="501" y="721"/>
                  </a:lnTo>
                  <a:lnTo>
                    <a:pt x="515" y="746"/>
                  </a:lnTo>
                  <a:lnTo>
                    <a:pt x="487" y="746"/>
                  </a:lnTo>
                  <a:lnTo>
                    <a:pt x="472" y="747"/>
                  </a:lnTo>
                  <a:lnTo>
                    <a:pt x="458" y="752"/>
                  </a:lnTo>
                  <a:lnTo>
                    <a:pt x="447" y="758"/>
                  </a:lnTo>
                  <a:lnTo>
                    <a:pt x="438" y="767"/>
                  </a:lnTo>
                  <a:lnTo>
                    <a:pt x="432" y="779"/>
                  </a:lnTo>
                  <a:lnTo>
                    <a:pt x="363" y="754"/>
                  </a:lnTo>
                  <a:lnTo>
                    <a:pt x="294" y="733"/>
                  </a:lnTo>
                  <a:lnTo>
                    <a:pt x="223" y="716"/>
                  </a:lnTo>
                  <a:lnTo>
                    <a:pt x="149" y="705"/>
                  </a:lnTo>
                  <a:lnTo>
                    <a:pt x="75" y="697"/>
                  </a:lnTo>
                  <a:lnTo>
                    <a:pt x="0" y="694"/>
                  </a:lnTo>
                  <a:lnTo>
                    <a:pt x="12" y="626"/>
                  </a:lnTo>
                  <a:lnTo>
                    <a:pt x="30" y="559"/>
                  </a:lnTo>
                  <a:lnTo>
                    <a:pt x="53" y="496"/>
                  </a:lnTo>
                  <a:lnTo>
                    <a:pt x="81" y="435"/>
                  </a:lnTo>
                  <a:lnTo>
                    <a:pt x="114" y="376"/>
                  </a:lnTo>
                  <a:lnTo>
                    <a:pt x="152" y="322"/>
                  </a:lnTo>
                  <a:lnTo>
                    <a:pt x="194" y="270"/>
                  </a:lnTo>
                  <a:lnTo>
                    <a:pt x="239" y="222"/>
                  </a:lnTo>
                  <a:lnTo>
                    <a:pt x="289" y="179"/>
                  </a:lnTo>
                  <a:lnTo>
                    <a:pt x="343" y="138"/>
                  </a:lnTo>
                  <a:lnTo>
                    <a:pt x="398" y="103"/>
                  </a:lnTo>
                  <a:lnTo>
                    <a:pt x="458" y="73"/>
                  </a:lnTo>
                  <a:lnTo>
                    <a:pt x="520" y="47"/>
                  </a:lnTo>
                  <a:lnTo>
                    <a:pt x="584" y="27"/>
                  </a:lnTo>
                  <a:lnTo>
                    <a:pt x="652" y="11"/>
                  </a:lnTo>
                  <a:lnTo>
                    <a:pt x="720" y="3"/>
                  </a:lnTo>
                  <a:lnTo>
                    <a:pt x="7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7" name="Freeform 31"/>
            <p:cNvSpPr>
              <a:spLocks/>
            </p:cNvSpPr>
            <p:nvPr/>
          </p:nvSpPr>
          <p:spPr bwMode="auto">
            <a:xfrm>
              <a:off x="4472" y="1052"/>
              <a:ext cx="19" cy="30"/>
            </a:xfrm>
            <a:custGeom>
              <a:avLst/>
              <a:gdLst>
                <a:gd name="T0" fmla="*/ 0 w 204"/>
                <a:gd name="T1" fmla="*/ 0 h 328"/>
                <a:gd name="T2" fmla="*/ 23 w 204"/>
                <a:gd name="T3" fmla="*/ 5 h 328"/>
                <a:gd name="T4" fmla="*/ 47 w 204"/>
                <a:gd name="T5" fmla="*/ 11 h 328"/>
                <a:gd name="T6" fmla="*/ 69 w 204"/>
                <a:gd name="T7" fmla="*/ 17 h 328"/>
                <a:gd name="T8" fmla="*/ 92 w 204"/>
                <a:gd name="T9" fmla="*/ 26 h 328"/>
                <a:gd name="T10" fmla="*/ 115 w 204"/>
                <a:gd name="T11" fmla="*/ 36 h 328"/>
                <a:gd name="T12" fmla="*/ 135 w 204"/>
                <a:gd name="T13" fmla="*/ 47 h 328"/>
                <a:gd name="T14" fmla="*/ 154 w 204"/>
                <a:gd name="T15" fmla="*/ 61 h 328"/>
                <a:gd name="T16" fmla="*/ 171 w 204"/>
                <a:gd name="T17" fmla="*/ 77 h 328"/>
                <a:gd name="T18" fmla="*/ 184 w 204"/>
                <a:gd name="T19" fmla="*/ 94 h 328"/>
                <a:gd name="T20" fmla="*/ 194 w 204"/>
                <a:gd name="T21" fmla="*/ 115 h 328"/>
                <a:gd name="T22" fmla="*/ 202 w 204"/>
                <a:gd name="T23" fmla="*/ 139 h 328"/>
                <a:gd name="T24" fmla="*/ 204 w 204"/>
                <a:gd name="T25" fmla="*/ 165 h 328"/>
                <a:gd name="T26" fmla="*/ 202 w 204"/>
                <a:gd name="T27" fmla="*/ 191 h 328"/>
                <a:gd name="T28" fmla="*/ 195 w 204"/>
                <a:gd name="T29" fmla="*/ 215 h 328"/>
                <a:gd name="T30" fmla="*/ 185 w 204"/>
                <a:gd name="T31" fmla="*/ 236 h 328"/>
                <a:gd name="T32" fmla="*/ 173 w 204"/>
                <a:gd name="T33" fmla="*/ 254 h 328"/>
                <a:gd name="T34" fmla="*/ 157 w 204"/>
                <a:gd name="T35" fmla="*/ 271 h 328"/>
                <a:gd name="T36" fmla="*/ 139 w 204"/>
                <a:gd name="T37" fmla="*/ 286 h 328"/>
                <a:gd name="T38" fmla="*/ 119 w 204"/>
                <a:gd name="T39" fmla="*/ 297 h 328"/>
                <a:gd name="T40" fmla="*/ 97 w 204"/>
                <a:gd name="T41" fmla="*/ 307 h 328"/>
                <a:gd name="T42" fmla="*/ 73 w 204"/>
                <a:gd name="T43" fmla="*/ 316 h 328"/>
                <a:gd name="T44" fmla="*/ 50 w 204"/>
                <a:gd name="T45" fmla="*/ 321 h 328"/>
                <a:gd name="T46" fmla="*/ 25 w 204"/>
                <a:gd name="T47" fmla="*/ 326 h 328"/>
                <a:gd name="T48" fmla="*/ 0 w 204"/>
                <a:gd name="T49" fmla="*/ 328 h 328"/>
                <a:gd name="T50" fmla="*/ 0 w 204"/>
                <a:gd name="T51"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328">
                  <a:moveTo>
                    <a:pt x="0" y="0"/>
                  </a:moveTo>
                  <a:lnTo>
                    <a:pt x="23" y="5"/>
                  </a:lnTo>
                  <a:lnTo>
                    <a:pt x="47" y="11"/>
                  </a:lnTo>
                  <a:lnTo>
                    <a:pt x="69" y="17"/>
                  </a:lnTo>
                  <a:lnTo>
                    <a:pt x="92" y="26"/>
                  </a:lnTo>
                  <a:lnTo>
                    <a:pt x="115" y="36"/>
                  </a:lnTo>
                  <a:lnTo>
                    <a:pt x="135" y="47"/>
                  </a:lnTo>
                  <a:lnTo>
                    <a:pt x="154" y="61"/>
                  </a:lnTo>
                  <a:lnTo>
                    <a:pt x="171" y="77"/>
                  </a:lnTo>
                  <a:lnTo>
                    <a:pt x="184" y="94"/>
                  </a:lnTo>
                  <a:lnTo>
                    <a:pt x="194" y="115"/>
                  </a:lnTo>
                  <a:lnTo>
                    <a:pt x="202" y="139"/>
                  </a:lnTo>
                  <a:lnTo>
                    <a:pt x="204" y="165"/>
                  </a:lnTo>
                  <a:lnTo>
                    <a:pt x="202" y="191"/>
                  </a:lnTo>
                  <a:lnTo>
                    <a:pt x="195" y="215"/>
                  </a:lnTo>
                  <a:lnTo>
                    <a:pt x="185" y="236"/>
                  </a:lnTo>
                  <a:lnTo>
                    <a:pt x="173" y="254"/>
                  </a:lnTo>
                  <a:lnTo>
                    <a:pt x="157" y="271"/>
                  </a:lnTo>
                  <a:lnTo>
                    <a:pt x="139" y="286"/>
                  </a:lnTo>
                  <a:lnTo>
                    <a:pt x="119" y="297"/>
                  </a:lnTo>
                  <a:lnTo>
                    <a:pt x="97" y="307"/>
                  </a:lnTo>
                  <a:lnTo>
                    <a:pt x="73" y="316"/>
                  </a:lnTo>
                  <a:lnTo>
                    <a:pt x="50" y="321"/>
                  </a:lnTo>
                  <a:lnTo>
                    <a:pt x="25" y="326"/>
                  </a:lnTo>
                  <a:lnTo>
                    <a:pt x="0" y="32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8" name="Freeform 32"/>
            <p:cNvSpPr>
              <a:spLocks/>
            </p:cNvSpPr>
            <p:nvPr/>
          </p:nvSpPr>
          <p:spPr bwMode="auto">
            <a:xfrm>
              <a:off x="4446" y="1004"/>
              <a:ext cx="17" cy="27"/>
            </a:xfrm>
            <a:custGeom>
              <a:avLst/>
              <a:gdLst>
                <a:gd name="T0" fmla="*/ 185 w 185"/>
                <a:gd name="T1" fmla="*/ 0 h 297"/>
                <a:gd name="T2" fmla="*/ 185 w 185"/>
                <a:gd name="T3" fmla="*/ 297 h 297"/>
                <a:gd name="T4" fmla="*/ 146 w 185"/>
                <a:gd name="T5" fmla="*/ 288 h 297"/>
                <a:gd name="T6" fmla="*/ 112 w 185"/>
                <a:gd name="T7" fmla="*/ 277 h 297"/>
                <a:gd name="T8" fmla="*/ 82 w 185"/>
                <a:gd name="T9" fmla="*/ 264 h 297"/>
                <a:gd name="T10" fmla="*/ 57 w 185"/>
                <a:gd name="T11" fmla="*/ 250 h 297"/>
                <a:gd name="T12" fmla="*/ 36 w 185"/>
                <a:gd name="T13" fmla="*/ 232 h 297"/>
                <a:gd name="T14" fmla="*/ 21 w 185"/>
                <a:gd name="T15" fmla="*/ 213 h 297"/>
                <a:gd name="T16" fmla="*/ 9 w 185"/>
                <a:gd name="T17" fmla="*/ 191 h 297"/>
                <a:gd name="T18" fmla="*/ 2 w 185"/>
                <a:gd name="T19" fmla="*/ 167 h 297"/>
                <a:gd name="T20" fmla="*/ 0 w 185"/>
                <a:gd name="T21" fmla="*/ 140 h 297"/>
                <a:gd name="T22" fmla="*/ 3 w 185"/>
                <a:gd name="T23" fmla="*/ 118 h 297"/>
                <a:gd name="T24" fmla="*/ 10 w 185"/>
                <a:gd name="T25" fmla="*/ 95 h 297"/>
                <a:gd name="T26" fmla="*/ 23 w 185"/>
                <a:gd name="T27" fmla="*/ 73 h 297"/>
                <a:gd name="T28" fmla="*/ 40 w 185"/>
                <a:gd name="T29" fmla="*/ 54 h 297"/>
                <a:gd name="T30" fmla="*/ 62 w 185"/>
                <a:gd name="T31" fmla="*/ 36 h 297"/>
                <a:gd name="T32" fmla="*/ 87 w 185"/>
                <a:gd name="T33" fmla="*/ 22 h 297"/>
                <a:gd name="T34" fmla="*/ 117 w 185"/>
                <a:gd name="T35" fmla="*/ 10 h 297"/>
                <a:gd name="T36" fmla="*/ 149 w 185"/>
                <a:gd name="T37" fmla="*/ 3 h 297"/>
                <a:gd name="T38" fmla="*/ 185 w 185"/>
                <a:gd name="T39"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5" h="297">
                  <a:moveTo>
                    <a:pt x="185" y="0"/>
                  </a:moveTo>
                  <a:lnTo>
                    <a:pt x="185" y="297"/>
                  </a:lnTo>
                  <a:lnTo>
                    <a:pt x="146" y="288"/>
                  </a:lnTo>
                  <a:lnTo>
                    <a:pt x="112" y="277"/>
                  </a:lnTo>
                  <a:lnTo>
                    <a:pt x="82" y="264"/>
                  </a:lnTo>
                  <a:lnTo>
                    <a:pt x="57" y="250"/>
                  </a:lnTo>
                  <a:lnTo>
                    <a:pt x="36" y="232"/>
                  </a:lnTo>
                  <a:lnTo>
                    <a:pt x="21" y="213"/>
                  </a:lnTo>
                  <a:lnTo>
                    <a:pt x="9" y="191"/>
                  </a:lnTo>
                  <a:lnTo>
                    <a:pt x="2" y="167"/>
                  </a:lnTo>
                  <a:lnTo>
                    <a:pt x="0" y="140"/>
                  </a:lnTo>
                  <a:lnTo>
                    <a:pt x="3" y="118"/>
                  </a:lnTo>
                  <a:lnTo>
                    <a:pt x="10" y="95"/>
                  </a:lnTo>
                  <a:lnTo>
                    <a:pt x="23" y="73"/>
                  </a:lnTo>
                  <a:lnTo>
                    <a:pt x="40" y="54"/>
                  </a:lnTo>
                  <a:lnTo>
                    <a:pt x="62" y="36"/>
                  </a:lnTo>
                  <a:lnTo>
                    <a:pt x="87" y="22"/>
                  </a:lnTo>
                  <a:lnTo>
                    <a:pt x="117" y="10"/>
                  </a:lnTo>
                  <a:lnTo>
                    <a:pt x="149" y="3"/>
                  </a:lnTo>
                  <a:lnTo>
                    <a:pt x="1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9" name="Freeform 33"/>
            <p:cNvSpPr>
              <a:spLocks noEditPoints="1"/>
            </p:cNvSpPr>
            <p:nvPr/>
          </p:nvSpPr>
          <p:spPr bwMode="auto">
            <a:xfrm>
              <a:off x="4376" y="952"/>
              <a:ext cx="182" cy="183"/>
            </a:xfrm>
            <a:custGeom>
              <a:avLst/>
              <a:gdLst>
                <a:gd name="T0" fmla="*/ 960 w 1999"/>
                <a:gd name="T1" fmla="*/ 281 h 2013"/>
                <a:gd name="T2" fmla="*/ 872 w 1999"/>
                <a:gd name="T3" fmla="*/ 406 h 2013"/>
                <a:gd name="T4" fmla="*/ 694 w 1999"/>
                <a:gd name="T5" fmla="*/ 479 h 2013"/>
                <a:gd name="T6" fmla="*/ 581 w 1999"/>
                <a:gd name="T7" fmla="*/ 624 h 2013"/>
                <a:gd name="T8" fmla="*/ 571 w 1999"/>
                <a:gd name="T9" fmla="*/ 826 h 2013"/>
                <a:gd name="T10" fmla="*/ 681 w 1999"/>
                <a:gd name="T11" fmla="*/ 980 h 2013"/>
                <a:gd name="T12" fmla="*/ 898 w 1999"/>
                <a:gd name="T13" fmla="*/ 1072 h 2013"/>
                <a:gd name="T14" fmla="*/ 862 w 1999"/>
                <a:gd name="T15" fmla="*/ 1416 h 2013"/>
                <a:gd name="T16" fmla="*/ 783 w 1999"/>
                <a:gd name="T17" fmla="*/ 1354 h 2013"/>
                <a:gd name="T18" fmla="*/ 750 w 1999"/>
                <a:gd name="T19" fmla="*/ 1275 h 2013"/>
                <a:gd name="T20" fmla="*/ 710 w 1999"/>
                <a:gd name="T21" fmla="*/ 1211 h 2013"/>
                <a:gd name="T22" fmla="*/ 612 w 1999"/>
                <a:gd name="T23" fmla="*/ 1192 h 2013"/>
                <a:gd name="T24" fmla="*/ 538 w 1999"/>
                <a:gd name="T25" fmla="*/ 1268 h 2013"/>
                <a:gd name="T26" fmla="*/ 564 w 1999"/>
                <a:gd name="T27" fmla="*/ 1404 h 2013"/>
                <a:gd name="T28" fmla="*/ 685 w 1999"/>
                <a:gd name="T29" fmla="*/ 1528 h 2013"/>
                <a:gd name="T30" fmla="*/ 899 w 1999"/>
                <a:gd name="T31" fmla="*/ 1598 h 2013"/>
                <a:gd name="T32" fmla="*/ 967 w 1999"/>
                <a:gd name="T33" fmla="*/ 1743 h 2013"/>
                <a:gd name="T34" fmla="*/ 1028 w 1999"/>
                <a:gd name="T35" fmla="*/ 1753 h 2013"/>
                <a:gd name="T36" fmla="*/ 1052 w 1999"/>
                <a:gd name="T37" fmla="*/ 1601 h 2013"/>
                <a:gd name="T38" fmla="*/ 1268 w 1999"/>
                <a:gd name="T39" fmla="*/ 1553 h 2013"/>
                <a:gd name="T40" fmla="*/ 1412 w 1999"/>
                <a:gd name="T41" fmla="*/ 1438 h 2013"/>
                <a:gd name="T42" fmla="*/ 1463 w 1999"/>
                <a:gd name="T43" fmla="*/ 1250 h 2013"/>
                <a:gd name="T44" fmla="*/ 1418 w 1999"/>
                <a:gd name="T45" fmla="*/ 1069 h 2013"/>
                <a:gd name="T46" fmla="*/ 1297 w 1999"/>
                <a:gd name="T47" fmla="*/ 961 h 2013"/>
                <a:gd name="T48" fmla="*/ 1128 w 1999"/>
                <a:gd name="T49" fmla="*/ 900 h 2013"/>
                <a:gd name="T50" fmla="*/ 1110 w 1999"/>
                <a:gd name="T51" fmla="*/ 574 h 2013"/>
                <a:gd name="T52" fmla="*/ 1205 w 1999"/>
                <a:gd name="T53" fmla="*/ 635 h 2013"/>
                <a:gd name="T54" fmla="*/ 1267 w 1999"/>
                <a:gd name="T55" fmla="*/ 711 h 2013"/>
                <a:gd name="T56" fmla="*/ 1341 w 1999"/>
                <a:gd name="T57" fmla="*/ 748 h 2013"/>
                <a:gd name="T58" fmla="*/ 1427 w 1999"/>
                <a:gd name="T59" fmla="*/ 706 h 2013"/>
                <a:gd name="T60" fmla="*/ 1433 w 1999"/>
                <a:gd name="T61" fmla="*/ 588 h 2013"/>
                <a:gd name="T62" fmla="*/ 1327 w 1999"/>
                <a:gd name="T63" fmla="*/ 478 h 2013"/>
                <a:gd name="T64" fmla="*/ 1168 w 1999"/>
                <a:gd name="T65" fmla="*/ 414 h 2013"/>
                <a:gd name="T66" fmla="*/ 1052 w 1999"/>
                <a:gd name="T67" fmla="*/ 308 h 2013"/>
                <a:gd name="T68" fmla="*/ 1016 w 1999"/>
                <a:gd name="T69" fmla="*/ 254 h 2013"/>
                <a:gd name="T70" fmla="*/ 1239 w 1999"/>
                <a:gd name="T71" fmla="*/ 29 h 2013"/>
                <a:gd name="T72" fmla="*/ 1589 w 1999"/>
                <a:gd name="T73" fmla="*/ 195 h 2013"/>
                <a:gd name="T74" fmla="*/ 1849 w 1999"/>
                <a:gd name="T75" fmla="*/ 477 h 2013"/>
                <a:gd name="T76" fmla="*/ 1985 w 1999"/>
                <a:gd name="T77" fmla="*/ 844 h 2013"/>
                <a:gd name="T78" fmla="*/ 1970 w 1999"/>
                <a:gd name="T79" fmla="*/ 1247 h 2013"/>
                <a:gd name="T80" fmla="*/ 1805 w 1999"/>
                <a:gd name="T81" fmla="*/ 1600 h 2013"/>
                <a:gd name="T82" fmla="*/ 1525 w 1999"/>
                <a:gd name="T83" fmla="*/ 1861 h 2013"/>
                <a:gd name="T84" fmla="*/ 1161 w 1999"/>
                <a:gd name="T85" fmla="*/ 1999 h 2013"/>
                <a:gd name="T86" fmla="*/ 760 w 1999"/>
                <a:gd name="T87" fmla="*/ 1982 h 2013"/>
                <a:gd name="T88" fmla="*/ 409 w 1999"/>
                <a:gd name="T89" fmla="*/ 1818 h 2013"/>
                <a:gd name="T90" fmla="*/ 150 w 1999"/>
                <a:gd name="T91" fmla="*/ 1535 h 2013"/>
                <a:gd name="T92" fmla="*/ 13 w 1999"/>
                <a:gd name="T93" fmla="*/ 1169 h 2013"/>
                <a:gd name="T94" fmla="*/ 29 w 1999"/>
                <a:gd name="T95" fmla="*/ 765 h 2013"/>
                <a:gd name="T96" fmla="*/ 193 w 1999"/>
                <a:gd name="T97" fmla="*/ 413 h 2013"/>
                <a:gd name="T98" fmla="*/ 473 w 1999"/>
                <a:gd name="T99" fmla="*/ 151 h 2013"/>
                <a:gd name="T100" fmla="*/ 837 w 1999"/>
                <a:gd name="T101" fmla="*/ 14 h 2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9" h="2013">
                  <a:moveTo>
                    <a:pt x="1003" y="252"/>
                  </a:moveTo>
                  <a:lnTo>
                    <a:pt x="989" y="254"/>
                  </a:lnTo>
                  <a:lnTo>
                    <a:pt x="978" y="260"/>
                  </a:lnTo>
                  <a:lnTo>
                    <a:pt x="967" y="270"/>
                  </a:lnTo>
                  <a:lnTo>
                    <a:pt x="960" y="281"/>
                  </a:lnTo>
                  <a:lnTo>
                    <a:pt x="955" y="295"/>
                  </a:lnTo>
                  <a:lnTo>
                    <a:pt x="953" y="308"/>
                  </a:lnTo>
                  <a:lnTo>
                    <a:pt x="953" y="398"/>
                  </a:lnTo>
                  <a:lnTo>
                    <a:pt x="913" y="400"/>
                  </a:lnTo>
                  <a:lnTo>
                    <a:pt x="872" y="406"/>
                  </a:lnTo>
                  <a:lnTo>
                    <a:pt x="833" y="414"/>
                  </a:lnTo>
                  <a:lnTo>
                    <a:pt x="795" y="426"/>
                  </a:lnTo>
                  <a:lnTo>
                    <a:pt x="760" y="440"/>
                  </a:lnTo>
                  <a:lnTo>
                    <a:pt x="726" y="458"/>
                  </a:lnTo>
                  <a:lnTo>
                    <a:pt x="694" y="479"/>
                  </a:lnTo>
                  <a:lnTo>
                    <a:pt x="665" y="502"/>
                  </a:lnTo>
                  <a:lnTo>
                    <a:pt x="639" y="528"/>
                  </a:lnTo>
                  <a:lnTo>
                    <a:pt x="616" y="557"/>
                  </a:lnTo>
                  <a:lnTo>
                    <a:pt x="596" y="589"/>
                  </a:lnTo>
                  <a:lnTo>
                    <a:pt x="581" y="624"/>
                  </a:lnTo>
                  <a:lnTo>
                    <a:pt x="570" y="662"/>
                  </a:lnTo>
                  <a:lnTo>
                    <a:pt x="562" y="702"/>
                  </a:lnTo>
                  <a:lnTo>
                    <a:pt x="560" y="747"/>
                  </a:lnTo>
                  <a:lnTo>
                    <a:pt x="562" y="788"/>
                  </a:lnTo>
                  <a:lnTo>
                    <a:pt x="571" y="826"/>
                  </a:lnTo>
                  <a:lnTo>
                    <a:pt x="583" y="862"/>
                  </a:lnTo>
                  <a:lnTo>
                    <a:pt x="601" y="896"/>
                  </a:lnTo>
                  <a:lnTo>
                    <a:pt x="623" y="926"/>
                  </a:lnTo>
                  <a:lnTo>
                    <a:pt x="650" y="954"/>
                  </a:lnTo>
                  <a:lnTo>
                    <a:pt x="681" y="980"/>
                  </a:lnTo>
                  <a:lnTo>
                    <a:pt x="716" y="1004"/>
                  </a:lnTo>
                  <a:lnTo>
                    <a:pt x="756" y="1025"/>
                  </a:lnTo>
                  <a:lnTo>
                    <a:pt x="800" y="1042"/>
                  </a:lnTo>
                  <a:lnTo>
                    <a:pt x="848" y="1059"/>
                  </a:lnTo>
                  <a:lnTo>
                    <a:pt x="898" y="1072"/>
                  </a:lnTo>
                  <a:lnTo>
                    <a:pt x="953" y="1084"/>
                  </a:lnTo>
                  <a:lnTo>
                    <a:pt x="953" y="1431"/>
                  </a:lnTo>
                  <a:lnTo>
                    <a:pt x="918" y="1428"/>
                  </a:lnTo>
                  <a:lnTo>
                    <a:pt x="888" y="1423"/>
                  </a:lnTo>
                  <a:lnTo>
                    <a:pt x="862" y="1416"/>
                  </a:lnTo>
                  <a:lnTo>
                    <a:pt x="840" y="1406"/>
                  </a:lnTo>
                  <a:lnTo>
                    <a:pt x="822" y="1395"/>
                  </a:lnTo>
                  <a:lnTo>
                    <a:pt x="806" y="1382"/>
                  </a:lnTo>
                  <a:lnTo>
                    <a:pt x="794" y="1369"/>
                  </a:lnTo>
                  <a:lnTo>
                    <a:pt x="783" y="1354"/>
                  </a:lnTo>
                  <a:lnTo>
                    <a:pt x="775" y="1339"/>
                  </a:lnTo>
                  <a:lnTo>
                    <a:pt x="768" y="1322"/>
                  </a:lnTo>
                  <a:lnTo>
                    <a:pt x="762" y="1306"/>
                  </a:lnTo>
                  <a:lnTo>
                    <a:pt x="756" y="1291"/>
                  </a:lnTo>
                  <a:lnTo>
                    <a:pt x="750" y="1275"/>
                  </a:lnTo>
                  <a:lnTo>
                    <a:pt x="744" y="1260"/>
                  </a:lnTo>
                  <a:lnTo>
                    <a:pt x="738" y="1245"/>
                  </a:lnTo>
                  <a:lnTo>
                    <a:pt x="731" y="1233"/>
                  </a:lnTo>
                  <a:lnTo>
                    <a:pt x="721" y="1220"/>
                  </a:lnTo>
                  <a:lnTo>
                    <a:pt x="710" y="1211"/>
                  </a:lnTo>
                  <a:lnTo>
                    <a:pt x="697" y="1201"/>
                  </a:lnTo>
                  <a:lnTo>
                    <a:pt x="680" y="1195"/>
                  </a:lnTo>
                  <a:lnTo>
                    <a:pt x="661" y="1192"/>
                  </a:lnTo>
                  <a:lnTo>
                    <a:pt x="638" y="1190"/>
                  </a:lnTo>
                  <a:lnTo>
                    <a:pt x="612" y="1192"/>
                  </a:lnTo>
                  <a:lnTo>
                    <a:pt x="590" y="1199"/>
                  </a:lnTo>
                  <a:lnTo>
                    <a:pt x="571" y="1211"/>
                  </a:lnTo>
                  <a:lnTo>
                    <a:pt x="556" y="1226"/>
                  </a:lnTo>
                  <a:lnTo>
                    <a:pt x="545" y="1245"/>
                  </a:lnTo>
                  <a:lnTo>
                    <a:pt x="538" y="1268"/>
                  </a:lnTo>
                  <a:lnTo>
                    <a:pt x="535" y="1295"/>
                  </a:lnTo>
                  <a:lnTo>
                    <a:pt x="537" y="1322"/>
                  </a:lnTo>
                  <a:lnTo>
                    <a:pt x="543" y="1349"/>
                  </a:lnTo>
                  <a:lnTo>
                    <a:pt x="552" y="1376"/>
                  </a:lnTo>
                  <a:lnTo>
                    <a:pt x="564" y="1404"/>
                  </a:lnTo>
                  <a:lnTo>
                    <a:pt x="582" y="1431"/>
                  </a:lnTo>
                  <a:lnTo>
                    <a:pt x="602" y="1457"/>
                  </a:lnTo>
                  <a:lnTo>
                    <a:pt x="626" y="1483"/>
                  </a:lnTo>
                  <a:lnTo>
                    <a:pt x="654" y="1506"/>
                  </a:lnTo>
                  <a:lnTo>
                    <a:pt x="685" y="1528"/>
                  </a:lnTo>
                  <a:lnTo>
                    <a:pt x="720" y="1548"/>
                  </a:lnTo>
                  <a:lnTo>
                    <a:pt x="760" y="1565"/>
                  </a:lnTo>
                  <a:lnTo>
                    <a:pt x="802" y="1579"/>
                  </a:lnTo>
                  <a:lnTo>
                    <a:pt x="849" y="1590"/>
                  </a:lnTo>
                  <a:lnTo>
                    <a:pt x="899" y="1598"/>
                  </a:lnTo>
                  <a:lnTo>
                    <a:pt x="953" y="1601"/>
                  </a:lnTo>
                  <a:lnTo>
                    <a:pt x="953" y="1704"/>
                  </a:lnTo>
                  <a:lnTo>
                    <a:pt x="955" y="1718"/>
                  </a:lnTo>
                  <a:lnTo>
                    <a:pt x="960" y="1731"/>
                  </a:lnTo>
                  <a:lnTo>
                    <a:pt x="967" y="1743"/>
                  </a:lnTo>
                  <a:lnTo>
                    <a:pt x="978" y="1753"/>
                  </a:lnTo>
                  <a:lnTo>
                    <a:pt x="989" y="1758"/>
                  </a:lnTo>
                  <a:lnTo>
                    <a:pt x="1003" y="1761"/>
                  </a:lnTo>
                  <a:lnTo>
                    <a:pt x="1016" y="1758"/>
                  </a:lnTo>
                  <a:lnTo>
                    <a:pt x="1028" y="1753"/>
                  </a:lnTo>
                  <a:lnTo>
                    <a:pt x="1038" y="1743"/>
                  </a:lnTo>
                  <a:lnTo>
                    <a:pt x="1046" y="1731"/>
                  </a:lnTo>
                  <a:lnTo>
                    <a:pt x="1050" y="1718"/>
                  </a:lnTo>
                  <a:lnTo>
                    <a:pt x="1052" y="1704"/>
                  </a:lnTo>
                  <a:lnTo>
                    <a:pt x="1052" y="1601"/>
                  </a:lnTo>
                  <a:lnTo>
                    <a:pt x="1101" y="1597"/>
                  </a:lnTo>
                  <a:lnTo>
                    <a:pt x="1146" y="1589"/>
                  </a:lnTo>
                  <a:lnTo>
                    <a:pt x="1190" y="1580"/>
                  </a:lnTo>
                  <a:lnTo>
                    <a:pt x="1230" y="1568"/>
                  </a:lnTo>
                  <a:lnTo>
                    <a:pt x="1268" y="1553"/>
                  </a:lnTo>
                  <a:lnTo>
                    <a:pt x="1303" y="1535"/>
                  </a:lnTo>
                  <a:lnTo>
                    <a:pt x="1335" y="1514"/>
                  </a:lnTo>
                  <a:lnTo>
                    <a:pt x="1364" y="1492"/>
                  </a:lnTo>
                  <a:lnTo>
                    <a:pt x="1389" y="1466"/>
                  </a:lnTo>
                  <a:lnTo>
                    <a:pt x="1412" y="1438"/>
                  </a:lnTo>
                  <a:lnTo>
                    <a:pt x="1429" y="1405"/>
                  </a:lnTo>
                  <a:lnTo>
                    <a:pt x="1444" y="1371"/>
                  </a:lnTo>
                  <a:lnTo>
                    <a:pt x="1455" y="1334"/>
                  </a:lnTo>
                  <a:lnTo>
                    <a:pt x="1461" y="1293"/>
                  </a:lnTo>
                  <a:lnTo>
                    <a:pt x="1463" y="1250"/>
                  </a:lnTo>
                  <a:lnTo>
                    <a:pt x="1461" y="1207"/>
                  </a:lnTo>
                  <a:lnTo>
                    <a:pt x="1456" y="1167"/>
                  </a:lnTo>
                  <a:lnTo>
                    <a:pt x="1446" y="1132"/>
                  </a:lnTo>
                  <a:lnTo>
                    <a:pt x="1433" y="1098"/>
                  </a:lnTo>
                  <a:lnTo>
                    <a:pt x="1418" y="1069"/>
                  </a:lnTo>
                  <a:lnTo>
                    <a:pt x="1398" y="1043"/>
                  </a:lnTo>
                  <a:lnTo>
                    <a:pt x="1377" y="1019"/>
                  </a:lnTo>
                  <a:lnTo>
                    <a:pt x="1353" y="998"/>
                  </a:lnTo>
                  <a:lnTo>
                    <a:pt x="1326" y="979"/>
                  </a:lnTo>
                  <a:lnTo>
                    <a:pt x="1297" y="961"/>
                  </a:lnTo>
                  <a:lnTo>
                    <a:pt x="1266" y="947"/>
                  </a:lnTo>
                  <a:lnTo>
                    <a:pt x="1234" y="933"/>
                  </a:lnTo>
                  <a:lnTo>
                    <a:pt x="1200" y="921"/>
                  </a:lnTo>
                  <a:lnTo>
                    <a:pt x="1165" y="910"/>
                  </a:lnTo>
                  <a:lnTo>
                    <a:pt x="1128" y="900"/>
                  </a:lnTo>
                  <a:lnTo>
                    <a:pt x="1090" y="892"/>
                  </a:lnTo>
                  <a:lnTo>
                    <a:pt x="1052" y="882"/>
                  </a:lnTo>
                  <a:lnTo>
                    <a:pt x="1052" y="567"/>
                  </a:lnTo>
                  <a:lnTo>
                    <a:pt x="1083" y="569"/>
                  </a:lnTo>
                  <a:lnTo>
                    <a:pt x="1110" y="574"/>
                  </a:lnTo>
                  <a:lnTo>
                    <a:pt x="1134" y="583"/>
                  </a:lnTo>
                  <a:lnTo>
                    <a:pt x="1154" y="593"/>
                  </a:lnTo>
                  <a:lnTo>
                    <a:pt x="1173" y="606"/>
                  </a:lnTo>
                  <a:lnTo>
                    <a:pt x="1190" y="620"/>
                  </a:lnTo>
                  <a:lnTo>
                    <a:pt x="1205" y="635"/>
                  </a:lnTo>
                  <a:lnTo>
                    <a:pt x="1218" y="650"/>
                  </a:lnTo>
                  <a:lnTo>
                    <a:pt x="1231" y="667"/>
                  </a:lnTo>
                  <a:lnTo>
                    <a:pt x="1243" y="682"/>
                  </a:lnTo>
                  <a:lnTo>
                    <a:pt x="1256" y="697"/>
                  </a:lnTo>
                  <a:lnTo>
                    <a:pt x="1267" y="711"/>
                  </a:lnTo>
                  <a:lnTo>
                    <a:pt x="1279" y="723"/>
                  </a:lnTo>
                  <a:lnTo>
                    <a:pt x="1293" y="733"/>
                  </a:lnTo>
                  <a:lnTo>
                    <a:pt x="1307" y="741"/>
                  </a:lnTo>
                  <a:lnTo>
                    <a:pt x="1323" y="746"/>
                  </a:lnTo>
                  <a:lnTo>
                    <a:pt x="1341" y="748"/>
                  </a:lnTo>
                  <a:lnTo>
                    <a:pt x="1362" y="746"/>
                  </a:lnTo>
                  <a:lnTo>
                    <a:pt x="1381" y="741"/>
                  </a:lnTo>
                  <a:lnTo>
                    <a:pt x="1398" y="732"/>
                  </a:lnTo>
                  <a:lnTo>
                    <a:pt x="1414" y="721"/>
                  </a:lnTo>
                  <a:lnTo>
                    <a:pt x="1427" y="706"/>
                  </a:lnTo>
                  <a:lnTo>
                    <a:pt x="1436" y="689"/>
                  </a:lnTo>
                  <a:lnTo>
                    <a:pt x="1443" y="668"/>
                  </a:lnTo>
                  <a:lnTo>
                    <a:pt x="1446" y="645"/>
                  </a:lnTo>
                  <a:lnTo>
                    <a:pt x="1443" y="615"/>
                  </a:lnTo>
                  <a:lnTo>
                    <a:pt x="1433" y="588"/>
                  </a:lnTo>
                  <a:lnTo>
                    <a:pt x="1420" y="562"/>
                  </a:lnTo>
                  <a:lnTo>
                    <a:pt x="1402" y="538"/>
                  </a:lnTo>
                  <a:lnTo>
                    <a:pt x="1380" y="516"/>
                  </a:lnTo>
                  <a:lnTo>
                    <a:pt x="1355" y="495"/>
                  </a:lnTo>
                  <a:lnTo>
                    <a:pt x="1327" y="478"/>
                  </a:lnTo>
                  <a:lnTo>
                    <a:pt x="1297" y="461"/>
                  </a:lnTo>
                  <a:lnTo>
                    <a:pt x="1266" y="446"/>
                  </a:lnTo>
                  <a:lnTo>
                    <a:pt x="1233" y="434"/>
                  </a:lnTo>
                  <a:lnTo>
                    <a:pt x="1201" y="424"/>
                  </a:lnTo>
                  <a:lnTo>
                    <a:pt x="1168" y="414"/>
                  </a:lnTo>
                  <a:lnTo>
                    <a:pt x="1136" y="407"/>
                  </a:lnTo>
                  <a:lnTo>
                    <a:pt x="1106" y="402"/>
                  </a:lnTo>
                  <a:lnTo>
                    <a:pt x="1078" y="399"/>
                  </a:lnTo>
                  <a:lnTo>
                    <a:pt x="1052" y="398"/>
                  </a:lnTo>
                  <a:lnTo>
                    <a:pt x="1052" y="308"/>
                  </a:lnTo>
                  <a:lnTo>
                    <a:pt x="1050" y="295"/>
                  </a:lnTo>
                  <a:lnTo>
                    <a:pt x="1046" y="281"/>
                  </a:lnTo>
                  <a:lnTo>
                    <a:pt x="1038" y="270"/>
                  </a:lnTo>
                  <a:lnTo>
                    <a:pt x="1028" y="260"/>
                  </a:lnTo>
                  <a:lnTo>
                    <a:pt x="1016" y="254"/>
                  </a:lnTo>
                  <a:lnTo>
                    <a:pt x="1003" y="252"/>
                  </a:lnTo>
                  <a:close/>
                  <a:moveTo>
                    <a:pt x="999" y="0"/>
                  </a:moveTo>
                  <a:lnTo>
                    <a:pt x="1081" y="3"/>
                  </a:lnTo>
                  <a:lnTo>
                    <a:pt x="1161" y="14"/>
                  </a:lnTo>
                  <a:lnTo>
                    <a:pt x="1239" y="29"/>
                  </a:lnTo>
                  <a:lnTo>
                    <a:pt x="1315" y="52"/>
                  </a:lnTo>
                  <a:lnTo>
                    <a:pt x="1388" y="79"/>
                  </a:lnTo>
                  <a:lnTo>
                    <a:pt x="1458" y="113"/>
                  </a:lnTo>
                  <a:lnTo>
                    <a:pt x="1525" y="151"/>
                  </a:lnTo>
                  <a:lnTo>
                    <a:pt x="1589" y="195"/>
                  </a:lnTo>
                  <a:lnTo>
                    <a:pt x="1649" y="243"/>
                  </a:lnTo>
                  <a:lnTo>
                    <a:pt x="1705" y="296"/>
                  </a:lnTo>
                  <a:lnTo>
                    <a:pt x="1758" y="352"/>
                  </a:lnTo>
                  <a:lnTo>
                    <a:pt x="1805" y="413"/>
                  </a:lnTo>
                  <a:lnTo>
                    <a:pt x="1849" y="477"/>
                  </a:lnTo>
                  <a:lnTo>
                    <a:pt x="1887" y="544"/>
                  </a:lnTo>
                  <a:lnTo>
                    <a:pt x="1920" y="615"/>
                  </a:lnTo>
                  <a:lnTo>
                    <a:pt x="1948" y="689"/>
                  </a:lnTo>
                  <a:lnTo>
                    <a:pt x="1970" y="765"/>
                  </a:lnTo>
                  <a:lnTo>
                    <a:pt x="1985" y="844"/>
                  </a:lnTo>
                  <a:lnTo>
                    <a:pt x="1995" y="924"/>
                  </a:lnTo>
                  <a:lnTo>
                    <a:pt x="1999" y="1006"/>
                  </a:lnTo>
                  <a:lnTo>
                    <a:pt x="1995" y="1089"/>
                  </a:lnTo>
                  <a:lnTo>
                    <a:pt x="1985" y="1169"/>
                  </a:lnTo>
                  <a:lnTo>
                    <a:pt x="1970" y="1247"/>
                  </a:lnTo>
                  <a:lnTo>
                    <a:pt x="1948" y="1324"/>
                  </a:lnTo>
                  <a:lnTo>
                    <a:pt x="1920" y="1397"/>
                  </a:lnTo>
                  <a:lnTo>
                    <a:pt x="1887" y="1468"/>
                  </a:lnTo>
                  <a:lnTo>
                    <a:pt x="1849" y="1535"/>
                  </a:lnTo>
                  <a:lnTo>
                    <a:pt x="1805" y="1600"/>
                  </a:lnTo>
                  <a:lnTo>
                    <a:pt x="1758" y="1660"/>
                  </a:lnTo>
                  <a:lnTo>
                    <a:pt x="1705" y="1717"/>
                  </a:lnTo>
                  <a:lnTo>
                    <a:pt x="1649" y="1769"/>
                  </a:lnTo>
                  <a:lnTo>
                    <a:pt x="1589" y="1818"/>
                  </a:lnTo>
                  <a:lnTo>
                    <a:pt x="1525" y="1861"/>
                  </a:lnTo>
                  <a:lnTo>
                    <a:pt x="1458" y="1899"/>
                  </a:lnTo>
                  <a:lnTo>
                    <a:pt x="1388" y="1933"/>
                  </a:lnTo>
                  <a:lnTo>
                    <a:pt x="1315" y="1961"/>
                  </a:lnTo>
                  <a:lnTo>
                    <a:pt x="1239" y="1982"/>
                  </a:lnTo>
                  <a:lnTo>
                    <a:pt x="1161" y="1999"/>
                  </a:lnTo>
                  <a:lnTo>
                    <a:pt x="1081" y="2008"/>
                  </a:lnTo>
                  <a:lnTo>
                    <a:pt x="999" y="2013"/>
                  </a:lnTo>
                  <a:lnTo>
                    <a:pt x="918" y="2008"/>
                  </a:lnTo>
                  <a:lnTo>
                    <a:pt x="837" y="1999"/>
                  </a:lnTo>
                  <a:lnTo>
                    <a:pt x="760" y="1982"/>
                  </a:lnTo>
                  <a:lnTo>
                    <a:pt x="683" y="1961"/>
                  </a:lnTo>
                  <a:lnTo>
                    <a:pt x="611" y="1933"/>
                  </a:lnTo>
                  <a:lnTo>
                    <a:pt x="541" y="1899"/>
                  </a:lnTo>
                  <a:lnTo>
                    <a:pt x="473" y="1861"/>
                  </a:lnTo>
                  <a:lnTo>
                    <a:pt x="409" y="1818"/>
                  </a:lnTo>
                  <a:lnTo>
                    <a:pt x="350" y="1769"/>
                  </a:lnTo>
                  <a:lnTo>
                    <a:pt x="293" y="1717"/>
                  </a:lnTo>
                  <a:lnTo>
                    <a:pt x="241" y="1660"/>
                  </a:lnTo>
                  <a:lnTo>
                    <a:pt x="193" y="1600"/>
                  </a:lnTo>
                  <a:lnTo>
                    <a:pt x="150" y="1535"/>
                  </a:lnTo>
                  <a:lnTo>
                    <a:pt x="112" y="1468"/>
                  </a:lnTo>
                  <a:lnTo>
                    <a:pt x="79" y="1397"/>
                  </a:lnTo>
                  <a:lnTo>
                    <a:pt x="51" y="1324"/>
                  </a:lnTo>
                  <a:lnTo>
                    <a:pt x="29" y="1247"/>
                  </a:lnTo>
                  <a:lnTo>
                    <a:pt x="13" y="1169"/>
                  </a:lnTo>
                  <a:lnTo>
                    <a:pt x="3" y="1089"/>
                  </a:lnTo>
                  <a:lnTo>
                    <a:pt x="0" y="1006"/>
                  </a:lnTo>
                  <a:lnTo>
                    <a:pt x="3" y="924"/>
                  </a:lnTo>
                  <a:lnTo>
                    <a:pt x="13" y="844"/>
                  </a:lnTo>
                  <a:lnTo>
                    <a:pt x="29" y="765"/>
                  </a:lnTo>
                  <a:lnTo>
                    <a:pt x="51" y="689"/>
                  </a:lnTo>
                  <a:lnTo>
                    <a:pt x="79" y="615"/>
                  </a:lnTo>
                  <a:lnTo>
                    <a:pt x="112" y="544"/>
                  </a:lnTo>
                  <a:lnTo>
                    <a:pt x="150" y="477"/>
                  </a:lnTo>
                  <a:lnTo>
                    <a:pt x="193" y="413"/>
                  </a:lnTo>
                  <a:lnTo>
                    <a:pt x="241" y="352"/>
                  </a:lnTo>
                  <a:lnTo>
                    <a:pt x="293" y="296"/>
                  </a:lnTo>
                  <a:lnTo>
                    <a:pt x="350" y="243"/>
                  </a:lnTo>
                  <a:lnTo>
                    <a:pt x="409" y="195"/>
                  </a:lnTo>
                  <a:lnTo>
                    <a:pt x="473" y="151"/>
                  </a:lnTo>
                  <a:lnTo>
                    <a:pt x="541" y="113"/>
                  </a:lnTo>
                  <a:lnTo>
                    <a:pt x="611" y="79"/>
                  </a:lnTo>
                  <a:lnTo>
                    <a:pt x="683" y="52"/>
                  </a:lnTo>
                  <a:lnTo>
                    <a:pt x="760" y="29"/>
                  </a:lnTo>
                  <a:lnTo>
                    <a:pt x="837" y="14"/>
                  </a:lnTo>
                  <a:lnTo>
                    <a:pt x="918" y="3"/>
                  </a:lnTo>
                  <a:lnTo>
                    <a:pt x="9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30" name="Freeform 38"/>
          <p:cNvSpPr>
            <a:spLocks noEditPoints="1"/>
          </p:cNvSpPr>
          <p:nvPr/>
        </p:nvSpPr>
        <p:spPr bwMode="auto">
          <a:xfrm>
            <a:off x="3050497" y="1235725"/>
            <a:ext cx="207302" cy="186788"/>
          </a:xfrm>
          <a:custGeom>
            <a:avLst/>
            <a:gdLst>
              <a:gd name="T0" fmla="*/ 1865 w 3455"/>
              <a:gd name="T1" fmla="*/ 2790 h 3111"/>
              <a:gd name="T2" fmla="*/ 2519 w 3455"/>
              <a:gd name="T3" fmla="*/ 1037 h 3111"/>
              <a:gd name="T4" fmla="*/ 1718 w 3455"/>
              <a:gd name="T5" fmla="*/ 2858 h 3111"/>
              <a:gd name="T6" fmla="*/ 1053 w 3455"/>
              <a:gd name="T7" fmla="*/ 1037 h 3111"/>
              <a:gd name="T8" fmla="*/ 1554 w 3455"/>
              <a:gd name="T9" fmla="*/ 2746 h 3111"/>
              <a:gd name="T10" fmla="*/ 177 w 3455"/>
              <a:gd name="T11" fmla="*/ 1037 h 3111"/>
              <a:gd name="T12" fmla="*/ 161 w 3455"/>
              <a:gd name="T13" fmla="*/ 921 h 3111"/>
              <a:gd name="T14" fmla="*/ 620 w 3455"/>
              <a:gd name="T15" fmla="*/ 188 h 3111"/>
              <a:gd name="T16" fmla="*/ 2562 w 3455"/>
              <a:gd name="T17" fmla="*/ 921 h 3111"/>
              <a:gd name="T18" fmla="*/ 2835 w 3455"/>
              <a:gd name="T19" fmla="*/ 187 h 3111"/>
              <a:gd name="T20" fmla="*/ 1100 w 3455"/>
              <a:gd name="T21" fmla="*/ 921 h 3111"/>
              <a:gd name="T22" fmla="*/ 1727 w 3455"/>
              <a:gd name="T23" fmla="*/ 148 h 3111"/>
              <a:gd name="T24" fmla="*/ 2459 w 3455"/>
              <a:gd name="T25" fmla="*/ 867 h 3111"/>
              <a:gd name="T26" fmla="*/ 1848 w 3455"/>
              <a:gd name="T27" fmla="*/ 115 h 3111"/>
              <a:gd name="T28" fmla="*/ 992 w 3455"/>
              <a:gd name="T29" fmla="*/ 871 h 3111"/>
              <a:gd name="T30" fmla="*/ 715 w 3455"/>
              <a:gd name="T31" fmla="*/ 115 h 3111"/>
              <a:gd name="T32" fmla="*/ 2822 w 3455"/>
              <a:gd name="T33" fmla="*/ 0 h 3111"/>
              <a:gd name="T34" fmla="*/ 2840 w 3455"/>
              <a:gd name="T35" fmla="*/ 3 h 3111"/>
              <a:gd name="T36" fmla="*/ 2843 w 3455"/>
              <a:gd name="T37" fmla="*/ 4 h 3111"/>
              <a:gd name="T38" fmla="*/ 2854 w 3455"/>
              <a:gd name="T39" fmla="*/ 9 h 3111"/>
              <a:gd name="T40" fmla="*/ 2862 w 3455"/>
              <a:gd name="T41" fmla="*/ 15 h 3111"/>
              <a:gd name="T42" fmla="*/ 2871 w 3455"/>
              <a:gd name="T43" fmla="*/ 27 h 3111"/>
              <a:gd name="T44" fmla="*/ 3448 w 3455"/>
              <a:gd name="T45" fmla="*/ 950 h 3111"/>
              <a:gd name="T46" fmla="*/ 3449 w 3455"/>
              <a:gd name="T47" fmla="*/ 953 h 3111"/>
              <a:gd name="T48" fmla="*/ 3451 w 3455"/>
              <a:gd name="T49" fmla="*/ 958 h 3111"/>
              <a:gd name="T50" fmla="*/ 3454 w 3455"/>
              <a:gd name="T51" fmla="*/ 966 h 3111"/>
              <a:gd name="T52" fmla="*/ 3455 w 3455"/>
              <a:gd name="T53" fmla="*/ 974 h 3111"/>
              <a:gd name="T54" fmla="*/ 3455 w 3455"/>
              <a:gd name="T55" fmla="*/ 982 h 3111"/>
              <a:gd name="T56" fmla="*/ 3454 w 3455"/>
              <a:gd name="T57" fmla="*/ 989 h 3111"/>
              <a:gd name="T58" fmla="*/ 3452 w 3455"/>
              <a:gd name="T59" fmla="*/ 997 h 3111"/>
              <a:gd name="T60" fmla="*/ 3449 w 3455"/>
              <a:gd name="T61" fmla="*/ 1007 h 3111"/>
              <a:gd name="T62" fmla="*/ 3446 w 3455"/>
              <a:gd name="T63" fmla="*/ 1011 h 3111"/>
              <a:gd name="T64" fmla="*/ 3442 w 3455"/>
              <a:gd name="T65" fmla="*/ 1016 h 3111"/>
              <a:gd name="T66" fmla="*/ 1771 w 3455"/>
              <a:gd name="T67" fmla="*/ 3091 h 3111"/>
              <a:gd name="T68" fmla="*/ 1765 w 3455"/>
              <a:gd name="T69" fmla="*/ 3097 h 3111"/>
              <a:gd name="T70" fmla="*/ 1754 w 3455"/>
              <a:gd name="T71" fmla="*/ 3103 h 3111"/>
              <a:gd name="T72" fmla="*/ 1748 w 3455"/>
              <a:gd name="T73" fmla="*/ 3108 h 3111"/>
              <a:gd name="T74" fmla="*/ 1727 w 3455"/>
              <a:gd name="T75" fmla="*/ 3111 h 3111"/>
              <a:gd name="T76" fmla="*/ 1706 w 3455"/>
              <a:gd name="T77" fmla="*/ 3105 h 3111"/>
              <a:gd name="T78" fmla="*/ 1701 w 3455"/>
              <a:gd name="T79" fmla="*/ 3103 h 3111"/>
              <a:gd name="T80" fmla="*/ 1683 w 3455"/>
              <a:gd name="T81" fmla="*/ 3090 h 3111"/>
              <a:gd name="T82" fmla="*/ 1683 w 3455"/>
              <a:gd name="T83" fmla="*/ 3090 h 3111"/>
              <a:gd name="T84" fmla="*/ 1682 w 3455"/>
              <a:gd name="T85" fmla="*/ 3089 h 3111"/>
              <a:gd name="T86" fmla="*/ 13 w 3455"/>
              <a:gd name="T87" fmla="*/ 1016 h 3111"/>
              <a:gd name="T88" fmla="*/ 10 w 3455"/>
              <a:gd name="T89" fmla="*/ 1011 h 3111"/>
              <a:gd name="T90" fmla="*/ 6 w 3455"/>
              <a:gd name="T91" fmla="*/ 1007 h 3111"/>
              <a:gd name="T92" fmla="*/ 5 w 3455"/>
              <a:gd name="T93" fmla="*/ 1004 h 3111"/>
              <a:gd name="T94" fmla="*/ 3 w 3455"/>
              <a:gd name="T95" fmla="*/ 997 h 3111"/>
              <a:gd name="T96" fmla="*/ 1 w 3455"/>
              <a:gd name="T97" fmla="*/ 989 h 3111"/>
              <a:gd name="T98" fmla="*/ 0 w 3455"/>
              <a:gd name="T99" fmla="*/ 982 h 3111"/>
              <a:gd name="T100" fmla="*/ 0 w 3455"/>
              <a:gd name="T101" fmla="*/ 974 h 3111"/>
              <a:gd name="T102" fmla="*/ 2 w 3455"/>
              <a:gd name="T103" fmla="*/ 966 h 3111"/>
              <a:gd name="T104" fmla="*/ 4 w 3455"/>
              <a:gd name="T105" fmla="*/ 958 h 3111"/>
              <a:gd name="T106" fmla="*/ 5 w 3455"/>
              <a:gd name="T107" fmla="*/ 954 h 3111"/>
              <a:gd name="T108" fmla="*/ 7 w 3455"/>
              <a:gd name="T109" fmla="*/ 952 h 3111"/>
              <a:gd name="T110" fmla="*/ 8 w 3455"/>
              <a:gd name="T111" fmla="*/ 949 h 3111"/>
              <a:gd name="T112" fmla="*/ 589 w 3455"/>
              <a:gd name="T113" fmla="*/ 21 h 3111"/>
              <a:gd name="T114" fmla="*/ 595 w 3455"/>
              <a:gd name="T115" fmla="*/ 14 h 3111"/>
              <a:gd name="T116" fmla="*/ 605 w 3455"/>
              <a:gd name="T117" fmla="*/ 7 h 3111"/>
              <a:gd name="T118" fmla="*/ 613 w 3455"/>
              <a:gd name="T119" fmla="*/ 4 h 3111"/>
              <a:gd name="T120" fmla="*/ 616 w 3455"/>
              <a:gd name="T121" fmla="*/ 3 h 3111"/>
              <a:gd name="T122" fmla="*/ 634 w 3455"/>
              <a:gd name="T123" fmla="*/ 0 h 3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5" h="3111">
                <a:moveTo>
                  <a:pt x="2519" y="1037"/>
                </a:moveTo>
                <a:lnTo>
                  <a:pt x="1865" y="2790"/>
                </a:lnTo>
                <a:lnTo>
                  <a:pt x="3278" y="1037"/>
                </a:lnTo>
                <a:lnTo>
                  <a:pt x="2519" y="1037"/>
                </a:lnTo>
                <a:close/>
                <a:moveTo>
                  <a:pt x="1053" y="1037"/>
                </a:moveTo>
                <a:lnTo>
                  <a:pt x="1718" y="2858"/>
                </a:lnTo>
                <a:lnTo>
                  <a:pt x="2396" y="1037"/>
                </a:lnTo>
                <a:lnTo>
                  <a:pt x="1053" y="1037"/>
                </a:lnTo>
                <a:close/>
                <a:moveTo>
                  <a:pt x="177" y="1037"/>
                </a:moveTo>
                <a:lnTo>
                  <a:pt x="1554" y="2746"/>
                </a:lnTo>
                <a:lnTo>
                  <a:pt x="930" y="1037"/>
                </a:lnTo>
                <a:lnTo>
                  <a:pt x="177" y="1037"/>
                </a:lnTo>
                <a:close/>
                <a:moveTo>
                  <a:pt x="620" y="188"/>
                </a:moveTo>
                <a:lnTo>
                  <a:pt x="161" y="921"/>
                </a:lnTo>
                <a:lnTo>
                  <a:pt x="888" y="921"/>
                </a:lnTo>
                <a:lnTo>
                  <a:pt x="620" y="188"/>
                </a:lnTo>
                <a:close/>
                <a:moveTo>
                  <a:pt x="2835" y="187"/>
                </a:moveTo>
                <a:lnTo>
                  <a:pt x="2562" y="921"/>
                </a:lnTo>
                <a:lnTo>
                  <a:pt x="3294" y="921"/>
                </a:lnTo>
                <a:lnTo>
                  <a:pt x="2835" y="187"/>
                </a:lnTo>
                <a:close/>
                <a:moveTo>
                  <a:pt x="1727" y="148"/>
                </a:moveTo>
                <a:lnTo>
                  <a:pt x="1100" y="921"/>
                </a:lnTo>
                <a:lnTo>
                  <a:pt x="2355" y="921"/>
                </a:lnTo>
                <a:lnTo>
                  <a:pt x="1727" y="148"/>
                </a:lnTo>
                <a:close/>
                <a:moveTo>
                  <a:pt x="1848" y="115"/>
                </a:moveTo>
                <a:lnTo>
                  <a:pt x="2459" y="867"/>
                </a:lnTo>
                <a:lnTo>
                  <a:pt x="2739" y="115"/>
                </a:lnTo>
                <a:lnTo>
                  <a:pt x="1848" y="115"/>
                </a:lnTo>
                <a:close/>
                <a:moveTo>
                  <a:pt x="715" y="115"/>
                </a:moveTo>
                <a:lnTo>
                  <a:pt x="992" y="871"/>
                </a:lnTo>
                <a:lnTo>
                  <a:pt x="1607" y="115"/>
                </a:lnTo>
                <a:lnTo>
                  <a:pt x="715" y="115"/>
                </a:lnTo>
                <a:close/>
                <a:moveTo>
                  <a:pt x="634" y="0"/>
                </a:moveTo>
                <a:lnTo>
                  <a:pt x="2822" y="0"/>
                </a:lnTo>
                <a:lnTo>
                  <a:pt x="2831" y="1"/>
                </a:lnTo>
                <a:lnTo>
                  <a:pt x="2840" y="3"/>
                </a:lnTo>
                <a:lnTo>
                  <a:pt x="2842" y="4"/>
                </a:lnTo>
                <a:lnTo>
                  <a:pt x="2843" y="4"/>
                </a:lnTo>
                <a:lnTo>
                  <a:pt x="2844" y="5"/>
                </a:lnTo>
                <a:lnTo>
                  <a:pt x="2854" y="9"/>
                </a:lnTo>
                <a:lnTo>
                  <a:pt x="2861" y="15"/>
                </a:lnTo>
                <a:lnTo>
                  <a:pt x="2862" y="15"/>
                </a:lnTo>
                <a:lnTo>
                  <a:pt x="2866" y="21"/>
                </a:lnTo>
                <a:lnTo>
                  <a:pt x="2871" y="27"/>
                </a:lnTo>
                <a:lnTo>
                  <a:pt x="3447" y="949"/>
                </a:lnTo>
                <a:lnTo>
                  <a:pt x="3448" y="950"/>
                </a:lnTo>
                <a:lnTo>
                  <a:pt x="3449" y="952"/>
                </a:lnTo>
                <a:lnTo>
                  <a:pt x="3449" y="953"/>
                </a:lnTo>
                <a:lnTo>
                  <a:pt x="3450" y="954"/>
                </a:lnTo>
                <a:lnTo>
                  <a:pt x="3451" y="958"/>
                </a:lnTo>
                <a:lnTo>
                  <a:pt x="3453" y="962"/>
                </a:lnTo>
                <a:lnTo>
                  <a:pt x="3454" y="966"/>
                </a:lnTo>
                <a:lnTo>
                  <a:pt x="3454" y="970"/>
                </a:lnTo>
                <a:lnTo>
                  <a:pt x="3455" y="974"/>
                </a:lnTo>
                <a:lnTo>
                  <a:pt x="3455" y="978"/>
                </a:lnTo>
                <a:lnTo>
                  <a:pt x="3455" y="982"/>
                </a:lnTo>
                <a:lnTo>
                  <a:pt x="3455" y="985"/>
                </a:lnTo>
                <a:lnTo>
                  <a:pt x="3454" y="989"/>
                </a:lnTo>
                <a:lnTo>
                  <a:pt x="3454" y="994"/>
                </a:lnTo>
                <a:lnTo>
                  <a:pt x="3452" y="997"/>
                </a:lnTo>
                <a:lnTo>
                  <a:pt x="3450" y="1004"/>
                </a:lnTo>
                <a:lnTo>
                  <a:pt x="3449" y="1007"/>
                </a:lnTo>
                <a:lnTo>
                  <a:pt x="3447" y="1009"/>
                </a:lnTo>
                <a:lnTo>
                  <a:pt x="3446" y="1011"/>
                </a:lnTo>
                <a:lnTo>
                  <a:pt x="3444" y="1014"/>
                </a:lnTo>
                <a:lnTo>
                  <a:pt x="3442" y="1016"/>
                </a:lnTo>
                <a:lnTo>
                  <a:pt x="1772" y="3090"/>
                </a:lnTo>
                <a:lnTo>
                  <a:pt x="1771" y="3091"/>
                </a:lnTo>
                <a:lnTo>
                  <a:pt x="1770" y="3092"/>
                </a:lnTo>
                <a:lnTo>
                  <a:pt x="1765" y="3097"/>
                </a:lnTo>
                <a:lnTo>
                  <a:pt x="1757" y="3101"/>
                </a:lnTo>
                <a:lnTo>
                  <a:pt x="1754" y="3103"/>
                </a:lnTo>
                <a:lnTo>
                  <a:pt x="1750" y="3105"/>
                </a:lnTo>
                <a:lnTo>
                  <a:pt x="1748" y="3108"/>
                </a:lnTo>
                <a:lnTo>
                  <a:pt x="1737" y="3110"/>
                </a:lnTo>
                <a:lnTo>
                  <a:pt x="1727" y="3111"/>
                </a:lnTo>
                <a:lnTo>
                  <a:pt x="1716" y="3110"/>
                </a:lnTo>
                <a:lnTo>
                  <a:pt x="1706" y="3105"/>
                </a:lnTo>
                <a:lnTo>
                  <a:pt x="1703" y="3104"/>
                </a:lnTo>
                <a:lnTo>
                  <a:pt x="1701" y="3103"/>
                </a:lnTo>
                <a:lnTo>
                  <a:pt x="1691" y="3097"/>
                </a:lnTo>
                <a:lnTo>
                  <a:pt x="1683" y="3090"/>
                </a:lnTo>
                <a:lnTo>
                  <a:pt x="1683" y="3090"/>
                </a:lnTo>
                <a:lnTo>
                  <a:pt x="1683" y="3090"/>
                </a:lnTo>
                <a:lnTo>
                  <a:pt x="1682" y="3089"/>
                </a:lnTo>
                <a:lnTo>
                  <a:pt x="1682" y="3089"/>
                </a:lnTo>
                <a:lnTo>
                  <a:pt x="1682" y="3089"/>
                </a:lnTo>
                <a:lnTo>
                  <a:pt x="13" y="1016"/>
                </a:lnTo>
                <a:lnTo>
                  <a:pt x="12" y="1014"/>
                </a:lnTo>
                <a:lnTo>
                  <a:pt x="10" y="1011"/>
                </a:lnTo>
                <a:lnTo>
                  <a:pt x="8" y="1009"/>
                </a:lnTo>
                <a:lnTo>
                  <a:pt x="6" y="1007"/>
                </a:lnTo>
                <a:lnTo>
                  <a:pt x="6" y="1005"/>
                </a:lnTo>
                <a:lnTo>
                  <a:pt x="5" y="1004"/>
                </a:lnTo>
                <a:lnTo>
                  <a:pt x="4" y="1001"/>
                </a:lnTo>
                <a:lnTo>
                  <a:pt x="3" y="997"/>
                </a:lnTo>
                <a:lnTo>
                  <a:pt x="2" y="994"/>
                </a:lnTo>
                <a:lnTo>
                  <a:pt x="1" y="989"/>
                </a:lnTo>
                <a:lnTo>
                  <a:pt x="0" y="985"/>
                </a:lnTo>
                <a:lnTo>
                  <a:pt x="0" y="982"/>
                </a:lnTo>
                <a:lnTo>
                  <a:pt x="0" y="978"/>
                </a:lnTo>
                <a:lnTo>
                  <a:pt x="0" y="974"/>
                </a:lnTo>
                <a:lnTo>
                  <a:pt x="1" y="970"/>
                </a:lnTo>
                <a:lnTo>
                  <a:pt x="2" y="966"/>
                </a:lnTo>
                <a:lnTo>
                  <a:pt x="3" y="962"/>
                </a:lnTo>
                <a:lnTo>
                  <a:pt x="4" y="958"/>
                </a:lnTo>
                <a:lnTo>
                  <a:pt x="5" y="956"/>
                </a:lnTo>
                <a:lnTo>
                  <a:pt x="5" y="954"/>
                </a:lnTo>
                <a:lnTo>
                  <a:pt x="6" y="953"/>
                </a:lnTo>
                <a:lnTo>
                  <a:pt x="7" y="952"/>
                </a:lnTo>
                <a:lnTo>
                  <a:pt x="7" y="950"/>
                </a:lnTo>
                <a:lnTo>
                  <a:pt x="8" y="949"/>
                </a:lnTo>
                <a:lnTo>
                  <a:pt x="584" y="27"/>
                </a:lnTo>
                <a:lnTo>
                  <a:pt x="589" y="21"/>
                </a:lnTo>
                <a:lnTo>
                  <a:pt x="594" y="15"/>
                </a:lnTo>
                <a:lnTo>
                  <a:pt x="595" y="14"/>
                </a:lnTo>
                <a:lnTo>
                  <a:pt x="600" y="10"/>
                </a:lnTo>
                <a:lnTo>
                  <a:pt x="605" y="7"/>
                </a:lnTo>
                <a:lnTo>
                  <a:pt x="612" y="5"/>
                </a:lnTo>
                <a:lnTo>
                  <a:pt x="613" y="4"/>
                </a:lnTo>
                <a:lnTo>
                  <a:pt x="614" y="3"/>
                </a:lnTo>
                <a:lnTo>
                  <a:pt x="616" y="3"/>
                </a:lnTo>
                <a:lnTo>
                  <a:pt x="624" y="1"/>
                </a:lnTo>
                <a:lnTo>
                  <a:pt x="63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6"/>
          <p:cNvSpPr>
            <a:spLocks noEditPoints="1"/>
          </p:cNvSpPr>
          <p:nvPr/>
        </p:nvSpPr>
        <p:spPr bwMode="auto">
          <a:xfrm>
            <a:off x="3611833" y="1230832"/>
            <a:ext cx="193895" cy="196576"/>
          </a:xfrm>
          <a:custGeom>
            <a:avLst/>
            <a:gdLst>
              <a:gd name="T0" fmla="*/ 1686 w 3263"/>
              <a:gd name="T1" fmla="*/ 759 h 3314"/>
              <a:gd name="T2" fmla="*/ 1577 w 3263"/>
              <a:gd name="T3" fmla="*/ 794 h 3314"/>
              <a:gd name="T4" fmla="*/ 1496 w 3263"/>
              <a:gd name="T5" fmla="*/ 850 h 3314"/>
              <a:gd name="T6" fmla="*/ 1439 w 3263"/>
              <a:gd name="T7" fmla="*/ 920 h 3314"/>
              <a:gd name="T8" fmla="*/ 1403 w 3263"/>
              <a:gd name="T9" fmla="*/ 1000 h 3314"/>
              <a:gd name="T10" fmla="*/ 1384 w 3263"/>
              <a:gd name="T11" fmla="*/ 1081 h 3314"/>
              <a:gd name="T12" fmla="*/ 1379 w 3263"/>
              <a:gd name="T13" fmla="*/ 1156 h 3314"/>
              <a:gd name="T14" fmla="*/ 1192 w 3263"/>
              <a:gd name="T15" fmla="*/ 1715 h 3314"/>
              <a:gd name="T16" fmla="*/ 1772 w 3263"/>
              <a:gd name="T17" fmla="*/ 2676 h 3314"/>
              <a:gd name="T18" fmla="*/ 2072 w 3263"/>
              <a:gd name="T19" fmla="*/ 1376 h 3314"/>
              <a:gd name="T20" fmla="*/ 1774 w 3263"/>
              <a:gd name="T21" fmla="*/ 1153 h 3314"/>
              <a:gd name="T22" fmla="*/ 1795 w 3263"/>
              <a:gd name="T23" fmla="*/ 1107 h 3314"/>
              <a:gd name="T24" fmla="*/ 1831 w 3263"/>
              <a:gd name="T25" fmla="*/ 1087 h 3314"/>
              <a:gd name="T26" fmla="*/ 2066 w 3263"/>
              <a:gd name="T27" fmla="*/ 1084 h 3314"/>
              <a:gd name="T28" fmla="*/ 1632 w 3263"/>
              <a:gd name="T29" fmla="*/ 0 h 3314"/>
              <a:gd name="T30" fmla="*/ 1935 w 3263"/>
              <a:gd name="T31" fmla="*/ 29 h 3314"/>
              <a:gd name="T32" fmla="*/ 2221 w 3263"/>
              <a:gd name="T33" fmla="*/ 112 h 3314"/>
              <a:gd name="T34" fmla="*/ 2482 w 3263"/>
              <a:gd name="T35" fmla="*/ 243 h 3314"/>
              <a:gd name="T36" fmla="*/ 2715 w 3263"/>
              <a:gd name="T37" fmla="*/ 418 h 3314"/>
              <a:gd name="T38" fmla="*/ 2912 w 3263"/>
              <a:gd name="T39" fmla="*/ 632 h 3314"/>
              <a:gd name="T40" fmla="*/ 3072 w 3263"/>
              <a:gd name="T41" fmla="*/ 879 h 3314"/>
              <a:gd name="T42" fmla="*/ 3186 w 3263"/>
              <a:gd name="T43" fmla="*/ 1153 h 3314"/>
              <a:gd name="T44" fmla="*/ 3250 w 3263"/>
              <a:gd name="T45" fmla="*/ 1450 h 3314"/>
              <a:gd name="T46" fmla="*/ 3259 w 3263"/>
              <a:gd name="T47" fmla="*/ 1762 h 3314"/>
              <a:gd name="T48" fmla="*/ 3214 w 3263"/>
              <a:gd name="T49" fmla="*/ 2064 h 3314"/>
              <a:gd name="T50" fmla="*/ 3115 w 3263"/>
              <a:gd name="T51" fmla="*/ 2346 h 3314"/>
              <a:gd name="T52" fmla="*/ 2971 w 3263"/>
              <a:gd name="T53" fmla="*/ 2603 h 3314"/>
              <a:gd name="T54" fmla="*/ 2785 w 3263"/>
              <a:gd name="T55" fmla="*/ 2828 h 3314"/>
              <a:gd name="T56" fmla="*/ 2562 w 3263"/>
              <a:gd name="T57" fmla="*/ 3017 h 3314"/>
              <a:gd name="T58" fmla="*/ 2310 w 3263"/>
              <a:gd name="T59" fmla="*/ 3163 h 3314"/>
              <a:gd name="T60" fmla="*/ 2033 w 3263"/>
              <a:gd name="T61" fmla="*/ 3263 h 3314"/>
              <a:gd name="T62" fmla="*/ 1735 w 3263"/>
              <a:gd name="T63" fmla="*/ 3310 h 3314"/>
              <a:gd name="T64" fmla="*/ 1427 w 3263"/>
              <a:gd name="T65" fmla="*/ 3301 h 3314"/>
              <a:gd name="T66" fmla="*/ 1135 w 3263"/>
              <a:gd name="T67" fmla="*/ 3235 h 3314"/>
              <a:gd name="T68" fmla="*/ 865 w 3263"/>
              <a:gd name="T69" fmla="*/ 3119 h 3314"/>
              <a:gd name="T70" fmla="*/ 622 w 3263"/>
              <a:gd name="T71" fmla="*/ 2958 h 3314"/>
              <a:gd name="T72" fmla="*/ 412 w 3263"/>
              <a:gd name="T73" fmla="*/ 2757 h 3314"/>
              <a:gd name="T74" fmla="*/ 240 w 3263"/>
              <a:gd name="T75" fmla="*/ 2520 h 3314"/>
              <a:gd name="T76" fmla="*/ 110 w 3263"/>
              <a:gd name="T77" fmla="*/ 2255 h 3314"/>
              <a:gd name="T78" fmla="*/ 29 w 3263"/>
              <a:gd name="T79" fmla="*/ 1966 h 3314"/>
              <a:gd name="T80" fmla="*/ 0 w 3263"/>
              <a:gd name="T81" fmla="*/ 1657 h 3314"/>
              <a:gd name="T82" fmla="*/ 29 w 3263"/>
              <a:gd name="T83" fmla="*/ 1348 h 3314"/>
              <a:gd name="T84" fmla="*/ 110 w 3263"/>
              <a:gd name="T85" fmla="*/ 1059 h 3314"/>
              <a:gd name="T86" fmla="*/ 240 w 3263"/>
              <a:gd name="T87" fmla="*/ 794 h 3314"/>
              <a:gd name="T88" fmla="*/ 412 w 3263"/>
              <a:gd name="T89" fmla="*/ 557 h 3314"/>
              <a:gd name="T90" fmla="*/ 622 w 3263"/>
              <a:gd name="T91" fmla="*/ 356 h 3314"/>
              <a:gd name="T92" fmla="*/ 865 w 3263"/>
              <a:gd name="T93" fmla="*/ 195 h 3314"/>
              <a:gd name="T94" fmla="*/ 1135 w 3263"/>
              <a:gd name="T95" fmla="*/ 79 h 3314"/>
              <a:gd name="T96" fmla="*/ 1427 w 3263"/>
              <a:gd name="T97" fmla="*/ 13 h 3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63" h="3314">
                <a:moveTo>
                  <a:pt x="1776" y="753"/>
                </a:moveTo>
                <a:lnTo>
                  <a:pt x="1729" y="754"/>
                </a:lnTo>
                <a:lnTo>
                  <a:pt x="1686" y="759"/>
                </a:lnTo>
                <a:lnTo>
                  <a:pt x="1646" y="769"/>
                </a:lnTo>
                <a:lnTo>
                  <a:pt x="1610" y="780"/>
                </a:lnTo>
                <a:lnTo>
                  <a:pt x="1577" y="794"/>
                </a:lnTo>
                <a:lnTo>
                  <a:pt x="1547" y="810"/>
                </a:lnTo>
                <a:lnTo>
                  <a:pt x="1521" y="829"/>
                </a:lnTo>
                <a:lnTo>
                  <a:pt x="1496" y="850"/>
                </a:lnTo>
                <a:lnTo>
                  <a:pt x="1475" y="871"/>
                </a:lnTo>
                <a:lnTo>
                  <a:pt x="1456" y="895"/>
                </a:lnTo>
                <a:lnTo>
                  <a:pt x="1439" y="920"/>
                </a:lnTo>
                <a:lnTo>
                  <a:pt x="1426" y="946"/>
                </a:lnTo>
                <a:lnTo>
                  <a:pt x="1413" y="973"/>
                </a:lnTo>
                <a:lnTo>
                  <a:pt x="1403" y="1000"/>
                </a:lnTo>
                <a:lnTo>
                  <a:pt x="1395" y="1027"/>
                </a:lnTo>
                <a:lnTo>
                  <a:pt x="1389" y="1054"/>
                </a:lnTo>
                <a:lnTo>
                  <a:pt x="1384" y="1081"/>
                </a:lnTo>
                <a:lnTo>
                  <a:pt x="1381" y="1107"/>
                </a:lnTo>
                <a:lnTo>
                  <a:pt x="1379" y="1132"/>
                </a:lnTo>
                <a:lnTo>
                  <a:pt x="1379" y="1156"/>
                </a:lnTo>
                <a:lnTo>
                  <a:pt x="1379" y="1376"/>
                </a:lnTo>
                <a:lnTo>
                  <a:pt x="1192" y="1376"/>
                </a:lnTo>
                <a:lnTo>
                  <a:pt x="1192" y="1715"/>
                </a:lnTo>
                <a:lnTo>
                  <a:pt x="1379" y="1715"/>
                </a:lnTo>
                <a:lnTo>
                  <a:pt x="1379" y="2676"/>
                </a:lnTo>
                <a:lnTo>
                  <a:pt x="1772" y="2676"/>
                </a:lnTo>
                <a:lnTo>
                  <a:pt x="1772" y="1715"/>
                </a:lnTo>
                <a:lnTo>
                  <a:pt x="2037" y="1715"/>
                </a:lnTo>
                <a:lnTo>
                  <a:pt x="2072" y="1376"/>
                </a:lnTo>
                <a:lnTo>
                  <a:pt x="1772" y="1376"/>
                </a:lnTo>
                <a:lnTo>
                  <a:pt x="1772" y="1176"/>
                </a:lnTo>
                <a:lnTo>
                  <a:pt x="1774" y="1153"/>
                </a:lnTo>
                <a:lnTo>
                  <a:pt x="1779" y="1135"/>
                </a:lnTo>
                <a:lnTo>
                  <a:pt x="1786" y="1119"/>
                </a:lnTo>
                <a:lnTo>
                  <a:pt x="1795" y="1107"/>
                </a:lnTo>
                <a:lnTo>
                  <a:pt x="1806" y="1097"/>
                </a:lnTo>
                <a:lnTo>
                  <a:pt x="1819" y="1091"/>
                </a:lnTo>
                <a:lnTo>
                  <a:pt x="1831" y="1087"/>
                </a:lnTo>
                <a:lnTo>
                  <a:pt x="1843" y="1085"/>
                </a:lnTo>
                <a:lnTo>
                  <a:pt x="1855" y="1084"/>
                </a:lnTo>
                <a:lnTo>
                  <a:pt x="2066" y="1084"/>
                </a:lnTo>
                <a:lnTo>
                  <a:pt x="2066" y="754"/>
                </a:lnTo>
                <a:lnTo>
                  <a:pt x="1776" y="753"/>
                </a:lnTo>
                <a:close/>
                <a:moveTo>
                  <a:pt x="1632" y="0"/>
                </a:moveTo>
                <a:lnTo>
                  <a:pt x="1735" y="4"/>
                </a:lnTo>
                <a:lnTo>
                  <a:pt x="1836" y="13"/>
                </a:lnTo>
                <a:lnTo>
                  <a:pt x="1935" y="29"/>
                </a:lnTo>
                <a:lnTo>
                  <a:pt x="2033" y="51"/>
                </a:lnTo>
                <a:lnTo>
                  <a:pt x="2128" y="79"/>
                </a:lnTo>
                <a:lnTo>
                  <a:pt x="2221" y="112"/>
                </a:lnTo>
                <a:lnTo>
                  <a:pt x="2310" y="151"/>
                </a:lnTo>
                <a:lnTo>
                  <a:pt x="2398" y="195"/>
                </a:lnTo>
                <a:lnTo>
                  <a:pt x="2482" y="243"/>
                </a:lnTo>
                <a:lnTo>
                  <a:pt x="2562" y="297"/>
                </a:lnTo>
                <a:lnTo>
                  <a:pt x="2640" y="356"/>
                </a:lnTo>
                <a:lnTo>
                  <a:pt x="2715" y="418"/>
                </a:lnTo>
                <a:lnTo>
                  <a:pt x="2785" y="486"/>
                </a:lnTo>
                <a:lnTo>
                  <a:pt x="2850" y="557"/>
                </a:lnTo>
                <a:lnTo>
                  <a:pt x="2912" y="632"/>
                </a:lnTo>
                <a:lnTo>
                  <a:pt x="2971" y="711"/>
                </a:lnTo>
                <a:lnTo>
                  <a:pt x="3024" y="794"/>
                </a:lnTo>
                <a:lnTo>
                  <a:pt x="3072" y="879"/>
                </a:lnTo>
                <a:lnTo>
                  <a:pt x="3115" y="968"/>
                </a:lnTo>
                <a:lnTo>
                  <a:pt x="3153" y="1059"/>
                </a:lnTo>
                <a:lnTo>
                  <a:pt x="3186" y="1153"/>
                </a:lnTo>
                <a:lnTo>
                  <a:pt x="3214" y="1250"/>
                </a:lnTo>
                <a:lnTo>
                  <a:pt x="3235" y="1348"/>
                </a:lnTo>
                <a:lnTo>
                  <a:pt x="3250" y="1450"/>
                </a:lnTo>
                <a:lnTo>
                  <a:pt x="3259" y="1552"/>
                </a:lnTo>
                <a:lnTo>
                  <a:pt x="3263" y="1657"/>
                </a:lnTo>
                <a:lnTo>
                  <a:pt x="3259" y="1762"/>
                </a:lnTo>
                <a:lnTo>
                  <a:pt x="3250" y="1864"/>
                </a:lnTo>
                <a:lnTo>
                  <a:pt x="3235" y="1966"/>
                </a:lnTo>
                <a:lnTo>
                  <a:pt x="3214" y="2064"/>
                </a:lnTo>
                <a:lnTo>
                  <a:pt x="3186" y="2161"/>
                </a:lnTo>
                <a:lnTo>
                  <a:pt x="3153" y="2255"/>
                </a:lnTo>
                <a:lnTo>
                  <a:pt x="3115" y="2346"/>
                </a:lnTo>
                <a:lnTo>
                  <a:pt x="3072" y="2435"/>
                </a:lnTo>
                <a:lnTo>
                  <a:pt x="3024" y="2520"/>
                </a:lnTo>
                <a:lnTo>
                  <a:pt x="2971" y="2603"/>
                </a:lnTo>
                <a:lnTo>
                  <a:pt x="2912" y="2682"/>
                </a:lnTo>
                <a:lnTo>
                  <a:pt x="2850" y="2757"/>
                </a:lnTo>
                <a:lnTo>
                  <a:pt x="2785" y="2828"/>
                </a:lnTo>
                <a:lnTo>
                  <a:pt x="2715" y="2895"/>
                </a:lnTo>
                <a:lnTo>
                  <a:pt x="2640" y="2958"/>
                </a:lnTo>
                <a:lnTo>
                  <a:pt x="2562" y="3017"/>
                </a:lnTo>
                <a:lnTo>
                  <a:pt x="2482" y="3071"/>
                </a:lnTo>
                <a:lnTo>
                  <a:pt x="2398" y="3119"/>
                </a:lnTo>
                <a:lnTo>
                  <a:pt x="2310" y="3163"/>
                </a:lnTo>
                <a:lnTo>
                  <a:pt x="2221" y="3202"/>
                </a:lnTo>
                <a:lnTo>
                  <a:pt x="2128" y="3235"/>
                </a:lnTo>
                <a:lnTo>
                  <a:pt x="2033" y="3263"/>
                </a:lnTo>
                <a:lnTo>
                  <a:pt x="1935" y="3285"/>
                </a:lnTo>
                <a:lnTo>
                  <a:pt x="1836" y="3301"/>
                </a:lnTo>
                <a:lnTo>
                  <a:pt x="1735" y="3310"/>
                </a:lnTo>
                <a:lnTo>
                  <a:pt x="1632" y="3314"/>
                </a:lnTo>
                <a:lnTo>
                  <a:pt x="1529" y="3310"/>
                </a:lnTo>
                <a:lnTo>
                  <a:pt x="1427" y="3301"/>
                </a:lnTo>
                <a:lnTo>
                  <a:pt x="1328" y="3285"/>
                </a:lnTo>
                <a:lnTo>
                  <a:pt x="1231" y="3263"/>
                </a:lnTo>
                <a:lnTo>
                  <a:pt x="1135" y="3235"/>
                </a:lnTo>
                <a:lnTo>
                  <a:pt x="1043" y="3202"/>
                </a:lnTo>
                <a:lnTo>
                  <a:pt x="952" y="3163"/>
                </a:lnTo>
                <a:lnTo>
                  <a:pt x="865" y="3119"/>
                </a:lnTo>
                <a:lnTo>
                  <a:pt x="781" y="3071"/>
                </a:lnTo>
                <a:lnTo>
                  <a:pt x="700" y="3017"/>
                </a:lnTo>
                <a:lnTo>
                  <a:pt x="622" y="2958"/>
                </a:lnTo>
                <a:lnTo>
                  <a:pt x="549" y="2895"/>
                </a:lnTo>
                <a:lnTo>
                  <a:pt x="479" y="2828"/>
                </a:lnTo>
                <a:lnTo>
                  <a:pt x="412" y="2757"/>
                </a:lnTo>
                <a:lnTo>
                  <a:pt x="350" y="2682"/>
                </a:lnTo>
                <a:lnTo>
                  <a:pt x="293" y="2603"/>
                </a:lnTo>
                <a:lnTo>
                  <a:pt x="240" y="2520"/>
                </a:lnTo>
                <a:lnTo>
                  <a:pt x="192" y="2435"/>
                </a:lnTo>
                <a:lnTo>
                  <a:pt x="148" y="2346"/>
                </a:lnTo>
                <a:lnTo>
                  <a:pt x="110" y="2255"/>
                </a:lnTo>
                <a:lnTo>
                  <a:pt x="78" y="2161"/>
                </a:lnTo>
                <a:lnTo>
                  <a:pt x="50" y="2064"/>
                </a:lnTo>
                <a:lnTo>
                  <a:pt x="29" y="1966"/>
                </a:lnTo>
                <a:lnTo>
                  <a:pt x="13" y="1864"/>
                </a:lnTo>
                <a:lnTo>
                  <a:pt x="3" y="1762"/>
                </a:lnTo>
                <a:lnTo>
                  <a:pt x="0" y="1657"/>
                </a:lnTo>
                <a:lnTo>
                  <a:pt x="3" y="1552"/>
                </a:lnTo>
                <a:lnTo>
                  <a:pt x="13" y="1450"/>
                </a:lnTo>
                <a:lnTo>
                  <a:pt x="29" y="1348"/>
                </a:lnTo>
                <a:lnTo>
                  <a:pt x="50" y="1250"/>
                </a:lnTo>
                <a:lnTo>
                  <a:pt x="78" y="1153"/>
                </a:lnTo>
                <a:lnTo>
                  <a:pt x="110" y="1059"/>
                </a:lnTo>
                <a:lnTo>
                  <a:pt x="148" y="968"/>
                </a:lnTo>
                <a:lnTo>
                  <a:pt x="192" y="879"/>
                </a:lnTo>
                <a:lnTo>
                  <a:pt x="240" y="794"/>
                </a:lnTo>
                <a:lnTo>
                  <a:pt x="293" y="711"/>
                </a:lnTo>
                <a:lnTo>
                  <a:pt x="350" y="632"/>
                </a:lnTo>
                <a:lnTo>
                  <a:pt x="412" y="557"/>
                </a:lnTo>
                <a:lnTo>
                  <a:pt x="479" y="486"/>
                </a:lnTo>
                <a:lnTo>
                  <a:pt x="549" y="418"/>
                </a:lnTo>
                <a:lnTo>
                  <a:pt x="622" y="356"/>
                </a:lnTo>
                <a:lnTo>
                  <a:pt x="700" y="297"/>
                </a:lnTo>
                <a:lnTo>
                  <a:pt x="781" y="243"/>
                </a:lnTo>
                <a:lnTo>
                  <a:pt x="865" y="195"/>
                </a:lnTo>
                <a:lnTo>
                  <a:pt x="952" y="151"/>
                </a:lnTo>
                <a:lnTo>
                  <a:pt x="1043" y="112"/>
                </a:lnTo>
                <a:lnTo>
                  <a:pt x="1135" y="79"/>
                </a:lnTo>
                <a:lnTo>
                  <a:pt x="1231" y="51"/>
                </a:lnTo>
                <a:lnTo>
                  <a:pt x="1328" y="29"/>
                </a:lnTo>
                <a:lnTo>
                  <a:pt x="1427" y="13"/>
                </a:lnTo>
                <a:lnTo>
                  <a:pt x="1529" y="4"/>
                </a:lnTo>
                <a:lnTo>
                  <a:pt x="163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11"/>
          <p:cNvSpPr>
            <a:spLocks noEditPoints="1"/>
          </p:cNvSpPr>
          <p:nvPr/>
        </p:nvSpPr>
        <p:spPr bwMode="auto">
          <a:xfrm>
            <a:off x="4159763" y="1227704"/>
            <a:ext cx="202830" cy="202830"/>
          </a:xfrm>
          <a:custGeom>
            <a:avLst/>
            <a:gdLst>
              <a:gd name="T0" fmla="*/ 683 w 3405"/>
              <a:gd name="T1" fmla="*/ 1266 h 3405"/>
              <a:gd name="T2" fmla="*/ 694 w 3405"/>
              <a:gd name="T3" fmla="*/ 2293 h 3405"/>
              <a:gd name="T4" fmla="*/ 747 w 3405"/>
              <a:gd name="T5" fmla="*/ 2369 h 3405"/>
              <a:gd name="T6" fmla="*/ 832 w 3405"/>
              <a:gd name="T7" fmla="*/ 2410 h 3405"/>
              <a:gd name="T8" fmla="*/ 2573 w 3405"/>
              <a:gd name="T9" fmla="*/ 2410 h 3405"/>
              <a:gd name="T10" fmla="*/ 2658 w 3405"/>
              <a:gd name="T11" fmla="*/ 2369 h 3405"/>
              <a:gd name="T12" fmla="*/ 2711 w 3405"/>
              <a:gd name="T13" fmla="*/ 2293 h 3405"/>
              <a:gd name="T14" fmla="*/ 2722 w 3405"/>
              <a:gd name="T15" fmla="*/ 2230 h 3405"/>
              <a:gd name="T16" fmla="*/ 2720 w 3405"/>
              <a:gd name="T17" fmla="*/ 1235 h 3405"/>
              <a:gd name="T18" fmla="*/ 1749 w 3405"/>
              <a:gd name="T19" fmla="*/ 1840 h 3405"/>
              <a:gd name="T20" fmla="*/ 1703 w 3405"/>
              <a:gd name="T21" fmla="*/ 1851 h 3405"/>
              <a:gd name="T22" fmla="*/ 1677 w 3405"/>
              <a:gd name="T23" fmla="*/ 1848 h 3405"/>
              <a:gd name="T24" fmla="*/ 1648 w 3405"/>
              <a:gd name="T25" fmla="*/ 1835 h 3405"/>
              <a:gd name="T26" fmla="*/ 695 w 3405"/>
              <a:gd name="T27" fmla="*/ 1227 h 3405"/>
              <a:gd name="T28" fmla="*/ 1701 w 3405"/>
              <a:gd name="T29" fmla="*/ 0 h 3405"/>
              <a:gd name="T30" fmla="*/ 2008 w 3405"/>
              <a:gd name="T31" fmla="*/ 28 h 3405"/>
              <a:gd name="T32" fmla="*/ 2296 w 3405"/>
              <a:gd name="T33" fmla="*/ 107 h 3405"/>
              <a:gd name="T34" fmla="*/ 2562 w 3405"/>
              <a:gd name="T35" fmla="*/ 232 h 3405"/>
              <a:gd name="T36" fmla="*/ 2800 w 3405"/>
              <a:gd name="T37" fmla="*/ 400 h 3405"/>
              <a:gd name="T38" fmla="*/ 3005 w 3405"/>
              <a:gd name="T39" fmla="*/ 606 h 3405"/>
              <a:gd name="T40" fmla="*/ 3173 w 3405"/>
              <a:gd name="T41" fmla="*/ 844 h 3405"/>
              <a:gd name="T42" fmla="*/ 3298 w 3405"/>
              <a:gd name="T43" fmla="*/ 1109 h 3405"/>
              <a:gd name="T44" fmla="*/ 3378 w 3405"/>
              <a:gd name="T45" fmla="*/ 1397 h 3405"/>
              <a:gd name="T46" fmla="*/ 3405 w 3405"/>
              <a:gd name="T47" fmla="*/ 1703 h 3405"/>
              <a:gd name="T48" fmla="*/ 3378 w 3405"/>
              <a:gd name="T49" fmla="*/ 2008 h 3405"/>
              <a:gd name="T50" fmla="*/ 3298 w 3405"/>
              <a:gd name="T51" fmla="*/ 2297 h 3405"/>
              <a:gd name="T52" fmla="*/ 3173 w 3405"/>
              <a:gd name="T53" fmla="*/ 2562 h 3405"/>
              <a:gd name="T54" fmla="*/ 3005 w 3405"/>
              <a:gd name="T55" fmla="*/ 2800 h 3405"/>
              <a:gd name="T56" fmla="*/ 2800 w 3405"/>
              <a:gd name="T57" fmla="*/ 3005 h 3405"/>
              <a:gd name="T58" fmla="*/ 2562 w 3405"/>
              <a:gd name="T59" fmla="*/ 3173 h 3405"/>
              <a:gd name="T60" fmla="*/ 2296 w 3405"/>
              <a:gd name="T61" fmla="*/ 3299 h 3405"/>
              <a:gd name="T62" fmla="*/ 2008 w 3405"/>
              <a:gd name="T63" fmla="*/ 3379 h 3405"/>
              <a:gd name="T64" fmla="*/ 1701 w 3405"/>
              <a:gd name="T65" fmla="*/ 3405 h 3405"/>
              <a:gd name="T66" fmla="*/ 1397 w 3405"/>
              <a:gd name="T67" fmla="*/ 3379 h 3405"/>
              <a:gd name="T68" fmla="*/ 1109 w 3405"/>
              <a:gd name="T69" fmla="*/ 3299 h 3405"/>
              <a:gd name="T70" fmla="*/ 843 w 3405"/>
              <a:gd name="T71" fmla="*/ 3173 h 3405"/>
              <a:gd name="T72" fmla="*/ 605 w 3405"/>
              <a:gd name="T73" fmla="*/ 3005 h 3405"/>
              <a:gd name="T74" fmla="*/ 400 w 3405"/>
              <a:gd name="T75" fmla="*/ 2800 h 3405"/>
              <a:gd name="T76" fmla="*/ 232 w 3405"/>
              <a:gd name="T77" fmla="*/ 2562 h 3405"/>
              <a:gd name="T78" fmla="*/ 107 w 3405"/>
              <a:gd name="T79" fmla="*/ 2297 h 3405"/>
              <a:gd name="T80" fmla="*/ 27 w 3405"/>
              <a:gd name="T81" fmla="*/ 2008 h 3405"/>
              <a:gd name="T82" fmla="*/ 0 w 3405"/>
              <a:gd name="T83" fmla="*/ 1703 h 3405"/>
              <a:gd name="T84" fmla="*/ 27 w 3405"/>
              <a:gd name="T85" fmla="*/ 1397 h 3405"/>
              <a:gd name="T86" fmla="*/ 107 w 3405"/>
              <a:gd name="T87" fmla="*/ 1109 h 3405"/>
              <a:gd name="T88" fmla="*/ 232 w 3405"/>
              <a:gd name="T89" fmla="*/ 844 h 3405"/>
              <a:gd name="T90" fmla="*/ 400 w 3405"/>
              <a:gd name="T91" fmla="*/ 606 h 3405"/>
              <a:gd name="T92" fmla="*/ 605 w 3405"/>
              <a:gd name="T93" fmla="*/ 400 h 3405"/>
              <a:gd name="T94" fmla="*/ 843 w 3405"/>
              <a:gd name="T95" fmla="*/ 232 h 3405"/>
              <a:gd name="T96" fmla="*/ 1109 w 3405"/>
              <a:gd name="T97" fmla="*/ 107 h 3405"/>
              <a:gd name="T98" fmla="*/ 1397 w 3405"/>
              <a:gd name="T99" fmla="*/ 28 h 3405"/>
              <a:gd name="T100" fmla="*/ 1701 w 3405"/>
              <a:gd name="T101" fmla="*/ 0 h 3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05" h="3405">
                <a:moveTo>
                  <a:pt x="685" y="1235"/>
                </a:moveTo>
                <a:lnTo>
                  <a:pt x="683" y="1251"/>
                </a:lnTo>
                <a:lnTo>
                  <a:pt x="683" y="1266"/>
                </a:lnTo>
                <a:lnTo>
                  <a:pt x="683" y="2230"/>
                </a:lnTo>
                <a:lnTo>
                  <a:pt x="685" y="2262"/>
                </a:lnTo>
                <a:lnTo>
                  <a:pt x="694" y="2293"/>
                </a:lnTo>
                <a:lnTo>
                  <a:pt x="708" y="2322"/>
                </a:lnTo>
                <a:lnTo>
                  <a:pt x="725" y="2347"/>
                </a:lnTo>
                <a:lnTo>
                  <a:pt x="747" y="2369"/>
                </a:lnTo>
                <a:lnTo>
                  <a:pt x="773" y="2388"/>
                </a:lnTo>
                <a:lnTo>
                  <a:pt x="801" y="2401"/>
                </a:lnTo>
                <a:lnTo>
                  <a:pt x="832" y="2410"/>
                </a:lnTo>
                <a:lnTo>
                  <a:pt x="865" y="2413"/>
                </a:lnTo>
                <a:lnTo>
                  <a:pt x="2540" y="2413"/>
                </a:lnTo>
                <a:lnTo>
                  <a:pt x="2573" y="2410"/>
                </a:lnTo>
                <a:lnTo>
                  <a:pt x="2604" y="2401"/>
                </a:lnTo>
                <a:lnTo>
                  <a:pt x="2632" y="2388"/>
                </a:lnTo>
                <a:lnTo>
                  <a:pt x="2658" y="2369"/>
                </a:lnTo>
                <a:lnTo>
                  <a:pt x="2680" y="2347"/>
                </a:lnTo>
                <a:lnTo>
                  <a:pt x="2697" y="2322"/>
                </a:lnTo>
                <a:lnTo>
                  <a:pt x="2711" y="2293"/>
                </a:lnTo>
                <a:lnTo>
                  <a:pt x="2720" y="2262"/>
                </a:lnTo>
                <a:lnTo>
                  <a:pt x="2722" y="2230"/>
                </a:lnTo>
                <a:lnTo>
                  <a:pt x="2722" y="2230"/>
                </a:lnTo>
                <a:lnTo>
                  <a:pt x="2722" y="1266"/>
                </a:lnTo>
                <a:lnTo>
                  <a:pt x="2722" y="1251"/>
                </a:lnTo>
                <a:lnTo>
                  <a:pt x="2720" y="1235"/>
                </a:lnTo>
                <a:lnTo>
                  <a:pt x="1757" y="1835"/>
                </a:lnTo>
                <a:lnTo>
                  <a:pt x="1753" y="1837"/>
                </a:lnTo>
                <a:lnTo>
                  <a:pt x="1749" y="1840"/>
                </a:lnTo>
                <a:lnTo>
                  <a:pt x="1728" y="1848"/>
                </a:lnTo>
                <a:lnTo>
                  <a:pt x="1726" y="1848"/>
                </a:lnTo>
                <a:lnTo>
                  <a:pt x="1703" y="1851"/>
                </a:lnTo>
                <a:lnTo>
                  <a:pt x="1701" y="1851"/>
                </a:lnTo>
                <a:lnTo>
                  <a:pt x="1679" y="1848"/>
                </a:lnTo>
                <a:lnTo>
                  <a:pt x="1677" y="1848"/>
                </a:lnTo>
                <a:lnTo>
                  <a:pt x="1656" y="1840"/>
                </a:lnTo>
                <a:lnTo>
                  <a:pt x="1652" y="1837"/>
                </a:lnTo>
                <a:lnTo>
                  <a:pt x="1648" y="1835"/>
                </a:lnTo>
                <a:lnTo>
                  <a:pt x="685" y="1235"/>
                </a:lnTo>
                <a:close/>
                <a:moveTo>
                  <a:pt x="1703" y="598"/>
                </a:moveTo>
                <a:lnTo>
                  <a:pt x="695" y="1227"/>
                </a:lnTo>
                <a:lnTo>
                  <a:pt x="2710" y="1227"/>
                </a:lnTo>
                <a:lnTo>
                  <a:pt x="1703" y="598"/>
                </a:lnTo>
                <a:close/>
                <a:moveTo>
                  <a:pt x="1701" y="0"/>
                </a:moveTo>
                <a:lnTo>
                  <a:pt x="1806" y="3"/>
                </a:lnTo>
                <a:lnTo>
                  <a:pt x="1909" y="12"/>
                </a:lnTo>
                <a:lnTo>
                  <a:pt x="2008" y="28"/>
                </a:lnTo>
                <a:lnTo>
                  <a:pt x="2107" y="49"/>
                </a:lnTo>
                <a:lnTo>
                  <a:pt x="2203" y="75"/>
                </a:lnTo>
                <a:lnTo>
                  <a:pt x="2296" y="107"/>
                </a:lnTo>
                <a:lnTo>
                  <a:pt x="2387" y="144"/>
                </a:lnTo>
                <a:lnTo>
                  <a:pt x="2477" y="186"/>
                </a:lnTo>
                <a:lnTo>
                  <a:pt x="2562" y="232"/>
                </a:lnTo>
                <a:lnTo>
                  <a:pt x="2644" y="284"/>
                </a:lnTo>
                <a:lnTo>
                  <a:pt x="2723" y="340"/>
                </a:lnTo>
                <a:lnTo>
                  <a:pt x="2800" y="400"/>
                </a:lnTo>
                <a:lnTo>
                  <a:pt x="2871" y="465"/>
                </a:lnTo>
                <a:lnTo>
                  <a:pt x="2940" y="534"/>
                </a:lnTo>
                <a:lnTo>
                  <a:pt x="3005" y="606"/>
                </a:lnTo>
                <a:lnTo>
                  <a:pt x="3065" y="682"/>
                </a:lnTo>
                <a:lnTo>
                  <a:pt x="3121" y="761"/>
                </a:lnTo>
                <a:lnTo>
                  <a:pt x="3173" y="844"/>
                </a:lnTo>
                <a:lnTo>
                  <a:pt x="3220" y="929"/>
                </a:lnTo>
                <a:lnTo>
                  <a:pt x="3262" y="1018"/>
                </a:lnTo>
                <a:lnTo>
                  <a:pt x="3298" y="1109"/>
                </a:lnTo>
                <a:lnTo>
                  <a:pt x="3330" y="1202"/>
                </a:lnTo>
                <a:lnTo>
                  <a:pt x="3356" y="1299"/>
                </a:lnTo>
                <a:lnTo>
                  <a:pt x="3378" y="1397"/>
                </a:lnTo>
                <a:lnTo>
                  <a:pt x="3393" y="1498"/>
                </a:lnTo>
                <a:lnTo>
                  <a:pt x="3402" y="1599"/>
                </a:lnTo>
                <a:lnTo>
                  <a:pt x="3405" y="1703"/>
                </a:lnTo>
                <a:lnTo>
                  <a:pt x="3402" y="1806"/>
                </a:lnTo>
                <a:lnTo>
                  <a:pt x="3393" y="1909"/>
                </a:lnTo>
                <a:lnTo>
                  <a:pt x="3378" y="2008"/>
                </a:lnTo>
                <a:lnTo>
                  <a:pt x="3356" y="2107"/>
                </a:lnTo>
                <a:lnTo>
                  <a:pt x="3330" y="2203"/>
                </a:lnTo>
                <a:lnTo>
                  <a:pt x="3298" y="2297"/>
                </a:lnTo>
                <a:lnTo>
                  <a:pt x="3262" y="2388"/>
                </a:lnTo>
                <a:lnTo>
                  <a:pt x="3220" y="2477"/>
                </a:lnTo>
                <a:lnTo>
                  <a:pt x="3173" y="2562"/>
                </a:lnTo>
                <a:lnTo>
                  <a:pt x="3121" y="2645"/>
                </a:lnTo>
                <a:lnTo>
                  <a:pt x="3065" y="2725"/>
                </a:lnTo>
                <a:lnTo>
                  <a:pt x="3005" y="2800"/>
                </a:lnTo>
                <a:lnTo>
                  <a:pt x="2940" y="2872"/>
                </a:lnTo>
                <a:lnTo>
                  <a:pt x="2871" y="2941"/>
                </a:lnTo>
                <a:lnTo>
                  <a:pt x="2800" y="3005"/>
                </a:lnTo>
                <a:lnTo>
                  <a:pt x="2723" y="3066"/>
                </a:lnTo>
                <a:lnTo>
                  <a:pt x="2644" y="3122"/>
                </a:lnTo>
                <a:lnTo>
                  <a:pt x="2562" y="3173"/>
                </a:lnTo>
                <a:lnTo>
                  <a:pt x="2477" y="3220"/>
                </a:lnTo>
                <a:lnTo>
                  <a:pt x="2387" y="3262"/>
                </a:lnTo>
                <a:lnTo>
                  <a:pt x="2296" y="3299"/>
                </a:lnTo>
                <a:lnTo>
                  <a:pt x="2203" y="3331"/>
                </a:lnTo>
                <a:lnTo>
                  <a:pt x="2107" y="3358"/>
                </a:lnTo>
                <a:lnTo>
                  <a:pt x="2008" y="3379"/>
                </a:lnTo>
                <a:lnTo>
                  <a:pt x="1909" y="3393"/>
                </a:lnTo>
                <a:lnTo>
                  <a:pt x="1806" y="3402"/>
                </a:lnTo>
                <a:lnTo>
                  <a:pt x="1701" y="3405"/>
                </a:lnTo>
                <a:lnTo>
                  <a:pt x="1599" y="3402"/>
                </a:lnTo>
                <a:lnTo>
                  <a:pt x="1496" y="3393"/>
                </a:lnTo>
                <a:lnTo>
                  <a:pt x="1397" y="3379"/>
                </a:lnTo>
                <a:lnTo>
                  <a:pt x="1298" y="3358"/>
                </a:lnTo>
                <a:lnTo>
                  <a:pt x="1202" y="3331"/>
                </a:lnTo>
                <a:lnTo>
                  <a:pt x="1109" y="3299"/>
                </a:lnTo>
                <a:lnTo>
                  <a:pt x="1018" y="3262"/>
                </a:lnTo>
                <a:lnTo>
                  <a:pt x="928" y="3220"/>
                </a:lnTo>
                <a:lnTo>
                  <a:pt x="843" y="3173"/>
                </a:lnTo>
                <a:lnTo>
                  <a:pt x="761" y="3122"/>
                </a:lnTo>
                <a:lnTo>
                  <a:pt x="682" y="3066"/>
                </a:lnTo>
                <a:lnTo>
                  <a:pt x="605" y="3005"/>
                </a:lnTo>
                <a:lnTo>
                  <a:pt x="534" y="2941"/>
                </a:lnTo>
                <a:lnTo>
                  <a:pt x="465" y="2872"/>
                </a:lnTo>
                <a:lnTo>
                  <a:pt x="400" y="2800"/>
                </a:lnTo>
                <a:lnTo>
                  <a:pt x="340" y="2725"/>
                </a:lnTo>
                <a:lnTo>
                  <a:pt x="284" y="2645"/>
                </a:lnTo>
                <a:lnTo>
                  <a:pt x="232" y="2562"/>
                </a:lnTo>
                <a:lnTo>
                  <a:pt x="185" y="2477"/>
                </a:lnTo>
                <a:lnTo>
                  <a:pt x="143" y="2388"/>
                </a:lnTo>
                <a:lnTo>
                  <a:pt x="107" y="2297"/>
                </a:lnTo>
                <a:lnTo>
                  <a:pt x="75" y="2203"/>
                </a:lnTo>
                <a:lnTo>
                  <a:pt x="48" y="2107"/>
                </a:lnTo>
                <a:lnTo>
                  <a:pt x="27" y="2008"/>
                </a:lnTo>
                <a:lnTo>
                  <a:pt x="12" y="1909"/>
                </a:lnTo>
                <a:lnTo>
                  <a:pt x="3" y="1806"/>
                </a:lnTo>
                <a:lnTo>
                  <a:pt x="0" y="1703"/>
                </a:lnTo>
                <a:lnTo>
                  <a:pt x="3" y="1599"/>
                </a:lnTo>
                <a:lnTo>
                  <a:pt x="12" y="1498"/>
                </a:lnTo>
                <a:lnTo>
                  <a:pt x="27" y="1397"/>
                </a:lnTo>
                <a:lnTo>
                  <a:pt x="48" y="1299"/>
                </a:lnTo>
                <a:lnTo>
                  <a:pt x="75" y="1202"/>
                </a:lnTo>
                <a:lnTo>
                  <a:pt x="107" y="1109"/>
                </a:lnTo>
                <a:lnTo>
                  <a:pt x="143" y="1018"/>
                </a:lnTo>
                <a:lnTo>
                  <a:pt x="185" y="929"/>
                </a:lnTo>
                <a:lnTo>
                  <a:pt x="232" y="844"/>
                </a:lnTo>
                <a:lnTo>
                  <a:pt x="284" y="761"/>
                </a:lnTo>
                <a:lnTo>
                  <a:pt x="340" y="682"/>
                </a:lnTo>
                <a:lnTo>
                  <a:pt x="400" y="606"/>
                </a:lnTo>
                <a:lnTo>
                  <a:pt x="465" y="534"/>
                </a:lnTo>
                <a:lnTo>
                  <a:pt x="534" y="465"/>
                </a:lnTo>
                <a:lnTo>
                  <a:pt x="605" y="400"/>
                </a:lnTo>
                <a:lnTo>
                  <a:pt x="682" y="340"/>
                </a:lnTo>
                <a:lnTo>
                  <a:pt x="761" y="284"/>
                </a:lnTo>
                <a:lnTo>
                  <a:pt x="843" y="232"/>
                </a:lnTo>
                <a:lnTo>
                  <a:pt x="928" y="186"/>
                </a:lnTo>
                <a:lnTo>
                  <a:pt x="1018" y="144"/>
                </a:lnTo>
                <a:lnTo>
                  <a:pt x="1109" y="107"/>
                </a:lnTo>
                <a:lnTo>
                  <a:pt x="1202" y="75"/>
                </a:lnTo>
                <a:lnTo>
                  <a:pt x="1298" y="49"/>
                </a:lnTo>
                <a:lnTo>
                  <a:pt x="1397" y="28"/>
                </a:lnTo>
                <a:lnTo>
                  <a:pt x="1496" y="12"/>
                </a:lnTo>
                <a:lnTo>
                  <a:pt x="1599" y="3"/>
                </a:lnTo>
                <a:lnTo>
                  <a:pt x="170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grpSp>
        <p:nvGrpSpPr>
          <p:cNvPr id="26" name="Group 14"/>
          <p:cNvGrpSpPr>
            <a:grpSpLocks noChangeAspect="1"/>
          </p:cNvGrpSpPr>
          <p:nvPr/>
        </p:nvGrpSpPr>
        <p:grpSpPr bwMode="auto">
          <a:xfrm>
            <a:off x="4716627" y="1227257"/>
            <a:ext cx="161728" cy="203724"/>
            <a:chOff x="3369" y="729"/>
            <a:chExt cx="181" cy="228"/>
          </a:xfrm>
          <a:solidFill>
            <a:schemeClr val="tx1">
              <a:lumMod val="65000"/>
              <a:lumOff val="35000"/>
            </a:schemeClr>
          </a:solidFill>
        </p:grpSpPr>
        <p:sp>
          <p:nvSpPr>
            <p:cNvPr id="31" name="Freeform 16"/>
            <p:cNvSpPr>
              <a:spLocks noEditPoints="1"/>
            </p:cNvSpPr>
            <p:nvPr/>
          </p:nvSpPr>
          <p:spPr bwMode="auto">
            <a:xfrm>
              <a:off x="3394" y="777"/>
              <a:ext cx="131" cy="132"/>
            </a:xfrm>
            <a:custGeom>
              <a:avLst/>
              <a:gdLst>
                <a:gd name="T0" fmla="*/ 911 w 1970"/>
                <a:gd name="T1" fmla="*/ 322 h 1970"/>
                <a:gd name="T2" fmla="*/ 901 w 1970"/>
                <a:gd name="T3" fmla="*/ 432 h 1970"/>
                <a:gd name="T4" fmla="*/ 880 w 1970"/>
                <a:gd name="T5" fmla="*/ 473 h 1970"/>
                <a:gd name="T6" fmla="*/ 753 w 1970"/>
                <a:gd name="T7" fmla="*/ 535 h 1970"/>
                <a:gd name="T8" fmla="*/ 657 w 1970"/>
                <a:gd name="T9" fmla="*/ 672 h 1970"/>
                <a:gd name="T10" fmla="*/ 658 w 1970"/>
                <a:gd name="T11" fmla="*/ 852 h 1970"/>
                <a:gd name="T12" fmla="*/ 765 w 1970"/>
                <a:gd name="T13" fmla="*/ 982 h 1970"/>
                <a:gd name="T14" fmla="*/ 946 w 1970"/>
                <a:gd name="T15" fmla="*/ 1071 h 1970"/>
                <a:gd name="T16" fmla="*/ 1071 w 1970"/>
                <a:gd name="T17" fmla="*/ 1145 h 1970"/>
                <a:gd name="T18" fmla="*/ 1088 w 1970"/>
                <a:gd name="T19" fmla="*/ 1237 h 1970"/>
                <a:gd name="T20" fmla="*/ 1002 w 1970"/>
                <a:gd name="T21" fmla="*/ 1304 h 1970"/>
                <a:gd name="T22" fmla="*/ 815 w 1970"/>
                <a:gd name="T23" fmla="*/ 1291 h 1970"/>
                <a:gd name="T24" fmla="*/ 689 w 1970"/>
                <a:gd name="T25" fmla="*/ 1245 h 1970"/>
                <a:gd name="T26" fmla="*/ 641 w 1970"/>
                <a:gd name="T27" fmla="*/ 1375 h 1970"/>
                <a:gd name="T28" fmla="*/ 658 w 1970"/>
                <a:gd name="T29" fmla="*/ 1439 h 1970"/>
                <a:gd name="T30" fmla="*/ 843 w 1970"/>
                <a:gd name="T31" fmla="*/ 1497 h 1970"/>
                <a:gd name="T32" fmla="*/ 890 w 1970"/>
                <a:gd name="T33" fmla="*/ 1533 h 1970"/>
                <a:gd name="T34" fmla="*/ 897 w 1970"/>
                <a:gd name="T35" fmla="*/ 1643 h 1970"/>
                <a:gd name="T36" fmla="*/ 1025 w 1970"/>
                <a:gd name="T37" fmla="*/ 1660 h 1970"/>
                <a:gd name="T38" fmla="*/ 1064 w 1970"/>
                <a:gd name="T39" fmla="*/ 1619 h 1970"/>
                <a:gd name="T40" fmla="*/ 1077 w 1970"/>
                <a:gd name="T41" fmla="*/ 1493 h 1970"/>
                <a:gd name="T42" fmla="*/ 1211 w 1970"/>
                <a:gd name="T43" fmla="*/ 1429 h 1970"/>
                <a:gd name="T44" fmla="*/ 1323 w 1970"/>
                <a:gd name="T45" fmla="*/ 1273 h 1970"/>
                <a:gd name="T46" fmla="*/ 1318 w 1970"/>
                <a:gd name="T47" fmla="*/ 1095 h 1970"/>
                <a:gd name="T48" fmla="*/ 1206 w 1970"/>
                <a:gd name="T49" fmla="*/ 946 h 1970"/>
                <a:gd name="T50" fmla="*/ 976 w 1970"/>
                <a:gd name="T51" fmla="*/ 836 h 1970"/>
                <a:gd name="T52" fmla="*/ 885 w 1970"/>
                <a:gd name="T53" fmla="*/ 749 h 1970"/>
                <a:gd name="T54" fmla="*/ 918 w 1970"/>
                <a:gd name="T55" fmla="*/ 669 h 1970"/>
                <a:gd name="T56" fmla="*/ 1100 w 1970"/>
                <a:gd name="T57" fmla="*/ 654 h 1970"/>
                <a:gd name="T58" fmla="*/ 1236 w 1970"/>
                <a:gd name="T59" fmla="*/ 696 h 1970"/>
                <a:gd name="T60" fmla="*/ 1287 w 1970"/>
                <a:gd name="T61" fmla="*/ 556 h 1970"/>
                <a:gd name="T62" fmla="*/ 1262 w 1970"/>
                <a:gd name="T63" fmla="*/ 505 h 1970"/>
                <a:gd name="T64" fmla="*/ 1096 w 1970"/>
                <a:gd name="T65" fmla="*/ 460 h 1970"/>
                <a:gd name="T66" fmla="*/ 1072 w 1970"/>
                <a:gd name="T67" fmla="*/ 416 h 1970"/>
                <a:gd name="T68" fmla="*/ 1060 w 1970"/>
                <a:gd name="T69" fmla="*/ 323 h 1970"/>
                <a:gd name="T70" fmla="*/ 968 w 1970"/>
                <a:gd name="T71" fmla="*/ 312 h 1970"/>
                <a:gd name="T72" fmla="*/ 1296 w 1970"/>
                <a:gd name="T73" fmla="*/ 51 h 1970"/>
                <a:gd name="T74" fmla="*/ 1625 w 1970"/>
                <a:gd name="T75" fmla="*/ 238 h 1970"/>
                <a:gd name="T76" fmla="*/ 1860 w 1970"/>
                <a:gd name="T77" fmla="*/ 533 h 1970"/>
                <a:gd name="T78" fmla="*/ 1967 w 1970"/>
                <a:gd name="T79" fmla="*/ 904 h 1970"/>
                <a:gd name="T80" fmla="*/ 1919 w 1970"/>
                <a:gd name="T81" fmla="*/ 1296 h 1970"/>
                <a:gd name="T82" fmla="*/ 1732 w 1970"/>
                <a:gd name="T83" fmla="*/ 1625 h 1970"/>
                <a:gd name="T84" fmla="*/ 1437 w 1970"/>
                <a:gd name="T85" fmla="*/ 1860 h 1970"/>
                <a:gd name="T86" fmla="*/ 1065 w 1970"/>
                <a:gd name="T87" fmla="*/ 1965 h 1970"/>
                <a:gd name="T88" fmla="*/ 673 w 1970"/>
                <a:gd name="T89" fmla="*/ 1919 h 1970"/>
                <a:gd name="T90" fmla="*/ 344 w 1970"/>
                <a:gd name="T91" fmla="*/ 1732 h 1970"/>
                <a:gd name="T92" fmla="*/ 110 w 1970"/>
                <a:gd name="T93" fmla="*/ 1437 h 1970"/>
                <a:gd name="T94" fmla="*/ 3 w 1970"/>
                <a:gd name="T95" fmla="*/ 1065 h 1970"/>
                <a:gd name="T96" fmla="*/ 46 w 1970"/>
                <a:gd name="T97" fmla="*/ 687 h 1970"/>
                <a:gd name="T98" fmla="*/ 218 w 1970"/>
                <a:gd name="T99" fmla="*/ 366 h 1970"/>
                <a:gd name="T100" fmla="*/ 490 w 1970"/>
                <a:gd name="T101" fmla="*/ 134 h 1970"/>
                <a:gd name="T102" fmla="*/ 833 w 1970"/>
                <a:gd name="T103" fmla="*/ 13 h 1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70" h="1970">
                  <a:moveTo>
                    <a:pt x="968" y="312"/>
                  </a:moveTo>
                  <a:lnTo>
                    <a:pt x="949" y="312"/>
                  </a:lnTo>
                  <a:lnTo>
                    <a:pt x="932" y="313"/>
                  </a:lnTo>
                  <a:lnTo>
                    <a:pt x="919" y="317"/>
                  </a:lnTo>
                  <a:lnTo>
                    <a:pt x="911" y="322"/>
                  </a:lnTo>
                  <a:lnTo>
                    <a:pt x="906" y="330"/>
                  </a:lnTo>
                  <a:lnTo>
                    <a:pt x="902" y="343"/>
                  </a:lnTo>
                  <a:lnTo>
                    <a:pt x="901" y="360"/>
                  </a:lnTo>
                  <a:lnTo>
                    <a:pt x="901" y="414"/>
                  </a:lnTo>
                  <a:lnTo>
                    <a:pt x="901" y="432"/>
                  </a:lnTo>
                  <a:lnTo>
                    <a:pt x="900" y="445"/>
                  </a:lnTo>
                  <a:lnTo>
                    <a:pt x="898" y="454"/>
                  </a:lnTo>
                  <a:lnTo>
                    <a:pt x="895" y="463"/>
                  </a:lnTo>
                  <a:lnTo>
                    <a:pt x="889" y="468"/>
                  </a:lnTo>
                  <a:lnTo>
                    <a:pt x="880" y="473"/>
                  </a:lnTo>
                  <a:lnTo>
                    <a:pt x="867" y="478"/>
                  </a:lnTo>
                  <a:lnTo>
                    <a:pt x="851" y="484"/>
                  </a:lnTo>
                  <a:lnTo>
                    <a:pt x="815" y="499"/>
                  </a:lnTo>
                  <a:lnTo>
                    <a:pt x="782" y="517"/>
                  </a:lnTo>
                  <a:lnTo>
                    <a:pt x="753" y="535"/>
                  </a:lnTo>
                  <a:lnTo>
                    <a:pt x="727" y="557"/>
                  </a:lnTo>
                  <a:lnTo>
                    <a:pt x="704" y="582"/>
                  </a:lnTo>
                  <a:lnTo>
                    <a:pt x="685" y="609"/>
                  </a:lnTo>
                  <a:lnTo>
                    <a:pt x="669" y="639"/>
                  </a:lnTo>
                  <a:lnTo>
                    <a:pt x="657" y="672"/>
                  </a:lnTo>
                  <a:lnTo>
                    <a:pt x="648" y="707"/>
                  </a:lnTo>
                  <a:lnTo>
                    <a:pt x="643" y="747"/>
                  </a:lnTo>
                  <a:lnTo>
                    <a:pt x="643" y="784"/>
                  </a:lnTo>
                  <a:lnTo>
                    <a:pt x="648" y="819"/>
                  </a:lnTo>
                  <a:lnTo>
                    <a:pt x="658" y="852"/>
                  </a:lnTo>
                  <a:lnTo>
                    <a:pt x="672" y="882"/>
                  </a:lnTo>
                  <a:lnTo>
                    <a:pt x="690" y="910"/>
                  </a:lnTo>
                  <a:lnTo>
                    <a:pt x="711" y="936"/>
                  </a:lnTo>
                  <a:lnTo>
                    <a:pt x="737" y="960"/>
                  </a:lnTo>
                  <a:lnTo>
                    <a:pt x="765" y="982"/>
                  </a:lnTo>
                  <a:lnTo>
                    <a:pt x="796" y="1003"/>
                  </a:lnTo>
                  <a:lnTo>
                    <a:pt x="832" y="1022"/>
                  </a:lnTo>
                  <a:lnTo>
                    <a:pt x="869" y="1040"/>
                  </a:lnTo>
                  <a:lnTo>
                    <a:pt x="908" y="1057"/>
                  </a:lnTo>
                  <a:lnTo>
                    <a:pt x="946" y="1071"/>
                  </a:lnTo>
                  <a:lnTo>
                    <a:pt x="984" y="1088"/>
                  </a:lnTo>
                  <a:lnTo>
                    <a:pt x="1008" y="1099"/>
                  </a:lnTo>
                  <a:lnTo>
                    <a:pt x="1032" y="1112"/>
                  </a:lnTo>
                  <a:lnTo>
                    <a:pt x="1054" y="1128"/>
                  </a:lnTo>
                  <a:lnTo>
                    <a:pt x="1071" y="1145"/>
                  </a:lnTo>
                  <a:lnTo>
                    <a:pt x="1082" y="1162"/>
                  </a:lnTo>
                  <a:lnTo>
                    <a:pt x="1090" y="1181"/>
                  </a:lnTo>
                  <a:lnTo>
                    <a:pt x="1093" y="1200"/>
                  </a:lnTo>
                  <a:lnTo>
                    <a:pt x="1093" y="1218"/>
                  </a:lnTo>
                  <a:lnTo>
                    <a:pt x="1088" y="1237"/>
                  </a:lnTo>
                  <a:lnTo>
                    <a:pt x="1080" y="1254"/>
                  </a:lnTo>
                  <a:lnTo>
                    <a:pt x="1067" y="1270"/>
                  </a:lnTo>
                  <a:lnTo>
                    <a:pt x="1052" y="1283"/>
                  </a:lnTo>
                  <a:lnTo>
                    <a:pt x="1031" y="1294"/>
                  </a:lnTo>
                  <a:lnTo>
                    <a:pt x="1002" y="1304"/>
                  </a:lnTo>
                  <a:lnTo>
                    <a:pt x="972" y="1310"/>
                  </a:lnTo>
                  <a:lnTo>
                    <a:pt x="941" y="1312"/>
                  </a:lnTo>
                  <a:lnTo>
                    <a:pt x="910" y="1310"/>
                  </a:lnTo>
                  <a:lnTo>
                    <a:pt x="862" y="1302"/>
                  </a:lnTo>
                  <a:lnTo>
                    <a:pt x="815" y="1291"/>
                  </a:lnTo>
                  <a:lnTo>
                    <a:pt x="770" y="1275"/>
                  </a:lnTo>
                  <a:lnTo>
                    <a:pt x="725" y="1254"/>
                  </a:lnTo>
                  <a:lnTo>
                    <a:pt x="710" y="1247"/>
                  </a:lnTo>
                  <a:lnTo>
                    <a:pt x="698" y="1244"/>
                  </a:lnTo>
                  <a:lnTo>
                    <a:pt x="689" y="1245"/>
                  </a:lnTo>
                  <a:lnTo>
                    <a:pt x="681" y="1251"/>
                  </a:lnTo>
                  <a:lnTo>
                    <a:pt x="674" y="1263"/>
                  </a:lnTo>
                  <a:lnTo>
                    <a:pt x="669" y="1278"/>
                  </a:lnTo>
                  <a:lnTo>
                    <a:pt x="655" y="1326"/>
                  </a:lnTo>
                  <a:lnTo>
                    <a:pt x="641" y="1375"/>
                  </a:lnTo>
                  <a:lnTo>
                    <a:pt x="636" y="1393"/>
                  </a:lnTo>
                  <a:lnTo>
                    <a:pt x="635" y="1409"/>
                  </a:lnTo>
                  <a:lnTo>
                    <a:pt x="638" y="1420"/>
                  </a:lnTo>
                  <a:lnTo>
                    <a:pt x="645" y="1430"/>
                  </a:lnTo>
                  <a:lnTo>
                    <a:pt x="658" y="1439"/>
                  </a:lnTo>
                  <a:lnTo>
                    <a:pt x="676" y="1449"/>
                  </a:lnTo>
                  <a:lnTo>
                    <a:pt x="717" y="1466"/>
                  </a:lnTo>
                  <a:lnTo>
                    <a:pt x="758" y="1479"/>
                  </a:lnTo>
                  <a:lnTo>
                    <a:pt x="800" y="1490"/>
                  </a:lnTo>
                  <a:lnTo>
                    <a:pt x="843" y="1497"/>
                  </a:lnTo>
                  <a:lnTo>
                    <a:pt x="862" y="1501"/>
                  </a:lnTo>
                  <a:lnTo>
                    <a:pt x="876" y="1504"/>
                  </a:lnTo>
                  <a:lnTo>
                    <a:pt x="884" y="1510"/>
                  </a:lnTo>
                  <a:lnTo>
                    <a:pt x="888" y="1520"/>
                  </a:lnTo>
                  <a:lnTo>
                    <a:pt x="890" y="1533"/>
                  </a:lnTo>
                  <a:lnTo>
                    <a:pt x="890" y="1553"/>
                  </a:lnTo>
                  <a:lnTo>
                    <a:pt x="891" y="1585"/>
                  </a:lnTo>
                  <a:lnTo>
                    <a:pt x="891" y="1616"/>
                  </a:lnTo>
                  <a:lnTo>
                    <a:pt x="892" y="1632"/>
                  </a:lnTo>
                  <a:lnTo>
                    <a:pt x="897" y="1643"/>
                  </a:lnTo>
                  <a:lnTo>
                    <a:pt x="906" y="1651"/>
                  </a:lnTo>
                  <a:lnTo>
                    <a:pt x="917" y="1657"/>
                  </a:lnTo>
                  <a:lnTo>
                    <a:pt x="932" y="1660"/>
                  </a:lnTo>
                  <a:lnTo>
                    <a:pt x="978" y="1660"/>
                  </a:lnTo>
                  <a:lnTo>
                    <a:pt x="1025" y="1660"/>
                  </a:lnTo>
                  <a:lnTo>
                    <a:pt x="1039" y="1658"/>
                  </a:lnTo>
                  <a:lnTo>
                    <a:pt x="1050" y="1652"/>
                  </a:lnTo>
                  <a:lnTo>
                    <a:pt x="1058" y="1644"/>
                  </a:lnTo>
                  <a:lnTo>
                    <a:pt x="1062" y="1633"/>
                  </a:lnTo>
                  <a:lnTo>
                    <a:pt x="1064" y="1619"/>
                  </a:lnTo>
                  <a:lnTo>
                    <a:pt x="1064" y="1575"/>
                  </a:lnTo>
                  <a:lnTo>
                    <a:pt x="1064" y="1531"/>
                  </a:lnTo>
                  <a:lnTo>
                    <a:pt x="1065" y="1516"/>
                  </a:lnTo>
                  <a:lnTo>
                    <a:pt x="1069" y="1502"/>
                  </a:lnTo>
                  <a:lnTo>
                    <a:pt x="1077" y="1493"/>
                  </a:lnTo>
                  <a:lnTo>
                    <a:pt x="1089" y="1485"/>
                  </a:lnTo>
                  <a:lnTo>
                    <a:pt x="1104" y="1479"/>
                  </a:lnTo>
                  <a:lnTo>
                    <a:pt x="1142" y="1466"/>
                  </a:lnTo>
                  <a:lnTo>
                    <a:pt x="1177" y="1449"/>
                  </a:lnTo>
                  <a:lnTo>
                    <a:pt x="1211" y="1429"/>
                  </a:lnTo>
                  <a:lnTo>
                    <a:pt x="1241" y="1403"/>
                  </a:lnTo>
                  <a:lnTo>
                    <a:pt x="1269" y="1374"/>
                  </a:lnTo>
                  <a:lnTo>
                    <a:pt x="1291" y="1342"/>
                  </a:lnTo>
                  <a:lnTo>
                    <a:pt x="1309" y="1308"/>
                  </a:lnTo>
                  <a:lnTo>
                    <a:pt x="1323" y="1273"/>
                  </a:lnTo>
                  <a:lnTo>
                    <a:pt x="1331" y="1238"/>
                  </a:lnTo>
                  <a:lnTo>
                    <a:pt x="1334" y="1202"/>
                  </a:lnTo>
                  <a:lnTo>
                    <a:pt x="1334" y="1165"/>
                  </a:lnTo>
                  <a:lnTo>
                    <a:pt x="1328" y="1130"/>
                  </a:lnTo>
                  <a:lnTo>
                    <a:pt x="1318" y="1095"/>
                  </a:lnTo>
                  <a:lnTo>
                    <a:pt x="1305" y="1062"/>
                  </a:lnTo>
                  <a:lnTo>
                    <a:pt x="1286" y="1029"/>
                  </a:lnTo>
                  <a:lnTo>
                    <a:pt x="1263" y="998"/>
                  </a:lnTo>
                  <a:lnTo>
                    <a:pt x="1237" y="972"/>
                  </a:lnTo>
                  <a:lnTo>
                    <a:pt x="1206" y="946"/>
                  </a:lnTo>
                  <a:lnTo>
                    <a:pt x="1172" y="924"/>
                  </a:lnTo>
                  <a:lnTo>
                    <a:pt x="1118" y="897"/>
                  </a:lnTo>
                  <a:lnTo>
                    <a:pt x="1063" y="873"/>
                  </a:lnTo>
                  <a:lnTo>
                    <a:pt x="1007" y="849"/>
                  </a:lnTo>
                  <a:lnTo>
                    <a:pt x="976" y="836"/>
                  </a:lnTo>
                  <a:lnTo>
                    <a:pt x="946" y="818"/>
                  </a:lnTo>
                  <a:lnTo>
                    <a:pt x="918" y="798"/>
                  </a:lnTo>
                  <a:lnTo>
                    <a:pt x="902" y="783"/>
                  </a:lnTo>
                  <a:lnTo>
                    <a:pt x="891" y="766"/>
                  </a:lnTo>
                  <a:lnTo>
                    <a:pt x="885" y="749"/>
                  </a:lnTo>
                  <a:lnTo>
                    <a:pt x="883" y="731"/>
                  </a:lnTo>
                  <a:lnTo>
                    <a:pt x="885" y="713"/>
                  </a:lnTo>
                  <a:lnTo>
                    <a:pt x="892" y="697"/>
                  </a:lnTo>
                  <a:lnTo>
                    <a:pt x="904" y="682"/>
                  </a:lnTo>
                  <a:lnTo>
                    <a:pt x="918" y="669"/>
                  </a:lnTo>
                  <a:lnTo>
                    <a:pt x="937" y="659"/>
                  </a:lnTo>
                  <a:lnTo>
                    <a:pt x="965" y="650"/>
                  </a:lnTo>
                  <a:lnTo>
                    <a:pt x="993" y="647"/>
                  </a:lnTo>
                  <a:lnTo>
                    <a:pt x="1047" y="647"/>
                  </a:lnTo>
                  <a:lnTo>
                    <a:pt x="1100" y="654"/>
                  </a:lnTo>
                  <a:lnTo>
                    <a:pt x="1150" y="668"/>
                  </a:lnTo>
                  <a:lnTo>
                    <a:pt x="1201" y="689"/>
                  </a:lnTo>
                  <a:lnTo>
                    <a:pt x="1216" y="695"/>
                  </a:lnTo>
                  <a:lnTo>
                    <a:pt x="1227" y="697"/>
                  </a:lnTo>
                  <a:lnTo>
                    <a:pt x="1236" y="696"/>
                  </a:lnTo>
                  <a:lnTo>
                    <a:pt x="1244" y="690"/>
                  </a:lnTo>
                  <a:lnTo>
                    <a:pt x="1250" y="680"/>
                  </a:lnTo>
                  <a:lnTo>
                    <a:pt x="1255" y="666"/>
                  </a:lnTo>
                  <a:lnTo>
                    <a:pt x="1272" y="611"/>
                  </a:lnTo>
                  <a:lnTo>
                    <a:pt x="1287" y="556"/>
                  </a:lnTo>
                  <a:lnTo>
                    <a:pt x="1290" y="542"/>
                  </a:lnTo>
                  <a:lnTo>
                    <a:pt x="1288" y="530"/>
                  </a:lnTo>
                  <a:lnTo>
                    <a:pt x="1283" y="521"/>
                  </a:lnTo>
                  <a:lnTo>
                    <a:pt x="1275" y="511"/>
                  </a:lnTo>
                  <a:lnTo>
                    <a:pt x="1262" y="505"/>
                  </a:lnTo>
                  <a:lnTo>
                    <a:pt x="1220" y="488"/>
                  </a:lnTo>
                  <a:lnTo>
                    <a:pt x="1176" y="475"/>
                  </a:lnTo>
                  <a:lnTo>
                    <a:pt x="1132" y="466"/>
                  </a:lnTo>
                  <a:lnTo>
                    <a:pt x="1111" y="463"/>
                  </a:lnTo>
                  <a:lnTo>
                    <a:pt x="1096" y="460"/>
                  </a:lnTo>
                  <a:lnTo>
                    <a:pt x="1086" y="455"/>
                  </a:lnTo>
                  <a:lnTo>
                    <a:pt x="1079" y="450"/>
                  </a:lnTo>
                  <a:lnTo>
                    <a:pt x="1075" y="443"/>
                  </a:lnTo>
                  <a:lnTo>
                    <a:pt x="1073" y="432"/>
                  </a:lnTo>
                  <a:lnTo>
                    <a:pt x="1072" y="416"/>
                  </a:lnTo>
                  <a:lnTo>
                    <a:pt x="1072" y="396"/>
                  </a:lnTo>
                  <a:lnTo>
                    <a:pt x="1071" y="368"/>
                  </a:lnTo>
                  <a:lnTo>
                    <a:pt x="1069" y="348"/>
                  </a:lnTo>
                  <a:lnTo>
                    <a:pt x="1066" y="333"/>
                  </a:lnTo>
                  <a:lnTo>
                    <a:pt x="1060" y="323"/>
                  </a:lnTo>
                  <a:lnTo>
                    <a:pt x="1050" y="317"/>
                  </a:lnTo>
                  <a:lnTo>
                    <a:pt x="1035" y="313"/>
                  </a:lnTo>
                  <a:lnTo>
                    <a:pt x="1013" y="312"/>
                  </a:lnTo>
                  <a:lnTo>
                    <a:pt x="985" y="312"/>
                  </a:lnTo>
                  <a:lnTo>
                    <a:pt x="968" y="312"/>
                  </a:lnTo>
                  <a:close/>
                  <a:moveTo>
                    <a:pt x="984" y="0"/>
                  </a:moveTo>
                  <a:lnTo>
                    <a:pt x="1065" y="5"/>
                  </a:lnTo>
                  <a:lnTo>
                    <a:pt x="1144" y="14"/>
                  </a:lnTo>
                  <a:lnTo>
                    <a:pt x="1221" y="29"/>
                  </a:lnTo>
                  <a:lnTo>
                    <a:pt x="1296" y="51"/>
                  </a:lnTo>
                  <a:lnTo>
                    <a:pt x="1368" y="78"/>
                  </a:lnTo>
                  <a:lnTo>
                    <a:pt x="1438" y="110"/>
                  </a:lnTo>
                  <a:lnTo>
                    <a:pt x="1503" y="149"/>
                  </a:lnTo>
                  <a:lnTo>
                    <a:pt x="1566" y="191"/>
                  </a:lnTo>
                  <a:lnTo>
                    <a:pt x="1625" y="238"/>
                  </a:lnTo>
                  <a:lnTo>
                    <a:pt x="1681" y="290"/>
                  </a:lnTo>
                  <a:lnTo>
                    <a:pt x="1732" y="345"/>
                  </a:lnTo>
                  <a:lnTo>
                    <a:pt x="1780" y="404"/>
                  </a:lnTo>
                  <a:lnTo>
                    <a:pt x="1822" y="467"/>
                  </a:lnTo>
                  <a:lnTo>
                    <a:pt x="1860" y="533"/>
                  </a:lnTo>
                  <a:lnTo>
                    <a:pt x="1892" y="603"/>
                  </a:lnTo>
                  <a:lnTo>
                    <a:pt x="1919" y="674"/>
                  </a:lnTo>
                  <a:lnTo>
                    <a:pt x="1941" y="749"/>
                  </a:lnTo>
                  <a:lnTo>
                    <a:pt x="1956" y="825"/>
                  </a:lnTo>
                  <a:lnTo>
                    <a:pt x="1967" y="904"/>
                  </a:lnTo>
                  <a:lnTo>
                    <a:pt x="1970" y="985"/>
                  </a:lnTo>
                  <a:lnTo>
                    <a:pt x="1967" y="1066"/>
                  </a:lnTo>
                  <a:lnTo>
                    <a:pt x="1956" y="1145"/>
                  </a:lnTo>
                  <a:lnTo>
                    <a:pt x="1941" y="1221"/>
                  </a:lnTo>
                  <a:lnTo>
                    <a:pt x="1919" y="1296"/>
                  </a:lnTo>
                  <a:lnTo>
                    <a:pt x="1892" y="1368"/>
                  </a:lnTo>
                  <a:lnTo>
                    <a:pt x="1860" y="1437"/>
                  </a:lnTo>
                  <a:lnTo>
                    <a:pt x="1821" y="1503"/>
                  </a:lnTo>
                  <a:lnTo>
                    <a:pt x="1779" y="1566"/>
                  </a:lnTo>
                  <a:lnTo>
                    <a:pt x="1732" y="1625"/>
                  </a:lnTo>
                  <a:lnTo>
                    <a:pt x="1680" y="1681"/>
                  </a:lnTo>
                  <a:lnTo>
                    <a:pt x="1625" y="1732"/>
                  </a:lnTo>
                  <a:lnTo>
                    <a:pt x="1566" y="1779"/>
                  </a:lnTo>
                  <a:lnTo>
                    <a:pt x="1503" y="1821"/>
                  </a:lnTo>
                  <a:lnTo>
                    <a:pt x="1437" y="1860"/>
                  </a:lnTo>
                  <a:lnTo>
                    <a:pt x="1368" y="1892"/>
                  </a:lnTo>
                  <a:lnTo>
                    <a:pt x="1296" y="1919"/>
                  </a:lnTo>
                  <a:lnTo>
                    <a:pt x="1221" y="1941"/>
                  </a:lnTo>
                  <a:lnTo>
                    <a:pt x="1144" y="1956"/>
                  </a:lnTo>
                  <a:lnTo>
                    <a:pt x="1065" y="1965"/>
                  </a:lnTo>
                  <a:lnTo>
                    <a:pt x="984" y="1970"/>
                  </a:lnTo>
                  <a:lnTo>
                    <a:pt x="904" y="1965"/>
                  </a:lnTo>
                  <a:lnTo>
                    <a:pt x="825" y="1956"/>
                  </a:lnTo>
                  <a:lnTo>
                    <a:pt x="748" y="1941"/>
                  </a:lnTo>
                  <a:lnTo>
                    <a:pt x="673" y="1919"/>
                  </a:lnTo>
                  <a:lnTo>
                    <a:pt x="602" y="1892"/>
                  </a:lnTo>
                  <a:lnTo>
                    <a:pt x="532" y="1860"/>
                  </a:lnTo>
                  <a:lnTo>
                    <a:pt x="466" y="1821"/>
                  </a:lnTo>
                  <a:lnTo>
                    <a:pt x="404" y="1779"/>
                  </a:lnTo>
                  <a:lnTo>
                    <a:pt x="344" y="1732"/>
                  </a:lnTo>
                  <a:lnTo>
                    <a:pt x="289" y="1680"/>
                  </a:lnTo>
                  <a:lnTo>
                    <a:pt x="237" y="1625"/>
                  </a:lnTo>
                  <a:lnTo>
                    <a:pt x="190" y="1566"/>
                  </a:lnTo>
                  <a:lnTo>
                    <a:pt x="148" y="1503"/>
                  </a:lnTo>
                  <a:lnTo>
                    <a:pt x="110" y="1437"/>
                  </a:lnTo>
                  <a:lnTo>
                    <a:pt x="77" y="1367"/>
                  </a:lnTo>
                  <a:lnTo>
                    <a:pt x="50" y="1296"/>
                  </a:lnTo>
                  <a:lnTo>
                    <a:pt x="28" y="1221"/>
                  </a:lnTo>
                  <a:lnTo>
                    <a:pt x="13" y="1145"/>
                  </a:lnTo>
                  <a:lnTo>
                    <a:pt x="3" y="1065"/>
                  </a:lnTo>
                  <a:lnTo>
                    <a:pt x="0" y="984"/>
                  </a:lnTo>
                  <a:lnTo>
                    <a:pt x="2" y="907"/>
                  </a:lnTo>
                  <a:lnTo>
                    <a:pt x="12" y="832"/>
                  </a:lnTo>
                  <a:lnTo>
                    <a:pt x="26" y="758"/>
                  </a:lnTo>
                  <a:lnTo>
                    <a:pt x="46" y="687"/>
                  </a:lnTo>
                  <a:lnTo>
                    <a:pt x="71" y="617"/>
                  </a:lnTo>
                  <a:lnTo>
                    <a:pt x="101" y="550"/>
                  </a:lnTo>
                  <a:lnTo>
                    <a:pt x="136" y="485"/>
                  </a:lnTo>
                  <a:lnTo>
                    <a:pt x="174" y="424"/>
                  </a:lnTo>
                  <a:lnTo>
                    <a:pt x="218" y="366"/>
                  </a:lnTo>
                  <a:lnTo>
                    <a:pt x="266" y="312"/>
                  </a:lnTo>
                  <a:lnTo>
                    <a:pt x="317" y="262"/>
                  </a:lnTo>
                  <a:lnTo>
                    <a:pt x="372" y="215"/>
                  </a:lnTo>
                  <a:lnTo>
                    <a:pt x="429" y="172"/>
                  </a:lnTo>
                  <a:lnTo>
                    <a:pt x="490" y="134"/>
                  </a:lnTo>
                  <a:lnTo>
                    <a:pt x="553" y="100"/>
                  </a:lnTo>
                  <a:lnTo>
                    <a:pt x="619" y="71"/>
                  </a:lnTo>
                  <a:lnTo>
                    <a:pt x="689" y="46"/>
                  </a:lnTo>
                  <a:lnTo>
                    <a:pt x="759" y="26"/>
                  </a:lnTo>
                  <a:lnTo>
                    <a:pt x="833" y="13"/>
                  </a:lnTo>
                  <a:lnTo>
                    <a:pt x="908" y="4"/>
                  </a:lnTo>
                  <a:lnTo>
                    <a:pt x="9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 name="Freeform 17"/>
            <p:cNvSpPr>
              <a:spLocks/>
            </p:cNvSpPr>
            <p:nvPr/>
          </p:nvSpPr>
          <p:spPr bwMode="auto">
            <a:xfrm>
              <a:off x="3369" y="904"/>
              <a:ext cx="176" cy="53"/>
            </a:xfrm>
            <a:custGeom>
              <a:avLst/>
              <a:gdLst>
                <a:gd name="T0" fmla="*/ 539 w 2637"/>
                <a:gd name="T1" fmla="*/ 0 h 788"/>
                <a:gd name="T2" fmla="*/ 349 w 2637"/>
                <a:gd name="T3" fmla="*/ 202 h 788"/>
                <a:gd name="T4" fmla="*/ 492 w 2637"/>
                <a:gd name="T5" fmla="*/ 314 h 788"/>
                <a:gd name="T6" fmla="*/ 643 w 2637"/>
                <a:gd name="T7" fmla="*/ 408 h 788"/>
                <a:gd name="T8" fmla="*/ 802 w 2637"/>
                <a:gd name="T9" fmla="*/ 481 h 788"/>
                <a:gd name="T10" fmla="*/ 968 w 2637"/>
                <a:gd name="T11" fmla="*/ 535 h 788"/>
                <a:gd name="T12" fmla="*/ 1137 w 2637"/>
                <a:gd name="T13" fmla="*/ 569 h 788"/>
                <a:gd name="T14" fmla="*/ 1308 w 2637"/>
                <a:gd name="T15" fmla="*/ 585 h 788"/>
                <a:gd name="T16" fmla="*/ 1480 w 2637"/>
                <a:gd name="T17" fmla="*/ 581 h 788"/>
                <a:gd name="T18" fmla="*/ 1651 w 2637"/>
                <a:gd name="T19" fmla="*/ 556 h 788"/>
                <a:gd name="T20" fmla="*/ 1819 w 2637"/>
                <a:gd name="T21" fmla="*/ 513 h 788"/>
                <a:gd name="T22" fmla="*/ 1982 w 2637"/>
                <a:gd name="T23" fmla="*/ 450 h 788"/>
                <a:gd name="T24" fmla="*/ 2137 w 2637"/>
                <a:gd name="T25" fmla="*/ 367 h 788"/>
                <a:gd name="T26" fmla="*/ 2285 w 2637"/>
                <a:gd name="T27" fmla="*/ 266 h 788"/>
                <a:gd name="T28" fmla="*/ 2423 w 2637"/>
                <a:gd name="T29" fmla="*/ 144 h 788"/>
                <a:gd name="T30" fmla="*/ 2637 w 2637"/>
                <a:gd name="T31" fmla="*/ 216 h 788"/>
                <a:gd name="T32" fmla="*/ 2492 w 2637"/>
                <a:gd name="T33" fmla="*/ 357 h 788"/>
                <a:gd name="T34" fmla="*/ 2338 w 2637"/>
                <a:gd name="T35" fmla="*/ 479 h 788"/>
                <a:gd name="T36" fmla="*/ 2173 w 2637"/>
                <a:gd name="T37" fmla="*/ 581 h 788"/>
                <a:gd name="T38" fmla="*/ 1999 w 2637"/>
                <a:gd name="T39" fmla="*/ 663 h 788"/>
                <a:gd name="T40" fmla="*/ 1820 w 2637"/>
                <a:gd name="T41" fmla="*/ 724 h 788"/>
                <a:gd name="T42" fmla="*/ 1635 w 2637"/>
                <a:gd name="T43" fmla="*/ 765 h 788"/>
                <a:gd name="T44" fmla="*/ 1449 w 2637"/>
                <a:gd name="T45" fmla="*/ 786 h 788"/>
                <a:gd name="T46" fmla="*/ 1266 w 2637"/>
                <a:gd name="T47" fmla="*/ 786 h 788"/>
                <a:gd name="T48" fmla="*/ 1090 w 2637"/>
                <a:gd name="T49" fmla="*/ 767 h 788"/>
                <a:gd name="T50" fmla="*/ 916 w 2637"/>
                <a:gd name="T51" fmla="*/ 731 h 788"/>
                <a:gd name="T52" fmla="*/ 746 w 2637"/>
                <a:gd name="T53" fmla="*/ 677 h 788"/>
                <a:gd name="T54" fmla="*/ 581 w 2637"/>
                <a:gd name="T55" fmla="*/ 604 h 788"/>
                <a:gd name="T56" fmla="*/ 423 w 2637"/>
                <a:gd name="T57" fmla="*/ 513 h 788"/>
                <a:gd name="T58" fmla="*/ 274 w 2637"/>
                <a:gd name="T59" fmla="*/ 404 h 788"/>
                <a:gd name="T60" fmla="*/ 202 w 2637"/>
                <a:gd name="T61" fmla="*/ 539 h 788"/>
                <a:gd name="T62" fmla="*/ 0 w 2637"/>
                <a:gd name="T63"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7" h="788">
                  <a:moveTo>
                    <a:pt x="0" y="0"/>
                  </a:moveTo>
                  <a:lnTo>
                    <a:pt x="539" y="0"/>
                  </a:lnTo>
                  <a:lnTo>
                    <a:pt x="539" y="202"/>
                  </a:lnTo>
                  <a:lnTo>
                    <a:pt x="349" y="202"/>
                  </a:lnTo>
                  <a:lnTo>
                    <a:pt x="419" y="262"/>
                  </a:lnTo>
                  <a:lnTo>
                    <a:pt x="492" y="314"/>
                  </a:lnTo>
                  <a:lnTo>
                    <a:pt x="566" y="364"/>
                  </a:lnTo>
                  <a:lnTo>
                    <a:pt x="643" y="408"/>
                  </a:lnTo>
                  <a:lnTo>
                    <a:pt x="722" y="447"/>
                  </a:lnTo>
                  <a:lnTo>
                    <a:pt x="802" y="481"/>
                  </a:lnTo>
                  <a:lnTo>
                    <a:pt x="884" y="510"/>
                  </a:lnTo>
                  <a:lnTo>
                    <a:pt x="968" y="535"/>
                  </a:lnTo>
                  <a:lnTo>
                    <a:pt x="1052" y="555"/>
                  </a:lnTo>
                  <a:lnTo>
                    <a:pt x="1137" y="569"/>
                  </a:lnTo>
                  <a:lnTo>
                    <a:pt x="1222" y="580"/>
                  </a:lnTo>
                  <a:lnTo>
                    <a:pt x="1308" y="585"/>
                  </a:lnTo>
                  <a:lnTo>
                    <a:pt x="1394" y="585"/>
                  </a:lnTo>
                  <a:lnTo>
                    <a:pt x="1480" y="581"/>
                  </a:lnTo>
                  <a:lnTo>
                    <a:pt x="1566" y="570"/>
                  </a:lnTo>
                  <a:lnTo>
                    <a:pt x="1651" y="556"/>
                  </a:lnTo>
                  <a:lnTo>
                    <a:pt x="1736" y="537"/>
                  </a:lnTo>
                  <a:lnTo>
                    <a:pt x="1819" y="513"/>
                  </a:lnTo>
                  <a:lnTo>
                    <a:pt x="1901" y="484"/>
                  </a:lnTo>
                  <a:lnTo>
                    <a:pt x="1982" y="450"/>
                  </a:lnTo>
                  <a:lnTo>
                    <a:pt x="2061" y="412"/>
                  </a:lnTo>
                  <a:lnTo>
                    <a:pt x="2137" y="367"/>
                  </a:lnTo>
                  <a:lnTo>
                    <a:pt x="2213" y="320"/>
                  </a:lnTo>
                  <a:lnTo>
                    <a:pt x="2285" y="266"/>
                  </a:lnTo>
                  <a:lnTo>
                    <a:pt x="2355" y="208"/>
                  </a:lnTo>
                  <a:lnTo>
                    <a:pt x="2423" y="144"/>
                  </a:lnTo>
                  <a:lnTo>
                    <a:pt x="2494" y="73"/>
                  </a:lnTo>
                  <a:lnTo>
                    <a:pt x="2637" y="216"/>
                  </a:lnTo>
                  <a:lnTo>
                    <a:pt x="2566" y="287"/>
                  </a:lnTo>
                  <a:lnTo>
                    <a:pt x="2492" y="357"/>
                  </a:lnTo>
                  <a:lnTo>
                    <a:pt x="2416" y="420"/>
                  </a:lnTo>
                  <a:lnTo>
                    <a:pt x="2338" y="479"/>
                  </a:lnTo>
                  <a:lnTo>
                    <a:pt x="2256" y="533"/>
                  </a:lnTo>
                  <a:lnTo>
                    <a:pt x="2173" y="581"/>
                  </a:lnTo>
                  <a:lnTo>
                    <a:pt x="2087" y="624"/>
                  </a:lnTo>
                  <a:lnTo>
                    <a:pt x="1999" y="663"/>
                  </a:lnTo>
                  <a:lnTo>
                    <a:pt x="1910" y="696"/>
                  </a:lnTo>
                  <a:lnTo>
                    <a:pt x="1820" y="724"/>
                  </a:lnTo>
                  <a:lnTo>
                    <a:pt x="1729" y="748"/>
                  </a:lnTo>
                  <a:lnTo>
                    <a:pt x="1635" y="765"/>
                  </a:lnTo>
                  <a:lnTo>
                    <a:pt x="1542" y="778"/>
                  </a:lnTo>
                  <a:lnTo>
                    <a:pt x="1449" y="786"/>
                  </a:lnTo>
                  <a:lnTo>
                    <a:pt x="1354" y="788"/>
                  </a:lnTo>
                  <a:lnTo>
                    <a:pt x="1266" y="786"/>
                  </a:lnTo>
                  <a:lnTo>
                    <a:pt x="1178" y="779"/>
                  </a:lnTo>
                  <a:lnTo>
                    <a:pt x="1090" y="767"/>
                  </a:lnTo>
                  <a:lnTo>
                    <a:pt x="1003" y="752"/>
                  </a:lnTo>
                  <a:lnTo>
                    <a:pt x="916" y="731"/>
                  </a:lnTo>
                  <a:lnTo>
                    <a:pt x="831" y="706"/>
                  </a:lnTo>
                  <a:lnTo>
                    <a:pt x="746" y="677"/>
                  </a:lnTo>
                  <a:lnTo>
                    <a:pt x="663" y="643"/>
                  </a:lnTo>
                  <a:lnTo>
                    <a:pt x="581" y="604"/>
                  </a:lnTo>
                  <a:lnTo>
                    <a:pt x="501" y="561"/>
                  </a:lnTo>
                  <a:lnTo>
                    <a:pt x="423" y="513"/>
                  </a:lnTo>
                  <a:lnTo>
                    <a:pt x="347" y="461"/>
                  </a:lnTo>
                  <a:lnTo>
                    <a:pt x="274" y="404"/>
                  </a:lnTo>
                  <a:lnTo>
                    <a:pt x="202" y="342"/>
                  </a:lnTo>
                  <a:lnTo>
                    <a:pt x="202" y="539"/>
                  </a:lnTo>
                  <a:lnTo>
                    <a:pt x="0" y="53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 name="Freeform 18"/>
            <p:cNvSpPr>
              <a:spLocks/>
            </p:cNvSpPr>
            <p:nvPr/>
          </p:nvSpPr>
          <p:spPr bwMode="auto">
            <a:xfrm>
              <a:off x="3374" y="729"/>
              <a:ext cx="176" cy="53"/>
            </a:xfrm>
            <a:custGeom>
              <a:avLst/>
              <a:gdLst>
                <a:gd name="T0" fmla="*/ 1370 w 2637"/>
                <a:gd name="T1" fmla="*/ 2 h 788"/>
                <a:gd name="T2" fmla="*/ 1546 w 2637"/>
                <a:gd name="T3" fmla="*/ 21 h 788"/>
                <a:gd name="T4" fmla="*/ 1720 w 2637"/>
                <a:gd name="T5" fmla="*/ 57 h 788"/>
                <a:gd name="T6" fmla="*/ 1890 w 2637"/>
                <a:gd name="T7" fmla="*/ 111 h 788"/>
                <a:gd name="T8" fmla="*/ 2055 w 2637"/>
                <a:gd name="T9" fmla="*/ 184 h 788"/>
                <a:gd name="T10" fmla="*/ 2213 w 2637"/>
                <a:gd name="T11" fmla="*/ 275 h 788"/>
                <a:gd name="T12" fmla="*/ 2363 w 2637"/>
                <a:gd name="T13" fmla="*/ 384 h 788"/>
                <a:gd name="T14" fmla="*/ 2434 w 2637"/>
                <a:gd name="T15" fmla="*/ 249 h 788"/>
                <a:gd name="T16" fmla="*/ 2637 w 2637"/>
                <a:gd name="T17" fmla="*/ 788 h 788"/>
                <a:gd name="T18" fmla="*/ 2098 w 2637"/>
                <a:gd name="T19" fmla="*/ 585 h 788"/>
                <a:gd name="T20" fmla="*/ 2218 w 2637"/>
                <a:gd name="T21" fmla="*/ 526 h 788"/>
                <a:gd name="T22" fmla="*/ 2071 w 2637"/>
                <a:gd name="T23" fmla="*/ 424 h 788"/>
                <a:gd name="T24" fmla="*/ 1915 w 2637"/>
                <a:gd name="T25" fmla="*/ 341 h 788"/>
                <a:gd name="T26" fmla="*/ 1753 w 2637"/>
                <a:gd name="T27" fmla="*/ 277 h 788"/>
                <a:gd name="T28" fmla="*/ 1585 w 2637"/>
                <a:gd name="T29" fmla="*/ 232 h 788"/>
                <a:gd name="T30" fmla="*/ 1415 w 2637"/>
                <a:gd name="T31" fmla="*/ 207 h 788"/>
                <a:gd name="T32" fmla="*/ 1243 w 2637"/>
                <a:gd name="T33" fmla="*/ 202 h 788"/>
                <a:gd name="T34" fmla="*/ 1071 w 2637"/>
                <a:gd name="T35" fmla="*/ 217 h 788"/>
                <a:gd name="T36" fmla="*/ 901 w 2637"/>
                <a:gd name="T37" fmla="*/ 250 h 788"/>
                <a:gd name="T38" fmla="*/ 736 w 2637"/>
                <a:gd name="T39" fmla="*/ 304 h 788"/>
                <a:gd name="T40" fmla="*/ 576 w 2637"/>
                <a:gd name="T41" fmla="*/ 376 h 788"/>
                <a:gd name="T42" fmla="*/ 424 w 2637"/>
                <a:gd name="T43" fmla="*/ 468 h 788"/>
                <a:gd name="T44" fmla="*/ 282 w 2637"/>
                <a:gd name="T45" fmla="*/ 579 h 788"/>
                <a:gd name="T46" fmla="*/ 143 w 2637"/>
                <a:gd name="T47" fmla="*/ 715 h 788"/>
                <a:gd name="T48" fmla="*/ 71 w 2637"/>
                <a:gd name="T49" fmla="*/ 501 h 788"/>
                <a:gd name="T50" fmla="*/ 221 w 2637"/>
                <a:gd name="T51" fmla="*/ 368 h 788"/>
                <a:gd name="T52" fmla="*/ 380 w 2637"/>
                <a:gd name="T53" fmla="*/ 255 h 788"/>
                <a:gd name="T54" fmla="*/ 549 w 2637"/>
                <a:gd name="T55" fmla="*/ 164 h 788"/>
                <a:gd name="T56" fmla="*/ 726 w 2637"/>
                <a:gd name="T57" fmla="*/ 92 h 788"/>
                <a:gd name="T58" fmla="*/ 908 w 2637"/>
                <a:gd name="T59" fmla="*/ 40 h 788"/>
                <a:gd name="T60" fmla="*/ 1094 w 2637"/>
                <a:gd name="T61" fmla="*/ 10 h 788"/>
                <a:gd name="T62" fmla="*/ 1281 w 2637"/>
                <a:gd name="T63"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637" h="788">
                  <a:moveTo>
                    <a:pt x="1281" y="0"/>
                  </a:moveTo>
                  <a:lnTo>
                    <a:pt x="1370" y="2"/>
                  </a:lnTo>
                  <a:lnTo>
                    <a:pt x="1458" y="9"/>
                  </a:lnTo>
                  <a:lnTo>
                    <a:pt x="1546" y="21"/>
                  </a:lnTo>
                  <a:lnTo>
                    <a:pt x="1634" y="36"/>
                  </a:lnTo>
                  <a:lnTo>
                    <a:pt x="1720" y="57"/>
                  </a:lnTo>
                  <a:lnTo>
                    <a:pt x="1806" y="82"/>
                  </a:lnTo>
                  <a:lnTo>
                    <a:pt x="1890" y="111"/>
                  </a:lnTo>
                  <a:lnTo>
                    <a:pt x="1973" y="145"/>
                  </a:lnTo>
                  <a:lnTo>
                    <a:pt x="2055" y="184"/>
                  </a:lnTo>
                  <a:lnTo>
                    <a:pt x="2135" y="227"/>
                  </a:lnTo>
                  <a:lnTo>
                    <a:pt x="2213" y="275"/>
                  </a:lnTo>
                  <a:lnTo>
                    <a:pt x="2289" y="327"/>
                  </a:lnTo>
                  <a:lnTo>
                    <a:pt x="2363" y="384"/>
                  </a:lnTo>
                  <a:lnTo>
                    <a:pt x="2434" y="446"/>
                  </a:lnTo>
                  <a:lnTo>
                    <a:pt x="2434" y="249"/>
                  </a:lnTo>
                  <a:lnTo>
                    <a:pt x="2637" y="249"/>
                  </a:lnTo>
                  <a:lnTo>
                    <a:pt x="2637" y="788"/>
                  </a:lnTo>
                  <a:lnTo>
                    <a:pt x="2098" y="788"/>
                  </a:lnTo>
                  <a:lnTo>
                    <a:pt x="2098" y="585"/>
                  </a:lnTo>
                  <a:lnTo>
                    <a:pt x="2287" y="585"/>
                  </a:lnTo>
                  <a:lnTo>
                    <a:pt x="2218" y="526"/>
                  </a:lnTo>
                  <a:lnTo>
                    <a:pt x="2145" y="473"/>
                  </a:lnTo>
                  <a:lnTo>
                    <a:pt x="2071" y="424"/>
                  </a:lnTo>
                  <a:lnTo>
                    <a:pt x="1994" y="379"/>
                  </a:lnTo>
                  <a:lnTo>
                    <a:pt x="1915" y="341"/>
                  </a:lnTo>
                  <a:lnTo>
                    <a:pt x="1835" y="306"/>
                  </a:lnTo>
                  <a:lnTo>
                    <a:pt x="1753" y="277"/>
                  </a:lnTo>
                  <a:lnTo>
                    <a:pt x="1669" y="252"/>
                  </a:lnTo>
                  <a:lnTo>
                    <a:pt x="1585" y="232"/>
                  </a:lnTo>
                  <a:lnTo>
                    <a:pt x="1500" y="218"/>
                  </a:lnTo>
                  <a:lnTo>
                    <a:pt x="1415" y="207"/>
                  </a:lnTo>
                  <a:lnTo>
                    <a:pt x="1329" y="203"/>
                  </a:lnTo>
                  <a:lnTo>
                    <a:pt x="1243" y="202"/>
                  </a:lnTo>
                  <a:lnTo>
                    <a:pt x="1157" y="207"/>
                  </a:lnTo>
                  <a:lnTo>
                    <a:pt x="1071" y="217"/>
                  </a:lnTo>
                  <a:lnTo>
                    <a:pt x="986" y="231"/>
                  </a:lnTo>
                  <a:lnTo>
                    <a:pt x="901" y="250"/>
                  </a:lnTo>
                  <a:lnTo>
                    <a:pt x="818" y="275"/>
                  </a:lnTo>
                  <a:lnTo>
                    <a:pt x="736" y="304"/>
                  </a:lnTo>
                  <a:lnTo>
                    <a:pt x="655" y="337"/>
                  </a:lnTo>
                  <a:lnTo>
                    <a:pt x="576" y="376"/>
                  </a:lnTo>
                  <a:lnTo>
                    <a:pt x="500" y="420"/>
                  </a:lnTo>
                  <a:lnTo>
                    <a:pt x="424" y="468"/>
                  </a:lnTo>
                  <a:lnTo>
                    <a:pt x="352" y="521"/>
                  </a:lnTo>
                  <a:lnTo>
                    <a:pt x="282" y="579"/>
                  </a:lnTo>
                  <a:lnTo>
                    <a:pt x="214" y="643"/>
                  </a:lnTo>
                  <a:lnTo>
                    <a:pt x="143" y="715"/>
                  </a:lnTo>
                  <a:lnTo>
                    <a:pt x="0" y="572"/>
                  </a:lnTo>
                  <a:lnTo>
                    <a:pt x="71" y="501"/>
                  </a:lnTo>
                  <a:lnTo>
                    <a:pt x="144" y="431"/>
                  </a:lnTo>
                  <a:lnTo>
                    <a:pt x="221" y="368"/>
                  </a:lnTo>
                  <a:lnTo>
                    <a:pt x="298" y="309"/>
                  </a:lnTo>
                  <a:lnTo>
                    <a:pt x="380" y="255"/>
                  </a:lnTo>
                  <a:lnTo>
                    <a:pt x="463" y="207"/>
                  </a:lnTo>
                  <a:lnTo>
                    <a:pt x="549" y="164"/>
                  </a:lnTo>
                  <a:lnTo>
                    <a:pt x="636" y="125"/>
                  </a:lnTo>
                  <a:lnTo>
                    <a:pt x="726" y="92"/>
                  </a:lnTo>
                  <a:lnTo>
                    <a:pt x="816" y="64"/>
                  </a:lnTo>
                  <a:lnTo>
                    <a:pt x="908" y="40"/>
                  </a:lnTo>
                  <a:lnTo>
                    <a:pt x="1000" y="23"/>
                  </a:lnTo>
                  <a:lnTo>
                    <a:pt x="1094" y="10"/>
                  </a:lnTo>
                  <a:lnTo>
                    <a:pt x="1187" y="2"/>
                  </a:lnTo>
                  <a:lnTo>
                    <a:pt x="12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6" name="Group 4"/>
          <p:cNvGrpSpPr>
            <a:grpSpLocks noChangeAspect="1"/>
          </p:cNvGrpSpPr>
          <p:nvPr/>
        </p:nvGrpSpPr>
        <p:grpSpPr bwMode="auto">
          <a:xfrm>
            <a:off x="8096876" y="1224546"/>
            <a:ext cx="180924" cy="209149"/>
            <a:chOff x="3519" y="1786"/>
            <a:chExt cx="641" cy="741"/>
          </a:xfrm>
          <a:solidFill>
            <a:schemeClr val="tx1">
              <a:lumMod val="65000"/>
              <a:lumOff val="35000"/>
            </a:schemeClr>
          </a:solidFill>
        </p:grpSpPr>
        <p:sp>
          <p:nvSpPr>
            <p:cNvPr id="127" name="Freeform 6"/>
            <p:cNvSpPr>
              <a:spLocks noEditPoints="1"/>
            </p:cNvSpPr>
            <p:nvPr/>
          </p:nvSpPr>
          <p:spPr bwMode="auto">
            <a:xfrm>
              <a:off x="3519" y="1786"/>
              <a:ext cx="641" cy="741"/>
            </a:xfrm>
            <a:custGeom>
              <a:avLst/>
              <a:gdLst>
                <a:gd name="T0" fmla="*/ 414 w 3204"/>
                <a:gd name="T1" fmla="*/ 864 h 3705"/>
                <a:gd name="T2" fmla="*/ 735 w 3204"/>
                <a:gd name="T3" fmla="*/ 488 h 3705"/>
                <a:gd name="T4" fmla="*/ 998 w 3204"/>
                <a:gd name="T5" fmla="*/ 993 h 3705"/>
                <a:gd name="T6" fmla="*/ 985 w 3204"/>
                <a:gd name="T7" fmla="*/ 1051 h 3705"/>
                <a:gd name="T8" fmla="*/ 949 w 3204"/>
                <a:gd name="T9" fmla="*/ 1095 h 3705"/>
                <a:gd name="T10" fmla="*/ 897 w 3204"/>
                <a:gd name="T11" fmla="*/ 1120 h 3705"/>
                <a:gd name="T12" fmla="*/ 263 w 3204"/>
                <a:gd name="T13" fmla="*/ 1123 h 3705"/>
                <a:gd name="T14" fmla="*/ 2940 w 3204"/>
                <a:gd name="T15" fmla="*/ 3444 h 3705"/>
                <a:gd name="T16" fmla="*/ 998 w 3204"/>
                <a:gd name="T17" fmla="*/ 261 h 3705"/>
                <a:gd name="T18" fmla="*/ 3072 w 3204"/>
                <a:gd name="T19" fmla="*/ 0 h 3705"/>
                <a:gd name="T20" fmla="*/ 3131 w 3204"/>
                <a:gd name="T21" fmla="*/ 13 h 3705"/>
                <a:gd name="T22" fmla="*/ 3176 w 3204"/>
                <a:gd name="T23" fmla="*/ 48 h 3705"/>
                <a:gd name="T24" fmla="*/ 3201 w 3204"/>
                <a:gd name="T25" fmla="*/ 101 h 3705"/>
                <a:gd name="T26" fmla="*/ 3204 w 3204"/>
                <a:gd name="T27" fmla="*/ 3575 h 3705"/>
                <a:gd name="T28" fmla="*/ 3191 w 3204"/>
                <a:gd name="T29" fmla="*/ 3633 h 3705"/>
                <a:gd name="T30" fmla="*/ 3155 w 3204"/>
                <a:gd name="T31" fmla="*/ 3677 h 3705"/>
                <a:gd name="T32" fmla="*/ 3103 w 3204"/>
                <a:gd name="T33" fmla="*/ 3702 h 3705"/>
                <a:gd name="T34" fmla="*/ 131 w 3204"/>
                <a:gd name="T35" fmla="*/ 3705 h 3705"/>
                <a:gd name="T36" fmla="*/ 81 w 3204"/>
                <a:gd name="T37" fmla="*/ 3695 h 3705"/>
                <a:gd name="T38" fmla="*/ 39 w 3204"/>
                <a:gd name="T39" fmla="*/ 3667 h 3705"/>
                <a:gd name="T40" fmla="*/ 10 w 3204"/>
                <a:gd name="T41" fmla="*/ 3625 h 3705"/>
                <a:gd name="T42" fmla="*/ 0 w 3204"/>
                <a:gd name="T43" fmla="*/ 3571 h 3705"/>
                <a:gd name="T44" fmla="*/ 3 w 3204"/>
                <a:gd name="T45" fmla="*/ 969 h 3705"/>
                <a:gd name="T46" fmla="*/ 6 w 3204"/>
                <a:gd name="T47" fmla="*/ 952 h 3705"/>
                <a:gd name="T48" fmla="*/ 7 w 3204"/>
                <a:gd name="T49" fmla="*/ 946 h 3705"/>
                <a:gd name="T50" fmla="*/ 9 w 3204"/>
                <a:gd name="T51" fmla="*/ 942 h 3705"/>
                <a:gd name="T52" fmla="*/ 23 w 3204"/>
                <a:gd name="T53" fmla="*/ 917 h 3705"/>
                <a:gd name="T54" fmla="*/ 767 w 3204"/>
                <a:gd name="T55" fmla="*/ 45 h 3705"/>
                <a:gd name="T56" fmla="*/ 783 w 3204"/>
                <a:gd name="T57" fmla="*/ 29 h 3705"/>
                <a:gd name="T58" fmla="*/ 796 w 3204"/>
                <a:gd name="T59" fmla="*/ 20 h 3705"/>
                <a:gd name="T60" fmla="*/ 800 w 3204"/>
                <a:gd name="T61" fmla="*/ 18 h 3705"/>
                <a:gd name="T62" fmla="*/ 815 w 3204"/>
                <a:gd name="T63" fmla="*/ 11 h 3705"/>
                <a:gd name="T64" fmla="*/ 829 w 3204"/>
                <a:gd name="T65" fmla="*/ 6 h 3705"/>
                <a:gd name="T66" fmla="*/ 831 w 3204"/>
                <a:gd name="T67" fmla="*/ 4 h 3705"/>
                <a:gd name="T68" fmla="*/ 835 w 3204"/>
                <a:gd name="T69" fmla="*/ 3 h 3705"/>
                <a:gd name="T70" fmla="*/ 856 w 3204"/>
                <a:gd name="T71" fmla="*/ 0 h 3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204" h="3705">
                  <a:moveTo>
                    <a:pt x="735" y="488"/>
                  </a:moveTo>
                  <a:lnTo>
                    <a:pt x="414" y="864"/>
                  </a:lnTo>
                  <a:lnTo>
                    <a:pt x="735" y="864"/>
                  </a:lnTo>
                  <a:lnTo>
                    <a:pt x="735" y="488"/>
                  </a:lnTo>
                  <a:close/>
                  <a:moveTo>
                    <a:pt x="998" y="261"/>
                  </a:moveTo>
                  <a:lnTo>
                    <a:pt x="998" y="993"/>
                  </a:lnTo>
                  <a:lnTo>
                    <a:pt x="995" y="1022"/>
                  </a:lnTo>
                  <a:lnTo>
                    <a:pt x="985" y="1051"/>
                  </a:lnTo>
                  <a:lnTo>
                    <a:pt x="969" y="1075"/>
                  </a:lnTo>
                  <a:lnTo>
                    <a:pt x="949" y="1095"/>
                  </a:lnTo>
                  <a:lnTo>
                    <a:pt x="925" y="1110"/>
                  </a:lnTo>
                  <a:lnTo>
                    <a:pt x="897" y="1120"/>
                  </a:lnTo>
                  <a:lnTo>
                    <a:pt x="867" y="1123"/>
                  </a:lnTo>
                  <a:lnTo>
                    <a:pt x="263" y="1123"/>
                  </a:lnTo>
                  <a:lnTo>
                    <a:pt x="263" y="3444"/>
                  </a:lnTo>
                  <a:lnTo>
                    <a:pt x="2940" y="3444"/>
                  </a:lnTo>
                  <a:lnTo>
                    <a:pt x="2940" y="261"/>
                  </a:lnTo>
                  <a:lnTo>
                    <a:pt x="998" y="261"/>
                  </a:lnTo>
                  <a:close/>
                  <a:moveTo>
                    <a:pt x="867" y="0"/>
                  </a:moveTo>
                  <a:lnTo>
                    <a:pt x="3072" y="0"/>
                  </a:lnTo>
                  <a:lnTo>
                    <a:pt x="3103" y="3"/>
                  </a:lnTo>
                  <a:lnTo>
                    <a:pt x="3131" y="13"/>
                  </a:lnTo>
                  <a:lnTo>
                    <a:pt x="3155" y="28"/>
                  </a:lnTo>
                  <a:lnTo>
                    <a:pt x="3176" y="48"/>
                  </a:lnTo>
                  <a:lnTo>
                    <a:pt x="3191" y="72"/>
                  </a:lnTo>
                  <a:lnTo>
                    <a:pt x="3201" y="101"/>
                  </a:lnTo>
                  <a:lnTo>
                    <a:pt x="3204" y="130"/>
                  </a:lnTo>
                  <a:lnTo>
                    <a:pt x="3204" y="3575"/>
                  </a:lnTo>
                  <a:lnTo>
                    <a:pt x="3201" y="3605"/>
                  </a:lnTo>
                  <a:lnTo>
                    <a:pt x="3191" y="3633"/>
                  </a:lnTo>
                  <a:lnTo>
                    <a:pt x="3176" y="3656"/>
                  </a:lnTo>
                  <a:lnTo>
                    <a:pt x="3155" y="3677"/>
                  </a:lnTo>
                  <a:lnTo>
                    <a:pt x="3131" y="3692"/>
                  </a:lnTo>
                  <a:lnTo>
                    <a:pt x="3103" y="3702"/>
                  </a:lnTo>
                  <a:lnTo>
                    <a:pt x="3072" y="3705"/>
                  </a:lnTo>
                  <a:lnTo>
                    <a:pt x="131" y="3705"/>
                  </a:lnTo>
                  <a:lnTo>
                    <a:pt x="105" y="3703"/>
                  </a:lnTo>
                  <a:lnTo>
                    <a:pt x="81" y="3695"/>
                  </a:lnTo>
                  <a:lnTo>
                    <a:pt x="58" y="3683"/>
                  </a:lnTo>
                  <a:lnTo>
                    <a:pt x="39" y="3667"/>
                  </a:lnTo>
                  <a:lnTo>
                    <a:pt x="23" y="3647"/>
                  </a:lnTo>
                  <a:lnTo>
                    <a:pt x="10" y="3625"/>
                  </a:lnTo>
                  <a:lnTo>
                    <a:pt x="2" y="3598"/>
                  </a:lnTo>
                  <a:lnTo>
                    <a:pt x="0" y="3571"/>
                  </a:lnTo>
                  <a:lnTo>
                    <a:pt x="0" y="983"/>
                  </a:lnTo>
                  <a:lnTo>
                    <a:pt x="3" y="969"/>
                  </a:lnTo>
                  <a:lnTo>
                    <a:pt x="6" y="954"/>
                  </a:lnTo>
                  <a:lnTo>
                    <a:pt x="6" y="952"/>
                  </a:lnTo>
                  <a:lnTo>
                    <a:pt x="7" y="950"/>
                  </a:lnTo>
                  <a:lnTo>
                    <a:pt x="7" y="946"/>
                  </a:lnTo>
                  <a:lnTo>
                    <a:pt x="8" y="944"/>
                  </a:lnTo>
                  <a:lnTo>
                    <a:pt x="9" y="942"/>
                  </a:lnTo>
                  <a:lnTo>
                    <a:pt x="16" y="929"/>
                  </a:lnTo>
                  <a:lnTo>
                    <a:pt x="23" y="917"/>
                  </a:lnTo>
                  <a:lnTo>
                    <a:pt x="32" y="906"/>
                  </a:lnTo>
                  <a:lnTo>
                    <a:pt x="767" y="45"/>
                  </a:lnTo>
                  <a:lnTo>
                    <a:pt x="774" y="36"/>
                  </a:lnTo>
                  <a:lnTo>
                    <a:pt x="783" y="29"/>
                  </a:lnTo>
                  <a:lnTo>
                    <a:pt x="793" y="22"/>
                  </a:lnTo>
                  <a:lnTo>
                    <a:pt x="796" y="20"/>
                  </a:lnTo>
                  <a:lnTo>
                    <a:pt x="798" y="19"/>
                  </a:lnTo>
                  <a:lnTo>
                    <a:pt x="800" y="18"/>
                  </a:lnTo>
                  <a:lnTo>
                    <a:pt x="803" y="15"/>
                  </a:lnTo>
                  <a:lnTo>
                    <a:pt x="815" y="11"/>
                  </a:lnTo>
                  <a:lnTo>
                    <a:pt x="828" y="6"/>
                  </a:lnTo>
                  <a:lnTo>
                    <a:pt x="829" y="6"/>
                  </a:lnTo>
                  <a:lnTo>
                    <a:pt x="830" y="5"/>
                  </a:lnTo>
                  <a:lnTo>
                    <a:pt x="831" y="4"/>
                  </a:lnTo>
                  <a:lnTo>
                    <a:pt x="832" y="3"/>
                  </a:lnTo>
                  <a:lnTo>
                    <a:pt x="835" y="3"/>
                  </a:lnTo>
                  <a:lnTo>
                    <a:pt x="845" y="1"/>
                  </a:lnTo>
                  <a:lnTo>
                    <a:pt x="856" y="0"/>
                  </a:lnTo>
                  <a:lnTo>
                    <a:pt x="8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 name="Freeform 7"/>
            <p:cNvSpPr>
              <a:spLocks/>
            </p:cNvSpPr>
            <p:nvPr/>
          </p:nvSpPr>
          <p:spPr bwMode="auto">
            <a:xfrm>
              <a:off x="3623" y="2068"/>
              <a:ext cx="432" cy="52"/>
            </a:xfrm>
            <a:custGeom>
              <a:avLst/>
              <a:gdLst>
                <a:gd name="T0" fmla="*/ 133 w 2159"/>
                <a:gd name="T1" fmla="*/ 0 h 261"/>
                <a:gd name="T2" fmla="*/ 2027 w 2159"/>
                <a:gd name="T3" fmla="*/ 0 h 261"/>
                <a:gd name="T4" fmla="*/ 2057 w 2159"/>
                <a:gd name="T5" fmla="*/ 3 h 261"/>
                <a:gd name="T6" fmla="*/ 2086 w 2159"/>
                <a:gd name="T7" fmla="*/ 12 h 261"/>
                <a:gd name="T8" fmla="*/ 2110 w 2159"/>
                <a:gd name="T9" fmla="*/ 28 h 261"/>
                <a:gd name="T10" fmla="*/ 2130 w 2159"/>
                <a:gd name="T11" fmla="*/ 47 h 261"/>
                <a:gd name="T12" fmla="*/ 2145 w 2159"/>
                <a:gd name="T13" fmla="*/ 72 h 261"/>
                <a:gd name="T14" fmla="*/ 2155 w 2159"/>
                <a:gd name="T15" fmla="*/ 100 h 261"/>
                <a:gd name="T16" fmla="*/ 2159 w 2159"/>
                <a:gd name="T17" fmla="*/ 130 h 261"/>
                <a:gd name="T18" fmla="*/ 2155 w 2159"/>
                <a:gd name="T19" fmla="*/ 161 h 261"/>
                <a:gd name="T20" fmla="*/ 2145 w 2159"/>
                <a:gd name="T21" fmla="*/ 188 h 261"/>
                <a:gd name="T22" fmla="*/ 2130 w 2159"/>
                <a:gd name="T23" fmla="*/ 212 h 261"/>
                <a:gd name="T24" fmla="*/ 2110 w 2159"/>
                <a:gd name="T25" fmla="*/ 232 h 261"/>
                <a:gd name="T26" fmla="*/ 2086 w 2159"/>
                <a:gd name="T27" fmla="*/ 248 h 261"/>
                <a:gd name="T28" fmla="*/ 2057 w 2159"/>
                <a:gd name="T29" fmla="*/ 257 h 261"/>
                <a:gd name="T30" fmla="*/ 2027 w 2159"/>
                <a:gd name="T31" fmla="*/ 261 h 261"/>
                <a:gd name="T32" fmla="*/ 133 w 2159"/>
                <a:gd name="T33" fmla="*/ 261 h 261"/>
                <a:gd name="T34" fmla="*/ 102 w 2159"/>
                <a:gd name="T35" fmla="*/ 257 h 261"/>
                <a:gd name="T36" fmla="*/ 75 w 2159"/>
                <a:gd name="T37" fmla="*/ 248 h 261"/>
                <a:gd name="T38" fmla="*/ 50 w 2159"/>
                <a:gd name="T39" fmla="*/ 232 h 261"/>
                <a:gd name="T40" fmla="*/ 29 w 2159"/>
                <a:gd name="T41" fmla="*/ 212 h 261"/>
                <a:gd name="T42" fmla="*/ 14 w 2159"/>
                <a:gd name="T43" fmla="*/ 188 h 261"/>
                <a:gd name="T44" fmla="*/ 4 w 2159"/>
                <a:gd name="T45" fmla="*/ 161 h 261"/>
                <a:gd name="T46" fmla="*/ 0 w 2159"/>
                <a:gd name="T47" fmla="*/ 130 h 261"/>
                <a:gd name="T48" fmla="*/ 4 w 2159"/>
                <a:gd name="T49" fmla="*/ 100 h 261"/>
                <a:gd name="T50" fmla="*/ 14 w 2159"/>
                <a:gd name="T51" fmla="*/ 72 h 261"/>
                <a:gd name="T52" fmla="*/ 29 w 2159"/>
                <a:gd name="T53" fmla="*/ 47 h 261"/>
                <a:gd name="T54" fmla="*/ 50 w 2159"/>
                <a:gd name="T55" fmla="*/ 28 h 261"/>
                <a:gd name="T56" fmla="*/ 75 w 2159"/>
                <a:gd name="T57" fmla="*/ 12 h 261"/>
                <a:gd name="T58" fmla="*/ 102 w 2159"/>
                <a:gd name="T59" fmla="*/ 3 h 261"/>
                <a:gd name="T60" fmla="*/ 133 w 2159"/>
                <a:gd name="T61"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159" h="261">
                  <a:moveTo>
                    <a:pt x="133" y="0"/>
                  </a:moveTo>
                  <a:lnTo>
                    <a:pt x="2027" y="0"/>
                  </a:lnTo>
                  <a:lnTo>
                    <a:pt x="2057" y="3"/>
                  </a:lnTo>
                  <a:lnTo>
                    <a:pt x="2086" y="12"/>
                  </a:lnTo>
                  <a:lnTo>
                    <a:pt x="2110" y="28"/>
                  </a:lnTo>
                  <a:lnTo>
                    <a:pt x="2130" y="47"/>
                  </a:lnTo>
                  <a:lnTo>
                    <a:pt x="2145" y="72"/>
                  </a:lnTo>
                  <a:lnTo>
                    <a:pt x="2155" y="100"/>
                  </a:lnTo>
                  <a:lnTo>
                    <a:pt x="2159" y="130"/>
                  </a:lnTo>
                  <a:lnTo>
                    <a:pt x="2155" y="161"/>
                  </a:lnTo>
                  <a:lnTo>
                    <a:pt x="2145" y="188"/>
                  </a:lnTo>
                  <a:lnTo>
                    <a:pt x="2130" y="212"/>
                  </a:lnTo>
                  <a:lnTo>
                    <a:pt x="2110" y="232"/>
                  </a:lnTo>
                  <a:lnTo>
                    <a:pt x="2086" y="248"/>
                  </a:lnTo>
                  <a:lnTo>
                    <a:pt x="2057" y="257"/>
                  </a:lnTo>
                  <a:lnTo>
                    <a:pt x="2027" y="261"/>
                  </a:lnTo>
                  <a:lnTo>
                    <a:pt x="133" y="261"/>
                  </a:lnTo>
                  <a:lnTo>
                    <a:pt x="102" y="257"/>
                  </a:lnTo>
                  <a:lnTo>
                    <a:pt x="75" y="248"/>
                  </a:lnTo>
                  <a:lnTo>
                    <a:pt x="50" y="232"/>
                  </a:lnTo>
                  <a:lnTo>
                    <a:pt x="29" y="212"/>
                  </a:lnTo>
                  <a:lnTo>
                    <a:pt x="14" y="188"/>
                  </a:lnTo>
                  <a:lnTo>
                    <a:pt x="4" y="161"/>
                  </a:lnTo>
                  <a:lnTo>
                    <a:pt x="0" y="130"/>
                  </a:lnTo>
                  <a:lnTo>
                    <a:pt x="4" y="100"/>
                  </a:lnTo>
                  <a:lnTo>
                    <a:pt x="14" y="72"/>
                  </a:lnTo>
                  <a:lnTo>
                    <a:pt x="29" y="47"/>
                  </a:lnTo>
                  <a:lnTo>
                    <a:pt x="50" y="28"/>
                  </a:lnTo>
                  <a:lnTo>
                    <a:pt x="75" y="12"/>
                  </a:lnTo>
                  <a:lnTo>
                    <a:pt x="102" y="3"/>
                  </a:lnTo>
                  <a:lnTo>
                    <a:pt x="1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 name="Freeform 8"/>
            <p:cNvSpPr>
              <a:spLocks/>
            </p:cNvSpPr>
            <p:nvPr/>
          </p:nvSpPr>
          <p:spPr bwMode="auto">
            <a:xfrm>
              <a:off x="3623" y="2194"/>
              <a:ext cx="432" cy="52"/>
            </a:xfrm>
            <a:custGeom>
              <a:avLst/>
              <a:gdLst>
                <a:gd name="T0" fmla="*/ 133 w 2159"/>
                <a:gd name="T1" fmla="*/ 0 h 262"/>
                <a:gd name="T2" fmla="*/ 2027 w 2159"/>
                <a:gd name="T3" fmla="*/ 0 h 262"/>
                <a:gd name="T4" fmla="*/ 2054 w 2159"/>
                <a:gd name="T5" fmla="*/ 3 h 262"/>
                <a:gd name="T6" fmla="*/ 2079 w 2159"/>
                <a:gd name="T7" fmla="*/ 11 h 262"/>
                <a:gd name="T8" fmla="*/ 2102 w 2159"/>
                <a:gd name="T9" fmla="*/ 23 h 262"/>
                <a:gd name="T10" fmla="*/ 2121 w 2159"/>
                <a:gd name="T11" fmla="*/ 39 h 262"/>
                <a:gd name="T12" fmla="*/ 2136 w 2159"/>
                <a:gd name="T13" fmla="*/ 58 h 262"/>
                <a:gd name="T14" fmla="*/ 2148 w 2159"/>
                <a:gd name="T15" fmla="*/ 81 h 262"/>
                <a:gd name="T16" fmla="*/ 2156 w 2159"/>
                <a:gd name="T17" fmla="*/ 105 h 262"/>
                <a:gd name="T18" fmla="*/ 2159 w 2159"/>
                <a:gd name="T19" fmla="*/ 131 h 262"/>
                <a:gd name="T20" fmla="*/ 2155 w 2159"/>
                <a:gd name="T21" fmla="*/ 162 h 262"/>
                <a:gd name="T22" fmla="*/ 2145 w 2159"/>
                <a:gd name="T23" fmla="*/ 189 h 262"/>
                <a:gd name="T24" fmla="*/ 2130 w 2159"/>
                <a:gd name="T25" fmla="*/ 213 h 262"/>
                <a:gd name="T26" fmla="*/ 2110 w 2159"/>
                <a:gd name="T27" fmla="*/ 233 h 262"/>
                <a:gd name="T28" fmla="*/ 2086 w 2159"/>
                <a:gd name="T29" fmla="*/ 249 h 262"/>
                <a:gd name="T30" fmla="*/ 2057 w 2159"/>
                <a:gd name="T31" fmla="*/ 258 h 262"/>
                <a:gd name="T32" fmla="*/ 2027 w 2159"/>
                <a:gd name="T33" fmla="*/ 262 h 262"/>
                <a:gd name="T34" fmla="*/ 133 w 2159"/>
                <a:gd name="T35" fmla="*/ 262 h 262"/>
                <a:gd name="T36" fmla="*/ 102 w 2159"/>
                <a:gd name="T37" fmla="*/ 258 h 262"/>
                <a:gd name="T38" fmla="*/ 75 w 2159"/>
                <a:gd name="T39" fmla="*/ 249 h 262"/>
                <a:gd name="T40" fmla="*/ 50 w 2159"/>
                <a:gd name="T41" fmla="*/ 233 h 262"/>
                <a:gd name="T42" fmla="*/ 29 w 2159"/>
                <a:gd name="T43" fmla="*/ 213 h 262"/>
                <a:gd name="T44" fmla="*/ 14 w 2159"/>
                <a:gd name="T45" fmla="*/ 189 h 262"/>
                <a:gd name="T46" fmla="*/ 4 w 2159"/>
                <a:gd name="T47" fmla="*/ 162 h 262"/>
                <a:gd name="T48" fmla="*/ 0 w 2159"/>
                <a:gd name="T49" fmla="*/ 131 h 262"/>
                <a:gd name="T50" fmla="*/ 4 w 2159"/>
                <a:gd name="T51" fmla="*/ 100 h 262"/>
                <a:gd name="T52" fmla="*/ 14 w 2159"/>
                <a:gd name="T53" fmla="*/ 73 h 262"/>
                <a:gd name="T54" fmla="*/ 29 w 2159"/>
                <a:gd name="T55" fmla="*/ 49 h 262"/>
                <a:gd name="T56" fmla="*/ 50 w 2159"/>
                <a:gd name="T57" fmla="*/ 29 h 262"/>
                <a:gd name="T58" fmla="*/ 75 w 2159"/>
                <a:gd name="T59" fmla="*/ 13 h 262"/>
                <a:gd name="T60" fmla="*/ 102 w 2159"/>
                <a:gd name="T61" fmla="*/ 4 h 262"/>
                <a:gd name="T62" fmla="*/ 133 w 2159"/>
                <a:gd name="T63"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59" h="262">
                  <a:moveTo>
                    <a:pt x="133" y="0"/>
                  </a:moveTo>
                  <a:lnTo>
                    <a:pt x="2027" y="0"/>
                  </a:lnTo>
                  <a:lnTo>
                    <a:pt x="2054" y="3"/>
                  </a:lnTo>
                  <a:lnTo>
                    <a:pt x="2079" y="11"/>
                  </a:lnTo>
                  <a:lnTo>
                    <a:pt x="2102" y="23"/>
                  </a:lnTo>
                  <a:lnTo>
                    <a:pt x="2121" y="39"/>
                  </a:lnTo>
                  <a:lnTo>
                    <a:pt x="2136" y="58"/>
                  </a:lnTo>
                  <a:lnTo>
                    <a:pt x="2148" y="81"/>
                  </a:lnTo>
                  <a:lnTo>
                    <a:pt x="2156" y="105"/>
                  </a:lnTo>
                  <a:lnTo>
                    <a:pt x="2159" y="131"/>
                  </a:lnTo>
                  <a:lnTo>
                    <a:pt x="2155" y="162"/>
                  </a:lnTo>
                  <a:lnTo>
                    <a:pt x="2145" y="189"/>
                  </a:lnTo>
                  <a:lnTo>
                    <a:pt x="2130" y="213"/>
                  </a:lnTo>
                  <a:lnTo>
                    <a:pt x="2110" y="233"/>
                  </a:lnTo>
                  <a:lnTo>
                    <a:pt x="2086" y="249"/>
                  </a:lnTo>
                  <a:lnTo>
                    <a:pt x="2057" y="258"/>
                  </a:lnTo>
                  <a:lnTo>
                    <a:pt x="2027" y="262"/>
                  </a:lnTo>
                  <a:lnTo>
                    <a:pt x="133" y="262"/>
                  </a:lnTo>
                  <a:lnTo>
                    <a:pt x="102" y="258"/>
                  </a:lnTo>
                  <a:lnTo>
                    <a:pt x="75" y="249"/>
                  </a:lnTo>
                  <a:lnTo>
                    <a:pt x="50" y="233"/>
                  </a:lnTo>
                  <a:lnTo>
                    <a:pt x="29" y="213"/>
                  </a:lnTo>
                  <a:lnTo>
                    <a:pt x="14" y="189"/>
                  </a:lnTo>
                  <a:lnTo>
                    <a:pt x="4" y="162"/>
                  </a:lnTo>
                  <a:lnTo>
                    <a:pt x="0" y="131"/>
                  </a:lnTo>
                  <a:lnTo>
                    <a:pt x="4" y="100"/>
                  </a:lnTo>
                  <a:lnTo>
                    <a:pt x="14" y="73"/>
                  </a:lnTo>
                  <a:lnTo>
                    <a:pt x="29" y="49"/>
                  </a:lnTo>
                  <a:lnTo>
                    <a:pt x="50" y="29"/>
                  </a:lnTo>
                  <a:lnTo>
                    <a:pt x="75" y="13"/>
                  </a:lnTo>
                  <a:lnTo>
                    <a:pt x="102" y="4"/>
                  </a:lnTo>
                  <a:lnTo>
                    <a:pt x="1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30" name="Group 11"/>
          <p:cNvGrpSpPr>
            <a:grpSpLocks noChangeAspect="1"/>
          </p:cNvGrpSpPr>
          <p:nvPr/>
        </p:nvGrpSpPr>
        <p:grpSpPr bwMode="auto">
          <a:xfrm>
            <a:off x="5820671" y="1222694"/>
            <a:ext cx="212852" cy="212852"/>
            <a:chOff x="4154" y="2181"/>
            <a:chExt cx="384" cy="384"/>
          </a:xfrm>
          <a:solidFill>
            <a:schemeClr val="tx1">
              <a:lumMod val="65000"/>
              <a:lumOff val="35000"/>
            </a:schemeClr>
          </a:solidFill>
        </p:grpSpPr>
        <p:sp>
          <p:nvSpPr>
            <p:cNvPr id="131" name="Freeform 13"/>
            <p:cNvSpPr>
              <a:spLocks noEditPoints="1"/>
            </p:cNvSpPr>
            <p:nvPr/>
          </p:nvSpPr>
          <p:spPr bwMode="auto">
            <a:xfrm>
              <a:off x="4154" y="2181"/>
              <a:ext cx="384" cy="384"/>
            </a:xfrm>
            <a:custGeom>
              <a:avLst/>
              <a:gdLst>
                <a:gd name="T0" fmla="*/ 723 w 3456"/>
                <a:gd name="T1" fmla="*/ 1672 h 3456"/>
                <a:gd name="T2" fmla="*/ 706 w 3456"/>
                <a:gd name="T3" fmla="*/ 1685 h 3456"/>
                <a:gd name="T4" fmla="*/ 701 w 3456"/>
                <a:gd name="T5" fmla="*/ 1699 h 3456"/>
                <a:gd name="T6" fmla="*/ 461 w 3456"/>
                <a:gd name="T7" fmla="*/ 2355 h 3456"/>
                <a:gd name="T8" fmla="*/ 115 w 3456"/>
                <a:gd name="T9" fmla="*/ 3314 h 3456"/>
                <a:gd name="T10" fmla="*/ 123 w 3456"/>
                <a:gd name="T11" fmla="*/ 3328 h 3456"/>
                <a:gd name="T12" fmla="*/ 131 w 3456"/>
                <a:gd name="T13" fmla="*/ 3337 h 3456"/>
                <a:gd name="T14" fmla="*/ 148 w 3456"/>
                <a:gd name="T15" fmla="*/ 3341 h 3456"/>
                <a:gd name="T16" fmla="*/ 2737 w 3456"/>
                <a:gd name="T17" fmla="*/ 3339 h 3456"/>
                <a:gd name="T18" fmla="*/ 2753 w 3456"/>
                <a:gd name="T19" fmla="*/ 3326 h 3456"/>
                <a:gd name="T20" fmla="*/ 3341 w 3456"/>
                <a:gd name="T21" fmla="*/ 1718 h 3456"/>
                <a:gd name="T22" fmla="*/ 3338 w 3456"/>
                <a:gd name="T23" fmla="*/ 1699 h 3456"/>
                <a:gd name="T24" fmla="*/ 3328 w 3456"/>
                <a:gd name="T25" fmla="*/ 1679 h 3456"/>
                <a:gd name="T26" fmla="*/ 3311 w 3456"/>
                <a:gd name="T27" fmla="*/ 1670 h 3456"/>
                <a:gd name="T28" fmla="*/ 2765 w 3456"/>
                <a:gd name="T29" fmla="*/ 1152 h 3456"/>
                <a:gd name="T30" fmla="*/ 2995 w 3456"/>
                <a:gd name="T31" fmla="*/ 1555 h 3456"/>
                <a:gd name="T32" fmla="*/ 2993 w 3456"/>
                <a:gd name="T33" fmla="*/ 1181 h 3456"/>
                <a:gd name="T34" fmla="*/ 2978 w 3456"/>
                <a:gd name="T35" fmla="*/ 1160 h 3456"/>
                <a:gd name="T36" fmla="*/ 2953 w 3456"/>
                <a:gd name="T37" fmla="*/ 1152 h 3456"/>
                <a:gd name="T38" fmla="*/ 157 w 3456"/>
                <a:gd name="T39" fmla="*/ 749 h 3456"/>
                <a:gd name="T40" fmla="*/ 133 w 3456"/>
                <a:gd name="T41" fmla="*/ 757 h 3456"/>
                <a:gd name="T42" fmla="*/ 117 w 3456"/>
                <a:gd name="T43" fmla="*/ 778 h 3456"/>
                <a:gd name="T44" fmla="*/ 115 w 3456"/>
                <a:gd name="T45" fmla="*/ 2961 h 3456"/>
                <a:gd name="T46" fmla="*/ 461 w 3456"/>
                <a:gd name="T47" fmla="*/ 749 h 3456"/>
                <a:gd name="T48" fmla="*/ 1901 w 3456"/>
                <a:gd name="T49" fmla="*/ 197 h 3456"/>
                <a:gd name="T50" fmla="*/ 2568 w 3456"/>
                <a:gd name="T51" fmla="*/ 864 h 3456"/>
                <a:gd name="T52" fmla="*/ 576 w 3456"/>
                <a:gd name="T53" fmla="*/ 115 h 3456"/>
                <a:gd name="T54" fmla="*/ 593 w 3456"/>
                <a:gd name="T55" fmla="*/ 1660 h 3456"/>
                <a:gd name="T56" fmla="*/ 616 w 3456"/>
                <a:gd name="T57" fmla="*/ 1612 h 3456"/>
                <a:gd name="T58" fmla="*/ 657 w 3456"/>
                <a:gd name="T59" fmla="*/ 1576 h 3456"/>
                <a:gd name="T60" fmla="*/ 709 w 3456"/>
                <a:gd name="T61" fmla="*/ 1557 h 3456"/>
                <a:gd name="T62" fmla="*/ 2650 w 3456"/>
                <a:gd name="T63" fmla="*/ 1555 h 3456"/>
                <a:gd name="T64" fmla="*/ 1786 w 3456"/>
                <a:gd name="T65" fmla="*/ 979 h 3456"/>
                <a:gd name="T66" fmla="*/ 576 w 3456"/>
                <a:gd name="T67" fmla="*/ 115 h 3456"/>
                <a:gd name="T68" fmla="*/ 1867 w 3456"/>
                <a:gd name="T69" fmla="*/ 0 h 3456"/>
                <a:gd name="T70" fmla="*/ 2737 w 3456"/>
                <a:gd name="T71" fmla="*/ 869 h 3456"/>
                <a:gd name="T72" fmla="*/ 2765 w 3456"/>
                <a:gd name="T73" fmla="*/ 898 h 3456"/>
                <a:gd name="T74" fmla="*/ 2953 w 3456"/>
                <a:gd name="T75" fmla="*/ 1037 h 3456"/>
                <a:gd name="T76" fmla="*/ 3014 w 3456"/>
                <a:gd name="T77" fmla="*/ 1049 h 3456"/>
                <a:gd name="T78" fmla="*/ 3064 w 3456"/>
                <a:gd name="T79" fmla="*/ 1083 h 3456"/>
                <a:gd name="T80" fmla="*/ 3098 w 3456"/>
                <a:gd name="T81" fmla="*/ 1133 h 3456"/>
                <a:gd name="T82" fmla="*/ 3110 w 3456"/>
                <a:gd name="T83" fmla="*/ 1194 h 3456"/>
                <a:gd name="T84" fmla="*/ 3311 w 3456"/>
                <a:gd name="T85" fmla="*/ 1555 h 3456"/>
                <a:gd name="T86" fmla="*/ 3364 w 3456"/>
                <a:gd name="T87" fmla="*/ 1566 h 3456"/>
                <a:gd name="T88" fmla="*/ 3406 w 3456"/>
                <a:gd name="T89" fmla="*/ 1594 h 3456"/>
                <a:gd name="T90" fmla="*/ 3437 w 3456"/>
                <a:gd name="T91" fmla="*/ 1638 h 3456"/>
                <a:gd name="T92" fmla="*/ 3454 w 3456"/>
                <a:gd name="T93" fmla="*/ 1694 h 3456"/>
                <a:gd name="T94" fmla="*/ 3456 w 3456"/>
                <a:gd name="T95" fmla="*/ 1736 h 3456"/>
                <a:gd name="T96" fmla="*/ 2858 w 3456"/>
                <a:gd name="T97" fmla="*/ 3376 h 3456"/>
                <a:gd name="T98" fmla="*/ 2826 w 3456"/>
                <a:gd name="T99" fmla="*/ 3417 h 3456"/>
                <a:gd name="T100" fmla="*/ 2781 w 3456"/>
                <a:gd name="T101" fmla="*/ 3446 h 3456"/>
                <a:gd name="T102" fmla="*/ 2726 w 3456"/>
                <a:gd name="T103" fmla="*/ 3456 h 3456"/>
                <a:gd name="T104" fmla="*/ 120 w 3456"/>
                <a:gd name="T105" fmla="*/ 3454 h 3456"/>
                <a:gd name="T106" fmla="*/ 70 w 3456"/>
                <a:gd name="T107" fmla="*/ 3434 h 3456"/>
                <a:gd name="T108" fmla="*/ 30 w 3456"/>
                <a:gd name="T109" fmla="*/ 3398 h 3456"/>
                <a:gd name="T110" fmla="*/ 7 w 3456"/>
                <a:gd name="T111" fmla="*/ 3355 h 3456"/>
                <a:gd name="T112" fmla="*/ 0 w 3456"/>
                <a:gd name="T113" fmla="*/ 3307 h 3456"/>
                <a:gd name="T114" fmla="*/ 0 w 3456"/>
                <a:gd name="T115" fmla="*/ 791 h 3456"/>
                <a:gd name="T116" fmla="*/ 13 w 3456"/>
                <a:gd name="T117" fmla="*/ 730 h 3456"/>
                <a:gd name="T118" fmla="*/ 46 w 3456"/>
                <a:gd name="T119" fmla="*/ 680 h 3456"/>
                <a:gd name="T120" fmla="*/ 96 w 3456"/>
                <a:gd name="T121" fmla="*/ 646 h 3456"/>
                <a:gd name="T122" fmla="*/ 157 w 3456"/>
                <a:gd name="T123" fmla="*/ 634 h 3456"/>
                <a:gd name="T124" fmla="*/ 461 w 3456"/>
                <a:gd name="T125" fmla="*/ 0 h 3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6" h="3456">
                  <a:moveTo>
                    <a:pt x="733" y="1670"/>
                  </a:moveTo>
                  <a:lnTo>
                    <a:pt x="723" y="1672"/>
                  </a:lnTo>
                  <a:lnTo>
                    <a:pt x="713" y="1677"/>
                  </a:lnTo>
                  <a:lnTo>
                    <a:pt x="706" y="1685"/>
                  </a:lnTo>
                  <a:lnTo>
                    <a:pt x="702" y="1694"/>
                  </a:lnTo>
                  <a:lnTo>
                    <a:pt x="701" y="1699"/>
                  </a:lnTo>
                  <a:lnTo>
                    <a:pt x="461" y="2356"/>
                  </a:lnTo>
                  <a:lnTo>
                    <a:pt x="461" y="2355"/>
                  </a:lnTo>
                  <a:lnTo>
                    <a:pt x="115" y="3304"/>
                  </a:lnTo>
                  <a:lnTo>
                    <a:pt x="115" y="3314"/>
                  </a:lnTo>
                  <a:lnTo>
                    <a:pt x="118" y="3322"/>
                  </a:lnTo>
                  <a:lnTo>
                    <a:pt x="123" y="3328"/>
                  </a:lnTo>
                  <a:lnTo>
                    <a:pt x="126" y="3332"/>
                  </a:lnTo>
                  <a:lnTo>
                    <a:pt x="131" y="3337"/>
                  </a:lnTo>
                  <a:lnTo>
                    <a:pt x="138" y="3340"/>
                  </a:lnTo>
                  <a:lnTo>
                    <a:pt x="148" y="3341"/>
                  </a:lnTo>
                  <a:lnTo>
                    <a:pt x="2726" y="3341"/>
                  </a:lnTo>
                  <a:lnTo>
                    <a:pt x="2737" y="3339"/>
                  </a:lnTo>
                  <a:lnTo>
                    <a:pt x="2746" y="3335"/>
                  </a:lnTo>
                  <a:lnTo>
                    <a:pt x="2753" y="3326"/>
                  </a:lnTo>
                  <a:lnTo>
                    <a:pt x="2757" y="3317"/>
                  </a:lnTo>
                  <a:lnTo>
                    <a:pt x="3341" y="1718"/>
                  </a:lnTo>
                  <a:lnTo>
                    <a:pt x="3340" y="1708"/>
                  </a:lnTo>
                  <a:lnTo>
                    <a:pt x="3338" y="1699"/>
                  </a:lnTo>
                  <a:lnTo>
                    <a:pt x="3333" y="1688"/>
                  </a:lnTo>
                  <a:lnTo>
                    <a:pt x="3328" y="1679"/>
                  </a:lnTo>
                  <a:lnTo>
                    <a:pt x="3321" y="1672"/>
                  </a:lnTo>
                  <a:lnTo>
                    <a:pt x="3311" y="1670"/>
                  </a:lnTo>
                  <a:lnTo>
                    <a:pt x="733" y="1670"/>
                  </a:lnTo>
                  <a:close/>
                  <a:moveTo>
                    <a:pt x="2765" y="1152"/>
                  </a:moveTo>
                  <a:lnTo>
                    <a:pt x="2765" y="1555"/>
                  </a:lnTo>
                  <a:lnTo>
                    <a:pt x="2995" y="1555"/>
                  </a:lnTo>
                  <a:lnTo>
                    <a:pt x="2995" y="1194"/>
                  </a:lnTo>
                  <a:lnTo>
                    <a:pt x="2993" y="1181"/>
                  </a:lnTo>
                  <a:lnTo>
                    <a:pt x="2987" y="1169"/>
                  </a:lnTo>
                  <a:lnTo>
                    <a:pt x="2978" y="1160"/>
                  </a:lnTo>
                  <a:lnTo>
                    <a:pt x="2966" y="1154"/>
                  </a:lnTo>
                  <a:lnTo>
                    <a:pt x="2953" y="1152"/>
                  </a:lnTo>
                  <a:lnTo>
                    <a:pt x="2765" y="1152"/>
                  </a:lnTo>
                  <a:close/>
                  <a:moveTo>
                    <a:pt x="157" y="749"/>
                  </a:moveTo>
                  <a:lnTo>
                    <a:pt x="145" y="751"/>
                  </a:lnTo>
                  <a:lnTo>
                    <a:pt x="133" y="757"/>
                  </a:lnTo>
                  <a:lnTo>
                    <a:pt x="124" y="766"/>
                  </a:lnTo>
                  <a:lnTo>
                    <a:pt x="117" y="778"/>
                  </a:lnTo>
                  <a:lnTo>
                    <a:pt x="115" y="791"/>
                  </a:lnTo>
                  <a:lnTo>
                    <a:pt x="115" y="2961"/>
                  </a:lnTo>
                  <a:lnTo>
                    <a:pt x="461" y="2018"/>
                  </a:lnTo>
                  <a:lnTo>
                    <a:pt x="461" y="749"/>
                  </a:lnTo>
                  <a:lnTo>
                    <a:pt x="157" y="749"/>
                  </a:lnTo>
                  <a:close/>
                  <a:moveTo>
                    <a:pt x="1901" y="197"/>
                  </a:moveTo>
                  <a:lnTo>
                    <a:pt x="1901" y="864"/>
                  </a:lnTo>
                  <a:lnTo>
                    <a:pt x="2568" y="864"/>
                  </a:lnTo>
                  <a:lnTo>
                    <a:pt x="1901" y="197"/>
                  </a:lnTo>
                  <a:close/>
                  <a:moveTo>
                    <a:pt x="576" y="115"/>
                  </a:moveTo>
                  <a:lnTo>
                    <a:pt x="576" y="1704"/>
                  </a:lnTo>
                  <a:lnTo>
                    <a:pt x="593" y="1660"/>
                  </a:lnTo>
                  <a:lnTo>
                    <a:pt x="602" y="1635"/>
                  </a:lnTo>
                  <a:lnTo>
                    <a:pt x="616" y="1612"/>
                  </a:lnTo>
                  <a:lnTo>
                    <a:pt x="635" y="1592"/>
                  </a:lnTo>
                  <a:lnTo>
                    <a:pt x="657" y="1576"/>
                  </a:lnTo>
                  <a:lnTo>
                    <a:pt x="682" y="1565"/>
                  </a:lnTo>
                  <a:lnTo>
                    <a:pt x="709" y="1557"/>
                  </a:lnTo>
                  <a:lnTo>
                    <a:pt x="733" y="1555"/>
                  </a:lnTo>
                  <a:lnTo>
                    <a:pt x="2650" y="1555"/>
                  </a:lnTo>
                  <a:lnTo>
                    <a:pt x="2650" y="979"/>
                  </a:lnTo>
                  <a:lnTo>
                    <a:pt x="1786" y="979"/>
                  </a:lnTo>
                  <a:lnTo>
                    <a:pt x="1786" y="115"/>
                  </a:lnTo>
                  <a:lnTo>
                    <a:pt x="576" y="115"/>
                  </a:lnTo>
                  <a:close/>
                  <a:moveTo>
                    <a:pt x="461" y="0"/>
                  </a:moveTo>
                  <a:lnTo>
                    <a:pt x="1867" y="0"/>
                  </a:lnTo>
                  <a:lnTo>
                    <a:pt x="2317" y="449"/>
                  </a:lnTo>
                  <a:lnTo>
                    <a:pt x="2737" y="869"/>
                  </a:lnTo>
                  <a:lnTo>
                    <a:pt x="2737" y="869"/>
                  </a:lnTo>
                  <a:lnTo>
                    <a:pt x="2765" y="898"/>
                  </a:lnTo>
                  <a:lnTo>
                    <a:pt x="2765" y="1037"/>
                  </a:lnTo>
                  <a:lnTo>
                    <a:pt x="2953" y="1037"/>
                  </a:lnTo>
                  <a:lnTo>
                    <a:pt x="2985" y="1040"/>
                  </a:lnTo>
                  <a:lnTo>
                    <a:pt x="3014" y="1049"/>
                  </a:lnTo>
                  <a:lnTo>
                    <a:pt x="3041" y="1064"/>
                  </a:lnTo>
                  <a:lnTo>
                    <a:pt x="3064" y="1083"/>
                  </a:lnTo>
                  <a:lnTo>
                    <a:pt x="3083" y="1106"/>
                  </a:lnTo>
                  <a:lnTo>
                    <a:pt x="3098" y="1133"/>
                  </a:lnTo>
                  <a:lnTo>
                    <a:pt x="3107" y="1162"/>
                  </a:lnTo>
                  <a:lnTo>
                    <a:pt x="3110" y="1194"/>
                  </a:lnTo>
                  <a:lnTo>
                    <a:pt x="3110" y="1555"/>
                  </a:lnTo>
                  <a:lnTo>
                    <a:pt x="3311" y="1555"/>
                  </a:lnTo>
                  <a:lnTo>
                    <a:pt x="3339" y="1558"/>
                  </a:lnTo>
                  <a:lnTo>
                    <a:pt x="3364" y="1566"/>
                  </a:lnTo>
                  <a:lnTo>
                    <a:pt x="3386" y="1577"/>
                  </a:lnTo>
                  <a:lnTo>
                    <a:pt x="3406" y="1594"/>
                  </a:lnTo>
                  <a:lnTo>
                    <a:pt x="3424" y="1614"/>
                  </a:lnTo>
                  <a:lnTo>
                    <a:pt x="3437" y="1638"/>
                  </a:lnTo>
                  <a:lnTo>
                    <a:pt x="3448" y="1665"/>
                  </a:lnTo>
                  <a:lnTo>
                    <a:pt x="3454" y="1694"/>
                  </a:lnTo>
                  <a:lnTo>
                    <a:pt x="3456" y="1726"/>
                  </a:lnTo>
                  <a:lnTo>
                    <a:pt x="3456" y="1736"/>
                  </a:lnTo>
                  <a:lnTo>
                    <a:pt x="2867" y="3351"/>
                  </a:lnTo>
                  <a:lnTo>
                    <a:pt x="2858" y="3376"/>
                  </a:lnTo>
                  <a:lnTo>
                    <a:pt x="2843" y="3398"/>
                  </a:lnTo>
                  <a:lnTo>
                    <a:pt x="2826" y="3417"/>
                  </a:lnTo>
                  <a:lnTo>
                    <a:pt x="2805" y="3434"/>
                  </a:lnTo>
                  <a:lnTo>
                    <a:pt x="2781" y="3446"/>
                  </a:lnTo>
                  <a:lnTo>
                    <a:pt x="2754" y="3453"/>
                  </a:lnTo>
                  <a:lnTo>
                    <a:pt x="2726" y="3456"/>
                  </a:lnTo>
                  <a:lnTo>
                    <a:pt x="148" y="3456"/>
                  </a:lnTo>
                  <a:lnTo>
                    <a:pt x="120" y="3454"/>
                  </a:lnTo>
                  <a:lnTo>
                    <a:pt x="94" y="3447"/>
                  </a:lnTo>
                  <a:lnTo>
                    <a:pt x="70" y="3434"/>
                  </a:lnTo>
                  <a:lnTo>
                    <a:pt x="49" y="3418"/>
                  </a:lnTo>
                  <a:lnTo>
                    <a:pt x="30" y="3398"/>
                  </a:lnTo>
                  <a:lnTo>
                    <a:pt x="17" y="3377"/>
                  </a:lnTo>
                  <a:lnTo>
                    <a:pt x="7" y="3355"/>
                  </a:lnTo>
                  <a:lnTo>
                    <a:pt x="2" y="3331"/>
                  </a:lnTo>
                  <a:lnTo>
                    <a:pt x="0" y="3307"/>
                  </a:lnTo>
                  <a:lnTo>
                    <a:pt x="0" y="3307"/>
                  </a:lnTo>
                  <a:lnTo>
                    <a:pt x="0" y="791"/>
                  </a:lnTo>
                  <a:lnTo>
                    <a:pt x="3" y="759"/>
                  </a:lnTo>
                  <a:lnTo>
                    <a:pt x="13" y="730"/>
                  </a:lnTo>
                  <a:lnTo>
                    <a:pt x="27" y="703"/>
                  </a:lnTo>
                  <a:lnTo>
                    <a:pt x="46" y="680"/>
                  </a:lnTo>
                  <a:lnTo>
                    <a:pt x="69" y="661"/>
                  </a:lnTo>
                  <a:lnTo>
                    <a:pt x="96" y="646"/>
                  </a:lnTo>
                  <a:lnTo>
                    <a:pt x="126" y="637"/>
                  </a:lnTo>
                  <a:lnTo>
                    <a:pt x="157" y="634"/>
                  </a:lnTo>
                  <a:lnTo>
                    <a:pt x="461" y="634"/>
                  </a:lnTo>
                  <a:lnTo>
                    <a:pt x="4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 name="Freeform 14"/>
            <p:cNvSpPr>
              <a:spLocks/>
            </p:cNvSpPr>
            <p:nvPr/>
          </p:nvSpPr>
          <p:spPr bwMode="auto">
            <a:xfrm>
              <a:off x="4250" y="2277"/>
              <a:ext cx="77" cy="13"/>
            </a:xfrm>
            <a:custGeom>
              <a:avLst/>
              <a:gdLst>
                <a:gd name="T0" fmla="*/ 58 w 691"/>
                <a:gd name="T1" fmla="*/ 0 h 115"/>
                <a:gd name="T2" fmla="*/ 634 w 691"/>
                <a:gd name="T3" fmla="*/ 0 h 115"/>
                <a:gd name="T4" fmla="*/ 651 w 691"/>
                <a:gd name="T5" fmla="*/ 3 h 115"/>
                <a:gd name="T6" fmla="*/ 668 w 691"/>
                <a:gd name="T7" fmla="*/ 12 h 115"/>
                <a:gd name="T8" fmla="*/ 680 w 691"/>
                <a:gd name="T9" fmla="*/ 24 h 115"/>
                <a:gd name="T10" fmla="*/ 688 w 691"/>
                <a:gd name="T11" fmla="*/ 40 h 115"/>
                <a:gd name="T12" fmla="*/ 691 w 691"/>
                <a:gd name="T13" fmla="*/ 58 h 115"/>
                <a:gd name="T14" fmla="*/ 688 w 691"/>
                <a:gd name="T15" fmla="*/ 75 h 115"/>
                <a:gd name="T16" fmla="*/ 680 w 691"/>
                <a:gd name="T17" fmla="*/ 92 h 115"/>
                <a:gd name="T18" fmla="*/ 668 w 691"/>
                <a:gd name="T19" fmla="*/ 104 h 115"/>
                <a:gd name="T20" fmla="*/ 651 w 691"/>
                <a:gd name="T21" fmla="*/ 112 h 115"/>
                <a:gd name="T22" fmla="*/ 634 w 691"/>
                <a:gd name="T23" fmla="*/ 115 h 115"/>
                <a:gd name="T24" fmla="*/ 58 w 691"/>
                <a:gd name="T25" fmla="*/ 115 h 115"/>
                <a:gd name="T26" fmla="*/ 40 w 691"/>
                <a:gd name="T27" fmla="*/ 112 h 115"/>
                <a:gd name="T28" fmla="*/ 24 w 691"/>
                <a:gd name="T29" fmla="*/ 104 h 115"/>
                <a:gd name="T30" fmla="*/ 12 w 691"/>
                <a:gd name="T31" fmla="*/ 92 h 115"/>
                <a:gd name="T32" fmla="*/ 3 w 691"/>
                <a:gd name="T33" fmla="*/ 75 h 115"/>
                <a:gd name="T34" fmla="*/ 0 w 691"/>
                <a:gd name="T35" fmla="*/ 58 h 115"/>
                <a:gd name="T36" fmla="*/ 3 w 691"/>
                <a:gd name="T37" fmla="*/ 40 h 115"/>
                <a:gd name="T38" fmla="*/ 12 w 691"/>
                <a:gd name="T39" fmla="*/ 24 h 115"/>
                <a:gd name="T40" fmla="*/ 24 w 691"/>
                <a:gd name="T41" fmla="*/ 12 h 115"/>
                <a:gd name="T42" fmla="*/ 40 w 691"/>
                <a:gd name="T43" fmla="*/ 3 h 115"/>
                <a:gd name="T44" fmla="*/ 58 w 691"/>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1" h="115">
                  <a:moveTo>
                    <a:pt x="58" y="0"/>
                  </a:moveTo>
                  <a:lnTo>
                    <a:pt x="634" y="0"/>
                  </a:lnTo>
                  <a:lnTo>
                    <a:pt x="651" y="3"/>
                  </a:lnTo>
                  <a:lnTo>
                    <a:pt x="668" y="12"/>
                  </a:lnTo>
                  <a:lnTo>
                    <a:pt x="680" y="24"/>
                  </a:lnTo>
                  <a:lnTo>
                    <a:pt x="688" y="40"/>
                  </a:lnTo>
                  <a:lnTo>
                    <a:pt x="691" y="58"/>
                  </a:lnTo>
                  <a:lnTo>
                    <a:pt x="688" y="75"/>
                  </a:lnTo>
                  <a:lnTo>
                    <a:pt x="680" y="92"/>
                  </a:lnTo>
                  <a:lnTo>
                    <a:pt x="668" y="104"/>
                  </a:lnTo>
                  <a:lnTo>
                    <a:pt x="651" y="112"/>
                  </a:lnTo>
                  <a:lnTo>
                    <a:pt x="634" y="115"/>
                  </a:lnTo>
                  <a:lnTo>
                    <a:pt x="58" y="115"/>
                  </a:lnTo>
                  <a:lnTo>
                    <a:pt x="40" y="112"/>
                  </a:lnTo>
                  <a:lnTo>
                    <a:pt x="24" y="104"/>
                  </a:lnTo>
                  <a:lnTo>
                    <a:pt x="12" y="92"/>
                  </a:lnTo>
                  <a:lnTo>
                    <a:pt x="3" y="75"/>
                  </a:lnTo>
                  <a:lnTo>
                    <a:pt x="0" y="58"/>
                  </a:lnTo>
                  <a:lnTo>
                    <a:pt x="3" y="40"/>
                  </a:lnTo>
                  <a:lnTo>
                    <a:pt x="12" y="24"/>
                  </a:lnTo>
                  <a:lnTo>
                    <a:pt x="24" y="12"/>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 name="Freeform 15"/>
            <p:cNvSpPr>
              <a:spLocks/>
            </p:cNvSpPr>
            <p:nvPr/>
          </p:nvSpPr>
          <p:spPr bwMode="auto">
            <a:xfrm>
              <a:off x="4250" y="2232"/>
              <a:ext cx="77" cy="13"/>
            </a:xfrm>
            <a:custGeom>
              <a:avLst/>
              <a:gdLst>
                <a:gd name="T0" fmla="*/ 58 w 691"/>
                <a:gd name="T1" fmla="*/ 0 h 115"/>
                <a:gd name="T2" fmla="*/ 634 w 691"/>
                <a:gd name="T3" fmla="*/ 0 h 115"/>
                <a:gd name="T4" fmla="*/ 651 w 691"/>
                <a:gd name="T5" fmla="*/ 3 h 115"/>
                <a:gd name="T6" fmla="*/ 668 w 691"/>
                <a:gd name="T7" fmla="*/ 11 h 115"/>
                <a:gd name="T8" fmla="*/ 680 w 691"/>
                <a:gd name="T9" fmla="*/ 23 h 115"/>
                <a:gd name="T10" fmla="*/ 688 w 691"/>
                <a:gd name="T11" fmla="*/ 40 h 115"/>
                <a:gd name="T12" fmla="*/ 691 w 691"/>
                <a:gd name="T13" fmla="*/ 57 h 115"/>
                <a:gd name="T14" fmla="*/ 688 w 691"/>
                <a:gd name="T15" fmla="*/ 75 h 115"/>
                <a:gd name="T16" fmla="*/ 680 w 691"/>
                <a:gd name="T17" fmla="*/ 91 h 115"/>
                <a:gd name="T18" fmla="*/ 668 w 691"/>
                <a:gd name="T19" fmla="*/ 103 h 115"/>
                <a:gd name="T20" fmla="*/ 651 w 691"/>
                <a:gd name="T21" fmla="*/ 112 h 115"/>
                <a:gd name="T22" fmla="*/ 634 w 691"/>
                <a:gd name="T23" fmla="*/ 115 h 115"/>
                <a:gd name="T24" fmla="*/ 58 w 691"/>
                <a:gd name="T25" fmla="*/ 115 h 115"/>
                <a:gd name="T26" fmla="*/ 40 w 691"/>
                <a:gd name="T27" fmla="*/ 112 h 115"/>
                <a:gd name="T28" fmla="*/ 24 w 691"/>
                <a:gd name="T29" fmla="*/ 103 h 115"/>
                <a:gd name="T30" fmla="*/ 12 w 691"/>
                <a:gd name="T31" fmla="*/ 91 h 115"/>
                <a:gd name="T32" fmla="*/ 3 w 691"/>
                <a:gd name="T33" fmla="*/ 75 h 115"/>
                <a:gd name="T34" fmla="*/ 0 w 691"/>
                <a:gd name="T35" fmla="*/ 57 h 115"/>
                <a:gd name="T36" fmla="*/ 3 w 691"/>
                <a:gd name="T37" fmla="*/ 40 h 115"/>
                <a:gd name="T38" fmla="*/ 12 w 691"/>
                <a:gd name="T39" fmla="*/ 23 h 115"/>
                <a:gd name="T40" fmla="*/ 24 w 691"/>
                <a:gd name="T41" fmla="*/ 11 h 115"/>
                <a:gd name="T42" fmla="*/ 40 w 691"/>
                <a:gd name="T43" fmla="*/ 3 h 115"/>
                <a:gd name="T44" fmla="*/ 58 w 691"/>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91" h="115">
                  <a:moveTo>
                    <a:pt x="58" y="0"/>
                  </a:moveTo>
                  <a:lnTo>
                    <a:pt x="634" y="0"/>
                  </a:lnTo>
                  <a:lnTo>
                    <a:pt x="651" y="3"/>
                  </a:lnTo>
                  <a:lnTo>
                    <a:pt x="668" y="11"/>
                  </a:lnTo>
                  <a:lnTo>
                    <a:pt x="680" y="23"/>
                  </a:lnTo>
                  <a:lnTo>
                    <a:pt x="688" y="40"/>
                  </a:lnTo>
                  <a:lnTo>
                    <a:pt x="691" y="57"/>
                  </a:lnTo>
                  <a:lnTo>
                    <a:pt x="688" y="75"/>
                  </a:lnTo>
                  <a:lnTo>
                    <a:pt x="680" y="91"/>
                  </a:lnTo>
                  <a:lnTo>
                    <a:pt x="668" y="103"/>
                  </a:lnTo>
                  <a:lnTo>
                    <a:pt x="651" y="112"/>
                  </a:lnTo>
                  <a:lnTo>
                    <a:pt x="634" y="115"/>
                  </a:lnTo>
                  <a:lnTo>
                    <a:pt x="58" y="115"/>
                  </a:lnTo>
                  <a:lnTo>
                    <a:pt x="40" y="112"/>
                  </a:lnTo>
                  <a:lnTo>
                    <a:pt x="24" y="103"/>
                  </a:lnTo>
                  <a:lnTo>
                    <a:pt x="12" y="91"/>
                  </a:lnTo>
                  <a:lnTo>
                    <a:pt x="3" y="75"/>
                  </a:lnTo>
                  <a:lnTo>
                    <a:pt x="0" y="57"/>
                  </a:lnTo>
                  <a:lnTo>
                    <a:pt x="3" y="40"/>
                  </a:lnTo>
                  <a:lnTo>
                    <a:pt x="12" y="23"/>
                  </a:lnTo>
                  <a:lnTo>
                    <a:pt x="24" y="11"/>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 name="Freeform 16"/>
            <p:cNvSpPr>
              <a:spLocks/>
            </p:cNvSpPr>
            <p:nvPr/>
          </p:nvSpPr>
          <p:spPr bwMode="auto">
            <a:xfrm>
              <a:off x="4250" y="2322"/>
              <a:ext cx="166" cy="13"/>
            </a:xfrm>
            <a:custGeom>
              <a:avLst/>
              <a:gdLst>
                <a:gd name="T0" fmla="*/ 58 w 1498"/>
                <a:gd name="T1" fmla="*/ 0 h 115"/>
                <a:gd name="T2" fmla="*/ 1440 w 1498"/>
                <a:gd name="T3" fmla="*/ 0 h 115"/>
                <a:gd name="T4" fmla="*/ 1458 w 1498"/>
                <a:gd name="T5" fmla="*/ 3 h 115"/>
                <a:gd name="T6" fmla="*/ 1474 w 1498"/>
                <a:gd name="T7" fmla="*/ 12 h 115"/>
                <a:gd name="T8" fmla="*/ 1486 w 1498"/>
                <a:gd name="T9" fmla="*/ 24 h 115"/>
                <a:gd name="T10" fmla="*/ 1494 w 1498"/>
                <a:gd name="T11" fmla="*/ 40 h 115"/>
                <a:gd name="T12" fmla="*/ 1498 w 1498"/>
                <a:gd name="T13" fmla="*/ 58 h 115"/>
                <a:gd name="T14" fmla="*/ 1494 w 1498"/>
                <a:gd name="T15" fmla="*/ 76 h 115"/>
                <a:gd name="T16" fmla="*/ 1486 w 1498"/>
                <a:gd name="T17" fmla="*/ 91 h 115"/>
                <a:gd name="T18" fmla="*/ 1474 w 1498"/>
                <a:gd name="T19" fmla="*/ 104 h 115"/>
                <a:gd name="T20" fmla="*/ 1458 w 1498"/>
                <a:gd name="T21" fmla="*/ 112 h 115"/>
                <a:gd name="T22" fmla="*/ 1440 w 1498"/>
                <a:gd name="T23" fmla="*/ 115 h 115"/>
                <a:gd name="T24" fmla="*/ 58 w 1498"/>
                <a:gd name="T25" fmla="*/ 115 h 115"/>
                <a:gd name="T26" fmla="*/ 40 w 1498"/>
                <a:gd name="T27" fmla="*/ 112 h 115"/>
                <a:gd name="T28" fmla="*/ 24 w 1498"/>
                <a:gd name="T29" fmla="*/ 104 h 115"/>
                <a:gd name="T30" fmla="*/ 12 w 1498"/>
                <a:gd name="T31" fmla="*/ 91 h 115"/>
                <a:gd name="T32" fmla="*/ 3 w 1498"/>
                <a:gd name="T33" fmla="*/ 76 h 115"/>
                <a:gd name="T34" fmla="*/ 0 w 1498"/>
                <a:gd name="T35" fmla="*/ 58 h 115"/>
                <a:gd name="T36" fmla="*/ 3 w 1498"/>
                <a:gd name="T37" fmla="*/ 40 h 115"/>
                <a:gd name="T38" fmla="*/ 12 w 1498"/>
                <a:gd name="T39" fmla="*/ 24 h 115"/>
                <a:gd name="T40" fmla="*/ 24 w 1498"/>
                <a:gd name="T41" fmla="*/ 12 h 115"/>
                <a:gd name="T42" fmla="*/ 40 w 1498"/>
                <a:gd name="T43" fmla="*/ 3 h 115"/>
                <a:gd name="T44" fmla="*/ 58 w 1498"/>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8" h="115">
                  <a:moveTo>
                    <a:pt x="58" y="0"/>
                  </a:moveTo>
                  <a:lnTo>
                    <a:pt x="1440" y="0"/>
                  </a:lnTo>
                  <a:lnTo>
                    <a:pt x="1458" y="3"/>
                  </a:lnTo>
                  <a:lnTo>
                    <a:pt x="1474" y="12"/>
                  </a:lnTo>
                  <a:lnTo>
                    <a:pt x="1486" y="24"/>
                  </a:lnTo>
                  <a:lnTo>
                    <a:pt x="1494" y="40"/>
                  </a:lnTo>
                  <a:lnTo>
                    <a:pt x="1498" y="58"/>
                  </a:lnTo>
                  <a:lnTo>
                    <a:pt x="1494" y="76"/>
                  </a:lnTo>
                  <a:lnTo>
                    <a:pt x="1486" y="91"/>
                  </a:lnTo>
                  <a:lnTo>
                    <a:pt x="1474" y="104"/>
                  </a:lnTo>
                  <a:lnTo>
                    <a:pt x="1458" y="112"/>
                  </a:lnTo>
                  <a:lnTo>
                    <a:pt x="1440" y="115"/>
                  </a:lnTo>
                  <a:lnTo>
                    <a:pt x="58" y="115"/>
                  </a:lnTo>
                  <a:lnTo>
                    <a:pt x="40" y="112"/>
                  </a:lnTo>
                  <a:lnTo>
                    <a:pt x="24" y="104"/>
                  </a:lnTo>
                  <a:lnTo>
                    <a:pt x="12" y="91"/>
                  </a:lnTo>
                  <a:lnTo>
                    <a:pt x="3" y="76"/>
                  </a:lnTo>
                  <a:lnTo>
                    <a:pt x="0" y="58"/>
                  </a:lnTo>
                  <a:lnTo>
                    <a:pt x="3" y="40"/>
                  </a:lnTo>
                  <a:lnTo>
                    <a:pt x="12" y="24"/>
                  </a:lnTo>
                  <a:lnTo>
                    <a:pt x="24" y="12"/>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35" name="Group 19"/>
          <p:cNvGrpSpPr>
            <a:grpSpLocks noChangeAspect="1"/>
          </p:cNvGrpSpPr>
          <p:nvPr/>
        </p:nvGrpSpPr>
        <p:grpSpPr bwMode="auto">
          <a:xfrm>
            <a:off x="6387557" y="1221896"/>
            <a:ext cx="214446" cy="214446"/>
            <a:chOff x="4494" y="2163"/>
            <a:chExt cx="384" cy="384"/>
          </a:xfrm>
          <a:solidFill>
            <a:schemeClr val="tx1">
              <a:lumMod val="65000"/>
              <a:lumOff val="35000"/>
            </a:schemeClr>
          </a:solidFill>
        </p:grpSpPr>
        <p:sp>
          <p:nvSpPr>
            <p:cNvPr id="136" name="Freeform 21"/>
            <p:cNvSpPr>
              <a:spLocks noEditPoints="1"/>
            </p:cNvSpPr>
            <p:nvPr/>
          </p:nvSpPr>
          <p:spPr bwMode="auto">
            <a:xfrm>
              <a:off x="4494" y="2163"/>
              <a:ext cx="384" cy="384"/>
            </a:xfrm>
            <a:custGeom>
              <a:avLst/>
              <a:gdLst>
                <a:gd name="T0" fmla="*/ 1611 w 3456"/>
                <a:gd name="T1" fmla="*/ 979 h 3456"/>
                <a:gd name="T2" fmla="*/ 1817 w 3456"/>
                <a:gd name="T3" fmla="*/ 1267 h 3456"/>
                <a:gd name="T4" fmla="*/ 3341 w 3456"/>
                <a:gd name="T5" fmla="*/ 1267 h 3456"/>
                <a:gd name="T6" fmla="*/ 3341 w 3456"/>
                <a:gd name="T7" fmla="*/ 979 h 3456"/>
                <a:gd name="T8" fmla="*/ 1611 w 3456"/>
                <a:gd name="T9" fmla="*/ 979 h 3456"/>
                <a:gd name="T10" fmla="*/ 115 w 3456"/>
                <a:gd name="T11" fmla="*/ 576 h 3456"/>
                <a:gd name="T12" fmla="*/ 115 w 3456"/>
                <a:gd name="T13" fmla="*/ 3341 h 3456"/>
                <a:gd name="T14" fmla="*/ 3341 w 3456"/>
                <a:gd name="T15" fmla="*/ 3341 h 3456"/>
                <a:gd name="T16" fmla="*/ 3341 w 3456"/>
                <a:gd name="T17" fmla="*/ 1382 h 3456"/>
                <a:gd name="T18" fmla="*/ 1786 w 3456"/>
                <a:gd name="T19" fmla="*/ 1382 h 3456"/>
                <a:gd name="T20" fmla="*/ 1786 w 3456"/>
                <a:gd name="T21" fmla="*/ 1380 h 3456"/>
                <a:gd name="T22" fmla="*/ 1772 w 3456"/>
                <a:gd name="T23" fmla="*/ 1379 h 3456"/>
                <a:gd name="T24" fmla="*/ 1759 w 3456"/>
                <a:gd name="T25" fmla="*/ 1374 h 3456"/>
                <a:gd name="T26" fmla="*/ 1748 w 3456"/>
                <a:gd name="T27" fmla="*/ 1367 h 3456"/>
                <a:gd name="T28" fmla="*/ 1738 w 3456"/>
                <a:gd name="T29" fmla="*/ 1356 h 3456"/>
                <a:gd name="T30" fmla="*/ 1468 w 3456"/>
                <a:gd name="T31" fmla="*/ 979 h 3456"/>
                <a:gd name="T32" fmla="*/ 1468 w 3456"/>
                <a:gd name="T33" fmla="*/ 979 h 3456"/>
                <a:gd name="T34" fmla="*/ 1180 w 3456"/>
                <a:gd name="T35" fmla="*/ 576 h 3456"/>
                <a:gd name="T36" fmla="*/ 115 w 3456"/>
                <a:gd name="T37" fmla="*/ 576 h 3456"/>
                <a:gd name="T38" fmla="*/ 288 w 3456"/>
                <a:gd name="T39" fmla="*/ 346 h 3456"/>
                <a:gd name="T40" fmla="*/ 288 w 3456"/>
                <a:gd name="T41" fmla="*/ 461 h 3456"/>
                <a:gd name="T42" fmla="*/ 1239 w 3456"/>
                <a:gd name="T43" fmla="*/ 461 h 3456"/>
                <a:gd name="T44" fmla="*/ 1257 w 3456"/>
                <a:gd name="T45" fmla="*/ 485 h 3456"/>
                <a:gd name="T46" fmla="*/ 1528 w 3456"/>
                <a:gd name="T47" fmla="*/ 864 h 3456"/>
                <a:gd name="T48" fmla="*/ 3341 w 3456"/>
                <a:gd name="T49" fmla="*/ 864 h 3456"/>
                <a:gd name="T50" fmla="*/ 3341 w 3456"/>
                <a:gd name="T51" fmla="*/ 749 h 3456"/>
                <a:gd name="T52" fmla="*/ 1641 w 3456"/>
                <a:gd name="T53" fmla="*/ 749 h 3456"/>
                <a:gd name="T54" fmla="*/ 1353 w 3456"/>
                <a:gd name="T55" fmla="*/ 346 h 3456"/>
                <a:gd name="T56" fmla="*/ 288 w 3456"/>
                <a:gd name="T57" fmla="*/ 346 h 3456"/>
                <a:gd name="T58" fmla="*/ 461 w 3456"/>
                <a:gd name="T59" fmla="*/ 115 h 3456"/>
                <a:gd name="T60" fmla="*/ 461 w 3456"/>
                <a:gd name="T61" fmla="*/ 230 h 3456"/>
                <a:gd name="T62" fmla="*/ 1412 w 3456"/>
                <a:gd name="T63" fmla="*/ 230 h 3456"/>
                <a:gd name="T64" fmla="*/ 1700 w 3456"/>
                <a:gd name="T65" fmla="*/ 634 h 3456"/>
                <a:gd name="T66" fmla="*/ 3341 w 3456"/>
                <a:gd name="T67" fmla="*/ 634 h 3456"/>
                <a:gd name="T68" fmla="*/ 3341 w 3456"/>
                <a:gd name="T69" fmla="*/ 518 h 3456"/>
                <a:gd name="T70" fmla="*/ 1814 w 3456"/>
                <a:gd name="T71" fmla="*/ 518 h 3456"/>
                <a:gd name="T72" fmla="*/ 1526 w 3456"/>
                <a:gd name="T73" fmla="*/ 115 h 3456"/>
                <a:gd name="T74" fmla="*/ 461 w 3456"/>
                <a:gd name="T75" fmla="*/ 115 h 3456"/>
                <a:gd name="T76" fmla="*/ 346 w 3456"/>
                <a:gd name="T77" fmla="*/ 0 h 3456"/>
                <a:gd name="T78" fmla="*/ 1585 w 3456"/>
                <a:gd name="T79" fmla="*/ 0 h 3456"/>
                <a:gd name="T80" fmla="*/ 1873 w 3456"/>
                <a:gd name="T81" fmla="*/ 403 h 3456"/>
                <a:gd name="T82" fmla="*/ 3456 w 3456"/>
                <a:gd name="T83" fmla="*/ 403 h 3456"/>
                <a:gd name="T84" fmla="*/ 3456 w 3456"/>
                <a:gd name="T85" fmla="*/ 3456 h 3456"/>
                <a:gd name="T86" fmla="*/ 0 w 3456"/>
                <a:gd name="T87" fmla="*/ 3456 h 3456"/>
                <a:gd name="T88" fmla="*/ 0 w 3456"/>
                <a:gd name="T89" fmla="*/ 461 h 3456"/>
                <a:gd name="T90" fmla="*/ 173 w 3456"/>
                <a:gd name="T91" fmla="*/ 461 h 3456"/>
                <a:gd name="T92" fmla="*/ 173 w 3456"/>
                <a:gd name="T93" fmla="*/ 230 h 3456"/>
                <a:gd name="T94" fmla="*/ 346 w 3456"/>
                <a:gd name="T95" fmla="*/ 230 h 3456"/>
                <a:gd name="T96" fmla="*/ 346 w 3456"/>
                <a:gd name="T97" fmla="*/ 0 h 3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6" h="3456">
                  <a:moveTo>
                    <a:pt x="1611" y="979"/>
                  </a:moveTo>
                  <a:lnTo>
                    <a:pt x="1817" y="1267"/>
                  </a:lnTo>
                  <a:lnTo>
                    <a:pt x="3341" y="1267"/>
                  </a:lnTo>
                  <a:lnTo>
                    <a:pt x="3341" y="979"/>
                  </a:lnTo>
                  <a:lnTo>
                    <a:pt x="1611" y="979"/>
                  </a:lnTo>
                  <a:close/>
                  <a:moveTo>
                    <a:pt x="115" y="576"/>
                  </a:moveTo>
                  <a:lnTo>
                    <a:pt x="115" y="3341"/>
                  </a:lnTo>
                  <a:lnTo>
                    <a:pt x="3341" y="3341"/>
                  </a:lnTo>
                  <a:lnTo>
                    <a:pt x="3341" y="1382"/>
                  </a:lnTo>
                  <a:lnTo>
                    <a:pt x="1786" y="1382"/>
                  </a:lnTo>
                  <a:lnTo>
                    <a:pt x="1786" y="1380"/>
                  </a:lnTo>
                  <a:lnTo>
                    <a:pt x="1772" y="1379"/>
                  </a:lnTo>
                  <a:lnTo>
                    <a:pt x="1759" y="1374"/>
                  </a:lnTo>
                  <a:lnTo>
                    <a:pt x="1748" y="1367"/>
                  </a:lnTo>
                  <a:lnTo>
                    <a:pt x="1738" y="1356"/>
                  </a:lnTo>
                  <a:lnTo>
                    <a:pt x="1468" y="979"/>
                  </a:lnTo>
                  <a:lnTo>
                    <a:pt x="1468" y="979"/>
                  </a:lnTo>
                  <a:lnTo>
                    <a:pt x="1180" y="576"/>
                  </a:lnTo>
                  <a:lnTo>
                    <a:pt x="115" y="576"/>
                  </a:lnTo>
                  <a:close/>
                  <a:moveTo>
                    <a:pt x="288" y="346"/>
                  </a:moveTo>
                  <a:lnTo>
                    <a:pt x="288" y="461"/>
                  </a:lnTo>
                  <a:lnTo>
                    <a:pt x="1239" y="461"/>
                  </a:lnTo>
                  <a:lnTo>
                    <a:pt x="1257" y="485"/>
                  </a:lnTo>
                  <a:lnTo>
                    <a:pt x="1528" y="864"/>
                  </a:lnTo>
                  <a:lnTo>
                    <a:pt x="3341" y="864"/>
                  </a:lnTo>
                  <a:lnTo>
                    <a:pt x="3341" y="749"/>
                  </a:lnTo>
                  <a:lnTo>
                    <a:pt x="1641" y="749"/>
                  </a:lnTo>
                  <a:lnTo>
                    <a:pt x="1353" y="346"/>
                  </a:lnTo>
                  <a:lnTo>
                    <a:pt x="288" y="346"/>
                  </a:lnTo>
                  <a:close/>
                  <a:moveTo>
                    <a:pt x="461" y="115"/>
                  </a:moveTo>
                  <a:lnTo>
                    <a:pt x="461" y="230"/>
                  </a:lnTo>
                  <a:lnTo>
                    <a:pt x="1412" y="230"/>
                  </a:lnTo>
                  <a:lnTo>
                    <a:pt x="1700" y="634"/>
                  </a:lnTo>
                  <a:lnTo>
                    <a:pt x="3341" y="634"/>
                  </a:lnTo>
                  <a:lnTo>
                    <a:pt x="3341" y="518"/>
                  </a:lnTo>
                  <a:lnTo>
                    <a:pt x="1814" y="518"/>
                  </a:lnTo>
                  <a:lnTo>
                    <a:pt x="1526" y="115"/>
                  </a:lnTo>
                  <a:lnTo>
                    <a:pt x="461" y="115"/>
                  </a:lnTo>
                  <a:close/>
                  <a:moveTo>
                    <a:pt x="346" y="0"/>
                  </a:moveTo>
                  <a:lnTo>
                    <a:pt x="1585" y="0"/>
                  </a:lnTo>
                  <a:lnTo>
                    <a:pt x="1873" y="403"/>
                  </a:lnTo>
                  <a:lnTo>
                    <a:pt x="3456" y="403"/>
                  </a:lnTo>
                  <a:lnTo>
                    <a:pt x="3456" y="3456"/>
                  </a:lnTo>
                  <a:lnTo>
                    <a:pt x="0" y="3456"/>
                  </a:lnTo>
                  <a:lnTo>
                    <a:pt x="0" y="461"/>
                  </a:lnTo>
                  <a:lnTo>
                    <a:pt x="173" y="461"/>
                  </a:lnTo>
                  <a:lnTo>
                    <a:pt x="173" y="230"/>
                  </a:lnTo>
                  <a:lnTo>
                    <a:pt x="346" y="230"/>
                  </a:lnTo>
                  <a:lnTo>
                    <a:pt x="3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7" name="Freeform 22"/>
            <p:cNvSpPr>
              <a:spLocks noEditPoints="1"/>
            </p:cNvSpPr>
            <p:nvPr/>
          </p:nvSpPr>
          <p:spPr bwMode="auto">
            <a:xfrm>
              <a:off x="4667" y="2387"/>
              <a:ext cx="179" cy="128"/>
            </a:xfrm>
            <a:custGeom>
              <a:avLst/>
              <a:gdLst>
                <a:gd name="T0" fmla="*/ 115 w 1613"/>
                <a:gd name="T1" fmla="*/ 115 h 1152"/>
                <a:gd name="T2" fmla="*/ 115 w 1613"/>
                <a:gd name="T3" fmla="*/ 1037 h 1152"/>
                <a:gd name="T4" fmla="*/ 1498 w 1613"/>
                <a:gd name="T5" fmla="*/ 1037 h 1152"/>
                <a:gd name="T6" fmla="*/ 1498 w 1613"/>
                <a:gd name="T7" fmla="*/ 115 h 1152"/>
                <a:gd name="T8" fmla="*/ 115 w 1613"/>
                <a:gd name="T9" fmla="*/ 115 h 1152"/>
                <a:gd name="T10" fmla="*/ 0 w 1613"/>
                <a:gd name="T11" fmla="*/ 0 h 1152"/>
                <a:gd name="T12" fmla="*/ 1613 w 1613"/>
                <a:gd name="T13" fmla="*/ 0 h 1152"/>
                <a:gd name="T14" fmla="*/ 1613 w 1613"/>
                <a:gd name="T15" fmla="*/ 1152 h 1152"/>
                <a:gd name="T16" fmla="*/ 0 w 1613"/>
                <a:gd name="T17" fmla="*/ 1152 h 1152"/>
                <a:gd name="T18" fmla="*/ 0 w 1613"/>
                <a:gd name="T19" fmla="*/ 0 h 1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13" h="1152">
                  <a:moveTo>
                    <a:pt x="115" y="115"/>
                  </a:moveTo>
                  <a:lnTo>
                    <a:pt x="115" y="1037"/>
                  </a:lnTo>
                  <a:lnTo>
                    <a:pt x="1498" y="1037"/>
                  </a:lnTo>
                  <a:lnTo>
                    <a:pt x="1498" y="115"/>
                  </a:lnTo>
                  <a:lnTo>
                    <a:pt x="115" y="115"/>
                  </a:lnTo>
                  <a:close/>
                  <a:moveTo>
                    <a:pt x="0" y="0"/>
                  </a:moveTo>
                  <a:lnTo>
                    <a:pt x="1613" y="0"/>
                  </a:lnTo>
                  <a:lnTo>
                    <a:pt x="1613" y="1152"/>
                  </a:lnTo>
                  <a:lnTo>
                    <a:pt x="0" y="115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8" name="Rectangle 23"/>
            <p:cNvSpPr>
              <a:spLocks noChangeArrowheads="1"/>
            </p:cNvSpPr>
            <p:nvPr/>
          </p:nvSpPr>
          <p:spPr bwMode="auto">
            <a:xfrm>
              <a:off x="4705" y="2419"/>
              <a:ext cx="64" cy="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39" name="Rectangle 24"/>
            <p:cNvSpPr>
              <a:spLocks noChangeArrowheads="1"/>
            </p:cNvSpPr>
            <p:nvPr/>
          </p:nvSpPr>
          <p:spPr bwMode="auto">
            <a:xfrm>
              <a:off x="4705" y="2445"/>
              <a:ext cx="103" cy="1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40" name="Rectangle 25"/>
            <p:cNvSpPr>
              <a:spLocks noChangeArrowheads="1"/>
            </p:cNvSpPr>
            <p:nvPr/>
          </p:nvSpPr>
          <p:spPr bwMode="auto">
            <a:xfrm>
              <a:off x="4705" y="2470"/>
              <a:ext cx="103" cy="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1" name="Group 28"/>
          <p:cNvGrpSpPr>
            <a:grpSpLocks noChangeAspect="1"/>
          </p:cNvGrpSpPr>
          <p:nvPr/>
        </p:nvGrpSpPr>
        <p:grpSpPr bwMode="auto">
          <a:xfrm>
            <a:off x="6956038" y="1223039"/>
            <a:ext cx="212838" cy="212160"/>
            <a:chOff x="5025" y="2169"/>
            <a:chExt cx="314" cy="313"/>
          </a:xfrm>
          <a:solidFill>
            <a:schemeClr val="tx1">
              <a:lumMod val="65000"/>
              <a:lumOff val="35000"/>
            </a:schemeClr>
          </a:solidFill>
        </p:grpSpPr>
        <p:sp>
          <p:nvSpPr>
            <p:cNvPr id="142" name="Freeform 30"/>
            <p:cNvSpPr>
              <a:spLocks/>
            </p:cNvSpPr>
            <p:nvPr/>
          </p:nvSpPr>
          <p:spPr bwMode="auto">
            <a:xfrm>
              <a:off x="5110" y="2272"/>
              <a:ext cx="137" cy="122"/>
            </a:xfrm>
            <a:custGeom>
              <a:avLst/>
              <a:gdLst>
                <a:gd name="T0" fmla="*/ 51 w 1506"/>
                <a:gd name="T1" fmla="*/ 0 h 1351"/>
                <a:gd name="T2" fmla="*/ 419 w 1506"/>
                <a:gd name="T3" fmla="*/ 0 h 1351"/>
                <a:gd name="T4" fmla="*/ 635 w 1506"/>
                <a:gd name="T5" fmla="*/ 195 h 1351"/>
                <a:gd name="T6" fmla="*/ 1456 w 1506"/>
                <a:gd name="T7" fmla="*/ 195 h 1351"/>
                <a:gd name="T8" fmla="*/ 1471 w 1506"/>
                <a:gd name="T9" fmla="*/ 198 h 1351"/>
                <a:gd name="T10" fmla="*/ 1485 w 1506"/>
                <a:gd name="T11" fmla="*/ 204 h 1351"/>
                <a:gd name="T12" fmla="*/ 1496 w 1506"/>
                <a:gd name="T13" fmla="*/ 216 h 1351"/>
                <a:gd name="T14" fmla="*/ 1504 w 1506"/>
                <a:gd name="T15" fmla="*/ 229 h 1351"/>
                <a:gd name="T16" fmla="*/ 1506 w 1506"/>
                <a:gd name="T17" fmla="*/ 246 h 1351"/>
                <a:gd name="T18" fmla="*/ 1506 w 1506"/>
                <a:gd name="T19" fmla="*/ 307 h 1351"/>
                <a:gd name="T20" fmla="*/ 294 w 1506"/>
                <a:gd name="T21" fmla="*/ 307 h 1351"/>
                <a:gd name="T22" fmla="*/ 90 w 1506"/>
                <a:gd name="T23" fmla="*/ 1351 h 1351"/>
                <a:gd name="T24" fmla="*/ 51 w 1506"/>
                <a:gd name="T25" fmla="*/ 1351 h 1351"/>
                <a:gd name="T26" fmla="*/ 35 w 1506"/>
                <a:gd name="T27" fmla="*/ 1349 h 1351"/>
                <a:gd name="T28" fmla="*/ 21 w 1506"/>
                <a:gd name="T29" fmla="*/ 1342 h 1351"/>
                <a:gd name="T30" fmla="*/ 10 w 1506"/>
                <a:gd name="T31" fmla="*/ 1330 h 1351"/>
                <a:gd name="T32" fmla="*/ 3 w 1506"/>
                <a:gd name="T33" fmla="*/ 1317 h 1351"/>
                <a:gd name="T34" fmla="*/ 0 w 1506"/>
                <a:gd name="T35" fmla="*/ 1300 h 1351"/>
                <a:gd name="T36" fmla="*/ 0 w 1506"/>
                <a:gd name="T37" fmla="*/ 50 h 1351"/>
                <a:gd name="T38" fmla="*/ 3 w 1506"/>
                <a:gd name="T39" fmla="*/ 34 h 1351"/>
                <a:gd name="T40" fmla="*/ 10 w 1506"/>
                <a:gd name="T41" fmla="*/ 21 h 1351"/>
                <a:gd name="T42" fmla="*/ 21 w 1506"/>
                <a:gd name="T43" fmla="*/ 9 h 1351"/>
                <a:gd name="T44" fmla="*/ 35 w 1506"/>
                <a:gd name="T45" fmla="*/ 2 h 1351"/>
                <a:gd name="T46" fmla="*/ 51 w 1506"/>
                <a:gd name="T47" fmla="*/ 0 h 1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06" h="1351">
                  <a:moveTo>
                    <a:pt x="51" y="0"/>
                  </a:moveTo>
                  <a:lnTo>
                    <a:pt x="419" y="0"/>
                  </a:lnTo>
                  <a:lnTo>
                    <a:pt x="635" y="195"/>
                  </a:lnTo>
                  <a:lnTo>
                    <a:pt x="1456" y="195"/>
                  </a:lnTo>
                  <a:lnTo>
                    <a:pt x="1471" y="198"/>
                  </a:lnTo>
                  <a:lnTo>
                    <a:pt x="1485" y="204"/>
                  </a:lnTo>
                  <a:lnTo>
                    <a:pt x="1496" y="216"/>
                  </a:lnTo>
                  <a:lnTo>
                    <a:pt x="1504" y="229"/>
                  </a:lnTo>
                  <a:lnTo>
                    <a:pt x="1506" y="246"/>
                  </a:lnTo>
                  <a:lnTo>
                    <a:pt x="1506" y="307"/>
                  </a:lnTo>
                  <a:lnTo>
                    <a:pt x="294" y="307"/>
                  </a:lnTo>
                  <a:lnTo>
                    <a:pt x="90" y="1351"/>
                  </a:lnTo>
                  <a:lnTo>
                    <a:pt x="51" y="1351"/>
                  </a:lnTo>
                  <a:lnTo>
                    <a:pt x="35" y="1349"/>
                  </a:lnTo>
                  <a:lnTo>
                    <a:pt x="21" y="1342"/>
                  </a:lnTo>
                  <a:lnTo>
                    <a:pt x="10" y="1330"/>
                  </a:lnTo>
                  <a:lnTo>
                    <a:pt x="3" y="1317"/>
                  </a:lnTo>
                  <a:lnTo>
                    <a:pt x="0" y="1300"/>
                  </a:lnTo>
                  <a:lnTo>
                    <a:pt x="0" y="50"/>
                  </a:lnTo>
                  <a:lnTo>
                    <a:pt x="3" y="34"/>
                  </a:lnTo>
                  <a:lnTo>
                    <a:pt x="10" y="21"/>
                  </a:lnTo>
                  <a:lnTo>
                    <a:pt x="21" y="9"/>
                  </a:lnTo>
                  <a:lnTo>
                    <a:pt x="35" y="2"/>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3" name="Freeform 31"/>
            <p:cNvSpPr>
              <a:spLocks noEditPoints="1"/>
            </p:cNvSpPr>
            <p:nvPr/>
          </p:nvSpPr>
          <p:spPr bwMode="auto">
            <a:xfrm>
              <a:off x="5025" y="2169"/>
              <a:ext cx="314" cy="313"/>
            </a:xfrm>
            <a:custGeom>
              <a:avLst/>
              <a:gdLst>
                <a:gd name="T0" fmla="*/ 914 w 3454"/>
                <a:gd name="T1" fmla="*/ 962 h 3443"/>
                <a:gd name="T2" fmla="*/ 824 w 3454"/>
                <a:gd name="T3" fmla="*/ 1017 h 3443"/>
                <a:gd name="T4" fmla="*/ 767 w 3454"/>
                <a:gd name="T5" fmla="*/ 1107 h 3443"/>
                <a:gd name="T6" fmla="*/ 756 w 3454"/>
                <a:gd name="T7" fmla="*/ 2429 h 3443"/>
                <a:gd name="T8" fmla="*/ 782 w 3454"/>
                <a:gd name="T9" fmla="*/ 2534 h 3443"/>
                <a:gd name="T10" fmla="*/ 850 w 3454"/>
                <a:gd name="T11" fmla="*/ 2615 h 3443"/>
                <a:gd name="T12" fmla="*/ 948 w 3454"/>
                <a:gd name="T13" fmla="*/ 2655 h 3443"/>
                <a:gd name="T14" fmla="*/ 2391 w 3454"/>
                <a:gd name="T15" fmla="*/ 2658 h 3443"/>
                <a:gd name="T16" fmla="*/ 2428 w 3454"/>
                <a:gd name="T17" fmla="*/ 2654 h 3443"/>
                <a:gd name="T18" fmla="*/ 2521 w 3454"/>
                <a:gd name="T19" fmla="*/ 2615 h 3443"/>
                <a:gd name="T20" fmla="*/ 2588 w 3454"/>
                <a:gd name="T21" fmla="*/ 2539 h 3443"/>
                <a:gd name="T22" fmla="*/ 2617 w 3454"/>
                <a:gd name="T23" fmla="*/ 2441 h 3443"/>
                <a:gd name="T24" fmla="*/ 2620 w 3454"/>
                <a:gd name="T25" fmla="*/ 1375 h 3443"/>
                <a:gd name="T26" fmla="*/ 2595 w 3454"/>
                <a:gd name="T27" fmla="*/ 1270 h 3443"/>
                <a:gd name="T28" fmla="*/ 2526 w 3454"/>
                <a:gd name="T29" fmla="*/ 1189 h 3443"/>
                <a:gd name="T30" fmla="*/ 2427 w 3454"/>
                <a:gd name="T31" fmla="*/ 1149 h 3443"/>
                <a:gd name="T32" fmla="*/ 1423 w 3454"/>
                <a:gd name="T33" fmla="*/ 950 h 3443"/>
                <a:gd name="T34" fmla="*/ 1832 w 3454"/>
                <a:gd name="T35" fmla="*/ 3 h 3443"/>
                <a:gd name="T36" fmla="*/ 2137 w 3454"/>
                <a:gd name="T37" fmla="*/ 49 h 3443"/>
                <a:gd name="T38" fmla="*/ 2422 w 3454"/>
                <a:gd name="T39" fmla="*/ 145 h 3443"/>
                <a:gd name="T40" fmla="*/ 2683 w 3454"/>
                <a:gd name="T41" fmla="*/ 287 h 3443"/>
                <a:gd name="T42" fmla="*/ 2913 w 3454"/>
                <a:gd name="T43" fmla="*/ 471 h 3443"/>
                <a:gd name="T44" fmla="*/ 3109 w 3454"/>
                <a:gd name="T45" fmla="*/ 689 h 3443"/>
                <a:gd name="T46" fmla="*/ 3266 w 3454"/>
                <a:gd name="T47" fmla="*/ 939 h 3443"/>
                <a:gd name="T48" fmla="*/ 3379 w 3454"/>
                <a:gd name="T49" fmla="*/ 1215 h 3443"/>
                <a:gd name="T50" fmla="*/ 3441 w 3454"/>
                <a:gd name="T51" fmla="*/ 1514 h 3443"/>
                <a:gd name="T52" fmla="*/ 3451 w 3454"/>
                <a:gd name="T53" fmla="*/ 1826 h 3443"/>
                <a:gd name="T54" fmla="*/ 3405 w 3454"/>
                <a:gd name="T55" fmla="*/ 2130 h 3443"/>
                <a:gd name="T56" fmla="*/ 3309 w 3454"/>
                <a:gd name="T57" fmla="*/ 2414 h 3443"/>
                <a:gd name="T58" fmla="*/ 3166 w 3454"/>
                <a:gd name="T59" fmla="*/ 2674 h 3443"/>
                <a:gd name="T60" fmla="*/ 2982 w 3454"/>
                <a:gd name="T61" fmla="*/ 2904 h 3443"/>
                <a:gd name="T62" fmla="*/ 2763 w 3454"/>
                <a:gd name="T63" fmla="*/ 3099 h 3443"/>
                <a:gd name="T64" fmla="*/ 2512 w 3454"/>
                <a:gd name="T65" fmla="*/ 3255 h 3443"/>
                <a:gd name="T66" fmla="*/ 2235 w 3454"/>
                <a:gd name="T67" fmla="*/ 3368 h 3443"/>
                <a:gd name="T68" fmla="*/ 1935 w 3454"/>
                <a:gd name="T69" fmla="*/ 3430 h 3443"/>
                <a:gd name="T70" fmla="*/ 1621 w 3454"/>
                <a:gd name="T71" fmla="*/ 3440 h 3443"/>
                <a:gd name="T72" fmla="*/ 1317 w 3454"/>
                <a:gd name="T73" fmla="*/ 3394 h 3443"/>
                <a:gd name="T74" fmla="*/ 1032 w 3454"/>
                <a:gd name="T75" fmla="*/ 3298 h 3443"/>
                <a:gd name="T76" fmla="*/ 771 w 3454"/>
                <a:gd name="T77" fmla="*/ 3156 h 3443"/>
                <a:gd name="T78" fmla="*/ 541 w 3454"/>
                <a:gd name="T79" fmla="*/ 2972 h 3443"/>
                <a:gd name="T80" fmla="*/ 345 w 3454"/>
                <a:gd name="T81" fmla="*/ 2754 h 3443"/>
                <a:gd name="T82" fmla="*/ 188 w 3454"/>
                <a:gd name="T83" fmla="*/ 2504 h 3443"/>
                <a:gd name="T84" fmla="*/ 75 w 3454"/>
                <a:gd name="T85" fmla="*/ 2228 h 3443"/>
                <a:gd name="T86" fmla="*/ 13 w 3454"/>
                <a:gd name="T87" fmla="*/ 1929 h 3443"/>
                <a:gd name="T88" fmla="*/ 3 w 3454"/>
                <a:gd name="T89" fmla="*/ 1616 h 3443"/>
                <a:gd name="T90" fmla="*/ 49 w 3454"/>
                <a:gd name="T91" fmla="*/ 1313 h 3443"/>
                <a:gd name="T92" fmla="*/ 145 w 3454"/>
                <a:gd name="T93" fmla="*/ 1029 h 3443"/>
                <a:gd name="T94" fmla="*/ 288 w 3454"/>
                <a:gd name="T95" fmla="*/ 769 h 3443"/>
                <a:gd name="T96" fmla="*/ 472 w 3454"/>
                <a:gd name="T97" fmla="*/ 539 h 3443"/>
                <a:gd name="T98" fmla="*/ 691 w 3454"/>
                <a:gd name="T99" fmla="*/ 344 h 3443"/>
                <a:gd name="T100" fmla="*/ 942 w 3454"/>
                <a:gd name="T101" fmla="*/ 188 h 3443"/>
                <a:gd name="T102" fmla="*/ 1219 w 3454"/>
                <a:gd name="T103" fmla="*/ 75 h 3443"/>
                <a:gd name="T104" fmla="*/ 1519 w 3454"/>
                <a:gd name="T105" fmla="*/ 13 h 3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54" h="3443">
                  <a:moveTo>
                    <a:pt x="986" y="950"/>
                  </a:moveTo>
                  <a:lnTo>
                    <a:pt x="949" y="953"/>
                  </a:lnTo>
                  <a:lnTo>
                    <a:pt x="914" y="962"/>
                  </a:lnTo>
                  <a:lnTo>
                    <a:pt x="880" y="976"/>
                  </a:lnTo>
                  <a:lnTo>
                    <a:pt x="850" y="994"/>
                  </a:lnTo>
                  <a:lnTo>
                    <a:pt x="824" y="1017"/>
                  </a:lnTo>
                  <a:lnTo>
                    <a:pt x="801" y="1044"/>
                  </a:lnTo>
                  <a:lnTo>
                    <a:pt x="782" y="1074"/>
                  </a:lnTo>
                  <a:lnTo>
                    <a:pt x="767" y="1107"/>
                  </a:lnTo>
                  <a:lnTo>
                    <a:pt x="759" y="1142"/>
                  </a:lnTo>
                  <a:lnTo>
                    <a:pt x="756" y="1179"/>
                  </a:lnTo>
                  <a:lnTo>
                    <a:pt x="756" y="2429"/>
                  </a:lnTo>
                  <a:lnTo>
                    <a:pt x="759" y="2466"/>
                  </a:lnTo>
                  <a:lnTo>
                    <a:pt x="767" y="2502"/>
                  </a:lnTo>
                  <a:lnTo>
                    <a:pt x="782" y="2534"/>
                  </a:lnTo>
                  <a:lnTo>
                    <a:pt x="801" y="2565"/>
                  </a:lnTo>
                  <a:lnTo>
                    <a:pt x="824" y="2592"/>
                  </a:lnTo>
                  <a:lnTo>
                    <a:pt x="850" y="2615"/>
                  </a:lnTo>
                  <a:lnTo>
                    <a:pt x="880" y="2633"/>
                  </a:lnTo>
                  <a:lnTo>
                    <a:pt x="914" y="2647"/>
                  </a:lnTo>
                  <a:lnTo>
                    <a:pt x="948" y="2655"/>
                  </a:lnTo>
                  <a:lnTo>
                    <a:pt x="986" y="2658"/>
                  </a:lnTo>
                  <a:lnTo>
                    <a:pt x="2284" y="2658"/>
                  </a:lnTo>
                  <a:lnTo>
                    <a:pt x="2391" y="2658"/>
                  </a:lnTo>
                  <a:lnTo>
                    <a:pt x="2392" y="2658"/>
                  </a:lnTo>
                  <a:lnTo>
                    <a:pt x="2394" y="2658"/>
                  </a:lnTo>
                  <a:lnTo>
                    <a:pt x="2428" y="2654"/>
                  </a:lnTo>
                  <a:lnTo>
                    <a:pt x="2462" y="2646"/>
                  </a:lnTo>
                  <a:lnTo>
                    <a:pt x="2493" y="2632"/>
                  </a:lnTo>
                  <a:lnTo>
                    <a:pt x="2521" y="2615"/>
                  </a:lnTo>
                  <a:lnTo>
                    <a:pt x="2548" y="2593"/>
                  </a:lnTo>
                  <a:lnTo>
                    <a:pt x="2570" y="2568"/>
                  </a:lnTo>
                  <a:lnTo>
                    <a:pt x="2588" y="2539"/>
                  </a:lnTo>
                  <a:lnTo>
                    <a:pt x="2602" y="2509"/>
                  </a:lnTo>
                  <a:lnTo>
                    <a:pt x="2611" y="2476"/>
                  </a:lnTo>
                  <a:lnTo>
                    <a:pt x="2617" y="2441"/>
                  </a:lnTo>
                  <a:lnTo>
                    <a:pt x="2826" y="1436"/>
                  </a:lnTo>
                  <a:lnTo>
                    <a:pt x="2620" y="1436"/>
                  </a:lnTo>
                  <a:lnTo>
                    <a:pt x="2620" y="1375"/>
                  </a:lnTo>
                  <a:lnTo>
                    <a:pt x="2618" y="1338"/>
                  </a:lnTo>
                  <a:lnTo>
                    <a:pt x="2608" y="1302"/>
                  </a:lnTo>
                  <a:lnTo>
                    <a:pt x="2595" y="1270"/>
                  </a:lnTo>
                  <a:lnTo>
                    <a:pt x="2576" y="1239"/>
                  </a:lnTo>
                  <a:lnTo>
                    <a:pt x="2553" y="1212"/>
                  </a:lnTo>
                  <a:lnTo>
                    <a:pt x="2526" y="1189"/>
                  </a:lnTo>
                  <a:lnTo>
                    <a:pt x="2496" y="1171"/>
                  </a:lnTo>
                  <a:lnTo>
                    <a:pt x="2463" y="1157"/>
                  </a:lnTo>
                  <a:lnTo>
                    <a:pt x="2427" y="1149"/>
                  </a:lnTo>
                  <a:lnTo>
                    <a:pt x="2391" y="1146"/>
                  </a:lnTo>
                  <a:lnTo>
                    <a:pt x="1639" y="1146"/>
                  </a:lnTo>
                  <a:lnTo>
                    <a:pt x="1423" y="950"/>
                  </a:lnTo>
                  <a:lnTo>
                    <a:pt x="986" y="950"/>
                  </a:lnTo>
                  <a:close/>
                  <a:moveTo>
                    <a:pt x="1726" y="0"/>
                  </a:moveTo>
                  <a:lnTo>
                    <a:pt x="1832" y="3"/>
                  </a:lnTo>
                  <a:lnTo>
                    <a:pt x="1935" y="13"/>
                  </a:lnTo>
                  <a:lnTo>
                    <a:pt x="2038" y="28"/>
                  </a:lnTo>
                  <a:lnTo>
                    <a:pt x="2137" y="49"/>
                  </a:lnTo>
                  <a:lnTo>
                    <a:pt x="2235" y="75"/>
                  </a:lnTo>
                  <a:lnTo>
                    <a:pt x="2330" y="107"/>
                  </a:lnTo>
                  <a:lnTo>
                    <a:pt x="2422" y="145"/>
                  </a:lnTo>
                  <a:lnTo>
                    <a:pt x="2512" y="188"/>
                  </a:lnTo>
                  <a:lnTo>
                    <a:pt x="2599" y="235"/>
                  </a:lnTo>
                  <a:lnTo>
                    <a:pt x="2683" y="287"/>
                  </a:lnTo>
                  <a:lnTo>
                    <a:pt x="2763" y="344"/>
                  </a:lnTo>
                  <a:lnTo>
                    <a:pt x="2840" y="405"/>
                  </a:lnTo>
                  <a:lnTo>
                    <a:pt x="2913" y="471"/>
                  </a:lnTo>
                  <a:lnTo>
                    <a:pt x="2982" y="539"/>
                  </a:lnTo>
                  <a:lnTo>
                    <a:pt x="3048" y="612"/>
                  </a:lnTo>
                  <a:lnTo>
                    <a:pt x="3109" y="689"/>
                  </a:lnTo>
                  <a:lnTo>
                    <a:pt x="3166" y="769"/>
                  </a:lnTo>
                  <a:lnTo>
                    <a:pt x="3219" y="852"/>
                  </a:lnTo>
                  <a:lnTo>
                    <a:pt x="3266" y="939"/>
                  </a:lnTo>
                  <a:lnTo>
                    <a:pt x="3309" y="1029"/>
                  </a:lnTo>
                  <a:lnTo>
                    <a:pt x="3346" y="1121"/>
                  </a:lnTo>
                  <a:lnTo>
                    <a:pt x="3379" y="1215"/>
                  </a:lnTo>
                  <a:lnTo>
                    <a:pt x="3405" y="1313"/>
                  </a:lnTo>
                  <a:lnTo>
                    <a:pt x="3426" y="1412"/>
                  </a:lnTo>
                  <a:lnTo>
                    <a:pt x="3441" y="1514"/>
                  </a:lnTo>
                  <a:lnTo>
                    <a:pt x="3451" y="1616"/>
                  </a:lnTo>
                  <a:lnTo>
                    <a:pt x="3454" y="1720"/>
                  </a:lnTo>
                  <a:lnTo>
                    <a:pt x="3451" y="1826"/>
                  </a:lnTo>
                  <a:lnTo>
                    <a:pt x="3441" y="1929"/>
                  </a:lnTo>
                  <a:lnTo>
                    <a:pt x="3426" y="2031"/>
                  </a:lnTo>
                  <a:lnTo>
                    <a:pt x="3405" y="2130"/>
                  </a:lnTo>
                  <a:lnTo>
                    <a:pt x="3379" y="2228"/>
                  </a:lnTo>
                  <a:lnTo>
                    <a:pt x="3346" y="2322"/>
                  </a:lnTo>
                  <a:lnTo>
                    <a:pt x="3309" y="2414"/>
                  </a:lnTo>
                  <a:lnTo>
                    <a:pt x="3266" y="2504"/>
                  </a:lnTo>
                  <a:lnTo>
                    <a:pt x="3219" y="2591"/>
                  </a:lnTo>
                  <a:lnTo>
                    <a:pt x="3166" y="2674"/>
                  </a:lnTo>
                  <a:lnTo>
                    <a:pt x="3109" y="2754"/>
                  </a:lnTo>
                  <a:lnTo>
                    <a:pt x="3048" y="2831"/>
                  </a:lnTo>
                  <a:lnTo>
                    <a:pt x="2982" y="2904"/>
                  </a:lnTo>
                  <a:lnTo>
                    <a:pt x="2913" y="2972"/>
                  </a:lnTo>
                  <a:lnTo>
                    <a:pt x="2840" y="3038"/>
                  </a:lnTo>
                  <a:lnTo>
                    <a:pt x="2763" y="3099"/>
                  </a:lnTo>
                  <a:lnTo>
                    <a:pt x="2683" y="3156"/>
                  </a:lnTo>
                  <a:lnTo>
                    <a:pt x="2599" y="3208"/>
                  </a:lnTo>
                  <a:lnTo>
                    <a:pt x="2512" y="3255"/>
                  </a:lnTo>
                  <a:lnTo>
                    <a:pt x="2422" y="3298"/>
                  </a:lnTo>
                  <a:lnTo>
                    <a:pt x="2330" y="3336"/>
                  </a:lnTo>
                  <a:lnTo>
                    <a:pt x="2235" y="3368"/>
                  </a:lnTo>
                  <a:lnTo>
                    <a:pt x="2137" y="3394"/>
                  </a:lnTo>
                  <a:lnTo>
                    <a:pt x="2038" y="3415"/>
                  </a:lnTo>
                  <a:lnTo>
                    <a:pt x="1935" y="3430"/>
                  </a:lnTo>
                  <a:lnTo>
                    <a:pt x="1832" y="3440"/>
                  </a:lnTo>
                  <a:lnTo>
                    <a:pt x="1726" y="3443"/>
                  </a:lnTo>
                  <a:lnTo>
                    <a:pt x="1621" y="3440"/>
                  </a:lnTo>
                  <a:lnTo>
                    <a:pt x="1519" y="3430"/>
                  </a:lnTo>
                  <a:lnTo>
                    <a:pt x="1416" y="3415"/>
                  </a:lnTo>
                  <a:lnTo>
                    <a:pt x="1317" y="3394"/>
                  </a:lnTo>
                  <a:lnTo>
                    <a:pt x="1219" y="3368"/>
                  </a:lnTo>
                  <a:lnTo>
                    <a:pt x="1124" y="3336"/>
                  </a:lnTo>
                  <a:lnTo>
                    <a:pt x="1032" y="3298"/>
                  </a:lnTo>
                  <a:lnTo>
                    <a:pt x="942" y="3255"/>
                  </a:lnTo>
                  <a:lnTo>
                    <a:pt x="855" y="3208"/>
                  </a:lnTo>
                  <a:lnTo>
                    <a:pt x="771" y="3156"/>
                  </a:lnTo>
                  <a:lnTo>
                    <a:pt x="691" y="3099"/>
                  </a:lnTo>
                  <a:lnTo>
                    <a:pt x="614" y="3038"/>
                  </a:lnTo>
                  <a:lnTo>
                    <a:pt x="541" y="2972"/>
                  </a:lnTo>
                  <a:lnTo>
                    <a:pt x="472" y="2904"/>
                  </a:lnTo>
                  <a:lnTo>
                    <a:pt x="406" y="2831"/>
                  </a:lnTo>
                  <a:lnTo>
                    <a:pt x="345" y="2754"/>
                  </a:lnTo>
                  <a:lnTo>
                    <a:pt x="288" y="2674"/>
                  </a:lnTo>
                  <a:lnTo>
                    <a:pt x="236" y="2591"/>
                  </a:lnTo>
                  <a:lnTo>
                    <a:pt x="188" y="2504"/>
                  </a:lnTo>
                  <a:lnTo>
                    <a:pt x="145" y="2414"/>
                  </a:lnTo>
                  <a:lnTo>
                    <a:pt x="108" y="2322"/>
                  </a:lnTo>
                  <a:lnTo>
                    <a:pt x="75" y="2228"/>
                  </a:lnTo>
                  <a:lnTo>
                    <a:pt x="49" y="2130"/>
                  </a:lnTo>
                  <a:lnTo>
                    <a:pt x="28" y="2031"/>
                  </a:lnTo>
                  <a:lnTo>
                    <a:pt x="13" y="1929"/>
                  </a:lnTo>
                  <a:lnTo>
                    <a:pt x="3" y="1826"/>
                  </a:lnTo>
                  <a:lnTo>
                    <a:pt x="0" y="1720"/>
                  </a:lnTo>
                  <a:lnTo>
                    <a:pt x="3" y="1616"/>
                  </a:lnTo>
                  <a:lnTo>
                    <a:pt x="13" y="1514"/>
                  </a:lnTo>
                  <a:lnTo>
                    <a:pt x="28" y="1412"/>
                  </a:lnTo>
                  <a:lnTo>
                    <a:pt x="49" y="1313"/>
                  </a:lnTo>
                  <a:lnTo>
                    <a:pt x="75" y="1215"/>
                  </a:lnTo>
                  <a:lnTo>
                    <a:pt x="108" y="1121"/>
                  </a:lnTo>
                  <a:lnTo>
                    <a:pt x="145" y="1029"/>
                  </a:lnTo>
                  <a:lnTo>
                    <a:pt x="188" y="939"/>
                  </a:lnTo>
                  <a:lnTo>
                    <a:pt x="236" y="852"/>
                  </a:lnTo>
                  <a:lnTo>
                    <a:pt x="288" y="769"/>
                  </a:lnTo>
                  <a:lnTo>
                    <a:pt x="345" y="689"/>
                  </a:lnTo>
                  <a:lnTo>
                    <a:pt x="406" y="612"/>
                  </a:lnTo>
                  <a:lnTo>
                    <a:pt x="472" y="539"/>
                  </a:lnTo>
                  <a:lnTo>
                    <a:pt x="541" y="471"/>
                  </a:lnTo>
                  <a:lnTo>
                    <a:pt x="614" y="405"/>
                  </a:lnTo>
                  <a:lnTo>
                    <a:pt x="691" y="344"/>
                  </a:lnTo>
                  <a:lnTo>
                    <a:pt x="771" y="287"/>
                  </a:lnTo>
                  <a:lnTo>
                    <a:pt x="855" y="235"/>
                  </a:lnTo>
                  <a:lnTo>
                    <a:pt x="942" y="188"/>
                  </a:lnTo>
                  <a:lnTo>
                    <a:pt x="1032" y="145"/>
                  </a:lnTo>
                  <a:lnTo>
                    <a:pt x="1124" y="107"/>
                  </a:lnTo>
                  <a:lnTo>
                    <a:pt x="1219" y="75"/>
                  </a:lnTo>
                  <a:lnTo>
                    <a:pt x="1317" y="49"/>
                  </a:lnTo>
                  <a:lnTo>
                    <a:pt x="1416" y="28"/>
                  </a:lnTo>
                  <a:lnTo>
                    <a:pt x="1519" y="13"/>
                  </a:lnTo>
                  <a:lnTo>
                    <a:pt x="1621" y="3"/>
                  </a:lnTo>
                  <a:lnTo>
                    <a:pt x="17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44" name="Freeform 36"/>
          <p:cNvSpPr>
            <a:spLocks noEditPoints="1"/>
          </p:cNvSpPr>
          <p:nvPr/>
        </p:nvSpPr>
        <p:spPr bwMode="auto">
          <a:xfrm>
            <a:off x="5232390" y="1225112"/>
            <a:ext cx="234247" cy="208016"/>
          </a:xfrm>
          <a:custGeom>
            <a:avLst/>
            <a:gdLst>
              <a:gd name="T0" fmla="*/ 1611 w 3456"/>
              <a:gd name="T1" fmla="*/ 522 h 3070"/>
              <a:gd name="T2" fmla="*/ 1817 w 3456"/>
              <a:gd name="T3" fmla="*/ 811 h 3070"/>
              <a:gd name="T4" fmla="*/ 3341 w 3456"/>
              <a:gd name="T5" fmla="*/ 811 h 3070"/>
              <a:gd name="T6" fmla="*/ 3341 w 3456"/>
              <a:gd name="T7" fmla="*/ 522 h 3070"/>
              <a:gd name="T8" fmla="*/ 1611 w 3456"/>
              <a:gd name="T9" fmla="*/ 522 h 3070"/>
              <a:gd name="T10" fmla="*/ 115 w 3456"/>
              <a:gd name="T11" fmla="*/ 116 h 3070"/>
              <a:gd name="T12" fmla="*/ 115 w 3456"/>
              <a:gd name="T13" fmla="*/ 2954 h 3070"/>
              <a:gd name="T14" fmla="*/ 3341 w 3456"/>
              <a:gd name="T15" fmla="*/ 2954 h 3070"/>
              <a:gd name="T16" fmla="*/ 3341 w 3456"/>
              <a:gd name="T17" fmla="*/ 927 h 3070"/>
              <a:gd name="T18" fmla="*/ 1786 w 3456"/>
              <a:gd name="T19" fmla="*/ 927 h 3070"/>
              <a:gd name="T20" fmla="*/ 1786 w 3456"/>
              <a:gd name="T21" fmla="*/ 925 h 3070"/>
              <a:gd name="T22" fmla="*/ 1772 w 3456"/>
              <a:gd name="T23" fmla="*/ 923 h 3070"/>
              <a:gd name="T24" fmla="*/ 1759 w 3456"/>
              <a:gd name="T25" fmla="*/ 919 h 3070"/>
              <a:gd name="T26" fmla="*/ 1748 w 3456"/>
              <a:gd name="T27" fmla="*/ 911 h 3070"/>
              <a:gd name="T28" fmla="*/ 1738 w 3456"/>
              <a:gd name="T29" fmla="*/ 901 h 3070"/>
              <a:gd name="T30" fmla="*/ 1468 w 3456"/>
              <a:gd name="T31" fmla="*/ 522 h 3070"/>
              <a:gd name="T32" fmla="*/ 1468 w 3456"/>
              <a:gd name="T33" fmla="*/ 522 h 3070"/>
              <a:gd name="T34" fmla="*/ 1180 w 3456"/>
              <a:gd name="T35" fmla="*/ 116 h 3070"/>
              <a:gd name="T36" fmla="*/ 115 w 3456"/>
              <a:gd name="T37" fmla="*/ 116 h 3070"/>
              <a:gd name="T38" fmla="*/ 0 w 3456"/>
              <a:gd name="T39" fmla="*/ 0 h 3070"/>
              <a:gd name="T40" fmla="*/ 1239 w 3456"/>
              <a:gd name="T41" fmla="*/ 0 h 3070"/>
              <a:gd name="T42" fmla="*/ 1262 w 3456"/>
              <a:gd name="T43" fmla="*/ 32 h 3070"/>
              <a:gd name="T44" fmla="*/ 1528 w 3456"/>
              <a:gd name="T45" fmla="*/ 406 h 3070"/>
              <a:gd name="T46" fmla="*/ 3456 w 3456"/>
              <a:gd name="T47" fmla="*/ 406 h 3070"/>
              <a:gd name="T48" fmla="*/ 3456 w 3456"/>
              <a:gd name="T49" fmla="*/ 3070 h 3070"/>
              <a:gd name="T50" fmla="*/ 0 w 3456"/>
              <a:gd name="T51" fmla="*/ 3070 h 3070"/>
              <a:gd name="T52" fmla="*/ 0 w 3456"/>
              <a:gd name="T53" fmla="*/ 0 h 3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56" h="3070">
                <a:moveTo>
                  <a:pt x="1611" y="522"/>
                </a:moveTo>
                <a:lnTo>
                  <a:pt x="1817" y="811"/>
                </a:lnTo>
                <a:lnTo>
                  <a:pt x="3341" y="811"/>
                </a:lnTo>
                <a:lnTo>
                  <a:pt x="3341" y="522"/>
                </a:lnTo>
                <a:lnTo>
                  <a:pt x="1611" y="522"/>
                </a:lnTo>
                <a:close/>
                <a:moveTo>
                  <a:pt x="115" y="116"/>
                </a:moveTo>
                <a:lnTo>
                  <a:pt x="115" y="2954"/>
                </a:lnTo>
                <a:lnTo>
                  <a:pt x="3341" y="2954"/>
                </a:lnTo>
                <a:lnTo>
                  <a:pt x="3341" y="927"/>
                </a:lnTo>
                <a:lnTo>
                  <a:pt x="1786" y="927"/>
                </a:lnTo>
                <a:lnTo>
                  <a:pt x="1786" y="925"/>
                </a:lnTo>
                <a:lnTo>
                  <a:pt x="1772" y="923"/>
                </a:lnTo>
                <a:lnTo>
                  <a:pt x="1759" y="919"/>
                </a:lnTo>
                <a:lnTo>
                  <a:pt x="1748" y="911"/>
                </a:lnTo>
                <a:lnTo>
                  <a:pt x="1738" y="901"/>
                </a:lnTo>
                <a:lnTo>
                  <a:pt x="1468" y="522"/>
                </a:lnTo>
                <a:lnTo>
                  <a:pt x="1468" y="522"/>
                </a:lnTo>
                <a:lnTo>
                  <a:pt x="1180" y="116"/>
                </a:lnTo>
                <a:lnTo>
                  <a:pt x="115" y="116"/>
                </a:lnTo>
                <a:close/>
                <a:moveTo>
                  <a:pt x="0" y="0"/>
                </a:moveTo>
                <a:lnTo>
                  <a:pt x="1239" y="0"/>
                </a:lnTo>
                <a:lnTo>
                  <a:pt x="1262" y="32"/>
                </a:lnTo>
                <a:lnTo>
                  <a:pt x="1528" y="406"/>
                </a:lnTo>
                <a:lnTo>
                  <a:pt x="3456" y="406"/>
                </a:lnTo>
                <a:lnTo>
                  <a:pt x="3456" y="3070"/>
                </a:lnTo>
                <a:lnTo>
                  <a:pt x="0" y="3070"/>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45" name="Group 694"/>
          <p:cNvGrpSpPr>
            <a:grpSpLocks noChangeAspect="1"/>
          </p:cNvGrpSpPr>
          <p:nvPr/>
        </p:nvGrpSpPr>
        <p:grpSpPr bwMode="auto">
          <a:xfrm>
            <a:off x="7522910" y="1242107"/>
            <a:ext cx="219932" cy="174024"/>
            <a:chOff x="6452" y="4050"/>
            <a:chExt cx="206" cy="163"/>
          </a:xfrm>
          <a:solidFill>
            <a:schemeClr val="tx1">
              <a:lumMod val="65000"/>
              <a:lumOff val="35000"/>
            </a:schemeClr>
          </a:solidFill>
        </p:grpSpPr>
        <p:sp>
          <p:nvSpPr>
            <p:cNvPr id="446" name="Freeform 696"/>
            <p:cNvSpPr>
              <a:spLocks/>
            </p:cNvSpPr>
            <p:nvPr/>
          </p:nvSpPr>
          <p:spPr bwMode="auto">
            <a:xfrm>
              <a:off x="6495" y="4086"/>
              <a:ext cx="77" cy="91"/>
            </a:xfrm>
            <a:custGeom>
              <a:avLst/>
              <a:gdLst>
                <a:gd name="T0" fmla="*/ 699 w 1234"/>
                <a:gd name="T1" fmla="*/ 9 h 1541"/>
                <a:gd name="T2" fmla="*/ 794 w 1234"/>
                <a:gd name="T3" fmla="*/ 46 h 1541"/>
                <a:gd name="T4" fmla="*/ 863 w 1234"/>
                <a:gd name="T5" fmla="*/ 106 h 1541"/>
                <a:gd name="T6" fmla="*/ 907 w 1234"/>
                <a:gd name="T7" fmla="*/ 186 h 1541"/>
                <a:gd name="T8" fmla="*/ 934 w 1234"/>
                <a:gd name="T9" fmla="*/ 276 h 1541"/>
                <a:gd name="T10" fmla="*/ 946 w 1234"/>
                <a:gd name="T11" fmla="*/ 370 h 1541"/>
                <a:gd name="T12" fmla="*/ 957 w 1234"/>
                <a:gd name="T13" fmla="*/ 430 h 1541"/>
                <a:gd name="T14" fmla="*/ 990 w 1234"/>
                <a:gd name="T15" fmla="*/ 438 h 1541"/>
                <a:gd name="T16" fmla="*/ 1010 w 1234"/>
                <a:gd name="T17" fmla="*/ 475 h 1541"/>
                <a:gd name="T18" fmla="*/ 1016 w 1234"/>
                <a:gd name="T19" fmla="*/ 534 h 1541"/>
                <a:gd name="T20" fmla="*/ 1009 w 1234"/>
                <a:gd name="T21" fmla="*/ 608 h 1541"/>
                <a:gd name="T22" fmla="*/ 978 w 1234"/>
                <a:gd name="T23" fmla="*/ 683 h 1541"/>
                <a:gd name="T24" fmla="*/ 934 w 1234"/>
                <a:gd name="T25" fmla="*/ 728 h 1541"/>
                <a:gd name="T26" fmla="*/ 899 w 1234"/>
                <a:gd name="T27" fmla="*/ 724 h 1541"/>
                <a:gd name="T28" fmla="*/ 837 w 1234"/>
                <a:gd name="T29" fmla="*/ 839 h 1541"/>
                <a:gd name="T30" fmla="*/ 776 w 1234"/>
                <a:gd name="T31" fmla="*/ 916 h 1541"/>
                <a:gd name="T32" fmla="*/ 771 w 1234"/>
                <a:gd name="T33" fmla="*/ 968 h 1541"/>
                <a:gd name="T34" fmla="*/ 806 w 1234"/>
                <a:gd name="T35" fmla="*/ 1014 h 1541"/>
                <a:gd name="T36" fmla="*/ 924 w 1234"/>
                <a:gd name="T37" fmla="*/ 1025 h 1541"/>
                <a:gd name="T38" fmla="*/ 1045 w 1234"/>
                <a:gd name="T39" fmla="*/ 1050 h 1541"/>
                <a:gd name="T40" fmla="*/ 1144 w 1234"/>
                <a:gd name="T41" fmla="*/ 1120 h 1541"/>
                <a:gd name="T42" fmla="*/ 1210 w 1234"/>
                <a:gd name="T43" fmla="*/ 1223 h 1541"/>
                <a:gd name="T44" fmla="*/ 1234 w 1234"/>
                <a:gd name="T45" fmla="*/ 1349 h 1541"/>
                <a:gd name="T46" fmla="*/ 1225 w 1234"/>
                <a:gd name="T47" fmla="*/ 1484 h 1541"/>
                <a:gd name="T48" fmla="*/ 1179 w 1234"/>
                <a:gd name="T49" fmla="*/ 1530 h 1541"/>
                <a:gd name="T50" fmla="*/ 98 w 1234"/>
                <a:gd name="T51" fmla="*/ 1541 h 1541"/>
                <a:gd name="T52" fmla="*/ 37 w 1234"/>
                <a:gd name="T53" fmla="*/ 1517 h 1541"/>
                <a:gd name="T54" fmla="*/ 2 w 1234"/>
                <a:gd name="T55" fmla="*/ 1461 h 1541"/>
                <a:gd name="T56" fmla="*/ 3 w 1234"/>
                <a:gd name="T57" fmla="*/ 1304 h 1541"/>
                <a:gd name="T58" fmla="*/ 42 w 1234"/>
                <a:gd name="T59" fmla="*/ 1186 h 1541"/>
                <a:gd name="T60" fmla="*/ 121 w 1234"/>
                <a:gd name="T61" fmla="*/ 1093 h 1541"/>
                <a:gd name="T62" fmla="*/ 228 w 1234"/>
                <a:gd name="T63" fmla="*/ 1036 h 1541"/>
                <a:gd name="T64" fmla="*/ 392 w 1234"/>
                <a:gd name="T65" fmla="*/ 1025 h 1541"/>
                <a:gd name="T66" fmla="*/ 445 w 1234"/>
                <a:gd name="T67" fmla="*/ 1001 h 1541"/>
                <a:gd name="T68" fmla="*/ 467 w 1234"/>
                <a:gd name="T69" fmla="*/ 946 h 1541"/>
                <a:gd name="T70" fmla="*/ 450 w 1234"/>
                <a:gd name="T71" fmla="*/ 904 h 1541"/>
                <a:gd name="T72" fmla="*/ 376 w 1234"/>
                <a:gd name="T73" fmla="*/ 804 h 1541"/>
                <a:gd name="T74" fmla="*/ 332 w 1234"/>
                <a:gd name="T75" fmla="*/ 730 h 1541"/>
                <a:gd name="T76" fmla="*/ 306 w 1234"/>
                <a:gd name="T77" fmla="*/ 728 h 1541"/>
                <a:gd name="T78" fmla="*/ 262 w 1234"/>
                <a:gd name="T79" fmla="*/ 683 h 1541"/>
                <a:gd name="T80" fmla="*/ 230 w 1234"/>
                <a:gd name="T81" fmla="*/ 608 h 1541"/>
                <a:gd name="T82" fmla="*/ 223 w 1234"/>
                <a:gd name="T83" fmla="*/ 534 h 1541"/>
                <a:gd name="T84" fmla="*/ 229 w 1234"/>
                <a:gd name="T85" fmla="*/ 475 h 1541"/>
                <a:gd name="T86" fmla="*/ 250 w 1234"/>
                <a:gd name="T87" fmla="*/ 438 h 1541"/>
                <a:gd name="T88" fmla="*/ 278 w 1234"/>
                <a:gd name="T89" fmla="*/ 429 h 1541"/>
                <a:gd name="T90" fmla="*/ 287 w 1234"/>
                <a:gd name="T91" fmla="*/ 401 h 1541"/>
                <a:gd name="T92" fmla="*/ 295 w 1234"/>
                <a:gd name="T93" fmla="*/ 306 h 1541"/>
                <a:gd name="T94" fmla="*/ 314 w 1234"/>
                <a:gd name="T95" fmla="*/ 214 h 1541"/>
                <a:gd name="T96" fmla="*/ 351 w 1234"/>
                <a:gd name="T97" fmla="*/ 132 h 1541"/>
                <a:gd name="T98" fmla="*/ 410 w 1234"/>
                <a:gd name="T99" fmla="*/ 63 h 1541"/>
                <a:gd name="T100" fmla="*/ 497 w 1234"/>
                <a:gd name="T101" fmla="*/ 17 h 1541"/>
                <a:gd name="T102" fmla="*/ 617 w 1234"/>
                <a:gd name="T103" fmla="*/ 0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34" h="1541">
                  <a:moveTo>
                    <a:pt x="617" y="0"/>
                  </a:moveTo>
                  <a:lnTo>
                    <a:pt x="660" y="2"/>
                  </a:lnTo>
                  <a:lnTo>
                    <a:pt x="699" y="9"/>
                  </a:lnTo>
                  <a:lnTo>
                    <a:pt x="734" y="17"/>
                  </a:lnTo>
                  <a:lnTo>
                    <a:pt x="766" y="30"/>
                  </a:lnTo>
                  <a:lnTo>
                    <a:pt x="794" y="46"/>
                  </a:lnTo>
                  <a:lnTo>
                    <a:pt x="820" y="64"/>
                  </a:lnTo>
                  <a:lnTo>
                    <a:pt x="842" y="84"/>
                  </a:lnTo>
                  <a:lnTo>
                    <a:pt x="863" y="106"/>
                  </a:lnTo>
                  <a:lnTo>
                    <a:pt x="880" y="132"/>
                  </a:lnTo>
                  <a:lnTo>
                    <a:pt x="894" y="158"/>
                  </a:lnTo>
                  <a:lnTo>
                    <a:pt x="907" y="186"/>
                  </a:lnTo>
                  <a:lnTo>
                    <a:pt x="918" y="215"/>
                  </a:lnTo>
                  <a:lnTo>
                    <a:pt x="927" y="245"/>
                  </a:lnTo>
                  <a:lnTo>
                    <a:pt x="934" y="276"/>
                  </a:lnTo>
                  <a:lnTo>
                    <a:pt x="939" y="308"/>
                  </a:lnTo>
                  <a:lnTo>
                    <a:pt x="943" y="338"/>
                  </a:lnTo>
                  <a:lnTo>
                    <a:pt x="946" y="370"/>
                  </a:lnTo>
                  <a:lnTo>
                    <a:pt x="947" y="402"/>
                  </a:lnTo>
                  <a:lnTo>
                    <a:pt x="948" y="433"/>
                  </a:lnTo>
                  <a:lnTo>
                    <a:pt x="957" y="430"/>
                  </a:lnTo>
                  <a:lnTo>
                    <a:pt x="966" y="429"/>
                  </a:lnTo>
                  <a:lnTo>
                    <a:pt x="979" y="431"/>
                  </a:lnTo>
                  <a:lnTo>
                    <a:pt x="990" y="438"/>
                  </a:lnTo>
                  <a:lnTo>
                    <a:pt x="999" y="446"/>
                  </a:lnTo>
                  <a:lnTo>
                    <a:pt x="1005" y="459"/>
                  </a:lnTo>
                  <a:lnTo>
                    <a:pt x="1010" y="475"/>
                  </a:lnTo>
                  <a:lnTo>
                    <a:pt x="1013" y="493"/>
                  </a:lnTo>
                  <a:lnTo>
                    <a:pt x="1015" y="513"/>
                  </a:lnTo>
                  <a:lnTo>
                    <a:pt x="1016" y="534"/>
                  </a:lnTo>
                  <a:lnTo>
                    <a:pt x="1016" y="558"/>
                  </a:lnTo>
                  <a:lnTo>
                    <a:pt x="1015" y="582"/>
                  </a:lnTo>
                  <a:lnTo>
                    <a:pt x="1009" y="608"/>
                  </a:lnTo>
                  <a:lnTo>
                    <a:pt x="1001" y="634"/>
                  </a:lnTo>
                  <a:lnTo>
                    <a:pt x="991" y="659"/>
                  </a:lnTo>
                  <a:lnTo>
                    <a:pt x="978" y="683"/>
                  </a:lnTo>
                  <a:lnTo>
                    <a:pt x="964" y="703"/>
                  </a:lnTo>
                  <a:lnTo>
                    <a:pt x="949" y="718"/>
                  </a:lnTo>
                  <a:lnTo>
                    <a:pt x="934" y="728"/>
                  </a:lnTo>
                  <a:lnTo>
                    <a:pt x="919" y="732"/>
                  </a:lnTo>
                  <a:lnTo>
                    <a:pt x="908" y="730"/>
                  </a:lnTo>
                  <a:lnTo>
                    <a:pt x="899" y="724"/>
                  </a:lnTo>
                  <a:lnTo>
                    <a:pt x="881" y="764"/>
                  </a:lnTo>
                  <a:lnTo>
                    <a:pt x="861" y="803"/>
                  </a:lnTo>
                  <a:lnTo>
                    <a:pt x="837" y="839"/>
                  </a:lnTo>
                  <a:lnTo>
                    <a:pt x="813" y="873"/>
                  </a:lnTo>
                  <a:lnTo>
                    <a:pt x="785" y="904"/>
                  </a:lnTo>
                  <a:lnTo>
                    <a:pt x="776" y="916"/>
                  </a:lnTo>
                  <a:lnTo>
                    <a:pt x="770" y="930"/>
                  </a:lnTo>
                  <a:lnTo>
                    <a:pt x="768" y="946"/>
                  </a:lnTo>
                  <a:lnTo>
                    <a:pt x="771" y="968"/>
                  </a:lnTo>
                  <a:lnTo>
                    <a:pt x="778" y="986"/>
                  </a:lnTo>
                  <a:lnTo>
                    <a:pt x="790" y="1001"/>
                  </a:lnTo>
                  <a:lnTo>
                    <a:pt x="806" y="1014"/>
                  </a:lnTo>
                  <a:lnTo>
                    <a:pt x="823" y="1023"/>
                  </a:lnTo>
                  <a:lnTo>
                    <a:pt x="843" y="1025"/>
                  </a:lnTo>
                  <a:lnTo>
                    <a:pt x="924" y="1025"/>
                  </a:lnTo>
                  <a:lnTo>
                    <a:pt x="967" y="1028"/>
                  </a:lnTo>
                  <a:lnTo>
                    <a:pt x="1006" y="1036"/>
                  </a:lnTo>
                  <a:lnTo>
                    <a:pt x="1045" y="1050"/>
                  </a:lnTo>
                  <a:lnTo>
                    <a:pt x="1081" y="1069"/>
                  </a:lnTo>
                  <a:lnTo>
                    <a:pt x="1114" y="1093"/>
                  </a:lnTo>
                  <a:lnTo>
                    <a:pt x="1144" y="1120"/>
                  </a:lnTo>
                  <a:lnTo>
                    <a:pt x="1170" y="1151"/>
                  </a:lnTo>
                  <a:lnTo>
                    <a:pt x="1193" y="1185"/>
                  </a:lnTo>
                  <a:lnTo>
                    <a:pt x="1210" y="1223"/>
                  </a:lnTo>
                  <a:lnTo>
                    <a:pt x="1224" y="1262"/>
                  </a:lnTo>
                  <a:lnTo>
                    <a:pt x="1232" y="1304"/>
                  </a:lnTo>
                  <a:lnTo>
                    <a:pt x="1234" y="1349"/>
                  </a:lnTo>
                  <a:lnTo>
                    <a:pt x="1234" y="1438"/>
                  </a:lnTo>
                  <a:lnTo>
                    <a:pt x="1232" y="1461"/>
                  </a:lnTo>
                  <a:lnTo>
                    <a:pt x="1225" y="1484"/>
                  </a:lnTo>
                  <a:lnTo>
                    <a:pt x="1213" y="1503"/>
                  </a:lnTo>
                  <a:lnTo>
                    <a:pt x="1198" y="1517"/>
                  </a:lnTo>
                  <a:lnTo>
                    <a:pt x="1179" y="1530"/>
                  </a:lnTo>
                  <a:lnTo>
                    <a:pt x="1159" y="1538"/>
                  </a:lnTo>
                  <a:lnTo>
                    <a:pt x="1137" y="1541"/>
                  </a:lnTo>
                  <a:lnTo>
                    <a:pt x="98" y="1541"/>
                  </a:lnTo>
                  <a:lnTo>
                    <a:pt x="76" y="1538"/>
                  </a:lnTo>
                  <a:lnTo>
                    <a:pt x="55" y="1530"/>
                  </a:lnTo>
                  <a:lnTo>
                    <a:pt x="37" y="1517"/>
                  </a:lnTo>
                  <a:lnTo>
                    <a:pt x="22" y="1503"/>
                  </a:lnTo>
                  <a:lnTo>
                    <a:pt x="10" y="1484"/>
                  </a:lnTo>
                  <a:lnTo>
                    <a:pt x="2" y="1461"/>
                  </a:lnTo>
                  <a:lnTo>
                    <a:pt x="0" y="1438"/>
                  </a:lnTo>
                  <a:lnTo>
                    <a:pt x="0" y="1349"/>
                  </a:lnTo>
                  <a:lnTo>
                    <a:pt x="3" y="1304"/>
                  </a:lnTo>
                  <a:lnTo>
                    <a:pt x="11" y="1262"/>
                  </a:lnTo>
                  <a:lnTo>
                    <a:pt x="25" y="1223"/>
                  </a:lnTo>
                  <a:lnTo>
                    <a:pt x="42" y="1186"/>
                  </a:lnTo>
                  <a:lnTo>
                    <a:pt x="64" y="1151"/>
                  </a:lnTo>
                  <a:lnTo>
                    <a:pt x="91" y="1120"/>
                  </a:lnTo>
                  <a:lnTo>
                    <a:pt x="121" y="1093"/>
                  </a:lnTo>
                  <a:lnTo>
                    <a:pt x="154" y="1069"/>
                  </a:lnTo>
                  <a:lnTo>
                    <a:pt x="191" y="1050"/>
                  </a:lnTo>
                  <a:lnTo>
                    <a:pt x="228" y="1036"/>
                  </a:lnTo>
                  <a:lnTo>
                    <a:pt x="269" y="1028"/>
                  </a:lnTo>
                  <a:lnTo>
                    <a:pt x="312" y="1025"/>
                  </a:lnTo>
                  <a:lnTo>
                    <a:pt x="392" y="1025"/>
                  </a:lnTo>
                  <a:lnTo>
                    <a:pt x="412" y="1023"/>
                  </a:lnTo>
                  <a:lnTo>
                    <a:pt x="430" y="1014"/>
                  </a:lnTo>
                  <a:lnTo>
                    <a:pt x="445" y="1001"/>
                  </a:lnTo>
                  <a:lnTo>
                    <a:pt x="456" y="986"/>
                  </a:lnTo>
                  <a:lnTo>
                    <a:pt x="465" y="968"/>
                  </a:lnTo>
                  <a:lnTo>
                    <a:pt x="467" y="946"/>
                  </a:lnTo>
                  <a:lnTo>
                    <a:pt x="465" y="930"/>
                  </a:lnTo>
                  <a:lnTo>
                    <a:pt x="459" y="916"/>
                  </a:lnTo>
                  <a:lnTo>
                    <a:pt x="450" y="904"/>
                  </a:lnTo>
                  <a:lnTo>
                    <a:pt x="423" y="874"/>
                  </a:lnTo>
                  <a:lnTo>
                    <a:pt x="398" y="840"/>
                  </a:lnTo>
                  <a:lnTo>
                    <a:pt x="376" y="804"/>
                  </a:lnTo>
                  <a:lnTo>
                    <a:pt x="355" y="767"/>
                  </a:lnTo>
                  <a:lnTo>
                    <a:pt x="336" y="727"/>
                  </a:lnTo>
                  <a:lnTo>
                    <a:pt x="332" y="730"/>
                  </a:lnTo>
                  <a:lnTo>
                    <a:pt x="327" y="731"/>
                  </a:lnTo>
                  <a:lnTo>
                    <a:pt x="321" y="732"/>
                  </a:lnTo>
                  <a:lnTo>
                    <a:pt x="306" y="728"/>
                  </a:lnTo>
                  <a:lnTo>
                    <a:pt x="290" y="718"/>
                  </a:lnTo>
                  <a:lnTo>
                    <a:pt x="276" y="703"/>
                  </a:lnTo>
                  <a:lnTo>
                    <a:pt x="262" y="683"/>
                  </a:lnTo>
                  <a:lnTo>
                    <a:pt x="249" y="659"/>
                  </a:lnTo>
                  <a:lnTo>
                    <a:pt x="239" y="634"/>
                  </a:lnTo>
                  <a:lnTo>
                    <a:pt x="230" y="608"/>
                  </a:lnTo>
                  <a:lnTo>
                    <a:pt x="225" y="582"/>
                  </a:lnTo>
                  <a:lnTo>
                    <a:pt x="223" y="558"/>
                  </a:lnTo>
                  <a:lnTo>
                    <a:pt x="223" y="534"/>
                  </a:lnTo>
                  <a:lnTo>
                    <a:pt x="224" y="513"/>
                  </a:lnTo>
                  <a:lnTo>
                    <a:pt x="226" y="493"/>
                  </a:lnTo>
                  <a:lnTo>
                    <a:pt x="229" y="475"/>
                  </a:lnTo>
                  <a:lnTo>
                    <a:pt x="234" y="459"/>
                  </a:lnTo>
                  <a:lnTo>
                    <a:pt x="242" y="446"/>
                  </a:lnTo>
                  <a:lnTo>
                    <a:pt x="250" y="438"/>
                  </a:lnTo>
                  <a:lnTo>
                    <a:pt x="261" y="431"/>
                  </a:lnTo>
                  <a:lnTo>
                    <a:pt x="274" y="429"/>
                  </a:lnTo>
                  <a:lnTo>
                    <a:pt x="278" y="429"/>
                  </a:lnTo>
                  <a:lnTo>
                    <a:pt x="282" y="430"/>
                  </a:lnTo>
                  <a:lnTo>
                    <a:pt x="286" y="431"/>
                  </a:lnTo>
                  <a:lnTo>
                    <a:pt x="287" y="401"/>
                  </a:lnTo>
                  <a:lnTo>
                    <a:pt x="289" y="369"/>
                  </a:lnTo>
                  <a:lnTo>
                    <a:pt x="291" y="338"/>
                  </a:lnTo>
                  <a:lnTo>
                    <a:pt x="295" y="306"/>
                  </a:lnTo>
                  <a:lnTo>
                    <a:pt x="300" y="276"/>
                  </a:lnTo>
                  <a:lnTo>
                    <a:pt x="306" y="245"/>
                  </a:lnTo>
                  <a:lnTo>
                    <a:pt x="314" y="214"/>
                  </a:lnTo>
                  <a:lnTo>
                    <a:pt x="324" y="186"/>
                  </a:lnTo>
                  <a:lnTo>
                    <a:pt x="336" y="157"/>
                  </a:lnTo>
                  <a:lnTo>
                    <a:pt x="351" y="132"/>
                  </a:lnTo>
                  <a:lnTo>
                    <a:pt x="368" y="106"/>
                  </a:lnTo>
                  <a:lnTo>
                    <a:pt x="387" y="84"/>
                  </a:lnTo>
                  <a:lnTo>
                    <a:pt x="410" y="63"/>
                  </a:lnTo>
                  <a:lnTo>
                    <a:pt x="435" y="45"/>
                  </a:lnTo>
                  <a:lnTo>
                    <a:pt x="465" y="30"/>
                  </a:lnTo>
                  <a:lnTo>
                    <a:pt x="497" y="17"/>
                  </a:lnTo>
                  <a:lnTo>
                    <a:pt x="533" y="9"/>
                  </a:lnTo>
                  <a:lnTo>
                    <a:pt x="574" y="2"/>
                  </a:lnTo>
                  <a:lnTo>
                    <a:pt x="6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7" name="Freeform 697"/>
            <p:cNvSpPr>
              <a:spLocks/>
            </p:cNvSpPr>
            <p:nvPr/>
          </p:nvSpPr>
          <p:spPr bwMode="auto">
            <a:xfrm>
              <a:off x="6556" y="4094"/>
              <a:ext cx="59" cy="16"/>
            </a:xfrm>
            <a:custGeom>
              <a:avLst/>
              <a:gdLst>
                <a:gd name="T0" fmla="*/ 0 w 943"/>
                <a:gd name="T1" fmla="*/ 0 h 271"/>
                <a:gd name="T2" fmla="*/ 870 w 943"/>
                <a:gd name="T3" fmla="*/ 0 h 271"/>
                <a:gd name="T4" fmla="*/ 890 w 943"/>
                <a:gd name="T5" fmla="*/ 2 h 271"/>
                <a:gd name="T6" fmla="*/ 907 w 943"/>
                <a:gd name="T7" fmla="*/ 9 h 271"/>
                <a:gd name="T8" fmla="*/ 921 w 943"/>
                <a:gd name="T9" fmla="*/ 22 h 271"/>
                <a:gd name="T10" fmla="*/ 933 w 943"/>
                <a:gd name="T11" fmla="*/ 37 h 271"/>
                <a:gd name="T12" fmla="*/ 941 w 943"/>
                <a:gd name="T13" fmla="*/ 55 h 271"/>
                <a:gd name="T14" fmla="*/ 943 w 943"/>
                <a:gd name="T15" fmla="*/ 75 h 271"/>
                <a:gd name="T16" fmla="*/ 943 w 943"/>
                <a:gd name="T17" fmla="*/ 196 h 271"/>
                <a:gd name="T18" fmla="*/ 941 w 943"/>
                <a:gd name="T19" fmla="*/ 216 h 271"/>
                <a:gd name="T20" fmla="*/ 933 w 943"/>
                <a:gd name="T21" fmla="*/ 234 h 271"/>
                <a:gd name="T22" fmla="*/ 921 w 943"/>
                <a:gd name="T23" fmla="*/ 249 h 271"/>
                <a:gd name="T24" fmla="*/ 907 w 943"/>
                <a:gd name="T25" fmla="*/ 261 h 271"/>
                <a:gd name="T26" fmla="*/ 890 w 943"/>
                <a:gd name="T27" fmla="*/ 269 h 271"/>
                <a:gd name="T28" fmla="*/ 870 w 943"/>
                <a:gd name="T29" fmla="*/ 271 h 271"/>
                <a:gd name="T30" fmla="*/ 94 w 943"/>
                <a:gd name="T31" fmla="*/ 271 h 271"/>
                <a:gd name="T32" fmla="*/ 81 w 943"/>
                <a:gd name="T33" fmla="*/ 250 h 271"/>
                <a:gd name="T34" fmla="*/ 67 w 943"/>
                <a:gd name="T35" fmla="*/ 231 h 271"/>
                <a:gd name="T36" fmla="*/ 50 w 943"/>
                <a:gd name="T37" fmla="*/ 217 h 271"/>
                <a:gd name="T38" fmla="*/ 45 w 943"/>
                <a:gd name="T39" fmla="*/ 166 h 271"/>
                <a:gd name="T40" fmla="*/ 37 w 943"/>
                <a:gd name="T41" fmla="*/ 119 h 271"/>
                <a:gd name="T42" fmla="*/ 26 w 943"/>
                <a:gd name="T43" fmla="*/ 75 h 271"/>
                <a:gd name="T44" fmla="*/ 14 w 943"/>
                <a:gd name="T45" fmla="*/ 36 h 271"/>
                <a:gd name="T46" fmla="*/ 0 w 943"/>
                <a:gd name="T47"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43" h="271">
                  <a:moveTo>
                    <a:pt x="0" y="0"/>
                  </a:moveTo>
                  <a:lnTo>
                    <a:pt x="870" y="0"/>
                  </a:lnTo>
                  <a:lnTo>
                    <a:pt x="890" y="2"/>
                  </a:lnTo>
                  <a:lnTo>
                    <a:pt x="907" y="9"/>
                  </a:lnTo>
                  <a:lnTo>
                    <a:pt x="921" y="22"/>
                  </a:lnTo>
                  <a:lnTo>
                    <a:pt x="933" y="37"/>
                  </a:lnTo>
                  <a:lnTo>
                    <a:pt x="941" y="55"/>
                  </a:lnTo>
                  <a:lnTo>
                    <a:pt x="943" y="75"/>
                  </a:lnTo>
                  <a:lnTo>
                    <a:pt x="943" y="196"/>
                  </a:lnTo>
                  <a:lnTo>
                    <a:pt x="941" y="216"/>
                  </a:lnTo>
                  <a:lnTo>
                    <a:pt x="933" y="234"/>
                  </a:lnTo>
                  <a:lnTo>
                    <a:pt x="921" y="249"/>
                  </a:lnTo>
                  <a:lnTo>
                    <a:pt x="907" y="261"/>
                  </a:lnTo>
                  <a:lnTo>
                    <a:pt x="890" y="269"/>
                  </a:lnTo>
                  <a:lnTo>
                    <a:pt x="870" y="271"/>
                  </a:lnTo>
                  <a:lnTo>
                    <a:pt x="94" y="271"/>
                  </a:lnTo>
                  <a:lnTo>
                    <a:pt x="81" y="250"/>
                  </a:lnTo>
                  <a:lnTo>
                    <a:pt x="67" y="231"/>
                  </a:lnTo>
                  <a:lnTo>
                    <a:pt x="50" y="217"/>
                  </a:lnTo>
                  <a:lnTo>
                    <a:pt x="45" y="166"/>
                  </a:lnTo>
                  <a:lnTo>
                    <a:pt x="37" y="119"/>
                  </a:lnTo>
                  <a:lnTo>
                    <a:pt x="26" y="75"/>
                  </a:lnTo>
                  <a:lnTo>
                    <a:pt x="14" y="3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8" name="Freeform 698"/>
            <p:cNvSpPr>
              <a:spLocks/>
            </p:cNvSpPr>
            <p:nvPr/>
          </p:nvSpPr>
          <p:spPr bwMode="auto">
            <a:xfrm>
              <a:off x="6554" y="4123"/>
              <a:ext cx="61" cy="16"/>
            </a:xfrm>
            <a:custGeom>
              <a:avLst/>
              <a:gdLst>
                <a:gd name="T0" fmla="*/ 149 w 980"/>
                <a:gd name="T1" fmla="*/ 0 h 271"/>
                <a:gd name="T2" fmla="*/ 907 w 980"/>
                <a:gd name="T3" fmla="*/ 0 h 271"/>
                <a:gd name="T4" fmla="*/ 927 w 980"/>
                <a:gd name="T5" fmla="*/ 2 h 271"/>
                <a:gd name="T6" fmla="*/ 944 w 980"/>
                <a:gd name="T7" fmla="*/ 10 h 271"/>
                <a:gd name="T8" fmla="*/ 958 w 980"/>
                <a:gd name="T9" fmla="*/ 22 h 271"/>
                <a:gd name="T10" fmla="*/ 970 w 980"/>
                <a:gd name="T11" fmla="*/ 37 h 271"/>
                <a:gd name="T12" fmla="*/ 978 w 980"/>
                <a:gd name="T13" fmla="*/ 55 h 271"/>
                <a:gd name="T14" fmla="*/ 980 w 980"/>
                <a:gd name="T15" fmla="*/ 75 h 271"/>
                <a:gd name="T16" fmla="*/ 980 w 980"/>
                <a:gd name="T17" fmla="*/ 196 h 271"/>
                <a:gd name="T18" fmla="*/ 978 w 980"/>
                <a:gd name="T19" fmla="*/ 216 h 271"/>
                <a:gd name="T20" fmla="*/ 970 w 980"/>
                <a:gd name="T21" fmla="*/ 234 h 271"/>
                <a:gd name="T22" fmla="*/ 958 w 980"/>
                <a:gd name="T23" fmla="*/ 249 h 271"/>
                <a:gd name="T24" fmla="*/ 944 w 980"/>
                <a:gd name="T25" fmla="*/ 261 h 271"/>
                <a:gd name="T26" fmla="*/ 927 w 980"/>
                <a:gd name="T27" fmla="*/ 269 h 271"/>
                <a:gd name="T28" fmla="*/ 907 w 980"/>
                <a:gd name="T29" fmla="*/ 271 h 271"/>
                <a:gd name="T30" fmla="*/ 0 w 980"/>
                <a:gd name="T31" fmla="*/ 271 h 271"/>
                <a:gd name="T32" fmla="*/ 0 w 980"/>
                <a:gd name="T33" fmla="*/ 199 h 271"/>
                <a:gd name="T34" fmla="*/ 4 w 980"/>
                <a:gd name="T35" fmla="*/ 194 h 271"/>
                <a:gd name="T36" fmla="*/ 7 w 980"/>
                <a:gd name="T37" fmla="*/ 187 h 271"/>
                <a:gd name="T38" fmla="*/ 33 w 980"/>
                <a:gd name="T39" fmla="*/ 177 h 271"/>
                <a:gd name="T40" fmla="*/ 56 w 980"/>
                <a:gd name="T41" fmla="*/ 160 h 271"/>
                <a:gd name="T42" fmla="*/ 78 w 980"/>
                <a:gd name="T43" fmla="*/ 140 h 271"/>
                <a:gd name="T44" fmla="*/ 97 w 980"/>
                <a:gd name="T45" fmla="*/ 115 h 271"/>
                <a:gd name="T46" fmla="*/ 113 w 980"/>
                <a:gd name="T47" fmla="*/ 89 h 271"/>
                <a:gd name="T48" fmla="*/ 128 w 980"/>
                <a:gd name="T49" fmla="*/ 60 h 271"/>
                <a:gd name="T50" fmla="*/ 140 w 980"/>
                <a:gd name="T51" fmla="*/ 30 h 271"/>
                <a:gd name="T52" fmla="*/ 149 w 980"/>
                <a:gd name="T53"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80" h="271">
                  <a:moveTo>
                    <a:pt x="149" y="0"/>
                  </a:moveTo>
                  <a:lnTo>
                    <a:pt x="907" y="0"/>
                  </a:lnTo>
                  <a:lnTo>
                    <a:pt x="927" y="2"/>
                  </a:lnTo>
                  <a:lnTo>
                    <a:pt x="944" y="10"/>
                  </a:lnTo>
                  <a:lnTo>
                    <a:pt x="958" y="22"/>
                  </a:lnTo>
                  <a:lnTo>
                    <a:pt x="970" y="37"/>
                  </a:lnTo>
                  <a:lnTo>
                    <a:pt x="978" y="55"/>
                  </a:lnTo>
                  <a:lnTo>
                    <a:pt x="980" y="75"/>
                  </a:lnTo>
                  <a:lnTo>
                    <a:pt x="980" y="196"/>
                  </a:lnTo>
                  <a:lnTo>
                    <a:pt x="978" y="216"/>
                  </a:lnTo>
                  <a:lnTo>
                    <a:pt x="970" y="234"/>
                  </a:lnTo>
                  <a:lnTo>
                    <a:pt x="958" y="249"/>
                  </a:lnTo>
                  <a:lnTo>
                    <a:pt x="944" y="261"/>
                  </a:lnTo>
                  <a:lnTo>
                    <a:pt x="927" y="269"/>
                  </a:lnTo>
                  <a:lnTo>
                    <a:pt x="907" y="271"/>
                  </a:lnTo>
                  <a:lnTo>
                    <a:pt x="0" y="271"/>
                  </a:lnTo>
                  <a:lnTo>
                    <a:pt x="0" y="199"/>
                  </a:lnTo>
                  <a:lnTo>
                    <a:pt x="4" y="194"/>
                  </a:lnTo>
                  <a:lnTo>
                    <a:pt x="7" y="187"/>
                  </a:lnTo>
                  <a:lnTo>
                    <a:pt x="33" y="177"/>
                  </a:lnTo>
                  <a:lnTo>
                    <a:pt x="56" y="160"/>
                  </a:lnTo>
                  <a:lnTo>
                    <a:pt x="78" y="140"/>
                  </a:lnTo>
                  <a:lnTo>
                    <a:pt x="97" y="115"/>
                  </a:lnTo>
                  <a:lnTo>
                    <a:pt x="113" y="89"/>
                  </a:lnTo>
                  <a:lnTo>
                    <a:pt x="128" y="60"/>
                  </a:lnTo>
                  <a:lnTo>
                    <a:pt x="140" y="3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9" name="Freeform 699"/>
            <p:cNvSpPr>
              <a:spLocks/>
            </p:cNvSpPr>
            <p:nvPr/>
          </p:nvSpPr>
          <p:spPr bwMode="auto">
            <a:xfrm>
              <a:off x="6574" y="4152"/>
              <a:ext cx="41" cy="16"/>
            </a:xfrm>
            <a:custGeom>
              <a:avLst/>
              <a:gdLst>
                <a:gd name="T0" fmla="*/ 0 w 665"/>
                <a:gd name="T1" fmla="*/ 0 h 272"/>
                <a:gd name="T2" fmla="*/ 592 w 665"/>
                <a:gd name="T3" fmla="*/ 0 h 272"/>
                <a:gd name="T4" fmla="*/ 612 w 665"/>
                <a:gd name="T5" fmla="*/ 4 h 272"/>
                <a:gd name="T6" fmla="*/ 629 w 665"/>
                <a:gd name="T7" fmla="*/ 11 h 272"/>
                <a:gd name="T8" fmla="*/ 643 w 665"/>
                <a:gd name="T9" fmla="*/ 23 h 272"/>
                <a:gd name="T10" fmla="*/ 655 w 665"/>
                <a:gd name="T11" fmla="*/ 38 h 272"/>
                <a:gd name="T12" fmla="*/ 663 w 665"/>
                <a:gd name="T13" fmla="*/ 56 h 272"/>
                <a:gd name="T14" fmla="*/ 665 w 665"/>
                <a:gd name="T15" fmla="*/ 76 h 272"/>
                <a:gd name="T16" fmla="*/ 665 w 665"/>
                <a:gd name="T17" fmla="*/ 196 h 272"/>
                <a:gd name="T18" fmla="*/ 663 w 665"/>
                <a:gd name="T19" fmla="*/ 217 h 272"/>
                <a:gd name="T20" fmla="*/ 655 w 665"/>
                <a:gd name="T21" fmla="*/ 235 h 272"/>
                <a:gd name="T22" fmla="*/ 643 w 665"/>
                <a:gd name="T23" fmla="*/ 249 h 272"/>
                <a:gd name="T24" fmla="*/ 629 w 665"/>
                <a:gd name="T25" fmla="*/ 262 h 272"/>
                <a:gd name="T26" fmla="*/ 612 w 665"/>
                <a:gd name="T27" fmla="*/ 270 h 272"/>
                <a:gd name="T28" fmla="*/ 592 w 665"/>
                <a:gd name="T29" fmla="*/ 272 h 272"/>
                <a:gd name="T30" fmla="*/ 62 w 665"/>
                <a:gd name="T31" fmla="*/ 272 h 272"/>
                <a:gd name="T32" fmla="*/ 62 w 665"/>
                <a:gd name="T33" fmla="*/ 223 h 272"/>
                <a:gd name="T34" fmla="*/ 60 w 665"/>
                <a:gd name="T35" fmla="*/ 174 h 272"/>
                <a:gd name="T36" fmla="*/ 52 w 665"/>
                <a:gd name="T37" fmla="*/ 128 h 272"/>
                <a:gd name="T38" fmla="*/ 39 w 665"/>
                <a:gd name="T39" fmla="*/ 83 h 272"/>
                <a:gd name="T40" fmla="*/ 21 w 665"/>
                <a:gd name="T41" fmla="*/ 41 h 272"/>
                <a:gd name="T42" fmla="*/ 0 w 665"/>
                <a:gd name="T43"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5" h="272">
                  <a:moveTo>
                    <a:pt x="0" y="0"/>
                  </a:moveTo>
                  <a:lnTo>
                    <a:pt x="592" y="0"/>
                  </a:lnTo>
                  <a:lnTo>
                    <a:pt x="612" y="4"/>
                  </a:lnTo>
                  <a:lnTo>
                    <a:pt x="629" y="11"/>
                  </a:lnTo>
                  <a:lnTo>
                    <a:pt x="643" y="23"/>
                  </a:lnTo>
                  <a:lnTo>
                    <a:pt x="655" y="38"/>
                  </a:lnTo>
                  <a:lnTo>
                    <a:pt x="663" y="56"/>
                  </a:lnTo>
                  <a:lnTo>
                    <a:pt x="665" y="76"/>
                  </a:lnTo>
                  <a:lnTo>
                    <a:pt x="665" y="196"/>
                  </a:lnTo>
                  <a:lnTo>
                    <a:pt x="663" y="217"/>
                  </a:lnTo>
                  <a:lnTo>
                    <a:pt x="655" y="235"/>
                  </a:lnTo>
                  <a:lnTo>
                    <a:pt x="643" y="249"/>
                  </a:lnTo>
                  <a:lnTo>
                    <a:pt x="629" y="262"/>
                  </a:lnTo>
                  <a:lnTo>
                    <a:pt x="612" y="270"/>
                  </a:lnTo>
                  <a:lnTo>
                    <a:pt x="592" y="272"/>
                  </a:lnTo>
                  <a:lnTo>
                    <a:pt x="62" y="272"/>
                  </a:lnTo>
                  <a:lnTo>
                    <a:pt x="62" y="223"/>
                  </a:lnTo>
                  <a:lnTo>
                    <a:pt x="60" y="174"/>
                  </a:lnTo>
                  <a:lnTo>
                    <a:pt x="52" y="128"/>
                  </a:lnTo>
                  <a:lnTo>
                    <a:pt x="39" y="83"/>
                  </a:lnTo>
                  <a:lnTo>
                    <a:pt x="21" y="4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0" name="Freeform 700"/>
            <p:cNvSpPr>
              <a:spLocks noEditPoints="1"/>
            </p:cNvSpPr>
            <p:nvPr/>
          </p:nvSpPr>
          <p:spPr bwMode="auto">
            <a:xfrm>
              <a:off x="6452" y="4050"/>
              <a:ext cx="206" cy="163"/>
            </a:xfrm>
            <a:custGeom>
              <a:avLst/>
              <a:gdLst>
                <a:gd name="T0" fmla="*/ 409 w 3302"/>
                <a:gd name="T1" fmla="*/ 222 h 2777"/>
                <a:gd name="T2" fmla="*/ 339 w 3302"/>
                <a:gd name="T3" fmla="*/ 246 h 2777"/>
                <a:gd name="T4" fmla="*/ 280 w 3302"/>
                <a:gd name="T5" fmla="*/ 291 h 2777"/>
                <a:gd name="T6" fmla="*/ 237 w 3302"/>
                <a:gd name="T7" fmla="*/ 352 h 2777"/>
                <a:gd name="T8" fmla="*/ 214 w 3302"/>
                <a:gd name="T9" fmla="*/ 425 h 2777"/>
                <a:gd name="T10" fmla="*/ 211 w 3302"/>
                <a:gd name="T11" fmla="*/ 2312 h 2777"/>
                <a:gd name="T12" fmla="*/ 223 w 3302"/>
                <a:gd name="T13" fmla="*/ 2390 h 2777"/>
                <a:gd name="T14" fmla="*/ 257 w 3302"/>
                <a:gd name="T15" fmla="*/ 2457 h 2777"/>
                <a:gd name="T16" fmla="*/ 307 w 3302"/>
                <a:gd name="T17" fmla="*/ 2510 h 2777"/>
                <a:gd name="T18" fmla="*/ 373 w 3302"/>
                <a:gd name="T19" fmla="*/ 2545 h 2777"/>
                <a:gd name="T20" fmla="*/ 447 w 3302"/>
                <a:gd name="T21" fmla="*/ 2558 h 2777"/>
                <a:gd name="T22" fmla="*/ 2894 w 3302"/>
                <a:gd name="T23" fmla="*/ 2555 h 2777"/>
                <a:gd name="T24" fmla="*/ 2963 w 3302"/>
                <a:gd name="T25" fmla="*/ 2531 h 2777"/>
                <a:gd name="T26" fmla="*/ 3022 w 3302"/>
                <a:gd name="T27" fmla="*/ 2486 h 2777"/>
                <a:gd name="T28" fmla="*/ 3065 w 3302"/>
                <a:gd name="T29" fmla="*/ 2425 h 2777"/>
                <a:gd name="T30" fmla="*/ 3088 w 3302"/>
                <a:gd name="T31" fmla="*/ 2352 h 2777"/>
                <a:gd name="T32" fmla="*/ 3091 w 3302"/>
                <a:gd name="T33" fmla="*/ 465 h 2777"/>
                <a:gd name="T34" fmla="*/ 3079 w 3302"/>
                <a:gd name="T35" fmla="*/ 387 h 2777"/>
                <a:gd name="T36" fmla="*/ 3045 w 3302"/>
                <a:gd name="T37" fmla="*/ 320 h 2777"/>
                <a:gd name="T38" fmla="*/ 2994 w 3302"/>
                <a:gd name="T39" fmla="*/ 267 h 2777"/>
                <a:gd name="T40" fmla="*/ 2929 w 3302"/>
                <a:gd name="T41" fmla="*/ 232 h 2777"/>
                <a:gd name="T42" fmla="*/ 2855 w 3302"/>
                <a:gd name="T43" fmla="*/ 219 h 2777"/>
                <a:gd name="T44" fmla="*/ 447 w 3302"/>
                <a:gd name="T45" fmla="*/ 0 h 2777"/>
                <a:gd name="T46" fmla="*/ 2907 w 3302"/>
                <a:gd name="T47" fmla="*/ 3 h 2777"/>
                <a:gd name="T48" fmla="*/ 3006 w 3302"/>
                <a:gd name="T49" fmla="*/ 26 h 2777"/>
                <a:gd name="T50" fmla="*/ 3095 w 3302"/>
                <a:gd name="T51" fmla="*/ 72 h 2777"/>
                <a:gd name="T52" fmla="*/ 3172 w 3302"/>
                <a:gd name="T53" fmla="*/ 135 h 2777"/>
                <a:gd name="T54" fmla="*/ 3233 w 3302"/>
                <a:gd name="T55" fmla="*/ 216 h 2777"/>
                <a:gd name="T56" fmla="*/ 3275 w 3302"/>
                <a:gd name="T57" fmla="*/ 308 h 2777"/>
                <a:gd name="T58" fmla="*/ 3299 w 3302"/>
                <a:gd name="T59" fmla="*/ 411 h 2777"/>
                <a:gd name="T60" fmla="*/ 3302 w 3302"/>
                <a:gd name="T61" fmla="*/ 2312 h 2777"/>
                <a:gd name="T62" fmla="*/ 3290 w 3302"/>
                <a:gd name="T63" fmla="*/ 2419 h 2777"/>
                <a:gd name="T64" fmla="*/ 3256 w 3302"/>
                <a:gd name="T65" fmla="*/ 2517 h 2777"/>
                <a:gd name="T66" fmla="*/ 3204 w 3302"/>
                <a:gd name="T67" fmla="*/ 2604 h 2777"/>
                <a:gd name="T68" fmla="*/ 3135 w 3302"/>
                <a:gd name="T69" fmla="*/ 2676 h 2777"/>
                <a:gd name="T70" fmla="*/ 3051 w 3302"/>
                <a:gd name="T71" fmla="*/ 2731 h 2777"/>
                <a:gd name="T72" fmla="*/ 2958 w 3302"/>
                <a:gd name="T73" fmla="*/ 2766 h 2777"/>
                <a:gd name="T74" fmla="*/ 2855 w 3302"/>
                <a:gd name="T75" fmla="*/ 2777 h 2777"/>
                <a:gd name="T76" fmla="*/ 395 w 3302"/>
                <a:gd name="T77" fmla="*/ 2774 h 2777"/>
                <a:gd name="T78" fmla="*/ 296 w 3302"/>
                <a:gd name="T79" fmla="*/ 2751 h 2777"/>
                <a:gd name="T80" fmla="*/ 208 w 3302"/>
                <a:gd name="T81" fmla="*/ 2705 h 2777"/>
                <a:gd name="T82" fmla="*/ 131 w 3302"/>
                <a:gd name="T83" fmla="*/ 2642 h 2777"/>
                <a:gd name="T84" fmla="*/ 69 w 3302"/>
                <a:gd name="T85" fmla="*/ 2561 h 2777"/>
                <a:gd name="T86" fmla="*/ 26 w 3302"/>
                <a:gd name="T87" fmla="*/ 2469 h 2777"/>
                <a:gd name="T88" fmla="*/ 3 w 3302"/>
                <a:gd name="T89" fmla="*/ 2366 h 2777"/>
                <a:gd name="T90" fmla="*/ 0 w 3302"/>
                <a:gd name="T91" fmla="*/ 465 h 2777"/>
                <a:gd name="T92" fmla="*/ 12 w 3302"/>
                <a:gd name="T93" fmla="*/ 358 h 2777"/>
                <a:gd name="T94" fmla="*/ 46 w 3302"/>
                <a:gd name="T95" fmla="*/ 260 h 2777"/>
                <a:gd name="T96" fmla="*/ 98 w 3302"/>
                <a:gd name="T97" fmla="*/ 173 h 2777"/>
                <a:gd name="T98" fmla="*/ 167 w 3302"/>
                <a:gd name="T99" fmla="*/ 101 h 2777"/>
                <a:gd name="T100" fmla="*/ 250 w 3302"/>
                <a:gd name="T101" fmla="*/ 46 h 2777"/>
                <a:gd name="T102" fmla="*/ 344 w 3302"/>
                <a:gd name="T103" fmla="*/ 11 h 2777"/>
                <a:gd name="T104" fmla="*/ 447 w 3302"/>
                <a:gd name="T105" fmla="*/ 0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02" h="2777">
                  <a:moveTo>
                    <a:pt x="447" y="219"/>
                  </a:moveTo>
                  <a:lnTo>
                    <a:pt x="409" y="222"/>
                  </a:lnTo>
                  <a:lnTo>
                    <a:pt x="373" y="232"/>
                  </a:lnTo>
                  <a:lnTo>
                    <a:pt x="339" y="246"/>
                  </a:lnTo>
                  <a:lnTo>
                    <a:pt x="307" y="267"/>
                  </a:lnTo>
                  <a:lnTo>
                    <a:pt x="280" y="291"/>
                  </a:lnTo>
                  <a:lnTo>
                    <a:pt x="257" y="320"/>
                  </a:lnTo>
                  <a:lnTo>
                    <a:pt x="237" y="352"/>
                  </a:lnTo>
                  <a:lnTo>
                    <a:pt x="223" y="387"/>
                  </a:lnTo>
                  <a:lnTo>
                    <a:pt x="214" y="425"/>
                  </a:lnTo>
                  <a:lnTo>
                    <a:pt x="211" y="465"/>
                  </a:lnTo>
                  <a:lnTo>
                    <a:pt x="211" y="2312"/>
                  </a:lnTo>
                  <a:lnTo>
                    <a:pt x="214" y="2352"/>
                  </a:lnTo>
                  <a:lnTo>
                    <a:pt x="223" y="2390"/>
                  </a:lnTo>
                  <a:lnTo>
                    <a:pt x="237" y="2425"/>
                  </a:lnTo>
                  <a:lnTo>
                    <a:pt x="257" y="2457"/>
                  </a:lnTo>
                  <a:lnTo>
                    <a:pt x="280" y="2486"/>
                  </a:lnTo>
                  <a:lnTo>
                    <a:pt x="307" y="2510"/>
                  </a:lnTo>
                  <a:lnTo>
                    <a:pt x="339" y="2531"/>
                  </a:lnTo>
                  <a:lnTo>
                    <a:pt x="373" y="2545"/>
                  </a:lnTo>
                  <a:lnTo>
                    <a:pt x="409" y="2555"/>
                  </a:lnTo>
                  <a:lnTo>
                    <a:pt x="447" y="2558"/>
                  </a:lnTo>
                  <a:lnTo>
                    <a:pt x="2855" y="2558"/>
                  </a:lnTo>
                  <a:lnTo>
                    <a:pt x="2894" y="2555"/>
                  </a:lnTo>
                  <a:lnTo>
                    <a:pt x="2929" y="2545"/>
                  </a:lnTo>
                  <a:lnTo>
                    <a:pt x="2963" y="2531"/>
                  </a:lnTo>
                  <a:lnTo>
                    <a:pt x="2994" y="2510"/>
                  </a:lnTo>
                  <a:lnTo>
                    <a:pt x="3022" y="2486"/>
                  </a:lnTo>
                  <a:lnTo>
                    <a:pt x="3045" y="2457"/>
                  </a:lnTo>
                  <a:lnTo>
                    <a:pt x="3065" y="2425"/>
                  </a:lnTo>
                  <a:lnTo>
                    <a:pt x="3079" y="2390"/>
                  </a:lnTo>
                  <a:lnTo>
                    <a:pt x="3088" y="2352"/>
                  </a:lnTo>
                  <a:lnTo>
                    <a:pt x="3091" y="2312"/>
                  </a:lnTo>
                  <a:lnTo>
                    <a:pt x="3091" y="465"/>
                  </a:lnTo>
                  <a:lnTo>
                    <a:pt x="3088" y="425"/>
                  </a:lnTo>
                  <a:lnTo>
                    <a:pt x="3079" y="387"/>
                  </a:lnTo>
                  <a:lnTo>
                    <a:pt x="3065" y="352"/>
                  </a:lnTo>
                  <a:lnTo>
                    <a:pt x="3045" y="320"/>
                  </a:lnTo>
                  <a:lnTo>
                    <a:pt x="3022" y="291"/>
                  </a:lnTo>
                  <a:lnTo>
                    <a:pt x="2994" y="267"/>
                  </a:lnTo>
                  <a:lnTo>
                    <a:pt x="2963" y="246"/>
                  </a:lnTo>
                  <a:lnTo>
                    <a:pt x="2929" y="232"/>
                  </a:lnTo>
                  <a:lnTo>
                    <a:pt x="2894" y="222"/>
                  </a:lnTo>
                  <a:lnTo>
                    <a:pt x="2855" y="219"/>
                  </a:lnTo>
                  <a:lnTo>
                    <a:pt x="447" y="219"/>
                  </a:lnTo>
                  <a:close/>
                  <a:moveTo>
                    <a:pt x="447" y="0"/>
                  </a:moveTo>
                  <a:lnTo>
                    <a:pt x="2855" y="0"/>
                  </a:lnTo>
                  <a:lnTo>
                    <a:pt x="2907" y="3"/>
                  </a:lnTo>
                  <a:lnTo>
                    <a:pt x="2958" y="11"/>
                  </a:lnTo>
                  <a:lnTo>
                    <a:pt x="3006" y="26"/>
                  </a:lnTo>
                  <a:lnTo>
                    <a:pt x="3051" y="46"/>
                  </a:lnTo>
                  <a:lnTo>
                    <a:pt x="3095" y="72"/>
                  </a:lnTo>
                  <a:lnTo>
                    <a:pt x="3135" y="101"/>
                  </a:lnTo>
                  <a:lnTo>
                    <a:pt x="3172" y="135"/>
                  </a:lnTo>
                  <a:lnTo>
                    <a:pt x="3204" y="173"/>
                  </a:lnTo>
                  <a:lnTo>
                    <a:pt x="3233" y="216"/>
                  </a:lnTo>
                  <a:lnTo>
                    <a:pt x="3256" y="260"/>
                  </a:lnTo>
                  <a:lnTo>
                    <a:pt x="3275" y="308"/>
                  </a:lnTo>
                  <a:lnTo>
                    <a:pt x="3290" y="358"/>
                  </a:lnTo>
                  <a:lnTo>
                    <a:pt x="3299" y="411"/>
                  </a:lnTo>
                  <a:lnTo>
                    <a:pt x="3302" y="465"/>
                  </a:lnTo>
                  <a:lnTo>
                    <a:pt x="3302" y="2312"/>
                  </a:lnTo>
                  <a:lnTo>
                    <a:pt x="3299" y="2366"/>
                  </a:lnTo>
                  <a:lnTo>
                    <a:pt x="3290" y="2419"/>
                  </a:lnTo>
                  <a:lnTo>
                    <a:pt x="3275" y="2469"/>
                  </a:lnTo>
                  <a:lnTo>
                    <a:pt x="3256" y="2517"/>
                  </a:lnTo>
                  <a:lnTo>
                    <a:pt x="3233" y="2561"/>
                  </a:lnTo>
                  <a:lnTo>
                    <a:pt x="3204" y="2604"/>
                  </a:lnTo>
                  <a:lnTo>
                    <a:pt x="3172" y="2642"/>
                  </a:lnTo>
                  <a:lnTo>
                    <a:pt x="3135" y="2676"/>
                  </a:lnTo>
                  <a:lnTo>
                    <a:pt x="3095" y="2705"/>
                  </a:lnTo>
                  <a:lnTo>
                    <a:pt x="3051" y="2731"/>
                  </a:lnTo>
                  <a:lnTo>
                    <a:pt x="3006" y="2751"/>
                  </a:lnTo>
                  <a:lnTo>
                    <a:pt x="2958" y="2766"/>
                  </a:lnTo>
                  <a:lnTo>
                    <a:pt x="2907" y="2774"/>
                  </a:lnTo>
                  <a:lnTo>
                    <a:pt x="2855" y="2777"/>
                  </a:lnTo>
                  <a:lnTo>
                    <a:pt x="447" y="2777"/>
                  </a:lnTo>
                  <a:lnTo>
                    <a:pt x="395" y="2774"/>
                  </a:lnTo>
                  <a:lnTo>
                    <a:pt x="344" y="2766"/>
                  </a:lnTo>
                  <a:lnTo>
                    <a:pt x="296" y="2751"/>
                  </a:lnTo>
                  <a:lnTo>
                    <a:pt x="250" y="2731"/>
                  </a:lnTo>
                  <a:lnTo>
                    <a:pt x="208" y="2705"/>
                  </a:lnTo>
                  <a:lnTo>
                    <a:pt x="167" y="2676"/>
                  </a:lnTo>
                  <a:lnTo>
                    <a:pt x="131" y="2642"/>
                  </a:lnTo>
                  <a:lnTo>
                    <a:pt x="98" y="2604"/>
                  </a:lnTo>
                  <a:lnTo>
                    <a:pt x="69" y="2561"/>
                  </a:lnTo>
                  <a:lnTo>
                    <a:pt x="46" y="2517"/>
                  </a:lnTo>
                  <a:lnTo>
                    <a:pt x="26" y="2469"/>
                  </a:lnTo>
                  <a:lnTo>
                    <a:pt x="12" y="2419"/>
                  </a:lnTo>
                  <a:lnTo>
                    <a:pt x="3" y="2366"/>
                  </a:lnTo>
                  <a:lnTo>
                    <a:pt x="0" y="2312"/>
                  </a:lnTo>
                  <a:lnTo>
                    <a:pt x="0" y="465"/>
                  </a:lnTo>
                  <a:lnTo>
                    <a:pt x="3" y="411"/>
                  </a:lnTo>
                  <a:lnTo>
                    <a:pt x="12" y="358"/>
                  </a:lnTo>
                  <a:lnTo>
                    <a:pt x="26" y="308"/>
                  </a:lnTo>
                  <a:lnTo>
                    <a:pt x="46" y="260"/>
                  </a:lnTo>
                  <a:lnTo>
                    <a:pt x="69" y="216"/>
                  </a:lnTo>
                  <a:lnTo>
                    <a:pt x="98" y="173"/>
                  </a:lnTo>
                  <a:lnTo>
                    <a:pt x="131" y="135"/>
                  </a:lnTo>
                  <a:lnTo>
                    <a:pt x="167" y="101"/>
                  </a:lnTo>
                  <a:lnTo>
                    <a:pt x="208" y="72"/>
                  </a:lnTo>
                  <a:lnTo>
                    <a:pt x="250" y="46"/>
                  </a:lnTo>
                  <a:lnTo>
                    <a:pt x="296" y="26"/>
                  </a:lnTo>
                  <a:lnTo>
                    <a:pt x="344" y="11"/>
                  </a:lnTo>
                  <a:lnTo>
                    <a:pt x="395" y="3"/>
                  </a:lnTo>
                  <a:lnTo>
                    <a:pt x="4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51" name="Group 703"/>
          <p:cNvGrpSpPr>
            <a:grpSpLocks noChangeAspect="1"/>
          </p:cNvGrpSpPr>
          <p:nvPr/>
        </p:nvGrpSpPr>
        <p:grpSpPr bwMode="auto">
          <a:xfrm>
            <a:off x="8631835" y="1237837"/>
            <a:ext cx="218864" cy="182565"/>
            <a:chOff x="6912" y="4045"/>
            <a:chExt cx="205" cy="171"/>
          </a:xfrm>
          <a:solidFill>
            <a:schemeClr val="tx1">
              <a:lumMod val="65000"/>
              <a:lumOff val="35000"/>
            </a:schemeClr>
          </a:solidFill>
        </p:grpSpPr>
        <p:sp>
          <p:nvSpPr>
            <p:cNvPr id="452" name="Freeform 705"/>
            <p:cNvSpPr>
              <a:spLocks/>
            </p:cNvSpPr>
            <p:nvPr/>
          </p:nvSpPr>
          <p:spPr bwMode="auto">
            <a:xfrm>
              <a:off x="6946" y="4076"/>
              <a:ext cx="72" cy="86"/>
            </a:xfrm>
            <a:custGeom>
              <a:avLst/>
              <a:gdLst>
                <a:gd name="T0" fmla="*/ 654 w 1150"/>
                <a:gd name="T1" fmla="*/ 8 h 1380"/>
                <a:gd name="T2" fmla="*/ 747 w 1150"/>
                <a:gd name="T3" fmla="*/ 45 h 1380"/>
                <a:gd name="T4" fmla="*/ 810 w 1150"/>
                <a:gd name="T5" fmla="*/ 105 h 1380"/>
                <a:gd name="T6" fmla="*/ 851 w 1150"/>
                <a:gd name="T7" fmla="*/ 181 h 1380"/>
                <a:gd name="T8" fmla="*/ 873 w 1150"/>
                <a:gd name="T9" fmla="*/ 268 h 1380"/>
                <a:gd name="T10" fmla="*/ 882 w 1150"/>
                <a:gd name="T11" fmla="*/ 358 h 1380"/>
                <a:gd name="T12" fmla="*/ 894 w 1150"/>
                <a:gd name="T13" fmla="*/ 384 h 1380"/>
                <a:gd name="T14" fmla="*/ 922 w 1150"/>
                <a:gd name="T15" fmla="*/ 391 h 1380"/>
                <a:gd name="T16" fmla="*/ 940 w 1150"/>
                <a:gd name="T17" fmla="*/ 425 h 1380"/>
                <a:gd name="T18" fmla="*/ 947 w 1150"/>
                <a:gd name="T19" fmla="*/ 478 h 1380"/>
                <a:gd name="T20" fmla="*/ 939 w 1150"/>
                <a:gd name="T21" fmla="*/ 544 h 1380"/>
                <a:gd name="T22" fmla="*/ 911 w 1150"/>
                <a:gd name="T23" fmla="*/ 610 h 1380"/>
                <a:gd name="T24" fmla="*/ 869 w 1150"/>
                <a:gd name="T25" fmla="*/ 652 h 1380"/>
                <a:gd name="T26" fmla="*/ 838 w 1150"/>
                <a:gd name="T27" fmla="*/ 648 h 1380"/>
                <a:gd name="T28" fmla="*/ 762 w 1150"/>
                <a:gd name="T29" fmla="*/ 775 h 1380"/>
                <a:gd name="T30" fmla="*/ 716 w 1150"/>
                <a:gd name="T31" fmla="*/ 833 h 1380"/>
                <a:gd name="T32" fmla="*/ 725 w 1150"/>
                <a:gd name="T33" fmla="*/ 883 h 1380"/>
                <a:gd name="T34" fmla="*/ 766 w 1150"/>
                <a:gd name="T35" fmla="*/ 915 h 1380"/>
                <a:gd name="T36" fmla="*/ 903 w 1150"/>
                <a:gd name="T37" fmla="*/ 920 h 1380"/>
                <a:gd name="T38" fmla="*/ 1018 w 1150"/>
                <a:gd name="T39" fmla="*/ 964 h 1380"/>
                <a:gd name="T40" fmla="*/ 1103 w 1150"/>
                <a:gd name="T41" fmla="*/ 1050 h 1380"/>
                <a:gd name="T42" fmla="*/ 1147 w 1150"/>
                <a:gd name="T43" fmla="*/ 1165 h 1380"/>
                <a:gd name="T44" fmla="*/ 1148 w 1150"/>
                <a:gd name="T45" fmla="*/ 1310 h 1380"/>
                <a:gd name="T46" fmla="*/ 1116 w 1150"/>
                <a:gd name="T47" fmla="*/ 1360 h 1380"/>
                <a:gd name="T48" fmla="*/ 1059 w 1150"/>
                <a:gd name="T49" fmla="*/ 1380 h 1380"/>
                <a:gd name="T50" fmla="*/ 52 w 1150"/>
                <a:gd name="T51" fmla="*/ 1371 h 1380"/>
                <a:gd name="T52" fmla="*/ 10 w 1150"/>
                <a:gd name="T53" fmla="*/ 1329 h 1380"/>
                <a:gd name="T54" fmla="*/ 0 w 1150"/>
                <a:gd name="T55" fmla="*/ 1208 h 1380"/>
                <a:gd name="T56" fmla="*/ 27 w 1150"/>
                <a:gd name="T57" fmla="*/ 1085 h 1380"/>
                <a:gd name="T58" fmla="*/ 99 w 1150"/>
                <a:gd name="T59" fmla="*/ 989 h 1380"/>
                <a:gd name="T60" fmla="*/ 206 w 1150"/>
                <a:gd name="T61" fmla="*/ 929 h 1380"/>
                <a:gd name="T62" fmla="*/ 364 w 1150"/>
                <a:gd name="T63" fmla="*/ 917 h 1380"/>
                <a:gd name="T64" fmla="*/ 414 w 1150"/>
                <a:gd name="T65" fmla="*/ 897 h 1380"/>
                <a:gd name="T66" fmla="*/ 434 w 1150"/>
                <a:gd name="T67" fmla="*/ 847 h 1380"/>
                <a:gd name="T68" fmla="*/ 418 w 1150"/>
                <a:gd name="T69" fmla="*/ 809 h 1380"/>
                <a:gd name="T70" fmla="*/ 350 w 1150"/>
                <a:gd name="T71" fmla="*/ 720 h 1380"/>
                <a:gd name="T72" fmla="*/ 309 w 1150"/>
                <a:gd name="T73" fmla="*/ 653 h 1380"/>
                <a:gd name="T74" fmla="*/ 285 w 1150"/>
                <a:gd name="T75" fmla="*/ 652 h 1380"/>
                <a:gd name="T76" fmla="*/ 244 w 1150"/>
                <a:gd name="T77" fmla="*/ 610 h 1380"/>
                <a:gd name="T78" fmla="*/ 215 w 1150"/>
                <a:gd name="T79" fmla="*/ 544 h 1380"/>
                <a:gd name="T80" fmla="*/ 208 w 1150"/>
                <a:gd name="T81" fmla="*/ 478 h 1380"/>
                <a:gd name="T82" fmla="*/ 214 w 1150"/>
                <a:gd name="T83" fmla="*/ 425 h 1380"/>
                <a:gd name="T84" fmla="*/ 233 w 1150"/>
                <a:gd name="T85" fmla="*/ 391 h 1380"/>
                <a:gd name="T86" fmla="*/ 261 w 1150"/>
                <a:gd name="T87" fmla="*/ 384 h 1380"/>
                <a:gd name="T88" fmla="*/ 268 w 1150"/>
                <a:gd name="T89" fmla="*/ 330 h 1380"/>
                <a:gd name="T90" fmla="*/ 279 w 1150"/>
                <a:gd name="T91" fmla="*/ 245 h 1380"/>
                <a:gd name="T92" fmla="*/ 302 w 1150"/>
                <a:gd name="T93" fmla="*/ 165 h 1380"/>
                <a:gd name="T94" fmla="*/ 342 w 1150"/>
                <a:gd name="T95" fmla="*/ 94 h 1380"/>
                <a:gd name="T96" fmla="*/ 406 w 1150"/>
                <a:gd name="T97" fmla="*/ 39 h 1380"/>
                <a:gd name="T98" fmla="*/ 497 w 1150"/>
                <a:gd name="T99" fmla="*/ 7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50" h="1380">
                  <a:moveTo>
                    <a:pt x="575" y="0"/>
                  </a:moveTo>
                  <a:lnTo>
                    <a:pt x="617" y="2"/>
                  </a:lnTo>
                  <a:lnTo>
                    <a:pt x="654" y="8"/>
                  </a:lnTo>
                  <a:lnTo>
                    <a:pt x="689" y="17"/>
                  </a:lnTo>
                  <a:lnTo>
                    <a:pt x="720" y="29"/>
                  </a:lnTo>
                  <a:lnTo>
                    <a:pt x="747" y="45"/>
                  </a:lnTo>
                  <a:lnTo>
                    <a:pt x="770" y="62"/>
                  </a:lnTo>
                  <a:lnTo>
                    <a:pt x="792" y="82"/>
                  </a:lnTo>
                  <a:lnTo>
                    <a:pt x="810" y="105"/>
                  </a:lnTo>
                  <a:lnTo>
                    <a:pt x="826" y="128"/>
                  </a:lnTo>
                  <a:lnTo>
                    <a:pt x="840" y="155"/>
                  </a:lnTo>
                  <a:lnTo>
                    <a:pt x="851" y="181"/>
                  </a:lnTo>
                  <a:lnTo>
                    <a:pt x="860" y="210"/>
                  </a:lnTo>
                  <a:lnTo>
                    <a:pt x="868" y="238"/>
                  </a:lnTo>
                  <a:lnTo>
                    <a:pt x="873" y="268"/>
                  </a:lnTo>
                  <a:lnTo>
                    <a:pt x="878" y="297"/>
                  </a:lnTo>
                  <a:lnTo>
                    <a:pt x="880" y="328"/>
                  </a:lnTo>
                  <a:lnTo>
                    <a:pt x="882" y="358"/>
                  </a:lnTo>
                  <a:lnTo>
                    <a:pt x="883" y="386"/>
                  </a:lnTo>
                  <a:lnTo>
                    <a:pt x="889" y="385"/>
                  </a:lnTo>
                  <a:lnTo>
                    <a:pt x="894" y="384"/>
                  </a:lnTo>
                  <a:lnTo>
                    <a:pt x="899" y="384"/>
                  </a:lnTo>
                  <a:lnTo>
                    <a:pt x="912" y="385"/>
                  </a:lnTo>
                  <a:lnTo>
                    <a:pt x="922" y="391"/>
                  </a:lnTo>
                  <a:lnTo>
                    <a:pt x="930" y="399"/>
                  </a:lnTo>
                  <a:lnTo>
                    <a:pt x="936" y="411"/>
                  </a:lnTo>
                  <a:lnTo>
                    <a:pt x="940" y="425"/>
                  </a:lnTo>
                  <a:lnTo>
                    <a:pt x="944" y="440"/>
                  </a:lnTo>
                  <a:lnTo>
                    <a:pt x="946" y="458"/>
                  </a:lnTo>
                  <a:lnTo>
                    <a:pt x="947" y="478"/>
                  </a:lnTo>
                  <a:lnTo>
                    <a:pt x="947" y="498"/>
                  </a:lnTo>
                  <a:lnTo>
                    <a:pt x="945" y="521"/>
                  </a:lnTo>
                  <a:lnTo>
                    <a:pt x="939" y="544"/>
                  </a:lnTo>
                  <a:lnTo>
                    <a:pt x="932" y="568"/>
                  </a:lnTo>
                  <a:lnTo>
                    <a:pt x="922" y="590"/>
                  </a:lnTo>
                  <a:lnTo>
                    <a:pt x="911" y="610"/>
                  </a:lnTo>
                  <a:lnTo>
                    <a:pt x="898" y="629"/>
                  </a:lnTo>
                  <a:lnTo>
                    <a:pt x="883" y="643"/>
                  </a:lnTo>
                  <a:lnTo>
                    <a:pt x="869" y="652"/>
                  </a:lnTo>
                  <a:lnTo>
                    <a:pt x="855" y="655"/>
                  </a:lnTo>
                  <a:lnTo>
                    <a:pt x="846" y="653"/>
                  </a:lnTo>
                  <a:lnTo>
                    <a:pt x="838" y="648"/>
                  </a:lnTo>
                  <a:lnTo>
                    <a:pt x="816" y="693"/>
                  </a:lnTo>
                  <a:lnTo>
                    <a:pt x="791" y="736"/>
                  </a:lnTo>
                  <a:lnTo>
                    <a:pt x="762" y="775"/>
                  </a:lnTo>
                  <a:lnTo>
                    <a:pt x="731" y="809"/>
                  </a:lnTo>
                  <a:lnTo>
                    <a:pt x="723" y="820"/>
                  </a:lnTo>
                  <a:lnTo>
                    <a:pt x="716" y="833"/>
                  </a:lnTo>
                  <a:lnTo>
                    <a:pt x="714" y="847"/>
                  </a:lnTo>
                  <a:lnTo>
                    <a:pt x="718" y="866"/>
                  </a:lnTo>
                  <a:lnTo>
                    <a:pt x="725" y="883"/>
                  </a:lnTo>
                  <a:lnTo>
                    <a:pt x="736" y="897"/>
                  </a:lnTo>
                  <a:lnTo>
                    <a:pt x="750" y="908"/>
                  </a:lnTo>
                  <a:lnTo>
                    <a:pt x="766" y="915"/>
                  </a:lnTo>
                  <a:lnTo>
                    <a:pt x="785" y="917"/>
                  </a:lnTo>
                  <a:lnTo>
                    <a:pt x="860" y="917"/>
                  </a:lnTo>
                  <a:lnTo>
                    <a:pt x="903" y="920"/>
                  </a:lnTo>
                  <a:lnTo>
                    <a:pt x="944" y="929"/>
                  </a:lnTo>
                  <a:lnTo>
                    <a:pt x="982" y="945"/>
                  </a:lnTo>
                  <a:lnTo>
                    <a:pt x="1018" y="964"/>
                  </a:lnTo>
                  <a:lnTo>
                    <a:pt x="1050" y="989"/>
                  </a:lnTo>
                  <a:lnTo>
                    <a:pt x="1079" y="1017"/>
                  </a:lnTo>
                  <a:lnTo>
                    <a:pt x="1103" y="1050"/>
                  </a:lnTo>
                  <a:lnTo>
                    <a:pt x="1123" y="1085"/>
                  </a:lnTo>
                  <a:lnTo>
                    <a:pt x="1138" y="1124"/>
                  </a:lnTo>
                  <a:lnTo>
                    <a:pt x="1147" y="1165"/>
                  </a:lnTo>
                  <a:lnTo>
                    <a:pt x="1150" y="1208"/>
                  </a:lnTo>
                  <a:lnTo>
                    <a:pt x="1150" y="1288"/>
                  </a:lnTo>
                  <a:lnTo>
                    <a:pt x="1148" y="1310"/>
                  </a:lnTo>
                  <a:lnTo>
                    <a:pt x="1141" y="1329"/>
                  </a:lnTo>
                  <a:lnTo>
                    <a:pt x="1130" y="1345"/>
                  </a:lnTo>
                  <a:lnTo>
                    <a:pt x="1116" y="1360"/>
                  </a:lnTo>
                  <a:lnTo>
                    <a:pt x="1098" y="1371"/>
                  </a:lnTo>
                  <a:lnTo>
                    <a:pt x="1079" y="1377"/>
                  </a:lnTo>
                  <a:lnTo>
                    <a:pt x="1059" y="1380"/>
                  </a:lnTo>
                  <a:lnTo>
                    <a:pt x="91" y="1380"/>
                  </a:lnTo>
                  <a:lnTo>
                    <a:pt x="71" y="1377"/>
                  </a:lnTo>
                  <a:lnTo>
                    <a:pt x="52" y="1371"/>
                  </a:lnTo>
                  <a:lnTo>
                    <a:pt x="34" y="1360"/>
                  </a:lnTo>
                  <a:lnTo>
                    <a:pt x="20" y="1345"/>
                  </a:lnTo>
                  <a:lnTo>
                    <a:pt x="10" y="1329"/>
                  </a:lnTo>
                  <a:lnTo>
                    <a:pt x="3" y="1310"/>
                  </a:lnTo>
                  <a:lnTo>
                    <a:pt x="0" y="1288"/>
                  </a:lnTo>
                  <a:lnTo>
                    <a:pt x="0" y="1208"/>
                  </a:lnTo>
                  <a:lnTo>
                    <a:pt x="4" y="1165"/>
                  </a:lnTo>
                  <a:lnTo>
                    <a:pt x="13" y="1124"/>
                  </a:lnTo>
                  <a:lnTo>
                    <a:pt x="27" y="1085"/>
                  </a:lnTo>
                  <a:lnTo>
                    <a:pt x="47" y="1050"/>
                  </a:lnTo>
                  <a:lnTo>
                    <a:pt x="71" y="1017"/>
                  </a:lnTo>
                  <a:lnTo>
                    <a:pt x="99" y="989"/>
                  </a:lnTo>
                  <a:lnTo>
                    <a:pt x="132" y="964"/>
                  </a:lnTo>
                  <a:lnTo>
                    <a:pt x="168" y="945"/>
                  </a:lnTo>
                  <a:lnTo>
                    <a:pt x="206" y="929"/>
                  </a:lnTo>
                  <a:lnTo>
                    <a:pt x="247" y="920"/>
                  </a:lnTo>
                  <a:lnTo>
                    <a:pt x="290" y="917"/>
                  </a:lnTo>
                  <a:lnTo>
                    <a:pt x="364" y="917"/>
                  </a:lnTo>
                  <a:lnTo>
                    <a:pt x="384" y="915"/>
                  </a:lnTo>
                  <a:lnTo>
                    <a:pt x="400" y="908"/>
                  </a:lnTo>
                  <a:lnTo>
                    <a:pt x="414" y="897"/>
                  </a:lnTo>
                  <a:lnTo>
                    <a:pt x="425" y="883"/>
                  </a:lnTo>
                  <a:lnTo>
                    <a:pt x="432" y="866"/>
                  </a:lnTo>
                  <a:lnTo>
                    <a:pt x="434" y="847"/>
                  </a:lnTo>
                  <a:lnTo>
                    <a:pt x="432" y="834"/>
                  </a:lnTo>
                  <a:lnTo>
                    <a:pt x="427" y="820"/>
                  </a:lnTo>
                  <a:lnTo>
                    <a:pt x="418" y="809"/>
                  </a:lnTo>
                  <a:lnTo>
                    <a:pt x="394" y="783"/>
                  </a:lnTo>
                  <a:lnTo>
                    <a:pt x="370" y="753"/>
                  </a:lnTo>
                  <a:lnTo>
                    <a:pt x="350" y="720"/>
                  </a:lnTo>
                  <a:lnTo>
                    <a:pt x="331" y="687"/>
                  </a:lnTo>
                  <a:lnTo>
                    <a:pt x="313" y="651"/>
                  </a:lnTo>
                  <a:lnTo>
                    <a:pt x="309" y="653"/>
                  </a:lnTo>
                  <a:lnTo>
                    <a:pt x="304" y="654"/>
                  </a:lnTo>
                  <a:lnTo>
                    <a:pt x="299" y="655"/>
                  </a:lnTo>
                  <a:lnTo>
                    <a:pt x="285" y="652"/>
                  </a:lnTo>
                  <a:lnTo>
                    <a:pt x="271" y="643"/>
                  </a:lnTo>
                  <a:lnTo>
                    <a:pt x="256" y="629"/>
                  </a:lnTo>
                  <a:lnTo>
                    <a:pt x="244" y="610"/>
                  </a:lnTo>
                  <a:lnTo>
                    <a:pt x="232" y="590"/>
                  </a:lnTo>
                  <a:lnTo>
                    <a:pt x="222" y="568"/>
                  </a:lnTo>
                  <a:lnTo>
                    <a:pt x="215" y="544"/>
                  </a:lnTo>
                  <a:lnTo>
                    <a:pt x="209" y="521"/>
                  </a:lnTo>
                  <a:lnTo>
                    <a:pt x="207" y="498"/>
                  </a:lnTo>
                  <a:lnTo>
                    <a:pt x="208" y="478"/>
                  </a:lnTo>
                  <a:lnTo>
                    <a:pt x="208" y="458"/>
                  </a:lnTo>
                  <a:lnTo>
                    <a:pt x="210" y="440"/>
                  </a:lnTo>
                  <a:lnTo>
                    <a:pt x="214" y="425"/>
                  </a:lnTo>
                  <a:lnTo>
                    <a:pt x="219" y="411"/>
                  </a:lnTo>
                  <a:lnTo>
                    <a:pt x="225" y="399"/>
                  </a:lnTo>
                  <a:lnTo>
                    <a:pt x="233" y="391"/>
                  </a:lnTo>
                  <a:lnTo>
                    <a:pt x="243" y="385"/>
                  </a:lnTo>
                  <a:lnTo>
                    <a:pt x="255" y="384"/>
                  </a:lnTo>
                  <a:lnTo>
                    <a:pt x="261" y="384"/>
                  </a:lnTo>
                  <a:lnTo>
                    <a:pt x="266" y="385"/>
                  </a:lnTo>
                  <a:lnTo>
                    <a:pt x="267" y="358"/>
                  </a:lnTo>
                  <a:lnTo>
                    <a:pt x="268" y="330"/>
                  </a:lnTo>
                  <a:lnTo>
                    <a:pt x="272" y="301"/>
                  </a:lnTo>
                  <a:lnTo>
                    <a:pt x="275" y="274"/>
                  </a:lnTo>
                  <a:lnTo>
                    <a:pt x="279" y="245"/>
                  </a:lnTo>
                  <a:lnTo>
                    <a:pt x="285" y="218"/>
                  </a:lnTo>
                  <a:lnTo>
                    <a:pt x="293" y="191"/>
                  </a:lnTo>
                  <a:lnTo>
                    <a:pt x="302" y="165"/>
                  </a:lnTo>
                  <a:lnTo>
                    <a:pt x="313" y="140"/>
                  </a:lnTo>
                  <a:lnTo>
                    <a:pt x="327" y="117"/>
                  </a:lnTo>
                  <a:lnTo>
                    <a:pt x="342" y="94"/>
                  </a:lnTo>
                  <a:lnTo>
                    <a:pt x="360" y="74"/>
                  </a:lnTo>
                  <a:lnTo>
                    <a:pt x="382" y="56"/>
                  </a:lnTo>
                  <a:lnTo>
                    <a:pt x="406" y="39"/>
                  </a:lnTo>
                  <a:lnTo>
                    <a:pt x="432" y="26"/>
                  </a:lnTo>
                  <a:lnTo>
                    <a:pt x="463" y="15"/>
                  </a:lnTo>
                  <a:lnTo>
                    <a:pt x="497" y="7"/>
                  </a:lnTo>
                  <a:lnTo>
                    <a:pt x="534" y="2"/>
                  </a:lnTo>
                  <a:lnTo>
                    <a:pt x="5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3" name="Freeform 706"/>
            <p:cNvSpPr>
              <a:spLocks/>
            </p:cNvSpPr>
            <p:nvPr/>
          </p:nvSpPr>
          <p:spPr bwMode="auto">
            <a:xfrm>
              <a:off x="7003" y="4084"/>
              <a:ext cx="55" cy="15"/>
            </a:xfrm>
            <a:custGeom>
              <a:avLst/>
              <a:gdLst>
                <a:gd name="T0" fmla="*/ 0 w 879"/>
                <a:gd name="T1" fmla="*/ 0 h 244"/>
                <a:gd name="T2" fmla="*/ 811 w 879"/>
                <a:gd name="T3" fmla="*/ 0 h 244"/>
                <a:gd name="T4" fmla="*/ 829 w 879"/>
                <a:gd name="T5" fmla="*/ 3 h 244"/>
                <a:gd name="T6" fmla="*/ 845 w 879"/>
                <a:gd name="T7" fmla="*/ 10 h 244"/>
                <a:gd name="T8" fmla="*/ 858 w 879"/>
                <a:gd name="T9" fmla="*/ 20 h 244"/>
                <a:gd name="T10" fmla="*/ 870 w 879"/>
                <a:gd name="T11" fmla="*/ 35 h 244"/>
                <a:gd name="T12" fmla="*/ 877 w 879"/>
                <a:gd name="T13" fmla="*/ 51 h 244"/>
                <a:gd name="T14" fmla="*/ 879 w 879"/>
                <a:gd name="T15" fmla="*/ 68 h 244"/>
                <a:gd name="T16" fmla="*/ 879 w 879"/>
                <a:gd name="T17" fmla="*/ 176 h 244"/>
                <a:gd name="T18" fmla="*/ 877 w 879"/>
                <a:gd name="T19" fmla="*/ 195 h 244"/>
                <a:gd name="T20" fmla="*/ 870 w 879"/>
                <a:gd name="T21" fmla="*/ 210 h 244"/>
                <a:gd name="T22" fmla="*/ 858 w 879"/>
                <a:gd name="T23" fmla="*/ 224 h 244"/>
                <a:gd name="T24" fmla="*/ 845 w 879"/>
                <a:gd name="T25" fmla="*/ 234 h 244"/>
                <a:gd name="T26" fmla="*/ 829 w 879"/>
                <a:gd name="T27" fmla="*/ 242 h 244"/>
                <a:gd name="T28" fmla="*/ 811 w 879"/>
                <a:gd name="T29" fmla="*/ 244 h 244"/>
                <a:gd name="T30" fmla="*/ 88 w 879"/>
                <a:gd name="T31" fmla="*/ 244 h 244"/>
                <a:gd name="T32" fmla="*/ 76 w 879"/>
                <a:gd name="T33" fmla="*/ 224 h 244"/>
                <a:gd name="T34" fmla="*/ 63 w 879"/>
                <a:gd name="T35" fmla="*/ 208 h 244"/>
                <a:gd name="T36" fmla="*/ 47 w 879"/>
                <a:gd name="T37" fmla="*/ 195 h 244"/>
                <a:gd name="T38" fmla="*/ 42 w 879"/>
                <a:gd name="T39" fmla="*/ 150 h 244"/>
                <a:gd name="T40" fmla="*/ 34 w 879"/>
                <a:gd name="T41" fmla="*/ 107 h 244"/>
                <a:gd name="T42" fmla="*/ 25 w 879"/>
                <a:gd name="T43" fmla="*/ 68 h 244"/>
                <a:gd name="T44" fmla="*/ 13 w 879"/>
                <a:gd name="T45" fmla="*/ 33 h 244"/>
                <a:gd name="T46" fmla="*/ 0 w 879"/>
                <a:gd name="T47"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79" h="244">
                  <a:moveTo>
                    <a:pt x="0" y="0"/>
                  </a:moveTo>
                  <a:lnTo>
                    <a:pt x="811" y="0"/>
                  </a:lnTo>
                  <a:lnTo>
                    <a:pt x="829" y="3"/>
                  </a:lnTo>
                  <a:lnTo>
                    <a:pt x="845" y="10"/>
                  </a:lnTo>
                  <a:lnTo>
                    <a:pt x="858" y="20"/>
                  </a:lnTo>
                  <a:lnTo>
                    <a:pt x="870" y="35"/>
                  </a:lnTo>
                  <a:lnTo>
                    <a:pt x="877" y="51"/>
                  </a:lnTo>
                  <a:lnTo>
                    <a:pt x="879" y="68"/>
                  </a:lnTo>
                  <a:lnTo>
                    <a:pt x="879" y="176"/>
                  </a:lnTo>
                  <a:lnTo>
                    <a:pt x="877" y="195"/>
                  </a:lnTo>
                  <a:lnTo>
                    <a:pt x="870" y="210"/>
                  </a:lnTo>
                  <a:lnTo>
                    <a:pt x="858" y="224"/>
                  </a:lnTo>
                  <a:lnTo>
                    <a:pt x="845" y="234"/>
                  </a:lnTo>
                  <a:lnTo>
                    <a:pt x="829" y="242"/>
                  </a:lnTo>
                  <a:lnTo>
                    <a:pt x="811" y="244"/>
                  </a:lnTo>
                  <a:lnTo>
                    <a:pt x="88" y="244"/>
                  </a:lnTo>
                  <a:lnTo>
                    <a:pt x="76" y="224"/>
                  </a:lnTo>
                  <a:lnTo>
                    <a:pt x="63" y="208"/>
                  </a:lnTo>
                  <a:lnTo>
                    <a:pt x="47" y="195"/>
                  </a:lnTo>
                  <a:lnTo>
                    <a:pt x="42" y="150"/>
                  </a:lnTo>
                  <a:lnTo>
                    <a:pt x="34" y="107"/>
                  </a:lnTo>
                  <a:lnTo>
                    <a:pt x="25" y="68"/>
                  </a:lnTo>
                  <a:lnTo>
                    <a:pt x="13" y="3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4" name="Freeform 707"/>
            <p:cNvSpPr>
              <a:spLocks/>
            </p:cNvSpPr>
            <p:nvPr/>
          </p:nvSpPr>
          <p:spPr bwMode="auto">
            <a:xfrm>
              <a:off x="7001" y="4111"/>
              <a:ext cx="57" cy="16"/>
            </a:xfrm>
            <a:custGeom>
              <a:avLst/>
              <a:gdLst>
                <a:gd name="T0" fmla="*/ 138 w 913"/>
                <a:gd name="T1" fmla="*/ 0 h 243"/>
                <a:gd name="T2" fmla="*/ 845 w 913"/>
                <a:gd name="T3" fmla="*/ 0 h 243"/>
                <a:gd name="T4" fmla="*/ 863 w 913"/>
                <a:gd name="T5" fmla="*/ 2 h 243"/>
                <a:gd name="T6" fmla="*/ 879 w 913"/>
                <a:gd name="T7" fmla="*/ 9 h 243"/>
                <a:gd name="T8" fmla="*/ 892 w 913"/>
                <a:gd name="T9" fmla="*/ 19 h 243"/>
                <a:gd name="T10" fmla="*/ 904 w 913"/>
                <a:gd name="T11" fmla="*/ 33 h 243"/>
                <a:gd name="T12" fmla="*/ 911 w 913"/>
                <a:gd name="T13" fmla="*/ 49 h 243"/>
                <a:gd name="T14" fmla="*/ 913 w 913"/>
                <a:gd name="T15" fmla="*/ 68 h 243"/>
                <a:gd name="T16" fmla="*/ 913 w 913"/>
                <a:gd name="T17" fmla="*/ 175 h 243"/>
                <a:gd name="T18" fmla="*/ 911 w 913"/>
                <a:gd name="T19" fmla="*/ 190 h 243"/>
                <a:gd name="T20" fmla="*/ 905 w 913"/>
                <a:gd name="T21" fmla="*/ 204 h 243"/>
                <a:gd name="T22" fmla="*/ 862 w 913"/>
                <a:gd name="T23" fmla="*/ 223 h 243"/>
                <a:gd name="T24" fmla="*/ 820 w 913"/>
                <a:gd name="T25" fmla="*/ 243 h 243"/>
                <a:gd name="T26" fmla="*/ 0 w 913"/>
                <a:gd name="T27" fmla="*/ 243 h 243"/>
                <a:gd name="T28" fmla="*/ 0 w 913"/>
                <a:gd name="T29" fmla="*/ 179 h 243"/>
                <a:gd name="T30" fmla="*/ 7 w 913"/>
                <a:gd name="T31" fmla="*/ 168 h 243"/>
                <a:gd name="T32" fmla="*/ 30 w 913"/>
                <a:gd name="T33" fmla="*/ 158 h 243"/>
                <a:gd name="T34" fmla="*/ 52 w 913"/>
                <a:gd name="T35" fmla="*/ 143 h 243"/>
                <a:gd name="T36" fmla="*/ 72 w 913"/>
                <a:gd name="T37" fmla="*/ 125 h 243"/>
                <a:gd name="T38" fmla="*/ 90 w 913"/>
                <a:gd name="T39" fmla="*/ 104 h 243"/>
                <a:gd name="T40" fmla="*/ 105 w 913"/>
                <a:gd name="T41" fmla="*/ 79 h 243"/>
                <a:gd name="T42" fmla="*/ 119 w 913"/>
                <a:gd name="T43" fmla="*/ 54 h 243"/>
                <a:gd name="T44" fmla="*/ 130 w 913"/>
                <a:gd name="T45" fmla="*/ 26 h 243"/>
                <a:gd name="T46" fmla="*/ 138 w 913"/>
                <a:gd name="T4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13" h="243">
                  <a:moveTo>
                    <a:pt x="138" y="0"/>
                  </a:moveTo>
                  <a:lnTo>
                    <a:pt x="845" y="0"/>
                  </a:lnTo>
                  <a:lnTo>
                    <a:pt x="863" y="2"/>
                  </a:lnTo>
                  <a:lnTo>
                    <a:pt x="879" y="9"/>
                  </a:lnTo>
                  <a:lnTo>
                    <a:pt x="892" y="19"/>
                  </a:lnTo>
                  <a:lnTo>
                    <a:pt x="904" y="33"/>
                  </a:lnTo>
                  <a:lnTo>
                    <a:pt x="911" y="49"/>
                  </a:lnTo>
                  <a:lnTo>
                    <a:pt x="913" y="68"/>
                  </a:lnTo>
                  <a:lnTo>
                    <a:pt x="913" y="175"/>
                  </a:lnTo>
                  <a:lnTo>
                    <a:pt x="911" y="190"/>
                  </a:lnTo>
                  <a:lnTo>
                    <a:pt x="905" y="204"/>
                  </a:lnTo>
                  <a:lnTo>
                    <a:pt x="862" y="223"/>
                  </a:lnTo>
                  <a:lnTo>
                    <a:pt x="820" y="243"/>
                  </a:lnTo>
                  <a:lnTo>
                    <a:pt x="0" y="243"/>
                  </a:lnTo>
                  <a:lnTo>
                    <a:pt x="0" y="179"/>
                  </a:lnTo>
                  <a:lnTo>
                    <a:pt x="7" y="168"/>
                  </a:lnTo>
                  <a:lnTo>
                    <a:pt x="30" y="158"/>
                  </a:lnTo>
                  <a:lnTo>
                    <a:pt x="52" y="143"/>
                  </a:lnTo>
                  <a:lnTo>
                    <a:pt x="72" y="125"/>
                  </a:lnTo>
                  <a:lnTo>
                    <a:pt x="90" y="104"/>
                  </a:lnTo>
                  <a:lnTo>
                    <a:pt x="105" y="79"/>
                  </a:lnTo>
                  <a:lnTo>
                    <a:pt x="119" y="54"/>
                  </a:lnTo>
                  <a:lnTo>
                    <a:pt x="130" y="26"/>
                  </a:lnTo>
                  <a:lnTo>
                    <a:pt x="1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5" name="Freeform 708"/>
            <p:cNvSpPr>
              <a:spLocks/>
            </p:cNvSpPr>
            <p:nvPr/>
          </p:nvSpPr>
          <p:spPr bwMode="auto">
            <a:xfrm>
              <a:off x="7019" y="4139"/>
              <a:ext cx="18" cy="15"/>
            </a:xfrm>
            <a:custGeom>
              <a:avLst/>
              <a:gdLst>
                <a:gd name="T0" fmla="*/ 0 w 275"/>
                <a:gd name="T1" fmla="*/ 0 h 243"/>
                <a:gd name="T2" fmla="*/ 275 w 275"/>
                <a:gd name="T3" fmla="*/ 0 h 243"/>
                <a:gd name="T4" fmla="*/ 239 w 275"/>
                <a:gd name="T5" fmla="*/ 44 h 243"/>
                <a:gd name="T6" fmla="*/ 207 w 275"/>
                <a:gd name="T7" fmla="*/ 91 h 243"/>
                <a:gd name="T8" fmla="*/ 179 w 275"/>
                <a:gd name="T9" fmla="*/ 140 h 243"/>
                <a:gd name="T10" fmla="*/ 152 w 275"/>
                <a:gd name="T11" fmla="*/ 191 h 243"/>
                <a:gd name="T12" fmla="*/ 131 w 275"/>
                <a:gd name="T13" fmla="*/ 243 h 243"/>
                <a:gd name="T14" fmla="*/ 58 w 275"/>
                <a:gd name="T15" fmla="*/ 243 h 243"/>
                <a:gd name="T16" fmla="*/ 58 w 275"/>
                <a:gd name="T17" fmla="*/ 199 h 243"/>
                <a:gd name="T18" fmla="*/ 55 w 275"/>
                <a:gd name="T19" fmla="*/ 156 h 243"/>
                <a:gd name="T20" fmla="*/ 48 w 275"/>
                <a:gd name="T21" fmla="*/ 114 h 243"/>
                <a:gd name="T22" fmla="*/ 35 w 275"/>
                <a:gd name="T23" fmla="*/ 73 h 243"/>
                <a:gd name="T24" fmla="*/ 19 w 275"/>
                <a:gd name="T25" fmla="*/ 36 h 243"/>
                <a:gd name="T26" fmla="*/ 0 w 275"/>
                <a:gd name="T27"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5" h="243">
                  <a:moveTo>
                    <a:pt x="0" y="0"/>
                  </a:moveTo>
                  <a:lnTo>
                    <a:pt x="275" y="0"/>
                  </a:lnTo>
                  <a:lnTo>
                    <a:pt x="239" y="44"/>
                  </a:lnTo>
                  <a:lnTo>
                    <a:pt x="207" y="91"/>
                  </a:lnTo>
                  <a:lnTo>
                    <a:pt x="179" y="140"/>
                  </a:lnTo>
                  <a:lnTo>
                    <a:pt x="152" y="191"/>
                  </a:lnTo>
                  <a:lnTo>
                    <a:pt x="131" y="243"/>
                  </a:lnTo>
                  <a:lnTo>
                    <a:pt x="58" y="243"/>
                  </a:lnTo>
                  <a:lnTo>
                    <a:pt x="58" y="199"/>
                  </a:lnTo>
                  <a:lnTo>
                    <a:pt x="55" y="156"/>
                  </a:lnTo>
                  <a:lnTo>
                    <a:pt x="48" y="114"/>
                  </a:lnTo>
                  <a:lnTo>
                    <a:pt x="35" y="73"/>
                  </a:lnTo>
                  <a:lnTo>
                    <a:pt x="19" y="3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6" name="Freeform 709"/>
            <p:cNvSpPr>
              <a:spLocks/>
            </p:cNvSpPr>
            <p:nvPr/>
          </p:nvSpPr>
          <p:spPr bwMode="auto">
            <a:xfrm>
              <a:off x="6912" y="4045"/>
              <a:ext cx="188" cy="156"/>
            </a:xfrm>
            <a:custGeom>
              <a:avLst/>
              <a:gdLst>
                <a:gd name="T0" fmla="*/ 2534 w 3009"/>
                <a:gd name="T1" fmla="*/ 0 h 2506"/>
                <a:gd name="T2" fmla="*/ 2630 w 3009"/>
                <a:gd name="T3" fmla="*/ 12 h 2506"/>
                <a:gd name="T4" fmla="*/ 2719 w 3009"/>
                <a:gd name="T5" fmla="*/ 45 h 2506"/>
                <a:gd name="T6" fmla="*/ 2800 w 3009"/>
                <a:gd name="T7" fmla="*/ 99 h 2506"/>
                <a:gd name="T8" fmla="*/ 2869 w 3009"/>
                <a:gd name="T9" fmla="*/ 169 h 2506"/>
                <a:gd name="T10" fmla="*/ 2927 w 3009"/>
                <a:gd name="T11" fmla="*/ 254 h 2506"/>
                <a:gd name="T12" fmla="*/ 2971 w 3009"/>
                <a:gd name="T13" fmla="*/ 352 h 2506"/>
                <a:gd name="T14" fmla="*/ 2999 w 3009"/>
                <a:gd name="T15" fmla="*/ 460 h 2506"/>
                <a:gd name="T16" fmla="*/ 3009 w 3009"/>
                <a:gd name="T17" fmla="*/ 576 h 2506"/>
                <a:gd name="T18" fmla="*/ 2949 w 3009"/>
                <a:gd name="T19" fmla="*/ 1281 h 2506"/>
                <a:gd name="T20" fmla="*/ 2819 w 3009"/>
                <a:gd name="T21" fmla="*/ 1240 h 2506"/>
                <a:gd name="T22" fmla="*/ 2817 w 3009"/>
                <a:gd name="T23" fmla="*/ 527 h 2506"/>
                <a:gd name="T24" fmla="*/ 2801 w 3009"/>
                <a:gd name="T25" fmla="*/ 436 h 2506"/>
                <a:gd name="T26" fmla="*/ 2768 w 3009"/>
                <a:gd name="T27" fmla="*/ 355 h 2506"/>
                <a:gd name="T28" fmla="*/ 2724 w 3009"/>
                <a:gd name="T29" fmla="*/ 287 h 2506"/>
                <a:gd name="T30" fmla="*/ 2669 w 3009"/>
                <a:gd name="T31" fmla="*/ 235 h 2506"/>
                <a:gd name="T32" fmla="*/ 2605 w 3009"/>
                <a:gd name="T33" fmla="*/ 201 h 2506"/>
                <a:gd name="T34" fmla="*/ 2534 w 3009"/>
                <a:gd name="T35" fmla="*/ 189 h 2506"/>
                <a:gd name="T36" fmla="*/ 439 w 3009"/>
                <a:gd name="T37" fmla="*/ 192 h 2506"/>
                <a:gd name="T38" fmla="*/ 372 w 3009"/>
                <a:gd name="T39" fmla="*/ 215 h 2506"/>
                <a:gd name="T40" fmla="*/ 312 w 3009"/>
                <a:gd name="T41" fmla="*/ 258 h 2506"/>
                <a:gd name="T42" fmla="*/ 261 w 3009"/>
                <a:gd name="T43" fmla="*/ 319 h 2506"/>
                <a:gd name="T44" fmla="*/ 222 w 3009"/>
                <a:gd name="T45" fmla="*/ 395 h 2506"/>
                <a:gd name="T46" fmla="*/ 198 w 3009"/>
                <a:gd name="T47" fmla="*/ 480 h 2506"/>
                <a:gd name="T48" fmla="*/ 188 w 3009"/>
                <a:gd name="T49" fmla="*/ 576 h 2506"/>
                <a:gd name="T50" fmla="*/ 191 w 3009"/>
                <a:gd name="T51" fmla="*/ 1978 h 2506"/>
                <a:gd name="T52" fmla="*/ 208 w 3009"/>
                <a:gd name="T53" fmla="*/ 2070 h 2506"/>
                <a:gd name="T54" fmla="*/ 240 w 3009"/>
                <a:gd name="T55" fmla="*/ 2150 h 2506"/>
                <a:gd name="T56" fmla="*/ 285 w 3009"/>
                <a:gd name="T57" fmla="*/ 2219 h 2506"/>
                <a:gd name="T58" fmla="*/ 340 w 3009"/>
                <a:gd name="T59" fmla="*/ 2272 h 2506"/>
                <a:gd name="T60" fmla="*/ 404 w 3009"/>
                <a:gd name="T61" fmla="*/ 2305 h 2506"/>
                <a:gd name="T62" fmla="*/ 474 w 3009"/>
                <a:gd name="T63" fmla="*/ 2316 h 2506"/>
                <a:gd name="T64" fmla="*/ 1839 w 3009"/>
                <a:gd name="T65" fmla="*/ 2316 h 2506"/>
                <a:gd name="T66" fmla="*/ 1879 w 3009"/>
                <a:gd name="T67" fmla="*/ 2414 h 2506"/>
                <a:gd name="T68" fmla="*/ 1930 w 3009"/>
                <a:gd name="T69" fmla="*/ 2506 h 2506"/>
                <a:gd name="T70" fmla="*/ 426 w 3009"/>
                <a:gd name="T71" fmla="*/ 2503 h 2506"/>
                <a:gd name="T72" fmla="*/ 334 w 3009"/>
                <a:gd name="T73" fmla="*/ 2480 h 2506"/>
                <a:gd name="T74" fmla="*/ 248 w 3009"/>
                <a:gd name="T75" fmla="*/ 2436 h 2506"/>
                <a:gd name="T76" fmla="*/ 173 w 3009"/>
                <a:gd name="T77" fmla="*/ 2374 h 2506"/>
                <a:gd name="T78" fmla="*/ 109 w 3009"/>
                <a:gd name="T79" fmla="*/ 2296 h 2506"/>
                <a:gd name="T80" fmla="*/ 57 w 3009"/>
                <a:gd name="T81" fmla="*/ 2204 h 2506"/>
                <a:gd name="T82" fmla="*/ 21 w 3009"/>
                <a:gd name="T83" fmla="*/ 2100 h 2506"/>
                <a:gd name="T84" fmla="*/ 2 w 3009"/>
                <a:gd name="T85" fmla="*/ 1988 h 2506"/>
                <a:gd name="T86" fmla="*/ 0 w 3009"/>
                <a:gd name="T87" fmla="*/ 576 h 2506"/>
                <a:gd name="T88" fmla="*/ 9 w 3009"/>
                <a:gd name="T89" fmla="*/ 460 h 2506"/>
                <a:gd name="T90" fmla="*/ 38 w 3009"/>
                <a:gd name="T91" fmla="*/ 352 h 2506"/>
                <a:gd name="T92" fmla="*/ 81 w 3009"/>
                <a:gd name="T93" fmla="*/ 254 h 2506"/>
                <a:gd name="T94" fmla="*/ 139 w 3009"/>
                <a:gd name="T95" fmla="*/ 169 h 2506"/>
                <a:gd name="T96" fmla="*/ 210 w 3009"/>
                <a:gd name="T97" fmla="*/ 99 h 2506"/>
                <a:gd name="T98" fmla="*/ 290 w 3009"/>
                <a:gd name="T99" fmla="*/ 45 h 2506"/>
                <a:gd name="T100" fmla="*/ 379 w 3009"/>
                <a:gd name="T101" fmla="*/ 12 h 2506"/>
                <a:gd name="T102" fmla="*/ 474 w 3009"/>
                <a:gd name="T103" fmla="*/ 0 h 2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09" h="2506">
                  <a:moveTo>
                    <a:pt x="474" y="0"/>
                  </a:moveTo>
                  <a:lnTo>
                    <a:pt x="2534" y="0"/>
                  </a:lnTo>
                  <a:lnTo>
                    <a:pt x="2583" y="3"/>
                  </a:lnTo>
                  <a:lnTo>
                    <a:pt x="2630" y="12"/>
                  </a:lnTo>
                  <a:lnTo>
                    <a:pt x="2676" y="26"/>
                  </a:lnTo>
                  <a:lnTo>
                    <a:pt x="2719" y="45"/>
                  </a:lnTo>
                  <a:lnTo>
                    <a:pt x="2760" y="69"/>
                  </a:lnTo>
                  <a:lnTo>
                    <a:pt x="2800" y="99"/>
                  </a:lnTo>
                  <a:lnTo>
                    <a:pt x="2836" y="132"/>
                  </a:lnTo>
                  <a:lnTo>
                    <a:pt x="2869" y="169"/>
                  </a:lnTo>
                  <a:lnTo>
                    <a:pt x="2901" y="210"/>
                  </a:lnTo>
                  <a:lnTo>
                    <a:pt x="2927" y="254"/>
                  </a:lnTo>
                  <a:lnTo>
                    <a:pt x="2952" y="302"/>
                  </a:lnTo>
                  <a:lnTo>
                    <a:pt x="2971" y="352"/>
                  </a:lnTo>
                  <a:lnTo>
                    <a:pt x="2987" y="405"/>
                  </a:lnTo>
                  <a:lnTo>
                    <a:pt x="2999" y="460"/>
                  </a:lnTo>
                  <a:lnTo>
                    <a:pt x="3006" y="517"/>
                  </a:lnTo>
                  <a:lnTo>
                    <a:pt x="3009" y="576"/>
                  </a:lnTo>
                  <a:lnTo>
                    <a:pt x="3009" y="1309"/>
                  </a:lnTo>
                  <a:lnTo>
                    <a:pt x="2949" y="1281"/>
                  </a:lnTo>
                  <a:lnTo>
                    <a:pt x="2886" y="1258"/>
                  </a:lnTo>
                  <a:lnTo>
                    <a:pt x="2819" y="1240"/>
                  </a:lnTo>
                  <a:lnTo>
                    <a:pt x="2819" y="576"/>
                  </a:lnTo>
                  <a:lnTo>
                    <a:pt x="2817" y="527"/>
                  </a:lnTo>
                  <a:lnTo>
                    <a:pt x="2811" y="480"/>
                  </a:lnTo>
                  <a:lnTo>
                    <a:pt x="2801" y="436"/>
                  </a:lnTo>
                  <a:lnTo>
                    <a:pt x="2787" y="395"/>
                  </a:lnTo>
                  <a:lnTo>
                    <a:pt x="2768" y="355"/>
                  </a:lnTo>
                  <a:lnTo>
                    <a:pt x="2748" y="319"/>
                  </a:lnTo>
                  <a:lnTo>
                    <a:pt x="2724" y="287"/>
                  </a:lnTo>
                  <a:lnTo>
                    <a:pt x="2697" y="258"/>
                  </a:lnTo>
                  <a:lnTo>
                    <a:pt x="2669" y="235"/>
                  </a:lnTo>
                  <a:lnTo>
                    <a:pt x="2638" y="215"/>
                  </a:lnTo>
                  <a:lnTo>
                    <a:pt x="2605" y="201"/>
                  </a:lnTo>
                  <a:lnTo>
                    <a:pt x="2570" y="192"/>
                  </a:lnTo>
                  <a:lnTo>
                    <a:pt x="2534" y="189"/>
                  </a:lnTo>
                  <a:lnTo>
                    <a:pt x="474" y="189"/>
                  </a:lnTo>
                  <a:lnTo>
                    <a:pt x="439" y="192"/>
                  </a:lnTo>
                  <a:lnTo>
                    <a:pt x="404" y="201"/>
                  </a:lnTo>
                  <a:lnTo>
                    <a:pt x="372" y="215"/>
                  </a:lnTo>
                  <a:lnTo>
                    <a:pt x="340" y="235"/>
                  </a:lnTo>
                  <a:lnTo>
                    <a:pt x="312" y="258"/>
                  </a:lnTo>
                  <a:lnTo>
                    <a:pt x="285" y="287"/>
                  </a:lnTo>
                  <a:lnTo>
                    <a:pt x="261" y="319"/>
                  </a:lnTo>
                  <a:lnTo>
                    <a:pt x="240" y="355"/>
                  </a:lnTo>
                  <a:lnTo>
                    <a:pt x="222" y="395"/>
                  </a:lnTo>
                  <a:lnTo>
                    <a:pt x="208" y="436"/>
                  </a:lnTo>
                  <a:lnTo>
                    <a:pt x="198" y="480"/>
                  </a:lnTo>
                  <a:lnTo>
                    <a:pt x="191" y="527"/>
                  </a:lnTo>
                  <a:lnTo>
                    <a:pt x="188" y="576"/>
                  </a:lnTo>
                  <a:lnTo>
                    <a:pt x="188" y="1929"/>
                  </a:lnTo>
                  <a:lnTo>
                    <a:pt x="191" y="1978"/>
                  </a:lnTo>
                  <a:lnTo>
                    <a:pt x="198" y="2025"/>
                  </a:lnTo>
                  <a:lnTo>
                    <a:pt x="208" y="2070"/>
                  </a:lnTo>
                  <a:lnTo>
                    <a:pt x="222" y="2112"/>
                  </a:lnTo>
                  <a:lnTo>
                    <a:pt x="240" y="2150"/>
                  </a:lnTo>
                  <a:lnTo>
                    <a:pt x="261" y="2186"/>
                  </a:lnTo>
                  <a:lnTo>
                    <a:pt x="285" y="2219"/>
                  </a:lnTo>
                  <a:lnTo>
                    <a:pt x="312" y="2247"/>
                  </a:lnTo>
                  <a:lnTo>
                    <a:pt x="340" y="2272"/>
                  </a:lnTo>
                  <a:lnTo>
                    <a:pt x="372" y="2291"/>
                  </a:lnTo>
                  <a:lnTo>
                    <a:pt x="404" y="2305"/>
                  </a:lnTo>
                  <a:lnTo>
                    <a:pt x="439" y="2313"/>
                  </a:lnTo>
                  <a:lnTo>
                    <a:pt x="474" y="2316"/>
                  </a:lnTo>
                  <a:lnTo>
                    <a:pt x="474" y="2316"/>
                  </a:lnTo>
                  <a:lnTo>
                    <a:pt x="1839" y="2316"/>
                  </a:lnTo>
                  <a:lnTo>
                    <a:pt x="1857" y="2366"/>
                  </a:lnTo>
                  <a:lnTo>
                    <a:pt x="1879" y="2414"/>
                  </a:lnTo>
                  <a:lnTo>
                    <a:pt x="1903" y="2461"/>
                  </a:lnTo>
                  <a:lnTo>
                    <a:pt x="1930" y="2506"/>
                  </a:lnTo>
                  <a:lnTo>
                    <a:pt x="474" y="2506"/>
                  </a:lnTo>
                  <a:lnTo>
                    <a:pt x="426" y="2503"/>
                  </a:lnTo>
                  <a:lnTo>
                    <a:pt x="379" y="2494"/>
                  </a:lnTo>
                  <a:lnTo>
                    <a:pt x="334" y="2480"/>
                  </a:lnTo>
                  <a:lnTo>
                    <a:pt x="290" y="2460"/>
                  </a:lnTo>
                  <a:lnTo>
                    <a:pt x="248" y="2436"/>
                  </a:lnTo>
                  <a:lnTo>
                    <a:pt x="210" y="2407"/>
                  </a:lnTo>
                  <a:lnTo>
                    <a:pt x="173" y="2374"/>
                  </a:lnTo>
                  <a:lnTo>
                    <a:pt x="139" y="2337"/>
                  </a:lnTo>
                  <a:lnTo>
                    <a:pt x="109" y="2296"/>
                  </a:lnTo>
                  <a:lnTo>
                    <a:pt x="81" y="2251"/>
                  </a:lnTo>
                  <a:lnTo>
                    <a:pt x="57" y="2204"/>
                  </a:lnTo>
                  <a:lnTo>
                    <a:pt x="38" y="2153"/>
                  </a:lnTo>
                  <a:lnTo>
                    <a:pt x="21" y="2100"/>
                  </a:lnTo>
                  <a:lnTo>
                    <a:pt x="9" y="2045"/>
                  </a:lnTo>
                  <a:lnTo>
                    <a:pt x="2" y="1988"/>
                  </a:lnTo>
                  <a:lnTo>
                    <a:pt x="0" y="1929"/>
                  </a:lnTo>
                  <a:lnTo>
                    <a:pt x="0" y="576"/>
                  </a:lnTo>
                  <a:lnTo>
                    <a:pt x="2" y="517"/>
                  </a:lnTo>
                  <a:lnTo>
                    <a:pt x="9" y="460"/>
                  </a:lnTo>
                  <a:lnTo>
                    <a:pt x="21" y="405"/>
                  </a:lnTo>
                  <a:lnTo>
                    <a:pt x="38" y="352"/>
                  </a:lnTo>
                  <a:lnTo>
                    <a:pt x="57" y="302"/>
                  </a:lnTo>
                  <a:lnTo>
                    <a:pt x="81" y="254"/>
                  </a:lnTo>
                  <a:lnTo>
                    <a:pt x="108" y="210"/>
                  </a:lnTo>
                  <a:lnTo>
                    <a:pt x="139" y="169"/>
                  </a:lnTo>
                  <a:lnTo>
                    <a:pt x="173" y="132"/>
                  </a:lnTo>
                  <a:lnTo>
                    <a:pt x="210" y="99"/>
                  </a:lnTo>
                  <a:lnTo>
                    <a:pt x="248" y="69"/>
                  </a:lnTo>
                  <a:lnTo>
                    <a:pt x="290" y="45"/>
                  </a:lnTo>
                  <a:lnTo>
                    <a:pt x="334" y="26"/>
                  </a:lnTo>
                  <a:lnTo>
                    <a:pt x="379" y="12"/>
                  </a:lnTo>
                  <a:lnTo>
                    <a:pt x="426" y="3"/>
                  </a:lnTo>
                  <a:lnTo>
                    <a:pt x="4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7" name="Freeform 710"/>
            <p:cNvSpPr>
              <a:spLocks noEditPoints="1"/>
            </p:cNvSpPr>
            <p:nvPr/>
          </p:nvSpPr>
          <p:spPr bwMode="auto">
            <a:xfrm>
              <a:off x="7035" y="4134"/>
              <a:ext cx="82" cy="82"/>
            </a:xfrm>
            <a:custGeom>
              <a:avLst/>
              <a:gdLst>
                <a:gd name="T0" fmla="*/ 608 w 1311"/>
                <a:gd name="T1" fmla="*/ 291 h 1313"/>
                <a:gd name="T2" fmla="*/ 582 w 1311"/>
                <a:gd name="T3" fmla="*/ 310 h 1313"/>
                <a:gd name="T4" fmla="*/ 570 w 1311"/>
                <a:gd name="T5" fmla="*/ 343 h 1313"/>
                <a:gd name="T6" fmla="*/ 342 w 1311"/>
                <a:gd name="T7" fmla="*/ 571 h 1313"/>
                <a:gd name="T8" fmla="*/ 310 w 1311"/>
                <a:gd name="T9" fmla="*/ 583 h 1313"/>
                <a:gd name="T10" fmla="*/ 290 w 1311"/>
                <a:gd name="T11" fmla="*/ 609 h 1313"/>
                <a:gd name="T12" fmla="*/ 288 w 1311"/>
                <a:gd name="T13" fmla="*/ 687 h 1313"/>
                <a:gd name="T14" fmla="*/ 299 w 1311"/>
                <a:gd name="T15" fmla="*/ 719 h 1313"/>
                <a:gd name="T16" fmla="*/ 325 w 1311"/>
                <a:gd name="T17" fmla="*/ 739 h 1313"/>
                <a:gd name="T18" fmla="*/ 570 w 1311"/>
                <a:gd name="T19" fmla="*/ 741 h 1313"/>
                <a:gd name="T20" fmla="*/ 573 w 1311"/>
                <a:gd name="T21" fmla="*/ 987 h 1313"/>
                <a:gd name="T22" fmla="*/ 593 w 1311"/>
                <a:gd name="T23" fmla="*/ 1014 h 1313"/>
                <a:gd name="T24" fmla="*/ 625 w 1311"/>
                <a:gd name="T25" fmla="*/ 1025 h 1313"/>
                <a:gd name="T26" fmla="*/ 703 w 1311"/>
                <a:gd name="T27" fmla="*/ 1022 h 1313"/>
                <a:gd name="T28" fmla="*/ 729 w 1311"/>
                <a:gd name="T29" fmla="*/ 1003 h 1313"/>
                <a:gd name="T30" fmla="*/ 740 w 1311"/>
                <a:gd name="T31" fmla="*/ 970 h 1313"/>
                <a:gd name="T32" fmla="*/ 969 w 1311"/>
                <a:gd name="T33" fmla="*/ 741 h 1313"/>
                <a:gd name="T34" fmla="*/ 1001 w 1311"/>
                <a:gd name="T35" fmla="*/ 730 h 1313"/>
                <a:gd name="T36" fmla="*/ 1020 w 1311"/>
                <a:gd name="T37" fmla="*/ 704 h 1313"/>
                <a:gd name="T38" fmla="*/ 1024 w 1311"/>
                <a:gd name="T39" fmla="*/ 625 h 1313"/>
                <a:gd name="T40" fmla="*/ 1012 w 1311"/>
                <a:gd name="T41" fmla="*/ 594 h 1313"/>
                <a:gd name="T42" fmla="*/ 986 w 1311"/>
                <a:gd name="T43" fmla="*/ 574 h 1313"/>
                <a:gd name="T44" fmla="*/ 740 w 1311"/>
                <a:gd name="T45" fmla="*/ 571 h 1313"/>
                <a:gd name="T46" fmla="*/ 737 w 1311"/>
                <a:gd name="T47" fmla="*/ 326 h 1313"/>
                <a:gd name="T48" fmla="*/ 718 w 1311"/>
                <a:gd name="T49" fmla="*/ 299 h 1313"/>
                <a:gd name="T50" fmla="*/ 685 w 1311"/>
                <a:gd name="T51" fmla="*/ 288 h 1313"/>
                <a:gd name="T52" fmla="*/ 656 w 1311"/>
                <a:gd name="T53" fmla="*/ 0 h 1313"/>
                <a:gd name="T54" fmla="*/ 780 w 1311"/>
                <a:gd name="T55" fmla="*/ 13 h 1313"/>
                <a:gd name="T56" fmla="*/ 896 w 1311"/>
                <a:gd name="T57" fmla="*/ 46 h 1313"/>
                <a:gd name="T58" fmla="*/ 1003 w 1311"/>
                <a:gd name="T59" fmla="*/ 100 h 1313"/>
                <a:gd name="T60" fmla="*/ 1097 w 1311"/>
                <a:gd name="T61" fmla="*/ 172 h 1313"/>
                <a:gd name="T62" fmla="*/ 1177 w 1311"/>
                <a:gd name="T63" fmla="*/ 259 h 1313"/>
                <a:gd name="T64" fmla="*/ 1239 w 1311"/>
                <a:gd name="T65" fmla="*/ 360 h 1313"/>
                <a:gd name="T66" fmla="*/ 1284 w 1311"/>
                <a:gd name="T67" fmla="*/ 472 h 1313"/>
                <a:gd name="T68" fmla="*/ 1308 w 1311"/>
                <a:gd name="T69" fmla="*/ 593 h 1313"/>
                <a:gd name="T70" fmla="*/ 1308 w 1311"/>
                <a:gd name="T71" fmla="*/ 719 h 1313"/>
                <a:gd name="T72" fmla="*/ 1284 w 1311"/>
                <a:gd name="T73" fmla="*/ 840 h 1313"/>
                <a:gd name="T74" fmla="*/ 1239 w 1311"/>
                <a:gd name="T75" fmla="*/ 953 h 1313"/>
                <a:gd name="T76" fmla="*/ 1177 w 1311"/>
                <a:gd name="T77" fmla="*/ 1054 h 1313"/>
                <a:gd name="T78" fmla="*/ 1097 w 1311"/>
                <a:gd name="T79" fmla="*/ 1140 h 1313"/>
                <a:gd name="T80" fmla="*/ 1003 w 1311"/>
                <a:gd name="T81" fmla="*/ 1213 h 1313"/>
                <a:gd name="T82" fmla="*/ 896 w 1311"/>
                <a:gd name="T83" fmla="*/ 1267 h 1313"/>
                <a:gd name="T84" fmla="*/ 780 w 1311"/>
                <a:gd name="T85" fmla="*/ 1300 h 1313"/>
                <a:gd name="T86" fmla="*/ 656 w 1311"/>
                <a:gd name="T87" fmla="*/ 1313 h 1313"/>
                <a:gd name="T88" fmla="*/ 531 w 1311"/>
                <a:gd name="T89" fmla="*/ 1300 h 1313"/>
                <a:gd name="T90" fmla="*/ 415 w 1311"/>
                <a:gd name="T91" fmla="*/ 1267 h 1313"/>
                <a:gd name="T92" fmla="*/ 308 w 1311"/>
                <a:gd name="T93" fmla="*/ 1213 h 1313"/>
                <a:gd name="T94" fmla="*/ 214 w 1311"/>
                <a:gd name="T95" fmla="*/ 1140 h 1313"/>
                <a:gd name="T96" fmla="*/ 134 w 1311"/>
                <a:gd name="T97" fmla="*/ 1054 h 1313"/>
                <a:gd name="T98" fmla="*/ 70 w 1311"/>
                <a:gd name="T99" fmla="*/ 953 h 1313"/>
                <a:gd name="T100" fmla="*/ 27 w 1311"/>
                <a:gd name="T101" fmla="*/ 840 h 1313"/>
                <a:gd name="T102" fmla="*/ 3 w 1311"/>
                <a:gd name="T103" fmla="*/ 719 h 1313"/>
                <a:gd name="T104" fmla="*/ 3 w 1311"/>
                <a:gd name="T105" fmla="*/ 593 h 1313"/>
                <a:gd name="T106" fmla="*/ 27 w 1311"/>
                <a:gd name="T107" fmla="*/ 472 h 1313"/>
                <a:gd name="T108" fmla="*/ 70 w 1311"/>
                <a:gd name="T109" fmla="*/ 360 h 1313"/>
                <a:gd name="T110" fmla="*/ 134 w 1311"/>
                <a:gd name="T111" fmla="*/ 259 h 1313"/>
                <a:gd name="T112" fmla="*/ 214 w 1311"/>
                <a:gd name="T113" fmla="*/ 172 h 1313"/>
                <a:gd name="T114" fmla="*/ 308 w 1311"/>
                <a:gd name="T115" fmla="*/ 100 h 1313"/>
                <a:gd name="T116" fmla="*/ 415 w 1311"/>
                <a:gd name="T117" fmla="*/ 46 h 1313"/>
                <a:gd name="T118" fmla="*/ 531 w 1311"/>
                <a:gd name="T119" fmla="*/ 13 h 1313"/>
                <a:gd name="T120" fmla="*/ 656 w 1311"/>
                <a:gd name="T121" fmla="*/ 0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1" h="1313">
                  <a:moveTo>
                    <a:pt x="625" y="288"/>
                  </a:moveTo>
                  <a:lnTo>
                    <a:pt x="608" y="291"/>
                  </a:lnTo>
                  <a:lnTo>
                    <a:pt x="593" y="299"/>
                  </a:lnTo>
                  <a:lnTo>
                    <a:pt x="582" y="310"/>
                  </a:lnTo>
                  <a:lnTo>
                    <a:pt x="573" y="326"/>
                  </a:lnTo>
                  <a:lnTo>
                    <a:pt x="570" y="343"/>
                  </a:lnTo>
                  <a:lnTo>
                    <a:pt x="570" y="571"/>
                  </a:lnTo>
                  <a:lnTo>
                    <a:pt x="342" y="571"/>
                  </a:lnTo>
                  <a:lnTo>
                    <a:pt x="325" y="574"/>
                  </a:lnTo>
                  <a:lnTo>
                    <a:pt x="310" y="583"/>
                  </a:lnTo>
                  <a:lnTo>
                    <a:pt x="299" y="594"/>
                  </a:lnTo>
                  <a:lnTo>
                    <a:pt x="290" y="609"/>
                  </a:lnTo>
                  <a:lnTo>
                    <a:pt x="288" y="625"/>
                  </a:lnTo>
                  <a:lnTo>
                    <a:pt x="288" y="687"/>
                  </a:lnTo>
                  <a:lnTo>
                    <a:pt x="290" y="704"/>
                  </a:lnTo>
                  <a:lnTo>
                    <a:pt x="299" y="719"/>
                  </a:lnTo>
                  <a:lnTo>
                    <a:pt x="310" y="730"/>
                  </a:lnTo>
                  <a:lnTo>
                    <a:pt x="325" y="739"/>
                  </a:lnTo>
                  <a:lnTo>
                    <a:pt x="342" y="741"/>
                  </a:lnTo>
                  <a:lnTo>
                    <a:pt x="570" y="741"/>
                  </a:lnTo>
                  <a:lnTo>
                    <a:pt x="570" y="970"/>
                  </a:lnTo>
                  <a:lnTo>
                    <a:pt x="573" y="987"/>
                  </a:lnTo>
                  <a:lnTo>
                    <a:pt x="582" y="1003"/>
                  </a:lnTo>
                  <a:lnTo>
                    <a:pt x="593" y="1014"/>
                  </a:lnTo>
                  <a:lnTo>
                    <a:pt x="608" y="1022"/>
                  </a:lnTo>
                  <a:lnTo>
                    <a:pt x="625" y="1025"/>
                  </a:lnTo>
                  <a:lnTo>
                    <a:pt x="685" y="1025"/>
                  </a:lnTo>
                  <a:lnTo>
                    <a:pt x="703" y="1022"/>
                  </a:lnTo>
                  <a:lnTo>
                    <a:pt x="718" y="1014"/>
                  </a:lnTo>
                  <a:lnTo>
                    <a:pt x="729" y="1003"/>
                  </a:lnTo>
                  <a:lnTo>
                    <a:pt x="737" y="987"/>
                  </a:lnTo>
                  <a:lnTo>
                    <a:pt x="740" y="970"/>
                  </a:lnTo>
                  <a:lnTo>
                    <a:pt x="740" y="741"/>
                  </a:lnTo>
                  <a:lnTo>
                    <a:pt x="969" y="741"/>
                  </a:lnTo>
                  <a:lnTo>
                    <a:pt x="986" y="739"/>
                  </a:lnTo>
                  <a:lnTo>
                    <a:pt x="1001" y="730"/>
                  </a:lnTo>
                  <a:lnTo>
                    <a:pt x="1012" y="719"/>
                  </a:lnTo>
                  <a:lnTo>
                    <a:pt x="1020" y="704"/>
                  </a:lnTo>
                  <a:lnTo>
                    <a:pt x="1024" y="687"/>
                  </a:lnTo>
                  <a:lnTo>
                    <a:pt x="1024" y="625"/>
                  </a:lnTo>
                  <a:lnTo>
                    <a:pt x="1020" y="609"/>
                  </a:lnTo>
                  <a:lnTo>
                    <a:pt x="1012" y="594"/>
                  </a:lnTo>
                  <a:lnTo>
                    <a:pt x="1001" y="583"/>
                  </a:lnTo>
                  <a:lnTo>
                    <a:pt x="986" y="574"/>
                  </a:lnTo>
                  <a:lnTo>
                    <a:pt x="969" y="571"/>
                  </a:lnTo>
                  <a:lnTo>
                    <a:pt x="740" y="571"/>
                  </a:lnTo>
                  <a:lnTo>
                    <a:pt x="740" y="343"/>
                  </a:lnTo>
                  <a:lnTo>
                    <a:pt x="737" y="326"/>
                  </a:lnTo>
                  <a:lnTo>
                    <a:pt x="729" y="310"/>
                  </a:lnTo>
                  <a:lnTo>
                    <a:pt x="718" y="299"/>
                  </a:lnTo>
                  <a:lnTo>
                    <a:pt x="703" y="291"/>
                  </a:lnTo>
                  <a:lnTo>
                    <a:pt x="685" y="288"/>
                  </a:lnTo>
                  <a:lnTo>
                    <a:pt x="625" y="288"/>
                  </a:lnTo>
                  <a:close/>
                  <a:moveTo>
                    <a:pt x="656" y="0"/>
                  </a:moveTo>
                  <a:lnTo>
                    <a:pt x="719" y="3"/>
                  </a:lnTo>
                  <a:lnTo>
                    <a:pt x="780" y="13"/>
                  </a:lnTo>
                  <a:lnTo>
                    <a:pt x="839" y="27"/>
                  </a:lnTo>
                  <a:lnTo>
                    <a:pt x="896" y="46"/>
                  </a:lnTo>
                  <a:lnTo>
                    <a:pt x="951" y="71"/>
                  </a:lnTo>
                  <a:lnTo>
                    <a:pt x="1003" y="100"/>
                  </a:lnTo>
                  <a:lnTo>
                    <a:pt x="1052" y="134"/>
                  </a:lnTo>
                  <a:lnTo>
                    <a:pt x="1097" y="172"/>
                  </a:lnTo>
                  <a:lnTo>
                    <a:pt x="1139" y="214"/>
                  </a:lnTo>
                  <a:lnTo>
                    <a:pt x="1177" y="259"/>
                  </a:lnTo>
                  <a:lnTo>
                    <a:pt x="1211" y="308"/>
                  </a:lnTo>
                  <a:lnTo>
                    <a:pt x="1239" y="360"/>
                  </a:lnTo>
                  <a:lnTo>
                    <a:pt x="1265" y="415"/>
                  </a:lnTo>
                  <a:lnTo>
                    <a:pt x="1284" y="472"/>
                  </a:lnTo>
                  <a:lnTo>
                    <a:pt x="1298" y="532"/>
                  </a:lnTo>
                  <a:lnTo>
                    <a:pt x="1308" y="593"/>
                  </a:lnTo>
                  <a:lnTo>
                    <a:pt x="1311" y="656"/>
                  </a:lnTo>
                  <a:lnTo>
                    <a:pt x="1308" y="719"/>
                  </a:lnTo>
                  <a:lnTo>
                    <a:pt x="1298" y="781"/>
                  </a:lnTo>
                  <a:lnTo>
                    <a:pt x="1284" y="840"/>
                  </a:lnTo>
                  <a:lnTo>
                    <a:pt x="1265" y="898"/>
                  </a:lnTo>
                  <a:lnTo>
                    <a:pt x="1239" y="953"/>
                  </a:lnTo>
                  <a:lnTo>
                    <a:pt x="1211" y="1005"/>
                  </a:lnTo>
                  <a:lnTo>
                    <a:pt x="1177" y="1054"/>
                  </a:lnTo>
                  <a:lnTo>
                    <a:pt x="1139" y="1098"/>
                  </a:lnTo>
                  <a:lnTo>
                    <a:pt x="1097" y="1140"/>
                  </a:lnTo>
                  <a:lnTo>
                    <a:pt x="1052" y="1179"/>
                  </a:lnTo>
                  <a:lnTo>
                    <a:pt x="1003" y="1213"/>
                  </a:lnTo>
                  <a:lnTo>
                    <a:pt x="951" y="1242"/>
                  </a:lnTo>
                  <a:lnTo>
                    <a:pt x="896" y="1267"/>
                  </a:lnTo>
                  <a:lnTo>
                    <a:pt x="839" y="1286"/>
                  </a:lnTo>
                  <a:lnTo>
                    <a:pt x="780" y="1300"/>
                  </a:lnTo>
                  <a:lnTo>
                    <a:pt x="719" y="1309"/>
                  </a:lnTo>
                  <a:lnTo>
                    <a:pt x="656" y="1313"/>
                  </a:lnTo>
                  <a:lnTo>
                    <a:pt x="593" y="1309"/>
                  </a:lnTo>
                  <a:lnTo>
                    <a:pt x="531" y="1300"/>
                  </a:lnTo>
                  <a:lnTo>
                    <a:pt x="472" y="1286"/>
                  </a:lnTo>
                  <a:lnTo>
                    <a:pt x="415" y="1267"/>
                  </a:lnTo>
                  <a:lnTo>
                    <a:pt x="360" y="1242"/>
                  </a:lnTo>
                  <a:lnTo>
                    <a:pt x="308" y="1213"/>
                  </a:lnTo>
                  <a:lnTo>
                    <a:pt x="259" y="1179"/>
                  </a:lnTo>
                  <a:lnTo>
                    <a:pt x="214" y="1140"/>
                  </a:lnTo>
                  <a:lnTo>
                    <a:pt x="171" y="1098"/>
                  </a:lnTo>
                  <a:lnTo>
                    <a:pt x="134" y="1054"/>
                  </a:lnTo>
                  <a:lnTo>
                    <a:pt x="100" y="1005"/>
                  </a:lnTo>
                  <a:lnTo>
                    <a:pt x="70" y="953"/>
                  </a:lnTo>
                  <a:lnTo>
                    <a:pt x="46" y="898"/>
                  </a:lnTo>
                  <a:lnTo>
                    <a:pt x="27" y="840"/>
                  </a:lnTo>
                  <a:lnTo>
                    <a:pt x="12" y="781"/>
                  </a:lnTo>
                  <a:lnTo>
                    <a:pt x="3" y="719"/>
                  </a:lnTo>
                  <a:lnTo>
                    <a:pt x="0" y="656"/>
                  </a:lnTo>
                  <a:lnTo>
                    <a:pt x="3" y="593"/>
                  </a:lnTo>
                  <a:lnTo>
                    <a:pt x="12" y="532"/>
                  </a:lnTo>
                  <a:lnTo>
                    <a:pt x="27" y="472"/>
                  </a:lnTo>
                  <a:lnTo>
                    <a:pt x="46" y="415"/>
                  </a:lnTo>
                  <a:lnTo>
                    <a:pt x="70" y="360"/>
                  </a:lnTo>
                  <a:lnTo>
                    <a:pt x="100" y="308"/>
                  </a:lnTo>
                  <a:lnTo>
                    <a:pt x="134" y="259"/>
                  </a:lnTo>
                  <a:lnTo>
                    <a:pt x="171" y="214"/>
                  </a:lnTo>
                  <a:lnTo>
                    <a:pt x="214" y="172"/>
                  </a:lnTo>
                  <a:lnTo>
                    <a:pt x="259" y="134"/>
                  </a:lnTo>
                  <a:lnTo>
                    <a:pt x="308" y="100"/>
                  </a:lnTo>
                  <a:lnTo>
                    <a:pt x="360" y="71"/>
                  </a:lnTo>
                  <a:lnTo>
                    <a:pt x="415" y="46"/>
                  </a:lnTo>
                  <a:lnTo>
                    <a:pt x="472" y="27"/>
                  </a:lnTo>
                  <a:lnTo>
                    <a:pt x="531" y="13"/>
                  </a:lnTo>
                  <a:lnTo>
                    <a:pt x="593" y="3"/>
                  </a:lnTo>
                  <a:lnTo>
                    <a:pt x="6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5" name="Freeform 13"/>
          <p:cNvSpPr>
            <a:spLocks noEditPoints="1"/>
          </p:cNvSpPr>
          <p:nvPr/>
        </p:nvSpPr>
        <p:spPr bwMode="auto">
          <a:xfrm>
            <a:off x="286027" y="432673"/>
            <a:ext cx="211531" cy="197993"/>
          </a:xfrm>
          <a:custGeom>
            <a:avLst/>
            <a:gdLst>
              <a:gd name="T0" fmla="*/ 2221 w 3375"/>
              <a:gd name="T1" fmla="*/ 1236 h 3159"/>
              <a:gd name="T2" fmla="*/ 2242 w 3375"/>
              <a:gd name="T3" fmla="*/ 1252 h 3159"/>
              <a:gd name="T4" fmla="*/ 2246 w 3375"/>
              <a:gd name="T5" fmla="*/ 1178 h 3159"/>
              <a:gd name="T6" fmla="*/ 2443 w 3375"/>
              <a:gd name="T7" fmla="*/ 1830 h 3159"/>
              <a:gd name="T8" fmla="*/ 1518 w 3375"/>
              <a:gd name="T9" fmla="*/ 982 h 3159"/>
              <a:gd name="T10" fmla="*/ 1704 w 3375"/>
              <a:gd name="T11" fmla="*/ 1062 h 3159"/>
              <a:gd name="T12" fmla="*/ 1771 w 3375"/>
              <a:gd name="T13" fmla="*/ 1272 h 3159"/>
              <a:gd name="T14" fmla="*/ 1664 w 3375"/>
              <a:gd name="T15" fmla="*/ 1457 h 3159"/>
              <a:gd name="T16" fmla="*/ 1501 w 3375"/>
              <a:gd name="T17" fmla="*/ 1570 h 3159"/>
              <a:gd name="T18" fmla="*/ 1787 w 3375"/>
              <a:gd name="T19" fmla="*/ 1655 h 3159"/>
              <a:gd name="T20" fmla="*/ 1208 w 3375"/>
              <a:gd name="T21" fmla="*/ 1662 h 3159"/>
              <a:gd name="T22" fmla="*/ 1331 w 3375"/>
              <a:gd name="T23" fmla="*/ 1466 h 3159"/>
              <a:gd name="T24" fmla="*/ 1494 w 3375"/>
              <a:gd name="T25" fmla="*/ 1347 h 3159"/>
              <a:gd name="T26" fmla="*/ 1558 w 3375"/>
              <a:gd name="T27" fmla="*/ 1236 h 3159"/>
              <a:gd name="T28" fmla="*/ 1470 w 3375"/>
              <a:gd name="T29" fmla="*/ 1173 h 3159"/>
              <a:gd name="T30" fmla="*/ 1358 w 3375"/>
              <a:gd name="T31" fmla="*/ 1243 h 3159"/>
              <a:gd name="T32" fmla="*/ 1203 w 3375"/>
              <a:gd name="T33" fmla="*/ 1144 h 3159"/>
              <a:gd name="T34" fmla="*/ 1300 w 3375"/>
              <a:gd name="T35" fmla="*/ 1038 h 3159"/>
              <a:gd name="T36" fmla="*/ 422 w 3375"/>
              <a:gd name="T37" fmla="*/ 734 h 3159"/>
              <a:gd name="T38" fmla="*/ 646 w 3375"/>
              <a:gd name="T39" fmla="*/ 863 h 3159"/>
              <a:gd name="T40" fmla="*/ 822 w 3375"/>
              <a:gd name="T41" fmla="*/ 1130 h 3159"/>
              <a:gd name="T42" fmla="*/ 827 w 3375"/>
              <a:gd name="T43" fmla="*/ 1309 h 3159"/>
              <a:gd name="T44" fmla="*/ 726 w 3375"/>
              <a:gd name="T45" fmla="*/ 1446 h 3159"/>
              <a:gd name="T46" fmla="*/ 639 w 3375"/>
              <a:gd name="T47" fmla="*/ 1590 h 3159"/>
              <a:gd name="T48" fmla="*/ 738 w 3375"/>
              <a:gd name="T49" fmla="*/ 1805 h 3159"/>
              <a:gd name="T50" fmla="*/ 955 w 3375"/>
              <a:gd name="T51" fmla="*/ 2061 h 3159"/>
              <a:gd name="T52" fmla="*/ 1210 w 3375"/>
              <a:gd name="T53" fmla="*/ 2306 h 3159"/>
              <a:gd name="T54" fmla="*/ 1454 w 3375"/>
              <a:gd name="T55" fmla="*/ 2483 h 3159"/>
              <a:gd name="T56" fmla="*/ 1636 w 3375"/>
              <a:gd name="T57" fmla="*/ 2506 h 3159"/>
              <a:gd name="T58" fmla="*/ 1770 w 3375"/>
              <a:gd name="T59" fmla="*/ 2381 h 3159"/>
              <a:gd name="T60" fmla="*/ 1919 w 3375"/>
              <a:gd name="T61" fmla="*/ 2316 h 3159"/>
              <a:gd name="T62" fmla="*/ 2131 w 3375"/>
              <a:gd name="T63" fmla="*/ 2388 h 3159"/>
              <a:gd name="T64" fmla="*/ 2384 w 3375"/>
              <a:gd name="T65" fmla="*/ 2614 h 3159"/>
              <a:gd name="T66" fmla="*/ 2412 w 3375"/>
              <a:gd name="T67" fmla="*/ 2819 h 3159"/>
              <a:gd name="T68" fmla="*/ 2291 w 3375"/>
              <a:gd name="T69" fmla="*/ 2989 h 3159"/>
              <a:gd name="T70" fmla="*/ 2131 w 3375"/>
              <a:gd name="T71" fmla="*/ 3129 h 3159"/>
              <a:gd name="T72" fmla="*/ 1830 w 3375"/>
              <a:gd name="T73" fmla="*/ 3144 h 3159"/>
              <a:gd name="T74" fmla="*/ 1384 w 3375"/>
              <a:gd name="T75" fmla="*/ 2974 h 3159"/>
              <a:gd name="T76" fmla="*/ 859 w 3375"/>
              <a:gd name="T77" fmla="*/ 2602 h 3159"/>
              <a:gd name="T78" fmla="*/ 372 w 3375"/>
              <a:gd name="T79" fmla="*/ 2070 h 3159"/>
              <a:gd name="T80" fmla="*/ 89 w 3375"/>
              <a:gd name="T81" fmla="*/ 1571 h 3159"/>
              <a:gd name="T82" fmla="*/ 0 w 3375"/>
              <a:gd name="T83" fmla="*/ 1179 h 3159"/>
              <a:gd name="T84" fmla="*/ 86 w 3375"/>
              <a:gd name="T85" fmla="*/ 956 h 3159"/>
              <a:gd name="T86" fmla="*/ 239 w 3375"/>
              <a:gd name="T87" fmla="*/ 807 h 3159"/>
              <a:gd name="T88" fmla="*/ 422 w 3375"/>
              <a:gd name="T89" fmla="*/ 734 h 3159"/>
              <a:gd name="T90" fmla="*/ 2434 w 3375"/>
              <a:gd name="T91" fmla="*/ 110 h 3159"/>
              <a:gd name="T92" fmla="*/ 2966 w 3375"/>
              <a:gd name="T93" fmla="*/ 475 h 3159"/>
              <a:gd name="T94" fmla="*/ 3298 w 3375"/>
              <a:gd name="T95" fmla="*/ 1030 h 3159"/>
              <a:gd name="T96" fmla="*/ 3364 w 3375"/>
              <a:gd name="T97" fmla="*/ 1692 h 3159"/>
              <a:gd name="T98" fmla="*/ 3155 w 3375"/>
              <a:gd name="T99" fmla="*/ 2287 h 3159"/>
              <a:gd name="T100" fmla="*/ 2733 w 3375"/>
              <a:gd name="T101" fmla="*/ 2737 h 3159"/>
              <a:gd name="T102" fmla="*/ 2574 w 3375"/>
              <a:gd name="T103" fmla="*/ 2633 h 3159"/>
              <a:gd name="T104" fmla="*/ 2907 w 3375"/>
              <a:gd name="T105" fmla="*/ 2260 h 3159"/>
              <a:gd name="T106" fmla="*/ 3132 w 3375"/>
              <a:gd name="T107" fmla="*/ 1742 h 3159"/>
              <a:gd name="T108" fmla="*/ 3057 w 3375"/>
              <a:gd name="T109" fmla="*/ 1016 h 3159"/>
              <a:gd name="T110" fmla="*/ 2716 w 3375"/>
              <a:gd name="T111" fmla="*/ 540 h 3159"/>
              <a:gd name="T112" fmla="*/ 2197 w 3375"/>
              <a:gd name="T113" fmla="*/ 264 h 3159"/>
              <a:gd name="T114" fmla="*/ 1463 w 3375"/>
              <a:gd name="T115" fmla="*/ 288 h 3159"/>
              <a:gd name="T116" fmla="*/ 964 w 3375"/>
              <a:gd name="T117" fmla="*/ 598 h 3159"/>
              <a:gd name="T118" fmla="*/ 640 w 3375"/>
              <a:gd name="T119" fmla="*/ 641 h 3159"/>
              <a:gd name="T120" fmla="*/ 1090 w 3375"/>
              <a:gd name="T121" fmla="*/ 220 h 3159"/>
              <a:gd name="T122" fmla="*/ 1683 w 3375"/>
              <a:gd name="T123" fmla="*/ 12 h 3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5" h="3159">
                <a:moveTo>
                  <a:pt x="2246" y="1178"/>
                </a:moveTo>
                <a:lnTo>
                  <a:pt x="2246" y="1180"/>
                </a:lnTo>
                <a:lnTo>
                  <a:pt x="2243" y="1186"/>
                </a:lnTo>
                <a:lnTo>
                  <a:pt x="2240" y="1197"/>
                </a:lnTo>
                <a:lnTo>
                  <a:pt x="2235" y="1208"/>
                </a:lnTo>
                <a:lnTo>
                  <a:pt x="2229" y="1222"/>
                </a:lnTo>
                <a:lnTo>
                  <a:pt x="2221" y="1236"/>
                </a:lnTo>
                <a:lnTo>
                  <a:pt x="2214" y="1251"/>
                </a:lnTo>
                <a:lnTo>
                  <a:pt x="2206" y="1264"/>
                </a:lnTo>
                <a:lnTo>
                  <a:pt x="2079" y="1456"/>
                </a:lnTo>
                <a:lnTo>
                  <a:pt x="2079" y="1458"/>
                </a:lnTo>
                <a:lnTo>
                  <a:pt x="2242" y="1458"/>
                </a:lnTo>
                <a:lnTo>
                  <a:pt x="2242" y="1271"/>
                </a:lnTo>
                <a:lnTo>
                  <a:pt x="2242" y="1252"/>
                </a:lnTo>
                <a:lnTo>
                  <a:pt x="2243" y="1233"/>
                </a:lnTo>
                <a:lnTo>
                  <a:pt x="2245" y="1216"/>
                </a:lnTo>
                <a:lnTo>
                  <a:pt x="2246" y="1201"/>
                </a:lnTo>
                <a:lnTo>
                  <a:pt x="2247" y="1188"/>
                </a:lnTo>
                <a:lnTo>
                  <a:pt x="2248" y="1181"/>
                </a:lnTo>
                <a:lnTo>
                  <a:pt x="2249" y="1178"/>
                </a:lnTo>
                <a:lnTo>
                  <a:pt x="2246" y="1178"/>
                </a:lnTo>
                <a:close/>
                <a:moveTo>
                  <a:pt x="2194" y="995"/>
                </a:moveTo>
                <a:lnTo>
                  <a:pt x="2443" y="995"/>
                </a:lnTo>
                <a:lnTo>
                  <a:pt x="2443" y="1458"/>
                </a:lnTo>
                <a:lnTo>
                  <a:pt x="2543" y="1458"/>
                </a:lnTo>
                <a:lnTo>
                  <a:pt x="2543" y="1627"/>
                </a:lnTo>
                <a:lnTo>
                  <a:pt x="2443" y="1627"/>
                </a:lnTo>
                <a:lnTo>
                  <a:pt x="2443" y="1830"/>
                </a:lnTo>
                <a:lnTo>
                  <a:pt x="2242" y="1830"/>
                </a:lnTo>
                <a:lnTo>
                  <a:pt x="2242" y="1627"/>
                </a:lnTo>
                <a:lnTo>
                  <a:pt x="1872" y="1627"/>
                </a:lnTo>
                <a:lnTo>
                  <a:pt x="1872" y="1503"/>
                </a:lnTo>
                <a:lnTo>
                  <a:pt x="2194" y="995"/>
                </a:lnTo>
                <a:close/>
                <a:moveTo>
                  <a:pt x="1489" y="981"/>
                </a:moveTo>
                <a:lnTo>
                  <a:pt x="1518" y="982"/>
                </a:lnTo>
                <a:lnTo>
                  <a:pt x="1547" y="986"/>
                </a:lnTo>
                <a:lnTo>
                  <a:pt x="1576" y="992"/>
                </a:lnTo>
                <a:lnTo>
                  <a:pt x="1605" y="1000"/>
                </a:lnTo>
                <a:lnTo>
                  <a:pt x="1632" y="1011"/>
                </a:lnTo>
                <a:lnTo>
                  <a:pt x="1658" y="1026"/>
                </a:lnTo>
                <a:lnTo>
                  <a:pt x="1682" y="1042"/>
                </a:lnTo>
                <a:lnTo>
                  <a:pt x="1704" y="1062"/>
                </a:lnTo>
                <a:lnTo>
                  <a:pt x="1724" y="1083"/>
                </a:lnTo>
                <a:lnTo>
                  <a:pt x="1741" y="1109"/>
                </a:lnTo>
                <a:lnTo>
                  <a:pt x="1755" y="1136"/>
                </a:lnTo>
                <a:lnTo>
                  <a:pt x="1765" y="1167"/>
                </a:lnTo>
                <a:lnTo>
                  <a:pt x="1771" y="1200"/>
                </a:lnTo>
                <a:lnTo>
                  <a:pt x="1773" y="1236"/>
                </a:lnTo>
                <a:lnTo>
                  <a:pt x="1771" y="1272"/>
                </a:lnTo>
                <a:lnTo>
                  <a:pt x="1765" y="1305"/>
                </a:lnTo>
                <a:lnTo>
                  <a:pt x="1755" y="1336"/>
                </a:lnTo>
                <a:lnTo>
                  <a:pt x="1742" y="1364"/>
                </a:lnTo>
                <a:lnTo>
                  <a:pt x="1725" y="1390"/>
                </a:lnTo>
                <a:lnTo>
                  <a:pt x="1707" y="1414"/>
                </a:lnTo>
                <a:lnTo>
                  <a:pt x="1686" y="1437"/>
                </a:lnTo>
                <a:lnTo>
                  <a:pt x="1664" y="1457"/>
                </a:lnTo>
                <a:lnTo>
                  <a:pt x="1640" y="1477"/>
                </a:lnTo>
                <a:lnTo>
                  <a:pt x="1617" y="1494"/>
                </a:lnTo>
                <a:lnTo>
                  <a:pt x="1592" y="1510"/>
                </a:lnTo>
                <a:lnTo>
                  <a:pt x="1569" y="1527"/>
                </a:lnTo>
                <a:lnTo>
                  <a:pt x="1545" y="1542"/>
                </a:lnTo>
                <a:lnTo>
                  <a:pt x="1523" y="1556"/>
                </a:lnTo>
                <a:lnTo>
                  <a:pt x="1501" y="1570"/>
                </a:lnTo>
                <a:lnTo>
                  <a:pt x="1483" y="1584"/>
                </a:lnTo>
                <a:lnTo>
                  <a:pt x="1466" y="1597"/>
                </a:lnTo>
                <a:lnTo>
                  <a:pt x="1452" y="1611"/>
                </a:lnTo>
                <a:lnTo>
                  <a:pt x="1441" y="1625"/>
                </a:lnTo>
                <a:lnTo>
                  <a:pt x="1435" y="1639"/>
                </a:lnTo>
                <a:lnTo>
                  <a:pt x="1432" y="1655"/>
                </a:lnTo>
                <a:lnTo>
                  <a:pt x="1787" y="1655"/>
                </a:lnTo>
                <a:lnTo>
                  <a:pt x="1787" y="1830"/>
                </a:lnTo>
                <a:lnTo>
                  <a:pt x="1209" y="1830"/>
                </a:lnTo>
                <a:lnTo>
                  <a:pt x="1204" y="1798"/>
                </a:lnTo>
                <a:lnTo>
                  <a:pt x="1201" y="1768"/>
                </a:lnTo>
                <a:lnTo>
                  <a:pt x="1199" y="1740"/>
                </a:lnTo>
                <a:lnTo>
                  <a:pt x="1202" y="1699"/>
                </a:lnTo>
                <a:lnTo>
                  <a:pt x="1208" y="1662"/>
                </a:lnTo>
                <a:lnTo>
                  <a:pt x="1217" y="1627"/>
                </a:lnTo>
                <a:lnTo>
                  <a:pt x="1230" y="1594"/>
                </a:lnTo>
                <a:lnTo>
                  <a:pt x="1247" y="1565"/>
                </a:lnTo>
                <a:lnTo>
                  <a:pt x="1265" y="1537"/>
                </a:lnTo>
                <a:lnTo>
                  <a:pt x="1286" y="1513"/>
                </a:lnTo>
                <a:lnTo>
                  <a:pt x="1307" y="1489"/>
                </a:lnTo>
                <a:lnTo>
                  <a:pt x="1331" y="1466"/>
                </a:lnTo>
                <a:lnTo>
                  <a:pt x="1355" y="1446"/>
                </a:lnTo>
                <a:lnTo>
                  <a:pt x="1380" y="1428"/>
                </a:lnTo>
                <a:lnTo>
                  <a:pt x="1404" y="1409"/>
                </a:lnTo>
                <a:lnTo>
                  <a:pt x="1428" y="1393"/>
                </a:lnTo>
                <a:lnTo>
                  <a:pt x="1451" y="1377"/>
                </a:lnTo>
                <a:lnTo>
                  <a:pt x="1474" y="1361"/>
                </a:lnTo>
                <a:lnTo>
                  <a:pt x="1494" y="1347"/>
                </a:lnTo>
                <a:lnTo>
                  <a:pt x="1513" y="1332"/>
                </a:lnTo>
                <a:lnTo>
                  <a:pt x="1528" y="1317"/>
                </a:lnTo>
                <a:lnTo>
                  <a:pt x="1541" y="1303"/>
                </a:lnTo>
                <a:lnTo>
                  <a:pt x="1551" y="1288"/>
                </a:lnTo>
                <a:lnTo>
                  <a:pt x="1558" y="1272"/>
                </a:lnTo>
                <a:lnTo>
                  <a:pt x="1560" y="1256"/>
                </a:lnTo>
                <a:lnTo>
                  <a:pt x="1558" y="1236"/>
                </a:lnTo>
                <a:lnTo>
                  <a:pt x="1551" y="1219"/>
                </a:lnTo>
                <a:lnTo>
                  <a:pt x="1542" y="1205"/>
                </a:lnTo>
                <a:lnTo>
                  <a:pt x="1531" y="1192"/>
                </a:lnTo>
                <a:lnTo>
                  <a:pt x="1518" y="1184"/>
                </a:lnTo>
                <a:lnTo>
                  <a:pt x="1502" y="1178"/>
                </a:lnTo>
                <a:lnTo>
                  <a:pt x="1486" y="1175"/>
                </a:lnTo>
                <a:lnTo>
                  <a:pt x="1470" y="1173"/>
                </a:lnTo>
                <a:lnTo>
                  <a:pt x="1447" y="1176"/>
                </a:lnTo>
                <a:lnTo>
                  <a:pt x="1427" y="1182"/>
                </a:lnTo>
                <a:lnTo>
                  <a:pt x="1408" y="1192"/>
                </a:lnTo>
                <a:lnTo>
                  <a:pt x="1392" y="1205"/>
                </a:lnTo>
                <a:lnTo>
                  <a:pt x="1379" y="1218"/>
                </a:lnTo>
                <a:lnTo>
                  <a:pt x="1366" y="1231"/>
                </a:lnTo>
                <a:lnTo>
                  <a:pt x="1358" y="1243"/>
                </a:lnTo>
                <a:lnTo>
                  <a:pt x="1351" y="1253"/>
                </a:lnTo>
                <a:lnTo>
                  <a:pt x="1348" y="1260"/>
                </a:lnTo>
                <a:lnTo>
                  <a:pt x="1346" y="1262"/>
                </a:lnTo>
                <a:lnTo>
                  <a:pt x="1195" y="1161"/>
                </a:lnTo>
                <a:lnTo>
                  <a:pt x="1196" y="1159"/>
                </a:lnTo>
                <a:lnTo>
                  <a:pt x="1199" y="1153"/>
                </a:lnTo>
                <a:lnTo>
                  <a:pt x="1203" y="1144"/>
                </a:lnTo>
                <a:lnTo>
                  <a:pt x="1210" y="1132"/>
                </a:lnTo>
                <a:lnTo>
                  <a:pt x="1219" y="1119"/>
                </a:lnTo>
                <a:lnTo>
                  <a:pt x="1230" y="1103"/>
                </a:lnTo>
                <a:lnTo>
                  <a:pt x="1244" y="1087"/>
                </a:lnTo>
                <a:lnTo>
                  <a:pt x="1260" y="1071"/>
                </a:lnTo>
                <a:lnTo>
                  <a:pt x="1278" y="1054"/>
                </a:lnTo>
                <a:lnTo>
                  <a:pt x="1300" y="1038"/>
                </a:lnTo>
                <a:lnTo>
                  <a:pt x="1324" y="1023"/>
                </a:lnTo>
                <a:lnTo>
                  <a:pt x="1351" y="1008"/>
                </a:lnTo>
                <a:lnTo>
                  <a:pt x="1381" y="997"/>
                </a:lnTo>
                <a:lnTo>
                  <a:pt x="1413" y="989"/>
                </a:lnTo>
                <a:lnTo>
                  <a:pt x="1449" y="983"/>
                </a:lnTo>
                <a:lnTo>
                  <a:pt x="1489" y="981"/>
                </a:lnTo>
                <a:close/>
                <a:moveTo>
                  <a:pt x="422" y="734"/>
                </a:moveTo>
                <a:lnTo>
                  <a:pt x="452" y="738"/>
                </a:lnTo>
                <a:lnTo>
                  <a:pt x="482" y="746"/>
                </a:lnTo>
                <a:lnTo>
                  <a:pt x="513" y="758"/>
                </a:lnTo>
                <a:lnTo>
                  <a:pt x="545" y="775"/>
                </a:lnTo>
                <a:lnTo>
                  <a:pt x="578" y="799"/>
                </a:lnTo>
                <a:lnTo>
                  <a:pt x="612" y="827"/>
                </a:lnTo>
                <a:lnTo>
                  <a:pt x="646" y="863"/>
                </a:lnTo>
                <a:lnTo>
                  <a:pt x="682" y="905"/>
                </a:lnTo>
                <a:lnTo>
                  <a:pt x="716" y="948"/>
                </a:lnTo>
                <a:lnTo>
                  <a:pt x="746" y="990"/>
                </a:lnTo>
                <a:lnTo>
                  <a:pt x="771" y="1028"/>
                </a:lnTo>
                <a:lnTo>
                  <a:pt x="792" y="1065"/>
                </a:lnTo>
                <a:lnTo>
                  <a:pt x="809" y="1098"/>
                </a:lnTo>
                <a:lnTo>
                  <a:pt x="822" y="1130"/>
                </a:lnTo>
                <a:lnTo>
                  <a:pt x="833" y="1161"/>
                </a:lnTo>
                <a:lnTo>
                  <a:pt x="839" y="1188"/>
                </a:lnTo>
                <a:lnTo>
                  <a:pt x="842" y="1215"/>
                </a:lnTo>
                <a:lnTo>
                  <a:pt x="843" y="1240"/>
                </a:lnTo>
                <a:lnTo>
                  <a:pt x="841" y="1264"/>
                </a:lnTo>
                <a:lnTo>
                  <a:pt x="836" y="1288"/>
                </a:lnTo>
                <a:lnTo>
                  <a:pt x="827" y="1309"/>
                </a:lnTo>
                <a:lnTo>
                  <a:pt x="818" y="1329"/>
                </a:lnTo>
                <a:lnTo>
                  <a:pt x="807" y="1350"/>
                </a:lnTo>
                <a:lnTo>
                  <a:pt x="794" y="1369"/>
                </a:lnTo>
                <a:lnTo>
                  <a:pt x="778" y="1389"/>
                </a:lnTo>
                <a:lnTo>
                  <a:pt x="762" y="1408"/>
                </a:lnTo>
                <a:lnTo>
                  <a:pt x="745" y="1428"/>
                </a:lnTo>
                <a:lnTo>
                  <a:pt x="726" y="1446"/>
                </a:lnTo>
                <a:lnTo>
                  <a:pt x="707" y="1465"/>
                </a:lnTo>
                <a:lnTo>
                  <a:pt x="687" y="1485"/>
                </a:lnTo>
                <a:lnTo>
                  <a:pt x="667" y="1505"/>
                </a:lnTo>
                <a:lnTo>
                  <a:pt x="653" y="1523"/>
                </a:lnTo>
                <a:lnTo>
                  <a:pt x="643" y="1543"/>
                </a:lnTo>
                <a:lnTo>
                  <a:pt x="639" y="1566"/>
                </a:lnTo>
                <a:lnTo>
                  <a:pt x="639" y="1590"/>
                </a:lnTo>
                <a:lnTo>
                  <a:pt x="643" y="1616"/>
                </a:lnTo>
                <a:lnTo>
                  <a:pt x="650" y="1644"/>
                </a:lnTo>
                <a:lnTo>
                  <a:pt x="662" y="1674"/>
                </a:lnTo>
                <a:lnTo>
                  <a:pt x="677" y="1705"/>
                </a:lnTo>
                <a:lnTo>
                  <a:pt x="694" y="1737"/>
                </a:lnTo>
                <a:lnTo>
                  <a:pt x="715" y="1770"/>
                </a:lnTo>
                <a:lnTo>
                  <a:pt x="738" y="1805"/>
                </a:lnTo>
                <a:lnTo>
                  <a:pt x="764" y="1840"/>
                </a:lnTo>
                <a:lnTo>
                  <a:pt x="793" y="1876"/>
                </a:lnTo>
                <a:lnTo>
                  <a:pt x="822" y="1912"/>
                </a:lnTo>
                <a:lnTo>
                  <a:pt x="853" y="1949"/>
                </a:lnTo>
                <a:lnTo>
                  <a:pt x="887" y="1986"/>
                </a:lnTo>
                <a:lnTo>
                  <a:pt x="920" y="2023"/>
                </a:lnTo>
                <a:lnTo>
                  <a:pt x="955" y="2061"/>
                </a:lnTo>
                <a:lnTo>
                  <a:pt x="990" y="2096"/>
                </a:lnTo>
                <a:lnTo>
                  <a:pt x="1026" y="2133"/>
                </a:lnTo>
                <a:lnTo>
                  <a:pt x="1063" y="2169"/>
                </a:lnTo>
                <a:lnTo>
                  <a:pt x="1099" y="2205"/>
                </a:lnTo>
                <a:lnTo>
                  <a:pt x="1136" y="2240"/>
                </a:lnTo>
                <a:lnTo>
                  <a:pt x="1173" y="2273"/>
                </a:lnTo>
                <a:lnTo>
                  <a:pt x="1210" y="2306"/>
                </a:lnTo>
                <a:lnTo>
                  <a:pt x="1247" y="2338"/>
                </a:lnTo>
                <a:lnTo>
                  <a:pt x="1284" y="2367"/>
                </a:lnTo>
                <a:lnTo>
                  <a:pt x="1319" y="2395"/>
                </a:lnTo>
                <a:lnTo>
                  <a:pt x="1354" y="2421"/>
                </a:lnTo>
                <a:lnTo>
                  <a:pt x="1389" y="2444"/>
                </a:lnTo>
                <a:lnTo>
                  <a:pt x="1423" y="2465"/>
                </a:lnTo>
                <a:lnTo>
                  <a:pt x="1454" y="2483"/>
                </a:lnTo>
                <a:lnTo>
                  <a:pt x="1486" y="2497"/>
                </a:lnTo>
                <a:lnTo>
                  <a:pt x="1516" y="2509"/>
                </a:lnTo>
                <a:lnTo>
                  <a:pt x="1543" y="2517"/>
                </a:lnTo>
                <a:lnTo>
                  <a:pt x="1570" y="2521"/>
                </a:lnTo>
                <a:lnTo>
                  <a:pt x="1593" y="2520"/>
                </a:lnTo>
                <a:lnTo>
                  <a:pt x="1616" y="2516"/>
                </a:lnTo>
                <a:lnTo>
                  <a:pt x="1636" y="2506"/>
                </a:lnTo>
                <a:lnTo>
                  <a:pt x="1654" y="2492"/>
                </a:lnTo>
                <a:lnTo>
                  <a:pt x="1674" y="2472"/>
                </a:lnTo>
                <a:lnTo>
                  <a:pt x="1694" y="2452"/>
                </a:lnTo>
                <a:lnTo>
                  <a:pt x="1713" y="2433"/>
                </a:lnTo>
                <a:lnTo>
                  <a:pt x="1733" y="2414"/>
                </a:lnTo>
                <a:lnTo>
                  <a:pt x="1751" y="2397"/>
                </a:lnTo>
                <a:lnTo>
                  <a:pt x="1770" y="2381"/>
                </a:lnTo>
                <a:lnTo>
                  <a:pt x="1790" y="2365"/>
                </a:lnTo>
                <a:lnTo>
                  <a:pt x="1809" y="2352"/>
                </a:lnTo>
                <a:lnTo>
                  <a:pt x="1830" y="2341"/>
                </a:lnTo>
                <a:lnTo>
                  <a:pt x="1850" y="2332"/>
                </a:lnTo>
                <a:lnTo>
                  <a:pt x="1873" y="2324"/>
                </a:lnTo>
                <a:lnTo>
                  <a:pt x="1895" y="2319"/>
                </a:lnTo>
                <a:lnTo>
                  <a:pt x="1919" y="2316"/>
                </a:lnTo>
                <a:lnTo>
                  <a:pt x="1944" y="2317"/>
                </a:lnTo>
                <a:lnTo>
                  <a:pt x="1971" y="2320"/>
                </a:lnTo>
                <a:lnTo>
                  <a:pt x="1999" y="2326"/>
                </a:lnTo>
                <a:lnTo>
                  <a:pt x="2029" y="2337"/>
                </a:lnTo>
                <a:lnTo>
                  <a:pt x="2061" y="2350"/>
                </a:lnTo>
                <a:lnTo>
                  <a:pt x="2095" y="2367"/>
                </a:lnTo>
                <a:lnTo>
                  <a:pt x="2131" y="2388"/>
                </a:lnTo>
                <a:lnTo>
                  <a:pt x="2170" y="2413"/>
                </a:lnTo>
                <a:lnTo>
                  <a:pt x="2211" y="2443"/>
                </a:lnTo>
                <a:lnTo>
                  <a:pt x="2255" y="2477"/>
                </a:lnTo>
                <a:lnTo>
                  <a:pt x="2297" y="2513"/>
                </a:lnTo>
                <a:lnTo>
                  <a:pt x="2332" y="2547"/>
                </a:lnTo>
                <a:lnTo>
                  <a:pt x="2360" y="2581"/>
                </a:lnTo>
                <a:lnTo>
                  <a:pt x="2384" y="2614"/>
                </a:lnTo>
                <a:lnTo>
                  <a:pt x="2401" y="2647"/>
                </a:lnTo>
                <a:lnTo>
                  <a:pt x="2414" y="2677"/>
                </a:lnTo>
                <a:lnTo>
                  <a:pt x="2422" y="2707"/>
                </a:lnTo>
                <a:lnTo>
                  <a:pt x="2425" y="2737"/>
                </a:lnTo>
                <a:lnTo>
                  <a:pt x="2424" y="2765"/>
                </a:lnTo>
                <a:lnTo>
                  <a:pt x="2419" y="2793"/>
                </a:lnTo>
                <a:lnTo>
                  <a:pt x="2412" y="2819"/>
                </a:lnTo>
                <a:lnTo>
                  <a:pt x="2400" y="2846"/>
                </a:lnTo>
                <a:lnTo>
                  <a:pt x="2387" y="2872"/>
                </a:lnTo>
                <a:lnTo>
                  <a:pt x="2371" y="2896"/>
                </a:lnTo>
                <a:lnTo>
                  <a:pt x="2352" y="2920"/>
                </a:lnTo>
                <a:lnTo>
                  <a:pt x="2333" y="2943"/>
                </a:lnTo>
                <a:lnTo>
                  <a:pt x="2312" y="2967"/>
                </a:lnTo>
                <a:lnTo>
                  <a:pt x="2291" y="2989"/>
                </a:lnTo>
                <a:lnTo>
                  <a:pt x="2269" y="3011"/>
                </a:lnTo>
                <a:lnTo>
                  <a:pt x="2247" y="3032"/>
                </a:lnTo>
                <a:lnTo>
                  <a:pt x="2224" y="3054"/>
                </a:lnTo>
                <a:lnTo>
                  <a:pt x="2203" y="3074"/>
                </a:lnTo>
                <a:lnTo>
                  <a:pt x="2183" y="3093"/>
                </a:lnTo>
                <a:lnTo>
                  <a:pt x="2160" y="3113"/>
                </a:lnTo>
                <a:lnTo>
                  <a:pt x="2131" y="3129"/>
                </a:lnTo>
                <a:lnTo>
                  <a:pt x="2100" y="3142"/>
                </a:lnTo>
                <a:lnTo>
                  <a:pt x="2064" y="3151"/>
                </a:lnTo>
                <a:lnTo>
                  <a:pt x="2024" y="3157"/>
                </a:lnTo>
                <a:lnTo>
                  <a:pt x="1980" y="3159"/>
                </a:lnTo>
                <a:lnTo>
                  <a:pt x="1933" y="3158"/>
                </a:lnTo>
                <a:lnTo>
                  <a:pt x="1883" y="3153"/>
                </a:lnTo>
                <a:lnTo>
                  <a:pt x="1830" y="3144"/>
                </a:lnTo>
                <a:lnTo>
                  <a:pt x="1773" y="3131"/>
                </a:lnTo>
                <a:lnTo>
                  <a:pt x="1714" y="3115"/>
                </a:lnTo>
                <a:lnTo>
                  <a:pt x="1652" y="3094"/>
                </a:lnTo>
                <a:lnTo>
                  <a:pt x="1588" y="3071"/>
                </a:lnTo>
                <a:lnTo>
                  <a:pt x="1522" y="3042"/>
                </a:lnTo>
                <a:lnTo>
                  <a:pt x="1453" y="3011"/>
                </a:lnTo>
                <a:lnTo>
                  <a:pt x="1384" y="2974"/>
                </a:lnTo>
                <a:lnTo>
                  <a:pt x="1312" y="2934"/>
                </a:lnTo>
                <a:lnTo>
                  <a:pt x="1240" y="2889"/>
                </a:lnTo>
                <a:lnTo>
                  <a:pt x="1165" y="2841"/>
                </a:lnTo>
                <a:lnTo>
                  <a:pt x="1089" y="2788"/>
                </a:lnTo>
                <a:lnTo>
                  <a:pt x="1014" y="2729"/>
                </a:lnTo>
                <a:lnTo>
                  <a:pt x="937" y="2668"/>
                </a:lnTo>
                <a:lnTo>
                  <a:pt x="859" y="2602"/>
                </a:lnTo>
                <a:lnTo>
                  <a:pt x="781" y="2531"/>
                </a:lnTo>
                <a:lnTo>
                  <a:pt x="704" y="2455"/>
                </a:lnTo>
                <a:lnTo>
                  <a:pt x="629" y="2378"/>
                </a:lnTo>
                <a:lnTo>
                  <a:pt x="557" y="2300"/>
                </a:lnTo>
                <a:lnTo>
                  <a:pt x="491" y="2222"/>
                </a:lnTo>
                <a:lnTo>
                  <a:pt x="430" y="2145"/>
                </a:lnTo>
                <a:lnTo>
                  <a:pt x="372" y="2070"/>
                </a:lnTo>
                <a:lnTo>
                  <a:pt x="319" y="1994"/>
                </a:lnTo>
                <a:lnTo>
                  <a:pt x="270" y="1921"/>
                </a:lnTo>
                <a:lnTo>
                  <a:pt x="225" y="1847"/>
                </a:lnTo>
                <a:lnTo>
                  <a:pt x="185" y="1775"/>
                </a:lnTo>
                <a:lnTo>
                  <a:pt x="148" y="1706"/>
                </a:lnTo>
                <a:lnTo>
                  <a:pt x="117" y="1637"/>
                </a:lnTo>
                <a:lnTo>
                  <a:pt x="89" y="1571"/>
                </a:lnTo>
                <a:lnTo>
                  <a:pt x="64" y="1507"/>
                </a:lnTo>
                <a:lnTo>
                  <a:pt x="44" y="1446"/>
                </a:lnTo>
                <a:lnTo>
                  <a:pt x="28" y="1387"/>
                </a:lnTo>
                <a:lnTo>
                  <a:pt x="15" y="1330"/>
                </a:lnTo>
                <a:lnTo>
                  <a:pt x="6" y="1276"/>
                </a:lnTo>
                <a:lnTo>
                  <a:pt x="1" y="1226"/>
                </a:lnTo>
                <a:lnTo>
                  <a:pt x="0" y="1179"/>
                </a:lnTo>
                <a:lnTo>
                  <a:pt x="2" y="1135"/>
                </a:lnTo>
                <a:lnTo>
                  <a:pt x="8" y="1095"/>
                </a:lnTo>
                <a:lnTo>
                  <a:pt x="17" y="1059"/>
                </a:lnTo>
                <a:lnTo>
                  <a:pt x="30" y="1028"/>
                </a:lnTo>
                <a:lnTo>
                  <a:pt x="46" y="1000"/>
                </a:lnTo>
                <a:lnTo>
                  <a:pt x="65" y="977"/>
                </a:lnTo>
                <a:lnTo>
                  <a:pt x="86" y="956"/>
                </a:lnTo>
                <a:lnTo>
                  <a:pt x="106" y="935"/>
                </a:lnTo>
                <a:lnTo>
                  <a:pt x="127" y="912"/>
                </a:lnTo>
                <a:lnTo>
                  <a:pt x="148" y="891"/>
                </a:lnTo>
                <a:lnTo>
                  <a:pt x="171" y="868"/>
                </a:lnTo>
                <a:lnTo>
                  <a:pt x="192" y="847"/>
                </a:lnTo>
                <a:lnTo>
                  <a:pt x="216" y="826"/>
                </a:lnTo>
                <a:lnTo>
                  <a:pt x="239" y="807"/>
                </a:lnTo>
                <a:lnTo>
                  <a:pt x="263" y="789"/>
                </a:lnTo>
                <a:lnTo>
                  <a:pt x="288" y="773"/>
                </a:lnTo>
                <a:lnTo>
                  <a:pt x="314" y="759"/>
                </a:lnTo>
                <a:lnTo>
                  <a:pt x="340" y="749"/>
                </a:lnTo>
                <a:lnTo>
                  <a:pt x="367" y="740"/>
                </a:lnTo>
                <a:lnTo>
                  <a:pt x="395" y="735"/>
                </a:lnTo>
                <a:lnTo>
                  <a:pt x="422" y="734"/>
                </a:lnTo>
                <a:close/>
                <a:moveTo>
                  <a:pt x="1872" y="0"/>
                </a:moveTo>
                <a:lnTo>
                  <a:pt x="1970" y="4"/>
                </a:lnTo>
                <a:lnTo>
                  <a:pt x="2067" y="13"/>
                </a:lnTo>
                <a:lnTo>
                  <a:pt x="2162" y="29"/>
                </a:lnTo>
                <a:lnTo>
                  <a:pt x="2255" y="50"/>
                </a:lnTo>
                <a:lnTo>
                  <a:pt x="2346" y="77"/>
                </a:lnTo>
                <a:lnTo>
                  <a:pt x="2434" y="110"/>
                </a:lnTo>
                <a:lnTo>
                  <a:pt x="2520" y="147"/>
                </a:lnTo>
                <a:lnTo>
                  <a:pt x="2603" y="190"/>
                </a:lnTo>
                <a:lnTo>
                  <a:pt x="2683" y="238"/>
                </a:lnTo>
                <a:lnTo>
                  <a:pt x="2758" y="291"/>
                </a:lnTo>
                <a:lnTo>
                  <a:pt x="2832" y="348"/>
                </a:lnTo>
                <a:lnTo>
                  <a:pt x="2900" y="409"/>
                </a:lnTo>
                <a:lnTo>
                  <a:pt x="2966" y="475"/>
                </a:lnTo>
                <a:lnTo>
                  <a:pt x="3027" y="544"/>
                </a:lnTo>
                <a:lnTo>
                  <a:pt x="3085" y="617"/>
                </a:lnTo>
                <a:lnTo>
                  <a:pt x="3137" y="693"/>
                </a:lnTo>
                <a:lnTo>
                  <a:pt x="3185" y="773"/>
                </a:lnTo>
                <a:lnTo>
                  <a:pt x="3228" y="855"/>
                </a:lnTo>
                <a:lnTo>
                  <a:pt x="3266" y="941"/>
                </a:lnTo>
                <a:lnTo>
                  <a:pt x="3298" y="1030"/>
                </a:lnTo>
                <a:lnTo>
                  <a:pt x="3325" y="1120"/>
                </a:lnTo>
                <a:lnTo>
                  <a:pt x="3346" y="1213"/>
                </a:lnTo>
                <a:lnTo>
                  <a:pt x="3363" y="1308"/>
                </a:lnTo>
                <a:lnTo>
                  <a:pt x="3372" y="1405"/>
                </a:lnTo>
                <a:lnTo>
                  <a:pt x="3375" y="1504"/>
                </a:lnTo>
                <a:lnTo>
                  <a:pt x="3372" y="1598"/>
                </a:lnTo>
                <a:lnTo>
                  <a:pt x="3364" y="1692"/>
                </a:lnTo>
                <a:lnTo>
                  <a:pt x="3349" y="1783"/>
                </a:lnTo>
                <a:lnTo>
                  <a:pt x="3329" y="1873"/>
                </a:lnTo>
                <a:lnTo>
                  <a:pt x="3304" y="1960"/>
                </a:lnTo>
                <a:lnTo>
                  <a:pt x="3274" y="2046"/>
                </a:lnTo>
                <a:lnTo>
                  <a:pt x="3239" y="2129"/>
                </a:lnTo>
                <a:lnTo>
                  <a:pt x="3199" y="2209"/>
                </a:lnTo>
                <a:lnTo>
                  <a:pt x="3155" y="2287"/>
                </a:lnTo>
                <a:lnTo>
                  <a:pt x="3106" y="2361"/>
                </a:lnTo>
                <a:lnTo>
                  <a:pt x="3054" y="2433"/>
                </a:lnTo>
                <a:lnTo>
                  <a:pt x="2997" y="2500"/>
                </a:lnTo>
                <a:lnTo>
                  <a:pt x="2936" y="2565"/>
                </a:lnTo>
                <a:lnTo>
                  <a:pt x="2872" y="2626"/>
                </a:lnTo>
                <a:lnTo>
                  <a:pt x="2803" y="2683"/>
                </a:lnTo>
                <a:lnTo>
                  <a:pt x="2733" y="2737"/>
                </a:lnTo>
                <a:lnTo>
                  <a:pt x="2658" y="2785"/>
                </a:lnTo>
                <a:lnTo>
                  <a:pt x="2580" y="2830"/>
                </a:lnTo>
                <a:lnTo>
                  <a:pt x="2586" y="2797"/>
                </a:lnTo>
                <a:lnTo>
                  <a:pt x="2590" y="2763"/>
                </a:lnTo>
                <a:lnTo>
                  <a:pt x="2591" y="2728"/>
                </a:lnTo>
                <a:lnTo>
                  <a:pt x="2585" y="2680"/>
                </a:lnTo>
                <a:lnTo>
                  <a:pt x="2574" y="2633"/>
                </a:lnTo>
                <a:lnTo>
                  <a:pt x="2557" y="2587"/>
                </a:lnTo>
                <a:lnTo>
                  <a:pt x="2623" y="2541"/>
                </a:lnTo>
                <a:lnTo>
                  <a:pt x="2687" y="2492"/>
                </a:lnTo>
                <a:lnTo>
                  <a:pt x="2747" y="2440"/>
                </a:lnTo>
                <a:lnTo>
                  <a:pt x="2803" y="2383"/>
                </a:lnTo>
                <a:lnTo>
                  <a:pt x="2856" y="2323"/>
                </a:lnTo>
                <a:lnTo>
                  <a:pt x="2907" y="2260"/>
                </a:lnTo>
                <a:lnTo>
                  <a:pt x="2952" y="2194"/>
                </a:lnTo>
                <a:lnTo>
                  <a:pt x="2994" y="2124"/>
                </a:lnTo>
                <a:lnTo>
                  <a:pt x="3030" y="2052"/>
                </a:lnTo>
                <a:lnTo>
                  <a:pt x="3063" y="1978"/>
                </a:lnTo>
                <a:lnTo>
                  <a:pt x="3091" y="1901"/>
                </a:lnTo>
                <a:lnTo>
                  <a:pt x="3114" y="1822"/>
                </a:lnTo>
                <a:lnTo>
                  <a:pt x="3132" y="1742"/>
                </a:lnTo>
                <a:lnTo>
                  <a:pt x="3145" y="1659"/>
                </a:lnTo>
                <a:lnTo>
                  <a:pt x="2883" y="1504"/>
                </a:lnTo>
                <a:lnTo>
                  <a:pt x="3145" y="1350"/>
                </a:lnTo>
                <a:lnTo>
                  <a:pt x="3132" y="1263"/>
                </a:lnTo>
                <a:lnTo>
                  <a:pt x="3112" y="1178"/>
                </a:lnTo>
                <a:lnTo>
                  <a:pt x="3088" y="1096"/>
                </a:lnTo>
                <a:lnTo>
                  <a:pt x="3057" y="1016"/>
                </a:lnTo>
                <a:lnTo>
                  <a:pt x="3022" y="939"/>
                </a:lnTo>
                <a:lnTo>
                  <a:pt x="2982" y="864"/>
                </a:lnTo>
                <a:lnTo>
                  <a:pt x="2937" y="793"/>
                </a:lnTo>
                <a:lnTo>
                  <a:pt x="2888" y="724"/>
                </a:lnTo>
                <a:lnTo>
                  <a:pt x="2835" y="659"/>
                </a:lnTo>
                <a:lnTo>
                  <a:pt x="2778" y="597"/>
                </a:lnTo>
                <a:lnTo>
                  <a:pt x="2716" y="540"/>
                </a:lnTo>
                <a:lnTo>
                  <a:pt x="2652" y="487"/>
                </a:lnTo>
                <a:lnTo>
                  <a:pt x="2583" y="438"/>
                </a:lnTo>
                <a:lnTo>
                  <a:pt x="2512" y="393"/>
                </a:lnTo>
                <a:lnTo>
                  <a:pt x="2437" y="353"/>
                </a:lnTo>
                <a:lnTo>
                  <a:pt x="2359" y="318"/>
                </a:lnTo>
                <a:lnTo>
                  <a:pt x="2280" y="288"/>
                </a:lnTo>
                <a:lnTo>
                  <a:pt x="2197" y="264"/>
                </a:lnTo>
                <a:lnTo>
                  <a:pt x="2112" y="244"/>
                </a:lnTo>
                <a:lnTo>
                  <a:pt x="2025" y="231"/>
                </a:lnTo>
                <a:lnTo>
                  <a:pt x="1872" y="492"/>
                </a:lnTo>
                <a:lnTo>
                  <a:pt x="1717" y="231"/>
                </a:lnTo>
                <a:lnTo>
                  <a:pt x="1630" y="244"/>
                </a:lnTo>
                <a:lnTo>
                  <a:pt x="1545" y="264"/>
                </a:lnTo>
                <a:lnTo>
                  <a:pt x="1463" y="288"/>
                </a:lnTo>
                <a:lnTo>
                  <a:pt x="1383" y="318"/>
                </a:lnTo>
                <a:lnTo>
                  <a:pt x="1305" y="354"/>
                </a:lnTo>
                <a:lnTo>
                  <a:pt x="1230" y="394"/>
                </a:lnTo>
                <a:lnTo>
                  <a:pt x="1159" y="439"/>
                </a:lnTo>
                <a:lnTo>
                  <a:pt x="1091" y="488"/>
                </a:lnTo>
                <a:lnTo>
                  <a:pt x="1026" y="541"/>
                </a:lnTo>
                <a:lnTo>
                  <a:pt x="964" y="598"/>
                </a:lnTo>
                <a:lnTo>
                  <a:pt x="907" y="660"/>
                </a:lnTo>
                <a:lnTo>
                  <a:pt x="854" y="725"/>
                </a:lnTo>
                <a:lnTo>
                  <a:pt x="805" y="794"/>
                </a:lnTo>
                <a:lnTo>
                  <a:pt x="765" y="748"/>
                </a:lnTo>
                <a:lnTo>
                  <a:pt x="724" y="707"/>
                </a:lnTo>
                <a:lnTo>
                  <a:pt x="682" y="672"/>
                </a:lnTo>
                <a:lnTo>
                  <a:pt x="640" y="641"/>
                </a:lnTo>
                <a:lnTo>
                  <a:pt x="693" y="571"/>
                </a:lnTo>
                <a:lnTo>
                  <a:pt x="751" y="503"/>
                </a:lnTo>
                <a:lnTo>
                  <a:pt x="812" y="439"/>
                </a:lnTo>
                <a:lnTo>
                  <a:pt x="876" y="378"/>
                </a:lnTo>
                <a:lnTo>
                  <a:pt x="944" y="321"/>
                </a:lnTo>
                <a:lnTo>
                  <a:pt x="1016" y="268"/>
                </a:lnTo>
                <a:lnTo>
                  <a:pt x="1090" y="220"/>
                </a:lnTo>
                <a:lnTo>
                  <a:pt x="1167" y="176"/>
                </a:lnTo>
                <a:lnTo>
                  <a:pt x="1248" y="136"/>
                </a:lnTo>
                <a:lnTo>
                  <a:pt x="1331" y="101"/>
                </a:lnTo>
                <a:lnTo>
                  <a:pt x="1415" y="71"/>
                </a:lnTo>
                <a:lnTo>
                  <a:pt x="1502" y="46"/>
                </a:lnTo>
                <a:lnTo>
                  <a:pt x="1592" y="27"/>
                </a:lnTo>
                <a:lnTo>
                  <a:pt x="1683" y="12"/>
                </a:lnTo>
                <a:lnTo>
                  <a:pt x="1776" y="3"/>
                </a:lnTo>
                <a:lnTo>
                  <a:pt x="187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 name="Freeform 85"/>
          <p:cNvSpPr>
            <a:spLocks noEditPoints="1"/>
          </p:cNvSpPr>
          <p:nvPr/>
        </p:nvSpPr>
        <p:spPr bwMode="auto">
          <a:xfrm>
            <a:off x="835264" y="430677"/>
            <a:ext cx="201985" cy="201985"/>
          </a:xfrm>
          <a:custGeom>
            <a:avLst/>
            <a:gdLst>
              <a:gd name="T0" fmla="*/ 1966 w 3513"/>
              <a:gd name="T1" fmla="*/ 731 h 3513"/>
              <a:gd name="T2" fmla="*/ 1023 w 3513"/>
              <a:gd name="T3" fmla="*/ 1898 h 3513"/>
              <a:gd name="T4" fmla="*/ 2105 w 3513"/>
              <a:gd name="T5" fmla="*/ 874 h 3513"/>
              <a:gd name="T6" fmla="*/ 2292 w 3513"/>
              <a:gd name="T7" fmla="*/ 890 h 3513"/>
              <a:gd name="T8" fmla="*/ 2463 w 3513"/>
              <a:gd name="T9" fmla="*/ 1017 h 3513"/>
              <a:gd name="T10" fmla="*/ 2545 w 3513"/>
              <a:gd name="T11" fmla="*/ 1222 h 3513"/>
              <a:gd name="T12" fmla="*/ 2495 w 3513"/>
              <a:gd name="T13" fmla="*/ 1407 h 3513"/>
              <a:gd name="T14" fmla="*/ 1240 w 3513"/>
              <a:gd name="T15" fmla="*/ 2632 h 3513"/>
              <a:gd name="T16" fmla="*/ 1088 w 3513"/>
              <a:gd name="T17" fmla="*/ 2605 h 3513"/>
              <a:gd name="T18" fmla="*/ 975 w 3513"/>
              <a:gd name="T19" fmla="*/ 2475 h 3513"/>
              <a:gd name="T20" fmla="*/ 975 w 3513"/>
              <a:gd name="T21" fmla="*/ 2324 h 3513"/>
              <a:gd name="T22" fmla="*/ 2147 w 3513"/>
              <a:gd name="T23" fmla="*/ 1141 h 3513"/>
              <a:gd name="T24" fmla="*/ 2227 w 3513"/>
              <a:gd name="T25" fmla="*/ 1152 h 3513"/>
              <a:gd name="T26" fmla="*/ 2273 w 3513"/>
              <a:gd name="T27" fmla="*/ 1238 h 3513"/>
              <a:gd name="T28" fmla="*/ 1458 w 3513"/>
              <a:gd name="T29" fmla="*/ 2330 h 3513"/>
              <a:gd name="T30" fmla="*/ 2450 w 3513"/>
              <a:gd name="T31" fmla="*/ 1285 h 3513"/>
              <a:gd name="T32" fmla="*/ 2421 w 3513"/>
              <a:gd name="T33" fmla="*/ 1102 h 3513"/>
              <a:gd name="T34" fmla="*/ 2275 w 3513"/>
              <a:gd name="T35" fmla="*/ 972 h 3513"/>
              <a:gd name="T36" fmla="*/ 2097 w 3513"/>
              <a:gd name="T37" fmla="*/ 964 h 3513"/>
              <a:gd name="T38" fmla="*/ 867 w 3513"/>
              <a:gd name="T39" fmla="*/ 2162 h 3513"/>
              <a:gd name="T40" fmla="*/ 782 w 3513"/>
              <a:gd name="T41" fmla="*/ 2339 h 3513"/>
              <a:gd name="T42" fmla="*/ 807 w 3513"/>
              <a:gd name="T43" fmla="*/ 2546 h 3513"/>
              <a:gd name="T44" fmla="*/ 941 w 3513"/>
              <a:gd name="T45" fmla="*/ 2724 h 3513"/>
              <a:gd name="T46" fmla="*/ 1155 w 3513"/>
              <a:gd name="T47" fmla="*/ 2815 h 3513"/>
              <a:gd name="T48" fmla="*/ 1366 w 3513"/>
              <a:gd name="T49" fmla="*/ 2777 h 3513"/>
              <a:gd name="T50" fmla="*/ 1446 w 3513"/>
              <a:gd name="T51" fmla="*/ 2719 h 3513"/>
              <a:gd name="T52" fmla="*/ 2683 w 3513"/>
              <a:gd name="T53" fmla="*/ 1448 h 3513"/>
              <a:gd name="T54" fmla="*/ 2727 w 3513"/>
              <a:gd name="T55" fmla="*/ 1210 h 3513"/>
              <a:gd name="T56" fmla="*/ 2636 w 3513"/>
              <a:gd name="T57" fmla="*/ 943 h 3513"/>
              <a:gd name="T58" fmla="*/ 2435 w 3513"/>
              <a:gd name="T59" fmla="*/ 757 h 3513"/>
              <a:gd name="T60" fmla="*/ 2197 w 3513"/>
              <a:gd name="T61" fmla="*/ 687 h 3513"/>
              <a:gd name="T62" fmla="*/ 2073 w 3513"/>
              <a:gd name="T63" fmla="*/ 29 h 3513"/>
              <a:gd name="T64" fmla="*/ 2555 w 3513"/>
              <a:gd name="T65" fmla="*/ 192 h 3513"/>
              <a:gd name="T66" fmla="*/ 2963 w 3513"/>
              <a:gd name="T67" fmla="*/ 480 h 3513"/>
              <a:gd name="T68" fmla="*/ 3273 w 3513"/>
              <a:gd name="T69" fmla="*/ 870 h 3513"/>
              <a:gd name="T70" fmla="*/ 3463 w 3513"/>
              <a:gd name="T71" fmla="*/ 1339 h 3513"/>
              <a:gd name="T72" fmla="*/ 3510 w 3513"/>
              <a:gd name="T73" fmla="*/ 1863 h 3513"/>
              <a:gd name="T74" fmla="*/ 3403 w 3513"/>
              <a:gd name="T75" fmla="*/ 2370 h 3513"/>
              <a:gd name="T76" fmla="*/ 3162 w 3513"/>
              <a:gd name="T77" fmla="*/ 2810 h 3513"/>
              <a:gd name="T78" fmla="*/ 2810 w 3513"/>
              <a:gd name="T79" fmla="*/ 3162 h 3513"/>
              <a:gd name="T80" fmla="*/ 2370 w 3513"/>
              <a:gd name="T81" fmla="*/ 3403 h 3513"/>
              <a:gd name="T82" fmla="*/ 1863 w 3513"/>
              <a:gd name="T83" fmla="*/ 3510 h 3513"/>
              <a:gd name="T84" fmla="*/ 1339 w 3513"/>
              <a:gd name="T85" fmla="*/ 3463 h 3513"/>
              <a:gd name="T86" fmla="*/ 870 w 3513"/>
              <a:gd name="T87" fmla="*/ 3273 h 3513"/>
              <a:gd name="T88" fmla="*/ 480 w 3513"/>
              <a:gd name="T89" fmla="*/ 2963 h 3513"/>
              <a:gd name="T90" fmla="*/ 192 w 3513"/>
              <a:gd name="T91" fmla="*/ 2555 h 3513"/>
              <a:gd name="T92" fmla="*/ 29 w 3513"/>
              <a:gd name="T93" fmla="*/ 2073 h 3513"/>
              <a:gd name="T94" fmla="*/ 13 w 3513"/>
              <a:gd name="T95" fmla="*/ 1545 h 3513"/>
              <a:gd name="T96" fmla="*/ 148 w 3513"/>
              <a:gd name="T97" fmla="*/ 1050 h 3513"/>
              <a:gd name="T98" fmla="*/ 413 w 3513"/>
              <a:gd name="T99" fmla="*/ 625 h 3513"/>
              <a:gd name="T100" fmla="*/ 785 w 3513"/>
              <a:gd name="T101" fmla="*/ 293 h 3513"/>
              <a:gd name="T102" fmla="*/ 1240 w 3513"/>
              <a:gd name="T103" fmla="*/ 77 h 3513"/>
              <a:gd name="T104" fmla="*/ 1755 w 3513"/>
              <a:gd name="T105" fmla="*/ 0 h 3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3" h="3513">
                <a:moveTo>
                  <a:pt x="2149" y="686"/>
                </a:moveTo>
                <a:lnTo>
                  <a:pt x="2101" y="690"/>
                </a:lnTo>
                <a:lnTo>
                  <a:pt x="2055" y="699"/>
                </a:lnTo>
                <a:lnTo>
                  <a:pt x="2010" y="713"/>
                </a:lnTo>
                <a:lnTo>
                  <a:pt x="1966" y="731"/>
                </a:lnTo>
                <a:lnTo>
                  <a:pt x="1925" y="754"/>
                </a:lnTo>
                <a:lnTo>
                  <a:pt x="1885" y="781"/>
                </a:lnTo>
                <a:lnTo>
                  <a:pt x="1849" y="814"/>
                </a:lnTo>
                <a:lnTo>
                  <a:pt x="894" y="1769"/>
                </a:lnTo>
                <a:lnTo>
                  <a:pt x="1023" y="1898"/>
                </a:lnTo>
                <a:lnTo>
                  <a:pt x="1978" y="943"/>
                </a:lnTo>
                <a:lnTo>
                  <a:pt x="2007" y="919"/>
                </a:lnTo>
                <a:lnTo>
                  <a:pt x="2036" y="900"/>
                </a:lnTo>
                <a:lnTo>
                  <a:pt x="2069" y="885"/>
                </a:lnTo>
                <a:lnTo>
                  <a:pt x="2105" y="874"/>
                </a:lnTo>
                <a:lnTo>
                  <a:pt x="2141" y="869"/>
                </a:lnTo>
                <a:lnTo>
                  <a:pt x="2178" y="868"/>
                </a:lnTo>
                <a:lnTo>
                  <a:pt x="2216" y="871"/>
                </a:lnTo>
                <a:lnTo>
                  <a:pt x="2255" y="878"/>
                </a:lnTo>
                <a:lnTo>
                  <a:pt x="2292" y="890"/>
                </a:lnTo>
                <a:lnTo>
                  <a:pt x="2329" y="907"/>
                </a:lnTo>
                <a:lnTo>
                  <a:pt x="2365" y="927"/>
                </a:lnTo>
                <a:lnTo>
                  <a:pt x="2399" y="953"/>
                </a:lnTo>
                <a:lnTo>
                  <a:pt x="2432" y="982"/>
                </a:lnTo>
                <a:lnTo>
                  <a:pt x="2463" y="1017"/>
                </a:lnTo>
                <a:lnTo>
                  <a:pt x="2490" y="1055"/>
                </a:lnTo>
                <a:lnTo>
                  <a:pt x="2512" y="1094"/>
                </a:lnTo>
                <a:lnTo>
                  <a:pt x="2528" y="1136"/>
                </a:lnTo>
                <a:lnTo>
                  <a:pt x="2540" y="1178"/>
                </a:lnTo>
                <a:lnTo>
                  <a:pt x="2545" y="1222"/>
                </a:lnTo>
                <a:lnTo>
                  <a:pt x="2545" y="1264"/>
                </a:lnTo>
                <a:lnTo>
                  <a:pt x="2541" y="1303"/>
                </a:lnTo>
                <a:lnTo>
                  <a:pt x="2530" y="1340"/>
                </a:lnTo>
                <a:lnTo>
                  <a:pt x="2516" y="1375"/>
                </a:lnTo>
                <a:lnTo>
                  <a:pt x="2495" y="1407"/>
                </a:lnTo>
                <a:lnTo>
                  <a:pt x="2471" y="1436"/>
                </a:lnTo>
                <a:lnTo>
                  <a:pt x="1316" y="2590"/>
                </a:lnTo>
                <a:lnTo>
                  <a:pt x="1293" y="2609"/>
                </a:lnTo>
                <a:lnTo>
                  <a:pt x="1268" y="2622"/>
                </a:lnTo>
                <a:lnTo>
                  <a:pt x="1240" y="2632"/>
                </a:lnTo>
                <a:lnTo>
                  <a:pt x="1210" y="2636"/>
                </a:lnTo>
                <a:lnTo>
                  <a:pt x="1181" y="2635"/>
                </a:lnTo>
                <a:lnTo>
                  <a:pt x="1150" y="2629"/>
                </a:lnTo>
                <a:lnTo>
                  <a:pt x="1119" y="2620"/>
                </a:lnTo>
                <a:lnTo>
                  <a:pt x="1088" y="2605"/>
                </a:lnTo>
                <a:lnTo>
                  <a:pt x="1060" y="2586"/>
                </a:lnTo>
                <a:lnTo>
                  <a:pt x="1033" y="2562"/>
                </a:lnTo>
                <a:lnTo>
                  <a:pt x="1009" y="2536"/>
                </a:lnTo>
                <a:lnTo>
                  <a:pt x="990" y="2506"/>
                </a:lnTo>
                <a:lnTo>
                  <a:pt x="975" y="2475"/>
                </a:lnTo>
                <a:lnTo>
                  <a:pt x="966" y="2442"/>
                </a:lnTo>
                <a:lnTo>
                  <a:pt x="960" y="2409"/>
                </a:lnTo>
                <a:lnTo>
                  <a:pt x="960" y="2379"/>
                </a:lnTo>
                <a:lnTo>
                  <a:pt x="966" y="2351"/>
                </a:lnTo>
                <a:lnTo>
                  <a:pt x="975" y="2324"/>
                </a:lnTo>
                <a:lnTo>
                  <a:pt x="988" y="2300"/>
                </a:lnTo>
                <a:lnTo>
                  <a:pt x="1006" y="2279"/>
                </a:lnTo>
                <a:lnTo>
                  <a:pt x="1006" y="2279"/>
                </a:lnTo>
                <a:lnTo>
                  <a:pt x="2135" y="1150"/>
                </a:lnTo>
                <a:lnTo>
                  <a:pt x="2147" y="1141"/>
                </a:lnTo>
                <a:lnTo>
                  <a:pt x="2161" y="1136"/>
                </a:lnTo>
                <a:lnTo>
                  <a:pt x="2177" y="1135"/>
                </a:lnTo>
                <a:lnTo>
                  <a:pt x="2194" y="1137"/>
                </a:lnTo>
                <a:lnTo>
                  <a:pt x="2211" y="1143"/>
                </a:lnTo>
                <a:lnTo>
                  <a:pt x="2227" y="1152"/>
                </a:lnTo>
                <a:lnTo>
                  <a:pt x="2242" y="1165"/>
                </a:lnTo>
                <a:lnTo>
                  <a:pt x="2258" y="1185"/>
                </a:lnTo>
                <a:lnTo>
                  <a:pt x="2269" y="1206"/>
                </a:lnTo>
                <a:lnTo>
                  <a:pt x="2273" y="1228"/>
                </a:lnTo>
                <a:lnTo>
                  <a:pt x="2273" y="1238"/>
                </a:lnTo>
                <a:lnTo>
                  <a:pt x="2271" y="1250"/>
                </a:lnTo>
                <a:lnTo>
                  <a:pt x="2266" y="1261"/>
                </a:lnTo>
                <a:lnTo>
                  <a:pt x="2258" y="1272"/>
                </a:lnTo>
                <a:lnTo>
                  <a:pt x="1330" y="2201"/>
                </a:lnTo>
                <a:lnTo>
                  <a:pt x="1458" y="2330"/>
                </a:lnTo>
                <a:lnTo>
                  <a:pt x="2387" y="1401"/>
                </a:lnTo>
                <a:lnTo>
                  <a:pt x="2409" y="1375"/>
                </a:lnTo>
                <a:lnTo>
                  <a:pt x="2427" y="1348"/>
                </a:lnTo>
                <a:lnTo>
                  <a:pt x="2440" y="1317"/>
                </a:lnTo>
                <a:lnTo>
                  <a:pt x="2450" y="1285"/>
                </a:lnTo>
                <a:lnTo>
                  <a:pt x="2455" y="1251"/>
                </a:lnTo>
                <a:lnTo>
                  <a:pt x="2455" y="1216"/>
                </a:lnTo>
                <a:lnTo>
                  <a:pt x="2450" y="1176"/>
                </a:lnTo>
                <a:lnTo>
                  <a:pt x="2438" y="1138"/>
                </a:lnTo>
                <a:lnTo>
                  <a:pt x="2421" y="1102"/>
                </a:lnTo>
                <a:lnTo>
                  <a:pt x="2398" y="1068"/>
                </a:lnTo>
                <a:lnTo>
                  <a:pt x="2372" y="1036"/>
                </a:lnTo>
                <a:lnTo>
                  <a:pt x="2341" y="1010"/>
                </a:lnTo>
                <a:lnTo>
                  <a:pt x="2309" y="989"/>
                </a:lnTo>
                <a:lnTo>
                  <a:pt x="2275" y="972"/>
                </a:lnTo>
                <a:lnTo>
                  <a:pt x="2240" y="960"/>
                </a:lnTo>
                <a:lnTo>
                  <a:pt x="2204" y="954"/>
                </a:lnTo>
                <a:lnTo>
                  <a:pt x="2167" y="953"/>
                </a:lnTo>
                <a:lnTo>
                  <a:pt x="2132" y="956"/>
                </a:lnTo>
                <a:lnTo>
                  <a:pt x="2097" y="964"/>
                </a:lnTo>
                <a:lnTo>
                  <a:pt x="2065" y="978"/>
                </a:lnTo>
                <a:lnTo>
                  <a:pt x="2034" y="996"/>
                </a:lnTo>
                <a:lnTo>
                  <a:pt x="2007" y="1021"/>
                </a:lnTo>
                <a:lnTo>
                  <a:pt x="865" y="2161"/>
                </a:lnTo>
                <a:lnTo>
                  <a:pt x="867" y="2162"/>
                </a:lnTo>
                <a:lnTo>
                  <a:pt x="841" y="2193"/>
                </a:lnTo>
                <a:lnTo>
                  <a:pt x="821" y="2226"/>
                </a:lnTo>
                <a:lnTo>
                  <a:pt x="804" y="2262"/>
                </a:lnTo>
                <a:lnTo>
                  <a:pt x="791" y="2299"/>
                </a:lnTo>
                <a:lnTo>
                  <a:pt x="782" y="2339"/>
                </a:lnTo>
                <a:lnTo>
                  <a:pt x="778" y="2379"/>
                </a:lnTo>
                <a:lnTo>
                  <a:pt x="778" y="2421"/>
                </a:lnTo>
                <a:lnTo>
                  <a:pt x="784" y="2463"/>
                </a:lnTo>
                <a:lnTo>
                  <a:pt x="793" y="2505"/>
                </a:lnTo>
                <a:lnTo>
                  <a:pt x="807" y="2546"/>
                </a:lnTo>
                <a:lnTo>
                  <a:pt x="826" y="2585"/>
                </a:lnTo>
                <a:lnTo>
                  <a:pt x="847" y="2623"/>
                </a:lnTo>
                <a:lnTo>
                  <a:pt x="874" y="2658"/>
                </a:lnTo>
                <a:lnTo>
                  <a:pt x="904" y="2691"/>
                </a:lnTo>
                <a:lnTo>
                  <a:pt x="941" y="2724"/>
                </a:lnTo>
                <a:lnTo>
                  <a:pt x="982" y="2753"/>
                </a:lnTo>
                <a:lnTo>
                  <a:pt x="1023" y="2776"/>
                </a:lnTo>
                <a:lnTo>
                  <a:pt x="1066" y="2794"/>
                </a:lnTo>
                <a:lnTo>
                  <a:pt x="1110" y="2807"/>
                </a:lnTo>
                <a:lnTo>
                  <a:pt x="1155" y="2815"/>
                </a:lnTo>
                <a:lnTo>
                  <a:pt x="1200" y="2818"/>
                </a:lnTo>
                <a:lnTo>
                  <a:pt x="1243" y="2815"/>
                </a:lnTo>
                <a:lnTo>
                  <a:pt x="1286" y="2807"/>
                </a:lnTo>
                <a:lnTo>
                  <a:pt x="1326" y="2794"/>
                </a:lnTo>
                <a:lnTo>
                  <a:pt x="1366" y="2777"/>
                </a:lnTo>
                <a:lnTo>
                  <a:pt x="1403" y="2754"/>
                </a:lnTo>
                <a:lnTo>
                  <a:pt x="1437" y="2726"/>
                </a:lnTo>
                <a:lnTo>
                  <a:pt x="1437" y="2726"/>
                </a:lnTo>
                <a:lnTo>
                  <a:pt x="1445" y="2720"/>
                </a:lnTo>
                <a:lnTo>
                  <a:pt x="1446" y="2719"/>
                </a:lnTo>
                <a:lnTo>
                  <a:pt x="1446" y="2719"/>
                </a:lnTo>
                <a:lnTo>
                  <a:pt x="2600" y="1565"/>
                </a:lnTo>
                <a:lnTo>
                  <a:pt x="2632" y="1529"/>
                </a:lnTo>
                <a:lnTo>
                  <a:pt x="2659" y="1489"/>
                </a:lnTo>
                <a:lnTo>
                  <a:pt x="2683" y="1448"/>
                </a:lnTo>
                <a:lnTo>
                  <a:pt x="2701" y="1404"/>
                </a:lnTo>
                <a:lnTo>
                  <a:pt x="2716" y="1358"/>
                </a:lnTo>
                <a:lnTo>
                  <a:pt x="2724" y="1310"/>
                </a:lnTo>
                <a:lnTo>
                  <a:pt x="2728" y="1261"/>
                </a:lnTo>
                <a:lnTo>
                  <a:pt x="2727" y="1210"/>
                </a:lnTo>
                <a:lnTo>
                  <a:pt x="2721" y="1154"/>
                </a:lnTo>
                <a:lnTo>
                  <a:pt x="2708" y="1099"/>
                </a:lnTo>
                <a:lnTo>
                  <a:pt x="2689" y="1045"/>
                </a:lnTo>
                <a:lnTo>
                  <a:pt x="2666" y="993"/>
                </a:lnTo>
                <a:lnTo>
                  <a:pt x="2636" y="943"/>
                </a:lnTo>
                <a:lnTo>
                  <a:pt x="2601" y="896"/>
                </a:lnTo>
                <a:lnTo>
                  <a:pt x="2561" y="853"/>
                </a:lnTo>
                <a:lnTo>
                  <a:pt x="2521" y="817"/>
                </a:lnTo>
                <a:lnTo>
                  <a:pt x="2478" y="785"/>
                </a:lnTo>
                <a:lnTo>
                  <a:pt x="2435" y="757"/>
                </a:lnTo>
                <a:lnTo>
                  <a:pt x="2389" y="733"/>
                </a:lnTo>
                <a:lnTo>
                  <a:pt x="2342" y="714"/>
                </a:lnTo>
                <a:lnTo>
                  <a:pt x="2294" y="700"/>
                </a:lnTo>
                <a:lnTo>
                  <a:pt x="2245" y="691"/>
                </a:lnTo>
                <a:lnTo>
                  <a:pt x="2197" y="687"/>
                </a:lnTo>
                <a:lnTo>
                  <a:pt x="2149" y="686"/>
                </a:lnTo>
                <a:close/>
                <a:moveTo>
                  <a:pt x="1755" y="0"/>
                </a:moveTo>
                <a:lnTo>
                  <a:pt x="1863" y="3"/>
                </a:lnTo>
                <a:lnTo>
                  <a:pt x="1968" y="13"/>
                </a:lnTo>
                <a:lnTo>
                  <a:pt x="2073" y="29"/>
                </a:lnTo>
                <a:lnTo>
                  <a:pt x="2174" y="50"/>
                </a:lnTo>
                <a:lnTo>
                  <a:pt x="2273" y="77"/>
                </a:lnTo>
                <a:lnTo>
                  <a:pt x="2370" y="110"/>
                </a:lnTo>
                <a:lnTo>
                  <a:pt x="2463" y="148"/>
                </a:lnTo>
                <a:lnTo>
                  <a:pt x="2555" y="192"/>
                </a:lnTo>
                <a:lnTo>
                  <a:pt x="2643" y="240"/>
                </a:lnTo>
                <a:lnTo>
                  <a:pt x="2728" y="293"/>
                </a:lnTo>
                <a:lnTo>
                  <a:pt x="2810" y="351"/>
                </a:lnTo>
                <a:lnTo>
                  <a:pt x="2888" y="413"/>
                </a:lnTo>
                <a:lnTo>
                  <a:pt x="2963" y="480"/>
                </a:lnTo>
                <a:lnTo>
                  <a:pt x="3033" y="550"/>
                </a:lnTo>
                <a:lnTo>
                  <a:pt x="3100" y="625"/>
                </a:lnTo>
                <a:lnTo>
                  <a:pt x="3162" y="703"/>
                </a:lnTo>
                <a:lnTo>
                  <a:pt x="3220" y="785"/>
                </a:lnTo>
                <a:lnTo>
                  <a:pt x="3273" y="870"/>
                </a:lnTo>
                <a:lnTo>
                  <a:pt x="3321" y="958"/>
                </a:lnTo>
                <a:lnTo>
                  <a:pt x="3365" y="1050"/>
                </a:lnTo>
                <a:lnTo>
                  <a:pt x="3403" y="1143"/>
                </a:lnTo>
                <a:lnTo>
                  <a:pt x="3436" y="1240"/>
                </a:lnTo>
                <a:lnTo>
                  <a:pt x="3463" y="1339"/>
                </a:lnTo>
                <a:lnTo>
                  <a:pt x="3484" y="1440"/>
                </a:lnTo>
                <a:lnTo>
                  <a:pt x="3500" y="1545"/>
                </a:lnTo>
                <a:lnTo>
                  <a:pt x="3510" y="1649"/>
                </a:lnTo>
                <a:lnTo>
                  <a:pt x="3513" y="1755"/>
                </a:lnTo>
                <a:lnTo>
                  <a:pt x="3510" y="1863"/>
                </a:lnTo>
                <a:lnTo>
                  <a:pt x="3500" y="1968"/>
                </a:lnTo>
                <a:lnTo>
                  <a:pt x="3484" y="2073"/>
                </a:lnTo>
                <a:lnTo>
                  <a:pt x="3463" y="2174"/>
                </a:lnTo>
                <a:lnTo>
                  <a:pt x="3436" y="2273"/>
                </a:lnTo>
                <a:lnTo>
                  <a:pt x="3403" y="2370"/>
                </a:lnTo>
                <a:lnTo>
                  <a:pt x="3365" y="2463"/>
                </a:lnTo>
                <a:lnTo>
                  <a:pt x="3321" y="2555"/>
                </a:lnTo>
                <a:lnTo>
                  <a:pt x="3273" y="2643"/>
                </a:lnTo>
                <a:lnTo>
                  <a:pt x="3220" y="2728"/>
                </a:lnTo>
                <a:lnTo>
                  <a:pt x="3162" y="2810"/>
                </a:lnTo>
                <a:lnTo>
                  <a:pt x="3100" y="2888"/>
                </a:lnTo>
                <a:lnTo>
                  <a:pt x="3033" y="2963"/>
                </a:lnTo>
                <a:lnTo>
                  <a:pt x="2963" y="3033"/>
                </a:lnTo>
                <a:lnTo>
                  <a:pt x="2888" y="3100"/>
                </a:lnTo>
                <a:lnTo>
                  <a:pt x="2810" y="3162"/>
                </a:lnTo>
                <a:lnTo>
                  <a:pt x="2728" y="3220"/>
                </a:lnTo>
                <a:lnTo>
                  <a:pt x="2643" y="3273"/>
                </a:lnTo>
                <a:lnTo>
                  <a:pt x="2555" y="3321"/>
                </a:lnTo>
                <a:lnTo>
                  <a:pt x="2463" y="3365"/>
                </a:lnTo>
                <a:lnTo>
                  <a:pt x="2370" y="3403"/>
                </a:lnTo>
                <a:lnTo>
                  <a:pt x="2273" y="3436"/>
                </a:lnTo>
                <a:lnTo>
                  <a:pt x="2174" y="3463"/>
                </a:lnTo>
                <a:lnTo>
                  <a:pt x="2073" y="3484"/>
                </a:lnTo>
                <a:lnTo>
                  <a:pt x="1968" y="3500"/>
                </a:lnTo>
                <a:lnTo>
                  <a:pt x="1863" y="3510"/>
                </a:lnTo>
                <a:lnTo>
                  <a:pt x="1755" y="3513"/>
                </a:lnTo>
                <a:lnTo>
                  <a:pt x="1649" y="3510"/>
                </a:lnTo>
                <a:lnTo>
                  <a:pt x="1545" y="3500"/>
                </a:lnTo>
                <a:lnTo>
                  <a:pt x="1440" y="3484"/>
                </a:lnTo>
                <a:lnTo>
                  <a:pt x="1339" y="3463"/>
                </a:lnTo>
                <a:lnTo>
                  <a:pt x="1240" y="3436"/>
                </a:lnTo>
                <a:lnTo>
                  <a:pt x="1143" y="3403"/>
                </a:lnTo>
                <a:lnTo>
                  <a:pt x="1050" y="3365"/>
                </a:lnTo>
                <a:lnTo>
                  <a:pt x="958" y="3321"/>
                </a:lnTo>
                <a:lnTo>
                  <a:pt x="870" y="3273"/>
                </a:lnTo>
                <a:lnTo>
                  <a:pt x="785" y="3220"/>
                </a:lnTo>
                <a:lnTo>
                  <a:pt x="703" y="3162"/>
                </a:lnTo>
                <a:lnTo>
                  <a:pt x="625" y="3100"/>
                </a:lnTo>
                <a:lnTo>
                  <a:pt x="550" y="3033"/>
                </a:lnTo>
                <a:lnTo>
                  <a:pt x="480" y="2963"/>
                </a:lnTo>
                <a:lnTo>
                  <a:pt x="413" y="2888"/>
                </a:lnTo>
                <a:lnTo>
                  <a:pt x="351" y="2810"/>
                </a:lnTo>
                <a:lnTo>
                  <a:pt x="293" y="2728"/>
                </a:lnTo>
                <a:lnTo>
                  <a:pt x="240" y="2643"/>
                </a:lnTo>
                <a:lnTo>
                  <a:pt x="192" y="2555"/>
                </a:lnTo>
                <a:lnTo>
                  <a:pt x="148" y="2463"/>
                </a:lnTo>
                <a:lnTo>
                  <a:pt x="110" y="2370"/>
                </a:lnTo>
                <a:lnTo>
                  <a:pt x="77" y="2273"/>
                </a:lnTo>
                <a:lnTo>
                  <a:pt x="50" y="2174"/>
                </a:lnTo>
                <a:lnTo>
                  <a:pt x="29" y="2073"/>
                </a:lnTo>
                <a:lnTo>
                  <a:pt x="13" y="1968"/>
                </a:lnTo>
                <a:lnTo>
                  <a:pt x="3" y="1863"/>
                </a:lnTo>
                <a:lnTo>
                  <a:pt x="0" y="1755"/>
                </a:lnTo>
                <a:lnTo>
                  <a:pt x="3" y="1649"/>
                </a:lnTo>
                <a:lnTo>
                  <a:pt x="13" y="1545"/>
                </a:lnTo>
                <a:lnTo>
                  <a:pt x="29" y="1440"/>
                </a:lnTo>
                <a:lnTo>
                  <a:pt x="50" y="1339"/>
                </a:lnTo>
                <a:lnTo>
                  <a:pt x="77" y="1240"/>
                </a:lnTo>
                <a:lnTo>
                  <a:pt x="110" y="1143"/>
                </a:lnTo>
                <a:lnTo>
                  <a:pt x="148" y="1050"/>
                </a:lnTo>
                <a:lnTo>
                  <a:pt x="192" y="958"/>
                </a:lnTo>
                <a:lnTo>
                  <a:pt x="240" y="870"/>
                </a:lnTo>
                <a:lnTo>
                  <a:pt x="293" y="785"/>
                </a:lnTo>
                <a:lnTo>
                  <a:pt x="351" y="703"/>
                </a:lnTo>
                <a:lnTo>
                  <a:pt x="413" y="625"/>
                </a:lnTo>
                <a:lnTo>
                  <a:pt x="480" y="550"/>
                </a:lnTo>
                <a:lnTo>
                  <a:pt x="550" y="480"/>
                </a:lnTo>
                <a:lnTo>
                  <a:pt x="625" y="413"/>
                </a:lnTo>
                <a:lnTo>
                  <a:pt x="703" y="351"/>
                </a:lnTo>
                <a:lnTo>
                  <a:pt x="785" y="293"/>
                </a:lnTo>
                <a:lnTo>
                  <a:pt x="870" y="240"/>
                </a:lnTo>
                <a:lnTo>
                  <a:pt x="958" y="192"/>
                </a:lnTo>
                <a:lnTo>
                  <a:pt x="1050" y="148"/>
                </a:lnTo>
                <a:lnTo>
                  <a:pt x="1143" y="110"/>
                </a:lnTo>
                <a:lnTo>
                  <a:pt x="1240" y="77"/>
                </a:lnTo>
                <a:lnTo>
                  <a:pt x="1339" y="50"/>
                </a:lnTo>
                <a:lnTo>
                  <a:pt x="1440" y="29"/>
                </a:lnTo>
                <a:lnTo>
                  <a:pt x="1545" y="13"/>
                </a:lnTo>
                <a:lnTo>
                  <a:pt x="1649" y="3"/>
                </a:lnTo>
                <a:lnTo>
                  <a:pt x="175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 name="Freeform 116"/>
          <p:cNvSpPr>
            <a:spLocks/>
          </p:cNvSpPr>
          <p:nvPr/>
        </p:nvSpPr>
        <p:spPr bwMode="auto">
          <a:xfrm>
            <a:off x="1374955" y="431681"/>
            <a:ext cx="227092" cy="199977"/>
          </a:xfrm>
          <a:custGeom>
            <a:avLst/>
            <a:gdLst>
              <a:gd name="T0" fmla="*/ 1272 w 4019"/>
              <a:gd name="T1" fmla="*/ 446 h 3537"/>
              <a:gd name="T2" fmla="*/ 1751 w 4019"/>
              <a:gd name="T3" fmla="*/ 406 h 3537"/>
              <a:gd name="T4" fmla="*/ 2093 w 4019"/>
              <a:gd name="T5" fmla="*/ 479 h 3537"/>
              <a:gd name="T6" fmla="*/ 3354 w 4019"/>
              <a:gd name="T7" fmla="*/ 581 h 3537"/>
              <a:gd name="T8" fmla="*/ 2479 w 4019"/>
              <a:gd name="T9" fmla="*/ 669 h 3537"/>
              <a:gd name="T10" fmla="*/ 2779 w 4019"/>
              <a:gd name="T11" fmla="*/ 926 h 3537"/>
              <a:gd name="T12" fmla="*/ 2804 w 4019"/>
              <a:gd name="T13" fmla="*/ 1139 h 3537"/>
              <a:gd name="T14" fmla="*/ 2880 w 4019"/>
              <a:gd name="T15" fmla="*/ 1500 h 3537"/>
              <a:gd name="T16" fmla="*/ 2790 w 4019"/>
              <a:gd name="T17" fmla="*/ 1682 h 3537"/>
              <a:gd name="T18" fmla="*/ 2596 w 4019"/>
              <a:gd name="T19" fmla="*/ 1670 h 3537"/>
              <a:gd name="T20" fmla="*/ 2377 w 4019"/>
              <a:gd name="T21" fmla="*/ 1368 h 3537"/>
              <a:gd name="T22" fmla="*/ 2268 w 4019"/>
              <a:gd name="T23" fmla="*/ 1148 h 3537"/>
              <a:gd name="T24" fmla="*/ 451 w 4019"/>
              <a:gd name="T25" fmla="*/ 2201 h 3537"/>
              <a:gd name="T26" fmla="*/ 398 w 4019"/>
              <a:gd name="T27" fmla="*/ 2402 h 3537"/>
              <a:gd name="T28" fmla="*/ 587 w 4019"/>
              <a:gd name="T29" fmla="*/ 2487 h 3537"/>
              <a:gd name="T30" fmla="*/ 1638 w 4019"/>
              <a:gd name="T31" fmla="*/ 1780 h 3537"/>
              <a:gd name="T32" fmla="*/ 1735 w 4019"/>
              <a:gd name="T33" fmla="*/ 1880 h 3537"/>
              <a:gd name="T34" fmla="*/ 771 w 4019"/>
              <a:gd name="T35" fmla="*/ 2603 h 3537"/>
              <a:gd name="T36" fmla="*/ 856 w 4019"/>
              <a:gd name="T37" fmla="*/ 2784 h 3537"/>
              <a:gd name="T38" fmla="*/ 1072 w 4019"/>
              <a:gd name="T39" fmla="*/ 2750 h 3537"/>
              <a:gd name="T40" fmla="*/ 1902 w 4019"/>
              <a:gd name="T41" fmla="*/ 2166 h 3537"/>
              <a:gd name="T42" fmla="*/ 1971 w 4019"/>
              <a:gd name="T43" fmla="*/ 2283 h 3537"/>
              <a:gd name="T44" fmla="*/ 1135 w 4019"/>
              <a:gd name="T45" fmla="*/ 2963 h 3537"/>
              <a:gd name="T46" fmla="*/ 1246 w 4019"/>
              <a:gd name="T47" fmla="*/ 3128 h 3537"/>
              <a:gd name="T48" fmla="*/ 2053 w 4019"/>
              <a:gd name="T49" fmla="*/ 2639 h 3537"/>
              <a:gd name="T50" fmla="*/ 2148 w 4019"/>
              <a:gd name="T51" fmla="*/ 2739 h 3537"/>
              <a:gd name="T52" fmla="*/ 1674 w 4019"/>
              <a:gd name="T53" fmla="*/ 3155 h 3537"/>
              <a:gd name="T54" fmla="*/ 1772 w 4019"/>
              <a:gd name="T55" fmla="*/ 3291 h 3537"/>
              <a:gd name="T56" fmla="*/ 1919 w 4019"/>
              <a:gd name="T57" fmla="*/ 3150 h 3537"/>
              <a:gd name="T58" fmla="*/ 2148 w 4019"/>
              <a:gd name="T59" fmla="*/ 3039 h 3537"/>
              <a:gd name="T60" fmla="*/ 2317 w 4019"/>
              <a:gd name="T61" fmla="*/ 2787 h 3537"/>
              <a:gd name="T62" fmla="*/ 2581 w 4019"/>
              <a:gd name="T63" fmla="*/ 2755 h 3537"/>
              <a:gd name="T64" fmla="*/ 2679 w 4019"/>
              <a:gd name="T65" fmla="*/ 2524 h 3537"/>
              <a:gd name="T66" fmla="*/ 2944 w 4019"/>
              <a:gd name="T67" fmla="*/ 2527 h 3537"/>
              <a:gd name="T68" fmla="*/ 2913 w 4019"/>
              <a:gd name="T69" fmla="*/ 2297 h 3537"/>
              <a:gd name="T70" fmla="*/ 3143 w 4019"/>
              <a:gd name="T71" fmla="*/ 2130 h 3537"/>
              <a:gd name="T72" fmla="*/ 3680 w 4019"/>
              <a:gd name="T73" fmla="*/ 1780 h 3537"/>
              <a:gd name="T74" fmla="*/ 3768 w 4019"/>
              <a:gd name="T75" fmla="*/ 1921 h 3537"/>
              <a:gd name="T76" fmla="*/ 3566 w 4019"/>
              <a:gd name="T77" fmla="*/ 2638 h 3537"/>
              <a:gd name="T78" fmla="*/ 3395 w 4019"/>
              <a:gd name="T79" fmla="*/ 2870 h 3537"/>
              <a:gd name="T80" fmla="*/ 3170 w 4019"/>
              <a:gd name="T81" fmla="*/ 2849 h 3537"/>
              <a:gd name="T82" fmla="*/ 3084 w 4019"/>
              <a:gd name="T83" fmla="*/ 3105 h 3537"/>
              <a:gd name="T84" fmla="*/ 2837 w 4019"/>
              <a:gd name="T85" fmla="*/ 3119 h 3537"/>
              <a:gd name="T86" fmla="*/ 2754 w 4019"/>
              <a:gd name="T87" fmla="*/ 3259 h 3537"/>
              <a:gd name="T88" fmla="*/ 2512 w 4019"/>
              <a:gd name="T89" fmla="*/ 3356 h 3537"/>
              <a:gd name="T90" fmla="*/ 2378 w 4019"/>
              <a:gd name="T91" fmla="*/ 3315 h 3537"/>
              <a:gd name="T92" fmla="*/ 2229 w 4019"/>
              <a:gd name="T93" fmla="*/ 3529 h 3537"/>
              <a:gd name="T94" fmla="*/ 1994 w 4019"/>
              <a:gd name="T95" fmla="*/ 3449 h 3537"/>
              <a:gd name="T96" fmla="*/ 1748 w 4019"/>
              <a:gd name="T97" fmla="*/ 3447 h 3537"/>
              <a:gd name="T98" fmla="*/ 1525 w 4019"/>
              <a:gd name="T99" fmla="*/ 3246 h 3537"/>
              <a:gd name="T100" fmla="*/ 1264 w 4019"/>
              <a:gd name="T101" fmla="*/ 3295 h 3537"/>
              <a:gd name="T102" fmla="*/ 1014 w 4019"/>
              <a:gd name="T103" fmla="*/ 3128 h 3537"/>
              <a:gd name="T104" fmla="*/ 869 w 4019"/>
              <a:gd name="T105" fmla="*/ 2944 h 3537"/>
              <a:gd name="T106" fmla="*/ 629 w 4019"/>
              <a:gd name="T107" fmla="*/ 2759 h 3537"/>
              <a:gd name="T108" fmla="*/ 446 w 4019"/>
              <a:gd name="T109" fmla="*/ 2635 h 3537"/>
              <a:gd name="T110" fmla="*/ 230 w 4019"/>
              <a:gd name="T111" fmla="*/ 2403 h 3537"/>
              <a:gd name="T112" fmla="*/ 323 w 4019"/>
              <a:gd name="T113" fmla="*/ 2101 h 3537"/>
              <a:gd name="T114" fmla="*/ 150 w 4019"/>
              <a:gd name="T115" fmla="*/ 1733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19" h="3537">
                <a:moveTo>
                  <a:pt x="0" y="0"/>
                </a:moveTo>
                <a:lnTo>
                  <a:pt x="899" y="412"/>
                </a:lnTo>
                <a:lnTo>
                  <a:pt x="959" y="436"/>
                </a:lnTo>
                <a:lnTo>
                  <a:pt x="1020" y="452"/>
                </a:lnTo>
                <a:lnTo>
                  <a:pt x="1083" y="462"/>
                </a:lnTo>
                <a:lnTo>
                  <a:pt x="1146" y="463"/>
                </a:lnTo>
                <a:lnTo>
                  <a:pt x="1210" y="458"/>
                </a:lnTo>
                <a:lnTo>
                  <a:pt x="1272" y="446"/>
                </a:lnTo>
                <a:lnTo>
                  <a:pt x="1318" y="434"/>
                </a:lnTo>
                <a:lnTo>
                  <a:pt x="1369" y="423"/>
                </a:lnTo>
                <a:lnTo>
                  <a:pt x="1424" y="414"/>
                </a:lnTo>
                <a:lnTo>
                  <a:pt x="1481" y="407"/>
                </a:lnTo>
                <a:lnTo>
                  <a:pt x="1543" y="403"/>
                </a:lnTo>
                <a:lnTo>
                  <a:pt x="1609" y="401"/>
                </a:lnTo>
                <a:lnTo>
                  <a:pt x="1677" y="402"/>
                </a:lnTo>
                <a:lnTo>
                  <a:pt x="1751" y="406"/>
                </a:lnTo>
                <a:lnTo>
                  <a:pt x="1826" y="414"/>
                </a:lnTo>
                <a:lnTo>
                  <a:pt x="1906" y="427"/>
                </a:lnTo>
                <a:lnTo>
                  <a:pt x="1989" y="444"/>
                </a:lnTo>
                <a:lnTo>
                  <a:pt x="2000" y="447"/>
                </a:lnTo>
                <a:lnTo>
                  <a:pt x="2017" y="453"/>
                </a:lnTo>
                <a:lnTo>
                  <a:pt x="2039" y="459"/>
                </a:lnTo>
                <a:lnTo>
                  <a:pt x="2065" y="468"/>
                </a:lnTo>
                <a:lnTo>
                  <a:pt x="2093" y="479"/>
                </a:lnTo>
                <a:lnTo>
                  <a:pt x="3084" y="490"/>
                </a:lnTo>
                <a:lnTo>
                  <a:pt x="3133" y="487"/>
                </a:lnTo>
                <a:lnTo>
                  <a:pt x="3181" y="478"/>
                </a:lnTo>
                <a:lnTo>
                  <a:pt x="3227" y="462"/>
                </a:lnTo>
                <a:lnTo>
                  <a:pt x="3271" y="440"/>
                </a:lnTo>
                <a:lnTo>
                  <a:pt x="4019" y="4"/>
                </a:lnTo>
                <a:lnTo>
                  <a:pt x="4019" y="188"/>
                </a:lnTo>
                <a:lnTo>
                  <a:pt x="3354" y="581"/>
                </a:lnTo>
                <a:lnTo>
                  <a:pt x="3311" y="604"/>
                </a:lnTo>
                <a:lnTo>
                  <a:pt x="3266" y="623"/>
                </a:lnTo>
                <a:lnTo>
                  <a:pt x="3218" y="635"/>
                </a:lnTo>
                <a:lnTo>
                  <a:pt x="3171" y="642"/>
                </a:lnTo>
                <a:lnTo>
                  <a:pt x="3122" y="645"/>
                </a:lnTo>
                <a:lnTo>
                  <a:pt x="2954" y="648"/>
                </a:lnTo>
                <a:lnTo>
                  <a:pt x="2425" y="640"/>
                </a:lnTo>
                <a:lnTo>
                  <a:pt x="2479" y="669"/>
                </a:lnTo>
                <a:lnTo>
                  <a:pt x="2530" y="698"/>
                </a:lnTo>
                <a:lnTo>
                  <a:pt x="2579" y="730"/>
                </a:lnTo>
                <a:lnTo>
                  <a:pt x="2624" y="761"/>
                </a:lnTo>
                <a:lnTo>
                  <a:pt x="2665" y="793"/>
                </a:lnTo>
                <a:lnTo>
                  <a:pt x="2703" y="826"/>
                </a:lnTo>
                <a:lnTo>
                  <a:pt x="2734" y="859"/>
                </a:lnTo>
                <a:lnTo>
                  <a:pt x="2759" y="893"/>
                </a:lnTo>
                <a:lnTo>
                  <a:pt x="2779" y="926"/>
                </a:lnTo>
                <a:lnTo>
                  <a:pt x="2779" y="930"/>
                </a:lnTo>
                <a:lnTo>
                  <a:pt x="2780" y="942"/>
                </a:lnTo>
                <a:lnTo>
                  <a:pt x="2782" y="961"/>
                </a:lnTo>
                <a:lnTo>
                  <a:pt x="2785" y="988"/>
                </a:lnTo>
                <a:lnTo>
                  <a:pt x="2788" y="1020"/>
                </a:lnTo>
                <a:lnTo>
                  <a:pt x="2793" y="1055"/>
                </a:lnTo>
                <a:lnTo>
                  <a:pt x="2798" y="1095"/>
                </a:lnTo>
                <a:lnTo>
                  <a:pt x="2804" y="1139"/>
                </a:lnTo>
                <a:lnTo>
                  <a:pt x="2812" y="1184"/>
                </a:lnTo>
                <a:lnTo>
                  <a:pt x="2819" y="1232"/>
                </a:lnTo>
                <a:lnTo>
                  <a:pt x="2827" y="1279"/>
                </a:lnTo>
                <a:lnTo>
                  <a:pt x="2837" y="1327"/>
                </a:lnTo>
                <a:lnTo>
                  <a:pt x="2847" y="1374"/>
                </a:lnTo>
                <a:lnTo>
                  <a:pt x="2857" y="1418"/>
                </a:lnTo>
                <a:lnTo>
                  <a:pt x="2868" y="1461"/>
                </a:lnTo>
                <a:lnTo>
                  <a:pt x="2880" y="1500"/>
                </a:lnTo>
                <a:lnTo>
                  <a:pt x="2886" y="1529"/>
                </a:lnTo>
                <a:lnTo>
                  <a:pt x="2887" y="1558"/>
                </a:lnTo>
                <a:lnTo>
                  <a:pt x="2881" y="1586"/>
                </a:lnTo>
                <a:lnTo>
                  <a:pt x="2871" y="1613"/>
                </a:lnTo>
                <a:lnTo>
                  <a:pt x="2855" y="1637"/>
                </a:lnTo>
                <a:lnTo>
                  <a:pt x="2835" y="1657"/>
                </a:lnTo>
                <a:lnTo>
                  <a:pt x="2809" y="1674"/>
                </a:lnTo>
                <a:lnTo>
                  <a:pt x="2790" y="1682"/>
                </a:lnTo>
                <a:lnTo>
                  <a:pt x="2769" y="1690"/>
                </a:lnTo>
                <a:lnTo>
                  <a:pt x="2746" y="1696"/>
                </a:lnTo>
                <a:lnTo>
                  <a:pt x="2723" y="1699"/>
                </a:lnTo>
                <a:lnTo>
                  <a:pt x="2698" y="1699"/>
                </a:lnTo>
                <a:lnTo>
                  <a:pt x="2674" y="1698"/>
                </a:lnTo>
                <a:lnTo>
                  <a:pt x="2648" y="1692"/>
                </a:lnTo>
                <a:lnTo>
                  <a:pt x="2622" y="1683"/>
                </a:lnTo>
                <a:lnTo>
                  <a:pt x="2596" y="1670"/>
                </a:lnTo>
                <a:lnTo>
                  <a:pt x="2568" y="1652"/>
                </a:lnTo>
                <a:lnTo>
                  <a:pt x="2541" y="1629"/>
                </a:lnTo>
                <a:lnTo>
                  <a:pt x="2513" y="1601"/>
                </a:lnTo>
                <a:lnTo>
                  <a:pt x="2486" y="1567"/>
                </a:lnTo>
                <a:lnTo>
                  <a:pt x="2458" y="1528"/>
                </a:lnTo>
                <a:lnTo>
                  <a:pt x="2430" y="1481"/>
                </a:lnTo>
                <a:lnTo>
                  <a:pt x="2403" y="1428"/>
                </a:lnTo>
                <a:lnTo>
                  <a:pt x="2377" y="1368"/>
                </a:lnTo>
                <a:lnTo>
                  <a:pt x="2350" y="1300"/>
                </a:lnTo>
                <a:lnTo>
                  <a:pt x="2324" y="1224"/>
                </a:lnTo>
                <a:lnTo>
                  <a:pt x="2323" y="1221"/>
                </a:lnTo>
                <a:lnTo>
                  <a:pt x="2318" y="1213"/>
                </a:lnTo>
                <a:lnTo>
                  <a:pt x="2310" y="1201"/>
                </a:lnTo>
                <a:lnTo>
                  <a:pt x="2299" y="1187"/>
                </a:lnTo>
                <a:lnTo>
                  <a:pt x="2285" y="1168"/>
                </a:lnTo>
                <a:lnTo>
                  <a:pt x="2268" y="1148"/>
                </a:lnTo>
                <a:lnTo>
                  <a:pt x="2250" y="1124"/>
                </a:lnTo>
                <a:lnTo>
                  <a:pt x="2228" y="1101"/>
                </a:lnTo>
                <a:lnTo>
                  <a:pt x="2205" y="1077"/>
                </a:lnTo>
                <a:lnTo>
                  <a:pt x="2181" y="1054"/>
                </a:lnTo>
                <a:lnTo>
                  <a:pt x="2154" y="1031"/>
                </a:lnTo>
                <a:lnTo>
                  <a:pt x="2126" y="1010"/>
                </a:lnTo>
                <a:lnTo>
                  <a:pt x="2095" y="990"/>
                </a:lnTo>
                <a:lnTo>
                  <a:pt x="451" y="2201"/>
                </a:lnTo>
                <a:lnTo>
                  <a:pt x="428" y="2221"/>
                </a:lnTo>
                <a:lnTo>
                  <a:pt x="411" y="2242"/>
                </a:lnTo>
                <a:lnTo>
                  <a:pt x="396" y="2267"/>
                </a:lnTo>
                <a:lnTo>
                  <a:pt x="387" y="2294"/>
                </a:lnTo>
                <a:lnTo>
                  <a:pt x="383" y="2320"/>
                </a:lnTo>
                <a:lnTo>
                  <a:pt x="384" y="2348"/>
                </a:lnTo>
                <a:lnTo>
                  <a:pt x="389" y="2375"/>
                </a:lnTo>
                <a:lnTo>
                  <a:pt x="398" y="2402"/>
                </a:lnTo>
                <a:lnTo>
                  <a:pt x="413" y="2426"/>
                </a:lnTo>
                <a:lnTo>
                  <a:pt x="432" y="2448"/>
                </a:lnTo>
                <a:lnTo>
                  <a:pt x="454" y="2467"/>
                </a:lnTo>
                <a:lnTo>
                  <a:pt x="479" y="2480"/>
                </a:lnTo>
                <a:lnTo>
                  <a:pt x="506" y="2488"/>
                </a:lnTo>
                <a:lnTo>
                  <a:pt x="532" y="2493"/>
                </a:lnTo>
                <a:lnTo>
                  <a:pt x="560" y="2492"/>
                </a:lnTo>
                <a:lnTo>
                  <a:pt x="587" y="2487"/>
                </a:lnTo>
                <a:lnTo>
                  <a:pt x="614" y="2477"/>
                </a:lnTo>
                <a:lnTo>
                  <a:pt x="637" y="2463"/>
                </a:lnTo>
                <a:lnTo>
                  <a:pt x="721" y="2402"/>
                </a:lnTo>
                <a:lnTo>
                  <a:pt x="728" y="2397"/>
                </a:lnTo>
                <a:lnTo>
                  <a:pt x="736" y="2391"/>
                </a:lnTo>
                <a:lnTo>
                  <a:pt x="743" y="2382"/>
                </a:lnTo>
                <a:lnTo>
                  <a:pt x="1615" y="1791"/>
                </a:lnTo>
                <a:lnTo>
                  <a:pt x="1638" y="1780"/>
                </a:lnTo>
                <a:lnTo>
                  <a:pt x="1660" y="1777"/>
                </a:lnTo>
                <a:lnTo>
                  <a:pt x="1682" y="1782"/>
                </a:lnTo>
                <a:lnTo>
                  <a:pt x="1704" y="1793"/>
                </a:lnTo>
                <a:lnTo>
                  <a:pt x="1719" y="1806"/>
                </a:lnTo>
                <a:lnTo>
                  <a:pt x="1730" y="1823"/>
                </a:lnTo>
                <a:lnTo>
                  <a:pt x="1736" y="1842"/>
                </a:lnTo>
                <a:lnTo>
                  <a:pt x="1737" y="1862"/>
                </a:lnTo>
                <a:lnTo>
                  <a:pt x="1735" y="1880"/>
                </a:lnTo>
                <a:lnTo>
                  <a:pt x="1729" y="1895"/>
                </a:lnTo>
                <a:lnTo>
                  <a:pt x="1718" y="1909"/>
                </a:lnTo>
                <a:lnTo>
                  <a:pt x="1704" y="1921"/>
                </a:lnTo>
                <a:lnTo>
                  <a:pt x="889" y="2476"/>
                </a:lnTo>
                <a:lnTo>
                  <a:pt x="816" y="2527"/>
                </a:lnTo>
                <a:lnTo>
                  <a:pt x="797" y="2551"/>
                </a:lnTo>
                <a:lnTo>
                  <a:pt x="782" y="2575"/>
                </a:lnTo>
                <a:lnTo>
                  <a:pt x="771" y="2603"/>
                </a:lnTo>
                <a:lnTo>
                  <a:pt x="766" y="2631"/>
                </a:lnTo>
                <a:lnTo>
                  <a:pt x="765" y="2659"/>
                </a:lnTo>
                <a:lnTo>
                  <a:pt x="770" y="2688"/>
                </a:lnTo>
                <a:lnTo>
                  <a:pt x="780" y="2716"/>
                </a:lnTo>
                <a:lnTo>
                  <a:pt x="795" y="2742"/>
                </a:lnTo>
                <a:lnTo>
                  <a:pt x="811" y="2760"/>
                </a:lnTo>
                <a:lnTo>
                  <a:pt x="832" y="2773"/>
                </a:lnTo>
                <a:lnTo>
                  <a:pt x="856" y="2784"/>
                </a:lnTo>
                <a:lnTo>
                  <a:pt x="883" y="2792"/>
                </a:lnTo>
                <a:lnTo>
                  <a:pt x="912" y="2797"/>
                </a:lnTo>
                <a:lnTo>
                  <a:pt x="943" y="2797"/>
                </a:lnTo>
                <a:lnTo>
                  <a:pt x="973" y="2794"/>
                </a:lnTo>
                <a:lnTo>
                  <a:pt x="1004" y="2787"/>
                </a:lnTo>
                <a:lnTo>
                  <a:pt x="1033" y="2776"/>
                </a:lnTo>
                <a:lnTo>
                  <a:pt x="1061" y="2761"/>
                </a:lnTo>
                <a:lnTo>
                  <a:pt x="1072" y="2750"/>
                </a:lnTo>
                <a:lnTo>
                  <a:pt x="1082" y="2741"/>
                </a:lnTo>
                <a:lnTo>
                  <a:pt x="1094" y="2731"/>
                </a:lnTo>
                <a:lnTo>
                  <a:pt x="1107" y="2723"/>
                </a:lnTo>
                <a:lnTo>
                  <a:pt x="1841" y="2194"/>
                </a:lnTo>
                <a:lnTo>
                  <a:pt x="1854" y="2180"/>
                </a:lnTo>
                <a:lnTo>
                  <a:pt x="1867" y="2172"/>
                </a:lnTo>
                <a:lnTo>
                  <a:pt x="1883" y="2167"/>
                </a:lnTo>
                <a:lnTo>
                  <a:pt x="1902" y="2166"/>
                </a:lnTo>
                <a:lnTo>
                  <a:pt x="1922" y="2169"/>
                </a:lnTo>
                <a:lnTo>
                  <a:pt x="1941" y="2178"/>
                </a:lnTo>
                <a:lnTo>
                  <a:pt x="1956" y="2191"/>
                </a:lnTo>
                <a:lnTo>
                  <a:pt x="1969" y="2207"/>
                </a:lnTo>
                <a:lnTo>
                  <a:pt x="1977" y="2227"/>
                </a:lnTo>
                <a:lnTo>
                  <a:pt x="1980" y="2247"/>
                </a:lnTo>
                <a:lnTo>
                  <a:pt x="1977" y="2266"/>
                </a:lnTo>
                <a:lnTo>
                  <a:pt x="1971" y="2283"/>
                </a:lnTo>
                <a:lnTo>
                  <a:pt x="1962" y="2297"/>
                </a:lnTo>
                <a:lnTo>
                  <a:pt x="1952" y="2309"/>
                </a:lnTo>
                <a:lnTo>
                  <a:pt x="1202" y="2844"/>
                </a:lnTo>
                <a:lnTo>
                  <a:pt x="1180" y="2862"/>
                </a:lnTo>
                <a:lnTo>
                  <a:pt x="1162" y="2884"/>
                </a:lnTo>
                <a:lnTo>
                  <a:pt x="1149" y="2910"/>
                </a:lnTo>
                <a:lnTo>
                  <a:pt x="1139" y="2935"/>
                </a:lnTo>
                <a:lnTo>
                  <a:pt x="1135" y="2963"/>
                </a:lnTo>
                <a:lnTo>
                  <a:pt x="1135" y="2990"/>
                </a:lnTo>
                <a:lnTo>
                  <a:pt x="1140" y="3018"/>
                </a:lnTo>
                <a:lnTo>
                  <a:pt x="1150" y="3044"/>
                </a:lnTo>
                <a:lnTo>
                  <a:pt x="1165" y="3068"/>
                </a:lnTo>
                <a:lnTo>
                  <a:pt x="1180" y="3088"/>
                </a:lnTo>
                <a:lnTo>
                  <a:pt x="1200" y="3105"/>
                </a:lnTo>
                <a:lnTo>
                  <a:pt x="1222" y="3118"/>
                </a:lnTo>
                <a:lnTo>
                  <a:pt x="1246" y="3128"/>
                </a:lnTo>
                <a:lnTo>
                  <a:pt x="1273" y="3134"/>
                </a:lnTo>
                <a:lnTo>
                  <a:pt x="1305" y="3136"/>
                </a:lnTo>
                <a:lnTo>
                  <a:pt x="1336" y="3131"/>
                </a:lnTo>
                <a:lnTo>
                  <a:pt x="1367" y="3121"/>
                </a:lnTo>
                <a:lnTo>
                  <a:pt x="1395" y="3105"/>
                </a:lnTo>
                <a:lnTo>
                  <a:pt x="2022" y="2650"/>
                </a:lnTo>
                <a:lnTo>
                  <a:pt x="2038" y="2643"/>
                </a:lnTo>
                <a:lnTo>
                  <a:pt x="2053" y="2639"/>
                </a:lnTo>
                <a:lnTo>
                  <a:pt x="2068" y="2638"/>
                </a:lnTo>
                <a:lnTo>
                  <a:pt x="2090" y="2641"/>
                </a:lnTo>
                <a:lnTo>
                  <a:pt x="2110" y="2649"/>
                </a:lnTo>
                <a:lnTo>
                  <a:pt x="2127" y="2663"/>
                </a:lnTo>
                <a:lnTo>
                  <a:pt x="2140" y="2680"/>
                </a:lnTo>
                <a:lnTo>
                  <a:pt x="2148" y="2699"/>
                </a:lnTo>
                <a:lnTo>
                  <a:pt x="2150" y="2722"/>
                </a:lnTo>
                <a:lnTo>
                  <a:pt x="2148" y="2739"/>
                </a:lnTo>
                <a:lnTo>
                  <a:pt x="2140" y="2755"/>
                </a:lnTo>
                <a:lnTo>
                  <a:pt x="2131" y="2769"/>
                </a:lnTo>
                <a:lnTo>
                  <a:pt x="2117" y="2781"/>
                </a:lnTo>
                <a:lnTo>
                  <a:pt x="1724" y="3077"/>
                </a:lnTo>
                <a:lnTo>
                  <a:pt x="1705" y="3093"/>
                </a:lnTo>
                <a:lnTo>
                  <a:pt x="1691" y="3111"/>
                </a:lnTo>
                <a:lnTo>
                  <a:pt x="1681" y="3133"/>
                </a:lnTo>
                <a:lnTo>
                  <a:pt x="1674" y="3155"/>
                </a:lnTo>
                <a:lnTo>
                  <a:pt x="1671" y="3178"/>
                </a:lnTo>
                <a:lnTo>
                  <a:pt x="1675" y="3201"/>
                </a:lnTo>
                <a:lnTo>
                  <a:pt x="1682" y="3223"/>
                </a:lnTo>
                <a:lnTo>
                  <a:pt x="1694" y="3241"/>
                </a:lnTo>
                <a:lnTo>
                  <a:pt x="1710" y="3259"/>
                </a:lnTo>
                <a:lnTo>
                  <a:pt x="1730" y="3273"/>
                </a:lnTo>
                <a:lnTo>
                  <a:pt x="1751" y="3284"/>
                </a:lnTo>
                <a:lnTo>
                  <a:pt x="1772" y="3291"/>
                </a:lnTo>
                <a:lnTo>
                  <a:pt x="1796" y="3292"/>
                </a:lnTo>
                <a:lnTo>
                  <a:pt x="1819" y="3290"/>
                </a:lnTo>
                <a:lnTo>
                  <a:pt x="1841" y="3283"/>
                </a:lnTo>
                <a:lnTo>
                  <a:pt x="1859" y="3270"/>
                </a:lnTo>
                <a:lnTo>
                  <a:pt x="1895" y="3247"/>
                </a:lnTo>
                <a:lnTo>
                  <a:pt x="1898" y="3214"/>
                </a:lnTo>
                <a:lnTo>
                  <a:pt x="1905" y="3181"/>
                </a:lnTo>
                <a:lnTo>
                  <a:pt x="1919" y="3150"/>
                </a:lnTo>
                <a:lnTo>
                  <a:pt x="1937" y="3121"/>
                </a:lnTo>
                <a:lnTo>
                  <a:pt x="1959" y="3094"/>
                </a:lnTo>
                <a:lnTo>
                  <a:pt x="1986" y="3071"/>
                </a:lnTo>
                <a:lnTo>
                  <a:pt x="2015" y="3054"/>
                </a:lnTo>
                <a:lnTo>
                  <a:pt x="2048" y="3041"/>
                </a:lnTo>
                <a:lnTo>
                  <a:pt x="2081" y="3035"/>
                </a:lnTo>
                <a:lnTo>
                  <a:pt x="2115" y="3034"/>
                </a:lnTo>
                <a:lnTo>
                  <a:pt x="2148" y="3039"/>
                </a:lnTo>
                <a:lnTo>
                  <a:pt x="2221" y="2993"/>
                </a:lnTo>
                <a:lnTo>
                  <a:pt x="2221" y="2960"/>
                </a:lnTo>
                <a:lnTo>
                  <a:pt x="2226" y="2927"/>
                </a:lnTo>
                <a:lnTo>
                  <a:pt x="2235" y="2895"/>
                </a:lnTo>
                <a:lnTo>
                  <a:pt x="2249" y="2864"/>
                </a:lnTo>
                <a:lnTo>
                  <a:pt x="2267" y="2836"/>
                </a:lnTo>
                <a:lnTo>
                  <a:pt x="2290" y="2809"/>
                </a:lnTo>
                <a:lnTo>
                  <a:pt x="2317" y="2787"/>
                </a:lnTo>
                <a:lnTo>
                  <a:pt x="2350" y="2769"/>
                </a:lnTo>
                <a:lnTo>
                  <a:pt x="2384" y="2755"/>
                </a:lnTo>
                <a:lnTo>
                  <a:pt x="2418" y="2748"/>
                </a:lnTo>
                <a:lnTo>
                  <a:pt x="2453" y="2747"/>
                </a:lnTo>
                <a:lnTo>
                  <a:pt x="2489" y="2752"/>
                </a:lnTo>
                <a:lnTo>
                  <a:pt x="2522" y="2760"/>
                </a:lnTo>
                <a:lnTo>
                  <a:pt x="2555" y="2775"/>
                </a:lnTo>
                <a:lnTo>
                  <a:pt x="2581" y="2755"/>
                </a:lnTo>
                <a:lnTo>
                  <a:pt x="2578" y="2719"/>
                </a:lnTo>
                <a:lnTo>
                  <a:pt x="2580" y="2682"/>
                </a:lnTo>
                <a:lnTo>
                  <a:pt x="2587" y="2646"/>
                </a:lnTo>
                <a:lnTo>
                  <a:pt x="2601" y="2613"/>
                </a:lnTo>
                <a:lnTo>
                  <a:pt x="2620" y="2581"/>
                </a:lnTo>
                <a:lnTo>
                  <a:pt x="2645" y="2553"/>
                </a:lnTo>
                <a:lnTo>
                  <a:pt x="2674" y="2529"/>
                </a:lnTo>
                <a:lnTo>
                  <a:pt x="2679" y="2524"/>
                </a:lnTo>
                <a:lnTo>
                  <a:pt x="2710" y="2505"/>
                </a:lnTo>
                <a:lnTo>
                  <a:pt x="2745" y="2493"/>
                </a:lnTo>
                <a:lnTo>
                  <a:pt x="2779" y="2486"/>
                </a:lnTo>
                <a:lnTo>
                  <a:pt x="2814" y="2485"/>
                </a:lnTo>
                <a:lnTo>
                  <a:pt x="2848" y="2488"/>
                </a:lnTo>
                <a:lnTo>
                  <a:pt x="2882" y="2497"/>
                </a:lnTo>
                <a:lnTo>
                  <a:pt x="2914" y="2510"/>
                </a:lnTo>
                <a:lnTo>
                  <a:pt x="2944" y="2527"/>
                </a:lnTo>
                <a:lnTo>
                  <a:pt x="2949" y="2527"/>
                </a:lnTo>
                <a:lnTo>
                  <a:pt x="2946" y="2518"/>
                </a:lnTo>
                <a:lnTo>
                  <a:pt x="2925" y="2482"/>
                </a:lnTo>
                <a:lnTo>
                  <a:pt x="2910" y="2447"/>
                </a:lnTo>
                <a:lnTo>
                  <a:pt x="2902" y="2409"/>
                </a:lnTo>
                <a:lnTo>
                  <a:pt x="2900" y="2372"/>
                </a:lnTo>
                <a:lnTo>
                  <a:pt x="2904" y="2334"/>
                </a:lnTo>
                <a:lnTo>
                  <a:pt x="2913" y="2297"/>
                </a:lnTo>
                <a:lnTo>
                  <a:pt x="2929" y="2262"/>
                </a:lnTo>
                <a:lnTo>
                  <a:pt x="2948" y="2229"/>
                </a:lnTo>
                <a:lnTo>
                  <a:pt x="2974" y="2199"/>
                </a:lnTo>
                <a:lnTo>
                  <a:pt x="3004" y="2173"/>
                </a:lnTo>
                <a:lnTo>
                  <a:pt x="3037" y="2154"/>
                </a:lnTo>
                <a:lnTo>
                  <a:pt x="3071" y="2140"/>
                </a:lnTo>
                <a:lnTo>
                  <a:pt x="3108" y="2133"/>
                </a:lnTo>
                <a:lnTo>
                  <a:pt x="3143" y="2130"/>
                </a:lnTo>
                <a:lnTo>
                  <a:pt x="3179" y="2133"/>
                </a:lnTo>
                <a:lnTo>
                  <a:pt x="3215" y="2140"/>
                </a:lnTo>
                <a:lnTo>
                  <a:pt x="3249" y="2154"/>
                </a:lnTo>
                <a:lnTo>
                  <a:pt x="3281" y="2172"/>
                </a:lnTo>
                <a:lnTo>
                  <a:pt x="3310" y="2194"/>
                </a:lnTo>
                <a:lnTo>
                  <a:pt x="3584" y="1877"/>
                </a:lnTo>
                <a:lnTo>
                  <a:pt x="3630" y="1826"/>
                </a:lnTo>
                <a:lnTo>
                  <a:pt x="3680" y="1780"/>
                </a:lnTo>
                <a:lnTo>
                  <a:pt x="3733" y="1737"/>
                </a:lnTo>
                <a:lnTo>
                  <a:pt x="3787" y="1697"/>
                </a:lnTo>
                <a:lnTo>
                  <a:pt x="3846" y="1661"/>
                </a:lnTo>
                <a:lnTo>
                  <a:pt x="4019" y="1563"/>
                </a:lnTo>
                <a:lnTo>
                  <a:pt x="4019" y="1760"/>
                </a:lnTo>
                <a:lnTo>
                  <a:pt x="3893" y="1832"/>
                </a:lnTo>
                <a:lnTo>
                  <a:pt x="3829" y="1873"/>
                </a:lnTo>
                <a:lnTo>
                  <a:pt x="3768" y="1921"/>
                </a:lnTo>
                <a:lnTo>
                  <a:pt x="3711" y="1972"/>
                </a:lnTo>
                <a:lnTo>
                  <a:pt x="3658" y="2028"/>
                </a:lnTo>
                <a:lnTo>
                  <a:pt x="3404" y="2325"/>
                </a:lnTo>
                <a:lnTo>
                  <a:pt x="3521" y="2492"/>
                </a:lnTo>
                <a:lnTo>
                  <a:pt x="3541" y="2527"/>
                </a:lnTo>
                <a:lnTo>
                  <a:pt x="3556" y="2563"/>
                </a:lnTo>
                <a:lnTo>
                  <a:pt x="3563" y="2600"/>
                </a:lnTo>
                <a:lnTo>
                  <a:pt x="3566" y="2638"/>
                </a:lnTo>
                <a:lnTo>
                  <a:pt x="3562" y="2676"/>
                </a:lnTo>
                <a:lnTo>
                  <a:pt x="3552" y="2713"/>
                </a:lnTo>
                <a:lnTo>
                  <a:pt x="3538" y="2748"/>
                </a:lnTo>
                <a:lnTo>
                  <a:pt x="3518" y="2781"/>
                </a:lnTo>
                <a:lnTo>
                  <a:pt x="3493" y="2811"/>
                </a:lnTo>
                <a:lnTo>
                  <a:pt x="3462" y="2837"/>
                </a:lnTo>
                <a:lnTo>
                  <a:pt x="3429" y="2856"/>
                </a:lnTo>
                <a:lnTo>
                  <a:pt x="3395" y="2870"/>
                </a:lnTo>
                <a:lnTo>
                  <a:pt x="3359" y="2877"/>
                </a:lnTo>
                <a:lnTo>
                  <a:pt x="3322" y="2879"/>
                </a:lnTo>
                <a:lnTo>
                  <a:pt x="3285" y="2877"/>
                </a:lnTo>
                <a:lnTo>
                  <a:pt x="3250" y="2870"/>
                </a:lnTo>
                <a:lnTo>
                  <a:pt x="3216" y="2856"/>
                </a:lnTo>
                <a:lnTo>
                  <a:pt x="3184" y="2838"/>
                </a:lnTo>
                <a:lnTo>
                  <a:pt x="3156" y="2816"/>
                </a:lnTo>
                <a:lnTo>
                  <a:pt x="3170" y="2849"/>
                </a:lnTo>
                <a:lnTo>
                  <a:pt x="3178" y="2884"/>
                </a:lnTo>
                <a:lnTo>
                  <a:pt x="3181" y="2920"/>
                </a:lnTo>
                <a:lnTo>
                  <a:pt x="3178" y="2955"/>
                </a:lnTo>
                <a:lnTo>
                  <a:pt x="3170" y="2990"/>
                </a:lnTo>
                <a:lnTo>
                  <a:pt x="3156" y="3022"/>
                </a:lnTo>
                <a:lnTo>
                  <a:pt x="3138" y="3054"/>
                </a:lnTo>
                <a:lnTo>
                  <a:pt x="3114" y="3080"/>
                </a:lnTo>
                <a:lnTo>
                  <a:pt x="3084" y="3105"/>
                </a:lnTo>
                <a:lnTo>
                  <a:pt x="3080" y="3110"/>
                </a:lnTo>
                <a:lnTo>
                  <a:pt x="3048" y="3128"/>
                </a:lnTo>
                <a:lnTo>
                  <a:pt x="3013" y="3141"/>
                </a:lnTo>
                <a:lnTo>
                  <a:pt x="2977" y="3147"/>
                </a:lnTo>
                <a:lnTo>
                  <a:pt x="2941" y="3149"/>
                </a:lnTo>
                <a:lnTo>
                  <a:pt x="2905" y="3145"/>
                </a:lnTo>
                <a:lnTo>
                  <a:pt x="2870" y="3135"/>
                </a:lnTo>
                <a:lnTo>
                  <a:pt x="2837" y="3119"/>
                </a:lnTo>
                <a:lnTo>
                  <a:pt x="2807" y="3099"/>
                </a:lnTo>
                <a:lnTo>
                  <a:pt x="2780" y="3073"/>
                </a:lnTo>
                <a:lnTo>
                  <a:pt x="2786" y="3105"/>
                </a:lnTo>
                <a:lnTo>
                  <a:pt x="2788" y="3138"/>
                </a:lnTo>
                <a:lnTo>
                  <a:pt x="2786" y="3169"/>
                </a:lnTo>
                <a:lnTo>
                  <a:pt x="2780" y="3201"/>
                </a:lnTo>
                <a:lnTo>
                  <a:pt x="2769" y="3231"/>
                </a:lnTo>
                <a:lnTo>
                  <a:pt x="2754" y="3259"/>
                </a:lnTo>
                <a:lnTo>
                  <a:pt x="2735" y="3286"/>
                </a:lnTo>
                <a:lnTo>
                  <a:pt x="2710" y="3309"/>
                </a:lnTo>
                <a:lnTo>
                  <a:pt x="2682" y="3330"/>
                </a:lnTo>
                <a:lnTo>
                  <a:pt x="2651" y="3346"/>
                </a:lnTo>
                <a:lnTo>
                  <a:pt x="2617" y="3357"/>
                </a:lnTo>
                <a:lnTo>
                  <a:pt x="2581" y="3362"/>
                </a:lnTo>
                <a:lnTo>
                  <a:pt x="2546" y="3362"/>
                </a:lnTo>
                <a:lnTo>
                  <a:pt x="2512" y="3356"/>
                </a:lnTo>
                <a:lnTo>
                  <a:pt x="2479" y="3346"/>
                </a:lnTo>
                <a:lnTo>
                  <a:pt x="2447" y="3330"/>
                </a:lnTo>
                <a:lnTo>
                  <a:pt x="2418" y="3309"/>
                </a:lnTo>
                <a:lnTo>
                  <a:pt x="2393" y="3285"/>
                </a:lnTo>
                <a:lnTo>
                  <a:pt x="2369" y="3257"/>
                </a:lnTo>
                <a:lnTo>
                  <a:pt x="2363" y="3247"/>
                </a:lnTo>
                <a:lnTo>
                  <a:pt x="2373" y="3280"/>
                </a:lnTo>
                <a:lnTo>
                  <a:pt x="2378" y="3315"/>
                </a:lnTo>
                <a:lnTo>
                  <a:pt x="2377" y="3351"/>
                </a:lnTo>
                <a:lnTo>
                  <a:pt x="2369" y="3385"/>
                </a:lnTo>
                <a:lnTo>
                  <a:pt x="2356" y="3419"/>
                </a:lnTo>
                <a:lnTo>
                  <a:pt x="2339" y="3449"/>
                </a:lnTo>
                <a:lnTo>
                  <a:pt x="2316" y="3476"/>
                </a:lnTo>
                <a:lnTo>
                  <a:pt x="2289" y="3501"/>
                </a:lnTo>
                <a:lnTo>
                  <a:pt x="2260" y="3516"/>
                </a:lnTo>
                <a:lnTo>
                  <a:pt x="2229" y="3529"/>
                </a:lnTo>
                <a:lnTo>
                  <a:pt x="2196" y="3536"/>
                </a:lnTo>
                <a:lnTo>
                  <a:pt x="2163" y="3537"/>
                </a:lnTo>
                <a:lnTo>
                  <a:pt x="2131" y="3535"/>
                </a:lnTo>
                <a:lnTo>
                  <a:pt x="2099" y="3526"/>
                </a:lnTo>
                <a:lnTo>
                  <a:pt x="2070" y="3514"/>
                </a:lnTo>
                <a:lnTo>
                  <a:pt x="2042" y="3497"/>
                </a:lnTo>
                <a:lnTo>
                  <a:pt x="2016" y="3475"/>
                </a:lnTo>
                <a:lnTo>
                  <a:pt x="1994" y="3449"/>
                </a:lnTo>
                <a:lnTo>
                  <a:pt x="1958" y="3397"/>
                </a:lnTo>
                <a:lnTo>
                  <a:pt x="1953" y="3397"/>
                </a:lnTo>
                <a:lnTo>
                  <a:pt x="1920" y="3416"/>
                </a:lnTo>
                <a:lnTo>
                  <a:pt x="1886" y="3432"/>
                </a:lnTo>
                <a:lnTo>
                  <a:pt x="1850" y="3442"/>
                </a:lnTo>
                <a:lnTo>
                  <a:pt x="1815" y="3448"/>
                </a:lnTo>
                <a:lnTo>
                  <a:pt x="1779" y="3448"/>
                </a:lnTo>
                <a:lnTo>
                  <a:pt x="1748" y="3447"/>
                </a:lnTo>
                <a:lnTo>
                  <a:pt x="1704" y="3435"/>
                </a:lnTo>
                <a:lnTo>
                  <a:pt x="1664" y="3418"/>
                </a:lnTo>
                <a:lnTo>
                  <a:pt x="1627" y="3396"/>
                </a:lnTo>
                <a:lnTo>
                  <a:pt x="1596" y="3368"/>
                </a:lnTo>
                <a:lnTo>
                  <a:pt x="1568" y="3336"/>
                </a:lnTo>
                <a:lnTo>
                  <a:pt x="1550" y="3307"/>
                </a:lnTo>
                <a:lnTo>
                  <a:pt x="1536" y="3278"/>
                </a:lnTo>
                <a:lnTo>
                  <a:pt x="1525" y="3246"/>
                </a:lnTo>
                <a:lnTo>
                  <a:pt x="1519" y="3212"/>
                </a:lnTo>
                <a:lnTo>
                  <a:pt x="1487" y="3236"/>
                </a:lnTo>
                <a:lnTo>
                  <a:pt x="1451" y="3259"/>
                </a:lnTo>
                <a:lnTo>
                  <a:pt x="1412" y="3276"/>
                </a:lnTo>
                <a:lnTo>
                  <a:pt x="1370" y="3289"/>
                </a:lnTo>
                <a:lnTo>
                  <a:pt x="1328" y="3295"/>
                </a:lnTo>
                <a:lnTo>
                  <a:pt x="1283" y="3296"/>
                </a:lnTo>
                <a:lnTo>
                  <a:pt x="1264" y="3295"/>
                </a:lnTo>
                <a:lnTo>
                  <a:pt x="1247" y="3293"/>
                </a:lnTo>
                <a:lnTo>
                  <a:pt x="1206" y="3284"/>
                </a:lnTo>
                <a:lnTo>
                  <a:pt x="1167" y="3269"/>
                </a:lnTo>
                <a:lnTo>
                  <a:pt x="1130" y="3251"/>
                </a:lnTo>
                <a:lnTo>
                  <a:pt x="1096" y="3226"/>
                </a:lnTo>
                <a:lnTo>
                  <a:pt x="1066" y="3198"/>
                </a:lnTo>
                <a:lnTo>
                  <a:pt x="1038" y="3167"/>
                </a:lnTo>
                <a:lnTo>
                  <a:pt x="1014" y="3128"/>
                </a:lnTo>
                <a:lnTo>
                  <a:pt x="994" y="3086"/>
                </a:lnTo>
                <a:lnTo>
                  <a:pt x="982" y="3043"/>
                </a:lnTo>
                <a:lnTo>
                  <a:pt x="977" y="2998"/>
                </a:lnTo>
                <a:lnTo>
                  <a:pt x="979" y="2952"/>
                </a:lnTo>
                <a:lnTo>
                  <a:pt x="957" y="2951"/>
                </a:lnTo>
                <a:lnTo>
                  <a:pt x="933" y="2950"/>
                </a:lnTo>
                <a:lnTo>
                  <a:pt x="909" y="2949"/>
                </a:lnTo>
                <a:lnTo>
                  <a:pt x="869" y="2944"/>
                </a:lnTo>
                <a:lnTo>
                  <a:pt x="828" y="2937"/>
                </a:lnTo>
                <a:lnTo>
                  <a:pt x="792" y="2924"/>
                </a:lnTo>
                <a:lnTo>
                  <a:pt x="756" y="2907"/>
                </a:lnTo>
                <a:lnTo>
                  <a:pt x="724" y="2887"/>
                </a:lnTo>
                <a:lnTo>
                  <a:pt x="694" y="2861"/>
                </a:lnTo>
                <a:lnTo>
                  <a:pt x="668" y="2829"/>
                </a:lnTo>
                <a:lnTo>
                  <a:pt x="646" y="2794"/>
                </a:lnTo>
                <a:lnTo>
                  <a:pt x="629" y="2759"/>
                </a:lnTo>
                <a:lnTo>
                  <a:pt x="618" y="2721"/>
                </a:lnTo>
                <a:lnTo>
                  <a:pt x="610" y="2682"/>
                </a:lnTo>
                <a:lnTo>
                  <a:pt x="608" y="2641"/>
                </a:lnTo>
                <a:lnTo>
                  <a:pt x="566" y="2646"/>
                </a:lnTo>
                <a:lnTo>
                  <a:pt x="523" y="2646"/>
                </a:lnTo>
                <a:lnTo>
                  <a:pt x="504" y="2646"/>
                </a:lnTo>
                <a:lnTo>
                  <a:pt x="486" y="2644"/>
                </a:lnTo>
                <a:lnTo>
                  <a:pt x="446" y="2635"/>
                </a:lnTo>
                <a:lnTo>
                  <a:pt x="407" y="2620"/>
                </a:lnTo>
                <a:lnTo>
                  <a:pt x="370" y="2600"/>
                </a:lnTo>
                <a:lnTo>
                  <a:pt x="336" y="2577"/>
                </a:lnTo>
                <a:lnTo>
                  <a:pt x="305" y="2549"/>
                </a:lnTo>
                <a:lnTo>
                  <a:pt x="277" y="2518"/>
                </a:lnTo>
                <a:lnTo>
                  <a:pt x="256" y="2481"/>
                </a:lnTo>
                <a:lnTo>
                  <a:pt x="241" y="2442"/>
                </a:lnTo>
                <a:lnTo>
                  <a:pt x="230" y="2403"/>
                </a:lnTo>
                <a:lnTo>
                  <a:pt x="224" y="2363"/>
                </a:lnTo>
                <a:lnTo>
                  <a:pt x="224" y="2322"/>
                </a:lnTo>
                <a:lnTo>
                  <a:pt x="229" y="2281"/>
                </a:lnTo>
                <a:lnTo>
                  <a:pt x="238" y="2241"/>
                </a:lnTo>
                <a:lnTo>
                  <a:pt x="252" y="2203"/>
                </a:lnTo>
                <a:lnTo>
                  <a:pt x="270" y="2167"/>
                </a:lnTo>
                <a:lnTo>
                  <a:pt x="295" y="2133"/>
                </a:lnTo>
                <a:lnTo>
                  <a:pt x="323" y="2101"/>
                </a:lnTo>
                <a:lnTo>
                  <a:pt x="356" y="2073"/>
                </a:lnTo>
                <a:lnTo>
                  <a:pt x="409" y="2031"/>
                </a:lnTo>
                <a:lnTo>
                  <a:pt x="378" y="1972"/>
                </a:lnTo>
                <a:lnTo>
                  <a:pt x="341" y="1916"/>
                </a:lnTo>
                <a:lnTo>
                  <a:pt x="300" y="1865"/>
                </a:lnTo>
                <a:lnTo>
                  <a:pt x="253" y="1816"/>
                </a:lnTo>
                <a:lnTo>
                  <a:pt x="203" y="1772"/>
                </a:lnTo>
                <a:lnTo>
                  <a:pt x="150" y="1733"/>
                </a:lnTo>
                <a:lnTo>
                  <a:pt x="93" y="1698"/>
                </a:lnTo>
                <a:lnTo>
                  <a:pt x="0" y="1648"/>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80" name="Group 173"/>
          <p:cNvGrpSpPr>
            <a:grpSpLocks noChangeAspect="1"/>
          </p:cNvGrpSpPr>
          <p:nvPr/>
        </p:nvGrpSpPr>
        <p:grpSpPr bwMode="auto">
          <a:xfrm>
            <a:off x="1939753" y="434109"/>
            <a:ext cx="164837" cy="195121"/>
            <a:chOff x="3009" y="456"/>
            <a:chExt cx="1339" cy="1585"/>
          </a:xfrm>
          <a:solidFill>
            <a:schemeClr val="tx1">
              <a:lumMod val="65000"/>
              <a:lumOff val="35000"/>
            </a:schemeClr>
          </a:solidFill>
        </p:grpSpPr>
        <p:sp>
          <p:nvSpPr>
            <p:cNvPr id="183" name="Freeform 175"/>
            <p:cNvSpPr>
              <a:spLocks/>
            </p:cNvSpPr>
            <p:nvPr/>
          </p:nvSpPr>
          <p:spPr bwMode="auto">
            <a:xfrm>
              <a:off x="3324" y="456"/>
              <a:ext cx="708" cy="941"/>
            </a:xfrm>
            <a:custGeom>
              <a:avLst/>
              <a:gdLst>
                <a:gd name="T0" fmla="*/ 1202 w 2123"/>
                <a:gd name="T1" fmla="*/ 7 h 2821"/>
                <a:gd name="T2" fmla="*/ 1371 w 2123"/>
                <a:gd name="T3" fmla="*/ 48 h 2821"/>
                <a:gd name="T4" fmla="*/ 1509 w 2123"/>
                <a:gd name="T5" fmla="*/ 113 h 2821"/>
                <a:gd name="T6" fmla="*/ 1633 w 2123"/>
                <a:gd name="T7" fmla="*/ 198 h 2821"/>
                <a:gd name="T8" fmla="*/ 1712 w 2123"/>
                <a:gd name="T9" fmla="*/ 278 h 2821"/>
                <a:gd name="T10" fmla="*/ 1751 w 2123"/>
                <a:gd name="T11" fmla="*/ 331 h 2821"/>
                <a:gd name="T12" fmla="*/ 1760 w 2123"/>
                <a:gd name="T13" fmla="*/ 344 h 2821"/>
                <a:gd name="T14" fmla="*/ 1783 w 2123"/>
                <a:gd name="T15" fmla="*/ 349 h 2821"/>
                <a:gd name="T16" fmla="*/ 1825 w 2123"/>
                <a:gd name="T17" fmla="*/ 363 h 2821"/>
                <a:gd name="T18" fmla="*/ 1880 w 2123"/>
                <a:gd name="T19" fmla="*/ 395 h 2821"/>
                <a:gd name="T20" fmla="*/ 1939 w 2123"/>
                <a:gd name="T21" fmla="*/ 451 h 2821"/>
                <a:gd name="T22" fmla="*/ 1993 w 2123"/>
                <a:gd name="T23" fmla="*/ 537 h 2821"/>
                <a:gd name="T24" fmla="*/ 2036 w 2123"/>
                <a:gd name="T25" fmla="*/ 658 h 2821"/>
                <a:gd name="T26" fmla="*/ 2060 w 2123"/>
                <a:gd name="T27" fmla="*/ 825 h 2821"/>
                <a:gd name="T28" fmla="*/ 2055 w 2123"/>
                <a:gd name="T29" fmla="*/ 1039 h 2821"/>
                <a:gd name="T30" fmla="*/ 2017 w 2123"/>
                <a:gd name="T31" fmla="*/ 1277 h 2821"/>
                <a:gd name="T32" fmla="*/ 2029 w 2123"/>
                <a:gd name="T33" fmla="*/ 1345 h 2821"/>
                <a:gd name="T34" fmla="*/ 2073 w 2123"/>
                <a:gd name="T35" fmla="*/ 1360 h 2821"/>
                <a:gd name="T36" fmla="*/ 2107 w 2123"/>
                <a:gd name="T37" fmla="*/ 1402 h 2821"/>
                <a:gd name="T38" fmla="*/ 2123 w 2123"/>
                <a:gd name="T39" fmla="*/ 1480 h 2821"/>
                <a:gd name="T40" fmla="*/ 2112 w 2123"/>
                <a:gd name="T41" fmla="*/ 1600 h 2821"/>
                <a:gd name="T42" fmla="*/ 2065 w 2123"/>
                <a:gd name="T43" fmla="*/ 1775 h 2821"/>
                <a:gd name="T44" fmla="*/ 2009 w 2123"/>
                <a:gd name="T45" fmla="*/ 1918 h 2821"/>
                <a:gd name="T46" fmla="*/ 1955 w 2123"/>
                <a:gd name="T47" fmla="*/ 1993 h 2821"/>
                <a:gd name="T48" fmla="*/ 1909 w 2123"/>
                <a:gd name="T49" fmla="*/ 2016 h 2821"/>
                <a:gd name="T50" fmla="*/ 1857 w 2123"/>
                <a:gd name="T51" fmla="*/ 2203 h 2821"/>
                <a:gd name="T52" fmla="*/ 1757 w 2123"/>
                <a:gd name="T53" fmla="*/ 2394 h 2821"/>
                <a:gd name="T54" fmla="*/ 1615 w 2123"/>
                <a:gd name="T55" fmla="*/ 2570 h 2821"/>
                <a:gd name="T56" fmla="*/ 1431 w 2123"/>
                <a:gd name="T57" fmla="*/ 2714 h 2821"/>
                <a:gd name="T58" fmla="*/ 1213 w 2123"/>
                <a:gd name="T59" fmla="*/ 2803 h 2821"/>
                <a:gd name="T60" fmla="*/ 984 w 2123"/>
                <a:gd name="T61" fmla="*/ 2816 h 2821"/>
                <a:gd name="T62" fmla="*/ 760 w 2123"/>
                <a:gd name="T63" fmla="*/ 2751 h 2821"/>
                <a:gd name="T64" fmla="*/ 563 w 2123"/>
                <a:gd name="T65" fmla="*/ 2624 h 2821"/>
                <a:gd name="T66" fmla="*/ 406 w 2123"/>
                <a:gd name="T67" fmla="*/ 2458 h 2821"/>
                <a:gd name="T68" fmla="*/ 293 w 2123"/>
                <a:gd name="T69" fmla="*/ 2268 h 2821"/>
                <a:gd name="T70" fmla="*/ 226 w 2123"/>
                <a:gd name="T71" fmla="*/ 2077 h 2821"/>
                <a:gd name="T72" fmla="*/ 184 w 2123"/>
                <a:gd name="T73" fmla="*/ 2005 h 2821"/>
                <a:gd name="T74" fmla="*/ 134 w 2123"/>
                <a:gd name="T75" fmla="*/ 1950 h 2821"/>
                <a:gd name="T76" fmla="*/ 77 w 2123"/>
                <a:gd name="T77" fmla="*/ 1831 h 2821"/>
                <a:gd name="T78" fmla="*/ 22 w 2123"/>
                <a:gd name="T79" fmla="*/ 1652 h 2821"/>
                <a:gd name="T80" fmla="*/ 0 w 2123"/>
                <a:gd name="T81" fmla="*/ 1515 h 2821"/>
                <a:gd name="T82" fmla="*/ 9 w 2123"/>
                <a:gd name="T83" fmla="*/ 1425 h 2821"/>
                <a:gd name="T84" fmla="*/ 37 w 2123"/>
                <a:gd name="T85" fmla="*/ 1371 h 2821"/>
                <a:gd name="T86" fmla="*/ 79 w 2123"/>
                <a:gd name="T87" fmla="*/ 1348 h 2821"/>
                <a:gd name="T88" fmla="*/ 126 w 2123"/>
                <a:gd name="T89" fmla="*/ 1345 h 2821"/>
                <a:gd name="T90" fmla="*/ 77 w 2123"/>
                <a:gd name="T91" fmla="*/ 1139 h 2821"/>
                <a:gd name="T92" fmla="*/ 67 w 2123"/>
                <a:gd name="T93" fmla="*/ 923 h 2821"/>
                <a:gd name="T94" fmla="*/ 110 w 2123"/>
                <a:gd name="T95" fmla="*/ 710 h 2821"/>
                <a:gd name="T96" fmla="*/ 208 w 2123"/>
                <a:gd name="T97" fmla="*/ 511 h 2821"/>
                <a:gd name="T98" fmla="*/ 338 w 2123"/>
                <a:gd name="T99" fmla="*/ 349 h 2821"/>
                <a:gd name="T100" fmla="*/ 507 w 2123"/>
                <a:gd name="T101" fmla="*/ 200 h 2821"/>
                <a:gd name="T102" fmla="*/ 676 w 2123"/>
                <a:gd name="T103" fmla="*/ 93 h 2821"/>
                <a:gd name="T104" fmla="*/ 858 w 2123"/>
                <a:gd name="T105" fmla="*/ 25 h 2821"/>
                <a:gd name="T106" fmla="*/ 1070 w 2123"/>
                <a:gd name="T107" fmla="*/ 0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23" h="2821">
                  <a:moveTo>
                    <a:pt x="1070" y="0"/>
                  </a:moveTo>
                  <a:lnTo>
                    <a:pt x="1138" y="2"/>
                  </a:lnTo>
                  <a:lnTo>
                    <a:pt x="1202" y="7"/>
                  </a:lnTo>
                  <a:lnTo>
                    <a:pt x="1262" y="18"/>
                  </a:lnTo>
                  <a:lnTo>
                    <a:pt x="1319" y="32"/>
                  </a:lnTo>
                  <a:lnTo>
                    <a:pt x="1371" y="48"/>
                  </a:lnTo>
                  <a:lnTo>
                    <a:pt x="1422" y="68"/>
                  </a:lnTo>
                  <a:lnTo>
                    <a:pt x="1467" y="90"/>
                  </a:lnTo>
                  <a:lnTo>
                    <a:pt x="1509" y="113"/>
                  </a:lnTo>
                  <a:lnTo>
                    <a:pt x="1555" y="141"/>
                  </a:lnTo>
                  <a:lnTo>
                    <a:pt x="1597" y="169"/>
                  </a:lnTo>
                  <a:lnTo>
                    <a:pt x="1633" y="198"/>
                  </a:lnTo>
                  <a:lnTo>
                    <a:pt x="1664" y="226"/>
                  </a:lnTo>
                  <a:lnTo>
                    <a:pt x="1690" y="253"/>
                  </a:lnTo>
                  <a:lnTo>
                    <a:pt x="1712" y="278"/>
                  </a:lnTo>
                  <a:lnTo>
                    <a:pt x="1729" y="300"/>
                  </a:lnTo>
                  <a:lnTo>
                    <a:pt x="1742" y="318"/>
                  </a:lnTo>
                  <a:lnTo>
                    <a:pt x="1751" y="331"/>
                  </a:lnTo>
                  <a:lnTo>
                    <a:pt x="1757" y="340"/>
                  </a:lnTo>
                  <a:lnTo>
                    <a:pt x="1758" y="344"/>
                  </a:lnTo>
                  <a:lnTo>
                    <a:pt x="1760" y="344"/>
                  </a:lnTo>
                  <a:lnTo>
                    <a:pt x="1765" y="344"/>
                  </a:lnTo>
                  <a:lnTo>
                    <a:pt x="1773" y="346"/>
                  </a:lnTo>
                  <a:lnTo>
                    <a:pt x="1783" y="349"/>
                  </a:lnTo>
                  <a:lnTo>
                    <a:pt x="1796" y="352"/>
                  </a:lnTo>
                  <a:lnTo>
                    <a:pt x="1809" y="356"/>
                  </a:lnTo>
                  <a:lnTo>
                    <a:pt x="1825" y="363"/>
                  </a:lnTo>
                  <a:lnTo>
                    <a:pt x="1842" y="372"/>
                  </a:lnTo>
                  <a:lnTo>
                    <a:pt x="1861" y="382"/>
                  </a:lnTo>
                  <a:lnTo>
                    <a:pt x="1880" y="395"/>
                  </a:lnTo>
                  <a:lnTo>
                    <a:pt x="1899" y="411"/>
                  </a:lnTo>
                  <a:lnTo>
                    <a:pt x="1919" y="430"/>
                  </a:lnTo>
                  <a:lnTo>
                    <a:pt x="1939" y="451"/>
                  </a:lnTo>
                  <a:lnTo>
                    <a:pt x="1958" y="476"/>
                  </a:lnTo>
                  <a:lnTo>
                    <a:pt x="1975" y="505"/>
                  </a:lnTo>
                  <a:lnTo>
                    <a:pt x="1993" y="537"/>
                  </a:lnTo>
                  <a:lnTo>
                    <a:pt x="2009" y="573"/>
                  </a:lnTo>
                  <a:lnTo>
                    <a:pt x="2023" y="613"/>
                  </a:lnTo>
                  <a:lnTo>
                    <a:pt x="2036" y="658"/>
                  </a:lnTo>
                  <a:lnTo>
                    <a:pt x="2046" y="709"/>
                  </a:lnTo>
                  <a:lnTo>
                    <a:pt x="2055" y="764"/>
                  </a:lnTo>
                  <a:lnTo>
                    <a:pt x="2060" y="825"/>
                  </a:lnTo>
                  <a:lnTo>
                    <a:pt x="2061" y="890"/>
                  </a:lnTo>
                  <a:lnTo>
                    <a:pt x="2060" y="961"/>
                  </a:lnTo>
                  <a:lnTo>
                    <a:pt x="2055" y="1039"/>
                  </a:lnTo>
                  <a:lnTo>
                    <a:pt x="2046" y="1121"/>
                  </a:lnTo>
                  <a:lnTo>
                    <a:pt x="2032" y="1212"/>
                  </a:lnTo>
                  <a:lnTo>
                    <a:pt x="2017" y="1277"/>
                  </a:lnTo>
                  <a:lnTo>
                    <a:pt x="1997" y="1345"/>
                  </a:lnTo>
                  <a:lnTo>
                    <a:pt x="2013" y="1344"/>
                  </a:lnTo>
                  <a:lnTo>
                    <a:pt x="2029" y="1345"/>
                  </a:lnTo>
                  <a:lnTo>
                    <a:pt x="2044" y="1348"/>
                  </a:lnTo>
                  <a:lnTo>
                    <a:pt x="2060" y="1353"/>
                  </a:lnTo>
                  <a:lnTo>
                    <a:pt x="2073" y="1360"/>
                  </a:lnTo>
                  <a:lnTo>
                    <a:pt x="2086" y="1371"/>
                  </a:lnTo>
                  <a:lnTo>
                    <a:pt x="2097" y="1384"/>
                  </a:lnTo>
                  <a:lnTo>
                    <a:pt x="2107" y="1402"/>
                  </a:lnTo>
                  <a:lnTo>
                    <a:pt x="2115" y="1423"/>
                  </a:lnTo>
                  <a:lnTo>
                    <a:pt x="2120" y="1449"/>
                  </a:lnTo>
                  <a:lnTo>
                    <a:pt x="2123" y="1480"/>
                  </a:lnTo>
                  <a:lnTo>
                    <a:pt x="2122" y="1515"/>
                  </a:lnTo>
                  <a:lnTo>
                    <a:pt x="2119" y="1554"/>
                  </a:lnTo>
                  <a:lnTo>
                    <a:pt x="2112" y="1600"/>
                  </a:lnTo>
                  <a:lnTo>
                    <a:pt x="2102" y="1652"/>
                  </a:lnTo>
                  <a:lnTo>
                    <a:pt x="2086" y="1708"/>
                  </a:lnTo>
                  <a:lnTo>
                    <a:pt x="2065" y="1775"/>
                  </a:lnTo>
                  <a:lnTo>
                    <a:pt x="2046" y="1831"/>
                  </a:lnTo>
                  <a:lnTo>
                    <a:pt x="2028" y="1879"/>
                  </a:lnTo>
                  <a:lnTo>
                    <a:pt x="2009" y="1918"/>
                  </a:lnTo>
                  <a:lnTo>
                    <a:pt x="1990" y="1950"/>
                  </a:lnTo>
                  <a:lnTo>
                    <a:pt x="1973" y="1975"/>
                  </a:lnTo>
                  <a:lnTo>
                    <a:pt x="1955" y="1993"/>
                  </a:lnTo>
                  <a:lnTo>
                    <a:pt x="1939" y="2005"/>
                  </a:lnTo>
                  <a:lnTo>
                    <a:pt x="1925" y="2012"/>
                  </a:lnTo>
                  <a:lnTo>
                    <a:pt x="1909" y="2016"/>
                  </a:lnTo>
                  <a:lnTo>
                    <a:pt x="1897" y="2077"/>
                  </a:lnTo>
                  <a:lnTo>
                    <a:pt x="1880" y="2139"/>
                  </a:lnTo>
                  <a:lnTo>
                    <a:pt x="1857" y="2203"/>
                  </a:lnTo>
                  <a:lnTo>
                    <a:pt x="1829" y="2268"/>
                  </a:lnTo>
                  <a:lnTo>
                    <a:pt x="1796" y="2332"/>
                  </a:lnTo>
                  <a:lnTo>
                    <a:pt x="1757" y="2394"/>
                  </a:lnTo>
                  <a:lnTo>
                    <a:pt x="1715" y="2456"/>
                  </a:lnTo>
                  <a:lnTo>
                    <a:pt x="1667" y="2514"/>
                  </a:lnTo>
                  <a:lnTo>
                    <a:pt x="1615" y="2570"/>
                  </a:lnTo>
                  <a:lnTo>
                    <a:pt x="1558" y="2622"/>
                  </a:lnTo>
                  <a:lnTo>
                    <a:pt x="1496" y="2670"/>
                  </a:lnTo>
                  <a:lnTo>
                    <a:pt x="1431" y="2714"/>
                  </a:lnTo>
                  <a:lnTo>
                    <a:pt x="1361" y="2750"/>
                  </a:lnTo>
                  <a:lnTo>
                    <a:pt x="1289" y="2780"/>
                  </a:lnTo>
                  <a:lnTo>
                    <a:pt x="1213" y="2803"/>
                  </a:lnTo>
                  <a:lnTo>
                    <a:pt x="1138" y="2816"/>
                  </a:lnTo>
                  <a:lnTo>
                    <a:pt x="1061" y="2821"/>
                  </a:lnTo>
                  <a:lnTo>
                    <a:pt x="984" y="2816"/>
                  </a:lnTo>
                  <a:lnTo>
                    <a:pt x="909" y="2803"/>
                  </a:lnTo>
                  <a:lnTo>
                    <a:pt x="834" y="2782"/>
                  </a:lnTo>
                  <a:lnTo>
                    <a:pt x="760" y="2751"/>
                  </a:lnTo>
                  <a:lnTo>
                    <a:pt x="689" y="2714"/>
                  </a:lnTo>
                  <a:lnTo>
                    <a:pt x="623" y="2672"/>
                  </a:lnTo>
                  <a:lnTo>
                    <a:pt x="563" y="2624"/>
                  </a:lnTo>
                  <a:lnTo>
                    <a:pt x="506" y="2572"/>
                  </a:lnTo>
                  <a:lnTo>
                    <a:pt x="454" y="2515"/>
                  </a:lnTo>
                  <a:lnTo>
                    <a:pt x="406" y="2458"/>
                  </a:lnTo>
                  <a:lnTo>
                    <a:pt x="364" y="2395"/>
                  </a:lnTo>
                  <a:lnTo>
                    <a:pt x="326" y="2333"/>
                  </a:lnTo>
                  <a:lnTo>
                    <a:pt x="293" y="2268"/>
                  </a:lnTo>
                  <a:lnTo>
                    <a:pt x="265" y="2204"/>
                  </a:lnTo>
                  <a:lnTo>
                    <a:pt x="244" y="2141"/>
                  </a:lnTo>
                  <a:lnTo>
                    <a:pt x="226" y="2077"/>
                  </a:lnTo>
                  <a:lnTo>
                    <a:pt x="215" y="2016"/>
                  </a:lnTo>
                  <a:lnTo>
                    <a:pt x="200" y="2012"/>
                  </a:lnTo>
                  <a:lnTo>
                    <a:pt x="184" y="2005"/>
                  </a:lnTo>
                  <a:lnTo>
                    <a:pt x="168" y="1993"/>
                  </a:lnTo>
                  <a:lnTo>
                    <a:pt x="151" y="1975"/>
                  </a:lnTo>
                  <a:lnTo>
                    <a:pt x="134" y="1950"/>
                  </a:lnTo>
                  <a:lnTo>
                    <a:pt x="115" y="1918"/>
                  </a:lnTo>
                  <a:lnTo>
                    <a:pt x="96" y="1879"/>
                  </a:lnTo>
                  <a:lnTo>
                    <a:pt x="77" y="1831"/>
                  </a:lnTo>
                  <a:lnTo>
                    <a:pt x="57" y="1776"/>
                  </a:lnTo>
                  <a:lnTo>
                    <a:pt x="37" y="1710"/>
                  </a:lnTo>
                  <a:lnTo>
                    <a:pt x="22" y="1652"/>
                  </a:lnTo>
                  <a:lnTo>
                    <a:pt x="10" y="1601"/>
                  </a:lnTo>
                  <a:lnTo>
                    <a:pt x="5" y="1555"/>
                  </a:lnTo>
                  <a:lnTo>
                    <a:pt x="0" y="1515"/>
                  </a:lnTo>
                  <a:lnTo>
                    <a:pt x="0" y="1480"/>
                  </a:lnTo>
                  <a:lnTo>
                    <a:pt x="3" y="1451"/>
                  </a:lnTo>
                  <a:lnTo>
                    <a:pt x="9" y="1425"/>
                  </a:lnTo>
                  <a:lnTo>
                    <a:pt x="16" y="1403"/>
                  </a:lnTo>
                  <a:lnTo>
                    <a:pt x="25" y="1386"/>
                  </a:lnTo>
                  <a:lnTo>
                    <a:pt x="37" y="1371"/>
                  </a:lnTo>
                  <a:lnTo>
                    <a:pt x="50" y="1361"/>
                  </a:lnTo>
                  <a:lnTo>
                    <a:pt x="64" y="1354"/>
                  </a:lnTo>
                  <a:lnTo>
                    <a:pt x="79" y="1348"/>
                  </a:lnTo>
                  <a:lnTo>
                    <a:pt x="94" y="1345"/>
                  </a:lnTo>
                  <a:lnTo>
                    <a:pt x="110" y="1345"/>
                  </a:lnTo>
                  <a:lnTo>
                    <a:pt x="126" y="1345"/>
                  </a:lnTo>
                  <a:lnTo>
                    <a:pt x="105" y="1279"/>
                  </a:lnTo>
                  <a:lnTo>
                    <a:pt x="90" y="1212"/>
                  </a:lnTo>
                  <a:lnTo>
                    <a:pt x="77" y="1139"/>
                  </a:lnTo>
                  <a:lnTo>
                    <a:pt x="68" y="1065"/>
                  </a:lnTo>
                  <a:lnTo>
                    <a:pt x="65" y="992"/>
                  </a:lnTo>
                  <a:lnTo>
                    <a:pt x="67" y="923"/>
                  </a:lnTo>
                  <a:lnTo>
                    <a:pt x="74" y="854"/>
                  </a:lnTo>
                  <a:lnTo>
                    <a:pt x="89" y="786"/>
                  </a:lnTo>
                  <a:lnTo>
                    <a:pt x="110" y="710"/>
                  </a:lnTo>
                  <a:lnTo>
                    <a:pt x="137" y="640"/>
                  </a:lnTo>
                  <a:lnTo>
                    <a:pt x="170" y="573"/>
                  </a:lnTo>
                  <a:lnTo>
                    <a:pt x="208" y="511"/>
                  </a:lnTo>
                  <a:lnTo>
                    <a:pt x="248" y="453"/>
                  </a:lnTo>
                  <a:lnTo>
                    <a:pt x="292" y="399"/>
                  </a:lnTo>
                  <a:lnTo>
                    <a:pt x="338" y="349"/>
                  </a:lnTo>
                  <a:lnTo>
                    <a:pt x="392" y="295"/>
                  </a:lnTo>
                  <a:lnTo>
                    <a:pt x="448" y="245"/>
                  </a:lnTo>
                  <a:lnTo>
                    <a:pt x="507" y="200"/>
                  </a:lnTo>
                  <a:lnTo>
                    <a:pt x="568" y="158"/>
                  </a:lnTo>
                  <a:lnTo>
                    <a:pt x="621" y="123"/>
                  </a:lnTo>
                  <a:lnTo>
                    <a:pt x="676" y="93"/>
                  </a:lnTo>
                  <a:lnTo>
                    <a:pt x="734" y="65"/>
                  </a:lnTo>
                  <a:lnTo>
                    <a:pt x="793" y="42"/>
                  </a:lnTo>
                  <a:lnTo>
                    <a:pt x="858" y="25"/>
                  </a:lnTo>
                  <a:lnTo>
                    <a:pt x="926" y="10"/>
                  </a:lnTo>
                  <a:lnTo>
                    <a:pt x="997" y="5"/>
                  </a:lnTo>
                  <a:lnTo>
                    <a:pt x="10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4" name="Freeform 176"/>
            <p:cNvSpPr>
              <a:spLocks/>
            </p:cNvSpPr>
            <p:nvPr/>
          </p:nvSpPr>
          <p:spPr bwMode="auto">
            <a:xfrm>
              <a:off x="3009" y="1357"/>
              <a:ext cx="1339" cy="684"/>
            </a:xfrm>
            <a:custGeom>
              <a:avLst/>
              <a:gdLst>
                <a:gd name="T0" fmla="*/ 1677 w 4017"/>
                <a:gd name="T1" fmla="*/ 1196 h 2051"/>
                <a:gd name="T2" fmla="*/ 1822 w 4017"/>
                <a:gd name="T3" fmla="*/ 765 h 2051"/>
                <a:gd name="T4" fmla="*/ 1743 w 4017"/>
                <a:gd name="T5" fmla="*/ 583 h 2051"/>
                <a:gd name="T6" fmla="*/ 1739 w 4017"/>
                <a:gd name="T7" fmla="*/ 459 h 2051"/>
                <a:gd name="T8" fmla="*/ 1787 w 4017"/>
                <a:gd name="T9" fmla="*/ 378 h 2051"/>
                <a:gd name="T10" fmla="*/ 1862 w 4017"/>
                <a:gd name="T11" fmla="*/ 334 h 2051"/>
                <a:gd name="T12" fmla="*/ 1939 w 4017"/>
                <a:gd name="T13" fmla="*/ 314 h 2051"/>
                <a:gd name="T14" fmla="*/ 1995 w 4017"/>
                <a:gd name="T15" fmla="*/ 310 h 2051"/>
                <a:gd name="T16" fmla="*/ 2022 w 4017"/>
                <a:gd name="T17" fmla="*/ 310 h 2051"/>
                <a:gd name="T18" fmla="*/ 2078 w 4017"/>
                <a:gd name="T19" fmla="*/ 314 h 2051"/>
                <a:gd name="T20" fmla="*/ 2155 w 4017"/>
                <a:gd name="T21" fmla="*/ 334 h 2051"/>
                <a:gd name="T22" fmla="*/ 2230 w 4017"/>
                <a:gd name="T23" fmla="*/ 378 h 2051"/>
                <a:gd name="T24" fmla="*/ 2278 w 4017"/>
                <a:gd name="T25" fmla="*/ 459 h 2051"/>
                <a:gd name="T26" fmla="*/ 2274 w 4017"/>
                <a:gd name="T27" fmla="*/ 583 h 2051"/>
                <a:gd name="T28" fmla="*/ 2195 w 4017"/>
                <a:gd name="T29" fmla="*/ 765 h 2051"/>
                <a:gd name="T30" fmla="*/ 2340 w 4017"/>
                <a:gd name="T31" fmla="*/ 1196 h 2051"/>
                <a:gd name="T32" fmla="*/ 2724 w 4017"/>
                <a:gd name="T33" fmla="*/ 1 h 2051"/>
                <a:gd name="T34" fmla="*/ 2801 w 4017"/>
                <a:gd name="T35" fmla="*/ 51 h 2051"/>
                <a:gd name="T36" fmla="*/ 2963 w 4017"/>
                <a:gd name="T37" fmla="*/ 146 h 2051"/>
                <a:gd name="T38" fmla="*/ 3195 w 4017"/>
                <a:gd name="T39" fmla="*/ 260 h 2051"/>
                <a:gd name="T40" fmla="*/ 3479 w 4017"/>
                <a:gd name="T41" fmla="*/ 370 h 2051"/>
                <a:gd name="T42" fmla="*/ 3742 w 4017"/>
                <a:gd name="T43" fmla="*/ 456 h 2051"/>
                <a:gd name="T44" fmla="*/ 3894 w 4017"/>
                <a:gd name="T45" fmla="*/ 589 h 2051"/>
                <a:gd name="T46" fmla="*/ 3978 w 4017"/>
                <a:gd name="T47" fmla="*/ 765 h 2051"/>
                <a:gd name="T48" fmla="*/ 4013 w 4017"/>
                <a:gd name="T49" fmla="*/ 953 h 2051"/>
                <a:gd name="T50" fmla="*/ 4016 w 4017"/>
                <a:gd name="T51" fmla="*/ 1121 h 2051"/>
                <a:gd name="T52" fmla="*/ 4011 w 4017"/>
                <a:gd name="T53" fmla="*/ 1198 h 2051"/>
                <a:gd name="T54" fmla="*/ 3998 w 4017"/>
                <a:gd name="T55" fmla="*/ 1339 h 2051"/>
                <a:gd name="T56" fmla="*/ 3981 w 4017"/>
                <a:gd name="T57" fmla="*/ 1507 h 2051"/>
                <a:gd name="T58" fmla="*/ 3958 w 4017"/>
                <a:gd name="T59" fmla="*/ 1584 h 2051"/>
                <a:gd name="T60" fmla="*/ 3856 w 4017"/>
                <a:gd name="T61" fmla="*/ 1640 h 2051"/>
                <a:gd name="T62" fmla="*/ 3659 w 4017"/>
                <a:gd name="T63" fmla="*/ 1733 h 2051"/>
                <a:gd name="T64" fmla="*/ 3369 w 4017"/>
                <a:gd name="T65" fmla="*/ 1841 h 2051"/>
                <a:gd name="T66" fmla="*/ 2995 w 4017"/>
                <a:gd name="T67" fmla="*/ 1944 h 2051"/>
                <a:gd name="T68" fmla="*/ 2539 w 4017"/>
                <a:gd name="T69" fmla="*/ 2022 h 2051"/>
                <a:gd name="T70" fmla="*/ 2007 w 4017"/>
                <a:gd name="T71" fmla="*/ 2051 h 2051"/>
                <a:gd name="T72" fmla="*/ 1478 w 4017"/>
                <a:gd name="T73" fmla="*/ 2021 h 2051"/>
                <a:gd name="T74" fmla="*/ 1022 w 4017"/>
                <a:gd name="T75" fmla="*/ 1944 h 2051"/>
                <a:gd name="T76" fmla="*/ 648 w 4017"/>
                <a:gd name="T77" fmla="*/ 1841 h 2051"/>
                <a:gd name="T78" fmla="*/ 358 w 4017"/>
                <a:gd name="T79" fmla="*/ 1733 h 2051"/>
                <a:gd name="T80" fmla="*/ 161 w 4017"/>
                <a:gd name="T81" fmla="*/ 1640 h 2051"/>
                <a:gd name="T82" fmla="*/ 59 w 4017"/>
                <a:gd name="T83" fmla="*/ 1584 h 2051"/>
                <a:gd name="T84" fmla="*/ 36 w 4017"/>
                <a:gd name="T85" fmla="*/ 1507 h 2051"/>
                <a:gd name="T86" fmla="*/ 19 w 4017"/>
                <a:gd name="T87" fmla="*/ 1339 h 2051"/>
                <a:gd name="T88" fmla="*/ 6 w 4017"/>
                <a:gd name="T89" fmla="*/ 1198 h 2051"/>
                <a:gd name="T90" fmla="*/ 1 w 4017"/>
                <a:gd name="T91" fmla="*/ 1121 h 2051"/>
                <a:gd name="T92" fmla="*/ 4 w 4017"/>
                <a:gd name="T93" fmla="*/ 953 h 2051"/>
                <a:gd name="T94" fmla="*/ 38 w 4017"/>
                <a:gd name="T95" fmla="*/ 765 h 2051"/>
                <a:gd name="T96" fmla="*/ 123 w 4017"/>
                <a:gd name="T97" fmla="*/ 589 h 2051"/>
                <a:gd name="T98" fmla="*/ 274 w 4017"/>
                <a:gd name="T99" fmla="*/ 456 h 2051"/>
                <a:gd name="T100" fmla="*/ 538 w 4017"/>
                <a:gd name="T101" fmla="*/ 370 h 2051"/>
                <a:gd name="T102" fmla="*/ 820 w 4017"/>
                <a:gd name="T103" fmla="*/ 260 h 2051"/>
                <a:gd name="T104" fmla="*/ 1052 w 4017"/>
                <a:gd name="T105" fmla="*/ 146 h 2051"/>
                <a:gd name="T106" fmla="*/ 1216 w 4017"/>
                <a:gd name="T107" fmla="*/ 51 h 2051"/>
                <a:gd name="T108" fmla="*/ 1291 w 4017"/>
                <a:gd name="T109" fmla="*/ 1 h 2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17" h="2051">
                  <a:moveTo>
                    <a:pt x="1294" y="0"/>
                  </a:moveTo>
                  <a:lnTo>
                    <a:pt x="1614" y="1008"/>
                  </a:lnTo>
                  <a:lnTo>
                    <a:pt x="1675" y="1199"/>
                  </a:lnTo>
                  <a:lnTo>
                    <a:pt x="1677" y="1196"/>
                  </a:lnTo>
                  <a:lnTo>
                    <a:pt x="1729" y="1357"/>
                  </a:lnTo>
                  <a:lnTo>
                    <a:pt x="1897" y="879"/>
                  </a:lnTo>
                  <a:lnTo>
                    <a:pt x="1856" y="820"/>
                  </a:lnTo>
                  <a:lnTo>
                    <a:pt x="1822" y="765"/>
                  </a:lnTo>
                  <a:lnTo>
                    <a:pt x="1794" y="713"/>
                  </a:lnTo>
                  <a:lnTo>
                    <a:pt x="1771" y="667"/>
                  </a:lnTo>
                  <a:lnTo>
                    <a:pt x="1755" y="623"/>
                  </a:lnTo>
                  <a:lnTo>
                    <a:pt x="1743" y="583"/>
                  </a:lnTo>
                  <a:lnTo>
                    <a:pt x="1736" y="547"/>
                  </a:lnTo>
                  <a:lnTo>
                    <a:pt x="1733" y="515"/>
                  </a:lnTo>
                  <a:lnTo>
                    <a:pt x="1735" y="485"/>
                  </a:lnTo>
                  <a:lnTo>
                    <a:pt x="1739" y="459"/>
                  </a:lnTo>
                  <a:lnTo>
                    <a:pt x="1748" y="434"/>
                  </a:lnTo>
                  <a:lnTo>
                    <a:pt x="1758" y="412"/>
                  </a:lnTo>
                  <a:lnTo>
                    <a:pt x="1772" y="395"/>
                  </a:lnTo>
                  <a:lnTo>
                    <a:pt x="1787" y="378"/>
                  </a:lnTo>
                  <a:lnTo>
                    <a:pt x="1804" y="365"/>
                  </a:lnTo>
                  <a:lnTo>
                    <a:pt x="1823" y="352"/>
                  </a:lnTo>
                  <a:lnTo>
                    <a:pt x="1842" y="341"/>
                  </a:lnTo>
                  <a:lnTo>
                    <a:pt x="1862" y="334"/>
                  </a:lnTo>
                  <a:lnTo>
                    <a:pt x="1882" y="327"/>
                  </a:lnTo>
                  <a:lnTo>
                    <a:pt x="1901" y="321"/>
                  </a:lnTo>
                  <a:lnTo>
                    <a:pt x="1922" y="317"/>
                  </a:lnTo>
                  <a:lnTo>
                    <a:pt x="1939" y="314"/>
                  </a:lnTo>
                  <a:lnTo>
                    <a:pt x="1956" y="312"/>
                  </a:lnTo>
                  <a:lnTo>
                    <a:pt x="1972" y="311"/>
                  </a:lnTo>
                  <a:lnTo>
                    <a:pt x="1985" y="310"/>
                  </a:lnTo>
                  <a:lnTo>
                    <a:pt x="1995" y="310"/>
                  </a:lnTo>
                  <a:lnTo>
                    <a:pt x="2004" y="310"/>
                  </a:lnTo>
                  <a:lnTo>
                    <a:pt x="2007" y="310"/>
                  </a:lnTo>
                  <a:lnTo>
                    <a:pt x="2013" y="310"/>
                  </a:lnTo>
                  <a:lnTo>
                    <a:pt x="2022" y="310"/>
                  </a:lnTo>
                  <a:lnTo>
                    <a:pt x="2032" y="310"/>
                  </a:lnTo>
                  <a:lnTo>
                    <a:pt x="2045" y="311"/>
                  </a:lnTo>
                  <a:lnTo>
                    <a:pt x="2061" y="312"/>
                  </a:lnTo>
                  <a:lnTo>
                    <a:pt x="2078" y="314"/>
                  </a:lnTo>
                  <a:lnTo>
                    <a:pt x="2095" y="317"/>
                  </a:lnTo>
                  <a:lnTo>
                    <a:pt x="2116" y="321"/>
                  </a:lnTo>
                  <a:lnTo>
                    <a:pt x="2135" y="327"/>
                  </a:lnTo>
                  <a:lnTo>
                    <a:pt x="2155" y="334"/>
                  </a:lnTo>
                  <a:lnTo>
                    <a:pt x="2175" y="341"/>
                  </a:lnTo>
                  <a:lnTo>
                    <a:pt x="2194" y="352"/>
                  </a:lnTo>
                  <a:lnTo>
                    <a:pt x="2213" y="365"/>
                  </a:lnTo>
                  <a:lnTo>
                    <a:pt x="2230" y="378"/>
                  </a:lnTo>
                  <a:lnTo>
                    <a:pt x="2245" y="395"/>
                  </a:lnTo>
                  <a:lnTo>
                    <a:pt x="2259" y="412"/>
                  </a:lnTo>
                  <a:lnTo>
                    <a:pt x="2269" y="434"/>
                  </a:lnTo>
                  <a:lnTo>
                    <a:pt x="2278" y="459"/>
                  </a:lnTo>
                  <a:lnTo>
                    <a:pt x="2282" y="485"/>
                  </a:lnTo>
                  <a:lnTo>
                    <a:pt x="2284" y="515"/>
                  </a:lnTo>
                  <a:lnTo>
                    <a:pt x="2281" y="547"/>
                  </a:lnTo>
                  <a:lnTo>
                    <a:pt x="2274" y="583"/>
                  </a:lnTo>
                  <a:lnTo>
                    <a:pt x="2262" y="623"/>
                  </a:lnTo>
                  <a:lnTo>
                    <a:pt x="2246" y="667"/>
                  </a:lnTo>
                  <a:lnTo>
                    <a:pt x="2223" y="713"/>
                  </a:lnTo>
                  <a:lnTo>
                    <a:pt x="2195" y="765"/>
                  </a:lnTo>
                  <a:lnTo>
                    <a:pt x="2161" y="820"/>
                  </a:lnTo>
                  <a:lnTo>
                    <a:pt x="2120" y="879"/>
                  </a:lnTo>
                  <a:lnTo>
                    <a:pt x="2288" y="1357"/>
                  </a:lnTo>
                  <a:lnTo>
                    <a:pt x="2340" y="1196"/>
                  </a:lnTo>
                  <a:lnTo>
                    <a:pt x="2342" y="1199"/>
                  </a:lnTo>
                  <a:lnTo>
                    <a:pt x="2401" y="1008"/>
                  </a:lnTo>
                  <a:lnTo>
                    <a:pt x="2721" y="0"/>
                  </a:lnTo>
                  <a:lnTo>
                    <a:pt x="2724" y="1"/>
                  </a:lnTo>
                  <a:lnTo>
                    <a:pt x="2735" y="9"/>
                  </a:lnTo>
                  <a:lnTo>
                    <a:pt x="2750" y="19"/>
                  </a:lnTo>
                  <a:lnTo>
                    <a:pt x="2772" y="33"/>
                  </a:lnTo>
                  <a:lnTo>
                    <a:pt x="2801" y="51"/>
                  </a:lnTo>
                  <a:lnTo>
                    <a:pt x="2835" y="72"/>
                  </a:lnTo>
                  <a:lnTo>
                    <a:pt x="2872" y="94"/>
                  </a:lnTo>
                  <a:lnTo>
                    <a:pt x="2916" y="119"/>
                  </a:lnTo>
                  <a:lnTo>
                    <a:pt x="2963" y="146"/>
                  </a:lnTo>
                  <a:lnTo>
                    <a:pt x="3016" y="174"/>
                  </a:lnTo>
                  <a:lnTo>
                    <a:pt x="3072" y="203"/>
                  </a:lnTo>
                  <a:lnTo>
                    <a:pt x="3132" y="231"/>
                  </a:lnTo>
                  <a:lnTo>
                    <a:pt x="3195" y="260"/>
                  </a:lnTo>
                  <a:lnTo>
                    <a:pt x="3262" y="289"/>
                  </a:lnTo>
                  <a:lnTo>
                    <a:pt x="3332" y="317"/>
                  </a:lnTo>
                  <a:lnTo>
                    <a:pt x="3404" y="344"/>
                  </a:lnTo>
                  <a:lnTo>
                    <a:pt x="3479" y="370"/>
                  </a:lnTo>
                  <a:lnTo>
                    <a:pt x="3556" y="393"/>
                  </a:lnTo>
                  <a:lnTo>
                    <a:pt x="3634" y="415"/>
                  </a:lnTo>
                  <a:lnTo>
                    <a:pt x="3691" y="433"/>
                  </a:lnTo>
                  <a:lnTo>
                    <a:pt x="3742" y="456"/>
                  </a:lnTo>
                  <a:lnTo>
                    <a:pt x="3787" y="483"/>
                  </a:lnTo>
                  <a:lnTo>
                    <a:pt x="3827" y="515"/>
                  </a:lnTo>
                  <a:lnTo>
                    <a:pt x="3862" y="551"/>
                  </a:lnTo>
                  <a:lnTo>
                    <a:pt x="3894" y="589"/>
                  </a:lnTo>
                  <a:lnTo>
                    <a:pt x="3920" y="631"/>
                  </a:lnTo>
                  <a:lnTo>
                    <a:pt x="3943" y="674"/>
                  </a:lnTo>
                  <a:lnTo>
                    <a:pt x="3962" y="719"/>
                  </a:lnTo>
                  <a:lnTo>
                    <a:pt x="3978" y="765"/>
                  </a:lnTo>
                  <a:lnTo>
                    <a:pt x="3991" y="813"/>
                  </a:lnTo>
                  <a:lnTo>
                    <a:pt x="4000" y="859"/>
                  </a:lnTo>
                  <a:lnTo>
                    <a:pt x="4007" y="907"/>
                  </a:lnTo>
                  <a:lnTo>
                    <a:pt x="4013" y="953"/>
                  </a:lnTo>
                  <a:lnTo>
                    <a:pt x="4016" y="998"/>
                  </a:lnTo>
                  <a:lnTo>
                    <a:pt x="4017" y="1041"/>
                  </a:lnTo>
                  <a:lnTo>
                    <a:pt x="4017" y="1083"/>
                  </a:lnTo>
                  <a:lnTo>
                    <a:pt x="4016" y="1121"/>
                  </a:lnTo>
                  <a:lnTo>
                    <a:pt x="4014" y="1157"/>
                  </a:lnTo>
                  <a:lnTo>
                    <a:pt x="4014" y="1161"/>
                  </a:lnTo>
                  <a:lnTo>
                    <a:pt x="4013" y="1176"/>
                  </a:lnTo>
                  <a:lnTo>
                    <a:pt x="4011" y="1198"/>
                  </a:lnTo>
                  <a:lnTo>
                    <a:pt x="4008" y="1227"/>
                  </a:lnTo>
                  <a:lnTo>
                    <a:pt x="4005" y="1260"/>
                  </a:lnTo>
                  <a:lnTo>
                    <a:pt x="4003" y="1299"/>
                  </a:lnTo>
                  <a:lnTo>
                    <a:pt x="3998" y="1339"/>
                  </a:lnTo>
                  <a:lnTo>
                    <a:pt x="3994" y="1381"/>
                  </a:lnTo>
                  <a:lnTo>
                    <a:pt x="3989" y="1425"/>
                  </a:lnTo>
                  <a:lnTo>
                    <a:pt x="3985" y="1467"/>
                  </a:lnTo>
                  <a:lnTo>
                    <a:pt x="3981" y="1507"/>
                  </a:lnTo>
                  <a:lnTo>
                    <a:pt x="3975" y="1543"/>
                  </a:lnTo>
                  <a:lnTo>
                    <a:pt x="3971" y="1575"/>
                  </a:lnTo>
                  <a:lnTo>
                    <a:pt x="3968" y="1578"/>
                  </a:lnTo>
                  <a:lnTo>
                    <a:pt x="3958" y="1584"/>
                  </a:lnTo>
                  <a:lnTo>
                    <a:pt x="3942" y="1592"/>
                  </a:lnTo>
                  <a:lnTo>
                    <a:pt x="3920" y="1606"/>
                  </a:lnTo>
                  <a:lnTo>
                    <a:pt x="3891" y="1621"/>
                  </a:lnTo>
                  <a:lnTo>
                    <a:pt x="3856" y="1640"/>
                  </a:lnTo>
                  <a:lnTo>
                    <a:pt x="3816" y="1660"/>
                  </a:lnTo>
                  <a:lnTo>
                    <a:pt x="3769" y="1684"/>
                  </a:lnTo>
                  <a:lnTo>
                    <a:pt x="3717" y="1707"/>
                  </a:lnTo>
                  <a:lnTo>
                    <a:pt x="3659" y="1733"/>
                  </a:lnTo>
                  <a:lnTo>
                    <a:pt x="3595" y="1759"/>
                  </a:lnTo>
                  <a:lnTo>
                    <a:pt x="3526" y="1786"/>
                  </a:lnTo>
                  <a:lnTo>
                    <a:pt x="3450" y="1814"/>
                  </a:lnTo>
                  <a:lnTo>
                    <a:pt x="3369" y="1841"/>
                  </a:lnTo>
                  <a:lnTo>
                    <a:pt x="3284" y="1869"/>
                  </a:lnTo>
                  <a:lnTo>
                    <a:pt x="3192" y="1895"/>
                  </a:lnTo>
                  <a:lnTo>
                    <a:pt x="3097" y="1919"/>
                  </a:lnTo>
                  <a:lnTo>
                    <a:pt x="2995" y="1944"/>
                  </a:lnTo>
                  <a:lnTo>
                    <a:pt x="2888" y="1967"/>
                  </a:lnTo>
                  <a:lnTo>
                    <a:pt x="2777" y="1987"/>
                  </a:lnTo>
                  <a:lnTo>
                    <a:pt x="2661" y="2006"/>
                  </a:lnTo>
                  <a:lnTo>
                    <a:pt x="2539" y="2022"/>
                  </a:lnTo>
                  <a:lnTo>
                    <a:pt x="2414" y="2034"/>
                  </a:lnTo>
                  <a:lnTo>
                    <a:pt x="2282" y="2044"/>
                  </a:lnTo>
                  <a:lnTo>
                    <a:pt x="2148" y="2050"/>
                  </a:lnTo>
                  <a:lnTo>
                    <a:pt x="2007" y="2051"/>
                  </a:lnTo>
                  <a:lnTo>
                    <a:pt x="1869" y="2050"/>
                  </a:lnTo>
                  <a:lnTo>
                    <a:pt x="1733" y="2044"/>
                  </a:lnTo>
                  <a:lnTo>
                    <a:pt x="1603" y="2034"/>
                  </a:lnTo>
                  <a:lnTo>
                    <a:pt x="1478" y="2021"/>
                  </a:lnTo>
                  <a:lnTo>
                    <a:pt x="1356" y="2005"/>
                  </a:lnTo>
                  <a:lnTo>
                    <a:pt x="1240" y="1987"/>
                  </a:lnTo>
                  <a:lnTo>
                    <a:pt x="1129" y="1966"/>
                  </a:lnTo>
                  <a:lnTo>
                    <a:pt x="1022" y="1944"/>
                  </a:lnTo>
                  <a:lnTo>
                    <a:pt x="920" y="1919"/>
                  </a:lnTo>
                  <a:lnTo>
                    <a:pt x="825" y="1895"/>
                  </a:lnTo>
                  <a:lnTo>
                    <a:pt x="733" y="1867"/>
                  </a:lnTo>
                  <a:lnTo>
                    <a:pt x="648" y="1841"/>
                  </a:lnTo>
                  <a:lnTo>
                    <a:pt x="567" y="1814"/>
                  </a:lnTo>
                  <a:lnTo>
                    <a:pt x="491" y="1786"/>
                  </a:lnTo>
                  <a:lnTo>
                    <a:pt x="422" y="1759"/>
                  </a:lnTo>
                  <a:lnTo>
                    <a:pt x="358" y="1733"/>
                  </a:lnTo>
                  <a:lnTo>
                    <a:pt x="300" y="1707"/>
                  </a:lnTo>
                  <a:lnTo>
                    <a:pt x="248" y="1682"/>
                  </a:lnTo>
                  <a:lnTo>
                    <a:pt x="201" y="1660"/>
                  </a:lnTo>
                  <a:lnTo>
                    <a:pt x="161" y="1640"/>
                  </a:lnTo>
                  <a:lnTo>
                    <a:pt x="126" y="1621"/>
                  </a:lnTo>
                  <a:lnTo>
                    <a:pt x="97" y="1606"/>
                  </a:lnTo>
                  <a:lnTo>
                    <a:pt x="75" y="1592"/>
                  </a:lnTo>
                  <a:lnTo>
                    <a:pt x="59" y="1584"/>
                  </a:lnTo>
                  <a:lnTo>
                    <a:pt x="49" y="1578"/>
                  </a:lnTo>
                  <a:lnTo>
                    <a:pt x="46" y="1575"/>
                  </a:lnTo>
                  <a:lnTo>
                    <a:pt x="42" y="1543"/>
                  </a:lnTo>
                  <a:lnTo>
                    <a:pt x="36" y="1507"/>
                  </a:lnTo>
                  <a:lnTo>
                    <a:pt x="32" y="1467"/>
                  </a:lnTo>
                  <a:lnTo>
                    <a:pt x="28" y="1425"/>
                  </a:lnTo>
                  <a:lnTo>
                    <a:pt x="23" y="1381"/>
                  </a:lnTo>
                  <a:lnTo>
                    <a:pt x="19" y="1339"/>
                  </a:lnTo>
                  <a:lnTo>
                    <a:pt x="14" y="1299"/>
                  </a:lnTo>
                  <a:lnTo>
                    <a:pt x="12" y="1260"/>
                  </a:lnTo>
                  <a:lnTo>
                    <a:pt x="9" y="1227"/>
                  </a:lnTo>
                  <a:lnTo>
                    <a:pt x="6" y="1198"/>
                  </a:lnTo>
                  <a:lnTo>
                    <a:pt x="4" y="1176"/>
                  </a:lnTo>
                  <a:lnTo>
                    <a:pt x="3" y="1161"/>
                  </a:lnTo>
                  <a:lnTo>
                    <a:pt x="3" y="1157"/>
                  </a:lnTo>
                  <a:lnTo>
                    <a:pt x="1" y="1121"/>
                  </a:lnTo>
                  <a:lnTo>
                    <a:pt x="0" y="1083"/>
                  </a:lnTo>
                  <a:lnTo>
                    <a:pt x="0" y="1041"/>
                  </a:lnTo>
                  <a:lnTo>
                    <a:pt x="1" y="998"/>
                  </a:lnTo>
                  <a:lnTo>
                    <a:pt x="4" y="953"/>
                  </a:lnTo>
                  <a:lnTo>
                    <a:pt x="9" y="907"/>
                  </a:lnTo>
                  <a:lnTo>
                    <a:pt x="16" y="859"/>
                  </a:lnTo>
                  <a:lnTo>
                    <a:pt x="26" y="813"/>
                  </a:lnTo>
                  <a:lnTo>
                    <a:pt x="38" y="765"/>
                  </a:lnTo>
                  <a:lnTo>
                    <a:pt x="54" y="719"/>
                  </a:lnTo>
                  <a:lnTo>
                    <a:pt x="72" y="674"/>
                  </a:lnTo>
                  <a:lnTo>
                    <a:pt x="96" y="631"/>
                  </a:lnTo>
                  <a:lnTo>
                    <a:pt x="123" y="589"/>
                  </a:lnTo>
                  <a:lnTo>
                    <a:pt x="154" y="551"/>
                  </a:lnTo>
                  <a:lnTo>
                    <a:pt x="188" y="515"/>
                  </a:lnTo>
                  <a:lnTo>
                    <a:pt x="229" y="483"/>
                  </a:lnTo>
                  <a:lnTo>
                    <a:pt x="274" y="456"/>
                  </a:lnTo>
                  <a:lnTo>
                    <a:pt x="325" y="433"/>
                  </a:lnTo>
                  <a:lnTo>
                    <a:pt x="381" y="415"/>
                  </a:lnTo>
                  <a:lnTo>
                    <a:pt x="461" y="393"/>
                  </a:lnTo>
                  <a:lnTo>
                    <a:pt x="538" y="370"/>
                  </a:lnTo>
                  <a:lnTo>
                    <a:pt x="612" y="344"/>
                  </a:lnTo>
                  <a:lnTo>
                    <a:pt x="684" y="317"/>
                  </a:lnTo>
                  <a:lnTo>
                    <a:pt x="754" y="289"/>
                  </a:lnTo>
                  <a:lnTo>
                    <a:pt x="820" y="260"/>
                  </a:lnTo>
                  <a:lnTo>
                    <a:pt x="884" y="231"/>
                  </a:lnTo>
                  <a:lnTo>
                    <a:pt x="945" y="203"/>
                  </a:lnTo>
                  <a:lnTo>
                    <a:pt x="1000" y="174"/>
                  </a:lnTo>
                  <a:lnTo>
                    <a:pt x="1052" y="146"/>
                  </a:lnTo>
                  <a:lnTo>
                    <a:pt x="1100" y="119"/>
                  </a:lnTo>
                  <a:lnTo>
                    <a:pt x="1143" y="94"/>
                  </a:lnTo>
                  <a:lnTo>
                    <a:pt x="1182" y="72"/>
                  </a:lnTo>
                  <a:lnTo>
                    <a:pt x="1216" y="51"/>
                  </a:lnTo>
                  <a:lnTo>
                    <a:pt x="1243" y="33"/>
                  </a:lnTo>
                  <a:lnTo>
                    <a:pt x="1265" y="19"/>
                  </a:lnTo>
                  <a:lnTo>
                    <a:pt x="1281" y="9"/>
                  </a:lnTo>
                  <a:lnTo>
                    <a:pt x="1291" y="1"/>
                  </a:lnTo>
                  <a:lnTo>
                    <a:pt x="1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 name="Group 192"/>
          <p:cNvGrpSpPr>
            <a:grpSpLocks noChangeAspect="1"/>
          </p:cNvGrpSpPr>
          <p:nvPr/>
        </p:nvGrpSpPr>
        <p:grpSpPr bwMode="auto">
          <a:xfrm>
            <a:off x="2442297" y="431915"/>
            <a:ext cx="227177" cy="199510"/>
            <a:chOff x="3331" y="697"/>
            <a:chExt cx="2102" cy="1846"/>
          </a:xfrm>
          <a:solidFill>
            <a:schemeClr val="tx1">
              <a:lumMod val="65000"/>
              <a:lumOff val="35000"/>
            </a:schemeClr>
          </a:solidFill>
        </p:grpSpPr>
        <p:sp>
          <p:nvSpPr>
            <p:cNvPr id="200" name="Freeform 194"/>
            <p:cNvSpPr>
              <a:spLocks/>
            </p:cNvSpPr>
            <p:nvPr/>
          </p:nvSpPr>
          <p:spPr bwMode="auto">
            <a:xfrm>
              <a:off x="3331" y="2444"/>
              <a:ext cx="2102" cy="99"/>
            </a:xfrm>
            <a:custGeom>
              <a:avLst/>
              <a:gdLst>
                <a:gd name="T0" fmla="*/ 99 w 4204"/>
                <a:gd name="T1" fmla="*/ 0 h 199"/>
                <a:gd name="T2" fmla="*/ 4105 w 4204"/>
                <a:gd name="T3" fmla="*/ 0 h 199"/>
                <a:gd name="T4" fmla="*/ 4131 w 4204"/>
                <a:gd name="T5" fmla="*/ 4 h 199"/>
                <a:gd name="T6" fmla="*/ 4154 w 4204"/>
                <a:gd name="T7" fmla="*/ 14 h 199"/>
                <a:gd name="T8" fmla="*/ 4175 w 4204"/>
                <a:gd name="T9" fmla="*/ 30 h 199"/>
                <a:gd name="T10" fmla="*/ 4190 w 4204"/>
                <a:gd name="T11" fmla="*/ 50 h 199"/>
                <a:gd name="T12" fmla="*/ 4200 w 4204"/>
                <a:gd name="T13" fmla="*/ 74 h 199"/>
                <a:gd name="T14" fmla="*/ 4204 w 4204"/>
                <a:gd name="T15" fmla="*/ 100 h 199"/>
                <a:gd name="T16" fmla="*/ 4200 w 4204"/>
                <a:gd name="T17" fmla="*/ 126 h 199"/>
                <a:gd name="T18" fmla="*/ 4190 w 4204"/>
                <a:gd name="T19" fmla="*/ 151 h 199"/>
                <a:gd name="T20" fmla="*/ 4175 w 4204"/>
                <a:gd name="T21" fmla="*/ 170 h 199"/>
                <a:gd name="T22" fmla="*/ 4154 w 4204"/>
                <a:gd name="T23" fmla="*/ 186 h 199"/>
                <a:gd name="T24" fmla="*/ 4131 w 4204"/>
                <a:gd name="T25" fmla="*/ 195 h 199"/>
                <a:gd name="T26" fmla="*/ 4105 w 4204"/>
                <a:gd name="T27" fmla="*/ 199 h 199"/>
                <a:gd name="T28" fmla="*/ 99 w 4204"/>
                <a:gd name="T29" fmla="*/ 199 h 199"/>
                <a:gd name="T30" fmla="*/ 73 w 4204"/>
                <a:gd name="T31" fmla="*/ 195 h 199"/>
                <a:gd name="T32" fmla="*/ 50 w 4204"/>
                <a:gd name="T33" fmla="*/ 186 h 199"/>
                <a:gd name="T34" fmla="*/ 29 w 4204"/>
                <a:gd name="T35" fmla="*/ 170 h 199"/>
                <a:gd name="T36" fmla="*/ 14 w 4204"/>
                <a:gd name="T37" fmla="*/ 151 h 199"/>
                <a:gd name="T38" fmla="*/ 4 w 4204"/>
                <a:gd name="T39" fmla="*/ 126 h 199"/>
                <a:gd name="T40" fmla="*/ 0 w 4204"/>
                <a:gd name="T41" fmla="*/ 100 h 199"/>
                <a:gd name="T42" fmla="*/ 4 w 4204"/>
                <a:gd name="T43" fmla="*/ 74 h 199"/>
                <a:gd name="T44" fmla="*/ 14 w 4204"/>
                <a:gd name="T45" fmla="*/ 50 h 199"/>
                <a:gd name="T46" fmla="*/ 29 w 4204"/>
                <a:gd name="T47" fmla="*/ 30 h 199"/>
                <a:gd name="T48" fmla="*/ 50 w 4204"/>
                <a:gd name="T49" fmla="*/ 14 h 199"/>
                <a:gd name="T50" fmla="*/ 73 w 4204"/>
                <a:gd name="T51" fmla="*/ 4 h 199"/>
                <a:gd name="T52" fmla="*/ 99 w 4204"/>
                <a:gd name="T53"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04" h="199">
                  <a:moveTo>
                    <a:pt x="99" y="0"/>
                  </a:moveTo>
                  <a:lnTo>
                    <a:pt x="4105" y="0"/>
                  </a:lnTo>
                  <a:lnTo>
                    <a:pt x="4131" y="4"/>
                  </a:lnTo>
                  <a:lnTo>
                    <a:pt x="4154" y="14"/>
                  </a:lnTo>
                  <a:lnTo>
                    <a:pt x="4175" y="30"/>
                  </a:lnTo>
                  <a:lnTo>
                    <a:pt x="4190" y="50"/>
                  </a:lnTo>
                  <a:lnTo>
                    <a:pt x="4200" y="74"/>
                  </a:lnTo>
                  <a:lnTo>
                    <a:pt x="4204" y="100"/>
                  </a:lnTo>
                  <a:lnTo>
                    <a:pt x="4200" y="126"/>
                  </a:lnTo>
                  <a:lnTo>
                    <a:pt x="4190" y="151"/>
                  </a:lnTo>
                  <a:lnTo>
                    <a:pt x="4175" y="170"/>
                  </a:lnTo>
                  <a:lnTo>
                    <a:pt x="4154" y="186"/>
                  </a:lnTo>
                  <a:lnTo>
                    <a:pt x="4131" y="195"/>
                  </a:lnTo>
                  <a:lnTo>
                    <a:pt x="4105" y="199"/>
                  </a:lnTo>
                  <a:lnTo>
                    <a:pt x="99" y="199"/>
                  </a:lnTo>
                  <a:lnTo>
                    <a:pt x="73" y="195"/>
                  </a:lnTo>
                  <a:lnTo>
                    <a:pt x="50" y="186"/>
                  </a:lnTo>
                  <a:lnTo>
                    <a:pt x="29" y="170"/>
                  </a:lnTo>
                  <a:lnTo>
                    <a:pt x="14" y="151"/>
                  </a:lnTo>
                  <a:lnTo>
                    <a:pt x="4" y="126"/>
                  </a:lnTo>
                  <a:lnTo>
                    <a:pt x="0" y="100"/>
                  </a:lnTo>
                  <a:lnTo>
                    <a:pt x="4" y="74"/>
                  </a:lnTo>
                  <a:lnTo>
                    <a:pt x="14" y="50"/>
                  </a:lnTo>
                  <a:lnTo>
                    <a:pt x="29" y="30"/>
                  </a:lnTo>
                  <a:lnTo>
                    <a:pt x="50" y="14"/>
                  </a:lnTo>
                  <a:lnTo>
                    <a:pt x="73" y="4"/>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1" name="Freeform 195"/>
            <p:cNvSpPr>
              <a:spLocks noEditPoints="1"/>
            </p:cNvSpPr>
            <p:nvPr/>
          </p:nvSpPr>
          <p:spPr bwMode="auto">
            <a:xfrm>
              <a:off x="3460" y="697"/>
              <a:ext cx="1844" cy="1568"/>
            </a:xfrm>
            <a:custGeom>
              <a:avLst/>
              <a:gdLst>
                <a:gd name="T0" fmla="*/ 896 w 3686"/>
                <a:gd name="T1" fmla="*/ 2936 h 3134"/>
                <a:gd name="T2" fmla="*/ 1395 w 3686"/>
                <a:gd name="T3" fmla="*/ 2176 h 3134"/>
                <a:gd name="T4" fmla="*/ 2291 w 3686"/>
                <a:gd name="T5" fmla="*/ 1441 h 3134"/>
                <a:gd name="T6" fmla="*/ 2790 w 3686"/>
                <a:gd name="T7" fmla="*/ 2936 h 3134"/>
                <a:gd name="T8" fmla="*/ 2291 w 3686"/>
                <a:gd name="T9" fmla="*/ 1441 h 3134"/>
                <a:gd name="T10" fmla="*/ 198 w 3686"/>
                <a:gd name="T11" fmla="*/ 2936 h 3134"/>
                <a:gd name="T12" fmla="*/ 698 w 3686"/>
                <a:gd name="T13" fmla="*/ 1234 h 3134"/>
                <a:gd name="T14" fmla="*/ 2988 w 3686"/>
                <a:gd name="T15" fmla="*/ 667 h 3134"/>
                <a:gd name="T16" fmla="*/ 3488 w 3686"/>
                <a:gd name="T17" fmla="*/ 2936 h 3134"/>
                <a:gd name="T18" fmla="*/ 2988 w 3686"/>
                <a:gd name="T19" fmla="*/ 667 h 3134"/>
                <a:gd name="T20" fmla="*/ 1593 w 3686"/>
                <a:gd name="T21" fmla="*/ 2936 h 3134"/>
                <a:gd name="T22" fmla="*/ 2093 w 3686"/>
                <a:gd name="T23" fmla="*/ 198 h 3134"/>
                <a:gd name="T24" fmla="*/ 1494 w 3686"/>
                <a:gd name="T25" fmla="*/ 0 h 3134"/>
                <a:gd name="T26" fmla="*/ 2218 w 3686"/>
                <a:gd name="T27" fmla="*/ 3 h 3134"/>
                <a:gd name="T28" fmla="*/ 2262 w 3686"/>
                <a:gd name="T29" fmla="*/ 29 h 3134"/>
                <a:gd name="T30" fmla="*/ 2288 w 3686"/>
                <a:gd name="T31" fmla="*/ 73 h 3134"/>
                <a:gd name="T32" fmla="*/ 2291 w 3686"/>
                <a:gd name="T33" fmla="*/ 1243 h 3134"/>
                <a:gd name="T34" fmla="*/ 2790 w 3686"/>
                <a:gd name="T35" fmla="*/ 568 h 3134"/>
                <a:gd name="T36" fmla="*/ 2804 w 3686"/>
                <a:gd name="T37" fmla="*/ 518 h 3134"/>
                <a:gd name="T38" fmla="*/ 2839 w 3686"/>
                <a:gd name="T39" fmla="*/ 482 h 3134"/>
                <a:gd name="T40" fmla="*/ 2889 w 3686"/>
                <a:gd name="T41" fmla="*/ 468 h 3134"/>
                <a:gd name="T42" fmla="*/ 3614 w 3686"/>
                <a:gd name="T43" fmla="*/ 472 h 3134"/>
                <a:gd name="T44" fmla="*/ 3657 w 3686"/>
                <a:gd name="T45" fmla="*/ 498 h 3134"/>
                <a:gd name="T46" fmla="*/ 3683 w 3686"/>
                <a:gd name="T47" fmla="*/ 542 h 3134"/>
                <a:gd name="T48" fmla="*/ 3686 w 3686"/>
                <a:gd name="T49" fmla="*/ 3035 h 3134"/>
                <a:gd name="T50" fmla="*/ 3672 w 3686"/>
                <a:gd name="T51" fmla="*/ 3086 h 3134"/>
                <a:gd name="T52" fmla="*/ 3637 w 3686"/>
                <a:gd name="T53" fmla="*/ 3122 h 3134"/>
                <a:gd name="T54" fmla="*/ 3587 w 3686"/>
                <a:gd name="T55" fmla="*/ 3134 h 3134"/>
                <a:gd name="T56" fmla="*/ 72 w 3686"/>
                <a:gd name="T57" fmla="*/ 3132 h 3134"/>
                <a:gd name="T58" fmla="*/ 29 w 3686"/>
                <a:gd name="T59" fmla="*/ 3106 h 3134"/>
                <a:gd name="T60" fmla="*/ 3 w 3686"/>
                <a:gd name="T61" fmla="*/ 3062 h 3134"/>
                <a:gd name="T62" fmla="*/ 0 w 3686"/>
                <a:gd name="T63" fmla="*/ 1134 h 3134"/>
                <a:gd name="T64" fmla="*/ 14 w 3686"/>
                <a:gd name="T65" fmla="*/ 1085 h 3134"/>
                <a:gd name="T66" fmla="*/ 49 w 3686"/>
                <a:gd name="T67" fmla="*/ 1049 h 3134"/>
                <a:gd name="T68" fmla="*/ 99 w 3686"/>
                <a:gd name="T69" fmla="*/ 1035 h 3134"/>
                <a:gd name="T70" fmla="*/ 823 w 3686"/>
                <a:gd name="T71" fmla="*/ 1039 h 3134"/>
                <a:gd name="T72" fmla="*/ 867 w 3686"/>
                <a:gd name="T73" fmla="*/ 1064 h 3134"/>
                <a:gd name="T74" fmla="*/ 893 w 3686"/>
                <a:gd name="T75" fmla="*/ 1108 h 3134"/>
                <a:gd name="T76" fmla="*/ 896 w 3686"/>
                <a:gd name="T77" fmla="*/ 1979 h 3134"/>
                <a:gd name="T78" fmla="*/ 1395 w 3686"/>
                <a:gd name="T79" fmla="*/ 99 h 3134"/>
                <a:gd name="T80" fmla="*/ 1409 w 3686"/>
                <a:gd name="T81" fmla="*/ 49 h 3134"/>
                <a:gd name="T82" fmla="*/ 1444 w 3686"/>
                <a:gd name="T83" fmla="*/ 14 h 3134"/>
                <a:gd name="T84" fmla="*/ 1494 w 3686"/>
                <a:gd name="T85" fmla="*/ 0 h 3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86" h="3134">
                  <a:moveTo>
                    <a:pt x="896" y="2176"/>
                  </a:moveTo>
                  <a:lnTo>
                    <a:pt x="896" y="2936"/>
                  </a:lnTo>
                  <a:lnTo>
                    <a:pt x="1395" y="2936"/>
                  </a:lnTo>
                  <a:lnTo>
                    <a:pt x="1395" y="2176"/>
                  </a:lnTo>
                  <a:lnTo>
                    <a:pt x="896" y="2176"/>
                  </a:lnTo>
                  <a:close/>
                  <a:moveTo>
                    <a:pt x="2291" y="1441"/>
                  </a:moveTo>
                  <a:lnTo>
                    <a:pt x="2291" y="2936"/>
                  </a:lnTo>
                  <a:lnTo>
                    <a:pt x="2790" y="2936"/>
                  </a:lnTo>
                  <a:lnTo>
                    <a:pt x="2790" y="1441"/>
                  </a:lnTo>
                  <a:lnTo>
                    <a:pt x="2291" y="1441"/>
                  </a:lnTo>
                  <a:close/>
                  <a:moveTo>
                    <a:pt x="198" y="1234"/>
                  </a:moveTo>
                  <a:lnTo>
                    <a:pt x="198" y="2936"/>
                  </a:lnTo>
                  <a:lnTo>
                    <a:pt x="698" y="2936"/>
                  </a:lnTo>
                  <a:lnTo>
                    <a:pt x="698" y="1234"/>
                  </a:lnTo>
                  <a:lnTo>
                    <a:pt x="198" y="1234"/>
                  </a:lnTo>
                  <a:close/>
                  <a:moveTo>
                    <a:pt x="2988" y="667"/>
                  </a:moveTo>
                  <a:lnTo>
                    <a:pt x="2988" y="2936"/>
                  </a:lnTo>
                  <a:lnTo>
                    <a:pt x="3488" y="2936"/>
                  </a:lnTo>
                  <a:lnTo>
                    <a:pt x="3488" y="667"/>
                  </a:lnTo>
                  <a:lnTo>
                    <a:pt x="2988" y="667"/>
                  </a:lnTo>
                  <a:close/>
                  <a:moveTo>
                    <a:pt x="1593" y="198"/>
                  </a:moveTo>
                  <a:lnTo>
                    <a:pt x="1593" y="2936"/>
                  </a:lnTo>
                  <a:lnTo>
                    <a:pt x="2093" y="2936"/>
                  </a:lnTo>
                  <a:lnTo>
                    <a:pt x="2093" y="198"/>
                  </a:lnTo>
                  <a:lnTo>
                    <a:pt x="1593" y="198"/>
                  </a:lnTo>
                  <a:close/>
                  <a:moveTo>
                    <a:pt x="1494" y="0"/>
                  </a:moveTo>
                  <a:lnTo>
                    <a:pt x="2192" y="0"/>
                  </a:lnTo>
                  <a:lnTo>
                    <a:pt x="2218" y="3"/>
                  </a:lnTo>
                  <a:lnTo>
                    <a:pt x="2242" y="14"/>
                  </a:lnTo>
                  <a:lnTo>
                    <a:pt x="2262" y="29"/>
                  </a:lnTo>
                  <a:lnTo>
                    <a:pt x="2277" y="49"/>
                  </a:lnTo>
                  <a:lnTo>
                    <a:pt x="2288" y="73"/>
                  </a:lnTo>
                  <a:lnTo>
                    <a:pt x="2291" y="99"/>
                  </a:lnTo>
                  <a:lnTo>
                    <a:pt x="2291" y="1243"/>
                  </a:lnTo>
                  <a:lnTo>
                    <a:pt x="2790" y="1243"/>
                  </a:lnTo>
                  <a:lnTo>
                    <a:pt x="2790" y="568"/>
                  </a:lnTo>
                  <a:lnTo>
                    <a:pt x="2793" y="542"/>
                  </a:lnTo>
                  <a:lnTo>
                    <a:pt x="2804" y="518"/>
                  </a:lnTo>
                  <a:lnTo>
                    <a:pt x="2819" y="498"/>
                  </a:lnTo>
                  <a:lnTo>
                    <a:pt x="2839" y="482"/>
                  </a:lnTo>
                  <a:lnTo>
                    <a:pt x="2863" y="472"/>
                  </a:lnTo>
                  <a:lnTo>
                    <a:pt x="2889" y="468"/>
                  </a:lnTo>
                  <a:lnTo>
                    <a:pt x="3587" y="468"/>
                  </a:lnTo>
                  <a:lnTo>
                    <a:pt x="3614" y="472"/>
                  </a:lnTo>
                  <a:lnTo>
                    <a:pt x="3637" y="482"/>
                  </a:lnTo>
                  <a:lnTo>
                    <a:pt x="3657" y="498"/>
                  </a:lnTo>
                  <a:lnTo>
                    <a:pt x="3672" y="518"/>
                  </a:lnTo>
                  <a:lnTo>
                    <a:pt x="3683" y="542"/>
                  </a:lnTo>
                  <a:lnTo>
                    <a:pt x="3686" y="568"/>
                  </a:lnTo>
                  <a:lnTo>
                    <a:pt x="3686" y="3035"/>
                  </a:lnTo>
                  <a:lnTo>
                    <a:pt x="3683" y="3062"/>
                  </a:lnTo>
                  <a:lnTo>
                    <a:pt x="3672" y="3086"/>
                  </a:lnTo>
                  <a:lnTo>
                    <a:pt x="3657" y="3106"/>
                  </a:lnTo>
                  <a:lnTo>
                    <a:pt x="3637" y="3122"/>
                  </a:lnTo>
                  <a:lnTo>
                    <a:pt x="3614" y="3132"/>
                  </a:lnTo>
                  <a:lnTo>
                    <a:pt x="3587" y="3134"/>
                  </a:lnTo>
                  <a:lnTo>
                    <a:pt x="99" y="3134"/>
                  </a:lnTo>
                  <a:lnTo>
                    <a:pt x="72" y="3132"/>
                  </a:lnTo>
                  <a:lnTo>
                    <a:pt x="49" y="3122"/>
                  </a:lnTo>
                  <a:lnTo>
                    <a:pt x="29" y="3106"/>
                  </a:lnTo>
                  <a:lnTo>
                    <a:pt x="14" y="3086"/>
                  </a:lnTo>
                  <a:lnTo>
                    <a:pt x="3" y="3062"/>
                  </a:lnTo>
                  <a:lnTo>
                    <a:pt x="0" y="3035"/>
                  </a:lnTo>
                  <a:lnTo>
                    <a:pt x="0" y="1134"/>
                  </a:lnTo>
                  <a:lnTo>
                    <a:pt x="3" y="1108"/>
                  </a:lnTo>
                  <a:lnTo>
                    <a:pt x="14" y="1085"/>
                  </a:lnTo>
                  <a:lnTo>
                    <a:pt x="29" y="1064"/>
                  </a:lnTo>
                  <a:lnTo>
                    <a:pt x="49" y="1049"/>
                  </a:lnTo>
                  <a:lnTo>
                    <a:pt x="72" y="1039"/>
                  </a:lnTo>
                  <a:lnTo>
                    <a:pt x="99" y="1035"/>
                  </a:lnTo>
                  <a:lnTo>
                    <a:pt x="797" y="1035"/>
                  </a:lnTo>
                  <a:lnTo>
                    <a:pt x="823" y="1039"/>
                  </a:lnTo>
                  <a:lnTo>
                    <a:pt x="847" y="1049"/>
                  </a:lnTo>
                  <a:lnTo>
                    <a:pt x="867" y="1064"/>
                  </a:lnTo>
                  <a:lnTo>
                    <a:pt x="882" y="1085"/>
                  </a:lnTo>
                  <a:lnTo>
                    <a:pt x="893" y="1108"/>
                  </a:lnTo>
                  <a:lnTo>
                    <a:pt x="896" y="1134"/>
                  </a:lnTo>
                  <a:lnTo>
                    <a:pt x="896" y="1979"/>
                  </a:lnTo>
                  <a:lnTo>
                    <a:pt x="1395" y="1979"/>
                  </a:lnTo>
                  <a:lnTo>
                    <a:pt x="1395" y="99"/>
                  </a:lnTo>
                  <a:lnTo>
                    <a:pt x="1398" y="73"/>
                  </a:lnTo>
                  <a:lnTo>
                    <a:pt x="1409" y="49"/>
                  </a:lnTo>
                  <a:lnTo>
                    <a:pt x="1424" y="29"/>
                  </a:lnTo>
                  <a:lnTo>
                    <a:pt x="1444" y="14"/>
                  </a:lnTo>
                  <a:lnTo>
                    <a:pt x="1468" y="3"/>
                  </a:lnTo>
                  <a:lnTo>
                    <a:pt x="14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 name="Group 4"/>
          <p:cNvGrpSpPr>
            <a:grpSpLocks noChangeAspect="1"/>
          </p:cNvGrpSpPr>
          <p:nvPr/>
        </p:nvGrpSpPr>
        <p:grpSpPr bwMode="auto">
          <a:xfrm>
            <a:off x="3007180" y="435615"/>
            <a:ext cx="183173" cy="192108"/>
            <a:chOff x="1772" y="251"/>
            <a:chExt cx="205" cy="215"/>
          </a:xfrm>
          <a:solidFill>
            <a:schemeClr val="tx1">
              <a:lumMod val="65000"/>
              <a:lumOff val="35000"/>
            </a:schemeClr>
          </a:solidFill>
        </p:grpSpPr>
        <p:sp>
          <p:nvSpPr>
            <p:cNvPr id="5" name="Freeform 6"/>
            <p:cNvSpPr>
              <a:spLocks/>
            </p:cNvSpPr>
            <p:nvPr/>
          </p:nvSpPr>
          <p:spPr bwMode="auto">
            <a:xfrm>
              <a:off x="1772" y="403"/>
              <a:ext cx="49" cy="63"/>
            </a:xfrm>
            <a:custGeom>
              <a:avLst/>
              <a:gdLst>
                <a:gd name="T0" fmla="*/ 146 w 733"/>
                <a:gd name="T1" fmla="*/ 0 h 954"/>
                <a:gd name="T2" fmla="*/ 586 w 733"/>
                <a:gd name="T3" fmla="*/ 0 h 954"/>
                <a:gd name="T4" fmla="*/ 617 w 733"/>
                <a:gd name="T5" fmla="*/ 3 h 954"/>
                <a:gd name="T6" fmla="*/ 644 w 733"/>
                <a:gd name="T7" fmla="*/ 12 h 954"/>
                <a:gd name="T8" fmla="*/ 669 w 733"/>
                <a:gd name="T9" fmla="*/ 25 h 954"/>
                <a:gd name="T10" fmla="*/ 691 w 733"/>
                <a:gd name="T11" fmla="*/ 44 h 954"/>
                <a:gd name="T12" fmla="*/ 708 w 733"/>
                <a:gd name="T13" fmla="*/ 65 h 954"/>
                <a:gd name="T14" fmla="*/ 722 w 733"/>
                <a:gd name="T15" fmla="*/ 90 h 954"/>
                <a:gd name="T16" fmla="*/ 730 w 733"/>
                <a:gd name="T17" fmla="*/ 118 h 954"/>
                <a:gd name="T18" fmla="*/ 733 w 733"/>
                <a:gd name="T19" fmla="*/ 147 h 954"/>
                <a:gd name="T20" fmla="*/ 733 w 733"/>
                <a:gd name="T21" fmla="*/ 807 h 954"/>
                <a:gd name="T22" fmla="*/ 730 w 733"/>
                <a:gd name="T23" fmla="*/ 836 h 954"/>
                <a:gd name="T24" fmla="*/ 722 w 733"/>
                <a:gd name="T25" fmla="*/ 864 h 954"/>
                <a:gd name="T26" fmla="*/ 708 w 733"/>
                <a:gd name="T27" fmla="*/ 889 h 954"/>
                <a:gd name="T28" fmla="*/ 691 w 733"/>
                <a:gd name="T29" fmla="*/ 910 h 954"/>
                <a:gd name="T30" fmla="*/ 669 w 733"/>
                <a:gd name="T31" fmla="*/ 929 h 954"/>
                <a:gd name="T32" fmla="*/ 644 w 733"/>
                <a:gd name="T33" fmla="*/ 942 h 954"/>
                <a:gd name="T34" fmla="*/ 617 w 733"/>
                <a:gd name="T35" fmla="*/ 951 h 954"/>
                <a:gd name="T36" fmla="*/ 586 w 733"/>
                <a:gd name="T37" fmla="*/ 954 h 954"/>
                <a:gd name="T38" fmla="*/ 146 w 733"/>
                <a:gd name="T39" fmla="*/ 954 h 954"/>
                <a:gd name="T40" fmla="*/ 117 w 733"/>
                <a:gd name="T41" fmla="*/ 951 h 954"/>
                <a:gd name="T42" fmla="*/ 89 w 733"/>
                <a:gd name="T43" fmla="*/ 942 h 954"/>
                <a:gd name="T44" fmla="*/ 65 w 733"/>
                <a:gd name="T45" fmla="*/ 929 h 954"/>
                <a:gd name="T46" fmla="*/ 43 w 733"/>
                <a:gd name="T47" fmla="*/ 910 h 954"/>
                <a:gd name="T48" fmla="*/ 25 w 733"/>
                <a:gd name="T49" fmla="*/ 889 h 954"/>
                <a:gd name="T50" fmla="*/ 11 w 733"/>
                <a:gd name="T51" fmla="*/ 864 h 954"/>
                <a:gd name="T52" fmla="*/ 3 w 733"/>
                <a:gd name="T53" fmla="*/ 836 h 954"/>
                <a:gd name="T54" fmla="*/ 0 w 733"/>
                <a:gd name="T55" fmla="*/ 807 h 954"/>
                <a:gd name="T56" fmla="*/ 0 w 733"/>
                <a:gd name="T57" fmla="*/ 147 h 954"/>
                <a:gd name="T58" fmla="*/ 3 w 733"/>
                <a:gd name="T59" fmla="*/ 118 h 954"/>
                <a:gd name="T60" fmla="*/ 11 w 733"/>
                <a:gd name="T61" fmla="*/ 90 h 954"/>
                <a:gd name="T62" fmla="*/ 25 w 733"/>
                <a:gd name="T63" fmla="*/ 65 h 954"/>
                <a:gd name="T64" fmla="*/ 43 w 733"/>
                <a:gd name="T65" fmla="*/ 44 h 954"/>
                <a:gd name="T66" fmla="*/ 65 w 733"/>
                <a:gd name="T67" fmla="*/ 25 h 954"/>
                <a:gd name="T68" fmla="*/ 89 w 733"/>
                <a:gd name="T69" fmla="*/ 12 h 954"/>
                <a:gd name="T70" fmla="*/ 117 w 733"/>
                <a:gd name="T71" fmla="*/ 3 h 954"/>
                <a:gd name="T72" fmla="*/ 146 w 733"/>
                <a:gd name="T73"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3" h="954">
                  <a:moveTo>
                    <a:pt x="146" y="0"/>
                  </a:moveTo>
                  <a:lnTo>
                    <a:pt x="586" y="0"/>
                  </a:lnTo>
                  <a:lnTo>
                    <a:pt x="617" y="3"/>
                  </a:lnTo>
                  <a:lnTo>
                    <a:pt x="644" y="12"/>
                  </a:lnTo>
                  <a:lnTo>
                    <a:pt x="669" y="25"/>
                  </a:lnTo>
                  <a:lnTo>
                    <a:pt x="691" y="44"/>
                  </a:lnTo>
                  <a:lnTo>
                    <a:pt x="708" y="65"/>
                  </a:lnTo>
                  <a:lnTo>
                    <a:pt x="722" y="90"/>
                  </a:lnTo>
                  <a:lnTo>
                    <a:pt x="730" y="118"/>
                  </a:lnTo>
                  <a:lnTo>
                    <a:pt x="733" y="147"/>
                  </a:lnTo>
                  <a:lnTo>
                    <a:pt x="733" y="807"/>
                  </a:lnTo>
                  <a:lnTo>
                    <a:pt x="730" y="836"/>
                  </a:lnTo>
                  <a:lnTo>
                    <a:pt x="722" y="864"/>
                  </a:lnTo>
                  <a:lnTo>
                    <a:pt x="708" y="889"/>
                  </a:lnTo>
                  <a:lnTo>
                    <a:pt x="691" y="910"/>
                  </a:lnTo>
                  <a:lnTo>
                    <a:pt x="669" y="929"/>
                  </a:lnTo>
                  <a:lnTo>
                    <a:pt x="644" y="942"/>
                  </a:lnTo>
                  <a:lnTo>
                    <a:pt x="617" y="951"/>
                  </a:lnTo>
                  <a:lnTo>
                    <a:pt x="586" y="954"/>
                  </a:lnTo>
                  <a:lnTo>
                    <a:pt x="146" y="954"/>
                  </a:lnTo>
                  <a:lnTo>
                    <a:pt x="117" y="951"/>
                  </a:lnTo>
                  <a:lnTo>
                    <a:pt x="89" y="942"/>
                  </a:lnTo>
                  <a:lnTo>
                    <a:pt x="65" y="929"/>
                  </a:lnTo>
                  <a:lnTo>
                    <a:pt x="43" y="910"/>
                  </a:lnTo>
                  <a:lnTo>
                    <a:pt x="25" y="889"/>
                  </a:lnTo>
                  <a:lnTo>
                    <a:pt x="11" y="864"/>
                  </a:lnTo>
                  <a:lnTo>
                    <a:pt x="3" y="836"/>
                  </a:lnTo>
                  <a:lnTo>
                    <a:pt x="0" y="807"/>
                  </a:lnTo>
                  <a:lnTo>
                    <a:pt x="0" y="147"/>
                  </a:lnTo>
                  <a:lnTo>
                    <a:pt x="3" y="118"/>
                  </a:lnTo>
                  <a:lnTo>
                    <a:pt x="11" y="90"/>
                  </a:lnTo>
                  <a:lnTo>
                    <a:pt x="25" y="65"/>
                  </a:lnTo>
                  <a:lnTo>
                    <a:pt x="43" y="44"/>
                  </a:lnTo>
                  <a:lnTo>
                    <a:pt x="65" y="25"/>
                  </a:lnTo>
                  <a:lnTo>
                    <a:pt x="89" y="12"/>
                  </a:lnTo>
                  <a:lnTo>
                    <a:pt x="117" y="3"/>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 name="Freeform 7"/>
            <p:cNvSpPr>
              <a:spLocks/>
            </p:cNvSpPr>
            <p:nvPr/>
          </p:nvSpPr>
          <p:spPr bwMode="auto">
            <a:xfrm>
              <a:off x="1848" y="369"/>
              <a:ext cx="49" cy="97"/>
            </a:xfrm>
            <a:custGeom>
              <a:avLst/>
              <a:gdLst>
                <a:gd name="T0" fmla="*/ 147 w 734"/>
                <a:gd name="T1" fmla="*/ 0 h 1467"/>
                <a:gd name="T2" fmla="*/ 588 w 734"/>
                <a:gd name="T3" fmla="*/ 0 h 1467"/>
                <a:gd name="T4" fmla="*/ 617 w 734"/>
                <a:gd name="T5" fmla="*/ 3 h 1467"/>
                <a:gd name="T6" fmla="*/ 644 w 734"/>
                <a:gd name="T7" fmla="*/ 12 h 1467"/>
                <a:gd name="T8" fmla="*/ 670 w 734"/>
                <a:gd name="T9" fmla="*/ 25 h 1467"/>
                <a:gd name="T10" fmla="*/ 691 w 734"/>
                <a:gd name="T11" fmla="*/ 44 h 1467"/>
                <a:gd name="T12" fmla="*/ 709 w 734"/>
                <a:gd name="T13" fmla="*/ 65 h 1467"/>
                <a:gd name="T14" fmla="*/ 722 w 734"/>
                <a:gd name="T15" fmla="*/ 90 h 1467"/>
                <a:gd name="T16" fmla="*/ 731 w 734"/>
                <a:gd name="T17" fmla="*/ 118 h 1467"/>
                <a:gd name="T18" fmla="*/ 734 w 734"/>
                <a:gd name="T19" fmla="*/ 147 h 1467"/>
                <a:gd name="T20" fmla="*/ 734 w 734"/>
                <a:gd name="T21" fmla="*/ 1320 h 1467"/>
                <a:gd name="T22" fmla="*/ 731 w 734"/>
                <a:gd name="T23" fmla="*/ 1349 h 1467"/>
                <a:gd name="T24" fmla="*/ 722 w 734"/>
                <a:gd name="T25" fmla="*/ 1377 h 1467"/>
                <a:gd name="T26" fmla="*/ 709 w 734"/>
                <a:gd name="T27" fmla="*/ 1402 h 1467"/>
                <a:gd name="T28" fmla="*/ 691 w 734"/>
                <a:gd name="T29" fmla="*/ 1423 h 1467"/>
                <a:gd name="T30" fmla="*/ 670 w 734"/>
                <a:gd name="T31" fmla="*/ 1442 h 1467"/>
                <a:gd name="T32" fmla="*/ 644 w 734"/>
                <a:gd name="T33" fmla="*/ 1455 h 1467"/>
                <a:gd name="T34" fmla="*/ 617 w 734"/>
                <a:gd name="T35" fmla="*/ 1464 h 1467"/>
                <a:gd name="T36" fmla="*/ 588 w 734"/>
                <a:gd name="T37" fmla="*/ 1467 h 1467"/>
                <a:gd name="T38" fmla="*/ 147 w 734"/>
                <a:gd name="T39" fmla="*/ 1467 h 1467"/>
                <a:gd name="T40" fmla="*/ 118 w 734"/>
                <a:gd name="T41" fmla="*/ 1464 h 1467"/>
                <a:gd name="T42" fmla="*/ 90 w 734"/>
                <a:gd name="T43" fmla="*/ 1455 h 1467"/>
                <a:gd name="T44" fmla="*/ 65 w 734"/>
                <a:gd name="T45" fmla="*/ 1442 h 1467"/>
                <a:gd name="T46" fmla="*/ 44 w 734"/>
                <a:gd name="T47" fmla="*/ 1423 h 1467"/>
                <a:gd name="T48" fmla="*/ 26 w 734"/>
                <a:gd name="T49" fmla="*/ 1402 h 1467"/>
                <a:gd name="T50" fmla="*/ 12 w 734"/>
                <a:gd name="T51" fmla="*/ 1377 h 1467"/>
                <a:gd name="T52" fmla="*/ 3 w 734"/>
                <a:gd name="T53" fmla="*/ 1349 h 1467"/>
                <a:gd name="T54" fmla="*/ 0 w 734"/>
                <a:gd name="T55" fmla="*/ 1320 h 1467"/>
                <a:gd name="T56" fmla="*/ 0 w 734"/>
                <a:gd name="T57" fmla="*/ 147 h 1467"/>
                <a:gd name="T58" fmla="*/ 3 w 734"/>
                <a:gd name="T59" fmla="*/ 118 h 1467"/>
                <a:gd name="T60" fmla="*/ 12 w 734"/>
                <a:gd name="T61" fmla="*/ 90 h 1467"/>
                <a:gd name="T62" fmla="*/ 26 w 734"/>
                <a:gd name="T63" fmla="*/ 65 h 1467"/>
                <a:gd name="T64" fmla="*/ 44 w 734"/>
                <a:gd name="T65" fmla="*/ 44 h 1467"/>
                <a:gd name="T66" fmla="*/ 65 w 734"/>
                <a:gd name="T67" fmla="*/ 25 h 1467"/>
                <a:gd name="T68" fmla="*/ 90 w 734"/>
                <a:gd name="T69" fmla="*/ 12 h 1467"/>
                <a:gd name="T70" fmla="*/ 118 w 734"/>
                <a:gd name="T71" fmla="*/ 3 h 1467"/>
                <a:gd name="T72" fmla="*/ 147 w 734"/>
                <a:gd name="T73" fmla="*/ 0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4" h="1467">
                  <a:moveTo>
                    <a:pt x="147" y="0"/>
                  </a:moveTo>
                  <a:lnTo>
                    <a:pt x="588" y="0"/>
                  </a:lnTo>
                  <a:lnTo>
                    <a:pt x="617" y="3"/>
                  </a:lnTo>
                  <a:lnTo>
                    <a:pt x="644" y="12"/>
                  </a:lnTo>
                  <a:lnTo>
                    <a:pt x="670" y="25"/>
                  </a:lnTo>
                  <a:lnTo>
                    <a:pt x="691" y="44"/>
                  </a:lnTo>
                  <a:lnTo>
                    <a:pt x="709" y="65"/>
                  </a:lnTo>
                  <a:lnTo>
                    <a:pt x="722" y="90"/>
                  </a:lnTo>
                  <a:lnTo>
                    <a:pt x="731" y="118"/>
                  </a:lnTo>
                  <a:lnTo>
                    <a:pt x="734" y="147"/>
                  </a:lnTo>
                  <a:lnTo>
                    <a:pt x="734" y="1320"/>
                  </a:lnTo>
                  <a:lnTo>
                    <a:pt x="731" y="1349"/>
                  </a:lnTo>
                  <a:lnTo>
                    <a:pt x="722" y="1377"/>
                  </a:lnTo>
                  <a:lnTo>
                    <a:pt x="709" y="1402"/>
                  </a:lnTo>
                  <a:lnTo>
                    <a:pt x="691" y="1423"/>
                  </a:lnTo>
                  <a:lnTo>
                    <a:pt x="670" y="1442"/>
                  </a:lnTo>
                  <a:lnTo>
                    <a:pt x="644" y="1455"/>
                  </a:lnTo>
                  <a:lnTo>
                    <a:pt x="617" y="1464"/>
                  </a:lnTo>
                  <a:lnTo>
                    <a:pt x="588" y="1467"/>
                  </a:lnTo>
                  <a:lnTo>
                    <a:pt x="147" y="1467"/>
                  </a:lnTo>
                  <a:lnTo>
                    <a:pt x="118" y="1464"/>
                  </a:lnTo>
                  <a:lnTo>
                    <a:pt x="90" y="1455"/>
                  </a:lnTo>
                  <a:lnTo>
                    <a:pt x="65" y="1442"/>
                  </a:lnTo>
                  <a:lnTo>
                    <a:pt x="44" y="1423"/>
                  </a:lnTo>
                  <a:lnTo>
                    <a:pt x="26" y="1402"/>
                  </a:lnTo>
                  <a:lnTo>
                    <a:pt x="12" y="1377"/>
                  </a:lnTo>
                  <a:lnTo>
                    <a:pt x="3" y="1349"/>
                  </a:lnTo>
                  <a:lnTo>
                    <a:pt x="0" y="1320"/>
                  </a:lnTo>
                  <a:lnTo>
                    <a:pt x="0" y="147"/>
                  </a:lnTo>
                  <a:lnTo>
                    <a:pt x="3" y="118"/>
                  </a:lnTo>
                  <a:lnTo>
                    <a:pt x="12" y="90"/>
                  </a:lnTo>
                  <a:lnTo>
                    <a:pt x="26" y="65"/>
                  </a:lnTo>
                  <a:lnTo>
                    <a:pt x="44" y="44"/>
                  </a:lnTo>
                  <a:lnTo>
                    <a:pt x="65" y="25"/>
                  </a:lnTo>
                  <a:lnTo>
                    <a:pt x="90" y="12"/>
                  </a:lnTo>
                  <a:lnTo>
                    <a:pt x="118" y="3"/>
                  </a:lnTo>
                  <a:lnTo>
                    <a:pt x="1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 name="Freeform 8"/>
            <p:cNvSpPr>
              <a:spLocks/>
            </p:cNvSpPr>
            <p:nvPr/>
          </p:nvSpPr>
          <p:spPr bwMode="auto">
            <a:xfrm>
              <a:off x="1924" y="329"/>
              <a:ext cx="49" cy="137"/>
            </a:xfrm>
            <a:custGeom>
              <a:avLst/>
              <a:gdLst>
                <a:gd name="T0" fmla="*/ 146 w 734"/>
                <a:gd name="T1" fmla="*/ 0 h 2053"/>
                <a:gd name="T2" fmla="*/ 587 w 734"/>
                <a:gd name="T3" fmla="*/ 0 h 2053"/>
                <a:gd name="T4" fmla="*/ 616 w 734"/>
                <a:gd name="T5" fmla="*/ 3 h 2053"/>
                <a:gd name="T6" fmla="*/ 644 w 734"/>
                <a:gd name="T7" fmla="*/ 11 h 2053"/>
                <a:gd name="T8" fmla="*/ 669 w 734"/>
                <a:gd name="T9" fmla="*/ 25 h 2053"/>
                <a:gd name="T10" fmla="*/ 690 w 734"/>
                <a:gd name="T11" fmla="*/ 43 h 2053"/>
                <a:gd name="T12" fmla="*/ 708 w 734"/>
                <a:gd name="T13" fmla="*/ 65 h 2053"/>
                <a:gd name="T14" fmla="*/ 722 w 734"/>
                <a:gd name="T15" fmla="*/ 89 h 2053"/>
                <a:gd name="T16" fmla="*/ 731 w 734"/>
                <a:gd name="T17" fmla="*/ 117 h 2053"/>
                <a:gd name="T18" fmla="*/ 734 w 734"/>
                <a:gd name="T19" fmla="*/ 146 h 2053"/>
                <a:gd name="T20" fmla="*/ 734 w 734"/>
                <a:gd name="T21" fmla="*/ 1906 h 2053"/>
                <a:gd name="T22" fmla="*/ 731 w 734"/>
                <a:gd name="T23" fmla="*/ 1935 h 2053"/>
                <a:gd name="T24" fmla="*/ 722 w 734"/>
                <a:gd name="T25" fmla="*/ 1963 h 2053"/>
                <a:gd name="T26" fmla="*/ 708 w 734"/>
                <a:gd name="T27" fmla="*/ 1988 h 2053"/>
                <a:gd name="T28" fmla="*/ 690 w 734"/>
                <a:gd name="T29" fmla="*/ 2009 h 2053"/>
                <a:gd name="T30" fmla="*/ 669 w 734"/>
                <a:gd name="T31" fmla="*/ 2028 h 2053"/>
                <a:gd name="T32" fmla="*/ 644 w 734"/>
                <a:gd name="T33" fmla="*/ 2041 h 2053"/>
                <a:gd name="T34" fmla="*/ 616 w 734"/>
                <a:gd name="T35" fmla="*/ 2050 h 2053"/>
                <a:gd name="T36" fmla="*/ 587 w 734"/>
                <a:gd name="T37" fmla="*/ 2053 h 2053"/>
                <a:gd name="T38" fmla="*/ 146 w 734"/>
                <a:gd name="T39" fmla="*/ 2053 h 2053"/>
                <a:gd name="T40" fmla="*/ 117 w 734"/>
                <a:gd name="T41" fmla="*/ 2050 h 2053"/>
                <a:gd name="T42" fmla="*/ 90 w 734"/>
                <a:gd name="T43" fmla="*/ 2041 h 2053"/>
                <a:gd name="T44" fmla="*/ 64 w 734"/>
                <a:gd name="T45" fmla="*/ 2028 h 2053"/>
                <a:gd name="T46" fmla="*/ 43 w 734"/>
                <a:gd name="T47" fmla="*/ 2009 h 2053"/>
                <a:gd name="T48" fmla="*/ 25 w 734"/>
                <a:gd name="T49" fmla="*/ 1988 h 2053"/>
                <a:gd name="T50" fmla="*/ 12 w 734"/>
                <a:gd name="T51" fmla="*/ 1963 h 2053"/>
                <a:gd name="T52" fmla="*/ 3 w 734"/>
                <a:gd name="T53" fmla="*/ 1935 h 2053"/>
                <a:gd name="T54" fmla="*/ 0 w 734"/>
                <a:gd name="T55" fmla="*/ 1906 h 2053"/>
                <a:gd name="T56" fmla="*/ 0 w 734"/>
                <a:gd name="T57" fmla="*/ 146 h 2053"/>
                <a:gd name="T58" fmla="*/ 3 w 734"/>
                <a:gd name="T59" fmla="*/ 117 h 2053"/>
                <a:gd name="T60" fmla="*/ 12 w 734"/>
                <a:gd name="T61" fmla="*/ 89 h 2053"/>
                <a:gd name="T62" fmla="*/ 25 w 734"/>
                <a:gd name="T63" fmla="*/ 65 h 2053"/>
                <a:gd name="T64" fmla="*/ 43 w 734"/>
                <a:gd name="T65" fmla="*/ 43 h 2053"/>
                <a:gd name="T66" fmla="*/ 64 w 734"/>
                <a:gd name="T67" fmla="*/ 25 h 2053"/>
                <a:gd name="T68" fmla="*/ 90 w 734"/>
                <a:gd name="T69" fmla="*/ 11 h 2053"/>
                <a:gd name="T70" fmla="*/ 117 w 734"/>
                <a:gd name="T71" fmla="*/ 3 h 2053"/>
                <a:gd name="T72" fmla="*/ 146 w 734"/>
                <a:gd name="T73" fmla="*/ 0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4" h="2053">
                  <a:moveTo>
                    <a:pt x="146" y="0"/>
                  </a:moveTo>
                  <a:lnTo>
                    <a:pt x="587" y="0"/>
                  </a:lnTo>
                  <a:lnTo>
                    <a:pt x="616" y="3"/>
                  </a:lnTo>
                  <a:lnTo>
                    <a:pt x="644" y="11"/>
                  </a:lnTo>
                  <a:lnTo>
                    <a:pt x="669" y="25"/>
                  </a:lnTo>
                  <a:lnTo>
                    <a:pt x="690" y="43"/>
                  </a:lnTo>
                  <a:lnTo>
                    <a:pt x="708" y="65"/>
                  </a:lnTo>
                  <a:lnTo>
                    <a:pt x="722" y="89"/>
                  </a:lnTo>
                  <a:lnTo>
                    <a:pt x="731" y="117"/>
                  </a:lnTo>
                  <a:lnTo>
                    <a:pt x="734" y="146"/>
                  </a:lnTo>
                  <a:lnTo>
                    <a:pt x="734" y="1906"/>
                  </a:lnTo>
                  <a:lnTo>
                    <a:pt x="731" y="1935"/>
                  </a:lnTo>
                  <a:lnTo>
                    <a:pt x="722" y="1963"/>
                  </a:lnTo>
                  <a:lnTo>
                    <a:pt x="708" y="1988"/>
                  </a:lnTo>
                  <a:lnTo>
                    <a:pt x="690" y="2009"/>
                  </a:lnTo>
                  <a:lnTo>
                    <a:pt x="669" y="2028"/>
                  </a:lnTo>
                  <a:lnTo>
                    <a:pt x="644" y="2041"/>
                  </a:lnTo>
                  <a:lnTo>
                    <a:pt x="616" y="2050"/>
                  </a:lnTo>
                  <a:lnTo>
                    <a:pt x="587" y="2053"/>
                  </a:lnTo>
                  <a:lnTo>
                    <a:pt x="146" y="2053"/>
                  </a:lnTo>
                  <a:lnTo>
                    <a:pt x="117" y="2050"/>
                  </a:lnTo>
                  <a:lnTo>
                    <a:pt x="90" y="2041"/>
                  </a:lnTo>
                  <a:lnTo>
                    <a:pt x="64" y="2028"/>
                  </a:lnTo>
                  <a:lnTo>
                    <a:pt x="43" y="2009"/>
                  </a:lnTo>
                  <a:lnTo>
                    <a:pt x="25" y="1988"/>
                  </a:lnTo>
                  <a:lnTo>
                    <a:pt x="12" y="1963"/>
                  </a:lnTo>
                  <a:lnTo>
                    <a:pt x="3" y="1935"/>
                  </a:lnTo>
                  <a:lnTo>
                    <a:pt x="0" y="1906"/>
                  </a:lnTo>
                  <a:lnTo>
                    <a:pt x="0" y="146"/>
                  </a:lnTo>
                  <a:lnTo>
                    <a:pt x="3" y="117"/>
                  </a:lnTo>
                  <a:lnTo>
                    <a:pt x="12" y="89"/>
                  </a:lnTo>
                  <a:lnTo>
                    <a:pt x="25" y="65"/>
                  </a:lnTo>
                  <a:lnTo>
                    <a:pt x="43" y="43"/>
                  </a:lnTo>
                  <a:lnTo>
                    <a:pt x="64" y="25"/>
                  </a:lnTo>
                  <a:lnTo>
                    <a:pt x="90" y="11"/>
                  </a:lnTo>
                  <a:lnTo>
                    <a:pt x="117" y="3"/>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 name="Freeform 9"/>
            <p:cNvSpPr>
              <a:spLocks/>
            </p:cNvSpPr>
            <p:nvPr/>
          </p:nvSpPr>
          <p:spPr bwMode="auto">
            <a:xfrm>
              <a:off x="1941" y="251"/>
              <a:ext cx="14" cy="14"/>
            </a:xfrm>
            <a:custGeom>
              <a:avLst/>
              <a:gdLst>
                <a:gd name="T0" fmla="*/ 105 w 209"/>
                <a:gd name="T1" fmla="*/ 0 h 209"/>
                <a:gd name="T2" fmla="*/ 105 w 209"/>
                <a:gd name="T3" fmla="*/ 0 h 209"/>
                <a:gd name="T4" fmla="*/ 129 w 209"/>
                <a:gd name="T5" fmla="*/ 4 h 209"/>
                <a:gd name="T6" fmla="*/ 150 w 209"/>
                <a:gd name="T7" fmla="*/ 11 h 209"/>
                <a:gd name="T8" fmla="*/ 171 w 209"/>
                <a:gd name="T9" fmla="*/ 23 h 209"/>
                <a:gd name="T10" fmla="*/ 187 w 209"/>
                <a:gd name="T11" fmla="*/ 39 h 209"/>
                <a:gd name="T12" fmla="*/ 199 w 209"/>
                <a:gd name="T13" fmla="*/ 59 h 209"/>
                <a:gd name="T14" fmla="*/ 207 w 209"/>
                <a:gd name="T15" fmla="*/ 81 h 209"/>
                <a:gd name="T16" fmla="*/ 209 w 209"/>
                <a:gd name="T17" fmla="*/ 105 h 209"/>
                <a:gd name="T18" fmla="*/ 207 w 209"/>
                <a:gd name="T19" fmla="*/ 129 h 209"/>
                <a:gd name="T20" fmla="*/ 199 w 209"/>
                <a:gd name="T21" fmla="*/ 150 h 209"/>
                <a:gd name="T22" fmla="*/ 187 w 209"/>
                <a:gd name="T23" fmla="*/ 170 h 209"/>
                <a:gd name="T24" fmla="*/ 171 w 209"/>
                <a:gd name="T25" fmla="*/ 186 h 209"/>
                <a:gd name="T26" fmla="*/ 150 w 209"/>
                <a:gd name="T27" fmla="*/ 198 h 209"/>
                <a:gd name="T28" fmla="*/ 129 w 209"/>
                <a:gd name="T29" fmla="*/ 206 h 209"/>
                <a:gd name="T30" fmla="*/ 105 w 209"/>
                <a:gd name="T31" fmla="*/ 209 h 209"/>
                <a:gd name="T32" fmla="*/ 81 w 209"/>
                <a:gd name="T33" fmla="*/ 206 h 209"/>
                <a:gd name="T34" fmla="*/ 59 w 209"/>
                <a:gd name="T35" fmla="*/ 198 h 209"/>
                <a:gd name="T36" fmla="*/ 40 w 209"/>
                <a:gd name="T37" fmla="*/ 186 h 209"/>
                <a:gd name="T38" fmla="*/ 23 w 209"/>
                <a:gd name="T39" fmla="*/ 170 h 209"/>
                <a:gd name="T40" fmla="*/ 11 w 209"/>
                <a:gd name="T41" fmla="*/ 150 h 209"/>
                <a:gd name="T42" fmla="*/ 3 w 209"/>
                <a:gd name="T43" fmla="*/ 129 h 209"/>
                <a:gd name="T44" fmla="*/ 0 w 209"/>
                <a:gd name="T45" fmla="*/ 105 h 209"/>
                <a:gd name="T46" fmla="*/ 3 w 209"/>
                <a:gd name="T47" fmla="*/ 81 h 209"/>
                <a:gd name="T48" fmla="*/ 11 w 209"/>
                <a:gd name="T49" fmla="*/ 59 h 209"/>
                <a:gd name="T50" fmla="*/ 23 w 209"/>
                <a:gd name="T51" fmla="*/ 39 h 209"/>
                <a:gd name="T52" fmla="*/ 40 w 209"/>
                <a:gd name="T53" fmla="*/ 23 h 209"/>
                <a:gd name="T54" fmla="*/ 59 w 209"/>
                <a:gd name="T55" fmla="*/ 11 h 209"/>
                <a:gd name="T56" fmla="*/ 81 w 209"/>
                <a:gd name="T57" fmla="*/ 4 h 209"/>
                <a:gd name="T58" fmla="*/ 105 w 209"/>
                <a:gd name="T5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209">
                  <a:moveTo>
                    <a:pt x="105" y="0"/>
                  </a:moveTo>
                  <a:lnTo>
                    <a:pt x="105" y="0"/>
                  </a:lnTo>
                  <a:lnTo>
                    <a:pt x="129" y="4"/>
                  </a:lnTo>
                  <a:lnTo>
                    <a:pt x="150" y="11"/>
                  </a:lnTo>
                  <a:lnTo>
                    <a:pt x="171" y="23"/>
                  </a:lnTo>
                  <a:lnTo>
                    <a:pt x="187" y="39"/>
                  </a:lnTo>
                  <a:lnTo>
                    <a:pt x="199" y="59"/>
                  </a:lnTo>
                  <a:lnTo>
                    <a:pt x="207" y="81"/>
                  </a:lnTo>
                  <a:lnTo>
                    <a:pt x="209" y="105"/>
                  </a:lnTo>
                  <a:lnTo>
                    <a:pt x="207" y="129"/>
                  </a:lnTo>
                  <a:lnTo>
                    <a:pt x="199" y="150"/>
                  </a:lnTo>
                  <a:lnTo>
                    <a:pt x="187" y="170"/>
                  </a:lnTo>
                  <a:lnTo>
                    <a:pt x="171" y="186"/>
                  </a:lnTo>
                  <a:lnTo>
                    <a:pt x="150" y="198"/>
                  </a:lnTo>
                  <a:lnTo>
                    <a:pt x="129" y="206"/>
                  </a:lnTo>
                  <a:lnTo>
                    <a:pt x="105" y="209"/>
                  </a:lnTo>
                  <a:lnTo>
                    <a:pt x="81" y="206"/>
                  </a:lnTo>
                  <a:lnTo>
                    <a:pt x="59" y="198"/>
                  </a:lnTo>
                  <a:lnTo>
                    <a:pt x="40" y="186"/>
                  </a:lnTo>
                  <a:lnTo>
                    <a:pt x="23" y="170"/>
                  </a:lnTo>
                  <a:lnTo>
                    <a:pt x="11" y="150"/>
                  </a:lnTo>
                  <a:lnTo>
                    <a:pt x="3" y="129"/>
                  </a:lnTo>
                  <a:lnTo>
                    <a:pt x="0" y="105"/>
                  </a:lnTo>
                  <a:lnTo>
                    <a:pt x="3" y="81"/>
                  </a:lnTo>
                  <a:lnTo>
                    <a:pt x="11" y="59"/>
                  </a:lnTo>
                  <a:lnTo>
                    <a:pt x="23" y="39"/>
                  </a:lnTo>
                  <a:lnTo>
                    <a:pt x="40" y="23"/>
                  </a:lnTo>
                  <a:lnTo>
                    <a:pt x="59" y="11"/>
                  </a:lnTo>
                  <a:lnTo>
                    <a:pt x="81" y="4"/>
                  </a:lnTo>
                  <a:lnTo>
                    <a:pt x="1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 name="Freeform 10"/>
            <p:cNvSpPr>
              <a:spLocks/>
            </p:cNvSpPr>
            <p:nvPr/>
          </p:nvSpPr>
          <p:spPr bwMode="auto">
            <a:xfrm>
              <a:off x="1920" y="254"/>
              <a:ext cx="57" cy="69"/>
            </a:xfrm>
            <a:custGeom>
              <a:avLst/>
              <a:gdLst>
                <a:gd name="T0" fmla="*/ 802 w 853"/>
                <a:gd name="T1" fmla="*/ 0 h 1028"/>
                <a:gd name="T2" fmla="*/ 829 w 853"/>
                <a:gd name="T3" fmla="*/ 11 h 1028"/>
                <a:gd name="T4" fmla="*/ 849 w 853"/>
                <a:gd name="T5" fmla="*/ 37 h 1028"/>
                <a:gd name="T6" fmla="*/ 852 w 853"/>
                <a:gd name="T7" fmla="*/ 66 h 1028"/>
                <a:gd name="T8" fmla="*/ 841 w 853"/>
                <a:gd name="T9" fmla="*/ 94 h 1028"/>
                <a:gd name="T10" fmla="*/ 574 w 853"/>
                <a:gd name="T11" fmla="*/ 296 h 1028"/>
                <a:gd name="T12" fmla="*/ 540 w 853"/>
                <a:gd name="T13" fmla="*/ 308 h 1028"/>
                <a:gd name="T14" fmla="*/ 649 w 853"/>
                <a:gd name="T15" fmla="*/ 953 h 1028"/>
                <a:gd name="T16" fmla="*/ 649 w 853"/>
                <a:gd name="T17" fmla="*/ 983 h 1028"/>
                <a:gd name="T18" fmla="*/ 635 w 853"/>
                <a:gd name="T19" fmla="*/ 1010 h 1028"/>
                <a:gd name="T20" fmla="*/ 608 w 853"/>
                <a:gd name="T21" fmla="*/ 1026 h 1028"/>
                <a:gd name="T22" fmla="*/ 592 w 853"/>
                <a:gd name="T23" fmla="*/ 1028 h 1028"/>
                <a:gd name="T24" fmla="*/ 564 w 853"/>
                <a:gd name="T25" fmla="*/ 1020 h 1028"/>
                <a:gd name="T26" fmla="*/ 541 w 853"/>
                <a:gd name="T27" fmla="*/ 1000 h 1028"/>
                <a:gd name="T28" fmla="*/ 426 w 853"/>
                <a:gd name="T29" fmla="*/ 601 h 1028"/>
                <a:gd name="T30" fmla="*/ 310 w 853"/>
                <a:gd name="T31" fmla="*/ 1000 h 1028"/>
                <a:gd name="T32" fmla="*/ 289 w 853"/>
                <a:gd name="T33" fmla="*/ 1020 h 1028"/>
                <a:gd name="T34" fmla="*/ 259 w 853"/>
                <a:gd name="T35" fmla="*/ 1028 h 1028"/>
                <a:gd name="T36" fmla="*/ 243 w 853"/>
                <a:gd name="T37" fmla="*/ 1026 h 1028"/>
                <a:gd name="T38" fmla="*/ 217 w 853"/>
                <a:gd name="T39" fmla="*/ 1010 h 1028"/>
                <a:gd name="T40" fmla="*/ 202 w 853"/>
                <a:gd name="T41" fmla="*/ 983 h 1028"/>
                <a:gd name="T42" fmla="*/ 202 w 853"/>
                <a:gd name="T43" fmla="*/ 953 h 1028"/>
                <a:gd name="T44" fmla="*/ 311 w 853"/>
                <a:gd name="T45" fmla="*/ 307 h 1028"/>
                <a:gd name="T46" fmla="*/ 278 w 853"/>
                <a:gd name="T47" fmla="*/ 296 h 1028"/>
                <a:gd name="T48" fmla="*/ 12 w 853"/>
                <a:gd name="T49" fmla="*/ 94 h 1028"/>
                <a:gd name="T50" fmla="*/ 0 w 853"/>
                <a:gd name="T51" fmla="*/ 66 h 1028"/>
                <a:gd name="T52" fmla="*/ 3 w 853"/>
                <a:gd name="T53" fmla="*/ 37 h 1028"/>
                <a:gd name="T54" fmla="*/ 22 w 853"/>
                <a:gd name="T55" fmla="*/ 11 h 1028"/>
                <a:gd name="T56" fmla="*/ 49 w 853"/>
                <a:gd name="T57" fmla="*/ 0 h 1028"/>
                <a:gd name="T58" fmla="*/ 80 w 853"/>
                <a:gd name="T59" fmla="*/ 3 h 1028"/>
                <a:gd name="T60" fmla="*/ 332 w 853"/>
                <a:gd name="T61" fmla="*/ 190 h 1028"/>
                <a:gd name="T62" fmla="*/ 386 w 853"/>
                <a:gd name="T63" fmla="*/ 193 h 1028"/>
                <a:gd name="T64" fmla="*/ 411 w 853"/>
                <a:gd name="T65" fmla="*/ 208 h 1028"/>
                <a:gd name="T66" fmla="*/ 426 w 853"/>
                <a:gd name="T67" fmla="*/ 444 h 1028"/>
                <a:gd name="T68" fmla="*/ 441 w 853"/>
                <a:gd name="T69" fmla="*/ 208 h 1028"/>
                <a:gd name="T70" fmla="*/ 466 w 853"/>
                <a:gd name="T71" fmla="*/ 193 h 1028"/>
                <a:gd name="T72" fmla="*/ 519 w 853"/>
                <a:gd name="T73" fmla="*/ 190 h 1028"/>
                <a:gd name="T74" fmla="*/ 773 w 853"/>
                <a:gd name="T75" fmla="*/ 3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3" h="1028">
                  <a:moveTo>
                    <a:pt x="787" y="0"/>
                  </a:moveTo>
                  <a:lnTo>
                    <a:pt x="802" y="0"/>
                  </a:lnTo>
                  <a:lnTo>
                    <a:pt x="816" y="4"/>
                  </a:lnTo>
                  <a:lnTo>
                    <a:pt x="829" y="11"/>
                  </a:lnTo>
                  <a:lnTo>
                    <a:pt x="841" y="23"/>
                  </a:lnTo>
                  <a:lnTo>
                    <a:pt x="849" y="37"/>
                  </a:lnTo>
                  <a:lnTo>
                    <a:pt x="853" y="52"/>
                  </a:lnTo>
                  <a:lnTo>
                    <a:pt x="852" y="66"/>
                  </a:lnTo>
                  <a:lnTo>
                    <a:pt x="848" y="81"/>
                  </a:lnTo>
                  <a:lnTo>
                    <a:pt x="841" y="94"/>
                  </a:lnTo>
                  <a:lnTo>
                    <a:pt x="828" y="106"/>
                  </a:lnTo>
                  <a:lnTo>
                    <a:pt x="574" y="296"/>
                  </a:lnTo>
                  <a:lnTo>
                    <a:pt x="557" y="304"/>
                  </a:lnTo>
                  <a:lnTo>
                    <a:pt x="540" y="308"/>
                  </a:lnTo>
                  <a:lnTo>
                    <a:pt x="540" y="573"/>
                  </a:lnTo>
                  <a:lnTo>
                    <a:pt x="649" y="953"/>
                  </a:lnTo>
                  <a:lnTo>
                    <a:pt x="651" y="968"/>
                  </a:lnTo>
                  <a:lnTo>
                    <a:pt x="649" y="983"/>
                  </a:lnTo>
                  <a:lnTo>
                    <a:pt x="644" y="998"/>
                  </a:lnTo>
                  <a:lnTo>
                    <a:pt x="635" y="1010"/>
                  </a:lnTo>
                  <a:lnTo>
                    <a:pt x="622" y="1019"/>
                  </a:lnTo>
                  <a:lnTo>
                    <a:pt x="608" y="1026"/>
                  </a:lnTo>
                  <a:lnTo>
                    <a:pt x="600" y="1027"/>
                  </a:lnTo>
                  <a:lnTo>
                    <a:pt x="592" y="1028"/>
                  </a:lnTo>
                  <a:lnTo>
                    <a:pt x="577" y="1026"/>
                  </a:lnTo>
                  <a:lnTo>
                    <a:pt x="564" y="1020"/>
                  </a:lnTo>
                  <a:lnTo>
                    <a:pt x="551" y="1012"/>
                  </a:lnTo>
                  <a:lnTo>
                    <a:pt x="541" y="1000"/>
                  </a:lnTo>
                  <a:lnTo>
                    <a:pt x="535" y="985"/>
                  </a:lnTo>
                  <a:lnTo>
                    <a:pt x="426" y="601"/>
                  </a:lnTo>
                  <a:lnTo>
                    <a:pt x="316" y="985"/>
                  </a:lnTo>
                  <a:lnTo>
                    <a:pt x="310" y="1000"/>
                  </a:lnTo>
                  <a:lnTo>
                    <a:pt x="301" y="1012"/>
                  </a:lnTo>
                  <a:lnTo>
                    <a:pt x="289" y="1020"/>
                  </a:lnTo>
                  <a:lnTo>
                    <a:pt x="274" y="1026"/>
                  </a:lnTo>
                  <a:lnTo>
                    <a:pt x="259" y="1028"/>
                  </a:lnTo>
                  <a:lnTo>
                    <a:pt x="251" y="1027"/>
                  </a:lnTo>
                  <a:lnTo>
                    <a:pt x="243" y="1026"/>
                  </a:lnTo>
                  <a:lnTo>
                    <a:pt x="229" y="1019"/>
                  </a:lnTo>
                  <a:lnTo>
                    <a:pt x="217" y="1010"/>
                  </a:lnTo>
                  <a:lnTo>
                    <a:pt x="209" y="998"/>
                  </a:lnTo>
                  <a:lnTo>
                    <a:pt x="202" y="983"/>
                  </a:lnTo>
                  <a:lnTo>
                    <a:pt x="200" y="968"/>
                  </a:lnTo>
                  <a:lnTo>
                    <a:pt x="202" y="953"/>
                  </a:lnTo>
                  <a:lnTo>
                    <a:pt x="311" y="573"/>
                  </a:lnTo>
                  <a:lnTo>
                    <a:pt x="311" y="307"/>
                  </a:lnTo>
                  <a:lnTo>
                    <a:pt x="294" y="304"/>
                  </a:lnTo>
                  <a:lnTo>
                    <a:pt x="278" y="296"/>
                  </a:lnTo>
                  <a:lnTo>
                    <a:pt x="23" y="106"/>
                  </a:lnTo>
                  <a:lnTo>
                    <a:pt x="12" y="94"/>
                  </a:lnTo>
                  <a:lnTo>
                    <a:pt x="4" y="81"/>
                  </a:lnTo>
                  <a:lnTo>
                    <a:pt x="0" y="66"/>
                  </a:lnTo>
                  <a:lnTo>
                    <a:pt x="0" y="52"/>
                  </a:lnTo>
                  <a:lnTo>
                    <a:pt x="3" y="37"/>
                  </a:lnTo>
                  <a:lnTo>
                    <a:pt x="11" y="23"/>
                  </a:lnTo>
                  <a:lnTo>
                    <a:pt x="22" y="11"/>
                  </a:lnTo>
                  <a:lnTo>
                    <a:pt x="35" y="4"/>
                  </a:lnTo>
                  <a:lnTo>
                    <a:pt x="49" y="0"/>
                  </a:lnTo>
                  <a:lnTo>
                    <a:pt x="64" y="0"/>
                  </a:lnTo>
                  <a:lnTo>
                    <a:pt x="80" y="3"/>
                  </a:lnTo>
                  <a:lnTo>
                    <a:pt x="93" y="11"/>
                  </a:lnTo>
                  <a:lnTo>
                    <a:pt x="332" y="190"/>
                  </a:lnTo>
                  <a:lnTo>
                    <a:pt x="371" y="190"/>
                  </a:lnTo>
                  <a:lnTo>
                    <a:pt x="386" y="193"/>
                  </a:lnTo>
                  <a:lnTo>
                    <a:pt x="399" y="199"/>
                  </a:lnTo>
                  <a:lnTo>
                    <a:pt x="411" y="208"/>
                  </a:lnTo>
                  <a:lnTo>
                    <a:pt x="384" y="409"/>
                  </a:lnTo>
                  <a:lnTo>
                    <a:pt x="426" y="444"/>
                  </a:lnTo>
                  <a:lnTo>
                    <a:pt x="468" y="409"/>
                  </a:lnTo>
                  <a:lnTo>
                    <a:pt x="441" y="208"/>
                  </a:lnTo>
                  <a:lnTo>
                    <a:pt x="452" y="199"/>
                  </a:lnTo>
                  <a:lnTo>
                    <a:pt x="466" y="193"/>
                  </a:lnTo>
                  <a:lnTo>
                    <a:pt x="481" y="190"/>
                  </a:lnTo>
                  <a:lnTo>
                    <a:pt x="519" y="190"/>
                  </a:lnTo>
                  <a:lnTo>
                    <a:pt x="758" y="11"/>
                  </a:lnTo>
                  <a:lnTo>
                    <a:pt x="773" y="3"/>
                  </a:lnTo>
                  <a:lnTo>
                    <a:pt x="7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 name="Group 13"/>
          <p:cNvGrpSpPr>
            <a:grpSpLocks noChangeAspect="1"/>
          </p:cNvGrpSpPr>
          <p:nvPr/>
        </p:nvGrpSpPr>
        <p:grpSpPr bwMode="auto">
          <a:xfrm>
            <a:off x="3528060" y="429808"/>
            <a:ext cx="178705" cy="203723"/>
            <a:chOff x="2038" y="243"/>
            <a:chExt cx="200" cy="228"/>
          </a:xfrm>
          <a:solidFill>
            <a:schemeClr val="tx1">
              <a:lumMod val="65000"/>
              <a:lumOff val="35000"/>
            </a:schemeClr>
          </a:solidFill>
        </p:grpSpPr>
        <p:sp>
          <p:nvSpPr>
            <p:cNvPr id="13" name="Freeform 15"/>
            <p:cNvSpPr>
              <a:spLocks/>
            </p:cNvSpPr>
            <p:nvPr/>
          </p:nvSpPr>
          <p:spPr bwMode="auto">
            <a:xfrm>
              <a:off x="2038" y="379"/>
              <a:ext cx="200" cy="92"/>
            </a:xfrm>
            <a:custGeom>
              <a:avLst/>
              <a:gdLst>
                <a:gd name="T0" fmla="*/ 1293 w 2995"/>
                <a:gd name="T1" fmla="*/ 1013 h 1383"/>
                <a:gd name="T2" fmla="*/ 1364 w 2995"/>
                <a:gd name="T3" fmla="*/ 572 h 1383"/>
                <a:gd name="T4" fmla="*/ 1315 w 2995"/>
                <a:gd name="T5" fmla="*/ 468 h 1383"/>
                <a:gd name="T6" fmla="*/ 1297 w 2995"/>
                <a:gd name="T7" fmla="*/ 388 h 1383"/>
                <a:gd name="T8" fmla="*/ 1307 w 2995"/>
                <a:gd name="T9" fmla="*/ 328 h 1383"/>
                <a:gd name="T10" fmla="*/ 1334 w 2995"/>
                <a:gd name="T11" fmla="*/ 286 h 1383"/>
                <a:gd name="T12" fmla="*/ 1372 w 2995"/>
                <a:gd name="T13" fmla="*/ 258 h 1383"/>
                <a:gd name="T14" fmla="*/ 1416 w 2995"/>
                <a:gd name="T15" fmla="*/ 242 h 1383"/>
                <a:gd name="T16" fmla="*/ 1457 w 2995"/>
                <a:gd name="T17" fmla="*/ 233 h 1383"/>
                <a:gd name="T18" fmla="*/ 1488 w 2995"/>
                <a:gd name="T19" fmla="*/ 231 h 1383"/>
                <a:gd name="T20" fmla="*/ 1505 w 2995"/>
                <a:gd name="T21" fmla="*/ 231 h 1383"/>
                <a:gd name="T22" fmla="*/ 1537 w 2995"/>
                <a:gd name="T23" fmla="*/ 233 h 1383"/>
                <a:gd name="T24" fmla="*/ 1578 w 2995"/>
                <a:gd name="T25" fmla="*/ 242 h 1383"/>
                <a:gd name="T26" fmla="*/ 1621 w 2995"/>
                <a:gd name="T27" fmla="*/ 257 h 1383"/>
                <a:gd name="T28" fmla="*/ 1660 w 2995"/>
                <a:gd name="T29" fmla="*/ 286 h 1383"/>
                <a:gd name="T30" fmla="*/ 1688 w 2995"/>
                <a:gd name="T31" fmla="*/ 328 h 1383"/>
                <a:gd name="T32" fmla="*/ 1696 w 2995"/>
                <a:gd name="T33" fmla="*/ 388 h 1383"/>
                <a:gd name="T34" fmla="*/ 1680 w 2995"/>
                <a:gd name="T35" fmla="*/ 468 h 1383"/>
                <a:gd name="T36" fmla="*/ 1630 w 2995"/>
                <a:gd name="T37" fmla="*/ 572 h 1383"/>
                <a:gd name="T38" fmla="*/ 1701 w 2995"/>
                <a:gd name="T39" fmla="*/ 1013 h 1383"/>
                <a:gd name="T40" fmla="*/ 2024 w 2995"/>
                <a:gd name="T41" fmla="*/ 2 h 1383"/>
                <a:gd name="T42" fmla="*/ 2057 w 2995"/>
                <a:gd name="T43" fmla="*/ 22 h 1383"/>
                <a:gd name="T44" fmla="*/ 2128 w 2995"/>
                <a:gd name="T45" fmla="*/ 63 h 1383"/>
                <a:gd name="T46" fmla="*/ 2234 w 2995"/>
                <a:gd name="T47" fmla="*/ 119 h 1383"/>
                <a:gd name="T48" fmla="*/ 2374 w 2995"/>
                <a:gd name="T49" fmla="*/ 186 h 1383"/>
                <a:gd name="T50" fmla="*/ 2544 w 2995"/>
                <a:gd name="T51" fmla="*/ 258 h 1383"/>
                <a:gd name="T52" fmla="*/ 2710 w 2995"/>
                <a:gd name="T53" fmla="*/ 330 h 1383"/>
                <a:gd name="T54" fmla="*/ 2828 w 2995"/>
                <a:gd name="T55" fmla="*/ 421 h 1383"/>
                <a:gd name="T56" fmla="*/ 2906 w 2995"/>
                <a:gd name="T57" fmla="*/ 536 h 1383"/>
                <a:gd name="T58" fmla="*/ 2954 w 2995"/>
                <a:gd name="T59" fmla="*/ 681 h 1383"/>
                <a:gd name="T60" fmla="*/ 2979 w 2995"/>
                <a:gd name="T61" fmla="*/ 854 h 1383"/>
                <a:gd name="T62" fmla="*/ 2990 w 2995"/>
                <a:gd name="T63" fmla="*/ 1058 h 1383"/>
                <a:gd name="T64" fmla="*/ 2994 w 2995"/>
                <a:gd name="T65" fmla="*/ 1295 h 1383"/>
                <a:gd name="T66" fmla="*/ 1 w 2995"/>
                <a:gd name="T67" fmla="*/ 1299 h 1383"/>
                <a:gd name="T68" fmla="*/ 4 w 2995"/>
                <a:gd name="T69" fmla="*/ 1071 h 1383"/>
                <a:gd name="T70" fmla="*/ 14 w 2995"/>
                <a:gd name="T71" fmla="*/ 874 h 1383"/>
                <a:gd name="T72" fmla="*/ 34 w 2995"/>
                <a:gd name="T73" fmla="*/ 705 h 1383"/>
                <a:gd name="T74" fmla="*/ 75 w 2995"/>
                <a:gd name="T75" fmla="*/ 562 h 1383"/>
                <a:gd name="T76" fmla="*/ 144 w 2995"/>
                <a:gd name="T77" fmla="*/ 446 h 1383"/>
                <a:gd name="T78" fmla="*/ 245 w 2995"/>
                <a:gd name="T79" fmla="*/ 353 h 1383"/>
                <a:gd name="T80" fmla="*/ 388 w 2995"/>
                <a:gd name="T81" fmla="*/ 283 h 1383"/>
                <a:gd name="T82" fmla="*/ 567 w 2995"/>
                <a:gd name="T83" fmla="*/ 210 h 1383"/>
                <a:gd name="T84" fmla="*/ 717 w 2995"/>
                <a:gd name="T85" fmla="*/ 141 h 1383"/>
                <a:gd name="T86" fmla="*/ 835 w 2995"/>
                <a:gd name="T87" fmla="*/ 80 h 1383"/>
                <a:gd name="T88" fmla="*/ 917 w 2995"/>
                <a:gd name="T89" fmla="*/ 34 h 1383"/>
                <a:gd name="T90" fmla="*/ 964 w 2995"/>
                <a:gd name="T91" fmla="*/ 7 h 1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95" h="1383">
                  <a:moveTo>
                    <a:pt x="972" y="0"/>
                  </a:moveTo>
                  <a:lnTo>
                    <a:pt x="1255" y="892"/>
                  </a:lnTo>
                  <a:lnTo>
                    <a:pt x="1293" y="1013"/>
                  </a:lnTo>
                  <a:lnTo>
                    <a:pt x="1419" y="655"/>
                  </a:lnTo>
                  <a:lnTo>
                    <a:pt x="1390" y="612"/>
                  </a:lnTo>
                  <a:lnTo>
                    <a:pt x="1364" y="572"/>
                  </a:lnTo>
                  <a:lnTo>
                    <a:pt x="1344" y="534"/>
                  </a:lnTo>
                  <a:lnTo>
                    <a:pt x="1328" y="500"/>
                  </a:lnTo>
                  <a:lnTo>
                    <a:pt x="1315" y="468"/>
                  </a:lnTo>
                  <a:lnTo>
                    <a:pt x="1306" y="439"/>
                  </a:lnTo>
                  <a:lnTo>
                    <a:pt x="1300" y="413"/>
                  </a:lnTo>
                  <a:lnTo>
                    <a:pt x="1297" y="388"/>
                  </a:lnTo>
                  <a:lnTo>
                    <a:pt x="1298" y="366"/>
                  </a:lnTo>
                  <a:lnTo>
                    <a:pt x="1301" y="346"/>
                  </a:lnTo>
                  <a:lnTo>
                    <a:pt x="1307" y="328"/>
                  </a:lnTo>
                  <a:lnTo>
                    <a:pt x="1314" y="313"/>
                  </a:lnTo>
                  <a:lnTo>
                    <a:pt x="1323" y="298"/>
                  </a:lnTo>
                  <a:lnTo>
                    <a:pt x="1334" y="286"/>
                  </a:lnTo>
                  <a:lnTo>
                    <a:pt x="1345" y="275"/>
                  </a:lnTo>
                  <a:lnTo>
                    <a:pt x="1359" y="266"/>
                  </a:lnTo>
                  <a:lnTo>
                    <a:pt x="1372" y="258"/>
                  </a:lnTo>
                  <a:lnTo>
                    <a:pt x="1387" y="251"/>
                  </a:lnTo>
                  <a:lnTo>
                    <a:pt x="1401" y="246"/>
                  </a:lnTo>
                  <a:lnTo>
                    <a:pt x="1416" y="242"/>
                  </a:lnTo>
                  <a:lnTo>
                    <a:pt x="1431" y="239"/>
                  </a:lnTo>
                  <a:lnTo>
                    <a:pt x="1444" y="236"/>
                  </a:lnTo>
                  <a:lnTo>
                    <a:pt x="1457" y="233"/>
                  </a:lnTo>
                  <a:lnTo>
                    <a:pt x="1469" y="232"/>
                  </a:lnTo>
                  <a:lnTo>
                    <a:pt x="1480" y="231"/>
                  </a:lnTo>
                  <a:lnTo>
                    <a:pt x="1488" y="231"/>
                  </a:lnTo>
                  <a:lnTo>
                    <a:pt x="1495" y="231"/>
                  </a:lnTo>
                  <a:lnTo>
                    <a:pt x="1498" y="231"/>
                  </a:lnTo>
                  <a:lnTo>
                    <a:pt x="1505" y="231"/>
                  </a:lnTo>
                  <a:lnTo>
                    <a:pt x="1514" y="231"/>
                  </a:lnTo>
                  <a:lnTo>
                    <a:pt x="1524" y="232"/>
                  </a:lnTo>
                  <a:lnTo>
                    <a:pt x="1537" y="233"/>
                  </a:lnTo>
                  <a:lnTo>
                    <a:pt x="1549" y="236"/>
                  </a:lnTo>
                  <a:lnTo>
                    <a:pt x="1563" y="238"/>
                  </a:lnTo>
                  <a:lnTo>
                    <a:pt x="1578" y="242"/>
                  </a:lnTo>
                  <a:lnTo>
                    <a:pt x="1592" y="246"/>
                  </a:lnTo>
                  <a:lnTo>
                    <a:pt x="1607" y="251"/>
                  </a:lnTo>
                  <a:lnTo>
                    <a:pt x="1621" y="257"/>
                  </a:lnTo>
                  <a:lnTo>
                    <a:pt x="1635" y="266"/>
                  </a:lnTo>
                  <a:lnTo>
                    <a:pt x="1648" y="275"/>
                  </a:lnTo>
                  <a:lnTo>
                    <a:pt x="1660" y="286"/>
                  </a:lnTo>
                  <a:lnTo>
                    <a:pt x="1671" y="298"/>
                  </a:lnTo>
                  <a:lnTo>
                    <a:pt x="1680" y="312"/>
                  </a:lnTo>
                  <a:lnTo>
                    <a:pt x="1688" y="328"/>
                  </a:lnTo>
                  <a:lnTo>
                    <a:pt x="1693" y="346"/>
                  </a:lnTo>
                  <a:lnTo>
                    <a:pt x="1696" y="366"/>
                  </a:lnTo>
                  <a:lnTo>
                    <a:pt x="1696" y="388"/>
                  </a:lnTo>
                  <a:lnTo>
                    <a:pt x="1694" y="411"/>
                  </a:lnTo>
                  <a:lnTo>
                    <a:pt x="1688" y="439"/>
                  </a:lnTo>
                  <a:lnTo>
                    <a:pt x="1680" y="468"/>
                  </a:lnTo>
                  <a:lnTo>
                    <a:pt x="1667" y="500"/>
                  </a:lnTo>
                  <a:lnTo>
                    <a:pt x="1651" y="534"/>
                  </a:lnTo>
                  <a:lnTo>
                    <a:pt x="1630" y="572"/>
                  </a:lnTo>
                  <a:lnTo>
                    <a:pt x="1605" y="612"/>
                  </a:lnTo>
                  <a:lnTo>
                    <a:pt x="1574" y="655"/>
                  </a:lnTo>
                  <a:lnTo>
                    <a:pt x="1701" y="1013"/>
                  </a:lnTo>
                  <a:lnTo>
                    <a:pt x="1739" y="892"/>
                  </a:lnTo>
                  <a:lnTo>
                    <a:pt x="2021" y="0"/>
                  </a:lnTo>
                  <a:lnTo>
                    <a:pt x="2024" y="2"/>
                  </a:lnTo>
                  <a:lnTo>
                    <a:pt x="2031" y="7"/>
                  </a:lnTo>
                  <a:lnTo>
                    <a:pt x="2041" y="13"/>
                  </a:lnTo>
                  <a:lnTo>
                    <a:pt x="2057" y="22"/>
                  </a:lnTo>
                  <a:lnTo>
                    <a:pt x="2077" y="34"/>
                  </a:lnTo>
                  <a:lnTo>
                    <a:pt x="2101" y="47"/>
                  </a:lnTo>
                  <a:lnTo>
                    <a:pt x="2128" y="63"/>
                  </a:lnTo>
                  <a:lnTo>
                    <a:pt x="2159" y="80"/>
                  </a:lnTo>
                  <a:lnTo>
                    <a:pt x="2196" y="99"/>
                  </a:lnTo>
                  <a:lnTo>
                    <a:pt x="2234" y="119"/>
                  </a:lnTo>
                  <a:lnTo>
                    <a:pt x="2277" y="141"/>
                  </a:lnTo>
                  <a:lnTo>
                    <a:pt x="2324" y="163"/>
                  </a:lnTo>
                  <a:lnTo>
                    <a:pt x="2374" y="186"/>
                  </a:lnTo>
                  <a:lnTo>
                    <a:pt x="2427" y="210"/>
                  </a:lnTo>
                  <a:lnTo>
                    <a:pt x="2484" y="233"/>
                  </a:lnTo>
                  <a:lnTo>
                    <a:pt x="2544" y="258"/>
                  </a:lnTo>
                  <a:lnTo>
                    <a:pt x="2607" y="283"/>
                  </a:lnTo>
                  <a:lnTo>
                    <a:pt x="2661" y="305"/>
                  </a:lnTo>
                  <a:lnTo>
                    <a:pt x="2710" y="330"/>
                  </a:lnTo>
                  <a:lnTo>
                    <a:pt x="2755" y="357"/>
                  </a:lnTo>
                  <a:lnTo>
                    <a:pt x="2794" y="388"/>
                  </a:lnTo>
                  <a:lnTo>
                    <a:pt x="2828" y="421"/>
                  </a:lnTo>
                  <a:lnTo>
                    <a:pt x="2858" y="456"/>
                  </a:lnTo>
                  <a:lnTo>
                    <a:pt x="2884" y="495"/>
                  </a:lnTo>
                  <a:lnTo>
                    <a:pt x="2906" y="536"/>
                  </a:lnTo>
                  <a:lnTo>
                    <a:pt x="2926" y="581"/>
                  </a:lnTo>
                  <a:lnTo>
                    <a:pt x="2942" y="629"/>
                  </a:lnTo>
                  <a:lnTo>
                    <a:pt x="2954" y="681"/>
                  </a:lnTo>
                  <a:lnTo>
                    <a:pt x="2965" y="735"/>
                  </a:lnTo>
                  <a:lnTo>
                    <a:pt x="2973" y="792"/>
                  </a:lnTo>
                  <a:lnTo>
                    <a:pt x="2979" y="854"/>
                  </a:lnTo>
                  <a:lnTo>
                    <a:pt x="2984" y="918"/>
                  </a:lnTo>
                  <a:lnTo>
                    <a:pt x="2987" y="986"/>
                  </a:lnTo>
                  <a:lnTo>
                    <a:pt x="2990" y="1058"/>
                  </a:lnTo>
                  <a:lnTo>
                    <a:pt x="2992" y="1134"/>
                  </a:lnTo>
                  <a:lnTo>
                    <a:pt x="2993" y="1213"/>
                  </a:lnTo>
                  <a:lnTo>
                    <a:pt x="2994" y="1295"/>
                  </a:lnTo>
                  <a:lnTo>
                    <a:pt x="2995" y="1383"/>
                  </a:lnTo>
                  <a:lnTo>
                    <a:pt x="0" y="1383"/>
                  </a:lnTo>
                  <a:lnTo>
                    <a:pt x="1" y="1299"/>
                  </a:lnTo>
                  <a:lnTo>
                    <a:pt x="2" y="1220"/>
                  </a:lnTo>
                  <a:lnTo>
                    <a:pt x="3" y="1144"/>
                  </a:lnTo>
                  <a:lnTo>
                    <a:pt x="4" y="1071"/>
                  </a:lnTo>
                  <a:lnTo>
                    <a:pt x="6" y="1003"/>
                  </a:lnTo>
                  <a:lnTo>
                    <a:pt x="9" y="936"/>
                  </a:lnTo>
                  <a:lnTo>
                    <a:pt x="14" y="874"/>
                  </a:lnTo>
                  <a:lnTo>
                    <a:pt x="19" y="814"/>
                  </a:lnTo>
                  <a:lnTo>
                    <a:pt x="26" y="758"/>
                  </a:lnTo>
                  <a:lnTo>
                    <a:pt x="34" y="705"/>
                  </a:lnTo>
                  <a:lnTo>
                    <a:pt x="46" y="655"/>
                  </a:lnTo>
                  <a:lnTo>
                    <a:pt x="59" y="607"/>
                  </a:lnTo>
                  <a:lnTo>
                    <a:pt x="75" y="562"/>
                  </a:lnTo>
                  <a:lnTo>
                    <a:pt x="95" y="521"/>
                  </a:lnTo>
                  <a:lnTo>
                    <a:pt x="118" y="482"/>
                  </a:lnTo>
                  <a:lnTo>
                    <a:pt x="144" y="446"/>
                  </a:lnTo>
                  <a:lnTo>
                    <a:pt x="173" y="413"/>
                  </a:lnTo>
                  <a:lnTo>
                    <a:pt x="206" y="382"/>
                  </a:lnTo>
                  <a:lnTo>
                    <a:pt x="245" y="353"/>
                  </a:lnTo>
                  <a:lnTo>
                    <a:pt x="288" y="327"/>
                  </a:lnTo>
                  <a:lnTo>
                    <a:pt x="334" y="304"/>
                  </a:lnTo>
                  <a:lnTo>
                    <a:pt x="388" y="283"/>
                  </a:lnTo>
                  <a:lnTo>
                    <a:pt x="450" y="258"/>
                  </a:lnTo>
                  <a:lnTo>
                    <a:pt x="511" y="233"/>
                  </a:lnTo>
                  <a:lnTo>
                    <a:pt x="567" y="210"/>
                  </a:lnTo>
                  <a:lnTo>
                    <a:pt x="620" y="186"/>
                  </a:lnTo>
                  <a:lnTo>
                    <a:pt x="670" y="163"/>
                  </a:lnTo>
                  <a:lnTo>
                    <a:pt x="717" y="141"/>
                  </a:lnTo>
                  <a:lnTo>
                    <a:pt x="760" y="119"/>
                  </a:lnTo>
                  <a:lnTo>
                    <a:pt x="799" y="99"/>
                  </a:lnTo>
                  <a:lnTo>
                    <a:pt x="835" y="80"/>
                  </a:lnTo>
                  <a:lnTo>
                    <a:pt x="866" y="63"/>
                  </a:lnTo>
                  <a:lnTo>
                    <a:pt x="894" y="47"/>
                  </a:lnTo>
                  <a:lnTo>
                    <a:pt x="917" y="34"/>
                  </a:lnTo>
                  <a:lnTo>
                    <a:pt x="937" y="22"/>
                  </a:lnTo>
                  <a:lnTo>
                    <a:pt x="952" y="13"/>
                  </a:lnTo>
                  <a:lnTo>
                    <a:pt x="964" y="7"/>
                  </a:lnTo>
                  <a:lnTo>
                    <a:pt x="970" y="2"/>
                  </a:lnTo>
                  <a:lnTo>
                    <a:pt x="9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 name="Freeform 16"/>
            <p:cNvSpPr>
              <a:spLocks noEditPoints="1"/>
            </p:cNvSpPr>
            <p:nvPr/>
          </p:nvSpPr>
          <p:spPr bwMode="auto">
            <a:xfrm>
              <a:off x="2073" y="243"/>
              <a:ext cx="128" cy="128"/>
            </a:xfrm>
            <a:custGeom>
              <a:avLst/>
              <a:gdLst>
                <a:gd name="T0" fmla="*/ 716 w 1918"/>
                <a:gd name="T1" fmla="*/ 757 h 1914"/>
                <a:gd name="T2" fmla="*/ 697 w 1918"/>
                <a:gd name="T3" fmla="*/ 796 h 1914"/>
                <a:gd name="T4" fmla="*/ 740 w 1918"/>
                <a:gd name="T5" fmla="*/ 828 h 1914"/>
                <a:gd name="T6" fmla="*/ 807 w 1918"/>
                <a:gd name="T7" fmla="*/ 842 h 1914"/>
                <a:gd name="T8" fmla="*/ 829 w 1918"/>
                <a:gd name="T9" fmla="*/ 894 h 1914"/>
                <a:gd name="T10" fmla="*/ 762 w 1918"/>
                <a:gd name="T11" fmla="*/ 1289 h 1914"/>
                <a:gd name="T12" fmla="*/ 765 w 1918"/>
                <a:gd name="T13" fmla="*/ 1452 h 1914"/>
                <a:gd name="T14" fmla="*/ 837 w 1918"/>
                <a:gd name="T15" fmla="*/ 1527 h 1914"/>
                <a:gd name="T16" fmla="*/ 956 w 1918"/>
                <a:gd name="T17" fmla="*/ 1549 h 1914"/>
                <a:gd name="T18" fmla="*/ 1106 w 1918"/>
                <a:gd name="T19" fmla="*/ 1524 h 1914"/>
                <a:gd name="T20" fmla="*/ 1209 w 1918"/>
                <a:gd name="T21" fmla="*/ 1445 h 1914"/>
                <a:gd name="T22" fmla="*/ 1219 w 1918"/>
                <a:gd name="T23" fmla="*/ 1396 h 1914"/>
                <a:gd name="T24" fmla="*/ 1172 w 1918"/>
                <a:gd name="T25" fmla="*/ 1396 h 1914"/>
                <a:gd name="T26" fmla="*/ 1084 w 1918"/>
                <a:gd name="T27" fmla="*/ 1427 h 1914"/>
                <a:gd name="T28" fmla="*/ 1041 w 1918"/>
                <a:gd name="T29" fmla="*/ 1406 h 1914"/>
                <a:gd name="T30" fmla="*/ 1032 w 1918"/>
                <a:gd name="T31" fmla="*/ 1340 h 1914"/>
                <a:gd name="T32" fmla="*/ 1112 w 1918"/>
                <a:gd name="T33" fmla="*/ 894 h 1914"/>
                <a:gd name="T34" fmla="*/ 1120 w 1918"/>
                <a:gd name="T35" fmla="*/ 787 h 1914"/>
                <a:gd name="T36" fmla="*/ 1080 w 1918"/>
                <a:gd name="T37" fmla="*/ 751 h 1914"/>
                <a:gd name="T38" fmla="*/ 967 w 1918"/>
                <a:gd name="T39" fmla="*/ 369 h 1914"/>
                <a:gd name="T40" fmla="*/ 869 w 1918"/>
                <a:gd name="T41" fmla="*/ 434 h 1914"/>
                <a:gd name="T42" fmla="*/ 846 w 1918"/>
                <a:gd name="T43" fmla="*/ 554 h 1914"/>
                <a:gd name="T44" fmla="*/ 911 w 1918"/>
                <a:gd name="T45" fmla="*/ 653 h 1914"/>
                <a:gd name="T46" fmla="*/ 1030 w 1918"/>
                <a:gd name="T47" fmla="*/ 677 h 1914"/>
                <a:gd name="T48" fmla="*/ 1127 w 1918"/>
                <a:gd name="T49" fmla="*/ 611 h 1914"/>
                <a:gd name="T50" fmla="*/ 1151 w 1918"/>
                <a:gd name="T51" fmla="*/ 491 h 1914"/>
                <a:gd name="T52" fmla="*/ 1086 w 1918"/>
                <a:gd name="T53" fmla="*/ 393 h 1914"/>
                <a:gd name="T54" fmla="*/ 925 w 1918"/>
                <a:gd name="T55" fmla="*/ 0 h 1914"/>
                <a:gd name="T56" fmla="*/ 1203 w 1918"/>
                <a:gd name="T57" fmla="*/ 30 h 1914"/>
                <a:gd name="T58" fmla="*/ 1464 w 1918"/>
                <a:gd name="T59" fmla="*/ 143 h 1914"/>
                <a:gd name="T60" fmla="*/ 1689 w 1918"/>
                <a:gd name="T61" fmla="*/ 334 h 1914"/>
                <a:gd name="T62" fmla="*/ 1842 w 1918"/>
                <a:gd name="T63" fmla="*/ 580 h 1914"/>
                <a:gd name="T64" fmla="*/ 1913 w 1918"/>
                <a:gd name="T65" fmla="*/ 852 h 1914"/>
                <a:gd name="T66" fmla="*/ 1903 w 1918"/>
                <a:gd name="T67" fmla="*/ 1132 h 1914"/>
                <a:gd name="T68" fmla="*/ 1811 w 1918"/>
                <a:gd name="T69" fmla="*/ 1398 h 1914"/>
                <a:gd name="T70" fmla="*/ 1637 w 1918"/>
                <a:gd name="T71" fmla="*/ 1634 h 1914"/>
                <a:gd name="T72" fmla="*/ 1406 w 1918"/>
                <a:gd name="T73" fmla="*/ 1805 h 1914"/>
                <a:gd name="T74" fmla="*/ 1144 w 1918"/>
                <a:gd name="T75" fmla="*/ 1897 h 1914"/>
                <a:gd name="T76" fmla="*/ 868 w 1918"/>
                <a:gd name="T77" fmla="*/ 1910 h 1914"/>
                <a:gd name="T78" fmla="*/ 601 w 1918"/>
                <a:gd name="T79" fmla="*/ 1845 h 1914"/>
                <a:gd name="T80" fmla="*/ 423 w 1918"/>
                <a:gd name="T81" fmla="*/ 1814 h 1914"/>
                <a:gd name="T82" fmla="*/ 231 w 1918"/>
                <a:gd name="T83" fmla="*/ 1888 h 1914"/>
                <a:gd name="T84" fmla="*/ 64 w 1918"/>
                <a:gd name="T85" fmla="*/ 1892 h 1914"/>
                <a:gd name="T86" fmla="*/ 34 w 1918"/>
                <a:gd name="T87" fmla="*/ 1861 h 1914"/>
                <a:gd name="T88" fmla="*/ 54 w 1918"/>
                <a:gd name="T89" fmla="*/ 1822 h 1914"/>
                <a:gd name="T90" fmla="*/ 175 w 1918"/>
                <a:gd name="T91" fmla="*/ 1722 h 1914"/>
                <a:gd name="T92" fmla="*/ 251 w 1918"/>
                <a:gd name="T93" fmla="*/ 1599 h 1914"/>
                <a:gd name="T94" fmla="*/ 119 w 1918"/>
                <a:gd name="T95" fmla="*/ 1419 h 1914"/>
                <a:gd name="T96" fmla="*/ 23 w 1918"/>
                <a:gd name="T97" fmla="*/ 1164 h 1914"/>
                <a:gd name="T98" fmla="*/ 3 w 1918"/>
                <a:gd name="T99" fmla="*/ 896 h 1914"/>
                <a:gd name="T100" fmla="*/ 58 w 1918"/>
                <a:gd name="T101" fmla="*/ 632 h 1914"/>
                <a:gd name="T102" fmla="*/ 188 w 1918"/>
                <a:gd name="T103" fmla="*/ 388 h 1914"/>
                <a:gd name="T104" fmla="*/ 394 w 1918"/>
                <a:gd name="T105" fmla="*/ 183 h 1914"/>
                <a:gd name="T106" fmla="*/ 649 w 1918"/>
                <a:gd name="T107" fmla="*/ 51 h 1914"/>
                <a:gd name="T108" fmla="*/ 925 w 1918"/>
                <a:gd name="T109" fmla="*/ 0 h 1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18" h="1914">
                  <a:moveTo>
                    <a:pt x="766" y="750"/>
                  </a:moveTo>
                  <a:lnTo>
                    <a:pt x="749" y="751"/>
                  </a:lnTo>
                  <a:lnTo>
                    <a:pt x="731" y="753"/>
                  </a:lnTo>
                  <a:lnTo>
                    <a:pt x="716" y="757"/>
                  </a:lnTo>
                  <a:lnTo>
                    <a:pt x="706" y="764"/>
                  </a:lnTo>
                  <a:lnTo>
                    <a:pt x="699" y="773"/>
                  </a:lnTo>
                  <a:lnTo>
                    <a:pt x="695" y="785"/>
                  </a:lnTo>
                  <a:lnTo>
                    <a:pt x="697" y="796"/>
                  </a:lnTo>
                  <a:lnTo>
                    <a:pt x="702" y="807"/>
                  </a:lnTo>
                  <a:lnTo>
                    <a:pt x="710" y="816"/>
                  </a:lnTo>
                  <a:lnTo>
                    <a:pt x="724" y="823"/>
                  </a:lnTo>
                  <a:lnTo>
                    <a:pt x="740" y="828"/>
                  </a:lnTo>
                  <a:lnTo>
                    <a:pt x="758" y="831"/>
                  </a:lnTo>
                  <a:lnTo>
                    <a:pt x="775" y="833"/>
                  </a:lnTo>
                  <a:lnTo>
                    <a:pt x="793" y="837"/>
                  </a:lnTo>
                  <a:lnTo>
                    <a:pt x="807" y="842"/>
                  </a:lnTo>
                  <a:lnTo>
                    <a:pt x="817" y="851"/>
                  </a:lnTo>
                  <a:lnTo>
                    <a:pt x="824" y="861"/>
                  </a:lnTo>
                  <a:lnTo>
                    <a:pt x="828" y="875"/>
                  </a:lnTo>
                  <a:lnTo>
                    <a:pt x="829" y="894"/>
                  </a:lnTo>
                  <a:lnTo>
                    <a:pt x="828" y="904"/>
                  </a:lnTo>
                  <a:lnTo>
                    <a:pt x="827" y="913"/>
                  </a:lnTo>
                  <a:lnTo>
                    <a:pt x="776" y="1205"/>
                  </a:lnTo>
                  <a:lnTo>
                    <a:pt x="762" y="1289"/>
                  </a:lnTo>
                  <a:lnTo>
                    <a:pt x="750" y="1373"/>
                  </a:lnTo>
                  <a:lnTo>
                    <a:pt x="750" y="1401"/>
                  </a:lnTo>
                  <a:lnTo>
                    <a:pt x="755" y="1427"/>
                  </a:lnTo>
                  <a:lnTo>
                    <a:pt x="765" y="1452"/>
                  </a:lnTo>
                  <a:lnTo>
                    <a:pt x="779" y="1475"/>
                  </a:lnTo>
                  <a:lnTo>
                    <a:pt x="797" y="1496"/>
                  </a:lnTo>
                  <a:lnTo>
                    <a:pt x="816" y="1513"/>
                  </a:lnTo>
                  <a:lnTo>
                    <a:pt x="837" y="1527"/>
                  </a:lnTo>
                  <a:lnTo>
                    <a:pt x="859" y="1536"/>
                  </a:lnTo>
                  <a:lnTo>
                    <a:pt x="880" y="1543"/>
                  </a:lnTo>
                  <a:lnTo>
                    <a:pt x="918" y="1547"/>
                  </a:lnTo>
                  <a:lnTo>
                    <a:pt x="956" y="1549"/>
                  </a:lnTo>
                  <a:lnTo>
                    <a:pt x="995" y="1549"/>
                  </a:lnTo>
                  <a:lnTo>
                    <a:pt x="1034" y="1546"/>
                  </a:lnTo>
                  <a:lnTo>
                    <a:pt x="1072" y="1538"/>
                  </a:lnTo>
                  <a:lnTo>
                    <a:pt x="1106" y="1524"/>
                  </a:lnTo>
                  <a:lnTo>
                    <a:pt x="1139" y="1505"/>
                  </a:lnTo>
                  <a:lnTo>
                    <a:pt x="1171" y="1483"/>
                  </a:lnTo>
                  <a:lnTo>
                    <a:pt x="1201" y="1456"/>
                  </a:lnTo>
                  <a:lnTo>
                    <a:pt x="1209" y="1445"/>
                  </a:lnTo>
                  <a:lnTo>
                    <a:pt x="1218" y="1432"/>
                  </a:lnTo>
                  <a:lnTo>
                    <a:pt x="1222" y="1419"/>
                  </a:lnTo>
                  <a:lnTo>
                    <a:pt x="1223" y="1406"/>
                  </a:lnTo>
                  <a:lnTo>
                    <a:pt x="1219" y="1396"/>
                  </a:lnTo>
                  <a:lnTo>
                    <a:pt x="1210" y="1389"/>
                  </a:lnTo>
                  <a:lnTo>
                    <a:pt x="1199" y="1387"/>
                  </a:lnTo>
                  <a:lnTo>
                    <a:pt x="1186" y="1389"/>
                  </a:lnTo>
                  <a:lnTo>
                    <a:pt x="1172" y="1396"/>
                  </a:lnTo>
                  <a:lnTo>
                    <a:pt x="1157" y="1404"/>
                  </a:lnTo>
                  <a:lnTo>
                    <a:pt x="1142" y="1412"/>
                  </a:lnTo>
                  <a:lnTo>
                    <a:pt x="1113" y="1421"/>
                  </a:lnTo>
                  <a:lnTo>
                    <a:pt x="1084" y="1427"/>
                  </a:lnTo>
                  <a:lnTo>
                    <a:pt x="1071" y="1427"/>
                  </a:lnTo>
                  <a:lnTo>
                    <a:pt x="1059" y="1423"/>
                  </a:lnTo>
                  <a:lnTo>
                    <a:pt x="1049" y="1417"/>
                  </a:lnTo>
                  <a:lnTo>
                    <a:pt x="1041" y="1406"/>
                  </a:lnTo>
                  <a:lnTo>
                    <a:pt x="1037" y="1394"/>
                  </a:lnTo>
                  <a:lnTo>
                    <a:pt x="1033" y="1376"/>
                  </a:lnTo>
                  <a:lnTo>
                    <a:pt x="1031" y="1357"/>
                  </a:lnTo>
                  <a:lnTo>
                    <a:pt x="1032" y="1340"/>
                  </a:lnTo>
                  <a:lnTo>
                    <a:pt x="1040" y="1285"/>
                  </a:lnTo>
                  <a:lnTo>
                    <a:pt x="1051" y="1229"/>
                  </a:lnTo>
                  <a:lnTo>
                    <a:pt x="1082" y="1062"/>
                  </a:lnTo>
                  <a:lnTo>
                    <a:pt x="1112" y="894"/>
                  </a:lnTo>
                  <a:lnTo>
                    <a:pt x="1117" y="864"/>
                  </a:lnTo>
                  <a:lnTo>
                    <a:pt x="1121" y="834"/>
                  </a:lnTo>
                  <a:lnTo>
                    <a:pt x="1122" y="804"/>
                  </a:lnTo>
                  <a:lnTo>
                    <a:pt x="1120" y="787"/>
                  </a:lnTo>
                  <a:lnTo>
                    <a:pt x="1114" y="773"/>
                  </a:lnTo>
                  <a:lnTo>
                    <a:pt x="1106" y="763"/>
                  </a:lnTo>
                  <a:lnTo>
                    <a:pt x="1095" y="756"/>
                  </a:lnTo>
                  <a:lnTo>
                    <a:pt x="1080" y="751"/>
                  </a:lnTo>
                  <a:lnTo>
                    <a:pt x="1063" y="750"/>
                  </a:lnTo>
                  <a:lnTo>
                    <a:pt x="766" y="750"/>
                  </a:lnTo>
                  <a:close/>
                  <a:moveTo>
                    <a:pt x="1000" y="365"/>
                  </a:moveTo>
                  <a:lnTo>
                    <a:pt x="967" y="369"/>
                  </a:lnTo>
                  <a:lnTo>
                    <a:pt x="939" y="378"/>
                  </a:lnTo>
                  <a:lnTo>
                    <a:pt x="912" y="391"/>
                  </a:lnTo>
                  <a:lnTo>
                    <a:pt x="889" y="410"/>
                  </a:lnTo>
                  <a:lnTo>
                    <a:pt x="869" y="434"/>
                  </a:lnTo>
                  <a:lnTo>
                    <a:pt x="855" y="460"/>
                  </a:lnTo>
                  <a:lnTo>
                    <a:pt x="846" y="489"/>
                  </a:lnTo>
                  <a:lnTo>
                    <a:pt x="842" y="522"/>
                  </a:lnTo>
                  <a:lnTo>
                    <a:pt x="846" y="554"/>
                  </a:lnTo>
                  <a:lnTo>
                    <a:pt x="855" y="583"/>
                  </a:lnTo>
                  <a:lnTo>
                    <a:pt x="868" y="610"/>
                  </a:lnTo>
                  <a:lnTo>
                    <a:pt x="888" y="633"/>
                  </a:lnTo>
                  <a:lnTo>
                    <a:pt x="911" y="653"/>
                  </a:lnTo>
                  <a:lnTo>
                    <a:pt x="937" y="667"/>
                  </a:lnTo>
                  <a:lnTo>
                    <a:pt x="967" y="677"/>
                  </a:lnTo>
                  <a:lnTo>
                    <a:pt x="999" y="680"/>
                  </a:lnTo>
                  <a:lnTo>
                    <a:pt x="1030" y="677"/>
                  </a:lnTo>
                  <a:lnTo>
                    <a:pt x="1059" y="668"/>
                  </a:lnTo>
                  <a:lnTo>
                    <a:pt x="1085" y="654"/>
                  </a:lnTo>
                  <a:lnTo>
                    <a:pt x="1108" y="635"/>
                  </a:lnTo>
                  <a:lnTo>
                    <a:pt x="1127" y="611"/>
                  </a:lnTo>
                  <a:lnTo>
                    <a:pt x="1141" y="585"/>
                  </a:lnTo>
                  <a:lnTo>
                    <a:pt x="1151" y="555"/>
                  </a:lnTo>
                  <a:lnTo>
                    <a:pt x="1154" y="524"/>
                  </a:lnTo>
                  <a:lnTo>
                    <a:pt x="1151" y="491"/>
                  </a:lnTo>
                  <a:lnTo>
                    <a:pt x="1142" y="462"/>
                  </a:lnTo>
                  <a:lnTo>
                    <a:pt x="1128" y="435"/>
                  </a:lnTo>
                  <a:lnTo>
                    <a:pt x="1109" y="412"/>
                  </a:lnTo>
                  <a:lnTo>
                    <a:pt x="1086" y="393"/>
                  </a:lnTo>
                  <a:lnTo>
                    <a:pt x="1060" y="378"/>
                  </a:lnTo>
                  <a:lnTo>
                    <a:pt x="1031" y="369"/>
                  </a:lnTo>
                  <a:lnTo>
                    <a:pt x="1000" y="365"/>
                  </a:lnTo>
                  <a:close/>
                  <a:moveTo>
                    <a:pt x="925" y="0"/>
                  </a:moveTo>
                  <a:lnTo>
                    <a:pt x="995" y="0"/>
                  </a:lnTo>
                  <a:lnTo>
                    <a:pt x="1064" y="5"/>
                  </a:lnTo>
                  <a:lnTo>
                    <a:pt x="1134" y="15"/>
                  </a:lnTo>
                  <a:lnTo>
                    <a:pt x="1203" y="30"/>
                  </a:lnTo>
                  <a:lnTo>
                    <a:pt x="1271" y="51"/>
                  </a:lnTo>
                  <a:lnTo>
                    <a:pt x="1336" y="76"/>
                  </a:lnTo>
                  <a:lnTo>
                    <a:pt x="1402" y="106"/>
                  </a:lnTo>
                  <a:lnTo>
                    <a:pt x="1464" y="143"/>
                  </a:lnTo>
                  <a:lnTo>
                    <a:pt x="1525" y="183"/>
                  </a:lnTo>
                  <a:lnTo>
                    <a:pt x="1582" y="229"/>
                  </a:lnTo>
                  <a:lnTo>
                    <a:pt x="1637" y="280"/>
                  </a:lnTo>
                  <a:lnTo>
                    <a:pt x="1689" y="334"/>
                  </a:lnTo>
                  <a:lnTo>
                    <a:pt x="1734" y="393"/>
                  </a:lnTo>
                  <a:lnTo>
                    <a:pt x="1775" y="453"/>
                  </a:lnTo>
                  <a:lnTo>
                    <a:pt x="1811" y="515"/>
                  </a:lnTo>
                  <a:lnTo>
                    <a:pt x="1842" y="580"/>
                  </a:lnTo>
                  <a:lnTo>
                    <a:pt x="1867" y="646"/>
                  </a:lnTo>
                  <a:lnTo>
                    <a:pt x="1888" y="714"/>
                  </a:lnTo>
                  <a:lnTo>
                    <a:pt x="1903" y="783"/>
                  </a:lnTo>
                  <a:lnTo>
                    <a:pt x="1913" y="852"/>
                  </a:lnTo>
                  <a:lnTo>
                    <a:pt x="1918" y="921"/>
                  </a:lnTo>
                  <a:lnTo>
                    <a:pt x="1918" y="992"/>
                  </a:lnTo>
                  <a:lnTo>
                    <a:pt x="1913" y="1062"/>
                  </a:lnTo>
                  <a:lnTo>
                    <a:pt x="1903" y="1132"/>
                  </a:lnTo>
                  <a:lnTo>
                    <a:pt x="1888" y="1199"/>
                  </a:lnTo>
                  <a:lnTo>
                    <a:pt x="1867" y="1267"/>
                  </a:lnTo>
                  <a:lnTo>
                    <a:pt x="1842" y="1333"/>
                  </a:lnTo>
                  <a:lnTo>
                    <a:pt x="1811" y="1398"/>
                  </a:lnTo>
                  <a:lnTo>
                    <a:pt x="1775" y="1460"/>
                  </a:lnTo>
                  <a:lnTo>
                    <a:pt x="1734" y="1521"/>
                  </a:lnTo>
                  <a:lnTo>
                    <a:pt x="1689" y="1579"/>
                  </a:lnTo>
                  <a:lnTo>
                    <a:pt x="1637" y="1634"/>
                  </a:lnTo>
                  <a:lnTo>
                    <a:pt x="1583" y="1684"/>
                  </a:lnTo>
                  <a:lnTo>
                    <a:pt x="1527" y="1729"/>
                  </a:lnTo>
                  <a:lnTo>
                    <a:pt x="1468" y="1770"/>
                  </a:lnTo>
                  <a:lnTo>
                    <a:pt x="1406" y="1805"/>
                  </a:lnTo>
                  <a:lnTo>
                    <a:pt x="1343" y="1835"/>
                  </a:lnTo>
                  <a:lnTo>
                    <a:pt x="1277" y="1860"/>
                  </a:lnTo>
                  <a:lnTo>
                    <a:pt x="1211" y="1881"/>
                  </a:lnTo>
                  <a:lnTo>
                    <a:pt x="1144" y="1897"/>
                  </a:lnTo>
                  <a:lnTo>
                    <a:pt x="1075" y="1907"/>
                  </a:lnTo>
                  <a:lnTo>
                    <a:pt x="1006" y="1913"/>
                  </a:lnTo>
                  <a:lnTo>
                    <a:pt x="937" y="1914"/>
                  </a:lnTo>
                  <a:lnTo>
                    <a:pt x="868" y="1910"/>
                  </a:lnTo>
                  <a:lnTo>
                    <a:pt x="801" y="1901"/>
                  </a:lnTo>
                  <a:lnTo>
                    <a:pt x="733" y="1887"/>
                  </a:lnTo>
                  <a:lnTo>
                    <a:pt x="666" y="1869"/>
                  </a:lnTo>
                  <a:lnTo>
                    <a:pt x="601" y="1845"/>
                  </a:lnTo>
                  <a:lnTo>
                    <a:pt x="536" y="1815"/>
                  </a:lnTo>
                  <a:lnTo>
                    <a:pt x="475" y="1782"/>
                  </a:lnTo>
                  <a:lnTo>
                    <a:pt x="472" y="1781"/>
                  </a:lnTo>
                  <a:lnTo>
                    <a:pt x="423" y="1814"/>
                  </a:lnTo>
                  <a:lnTo>
                    <a:pt x="375" y="1840"/>
                  </a:lnTo>
                  <a:lnTo>
                    <a:pt x="326" y="1862"/>
                  </a:lnTo>
                  <a:lnTo>
                    <a:pt x="278" y="1878"/>
                  </a:lnTo>
                  <a:lnTo>
                    <a:pt x="231" y="1888"/>
                  </a:lnTo>
                  <a:lnTo>
                    <a:pt x="186" y="1895"/>
                  </a:lnTo>
                  <a:lnTo>
                    <a:pt x="142" y="1898"/>
                  </a:lnTo>
                  <a:lnTo>
                    <a:pt x="102" y="1897"/>
                  </a:lnTo>
                  <a:lnTo>
                    <a:pt x="64" y="1892"/>
                  </a:lnTo>
                  <a:lnTo>
                    <a:pt x="53" y="1888"/>
                  </a:lnTo>
                  <a:lnTo>
                    <a:pt x="43" y="1881"/>
                  </a:lnTo>
                  <a:lnTo>
                    <a:pt x="37" y="1872"/>
                  </a:lnTo>
                  <a:lnTo>
                    <a:pt x="34" y="1861"/>
                  </a:lnTo>
                  <a:lnTo>
                    <a:pt x="34" y="1850"/>
                  </a:lnTo>
                  <a:lnTo>
                    <a:pt x="37" y="1839"/>
                  </a:lnTo>
                  <a:lnTo>
                    <a:pt x="43" y="1829"/>
                  </a:lnTo>
                  <a:lnTo>
                    <a:pt x="54" y="1822"/>
                  </a:lnTo>
                  <a:lnTo>
                    <a:pt x="89" y="1802"/>
                  </a:lnTo>
                  <a:lnTo>
                    <a:pt x="121" y="1778"/>
                  </a:lnTo>
                  <a:lnTo>
                    <a:pt x="150" y="1751"/>
                  </a:lnTo>
                  <a:lnTo>
                    <a:pt x="175" y="1722"/>
                  </a:lnTo>
                  <a:lnTo>
                    <a:pt x="198" y="1692"/>
                  </a:lnTo>
                  <a:lnTo>
                    <a:pt x="218" y="1660"/>
                  </a:lnTo>
                  <a:lnTo>
                    <a:pt x="236" y="1629"/>
                  </a:lnTo>
                  <a:lnTo>
                    <a:pt x="251" y="1599"/>
                  </a:lnTo>
                  <a:lnTo>
                    <a:pt x="241" y="1592"/>
                  </a:lnTo>
                  <a:lnTo>
                    <a:pt x="195" y="1536"/>
                  </a:lnTo>
                  <a:lnTo>
                    <a:pt x="156" y="1479"/>
                  </a:lnTo>
                  <a:lnTo>
                    <a:pt x="119" y="1419"/>
                  </a:lnTo>
                  <a:lnTo>
                    <a:pt x="88" y="1357"/>
                  </a:lnTo>
                  <a:lnTo>
                    <a:pt x="62" y="1294"/>
                  </a:lnTo>
                  <a:lnTo>
                    <a:pt x="40" y="1229"/>
                  </a:lnTo>
                  <a:lnTo>
                    <a:pt x="23" y="1164"/>
                  </a:lnTo>
                  <a:lnTo>
                    <a:pt x="11" y="1097"/>
                  </a:lnTo>
                  <a:lnTo>
                    <a:pt x="4" y="1031"/>
                  </a:lnTo>
                  <a:lnTo>
                    <a:pt x="0" y="963"/>
                  </a:lnTo>
                  <a:lnTo>
                    <a:pt x="3" y="896"/>
                  </a:lnTo>
                  <a:lnTo>
                    <a:pt x="10" y="829"/>
                  </a:lnTo>
                  <a:lnTo>
                    <a:pt x="20" y="762"/>
                  </a:lnTo>
                  <a:lnTo>
                    <a:pt x="37" y="696"/>
                  </a:lnTo>
                  <a:lnTo>
                    <a:pt x="58" y="632"/>
                  </a:lnTo>
                  <a:lnTo>
                    <a:pt x="83" y="568"/>
                  </a:lnTo>
                  <a:lnTo>
                    <a:pt x="113" y="506"/>
                  </a:lnTo>
                  <a:lnTo>
                    <a:pt x="148" y="447"/>
                  </a:lnTo>
                  <a:lnTo>
                    <a:pt x="188" y="388"/>
                  </a:lnTo>
                  <a:lnTo>
                    <a:pt x="233" y="333"/>
                  </a:lnTo>
                  <a:lnTo>
                    <a:pt x="282" y="280"/>
                  </a:lnTo>
                  <a:lnTo>
                    <a:pt x="337" y="229"/>
                  </a:lnTo>
                  <a:lnTo>
                    <a:pt x="394" y="183"/>
                  </a:lnTo>
                  <a:lnTo>
                    <a:pt x="455" y="143"/>
                  </a:lnTo>
                  <a:lnTo>
                    <a:pt x="518" y="106"/>
                  </a:lnTo>
                  <a:lnTo>
                    <a:pt x="583" y="76"/>
                  </a:lnTo>
                  <a:lnTo>
                    <a:pt x="649" y="51"/>
                  </a:lnTo>
                  <a:lnTo>
                    <a:pt x="716" y="30"/>
                  </a:lnTo>
                  <a:lnTo>
                    <a:pt x="785" y="15"/>
                  </a:lnTo>
                  <a:lnTo>
                    <a:pt x="855" y="5"/>
                  </a:lnTo>
                  <a:lnTo>
                    <a:pt x="9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5" name="Group 19"/>
          <p:cNvGrpSpPr>
            <a:grpSpLocks noChangeAspect="1"/>
          </p:cNvGrpSpPr>
          <p:nvPr/>
        </p:nvGrpSpPr>
        <p:grpSpPr bwMode="auto">
          <a:xfrm>
            <a:off x="4044470" y="429807"/>
            <a:ext cx="239465" cy="203724"/>
            <a:chOff x="2284" y="243"/>
            <a:chExt cx="268" cy="228"/>
          </a:xfrm>
          <a:solidFill>
            <a:schemeClr val="tx1">
              <a:lumMod val="65000"/>
              <a:lumOff val="35000"/>
            </a:schemeClr>
          </a:solidFill>
        </p:grpSpPr>
        <p:sp>
          <p:nvSpPr>
            <p:cNvPr id="18" name="Freeform 21"/>
            <p:cNvSpPr>
              <a:spLocks/>
            </p:cNvSpPr>
            <p:nvPr/>
          </p:nvSpPr>
          <p:spPr bwMode="auto">
            <a:xfrm>
              <a:off x="2307" y="270"/>
              <a:ext cx="126" cy="197"/>
            </a:xfrm>
            <a:custGeom>
              <a:avLst/>
              <a:gdLst>
                <a:gd name="T0" fmla="*/ 835 w 1636"/>
                <a:gd name="T1" fmla="*/ 4 h 2554"/>
                <a:gd name="T2" fmla="*/ 922 w 1636"/>
                <a:gd name="T3" fmla="*/ 28 h 2554"/>
                <a:gd name="T4" fmla="*/ 986 w 1636"/>
                <a:gd name="T5" fmla="*/ 62 h 2554"/>
                <a:gd name="T6" fmla="*/ 1024 w 1636"/>
                <a:gd name="T7" fmla="*/ 93 h 2554"/>
                <a:gd name="T8" fmla="*/ 1036 w 1636"/>
                <a:gd name="T9" fmla="*/ 105 h 2554"/>
                <a:gd name="T10" fmla="*/ 1165 w 1636"/>
                <a:gd name="T11" fmla="*/ 115 h 2554"/>
                <a:gd name="T12" fmla="*/ 1269 w 1636"/>
                <a:gd name="T13" fmla="*/ 164 h 2554"/>
                <a:gd name="T14" fmla="*/ 1347 w 1636"/>
                <a:gd name="T15" fmla="*/ 249 h 2554"/>
                <a:gd name="T16" fmla="*/ 1402 w 1636"/>
                <a:gd name="T17" fmla="*/ 364 h 2554"/>
                <a:gd name="T18" fmla="*/ 1434 w 1636"/>
                <a:gd name="T19" fmla="*/ 503 h 2554"/>
                <a:gd name="T20" fmla="*/ 1449 w 1636"/>
                <a:gd name="T21" fmla="*/ 661 h 2554"/>
                <a:gd name="T22" fmla="*/ 1444 w 1636"/>
                <a:gd name="T23" fmla="*/ 832 h 2554"/>
                <a:gd name="T24" fmla="*/ 1434 w 1636"/>
                <a:gd name="T25" fmla="*/ 1000 h 2554"/>
                <a:gd name="T26" fmla="*/ 1448 w 1636"/>
                <a:gd name="T27" fmla="*/ 1133 h 2554"/>
                <a:gd name="T28" fmla="*/ 1480 w 1636"/>
                <a:gd name="T29" fmla="*/ 1235 h 2554"/>
                <a:gd name="T30" fmla="*/ 1522 w 1636"/>
                <a:gd name="T31" fmla="*/ 1306 h 2554"/>
                <a:gd name="T32" fmla="*/ 1566 w 1636"/>
                <a:gd name="T33" fmla="*/ 1353 h 2554"/>
                <a:gd name="T34" fmla="*/ 1605 w 1636"/>
                <a:gd name="T35" fmla="*/ 1380 h 2554"/>
                <a:gd name="T36" fmla="*/ 1631 w 1636"/>
                <a:gd name="T37" fmla="*/ 1392 h 2554"/>
                <a:gd name="T38" fmla="*/ 1605 w 1636"/>
                <a:gd name="T39" fmla="*/ 1422 h 2554"/>
                <a:gd name="T40" fmla="*/ 1497 w 1636"/>
                <a:gd name="T41" fmla="*/ 1485 h 2554"/>
                <a:gd name="T42" fmla="*/ 1377 w 1636"/>
                <a:gd name="T43" fmla="*/ 1524 h 2554"/>
                <a:gd name="T44" fmla="*/ 1264 w 1636"/>
                <a:gd name="T45" fmla="*/ 1543 h 2554"/>
                <a:gd name="T46" fmla="*/ 1176 w 1636"/>
                <a:gd name="T47" fmla="*/ 1550 h 2554"/>
                <a:gd name="T48" fmla="*/ 1129 w 1636"/>
                <a:gd name="T49" fmla="*/ 1551 h 2554"/>
                <a:gd name="T50" fmla="*/ 1126 w 1636"/>
                <a:gd name="T51" fmla="*/ 1669 h 2554"/>
                <a:gd name="T52" fmla="*/ 518 w 1636"/>
                <a:gd name="T53" fmla="*/ 1555 h 2554"/>
                <a:gd name="T54" fmla="*/ 349 w 1636"/>
                <a:gd name="T55" fmla="*/ 1544 h 2554"/>
                <a:gd name="T56" fmla="*/ 218 w 1636"/>
                <a:gd name="T57" fmla="*/ 1516 h 2554"/>
                <a:gd name="T58" fmla="*/ 122 w 1636"/>
                <a:gd name="T59" fmla="*/ 1479 h 2554"/>
                <a:gd name="T60" fmla="*/ 57 w 1636"/>
                <a:gd name="T61" fmla="*/ 1439 h 2554"/>
                <a:gd name="T62" fmla="*/ 18 w 1636"/>
                <a:gd name="T63" fmla="*/ 1406 h 2554"/>
                <a:gd name="T64" fmla="*/ 1 w 1636"/>
                <a:gd name="T65" fmla="*/ 1388 h 2554"/>
                <a:gd name="T66" fmla="*/ 4 w 1636"/>
                <a:gd name="T67" fmla="*/ 1386 h 2554"/>
                <a:gd name="T68" fmla="*/ 24 w 1636"/>
                <a:gd name="T69" fmla="*/ 1382 h 2554"/>
                <a:gd name="T70" fmla="*/ 55 w 1636"/>
                <a:gd name="T71" fmla="*/ 1366 h 2554"/>
                <a:gd name="T72" fmla="*/ 93 w 1636"/>
                <a:gd name="T73" fmla="*/ 1334 h 2554"/>
                <a:gd name="T74" fmla="*/ 133 w 1636"/>
                <a:gd name="T75" fmla="*/ 1278 h 2554"/>
                <a:gd name="T76" fmla="*/ 170 w 1636"/>
                <a:gd name="T77" fmla="*/ 1194 h 2554"/>
                <a:gd name="T78" fmla="*/ 198 w 1636"/>
                <a:gd name="T79" fmla="*/ 1074 h 2554"/>
                <a:gd name="T80" fmla="*/ 214 w 1636"/>
                <a:gd name="T81" fmla="*/ 914 h 2554"/>
                <a:gd name="T82" fmla="*/ 215 w 1636"/>
                <a:gd name="T83" fmla="*/ 707 h 2554"/>
                <a:gd name="T84" fmla="*/ 230 w 1636"/>
                <a:gd name="T85" fmla="*/ 518 h 2554"/>
                <a:gd name="T86" fmla="*/ 266 w 1636"/>
                <a:gd name="T87" fmla="*/ 370 h 2554"/>
                <a:gd name="T88" fmla="*/ 315 w 1636"/>
                <a:gd name="T89" fmla="*/ 256 h 2554"/>
                <a:gd name="T90" fmla="*/ 374 w 1636"/>
                <a:gd name="T91" fmla="*/ 173 h 2554"/>
                <a:gd name="T92" fmla="*/ 438 w 1636"/>
                <a:gd name="T93" fmla="*/ 114 h 2554"/>
                <a:gd name="T94" fmla="*/ 499 w 1636"/>
                <a:gd name="T95" fmla="*/ 74 h 2554"/>
                <a:gd name="T96" fmla="*/ 553 w 1636"/>
                <a:gd name="T97" fmla="*/ 49 h 2554"/>
                <a:gd name="T98" fmla="*/ 631 w 1636"/>
                <a:gd name="T99" fmla="*/ 21 h 2554"/>
                <a:gd name="T100" fmla="*/ 762 w 1636"/>
                <a:gd name="T101" fmla="*/ 0 h 2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36" h="2554">
                  <a:moveTo>
                    <a:pt x="762" y="0"/>
                  </a:moveTo>
                  <a:lnTo>
                    <a:pt x="799" y="1"/>
                  </a:lnTo>
                  <a:lnTo>
                    <a:pt x="835" y="4"/>
                  </a:lnTo>
                  <a:lnTo>
                    <a:pt x="866" y="10"/>
                  </a:lnTo>
                  <a:lnTo>
                    <a:pt x="896" y="19"/>
                  </a:lnTo>
                  <a:lnTo>
                    <a:pt x="922" y="28"/>
                  </a:lnTo>
                  <a:lnTo>
                    <a:pt x="947" y="39"/>
                  </a:lnTo>
                  <a:lnTo>
                    <a:pt x="968" y="50"/>
                  </a:lnTo>
                  <a:lnTo>
                    <a:pt x="986" y="62"/>
                  </a:lnTo>
                  <a:lnTo>
                    <a:pt x="1001" y="74"/>
                  </a:lnTo>
                  <a:lnTo>
                    <a:pt x="1013" y="83"/>
                  </a:lnTo>
                  <a:lnTo>
                    <a:pt x="1024" y="93"/>
                  </a:lnTo>
                  <a:lnTo>
                    <a:pt x="1030" y="99"/>
                  </a:lnTo>
                  <a:lnTo>
                    <a:pt x="1034" y="103"/>
                  </a:lnTo>
                  <a:lnTo>
                    <a:pt x="1036" y="105"/>
                  </a:lnTo>
                  <a:lnTo>
                    <a:pt x="1082" y="103"/>
                  </a:lnTo>
                  <a:lnTo>
                    <a:pt x="1125" y="106"/>
                  </a:lnTo>
                  <a:lnTo>
                    <a:pt x="1165" y="115"/>
                  </a:lnTo>
                  <a:lnTo>
                    <a:pt x="1202" y="126"/>
                  </a:lnTo>
                  <a:lnTo>
                    <a:pt x="1237" y="143"/>
                  </a:lnTo>
                  <a:lnTo>
                    <a:pt x="1269" y="164"/>
                  </a:lnTo>
                  <a:lnTo>
                    <a:pt x="1297" y="189"/>
                  </a:lnTo>
                  <a:lnTo>
                    <a:pt x="1323" y="217"/>
                  </a:lnTo>
                  <a:lnTo>
                    <a:pt x="1347" y="249"/>
                  </a:lnTo>
                  <a:lnTo>
                    <a:pt x="1367" y="285"/>
                  </a:lnTo>
                  <a:lnTo>
                    <a:pt x="1386" y="323"/>
                  </a:lnTo>
                  <a:lnTo>
                    <a:pt x="1402" y="364"/>
                  </a:lnTo>
                  <a:lnTo>
                    <a:pt x="1414" y="408"/>
                  </a:lnTo>
                  <a:lnTo>
                    <a:pt x="1426" y="455"/>
                  </a:lnTo>
                  <a:lnTo>
                    <a:pt x="1434" y="503"/>
                  </a:lnTo>
                  <a:lnTo>
                    <a:pt x="1442" y="554"/>
                  </a:lnTo>
                  <a:lnTo>
                    <a:pt x="1446" y="607"/>
                  </a:lnTo>
                  <a:lnTo>
                    <a:pt x="1449" y="661"/>
                  </a:lnTo>
                  <a:lnTo>
                    <a:pt x="1449" y="716"/>
                  </a:lnTo>
                  <a:lnTo>
                    <a:pt x="1448" y="773"/>
                  </a:lnTo>
                  <a:lnTo>
                    <a:pt x="1444" y="832"/>
                  </a:lnTo>
                  <a:lnTo>
                    <a:pt x="1440" y="891"/>
                  </a:lnTo>
                  <a:lnTo>
                    <a:pt x="1435" y="948"/>
                  </a:lnTo>
                  <a:lnTo>
                    <a:pt x="1434" y="1000"/>
                  </a:lnTo>
                  <a:lnTo>
                    <a:pt x="1437" y="1049"/>
                  </a:lnTo>
                  <a:lnTo>
                    <a:pt x="1442" y="1093"/>
                  </a:lnTo>
                  <a:lnTo>
                    <a:pt x="1448" y="1133"/>
                  </a:lnTo>
                  <a:lnTo>
                    <a:pt x="1458" y="1171"/>
                  </a:lnTo>
                  <a:lnTo>
                    <a:pt x="1468" y="1204"/>
                  </a:lnTo>
                  <a:lnTo>
                    <a:pt x="1480" y="1235"/>
                  </a:lnTo>
                  <a:lnTo>
                    <a:pt x="1494" y="1261"/>
                  </a:lnTo>
                  <a:lnTo>
                    <a:pt x="1507" y="1285"/>
                  </a:lnTo>
                  <a:lnTo>
                    <a:pt x="1522" y="1306"/>
                  </a:lnTo>
                  <a:lnTo>
                    <a:pt x="1537" y="1325"/>
                  </a:lnTo>
                  <a:lnTo>
                    <a:pt x="1552" y="1339"/>
                  </a:lnTo>
                  <a:lnTo>
                    <a:pt x="1566" y="1353"/>
                  </a:lnTo>
                  <a:lnTo>
                    <a:pt x="1580" y="1364"/>
                  </a:lnTo>
                  <a:lnTo>
                    <a:pt x="1594" y="1373"/>
                  </a:lnTo>
                  <a:lnTo>
                    <a:pt x="1605" y="1380"/>
                  </a:lnTo>
                  <a:lnTo>
                    <a:pt x="1616" y="1386"/>
                  </a:lnTo>
                  <a:lnTo>
                    <a:pt x="1624" y="1390"/>
                  </a:lnTo>
                  <a:lnTo>
                    <a:pt x="1631" y="1392"/>
                  </a:lnTo>
                  <a:lnTo>
                    <a:pt x="1635" y="1394"/>
                  </a:lnTo>
                  <a:lnTo>
                    <a:pt x="1636" y="1394"/>
                  </a:lnTo>
                  <a:lnTo>
                    <a:pt x="1605" y="1422"/>
                  </a:lnTo>
                  <a:lnTo>
                    <a:pt x="1572" y="1446"/>
                  </a:lnTo>
                  <a:lnTo>
                    <a:pt x="1535" y="1467"/>
                  </a:lnTo>
                  <a:lnTo>
                    <a:pt x="1497" y="1485"/>
                  </a:lnTo>
                  <a:lnTo>
                    <a:pt x="1458" y="1501"/>
                  </a:lnTo>
                  <a:lnTo>
                    <a:pt x="1418" y="1513"/>
                  </a:lnTo>
                  <a:lnTo>
                    <a:pt x="1377" y="1524"/>
                  </a:lnTo>
                  <a:lnTo>
                    <a:pt x="1338" y="1532"/>
                  </a:lnTo>
                  <a:lnTo>
                    <a:pt x="1300" y="1539"/>
                  </a:lnTo>
                  <a:lnTo>
                    <a:pt x="1264" y="1543"/>
                  </a:lnTo>
                  <a:lnTo>
                    <a:pt x="1232" y="1547"/>
                  </a:lnTo>
                  <a:lnTo>
                    <a:pt x="1202" y="1549"/>
                  </a:lnTo>
                  <a:lnTo>
                    <a:pt x="1176" y="1550"/>
                  </a:lnTo>
                  <a:lnTo>
                    <a:pt x="1155" y="1551"/>
                  </a:lnTo>
                  <a:lnTo>
                    <a:pt x="1139" y="1551"/>
                  </a:lnTo>
                  <a:lnTo>
                    <a:pt x="1129" y="1551"/>
                  </a:lnTo>
                  <a:lnTo>
                    <a:pt x="1125" y="1551"/>
                  </a:lnTo>
                  <a:lnTo>
                    <a:pt x="1125" y="1661"/>
                  </a:lnTo>
                  <a:lnTo>
                    <a:pt x="1126" y="1669"/>
                  </a:lnTo>
                  <a:lnTo>
                    <a:pt x="823" y="2554"/>
                  </a:lnTo>
                  <a:lnTo>
                    <a:pt x="518" y="1667"/>
                  </a:lnTo>
                  <a:lnTo>
                    <a:pt x="518" y="1555"/>
                  </a:lnTo>
                  <a:lnTo>
                    <a:pt x="457" y="1554"/>
                  </a:lnTo>
                  <a:lnTo>
                    <a:pt x="401" y="1549"/>
                  </a:lnTo>
                  <a:lnTo>
                    <a:pt x="349" y="1544"/>
                  </a:lnTo>
                  <a:lnTo>
                    <a:pt x="302" y="1537"/>
                  </a:lnTo>
                  <a:lnTo>
                    <a:pt x="257" y="1527"/>
                  </a:lnTo>
                  <a:lnTo>
                    <a:pt x="218" y="1516"/>
                  </a:lnTo>
                  <a:lnTo>
                    <a:pt x="182" y="1504"/>
                  </a:lnTo>
                  <a:lnTo>
                    <a:pt x="151" y="1491"/>
                  </a:lnTo>
                  <a:lnTo>
                    <a:pt x="122" y="1479"/>
                  </a:lnTo>
                  <a:lnTo>
                    <a:pt x="97" y="1465"/>
                  </a:lnTo>
                  <a:lnTo>
                    <a:pt x="75" y="1451"/>
                  </a:lnTo>
                  <a:lnTo>
                    <a:pt x="57" y="1439"/>
                  </a:lnTo>
                  <a:lnTo>
                    <a:pt x="41" y="1427"/>
                  </a:lnTo>
                  <a:lnTo>
                    <a:pt x="27" y="1415"/>
                  </a:lnTo>
                  <a:lnTo>
                    <a:pt x="18" y="1406"/>
                  </a:lnTo>
                  <a:lnTo>
                    <a:pt x="9" y="1397"/>
                  </a:lnTo>
                  <a:lnTo>
                    <a:pt x="4" y="1392"/>
                  </a:lnTo>
                  <a:lnTo>
                    <a:pt x="1" y="1388"/>
                  </a:lnTo>
                  <a:lnTo>
                    <a:pt x="0" y="1387"/>
                  </a:lnTo>
                  <a:lnTo>
                    <a:pt x="1" y="1387"/>
                  </a:lnTo>
                  <a:lnTo>
                    <a:pt x="4" y="1386"/>
                  </a:lnTo>
                  <a:lnTo>
                    <a:pt x="9" y="1385"/>
                  </a:lnTo>
                  <a:lnTo>
                    <a:pt x="16" y="1384"/>
                  </a:lnTo>
                  <a:lnTo>
                    <a:pt x="24" y="1382"/>
                  </a:lnTo>
                  <a:lnTo>
                    <a:pt x="33" y="1377"/>
                  </a:lnTo>
                  <a:lnTo>
                    <a:pt x="44" y="1372"/>
                  </a:lnTo>
                  <a:lnTo>
                    <a:pt x="55" y="1366"/>
                  </a:lnTo>
                  <a:lnTo>
                    <a:pt x="67" y="1357"/>
                  </a:lnTo>
                  <a:lnTo>
                    <a:pt x="80" y="1347"/>
                  </a:lnTo>
                  <a:lnTo>
                    <a:pt x="93" y="1334"/>
                  </a:lnTo>
                  <a:lnTo>
                    <a:pt x="106" y="1318"/>
                  </a:lnTo>
                  <a:lnTo>
                    <a:pt x="119" y="1299"/>
                  </a:lnTo>
                  <a:lnTo>
                    <a:pt x="133" y="1278"/>
                  </a:lnTo>
                  <a:lnTo>
                    <a:pt x="145" y="1254"/>
                  </a:lnTo>
                  <a:lnTo>
                    <a:pt x="158" y="1225"/>
                  </a:lnTo>
                  <a:lnTo>
                    <a:pt x="170" y="1194"/>
                  </a:lnTo>
                  <a:lnTo>
                    <a:pt x="180" y="1159"/>
                  </a:lnTo>
                  <a:lnTo>
                    <a:pt x="190" y="1119"/>
                  </a:lnTo>
                  <a:lnTo>
                    <a:pt x="198" y="1074"/>
                  </a:lnTo>
                  <a:lnTo>
                    <a:pt x="204" y="1026"/>
                  </a:lnTo>
                  <a:lnTo>
                    <a:pt x="210" y="972"/>
                  </a:lnTo>
                  <a:lnTo>
                    <a:pt x="214" y="914"/>
                  </a:lnTo>
                  <a:lnTo>
                    <a:pt x="215" y="849"/>
                  </a:lnTo>
                  <a:lnTo>
                    <a:pt x="215" y="780"/>
                  </a:lnTo>
                  <a:lnTo>
                    <a:pt x="215" y="707"/>
                  </a:lnTo>
                  <a:lnTo>
                    <a:pt x="217" y="639"/>
                  </a:lnTo>
                  <a:lnTo>
                    <a:pt x="222" y="576"/>
                  </a:lnTo>
                  <a:lnTo>
                    <a:pt x="230" y="518"/>
                  </a:lnTo>
                  <a:lnTo>
                    <a:pt x="239" y="464"/>
                  </a:lnTo>
                  <a:lnTo>
                    <a:pt x="252" y="416"/>
                  </a:lnTo>
                  <a:lnTo>
                    <a:pt x="266" y="370"/>
                  </a:lnTo>
                  <a:lnTo>
                    <a:pt x="280" y="328"/>
                  </a:lnTo>
                  <a:lnTo>
                    <a:pt x="297" y="290"/>
                  </a:lnTo>
                  <a:lnTo>
                    <a:pt x="315" y="256"/>
                  </a:lnTo>
                  <a:lnTo>
                    <a:pt x="334" y="226"/>
                  </a:lnTo>
                  <a:lnTo>
                    <a:pt x="354" y="197"/>
                  </a:lnTo>
                  <a:lnTo>
                    <a:pt x="374" y="173"/>
                  </a:lnTo>
                  <a:lnTo>
                    <a:pt x="396" y="151"/>
                  </a:lnTo>
                  <a:lnTo>
                    <a:pt x="417" y="131"/>
                  </a:lnTo>
                  <a:lnTo>
                    <a:pt x="438" y="114"/>
                  </a:lnTo>
                  <a:lnTo>
                    <a:pt x="459" y="99"/>
                  </a:lnTo>
                  <a:lnTo>
                    <a:pt x="479" y="85"/>
                  </a:lnTo>
                  <a:lnTo>
                    <a:pt x="499" y="74"/>
                  </a:lnTo>
                  <a:lnTo>
                    <a:pt x="518" y="64"/>
                  </a:lnTo>
                  <a:lnTo>
                    <a:pt x="536" y="56"/>
                  </a:lnTo>
                  <a:lnTo>
                    <a:pt x="553" y="49"/>
                  </a:lnTo>
                  <a:lnTo>
                    <a:pt x="569" y="43"/>
                  </a:lnTo>
                  <a:lnTo>
                    <a:pt x="582" y="38"/>
                  </a:lnTo>
                  <a:lnTo>
                    <a:pt x="631" y="21"/>
                  </a:lnTo>
                  <a:lnTo>
                    <a:pt x="677" y="9"/>
                  </a:lnTo>
                  <a:lnTo>
                    <a:pt x="721" y="3"/>
                  </a:lnTo>
                  <a:lnTo>
                    <a:pt x="7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Freeform 22"/>
            <p:cNvSpPr>
              <a:spLocks/>
            </p:cNvSpPr>
            <p:nvPr/>
          </p:nvSpPr>
          <p:spPr bwMode="auto">
            <a:xfrm>
              <a:off x="2284" y="405"/>
              <a:ext cx="172" cy="66"/>
            </a:xfrm>
            <a:custGeom>
              <a:avLst/>
              <a:gdLst>
                <a:gd name="T0" fmla="*/ 701 w 2238"/>
                <a:gd name="T1" fmla="*/ 0 h 862"/>
                <a:gd name="T2" fmla="*/ 579 w 2238"/>
                <a:gd name="T3" fmla="*/ 356 h 862"/>
                <a:gd name="T4" fmla="*/ 746 w 2238"/>
                <a:gd name="T5" fmla="*/ 343 h 862"/>
                <a:gd name="T6" fmla="*/ 1119 w 2238"/>
                <a:gd name="T7" fmla="*/ 801 h 862"/>
                <a:gd name="T8" fmla="*/ 1491 w 2238"/>
                <a:gd name="T9" fmla="*/ 343 h 862"/>
                <a:gd name="T10" fmla="*/ 1660 w 2238"/>
                <a:gd name="T11" fmla="*/ 356 h 862"/>
                <a:gd name="T12" fmla="*/ 1539 w 2238"/>
                <a:gd name="T13" fmla="*/ 0 h 862"/>
                <a:gd name="T14" fmla="*/ 1571 w 2238"/>
                <a:gd name="T15" fmla="*/ 18 h 862"/>
                <a:gd name="T16" fmla="*/ 1604 w 2238"/>
                <a:gd name="T17" fmla="*/ 35 h 862"/>
                <a:gd name="T18" fmla="*/ 1986 w 2238"/>
                <a:gd name="T19" fmla="*/ 224 h 862"/>
                <a:gd name="T20" fmla="*/ 2022 w 2238"/>
                <a:gd name="T21" fmla="*/ 245 h 862"/>
                <a:gd name="T22" fmla="*/ 2056 w 2238"/>
                <a:gd name="T23" fmla="*/ 269 h 862"/>
                <a:gd name="T24" fmla="*/ 2085 w 2238"/>
                <a:gd name="T25" fmla="*/ 297 h 862"/>
                <a:gd name="T26" fmla="*/ 2112 w 2238"/>
                <a:gd name="T27" fmla="*/ 327 h 862"/>
                <a:gd name="T28" fmla="*/ 2134 w 2238"/>
                <a:gd name="T29" fmla="*/ 361 h 862"/>
                <a:gd name="T30" fmla="*/ 2153 w 2238"/>
                <a:gd name="T31" fmla="*/ 398 h 862"/>
                <a:gd name="T32" fmla="*/ 2166 w 2238"/>
                <a:gd name="T33" fmla="*/ 436 h 862"/>
                <a:gd name="T34" fmla="*/ 2177 w 2238"/>
                <a:gd name="T35" fmla="*/ 476 h 862"/>
                <a:gd name="T36" fmla="*/ 2238 w 2238"/>
                <a:gd name="T37" fmla="*/ 814 h 862"/>
                <a:gd name="T38" fmla="*/ 2238 w 2238"/>
                <a:gd name="T39" fmla="*/ 828 h 862"/>
                <a:gd name="T40" fmla="*/ 2233 w 2238"/>
                <a:gd name="T41" fmla="*/ 841 h 862"/>
                <a:gd name="T42" fmla="*/ 2225 w 2238"/>
                <a:gd name="T43" fmla="*/ 852 h 862"/>
                <a:gd name="T44" fmla="*/ 2213 w 2238"/>
                <a:gd name="T45" fmla="*/ 858 h 862"/>
                <a:gd name="T46" fmla="*/ 2198 w 2238"/>
                <a:gd name="T47" fmla="*/ 862 h 862"/>
                <a:gd name="T48" fmla="*/ 39 w 2238"/>
                <a:gd name="T49" fmla="*/ 862 h 862"/>
                <a:gd name="T50" fmla="*/ 25 w 2238"/>
                <a:gd name="T51" fmla="*/ 858 h 862"/>
                <a:gd name="T52" fmla="*/ 14 w 2238"/>
                <a:gd name="T53" fmla="*/ 852 h 862"/>
                <a:gd name="T54" fmla="*/ 4 w 2238"/>
                <a:gd name="T55" fmla="*/ 841 h 862"/>
                <a:gd name="T56" fmla="*/ 0 w 2238"/>
                <a:gd name="T57" fmla="*/ 828 h 862"/>
                <a:gd name="T58" fmla="*/ 0 w 2238"/>
                <a:gd name="T59" fmla="*/ 814 h 862"/>
                <a:gd name="T60" fmla="*/ 60 w 2238"/>
                <a:gd name="T61" fmla="*/ 476 h 862"/>
                <a:gd name="T62" fmla="*/ 71 w 2238"/>
                <a:gd name="T63" fmla="*/ 435 h 862"/>
                <a:gd name="T64" fmla="*/ 85 w 2238"/>
                <a:gd name="T65" fmla="*/ 397 h 862"/>
                <a:gd name="T66" fmla="*/ 104 w 2238"/>
                <a:gd name="T67" fmla="*/ 361 h 862"/>
                <a:gd name="T68" fmla="*/ 126 w 2238"/>
                <a:gd name="T69" fmla="*/ 327 h 862"/>
                <a:gd name="T70" fmla="*/ 152 w 2238"/>
                <a:gd name="T71" fmla="*/ 296 h 862"/>
                <a:gd name="T72" fmla="*/ 183 w 2238"/>
                <a:gd name="T73" fmla="*/ 268 h 862"/>
                <a:gd name="T74" fmla="*/ 215 w 2238"/>
                <a:gd name="T75" fmla="*/ 244 h 862"/>
                <a:gd name="T76" fmla="*/ 251 w 2238"/>
                <a:gd name="T77" fmla="*/ 224 h 862"/>
                <a:gd name="T78" fmla="*/ 625 w 2238"/>
                <a:gd name="T79" fmla="*/ 39 h 862"/>
                <a:gd name="T80" fmla="*/ 701 w 2238"/>
                <a:gd name="T81" fmla="*/ 0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38" h="862">
                  <a:moveTo>
                    <a:pt x="701" y="0"/>
                  </a:moveTo>
                  <a:lnTo>
                    <a:pt x="579" y="356"/>
                  </a:lnTo>
                  <a:lnTo>
                    <a:pt x="746" y="343"/>
                  </a:lnTo>
                  <a:lnTo>
                    <a:pt x="1119" y="801"/>
                  </a:lnTo>
                  <a:lnTo>
                    <a:pt x="1491" y="343"/>
                  </a:lnTo>
                  <a:lnTo>
                    <a:pt x="1660" y="356"/>
                  </a:lnTo>
                  <a:lnTo>
                    <a:pt x="1539" y="0"/>
                  </a:lnTo>
                  <a:lnTo>
                    <a:pt x="1571" y="18"/>
                  </a:lnTo>
                  <a:lnTo>
                    <a:pt x="1604" y="35"/>
                  </a:lnTo>
                  <a:lnTo>
                    <a:pt x="1986" y="224"/>
                  </a:lnTo>
                  <a:lnTo>
                    <a:pt x="2022" y="245"/>
                  </a:lnTo>
                  <a:lnTo>
                    <a:pt x="2056" y="269"/>
                  </a:lnTo>
                  <a:lnTo>
                    <a:pt x="2085" y="297"/>
                  </a:lnTo>
                  <a:lnTo>
                    <a:pt x="2112" y="327"/>
                  </a:lnTo>
                  <a:lnTo>
                    <a:pt x="2134" y="361"/>
                  </a:lnTo>
                  <a:lnTo>
                    <a:pt x="2153" y="398"/>
                  </a:lnTo>
                  <a:lnTo>
                    <a:pt x="2166" y="436"/>
                  </a:lnTo>
                  <a:lnTo>
                    <a:pt x="2177" y="476"/>
                  </a:lnTo>
                  <a:lnTo>
                    <a:pt x="2238" y="814"/>
                  </a:lnTo>
                  <a:lnTo>
                    <a:pt x="2238" y="828"/>
                  </a:lnTo>
                  <a:lnTo>
                    <a:pt x="2233" y="841"/>
                  </a:lnTo>
                  <a:lnTo>
                    <a:pt x="2225" y="852"/>
                  </a:lnTo>
                  <a:lnTo>
                    <a:pt x="2213" y="858"/>
                  </a:lnTo>
                  <a:lnTo>
                    <a:pt x="2198" y="862"/>
                  </a:lnTo>
                  <a:lnTo>
                    <a:pt x="39" y="862"/>
                  </a:lnTo>
                  <a:lnTo>
                    <a:pt x="25" y="858"/>
                  </a:lnTo>
                  <a:lnTo>
                    <a:pt x="14" y="852"/>
                  </a:lnTo>
                  <a:lnTo>
                    <a:pt x="4" y="841"/>
                  </a:lnTo>
                  <a:lnTo>
                    <a:pt x="0" y="828"/>
                  </a:lnTo>
                  <a:lnTo>
                    <a:pt x="0" y="814"/>
                  </a:lnTo>
                  <a:lnTo>
                    <a:pt x="60" y="476"/>
                  </a:lnTo>
                  <a:lnTo>
                    <a:pt x="71" y="435"/>
                  </a:lnTo>
                  <a:lnTo>
                    <a:pt x="85" y="397"/>
                  </a:lnTo>
                  <a:lnTo>
                    <a:pt x="104" y="361"/>
                  </a:lnTo>
                  <a:lnTo>
                    <a:pt x="126" y="327"/>
                  </a:lnTo>
                  <a:lnTo>
                    <a:pt x="152" y="296"/>
                  </a:lnTo>
                  <a:lnTo>
                    <a:pt x="183" y="268"/>
                  </a:lnTo>
                  <a:lnTo>
                    <a:pt x="215" y="244"/>
                  </a:lnTo>
                  <a:lnTo>
                    <a:pt x="251" y="224"/>
                  </a:lnTo>
                  <a:lnTo>
                    <a:pt x="625" y="39"/>
                  </a:lnTo>
                  <a:lnTo>
                    <a:pt x="7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 name="Freeform 23"/>
            <p:cNvSpPr>
              <a:spLocks noEditPoints="1"/>
            </p:cNvSpPr>
            <p:nvPr/>
          </p:nvSpPr>
          <p:spPr bwMode="auto">
            <a:xfrm>
              <a:off x="2436" y="243"/>
              <a:ext cx="116" cy="116"/>
            </a:xfrm>
            <a:custGeom>
              <a:avLst/>
              <a:gdLst>
                <a:gd name="T0" fmla="*/ 564 w 1509"/>
                <a:gd name="T1" fmla="*/ 597 h 1510"/>
                <a:gd name="T2" fmla="*/ 548 w 1509"/>
                <a:gd name="T3" fmla="*/ 628 h 1510"/>
                <a:gd name="T4" fmla="*/ 582 w 1509"/>
                <a:gd name="T5" fmla="*/ 653 h 1510"/>
                <a:gd name="T6" fmla="*/ 638 w 1509"/>
                <a:gd name="T7" fmla="*/ 666 h 1510"/>
                <a:gd name="T8" fmla="*/ 651 w 1509"/>
                <a:gd name="T9" fmla="*/ 712 h 1510"/>
                <a:gd name="T10" fmla="*/ 589 w 1509"/>
                <a:gd name="T11" fmla="*/ 1083 h 1510"/>
                <a:gd name="T12" fmla="*/ 619 w 1509"/>
                <a:gd name="T13" fmla="*/ 1172 h 1510"/>
                <a:gd name="T14" fmla="*/ 692 w 1509"/>
                <a:gd name="T15" fmla="*/ 1216 h 1510"/>
                <a:gd name="T16" fmla="*/ 843 w 1509"/>
                <a:gd name="T17" fmla="*/ 1212 h 1510"/>
                <a:gd name="T18" fmla="*/ 944 w 1509"/>
                <a:gd name="T19" fmla="*/ 1149 h 1510"/>
                <a:gd name="T20" fmla="*/ 959 w 1509"/>
                <a:gd name="T21" fmla="*/ 1100 h 1510"/>
                <a:gd name="T22" fmla="*/ 922 w 1509"/>
                <a:gd name="T23" fmla="*/ 1101 h 1510"/>
                <a:gd name="T24" fmla="*/ 853 w 1509"/>
                <a:gd name="T25" fmla="*/ 1126 h 1510"/>
                <a:gd name="T26" fmla="*/ 816 w 1509"/>
                <a:gd name="T27" fmla="*/ 1099 h 1510"/>
                <a:gd name="T28" fmla="*/ 827 w 1509"/>
                <a:gd name="T29" fmla="*/ 969 h 1510"/>
                <a:gd name="T30" fmla="*/ 884 w 1509"/>
                <a:gd name="T31" fmla="*/ 634 h 1510"/>
                <a:gd name="T32" fmla="*/ 852 w 1509"/>
                <a:gd name="T33" fmla="*/ 592 h 1510"/>
                <a:gd name="T34" fmla="*/ 758 w 1509"/>
                <a:gd name="T35" fmla="*/ 292 h 1510"/>
                <a:gd name="T36" fmla="*/ 675 w 1509"/>
                <a:gd name="T37" fmla="*/ 357 h 1510"/>
                <a:gd name="T38" fmla="*/ 672 w 1509"/>
                <a:gd name="T39" fmla="*/ 459 h 1510"/>
                <a:gd name="T40" fmla="*/ 737 w 1509"/>
                <a:gd name="T41" fmla="*/ 526 h 1510"/>
                <a:gd name="T42" fmla="*/ 839 w 1509"/>
                <a:gd name="T43" fmla="*/ 524 h 1510"/>
                <a:gd name="T44" fmla="*/ 905 w 1509"/>
                <a:gd name="T45" fmla="*/ 441 h 1510"/>
                <a:gd name="T46" fmla="*/ 882 w 1509"/>
                <a:gd name="T47" fmla="*/ 336 h 1510"/>
                <a:gd name="T48" fmla="*/ 787 w 1509"/>
                <a:gd name="T49" fmla="*/ 288 h 1510"/>
                <a:gd name="T50" fmla="*/ 966 w 1509"/>
                <a:gd name="T51" fmla="*/ 30 h 1510"/>
                <a:gd name="T52" fmla="*/ 1190 w 1509"/>
                <a:gd name="T53" fmla="*/ 137 h 1510"/>
                <a:gd name="T54" fmla="*/ 1371 w 1509"/>
                <a:gd name="T55" fmla="*/ 320 h 1510"/>
                <a:gd name="T56" fmla="*/ 1480 w 1509"/>
                <a:gd name="T57" fmla="*/ 544 h 1510"/>
                <a:gd name="T58" fmla="*/ 1509 w 1509"/>
                <a:gd name="T59" fmla="*/ 786 h 1510"/>
                <a:gd name="T60" fmla="*/ 1460 w 1509"/>
                <a:gd name="T61" fmla="*/ 1025 h 1510"/>
                <a:gd name="T62" fmla="*/ 1332 w 1509"/>
                <a:gd name="T63" fmla="*/ 1242 h 1510"/>
                <a:gd name="T64" fmla="*/ 1137 w 1509"/>
                <a:gd name="T65" fmla="*/ 1407 h 1510"/>
                <a:gd name="T66" fmla="*/ 906 w 1509"/>
                <a:gd name="T67" fmla="*/ 1495 h 1510"/>
                <a:gd name="T68" fmla="*/ 663 w 1509"/>
                <a:gd name="T69" fmla="*/ 1506 h 1510"/>
                <a:gd name="T70" fmla="*/ 428 w 1509"/>
                <a:gd name="T71" fmla="*/ 1437 h 1510"/>
                <a:gd name="T72" fmla="*/ 284 w 1509"/>
                <a:gd name="T73" fmla="*/ 1458 h 1510"/>
                <a:gd name="T74" fmla="*/ 119 w 1509"/>
                <a:gd name="T75" fmla="*/ 1497 h 1510"/>
                <a:gd name="T76" fmla="*/ 31 w 1509"/>
                <a:gd name="T77" fmla="*/ 1482 h 1510"/>
                <a:gd name="T78" fmla="*/ 32 w 1509"/>
                <a:gd name="T79" fmla="*/ 1444 h 1510"/>
                <a:gd name="T80" fmla="*/ 126 w 1509"/>
                <a:gd name="T81" fmla="*/ 1373 h 1510"/>
                <a:gd name="T82" fmla="*/ 196 w 1509"/>
                <a:gd name="T83" fmla="*/ 1262 h 1510"/>
                <a:gd name="T84" fmla="*/ 80 w 1509"/>
                <a:gd name="T85" fmla="*/ 1096 h 1510"/>
                <a:gd name="T86" fmla="*/ 6 w 1509"/>
                <a:gd name="T87" fmla="*/ 857 h 1510"/>
                <a:gd name="T88" fmla="*/ 14 w 1509"/>
                <a:gd name="T89" fmla="*/ 610 h 1510"/>
                <a:gd name="T90" fmla="*/ 101 w 1509"/>
                <a:gd name="T91" fmla="*/ 376 h 1510"/>
                <a:gd name="T92" fmla="*/ 268 w 1509"/>
                <a:gd name="T93" fmla="*/ 178 h 1510"/>
                <a:gd name="T94" fmla="*/ 485 w 1509"/>
                <a:gd name="T95" fmla="*/ 50 h 1510"/>
                <a:gd name="T96" fmla="*/ 724 w 1509"/>
                <a:gd name="T97" fmla="*/ 0 h 1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09" h="1510">
                  <a:moveTo>
                    <a:pt x="603" y="591"/>
                  </a:moveTo>
                  <a:lnTo>
                    <a:pt x="589" y="591"/>
                  </a:lnTo>
                  <a:lnTo>
                    <a:pt x="575" y="594"/>
                  </a:lnTo>
                  <a:lnTo>
                    <a:pt x="564" y="597"/>
                  </a:lnTo>
                  <a:lnTo>
                    <a:pt x="555" y="602"/>
                  </a:lnTo>
                  <a:lnTo>
                    <a:pt x="550" y="609"/>
                  </a:lnTo>
                  <a:lnTo>
                    <a:pt x="548" y="619"/>
                  </a:lnTo>
                  <a:lnTo>
                    <a:pt x="548" y="628"/>
                  </a:lnTo>
                  <a:lnTo>
                    <a:pt x="552" y="637"/>
                  </a:lnTo>
                  <a:lnTo>
                    <a:pt x="559" y="644"/>
                  </a:lnTo>
                  <a:lnTo>
                    <a:pt x="569" y="649"/>
                  </a:lnTo>
                  <a:lnTo>
                    <a:pt x="582" y="653"/>
                  </a:lnTo>
                  <a:lnTo>
                    <a:pt x="595" y="655"/>
                  </a:lnTo>
                  <a:lnTo>
                    <a:pt x="609" y="657"/>
                  </a:lnTo>
                  <a:lnTo>
                    <a:pt x="626" y="661"/>
                  </a:lnTo>
                  <a:lnTo>
                    <a:pt x="638" y="666"/>
                  </a:lnTo>
                  <a:lnTo>
                    <a:pt x="646" y="676"/>
                  </a:lnTo>
                  <a:lnTo>
                    <a:pt x="650" y="687"/>
                  </a:lnTo>
                  <a:lnTo>
                    <a:pt x="651" y="704"/>
                  </a:lnTo>
                  <a:lnTo>
                    <a:pt x="651" y="712"/>
                  </a:lnTo>
                  <a:lnTo>
                    <a:pt x="650" y="720"/>
                  </a:lnTo>
                  <a:lnTo>
                    <a:pt x="609" y="950"/>
                  </a:lnTo>
                  <a:lnTo>
                    <a:pt x="599" y="1017"/>
                  </a:lnTo>
                  <a:lnTo>
                    <a:pt x="589" y="1083"/>
                  </a:lnTo>
                  <a:lnTo>
                    <a:pt x="589" y="1108"/>
                  </a:lnTo>
                  <a:lnTo>
                    <a:pt x="594" y="1131"/>
                  </a:lnTo>
                  <a:lnTo>
                    <a:pt x="605" y="1152"/>
                  </a:lnTo>
                  <a:lnTo>
                    <a:pt x="619" y="1172"/>
                  </a:lnTo>
                  <a:lnTo>
                    <a:pt x="636" y="1189"/>
                  </a:lnTo>
                  <a:lnTo>
                    <a:pt x="654" y="1202"/>
                  </a:lnTo>
                  <a:lnTo>
                    <a:pt x="673" y="1211"/>
                  </a:lnTo>
                  <a:lnTo>
                    <a:pt x="692" y="1216"/>
                  </a:lnTo>
                  <a:lnTo>
                    <a:pt x="737" y="1221"/>
                  </a:lnTo>
                  <a:lnTo>
                    <a:pt x="781" y="1222"/>
                  </a:lnTo>
                  <a:lnTo>
                    <a:pt x="813" y="1220"/>
                  </a:lnTo>
                  <a:lnTo>
                    <a:pt x="843" y="1212"/>
                  </a:lnTo>
                  <a:lnTo>
                    <a:pt x="870" y="1202"/>
                  </a:lnTo>
                  <a:lnTo>
                    <a:pt x="896" y="1188"/>
                  </a:lnTo>
                  <a:lnTo>
                    <a:pt x="922" y="1170"/>
                  </a:lnTo>
                  <a:lnTo>
                    <a:pt x="944" y="1149"/>
                  </a:lnTo>
                  <a:lnTo>
                    <a:pt x="954" y="1135"/>
                  </a:lnTo>
                  <a:lnTo>
                    <a:pt x="962" y="1119"/>
                  </a:lnTo>
                  <a:lnTo>
                    <a:pt x="962" y="1109"/>
                  </a:lnTo>
                  <a:lnTo>
                    <a:pt x="959" y="1100"/>
                  </a:lnTo>
                  <a:lnTo>
                    <a:pt x="952" y="1095"/>
                  </a:lnTo>
                  <a:lnTo>
                    <a:pt x="944" y="1093"/>
                  </a:lnTo>
                  <a:lnTo>
                    <a:pt x="933" y="1095"/>
                  </a:lnTo>
                  <a:lnTo>
                    <a:pt x="922" y="1101"/>
                  </a:lnTo>
                  <a:lnTo>
                    <a:pt x="910" y="1108"/>
                  </a:lnTo>
                  <a:lnTo>
                    <a:pt x="898" y="1113"/>
                  </a:lnTo>
                  <a:lnTo>
                    <a:pt x="876" y="1121"/>
                  </a:lnTo>
                  <a:lnTo>
                    <a:pt x="853" y="1126"/>
                  </a:lnTo>
                  <a:lnTo>
                    <a:pt x="839" y="1125"/>
                  </a:lnTo>
                  <a:lnTo>
                    <a:pt x="829" y="1120"/>
                  </a:lnTo>
                  <a:lnTo>
                    <a:pt x="821" y="1112"/>
                  </a:lnTo>
                  <a:lnTo>
                    <a:pt x="816" y="1099"/>
                  </a:lnTo>
                  <a:lnTo>
                    <a:pt x="812" y="1078"/>
                  </a:lnTo>
                  <a:lnTo>
                    <a:pt x="812" y="1057"/>
                  </a:lnTo>
                  <a:lnTo>
                    <a:pt x="819" y="1013"/>
                  </a:lnTo>
                  <a:lnTo>
                    <a:pt x="827" y="969"/>
                  </a:lnTo>
                  <a:lnTo>
                    <a:pt x="851" y="837"/>
                  </a:lnTo>
                  <a:lnTo>
                    <a:pt x="875" y="705"/>
                  </a:lnTo>
                  <a:lnTo>
                    <a:pt x="882" y="670"/>
                  </a:lnTo>
                  <a:lnTo>
                    <a:pt x="884" y="634"/>
                  </a:lnTo>
                  <a:lnTo>
                    <a:pt x="881" y="618"/>
                  </a:lnTo>
                  <a:lnTo>
                    <a:pt x="874" y="606"/>
                  </a:lnTo>
                  <a:lnTo>
                    <a:pt x="865" y="598"/>
                  </a:lnTo>
                  <a:lnTo>
                    <a:pt x="852" y="592"/>
                  </a:lnTo>
                  <a:lnTo>
                    <a:pt x="836" y="591"/>
                  </a:lnTo>
                  <a:lnTo>
                    <a:pt x="603" y="591"/>
                  </a:lnTo>
                  <a:close/>
                  <a:moveTo>
                    <a:pt x="787" y="288"/>
                  </a:moveTo>
                  <a:lnTo>
                    <a:pt x="758" y="292"/>
                  </a:lnTo>
                  <a:lnTo>
                    <a:pt x="732" y="301"/>
                  </a:lnTo>
                  <a:lnTo>
                    <a:pt x="710" y="316"/>
                  </a:lnTo>
                  <a:lnTo>
                    <a:pt x="689" y="335"/>
                  </a:lnTo>
                  <a:lnTo>
                    <a:pt x="675" y="357"/>
                  </a:lnTo>
                  <a:lnTo>
                    <a:pt x="665" y="383"/>
                  </a:lnTo>
                  <a:lnTo>
                    <a:pt x="662" y="411"/>
                  </a:lnTo>
                  <a:lnTo>
                    <a:pt x="664" y="436"/>
                  </a:lnTo>
                  <a:lnTo>
                    <a:pt x="672" y="459"/>
                  </a:lnTo>
                  <a:lnTo>
                    <a:pt x="683" y="481"/>
                  </a:lnTo>
                  <a:lnTo>
                    <a:pt x="698" y="499"/>
                  </a:lnTo>
                  <a:lnTo>
                    <a:pt x="716" y="514"/>
                  </a:lnTo>
                  <a:lnTo>
                    <a:pt x="737" y="526"/>
                  </a:lnTo>
                  <a:lnTo>
                    <a:pt x="760" y="533"/>
                  </a:lnTo>
                  <a:lnTo>
                    <a:pt x="786" y="537"/>
                  </a:lnTo>
                  <a:lnTo>
                    <a:pt x="814" y="533"/>
                  </a:lnTo>
                  <a:lnTo>
                    <a:pt x="839" y="524"/>
                  </a:lnTo>
                  <a:lnTo>
                    <a:pt x="862" y="510"/>
                  </a:lnTo>
                  <a:lnTo>
                    <a:pt x="881" y="490"/>
                  </a:lnTo>
                  <a:lnTo>
                    <a:pt x="895" y="468"/>
                  </a:lnTo>
                  <a:lnTo>
                    <a:pt x="905" y="441"/>
                  </a:lnTo>
                  <a:lnTo>
                    <a:pt x="908" y="413"/>
                  </a:lnTo>
                  <a:lnTo>
                    <a:pt x="905" y="384"/>
                  </a:lnTo>
                  <a:lnTo>
                    <a:pt x="896" y="359"/>
                  </a:lnTo>
                  <a:lnTo>
                    <a:pt x="882" y="336"/>
                  </a:lnTo>
                  <a:lnTo>
                    <a:pt x="863" y="316"/>
                  </a:lnTo>
                  <a:lnTo>
                    <a:pt x="840" y="301"/>
                  </a:lnTo>
                  <a:lnTo>
                    <a:pt x="814" y="293"/>
                  </a:lnTo>
                  <a:lnTo>
                    <a:pt x="787" y="288"/>
                  </a:lnTo>
                  <a:close/>
                  <a:moveTo>
                    <a:pt x="786" y="0"/>
                  </a:moveTo>
                  <a:lnTo>
                    <a:pt x="846" y="6"/>
                  </a:lnTo>
                  <a:lnTo>
                    <a:pt x="906" y="15"/>
                  </a:lnTo>
                  <a:lnTo>
                    <a:pt x="966" y="30"/>
                  </a:lnTo>
                  <a:lnTo>
                    <a:pt x="1024" y="50"/>
                  </a:lnTo>
                  <a:lnTo>
                    <a:pt x="1081" y="74"/>
                  </a:lnTo>
                  <a:lnTo>
                    <a:pt x="1136" y="104"/>
                  </a:lnTo>
                  <a:lnTo>
                    <a:pt x="1190" y="137"/>
                  </a:lnTo>
                  <a:lnTo>
                    <a:pt x="1241" y="178"/>
                  </a:lnTo>
                  <a:lnTo>
                    <a:pt x="1288" y="221"/>
                  </a:lnTo>
                  <a:lnTo>
                    <a:pt x="1332" y="269"/>
                  </a:lnTo>
                  <a:lnTo>
                    <a:pt x="1371" y="320"/>
                  </a:lnTo>
                  <a:lnTo>
                    <a:pt x="1406" y="373"/>
                  </a:lnTo>
                  <a:lnTo>
                    <a:pt x="1436" y="429"/>
                  </a:lnTo>
                  <a:lnTo>
                    <a:pt x="1460" y="486"/>
                  </a:lnTo>
                  <a:lnTo>
                    <a:pt x="1480" y="544"/>
                  </a:lnTo>
                  <a:lnTo>
                    <a:pt x="1495" y="604"/>
                  </a:lnTo>
                  <a:lnTo>
                    <a:pt x="1504" y="664"/>
                  </a:lnTo>
                  <a:lnTo>
                    <a:pt x="1509" y="725"/>
                  </a:lnTo>
                  <a:lnTo>
                    <a:pt x="1509" y="786"/>
                  </a:lnTo>
                  <a:lnTo>
                    <a:pt x="1504" y="847"/>
                  </a:lnTo>
                  <a:lnTo>
                    <a:pt x="1495" y="907"/>
                  </a:lnTo>
                  <a:lnTo>
                    <a:pt x="1480" y="967"/>
                  </a:lnTo>
                  <a:lnTo>
                    <a:pt x="1460" y="1025"/>
                  </a:lnTo>
                  <a:lnTo>
                    <a:pt x="1436" y="1082"/>
                  </a:lnTo>
                  <a:lnTo>
                    <a:pt x="1406" y="1138"/>
                  </a:lnTo>
                  <a:lnTo>
                    <a:pt x="1371" y="1191"/>
                  </a:lnTo>
                  <a:lnTo>
                    <a:pt x="1332" y="1242"/>
                  </a:lnTo>
                  <a:lnTo>
                    <a:pt x="1288" y="1290"/>
                  </a:lnTo>
                  <a:lnTo>
                    <a:pt x="1241" y="1334"/>
                  </a:lnTo>
                  <a:lnTo>
                    <a:pt x="1190" y="1374"/>
                  </a:lnTo>
                  <a:lnTo>
                    <a:pt x="1137" y="1407"/>
                  </a:lnTo>
                  <a:lnTo>
                    <a:pt x="1081" y="1437"/>
                  </a:lnTo>
                  <a:lnTo>
                    <a:pt x="1024" y="1461"/>
                  </a:lnTo>
                  <a:lnTo>
                    <a:pt x="966" y="1481"/>
                  </a:lnTo>
                  <a:lnTo>
                    <a:pt x="906" y="1495"/>
                  </a:lnTo>
                  <a:lnTo>
                    <a:pt x="846" y="1506"/>
                  </a:lnTo>
                  <a:lnTo>
                    <a:pt x="784" y="1510"/>
                  </a:lnTo>
                  <a:lnTo>
                    <a:pt x="723" y="1510"/>
                  </a:lnTo>
                  <a:lnTo>
                    <a:pt x="663" y="1506"/>
                  </a:lnTo>
                  <a:lnTo>
                    <a:pt x="603" y="1495"/>
                  </a:lnTo>
                  <a:lnTo>
                    <a:pt x="543" y="1480"/>
                  </a:lnTo>
                  <a:lnTo>
                    <a:pt x="485" y="1461"/>
                  </a:lnTo>
                  <a:lnTo>
                    <a:pt x="428" y="1437"/>
                  </a:lnTo>
                  <a:lnTo>
                    <a:pt x="372" y="1407"/>
                  </a:lnTo>
                  <a:lnTo>
                    <a:pt x="371" y="1405"/>
                  </a:lnTo>
                  <a:lnTo>
                    <a:pt x="327" y="1435"/>
                  </a:lnTo>
                  <a:lnTo>
                    <a:pt x="284" y="1458"/>
                  </a:lnTo>
                  <a:lnTo>
                    <a:pt x="242" y="1475"/>
                  </a:lnTo>
                  <a:lnTo>
                    <a:pt x="200" y="1487"/>
                  </a:lnTo>
                  <a:lnTo>
                    <a:pt x="158" y="1494"/>
                  </a:lnTo>
                  <a:lnTo>
                    <a:pt x="119" y="1497"/>
                  </a:lnTo>
                  <a:lnTo>
                    <a:pt x="82" y="1497"/>
                  </a:lnTo>
                  <a:lnTo>
                    <a:pt x="50" y="1493"/>
                  </a:lnTo>
                  <a:lnTo>
                    <a:pt x="38" y="1490"/>
                  </a:lnTo>
                  <a:lnTo>
                    <a:pt x="31" y="1482"/>
                  </a:lnTo>
                  <a:lnTo>
                    <a:pt x="25" y="1474"/>
                  </a:lnTo>
                  <a:lnTo>
                    <a:pt x="24" y="1463"/>
                  </a:lnTo>
                  <a:lnTo>
                    <a:pt x="26" y="1454"/>
                  </a:lnTo>
                  <a:lnTo>
                    <a:pt x="32" y="1444"/>
                  </a:lnTo>
                  <a:lnTo>
                    <a:pt x="40" y="1438"/>
                  </a:lnTo>
                  <a:lnTo>
                    <a:pt x="73" y="1419"/>
                  </a:lnTo>
                  <a:lnTo>
                    <a:pt x="100" y="1397"/>
                  </a:lnTo>
                  <a:lnTo>
                    <a:pt x="126" y="1373"/>
                  </a:lnTo>
                  <a:lnTo>
                    <a:pt x="148" y="1345"/>
                  </a:lnTo>
                  <a:lnTo>
                    <a:pt x="167" y="1318"/>
                  </a:lnTo>
                  <a:lnTo>
                    <a:pt x="183" y="1289"/>
                  </a:lnTo>
                  <a:lnTo>
                    <a:pt x="196" y="1262"/>
                  </a:lnTo>
                  <a:lnTo>
                    <a:pt x="189" y="1255"/>
                  </a:lnTo>
                  <a:lnTo>
                    <a:pt x="148" y="1205"/>
                  </a:lnTo>
                  <a:lnTo>
                    <a:pt x="111" y="1152"/>
                  </a:lnTo>
                  <a:lnTo>
                    <a:pt x="80" y="1096"/>
                  </a:lnTo>
                  <a:lnTo>
                    <a:pt x="54" y="1038"/>
                  </a:lnTo>
                  <a:lnTo>
                    <a:pt x="33" y="979"/>
                  </a:lnTo>
                  <a:lnTo>
                    <a:pt x="17" y="919"/>
                  </a:lnTo>
                  <a:lnTo>
                    <a:pt x="6" y="857"/>
                  </a:lnTo>
                  <a:lnTo>
                    <a:pt x="0" y="796"/>
                  </a:lnTo>
                  <a:lnTo>
                    <a:pt x="0" y="734"/>
                  </a:lnTo>
                  <a:lnTo>
                    <a:pt x="4" y="672"/>
                  </a:lnTo>
                  <a:lnTo>
                    <a:pt x="14" y="610"/>
                  </a:lnTo>
                  <a:lnTo>
                    <a:pt x="27" y="549"/>
                  </a:lnTo>
                  <a:lnTo>
                    <a:pt x="48" y="490"/>
                  </a:lnTo>
                  <a:lnTo>
                    <a:pt x="72" y="432"/>
                  </a:lnTo>
                  <a:lnTo>
                    <a:pt x="101" y="376"/>
                  </a:lnTo>
                  <a:lnTo>
                    <a:pt x="136" y="322"/>
                  </a:lnTo>
                  <a:lnTo>
                    <a:pt x="175" y="270"/>
                  </a:lnTo>
                  <a:lnTo>
                    <a:pt x="221" y="221"/>
                  </a:lnTo>
                  <a:lnTo>
                    <a:pt x="268" y="178"/>
                  </a:lnTo>
                  <a:lnTo>
                    <a:pt x="319" y="137"/>
                  </a:lnTo>
                  <a:lnTo>
                    <a:pt x="373" y="104"/>
                  </a:lnTo>
                  <a:lnTo>
                    <a:pt x="428" y="74"/>
                  </a:lnTo>
                  <a:lnTo>
                    <a:pt x="485" y="50"/>
                  </a:lnTo>
                  <a:lnTo>
                    <a:pt x="544" y="30"/>
                  </a:lnTo>
                  <a:lnTo>
                    <a:pt x="603" y="15"/>
                  </a:lnTo>
                  <a:lnTo>
                    <a:pt x="663" y="6"/>
                  </a:lnTo>
                  <a:lnTo>
                    <a:pt x="724" y="0"/>
                  </a:lnTo>
                  <a:lnTo>
                    <a:pt x="7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1" name="Group 26"/>
          <p:cNvGrpSpPr>
            <a:grpSpLocks noChangeAspect="1"/>
          </p:cNvGrpSpPr>
          <p:nvPr/>
        </p:nvGrpSpPr>
        <p:grpSpPr bwMode="auto">
          <a:xfrm>
            <a:off x="4621641" y="429807"/>
            <a:ext cx="237678" cy="203724"/>
            <a:chOff x="2584" y="243"/>
            <a:chExt cx="266" cy="228"/>
          </a:xfrm>
          <a:solidFill>
            <a:schemeClr val="tx1">
              <a:lumMod val="65000"/>
              <a:lumOff val="35000"/>
            </a:schemeClr>
          </a:solidFill>
        </p:grpSpPr>
        <p:sp>
          <p:nvSpPr>
            <p:cNvPr id="24" name="Freeform 28"/>
            <p:cNvSpPr>
              <a:spLocks/>
            </p:cNvSpPr>
            <p:nvPr/>
          </p:nvSpPr>
          <p:spPr bwMode="auto">
            <a:xfrm>
              <a:off x="2754" y="284"/>
              <a:ext cx="55" cy="65"/>
            </a:xfrm>
            <a:custGeom>
              <a:avLst/>
              <a:gdLst>
                <a:gd name="T0" fmla="*/ 304 w 706"/>
                <a:gd name="T1" fmla="*/ 0 h 845"/>
                <a:gd name="T2" fmla="*/ 317 w 706"/>
                <a:gd name="T3" fmla="*/ 0 h 845"/>
                <a:gd name="T4" fmla="*/ 327 w 706"/>
                <a:gd name="T5" fmla="*/ 6 h 845"/>
                <a:gd name="T6" fmla="*/ 337 w 706"/>
                <a:gd name="T7" fmla="*/ 13 h 845"/>
                <a:gd name="T8" fmla="*/ 343 w 706"/>
                <a:gd name="T9" fmla="*/ 24 h 845"/>
                <a:gd name="T10" fmla="*/ 345 w 706"/>
                <a:gd name="T11" fmla="*/ 39 h 845"/>
                <a:gd name="T12" fmla="*/ 345 w 706"/>
                <a:gd name="T13" fmla="*/ 147 h 845"/>
                <a:gd name="T14" fmla="*/ 513 w 706"/>
                <a:gd name="T15" fmla="*/ 147 h 845"/>
                <a:gd name="T16" fmla="*/ 547 w 706"/>
                <a:gd name="T17" fmla="*/ 150 h 845"/>
                <a:gd name="T18" fmla="*/ 581 w 706"/>
                <a:gd name="T19" fmla="*/ 159 h 845"/>
                <a:gd name="T20" fmla="*/ 610 w 706"/>
                <a:gd name="T21" fmla="*/ 174 h 845"/>
                <a:gd name="T22" fmla="*/ 637 w 706"/>
                <a:gd name="T23" fmla="*/ 193 h 845"/>
                <a:gd name="T24" fmla="*/ 660 w 706"/>
                <a:gd name="T25" fmla="*/ 216 h 845"/>
                <a:gd name="T26" fmla="*/ 680 w 706"/>
                <a:gd name="T27" fmla="*/ 243 h 845"/>
                <a:gd name="T28" fmla="*/ 694 w 706"/>
                <a:gd name="T29" fmla="*/ 273 h 845"/>
                <a:gd name="T30" fmla="*/ 703 w 706"/>
                <a:gd name="T31" fmla="*/ 306 h 845"/>
                <a:gd name="T32" fmla="*/ 706 w 706"/>
                <a:gd name="T33" fmla="*/ 340 h 845"/>
                <a:gd name="T34" fmla="*/ 706 w 706"/>
                <a:gd name="T35" fmla="*/ 780 h 845"/>
                <a:gd name="T36" fmla="*/ 704 w 706"/>
                <a:gd name="T37" fmla="*/ 798 h 845"/>
                <a:gd name="T38" fmla="*/ 697 w 706"/>
                <a:gd name="T39" fmla="*/ 813 h 845"/>
                <a:gd name="T40" fmla="*/ 688 w 706"/>
                <a:gd name="T41" fmla="*/ 826 h 845"/>
                <a:gd name="T42" fmla="*/ 674 w 706"/>
                <a:gd name="T43" fmla="*/ 836 h 845"/>
                <a:gd name="T44" fmla="*/ 658 w 706"/>
                <a:gd name="T45" fmla="*/ 843 h 845"/>
                <a:gd name="T46" fmla="*/ 640 w 706"/>
                <a:gd name="T47" fmla="*/ 845 h 845"/>
                <a:gd name="T48" fmla="*/ 624 w 706"/>
                <a:gd name="T49" fmla="*/ 843 h 845"/>
                <a:gd name="T50" fmla="*/ 608 w 706"/>
                <a:gd name="T51" fmla="*/ 836 h 845"/>
                <a:gd name="T52" fmla="*/ 594 w 706"/>
                <a:gd name="T53" fmla="*/ 826 h 845"/>
                <a:gd name="T54" fmla="*/ 584 w 706"/>
                <a:gd name="T55" fmla="*/ 813 h 845"/>
                <a:gd name="T56" fmla="*/ 578 w 706"/>
                <a:gd name="T57" fmla="*/ 798 h 845"/>
                <a:gd name="T58" fmla="*/ 575 w 706"/>
                <a:gd name="T59" fmla="*/ 780 h 845"/>
                <a:gd name="T60" fmla="*/ 575 w 706"/>
                <a:gd name="T61" fmla="*/ 340 h 845"/>
                <a:gd name="T62" fmla="*/ 572 w 706"/>
                <a:gd name="T63" fmla="*/ 320 h 845"/>
                <a:gd name="T64" fmla="*/ 563 w 706"/>
                <a:gd name="T65" fmla="*/ 303 h 845"/>
                <a:gd name="T66" fmla="*/ 549 w 706"/>
                <a:gd name="T67" fmla="*/ 289 h 845"/>
                <a:gd name="T68" fmla="*/ 532 w 706"/>
                <a:gd name="T69" fmla="*/ 281 h 845"/>
                <a:gd name="T70" fmla="*/ 513 w 706"/>
                <a:gd name="T71" fmla="*/ 278 h 845"/>
                <a:gd name="T72" fmla="*/ 344 w 706"/>
                <a:gd name="T73" fmla="*/ 278 h 845"/>
                <a:gd name="T74" fmla="*/ 344 w 706"/>
                <a:gd name="T75" fmla="*/ 385 h 845"/>
                <a:gd name="T76" fmla="*/ 342 w 706"/>
                <a:gd name="T77" fmla="*/ 400 h 845"/>
                <a:gd name="T78" fmla="*/ 335 w 706"/>
                <a:gd name="T79" fmla="*/ 411 h 845"/>
                <a:gd name="T80" fmla="*/ 327 w 706"/>
                <a:gd name="T81" fmla="*/ 419 h 845"/>
                <a:gd name="T82" fmla="*/ 316 w 706"/>
                <a:gd name="T83" fmla="*/ 424 h 845"/>
                <a:gd name="T84" fmla="*/ 304 w 706"/>
                <a:gd name="T85" fmla="*/ 424 h 845"/>
                <a:gd name="T86" fmla="*/ 291 w 706"/>
                <a:gd name="T87" fmla="*/ 419 h 845"/>
                <a:gd name="T88" fmla="*/ 18 w 706"/>
                <a:gd name="T89" fmla="*/ 246 h 845"/>
                <a:gd name="T90" fmla="*/ 9 w 706"/>
                <a:gd name="T91" fmla="*/ 237 h 845"/>
                <a:gd name="T92" fmla="*/ 2 w 706"/>
                <a:gd name="T93" fmla="*/ 225 h 845"/>
                <a:gd name="T94" fmla="*/ 0 w 706"/>
                <a:gd name="T95" fmla="*/ 213 h 845"/>
                <a:gd name="T96" fmla="*/ 2 w 706"/>
                <a:gd name="T97" fmla="*/ 199 h 845"/>
                <a:gd name="T98" fmla="*/ 9 w 706"/>
                <a:gd name="T99" fmla="*/ 188 h 845"/>
                <a:gd name="T100" fmla="*/ 19 w 706"/>
                <a:gd name="T101" fmla="*/ 178 h 845"/>
                <a:gd name="T102" fmla="*/ 293 w 706"/>
                <a:gd name="T103" fmla="*/ 6 h 845"/>
                <a:gd name="T104" fmla="*/ 304 w 706"/>
                <a:gd name="T105" fmla="*/ 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06" h="845">
                  <a:moveTo>
                    <a:pt x="304" y="0"/>
                  </a:moveTo>
                  <a:lnTo>
                    <a:pt x="317" y="0"/>
                  </a:lnTo>
                  <a:lnTo>
                    <a:pt x="327" y="6"/>
                  </a:lnTo>
                  <a:lnTo>
                    <a:pt x="337" y="13"/>
                  </a:lnTo>
                  <a:lnTo>
                    <a:pt x="343" y="24"/>
                  </a:lnTo>
                  <a:lnTo>
                    <a:pt x="345" y="39"/>
                  </a:lnTo>
                  <a:lnTo>
                    <a:pt x="345" y="147"/>
                  </a:lnTo>
                  <a:lnTo>
                    <a:pt x="513" y="147"/>
                  </a:lnTo>
                  <a:lnTo>
                    <a:pt x="547" y="150"/>
                  </a:lnTo>
                  <a:lnTo>
                    <a:pt x="581" y="159"/>
                  </a:lnTo>
                  <a:lnTo>
                    <a:pt x="610" y="174"/>
                  </a:lnTo>
                  <a:lnTo>
                    <a:pt x="637" y="193"/>
                  </a:lnTo>
                  <a:lnTo>
                    <a:pt x="660" y="216"/>
                  </a:lnTo>
                  <a:lnTo>
                    <a:pt x="680" y="243"/>
                  </a:lnTo>
                  <a:lnTo>
                    <a:pt x="694" y="273"/>
                  </a:lnTo>
                  <a:lnTo>
                    <a:pt x="703" y="306"/>
                  </a:lnTo>
                  <a:lnTo>
                    <a:pt x="706" y="340"/>
                  </a:lnTo>
                  <a:lnTo>
                    <a:pt x="706" y="780"/>
                  </a:lnTo>
                  <a:lnTo>
                    <a:pt x="704" y="798"/>
                  </a:lnTo>
                  <a:lnTo>
                    <a:pt x="697" y="813"/>
                  </a:lnTo>
                  <a:lnTo>
                    <a:pt x="688" y="826"/>
                  </a:lnTo>
                  <a:lnTo>
                    <a:pt x="674" y="836"/>
                  </a:lnTo>
                  <a:lnTo>
                    <a:pt x="658" y="843"/>
                  </a:lnTo>
                  <a:lnTo>
                    <a:pt x="640" y="845"/>
                  </a:lnTo>
                  <a:lnTo>
                    <a:pt x="624" y="843"/>
                  </a:lnTo>
                  <a:lnTo>
                    <a:pt x="608" y="836"/>
                  </a:lnTo>
                  <a:lnTo>
                    <a:pt x="594" y="826"/>
                  </a:lnTo>
                  <a:lnTo>
                    <a:pt x="584" y="813"/>
                  </a:lnTo>
                  <a:lnTo>
                    <a:pt x="578" y="798"/>
                  </a:lnTo>
                  <a:lnTo>
                    <a:pt x="575" y="780"/>
                  </a:lnTo>
                  <a:lnTo>
                    <a:pt x="575" y="340"/>
                  </a:lnTo>
                  <a:lnTo>
                    <a:pt x="572" y="320"/>
                  </a:lnTo>
                  <a:lnTo>
                    <a:pt x="563" y="303"/>
                  </a:lnTo>
                  <a:lnTo>
                    <a:pt x="549" y="289"/>
                  </a:lnTo>
                  <a:lnTo>
                    <a:pt x="532" y="281"/>
                  </a:lnTo>
                  <a:lnTo>
                    <a:pt x="513" y="278"/>
                  </a:lnTo>
                  <a:lnTo>
                    <a:pt x="344" y="278"/>
                  </a:lnTo>
                  <a:lnTo>
                    <a:pt x="344" y="385"/>
                  </a:lnTo>
                  <a:lnTo>
                    <a:pt x="342" y="400"/>
                  </a:lnTo>
                  <a:lnTo>
                    <a:pt x="335" y="411"/>
                  </a:lnTo>
                  <a:lnTo>
                    <a:pt x="327" y="419"/>
                  </a:lnTo>
                  <a:lnTo>
                    <a:pt x="316" y="424"/>
                  </a:lnTo>
                  <a:lnTo>
                    <a:pt x="304" y="424"/>
                  </a:lnTo>
                  <a:lnTo>
                    <a:pt x="291" y="419"/>
                  </a:lnTo>
                  <a:lnTo>
                    <a:pt x="18" y="246"/>
                  </a:lnTo>
                  <a:lnTo>
                    <a:pt x="9" y="237"/>
                  </a:lnTo>
                  <a:lnTo>
                    <a:pt x="2" y="225"/>
                  </a:lnTo>
                  <a:lnTo>
                    <a:pt x="0" y="213"/>
                  </a:lnTo>
                  <a:lnTo>
                    <a:pt x="2" y="199"/>
                  </a:lnTo>
                  <a:lnTo>
                    <a:pt x="9" y="188"/>
                  </a:lnTo>
                  <a:lnTo>
                    <a:pt x="19" y="178"/>
                  </a:lnTo>
                  <a:lnTo>
                    <a:pt x="293" y="6"/>
                  </a:lnTo>
                  <a:lnTo>
                    <a:pt x="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 name="Freeform 29"/>
            <p:cNvSpPr>
              <a:spLocks/>
            </p:cNvSpPr>
            <p:nvPr/>
          </p:nvSpPr>
          <p:spPr bwMode="auto">
            <a:xfrm>
              <a:off x="2613" y="296"/>
              <a:ext cx="57" cy="54"/>
            </a:xfrm>
            <a:custGeom>
              <a:avLst/>
              <a:gdLst>
                <a:gd name="T0" fmla="*/ 340 w 743"/>
                <a:gd name="T1" fmla="*/ 0 h 704"/>
                <a:gd name="T2" fmla="*/ 678 w 743"/>
                <a:gd name="T3" fmla="*/ 0 h 704"/>
                <a:gd name="T4" fmla="*/ 696 w 743"/>
                <a:gd name="T5" fmla="*/ 2 h 704"/>
                <a:gd name="T6" fmla="*/ 712 w 743"/>
                <a:gd name="T7" fmla="*/ 8 h 704"/>
                <a:gd name="T8" fmla="*/ 724 w 743"/>
                <a:gd name="T9" fmla="*/ 19 h 704"/>
                <a:gd name="T10" fmla="*/ 735 w 743"/>
                <a:gd name="T11" fmla="*/ 32 h 704"/>
                <a:gd name="T12" fmla="*/ 741 w 743"/>
                <a:gd name="T13" fmla="*/ 47 h 704"/>
                <a:gd name="T14" fmla="*/ 743 w 743"/>
                <a:gd name="T15" fmla="*/ 65 h 704"/>
                <a:gd name="T16" fmla="*/ 741 w 743"/>
                <a:gd name="T17" fmla="*/ 82 h 704"/>
                <a:gd name="T18" fmla="*/ 735 w 743"/>
                <a:gd name="T19" fmla="*/ 98 h 704"/>
                <a:gd name="T20" fmla="*/ 724 w 743"/>
                <a:gd name="T21" fmla="*/ 111 h 704"/>
                <a:gd name="T22" fmla="*/ 712 w 743"/>
                <a:gd name="T23" fmla="*/ 121 h 704"/>
                <a:gd name="T24" fmla="*/ 696 w 743"/>
                <a:gd name="T25" fmla="*/ 127 h 704"/>
                <a:gd name="T26" fmla="*/ 678 w 743"/>
                <a:gd name="T27" fmla="*/ 131 h 704"/>
                <a:gd name="T28" fmla="*/ 340 w 743"/>
                <a:gd name="T29" fmla="*/ 131 h 704"/>
                <a:gd name="T30" fmla="*/ 320 w 743"/>
                <a:gd name="T31" fmla="*/ 134 h 704"/>
                <a:gd name="T32" fmla="*/ 302 w 743"/>
                <a:gd name="T33" fmla="*/ 142 h 704"/>
                <a:gd name="T34" fmla="*/ 288 w 743"/>
                <a:gd name="T35" fmla="*/ 156 h 704"/>
                <a:gd name="T36" fmla="*/ 280 w 743"/>
                <a:gd name="T37" fmla="*/ 173 h 704"/>
                <a:gd name="T38" fmla="*/ 277 w 743"/>
                <a:gd name="T39" fmla="*/ 193 h 704"/>
                <a:gd name="T40" fmla="*/ 277 w 743"/>
                <a:gd name="T41" fmla="*/ 361 h 704"/>
                <a:gd name="T42" fmla="*/ 385 w 743"/>
                <a:gd name="T43" fmla="*/ 361 h 704"/>
                <a:gd name="T44" fmla="*/ 399 w 743"/>
                <a:gd name="T45" fmla="*/ 363 h 704"/>
                <a:gd name="T46" fmla="*/ 411 w 743"/>
                <a:gd name="T47" fmla="*/ 369 h 704"/>
                <a:gd name="T48" fmla="*/ 418 w 743"/>
                <a:gd name="T49" fmla="*/ 379 h 704"/>
                <a:gd name="T50" fmla="*/ 423 w 743"/>
                <a:gd name="T51" fmla="*/ 389 h 704"/>
                <a:gd name="T52" fmla="*/ 423 w 743"/>
                <a:gd name="T53" fmla="*/ 402 h 704"/>
                <a:gd name="T54" fmla="*/ 418 w 743"/>
                <a:gd name="T55" fmla="*/ 413 h 704"/>
                <a:gd name="T56" fmla="*/ 245 w 743"/>
                <a:gd name="T57" fmla="*/ 687 h 704"/>
                <a:gd name="T58" fmla="*/ 236 w 743"/>
                <a:gd name="T59" fmla="*/ 697 h 704"/>
                <a:gd name="T60" fmla="*/ 224 w 743"/>
                <a:gd name="T61" fmla="*/ 703 h 704"/>
                <a:gd name="T62" fmla="*/ 212 w 743"/>
                <a:gd name="T63" fmla="*/ 704 h 704"/>
                <a:gd name="T64" fmla="*/ 199 w 743"/>
                <a:gd name="T65" fmla="*/ 703 h 704"/>
                <a:gd name="T66" fmla="*/ 188 w 743"/>
                <a:gd name="T67" fmla="*/ 697 h 704"/>
                <a:gd name="T68" fmla="*/ 178 w 743"/>
                <a:gd name="T69" fmla="*/ 687 h 704"/>
                <a:gd name="T70" fmla="*/ 4 w 743"/>
                <a:gd name="T71" fmla="*/ 413 h 704"/>
                <a:gd name="T72" fmla="*/ 0 w 743"/>
                <a:gd name="T73" fmla="*/ 400 h 704"/>
                <a:gd name="T74" fmla="*/ 0 w 743"/>
                <a:gd name="T75" fmla="*/ 389 h 704"/>
                <a:gd name="T76" fmla="*/ 4 w 743"/>
                <a:gd name="T77" fmla="*/ 377 h 704"/>
                <a:gd name="T78" fmla="*/ 13 w 743"/>
                <a:gd name="T79" fmla="*/ 368 h 704"/>
                <a:gd name="T80" fmla="*/ 24 w 743"/>
                <a:gd name="T81" fmla="*/ 363 h 704"/>
                <a:gd name="T82" fmla="*/ 38 w 743"/>
                <a:gd name="T83" fmla="*/ 360 h 704"/>
                <a:gd name="T84" fmla="*/ 146 w 743"/>
                <a:gd name="T85" fmla="*/ 360 h 704"/>
                <a:gd name="T86" fmla="*/ 146 w 743"/>
                <a:gd name="T87" fmla="*/ 192 h 704"/>
                <a:gd name="T88" fmla="*/ 149 w 743"/>
                <a:gd name="T89" fmla="*/ 158 h 704"/>
                <a:gd name="T90" fmla="*/ 158 w 743"/>
                <a:gd name="T91" fmla="*/ 125 h 704"/>
                <a:gd name="T92" fmla="*/ 173 w 743"/>
                <a:gd name="T93" fmla="*/ 95 h 704"/>
                <a:gd name="T94" fmla="*/ 192 w 743"/>
                <a:gd name="T95" fmla="*/ 68 h 704"/>
                <a:gd name="T96" fmla="*/ 215 w 743"/>
                <a:gd name="T97" fmla="*/ 45 h 704"/>
                <a:gd name="T98" fmla="*/ 242 w 743"/>
                <a:gd name="T99" fmla="*/ 26 h 704"/>
                <a:gd name="T100" fmla="*/ 273 w 743"/>
                <a:gd name="T101" fmla="*/ 11 h 704"/>
                <a:gd name="T102" fmla="*/ 305 w 743"/>
                <a:gd name="T103" fmla="*/ 3 h 704"/>
                <a:gd name="T104" fmla="*/ 340 w 743"/>
                <a:gd name="T105" fmla="*/ 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43" h="704">
                  <a:moveTo>
                    <a:pt x="340" y="0"/>
                  </a:moveTo>
                  <a:lnTo>
                    <a:pt x="678" y="0"/>
                  </a:lnTo>
                  <a:lnTo>
                    <a:pt x="696" y="2"/>
                  </a:lnTo>
                  <a:lnTo>
                    <a:pt x="712" y="8"/>
                  </a:lnTo>
                  <a:lnTo>
                    <a:pt x="724" y="19"/>
                  </a:lnTo>
                  <a:lnTo>
                    <a:pt x="735" y="32"/>
                  </a:lnTo>
                  <a:lnTo>
                    <a:pt x="741" y="47"/>
                  </a:lnTo>
                  <a:lnTo>
                    <a:pt x="743" y="65"/>
                  </a:lnTo>
                  <a:lnTo>
                    <a:pt x="741" y="82"/>
                  </a:lnTo>
                  <a:lnTo>
                    <a:pt x="735" y="98"/>
                  </a:lnTo>
                  <a:lnTo>
                    <a:pt x="724" y="111"/>
                  </a:lnTo>
                  <a:lnTo>
                    <a:pt x="712" y="121"/>
                  </a:lnTo>
                  <a:lnTo>
                    <a:pt x="696" y="127"/>
                  </a:lnTo>
                  <a:lnTo>
                    <a:pt x="678" y="131"/>
                  </a:lnTo>
                  <a:lnTo>
                    <a:pt x="340" y="131"/>
                  </a:lnTo>
                  <a:lnTo>
                    <a:pt x="320" y="134"/>
                  </a:lnTo>
                  <a:lnTo>
                    <a:pt x="302" y="142"/>
                  </a:lnTo>
                  <a:lnTo>
                    <a:pt x="288" y="156"/>
                  </a:lnTo>
                  <a:lnTo>
                    <a:pt x="280" y="173"/>
                  </a:lnTo>
                  <a:lnTo>
                    <a:pt x="277" y="193"/>
                  </a:lnTo>
                  <a:lnTo>
                    <a:pt x="277" y="361"/>
                  </a:lnTo>
                  <a:lnTo>
                    <a:pt x="385" y="361"/>
                  </a:lnTo>
                  <a:lnTo>
                    <a:pt x="399" y="363"/>
                  </a:lnTo>
                  <a:lnTo>
                    <a:pt x="411" y="369"/>
                  </a:lnTo>
                  <a:lnTo>
                    <a:pt x="418" y="379"/>
                  </a:lnTo>
                  <a:lnTo>
                    <a:pt x="423" y="389"/>
                  </a:lnTo>
                  <a:lnTo>
                    <a:pt x="423" y="402"/>
                  </a:lnTo>
                  <a:lnTo>
                    <a:pt x="418" y="413"/>
                  </a:lnTo>
                  <a:lnTo>
                    <a:pt x="245" y="687"/>
                  </a:lnTo>
                  <a:lnTo>
                    <a:pt x="236" y="697"/>
                  </a:lnTo>
                  <a:lnTo>
                    <a:pt x="224" y="703"/>
                  </a:lnTo>
                  <a:lnTo>
                    <a:pt x="212" y="704"/>
                  </a:lnTo>
                  <a:lnTo>
                    <a:pt x="199" y="703"/>
                  </a:lnTo>
                  <a:lnTo>
                    <a:pt x="188" y="697"/>
                  </a:lnTo>
                  <a:lnTo>
                    <a:pt x="178" y="687"/>
                  </a:lnTo>
                  <a:lnTo>
                    <a:pt x="4" y="413"/>
                  </a:lnTo>
                  <a:lnTo>
                    <a:pt x="0" y="400"/>
                  </a:lnTo>
                  <a:lnTo>
                    <a:pt x="0" y="389"/>
                  </a:lnTo>
                  <a:lnTo>
                    <a:pt x="4" y="377"/>
                  </a:lnTo>
                  <a:lnTo>
                    <a:pt x="13" y="368"/>
                  </a:lnTo>
                  <a:lnTo>
                    <a:pt x="24" y="363"/>
                  </a:lnTo>
                  <a:lnTo>
                    <a:pt x="38" y="360"/>
                  </a:lnTo>
                  <a:lnTo>
                    <a:pt x="146" y="360"/>
                  </a:lnTo>
                  <a:lnTo>
                    <a:pt x="146" y="192"/>
                  </a:lnTo>
                  <a:lnTo>
                    <a:pt x="149" y="158"/>
                  </a:lnTo>
                  <a:lnTo>
                    <a:pt x="158" y="125"/>
                  </a:lnTo>
                  <a:lnTo>
                    <a:pt x="173" y="95"/>
                  </a:lnTo>
                  <a:lnTo>
                    <a:pt x="192" y="68"/>
                  </a:lnTo>
                  <a:lnTo>
                    <a:pt x="215" y="45"/>
                  </a:lnTo>
                  <a:lnTo>
                    <a:pt x="242" y="26"/>
                  </a:lnTo>
                  <a:lnTo>
                    <a:pt x="273" y="11"/>
                  </a:lnTo>
                  <a:lnTo>
                    <a:pt x="305" y="3"/>
                  </a:lnTo>
                  <a:lnTo>
                    <a:pt x="3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 name="Freeform 30"/>
            <p:cNvSpPr>
              <a:spLocks/>
            </p:cNvSpPr>
            <p:nvPr/>
          </p:nvSpPr>
          <p:spPr bwMode="auto">
            <a:xfrm>
              <a:off x="2687" y="424"/>
              <a:ext cx="59" cy="32"/>
            </a:xfrm>
            <a:custGeom>
              <a:avLst/>
              <a:gdLst>
                <a:gd name="T0" fmla="*/ 455 w 759"/>
                <a:gd name="T1" fmla="*/ 0 h 425"/>
                <a:gd name="T2" fmla="*/ 467 w 759"/>
                <a:gd name="T3" fmla="*/ 5 h 425"/>
                <a:gd name="T4" fmla="*/ 741 w 759"/>
                <a:gd name="T5" fmla="*/ 178 h 425"/>
                <a:gd name="T6" fmla="*/ 751 w 759"/>
                <a:gd name="T7" fmla="*/ 187 h 425"/>
                <a:gd name="T8" fmla="*/ 757 w 759"/>
                <a:gd name="T9" fmla="*/ 199 h 425"/>
                <a:gd name="T10" fmla="*/ 759 w 759"/>
                <a:gd name="T11" fmla="*/ 213 h 425"/>
                <a:gd name="T12" fmla="*/ 757 w 759"/>
                <a:gd name="T13" fmla="*/ 225 h 425"/>
                <a:gd name="T14" fmla="*/ 751 w 759"/>
                <a:gd name="T15" fmla="*/ 237 h 425"/>
                <a:gd name="T16" fmla="*/ 741 w 759"/>
                <a:gd name="T17" fmla="*/ 247 h 425"/>
                <a:gd name="T18" fmla="*/ 467 w 759"/>
                <a:gd name="T19" fmla="*/ 420 h 425"/>
                <a:gd name="T20" fmla="*/ 455 w 759"/>
                <a:gd name="T21" fmla="*/ 425 h 425"/>
                <a:gd name="T22" fmla="*/ 443 w 759"/>
                <a:gd name="T23" fmla="*/ 425 h 425"/>
                <a:gd name="T24" fmla="*/ 432 w 759"/>
                <a:gd name="T25" fmla="*/ 420 h 425"/>
                <a:gd name="T26" fmla="*/ 423 w 759"/>
                <a:gd name="T27" fmla="*/ 411 h 425"/>
                <a:gd name="T28" fmla="*/ 416 w 759"/>
                <a:gd name="T29" fmla="*/ 401 h 425"/>
                <a:gd name="T30" fmla="*/ 414 w 759"/>
                <a:gd name="T31" fmla="*/ 386 h 425"/>
                <a:gd name="T32" fmla="*/ 414 w 759"/>
                <a:gd name="T33" fmla="*/ 277 h 425"/>
                <a:gd name="T34" fmla="*/ 65 w 759"/>
                <a:gd name="T35" fmla="*/ 277 h 425"/>
                <a:gd name="T36" fmla="*/ 48 w 759"/>
                <a:gd name="T37" fmla="*/ 275 h 425"/>
                <a:gd name="T38" fmla="*/ 32 w 759"/>
                <a:gd name="T39" fmla="*/ 269 h 425"/>
                <a:gd name="T40" fmla="*/ 19 w 759"/>
                <a:gd name="T41" fmla="*/ 259 h 425"/>
                <a:gd name="T42" fmla="*/ 9 w 759"/>
                <a:gd name="T43" fmla="*/ 246 h 425"/>
                <a:gd name="T44" fmla="*/ 2 w 759"/>
                <a:gd name="T45" fmla="*/ 230 h 425"/>
                <a:gd name="T46" fmla="*/ 0 w 759"/>
                <a:gd name="T47" fmla="*/ 213 h 425"/>
                <a:gd name="T48" fmla="*/ 2 w 759"/>
                <a:gd name="T49" fmla="*/ 195 h 425"/>
                <a:gd name="T50" fmla="*/ 9 w 759"/>
                <a:gd name="T51" fmla="*/ 179 h 425"/>
                <a:gd name="T52" fmla="*/ 19 w 759"/>
                <a:gd name="T53" fmla="*/ 167 h 425"/>
                <a:gd name="T54" fmla="*/ 32 w 759"/>
                <a:gd name="T55" fmla="*/ 156 h 425"/>
                <a:gd name="T56" fmla="*/ 48 w 759"/>
                <a:gd name="T57" fmla="*/ 150 h 425"/>
                <a:gd name="T58" fmla="*/ 65 w 759"/>
                <a:gd name="T59" fmla="*/ 148 h 425"/>
                <a:gd name="T60" fmla="*/ 414 w 759"/>
                <a:gd name="T61" fmla="*/ 148 h 425"/>
                <a:gd name="T62" fmla="*/ 414 w 759"/>
                <a:gd name="T63" fmla="*/ 39 h 425"/>
                <a:gd name="T64" fmla="*/ 416 w 759"/>
                <a:gd name="T65" fmla="*/ 25 h 425"/>
                <a:gd name="T66" fmla="*/ 423 w 759"/>
                <a:gd name="T67" fmla="*/ 14 h 425"/>
                <a:gd name="T68" fmla="*/ 432 w 759"/>
                <a:gd name="T69" fmla="*/ 5 h 425"/>
                <a:gd name="T70" fmla="*/ 443 w 759"/>
                <a:gd name="T71" fmla="*/ 0 h 425"/>
                <a:gd name="T72" fmla="*/ 455 w 759"/>
                <a:gd name="T73"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9" h="425">
                  <a:moveTo>
                    <a:pt x="455" y="0"/>
                  </a:moveTo>
                  <a:lnTo>
                    <a:pt x="467" y="5"/>
                  </a:lnTo>
                  <a:lnTo>
                    <a:pt x="741" y="178"/>
                  </a:lnTo>
                  <a:lnTo>
                    <a:pt x="751" y="187"/>
                  </a:lnTo>
                  <a:lnTo>
                    <a:pt x="757" y="199"/>
                  </a:lnTo>
                  <a:lnTo>
                    <a:pt x="759" y="213"/>
                  </a:lnTo>
                  <a:lnTo>
                    <a:pt x="757" y="225"/>
                  </a:lnTo>
                  <a:lnTo>
                    <a:pt x="751" y="237"/>
                  </a:lnTo>
                  <a:lnTo>
                    <a:pt x="741" y="247"/>
                  </a:lnTo>
                  <a:lnTo>
                    <a:pt x="467" y="420"/>
                  </a:lnTo>
                  <a:lnTo>
                    <a:pt x="455" y="425"/>
                  </a:lnTo>
                  <a:lnTo>
                    <a:pt x="443" y="425"/>
                  </a:lnTo>
                  <a:lnTo>
                    <a:pt x="432" y="420"/>
                  </a:lnTo>
                  <a:lnTo>
                    <a:pt x="423" y="411"/>
                  </a:lnTo>
                  <a:lnTo>
                    <a:pt x="416" y="401"/>
                  </a:lnTo>
                  <a:lnTo>
                    <a:pt x="414" y="386"/>
                  </a:lnTo>
                  <a:lnTo>
                    <a:pt x="414" y="277"/>
                  </a:lnTo>
                  <a:lnTo>
                    <a:pt x="65" y="277"/>
                  </a:lnTo>
                  <a:lnTo>
                    <a:pt x="48" y="275"/>
                  </a:lnTo>
                  <a:lnTo>
                    <a:pt x="32" y="269"/>
                  </a:lnTo>
                  <a:lnTo>
                    <a:pt x="19" y="259"/>
                  </a:lnTo>
                  <a:lnTo>
                    <a:pt x="9" y="246"/>
                  </a:lnTo>
                  <a:lnTo>
                    <a:pt x="2" y="230"/>
                  </a:lnTo>
                  <a:lnTo>
                    <a:pt x="0" y="213"/>
                  </a:lnTo>
                  <a:lnTo>
                    <a:pt x="2" y="195"/>
                  </a:lnTo>
                  <a:lnTo>
                    <a:pt x="9" y="179"/>
                  </a:lnTo>
                  <a:lnTo>
                    <a:pt x="19" y="167"/>
                  </a:lnTo>
                  <a:lnTo>
                    <a:pt x="32" y="156"/>
                  </a:lnTo>
                  <a:lnTo>
                    <a:pt x="48" y="150"/>
                  </a:lnTo>
                  <a:lnTo>
                    <a:pt x="65" y="148"/>
                  </a:lnTo>
                  <a:lnTo>
                    <a:pt x="414" y="148"/>
                  </a:lnTo>
                  <a:lnTo>
                    <a:pt x="414" y="39"/>
                  </a:lnTo>
                  <a:lnTo>
                    <a:pt x="416" y="25"/>
                  </a:lnTo>
                  <a:lnTo>
                    <a:pt x="423" y="14"/>
                  </a:lnTo>
                  <a:lnTo>
                    <a:pt x="432" y="5"/>
                  </a:lnTo>
                  <a:lnTo>
                    <a:pt x="443" y="0"/>
                  </a:lnTo>
                  <a:lnTo>
                    <a:pt x="4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3" name="Freeform 31"/>
            <p:cNvSpPr>
              <a:spLocks/>
            </p:cNvSpPr>
            <p:nvPr/>
          </p:nvSpPr>
          <p:spPr bwMode="auto">
            <a:xfrm>
              <a:off x="2681" y="243"/>
              <a:ext cx="66" cy="103"/>
            </a:xfrm>
            <a:custGeom>
              <a:avLst/>
              <a:gdLst>
                <a:gd name="T0" fmla="*/ 425 w 865"/>
                <a:gd name="T1" fmla="*/ 0 h 1349"/>
                <a:gd name="T2" fmla="*/ 469 w 865"/>
                <a:gd name="T3" fmla="*/ 9 h 1349"/>
                <a:gd name="T4" fmla="*/ 503 w 865"/>
                <a:gd name="T5" fmla="*/ 22 h 1349"/>
                <a:gd name="T6" fmla="*/ 527 w 865"/>
                <a:gd name="T7" fmla="*/ 38 h 1349"/>
                <a:gd name="T8" fmla="*/ 542 w 865"/>
                <a:gd name="T9" fmla="*/ 51 h 1349"/>
                <a:gd name="T10" fmla="*/ 547 w 865"/>
                <a:gd name="T11" fmla="*/ 56 h 1349"/>
                <a:gd name="T12" fmla="*/ 610 w 865"/>
                <a:gd name="T13" fmla="*/ 59 h 1349"/>
                <a:gd name="T14" fmla="*/ 662 w 865"/>
                <a:gd name="T15" fmla="*/ 81 h 1349"/>
                <a:gd name="T16" fmla="*/ 702 w 865"/>
                <a:gd name="T17" fmla="*/ 119 h 1349"/>
                <a:gd name="T18" fmla="*/ 732 w 865"/>
                <a:gd name="T19" fmla="*/ 170 h 1349"/>
                <a:gd name="T20" fmla="*/ 752 w 865"/>
                <a:gd name="T21" fmla="*/ 234 h 1349"/>
                <a:gd name="T22" fmla="*/ 763 w 865"/>
                <a:gd name="T23" fmla="*/ 306 h 1349"/>
                <a:gd name="T24" fmla="*/ 765 w 865"/>
                <a:gd name="T25" fmla="*/ 385 h 1349"/>
                <a:gd name="T26" fmla="*/ 761 w 865"/>
                <a:gd name="T27" fmla="*/ 470 h 1349"/>
                <a:gd name="T28" fmla="*/ 759 w 865"/>
                <a:gd name="T29" fmla="*/ 547 h 1349"/>
                <a:gd name="T30" fmla="*/ 767 w 865"/>
                <a:gd name="T31" fmla="*/ 608 h 1349"/>
                <a:gd name="T32" fmla="*/ 783 w 865"/>
                <a:gd name="T33" fmla="*/ 655 h 1349"/>
                <a:gd name="T34" fmla="*/ 804 w 865"/>
                <a:gd name="T35" fmla="*/ 689 h 1349"/>
                <a:gd name="T36" fmla="*/ 826 w 865"/>
                <a:gd name="T37" fmla="*/ 712 h 1349"/>
                <a:gd name="T38" fmla="*/ 845 w 865"/>
                <a:gd name="T39" fmla="*/ 726 h 1349"/>
                <a:gd name="T40" fmla="*/ 860 w 865"/>
                <a:gd name="T41" fmla="*/ 734 h 1349"/>
                <a:gd name="T42" fmla="*/ 865 w 865"/>
                <a:gd name="T43" fmla="*/ 735 h 1349"/>
                <a:gd name="T44" fmla="*/ 815 w 865"/>
                <a:gd name="T45" fmla="*/ 772 h 1349"/>
                <a:gd name="T46" fmla="*/ 756 w 865"/>
                <a:gd name="T47" fmla="*/ 796 h 1349"/>
                <a:gd name="T48" fmla="*/ 697 w 865"/>
                <a:gd name="T49" fmla="*/ 810 h 1349"/>
                <a:gd name="T50" fmla="*/ 646 w 865"/>
                <a:gd name="T51" fmla="*/ 816 h 1349"/>
                <a:gd name="T52" fmla="*/ 609 w 865"/>
                <a:gd name="T53" fmla="*/ 818 h 1349"/>
                <a:gd name="T54" fmla="*/ 595 w 865"/>
                <a:gd name="T55" fmla="*/ 818 h 1349"/>
                <a:gd name="T56" fmla="*/ 435 w 865"/>
                <a:gd name="T57" fmla="*/ 1349 h 1349"/>
                <a:gd name="T58" fmla="*/ 274 w 865"/>
                <a:gd name="T59" fmla="*/ 822 h 1349"/>
                <a:gd name="T60" fmla="*/ 192 w 865"/>
                <a:gd name="T61" fmla="*/ 816 h 1349"/>
                <a:gd name="T62" fmla="*/ 127 w 865"/>
                <a:gd name="T63" fmla="*/ 804 h 1349"/>
                <a:gd name="T64" fmla="*/ 78 w 865"/>
                <a:gd name="T65" fmla="*/ 787 h 1349"/>
                <a:gd name="T66" fmla="*/ 41 w 865"/>
                <a:gd name="T67" fmla="*/ 768 h 1349"/>
                <a:gd name="T68" fmla="*/ 18 w 865"/>
                <a:gd name="T69" fmla="*/ 750 h 1349"/>
                <a:gd name="T70" fmla="*/ 5 w 865"/>
                <a:gd name="T71" fmla="*/ 737 h 1349"/>
                <a:gd name="T72" fmla="*/ 0 w 865"/>
                <a:gd name="T73" fmla="*/ 733 h 1349"/>
                <a:gd name="T74" fmla="*/ 5 w 865"/>
                <a:gd name="T75" fmla="*/ 732 h 1349"/>
                <a:gd name="T76" fmla="*/ 16 w 865"/>
                <a:gd name="T77" fmla="*/ 728 h 1349"/>
                <a:gd name="T78" fmla="*/ 32 w 865"/>
                <a:gd name="T79" fmla="*/ 720 h 1349"/>
                <a:gd name="T80" fmla="*/ 51 w 865"/>
                <a:gd name="T81" fmla="*/ 703 h 1349"/>
                <a:gd name="T82" fmla="*/ 70 w 865"/>
                <a:gd name="T83" fmla="*/ 676 h 1349"/>
                <a:gd name="T84" fmla="*/ 87 w 865"/>
                <a:gd name="T85" fmla="*/ 636 h 1349"/>
                <a:gd name="T86" fmla="*/ 102 w 865"/>
                <a:gd name="T87" fmla="*/ 581 h 1349"/>
                <a:gd name="T88" fmla="*/ 111 w 865"/>
                <a:gd name="T89" fmla="*/ 507 h 1349"/>
                <a:gd name="T90" fmla="*/ 114 w 865"/>
                <a:gd name="T91" fmla="*/ 413 h 1349"/>
                <a:gd name="T92" fmla="*/ 117 w 865"/>
                <a:gd name="T93" fmla="*/ 315 h 1349"/>
                <a:gd name="T94" fmla="*/ 128 w 865"/>
                <a:gd name="T95" fmla="*/ 237 h 1349"/>
                <a:gd name="T96" fmla="*/ 148 w 865"/>
                <a:gd name="T97" fmla="*/ 173 h 1349"/>
                <a:gd name="T98" fmla="*/ 173 w 865"/>
                <a:gd name="T99" fmla="*/ 125 h 1349"/>
                <a:gd name="T100" fmla="*/ 202 w 865"/>
                <a:gd name="T101" fmla="*/ 87 h 1349"/>
                <a:gd name="T102" fmla="*/ 231 w 865"/>
                <a:gd name="T103" fmla="*/ 60 h 1349"/>
                <a:gd name="T104" fmla="*/ 260 w 865"/>
                <a:gd name="T105" fmla="*/ 41 h 1349"/>
                <a:gd name="T106" fmla="*/ 286 w 865"/>
                <a:gd name="T107" fmla="*/ 29 h 1349"/>
                <a:gd name="T108" fmla="*/ 307 w 865"/>
                <a:gd name="T109" fmla="*/ 20 h 1349"/>
                <a:gd name="T110" fmla="*/ 371 w 865"/>
                <a:gd name="T111" fmla="*/ 3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1349">
                  <a:moveTo>
                    <a:pt x="400" y="0"/>
                  </a:moveTo>
                  <a:lnTo>
                    <a:pt x="425" y="0"/>
                  </a:lnTo>
                  <a:lnTo>
                    <a:pt x="448" y="3"/>
                  </a:lnTo>
                  <a:lnTo>
                    <a:pt x="469" y="9"/>
                  </a:lnTo>
                  <a:lnTo>
                    <a:pt x="488" y="15"/>
                  </a:lnTo>
                  <a:lnTo>
                    <a:pt x="503" y="22"/>
                  </a:lnTo>
                  <a:lnTo>
                    <a:pt x="517" y="31"/>
                  </a:lnTo>
                  <a:lnTo>
                    <a:pt x="527" y="38"/>
                  </a:lnTo>
                  <a:lnTo>
                    <a:pt x="536" y="45"/>
                  </a:lnTo>
                  <a:lnTo>
                    <a:pt x="542" y="51"/>
                  </a:lnTo>
                  <a:lnTo>
                    <a:pt x="546" y="55"/>
                  </a:lnTo>
                  <a:lnTo>
                    <a:pt x="547" y="56"/>
                  </a:lnTo>
                  <a:lnTo>
                    <a:pt x="581" y="55"/>
                  </a:lnTo>
                  <a:lnTo>
                    <a:pt x="610" y="59"/>
                  </a:lnTo>
                  <a:lnTo>
                    <a:pt x="637" y="68"/>
                  </a:lnTo>
                  <a:lnTo>
                    <a:pt x="662" y="81"/>
                  </a:lnTo>
                  <a:lnTo>
                    <a:pt x="684" y="98"/>
                  </a:lnTo>
                  <a:lnTo>
                    <a:pt x="702" y="119"/>
                  </a:lnTo>
                  <a:lnTo>
                    <a:pt x="718" y="143"/>
                  </a:lnTo>
                  <a:lnTo>
                    <a:pt x="732" y="170"/>
                  </a:lnTo>
                  <a:lnTo>
                    <a:pt x="743" y="200"/>
                  </a:lnTo>
                  <a:lnTo>
                    <a:pt x="752" y="234"/>
                  </a:lnTo>
                  <a:lnTo>
                    <a:pt x="759" y="268"/>
                  </a:lnTo>
                  <a:lnTo>
                    <a:pt x="763" y="306"/>
                  </a:lnTo>
                  <a:lnTo>
                    <a:pt x="765" y="345"/>
                  </a:lnTo>
                  <a:lnTo>
                    <a:pt x="765" y="385"/>
                  </a:lnTo>
                  <a:lnTo>
                    <a:pt x="764" y="427"/>
                  </a:lnTo>
                  <a:lnTo>
                    <a:pt x="761" y="470"/>
                  </a:lnTo>
                  <a:lnTo>
                    <a:pt x="758" y="511"/>
                  </a:lnTo>
                  <a:lnTo>
                    <a:pt x="759" y="547"/>
                  </a:lnTo>
                  <a:lnTo>
                    <a:pt x="762" y="580"/>
                  </a:lnTo>
                  <a:lnTo>
                    <a:pt x="767" y="608"/>
                  </a:lnTo>
                  <a:lnTo>
                    <a:pt x="775" y="633"/>
                  </a:lnTo>
                  <a:lnTo>
                    <a:pt x="783" y="655"/>
                  </a:lnTo>
                  <a:lnTo>
                    <a:pt x="794" y="673"/>
                  </a:lnTo>
                  <a:lnTo>
                    <a:pt x="804" y="689"/>
                  </a:lnTo>
                  <a:lnTo>
                    <a:pt x="815" y="701"/>
                  </a:lnTo>
                  <a:lnTo>
                    <a:pt x="826" y="712"/>
                  </a:lnTo>
                  <a:lnTo>
                    <a:pt x="836" y="720"/>
                  </a:lnTo>
                  <a:lnTo>
                    <a:pt x="845" y="726"/>
                  </a:lnTo>
                  <a:lnTo>
                    <a:pt x="853" y="731"/>
                  </a:lnTo>
                  <a:lnTo>
                    <a:pt x="860" y="734"/>
                  </a:lnTo>
                  <a:lnTo>
                    <a:pt x="863" y="735"/>
                  </a:lnTo>
                  <a:lnTo>
                    <a:pt x="865" y="735"/>
                  </a:lnTo>
                  <a:lnTo>
                    <a:pt x="841" y="756"/>
                  </a:lnTo>
                  <a:lnTo>
                    <a:pt x="815" y="772"/>
                  </a:lnTo>
                  <a:lnTo>
                    <a:pt x="786" y="786"/>
                  </a:lnTo>
                  <a:lnTo>
                    <a:pt x="756" y="796"/>
                  </a:lnTo>
                  <a:lnTo>
                    <a:pt x="727" y="804"/>
                  </a:lnTo>
                  <a:lnTo>
                    <a:pt x="697" y="810"/>
                  </a:lnTo>
                  <a:lnTo>
                    <a:pt x="670" y="814"/>
                  </a:lnTo>
                  <a:lnTo>
                    <a:pt x="646" y="816"/>
                  </a:lnTo>
                  <a:lnTo>
                    <a:pt x="625" y="817"/>
                  </a:lnTo>
                  <a:lnTo>
                    <a:pt x="609" y="818"/>
                  </a:lnTo>
                  <a:lnTo>
                    <a:pt x="599" y="818"/>
                  </a:lnTo>
                  <a:lnTo>
                    <a:pt x="595" y="818"/>
                  </a:lnTo>
                  <a:lnTo>
                    <a:pt x="595" y="882"/>
                  </a:lnTo>
                  <a:lnTo>
                    <a:pt x="435" y="1349"/>
                  </a:lnTo>
                  <a:lnTo>
                    <a:pt x="274" y="881"/>
                  </a:lnTo>
                  <a:lnTo>
                    <a:pt x="274" y="822"/>
                  </a:lnTo>
                  <a:lnTo>
                    <a:pt x="231" y="821"/>
                  </a:lnTo>
                  <a:lnTo>
                    <a:pt x="192" y="816"/>
                  </a:lnTo>
                  <a:lnTo>
                    <a:pt x="159" y="811"/>
                  </a:lnTo>
                  <a:lnTo>
                    <a:pt x="127" y="804"/>
                  </a:lnTo>
                  <a:lnTo>
                    <a:pt x="101" y="795"/>
                  </a:lnTo>
                  <a:lnTo>
                    <a:pt x="78" y="787"/>
                  </a:lnTo>
                  <a:lnTo>
                    <a:pt x="58" y="778"/>
                  </a:lnTo>
                  <a:lnTo>
                    <a:pt x="41" y="768"/>
                  </a:lnTo>
                  <a:lnTo>
                    <a:pt x="29" y="759"/>
                  </a:lnTo>
                  <a:lnTo>
                    <a:pt x="18" y="750"/>
                  </a:lnTo>
                  <a:lnTo>
                    <a:pt x="10" y="743"/>
                  </a:lnTo>
                  <a:lnTo>
                    <a:pt x="5" y="737"/>
                  </a:lnTo>
                  <a:lnTo>
                    <a:pt x="1" y="734"/>
                  </a:lnTo>
                  <a:lnTo>
                    <a:pt x="0" y="733"/>
                  </a:lnTo>
                  <a:lnTo>
                    <a:pt x="1" y="733"/>
                  </a:lnTo>
                  <a:lnTo>
                    <a:pt x="5" y="732"/>
                  </a:lnTo>
                  <a:lnTo>
                    <a:pt x="10" y="731"/>
                  </a:lnTo>
                  <a:lnTo>
                    <a:pt x="16" y="728"/>
                  </a:lnTo>
                  <a:lnTo>
                    <a:pt x="23" y="725"/>
                  </a:lnTo>
                  <a:lnTo>
                    <a:pt x="32" y="720"/>
                  </a:lnTo>
                  <a:lnTo>
                    <a:pt x="40" y="713"/>
                  </a:lnTo>
                  <a:lnTo>
                    <a:pt x="51" y="703"/>
                  </a:lnTo>
                  <a:lnTo>
                    <a:pt x="60" y="692"/>
                  </a:lnTo>
                  <a:lnTo>
                    <a:pt x="70" y="676"/>
                  </a:lnTo>
                  <a:lnTo>
                    <a:pt x="79" y="658"/>
                  </a:lnTo>
                  <a:lnTo>
                    <a:pt x="87" y="636"/>
                  </a:lnTo>
                  <a:lnTo>
                    <a:pt x="96" y="611"/>
                  </a:lnTo>
                  <a:lnTo>
                    <a:pt x="102" y="581"/>
                  </a:lnTo>
                  <a:lnTo>
                    <a:pt x="108" y="546"/>
                  </a:lnTo>
                  <a:lnTo>
                    <a:pt x="111" y="507"/>
                  </a:lnTo>
                  <a:lnTo>
                    <a:pt x="114" y="463"/>
                  </a:lnTo>
                  <a:lnTo>
                    <a:pt x="114" y="413"/>
                  </a:lnTo>
                  <a:lnTo>
                    <a:pt x="114" y="361"/>
                  </a:lnTo>
                  <a:lnTo>
                    <a:pt x="117" y="315"/>
                  </a:lnTo>
                  <a:lnTo>
                    <a:pt x="122" y="273"/>
                  </a:lnTo>
                  <a:lnTo>
                    <a:pt x="128" y="237"/>
                  </a:lnTo>
                  <a:lnTo>
                    <a:pt x="138" y="203"/>
                  </a:lnTo>
                  <a:lnTo>
                    <a:pt x="148" y="173"/>
                  </a:lnTo>
                  <a:lnTo>
                    <a:pt x="161" y="147"/>
                  </a:lnTo>
                  <a:lnTo>
                    <a:pt x="173" y="125"/>
                  </a:lnTo>
                  <a:lnTo>
                    <a:pt x="187" y="104"/>
                  </a:lnTo>
                  <a:lnTo>
                    <a:pt x="202" y="87"/>
                  </a:lnTo>
                  <a:lnTo>
                    <a:pt x="216" y="73"/>
                  </a:lnTo>
                  <a:lnTo>
                    <a:pt x="231" y="60"/>
                  </a:lnTo>
                  <a:lnTo>
                    <a:pt x="246" y="49"/>
                  </a:lnTo>
                  <a:lnTo>
                    <a:pt x="260" y="41"/>
                  </a:lnTo>
                  <a:lnTo>
                    <a:pt x="274" y="34"/>
                  </a:lnTo>
                  <a:lnTo>
                    <a:pt x="286" y="29"/>
                  </a:lnTo>
                  <a:lnTo>
                    <a:pt x="298" y="24"/>
                  </a:lnTo>
                  <a:lnTo>
                    <a:pt x="307" y="20"/>
                  </a:lnTo>
                  <a:lnTo>
                    <a:pt x="341" y="10"/>
                  </a:lnTo>
                  <a:lnTo>
                    <a:pt x="371" y="3"/>
                  </a:lnTo>
                  <a:lnTo>
                    <a:pt x="4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 name="Freeform 32"/>
            <p:cNvSpPr>
              <a:spLocks/>
            </p:cNvSpPr>
            <p:nvPr/>
          </p:nvSpPr>
          <p:spPr bwMode="auto">
            <a:xfrm>
              <a:off x="2669" y="314"/>
              <a:ext cx="90" cy="35"/>
            </a:xfrm>
            <a:custGeom>
              <a:avLst/>
              <a:gdLst>
                <a:gd name="T0" fmla="*/ 370 w 1182"/>
                <a:gd name="T1" fmla="*/ 0 h 454"/>
                <a:gd name="T2" fmla="*/ 306 w 1182"/>
                <a:gd name="T3" fmla="*/ 188 h 454"/>
                <a:gd name="T4" fmla="*/ 394 w 1182"/>
                <a:gd name="T5" fmla="*/ 181 h 454"/>
                <a:gd name="T6" fmla="*/ 591 w 1182"/>
                <a:gd name="T7" fmla="*/ 422 h 454"/>
                <a:gd name="T8" fmla="*/ 788 w 1182"/>
                <a:gd name="T9" fmla="*/ 181 h 454"/>
                <a:gd name="T10" fmla="*/ 877 w 1182"/>
                <a:gd name="T11" fmla="*/ 188 h 454"/>
                <a:gd name="T12" fmla="*/ 813 w 1182"/>
                <a:gd name="T13" fmla="*/ 0 h 454"/>
                <a:gd name="T14" fmla="*/ 848 w 1182"/>
                <a:gd name="T15" fmla="*/ 18 h 454"/>
                <a:gd name="T16" fmla="*/ 1050 w 1182"/>
                <a:gd name="T17" fmla="*/ 117 h 454"/>
                <a:gd name="T18" fmla="*/ 1074 w 1182"/>
                <a:gd name="T19" fmla="*/ 133 h 454"/>
                <a:gd name="T20" fmla="*/ 1096 w 1182"/>
                <a:gd name="T21" fmla="*/ 151 h 454"/>
                <a:gd name="T22" fmla="*/ 1115 w 1182"/>
                <a:gd name="T23" fmla="*/ 173 h 454"/>
                <a:gd name="T24" fmla="*/ 1131 w 1182"/>
                <a:gd name="T25" fmla="*/ 197 h 454"/>
                <a:gd name="T26" fmla="*/ 1142 w 1182"/>
                <a:gd name="T27" fmla="*/ 223 h 454"/>
                <a:gd name="T28" fmla="*/ 1150 w 1182"/>
                <a:gd name="T29" fmla="*/ 251 h 454"/>
                <a:gd name="T30" fmla="*/ 1182 w 1182"/>
                <a:gd name="T31" fmla="*/ 429 h 454"/>
                <a:gd name="T32" fmla="*/ 1182 w 1182"/>
                <a:gd name="T33" fmla="*/ 439 h 454"/>
                <a:gd name="T34" fmla="*/ 1178 w 1182"/>
                <a:gd name="T35" fmla="*/ 447 h 454"/>
                <a:gd name="T36" fmla="*/ 1171 w 1182"/>
                <a:gd name="T37" fmla="*/ 452 h 454"/>
                <a:gd name="T38" fmla="*/ 1162 w 1182"/>
                <a:gd name="T39" fmla="*/ 454 h 454"/>
                <a:gd name="T40" fmla="*/ 22 w 1182"/>
                <a:gd name="T41" fmla="*/ 454 h 454"/>
                <a:gd name="T42" fmla="*/ 13 w 1182"/>
                <a:gd name="T43" fmla="*/ 452 h 454"/>
                <a:gd name="T44" fmla="*/ 5 w 1182"/>
                <a:gd name="T45" fmla="*/ 447 h 454"/>
                <a:gd name="T46" fmla="*/ 1 w 1182"/>
                <a:gd name="T47" fmla="*/ 439 h 454"/>
                <a:gd name="T48" fmla="*/ 0 w 1182"/>
                <a:gd name="T49" fmla="*/ 429 h 454"/>
                <a:gd name="T50" fmla="*/ 33 w 1182"/>
                <a:gd name="T51" fmla="*/ 251 h 454"/>
                <a:gd name="T52" fmla="*/ 40 w 1182"/>
                <a:gd name="T53" fmla="*/ 223 h 454"/>
                <a:gd name="T54" fmla="*/ 52 w 1182"/>
                <a:gd name="T55" fmla="*/ 197 h 454"/>
                <a:gd name="T56" fmla="*/ 67 w 1182"/>
                <a:gd name="T57" fmla="*/ 173 h 454"/>
                <a:gd name="T58" fmla="*/ 86 w 1182"/>
                <a:gd name="T59" fmla="*/ 151 h 454"/>
                <a:gd name="T60" fmla="*/ 108 w 1182"/>
                <a:gd name="T61" fmla="*/ 133 h 454"/>
                <a:gd name="T62" fmla="*/ 133 w 1182"/>
                <a:gd name="T63" fmla="*/ 117 h 454"/>
                <a:gd name="T64" fmla="*/ 330 w 1182"/>
                <a:gd name="T65" fmla="*/ 20 h 454"/>
                <a:gd name="T66" fmla="*/ 370 w 1182"/>
                <a:gd name="T67"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2" h="454">
                  <a:moveTo>
                    <a:pt x="370" y="0"/>
                  </a:moveTo>
                  <a:lnTo>
                    <a:pt x="306" y="188"/>
                  </a:lnTo>
                  <a:lnTo>
                    <a:pt x="394" y="181"/>
                  </a:lnTo>
                  <a:lnTo>
                    <a:pt x="591" y="422"/>
                  </a:lnTo>
                  <a:lnTo>
                    <a:pt x="788" y="181"/>
                  </a:lnTo>
                  <a:lnTo>
                    <a:pt x="877" y="188"/>
                  </a:lnTo>
                  <a:lnTo>
                    <a:pt x="813" y="0"/>
                  </a:lnTo>
                  <a:lnTo>
                    <a:pt x="848" y="18"/>
                  </a:lnTo>
                  <a:lnTo>
                    <a:pt x="1050" y="117"/>
                  </a:lnTo>
                  <a:lnTo>
                    <a:pt x="1074" y="133"/>
                  </a:lnTo>
                  <a:lnTo>
                    <a:pt x="1096" y="151"/>
                  </a:lnTo>
                  <a:lnTo>
                    <a:pt x="1115" y="173"/>
                  </a:lnTo>
                  <a:lnTo>
                    <a:pt x="1131" y="197"/>
                  </a:lnTo>
                  <a:lnTo>
                    <a:pt x="1142" y="223"/>
                  </a:lnTo>
                  <a:lnTo>
                    <a:pt x="1150" y="251"/>
                  </a:lnTo>
                  <a:lnTo>
                    <a:pt x="1182" y="429"/>
                  </a:lnTo>
                  <a:lnTo>
                    <a:pt x="1182" y="439"/>
                  </a:lnTo>
                  <a:lnTo>
                    <a:pt x="1178" y="447"/>
                  </a:lnTo>
                  <a:lnTo>
                    <a:pt x="1171" y="452"/>
                  </a:lnTo>
                  <a:lnTo>
                    <a:pt x="1162" y="454"/>
                  </a:lnTo>
                  <a:lnTo>
                    <a:pt x="22" y="454"/>
                  </a:lnTo>
                  <a:lnTo>
                    <a:pt x="13" y="452"/>
                  </a:lnTo>
                  <a:lnTo>
                    <a:pt x="5" y="447"/>
                  </a:lnTo>
                  <a:lnTo>
                    <a:pt x="1" y="439"/>
                  </a:lnTo>
                  <a:lnTo>
                    <a:pt x="0" y="429"/>
                  </a:lnTo>
                  <a:lnTo>
                    <a:pt x="33" y="251"/>
                  </a:lnTo>
                  <a:lnTo>
                    <a:pt x="40" y="223"/>
                  </a:lnTo>
                  <a:lnTo>
                    <a:pt x="52" y="197"/>
                  </a:lnTo>
                  <a:lnTo>
                    <a:pt x="67" y="173"/>
                  </a:lnTo>
                  <a:lnTo>
                    <a:pt x="86" y="151"/>
                  </a:lnTo>
                  <a:lnTo>
                    <a:pt x="108" y="133"/>
                  </a:lnTo>
                  <a:lnTo>
                    <a:pt x="133" y="117"/>
                  </a:lnTo>
                  <a:lnTo>
                    <a:pt x="330" y="20"/>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 name="Freeform 33"/>
            <p:cNvSpPr>
              <a:spLocks/>
            </p:cNvSpPr>
            <p:nvPr/>
          </p:nvSpPr>
          <p:spPr bwMode="auto">
            <a:xfrm>
              <a:off x="2771" y="365"/>
              <a:ext cx="66" cy="104"/>
            </a:xfrm>
            <a:custGeom>
              <a:avLst/>
              <a:gdLst>
                <a:gd name="T0" fmla="*/ 424 w 864"/>
                <a:gd name="T1" fmla="*/ 0 h 1348"/>
                <a:gd name="T2" fmla="*/ 468 w 864"/>
                <a:gd name="T3" fmla="*/ 8 h 1348"/>
                <a:gd name="T4" fmla="*/ 503 w 864"/>
                <a:gd name="T5" fmla="*/ 22 h 1348"/>
                <a:gd name="T6" fmla="*/ 527 w 864"/>
                <a:gd name="T7" fmla="*/ 37 h 1348"/>
                <a:gd name="T8" fmla="*/ 542 w 864"/>
                <a:gd name="T9" fmla="*/ 50 h 1348"/>
                <a:gd name="T10" fmla="*/ 547 w 864"/>
                <a:gd name="T11" fmla="*/ 55 h 1348"/>
                <a:gd name="T12" fmla="*/ 610 w 864"/>
                <a:gd name="T13" fmla="*/ 58 h 1348"/>
                <a:gd name="T14" fmla="*/ 661 w 864"/>
                <a:gd name="T15" fmla="*/ 80 h 1348"/>
                <a:gd name="T16" fmla="*/ 702 w 864"/>
                <a:gd name="T17" fmla="*/ 118 h 1348"/>
                <a:gd name="T18" fmla="*/ 731 w 864"/>
                <a:gd name="T19" fmla="*/ 169 h 1348"/>
                <a:gd name="T20" fmla="*/ 751 w 864"/>
                <a:gd name="T21" fmla="*/ 233 h 1348"/>
                <a:gd name="T22" fmla="*/ 763 w 864"/>
                <a:gd name="T23" fmla="*/ 305 h 1348"/>
                <a:gd name="T24" fmla="*/ 765 w 864"/>
                <a:gd name="T25" fmla="*/ 385 h 1348"/>
                <a:gd name="T26" fmla="*/ 761 w 864"/>
                <a:gd name="T27" fmla="*/ 469 h 1348"/>
                <a:gd name="T28" fmla="*/ 759 w 864"/>
                <a:gd name="T29" fmla="*/ 547 h 1348"/>
                <a:gd name="T30" fmla="*/ 767 w 864"/>
                <a:gd name="T31" fmla="*/ 608 h 1348"/>
                <a:gd name="T32" fmla="*/ 783 w 864"/>
                <a:gd name="T33" fmla="*/ 655 h 1348"/>
                <a:gd name="T34" fmla="*/ 804 w 864"/>
                <a:gd name="T35" fmla="*/ 688 h 1348"/>
                <a:gd name="T36" fmla="*/ 826 w 864"/>
                <a:gd name="T37" fmla="*/ 711 h 1348"/>
                <a:gd name="T38" fmla="*/ 844 w 864"/>
                <a:gd name="T39" fmla="*/ 726 h 1348"/>
                <a:gd name="T40" fmla="*/ 859 w 864"/>
                <a:gd name="T41" fmla="*/ 733 h 1348"/>
                <a:gd name="T42" fmla="*/ 864 w 864"/>
                <a:gd name="T43" fmla="*/ 734 h 1348"/>
                <a:gd name="T44" fmla="*/ 814 w 864"/>
                <a:gd name="T45" fmla="*/ 772 h 1348"/>
                <a:gd name="T46" fmla="*/ 755 w 864"/>
                <a:gd name="T47" fmla="*/ 796 h 1348"/>
                <a:gd name="T48" fmla="*/ 697 w 864"/>
                <a:gd name="T49" fmla="*/ 810 h 1348"/>
                <a:gd name="T50" fmla="*/ 645 w 864"/>
                <a:gd name="T51" fmla="*/ 816 h 1348"/>
                <a:gd name="T52" fmla="*/ 609 w 864"/>
                <a:gd name="T53" fmla="*/ 818 h 1348"/>
                <a:gd name="T54" fmla="*/ 595 w 864"/>
                <a:gd name="T55" fmla="*/ 818 h 1348"/>
                <a:gd name="T56" fmla="*/ 435 w 864"/>
                <a:gd name="T57" fmla="*/ 1348 h 1348"/>
                <a:gd name="T58" fmla="*/ 273 w 864"/>
                <a:gd name="T59" fmla="*/ 821 h 1348"/>
                <a:gd name="T60" fmla="*/ 193 w 864"/>
                <a:gd name="T61" fmla="*/ 816 h 1348"/>
                <a:gd name="T62" fmla="*/ 128 w 864"/>
                <a:gd name="T63" fmla="*/ 803 h 1348"/>
                <a:gd name="T64" fmla="*/ 77 w 864"/>
                <a:gd name="T65" fmla="*/ 786 h 1348"/>
                <a:gd name="T66" fmla="*/ 42 w 864"/>
                <a:gd name="T67" fmla="*/ 768 h 1348"/>
                <a:gd name="T68" fmla="*/ 18 w 864"/>
                <a:gd name="T69" fmla="*/ 750 h 1348"/>
                <a:gd name="T70" fmla="*/ 4 w 864"/>
                <a:gd name="T71" fmla="*/ 736 h 1348"/>
                <a:gd name="T72" fmla="*/ 0 w 864"/>
                <a:gd name="T73" fmla="*/ 732 h 1348"/>
                <a:gd name="T74" fmla="*/ 4 w 864"/>
                <a:gd name="T75" fmla="*/ 731 h 1348"/>
                <a:gd name="T76" fmla="*/ 16 w 864"/>
                <a:gd name="T77" fmla="*/ 728 h 1348"/>
                <a:gd name="T78" fmla="*/ 31 w 864"/>
                <a:gd name="T79" fmla="*/ 720 h 1348"/>
                <a:gd name="T80" fmla="*/ 50 w 864"/>
                <a:gd name="T81" fmla="*/ 703 h 1348"/>
                <a:gd name="T82" fmla="*/ 69 w 864"/>
                <a:gd name="T83" fmla="*/ 676 h 1348"/>
                <a:gd name="T84" fmla="*/ 87 w 864"/>
                <a:gd name="T85" fmla="*/ 636 h 1348"/>
                <a:gd name="T86" fmla="*/ 101 w 864"/>
                <a:gd name="T87" fmla="*/ 580 h 1348"/>
                <a:gd name="T88" fmla="*/ 111 w 864"/>
                <a:gd name="T89" fmla="*/ 506 h 1348"/>
                <a:gd name="T90" fmla="*/ 113 w 864"/>
                <a:gd name="T91" fmla="*/ 412 h 1348"/>
                <a:gd name="T92" fmla="*/ 116 w 864"/>
                <a:gd name="T93" fmla="*/ 315 h 1348"/>
                <a:gd name="T94" fmla="*/ 128 w 864"/>
                <a:gd name="T95" fmla="*/ 236 h 1348"/>
                <a:gd name="T96" fmla="*/ 148 w 864"/>
                <a:gd name="T97" fmla="*/ 172 h 1348"/>
                <a:gd name="T98" fmla="*/ 173 w 864"/>
                <a:gd name="T99" fmla="*/ 123 h 1348"/>
                <a:gd name="T100" fmla="*/ 201 w 864"/>
                <a:gd name="T101" fmla="*/ 87 h 1348"/>
                <a:gd name="T102" fmla="*/ 230 w 864"/>
                <a:gd name="T103" fmla="*/ 59 h 1348"/>
                <a:gd name="T104" fmla="*/ 260 w 864"/>
                <a:gd name="T105" fmla="*/ 41 h 1348"/>
                <a:gd name="T106" fmla="*/ 286 w 864"/>
                <a:gd name="T107" fmla="*/ 28 h 1348"/>
                <a:gd name="T108" fmla="*/ 307 w 864"/>
                <a:gd name="T109" fmla="*/ 20 h 1348"/>
                <a:gd name="T110" fmla="*/ 371 w 864"/>
                <a:gd name="T111" fmla="*/ 2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4" h="1348">
                  <a:moveTo>
                    <a:pt x="399" y="0"/>
                  </a:moveTo>
                  <a:lnTo>
                    <a:pt x="424" y="0"/>
                  </a:lnTo>
                  <a:lnTo>
                    <a:pt x="447" y="3"/>
                  </a:lnTo>
                  <a:lnTo>
                    <a:pt x="468" y="8"/>
                  </a:lnTo>
                  <a:lnTo>
                    <a:pt x="487" y="14"/>
                  </a:lnTo>
                  <a:lnTo>
                    <a:pt x="503" y="22"/>
                  </a:lnTo>
                  <a:lnTo>
                    <a:pt x="516" y="30"/>
                  </a:lnTo>
                  <a:lnTo>
                    <a:pt x="527" y="37"/>
                  </a:lnTo>
                  <a:lnTo>
                    <a:pt x="536" y="45"/>
                  </a:lnTo>
                  <a:lnTo>
                    <a:pt x="542" y="50"/>
                  </a:lnTo>
                  <a:lnTo>
                    <a:pt x="546" y="54"/>
                  </a:lnTo>
                  <a:lnTo>
                    <a:pt x="547" y="55"/>
                  </a:lnTo>
                  <a:lnTo>
                    <a:pt x="580" y="54"/>
                  </a:lnTo>
                  <a:lnTo>
                    <a:pt x="610" y="58"/>
                  </a:lnTo>
                  <a:lnTo>
                    <a:pt x="637" y="68"/>
                  </a:lnTo>
                  <a:lnTo>
                    <a:pt x="661" y="80"/>
                  </a:lnTo>
                  <a:lnTo>
                    <a:pt x="683" y="97"/>
                  </a:lnTo>
                  <a:lnTo>
                    <a:pt x="702" y="118"/>
                  </a:lnTo>
                  <a:lnTo>
                    <a:pt x="718" y="142"/>
                  </a:lnTo>
                  <a:lnTo>
                    <a:pt x="731" y="169"/>
                  </a:lnTo>
                  <a:lnTo>
                    <a:pt x="743" y="200"/>
                  </a:lnTo>
                  <a:lnTo>
                    <a:pt x="751" y="233"/>
                  </a:lnTo>
                  <a:lnTo>
                    <a:pt x="759" y="268"/>
                  </a:lnTo>
                  <a:lnTo>
                    <a:pt x="763" y="305"/>
                  </a:lnTo>
                  <a:lnTo>
                    <a:pt x="765" y="344"/>
                  </a:lnTo>
                  <a:lnTo>
                    <a:pt x="765" y="385"/>
                  </a:lnTo>
                  <a:lnTo>
                    <a:pt x="764" y="427"/>
                  </a:lnTo>
                  <a:lnTo>
                    <a:pt x="761" y="469"/>
                  </a:lnTo>
                  <a:lnTo>
                    <a:pt x="757" y="510"/>
                  </a:lnTo>
                  <a:lnTo>
                    <a:pt x="759" y="547"/>
                  </a:lnTo>
                  <a:lnTo>
                    <a:pt x="762" y="579"/>
                  </a:lnTo>
                  <a:lnTo>
                    <a:pt x="767" y="608"/>
                  </a:lnTo>
                  <a:lnTo>
                    <a:pt x="774" y="633"/>
                  </a:lnTo>
                  <a:lnTo>
                    <a:pt x="783" y="655"/>
                  </a:lnTo>
                  <a:lnTo>
                    <a:pt x="793" y="672"/>
                  </a:lnTo>
                  <a:lnTo>
                    <a:pt x="804" y="688"/>
                  </a:lnTo>
                  <a:lnTo>
                    <a:pt x="814" y="701"/>
                  </a:lnTo>
                  <a:lnTo>
                    <a:pt x="826" y="711"/>
                  </a:lnTo>
                  <a:lnTo>
                    <a:pt x="835" y="720"/>
                  </a:lnTo>
                  <a:lnTo>
                    <a:pt x="844" y="726"/>
                  </a:lnTo>
                  <a:lnTo>
                    <a:pt x="853" y="730"/>
                  </a:lnTo>
                  <a:lnTo>
                    <a:pt x="859" y="733"/>
                  </a:lnTo>
                  <a:lnTo>
                    <a:pt x="862" y="734"/>
                  </a:lnTo>
                  <a:lnTo>
                    <a:pt x="864" y="734"/>
                  </a:lnTo>
                  <a:lnTo>
                    <a:pt x="840" y="755"/>
                  </a:lnTo>
                  <a:lnTo>
                    <a:pt x="814" y="772"/>
                  </a:lnTo>
                  <a:lnTo>
                    <a:pt x="786" y="785"/>
                  </a:lnTo>
                  <a:lnTo>
                    <a:pt x="755" y="796"/>
                  </a:lnTo>
                  <a:lnTo>
                    <a:pt x="726" y="803"/>
                  </a:lnTo>
                  <a:lnTo>
                    <a:pt x="697" y="810"/>
                  </a:lnTo>
                  <a:lnTo>
                    <a:pt x="669" y="814"/>
                  </a:lnTo>
                  <a:lnTo>
                    <a:pt x="645" y="816"/>
                  </a:lnTo>
                  <a:lnTo>
                    <a:pt x="624" y="817"/>
                  </a:lnTo>
                  <a:lnTo>
                    <a:pt x="609" y="818"/>
                  </a:lnTo>
                  <a:lnTo>
                    <a:pt x="598" y="818"/>
                  </a:lnTo>
                  <a:lnTo>
                    <a:pt x="595" y="818"/>
                  </a:lnTo>
                  <a:lnTo>
                    <a:pt x="595" y="882"/>
                  </a:lnTo>
                  <a:lnTo>
                    <a:pt x="435" y="1348"/>
                  </a:lnTo>
                  <a:lnTo>
                    <a:pt x="273" y="881"/>
                  </a:lnTo>
                  <a:lnTo>
                    <a:pt x="273" y="821"/>
                  </a:lnTo>
                  <a:lnTo>
                    <a:pt x="230" y="820"/>
                  </a:lnTo>
                  <a:lnTo>
                    <a:pt x="193" y="816"/>
                  </a:lnTo>
                  <a:lnTo>
                    <a:pt x="158" y="811"/>
                  </a:lnTo>
                  <a:lnTo>
                    <a:pt x="128" y="803"/>
                  </a:lnTo>
                  <a:lnTo>
                    <a:pt x="100" y="795"/>
                  </a:lnTo>
                  <a:lnTo>
                    <a:pt x="77" y="786"/>
                  </a:lnTo>
                  <a:lnTo>
                    <a:pt x="57" y="777"/>
                  </a:lnTo>
                  <a:lnTo>
                    <a:pt x="42" y="768"/>
                  </a:lnTo>
                  <a:lnTo>
                    <a:pt x="28" y="758"/>
                  </a:lnTo>
                  <a:lnTo>
                    <a:pt x="18" y="750"/>
                  </a:lnTo>
                  <a:lnTo>
                    <a:pt x="9" y="743"/>
                  </a:lnTo>
                  <a:lnTo>
                    <a:pt x="4" y="736"/>
                  </a:lnTo>
                  <a:lnTo>
                    <a:pt x="1" y="733"/>
                  </a:lnTo>
                  <a:lnTo>
                    <a:pt x="0" y="732"/>
                  </a:lnTo>
                  <a:lnTo>
                    <a:pt x="1" y="732"/>
                  </a:lnTo>
                  <a:lnTo>
                    <a:pt x="4" y="731"/>
                  </a:lnTo>
                  <a:lnTo>
                    <a:pt x="9" y="730"/>
                  </a:lnTo>
                  <a:lnTo>
                    <a:pt x="16" y="728"/>
                  </a:lnTo>
                  <a:lnTo>
                    <a:pt x="23" y="725"/>
                  </a:lnTo>
                  <a:lnTo>
                    <a:pt x="31" y="720"/>
                  </a:lnTo>
                  <a:lnTo>
                    <a:pt x="41" y="712"/>
                  </a:lnTo>
                  <a:lnTo>
                    <a:pt x="50" y="703"/>
                  </a:lnTo>
                  <a:lnTo>
                    <a:pt x="60" y="691"/>
                  </a:lnTo>
                  <a:lnTo>
                    <a:pt x="69" y="676"/>
                  </a:lnTo>
                  <a:lnTo>
                    <a:pt x="78" y="658"/>
                  </a:lnTo>
                  <a:lnTo>
                    <a:pt x="87" y="636"/>
                  </a:lnTo>
                  <a:lnTo>
                    <a:pt x="95" y="610"/>
                  </a:lnTo>
                  <a:lnTo>
                    <a:pt x="101" y="580"/>
                  </a:lnTo>
                  <a:lnTo>
                    <a:pt x="108" y="546"/>
                  </a:lnTo>
                  <a:lnTo>
                    <a:pt x="111" y="506"/>
                  </a:lnTo>
                  <a:lnTo>
                    <a:pt x="113" y="462"/>
                  </a:lnTo>
                  <a:lnTo>
                    <a:pt x="113" y="412"/>
                  </a:lnTo>
                  <a:lnTo>
                    <a:pt x="113" y="361"/>
                  </a:lnTo>
                  <a:lnTo>
                    <a:pt x="116" y="315"/>
                  </a:lnTo>
                  <a:lnTo>
                    <a:pt x="121" y="273"/>
                  </a:lnTo>
                  <a:lnTo>
                    <a:pt x="128" y="236"/>
                  </a:lnTo>
                  <a:lnTo>
                    <a:pt x="137" y="203"/>
                  </a:lnTo>
                  <a:lnTo>
                    <a:pt x="148" y="172"/>
                  </a:lnTo>
                  <a:lnTo>
                    <a:pt x="160" y="146"/>
                  </a:lnTo>
                  <a:lnTo>
                    <a:pt x="173" y="123"/>
                  </a:lnTo>
                  <a:lnTo>
                    <a:pt x="186" y="103"/>
                  </a:lnTo>
                  <a:lnTo>
                    <a:pt x="201" y="87"/>
                  </a:lnTo>
                  <a:lnTo>
                    <a:pt x="216" y="72"/>
                  </a:lnTo>
                  <a:lnTo>
                    <a:pt x="230" y="59"/>
                  </a:lnTo>
                  <a:lnTo>
                    <a:pt x="245" y="49"/>
                  </a:lnTo>
                  <a:lnTo>
                    <a:pt x="260" y="41"/>
                  </a:lnTo>
                  <a:lnTo>
                    <a:pt x="273" y="33"/>
                  </a:lnTo>
                  <a:lnTo>
                    <a:pt x="286" y="28"/>
                  </a:lnTo>
                  <a:lnTo>
                    <a:pt x="297" y="24"/>
                  </a:lnTo>
                  <a:lnTo>
                    <a:pt x="307" y="20"/>
                  </a:lnTo>
                  <a:lnTo>
                    <a:pt x="340" y="9"/>
                  </a:lnTo>
                  <a:lnTo>
                    <a:pt x="371" y="2"/>
                  </a:lnTo>
                  <a:lnTo>
                    <a:pt x="3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 name="Freeform 34"/>
            <p:cNvSpPr>
              <a:spLocks/>
            </p:cNvSpPr>
            <p:nvPr/>
          </p:nvSpPr>
          <p:spPr bwMode="auto">
            <a:xfrm>
              <a:off x="2759" y="436"/>
              <a:ext cx="91" cy="35"/>
            </a:xfrm>
            <a:custGeom>
              <a:avLst/>
              <a:gdLst>
                <a:gd name="T0" fmla="*/ 813 w 1182"/>
                <a:gd name="T1" fmla="*/ 0 h 455"/>
                <a:gd name="T2" fmla="*/ 847 w 1182"/>
                <a:gd name="T3" fmla="*/ 18 h 455"/>
                <a:gd name="T4" fmla="*/ 1049 w 1182"/>
                <a:gd name="T5" fmla="*/ 118 h 455"/>
                <a:gd name="T6" fmla="*/ 1074 w 1182"/>
                <a:gd name="T7" fmla="*/ 132 h 455"/>
                <a:gd name="T8" fmla="*/ 1096 w 1182"/>
                <a:gd name="T9" fmla="*/ 151 h 455"/>
                <a:gd name="T10" fmla="*/ 1115 w 1182"/>
                <a:gd name="T11" fmla="*/ 172 h 455"/>
                <a:gd name="T12" fmla="*/ 1130 w 1182"/>
                <a:gd name="T13" fmla="*/ 196 h 455"/>
                <a:gd name="T14" fmla="*/ 1142 w 1182"/>
                <a:gd name="T15" fmla="*/ 222 h 455"/>
                <a:gd name="T16" fmla="*/ 1149 w 1182"/>
                <a:gd name="T17" fmla="*/ 251 h 455"/>
                <a:gd name="T18" fmla="*/ 1182 w 1182"/>
                <a:gd name="T19" fmla="*/ 430 h 455"/>
                <a:gd name="T20" fmla="*/ 1181 w 1182"/>
                <a:gd name="T21" fmla="*/ 439 h 455"/>
                <a:gd name="T22" fmla="*/ 1177 w 1182"/>
                <a:gd name="T23" fmla="*/ 447 h 455"/>
                <a:gd name="T24" fmla="*/ 1169 w 1182"/>
                <a:gd name="T25" fmla="*/ 453 h 455"/>
                <a:gd name="T26" fmla="*/ 1161 w 1182"/>
                <a:gd name="T27" fmla="*/ 455 h 455"/>
                <a:gd name="T28" fmla="*/ 21 w 1182"/>
                <a:gd name="T29" fmla="*/ 455 h 455"/>
                <a:gd name="T30" fmla="*/ 11 w 1182"/>
                <a:gd name="T31" fmla="*/ 453 h 455"/>
                <a:gd name="T32" fmla="*/ 4 w 1182"/>
                <a:gd name="T33" fmla="*/ 447 h 455"/>
                <a:gd name="T34" fmla="*/ 0 w 1182"/>
                <a:gd name="T35" fmla="*/ 439 h 455"/>
                <a:gd name="T36" fmla="*/ 0 w 1182"/>
                <a:gd name="T37" fmla="*/ 430 h 455"/>
                <a:gd name="T38" fmla="*/ 31 w 1182"/>
                <a:gd name="T39" fmla="*/ 252 h 455"/>
                <a:gd name="T40" fmla="*/ 39 w 1182"/>
                <a:gd name="T41" fmla="*/ 223 h 455"/>
                <a:gd name="T42" fmla="*/ 50 w 1182"/>
                <a:gd name="T43" fmla="*/ 197 h 455"/>
                <a:gd name="T44" fmla="*/ 66 w 1182"/>
                <a:gd name="T45" fmla="*/ 173 h 455"/>
                <a:gd name="T46" fmla="*/ 85 w 1182"/>
                <a:gd name="T47" fmla="*/ 151 h 455"/>
                <a:gd name="T48" fmla="*/ 107 w 1182"/>
                <a:gd name="T49" fmla="*/ 133 h 455"/>
                <a:gd name="T50" fmla="*/ 132 w 1182"/>
                <a:gd name="T51" fmla="*/ 118 h 455"/>
                <a:gd name="T52" fmla="*/ 329 w 1182"/>
                <a:gd name="T53" fmla="*/ 20 h 455"/>
                <a:gd name="T54" fmla="*/ 369 w 1182"/>
                <a:gd name="T55" fmla="*/ 1 h 455"/>
                <a:gd name="T56" fmla="*/ 305 w 1182"/>
                <a:gd name="T57" fmla="*/ 188 h 455"/>
                <a:gd name="T58" fmla="*/ 394 w 1182"/>
                <a:gd name="T59" fmla="*/ 182 h 455"/>
                <a:gd name="T60" fmla="*/ 591 w 1182"/>
                <a:gd name="T61" fmla="*/ 422 h 455"/>
                <a:gd name="T62" fmla="*/ 788 w 1182"/>
                <a:gd name="T63" fmla="*/ 181 h 455"/>
                <a:gd name="T64" fmla="*/ 877 w 1182"/>
                <a:gd name="T65" fmla="*/ 188 h 455"/>
                <a:gd name="T66" fmla="*/ 813 w 1182"/>
                <a:gd name="T67" fmla="*/ 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2" h="455">
                  <a:moveTo>
                    <a:pt x="813" y="0"/>
                  </a:moveTo>
                  <a:lnTo>
                    <a:pt x="847" y="18"/>
                  </a:lnTo>
                  <a:lnTo>
                    <a:pt x="1049" y="118"/>
                  </a:lnTo>
                  <a:lnTo>
                    <a:pt x="1074" y="132"/>
                  </a:lnTo>
                  <a:lnTo>
                    <a:pt x="1096" y="151"/>
                  </a:lnTo>
                  <a:lnTo>
                    <a:pt x="1115" y="172"/>
                  </a:lnTo>
                  <a:lnTo>
                    <a:pt x="1130" y="196"/>
                  </a:lnTo>
                  <a:lnTo>
                    <a:pt x="1142" y="222"/>
                  </a:lnTo>
                  <a:lnTo>
                    <a:pt x="1149" y="251"/>
                  </a:lnTo>
                  <a:lnTo>
                    <a:pt x="1182" y="430"/>
                  </a:lnTo>
                  <a:lnTo>
                    <a:pt x="1181" y="439"/>
                  </a:lnTo>
                  <a:lnTo>
                    <a:pt x="1177" y="447"/>
                  </a:lnTo>
                  <a:lnTo>
                    <a:pt x="1169" y="453"/>
                  </a:lnTo>
                  <a:lnTo>
                    <a:pt x="1161" y="455"/>
                  </a:lnTo>
                  <a:lnTo>
                    <a:pt x="21" y="455"/>
                  </a:lnTo>
                  <a:lnTo>
                    <a:pt x="11" y="453"/>
                  </a:lnTo>
                  <a:lnTo>
                    <a:pt x="4" y="447"/>
                  </a:lnTo>
                  <a:lnTo>
                    <a:pt x="0" y="439"/>
                  </a:lnTo>
                  <a:lnTo>
                    <a:pt x="0" y="430"/>
                  </a:lnTo>
                  <a:lnTo>
                    <a:pt x="31" y="252"/>
                  </a:lnTo>
                  <a:lnTo>
                    <a:pt x="39" y="223"/>
                  </a:lnTo>
                  <a:lnTo>
                    <a:pt x="50" y="197"/>
                  </a:lnTo>
                  <a:lnTo>
                    <a:pt x="66" y="173"/>
                  </a:lnTo>
                  <a:lnTo>
                    <a:pt x="85" y="151"/>
                  </a:lnTo>
                  <a:lnTo>
                    <a:pt x="107" y="133"/>
                  </a:lnTo>
                  <a:lnTo>
                    <a:pt x="132" y="118"/>
                  </a:lnTo>
                  <a:lnTo>
                    <a:pt x="329" y="20"/>
                  </a:lnTo>
                  <a:lnTo>
                    <a:pt x="369" y="1"/>
                  </a:lnTo>
                  <a:lnTo>
                    <a:pt x="305" y="188"/>
                  </a:lnTo>
                  <a:lnTo>
                    <a:pt x="394" y="182"/>
                  </a:lnTo>
                  <a:lnTo>
                    <a:pt x="591" y="422"/>
                  </a:lnTo>
                  <a:lnTo>
                    <a:pt x="788" y="181"/>
                  </a:lnTo>
                  <a:lnTo>
                    <a:pt x="877" y="188"/>
                  </a:lnTo>
                  <a:lnTo>
                    <a:pt x="8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7" name="Freeform 35"/>
            <p:cNvSpPr>
              <a:spLocks/>
            </p:cNvSpPr>
            <p:nvPr/>
          </p:nvSpPr>
          <p:spPr bwMode="auto">
            <a:xfrm>
              <a:off x="2596" y="365"/>
              <a:ext cx="66" cy="104"/>
            </a:xfrm>
            <a:custGeom>
              <a:avLst/>
              <a:gdLst>
                <a:gd name="T0" fmla="*/ 425 w 864"/>
                <a:gd name="T1" fmla="*/ 0 h 1348"/>
                <a:gd name="T2" fmla="*/ 469 w 864"/>
                <a:gd name="T3" fmla="*/ 8 h 1348"/>
                <a:gd name="T4" fmla="*/ 503 w 864"/>
                <a:gd name="T5" fmla="*/ 22 h 1348"/>
                <a:gd name="T6" fmla="*/ 527 w 864"/>
                <a:gd name="T7" fmla="*/ 37 h 1348"/>
                <a:gd name="T8" fmla="*/ 542 w 864"/>
                <a:gd name="T9" fmla="*/ 50 h 1348"/>
                <a:gd name="T10" fmla="*/ 547 w 864"/>
                <a:gd name="T11" fmla="*/ 55 h 1348"/>
                <a:gd name="T12" fmla="*/ 610 w 864"/>
                <a:gd name="T13" fmla="*/ 58 h 1348"/>
                <a:gd name="T14" fmla="*/ 661 w 864"/>
                <a:gd name="T15" fmla="*/ 80 h 1348"/>
                <a:gd name="T16" fmla="*/ 701 w 864"/>
                <a:gd name="T17" fmla="*/ 118 h 1348"/>
                <a:gd name="T18" fmla="*/ 732 w 864"/>
                <a:gd name="T19" fmla="*/ 169 h 1348"/>
                <a:gd name="T20" fmla="*/ 751 w 864"/>
                <a:gd name="T21" fmla="*/ 233 h 1348"/>
                <a:gd name="T22" fmla="*/ 763 w 864"/>
                <a:gd name="T23" fmla="*/ 305 h 1348"/>
                <a:gd name="T24" fmla="*/ 765 w 864"/>
                <a:gd name="T25" fmla="*/ 385 h 1348"/>
                <a:gd name="T26" fmla="*/ 760 w 864"/>
                <a:gd name="T27" fmla="*/ 469 h 1348"/>
                <a:gd name="T28" fmla="*/ 758 w 864"/>
                <a:gd name="T29" fmla="*/ 547 h 1348"/>
                <a:gd name="T30" fmla="*/ 767 w 864"/>
                <a:gd name="T31" fmla="*/ 608 h 1348"/>
                <a:gd name="T32" fmla="*/ 783 w 864"/>
                <a:gd name="T33" fmla="*/ 655 h 1348"/>
                <a:gd name="T34" fmla="*/ 804 w 864"/>
                <a:gd name="T35" fmla="*/ 688 h 1348"/>
                <a:gd name="T36" fmla="*/ 825 w 864"/>
                <a:gd name="T37" fmla="*/ 711 h 1348"/>
                <a:gd name="T38" fmla="*/ 845 w 864"/>
                <a:gd name="T39" fmla="*/ 726 h 1348"/>
                <a:gd name="T40" fmla="*/ 858 w 864"/>
                <a:gd name="T41" fmla="*/ 733 h 1348"/>
                <a:gd name="T42" fmla="*/ 864 w 864"/>
                <a:gd name="T43" fmla="*/ 734 h 1348"/>
                <a:gd name="T44" fmla="*/ 814 w 864"/>
                <a:gd name="T45" fmla="*/ 772 h 1348"/>
                <a:gd name="T46" fmla="*/ 756 w 864"/>
                <a:gd name="T47" fmla="*/ 796 h 1348"/>
                <a:gd name="T48" fmla="*/ 697 w 864"/>
                <a:gd name="T49" fmla="*/ 810 h 1348"/>
                <a:gd name="T50" fmla="*/ 646 w 864"/>
                <a:gd name="T51" fmla="*/ 816 h 1348"/>
                <a:gd name="T52" fmla="*/ 609 w 864"/>
                <a:gd name="T53" fmla="*/ 818 h 1348"/>
                <a:gd name="T54" fmla="*/ 594 w 864"/>
                <a:gd name="T55" fmla="*/ 818 h 1348"/>
                <a:gd name="T56" fmla="*/ 435 w 864"/>
                <a:gd name="T57" fmla="*/ 1348 h 1348"/>
                <a:gd name="T58" fmla="*/ 274 w 864"/>
                <a:gd name="T59" fmla="*/ 821 h 1348"/>
                <a:gd name="T60" fmla="*/ 192 w 864"/>
                <a:gd name="T61" fmla="*/ 816 h 1348"/>
                <a:gd name="T62" fmla="*/ 127 w 864"/>
                <a:gd name="T63" fmla="*/ 803 h 1348"/>
                <a:gd name="T64" fmla="*/ 78 w 864"/>
                <a:gd name="T65" fmla="*/ 786 h 1348"/>
                <a:gd name="T66" fmla="*/ 41 w 864"/>
                <a:gd name="T67" fmla="*/ 768 h 1348"/>
                <a:gd name="T68" fmla="*/ 17 w 864"/>
                <a:gd name="T69" fmla="*/ 750 h 1348"/>
                <a:gd name="T70" fmla="*/ 4 w 864"/>
                <a:gd name="T71" fmla="*/ 736 h 1348"/>
                <a:gd name="T72" fmla="*/ 0 w 864"/>
                <a:gd name="T73" fmla="*/ 732 h 1348"/>
                <a:gd name="T74" fmla="*/ 4 w 864"/>
                <a:gd name="T75" fmla="*/ 731 h 1348"/>
                <a:gd name="T76" fmla="*/ 15 w 864"/>
                <a:gd name="T77" fmla="*/ 728 h 1348"/>
                <a:gd name="T78" fmla="*/ 32 w 864"/>
                <a:gd name="T79" fmla="*/ 720 h 1348"/>
                <a:gd name="T80" fmla="*/ 49 w 864"/>
                <a:gd name="T81" fmla="*/ 703 h 1348"/>
                <a:gd name="T82" fmla="*/ 69 w 864"/>
                <a:gd name="T83" fmla="*/ 676 h 1348"/>
                <a:gd name="T84" fmla="*/ 87 w 864"/>
                <a:gd name="T85" fmla="*/ 636 h 1348"/>
                <a:gd name="T86" fmla="*/ 102 w 864"/>
                <a:gd name="T87" fmla="*/ 580 h 1348"/>
                <a:gd name="T88" fmla="*/ 111 w 864"/>
                <a:gd name="T89" fmla="*/ 506 h 1348"/>
                <a:gd name="T90" fmla="*/ 113 w 864"/>
                <a:gd name="T91" fmla="*/ 412 h 1348"/>
                <a:gd name="T92" fmla="*/ 115 w 864"/>
                <a:gd name="T93" fmla="*/ 315 h 1348"/>
                <a:gd name="T94" fmla="*/ 128 w 864"/>
                <a:gd name="T95" fmla="*/ 236 h 1348"/>
                <a:gd name="T96" fmla="*/ 148 w 864"/>
                <a:gd name="T97" fmla="*/ 172 h 1348"/>
                <a:gd name="T98" fmla="*/ 173 w 864"/>
                <a:gd name="T99" fmla="*/ 123 h 1348"/>
                <a:gd name="T100" fmla="*/ 201 w 864"/>
                <a:gd name="T101" fmla="*/ 87 h 1348"/>
                <a:gd name="T102" fmla="*/ 231 w 864"/>
                <a:gd name="T103" fmla="*/ 59 h 1348"/>
                <a:gd name="T104" fmla="*/ 260 w 864"/>
                <a:gd name="T105" fmla="*/ 41 h 1348"/>
                <a:gd name="T106" fmla="*/ 286 w 864"/>
                <a:gd name="T107" fmla="*/ 28 h 1348"/>
                <a:gd name="T108" fmla="*/ 307 w 864"/>
                <a:gd name="T109" fmla="*/ 20 h 1348"/>
                <a:gd name="T110" fmla="*/ 371 w 864"/>
                <a:gd name="T111" fmla="*/ 2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4" h="1348">
                  <a:moveTo>
                    <a:pt x="398" y="0"/>
                  </a:moveTo>
                  <a:lnTo>
                    <a:pt x="425" y="0"/>
                  </a:lnTo>
                  <a:lnTo>
                    <a:pt x="448" y="3"/>
                  </a:lnTo>
                  <a:lnTo>
                    <a:pt x="469" y="8"/>
                  </a:lnTo>
                  <a:lnTo>
                    <a:pt x="486" y="14"/>
                  </a:lnTo>
                  <a:lnTo>
                    <a:pt x="503" y="22"/>
                  </a:lnTo>
                  <a:lnTo>
                    <a:pt x="517" y="30"/>
                  </a:lnTo>
                  <a:lnTo>
                    <a:pt x="527" y="37"/>
                  </a:lnTo>
                  <a:lnTo>
                    <a:pt x="536" y="45"/>
                  </a:lnTo>
                  <a:lnTo>
                    <a:pt x="542" y="50"/>
                  </a:lnTo>
                  <a:lnTo>
                    <a:pt x="546" y="54"/>
                  </a:lnTo>
                  <a:lnTo>
                    <a:pt x="547" y="55"/>
                  </a:lnTo>
                  <a:lnTo>
                    <a:pt x="580" y="54"/>
                  </a:lnTo>
                  <a:lnTo>
                    <a:pt x="610" y="58"/>
                  </a:lnTo>
                  <a:lnTo>
                    <a:pt x="637" y="68"/>
                  </a:lnTo>
                  <a:lnTo>
                    <a:pt x="661" y="80"/>
                  </a:lnTo>
                  <a:lnTo>
                    <a:pt x="683" y="97"/>
                  </a:lnTo>
                  <a:lnTo>
                    <a:pt x="701" y="118"/>
                  </a:lnTo>
                  <a:lnTo>
                    <a:pt x="718" y="142"/>
                  </a:lnTo>
                  <a:lnTo>
                    <a:pt x="732" y="169"/>
                  </a:lnTo>
                  <a:lnTo>
                    <a:pt x="743" y="200"/>
                  </a:lnTo>
                  <a:lnTo>
                    <a:pt x="751" y="233"/>
                  </a:lnTo>
                  <a:lnTo>
                    <a:pt x="758" y="268"/>
                  </a:lnTo>
                  <a:lnTo>
                    <a:pt x="763" y="305"/>
                  </a:lnTo>
                  <a:lnTo>
                    <a:pt x="765" y="344"/>
                  </a:lnTo>
                  <a:lnTo>
                    <a:pt x="765" y="385"/>
                  </a:lnTo>
                  <a:lnTo>
                    <a:pt x="764" y="427"/>
                  </a:lnTo>
                  <a:lnTo>
                    <a:pt x="760" y="469"/>
                  </a:lnTo>
                  <a:lnTo>
                    <a:pt x="758" y="510"/>
                  </a:lnTo>
                  <a:lnTo>
                    <a:pt x="758" y="547"/>
                  </a:lnTo>
                  <a:lnTo>
                    <a:pt x="761" y="579"/>
                  </a:lnTo>
                  <a:lnTo>
                    <a:pt x="767" y="608"/>
                  </a:lnTo>
                  <a:lnTo>
                    <a:pt x="775" y="633"/>
                  </a:lnTo>
                  <a:lnTo>
                    <a:pt x="783" y="655"/>
                  </a:lnTo>
                  <a:lnTo>
                    <a:pt x="793" y="672"/>
                  </a:lnTo>
                  <a:lnTo>
                    <a:pt x="804" y="688"/>
                  </a:lnTo>
                  <a:lnTo>
                    <a:pt x="814" y="701"/>
                  </a:lnTo>
                  <a:lnTo>
                    <a:pt x="825" y="711"/>
                  </a:lnTo>
                  <a:lnTo>
                    <a:pt x="835" y="720"/>
                  </a:lnTo>
                  <a:lnTo>
                    <a:pt x="845" y="726"/>
                  </a:lnTo>
                  <a:lnTo>
                    <a:pt x="852" y="730"/>
                  </a:lnTo>
                  <a:lnTo>
                    <a:pt x="858" y="733"/>
                  </a:lnTo>
                  <a:lnTo>
                    <a:pt x="863" y="734"/>
                  </a:lnTo>
                  <a:lnTo>
                    <a:pt x="864" y="734"/>
                  </a:lnTo>
                  <a:lnTo>
                    <a:pt x="841" y="755"/>
                  </a:lnTo>
                  <a:lnTo>
                    <a:pt x="814" y="772"/>
                  </a:lnTo>
                  <a:lnTo>
                    <a:pt x="785" y="785"/>
                  </a:lnTo>
                  <a:lnTo>
                    <a:pt x="756" y="796"/>
                  </a:lnTo>
                  <a:lnTo>
                    <a:pt x="726" y="803"/>
                  </a:lnTo>
                  <a:lnTo>
                    <a:pt x="697" y="810"/>
                  </a:lnTo>
                  <a:lnTo>
                    <a:pt x="670" y="814"/>
                  </a:lnTo>
                  <a:lnTo>
                    <a:pt x="646" y="816"/>
                  </a:lnTo>
                  <a:lnTo>
                    <a:pt x="625" y="817"/>
                  </a:lnTo>
                  <a:lnTo>
                    <a:pt x="609" y="818"/>
                  </a:lnTo>
                  <a:lnTo>
                    <a:pt x="598" y="818"/>
                  </a:lnTo>
                  <a:lnTo>
                    <a:pt x="594" y="818"/>
                  </a:lnTo>
                  <a:lnTo>
                    <a:pt x="594" y="882"/>
                  </a:lnTo>
                  <a:lnTo>
                    <a:pt x="435" y="1348"/>
                  </a:lnTo>
                  <a:lnTo>
                    <a:pt x="274" y="881"/>
                  </a:lnTo>
                  <a:lnTo>
                    <a:pt x="274" y="821"/>
                  </a:lnTo>
                  <a:lnTo>
                    <a:pt x="231" y="820"/>
                  </a:lnTo>
                  <a:lnTo>
                    <a:pt x="192" y="816"/>
                  </a:lnTo>
                  <a:lnTo>
                    <a:pt x="157" y="811"/>
                  </a:lnTo>
                  <a:lnTo>
                    <a:pt x="127" y="803"/>
                  </a:lnTo>
                  <a:lnTo>
                    <a:pt x="101" y="795"/>
                  </a:lnTo>
                  <a:lnTo>
                    <a:pt x="78" y="786"/>
                  </a:lnTo>
                  <a:lnTo>
                    <a:pt x="58" y="777"/>
                  </a:lnTo>
                  <a:lnTo>
                    <a:pt x="41" y="768"/>
                  </a:lnTo>
                  <a:lnTo>
                    <a:pt x="27" y="758"/>
                  </a:lnTo>
                  <a:lnTo>
                    <a:pt x="17" y="750"/>
                  </a:lnTo>
                  <a:lnTo>
                    <a:pt x="10" y="743"/>
                  </a:lnTo>
                  <a:lnTo>
                    <a:pt x="4" y="736"/>
                  </a:lnTo>
                  <a:lnTo>
                    <a:pt x="1" y="733"/>
                  </a:lnTo>
                  <a:lnTo>
                    <a:pt x="0" y="732"/>
                  </a:lnTo>
                  <a:lnTo>
                    <a:pt x="1" y="732"/>
                  </a:lnTo>
                  <a:lnTo>
                    <a:pt x="4" y="731"/>
                  </a:lnTo>
                  <a:lnTo>
                    <a:pt x="9" y="730"/>
                  </a:lnTo>
                  <a:lnTo>
                    <a:pt x="15" y="728"/>
                  </a:lnTo>
                  <a:lnTo>
                    <a:pt x="22" y="725"/>
                  </a:lnTo>
                  <a:lnTo>
                    <a:pt x="32" y="720"/>
                  </a:lnTo>
                  <a:lnTo>
                    <a:pt x="40" y="712"/>
                  </a:lnTo>
                  <a:lnTo>
                    <a:pt x="49" y="703"/>
                  </a:lnTo>
                  <a:lnTo>
                    <a:pt x="60" y="691"/>
                  </a:lnTo>
                  <a:lnTo>
                    <a:pt x="69" y="676"/>
                  </a:lnTo>
                  <a:lnTo>
                    <a:pt x="79" y="658"/>
                  </a:lnTo>
                  <a:lnTo>
                    <a:pt x="87" y="636"/>
                  </a:lnTo>
                  <a:lnTo>
                    <a:pt x="95" y="610"/>
                  </a:lnTo>
                  <a:lnTo>
                    <a:pt x="102" y="580"/>
                  </a:lnTo>
                  <a:lnTo>
                    <a:pt x="107" y="546"/>
                  </a:lnTo>
                  <a:lnTo>
                    <a:pt x="111" y="506"/>
                  </a:lnTo>
                  <a:lnTo>
                    <a:pt x="113" y="462"/>
                  </a:lnTo>
                  <a:lnTo>
                    <a:pt x="113" y="412"/>
                  </a:lnTo>
                  <a:lnTo>
                    <a:pt x="113" y="361"/>
                  </a:lnTo>
                  <a:lnTo>
                    <a:pt x="115" y="315"/>
                  </a:lnTo>
                  <a:lnTo>
                    <a:pt x="121" y="273"/>
                  </a:lnTo>
                  <a:lnTo>
                    <a:pt x="128" y="236"/>
                  </a:lnTo>
                  <a:lnTo>
                    <a:pt x="137" y="203"/>
                  </a:lnTo>
                  <a:lnTo>
                    <a:pt x="148" y="172"/>
                  </a:lnTo>
                  <a:lnTo>
                    <a:pt x="159" y="146"/>
                  </a:lnTo>
                  <a:lnTo>
                    <a:pt x="173" y="123"/>
                  </a:lnTo>
                  <a:lnTo>
                    <a:pt x="187" y="103"/>
                  </a:lnTo>
                  <a:lnTo>
                    <a:pt x="201" y="87"/>
                  </a:lnTo>
                  <a:lnTo>
                    <a:pt x="216" y="72"/>
                  </a:lnTo>
                  <a:lnTo>
                    <a:pt x="231" y="59"/>
                  </a:lnTo>
                  <a:lnTo>
                    <a:pt x="245" y="49"/>
                  </a:lnTo>
                  <a:lnTo>
                    <a:pt x="260" y="41"/>
                  </a:lnTo>
                  <a:lnTo>
                    <a:pt x="274" y="33"/>
                  </a:lnTo>
                  <a:lnTo>
                    <a:pt x="286" y="28"/>
                  </a:lnTo>
                  <a:lnTo>
                    <a:pt x="298" y="24"/>
                  </a:lnTo>
                  <a:lnTo>
                    <a:pt x="307" y="20"/>
                  </a:lnTo>
                  <a:lnTo>
                    <a:pt x="341" y="9"/>
                  </a:lnTo>
                  <a:lnTo>
                    <a:pt x="371" y="2"/>
                  </a:lnTo>
                  <a:lnTo>
                    <a:pt x="3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8" name="Freeform 36"/>
            <p:cNvSpPr>
              <a:spLocks/>
            </p:cNvSpPr>
            <p:nvPr/>
          </p:nvSpPr>
          <p:spPr bwMode="auto">
            <a:xfrm>
              <a:off x="2584" y="436"/>
              <a:ext cx="91" cy="35"/>
            </a:xfrm>
            <a:custGeom>
              <a:avLst/>
              <a:gdLst>
                <a:gd name="T0" fmla="*/ 370 w 1183"/>
                <a:gd name="T1" fmla="*/ 0 h 454"/>
                <a:gd name="T2" fmla="*/ 305 w 1183"/>
                <a:gd name="T3" fmla="*/ 187 h 454"/>
                <a:gd name="T4" fmla="*/ 394 w 1183"/>
                <a:gd name="T5" fmla="*/ 181 h 454"/>
                <a:gd name="T6" fmla="*/ 591 w 1183"/>
                <a:gd name="T7" fmla="*/ 421 h 454"/>
                <a:gd name="T8" fmla="*/ 788 w 1183"/>
                <a:gd name="T9" fmla="*/ 181 h 454"/>
                <a:gd name="T10" fmla="*/ 877 w 1183"/>
                <a:gd name="T11" fmla="*/ 187 h 454"/>
                <a:gd name="T12" fmla="*/ 813 w 1183"/>
                <a:gd name="T13" fmla="*/ 0 h 454"/>
                <a:gd name="T14" fmla="*/ 848 w 1183"/>
                <a:gd name="T15" fmla="*/ 17 h 454"/>
                <a:gd name="T16" fmla="*/ 1049 w 1183"/>
                <a:gd name="T17" fmla="*/ 117 h 454"/>
                <a:gd name="T18" fmla="*/ 1074 w 1183"/>
                <a:gd name="T19" fmla="*/ 132 h 454"/>
                <a:gd name="T20" fmla="*/ 1096 w 1183"/>
                <a:gd name="T21" fmla="*/ 150 h 454"/>
                <a:gd name="T22" fmla="*/ 1115 w 1183"/>
                <a:gd name="T23" fmla="*/ 172 h 454"/>
                <a:gd name="T24" fmla="*/ 1131 w 1183"/>
                <a:gd name="T25" fmla="*/ 196 h 454"/>
                <a:gd name="T26" fmla="*/ 1142 w 1183"/>
                <a:gd name="T27" fmla="*/ 222 h 454"/>
                <a:gd name="T28" fmla="*/ 1150 w 1183"/>
                <a:gd name="T29" fmla="*/ 251 h 454"/>
                <a:gd name="T30" fmla="*/ 1183 w 1183"/>
                <a:gd name="T31" fmla="*/ 429 h 454"/>
                <a:gd name="T32" fmla="*/ 1182 w 1183"/>
                <a:gd name="T33" fmla="*/ 438 h 454"/>
                <a:gd name="T34" fmla="*/ 1178 w 1183"/>
                <a:gd name="T35" fmla="*/ 446 h 454"/>
                <a:gd name="T36" fmla="*/ 1170 w 1183"/>
                <a:gd name="T37" fmla="*/ 452 h 454"/>
                <a:gd name="T38" fmla="*/ 1162 w 1183"/>
                <a:gd name="T39" fmla="*/ 454 h 454"/>
                <a:gd name="T40" fmla="*/ 22 w 1183"/>
                <a:gd name="T41" fmla="*/ 454 h 454"/>
                <a:gd name="T42" fmla="*/ 13 w 1183"/>
                <a:gd name="T43" fmla="*/ 452 h 454"/>
                <a:gd name="T44" fmla="*/ 5 w 1183"/>
                <a:gd name="T45" fmla="*/ 446 h 454"/>
                <a:gd name="T46" fmla="*/ 1 w 1183"/>
                <a:gd name="T47" fmla="*/ 438 h 454"/>
                <a:gd name="T48" fmla="*/ 0 w 1183"/>
                <a:gd name="T49" fmla="*/ 429 h 454"/>
                <a:gd name="T50" fmla="*/ 32 w 1183"/>
                <a:gd name="T51" fmla="*/ 251 h 454"/>
                <a:gd name="T52" fmla="*/ 40 w 1183"/>
                <a:gd name="T53" fmla="*/ 222 h 454"/>
                <a:gd name="T54" fmla="*/ 51 w 1183"/>
                <a:gd name="T55" fmla="*/ 196 h 454"/>
                <a:gd name="T56" fmla="*/ 66 w 1183"/>
                <a:gd name="T57" fmla="*/ 172 h 454"/>
                <a:gd name="T58" fmla="*/ 85 w 1183"/>
                <a:gd name="T59" fmla="*/ 150 h 454"/>
                <a:gd name="T60" fmla="*/ 108 w 1183"/>
                <a:gd name="T61" fmla="*/ 132 h 454"/>
                <a:gd name="T62" fmla="*/ 133 w 1183"/>
                <a:gd name="T63" fmla="*/ 117 h 454"/>
                <a:gd name="T64" fmla="*/ 330 w 1183"/>
                <a:gd name="T65" fmla="*/ 19 h 454"/>
                <a:gd name="T66" fmla="*/ 370 w 1183"/>
                <a:gd name="T67"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3" h="454">
                  <a:moveTo>
                    <a:pt x="370" y="0"/>
                  </a:moveTo>
                  <a:lnTo>
                    <a:pt x="305" y="187"/>
                  </a:lnTo>
                  <a:lnTo>
                    <a:pt x="394" y="181"/>
                  </a:lnTo>
                  <a:lnTo>
                    <a:pt x="591" y="421"/>
                  </a:lnTo>
                  <a:lnTo>
                    <a:pt x="788" y="181"/>
                  </a:lnTo>
                  <a:lnTo>
                    <a:pt x="877" y="187"/>
                  </a:lnTo>
                  <a:lnTo>
                    <a:pt x="813" y="0"/>
                  </a:lnTo>
                  <a:lnTo>
                    <a:pt x="848" y="17"/>
                  </a:lnTo>
                  <a:lnTo>
                    <a:pt x="1049" y="117"/>
                  </a:lnTo>
                  <a:lnTo>
                    <a:pt x="1074" y="132"/>
                  </a:lnTo>
                  <a:lnTo>
                    <a:pt x="1096" y="150"/>
                  </a:lnTo>
                  <a:lnTo>
                    <a:pt x="1115" y="172"/>
                  </a:lnTo>
                  <a:lnTo>
                    <a:pt x="1131" y="196"/>
                  </a:lnTo>
                  <a:lnTo>
                    <a:pt x="1142" y="222"/>
                  </a:lnTo>
                  <a:lnTo>
                    <a:pt x="1150" y="251"/>
                  </a:lnTo>
                  <a:lnTo>
                    <a:pt x="1183" y="429"/>
                  </a:lnTo>
                  <a:lnTo>
                    <a:pt x="1182" y="438"/>
                  </a:lnTo>
                  <a:lnTo>
                    <a:pt x="1178" y="446"/>
                  </a:lnTo>
                  <a:lnTo>
                    <a:pt x="1170" y="452"/>
                  </a:lnTo>
                  <a:lnTo>
                    <a:pt x="1162" y="454"/>
                  </a:lnTo>
                  <a:lnTo>
                    <a:pt x="22" y="454"/>
                  </a:lnTo>
                  <a:lnTo>
                    <a:pt x="13" y="452"/>
                  </a:lnTo>
                  <a:lnTo>
                    <a:pt x="5" y="446"/>
                  </a:lnTo>
                  <a:lnTo>
                    <a:pt x="1" y="438"/>
                  </a:lnTo>
                  <a:lnTo>
                    <a:pt x="0" y="429"/>
                  </a:lnTo>
                  <a:lnTo>
                    <a:pt x="32" y="251"/>
                  </a:lnTo>
                  <a:lnTo>
                    <a:pt x="40" y="222"/>
                  </a:lnTo>
                  <a:lnTo>
                    <a:pt x="51" y="196"/>
                  </a:lnTo>
                  <a:lnTo>
                    <a:pt x="66" y="172"/>
                  </a:lnTo>
                  <a:lnTo>
                    <a:pt x="85" y="150"/>
                  </a:lnTo>
                  <a:lnTo>
                    <a:pt x="108" y="132"/>
                  </a:lnTo>
                  <a:lnTo>
                    <a:pt x="133" y="117"/>
                  </a:lnTo>
                  <a:lnTo>
                    <a:pt x="330" y="19"/>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45" name="Group 176"/>
          <p:cNvGrpSpPr>
            <a:grpSpLocks noChangeAspect="1"/>
          </p:cNvGrpSpPr>
          <p:nvPr/>
        </p:nvGrpSpPr>
        <p:grpSpPr bwMode="auto">
          <a:xfrm>
            <a:off x="5809045" y="430700"/>
            <a:ext cx="211766" cy="201938"/>
            <a:chOff x="3532" y="242"/>
            <a:chExt cx="237" cy="226"/>
          </a:xfrm>
          <a:solidFill>
            <a:schemeClr val="tx1">
              <a:lumMod val="65000"/>
              <a:lumOff val="35000"/>
            </a:schemeClr>
          </a:solidFill>
        </p:grpSpPr>
        <p:sp>
          <p:nvSpPr>
            <p:cNvPr id="348" name="Freeform 178"/>
            <p:cNvSpPr>
              <a:spLocks/>
            </p:cNvSpPr>
            <p:nvPr/>
          </p:nvSpPr>
          <p:spPr bwMode="auto">
            <a:xfrm>
              <a:off x="3532" y="242"/>
              <a:ext cx="237" cy="159"/>
            </a:xfrm>
            <a:custGeom>
              <a:avLst/>
              <a:gdLst>
                <a:gd name="T0" fmla="*/ 2252 w 3318"/>
                <a:gd name="T1" fmla="*/ 78 h 2221"/>
                <a:gd name="T2" fmla="*/ 2601 w 3318"/>
                <a:gd name="T3" fmla="*/ 344 h 2221"/>
                <a:gd name="T4" fmla="*/ 2797 w 3318"/>
                <a:gd name="T5" fmla="*/ 745 h 2221"/>
                <a:gd name="T6" fmla="*/ 3030 w 3318"/>
                <a:gd name="T7" fmla="*/ 999 h 2221"/>
                <a:gd name="T8" fmla="*/ 3253 w 3318"/>
                <a:gd name="T9" fmla="*/ 1265 h 2221"/>
                <a:gd name="T10" fmla="*/ 3315 w 3318"/>
                <a:gd name="T11" fmla="*/ 1618 h 2221"/>
                <a:gd name="T12" fmla="*/ 3182 w 3318"/>
                <a:gd name="T13" fmla="*/ 1957 h 2221"/>
                <a:gd name="T14" fmla="*/ 2898 w 3318"/>
                <a:gd name="T15" fmla="*/ 2175 h 2221"/>
                <a:gd name="T16" fmla="*/ 2416 w 3318"/>
                <a:gd name="T17" fmla="*/ 2218 h 2221"/>
                <a:gd name="T18" fmla="*/ 2389 w 3318"/>
                <a:gd name="T19" fmla="*/ 2133 h 2221"/>
                <a:gd name="T20" fmla="*/ 2765 w 3318"/>
                <a:gd name="T21" fmla="*/ 2099 h 2221"/>
                <a:gd name="T22" fmla="*/ 3045 w 3318"/>
                <a:gd name="T23" fmla="*/ 1947 h 2221"/>
                <a:gd name="T24" fmla="*/ 3196 w 3318"/>
                <a:gd name="T25" fmla="*/ 1665 h 2221"/>
                <a:gd name="T26" fmla="*/ 3163 w 3318"/>
                <a:gd name="T27" fmla="*/ 1335 h 2221"/>
                <a:gd name="T28" fmla="*/ 2958 w 3318"/>
                <a:gd name="T29" fmla="*/ 1084 h 2221"/>
                <a:gd name="T30" fmla="*/ 2740 w 3318"/>
                <a:gd name="T31" fmla="*/ 997 h 2221"/>
                <a:gd name="T32" fmla="*/ 2596 w 3318"/>
                <a:gd name="T33" fmla="*/ 991 h 2221"/>
                <a:gd name="T34" fmla="*/ 2472 w 3318"/>
                <a:gd name="T35" fmla="*/ 998 h 2221"/>
                <a:gd name="T36" fmla="*/ 2439 w 3318"/>
                <a:gd name="T37" fmla="*/ 919 h 2221"/>
                <a:gd name="T38" fmla="*/ 2626 w 3318"/>
                <a:gd name="T39" fmla="*/ 880 h 2221"/>
                <a:gd name="T40" fmla="*/ 2636 w 3318"/>
                <a:gd name="T41" fmla="*/ 611 h 2221"/>
                <a:gd name="T42" fmla="*/ 2391 w 3318"/>
                <a:gd name="T43" fmla="*/ 291 h 2221"/>
                <a:gd name="T44" fmla="*/ 2025 w 3318"/>
                <a:gd name="T45" fmla="*/ 123 h 2221"/>
                <a:gd name="T46" fmla="*/ 1629 w 3318"/>
                <a:gd name="T47" fmla="*/ 154 h 2221"/>
                <a:gd name="T48" fmla="*/ 1293 w 3318"/>
                <a:gd name="T49" fmla="*/ 354 h 2221"/>
                <a:gd name="T50" fmla="*/ 1334 w 3318"/>
                <a:gd name="T51" fmla="*/ 619 h 2221"/>
                <a:gd name="T52" fmla="*/ 1371 w 3318"/>
                <a:gd name="T53" fmla="*/ 865 h 2221"/>
                <a:gd name="T54" fmla="*/ 1283 w 3318"/>
                <a:gd name="T55" fmla="*/ 865 h 2221"/>
                <a:gd name="T56" fmla="*/ 1233 w 3318"/>
                <a:gd name="T57" fmla="*/ 664 h 2221"/>
                <a:gd name="T58" fmla="*/ 1076 w 3318"/>
                <a:gd name="T59" fmla="*/ 495 h 2221"/>
                <a:gd name="T60" fmla="*/ 992 w 3318"/>
                <a:gd name="T61" fmla="*/ 460 h 2221"/>
                <a:gd name="T62" fmla="*/ 885 w 3318"/>
                <a:gd name="T63" fmla="*/ 444 h 2221"/>
                <a:gd name="T64" fmla="*/ 627 w 3318"/>
                <a:gd name="T65" fmla="*/ 542 h 2221"/>
                <a:gd name="T66" fmla="*/ 501 w 3318"/>
                <a:gd name="T67" fmla="*/ 785 h 2221"/>
                <a:gd name="T68" fmla="*/ 498 w 3318"/>
                <a:gd name="T69" fmla="*/ 889 h 2221"/>
                <a:gd name="T70" fmla="*/ 295 w 3318"/>
                <a:gd name="T71" fmla="*/ 1065 h 2221"/>
                <a:gd name="T72" fmla="*/ 134 w 3318"/>
                <a:gd name="T73" fmla="*/ 1349 h 2221"/>
                <a:gd name="T74" fmla="*/ 138 w 3318"/>
                <a:gd name="T75" fmla="*/ 1687 h 2221"/>
                <a:gd name="T76" fmla="*/ 329 w 3318"/>
                <a:gd name="T77" fmla="*/ 1972 h 2221"/>
                <a:gd name="T78" fmla="*/ 650 w 3318"/>
                <a:gd name="T79" fmla="*/ 2107 h 2221"/>
                <a:gd name="T80" fmla="*/ 1048 w 3318"/>
                <a:gd name="T81" fmla="*/ 2148 h 2221"/>
                <a:gd name="T82" fmla="*/ 995 w 3318"/>
                <a:gd name="T83" fmla="*/ 2221 h 2221"/>
                <a:gd name="T84" fmla="*/ 406 w 3318"/>
                <a:gd name="T85" fmla="*/ 2153 h 2221"/>
                <a:gd name="T86" fmla="*/ 130 w 3318"/>
                <a:gd name="T87" fmla="*/ 1919 h 2221"/>
                <a:gd name="T88" fmla="*/ 3 w 3318"/>
                <a:gd name="T89" fmla="*/ 1573 h 2221"/>
                <a:gd name="T90" fmla="*/ 65 w 3318"/>
                <a:gd name="T91" fmla="*/ 1211 h 2221"/>
                <a:gd name="T92" fmla="*/ 288 w 3318"/>
                <a:gd name="T93" fmla="*/ 922 h 2221"/>
                <a:gd name="T94" fmla="*/ 412 w 3318"/>
                <a:gd name="T95" fmla="*/ 676 h 2221"/>
                <a:gd name="T96" fmla="*/ 591 w 3318"/>
                <a:gd name="T97" fmla="*/ 430 h 2221"/>
                <a:gd name="T98" fmla="*/ 885 w 3318"/>
                <a:gd name="T99" fmla="*/ 333 h 2221"/>
                <a:gd name="T100" fmla="*/ 1048 w 3318"/>
                <a:gd name="T101" fmla="*/ 362 h 2221"/>
                <a:gd name="T102" fmla="*/ 1205 w 3318"/>
                <a:gd name="T103" fmla="*/ 285 h 2221"/>
                <a:gd name="T104" fmla="*/ 1548 w 3318"/>
                <a:gd name="T105" fmla="*/ 63 h 2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18" h="2221">
                  <a:moveTo>
                    <a:pt x="1885" y="0"/>
                  </a:moveTo>
                  <a:lnTo>
                    <a:pt x="1962" y="3"/>
                  </a:lnTo>
                  <a:lnTo>
                    <a:pt x="2038" y="13"/>
                  </a:lnTo>
                  <a:lnTo>
                    <a:pt x="2111" y="29"/>
                  </a:lnTo>
                  <a:lnTo>
                    <a:pt x="2183" y="51"/>
                  </a:lnTo>
                  <a:lnTo>
                    <a:pt x="2252" y="78"/>
                  </a:lnTo>
                  <a:lnTo>
                    <a:pt x="2319" y="110"/>
                  </a:lnTo>
                  <a:lnTo>
                    <a:pt x="2382" y="148"/>
                  </a:lnTo>
                  <a:lnTo>
                    <a:pt x="2442" y="190"/>
                  </a:lnTo>
                  <a:lnTo>
                    <a:pt x="2500" y="238"/>
                  </a:lnTo>
                  <a:lnTo>
                    <a:pt x="2553" y="288"/>
                  </a:lnTo>
                  <a:lnTo>
                    <a:pt x="2601" y="344"/>
                  </a:lnTo>
                  <a:lnTo>
                    <a:pt x="2646" y="403"/>
                  </a:lnTo>
                  <a:lnTo>
                    <a:pt x="2687" y="466"/>
                  </a:lnTo>
                  <a:lnTo>
                    <a:pt x="2722" y="531"/>
                  </a:lnTo>
                  <a:lnTo>
                    <a:pt x="2753" y="600"/>
                  </a:lnTo>
                  <a:lnTo>
                    <a:pt x="2778" y="672"/>
                  </a:lnTo>
                  <a:lnTo>
                    <a:pt x="2797" y="745"/>
                  </a:lnTo>
                  <a:lnTo>
                    <a:pt x="2811" y="821"/>
                  </a:lnTo>
                  <a:lnTo>
                    <a:pt x="2819" y="900"/>
                  </a:lnTo>
                  <a:lnTo>
                    <a:pt x="2876" y="917"/>
                  </a:lnTo>
                  <a:lnTo>
                    <a:pt x="2930" y="940"/>
                  </a:lnTo>
                  <a:lnTo>
                    <a:pt x="2981" y="967"/>
                  </a:lnTo>
                  <a:lnTo>
                    <a:pt x="3030" y="999"/>
                  </a:lnTo>
                  <a:lnTo>
                    <a:pt x="3076" y="1035"/>
                  </a:lnTo>
                  <a:lnTo>
                    <a:pt x="3119" y="1074"/>
                  </a:lnTo>
                  <a:lnTo>
                    <a:pt x="3158" y="1118"/>
                  </a:lnTo>
                  <a:lnTo>
                    <a:pt x="3193" y="1164"/>
                  </a:lnTo>
                  <a:lnTo>
                    <a:pt x="3225" y="1214"/>
                  </a:lnTo>
                  <a:lnTo>
                    <a:pt x="3253" y="1265"/>
                  </a:lnTo>
                  <a:lnTo>
                    <a:pt x="3276" y="1320"/>
                  </a:lnTo>
                  <a:lnTo>
                    <a:pt x="3294" y="1375"/>
                  </a:lnTo>
                  <a:lnTo>
                    <a:pt x="3307" y="1434"/>
                  </a:lnTo>
                  <a:lnTo>
                    <a:pt x="3315" y="1493"/>
                  </a:lnTo>
                  <a:lnTo>
                    <a:pt x="3318" y="1553"/>
                  </a:lnTo>
                  <a:lnTo>
                    <a:pt x="3315" y="1618"/>
                  </a:lnTo>
                  <a:lnTo>
                    <a:pt x="3306" y="1680"/>
                  </a:lnTo>
                  <a:lnTo>
                    <a:pt x="3292" y="1741"/>
                  </a:lnTo>
                  <a:lnTo>
                    <a:pt x="3272" y="1799"/>
                  </a:lnTo>
                  <a:lnTo>
                    <a:pt x="3247" y="1855"/>
                  </a:lnTo>
                  <a:lnTo>
                    <a:pt x="3216" y="1907"/>
                  </a:lnTo>
                  <a:lnTo>
                    <a:pt x="3182" y="1957"/>
                  </a:lnTo>
                  <a:lnTo>
                    <a:pt x="3144" y="2003"/>
                  </a:lnTo>
                  <a:lnTo>
                    <a:pt x="3101" y="2047"/>
                  </a:lnTo>
                  <a:lnTo>
                    <a:pt x="3056" y="2085"/>
                  </a:lnTo>
                  <a:lnTo>
                    <a:pt x="3005" y="2119"/>
                  </a:lnTo>
                  <a:lnTo>
                    <a:pt x="2953" y="2150"/>
                  </a:lnTo>
                  <a:lnTo>
                    <a:pt x="2898" y="2175"/>
                  </a:lnTo>
                  <a:lnTo>
                    <a:pt x="2839" y="2194"/>
                  </a:lnTo>
                  <a:lnTo>
                    <a:pt x="2779" y="2209"/>
                  </a:lnTo>
                  <a:lnTo>
                    <a:pt x="2717" y="2218"/>
                  </a:lnTo>
                  <a:lnTo>
                    <a:pt x="2653" y="2221"/>
                  </a:lnTo>
                  <a:lnTo>
                    <a:pt x="2433" y="2221"/>
                  </a:lnTo>
                  <a:lnTo>
                    <a:pt x="2416" y="2218"/>
                  </a:lnTo>
                  <a:lnTo>
                    <a:pt x="2400" y="2210"/>
                  </a:lnTo>
                  <a:lnTo>
                    <a:pt x="2389" y="2198"/>
                  </a:lnTo>
                  <a:lnTo>
                    <a:pt x="2381" y="2183"/>
                  </a:lnTo>
                  <a:lnTo>
                    <a:pt x="2378" y="2166"/>
                  </a:lnTo>
                  <a:lnTo>
                    <a:pt x="2381" y="2148"/>
                  </a:lnTo>
                  <a:lnTo>
                    <a:pt x="2389" y="2133"/>
                  </a:lnTo>
                  <a:lnTo>
                    <a:pt x="2400" y="2120"/>
                  </a:lnTo>
                  <a:lnTo>
                    <a:pt x="2416" y="2113"/>
                  </a:lnTo>
                  <a:lnTo>
                    <a:pt x="2433" y="2110"/>
                  </a:lnTo>
                  <a:lnTo>
                    <a:pt x="2653" y="2110"/>
                  </a:lnTo>
                  <a:lnTo>
                    <a:pt x="2710" y="2107"/>
                  </a:lnTo>
                  <a:lnTo>
                    <a:pt x="2765" y="2099"/>
                  </a:lnTo>
                  <a:lnTo>
                    <a:pt x="2817" y="2085"/>
                  </a:lnTo>
                  <a:lnTo>
                    <a:pt x="2869" y="2066"/>
                  </a:lnTo>
                  <a:lnTo>
                    <a:pt x="2917" y="2043"/>
                  </a:lnTo>
                  <a:lnTo>
                    <a:pt x="2963" y="2014"/>
                  </a:lnTo>
                  <a:lnTo>
                    <a:pt x="3005" y="1983"/>
                  </a:lnTo>
                  <a:lnTo>
                    <a:pt x="3045" y="1947"/>
                  </a:lnTo>
                  <a:lnTo>
                    <a:pt x="3081" y="1907"/>
                  </a:lnTo>
                  <a:lnTo>
                    <a:pt x="3113" y="1864"/>
                  </a:lnTo>
                  <a:lnTo>
                    <a:pt x="3140" y="1819"/>
                  </a:lnTo>
                  <a:lnTo>
                    <a:pt x="3163" y="1770"/>
                  </a:lnTo>
                  <a:lnTo>
                    <a:pt x="3182" y="1719"/>
                  </a:lnTo>
                  <a:lnTo>
                    <a:pt x="3196" y="1665"/>
                  </a:lnTo>
                  <a:lnTo>
                    <a:pt x="3204" y="1611"/>
                  </a:lnTo>
                  <a:lnTo>
                    <a:pt x="3207" y="1553"/>
                  </a:lnTo>
                  <a:lnTo>
                    <a:pt x="3204" y="1496"/>
                  </a:lnTo>
                  <a:lnTo>
                    <a:pt x="3195" y="1441"/>
                  </a:lnTo>
                  <a:lnTo>
                    <a:pt x="3182" y="1387"/>
                  </a:lnTo>
                  <a:lnTo>
                    <a:pt x="3163" y="1335"/>
                  </a:lnTo>
                  <a:lnTo>
                    <a:pt x="3139" y="1285"/>
                  </a:lnTo>
                  <a:lnTo>
                    <a:pt x="3111" y="1238"/>
                  </a:lnTo>
                  <a:lnTo>
                    <a:pt x="3078" y="1195"/>
                  </a:lnTo>
                  <a:lnTo>
                    <a:pt x="3042" y="1153"/>
                  </a:lnTo>
                  <a:lnTo>
                    <a:pt x="3001" y="1117"/>
                  </a:lnTo>
                  <a:lnTo>
                    <a:pt x="2958" y="1084"/>
                  </a:lnTo>
                  <a:lnTo>
                    <a:pt x="2912" y="1055"/>
                  </a:lnTo>
                  <a:lnTo>
                    <a:pt x="2862" y="1031"/>
                  </a:lnTo>
                  <a:lnTo>
                    <a:pt x="2810" y="1012"/>
                  </a:lnTo>
                  <a:lnTo>
                    <a:pt x="2756" y="999"/>
                  </a:lnTo>
                  <a:lnTo>
                    <a:pt x="2751" y="999"/>
                  </a:lnTo>
                  <a:lnTo>
                    <a:pt x="2740" y="997"/>
                  </a:lnTo>
                  <a:lnTo>
                    <a:pt x="2725" y="996"/>
                  </a:lnTo>
                  <a:lnTo>
                    <a:pt x="2706" y="994"/>
                  </a:lnTo>
                  <a:lnTo>
                    <a:pt x="2683" y="993"/>
                  </a:lnTo>
                  <a:lnTo>
                    <a:pt x="2656" y="991"/>
                  </a:lnTo>
                  <a:lnTo>
                    <a:pt x="2627" y="991"/>
                  </a:lnTo>
                  <a:lnTo>
                    <a:pt x="2596" y="991"/>
                  </a:lnTo>
                  <a:lnTo>
                    <a:pt x="2564" y="992"/>
                  </a:lnTo>
                  <a:lnTo>
                    <a:pt x="2531" y="995"/>
                  </a:lnTo>
                  <a:lnTo>
                    <a:pt x="2497" y="999"/>
                  </a:lnTo>
                  <a:lnTo>
                    <a:pt x="2493" y="1000"/>
                  </a:lnTo>
                  <a:lnTo>
                    <a:pt x="2489" y="1000"/>
                  </a:lnTo>
                  <a:lnTo>
                    <a:pt x="2472" y="998"/>
                  </a:lnTo>
                  <a:lnTo>
                    <a:pt x="2458" y="991"/>
                  </a:lnTo>
                  <a:lnTo>
                    <a:pt x="2447" y="981"/>
                  </a:lnTo>
                  <a:lnTo>
                    <a:pt x="2438" y="968"/>
                  </a:lnTo>
                  <a:lnTo>
                    <a:pt x="2433" y="952"/>
                  </a:lnTo>
                  <a:lnTo>
                    <a:pt x="2434" y="935"/>
                  </a:lnTo>
                  <a:lnTo>
                    <a:pt x="2439" y="919"/>
                  </a:lnTo>
                  <a:lnTo>
                    <a:pt x="2449" y="905"/>
                  </a:lnTo>
                  <a:lnTo>
                    <a:pt x="2463" y="895"/>
                  </a:lnTo>
                  <a:lnTo>
                    <a:pt x="2480" y="889"/>
                  </a:lnTo>
                  <a:lnTo>
                    <a:pt x="2531" y="883"/>
                  </a:lnTo>
                  <a:lnTo>
                    <a:pt x="2580" y="880"/>
                  </a:lnTo>
                  <a:lnTo>
                    <a:pt x="2626" y="880"/>
                  </a:lnTo>
                  <a:lnTo>
                    <a:pt x="2668" y="881"/>
                  </a:lnTo>
                  <a:lnTo>
                    <a:pt x="2706" y="883"/>
                  </a:lnTo>
                  <a:lnTo>
                    <a:pt x="2697" y="812"/>
                  </a:lnTo>
                  <a:lnTo>
                    <a:pt x="2683" y="742"/>
                  </a:lnTo>
                  <a:lnTo>
                    <a:pt x="2662" y="676"/>
                  </a:lnTo>
                  <a:lnTo>
                    <a:pt x="2636" y="611"/>
                  </a:lnTo>
                  <a:lnTo>
                    <a:pt x="2606" y="549"/>
                  </a:lnTo>
                  <a:lnTo>
                    <a:pt x="2572" y="491"/>
                  </a:lnTo>
                  <a:lnTo>
                    <a:pt x="2533" y="435"/>
                  </a:lnTo>
                  <a:lnTo>
                    <a:pt x="2490" y="384"/>
                  </a:lnTo>
                  <a:lnTo>
                    <a:pt x="2442" y="335"/>
                  </a:lnTo>
                  <a:lnTo>
                    <a:pt x="2391" y="291"/>
                  </a:lnTo>
                  <a:lnTo>
                    <a:pt x="2337" y="251"/>
                  </a:lnTo>
                  <a:lnTo>
                    <a:pt x="2279" y="215"/>
                  </a:lnTo>
                  <a:lnTo>
                    <a:pt x="2220" y="185"/>
                  </a:lnTo>
                  <a:lnTo>
                    <a:pt x="2157" y="159"/>
                  </a:lnTo>
                  <a:lnTo>
                    <a:pt x="2091" y="139"/>
                  </a:lnTo>
                  <a:lnTo>
                    <a:pt x="2025" y="123"/>
                  </a:lnTo>
                  <a:lnTo>
                    <a:pt x="1956" y="114"/>
                  </a:lnTo>
                  <a:lnTo>
                    <a:pt x="1885" y="111"/>
                  </a:lnTo>
                  <a:lnTo>
                    <a:pt x="1820" y="114"/>
                  </a:lnTo>
                  <a:lnTo>
                    <a:pt x="1756" y="122"/>
                  </a:lnTo>
                  <a:lnTo>
                    <a:pt x="1691" y="136"/>
                  </a:lnTo>
                  <a:lnTo>
                    <a:pt x="1629" y="154"/>
                  </a:lnTo>
                  <a:lnTo>
                    <a:pt x="1568" y="176"/>
                  </a:lnTo>
                  <a:lnTo>
                    <a:pt x="1507" y="203"/>
                  </a:lnTo>
                  <a:lnTo>
                    <a:pt x="1450" y="235"/>
                  </a:lnTo>
                  <a:lnTo>
                    <a:pt x="1395" y="271"/>
                  </a:lnTo>
                  <a:lnTo>
                    <a:pt x="1342" y="310"/>
                  </a:lnTo>
                  <a:lnTo>
                    <a:pt x="1293" y="354"/>
                  </a:lnTo>
                  <a:lnTo>
                    <a:pt x="1248" y="401"/>
                  </a:lnTo>
                  <a:lnTo>
                    <a:pt x="1206" y="452"/>
                  </a:lnTo>
                  <a:lnTo>
                    <a:pt x="1244" y="488"/>
                  </a:lnTo>
                  <a:lnTo>
                    <a:pt x="1279" y="528"/>
                  </a:lnTo>
                  <a:lnTo>
                    <a:pt x="1309" y="573"/>
                  </a:lnTo>
                  <a:lnTo>
                    <a:pt x="1334" y="619"/>
                  </a:lnTo>
                  <a:lnTo>
                    <a:pt x="1355" y="670"/>
                  </a:lnTo>
                  <a:lnTo>
                    <a:pt x="1370" y="722"/>
                  </a:lnTo>
                  <a:lnTo>
                    <a:pt x="1379" y="777"/>
                  </a:lnTo>
                  <a:lnTo>
                    <a:pt x="1383" y="833"/>
                  </a:lnTo>
                  <a:lnTo>
                    <a:pt x="1379" y="850"/>
                  </a:lnTo>
                  <a:lnTo>
                    <a:pt x="1371" y="865"/>
                  </a:lnTo>
                  <a:lnTo>
                    <a:pt x="1359" y="878"/>
                  </a:lnTo>
                  <a:lnTo>
                    <a:pt x="1344" y="886"/>
                  </a:lnTo>
                  <a:lnTo>
                    <a:pt x="1327" y="889"/>
                  </a:lnTo>
                  <a:lnTo>
                    <a:pt x="1310" y="886"/>
                  </a:lnTo>
                  <a:lnTo>
                    <a:pt x="1294" y="878"/>
                  </a:lnTo>
                  <a:lnTo>
                    <a:pt x="1283" y="865"/>
                  </a:lnTo>
                  <a:lnTo>
                    <a:pt x="1275" y="850"/>
                  </a:lnTo>
                  <a:lnTo>
                    <a:pt x="1272" y="833"/>
                  </a:lnTo>
                  <a:lnTo>
                    <a:pt x="1269" y="788"/>
                  </a:lnTo>
                  <a:lnTo>
                    <a:pt x="1262" y="744"/>
                  </a:lnTo>
                  <a:lnTo>
                    <a:pt x="1250" y="703"/>
                  </a:lnTo>
                  <a:lnTo>
                    <a:pt x="1233" y="664"/>
                  </a:lnTo>
                  <a:lnTo>
                    <a:pt x="1213" y="626"/>
                  </a:lnTo>
                  <a:lnTo>
                    <a:pt x="1187" y="592"/>
                  </a:lnTo>
                  <a:lnTo>
                    <a:pt x="1160" y="561"/>
                  </a:lnTo>
                  <a:lnTo>
                    <a:pt x="1129" y="532"/>
                  </a:lnTo>
                  <a:lnTo>
                    <a:pt x="1095" y="507"/>
                  </a:lnTo>
                  <a:lnTo>
                    <a:pt x="1076" y="495"/>
                  </a:lnTo>
                  <a:lnTo>
                    <a:pt x="1056" y="485"/>
                  </a:lnTo>
                  <a:lnTo>
                    <a:pt x="1044" y="479"/>
                  </a:lnTo>
                  <a:lnTo>
                    <a:pt x="1022" y="470"/>
                  </a:lnTo>
                  <a:lnTo>
                    <a:pt x="998" y="462"/>
                  </a:lnTo>
                  <a:lnTo>
                    <a:pt x="995" y="461"/>
                  </a:lnTo>
                  <a:lnTo>
                    <a:pt x="992" y="460"/>
                  </a:lnTo>
                  <a:lnTo>
                    <a:pt x="970" y="455"/>
                  </a:lnTo>
                  <a:lnTo>
                    <a:pt x="948" y="450"/>
                  </a:lnTo>
                  <a:lnTo>
                    <a:pt x="942" y="449"/>
                  </a:lnTo>
                  <a:lnTo>
                    <a:pt x="936" y="449"/>
                  </a:lnTo>
                  <a:lnTo>
                    <a:pt x="910" y="445"/>
                  </a:lnTo>
                  <a:lnTo>
                    <a:pt x="885" y="444"/>
                  </a:lnTo>
                  <a:lnTo>
                    <a:pt x="837" y="448"/>
                  </a:lnTo>
                  <a:lnTo>
                    <a:pt x="789" y="457"/>
                  </a:lnTo>
                  <a:lnTo>
                    <a:pt x="745" y="471"/>
                  </a:lnTo>
                  <a:lnTo>
                    <a:pt x="703" y="490"/>
                  </a:lnTo>
                  <a:lnTo>
                    <a:pt x="664" y="514"/>
                  </a:lnTo>
                  <a:lnTo>
                    <a:pt x="627" y="542"/>
                  </a:lnTo>
                  <a:lnTo>
                    <a:pt x="595" y="575"/>
                  </a:lnTo>
                  <a:lnTo>
                    <a:pt x="567" y="611"/>
                  </a:lnTo>
                  <a:lnTo>
                    <a:pt x="543" y="650"/>
                  </a:lnTo>
                  <a:lnTo>
                    <a:pt x="524" y="693"/>
                  </a:lnTo>
                  <a:lnTo>
                    <a:pt x="510" y="737"/>
                  </a:lnTo>
                  <a:lnTo>
                    <a:pt x="501" y="785"/>
                  </a:lnTo>
                  <a:lnTo>
                    <a:pt x="498" y="833"/>
                  </a:lnTo>
                  <a:lnTo>
                    <a:pt x="498" y="840"/>
                  </a:lnTo>
                  <a:lnTo>
                    <a:pt x="499" y="847"/>
                  </a:lnTo>
                  <a:lnTo>
                    <a:pt x="499" y="858"/>
                  </a:lnTo>
                  <a:lnTo>
                    <a:pt x="499" y="868"/>
                  </a:lnTo>
                  <a:lnTo>
                    <a:pt x="498" y="889"/>
                  </a:lnTo>
                  <a:lnTo>
                    <a:pt x="498" y="924"/>
                  </a:lnTo>
                  <a:lnTo>
                    <a:pt x="467" y="938"/>
                  </a:lnTo>
                  <a:lnTo>
                    <a:pt x="420" y="963"/>
                  </a:lnTo>
                  <a:lnTo>
                    <a:pt x="376" y="994"/>
                  </a:lnTo>
                  <a:lnTo>
                    <a:pt x="334" y="1028"/>
                  </a:lnTo>
                  <a:lnTo>
                    <a:pt x="295" y="1065"/>
                  </a:lnTo>
                  <a:lnTo>
                    <a:pt x="259" y="1107"/>
                  </a:lnTo>
                  <a:lnTo>
                    <a:pt x="226" y="1151"/>
                  </a:lnTo>
                  <a:lnTo>
                    <a:pt x="197" y="1198"/>
                  </a:lnTo>
                  <a:lnTo>
                    <a:pt x="172" y="1246"/>
                  </a:lnTo>
                  <a:lnTo>
                    <a:pt x="151" y="1297"/>
                  </a:lnTo>
                  <a:lnTo>
                    <a:pt x="134" y="1349"/>
                  </a:lnTo>
                  <a:lnTo>
                    <a:pt x="121" y="1402"/>
                  </a:lnTo>
                  <a:lnTo>
                    <a:pt x="114" y="1454"/>
                  </a:lnTo>
                  <a:lnTo>
                    <a:pt x="111" y="1508"/>
                  </a:lnTo>
                  <a:lnTo>
                    <a:pt x="114" y="1569"/>
                  </a:lnTo>
                  <a:lnTo>
                    <a:pt x="123" y="1629"/>
                  </a:lnTo>
                  <a:lnTo>
                    <a:pt x="138" y="1687"/>
                  </a:lnTo>
                  <a:lnTo>
                    <a:pt x="158" y="1742"/>
                  </a:lnTo>
                  <a:lnTo>
                    <a:pt x="183" y="1794"/>
                  </a:lnTo>
                  <a:lnTo>
                    <a:pt x="213" y="1845"/>
                  </a:lnTo>
                  <a:lnTo>
                    <a:pt x="247" y="1891"/>
                  </a:lnTo>
                  <a:lnTo>
                    <a:pt x="287" y="1934"/>
                  </a:lnTo>
                  <a:lnTo>
                    <a:pt x="329" y="1972"/>
                  </a:lnTo>
                  <a:lnTo>
                    <a:pt x="375" y="2007"/>
                  </a:lnTo>
                  <a:lnTo>
                    <a:pt x="424" y="2038"/>
                  </a:lnTo>
                  <a:lnTo>
                    <a:pt x="478" y="2063"/>
                  </a:lnTo>
                  <a:lnTo>
                    <a:pt x="532" y="2083"/>
                  </a:lnTo>
                  <a:lnTo>
                    <a:pt x="589" y="2098"/>
                  </a:lnTo>
                  <a:lnTo>
                    <a:pt x="650" y="2107"/>
                  </a:lnTo>
                  <a:lnTo>
                    <a:pt x="711" y="2110"/>
                  </a:lnTo>
                  <a:lnTo>
                    <a:pt x="995" y="2110"/>
                  </a:lnTo>
                  <a:lnTo>
                    <a:pt x="1012" y="2113"/>
                  </a:lnTo>
                  <a:lnTo>
                    <a:pt x="1028" y="2120"/>
                  </a:lnTo>
                  <a:lnTo>
                    <a:pt x="1040" y="2133"/>
                  </a:lnTo>
                  <a:lnTo>
                    <a:pt x="1048" y="2148"/>
                  </a:lnTo>
                  <a:lnTo>
                    <a:pt x="1051" y="2166"/>
                  </a:lnTo>
                  <a:lnTo>
                    <a:pt x="1048" y="2183"/>
                  </a:lnTo>
                  <a:lnTo>
                    <a:pt x="1040" y="2198"/>
                  </a:lnTo>
                  <a:lnTo>
                    <a:pt x="1028" y="2210"/>
                  </a:lnTo>
                  <a:lnTo>
                    <a:pt x="1012" y="2218"/>
                  </a:lnTo>
                  <a:lnTo>
                    <a:pt x="995" y="2221"/>
                  </a:lnTo>
                  <a:lnTo>
                    <a:pt x="711" y="2221"/>
                  </a:lnTo>
                  <a:lnTo>
                    <a:pt x="646" y="2218"/>
                  </a:lnTo>
                  <a:lnTo>
                    <a:pt x="583" y="2209"/>
                  </a:lnTo>
                  <a:lnTo>
                    <a:pt x="522" y="2196"/>
                  </a:lnTo>
                  <a:lnTo>
                    <a:pt x="463" y="2177"/>
                  </a:lnTo>
                  <a:lnTo>
                    <a:pt x="406" y="2153"/>
                  </a:lnTo>
                  <a:lnTo>
                    <a:pt x="352" y="2123"/>
                  </a:lnTo>
                  <a:lnTo>
                    <a:pt x="301" y="2090"/>
                  </a:lnTo>
                  <a:lnTo>
                    <a:pt x="253" y="2054"/>
                  </a:lnTo>
                  <a:lnTo>
                    <a:pt x="208" y="2012"/>
                  </a:lnTo>
                  <a:lnTo>
                    <a:pt x="167" y="1967"/>
                  </a:lnTo>
                  <a:lnTo>
                    <a:pt x="130" y="1919"/>
                  </a:lnTo>
                  <a:lnTo>
                    <a:pt x="98" y="1868"/>
                  </a:lnTo>
                  <a:lnTo>
                    <a:pt x="68" y="1813"/>
                  </a:lnTo>
                  <a:lnTo>
                    <a:pt x="44" y="1757"/>
                  </a:lnTo>
                  <a:lnTo>
                    <a:pt x="25" y="1697"/>
                  </a:lnTo>
                  <a:lnTo>
                    <a:pt x="11" y="1636"/>
                  </a:lnTo>
                  <a:lnTo>
                    <a:pt x="3" y="1573"/>
                  </a:lnTo>
                  <a:lnTo>
                    <a:pt x="0" y="1508"/>
                  </a:lnTo>
                  <a:lnTo>
                    <a:pt x="3" y="1447"/>
                  </a:lnTo>
                  <a:lnTo>
                    <a:pt x="11" y="1386"/>
                  </a:lnTo>
                  <a:lnTo>
                    <a:pt x="24" y="1327"/>
                  </a:lnTo>
                  <a:lnTo>
                    <a:pt x="42" y="1268"/>
                  </a:lnTo>
                  <a:lnTo>
                    <a:pt x="65" y="1211"/>
                  </a:lnTo>
                  <a:lnTo>
                    <a:pt x="93" y="1156"/>
                  </a:lnTo>
                  <a:lnTo>
                    <a:pt x="124" y="1103"/>
                  </a:lnTo>
                  <a:lnTo>
                    <a:pt x="160" y="1053"/>
                  </a:lnTo>
                  <a:lnTo>
                    <a:pt x="199" y="1006"/>
                  </a:lnTo>
                  <a:lnTo>
                    <a:pt x="241" y="961"/>
                  </a:lnTo>
                  <a:lnTo>
                    <a:pt x="288" y="922"/>
                  </a:lnTo>
                  <a:lnTo>
                    <a:pt x="336" y="886"/>
                  </a:lnTo>
                  <a:lnTo>
                    <a:pt x="388" y="854"/>
                  </a:lnTo>
                  <a:lnTo>
                    <a:pt x="387" y="833"/>
                  </a:lnTo>
                  <a:lnTo>
                    <a:pt x="390" y="779"/>
                  </a:lnTo>
                  <a:lnTo>
                    <a:pt x="399" y="726"/>
                  </a:lnTo>
                  <a:lnTo>
                    <a:pt x="412" y="676"/>
                  </a:lnTo>
                  <a:lnTo>
                    <a:pt x="431" y="627"/>
                  </a:lnTo>
                  <a:lnTo>
                    <a:pt x="455" y="581"/>
                  </a:lnTo>
                  <a:lnTo>
                    <a:pt x="484" y="538"/>
                  </a:lnTo>
                  <a:lnTo>
                    <a:pt x="516" y="498"/>
                  </a:lnTo>
                  <a:lnTo>
                    <a:pt x="552" y="463"/>
                  </a:lnTo>
                  <a:lnTo>
                    <a:pt x="591" y="430"/>
                  </a:lnTo>
                  <a:lnTo>
                    <a:pt x="633" y="402"/>
                  </a:lnTo>
                  <a:lnTo>
                    <a:pt x="680" y="378"/>
                  </a:lnTo>
                  <a:lnTo>
                    <a:pt x="728" y="359"/>
                  </a:lnTo>
                  <a:lnTo>
                    <a:pt x="778" y="345"/>
                  </a:lnTo>
                  <a:lnTo>
                    <a:pt x="831" y="336"/>
                  </a:lnTo>
                  <a:lnTo>
                    <a:pt x="885" y="333"/>
                  </a:lnTo>
                  <a:lnTo>
                    <a:pt x="913" y="334"/>
                  </a:lnTo>
                  <a:lnTo>
                    <a:pt x="940" y="336"/>
                  </a:lnTo>
                  <a:lnTo>
                    <a:pt x="958" y="339"/>
                  </a:lnTo>
                  <a:lnTo>
                    <a:pt x="995" y="347"/>
                  </a:lnTo>
                  <a:lnTo>
                    <a:pt x="1015" y="352"/>
                  </a:lnTo>
                  <a:lnTo>
                    <a:pt x="1048" y="362"/>
                  </a:lnTo>
                  <a:lnTo>
                    <a:pt x="1068" y="369"/>
                  </a:lnTo>
                  <a:lnTo>
                    <a:pt x="1101" y="384"/>
                  </a:lnTo>
                  <a:lnTo>
                    <a:pt x="1107" y="386"/>
                  </a:lnTo>
                  <a:lnTo>
                    <a:pt x="1113" y="389"/>
                  </a:lnTo>
                  <a:lnTo>
                    <a:pt x="1157" y="335"/>
                  </a:lnTo>
                  <a:lnTo>
                    <a:pt x="1205" y="285"/>
                  </a:lnTo>
                  <a:lnTo>
                    <a:pt x="1255" y="238"/>
                  </a:lnTo>
                  <a:lnTo>
                    <a:pt x="1308" y="194"/>
                  </a:lnTo>
                  <a:lnTo>
                    <a:pt x="1364" y="156"/>
                  </a:lnTo>
                  <a:lnTo>
                    <a:pt x="1424" y="120"/>
                  </a:lnTo>
                  <a:lnTo>
                    <a:pt x="1485" y="89"/>
                  </a:lnTo>
                  <a:lnTo>
                    <a:pt x="1548" y="63"/>
                  </a:lnTo>
                  <a:lnTo>
                    <a:pt x="1614" y="41"/>
                  </a:lnTo>
                  <a:lnTo>
                    <a:pt x="1680" y="23"/>
                  </a:lnTo>
                  <a:lnTo>
                    <a:pt x="1747" y="10"/>
                  </a:lnTo>
                  <a:lnTo>
                    <a:pt x="1816" y="2"/>
                  </a:lnTo>
                  <a:lnTo>
                    <a:pt x="18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9" name="Freeform 179"/>
            <p:cNvSpPr>
              <a:spLocks noEditPoints="1"/>
            </p:cNvSpPr>
            <p:nvPr/>
          </p:nvSpPr>
          <p:spPr bwMode="auto">
            <a:xfrm>
              <a:off x="3611" y="353"/>
              <a:ext cx="115" cy="115"/>
            </a:xfrm>
            <a:custGeom>
              <a:avLst/>
              <a:gdLst>
                <a:gd name="T0" fmla="*/ 502 w 1604"/>
                <a:gd name="T1" fmla="*/ 122 h 1610"/>
                <a:gd name="T2" fmla="*/ 357 w 1604"/>
                <a:gd name="T3" fmla="*/ 180 h 1610"/>
                <a:gd name="T4" fmla="*/ 239 w 1604"/>
                <a:gd name="T5" fmla="*/ 276 h 1610"/>
                <a:gd name="T6" fmla="*/ 155 w 1604"/>
                <a:gd name="T7" fmla="*/ 405 h 1610"/>
                <a:gd name="T8" fmla="*/ 114 w 1604"/>
                <a:gd name="T9" fmla="*/ 556 h 1610"/>
                <a:gd name="T10" fmla="*/ 123 w 1604"/>
                <a:gd name="T11" fmla="*/ 718 h 1610"/>
                <a:gd name="T12" fmla="*/ 179 w 1604"/>
                <a:gd name="T13" fmla="*/ 863 h 1610"/>
                <a:gd name="T14" fmla="*/ 275 w 1604"/>
                <a:gd name="T15" fmla="*/ 981 h 1610"/>
                <a:gd name="T16" fmla="*/ 403 w 1604"/>
                <a:gd name="T17" fmla="*/ 1066 h 1610"/>
                <a:gd name="T18" fmla="*/ 554 w 1604"/>
                <a:gd name="T19" fmla="*/ 1108 h 1610"/>
                <a:gd name="T20" fmla="*/ 715 w 1604"/>
                <a:gd name="T21" fmla="*/ 1098 h 1610"/>
                <a:gd name="T22" fmla="*/ 860 w 1604"/>
                <a:gd name="T23" fmla="*/ 1042 h 1610"/>
                <a:gd name="T24" fmla="*/ 977 w 1604"/>
                <a:gd name="T25" fmla="*/ 945 h 1610"/>
                <a:gd name="T26" fmla="*/ 1062 w 1604"/>
                <a:gd name="T27" fmla="*/ 817 h 1610"/>
                <a:gd name="T28" fmla="*/ 1103 w 1604"/>
                <a:gd name="T29" fmla="*/ 665 h 1610"/>
                <a:gd name="T30" fmla="*/ 1095 w 1604"/>
                <a:gd name="T31" fmla="*/ 504 h 1610"/>
                <a:gd name="T32" fmla="*/ 1038 w 1604"/>
                <a:gd name="T33" fmla="*/ 358 h 1610"/>
                <a:gd name="T34" fmla="*/ 941 w 1604"/>
                <a:gd name="T35" fmla="*/ 240 h 1610"/>
                <a:gd name="T36" fmla="*/ 813 w 1604"/>
                <a:gd name="T37" fmla="*/ 156 h 1610"/>
                <a:gd name="T38" fmla="*/ 663 w 1604"/>
                <a:gd name="T39" fmla="*/ 114 h 1610"/>
                <a:gd name="T40" fmla="*/ 671 w 1604"/>
                <a:gd name="T41" fmla="*/ 3 h 1610"/>
                <a:gd name="T42" fmla="*/ 845 w 1604"/>
                <a:gd name="T43" fmla="*/ 47 h 1610"/>
                <a:gd name="T44" fmla="*/ 995 w 1604"/>
                <a:gd name="T45" fmla="*/ 139 h 1610"/>
                <a:gd name="T46" fmla="*/ 1113 w 1604"/>
                <a:gd name="T47" fmla="*/ 270 h 1610"/>
                <a:gd name="T48" fmla="*/ 1189 w 1604"/>
                <a:gd name="T49" fmla="*/ 429 h 1610"/>
                <a:gd name="T50" fmla="*/ 1217 w 1604"/>
                <a:gd name="T51" fmla="*/ 611 h 1610"/>
                <a:gd name="T52" fmla="*/ 1188 w 1604"/>
                <a:gd name="T53" fmla="*/ 794 h 1610"/>
                <a:gd name="T54" fmla="*/ 1111 w 1604"/>
                <a:gd name="T55" fmla="*/ 954 h 1610"/>
                <a:gd name="T56" fmla="*/ 1597 w 1604"/>
                <a:gd name="T57" fmla="*/ 1528 h 1610"/>
                <a:gd name="T58" fmla="*/ 1602 w 1604"/>
                <a:gd name="T59" fmla="*/ 1569 h 1610"/>
                <a:gd name="T60" fmla="*/ 1576 w 1604"/>
                <a:gd name="T61" fmla="*/ 1603 h 1610"/>
                <a:gd name="T62" fmla="*/ 1534 w 1604"/>
                <a:gd name="T63" fmla="*/ 1608 h 1610"/>
                <a:gd name="T64" fmla="*/ 997 w 1604"/>
                <a:gd name="T65" fmla="*/ 1079 h 1610"/>
                <a:gd name="T66" fmla="*/ 847 w 1604"/>
                <a:gd name="T67" fmla="*/ 1172 h 1610"/>
                <a:gd name="T68" fmla="*/ 671 w 1604"/>
                <a:gd name="T69" fmla="*/ 1219 h 1610"/>
                <a:gd name="T70" fmla="*/ 486 w 1604"/>
                <a:gd name="T71" fmla="*/ 1210 h 1610"/>
                <a:gd name="T72" fmla="*/ 319 w 1604"/>
                <a:gd name="T73" fmla="*/ 1148 h 1610"/>
                <a:gd name="T74" fmla="*/ 178 w 1604"/>
                <a:gd name="T75" fmla="*/ 1042 h 1610"/>
                <a:gd name="T76" fmla="*/ 73 w 1604"/>
                <a:gd name="T77" fmla="*/ 902 h 1610"/>
                <a:gd name="T78" fmla="*/ 12 w 1604"/>
                <a:gd name="T79" fmla="*/ 734 h 1610"/>
                <a:gd name="T80" fmla="*/ 3 w 1604"/>
                <a:gd name="T81" fmla="*/ 548 h 1610"/>
                <a:gd name="T82" fmla="*/ 48 w 1604"/>
                <a:gd name="T83" fmla="*/ 374 h 1610"/>
                <a:gd name="T84" fmla="*/ 139 w 1604"/>
                <a:gd name="T85" fmla="*/ 222 h 1610"/>
                <a:gd name="T86" fmla="*/ 268 w 1604"/>
                <a:gd name="T87" fmla="*/ 104 h 1610"/>
                <a:gd name="T88" fmla="*/ 427 w 1604"/>
                <a:gd name="T89" fmla="*/ 27 h 1610"/>
                <a:gd name="T90" fmla="*/ 608 w 1604"/>
                <a:gd name="T91" fmla="*/ 0 h 1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04" h="1610">
                  <a:moveTo>
                    <a:pt x="608" y="111"/>
                  </a:moveTo>
                  <a:lnTo>
                    <a:pt x="554" y="114"/>
                  </a:lnTo>
                  <a:lnTo>
                    <a:pt x="502" y="122"/>
                  </a:lnTo>
                  <a:lnTo>
                    <a:pt x="451" y="136"/>
                  </a:lnTo>
                  <a:lnTo>
                    <a:pt x="403" y="156"/>
                  </a:lnTo>
                  <a:lnTo>
                    <a:pt x="357" y="180"/>
                  </a:lnTo>
                  <a:lnTo>
                    <a:pt x="315" y="208"/>
                  </a:lnTo>
                  <a:lnTo>
                    <a:pt x="275" y="240"/>
                  </a:lnTo>
                  <a:lnTo>
                    <a:pt x="239" y="276"/>
                  </a:lnTo>
                  <a:lnTo>
                    <a:pt x="207" y="316"/>
                  </a:lnTo>
                  <a:lnTo>
                    <a:pt x="179" y="358"/>
                  </a:lnTo>
                  <a:lnTo>
                    <a:pt x="155" y="405"/>
                  </a:lnTo>
                  <a:lnTo>
                    <a:pt x="136" y="453"/>
                  </a:lnTo>
                  <a:lnTo>
                    <a:pt x="123" y="504"/>
                  </a:lnTo>
                  <a:lnTo>
                    <a:pt x="114" y="556"/>
                  </a:lnTo>
                  <a:lnTo>
                    <a:pt x="111" y="611"/>
                  </a:lnTo>
                  <a:lnTo>
                    <a:pt x="114" y="665"/>
                  </a:lnTo>
                  <a:lnTo>
                    <a:pt x="123" y="718"/>
                  </a:lnTo>
                  <a:lnTo>
                    <a:pt x="136" y="768"/>
                  </a:lnTo>
                  <a:lnTo>
                    <a:pt x="155" y="817"/>
                  </a:lnTo>
                  <a:lnTo>
                    <a:pt x="179" y="863"/>
                  </a:lnTo>
                  <a:lnTo>
                    <a:pt x="207" y="906"/>
                  </a:lnTo>
                  <a:lnTo>
                    <a:pt x="239" y="945"/>
                  </a:lnTo>
                  <a:lnTo>
                    <a:pt x="275" y="981"/>
                  </a:lnTo>
                  <a:lnTo>
                    <a:pt x="315" y="1014"/>
                  </a:lnTo>
                  <a:lnTo>
                    <a:pt x="357" y="1042"/>
                  </a:lnTo>
                  <a:lnTo>
                    <a:pt x="403" y="1066"/>
                  </a:lnTo>
                  <a:lnTo>
                    <a:pt x="451" y="1084"/>
                  </a:lnTo>
                  <a:lnTo>
                    <a:pt x="502" y="1098"/>
                  </a:lnTo>
                  <a:lnTo>
                    <a:pt x="554" y="1108"/>
                  </a:lnTo>
                  <a:lnTo>
                    <a:pt x="608" y="1111"/>
                  </a:lnTo>
                  <a:lnTo>
                    <a:pt x="663" y="1108"/>
                  </a:lnTo>
                  <a:lnTo>
                    <a:pt x="715" y="1098"/>
                  </a:lnTo>
                  <a:lnTo>
                    <a:pt x="765" y="1084"/>
                  </a:lnTo>
                  <a:lnTo>
                    <a:pt x="813" y="1066"/>
                  </a:lnTo>
                  <a:lnTo>
                    <a:pt x="860" y="1042"/>
                  </a:lnTo>
                  <a:lnTo>
                    <a:pt x="902" y="1014"/>
                  </a:lnTo>
                  <a:lnTo>
                    <a:pt x="941" y="981"/>
                  </a:lnTo>
                  <a:lnTo>
                    <a:pt x="977" y="945"/>
                  </a:lnTo>
                  <a:lnTo>
                    <a:pt x="1009" y="906"/>
                  </a:lnTo>
                  <a:lnTo>
                    <a:pt x="1038" y="863"/>
                  </a:lnTo>
                  <a:lnTo>
                    <a:pt x="1062" y="817"/>
                  </a:lnTo>
                  <a:lnTo>
                    <a:pt x="1081" y="768"/>
                  </a:lnTo>
                  <a:lnTo>
                    <a:pt x="1095" y="718"/>
                  </a:lnTo>
                  <a:lnTo>
                    <a:pt x="1103" y="665"/>
                  </a:lnTo>
                  <a:lnTo>
                    <a:pt x="1106" y="611"/>
                  </a:lnTo>
                  <a:lnTo>
                    <a:pt x="1103" y="556"/>
                  </a:lnTo>
                  <a:lnTo>
                    <a:pt x="1095" y="504"/>
                  </a:lnTo>
                  <a:lnTo>
                    <a:pt x="1081" y="453"/>
                  </a:lnTo>
                  <a:lnTo>
                    <a:pt x="1062" y="405"/>
                  </a:lnTo>
                  <a:lnTo>
                    <a:pt x="1038" y="358"/>
                  </a:lnTo>
                  <a:lnTo>
                    <a:pt x="1009" y="316"/>
                  </a:lnTo>
                  <a:lnTo>
                    <a:pt x="977" y="276"/>
                  </a:lnTo>
                  <a:lnTo>
                    <a:pt x="941" y="240"/>
                  </a:lnTo>
                  <a:lnTo>
                    <a:pt x="902" y="208"/>
                  </a:lnTo>
                  <a:lnTo>
                    <a:pt x="860" y="180"/>
                  </a:lnTo>
                  <a:lnTo>
                    <a:pt x="813" y="156"/>
                  </a:lnTo>
                  <a:lnTo>
                    <a:pt x="765" y="136"/>
                  </a:lnTo>
                  <a:lnTo>
                    <a:pt x="715" y="122"/>
                  </a:lnTo>
                  <a:lnTo>
                    <a:pt x="663" y="114"/>
                  </a:lnTo>
                  <a:lnTo>
                    <a:pt x="608" y="111"/>
                  </a:lnTo>
                  <a:close/>
                  <a:moveTo>
                    <a:pt x="608" y="0"/>
                  </a:moveTo>
                  <a:lnTo>
                    <a:pt x="671" y="3"/>
                  </a:lnTo>
                  <a:lnTo>
                    <a:pt x="731" y="12"/>
                  </a:lnTo>
                  <a:lnTo>
                    <a:pt x="789" y="27"/>
                  </a:lnTo>
                  <a:lnTo>
                    <a:pt x="845" y="47"/>
                  </a:lnTo>
                  <a:lnTo>
                    <a:pt x="898" y="74"/>
                  </a:lnTo>
                  <a:lnTo>
                    <a:pt x="948" y="104"/>
                  </a:lnTo>
                  <a:lnTo>
                    <a:pt x="995" y="139"/>
                  </a:lnTo>
                  <a:lnTo>
                    <a:pt x="1039" y="179"/>
                  </a:lnTo>
                  <a:lnTo>
                    <a:pt x="1078" y="222"/>
                  </a:lnTo>
                  <a:lnTo>
                    <a:pt x="1113" y="270"/>
                  </a:lnTo>
                  <a:lnTo>
                    <a:pt x="1143" y="320"/>
                  </a:lnTo>
                  <a:lnTo>
                    <a:pt x="1168" y="374"/>
                  </a:lnTo>
                  <a:lnTo>
                    <a:pt x="1189" y="429"/>
                  </a:lnTo>
                  <a:lnTo>
                    <a:pt x="1205" y="488"/>
                  </a:lnTo>
                  <a:lnTo>
                    <a:pt x="1214" y="548"/>
                  </a:lnTo>
                  <a:lnTo>
                    <a:pt x="1217" y="611"/>
                  </a:lnTo>
                  <a:lnTo>
                    <a:pt x="1214" y="673"/>
                  </a:lnTo>
                  <a:lnTo>
                    <a:pt x="1205" y="735"/>
                  </a:lnTo>
                  <a:lnTo>
                    <a:pt x="1188" y="794"/>
                  </a:lnTo>
                  <a:lnTo>
                    <a:pt x="1168" y="850"/>
                  </a:lnTo>
                  <a:lnTo>
                    <a:pt x="1142" y="904"/>
                  </a:lnTo>
                  <a:lnTo>
                    <a:pt x="1111" y="954"/>
                  </a:lnTo>
                  <a:lnTo>
                    <a:pt x="1076" y="1002"/>
                  </a:lnTo>
                  <a:lnTo>
                    <a:pt x="1588" y="1515"/>
                  </a:lnTo>
                  <a:lnTo>
                    <a:pt x="1597" y="1528"/>
                  </a:lnTo>
                  <a:lnTo>
                    <a:pt x="1602" y="1541"/>
                  </a:lnTo>
                  <a:lnTo>
                    <a:pt x="1604" y="1555"/>
                  </a:lnTo>
                  <a:lnTo>
                    <a:pt x="1602" y="1569"/>
                  </a:lnTo>
                  <a:lnTo>
                    <a:pt x="1597" y="1582"/>
                  </a:lnTo>
                  <a:lnTo>
                    <a:pt x="1588" y="1594"/>
                  </a:lnTo>
                  <a:lnTo>
                    <a:pt x="1576" y="1603"/>
                  </a:lnTo>
                  <a:lnTo>
                    <a:pt x="1562" y="1608"/>
                  </a:lnTo>
                  <a:lnTo>
                    <a:pt x="1548" y="1610"/>
                  </a:lnTo>
                  <a:lnTo>
                    <a:pt x="1534" y="1608"/>
                  </a:lnTo>
                  <a:lnTo>
                    <a:pt x="1521" y="1603"/>
                  </a:lnTo>
                  <a:lnTo>
                    <a:pt x="1509" y="1594"/>
                  </a:lnTo>
                  <a:lnTo>
                    <a:pt x="997" y="1079"/>
                  </a:lnTo>
                  <a:lnTo>
                    <a:pt x="950" y="1116"/>
                  </a:lnTo>
                  <a:lnTo>
                    <a:pt x="900" y="1147"/>
                  </a:lnTo>
                  <a:lnTo>
                    <a:pt x="847" y="1172"/>
                  </a:lnTo>
                  <a:lnTo>
                    <a:pt x="790" y="1193"/>
                  </a:lnTo>
                  <a:lnTo>
                    <a:pt x="732" y="1209"/>
                  </a:lnTo>
                  <a:lnTo>
                    <a:pt x="671" y="1219"/>
                  </a:lnTo>
                  <a:lnTo>
                    <a:pt x="608" y="1222"/>
                  </a:lnTo>
                  <a:lnTo>
                    <a:pt x="546" y="1219"/>
                  </a:lnTo>
                  <a:lnTo>
                    <a:pt x="486" y="1210"/>
                  </a:lnTo>
                  <a:lnTo>
                    <a:pt x="427" y="1194"/>
                  </a:lnTo>
                  <a:lnTo>
                    <a:pt x="372" y="1173"/>
                  </a:lnTo>
                  <a:lnTo>
                    <a:pt x="319" y="1148"/>
                  </a:lnTo>
                  <a:lnTo>
                    <a:pt x="268" y="1117"/>
                  </a:lnTo>
                  <a:lnTo>
                    <a:pt x="221" y="1082"/>
                  </a:lnTo>
                  <a:lnTo>
                    <a:pt x="178" y="1042"/>
                  </a:lnTo>
                  <a:lnTo>
                    <a:pt x="139" y="999"/>
                  </a:lnTo>
                  <a:lnTo>
                    <a:pt x="104" y="952"/>
                  </a:lnTo>
                  <a:lnTo>
                    <a:pt x="73" y="902"/>
                  </a:lnTo>
                  <a:lnTo>
                    <a:pt x="48" y="848"/>
                  </a:lnTo>
                  <a:lnTo>
                    <a:pt x="27" y="793"/>
                  </a:lnTo>
                  <a:lnTo>
                    <a:pt x="12" y="734"/>
                  </a:lnTo>
                  <a:lnTo>
                    <a:pt x="3" y="673"/>
                  </a:lnTo>
                  <a:lnTo>
                    <a:pt x="0" y="611"/>
                  </a:lnTo>
                  <a:lnTo>
                    <a:pt x="3" y="548"/>
                  </a:lnTo>
                  <a:lnTo>
                    <a:pt x="12" y="488"/>
                  </a:lnTo>
                  <a:lnTo>
                    <a:pt x="27" y="429"/>
                  </a:lnTo>
                  <a:lnTo>
                    <a:pt x="48" y="374"/>
                  </a:lnTo>
                  <a:lnTo>
                    <a:pt x="73" y="320"/>
                  </a:lnTo>
                  <a:lnTo>
                    <a:pt x="104" y="270"/>
                  </a:lnTo>
                  <a:lnTo>
                    <a:pt x="139" y="222"/>
                  </a:lnTo>
                  <a:lnTo>
                    <a:pt x="178" y="179"/>
                  </a:lnTo>
                  <a:lnTo>
                    <a:pt x="221" y="139"/>
                  </a:lnTo>
                  <a:lnTo>
                    <a:pt x="268" y="104"/>
                  </a:lnTo>
                  <a:lnTo>
                    <a:pt x="319" y="74"/>
                  </a:lnTo>
                  <a:lnTo>
                    <a:pt x="372" y="47"/>
                  </a:lnTo>
                  <a:lnTo>
                    <a:pt x="427" y="27"/>
                  </a:lnTo>
                  <a:lnTo>
                    <a:pt x="486" y="12"/>
                  </a:lnTo>
                  <a:lnTo>
                    <a:pt x="546" y="3"/>
                  </a:lnTo>
                  <a:lnTo>
                    <a:pt x="6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50" name="Group 182"/>
          <p:cNvGrpSpPr>
            <a:grpSpLocks noChangeAspect="1"/>
          </p:cNvGrpSpPr>
          <p:nvPr/>
        </p:nvGrpSpPr>
        <p:grpSpPr bwMode="auto">
          <a:xfrm>
            <a:off x="6358516" y="435169"/>
            <a:ext cx="218021" cy="193001"/>
            <a:chOff x="3785" y="244"/>
            <a:chExt cx="244" cy="216"/>
          </a:xfrm>
          <a:solidFill>
            <a:schemeClr val="tx1">
              <a:lumMod val="65000"/>
              <a:lumOff val="35000"/>
            </a:schemeClr>
          </a:solidFill>
        </p:grpSpPr>
        <p:sp>
          <p:nvSpPr>
            <p:cNvPr id="353" name="Freeform 184"/>
            <p:cNvSpPr>
              <a:spLocks/>
            </p:cNvSpPr>
            <p:nvPr/>
          </p:nvSpPr>
          <p:spPr bwMode="auto">
            <a:xfrm>
              <a:off x="3785" y="244"/>
              <a:ext cx="244" cy="163"/>
            </a:xfrm>
            <a:custGeom>
              <a:avLst/>
              <a:gdLst>
                <a:gd name="T0" fmla="*/ 2319 w 3416"/>
                <a:gd name="T1" fmla="*/ 79 h 2280"/>
                <a:gd name="T2" fmla="*/ 2678 w 3416"/>
                <a:gd name="T3" fmla="*/ 352 h 2280"/>
                <a:gd name="T4" fmla="*/ 2880 w 3416"/>
                <a:gd name="T5" fmla="*/ 765 h 2280"/>
                <a:gd name="T6" fmla="*/ 3120 w 3416"/>
                <a:gd name="T7" fmla="*/ 1025 h 2280"/>
                <a:gd name="T8" fmla="*/ 3349 w 3416"/>
                <a:gd name="T9" fmla="*/ 1298 h 2280"/>
                <a:gd name="T10" fmla="*/ 3413 w 3416"/>
                <a:gd name="T11" fmla="*/ 1660 h 2280"/>
                <a:gd name="T12" fmla="*/ 3276 w 3416"/>
                <a:gd name="T13" fmla="*/ 2009 h 2280"/>
                <a:gd name="T14" fmla="*/ 2983 w 3416"/>
                <a:gd name="T15" fmla="*/ 2232 h 2280"/>
                <a:gd name="T16" fmla="*/ 2487 w 3416"/>
                <a:gd name="T17" fmla="*/ 2277 h 2280"/>
                <a:gd name="T18" fmla="*/ 2460 w 3416"/>
                <a:gd name="T19" fmla="*/ 2189 h 2280"/>
                <a:gd name="T20" fmla="*/ 2847 w 3416"/>
                <a:gd name="T21" fmla="*/ 2154 h 2280"/>
                <a:gd name="T22" fmla="*/ 3134 w 3416"/>
                <a:gd name="T23" fmla="*/ 1998 h 2280"/>
                <a:gd name="T24" fmla="*/ 3291 w 3416"/>
                <a:gd name="T25" fmla="*/ 1709 h 2280"/>
                <a:gd name="T26" fmla="*/ 3257 w 3416"/>
                <a:gd name="T27" fmla="*/ 1370 h 2280"/>
                <a:gd name="T28" fmla="*/ 3045 w 3416"/>
                <a:gd name="T29" fmla="*/ 1112 h 2280"/>
                <a:gd name="T30" fmla="*/ 2821 w 3416"/>
                <a:gd name="T31" fmla="*/ 1023 h 2280"/>
                <a:gd name="T32" fmla="*/ 2673 w 3416"/>
                <a:gd name="T33" fmla="*/ 1017 h 2280"/>
                <a:gd name="T34" fmla="*/ 2545 w 3416"/>
                <a:gd name="T35" fmla="*/ 1024 h 2280"/>
                <a:gd name="T36" fmla="*/ 2511 w 3416"/>
                <a:gd name="T37" fmla="*/ 942 h 2280"/>
                <a:gd name="T38" fmla="*/ 2704 w 3416"/>
                <a:gd name="T39" fmla="*/ 902 h 2280"/>
                <a:gd name="T40" fmla="*/ 2714 w 3416"/>
                <a:gd name="T41" fmla="*/ 627 h 2280"/>
                <a:gd name="T42" fmla="*/ 2462 w 3416"/>
                <a:gd name="T43" fmla="*/ 298 h 2280"/>
                <a:gd name="T44" fmla="*/ 2085 w 3416"/>
                <a:gd name="T45" fmla="*/ 126 h 2280"/>
                <a:gd name="T46" fmla="*/ 1677 w 3416"/>
                <a:gd name="T47" fmla="*/ 156 h 2280"/>
                <a:gd name="T48" fmla="*/ 1331 w 3416"/>
                <a:gd name="T49" fmla="*/ 362 h 2280"/>
                <a:gd name="T50" fmla="*/ 1374 w 3416"/>
                <a:gd name="T51" fmla="*/ 635 h 2280"/>
                <a:gd name="T52" fmla="*/ 1412 w 3416"/>
                <a:gd name="T53" fmla="*/ 888 h 2280"/>
                <a:gd name="T54" fmla="*/ 1321 w 3416"/>
                <a:gd name="T55" fmla="*/ 888 h 2280"/>
                <a:gd name="T56" fmla="*/ 1269 w 3416"/>
                <a:gd name="T57" fmla="*/ 681 h 2280"/>
                <a:gd name="T58" fmla="*/ 1108 w 3416"/>
                <a:gd name="T59" fmla="*/ 507 h 2280"/>
                <a:gd name="T60" fmla="*/ 1022 w 3416"/>
                <a:gd name="T61" fmla="*/ 471 h 2280"/>
                <a:gd name="T62" fmla="*/ 911 w 3416"/>
                <a:gd name="T63" fmla="*/ 456 h 2280"/>
                <a:gd name="T64" fmla="*/ 646 w 3416"/>
                <a:gd name="T65" fmla="*/ 556 h 2280"/>
                <a:gd name="T66" fmla="*/ 516 w 3416"/>
                <a:gd name="T67" fmla="*/ 805 h 2280"/>
                <a:gd name="T68" fmla="*/ 512 w 3416"/>
                <a:gd name="T69" fmla="*/ 912 h 2280"/>
                <a:gd name="T70" fmla="*/ 303 w 3416"/>
                <a:gd name="T71" fmla="*/ 1093 h 2280"/>
                <a:gd name="T72" fmla="*/ 138 w 3416"/>
                <a:gd name="T73" fmla="*/ 1383 h 2280"/>
                <a:gd name="T74" fmla="*/ 142 w 3416"/>
                <a:gd name="T75" fmla="*/ 1731 h 2280"/>
                <a:gd name="T76" fmla="*/ 338 w 3416"/>
                <a:gd name="T77" fmla="*/ 2024 h 2280"/>
                <a:gd name="T78" fmla="*/ 669 w 3416"/>
                <a:gd name="T79" fmla="*/ 2163 h 2280"/>
                <a:gd name="T80" fmla="*/ 1079 w 3416"/>
                <a:gd name="T81" fmla="*/ 2205 h 2280"/>
                <a:gd name="T82" fmla="*/ 1025 w 3416"/>
                <a:gd name="T83" fmla="*/ 2280 h 2280"/>
                <a:gd name="T84" fmla="*/ 418 w 3416"/>
                <a:gd name="T85" fmla="*/ 2210 h 2280"/>
                <a:gd name="T86" fmla="*/ 134 w 3416"/>
                <a:gd name="T87" fmla="*/ 1969 h 2280"/>
                <a:gd name="T88" fmla="*/ 3 w 3416"/>
                <a:gd name="T89" fmla="*/ 1614 h 2280"/>
                <a:gd name="T90" fmla="*/ 67 w 3416"/>
                <a:gd name="T91" fmla="*/ 1243 h 2280"/>
                <a:gd name="T92" fmla="*/ 296 w 3416"/>
                <a:gd name="T93" fmla="*/ 945 h 2280"/>
                <a:gd name="T94" fmla="*/ 424 w 3416"/>
                <a:gd name="T95" fmla="*/ 692 h 2280"/>
                <a:gd name="T96" fmla="*/ 609 w 3416"/>
                <a:gd name="T97" fmla="*/ 440 h 2280"/>
                <a:gd name="T98" fmla="*/ 911 w 3416"/>
                <a:gd name="T99" fmla="*/ 342 h 2280"/>
                <a:gd name="T100" fmla="*/ 1079 w 3416"/>
                <a:gd name="T101" fmla="*/ 371 h 2280"/>
                <a:gd name="T102" fmla="*/ 1240 w 3416"/>
                <a:gd name="T103" fmla="*/ 292 h 2280"/>
                <a:gd name="T104" fmla="*/ 1594 w 3416"/>
                <a:gd name="T105" fmla="*/ 64 h 2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16" h="2280">
                  <a:moveTo>
                    <a:pt x="1941" y="0"/>
                  </a:moveTo>
                  <a:lnTo>
                    <a:pt x="2020" y="3"/>
                  </a:lnTo>
                  <a:lnTo>
                    <a:pt x="2098" y="13"/>
                  </a:lnTo>
                  <a:lnTo>
                    <a:pt x="2174" y="29"/>
                  </a:lnTo>
                  <a:lnTo>
                    <a:pt x="2247" y="51"/>
                  </a:lnTo>
                  <a:lnTo>
                    <a:pt x="2319" y="79"/>
                  </a:lnTo>
                  <a:lnTo>
                    <a:pt x="2387" y="113"/>
                  </a:lnTo>
                  <a:lnTo>
                    <a:pt x="2452" y="151"/>
                  </a:lnTo>
                  <a:lnTo>
                    <a:pt x="2514" y="194"/>
                  </a:lnTo>
                  <a:lnTo>
                    <a:pt x="2573" y="243"/>
                  </a:lnTo>
                  <a:lnTo>
                    <a:pt x="2628" y="295"/>
                  </a:lnTo>
                  <a:lnTo>
                    <a:pt x="2678" y="352"/>
                  </a:lnTo>
                  <a:lnTo>
                    <a:pt x="2725" y="413"/>
                  </a:lnTo>
                  <a:lnTo>
                    <a:pt x="2766" y="477"/>
                  </a:lnTo>
                  <a:lnTo>
                    <a:pt x="2802" y="545"/>
                  </a:lnTo>
                  <a:lnTo>
                    <a:pt x="2834" y="615"/>
                  </a:lnTo>
                  <a:lnTo>
                    <a:pt x="2860" y="689"/>
                  </a:lnTo>
                  <a:lnTo>
                    <a:pt x="2880" y="765"/>
                  </a:lnTo>
                  <a:lnTo>
                    <a:pt x="2894" y="842"/>
                  </a:lnTo>
                  <a:lnTo>
                    <a:pt x="2903" y="923"/>
                  </a:lnTo>
                  <a:lnTo>
                    <a:pt x="2961" y="941"/>
                  </a:lnTo>
                  <a:lnTo>
                    <a:pt x="3016" y="965"/>
                  </a:lnTo>
                  <a:lnTo>
                    <a:pt x="3069" y="993"/>
                  </a:lnTo>
                  <a:lnTo>
                    <a:pt x="3120" y="1025"/>
                  </a:lnTo>
                  <a:lnTo>
                    <a:pt x="3167" y="1062"/>
                  </a:lnTo>
                  <a:lnTo>
                    <a:pt x="3211" y="1103"/>
                  </a:lnTo>
                  <a:lnTo>
                    <a:pt x="3251" y="1147"/>
                  </a:lnTo>
                  <a:lnTo>
                    <a:pt x="3288" y="1195"/>
                  </a:lnTo>
                  <a:lnTo>
                    <a:pt x="3321" y="1245"/>
                  </a:lnTo>
                  <a:lnTo>
                    <a:pt x="3349" y="1298"/>
                  </a:lnTo>
                  <a:lnTo>
                    <a:pt x="3373" y="1354"/>
                  </a:lnTo>
                  <a:lnTo>
                    <a:pt x="3391" y="1411"/>
                  </a:lnTo>
                  <a:lnTo>
                    <a:pt x="3405" y="1472"/>
                  </a:lnTo>
                  <a:lnTo>
                    <a:pt x="3413" y="1532"/>
                  </a:lnTo>
                  <a:lnTo>
                    <a:pt x="3416" y="1594"/>
                  </a:lnTo>
                  <a:lnTo>
                    <a:pt x="3413" y="1660"/>
                  </a:lnTo>
                  <a:lnTo>
                    <a:pt x="3404" y="1725"/>
                  </a:lnTo>
                  <a:lnTo>
                    <a:pt x="3389" y="1787"/>
                  </a:lnTo>
                  <a:lnTo>
                    <a:pt x="3368" y="1846"/>
                  </a:lnTo>
                  <a:lnTo>
                    <a:pt x="3343" y="1904"/>
                  </a:lnTo>
                  <a:lnTo>
                    <a:pt x="3311" y="1958"/>
                  </a:lnTo>
                  <a:lnTo>
                    <a:pt x="3276" y="2009"/>
                  </a:lnTo>
                  <a:lnTo>
                    <a:pt x="3237" y="2056"/>
                  </a:lnTo>
                  <a:lnTo>
                    <a:pt x="3192" y="2100"/>
                  </a:lnTo>
                  <a:lnTo>
                    <a:pt x="3146" y="2140"/>
                  </a:lnTo>
                  <a:lnTo>
                    <a:pt x="3094" y="2176"/>
                  </a:lnTo>
                  <a:lnTo>
                    <a:pt x="3040" y="2207"/>
                  </a:lnTo>
                  <a:lnTo>
                    <a:pt x="2983" y="2232"/>
                  </a:lnTo>
                  <a:lnTo>
                    <a:pt x="2923" y="2252"/>
                  </a:lnTo>
                  <a:lnTo>
                    <a:pt x="2861" y="2268"/>
                  </a:lnTo>
                  <a:lnTo>
                    <a:pt x="2797" y="2277"/>
                  </a:lnTo>
                  <a:lnTo>
                    <a:pt x="2732" y="2280"/>
                  </a:lnTo>
                  <a:lnTo>
                    <a:pt x="2505" y="2280"/>
                  </a:lnTo>
                  <a:lnTo>
                    <a:pt x="2487" y="2277"/>
                  </a:lnTo>
                  <a:lnTo>
                    <a:pt x="2471" y="2269"/>
                  </a:lnTo>
                  <a:lnTo>
                    <a:pt x="2460" y="2256"/>
                  </a:lnTo>
                  <a:lnTo>
                    <a:pt x="2451" y="2241"/>
                  </a:lnTo>
                  <a:lnTo>
                    <a:pt x="2448" y="2223"/>
                  </a:lnTo>
                  <a:lnTo>
                    <a:pt x="2451" y="2205"/>
                  </a:lnTo>
                  <a:lnTo>
                    <a:pt x="2460" y="2189"/>
                  </a:lnTo>
                  <a:lnTo>
                    <a:pt x="2471" y="2177"/>
                  </a:lnTo>
                  <a:lnTo>
                    <a:pt x="2487" y="2168"/>
                  </a:lnTo>
                  <a:lnTo>
                    <a:pt x="2505" y="2166"/>
                  </a:lnTo>
                  <a:lnTo>
                    <a:pt x="2732" y="2166"/>
                  </a:lnTo>
                  <a:lnTo>
                    <a:pt x="2790" y="2163"/>
                  </a:lnTo>
                  <a:lnTo>
                    <a:pt x="2847" y="2154"/>
                  </a:lnTo>
                  <a:lnTo>
                    <a:pt x="2900" y="2140"/>
                  </a:lnTo>
                  <a:lnTo>
                    <a:pt x="2953" y="2121"/>
                  </a:lnTo>
                  <a:lnTo>
                    <a:pt x="3003" y="2097"/>
                  </a:lnTo>
                  <a:lnTo>
                    <a:pt x="3051" y="2068"/>
                  </a:lnTo>
                  <a:lnTo>
                    <a:pt x="3094" y="2036"/>
                  </a:lnTo>
                  <a:lnTo>
                    <a:pt x="3134" y="1998"/>
                  </a:lnTo>
                  <a:lnTo>
                    <a:pt x="3172" y="1958"/>
                  </a:lnTo>
                  <a:lnTo>
                    <a:pt x="3205" y="1913"/>
                  </a:lnTo>
                  <a:lnTo>
                    <a:pt x="3233" y="1867"/>
                  </a:lnTo>
                  <a:lnTo>
                    <a:pt x="3257" y="1817"/>
                  </a:lnTo>
                  <a:lnTo>
                    <a:pt x="3276" y="1764"/>
                  </a:lnTo>
                  <a:lnTo>
                    <a:pt x="3291" y="1709"/>
                  </a:lnTo>
                  <a:lnTo>
                    <a:pt x="3299" y="1653"/>
                  </a:lnTo>
                  <a:lnTo>
                    <a:pt x="3302" y="1594"/>
                  </a:lnTo>
                  <a:lnTo>
                    <a:pt x="3299" y="1536"/>
                  </a:lnTo>
                  <a:lnTo>
                    <a:pt x="3290" y="1479"/>
                  </a:lnTo>
                  <a:lnTo>
                    <a:pt x="3276" y="1424"/>
                  </a:lnTo>
                  <a:lnTo>
                    <a:pt x="3257" y="1370"/>
                  </a:lnTo>
                  <a:lnTo>
                    <a:pt x="3232" y="1319"/>
                  </a:lnTo>
                  <a:lnTo>
                    <a:pt x="3203" y="1270"/>
                  </a:lnTo>
                  <a:lnTo>
                    <a:pt x="3169" y="1226"/>
                  </a:lnTo>
                  <a:lnTo>
                    <a:pt x="3131" y="1183"/>
                  </a:lnTo>
                  <a:lnTo>
                    <a:pt x="3090" y="1146"/>
                  </a:lnTo>
                  <a:lnTo>
                    <a:pt x="3045" y="1112"/>
                  </a:lnTo>
                  <a:lnTo>
                    <a:pt x="2998" y="1083"/>
                  </a:lnTo>
                  <a:lnTo>
                    <a:pt x="2946" y="1058"/>
                  </a:lnTo>
                  <a:lnTo>
                    <a:pt x="2893" y="1038"/>
                  </a:lnTo>
                  <a:lnTo>
                    <a:pt x="2837" y="1025"/>
                  </a:lnTo>
                  <a:lnTo>
                    <a:pt x="2832" y="1024"/>
                  </a:lnTo>
                  <a:lnTo>
                    <a:pt x="2821" y="1023"/>
                  </a:lnTo>
                  <a:lnTo>
                    <a:pt x="2805" y="1022"/>
                  </a:lnTo>
                  <a:lnTo>
                    <a:pt x="2786" y="1020"/>
                  </a:lnTo>
                  <a:lnTo>
                    <a:pt x="2762" y="1018"/>
                  </a:lnTo>
                  <a:lnTo>
                    <a:pt x="2735" y="1017"/>
                  </a:lnTo>
                  <a:lnTo>
                    <a:pt x="2705" y="1017"/>
                  </a:lnTo>
                  <a:lnTo>
                    <a:pt x="2673" y="1017"/>
                  </a:lnTo>
                  <a:lnTo>
                    <a:pt x="2640" y="1018"/>
                  </a:lnTo>
                  <a:lnTo>
                    <a:pt x="2605" y="1021"/>
                  </a:lnTo>
                  <a:lnTo>
                    <a:pt x="2570" y="1025"/>
                  </a:lnTo>
                  <a:lnTo>
                    <a:pt x="2566" y="1026"/>
                  </a:lnTo>
                  <a:lnTo>
                    <a:pt x="2562" y="1026"/>
                  </a:lnTo>
                  <a:lnTo>
                    <a:pt x="2545" y="1024"/>
                  </a:lnTo>
                  <a:lnTo>
                    <a:pt x="2531" y="1017"/>
                  </a:lnTo>
                  <a:lnTo>
                    <a:pt x="2520" y="1006"/>
                  </a:lnTo>
                  <a:lnTo>
                    <a:pt x="2510" y="993"/>
                  </a:lnTo>
                  <a:lnTo>
                    <a:pt x="2505" y="977"/>
                  </a:lnTo>
                  <a:lnTo>
                    <a:pt x="2506" y="959"/>
                  </a:lnTo>
                  <a:lnTo>
                    <a:pt x="2511" y="942"/>
                  </a:lnTo>
                  <a:lnTo>
                    <a:pt x="2522" y="928"/>
                  </a:lnTo>
                  <a:lnTo>
                    <a:pt x="2536" y="918"/>
                  </a:lnTo>
                  <a:lnTo>
                    <a:pt x="2554" y="912"/>
                  </a:lnTo>
                  <a:lnTo>
                    <a:pt x="2605" y="906"/>
                  </a:lnTo>
                  <a:lnTo>
                    <a:pt x="2656" y="902"/>
                  </a:lnTo>
                  <a:lnTo>
                    <a:pt x="2704" y="902"/>
                  </a:lnTo>
                  <a:lnTo>
                    <a:pt x="2747" y="904"/>
                  </a:lnTo>
                  <a:lnTo>
                    <a:pt x="2786" y="906"/>
                  </a:lnTo>
                  <a:lnTo>
                    <a:pt x="2776" y="832"/>
                  </a:lnTo>
                  <a:lnTo>
                    <a:pt x="2762" y="761"/>
                  </a:lnTo>
                  <a:lnTo>
                    <a:pt x="2741" y="693"/>
                  </a:lnTo>
                  <a:lnTo>
                    <a:pt x="2714" y="627"/>
                  </a:lnTo>
                  <a:lnTo>
                    <a:pt x="2683" y="563"/>
                  </a:lnTo>
                  <a:lnTo>
                    <a:pt x="2648" y="503"/>
                  </a:lnTo>
                  <a:lnTo>
                    <a:pt x="2608" y="446"/>
                  </a:lnTo>
                  <a:lnTo>
                    <a:pt x="2563" y="393"/>
                  </a:lnTo>
                  <a:lnTo>
                    <a:pt x="2514" y="344"/>
                  </a:lnTo>
                  <a:lnTo>
                    <a:pt x="2462" y="298"/>
                  </a:lnTo>
                  <a:lnTo>
                    <a:pt x="2406" y="257"/>
                  </a:lnTo>
                  <a:lnTo>
                    <a:pt x="2347" y="220"/>
                  </a:lnTo>
                  <a:lnTo>
                    <a:pt x="2286" y="189"/>
                  </a:lnTo>
                  <a:lnTo>
                    <a:pt x="2220" y="162"/>
                  </a:lnTo>
                  <a:lnTo>
                    <a:pt x="2153" y="142"/>
                  </a:lnTo>
                  <a:lnTo>
                    <a:pt x="2085" y="126"/>
                  </a:lnTo>
                  <a:lnTo>
                    <a:pt x="2013" y="117"/>
                  </a:lnTo>
                  <a:lnTo>
                    <a:pt x="1941" y="114"/>
                  </a:lnTo>
                  <a:lnTo>
                    <a:pt x="1874" y="117"/>
                  </a:lnTo>
                  <a:lnTo>
                    <a:pt x="1807" y="125"/>
                  </a:lnTo>
                  <a:lnTo>
                    <a:pt x="1741" y="138"/>
                  </a:lnTo>
                  <a:lnTo>
                    <a:pt x="1677" y="156"/>
                  </a:lnTo>
                  <a:lnTo>
                    <a:pt x="1614" y="180"/>
                  </a:lnTo>
                  <a:lnTo>
                    <a:pt x="1552" y="208"/>
                  </a:lnTo>
                  <a:lnTo>
                    <a:pt x="1493" y="240"/>
                  </a:lnTo>
                  <a:lnTo>
                    <a:pt x="1436" y="277"/>
                  </a:lnTo>
                  <a:lnTo>
                    <a:pt x="1382" y="318"/>
                  </a:lnTo>
                  <a:lnTo>
                    <a:pt x="1331" y="362"/>
                  </a:lnTo>
                  <a:lnTo>
                    <a:pt x="1285" y="411"/>
                  </a:lnTo>
                  <a:lnTo>
                    <a:pt x="1241" y="463"/>
                  </a:lnTo>
                  <a:lnTo>
                    <a:pt x="1280" y="500"/>
                  </a:lnTo>
                  <a:lnTo>
                    <a:pt x="1317" y="542"/>
                  </a:lnTo>
                  <a:lnTo>
                    <a:pt x="1348" y="586"/>
                  </a:lnTo>
                  <a:lnTo>
                    <a:pt x="1374" y="635"/>
                  </a:lnTo>
                  <a:lnTo>
                    <a:pt x="1395" y="687"/>
                  </a:lnTo>
                  <a:lnTo>
                    <a:pt x="1411" y="741"/>
                  </a:lnTo>
                  <a:lnTo>
                    <a:pt x="1420" y="797"/>
                  </a:lnTo>
                  <a:lnTo>
                    <a:pt x="1423" y="855"/>
                  </a:lnTo>
                  <a:lnTo>
                    <a:pt x="1420" y="872"/>
                  </a:lnTo>
                  <a:lnTo>
                    <a:pt x="1412" y="888"/>
                  </a:lnTo>
                  <a:lnTo>
                    <a:pt x="1400" y="900"/>
                  </a:lnTo>
                  <a:lnTo>
                    <a:pt x="1384" y="909"/>
                  </a:lnTo>
                  <a:lnTo>
                    <a:pt x="1366" y="912"/>
                  </a:lnTo>
                  <a:lnTo>
                    <a:pt x="1349" y="909"/>
                  </a:lnTo>
                  <a:lnTo>
                    <a:pt x="1332" y="900"/>
                  </a:lnTo>
                  <a:lnTo>
                    <a:pt x="1321" y="888"/>
                  </a:lnTo>
                  <a:lnTo>
                    <a:pt x="1313" y="872"/>
                  </a:lnTo>
                  <a:lnTo>
                    <a:pt x="1309" y="855"/>
                  </a:lnTo>
                  <a:lnTo>
                    <a:pt x="1306" y="808"/>
                  </a:lnTo>
                  <a:lnTo>
                    <a:pt x="1299" y="764"/>
                  </a:lnTo>
                  <a:lnTo>
                    <a:pt x="1287" y="721"/>
                  </a:lnTo>
                  <a:lnTo>
                    <a:pt x="1269" y="681"/>
                  </a:lnTo>
                  <a:lnTo>
                    <a:pt x="1248" y="642"/>
                  </a:lnTo>
                  <a:lnTo>
                    <a:pt x="1223" y="607"/>
                  </a:lnTo>
                  <a:lnTo>
                    <a:pt x="1195" y="575"/>
                  </a:lnTo>
                  <a:lnTo>
                    <a:pt x="1162" y="545"/>
                  </a:lnTo>
                  <a:lnTo>
                    <a:pt x="1127" y="520"/>
                  </a:lnTo>
                  <a:lnTo>
                    <a:pt x="1108" y="507"/>
                  </a:lnTo>
                  <a:lnTo>
                    <a:pt x="1087" y="497"/>
                  </a:lnTo>
                  <a:lnTo>
                    <a:pt x="1074" y="491"/>
                  </a:lnTo>
                  <a:lnTo>
                    <a:pt x="1052" y="482"/>
                  </a:lnTo>
                  <a:lnTo>
                    <a:pt x="1028" y="473"/>
                  </a:lnTo>
                  <a:lnTo>
                    <a:pt x="1025" y="472"/>
                  </a:lnTo>
                  <a:lnTo>
                    <a:pt x="1022" y="471"/>
                  </a:lnTo>
                  <a:lnTo>
                    <a:pt x="999" y="466"/>
                  </a:lnTo>
                  <a:lnTo>
                    <a:pt x="976" y="461"/>
                  </a:lnTo>
                  <a:lnTo>
                    <a:pt x="970" y="460"/>
                  </a:lnTo>
                  <a:lnTo>
                    <a:pt x="964" y="459"/>
                  </a:lnTo>
                  <a:lnTo>
                    <a:pt x="937" y="457"/>
                  </a:lnTo>
                  <a:lnTo>
                    <a:pt x="911" y="456"/>
                  </a:lnTo>
                  <a:lnTo>
                    <a:pt x="861" y="459"/>
                  </a:lnTo>
                  <a:lnTo>
                    <a:pt x="813" y="467"/>
                  </a:lnTo>
                  <a:lnTo>
                    <a:pt x="767" y="483"/>
                  </a:lnTo>
                  <a:lnTo>
                    <a:pt x="724" y="502"/>
                  </a:lnTo>
                  <a:lnTo>
                    <a:pt x="683" y="527"/>
                  </a:lnTo>
                  <a:lnTo>
                    <a:pt x="646" y="556"/>
                  </a:lnTo>
                  <a:lnTo>
                    <a:pt x="613" y="589"/>
                  </a:lnTo>
                  <a:lnTo>
                    <a:pt x="584" y="627"/>
                  </a:lnTo>
                  <a:lnTo>
                    <a:pt x="559" y="667"/>
                  </a:lnTo>
                  <a:lnTo>
                    <a:pt x="539" y="711"/>
                  </a:lnTo>
                  <a:lnTo>
                    <a:pt x="525" y="756"/>
                  </a:lnTo>
                  <a:lnTo>
                    <a:pt x="516" y="805"/>
                  </a:lnTo>
                  <a:lnTo>
                    <a:pt x="512" y="855"/>
                  </a:lnTo>
                  <a:lnTo>
                    <a:pt x="512" y="862"/>
                  </a:lnTo>
                  <a:lnTo>
                    <a:pt x="513" y="868"/>
                  </a:lnTo>
                  <a:lnTo>
                    <a:pt x="513" y="881"/>
                  </a:lnTo>
                  <a:lnTo>
                    <a:pt x="513" y="890"/>
                  </a:lnTo>
                  <a:lnTo>
                    <a:pt x="512" y="912"/>
                  </a:lnTo>
                  <a:lnTo>
                    <a:pt x="512" y="947"/>
                  </a:lnTo>
                  <a:lnTo>
                    <a:pt x="480" y="963"/>
                  </a:lnTo>
                  <a:lnTo>
                    <a:pt x="433" y="989"/>
                  </a:lnTo>
                  <a:lnTo>
                    <a:pt x="387" y="1020"/>
                  </a:lnTo>
                  <a:lnTo>
                    <a:pt x="344" y="1055"/>
                  </a:lnTo>
                  <a:lnTo>
                    <a:pt x="303" y="1093"/>
                  </a:lnTo>
                  <a:lnTo>
                    <a:pt x="267" y="1136"/>
                  </a:lnTo>
                  <a:lnTo>
                    <a:pt x="233" y="1181"/>
                  </a:lnTo>
                  <a:lnTo>
                    <a:pt x="203" y="1229"/>
                  </a:lnTo>
                  <a:lnTo>
                    <a:pt x="177" y="1279"/>
                  </a:lnTo>
                  <a:lnTo>
                    <a:pt x="155" y="1331"/>
                  </a:lnTo>
                  <a:lnTo>
                    <a:pt x="138" y="1383"/>
                  </a:lnTo>
                  <a:lnTo>
                    <a:pt x="124" y="1438"/>
                  </a:lnTo>
                  <a:lnTo>
                    <a:pt x="117" y="1492"/>
                  </a:lnTo>
                  <a:lnTo>
                    <a:pt x="114" y="1547"/>
                  </a:lnTo>
                  <a:lnTo>
                    <a:pt x="117" y="1611"/>
                  </a:lnTo>
                  <a:lnTo>
                    <a:pt x="126" y="1672"/>
                  </a:lnTo>
                  <a:lnTo>
                    <a:pt x="142" y="1731"/>
                  </a:lnTo>
                  <a:lnTo>
                    <a:pt x="163" y="1788"/>
                  </a:lnTo>
                  <a:lnTo>
                    <a:pt x="188" y="1842"/>
                  </a:lnTo>
                  <a:lnTo>
                    <a:pt x="219" y="1893"/>
                  </a:lnTo>
                  <a:lnTo>
                    <a:pt x="255" y="1940"/>
                  </a:lnTo>
                  <a:lnTo>
                    <a:pt x="295" y="1985"/>
                  </a:lnTo>
                  <a:lnTo>
                    <a:pt x="338" y="2024"/>
                  </a:lnTo>
                  <a:lnTo>
                    <a:pt x="386" y="2060"/>
                  </a:lnTo>
                  <a:lnTo>
                    <a:pt x="437" y="2092"/>
                  </a:lnTo>
                  <a:lnTo>
                    <a:pt x="492" y="2117"/>
                  </a:lnTo>
                  <a:lnTo>
                    <a:pt x="548" y="2138"/>
                  </a:lnTo>
                  <a:lnTo>
                    <a:pt x="607" y="2153"/>
                  </a:lnTo>
                  <a:lnTo>
                    <a:pt x="669" y="2163"/>
                  </a:lnTo>
                  <a:lnTo>
                    <a:pt x="732" y="2166"/>
                  </a:lnTo>
                  <a:lnTo>
                    <a:pt x="1025" y="2166"/>
                  </a:lnTo>
                  <a:lnTo>
                    <a:pt x="1042" y="2168"/>
                  </a:lnTo>
                  <a:lnTo>
                    <a:pt x="1058" y="2177"/>
                  </a:lnTo>
                  <a:lnTo>
                    <a:pt x="1070" y="2189"/>
                  </a:lnTo>
                  <a:lnTo>
                    <a:pt x="1079" y="2205"/>
                  </a:lnTo>
                  <a:lnTo>
                    <a:pt x="1082" y="2223"/>
                  </a:lnTo>
                  <a:lnTo>
                    <a:pt x="1079" y="2241"/>
                  </a:lnTo>
                  <a:lnTo>
                    <a:pt x="1070" y="2256"/>
                  </a:lnTo>
                  <a:lnTo>
                    <a:pt x="1058" y="2269"/>
                  </a:lnTo>
                  <a:lnTo>
                    <a:pt x="1042" y="2277"/>
                  </a:lnTo>
                  <a:lnTo>
                    <a:pt x="1025" y="2280"/>
                  </a:lnTo>
                  <a:lnTo>
                    <a:pt x="732" y="2280"/>
                  </a:lnTo>
                  <a:lnTo>
                    <a:pt x="665" y="2277"/>
                  </a:lnTo>
                  <a:lnTo>
                    <a:pt x="600" y="2268"/>
                  </a:lnTo>
                  <a:lnTo>
                    <a:pt x="537" y="2253"/>
                  </a:lnTo>
                  <a:lnTo>
                    <a:pt x="476" y="2234"/>
                  </a:lnTo>
                  <a:lnTo>
                    <a:pt x="418" y="2210"/>
                  </a:lnTo>
                  <a:lnTo>
                    <a:pt x="362" y="2180"/>
                  </a:lnTo>
                  <a:lnTo>
                    <a:pt x="310" y="2145"/>
                  </a:lnTo>
                  <a:lnTo>
                    <a:pt x="261" y="2107"/>
                  </a:lnTo>
                  <a:lnTo>
                    <a:pt x="214" y="2066"/>
                  </a:lnTo>
                  <a:lnTo>
                    <a:pt x="172" y="2019"/>
                  </a:lnTo>
                  <a:lnTo>
                    <a:pt x="134" y="1969"/>
                  </a:lnTo>
                  <a:lnTo>
                    <a:pt x="100" y="1917"/>
                  </a:lnTo>
                  <a:lnTo>
                    <a:pt x="70" y="1861"/>
                  </a:lnTo>
                  <a:lnTo>
                    <a:pt x="46" y="1803"/>
                  </a:lnTo>
                  <a:lnTo>
                    <a:pt x="26" y="1742"/>
                  </a:lnTo>
                  <a:lnTo>
                    <a:pt x="11" y="1679"/>
                  </a:lnTo>
                  <a:lnTo>
                    <a:pt x="3" y="1614"/>
                  </a:lnTo>
                  <a:lnTo>
                    <a:pt x="0" y="1547"/>
                  </a:lnTo>
                  <a:lnTo>
                    <a:pt x="3" y="1485"/>
                  </a:lnTo>
                  <a:lnTo>
                    <a:pt x="11" y="1423"/>
                  </a:lnTo>
                  <a:lnTo>
                    <a:pt x="25" y="1362"/>
                  </a:lnTo>
                  <a:lnTo>
                    <a:pt x="43" y="1302"/>
                  </a:lnTo>
                  <a:lnTo>
                    <a:pt x="67" y="1243"/>
                  </a:lnTo>
                  <a:lnTo>
                    <a:pt x="95" y="1187"/>
                  </a:lnTo>
                  <a:lnTo>
                    <a:pt x="127" y="1132"/>
                  </a:lnTo>
                  <a:lnTo>
                    <a:pt x="165" y="1080"/>
                  </a:lnTo>
                  <a:lnTo>
                    <a:pt x="205" y="1032"/>
                  </a:lnTo>
                  <a:lnTo>
                    <a:pt x="248" y="986"/>
                  </a:lnTo>
                  <a:lnTo>
                    <a:pt x="296" y="945"/>
                  </a:lnTo>
                  <a:lnTo>
                    <a:pt x="346" y="909"/>
                  </a:lnTo>
                  <a:lnTo>
                    <a:pt x="400" y="877"/>
                  </a:lnTo>
                  <a:lnTo>
                    <a:pt x="399" y="855"/>
                  </a:lnTo>
                  <a:lnTo>
                    <a:pt x="402" y="799"/>
                  </a:lnTo>
                  <a:lnTo>
                    <a:pt x="411" y="745"/>
                  </a:lnTo>
                  <a:lnTo>
                    <a:pt x="424" y="692"/>
                  </a:lnTo>
                  <a:lnTo>
                    <a:pt x="444" y="643"/>
                  </a:lnTo>
                  <a:lnTo>
                    <a:pt x="469" y="596"/>
                  </a:lnTo>
                  <a:lnTo>
                    <a:pt x="498" y="552"/>
                  </a:lnTo>
                  <a:lnTo>
                    <a:pt x="531" y="511"/>
                  </a:lnTo>
                  <a:lnTo>
                    <a:pt x="568" y="473"/>
                  </a:lnTo>
                  <a:lnTo>
                    <a:pt x="609" y="440"/>
                  </a:lnTo>
                  <a:lnTo>
                    <a:pt x="652" y="411"/>
                  </a:lnTo>
                  <a:lnTo>
                    <a:pt x="700" y="387"/>
                  </a:lnTo>
                  <a:lnTo>
                    <a:pt x="749" y="368"/>
                  </a:lnTo>
                  <a:lnTo>
                    <a:pt x="801" y="353"/>
                  </a:lnTo>
                  <a:lnTo>
                    <a:pt x="855" y="345"/>
                  </a:lnTo>
                  <a:lnTo>
                    <a:pt x="911" y="342"/>
                  </a:lnTo>
                  <a:lnTo>
                    <a:pt x="940" y="343"/>
                  </a:lnTo>
                  <a:lnTo>
                    <a:pt x="968" y="345"/>
                  </a:lnTo>
                  <a:lnTo>
                    <a:pt x="986" y="348"/>
                  </a:lnTo>
                  <a:lnTo>
                    <a:pt x="1025" y="354"/>
                  </a:lnTo>
                  <a:lnTo>
                    <a:pt x="1044" y="360"/>
                  </a:lnTo>
                  <a:lnTo>
                    <a:pt x="1079" y="371"/>
                  </a:lnTo>
                  <a:lnTo>
                    <a:pt x="1099" y="378"/>
                  </a:lnTo>
                  <a:lnTo>
                    <a:pt x="1133" y="392"/>
                  </a:lnTo>
                  <a:lnTo>
                    <a:pt x="1140" y="396"/>
                  </a:lnTo>
                  <a:lnTo>
                    <a:pt x="1146" y="399"/>
                  </a:lnTo>
                  <a:lnTo>
                    <a:pt x="1191" y="344"/>
                  </a:lnTo>
                  <a:lnTo>
                    <a:pt x="1240" y="292"/>
                  </a:lnTo>
                  <a:lnTo>
                    <a:pt x="1292" y="243"/>
                  </a:lnTo>
                  <a:lnTo>
                    <a:pt x="1347" y="199"/>
                  </a:lnTo>
                  <a:lnTo>
                    <a:pt x="1405" y="159"/>
                  </a:lnTo>
                  <a:lnTo>
                    <a:pt x="1466" y="123"/>
                  </a:lnTo>
                  <a:lnTo>
                    <a:pt x="1529" y="91"/>
                  </a:lnTo>
                  <a:lnTo>
                    <a:pt x="1594" y="64"/>
                  </a:lnTo>
                  <a:lnTo>
                    <a:pt x="1661" y="41"/>
                  </a:lnTo>
                  <a:lnTo>
                    <a:pt x="1730" y="22"/>
                  </a:lnTo>
                  <a:lnTo>
                    <a:pt x="1799" y="10"/>
                  </a:lnTo>
                  <a:lnTo>
                    <a:pt x="1869" y="2"/>
                  </a:lnTo>
                  <a:lnTo>
                    <a:pt x="19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4" name="Freeform 185"/>
            <p:cNvSpPr>
              <a:spLocks/>
            </p:cNvSpPr>
            <p:nvPr/>
          </p:nvSpPr>
          <p:spPr bwMode="auto">
            <a:xfrm>
              <a:off x="3874" y="330"/>
              <a:ext cx="74" cy="130"/>
            </a:xfrm>
            <a:custGeom>
              <a:avLst/>
              <a:gdLst>
                <a:gd name="T0" fmla="*/ 519 w 1024"/>
                <a:gd name="T1" fmla="*/ 0 h 1824"/>
                <a:gd name="T2" fmla="*/ 544 w 1024"/>
                <a:gd name="T3" fmla="*/ 9 h 1824"/>
                <a:gd name="T4" fmla="*/ 1008 w 1024"/>
                <a:gd name="T5" fmla="*/ 473 h 1824"/>
                <a:gd name="T6" fmla="*/ 1022 w 1024"/>
                <a:gd name="T7" fmla="*/ 499 h 1824"/>
                <a:gd name="T8" fmla="*/ 1022 w 1024"/>
                <a:gd name="T9" fmla="*/ 528 h 1824"/>
                <a:gd name="T10" fmla="*/ 1008 w 1024"/>
                <a:gd name="T11" fmla="*/ 553 h 1824"/>
                <a:gd name="T12" fmla="*/ 982 w 1024"/>
                <a:gd name="T13" fmla="*/ 568 h 1824"/>
                <a:gd name="T14" fmla="*/ 953 w 1024"/>
                <a:gd name="T15" fmla="*/ 568 h 1824"/>
                <a:gd name="T16" fmla="*/ 927 w 1024"/>
                <a:gd name="T17" fmla="*/ 553 h 1824"/>
                <a:gd name="T18" fmla="*/ 569 w 1024"/>
                <a:gd name="T19" fmla="*/ 1630 h 1824"/>
                <a:gd name="T20" fmla="*/ 939 w 1024"/>
                <a:gd name="T21" fmla="*/ 1262 h 1824"/>
                <a:gd name="T22" fmla="*/ 967 w 1024"/>
                <a:gd name="T23" fmla="*/ 1254 h 1824"/>
                <a:gd name="T24" fmla="*/ 995 w 1024"/>
                <a:gd name="T25" fmla="*/ 1262 h 1824"/>
                <a:gd name="T26" fmla="*/ 1017 w 1024"/>
                <a:gd name="T27" fmla="*/ 1282 h 1824"/>
                <a:gd name="T28" fmla="*/ 1024 w 1024"/>
                <a:gd name="T29" fmla="*/ 1311 h 1824"/>
                <a:gd name="T30" fmla="*/ 1017 w 1024"/>
                <a:gd name="T31" fmla="*/ 1339 h 1824"/>
                <a:gd name="T32" fmla="*/ 552 w 1024"/>
                <a:gd name="T33" fmla="*/ 1808 h 1824"/>
                <a:gd name="T34" fmla="*/ 534 w 1024"/>
                <a:gd name="T35" fmla="*/ 1820 h 1824"/>
                <a:gd name="T36" fmla="*/ 512 w 1024"/>
                <a:gd name="T37" fmla="*/ 1824 h 1824"/>
                <a:gd name="T38" fmla="*/ 490 w 1024"/>
                <a:gd name="T39" fmla="*/ 1820 h 1824"/>
                <a:gd name="T40" fmla="*/ 472 w 1024"/>
                <a:gd name="T41" fmla="*/ 1808 h 1824"/>
                <a:gd name="T42" fmla="*/ 7 w 1024"/>
                <a:gd name="T43" fmla="*/ 1339 h 1824"/>
                <a:gd name="T44" fmla="*/ 0 w 1024"/>
                <a:gd name="T45" fmla="*/ 1311 h 1824"/>
                <a:gd name="T46" fmla="*/ 7 w 1024"/>
                <a:gd name="T47" fmla="*/ 1282 h 1824"/>
                <a:gd name="T48" fmla="*/ 29 w 1024"/>
                <a:gd name="T49" fmla="*/ 1262 h 1824"/>
                <a:gd name="T50" fmla="*/ 56 w 1024"/>
                <a:gd name="T51" fmla="*/ 1254 h 1824"/>
                <a:gd name="T52" fmla="*/ 84 w 1024"/>
                <a:gd name="T53" fmla="*/ 1262 h 1824"/>
                <a:gd name="T54" fmla="*/ 455 w 1024"/>
                <a:gd name="T55" fmla="*/ 1630 h 1824"/>
                <a:gd name="T56" fmla="*/ 97 w 1024"/>
                <a:gd name="T57" fmla="*/ 553 h 1824"/>
                <a:gd name="T58" fmla="*/ 71 w 1024"/>
                <a:gd name="T59" fmla="*/ 568 h 1824"/>
                <a:gd name="T60" fmla="*/ 42 w 1024"/>
                <a:gd name="T61" fmla="*/ 568 h 1824"/>
                <a:gd name="T62" fmla="*/ 16 w 1024"/>
                <a:gd name="T63" fmla="*/ 553 h 1824"/>
                <a:gd name="T64" fmla="*/ 2 w 1024"/>
                <a:gd name="T65" fmla="*/ 528 h 1824"/>
                <a:gd name="T66" fmla="*/ 2 w 1024"/>
                <a:gd name="T67" fmla="*/ 499 h 1824"/>
                <a:gd name="T68" fmla="*/ 16 w 1024"/>
                <a:gd name="T69" fmla="*/ 473 h 1824"/>
                <a:gd name="T70" fmla="*/ 480 w 1024"/>
                <a:gd name="T71" fmla="*/ 9 h 1824"/>
                <a:gd name="T72" fmla="*/ 505 w 1024"/>
                <a:gd name="T73" fmla="*/ 0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24" h="1824">
                  <a:moveTo>
                    <a:pt x="505" y="0"/>
                  </a:moveTo>
                  <a:lnTo>
                    <a:pt x="519" y="0"/>
                  </a:lnTo>
                  <a:lnTo>
                    <a:pt x="534" y="4"/>
                  </a:lnTo>
                  <a:lnTo>
                    <a:pt x="544" y="9"/>
                  </a:lnTo>
                  <a:lnTo>
                    <a:pt x="552" y="16"/>
                  </a:lnTo>
                  <a:lnTo>
                    <a:pt x="1008" y="473"/>
                  </a:lnTo>
                  <a:lnTo>
                    <a:pt x="1017" y="485"/>
                  </a:lnTo>
                  <a:lnTo>
                    <a:pt x="1022" y="499"/>
                  </a:lnTo>
                  <a:lnTo>
                    <a:pt x="1024" y="513"/>
                  </a:lnTo>
                  <a:lnTo>
                    <a:pt x="1022" y="528"/>
                  </a:lnTo>
                  <a:lnTo>
                    <a:pt x="1017" y="541"/>
                  </a:lnTo>
                  <a:lnTo>
                    <a:pt x="1008" y="553"/>
                  </a:lnTo>
                  <a:lnTo>
                    <a:pt x="995" y="563"/>
                  </a:lnTo>
                  <a:lnTo>
                    <a:pt x="982" y="568"/>
                  </a:lnTo>
                  <a:lnTo>
                    <a:pt x="967" y="570"/>
                  </a:lnTo>
                  <a:lnTo>
                    <a:pt x="953" y="568"/>
                  </a:lnTo>
                  <a:lnTo>
                    <a:pt x="939" y="563"/>
                  </a:lnTo>
                  <a:lnTo>
                    <a:pt x="927" y="553"/>
                  </a:lnTo>
                  <a:lnTo>
                    <a:pt x="569" y="195"/>
                  </a:lnTo>
                  <a:lnTo>
                    <a:pt x="569" y="1630"/>
                  </a:lnTo>
                  <a:lnTo>
                    <a:pt x="927" y="1271"/>
                  </a:lnTo>
                  <a:lnTo>
                    <a:pt x="939" y="1262"/>
                  </a:lnTo>
                  <a:lnTo>
                    <a:pt x="953" y="1255"/>
                  </a:lnTo>
                  <a:lnTo>
                    <a:pt x="967" y="1254"/>
                  </a:lnTo>
                  <a:lnTo>
                    <a:pt x="982" y="1255"/>
                  </a:lnTo>
                  <a:lnTo>
                    <a:pt x="995" y="1262"/>
                  </a:lnTo>
                  <a:lnTo>
                    <a:pt x="1008" y="1271"/>
                  </a:lnTo>
                  <a:lnTo>
                    <a:pt x="1017" y="1282"/>
                  </a:lnTo>
                  <a:lnTo>
                    <a:pt x="1022" y="1297"/>
                  </a:lnTo>
                  <a:lnTo>
                    <a:pt x="1024" y="1311"/>
                  </a:lnTo>
                  <a:lnTo>
                    <a:pt x="1022" y="1326"/>
                  </a:lnTo>
                  <a:lnTo>
                    <a:pt x="1017" y="1339"/>
                  </a:lnTo>
                  <a:lnTo>
                    <a:pt x="1008" y="1352"/>
                  </a:lnTo>
                  <a:lnTo>
                    <a:pt x="552" y="1808"/>
                  </a:lnTo>
                  <a:lnTo>
                    <a:pt x="544" y="1814"/>
                  </a:lnTo>
                  <a:lnTo>
                    <a:pt x="534" y="1820"/>
                  </a:lnTo>
                  <a:lnTo>
                    <a:pt x="523" y="1823"/>
                  </a:lnTo>
                  <a:lnTo>
                    <a:pt x="512" y="1824"/>
                  </a:lnTo>
                  <a:lnTo>
                    <a:pt x="501" y="1823"/>
                  </a:lnTo>
                  <a:lnTo>
                    <a:pt x="490" y="1820"/>
                  </a:lnTo>
                  <a:lnTo>
                    <a:pt x="480" y="1814"/>
                  </a:lnTo>
                  <a:lnTo>
                    <a:pt x="472" y="1808"/>
                  </a:lnTo>
                  <a:lnTo>
                    <a:pt x="16" y="1352"/>
                  </a:lnTo>
                  <a:lnTo>
                    <a:pt x="7" y="1339"/>
                  </a:lnTo>
                  <a:lnTo>
                    <a:pt x="2" y="1326"/>
                  </a:lnTo>
                  <a:lnTo>
                    <a:pt x="0" y="1311"/>
                  </a:lnTo>
                  <a:lnTo>
                    <a:pt x="2" y="1297"/>
                  </a:lnTo>
                  <a:lnTo>
                    <a:pt x="7" y="1282"/>
                  </a:lnTo>
                  <a:lnTo>
                    <a:pt x="16" y="1271"/>
                  </a:lnTo>
                  <a:lnTo>
                    <a:pt x="29" y="1262"/>
                  </a:lnTo>
                  <a:lnTo>
                    <a:pt x="42" y="1255"/>
                  </a:lnTo>
                  <a:lnTo>
                    <a:pt x="56" y="1254"/>
                  </a:lnTo>
                  <a:lnTo>
                    <a:pt x="71" y="1255"/>
                  </a:lnTo>
                  <a:lnTo>
                    <a:pt x="84" y="1262"/>
                  </a:lnTo>
                  <a:lnTo>
                    <a:pt x="97" y="1271"/>
                  </a:lnTo>
                  <a:lnTo>
                    <a:pt x="455" y="1630"/>
                  </a:lnTo>
                  <a:lnTo>
                    <a:pt x="455" y="195"/>
                  </a:lnTo>
                  <a:lnTo>
                    <a:pt x="97" y="553"/>
                  </a:lnTo>
                  <a:lnTo>
                    <a:pt x="84" y="563"/>
                  </a:lnTo>
                  <a:lnTo>
                    <a:pt x="71" y="568"/>
                  </a:lnTo>
                  <a:lnTo>
                    <a:pt x="56" y="570"/>
                  </a:lnTo>
                  <a:lnTo>
                    <a:pt x="42" y="568"/>
                  </a:lnTo>
                  <a:lnTo>
                    <a:pt x="29" y="563"/>
                  </a:lnTo>
                  <a:lnTo>
                    <a:pt x="16" y="553"/>
                  </a:lnTo>
                  <a:lnTo>
                    <a:pt x="7" y="541"/>
                  </a:lnTo>
                  <a:lnTo>
                    <a:pt x="2" y="528"/>
                  </a:lnTo>
                  <a:lnTo>
                    <a:pt x="0" y="513"/>
                  </a:lnTo>
                  <a:lnTo>
                    <a:pt x="2" y="499"/>
                  </a:lnTo>
                  <a:lnTo>
                    <a:pt x="7" y="485"/>
                  </a:lnTo>
                  <a:lnTo>
                    <a:pt x="16" y="473"/>
                  </a:lnTo>
                  <a:lnTo>
                    <a:pt x="472" y="16"/>
                  </a:lnTo>
                  <a:lnTo>
                    <a:pt x="480" y="9"/>
                  </a:lnTo>
                  <a:lnTo>
                    <a:pt x="490" y="4"/>
                  </a:lnTo>
                  <a:lnTo>
                    <a:pt x="5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55" name="Group 188"/>
          <p:cNvGrpSpPr>
            <a:grpSpLocks noChangeAspect="1"/>
          </p:cNvGrpSpPr>
          <p:nvPr/>
        </p:nvGrpSpPr>
        <p:grpSpPr bwMode="auto">
          <a:xfrm>
            <a:off x="5197025" y="430700"/>
            <a:ext cx="274313" cy="201938"/>
            <a:chOff x="4101" y="245"/>
            <a:chExt cx="307" cy="226"/>
          </a:xfrm>
          <a:solidFill>
            <a:schemeClr val="tx1">
              <a:lumMod val="65000"/>
              <a:lumOff val="35000"/>
            </a:schemeClr>
          </a:solidFill>
        </p:grpSpPr>
        <p:sp>
          <p:nvSpPr>
            <p:cNvPr id="358" name="Freeform 190"/>
            <p:cNvSpPr>
              <a:spLocks/>
            </p:cNvSpPr>
            <p:nvPr/>
          </p:nvSpPr>
          <p:spPr bwMode="auto">
            <a:xfrm>
              <a:off x="4108" y="369"/>
              <a:ext cx="293" cy="102"/>
            </a:xfrm>
            <a:custGeom>
              <a:avLst/>
              <a:gdLst>
                <a:gd name="T0" fmla="*/ 1194 w 3224"/>
                <a:gd name="T1" fmla="*/ 0 h 1021"/>
                <a:gd name="T2" fmla="*/ 1613 w 3224"/>
                <a:gd name="T3" fmla="*/ 344 h 1021"/>
                <a:gd name="T4" fmla="*/ 2030 w 3224"/>
                <a:gd name="T5" fmla="*/ 0 h 1021"/>
                <a:gd name="T6" fmla="*/ 3224 w 3224"/>
                <a:gd name="T7" fmla="*/ 959 h 1021"/>
                <a:gd name="T8" fmla="*/ 3197 w 3224"/>
                <a:gd name="T9" fmla="*/ 981 h 1021"/>
                <a:gd name="T10" fmla="*/ 3165 w 3224"/>
                <a:gd name="T11" fmla="*/ 997 h 1021"/>
                <a:gd name="T12" fmla="*/ 3132 w 3224"/>
                <a:gd name="T13" fmla="*/ 1011 h 1021"/>
                <a:gd name="T14" fmla="*/ 3096 w 3224"/>
                <a:gd name="T15" fmla="*/ 1018 h 1021"/>
                <a:gd name="T16" fmla="*/ 3058 w 3224"/>
                <a:gd name="T17" fmla="*/ 1021 h 1021"/>
                <a:gd name="T18" fmla="*/ 165 w 3224"/>
                <a:gd name="T19" fmla="*/ 1021 h 1021"/>
                <a:gd name="T20" fmla="*/ 128 w 3224"/>
                <a:gd name="T21" fmla="*/ 1018 h 1021"/>
                <a:gd name="T22" fmla="*/ 92 w 3224"/>
                <a:gd name="T23" fmla="*/ 1011 h 1021"/>
                <a:gd name="T24" fmla="*/ 58 w 3224"/>
                <a:gd name="T25" fmla="*/ 997 h 1021"/>
                <a:gd name="T26" fmla="*/ 27 w 3224"/>
                <a:gd name="T27" fmla="*/ 981 h 1021"/>
                <a:gd name="T28" fmla="*/ 0 w 3224"/>
                <a:gd name="T29" fmla="*/ 959 h 1021"/>
                <a:gd name="T30" fmla="*/ 1194 w 3224"/>
                <a:gd name="T31" fmla="*/ 0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224" h="1021">
                  <a:moveTo>
                    <a:pt x="1194" y="0"/>
                  </a:moveTo>
                  <a:lnTo>
                    <a:pt x="1613" y="344"/>
                  </a:lnTo>
                  <a:lnTo>
                    <a:pt x="2030" y="0"/>
                  </a:lnTo>
                  <a:lnTo>
                    <a:pt x="3224" y="959"/>
                  </a:lnTo>
                  <a:lnTo>
                    <a:pt x="3197" y="981"/>
                  </a:lnTo>
                  <a:lnTo>
                    <a:pt x="3165" y="997"/>
                  </a:lnTo>
                  <a:lnTo>
                    <a:pt x="3132" y="1011"/>
                  </a:lnTo>
                  <a:lnTo>
                    <a:pt x="3096" y="1018"/>
                  </a:lnTo>
                  <a:lnTo>
                    <a:pt x="3058" y="1021"/>
                  </a:lnTo>
                  <a:lnTo>
                    <a:pt x="165" y="1021"/>
                  </a:lnTo>
                  <a:lnTo>
                    <a:pt x="128" y="1018"/>
                  </a:lnTo>
                  <a:lnTo>
                    <a:pt x="92" y="1011"/>
                  </a:lnTo>
                  <a:lnTo>
                    <a:pt x="58" y="997"/>
                  </a:lnTo>
                  <a:lnTo>
                    <a:pt x="27" y="981"/>
                  </a:lnTo>
                  <a:lnTo>
                    <a:pt x="0" y="959"/>
                  </a:lnTo>
                  <a:lnTo>
                    <a:pt x="11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9" name="Freeform 191"/>
            <p:cNvSpPr>
              <a:spLocks/>
            </p:cNvSpPr>
            <p:nvPr/>
          </p:nvSpPr>
          <p:spPr bwMode="auto">
            <a:xfrm>
              <a:off x="4108" y="245"/>
              <a:ext cx="293" cy="136"/>
            </a:xfrm>
            <a:custGeom>
              <a:avLst/>
              <a:gdLst>
                <a:gd name="T0" fmla="*/ 165 w 3224"/>
                <a:gd name="T1" fmla="*/ 0 h 1356"/>
                <a:gd name="T2" fmla="*/ 3058 w 3224"/>
                <a:gd name="T3" fmla="*/ 0 h 1356"/>
                <a:gd name="T4" fmla="*/ 3096 w 3224"/>
                <a:gd name="T5" fmla="*/ 3 h 1356"/>
                <a:gd name="T6" fmla="*/ 3132 w 3224"/>
                <a:gd name="T7" fmla="*/ 10 h 1356"/>
                <a:gd name="T8" fmla="*/ 3166 w 3224"/>
                <a:gd name="T9" fmla="*/ 24 h 1356"/>
                <a:gd name="T10" fmla="*/ 3197 w 3224"/>
                <a:gd name="T11" fmla="*/ 40 h 1356"/>
                <a:gd name="T12" fmla="*/ 3224 w 3224"/>
                <a:gd name="T13" fmla="*/ 62 h 1356"/>
                <a:gd name="T14" fmla="*/ 1613 w 3224"/>
                <a:gd name="T15" fmla="*/ 1356 h 1356"/>
                <a:gd name="T16" fmla="*/ 0 w 3224"/>
                <a:gd name="T17" fmla="*/ 62 h 1356"/>
                <a:gd name="T18" fmla="*/ 27 w 3224"/>
                <a:gd name="T19" fmla="*/ 40 h 1356"/>
                <a:gd name="T20" fmla="*/ 59 w 3224"/>
                <a:gd name="T21" fmla="*/ 24 h 1356"/>
                <a:gd name="T22" fmla="*/ 92 w 3224"/>
                <a:gd name="T23" fmla="*/ 10 h 1356"/>
                <a:gd name="T24" fmla="*/ 128 w 3224"/>
                <a:gd name="T25" fmla="*/ 3 h 1356"/>
                <a:gd name="T26" fmla="*/ 165 w 3224"/>
                <a:gd name="T27" fmla="*/ 0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24" h="1356">
                  <a:moveTo>
                    <a:pt x="165" y="0"/>
                  </a:moveTo>
                  <a:lnTo>
                    <a:pt x="3058" y="0"/>
                  </a:lnTo>
                  <a:lnTo>
                    <a:pt x="3096" y="3"/>
                  </a:lnTo>
                  <a:lnTo>
                    <a:pt x="3132" y="10"/>
                  </a:lnTo>
                  <a:lnTo>
                    <a:pt x="3166" y="24"/>
                  </a:lnTo>
                  <a:lnTo>
                    <a:pt x="3197" y="40"/>
                  </a:lnTo>
                  <a:lnTo>
                    <a:pt x="3224" y="62"/>
                  </a:lnTo>
                  <a:lnTo>
                    <a:pt x="1613" y="1356"/>
                  </a:lnTo>
                  <a:lnTo>
                    <a:pt x="0" y="62"/>
                  </a:lnTo>
                  <a:lnTo>
                    <a:pt x="27" y="40"/>
                  </a:lnTo>
                  <a:lnTo>
                    <a:pt x="59" y="24"/>
                  </a:lnTo>
                  <a:lnTo>
                    <a:pt x="92" y="10"/>
                  </a:lnTo>
                  <a:lnTo>
                    <a:pt x="128" y="3"/>
                  </a:lnTo>
                  <a:lnTo>
                    <a:pt x="1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0" name="Freeform 192"/>
            <p:cNvSpPr>
              <a:spLocks/>
            </p:cNvSpPr>
            <p:nvPr/>
          </p:nvSpPr>
          <p:spPr bwMode="auto">
            <a:xfrm>
              <a:off x="4101" y="265"/>
              <a:ext cx="106" cy="188"/>
            </a:xfrm>
            <a:custGeom>
              <a:avLst/>
              <a:gdLst>
                <a:gd name="T0" fmla="*/ 0 w 1166"/>
                <a:gd name="T1" fmla="*/ 0 h 1878"/>
                <a:gd name="T2" fmla="*/ 1166 w 1166"/>
                <a:gd name="T3" fmla="*/ 949 h 1878"/>
                <a:gd name="T4" fmla="*/ 0 w 1166"/>
                <a:gd name="T5" fmla="*/ 1878 h 1878"/>
                <a:gd name="T6" fmla="*/ 0 w 1166"/>
                <a:gd name="T7" fmla="*/ 0 h 1878"/>
              </a:gdLst>
              <a:ahLst/>
              <a:cxnLst>
                <a:cxn ang="0">
                  <a:pos x="T0" y="T1"/>
                </a:cxn>
                <a:cxn ang="0">
                  <a:pos x="T2" y="T3"/>
                </a:cxn>
                <a:cxn ang="0">
                  <a:pos x="T4" y="T5"/>
                </a:cxn>
                <a:cxn ang="0">
                  <a:pos x="T6" y="T7"/>
                </a:cxn>
              </a:cxnLst>
              <a:rect l="0" t="0" r="r" b="b"/>
              <a:pathLst>
                <a:path w="1166" h="1878">
                  <a:moveTo>
                    <a:pt x="0" y="0"/>
                  </a:moveTo>
                  <a:lnTo>
                    <a:pt x="1166" y="949"/>
                  </a:lnTo>
                  <a:lnTo>
                    <a:pt x="0" y="187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1" name="Freeform 193"/>
            <p:cNvSpPr>
              <a:spLocks/>
            </p:cNvSpPr>
            <p:nvPr/>
          </p:nvSpPr>
          <p:spPr bwMode="auto">
            <a:xfrm>
              <a:off x="4302" y="265"/>
              <a:ext cx="106" cy="188"/>
            </a:xfrm>
            <a:custGeom>
              <a:avLst/>
              <a:gdLst>
                <a:gd name="T0" fmla="*/ 1167 w 1167"/>
                <a:gd name="T1" fmla="*/ 0 h 1879"/>
                <a:gd name="T2" fmla="*/ 1167 w 1167"/>
                <a:gd name="T3" fmla="*/ 1879 h 1879"/>
                <a:gd name="T4" fmla="*/ 0 w 1167"/>
                <a:gd name="T5" fmla="*/ 950 h 1879"/>
                <a:gd name="T6" fmla="*/ 1167 w 1167"/>
                <a:gd name="T7" fmla="*/ 0 h 1879"/>
              </a:gdLst>
              <a:ahLst/>
              <a:cxnLst>
                <a:cxn ang="0">
                  <a:pos x="T0" y="T1"/>
                </a:cxn>
                <a:cxn ang="0">
                  <a:pos x="T2" y="T3"/>
                </a:cxn>
                <a:cxn ang="0">
                  <a:pos x="T4" y="T5"/>
                </a:cxn>
                <a:cxn ang="0">
                  <a:pos x="T6" y="T7"/>
                </a:cxn>
              </a:cxnLst>
              <a:rect l="0" t="0" r="r" b="b"/>
              <a:pathLst>
                <a:path w="1167" h="1879">
                  <a:moveTo>
                    <a:pt x="1167" y="0"/>
                  </a:moveTo>
                  <a:lnTo>
                    <a:pt x="1167" y="1879"/>
                  </a:lnTo>
                  <a:lnTo>
                    <a:pt x="0" y="950"/>
                  </a:lnTo>
                  <a:lnTo>
                    <a:pt x="11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62" name="Group 196"/>
          <p:cNvGrpSpPr>
            <a:grpSpLocks noChangeAspect="1"/>
          </p:cNvGrpSpPr>
          <p:nvPr/>
        </p:nvGrpSpPr>
        <p:grpSpPr bwMode="auto">
          <a:xfrm>
            <a:off x="6914244" y="433161"/>
            <a:ext cx="197017" cy="197017"/>
            <a:chOff x="1721" y="946"/>
            <a:chExt cx="384" cy="384"/>
          </a:xfrm>
          <a:solidFill>
            <a:schemeClr val="tx1">
              <a:lumMod val="65000"/>
              <a:lumOff val="35000"/>
            </a:schemeClr>
          </a:solidFill>
        </p:grpSpPr>
        <p:sp>
          <p:nvSpPr>
            <p:cNvPr id="365" name="Freeform 198"/>
            <p:cNvSpPr>
              <a:spLocks noEditPoints="1"/>
            </p:cNvSpPr>
            <p:nvPr/>
          </p:nvSpPr>
          <p:spPr bwMode="auto">
            <a:xfrm>
              <a:off x="1721" y="946"/>
              <a:ext cx="384" cy="384"/>
            </a:xfrm>
            <a:custGeom>
              <a:avLst/>
              <a:gdLst>
                <a:gd name="T0" fmla="*/ 1427 w 3456"/>
                <a:gd name="T1" fmla="*/ 143 h 3456"/>
                <a:gd name="T2" fmla="*/ 1057 w 3456"/>
                <a:gd name="T3" fmla="*/ 262 h 3456"/>
                <a:gd name="T4" fmla="*/ 731 w 3456"/>
                <a:gd name="T5" fmla="*/ 462 h 3456"/>
                <a:gd name="T6" fmla="*/ 462 w 3456"/>
                <a:gd name="T7" fmla="*/ 731 h 3456"/>
                <a:gd name="T8" fmla="*/ 262 w 3456"/>
                <a:gd name="T9" fmla="*/ 1057 h 3456"/>
                <a:gd name="T10" fmla="*/ 143 w 3456"/>
                <a:gd name="T11" fmla="*/ 1427 h 3456"/>
                <a:gd name="T12" fmla="*/ 118 w 3456"/>
                <a:gd name="T13" fmla="*/ 1830 h 3456"/>
                <a:gd name="T14" fmla="*/ 192 w 3456"/>
                <a:gd name="T15" fmla="*/ 2219 h 3456"/>
                <a:gd name="T16" fmla="*/ 352 w 3456"/>
                <a:gd name="T17" fmla="*/ 2569 h 3456"/>
                <a:gd name="T18" fmla="*/ 589 w 3456"/>
                <a:gd name="T19" fmla="*/ 2867 h 3456"/>
                <a:gd name="T20" fmla="*/ 887 w 3456"/>
                <a:gd name="T21" fmla="*/ 3104 h 3456"/>
                <a:gd name="T22" fmla="*/ 1237 w 3456"/>
                <a:gd name="T23" fmla="*/ 3264 h 3456"/>
                <a:gd name="T24" fmla="*/ 1626 w 3456"/>
                <a:gd name="T25" fmla="*/ 3338 h 3456"/>
                <a:gd name="T26" fmla="*/ 2029 w 3456"/>
                <a:gd name="T27" fmla="*/ 3313 h 3456"/>
                <a:gd name="T28" fmla="*/ 2399 w 3456"/>
                <a:gd name="T29" fmla="*/ 3194 h 3456"/>
                <a:gd name="T30" fmla="*/ 2725 w 3456"/>
                <a:gd name="T31" fmla="*/ 2994 h 3456"/>
                <a:gd name="T32" fmla="*/ 2994 w 3456"/>
                <a:gd name="T33" fmla="*/ 2725 h 3456"/>
                <a:gd name="T34" fmla="*/ 3194 w 3456"/>
                <a:gd name="T35" fmla="*/ 2399 h 3456"/>
                <a:gd name="T36" fmla="*/ 3313 w 3456"/>
                <a:gd name="T37" fmla="*/ 2029 h 3456"/>
                <a:gd name="T38" fmla="*/ 3338 w 3456"/>
                <a:gd name="T39" fmla="*/ 1626 h 3456"/>
                <a:gd name="T40" fmla="*/ 3264 w 3456"/>
                <a:gd name="T41" fmla="*/ 1237 h 3456"/>
                <a:gd name="T42" fmla="*/ 3104 w 3456"/>
                <a:gd name="T43" fmla="*/ 887 h 3456"/>
                <a:gd name="T44" fmla="*/ 2867 w 3456"/>
                <a:gd name="T45" fmla="*/ 589 h 3456"/>
                <a:gd name="T46" fmla="*/ 2569 w 3456"/>
                <a:gd name="T47" fmla="*/ 352 h 3456"/>
                <a:gd name="T48" fmla="*/ 2219 w 3456"/>
                <a:gd name="T49" fmla="*/ 192 h 3456"/>
                <a:gd name="T50" fmla="*/ 1830 w 3456"/>
                <a:gd name="T51" fmla="*/ 118 h 3456"/>
                <a:gd name="T52" fmla="*/ 1936 w 3456"/>
                <a:gd name="T53" fmla="*/ 13 h 3456"/>
                <a:gd name="T54" fmla="*/ 2330 w 3456"/>
                <a:gd name="T55" fmla="*/ 108 h 3456"/>
                <a:gd name="T56" fmla="*/ 2683 w 3456"/>
                <a:gd name="T57" fmla="*/ 289 h 3456"/>
                <a:gd name="T58" fmla="*/ 2984 w 3456"/>
                <a:gd name="T59" fmla="*/ 541 h 3456"/>
                <a:gd name="T60" fmla="*/ 3219 w 3456"/>
                <a:gd name="T61" fmla="*/ 857 h 3456"/>
                <a:gd name="T62" fmla="*/ 3380 w 3456"/>
                <a:gd name="T63" fmla="*/ 1221 h 3456"/>
                <a:gd name="T64" fmla="*/ 3453 w 3456"/>
                <a:gd name="T65" fmla="*/ 1623 h 3456"/>
                <a:gd name="T66" fmla="*/ 3428 w 3456"/>
                <a:gd name="T67" fmla="*/ 2038 h 3456"/>
                <a:gd name="T68" fmla="*/ 3310 w 3456"/>
                <a:gd name="T69" fmla="*/ 2422 h 3456"/>
                <a:gd name="T70" fmla="*/ 3110 w 3456"/>
                <a:gd name="T71" fmla="*/ 2764 h 3456"/>
                <a:gd name="T72" fmla="*/ 2840 w 3456"/>
                <a:gd name="T73" fmla="*/ 3049 h 3456"/>
                <a:gd name="T74" fmla="*/ 2512 w 3456"/>
                <a:gd name="T75" fmla="*/ 3267 h 3456"/>
                <a:gd name="T76" fmla="*/ 2137 w 3456"/>
                <a:gd name="T77" fmla="*/ 3407 h 3456"/>
                <a:gd name="T78" fmla="*/ 1728 w 3456"/>
                <a:gd name="T79" fmla="*/ 3456 h 3456"/>
                <a:gd name="T80" fmla="*/ 1319 w 3456"/>
                <a:gd name="T81" fmla="*/ 3407 h 3456"/>
                <a:gd name="T82" fmla="*/ 944 w 3456"/>
                <a:gd name="T83" fmla="*/ 3267 h 3456"/>
                <a:gd name="T84" fmla="*/ 616 w 3456"/>
                <a:gd name="T85" fmla="*/ 3049 h 3456"/>
                <a:gd name="T86" fmla="*/ 346 w 3456"/>
                <a:gd name="T87" fmla="*/ 2764 h 3456"/>
                <a:gd name="T88" fmla="*/ 146 w 3456"/>
                <a:gd name="T89" fmla="*/ 2422 h 3456"/>
                <a:gd name="T90" fmla="*/ 28 w 3456"/>
                <a:gd name="T91" fmla="*/ 2038 h 3456"/>
                <a:gd name="T92" fmla="*/ 3 w 3456"/>
                <a:gd name="T93" fmla="*/ 1623 h 3456"/>
                <a:gd name="T94" fmla="*/ 76 w 3456"/>
                <a:gd name="T95" fmla="*/ 1221 h 3456"/>
                <a:gd name="T96" fmla="*/ 237 w 3456"/>
                <a:gd name="T97" fmla="*/ 857 h 3456"/>
                <a:gd name="T98" fmla="*/ 472 w 3456"/>
                <a:gd name="T99" fmla="*/ 541 h 3456"/>
                <a:gd name="T100" fmla="*/ 773 w 3456"/>
                <a:gd name="T101" fmla="*/ 289 h 3456"/>
                <a:gd name="T102" fmla="*/ 1126 w 3456"/>
                <a:gd name="T103" fmla="*/ 108 h 3456"/>
                <a:gd name="T104" fmla="*/ 1520 w 3456"/>
                <a:gd name="T105" fmla="*/ 13 h 3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56" h="3456">
                  <a:moveTo>
                    <a:pt x="1728" y="115"/>
                  </a:moveTo>
                  <a:lnTo>
                    <a:pt x="1626" y="118"/>
                  </a:lnTo>
                  <a:lnTo>
                    <a:pt x="1526" y="128"/>
                  </a:lnTo>
                  <a:lnTo>
                    <a:pt x="1427" y="143"/>
                  </a:lnTo>
                  <a:lnTo>
                    <a:pt x="1331" y="164"/>
                  </a:lnTo>
                  <a:lnTo>
                    <a:pt x="1237" y="192"/>
                  </a:lnTo>
                  <a:lnTo>
                    <a:pt x="1146" y="224"/>
                  </a:lnTo>
                  <a:lnTo>
                    <a:pt x="1057" y="262"/>
                  </a:lnTo>
                  <a:lnTo>
                    <a:pt x="971" y="305"/>
                  </a:lnTo>
                  <a:lnTo>
                    <a:pt x="887" y="352"/>
                  </a:lnTo>
                  <a:lnTo>
                    <a:pt x="807" y="404"/>
                  </a:lnTo>
                  <a:lnTo>
                    <a:pt x="731" y="462"/>
                  </a:lnTo>
                  <a:lnTo>
                    <a:pt x="658" y="523"/>
                  </a:lnTo>
                  <a:lnTo>
                    <a:pt x="589" y="589"/>
                  </a:lnTo>
                  <a:lnTo>
                    <a:pt x="523" y="658"/>
                  </a:lnTo>
                  <a:lnTo>
                    <a:pt x="462" y="731"/>
                  </a:lnTo>
                  <a:lnTo>
                    <a:pt x="404" y="807"/>
                  </a:lnTo>
                  <a:lnTo>
                    <a:pt x="352" y="887"/>
                  </a:lnTo>
                  <a:lnTo>
                    <a:pt x="305" y="971"/>
                  </a:lnTo>
                  <a:lnTo>
                    <a:pt x="262" y="1057"/>
                  </a:lnTo>
                  <a:lnTo>
                    <a:pt x="224" y="1146"/>
                  </a:lnTo>
                  <a:lnTo>
                    <a:pt x="192" y="1237"/>
                  </a:lnTo>
                  <a:lnTo>
                    <a:pt x="164" y="1331"/>
                  </a:lnTo>
                  <a:lnTo>
                    <a:pt x="143" y="1427"/>
                  </a:lnTo>
                  <a:lnTo>
                    <a:pt x="128" y="1526"/>
                  </a:lnTo>
                  <a:lnTo>
                    <a:pt x="118" y="1626"/>
                  </a:lnTo>
                  <a:lnTo>
                    <a:pt x="115" y="1728"/>
                  </a:lnTo>
                  <a:lnTo>
                    <a:pt x="118" y="1830"/>
                  </a:lnTo>
                  <a:lnTo>
                    <a:pt x="128" y="1930"/>
                  </a:lnTo>
                  <a:lnTo>
                    <a:pt x="143" y="2029"/>
                  </a:lnTo>
                  <a:lnTo>
                    <a:pt x="164" y="2125"/>
                  </a:lnTo>
                  <a:lnTo>
                    <a:pt x="192" y="2219"/>
                  </a:lnTo>
                  <a:lnTo>
                    <a:pt x="224" y="2310"/>
                  </a:lnTo>
                  <a:lnTo>
                    <a:pt x="262" y="2399"/>
                  </a:lnTo>
                  <a:lnTo>
                    <a:pt x="305" y="2485"/>
                  </a:lnTo>
                  <a:lnTo>
                    <a:pt x="352" y="2569"/>
                  </a:lnTo>
                  <a:lnTo>
                    <a:pt x="404" y="2649"/>
                  </a:lnTo>
                  <a:lnTo>
                    <a:pt x="462" y="2725"/>
                  </a:lnTo>
                  <a:lnTo>
                    <a:pt x="523" y="2798"/>
                  </a:lnTo>
                  <a:lnTo>
                    <a:pt x="589" y="2867"/>
                  </a:lnTo>
                  <a:lnTo>
                    <a:pt x="658" y="2933"/>
                  </a:lnTo>
                  <a:lnTo>
                    <a:pt x="731" y="2994"/>
                  </a:lnTo>
                  <a:lnTo>
                    <a:pt x="807" y="3052"/>
                  </a:lnTo>
                  <a:lnTo>
                    <a:pt x="887" y="3104"/>
                  </a:lnTo>
                  <a:lnTo>
                    <a:pt x="971" y="3151"/>
                  </a:lnTo>
                  <a:lnTo>
                    <a:pt x="1057" y="3194"/>
                  </a:lnTo>
                  <a:lnTo>
                    <a:pt x="1146" y="3232"/>
                  </a:lnTo>
                  <a:lnTo>
                    <a:pt x="1237" y="3264"/>
                  </a:lnTo>
                  <a:lnTo>
                    <a:pt x="1331" y="3292"/>
                  </a:lnTo>
                  <a:lnTo>
                    <a:pt x="1427" y="3313"/>
                  </a:lnTo>
                  <a:lnTo>
                    <a:pt x="1526" y="3328"/>
                  </a:lnTo>
                  <a:lnTo>
                    <a:pt x="1626" y="3338"/>
                  </a:lnTo>
                  <a:lnTo>
                    <a:pt x="1728" y="3341"/>
                  </a:lnTo>
                  <a:lnTo>
                    <a:pt x="1830" y="3338"/>
                  </a:lnTo>
                  <a:lnTo>
                    <a:pt x="1930" y="3328"/>
                  </a:lnTo>
                  <a:lnTo>
                    <a:pt x="2029" y="3313"/>
                  </a:lnTo>
                  <a:lnTo>
                    <a:pt x="2125" y="3292"/>
                  </a:lnTo>
                  <a:lnTo>
                    <a:pt x="2219" y="3264"/>
                  </a:lnTo>
                  <a:lnTo>
                    <a:pt x="2310" y="3232"/>
                  </a:lnTo>
                  <a:lnTo>
                    <a:pt x="2399" y="3194"/>
                  </a:lnTo>
                  <a:lnTo>
                    <a:pt x="2485" y="3151"/>
                  </a:lnTo>
                  <a:lnTo>
                    <a:pt x="2569" y="3104"/>
                  </a:lnTo>
                  <a:lnTo>
                    <a:pt x="2649" y="3052"/>
                  </a:lnTo>
                  <a:lnTo>
                    <a:pt x="2725" y="2994"/>
                  </a:lnTo>
                  <a:lnTo>
                    <a:pt x="2798" y="2933"/>
                  </a:lnTo>
                  <a:lnTo>
                    <a:pt x="2867" y="2867"/>
                  </a:lnTo>
                  <a:lnTo>
                    <a:pt x="2933" y="2798"/>
                  </a:lnTo>
                  <a:lnTo>
                    <a:pt x="2994" y="2725"/>
                  </a:lnTo>
                  <a:lnTo>
                    <a:pt x="3052" y="2649"/>
                  </a:lnTo>
                  <a:lnTo>
                    <a:pt x="3104" y="2569"/>
                  </a:lnTo>
                  <a:lnTo>
                    <a:pt x="3151" y="2485"/>
                  </a:lnTo>
                  <a:lnTo>
                    <a:pt x="3194" y="2399"/>
                  </a:lnTo>
                  <a:lnTo>
                    <a:pt x="3232" y="2310"/>
                  </a:lnTo>
                  <a:lnTo>
                    <a:pt x="3264" y="2219"/>
                  </a:lnTo>
                  <a:lnTo>
                    <a:pt x="3292" y="2125"/>
                  </a:lnTo>
                  <a:lnTo>
                    <a:pt x="3313" y="2029"/>
                  </a:lnTo>
                  <a:lnTo>
                    <a:pt x="3328" y="1930"/>
                  </a:lnTo>
                  <a:lnTo>
                    <a:pt x="3338" y="1830"/>
                  </a:lnTo>
                  <a:lnTo>
                    <a:pt x="3341" y="1728"/>
                  </a:lnTo>
                  <a:lnTo>
                    <a:pt x="3338" y="1626"/>
                  </a:lnTo>
                  <a:lnTo>
                    <a:pt x="3328" y="1526"/>
                  </a:lnTo>
                  <a:lnTo>
                    <a:pt x="3313" y="1427"/>
                  </a:lnTo>
                  <a:lnTo>
                    <a:pt x="3292" y="1331"/>
                  </a:lnTo>
                  <a:lnTo>
                    <a:pt x="3264" y="1237"/>
                  </a:lnTo>
                  <a:lnTo>
                    <a:pt x="3232" y="1146"/>
                  </a:lnTo>
                  <a:lnTo>
                    <a:pt x="3194" y="1057"/>
                  </a:lnTo>
                  <a:lnTo>
                    <a:pt x="3151" y="971"/>
                  </a:lnTo>
                  <a:lnTo>
                    <a:pt x="3104" y="887"/>
                  </a:lnTo>
                  <a:lnTo>
                    <a:pt x="3052" y="807"/>
                  </a:lnTo>
                  <a:lnTo>
                    <a:pt x="2994" y="731"/>
                  </a:lnTo>
                  <a:lnTo>
                    <a:pt x="2933" y="658"/>
                  </a:lnTo>
                  <a:lnTo>
                    <a:pt x="2867" y="589"/>
                  </a:lnTo>
                  <a:lnTo>
                    <a:pt x="2798" y="523"/>
                  </a:lnTo>
                  <a:lnTo>
                    <a:pt x="2725" y="462"/>
                  </a:lnTo>
                  <a:lnTo>
                    <a:pt x="2649" y="404"/>
                  </a:lnTo>
                  <a:lnTo>
                    <a:pt x="2569" y="352"/>
                  </a:lnTo>
                  <a:lnTo>
                    <a:pt x="2485" y="305"/>
                  </a:lnTo>
                  <a:lnTo>
                    <a:pt x="2399" y="262"/>
                  </a:lnTo>
                  <a:lnTo>
                    <a:pt x="2310" y="224"/>
                  </a:lnTo>
                  <a:lnTo>
                    <a:pt x="2219" y="192"/>
                  </a:lnTo>
                  <a:lnTo>
                    <a:pt x="2125" y="164"/>
                  </a:lnTo>
                  <a:lnTo>
                    <a:pt x="2029" y="143"/>
                  </a:lnTo>
                  <a:lnTo>
                    <a:pt x="1930" y="128"/>
                  </a:lnTo>
                  <a:lnTo>
                    <a:pt x="1830" y="118"/>
                  </a:lnTo>
                  <a:lnTo>
                    <a:pt x="1728" y="115"/>
                  </a:lnTo>
                  <a:close/>
                  <a:moveTo>
                    <a:pt x="1728" y="0"/>
                  </a:moveTo>
                  <a:lnTo>
                    <a:pt x="1833" y="3"/>
                  </a:lnTo>
                  <a:lnTo>
                    <a:pt x="1936" y="13"/>
                  </a:lnTo>
                  <a:lnTo>
                    <a:pt x="2038" y="28"/>
                  </a:lnTo>
                  <a:lnTo>
                    <a:pt x="2137" y="49"/>
                  </a:lnTo>
                  <a:lnTo>
                    <a:pt x="2235" y="76"/>
                  </a:lnTo>
                  <a:lnTo>
                    <a:pt x="2330" y="108"/>
                  </a:lnTo>
                  <a:lnTo>
                    <a:pt x="2422" y="146"/>
                  </a:lnTo>
                  <a:lnTo>
                    <a:pt x="2512" y="189"/>
                  </a:lnTo>
                  <a:lnTo>
                    <a:pt x="2599" y="237"/>
                  </a:lnTo>
                  <a:lnTo>
                    <a:pt x="2683" y="289"/>
                  </a:lnTo>
                  <a:lnTo>
                    <a:pt x="2764" y="346"/>
                  </a:lnTo>
                  <a:lnTo>
                    <a:pt x="2840" y="407"/>
                  </a:lnTo>
                  <a:lnTo>
                    <a:pt x="2915" y="472"/>
                  </a:lnTo>
                  <a:lnTo>
                    <a:pt x="2984" y="541"/>
                  </a:lnTo>
                  <a:lnTo>
                    <a:pt x="3049" y="616"/>
                  </a:lnTo>
                  <a:lnTo>
                    <a:pt x="3110" y="692"/>
                  </a:lnTo>
                  <a:lnTo>
                    <a:pt x="3167" y="773"/>
                  </a:lnTo>
                  <a:lnTo>
                    <a:pt x="3219" y="857"/>
                  </a:lnTo>
                  <a:lnTo>
                    <a:pt x="3267" y="944"/>
                  </a:lnTo>
                  <a:lnTo>
                    <a:pt x="3310" y="1034"/>
                  </a:lnTo>
                  <a:lnTo>
                    <a:pt x="3348" y="1126"/>
                  </a:lnTo>
                  <a:lnTo>
                    <a:pt x="3380" y="1221"/>
                  </a:lnTo>
                  <a:lnTo>
                    <a:pt x="3407" y="1319"/>
                  </a:lnTo>
                  <a:lnTo>
                    <a:pt x="3428" y="1418"/>
                  </a:lnTo>
                  <a:lnTo>
                    <a:pt x="3443" y="1520"/>
                  </a:lnTo>
                  <a:lnTo>
                    <a:pt x="3453" y="1623"/>
                  </a:lnTo>
                  <a:lnTo>
                    <a:pt x="3456" y="1728"/>
                  </a:lnTo>
                  <a:lnTo>
                    <a:pt x="3453" y="1833"/>
                  </a:lnTo>
                  <a:lnTo>
                    <a:pt x="3443" y="1936"/>
                  </a:lnTo>
                  <a:lnTo>
                    <a:pt x="3428" y="2038"/>
                  </a:lnTo>
                  <a:lnTo>
                    <a:pt x="3407" y="2137"/>
                  </a:lnTo>
                  <a:lnTo>
                    <a:pt x="3380" y="2235"/>
                  </a:lnTo>
                  <a:lnTo>
                    <a:pt x="3348" y="2330"/>
                  </a:lnTo>
                  <a:lnTo>
                    <a:pt x="3310" y="2422"/>
                  </a:lnTo>
                  <a:lnTo>
                    <a:pt x="3267" y="2512"/>
                  </a:lnTo>
                  <a:lnTo>
                    <a:pt x="3219" y="2599"/>
                  </a:lnTo>
                  <a:lnTo>
                    <a:pt x="3167" y="2683"/>
                  </a:lnTo>
                  <a:lnTo>
                    <a:pt x="3110" y="2764"/>
                  </a:lnTo>
                  <a:lnTo>
                    <a:pt x="3049" y="2840"/>
                  </a:lnTo>
                  <a:lnTo>
                    <a:pt x="2984" y="2915"/>
                  </a:lnTo>
                  <a:lnTo>
                    <a:pt x="2915" y="2984"/>
                  </a:lnTo>
                  <a:lnTo>
                    <a:pt x="2840" y="3049"/>
                  </a:lnTo>
                  <a:lnTo>
                    <a:pt x="2764" y="3110"/>
                  </a:lnTo>
                  <a:lnTo>
                    <a:pt x="2683" y="3167"/>
                  </a:lnTo>
                  <a:lnTo>
                    <a:pt x="2599" y="3219"/>
                  </a:lnTo>
                  <a:lnTo>
                    <a:pt x="2512" y="3267"/>
                  </a:lnTo>
                  <a:lnTo>
                    <a:pt x="2422" y="3310"/>
                  </a:lnTo>
                  <a:lnTo>
                    <a:pt x="2330" y="3348"/>
                  </a:lnTo>
                  <a:lnTo>
                    <a:pt x="2235" y="3380"/>
                  </a:lnTo>
                  <a:lnTo>
                    <a:pt x="2137" y="3407"/>
                  </a:lnTo>
                  <a:lnTo>
                    <a:pt x="2038" y="3428"/>
                  </a:lnTo>
                  <a:lnTo>
                    <a:pt x="1936" y="3443"/>
                  </a:lnTo>
                  <a:lnTo>
                    <a:pt x="1833" y="3453"/>
                  </a:lnTo>
                  <a:lnTo>
                    <a:pt x="1728" y="3456"/>
                  </a:lnTo>
                  <a:lnTo>
                    <a:pt x="1623" y="3453"/>
                  </a:lnTo>
                  <a:lnTo>
                    <a:pt x="1520" y="3443"/>
                  </a:lnTo>
                  <a:lnTo>
                    <a:pt x="1418" y="3428"/>
                  </a:lnTo>
                  <a:lnTo>
                    <a:pt x="1319" y="3407"/>
                  </a:lnTo>
                  <a:lnTo>
                    <a:pt x="1221" y="3380"/>
                  </a:lnTo>
                  <a:lnTo>
                    <a:pt x="1126" y="3348"/>
                  </a:lnTo>
                  <a:lnTo>
                    <a:pt x="1034" y="3310"/>
                  </a:lnTo>
                  <a:lnTo>
                    <a:pt x="944" y="3267"/>
                  </a:lnTo>
                  <a:lnTo>
                    <a:pt x="857" y="3219"/>
                  </a:lnTo>
                  <a:lnTo>
                    <a:pt x="773" y="3167"/>
                  </a:lnTo>
                  <a:lnTo>
                    <a:pt x="692" y="3110"/>
                  </a:lnTo>
                  <a:lnTo>
                    <a:pt x="616" y="3049"/>
                  </a:lnTo>
                  <a:lnTo>
                    <a:pt x="541" y="2984"/>
                  </a:lnTo>
                  <a:lnTo>
                    <a:pt x="472" y="2915"/>
                  </a:lnTo>
                  <a:lnTo>
                    <a:pt x="407" y="2840"/>
                  </a:lnTo>
                  <a:lnTo>
                    <a:pt x="346" y="2764"/>
                  </a:lnTo>
                  <a:lnTo>
                    <a:pt x="289" y="2683"/>
                  </a:lnTo>
                  <a:lnTo>
                    <a:pt x="237" y="2599"/>
                  </a:lnTo>
                  <a:lnTo>
                    <a:pt x="189" y="2512"/>
                  </a:lnTo>
                  <a:lnTo>
                    <a:pt x="146" y="2422"/>
                  </a:lnTo>
                  <a:lnTo>
                    <a:pt x="108" y="2330"/>
                  </a:lnTo>
                  <a:lnTo>
                    <a:pt x="76" y="2235"/>
                  </a:lnTo>
                  <a:lnTo>
                    <a:pt x="49" y="2137"/>
                  </a:lnTo>
                  <a:lnTo>
                    <a:pt x="28" y="2038"/>
                  </a:lnTo>
                  <a:lnTo>
                    <a:pt x="13" y="1936"/>
                  </a:lnTo>
                  <a:lnTo>
                    <a:pt x="3" y="1833"/>
                  </a:lnTo>
                  <a:lnTo>
                    <a:pt x="0" y="1728"/>
                  </a:lnTo>
                  <a:lnTo>
                    <a:pt x="3" y="1623"/>
                  </a:lnTo>
                  <a:lnTo>
                    <a:pt x="13" y="1520"/>
                  </a:lnTo>
                  <a:lnTo>
                    <a:pt x="28" y="1418"/>
                  </a:lnTo>
                  <a:lnTo>
                    <a:pt x="49" y="1319"/>
                  </a:lnTo>
                  <a:lnTo>
                    <a:pt x="76" y="1221"/>
                  </a:lnTo>
                  <a:lnTo>
                    <a:pt x="108" y="1126"/>
                  </a:lnTo>
                  <a:lnTo>
                    <a:pt x="146" y="1034"/>
                  </a:lnTo>
                  <a:lnTo>
                    <a:pt x="189" y="944"/>
                  </a:lnTo>
                  <a:lnTo>
                    <a:pt x="237" y="857"/>
                  </a:lnTo>
                  <a:lnTo>
                    <a:pt x="289" y="773"/>
                  </a:lnTo>
                  <a:lnTo>
                    <a:pt x="346" y="692"/>
                  </a:lnTo>
                  <a:lnTo>
                    <a:pt x="407" y="616"/>
                  </a:lnTo>
                  <a:lnTo>
                    <a:pt x="472" y="541"/>
                  </a:lnTo>
                  <a:lnTo>
                    <a:pt x="541" y="472"/>
                  </a:lnTo>
                  <a:lnTo>
                    <a:pt x="616" y="407"/>
                  </a:lnTo>
                  <a:lnTo>
                    <a:pt x="692" y="346"/>
                  </a:lnTo>
                  <a:lnTo>
                    <a:pt x="773" y="289"/>
                  </a:lnTo>
                  <a:lnTo>
                    <a:pt x="857" y="237"/>
                  </a:lnTo>
                  <a:lnTo>
                    <a:pt x="944" y="189"/>
                  </a:lnTo>
                  <a:lnTo>
                    <a:pt x="1034" y="146"/>
                  </a:lnTo>
                  <a:lnTo>
                    <a:pt x="1126" y="108"/>
                  </a:lnTo>
                  <a:lnTo>
                    <a:pt x="1221" y="76"/>
                  </a:lnTo>
                  <a:lnTo>
                    <a:pt x="1319" y="49"/>
                  </a:lnTo>
                  <a:lnTo>
                    <a:pt x="1418" y="28"/>
                  </a:lnTo>
                  <a:lnTo>
                    <a:pt x="1520" y="13"/>
                  </a:lnTo>
                  <a:lnTo>
                    <a:pt x="1623" y="3"/>
                  </a:lnTo>
                  <a:lnTo>
                    <a:pt x="17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6" name="Freeform 199"/>
            <p:cNvSpPr>
              <a:spLocks noEditPoints="1"/>
            </p:cNvSpPr>
            <p:nvPr/>
          </p:nvSpPr>
          <p:spPr bwMode="auto">
            <a:xfrm>
              <a:off x="1836" y="1041"/>
              <a:ext cx="103" cy="122"/>
            </a:xfrm>
            <a:custGeom>
              <a:avLst/>
              <a:gdLst>
                <a:gd name="T0" fmla="*/ 665 w 921"/>
                <a:gd name="T1" fmla="*/ 752 h 1094"/>
                <a:gd name="T2" fmla="*/ 619 w 921"/>
                <a:gd name="T3" fmla="*/ 775 h 1094"/>
                <a:gd name="T4" fmla="*/ 587 w 921"/>
                <a:gd name="T5" fmla="*/ 813 h 1094"/>
                <a:gd name="T6" fmla="*/ 576 w 921"/>
                <a:gd name="T7" fmla="*/ 864 h 1094"/>
                <a:gd name="T8" fmla="*/ 587 w 921"/>
                <a:gd name="T9" fmla="*/ 915 h 1094"/>
                <a:gd name="T10" fmla="*/ 619 w 921"/>
                <a:gd name="T11" fmla="*/ 954 h 1094"/>
                <a:gd name="T12" fmla="*/ 665 w 921"/>
                <a:gd name="T13" fmla="*/ 976 h 1094"/>
                <a:gd name="T14" fmla="*/ 717 w 921"/>
                <a:gd name="T15" fmla="*/ 976 h 1094"/>
                <a:gd name="T16" fmla="*/ 763 w 921"/>
                <a:gd name="T17" fmla="*/ 954 h 1094"/>
                <a:gd name="T18" fmla="*/ 795 w 921"/>
                <a:gd name="T19" fmla="*/ 915 h 1094"/>
                <a:gd name="T20" fmla="*/ 806 w 921"/>
                <a:gd name="T21" fmla="*/ 864 h 1094"/>
                <a:gd name="T22" fmla="*/ 795 w 921"/>
                <a:gd name="T23" fmla="*/ 813 h 1094"/>
                <a:gd name="T24" fmla="*/ 763 w 921"/>
                <a:gd name="T25" fmla="*/ 775 h 1094"/>
                <a:gd name="T26" fmla="*/ 717 w 921"/>
                <a:gd name="T27" fmla="*/ 752 h 1094"/>
                <a:gd name="T28" fmla="*/ 691 w 921"/>
                <a:gd name="T29" fmla="*/ 0 h 1094"/>
                <a:gd name="T30" fmla="*/ 725 w 921"/>
                <a:gd name="T31" fmla="*/ 11 h 1094"/>
                <a:gd name="T32" fmla="*/ 745 w 921"/>
                <a:gd name="T33" fmla="*/ 39 h 1094"/>
                <a:gd name="T34" fmla="*/ 749 w 921"/>
                <a:gd name="T35" fmla="*/ 642 h 1094"/>
                <a:gd name="T36" fmla="*/ 810 w 921"/>
                <a:gd name="T37" fmla="*/ 668 h 1094"/>
                <a:gd name="T38" fmla="*/ 862 w 921"/>
                <a:gd name="T39" fmla="*/ 710 h 1094"/>
                <a:gd name="T40" fmla="*/ 898 w 921"/>
                <a:gd name="T41" fmla="*/ 764 h 1094"/>
                <a:gd name="T42" fmla="*/ 918 w 921"/>
                <a:gd name="T43" fmla="*/ 829 h 1094"/>
                <a:gd name="T44" fmla="*/ 918 w 921"/>
                <a:gd name="T45" fmla="*/ 901 h 1094"/>
                <a:gd name="T46" fmla="*/ 895 w 921"/>
                <a:gd name="T47" fmla="*/ 969 h 1094"/>
                <a:gd name="T48" fmla="*/ 853 w 921"/>
                <a:gd name="T49" fmla="*/ 1027 h 1094"/>
                <a:gd name="T50" fmla="*/ 797 w 921"/>
                <a:gd name="T51" fmla="*/ 1069 h 1094"/>
                <a:gd name="T52" fmla="*/ 729 w 921"/>
                <a:gd name="T53" fmla="*/ 1091 h 1094"/>
                <a:gd name="T54" fmla="*/ 656 w 921"/>
                <a:gd name="T55" fmla="*/ 1092 h 1094"/>
                <a:gd name="T56" fmla="*/ 592 w 921"/>
                <a:gd name="T57" fmla="*/ 1072 h 1094"/>
                <a:gd name="T58" fmla="*/ 537 w 921"/>
                <a:gd name="T59" fmla="*/ 1034 h 1094"/>
                <a:gd name="T60" fmla="*/ 495 w 921"/>
                <a:gd name="T61" fmla="*/ 983 h 1094"/>
                <a:gd name="T62" fmla="*/ 469 w 921"/>
                <a:gd name="T63" fmla="*/ 921 h 1094"/>
                <a:gd name="T64" fmla="*/ 40 w 921"/>
                <a:gd name="T65" fmla="*/ 919 h 1094"/>
                <a:gd name="T66" fmla="*/ 11 w 921"/>
                <a:gd name="T67" fmla="*/ 898 h 1094"/>
                <a:gd name="T68" fmla="*/ 0 w 921"/>
                <a:gd name="T69" fmla="*/ 864 h 1094"/>
                <a:gd name="T70" fmla="*/ 11 w 921"/>
                <a:gd name="T71" fmla="*/ 830 h 1094"/>
                <a:gd name="T72" fmla="*/ 40 w 921"/>
                <a:gd name="T73" fmla="*/ 809 h 1094"/>
                <a:gd name="T74" fmla="*/ 469 w 921"/>
                <a:gd name="T75" fmla="*/ 806 h 1094"/>
                <a:gd name="T76" fmla="*/ 496 w 921"/>
                <a:gd name="T77" fmla="*/ 742 h 1094"/>
                <a:gd name="T78" fmla="*/ 541 w 921"/>
                <a:gd name="T79" fmla="*/ 690 h 1094"/>
                <a:gd name="T80" fmla="*/ 600 w 921"/>
                <a:gd name="T81" fmla="*/ 653 h 1094"/>
                <a:gd name="T82" fmla="*/ 633 w 921"/>
                <a:gd name="T83" fmla="*/ 57 h 1094"/>
                <a:gd name="T84" fmla="*/ 645 w 921"/>
                <a:gd name="T85" fmla="*/ 24 h 1094"/>
                <a:gd name="T86" fmla="*/ 673 w 921"/>
                <a:gd name="T87" fmla="*/ 3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21" h="1094">
                  <a:moveTo>
                    <a:pt x="691" y="748"/>
                  </a:moveTo>
                  <a:lnTo>
                    <a:pt x="665" y="752"/>
                  </a:lnTo>
                  <a:lnTo>
                    <a:pt x="641" y="761"/>
                  </a:lnTo>
                  <a:lnTo>
                    <a:pt x="619" y="775"/>
                  </a:lnTo>
                  <a:lnTo>
                    <a:pt x="601" y="792"/>
                  </a:lnTo>
                  <a:lnTo>
                    <a:pt x="587" y="813"/>
                  </a:lnTo>
                  <a:lnTo>
                    <a:pt x="579" y="837"/>
                  </a:lnTo>
                  <a:lnTo>
                    <a:pt x="576" y="864"/>
                  </a:lnTo>
                  <a:lnTo>
                    <a:pt x="579" y="890"/>
                  </a:lnTo>
                  <a:lnTo>
                    <a:pt x="587" y="915"/>
                  </a:lnTo>
                  <a:lnTo>
                    <a:pt x="601" y="936"/>
                  </a:lnTo>
                  <a:lnTo>
                    <a:pt x="619" y="954"/>
                  </a:lnTo>
                  <a:lnTo>
                    <a:pt x="641" y="967"/>
                  </a:lnTo>
                  <a:lnTo>
                    <a:pt x="665" y="976"/>
                  </a:lnTo>
                  <a:lnTo>
                    <a:pt x="691" y="979"/>
                  </a:lnTo>
                  <a:lnTo>
                    <a:pt x="717" y="976"/>
                  </a:lnTo>
                  <a:lnTo>
                    <a:pt x="741" y="967"/>
                  </a:lnTo>
                  <a:lnTo>
                    <a:pt x="763" y="954"/>
                  </a:lnTo>
                  <a:lnTo>
                    <a:pt x="781" y="936"/>
                  </a:lnTo>
                  <a:lnTo>
                    <a:pt x="795" y="915"/>
                  </a:lnTo>
                  <a:lnTo>
                    <a:pt x="803" y="890"/>
                  </a:lnTo>
                  <a:lnTo>
                    <a:pt x="806" y="864"/>
                  </a:lnTo>
                  <a:lnTo>
                    <a:pt x="803" y="837"/>
                  </a:lnTo>
                  <a:lnTo>
                    <a:pt x="795" y="813"/>
                  </a:lnTo>
                  <a:lnTo>
                    <a:pt x="781" y="792"/>
                  </a:lnTo>
                  <a:lnTo>
                    <a:pt x="763" y="775"/>
                  </a:lnTo>
                  <a:lnTo>
                    <a:pt x="741" y="761"/>
                  </a:lnTo>
                  <a:lnTo>
                    <a:pt x="717" y="752"/>
                  </a:lnTo>
                  <a:lnTo>
                    <a:pt x="691" y="748"/>
                  </a:lnTo>
                  <a:close/>
                  <a:moveTo>
                    <a:pt x="691" y="0"/>
                  </a:moveTo>
                  <a:lnTo>
                    <a:pt x="709" y="3"/>
                  </a:lnTo>
                  <a:lnTo>
                    <a:pt x="725" y="11"/>
                  </a:lnTo>
                  <a:lnTo>
                    <a:pt x="737" y="24"/>
                  </a:lnTo>
                  <a:lnTo>
                    <a:pt x="745" y="39"/>
                  </a:lnTo>
                  <a:lnTo>
                    <a:pt x="749" y="57"/>
                  </a:lnTo>
                  <a:lnTo>
                    <a:pt x="749" y="642"/>
                  </a:lnTo>
                  <a:lnTo>
                    <a:pt x="781" y="653"/>
                  </a:lnTo>
                  <a:lnTo>
                    <a:pt x="810" y="668"/>
                  </a:lnTo>
                  <a:lnTo>
                    <a:pt x="838" y="687"/>
                  </a:lnTo>
                  <a:lnTo>
                    <a:pt x="862" y="710"/>
                  </a:lnTo>
                  <a:lnTo>
                    <a:pt x="882" y="736"/>
                  </a:lnTo>
                  <a:lnTo>
                    <a:pt x="898" y="764"/>
                  </a:lnTo>
                  <a:lnTo>
                    <a:pt x="911" y="796"/>
                  </a:lnTo>
                  <a:lnTo>
                    <a:pt x="918" y="829"/>
                  </a:lnTo>
                  <a:lnTo>
                    <a:pt x="921" y="864"/>
                  </a:lnTo>
                  <a:lnTo>
                    <a:pt x="918" y="901"/>
                  </a:lnTo>
                  <a:lnTo>
                    <a:pt x="910" y="937"/>
                  </a:lnTo>
                  <a:lnTo>
                    <a:pt x="895" y="969"/>
                  </a:lnTo>
                  <a:lnTo>
                    <a:pt x="876" y="1000"/>
                  </a:lnTo>
                  <a:lnTo>
                    <a:pt x="853" y="1027"/>
                  </a:lnTo>
                  <a:lnTo>
                    <a:pt x="827" y="1050"/>
                  </a:lnTo>
                  <a:lnTo>
                    <a:pt x="797" y="1069"/>
                  </a:lnTo>
                  <a:lnTo>
                    <a:pt x="763" y="1083"/>
                  </a:lnTo>
                  <a:lnTo>
                    <a:pt x="729" y="1091"/>
                  </a:lnTo>
                  <a:lnTo>
                    <a:pt x="691" y="1094"/>
                  </a:lnTo>
                  <a:lnTo>
                    <a:pt x="656" y="1092"/>
                  </a:lnTo>
                  <a:lnTo>
                    <a:pt x="623" y="1084"/>
                  </a:lnTo>
                  <a:lnTo>
                    <a:pt x="592" y="1072"/>
                  </a:lnTo>
                  <a:lnTo>
                    <a:pt x="562" y="1055"/>
                  </a:lnTo>
                  <a:lnTo>
                    <a:pt x="537" y="1034"/>
                  </a:lnTo>
                  <a:lnTo>
                    <a:pt x="514" y="1010"/>
                  </a:lnTo>
                  <a:lnTo>
                    <a:pt x="495" y="983"/>
                  </a:lnTo>
                  <a:lnTo>
                    <a:pt x="479" y="954"/>
                  </a:lnTo>
                  <a:lnTo>
                    <a:pt x="469" y="921"/>
                  </a:lnTo>
                  <a:lnTo>
                    <a:pt x="57" y="921"/>
                  </a:lnTo>
                  <a:lnTo>
                    <a:pt x="40" y="919"/>
                  </a:lnTo>
                  <a:lnTo>
                    <a:pt x="23" y="911"/>
                  </a:lnTo>
                  <a:lnTo>
                    <a:pt x="11" y="898"/>
                  </a:lnTo>
                  <a:lnTo>
                    <a:pt x="3" y="883"/>
                  </a:lnTo>
                  <a:lnTo>
                    <a:pt x="0" y="864"/>
                  </a:lnTo>
                  <a:lnTo>
                    <a:pt x="3" y="846"/>
                  </a:lnTo>
                  <a:lnTo>
                    <a:pt x="11" y="830"/>
                  </a:lnTo>
                  <a:lnTo>
                    <a:pt x="23" y="818"/>
                  </a:lnTo>
                  <a:lnTo>
                    <a:pt x="40" y="809"/>
                  </a:lnTo>
                  <a:lnTo>
                    <a:pt x="57" y="806"/>
                  </a:lnTo>
                  <a:lnTo>
                    <a:pt x="469" y="806"/>
                  </a:lnTo>
                  <a:lnTo>
                    <a:pt x="480" y="773"/>
                  </a:lnTo>
                  <a:lnTo>
                    <a:pt x="496" y="742"/>
                  </a:lnTo>
                  <a:lnTo>
                    <a:pt x="517" y="714"/>
                  </a:lnTo>
                  <a:lnTo>
                    <a:pt x="541" y="690"/>
                  </a:lnTo>
                  <a:lnTo>
                    <a:pt x="570" y="670"/>
                  </a:lnTo>
                  <a:lnTo>
                    <a:pt x="600" y="653"/>
                  </a:lnTo>
                  <a:lnTo>
                    <a:pt x="633" y="642"/>
                  </a:lnTo>
                  <a:lnTo>
                    <a:pt x="633" y="57"/>
                  </a:lnTo>
                  <a:lnTo>
                    <a:pt x="637" y="39"/>
                  </a:lnTo>
                  <a:lnTo>
                    <a:pt x="645" y="24"/>
                  </a:lnTo>
                  <a:lnTo>
                    <a:pt x="657" y="11"/>
                  </a:lnTo>
                  <a:lnTo>
                    <a:pt x="673" y="3"/>
                  </a:lnTo>
                  <a:lnTo>
                    <a:pt x="6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7" name="Freeform 200"/>
            <p:cNvSpPr>
              <a:spLocks/>
            </p:cNvSpPr>
            <p:nvPr/>
          </p:nvSpPr>
          <p:spPr bwMode="auto">
            <a:xfrm>
              <a:off x="1907" y="990"/>
              <a:ext cx="12" cy="19"/>
            </a:xfrm>
            <a:custGeom>
              <a:avLst/>
              <a:gdLst>
                <a:gd name="T0" fmla="*/ 58 w 116"/>
                <a:gd name="T1" fmla="*/ 0 h 173"/>
                <a:gd name="T2" fmla="*/ 76 w 116"/>
                <a:gd name="T3" fmla="*/ 3 h 173"/>
                <a:gd name="T4" fmla="*/ 92 w 116"/>
                <a:gd name="T5" fmla="*/ 11 h 173"/>
                <a:gd name="T6" fmla="*/ 104 w 116"/>
                <a:gd name="T7" fmla="*/ 24 h 173"/>
                <a:gd name="T8" fmla="*/ 112 w 116"/>
                <a:gd name="T9" fmla="*/ 40 h 173"/>
                <a:gd name="T10" fmla="*/ 116 w 116"/>
                <a:gd name="T11" fmla="*/ 57 h 173"/>
                <a:gd name="T12" fmla="*/ 116 w 116"/>
                <a:gd name="T13" fmla="*/ 115 h 173"/>
                <a:gd name="T14" fmla="*/ 112 w 116"/>
                <a:gd name="T15" fmla="*/ 134 h 173"/>
                <a:gd name="T16" fmla="*/ 104 w 116"/>
                <a:gd name="T17" fmla="*/ 150 h 173"/>
                <a:gd name="T18" fmla="*/ 92 w 116"/>
                <a:gd name="T19" fmla="*/ 162 h 173"/>
                <a:gd name="T20" fmla="*/ 76 w 116"/>
                <a:gd name="T21" fmla="*/ 170 h 173"/>
                <a:gd name="T22" fmla="*/ 58 w 116"/>
                <a:gd name="T23" fmla="*/ 173 h 173"/>
                <a:gd name="T24" fmla="*/ 40 w 116"/>
                <a:gd name="T25" fmla="*/ 170 h 173"/>
                <a:gd name="T26" fmla="*/ 24 w 116"/>
                <a:gd name="T27" fmla="*/ 162 h 173"/>
                <a:gd name="T28" fmla="*/ 12 w 116"/>
                <a:gd name="T29" fmla="*/ 150 h 173"/>
                <a:gd name="T30" fmla="*/ 4 w 116"/>
                <a:gd name="T31" fmla="*/ 134 h 173"/>
                <a:gd name="T32" fmla="*/ 0 w 116"/>
                <a:gd name="T33" fmla="*/ 115 h 173"/>
                <a:gd name="T34" fmla="*/ 0 w 116"/>
                <a:gd name="T35" fmla="*/ 57 h 173"/>
                <a:gd name="T36" fmla="*/ 4 w 116"/>
                <a:gd name="T37" fmla="*/ 40 h 173"/>
                <a:gd name="T38" fmla="*/ 12 w 116"/>
                <a:gd name="T39" fmla="*/ 24 h 173"/>
                <a:gd name="T40" fmla="*/ 24 w 116"/>
                <a:gd name="T41" fmla="*/ 11 h 173"/>
                <a:gd name="T42" fmla="*/ 40 w 116"/>
                <a:gd name="T43" fmla="*/ 3 h 173"/>
                <a:gd name="T44" fmla="*/ 58 w 116"/>
                <a:gd name="T45"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173">
                  <a:moveTo>
                    <a:pt x="58" y="0"/>
                  </a:moveTo>
                  <a:lnTo>
                    <a:pt x="76" y="3"/>
                  </a:lnTo>
                  <a:lnTo>
                    <a:pt x="92" y="11"/>
                  </a:lnTo>
                  <a:lnTo>
                    <a:pt x="104" y="24"/>
                  </a:lnTo>
                  <a:lnTo>
                    <a:pt x="112" y="40"/>
                  </a:lnTo>
                  <a:lnTo>
                    <a:pt x="116" y="57"/>
                  </a:lnTo>
                  <a:lnTo>
                    <a:pt x="116" y="115"/>
                  </a:lnTo>
                  <a:lnTo>
                    <a:pt x="112" y="134"/>
                  </a:lnTo>
                  <a:lnTo>
                    <a:pt x="104" y="150"/>
                  </a:lnTo>
                  <a:lnTo>
                    <a:pt x="92" y="162"/>
                  </a:lnTo>
                  <a:lnTo>
                    <a:pt x="76" y="170"/>
                  </a:lnTo>
                  <a:lnTo>
                    <a:pt x="58" y="173"/>
                  </a:lnTo>
                  <a:lnTo>
                    <a:pt x="40" y="170"/>
                  </a:lnTo>
                  <a:lnTo>
                    <a:pt x="24" y="162"/>
                  </a:lnTo>
                  <a:lnTo>
                    <a:pt x="12" y="150"/>
                  </a:lnTo>
                  <a:lnTo>
                    <a:pt x="4" y="134"/>
                  </a:lnTo>
                  <a:lnTo>
                    <a:pt x="0" y="115"/>
                  </a:lnTo>
                  <a:lnTo>
                    <a:pt x="0" y="57"/>
                  </a:lnTo>
                  <a:lnTo>
                    <a:pt x="4" y="40"/>
                  </a:lnTo>
                  <a:lnTo>
                    <a:pt x="12" y="24"/>
                  </a:lnTo>
                  <a:lnTo>
                    <a:pt x="24" y="11"/>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8" name="Freeform 201"/>
            <p:cNvSpPr>
              <a:spLocks/>
            </p:cNvSpPr>
            <p:nvPr/>
          </p:nvSpPr>
          <p:spPr bwMode="auto">
            <a:xfrm>
              <a:off x="1907" y="1265"/>
              <a:ext cx="12" cy="19"/>
            </a:xfrm>
            <a:custGeom>
              <a:avLst/>
              <a:gdLst>
                <a:gd name="T0" fmla="*/ 58 w 116"/>
                <a:gd name="T1" fmla="*/ 0 h 172"/>
                <a:gd name="T2" fmla="*/ 76 w 116"/>
                <a:gd name="T3" fmla="*/ 3 h 172"/>
                <a:gd name="T4" fmla="*/ 92 w 116"/>
                <a:gd name="T5" fmla="*/ 11 h 172"/>
                <a:gd name="T6" fmla="*/ 104 w 116"/>
                <a:gd name="T7" fmla="*/ 24 h 172"/>
                <a:gd name="T8" fmla="*/ 112 w 116"/>
                <a:gd name="T9" fmla="*/ 39 h 172"/>
                <a:gd name="T10" fmla="*/ 116 w 116"/>
                <a:gd name="T11" fmla="*/ 57 h 172"/>
                <a:gd name="T12" fmla="*/ 116 w 116"/>
                <a:gd name="T13" fmla="*/ 115 h 172"/>
                <a:gd name="T14" fmla="*/ 112 w 116"/>
                <a:gd name="T15" fmla="*/ 134 h 172"/>
                <a:gd name="T16" fmla="*/ 104 w 116"/>
                <a:gd name="T17" fmla="*/ 149 h 172"/>
                <a:gd name="T18" fmla="*/ 92 w 116"/>
                <a:gd name="T19" fmla="*/ 162 h 172"/>
                <a:gd name="T20" fmla="*/ 76 w 116"/>
                <a:gd name="T21" fmla="*/ 170 h 172"/>
                <a:gd name="T22" fmla="*/ 58 w 116"/>
                <a:gd name="T23" fmla="*/ 172 h 172"/>
                <a:gd name="T24" fmla="*/ 40 w 116"/>
                <a:gd name="T25" fmla="*/ 170 h 172"/>
                <a:gd name="T26" fmla="*/ 24 w 116"/>
                <a:gd name="T27" fmla="*/ 162 h 172"/>
                <a:gd name="T28" fmla="*/ 12 w 116"/>
                <a:gd name="T29" fmla="*/ 149 h 172"/>
                <a:gd name="T30" fmla="*/ 4 w 116"/>
                <a:gd name="T31" fmla="*/ 134 h 172"/>
                <a:gd name="T32" fmla="*/ 0 w 116"/>
                <a:gd name="T33" fmla="*/ 115 h 172"/>
                <a:gd name="T34" fmla="*/ 0 w 116"/>
                <a:gd name="T35" fmla="*/ 57 h 172"/>
                <a:gd name="T36" fmla="*/ 4 w 116"/>
                <a:gd name="T37" fmla="*/ 39 h 172"/>
                <a:gd name="T38" fmla="*/ 12 w 116"/>
                <a:gd name="T39" fmla="*/ 24 h 172"/>
                <a:gd name="T40" fmla="*/ 24 w 116"/>
                <a:gd name="T41" fmla="*/ 11 h 172"/>
                <a:gd name="T42" fmla="*/ 40 w 116"/>
                <a:gd name="T43" fmla="*/ 3 h 172"/>
                <a:gd name="T44" fmla="*/ 58 w 116"/>
                <a:gd name="T45"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172">
                  <a:moveTo>
                    <a:pt x="58" y="0"/>
                  </a:moveTo>
                  <a:lnTo>
                    <a:pt x="76" y="3"/>
                  </a:lnTo>
                  <a:lnTo>
                    <a:pt x="92" y="11"/>
                  </a:lnTo>
                  <a:lnTo>
                    <a:pt x="104" y="24"/>
                  </a:lnTo>
                  <a:lnTo>
                    <a:pt x="112" y="39"/>
                  </a:lnTo>
                  <a:lnTo>
                    <a:pt x="116" y="57"/>
                  </a:lnTo>
                  <a:lnTo>
                    <a:pt x="116" y="115"/>
                  </a:lnTo>
                  <a:lnTo>
                    <a:pt x="112" y="134"/>
                  </a:lnTo>
                  <a:lnTo>
                    <a:pt x="104" y="149"/>
                  </a:lnTo>
                  <a:lnTo>
                    <a:pt x="92" y="162"/>
                  </a:lnTo>
                  <a:lnTo>
                    <a:pt x="76" y="170"/>
                  </a:lnTo>
                  <a:lnTo>
                    <a:pt x="58" y="172"/>
                  </a:lnTo>
                  <a:lnTo>
                    <a:pt x="40" y="170"/>
                  </a:lnTo>
                  <a:lnTo>
                    <a:pt x="24" y="162"/>
                  </a:lnTo>
                  <a:lnTo>
                    <a:pt x="12" y="149"/>
                  </a:lnTo>
                  <a:lnTo>
                    <a:pt x="4" y="134"/>
                  </a:lnTo>
                  <a:lnTo>
                    <a:pt x="0" y="115"/>
                  </a:lnTo>
                  <a:lnTo>
                    <a:pt x="0" y="57"/>
                  </a:lnTo>
                  <a:lnTo>
                    <a:pt x="4" y="39"/>
                  </a:lnTo>
                  <a:lnTo>
                    <a:pt x="12" y="24"/>
                  </a:lnTo>
                  <a:lnTo>
                    <a:pt x="24" y="11"/>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9" name="Freeform 202"/>
            <p:cNvSpPr>
              <a:spLocks/>
            </p:cNvSpPr>
            <p:nvPr/>
          </p:nvSpPr>
          <p:spPr bwMode="auto">
            <a:xfrm>
              <a:off x="2041" y="1131"/>
              <a:ext cx="19" cy="13"/>
            </a:xfrm>
            <a:custGeom>
              <a:avLst/>
              <a:gdLst>
                <a:gd name="T0" fmla="*/ 58 w 173"/>
                <a:gd name="T1" fmla="*/ 0 h 115"/>
                <a:gd name="T2" fmla="*/ 115 w 173"/>
                <a:gd name="T3" fmla="*/ 0 h 115"/>
                <a:gd name="T4" fmla="*/ 133 w 173"/>
                <a:gd name="T5" fmla="*/ 3 h 115"/>
                <a:gd name="T6" fmla="*/ 149 w 173"/>
                <a:gd name="T7" fmla="*/ 12 h 115"/>
                <a:gd name="T8" fmla="*/ 161 w 173"/>
                <a:gd name="T9" fmla="*/ 24 h 115"/>
                <a:gd name="T10" fmla="*/ 170 w 173"/>
                <a:gd name="T11" fmla="*/ 40 h 115"/>
                <a:gd name="T12" fmla="*/ 173 w 173"/>
                <a:gd name="T13" fmla="*/ 58 h 115"/>
                <a:gd name="T14" fmla="*/ 170 w 173"/>
                <a:gd name="T15" fmla="*/ 77 h 115"/>
                <a:gd name="T16" fmla="*/ 161 w 173"/>
                <a:gd name="T17" fmla="*/ 92 h 115"/>
                <a:gd name="T18" fmla="*/ 149 w 173"/>
                <a:gd name="T19" fmla="*/ 105 h 115"/>
                <a:gd name="T20" fmla="*/ 133 w 173"/>
                <a:gd name="T21" fmla="*/ 113 h 115"/>
                <a:gd name="T22" fmla="*/ 115 w 173"/>
                <a:gd name="T23" fmla="*/ 115 h 115"/>
                <a:gd name="T24" fmla="*/ 58 w 173"/>
                <a:gd name="T25" fmla="*/ 115 h 115"/>
                <a:gd name="T26" fmla="*/ 40 w 173"/>
                <a:gd name="T27" fmla="*/ 113 h 115"/>
                <a:gd name="T28" fmla="*/ 24 w 173"/>
                <a:gd name="T29" fmla="*/ 105 h 115"/>
                <a:gd name="T30" fmla="*/ 12 w 173"/>
                <a:gd name="T31" fmla="*/ 92 h 115"/>
                <a:gd name="T32" fmla="*/ 3 w 173"/>
                <a:gd name="T33" fmla="*/ 77 h 115"/>
                <a:gd name="T34" fmla="*/ 0 w 173"/>
                <a:gd name="T35" fmla="*/ 58 h 115"/>
                <a:gd name="T36" fmla="*/ 3 w 173"/>
                <a:gd name="T37" fmla="*/ 40 h 115"/>
                <a:gd name="T38" fmla="*/ 12 w 173"/>
                <a:gd name="T39" fmla="*/ 24 h 115"/>
                <a:gd name="T40" fmla="*/ 24 w 173"/>
                <a:gd name="T41" fmla="*/ 12 h 115"/>
                <a:gd name="T42" fmla="*/ 40 w 173"/>
                <a:gd name="T43" fmla="*/ 3 h 115"/>
                <a:gd name="T44" fmla="*/ 58 w 173"/>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15">
                  <a:moveTo>
                    <a:pt x="58" y="0"/>
                  </a:moveTo>
                  <a:lnTo>
                    <a:pt x="115" y="0"/>
                  </a:lnTo>
                  <a:lnTo>
                    <a:pt x="133" y="3"/>
                  </a:lnTo>
                  <a:lnTo>
                    <a:pt x="149" y="12"/>
                  </a:lnTo>
                  <a:lnTo>
                    <a:pt x="161" y="24"/>
                  </a:lnTo>
                  <a:lnTo>
                    <a:pt x="170" y="40"/>
                  </a:lnTo>
                  <a:lnTo>
                    <a:pt x="173" y="58"/>
                  </a:lnTo>
                  <a:lnTo>
                    <a:pt x="170" y="77"/>
                  </a:lnTo>
                  <a:lnTo>
                    <a:pt x="161" y="92"/>
                  </a:lnTo>
                  <a:lnTo>
                    <a:pt x="149" y="105"/>
                  </a:lnTo>
                  <a:lnTo>
                    <a:pt x="133" y="113"/>
                  </a:lnTo>
                  <a:lnTo>
                    <a:pt x="115" y="115"/>
                  </a:lnTo>
                  <a:lnTo>
                    <a:pt x="58" y="115"/>
                  </a:lnTo>
                  <a:lnTo>
                    <a:pt x="40" y="113"/>
                  </a:lnTo>
                  <a:lnTo>
                    <a:pt x="24" y="105"/>
                  </a:lnTo>
                  <a:lnTo>
                    <a:pt x="12" y="92"/>
                  </a:lnTo>
                  <a:lnTo>
                    <a:pt x="3" y="77"/>
                  </a:lnTo>
                  <a:lnTo>
                    <a:pt x="0" y="58"/>
                  </a:lnTo>
                  <a:lnTo>
                    <a:pt x="3" y="40"/>
                  </a:lnTo>
                  <a:lnTo>
                    <a:pt x="12" y="24"/>
                  </a:lnTo>
                  <a:lnTo>
                    <a:pt x="24" y="12"/>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0" name="Freeform 203"/>
            <p:cNvSpPr>
              <a:spLocks/>
            </p:cNvSpPr>
            <p:nvPr/>
          </p:nvSpPr>
          <p:spPr bwMode="auto">
            <a:xfrm>
              <a:off x="1766" y="1131"/>
              <a:ext cx="19" cy="13"/>
            </a:xfrm>
            <a:custGeom>
              <a:avLst/>
              <a:gdLst>
                <a:gd name="T0" fmla="*/ 58 w 173"/>
                <a:gd name="T1" fmla="*/ 0 h 115"/>
                <a:gd name="T2" fmla="*/ 115 w 173"/>
                <a:gd name="T3" fmla="*/ 0 h 115"/>
                <a:gd name="T4" fmla="*/ 133 w 173"/>
                <a:gd name="T5" fmla="*/ 3 h 115"/>
                <a:gd name="T6" fmla="*/ 149 w 173"/>
                <a:gd name="T7" fmla="*/ 12 h 115"/>
                <a:gd name="T8" fmla="*/ 161 w 173"/>
                <a:gd name="T9" fmla="*/ 24 h 115"/>
                <a:gd name="T10" fmla="*/ 170 w 173"/>
                <a:gd name="T11" fmla="*/ 40 h 115"/>
                <a:gd name="T12" fmla="*/ 173 w 173"/>
                <a:gd name="T13" fmla="*/ 58 h 115"/>
                <a:gd name="T14" fmla="*/ 170 w 173"/>
                <a:gd name="T15" fmla="*/ 77 h 115"/>
                <a:gd name="T16" fmla="*/ 161 w 173"/>
                <a:gd name="T17" fmla="*/ 92 h 115"/>
                <a:gd name="T18" fmla="*/ 149 w 173"/>
                <a:gd name="T19" fmla="*/ 105 h 115"/>
                <a:gd name="T20" fmla="*/ 133 w 173"/>
                <a:gd name="T21" fmla="*/ 113 h 115"/>
                <a:gd name="T22" fmla="*/ 115 w 173"/>
                <a:gd name="T23" fmla="*/ 115 h 115"/>
                <a:gd name="T24" fmla="*/ 58 w 173"/>
                <a:gd name="T25" fmla="*/ 115 h 115"/>
                <a:gd name="T26" fmla="*/ 40 w 173"/>
                <a:gd name="T27" fmla="*/ 113 h 115"/>
                <a:gd name="T28" fmla="*/ 24 w 173"/>
                <a:gd name="T29" fmla="*/ 105 h 115"/>
                <a:gd name="T30" fmla="*/ 12 w 173"/>
                <a:gd name="T31" fmla="*/ 92 h 115"/>
                <a:gd name="T32" fmla="*/ 3 w 173"/>
                <a:gd name="T33" fmla="*/ 77 h 115"/>
                <a:gd name="T34" fmla="*/ 0 w 173"/>
                <a:gd name="T35" fmla="*/ 58 h 115"/>
                <a:gd name="T36" fmla="*/ 3 w 173"/>
                <a:gd name="T37" fmla="*/ 40 h 115"/>
                <a:gd name="T38" fmla="*/ 12 w 173"/>
                <a:gd name="T39" fmla="*/ 24 h 115"/>
                <a:gd name="T40" fmla="*/ 24 w 173"/>
                <a:gd name="T41" fmla="*/ 12 h 115"/>
                <a:gd name="T42" fmla="*/ 40 w 173"/>
                <a:gd name="T43" fmla="*/ 3 h 115"/>
                <a:gd name="T44" fmla="*/ 58 w 173"/>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3" h="115">
                  <a:moveTo>
                    <a:pt x="58" y="0"/>
                  </a:moveTo>
                  <a:lnTo>
                    <a:pt x="115" y="0"/>
                  </a:lnTo>
                  <a:lnTo>
                    <a:pt x="133" y="3"/>
                  </a:lnTo>
                  <a:lnTo>
                    <a:pt x="149" y="12"/>
                  </a:lnTo>
                  <a:lnTo>
                    <a:pt x="161" y="24"/>
                  </a:lnTo>
                  <a:lnTo>
                    <a:pt x="170" y="40"/>
                  </a:lnTo>
                  <a:lnTo>
                    <a:pt x="173" y="58"/>
                  </a:lnTo>
                  <a:lnTo>
                    <a:pt x="170" y="77"/>
                  </a:lnTo>
                  <a:lnTo>
                    <a:pt x="161" y="92"/>
                  </a:lnTo>
                  <a:lnTo>
                    <a:pt x="149" y="105"/>
                  </a:lnTo>
                  <a:lnTo>
                    <a:pt x="133" y="113"/>
                  </a:lnTo>
                  <a:lnTo>
                    <a:pt x="115" y="115"/>
                  </a:lnTo>
                  <a:lnTo>
                    <a:pt x="58" y="115"/>
                  </a:lnTo>
                  <a:lnTo>
                    <a:pt x="40" y="113"/>
                  </a:lnTo>
                  <a:lnTo>
                    <a:pt x="24" y="105"/>
                  </a:lnTo>
                  <a:lnTo>
                    <a:pt x="12" y="92"/>
                  </a:lnTo>
                  <a:lnTo>
                    <a:pt x="3" y="77"/>
                  </a:lnTo>
                  <a:lnTo>
                    <a:pt x="0" y="58"/>
                  </a:lnTo>
                  <a:lnTo>
                    <a:pt x="3" y="40"/>
                  </a:lnTo>
                  <a:lnTo>
                    <a:pt x="12" y="24"/>
                  </a:lnTo>
                  <a:lnTo>
                    <a:pt x="24" y="12"/>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1" name="Freeform 204"/>
            <p:cNvSpPr>
              <a:spLocks/>
            </p:cNvSpPr>
            <p:nvPr/>
          </p:nvSpPr>
          <p:spPr bwMode="auto">
            <a:xfrm>
              <a:off x="2002" y="1031"/>
              <a:ext cx="17" cy="18"/>
            </a:xfrm>
            <a:custGeom>
              <a:avLst/>
              <a:gdLst>
                <a:gd name="T0" fmla="*/ 98 w 156"/>
                <a:gd name="T1" fmla="*/ 0 h 156"/>
                <a:gd name="T2" fmla="*/ 113 w 156"/>
                <a:gd name="T3" fmla="*/ 1 h 156"/>
                <a:gd name="T4" fmla="*/ 127 w 156"/>
                <a:gd name="T5" fmla="*/ 7 h 156"/>
                <a:gd name="T6" fmla="*/ 139 w 156"/>
                <a:gd name="T7" fmla="*/ 16 h 156"/>
                <a:gd name="T8" fmla="*/ 149 w 156"/>
                <a:gd name="T9" fmla="*/ 28 h 156"/>
                <a:gd name="T10" fmla="*/ 154 w 156"/>
                <a:gd name="T11" fmla="*/ 43 h 156"/>
                <a:gd name="T12" fmla="*/ 156 w 156"/>
                <a:gd name="T13" fmla="*/ 57 h 156"/>
                <a:gd name="T14" fmla="*/ 154 w 156"/>
                <a:gd name="T15" fmla="*/ 72 h 156"/>
                <a:gd name="T16" fmla="*/ 149 w 156"/>
                <a:gd name="T17" fmla="*/ 86 h 156"/>
                <a:gd name="T18" fmla="*/ 139 w 156"/>
                <a:gd name="T19" fmla="*/ 98 h 156"/>
                <a:gd name="T20" fmla="*/ 98 w 156"/>
                <a:gd name="T21" fmla="*/ 139 h 156"/>
                <a:gd name="T22" fmla="*/ 86 w 156"/>
                <a:gd name="T23" fmla="*/ 147 h 156"/>
                <a:gd name="T24" fmla="*/ 72 w 156"/>
                <a:gd name="T25" fmla="*/ 154 h 156"/>
                <a:gd name="T26" fmla="*/ 58 w 156"/>
                <a:gd name="T27" fmla="*/ 156 h 156"/>
                <a:gd name="T28" fmla="*/ 43 w 156"/>
                <a:gd name="T29" fmla="*/ 154 h 156"/>
                <a:gd name="T30" fmla="*/ 29 w 156"/>
                <a:gd name="T31" fmla="*/ 148 h 156"/>
                <a:gd name="T32" fmla="*/ 17 w 156"/>
                <a:gd name="T33" fmla="*/ 139 h 156"/>
                <a:gd name="T34" fmla="*/ 7 w 156"/>
                <a:gd name="T35" fmla="*/ 126 h 156"/>
                <a:gd name="T36" fmla="*/ 1 w 156"/>
                <a:gd name="T37" fmla="*/ 113 h 156"/>
                <a:gd name="T38" fmla="*/ 0 w 156"/>
                <a:gd name="T39" fmla="*/ 98 h 156"/>
                <a:gd name="T40" fmla="*/ 1 w 156"/>
                <a:gd name="T41" fmla="*/ 83 h 156"/>
                <a:gd name="T42" fmla="*/ 7 w 156"/>
                <a:gd name="T43" fmla="*/ 69 h 156"/>
                <a:gd name="T44" fmla="*/ 17 w 156"/>
                <a:gd name="T45" fmla="*/ 57 h 156"/>
                <a:gd name="T46" fmla="*/ 58 w 156"/>
                <a:gd name="T47" fmla="*/ 16 h 156"/>
                <a:gd name="T48" fmla="*/ 69 w 156"/>
                <a:gd name="T49" fmla="*/ 7 h 156"/>
                <a:gd name="T50" fmla="*/ 84 w 156"/>
                <a:gd name="T51" fmla="*/ 1 h 156"/>
                <a:gd name="T52" fmla="*/ 98 w 156"/>
                <a:gd name="T5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98" y="0"/>
                  </a:moveTo>
                  <a:lnTo>
                    <a:pt x="113" y="1"/>
                  </a:lnTo>
                  <a:lnTo>
                    <a:pt x="127" y="7"/>
                  </a:lnTo>
                  <a:lnTo>
                    <a:pt x="139" y="16"/>
                  </a:lnTo>
                  <a:lnTo>
                    <a:pt x="149" y="28"/>
                  </a:lnTo>
                  <a:lnTo>
                    <a:pt x="154" y="43"/>
                  </a:lnTo>
                  <a:lnTo>
                    <a:pt x="156" y="57"/>
                  </a:lnTo>
                  <a:lnTo>
                    <a:pt x="154" y="72"/>
                  </a:lnTo>
                  <a:lnTo>
                    <a:pt x="149" y="86"/>
                  </a:lnTo>
                  <a:lnTo>
                    <a:pt x="139" y="98"/>
                  </a:lnTo>
                  <a:lnTo>
                    <a:pt x="98" y="139"/>
                  </a:lnTo>
                  <a:lnTo>
                    <a:pt x="86" y="147"/>
                  </a:lnTo>
                  <a:lnTo>
                    <a:pt x="72" y="154"/>
                  </a:lnTo>
                  <a:lnTo>
                    <a:pt x="58" y="156"/>
                  </a:lnTo>
                  <a:lnTo>
                    <a:pt x="43" y="154"/>
                  </a:lnTo>
                  <a:lnTo>
                    <a:pt x="29" y="148"/>
                  </a:lnTo>
                  <a:lnTo>
                    <a:pt x="17" y="139"/>
                  </a:lnTo>
                  <a:lnTo>
                    <a:pt x="7" y="126"/>
                  </a:lnTo>
                  <a:lnTo>
                    <a:pt x="1" y="113"/>
                  </a:lnTo>
                  <a:lnTo>
                    <a:pt x="0" y="98"/>
                  </a:lnTo>
                  <a:lnTo>
                    <a:pt x="1" y="83"/>
                  </a:lnTo>
                  <a:lnTo>
                    <a:pt x="7" y="69"/>
                  </a:lnTo>
                  <a:lnTo>
                    <a:pt x="17" y="57"/>
                  </a:lnTo>
                  <a:lnTo>
                    <a:pt x="58" y="16"/>
                  </a:lnTo>
                  <a:lnTo>
                    <a:pt x="69" y="7"/>
                  </a:lnTo>
                  <a:lnTo>
                    <a:pt x="84" y="1"/>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2" name="Freeform 205"/>
            <p:cNvSpPr>
              <a:spLocks/>
            </p:cNvSpPr>
            <p:nvPr/>
          </p:nvSpPr>
          <p:spPr bwMode="auto">
            <a:xfrm>
              <a:off x="1807" y="1226"/>
              <a:ext cx="17" cy="17"/>
            </a:xfrm>
            <a:custGeom>
              <a:avLst/>
              <a:gdLst>
                <a:gd name="T0" fmla="*/ 98 w 156"/>
                <a:gd name="T1" fmla="*/ 0 h 156"/>
                <a:gd name="T2" fmla="*/ 113 w 156"/>
                <a:gd name="T3" fmla="*/ 2 h 156"/>
                <a:gd name="T4" fmla="*/ 128 w 156"/>
                <a:gd name="T5" fmla="*/ 7 h 156"/>
                <a:gd name="T6" fmla="*/ 139 w 156"/>
                <a:gd name="T7" fmla="*/ 16 h 156"/>
                <a:gd name="T8" fmla="*/ 149 w 156"/>
                <a:gd name="T9" fmla="*/ 29 h 156"/>
                <a:gd name="T10" fmla="*/ 155 w 156"/>
                <a:gd name="T11" fmla="*/ 43 h 156"/>
                <a:gd name="T12" fmla="*/ 156 w 156"/>
                <a:gd name="T13" fmla="*/ 57 h 156"/>
                <a:gd name="T14" fmla="*/ 155 w 156"/>
                <a:gd name="T15" fmla="*/ 72 h 156"/>
                <a:gd name="T16" fmla="*/ 149 w 156"/>
                <a:gd name="T17" fmla="*/ 86 h 156"/>
                <a:gd name="T18" fmla="*/ 139 w 156"/>
                <a:gd name="T19" fmla="*/ 98 h 156"/>
                <a:gd name="T20" fmla="*/ 98 w 156"/>
                <a:gd name="T21" fmla="*/ 139 h 156"/>
                <a:gd name="T22" fmla="*/ 87 w 156"/>
                <a:gd name="T23" fmla="*/ 148 h 156"/>
                <a:gd name="T24" fmla="*/ 72 w 156"/>
                <a:gd name="T25" fmla="*/ 154 h 156"/>
                <a:gd name="T26" fmla="*/ 58 w 156"/>
                <a:gd name="T27" fmla="*/ 156 h 156"/>
                <a:gd name="T28" fmla="*/ 43 w 156"/>
                <a:gd name="T29" fmla="*/ 154 h 156"/>
                <a:gd name="T30" fmla="*/ 29 w 156"/>
                <a:gd name="T31" fmla="*/ 148 h 156"/>
                <a:gd name="T32" fmla="*/ 17 w 156"/>
                <a:gd name="T33" fmla="*/ 139 h 156"/>
                <a:gd name="T34" fmla="*/ 7 w 156"/>
                <a:gd name="T35" fmla="*/ 126 h 156"/>
                <a:gd name="T36" fmla="*/ 2 w 156"/>
                <a:gd name="T37" fmla="*/ 113 h 156"/>
                <a:gd name="T38" fmla="*/ 0 w 156"/>
                <a:gd name="T39" fmla="*/ 98 h 156"/>
                <a:gd name="T40" fmla="*/ 2 w 156"/>
                <a:gd name="T41" fmla="*/ 83 h 156"/>
                <a:gd name="T42" fmla="*/ 7 w 156"/>
                <a:gd name="T43" fmla="*/ 70 h 156"/>
                <a:gd name="T44" fmla="*/ 17 w 156"/>
                <a:gd name="T45" fmla="*/ 57 h 156"/>
                <a:gd name="T46" fmla="*/ 58 w 156"/>
                <a:gd name="T47" fmla="*/ 16 h 156"/>
                <a:gd name="T48" fmla="*/ 70 w 156"/>
                <a:gd name="T49" fmla="*/ 7 h 156"/>
                <a:gd name="T50" fmla="*/ 84 w 156"/>
                <a:gd name="T51" fmla="*/ 2 h 156"/>
                <a:gd name="T52" fmla="*/ 98 w 156"/>
                <a:gd name="T5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98" y="0"/>
                  </a:moveTo>
                  <a:lnTo>
                    <a:pt x="113" y="2"/>
                  </a:lnTo>
                  <a:lnTo>
                    <a:pt x="128" y="7"/>
                  </a:lnTo>
                  <a:lnTo>
                    <a:pt x="139" y="16"/>
                  </a:lnTo>
                  <a:lnTo>
                    <a:pt x="149" y="29"/>
                  </a:lnTo>
                  <a:lnTo>
                    <a:pt x="155" y="43"/>
                  </a:lnTo>
                  <a:lnTo>
                    <a:pt x="156" y="57"/>
                  </a:lnTo>
                  <a:lnTo>
                    <a:pt x="155" y="72"/>
                  </a:lnTo>
                  <a:lnTo>
                    <a:pt x="149" y="86"/>
                  </a:lnTo>
                  <a:lnTo>
                    <a:pt x="139" y="98"/>
                  </a:lnTo>
                  <a:lnTo>
                    <a:pt x="98" y="139"/>
                  </a:lnTo>
                  <a:lnTo>
                    <a:pt x="87" y="148"/>
                  </a:lnTo>
                  <a:lnTo>
                    <a:pt x="72" y="154"/>
                  </a:lnTo>
                  <a:lnTo>
                    <a:pt x="58" y="156"/>
                  </a:lnTo>
                  <a:lnTo>
                    <a:pt x="43" y="154"/>
                  </a:lnTo>
                  <a:lnTo>
                    <a:pt x="29" y="148"/>
                  </a:lnTo>
                  <a:lnTo>
                    <a:pt x="17" y="139"/>
                  </a:lnTo>
                  <a:lnTo>
                    <a:pt x="7" y="126"/>
                  </a:lnTo>
                  <a:lnTo>
                    <a:pt x="2" y="113"/>
                  </a:lnTo>
                  <a:lnTo>
                    <a:pt x="0" y="98"/>
                  </a:lnTo>
                  <a:lnTo>
                    <a:pt x="2" y="83"/>
                  </a:lnTo>
                  <a:lnTo>
                    <a:pt x="7" y="70"/>
                  </a:lnTo>
                  <a:lnTo>
                    <a:pt x="17" y="57"/>
                  </a:lnTo>
                  <a:lnTo>
                    <a:pt x="58" y="16"/>
                  </a:lnTo>
                  <a:lnTo>
                    <a:pt x="70" y="7"/>
                  </a:lnTo>
                  <a:lnTo>
                    <a:pt x="84" y="2"/>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3" name="Freeform 206"/>
            <p:cNvSpPr>
              <a:spLocks/>
            </p:cNvSpPr>
            <p:nvPr/>
          </p:nvSpPr>
          <p:spPr bwMode="auto">
            <a:xfrm>
              <a:off x="2002" y="1226"/>
              <a:ext cx="17" cy="17"/>
            </a:xfrm>
            <a:custGeom>
              <a:avLst/>
              <a:gdLst>
                <a:gd name="T0" fmla="*/ 58 w 156"/>
                <a:gd name="T1" fmla="*/ 0 h 156"/>
                <a:gd name="T2" fmla="*/ 72 w 156"/>
                <a:gd name="T3" fmla="*/ 2 h 156"/>
                <a:gd name="T4" fmla="*/ 86 w 156"/>
                <a:gd name="T5" fmla="*/ 7 h 156"/>
                <a:gd name="T6" fmla="*/ 98 w 156"/>
                <a:gd name="T7" fmla="*/ 16 h 156"/>
                <a:gd name="T8" fmla="*/ 139 w 156"/>
                <a:gd name="T9" fmla="*/ 57 h 156"/>
                <a:gd name="T10" fmla="*/ 149 w 156"/>
                <a:gd name="T11" fmla="*/ 70 h 156"/>
                <a:gd name="T12" fmla="*/ 154 w 156"/>
                <a:gd name="T13" fmla="*/ 83 h 156"/>
                <a:gd name="T14" fmla="*/ 156 w 156"/>
                <a:gd name="T15" fmla="*/ 98 h 156"/>
                <a:gd name="T16" fmla="*/ 154 w 156"/>
                <a:gd name="T17" fmla="*/ 113 h 156"/>
                <a:gd name="T18" fmla="*/ 149 w 156"/>
                <a:gd name="T19" fmla="*/ 126 h 156"/>
                <a:gd name="T20" fmla="*/ 139 w 156"/>
                <a:gd name="T21" fmla="*/ 139 h 156"/>
                <a:gd name="T22" fmla="*/ 127 w 156"/>
                <a:gd name="T23" fmla="*/ 148 h 156"/>
                <a:gd name="T24" fmla="*/ 113 w 156"/>
                <a:gd name="T25" fmla="*/ 154 h 156"/>
                <a:gd name="T26" fmla="*/ 98 w 156"/>
                <a:gd name="T27" fmla="*/ 156 h 156"/>
                <a:gd name="T28" fmla="*/ 84 w 156"/>
                <a:gd name="T29" fmla="*/ 154 h 156"/>
                <a:gd name="T30" fmla="*/ 69 w 156"/>
                <a:gd name="T31" fmla="*/ 148 h 156"/>
                <a:gd name="T32" fmla="*/ 58 w 156"/>
                <a:gd name="T33" fmla="*/ 139 h 156"/>
                <a:gd name="T34" fmla="*/ 17 w 156"/>
                <a:gd name="T35" fmla="*/ 98 h 156"/>
                <a:gd name="T36" fmla="*/ 7 w 156"/>
                <a:gd name="T37" fmla="*/ 86 h 156"/>
                <a:gd name="T38" fmla="*/ 1 w 156"/>
                <a:gd name="T39" fmla="*/ 72 h 156"/>
                <a:gd name="T40" fmla="*/ 0 w 156"/>
                <a:gd name="T41" fmla="*/ 57 h 156"/>
                <a:gd name="T42" fmla="*/ 1 w 156"/>
                <a:gd name="T43" fmla="*/ 43 h 156"/>
                <a:gd name="T44" fmla="*/ 7 w 156"/>
                <a:gd name="T45" fmla="*/ 29 h 156"/>
                <a:gd name="T46" fmla="*/ 17 w 156"/>
                <a:gd name="T47" fmla="*/ 16 h 156"/>
                <a:gd name="T48" fmla="*/ 28 w 156"/>
                <a:gd name="T49" fmla="*/ 7 h 156"/>
                <a:gd name="T50" fmla="*/ 43 w 156"/>
                <a:gd name="T51" fmla="*/ 2 h 156"/>
                <a:gd name="T52" fmla="*/ 58 w 156"/>
                <a:gd name="T5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58" y="0"/>
                  </a:moveTo>
                  <a:lnTo>
                    <a:pt x="72" y="2"/>
                  </a:lnTo>
                  <a:lnTo>
                    <a:pt x="86" y="7"/>
                  </a:lnTo>
                  <a:lnTo>
                    <a:pt x="98" y="16"/>
                  </a:lnTo>
                  <a:lnTo>
                    <a:pt x="139" y="57"/>
                  </a:lnTo>
                  <a:lnTo>
                    <a:pt x="149" y="70"/>
                  </a:lnTo>
                  <a:lnTo>
                    <a:pt x="154" y="83"/>
                  </a:lnTo>
                  <a:lnTo>
                    <a:pt x="156" y="98"/>
                  </a:lnTo>
                  <a:lnTo>
                    <a:pt x="154" y="113"/>
                  </a:lnTo>
                  <a:lnTo>
                    <a:pt x="149" y="126"/>
                  </a:lnTo>
                  <a:lnTo>
                    <a:pt x="139" y="139"/>
                  </a:lnTo>
                  <a:lnTo>
                    <a:pt x="127" y="148"/>
                  </a:lnTo>
                  <a:lnTo>
                    <a:pt x="113" y="154"/>
                  </a:lnTo>
                  <a:lnTo>
                    <a:pt x="98" y="156"/>
                  </a:lnTo>
                  <a:lnTo>
                    <a:pt x="84" y="154"/>
                  </a:lnTo>
                  <a:lnTo>
                    <a:pt x="69" y="148"/>
                  </a:lnTo>
                  <a:lnTo>
                    <a:pt x="58" y="139"/>
                  </a:lnTo>
                  <a:lnTo>
                    <a:pt x="17" y="98"/>
                  </a:lnTo>
                  <a:lnTo>
                    <a:pt x="7" y="86"/>
                  </a:lnTo>
                  <a:lnTo>
                    <a:pt x="1" y="72"/>
                  </a:lnTo>
                  <a:lnTo>
                    <a:pt x="0" y="57"/>
                  </a:lnTo>
                  <a:lnTo>
                    <a:pt x="1" y="43"/>
                  </a:lnTo>
                  <a:lnTo>
                    <a:pt x="7" y="29"/>
                  </a:lnTo>
                  <a:lnTo>
                    <a:pt x="17" y="16"/>
                  </a:lnTo>
                  <a:lnTo>
                    <a:pt x="28" y="7"/>
                  </a:lnTo>
                  <a:lnTo>
                    <a:pt x="43" y="2"/>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4" name="Freeform 207"/>
            <p:cNvSpPr>
              <a:spLocks/>
            </p:cNvSpPr>
            <p:nvPr/>
          </p:nvSpPr>
          <p:spPr bwMode="auto">
            <a:xfrm>
              <a:off x="1807" y="1031"/>
              <a:ext cx="17" cy="18"/>
            </a:xfrm>
            <a:custGeom>
              <a:avLst/>
              <a:gdLst>
                <a:gd name="T0" fmla="*/ 58 w 156"/>
                <a:gd name="T1" fmla="*/ 0 h 156"/>
                <a:gd name="T2" fmla="*/ 72 w 156"/>
                <a:gd name="T3" fmla="*/ 1 h 156"/>
                <a:gd name="T4" fmla="*/ 87 w 156"/>
                <a:gd name="T5" fmla="*/ 7 h 156"/>
                <a:gd name="T6" fmla="*/ 98 w 156"/>
                <a:gd name="T7" fmla="*/ 16 h 156"/>
                <a:gd name="T8" fmla="*/ 139 w 156"/>
                <a:gd name="T9" fmla="*/ 57 h 156"/>
                <a:gd name="T10" fmla="*/ 149 w 156"/>
                <a:gd name="T11" fmla="*/ 69 h 156"/>
                <a:gd name="T12" fmla="*/ 155 w 156"/>
                <a:gd name="T13" fmla="*/ 83 h 156"/>
                <a:gd name="T14" fmla="*/ 156 w 156"/>
                <a:gd name="T15" fmla="*/ 98 h 156"/>
                <a:gd name="T16" fmla="*/ 155 w 156"/>
                <a:gd name="T17" fmla="*/ 113 h 156"/>
                <a:gd name="T18" fmla="*/ 149 w 156"/>
                <a:gd name="T19" fmla="*/ 126 h 156"/>
                <a:gd name="T20" fmla="*/ 139 w 156"/>
                <a:gd name="T21" fmla="*/ 139 h 156"/>
                <a:gd name="T22" fmla="*/ 127 w 156"/>
                <a:gd name="T23" fmla="*/ 147 h 156"/>
                <a:gd name="T24" fmla="*/ 113 w 156"/>
                <a:gd name="T25" fmla="*/ 154 h 156"/>
                <a:gd name="T26" fmla="*/ 98 w 156"/>
                <a:gd name="T27" fmla="*/ 156 h 156"/>
                <a:gd name="T28" fmla="*/ 84 w 156"/>
                <a:gd name="T29" fmla="*/ 154 h 156"/>
                <a:gd name="T30" fmla="*/ 70 w 156"/>
                <a:gd name="T31" fmla="*/ 148 h 156"/>
                <a:gd name="T32" fmla="*/ 58 w 156"/>
                <a:gd name="T33" fmla="*/ 139 h 156"/>
                <a:gd name="T34" fmla="*/ 17 w 156"/>
                <a:gd name="T35" fmla="*/ 98 h 156"/>
                <a:gd name="T36" fmla="*/ 7 w 156"/>
                <a:gd name="T37" fmla="*/ 86 h 156"/>
                <a:gd name="T38" fmla="*/ 2 w 156"/>
                <a:gd name="T39" fmla="*/ 72 h 156"/>
                <a:gd name="T40" fmla="*/ 0 w 156"/>
                <a:gd name="T41" fmla="*/ 57 h 156"/>
                <a:gd name="T42" fmla="*/ 2 w 156"/>
                <a:gd name="T43" fmla="*/ 43 h 156"/>
                <a:gd name="T44" fmla="*/ 7 w 156"/>
                <a:gd name="T45" fmla="*/ 28 h 156"/>
                <a:gd name="T46" fmla="*/ 17 w 156"/>
                <a:gd name="T47" fmla="*/ 16 h 156"/>
                <a:gd name="T48" fmla="*/ 29 w 156"/>
                <a:gd name="T49" fmla="*/ 7 h 156"/>
                <a:gd name="T50" fmla="*/ 43 w 156"/>
                <a:gd name="T51" fmla="*/ 1 h 156"/>
                <a:gd name="T52" fmla="*/ 58 w 156"/>
                <a:gd name="T5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56">
                  <a:moveTo>
                    <a:pt x="58" y="0"/>
                  </a:moveTo>
                  <a:lnTo>
                    <a:pt x="72" y="1"/>
                  </a:lnTo>
                  <a:lnTo>
                    <a:pt x="87" y="7"/>
                  </a:lnTo>
                  <a:lnTo>
                    <a:pt x="98" y="16"/>
                  </a:lnTo>
                  <a:lnTo>
                    <a:pt x="139" y="57"/>
                  </a:lnTo>
                  <a:lnTo>
                    <a:pt x="149" y="69"/>
                  </a:lnTo>
                  <a:lnTo>
                    <a:pt x="155" y="83"/>
                  </a:lnTo>
                  <a:lnTo>
                    <a:pt x="156" y="98"/>
                  </a:lnTo>
                  <a:lnTo>
                    <a:pt x="155" y="113"/>
                  </a:lnTo>
                  <a:lnTo>
                    <a:pt x="149" y="126"/>
                  </a:lnTo>
                  <a:lnTo>
                    <a:pt x="139" y="139"/>
                  </a:lnTo>
                  <a:lnTo>
                    <a:pt x="127" y="147"/>
                  </a:lnTo>
                  <a:lnTo>
                    <a:pt x="113" y="154"/>
                  </a:lnTo>
                  <a:lnTo>
                    <a:pt x="98" y="156"/>
                  </a:lnTo>
                  <a:lnTo>
                    <a:pt x="84" y="154"/>
                  </a:lnTo>
                  <a:lnTo>
                    <a:pt x="70" y="148"/>
                  </a:lnTo>
                  <a:lnTo>
                    <a:pt x="58" y="139"/>
                  </a:lnTo>
                  <a:lnTo>
                    <a:pt x="17" y="98"/>
                  </a:lnTo>
                  <a:lnTo>
                    <a:pt x="7" y="86"/>
                  </a:lnTo>
                  <a:lnTo>
                    <a:pt x="2" y="72"/>
                  </a:lnTo>
                  <a:lnTo>
                    <a:pt x="0" y="57"/>
                  </a:lnTo>
                  <a:lnTo>
                    <a:pt x="2" y="43"/>
                  </a:lnTo>
                  <a:lnTo>
                    <a:pt x="7" y="28"/>
                  </a:lnTo>
                  <a:lnTo>
                    <a:pt x="17" y="16"/>
                  </a:lnTo>
                  <a:lnTo>
                    <a:pt x="29" y="7"/>
                  </a:lnTo>
                  <a:lnTo>
                    <a:pt x="43" y="1"/>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75" name="Group 210"/>
          <p:cNvGrpSpPr>
            <a:grpSpLocks noChangeAspect="1"/>
          </p:cNvGrpSpPr>
          <p:nvPr/>
        </p:nvGrpSpPr>
        <p:grpSpPr bwMode="auto">
          <a:xfrm>
            <a:off x="8039665" y="432545"/>
            <a:ext cx="260675" cy="198248"/>
            <a:chOff x="2194" y="891"/>
            <a:chExt cx="618" cy="470"/>
          </a:xfrm>
          <a:solidFill>
            <a:schemeClr val="tx1">
              <a:lumMod val="65000"/>
              <a:lumOff val="35000"/>
            </a:schemeClr>
          </a:solidFill>
        </p:grpSpPr>
        <p:sp>
          <p:nvSpPr>
            <p:cNvPr id="378" name="Freeform 212"/>
            <p:cNvSpPr>
              <a:spLocks noEditPoints="1"/>
            </p:cNvSpPr>
            <p:nvPr/>
          </p:nvSpPr>
          <p:spPr bwMode="auto">
            <a:xfrm>
              <a:off x="2405" y="891"/>
              <a:ext cx="407" cy="470"/>
            </a:xfrm>
            <a:custGeom>
              <a:avLst/>
              <a:gdLst>
                <a:gd name="T0" fmla="*/ 993 w 2446"/>
                <a:gd name="T1" fmla="*/ 749 h 2822"/>
                <a:gd name="T2" fmla="*/ 720 w 2446"/>
                <a:gd name="T3" fmla="*/ 872 h 2822"/>
                <a:gd name="T4" fmla="*/ 503 w 2446"/>
                <a:gd name="T5" fmla="*/ 1072 h 2822"/>
                <a:gd name="T6" fmla="*/ 360 w 2446"/>
                <a:gd name="T7" fmla="*/ 1331 h 2822"/>
                <a:gd name="T8" fmla="*/ 308 w 2446"/>
                <a:gd name="T9" fmla="*/ 1633 h 2822"/>
                <a:gd name="T10" fmla="*/ 360 w 2446"/>
                <a:gd name="T11" fmla="*/ 1937 h 2822"/>
                <a:gd name="T12" fmla="*/ 503 w 2446"/>
                <a:gd name="T13" fmla="*/ 2196 h 2822"/>
                <a:gd name="T14" fmla="*/ 720 w 2446"/>
                <a:gd name="T15" fmla="*/ 2396 h 2822"/>
                <a:gd name="T16" fmla="*/ 993 w 2446"/>
                <a:gd name="T17" fmla="*/ 2517 h 2822"/>
                <a:gd name="T18" fmla="*/ 1302 w 2446"/>
                <a:gd name="T19" fmla="*/ 2543 h 2822"/>
                <a:gd name="T20" fmla="*/ 1596 w 2446"/>
                <a:gd name="T21" fmla="*/ 2468 h 2822"/>
                <a:gd name="T22" fmla="*/ 1844 w 2446"/>
                <a:gd name="T23" fmla="*/ 2305 h 2822"/>
                <a:gd name="T24" fmla="*/ 2026 w 2446"/>
                <a:gd name="T25" fmla="*/ 2073 h 2822"/>
                <a:gd name="T26" fmla="*/ 2125 w 2446"/>
                <a:gd name="T27" fmla="*/ 1790 h 2822"/>
                <a:gd name="T28" fmla="*/ 2125 w 2446"/>
                <a:gd name="T29" fmla="*/ 1478 h 2822"/>
                <a:gd name="T30" fmla="*/ 2026 w 2446"/>
                <a:gd name="T31" fmla="*/ 1195 h 2822"/>
                <a:gd name="T32" fmla="*/ 1844 w 2446"/>
                <a:gd name="T33" fmla="*/ 963 h 2822"/>
                <a:gd name="T34" fmla="*/ 1596 w 2446"/>
                <a:gd name="T35" fmla="*/ 800 h 2822"/>
                <a:gd name="T36" fmla="*/ 1302 w 2446"/>
                <a:gd name="T37" fmla="*/ 723 h 2822"/>
                <a:gd name="T38" fmla="*/ 1455 w 2446"/>
                <a:gd name="T39" fmla="*/ 2 h 2822"/>
                <a:gd name="T40" fmla="*/ 1501 w 2446"/>
                <a:gd name="T41" fmla="*/ 48 h 2822"/>
                <a:gd name="T42" fmla="*/ 1496 w 2446"/>
                <a:gd name="T43" fmla="*/ 298 h 2822"/>
                <a:gd name="T44" fmla="*/ 1437 w 2446"/>
                <a:gd name="T45" fmla="*/ 331 h 2822"/>
                <a:gd name="T46" fmla="*/ 1528 w 2446"/>
                <a:gd name="T47" fmla="*/ 484 h 2822"/>
                <a:gd name="T48" fmla="*/ 1829 w 2446"/>
                <a:gd name="T49" fmla="*/ 610 h 2822"/>
                <a:gd name="T50" fmla="*/ 2020 w 2446"/>
                <a:gd name="T51" fmla="*/ 626 h 2822"/>
                <a:gd name="T52" fmla="*/ 2002 w 2446"/>
                <a:gd name="T53" fmla="*/ 561 h 2822"/>
                <a:gd name="T54" fmla="*/ 2129 w 2446"/>
                <a:gd name="T55" fmla="*/ 425 h 2822"/>
                <a:gd name="T56" fmla="*/ 2196 w 2446"/>
                <a:gd name="T57" fmla="*/ 425 h 2822"/>
                <a:gd name="T58" fmla="*/ 2443 w 2446"/>
                <a:gd name="T59" fmla="*/ 681 h 2822"/>
                <a:gd name="T60" fmla="*/ 2426 w 2446"/>
                <a:gd name="T61" fmla="*/ 746 h 2822"/>
                <a:gd name="T62" fmla="*/ 2284 w 2446"/>
                <a:gd name="T63" fmla="*/ 860 h 2822"/>
                <a:gd name="T64" fmla="*/ 2226 w 2446"/>
                <a:gd name="T65" fmla="*/ 831 h 2822"/>
                <a:gd name="T66" fmla="*/ 2296 w 2446"/>
                <a:gd name="T67" fmla="*/ 1117 h 2822"/>
                <a:gd name="T68" fmla="*/ 2401 w 2446"/>
                <a:gd name="T69" fmla="*/ 1451 h 2822"/>
                <a:gd name="T70" fmla="*/ 2401 w 2446"/>
                <a:gd name="T71" fmla="*/ 1816 h 2822"/>
                <a:gd name="T72" fmla="*/ 2294 w 2446"/>
                <a:gd name="T73" fmla="*/ 2156 h 2822"/>
                <a:gd name="T74" fmla="*/ 2096 w 2446"/>
                <a:gd name="T75" fmla="*/ 2442 h 2822"/>
                <a:gd name="T76" fmla="*/ 1824 w 2446"/>
                <a:gd name="T77" fmla="*/ 2660 h 2822"/>
                <a:gd name="T78" fmla="*/ 1496 w 2446"/>
                <a:gd name="T79" fmla="*/ 2790 h 2822"/>
                <a:gd name="T80" fmla="*/ 1130 w 2446"/>
                <a:gd name="T81" fmla="*/ 2819 h 2822"/>
                <a:gd name="T82" fmla="*/ 780 w 2446"/>
                <a:gd name="T83" fmla="*/ 2737 h 2822"/>
                <a:gd name="T84" fmla="*/ 478 w 2446"/>
                <a:gd name="T85" fmla="*/ 2560 h 2822"/>
                <a:gd name="T86" fmla="*/ 242 w 2446"/>
                <a:gd name="T87" fmla="*/ 2306 h 2822"/>
                <a:gd name="T88" fmla="*/ 87 w 2446"/>
                <a:gd name="T89" fmla="*/ 1992 h 2822"/>
                <a:gd name="T90" fmla="*/ 32 w 2446"/>
                <a:gd name="T91" fmla="*/ 1633 h 2822"/>
                <a:gd name="T92" fmla="*/ 86 w 2446"/>
                <a:gd name="T93" fmla="*/ 1280 h 2822"/>
                <a:gd name="T94" fmla="*/ 236 w 2446"/>
                <a:gd name="T95" fmla="*/ 967 h 2822"/>
                <a:gd name="T96" fmla="*/ 197 w 2446"/>
                <a:gd name="T97" fmla="*/ 852 h 2822"/>
                <a:gd name="T98" fmla="*/ 129 w 2446"/>
                <a:gd name="T99" fmla="*/ 852 h 2822"/>
                <a:gd name="T100" fmla="*/ 2 w 2446"/>
                <a:gd name="T101" fmla="*/ 716 h 2822"/>
                <a:gd name="T102" fmla="*/ 20 w 2446"/>
                <a:gd name="T103" fmla="*/ 650 h 2822"/>
                <a:gd name="T104" fmla="*/ 284 w 2446"/>
                <a:gd name="T105" fmla="*/ 416 h 2822"/>
                <a:gd name="T106" fmla="*/ 427 w 2446"/>
                <a:gd name="T107" fmla="*/ 530 h 2822"/>
                <a:gd name="T108" fmla="*/ 445 w 2446"/>
                <a:gd name="T109" fmla="*/ 594 h 2822"/>
                <a:gd name="T110" fmla="*/ 484 w 2446"/>
                <a:gd name="T111" fmla="*/ 701 h 2822"/>
                <a:gd name="T112" fmla="*/ 762 w 2446"/>
                <a:gd name="T113" fmla="*/ 537 h 2822"/>
                <a:gd name="T114" fmla="*/ 1083 w 2446"/>
                <a:gd name="T115" fmla="*/ 453 h 2822"/>
                <a:gd name="T116" fmla="*/ 976 w 2446"/>
                <a:gd name="T117" fmla="*/ 322 h 2822"/>
                <a:gd name="T118" fmla="*/ 942 w 2446"/>
                <a:gd name="T119" fmla="*/ 264 h 2822"/>
                <a:gd name="T120" fmla="*/ 961 w 2446"/>
                <a:gd name="T121" fmla="*/ 19 h 2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46" h="2822">
                  <a:moveTo>
                    <a:pt x="1223" y="720"/>
                  </a:moveTo>
                  <a:lnTo>
                    <a:pt x="1145" y="723"/>
                  </a:lnTo>
                  <a:lnTo>
                    <a:pt x="1067" y="734"/>
                  </a:lnTo>
                  <a:lnTo>
                    <a:pt x="993" y="749"/>
                  </a:lnTo>
                  <a:lnTo>
                    <a:pt x="921" y="772"/>
                  </a:lnTo>
                  <a:lnTo>
                    <a:pt x="850" y="800"/>
                  </a:lnTo>
                  <a:lnTo>
                    <a:pt x="783" y="834"/>
                  </a:lnTo>
                  <a:lnTo>
                    <a:pt x="720" y="872"/>
                  </a:lnTo>
                  <a:lnTo>
                    <a:pt x="660" y="914"/>
                  </a:lnTo>
                  <a:lnTo>
                    <a:pt x="603" y="963"/>
                  </a:lnTo>
                  <a:lnTo>
                    <a:pt x="551" y="1014"/>
                  </a:lnTo>
                  <a:lnTo>
                    <a:pt x="503" y="1072"/>
                  </a:lnTo>
                  <a:lnTo>
                    <a:pt x="459" y="1131"/>
                  </a:lnTo>
                  <a:lnTo>
                    <a:pt x="421" y="1195"/>
                  </a:lnTo>
                  <a:lnTo>
                    <a:pt x="388" y="1262"/>
                  </a:lnTo>
                  <a:lnTo>
                    <a:pt x="360" y="1331"/>
                  </a:lnTo>
                  <a:lnTo>
                    <a:pt x="338" y="1403"/>
                  </a:lnTo>
                  <a:lnTo>
                    <a:pt x="322" y="1478"/>
                  </a:lnTo>
                  <a:lnTo>
                    <a:pt x="312" y="1555"/>
                  </a:lnTo>
                  <a:lnTo>
                    <a:pt x="308" y="1633"/>
                  </a:lnTo>
                  <a:lnTo>
                    <a:pt x="312" y="1712"/>
                  </a:lnTo>
                  <a:lnTo>
                    <a:pt x="322" y="1790"/>
                  </a:lnTo>
                  <a:lnTo>
                    <a:pt x="338" y="1864"/>
                  </a:lnTo>
                  <a:lnTo>
                    <a:pt x="360" y="1937"/>
                  </a:lnTo>
                  <a:lnTo>
                    <a:pt x="388" y="2006"/>
                  </a:lnTo>
                  <a:lnTo>
                    <a:pt x="421" y="2073"/>
                  </a:lnTo>
                  <a:lnTo>
                    <a:pt x="459" y="2137"/>
                  </a:lnTo>
                  <a:lnTo>
                    <a:pt x="503" y="2196"/>
                  </a:lnTo>
                  <a:lnTo>
                    <a:pt x="551" y="2252"/>
                  </a:lnTo>
                  <a:lnTo>
                    <a:pt x="603" y="2305"/>
                  </a:lnTo>
                  <a:lnTo>
                    <a:pt x="660" y="2352"/>
                  </a:lnTo>
                  <a:lnTo>
                    <a:pt x="720" y="2396"/>
                  </a:lnTo>
                  <a:lnTo>
                    <a:pt x="783" y="2434"/>
                  </a:lnTo>
                  <a:lnTo>
                    <a:pt x="850" y="2468"/>
                  </a:lnTo>
                  <a:lnTo>
                    <a:pt x="921" y="2495"/>
                  </a:lnTo>
                  <a:lnTo>
                    <a:pt x="993" y="2517"/>
                  </a:lnTo>
                  <a:lnTo>
                    <a:pt x="1067" y="2533"/>
                  </a:lnTo>
                  <a:lnTo>
                    <a:pt x="1145" y="2543"/>
                  </a:lnTo>
                  <a:lnTo>
                    <a:pt x="1223" y="2547"/>
                  </a:lnTo>
                  <a:lnTo>
                    <a:pt x="1302" y="2543"/>
                  </a:lnTo>
                  <a:lnTo>
                    <a:pt x="1379" y="2533"/>
                  </a:lnTo>
                  <a:lnTo>
                    <a:pt x="1454" y="2517"/>
                  </a:lnTo>
                  <a:lnTo>
                    <a:pt x="1526" y="2495"/>
                  </a:lnTo>
                  <a:lnTo>
                    <a:pt x="1596" y="2468"/>
                  </a:lnTo>
                  <a:lnTo>
                    <a:pt x="1663" y="2434"/>
                  </a:lnTo>
                  <a:lnTo>
                    <a:pt x="1726" y="2396"/>
                  </a:lnTo>
                  <a:lnTo>
                    <a:pt x="1787" y="2352"/>
                  </a:lnTo>
                  <a:lnTo>
                    <a:pt x="1844" y="2305"/>
                  </a:lnTo>
                  <a:lnTo>
                    <a:pt x="1895" y="2252"/>
                  </a:lnTo>
                  <a:lnTo>
                    <a:pt x="1944" y="2196"/>
                  </a:lnTo>
                  <a:lnTo>
                    <a:pt x="1986" y="2137"/>
                  </a:lnTo>
                  <a:lnTo>
                    <a:pt x="2026" y="2073"/>
                  </a:lnTo>
                  <a:lnTo>
                    <a:pt x="2058" y="2006"/>
                  </a:lnTo>
                  <a:lnTo>
                    <a:pt x="2087" y="1937"/>
                  </a:lnTo>
                  <a:lnTo>
                    <a:pt x="2109" y="1864"/>
                  </a:lnTo>
                  <a:lnTo>
                    <a:pt x="2125" y="1790"/>
                  </a:lnTo>
                  <a:lnTo>
                    <a:pt x="2135" y="1712"/>
                  </a:lnTo>
                  <a:lnTo>
                    <a:pt x="2138" y="1633"/>
                  </a:lnTo>
                  <a:lnTo>
                    <a:pt x="2135" y="1555"/>
                  </a:lnTo>
                  <a:lnTo>
                    <a:pt x="2125" y="1478"/>
                  </a:lnTo>
                  <a:lnTo>
                    <a:pt x="2109" y="1403"/>
                  </a:lnTo>
                  <a:lnTo>
                    <a:pt x="2087" y="1331"/>
                  </a:lnTo>
                  <a:lnTo>
                    <a:pt x="2058" y="1262"/>
                  </a:lnTo>
                  <a:lnTo>
                    <a:pt x="2026" y="1195"/>
                  </a:lnTo>
                  <a:lnTo>
                    <a:pt x="1986" y="1131"/>
                  </a:lnTo>
                  <a:lnTo>
                    <a:pt x="1944" y="1072"/>
                  </a:lnTo>
                  <a:lnTo>
                    <a:pt x="1895" y="1014"/>
                  </a:lnTo>
                  <a:lnTo>
                    <a:pt x="1844" y="963"/>
                  </a:lnTo>
                  <a:lnTo>
                    <a:pt x="1787" y="914"/>
                  </a:lnTo>
                  <a:lnTo>
                    <a:pt x="1726" y="872"/>
                  </a:lnTo>
                  <a:lnTo>
                    <a:pt x="1663" y="834"/>
                  </a:lnTo>
                  <a:lnTo>
                    <a:pt x="1596" y="800"/>
                  </a:lnTo>
                  <a:lnTo>
                    <a:pt x="1526" y="772"/>
                  </a:lnTo>
                  <a:lnTo>
                    <a:pt x="1454" y="749"/>
                  </a:lnTo>
                  <a:lnTo>
                    <a:pt x="1379" y="734"/>
                  </a:lnTo>
                  <a:lnTo>
                    <a:pt x="1302" y="723"/>
                  </a:lnTo>
                  <a:lnTo>
                    <a:pt x="1223" y="720"/>
                  </a:lnTo>
                  <a:close/>
                  <a:moveTo>
                    <a:pt x="1010" y="0"/>
                  </a:moveTo>
                  <a:lnTo>
                    <a:pt x="1437" y="0"/>
                  </a:lnTo>
                  <a:lnTo>
                    <a:pt x="1455" y="2"/>
                  </a:lnTo>
                  <a:lnTo>
                    <a:pt x="1471" y="9"/>
                  </a:lnTo>
                  <a:lnTo>
                    <a:pt x="1484" y="19"/>
                  </a:lnTo>
                  <a:lnTo>
                    <a:pt x="1495" y="33"/>
                  </a:lnTo>
                  <a:lnTo>
                    <a:pt x="1501" y="48"/>
                  </a:lnTo>
                  <a:lnTo>
                    <a:pt x="1505" y="66"/>
                  </a:lnTo>
                  <a:lnTo>
                    <a:pt x="1505" y="264"/>
                  </a:lnTo>
                  <a:lnTo>
                    <a:pt x="1502" y="282"/>
                  </a:lnTo>
                  <a:lnTo>
                    <a:pt x="1496" y="298"/>
                  </a:lnTo>
                  <a:lnTo>
                    <a:pt x="1484" y="311"/>
                  </a:lnTo>
                  <a:lnTo>
                    <a:pt x="1471" y="321"/>
                  </a:lnTo>
                  <a:lnTo>
                    <a:pt x="1455" y="329"/>
                  </a:lnTo>
                  <a:lnTo>
                    <a:pt x="1437" y="331"/>
                  </a:lnTo>
                  <a:lnTo>
                    <a:pt x="1363" y="331"/>
                  </a:lnTo>
                  <a:lnTo>
                    <a:pt x="1363" y="453"/>
                  </a:lnTo>
                  <a:lnTo>
                    <a:pt x="1446" y="465"/>
                  </a:lnTo>
                  <a:lnTo>
                    <a:pt x="1528" y="484"/>
                  </a:lnTo>
                  <a:lnTo>
                    <a:pt x="1607" y="508"/>
                  </a:lnTo>
                  <a:lnTo>
                    <a:pt x="1684" y="537"/>
                  </a:lnTo>
                  <a:lnTo>
                    <a:pt x="1758" y="571"/>
                  </a:lnTo>
                  <a:lnTo>
                    <a:pt x="1829" y="610"/>
                  </a:lnTo>
                  <a:lnTo>
                    <a:pt x="1898" y="654"/>
                  </a:lnTo>
                  <a:lnTo>
                    <a:pt x="1962" y="701"/>
                  </a:lnTo>
                  <a:lnTo>
                    <a:pt x="2029" y="635"/>
                  </a:lnTo>
                  <a:lnTo>
                    <a:pt x="2020" y="626"/>
                  </a:lnTo>
                  <a:lnTo>
                    <a:pt x="2009" y="611"/>
                  </a:lnTo>
                  <a:lnTo>
                    <a:pt x="2002" y="595"/>
                  </a:lnTo>
                  <a:lnTo>
                    <a:pt x="2000" y="579"/>
                  </a:lnTo>
                  <a:lnTo>
                    <a:pt x="2002" y="561"/>
                  </a:lnTo>
                  <a:lnTo>
                    <a:pt x="2009" y="545"/>
                  </a:lnTo>
                  <a:lnTo>
                    <a:pt x="2020" y="530"/>
                  </a:lnTo>
                  <a:lnTo>
                    <a:pt x="2116" y="435"/>
                  </a:lnTo>
                  <a:lnTo>
                    <a:pt x="2129" y="425"/>
                  </a:lnTo>
                  <a:lnTo>
                    <a:pt x="2145" y="418"/>
                  </a:lnTo>
                  <a:lnTo>
                    <a:pt x="2163" y="416"/>
                  </a:lnTo>
                  <a:lnTo>
                    <a:pt x="2180" y="418"/>
                  </a:lnTo>
                  <a:lnTo>
                    <a:pt x="2196" y="425"/>
                  </a:lnTo>
                  <a:lnTo>
                    <a:pt x="2210" y="435"/>
                  </a:lnTo>
                  <a:lnTo>
                    <a:pt x="2426" y="650"/>
                  </a:lnTo>
                  <a:lnTo>
                    <a:pt x="2438" y="665"/>
                  </a:lnTo>
                  <a:lnTo>
                    <a:pt x="2443" y="681"/>
                  </a:lnTo>
                  <a:lnTo>
                    <a:pt x="2446" y="698"/>
                  </a:lnTo>
                  <a:lnTo>
                    <a:pt x="2443" y="714"/>
                  </a:lnTo>
                  <a:lnTo>
                    <a:pt x="2438" y="731"/>
                  </a:lnTo>
                  <a:lnTo>
                    <a:pt x="2426" y="746"/>
                  </a:lnTo>
                  <a:lnTo>
                    <a:pt x="2331" y="840"/>
                  </a:lnTo>
                  <a:lnTo>
                    <a:pt x="2316" y="852"/>
                  </a:lnTo>
                  <a:lnTo>
                    <a:pt x="2300" y="858"/>
                  </a:lnTo>
                  <a:lnTo>
                    <a:pt x="2284" y="860"/>
                  </a:lnTo>
                  <a:lnTo>
                    <a:pt x="2267" y="858"/>
                  </a:lnTo>
                  <a:lnTo>
                    <a:pt x="2250" y="852"/>
                  </a:lnTo>
                  <a:lnTo>
                    <a:pt x="2235" y="840"/>
                  </a:lnTo>
                  <a:lnTo>
                    <a:pt x="2226" y="831"/>
                  </a:lnTo>
                  <a:lnTo>
                    <a:pt x="2160" y="899"/>
                  </a:lnTo>
                  <a:lnTo>
                    <a:pt x="2210" y="967"/>
                  </a:lnTo>
                  <a:lnTo>
                    <a:pt x="2255" y="1040"/>
                  </a:lnTo>
                  <a:lnTo>
                    <a:pt x="2296" y="1117"/>
                  </a:lnTo>
                  <a:lnTo>
                    <a:pt x="2332" y="1196"/>
                  </a:lnTo>
                  <a:lnTo>
                    <a:pt x="2361" y="1280"/>
                  </a:lnTo>
                  <a:lnTo>
                    <a:pt x="2384" y="1365"/>
                  </a:lnTo>
                  <a:lnTo>
                    <a:pt x="2401" y="1451"/>
                  </a:lnTo>
                  <a:lnTo>
                    <a:pt x="2411" y="1541"/>
                  </a:lnTo>
                  <a:lnTo>
                    <a:pt x="2415" y="1633"/>
                  </a:lnTo>
                  <a:lnTo>
                    <a:pt x="2411" y="1725"/>
                  </a:lnTo>
                  <a:lnTo>
                    <a:pt x="2401" y="1816"/>
                  </a:lnTo>
                  <a:lnTo>
                    <a:pt x="2383" y="1905"/>
                  </a:lnTo>
                  <a:lnTo>
                    <a:pt x="2359" y="1992"/>
                  </a:lnTo>
                  <a:lnTo>
                    <a:pt x="2330" y="2075"/>
                  </a:lnTo>
                  <a:lnTo>
                    <a:pt x="2294" y="2156"/>
                  </a:lnTo>
                  <a:lnTo>
                    <a:pt x="2252" y="2232"/>
                  </a:lnTo>
                  <a:lnTo>
                    <a:pt x="2205" y="2306"/>
                  </a:lnTo>
                  <a:lnTo>
                    <a:pt x="2153" y="2376"/>
                  </a:lnTo>
                  <a:lnTo>
                    <a:pt x="2096" y="2442"/>
                  </a:lnTo>
                  <a:lnTo>
                    <a:pt x="2034" y="2504"/>
                  </a:lnTo>
                  <a:lnTo>
                    <a:pt x="1967" y="2560"/>
                  </a:lnTo>
                  <a:lnTo>
                    <a:pt x="1898" y="2613"/>
                  </a:lnTo>
                  <a:lnTo>
                    <a:pt x="1824" y="2660"/>
                  </a:lnTo>
                  <a:lnTo>
                    <a:pt x="1747" y="2701"/>
                  </a:lnTo>
                  <a:lnTo>
                    <a:pt x="1666" y="2737"/>
                  </a:lnTo>
                  <a:lnTo>
                    <a:pt x="1582" y="2767"/>
                  </a:lnTo>
                  <a:lnTo>
                    <a:pt x="1496" y="2790"/>
                  </a:lnTo>
                  <a:lnTo>
                    <a:pt x="1407" y="2808"/>
                  </a:lnTo>
                  <a:lnTo>
                    <a:pt x="1316" y="2819"/>
                  </a:lnTo>
                  <a:lnTo>
                    <a:pt x="1223" y="2822"/>
                  </a:lnTo>
                  <a:lnTo>
                    <a:pt x="1130" y="2819"/>
                  </a:lnTo>
                  <a:lnTo>
                    <a:pt x="1039" y="2808"/>
                  </a:lnTo>
                  <a:lnTo>
                    <a:pt x="950" y="2790"/>
                  </a:lnTo>
                  <a:lnTo>
                    <a:pt x="864" y="2767"/>
                  </a:lnTo>
                  <a:lnTo>
                    <a:pt x="780" y="2737"/>
                  </a:lnTo>
                  <a:lnTo>
                    <a:pt x="700" y="2701"/>
                  </a:lnTo>
                  <a:lnTo>
                    <a:pt x="622" y="2660"/>
                  </a:lnTo>
                  <a:lnTo>
                    <a:pt x="548" y="2613"/>
                  </a:lnTo>
                  <a:lnTo>
                    <a:pt x="478" y="2560"/>
                  </a:lnTo>
                  <a:lnTo>
                    <a:pt x="413" y="2504"/>
                  </a:lnTo>
                  <a:lnTo>
                    <a:pt x="351" y="2442"/>
                  </a:lnTo>
                  <a:lnTo>
                    <a:pt x="294" y="2376"/>
                  </a:lnTo>
                  <a:lnTo>
                    <a:pt x="242" y="2306"/>
                  </a:lnTo>
                  <a:lnTo>
                    <a:pt x="195" y="2232"/>
                  </a:lnTo>
                  <a:lnTo>
                    <a:pt x="153" y="2156"/>
                  </a:lnTo>
                  <a:lnTo>
                    <a:pt x="117" y="2075"/>
                  </a:lnTo>
                  <a:lnTo>
                    <a:pt x="87" y="1992"/>
                  </a:lnTo>
                  <a:lnTo>
                    <a:pt x="63" y="1905"/>
                  </a:lnTo>
                  <a:lnTo>
                    <a:pt x="46" y="1816"/>
                  </a:lnTo>
                  <a:lnTo>
                    <a:pt x="35" y="1725"/>
                  </a:lnTo>
                  <a:lnTo>
                    <a:pt x="32" y="1633"/>
                  </a:lnTo>
                  <a:lnTo>
                    <a:pt x="35" y="1541"/>
                  </a:lnTo>
                  <a:lnTo>
                    <a:pt x="45" y="1451"/>
                  </a:lnTo>
                  <a:lnTo>
                    <a:pt x="62" y="1365"/>
                  </a:lnTo>
                  <a:lnTo>
                    <a:pt x="86" y="1280"/>
                  </a:lnTo>
                  <a:lnTo>
                    <a:pt x="115" y="1196"/>
                  </a:lnTo>
                  <a:lnTo>
                    <a:pt x="150" y="1117"/>
                  </a:lnTo>
                  <a:lnTo>
                    <a:pt x="190" y="1040"/>
                  </a:lnTo>
                  <a:lnTo>
                    <a:pt x="236" y="967"/>
                  </a:lnTo>
                  <a:lnTo>
                    <a:pt x="287" y="899"/>
                  </a:lnTo>
                  <a:lnTo>
                    <a:pt x="219" y="831"/>
                  </a:lnTo>
                  <a:lnTo>
                    <a:pt x="210" y="840"/>
                  </a:lnTo>
                  <a:lnTo>
                    <a:pt x="197" y="852"/>
                  </a:lnTo>
                  <a:lnTo>
                    <a:pt x="180" y="858"/>
                  </a:lnTo>
                  <a:lnTo>
                    <a:pt x="163" y="860"/>
                  </a:lnTo>
                  <a:lnTo>
                    <a:pt x="146" y="858"/>
                  </a:lnTo>
                  <a:lnTo>
                    <a:pt x="129" y="852"/>
                  </a:lnTo>
                  <a:lnTo>
                    <a:pt x="116" y="840"/>
                  </a:lnTo>
                  <a:lnTo>
                    <a:pt x="20" y="746"/>
                  </a:lnTo>
                  <a:lnTo>
                    <a:pt x="9" y="731"/>
                  </a:lnTo>
                  <a:lnTo>
                    <a:pt x="2" y="716"/>
                  </a:lnTo>
                  <a:lnTo>
                    <a:pt x="0" y="699"/>
                  </a:lnTo>
                  <a:lnTo>
                    <a:pt x="2" y="681"/>
                  </a:lnTo>
                  <a:lnTo>
                    <a:pt x="9" y="665"/>
                  </a:lnTo>
                  <a:lnTo>
                    <a:pt x="20" y="650"/>
                  </a:lnTo>
                  <a:lnTo>
                    <a:pt x="236" y="435"/>
                  </a:lnTo>
                  <a:lnTo>
                    <a:pt x="250" y="425"/>
                  </a:lnTo>
                  <a:lnTo>
                    <a:pt x="266" y="418"/>
                  </a:lnTo>
                  <a:lnTo>
                    <a:pt x="284" y="416"/>
                  </a:lnTo>
                  <a:lnTo>
                    <a:pt x="301" y="418"/>
                  </a:lnTo>
                  <a:lnTo>
                    <a:pt x="316" y="425"/>
                  </a:lnTo>
                  <a:lnTo>
                    <a:pt x="331" y="435"/>
                  </a:lnTo>
                  <a:lnTo>
                    <a:pt x="427" y="530"/>
                  </a:lnTo>
                  <a:lnTo>
                    <a:pt x="438" y="545"/>
                  </a:lnTo>
                  <a:lnTo>
                    <a:pt x="445" y="561"/>
                  </a:lnTo>
                  <a:lnTo>
                    <a:pt x="447" y="577"/>
                  </a:lnTo>
                  <a:lnTo>
                    <a:pt x="445" y="594"/>
                  </a:lnTo>
                  <a:lnTo>
                    <a:pt x="438" y="611"/>
                  </a:lnTo>
                  <a:lnTo>
                    <a:pt x="427" y="626"/>
                  </a:lnTo>
                  <a:lnTo>
                    <a:pt x="418" y="635"/>
                  </a:lnTo>
                  <a:lnTo>
                    <a:pt x="484" y="701"/>
                  </a:lnTo>
                  <a:lnTo>
                    <a:pt x="549" y="654"/>
                  </a:lnTo>
                  <a:lnTo>
                    <a:pt x="617" y="610"/>
                  </a:lnTo>
                  <a:lnTo>
                    <a:pt x="689" y="572"/>
                  </a:lnTo>
                  <a:lnTo>
                    <a:pt x="762" y="537"/>
                  </a:lnTo>
                  <a:lnTo>
                    <a:pt x="840" y="508"/>
                  </a:lnTo>
                  <a:lnTo>
                    <a:pt x="918" y="484"/>
                  </a:lnTo>
                  <a:lnTo>
                    <a:pt x="999" y="465"/>
                  </a:lnTo>
                  <a:lnTo>
                    <a:pt x="1083" y="453"/>
                  </a:lnTo>
                  <a:lnTo>
                    <a:pt x="1083" y="331"/>
                  </a:lnTo>
                  <a:lnTo>
                    <a:pt x="1010" y="331"/>
                  </a:lnTo>
                  <a:lnTo>
                    <a:pt x="992" y="329"/>
                  </a:lnTo>
                  <a:lnTo>
                    <a:pt x="976" y="322"/>
                  </a:lnTo>
                  <a:lnTo>
                    <a:pt x="962" y="311"/>
                  </a:lnTo>
                  <a:lnTo>
                    <a:pt x="951" y="298"/>
                  </a:lnTo>
                  <a:lnTo>
                    <a:pt x="944" y="282"/>
                  </a:lnTo>
                  <a:lnTo>
                    <a:pt x="942" y="264"/>
                  </a:lnTo>
                  <a:lnTo>
                    <a:pt x="942" y="66"/>
                  </a:lnTo>
                  <a:lnTo>
                    <a:pt x="944" y="48"/>
                  </a:lnTo>
                  <a:lnTo>
                    <a:pt x="951" y="33"/>
                  </a:lnTo>
                  <a:lnTo>
                    <a:pt x="961" y="19"/>
                  </a:lnTo>
                  <a:lnTo>
                    <a:pt x="975" y="9"/>
                  </a:lnTo>
                  <a:lnTo>
                    <a:pt x="992" y="2"/>
                  </a:lnTo>
                  <a:lnTo>
                    <a:pt x="10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9" name="Freeform 213"/>
            <p:cNvSpPr>
              <a:spLocks/>
            </p:cNvSpPr>
            <p:nvPr/>
          </p:nvSpPr>
          <p:spPr bwMode="auto">
            <a:xfrm>
              <a:off x="2255" y="1216"/>
              <a:ext cx="132" cy="40"/>
            </a:xfrm>
            <a:custGeom>
              <a:avLst/>
              <a:gdLst>
                <a:gd name="T0" fmla="*/ 118 w 794"/>
                <a:gd name="T1" fmla="*/ 0 h 237"/>
                <a:gd name="T2" fmla="*/ 721 w 794"/>
                <a:gd name="T3" fmla="*/ 0 h 237"/>
                <a:gd name="T4" fmla="*/ 741 w 794"/>
                <a:gd name="T5" fmla="*/ 79 h 237"/>
                <a:gd name="T6" fmla="*/ 766 w 794"/>
                <a:gd name="T7" fmla="*/ 156 h 237"/>
                <a:gd name="T8" fmla="*/ 794 w 794"/>
                <a:gd name="T9" fmla="*/ 231 h 237"/>
                <a:gd name="T10" fmla="*/ 777 w 794"/>
                <a:gd name="T11" fmla="*/ 235 h 237"/>
                <a:gd name="T12" fmla="*/ 758 w 794"/>
                <a:gd name="T13" fmla="*/ 237 h 237"/>
                <a:gd name="T14" fmla="*/ 118 w 794"/>
                <a:gd name="T15" fmla="*/ 237 h 237"/>
                <a:gd name="T16" fmla="*/ 91 w 794"/>
                <a:gd name="T17" fmla="*/ 234 h 237"/>
                <a:gd name="T18" fmla="*/ 66 w 794"/>
                <a:gd name="T19" fmla="*/ 225 h 237"/>
                <a:gd name="T20" fmla="*/ 44 w 794"/>
                <a:gd name="T21" fmla="*/ 211 h 237"/>
                <a:gd name="T22" fmla="*/ 26 w 794"/>
                <a:gd name="T23" fmla="*/ 194 h 237"/>
                <a:gd name="T24" fmla="*/ 12 w 794"/>
                <a:gd name="T25" fmla="*/ 171 h 237"/>
                <a:gd name="T26" fmla="*/ 3 w 794"/>
                <a:gd name="T27" fmla="*/ 146 h 237"/>
                <a:gd name="T28" fmla="*/ 0 w 794"/>
                <a:gd name="T29" fmla="*/ 119 h 237"/>
                <a:gd name="T30" fmla="*/ 3 w 794"/>
                <a:gd name="T31" fmla="*/ 92 h 237"/>
                <a:gd name="T32" fmla="*/ 12 w 794"/>
                <a:gd name="T33" fmla="*/ 68 h 237"/>
                <a:gd name="T34" fmla="*/ 26 w 794"/>
                <a:gd name="T35" fmla="*/ 45 h 237"/>
                <a:gd name="T36" fmla="*/ 44 w 794"/>
                <a:gd name="T37" fmla="*/ 27 h 237"/>
                <a:gd name="T38" fmla="*/ 66 w 794"/>
                <a:gd name="T39" fmla="*/ 14 h 237"/>
                <a:gd name="T40" fmla="*/ 91 w 794"/>
                <a:gd name="T41" fmla="*/ 5 h 237"/>
                <a:gd name="T42" fmla="*/ 118 w 794"/>
                <a:gd name="T43" fmla="*/ 1 h 237"/>
                <a:gd name="T44" fmla="*/ 118 w 794"/>
                <a:gd name="T45"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94" h="237">
                  <a:moveTo>
                    <a:pt x="118" y="0"/>
                  </a:moveTo>
                  <a:lnTo>
                    <a:pt x="721" y="0"/>
                  </a:lnTo>
                  <a:lnTo>
                    <a:pt x="741" y="79"/>
                  </a:lnTo>
                  <a:lnTo>
                    <a:pt x="766" y="156"/>
                  </a:lnTo>
                  <a:lnTo>
                    <a:pt x="794" y="231"/>
                  </a:lnTo>
                  <a:lnTo>
                    <a:pt x="777" y="235"/>
                  </a:lnTo>
                  <a:lnTo>
                    <a:pt x="758" y="237"/>
                  </a:lnTo>
                  <a:lnTo>
                    <a:pt x="118" y="237"/>
                  </a:lnTo>
                  <a:lnTo>
                    <a:pt x="91" y="234"/>
                  </a:lnTo>
                  <a:lnTo>
                    <a:pt x="66" y="225"/>
                  </a:lnTo>
                  <a:lnTo>
                    <a:pt x="44" y="211"/>
                  </a:lnTo>
                  <a:lnTo>
                    <a:pt x="26" y="194"/>
                  </a:lnTo>
                  <a:lnTo>
                    <a:pt x="12" y="171"/>
                  </a:lnTo>
                  <a:lnTo>
                    <a:pt x="3" y="146"/>
                  </a:lnTo>
                  <a:lnTo>
                    <a:pt x="0" y="119"/>
                  </a:lnTo>
                  <a:lnTo>
                    <a:pt x="3" y="92"/>
                  </a:lnTo>
                  <a:lnTo>
                    <a:pt x="12" y="68"/>
                  </a:lnTo>
                  <a:lnTo>
                    <a:pt x="26" y="45"/>
                  </a:lnTo>
                  <a:lnTo>
                    <a:pt x="44" y="27"/>
                  </a:lnTo>
                  <a:lnTo>
                    <a:pt x="66" y="14"/>
                  </a:lnTo>
                  <a:lnTo>
                    <a:pt x="91" y="5"/>
                  </a:lnTo>
                  <a:lnTo>
                    <a:pt x="118" y="1"/>
                  </a:lnTo>
                  <a:lnTo>
                    <a:pt x="1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0" name="Freeform 214"/>
            <p:cNvSpPr>
              <a:spLocks/>
            </p:cNvSpPr>
            <p:nvPr/>
          </p:nvSpPr>
          <p:spPr bwMode="auto">
            <a:xfrm>
              <a:off x="2194" y="1071"/>
              <a:ext cx="193" cy="39"/>
            </a:xfrm>
            <a:custGeom>
              <a:avLst/>
              <a:gdLst>
                <a:gd name="T0" fmla="*/ 118 w 1159"/>
                <a:gd name="T1" fmla="*/ 0 h 236"/>
                <a:gd name="T2" fmla="*/ 1124 w 1159"/>
                <a:gd name="T3" fmla="*/ 0 h 236"/>
                <a:gd name="T4" fmla="*/ 1142 w 1159"/>
                <a:gd name="T5" fmla="*/ 2 h 236"/>
                <a:gd name="T6" fmla="*/ 1159 w 1159"/>
                <a:gd name="T7" fmla="*/ 6 h 236"/>
                <a:gd name="T8" fmla="*/ 1131 w 1159"/>
                <a:gd name="T9" fmla="*/ 82 h 236"/>
                <a:gd name="T10" fmla="*/ 1106 w 1159"/>
                <a:gd name="T11" fmla="*/ 158 h 236"/>
                <a:gd name="T12" fmla="*/ 1086 w 1159"/>
                <a:gd name="T13" fmla="*/ 236 h 236"/>
                <a:gd name="T14" fmla="*/ 118 w 1159"/>
                <a:gd name="T15" fmla="*/ 236 h 236"/>
                <a:gd name="T16" fmla="*/ 91 w 1159"/>
                <a:gd name="T17" fmla="*/ 232 h 236"/>
                <a:gd name="T18" fmla="*/ 66 w 1159"/>
                <a:gd name="T19" fmla="*/ 223 h 236"/>
                <a:gd name="T20" fmla="*/ 44 w 1159"/>
                <a:gd name="T21" fmla="*/ 210 h 236"/>
                <a:gd name="T22" fmla="*/ 26 w 1159"/>
                <a:gd name="T23" fmla="*/ 192 h 236"/>
                <a:gd name="T24" fmla="*/ 12 w 1159"/>
                <a:gd name="T25" fmla="*/ 169 h 236"/>
                <a:gd name="T26" fmla="*/ 3 w 1159"/>
                <a:gd name="T27" fmla="*/ 145 h 236"/>
                <a:gd name="T28" fmla="*/ 0 w 1159"/>
                <a:gd name="T29" fmla="*/ 118 h 236"/>
                <a:gd name="T30" fmla="*/ 3 w 1159"/>
                <a:gd name="T31" fmla="*/ 91 h 236"/>
                <a:gd name="T32" fmla="*/ 12 w 1159"/>
                <a:gd name="T33" fmla="*/ 66 h 236"/>
                <a:gd name="T34" fmla="*/ 26 w 1159"/>
                <a:gd name="T35" fmla="*/ 45 h 236"/>
                <a:gd name="T36" fmla="*/ 44 w 1159"/>
                <a:gd name="T37" fmla="*/ 26 h 236"/>
                <a:gd name="T38" fmla="*/ 66 w 1159"/>
                <a:gd name="T39" fmla="*/ 12 h 236"/>
                <a:gd name="T40" fmla="*/ 91 w 1159"/>
                <a:gd name="T41" fmla="*/ 3 h 236"/>
                <a:gd name="T42" fmla="*/ 118 w 1159"/>
                <a:gd name="T43"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59" h="236">
                  <a:moveTo>
                    <a:pt x="118" y="0"/>
                  </a:moveTo>
                  <a:lnTo>
                    <a:pt x="1124" y="0"/>
                  </a:lnTo>
                  <a:lnTo>
                    <a:pt x="1142" y="2"/>
                  </a:lnTo>
                  <a:lnTo>
                    <a:pt x="1159" y="6"/>
                  </a:lnTo>
                  <a:lnTo>
                    <a:pt x="1131" y="82"/>
                  </a:lnTo>
                  <a:lnTo>
                    <a:pt x="1106" y="158"/>
                  </a:lnTo>
                  <a:lnTo>
                    <a:pt x="1086" y="236"/>
                  </a:lnTo>
                  <a:lnTo>
                    <a:pt x="118" y="236"/>
                  </a:lnTo>
                  <a:lnTo>
                    <a:pt x="91" y="232"/>
                  </a:lnTo>
                  <a:lnTo>
                    <a:pt x="66" y="223"/>
                  </a:lnTo>
                  <a:lnTo>
                    <a:pt x="44" y="210"/>
                  </a:lnTo>
                  <a:lnTo>
                    <a:pt x="26" y="192"/>
                  </a:lnTo>
                  <a:lnTo>
                    <a:pt x="12" y="169"/>
                  </a:lnTo>
                  <a:lnTo>
                    <a:pt x="3" y="145"/>
                  </a:lnTo>
                  <a:lnTo>
                    <a:pt x="0" y="118"/>
                  </a:lnTo>
                  <a:lnTo>
                    <a:pt x="3" y="91"/>
                  </a:lnTo>
                  <a:lnTo>
                    <a:pt x="12" y="66"/>
                  </a:lnTo>
                  <a:lnTo>
                    <a:pt x="26" y="45"/>
                  </a:lnTo>
                  <a:lnTo>
                    <a:pt x="44" y="26"/>
                  </a:lnTo>
                  <a:lnTo>
                    <a:pt x="66" y="12"/>
                  </a:lnTo>
                  <a:lnTo>
                    <a:pt x="91" y="3"/>
                  </a:lnTo>
                  <a:lnTo>
                    <a:pt x="1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1" name="Freeform 215"/>
            <p:cNvSpPr>
              <a:spLocks/>
            </p:cNvSpPr>
            <p:nvPr/>
          </p:nvSpPr>
          <p:spPr bwMode="auto">
            <a:xfrm>
              <a:off x="2221" y="1144"/>
              <a:ext cx="149" cy="39"/>
            </a:xfrm>
            <a:custGeom>
              <a:avLst/>
              <a:gdLst>
                <a:gd name="T0" fmla="*/ 118 w 893"/>
                <a:gd name="T1" fmla="*/ 0 h 235"/>
                <a:gd name="T2" fmla="*/ 893 w 893"/>
                <a:gd name="T3" fmla="*/ 0 h 235"/>
                <a:gd name="T4" fmla="*/ 889 w 893"/>
                <a:gd name="T5" fmla="*/ 58 h 235"/>
                <a:gd name="T6" fmla="*/ 887 w 893"/>
                <a:gd name="T7" fmla="*/ 116 h 235"/>
                <a:gd name="T8" fmla="*/ 888 w 893"/>
                <a:gd name="T9" fmla="*/ 177 h 235"/>
                <a:gd name="T10" fmla="*/ 892 w 893"/>
                <a:gd name="T11" fmla="*/ 235 h 235"/>
                <a:gd name="T12" fmla="*/ 118 w 893"/>
                <a:gd name="T13" fmla="*/ 235 h 235"/>
                <a:gd name="T14" fmla="*/ 91 w 893"/>
                <a:gd name="T15" fmla="*/ 232 h 235"/>
                <a:gd name="T16" fmla="*/ 67 w 893"/>
                <a:gd name="T17" fmla="*/ 223 h 235"/>
                <a:gd name="T18" fmla="*/ 45 w 893"/>
                <a:gd name="T19" fmla="*/ 210 h 235"/>
                <a:gd name="T20" fmla="*/ 26 w 893"/>
                <a:gd name="T21" fmla="*/ 191 h 235"/>
                <a:gd name="T22" fmla="*/ 13 w 893"/>
                <a:gd name="T23" fmla="*/ 169 h 235"/>
                <a:gd name="T24" fmla="*/ 4 w 893"/>
                <a:gd name="T25" fmla="*/ 144 h 235"/>
                <a:gd name="T26" fmla="*/ 0 w 893"/>
                <a:gd name="T27" fmla="*/ 117 h 235"/>
                <a:gd name="T28" fmla="*/ 4 w 893"/>
                <a:gd name="T29" fmla="*/ 91 h 235"/>
                <a:gd name="T30" fmla="*/ 13 w 893"/>
                <a:gd name="T31" fmla="*/ 66 h 235"/>
                <a:gd name="T32" fmla="*/ 26 w 893"/>
                <a:gd name="T33" fmla="*/ 44 h 235"/>
                <a:gd name="T34" fmla="*/ 44 w 893"/>
                <a:gd name="T35" fmla="*/ 25 h 235"/>
                <a:gd name="T36" fmla="*/ 67 w 893"/>
                <a:gd name="T37" fmla="*/ 12 h 235"/>
                <a:gd name="T38" fmla="*/ 91 w 893"/>
                <a:gd name="T39" fmla="*/ 3 h 235"/>
                <a:gd name="T40" fmla="*/ 118 w 893"/>
                <a:gd name="T4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93" h="235">
                  <a:moveTo>
                    <a:pt x="118" y="0"/>
                  </a:moveTo>
                  <a:lnTo>
                    <a:pt x="893" y="0"/>
                  </a:lnTo>
                  <a:lnTo>
                    <a:pt x="889" y="58"/>
                  </a:lnTo>
                  <a:lnTo>
                    <a:pt x="887" y="116"/>
                  </a:lnTo>
                  <a:lnTo>
                    <a:pt x="888" y="177"/>
                  </a:lnTo>
                  <a:lnTo>
                    <a:pt x="892" y="235"/>
                  </a:lnTo>
                  <a:lnTo>
                    <a:pt x="118" y="235"/>
                  </a:lnTo>
                  <a:lnTo>
                    <a:pt x="91" y="232"/>
                  </a:lnTo>
                  <a:lnTo>
                    <a:pt x="67" y="223"/>
                  </a:lnTo>
                  <a:lnTo>
                    <a:pt x="45" y="210"/>
                  </a:lnTo>
                  <a:lnTo>
                    <a:pt x="26" y="191"/>
                  </a:lnTo>
                  <a:lnTo>
                    <a:pt x="13" y="169"/>
                  </a:lnTo>
                  <a:lnTo>
                    <a:pt x="4" y="144"/>
                  </a:lnTo>
                  <a:lnTo>
                    <a:pt x="0" y="117"/>
                  </a:lnTo>
                  <a:lnTo>
                    <a:pt x="4" y="91"/>
                  </a:lnTo>
                  <a:lnTo>
                    <a:pt x="13" y="66"/>
                  </a:lnTo>
                  <a:lnTo>
                    <a:pt x="26" y="44"/>
                  </a:lnTo>
                  <a:lnTo>
                    <a:pt x="44" y="25"/>
                  </a:lnTo>
                  <a:lnTo>
                    <a:pt x="67" y="12"/>
                  </a:lnTo>
                  <a:lnTo>
                    <a:pt x="91" y="3"/>
                  </a:lnTo>
                  <a:lnTo>
                    <a:pt x="1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2" name="Freeform 216"/>
            <p:cNvSpPr>
              <a:spLocks noEditPoints="1"/>
            </p:cNvSpPr>
            <p:nvPr/>
          </p:nvSpPr>
          <p:spPr bwMode="auto">
            <a:xfrm>
              <a:off x="2578" y="1101"/>
              <a:ext cx="128" cy="93"/>
            </a:xfrm>
            <a:custGeom>
              <a:avLst/>
              <a:gdLst>
                <a:gd name="T0" fmla="*/ 161 w 769"/>
                <a:gd name="T1" fmla="*/ 299 h 557"/>
                <a:gd name="T2" fmla="*/ 126 w 769"/>
                <a:gd name="T3" fmla="*/ 320 h 557"/>
                <a:gd name="T4" fmla="*/ 106 w 769"/>
                <a:gd name="T5" fmla="*/ 356 h 557"/>
                <a:gd name="T6" fmla="*/ 106 w 769"/>
                <a:gd name="T7" fmla="*/ 397 h 557"/>
                <a:gd name="T8" fmla="*/ 126 w 769"/>
                <a:gd name="T9" fmla="*/ 432 h 557"/>
                <a:gd name="T10" fmla="*/ 163 w 769"/>
                <a:gd name="T11" fmla="*/ 453 h 557"/>
                <a:gd name="T12" fmla="*/ 204 w 769"/>
                <a:gd name="T13" fmla="*/ 452 h 557"/>
                <a:gd name="T14" fmla="*/ 239 w 769"/>
                <a:gd name="T15" fmla="*/ 432 h 557"/>
                <a:gd name="T16" fmla="*/ 260 w 769"/>
                <a:gd name="T17" fmla="*/ 396 h 557"/>
                <a:gd name="T18" fmla="*/ 259 w 769"/>
                <a:gd name="T19" fmla="*/ 354 h 557"/>
                <a:gd name="T20" fmla="*/ 239 w 769"/>
                <a:gd name="T21" fmla="*/ 319 h 557"/>
                <a:gd name="T22" fmla="*/ 203 w 769"/>
                <a:gd name="T23" fmla="*/ 299 h 557"/>
                <a:gd name="T24" fmla="*/ 699 w 769"/>
                <a:gd name="T25" fmla="*/ 0 h 557"/>
                <a:gd name="T26" fmla="*/ 733 w 769"/>
                <a:gd name="T27" fmla="*/ 10 h 557"/>
                <a:gd name="T28" fmla="*/ 758 w 769"/>
                <a:gd name="T29" fmla="*/ 36 h 557"/>
                <a:gd name="T30" fmla="*/ 769 w 769"/>
                <a:gd name="T31" fmla="*/ 71 h 557"/>
                <a:gd name="T32" fmla="*/ 761 w 769"/>
                <a:gd name="T33" fmla="*/ 106 h 557"/>
                <a:gd name="T34" fmla="*/ 737 w 769"/>
                <a:gd name="T35" fmla="*/ 133 h 557"/>
                <a:gd name="T36" fmla="*/ 357 w 769"/>
                <a:gd name="T37" fmla="*/ 424 h 557"/>
                <a:gd name="T38" fmla="*/ 334 w 769"/>
                <a:gd name="T39" fmla="*/ 473 h 557"/>
                <a:gd name="T40" fmla="*/ 298 w 769"/>
                <a:gd name="T41" fmla="*/ 516 h 557"/>
                <a:gd name="T42" fmla="*/ 244 w 769"/>
                <a:gd name="T43" fmla="*/ 546 h 557"/>
                <a:gd name="T44" fmla="*/ 182 w 769"/>
                <a:gd name="T45" fmla="*/ 557 h 557"/>
                <a:gd name="T46" fmla="*/ 121 w 769"/>
                <a:gd name="T47" fmla="*/ 547 h 557"/>
                <a:gd name="T48" fmla="*/ 67 w 769"/>
                <a:gd name="T49" fmla="*/ 517 h 557"/>
                <a:gd name="T50" fmla="*/ 26 w 769"/>
                <a:gd name="T51" fmla="*/ 469 h 557"/>
                <a:gd name="T52" fmla="*/ 3 w 769"/>
                <a:gd name="T53" fmla="*/ 408 h 557"/>
                <a:gd name="T54" fmla="*/ 3 w 769"/>
                <a:gd name="T55" fmla="*/ 346 h 557"/>
                <a:gd name="T56" fmla="*/ 24 w 769"/>
                <a:gd name="T57" fmla="*/ 289 h 557"/>
                <a:gd name="T58" fmla="*/ 63 w 769"/>
                <a:gd name="T59" fmla="*/ 239 h 557"/>
                <a:gd name="T60" fmla="*/ 121 w 769"/>
                <a:gd name="T61" fmla="*/ 206 h 557"/>
                <a:gd name="T62" fmla="*/ 187 w 769"/>
                <a:gd name="T63" fmla="*/ 196 h 557"/>
                <a:gd name="T64" fmla="*/ 251 w 769"/>
                <a:gd name="T65" fmla="*/ 209 h 557"/>
                <a:gd name="T66" fmla="*/ 681 w 769"/>
                <a:gd name="T67" fmla="*/ 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9" h="557">
                  <a:moveTo>
                    <a:pt x="181" y="297"/>
                  </a:moveTo>
                  <a:lnTo>
                    <a:pt x="161" y="299"/>
                  </a:lnTo>
                  <a:lnTo>
                    <a:pt x="143" y="308"/>
                  </a:lnTo>
                  <a:lnTo>
                    <a:pt x="126" y="320"/>
                  </a:lnTo>
                  <a:lnTo>
                    <a:pt x="114" y="336"/>
                  </a:lnTo>
                  <a:lnTo>
                    <a:pt x="106" y="356"/>
                  </a:lnTo>
                  <a:lnTo>
                    <a:pt x="103" y="376"/>
                  </a:lnTo>
                  <a:lnTo>
                    <a:pt x="106" y="397"/>
                  </a:lnTo>
                  <a:lnTo>
                    <a:pt x="114" y="416"/>
                  </a:lnTo>
                  <a:lnTo>
                    <a:pt x="126" y="432"/>
                  </a:lnTo>
                  <a:lnTo>
                    <a:pt x="143" y="444"/>
                  </a:lnTo>
                  <a:lnTo>
                    <a:pt x="163" y="453"/>
                  </a:lnTo>
                  <a:lnTo>
                    <a:pt x="183" y="455"/>
                  </a:lnTo>
                  <a:lnTo>
                    <a:pt x="204" y="452"/>
                  </a:lnTo>
                  <a:lnTo>
                    <a:pt x="223" y="444"/>
                  </a:lnTo>
                  <a:lnTo>
                    <a:pt x="239" y="432"/>
                  </a:lnTo>
                  <a:lnTo>
                    <a:pt x="251" y="415"/>
                  </a:lnTo>
                  <a:lnTo>
                    <a:pt x="260" y="396"/>
                  </a:lnTo>
                  <a:lnTo>
                    <a:pt x="262" y="374"/>
                  </a:lnTo>
                  <a:lnTo>
                    <a:pt x="259" y="354"/>
                  </a:lnTo>
                  <a:lnTo>
                    <a:pt x="251" y="335"/>
                  </a:lnTo>
                  <a:lnTo>
                    <a:pt x="239" y="319"/>
                  </a:lnTo>
                  <a:lnTo>
                    <a:pt x="222" y="307"/>
                  </a:lnTo>
                  <a:lnTo>
                    <a:pt x="203" y="299"/>
                  </a:lnTo>
                  <a:lnTo>
                    <a:pt x="181" y="297"/>
                  </a:lnTo>
                  <a:close/>
                  <a:moveTo>
                    <a:pt x="699" y="0"/>
                  </a:moveTo>
                  <a:lnTo>
                    <a:pt x="716" y="2"/>
                  </a:lnTo>
                  <a:lnTo>
                    <a:pt x="733" y="10"/>
                  </a:lnTo>
                  <a:lnTo>
                    <a:pt x="747" y="22"/>
                  </a:lnTo>
                  <a:lnTo>
                    <a:pt x="758" y="36"/>
                  </a:lnTo>
                  <a:lnTo>
                    <a:pt x="766" y="53"/>
                  </a:lnTo>
                  <a:lnTo>
                    <a:pt x="769" y="71"/>
                  </a:lnTo>
                  <a:lnTo>
                    <a:pt x="767" y="89"/>
                  </a:lnTo>
                  <a:lnTo>
                    <a:pt x="761" y="106"/>
                  </a:lnTo>
                  <a:lnTo>
                    <a:pt x="751" y="120"/>
                  </a:lnTo>
                  <a:lnTo>
                    <a:pt x="737" y="133"/>
                  </a:lnTo>
                  <a:lnTo>
                    <a:pt x="361" y="397"/>
                  </a:lnTo>
                  <a:lnTo>
                    <a:pt x="357" y="424"/>
                  </a:lnTo>
                  <a:lnTo>
                    <a:pt x="348" y="450"/>
                  </a:lnTo>
                  <a:lnTo>
                    <a:pt x="334" y="473"/>
                  </a:lnTo>
                  <a:lnTo>
                    <a:pt x="318" y="496"/>
                  </a:lnTo>
                  <a:lnTo>
                    <a:pt x="298" y="516"/>
                  </a:lnTo>
                  <a:lnTo>
                    <a:pt x="273" y="533"/>
                  </a:lnTo>
                  <a:lnTo>
                    <a:pt x="244" y="546"/>
                  </a:lnTo>
                  <a:lnTo>
                    <a:pt x="214" y="555"/>
                  </a:lnTo>
                  <a:lnTo>
                    <a:pt x="182" y="557"/>
                  </a:lnTo>
                  <a:lnTo>
                    <a:pt x="152" y="555"/>
                  </a:lnTo>
                  <a:lnTo>
                    <a:pt x="121" y="547"/>
                  </a:lnTo>
                  <a:lnTo>
                    <a:pt x="93" y="535"/>
                  </a:lnTo>
                  <a:lnTo>
                    <a:pt x="67" y="517"/>
                  </a:lnTo>
                  <a:lnTo>
                    <a:pt x="45" y="494"/>
                  </a:lnTo>
                  <a:lnTo>
                    <a:pt x="26" y="469"/>
                  </a:lnTo>
                  <a:lnTo>
                    <a:pt x="11" y="439"/>
                  </a:lnTo>
                  <a:lnTo>
                    <a:pt x="3" y="408"/>
                  </a:lnTo>
                  <a:lnTo>
                    <a:pt x="0" y="378"/>
                  </a:lnTo>
                  <a:lnTo>
                    <a:pt x="3" y="346"/>
                  </a:lnTo>
                  <a:lnTo>
                    <a:pt x="10" y="317"/>
                  </a:lnTo>
                  <a:lnTo>
                    <a:pt x="24" y="289"/>
                  </a:lnTo>
                  <a:lnTo>
                    <a:pt x="40" y="263"/>
                  </a:lnTo>
                  <a:lnTo>
                    <a:pt x="63" y="239"/>
                  </a:lnTo>
                  <a:lnTo>
                    <a:pt x="90" y="220"/>
                  </a:lnTo>
                  <a:lnTo>
                    <a:pt x="121" y="206"/>
                  </a:lnTo>
                  <a:lnTo>
                    <a:pt x="154" y="198"/>
                  </a:lnTo>
                  <a:lnTo>
                    <a:pt x="187" y="196"/>
                  </a:lnTo>
                  <a:lnTo>
                    <a:pt x="219" y="200"/>
                  </a:lnTo>
                  <a:lnTo>
                    <a:pt x="251" y="209"/>
                  </a:lnTo>
                  <a:lnTo>
                    <a:pt x="663" y="8"/>
                  </a:lnTo>
                  <a:lnTo>
                    <a:pt x="681" y="1"/>
                  </a:lnTo>
                  <a:lnTo>
                    <a:pt x="6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3" name="Freeform 217"/>
            <p:cNvSpPr>
              <a:spLocks/>
            </p:cNvSpPr>
            <p:nvPr/>
          </p:nvSpPr>
          <p:spPr bwMode="auto">
            <a:xfrm>
              <a:off x="2645" y="1065"/>
              <a:ext cx="25" cy="24"/>
            </a:xfrm>
            <a:custGeom>
              <a:avLst/>
              <a:gdLst>
                <a:gd name="T0" fmla="*/ 73 w 148"/>
                <a:gd name="T1" fmla="*/ 0 h 150"/>
                <a:gd name="T2" fmla="*/ 92 w 148"/>
                <a:gd name="T3" fmla="*/ 3 h 150"/>
                <a:gd name="T4" fmla="*/ 111 w 148"/>
                <a:gd name="T5" fmla="*/ 10 h 150"/>
                <a:gd name="T6" fmla="*/ 127 w 148"/>
                <a:gd name="T7" fmla="*/ 22 h 150"/>
                <a:gd name="T8" fmla="*/ 138 w 148"/>
                <a:gd name="T9" fmla="*/ 37 h 150"/>
                <a:gd name="T10" fmla="*/ 146 w 148"/>
                <a:gd name="T11" fmla="*/ 54 h 150"/>
                <a:gd name="T12" fmla="*/ 148 w 148"/>
                <a:gd name="T13" fmla="*/ 73 h 150"/>
                <a:gd name="T14" fmla="*/ 146 w 148"/>
                <a:gd name="T15" fmla="*/ 92 h 150"/>
                <a:gd name="T16" fmla="*/ 139 w 148"/>
                <a:gd name="T17" fmla="*/ 112 h 150"/>
                <a:gd name="T18" fmla="*/ 127 w 148"/>
                <a:gd name="T19" fmla="*/ 127 h 150"/>
                <a:gd name="T20" fmla="*/ 112 w 148"/>
                <a:gd name="T21" fmla="*/ 139 h 150"/>
                <a:gd name="T22" fmla="*/ 94 w 148"/>
                <a:gd name="T23" fmla="*/ 146 h 150"/>
                <a:gd name="T24" fmla="*/ 75 w 148"/>
                <a:gd name="T25" fmla="*/ 150 h 150"/>
                <a:gd name="T26" fmla="*/ 56 w 148"/>
                <a:gd name="T27" fmla="*/ 148 h 150"/>
                <a:gd name="T28" fmla="*/ 38 w 148"/>
                <a:gd name="T29" fmla="*/ 140 h 150"/>
                <a:gd name="T30" fmla="*/ 22 w 148"/>
                <a:gd name="T31" fmla="*/ 127 h 150"/>
                <a:gd name="T32" fmla="*/ 10 w 148"/>
                <a:gd name="T33" fmla="*/ 113 h 150"/>
                <a:gd name="T34" fmla="*/ 3 w 148"/>
                <a:gd name="T35" fmla="*/ 96 h 150"/>
                <a:gd name="T36" fmla="*/ 0 w 148"/>
                <a:gd name="T37" fmla="*/ 77 h 150"/>
                <a:gd name="T38" fmla="*/ 2 w 148"/>
                <a:gd name="T39" fmla="*/ 58 h 150"/>
                <a:gd name="T40" fmla="*/ 10 w 148"/>
                <a:gd name="T41" fmla="*/ 39 h 150"/>
                <a:gd name="T42" fmla="*/ 21 w 148"/>
                <a:gd name="T43" fmla="*/ 23 h 150"/>
                <a:gd name="T44" fmla="*/ 37 w 148"/>
                <a:gd name="T45" fmla="*/ 10 h 150"/>
                <a:gd name="T46" fmla="*/ 55 w 148"/>
                <a:gd name="T47" fmla="*/ 3 h 150"/>
                <a:gd name="T48" fmla="*/ 73 w 148"/>
                <a:gd name="T4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50">
                  <a:moveTo>
                    <a:pt x="73" y="0"/>
                  </a:moveTo>
                  <a:lnTo>
                    <a:pt x="92" y="3"/>
                  </a:lnTo>
                  <a:lnTo>
                    <a:pt x="111" y="10"/>
                  </a:lnTo>
                  <a:lnTo>
                    <a:pt x="127" y="22"/>
                  </a:lnTo>
                  <a:lnTo>
                    <a:pt x="138" y="37"/>
                  </a:lnTo>
                  <a:lnTo>
                    <a:pt x="146" y="54"/>
                  </a:lnTo>
                  <a:lnTo>
                    <a:pt x="148" y="73"/>
                  </a:lnTo>
                  <a:lnTo>
                    <a:pt x="146" y="92"/>
                  </a:lnTo>
                  <a:lnTo>
                    <a:pt x="139" y="112"/>
                  </a:lnTo>
                  <a:lnTo>
                    <a:pt x="127" y="127"/>
                  </a:lnTo>
                  <a:lnTo>
                    <a:pt x="112" y="139"/>
                  </a:lnTo>
                  <a:lnTo>
                    <a:pt x="94" y="146"/>
                  </a:lnTo>
                  <a:lnTo>
                    <a:pt x="75" y="150"/>
                  </a:lnTo>
                  <a:lnTo>
                    <a:pt x="56" y="148"/>
                  </a:lnTo>
                  <a:lnTo>
                    <a:pt x="38" y="140"/>
                  </a:lnTo>
                  <a:lnTo>
                    <a:pt x="22" y="127"/>
                  </a:lnTo>
                  <a:lnTo>
                    <a:pt x="10" y="113"/>
                  </a:lnTo>
                  <a:lnTo>
                    <a:pt x="3" y="96"/>
                  </a:lnTo>
                  <a:lnTo>
                    <a:pt x="0" y="77"/>
                  </a:lnTo>
                  <a:lnTo>
                    <a:pt x="2" y="58"/>
                  </a:lnTo>
                  <a:lnTo>
                    <a:pt x="10" y="39"/>
                  </a:lnTo>
                  <a:lnTo>
                    <a:pt x="21" y="23"/>
                  </a:lnTo>
                  <a:lnTo>
                    <a:pt x="37" y="10"/>
                  </a:lnTo>
                  <a:lnTo>
                    <a:pt x="55"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4" name="Freeform 218"/>
            <p:cNvSpPr>
              <a:spLocks/>
            </p:cNvSpPr>
            <p:nvPr/>
          </p:nvSpPr>
          <p:spPr bwMode="auto">
            <a:xfrm>
              <a:off x="2595" y="1052"/>
              <a:ext cx="25" cy="24"/>
            </a:xfrm>
            <a:custGeom>
              <a:avLst/>
              <a:gdLst>
                <a:gd name="T0" fmla="*/ 75 w 149"/>
                <a:gd name="T1" fmla="*/ 0 h 148"/>
                <a:gd name="T2" fmla="*/ 95 w 149"/>
                <a:gd name="T3" fmla="*/ 2 h 148"/>
                <a:gd name="T4" fmla="*/ 113 w 149"/>
                <a:gd name="T5" fmla="*/ 10 h 148"/>
                <a:gd name="T6" fmla="*/ 128 w 149"/>
                <a:gd name="T7" fmla="*/ 21 h 148"/>
                <a:gd name="T8" fmla="*/ 139 w 149"/>
                <a:gd name="T9" fmla="*/ 36 h 148"/>
                <a:gd name="T10" fmla="*/ 147 w 149"/>
                <a:gd name="T11" fmla="*/ 54 h 148"/>
                <a:gd name="T12" fmla="*/ 149 w 149"/>
                <a:gd name="T13" fmla="*/ 74 h 148"/>
                <a:gd name="T14" fmla="*/ 147 w 149"/>
                <a:gd name="T15" fmla="*/ 93 h 148"/>
                <a:gd name="T16" fmla="*/ 140 w 149"/>
                <a:gd name="T17" fmla="*/ 111 h 148"/>
                <a:gd name="T18" fmla="*/ 128 w 149"/>
                <a:gd name="T19" fmla="*/ 126 h 148"/>
                <a:gd name="T20" fmla="*/ 113 w 149"/>
                <a:gd name="T21" fmla="*/ 138 h 148"/>
                <a:gd name="T22" fmla="*/ 95 w 149"/>
                <a:gd name="T23" fmla="*/ 146 h 148"/>
                <a:gd name="T24" fmla="*/ 76 w 149"/>
                <a:gd name="T25" fmla="*/ 148 h 148"/>
                <a:gd name="T26" fmla="*/ 56 w 149"/>
                <a:gd name="T27" fmla="*/ 146 h 148"/>
                <a:gd name="T28" fmla="*/ 38 w 149"/>
                <a:gd name="T29" fmla="*/ 138 h 148"/>
                <a:gd name="T30" fmla="*/ 23 w 149"/>
                <a:gd name="T31" fmla="*/ 127 h 148"/>
                <a:gd name="T32" fmla="*/ 11 w 149"/>
                <a:gd name="T33" fmla="*/ 111 h 148"/>
                <a:gd name="T34" fmla="*/ 4 w 149"/>
                <a:gd name="T35" fmla="*/ 94 h 148"/>
                <a:gd name="T36" fmla="*/ 0 w 149"/>
                <a:gd name="T37" fmla="*/ 74 h 148"/>
                <a:gd name="T38" fmla="*/ 4 w 149"/>
                <a:gd name="T39" fmla="*/ 55 h 148"/>
                <a:gd name="T40" fmla="*/ 11 w 149"/>
                <a:gd name="T41" fmla="*/ 37 h 148"/>
                <a:gd name="T42" fmla="*/ 23 w 149"/>
                <a:gd name="T43" fmla="*/ 21 h 148"/>
                <a:gd name="T44" fmla="*/ 38 w 149"/>
                <a:gd name="T45" fmla="*/ 10 h 148"/>
                <a:gd name="T46" fmla="*/ 56 w 149"/>
                <a:gd name="T47" fmla="*/ 2 h 148"/>
                <a:gd name="T48" fmla="*/ 75 w 149"/>
                <a:gd name="T4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48">
                  <a:moveTo>
                    <a:pt x="75" y="0"/>
                  </a:moveTo>
                  <a:lnTo>
                    <a:pt x="95" y="2"/>
                  </a:lnTo>
                  <a:lnTo>
                    <a:pt x="113" y="10"/>
                  </a:lnTo>
                  <a:lnTo>
                    <a:pt x="128" y="21"/>
                  </a:lnTo>
                  <a:lnTo>
                    <a:pt x="139" y="36"/>
                  </a:lnTo>
                  <a:lnTo>
                    <a:pt x="147" y="54"/>
                  </a:lnTo>
                  <a:lnTo>
                    <a:pt x="149" y="74"/>
                  </a:lnTo>
                  <a:lnTo>
                    <a:pt x="147" y="93"/>
                  </a:lnTo>
                  <a:lnTo>
                    <a:pt x="140" y="111"/>
                  </a:lnTo>
                  <a:lnTo>
                    <a:pt x="128" y="126"/>
                  </a:lnTo>
                  <a:lnTo>
                    <a:pt x="113" y="138"/>
                  </a:lnTo>
                  <a:lnTo>
                    <a:pt x="95" y="146"/>
                  </a:lnTo>
                  <a:lnTo>
                    <a:pt x="76" y="148"/>
                  </a:lnTo>
                  <a:lnTo>
                    <a:pt x="56" y="146"/>
                  </a:lnTo>
                  <a:lnTo>
                    <a:pt x="38" y="138"/>
                  </a:lnTo>
                  <a:lnTo>
                    <a:pt x="23" y="127"/>
                  </a:lnTo>
                  <a:lnTo>
                    <a:pt x="11" y="111"/>
                  </a:lnTo>
                  <a:lnTo>
                    <a:pt x="4" y="94"/>
                  </a:lnTo>
                  <a:lnTo>
                    <a:pt x="0" y="74"/>
                  </a:lnTo>
                  <a:lnTo>
                    <a:pt x="4" y="55"/>
                  </a:lnTo>
                  <a:lnTo>
                    <a:pt x="11" y="37"/>
                  </a:lnTo>
                  <a:lnTo>
                    <a:pt x="23" y="21"/>
                  </a:lnTo>
                  <a:lnTo>
                    <a:pt x="38" y="10"/>
                  </a:lnTo>
                  <a:lnTo>
                    <a:pt x="56"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5" name="Freeform 219"/>
            <p:cNvSpPr>
              <a:spLocks/>
            </p:cNvSpPr>
            <p:nvPr/>
          </p:nvSpPr>
          <p:spPr bwMode="auto">
            <a:xfrm>
              <a:off x="2597" y="1250"/>
              <a:ext cx="25" cy="25"/>
            </a:xfrm>
            <a:custGeom>
              <a:avLst/>
              <a:gdLst>
                <a:gd name="T0" fmla="*/ 74 w 147"/>
                <a:gd name="T1" fmla="*/ 0 h 148"/>
                <a:gd name="T2" fmla="*/ 93 w 147"/>
                <a:gd name="T3" fmla="*/ 2 h 148"/>
                <a:gd name="T4" fmla="*/ 111 w 147"/>
                <a:gd name="T5" fmla="*/ 10 h 148"/>
                <a:gd name="T6" fmla="*/ 126 w 147"/>
                <a:gd name="T7" fmla="*/ 21 h 148"/>
                <a:gd name="T8" fmla="*/ 138 w 147"/>
                <a:gd name="T9" fmla="*/ 36 h 148"/>
                <a:gd name="T10" fmla="*/ 145 w 147"/>
                <a:gd name="T11" fmla="*/ 54 h 148"/>
                <a:gd name="T12" fmla="*/ 147 w 147"/>
                <a:gd name="T13" fmla="*/ 73 h 148"/>
                <a:gd name="T14" fmla="*/ 145 w 147"/>
                <a:gd name="T15" fmla="*/ 93 h 148"/>
                <a:gd name="T16" fmla="*/ 138 w 147"/>
                <a:gd name="T17" fmla="*/ 110 h 148"/>
                <a:gd name="T18" fmla="*/ 127 w 147"/>
                <a:gd name="T19" fmla="*/ 126 h 148"/>
                <a:gd name="T20" fmla="*/ 111 w 147"/>
                <a:gd name="T21" fmla="*/ 137 h 148"/>
                <a:gd name="T22" fmla="*/ 94 w 147"/>
                <a:gd name="T23" fmla="*/ 145 h 148"/>
                <a:gd name="T24" fmla="*/ 74 w 147"/>
                <a:gd name="T25" fmla="*/ 148 h 148"/>
                <a:gd name="T26" fmla="*/ 55 w 147"/>
                <a:gd name="T27" fmla="*/ 146 h 148"/>
                <a:gd name="T28" fmla="*/ 37 w 147"/>
                <a:gd name="T29" fmla="*/ 138 h 148"/>
                <a:gd name="T30" fmla="*/ 21 w 147"/>
                <a:gd name="T31" fmla="*/ 127 h 148"/>
                <a:gd name="T32" fmla="*/ 10 w 147"/>
                <a:gd name="T33" fmla="*/ 112 h 148"/>
                <a:gd name="T34" fmla="*/ 2 w 147"/>
                <a:gd name="T35" fmla="*/ 94 h 148"/>
                <a:gd name="T36" fmla="*/ 0 w 147"/>
                <a:gd name="T37" fmla="*/ 75 h 148"/>
                <a:gd name="T38" fmla="*/ 2 w 147"/>
                <a:gd name="T39" fmla="*/ 55 h 148"/>
                <a:gd name="T40" fmla="*/ 10 w 147"/>
                <a:gd name="T41" fmla="*/ 38 h 148"/>
                <a:gd name="T42" fmla="*/ 21 w 147"/>
                <a:gd name="T43" fmla="*/ 22 h 148"/>
                <a:gd name="T44" fmla="*/ 36 w 147"/>
                <a:gd name="T45" fmla="*/ 11 h 148"/>
                <a:gd name="T46" fmla="*/ 54 w 147"/>
                <a:gd name="T47" fmla="*/ 3 h 148"/>
                <a:gd name="T48" fmla="*/ 74 w 147"/>
                <a:gd name="T4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7" h="148">
                  <a:moveTo>
                    <a:pt x="74" y="0"/>
                  </a:moveTo>
                  <a:lnTo>
                    <a:pt x="93" y="2"/>
                  </a:lnTo>
                  <a:lnTo>
                    <a:pt x="111" y="10"/>
                  </a:lnTo>
                  <a:lnTo>
                    <a:pt x="126" y="21"/>
                  </a:lnTo>
                  <a:lnTo>
                    <a:pt x="138" y="36"/>
                  </a:lnTo>
                  <a:lnTo>
                    <a:pt x="145" y="54"/>
                  </a:lnTo>
                  <a:lnTo>
                    <a:pt x="147" y="73"/>
                  </a:lnTo>
                  <a:lnTo>
                    <a:pt x="145" y="93"/>
                  </a:lnTo>
                  <a:lnTo>
                    <a:pt x="138" y="110"/>
                  </a:lnTo>
                  <a:lnTo>
                    <a:pt x="127" y="126"/>
                  </a:lnTo>
                  <a:lnTo>
                    <a:pt x="111" y="137"/>
                  </a:lnTo>
                  <a:lnTo>
                    <a:pt x="94" y="145"/>
                  </a:lnTo>
                  <a:lnTo>
                    <a:pt x="74" y="148"/>
                  </a:lnTo>
                  <a:lnTo>
                    <a:pt x="55" y="146"/>
                  </a:lnTo>
                  <a:lnTo>
                    <a:pt x="37" y="138"/>
                  </a:lnTo>
                  <a:lnTo>
                    <a:pt x="21" y="127"/>
                  </a:lnTo>
                  <a:lnTo>
                    <a:pt x="10" y="112"/>
                  </a:lnTo>
                  <a:lnTo>
                    <a:pt x="2" y="94"/>
                  </a:lnTo>
                  <a:lnTo>
                    <a:pt x="0" y="75"/>
                  </a:lnTo>
                  <a:lnTo>
                    <a:pt x="2" y="55"/>
                  </a:lnTo>
                  <a:lnTo>
                    <a:pt x="10" y="38"/>
                  </a:lnTo>
                  <a:lnTo>
                    <a:pt x="21" y="22"/>
                  </a:lnTo>
                  <a:lnTo>
                    <a:pt x="36"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6" name="Freeform 220"/>
            <p:cNvSpPr>
              <a:spLocks/>
            </p:cNvSpPr>
            <p:nvPr/>
          </p:nvSpPr>
          <p:spPr bwMode="auto">
            <a:xfrm>
              <a:off x="2647" y="1237"/>
              <a:ext cx="25" cy="24"/>
            </a:xfrm>
            <a:custGeom>
              <a:avLst/>
              <a:gdLst>
                <a:gd name="T0" fmla="*/ 73 w 149"/>
                <a:gd name="T1" fmla="*/ 0 h 147"/>
                <a:gd name="T2" fmla="*/ 92 w 149"/>
                <a:gd name="T3" fmla="*/ 2 h 147"/>
                <a:gd name="T4" fmla="*/ 110 w 149"/>
                <a:gd name="T5" fmla="*/ 9 h 147"/>
                <a:gd name="T6" fmla="*/ 126 w 149"/>
                <a:gd name="T7" fmla="*/ 20 h 147"/>
                <a:gd name="T8" fmla="*/ 138 w 149"/>
                <a:gd name="T9" fmla="*/ 36 h 147"/>
                <a:gd name="T10" fmla="*/ 146 w 149"/>
                <a:gd name="T11" fmla="*/ 54 h 147"/>
                <a:gd name="T12" fmla="*/ 149 w 149"/>
                <a:gd name="T13" fmla="*/ 73 h 147"/>
                <a:gd name="T14" fmla="*/ 146 w 149"/>
                <a:gd name="T15" fmla="*/ 92 h 147"/>
                <a:gd name="T16" fmla="*/ 140 w 149"/>
                <a:gd name="T17" fmla="*/ 109 h 147"/>
                <a:gd name="T18" fmla="*/ 128 w 149"/>
                <a:gd name="T19" fmla="*/ 125 h 147"/>
                <a:gd name="T20" fmla="*/ 113 w 149"/>
                <a:gd name="T21" fmla="*/ 137 h 147"/>
                <a:gd name="T22" fmla="*/ 93 w 149"/>
                <a:gd name="T23" fmla="*/ 145 h 147"/>
                <a:gd name="T24" fmla="*/ 74 w 149"/>
                <a:gd name="T25" fmla="*/ 147 h 147"/>
                <a:gd name="T26" fmla="*/ 55 w 149"/>
                <a:gd name="T27" fmla="*/ 145 h 147"/>
                <a:gd name="T28" fmla="*/ 38 w 149"/>
                <a:gd name="T29" fmla="*/ 138 h 147"/>
                <a:gd name="T30" fmla="*/ 22 w 149"/>
                <a:gd name="T31" fmla="*/ 127 h 147"/>
                <a:gd name="T32" fmla="*/ 10 w 149"/>
                <a:gd name="T33" fmla="*/ 111 h 147"/>
                <a:gd name="T34" fmla="*/ 2 w 149"/>
                <a:gd name="T35" fmla="*/ 93 h 147"/>
                <a:gd name="T36" fmla="*/ 0 w 149"/>
                <a:gd name="T37" fmla="*/ 74 h 147"/>
                <a:gd name="T38" fmla="*/ 2 w 149"/>
                <a:gd name="T39" fmla="*/ 55 h 147"/>
                <a:gd name="T40" fmla="*/ 9 w 149"/>
                <a:gd name="T41" fmla="*/ 37 h 147"/>
                <a:gd name="T42" fmla="*/ 20 w 149"/>
                <a:gd name="T43" fmla="*/ 22 h 147"/>
                <a:gd name="T44" fmla="*/ 36 w 149"/>
                <a:gd name="T45" fmla="*/ 10 h 147"/>
                <a:gd name="T46" fmla="*/ 54 w 149"/>
                <a:gd name="T47" fmla="*/ 2 h 147"/>
                <a:gd name="T48" fmla="*/ 73 w 149"/>
                <a:gd name="T4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47">
                  <a:moveTo>
                    <a:pt x="73" y="0"/>
                  </a:moveTo>
                  <a:lnTo>
                    <a:pt x="92" y="2"/>
                  </a:lnTo>
                  <a:lnTo>
                    <a:pt x="110" y="9"/>
                  </a:lnTo>
                  <a:lnTo>
                    <a:pt x="126" y="20"/>
                  </a:lnTo>
                  <a:lnTo>
                    <a:pt x="138" y="36"/>
                  </a:lnTo>
                  <a:lnTo>
                    <a:pt x="146" y="54"/>
                  </a:lnTo>
                  <a:lnTo>
                    <a:pt x="149" y="73"/>
                  </a:lnTo>
                  <a:lnTo>
                    <a:pt x="146" y="92"/>
                  </a:lnTo>
                  <a:lnTo>
                    <a:pt x="140" y="109"/>
                  </a:lnTo>
                  <a:lnTo>
                    <a:pt x="128" y="125"/>
                  </a:lnTo>
                  <a:lnTo>
                    <a:pt x="113" y="137"/>
                  </a:lnTo>
                  <a:lnTo>
                    <a:pt x="93" y="145"/>
                  </a:lnTo>
                  <a:lnTo>
                    <a:pt x="74" y="147"/>
                  </a:lnTo>
                  <a:lnTo>
                    <a:pt x="55" y="145"/>
                  </a:lnTo>
                  <a:lnTo>
                    <a:pt x="38" y="138"/>
                  </a:lnTo>
                  <a:lnTo>
                    <a:pt x="22" y="127"/>
                  </a:lnTo>
                  <a:lnTo>
                    <a:pt x="10" y="111"/>
                  </a:lnTo>
                  <a:lnTo>
                    <a:pt x="2" y="93"/>
                  </a:lnTo>
                  <a:lnTo>
                    <a:pt x="0" y="74"/>
                  </a:lnTo>
                  <a:lnTo>
                    <a:pt x="2" y="55"/>
                  </a:lnTo>
                  <a:lnTo>
                    <a:pt x="9" y="37"/>
                  </a:lnTo>
                  <a:lnTo>
                    <a:pt x="20" y="22"/>
                  </a:lnTo>
                  <a:lnTo>
                    <a:pt x="36" y="10"/>
                  </a:lnTo>
                  <a:lnTo>
                    <a:pt x="54"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7" name="Freeform 221"/>
            <p:cNvSpPr>
              <a:spLocks/>
            </p:cNvSpPr>
            <p:nvPr/>
          </p:nvSpPr>
          <p:spPr bwMode="auto">
            <a:xfrm>
              <a:off x="2683" y="1200"/>
              <a:ext cx="25" cy="25"/>
            </a:xfrm>
            <a:custGeom>
              <a:avLst/>
              <a:gdLst>
                <a:gd name="T0" fmla="*/ 73 w 149"/>
                <a:gd name="T1" fmla="*/ 0 h 148"/>
                <a:gd name="T2" fmla="*/ 92 w 149"/>
                <a:gd name="T3" fmla="*/ 2 h 148"/>
                <a:gd name="T4" fmla="*/ 111 w 149"/>
                <a:gd name="T5" fmla="*/ 9 h 148"/>
                <a:gd name="T6" fmla="*/ 127 w 149"/>
                <a:gd name="T7" fmla="*/ 21 h 148"/>
                <a:gd name="T8" fmla="*/ 138 w 149"/>
                <a:gd name="T9" fmla="*/ 36 h 148"/>
                <a:gd name="T10" fmla="*/ 146 w 149"/>
                <a:gd name="T11" fmla="*/ 54 h 148"/>
                <a:gd name="T12" fmla="*/ 149 w 149"/>
                <a:gd name="T13" fmla="*/ 73 h 148"/>
                <a:gd name="T14" fmla="*/ 146 w 149"/>
                <a:gd name="T15" fmla="*/ 92 h 148"/>
                <a:gd name="T16" fmla="*/ 140 w 149"/>
                <a:gd name="T17" fmla="*/ 110 h 148"/>
                <a:gd name="T18" fmla="*/ 127 w 149"/>
                <a:gd name="T19" fmla="*/ 127 h 148"/>
                <a:gd name="T20" fmla="*/ 113 w 149"/>
                <a:gd name="T21" fmla="*/ 138 h 148"/>
                <a:gd name="T22" fmla="*/ 95 w 149"/>
                <a:gd name="T23" fmla="*/ 146 h 148"/>
                <a:gd name="T24" fmla="*/ 75 w 149"/>
                <a:gd name="T25" fmla="*/ 148 h 148"/>
                <a:gd name="T26" fmla="*/ 56 w 149"/>
                <a:gd name="T27" fmla="*/ 146 h 148"/>
                <a:gd name="T28" fmla="*/ 38 w 149"/>
                <a:gd name="T29" fmla="*/ 138 h 148"/>
                <a:gd name="T30" fmla="*/ 23 w 149"/>
                <a:gd name="T31" fmla="*/ 127 h 148"/>
                <a:gd name="T32" fmla="*/ 10 w 149"/>
                <a:gd name="T33" fmla="*/ 112 h 148"/>
                <a:gd name="T34" fmla="*/ 3 w 149"/>
                <a:gd name="T35" fmla="*/ 94 h 148"/>
                <a:gd name="T36" fmla="*/ 0 w 149"/>
                <a:gd name="T37" fmla="*/ 75 h 148"/>
                <a:gd name="T38" fmla="*/ 2 w 149"/>
                <a:gd name="T39" fmla="*/ 56 h 148"/>
                <a:gd name="T40" fmla="*/ 10 w 149"/>
                <a:gd name="T41" fmla="*/ 37 h 148"/>
                <a:gd name="T42" fmla="*/ 21 w 149"/>
                <a:gd name="T43" fmla="*/ 21 h 148"/>
                <a:gd name="T44" fmla="*/ 37 w 149"/>
                <a:gd name="T45" fmla="*/ 10 h 148"/>
                <a:gd name="T46" fmla="*/ 54 w 149"/>
                <a:gd name="T47" fmla="*/ 2 h 148"/>
                <a:gd name="T48" fmla="*/ 73 w 149"/>
                <a:gd name="T4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48">
                  <a:moveTo>
                    <a:pt x="73" y="0"/>
                  </a:moveTo>
                  <a:lnTo>
                    <a:pt x="92" y="2"/>
                  </a:lnTo>
                  <a:lnTo>
                    <a:pt x="111" y="9"/>
                  </a:lnTo>
                  <a:lnTo>
                    <a:pt x="127" y="21"/>
                  </a:lnTo>
                  <a:lnTo>
                    <a:pt x="138" y="36"/>
                  </a:lnTo>
                  <a:lnTo>
                    <a:pt x="146" y="54"/>
                  </a:lnTo>
                  <a:lnTo>
                    <a:pt x="149" y="73"/>
                  </a:lnTo>
                  <a:lnTo>
                    <a:pt x="146" y="92"/>
                  </a:lnTo>
                  <a:lnTo>
                    <a:pt x="140" y="110"/>
                  </a:lnTo>
                  <a:lnTo>
                    <a:pt x="127" y="127"/>
                  </a:lnTo>
                  <a:lnTo>
                    <a:pt x="113" y="138"/>
                  </a:lnTo>
                  <a:lnTo>
                    <a:pt x="95" y="146"/>
                  </a:lnTo>
                  <a:lnTo>
                    <a:pt x="75" y="148"/>
                  </a:lnTo>
                  <a:lnTo>
                    <a:pt x="56" y="146"/>
                  </a:lnTo>
                  <a:lnTo>
                    <a:pt x="38" y="138"/>
                  </a:lnTo>
                  <a:lnTo>
                    <a:pt x="23" y="127"/>
                  </a:lnTo>
                  <a:lnTo>
                    <a:pt x="10" y="112"/>
                  </a:lnTo>
                  <a:lnTo>
                    <a:pt x="3" y="94"/>
                  </a:lnTo>
                  <a:lnTo>
                    <a:pt x="0" y="75"/>
                  </a:lnTo>
                  <a:lnTo>
                    <a:pt x="2" y="56"/>
                  </a:lnTo>
                  <a:lnTo>
                    <a:pt x="10" y="37"/>
                  </a:lnTo>
                  <a:lnTo>
                    <a:pt x="21" y="21"/>
                  </a:lnTo>
                  <a:lnTo>
                    <a:pt x="37" y="10"/>
                  </a:lnTo>
                  <a:lnTo>
                    <a:pt x="54"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8" name="Freeform 222"/>
            <p:cNvSpPr>
              <a:spLocks/>
            </p:cNvSpPr>
            <p:nvPr/>
          </p:nvSpPr>
          <p:spPr bwMode="auto">
            <a:xfrm>
              <a:off x="2497" y="1152"/>
              <a:ext cx="24" cy="25"/>
            </a:xfrm>
            <a:custGeom>
              <a:avLst/>
              <a:gdLst>
                <a:gd name="T0" fmla="*/ 75 w 149"/>
                <a:gd name="T1" fmla="*/ 0 h 148"/>
                <a:gd name="T2" fmla="*/ 94 w 149"/>
                <a:gd name="T3" fmla="*/ 2 h 148"/>
                <a:gd name="T4" fmla="*/ 112 w 149"/>
                <a:gd name="T5" fmla="*/ 10 h 148"/>
                <a:gd name="T6" fmla="*/ 126 w 149"/>
                <a:gd name="T7" fmla="*/ 21 h 148"/>
                <a:gd name="T8" fmla="*/ 139 w 149"/>
                <a:gd name="T9" fmla="*/ 36 h 148"/>
                <a:gd name="T10" fmla="*/ 147 w 149"/>
                <a:gd name="T11" fmla="*/ 54 h 148"/>
                <a:gd name="T12" fmla="*/ 149 w 149"/>
                <a:gd name="T13" fmla="*/ 73 h 148"/>
                <a:gd name="T14" fmla="*/ 147 w 149"/>
                <a:gd name="T15" fmla="*/ 93 h 148"/>
                <a:gd name="T16" fmla="*/ 140 w 149"/>
                <a:gd name="T17" fmla="*/ 111 h 148"/>
                <a:gd name="T18" fmla="*/ 128 w 149"/>
                <a:gd name="T19" fmla="*/ 126 h 148"/>
                <a:gd name="T20" fmla="*/ 113 w 149"/>
                <a:gd name="T21" fmla="*/ 138 h 148"/>
                <a:gd name="T22" fmla="*/ 95 w 149"/>
                <a:gd name="T23" fmla="*/ 145 h 148"/>
                <a:gd name="T24" fmla="*/ 75 w 149"/>
                <a:gd name="T25" fmla="*/ 148 h 148"/>
                <a:gd name="T26" fmla="*/ 56 w 149"/>
                <a:gd name="T27" fmla="*/ 146 h 148"/>
                <a:gd name="T28" fmla="*/ 37 w 149"/>
                <a:gd name="T29" fmla="*/ 138 h 148"/>
                <a:gd name="T30" fmla="*/ 22 w 149"/>
                <a:gd name="T31" fmla="*/ 127 h 148"/>
                <a:gd name="T32" fmla="*/ 10 w 149"/>
                <a:gd name="T33" fmla="*/ 111 h 148"/>
                <a:gd name="T34" fmla="*/ 3 w 149"/>
                <a:gd name="T35" fmla="*/ 94 h 148"/>
                <a:gd name="T36" fmla="*/ 0 w 149"/>
                <a:gd name="T37" fmla="*/ 75 h 148"/>
                <a:gd name="T38" fmla="*/ 3 w 149"/>
                <a:gd name="T39" fmla="*/ 55 h 148"/>
                <a:gd name="T40" fmla="*/ 10 w 149"/>
                <a:gd name="T41" fmla="*/ 37 h 148"/>
                <a:gd name="T42" fmla="*/ 22 w 149"/>
                <a:gd name="T43" fmla="*/ 23 h 148"/>
                <a:gd name="T44" fmla="*/ 36 w 149"/>
                <a:gd name="T45" fmla="*/ 10 h 148"/>
                <a:gd name="T46" fmla="*/ 54 w 149"/>
                <a:gd name="T47" fmla="*/ 2 h 148"/>
                <a:gd name="T48" fmla="*/ 75 w 149"/>
                <a:gd name="T4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48">
                  <a:moveTo>
                    <a:pt x="75" y="0"/>
                  </a:moveTo>
                  <a:lnTo>
                    <a:pt x="94" y="2"/>
                  </a:lnTo>
                  <a:lnTo>
                    <a:pt x="112" y="10"/>
                  </a:lnTo>
                  <a:lnTo>
                    <a:pt x="126" y="21"/>
                  </a:lnTo>
                  <a:lnTo>
                    <a:pt x="139" y="36"/>
                  </a:lnTo>
                  <a:lnTo>
                    <a:pt x="147" y="54"/>
                  </a:lnTo>
                  <a:lnTo>
                    <a:pt x="149" y="73"/>
                  </a:lnTo>
                  <a:lnTo>
                    <a:pt x="147" y="93"/>
                  </a:lnTo>
                  <a:lnTo>
                    <a:pt x="140" y="111"/>
                  </a:lnTo>
                  <a:lnTo>
                    <a:pt x="128" y="126"/>
                  </a:lnTo>
                  <a:lnTo>
                    <a:pt x="113" y="138"/>
                  </a:lnTo>
                  <a:lnTo>
                    <a:pt x="95" y="145"/>
                  </a:lnTo>
                  <a:lnTo>
                    <a:pt x="75" y="148"/>
                  </a:lnTo>
                  <a:lnTo>
                    <a:pt x="56" y="146"/>
                  </a:lnTo>
                  <a:lnTo>
                    <a:pt x="37" y="138"/>
                  </a:lnTo>
                  <a:lnTo>
                    <a:pt x="22" y="127"/>
                  </a:lnTo>
                  <a:lnTo>
                    <a:pt x="10" y="111"/>
                  </a:lnTo>
                  <a:lnTo>
                    <a:pt x="3" y="94"/>
                  </a:lnTo>
                  <a:lnTo>
                    <a:pt x="0" y="75"/>
                  </a:lnTo>
                  <a:lnTo>
                    <a:pt x="3" y="55"/>
                  </a:lnTo>
                  <a:lnTo>
                    <a:pt x="10" y="37"/>
                  </a:lnTo>
                  <a:lnTo>
                    <a:pt x="22" y="23"/>
                  </a:lnTo>
                  <a:lnTo>
                    <a:pt x="36" y="10"/>
                  </a:lnTo>
                  <a:lnTo>
                    <a:pt x="54"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9" name="Freeform 223"/>
            <p:cNvSpPr>
              <a:spLocks/>
            </p:cNvSpPr>
            <p:nvPr/>
          </p:nvSpPr>
          <p:spPr bwMode="auto">
            <a:xfrm>
              <a:off x="2511" y="1202"/>
              <a:ext cx="24" cy="24"/>
            </a:xfrm>
            <a:custGeom>
              <a:avLst/>
              <a:gdLst>
                <a:gd name="T0" fmla="*/ 73 w 148"/>
                <a:gd name="T1" fmla="*/ 0 h 148"/>
                <a:gd name="T2" fmla="*/ 92 w 148"/>
                <a:gd name="T3" fmla="*/ 2 h 148"/>
                <a:gd name="T4" fmla="*/ 110 w 148"/>
                <a:gd name="T5" fmla="*/ 10 h 148"/>
                <a:gd name="T6" fmla="*/ 126 w 148"/>
                <a:gd name="T7" fmla="*/ 21 h 148"/>
                <a:gd name="T8" fmla="*/ 138 w 148"/>
                <a:gd name="T9" fmla="*/ 36 h 148"/>
                <a:gd name="T10" fmla="*/ 146 w 148"/>
                <a:gd name="T11" fmla="*/ 55 h 148"/>
                <a:gd name="T12" fmla="*/ 148 w 148"/>
                <a:gd name="T13" fmla="*/ 74 h 148"/>
                <a:gd name="T14" fmla="*/ 146 w 148"/>
                <a:gd name="T15" fmla="*/ 93 h 148"/>
                <a:gd name="T16" fmla="*/ 139 w 148"/>
                <a:gd name="T17" fmla="*/ 110 h 148"/>
                <a:gd name="T18" fmla="*/ 128 w 148"/>
                <a:gd name="T19" fmla="*/ 125 h 148"/>
                <a:gd name="T20" fmla="*/ 112 w 148"/>
                <a:gd name="T21" fmla="*/ 138 h 148"/>
                <a:gd name="T22" fmla="*/ 93 w 148"/>
                <a:gd name="T23" fmla="*/ 146 h 148"/>
                <a:gd name="T24" fmla="*/ 74 w 148"/>
                <a:gd name="T25" fmla="*/ 148 h 148"/>
                <a:gd name="T26" fmla="*/ 55 w 148"/>
                <a:gd name="T27" fmla="*/ 146 h 148"/>
                <a:gd name="T28" fmla="*/ 38 w 148"/>
                <a:gd name="T29" fmla="*/ 139 h 148"/>
                <a:gd name="T30" fmla="*/ 22 w 148"/>
                <a:gd name="T31" fmla="*/ 128 h 148"/>
                <a:gd name="T32" fmla="*/ 10 w 148"/>
                <a:gd name="T33" fmla="*/ 112 h 148"/>
                <a:gd name="T34" fmla="*/ 2 w 148"/>
                <a:gd name="T35" fmla="*/ 94 h 148"/>
                <a:gd name="T36" fmla="*/ 0 w 148"/>
                <a:gd name="T37" fmla="*/ 75 h 148"/>
                <a:gd name="T38" fmla="*/ 2 w 148"/>
                <a:gd name="T39" fmla="*/ 56 h 148"/>
                <a:gd name="T40" fmla="*/ 9 w 148"/>
                <a:gd name="T41" fmla="*/ 38 h 148"/>
                <a:gd name="T42" fmla="*/ 20 w 148"/>
                <a:gd name="T43" fmla="*/ 23 h 148"/>
                <a:gd name="T44" fmla="*/ 36 w 148"/>
                <a:gd name="T45" fmla="*/ 11 h 148"/>
                <a:gd name="T46" fmla="*/ 54 w 148"/>
                <a:gd name="T47" fmla="*/ 3 h 148"/>
                <a:gd name="T48" fmla="*/ 73 w 148"/>
                <a:gd name="T4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8">
                  <a:moveTo>
                    <a:pt x="73" y="0"/>
                  </a:moveTo>
                  <a:lnTo>
                    <a:pt x="92" y="2"/>
                  </a:lnTo>
                  <a:lnTo>
                    <a:pt x="110" y="10"/>
                  </a:lnTo>
                  <a:lnTo>
                    <a:pt x="126" y="21"/>
                  </a:lnTo>
                  <a:lnTo>
                    <a:pt x="138" y="36"/>
                  </a:lnTo>
                  <a:lnTo>
                    <a:pt x="146" y="55"/>
                  </a:lnTo>
                  <a:lnTo>
                    <a:pt x="148" y="74"/>
                  </a:lnTo>
                  <a:lnTo>
                    <a:pt x="146" y="93"/>
                  </a:lnTo>
                  <a:lnTo>
                    <a:pt x="139" y="110"/>
                  </a:lnTo>
                  <a:lnTo>
                    <a:pt x="128" y="125"/>
                  </a:lnTo>
                  <a:lnTo>
                    <a:pt x="112" y="138"/>
                  </a:lnTo>
                  <a:lnTo>
                    <a:pt x="93" y="146"/>
                  </a:lnTo>
                  <a:lnTo>
                    <a:pt x="74" y="148"/>
                  </a:lnTo>
                  <a:lnTo>
                    <a:pt x="55" y="146"/>
                  </a:lnTo>
                  <a:lnTo>
                    <a:pt x="38" y="139"/>
                  </a:lnTo>
                  <a:lnTo>
                    <a:pt x="22" y="128"/>
                  </a:lnTo>
                  <a:lnTo>
                    <a:pt x="10" y="112"/>
                  </a:lnTo>
                  <a:lnTo>
                    <a:pt x="2" y="94"/>
                  </a:lnTo>
                  <a:lnTo>
                    <a:pt x="0" y="75"/>
                  </a:lnTo>
                  <a:lnTo>
                    <a:pt x="2" y="56"/>
                  </a:lnTo>
                  <a:lnTo>
                    <a:pt x="9" y="38"/>
                  </a:lnTo>
                  <a:lnTo>
                    <a:pt x="20" y="23"/>
                  </a:lnTo>
                  <a:lnTo>
                    <a:pt x="36" y="11"/>
                  </a:lnTo>
                  <a:lnTo>
                    <a:pt x="54"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0" name="Freeform 224"/>
            <p:cNvSpPr>
              <a:spLocks/>
            </p:cNvSpPr>
            <p:nvPr/>
          </p:nvSpPr>
          <p:spPr bwMode="auto">
            <a:xfrm>
              <a:off x="2696" y="1150"/>
              <a:ext cx="25" cy="25"/>
            </a:xfrm>
            <a:custGeom>
              <a:avLst/>
              <a:gdLst>
                <a:gd name="T0" fmla="*/ 74 w 149"/>
                <a:gd name="T1" fmla="*/ 0 h 148"/>
                <a:gd name="T2" fmla="*/ 94 w 149"/>
                <a:gd name="T3" fmla="*/ 2 h 148"/>
                <a:gd name="T4" fmla="*/ 112 w 149"/>
                <a:gd name="T5" fmla="*/ 9 h 148"/>
                <a:gd name="T6" fmla="*/ 127 w 149"/>
                <a:gd name="T7" fmla="*/ 21 h 148"/>
                <a:gd name="T8" fmla="*/ 138 w 149"/>
                <a:gd name="T9" fmla="*/ 36 h 148"/>
                <a:gd name="T10" fmla="*/ 146 w 149"/>
                <a:gd name="T11" fmla="*/ 54 h 148"/>
                <a:gd name="T12" fmla="*/ 149 w 149"/>
                <a:gd name="T13" fmla="*/ 73 h 148"/>
                <a:gd name="T14" fmla="*/ 146 w 149"/>
                <a:gd name="T15" fmla="*/ 93 h 148"/>
                <a:gd name="T16" fmla="*/ 139 w 149"/>
                <a:gd name="T17" fmla="*/ 110 h 148"/>
                <a:gd name="T18" fmla="*/ 127 w 149"/>
                <a:gd name="T19" fmla="*/ 126 h 148"/>
                <a:gd name="T20" fmla="*/ 112 w 149"/>
                <a:gd name="T21" fmla="*/ 137 h 148"/>
                <a:gd name="T22" fmla="*/ 94 w 149"/>
                <a:gd name="T23" fmla="*/ 145 h 148"/>
                <a:gd name="T24" fmla="*/ 75 w 149"/>
                <a:gd name="T25" fmla="*/ 148 h 148"/>
                <a:gd name="T26" fmla="*/ 55 w 149"/>
                <a:gd name="T27" fmla="*/ 145 h 148"/>
                <a:gd name="T28" fmla="*/ 37 w 149"/>
                <a:gd name="T29" fmla="*/ 138 h 148"/>
                <a:gd name="T30" fmla="*/ 22 w 149"/>
                <a:gd name="T31" fmla="*/ 126 h 148"/>
                <a:gd name="T32" fmla="*/ 10 w 149"/>
                <a:gd name="T33" fmla="*/ 111 h 148"/>
                <a:gd name="T34" fmla="*/ 2 w 149"/>
                <a:gd name="T35" fmla="*/ 93 h 148"/>
                <a:gd name="T36" fmla="*/ 0 w 149"/>
                <a:gd name="T37" fmla="*/ 74 h 148"/>
                <a:gd name="T38" fmla="*/ 2 w 149"/>
                <a:gd name="T39" fmla="*/ 55 h 148"/>
                <a:gd name="T40" fmla="*/ 9 w 149"/>
                <a:gd name="T41" fmla="*/ 37 h 148"/>
                <a:gd name="T42" fmla="*/ 21 w 149"/>
                <a:gd name="T43" fmla="*/ 21 h 148"/>
                <a:gd name="T44" fmla="*/ 36 w 149"/>
                <a:gd name="T45" fmla="*/ 10 h 148"/>
                <a:gd name="T46" fmla="*/ 54 w 149"/>
                <a:gd name="T47" fmla="*/ 2 h 148"/>
                <a:gd name="T48" fmla="*/ 74 w 149"/>
                <a:gd name="T4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9" h="148">
                  <a:moveTo>
                    <a:pt x="74" y="0"/>
                  </a:moveTo>
                  <a:lnTo>
                    <a:pt x="94" y="2"/>
                  </a:lnTo>
                  <a:lnTo>
                    <a:pt x="112" y="9"/>
                  </a:lnTo>
                  <a:lnTo>
                    <a:pt x="127" y="21"/>
                  </a:lnTo>
                  <a:lnTo>
                    <a:pt x="138" y="36"/>
                  </a:lnTo>
                  <a:lnTo>
                    <a:pt x="146" y="54"/>
                  </a:lnTo>
                  <a:lnTo>
                    <a:pt x="149" y="73"/>
                  </a:lnTo>
                  <a:lnTo>
                    <a:pt x="146" y="93"/>
                  </a:lnTo>
                  <a:lnTo>
                    <a:pt x="139" y="110"/>
                  </a:lnTo>
                  <a:lnTo>
                    <a:pt x="127" y="126"/>
                  </a:lnTo>
                  <a:lnTo>
                    <a:pt x="112" y="137"/>
                  </a:lnTo>
                  <a:lnTo>
                    <a:pt x="94" y="145"/>
                  </a:lnTo>
                  <a:lnTo>
                    <a:pt x="75" y="148"/>
                  </a:lnTo>
                  <a:lnTo>
                    <a:pt x="55" y="145"/>
                  </a:lnTo>
                  <a:lnTo>
                    <a:pt x="37" y="138"/>
                  </a:lnTo>
                  <a:lnTo>
                    <a:pt x="22" y="126"/>
                  </a:lnTo>
                  <a:lnTo>
                    <a:pt x="10" y="111"/>
                  </a:lnTo>
                  <a:lnTo>
                    <a:pt x="2" y="93"/>
                  </a:lnTo>
                  <a:lnTo>
                    <a:pt x="0" y="74"/>
                  </a:lnTo>
                  <a:lnTo>
                    <a:pt x="2" y="55"/>
                  </a:lnTo>
                  <a:lnTo>
                    <a:pt x="9" y="37"/>
                  </a:lnTo>
                  <a:lnTo>
                    <a:pt x="21" y="21"/>
                  </a:lnTo>
                  <a:lnTo>
                    <a:pt x="36" y="10"/>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1" name="Freeform 225"/>
            <p:cNvSpPr>
              <a:spLocks/>
            </p:cNvSpPr>
            <p:nvPr/>
          </p:nvSpPr>
          <p:spPr bwMode="auto">
            <a:xfrm>
              <a:off x="2509" y="1102"/>
              <a:ext cx="25" cy="25"/>
            </a:xfrm>
            <a:custGeom>
              <a:avLst/>
              <a:gdLst>
                <a:gd name="T0" fmla="*/ 73 w 150"/>
                <a:gd name="T1" fmla="*/ 0 h 149"/>
                <a:gd name="T2" fmla="*/ 92 w 150"/>
                <a:gd name="T3" fmla="*/ 3 h 149"/>
                <a:gd name="T4" fmla="*/ 111 w 150"/>
                <a:gd name="T5" fmla="*/ 9 h 149"/>
                <a:gd name="T6" fmla="*/ 127 w 150"/>
                <a:gd name="T7" fmla="*/ 22 h 149"/>
                <a:gd name="T8" fmla="*/ 139 w 150"/>
                <a:gd name="T9" fmla="*/ 37 h 149"/>
                <a:gd name="T10" fmla="*/ 146 w 150"/>
                <a:gd name="T11" fmla="*/ 54 h 149"/>
                <a:gd name="T12" fmla="*/ 150 w 150"/>
                <a:gd name="T13" fmla="*/ 73 h 149"/>
                <a:gd name="T14" fmla="*/ 147 w 150"/>
                <a:gd name="T15" fmla="*/ 92 h 149"/>
                <a:gd name="T16" fmla="*/ 139 w 150"/>
                <a:gd name="T17" fmla="*/ 111 h 149"/>
                <a:gd name="T18" fmla="*/ 128 w 150"/>
                <a:gd name="T19" fmla="*/ 127 h 149"/>
                <a:gd name="T20" fmla="*/ 112 w 150"/>
                <a:gd name="T21" fmla="*/ 138 h 149"/>
                <a:gd name="T22" fmla="*/ 96 w 150"/>
                <a:gd name="T23" fmla="*/ 146 h 149"/>
                <a:gd name="T24" fmla="*/ 76 w 150"/>
                <a:gd name="T25" fmla="*/ 149 h 149"/>
                <a:gd name="T26" fmla="*/ 57 w 150"/>
                <a:gd name="T27" fmla="*/ 146 h 149"/>
                <a:gd name="T28" fmla="*/ 38 w 150"/>
                <a:gd name="T29" fmla="*/ 140 h 149"/>
                <a:gd name="T30" fmla="*/ 22 w 150"/>
                <a:gd name="T31" fmla="*/ 127 h 149"/>
                <a:gd name="T32" fmla="*/ 10 w 150"/>
                <a:gd name="T33" fmla="*/ 113 h 149"/>
                <a:gd name="T34" fmla="*/ 3 w 150"/>
                <a:gd name="T35" fmla="*/ 95 h 149"/>
                <a:gd name="T36" fmla="*/ 0 w 150"/>
                <a:gd name="T37" fmla="*/ 76 h 149"/>
                <a:gd name="T38" fmla="*/ 2 w 150"/>
                <a:gd name="T39" fmla="*/ 56 h 149"/>
                <a:gd name="T40" fmla="*/ 10 w 150"/>
                <a:gd name="T41" fmla="*/ 38 h 149"/>
                <a:gd name="T42" fmla="*/ 21 w 150"/>
                <a:gd name="T43" fmla="*/ 22 h 149"/>
                <a:gd name="T44" fmla="*/ 37 w 150"/>
                <a:gd name="T45" fmla="*/ 10 h 149"/>
                <a:gd name="T46" fmla="*/ 55 w 150"/>
                <a:gd name="T47" fmla="*/ 3 h 149"/>
                <a:gd name="T48" fmla="*/ 73 w 150"/>
                <a:gd name="T4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0" h="149">
                  <a:moveTo>
                    <a:pt x="73" y="0"/>
                  </a:moveTo>
                  <a:lnTo>
                    <a:pt x="92" y="3"/>
                  </a:lnTo>
                  <a:lnTo>
                    <a:pt x="111" y="9"/>
                  </a:lnTo>
                  <a:lnTo>
                    <a:pt x="127" y="22"/>
                  </a:lnTo>
                  <a:lnTo>
                    <a:pt x="139" y="37"/>
                  </a:lnTo>
                  <a:lnTo>
                    <a:pt x="146" y="54"/>
                  </a:lnTo>
                  <a:lnTo>
                    <a:pt x="150" y="73"/>
                  </a:lnTo>
                  <a:lnTo>
                    <a:pt x="147" y="92"/>
                  </a:lnTo>
                  <a:lnTo>
                    <a:pt x="139" y="111"/>
                  </a:lnTo>
                  <a:lnTo>
                    <a:pt x="128" y="127"/>
                  </a:lnTo>
                  <a:lnTo>
                    <a:pt x="112" y="138"/>
                  </a:lnTo>
                  <a:lnTo>
                    <a:pt x="96" y="146"/>
                  </a:lnTo>
                  <a:lnTo>
                    <a:pt x="76" y="149"/>
                  </a:lnTo>
                  <a:lnTo>
                    <a:pt x="57" y="146"/>
                  </a:lnTo>
                  <a:lnTo>
                    <a:pt x="38" y="140"/>
                  </a:lnTo>
                  <a:lnTo>
                    <a:pt x="22" y="127"/>
                  </a:lnTo>
                  <a:lnTo>
                    <a:pt x="10" y="113"/>
                  </a:lnTo>
                  <a:lnTo>
                    <a:pt x="3" y="95"/>
                  </a:lnTo>
                  <a:lnTo>
                    <a:pt x="0" y="76"/>
                  </a:lnTo>
                  <a:lnTo>
                    <a:pt x="2" y="56"/>
                  </a:lnTo>
                  <a:lnTo>
                    <a:pt x="10" y="38"/>
                  </a:lnTo>
                  <a:lnTo>
                    <a:pt x="21" y="22"/>
                  </a:lnTo>
                  <a:lnTo>
                    <a:pt x="37" y="10"/>
                  </a:lnTo>
                  <a:lnTo>
                    <a:pt x="55"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2" name="Freeform 226"/>
            <p:cNvSpPr>
              <a:spLocks/>
            </p:cNvSpPr>
            <p:nvPr/>
          </p:nvSpPr>
          <p:spPr bwMode="auto">
            <a:xfrm>
              <a:off x="2545" y="1065"/>
              <a:ext cx="25" cy="25"/>
            </a:xfrm>
            <a:custGeom>
              <a:avLst/>
              <a:gdLst>
                <a:gd name="T0" fmla="*/ 77 w 151"/>
                <a:gd name="T1" fmla="*/ 0 h 150"/>
                <a:gd name="T2" fmla="*/ 96 w 151"/>
                <a:gd name="T3" fmla="*/ 3 h 150"/>
                <a:gd name="T4" fmla="*/ 114 w 151"/>
                <a:gd name="T5" fmla="*/ 10 h 150"/>
                <a:gd name="T6" fmla="*/ 128 w 151"/>
                <a:gd name="T7" fmla="*/ 21 h 150"/>
                <a:gd name="T8" fmla="*/ 141 w 151"/>
                <a:gd name="T9" fmla="*/ 37 h 150"/>
                <a:gd name="T10" fmla="*/ 149 w 151"/>
                <a:gd name="T11" fmla="*/ 55 h 150"/>
                <a:gd name="T12" fmla="*/ 151 w 151"/>
                <a:gd name="T13" fmla="*/ 74 h 150"/>
                <a:gd name="T14" fmla="*/ 149 w 151"/>
                <a:gd name="T15" fmla="*/ 93 h 150"/>
                <a:gd name="T16" fmla="*/ 142 w 151"/>
                <a:gd name="T17" fmla="*/ 111 h 150"/>
                <a:gd name="T18" fmla="*/ 131 w 151"/>
                <a:gd name="T19" fmla="*/ 126 h 150"/>
                <a:gd name="T20" fmla="*/ 115 w 151"/>
                <a:gd name="T21" fmla="*/ 138 h 150"/>
                <a:gd name="T22" fmla="*/ 115 w 151"/>
                <a:gd name="T23" fmla="*/ 138 h 150"/>
                <a:gd name="T24" fmla="*/ 114 w 151"/>
                <a:gd name="T25" fmla="*/ 139 h 150"/>
                <a:gd name="T26" fmla="*/ 114 w 151"/>
                <a:gd name="T27" fmla="*/ 139 h 150"/>
                <a:gd name="T28" fmla="*/ 114 w 151"/>
                <a:gd name="T29" fmla="*/ 139 h 150"/>
                <a:gd name="T30" fmla="*/ 113 w 151"/>
                <a:gd name="T31" fmla="*/ 140 h 150"/>
                <a:gd name="T32" fmla="*/ 113 w 151"/>
                <a:gd name="T33" fmla="*/ 140 h 150"/>
                <a:gd name="T34" fmla="*/ 95 w 151"/>
                <a:gd name="T35" fmla="*/ 147 h 150"/>
                <a:gd name="T36" fmla="*/ 75 w 151"/>
                <a:gd name="T37" fmla="*/ 150 h 150"/>
                <a:gd name="T38" fmla="*/ 56 w 151"/>
                <a:gd name="T39" fmla="*/ 148 h 150"/>
                <a:gd name="T40" fmla="*/ 39 w 151"/>
                <a:gd name="T41" fmla="*/ 140 h 150"/>
                <a:gd name="T42" fmla="*/ 24 w 151"/>
                <a:gd name="T43" fmla="*/ 129 h 150"/>
                <a:gd name="T44" fmla="*/ 11 w 151"/>
                <a:gd name="T45" fmla="*/ 113 h 150"/>
                <a:gd name="T46" fmla="*/ 2 w 151"/>
                <a:gd name="T47" fmla="*/ 95 h 150"/>
                <a:gd name="T48" fmla="*/ 0 w 151"/>
                <a:gd name="T49" fmla="*/ 76 h 150"/>
                <a:gd name="T50" fmla="*/ 2 w 151"/>
                <a:gd name="T51" fmla="*/ 57 h 150"/>
                <a:gd name="T52" fmla="*/ 10 w 151"/>
                <a:gd name="T53" fmla="*/ 39 h 150"/>
                <a:gd name="T54" fmla="*/ 21 w 151"/>
                <a:gd name="T55" fmla="*/ 25 h 150"/>
                <a:gd name="T56" fmla="*/ 37 w 151"/>
                <a:gd name="T57" fmla="*/ 12 h 150"/>
                <a:gd name="T58" fmla="*/ 37 w 151"/>
                <a:gd name="T59" fmla="*/ 12 h 150"/>
                <a:gd name="T60" fmla="*/ 37 w 151"/>
                <a:gd name="T61" fmla="*/ 11 h 150"/>
                <a:gd name="T62" fmla="*/ 38 w 151"/>
                <a:gd name="T63" fmla="*/ 11 h 150"/>
                <a:gd name="T64" fmla="*/ 38 w 151"/>
                <a:gd name="T65" fmla="*/ 11 h 150"/>
                <a:gd name="T66" fmla="*/ 38 w 151"/>
                <a:gd name="T67" fmla="*/ 11 h 150"/>
                <a:gd name="T68" fmla="*/ 39 w 151"/>
                <a:gd name="T69" fmla="*/ 10 h 150"/>
                <a:gd name="T70" fmla="*/ 57 w 151"/>
                <a:gd name="T71" fmla="*/ 3 h 150"/>
                <a:gd name="T72" fmla="*/ 77 w 151"/>
                <a:gd name="T7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1" h="150">
                  <a:moveTo>
                    <a:pt x="77" y="0"/>
                  </a:moveTo>
                  <a:lnTo>
                    <a:pt x="96" y="3"/>
                  </a:lnTo>
                  <a:lnTo>
                    <a:pt x="114" y="10"/>
                  </a:lnTo>
                  <a:lnTo>
                    <a:pt x="128" y="21"/>
                  </a:lnTo>
                  <a:lnTo>
                    <a:pt x="141" y="37"/>
                  </a:lnTo>
                  <a:lnTo>
                    <a:pt x="149" y="55"/>
                  </a:lnTo>
                  <a:lnTo>
                    <a:pt x="151" y="74"/>
                  </a:lnTo>
                  <a:lnTo>
                    <a:pt x="149" y="93"/>
                  </a:lnTo>
                  <a:lnTo>
                    <a:pt x="142" y="111"/>
                  </a:lnTo>
                  <a:lnTo>
                    <a:pt x="131" y="126"/>
                  </a:lnTo>
                  <a:lnTo>
                    <a:pt x="115" y="138"/>
                  </a:lnTo>
                  <a:lnTo>
                    <a:pt x="115" y="138"/>
                  </a:lnTo>
                  <a:lnTo>
                    <a:pt x="114" y="139"/>
                  </a:lnTo>
                  <a:lnTo>
                    <a:pt x="114" y="139"/>
                  </a:lnTo>
                  <a:lnTo>
                    <a:pt x="114" y="139"/>
                  </a:lnTo>
                  <a:lnTo>
                    <a:pt x="113" y="140"/>
                  </a:lnTo>
                  <a:lnTo>
                    <a:pt x="113" y="140"/>
                  </a:lnTo>
                  <a:lnTo>
                    <a:pt x="95" y="147"/>
                  </a:lnTo>
                  <a:lnTo>
                    <a:pt x="75" y="150"/>
                  </a:lnTo>
                  <a:lnTo>
                    <a:pt x="56" y="148"/>
                  </a:lnTo>
                  <a:lnTo>
                    <a:pt x="39" y="140"/>
                  </a:lnTo>
                  <a:lnTo>
                    <a:pt x="24" y="129"/>
                  </a:lnTo>
                  <a:lnTo>
                    <a:pt x="11" y="113"/>
                  </a:lnTo>
                  <a:lnTo>
                    <a:pt x="2" y="95"/>
                  </a:lnTo>
                  <a:lnTo>
                    <a:pt x="0" y="76"/>
                  </a:lnTo>
                  <a:lnTo>
                    <a:pt x="2" y="57"/>
                  </a:lnTo>
                  <a:lnTo>
                    <a:pt x="10" y="39"/>
                  </a:lnTo>
                  <a:lnTo>
                    <a:pt x="21" y="25"/>
                  </a:lnTo>
                  <a:lnTo>
                    <a:pt x="37" y="12"/>
                  </a:lnTo>
                  <a:lnTo>
                    <a:pt x="37" y="12"/>
                  </a:lnTo>
                  <a:lnTo>
                    <a:pt x="37" y="11"/>
                  </a:lnTo>
                  <a:lnTo>
                    <a:pt x="38" y="11"/>
                  </a:lnTo>
                  <a:lnTo>
                    <a:pt x="38" y="11"/>
                  </a:lnTo>
                  <a:lnTo>
                    <a:pt x="38" y="11"/>
                  </a:lnTo>
                  <a:lnTo>
                    <a:pt x="39" y="10"/>
                  </a:lnTo>
                  <a:lnTo>
                    <a:pt x="57" y="3"/>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3" name="Freeform 227"/>
            <p:cNvSpPr>
              <a:spLocks/>
            </p:cNvSpPr>
            <p:nvPr/>
          </p:nvSpPr>
          <p:spPr bwMode="auto">
            <a:xfrm>
              <a:off x="2547" y="1238"/>
              <a:ext cx="25" cy="24"/>
            </a:xfrm>
            <a:custGeom>
              <a:avLst/>
              <a:gdLst>
                <a:gd name="T0" fmla="*/ 73 w 150"/>
                <a:gd name="T1" fmla="*/ 0 h 149"/>
                <a:gd name="T2" fmla="*/ 94 w 150"/>
                <a:gd name="T3" fmla="*/ 3 h 149"/>
                <a:gd name="T4" fmla="*/ 112 w 150"/>
                <a:gd name="T5" fmla="*/ 9 h 149"/>
                <a:gd name="T6" fmla="*/ 127 w 150"/>
                <a:gd name="T7" fmla="*/ 22 h 149"/>
                <a:gd name="T8" fmla="*/ 140 w 150"/>
                <a:gd name="T9" fmla="*/ 38 h 149"/>
                <a:gd name="T10" fmla="*/ 147 w 150"/>
                <a:gd name="T11" fmla="*/ 54 h 149"/>
                <a:gd name="T12" fmla="*/ 150 w 150"/>
                <a:gd name="T13" fmla="*/ 73 h 149"/>
                <a:gd name="T14" fmla="*/ 148 w 150"/>
                <a:gd name="T15" fmla="*/ 93 h 149"/>
                <a:gd name="T16" fmla="*/ 140 w 150"/>
                <a:gd name="T17" fmla="*/ 112 h 149"/>
                <a:gd name="T18" fmla="*/ 129 w 150"/>
                <a:gd name="T19" fmla="*/ 127 h 149"/>
                <a:gd name="T20" fmla="*/ 113 w 150"/>
                <a:gd name="T21" fmla="*/ 139 h 149"/>
                <a:gd name="T22" fmla="*/ 95 w 150"/>
                <a:gd name="T23" fmla="*/ 147 h 149"/>
                <a:gd name="T24" fmla="*/ 77 w 150"/>
                <a:gd name="T25" fmla="*/ 149 h 149"/>
                <a:gd name="T26" fmla="*/ 58 w 150"/>
                <a:gd name="T27" fmla="*/ 148 h 149"/>
                <a:gd name="T28" fmla="*/ 38 w 150"/>
                <a:gd name="T29" fmla="*/ 140 h 149"/>
                <a:gd name="T30" fmla="*/ 23 w 150"/>
                <a:gd name="T31" fmla="*/ 127 h 149"/>
                <a:gd name="T32" fmla="*/ 11 w 150"/>
                <a:gd name="T33" fmla="*/ 113 h 149"/>
                <a:gd name="T34" fmla="*/ 4 w 150"/>
                <a:gd name="T35" fmla="*/ 95 h 149"/>
                <a:gd name="T36" fmla="*/ 0 w 150"/>
                <a:gd name="T37" fmla="*/ 76 h 149"/>
                <a:gd name="T38" fmla="*/ 2 w 150"/>
                <a:gd name="T39" fmla="*/ 57 h 149"/>
                <a:gd name="T40" fmla="*/ 10 w 150"/>
                <a:gd name="T41" fmla="*/ 38 h 149"/>
                <a:gd name="T42" fmla="*/ 23 w 150"/>
                <a:gd name="T43" fmla="*/ 22 h 149"/>
                <a:gd name="T44" fmla="*/ 37 w 150"/>
                <a:gd name="T45" fmla="*/ 11 h 149"/>
                <a:gd name="T46" fmla="*/ 55 w 150"/>
                <a:gd name="T47" fmla="*/ 3 h 149"/>
                <a:gd name="T48" fmla="*/ 73 w 150"/>
                <a:gd name="T49"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0" h="149">
                  <a:moveTo>
                    <a:pt x="73" y="0"/>
                  </a:moveTo>
                  <a:lnTo>
                    <a:pt x="94" y="3"/>
                  </a:lnTo>
                  <a:lnTo>
                    <a:pt x="112" y="9"/>
                  </a:lnTo>
                  <a:lnTo>
                    <a:pt x="127" y="22"/>
                  </a:lnTo>
                  <a:lnTo>
                    <a:pt x="140" y="38"/>
                  </a:lnTo>
                  <a:lnTo>
                    <a:pt x="147" y="54"/>
                  </a:lnTo>
                  <a:lnTo>
                    <a:pt x="150" y="73"/>
                  </a:lnTo>
                  <a:lnTo>
                    <a:pt x="148" y="93"/>
                  </a:lnTo>
                  <a:lnTo>
                    <a:pt x="140" y="112"/>
                  </a:lnTo>
                  <a:lnTo>
                    <a:pt x="129" y="127"/>
                  </a:lnTo>
                  <a:lnTo>
                    <a:pt x="113" y="139"/>
                  </a:lnTo>
                  <a:lnTo>
                    <a:pt x="95" y="147"/>
                  </a:lnTo>
                  <a:lnTo>
                    <a:pt x="77" y="149"/>
                  </a:lnTo>
                  <a:lnTo>
                    <a:pt x="58" y="148"/>
                  </a:lnTo>
                  <a:lnTo>
                    <a:pt x="38" y="140"/>
                  </a:lnTo>
                  <a:lnTo>
                    <a:pt x="23" y="127"/>
                  </a:lnTo>
                  <a:lnTo>
                    <a:pt x="11" y="113"/>
                  </a:lnTo>
                  <a:lnTo>
                    <a:pt x="4" y="95"/>
                  </a:lnTo>
                  <a:lnTo>
                    <a:pt x="0" y="76"/>
                  </a:lnTo>
                  <a:lnTo>
                    <a:pt x="2" y="57"/>
                  </a:lnTo>
                  <a:lnTo>
                    <a:pt x="10" y="38"/>
                  </a:lnTo>
                  <a:lnTo>
                    <a:pt x="23" y="22"/>
                  </a:lnTo>
                  <a:lnTo>
                    <a:pt x="37" y="11"/>
                  </a:lnTo>
                  <a:lnTo>
                    <a:pt x="55"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41" name="Freeform 530"/>
          <p:cNvSpPr>
            <a:spLocks noEditPoints="1"/>
          </p:cNvSpPr>
          <p:nvPr/>
        </p:nvSpPr>
        <p:spPr bwMode="auto">
          <a:xfrm>
            <a:off x="7448966" y="407856"/>
            <a:ext cx="252993" cy="247627"/>
          </a:xfrm>
          <a:custGeom>
            <a:avLst/>
            <a:gdLst>
              <a:gd name="T0" fmla="*/ 2813 w 3296"/>
              <a:gd name="T1" fmla="*/ 2329 h 3230"/>
              <a:gd name="T2" fmla="*/ 1525 w 3296"/>
              <a:gd name="T3" fmla="*/ 2910 h 3230"/>
              <a:gd name="T4" fmla="*/ 1771 w 3296"/>
              <a:gd name="T5" fmla="*/ 2073 h 3230"/>
              <a:gd name="T6" fmla="*/ 483 w 3296"/>
              <a:gd name="T7" fmla="*/ 1525 h 3230"/>
              <a:gd name="T8" fmla="*/ 483 w 3296"/>
              <a:gd name="T9" fmla="*/ 1525 h 3230"/>
              <a:gd name="T10" fmla="*/ 2070 w 3296"/>
              <a:gd name="T11" fmla="*/ 270 h 3230"/>
              <a:gd name="T12" fmla="*/ 1940 w 3296"/>
              <a:gd name="T13" fmla="*/ 382 h 3230"/>
              <a:gd name="T14" fmla="*/ 1874 w 3296"/>
              <a:gd name="T15" fmla="*/ 523 h 3230"/>
              <a:gd name="T16" fmla="*/ 2037 w 3296"/>
              <a:gd name="T17" fmla="*/ 559 h 3230"/>
              <a:gd name="T18" fmla="*/ 2194 w 3296"/>
              <a:gd name="T19" fmla="*/ 521 h 3230"/>
              <a:gd name="T20" fmla="*/ 2260 w 3296"/>
              <a:gd name="T21" fmla="*/ 452 h 3230"/>
              <a:gd name="T22" fmla="*/ 2266 w 3296"/>
              <a:gd name="T23" fmla="*/ 357 h 3230"/>
              <a:gd name="T24" fmla="*/ 2209 w 3296"/>
              <a:gd name="T25" fmla="*/ 280 h 3230"/>
              <a:gd name="T26" fmla="*/ 1164 w 3296"/>
              <a:gd name="T27" fmla="*/ 255 h 3230"/>
              <a:gd name="T28" fmla="*/ 1069 w 3296"/>
              <a:gd name="T29" fmla="*/ 292 h 3230"/>
              <a:gd name="T30" fmla="*/ 1024 w 3296"/>
              <a:gd name="T31" fmla="*/ 382 h 3230"/>
              <a:gd name="T32" fmla="*/ 1048 w 3296"/>
              <a:gd name="T33" fmla="*/ 472 h 3230"/>
              <a:gd name="T34" fmla="*/ 1135 w 3296"/>
              <a:gd name="T35" fmla="*/ 534 h 3230"/>
              <a:gd name="T36" fmla="*/ 1306 w 3296"/>
              <a:gd name="T37" fmla="*/ 560 h 3230"/>
              <a:gd name="T38" fmla="*/ 1436 w 3296"/>
              <a:gd name="T39" fmla="*/ 496 h 3230"/>
              <a:gd name="T40" fmla="*/ 1326 w 3296"/>
              <a:gd name="T41" fmla="*/ 347 h 3230"/>
              <a:gd name="T42" fmla="*/ 1206 w 3296"/>
              <a:gd name="T43" fmla="*/ 263 h 3230"/>
              <a:gd name="T44" fmla="*/ 1164 w 3296"/>
              <a:gd name="T45" fmla="*/ 0 h 3230"/>
              <a:gd name="T46" fmla="*/ 1338 w 3296"/>
              <a:gd name="T47" fmla="*/ 41 h 3230"/>
              <a:gd name="T48" fmla="*/ 1499 w 3296"/>
              <a:gd name="T49" fmla="*/ 159 h 3230"/>
              <a:gd name="T50" fmla="*/ 1623 w 3296"/>
              <a:gd name="T51" fmla="*/ 311 h 3230"/>
              <a:gd name="T52" fmla="*/ 1731 w 3296"/>
              <a:gd name="T53" fmla="*/ 233 h 3230"/>
              <a:gd name="T54" fmla="*/ 1872 w 3296"/>
              <a:gd name="T55" fmla="*/ 93 h 3230"/>
              <a:gd name="T56" fmla="*/ 2042 w 3296"/>
              <a:gd name="T57" fmla="*/ 10 h 3230"/>
              <a:gd name="T58" fmla="*/ 2177 w 3296"/>
              <a:gd name="T59" fmla="*/ 2 h 3230"/>
              <a:gd name="T60" fmla="*/ 2342 w 3296"/>
              <a:gd name="T61" fmla="*/ 59 h 3230"/>
              <a:gd name="T62" fmla="*/ 2465 w 3296"/>
              <a:gd name="T63" fmla="*/ 181 h 3230"/>
              <a:gd name="T64" fmla="*/ 2525 w 3296"/>
              <a:gd name="T65" fmla="*/ 352 h 3230"/>
              <a:gd name="T66" fmla="*/ 2505 w 3296"/>
              <a:gd name="T67" fmla="*/ 526 h 3230"/>
              <a:gd name="T68" fmla="*/ 3194 w 3296"/>
              <a:gd name="T69" fmla="*/ 608 h 3230"/>
              <a:gd name="T70" fmla="*/ 3274 w 3296"/>
              <a:gd name="T71" fmla="*/ 662 h 3230"/>
              <a:gd name="T72" fmla="*/ 3296 w 3296"/>
              <a:gd name="T73" fmla="*/ 1397 h 3230"/>
              <a:gd name="T74" fmla="*/ 3258 w 3296"/>
              <a:gd name="T75" fmla="*/ 1487 h 3230"/>
              <a:gd name="T76" fmla="*/ 3169 w 3296"/>
              <a:gd name="T77" fmla="*/ 1525 h 3230"/>
              <a:gd name="T78" fmla="*/ 3123 w 3296"/>
              <a:gd name="T79" fmla="*/ 3054 h 3230"/>
              <a:gd name="T80" fmla="*/ 3048 w 3296"/>
              <a:gd name="T81" fmla="*/ 3169 h 3230"/>
              <a:gd name="T82" fmla="*/ 2923 w 3296"/>
              <a:gd name="T83" fmla="*/ 3228 h 3230"/>
              <a:gd name="T84" fmla="*/ 338 w 3296"/>
              <a:gd name="T85" fmla="*/ 3219 h 3230"/>
              <a:gd name="T86" fmla="*/ 223 w 3296"/>
              <a:gd name="T87" fmla="*/ 3145 h 3230"/>
              <a:gd name="T88" fmla="*/ 166 w 3296"/>
              <a:gd name="T89" fmla="*/ 3020 h 3230"/>
              <a:gd name="T90" fmla="*/ 103 w 3296"/>
              <a:gd name="T91" fmla="*/ 1522 h 3230"/>
              <a:gd name="T92" fmla="*/ 22 w 3296"/>
              <a:gd name="T93" fmla="*/ 1468 h 3230"/>
              <a:gd name="T94" fmla="*/ 0 w 3296"/>
              <a:gd name="T95" fmla="*/ 733 h 3230"/>
              <a:gd name="T96" fmla="*/ 38 w 3296"/>
              <a:gd name="T97" fmla="*/ 642 h 3230"/>
              <a:gd name="T98" fmla="*/ 128 w 3296"/>
              <a:gd name="T99" fmla="*/ 606 h 3230"/>
              <a:gd name="T100" fmla="*/ 779 w 3296"/>
              <a:gd name="T101" fmla="*/ 484 h 3230"/>
              <a:gd name="T102" fmla="*/ 778 w 3296"/>
              <a:gd name="T103" fmla="*/ 307 h 3230"/>
              <a:gd name="T104" fmla="*/ 856 w 3296"/>
              <a:gd name="T105" fmla="*/ 145 h 3230"/>
              <a:gd name="T106" fmla="*/ 993 w 3296"/>
              <a:gd name="T107" fmla="*/ 39 h 3230"/>
              <a:gd name="T108" fmla="*/ 1164 w 3296"/>
              <a:gd name="T109" fmla="*/ 0 h 3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96" h="3230">
                <a:moveTo>
                  <a:pt x="1771" y="2329"/>
                </a:moveTo>
                <a:lnTo>
                  <a:pt x="1771" y="2910"/>
                </a:lnTo>
                <a:lnTo>
                  <a:pt x="2813" y="2910"/>
                </a:lnTo>
                <a:lnTo>
                  <a:pt x="2813" y="2329"/>
                </a:lnTo>
                <a:lnTo>
                  <a:pt x="1771" y="2329"/>
                </a:lnTo>
                <a:close/>
                <a:moveTo>
                  <a:pt x="483" y="2329"/>
                </a:moveTo>
                <a:lnTo>
                  <a:pt x="483" y="2910"/>
                </a:lnTo>
                <a:lnTo>
                  <a:pt x="1525" y="2910"/>
                </a:lnTo>
                <a:lnTo>
                  <a:pt x="1525" y="2329"/>
                </a:lnTo>
                <a:lnTo>
                  <a:pt x="483" y="2329"/>
                </a:lnTo>
                <a:close/>
                <a:moveTo>
                  <a:pt x="1771" y="1525"/>
                </a:moveTo>
                <a:lnTo>
                  <a:pt x="1771" y="2073"/>
                </a:lnTo>
                <a:lnTo>
                  <a:pt x="2813" y="2073"/>
                </a:lnTo>
                <a:lnTo>
                  <a:pt x="2813" y="1525"/>
                </a:lnTo>
                <a:lnTo>
                  <a:pt x="1771" y="1525"/>
                </a:lnTo>
                <a:close/>
                <a:moveTo>
                  <a:pt x="483" y="1525"/>
                </a:moveTo>
                <a:lnTo>
                  <a:pt x="483" y="2073"/>
                </a:lnTo>
                <a:lnTo>
                  <a:pt x="1525" y="2073"/>
                </a:lnTo>
                <a:lnTo>
                  <a:pt x="1525" y="1525"/>
                </a:lnTo>
                <a:lnTo>
                  <a:pt x="483" y="1525"/>
                </a:lnTo>
                <a:close/>
                <a:moveTo>
                  <a:pt x="2142" y="256"/>
                </a:moveTo>
                <a:lnTo>
                  <a:pt x="2118" y="256"/>
                </a:lnTo>
                <a:lnTo>
                  <a:pt x="2093" y="262"/>
                </a:lnTo>
                <a:lnTo>
                  <a:pt x="2070" y="270"/>
                </a:lnTo>
                <a:lnTo>
                  <a:pt x="2035" y="290"/>
                </a:lnTo>
                <a:lnTo>
                  <a:pt x="2003" y="317"/>
                </a:lnTo>
                <a:lnTo>
                  <a:pt x="1970" y="347"/>
                </a:lnTo>
                <a:lnTo>
                  <a:pt x="1940" y="382"/>
                </a:lnTo>
                <a:lnTo>
                  <a:pt x="1911" y="418"/>
                </a:lnTo>
                <a:lnTo>
                  <a:pt x="1885" y="456"/>
                </a:lnTo>
                <a:lnTo>
                  <a:pt x="1860" y="496"/>
                </a:lnTo>
                <a:lnTo>
                  <a:pt x="1874" y="523"/>
                </a:lnTo>
                <a:lnTo>
                  <a:pt x="1885" y="553"/>
                </a:lnTo>
                <a:lnTo>
                  <a:pt x="1937" y="558"/>
                </a:lnTo>
                <a:lnTo>
                  <a:pt x="1990" y="560"/>
                </a:lnTo>
                <a:lnTo>
                  <a:pt x="2037" y="559"/>
                </a:lnTo>
                <a:lnTo>
                  <a:pt x="2082" y="554"/>
                </a:lnTo>
                <a:lnTo>
                  <a:pt x="2123" y="546"/>
                </a:lnTo>
                <a:lnTo>
                  <a:pt x="2161" y="534"/>
                </a:lnTo>
                <a:lnTo>
                  <a:pt x="2194" y="521"/>
                </a:lnTo>
                <a:lnTo>
                  <a:pt x="2216" y="508"/>
                </a:lnTo>
                <a:lnTo>
                  <a:pt x="2234" y="492"/>
                </a:lnTo>
                <a:lnTo>
                  <a:pt x="2249" y="472"/>
                </a:lnTo>
                <a:lnTo>
                  <a:pt x="2260" y="452"/>
                </a:lnTo>
                <a:lnTo>
                  <a:pt x="2267" y="429"/>
                </a:lnTo>
                <a:lnTo>
                  <a:pt x="2272" y="405"/>
                </a:lnTo>
                <a:lnTo>
                  <a:pt x="2272" y="382"/>
                </a:lnTo>
                <a:lnTo>
                  <a:pt x="2266" y="357"/>
                </a:lnTo>
                <a:lnTo>
                  <a:pt x="2257" y="334"/>
                </a:lnTo>
                <a:lnTo>
                  <a:pt x="2245" y="312"/>
                </a:lnTo>
                <a:lnTo>
                  <a:pt x="2229" y="295"/>
                </a:lnTo>
                <a:lnTo>
                  <a:pt x="2209" y="280"/>
                </a:lnTo>
                <a:lnTo>
                  <a:pt x="2188" y="269"/>
                </a:lnTo>
                <a:lnTo>
                  <a:pt x="2166" y="261"/>
                </a:lnTo>
                <a:lnTo>
                  <a:pt x="2142" y="256"/>
                </a:lnTo>
                <a:close/>
                <a:moveTo>
                  <a:pt x="1164" y="255"/>
                </a:moveTo>
                <a:lnTo>
                  <a:pt x="1137" y="259"/>
                </a:lnTo>
                <a:lnTo>
                  <a:pt x="1113" y="266"/>
                </a:lnTo>
                <a:lnTo>
                  <a:pt x="1090" y="277"/>
                </a:lnTo>
                <a:lnTo>
                  <a:pt x="1069" y="292"/>
                </a:lnTo>
                <a:lnTo>
                  <a:pt x="1052" y="311"/>
                </a:lnTo>
                <a:lnTo>
                  <a:pt x="1039" y="334"/>
                </a:lnTo>
                <a:lnTo>
                  <a:pt x="1029" y="357"/>
                </a:lnTo>
                <a:lnTo>
                  <a:pt x="1024" y="382"/>
                </a:lnTo>
                <a:lnTo>
                  <a:pt x="1024" y="405"/>
                </a:lnTo>
                <a:lnTo>
                  <a:pt x="1028" y="429"/>
                </a:lnTo>
                <a:lnTo>
                  <a:pt x="1035" y="452"/>
                </a:lnTo>
                <a:lnTo>
                  <a:pt x="1048" y="472"/>
                </a:lnTo>
                <a:lnTo>
                  <a:pt x="1062" y="492"/>
                </a:lnTo>
                <a:lnTo>
                  <a:pt x="1080" y="508"/>
                </a:lnTo>
                <a:lnTo>
                  <a:pt x="1102" y="521"/>
                </a:lnTo>
                <a:lnTo>
                  <a:pt x="1135" y="534"/>
                </a:lnTo>
                <a:lnTo>
                  <a:pt x="1173" y="546"/>
                </a:lnTo>
                <a:lnTo>
                  <a:pt x="1214" y="554"/>
                </a:lnTo>
                <a:lnTo>
                  <a:pt x="1258" y="559"/>
                </a:lnTo>
                <a:lnTo>
                  <a:pt x="1306" y="560"/>
                </a:lnTo>
                <a:lnTo>
                  <a:pt x="1360" y="558"/>
                </a:lnTo>
                <a:lnTo>
                  <a:pt x="1411" y="553"/>
                </a:lnTo>
                <a:lnTo>
                  <a:pt x="1421" y="523"/>
                </a:lnTo>
                <a:lnTo>
                  <a:pt x="1436" y="496"/>
                </a:lnTo>
                <a:lnTo>
                  <a:pt x="1411" y="456"/>
                </a:lnTo>
                <a:lnTo>
                  <a:pt x="1385" y="418"/>
                </a:lnTo>
                <a:lnTo>
                  <a:pt x="1356" y="382"/>
                </a:lnTo>
                <a:lnTo>
                  <a:pt x="1326" y="347"/>
                </a:lnTo>
                <a:lnTo>
                  <a:pt x="1293" y="317"/>
                </a:lnTo>
                <a:lnTo>
                  <a:pt x="1259" y="290"/>
                </a:lnTo>
                <a:lnTo>
                  <a:pt x="1225" y="270"/>
                </a:lnTo>
                <a:lnTo>
                  <a:pt x="1206" y="263"/>
                </a:lnTo>
                <a:lnTo>
                  <a:pt x="1185" y="257"/>
                </a:lnTo>
                <a:lnTo>
                  <a:pt x="1164" y="255"/>
                </a:lnTo>
                <a:close/>
                <a:moveTo>
                  <a:pt x="1164" y="0"/>
                </a:moveTo>
                <a:lnTo>
                  <a:pt x="1164" y="0"/>
                </a:lnTo>
                <a:lnTo>
                  <a:pt x="1209" y="2"/>
                </a:lnTo>
                <a:lnTo>
                  <a:pt x="1253" y="10"/>
                </a:lnTo>
                <a:lnTo>
                  <a:pt x="1296" y="22"/>
                </a:lnTo>
                <a:lnTo>
                  <a:pt x="1338" y="41"/>
                </a:lnTo>
                <a:lnTo>
                  <a:pt x="1382" y="64"/>
                </a:lnTo>
                <a:lnTo>
                  <a:pt x="1423" y="93"/>
                </a:lnTo>
                <a:lnTo>
                  <a:pt x="1462" y="124"/>
                </a:lnTo>
                <a:lnTo>
                  <a:pt x="1499" y="159"/>
                </a:lnTo>
                <a:lnTo>
                  <a:pt x="1533" y="194"/>
                </a:lnTo>
                <a:lnTo>
                  <a:pt x="1565" y="233"/>
                </a:lnTo>
                <a:lnTo>
                  <a:pt x="1595" y="272"/>
                </a:lnTo>
                <a:lnTo>
                  <a:pt x="1623" y="311"/>
                </a:lnTo>
                <a:lnTo>
                  <a:pt x="1647" y="350"/>
                </a:lnTo>
                <a:lnTo>
                  <a:pt x="1673" y="311"/>
                </a:lnTo>
                <a:lnTo>
                  <a:pt x="1700" y="272"/>
                </a:lnTo>
                <a:lnTo>
                  <a:pt x="1731" y="233"/>
                </a:lnTo>
                <a:lnTo>
                  <a:pt x="1762" y="194"/>
                </a:lnTo>
                <a:lnTo>
                  <a:pt x="1797" y="159"/>
                </a:lnTo>
                <a:lnTo>
                  <a:pt x="1834" y="124"/>
                </a:lnTo>
                <a:lnTo>
                  <a:pt x="1872" y="93"/>
                </a:lnTo>
                <a:lnTo>
                  <a:pt x="1914" y="64"/>
                </a:lnTo>
                <a:lnTo>
                  <a:pt x="1957" y="41"/>
                </a:lnTo>
                <a:lnTo>
                  <a:pt x="1999" y="22"/>
                </a:lnTo>
                <a:lnTo>
                  <a:pt x="2042" y="10"/>
                </a:lnTo>
                <a:lnTo>
                  <a:pt x="2086" y="2"/>
                </a:lnTo>
                <a:lnTo>
                  <a:pt x="2132" y="0"/>
                </a:lnTo>
                <a:lnTo>
                  <a:pt x="2132" y="0"/>
                </a:lnTo>
                <a:lnTo>
                  <a:pt x="2177" y="2"/>
                </a:lnTo>
                <a:lnTo>
                  <a:pt x="2221" y="10"/>
                </a:lnTo>
                <a:lnTo>
                  <a:pt x="2263" y="21"/>
                </a:lnTo>
                <a:lnTo>
                  <a:pt x="2303" y="39"/>
                </a:lnTo>
                <a:lnTo>
                  <a:pt x="2342" y="59"/>
                </a:lnTo>
                <a:lnTo>
                  <a:pt x="2376" y="84"/>
                </a:lnTo>
                <a:lnTo>
                  <a:pt x="2410" y="113"/>
                </a:lnTo>
                <a:lnTo>
                  <a:pt x="2439" y="145"/>
                </a:lnTo>
                <a:lnTo>
                  <a:pt x="2465" y="181"/>
                </a:lnTo>
                <a:lnTo>
                  <a:pt x="2487" y="221"/>
                </a:lnTo>
                <a:lnTo>
                  <a:pt x="2506" y="264"/>
                </a:lnTo>
                <a:lnTo>
                  <a:pt x="2518" y="307"/>
                </a:lnTo>
                <a:lnTo>
                  <a:pt x="2525" y="352"/>
                </a:lnTo>
                <a:lnTo>
                  <a:pt x="2527" y="396"/>
                </a:lnTo>
                <a:lnTo>
                  <a:pt x="2525" y="441"/>
                </a:lnTo>
                <a:lnTo>
                  <a:pt x="2517" y="484"/>
                </a:lnTo>
                <a:lnTo>
                  <a:pt x="2505" y="526"/>
                </a:lnTo>
                <a:lnTo>
                  <a:pt x="2488" y="567"/>
                </a:lnTo>
                <a:lnTo>
                  <a:pt x="2467" y="606"/>
                </a:lnTo>
                <a:lnTo>
                  <a:pt x="3169" y="606"/>
                </a:lnTo>
                <a:lnTo>
                  <a:pt x="3194" y="608"/>
                </a:lnTo>
                <a:lnTo>
                  <a:pt x="3217" y="615"/>
                </a:lnTo>
                <a:lnTo>
                  <a:pt x="3240" y="627"/>
                </a:lnTo>
                <a:lnTo>
                  <a:pt x="3258" y="642"/>
                </a:lnTo>
                <a:lnTo>
                  <a:pt x="3274" y="662"/>
                </a:lnTo>
                <a:lnTo>
                  <a:pt x="3286" y="683"/>
                </a:lnTo>
                <a:lnTo>
                  <a:pt x="3294" y="708"/>
                </a:lnTo>
                <a:lnTo>
                  <a:pt x="3296" y="733"/>
                </a:lnTo>
                <a:lnTo>
                  <a:pt x="3296" y="1397"/>
                </a:lnTo>
                <a:lnTo>
                  <a:pt x="3294" y="1423"/>
                </a:lnTo>
                <a:lnTo>
                  <a:pt x="3286" y="1447"/>
                </a:lnTo>
                <a:lnTo>
                  <a:pt x="3274" y="1468"/>
                </a:lnTo>
                <a:lnTo>
                  <a:pt x="3258" y="1487"/>
                </a:lnTo>
                <a:lnTo>
                  <a:pt x="3240" y="1503"/>
                </a:lnTo>
                <a:lnTo>
                  <a:pt x="3217" y="1515"/>
                </a:lnTo>
                <a:lnTo>
                  <a:pt x="3194" y="1522"/>
                </a:lnTo>
                <a:lnTo>
                  <a:pt x="3169" y="1525"/>
                </a:lnTo>
                <a:lnTo>
                  <a:pt x="3133" y="1525"/>
                </a:lnTo>
                <a:lnTo>
                  <a:pt x="3133" y="2983"/>
                </a:lnTo>
                <a:lnTo>
                  <a:pt x="3131" y="3020"/>
                </a:lnTo>
                <a:lnTo>
                  <a:pt x="3123" y="3054"/>
                </a:lnTo>
                <a:lnTo>
                  <a:pt x="3111" y="3087"/>
                </a:lnTo>
                <a:lnTo>
                  <a:pt x="3093" y="3118"/>
                </a:lnTo>
                <a:lnTo>
                  <a:pt x="3073" y="3145"/>
                </a:lnTo>
                <a:lnTo>
                  <a:pt x="3048" y="3169"/>
                </a:lnTo>
                <a:lnTo>
                  <a:pt x="3021" y="3190"/>
                </a:lnTo>
                <a:lnTo>
                  <a:pt x="2990" y="3207"/>
                </a:lnTo>
                <a:lnTo>
                  <a:pt x="2958" y="3219"/>
                </a:lnTo>
                <a:lnTo>
                  <a:pt x="2923" y="3228"/>
                </a:lnTo>
                <a:lnTo>
                  <a:pt x="2887" y="3230"/>
                </a:lnTo>
                <a:lnTo>
                  <a:pt x="409" y="3230"/>
                </a:lnTo>
                <a:lnTo>
                  <a:pt x="374" y="3228"/>
                </a:lnTo>
                <a:lnTo>
                  <a:pt x="338" y="3219"/>
                </a:lnTo>
                <a:lnTo>
                  <a:pt x="305" y="3207"/>
                </a:lnTo>
                <a:lnTo>
                  <a:pt x="275" y="3190"/>
                </a:lnTo>
                <a:lnTo>
                  <a:pt x="247" y="3169"/>
                </a:lnTo>
                <a:lnTo>
                  <a:pt x="223" y="3145"/>
                </a:lnTo>
                <a:lnTo>
                  <a:pt x="203" y="3118"/>
                </a:lnTo>
                <a:lnTo>
                  <a:pt x="185" y="3087"/>
                </a:lnTo>
                <a:lnTo>
                  <a:pt x="173" y="3054"/>
                </a:lnTo>
                <a:lnTo>
                  <a:pt x="166" y="3020"/>
                </a:lnTo>
                <a:lnTo>
                  <a:pt x="163" y="2983"/>
                </a:lnTo>
                <a:lnTo>
                  <a:pt x="163" y="1525"/>
                </a:lnTo>
                <a:lnTo>
                  <a:pt x="128" y="1525"/>
                </a:lnTo>
                <a:lnTo>
                  <a:pt x="103" y="1522"/>
                </a:lnTo>
                <a:lnTo>
                  <a:pt x="78" y="1515"/>
                </a:lnTo>
                <a:lnTo>
                  <a:pt x="57" y="1503"/>
                </a:lnTo>
                <a:lnTo>
                  <a:pt x="38" y="1487"/>
                </a:lnTo>
                <a:lnTo>
                  <a:pt x="22" y="1468"/>
                </a:lnTo>
                <a:lnTo>
                  <a:pt x="10" y="1447"/>
                </a:lnTo>
                <a:lnTo>
                  <a:pt x="3" y="1423"/>
                </a:lnTo>
                <a:lnTo>
                  <a:pt x="0" y="1397"/>
                </a:lnTo>
                <a:lnTo>
                  <a:pt x="0" y="733"/>
                </a:lnTo>
                <a:lnTo>
                  <a:pt x="3" y="708"/>
                </a:lnTo>
                <a:lnTo>
                  <a:pt x="10" y="683"/>
                </a:lnTo>
                <a:lnTo>
                  <a:pt x="22" y="662"/>
                </a:lnTo>
                <a:lnTo>
                  <a:pt x="38" y="642"/>
                </a:lnTo>
                <a:lnTo>
                  <a:pt x="57" y="627"/>
                </a:lnTo>
                <a:lnTo>
                  <a:pt x="78" y="615"/>
                </a:lnTo>
                <a:lnTo>
                  <a:pt x="103" y="608"/>
                </a:lnTo>
                <a:lnTo>
                  <a:pt x="128" y="606"/>
                </a:lnTo>
                <a:lnTo>
                  <a:pt x="829" y="606"/>
                </a:lnTo>
                <a:lnTo>
                  <a:pt x="807" y="567"/>
                </a:lnTo>
                <a:lnTo>
                  <a:pt x="791" y="526"/>
                </a:lnTo>
                <a:lnTo>
                  <a:pt x="779" y="484"/>
                </a:lnTo>
                <a:lnTo>
                  <a:pt x="771" y="441"/>
                </a:lnTo>
                <a:lnTo>
                  <a:pt x="768" y="396"/>
                </a:lnTo>
                <a:lnTo>
                  <a:pt x="771" y="352"/>
                </a:lnTo>
                <a:lnTo>
                  <a:pt x="778" y="307"/>
                </a:lnTo>
                <a:lnTo>
                  <a:pt x="790" y="264"/>
                </a:lnTo>
                <a:lnTo>
                  <a:pt x="808" y="221"/>
                </a:lnTo>
                <a:lnTo>
                  <a:pt x="831" y="181"/>
                </a:lnTo>
                <a:lnTo>
                  <a:pt x="856" y="145"/>
                </a:lnTo>
                <a:lnTo>
                  <a:pt x="886" y="113"/>
                </a:lnTo>
                <a:lnTo>
                  <a:pt x="918" y="84"/>
                </a:lnTo>
                <a:lnTo>
                  <a:pt x="954" y="59"/>
                </a:lnTo>
                <a:lnTo>
                  <a:pt x="993" y="39"/>
                </a:lnTo>
                <a:lnTo>
                  <a:pt x="1032" y="21"/>
                </a:lnTo>
                <a:lnTo>
                  <a:pt x="1075" y="10"/>
                </a:lnTo>
                <a:lnTo>
                  <a:pt x="1119" y="2"/>
                </a:lnTo>
                <a:lnTo>
                  <a:pt x="116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58" name="Group 713"/>
          <p:cNvGrpSpPr>
            <a:grpSpLocks noChangeAspect="1"/>
          </p:cNvGrpSpPr>
          <p:nvPr/>
        </p:nvGrpSpPr>
        <p:grpSpPr bwMode="auto">
          <a:xfrm>
            <a:off x="8638042" y="444657"/>
            <a:ext cx="219932" cy="174024"/>
            <a:chOff x="6912" y="3443"/>
            <a:chExt cx="206" cy="163"/>
          </a:xfrm>
          <a:solidFill>
            <a:schemeClr val="tx1">
              <a:lumMod val="65000"/>
              <a:lumOff val="35000"/>
            </a:schemeClr>
          </a:solidFill>
        </p:grpSpPr>
        <p:sp>
          <p:nvSpPr>
            <p:cNvPr id="459" name="Freeform 715"/>
            <p:cNvSpPr>
              <a:spLocks/>
            </p:cNvSpPr>
            <p:nvPr/>
          </p:nvSpPr>
          <p:spPr bwMode="auto">
            <a:xfrm>
              <a:off x="6938" y="3479"/>
              <a:ext cx="77" cy="91"/>
            </a:xfrm>
            <a:custGeom>
              <a:avLst/>
              <a:gdLst>
                <a:gd name="T0" fmla="*/ 699 w 1234"/>
                <a:gd name="T1" fmla="*/ 8 h 1540"/>
                <a:gd name="T2" fmla="*/ 795 w 1234"/>
                <a:gd name="T3" fmla="*/ 45 h 1540"/>
                <a:gd name="T4" fmla="*/ 863 w 1234"/>
                <a:gd name="T5" fmla="*/ 105 h 1540"/>
                <a:gd name="T6" fmla="*/ 908 w 1234"/>
                <a:gd name="T7" fmla="*/ 185 h 1540"/>
                <a:gd name="T8" fmla="*/ 934 w 1234"/>
                <a:gd name="T9" fmla="*/ 275 h 1540"/>
                <a:gd name="T10" fmla="*/ 946 w 1234"/>
                <a:gd name="T11" fmla="*/ 369 h 1540"/>
                <a:gd name="T12" fmla="*/ 966 w 1234"/>
                <a:gd name="T13" fmla="*/ 428 h 1540"/>
                <a:gd name="T14" fmla="*/ 999 w 1234"/>
                <a:gd name="T15" fmla="*/ 445 h 1540"/>
                <a:gd name="T16" fmla="*/ 1013 w 1234"/>
                <a:gd name="T17" fmla="*/ 492 h 1540"/>
                <a:gd name="T18" fmla="*/ 1018 w 1234"/>
                <a:gd name="T19" fmla="*/ 557 h 1540"/>
                <a:gd name="T20" fmla="*/ 1001 w 1234"/>
                <a:gd name="T21" fmla="*/ 633 h 1540"/>
                <a:gd name="T22" fmla="*/ 965 w 1234"/>
                <a:gd name="T23" fmla="*/ 701 h 1540"/>
                <a:gd name="T24" fmla="*/ 919 w 1234"/>
                <a:gd name="T25" fmla="*/ 730 h 1540"/>
                <a:gd name="T26" fmla="*/ 881 w 1234"/>
                <a:gd name="T27" fmla="*/ 763 h 1540"/>
                <a:gd name="T28" fmla="*/ 813 w 1234"/>
                <a:gd name="T29" fmla="*/ 872 h 1540"/>
                <a:gd name="T30" fmla="*/ 770 w 1234"/>
                <a:gd name="T31" fmla="*/ 929 h 1540"/>
                <a:gd name="T32" fmla="*/ 778 w 1234"/>
                <a:gd name="T33" fmla="*/ 985 h 1540"/>
                <a:gd name="T34" fmla="*/ 823 w 1234"/>
                <a:gd name="T35" fmla="*/ 1021 h 1540"/>
                <a:gd name="T36" fmla="*/ 966 w 1234"/>
                <a:gd name="T37" fmla="*/ 1026 h 1540"/>
                <a:gd name="T38" fmla="*/ 1081 w 1234"/>
                <a:gd name="T39" fmla="*/ 1067 h 1540"/>
                <a:gd name="T40" fmla="*/ 1170 w 1234"/>
                <a:gd name="T41" fmla="*/ 1149 h 1540"/>
                <a:gd name="T42" fmla="*/ 1224 w 1234"/>
                <a:gd name="T43" fmla="*/ 1261 h 1540"/>
                <a:gd name="T44" fmla="*/ 1234 w 1234"/>
                <a:gd name="T45" fmla="*/ 1437 h 1540"/>
                <a:gd name="T46" fmla="*/ 1213 w 1234"/>
                <a:gd name="T47" fmla="*/ 1501 h 1540"/>
                <a:gd name="T48" fmla="*/ 1159 w 1234"/>
                <a:gd name="T49" fmla="*/ 1537 h 1540"/>
                <a:gd name="T50" fmla="*/ 76 w 1234"/>
                <a:gd name="T51" fmla="*/ 1537 h 1540"/>
                <a:gd name="T52" fmla="*/ 22 w 1234"/>
                <a:gd name="T53" fmla="*/ 1501 h 1540"/>
                <a:gd name="T54" fmla="*/ 0 w 1234"/>
                <a:gd name="T55" fmla="*/ 1437 h 1540"/>
                <a:gd name="T56" fmla="*/ 12 w 1234"/>
                <a:gd name="T57" fmla="*/ 1261 h 1540"/>
                <a:gd name="T58" fmla="*/ 66 w 1234"/>
                <a:gd name="T59" fmla="*/ 1150 h 1540"/>
                <a:gd name="T60" fmla="*/ 154 w 1234"/>
                <a:gd name="T61" fmla="*/ 1068 h 1540"/>
                <a:gd name="T62" fmla="*/ 269 w 1234"/>
                <a:gd name="T63" fmla="*/ 1027 h 1540"/>
                <a:gd name="T64" fmla="*/ 412 w 1234"/>
                <a:gd name="T65" fmla="*/ 1021 h 1540"/>
                <a:gd name="T66" fmla="*/ 458 w 1234"/>
                <a:gd name="T67" fmla="*/ 985 h 1540"/>
                <a:gd name="T68" fmla="*/ 466 w 1234"/>
                <a:gd name="T69" fmla="*/ 929 h 1540"/>
                <a:gd name="T70" fmla="*/ 424 w 1234"/>
                <a:gd name="T71" fmla="*/ 872 h 1540"/>
                <a:gd name="T72" fmla="*/ 356 w 1234"/>
                <a:gd name="T73" fmla="*/ 765 h 1540"/>
                <a:gd name="T74" fmla="*/ 327 w 1234"/>
                <a:gd name="T75" fmla="*/ 730 h 1540"/>
                <a:gd name="T76" fmla="*/ 291 w 1234"/>
                <a:gd name="T77" fmla="*/ 717 h 1540"/>
                <a:gd name="T78" fmla="*/ 249 w 1234"/>
                <a:gd name="T79" fmla="*/ 658 h 1540"/>
                <a:gd name="T80" fmla="*/ 225 w 1234"/>
                <a:gd name="T81" fmla="*/ 581 h 1540"/>
                <a:gd name="T82" fmla="*/ 224 w 1234"/>
                <a:gd name="T83" fmla="*/ 511 h 1540"/>
                <a:gd name="T84" fmla="*/ 235 w 1234"/>
                <a:gd name="T85" fmla="*/ 458 h 1540"/>
                <a:gd name="T86" fmla="*/ 261 w 1234"/>
                <a:gd name="T87" fmla="*/ 430 h 1540"/>
                <a:gd name="T88" fmla="*/ 286 w 1234"/>
                <a:gd name="T89" fmla="*/ 430 h 1540"/>
                <a:gd name="T90" fmla="*/ 292 w 1234"/>
                <a:gd name="T91" fmla="*/ 337 h 1540"/>
                <a:gd name="T92" fmla="*/ 307 w 1234"/>
                <a:gd name="T93" fmla="*/ 244 h 1540"/>
                <a:gd name="T94" fmla="*/ 336 w 1234"/>
                <a:gd name="T95" fmla="*/ 156 h 1540"/>
                <a:gd name="T96" fmla="*/ 387 w 1234"/>
                <a:gd name="T97" fmla="*/ 83 h 1540"/>
                <a:gd name="T98" fmla="*/ 465 w 1234"/>
                <a:gd name="T99" fmla="*/ 29 h 1540"/>
                <a:gd name="T100" fmla="*/ 574 w 1234"/>
                <a:gd name="T101" fmla="*/ 1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34" h="1540">
                  <a:moveTo>
                    <a:pt x="617" y="0"/>
                  </a:moveTo>
                  <a:lnTo>
                    <a:pt x="660" y="1"/>
                  </a:lnTo>
                  <a:lnTo>
                    <a:pt x="699" y="8"/>
                  </a:lnTo>
                  <a:lnTo>
                    <a:pt x="734" y="16"/>
                  </a:lnTo>
                  <a:lnTo>
                    <a:pt x="766" y="29"/>
                  </a:lnTo>
                  <a:lnTo>
                    <a:pt x="795" y="45"/>
                  </a:lnTo>
                  <a:lnTo>
                    <a:pt x="820" y="63"/>
                  </a:lnTo>
                  <a:lnTo>
                    <a:pt x="842" y="83"/>
                  </a:lnTo>
                  <a:lnTo>
                    <a:pt x="863" y="105"/>
                  </a:lnTo>
                  <a:lnTo>
                    <a:pt x="880" y="131"/>
                  </a:lnTo>
                  <a:lnTo>
                    <a:pt x="894" y="157"/>
                  </a:lnTo>
                  <a:lnTo>
                    <a:pt x="908" y="185"/>
                  </a:lnTo>
                  <a:lnTo>
                    <a:pt x="918" y="214"/>
                  </a:lnTo>
                  <a:lnTo>
                    <a:pt x="927" y="244"/>
                  </a:lnTo>
                  <a:lnTo>
                    <a:pt x="934" y="275"/>
                  </a:lnTo>
                  <a:lnTo>
                    <a:pt x="939" y="305"/>
                  </a:lnTo>
                  <a:lnTo>
                    <a:pt x="943" y="337"/>
                  </a:lnTo>
                  <a:lnTo>
                    <a:pt x="946" y="369"/>
                  </a:lnTo>
                  <a:lnTo>
                    <a:pt x="948" y="400"/>
                  </a:lnTo>
                  <a:lnTo>
                    <a:pt x="949" y="430"/>
                  </a:lnTo>
                  <a:lnTo>
                    <a:pt x="966" y="428"/>
                  </a:lnTo>
                  <a:lnTo>
                    <a:pt x="979" y="430"/>
                  </a:lnTo>
                  <a:lnTo>
                    <a:pt x="990" y="436"/>
                  </a:lnTo>
                  <a:lnTo>
                    <a:pt x="999" y="445"/>
                  </a:lnTo>
                  <a:lnTo>
                    <a:pt x="1005" y="458"/>
                  </a:lnTo>
                  <a:lnTo>
                    <a:pt x="1010" y="474"/>
                  </a:lnTo>
                  <a:lnTo>
                    <a:pt x="1013" y="492"/>
                  </a:lnTo>
                  <a:lnTo>
                    <a:pt x="1015" y="511"/>
                  </a:lnTo>
                  <a:lnTo>
                    <a:pt x="1016" y="533"/>
                  </a:lnTo>
                  <a:lnTo>
                    <a:pt x="1018" y="557"/>
                  </a:lnTo>
                  <a:lnTo>
                    <a:pt x="1015" y="581"/>
                  </a:lnTo>
                  <a:lnTo>
                    <a:pt x="1010" y="606"/>
                  </a:lnTo>
                  <a:lnTo>
                    <a:pt x="1001" y="633"/>
                  </a:lnTo>
                  <a:lnTo>
                    <a:pt x="991" y="658"/>
                  </a:lnTo>
                  <a:lnTo>
                    <a:pt x="979" y="682"/>
                  </a:lnTo>
                  <a:lnTo>
                    <a:pt x="965" y="701"/>
                  </a:lnTo>
                  <a:lnTo>
                    <a:pt x="949" y="717"/>
                  </a:lnTo>
                  <a:lnTo>
                    <a:pt x="934" y="727"/>
                  </a:lnTo>
                  <a:lnTo>
                    <a:pt x="919" y="730"/>
                  </a:lnTo>
                  <a:lnTo>
                    <a:pt x="909" y="728"/>
                  </a:lnTo>
                  <a:lnTo>
                    <a:pt x="900" y="723"/>
                  </a:lnTo>
                  <a:lnTo>
                    <a:pt x="881" y="763"/>
                  </a:lnTo>
                  <a:lnTo>
                    <a:pt x="861" y="802"/>
                  </a:lnTo>
                  <a:lnTo>
                    <a:pt x="837" y="838"/>
                  </a:lnTo>
                  <a:lnTo>
                    <a:pt x="813" y="872"/>
                  </a:lnTo>
                  <a:lnTo>
                    <a:pt x="785" y="902"/>
                  </a:lnTo>
                  <a:lnTo>
                    <a:pt x="776" y="915"/>
                  </a:lnTo>
                  <a:lnTo>
                    <a:pt x="770" y="929"/>
                  </a:lnTo>
                  <a:lnTo>
                    <a:pt x="768" y="945"/>
                  </a:lnTo>
                  <a:lnTo>
                    <a:pt x="771" y="966"/>
                  </a:lnTo>
                  <a:lnTo>
                    <a:pt x="778" y="985"/>
                  </a:lnTo>
                  <a:lnTo>
                    <a:pt x="790" y="1000"/>
                  </a:lnTo>
                  <a:lnTo>
                    <a:pt x="806" y="1012"/>
                  </a:lnTo>
                  <a:lnTo>
                    <a:pt x="823" y="1021"/>
                  </a:lnTo>
                  <a:lnTo>
                    <a:pt x="843" y="1023"/>
                  </a:lnTo>
                  <a:lnTo>
                    <a:pt x="924" y="1023"/>
                  </a:lnTo>
                  <a:lnTo>
                    <a:pt x="966" y="1026"/>
                  </a:lnTo>
                  <a:lnTo>
                    <a:pt x="1006" y="1034"/>
                  </a:lnTo>
                  <a:lnTo>
                    <a:pt x="1045" y="1049"/>
                  </a:lnTo>
                  <a:lnTo>
                    <a:pt x="1081" y="1067"/>
                  </a:lnTo>
                  <a:lnTo>
                    <a:pt x="1114" y="1091"/>
                  </a:lnTo>
                  <a:lnTo>
                    <a:pt x="1144" y="1118"/>
                  </a:lnTo>
                  <a:lnTo>
                    <a:pt x="1170" y="1149"/>
                  </a:lnTo>
                  <a:lnTo>
                    <a:pt x="1193" y="1184"/>
                  </a:lnTo>
                  <a:lnTo>
                    <a:pt x="1211" y="1221"/>
                  </a:lnTo>
                  <a:lnTo>
                    <a:pt x="1224" y="1261"/>
                  </a:lnTo>
                  <a:lnTo>
                    <a:pt x="1232" y="1303"/>
                  </a:lnTo>
                  <a:lnTo>
                    <a:pt x="1234" y="1347"/>
                  </a:lnTo>
                  <a:lnTo>
                    <a:pt x="1234" y="1437"/>
                  </a:lnTo>
                  <a:lnTo>
                    <a:pt x="1232" y="1460"/>
                  </a:lnTo>
                  <a:lnTo>
                    <a:pt x="1224" y="1483"/>
                  </a:lnTo>
                  <a:lnTo>
                    <a:pt x="1213" y="1501"/>
                  </a:lnTo>
                  <a:lnTo>
                    <a:pt x="1198" y="1516"/>
                  </a:lnTo>
                  <a:lnTo>
                    <a:pt x="1179" y="1529"/>
                  </a:lnTo>
                  <a:lnTo>
                    <a:pt x="1159" y="1537"/>
                  </a:lnTo>
                  <a:lnTo>
                    <a:pt x="1137" y="1540"/>
                  </a:lnTo>
                  <a:lnTo>
                    <a:pt x="98" y="1540"/>
                  </a:lnTo>
                  <a:lnTo>
                    <a:pt x="76" y="1537"/>
                  </a:lnTo>
                  <a:lnTo>
                    <a:pt x="55" y="1529"/>
                  </a:lnTo>
                  <a:lnTo>
                    <a:pt x="37" y="1516"/>
                  </a:lnTo>
                  <a:lnTo>
                    <a:pt x="22" y="1501"/>
                  </a:lnTo>
                  <a:lnTo>
                    <a:pt x="11" y="1483"/>
                  </a:lnTo>
                  <a:lnTo>
                    <a:pt x="3" y="1460"/>
                  </a:lnTo>
                  <a:lnTo>
                    <a:pt x="0" y="1437"/>
                  </a:lnTo>
                  <a:lnTo>
                    <a:pt x="0" y="1347"/>
                  </a:lnTo>
                  <a:lnTo>
                    <a:pt x="3" y="1303"/>
                  </a:lnTo>
                  <a:lnTo>
                    <a:pt x="12" y="1261"/>
                  </a:lnTo>
                  <a:lnTo>
                    <a:pt x="25" y="1222"/>
                  </a:lnTo>
                  <a:lnTo>
                    <a:pt x="43" y="1184"/>
                  </a:lnTo>
                  <a:lnTo>
                    <a:pt x="66" y="1150"/>
                  </a:lnTo>
                  <a:lnTo>
                    <a:pt x="92" y="1118"/>
                  </a:lnTo>
                  <a:lnTo>
                    <a:pt x="122" y="1092"/>
                  </a:lnTo>
                  <a:lnTo>
                    <a:pt x="154" y="1068"/>
                  </a:lnTo>
                  <a:lnTo>
                    <a:pt x="191" y="1049"/>
                  </a:lnTo>
                  <a:lnTo>
                    <a:pt x="228" y="1035"/>
                  </a:lnTo>
                  <a:lnTo>
                    <a:pt x="269" y="1027"/>
                  </a:lnTo>
                  <a:lnTo>
                    <a:pt x="312" y="1024"/>
                  </a:lnTo>
                  <a:lnTo>
                    <a:pt x="391" y="1024"/>
                  </a:lnTo>
                  <a:lnTo>
                    <a:pt x="412" y="1021"/>
                  </a:lnTo>
                  <a:lnTo>
                    <a:pt x="430" y="1013"/>
                  </a:lnTo>
                  <a:lnTo>
                    <a:pt x="445" y="1000"/>
                  </a:lnTo>
                  <a:lnTo>
                    <a:pt x="458" y="985"/>
                  </a:lnTo>
                  <a:lnTo>
                    <a:pt x="465" y="966"/>
                  </a:lnTo>
                  <a:lnTo>
                    <a:pt x="468" y="945"/>
                  </a:lnTo>
                  <a:lnTo>
                    <a:pt x="466" y="929"/>
                  </a:lnTo>
                  <a:lnTo>
                    <a:pt x="460" y="915"/>
                  </a:lnTo>
                  <a:lnTo>
                    <a:pt x="450" y="902"/>
                  </a:lnTo>
                  <a:lnTo>
                    <a:pt x="424" y="872"/>
                  </a:lnTo>
                  <a:lnTo>
                    <a:pt x="398" y="839"/>
                  </a:lnTo>
                  <a:lnTo>
                    <a:pt x="376" y="803"/>
                  </a:lnTo>
                  <a:lnTo>
                    <a:pt x="356" y="765"/>
                  </a:lnTo>
                  <a:lnTo>
                    <a:pt x="337" y="726"/>
                  </a:lnTo>
                  <a:lnTo>
                    <a:pt x="332" y="728"/>
                  </a:lnTo>
                  <a:lnTo>
                    <a:pt x="327" y="730"/>
                  </a:lnTo>
                  <a:lnTo>
                    <a:pt x="321" y="730"/>
                  </a:lnTo>
                  <a:lnTo>
                    <a:pt x="306" y="727"/>
                  </a:lnTo>
                  <a:lnTo>
                    <a:pt x="291" y="717"/>
                  </a:lnTo>
                  <a:lnTo>
                    <a:pt x="275" y="701"/>
                  </a:lnTo>
                  <a:lnTo>
                    <a:pt x="262" y="682"/>
                  </a:lnTo>
                  <a:lnTo>
                    <a:pt x="249" y="658"/>
                  </a:lnTo>
                  <a:lnTo>
                    <a:pt x="239" y="633"/>
                  </a:lnTo>
                  <a:lnTo>
                    <a:pt x="230" y="606"/>
                  </a:lnTo>
                  <a:lnTo>
                    <a:pt x="225" y="581"/>
                  </a:lnTo>
                  <a:lnTo>
                    <a:pt x="223" y="557"/>
                  </a:lnTo>
                  <a:lnTo>
                    <a:pt x="223" y="533"/>
                  </a:lnTo>
                  <a:lnTo>
                    <a:pt x="224" y="511"/>
                  </a:lnTo>
                  <a:lnTo>
                    <a:pt x="226" y="492"/>
                  </a:lnTo>
                  <a:lnTo>
                    <a:pt x="229" y="474"/>
                  </a:lnTo>
                  <a:lnTo>
                    <a:pt x="235" y="458"/>
                  </a:lnTo>
                  <a:lnTo>
                    <a:pt x="242" y="445"/>
                  </a:lnTo>
                  <a:lnTo>
                    <a:pt x="250" y="436"/>
                  </a:lnTo>
                  <a:lnTo>
                    <a:pt x="261" y="430"/>
                  </a:lnTo>
                  <a:lnTo>
                    <a:pt x="274" y="428"/>
                  </a:lnTo>
                  <a:lnTo>
                    <a:pt x="280" y="428"/>
                  </a:lnTo>
                  <a:lnTo>
                    <a:pt x="286" y="430"/>
                  </a:lnTo>
                  <a:lnTo>
                    <a:pt x="287" y="400"/>
                  </a:lnTo>
                  <a:lnTo>
                    <a:pt x="290" y="368"/>
                  </a:lnTo>
                  <a:lnTo>
                    <a:pt x="292" y="337"/>
                  </a:lnTo>
                  <a:lnTo>
                    <a:pt x="295" y="305"/>
                  </a:lnTo>
                  <a:lnTo>
                    <a:pt x="300" y="275"/>
                  </a:lnTo>
                  <a:lnTo>
                    <a:pt x="307" y="244"/>
                  </a:lnTo>
                  <a:lnTo>
                    <a:pt x="315" y="213"/>
                  </a:lnTo>
                  <a:lnTo>
                    <a:pt x="324" y="185"/>
                  </a:lnTo>
                  <a:lnTo>
                    <a:pt x="336" y="156"/>
                  </a:lnTo>
                  <a:lnTo>
                    <a:pt x="351" y="131"/>
                  </a:lnTo>
                  <a:lnTo>
                    <a:pt x="368" y="105"/>
                  </a:lnTo>
                  <a:lnTo>
                    <a:pt x="387" y="83"/>
                  </a:lnTo>
                  <a:lnTo>
                    <a:pt x="411" y="62"/>
                  </a:lnTo>
                  <a:lnTo>
                    <a:pt x="436" y="44"/>
                  </a:lnTo>
                  <a:lnTo>
                    <a:pt x="465" y="29"/>
                  </a:lnTo>
                  <a:lnTo>
                    <a:pt x="497" y="16"/>
                  </a:lnTo>
                  <a:lnTo>
                    <a:pt x="534" y="8"/>
                  </a:lnTo>
                  <a:lnTo>
                    <a:pt x="574" y="1"/>
                  </a:lnTo>
                  <a:lnTo>
                    <a:pt x="6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0" name="Freeform 716"/>
            <p:cNvSpPr>
              <a:spLocks noEditPoints="1"/>
            </p:cNvSpPr>
            <p:nvPr/>
          </p:nvSpPr>
          <p:spPr bwMode="auto">
            <a:xfrm>
              <a:off x="7016" y="3486"/>
              <a:ext cx="70" cy="70"/>
            </a:xfrm>
            <a:custGeom>
              <a:avLst/>
              <a:gdLst>
                <a:gd name="T0" fmla="*/ 534 w 1113"/>
                <a:gd name="T1" fmla="*/ 479 h 1191"/>
                <a:gd name="T2" fmla="*/ 465 w 1113"/>
                <a:gd name="T3" fmla="*/ 585 h 1191"/>
                <a:gd name="T4" fmla="*/ 461 w 1113"/>
                <a:gd name="T5" fmla="*/ 697 h 1191"/>
                <a:gd name="T6" fmla="*/ 508 w 1113"/>
                <a:gd name="T7" fmla="*/ 730 h 1191"/>
                <a:gd name="T8" fmla="*/ 572 w 1113"/>
                <a:gd name="T9" fmla="*/ 688 h 1191"/>
                <a:gd name="T10" fmla="*/ 616 w 1113"/>
                <a:gd name="T11" fmla="*/ 581 h 1191"/>
                <a:gd name="T12" fmla="*/ 613 w 1113"/>
                <a:gd name="T13" fmla="*/ 0 h 1191"/>
                <a:gd name="T14" fmla="*/ 826 w 1113"/>
                <a:gd name="T15" fmla="*/ 42 h 1191"/>
                <a:gd name="T16" fmla="*/ 990 w 1113"/>
                <a:gd name="T17" fmla="*/ 159 h 1191"/>
                <a:gd name="T18" fmla="*/ 1089 w 1113"/>
                <a:gd name="T19" fmla="*/ 336 h 1191"/>
                <a:gd name="T20" fmla="*/ 1111 w 1113"/>
                <a:gd name="T21" fmla="*/ 554 h 1191"/>
                <a:gd name="T22" fmla="*/ 1058 w 1113"/>
                <a:gd name="T23" fmla="*/ 743 h 1191"/>
                <a:gd name="T24" fmla="*/ 946 w 1113"/>
                <a:gd name="T25" fmla="*/ 870 h 1191"/>
                <a:gd name="T26" fmla="*/ 788 w 1113"/>
                <a:gd name="T27" fmla="*/ 915 h 1191"/>
                <a:gd name="T28" fmla="*/ 686 w 1113"/>
                <a:gd name="T29" fmla="*/ 883 h 1191"/>
                <a:gd name="T30" fmla="*/ 614 w 1113"/>
                <a:gd name="T31" fmla="*/ 849 h 1191"/>
                <a:gd name="T32" fmla="*/ 484 w 1113"/>
                <a:gd name="T33" fmla="*/ 912 h 1191"/>
                <a:gd name="T34" fmla="*/ 350 w 1113"/>
                <a:gd name="T35" fmla="*/ 891 h 1191"/>
                <a:gd name="T36" fmla="*/ 266 w 1113"/>
                <a:gd name="T37" fmla="*/ 790 h 1191"/>
                <a:gd name="T38" fmla="*/ 247 w 1113"/>
                <a:gd name="T39" fmla="*/ 639 h 1191"/>
                <a:gd name="T40" fmla="*/ 285 w 1113"/>
                <a:gd name="T41" fmla="*/ 493 h 1191"/>
                <a:gd name="T42" fmla="*/ 372 w 1113"/>
                <a:gd name="T43" fmla="*/ 370 h 1191"/>
                <a:gd name="T44" fmla="*/ 508 w 1113"/>
                <a:gd name="T45" fmla="*/ 289 h 1191"/>
                <a:gd name="T46" fmla="*/ 676 w 1113"/>
                <a:gd name="T47" fmla="*/ 269 h 1191"/>
                <a:gd name="T48" fmla="*/ 813 w 1113"/>
                <a:gd name="T49" fmla="*/ 300 h 1191"/>
                <a:gd name="T50" fmla="*/ 801 w 1113"/>
                <a:gd name="T51" fmla="*/ 667 h 1191"/>
                <a:gd name="T52" fmla="*/ 800 w 1113"/>
                <a:gd name="T53" fmla="*/ 731 h 1191"/>
                <a:gd name="T54" fmla="*/ 807 w 1113"/>
                <a:gd name="T55" fmla="*/ 749 h 1191"/>
                <a:gd name="T56" fmla="*/ 815 w 1113"/>
                <a:gd name="T57" fmla="*/ 753 h 1191"/>
                <a:gd name="T58" fmla="*/ 861 w 1113"/>
                <a:gd name="T59" fmla="*/ 738 h 1191"/>
                <a:gd name="T60" fmla="*/ 914 w 1113"/>
                <a:gd name="T61" fmla="*/ 670 h 1191"/>
                <a:gd name="T62" fmla="*/ 944 w 1113"/>
                <a:gd name="T63" fmla="*/ 544 h 1191"/>
                <a:gd name="T64" fmla="*/ 924 w 1113"/>
                <a:gd name="T65" fmla="*/ 368 h 1191"/>
                <a:gd name="T66" fmla="*/ 836 w 1113"/>
                <a:gd name="T67" fmla="*/ 235 h 1191"/>
                <a:gd name="T68" fmla="*/ 688 w 1113"/>
                <a:gd name="T69" fmla="*/ 162 h 1191"/>
                <a:gd name="T70" fmla="*/ 521 w 1113"/>
                <a:gd name="T71" fmla="*/ 160 h 1191"/>
                <a:gd name="T72" fmla="*/ 381 w 1113"/>
                <a:gd name="T73" fmla="*/ 214 h 1191"/>
                <a:gd name="T74" fmla="*/ 264 w 1113"/>
                <a:gd name="T75" fmla="*/ 322 h 1191"/>
                <a:gd name="T76" fmla="*/ 189 w 1113"/>
                <a:gd name="T77" fmla="*/ 481 h 1191"/>
                <a:gd name="T78" fmla="*/ 173 w 1113"/>
                <a:gd name="T79" fmla="*/ 686 h 1191"/>
                <a:gd name="T80" fmla="*/ 223 w 1113"/>
                <a:gd name="T81" fmla="*/ 861 h 1191"/>
                <a:gd name="T82" fmla="*/ 335 w 1113"/>
                <a:gd name="T83" fmla="*/ 980 h 1191"/>
                <a:gd name="T84" fmla="*/ 499 w 1113"/>
                <a:gd name="T85" fmla="*/ 1034 h 1191"/>
                <a:gd name="T86" fmla="*/ 664 w 1113"/>
                <a:gd name="T87" fmla="*/ 1023 h 1191"/>
                <a:gd name="T88" fmla="*/ 774 w 1113"/>
                <a:gd name="T89" fmla="*/ 984 h 1191"/>
                <a:gd name="T90" fmla="*/ 796 w 1113"/>
                <a:gd name="T91" fmla="*/ 995 h 1191"/>
                <a:gd name="T92" fmla="*/ 829 w 1113"/>
                <a:gd name="T93" fmla="*/ 1107 h 1191"/>
                <a:gd name="T94" fmla="*/ 774 w 1113"/>
                <a:gd name="T95" fmla="*/ 1147 h 1191"/>
                <a:gd name="T96" fmla="*/ 611 w 1113"/>
                <a:gd name="T97" fmla="*/ 1186 h 1191"/>
                <a:gd name="T98" fmla="*/ 431 w 1113"/>
                <a:gd name="T99" fmla="*/ 1184 h 1191"/>
                <a:gd name="T100" fmla="*/ 268 w 1113"/>
                <a:gd name="T101" fmla="*/ 1129 h 1191"/>
                <a:gd name="T102" fmla="*/ 130 w 1113"/>
                <a:gd name="T103" fmla="*/ 1021 h 1191"/>
                <a:gd name="T104" fmla="*/ 35 w 1113"/>
                <a:gd name="T105" fmla="*/ 861 h 1191"/>
                <a:gd name="T106" fmla="*/ 0 w 1113"/>
                <a:gd name="T107" fmla="*/ 649 h 1191"/>
                <a:gd name="T108" fmla="*/ 41 w 1113"/>
                <a:gd name="T109" fmla="*/ 406 h 1191"/>
                <a:gd name="T110" fmla="*/ 157 w 1113"/>
                <a:gd name="T111" fmla="*/ 206 h 1191"/>
                <a:gd name="T112" fmla="*/ 332 w 1113"/>
                <a:gd name="T113" fmla="*/ 68 h 1191"/>
                <a:gd name="T114" fmla="*/ 553 w 1113"/>
                <a:gd name="T115" fmla="*/ 2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13" h="1191">
                  <a:moveTo>
                    <a:pt x="615" y="451"/>
                  </a:moveTo>
                  <a:lnTo>
                    <a:pt x="586" y="454"/>
                  </a:lnTo>
                  <a:lnTo>
                    <a:pt x="559" y="464"/>
                  </a:lnTo>
                  <a:lnTo>
                    <a:pt x="534" y="479"/>
                  </a:lnTo>
                  <a:lnTo>
                    <a:pt x="512" y="499"/>
                  </a:lnTo>
                  <a:lnTo>
                    <a:pt x="493" y="523"/>
                  </a:lnTo>
                  <a:lnTo>
                    <a:pt x="477" y="552"/>
                  </a:lnTo>
                  <a:lnTo>
                    <a:pt x="465" y="585"/>
                  </a:lnTo>
                  <a:lnTo>
                    <a:pt x="458" y="618"/>
                  </a:lnTo>
                  <a:lnTo>
                    <a:pt x="455" y="656"/>
                  </a:lnTo>
                  <a:lnTo>
                    <a:pt x="457" y="678"/>
                  </a:lnTo>
                  <a:lnTo>
                    <a:pt x="461" y="697"/>
                  </a:lnTo>
                  <a:lnTo>
                    <a:pt x="468" y="712"/>
                  </a:lnTo>
                  <a:lnTo>
                    <a:pt x="478" y="721"/>
                  </a:lnTo>
                  <a:lnTo>
                    <a:pt x="492" y="728"/>
                  </a:lnTo>
                  <a:lnTo>
                    <a:pt x="508" y="730"/>
                  </a:lnTo>
                  <a:lnTo>
                    <a:pt x="523" y="728"/>
                  </a:lnTo>
                  <a:lnTo>
                    <a:pt x="539" y="719"/>
                  </a:lnTo>
                  <a:lnTo>
                    <a:pt x="556" y="706"/>
                  </a:lnTo>
                  <a:lnTo>
                    <a:pt x="572" y="688"/>
                  </a:lnTo>
                  <a:lnTo>
                    <a:pt x="586" y="667"/>
                  </a:lnTo>
                  <a:lnTo>
                    <a:pt x="600" y="642"/>
                  </a:lnTo>
                  <a:lnTo>
                    <a:pt x="609" y="613"/>
                  </a:lnTo>
                  <a:lnTo>
                    <a:pt x="616" y="581"/>
                  </a:lnTo>
                  <a:lnTo>
                    <a:pt x="634" y="452"/>
                  </a:lnTo>
                  <a:lnTo>
                    <a:pt x="625" y="451"/>
                  </a:lnTo>
                  <a:lnTo>
                    <a:pt x="615" y="451"/>
                  </a:lnTo>
                  <a:close/>
                  <a:moveTo>
                    <a:pt x="613" y="0"/>
                  </a:moveTo>
                  <a:lnTo>
                    <a:pt x="670" y="2"/>
                  </a:lnTo>
                  <a:lnTo>
                    <a:pt x="725" y="10"/>
                  </a:lnTo>
                  <a:lnTo>
                    <a:pt x="777" y="24"/>
                  </a:lnTo>
                  <a:lnTo>
                    <a:pt x="826" y="42"/>
                  </a:lnTo>
                  <a:lnTo>
                    <a:pt x="871" y="64"/>
                  </a:lnTo>
                  <a:lnTo>
                    <a:pt x="914" y="92"/>
                  </a:lnTo>
                  <a:lnTo>
                    <a:pt x="954" y="124"/>
                  </a:lnTo>
                  <a:lnTo>
                    <a:pt x="990" y="159"/>
                  </a:lnTo>
                  <a:lnTo>
                    <a:pt x="1021" y="198"/>
                  </a:lnTo>
                  <a:lnTo>
                    <a:pt x="1048" y="241"/>
                  </a:lnTo>
                  <a:lnTo>
                    <a:pt x="1071" y="287"/>
                  </a:lnTo>
                  <a:lnTo>
                    <a:pt x="1089" y="336"/>
                  </a:lnTo>
                  <a:lnTo>
                    <a:pt x="1102" y="388"/>
                  </a:lnTo>
                  <a:lnTo>
                    <a:pt x="1110" y="443"/>
                  </a:lnTo>
                  <a:lnTo>
                    <a:pt x="1113" y="499"/>
                  </a:lnTo>
                  <a:lnTo>
                    <a:pt x="1111" y="554"/>
                  </a:lnTo>
                  <a:lnTo>
                    <a:pt x="1104" y="607"/>
                  </a:lnTo>
                  <a:lnTo>
                    <a:pt x="1092" y="656"/>
                  </a:lnTo>
                  <a:lnTo>
                    <a:pt x="1077" y="701"/>
                  </a:lnTo>
                  <a:lnTo>
                    <a:pt x="1058" y="743"/>
                  </a:lnTo>
                  <a:lnTo>
                    <a:pt x="1034" y="782"/>
                  </a:lnTo>
                  <a:lnTo>
                    <a:pt x="1009" y="816"/>
                  </a:lnTo>
                  <a:lnTo>
                    <a:pt x="978" y="844"/>
                  </a:lnTo>
                  <a:lnTo>
                    <a:pt x="946" y="870"/>
                  </a:lnTo>
                  <a:lnTo>
                    <a:pt x="910" y="889"/>
                  </a:lnTo>
                  <a:lnTo>
                    <a:pt x="872" y="903"/>
                  </a:lnTo>
                  <a:lnTo>
                    <a:pt x="832" y="912"/>
                  </a:lnTo>
                  <a:lnTo>
                    <a:pt x="788" y="915"/>
                  </a:lnTo>
                  <a:lnTo>
                    <a:pt x="758" y="913"/>
                  </a:lnTo>
                  <a:lnTo>
                    <a:pt x="732" y="907"/>
                  </a:lnTo>
                  <a:lnTo>
                    <a:pt x="707" y="897"/>
                  </a:lnTo>
                  <a:lnTo>
                    <a:pt x="686" y="883"/>
                  </a:lnTo>
                  <a:lnTo>
                    <a:pt x="668" y="866"/>
                  </a:lnTo>
                  <a:lnTo>
                    <a:pt x="652" y="845"/>
                  </a:lnTo>
                  <a:lnTo>
                    <a:pt x="640" y="822"/>
                  </a:lnTo>
                  <a:lnTo>
                    <a:pt x="614" y="849"/>
                  </a:lnTo>
                  <a:lnTo>
                    <a:pt x="585" y="873"/>
                  </a:lnTo>
                  <a:lnTo>
                    <a:pt x="554" y="891"/>
                  </a:lnTo>
                  <a:lnTo>
                    <a:pt x="520" y="905"/>
                  </a:lnTo>
                  <a:lnTo>
                    <a:pt x="484" y="912"/>
                  </a:lnTo>
                  <a:lnTo>
                    <a:pt x="447" y="915"/>
                  </a:lnTo>
                  <a:lnTo>
                    <a:pt x="412" y="912"/>
                  </a:lnTo>
                  <a:lnTo>
                    <a:pt x="380" y="903"/>
                  </a:lnTo>
                  <a:lnTo>
                    <a:pt x="350" y="891"/>
                  </a:lnTo>
                  <a:lnTo>
                    <a:pt x="324" y="872"/>
                  </a:lnTo>
                  <a:lnTo>
                    <a:pt x="301" y="849"/>
                  </a:lnTo>
                  <a:lnTo>
                    <a:pt x="282" y="822"/>
                  </a:lnTo>
                  <a:lnTo>
                    <a:pt x="266" y="790"/>
                  </a:lnTo>
                  <a:lnTo>
                    <a:pt x="254" y="755"/>
                  </a:lnTo>
                  <a:lnTo>
                    <a:pt x="247" y="717"/>
                  </a:lnTo>
                  <a:lnTo>
                    <a:pt x="245" y="676"/>
                  </a:lnTo>
                  <a:lnTo>
                    <a:pt x="247" y="639"/>
                  </a:lnTo>
                  <a:lnTo>
                    <a:pt x="251" y="602"/>
                  </a:lnTo>
                  <a:lnTo>
                    <a:pt x="259" y="564"/>
                  </a:lnTo>
                  <a:lnTo>
                    <a:pt x="271" y="528"/>
                  </a:lnTo>
                  <a:lnTo>
                    <a:pt x="285" y="493"/>
                  </a:lnTo>
                  <a:lnTo>
                    <a:pt x="302" y="460"/>
                  </a:lnTo>
                  <a:lnTo>
                    <a:pt x="323" y="428"/>
                  </a:lnTo>
                  <a:lnTo>
                    <a:pt x="346" y="398"/>
                  </a:lnTo>
                  <a:lnTo>
                    <a:pt x="372" y="370"/>
                  </a:lnTo>
                  <a:lnTo>
                    <a:pt x="402" y="345"/>
                  </a:lnTo>
                  <a:lnTo>
                    <a:pt x="435" y="323"/>
                  </a:lnTo>
                  <a:lnTo>
                    <a:pt x="469" y="304"/>
                  </a:lnTo>
                  <a:lnTo>
                    <a:pt x="508" y="289"/>
                  </a:lnTo>
                  <a:lnTo>
                    <a:pt x="549" y="277"/>
                  </a:lnTo>
                  <a:lnTo>
                    <a:pt x="592" y="270"/>
                  </a:lnTo>
                  <a:lnTo>
                    <a:pt x="639" y="268"/>
                  </a:lnTo>
                  <a:lnTo>
                    <a:pt x="676" y="269"/>
                  </a:lnTo>
                  <a:lnTo>
                    <a:pt x="713" y="273"/>
                  </a:lnTo>
                  <a:lnTo>
                    <a:pt x="749" y="281"/>
                  </a:lnTo>
                  <a:lnTo>
                    <a:pt x="784" y="289"/>
                  </a:lnTo>
                  <a:lnTo>
                    <a:pt x="813" y="300"/>
                  </a:lnTo>
                  <a:lnTo>
                    <a:pt x="839" y="312"/>
                  </a:lnTo>
                  <a:lnTo>
                    <a:pt x="854" y="321"/>
                  </a:lnTo>
                  <a:lnTo>
                    <a:pt x="804" y="642"/>
                  </a:lnTo>
                  <a:lnTo>
                    <a:pt x="801" y="667"/>
                  </a:lnTo>
                  <a:lnTo>
                    <a:pt x="799" y="689"/>
                  </a:lnTo>
                  <a:lnTo>
                    <a:pt x="798" y="706"/>
                  </a:lnTo>
                  <a:lnTo>
                    <a:pt x="799" y="720"/>
                  </a:lnTo>
                  <a:lnTo>
                    <a:pt x="800" y="731"/>
                  </a:lnTo>
                  <a:lnTo>
                    <a:pt x="802" y="739"/>
                  </a:lnTo>
                  <a:lnTo>
                    <a:pt x="804" y="745"/>
                  </a:lnTo>
                  <a:lnTo>
                    <a:pt x="806" y="748"/>
                  </a:lnTo>
                  <a:lnTo>
                    <a:pt x="807" y="749"/>
                  </a:lnTo>
                  <a:lnTo>
                    <a:pt x="808" y="750"/>
                  </a:lnTo>
                  <a:lnTo>
                    <a:pt x="810" y="751"/>
                  </a:lnTo>
                  <a:lnTo>
                    <a:pt x="812" y="752"/>
                  </a:lnTo>
                  <a:lnTo>
                    <a:pt x="815" y="753"/>
                  </a:lnTo>
                  <a:lnTo>
                    <a:pt x="819" y="753"/>
                  </a:lnTo>
                  <a:lnTo>
                    <a:pt x="833" y="752"/>
                  </a:lnTo>
                  <a:lnTo>
                    <a:pt x="847" y="747"/>
                  </a:lnTo>
                  <a:lnTo>
                    <a:pt x="861" y="738"/>
                  </a:lnTo>
                  <a:lnTo>
                    <a:pt x="875" y="727"/>
                  </a:lnTo>
                  <a:lnTo>
                    <a:pt x="890" y="712"/>
                  </a:lnTo>
                  <a:lnTo>
                    <a:pt x="902" y="693"/>
                  </a:lnTo>
                  <a:lnTo>
                    <a:pt x="914" y="670"/>
                  </a:lnTo>
                  <a:lnTo>
                    <a:pt x="924" y="645"/>
                  </a:lnTo>
                  <a:lnTo>
                    <a:pt x="934" y="615"/>
                  </a:lnTo>
                  <a:lnTo>
                    <a:pt x="940" y="582"/>
                  </a:lnTo>
                  <a:lnTo>
                    <a:pt x="944" y="544"/>
                  </a:lnTo>
                  <a:lnTo>
                    <a:pt x="946" y="504"/>
                  </a:lnTo>
                  <a:lnTo>
                    <a:pt x="943" y="456"/>
                  </a:lnTo>
                  <a:lnTo>
                    <a:pt x="936" y="411"/>
                  </a:lnTo>
                  <a:lnTo>
                    <a:pt x="924" y="368"/>
                  </a:lnTo>
                  <a:lnTo>
                    <a:pt x="908" y="330"/>
                  </a:lnTo>
                  <a:lnTo>
                    <a:pt x="888" y="294"/>
                  </a:lnTo>
                  <a:lnTo>
                    <a:pt x="863" y="263"/>
                  </a:lnTo>
                  <a:lnTo>
                    <a:pt x="836" y="235"/>
                  </a:lnTo>
                  <a:lnTo>
                    <a:pt x="804" y="211"/>
                  </a:lnTo>
                  <a:lnTo>
                    <a:pt x="769" y="190"/>
                  </a:lnTo>
                  <a:lnTo>
                    <a:pt x="730" y="174"/>
                  </a:lnTo>
                  <a:lnTo>
                    <a:pt x="688" y="162"/>
                  </a:lnTo>
                  <a:lnTo>
                    <a:pt x="643" y="155"/>
                  </a:lnTo>
                  <a:lnTo>
                    <a:pt x="595" y="152"/>
                  </a:lnTo>
                  <a:lnTo>
                    <a:pt x="558" y="154"/>
                  </a:lnTo>
                  <a:lnTo>
                    <a:pt x="521" y="160"/>
                  </a:lnTo>
                  <a:lnTo>
                    <a:pt x="484" y="168"/>
                  </a:lnTo>
                  <a:lnTo>
                    <a:pt x="449" y="180"/>
                  </a:lnTo>
                  <a:lnTo>
                    <a:pt x="413" y="196"/>
                  </a:lnTo>
                  <a:lnTo>
                    <a:pt x="381" y="214"/>
                  </a:lnTo>
                  <a:lnTo>
                    <a:pt x="348" y="236"/>
                  </a:lnTo>
                  <a:lnTo>
                    <a:pt x="318" y="261"/>
                  </a:lnTo>
                  <a:lnTo>
                    <a:pt x="290" y="290"/>
                  </a:lnTo>
                  <a:lnTo>
                    <a:pt x="264" y="322"/>
                  </a:lnTo>
                  <a:lnTo>
                    <a:pt x="241" y="357"/>
                  </a:lnTo>
                  <a:lnTo>
                    <a:pt x="221" y="395"/>
                  </a:lnTo>
                  <a:lnTo>
                    <a:pt x="203" y="436"/>
                  </a:lnTo>
                  <a:lnTo>
                    <a:pt x="189" y="481"/>
                  </a:lnTo>
                  <a:lnTo>
                    <a:pt x="179" y="529"/>
                  </a:lnTo>
                  <a:lnTo>
                    <a:pt x="173" y="580"/>
                  </a:lnTo>
                  <a:lnTo>
                    <a:pt x="171" y="634"/>
                  </a:lnTo>
                  <a:lnTo>
                    <a:pt x="173" y="686"/>
                  </a:lnTo>
                  <a:lnTo>
                    <a:pt x="179" y="735"/>
                  </a:lnTo>
                  <a:lnTo>
                    <a:pt x="190" y="780"/>
                  </a:lnTo>
                  <a:lnTo>
                    <a:pt x="204" y="822"/>
                  </a:lnTo>
                  <a:lnTo>
                    <a:pt x="223" y="861"/>
                  </a:lnTo>
                  <a:lnTo>
                    <a:pt x="245" y="896"/>
                  </a:lnTo>
                  <a:lnTo>
                    <a:pt x="272" y="928"/>
                  </a:lnTo>
                  <a:lnTo>
                    <a:pt x="301" y="955"/>
                  </a:lnTo>
                  <a:lnTo>
                    <a:pt x="335" y="980"/>
                  </a:lnTo>
                  <a:lnTo>
                    <a:pt x="370" y="1000"/>
                  </a:lnTo>
                  <a:lnTo>
                    <a:pt x="410" y="1015"/>
                  </a:lnTo>
                  <a:lnTo>
                    <a:pt x="453" y="1026"/>
                  </a:lnTo>
                  <a:lnTo>
                    <a:pt x="499" y="1034"/>
                  </a:lnTo>
                  <a:lnTo>
                    <a:pt x="548" y="1036"/>
                  </a:lnTo>
                  <a:lnTo>
                    <a:pt x="586" y="1035"/>
                  </a:lnTo>
                  <a:lnTo>
                    <a:pt x="625" y="1030"/>
                  </a:lnTo>
                  <a:lnTo>
                    <a:pt x="664" y="1023"/>
                  </a:lnTo>
                  <a:lnTo>
                    <a:pt x="699" y="1013"/>
                  </a:lnTo>
                  <a:lnTo>
                    <a:pt x="733" y="1001"/>
                  </a:lnTo>
                  <a:lnTo>
                    <a:pt x="762" y="986"/>
                  </a:lnTo>
                  <a:lnTo>
                    <a:pt x="774" y="984"/>
                  </a:lnTo>
                  <a:lnTo>
                    <a:pt x="785" y="986"/>
                  </a:lnTo>
                  <a:lnTo>
                    <a:pt x="789" y="988"/>
                  </a:lnTo>
                  <a:lnTo>
                    <a:pt x="793" y="991"/>
                  </a:lnTo>
                  <a:lnTo>
                    <a:pt x="796" y="995"/>
                  </a:lnTo>
                  <a:lnTo>
                    <a:pt x="798" y="998"/>
                  </a:lnTo>
                  <a:lnTo>
                    <a:pt x="799" y="1003"/>
                  </a:lnTo>
                  <a:lnTo>
                    <a:pt x="828" y="1097"/>
                  </a:lnTo>
                  <a:lnTo>
                    <a:pt x="829" y="1107"/>
                  </a:lnTo>
                  <a:lnTo>
                    <a:pt x="827" y="1116"/>
                  </a:lnTo>
                  <a:lnTo>
                    <a:pt x="822" y="1124"/>
                  </a:lnTo>
                  <a:lnTo>
                    <a:pt x="813" y="1130"/>
                  </a:lnTo>
                  <a:lnTo>
                    <a:pt x="774" y="1147"/>
                  </a:lnTo>
                  <a:lnTo>
                    <a:pt x="735" y="1161"/>
                  </a:lnTo>
                  <a:lnTo>
                    <a:pt x="695" y="1173"/>
                  </a:lnTo>
                  <a:lnTo>
                    <a:pt x="654" y="1181"/>
                  </a:lnTo>
                  <a:lnTo>
                    <a:pt x="611" y="1186"/>
                  </a:lnTo>
                  <a:lnTo>
                    <a:pt x="565" y="1190"/>
                  </a:lnTo>
                  <a:lnTo>
                    <a:pt x="515" y="1191"/>
                  </a:lnTo>
                  <a:lnTo>
                    <a:pt x="472" y="1190"/>
                  </a:lnTo>
                  <a:lnTo>
                    <a:pt x="431" y="1184"/>
                  </a:lnTo>
                  <a:lnTo>
                    <a:pt x="388" y="1176"/>
                  </a:lnTo>
                  <a:lnTo>
                    <a:pt x="347" y="1163"/>
                  </a:lnTo>
                  <a:lnTo>
                    <a:pt x="306" y="1148"/>
                  </a:lnTo>
                  <a:lnTo>
                    <a:pt x="268" y="1129"/>
                  </a:lnTo>
                  <a:lnTo>
                    <a:pt x="230" y="1107"/>
                  </a:lnTo>
                  <a:lnTo>
                    <a:pt x="194" y="1081"/>
                  </a:lnTo>
                  <a:lnTo>
                    <a:pt x="162" y="1053"/>
                  </a:lnTo>
                  <a:lnTo>
                    <a:pt x="130" y="1021"/>
                  </a:lnTo>
                  <a:lnTo>
                    <a:pt x="102" y="986"/>
                  </a:lnTo>
                  <a:lnTo>
                    <a:pt x="76" y="948"/>
                  </a:lnTo>
                  <a:lnTo>
                    <a:pt x="54" y="906"/>
                  </a:lnTo>
                  <a:lnTo>
                    <a:pt x="35" y="861"/>
                  </a:lnTo>
                  <a:lnTo>
                    <a:pt x="20" y="812"/>
                  </a:lnTo>
                  <a:lnTo>
                    <a:pt x="8" y="762"/>
                  </a:lnTo>
                  <a:lnTo>
                    <a:pt x="2" y="706"/>
                  </a:lnTo>
                  <a:lnTo>
                    <a:pt x="0" y="649"/>
                  </a:lnTo>
                  <a:lnTo>
                    <a:pt x="2" y="585"/>
                  </a:lnTo>
                  <a:lnTo>
                    <a:pt x="10" y="523"/>
                  </a:lnTo>
                  <a:lnTo>
                    <a:pt x="23" y="463"/>
                  </a:lnTo>
                  <a:lnTo>
                    <a:pt x="41" y="406"/>
                  </a:lnTo>
                  <a:lnTo>
                    <a:pt x="63" y="350"/>
                  </a:lnTo>
                  <a:lnTo>
                    <a:pt x="90" y="300"/>
                  </a:lnTo>
                  <a:lnTo>
                    <a:pt x="121" y="251"/>
                  </a:lnTo>
                  <a:lnTo>
                    <a:pt x="157" y="206"/>
                  </a:lnTo>
                  <a:lnTo>
                    <a:pt x="195" y="165"/>
                  </a:lnTo>
                  <a:lnTo>
                    <a:pt x="237" y="128"/>
                  </a:lnTo>
                  <a:lnTo>
                    <a:pt x="283" y="95"/>
                  </a:lnTo>
                  <a:lnTo>
                    <a:pt x="332" y="68"/>
                  </a:lnTo>
                  <a:lnTo>
                    <a:pt x="383" y="43"/>
                  </a:lnTo>
                  <a:lnTo>
                    <a:pt x="437" y="24"/>
                  </a:lnTo>
                  <a:lnTo>
                    <a:pt x="494" y="10"/>
                  </a:lnTo>
                  <a:lnTo>
                    <a:pt x="553" y="2"/>
                  </a:lnTo>
                  <a:lnTo>
                    <a:pt x="6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1" name="Freeform 717"/>
            <p:cNvSpPr>
              <a:spLocks noEditPoints="1"/>
            </p:cNvSpPr>
            <p:nvPr/>
          </p:nvSpPr>
          <p:spPr bwMode="auto">
            <a:xfrm>
              <a:off x="6912" y="3443"/>
              <a:ext cx="206" cy="163"/>
            </a:xfrm>
            <a:custGeom>
              <a:avLst/>
              <a:gdLst>
                <a:gd name="T0" fmla="*/ 339 w 3303"/>
                <a:gd name="T1" fmla="*/ 246 h 2777"/>
                <a:gd name="T2" fmla="*/ 237 w 3303"/>
                <a:gd name="T3" fmla="*/ 351 h 2777"/>
                <a:gd name="T4" fmla="*/ 211 w 3303"/>
                <a:gd name="T5" fmla="*/ 2312 h 2777"/>
                <a:gd name="T6" fmla="*/ 253 w 3303"/>
                <a:gd name="T7" fmla="*/ 2451 h 2777"/>
                <a:gd name="T8" fmla="*/ 359 w 3303"/>
                <a:gd name="T9" fmla="*/ 2539 h 2777"/>
                <a:gd name="T10" fmla="*/ 485 w 3303"/>
                <a:gd name="T11" fmla="*/ 2447 h 2777"/>
                <a:gd name="T12" fmla="*/ 649 w 3303"/>
                <a:gd name="T13" fmla="*/ 2365 h 2777"/>
                <a:gd name="T14" fmla="*/ 839 w 3303"/>
                <a:gd name="T15" fmla="*/ 2366 h 2777"/>
                <a:gd name="T16" fmla="*/ 1004 w 3303"/>
                <a:gd name="T17" fmla="*/ 2451 h 2777"/>
                <a:gd name="T18" fmla="*/ 1364 w 3303"/>
                <a:gd name="T19" fmla="*/ 2558 h 2777"/>
                <a:gd name="T20" fmla="*/ 1493 w 3303"/>
                <a:gd name="T21" fmla="*/ 2423 h 2777"/>
                <a:gd name="T22" fmla="*/ 1669 w 3303"/>
                <a:gd name="T23" fmla="*/ 2357 h 2777"/>
                <a:gd name="T24" fmla="*/ 1858 w 3303"/>
                <a:gd name="T25" fmla="*/ 2380 h 2777"/>
                <a:gd name="T26" fmla="*/ 2013 w 3303"/>
                <a:gd name="T27" fmla="*/ 2483 h 2777"/>
                <a:gd name="T28" fmla="*/ 2335 w 3303"/>
                <a:gd name="T29" fmla="*/ 2519 h 2777"/>
                <a:gd name="T30" fmla="*/ 2476 w 3303"/>
                <a:gd name="T31" fmla="*/ 2399 h 2777"/>
                <a:gd name="T32" fmla="*/ 2661 w 3303"/>
                <a:gd name="T33" fmla="*/ 2355 h 2777"/>
                <a:gd name="T34" fmla="*/ 2843 w 3303"/>
                <a:gd name="T35" fmla="*/ 2399 h 2777"/>
                <a:gd name="T36" fmla="*/ 2984 w 3303"/>
                <a:gd name="T37" fmla="*/ 2517 h 2777"/>
                <a:gd name="T38" fmla="*/ 3069 w 3303"/>
                <a:gd name="T39" fmla="*/ 2415 h 2777"/>
                <a:gd name="T40" fmla="*/ 3091 w 3303"/>
                <a:gd name="T41" fmla="*/ 465 h 2777"/>
                <a:gd name="T42" fmla="*/ 3045 w 3303"/>
                <a:gd name="T43" fmla="*/ 320 h 2777"/>
                <a:gd name="T44" fmla="*/ 2929 w 3303"/>
                <a:gd name="T45" fmla="*/ 232 h 2777"/>
                <a:gd name="T46" fmla="*/ 447 w 3303"/>
                <a:gd name="T47" fmla="*/ 0 h 2777"/>
                <a:gd name="T48" fmla="*/ 3006 w 3303"/>
                <a:gd name="T49" fmla="*/ 26 h 2777"/>
                <a:gd name="T50" fmla="*/ 3171 w 3303"/>
                <a:gd name="T51" fmla="*/ 135 h 2777"/>
                <a:gd name="T52" fmla="*/ 3277 w 3303"/>
                <a:gd name="T53" fmla="*/ 308 h 2777"/>
                <a:gd name="T54" fmla="*/ 3303 w 3303"/>
                <a:gd name="T55" fmla="*/ 2312 h 2777"/>
                <a:gd name="T56" fmla="*/ 3261 w 3303"/>
                <a:gd name="T57" fmla="*/ 2507 h 2777"/>
                <a:gd name="T58" fmla="*/ 3149 w 3303"/>
                <a:gd name="T59" fmla="*/ 2661 h 2777"/>
                <a:gd name="T60" fmla="*/ 2998 w 3303"/>
                <a:gd name="T61" fmla="*/ 2752 h 2777"/>
                <a:gd name="T62" fmla="*/ 2867 w 3303"/>
                <a:gd name="T63" fmla="*/ 2738 h 2777"/>
                <a:gd name="T64" fmla="*/ 2793 w 3303"/>
                <a:gd name="T65" fmla="*/ 2617 h 2777"/>
                <a:gd name="T66" fmla="*/ 2661 w 3303"/>
                <a:gd name="T67" fmla="*/ 2570 h 2777"/>
                <a:gd name="T68" fmla="*/ 2528 w 3303"/>
                <a:gd name="T69" fmla="*/ 2619 h 2777"/>
                <a:gd name="T70" fmla="*/ 2454 w 3303"/>
                <a:gd name="T71" fmla="*/ 2740 h 2777"/>
                <a:gd name="T72" fmla="*/ 1915 w 3303"/>
                <a:gd name="T73" fmla="*/ 2712 h 2777"/>
                <a:gd name="T74" fmla="*/ 1839 w 3303"/>
                <a:gd name="T75" fmla="*/ 2610 h 2777"/>
                <a:gd name="T76" fmla="*/ 1718 w 3303"/>
                <a:gd name="T77" fmla="*/ 2570 h 2777"/>
                <a:gd name="T78" fmla="*/ 1597 w 3303"/>
                <a:gd name="T79" fmla="*/ 2610 h 2777"/>
                <a:gd name="T80" fmla="*/ 1520 w 3303"/>
                <a:gd name="T81" fmla="*/ 2712 h 2777"/>
                <a:gd name="T82" fmla="*/ 949 w 3303"/>
                <a:gd name="T83" fmla="*/ 2740 h 2777"/>
                <a:gd name="T84" fmla="*/ 876 w 3303"/>
                <a:gd name="T85" fmla="*/ 2619 h 2777"/>
                <a:gd name="T86" fmla="*/ 742 w 3303"/>
                <a:gd name="T87" fmla="*/ 2570 h 2777"/>
                <a:gd name="T88" fmla="*/ 621 w 3303"/>
                <a:gd name="T89" fmla="*/ 2610 h 2777"/>
                <a:gd name="T90" fmla="*/ 545 w 3303"/>
                <a:gd name="T91" fmla="*/ 2712 h 2777"/>
                <a:gd name="T92" fmla="*/ 405 w 3303"/>
                <a:gd name="T93" fmla="*/ 2775 h 2777"/>
                <a:gd name="T94" fmla="*/ 236 w 3303"/>
                <a:gd name="T95" fmla="*/ 2720 h 2777"/>
                <a:gd name="T96" fmla="*/ 93 w 3303"/>
                <a:gd name="T97" fmla="*/ 2594 h 2777"/>
                <a:gd name="T98" fmla="*/ 11 w 3303"/>
                <a:gd name="T99" fmla="*/ 2415 h 2777"/>
                <a:gd name="T100" fmla="*/ 3 w 3303"/>
                <a:gd name="T101" fmla="*/ 411 h 2777"/>
                <a:gd name="T102" fmla="*/ 69 w 3303"/>
                <a:gd name="T103" fmla="*/ 215 h 2777"/>
                <a:gd name="T104" fmla="*/ 208 w 3303"/>
                <a:gd name="T105" fmla="*/ 72 h 2777"/>
                <a:gd name="T106" fmla="*/ 395 w 3303"/>
                <a:gd name="T107" fmla="*/ 3 h 2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03" h="2777">
                  <a:moveTo>
                    <a:pt x="447" y="219"/>
                  </a:moveTo>
                  <a:lnTo>
                    <a:pt x="409" y="222"/>
                  </a:lnTo>
                  <a:lnTo>
                    <a:pt x="373" y="232"/>
                  </a:lnTo>
                  <a:lnTo>
                    <a:pt x="339" y="246"/>
                  </a:lnTo>
                  <a:lnTo>
                    <a:pt x="307" y="267"/>
                  </a:lnTo>
                  <a:lnTo>
                    <a:pt x="280" y="291"/>
                  </a:lnTo>
                  <a:lnTo>
                    <a:pt x="257" y="320"/>
                  </a:lnTo>
                  <a:lnTo>
                    <a:pt x="237" y="351"/>
                  </a:lnTo>
                  <a:lnTo>
                    <a:pt x="223" y="387"/>
                  </a:lnTo>
                  <a:lnTo>
                    <a:pt x="214" y="424"/>
                  </a:lnTo>
                  <a:lnTo>
                    <a:pt x="211" y="465"/>
                  </a:lnTo>
                  <a:lnTo>
                    <a:pt x="211" y="2312"/>
                  </a:lnTo>
                  <a:lnTo>
                    <a:pt x="214" y="2349"/>
                  </a:lnTo>
                  <a:lnTo>
                    <a:pt x="222" y="2385"/>
                  </a:lnTo>
                  <a:lnTo>
                    <a:pt x="235" y="2419"/>
                  </a:lnTo>
                  <a:lnTo>
                    <a:pt x="253" y="2451"/>
                  </a:lnTo>
                  <a:lnTo>
                    <a:pt x="275" y="2479"/>
                  </a:lnTo>
                  <a:lnTo>
                    <a:pt x="299" y="2503"/>
                  </a:lnTo>
                  <a:lnTo>
                    <a:pt x="328" y="2523"/>
                  </a:lnTo>
                  <a:lnTo>
                    <a:pt x="359" y="2539"/>
                  </a:lnTo>
                  <a:lnTo>
                    <a:pt x="393" y="2551"/>
                  </a:lnTo>
                  <a:lnTo>
                    <a:pt x="421" y="2513"/>
                  </a:lnTo>
                  <a:lnTo>
                    <a:pt x="451" y="2478"/>
                  </a:lnTo>
                  <a:lnTo>
                    <a:pt x="485" y="2447"/>
                  </a:lnTo>
                  <a:lnTo>
                    <a:pt x="522" y="2420"/>
                  </a:lnTo>
                  <a:lnTo>
                    <a:pt x="562" y="2397"/>
                  </a:lnTo>
                  <a:lnTo>
                    <a:pt x="604" y="2379"/>
                  </a:lnTo>
                  <a:lnTo>
                    <a:pt x="649" y="2365"/>
                  </a:lnTo>
                  <a:lnTo>
                    <a:pt x="694" y="2357"/>
                  </a:lnTo>
                  <a:lnTo>
                    <a:pt x="742" y="2355"/>
                  </a:lnTo>
                  <a:lnTo>
                    <a:pt x="791" y="2357"/>
                  </a:lnTo>
                  <a:lnTo>
                    <a:pt x="839" y="2366"/>
                  </a:lnTo>
                  <a:lnTo>
                    <a:pt x="884" y="2380"/>
                  </a:lnTo>
                  <a:lnTo>
                    <a:pt x="927" y="2399"/>
                  </a:lnTo>
                  <a:lnTo>
                    <a:pt x="966" y="2423"/>
                  </a:lnTo>
                  <a:lnTo>
                    <a:pt x="1004" y="2451"/>
                  </a:lnTo>
                  <a:lnTo>
                    <a:pt x="1039" y="2483"/>
                  </a:lnTo>
                  <a:lnTo>
                    <a:pt x="1069" y="2519"/>
                  </a:lnTo>
                  <a:lnTo>
                    <a:pt x="1096" y="2558"/>
                  </a:lnTo>
                  <a:lnTo>
                    <a:pt x="1364" y="2558"/>
                  </a:lnTo>
                  <a:lnTo>
                    <a:pt x="1391" y="2519"/>
                  </a:lnTo>
                  <a:lnTo>
                    <a:pt x="1421" y="2483"/>
                  </a:lnTo>
                  <a:lnTo>
                    <a:pt x="1456" y="2451"/>
                  </a:lnTo>
                  <a:lnTo>
                    <a:pt x="1493" y="2423"/>
                  </a:lnTo>
                  <a:lnTo>
                    <a:pt x="1533" y="2399"/>
                  </a:lnTo>
                  <a:lnTo>
                    <a:pt x="1576" y="2380"/>
                  </a:lnTo>
                  <a:lnTo>
                    <a:pt x="1621" y="2366"/>
                  </a:lnTo>
                  <a:lnTo>
                    <a:pt x="1669" y="2357"/>
                  </a:lnTo>
                  <a:lnTo>
                    <a:pt x="1718" y="2355"/>
                  </a:lnTo>
                  <a:lnTo>
                    <a:pt x="1767" y="2357"/>
                  </a:lnTo>
                  <a:lnTo>
                    <a:pt x="1813" y="2366"/>
                  </a:lnTo>
                  <a:lnTo>
                    <a:pt x="1858" y="2380"/>
                  </a:lnTo>
                  <a:lnTo>
                    <a:pt x="1901" y="2399"/>
                  </a:lnTo>
                  <a:lnTo>
                    <a:pt x="1942" y="2423"/>
                  </a:lnTo>
                  <a:lnTo>
                    <a:pt x="1978" y="2451"/>
                  </a:lnTo>
                  <a:lnTo>
                    <a:pt x="2013" y="2483"/>
                  </a:lnTo>
                  <a:lnTo>
                    <a:pt x="2043" y="2519"/>
                  </a:lnTo>
                  <a:lnTo>
                    <a:pt x="2070" y="2558"/>
                  </a:lnTo>
                  <a:lnTo>
                    <a:pt x="2307" y="2558"/>
                  </a:lnTo>
                  <a:lnTo>
                    <a:pt x="2335" y="2519"/>
                  </a:lnTo>
                  <a:lnTo>
                    <a:pt x="2365" y="2483"/>
                  </a:lnTo>
                  <a:lnTo>
                    <a:pt x="2399" y="2451"/>
                  </a:lnTo>
                  <a:lnTo>
                    <a:pt x="2437" y="2423"/>
                  </a:lnTo>
                  <a:lnTo>
                    <a:pt x="2476" y="2399"/>
                  </a:lnTo>
                  <a:lnTo>
                    <a:pt x="2519" y="2380"/>
                  </a:lnTo>
                  <a:lnTo>
                    <a:pt x="2565" y="2366"/>
                  </a:lnTo>
                  <a:lnTo>
                    <a:pt x="2612" y="2357"/>
                  </a:lnTo>
                  <a:lnTo>
                    <a:pt x="2661" y="2355"/>
                  </a:lnTo>
                  <a:lnTo>
                    <a:pt x="2708" y="2357"/>
                  </a:lnTo>
                  <a:lnTo>
                    <a:pt x="2755" y="2366"/>
                  </a:lnTo>
                  <a:lnTo>
                    <a:pt x="2800" y="2380"/>
                  </a:lnTo>
                  <a:lnTo>
                    <a:pt x="2843" y="2399"/>
                  </a:lnTo>
                  <a:lnTo>
                    <a:pt x="2882" y="2423"/>
                  </a:lnTo>
                  <a:lnTo>
                    <a:pt x="2920" y="2450"/>
                  </a:lnTo>
                  <a:lnTo>
                    <a:pt x="2954" y="2482"/>
                  </a:lnTo>
                  <a:lnTo>
                    <a:pt x="2984" y="2517"/>
                  </a:lnTo>
                  <a:lnTo>
                    <a:pt x="3011" y="2497"/>
                  </a:lnTo>
                  <a:lnTo>
                    <a:pt x="3033" y="2472"/>
                  </a:lnTo>
                  <a:lnTo>
                    <a:pt x="3054" y="2445"/>
                  </a:lnTo>
                  <a:lnTo>
                    <a:pt x="3069" y="2415"/>
                  </a:lnTo>
                  <a:lnTo>
                    <a:pt x="3081" y="2382"/>
                  </a:lnTo>
                  <a:lnTo>
                    <a:pt x="3088" y="2348"/>
                  </a:lnTo>
                  <a:lnTo>
                    <a:pt x="3091" y="2312"/>
                  </a:lnTo>
                  <a:lnTo>
                    <a:pt x="3091" y="465"/>
                  </a:lnTo>
                  <a:lnTo>
                    <a:pt x="3088" y="424"/>
                  </a:lnTo>
                  <a:lnTo>
                    <a:pt x="3079" y="387"/>
                  </a:lnTo>
                  <a:lnTo>
                    <a:pt x="3065" y="351"/>
                  </a:lnTo>
                  <a:lnTo>
                    <a:pt x="3045" y="320"/>
                  </a:lnTo>
                  <a:lnTo>
                    <a:pt x="3022" y="291"/>
                  </a:lnTo>
                  <a:lnTo>
                    <a:pt x="2994" y="267"/>
                  </a:lnTo>
                  <a:lnTo>
                    <a:pt x="2963" y="246"/>
                  </a:lnTo>
                  <a:lnTo>
                    <a:pt x="2929" y="232"/>
                  </a:lnTo>
                  <a:lnTo>
                    <a:pt x="2894" y="222"/>
                  </a:lnTo>
                  <a:lnTo>
                    <a:pt x="2855" y="219"/>
                  </a:lnTo>
                  <a:lnTo>
                    <a:pt x="447" y="219"/>
                  </a:lnTo>
                  <a:close/>
                  <a:moveTo>
                    <a:pt x="447" y="0"/>
                  </a:moveTo>
                  <a:lnTo>
                    <a:pt x="2855" y="0"/>
                  </a:lnTo>
                  <a:lnTo>
                    <a:pt x="2907" y="3"/>
                  </a:lnTo>
                  <a:lnTo>
                    <a:pt x="2958" y="11"/>
                  </a:lnTo>
                  <a:lnTo>
                    <a:pt x="3006" y="26"/>
                  </a:lnTo>
                  <a:lnTo>
                    <a:pt x="3051" y="46"/>
                  </a:lnTo>
                  <a:lnTo>
                    <a:pt x="3094" y="72"/>
                  </a:lnTo>
                  <a:lnTo>
                    <a:pt x="3135" y="101"/>
                  </a:lnTo>
                  <a:lnTo>
                    <a:pt x="3171" y="135"/>
                  </a:lnTo>
                  <a:lnTo>
                    <a:pt x="3204" y="173"/>
                  </a:lnTo>
                  <a:lnTo>
                    <a:pt x="3233" y="215"/>
                  </a:lnTo>
                  <a:lnTo>
                    <a:pt x="3257" y="260"/>
                  </a:lnTo>
                  <a:lnTo>
                    <a:pt x="3277" y="308"/>
                  </a:lnTo>
                  <a:lnTo>
                    <a:pt x="3291" y="358"/>
                  </a:lnTo>
                  <a:lnTo>
                    <a:pt x="3299" y="411"/>
                  </a:lnTo>
                  <a:lnTo>
                    <a:pt x="3303" y="465"/>
                  </a:lnTo>
                  <a:lnTo>
                    <a:pt x="3303" y="2312"/>
                  </a:lnTo>
                  <a:lnTo>
                    <a:pt x="3300" y="2364"/>
                  </a:lnTo>
                  <a:lnTo>
                    <a:pt x="3292" y="2414"/>
                  </a:lnTo>
                  <a:lnTo>
                    <a:pt x="3279" y="2462"/>
                  </a:lnTo>
                  <a:lnTo>
                    <a:pt x="3261" y="2507"/>
                  </a:lnTo>
                  <a:lnTo>
                    <a:pt x="3239" y="2550"/>
                  </a:lnTo>
                  <a:lnTo>
                    <a:pt x="3212" y="2590"/>
                  </a:lnTo>
                  <a:lnTo>
                    <a:pt x="3183" y="2627"/>
                  </a:lnTo>
                  <a:lnTo>
                    <a:pt x="3149" y="2661"/>
                  </a:lnTo>
                  <a:lnTo>
                    <a:pt x="3113" y="2691"/>
                  </a:lnTo>
                  <a:lnTo>
                    <a:pt x="3073" y="2716"/>
                  </a:lnTo>
                  <a:lnTo>
                    <a:pt x="3036" y="2736"/>
                  </a:lnTo>
                  <a:lnTo>
                    <a:pt x="2998" y="2752"/>
                  </a:lnTo>
                  <a:lnTo>
                    <a:pt x="2957" y="2764"/>
                  </a:lnTo>
                  <a:lnTo>
                    <a:pt x="2915" y="2772"/>
                  </a:lnTo>
                  <a:lnTo>
                    <a:pt x="2872" y="2775"/>
                  </a:lnTo>
                  <a:lnTo>
                    <a:pt x="2867" y="2738"/>
                  </a:lnTo>
                  <a:lnTo>
                    <a:pt x="2855" y="2703"/>
                  </a:lnTo>
                  <a:lnTo>
                    <a:pt x="2839" y="2672"/>
                  </a:lnTo>
                  <a:lnTo>
                    <a:pt x="2818" y="2643"/>
                  </a:lnTo>
                  <a:lnTo>
                    <a:pt x="2793" y="2617"/>
                  </a:lnTo>
                  <a:lnTo>
                    <a:pt x="2764" y="2597"/>
                  </a:lnTo>
                  <a:lnTo>
                    <a:pt x="2732" y="2583"/>
                  </a:lnTo>
                  <a:lnTo>
                    <a:pt x="2697" y="2573"/>
                  </a:lnTo>
                  <a:lnTo>
                    <a:pt x="2661" y="2570"/>
                  </a:lnTo>
                  <a:lnTo>
                    <a:pt x="2624" y="2573"/>
                  </a:lnTo>
                  <a:lnTo>
                    <a:pt x="2589" y="2583"/>
                  </a:lnTo>
                  <a:lnTo>
                    <a:pt x="2558" y="2598"/>
                  </a:lnTo>
                  <a:lnTo>
                    <a:pt x="2528" y="2619"/>
                  </a:lnTo>
                  <a:lnTo>
                    <a:pt x="2503" y="2643"/>
                  </a:lnTo>
                  <a:lnTo>
                    <a:pt x="2481" y="2673"/>
                  </a:lnTo>
                  <a:lnTo>
                    <a:pt x="2465" y="2704"/>
                  </a:lnTo>
                  <a:lnTo>
                    <a:pt x="2454" y="2740"/>
                  </a:lnTo>
                  <a:lnTo>
                    <a:pt x="2449" y="2777"/>
                  </a:lnTo>
                  <a:lnTo>
                    <a:pt x="1928" y="2777"/>
                  </a:lnTo>
                  <a:lnTo>
                    <a:pt x="1924" y="2744"/>
                  </a:lnTo>
                  <a:lnTo>
                    <a:pt x="1915" y="2712"/>
                  </a:lnTo>
                  <a:lnTo>
                    <a:pt x="1901" y="2682"/>
                  </a:lnTo>
                  <a:lnTo>
                    <a:pt x="1884" y="2655"/>
                  </a:lnTo>
                  <a:lnTo>
                    <a:pt x="1863" y="2630"/>
                  </a:lnTo>
                  <a:lnTo>
                    <a:pt x="1839" y="2610"/>
                  </a:lnTo>
                  <a:lnTo>
                    <a:pt x="1811" y="2593"/>
                  </a:lnTo>
                  <a:lnTo>
                    <a:pt x="1782" y="2580"/>
                  </a:lnTo>
                  <a:lnTo>
                    <a:pt x="1750" y="2573"/>
                  </a:lnTo>
                  <a:lnTo>
                    <a:pt x="1718" y="2570"/>
                  </a:lnTo>
                  <a:lnTo>
                    <a:pt x="1684" y="2573"/>
                  </a:lnTo>
                  <a:lnTo>
                    <a:pt x="1653" y="2580"/>
                  </a:lnTo>
                  <a:lnTo>
                    <a:pt x="1623" y="2593"/>
                  </a:lnTo>
                  <a:lnTo>
                    <a:pt x="1597" y="2610"/>
                  </a:lnTo>
                  <a:lnTo>
                    <a:pt x="1572" y="2630"/>
                  </a:lnTo>
                  <a:lnTo>
                    <a:pt x="1551" y="2655"/>
                  </a:lnTo>
                  <a:lnTo>
                    <a:pt x="1533" y="2682"/>
                  </a:lnTo>
                  <a:lnTo>
                    <a:pt x="1520" y="2712"/>
                  </a:lnTo>
                  <a:lnTo>
                    <a:pt x="1510" y="2744"/>
                  </a:lnTo>
                  <a:lnTo>
                    <a:pt x="1506" y="2777"/>
                  </a:lnTo>
                  <a:lnTo>
                    <a:pt x="955" y="2777"/>
                  </a:lnTo>
                  <a:lnTo>
                    <a:pt x="949" y="2740"/>
                  </a:lnTo>
                  <a:lnTo>
                    <a:pt x="938" y="2704"/>
                  </a:lnTo>
                  <a:lnTo>
                    <a:pt x="921" y="2673"/>
                  </a:lnTo>
                  <a:lnTo>
                    <a:pt x="900" y="2643"/>
                  </a:lnTo>
                  <a:lnTo>
                    <a:pt x="876" y="2619"/>
                  </a:lnTo>
                  <a:lnTo>
                    <a:pt x="846" y="2598"/>
                  </a:lnTo>
                  <a:lnTo>
                    <a:pt x="815" y="2583"/>
                  </a:lnTo>
                  <a:lnTo>
                    <a:pt x="779" y="2573"/>
                  </a:lnTo>
                  <a:lnTo>
                    <a:pt x="742" y="2570"/>
                  </a:lnTo>
                  <a:lnTo>
                    <a:pt x="710" y="2573"/>
                  </a:lnTo>
                  <a:lnTo>
                    <a:pt x="678" y="2580"/>
                  </a:lnTo>
                  <a:lnTo>
                    <a:pt x="649" y="2593"/>
                  </a:lnTo>
                  <a:lnTo>
                    <a:pt x="621" y="2610"/>
                  </a:lnTo>
                  <a:lnTo>
                    <a:pt x="597" y="2630"/>
                  </a:lnTo>
                  <a:lnTo>
                    <a:pt x="576" y="2655"/>
                  </a:lnTo>
                  <a:lnTo>
                    <a:pt x="558" y="2682"/>
                  </a:lnTo>
                  <a:lnTo>
                    <a:pt x="545" y="2712"/>
                  </a:lnTo>
                  <a:lnTo>
                    <a:pt x="536" y="2744"/>
                  </a:lnTo>
                  <a:lnTo>
                    <a:pt x="531" y="2777"/>
                  </a:lnTo>
                  <a:lnTo>
                    <a:pt x="447" y="2777"/>
                  </a:lnTo>
                  <a:lnTo>
                    <a:pt x="405" y="2775"/>
                  </a:lnTo>
                  <a:lnTo>
                    <a:pt x="366" y="2768"/>
                  </a:lnTo>
                  <a:lnTo>
                    <a:pt x="326" y="2758"/>
                  </a:lnTo>
                  <a:lnTo>
                    <a:pt x="280" y="2741"/>
                  </a:lnTo>
                  <a:lnTo>
                    <a:pt x="236" y="2720"/>
                  </a:lnTo>
                  <a:lnTo>
                    <a:pt x="195" y="2695"/>
                  </a:lnTo>
                  <a:lnTo>
                    <a:pt x="158" y="2665"/>
                  </a:lnTo>
                  <a:lnTo>
                    <a:pt x="123" y="2631"/>
                  </a:lnTo>
                  <a:lnTo>
                    <a:pt x="93" y="2594"/>
                  </a:lnTo>
                  <a:lnTo>
                    <a:pt x="65" y="2554"/>
                  </a:lnTo>
                  <a:lnTo>
                    <a:pt x="43" y="2510"/>
                  </a:lnTo>
                  <a:lnTo>
                    <a:pt x="24" y="2464"/>
                  </a:lnTo>
                  <a:lnTo>
                    <a:pt x="11" y="2415"/>
                  </a:lnTo>
                  <a:lnTo>
                    <a:pt x="3" y="2364"/>
                  </a:lnTo>
                  <a:lnTo>
                    <a:pt x="0" y="2312"/>
                  </a:lnTo>
                  <a:lnTo>
                    <a:pt x="0" y="465"/>
                  </a:lnTo>
                  <a:lnTo>
                    <a:pt x="3" y="411"/>
                  </a:lnTo>
                  <a:lnTo>
                    <a:pt x="12" y="358"/>
                  </a:lnTo>
                  <a:lnTo>
                    <a:pt x="26" y="308"/>
                  </a:lnTo>
                  <a:lnTo>
                    <a:pt x="46" y="260"/>
                  </a:lnTo>
                  <a:lnTo>
                    <a:pt x="69" y="215"/>
                  </a:lnTo>
                  <a:lnTo>
                    <a:pt x="98" y="173"/>
                  </a:lnTo>
                  <a:lnTo>
                    <a:pt x="131" y="135"/>
                  </a:lnTo>
                  <a:lnTo>
                    <a:pt x="167" y="101"/>
                  </a:lnTo>
                  <a:lnTo>
                    <a:pt x="208" y="72"/>
                  </a:lnTo>
                  <a:lnTo>
                    <a:pt x="250" y="46"/>
                  </a:lnTo>
                  <a:lnTo>
                    <a:pt x="296" y="26"/>
                  </a:lnTo>
                  <a:lnTo>
                    <a:pt x="344" y="11"/>
                  </a:lnTo>
                  <a:lnTo>
                    <a:pt x="395" y="3"/>
                  </a:lnTo>
                  <a:lnTo>
                    <a:pt x="4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28" name="Group 937"/>
          <p:cNvGrpSpPr>
            <a:grpSpLocks noChangeAspect="1"/>
          </p:cNvGrpSpPr>
          <p:nvPr/>
        </p:nvGrpSpPr>
        <p:grpSpPr bwMode="auto">
          <a:xfrm>
            <a:off x="4754550" y="3667607"/>
            <a:ext cx="220222" cy="219456"/>
            <a:chOff x="6094" y="274"/>
            <a:chExt cx="575" cy="573"/>
          </a:xfrm>
          <a:solidFill>
            <a:schemeClr val="tx1">
              <a:lumMod val="65000"/>
              <a:lumOff val="35000"/>
            </a:schemeClr>
          </a:solidFill>
        </p:grpSpPr>
        <p:sp>
          <p:nvSpPr>
            <p:cNvPr id="829" name="Freeform 939"/>
            <p:cNvSpPr>
              <a:spLocks/>
            </p:cNvSpPr>
            <p:nvPr/>
          </p:nvSpPr>
          <p:spPr bwMode="auto">
            <a:xfrm>
              <a:off x="6313" y="274"/>
              <a:ext cx="137" cy="137"/>
            </a:xfrm>
            <a:custGeom>
              <a:avLst/>
              <a:gdLst>
                <a:gd name="T0" fmla="*/ 411 w 821"/>
                <a:gd name="T1" fmla="*/ 0 h 821"/>
                <a:gd name="T2" fmla="*/ 462 w 821"/>
                <a:gd name="T3" fmla="*/ 3 h 821"/>
                <a:gd name="T4" fmla="*/ 512 w 821"/>
                <a:gd name="T5" fmla="*/ 13 h 821"/>
                <a:gd name="T6" fmla="*/ 560 w 821"/>
                <a:gd name="T7" fmla="*/ 29 h 821"/>
                <a:gd name="T8" fmla="*/ 604 w 821"/>
                <a:gd name="T9" fmla="*/ 49 h 821"/>
                <a:gd name="T10" fmla="*/ 645 w 821"/>
                <a:gd name="T11" fmla="*/ 74 h 821"/>
                <a:gd name="T12" fmla="*/ 683 w 821"/>
                <a:gd name="T13" fmla="*/ 104 h 821"/>
                <a:gd name="T14" fmla="*/ 718 w 821"/>
                <a:gd name="T15" fmla="*/ 139 h 821"/>
                <a:gd name="T16" fmla="*/ 748 w 821"/>
                <a:gd name="T17" fmla="*/ 176 h 821"/>
                <a:gd name="T18" fmla="*/ 773 w 821"/>
                <a:gd name="T19" fmla="*/ 218 h 821"/>
                <a:gd name="T20" fmla="*/ 794 w 821"/>
                <a:gd name="T21" fmla="*/ 263 h 821"/>
                <a:gd name="T22" fmla="*/ 809 w 821"/>
                <a:gd name="T23" fmla="*/ 310 h 821"/>
                <a:gd name="T24" fmla="*/ 818 w 821"/>
                <a:gd name="T25" fmla="*/ 360 h 821"/>
                <a:gd name="T26" fmla="*/ 821 w 821"/>
                <a:gd name="T27" fmla="*/ 411 h 821"/>
                <a:gd name="T28" fmla="*/ 818 w 821"/>
                <a:gd name="T29" fmla="*/ 462 h 821"/>
                <a:gd name="T30" fmla="*/ 809 w 821"/>
                <a:gd name="T31" fmla="*/ 512 h 821"/>
                <a:gd name="T32" fmla="*/ 794 w 821"/>
                <a:gd name="T33" fmla="*/ 560 h 821"/>
                <a:gd name="T34" fmla="*/ 773 w 821"/>
                <a:gd name="T35" fmla="*/ 604 h 821"/>
                <a:gd name="T36" fmla="*/ 748 w 821"/>
                <a:gd name="T37" fmla="*/ 645 h 821"/>
                <a:gd name="T38" fmla="*/ 718 w 821"/>
                <a:gd name="T39" fmla="*/ 683 h 821"/>
                <a:gd name="T40" fmla="*/ 683 w 821"/>
                <a:gd name="T41" fmla="*/ 718 h 821"/>
                <a:gd name="T42" fmla="*/ 645 w 821"/>
                <a:gd name="T43" fmla="*/ 748 h 821"/>
                <a:gd name="T44" fmla="*/ 604 w 821"/>
                <a:gd name="T45" fmla="*/ 773 h 821"/>
                <a:gd name="T46" fmla="*/ 560 w 821"/>
                <a:gd name="T47" fmla="*/ 794 h 821"/>
                <a:gd name="T48" fmla="*/ 512 w 821"/>
                <a:gd name="T49" fmla="*/ 809 h 821"/>
                <a:gd name="T50" fmla="*/ 462 w 821"/>
                <a:gd name="T51" fmla="*/ 818 h 821"/>
                <a:gd name="T52" fmla="*/ 411 w 821"/>
                <a:gd name="T53" fmla="*/ 821 h 821"/>
                <a:gd name="T54" fmla="*/ 360 w 821"/>
                <a:gd name="T55" fmla="*/ 818 h 821"/>
                <a:gd name="T56" fmla="*/ 310 w 821"/>
                <a:gd name="T57" fmla="*/ 809 h 821"/>
                <a:gd name="T58" fmla="*/ 263 w 821"/>
                <a:gd name="T59" fmla="*/ 794 h 821"/>
                <a:gd name="T60" fmla="*/ 218 w 821"/>
                <a:gd name="T61" fmla="*/ 773 h 821"/>
                <a:gd name="T62" fmla="*/ 176 w 821"/>
                <a:gd name="T63" fmla="*/ 748 h 821"/>
                <a:gd name="T64" fmla="*/ 139 w 821"/>
                <a:gd name="T65" fmla="*/ 718 h 821"/>
                <a:gd name="T66" fmla="*/ 104 w 821"/>
                <a:gd name="T67" fmla="*/ 683 h 821"/>
                <a:gd name="T68" fmla="*/ 74 w 821"/>
                <a:gd name="T69" fmla="*/ 645 h 821"/>
                <a:gd name="T70" fmla="*/ 49 w 821"/>
                <a:gd name="T71" fmla="*/ 604 h 821"/>
                <a:gd name="T72" fmla="*/ 29 w 821"/>
                <a:gd name="T73" fmla="*/ 560 h 821"/>
                <a:gd name="T74" fmla="*/ 13 w 821"/>
                <a:gd name="T75" fmla="*/ 512 h 821"/>
                <a:gd name="T76" fmla="*/ 3 w 821"/>
                <a:gd name="T77" fmla="*/ 462 h 821"/>
                <a:gd name="T78" fmla="*/ 0 w 821"/>
                <a:gd name="T79" fmla="*/ 411 h 821"/>
                <a:gd name="T80" fmla="*/ 3 w 821"/>
                <a:gd name="T81" fmla="*/ 360 h 821"/>
                <a:gd name="T82" fmla="*/ 13 w 821"/>
                <a:gd name="T83" fmla="*/ 310 h 821"/>
                <a:gd name="T84" fmla="*/ 29 w 821"/>
                <a:gd name="T85" fmla="*/ 263 h 821"/>
                <a:gd name="T86" fmla="*/ 49 w 821"/>
                <a:gd name="T87" fmla="*/ 218 h 821"/>
                <a:gd name="T88" fmla="*/ 74 w 821"/>
                <a:gd name="T89" fmla="*/ 176 h 821"/>
                <a:gd name="T90" fmla="*/ 104 w 821"/>
                <a:gd name="T91" fmla="*/ 139 h 821"/>
                <a:gd name="T92" fmla="*/ 139 w 821"/>
                <a:gd name="T93" fmla="*/ 104 h 821"/>
                <a:gd name="T94" fmla="*/ 176 w 821"/>
                <a:gd name="T95" fmla="*/ 74 h 821"/>
                <a:gd name="T96" fmla="*/ 218 w 821"/>
                <a:gd name="T97" fmla="*/ 49 h 821"/>
                <a:gd name="T98" fmla="*/ 263 w 821"/>
                <a:gd name="T99" fmla="*/ 29 h 821"/>
                <a:gd name="T100" fmla="*/ 310 w 821"/>
                <a:gd name="T101" fmla="*/ 13 h 821"/>
                <a:gd name="T102" fmla="*/ 360 w 821"/>
                <a:gd name="T103" fmla="*/ 3 h 821"/>
                <a:gd name="T104" fmla="*/ 411 w 821"/>
                <a:gd name="T105"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1" h="821">
                  <a:moveTo>
                    <a:pt x="411" y="0"/>
                  </a:moveTo>
                  <a:lnTo>
                    <a:pt x="462" y="3"/>
                  </a:lnTo>
                  <a:lnTo>
                    <a:pt x="512" y="13"/>
                  </a:lnTo>
                  <a:lnTo>
                    <a:pt x="560" y="29"/>
                  </a:lnTo>
                  <a:lnTo>
                    <a:pt x="604" y="49"/>
                  </a:lnTo>
                  <a:lnTo>
                    <a:pt x="645" y="74"/>
                  </a:lnTo>
                  <a:lnTo>
                    <a:pt x="683" y="104"/>
                  </a:lnTo>
                  <a:lnTo>
                    <a:pt x="718" y="139"/>
                  </a:lnTo>
                  <a:lnTo>
                    <a:pt x="748" y="176"/>
                  </a:lnTo>
                  <a:lnTo>
                    <a:pt x="773" y="218"/>
                  </a:lnTo>
                  <a:lnTo>
                    <a:pt x="794" y="263"/>
                  </a:lnTo>
                  <a:lnTo>
                    <a:pt x="809" y="310"/>
                  </a:lnTo>
                  <a:lnTo>
                    <a:pt x="818" y="360"/>
                  </a:lnTo>
                  <a:lnTo>
                    <a:pt x="821" y="411"/>
                  </a:lnTo>
                  <a:lnTo>
                    <a:pt x="818" y="462"/>
                  </a:lnTo>
                  <a:lnTo>
                    <a:pt x="809" y="512"/>
                  </a:lnTo>
                  <a:lnTo>
                    <a:pt x="794" y="560"/>
                  </a:lnTo>
                  <a:lnTo>
                    <a:pt x="773" y="604"/>
                  </a:lnTo>
                  <a:lnTo>
                    <a:pt x="748" y="645"/>
                  </a:lnTo>
                  <a:lnTo>
                    <a:pt x="718" y="683"/>
                  </a:lnTo>
                  <a:lnTo>
                    <a:pt x="683" y="718"/>
                  </a:lnTo>
                  <a:lnTo>
                    <a:pt x="645" y="748"/>
                  </a:lnTo>
                  <a:lnTo>
                    <a:pt x="604" y="773"/>
                  </a:lnTo>
                  <a:lnTo>
                    <a:pt x="560" y="794"/>
                  </a:lnTo>
                  <a:lnTo>
                    <a:pt x="512" y="809"/>
                  </a:lnTo>
                  <a:lnTo>
                    <a:pt x="462" y="818"/>
                  </a:lnTo>
                  <a:lnTo>
                    <a:pt x="411" y="821"/>
                  </a:lnTo>
                  <a:lnTo>
                    <a:pt x="360" y="818"/>
                  </a:lnTo>
                  <a:lnTo>
                    <a:pt x="310" y="809"/>
                  </a:lnTo>
                  <a:lnTo>
                    <a:pt x="263" y="794"/>
                  </a:lnTo>
                  <a:lnTo>
                    <a:pt x="218" y="773"/>
                  </a:lnTo>
                  <a:lnTo>
                    <a:pt x="176" y="748"/>
                  </a:lnTo>
                  <a:lnTo>
                    <a:pt x="139" y="718"/>
                  </a:lnTo>
                  <a:lnTo>
                    <a:pt x="104" y="683"/>
                  </a:lnTo>
                  <a:lnTo>
                    <a:pt x="74" y="645"/>
                  </a:lnTo>
                  <a:lnTo>
                    <a:pt x="49" y="604"/>
                  </a:lnTo>
                  <a:lnTo>
                    <a:pt x="29" y="560"/>
                  </a:lnTo>
                  <a:lnTo>
                    <a:pt x="13" y="512"/>
                  </a:lnTo>
                  <a:lnTo>
                    <a:pt x="3" y="462"/>
                  </a:lnTo>
                  <a:lnTo>
                    <a:pt x="0" y="411"/>
                  </a:lnTo>
                  <a:lnTo>
                    <a:pt x="3" y="360"/>
                  </a:lnTo>
                  <a:lnTo>
                    <a:pt x="13" y="310"/>
                  </a:lnTo>
                  <a:lnTo>
                    <a:pt x="29" y="263"/>
                  </a:lnTo>
                  <a:lnTo>
                    <a:pt x="49" y="218"/>
                  </a:lnTo>
                  <a:lnTo>
                    <a:pt x="74" y="176"/>
                  </a:lnTo>
                  <a:lnTo>
                    <a:pt x="104" y="139"/>
                  </a:lnTo>
                  <a:lnTo>
                    <a:pt x="139" y="104"/>
                  </a:lnTo>
                  <a:lnTo>
                    <a:pt x="176" y="74"/>
                  </a:lnTo>
                  <a:lnTo>
                    <a:pt x="218" y="49"/>
                  </a:lnTo>
                  <a:lnTo>
                    <a:pt x="263" y="29"/>
                  </a:lnTo>
                  <a:lnTo>
                    <a:pt x="310" y="13"/>
                  </a:lnTo>
                  <a:lnTo>
                    <a:pt x="360" y="3"/>
                  </a:lnTo>
                  <a:lnTo>
                    <a:pt x="4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0" name="Freeform 940"/>
            <p:cNvSpPr>
              <a:spLocks/>
            </p:cNvSpPr>
            <p:nvPr/>
          </p:nvSpPr>
          <p:spPr bwMode="auto">
            <a:xfrm>
              <a:off x="6365" y="431"/>
              <a:ext cx="33" cy="84"/>
            </a:xfrm>
            <a:custGeom>
              <a:avLst/>
              <a:gdLst>
                <a:gd name="T0" fmla="*/ 49 w 197"/>
                <a:gd name="T1" fmla="*/ 0 h 505"/>
                <a:gd name="T2" fmla="*/ 149 w 197"/>
                <a:gd name="T3" fmla="*/ 0 h 505"/>
                <a:gd name="T4" fmla="*/ 163 w 197"/>
                <a:gd name="T5" fmla="*/ 1 h 505"/>
                <a:gd name="T6" fmla="*/ 175 w 197"/>
                <a:gd name="T7" fmla="*/ 6 h 505"/>
                <a:gd name="T8" fmla="*/ 186 w 197"/>
                <a:gd name="T9" fmla="*/ 14 h 505"/>
                <a:gd name="T10" fmla="*/ 194 w 197"/>
                <a:gd name="T11" fmla="*/ 27 h 505"/>
                <a:gd name="T12" fmla="*/ 197 w 197"/>
                <a:gd name="T13" fmla="*/ 42 h 505"/>
                <a:gd name="T14" fmla="*/ 197 w 197"/>
                <a:gd name="T15" fmla="*/ 56 h 505"/>
                <a:gd name="T16" fmla="*/ 192 w 197"/>
                <a:gd name="T17" fmla="*/ 70 h 505"/>
                <a:gd name="T18" fmla="*/ 138 w 197"/>
                <a:gd name="T19" fmla="*/ 151 h 505"/>
                <a:gd name="T20" fmla="*/ 163 w 197"/>
                <a:gd name="T21" fmla="*/ 363 h 505"/>
                <a:gd name="T22" fmla="*/ 114 w 197"/>
                <a:gd name="T23" fmla="*/ 495 h 505"/>
                <a:gd name="T24" fmla="*/ 109 w 197"/>
                <a:gd name="T25" fmla="*/ 501 h 505"/>
                <a:gd name="T26" fmla="*/ 103 w 197"/>
                <a:gd name="T27" fmla="*/ 505 h 505"/>
                <a:gd name="T28" fmla="*/ 96 w 197"/>
                <a:gd name="T29" fmla="*/ 505 h 505"/>
                <a:gd name="T30" fmla="*/ 89 w 197"/>
                <a:gd name="T31" fmla="*/ 501 h 505"/>
                <a:gd name="T32" fmla="*/ 85 w 197"/>
                <a:gd name="T33" fmla="*/ 495 h 505"/>
                <a:gd name="T34" fmla="*/ 35 w 197"/>
                <a:gd name="T35" fmla="*/ 363 h 505"/>
                <a:gd name="T36" fmla="*/ 60 w 197"/>
                <a:gd name="T37" fmla="*/ 151 h 505"/>
                <a:gd name="T38" fmla="*/ 7 w 197"/>
                <a:gd name="T39" fmla="*/ 70 h 505"/>
                <a:gd name="T40" fmla="*/ 1 w 197"/>
                <a:gd name="T41" fmla="*/ 56 h 505"/>
                <a:gd name="T42" fmla="*/ 0 w 197"/>
                <a:gd name="T43" fmla="*/ 42 h 505"/>
                <a:gd name="T44" fmla="*/ 5 w 197"/>
                <a:gd name="T45" fmla="*/ 27 h 505"/>
                <a:gd name="T46" fmla="*/ 13 w 197"/>
                <a:gd name="T47" fmla="*/ 14 h 505"/>
                <a:gd name="T48" fmla="*/ 23 w 197"/>
                <a:gd name="T49" fmla="*/ 6 h 505"/>
                <a:gd name="T50" fmla="*/ 35 w 197"/>
                <a:gd name="T51" fmla="*/ 1 h 505"/>
                <a:gd name="T52" fmla="*/ 49 w 197"/>
                <a:gd name="T53" fmla="*/ 0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7" h="505">
                  <a:moveTo>
                    <a:pt x="49" y="0"/>
                  </a:moveTo>
                  <a:lnTo>
                    <a:pt x="149" y="0"/>
                  </a:lnTo>
                  <a:lnTo>
                    <a:pt x="163" y="1"/>
                  </a:lnTo>
                  <a:lnTo>
                    <a:pt x="175" y="6"/>
                  </a:lnTo>
                  <a:lnTo>
                    <a:pt x="186" y="14"/>
                  </a:lnTo>
                  <a:lnTo>
                    <a:pt x="194" y="27"/>
                  </a:lnTo>
                  <a:lnTo>
                    <a:pt x="197" y="42"/>
                  </a:lnTo>
                  <a:lnTo>
                    <a:pt x="197" y="56"/>
                  </a:lnTo>
                  <a:lnTo>
                    <a:pt x="192" y="70"/>
                  </a:lnTo>
                  <a:lnTo>
                    <a:pt x="138" y="151"/>
                  </a:lnTo>
                  <a:lnTo>
                    <a:pt x="163" y="363"/>
                  </a:lnTo>
                  <a:lnTo>
                    <a:pt x="114" y="495"/>
                  </a:lnTo>
                  <a:lnTo>
                    <a:pt x="109" y="501"/>
                  </a:lnTo>
                  <a:lnTo>
                    <a:pt x="103" y="505"/>
                  </a:lnTo>
                  <a:lnTo>
                    <a:pt x="96" y="505"/>
                  </a:lnTo>
                  <a:lnTo>
                    <a:pt x="89" y="501"/>
                  </a:lnTo>
                  <a:lnTo>
                    <a:pt x="85" y="495"/>
                  </a:lnTo>
                  <a:lnTo>
                    <a:pt x="35" y="363"/>
                  </a:lnTo>
                  <a:lnTo>
                    <a:pt x="60" y="151"/>
                  </a:lnTo>
                  <a:lnTo>
                    <a:pt x="7" y="70"/>
                  </a:lnTo>
                  <a:lnTo>
                    <a:pt x="1" y="56"/>
                  </a:lnTo>
                  <a:lnTo>
                    <a:pt x="0" y="42"/>
                  </a:lnTo>
                  <a:lnTo>
                    <a:pt x="5" y="27"/>
                  </a:lnTo>
                  <a:lnTo>
                    <a:pt x="13" y="14"/>
                  </a:lnTo>
                  <a:lnTo>
                    <a:pt x="23" y="6"/>
                  </a:lnTo>
                  <a:lnTo>
                    <a:pt x="35" y="1"/>
                  </a:lnTo>
                  <a:lnTo>
                    <a:pt x="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1" name="Freeform 941"/>
            <p:cNvSpPr>
              <a:spLocks/>
            </p:cNvSpPr>
            <p:nvPr/>
          </p:nvSpPr>
          <p:spPr bwMode="auto">
            <a:xfrm>
              <a:off x="6266" y="431"/>
              <a:ext cx="231" cy="160"/>
            </a:xfrm>
            <a:custGeom>
              <a:avLst/>
              <a:gdLst>
                <a:gd name="T0" fmla="*/ 375 w 1381"/>
                <a:gd name="T1" fmla="*/ 0 h 962"/>
                <a:gd name="T2" fmla="*/ 387 w 1381"/>
                <a:gd name="T3" fmla="*/ 2 h 962"/>
                <a:gd name="T4" fmla="*/ 399 w 1381"/>
                <a:gd name="T5" fmla="*/ 7 h 962"/>
                <a:gd name="T6" fmla="*/ 407 w 1381"/>
                <a:gd name="T7" fmla="*/ 17 h 962"/>
                <a:gd name="T8" fmla="*/ 413 w 1381"/>
                <a:gd name="T9" fmla="*/ 27 h 962"/>
                <a:gd name="T10" fmla="*/ 690 w 1381"/>
                <a:gd name="T11" fmla="*/ 786 h 962"/>
                <a:gd name="T12" fmla="*/ 966 w 1381"/>
                <a:gd name="T13" fmla="*/ 27 h 962"/>
                <a:gd name="T14" fmla="*/ 973 w 1381"/>
                <a:gd name="T15" fmla="*/ 17 h 962"/>
                <a:gd name="T16" fmla="*/ 982 w 1381"/>
                <a:gd name="T17" fmla="*/ 8 h 962"/>
                <a:gd name="T18" fmla="*/ 993 w 1381"/>
                <a:gd name="T19" fmla="*/ 2 h 962"/>
                <a:gd name="T20" fmla="*/ 1005 w 1381"/>
                <a:gd name="T21" fmla="*/ 0 h 962"/>
                <a:gd name="T22" fmla="*/ 1018 w 1381"/>
                <a:gd name="T23" fmla="*/ 2 h 962"/>
                <a:gd name="T24" fmla="*/ 1133 w 1381"/>
                <a:gd name="T25" fmla="*/ 37 h 962"/>
                <a:gd name="T26" fmla="*/ 1176 w 1381"/>
                <a:gd name="T27" fmla="*/ 55 h 962"/>
                <a:gd name="T28" fmla="*/ 1216 w 1381"/>
                <a:gd name="T29" fmla="*/ 77 h 962"/>
                <a:gd name="T30" fmla="*/ 1252 w 1381"/>
                <a:gd name="T31" fmla="*/ 103 h 962"/>
                <a:gd name="T32" fmla="*/ 1285 w 1381"/>
                <a:gd name="T33" fmla="*/ 134 h 962"/>
                <a:gd name="T34" fmla="*/ 1313 w 1381"/>
                <a:gd name="T35" fmla="*/ 168 h 962"/>
                <a:gd name="T36" fmla="*/ 1336 w 1381"/>
                <a:gd name="T37" fmla="*/ 205 h 962"/>
                <a:gd name="T38" fmla="*/ 1355 w 1381"/>
                <a:gd name="T39" fmla="*/ 245 h 962"/>
                <a:gd name="T40" fmla="*/ 1370 w 1381"/>
                <a:gd name="T41" fmla="*/ 287 h 962"/>
                <a:gd name="T42" fmla="*/ 1378 w 1381"/>
                <a:gd name="T43" fmla="*/ 331 h 962"/>
                <a:gd name="T44" fmla="*/ 1381 w 1381"/>
                <a:gd name="T45" fmla="*/ 377 h 962"/>
                <a:gd name="T46" fmla="*/ 1381 w 1381"/>
                <a:gd name="T47" fmla="*/ 904 h 962"/>
                <a:gd name="T48" fmla="*/ 1378 w 1381"/>
                <a:gd name="T49" fmla="*/ 922 h 962"/>
                <a:gd name="T50" fmla="*/ 1370 w 1381"/>
                <a:gd name="T51" fmla="*/ 938 h 962"/>
                <a:gd name="T52" fmla="*/ 1357 w 1381"/>
                <a:gd name="T53" fmla="*/ 951 h 962"/>
                <a:gd name="T54" fmla="*/ 1341 w 1381"/>
                <a:gd name="T55" fmla="*/ 959 h 962"/>
                <a:gd name="T56" fmla="*/ 1322 w 1381"/>
                <a:gd name="T57" fmla="*/ 962 h 962"/>
                <a:gd name="T58" fmla="*/ 57 w 1381"/>
                <a:gd name="T59" fmla="*/ 962 h 962"/>
                <a:gd name="T60" fmla="*/ 40 w 1381"/>
                <a:gd name="T61" fmla="*/ 959 h 962"/>
                <a:gd name="T62" fmla="*/ 23 w 1381"/>
                <a:gd name="T63" fmla="*/ 951 h 962"/>
                <a:gd name="T64" fmla="*/ 10 w 1381"/>
                <a:gd name="T65" fmla="*/ 938 h 962"/>
                <a:gd name="T66" fmla="*/ 2 w 1381"/>
                <a:gd name="T67" fmla="*/ 922 h 962"/>
                <a:gd name="T68" fmla="*/ 0 w 1381"/>
                <a:gd name="T69" fmla="*/ 904 h 962"/>
                <a:gd name="T70" fmla="*/ 0 w 1381"/>
                <a:gd name="T71" fmla="*/ 377 h 962"/>
                <a:gd name="T72" fmla="*/ 2 w 1381"/>
                <a:gd name="T73" fmla="*/ 331 h 962"/>
                <a:gd name="T74" fmla="*/ 11 w 1381"/>
                <a:gd name="T75" fmla="*/ 287 h 962"/>
                <a:gd name="T76" fmla="*/ 25 w 1381"/>
                <a:gd name="T77" fmla="*/ 245 h 962"/>
                <a:gd name="T78" fmla="*/ 44 w 1381"/>
                <a:gd name="T79" fmla="*/ 205 h 962"/>
                <a:gd name="T80" fmla="*/ 68 w 1381"/>
                <a:gd name="T81" fmla="*/ 168 h 962"/>
                <a:gd name="T82" fmla="*/ 96 w 1381"/>
                <a:gd name="T83" fmla="*/ 134 h 962"/>
                <a:gd name="T84" fmla="*/ 129 w 1381"/>
                <a:gd name="T85" fmla="*/ 103 h 962"/>
                <a:gd name="T86" fmla="*/ 165 w 1381"/>
                <a:gd name="T87" fmla="*/ 77 h 962"/>
                <a:gd name="T88" fmla="*/ 205 w 1381"/>
                <a:gd name="T89" fmla="*/ 54 h 962"/>
                <a:gd name="T90" fmla="*/ 248 w 1381"/>
                <a:gd name="T91" fmla="*/ 37 h 962"/>
                <a:gd name="T92" fmla="*/ 362 w 1381"/>
                <a:gd name="T93" fmla="*/ 2 h 962"/>
                <a:gd name="T94" fmla="*/ 368 w 1381"/>
                <a:gd name="T95" fmla="*/ 1 h 962"/>
                <a:gd name="T96" fmla="*/ 375 w 1381"/>
                <a:gd name="T97" fmla="*/ 0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1" h="962">
                  <a:moveTo>
                    <a:pt x="375" y="0"/>
                  </a:moveTo>
                  <a:lnTo>
                    <a:pt x="387" y="2"/>
                  </a:lnTo>
                  <a:lnTo>
                    <a:pt x="399" y="7"/>
                  </a:lnTo>
                  <a:lnTo>
                    <a:pt x="407" y="17"/>
                  </a:lnTo>
                  <a:lnTo>
                    <a:pt x="413" y="27"/>
                  </a:lnTo>
                  <a:lnTo>
                    <a:pt x="690" y="786"/>
                  </a:lnTo>
                  <a:lnTo>
                    <a:pt x="966" y="27"/>
                  </a:lnTo>
                  <a:lnTo>
                    <a:pt x="973" y="17"/>
                  </a:lnTo>
                  <a:lnTo>
                    <a:pt x="982" y="8"/>
                  </a:lnTo>
                  <a:lnTo>
                    <a:pt x="993" y="2"/>
                  </a:lnTo>
                  <a:lnTo>
                    <a:pt x="1005" y="0"/>
                  </a:lnTo>
                  <a:lnTo>
                    <a:pt x="1018" y="2"/>
                  </a:lnTo>
                  <a:lnTo>
                    <a:pt x="1133" y="37"/>
                  </a:lnTo>
                  <a:lnTo>
                    <a:pt x="1176" y="55"/>
                  </a:lnTo>
                  <a:lnTo>
                    <a:pt x="1216" y="77"/>
                  </a:lnTo>
                  <a:lnTo>
                    <a:pt x="1252" y="103"/>
                  </a:lnTo>
                  <a:lnTo>
                    <a:pt x="1285" y="134"/>
                  </a:lnTo>
                  <a:lnTo>
                    <a:pt x="1313" y="168"/>
                  </a:lnTo>
                  <a:lnTo>
                    <a:pt x="1336" y="205"/>
                  </a:lnTo>
                  <a:lnTo>
                    <a:pt x="1355" y="245"/>
                  </a:lnTo>
                  <a:lnTo>
                    <a:pt x="1370" y="287"/>
                  </a:lnTo>
                  <a:lnTo>
                    <a:pt x="1378" y="331"/>
                  </a:lnTo>
                  <a:lnTo>
                    <a:pt x="1381" y="377"/>
                  </a:lnTo>
                  <a:lnTo>
                    <a:pt x="1381" y="904"/>
                  </a:lnTo>
                  <a:lnTo>
                    <a:pt x="1378" y="922"/>
                  </a:lnTo>
                  <a:lnTo>
                    <a:pt x="1370" y="938"/>
                  </a:lnTo>
                  <a:lnTo>
                    <a:pt x="1357" y="951"/>
                  </a:lnTo>
                  <a:lnTo>
                    <a:pt x="1341" y="959"/>
                  </a:lnTo>
                  <a:lnTo>
                    <a:pt x="1322" y="962"/>
                  </a:lnTo>
                  <a:lnTo>
                    <a:pt x="57" y="962"/>
                  </a:lnTo>
                  <a:lnTo>
                    <a:pt x="40" y="959"/>
                  </a:lnTo>
                  <a:lnTo>
                    <a:pt x="23" y="951"/>
                  </a:lnTo>
                  <a:lnTo>
                    <a:pt x="10" y="938"/>
                  </a:lnTo>
                  <a:lnTo>
                    <a:pt x="2" y="922"/>
                  </a:lnTo>
                  <a:lnTo>
                    <a:pt x="0" y="904"/>
                  </a:lnTo>
                  <a:lnTo>
                    <a:pt x="0" y="377"/>
                  </a:lnTo>
                  <a:lnTo>
                    <a:pt x="2" y="331"/>
                  </a:lnTo>
                  <a:lnTo>
                    <a:pt x="11" y="287"/>
                  </a:lnTo>
                  <a:lnTo>
                    <a:pt x="25" y="245"/>
                  </a:lnTo>
                  <a:lnTo>
                    <a:pt x="44" y="205"/>
                  </a:lnTo>
                  <a:lnTo>
                    <a:pt x="68" y="168"/>
                  </a:lnTo>
                  <a:lnTo>
                    <a:pt x="96" y="134"/>
                  </a:lnTo>
                  <a:lnTo>
                    <a:pt x="129" y="103"/>
                  </a:lnTo>
                  <a:lnTo>
                    <a:pt x="165" y="77"/>
                  </a:lnTo>
                  <a:lnTo>
                    <a:pt x="205" y="54"/>
                  </a:lnTo>
                  <a:lnTo>
                    <a:pt x="248" y="37"/>
                  </a:lnTo>
                  <a:lnTo>
                    <a:pt x="362" y="2"/>
                  </a:lnTo>
                  <a:lnTo>
                    <a:pt x="368" y="1"/>
                  </a:lnTo>
                  <a:lnTo>
                    <a:pt x="3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2" name="Freeform 942"/>
            <p:cNvSpPr>
              <a:spLocks/>
            </p:cNvSpPr>
            <p:nvPr/>
          </p:nvSpPr>
          <p:spPr bwMode="auto">
            <a:xfrm>
              <a:off x="6094" y="309"/>
              <a:ext cx="137" cy="137"/>
            </a:xfrm>
            <a:custGeom>
              <a:avLst/>
              <a:gdLst>
                <a:gd name="T0" fmla="*/ 411 w 821"/>
                <a:gd name="T1" fmla="*/ 0 h 821"/>
                <a:gd name="T2" fmla="*/ 462 w 821"/>
                <a:gd name="T3" fmla="*/ 3 h 821"/>
                <a:gd name="T4" fmla="*/ 511 w 821"/>
                <a:gd name="T5" fmla="*/ 12 h 821"/>
                <a:gd name="T6" fmla="*/ 559 w 821"/>
                <a:gd name="T7" fmla="*/ 27 h 821"/>
                <a:gd name="T8" fmla="*/ 603 w 821"/>
                <a:gd name="T9" fmla="*/ 48 h 821"/>
                <a:gd name="T10" fmla="*/ 645 w 821"/>
                <a:gd name="T11" fmla="*/ 73 h 821"/>
                <a:gd name="T12" fmla="*/ 683 w 821"/>
                <a:gd name="T13" fmla="*/ 104 h 821"/>
                <a:gd name="T14" fmla="*/ 717 w 821"/>
                <a:gd name="T15" fmla="*/ 137 h 821"/>
                <a:gd name="T16" fmla="*/ 748 w 821"/>
                <a:gd name="T17" fmla="*/ 176 h 821"/>
                <a:gd name="T18" fmla="*/ 773 w 821"/>
                <a:gd name="T19" fmla="*/ 217 h 821"/>
                <a:gd name="T20" fmla="*/ 794 w 821"/>
                <a:gd name="T21" fmla="*/ 262 h 821"/>
                <a:gd name="T22" fmla="*/ 808 w 821"/>
                <a:gd name="T23" fmla="*/ 309 h 821"/>
                <a:gd name="T24" fmla="*/ 818 w 821"/>
                <a:gd name="T25" fmla="*/ 358 h 821"/>
                <a:gd name="T26" fmla="*/ 821 w 821"/>
                <a:gd name="T27" fmla="*/ 410 h 821"/>
                <a:gd name="T28" fmla="*/ 818 w 821"/>
                <a:gd name="T29" fmla="*/ 462 h 821"/>
                <a:gd name="T30" fmla="*/ 808 w 821"/>
                <a:gd name="T31" fmla="*/ 511 h 821"/>
                <a:gd name="T32" fmla="*/ 794 w 821"/>
                <a:gd name="T33" fmla="*/ 558 h 821"/>
                <a:gd name="T34" fmla="*/ 773 w 821"/>
                <a:gd name="T35" fmla="*/ 603 h 821"/>
                <a:gd name="T36" fmla="*/ 748 w 821"/>
                <a:gd name="T37" fmla="*/ 644 h 821"/>
                <a:gd name="T38" fmla="*/ 717 w 821"/>
                <a:gd name="T39" fmla="*/ 683 h 821"/>
                <a:gd name="T40" fmla="*/ 683 w 821"/>
                <a:gd name="T41" fmla="*/ 717 h 821"/>
                <a:gd name="T42" fmla="*/ 645 w 821"/>
                <a:gd name="T43" fmla="*/ 747 h 821"/>
                <a:gd name="T44" fmla="*/ 603 w 821"/>
                <a:gd name="T45" fmla="*/ 773 h 821"/>
                <a:gd name="T46" fmla="*/ 559 w 821"/>
                <a:gd name="T47" fmla="*/ 793 h 821"/>
                <a:gd name="T48" fmla="*/ 511 w 821"/>
                <a:gd name="T49" fmla="*/ 808 h 821"/>
                <a:gd name="T50" fmla="*/ 462 w 821"/>
                <a:gd name="T51" fmla="*/ 818 h 821"/>
                <a:gd name="T52" fmla="*/ 411 w 821"/>
                <a:gd name="T53" fmla="*/ 821 h 821"/>
                <a:gd name="T54" fmla="*/ 359 w 821"/>
                <a:gd name="T55" fmla="*/ 818 h 821"/>
                <a:gd name="T56" fmla="*/ 310 w 821"/>
                <a:gd name="T57" fmla="*/ 808 h 821"/>
                <a:gd name="T58" fmla="*/ 263 w 821"/>
                <a:gd name="T59" fmla="*/ 793 h 821"/>
                <a:gd name="T60" fmla="*/ 218 w 821"/>
                <a:gd name="T61" fmla="*/ 773 h 821"/>
                <a:gd name="T62" fmla="*/ 176 w 821"/>
                <a:gd name="T63" fmla="*/ 747 h 821"/>
                <a:gd name="T64" fmla="*/ 138 w 821"/>
                <a:gd name="T65" fmla="*/ 717 h 821"/>
                <a:gd name="T66" fmla="*/ 104 w 821"/>
                <a:gd name="T67" fmla="*/ 683 h 821"/>
                <a:gd name="T68" fmla="*/ 73 w 821"/>
                <a:gd name="T69" fmla="*/ 644 h 821"/>
                <a:gd name="T70" fmla="*/ 48 w 821"/>
                <a:gd name="T71" fmla="*/ 603 h 821"/>
                <a:gd name="T72" fmla="*/ 27 w 821"/>
                <a:gd name="T73" fmla="*/ 558 h 821"/>
                <a:gd name="T74" fmla="*/ 13 w 821"/>
                <a:gd name="T75" fmla="*/ 511 h 821"/>
                <a:gd name="T76" fmla="*/ 3 w 821"/>
                <a:gd name="T77" fmla="*/ 462 h 821"/>
                <a:gd name="T78" fmla="*/ 0 w 821"/>
                <a:gd name="T79" fmla="*/ 410 h 821"/>
                <a:gd name="T80" fmla="*/ 3 w 821"/>
                <a:gd name="T81" fmla="*/ 358 h 821"/>
                <a:gd name="T82" fmla="*/ 13 w 821"/>
                <a:gd name="T83" fmla="*/ 309 h 821"/>
                <a:gd name="T84" fmla="*/ 27 w 821"/>
                <a:gd name="T85" fmla="*/ 262 h 821"/>
                <a:gd name="T86" fmla="*/ 48 w 821"/>
                <a:gd name="T87" fmla="*/ 217 h 821"/>
                <a:gd name="T88" fmla="*/ 73 w 821"/>
                <a:gd name="T89" fmla="*/ 176 h 821"/>
                <a:gd name="T90" fmla="*/ 104 w 821"/>
                <a:gd name="T91" fmla="*/ 137 h 821"/>
                <a:gd name="T92" fmla="*/ 138 w 821"/>
                <a:gd name="T93" fmla="*/ 104 h 821"/>
                <a:gd name="T94" fmla="*/ 176 w 821"/>
                <a:gd name="T95" fmla="*/ 73 h 821"/>
                <a:gd name="T96" fmla="*/ 218 w 821"/>
                <a:gd name="T97" fmla="*/ 48 h 821"/>
                <a:gd name="T98" fmla="*/ 263 w 821"/>
                <a:gd name="T99" fmla="*/ 27 h 821"/>
                <a:gd name="T100" fmla="*/ 310 w 821"/>
                <a:gd name="T101" fmla="*/ 12 h 821"/>
                <a:gd name="T102" fmla="*/ 359 w 821"/>
                <a:gd name="T103" fmla="*/ 3 h 821"/>
                <a:gd name="T104" fmla="*/ 411 w 821"/>
                <a:gd name="T105"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1" h="821">
                  <a:moveTo>
                    <a:pt x="411" y="0"/>
                  </a:moveTo>
                  <a:lnTo>
                    <a:pt x="462" y="3"/>
                  </a:lnTo>
                  <a:lnTo>
                    <a:pt x="511" y="12"/>
                  </a:lnTo>
                  <a:lnTo>
                    <a:pt x="559" y="27"/>
                  </a:lnTo>
                  <a:lnTo>
                    <a:pt x="603" y="48"/>
                  </a:lnTo>
                  <a:lnTo>
                    <a:pt x="645" y="73"/>
                  </a:lnTo>
                  <a:lnTo>
                    <a:pt x="683" y="104"/>
                  </a:lnTo>
                  <a:lnTo>
                    <a:pt x="717" y="137"/>
                  </a:lnTo>
                  <a:lnTo>
                    <a:pt x="748" y="176"/>
                  </a:lnTo>
                  <a:lnTo>
                    <a:pt x="773" y="217"/>
                  </a:lnTo>
                  <a:lnTo>
                    <a:pt x="794" y="262"/>
                  </a:lnTo>
                  <a:lnTo>
                    <a:pt x="808" y="309"/>
                  </a:lnTo>
                  <a:lnTo>
                    <a:pt x="818" y="358"/>
                  </a:lnTo>
                  <a:lnTo>
                    <a:pt x="821" y="410"/>
                  </a:lnTo>
                  <a:lnTo>
                    <a:pt x="818" y="462"/>
                  </a:lnTo>
                  <a:lnTo>
                    <a:pt x="808" y="511"/>
                  </a:lnTo>
                  <a:lnTo>
                    <a:pt x="794" y="558"/>
                  </a:lnTo>
                  <a:lnTo>
                    <a:pt x="773" y="603"/>
                  </a:lnTo>
                  <a:lnTo>
                    <a:pt x="748" y="644"/>
                  </a:lnTo>
                  <a:lnTo>
                    <a:pt x="717" y="683"/>
                  </a:lnTo>
                  <a:lnTo>
                    <a:pt x="683" y="717"/>
                  </a:lnTo>
                  <a:lnTo>
                    <a:pt x="645" y="747"/>
                  </a:lnTo>
                  <a:lnTo>
                    <a:pt x="603" y="773"/>
                  </a:lnTo>
                  <a:lnTo>
                    <a:pt x="559" y="793"/>
                  </a:lnTo>
                  <a:lnTo>
                    <a:pt x="511" y="808"/>
                  </a:lnTo>
                  <a:lnTo>
                    <a:pt x="462" y="818"/>
                  </a:lnTo>
                  <a:lnTo>
                    <a:pt x="411" y="821"/>
                  </a:lnTo>
                  <a:lnTo>
                    <a:pt x="359" y="818"/>
                  </a:lnTo>
                  <a:lnTo>
                    <a:pt x="310" y="808"/>
                  </a:lnTo>
                  <a:lnTo>
                    <a:pt x="263" y="793"/>
                  </a:lnTo>
                  <a:lnTo>
                    <a:pt x="218" y="773"/>
                  </a:lnTo>
                  <a:lnTo>
                    <a:pt x="176" y="747"/>
                  </a:lnTo>
                  <a:lnTo>
                    <a:pt x="138" y="717"/>
                  </a:lnTo>
                  <a:lnTo>
                    <a:pt x="104" y="683"/>
                  </a:lnTo>
                  <a:lnTo>
                    <a:pt x="73" y="644"/>
                  </a:lnTo>
                  <a:lnTo>
                    <a:pt x="48" y="603"/>
                  </a:lnTo>
                  <a:lnTo>
                    <a:pt x="27" y="558"/>
                  </a:lnTo>
                  <a:lnTo>
                    <a:pt x="13" y="511"/>
                  </a:lnTo>
                  <a:lnTo>
                    <a:pt x="3" y="462"/>
                  </a:lnTo>
                  <a:lnTo>
                    <a:pt x="0" y="410"/>
                  </a:lnTo>
                  <a:lnTo>
                    <a:pt x="3" y="358"/>
                  </a:lnTo>
                  <a:lnTo>
                    <a:pt x="13" y="309"/>
                  </a:lnTo>
                  <a:lnTo>
                    <a:pt x="27" y="262"/>
                  </a:lnTo>
                  <a:lnTo>
                    <a:pt x="48" y="217"/>
                  </a:lnTo>
                  <a:lnTo>
                    <a:pt x="73" y="176"/>
                  </a:lnTo>
                  <a:lnTo>
                    <a:pt x="104" y="137"/>
                  </a:lnTo>
                  <a:lnTo>
                    <a:pt x="138" y="104"/>
                  </a:lnTo>
                  <a:lnTo>
                    <a:pt x="176" y="73"/>
                  </a:lnTo>
                  <a:lnTo>
                    <a:pt x="218" y="48"/>
                  </a:lnTo>
                  <a:lnTo>
                    <a:pt x="263" y="27"/>
                  </a:lnTo>
                  <a:lnTo>
                    <a:pt x="310" y="12"/>
                  </a:lnTo>
                  <a:lnTo>
                    <a:pt x="359" y="3"/>
                  </a:lnTo>
                  <a:lnTo>
                    <a:pt x="4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3" name="Freeform 943"/>
            <p:cNvSpPr>
              <a:spLocks/>
            </p:cNvSpPr>
            <p:nvPr/>
          </p:nvSpPr>
          <p:spPr bwMode="auto">
            <a:xfrm>
              <a:off x="6100" y="465"/>
              <a:ext cx="230" cy="382"/>
            </a:xfrm>
            <a:custGeom>
              <a:avLst/>
              <a:gdLst>
                <a:gd name="T0" fmla="*/ 419 w 1375"/>
                <a:gd name="T1" fmla="*/ 2 h 2291"/>
                <a:gd name="T2" fmla="*/ 506 w 1375"/>
                <a:gd name="T3" fmla="*/ 24 h 2291"/>
                <a:gd name="T4" fmla="*/ 584 w 1375"/>
                <a:gd name="T5" fmla="*/ 66 h 2291"/>
                <a:gd name="T6" fmla="*/ 650 w 1375"/>
                <a:gd name="T7" fmla="*/ 125 h 2291"/>
                <a:gd name="T8" fmla="*/ 700 w 1375"/>
                <a:gd name="T9" fmla="*/ 197 h 2291"/>
                <a:gd name="T10" fmla="*/ 732 w 1375"/>
                <a:gd name="T11" fmla="*/ 280 h 2291"/>
                <a:gd name="T12" fmla="*/ 743 w 1375"/>
                <a:gd name="T13" fmla="*/ 372 h 2291"/>
                <a:gd name="T14" fmla="*/ 1070 w 1375"/>
                <a:gd name="T15" fmla="*/ 1017 h 2291"/>
                <a:gd name="T16" fmla="*/ 1158 w 1375"/>
                <a:gd name="T17" fmla="*/ 1030 h 2291"/>
                <a:gd name="T18" fmla="*/ 1237 w 1375"/>
                <a:gd name="T19" fmla="*/ 1066 h 2291"/>
                <a:gd name="T20" fmla="*/ 1300 w 1375"/>
                <a:gd name="T21" fmla="*/ 1122 h 2291"/>
                <a:gd name="T22" fmla="*/ 1347 w 1375"/>
                <a:gd name="T23" fmla="*/ 1193 h 2291"/>
                <a:gd name="T24" fmla="*/ 1372 w 1375"/>
                <a:gd name="T25" fmla="*/ 1277 h 2291"/>
                <a:gd name="T26" fmla="*/ 1375 w 1375"/>
                <a:gd name="T27" fmla="*/ 2191 h 2291"/>
                <a:gd name="T28" fmla="*/ 1364 w 1375"/>
                <a:gd name="T29" fmla="*/ 2235 h 2291"/>
                <a:gd name="T30" fmla="*/ 1337 w 1375"/>
                <a:gd name="T31" fmla="*/ 2269 h 2291"/>
                <a:gd name="T32" fmla="*/ 1297 w 1375"/>
                <a:gd name="T33" fmla="*/ 2289 h 2291"/>
                <a:gd name="T34" fmla="*/ 882 w 1375"/>
                <a:gd name="T35" fmla="*/ 2291 h 2291"/>
                <a:gd name="T36" fmla="*/ 838 w 1375"/>
                <a:gd name="T37" fmla="*/ 2281 h 2291"/>
                <a:gd name="T38" fmla="*/ 803 w 1375"/>
                <a:gd name="T39" fmla="*/ 2254 h 2291"/>
                <a:gd name="T40" fmla="*/ 784 w 1375"/>
                <a:gd name="T41" fmla="*/ 2214 h 2291"/>
                <a:gd name="T42" fmla="*/ 781 w 1375"/>
                <a:gd name="T43" fmla="*/ 1605 h 2291"/>
                <a:gd name="T44" fmla="*/ 309 w 1375"/>
                <a:gd name="T45" fmla="*/ 1602 h 2291"/>
                <a:gd name="T46" fmla="*/ 218 w 1375"/>
                <a:gd name="T47" fmla="*/ 1578 h 2291"/>
                <a:gd name="T48" fmla="*/ 139 w 1375"/>
                <a:gd name="T49" fmla="*/ 1531 h 2291"/>
                <a:gd name="T50" fmla="*/ 74 w 1375"/>
                <a:gd name="T51" fmla="*/ 1467 h 2291"/>
                <a:gd name="T52" fmla="*/ 28 w 1375"/>
                <a:gd name="T53" fmla="*/ 1388 h 2291"/>
                <a:gd name="T54" fmla="*/ 3 w 1375"/>
                <a:gd name="T55" fmla="*/ 1297 h 2291"/>
                <a:gd name="T56" fmla="*/ 0 w 1375"/>
                <a:gd name="T57" fmla="*/ 372 h 2291"/>
                <a:gd name="T58" fmla="*/ 11 w 1375"/>
                <a:gd name="T59" fmla="*/ 280 h 2291"/>
                <a:gd name="T60" fmla="*/ 44 w 1375"/>
                <a:gd name="T61" fmla="*/ 197 h 2291"/>
                <a:gd name="T62" fmla="*/ 94 w 1375"/>
                <a:gd name="T63" fmla="*/ 125 h 2291"/>
                <a:gd name="T64" fmla="*/ 159 w 1375"/>
                <a:gd name="T65" fmla="*/ 66 h 2291"/>
                <a:gd name="T66" fmla="*/ 237 w 1375"/>
                <a:gd name="T67" fmla="*/ 24 h 2291"/>
                <a:gd name="T68" fmla="*/ 325 w 1375"/>
                <a:gd name="T69" fmla="*/ 2 h 2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75" h="2291">
                  <a:moveTo>
                    <a:pt x="372" y="0"/>
                  </a:moveTo>
                  <a:lnTo>
                    <a:pt x="419" y="2"/>
                  </a:lnTo>
                  <a:lnTo>
                    <a:pt x="464" y="10"/>
                  </a:lnTo>
                  <a:lnTo>
                    <a:pt x="506" y="24"/>
                  </a:lnTo>
                  <a:lnTo>
                    <a:pt x="546" y="43"/>
                  </a:lnTo>
                  <a:lnTo>
                    <a:pt x="584" y="66"/>
                  </a:lnTo>
                  <a:lnTo>
                    <a:pt x="619" y="93"/>
                  </a:lnTo>
                  <a:lnTo>
                    <a:pt x="650" y="125"/>
                  </a:lnTo>
                  <a:lnTo>
                    <a:pt x="677" y="159"/>
                  </a:lnTo>
                  <a:lnTo>
                    <a:pt x="700" y="197"/>
                  </a:lnTo>
                  <a:lnTo>
                    <a:pt x="718" y="237"/>
                  </a:lnTo>
                  <a:lnTo>
                    <a:pt x="732" y="280"/>
                  </a:lnTo>
                  <a:lnTo>
                    <a:pt x="740" y="325"/>
                  </a:lnTo>
                  <a:lnTo>
                    <a:pt x="743" y="372"/>
                  </a:lnTo>
                  <a:lnTo>
                    <a:pt x="743" y="1017"/>
                  </a:lnTo>
                  <a:lnTo>
                    <a:pt x="1070" y="1017"/>
                  </a:lnTo>
                  <a:lnTo>
                    <a:pt x="1115" y="1021"/>
                  </a:lnTo>
                  <a:lnTo>
                    <a:pt x="1158" y="1030"/>
                  </a:lnTo>
                  <a:lnTo>
                    <a:pt x="1199" y="1045"/>
                  </a:lnTo>
                  <a:lnTo>
                    <a:pt x="1237" y="1066"/>
                  </a:lnTo>
                  <a:lnTo>
                    <a:pt x="1270" y="1092"/>
                  </a:lnTo>
                  <a:lnTo>
                    <a:pt x="1300" y="1122"/>
                  </a:lnTo>
                  <a:lnTo>
                    <a:pt x="1326" y="1156"/>
                  </a:lnTo>
                  <a:lnTo>
                    <a:pt x="1347" y="1193"/>
                  </a:lnTo>
                  <a:lnTo>
                    <a:pt x="1362" y="1234"/>
                  </a:lnTo>
                  <a:lnTo>
                    <a:pt x="1372" y="1277"/>
                  </a:lnTo>
                  <a:lnTo>
                    <a:pt x="1375" y="1322"/>
                  </a:lnTo>
                  <a:lnTo>
                    <a:pt x="1375" y="2191"/>
                  </a:lnTo>
                  <a:lnTo>
                    <a:pt x="1372" y="2214"/>
                  </a:lnTo>
                  <a:lnTo>
                    <a:pt x="1364" y="2235"/>
                  </a:lnTo>
                  <a:lnTo>
                    <a:pt x="1353" y="2254"/>
                  </a:lnTo>
                  <a:lnTo>
                    <a:pt x="1337" y="2269"/>
                  </a:lnTo>
                  <a:lnTo>
                    <a:pt x="1318" y="2281"/>
                  </a:lnTo>
                  <a:lnTo>
                    <a:pt x="1297" y="2289"/>
                  </a:lnTo>
                  <a:lnTo>
                    <a:pt x="1274" y="2291"/>
                  </a:lnTo>
                  <a:lnTo>
                    <a:pt x="882" y="2291"/>
                  </a:lnTo>
                  <a:lnTo>
                    <a:pt x="859" y="2289"/>
                  </a:lnTo>
                  <a:lnTo>
                    <a:pt x="838" y="2281"/>
                  </a:lnTo>
                  <a:lnTo>
                    <a:pt x="819" y="2269"/>
                  </a:lnTo>
                  <a:lnTo>
                    <a:pt x="803" y="2254"/>
                  </a:lnTo>
                  <a:lnTo>
                    <a:pt x="791" y="2235"/>
                  </a:lnTo>
                  <a:lnTo>
                    <a:pt x="784" y="2214"/>
                  </a:lnTo>
                  <a:lnTo>
                    <a:pt x="781" y="2191"/>
                  </a:lnTo>
                  <a:lnTo>
                    <a:pt x="781" y="1605"/>
                  </a:lnTo>
                  <a:lnTo>
                    <a:pt x="357" y="1605"/>
                  </a:lnTo>
                  <a:lnTo>
                    <a:pt x="309" y="1602"/>
                  </a:lnTo>
                  <a:lnTo>
                    <a:pt x="262" y="1593"/>
                  </a:lnTo>
                  <a:lnTo>
                    <a:pt x="218" y="1578"/>
                  </a:lnTo>
                  <a:lnTo>
                    <a:pt x="177" y="1557"/>
                  </a:lnTo>
                  <a:lnTo>
                    <a:pt x="139" y="1531"/>
                  </a:lnTo>
                  <a:lnTo>
                    <a:pt x="104" y="1502"/>
                  </a:lnTo>
                  <a:lnTo>
                    <a:pt x="74" y="1467"/>
                  </a:lnTo>
                  <a:lnTo>
                    <a:pt x="49" y="1429"/>
                  </a:lnTo>
                  <a:lnTo>
                    <a:pt x="28" y="1388"/>
                  </a:lnTo>
                  <a:lnTo>
                    <a:pt x="12" y="1344"/>
                  </a:lnTo>
                  <a:lnTo>
                    <a:pt x="3" y="1297"/>
                  </a:lnTo>
                  <a:lnTo>
                    <a:pt x="0" y="1248"/>
                  </a:lnTo>
                  <a:lnTo>
                    <a:pt x="0" y="372"/>
                  </a:lnTo>
                  <a:lnTo>
                    <a:pt x="3" y="325"/>
                  </a:lnTo>
                  <a:lnTo>
                    <a:pt x="11" y="280"/>
                  </a:lnTo>
                  <a:lnTo>
                    <a:pt x="25" y="237"/>
                  </a:lnTo>
                  <a:lnTo>
                    <a:pt x="44" y="197"/>
                  </a:lnTo>
                  <a:lnTo>
                    <a:pt x="67" y="159"/>
                  </a:lnTo>
                  <a:lnTo>
                    <a:pt x="94" y="125"/>
                  </a:lnTo>
                  <a:lnTo>
                    <a:pt x="124" y="93"/>
                  </a:lnTo>
                  <a:lnTo>
                    <a:pt x="159" y="66"/>
                  </a:lnTo>
                  <a:lnTo>
                    <a:pt x="197" y="43"/>
                  </a:lnTo>
                  <a:lnTo>
                    <a:pt x="237" y="24"/>
                  </a:lnTo>
                  <a:lnTo>
                    <a:pt x="280" y="10"/>
                  </a:lnTo>
                  <a:lnTo>
                    <a:pt x="325" y="2"/>
                  </a:lnTo>
                  <a:lnTo>
                    <a:pt x="3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4" name="Freeform 944"/>
            <p:cNvSpPr>
              <a:spLocks/>
            </p:cNvSpPr>
            <p:nvPr/>
          </p:nvSpPr>
          <p:spPr bwMode="auto">
            <a:xfrm>
              <a:off x="6532" y="309"/>
              <a:ext cx="137" cy="137"/>
            </a:xfrm>
            <a:custGeom>
              <a:avLst/>
              <a:gdLst>
                <a:gd name="T0" fmla="*/ 410 w 821"/>
                <a:gd name="T1" fmla="*/ 0 h 821"/>
                <a:gd name="T2" fmla="*/ 462 w 821"/>
                <a:gd name="T3" fmla="*/ 3 h 821"/>
                <a:gd name="T4" fmla="*/ 512 w 821"/>
                <a:gd name="T5" fmla="*/ 12 h 821"/>
                <a:gd name="T6" fmla="*/ 559 w 821"/>
                <a:gd name="T7" fmla="*/ 27 h 821"/>
                <a:gd name="T8" fmla="*/ 604 w 821"/>
                <a:gd name="T9" fmla="*/ 48 h 821"/>
                <a:gd name="T10" fmla="*/ 645 w 821"/>
                <a:gd name="T11" fmla="*/ 73 h 821"/>
                <a:gd name="T12" fmla="*/ 684 w 821"/>
                <a:gd name="T13" fmla="*/ 104 h 821"/>
                <a:gd name="T14" fmla="*/ 717 w 821"/>
                <a:gd name="T15" fmla="*/ 137 h 821"/>
                <a:gd name="T16" fmla="*/ 747 w 821"/>
                <a:gd name="T17" fmla="*/ 176 h 821"/>
                <a:gd name="T18" fmla="*/ 773 w 821"/>
                <a:gd name="T19" fmla="*/ 217 h 821"/>
                <a:gd name="T20" fmla="*/ 793 w 821"/>
                <a:gd name="T21" fmla="*/ 262 h 821"/>
                <a:gd name="T22" fmla="*/ 808 w 821"/>
                <a:gd name="T23" fmla="*/ 309 h 821"/>
                <a:gd name="T24" fmla="*/ 818 w 821"/>
                <a:gd name="T25" fmla="*/ 358 h 821"/>
                <a:gd name="T26" fmla="*/ 821 w 821"/>
                <a:gd name="T27" fmla="*/ 410 h 821"/>
                <a:gd name="T28" fmla="*/ 818 w 821"/>
                <a:gd name="T29" fmla="*/ 462 h 821"/>
                <a:gd name="T30" fmla="*/ 808 w 821"/>
                <a:gd name="T31" fmla="*/ 511 h 821"/>
                <a:gd name="T32" fmla="*/ 793 w 821"/>
                <a:gd name="T33" fmla="*/ 558 h 821"/>
                <a:gd name="T34" fmla="*/ 773 w 821"/>
                <a:gd name="T35" fmla="*/ 603 h 821"/>
                <a:gd name="T36" fmla="*/ 747 w 821"/>
                <a:gd name="T37" fmla="*/ 644 h 821"/>
                <a:gd name="T38" fmla="*/ 717 w 821"/>
                <a:gd name="T39" fmla="*/ 683 h 821"/>
                <a:gd name="T40" fmla="*/ 684 w 821"/>
                <a:gd name="T41" fmla="*/ 717 h 821"/>
                <a:gd name="T42" fmla="*/ 645 w 821"/>
                <a:gd name="T43" fmla="*/ 747 h 821"/>
                <a:gd name="T44" fmla="*/ 604 w 821"/>
                <a:gd name="T45" fmla="*/ 773 h 821"/>
                <a:gd name="T46" fmla="*/ 559 w 821"/>
                <a:gd name="T47" fmla="*/ 793 h 821"/>
                <a:gd name="T48" fmla="*/ 512 w 821"/>
                <a:gd name="T49" fmla="*/ 808 h 821"/>
                <a:gd name="T50" fmla="*/ 462 w 821"/>
                <a:gd name="T51" fmla="*/ 818 h 821"/>
                <a:gd name="T52" fmla="*/ 410 w 821"/>
                <a:gd name="T53" fmla="*/ 821 h 821"/>
                <a:gd name="T54" fmla="*/ 359 w 821"/>
                <a:gd name="T55" fmla="*/ 818 h 821"/>
                <a:gd name="T56" fmla="*/ 310 w 821"/>
                <a:gd name="T57" fmla="*/ 808 h 821"/>
                <a:gd name="T58" fmla="*/ 263 w 821"/>
                <a:gd name="T59" fmla="*/ 793 h 821"/>
                <a:gd name="T60" fmla="*/ 217 w 821"/>
                <a:gd name="T61" fmla="*/ 773 h 821"/>
                <a:gd name="T62" fmla="*/ 177 w 821"/>
                <a:gd name="T63" fmla="*/ 747 h 821"/>
                <a:gd name="T64" fmla="*/ 138 w 821"/>
                <a:gd name="T65" fmla="*/ 717 h 821"/>
                <a:gd name="T66" fmla="*/ 103 w 821"/>
                <a:gd name="T67" fmla="*/ 683 h 821"/>
                <a:gd name="T68" fmla="*/ 74 w 821"/>
                <a:gd name="T69" fmla="*/ 644 h 821"/>
                <a:gd name="T70" fmla="*/ 48 w 821"/>
                <a:gd name="T71" fmla="*/ 603 h 821"/>
                <a:gd name="T72" fmla="*/ 28 w 821"/>
                <a:gd name="T73" fmla="*/ 558 h 821"/>
                <a:gd name="T74" fmla="*/ 12 w 821"/>
                <a:gd name="T75" fmla="*/ 511 h 821"/>
                <a:gd name="T76" fmla="*/ 3 w 821"/>
                <a:gd name="T77" fmla="*/ 462 h 821"/>
                <a:gd name="T78" fmla="*/ 0 w 821"/>
                <a:gd name="T79" fmla="*/ 410 h 821"/>
                <a:gd name="T80" fmla="*/ 3 w 821"/>
                <a:gd name="T81" fmla="*/ 358 h 821"/>
                <a:gd name="T82" fmla="*/ 12 w 821"/>
                <a:gd name="T83" fmla="*/ 309 h 821"/>
                <a:gd name="T84" fmla="*/ 28 w 821"/>
                <a:gd name="T85" fmla="*/ 262 h 821"/>
                <a:gd name="T86" fmla="*/ 48 w 821"/>
                <a:gd name="T87" fmla="*/ 217 h 821"/>
                <a:gd name="T88" fmla="*/ 74 w 821"/>
                <a:gd name="T89" fmla="*/ 176 h 821"/>
                <a:gd name="T90" fmla="*/ 103 w 821"/>
                <a:gd name="T91" fmla="*/ 137 h 821"/>
                <a:gd name="T92" fmla="*/ 138 w 821"/>
                <a:gd name="T93" fmla="*/ 104 h 821"/>
                <a:gd name="T94" fmla="*/ 177 w 821"/>
                <a:gd name="T95" fmla="*/ 73 h 821"/>
                <a:gd name="T96" fmla="*/ 217 w 821"/>
                <a:gd name="T97" fmla="*/ 48 h 821"/>
                <a:gd name="T98" fmla="*/ 263 w 821"/>
                <a:gd name="T99" fmla="*/ 27 h 821"/>
                <a:gd name="T100" fmla="*/ 310 w 821"/>
                <a:gd name="T101" fmla="*/ 12 h 821"/>
                <a:gd name="T102" fmla="*/ 359 w 821"/>
                <a:gd name="T103" fmla="*/ 3 h 821"/>
                <a:gd name="T104" fmla="*/ 410 w 821"/>
                <a:gd name="T105"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1" h="821">
                  <a:moveTo>
                    <a:pt x="410" y="0"/>
                  </a:moveTo>
                  <a:lnTo>
                    <a:pt x="462" y="3"/>
                  </a:lnTo>
                  <a:lnTo>
                    <a:pt x="512" y="12"/>
                  </a:lnTo>
                  <a:lnTo>
                    <a:pt x="559" y="27"/>
                  </a:lnTo>
                  <a:lnTo>
                    <a:pt x="604" y="48"/>
                  </a:lnTo>
                  <a:lnTo>
                    <a:pt x="645" y="73"/>
                  </a:lnTo>
                  <a:lnTo>
                    <a:pt x="684" y="104"/>
                  </a:lnTo>
                  <a:lnTo>
                    <a:pt x="717" y="137"/>
                  </a:lnTo>
                  <a:lnTo>
                    <a:pt x="747" y="176"/>
                  </a:lnTo>
                  <a:lnTo>
                    <a:pt x="773" y="217"/>
                  </a:lnTo>
                  <a:lnTo>
                    <a:pt x="793" y="262"/>
                  </a:lnTo>
                  <a:lnTo>
                    <a:pt x="808" y="309"/>
                  </a:lnTo>
                  <a:lnTo>
                    <a:pt x="818" y="358"/>
                  </a:lnTo>
                  <a:lnTo>
                    <a:pt x="821" y="410"/>
                  </a:lnTo>
                  <a:lnTo>
                    <a:pt x="818" y="462"/>
                  </a:lnTo>
                  <a:lnTo>
                    <a:pt x="808" y="511"/>
                  </a:lnTo>
                  <a:lnTo>
                    <a:pt x="793" y="558"/>
                  </a:lnTo>
                  <a:lnTo>
                    <a:pt x="773" y="603"/>
                  </a:lnTo>
                  <a:lnTo>
                    <a:pt x="747" y="644"/>
                  </a:lnTo>
                  <a:lnTo>
                    <a:pt x="717" y="683"/>
                  </a:lnTo>
                  <a:lnTo>
                    <a:pt x="684" y="717"/>
                  </a:lnTo>
                  <a:lnTo>
                    <a:pt x="645" y="747"/>
                  </a:lnTo>
                  <a:lnTo>
                    <a:pt x="604" y="773"/>
                  </a:lnTo>
                  <a:lnTo>
                    <a:pt x="559" y="793"/>
                  </a:lnTo>
                  <a:lnTo>
                    <a:pt x="512" y="808"/>
                  </a:lnTo>
                  <a:lnTo>
                    <a:pt x="462" y="818"/>
                  </a:lnTo>
                  <a:lnTo>
                    <a:pt x="410" y="821"/>
                  </a:lnTo>
                  <a:lnTo>
                    <a:pt x="359" y="818"/>
                  </a:lnTo>
                  <a:lnTo>
                    <a:pt x="310" y="808"/>
                  </a:lnTo>
                  <a:lnTo>
                    <a:pt x="263" y="793"/>
                  </a:lnTo>
                  <a:lnTo>
                    <a:pt x="217" y="773"/>
                  </a:lnTo>
                  <a:lnTo>
                    <a:pt x="177" y="747"/>
                  </a:lnTo>
                  <a:lnTo>
                    <a:pt x="138" y="717"/>
                  </a:lnTo>
                  <a:lnTo>
                    <a:pt x="103" y="683"/>
                  </a:lnTo>
                  <a:lnTo>
                    <a:pt x="74" y="644"/>
                  </a:lnTo>
                  <a:lnTo>
                    <a:pt x="48" y="603"/>
                  </a:lnTo>
                  <a:lnTo>
                    <a:pt x="28" y="558"/>
                  </a:lnTo>
                  <a:lnTo>
                    <a:pt x="12" y="511"/>
                  </a:lnTo>
                  <a:lnTo>
                    <a:pt x="3" y="462"/>
                  </a:lnTo>
                  <a:lnTo>
                    <a:pt x="0" y="410"/>
                  </a:lnTo>
                  <a:lnTo>
                    <a:pt x="3" y="358"/>
                  </a:lnTo>
                  <a:lnTo>
                    <a:pt x="12" y="309"/>
                  </a:lnTo>
                  <a:lnTo>
                    <a:pt x="28" y="262"/>
                  </a:lnTo>
                  <a:lnTo>
                    <a:pt x="48" y="217"/>
                  </a:lnTo>
                  <a:lnTo>
                    <a:pt x="74" y="176"/>
                  </a:lnTo>
                  <a:lnTo>
                    <a:pt x="103" y="137"/>
                  </a:lnTo>
                  <a:lnTo>
                    <a:pt x="138" y="104"/>
                  </a:lnTo>
                  <a:lnTo>
                    <a:pt x="177" y="73"/>
                  </a:lnTo>
                  <a:lnTo>
                    <a:pt x="217" y="48"/>
                  </a:lnTo>
                  <a:lnTo>
                    <a:pt x="263" y="27"/>
                  </a:lnTo>
                  <a:lnTo>
                    <a:pt x="310" y="12"/>
                  </a:lnTo>
                  <a:lnTo>
                    <a:pt x="359" y="3"/>
                  </a:lnTo>
                  <a:lnTo>
                    <a:pt x="4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5" name="Freeform 945"/>
            <p:cNvSpPr>
              <a:spLocks/>
            </p:cNvSpPr>
            <p:nvPr/>
          </p:nvSpPr>
          <p:spPr bwMode="auto">
            <a:xfrm>
              <a:off x="6433" y="465"/>
              <a:ext cx="229" cy="382"/>
            </a:xfrm>
            <a:custGeom>
              <a:avLst/>
              <a:gdLst>
                <a:gd name="T0" fmla="*/ 1049 w 1374"/>
                <a:gd name="T1" fmla="*/ 2 h 2291"/>
                <a:gd name="T2" fmla="*/ 1137 w 1374"/>
                <a:gd name="T3" fmla="*/ 24 h 2291"/>
                <a:gd name="T4" fmla="*/ 1215 w 1374"/>
                <a:gd name="T5" fmla="*/ 66 h 2291"/>
                <a:gd name="T6" fmla="*/ 1281 w 1374"/>
                <a:gd name="T7" fmla="*/ 125 h 2291"/>
                <a:gd name="T8" fmla="*/ 1331 w 1374"/>
                <a:gd name="T9" fmla="*/ 197 h 2291"/>
                <a:gd name="T10" fmla="*/ 1363 w 1374"/>
                <a:gd name="T11" fmla="*/ 280 h 2291"/>
                <a:gd name="T12" fmla="*/ 1374 w 1374"/>
                <a:gd name="T13" fmla="*/ 372 h 2291"/>
                <a:gd name="T14" fmla="*/ 1371 w 1374"/>
                <a:gd name="T15" fmla="*/ 1297 h 2291"/>
                <a:gd name="T16" fmla="*/ 1347 w 1374"/>
                <a:gd name="T17" fmla="*/ 1388 h 2291"/>
                <a:gd name="T18" fmla="*/ 1300 w 1374"/>
                <a:gd name="T19" fmla="*/ 1467 h 2291"/>
                <a:gd name="T20" fmla="*/ 1236 w 1374"/>
                <a:gd name="T21" fmla="*/ 1531 h 2291"/>
                <a:gd name="T22" fmla="*/ 1156 w 1374"/>
                <a:gd name="T23" fmla="*/ 1578 h 2291"/>
                <a:gd name="T24" fmla="*/ 1066 w 1374"/>
                <a:gd name="T25" fmla="*/ 1602 h 2291"/>
                <a:gd name="T26" fmla="*/ 593 w 1374"/>
                <a:gd name="T27" fmla="*/ 1605 h 2291"/>
                <a:gd name="T28" fmla="*/ 591 w 1374"/>
                <a:gd name="T29" fmla="*/ 2214 h 2291"/>
                <a:gd name="T30" fmla="*/ 571 w 1374"/>
                <a:gd name="T31" fmla="*/ 2254 h 2291"/>
                <a:gd name="T32" fmla="*/ 536 w 1374"/>
                <a:gd name="T33" fmla="*/ 2281 h 2291"/>
                <a:gd name="T34" fmla="*/ 492 w 1374"/>
                <a:gd name="T35" fmla="*/ 2291 h 2291"/>
                <a:gd name="T36" fmla="*/ 77 w 1374"/>
                <a:gd name="T37" fmla="*/ 2289 h 2291"/>
                <a:gd name="T38" fmla="*/ 38 w 1374"/>
                <a:gd name="T39" fmla="*/ 2269 h 2291"/>
                <a:gd name="T40" fmla="*/ 9 w 1374"/>
                <a:gd name="T41" fmla="*/ 2235 h 2291"/>
                <a:gd name="T42" fmla="*/ 0 w 1374"/>
                <a:gd name="T43" fmla="*/ 2191 h 2291"/>
                <a:gd name="T44" fmla="*/ 3 w 1374"/>
                <a:gd name="T45" fmla="*/ 1277 h 2291"/>
                <a:gd name="T46" fmla="*/ 28 w 1374"/>
                <a:gd name="T47" fmla="*/ 1193 h 2291"/>
                <a:gd name="T48" fmla="*/ 74 w 1374"/>
                <a:gd name="T49" fmla="*/ 1122 h 2291"/>
                <a:gd name="T50" fmla="*/ 138 w 1374"/>
                <a:gd name="T51" fmla="*/ 1066 h 2291"/>
                <a:gd name="T52" fmla="*/ 216 w 1374"/>
                <a:gd name="T53" fmla="*/ 1030 h 2291"/>
                <a:gd name="T54" fmla="*/ 304 w 1374"/>
                <a:gd name="T55" fmla="*/ 1017 h 2291"/>
                <a:gd name="T56" fmla="*/ 630 w 1374"/>
                <a:gd name="T57" fmla="*/ 372 h 2291"/>
                <a:gd name="T58" fmla="*/ 642 w 1374"/>
                <a:gd name="T59" fmla="*/ 280 h 2291"/>
                <a:gd name="T60" fmla="*/ 674 w 1374"/>
                <a:gd name="T61" fmla="*/ 197 h 2291"/>
                <a:gd name="T62" fmla="*/ 725 w 1374"/>
                <a:gd name="T63" fmla="*/ 125 h 2291"/>
                <a:gd name="T64" fmla="*/ 791 w 1374"/>
                <a:gd name="T65" fmla="*/ 66 h 2291"/>
                <a:gd name="T66" fmla="*/ 868 w 1374"/>
                <a:gd name="T67" fmla="*/ 24 h 2291"/>
                <a:gd name="T68" fmla="*/ 956 w 1374"/>
                <a:gd name="T69" fmla="*/ 2 h 2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74" h="2291">
                  <a:moveTo>
                    <a:pt x="1002" y="0"/>
                  </a:moveTo>
                  <a:lnTo>
                    <a:pt x="1049" y="2"/>
                  </a:lnTo>
                  <a:lnTo>
                    <a:pt x="1094" y="10"/>
                  </a:lnTo>
                  <a:lnTo>
                    <a:pt x="1137" y="24"/>
                  </a:lnTo>
                  <a:lnTo>
                    <a:pt x="1177" y="43"/>
                  </a:lnTo>
                  <a:lnTo>
                    <a:pt x="1215" y="66"/>
                  </a:lnTo>
                  <a:lnTo>
                    <a:pt x="1249" y="93"/>
                  </a:lnTo>
                  <a:lnTo>
                    <a:pt x="1281" y="125"/>
                  </a:lnTo>
                  <a:lnTo>
                    <a:pt x="1308" y="159"/>
                  </a:lnTo>
                  <a:lnTo>
                    <a:pt x="1331" y="197"/>
                  </a:lnTo>
                  <a:lnTo>
                    <a:pt x="1350" y="237"/>
                  </a:lnTo>
                  <a:lnTo>
                    <a:pt x="1363" y="280"/>
                  </a:lnTo>
                  <a:lnTo>
                    <a:pt x="1372" y="325"/>
                  </a:lnTo>
                  <a:lnTo>
                    <a:pt x="1374" y="372"/>
                  </a:lnTo>
                  <a:lnTo>
                    <a:pt x="1374" y="1248"/>
                  </a:lnTo>
                  <a:lnTo>
                    <a:pt x="1371" y="1297"/>
                  </a:lnTo>
                  <a:lnTo>
                    <a:pt x="1361" y="1344"/>
                  </a:lnTo>
                  <a:lnTo>
                    <a:pt x="1347" y="1388"/>
                  </a:lnTo>
                  <a:lnTo>
                    <a:pt x="1326" y="1429"/>
                  </a:lnTo>
                  <a:lnTo>
                    <a:pt x="1300" y="1467"/>
                  </a:lnTo>
                  <a:lnTo>
                    <a:pt x="1270" y="1502"/>
                  </a:lnTo>
                  <a:lnTo>
                    <a:pt x="1236" y="1531"/>
                  </a:lnTo>
                  <a:lnTo>
                    <a:pt x="1198" y="1557"/>
                  </a:lnTo>
                  <a:lnTo>
                    <a:pt x="1156" y="1578"/>
                  </a:lnTo>
                  <a:lnTo>
                    <a:pt x="1112" y="1593"/>
                  </a:lnTo>
                  <a:lnTo>
                    <a:pt x="1066" y="1602"/>
                  </a:lnTo>
                  <a:lnTo>
                    <a:pt x="1018" y="1605"/>
                  </a:lnTo>
                  <a:lnTo>
                    <a:pt x="593" y="1605"/>
                  </a:lnTo>
                  <a:lnTo>
                    <a:pt x="593" y="2191"/>
                  </a:lnTo>
                  <a:lnTo>
                    <a:pt x="591" y="2214"/>
                  </a:lnTo>
                  <a:lnTo>
                    <a:pt x="583" y="2235"/>
                  </a:lnTo>
                  <a:lnTo>
                    <a:pt x="571" y="2254"/>
                  </a:lnTo>
                  <a:lnTo>
                    <a:pt x="555" y="2269"/>
                  </a:lnTo>
                  <a:lnTo>
                    <a:pt x="536" y="2281"/>
                  </a:lnTo>
                  <a:lnTo>
                    <a:pt x="515" y="2289"/>
                  </a:lnTo>
                  <a:lnTo>
                    <a:pt x="492" y="2291"/>
                  </a:lnTo>
                  <a:lnTo>
                    <a:pt x="100" y="2291"/>
                  </a:lnTo>
                  <a:lnTo>
                    <a:pt x="77" y="2289"/>
                  </a:lnTo>
                  <a:lnTo>
                    <a:pt x="56" y="2281"/>
                  </a:lnTo>
                  <a:lnTo>
                    <a:pt x="38" y="2269"/>
                  </a:lnTo>
                  <a:lnTo>
                    <a:pt x="22" y="2254"/>
                  </a:lnTo>
                  <a:lnTo>
                    <a:pt x="9" y="2235"/>
                  </a:lnTo>
                  <a:lnTo>
                    <a:pt x="2" y="2214"/>
                  </a:lnTo>
                  <a:lnTo>
                    <a:pt x="0" y="2191"/>
                  </a:lnTo>
                  <a:lnTo>
                    <a:pt x="0" y="1322"/>
                  </a:lnTo>
                  <a:lnTo>
                    <a:pt x="3" y="1277"/>
                  </a:lnTo>
                  <a:lnTo>
                    <a:pt x="13" y="1234"/>
                  </a:lnTo>
                  <a:lnTo>
                    <a:pt x="28" y="1193"/>
                  </a:lnTo>
                  <a:lnTo>
                    <a:pt x="48" y="1156"/>
                  </a:lnTo>
                  <a:lnTo>
                    <a:pt x="74" y="1122"/>
                  </a:lnTo>
                  <a:lnTo>
                    <a:pt x="104" y="1092"/>
                  </a:lnTo>
                  <a:lnTo>
                    <a:pt x="138" y="1066"/>
                  </a:lnTo>
                  <a:lnTo>
                    <a:pt x="176" y="1045"/>
                  </a:lnTo>
                  <a:lnTo>
                    <a:pt x="216" y="1030"/>
                  </a:lnTo>
                  <a:lnTo>
                    <a:pt x="259" y="1021"/>
                  </a:lnTo>
                  <a:lnTo>
                    <a:pt x="304" y="1017"/>
                  </a:lnTo>
                  <a:lnTo>
                    <a:pt x="630" y="1017"/>
                  </a:lnTo>
                  <a:lnTo>
                    <a:pt x="630" y="372"/>
                  </a:lnTo>
                  <a:lnTo>
                    <a:pt x="634" y="325"/>
                  </a:lnTo>
                  <a:lnTo>
                    <a:pt x="642" y="280"/>
                  </a:lnTo>
                  <a:lnTo>
                    <a:pt x="656" y="237"/>
                  </a:lnTo>
                  <a:lnTo>
                    <a:pt x="674" y="197"/>
                  </a:lnTo>
                  <a:lnTo>
                    <a:pt x="697" y="159"/>
                  </a:lnTo>
                  <a:lnTo>
                    <a:pt x="725" y="125"/>
                  </a:lnTo>
                  <a:lnTo>
                    <a:pt x="756" y="93"/>
                  </a:lnTo>
                  <a:lnTo>
                    <a:pt x="791" y="66"/>
                  </a:lnTo>
                  <a:lnTo>
                    <a:pt x="827" y="43"/>
                  </a:lnTo>
                  <a:lnTo>
                    <a:pt x="868" y="24"/>
                  </a:lnTo>
                  <a:lnTo>
                    <a:pt x="911" y="10"/>
                  </a:lnTo>
                  <a:lnTo>
                    <a:pt x="956" y="2"/>
                  </a:lnTo>
                  <a:lnTo>
                    <a:pt x="10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36" name="Group 948"/>
          <p:cNvGrpSpPr>
            <a:grpSpLocks noChangeAspect="1"/>
          </p:cNvGrpSpPr>
          <p:nvPr/>
        </p:nvGrpSpPr>
        <p:grpSpPr bwMode="auto">
          <a:xfrm>
            <a:off x="3176559" y="3667775"/>
            <a:ext cx="219344" cy="219120"/>
            <a:chOff x="5842" y="1608"/>
            <a:chExt cx="976" cy="975"/>
          </a:xfrm>
          <a:solidFill>
            <a:schemeClr val="tx1">
              <a:lumMod val="65000"/>
              <a:lumOff val="35000"/>
            </a:schemeClr>
          </a:solidFill>
        </p:grpSpPr>
        <p:sp>
          <p:nvSpPr>
            <p:cNvPr id="837" name="Freeform 950"/>
            <p:cNvSpPr>
              <a:spLocks noEditPoints="1"/>
            </p:cNvSpPr>
            <p:nvPr/>
          </p:nvSpPr>
          <p:spPr bwMode="auto">
            <a:xfrm>
              <a:off x="5842" y="1773"/>
              <a:ext cx="581" cy="810"/>
            </a:xfrm>
            <a:custGeom>
              <a:avLst/>
              <a:gdLst>
                <a:gd name="T0" fmla="*/ 136 w 2322"/>
                <a:gd name="T1" fmla="*/ 3030 h 3242"/>
                <a:gd name="T2" fmla="*/ 212 w 2322"/>
                <a:gd name="T3" fmla="*/ 3106 h 3242"/>
                <a:gd name="T4" fmla="*/ 2083 w 2322"/>
                <a:gd name="T5" fmla="*/ 3114 h 3242"/>
                <a:gd name="T6" fmla="*/ 2173 w 2322"/>
                <a:gd name="T7" fmla="*/ 3054 h 3242"/>
                <a:gd name="T8" fmla="*/ 2198 w 2322"/>
                <a:gd name="T9" fmla="*/ 2831 h 3242"/>
                <a:gd name="T10" fmla="*/ 2198 w 2322"/>
                <a:gd name="T11" fmla="*/ 2707 h 3242"/>
                <a:gd name="T12" fmla="*/ 341 w 2322"/>
                <a:gd name="T13" fmla="*/ 742 h 3242"/>
                <a:gd name="T14" fmla="*/ 309 w 2322"/>
                <a:gd name="T15" fmla="*/ 796 h 3242"/>
                <a:gd name="T16" fmla="*/ 148 w 2322"/>
                <a:gd name="T17" fmla="*/ 919 h 3242"/>
                <a:gd name="T18" fmla="*/ 124 w 2322"/>
                <a:gd name="T19" fmla="*/ 1377 h 3242"/>
                <a:gd name="T20" fmla="*/ 2187 w 2322"/>
                <a:gd name="T21" fmla="*/ 947 h 3242"/>
                <a:gd name="T22" fmla="*/ 2121 w 2322"/>
                <a:gd name="T23" fmla="*/ 858 h 3242"/>
                <a:gd name="T24" fmla="*/ 1984 w 2322"/>
                <a:gd name="T25" fmla="*/ 758 h 3242"/>
                <a:gd name="T26" fmla="*/ 233 w 2322"/>
                <a:gd name="T27" fmla="*/ 126 h 3242"/>
                <a:gd name="T28" fmla="*/ 192 w 2322"/>
                <a:gd name="T29" fmla="*/ 166 h 3242"/>
                <a:gd name="T30" fmla="*/ 2127 w 2322"/>
                <a:gd name="T31" fmla="*/ 150 h 3242"/>
                <a:gd name="T32" fmla="*/ 1842 w 2322"/>
                <a:gd name="T33" fmla="*/ 126 h 3242"/>
                <a:gd name="T34" fmla="*/ 1817 w 2322"/>
                <a:gd name="T35" fmla="*/ 297 h 3242"/>
                <a:gd name="T36" fmla="*/ 1744 w 2322"/>
                <a:gd name="T37" fmla="*/ 297 h 3242"/>
                <a:gd name="T38" fmla="*/ 1718 w 2322"/>
                <a:gd name="T39" fmla="*/ 126 h 3242"/>
                <a:gd name="T40" fmla="*/ 1417 w 2322"/>
                <a:gd name="T41" fmla="*/ 283 h 3242"/>
                <a:gd name="T42" fmla="*/ 1347 w 2322"/>
                <a:gd name="T43" fmla="*/ 305 h 3242"/>
                <a:gd name="T44" fmla="*/ 1305 w 2322"/>
                <a:gd name="T45" fmla="*/ 246 h 3242"/>
                <a:gd name="T46" fmla="*/ 1014 w 2322"/>
                <a:gd name="T47" fmla="*/ 266 h 3242"/>
                <a:gd name="T48" fmla="*/ 955 w 2322"/>
                <a:gd name="T49" fmla="*/ 309 h 3242"/>
                <a:gd name="T50" fmla="*/ 896 w 2322"/>
                <a:gd name="T51" fmla="*/ 266 h 3242"/>
                <a:gd name="T52" fmla="*/ 605 w 2322"/>
                <a:gd name="T53" fmla="*/ 246 h 3242"/>
                <a:gd name="T54" fmla="*/ 562 w 2322"/>
                <a:gd name="T55" fmla="*/ 305 h 3242"/>
                <a:gd name="T56" fmla="*/ 492 w 2322"/>
                <a:gd name="T57" fmla="*/ 283 h 3242"/>
                <a:gd name="T58" fmla="*/ 233 w 2322"/>
                <a:gd name="T59" fmla="*/ 126 h 3242"/>
                <a:gd name="T60" fmla="*/ 2154 w 2322"/>
                <a:gd name="T61" fmla="*/ 13 h 3242"/>
                <a:gd name="T62" fmla="*/ 2242 w 2322"/>
                <a:gd name="T63" fmla="*/ 102 h 3242"/>
                <a:gd name="T64" fmla="*/ 2260 w 2322"/>
                <a:gd name="T65" fmla="*/ 433 h 3242"/>
                <a:gd name="T66" fmla="*/ 2319 w 2322"/>
                <a:gd name="T67" fmla="*/ 475 h 3242"/>
                <a:gd name="T68" fmla="*/ 2297 w 2322"/>
                <a:gd name="T69" fmla="*/ 545 h 3242"/>
                <a:gd name="T70" fmla="*/ 2107 w 2322"/>
                <a:gd name="T71" fmla="*/ 706 h 3242"/>
                <a:gd name="T72" fmla="*/ 2262 w 2322"/>
                <a:gd name="T73" fmla="*/ 824 h 3242"/>
                <a:gd name="T74" fmla="*/ 2320 w 2322"/>
                <a:gd name="T75" fmla="*/ 966 h 3242"/>
                <a:gd name="T76" fmla="*/ 2309 w 2322"/>
                <a:gd name="T77" fmla="*/ 3059 h 3242"/>
                <a:gd name="T78" fmla="*/ 2212 w 2322"/>
                <a:gd name="T79" fmla="*/ 3190 h 3242"/>
                <a:gd name="T80" fmla="*/ 2055 w 2322"/>
                <a:gd name="T81" fmla="*/ 3242 h 3242"/>
                <a:gd name="T82" fmla="*/ 146 w 2322"/>
                <a:gd name="T83" fmla="*/ 3212 h 3242"/>
                <a:gd name="T84" fmla="*/ 30 w 2322"/>
                <a:gd name="T85" fmla="*/ 3097 h 3242"/>
                <a:gd name="T86" fmla="*/ 0 w 2322"/>
                <a:gd name="T87" fmla="*/ 1002 h 3242"/>
                <a:gd name="T88" fmla="*/ 40 w 2322"/>
                <a:gd name="T89" fmla="*/ 856 h 3242"/>
                <a:gd name="T90" fmla="*/ 140 w 2322"/>
                <a:gd name="T91" fmla="*/ 750 h 3242"/>
                <a:gd name="T92" fmla="*/ 43 w 2322"/>
                <a:gd name="T93" fmla="*/ 555 h 3242"/>
                <a:gd name="T94" fmla="*/ 0 w 2322"/>
                <a:gd name="T95" fmla="*/ 495 h 3242"/>
                <a:gd name="T96" fmla="*/ 43 w 2322"/>
                <a:gd name="T97" fmla="*/ 436 h 3242"/>
                <a:gd name="T98" fmla="*/ 71 w 2322"/>
                <a:gd name="T99" fmla="*/ 133 h 3242"/>
                <a:gd name="T100" fmla="*/ 141 w 2322"/>
                <a:gd name="T101" fmla="*/ 29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22" h="3242">
                  <a:moveTo>
                    <a:pt x="124" y="2831"/>
                  </a:moveTo>
                  <a:lnTo>
                    <a:pt x="124" y="2974"/>
                  </a:lnTo>
                  <a:lnTo>
                    <a:pt x="128" y="3003"/>
                  </a:lnTo>
                  <a:lnTo>
                    <a:pt x="136" y="3030"/>
                  </a:lnTo>
                  <a:lnTo>
                    <a:pt x="149" y="3054"/>
                  </a:lnTo>
                  <a:lnTo>
                    <a:pt x="167" y="3075"/>
                  </a:lnTo>
                  <a:lnTo>
                    <a:pt x="188" y="3093"/>
                  </a:lnTo>
                  <a:lnTo>
                    <a:pt x="212" y="3106"/>
                  </a:lnTo>
                  <a:lnTo>
                    <a:pt x="239" y="3114"/>
                  </a:lnTo>
                  <a:lnTo>
                    <a:pt x="269" y="3118"/>
                  </a:lnTo>
                  <a:lnTo>
                    <a:pt x="2055" y="3118"/>
                  </a:lnTo>
                  <a:lnTo>
                    <a:pt x="2083" y="3114"/>
                  </a:lnTo>
                  <a:lnTo>
                    <a:pt x="2111" y="3106"/>
                  </a:lnTo>
                  <a:lnTo>
                    <a:pt x="2134" y="3093"/>
                  </a:lnTo>
                  <a:lnTo>
                    <a:pt x="2155" y="3075"/>
                  </a:lnTo>
                  <a:lnTo>
                    <a:pt x="2173" y="3054"/>
                  </a:lnTo>
                  <a:lnTo>
                    <a:pt x="2186" y="3030"/>
                  </a:lnTo>
                  <a:lnTo>
                    <a:pt x="2195" y="3003"/>
                  </a:lnTo>
                  <a:lnTo>
                    <a:pt x="2198" y="2974"/>
                  </a:lnTo>
                  <a:lnTo>
                    <a:pt x="2198" y="2831"/>
                  </a:lnTo>
                  <a:lnTo>
                    <a:pt x="124" y="2831"/>
                  </a:lnTo>
                  <a:close/>
                  <a:moveTo>
                    <a:pt x="124" y="1502"/>
                  </a:moveTo>
                  <a:lnTo>
                    <a:pt x="124" y="2707"/>
                  </a:lnTo>
                  <a:lnTo>
                    <a:pt x="2198" y="2707"/>
                  </a:lnTo>
                  <a:lnTo>
                    <a:pt x="2198" y="1502"/>
                  </a:lnTo>
                  <a:lnTo>
                    <a:pt x="124" y="1502"/>
                  </a:lnTo>
                  <a:close/>
                  <a:moveTo>
                    <a:pt x="341" y="557"/>
                  </a:moveTo>
                  <a:lnTo>
                    <a:pt x="341" y="742"/>
                  </a:lnTo>
                  <a:lnTo>
                    <a:pt x="338" y="758"/>
                  </a:lnTo>
                  <a:lnTo>
                    <a:pt x="331" y="773"/>
                  </a:lnTo>
                  <a:lnTo>
                    <a:pt x="322" y="786"/>
                  </a:lnTo>
                  <a:lnTo>
                    <a:pt x="309" y="796"/>
                  </a:lnTo>
                  <a:lnTo>
                    <a:pt x="201" y="858"/>
                  </a:lnTo>
                  <a:lnTo>
                    <a:pt x="181" y="872"/>
                  </a:lnTo>
                  <a:lnTo>
                    <a:pt x="163" y="894"/>
                  </a:lnTo>
                  <a:lnTo>
                    <a:pt x="148" y="919"/>
                  </a:lnTo>
                  <a:lnTo>
                    <a:pt x="136" y="947"/>
                  </a:lnTo>
                  <a:lnTo>
                    <a:pt x="128" y="975"/>
                  </a:lnTo>
                  <a:lnTo>
                    <a:pt x="124" y="1002"/>
                  </a:lnTo>
                  <a:lnTo>
                    <a:pt x="124" y="1377"/>
                  </a:lnTo>
                  <a:lnTo>
                    <a:pt x="2198" y="1377"/>
                  </a:lnTo>
                  <a:lnTo>
                    <a:pt x="2198" y="1002"/>
                  </a:lnTo>
                  <a:lnTo>
                    <a:pt x="2195" y="975"/>
                  </a:lnTo>
                  <a:lnTo>
                    <a:pt x="2187" y="947"/>
                  </a:lnTo>
                  <a:lnTo>
                    <a:pt x="2174" y="919"/>
                  </a:lnTo>
                  <a:lnTo>
                    <a:pt x="2159" y="894"/>
                  </a:lnTo>
                  <a:lnTo>
                    <a:pt x="2141" y="872"/>
                  </a:lnTo>
                  <a:lnTo>
                    <a:pt x="2121" y="858"/>
                  </a:lnTo>
                  <a:lnTo>
                    <a:pt x="2014" y="796"/>
                  </a:lnTo>
                  <a:lnTo>
                    <a:pt x="2001" y="786"/>
                  </a:lnTo>
                  <a:lnTo>
                    <a:pt x="1991" y="773"/>
                  </a:lnTo>
                  <a:lnTo>
                    <a:pt x="1984" y="758"/>
                  </a:lnTo>
                  <a:lnTo>
                    <a:pt x="1983" y="742"/>
                  </a:lnTo>
                  <a:lnTo>
                    <a:pt x="1983" y="557"/>
                  </a:lnTo>
                  <a:lnTo>
                    <a:pt x="341" y="557"/>
                  </a:lnTo>
                  <a:close/>
                  <a:moveTo>
                    <a:pt x="233" y="126"/>
                  </a:moveTo>
                  <a:lnTo>
                    <a:pt x="216" y="128"/>
                  </a:lnTo>
                  <a:lnTo>
                    <a:pt x="205" y="137"/>
                  </a:lnTo>
                  <a:lnTo>
                    <a:pt x="195" y="150"/>
                  </a:lnTo>
                  <a:lnTo>
                    <a:pt x="192" y="166"/>
                  </a:lnTo>
                  <a:lnTo>
                    <a:pt x="192" y="433"/>
                  </a:lnTo>
                  <a:lnTo>
                    <a:pt x="2131" y="433"/>
                  </a:lnTo>
                  <a:lnTo>
                    <a:pt x="2131" y="166"/>
                  </a:lnTo>
                  <a:lnTo>
                    <a:pt x="2127" y="150"/>
                  </a:lnTo>
                  <a:lnTo>
                    <a:pt x="2119" y="137"/>
                  </a:lnTo>
                  <a:lnTo>
                    <a:pt x="2106" y="128"/>
                  </a:lnTo>
                  <a:lnTo>
                    <a:pt x="2089" y="126"/>
                  </a:lnTo>
                  <a:lnTo>
                    <a:pt x="1842" y="126"/>
                  </a:lnTo>
                  <a:lnTo>
                    <a:pt x="1842" y="246"/>
                  </a:lnTo>
                  <a:lnTo>
                    <a:pt x="1840" y="266"/>
                  </a:lnTo>
                  <a:lnTo>
                    <a:pt x="1830" y="283"/>
                  </a:lnTo>
                  <a:lnTo>
                    <a:pt x="1817" y="297"/>
                  </a:lnTo>
                  <a:lnTo>
                    <a:pt x="1799" y="305"/>
                  </a:lnTo>
                  <a:lnTo>
                    <a:pt x="1780" y="309"/>
                  </a:lnTo>
                  <a:lnTo>
                    <a:pt x="1760" y="305"/>
                  </a:lnTo>
                  <a:lnTo>
                    <a:pt x="1744" y="297"/>
                  </a:lnTo>
                  <a:lnTo>
                    <a:pt x="1730" y="283"/>
                  </a:lnTo>
                  <a:lnTo>
                    <a:pt x="1721" y="266"/>
                  </a:lnTo>
                  <a:lnTo>
                    <a:pt x="1718" y="246"/>
                  </a:lnTo>
                  <a:lnTo>
                    <a:pt x="1718" y="126"/>
                  </a:lnTo>
                  <a:lnTo>
                    <a:pt x="1430" y="126"/>
                  </a:lnTo>
                  <a:lnTo>
                    <a:pt x="1430" y="246"/>
                  </a:lnTo>
                  <a:lnTo>
                    <a:pt x="1427" y="266"/>
                  </a:lnTo>
                  <a:lnTo>
                    <a:pt x="1417" y="283"/>
                  </a:lnTo>
                  <a:lnTo>
                    <a:pt x="1404" y="297"/>
                  </a:lnTo>
                  <a:lnTo>
                    <a:pt x="1388" y="305"/>
                  </a:lnTo>
                  <a:lnTo>
                    <a:pt x="1368" y="309"/>
                  </a:lnTo>
                  <a:lnTo>
                    <a:pt x="1347" y="305"/>
                  </a:lnTo>
                  <a:lnTo>
                    <a:pt x="1331" y="297"/>
                  </a:lnTo>
                  <a:lnTo>
                    <a:pt x="1317" y="283"/>
                  </a:lnTo>
                  <a:lnTo>
                    <a:pt x="1308" y="266"/>
                  </a:lnTo>
                  <a:lnTo>
                    <a:pt x="1305" y="246"/>
                  </a:lnTo>
                  <a:lnTo>
                    <a:pt x="1305" y="126"/>
                  </a:lnTo>
                  <a:lnTo>
                    <a:pt x="1017" y="126"/>
                  </a:lnTo>
                  <a:lnTo>
                    <a:pt x="1017" y="246"/>
                  </a:lnTo>
                  <a:lnTo>
                    <a:pt x="1014" y="266"/>
                  </a:lnTo>
                  <a:lnTo>
                    <a:pt x="1006" y="283"/>
                  </a:lnTo>
                  <a:lnTo>
                    <a:pt x="991" y="297"/>
                  </a:lnTo>
                  <a:lnTo>
                    <a:pt x="975" y="305"/>
                  </a:lnTo>
                  <a:lnTo>
                    <a:pt x="955" y="309"/>
                  </a:lnTo>
                  <a:lnTo>
                    <a:pt x="936" y="305"/>
                  </a:lnTo>
                  <a:lnTo>
                    <a:pt x="918" y="297"/>
                  </a:lnTo>
                  <a:lnTo>
                    <a:pt x="905" y="283"/>
                  </a:lnTo>
                  <a:lnTo>
                    <a:pt x="896" y="266"/>
                  </a:lnTo>
                  <a:lnTo>
                    <a:pt x="893" y="246"/>
                  </a:lnTo>
                  <a:lnTo>
                    <a:pt x="893" y="126"/>
                  </a:lnTo>
                  <a:lnTo>
                    <a:pt x="605" y="126"/>
                  </a:lnTo>
                  <a:lnTo>
                    <a:pt x="605" y="246"/>
                  </a:lnTo>
                  <a:lnTo>
                    <a:pt x="601" y="266"/>
                  </a:lnTo>
                  <a:lnTo>
                    <a:pt x="593" y="283"/>
                  </a:lnTo>
                  <a:lnTo>
                    <a:pt x="580" y="297"/>
                  </a:lnTo>
                  <a:lnTo>
                    <a:pt x="562" y="305"/>
                  </a:lnTo>
                  <a:lnTo>
                    <a:pt x="542" y="309"/>
                  </a:lnTo>
                  <a:lnTo>
                    <a:pt x="523" y="305"/>
                  </a:lnTo>
                  <a:lnTo>
                    <a:pt x="505" y="297"/>
                  </a:lnTo>
                  <a:lnTo>
                    <a:pt x="492" y="283"/>
                  </a:lnTo>
                  <a:lnTo>
                    <a:pt x="483" y="266"/>
                  </a:lnTo>
                  <a:lnTo>
                    <a:pt x="480" y="246"/>
                  </a:lnTo>
                  <a:lnTo>
                    <a:pt x="480" y="126"/>
                  </a:lnTo>
                  <a:lnTo>
                    <a:pt x="233" y="126"/>
                  </a:lnTo>
                  <a:close/>
                  <a:moveTo>
                    <a:pt x="233" y="0"/>
                  </a:moveTo>
                  <a:lnTo>
                    <a:pt x="2089" y="0"/>
                  </a:lnTo>
                  <a:lnTo>
                    <a:pt x="2124" y="4"/>
                  </a:lnTo>
                  <a:lnTo>
                    <a:pt x="2154" y="13"/>
                  </a:lnTo>
                  <a:lnTo>
                    <a:pt x="2182" y="29"/>
                  </a:lnTo>
                  <a:lnTo>
                    <a:pt x="2206" y="49"/>
                  </a:lnTo>
                  <a:lnTo>
                    <a:pt x="2226" y="74"/>
                  </a:lnTo>
                  <a:lnTo>
                    <a:pt x="2242" y="102"/>
                  </a:lnTo>
                  <a:lnTo>
                    <a:pt x="2251" y="133"/>
                  </a:lnTo>
                  <a:lnTo>
                    <a:pt x="2255" y="166"/>
                  </a:lnTo>
                  <a:lnTo>
                    <a:pt x="2255" y="433"/>
                  </a:lnTo>
                  <a:lnTo>
                    <a:pt x="2260" y="433"/>
                  </a:lnTo>
                  <a:lnTo>
                    <a:pt x="2280" y="436"/>
                  </a:lnTo>
                  <a:lnTo>
                    <a:pt x="2297" y="445"/>
                  </a:lnTo>
                  <a:lnTo>
                    <a:pt x="2310" y="459"/>
                  </a:lnTo>
                  <a:lnTo>
                    <a:pt x="2319" y="475"/>
                  </a:lnTo>
                  <a:lnTo>
                    <a:pt x="2322" y="495"/>
                  </a:lnTo>
                  <a:lnTo>
                    <a:pt x="2319" y="514"/>
                  </a:lnTo>
                  <a:lnTo>
                    <a:pt x="2310" y="532"/>
                  </a:lnTo>
                  <a:lnTo>
                    <a:pt x="2297" y="545"/>
                  </a:lnTo>
                  <a:lnTo>
                    <a:pt x="2280" y="555"/>
                  </a:lnTo>
                  <a:lnTo>
                    <a:pt x="2260" y="557"/>
                  </a:lnTo>
                  <a:lnTo>
                    <a:pt x="2107" y="557"/>
                  </a:lnTo>
                  <a:lnTo>
                    <a:pt x="2107" y="706"/>
                  </a:lnTo>
                  <a:lnTo>
                    <a:pt x="2183" y="750"/>
                  </a:lnTo>
                  <a:lnTo>
                    <a:pt x="2211" y="770"/>
                  </a:lnTo>
                  <a:lnTo>
                    <a:pt x="2238" y="794"/>
                  </a:lnTo>
                  <a:lnTo>
                    <a:pt x="2262" y="824"/>
                  </a:lnTo>
                  <a:lnTo>
                    <a:pt x="2282" y="856"/>
                  </a:lnTo>
                  <a:lnTo>
                    <a:pt x="2299" y="891"/>
                  </a:lnTo>
                  <a:lnTo>
                    <a:pt x="2312" y="928"/>
                  </a:lnTo>
                  <a:lnTo>
                    <a:pt x="2320" y="966"/>
                  </a:lnTo>
                  <a:lnTo>
                    <a:pt x="2322" y="1002"/>
                  </a:lnTo>
                  <a:lnTo>
                    <a:pt x="2322" y="2974"/>
                  </a:lnTo>
                  <a:lnTo>
                    <a:pt x="2319" y="3017"/>
                  </a:lnTo>
                  <a:lnTo>
                    <a:pt x="2309" y="3059"/>
                  </a:lnTo>
                  <a:lnTo>
                    <a:pt x="2293" y="3097"/>
                  </a:lnTo>
                  <a:lnTo>
                    <a:pt x="2270" y="3132"/>
                  </a:lnTo>
                  <a:lnTo>
                    <a:pt x="2244" y="3164"/>
                  </a:lnTo>
                  <a:lnTo>
                    <a:pt x="2212" y="3190"/>
                  </a:lnTo>
                  <a:lnTo>
                    <a:pt x="2178" y="3212"/>
                  </a:lnTo>
                  <a:lnTo>
                    <a:pt x="2139" y="3228"/>
                  </a:lnTo>
                  <a:lnTo>
                    <a:pt x="2098" y="3238"/>
                  </a:lnTo>
                  <a:lnTo>
                    <a:pt x="2055" y="3242"/>
                  </a:lnTo>
                  <a:lnTo>
                    <a:pt x="269" y="3242"/>
                  </a:lnTo>
                  <a:lnTo>
                    <a:pt x="225" y="3238"/>
                  </a:lnTo>
                  <a:lnTo>
                    <a:pt x="183" y="3228"/>
                  </a:lnTo>
                  <a:lnTo>
                    <a:pt x="146" y="3212"/>
                  </a:lnTo>
                  <a:lnTo>
                    <a:pt x="110" y="3190"/>
                  </a:lnTo>
                  <a:lnTo>
                    <a:pt x="78" y="3164"/>
                  </a:lnTo>
                  <a:lnTo>
                    <a:pt x="52" y="3132"/>
                  </a:lnTo>
                  <a:lnTo>
                    <a:pt x="30" y="3097"/>
                  </a:lnTo>
                  <a:lnTo>
                    <a:pt x="14" y="3059"/>
                  </a:lnTo>
                  <a:lnTo>
                    <a:pt x="4" y="3017"/>
                  </a:lnTo>
                  <a:lnTo>
                    <a:pt x="0" y="2974"/>
                  </a:lnTo>
                  <a:lnTo>
                    <a:pt x="0" y="1002"/>
                  </a:lnTo>
                  <a:lnTo>
                    <a:pt x="2" y="966"/>
                  </a:lnTo>
                  <a:lnTo>
                    <a:pt x="11" y="928"/>
                  </a:lnTo>
                  <a:lnTo>
                    <a:pt x="24" y="891"/>
                  </a:lnTo>
                  <a:lnTo>
                    <a:pt x="40" y="856"/>
                  </a:lnTo>
                  <a:lnTo>
                    <a:pt x="60" y="824"/>
                  </a:lnTo>
                  <a:lnTo>
                    <a:pt x="84" y="794"/>
                  </a:lnTo>
                  <a:lnTo>
                    <a:pt x="111" y="770"/>
                  </a:lnTo>
                  <a:lnTo>
                    <a:pt x="140" y="750"/>
                  </a:lnTo>
                  <a:lnTo>
                    <a:pt x="215" y="706"/>
                  </a:lnTo>
                  <a:lnTo>
                    <a:pt x="215" y="557"/>
                  </a:lnTo>
                  <a:lnTo>
                    <a:pt x="63" y="557"/>
                  </a:lnTo>
                  <a:lnTo>
                    <a:pt x="43" y="555"/>
                  </a:lnTo>
                  <a:lnTo>
                    <a:pt x="26" y="545"/>
                  </a:lnTo>
                  <a:lnTo>
                    <a:pt x="12" y="532"/>
                  </a:lnTo>
                  <a:lnTo>
                    <a:pt x="4" y="514"/>
                  </a:lnTo>
                  <a:lnTo>
                    <a:pt x="0" y="495"/>
                  </a:lnTo>
                  <a:lnTo>
                    <a:pt x="4" y="475"/>
                  </a:lnTo>
                  <a:lnTo>
                    <a:pt x="12" y="459"/>
                  </a:lnTo>
                  <a:lnTo>
                    <a:pt x="26" y="445"/>
                  </a:lnTo>
                  <a:lnTo>
                    <a:pt x="43" y="436"/>
                  </a:lnTo>
                  <a:lnTo>
                    <a:pt x="63" y="433"/>
                  </a:lnTo>
                  <a:lnTo>
                    <a:pt x="67" y="433"/>
                  </a:lnTo>
                  <a:lnTo>
                    <a:pt x="67" y="166"/>
                  </a:lnTo>
                  <a:lnTo>
                    <a:pt x="71" y="133"/>
                  </a:lnTo>
                  <a:lnTo>
                    <a:pt x="80" y="102"/>
                  </a:lnTo>
                  <a:lnTo>
                    <a:pt x="96" y="74"/>
                  </a:lnTo>
                  <a:lnTo>
                    <a:pt x="116" y="49"/>
                  </a:lnTo>
                  <a:lnTo>
                    <a:pt x="141" y="29"/>
                  </a:lnTo>
                  <a:lnTo>
                    <a:pt x="168" y="13"/>
                  </a:lnTo>
                  <a:lnTo>
                    <a:pt x="200" y="4"/>
                  </a:lnTo>
                  <a:lnTo>
                    <a:pt x="2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8" name="Freeform 951"/>
            <p:cNvSpPr>
              <a:spLocks noEditPoints="1"/>
            </p:cNvSpPr>
            <p:nvPr/>
          </p:nvSpPr>
          <p:spPr bwMode="auto">
            <a:xfrm>
              <a:off x="5945" y="2204"/>
              <a:ext cx="375" cy="189"/>
            </a:xfrm>
            <a:custGeom>
              <a:avLst/>
              <a:gdLst>
                <a:gd name="T0" fmla="*/ 812 w 1501"/>
                <a:gd name="T1" fmla="*/ 630 h 755"/>
                <a:gd name="T2" fmla="*/ 1164 w 1501"/>
                <a:gd name="T3" fmla="*/ 626 h 755"/>
                <a:gd name="T4" fmla="*/ 1239 w 1501"/>
                <a:gd name="T5" fmla="*/ 601 h 755"/>
                <a:gd name="T6" fmla="*/ 1302 w 1501"/>
                <a:gd name="T7" fmla="*/ 555 h 755"/>
                <a:gd name="T8" fmla="*/ 1348 w 1501"/>
                <a:gd name="T9" fmla="*/ 493 h 755"/>
                <a:gd name="T10" fmla="*/ 1373 w 1501"/>
                <a:gd name="T11" fmla="*/ 418 h 755"/>
                <a:gd name="T12" fmla="*/ 1373 w 1501"/>
                <a:gd name="T13" fmla="*/ 337 h 755"/>
                <a:gd name="T14" fmla="*/ 1348 w 1501"/>
                <a:gd name="T15" fmla="*/ 261 h 755"/>
                <a:gd name="T16" fmla="*/ 1302 w 1501"/>
                <a:gd name="T17" fmla="*/ 198 h 755"/>
                <a:gd name="T18" fmla="*/ 1239 w 1501"/>
                <a:gd name="T19" fmla="*/ 152 h 755"/>
                <a:gd name="T20" fmla="*/ 1164 w 1501"/>
                <a:gd name="T21" fmla="*/ 128 h 755"/>
                <a:gd name="T22" fmla="*/ 812 w 1501"/>
                <a:gd name="T23" fmla="*/ 124 h 755"/>
                <a:gd name="T24" fmla="*/ 337 w 1501"/>
                <a:gd name="T25" fmla="*/ 128 h 755"/>
                <a:gd name="T26" fmla="*/ 261 w 1501"/>
                <a:gd name="T27" fmla="*/ 152 h 755"/>
                <a:gd name="T28" fmla="*/ 198 w 1501"/>
                <a:gd name="T29" fmla="*/ 198 h 755"/>
                <a:gd name="T30" fmla="*/ 152 w 1501"/>
                <a:gd name="T31" fmla="*/ 261 h 755"/>
                <a:gd name="T32" fmla="*/ 127 w 1501"/>
                <a:gd name="T33" fmla="*/ 337 h 755"/>
                <a:gd name="T34" fmla="*/ 127 w 1501"/>
                <a:gd name="T35" fmla="*/ 418 h 755"/>
                <a:gd name="T36" fmla="*/ 152 w 1501"/>
                <a:gd name="T37" fmla="*/ 493 h 755"/>
                <a:gd name="T38" fmla="*/ 198 w 1501"/>
                <a:gd name="T39" fmla="*/ 555 h 755"/>
                <a:gd name="T40" fmla="*/ 261 w 1501"/>
                <a:gd name="T41" fmla="*/ 601 h 755"/>
                <a:gd name="T42" fmla="*/ 337 w 1501"/>
                <a:gd name="T43" fmla="*/ 626 h 755"/>
                <a:gd name="T44" fmla="*/ 688 w 1501"/>
                <a:gd name="T45" fmla="*/ 630 h 755"/>
                <a:gd name="T46" fmla="*/ 378 w 1501"/>
                <a:gd name="T47" fmla="*/ 124 h 755"/>
                <a:gd name="T48" fmla="*/ 1123 w 1501"/>
                <a:gd name="T49" fmla="*/ 0 h 755"/>
                <a:gd name="T50" fmla="*/ 1223 w 1501"/>
                <a:gd name="T51" fmla="*/ 13 h 755"/>
                <a:gd name="T52" fmla="*/ 1314 w 1501"/>
                <a:gd name="T53" fmla="*/ 52 h 755"/>
                <a:gd name="T54" fmla="*/ 1390 w 1501"/>
                <a:gd name="T55" fmla="*/ 111 h 755"/>
                <a:gd name="T56" fmla="*/ 1449 w 1501"/>
                <a:gd name="T57" fmla="*/ 187 h 755"/>
                <a:gd name="T58" fmla="*/ 1487 w 1501"/>
                <a:gd name="T59" fmla="*/ 276 h 755"/>
                <a:gd name="T60" fmla="*/ 1501 w 1501"/>
                <a:gd name="T61" fmla="*/ 377 h 755"/>
                <a:gd name="T62" fmla="*/ 1487 w 1501"/>
                <a:gd name="T63" fmla="*/ 477 h 755"/>
                <a:gd name="T64" fmla="*/ 1449 w 1501"/>
                <a:gd name="T65" fmla="*/ 567 h 755"/>
                <a:gd name="T66" fmla="*/ 1390 w 1501"/>
                <a:gd name="T67" fmla="*/ 644 h 755"/>
                <a:gd name="T68" fmla="*/ 1314 w 1501"/>
                <a:gd name="T69" fmla="*/ 703 h 755"/>
                <a:gd name="T70" fmla="*/ 1223 w 1501"/>
                <a:gd name="T71" fmla="*/ 741 h 755"/>
                <a:gd name="T72" fmla="*/ 1123 w 1501"/>
                <a:gd name="T73" fmla="*/ 755 h 755"/>
                <a:gd name="T74" fmla="*/ 326 w 1501"/>
                <a:gd name="T75" fmla="*/ 752 h 755"/>
                <a:gd name="T76" fmla="*/ 230 w 1501"/>
                <a:gd name="T77" fmla="*/ 724 h 755"/>
                <a:gd name="T78" fmla="*/ 147 w 1501"/>
                <a:gd name="T79" fmla="*/ 676 h 755"/>
                <a:gd name="T80" fmla="*/ 79 w 1501"/>
                <a:gd name="T81" fmla="*/ 607 h 755"/>
                <a:gd name="T82" fmla="*/ 29 w 1501"/>
                <a:gd name="T83" fmla="*/ 523 h 755"/>
                <a:gd name="T84" fmla="*/ 3 w 1501"/>
                <a:gd name="T85" fmla="*/ 429 h 755"/>
                <a:gd name="T86" fmla="*/ 3 w 1501"/>
                <a:gd name="T87" fmla="*/ 326 h 755"/>
                <a:gd name="T88" fmla="*/ 29 w 1501"/>
                <a:gd name="T89" fmla="*/ 230 h 755"/>
                <a:gd name="T90" fmla="*/ 79 w 1501"/>
                <a:gd name="T91" fmla="*/ 146 h 755"/>
                <a:gd name="T92" fmla="*/ 147 w 1501"/>
                <a:gd name="T93" fmla="*/ 79 h 755"/>
                <a:gd name="T94" fmla="*/ 230 w 1501"/>
                <a:gd name="T95" fmla="*/ 29 h 755"/>
                <a:gd name="T96" fmla="*/ 326 w 1501"/>
                <a:gd name="T97" fmla="*/ 3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01" h="755">
                  <a:moveTo>
                    <a:pt x="812" y="124"/>
                  </a:moveTo>
                  <a:lnTo>
                    <a:pt x="812" y="630"/>
                  </a:lnTo>
                  <a:lnTo>
                    <a:pt x="1123" y="630"/>
                  </a:lnTo>
                  <a:lnTo>
                    <a:pt x="1164" y="626"/>
                  </a:lnTo>
                  <a:lnTo>
                    <a:pt x="1203" y="617"/>
                  </a:lnTo>
                  <a:lnTo>
                    <a:pt x="1239" y="601"/>
                  </a:lnTo>
                  <a:lnTo>
                    <a:pt x="1272" y="581"/>
                  </a:lnTo>
                  <a:lnTo>
                    <a:pt x="1302" y="555"/>
                  </a:lnTo>
                  <a:lnTo>
                    <a:pt x="1327" y="527"/>
                  </a:lnTo>
                  <a:lnTo>
                    <a:pt x="1348" y="493"/>
                  </a:lnTo>
                  <a:lnTo>
                    <a:pt x="1364" y="457"/>
                  </a:lnTo>
                  <a:lnTo>
                    <a:pt x="1373" y="418"/>
                  </a:lnTo>
                  <a:lnTo>
                    <a:pt x="1375" y="377"/>
                  </a:lnTo>
                  <a:lnTo>
                    <a:pt x="1373" y="337"/>
                  </a:lnTo>
                  <a:lnTo>
                    <a:pt x="1364" y="298"/>
                  </a:lnTo>
                  <a:lnTo>
                    <a:pt x="1348" y="261"/>
                  </a:lnTo>
                  <a:lnTo>
                    <a:pt x="1327" y="228"/>
                  </a:lnTo>
                  <a:lnTo>
                    <a:pt x="1302" y="198"/>
                  </a:lnTo>
                  <a:lnTo>
                    <a:pt x="1272" y="174"/>
                  </a:lnTo>
                  <a:lnTo>
                    <a:pt x="1239" y="152"/>
                  </a:lnTo>
                  <a:lnTo>
                    <a:pt x="1203" y="137"/>
                  </a:lnTo>
                  <a:lnTo>
                    <a:pt x="1164" y="128"/>
                  </a:lnTo>
                  <a:lnTo>
                    <a:pt x="1123" y="124"/>
                  </a:lnTo>
                  <a:lnTo>
                    <a:pt x="812" y="124"/>
                  </a:lnTo>
                  <a:close/>
                  <a:moveTo>
                    <a:pt x="378" y="124"/>
                  </a:moveTo>
                  <a:lnTo>
                    <a:pt x="337" y="128"/>
                  </a:lnTo>
                  <a:lnTo>
                    <a:pt x="298" y="137"/>
                  </a:lnTo>
                  <a:lnTo>
                    <a:pt x="261" y="152"/>
                  </a:lnTo>
                  <a:lnTo>
                    <a:pt x="228" y="174"/>
                  </a:lnTo>
                  <a:lnTo>
                    <a:pt x="198" y="198"/>
                  </a:lnTo>
                  <a:lnTo>
                    <a:pt x="173" y="228"/>
                  </a:lnTo>
                  <a:lnTo>
                    <a:pt x="152" y="261"/>
                  </a:lnTo>
                  <a:lnTo>
                    <a:pt x="137" y="298"/>
                  </a:lnTo>
                  <a:lnTo>
                    <a:pt x="127" y="337"/>
                  </a:lnTo>
                  <a:lnTo>
                    <a:pt x="125" y="377"/>
                  </a:lnTo>
                  <a:lnTo>
                    <a:pt x="127" y="418"/>
                  </a:lnTo>
                  <a:lnTo>
                    <a:pt x="137" y="457"/>
                  </a:lnTo>
                  <a:lnTo>
                    <a:pt x="152" y="493"/>
                  </a:lnTo>
                  <a:lnTo>
                    <a:pt x="173" y="527"/>
                  </a:lnTo>
                  <a:lnTo>
                    <a:pt x="198" y="555"/>
                  </a:lnTo>
                  <a:lnTo>
                    <a:pt x="228" y="581"/>
                  </a:lnTo>
                  <a:lnTo>
                    <a:pt x="261" y="601"/>
                  </a:lnTo>
                  <a:lnTo>
                    <a:pt x="298" y="617"/>
                  </a:lnTo>
                  <a:lnTo>
                    <a:pt x="337" y="626"/>
                  </a:lnTo>
                  <a:lnTo>
                    <a:pt x="378" y="630"/>
                  </a:lnTo>
                  <a:lnTo>
                    <a:pt x="688" y="630"/>
                  </a:lnTo>
                  <a:lnTo>
                    <a:pt x="688" y="124"/>
                  </a:lnTo>
                  <a:lnTo>
                    <a:pt x="378" y="124"/>
                  </a:lnTo>
                  <a:close/>
                  <a:moveTo>
                    <a:pt x="378" y="0"/>
                  </a:moveTo>
                  <a:lnTo>
                    <a:pt x="1123" y="0"/>
                  </a:lnTo>
                  <a:lnTo>
                    <a:pt x="1174" y="3"/>
                  </a:lnTo>
                  <a:lnTo>
                    <a:pt x="1223" y="13"/>
                  </a:lnTo>
                  <a:lnTo>
                    <a:pt x="1270" y="29"/>
                  </a:lnTo>
                  <a:lnTo>
                    <a:pt x="1314" y="52"/>
                  </a:lnTo>
                  <a:lnTo>
                    <a:pt x="1354" y="79"/>
                  </a:lnTo>
                  <a:lnTo>
                    <a:pt x="1390" y="111"/>
                  </a:lnTo>
                  <a:lnTo>
                    <a:pt x="1422" y="146"/>
                  </a:lnTo>
                  <a:lnTo>
                    <a:pt x="1449" y="187"/>
                  </a:lnTo>
                  <a:lnTo>
                    <a:pt x="1471" y="230"/>
                  </a:lnTo>
                  <a:lnTo>
                    <a:pt x="1487" y="276"/>
                  </a:lnTo>
                  <a:lnTo>
                    <a:pt x="1497" y="326"/>
                  </a:lnTo>
                  <a:lnTo>
                    <a:pt x="1501" y="377"/>
                  </a:lnTo>
                  <a:lnTo>
                    <a:pt x="1497" y="429"/>
                  </a:lnTo>
                  <a:lnTo>
                    <a:pt x="1487" y="477"/>
                  </a:lnTo>
                  <a:lnTo>
                    <a:pt x="1471" y="523"/>
                  </a:lnTo>
                  <a:lnTo>
                    <a:pt x="1449" y="567"/>
                  </a:lnTo>
                  <a:lnTo>
                    <a:pt x="1422" y="607"/>
                  </a:lnTo>
                  <a:lnTo>
                    <a:pt x="1390" y="644"/>
                  </a:lnTo>
                  <a:lnTo>
                    <a:pt x="1354" y="676"/>
                  </a:lnTo>
                  <a:lnTo>
                    <a:pt x="1314" y="703"/>
                  </a:lnTo>
                  <a:lnTo>
                    <a:pt x="1270" y="724"/>
                  </a:lnTo>
                  <a:lnTo>
                    <a:pt x="1223" y="741"/>
                  </a:lnTo>
                  <a:lnTo>
                    <a:pt x="1174" y="752"/>
                  </a:lnTo>
                  <a:lnTo>
                    <a:pt x="1123" y="755"/>
                  </a:lnTo>
                  <a:lnTo>
                    <a:pt x="378" y="755"/>
                  </a:lnTo>
                  <a:lnTo>
                    <a:pt x="326" y="752"/>
                  </a:lnTo>
                  <a:lnTo>
                    <a:pt x="278" y="741"/>
                  </a:lnTo>
                  <a:lnTo>
                    <a:pt x="230" y="724"/>
                  </a:lnTo>
                  <a:lnTo>
                    <a:pt x="186" y="703"/>
                  </a:lnTo>
                  <a:lnTo>
                    <a:pt x="147" y="676"/>
                  </a:lnTo>
                  <a:lnTo>
                    <a:pt x="111" y="644"/>
                  </a:lnTo>
                  <a:lnTo>
                    <a:pt x="79" y="607"/>
                  </a:lnTo>
                  <a:lnTo>
                    <a:pt x="52" y="567"/>
                  </a:lnTo>
                  <a:lnTo>
                    <a:pt x="29" y="523"/>
                  </a:lnTo>
                  <a:lnTo>
                    <a:pt x="14" y="477"/>
                  </a:lnTo>
                  <a:lnTo>
                    <a:pt x="3" y="429"/>
                  </a:lnTo>
                  <a:lnTo>
                    <a:pt x="0" y="377"/>
                  </a:lnTo>
                  <a:lnTo>
                    <a:pt x="3" y="326"/>
                  </a:lnTo>
                  <a:lnTo>
                    <a:pt x="14" y="276"/>
                  </a:lnTo>
                  <a:lnTo>
                    <a:pt x="29" y="230"/>
                  </a:lnTo>
                  <a:lnTo>
                    <a:pt x="52" y="187"/>
                  </a:lnTo>
                  <a:lnTo>
                    <a:pt x="79" y="146"/>
                  </a:lnTo>
                  <a:lnTo>
                    <a:pt x="111" y="111"/>
                  </a:lnTo>
                  <a:lnTo>
                    <a:pt x="147" y="79"/>
                  </a:lnTo>
                  <a:lnTo>
                    <a:pt x="186" y="52"/>
                  </a:lnTo>
                  <a:lnTo>
                    <a:pt x="230" y="29"/>
                  </a:lnTo>
                  <a:lnTo>
                    <a:pt x="278" y="13"/>
                  </a:lnTo>
                  <a:lnTo>
                    <a:pt x="326" y="3"/>
                  </a:lnTo>
                  <a:lnTo>
                    <a:pt x="3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9" name="Freeform 952"/>
            <p:cNvSpPr>
              <a:spLocks/>
            </p:cNvSpPr>
            <p:nvPr/>
          </p:nvSpPr>
          <p:spPr bwMode="auto">
            <a:xfrm>
              <a:off x="6083" y="1942"/>
              <a:ext cx="223" cy="31"/>
            </a:xfrm>
            <a:custGeom>
              <a:avLst/>
              <a:gdLst>
                <a:gd name="T0" fmla="*/ 63 w 894"/>
                <a:gd name="T1" fmla="*/ 0 h 124"/>
                <a:gd name="T2" fmla="*/ 833 w 894"/>
                <a:gd name="T3" fmla="*/ 0 h 124"/>
                <a:gd name="T4" fmla="*/ 852 w 894"/>
                <a:gd name="T5" fmla="*/ 3 h 124"/>
                <a:gd name="T6" fmla="*/ 870 w 894"/>
                <a:gd name="T7" fmla="*/ 12 h 124"/>
                <a:gd name="T8" fmla="*/ 883 w 894"/>
                <a:gd name="T9" fmla="*/ 26 h 124"/>
                <a:gd name="T10" fmla="*/ 892 w 894"/>
                <a:gd name="T11" fmla="*/ 42 h 124"/>
                <a:gd name="T12" fmla="*/ 894 w 894"/>
                <a:gd name="T13" fmla="*/ 62 h 124"/>
                <a:gd name="T14" fmla="*/ 892 w 894"/>
                <a:gd name="T15" fmla="*/ 81 h 124"/>
                <a:gd name="T16" fmla="*/ 883 w 894"/>
                <a:gd name="T17" fmla="*/ 99 h 124"/>
                <a:gd name="T18" fmla="*/ 870 w 894"/>
                <a:gd name="T19" fmla="*/ 112 h 124"/>
                <a:gd name="T20" fmla="*/ 852 w 894"/>
                <a:gd name="T21" fmla="*/ 122 h 124"/>
                <a:gd name="T22" fmla="*/ 833 w 894"/>
                <a:gd name="T23" fmla="*/ 124 h 124"/>
                <a:gd name="T24" fmla="*/ 63 w 894"/>
                <a:gd name="T25" fmla="*/ 124 h 124"/>
                <a:gd name="T26" fmla="*/ 43 w 894"/>
                <a:gd name="T27" fmla="*/ 122 h 124"/>
                <a:gd name="T28" fmla="*/ 26 w 894"/>
                <a:gd name="T29" fmla="*/ 112 h 124"/>
                <a:gd name="T30" fmla="*/ 12 w 894"/>
                <a:gd name="T31" fmla="*/ 99 h 124"/>
                <a:gd name="T32" fmla="*/ 4 w 894"/>
                <a:gd name="T33" fmla="*/ 81 h 124"/>
                <a:gd name="T34" fmla="*/ 0 w 894"/>
                <a:gd name="T35" fmla="*/ 62 h 124"/>
                <a:gd name="T36" fmla="*/ 4 w 894"/>
                <a:gd name="T37" fmla="*/ 42 h 124"/>
                <a:gd name="T38" fmla="*/ 12 w 894"/>
                <a:gd name="T39" fmla="*/ 26 h 124"/>
                <a:gd name="T40" fmla="*/ 26 w 894"/>
                <a:gd name="T41" fmla="*/ 12 h 124"/>
                <a:gd name="T42" fmla="*/ 43 w 894"/>
                <a:gd name="T43" fmla="*/ 3 h 124"/>
                <a:gd name="T44" fmla="*/ 63 w 894"/>
                <a:gd name="T4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94" h="124">
                  <a:moveTo>
                    <a:pt x="63" y="0"/>
                  </a:moveTo>
                  <a:lnTo>
                    <a:pt x="833" y="0"/>
                  </a:lnTo>
                  <a:lnTo>
                    <a:pt x="852" y="3"/>
                  </a:lnTo>
                  <a:lnTo>
                    <a:pt x="870" y="12"/>
                  </a:lnTo>
                  <a:lnTo>
                    <a:pt x="883" y="26"/>
                  </a:lnTo>
                  <a:lnTo>
                    <a:pt x="892" y="42"/>
                  </a:lnTo>
                  <a:lnTo>
                    <a:pt x="894" y="62"/>
                  </a:lnTo>
                  <a:lnTo>
                    <a:pt x="892" y="81"/>
                  </a:lnTo>
                  <a:lnTo>
                    <a:pt x="883" y="99"/>
                  </a:lnTo>
                  <a:lnTo>
                    <a:pt x="870" y="112"/>
                  </a:lnTo>
                  <a:lnTo>
                    <a:pt x="852" y="122"/>
                  </a:lnTo>
                  <a:lnTo>
                    <a:pt x="833" y="124"/>
                  </a:lnTo>
                  <a:lnTo>
                    <a:pt x="63" y="124"/>
                  </a:lnTo>
                  <a:lnTo>
                    <a:pt x="43" y="122"/>
                  </a:lnTo>
                  <a:lnTo>
                    <a:pt x="26" y="112"/>
                  </a:lnTo>
                  <a:lnTo>
                    <a:pt x="12" y="99"/>
                  </a:lnTo>
                  <a:lnTo>
                    <a:pt x="4" y="81"/>
                  </a:lnTo>
                  <a:lnTo>
                    <a:pt x="0" y="62"/>
                  </a:lnTo>
                  <a:lnTo>
                    <a:pt x="4" y="42"/>
                  </a:lnTo>
                  <a:lnTo>
                    <a:pt x="12" y="26"/>
                  </a:lnTo>
                  <a:lnTo>
                    <a:pt x="26" y="12"/>
                  </a:lnTo>
                  <a:lnTo>
                    <a:pt x="43" y="3"/>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0" name="Freeform 953"/>
            <p:cNvSpPr>
              <a:spLocks/>
            </p:cNvSpPr>
            <p:nvPr/>
          </p:nvSpPr>
          <p:spPr bwMode="auto">
            <a:xfrm>
              <a:off x="5958" y="1942"/>
              <a:ext cx="94" cy="31"/>
            </a:xfrm>
            <a:custGeom>
              <a:avLst/>
              <a:gdLst>
                <a:gd name="T0" fmla="*/ 63 w 374"/>
                <a:gd name="T1" fmla="*/ 0 h 124"/>
                <a:gd name="T2" fmla="*/ 311 w 374"/>
                <a:gd name="T3" fmla="*/ 0 h 124"/>
                <a:gd name="T4" fmla="*/ 331 w 374"/>
                <a:gd name="T5" fmla="*/ 3 h 124"/>
                <a:gd name="T6" fmla="*/ 348 w 374"/>
                <a:gd name="T7" fmla="*/ 12 h 124"/>
                <a:gd name="T8" fmla="*/ 362 w 374"/>
                <a:gd name="T9" fmla="*/ 26 h 124"/>
                <a:gd name="T10" fmla="*/ 370 w 374"/>
                <a:gd name="T11" fmla="*/ 42 h 124"/>
                <a:gd name="T12" fmla="*/ 374 w 374"/>
                <a:gd name="T13" fmla="*/ 62 h 124"/>
                <a:gd name="T14" fmla="*/ 370 w 374"/>
                <a:gd name="T15" fmla="*/ 81 h 124"/>
                <a:gd name="T16" fmla="*/ 362 w 374"/>
                <a:gd name="T17" fmla="*/ 99 h 124"/>
                <a:gd name="T18" fmla="*/ 348 w 374"/>
                <a:gd name="T19" fmla="*/ 112 h 124"/>
                <a:gd name="T20" fmla="*/ 331 w 374"/>
                <a:gd name="T21" fmla="*/ 122 h 124"/>
                <a:gd name="T22" fmla="*/ 311 w 374"/>
                <a:gd name="T23" fmla="*/ 124 h 124"/>
                <a:gd name="T24" fmla="*/ 63 w 374"/>
                <a:gd name="T25" fmla="*/ 124 h 124"/>
                <a:gd name="T26" fmla="*/ 43 w 374"/>
                <a:gd name="T27" fmla="*/ 122 h 124"/>
                <a:gd name="T28" fmla="*/ 25 w 374"/>
                <a:gd name="T29" fmla="*/ 112 h 124"/>
                <a:gd name="T30" fmla="*/ 12 w 374"/>
                <a:gd name="T31" fmla="*/ 99 h 124"/>
                <a:gd name="T32" fmla="*/ 3 w 374"/>
                <a:gd name="T33" fmla="*/ 81 h 124"/>
                <a:gd name="T34" fmla="*/ 0 w 374"/>
                <a:gd name="T35" fmla="*/ 62 h 124"/>
                <a:gd name="T36" fmla="*/ 3 w 374"/>
                <a:gd name="T37" fmla="*/ 42 h 124"/>
                <a:gd name="T38" fmla="*/ 12 w 374"/>
                <a:gd name="T39" fmla="*/ 26 h 124"/>
                <a:gd name="T40" fmla="*/ 25 w 374"/>
                <a:gd name="T41" fmla="*/ 12 h 124"/>
                <a:gd name="T42" fmla="*/ 43 w 374"/>
                <a:gd name="T43" fmla="*/ 3 h 124"/>
                <a:gd name="T44" fmla="*/ 63 w 374"/>
                <a:gd name="T4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74" h="124">
                  <a:moveTo>
                    <a:pt x="63" y="0"/>
                  </a:moveTo>
                  <a:lnTo>
                    <a:pt x="311" y="0"/>
                  </a:lnTo>
                  <a:lnTo>
                    <a:pt x="331" y="3"/>
                  </a:lnTo>
                  <a:lnTo>
                    <a:pt x="348" y="12"/>
                  </a:lnTo>
                  <a:lnTo>
                    <a:pt x="362" y="26"/>
                  </a:lnTo>
                  <a:lnTo>
                    <a:pt x="370" y="42"/>
                  </a:lnTo>
                  <a:lnTo>
                    <a:pt x="374" y="62"/>
                  </a:lnTo>
                  <a:lnTo>
                    <a:pt x="370" y="81"/>
                  </a:lnTo>
                  <a:lnTo>
                    <a:pt x="362" y="99"/>
                  </a:lnTo>
                  <a:lnTo>
                    <a:pt x="348" y="112"/>
                  </a:lnTo>
                  <a:lnTo>
                    <a:pt x="331" y="122"/>
                  </a:lnTo>
                  <a:lnTo>
                    <a:pt x="311" y="124"/>
                  </a:lnTo>
                  <a:lnTo>
                    <a:pt x="63" y="124"/>
                  </a:lnTo>
                  <a:lnTo>
                    <a:pt x="43" y="122"/>
                  </a:lnTo>
                  <a:lnTo>
                    <a:pt x="25" y="112"/>
                  </a:lnTo>
                  <a:lnTo>
                    <a:pt x="12" y="99"/>
                  </a:lnTo>
                  <a:lnTo>
                    <a:pt x="3" y="81"/>
                  </a:lnTo>
                  <a:lnTo>
                    <a:pt x="0" y="62"/>
                  </a:lnTo>
                  <a:lnTo>
                    <a:pt x="3" y="42"/>
                  </a:lnTo>
                  <a:lnTo>
                    <a:pt x="12" y="26"/>
                  </a:lnTo>
                  <a:lnTo>
                    <a:pt x="25" y="12"/>
                  </a:lnTo>
                  <a:lnTo>
                    <a:pt x="43" y="3"/>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1" name="Freeform 954"/>
            <p:cNvSpPr>
              <a:spLocks/>
            </p:cNvSpPr>
            <p:nvPr/>
          </p:nvSpPr>
          <p:spPr bwMode="auto">
            <a:xfrm>
              <a:off x="6478" y="2365"/>
              <a:ext cx="31" cy="156"/>
            </a:xfrm>
            <a:custGeom>
              <a:avLst/>
              <a:gdLst>
                <a:gd name="T0" fmla="*/ 63 w 125"/>
                <a:gd name="T1" fmla="*/ 0 h 622"/>
                <a:gd name="T2" fmla="*/ 82 w 125"/>
                <a:gd name="T3" fmla="*/ 2 h 622"/>
                <a:gd name="T4" fmla="*/ 100 w 125"/>
                <a:gd name="T5" fmla="*/ 12 h 622"/>
                <a:gd name="T6" fmla="*/ 113 w 125"/>
                <a:gd name="T7" fmla="*/ 25 h 622"/>
                <a:gd name="T8" fmla="*/ 122 w 125"/>
                <a:gd name="T9" fmla="*/ 43 h 622"/>
                <a:gd name="T10" fmla="*/ 125 w 125"/>
                <a:gd name="T11" fmla="*/ 61 h 622"/>
                <a:gd name="T12" fmla="*/ 125 w 125"/>
                <a:gd name="T13" fmla="*/ 560 h 622"/>
                <a:gd name="T14" fmla="*/ 122 w 125"/>
                <a:gd name="T15" fmla="*/ 579 h 622"/>
                <a:gd name="T16" fmla="*/ 113 w 125"/>
                <a:gd name="T17" fmla="*/ 597 h 622"/>
                <a:gd name="T18" fmla="*/ 100 w 125"/>
                <a:gd name="T19" fmla="*/ 610 h 622"/>
                <a:gd name="T20" fmla="*/ 82 w 125"/>
                <a:gd name="T21" fmla="*/ 619 h 622"/>
                <a:gd name="T22" fmla="*/ 63 w 125"/>
                <a:gd name="T23" fmla="*/ 622 h 622"/>
                <a:gd name="T24" fmla="*/ 43 w 125"/>
                <a:gd name="T25" fmla="*/ 619 h 622"/>
                <a:gd name="T26" fmla="*/ 26 w 125"/>
                <a:gd name="T27" fmla="*/ 610 h 622"/>
                <a:gd name="T28" fmla="*/ 12 w 125"/>
                <a:gd name="T29" fmla="*/ 597 h 622"/>
                <a:gd name="T30" fmla="*/ 4 w 125"/>
                <a:gd name="T31" fmla="*/ 579 h 622"/>
                <a:gd name="T32" fmla="*/ 0 w 125"/>
                <a:gd name="T33" fmla="*/ 560 h 622"/>
                <a:gd name="T34" fmla="*/ 0 w 125"/>
                <a:gd name="T35" fmla="*/ 61 h 622"/>
                <a:gd name="T36" fmla="*/ 4 w 125"/>
                <a:gd name="T37" fmla="*/ 43 h 622"/>
                <a:gd name="T38" fmla="*/ 12 w 125"/>
                <a:gd name="T39" fmla="*/ 25 h 622"/>
                <a:gd name="T40" fmla="*/ 26 w 125"/>
                <a:gd name="T41" fmla="*/ 12 h 622"/>
                <a:gd name="T42" fmla="*/ 43 w 125"/>
                <a:gd name="T43" fmla="*/ 2 h 622"/>
                <a:gd name="T44" fmla="*/ 63 w 125"/>
                <a:gd name="T45" fmla="*/ 0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 h="622">
                  <a:moveTo>
                    <a:pt x="63" y="0"/>
                  </a:moveTo>
                  <a:lnTo>
                    <a:pt x="82" y="2"/>
                  </a:lnTo>
                  <a:lnTo>
                    <a:pt x="100" y="12"/>
                  </a:lnTo>
                  <a:lnTo>
                    <a:pt x="113" y="25"/>
                  </a:lnTo>
                  <a:lnTo>
                    <a:pt x="122" y="43"/>
                  </a:lnTo>
                  <a:lnTo>
                    <a:pt x="125" y="61"/>
                  </a:lnTo>
                  <a:lnTo>
                    <a:pt x="125" y="560"/>
                  </a:lnTo>
                  <a:lnTo>
                    <a:pt x="122" y="579"/>
                  </a:lnTo>
                  <a:lnTo>
                    <a:pt x="113" y="597"/>
                  </a:lnTo>
                  <a:lnTo>
                    <a:pt x="100" y="610"/>
                  </a:lnTo>
                  <a:lnTo>
                    <a:pt x="82" y="619"/>
                  </a:lnTo>
                  <a:lnTo>
                    <a:pt x="63" y="622"/>
                  </a:lnTo>
                  <a:lnTo>
                    <a:pt x="43" y="619"/>
                  </a:lnTo>
                  <a:lnTo>
                    <a:pt x="26" y="610"/>
                  </a:lnTo>
                  <a:lnTo>
                    <a:pt x="12" y="597"/>
                  </a:lnTo>
                  <a:lnTo>
                    <a:pt x="4" y="579"/>
                  </a:lnTo>
                  <a:lnTo>
                    <a:pt x="0" y="560"/>
                  </a:lnTo>
                  <a:lnTo>
                    <a:pt x="0" y="61"/>
                  </a:lnTo>
                  <a:lnTo>
                    <a:pt x="4" y="43"/>
                  </a:lnTo>
                  <a:lnTo>
                    <a:pt x="12" y="25"/>
                  </a:lnTo>
                  <a:lnTo>
                    <a:pt x="26" y="12"/>
                  </a:lnTo>
                  <a:lnTo>
                    <a:pt x="43" y="2"/>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2" name="Freeform 955"/>
            <p:cNvSpPr>
              <a:spLocks/>
            </p:cNvSpPr>
            <p:nvPr/>
          </p:nvSpPr>
          <p:spPr bwMode="auto">
            <a:xfrm>
              <a:off x="6478" y="1670"/>
              <a:ext cx="31" cy="664"/>
            </a:xfrm>
            <a:custGeom>
              <a:avLst/>
              <a:gdLst>
                <a:gd name="T0" fmla="*/ 63 w 125"/>
                <a:gd name="T1" fmla="*/ 0 h 2655"/>
                <a:gd name="T2" fmla="*/ 82 w 125"/>
                <a:gd name="T3" fmla="*/ 3 h 2655"/>
                <a:gd name="T4" fmla="*/ 100 w 125"/>
                <a:gd name="T5" fmla="*/ 12 h 2655"/>
                <a:gd name="T6" fmla="*/ 113 w 125"/>
                <a:gd name="T7" fmla="*/ 25 h 2655"/>
                <a:gd name="T8" fmla="*/ 122 w 125"/>
                <a:gd name="T9" fmla="*/ 43 h 2655"/>
                <a:gd name="T10" fmla="*/ 125 w 125"/>
                <a:gd name="T11" fmla="*/ 62 h 2655"/>
                <a:gd name="T12" fmla="*/ 125 w 125"/>
                <a:gd name="T13" fmla="*/ 2593 h 2655"/>
                <a:gd name="T14" fmla="*/ 122 w 125"/>
                <a:gd name="T15" fmla="*/ 2612 h 2655"/>
                <a:gd name="T16" fmla="*/ 113 w 125"/>
                <a:gd name="T17" fmla="*/ 2630 h 2655"/>
                <a:gd name="T18" fmla="*/ 100 w 125"/>
                <a:gd name="T19" fmla="*/ 2643 h 2655"/>
                <a:gd name="T20" fmla="*/ 82 w 125"/>
                <a:gd name="T21" fmla="*/ 2652 h 2655"/>
                <a:gd name="T22" fmla="*/ 63 w 125"/>
                <a:gd name="T23" fmla="*/ 2655 h 2655"/>
                <a:gd name="T24" fmla="*/ 43 w 125"/>
                <a:gd name="T25" fmla="*/ 2652 h 2655"/>
                <a:gd name="T26" fmla="*/ 26 w 125"/>
                <a:gd name="T27" fmla="*/ 2643 h 2655"/>
                <a:gd name="T28" fmla="*/ 12 w 125"/>
                <a:gd name="T29" fmla="*/ 2630 h 2655"/>
                <a:gd name="T30" fmla="*/ 4 w 125"/>
                <a:gd name="T31" fmla="*/ 2612 h 2655"/>
                <a:gd name="T32" fmla="*/ 0 w 125"/>
                <a:gd name="T33" fmla="*/ 2593 h 2655"/>
                <a:gd name="T34" fmla="*/ 0 w 125"/>
                <a:gd name="T35" fmla="*/ 62 h 2655"/>
                <a:gd name="T36" fmla="*/ 4 w 125"/>
                <a:gd name="T37" fmla="*/ 43 h 2655"/>
                <a:gd name="T38" fmla="*/ 12 w 125"/>
                <a:gd name="T39" fmla="*/ 25 h 2655"/>
                <a:gd name="T40" fmla="*/ 26 w 125"/>
                <a:gd name="T41" fmla="*/ 12 h 2655"/>
                <a:gd name="T42" fmla="*/ 43 w 125"/>
                <a:gd name="T43" fmla="*/ 3 h 2655"/>
                <a:gd name="T44" fmla="*/ 63 w 125"/>
                <a:gd name="T45" fmla="*/ 0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5" h="2655">
                  <a:moveTo>
                    <a:pt x="63" y="0"/>
                  </a:moveTo>
                  <a:lnTo>
                    <a:pt x="82" y="3"/>
                  </a:lnTo>
                  <a:lnTo>
                    <a:pt x="100" y="12"/>
                  </a:lnTo>
                  <a:lnTo>
                    <a:pt x="113" y="25"/>
                  </a:lnTo>
                  <a:lnTo>
                    <a:pt x="122" y="43"/>
                  </a:lnTo>
                  <a:lnTo>
                    <a:pt x="125" y="62"/>
                  </a:lnTo>
                  <a:lnTo>
                    <a:pt x="125" y="2593"/>
                  </a:lnTo>
                  <a:lnTo>
                    <a:pt x="122" y="2612"/>
                  </a:lnTo>
                  <a:lnTo>
                    <a:pt x="113" y="2630"/>
                  </a:lnTo>
                  <a:lnTo>
                    <a:pt x="100" y="2643"/>
                  </a:lnTo>
                  <a:lnTo>
                    <a:pt x="82" y="2652"/>
                  </a:lnTo>
                  <a:lnTo>
                    <a:pt x="63" y="2655"/>
                  </a:lnTo>
                  <a:lnTo>
                    <a:pt x="43" y="2652"/>
                  </a:lnTo>
                  <a:lnTo>
                    <a:pt x="26" y="2643"/>
                  </a:lnTo>
                  <a:lnTo>
                    <a:pt x="12" y="2630"/>
                  </a:lnTo>
                  <a:lnTo>
                    <a:pt x="4" y="2612"/>
                  </a:lnTo>
                  <a:lnTo>
                    <a:pt x="0" y="2593"/>
                  </a:lnTo>
                  <a:lnTo>
                    <a:pt x="0" y="62"/>
                  </a:lnTo>
                  <a:lnTo>
                    <a:pt x="4" y="43"/>
                  </a:lnTo>
                  <a:lnTo>
                    <a:pt x="12" y="25"/>
                  </a:lnTo>
                  <a:lnTo>
                    <a:pt x="26" y="12"/>
                  </a:lnTo>
                  <a:lnTo>
                    <a:pt x="43" y="3"/>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3" name="Freeform 956"/>
            <p:cNvSpPr>
              <a:spLocks/>
            </p:cNvSpPr>
            <p:nvPr/>
          </p:nvSpPr>
          <p:spPr bwMode="auto">
            <a:xfrm>
              <a:off x="6168" y="1608"/>
              <a:ext cx="650" cy="975"/>
            </a:xfrm>
            <a:custGeom>
              <a:avLst/>
              <a:gdLst>
                <a:gd name="T0" fmla="*/ 2129 w 2599"/>
                <a:gd name="T1" fmla="*/ 0 h 3900"/>
                <a:gd name="T2" fmla="*/ 2245 w 2599"/>
                <a:gd name="T3" fmla="*/ 14 h 3900"/>
                <a:gd name="T4" fmla="*/ 2351 w 2599"/>
                <a:gd name="T5" fmla="*/ 56 h 3900"/>
                <a:gd name="T6" fmla="*/ 2442 w 2599"/>
                <a:gd name="T7" fmla="*/ 118 h 3900"/>
                <a:gd name="T8" fmla="*/ 2515 w 2599"/>
                <a:gd name="T9" fmla="*/ 201 h 3900"/>
                <a:gd name="T10" fmla="*/ 2567 w 2599"/>
                <a:gd name="T11" fmla="*/ 299 h 3900"/>
                <a:gd name="T12" fmla="*/ 2595 w 2599"/>
                <a:gd name="T13" fmla="*/ 410 h 3900"/>
                <a:gd name="T14" fmla="*/ 2599 w 2599"/>
                <a:gd name="T15" fmla="*/ 3431 h 3900"/>
                <a:gd name="T16" fmla="*/ 2585 w 2599"/>
                <a:gd name="T17" fmla="*/ 3547 h 3900"/>
                <a:gd name="T18" fmla="*/ 2543 w 2599"/>
                <a:gd name="T19" fmla="*/ 3652 h 3900"/>
                <a:gd name="T20" fmla="*/ 2481 w 2599"/>
                <a:gd name="T21" fmla="*/ 3743 h 3900"/>
                <a:gd name="T22" fmla="*/ 2398 w 2599"/>
                <a:gd name="T23" fmla="*/ 3816 h 3900"/>
                <a:gd name="T24" fmla="*/ 2300 w 2599"/>
                <a:gd name="T25" fmla="*/ 3868 h 3900"/>
                <a:gd name="T26" fmla="*/ 2188 w 2599"/>
                <a:gd name="T27" fmla="*/ 3896 h 3900"/>
                <a:gd name="T28" fmla="*/ 1156 w 2599"/>
                <a:gd name="T29" fmla="*/ 3900 h 3900"/>
                <a:gd name="T30" fmla="*/ 1119 w 2599"/>
                <a:gd name="T31" fmla="*/ 3888 h 3900"/>
                <a:gd name="T32" fmla="*/ 1097 w 2599"/>
                <a:gd name="T33" fmla="*/ 3857 h 3900"/>
                <a:gd name="T34" fmla="*/ 1097 w 2599"/>
                <a:gd name="T35" fmla="*/ 3818 h 3900"/>
                <a:gd name="T36" fmla="*/ 1119 w 2599"/>
                <a:gd name="T37" fmla="*/ 3788 h 3900"/>
                <a:gd name="T38" fmla="*/ 1156 w 2599"/>
                <a:gd name="T39" fmla="*/ 3776 h 3900"/>
                <a:gd name="T40" fmla="*/ 2180 w 2599"/>
                <a:gd name="T41" fmla="*/ 3772 h 3900"/>
                <a:gd name="T42" fmla="*/ 2275 w 2599"/>
                <a:gd name="T43" fmla="*/ 3744 h 3900"/>
                <a:gd name="T44" fmla="*/ 2355 w 2599"/>
                <a:gd name="T45" fmla="*/ 3691 h 3900"/>
                <a:gd name="T46" fmla="*/ 2419 w 2599"/>
                <a:gd name="T47" fmla="*/ 3619 h 3900"/>
                <a:gd name="T48" fmla="*/ 2459 w 2599"/>
                <a:gd name="T49" fmla="*/ 3530 h 3900"/>
                <a:gd name="T50" fmla="*/ 2475 w 2599"/>
                <a:gd name="T51" fmla="*/ 3431 h 3900"/>
                <a:gd name="T52" fmla="*/ 2471 w 2599"/>
                <a:gd name="T53" fmla="*/ 418 h 3900"/>
                <a:gd name="T54" fmla="*/ 2443 w 2599"/>
                <a:gd name="T55" fmla="*/ 324 h 3900"/>
                <a:gd name="T56" fmla="*/ 2390 w 2599"/>
                <a:gd name="T57" fmla="*/ 243 h 3900"/>
                <a:gd name="T58" fmla="*/ 2317 w 2599"/>
                <a:gd name="T59" fmla="*/ 180 h 3900"/>
                <a:gd name="T60" fmla="*/ 2229 w 2599"/>
                <a:gd name="T61" fmla="*/ 139 h 3900"/>
                <a:gd name="T62" fmla="*/ 2129 w 2599"/>
                <a:gd name="T63" fmla="*/ 124 h 3900"/>
                <a:gd name="T64" fmla="*/ 419 w 2599"/>
                <a:gd name="T65" fmla="*/ 128 h 3900"/>
                <a:gd name="T66" fmla="*/ 324 w 2599"/>
                <a:gd name="T67" fmla="*/ 156 h 3900"/>
                <a:gd name="T68" fmla="*/ 244 w 2599"/>
                <a:gd name="T69" fmla="*/ 209 h 3900"/>
                <a:gd name="T70" fmla="*/ 181 w 2599"/>
                <a:gd name="T71" fmla="*/ 281 h 3900"/>
                <a:gd name="T72" fmla="*/ 139 w 2599"/>
                <a:gd name="T73" fmla="*/ 370 h 3900"/>
                <a:gd name="T74" fmla="*/ 125 w 2599"/>
                <a:gd name="T75" fmla="*/ 469 h 3900"/>
                <a:gd name="T76" fmla="*/ 112 w 2599"/>
                <a:gd name="T77" fmla="*/ 506 h 3900"/>
                <a:gd name="T78" fmla="*/ 83 w 2599"/>
                <a:gd name="T79" fmla="*/ 528 h 3900"/>
                <a:gd name="T80" fmla="*/ 42 w 2599"/>
                <a:gd name="T81" fmla="*/ 528 h 3900"/>
                <a:gd name="T82" fmla="*/ 12 w 2599"/>
                <a:gd name="T83" fmla="*/ 506 h 3900"/>
                <a:gd name="T84" fmla="*/ 0 w 2599"/>
                <a:gd name="T85" fmla="*/ 469 h 3900"/>
                <a:gd name="T86" fmla="*/ 14 w 2599"/>
                <a:gd name="T87" fmla="*/ 353 h 3900"/>
                <a:gd name="T88" fmla="*/ 55 w 2599"/>
                <a:gd name="T89" fmla="*/ 248 h 3900"/>
                <a:gd name="T90" fmla="*/ 118 w 2599"/>
                <a:gd name="T91" fmla="*/ 157 h 3900"/>
                <a:gd name="T92" fmla="*/ 201 w 2599"/>
                <a:gd name="T93" fmla="*/ 84 h 3900"/>
                <a:gd name="T94" fmla="*/ 300 w 2599"/>
                <a:gd name="T95" fmla="*/ 32 h 3900"/>
                <a:gd name="T96" fmla="*/ 410 w 2599"/>
                <a:gd name="T97" fmla="*/ 4 h 3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99" h="3900">
                  <a:moveTo>
                    <a:pt x="470" y="0"/>
                  </a:moveTo>
                  <a:lnTo>
                    <a:pt x="2129" y="0"/>
                  </a:lnTo>
                  <a:lnTo>
                    <a:pt x="2188" y="4"/>
                  </a:lnTo>
                  <a:lnTo>
                    <a:pt x="2245" y="14"/>
                  </a:lnTo>
                  <a:lnTo>
                    <a:pt x="2300" y="32"/>
                  </a:lnTo>
                  <a:lnTo>
                    <a:pt x="2351" y="56"/>
                  </a:lnTo>
                  <a:lnTo>
                    <a:pt x="2398" y="84"/>
                  </a:lnTo>
                  <a:lnTo>
                    <a:pt x="2442" y="118"/>
                  </a:lnTo>
                  <a:lnTo>
                    <a:pt x="2481" y="157"/>
                  </a:lnTo>
                  <a:lnTo>
                    <a:pt x="2515" y="201"/>
                  </a:lnTo>
                  <a:lnTo>
                    <a:pt x="2543" y="248"/>
                  </a:lnTo>
                  <a:lnTo>
                    <a:pt x="2567" y="299"/>
                  </a:lnTo>
                  <a:lnTo>
                    <a:pt x="2585" y="353"/>
                  </a:lnTo>
                  <a:lnTo>
                    <a:pt x="2595" y="410"/>
                  </a:lnTo>
                  <a:lnTo>
                    <a:pt x="2599" y="469"/>
                  </a:lnTo>
                  <a:lnTo>
                    <a:pt x="2599" y="3431"/>
                  </a:lnTo>
                  <a:lnTo>
                    <a:pt x="2595" y="3490"/>
                  </a:lnTo>
                  <a:lnTo>
                    <a:pt x="2585" y="3547"/>
                  </a:lnTo>
                  <a:lnTo>
                    <a:pt x="2567" y="3601"/>
                  </a:lnTo>
                  <a:lnTo>
                    <a:pt x="2543" y="3652"/>
                  </a:lnTo>
                  <a:lnTo>
                    <a:pt x="2515" y="3699"/>
                  </a:lnTo>
                  <a:lnTo>
                    <a:pt x="2481" y="3743"/>
                  </a:lnTo>
                  <a:lnTo>
                    <a:pt x="2442" y="3782"/>
                  </a:lnTo>
                  <a:lnTo>
                    <a:pt x="2398" y="3816"/>
                  </a:lnTo>
                  <a:lnTo>
                    <a:pt x="2351" y="3844"/>
                  </a:lnTo>
                  <a:lnTo>
                    <a:pt x="2300" y="3868"/>
                  </a:lnTo>
                  <a:lnTo>
                    <a:pt x="2245" y="3886"/>
                  </a:lnTo>
                  <a:lnTo>
                    <a:pt x="2188" y="3896"/>
                  </a:lnTo>
                  <a:lnTo>
                    <a:pt x="2129" y="3900"/>
                  </a:lnTo>
                  <a:lnTo>
                    <a:pt x="1156" y="3900"/>
                  </a:lnTo>
                  <a:lnTo>
                    <a:pt x="1137" y="3896"/>
                  </a:lnTo>
                  <a:lnTo>
                    <a:pt x="1119" y="3888"/>
                  </a:lnTo>
                  <a:lnTo>
                    <a:pt x="1106" y="3874"/>
                  </a:lnTo>
                  <a:lnTo>
                    <a:pt x="1097" y="3857"/>
                  </a:lnTo>
                  <a:lnTo>
                    <a:pt x="1094" y="3837"/>
                  </a:lnTo>
                  <a:lnTo>
                    <a:pt x="1097" y="3818"/>
                  </a:lnTo>
                  <a:lnTo>
                    <a:pt x="1106" y="3801"/>
                  </a:lnTo>
                  <a:lnTo>
                    <a:pt x="1119" y="3788"/>
                  </a:lnTo>
                  <a:lnTo>
                    <a:pt x="1137" y="3778"/>
                  </a:lnTo>
                  <a:lnTo>
                    <a:pt x="1156" y="3776"/>
                  </a:lnTo>
                  <a:lnTo>
                    <a:pt x="2129" y="3776"/>
                  </a:lnTo>
                  <a:lnTo>
                    <a:pt x="2180" y="3772"/>
                  </a:lnTo>
                  <a:lnTo>
                    <a:pt x="2229" y="3761"/>
                  </a:lnTo>
                  <a:lnTo>
                    <a:pt x="2275" y="3744"/>
                  </a:lnTo>
                  <a:lnTo>
                    <a:pt x="2317" y="3720"/>
                  </a:lnTo>
                  <a:lnTo>
                    <a:pt x="2355" y="3691"/>
                  </a:lnTo>
                  <a:lnTo>
                    <a:pt x="2390" y="3657"/>
                  </a:lnTo>
                  <a:lnTo>
                    <a:pt x="2419" y="3619"/>
                  </a:lnTo>
                  <a:lnTo>
                    <a:pt x="2443" y="3576"/>
                  </a:lnTo>
                  <a:lnTo>
                    <a:pt x="2459" y="3530"/>
                  </a:lnTo>
                  <a:lnTo>
                    <a:pt x="2471" y="3482"/>
                  </a:lnTo>
                  <a:lnTo>
                    <a:pt x="2475" y="3431"/>
                  </a:lnTo>
                  <a:lnTo>
                    <a:pt x="2475" y="469"/>
                  </a:lnTo>
                  <a:lnTo>
                    <a:pt x="2471" y="418"/>
                  </a:lnTo>
                  <a:lnTo>
                    <a:pt x="2459" y="370"/>
                  </a:lnTo>
                  <a:lnTo>
                    <a:pt x="2443" y="324"/>
                  </a:lnTo>
                  <a:lnTo>
                    <a:pt x="2419" y="281"/>
                  </a:lnTo>
                  <a:lnTo>
                    <a:pt x="2390" y="243"/>
                  </a:lnTo>
                  <a:lnTo>
                    <a:pt x="2355" y="209"/>
                  </a:lnTo>
                  <a:lnTo>
                    <a:pt x="2317" y="180"/>
                  </a:lnTo>
                  <a:lnTo>
                    <a:pt x="2275" y="156"/>
                  </a:lnTo>
                  <a:lnTo>
                    <a:pt x="2229" y="139"/>
                  </a:lnTo>
                  <a:lnTo>
                    <a:pt x="2180" y="128"/>
                  </a:lnTo>
                  <a:lnTo>
                    <a:pt x="2129" y="124"/>
                  </a:lnTo>
                  <a:lnTo>
                    <a:pt x="470" y="124"/>
                  </a:lnTo>
                  <a:lnTo>
                    <a:pt x="419" y="128"/>
                  </a:lnTo>
                  <a:lnTo>
                    <a:pt x="370" y="139"/>
                  </a:lnTo>
                  <a:lnTo>
                    <a:pt x="324" y="156"/>
                  </a:lnTo>
                  <a:lnTo>
                    <a:pt x="281" y="180"/>
                  </a:lnTo>
                  <a:lnTo>
                    <a:pt x="244" y="209"/>
                  </a:lnTo>
                  <a:lnTo>
                    <a:pt x="209" y="243"/>
                  </a:lnTo>
                  <a:lnTo>
                    <a:pt x="181" y="281"/>
                  </a:lnTo>
                  <a:lnTo>
                    <a:pt x="157" y="324"/>
                  </a:lnTo>
                  <a:lnTo>
                    <a:pt x="139" y="370"/>
                  </a:lnTo>
                  <a:lnTo>
                    <a:pt x="129" y="418"/>
                  </a:lnTo>
                  <a:lnTo>
                    <a:pt x="125" y="469"/>
                  </a:lnTo>
                  <a:lnTo>
                    <a:pt x="122" y="488"/>
                  </a:lnTo>
                  <a:lnTo>
                    <a:pt x="112" y="506"/>
                  </a:lnTo>
                  <a:lnTo>
                    <a:pt x="99" y="519"/>
                  </a:lnTo>
                  <a:lnTo>
                    <a:pt x="83" y="528"/>
                  </a:lnTo>
                  <a:lnTo>
                    <a:pt x="63" y="531"/>
                  </a:lnTo>
                  <a:lnTo>
                    <a:pt x="42" y="528"/>
                  </a:lnTo>
                  <a:lnTo>
                    <a:pt x="26" y="519"/>
                  </a:lnTo>
                  <a:lnTo>
                    <a:pt x="12" y="506"/>
                  </a:lnTo>
                  <a:lnTo>
                    <a:pt x="3" y="488"/>
                  </a:lnTo>
                  <a:lnTo>
                    <a:pt x="0" y="469"/>
                  </a:lnTo>
                  <a:lnTo>
                    <a:pt x="3" y="410"/>
                  </a:lnTo>
                  <a:lnTo>
                    <a:pt x="14" y="353"/>
                  </a:lnTo>
                  <a:lnTo>
                    <a:pt x="32" y="299"/>
                  </a:lnTo>
                  <a:lnTo>
                    <a:pt x="55" y="248"/>
                  </a:lnTo>
                  <a:lnTo>
                    <a:pt x="84" y="201"/>
                  </a:lnTo>
                  <a:lnTo>
                    <a:pt x="118" y="157"/>
                  </a:lnTo>
                  <a:lnTo>
                    <a:pt x="158" y="118"/>
                  </a:lnTo>
                  <a:lnTo>
                    <a:pt x="201" y="84"/>
                  </a:lnTo>
                  <a:lnTo>
                    <a:pt x="250" y="56"/>
                  </a:lnTo>
                  <a:lnTo>
                    <a:pt x="300" y="32"/>
                  </a:lnTo>
                  <a:lnTo>
                    <a:pt x="354" y="14"/>
                  </a:lnTo>
                  <a:lnTo>
                    <a:pt x="410" y="4"/>
                  </a:lnTo>
                  <a:lnTo>
                    <a:pt x="4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4" name="Freeform 957"/>
            <p:cNvSpPr>
              <a:spLocks noEditPoints="1"/>
            </p:cNvSpPr>
            <p:nvPr/>
          </p:nvSpPr>
          <p:spPr bwMode="auto">
            <a:xfrm>
              <a:off x="6572" y="1700"/>
              <a:ext cx="152" cy="152"/>
            </a:xfrm>
            <a:custGeom>
              <a:avLst/>
              <a:gdLst>
                <a:gd name="T0" fmla="*/ 268 w 609"/>
                <a:gd name="T1" fmla="*/ 127 h 607"/>
                <a:gd name="T2" fmla="*/ 204 w 609"/>
                <a:gd name="T3" fmla="*/ 155 h 607"/>
                <a:gd name="T4" fmla="*/ 156 w 609"/>
                <a:gd name="T5" fmla="*/ 203 h 607"/>
                <a:gd name="T6" fmla="*/ 128 w 609"/>
                <a:gd name="T7" fmla="*/ 267 h 607"/>
                <a:gd name="T8" fmla="*/ 128 w 609"/>
                <a:gd name="T9" fmla="*/ 339 h 607"/>
                <a:gd name="T10" fmla="*/ 156 w 609"/>
                <a:gd name="T11" fmla="*/ 404 h 607"/>
                <a:gd name="T12" fmla="*/ 204 w 609"/>
                <a:gd name="T13" fmla="*/ 452 h 607"/>
                <a:gd name="T14" fmla="*/ 268 w 609"/>
                <a:gd name="T15" fmla="*/ 480 h 607"/>
                <a:gd name="T16" fmla="*/ 340 w 609"/>
                <a:gd name="T17" fmla="*/ 480 h 607"/>
                <a:gd name="T18" fmla="*/ 404 w 609"/>
                <a:gd name="T19" fmla="*/ 452 h 607"/>
                <a:gd name="T20" fmla="*/ 453 w 609"/>
                <a:gd name="T21" fmla="*/ 404 h 607"/>
                <a:gd name="T22" fmla="*/ 480 w 609"/>
                <a:gd name="T23" fmla="*/ 339 h 607"/>
                <a:gd name="T24" fmla="*/ 480 w 609"/>
                <a:gd name="T25" fmla="*/ 267 h 607"/>
                <a:gd name="T26" fmla="*/ 453 w 609"/>
                <a:gd name="T27" fmla="*/ 203 h 607"/>
                <a:gd name="T28" fmla="*/ 404 w 609"/>
                <a:gd name="T29" fmla="*/ 155 h 607"/>
                <a:gd name="T30" fmla="*/ 340 w 609"/>
                <a:gd name="T31" fmla="*/ 127 h 607"/>
                <a:gd name="T32" fmla="*/ 304 w 609"/>
                <a:gd name="T33" fmla="*/ 0 h 607"/>
                <a:gd name="T34" fmla="*/ 392 w 609"/>
                <a:gd name="T35" fmla="*/ 13 h 607"/>
                <a:gd name="T36" fmla="*/ 469 w 609"/>
                <a:gd name="T37" fmla="*/ 48 h 607"/>
                <a:gd name="T38" fmla="*/ 533 w 609"/>
                <a:gd name="T39" fmla="*/ 104 h 607"/>
                <a:gd name="T40" fmla="*/ 580 w 609"/>
                <a:gd name="T41" fmla="*/ 176 h 607"/>
                <a:gd name="T42" fmla="*/ 605 w 609"/>
                <a:gd name="T43" fmla="*/ 259 h 607"/>
                <a:gd name="T44" fmla="*/ 605 w 609"/>
                <a:gd name="T45" fmla="*/ 348 h 607"/>
                <a:gd name="T46" fmla="*/ 580 w 609"/>
                <a:gd name="T47" fmla="*/ 431 h 607"/>
                <a:gd name="T48" fmla="*/ 533 w 609"/>
                <a:gd name="T49" fmla="*/ 503 h 607"/>
                <a:gd name="T50" fmla="*/ 469 w 609"/>
                <a:gd name="T51" fmla="*/ 559 h 607"/>
                <a:gd name="T52" fmla="*/ 392 w 609"/>
                <a:gd name="T53" fmla="*/ 594 h 607"/>
                <a:gd name="T54" fmla="*/ 304 w 609"/>
                <a:gd name="T55" fmla="*/ 607 h 607"/>
                <a:gd name="T56" fmla="*/ 216 w 609"/>
                <a:gd name="T57" fmla="*/ 594 h 607"/>
                <a:gd name="T58" fmla="*/ 139 w 609"/>
                <a:gd name="T59" fmla="*/ 559 h 607"/>
                <a:gd name="T60" fmla="*/ 75 w 609"/>
                <a:gd name="T61" fmla="*/ 503 h 607"/>
                <a:gd name="T62" fmla="*/ 28 w 609"/>
                <a:gd name="T63" fmla="*/ 431 h 607"/>
                <a:gd name="T64" fmla="*/ 3 w 609"/>
                <a:gd name="T65" fmla="*/ 348 h 607"/>
                <a:gd name="T66" fmla="*/ 3 w 609"/>
                <a:gd name="T67" fmla="*/ 259 h 607"/>
                <a:gd name="T68" fmla="*/ 28 w 609"/>
                <a:gd name="T69" fmla="*/ 176 h 607"/>
                <a:gd name="T70" fmla="*/ 75 w 609"/>
                <a:gd name="T71" fmla="*/ 104 h 607"/>
                <a:gd name="T72" fmla="*/ 139 w 609"/>
                <a:gd name="T73" fmla="*/ 48 h 607"/>
                <a:gd name="T74" fmla="*/ 216 w 609"/>
                <a:gd name="T75" fmla="*/ 13 h 607"/>
                <a:gd name="T76" fmla="*/ 304 w 609"/>
                <a:gd name="T77" fmla="*/ 0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9" h="607">
                  <a:moveTo>
                    <a:pt x="304" y="124"/>
                  </a:moveTo>
                  <a:lnTo>
                    <a:pt x="268" y="127"/>
                  </a:lnTo>
                  <a:lnTo>
                    <a:pt x="234" y="138"/>
                  </a:lnTo>
                  <a:lnTo>
                    <a:pt x="204" y="155"/>
                  </a:lnTo>
                  <a:lnTo>
                    <a:pt x="177" y="177"/>
                  </a:lnTo>
                  <a:lnTo>
                    <a:pt x="156" y="203"/>
                  </a:lnTo>
                  <a:lnTo>
                    <a:pt x="139" y="234"/>
                  </a:lnTo>
                  <a:lnTo>
                    <a:pt x="128" y="267"/>
                  </a:lnTo>
                  <a:lnTo>
                    <a:pt x="125" y="303"/>
                  </a:lnTo>
                  <a:lnTo>
                    <a:pt x="128" y="339"/>
                  </a:lnTo>
                  <a:lnTo>
                    <a:pt x="139" y="373"/>
                  </a:lnTo>
                  <a:lnTo>
                    <a:pt x="156" y="404"/>
                  </a:lnTo>
                  <a:lnTo>
                    <a:pt x="177" y="430"/>
                  </a:lnTo>
                  <a:lnTo>
                    <a:pt x="204" y="452"/>
                  </a:lnTo>
                  <a:lnTo>
                    <a:pt x="234" y="469"/>
                  </a:lnTo>
                  <a:lnTo>
                    <a:pt x="268" y="480"/>
                  </a:lnTo>
                  <a:lnTo>
                    <a:pt x="304" y="483"/>
                  </a:lnTo>
                  <a:lnTo>
                    <a:pt x="340" y="480"/>
                  </a:lnTo>
                  <a:lnTo>
                    <a:pt x="373" y="469"/>
                  </a:lnTo>
                  <a:lnTo>
                    <a:pt x="404" y="452"/>
                  </a:lnTo>
                  <a:lnTo>
                    <a:pt x="431" y="430"/>
                  </a:lnTo>
                  <a:lnTo>
                    <a:pt x="453" y="404"/>
                  </a:lnTo>
                  <a:lnTo>
                    <a:pt x="469" y="373"/>
                  </a:lnTo>
                  <a:lnTo>
                    <a:pt x="480" y="339"/>
                  </a:lnTo>
                  <a:lnTo>
                    <a:pt x="483" y="303"/>
                  </a:lnTo>
                  <a:lnTo>
                    <a:pt x="480" y="267"/>
                  </a:lnTo>
                  <a:lnTo>
                    <a:pt x="469" y="234"/>
                  </a:lnTo>
                  <a:lnTo>
                    <a:pt x="453" y="203"/>
                  </a:lnTo>
                  <a:lnTo>
                    <a:pt x="431" y="177"/>
                  </a:lnTo>
                  <a:lnTo>
                    <a:pt x="404" y="155"/>
                  </a:lnTo>
                  <a:lnTo>
                    <a:pt x="373" y="138"/>
                  </a:lnTo>
                  <a:lnTo>
                    <a:pt x="340" y="127"/>
                  </a:lnTo>
                  <a:lnTo>
                    <a:pt x="304" y="124"/>
                  </a:lnTo>
                  <a:close/>
                  <a:moveTo>
                    <a:pt x="304" y="0"/>
                  </a:moveTo>
                  <a:lnTo>
                    <a:pt x="349" y="3"/>
                  </a:lnTo>
                  <a:lnTo>
                    <a:pt x="392" y="13"/>
                  </a:lnTo>
                  <a:lnTo>
                    <a:pt x="433" y="28"/>
                  </a:lnTo>
                  <a:lnTo>
                    <a:pt x="469" y="48"/>
                  </a:lnTo>
                  <a:lnTo>
                    <a:pt x="504" y="74"/>
                  </a:lnTo>
                  <a:lnTo>
                    <a:pt x="533" y="104"/>
                  </a:lnTo>
                  <a:lnTo>
                    <a:pt x="559" y="138"/>
                  </a:lnTo>
                  <a:lnTo>
                    <a:pt x="580" y="176"/>
                  </a:lnTo>
                  <a:lnTo>
                    <a:pt x="596" y="216"/>
                  </a:lnTo>
                  <a:lnTo>
                    <a:pt x="605" y="259"/>
                  </a:lnTo>
                  <a:lnTo>
                    <a:pt x="609" y="303"/>
                  </a:lnTo>
                  <a:lnTo>
                    <a:pt x="605" y="348"/>
                  </a:lnTo>
                  <a:lnTo>
                    <a:pt x="596" y="391"/>
                  </a:lnTo>
                  <a:lnTo>
                    <a:pt x="580" y="431"/>
                  </a:lnTo>
                  <a:lnTo>
                    <a:pt x="559" y="469"/>
                  </a:lnTo>
                  <a:lnTo>
                    <a:pt x="533" y="503"/>
                  </a:lnTo>
                  <a:lnTo>
                    <a:pt x="504" y="533"/>
                  </a:lnTo>
                  <a:lnTo>
                    <a:pt x="469" y="559"/>
                  </a:lnTo>
                  <a:lnTo>
                    <a:pt x="433" y="579"/>
                  </a:lnTo>
                  <a:lnTo>
                    <a:pt x="392" y="594"/>
                  </a:lnTo>
                  <a:lnTo>
                    <a:pt x="349" y="604"/>
                  </a:lnTo>
                  <a:lnTo>
                    <a:pt x="304" y="607"/>
                  </a:lnTo>
                  <a:lnTo>
                    <a:pt x="260" y="604"/>
                  </a:lnTo>
                  <a:lnTo>
                    <a:pt x="216" y="594"/>
                  </a:lnTo>
                  <a:lnTo>
                    <a:pt x="176" y="579"/>
                  </a:lnTo>
                  <a:lnTo>
                    <a:pt x="139" y="559"/>
                  </a:lnTo>
                  <a:lnTo>
                    <a:pt x="105" y="533"/>
                  </a:lnTo>
                  <a:lnTo>
                    <a:pt x="75" y="503"/>
                  </a:lnTo>
                  <a:lnTo>
                    <a:pt x="49" y="469"/>
                  </a:lnTo>
                  <a:lnTo>
                    <a:pt x="28" y="431"/>
                  </a:lnTo>
                  <a:lnTo>
                    <a:pt x="13" y="391"/>
                  </a:lnTo>
                  <a:lnTo>
                    <a:pt x="3" y="348"/>
                  </a:lnTo>
                  <a:lnTo>
                    <a:pt x="0" y="303"/>
                  </a:lnTo>
                  <a:lnTo>
                    <a:pt x="3" y="259"/>
                  </a:lnTo>
                  <a:lnTo>
                    <a:pt x="13" y="216"/>
                  </a:lnTo>
                  <a:lnTo>
                    <a:pt x="28" y="176"/>
                  </a:lnTo>
                  <a:lnTo>
                    <a:pt x="49" y="138"/>
                  </a:lnTo>
                  <a:lnTo>
                    <a:pt x="75" y="104"/>
                  </a:lnTo>
                  <a:lnTo>
                    <a:pt x="105" y="74"/>
                  </a:lnTo>
                  <a:lnTo>
                    <a:pt x="139" y="48"/>
                  </a:lnTo>
                  <a:lnTo>
                    <a:pt x="176" y="28"/>
                  </a:lnTo>
                  <a:lnTo>
                    <a:pt x="216" y="13"/>
                  </a:lnTo>
                  <a:lnTo>
                    <a:pt x="260" y="3"/>
                  </a:lnTo>
                  <a:lnTo>
                    <a:pt x="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5" name="Freeform 958"/>
            <p:cNvSpPr>
              <a:spLocks noEditPoints="1"/>
            </p:cNvSpPr>
            <p:nvPr/>
          </p:nvSpPr>
          <p:spPr bwMode="auto">
            <a:xfrm>
              <a:off x="6572" y="1913"/>
              <a:ext cx="152" cy="152"/>
            </a:xfrm>
            <a:custGeom>
              <a:avLst/>
              <a:gdLst>
                <a:gd name="T0" fmla="*/ 268 w 609"/>
                <a:gd name="T1" fmla="*/ 127 h 607"/>
                <a:gd name="T2" fmla="*/ 204 w 609"/>
                <a:gd name="T3" fmla="*/ 155 h 607"/>
                <a:gd name="T4" fmla="*/ 156 w 609"/>
                <a:gd name="T5" fmla="*/ 203 h 607"/>
                <a:gd name="T6" fmla="*/ 128 w 609"/>
                <a:gd name="T7" fmla="*/ 267 h 607"/>
                <a:gd name="T8" fmla="*/ 128 w 609"/>
                <a:gd name="T9" fmla="*/ 339 h 607"/>
                <a:gd name="T10" fmla="*/ 156 w 609"/>
                <a:gd name="T11" fmla="*/ 403 h 607"/>
                <a:gd name="T12" fmla="*/ 204 w 609"/>
                <a:gd name="T13" fmla="*/ 451 h 607"/>
                <a:gd name="T14" fmla="*/ 268 w 609"/>
                <a:gd name="T15" fmla="*/ 478 h 607"/>
                <a:gd name="T16" fmla="*/ 340 w 609"/>
                <a:gd name="T17" fmla="*/ 478 h 607"/>
                <a:gd name="T18" fmla="*/ 404 w 609"/>
                <a:gd name="T19" fmla="*/ 451 h 607"/>
                <a:gd name="T20" fmla="*/ 453 w 609"/>
                <a:gd name="T21" fmla="*/ 403 h 607"/>
                <a:gd name="T22" fmla="*/ 480 w 609"/>
                <a:gd name="T23" fmla="*/ 339 h 607"/>
                <a:gd name="T24" fmla="*/ 480 w 609"/>
                <a:gd name="T25" fmla="*/ 267 h 607"/>
                <a:gd name="T26" fmla="*/ 453 w 609"/>
                <a:gd name="T27" fmla="*/ 203 h 607"/>
                <a:gd name="T28" fmla="*/ 404 w 609"/>
                <a:gd name="T29" fmla="*/ 155 h 607"/>
                <a:gd name="T30" fmla="*/ 340 w 609"/>
                <a:gd name="T31" fmla="*/ 127 h 607"/>
                <a:gd name="T32" fmla="*/ 304 w 609"/>
                <a:gd name="T33" fmla="*/ 0 h 607"/>
                <a:gd name="T34" fmla="*/ 392 w 609"/>
                <a:gd name="T35" fmla="*/ 12 h 607"/>
                <a:gd name="T36" fmla="*/ 469 w 609"/>
                <a:gd name="T37" fmla="*/ 48 h 607"/>
                <a:gd name="T38" fmla="*/ 533 w 609"/>
                <a:gd name="T39" fmla="*/ 104 h 607"/>
                <a:gd name="T40" fmla="*/ 580 w 609"/>
                <a:gd name="T41" fmla="*/ 175 h 607"/>
                <a:gd name="T42" fmla="*/ 605 w 609"/>
                <a:gd name="T43" fmla="*/ 259 h 607"/>
                <a:gd name="T44" fmla="*/ 605 w 609"/>
                <a:gd name="T45" fmla="*/ 348 h 607"/>
                <a:gd name="T46" fmla="*/ 580 w 609"/>
                <a:gd name="T47" fmla="*/ 431 h 607"/>
                <a:gd name="T48" fmla="*/ 533 w 609"/>
                <a:gd name="T49" fmla="*/ 502 h 607"/>
                <a:gd name="T50" fmla="*/ 469 w 609"/>
                <a:gd name="T51" fmla="*/ 558 h 607"/>
                <a:gd name="T52" fmla="*/ 392 w 609"/>
                <a:gd name="T53" fmla="*/ 594 h 607"/>
                <a:gd name="T54" fmla="*/ 304 w 609"/>
                <a:gd name="T55" fmla="*/ 607 h 607"/>
                <a:gd name="T56" fmla="*/ 216 w 609"/>
                <a:gd name="T57" fmla="*/ 594 h 607"/>
                <a:gd name="T58" fmla="*/ 139 w 609"/>
                <a:gd name="T59" fmla="*/ 558 h 607"/>
                <a:gd name="T60" fmla="*/ 75 w 609"/>
                <a:gd name="T61" fmla="*/ 502 h 607"/>
                <a:gd name="T62" fmla="*/ 28 w 609"/>
                <a:gd name="T63" fmla="*/ 431 h 607"/>
                <a:gd name="T64" fmla="*/ 3 w 609"/>
                <a:gd name="T65" fmla="*/ 348 h 607"/>
                <a:gd name="T66" fmla="*/ 3 w 609"/>
                <a:gd name="T67" fmla="*/ 259 h 607"/>
                <a:gd name="T68" fmla="*/ 28 w 609"/>
                <a:gd name="T69" fmla="*/ 175 h 607"/>
                <a:gd name="T70" fmla="*/ 75 w 609"/>
                <a:gd name="T71" fmla="*/ 104 h 607"/>
                <a:gd name="T72" fmla="*/ 139 w 609"/>
                <a:gd name="T73" fmla="*/ 48 h 607"/>
                <a:gd name="T74" fmla="*/ 216 w 609"/>
                <a:gd name="T75" fmla="*/ 12 h 607"/>
                <a:gd name="T76" fmla="*/ 304 w 609"/>
                <a:gd name="T77" fmla="*/ 0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9" h="607">
                  <a:moveTo>
                    <a:pt x="304" y="124"/>
                  </a:moveTo>
                  <a:lnTo>
                    <a:pt x="268" y="127"/>
                  </a:lnTo>
                  <a:lnTo>
                    <a:pt x="234" y="138"/>
                  </a:lnTo>
                  <a:lnTo>
                    <a:pt x="204" y="155"/>
                  </a:lnTo>
                  <a:lnTo>
                    <a:pt x="177" y="176"/>
                  </a:lnTo>
                  <a:lnTo>
                    <a:pt x="156" y="203"/>
                  </a:lnTo>
                  <a:lnTo>
                    <a:pt x="139" y="234"/>
                  </a:lnTo>
                  <a:lnTo>
                    <a:pt x="128" y="267"/>
                  </a:lnTo>
                  <a:lnTo>
                    <a:pt x="125" y="304"/>
                  </a:lnTo>
                  <a:lnTo>
                    <a:pt x="128" y="339"/>
                  </a:lnTo>
                  <a:lnTo>
                    <a:pt x="139" y="373"/>
                  </a:lnTo>
                  <a:lnTo>
                    <a:pt x="156" y="403"/>
                  </a:lnTo>
                  <a:lnTo>
                    <a:pt x="177" y="430"/>
                  </a:lnTo>
                  <a:lnTo>
                    <a:pt x="204" y="451"/>
                  </a:lnTo>
                  <a:lnTo>
                    <a:pt x="234" y="468"/>
                  </a:lnTo>
                  <a:lnTo>
                    <a:pt x="268" y="478"/>
                  </a:lnTo>
                  <a:lnTo>
                    <a:pt x="304" y="482"/>
                  </a:lnTo>
                  <a:lnTo>
                    <a:pt x="340" y="478"/>
                  </a:lnTo>
                  <a:lnTo>
                    <a:pt x="373" y="468"/>
                  </a:lnTo>
                  <a:lnTo>
                    <a:pt x="404" y="451"/>
                  </a:lnTo>
                  <a:lnTo>
                    <a:pt x="431" y="430"/>
                  </a:lnTo>
                  <a:lnTo>
                    <a:pt x="453" y="403"/>
                  </a:lnTo>
                  <a:lnTo>
                    <a:pt x="469" y="373"/>
                  </a:lnTo>
                  <a:lnTo>
                    <a:pt x="480" y="339"/>
                  </a:lnTo>
                  <a:lnTo>
                    <a:pt x="483" y="304"/>
                  </a:lnTo>
                  <a:lnTo>
                    <a:pt x="480" y="267"/>
                  </a:lnTo>
                  <a:lnTo>
                    <a:pt x="469" y="234"/>
                  </a:lnTo>
                  <a:lnTo>
                    <a:pt x="453" y="203"/>
                  </a:lnTo>
                  <a:lnTo>
                    <a:pt x="431" y="176"/>
                  </a:lnTo>
                  <a:lnTo>
                    <a:pt x="404" y="155"/>
                  </a:lnTo>
                  <a:lnTo>
                    <a:pt x="373" y="138"/>
                  </a:lnTo>
                  <a:lnTo>
                    <a:pt x="340" y="127"/>
                  </a:lnTo>
                  <a:lnTo>
                    <a:pt x="304" y="124"/>
                  </a:lnTo>
                  <a:close/>
                  <a:moveTo>
                    <a:pt x="304" y="0"/>
                  </a:moveTo>
                  <a:lnTo>
                    <a:pt x="349" y="2"/>
                  </a:lnTo>
                  <a:lnTo>
                    <a:pt x="392" y="12"/>
                  </a:lnTo>
                  <a:lnTo>
                    <a:pt x="433" y="28"/>
                  </a:lnTo>
                  <a:lnTo>
                    <a:pt x="469" y="48"/>
                  </a:lnTo>
                  <a:lnTo>
                    <a:pt x="504" y="74"/>
                  </a:lnTo>
                  <a:lnTo>
                    <a:pt x="533" y="104"/>
                  </a:lnTo>
                  <a:lnTo>
                    <a:pt x="559" y="138"/>
                  </a:lnTo>
                  <a:lnTo>
                    <a:pt x="580" y="175"/>
                  </a:lnTo>
                  <a:lnTo>
                    <a:pt x="596" y="215"/>
                  </a:lnTo>
                  <a:lnTo>
                    <a:pt x="605" y="259"/>
                  </a:lnTo>
                  <a:lnTo>
                    <a:pt x="609" y="304"/>
                  </a:lnTo>
                  <a:lnTo>
                    <a:pt x="605" y="348"/>
                  </a:lnTo>
                  <a:lnTo>
                    <a:pt x="596" y="391"/>
                  </a:lnTo>
                  <a:lnTo>
                    <a:pt x="580" y="431"/>
                  </a:lnTo>
                  <a:lnTo>
                    <a:pt x="559" y="469"/>
                  </a:lnTo>
                  <a:lnTo>
                    <a:pt x="533" y="502"/>
                  </a:lnTo>
                  <a:lnTo>
                    <a:pt x="504" y="533"/>
                  </a:lnTo>
                  <a:lnTo>
                    <a:pt x="469" y="558"/>
                  </a:lnTo>
                  <a:lnTo>
                    <a:pt x="433" y="579"/>
                  </a:lnTo>
                  <a:lnTo>
                    <a:pt x="392" y="594"/>
                  </a:lnTo>
                  <a:lnTo>
                    <a:pt x="349" y="604"/>
                  </a:lnTo>
                  <a:lnTo>
                    <a:pt x="304" y="607"/>
                  </a:lnTo>
                  <a:lnTo>
                    <a:pt x="260" y="604"/>
                  </a:lnTo>
                  <a:lnTo>
                    <a:pt x="216" y="594"/>
                  </a:lnTo>
                  <a:lnTo>
                    <a:pt x="176" y="579"/>
                  </a:lnTo>
                  <a:lnTo>
                    <a:pt x="139" y="558"/>
                  </a:lnTo>
                  <a:lnTo>
                    <a:pt x="105" y="533"/>
                  </a:lnTo>
                  <a:lnTo>
                    <a:pt x="75" y="502"/>
                  </a:lnTo>
                  <a:lnTo>
                    <a:pt x="49" y="469"/>
                  </a:lnTo>
                  <a:lnTo>
                    <a:pt x="28" y="431"/>
                  </a:lnTo>
                  <a:lnTo>
                    <a:pt x="13" y="391"/>
                  </a:lnTo>
                  <a:lnTo>
                    <a:pt x="3" y="348"/>
                  </a:lnTo>
                  <a:lnTo>
                    <a:pt x="0" y="304"/>
                  </a:lnTo>
                  <a:lnTo>
                    <a:pt x="3" y="259"/>
                  </a:lnTo>
                  <a:lnTo>
                    <a:pt x="13" y="215"/>
                  </a:lnTo>
                  <a:lnTo>
                    <a:pt x="28" y="175"/>
                  </a:lnTo>
                  <a:lnTo>
                    <a:pt x="49" y="138"/>
                  </a:lnTo>
                  <a:lnTo>
                    <a:pt x="75" y="104"/>
                  </a:lnTo>
                  <a:lnTo>
                    <a:pt x="105" y="74"/>
                  </a:lnTo>
                  <a:lnTo>
                    <a:pt x="139" y="48"/>
                  </a:lnTo>
                  <a:lnTo>
                    <a:pt x="176" y="28"/>
                  </a:lnTo>
                  <a:lnTo>
                    <a:pt x="216" y="12"/>
                  </a:lnTo>
                  <a:lnTo>
                    <a:pt x="260" y="2"/>
                  </a:lnTo>
                  <a:lnTo>
                    <a:pt x="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6" name="Freeform 959"/>
            <p:cNvSpPr>
              <a:spLocks noEditPoints="1"/>
            </p:cNvSpPr>
            <p:nvPr/>
          </p:nvSpPr>
          <p:spPr bwMode="auto">
            <a:xfrm>
              <a:off x="6572" y="2126"/>
              <a:ext cx="152" cy="152"/>
            </a:xfrm>
            <a:custGeom>
              <a:avLst/>
              <a:gdLst>
                <a:gd name="T0" fmla="*/ 268 w 609"/>
                <a:gd name="T1" fmla="*/ 129 h 607"/>
                <a:gd name="T2" fmla="*/ 204 w 609"/>
                <a:gd name="T3" fmla="*/ 156 h 607"/>
                <a:gd name="T4" fmla="*/ 156 w 609"/>
                <a:gd name="T5" fmla="*/ 204 h 607"/>
                <a:gd name="T6" fmla="*/ 128 w 609"/>
                <a:gd name="T7" fmla="*/ 268 h 607"/>
                <a:gd name="T8" fmla="*/ 128 w 609"/>
                <a:gd name="T9" fmla="*/ 340 h 607"/>
                <a:gd name="T10" fmla="*/ 156 w 609"/>
                <a:gd name="T11" fmla="*/ 404 h 607"/>
                <a:gd name="T12" fmla="*/ 204 w 609"/>
                <a:gd name="T13" fmla="*/ 452 h 607"/>
                <a:gd name="T14" fmla="*/ 268 w 609"/>
                <a:gd name="T15" fmla="*/ 480 h 607"/>
                <a:gd name="T16" fmla="*/ 340 w 609"/>
                <a:gd name="T17" fmla="*/ 480 h 607"/>
                <a:gd name="T18" fmla="*/ 404 w 609"/>
                <a:gd name="T19" fmla="*/ 452 h 607"/>
                <a:gd name="T20" fmla="*/ 453 w 609"/>
                <a:gd name="T21" fmla="*/ 404 h 607"/>
                <a:gd name="T22" fmla="*/ 480 w 609"/>
                <a:gd name="T23" fmla="*/ 340 h 607"/>
                <a:gd name="T24" fmla="*/ 480 w 609"/>
                <a:gd name="T25" fmla="*/ 268 h 607"/>
                <a:gd name="T26" fmla="*/ 453 w 609"/>
                <a:gd name="T27" fmla="*/ 204 h 607"/>
                <a:gd name="T28" fmla="*/ 404 w 609"/>
                <a:gd name="T29" fmla="*/ 156 h 607"/>
                <a:gd name="T30" fmla="*/ 340 w 609"/>
                <a:gd name="T31" fmla="*/ 129 h 607"/>
                <a:gd name="T32" fmla="*/ 304 w 609"/>
                <a:gd name="T33" fmla="*/ 0 h 607"/>
                <a:gd name="T34" fmla="*/ 392 w 609"/>
                <a:gd name="T35" fmla="*/ 13 h 607"/>
                <a:gd name="T36" fmla="*/ 469 w 609"/>
                <a:gd name="T37" fmla="*/ 49 h 607"/>
                <a:gd name="T38" fmla="*/ 533 w 609"/>
                <a:gd name="T39" fmla="*/ 105 h 607"/>
                <a:gd name="T40" fmla="*/ 580 w 609"/>
                <a:gd name="T41" fmla="*/ 176 h 607"/>
                <a:gd name="T42" fmla="*/ 605 w 609"/>
                <a:gd name="T43" fmla="*/ 259 h 607"/>
                <a:gd name="T44" fmla="*/ 605 w 609"/>
                <a:gd name="T45" fmla="*/ 348 h 607"/>
                <a:gd name="T46" fmla="*/ 580 w 609"/>
                <a:gd name="T47" fmla="*/ 432 h 607"/>
                <a:gd name="T48" fmla="*/ 533 w 609"/>
                <a:gd name="T49" fmla="*/ 503 h 607"/>
                <a:gd name="T50" fmla="*/ 469 w 609"/>
                <a:gd name="T51" fmla="*/ 559 h 607"/>
                <a:gd name="T52" fmla="*/ 392 w 609"/>
                <a:gd name="T53" fmla="*/ 595 h 607"/>
                <a:gd name="T54" fmla="*/ 304 w 609"/>
                <a:gd name="T55" fmla="*/ 607 h 607"/>
                <a:gd name="T56" fmla="*/ 216 w 609"/>
                <a:gd name="T57" fmla="*/ 595 h 607"/>
                <a:gd name="T58" fmla="*/ 139 w 609"/>
                <a:gd name="T59" fmla="*/ 559 h 607"/>
                <a:gd name="T60" fmla="*/ 75 w 609"/>
                <a:gd name="T61" fmla="*/ 503 h 607"/>
                <a:gd name="T62" fmla="*/ 28 w 609"/>
                <a:gd name="T63" fmla="*/ 432 h 607"/>
                <a:gd name="T64" fmla="*/ 3 w 609"/>
                <a:gd name="T65" fmla="*/ 348 h 607"/>
                <a:gd name="T66" fmla="*/ 3 w 609"/>
                <a:gd name="T67" fmla="*/ 259 h 607"/>
                <a:gd name="T68" fmla="*/ 28 w 609"/>
                <a:gd name="T69" fmla="*/ 176 h 607"/>
                <a:gd name="T70" fmla="*/ 75 w 609"/>
                <a:gd name="T71" fmla="*/ 105 h 607"/>
                <a:gd name="T72" fmla="*/ 139 w 609"/>
                <a:gd name="T73" fmla="*/ 49 h 607"/>
                <a:gd name="T74" fmla="*/ 216 w 609"/>
                <a:gd name="T75" fmla="*/ 13 h 607"/>
                <a:gd name="T76" fmla="*/ 304 w 609"/>
                <a:gd name="T77" fmla="*/ 0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9" h="607">
                  <a:moveTo>
                    <a:pt x="304" y="125"/>
                  </a:moveTo>
                  <a:lnTo>
                    <a:pt x="268" y="129"/>
                  </a:lnTo>
                  <a:lnTo>
                    <a:pt x="234" y="139"/>
                  </a:lnTo>
                  <a:lnTo>
                    <a:pt x="204" y="156"/>
                  </a:lnTo>
                  <a:lnTo>
                    <a:pt x="177" y="177"/>
                  </a:lnTo>
                  <a:lnTo>
                    <a:pt x="156" y="204"/>
                  </a:lnTo>
                  <a:lnTo>
                    <a:pt x="139" y="234"/>
                  </a:lnTo>
                  <a:lnTo>
                    <a:pt x="128" y="268"/>
                  </a:lnTo>
                  <a:lnTo>
                    <a:pt x="125" y="303"/>
                  </a:lnTo>
                  <a:lnTo>
                    <a:pt x="128" y="340"/>
                  </a:lnTo>
                  <a:lnTo>
                    <a:pt x="139" y="373"/>
                  </a:lnTo>
                  <a:lnTo>
                    <a:pt x="156" y="404"/>
                  </a:lnTo>
                  <a:lnTo>
                    <a:pt x="177" y="431"/>
                  </a:lnTo>
                  <a:lnTo>
                    <a:pt x="204" y="452"/>
                  </a:lnTo>
                  <a:lnTo>
                    <a:pt x="234" y="469"/>
                  </a:lnTo>
                  <a:lnTo>
                    <a:pt x="268" y="480"/>
                  </a:lnTo>
                  <a:lnTo>
                    <a:pt x="304" y="483"/>
                  </a:lnTo>
                  <a:lnTo>
                    <a:pt x="340" y="480"/>
                  </a:lnTo>
                  <a:lnTo>
                    <a:pt x="373" y="469"/>
                  </a:lnTo>
                  <a:lnTo>
                    <a:pt x="404" y="452"/>
                  </a:lnTo>
                  <a:lnTo>
                    <a:pt x="431" y="431"/>
                  </a:lnTo>
                  <a:lnTo>
                    <a:pt x="453" y="404"/>
                  </a:lnTo>
                  <a:lnTo>
                    <a:pt x="469" y="373"/>
                  </a:lnTo>
                  <a:lnTo>
                    <a:pt x="480" y="340"/>
                  </a:lnTo>
                  <a:lnTo>
                    <a:pt x="483" y="303"/>
                  </a:lnTo>
                  <a:lnTo>
                    <a:pt x="480" y="268"/>
                  </a:lnTo>
                  <a:lnTo>
                    <a:pt x="469" y="234"/>
                  </a:lnTo>
                  <a:lnTo>
                    <a:pt x="453" y="204"/>
                  </a:lnTo>
                  <a:lnTo>
                    <a:pt x="431" y="177"/>
                  </a:lnTo>
                  <a:lnTo>
                    <a:pt x="404" y="156"/>
                  </a:lnTo>
                  <a:lnTo>
                    <a:pt x="373" y="139"/>
                  </a:lnTo>
                  <a:lnTo>
                    <a:pt x="340" y="129"/>
                  </a:lnTo>
                  <a:lnTo>
                    <a:pt x="304" y="125"/>
                  </a:lnTo>
                  <a:close/>
                  <a:moveTo>
                    <a:pt x="304" y="0"/>
                  </a:moveTo>
                  <a:lnTo>
                    <a:pt x="349" y="3"/>
                  </a:lnTo>
                  <a:lnTo>
                    <a:pt x="392" y="13"/>
                  </a:lnTo>
                  <a:lnTo>
                    <a:pt x="433" y="28"/>
                  </a:lnTo>
                  <a:lnTo>
                    <a:pt x="469" y="49"/>
                  </a:lnTo>
                  <a:lnTo>
                    <a:pt x="504" y="74"/>
                  </a:lnTo>
                  <a:lnTo>
                    <a:pt x="533" y="105"/>
                  </a:lnTo>
                  <a:lnTo>
                    <a:pt x="559" y="138"/>
                  </a:lnTo>
                  <a:lnTo>
                    <a:pt x="580" y="176"/>
                  </a:lnTo>
                  <a:lnTo>
                    <a:pt x="596" y="216"/>
                  </a:lnTo>
                  <a:lnTo>
                    <a:pt x="605" y="259"/>
                  </a:lnTo>
                  <a:lnTo>
                    <a:pt x="609" y="303"/>
                  </a:lnTo>
                  <a:lnTo>
                    <a:pt x="605" y="348"/>
                  </a:lnTo>
                  <a:lnTo>
                    <a:pt x="596" y="392"/>
                  </a:lnTo>
                  <a:lnTo>
                    <a:pt x="580" y="432"/>
                  </a:lnTo>
                  <a:lnTo>
                    <a:pt x="559" y="469"/>
                  </a:lnTo>
                  <a:lnTo>
                    <a:pt x="533" y="503"/>
                  </a:lnTo>
                  <a:lnTo>
                    <a:pt x="504" y="533"/>
                  </a:lnTo>
                  <a:lnTo>
                    <a:pt x="469" y="559"/>
                  </a:lnTo>
                  <a:lnTo>
                    <a:pt x="433" y="579"/>
                  </a:lnTo>
                  <a:lnTo>
                    <a:pt x="392" y="595"/>
                  </a:lnTo>
                  <a:lnTo>
                    <a:pt x="349" y="605"/>
                  </a:lnTo>
                  <a:lnTo>
                    <a:pt x="304" y="607"/>
                  </a:lnTo>
                  <a:lnTo>
                    <a:pt x="260" y="605"/>
                  </a:lnTo>
                  <a:lnTo>
                    <a:pt x="216" y="595"/>
                  </a:lnTo>
                  <a:lnTo>
                    <a:pt x="176" y="579"/>
                  </a:lnTo>
                  <a:lnTo>
                    <a:pt x="139" y="559"/>
                  </a:lnTo>
                  <a:lnTo>
                    <a:pt x="105" y="533"/>
                  </a:lnTo>
                  <a:lnTo>
                    <a:pt x="75" y="503"/>
                  </a:lnTo>
                  <a:lnTo>
                    <a:pt x="49" y="469"/>
                  </a:lnTo>
                  <a:lnTo>
                    <a:pt x="28" y="432"/>
                  </a:lnTo>
                  <a:lnTo>
                    <a:pt x="13" y="392"/>
                  </a:lnTo>
                  <a:lnTo>
                    <a:pt x="3" y="348"/>
                  </a:lnTo>
                  <a:lnTo>
                    <a:pt x="0" y="303"/>
                  </a:lnTo>
                  <a:lnTo>
                    <a:pt x="3" y="259"/>
                  </a:lnTo>
                  <a:lnTo>
                    <a:pt x="13" y="216"/>
                  </a:lnTo>
                  <a:lnTo>
                    <a:pt x="28" y="176"/>
                  </a:lnTo>
                  <a:lnTo>
                    <a:pt x="49" y="138"/>
                  </a:lnTo>
                  <a:lnTo>
                    <a:pt x="75" y="105"/>
                  </a:lnTo>
                  <a:lnTo>
                    <a:pt x="105" y="74"/>
                  </a:lnTo>
                  <a:lnTo>
                    <a:pt x="139" y="49"/>
                  </a:lnTo>
                  <a:lnTo>
                    <a:pt x="176" y="28"/>
                  </a:lnTo>
                  <a:lnTo>
                    <a:pt x="216" y="13"/>
                  </a:lnTo>
                  <a:lnTo>
                    <a:pt x="260" y="3"/>
                  </a:lnTo>
                  <a:lnTo>
                    <a:pt x="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7" name="Freeform 960"/>
            <p:cNvSpPr>
              <a:spLocks noEditPoints="1"/>
            </p:cNvSpPr>
            <p:nvPr/>
          </p:nvSpPr>
          <p:spPr bwMode="auto">
            <a:xfrm>
              <a:off x="6572" y="2339"/>
              <a:ext cx="152" cy="152"/>
            </a:xfrm>
            <a:custGeom>
              <a:avLst/>
              <a:gdLst>
                <a:gd name="T0" fmla="*/ 268 w 609"/>
                <a:gd name="T1" fmla="*/ 127 h 607"/>
                <a:gd name="T2" fmla="*/ 204 w 609"/>
                <a:gd name="T3" fmla="*/ 155 h 607"/>
                <a:gd name="T4" fmla="*/ 156 w 609"/>
                <a:gd name="T5" fmla="*/ 203 h 607"/>
                <a:gd name="T6" fmla="*/ 128 w 609"/>
                <a:gd name="T7" fmla="*/ 268 h 607"/>
                <a:gd name="T8" fmla="*/ 128 w 609"/>
                <a:gd name="T9" fmla="*/ 340 h 607"/>
                <a:gd name="T10" fmla="*/ 156 w 609"/>
                <a:gd name="T11" fmla="*/ 404 h 607"/>
                <a:gd name="T12" fmla="*/ 204 w 609"/>
                <a:gd name="T13" fmla="*/ 452 h 607"/>
                <a:gd name="T14" fmla="*/ 268 w 609"/>
                <a:gd name="T15" fmla="*/ 480 h 607"/>
                <a:gd name="T16" fmla="*/ 340 w 609"/>
                <a:gd name="T17" fmla="*/ 480 h 607"/>
                <a:gd name="T18" fmla="*/ 404 w 609"/>
                <a:gd name="T19" fmla="*/ 452 h 607"/>
                <a:gd name="T20" fmla="*/ 453 w 609"/>
                <a:gd name="T21" fmla="*/ 404 h 607"/>
                <a:gd name="T22" fmla="*/ 480 w 609"/>
                <a:gd name="T23" fmla="*/ 340 h 607"/>
                <a:gd name="T24" fmla="*/ 480 w 609"/>
                <a:gd name="T25" fmla="*/ 268 h 607"/>
                <a:gd name="T26" fmla="*/ 453 w 609"/>
                <a:gd name="T27" fmla="*/ 203 h 607"/>
                <a:gd name="T28" fmla="*/ 404 w 609"/>
                <a:gd name="T29" fmla="*/ 155 h 607"/>
                <a:gd name="T30" fmla="*/ 340 w 609"/>
                <a:gd name="T31" fmla="*/ 127 h 607"/>
                <a:gd name="T32" fmla="*/ 304 w 609"/>
                <a:gd name="T33" fmla="*/ 0 h 607"/>
                <a:gd name="T34" fmla="*/ 392 w 609"/>
                <a:gd name="T35" fmla="*/ 13 h 607"/>
                <a:gd name="T36" fmla="*/ 469 w 609"/>
                <a:gd name="T37" fmla="*/ 48 h 607"/>
                <a:gd name="T38" fmla="*/ 533 w 609"/>
                <a:gd name="T39" fmla="*/ 104 h 607"/>
                <a:gd name="T40" fmla="*/ 580 w 609"/>
                <a:gd name="T41" fmla="*/ 176 h 607"/>
                <a:gd name="T42" fmla="*/ 605 w 609"/>
                <a:gd name="T43" fmla="*/ 259 h 607"/>
                <a:gd name="T44" fmla="*/ 605 w 609"/>
                <a:gd name="T45" fmla="*/ 348 h 607"/>
                <a:gd name="T46" fmla="*/ 580 w 609"/>
                <a:gd name="T47" fmla="*/ 431 h 607"/>
                <a:gd name="T48" fmla="*/ 533 w 609"/>
                <a:gd name="T49" fmla="*/ 503 h 607"/>
                <a:gd name="T50" fmla="*/ 469 w 609"/>
                <a:gd name="T51" fmla="*/ 559 h 607"/>
                <a:gd name="T52" fmla="*/ 392 w 609"/>
                <a:gd name="T53" fmla="*/ 594 h 607"/>
                <a:gd name="T54" fmla="*/ 304 w 609"/>
                <a:gd name="T55" fmla="*/ 607 h 607"/>
                <a:gd name="T56" fmla="*/ 216 w 609"/>
                <a:gd name="T57" fmla="*/ 594 h 607"/>
                <a:gd name="T58" fmla="*/ 139 w 609"/>
                <a:gd name="T59" fmla="*/ 559 h 607"/>
                <a:gd name="T60" fmla="*/ 75 w 609"/>
                <a:gd name="T61" fmla="*/ 503 h 607"/>
                <a:gd name="T62" fmla="*/ 28 w 609"/>
                <a:gd name="T63" fmla="*/ 431 h 607"/>
                <a:gd name="T64" fmla="*/ 3 w 609"/>
                <a:gd name="T65" fmla="*/ 348 h 607"/>
                <a:gd name="T66" fmla="*/ 3 w 609"/>
                <a:gd name="T67" fmla="*/ 259 h 607"/>
                <a:gd name="T68" fmla="*/ 28 w 609"/>
                <a:gd name="T69" fmla="*/ 176 h 607"/>
                <a:gd name="T70" fmla="*/ 75 w 609"/>
                <a:gd name="T71" fmla="*/ 104 h 607"/>
                <a:gd name="T72" fmla="*/ 139 w 609"/>
                <a:gd name="T73" fmla="*/ 48 h 607"/>
                <a:gd name="T74" fmla="*/ 216 w 609"/>
                <a:gd name="T75" fmla="*/ 13 h 607"/>
                <a:gd name="T76" fmla="*/ 304 w 609"/>
                <a:gd name="T77" fmla="*/ 0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09" h="607">
                  <a:moveTo>
                    <a:pt x="304" y="124"/>
                  </a:moveTo>
                  <a:lnTo>
                    <a:pt x="268" y="127"/>
                  </a:lnTo>
                  <a:lnTo>
                    <a:pt x="234" y="138"/>
                  </a:lnTo>
                  <a:lnTo>
                    <a:pt x="204" y="155"/>
                  </a:lnTo>
                  <a:lnTo>
                    <a:pt x="177" y="177"/>
                  </a:lnTo>
                  <a:lnTo>
                    <a:pt x="156" y="203"/>
                  </a:lnTo>
                  <a:lnTo>
                    <a:pt x="139" y="234"/>
                  </a:lnTo>
                  <a:lnTo>
                    <a:pt x="128" y="268"/>
                  </a:lnTo>
                  <a:lnTo>
                    <a:pt x="125" y="304"/>
                  </a:lnTo>
                  <a:lnTo>
                    <a:pt x="128" y="340"/>
                  </a:lnTo>
                  <a:lnTo>
                    <a:pt x="139" y="373"/>
                  </a:lnTo>
                  <a:lnTo>
                    <a:pt x="156" y="404"/>
                  </a:lnTo>
                  <a:lnTo>
                    <a:pt x="177" y="430"/>
                  </a:lnTo>
                  <a:lnTo>
                    <a:pt x="204" y="452"/>
                  </a:lnTo>
                  <a:lnTo>
                    <a:pt x="234" y="469"/>
                  </a:lnTo>
                  <a:lnTo>
                    <a:pt x="268" y="480"/>
                  </a:lnTo>
                  <a:lnTo>
                    <a:pt x="304" y="483"/>
                  </a:lnTo>
                  <a:lnTo>
                    <a:pt x="340" y="480"/>
                  </a:lnTo>
                  <a:lnTo>
                    <a:pt x="373" y="469"/>
                  </a:lnTo>
                  <a:lnTo>
                    <a:pt x="404" y="452"/>
                  </a:lnTo>
                  <a:lnTo>
                    <a:pt x="431" y="430"/>
                  </a:lnTo>
                  <a:lnTo>
                    <a:pt x="453" y="404"/>
                  </a:lnTo>
                  <a:lnTo>
                    <a:pt x="469" y="373"/>
                  </a:lnTo>
                  <a:lnTo>
                    <a:pt x="480" y="340"/>
                  </a:lnTo>
                  <a:lnTo>
                    <a:pt x="483" y="304"/>
                  </a:lnTo>
                  <a:lnTo>
                    <a:pt x="480" y="268"/>
                  </a:lnTo>
                  <a:lnTo>
                    <a:pt x="469" y="234"/>
                  </a:lnTo>
                  <a:lnTo>
                    <a:pt x="453" y="203"/>
                  </a:lnTo>
                  <a:lnTo>
                    <a:pt x="431" y="177"/>
                  </a:lnTo>
                  <a:lnTo>
                    <a:pt x="404" y="155"/>
                  </a:lnTo>
                  <a:lnTo>
                    <a:pt x="373" y="138"/>
                  </a:lnTo>
                  <a:lnTo>
                    <a:pt x="340" y="127"/>
                  </a:lnTo>
                  <a:lnTo>
                    <a:pt x="304" y="124"/>
                  </a:lnTo>
                  <a:close/>
                  <a:moveTo>
                    <a:pt x="304" y="0"/>
                  </a:moveTo>
                  <a:lnTo>
                    <a:pt x="349" y="3"/>
                  </a:lnTo>
                  <a:lnTo>
                    <a:pt x="392" y="13"/>
                  </a:lnTo>
                  <a:lnTo>
                    <a:pt x="433" y="28"/>
                  </a:lnTo>
                  <a:lnTo>
                    <a:pt x="469" y="48"/>
                  </a:lnTo>
                  <a:lnTo>
                    <a:pt x="504" y="74"/>
                  </a:lnTo>
                  <a:lnTo>
                    <a:pt x="533" y="104"/>
                  </a:lnTo>
                  <a:lnTo>
                    <a:pt x="559" y="138"/>
                  </a:lnTo>
                  <a:lnTo>
                    <a:pt x="580" y="176"/>
                  </a:lnTo>
                  <a:lnTo>
                    <a:pt x="596" y="216"/>
                  </a:lnTo>
                  <a:lnTo>
                    <a:pt x="605" y="259"/>
                  </a:lnTo>
                  <a:lnTo>
                    <a:pt x="609" y="304"/>
                  </a:lnTo>
                  <a:lnTo>
                    <a:pt x="605" y="348"/>
                  </a:lnTo>
                  <a:lnTo>
                    <a:pt x="596" y="391"/>
                  </a:lnTo>
                  <a:lnTo>
                    <a:pt x="580" y="431"/>
                  </a:lnTo>
                  <a:lnTo>
                    <a:pt x="559" y="469"/>
                  </a:lnTo>
                  <a:lnTo>
                    <a:pt x="533" y="503"/>
                  </a:lnTo>
                  <a:lnTo>
                    <a:pt x="504" y="533"/>
                  </a:lnTo>
                  <a:lnTo>
                    <a:pt x="469" y="559"/>
                  </a:lnTo>
                  <a:lnTo>
                    <a:pt x="433" y="579"/>
                  </a:lnTo>
                  <a:lnTo>
                    <a:pt x="392" y="594"/>
                  </a:lnTo>
                  <a:lnTo>
                    <a:pt x="349" y="604"/>
                  </a:lnTo>
                  <a:lnTo>
                    <a:pt x="304" y="607"/>
                  </a:lnTo>
                  <a:lnTo>
                    <a:pt x="260" y="604"/>
                  </a:lnTo>
                  <a:lnTo>
                    <a:pt x="216" y="594"/>
                  </a:lnTo>
                  <a:lnTo>
                    <a:pt x="176" y="579"/>
                  </a:lnTo>
                  <a:lnTo>
                    <a:pt x="139" y="559"/>
                  </a:lnTo>
                  <a:lnTo>
                    <a:pt x="105" y="533"/>
                  </a:lnTo>
                  <a:lnTo>
                    <a:pt x="75" y="503"/>
                  </a:lnTo>
                  <a:lnTo>
                    <a:pt x="49" y="469"/>
                  </a:lnTo>
                  <a:lnTo>
                    <a:pt x="28" y="431"/>
                  </a:lnTo>
                  <a:lnTo>
                    <a:pt x="13" y="391"/>
                  </a:lnTo>
                  <a:lnTo>
                    <a:pt x="3" y="348"/>
                  </a:lnTo>
                  <a:lnTo>
                    <a:pt x="0" y="304"/>
                  </a:lnTo>
                  <a:lnTo>
                    <a:pt x="3" y="259"/>
                  </a:lnTo>
                  <a:lnTo>
                    <a:pt x="13" y="216"/>
                  </a:lnTo>
                  <a:lnTo>
                    <a:pt x="28" y="176"/>
                  </a:lnTo>
                  <a:lnTo>
                    <a:pt x="49" y="138"/>
                  </a:lnTo>
                  <a:lnTo>
                    <a:pt x="75" y="104"/>
                  </a:lnTo>
                  <a:lnTo>
                    <a:pt x="105" y="74"/>
                  </a:lnTo>
                  <a:lnTo>
                    <a:pt x="139" y="48"/>
                  </a:lnTo>
                  <a:lnTo>
                    <a:pt x="176" y="28"/>
                  </a:lnTo>
                  <a:lnTo>
                    <a:pt x="216" y="13"/>
                  </a:lnTo>
                  <a:lnTo>
                    <a:pt x="260" y="3"/>
                  </a:lnTo>
                  <a:lnTo>
                    <a:pt x="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8" name="Freeform 961"/>
            <p:cNvSpPr>
              <a:spLocks/>
            </p:cNvSpPr>
            <p:nvPr/>
          </p:nvSpPr>
          <p:spPr bwMode="auto">
            <a:xfrm>
              <a:off x="6289" y="1700"/>
              <a:ext cx="99" cy="42"/>
            </a:xfrm>
            <a:custGeom>
              <a:avLst/>
              <a:gdLst>
                <a:gd name="T0" fmla="*/ 197 w 396"/>
                <a:gd name="T1" fmla="*/ 0 h 166"/>
                <a:gd name="T2" fmla="*/ 234 w 396"/>
                <a:gd name="T3" fmla="*/ 2 h 166"/>
                <a:gd name="T4" fmla="*/ 271 w 396"/>
                <a:gd name="T5" fmla="*/ 8 h 166"/>
                <a:gd name="T6" fmla="*/ 305 w 396"/>
                <a:gd name="T7" fmla="*/ 20 h 166"/>
                <a:gd name="T8" fmla="*/ 338 w 396"/>
                <a:gd name="T9" fmla="*/ 34 h 166"/>
                <a:gd name="T10" fmla="*/ 370 w 396"/>
                <a:gd name="T11" fmla="*/ 53 h 166"/>
                <a:gd name="T12" fmla="*/ 382 w 396"/>
                <a:gd name="T13" fmla="*/ 65 h 166"/>
                <a:gd name="T14" fmla="*/ 391 w 396"/>
                <a:gd name="T15" fmla="*/ 78 h 166"/>
                <a:gd name="T16" fmla="*/ 396 w 396"/>
                <a:gd name="T17" fmla="*/ 93 h 166"/>
                <a:gd name="T18" fmla="*/ 396 w 396"/>
                <a:gd name="T19" fmla="*/ 110 h 166"/>
                <a:gd name="T20" fmla="*/ 394 w 396"/>
                <a:gd name="T21" fmla="*/ 125 h 166"/>
                <a:gd name="T22" fmla="*/ 385 w 396"/>
                <a:gd name="T23" fmla="*/ 140 h 166"/>
                <a:gd name="T24" fmla="*/ 376 w 396"/>
                <a:gd name="T25" fmla="*/ 151 h 166"/>
                <a:gd name="T26" fmla="*/ 363 w 396"/>
                <a:gd name="T27" fmla="*/ 160 h 166"/>
                <a:gd name="T28" fmla="*/ 349 w 396"/>
                <a:gd name="T29" fmla="*/ 165 h 166"/>
                <a:gd name="T30" fmla="*/ 335 w 396"/>
                <a:gd name="T31" fmla="*/ 166 h 166"/>
                <a:gd name="T32" fmla="*/ 317 w 396"/>
                <a:gd name="T33" fmla="*/ 164 h 166"/>
                <a:gd name="T34" fmla="*/ 299 w 396"/>
                <a:gd name="T35" fmla="*/ 156 h 166"/>
                <a:gd name="T36" fmla="*/ 275 w 396"/>
                <a:gd name="T37" fmla="*/ 142 h 166"/>
                <a:gd name="T38" fmla="*/ 251 w 396"/>
                <a:gd name="T39" fmla="*/ 132 h 166"/>
                <a:gd name="T40" fmla="*/ 225 w 396"/>
                <a:gd name="T41" fmla="*/ 126 h 166"/>
                <a:gd name="T42" fmla="*/ 197 w 396"/>
                <a:gd name="T43" fmla="*/ 124 h 166"/>
                <a:gd name="T44" fmla="*/ 170 w 396"/>
                <a:gd name="T45" fmla="*/ 126 h 166"/>
                <a:gd name="T46" fmla="*/ 144 w 396"/>
                <a:gd name="T47" fmla="*/ 132 h 166"/>
                <a:gd name="T48" fmla="*/ 120 w 396"/>
                <a:gd name="T49" fmla="*/ 142 h 166"/>
                <a:gd name="T50" fmla="*/ 97 w 396"/>
                <a:gd name="T51" fmla="*/ 155 h 166"/>
                <a:gd name="T52" fmla="*/ 81 w 396"/>
                <a:gd name="T53" fmla="*/ 162 h 166"/>
                <a:gd name="T54" fmla="*/ 66 w 396"/>
                <a:gd name="T55" fmla="*/ 165 h 166"/>
                <a:gd name="T56" fmla="*/ 51 w 396"/>
                <a:gd name="T57" fmla="*/ 164 h 166"/>
                <a:gd name="T58" fmla="*/ 35 w 396"/>
                <a:gd name="T59" fmla="*/ 159 h 166"/>
                <a:gd name="T60" fmla="*/ 21 w 396"/>
                <a:gd name="T61" fmla="*/ 150 h 166"/>
                <a:gd name="T62" fmla="*/ 10 w 396"/>
                <a:gd name="T63" fmla="*/ 138 h 166"/>
                <a:gd name="T64" fmla="*/ 3 w 396"/>
                <a:gd name="T65" fmla="*/ 123 h 166"/>
                <a:gd name="T66" fmla="*/ 0 w 396"/>
                <a:gd name="T67" fmla="*/ 107 h 166"/>
                <a:gd name="T68" fmla="*/ 1 w 396"/>
                <a:gd name="T69" fmla="*/ 91 h 166"/>
                <a:gd name="T70" fmla="*/ 6 w 396"/>
                <a:gd name="T71" fmla="*/ 77 h 166"/>
                <a:gd name="T72" fmla="*/ 14 w 396"/>
                <a:gd name="T73" fmla="*/ 62 h 166"/>
                <a:gd name="T74" fmla="*/ 27 w 396"/>
                <a:gd name="T75" fmla="*/ 52 h 166"/>
                <a:gd name="T76" fmla="*/ 66 w 396"/>
                <a:gd name="T77" fmla="*/ 29 h 166"/>
                <a:gd name="T78" fmla="*/ 109 w 396"/>
                <a:gd name="T79" fmla="*/ 13 h 166"/>
                <a:gd name="T80" fmla="*/ 152 w 396"/>
                <a:gd name="T81" fmla="*/ 3 h 166"/>
                <a:gd name="T82" fmla="*/ 197 w 396"/>
                <a:gd name="T83"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6" h="166">
                  <a:moveTo>
                    <a:pt x="197" y="0"/>
                  </a:moveTo>
                  <a:lnTo>
                    <a:pt x="234" y="2"/>
                  </a:lnTo>
                  <a:lnTo>
                    <a:pt x="271" y="8"/>
                  </a:lnTo>
                  <a:lnTo>
                    <a:pt x="305" y="20"/>
                  </a:lnTo>
                  <a:lnTo>
                    <a:pt x="338" y="34"/>
                  </a:lnTo>
                  <a:lnTo>
                    <a:pt x="370" y="53"/>
                  </a:lnTo>
                  <a:lnTo>
                    <a:pt x="382" y="65"/>
                  </a:lnTo>
                  <a:lnTo>
                    <a:pt x="391" y="78"/>
                  </a:lnTo>
                  <a:lnTo>
                    <a:pt x="396" y="93"/>
                  </a:lnTo>
                  <a:lnTo>
                    <a:pt x="396" y="110"/>
                  </a:lnTo>
                  <a:lnTo>
                    <a:pt x="394" y="125"/>
                  </a:lnTo>
                  <a:lnTo>
                    <a:pt x="385" y="140"/>
                  </a:lnTo>
                  <a:lnTo>
                    <a:pt x="376" y="151"/>
                  </a:lnTo>
                  <a:lnTo>
                    <a:pt x="363" y="160"/>
                  </a:lnTo>
                  <a:lnTo>
                    <a:pt x="349" y="165"/>
                  </a:lnTo>
                  <a:lnTo>
                    <a:pt x="335" y="166"/>
                  </a:lnTo>
                  <a:lnTo>
                    <a:pt x="317" y="164"/>
                  </a:lnTo>
                  <a:lnTo>
                    <a:pt x="299" y="156"/>
                  </a:lnTo>
                  <a:lnTo>
                    <a:pt x="275" y="142"/>
                  </a:lnTo>
                  <a:lnTo>
                    <a:pt x="251" y="132"/>
                  </a:lnTo>
                  <a:lnTo>
                    <a:pt x="225" y="126"/>
                  </a:lnTo>
                  <a:lnTo>
                    <a:pt x="197" y="124"/>
                  </a:lnTo>
                  <a:lnTo>
                    <a:pt x="170" y="126"/>
                  </a:lnTo>
                  <a:lnTo>
                    <a:pt x="144" y="132"/>
                  </a:lnTo>
                  <a:lnTo>
                    <a:pt x="120" y="142"/>
                  </a:lnTo>
                  <a:lnTo>
                    <a:pt x="97" y="155"/>
                  </a:lnTo>
                  <a:lnTo>
                    <a:pt x="81" y="162"/>
                  </a:lnTo>
                  <a:lnTo>
                    <a:pt x="66" y="165"/>
                  </a:lnTo>
                  <a:lnTo>
                    <a:pt x="51" y="164"/>
                  </a:lnTo>
                  <a:lnTo>
                    <a:pt x="35" y="159"/>
                  </a:lnTo>
                  <a:lnTo>
                    <a:pt x="21" y="150"/>
                  </a:lnTo>
                  <a:lnTo>
                    <a:pt x="10" y="138"/>
                  </a:lnTo>
                  <a:lnTo>
                    <a:pt x="3" y="123"/>
                  </a:lnTo>
                  <a:lnTo>
                    <a:pt x="0" y="107"/>
                  </a:lnTo>
                  <a:lnTo>
                    <a:pt x="1" y="91"/>
                  </a:lnTo>
                  <a:lnTo>
                    <a:pt x="6" y="77"/>
                  </a:lnTo>
                  <a:lnTo>
                    <a:pt x="14" y="62"/>
                  </a:lnTo>
                  <a:lnTo>
                    <a:pt x="27" y="52"/>
                  </a:lnTo>
                  <a:lnTo>
                    <a:pt x="66" y="29"/>
                  </a:lnTo>
                  <a:lnTo>
                    <a:pt x="109" y="13"/>
                  </a:lnTo>
                  <a:lnTo>
                    <a:pt x="152" y="3"/>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856" name="Freeform 976"/>
          <p:cNvSpPr>
            <a:spLocks noEditPoints="1"/>
          </p:cNvSpPr>
          <p:nvPr/>
        </p:nvSpPr>
        <p:spPr bwMode="auto">
          <a:xfrm>
            <a:off x="2100535" y="3666956"/>
            <a:ext cx="245816" cy="220760"/>
          </a:xfrm>
          <a:custGeom>
            <a:avLst/>
            <a:gdLst>
              <a:gd name="T0" fmla="*/ 817 w 3628"/>
              <a:gd name="T1" fmla="*/ 1944 h 2938"/>
              <a:gd name="T2" fmla="*/ 764 w 3628"/>
              <a:gd name="T3" fmla="*/ 2024 h 2938"/>
              <a:gd name="T4" fmla="*/ 792 w 3628"/>
              <a:gd name="T5" fmla="*/ 2109 h 2938"/>
              <a:gd name="T6" fmla="*/ 1760 w 3628"/>
              <a:gd name="T7" fmla="*/ 2414 h 2938"/>
              <a:gd name="T8" fmla="*/ 1857 w 3628"/>
              <a:gd name="T9" fmla="*/ 2406 h 2938"/>
              <a:gd name="T10" fmla="*/ 1921 w 3628"/>
              <a:gd name="T11" fmla="*/ 2340 h 2938"/>
              <a:gd name="T12" fmla="*/ 1913 w 3628"/>
              <a:gd name="T13" fmla="*/ 2251 h 2938"/>
              <a:gd name="T14" fmla="*/ 1839 w 3628"/>
              <a:gd name="T15" fmla="*/ 2194 h 2938"/>
              <a:gd name="T16" fmla="*/ 254 w 3628"/>
              <a:gd name="T17" fmla="*/ 1037 h 2938"/>
              <a:gd name="T18" fmla="*/ 155 w 3628"/>
              <a:gd name="T19" fmla="*/ 1080 h 2938"/>
              <a:gd name="T20" fmla="*/ 128 w 3628"/>
              <a:gd name="T21" fmla="*/ 1786 h 2938"/>
              <a:gd name="T22" fmla="*/ 175 w 3628"/>
              <a:gd name="T23" fmla="*/ 1875 h 2938"/>
              <a:gd name="T24" fmla="*/ 284 w 3628"/>
              <a:gd name="T25" fmla="*/ 1898 h 2938"/>
              <a:gd name="T26" fmla="*/ 369 w 3628"/>
              <a:gd name="T27" fmla="*/ 1836 h 2938"/>
              <a:gd name="T28" fmla="*/ 378 w 3628"/>
              <a:gd name="T29" fmla="*/ 1125 h 2938"/>
              <a:gd name="T30" fmla="*/ 311 w 3628"/>
              <a:gd name="T31" fmla="*/ 1048 h 2938"/>
              <a:gd name="T32" fmla="*/ 509 w 3628"/>
              <a:gd name="T33" fmla="*/ 1252 h 2938"/>
              <a:gd name="T34" fmla="*/ 3310 w 3628"/>
              <a:gd name="T35" fmla="*/ 115 h 2938"/>
              <a:gd name="T36" fmla="*/ 3186 w 3628"/>
              <a:gd name="T37" fmla="*/ 156 h 2938"/>
              <a:gd name="T38" fmla="*/ 3122 w 3628"/>
              <a:gd name="T39" fmla="*/ 257 h 2938"/>
              <a:gd name="T40" fmla="*/ 3131 w 3628"/>
              <a:gd name="T41" fmla="*/ 2710 h 2938"/>
              <a:gd name="T42" fmla="*/ 3214 w 3628"/>
              <a:gd name="T43" fmla="*/ 2798 h 2938"/>
              <a:gd name="T44" fmla="*/ 3344 w 3628"/>
              <a:gd name="T45" fmla="*/ 2819 h 2938"/>
              <a:gd name="T46" fmla="*/ 3456 w 3628"/>
              <a:gd name="T47" fmla="*/ 2761 h 2938"/>
              <a:gd name="T48" fmla="*/ 3501 w 3628"/>
              <a:gd name="T49" fmla="*/ 2650 h 2938"/>
              <a:gd name="T50" fmla="*/ 3475 w 3628"/>
              <a:gd name="T51" fmla="*/ 201 h 2938"/>
              <a:gd name="T52" fmla="*/ 3376 w 3628"/>
              <a:gd name="T53" fmla="*/ 127 h 2938"/>
              <a:gd name="T54" fmla="*/ 3357 w 3628"/>
              <a:gd name="T55" fmla="*/ 3 h 2938"/>
              <a:gd name="T56" fmla="*/ 3519 w 3628"/>
              <a:gd name="T57" fmla="*/ 70 h 2938"/>
              <a:gd name="T58" fmla="*/ 3615 w 3628"/>
              <a:gd name="T59" fmla="*/ 205 h 2938"/>
              <a:gd name="T60" fmla="*/ 3625 w 3628"/>
              <a:gd name="T61" fmla="*/ 2692 h 2938"/>
              <a:gd name="T62" fmla="*/ 3550 w 3628"/>
              <a:gd name="T63" fmla="*/ 2838 h 2938"/>
              <a:gd name="T64" fmla="*/ 3402 w 3628"/>
              <a:gd name="T65" fmla="*/ 2926 h 2938"/>
              <a:gd name="T66" fmla="*/ 3219 w 3628"/>
              <a:gd name="T67" fmla="*/ 2926 h 2938"/>
              <a:gd name="T68" fmla="*/ 3070 w 3628"/>
              <a:gd name="T69" fmla="*/ 2838 h 2938"/>
              <a:gd name="T70" fmla="*/ 2996 w 3628"/>
              <a:gd name="T71" fmla="*/ 2692 h 2938"/>
              <a:gd name="T72" fmla="*/ 2052 w 3628"/>
              <a:gd name="T73" fmla="*/ 2279 h 2938"/>
              <a:gd name="T74" fmla="*/ 2030 w 3628"/>
              <a:gd name="T75" fmla="*/ 2403 h 2938"/>
              <a:gd name="T76" fmla="*/ 1944 w 3628"/>
              <a:gd name="T77" fmla="*/ 2493 h 2938"/>
              <a:gd name="T78" fmla="*/ 1799 w 3628"/>
              <a:gd name="T79" fmla="*/ 2534 h 2938"/>
              <a:gd name="T80" fmla="*/ 781 w 3628"/>
              <a:gd name="T81" fmla="*/ 2246 h 2938"/>
              <a:gd name="T82" fmla="*/ 682 w 3628"/>
              <a:gd name="T83" fmla="*/ 2169 h 2938"/>
              <a:gd name="T84" fmla="*/ 637 w 3628"/>
              <a:gd name="T85" fmla="*/ 2037 h 2938"/>
              <a:gd name="T86" fmla="*/ 679 w 3628"/>
              <a:gd name="T87" fmla="*/ 1912 h 2938"/>
              <a:gd name="T88" fmla="*/ 500 w 3628"/>
              <a:gd name="T89" fmla="*/ 1841 h 2938"/>
              <a:gd name="T90" fmla="*/ 426 w 3628"/>
              <a:gd name="T91" fmla="*/ 1955 h 2938"/>
              <a:gd name="T92" fmla="*/ 294 w 3628"/>
              <a:gd name="T93" fmla="*/ 2013 h 2938"/>
              <a:gd name="T94" fmla="*/ 138 w 3628"/>
              <a:gd name="T95" fmla="*/ 1990 h 2938"/>
              <a:gd name="T96" fmla="*/ 29 w 3628"/>
              <a:gd name="T97" fmla="*/ 1891 h 2938"/>
              <a:gd name="T98" fmla="*/ 0 w 3628"/>
              <a:gd name="T99" fmla="*/ 1152 h 2938"/>
              <a:gd name="T100" fmla="*/ 49 w 3628"/>
              <a:gd name="T101" fmla="*/ 1016 h 2938"/>
              <a:gd name="T102" fmla="*/ 174 w 3628"/>
              <a:gd name="T103" fmla="*/ 933 h 2938"/>
              <a:gd name="T104" fmla="*/ 331 w 3628"/>
              <a:gd name="T105" fmla="*/ 932 h 2938"/>
              <a:gd name="T106" fmla="*/ 451 w 3628"/>
              <a:gd name="T107" fmla="*/ 1007 h 2938"/>
              <a:gd name="T108" fmla="*/ 507 w 3628"/>
              <a:gd name="T109" fmla="*/ 1131 h 2938"/>
              <a:gd name="T110" fmla="*/ 3006 w 3628"/>
              <a:gd name="T111" fmla="*/ 205 h 2938"/>
              <a:gd name="T112" fmla="*/ 3101 w 3628"/>
              <a:gd name="T113" fmla="*/ 70 h 2938"/>
              <a:gd name="T114" fmla="*/ 3263 w 3628"/>
              <a:gd name="T115" fmla="*/ 3 h 2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28" h="2938">
                <a:moveTo>
                  <a:pt x="892" y="1922"/>
                </a:moveTo>
                <a:lnTo>
                  <a:pt x="865" y="1925"/>
                </a:lnTo>
                <a:lnTo>
                  <a:pt x="840" y="1932"/>
                </a:lnTo>
                <a:lnTo>
                  <a:pt x="817" y="1944"/>
                </a:lnTo>
                <a:lnTo>
                  <a:pt x="797" y="1960"/>
                </a:lnTo>
                <a:lnTo>
                  <a:pt x="781" y="1979"/>
                </a:lnTo>
                <a:lnTo>
                  <a:pt x="770" y="2002"/>
                </a:lnTo>
                <a:lnTo>
                  <a:pt x="764" y="2024"/>
                </a:lnTo>
                <a:lnTo>
                  <a:pt x="764" y="2046"/>
                </a:lnTo>
                <a:lnTo>
                  <a:pt x="769" y="2069"/>
                </a:lnTo>
                <a:lnTo>
                  <a:pt x="777" y="2090"/>
                </a:lnTo>
                <a:lnTo>
                  <a:pt x="792" y="2109"/>
                </a:lnTo>
                <a:lnTo>
                  <a:pt x="809" y="2126"/>
                </a:lnTo>
                <a:lnTo>
                  <a:pt x="828" y="2138"/>
                </a:lnTo>
                <a:lnTo>
                  <a:pt x="852" y="2147"/>
                </a:lnTo>
                <a:lnTo>
                  <a:pt x="1760" y="2414"/>
                </a:lnTo>
                <a:lnTo>
                  <a:pt x="1785" y="2418"/>
                </a:lnTo>
                <a:lnTo>
                  <a:pt x="1809" y="2419"/>
                </a:lnTo>
                <a:lnTo>
                  <a:pt x="1833" y="2415"/>
                </a:lnTo>
                <a:lnTo>
                  <a:pt x="1857" y="2406"/>
                </a:lnTo>
                <a:lnTo>
                  <a:pt x="1879" y="2394"/>
                </a:lnTo>
                <a:lnTo>
                  <a:pt x="1897" y="2379"/>
                </a:lnTo>
                <a:lnTo>
                  <a:pt x="1911" y="2361"/>
                </a:lnTo>
                <a:lnTo>
                  <a:pt x="1921" y="2340"/>
                </a:lnTo>
                <a:lnTo>
                  <a:pt x="1925" y="2316"/>
                </a:lnTo>
                <a:lnTo>
                  <a:pt x="1926" y="2294"/>
                </a:lnTo>
                <a:lnTo>
                  <a:pt x="1922" y="2272"/>
                </a:lnTo>
                <a:lnTo>
                  <a:pt x="1913" y="2251"/>
                </a:lnTo>
                <a:lnTo>
                  <a:pt x="1900" y="2233"/>
                </a:lnTo>
                <a:lnTo>
                  <a:pt x="1883" y="2217"/>
                </a:lnTo>
                <a:lnTo>
                  <a:pt x="1862" y="2204"/>
                </a:lnTo>
                <a:lnTo>
                  <a:pt x="1839" y="2194"/>
                </a:lnTo>
                <a:lnTo>
                  <a:pt x="931" y="1928"/>
                </a:lnTo>
                <a:lnTo>
                  <a:pt x="911" y="1924"/>
                </a:lnTo>
                <a:lnTo>
                  <a:pt x="892" y="1922"/>
                </a:lnTo>
                <a:close/>
                <a:moveTo>
                  <a:pt x="254" y="1037"/>
                </a:moveTo>
                <a:lnTo>
                  <a:pt x="225" y="1040"/>
                </a:lnTo>
                <a:lnTo>
                  <a:pt x="199" y="1048"/>
                </a:lnTo>
                <a:lnTo>
                  <a:pt x="175" y="1062"/>
                </a:lnTo>
                <a:lnTo>
                  <a:pt x="155" y="1080"/>
                </a:lnTo>
                <a:lnTo>
                  <a:pt x="141" y="1101"/>
                </a:lnTo>
                <a:lnTo>
                  <a:pt x="131" y="1125"/>
                </a:lnTo>
                <a:lnTo>
                  <a:pt x="128" y="1152"/>
                </a:lnTo>
                <a:lnTo>
                  <a:pt x="128" y="1786"/>
                </a:lnTo>
                <a:lnTo>
                  <a:pt x="131" y="1812"/>
                </a:lnTo>
                <a:lnTo>
                  <a:pt x="141" y="1836"/>
                </a:lnTo>
                <a:lnTo>
                  <a:pt x="155" y="1858"/>
                </a:lnTo>
                <a:lnTo>
                  <a:pt x="175" y="1875"/>
                </a:lnTo>
                <a:lnTo>
                  <a:pt x="199" y="1889"/>
                </a:lnTo>
                <a:lnTo>
                  <a:pt x="225" y="1898"/>
                </a:lnTo>
                <a:lnTo>
                  <a:pt x="254" y="1901"/>
                </a:lnTo>
                <a:lnTo>
                  <a:pt x="284" y="1898"/>
                </a:lnTo>
                <a:lnTo>
                  <a:pt x="311" y="1889"/>
                </a:lnTo>
                <a:lnTo>
                  <a:pt x="334" y="1875"/>
                </a:lnTo>
                <a:lnTo>
                  <a:pt x="354" y="1858"/>
                </a:lnTo>
                <a:lnTo>
                  <a:pt x="369" y="1836"/>
                </a:lnTo>
                <a:lnTo>
                  <a:pt x="378" y="1812"/>
                </a:lnTo>
                <a:lnTo>
                  <a:pt x="382" y="1786"/>
                </a:lnTo>
                <a:lnTo>
                  <a:pt x="382" y="1152"/>
                </a:lnTo>
                <a:lnTo>
                  <a:pt x="378" y="1125"/>
                </a:lnTo>
                <a:lnTo>
                  <a:pt x="369" y="1101"/>
                </a:lnTo>
                <a:lnTo>
                  <a:pt x="354" y="1080"/>
                </a:lnTo>
                <a:lnTo>
                  <a:pt x="334" y="1062"/>
                </a:lnTo>
                <a:lnTo>
                  <a:pt x="311" y="1048"/>
                </a:lnTo>
                <a:lnTo>
                  <a:pt x="284" y="1040"/>
                </a:lnTo>
                <a:lnTo>
                  <a:pt x="254" y="1037"/>
                </a:lnTo>
                <a:close/>
                <a:moveTo>
                  <a:pt x="2992" y="539"/>
                </a:moveTo>
                <a:lnTo>
                  <a:pt x="509" y="1252"/>
                </a:lnTo>
                <a:lnTo>
                  <a:pt x="509" y="1686"/>
                </a:lnTo>
                <a:lnTo>
                  <a:pt x="2992" y="2398"/>
                </a:lnTo>
                <a:lnTo>
                  <a:pt x="2992" y="539"/>
                </a:lnTo>
                <a:close/>
                <a:moveTo>
                  <a:pt x="3310" y="115"/>
                </a:moveTo>
                <a:lnTo>
                  <a:pt x="3276" y="118"/>
                </a:lnTo>
                <a:lnTo>
                  <a:pt x="3243" y="127"/>
                </a:lnTo>
                <a:lnTo>
                  <a:pt x="3214" y="139"/>
                </a:lnTo>
                <a:lnTo>
                  <a:pt x="3186" y="156"/>
                </a:lnTo>
                <a:lnTo>
                  <a:pt x="3164" y="177"/>
                </a:lnTo>
                <a:lnTo>
                  <a:pt x="3145" y="201"/>
                </a:lnTo>
                <a:lnTo>
                  <a:pt x="3131" y="228"/>
                </a:lnTo>
                <a:lnTo>
                  <a:pt x="3122" y="257"/>
                </a:lnTo>
                <a:lnTo>
                  <a:pt x="3119" y="288"/>
                </a:lnTo>
                <a:lnTo>
                  <a:pt x="3119" y="2650"/>
                </a:lnTo>
                <a:lnTo>
                  <a:pt x="3122" y="2681"/>
                </a:lnTo>
                <a:lnTo>
                  <a:pt x="3131" y="2710"/>
                </a:lnTo>
                <a:lnTo>
                  <a:pt x="3145" y="2737"/>
                </a:lnTo>
                <a:lnTo>
                  <a:pt x="3164" y="2761"/>
                </a:lnTo>
                <a:lnTo>
                  <a:pt x="3186" y="2781"/>
                </a:lnTo>
                <a:lnTo>
                  <a:pt x="3214" y="2798"/>
                </a:lnTo>
                <a:lnTo>
                  <a:pt x="3243" y="2811"/>
                </a:lnTo>
                <a:lnTo>
                  <a:pt x="3276" y="2819"/>
                </a:lnTo>
                <a:lnTo>
                  <a:pt x="3310" y="2822"/>
                </a:lnTo>
                <a:lnTo>
                  <a:pt x="3344" y="2819"/>
                </a:lnTo>
                <a:lnTo>
                  <a:pt x="3376" y="2811"/>
                </a:lnTo>
                <a:lnTo>
                  <a:pt x="3406" y="2798"/>
                </a:lnTo>
                <a:lnTo>
                  <a:pt x="3433" y="2781"/>
                </a:lnTo>
                <a:lnTo>
                  <a:pt x="3456" y="2761"/>
                </a:lnTo>
                <a:lnTo>
                  <a:pt x="3475" y="2737"/>
                </a:lnTo>
                <a:lnTo>
                  <a:pt x="3489" y="2710"/>
                </a:lnTo>
                <a:lnTo>
                  <a:pt x="3498" y="2681"/>
                </a:lnTo>
                <a:lnTo>
                  <a:pt x="3501" y="2650"/>
                </a:lnTo>
                <a:lnTo>
                  <a:pt x="3501" y="288"/>
                </a:lnTo>
                <a:lnTo>
                  <a:pt x="3498" y="257"/>
                </a:lnTo>
                <a:lnTo>
                  <a:pt x="3489" y="228"/>
                </a:lnTo>
                <a:lnTo>
                  <a:pt x="3475" y="201"/>
                </a:lnTo>
                <a:lnTo>
                  <a:pt x="3456" y="177"/>
                </a:lnTo>
                <a:lnTo>
                  <a:pt x="3433" y="156"/>
                </a:lnTo>
                <a:lnTo>
                  <a:pt x="3406" y="139"/>
                </a:lnTo>
                <a:lnTo>
                  <a:pt x="3376" y="127"/>
                </a:lnTo>
                <a:lnTo>
                  <a:pt x="3344" y="118"/>
                </a:lnTo>
                <a:lnTo>
                  <a:pt x="3310" y="115"/>
                </a:lnTo>
                <a:close/>
                <a:moveTo>
                  <a:pt x="3310" y="0"/>
                </a:moveTo>
                <a:lnTo>
                  <a:pt x="3357" y="3"/>
                </a:lnTo>
                <a:lnTo>
                  <a:pt x="3402" y="12"/>
                </a:lnTo>
                <a:lnTo>
                  <a:pt x="3444" y="27"/>
                </a:lnTo>
                <a:lnTo>
                  <a:pt x="3484" y="46"/>
                </a:lnTo>
                <a:lnTo>
                  <a:pt x="3519" y="70"/>
                </a:lnTo>
                <a:lnTo>
                  <a:pt x="3550" y="99"/>
                </a:lnTo>
                <a:lnTo>
                  <a:pt x="3577" y="132"/>
                </a:lnTo>
                <a:lnTo>
                  <a:pt x="3599" y="167"/>
                </a:lnTo>
                <a:lnTo>
                  <a:pt x="3615" y="205"/>
                </a:lnTo>
                <a:lnTo>
                  <a:pt x="3625" y="245"/>
                </a:lnTo>
                <a:lnTo>
                  <a:pt x="3628" y="288"/>
                </a:lnTo>
                <a:lnTo>
                  <a:pt x="3628" y="2650"/>
                </a:lnTo>
                <a:lnTo>
                  <a:pt x="3625" y="2692"/>
                </a:lnTo>
                <a:lnTo>
                  <a:pt x="3615" y="2733"/>
                </a:lnTo>
                <a:lnTo>
                  <a:pt x="3599" y="2771"/>
                </a:lnTo>
                <a:lnTo>
                  <a:pt x="3577" y="2806"/>
                </a:lnTo>
                <a:lnTo>
                  <a:pt x="3550" y="2838"/>
                </a:lnTo>
                <a:lnTo>
                  <a:pt x="3519" y="2866"/>
                </a:lnTo>
                <a:lnTo>
                  <a:pt x="3484" y="2892"/>
                </a:lnTo>
                <a:lnTo>
                  <a:pt x="3444" y="2911"/>
                </a:lnTo>
                <a:lnTo>
                  <a:pt x="3402" y="2926"/>
                </a:lnTo>
                <a:lnTo>
                  <a:pt x="3357" y="2935"/>
                </a:lnTo>
                <a:lnTo>
                  <a:pt x="3310" y="2938"/>
                </a:lnTo>
                <a:lnTo>
                  <a:pt x="3263" y="2935"/>
                </a:lnTo>
                <a:lnTo>
                  <a:pt x="3219" y="2926"/>
                </a:lnTo>
                <a:lnTo>
                  <a:pt x="3176" y="2911"/>
                </a:lnTo>
                <a:lnTo>
                  <a:pt x="3137" y="2892"/>
                </a:lnTo>
                <a:lnTo>
                  <a:pt x="3101" y="2866"/>
                </a:lnTo>
                <a:lnTo>
                  <a:pt x="3070" y="2838"/>
                </a:lnTo>
                <a:lnTo>
                  <a:pt x="3043" y="2806"/>
                </a:lnTo>
                <a:lnTo>
                  <a:pt x="3021" y="2771"/>
                </a:lnTo>
                <a:lnTo>
                  <a:pt x="3006" y="2733"/>
                </a:lnTo>
                <a:lnTo>
                  <a:pt x="2996" y="2692"/>
                </a:lnTo>
                <a:lnTo>
                  <a:pt x="2992" y="2650"/>
                </a:lnTo>
                <a:lnTo>
                  <a:pt x="2992" y="2519"/>
                </a:lnTo>
                <a:lnTo>
                  <a:pt x="2045" y="2247"/>
                </a:lnTo>
                <a:lnTo>
                  <a:pt x="2052" y="2279"/>
                </a:lnTo>
                <a:lnTo>
                  <a:pt x="2054" y="2311"/>
                </a:lnTo>
                <a:lnTo>
                  <a:pt x="2051" y="2344"/>
                </a:lnTo>
                <a:lnTo>
                  <a:pt x="2042" y="2375"/>
                </a:lnTo>
                <a:lnTo>
                  <a:pt x="2030" y="2403"/>
                </a:lnTo>
                <a:lnTo>
                  <a:pt x="2013" y="2430"/>
                </a:lnTo>
                <a:lnTo>
                  <a:pt x="1993" y="2453"/>
                </a:lnTo>
                <a:lnTo>
                  <a:pt x="1970" y="2475"/>
                </a:lnTo>
                <a:lnTo>
                  <a:pt x="1944" y="2493"/>
                </a:lnTo>
                <a:lnTo>
                  <a:pt x="1914" y="2509"/>
                </a:lnTo>
                <a:lnTo>
                  <a:pt x="1878" y="2523"/>
                </a:lnTo>
                <a:lnTo>
                  <a:pt x="1839" y="2531"/>
                </a:lnTo>
                <a:lnTo>
                  <a:pt x="1799" y="2534"/>
                </a:lnTo>
                <a:lnTo>
                  <a:pt x="1760" y="2531"/>
                </a:lnTo>
                <a:lnTo>
                  <a:pt x="1721" y="2523"/>
                </a:lnTo>
                <a:lnTo>
                  <a:pt x="813" y="2257"/>
                </a:lnTo>
                <a:lnTo>
                  <a:pt x="781" y="2246"/>
                </a:lnTo>
                <a:lnTo>
                  <a:pt x="752" y="2231"/>
                </a:lnTo>
                <a:lnTo>
                  <a:pt x="726" y="2213"/>
                </a:lnTo>
                <a:lnTo>
                  <a:pt x="702" y="2192"/>
                </a:lnTo>
                <a:lnTo>
                  <a:pt x="682" y="2169"/>
                </a:lnTo>
                <a:lnTo>
                  <a:pt x="664" y="2143"/>
                </a:lnTo>
                <a:lnTo>
                  <a:pt x="649" y="2109"/>
                </a:lnTo>
                <a:lnTo>
                  <a:pt x="640" y="2074"/>
                </a:lnTo>
                <a:lnTo>
                  <a:pt x="637" y="2037"/>
                </a:lnTo>
                <a:lnTo>
                  <a:pt x="640" y="2002"/>
                </a:lnTo>
                <a:lnTo>
                  <a:pt x="649" y="1966"/>
                </a:lnTo>
                <a:lnTo>
                  <a:pt x="662" y="1938"/>
                </a:lnTo>
                <a:lnTo>
                  <a:pt x="679" y="1912"/>
                </a:lnTo>
                <a:lnTo>
                  <a:pt x="699" y="1888"/>
                </a:lnTo>
                <a:lnTo>
                  <a:pt x="721" y="1868"/>
                </a:lnTo>
                <a:lnTo>
                  <a:pt x="507" y="1806"/>
                </a:lnTo>
                <a:lnTo>
                  <a:pt x="500" y="1841"/>
                </a:lnTo>
                <a:lnTo>
                  <a:pt x="489" y="1873"/>
                </a:lnTo>
                <a:lnTo>
                  <a:pt x="472" y="1903"/>
                </a:lnTo>
                <a:lnTo>
                  <a:pt x="451" y="1931"/>
                </a:lnTo>
                <a:lnTo>
                  <a:pt x="426" y="1955"/>
                </a:lnTo>
                <a:lnTo>
                  <a:pt x="397" y="1976"/>
                </a:lnTo>
                <a:lnTo>
                  <a:pt x="365" y="1992"/>
                </a:lnTo>
                <a:lnTo>
                  <a:pt x="331" y="2005"/>
                </a:lnTo>
                <a:lnTo>
                  <a:pt x="294" y="2013"/>
                </a:lnTo>
                <a:lnTo>
                  <a:pt x="254" y="2016"/>
                </a:lnTo>
                <a:lnTo>
                  <a:pt x="213" y="2013"/>
                </a:lnTo>
                <a:lnTo>
                  <a:pt x="174" y="2004"/>
                </a:lnTo>
                <a:lnTo>
                  <a:pt x="138" y="1990"/>
                </a:lnTo>
                <a:lnTo>
                  <a:pt x="104" y="1971"/>
                </a:lnTo>
                <a:lnTo>
                  <a:pt x="74" y="1948"/>
                </a:lnTo>
                <a:lnTo>
                  <a:pt x="49" y="1922"/>
                </a:lnTo>
                <a:lnTo>
                  <a:pt x="29" y="1891"/>
                </a:lnTo>
                <a:lnTo>
                  <a:pt x="13" y="1859"/>
                </a:lnTo>
                <a:lnTo>
                  <a:pt x="3" y="1823"/>
                </a:lnTo>
                <a:lnTo>
                  <a:pt x="0" y="1786"/>
                </a:lnTo>
                <a:lnTo>
                  <a:pt x="0" y="1152"/>
                </a:lnTo>
                <a:lnTo>
                  <a:pt x="3" y="1114"/>
                </a:lnTo>
                <a:lnTo>
                  <a:pt x="13" y="1079"/>
                </a:lnTo>
                <a:lnTo>
                  <a:pt x="29" y="1046"/>
                </a:lnTo>
                <a:lnTo>
                  <a:pt x="49" y="1016"/>
                </a:lnTo>
                <a:lnTo>
                  <a:pt x="74" y="989"/>
                </a:lnTo>
                <a:lnTo>
                  <a:pt x="104" y="966"/>
                </a:lnTo>
                <a:lnTo>
                  <a:pt x="138" y="947"/>
                </a:lnTo>
                <a:lnTo>
                  <a:pt x="174" y="933"/>
                </a:lnTo>
                <a:lnTo>
                  <a:pt x="213" y="924"/>
                </a:lnTo>
                <a:lnTo>
                  <a:pt x="254" y="921"/>
                </a:lnTo>
                <a:lnTo>
                  <a:pt x="294" y="924"/>
                </a:lnTo>
                <a:lnTo>
                  <a:pt x="331" y="932"/>
                </a:lnTo>
                <a:lnTo>
                  <a:pt x="365" y="944"/>
                </a:lnTo>
                <a:lnTo>
                  <a:pt x="397" y="962"/>
                </a:lnTo>
                <a:lnTo>
                  <a:pt x="426" y="983"/>
                </a:lnTo>
                <a:lnTo>
                  <a:pt x="451" y="1007"/>
                </a:lnTo>
                <a:lnTo>
                  <a:pt x="472" y="1035"/>
                </a:lnTo>
                <a:lnTo>
                  <a:pt x="489" y="1065"/>
                </a:lnTo>
                <a:lnTo>
                  <a:pt x="500" y="1097"/>
                </a:lnTo>
                <a:lnTo>
                  <a:pt x="507" y="1131"/>
                </a:lnTo>
                <a:lnTo>
                  <a:pt x="2992" y="419"/>
                </a:lnTo>
                <a:lnTo>
                  <a:pt x="2992" y="288"/>
                </a:lnTo>
                <a:lnTo>
                  <a:pt x="2996" y="245"/>
                </a:lnTo>
                <a:lnTo>
                  <a:pt x="3006" y="205"/>
                </a:lnTo>
                <a:lnTo>
                  <a:pt x="3021" y="167"/>
                </a:lnTo>
                <a:lnTo>
                  <a:pt x="3043" y="132"/>
                </a:lnTo>
                <a:lnTo>
                  <a:pt x="3070" y="99"/>
                </a:lnTo>
                <a:lnTo>
                  <a:pt x="3101" y="70"/>
                </a:lnTo>
                <a:lnTo>
                  <a:pt x="3137" y="46"/>
                </a:lnTo>
                <a:lnTo>
                  <a:pt x="3176" y="27"/>
                </a:lnTo>
                <a:lnTo>
                  <a:pt x="3219" y="12"/>
                </a:lnTo>
                <a:lnTo>
                  <a:pt x="3263" y="3"/>
                </a:lnTo>
                <a:lnTo>
                  <a:pt x="331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857" name="Group 989"/>
          <p:cNvGrpSpPr>
            <a:grpSpLocks noChangeAspect="1"/>
          </p:cNvGrpSpPr>
          <p:nvPr/>
        </p:nvGrpSpPr>
        <p:grpSpPr bwMode="auto">
          <a:xfrm>
            <a:off x="1463149" y="3665409"/>
            <a:ext cx="313877" cy="223855"/>
            <a:chOff x="639" y="2817"/>
            <a:chExt cx="1440" cy="1027"/>
          </a:xfrm>
          <a:solidFill>
            <a:schemeClr val="tx1">
              <a:lumMod val="65000"/>
              <a:lumOff val="35000"/>
            </a:schemeClr>
          </a:solidFill>
        </p:grpSpPr>
        <p:sp>
          <p:nvSpPr>
            <p:cNvPr id="858" name="Freeform 991"/>
            <p:cNvSpPr>
              <a:spLocks/>
            </p:cNvSpPr>
            <p:nvPr/>
          </p:nvSpPr>
          <p:spPr bwMode="auto">
            <a:xfrm>
              <a:off x="1441" y="2824"/>
              <a:ext cx="251" cy="251"/>
            </a:xfrm>
            <a:custGeom>
              <a:avLst/>
              <a:gdLst>
                <a:gd name="T0" fmla="*/ 377 w 754"/>
                <a:gd name="T1" fmla="*/ 0 h 752"/>
                <a:gd name="T2" fmla="*/ 432 w 754"/>
                <a:gd name="T3" fmla="*/ 3 h 752"/>
                <a:gd name="T4" fmla="*/ 486 w 754"/>
                <a:gd name="T5" fmla="*/ 15 h 752"/>
                <a:gd name="T6" fmla="*/ 536 w 754"/>
                <a:gd name="T7" fmla="*/ 35 h 752"/>
                <a:gd name="T8" fmla="*/ 581 w 754"/>
                <a:gd name="T9" fmla="*/ 60 h 752"/>
                <a:gd name="T10" fmla="*/ 623 w 754"/>
                <a:gd name="T11" fmla="*/ 92 h 752"/>
                <a:gd name="T12" fmla="*/ 661 w 754"/>
                <a:gd name="T13" fmla="*/ 129 h 752"/>
                <a:gd name="T14" fmla="*/ 693 w 754"/>
                <a:gd name="T15" fmla="*/ 171 h 752"/>
                <a:gd name="T16" fmla="*/ 719 w 754"/>
                <a:gd name="T17" fmla="*/ 218 h 752"/>
                <a:gd name="T18" fmla="*/ 737 w 754"/>
                <a:gd name="T19" fmla="*/ 268 h 752"/>
                <a:gd name="T20" fmla="*/ 749 w 754"/>
                <a:gd name="T21" fmla="*/ 320 h 752"/>
                <a:gd name="T22" fmla="*/ 754 w 754"/>
                <a:gd name="T23" fmla="*/ 377 h 752"/>
                <a:gd name="T24" fmla="*/ 749 w 754"/>
                <a:gd name="T25" fmla="*/ 432 h 752"/>
                <a:gd name="T26" fmla="*/ 737 w 754"/>
                <a:gd name="T27" fmla="*/ 485 h 752"/>
                <a:gd name="T28" fmla="*/ 719 w 754"/>
                <a:gd name="T29" fmla="*/ 535 h 752"/>
                <a:gd name="T30" fmla="*/ 693 w 754"/>
                <a:gd name="T31" fmla="*/ 581 h 752"/>
                <a:gd name="T32" fmla="*/ 661 w 754"/>
                <a:gd name="T33" fmla="*/ 623 h 752"/>
                <a:gd name="T34" fmla="*/ 623 w 754"/>
                <a:gd name="T35" fmla="*/ 661 h 752"/>
                <a:gd name="T36" fmla="*/ 581 w 754"/>
                <a:gd name="T37" fmla="*/ 692 h 752"/>
                <a:gd name="T38" fmla="*/ 536 w 754"/>
                <a:gd name="T39" fmla="*/ 718 h 752"/>
                <a:gd name="T40" fmla="*/ 486 w 754"/>
                <a:gd name="T41" fmla="*/ 736 h 752"/>
                <a:gd name="T42" fmla="*/ 432 w 754"/>
                <a:gd name="T43" fmla="*/ 748 h 752"/>
                <a:gd name="T44" fmla="*/ 377 w 754"/>
                <a:gd name="T45" fmla="*/ 752 h 752"/>
                <a:gd name="T46" fmla="*/ 321 w 754"/>
                <a:gd name="T47" fmla="*/ 748 h 752"/>
                <a:gd name="T48" fmla="*/ 268 w 754"/>
                <a:gd name="T49" fmla="*/ 736 h 752"/>
                <a:gd name="T50" fmla="*/ 219 w 754"/>
                <a:gd name="T51" fmla="*/ 718 h 752"/>
                <a:gd name="T52" fmla="*/ 172 w 754"/>
                <a:gd name="T53" fmla="*/ 692 h 752"/>
                <a:gd name="T54" fmla="*/ 130 w 754"/>
                <a:gd name="T55" fmla="*/ 661 h 752"/>
                <a:gd name="T56" fmla="*/ 93 w 754"/>
                <a:gd name="T57" fmla="*/ 623 h 752"/>
                <a:gd name="T58" fmla="*/ 62 w 754"/>
                <a:gd name="T59" fmla="*/ 581 h 752"/>
                <a:gd name="T60" fmla="*/ 35 w 754"/>
                <a:gd name="T61" fmla="*/ 535 h 752"/>
                <a:gd name="T62" fmla="*/ 16 w 754"/>
                <a:gd name="T63" fmla="*/ 485 h 752"/>
                <a:gd name="T64" fmla="*/ 4 w 754"/>
                <a:gd name="T65" fmla="*/ 432 h 752"/>
                <a:gd name="T66" fmla="*/ 0 w 754"/>
                <a:gd name="T67" fmla="*/ 377 h 752"/>
                <a:gd name="T68" fmla="*/ 4 w 754"/>
                <a:gd name="T69" fmla="*/ 320 h 752"/>
                <a:gd name="T70" fmla="*/ 16 w 754"/>
                <a:gd name="T71" fmla="*/ 268 h 752"/>
                <a:gd name="T72" fmla="*/ 35 w 754"/>
                <a:gd name="T73" fmla="*/ 218 h 752"/>
                <a:gd name="T74" fmla="*/ 62 w 754"/>
                <a:gd name="T75" fmla="*/ 171 h 752"/>
                <a:gd name="T76" fmla="*/ 93 w 754"/>
                <a:gd name="T77" fmla="*/ 129 h 752"/>
                <a:gd name="T78" fmla="*/ 130 w 754"/>
                <a:gd name="T79" fmla="*/ 92 h 752"/>
                <a:gd name="T80" fmla="*/ 172 w 754"/>
                <a:gd name="T81" fmla="*/ 60 h 752"/>
                <a:gd name="T82" fmla="*/ 219 w 754"/>
                <a:gd name="T83" fmla="*/ 35 h 752"/>
                <a:gd name="T84" fmla="*/ 268 w 754"/>
                <a:gd name="T85" fmla="*/ 15 h 752"/>
                <a:gd name="T86" fmla="*/ 321 w 754"/>
                <a:gd name="T87" fmla="*/ 3 h 752"/>
                <a:gd name="T88" fmla="*/ 377 w 754"/>
                <a:gd name="T89" fmla="*/ 0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54" h="752">
                  <a:moveTo>
                    <a:pt x="377" y="0"/>
                  </a:moveTo>
                  <a:lnTo>
                    <a:pt x="432" y="3"/>
                  </a:lnTo>
                  <a:lnTo>
                    <a:pt x="486" y="15"/>
                  </a:lnTo>
                  <a:lnTo>
                    <a:pt x="536" y="35"/>
                  </a:lnTo>
                  <a:lnTo>
                    <a:pt x="581" y="60"/>
                  </a:lnTo>
                  <a:lnTo>
                    <a:pt x="623" y="92"/>
                  </a:lnTo>
                  <a:lnTo>
                    <a:pt x="661" y="129"/>
                  </a:lnTo>
                  <a:lnTo>
                    <a:pt x="693" y="171"/>
                  </a:lnTo>
                  <a:lnTo>
                    <a:pt x="719" y="218"/>
                  </a:lnTo>
                  <a:lnTo>
                    <a:pt x="737" y="268"/>
                  </a:lnTo>
                  <a:lnTo>
                    <a:pt x="749" y="320"/>
                  </a:lnTo>
                  <a:lnTo>
                    <a:pt x="754" y="377"/>
                  </a:lnTo>
                  <a:lnTo>
                    <a:pt x="749" y="432"/>
                  </a:lnTo>
                  <a:lnTo>
                    <a:pt x="737" y="485"/>
                  </a:lnTo>
                  <a:lnTo>
                    <a:pt x="719" y="535"/>
                  </a:lnTo>
                  <a:lnTo>
                    <a:pt x="693" y="581"/>
                  </a:lnTo>
                  <a:lnTo>
                    <a:pt x="661" y="623"/>
                  </a:lnTo>
                  <a:lnTo>
                    <a:pt x="623" y="661"/>
                  </a:lnTo>
                  <a:lnTo>
                    <a:pt x="581" y="692"/>
                  </a:lnTo>
                  <a:lnTo>
                    <a:pt x="536" y="718"/>
                  </a:lnTo>
                  <a:lnTo>
                    <a:pt x="486" y="736"/>
                  </a:lnTo>
                  <a:lnTo>
                    <a:pt x="432" y="748"/>
                  </a:lnTo>
                  <a:lnTo>
                    <a:pt x="377" y="752"/>
                  </a:lnTo>
                  <a:lnTo>
                    <a:pt x="321" y="748"/>
                  </a:lnTo>
                  <a:lnTo>
                    <a:pt x="268" y="736"/>
                  </a:lnTo>
                  <a:lnTo>
                    <a:pt x="219" y="718"/>
                  </a:lnTo>
                  <a:lnTo>
                    <a:pt x="172" y="692"/>
                  </a:lnTo>
                  <a:lnTo>
                    <a:pt x="130" y="661"/>
                  </a:lnTo>
                  <a:lnTo>
                    <a:pt x="93" y="623"/>
                  </a:lnTo>
                  <a:lnTo>
                    <a:pt x="62" y="581"/>
                  </a:lnTo>
                  <a:lnTo>
                    <a:pt x="35" y="535"/>
                  </a:lnTo>
                  <a:lnTo>
                    <a:pt x="16" y="485"/>
                  </a:lnTo>
                  <a:lnTo>
                    <a:pt x="4" y="432"/>
                  </a:lnTo>
                  <a:lnTo>
                    <a:pt x="0" y="377"/>
                  </a:lnTo>
                  <a:lnTo>
                    <a:pt x="4" y="320"/>
                  </a:lnTo>
                  <a:lnTo>
                    <a:pt x="16" y="268"/>
                  </a:lnTo>
                  <a:lnTo>
                    <a:pt x="35" y="218"/>
                  </a:lnTo>
                  <a:lnTo>
                    <a:pt x="62" y="171"/>
                  </a:lnTo>
                  <a:lnTo>
                    <a:pt x="93" y="129"/>
                  </a:lnTo>
                  <a:lnTo>
                    <a:pt x="130" y="92"/>
                  </a:lnTo>
                  <a:lnTo>
                    <a:pt x="172" y="60"/>
                  </a:lnTo>
                  <a:lnTo>
                    <a:pt x="219" y="35"/>
                  </a:lnTo>
                  <a:lnTo>
                    <a:pt x="268" y="15"/>
                  </a:lnTo>
                  <a:lnTo>
                    <a:pt x="321" y="3"/>
                  </a:lnTo>
                  <a:lnTo>
                    <a:pt x="3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9" name="Freeform 992"/>
            <p:cNvSpPr>
              <a:spLocks noEditPoints="1"/>
            </p:cNvSpPr>
            <p:nvPr/>
          </p:nvSpPr>
          <p:spPr bwMode="auto">
            <a:xfrm>
              <a:off x="1305" y="3096"/>
              <a:ext cx="774" cy="748"/>
            </a:xfrm>
            <a:custGeom>
              <a:avLst/>
              <a:gdLst>
                <a:gd name="T0" fmla="*/ 1690 w 2322"/>
                <a:gd name="T1" fmla="*/ 795 h 2243"/>
                <a:gd name="T2" fmla="*/ 1598 w 2322"/>
                <a:gd name="T3" fmla="*/ 864 h 2243"/>
                <a:gd name="T4" fmla="*/ 1597 w 2322"/>
                <a:gd name="T5" fmla="*/ 907 h 2243"/>
                <a:gd name="T6" fmla="*/ 1751 w 2322"/>
                <a:gd name="T7" fmla="*/ 742 h 2243"/>
                <a:gd name="T8" fmla="*/ 1052 w 2322"/>
                <a:gd name="T9" fmla="*/ 0 h 2243"/>
                <a:gd name="T10" fmla="*/ 1140 w 2322"/>
                <a:gd name="T11" fmla="*/ 32 h 2243"/>
                <a:gd name="T12" fmla="*/ 1474 w 2322"/>
                <a:gd name="T13" fmla="*/ 347 h 2243"/>
                <a:gd name="T14" fmla="*/ 1682 w 2322"/>
                <a:gd name="T15" fmla="*/ 617 h 2243"/>
                <a:gd name="T16" fmla="*/ 1797 w 2322"/>
                <a:gd name="T17" fmla="*/ 653 h 2243"/>
                <a:gd name="T18" fmla="*/ 1927 w 2322"/>
                <a:gd name="T19" fmla="*/ 592 h 2243"/>
                <a:gd name="T20" fmla="*/ 2009 w 2322"/>
                <a:gd name="T21" fmla="*/ 592 h 2243"/>
                <a:gd name="T22" fmla="*/ 2318 w 2322"/>
                <a:gd name="T23" fmla="*/ 913 h 2243"/>
                <a:gd name="T24" fmla="*/ 2297 w 2322"/>
                <a:gd name="T25" fmla="*/ 993 h 2243"/>
                <a:gd name="T26" fmla="*/ 1784 w 2322"/>
                <a:gd name="T27" fmla="*/ 1473 h 2243"/>
                <a:gd name="T28" fmla="*/ 1454 w 2322"/>
                <a:gd name="T29" fmla="*/ 1177 h 2243"/>
                <a:gd name="T30" fmla="*/ 1432 w 2322"/>
                <a:gd name="T31" fmla="*/ 1097 h 2243"/>
                <a:gd name="T32" fmla="*/ 1522 w 2322"/>
                <a:gd name="T33" fmla="*/ 972 h 2243"/>
                <a:gd name="T34" fmla="*/ 1466 w 2322"/>
                <a:gd name="T35" fmla="*/ 845 h 2243"/>
                <a:gd name="T36" fmla="*/ 1283 w 2322"/>
                <a:gd name="T37" fmla="*/ 613 h 2243"/>
                <a:gd name="T38" fmla="*/ 1427 w 2322"/>
                <a:gd name="T39" fmla="*/ 1402 h 2243"/>
                <a:gd name="T40" fmla="*/ 1466 w 2322"/>
                <a:gd name="T41" fmla="*/ 1512 h 2243"/>
                <a:gd name="T42" fmla="*/ 1671 w 2322"/>
                <a:gd name="T43" fmla="*/ 2054 h 2243"/>
                <a:gd name="T44" fmla="*/ 1602 w 2322"/>
                <a:gd name="T45" fmla="*/ 2163 h 2243"/>
                <a:gd name="T46" fmla="*/ 1505 w 2322"/>
                <a:gd name="T47" fmla="*/ 2193 h 2243"/>
                <a:gd name="T48" fmla="*/ 1389 w 2322"/>
                <a:gd name="T49" fmla="*/ 2146 h 2243"/>
                <a:gd name="T50" fmla="*/ 1143 w 2322"/>
                <a:gd name="T51" fmla="*/ 1612 h 2243"/>
                <a:gd name="T52" fmla="*/ 1093 w 2322"/>
                <a:gd name="T53" fmla="*/ 1455 h 2243"/>
                <a:gd name="T54" fmla="*/ 906 w 2322"/>
                <a:gd name="T55" fmla="*/ 1434 h 2243"/>
                <a:gd name="T56" fmla="*/ 903 w 2322"/>
                <a:gd name="T57" fmla="*/ 1558 h 2243"/>
                <a:gd name="T58" fmla="*/ 896 w 2322"/>
                <a:gd name="T59" fmla="*/ 2164 h 2243"/>
                <a:gd name="T60" fmla="*/ 793 w 2322"/>
                <a:gd name="T61" fmla="*/ 2239 h 2243"/>
                <a:gd name="T62" fmla="*/ 690 w 2322"/>
                <a:gd name="T63" fmla="*/ 2231 h 2243"/>
                <a:gd name="T64" fmla="*/ 601 w 2322"/>
                <a:gd name="T65" fmla="*/ 2144 h 2243"/>
                <a:gd name="T66" fmla="*/ 567 w 2322"/>
                <a:gd name="T67" fmla="*/ 1534 h 2243"/>
                <a:gd name="T68" fmla="*/ 573 w 2322"/>
                <a:gd name="T69" fmla="*/ 1376 h 2243"/>
                <a:gd name="T70" fmla="*/ 616 w 2322"/>
                <a:gd name="T71" fmla="*/ 864 h 2243"/>
                <a:gd name="T72" fmla="*/ 601 w 2322"/>
                <a:gd name="T73" fmla="*/ 762 h 2243"/>
                <a:gd name="T74" fmla="*/ 580 w 2322"/>
                <a:gd name="T75" fmla="*/ 640 h 2243"/>
                <a:gd name="T76" fmla="*/ 565 w 2322"/>
                <a:gd name="T77" fmla="*/ 564 h 2243"/>
                <a:gd name="T78" fmla="*/ 501 w 2322"/>
                <a:gd name="T79" fmla="*/ 680 h 2243"/>
                <a:gd name="T80" fmla="*/ 412 w 2322"/>
                <a:gd name="T81" fmla="*/ 796 h 2243"/>
                <a:gd name="T82" fmla="*/ 191 w 2322"/>
                <a:gd name="T83" fmla="*/ 989 h 2243"/>
                <a:gd name="T84" fmla="*/ 73 w 2322"/>
                <a:gd name="T85" fmla="*/ 968 h 2243"/>
                <a:gd name="T86" fmla="*/ 4 w 2322"/>
                <a:gd name="T87" fmla="*/ 869 h 2243"/>
                <a:gd name="T88" fmla="*/ 23 w 2322"/>
                <a:gd name="T89" fmla="*/ 749 h 2243"/>
                <a:gd name="T90" fmla="*/ 210 w 2322"/>
                <a:gd name="T91" fmla="*/ 541 h 2243"/>
                <a:gd name="T92" fmla="*/ 445 w 2322"/>
                <a:gd name="T93" fmla="*/ 88 h 2243"/>
                <a:gd name="T94" fmla="*/ 530 w 2322"/>
                <a:gd name="T95" fmla="*/ 11 h 2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22" h="2243">
                  <a:moveTo>
                    <a:pt x="1713" y="719"/>
                  </a:moveTo>
                  <a:lnTo>
                    <a:pt x="1711" y="736"/>
                  </a:lnTo>
                  <a:lnTo>
                    <a:pt x="1703" y="766"/>
                  </a:lnTo>
                  <a:lnTo>
                    <a:pt x="1690" y="795"/>
                  </a:lnTo>
                  <a:lnTo>
                    <a:pt x="1671" y="818"/>
                  </a:lnTo>
                  <a:lnTo>
                    <a:pt x="1648" y="841"/>
                  </a:lnTo>
                  <a:lnTo>
                    <a:pt x="1624" y="855"/>
                  </a:lnTo>
                  <a:lnTo>
                    <a:pt x="1598" y="864"/>
                  </a:lnTo>
                  <a:lnTo>
                    <a:pt x="1571" y="869"/>
                  </a:lnTo>
                  <a:lnTo>
                    <a:pt x="1578" y="886"/>
                  </a:lnTo>
                  <a:lnTo>
                    <a:pt x="1592" y="902"/>
                  </a:lnTo>
                  <a:lnTo>
                    <a:pt x="1597" y="907"/>
                  </a:lnTo>
                  <a:lnTo>
                    <a:pt x="1602" y="911"/>
                  </a:lnTo>
                  <a:lnTo>
                    <a:pt x="1760" y="754"/>
                  </a:lnTo>
                  <a:lnTo>
                    <a:pt x="1756" y="748"/>
                  </a:lnTo>
                  <a:lnTo>
                    <a:pt x="1751" y="742"/>
                  </a:lnTo>
                  <a:lnTo>
                    <a:pt x="1733" y="728"/>
                  </a:lnTo>
                  <a:lnTo>
                    <a:pt x="1713" y="719"/>
                  </a:lnTo>
                  <a:close/>
                  <a:moveTo>
                    <a:pt x="587" y="0"/>
                  </a:moveTo>
                  <a:lnTo>
                    <a:pt x="1052" y="0"/>
                  </a:lnTo>
                  <a:lnTo>
                    <a:pt x="1078" y="3"/>
                  </a:lnTo>
                  <a:lnTo>
                    <a:pt x="1101" y="9"/>
                  </a:lnTo>
                  <a:lnTo>
                    <a:pt x="1122" y="20"/>
                  </a:lnTo>
                  <a:lnTo>
                    <a:pt x="1140" y="32"/>
                  </a:lnTo>
                  <a:lnTo>
                    <a:pt x="1153" y="42"/>
                  </a:lnTo>
                  <a:lnTo>
                    <a:pt x="1419" y="290"/>
                  </a:lnTo>
                  <a:lnTo>
                    <a:pt x="1445" y="316"/>
                  </a:lnTo>
                  <a:lnTo>
                    <a:pt x="1474" y="347"/>
                  </a:lnTo>
                  <a:lnTo>
                    <a:pt x="1503" y="379"/>
                  </a:lnTo>
                  <a:lnTo>
                    <a:pt x="1530" y="411"/>
                  </a:lnTo>
                  <a:lnTo>
                    <a:pt x="1552" y="441"/>
                  </a:lnTo>
                  <a:lnTo>
                    <a:pt x="1682" y="617"/>
                  </a:lnTo>
                  <a:lnTo>
                    <a:pt x="1713" y="619"/>
                  </a:lnTo>
                  <a:lnTo>
                    <a:pt x="1742" y="626"/>
                  </a:lnTo>
                  <a:lnTo>
                    <a:pt x="1771" y="638"/>
                  </a:lnTo>
                  <a:lnTo>
                    <a:pt x="1797" y="653"/>
                  </a:lnTo>
                  <a:lnTo>
                    <a:pt x="1819" y="673"/>
                  </a:lnTo>
                  <a:lnTo>
                    <a:pt x="1830" y="684"/>
                  </a:lnTo>
                  <a:lnTo>
                    <a:pt x="1910" y="605"/>
                  </a:lnTo>
                  <a:lnTo>
                    <a:pt x="1927" y="592"/>
                  </a:lnTo>
                  <a:lnTo>
                    <a:pt x="1946" y="583"/>
                  </a:lnTo>
                  <a:lnTo>
                    <a:pt x="1967" y="580"/>
                  </a:lnTo>
                  <a:lnTo>
                    <a:pt x="1989" y="583"/>
                  </a:lnTo>
                  <a:lnTo>
                    <a:pt x="2009" y="592"/>
                  </a:lnTo>
                  <a:lnTo>
                    <a:pt x="2026" y="605"/>
                  </a:lnTo>
                  <a:lnTo>
                    <a:pt x="2297" y="876"/>
                  </a:lnTo>
                  <a:lnTo>
                    <a:pt x="2310" y="893"/>
                  </a:lnTo>
                  <a:lnTo>
                    <a:pt x="2318" y="913"/>
                  </a:lnTo>
                  <a:lnTo>
                    <a:pt x="2322" y="935"/>
                  </a:lnTo>
                  <a:lnTo>
                    <a:pt x="2318" y="956"/>
                  </a:lnTo>
                  <a:lnTo>
                    <a:pt x="2310" y="975"/>
                  </a:lnTo>
                  <a:lnTo>
                    <a:pt x="2297" y="993"/>
                  </a:lnTo>
                  <a:lnTo>
                    <a:pt x="1842" y="1448"/>
                  </a:lnTo>
                  <a:lnTo>
                    <a:pt x="1825" y="1461"/>
                  </a:lnTo>
                  <a:lnTo>
                    <a:pt x="1805" y="1470"/>
                  </a:lnTo>
                  <a:lnTo>
                    <a:pt x="1784" y="1473"/>
                  </a:lnTo>
                  <a:lnTo>
                    <a:pt x="1762" y="1470"/>
                  </a:lnTo>
                  <a:lnTo>
                    <a:pt x="1742" y="1461"/>
                  </a:lnTo>
                  <a:lnTo>
                    <a:pt x="1725" y="1448"/>
                  </a:lnTo>
                  <a:lnTo>
                    <a:pt x="1454" y="1177"/>
                  </a:lnTo>
                  <a:lnTo>
                    <a:pt x="1441" y="1160"/>
                  </a:lnTo>
                  <a:lnTo>
                    <a:pt x="1432" y="1140"/>
                  </a:lnTo>
                  <a:lnTo>
                    <a:pt x="1429" y="1118"/>
                  </a:lnTo>
                  <a:lnTo>
                    <a:pt x="1432" y="1097"/>
                  </a:lnTo>
                  <a:lnTo>
                    <a:pt x="1441" y="1078"/>
                  </a:lnTo>
                  <a:lnTo>
                    <a:pt x="1454" y="1061"/>
                  </a:lnTo>
                  <a:lnTo>
                    <a:pt x="1533" y="981"/>
                  </a:lnTo>
                  <a:lnTo>
                    <a:pt x="1522" y="972"/>
                  </a:lnTo>
                  <a:lnTo>
                    <a:pt x="1499" y="944"/>
                  </a:lnTo>
                  <a:lnTo>
                    <a:pt x="1482" y="913"/>
                  </a:lnTo>
                  <a:lnTo>
                    <a:pt x="1471" y="880"/>
                  </a:lnTo>
                  <a:lnTo>
                    <a:pt x="1466" y="845"/>
                  </a:lnTo>
                  <a:lnTo>
                    <a:pt x="1444" y="828"/>
                  </a:lnTo>
                  <a:lnTo>
                    <a:pt x="1425" y="805"/>
                  </a:lnTo>
                  <a:lnTo>
                    <a:pt x="1296" y="630"/>
                  </a:lnTo>
                  <a:lnTo>
                    <a:pt x="1283" y="613"/>
                  </a:lnTo>
                  <a:lnTo>
                    <a:pt x="1268" y="595"/>
                  </a:lnTo>
                  <a:lnTo>
                    <a:pt x="1251" y="575"/>
                  </a:lnTo>
                  <a:lnTo>
                    <a:pt x="1420" y="1376"/>
                  </a:lnTo>
                  <a:lnTo>
                    <a:pt x="1427" y="1402"/>
                  </a:lnTo>
                  <a:lnTo>
                    <a:pt x="1436" y="1430"/>
                  </a:lnTo>
                  <a:lnTo>
                    <a:pt x="1445" y="1460"/>
                  </a:lnTo>
                  <a:lnTo>
                    <a:pt x="1455" y="1489"/>
                  </a:lnTo>
                  <a:lnTo>
                    <a:pt x="1466" y="1512"/>
                  </a:lnTo>
                  <a:lnTo>
                    <a:pt x="1660" y="1957"/>
                  </a:lnTo>
                  <a:lnTo>
                    <a:pt x="1670" y="1990"/>
                  </a:lnTo>
                  <a:lnTo>
                    <a:pt x="1674" y="2021"/>
                  </a:lnTo>
                  <a:lnTo>
                    <a:pt x="1671" y="2054"/>
                  </a:lnTo>
                  <a:lnTo>
                    <a:pt x="1662" y="2087"/>
                  </a:lnTo>
                  <a:lnTo>
                    <a:pt x="1647" y="2116"/>
                  </a:lnTo>
                  <a:lnTo>
                    <a:pt x="1627" y="2142"/>
                  </a:lnTo>
                  <a:lnTo>
                    <a:pt x="1602" y="2163"/>
                  </a:lnTo>
                  <a:lnTo>
                    <a:pt x="1573" y="2178"/>
                  </a:lnTo>
                  <a:lnTo>
                    <a:pt x="1542" y="2189"/>
                  </a:lnTo>
                  <a:lnTo>
                    <a:pt x="1510" y="2193"/>
                  </a:lnTo>
                  <a:lnTo>
                    <a:pt x="1505" y="2193"/>
                  </a:lnTo>
                  <a:lnTo>
                    <a:pt x="1472" y="2190"/>
                  </a:lnTo>
                  <a:lnTo>
                    <a:pt x="1442" y="2181"/>
                  </a:lnTo>
                  <a:lnTo>
                    <a:pt x="1413" y="2165"/>
                  </a:lnTo>
                  <a:lnTo>
                    <a:pt x="1389" y="2146"/>
                  </a:lnTo>
                  <a:lnTo>
                    <a:pt x="1368" y="2121"/>
                  </a:lnTo>
                  <a:lnTo>
                    <a:pt x="1352" y="2092"/>
                  </a:lnTo>
                  <a:lnTo>
                    <a:pt x="1157" y="1647"/>
                  </a:lnTo>
                  <a:lnTo>
                    <a:pt x="1143" y="1612"/>
                  </a:lnTo>
                  <a:lnTo>
                    <a:pt x="1128" y="1572"/>
                  </a:lnTo>
                  <a:lnTo>
                    <a:pt x="1115" y="1532"/>
                  </a:lnTo>
                  <a:lnTo>
                    <a:pt x="1103" y="1491"/>
                  </a:lnTo>
                  <a:lnTo>
                    <a:pt x="1093" y="1455"/>
                  </a:lnTo>
                  <a:lnTo>
                    <a:pt x="1001" y="1070"/>
                  </a:lnTo>
                  <a:lnTo>
                    <a:pt x="937" y="1070"/>
                  </a:lnTo>
                  <a:lnTo>
                    <a:pt x="908" y="1406"/>
                  </a:lnTo>
                  <a:lnTo>
                    <a:pt x="906" y="1434"/>
                  </a:lnTo>
                  <a:lnTo>
                    <a:pt x="904" y="1465"/>
                  </a:lnTo>
                  <a:lnTo>
                    <a:pt x="903" y="1498"/>
                  </a:lnTo>
                  <a:lnTo>
                    <a:pt x="903" y="1530"/>
                  </a:lnTo>
                  <a:lnTo>
                    <a:pt x="903" y="1558"/>
                  </a:lnTo>
                  <a:lnTo>
                    <a:pt x="921" y="2070"/>
                  </a:lnTo>
                  <a:lnTo>
                    <a:pt x="919" y="2104"/>
                  </a:lnTo>
                  <a:lnTo>
                    <a:pt x="911" y="2135"/>
                  </a:lnTo>
                  <a:lnTo>
                    <a:pt x="896" y="2164"/>
                  </a:lnTo>
                  <a:lnTo>
                    <a:pt x="877" y="2190"/>
                  </a:lnTo>
                  <a:lnTo>
                    <a:pt x="852" y="2211"/>
                  </a:lnTo>
                  <a:lnTo>
                    <a:pt x="824" y="2228"/>
                  </a:lnTo>
                  <a:lnTo>
                    <a:pt x="793" y="2239"/>
                  </a:lnTo>
                  <a:lnTo>
                    <a:pt x="759" y="2243"/>
                  </a:lnTo>
                  <a:lnTo>
                    <a:pt x="754" y="2243"/>
                  </a:lnTo>
                  <a:lnTo>
                    <a:pt x="720" y="2240"/>
                  </a:lnTo>
                  <a:lnTo>
                    <a:pt x="690" y="2231"/>
                  </a:lnTo>
                  <a:lnTo>
                    <a:pt x="661" y="2216"/>
                  </a:lnTo>
                  <a:lnTo>
                    <a:pt x="636" y="2197"/>
                  </a:lnTo>
                  <a:lnTo>
                    <a:pt x="616" y="2172"/>
                  </a:lnTo>
                  <a:lnTo>
                    <a:pt x="601" y="2144"/>
                  </a:lnTo>
                  <a:lnTo>
                    <a:pt x="590" y="2114"/>
                  </a:lnTo>
                  <a:lnTo>
                    <a:pt x="586" y="2082"/>
                  </a:lnTo>
                  <a:lnTo>
                    <a:pt x="568" y="1570"/>
                  </a:lnTo>
                  <a:lnTo>
                    <a:pt x="567" y="1534"/>
                  </a:lnTo>
                  <a:lnTo>
                    <a:pt x="568" y="1494"/>
                  </a:lnTo>
                  <a:lnTo>
                    <a:pt x="568" y="1452"/>
                  </a:lnTo>
                  <a:lnTo>
                    <a:pt x="570" y="1411"/>
                  </a:lnTo>
                  <a:lnTo>
                    <a:pt x="573" y="1376"/>
                  </a:lnTo>
                  <a:lnTo>
                    <a:pt x="618" y="875"/>
                  </a:lnTo>
                  <a:lnTo>
                    <a:pt x="618" y="872"/>
                  </a:lnTo>
                  <a:lnTo>
                    <a:pt x="618" y="868"/>
                  </a:lnTo>
                  <a:lnTo>
                    <a:pt x="616" y="864"/>
                  </a:lnTo>
                  <a:lnTo>
                    <a:pt x="614" y="845"/>
                  </a:lnTo>
                  <a:lnTo>
                    <a:pt x="610" y="820"/>
                  </a:lnTo>
                  <a:lnTo>
                    <a:pt x="606" y="792"/>
                  </a:lnTo>
                  <a:lnTo>
                    <a:pt x="601" y="762"/>
                  </a:lnTo>
                  <a:lnTo>
                    <a:pt x="595" y="731"/>
                  </a:lnTo>
                  <a:lnTo>
                    <a:pt x="589" y="699"/>
                  </a:lnTo>
                  <a:lnTo>
                    <a:pt x="584" y="669"/>
                  </a:lnTo>
                  <a:lnTo>
                    <a:pt x="580" y="640"/>
                  </a:lnTo>
                  <a:lnTo>
                    <a:pt x="574" y="614"/>
                  </a:lnTo>
                  <a:lnTo>
                    <a:pt x="570" y="592"/>
                  </a:lnTo>
                  <a:lnTo>
                    <a:pt x="568" y="575"/>
                  </a:lnTo>
                  <a:lnTo>
                    <a:pt x="565" y="564"/>
                  </a:lnTo>
                  <a:lnTo>
                    <a:pt x="565" y="561"/>
                  </a:lnTo>
                  <a:lnTo>
                    <a:pt x="536" y="618"/>
                  </a:lnTo>
                  <a:lnTo>
                    <a:pt x="521" y="648"/>
                  </a:lnTo>
                  <a:lnTo>
                    <a:pt x="501" y="680"/>
                  </a:lnTo>
                  <a:lnTo>
                    <a:pt x="480" y="711"/>
                  </a:lnTo>
                  <a:lnTo>
                    <a:pt x="457" y="742"/>
                  </a:lnTo>
                  <a:lnTo>
                    <a:pt x="434" y="771"/>
                  </a:lnTo>
                  <a:lnTo>
                    <a:pt x="412" y="796"/>
                  </a:lnTo>
                  <a:lnTo>
                    <a:pt x="275" y="943"/>
                  </a:lnTo>
                  <a:lnTo>
                    <a:pt x="250" y="964"/>
                  </a:lnTo>
                  <a:lnTo>
                    <a:pt x="222" y="979"/>
                  </a:lnTo>
                  <a:lnTo>
                    <a:pt x="191" y="989"/>
                  </a:lnTo>
                  <a:lnTo>
                    <a:pt x="158" y="993"/>
                  </a:lnTo>
                  <a:lnTo>
                    <a:pt x="128" y="990"/>
                  </a:lnTo>
                  <a:lnTo>
                    <a:pt x="99" y="981"/>
                  </a:lnTo>
                  <a:lnTo>
                    <a:pt x="73" y="968"/>
                  </a:lnTo>
                  <a:lnTo>
                    <a:pt x="49" y="949"/>
                  </a:lnTo>
                  <a:lnTo>
                    <a:pt x="28" y="926"/>
                  </a:lnTo>
                  <a:lnTo>
                    <a:pt x="13" y="898"/>
                  </a:lnTo>
                  <a:lnTo>
                    <a:pt x="4" y="869"/>
                  </a:lnTo>
                  <a:lnTo>
                    <a:pt x="0" y="838"/>
                  </a:lnTo>
                  <a:lnTo>
                    <a:pt x="1" y="807"/>
                  </a:lnTo>
                  <a:lnTo>
                    <a:pt x="9" y="777"/>
                  </a:lnTo>
                  <a:lnTo>
                    <a:pt x="23" y="749"/>
                  </a:lnTo>
                  <a:lnTo>
                    <a:pt x="43" y="724"/>
                  </a:lnTo>
                  <a:lnTo>
                    <a:pt x="179" y="579"/>
                  </a:lnTo>
                  <a:lnTo>
                    <a:pt x="193" y="562"/>
                  </a:lnTo>
                  <a:lnTo>
                    <a:pt x="210" y="541"/>
                  </a:lnTo>
                  <a:lnTo>
                    <a:pt x="226" y="517"/>
                  </a:lnTo>
                  <a:lnTo>
                    <a:pt x="241" y="495"/>
                  </a:lnTo>
                  <a:lnTo>
                    <a:pt x="251" y="475"/>
                  </a:lnTo>
                  <a:lnTo>
                    <a:pt x="445" y="88"/>
                  </a:lnTo>
                  <a:lnTo>
                    <a:pt x="460" y="63"/>
                  </a:lnTo>
                  <a:lnTo>
                    <a:pt x="480" y="41"/>
                  </a:lnTo>
                  <a:lnTo>
                    <a:pt x="504" y="24"/>
                  </a:lnTo>
                  <a:lnTo>
                    <a:pt x="530" y="11"/>
                  </a:lnTo>
                  <a:lnTo>
                    <a:pt x="557" y="3"/>
                  </a:lnTo>
                  <a:lnTo>
                    <a:pt x="5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0" name="Freeform 993"/>
            <p:cNvSpPr>
              <a:spLocks noEditPoints="1"/>
            </p:cNvSpPr>
            <p:nvPr/>
          </p:nvSpPr>
          <p:spPr bwMode="auto">
            <a:xfrm>
              <a:off x="639" y="2817"/>
              <a:ext cx="668" cy="838"/>
            </a:xfrm>
            <a:custGeom>
              <a:avLst/>
              <a:gdLst>
                <a:gd name="T0" fmla="*/ 1314 w 2003"/>
                <a:gd name="T1" fmla="*/ 1458 h 2513"/>
                <a:gd name="T2" fmla="*/ 1337 w 2003"/>
                <a:gd name="T3" fmla="*/ 1776 h 2513"/>
                <a:gd name="T4" fmla="*/ 1656 w 2003"/>
                <a:gd name="T5" fmla="*/ 1754 h 2513"/>
                <a:gd name="T6" fmla="*/ 1632 w 2003"/>
                <a:gd name="T7" fmla="*/ 1434 h 2513"/>
                <a:gd name="T8" fmla="*/ 834 w 2003"/>
                <a:gd name="T9" fmla="*/ 1446 h 2513"/>
                <a:gd name="T10" fmla="*/ 842 w 2003"/>
                <a:gd name="T11" fmla="*/ 2172 h 2513"/>
                <a:gd name="T12" fmla="*/ 1169 w 2003"/>
                <a:gd name="T13" fmla="*/ 2165 h 2513"/>
                <a:gd name="T14" fmla="*/ 1161 w 2003"/>
                <a:gd name="T15" fmla="*/ 1438 h 2513"/>
                <a:gd name="T16" fmla="*/ 360 w 2003"/>
                <a:gd name="T17" fmla="*/ 1438 h 2513"/>
                <a:gd name="T18" fmla="*/ 352 w 2003"/>
                <a:gd name="T19" fmla="*/ 1765 h 2513"/>
                <a:gd name="T20" fmla="*/ 679 w 2003"/>
                <a:gd name="T21" fmla="*/ 1773 h 2513"/>
                <a:gd name="T22" fmla="*/ 687 w 2003"/>
                <a:gd name="T23" fmla="*/ 1446 h 2513"/>
                <a:gd name="T24" fmla="*/ 1337 w 2003"/>
                <a:gd name="T25" fmla="*/ 962 h 2513"/>
                <a:gd name="T26" fmla="*/ 1314 w 2003"/>
                <a:gd name="T27" fmla="*/ 1281 h 2513"/>
                <a:gd name="T28" fmla="*/ 1632 w 2003"/>
                <a:gd name="T29" fmla="*/ 1303 h 2513"/>
                <a:gd name="T30" fmla="*/ 1656 w 2003"/>
                <a:gd name="T31" fmla="*/ 985 h 2513"/>
                <a:gd name="T32" fmla="*/ 1337 w 2003"/>
                <a:gd name="T33" fmla="*/ 962 h 2513"/>
                <a:gd name="T34" fmla="*/ 831 w 2003"/>
                <a:gd name="T35" fmla="*/ 985 h 2513"/>
                <a:gd name="T36" fmla="*/ 854 w 2003"/>
                <a:gd name="T37" fmla="*/ 1303 h 2513"/>
                <a:gd name="T38" fmla="*/ 1173 w 2003"/>
                <a:gd name="T39" fmla="*/ 1281 h 2513"/>
                <a:gd name="T40" fmla="*/ 1149 w 2003"/>
                <a:gd name="T41" fmla="*/ 962 h 2513"/>
                <a:gd name="T42" fmla="*/ 352 w 2003"/>
                <a:gd name="T43" fmla="*/ 973 h 2513"/>
                <a:gd name="T44" fmla="*/ 360 w 2003"/>
                <a:gd name="T45" fmla="*/ 1301 h 2513"/>
                <a:gd name="T46" fmla="*/ 687 w 2003"/>
                <a:gd name="T47" fmla="*/ 1293 h 2513"/>
                <a:gd name="T48" fmla="*/ 679 w 2003"/>
                <a:gd name="T49" fmla="*/ 966 h 2513"/>
                <a:gd name="T50" fmla="*/ 1325 w 2003"/>
                <a:gd name="T51" fmla="*/ 488 h 2513"/>
                <a:gd name="T52" fmla="*/ 1317 w 2003"/>
                <a:gd name="T53" fmla="*/ 814 h 2513"/>
                <a:gd name="T54" fmla="*/ 1644 w 2003"/>
                <a:gd name="T55" fmla="*/ 823 h 2513"/>
                <a:gd name="T56" fmla="*/ 1652 w 2003"/>
                <a:gd name="T57" fmla="*/ 496 h 2513"/>
                <a:gd name="T58" fmla="*/ 854 w 2003"/>
                <a:gd name="T59" fmla="*/ 484 h 2513"/>
                <a:gd name="T60" fmla="*/ 831 w 2003"/>
                <a:gd name="T61" fmla="*/ 803 h 2513"/>
                <a:gd name="T62" fmla="*/ 1149 w 2003"/>
                <a:gd name="T63" fmla="*/ 826 h 2513"/>
                <a:gd name="T64" fmla="*/ 1173 w 2003"/>
                <a:gd name="T65" fmla="*/ 506 h 2513"/>
                <a:gd name="T66" fmla="*/ 854 w 2003"/>
                <a:gd name="T67" fmla="*/ 484 h 2513"/>
                <a:gd name="T68" fmla="*/ 350 w 2003"/>
                <a:gd name="T69" fmla="*/ 506 h 2513"/>
                <a:gd name="T70" fmla="*/ 372 w 2003"/>
                <a:gd name="T71" fmla="*/ 826 h 2513"/>
                <a:gd name="T72" fmla="*/ 691 w 2003"/>
                <a:gd name="T73" fmla="*/ 803 h 2513"/>
                <a:gd name="T74" fmla="*/ 668 w 2003"/>
                <a:gd name="T75" fmla="*/ 484 h 2513"/>
                <a:gd name="T76" fmla="*/ 1478 w 2003"/>
                <a:gd name="T77" fmla="*/ 2 h 2513"/>
                <a:gd name="T78" fmla="*/ 1536 w 2003"/>
                <a:gd name="T79" fmla="*/ 60 h 2513"/>
                <a:gd name="T80" fmla="*/ 1780 w 2003"/>
                <a:gd name="T81" fmla="*/ 227 h 2513"/>
                <a:gd name="T82" fmla="*/ 1838 w 2003"/>
                <a:gd name="T83" fmla="*/ 284 h 2513"/>
                <a:gd name="T84" fmla="*/ 1951 w 2003"/>
                <a:gd name="T85" fmla="*/ 2094 h 2513"/>
                <a:gd name="T86" fmla="*/ 2003 w 2003"/>
                <a:gd name="T87" fmla="*/ 2167 h 2513"/>
                <a:gd name="T88" fmla="*/ 1971 w 2003"/>
                <a:gd name="T89" fmla="*/ 2498 h 2513"/>
                <a:gd name="T90" fmla="*/ 54 w 2003"/>
                <a:gd name="T91" fmla="*/ 2509 h 2513"/>
                <a:gd name="T92" fmla="*/ 0 w 2003"/>
                <a:gd name="T93" fmla="*/ 2436 h 2513"/>
                <a:gd name="T94" fmla="*/ 31 w 2003"/>
                <a:gd name="T95" fmla="*/ 2104 h 2513"/>
                <a:gd name="T96" fmla="*/ 162 w 2003"/>
                <a:gd name="T97" fmla="*/ 306 h 2513"/>
                <a:gd name="T98" fmla="*/ 203 w 2003"/>
                <a:gd name="T99" fmla="*/ 235 h 2513"/>
                <a:gd name="T100" fmla="*/ 466 w 2003"/>
                <a:gd name="T101" fmla="*/ 81 h 2513"/>
                <a:gd name="T102" fmla="*/ 507 w 2003"/>
                <a:gd name="T103" fmla="*/ 10 h 2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03" h="2513">
                  <a:moveTo>
                    <a:pt x="1337" y="1434"/>
                  </a:moveTo>
                  <a:lnTo>
                    <a:pt x="1325" y="1438"/>
                  </a:lnTo>
                  <a:lnTo>
                    <a:pt x="1317" y="1446"/>
                  </a:lnTo>
                  <a:lnTo>
                    <a:pt x="1314" y="1458"/>
                  </a:lnTo>
                  <a:lnTo>
                    <a:pt x="1314" y="1754"/>
                  </a:lnTo>
                  <a:lnTo>
                    <a:pt x="1317" y="1765"/>
                  </a:lnTo>
                  <a:lnTo>
                    <a:pt x="1325" y="1773"/>
                  </a:lnTo>
                  <a:lnTo>
                    <a:pt x="1337" y="1776"/>
                  </a:lnTo>
                  <a:lnTo>
                    <a:pt x="1632" y="1776"/>
                  </a:lnTo>
                  <a:lnTo>
                    <a:pt x="1644" y="1773"/>
                  </a:lnTo>
                  <a:lnTo>
                    <a:pt x="1652" y="1765"/>
                  </a:lnTo>
                  <a:lnTo>
                    <a:pt x="1656" y="1754"/>
                  </a:lnTo>
                  <a:lnTo>
                    <a:pt x="1656" y="1458"/>
                  </a:lnTo>
                  <a:lnTo>
                    <a:pt x="1652" y="1446"/>
                  </a:lnTo>
                  <a:lnTo>
                    <a:pt x="1644" y="1438"/>
                  </a:lnTo>
                  <a:lnTo>
                    <a:pt x="1632" y="1434"/>
                  </a:lnTo>
                  <a:lnTo>
                    <a:pt x="1337" y="1434"/>
                  </a:lnTo>
                  <a:close/>
                  <a:moveTo>
                    <a:pt x="854" y="1434"/>
                  </a:moveTo>
                  <a:lnTo>
                    <a:pt x="842" y="1438"/>
                  </a:lnTo>
                  <a:lnTo>
                    <a:pt x="834" y="1446"/>
                  </a:lnTo>
                  <a:lnTo>
                    <a:pt x="831" y="1458"/>
                  </a:lnTo>
                  <a:lnTo>
                    <a:pt x="831" y="2154"/>
                  </a:lnTo>
                  <a:lnTo>
                    <a:pt x="834" y="2165"/>
                  </a:lnTo>
                  <a:lnTo>
                    <a:pt x="842" y="2172"/>
                  </a:lnTo>
                  <a:lnTo>
                    <a:pt x="854" y="2176"/>
                  </a:lnTo>
                  <a:lnTo>
                    <a:pt x="1149" y="2176"/>
                  </a:lnTo>
                  <a:lnTo>
                    <a:pt x="1161" y="2172"/>
                  </a:lnTo>
                  <a:lnTo>
                    <a:pt x="1169" y="2165"/>
                  </a:lnTo>
                  <a:lnTo>
                    <a:pt x="1173" y="2154"/>
                  </a:lnTo>
                  <a:lnTo>
                    <a:pt x="1173" y="1458"/>
                  </a:lnTo>
                  <a:lnTo>
                    <a:pt x="1169" y="1446"/>
                  </a:lnTo>
                  <a:lnTo>
                    <a:pt x="1161" y="1438"/>
                  </a:lnTo>
                  <a:lnTo>
                    <a:pt x="1149" y="1434"/>
                  </a:lnTo>
                  <a:lnTo>
                    <a:pt x="854" y="1434"/>
                  </a:lnTo>
                  <a:close/>
                  <a:moveTo>
                    <a:pt x="372" y="1434"/>
                  </a:moveTo>
                  <a:lnTo>
                    <a:pt x="360" y="1438"/>
                  </a:lnTo>
                  <a:lnTo>
                    <a:pt x="352" y="1446"/>
                  </a:lnTo>
                  <a:lnTo>
                    <a:pt x="350" y="1458"/>
                  </a:lnTo>
                  <a:lnTo>
                    <a:pt x="350" y="1754"/>
                  </a:lnTo>
                  <a:lnTo>
                    <a:pt x="352" y="1765"/>
                  </a:lnTo>
                  <a:lnTo>
                    <a:pt x="360" y="1773"/>
                  </a:lnTo>
                  <a:lnTo>
                    <a:pt x="372" y="1776"/>
                  </a:lnTo>
                  <a:lnTo>
                    <a:pt x="668" y="1776"/>
                  </a:lnTo>
                  <a:lnTo>
                    <a:pt x="679" y="1773"/>
                  </a:lnTo>
                  <a:lnTo>
                    <a:pt x="687" y="1765"/>
                  </a:lnTo>
                  <a:lnTo>
                    <a:pt x="691" y="1754"/>
                  </a:lnTo>
                  <a:lnTo>
                    <a:pt x="691" y="1458"/>
                  </a:lnTo>
                  <a:lnTo>
                    <a:pt x="687" y="1446"/>
                  </a:lnTo>
                  <a:lnTo>
                    <a:pt x="679" y="1438"/>
                  </a:lnTo>
                  <a:lnTo>
                    <a:pt x="668" y="1434"/>
                  </a:lnTo>
                  <a:lnTo>
                    <a:pt x="372" y="1434"/>
                  </a:lnTo>
                  <a:close/>
                  <a:moveTo>
                    <a:pt x="1337" y="962"/>
                  </a:moveTo>
                  <a:lnTo>
                    <a:pt x="1325" y="966"/>
                  </a:lnTo>
                  <a:lnTo>
                    <a:pt x="1317" y="973"/>
                  </a:lnTo>
                  <a:lnTo>
                    <a:pt x="1314" y="985"/>
                  </a:lnTo>
                  <a:lnTo>
                    <a:pt x="1314" y="1281"/>
                  </a:lnTo>
                  <a:lnTo>
                    <a:pt x="1317" y="1293"/>
                  </a:lnTo>
                  <a:lnTo>
                    <a:pt x="1325" y="1301"/>
                  </a:lnTo>
                  <a:lnTo>
                    <a:pt x="1337" y="1303"/>
                  </a:lnTo>
                  <a:lnTo>
                    <a:pt x="1632" y="1303"/>
                  </a:lnTo>
                  <a:lnTo>
                    <a:pt x="1644" y="1301"/>
                  </a:lnTo>
                  <a:lnTo>
                    <a:pt x="1652" y="1293"/>
                  </a:lnTo>
                  <a:lnTo>
                    <a:pt x="1656" y="1281"/>
                  </a:lnTo>
                  <a:lnTo>
                    <a:pt x="1656" y="985"/>
                  </a:lnTo>
                  <a:lnTo>
                    <a:pt x="1652" y="973"/>
                  </a:lnTo>
                  <a:lnTo>
                    <a:pt x="1644" y="966"/>
                  </a:lnTo>
                  <a:lnTo>
                    <a:pt x="1632" y="962"/>
                  </a:lnTo>
                  <a:lnTo>
                    <a:pt x="1337" y="962"/>
                  </a:lnTo>
                  <a:close/>
                  <a:moveTo>
                    <a:pt x="854" y="962"/>
                  </a:moveTo>
                  <a:lnTo>
                    <a:pt x="842" y="966"/>
                  </a:lnTo>
                  <a:lnTo>
                    <a:pt x="834" y="973"/>
                  </a:lnTo>
                  <a:lnTo>
                    <a:pt x="831" y="985"/>
                  </a:lnTo>
                  <a:lnTo>
                    <a:pt x="831" y="1281"/>
                  </a:lnTo>
                  <a:lnTo>
                    <a:pt x="834" y="1293"/>
                  </a:lnTo>
                  <a:lnTo>
                    <a:pt x="842" y="1301"/>
                  </a:lnTo>
                  <a:lnTo>
                    <a:pt x="854" y="1303"/>
                  </a:lnTo>
                  <a:lnTo>
                    <a:pt x="1149" y="1303"/>
                  </a:lnTo>
                  <a:lnTo>
                    <a:pt x="1161" y="1301"/>
                  </a:lnTo>
                  <a:lnTo>
                    <a:pt x="1169" y="1293"/>
                  </a:lnTo>
                  <a:lnTo>
                    <a:pt x="1173" y="1281"/>
                  </a:lnTo>
                  <a:lnTo>
                    <a:pt x="1173" y="985"/>
                  </a:lnTo>
                  <a:lnTo>
                    <a:pt x="1169" y="973"/>
                  </a:lnTo>
                  <a:lnTo>
                    <a:pt x="1161" y="966"/>
                  </a:lnTo>
                  <a:lnTo>
                    <a:pt x="1149" y="962"/>
                  </a:lnTo>
                  <a:lnTo>
                    <a:pt x="854" y="962"/>
                  </a:lnTo>
                  <a:close/>
                  <a:moveTo>
                    <a:pt x="372" y="962"/>
                  </a:moveTo>
                  <a:lnTo>
                    <a:pt x="360" y="966"/>
                  </a:lnTo>
                  <a:lnTo>
                    <a:pt x="352" y="973"/>
                  </a:lnTo>
                  <a:lnTo>
                    <a:pt x="350" y="985"/>
                  </a:lnTo>
                  <a:lnTo>
                    <a:pt x="350" y="1281"/>
                  </a:lnTo>
                  <a:lnTo>
                    <a:pt x="352" y="1293"/>
                  </a:lnTo>
                  <a:lnTo>
                    <a:pt x="360" y="1301"/>
                  </a:lnTo>
                  <a:lnTo>
                    <a:pt x="372" y="1303"/>
                  </a:lnTo>
                  <a:lnTo>
                    <a:pt x="668" y="1303"/>
                  </a:lnTo>
                  <a:lnTo>
                    <a:pt x="679" y="1301"/>
                  </a:lnTo>
                  <a:lnTo>
                    <a:pt x="687" y="1293"/>
                  </a:lnTo>
                  <a:lnTo>
                    <a:pt x="691" y="1281"/>
                  </a:lnTo>
                  <a:lnTo>
                    <a:pt x="691" y="985"/>
                  </a:lnTo>
                  <a:lnTo>
                    <a:pt x="687" y="973"/>
                  </a:lnTo>
                  <a:lnTo>
                    <a:pt x="679" y="966"/>
                  </a:lnTo>
                  <a:lnTo>
                    <a:pt x="668" y="962"/>
                  </a:lnTo>
                  <a:lnTo>
                    <a:pt x="372" y="962"/>
                  </a:lnTo>
                  <a:close/>
                  <a:moveTo>
                    <a:pt x="1337" y="484"/>
                  </a:moveTo>
                  <a:lnTo>
                    <a:pt x="1325" y="488"/>
                  </a:lnTo>
                  <a:lnTo>
                    <a:pt x="1317" y="496"/>
                  </a:lnTo>
                  <a:lnTo>
                    <a:pt x="1314" y="506"/>
                  </a:lnTo>
                  <a:lnTo>
                    <a:pt x="1314" y="803"/>
                  </a:lnTo>
                  <a:lnTo>
                    <a:pt x="1317" y="814"/>
                  </a:lnTo>
                  <a:lnTo>
                    <a:pt x="1325" y="823"/>
                  </a:lnTo>
                  <a:lnTo>
                    <a:pt x="1337" y="826"/>
                  </a:lnTo>
                  <a:lnTo>
                    <a:pt x="1632" y="826"/>
                  </a:lnTo>
                  <a:lnTo>
                    <a:pt x="1644" y="823"/>
                  </a:lnTo>
                  <a:lnTo>
                    <a:pt x="1652" y="814"/>
                  </a:lnTo>
                  <a:lnTo>
                    <a:pt x="1656" y="803"/>
                  </a:lnTo>
                  <a:lnTo>
                    <a:pt x="1656" y="506"/>
                  </a:lnTo>
                  <a:lnTo>
                    <a:pt x="1652" y="496"/>
                  </a:lnTo>
                  <a:lnTo>
                    <a:pt x="1644" y="488"/>
                  </a:lnTo>
                  <a:lnTo>
                    <a:pt x="1632" y="484"/>
                  </a:lnTo>
                  <a:lnTo>
                    <a:pt x="1337" y="484"/>
                  </a:lnTo>
                  <a:close/>
                  <a:moveTo>
                    <a:pt x="854" y="484"/>
                  </a:moveTo>
                  <a:lnTo>
                    <a:pt x="842" y="488"/>
                  </a:lnTo>
                  <a:lnTo>
                    <a:pt x="834" y="496"/>
                  </a:lnTo>
                  <a:lnTo>
                    <a:pt x="831" y="506"/>
                  </a:lnTo>
                  <a:lnTo>
                    <a:pt x="831" y="803"/>
                  </a:lnTo>
                  <a:lnTo>
                    <a:pt x="834" y="814"/>
                  </a:lnTo>
                  <a:lnTo>
                    <a:pt x="842" y="823"/>
                  </a:lnTo>
                  <a:lnTo>
                    <a:pt x="854" y="826"/>
                  </a:lnTo>
                  <a:lnTo>
                    <a:pt x="1149" y="826"/>
                  </a:lnTo>
                  <a:lnTo>
                    <a:pt x="1161" y="823"/>
                  </a:lnTo>
                  <a:lnTo>
                    <a:pt x="1169" y="814"/>
                  </a:lnTo>
                  <a:lnTo>
                    <a:pt x="1173" y="803"/>
                  </a:lnTo>
                  <a:lnTo>
                    <a:pt x="1173" y="506"/>
                  </a:lnTo>
                  <a:lnTo>
                    <a:pt x="1169" y="496"/>
                  </a:lnTo>
                  <a:lnTo>
                    <a:pt x="1161" y="488"/>
                  </a:lnTo>
                  <a:lnTo>
                    <a:pt x="1149" y="484"/>
                  </a:lnTo>
                  <a:lnTo>
                    <a:pt x="854" y="484"/>
                  </a:lnTo>
                  <a:close/>
                  <a:moveTo>
                    <a:pt x="372" y="484"/>
                  </a:moveTo>
                  <a:lnTo>
                    <a:pt x="360" y="488"/>
                  </a:lnTo>
                  <a:lnTo>
                    <a:pt x="352" y="496"/>
                  </a:lnTo>
                  <a:lnTo>
                    <a:pt x="350" y="506"/>
                  </a:lnTo>
                  <a:lnTo>
                    <a:pt x="350" y="803"/>
                  </a:lnTo>
                  <a:lnTo>
                    <a:pt x="352" y="814"/>
                  </a:lnTo>
                  <a:lnTo>
                    <a:pt x="360" y="823"/>
                  </a:lnTo>
                  <a:lnTo>
                    <a:pt x="372" y="826"/>
                  </a:lnTo>
                  <a:lnTo>
                    <a:pt x="668" y="826"/>
                  </a:lnTo>
                  <a:lnTo>
                    <a:pt x="679" y="823"/>
                  </a:lnTo>
                  <a:lnTo>
                    <a:pt x="687" y="814"/>
                  </a:lnTo>
                  <a:lnTo>
                    <a:pt x="691" y="803"/>
                  </a:lnTo>
                  <a:lnTo>
                    <a:pt x="691" y="506"/>
                  </a:lnTo>
                  <a:lnTo>
                    <a:pt x="687" y="496"/>
                  </a:lnTo>
                  <a:lnTo>
                    <a:pt x="679" y="488"/>
                  </a:lnTo>
                  <a:lnTo>
                    <a:pt x="668" y="484"/>
                  </a:lnTo>
                  <a:lnTo>
                    <a:pt x="372" y="484"/>
                  </a:lnTo>
                  <a:close/>
                  <a:moveTo>
                    <a:pt x="547" y="0"/>
                  </a:moveTo>
                  <a:lnTo>
                    <a:pt x="1456" y="0"/>
                  </a:lnTo>
                  <a:lnTo>
                    <a:pt x="1478" y="2"/>
                  </a:lnTo>
                  <a:lnTo>
                    <a:pt x="1498" y="10"/>
                  </a:lnTo>
                  <a:lnTo>
                    <a:pt x="1513" y="23"/>
                  </a:lnTo>
                  <a:lnTo>
                    <a:pt x="1526" y="40"/>
                  </a:lnTo>
                  <a:lnTo>
                    <a:pt x="1536" y="60"/>
                  </a:lnTo>
                  <a:lnTo>
                    <a:pt x="1538" y="81"/>
                  </a:lnTo>
                  <a:lnTo>
                    <a:pt x="1538" y="225"/>
                  </a:lnTo>
                  <a:lnTo>
                    <a:pt x="1759" y="225"/>
                  </a:lnTo>
                  <a:lnTo>
                    <a:pt x="1780" y="227"/>
                  </a:lnTo>
                  <a:lnTo>
                    <a:pt x="1800" y="235"/>
                  </a:lnTo>
                  <a:lnTo>
                    <a:pt x="1817" y="248"/>
                  </a:lnTo>
                  <a:lnTo>
                    <a:pt x="1830" y="265"/>
                  </a:lnTo>
                  <a:lnTo>
                    <a:pt x="1838" y="284"/>
                  </a:lnTo>
                  <a:lnTo>
                    <a:pt x="1841" y="306"/>
                  </a:lnTo>
                  <a:lnTo>
                    <a:pt x="1841" y="2090"/>
                  </a:lnTo>
                  <a:lnTo>
                    <a:pt x="1926" y="2090"/>
                  </a:lnTo>
                  <a:lnTo>
                    <a:pt x="1951" y="2094"/>
                  </a:lnTo>
                  <a:lnTo>
                    <a:pt x="1971" y="2104"/>
                  </a:lnTo>
                  <a:lnTo>
                    <a:pt x="1989" y="2121"/>
                  </a:lnTo>
                  <a:lnTo>
                    <a:pt x="1999" y="2142"/>
                  </a:lnTo>
                  <a:lnTo>
                    <a:pt x="2003" y="2167"/>
                  </a:lnTo>
                  <a:lnTo>
                    <a:pt x="2003" y="2436"/>
                  </a:lnTo>
                  <a:lnTo>
                    <a:pt x="1999" y="2459"/>
                  </a:lnTo>
                  <a:lnTo>
                    <a:pt x="1989" y="2481"/>
                  </a:lnTo>
                  <a:lnTo>
                    <a:pt x="1971" y="2498"/>
                  </a:lnTo>
                  <a:lnTo>
                    <a:pt x="1951" y="2509"/>
                  </a:lnTo>
                  <a:lnTo>
                    <a:pt x="1926" y="2513"/>
                  </a:lnTo>
                  <a:lnTo>
                    <a:pt x="79" y="2513"/>
                  </a:lnTo>
                  <a:lnTo>
                    <a:pt x="54" y="2509"/>
                  </a:lnTo>
                  <a:lnTo>
                    <a:pt x="31" y="2498"/>
                  </a:lnTo>
                  <a:lnTo>
                    <a:pt x="16" y="2481"/>
                  </a:lnTo>
                  <a:lnTo>
                    <a:pt x="4" y="2459"/>
                  </a:lnTo>
                  <a:lnTo>
                    <a:pt x="0" y="2436"/>
                  </a:lnTo>
                  <a:lnTo>
                    <a:pt x="0" y="2167"/>
                  </a:lnTo>
                  <a:lnTo>
                    <a:pt x="4" y="2142"/>
                  </a:lnTo>
                  <a:lnTo>
                    <a:pt x="16" y="2121"/>
                  </a:lnTo>
                  <a:lnTo>
                    <a:pt x="31" y="2104"/>
                  </a:lnTo>
                  <a:lnTo>
                    <a:pt x="54" y="2094"/>
                  </a:lnTo>
                  <a:lnTo>
                    <a:pt x="79" y="2090"/>
                  </a:lnTo>
                  <a:lnTo>
                    <a:pt x="162" y="2090"/>
                  </a:lnTo>
                  <a:lnTo>
                    <a:pt x="162" y="306"/>
                  </a:lnTo>
                  <a:lnTo>
                    <a:pt x="165" y="284"/>
                  </a:lnTo>
                  <a:lnTo>
                    <a:pt x="174" y="265"/>
                  </a:lnTo>
                  <a:lnTo>
                    <a:pt x="186" y="248"/>
                  </a:lnTo>
                  <a:lnTo>
                    <a:pt x="203" y="235"/>
                  </a:lnTo>
                  <a:lnTo>
                    <a:pt x="223" y="227"/>
                  </a:lnTo>
                  <a:lnTo>
                    <a:pt x="243" y="225"/>
                  </a:lnTo>
                  <a:lnTo>
                    <a:pt x="466" y="225"/>
                  </a:lnTo>
                  <a:lnTo>
                    <a:pt x="466" y="81"/>
                  </a:lnTo>
                  <a:lnTo>
                    <a:pt x="469" y="60"/>
                  </a:lnTo>
                  <a:lnTo>
                    <a:pt x="477" y="40"/>
                  </a:lnTo>
                  <a:lnTo>
                    <a:pt x="490" y="23"/>
                  </a:lnTo>
                  <a:lnTo>
                    <a:pt x="507" y="10"/>
                  </a:lnTo>
                  <a:lnTo>
                    <a:pt x="525" y="2"/>
                  </a:lnTo>
                  <a:lnTo>
                    <a:pt x="5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61" name="Group 1003"/>
          <p:cNvGrpSpPr>
            <a:grpSpLocks noChangeAspect="1"/>
          </p:cNvGrpSpPr>
          <p:nvPr/>
        </p:nvGrpSpPr>
        <p:grpSpPr bwMode="auto">
          <a:xfrm>
            <a:off x="4264689" y="3665434"/>
            <a:ext cx="166354" cy="223803"/>
            <a:chOff x="4995" y="2423"/>
            <a:chExt cx="999" cy="1344"/>
          </a:xfrm>
          <a:solidFill>
            <a:schemeClr val="tx1">
              <a:lumMod val="65000"/>
              <a:lumOff val="35000"/>
            </a:schemeClr>
          </a:solidFill>
        </p:grpSpPr>
        <p:sp>
          <p:nvSpPr>
            <p:cNvPr id="862" name="Freeform 1005"/>
            <p:cNvSpPr>
              <a:spLocks noEditPoints="1"/>
            </p:cNvSpPr>
            <p:nvPr/>
          </p:nvSpPr>
          <p:spPr bwMode="auto">
            <a:xfrm>
              <a:off x="4995" y="2423"/>
              <a:ext cx="999" cy="1020"/>
            </a:xfrm>
            <a:custGeom>
              <a:avLst/>
              <a:gdLst>
                <a:gd name="T0" fmla="*/ 1258 w 2997"/>
                <a:gd name="T1" fmla="*/ 658 h 3060"/>
                <a:gd name="T2" fmla="*/ 977 w 2997"/>
                <a:gd name="T3" fmla="*/ 792 h 3060"/>
                <a:gd name="T4" fmla="*/ 760 w 2997"/>
                <a:gd name="T5" fmla="*/ 1009 h 3060"/>
                <a:gd name="T6" fmla="*/ 626 w 2997"/>
                <a:gd name="T7" fmla="*/ 1290 h 3060"/>
                <a:gd name="T8" fmla="*/ 597 w 2997"/>
                <a:gd name="T9" fmla="*/ 1613 h 3060"/>
                <a:gd name="T10" fmla="*/ 681 w 2997"/>
                <a:gd name="T11" fmla="*/ 1919 h 3060"/>
                <a:gd name="T12" fmla="*/ 859 w 2997"/>
                <a:gd name="T13" fmla="*/ 2170 h 3060"/>
                <a:gd name="T14" fmla="*/ 1111 w 2997"/>
                <a:gd name="T15" fmla="*/ 2348 h 3060"/>
                <a:gd name="T16" fmla="*/ 1417 w 2997"/>
                <a:gd name="T17" fmla="*/ 2433 h 3060"/>
                <a:gd name="T18" fmla="*/ 1740 w 2997"/>
                <a:gd name="T19" fmla="*/ 2403 h 3060"/>
                <a:gd name="T20" fmla="*/ 2021 w 2997"/>
                <a:gd name="T21" fmla="*/ 2271 h 3060"/>
                <a:gd name="T22" fmla="*/ 2238 w 2997"/>
                <a:gd name="T23" fmla="*/ 2052 h 3060"/>
                <a:gd name="T24" fmla="*/ 2372 w 2997"/>
                <a:gd name="T25" fmla="*/ 1771 h 3060"/>
                <a:gd name="T26" fmla="*/ 2402 w 2997"/>
                <a:gd name="T27" fmla="*/ 1449 h 3060"/>
                <a:gd name="T28" fmla="*/ 2317 w 2997"/>
                <a:gd name="T29" fmla="*/ 1143 h 3060"/>
                <a:gd name="T30" fmla="*/ 2139 w 2997"/>
                <a:gd name="T31" fmla="*/ 891 h 3060"/>
                <a:gd name="T32" fmla="*/ 1887 w 2997"/>
                <a:gd name="T33" fmla="*/ 713 h 3060"/>
                <a:gd name="T34" fmla="*/ 1581 w 2997"/>
                <a:gd name="T35" fmla="*/ 629 h 3060"/>
                <a:gd name="T36" fmla="*/ 1525 w 2997"/>
                <a:gd name="T37" fmla="*/ 16 h 3060"/>
                <a:gd name="T38" fmla="*/ 1790 w 2997"/>
                <a:gd name="T39" fmla="*/ 280 h 3060"/>
                <a:gd name="T40" fmla="*/ 2146 w 2997"/>
                <a:gd name="T41" fmla="*/ 143 h 3060"/>
                <a:gd name="T42" fmla="*/ 2273 w 2997"/>
                <a:gd name="T43" fmla="*/ 499 h 3060"/>
                <a:gd name="T44" fmla="*/ 2319 w 2997"/>
                <a:gd name="T45" fmla="*/ 535 h 3060"/>
                <a:gd name="T46" fmla="*/ 2694 w 2997"/>
                <a:gd name="T47" fmla="*/ 575 h 3060"/>
                <a:gd name="T48" fmla="*/ 2645 w 2997"/>
                <a:gd name="T49" fmla="*/ 953 h 3060"/>
                <a:gd name="T50" fmla="*/ 2965 w 2997"/>
                <a:gd name="T51" fmla="*/ 1147 h 3060"/>
                <a:gd name="T52" fmla="*/ 2990 w 2997"/>
                <a:gd name="T53" fmla="*/ 1204 h 3060"/>
                <a:gd name="T54" fmla="*/ 2780 w 2997"/>
                <a:gd name="T55" fmla="*/ 1521 h 3060"/>
                <a:gd name="T56" fmla="*/ 2995 w 2997"/>
                <a:gd name="T57" fmla="*/ 1836 h 3060"/>
                <a:gd name="T58" fmla="*/ 2972 w 2997"/>
                <a:gd name="T59" fmla="*/ 1893 h 3060"/>
                <a:gd name="T60" fmla="*/ 2655 w 2997"/>
                <a:gd name="T61" fmla="*/ 2092 h 3060"/>
                <a:gd name="T62" fmla="*/ 2710 w 2997"/>
                <a:gd name="T63" fmla="*/ 2468 h 3060"/>
                <a:gd name="T64" fmla="*/ 2335 w 2997"/>
                <a:gd name="T65" fmla="*/ 2514 h 3060"/>
                <a:gd name="T66" fmla="*/ 2290 w 2997"/>
                <a:gd name="T67" fmla="*/ 2551 h 3060"/>
                <a:gd name="T68" fmla="*/ 2167 w 2997"/>
                <a:gd name="T69" fmla="*/ 2907 h 3060"/>
                <a:gd name="T70" fmla="*/ 1810 w 2997"/>
                <a:gd name="T71" fmla="*/ 2774 h 3060"/>
                <a:gd name="T72" fmla="*/ 1548 w 2997"/>
                <a:gd name="T73" fmla="*/ 3043 h 3060"/>
                <a:gd name="T74" fmla="*/ 1487 w 2997"/>
                <a:gd name="T75" fmla="*/ 3054 h 3060"/>
                <a:gd name="T76" fmla="*/ 1223 w 2997"/>
                <a:gd name="T77" fmla="*/ 2780 h 3060"/>
                <a:gd name="T78" fmla="*/ 868 w 2997"/>
                <a:gd name="T79" fmla="*/ 2919 h 3060"/>
                <a:gd name="T80" fmla="*/ 818 w 2997"/>
                <a:gd name="T81" fmla="*/ 2883 h 3060"/>
                <a:gd name="T82" fmla="*/ 694 w 2997"/>
                <a:gd name="T83" fmla="*/ 2529 h 3060"/>
                <a:gd name="T84" fmla="*/ 313 w 2997"/>
                <a:gd name="T85" fmla="*/ 2499 h 3060"/>
                <a:gd name="T86" fmla="*/ 352 w 2997"/>
                <a:gd name="T87" fmla="*/ 2125 h 3060"/>
                <a:gd name="T88" fmla="*/ 326 w 2997"/>
                <a:gd name="T89" fmla="*/ 2072 h 3060"/>
                <a:gd name="T90" fmla="*/ 6 w 2997"/>
                <a:gd name="T91" fmla="*/ 1873 h 3060"/>
                <a:gd name="T92" fmla="*/ 215 w 2997"/>
                <a:gd name="T93" fmla="*/ 1555 h 3060"/>
                <a:gd name="T94" fmla="*/ 10 w 2997"/>
                <a:gd name="T95" fmla="*/ 1241 h 3060"/>
                <a:gd name="T96" fmla="*/ 12 w 2997"/>
                <a:gd name="T97" fmla="*/ 1179 h 3060"/>
                <a:gd name="T98" fmla="*/ 339 w 2997"/>
                <a:gd name="T99" fmla="*/ 983 h 3060"/>
                <a:gd name="T100" fmla="*/ 282 w 2997"/>
                <a:gd name="T101" fmla="*/ 608 h 3060"/>
                <a:gd name="T102" fmla="*/ 330 w 2997"/>
                <a:gd name="T103" fmla="*/ 565 h 3060"/>
                <a:gd name="T104" fmla="*/ 702 w 2997"/>
                <a:gd name="T105" fmla="*/ 523 h 3060"/>
                <a:gd name="T106" fmla="*/ 815 w 2997"/>
                <a:gd name="T107" fmla="*/ 160 h 3060"/>
                <a:gd name="T108" fmla="*/ 1173 w 2997"/>
                <a:gd name="T109" fmla="*/ 281 h 3060"/>
                <a:gd name="T110" fmla="*/ 1229 w 2997"/>
                <a:gd name="T111" fmla="*/ 269 h 3060"/>
                <a:gd name="T112" fmla="*/ 1495 w 2997"/>
                <a:gd name="T113" fmla="*/ 0 h 3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97" h="3060">
                  <a:moveTo>
                    <a:pt x="1499" y="625"/>
                  </a:moveTo>
                  <a:lnTo>
                    <a:pt x="1417" y="629"/>
                  </a:lnTo>
                  <a:lnTo>
                    <a:pt x="1337" y="640"/>
                  </a:lnTo>
                  <a:lnTo>
                    <a:pt x="1258" y="658"/>
                  </a:lnTo>
                  <a:lnTo>
                    <a:pt x="1184" y="683"/>
                  </a:lnTo>
                  <a:lnTo>
                    <a:pt x="1111" y="713"/>
                  </a:lnTo>
                  <a:lnTo>
                    <a:pt x="1042" y="749"/>
                  </a:lnTo>
                  <a:lnTo>
                    <a:pt x="977" y="792"/>
                  </a:lnTo>
                  <a:lnTo>
                    <a:pt x="916" y="839"/>
                  </a:lnTo>
                  <a:lnTo>
                    <a:pt x="859" y="891"/>
                  </a:lnTo>
                  <a:lnTo>
                    <a:pt x="807" y="948"/>
                  </a:lnTo>
                  <a:lnTo>
                    <a:pt x="760" y="1009"/>
                  </a:lnTo>
                  <a:lnTo>
                    <a:pt x="717" y="1074"/>
                  </a:lnTo>
                  <a:lnTo>
                    <a:pt x="681" y="1143"/>
                  </a:lnTo>
                  <a:lnTo>
                    <a:pt x="651" y="1215"/>
                  </a:lnTo>
                  <a:lnTo>
                    <a:pt x="626" y="1290"/>
                  </a:lnTo>
                  <a:lnTo>
                    <a:pt x="608" y="1369"/>
                  </a:lnTo>
                  <a:lnTo>
                    <a:pt x="597" y="1449"/>
                  </a:lnTo>
                  <a:lnTo>
                    <a:pt x="593" y="1531"/>
                  </a:lnTo>
                  <a:lnTo>
                    <a:pt x="597" y="1613"/>
                  </a:lnTo>
                  <a:lnTo>
                    <a:pt x="608" y="1693"/>
                  </a:lnTo>
                  <a:lnTo>
                    <a:pt x="626" y="1771"/>
                  </a:lnTo>
                  <a:lnTo>
                    <a:pt x="651" y="1846"/>
                  </a:lnTo>
                  <a:lnTo>
                    <a:pt x="681" y="1919"/>
                  </a:lnTo>
                  <a:lnTo>
                    <a:pt x="717" y="1987"/>
                  </a:lnTo>
                  <a:lnTo>
                    <a:pt x="760" y="2052"/>
                  </a:lnTo>
                  <a:lnTo>
                    <a:pt x="807" y="2114"/>
                  </a:lnTo>
                  <a:lnTo>
                    <a:pt x="859" y="2170"/>
                  </a:lnTo>
                  <a:lnTo>
                    <a:pt x="916" y="2223"/>
                  </a:lnTo>
                  <a:lnTo>
                    <a:pt x="977" y="2270"/>
                  </a:lnTo>
                  <a:lnTo>
                    <a:pt x="1042" y="2313"/>
                  </a:lnTo>
                  <a:lnTo>
                    <a:pt x="1111" y="2348"/>
                  </a:lnTo>
                  <a:lnTo>
                    <a:pt x="1184" y="2379"/>
                  </a:lnTo>
                  <a:lnTo>
                    <a:pt x="1258" y="2403"/>
                  </a:lnTo>
                  <a:lnTo>
                    <a:pt x="1337" y="2422"/>
                  </a:lnTo>
                  <a:lnTo>
                    <a:pt x="1417" y="2433"/>
                  </a:lnTo>
                  <a:lnTo>
                    <a:pt x="1499" y="2437"/>
                  </a:lnTo>
                  <a:lnTo>
                    <a:pt x="1581" y="2433"/>
                  </a:lnTo>
                  <a:lnTo>
                    <a:pt x="1661" y="2422"/>
                  </a:lnTo>
                  <a:lnTo>
                    <a:pt x="1740" y="2403"/>
                  </a:lnTo>
                  <a:lnTo>
                    <a:pt x="1815" y="2379"/>
                  </a:lnTo>
                  <a:lnTo>
                    <a:pt x="1887" y="2349"/>
                  </a:lnTo>
                  <a:lnTo>
                    <a:pt x="1956" y="2313"/>
                  </a:lnTo>
                  <a:lnTo>
                    <a:pt x="2021" y="2271"/>
                  </a:lnTo>
                  <a:lnTo>
                    <a:pt x="2082" y="2223"/>
                  </a:lnTo>
                  <a:lnTo>
                    <a:pt x="2139" y="2170"/>
                  </a:lnTo>
                  <a:lnTo>
                    <a:pt x="2192" y="2114"/>
                  </a:lnTo>
                  <a:lnTo>
                    <a:pt x="2238" y="2052"/>
                  </a:lnTo>
                  <a:lnTo>
                    <a:pt x="2281" y="1987"/>
                  </a:lnTo>
                  <a:lnTo>
                    <a:pt x="2317" y="1919"/>
                  </a:lnTo>
                  <a:lnTo>
                    <a:pt x="2348" y="1846"/>
                  </a:lnTo>
                  <a:lnTo>
                    <a:pt x="2372" y="1771"/>
                  </a:lnTo>
                  <a:lnTo>
                    <a:pt x="2391" y="1694"/>
                  </a:lnTo>
                  <a:lnTo>
                    <a:pt x="2402" y="1613"/>
                  </a:lnTo>
                  <a:lnTo>
                    <a:pt x="2405" y="1531"/>
                  </a:lnTo>
                  <a:lnTo>
                    <a:pt x="2402" y="1449"/>
                  </a:lnTo>
                  <a:lnTo>
                    <a:pt x="2391" y="1369"/>
                  </a:lnTo>
                  <a:lnTo>
                    <a:pt x="2372" y="1290"/>
                  </a:lnTo>
                  <a:lnTo>
                    <a:pt x="2348" y="1215"/>
                  </a:lnTo>
                  <a:lnTo>
                    <a:pt x="2317" y="1143"/>
                  </a:lnTo>
                  <a:lnTo>
                    <a:pt x="2281" y="1074"/>
                  </a:lnTo>
                  <a:lnTo>
                    <a:pt x="2238" y="1009"/>
                  </a:lnTo>
                  <a:lnTo>
                    <a:pt x="2192" y="948"/>
                  </a:lnTo>
                  <a:lnTo>
                    <a:pt x="2139" y="891"/>
                  </a:lnTo>
                  <a:lnTo>
                    <a:pt x="2082" y="839"/>
                  </a:lnTo>
                  <a:lnTo>
                    <a:pt x="2021" y="792"/>
                  </a:lnTo>
                  <a:lnTo>
                    <a:pt x="1956" y="749"/>
                  </a:lnTo>
                  <a:lnTo>
                    <a:pt x="1887" y="713"/>
                  </a:lnTo>
                  <a:lnTo>
                    <a:pt x="1815" y="683"/>
                  </a:lnTo>
                  <a:lnTo>
                    <a:pt x="1740" y="658"/>
                  </a:lnTo>
                  <a:lnTo>
                    <a:pt x="1661" y="640"/>
                  </a:lnTo>
                  <a:lnTo>
                    <a:pt x="1581" y="629"/>
                  </a:lnTo>
                  <a:lnTo>
                    <a:pt x="1499" y="625"/>
                  </a:lnTo>
                  <a:close/>
                  <a:moveTo>
                    <a:pt x="1495" y="0"/>
                  </a:moveTo>
                  <a:lnTo>
                    <a:pt x="1511" y="5"/>
                  </a:lnTo>
                  <a:lnTo>
                    <a:pt x="1525" y="16"/>
                  </a:lnTo>
                  <a:lnTo>
                    <a:pt x="1747" y="264"/>
                  </a:lnTo>
                  <a:lnTo>
                    <a:pt x="1759" y="274"/>
                  </a:lnTo>
                  <a:lnTo>
                    <a:pt x="1774" y="280"/>
                  </a:lnTo>
                  <a:lnTo>
                    <a:pt x="1790" y="280"/>
                  </a:lnTo>
                  <a:lnTo>
                    <a:pt x="1805" y="277"/>
                  </a:lnTo>
                  <a:lnTo>
                    <a:pt x="2112" y="145"/>
                  </a:lnTo>
                  <a:lnTo>
                    <a:pt x="2129" y="140"/>
                  </a:lnTo>
                  <a:lnTo>
                    <a:pt x="2146" y="143"/>
                  </a:lnTo>
                  <a:lnTo>
                    <a:pt x="2161" y="150"/>
                  </a:lnTo>
                  <a:lnTo>
                    <a:pt x="2173" y="161"/>
                  </a:lnTo>
                  <a:lnTo>
                    <a:pt x="2181" y="177"/>
                  </a:lnTo>
                  <a:lnTo>
                    <a:pt x="2273" y="499"/>
                  </a:lnTo>
                  <a:lnTo>
                    <a:pt x="2280" y="513"/>
                  </a:lnTo>
                  <a:lnTo>
                    <a:pt x="2290" y="524"/>
                  </a:lnTo>
                  <a:lnTo>
                    <a:pt x="2303" y="532"/>
                  </a:lnTo>
                  <a:lnTo>
                    <a:pt x="2319" y="535"/>
                  </a:lnTo>
                  <a:lnTo>
                    <a:pt x="2652" y="549"/>
                  </a:lnTo>
                  <a:lnTo>
                    <a:pt x="2669" y="553"/>
                  </a:lnTo>
                  <a:lnTo>
                    <a:pt x="2684" y="561"/>
                  </a:lnTo>
                  <a:lnTo>
                    <a:pt x="2694" y="575"/>
                  </a:lnTo>
                  <a:lnTo>
                    <a:pt x="2700" y="589"/>
                  </a:lnTo>
                  <a:lnTo>
                    <a:pt x="2700" y="608"/>
                  </a:lnTo>
                  <a:lnTo>
                    <a:pt x="2645" y="937"/>
                  </a:lnTo>
                  <a:lnTo>
                    <a:pt x="2645" y="953"/>
                  </a:lnTo>
                  <a:lnTo>
                    <a:pt x="2649" y="967"/>
                  </a:lnTo>
                  <a:lnTo>
                    <a:pt x="2658" y="980"/>
                  </a:lnTo>
                  <a:lnTo>
                    <a:pt x="2671" y="990"/>
                  </a:lnTo>
                  <a:lnTo>
                    <a:pt x="2965" y="1147"/>
                  </a:lnTo>
                  <a:lnTo>
                    <a:pt x="2979" y="1158"/>
                  </a:lnTo>
                  <a:lnTo>
                    <a:pt x="2987" y="1171"/>
                  </a:lnTo>
                  <a:lnTo>
                    <a:pt x="2991" y="1187"/>
                  </a:lnTo>
                  <a:lnTo>
                    <a:pt x="2990" y="1204"/>
                  </a:lnTo>
                  <a:lnTo>
                    <a:pt x="2983" y="1220"/>
                  </a:lnTo>
                  <a:lnTo>
                    <a:pt x="2790" y="1492"/>
                  </a:lnTo>
                  <a:lnTo>
                    <a:pt x="2782" y="1506"/>
                  </a:lnTo>
                  <a:lnTo>
                    <a:pt x="2780" y="1521"/>
                  </a:lnTo>
                  <a:lnTo>
                    <a:pt x="2784" y="1537"/>
                  </a:lnTo>
                  <a:lnTo>
                    <a:pt x="2790" y="1550"/>
                  </a:lnTo>
                  <a:lnTo>
                    <a:pt x="2987" y="1820"/>
                  </a:lnTo>
                  <a:lnTo>
                    <a:pt x="2995" y="1836"/>
                  </a:lnTo>
                  <a:lnTo>
                    <a:pt x="2997" y="1852"/>
                  </a:lnTo>
                  <a:lnTo>
                    <a:pt x="2994" y="1868"/>
                  </a:lnTo>
                  <a:lnTo>
                    <a:pt x="2985" y="1883"/>
                  </a:lnTo>
                  <a:lnTo>
                    <a:pt x="2972" y="1893"/>
                  </a:lnTo>
                  <a:lnTo>
                    <a:pt x="2679" y="2055"/>
                  </a:lnTo>
                  <a:lnTo>
                    <a:pt x="2667" y="2063"/>
                  </a:lnTo>
                  <a:lnTo>
                    <a:pt x="2658" y="2077"/>
                  </a:lnTo>
                  <a:lnTo>
                    <a:pt x="2655" y="2092"/>
                  </a:lnTo>
                  <a:lnTo>
                    <a:pt x="2655" y="2108"/>
                  </a:lnTo>
                  <a:lnTo>
                    <a:pt x="2715" y="2435"/>
                  </a:lnTo>
                  <a:lnTo>
                    <a:pt x="2715" y="2452"/>
                  </a:lnTo>
                  <a:lnTo>
                    <a:pt x="2710" y="2468"/>
                  </a:lnTo>
                  <a:lnTo>
                    <a:pt x="2699" y="2482"/>
                  </a:lnTo>
                  <a:lnTo>
                    <a:pt x="2685" y="2491"/>
                  </a:lnTo>
                  <a:lnTo>
                    <a:pt x="2668" y="2494"/>
                  </a:lnTo>
                  <a:lnTo>
                    <a:pt x="2335" y="2514"/>
                  </a:lnTo>
                  <a:lnTo>
                    <a:pt x="2319" y="2518"/>
                  </a:lnTo>
                  <a:lnTo>
                    <a:pt x="2306" y="2525"/>
                  </a:lnTo>
                  <a:lnTo>
                    <a:pt x="2296" y="2536"/>
                  </a:lnTo>
                  <a:lnTo>
                    <a:pt x="2290" y="2551"/>
                  </a:lnTo>
                  <a:lnTo>
                    <a:pt x="2202" y="2872"/>
                  </a:lnTo>
                  <a:lnTo>
                    <a:pt x="2194" y="2888"/>
                  </a:lnTo>
                  <a:lnTo>
                    <a:pt x="2182" y="2899"/>
                  </a:lnTo>
                  <a:lnTo>
                    <a:pt x="2167" y="2907"/>
                  </a:lnTo>
                  <a:lnTo>
                    <a:pt x="2150" y="2909"/>
                  </a:lnTo>
                  <a:lnTo>
                    <a:pt x="2134" y="2905"/>
                  </a:lnTo>
                  <a:lnTo>
                    <a:pt x="1825" y="2778"/>
                  </a:lnTo>
                  <a:lnTo>
                    <a:pt x="1810" y="2774"/>
                  </a:lnTo>
                  <a:lnTo>
                    <a:pt x="1794" y="2775"/>
                  </a:lnTo>
                  <a:lnTo>
                    <a:pt x="1780" y="2781"/>
                  </a:lnTo>
                  <a:lnTo>
                    <a:pt x="1768" y="2791"/>
                  </a:lnTo>
                  <a:lnTo>
                    <a:pt x="1548" y="3043"/>
                  </a:lnTo>
                  <a:lnTo>
                    <a:pt x="1535" y="3054"/>
                  </a:lnTo>
                  <a:lnTo>
                    <a:pt x="1519" y="3060"/>
                  </a:lnTo>
                  <a:lnTo>
                    <a:pt x="1503" y="3060"/>
                  </a:lnTo>
                  <a:lnTo>
                    <a:pt x="1487" y="3054"/>
                  </a:lnTo>
                  <a:lnTo>
                    <a:pt x="1473" y="3044"/>
                  </a:lnTo>
                  <a:lnTo>
                    <a:pt x="1250" y="2795"/>
                  </a:lnTo>
                  <a:lnTo>
                    <a:pt x="1238" y="2786"/>
                  </a:lnTo>
                  <a:lnTo>
                    <a:pt x="1223" y="2780"/>
                  </a:lnTo>
                  <a:lnTo>
                    <a:pt x="1208" y="2779"/>
                  </a:lnTo>
                  <a:lnTo>
                    <a:pt x="1192" y="2783"/>
                  </a:lnTo>
                  <a:lnTo>
                    <a:pt x="885" y="2915"/>
                  </a:lnTo>
                  <a:lnTo>
                    <a:pt x="868" y="2919"/>
                  </a:lnTo>
                  <a:lnTo>
                    <a:pt x="852" y="2918"/>
                  </a:lnTo>
                  <a:lnTo>
                    <a:pt x="836" y="2910"/>
                  </a:lnTo>
                  <a:lnTo>
                    <a:pt x="825" y="2898"/>
                  </a:lnTo>
                  <a:lnTo>
                    <a:pt x="818" y="2883"/>
                  </a:lnTo>
                  <a:lnTo>
                    <a:pt x="724" y="2562"/>
                  </a:lnTo>
                  <a:lnTo>
                    <a:pt x="717" y="2548"/>
                  </a:lnTo>
                  <a:lnTo>
                    <a:pt x="707" y="2537"/>
                  </a:lnTo>
                  <a:lnTo>
                    <a:pt x="694" y="2529"/>
                  </a:lnTo>
                  <a:lnTo>
                    <a:pt x="678" y="2526"/>
                  </a:lnTo>
                  <a:lnTo>
                    <a:pt x="345" y="2511"/>
                  </a:lnTo>
                  <a:lnTo>
                    <a:pt x="328" y="2509"/>
                  </a:lnTo>
                  <a:lnTo>
                    <a:pt x="313" y="2499"/>
                  </a:lnTo>
                  <a:lnTo>
                    <a:pt x="302" y="2487"/>
                  </a:lnTo>
                  <a:lnTo>
                    <a:pt x="297" y="2471"/>
                  </a:lnTo>
                  <a:lnTo>
                    <a:pt x="297" y="2454"/>
                  </a:lnTo>
                  <a:lnTo>
                    <a:pt x="352" y="2125"/>
                  </a:lnTo>
                  <a:lnTo>
                    <a:pt x="352" y="2109"/>
                  </a:lnTo>
                  <a:lnTo>
                    <a:pt x="347" y="2094"/>
                  </a:lnTo>
                  <a:lnTo>
                    <a:pt x="339" y="2081"/>
                  </a:lnTo>
                  <a:lnTo>
                    <a:pt x="326" y="2072"/>
                  </a:lnTo>
                  <a:lnTo>
                    <a:pt x="32" y="1914"/>
                  </a:lnTo>
                  <a:lnTo>
                    <a:pt x="18" y="1904"/>
                  </a:lnTo>
                  <a:lnTo>
                    <a:pt x="10" y="1889"/>
                  </a:lnTo>
                  <a:lnTo>
                    <a:pt x="6" y="1873"/>
                  </a:lnTo>
                  <a:lnTo>
                    <a:pt x="7" y="1856"/>
                  </a:lnTo>
                  <a:lnTo>
                    <a:pt x="15" y="1841"/>
                  </a:lnTo>
                  <a:lnTo>
                    <a:pt x="207" y="1569"/>
                  </a:lnTo>
                  <a:lnTo>
                    <a:pt x="215" y="1555"/>
                  </a:lnTo>
                  <a:lnTo>
                    <a:pt x="216" y="1539"/>
                  </a:lnTo>
                  <a:lnTo>
                    <a:pt x="213" y="1525"/>
                  </a:lnTo>
                  <a:lnTo>
                    <a:pt x="206" y="1510"/>
                  </a:lnTo>
                  <a:lnTo>
                    <a:pt x="10" y="1241"/>
                  </a:lnTo>
                  <a:lnTo>
                    <a:pt x="2" y="1225"/>
                  </a:lnTo>
                  <a:lnTo>
                    <a:pt x="0" y="1209"/>
                  </a:lnTo>
                  <a:lnTo>
                    <a:pt x="3" y="1192"/>
                  </a:lnTo>
                  <a:lnTo>
                    <a:pt x="12" y="1179"/>
                  </a:lnTo>
                  <a:lnTo>
                    <a:pt x="26" y="1168"/>
                  </a:lnTo>
                  <a:lnTo>
                    <a:pt x="318" y="1006"/>
                  </a:lnTo>
                  <a:lnTo>
                    <a:pt x="330" y="996"/>
                  </a:lnTo>
                  <a:lnTo>
                    <a:pt x="339" y="983"/>
                  </a:lnTo>
                  <a:lnTo>
                    <a:pt x="344" y="969"/>
                  </a:lnTo>
                  <a:lnTo>
                    <a:pt x="342" y="953"/>
                  </a:lnTo>
                  <a:lnTo>
                    <a:pt x="282" y="625"/>
                  </a:lnTo>
                  <a:lnTo>
                    <a:pt x="282" y="608"/>
                  </a:lnTo>
                  <a:lnTo>
                    <a:pt x="288" y="592"/>
                  </a:lnTo>
                  <a:lnTo>
                    <a:pt x="298" y="578"/>
                  </a:lnTo>
                  <a:lnTo>
                    <a:pt x="313" y="570"/>
                  </a:lnTo>
                  <a:lnTo>
                    <a:pt x="330" y="565"/>
                  </a:lnTo>
                  <a:lnTo>
                    <a:pt x="663" y="547"/>
                  </a:lnTo>
                  <a:lnTo>
                    <a:pt x="678" y="543"/>
                  </a:lnTo>
                  <a:lnTo>
                    <a:pt x="691" y="535"/>
                  </a:lnTo>
                  <a:lnTo>
                    <a:pt x="702" y="523"/>
                  </a:lnTo>
                  <a:lnTo>
                    <a:pt x="708" y="510"/>
                  </a:lnTo>
                  <a:lnTo>
                    <a:pt x="797" y="188"/>
                  </a:lnTo>
                  <a:lnTo>
                    <a:pt x="804" y="172"/>
                  </a:lnTo>
                  <a:lnTo>
                    <a:pt x="815" y="160"/>
                  </a:lnTo>
                  <a:lnTo>
                    <a:pt x="830" y="153"/>
                  </a:lnTo>
                  <a:lnTo>
                    <a:pt x="847" y="151"/>
                  </a:lnTo>
                  <a:lnTo>
                    <a:pt x="864" y="155"/>
                  </a:lnTo>
                  <a:lnTo>
                    <a:pt x="1173" y="281"/>
                  </a:lnTo>
                  <a:lnTo>
                    <a:pt x="1187" y="285"/>
                  </a:lnTo>
                  <a:lnTo>
                    <a:pt x="1203" y="285"/>
                  </a:lnTo>
                  <a:lnTo>
                    <a:pt x="1218" y="279"/>
                  </a:lnTo>
                  <a:lnTo>
                    <a:pt x="1229" y="269"/>
                  </a:lnTo>
                  <a:lnTo>
                    <a:pt x="1449" y="18"/>
                  </a:lnTo>
                  <a:lnTo>
                    <a:pt x="1462" y="7"/>
                  </a:lnTo>
                  <a:lnTo>
                    <a:pt x="1478" y="0"/>
                  </a:lnTo>
                  <a:lnTo>
                    <a:pt x="14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3" name="Freeform 1006"/>
            <p:cNvSpPr>
              <a:spLocks/>
            </p:cNvSpPr>
            <p:nvPr/>
          </p:nvSpPr>
          <p:spPr bwMode="auto">
            <a:xfrm>
              <a:off x="5548" y="3431"/>
              <a:ext cx="303" cy="336"/>
            </a:xfrm>
            <a:custGeom>
              <a:avLst/>
              <a:gdLst>
                <a:gd name="T0" fmla="*/ 655 w 908"/>
                <a:gd name="T1" fmla="*/ 0 h 1009"/>
                <a:gd name="T2" fmla="*/ 906 w 908"/>
                <a:gd name="T3" fmla="*/ 776 h 1009"/>
                <a:gd name="T4" fmla="*/ 908 w 908"/>
                <a:gd name="T5" fmla="*/ 793 h 1009"/>
                <a:gd name="T6" fmla="*/ 903 w 908"/>
                <a:gd name="T7" fmla="*/ 807 h 1009"/>
                <a:gd name="T8" fmla="*/ 892 w 908"/>
                <a:gd name="T9" fmla="*/ 819 h 1009"/>
                <a:gd name="T10" fmla="*/ 877 w 908"/>
                <a:gd name="T11" fmla="*/ 823 h 1009"/>
                <a:gd name="T12" fmla="*/ 861 w 908"/>
                <a:gd name="T13" fmla="*/ 823 h 1009"/>
                <a:gd name="T14" fmla="*/ 561 w 908"/>
                <a:gd name="T15" fmla="*/ 735 h 1009"/>
                <a:gd name="T16" fmla="*/ 550 w 908"/>
                <a:gd name="T17" fmla="*/ 734 h 1009"/>
                <a:gd name="T18" fmla="*/ 539 w 908"/>
                <a:gd name="T19" fmla="*/ 736 h 1009"/>
                <a:gd name="T20" fmla="*/ 529 w 908"/>
                <a:gd name="T21" fmla="*/ 741 h 1009"/>
                <a:gd name="T22" fmla="*/ 522 w 908"/>
                <a:gd name="T23" fmla="*/ 749 h 1009"/>
                <a:gd name="T24" fmla="*/ 329 w 908"/>
                <a:gd name="T25" fmla="*/ 995 h 1009"/>
                <a:gd name="T26" fmla="*/ 318 w 908"/>
                <a:gd name="T27" fmla="*/ 1005 h 1009"/>
                <a:gd name="T28" fmla="*/ 306 w 908"/>
                <a:gd name="T29" fmla="*/ 1009 h 1009"/>
                <a:gd name="T30" fmla="*/ 294 w 908"/>
                <a:gd name="T31" fmla="*/ 1009 h 1009"/>
                <a:gd name="T32" fmla="*/ 281 w 908"/>
                <a:gd name="T33" fmla="*/ 1005 h 1009"/>
                <a:gd name="T34" fmla="*/ 270 w 908"/>
                <a:gd name="T35" fmla="*/ 996 h 1009"/>
                <a:gd name="T36" fmla="*/ 264 w 908"/>
                <a:gd name="T37" fmla="*/ 984 h 1009"/>
                <a:gd name="T38" fmla="*/ 0 w 908"/>
                <a:gd name="T39" fmla="*/ 166 h 1009"/>
                <a:gd name="T40" fmla="*/ 9 w 908"/>
                <a:gd name="T41" fmla="*/ 159 h 1009"/>
                <a:gd name="T42" fmla="*/ 16 w 908"/>
                <a:gd name="T43" fmla="*/ 152 h 1009"/>
                <a:gd name="T44" fmla="*/ 181 w 908"/>
                <a:gd name="T45" fmla="*/ 2 h 1009"/>
                <a:gd name="T46" fmla="*/ 393 w 908"/>
                <a:gd name="T47" fmla="*/ 66 h 1009"/>
                <a:gd name="T48" fmla="*/ 431 w 908"/>
                <a:gd name="T49" fmla="*/ 74 h 1009"/>
                <a:gd name="T50" fmla="*/ 469 w 908"/>
                <a:gd name="T51" fmla="*/ 77 h 1009"/>
                <a:gd name="T52" fmla="*/ 511 w 908"/>
                <a:gd name="T53" fmla="*/ 74 h 1009"/>
                <a:gd name="T54" fmla="*/ 551 w 908"/>
                <a:gd name="T55" fmla="*/ 64 h 1009"/>
                <a:gd name="T56" fmla="*/ 589 w 908"/>
                <a:gd name="T57" fmla="*/ 48 h 1009"/>
                <a:gd name="T58" fmla="*/ 624 w 908"/>
                <a:gd name="T59" fmla="*/ 26 h 1009"/>
                <a:gd name="T60" fmla="*/ 655 w 908"/>
                <a:gd name="T61" fmla="*/ 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08" h="1009">
                  <a:moveTo>
                    <a:pt x="655" y="0"/>
                  </a:moveTo>
                  <a:lnTo>
                    <a:pt x="906" y="776"/>
                  </a:lnTo>
                  <a:lnTo>
                    <a:pt x="908" y="793"/>
                  </a:lnTo>
                  <a:lnTo>
                    <a:pt x="903" y="807"/>
                  </a:lnTo>
                  <a:lnTo>
                    <a:pt x="892" y="819"/>
                  </a:lnTo>
                  <a:lnTo>
                    <a:pt x="877" y="823"/>
                  </a:lnTo>
                  <a:lnTo>
                    <a:pt x="861" y="823"/>
                  </a:lnTo>
                  <a:lnTo>
                    <a:pt x="561" y="735"/>
                  </a:lnTo>
                  <a:lnTo>
                    <a:pt x="550" y="734"/>
                  </a:lnTo>
                  <a:lnTo>
                    <a:pt x="539" y="736"/>
                  </a:lnTo>
                  <a:lnTo>
                    <a:pt x="529" y="741"/>
                  </a:lnTo>
                  <a:lnTo>
                    <a:pt x="522" y="749"/>
                  </a:lnTo>
                  <a:lnTo>
                    <a:pt x="329" y="995"/>
                  </a:lnTo>
                  <a:lnTo>
                    <a:pt x="318" y="1005"/>
                  </a:lnTo>
                  <a:lnTo>
                    <a:pt x="306" y="1009"/>
                  </a:lnTo>
                  <a:lnTo>
                    <a:pt x="294" y="1009"/>
                  </a:lnTo>
                  <a:lnTo>
                    <a:pt x="281" y="1005"/>
                  </a:lnTo>
                  <a:lnTo>
                    <a:pt x="270" y="996"/>
                  </a:lnTo>
                  <a:lnTo>
                    <a:pt x="264" y="984"/>
                  </a:lnTo>
                  <a:lnTo>
                    <a:pt x="0" y="166"/>
                  </a:lnTo>
                  <a:lnTo>
                    <a:pt x="9" y="159"/>
                  </a:lnTo>
                  <a:lnTo>
                    <a:pt x="16" y="152"/>
                  </a:lnTo>
                  <a:lnTo>
                    <a:pt x="181" y="2"/>
                  </a:lnTo>
                  <a:lnTo>
                    <a:pt x="393" y="66"/>
                  </a:lnTo>
                  <a:lnTo>
                    <a:pt x="431" y="74"/>
                  </a:lnTo>
                  <a:lnTo>
                    <a:pt x="469" y="77"/>
                  </a:lnTo>
                  <a:lnTo>
                    <a:pt x="511" y="74"/>
                  </a:lnTo>
                  <a:lnTo>
                    <a:pt x="551" y="64"/>
                  </a:lnTo>
                  <a:lnTo>
                    <a:pt x="589" y="48"/>
                  </a:lnTo>
                  <a:lnTo>
                    <a:pt x="624" y="26"/>
                  </a:lnTo>
                  <a:lnTo>
                    <a:pt x="6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4" name="Freeform 1007"/>
            <p:cNvSpPr>
              <a:spLocks/>
            </p:cNvSpPr>
            <p:nvPr/>
          </p:nvSpPr>
          <p:spPr bwMode="auto">
            <a:xfrm>
              <a:off x="5138" y="3431"/>
              <a:ext cx="303" cy="336"/>
            </a:xfrm>
            <a:custGeom>
              <a:avLst/>
              <a:gdLst>
                <a:gd name="T0" fmla="*/ 253 w 909"/>
                <a:gd name="T1" fmla="*/ 0 h 1010"/>
                <a:gd name="T2" fmla="*/ 285 w 909"/>
                <a:gd name="T3" fmla="*/ 26 h 1010"/>
                <a:gd name="T4" fmla="*/ 319 w 909"/>
                <a:gd name="T5" fmla="*/ 48 h 1010"/>
                <a:gd name="T6" fmla="*/ 357 w 909"/>
                <a:gd name="T7" fmla="*/ 64 h 1010"/>
                <a:gd name="T8" fmla="*/ 398 w 909"/>
                <a:gd name="T9" fmla="*/ 74 h 1010"/>
                <a:gd name="T10" fmla="*/ 439 w 909"/>
                <a:gd name="T11" fmla="*/ 77 h 1010"/>
                <a:gd name="T12" fmla="*/ 477 w 909"/>
                <a:gd name="T13" fmla="*/ 75 h 1010"/>
                <a:gd name="T14" fmla="*/ 514 w 909"/>
                <a:gd name="T15" fmla="*/ 66 h 1010"/>
                <a:gd name="T16" fmla="*/ 728 w 909"/>
                <a:gd name="T17" fmla="*/ 2 h 1010"/>
                <a:gd name="T18" fmla="*/ 891 w 909"/>
                <a:gd name="T19" fmla="*/ 152 h 1010"/>
                <a:gd name="T20" fmla="*/ 900 w 909"/>
                <a:gd name="T21" fmla="*/ 159 h 1010"/>
                <a:gd name="T22" fmla="*/ 909 w 909"/>
                <a:gd name="T23" fmla="*/ 167 h 1010"/>
                <a:gd name="T24" fmla="*/ 644 w 909"/>
                <a:gd name="T25" fmla="*/ 984 h 1010"/>
                <a:gd name="T26" fmla="*/ 637 w 909"/>
                <a:gd name="T27" fmla="*/ 998 h 1010"/>
                <a:gd name="T28" fmla="*/ 627 w 909"/>
                <a:gd name="T29" fmla="*/ 1006 h 1010"/>
                <a:gd name="T30" fmla="*/ 615 w 909"/>
                <a:gd name="T31" fmla="*/ 1010 h 1010"/>
                <a:gd name="T32" fmla="*/ 602 w 909"/>
                <a:gd name="T33" fmla="*/ 1010 h 1010"/>
                <a:gd name="T34" fmla="*/ 589 w 909"/>
                <a:gd name="T35" fmla="*/ 1005 h 1010"/>
                <a:gd name="T36" fmla="*/ 579 w 909"/>
                <a:gd name="T37" fmla="*/ 996 h 1010"/>
                <a:gd name="T38" fmla="*/ 387 w 909"/>
                <a:gd name="T39" fmla="*/ 750 h 1010"/>
                <a:gd name="T40" fmla="*/ 376 w 909"/>
                <a:gd name="T41" fmla="*/ 740 h 1010"/>
                <a:gd name="T42" fmla="*/ 362 w 909"/>
                <a:gd name="T43" fmla="*/ 735 h 1010"/>
                <a:gd name="T44" fmla="*/ 347 w 909"/>
                <a:gd name="T45" fmla="*/ 736 h 1010"/>
                <a:gd name="T46" fmla="*/ 48 w 909"/>
                <a:gd name="T47" fmla="*/ 823 h 1010"/>
                <a:gd name="T48" fmla="*/ 30 w 909"/>
                <a:gd name="T49" fmla="*/ 825 h 1010"/>
                <a:gd name="T50" fmla="*/ 17 w 909"/>
                <a:gd name="T51" fmla="*/ 820 h 1010"/>
                <a:gd name="T52" fmla="*/ 6 w 909"/>
                <a:gd name="T53" fmla="*/ 809 h 1010"/>
                <a:gd name="T54" fmla="*/ 0 w 909"/>
                <a:gd name="T55" fmla="*/ 794 h 1010"/>
                <a:gd name="T56" fmla="*/ 1 w 909"/>
                <a:gd name="T57" fmla="*/ 777 h 1010"/>
                <a:gd name="T58" fmla="*/ 253 w 909"/>
                <a:gd name="T59" fmla="*/ 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09" h="1010">
                  <a:moveTo>
                    <a:pt x="253" y="0"/>
                  </a:moveTo>
                  <a:lnTo>
                    <a:pt x="285" y="26"/>
                  </a:lnTo>
                  <a:lnTo>
                    <a:pt x="319" y="48"/>
                  </a:lnTo>
                  <a:lnTo>
                    <a:pt x="357" y="64"/>
                  </a:lnTo>
                  <a:lnTo>
                    <a:pt x="398" y="74"/>
                  </a:lnTo>
                  <a:lnTo>
                    <a:pt x="439" y="77"/>
                  </a:lnTo>
                  <a:lnTo>
                    <a:pt x="477" y="75"/>
                  </a:lnTo>
                  <a:lnTo>
                    <a:pt x="514" y="66"/>
                  </a:lnTo>
                  <a:lnTo>
                    <a:pt x="728" y="2"/>
                  </a:lnTo>
                  <a:lnTo>
                    <a:pt x="891" y="152"/>
                  </a:lnTo>
                  <a:lnTo>
                    <a:pt x="900" y="159"/>
                  </a:lnTo>
                  <a:lnTo>
                    <a:pt x="909" y="167"/>
                  </a:lnTo>
                  <a:lnTo>
                    <a:pt x="644" y="984"/>
                  </a:lnTo>
                  <a:lnTo>
                    <a:pt x="637" y="998"/>
                  </a:lnTo>
                  <a:lnTo>
                    <a:pt x="627" y="1006"/>
                  </a:lnTo>
                  <a:lnTo>
                    <a:pt x="615" y="1010"/>
                  </a:lnTo>
                  <a:lnTo>
                    <a:pt x="602" y="1010"/>
                  </a:lnTo>
                  <a:lnTo>
                    <a:pt x="589" y="1005"/>
                  </a:lnTo>
                  <a:lnTo>
                    <a:pt x="579" y="996"/>
                  </a:lnTo>
                  <a:lnTo>
                    <a:pt x="387" y="750"/>
                  </a:lnTo>
                  <a:lnTo>
                    <a:pt x="376" y="740"/>
                  </a:lnTo>
                  <a:lnTo>
                    <a:pt x="362" y="735"/>
                  </a:lnTo>
                  <a:lnTo>
                    <a:pt x="347" y="736"/>
                  </a:lnTo>
                  <a:lnTo>
                    <a:pt x="48" y="823"/>
                  </a:lnTo>
                  <a:lnTo>
                    <a:pt x="30" y="825"/>
                  </a:lnTo>
                  <a:lnTo>
                    <a:pt x="17" y="820"/>
                  </a:lnTo>
                  <a:lnTo>
                    <a:pt x="6" y="809"/>
                  </a:lnTo>
                  <a:lnTo>
                    <a:pt x="0" y="794"/>
                  </a:lnTo>
                  <a:lnTo>
                    <a:pt x="1" y="777"/>
                  </a:lnTo>
                  <a:lnTo>
                    <a:pt x="2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5" name="Freeform 1008"/>
            <p:cNvSpPr>
              <a:spLocks/>
            </p:cNvSpPr>
            <p:nvPr/>
          </p:nvSpPr>
          <p:spPr bwMode="auto">
            <a:xfrm>
              <a:off x="5293" y="2730"/>
              <a:ext cx="402" cy="385"/>
            </a:xfrm>
            <a:custGeom>
              <a:avLst/>
              <a:gdLst>
                <a:gd name="T0" fmla="*/ 595 w 1206"/>
                <a:gd name="T1" fmla="*/ 0 h 1153"/>
                <a:gd name="T2" fmla="*/ 613 w 1206"/>
                <a:gd name="T3" fmla="*/ 0 h 1153"/>
                <a:gd name="T4" fmla="*/ 630 w 1206"/>
                <a:gd name="T5" fmla="*/ 4 h 1153"/>
                <a:gd name="T6" fmla="*/ 646 w 1206"/>
                <a:gd name="T7" fmla="*/ 12 h 1153"/>
                <a:gd name="T8" fmla="*/ 660 w 1206"/>
                <a:gd name="T9" fmla="*/ 26 h 1153"/>
                <a:gd name="T10" fmla="*/ 669 w 1206"/>
                <a:gd name="T11" fmla="*/ 44 h 1153"/>
                <a:gd name="T12" fmla="*/ 798 w 1206"/>
                <a:gd name="T13" fmla="*/ 361 h 1153"/>
                <a:gd name="T14" fmla="*/ 1140 w 1206"/>
                <a:gd name="T15" fmla="*/ 385 h 1153"/>
                <a:gd name="T16" fmla="*/ 1161 w 1206"/>
                <a:gd name="T17" fmla="*/ 389 h 1153"/>
                <a:gd name="T18" fmla="*/ 1177 w 1206"/>
                <a:gd name="T19" fmla="*/ 397 h 1153"/>
                <a:gd name="T20" fmla="*/ 1190 w 1206"/>
                <a:gd name="T21" fmla="*/ 411 h 1153"/>
                <a:gd name="T22" fmla="*/ 1200 w 1206"/>
                <a:gd name="T23" fmla="*/ 426 h 1153"/>
                <a:gd name="T24" fmla="*/ 1205 w 1206"/>
                <a:gd name="T25" fmla="*/ 443 h 1153"/>
                <a:gd name="T26" fmla="*/ 1206 w 1206"/>
                <a:gd name="T27" fmla="*/ 461 h 1153"/>
                <a:gd name="T28" fmla="*/ 1202 w 1206"/>
                <a:gd name="T29" fmla="*/ 478 h 1153"/>
                <a:gd name="T30" fmla="*/ 1194 w 1206"/>
                <a:gd name="T31" fmla="*/ 496 h 1153"/>
                <a:gd name="T32" fmla="*/ 1180 w 1206"/>
                <a:gd name="T33" fmla="*/ 510 h 1153"/>
                <a:gd name="T34" fmla="*/ 919 w 1206"/>
                <a:gd name="T35" fmla="*/ 731 h 1153"/>
                <a:gd name="T36" fmla="*/ 1001 w 1206"/>
                <a:gd name="T37" fmla="*/ 1064 h 1153"/>
                <a:gd name="T38" fmla="*/ 1003 w 1206"/>
                <a:gd name="T39" fmla="*/ 1087 h 1153"/>
                <a:gd name="T40" fmla="*/ 999 w 1206"/>
                <a:gd name="T41" fmla="*/ 1108 h 1153"/>
                <a:gd name="T42" fmla="*/ 989 w 1206"/>
                <a:gd name="T43" fmla="*/ 1125 h 1153"/>
                <a:gd name="T44" fmla="*/ 974 w 1206"/>
                <a:gd name="T45" fmla="*/ 1140 h 1153"/>
                <a:gd name="T46" fmla="*/ 956 w 1206"/>
                <a:gd name="T47" fmla="*/ 1149 h 1153"/>
                <a:gd name="T48" fmla="*/ 936 w 1206"/>
                <a:gd name="T49" fmla="*/ 1153 h 1153"/>
                <a:gd name="T50" fmla="*/ 915 w 1206"/>
                <a:gd name="T51" fmla="*/ 1151 h 1153"/>
                <a:gd name="T52" fmla="*/ 894 w 1206"/>
                <a:gd name="T53" fmla="*/ 1142 h 1153"/>
                <a:gd name="T54" fmla="*/ 603 w 1206"/>
                <a:gd name="T55" fmla="*/ 962 h 1153"/>
                <a:gd name="T56" fmla="*/ 313 w 1206"/>
                <a:gd name="T57" fmla="*/ 1142 h 1153"/>
                <a:gd name="T58" fmla="*/ 292 w 1206"/>
                <a:gd name="T59" fmla="*/ 1151 h 1153"/>
                <a:gd name="T60" fmla="*/ 270 w 1206"/>
                <a:gd name="T61" fmla="*/ 1153 h 1153"/>
                <a:gd name="T62" fmla="*/ 251 w 1206"/>
                <a:gd name="T63" fmla="*/ 1149 h 1153"/>
                <a:gd name="T64" fmla="*/ 234 w 1206"/>
                <a:gd name="T65" fmla="*/ 1140 h 1153"/>
                <a:gd name="T66" fmla="*/ 219 w 1206"/>
                <a:gd name="T67" fmla="*/ 1125 h 1153"/>
                <a:gd name="T68" fmla="*/ 208 w 1206"/>
                <a:gd name="T69" fmla="*/ 1108 h 1153"/>
                <a:gd name="T70" fmla="*/ 204 w 1206"/>
                <a:gd name="T71" fmla="*/ 1087 h 1153"/>
                <a:gd name="T72" fmla="*/ 205 w 1206"/>
                <a:gd name="T73" fmla="*/ 1064 h 1153"/>
                <a:gd name="T74" fmla="*/ 288 w 1206"/>
                <a:gd name="T75" fmla="*/ 731 h 1153"/>
                <a:gd name="T76" fmla="*/ 26 w 1206"/>
                <a:gd name="T77" fmla="*/ 510 h 1153"/>
                <a:gd name="T78" fmla="*/ 12 w 1206"/>
                <a:gd name="T79" fmla="*/ 496 h 1153"/>
                <a:gd name="T80" fmla="*/ 4 w 1206"/>
                <a:gd name="T81" fmla="*/ 478 h 1153"/>
                <a:gd name="T82" fmla="*/ 0 w 1206"/>
                <a:gd name="T83" fmla="*/ 461 h 1153"/>
                <a:gd name="T84" fmla="*/ 1 w 1206"/>
                <a:gd name="T85" fmla="*/ 443 h 1153"/>
                <a:gd name="T86" fmla="*/ 8 w 1206"/>
                <a:gd name="T87" fmla="*/ 426 h 1153"/>
                <a:gd name="T88" fmla="*/ 17 w 1206"/>
                <a:gd name="T89" fmla="*/ 411 h 1153"/>
                <a:gd name="T90" fmla="*/ 30 w 1206"/>
                <a:gd name="T91" fmla="*/ 397 h 1153"/>
                <a:gd name="T92" fmla="*/ 47 w 1206"/>
                <a:gd name="T93" fmla="*/ 389 h 1153"/>
                <a:gd name="T94" fmla="*/ 67 w 1206"/>
                <a:gd name="T95" fmla="*/ 385 h 1153"/>
                <a:gd name="T96" fmla="*/ 409 w 1206"/>
                <a:gd name="T97" fmla="*/ 361 h 1153"/>
                <a:gd name="T98" fmla="*/ 537 w 1206"/>
                <a:gd name="T99" fmla="*/ 44 h 1153"/>
                <a:gd name="T100" fmla="*/ 548 w 1206"/>
                <a:gd name="T101" fmla="*/ 26 h 1153"/>
                <a:gd name="T102" fmla="*/ 561 w 1206"/>
                <a:gd name="T103" fmla="*/ 12 h 1153"/>
                <a:gd name="T104" fmla="*/ 577 w 1206"/>
                <a:gd name="T105" fmla="*/ 4 h 1153"/>
                <a:gd name="T106" fmla="*/ 595 w 1206"/>
                <a:gd name="T107" fmla="*/ 0 h 1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6" h="1153">
                  <a:moveTo>
                    <a:pt x="595" y="0"/>
                  </a:moveTo>
                  <a:lnTo>
                    <a:pt x="613" y="0"/>
                  </a:lnTo>
                  <a:lnTo>
                    <a:pt x="630" y="4"/>
                  </a:lnTo>
                  <a:lnTo>
                    <a:pt x="646" y="12"/>
                  </a:lnTo>
                  <a:lnTo>
                    <a:pt x="660" y="26"/>
                  </a:lnTo>
                  <a:lnTo>
                    <a:pt x="669" y="44"/>
                  </a:lnTo>
                  <a:lnTo>
                    <a:pt x="798" y="361"/>
                  </a:lnTo>
                  <a:lnTo>
                    <a:pt x="1140" y="385"/>
                  </a:lnTo>
                  <a:lnTo>
                    <a:pt x="1161" y="389"/>
                  </a:lnTo>
                  <a:lnTo>
                    <a:pt x="1177" y="397"/>
                  </a:lnTo>
                  <a:lnTo>
                    <a:pt x="1190" y="411"/>
                  </a:lnTo>
                  <a:lnTo>
                    <a:pt x="1200" y="426"/>
                  </a:lnTo>
                  <a:lnTo>
                    <a:pt x="1205" y="443"/>
                  </a:lnTo>
                  <a:lnTo>
                    <a:pt x="1206" y="461"/>
                  </a:lnTo>
                  <a:lnTo>
                    <a:pt x="1202" y="478"/>
                  </a:lnTo>
                  <a:lnTo>
                    <a:pt x="1194" y="496"/>
                  </a:lnTo>
                  <a:lnTo>
                    <a:pt x="1180" y="510"/>
                  </a:lnTo>
                  <a:lnTo>
                    <a:pt x="919" y="731"/>
                  </a:lnTo>
                  <a:lnTo>
                    <a:pt x="1001" y="1064"/>
                  </a:lnTo>
                  <a:lnTo>
                    <a:pt x="1003" y="1087"/>
                  </a:lnTo>
                  <a:lnTo>
                    <a:pt x="999" y="1108"/>
                  </a:lnTo>
                  <a:lnTo>
                    <a:pt x="989" y="1125"/>
                  </a:lnTo>
                  <a:lnTo>
                    <a:pt x="974" y="1140"/>
                  </a:lnTo>
                  <a:lnTo>
                    <a:pt x="956" y="1149"/>
                  </a:lnTo>
                  <a:lnTo>
                    <a:pt x="936" y="1153"/>
                  </a:lnTo>
                  <a:lnTo>
                    <a:pt x="915" y="1151"/>
                  </a:lnTo>
                  <a:lnTo>
                    <a:pt x="894" y="1142"/>
                  </a:lnTo>
                  <a:lnTo>
                    <a:pt x="603" y="962"/>
                  </a:lnTo>
                  <a:lnTo>
                    <a:pt x="313" y="1142"/>
                  </a:lnTo>
                  <a:lnTo>
                    <a:pt x="292" y="1151"/>
                  </a:lnTo>
                  <a:lnTo>
                    <a:pt x="270" y="1153"/>
                  </a:lnTo>
                  <a:lnTo>
                    <a:pt x="251" y="1149"/>
                  </a:lnTo>
                  <a:lnTo>
                    <a:pt x="234" y="1140"/>
                  </a:lnTo>
                  <a:lnTo>
                    <a:pt x="219" y="1125"/>
                  </a:lnTo>
                  <a:lnTo>
                    <a:pt x="208" y="1108"/>
                  </a:lnTo>
                  <a:lnTo>
                    <a:pt x="204" y="1087"/>
                  </a:lnTo>
                  <a:lnTo>
                    <a:pt x="205" y="1064"/>
                  </a:lnTo>
                  <a:lnTo>
                    <a:pt x="288" y="731"/>
                  </a:lnTo>
                  <a:lnTo>
                    <a:pt x="26" y="510"/>
                  </a:lnTo>
                  <a:lnTo>
                    <a:pt x="12" y="496"/>
                  </a:lnTo>
                  <a:lnTo>
                    <a:pt x="4" y="478"/>
                  </a:lnTo>
                  <a:lnTo>
                    <a:pt x="0" y="461"/>
                  </a:lnTo>
                  <a:lnTo>
                    <a:pt x="1" y="443"/>
                  </a:lnTo>
                  <a:lnTo>
                    <a:pt x="8" y="426"/>
                  </a:lnTo>
                  <a:lnTo>
                    <a:pt x="17" y="411"/>
                  </a:lnTo>
                  <a:lnTo>
                    <a:pt x="30" y="397"/>
                  </a:lnTo>
                  <a:lnTo>
                    <a:pt x="47" y="389"/>
                  </a:lnTo>
                  <a:lnTo>
                    <a:pt x="67" y="385"/>
                  </a:lnTo>
                  <a:lnTo>
                    <a:pt x="409" y="361"/>
                  </a:lnTo>
                  <a:lnTo>
                    <a:pt x="537" y="44"/>
                  </a:lnTo>
                  <a:lnTo>
                    <a:pt x="548" y="26"/>
                  </a:lnTo>
                  <a:lnTo>
                    <a:pt x="561" y="12"/>
                  </a:lnTo>
                  <a:lnTo>
                    <a:pt x="577" y="4"/>
                  </a:lnTo>
                  <a:lnTo>
                    <a:pt x="5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66" name="Group 1021"/>
          <p:cNvGrpSpPr>
            <a:grpSpLocks noChangeAspect="1"/>
          </p:cNvGrpSpPr>
          <p:nvPr/>
        </p:nvGrpSpPr>
        <p:grpSpPr bwMode="auto">
          <a:xfrm>
            <a:off x="7035265" y="3665905"/>
            <a:ext cx="208100" cy="222863"/>
            <a:chOff x="2595" y="883"/>
            <a:chExt cx="1776" cy="1902"/>
          </a:xfrm>
          <a:solidFill>
            <a:schemeClr val="tx1">
              <a:lumMod val="65000"/>
              <a:lumOff val="35000"/>
            </a:schemeClr>
          </a:solidFill>
        </p:grpSpPr>
        <p:sp>
          <p:nvSpPr>
            <p:cNvPr id="867" name="Freeform 1023"/>
            <p:cNvSpPr>
              <a:spLocks noEditPoints="1"/>
            </p:cNvSpPr>
            <p:nvPr/>
          </p:nvSpPr>
          <p:spPr bwMode="auto">
            <a:xfrm>
              <a:off x="2595" y="1738"/>
              <a:ext cx="722" cy="726"/>
            </a:xfrm>
            <a:custGeom>
              <a:avLst/>
              <a:gdLst>
                <a:gd name="T0" fmla="*/ 643 w 1443"/>
                <a:gd name="T1" fmla="*/ 517 h 1452"/>
                <a:gd name="T2" fmla="*/ 552 w 1443"/>
                <a:gd name="T3" fmla="*/ 582 h 1452"/>
                <a:gd name="T4" fmla="*/ 503 w 1443"/>
                <a:gd name="T5" fmla="*/ 685 h 1452"/>
                <a:gd name="T6" fmla="*/ 513 w 1443"/>
                <a:gd name="T7" fmla="*/ 804 h 1452"/>
                <a:gd name="T8" fmla="*/ 579 w 1443"/>
                <a:gd name="T9" fmla="*/ 896 h 1452"/>
                <a:gd name="T10" fmla="*/ 682 w 1443"/>
                <a:gd name="T11" fmla="*/ 945 h 1452"/>
                <a:gd name="T12" fmla="*/ 800 w 1443"/>
                <a:gd name="T13" fmla="*/ 935 h 1452"/>
                <a:gd name="T14" fmla="*/ 892 w 1443"/>
                <a:gd name="T15" fmla="*/ 870 h 1452"/>
                <a:gd name="T16" fmla="*/ 941 w 1443"/>
                <a:gd name="T17" fmla="*/ 765 h 1452"/>
                <a:gd name="T18" fmla="*/ 930 w 1443"/>
                <a:gd name="T19" fmla="*/ 648 h 1452"/>
                <a:gd name="T20" fmla="*/ 865 w 1443"/>
                <a:gd name="T21" fmla="*/ 555 h 1452"/>
                <a:gd name="T22" fmla="*/ 761 w 1443"/>
                <a:gd name="T23" fmla="*/ 507 h 1452"/>
                <a:gd name="T24" fmla="*/ 889 w 1443"/>
                <a:gd name="T25" fmla="*/ 0 h 1452"/>
                <a:gd name="T26" fmla="*/ 941 w 1443"/>
                <a:gd name="T27" fmla="*/ 22 h 1452"/>
                <a:gd name="T28" fmla="*/ 963 w 1443"/>
                <a:gd name="T29" fmla="*/ 74 h 1452"/>
                <a:gd name="T30" fmla="*/ 974 w 1443"/>
                <a:gd name="T31" fmla="*/ 215 h 1452"/>
                <a:gd name="T32" fmla="*/ 1020 w 1443"/>
                <a:gd name="T33" fmla="*/ 249 h 1452"/>
                <a:gd name="T34" fmla="*/ 1075 w 1443"/>
                <a:gd name="T35" fmla="*/ 241 h 1452"/>
                <a:gd name="T36" fmla="*/ 1201 w 1443"/>
                <a:gd name="T37" fmla="*/ 181 h 1452"/>
                <a:gd name="T38" fmla="*/ 1253 w 1443"/>
                <a:gd name="T39" fmla="*/ 201 h 1452"/>
                <a:gd name="T40" fmla="*/ 1441 w 1443"/>
                <a:gd name="T41" fmla="*/ 526 h 1452"/>
                <a:gd name="T42" fmla="*/ 1433 w 1443"/>
                <a:gd name="T43" fmla="*/ 582 h 1452"/>
                <a:gd name="T44" fmla="*/ 1317 w 1443"/>
                <a:gd name="T45" fmla="*/ 661 h 1452"/>
                <a:gd name="T46" fmla="*/ 1282 w 1443"/>
                <a:gd name="T47" fmla="*/ 707 h 1452"/>
                <a:gd name="T48" fmla="*/ 1289 w 1443"/>
                <a:gd name="T49" fmla="*/ 762 h 1452"/>
                <a:gd name="T50" fmla="*/ 1405 w 1443"/>
                <a:gd name="T51" fmla="*/ 842 h 1452"/>
                <a:gd name="T52" fmla="*/ 1440 w 1443"/>
                <a:gd name="T53" fmla="*/ 887 h 1452"/>
                <a:gd name="T54" fmla="*/ 1433 w 1443"/>
                <a:gd name="T55" fmla="*/ 944 h 1452"/>
                <a:gd name="T56" fmla="*/ 1238 w 1443"/>
                <a:gd name="T57" fmla="*/ 1262 h 1452"/>
                <a:gd name="T58" fmla="*/ 1182 w 1443"/>
                <a:gd name="T59" fmla="*/ 1269 h 1452"/>
                <a:gd name="T60" fmla="*/ 1057 w 1443"/>
                <a:gd name="T61" fmla="*/ 1203 h 1452"/>
                <a:gd name="T62" fmla="*/ 1001 w 1443"/>
                <a:gd name="T63" fmla="*/ 1210 h 1452"/>
                <a:gd name="T64" fmla="*/ 966 w 1443"/>
                <a:gd name="T65" fmla="*/ 1255 h 1452"/>
                <a:gd name="T66" fmla="*/ 961 w 1443"/>
                <a:gd name="T67" fmla="*/ 1397 h 1452"/>
                <a:gd name="T68" fmla="*/ 926 w 1443"/>
                <a:gd name="T69" fmla="*/ 1442 h 1452"/>
                <a:gd name="T70" fmla="*/ 555 w 1443"/>
                <a:gd name="T71" fmla="*/ 1452 h 1452"/>
                <a:gd name="T72" fmla="*/ 502 w 1443"/>
                <a:gd name="T73" fmla="*/ 1430 h 1452"/>
                <a:gd name="T74" fmla="*/ 480 w 1443"/>
                <a:gd name="T75" fmla="*/ 1377 h 1452"/>
                <a:gd name="T76" fmla="*/ 469 w 1443"/>
                <a:gd name="T77" fmla="*/ 1236 h 1452"/>
                <a:gd name="T78" fmla="*/ 423 w 1443"/>
                <a:gd name="T79" fmla="*/ 1203 h 1452"/>
                <a:gd name="T80" fmla="*/ 368 w 1443"/>
                <a:gd name="T81" fmla="*/ 1211 h 1452"/>
                <a:gd name="T82" fmla="*/ 242 w 1443"/>
                <a:gd name="T83" fmla="*/ 1271 h 1452"/>
                <a:gd name="T84" fmla="*/ 190 w 1443"/>
                <a:gd name="T85" fmla="*/ 1250 h 1452"/>
                <a:gd name="T86" fmla="*/ 3 w 1443"/>
                <a:gd name="T87" fmla="*/ 925 h 1452"/>
                <a:gd name="T88" fmla="*/ 10 w 1443"/>
                <a:gd name="T89" fmla="*/ 870 h 1452"/>
                <a:gd name="T90" fmla="*/ 126 w 1443"/>
                <a:gd name="T91" fmla="*/ 791 h 1452"/>
                <a:gd name="T92" fmla="*/ 161 w 1443"/>
                <a:gd name="T93" fmla="*/ 744 h 1452"/>
                <a:gd name="T94" fmla="*/ 154 w 1443"/>
                <a:gd name="T95" fmla="*/ 689 h 1452"/>
                <a:gd name="T96" fmla="*/ 38 w 1443"/>
                <a:gd name="T97" fmla="*/ 610 h 1452"/>
                <a:gd name="T98" fmla="*/ 3 w 1443"/>
                <a:gd name="T99" fmla="*/ 565 h 1452"/>
                <a:gd name="T100" fmla="*/ 10 w 1443"/>
                <a:gd name="T101" fmla="*/ 507 h 1452"/>
                <a:gd name="T102" fmla="*/ 205 w 1443"/>
                <a:gd name="T103" fmla="*/ 190 h 1452"/>
                <a:gd name="T104" fmla="*/ 261 w 1443"/>
                <a:gd name="T105" fmla="*/ 183 h 1452"/>
                <a:gd name="T106" fmla="*/ 386 w 1443"/>
                <a:gd name="T107" fmla="*/ 249 h 1452"/>
                <a:gd name="T108" fmla="*/ 442 w 1443"/>
                <a:gd name="T109" fmla="*/ 242 h 1452"/>
                <a:gd name="T110" fmla="*/ 477 w 1443"/>
                <a:gd name="T111" fmla="*/ 197 h 1452"/>
                <a:gd name="T112" fmla="*/ 483 w 1443"/>
                <a:gd name="T113" fmla="*/ 54 h 1452"/>
                <a:gd name="T114" fmla="*/ 517 w 1443"/>
                <a:gd name="T115" fmla="*/ 9 h 1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3" h="1452">
                  <a:moveTo>
                    <a:pt x="722" y="503"/>
                  </a:moveTo>
                  <a:lnTo>
                    <a:pt x="682" y="507"/>
                  </a:lnTo>
                  <a:lnTo>
                    <a:pt x="643" y="517"/>
                  </a:lnTo>
                  <a:lnTo>
                    <a:pt x="610" y="533"/>
                  </a:lnTo>
                  <a:lnTo>
                    <a:pt x="579" y="555"/>
                  </a:lnTo>
                  <a:lnTo>
                    <a:pt x="552" y="582"/>
                  </a:lnTo>
                  <a:lnTo>
                    <a:pt x="530" y="613"/>
                  </a:lnTo>
                  <a:lnTo>
                    <a:pt x="513" y="648"/>
                  </a:lnTo>
                  <a:lnTo>
                    <a:pt x="503" y="685"/>
                  </a:lnTo>
                  <a:lnTo>
                    <a:pt x="499" y="726"/>
                  </a:lnTo>
                  <a:lnTo>
                    <a:pt x="503" y="765"/>
                  </a:lnTo>
                  <a:lnTo>
                    <a:pt x="513" y="804"/>
                  </a:lnTo>
                  <a:lnTo>
                    <a:pt x="530" y="838"/>
                  </a:lnTo>
                  <a:lnTo>
                    <a:pt x="552" y="870"/>
                  </a:lnTo>
                  <a:lnTo>
                    <a:pt x="579" y="896"/>
                  </a:lnTo>
                  <a:lnTo>
                    <a:pt x="610" y="918"/>
                  </a:lnTo>
                  <a:lnTo>
                    <a:pt x="643" y="935"/>
                  </a:lnTo>
                  <a:lnTo>
                    <a:pt x="682" y="945"/>
                  </a:lnTo>
                  <a:lnTo>
                    <a:pt x="722" y="949"/>
                  </a:lnTo>
                  <a:lnTo>
                    <a:pt x="761" y="945"/>
                  </a:lnTo>
                  <a:lnTo>
                    <a:pt x="800" y="935"/>
                  </a:lnTo>
                  <a:lnTo>
                    <a:pt x="834" y="918"/>
                  </a:lnTo>
                  <a:lnTo>
                    <a:pt x="865" y="896"/>
                  </a:lnTo>
                  <a:lnTo>
                    <a:pt x="892" y="870"/>
                  </a:lnTo>
                  <a:lnTo>
                    <a:pt x="913" y="838"/>
                  </a:lnTo>
                  <a:lnTo>
                    <a:pt x="930" y="804"/>
                  </a:lnTo>
                  <a:lnTo>
                    <a:pt x="941" y="765"/>
                  </a:lnTo>
                  <a:lnTo>
                    <a:pt x="944" y="726"/>
                  </a:lnTo>
                  <a:lnTo>
                    <a:pt x="941" y="685"/>
                  </a:lnTo>
                  <a:lnTo>
                    <a:pt x="930" y="648"/>
                  </a:lnTo>
                  <a:lnTo>
                    <a:pt x="913" y="613"/>
                  </a:lnTo>
                  <a:lnTo>
                    <a:pt x="892" y="582"/>
                  </a:lnTo>
                  <a:lnTo>
                    <a:pt x="865" y="555"/>
                  </a:lnTo>
                  <a:lnTo>
                    <a:pt x="834" y="533"/>
                  </a:lnTo>
                  <a:lnTo>
                    <a:pt x="800" y="517"/>
                  </a:lnTo>
                  <a:lnTo>
                    <a:pt x="761" y="507"/>
                  </a:lnTo>
                  <a:lnTo>
                    <a:pt x="722" y="503"/>
                  </a:lnTo>
                  <a:close/>
                  <a:moveTo>
                    <a:pt x="555" y="0"/>
                  </a:moveTo>
                  <a:lnTo>
                    <a:pt x="889" y="0"/>
                  </a:lnTo>
                  <a:lnTo>
                    <a:pt x="908" y="2"/>
                  </a:lnTo>
                  <a:lnTo>
                    <a:pt x="926" y="9"/>
                  </a:lnTo>
                  <a:lnTo>
                    <a:pt x="941" y="22"/>
                  </a:lnTo>
                  <a:lnTo>
                    <a:pt x="952" y="37"/>
                  </a:lnTo>
                  <a:lnTo>
                    <a:pt x="961" y="54"/>
                  </a:lnTo>
                  <a:lnTo>
                    <a:pt x="963" y="74"/>
                  </a:lnTo>
                  <a:lnTo>
                    <a:pt x="963" y="176"/>
                  </a:lnTo>
                  <a:lnTo>
                    <a:pt x="966" y="197"/>
                  </a:lnTo>
                  <a:lnTo>
                    <a:pt x="974" y="215"/>
                  </a:lnTo>
                  <a:lnTo>
                    <a:pt x="986" y="230"/>
                  </a:lnTo>
                  <a:lnTo>
                    <a:pt x="1001" y="242"/>
                  </a:lnTo>
                  <a:lnTo>
                    <a:pt x="1020" y="249"/>
                  </a:lnTo>
                  <a:lnTo>
                    <a:pt x="1038" y="251"/>
                  </a:lnTo>
                  <a:lnTo>
                    <a:pt x="1057" y="249"/>
                  </a:lnTo>
                  <a:lnTo>
                    <a:pt x="1075" y="241"/>
                  </a:lnTo>
                  <a:lnTo>
                    <a:pt x="1163" y="190"/>
                  </a:lnTo>
                  <a:lnTo>
                    <a:pt x="1182" y="183"/>
                  </a:lnTo>
                  <a:lnTo>
                    <a:pt x="1201" y="181"/>
                  </a:lnTo>
                  <a:lnTo>
                    <a:pt x="1220" y="183"/>
                  </a:lnTo>
                  <a:lnTo>
                    <a:pt x="1238" y="190"/>
                  </a:lnTo>
                  <a:lnTo>
                    <a:pt x="1253" y="201"/>
                  </a:lnTo>
                  <a:lnTo>
                    <a:pt x="1266" y="218"/>
                  </a:lnTo>
                  <a:lnTo>
                    <a:pt x="1433" y="507"/>
                  </a:lnTo>
                  <a:lnTo>
                    <a:pt x="1441" y="526"/>
                  </a:lnTo>
                  <a:lnTo>
                    <a:pt x="1443" y="545"/>
                  </a:lnTo>
                  <a:lnTo>
                    <a:pt x="1440" y="565"/>
                  </a:lnTo>
                  <a:lnTo>
                    <a:pt x="1433" y="582"/>
                  </a:lnTo>
                  <a:lnTo>
                    <a:pt x="1421" y="597"/>
                  </a:lnTo>
                  <a:lnTo>
                    <a:pt x="1405" y="610"/>
                  </a:lnTo>
                  <a:lnTo>
                    <a:pt x="1317" y="661"/>
                  </a:lnTo>
                  <a:lnTo>
                    <a:pt x="1301" y="674"/>
                  </a:lnTo>
                  <a:lnTo>
                    <a:pt x="1289" y="689"/>
                  </a:lnTo>
                  <a:lnTo>
                    <a:pt x="1282" y="707"/>
                  </a:lnTo>
                  <a:lnTo>
                    <a:pt x="1280" y="726"/>
                  </a:lnTo>
                  <a:lnTo>
                    <a:pt x="1282" y="744"/>
                  </a:lnTo>
                  <a:lnTo>
                    <a:pt x="1289" y="762"/>
                  </a:lnTo>
                  <a:lnTo>
                    <a:pt x="1301" y="778"/>
                  </a:lnTo>
                  <a:lnTo>
                    <a:pt x="1317" y="791"/>
                  </a:lnTo>
                  <a:lnTo>
                    <a:pt x="1405" y="842"/>
                  </a:lnTo>
                  <a:lnTo>
                    <a:pt x="1421" y="855"/>
                  </a:lnTo>
                  <a:lnTo>
                    <a:pt x="1433" y="870"/>
                  </a:lnTo>
                  <a:lnTo>
                    <a:pt x="1440" y="887"/>
                  </a:lnTo>
                  <a:lnTo>
                    <a:pt x="1443" y="907"/>
                  </a:lnTo>
                  <a:lnTo>
                    <a:pt x="1441" y="925"/>
                  </a:lnTo>
                  <a:lnTo>
                    <a:pt x="1433" y="944"/>
                  </a:lnTo>
                  <a:lnTo>
                    <a:pt x="1266" y="1234"/>
                  </a:lnTo>
                  <a:lnTo>
                    <a:pt x="1253" y="1250"/>
                  </a:lnTo>
                  <a:lnTo>
                    <a:pt x="1238" y="1262"/>
                  </a:lnTo>
                  <a:lnTo>
                    <a:pt x="1220" y="1269"/>
                  </a:lnTo>
                  <a:lnTo>
                    <a:pt x="1201" y="1271"/>
                  </a:lnTo>
                  <a:lnTo>
                    <a:pt x="1182" y="1269"/>
                  </a:lnTo>
                  <a:lnTo>
                    <a:pt x="1163" y="1262"/>
                  </a:lnTo>
                  <a:lnTo>
                    <a:pt x="1075" y="1211"/>
                  </a:lnTo>
                  <a:lnTo>
                    <a:pt x="1057" y="1203"/>
                  </a:lnTo>
                  <a:lnTo>
                    <a:pt x="1038" y="1200"/>
                  </a:lnTo>
                  <a:lnTo>
                    <a:pt x="1020" y="1203"/>
                  </a:lnTo>
                  <a:lnTo>
                    <a:pt x="1001" y="1210"/>
                  </a:lnTo>
                  <a:lnTo>
                    <a:pt x="986" y="1221"/>
                  </a:lnTo>
                  <a:lnTo>
                    <a:pt x="974" y="1236"/>
                  </a:lnTo>
                  <a:lnTo>
                    <a:pt x="966" y="1255"/>
                  </a:lnTo>
                  <a:lnTo>
                    <a:pt x="963" y="1276"/>
                  </a:lnTo>
                  <a:lnTo>
                    <a:pt x="963" y="1377"/>
                  </a:lnTo>
                  <a:lnTo>
                    <a:pt x="961" y="1397"/>
                  </a:lnTo>
                  <a:lnTo>
                    <a:pt x="952" y="1415"/>
                  </a:lnTo>
                  <a:lnTo>
                    <a:pt x="941" y="1430"/>
                  </a:lnTo>
                  <a:lnTo>
                    <a:pt x="926" y="1442"/>
                  </a:lnTo>
                  <a:lnTo>
                    <a:pt x="908" y="1450"/>
                  </a:lnTo>
                  <a:lnTo>
                    <a:pt x="889" y="1452"/>
                  </a:lnTo>
                  <a:lnTo>
                    <a:pt x="555" y="1452"/>
                  </a:lnTo>
                  <a:lnTo>
                    <a:pt x="535" y="1450"/>
                  </a:lnTo>
                  <a:lnTo>
                    <a:pt x="517" y="1442"/>
                  </a:lnTo>
                  <a:lnTo>
                    <a:pt x="502" y="1430"/>
                  </a:lnTo>
                  <a:lnTo>
                    <a:pt x="491" y="1415"/>
                  </a:lnTo>
                  <a:lnTo>
                    <a:pt x="483" y="1397"/>
                  </a:lnTo>
                  <a:lnTo>
                    <a:pt x="480" y="1377"/>
                  </a:lnTo>
                  <a:lnTo>
                    <a:pt x="480" y="1276"/>
                  </a:lnTo>
                  <a:lnTo>
                    <a:pt x="477" y="1255"/>
                  </a:lnTo>
                  <a:lnTo>
                    <a:pt x="469" y="1236"/>
                  </a:lnTo>
                  <a:lnTo>
                    <a:pt x="457" y="1221"/>
                  </a:lnTo>
                  <a:lnTo>
                    <a:pt x="442" y="1210"/>
                  </a:lnTo>
                  <a:lnTo>
                    <a:pt x="423" y="1203"/>
                  </a:lnTo>
                  <a:lnTo>
                    <a:pt x="405" y="1200"/>
                  </a:lnTo>
                  <a:lnTo>
                    <a:pt x="386" y="1203"/>
                  </a:lnTo>
                  <a:lnTo>
                    <a:pt x="368" y="1211"/>
                  </a:lnTo>
                  <a:lnTo>
                    <a:pt x="280" y="1262"/>
                  </a:lnTo>
                  <a:lnTo>
                    <a:pt x="261" y="1269"/>
                  </a:lnTo>
                  <a:lnTo>
                    <a:pt x="242" y="1271"/>
                  </a:lnTo>
                  <a:lnTo>
                    <a:pt x="223" y="1269"/>
                  </a:lnTo>
                  <a:lnTo>
                    <a:pt x="205" y="1262"/>
                  </a:lnTo>
                  <a:lnTo>
                    <a:pt x="190" y="1250"/>
                  </a:lnTo>
                  <a:lnTo>
                    <a:pt x="177" y="1234"/>
                  </a:lnTo>
                  <a:lnTo>
                    <a:pt x="10" y="944"/>
                  </a:lnTo>
                  <a:lnTo>
                    <a:pt x="3" y="925"/>
                  </a:lnTo>
                  <a:lnTo>
                    <a:pt x="0" y="907"/>
                  </a:lnTo>
                  <a:lnTo>
                    <a:pt x="3" y="887"/>
                  </a:lnTo>
                  <a:lnTo>
                    <a:pt x="10" y="870"/>
                  </a:lnTo>
                  <a:lnTo>
                    <a:pt x="22" y="855"/>
                  </a:lnTo>
                  <a:lnTo>
                    <a:pt x="38" y="842"/>
                  </a:lnTo>
                  <a:lnTo>
                    <a:pt x="126" y="791"/>
                  </a:lnTo>
                  <a:lnTo>
                    <a:pt x="142" y="778"/>
                  </a:lnTo>
                  <a:lnTo>
                    <a:pt x="154" y="762"/>
                  </a:lnTo>
                  <a:lnTo>
                    <a:pt x="161" y="744"/>
                  </a:lnTo>
                  <a:lnTo>
                    <a:pt x="163" y="726"/>
                  </a:lnTo>
                  <a:lnTo>
                    <a:pt x="161" y="707"/>
                  </a:lnTo>
                  <a:lnTo>
                    <a:pt x="154" y="689"/>
                  </a:lnTo>
                  <a:lnTo>
                    <a:pt x="142" y="674"/>
                  </a:lnTo>
                  <a:lnTo>
                    <a:pt x="126" y="661"/>
                  </a:lnTo>
                  <a:lnTo>
                    <a:pt x="38" y="610"/>
                  </a:lnTo>
                  <a:lnTo>
                    <a:pt x="22" y="597"/>
                  </a:lnTo>
                  <a:lnTo>
                    <a:pt x="10" y="582"/>
                  </a:lnTo>
                  <a:lnTo>
                    <a:pt x="3" y="565"/>
                  </a:lnTo>
                  <a:lnTo>
                    <a:pt x="0" y="545"/>
                  </a:lnTo>
                  <a:lnTo>
                    <a:pt x="3" y="526"/>
                  </a:lnTo>
                  <a:lnTo>
                    <a:pt x="10" y="507"/>
                  </a:lnTo>
                  <a:lnTo>
                    <a:pt x="177" y="218"/>
                  </a:lnTo>
                  <a:lnTo>
                    <a:pt x="190" y="201"/>
                  </a:lnTo>
                  <a:lnTo>
                    <a:pt x="205" y="190"/>
                  </a:lnTo>
                  <a:lnTo>
                    <a:pt x="223" y="183"/>
                  </a:lnTo>
                  <a:lnTo>
                    <a:pt x="242" y="181"/>
                  </a:lnTo>
                  <a:lnTo>
                    <a:pt x="261" y="183"/>
                  </a:lnTo>
                  <a:lnTo>
                    <a:pt x="280" y="190"/>
                  </a:lnTo>
                  <a:lnTo>
                    <a:pt x="368" y="241"/>
                  </a:lnTo>
                  <a:lnTo>
                    <a:pt x="386" y="249"/>
                  </a:lnTo>
                  <a:lnTo>
                    <a:pt x="405" y="251"/>
                  </a:lnTo>
                  <a:lnTo>
                    <a:pt x="423" y="249"/>
                  </a:lnTo>
                  <a:lnTo>
                    <a:pt x="442" y="242"/>
                  </a:lnTo>
                  <a:lnTo>
                    <a:pt x="457" y="230"/>
                  </a:lnTo>
                  <a:lnTo>
                    <a:pt x="469" y="215"/>
                  </a:lnTo>
                  <a:lnTo>
                    <a:pt x="477" y="197"/>
                  </a:lnTo>
                  <a:lnTo>
                    <a:pt x="480" y="176"/>
                  </a:lnTo>
                  <a:lnTo>
                    <a:pt x="480" y="74"/>
                  </a:lnTo>
                  <a:lnTo>
                    <a:pt x="483" y="54"/>
                  </a:lnTo>
                  <a:lnTo>
                    <a:pt x="491" y="37"/>
                  </a:lnTo>
                  <a:lnTo>
                    <a:pt x="502" y="22"/>
                  </a:lnTo>
                  <a:lnTo>
                    <a:pt x="517" y="9"/>
                  </a:lnTo>
                  <a:lnTo>
                    <a:pt x="535" y="2"/>
                  </a:lnTo>
                  <a:lnTo>
                    <a:pt x="5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8" name="Freeform 1024"/>
            <p:cNvSpPr>
              <a:spLocks/>
            </p:cNvSpPr>
            <p:nvPr/>
          </p:nvSpPr>
          <p:spPr bwMode="auto">
            <a:xfrm>
              <a:off x="2603" y="1019"/>
              <a:ext cx="817" cy="799"/>
            </a:xfrm>
            <a:custGeom>
              <a:avLst/>
              <a:gdLst>
                <a:gd name="T0" fmla="*/ 1183 w 1633"/>
                <a:gd name="T1" fmla="*/ 0 h 1598"/>
                <a:gd name="T2" fmla="*/ 1226 w 1633"/>
                <a:gd name="T3" fmla="*/ 15 h 1598"/>
                <a:gd name="T4" fmla="*/ 1603 w 1633"/>
                <a:gd name="T5" fmla="*/ 389 h 1598"/>
                <a:gd name="T6" fmla="*/ 1625 w 1633"/>
                <a:gd name="T7" fmla="*/ 423 h 1598"/>
                <a:gd name="T8" fmla="*/ 1633 w 1633"/>
                <a:gd name="T9" fmla="*/ 462 h 1598"/>
                <a:gd name="T10" fmla="*/ 1625 w 1633"/>
                <a:gd name="T11" fmla="*/ 502 h 1598"/>
                <a:gd name="T12" fmla="*/ 1603 w 1633"/>
                <a:gd name="T13" fmla="*/ 535 h 1598"/>
                <a:gd name="T14" fmla="*/ 1228 w 1633"/>
                <a:gd name="T15" fmla="*/ 908 h 1598"/>
                <a:gd name="T16" fmla="*/ 1191 w 1633"/>
                <a:gd name="T17" fmla="*/ 923 h 1598"/>
                <a:gd name="T18" fmla="*/ 1152 w 1633"/>
                <a:gd name="T19" fmla="*/ 923 h 1598"/>
                <a:gd name="T20" fmla="*/ 1115 w 1633"/>
                <a:gd name="T21" fmla="*/ 908 h 1598"/>
                <a:gd name="T22" fmla="*/ 1084 w 1633"/>
                <a:gd name="T23" fmla="*/ 875 h 1598"/>
                <a:gd name="T24" fmla="*/ 1069 w 1633"/>
                <a:gd name="T25" fmla="*/ 832 h 1598"/>
                <a:gd name="T26" fmla="*/ 1074 w 1633"/>
                <a:gd name="T27" fmla="*/ 788 h 1598"/>
                <a:gd name="T28" fmla="*/ 1098 w 1633"/>
                <a:gd name="T29" fmla="*/ 749 h 1598"/>
                <a:gd name="T30" fmla="*/ 1190 w 1633"/>
                <a:gd name="T31" fmla="*/ 577 h 1598"/>
                <a:gd name="T32" fmla="*/ 1019 w 1633"/>
                <a:gd name="T33" fmla="*/ 615 h 1598"/>
                <a:gd name="T34" fmla="*/ 858 w 1633"/>
                <a:gd name="T35" fmla="*/ 677 h 1598"/>
                <a:gd name="T36" fmla="*/ 709 w 1633"/>
                <a:gd name="T37" fmla="*/ 761 h 1598"/>
                <a:gd name="T38" fmla="*/ 576 w 1633"/>
                <a:gd name="T39" fmla="*/ 867 h 1598"/>
                <a:gd name="T40" fmla="*/ 459 w 1633"/>
                <a:gd name="T41" fmla="*/ 990 h 1598"/>
                <a:gd name="T42" fmla="*/ 362 w 1633"/>
                <a:gd name="T43" fmla="*/ 1130 h 1598"/>
                <a:gd name="T44" fmla="*/ 286 w 1633"/>
                <a:gd name="T45" fmla="*/ 1283 h 1598"/>
                <a:gd name="T46" fmla="*/ 233 w 1633"/>
                <a:gd name="T47" fmla="*/ 1448 h 1598"/>
                <a:gd name="T48" fmla="*/ 190 w 1633"/>
                <a:gd name="T49" fmla="*/ 1452 h 1598"/>
                <a:gd name="T50" fmla="*/ 120 w 1633"/>
                <a:gd name="T51" fmla="*/ 1472 h 1598"/>
                <a:gd name="T52" fmla="*/ 61 w 1633"/>
                <a:gd name="T53" fmla="*/ 1513 h 1598"/>
                <a:gd name="T54" fmla="*/ 15 w 1633"/>
                <a:gd name="T55" fmla="*/ 1571 h 1598"/>
                <a:gd name="T56" fmla="*/ 11 w 1633"/>
                <a:gd name="T57" fmla="*/ 1503 h 1598"/>
                <a:gd name="T58" fmla="*/ 54 w 1633"/>
                <a:gd name="T59" fmla="*/ 1319 h 1598"/>
                <a:gd name="T60" fmla="*/ 120 w 1633"/>
                <a:gd name="T61" fmla="*/ 1146 h 1598"/>
                <a:gd name="T62" fmla="*/ 208 w 1633"/>
                <a:gd name="T63" fmla="*/ 986 h 1598"/>
                <a:gd name="T64" fmla="*/ 317 w 1633"/>
                <a:gd name="T65" fmla="*/ 839 h 1598"/>
                <a:gd name="T66" fmla="*/ 443 w 1633"/>
                <a:gd name="T67" fmla="*/ 709 h 1598"/>
                <a:gd name="T68" fmla="*/ 586 w 1633"/>
                <a:gd name="T69" fmla="*/ 597 h 1598"/>
                <a:gd name="T70" fmla="*/ 743 w 1633"/>
                <a:gd name="T71" fmla="*/ 503 h 1598"/>
                <a:gd name="T72" fmla="*/ 913 w 1633"/>
                <a:gd name="T73" fmla="*/ 432 h 1598"/>
                <a:gd name="T74" fmla="*/ 1094 w 1633"/>
                <a:gd name="T75" fmla="*/ 383 h 1598"/>
                <a:gd name="T76" fmla="*/ 1282 w 1633"/>
                <a:gd name="T77" fmla="*/ 361 h 1598"/>
                <a:gd name="T78" fmla="*/ 1084 w 1633"/>
                <a:gd name="T79" fmla="*/ 158 h 1598"/>
                <a:gd name="T80" fmla="*/ 1069 w 1633"/>
                <a:gd name="T81" fmla="*/ 115 h 1598"/>
                <a:gd name="T82" fmla="*/ 1074 w 1633"/>
                <a:gd name="T83" fmla="*/ 70 h 1598"/>
                <a:gd name="T84" fmla="*/ 1098 w 1633"/>
                <a:gd name="T85" fmla="*/ 31 h 1598"/>
                <a:gd name="T86" fmla="*/ 1139 w 1633"/>
                <a:gd name="T87" fmla="*/ 6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3" h="1598">
                  <a:moveTo>
                    <a:pt x="1161" y="0"/>
                  </a:moveTo>
                  <a:lnTo>
                    <a:pt x="1183" y="0"/>
                  </a:lnTo>
                  <a:lnTo>
                    <a:pt x="1205" y="6"/>
                  </a:lnTo>
                  <a:lnTo>
                    <a:pt x="1226" y="15"/>
                  </a:lnTo>
                  <a:lnTo>
                    <a:pt x="1244" y="31"/>
                  </a:lnTo>
                  <a:lnTo>
                    <a:pt x="1603" y="389"/>
                  </a:lnTo>
                  <a:lnTo>
                    <a:pt x="1616" y="405"/>
                  </a:lnTo>
                  <a:lnTo>
                    <a:pt x="1625" y="423"/>
                  </a:lnTo>
                  <a:lnTo>
                    <a:pt x="1631" y="442"/>
                  </a:lnTo>
                  <a:lnTo>
                    <a:pt x="1633" y="462"/>
                  </a:lnTo>
                  <a:lnTo>
                    <a:pt x="1631" y="483"/>
                  </a:lnTo>
                  <a:lnTo>
                    <a:pt x="1625" y="502"/>
                  </a:lnTo>
                  <a:lnTo>
                    <a:pt x="1616" y="519"/>
                  </a:lnTo>
                  <a:lnTo>
                    <a:pt x="1603" y="535"/>
                  </a:lnTo>
                  <a:lnTo>
                    <a:pt x="1244" y="894"/>
                  </a:lnTo>
                  <a:lnTo>
                    <a:pt x="1228" y="908"/>
                  </a:lnTo>
                  <a:lnTo>
                    <a:pt x="1211" y="917"/>
                  </a:lnTo>
                  <a:lnTo>
                    <a:pt x="1191" y="923"/>
                  </a:lnTo>
                  <a:lnTo>
                    <a:pt x="1171" y="924"/>
                  </a:lnTo>
                  <a:lnTo>
                    <a:pt x="1152" y="923"/>
                  </a:lnTo>
                  <a:lnTo>
                    <a:pt x="1133" y="917"/>
                  </a:lnTo>
                  <a:lnTo>
                    <a:pt x="1115" y="908"/>
                  </a:lnTo>
                  <a:lnTo>
                    <a:pt x="1098" y="894"/>
                  </a:lnTo>
                  <a:lnTo>
                    <a:pt x="1084" y="875"/>
                  </a:lnTo>
                  <a:lnTo>
                    <a:pt x="1074" y="854"/>
                  </a:lnTo>
                  <a:lnTo>
                    <a:pt x="1069" y="832"/>
                  </a:lnTo>
                  <a:lnTo>
                    <a:pt x="1069" y="810"/>
                  </a:lnTo>
                  <a:lnTo>
                    <a:pt x="1074" y="788"/>
                  </a:lnTo>
                  <a:lnTo>
                    <a:pt x="1084" y="767"/>
                  </a:lnTo>
                  <a:lnTo>
                    <a:pt x="1098" y="749"/>
                  </a:lnTo>
                  <a:lnTo>
                    <a:pt x="1279" y="568"/>
                  </a:lnTo>
                  <a:lnTo>
                    <a:pt x="1190" y="577"/>
                  </a:lnTo>
                  <a:lnTo>
                    <a:pt x="1103" y="592"/>
                  </a:lnTo>
                  <a:lnTo>
                    <a:pt x="1019" y="615"/>
                  </a:lnTo>
                  <a:lnTo>
                    <a:pt x="936" y="643"/>
                  </a:lnTo>
                  <a:lnTo>
                    <a:pt x="858" y="677"/>
                  </a:lnTo>
                  <a:lnTo>
                    <a:pt x="782" y="717"/>
                  </a:lnTo>
                  <a:lnTo>
                    <a:pt x="709" y="761"/>
                  </a:lnTo>
                  <a:lnTo>
                    <a:pt x="641" y="812"/>
                  </a:lnTo>
                  <a:lnTo>
                    <a:pt x="576" y="867"/>
                  </a:lnTo>
                  <a:lnTo>
                    <a:pt x="516" y="926"/>
                  </a:lnTo>
                  <a:lnTo>
                    <a:pt x="459" y="990"/>
                  </a:lnTo>
                  <a:lnTo>
                    <a:pt x="408" y="1058"/>
                  </a:lnTo>
                  <a:lnTo>
                    <a:pt x="362" y="1130"/>
                  </a:lnTo>
                  <a:lnTo>
                    <a:pt x="322" y="1204"/>
                  </a:lnTo>
                  <a:lnTo>
                    <a:pt x="286" y="1283"/>
                  </a:lnTo>
                  <a:lnTo>
                    <a:pt x="256" y="1365"/>
                  </a:lnTo>
                  <a:lnTo>
                    <a:pt x="233" y="1448"/>
                  </a:lnTo>
                  <a:lnTo>
                    <a:pt x="227" y="1448"/>
                  </a:lnTo>
                  <a:lnTo>
                    <a:pt x="190" y="1452"/>
                  </a:lnTo>
                  <a:lnTo>
                    <a:pt x="155" y="1460"/>
                  </a:lnTo>
                  <a:lnTo>
                    <a:pt x="120" y="1472"/>
                  </a:lnTo>
                  <a:lnTo>
                    <a:pt x="89" y="1491"/>
                  </a:lnTo>
                  <a:lnTo>
                    <a:pt x="61" y="1513"/>
                  </a:lnTo>
                  <a:lnTo>
                    <a:pt x="36" y="1540"/>
                  </a:lnTo>
                  <a:lnTo>
                    <a:pt x="15" y="1571"/>
                  </a:lnTo>
                  <a:lnTo>
                    <a:pt x="0" y="1598"/>
                  </a:lnTo>
                  <a:lnTo>
                    <a:pt x="11" y="1503"/>
                  </a:lnTo>
                  <a:lnTo>
                    <a:pt x="30" y="1410"/>
                  </a:lnTo>
                  <a:lnTo>
                    <a:pt x="54" y="1319"/>
                  </a:lnTo>
                  <a:lnTo>
                    <a:pt x="84" y="1231"/>
                  </a:lnTo>
                  <a:lnTo>
                    <a:pt x="120" y="1146"/>
                  </a:lnTo>
                  <a:lnTo>
                    <a:pt x="162" y="1064"/>
                  </a:lnTo>
                  <a:lnTo>
                    <a:pt x="208" y="986"/>
                  </a:lnTo>
                  <a:lnTo>
                    <a:pt x="260" y="911"/>
                  </a:lnTo>
                  <a:lnTo>
                    <a:pt x="317" y="839"/>
                  </a:lnTo>
                  <a:lnTo>
                    <a:pt x="378" y="772"/>
                  </a:lnTo>
                  <a:lnTo>
                    <a:pt x="443" y="709"/>
                  </a:lnTo>
                  <a:lnTo>
                    <a:pt x="513" y="650"/>
                  </a:lnTo>
                  <a:lnTo>
                    <a:pt x="586" y="597"/>
                  </a:lnTo>
                  <a:lnTo>
                    <a:pt x="663" y="547"/>
                  </a:lnTo>
                  <a:lnTo>
                    <a:pt x="743" y="503"/>
                  </a:lnTo>
                  <a:lnTo>
                    <a:pt x="826" y="464"/>
                  </a:lnTo>
                  <a:lnTo>
                    <a:pt x="913" y="432"/>
                  </a:lnTo>
                  <a:lnTo>
                    <a:pt x="1002" y="404"/>
                  </a:lnTo>
                  <a:lnTo>
                    <a:pt x="1094" y="383"/>
                  </a:lnTo>
                  <a:lnTo>
                    <a:pt x="1188" y="369"/>
                  </a:lnTo>
                  <a:lnTo>
                    <a:pt x="1282" y="361"/>
                  </a:lnTo>
                  <a:lnTo>
                    <a:pt x="1098" y="177"/>
                  </a:lnTo>
                  <a:lnTo>
                    <a:pt x="1084" y="158"/>
                  </a:lnTo>
                  <a:lnTo>
                    <a:pt x="1074" y="137"/>
                  </a:lnTo>
                  <a:lnTo>
                    <a:pt x="1069" y="115"/>
                  </a:lnTo>
                  <a:lnTo>
                    <a:pt x="1069" y="92"/>
                  </a:lnTo>
                  <a:lnTo>
                    <a:pt x="1074" y="70"/>
                  </a:lnTo>
                  <a:lnTo>
                    <a:pt x="1084" y="49"/>
                  </a:lnTo>
                  <a:lnTo>
                    <a:pt x="1098" y="31"/>
                  </a:lnTo>
                  <a:lnTo>
                    <a:pt x="1118" y="15"/>
                  </a:lnTo>
                  <a:lnTo>
                    <a:pt x="1139" y="6"/>
                  </a:lnTo>
                  <a:lnTo>
                    <a:pt x="11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9" name="Freeform 1025"/>
            <p:cNvSpPr>
              <a:spLocks/>
            </p:cNvSpPr>
            <p:nvPr/>
          </p:nvSpPr>
          <p:spPr bwMode="auto">
            <a:xfrm>
              <a:off x="3668" y="883"/>
              <a:ext cx="415" cy="415"/>
            </a:xfrm>
            <a:custGeom>
              <a:avLst/>
              <a:gdLst>
                <a:gd name="T0" fmla="*/ 414 w 829"/>
                <a:gd name="T1" fmla="*/ 0 h 830"/>
                <a:gd name="T2" fmla="*/ 466 w 829"/>
                <a:gd name="T3" fmla="*/ 2 h 830"/>
                <a:gd name="T4" fmla="*/ 516 w 829"/>
                <a:gd name="T5" fmla="*/ 11 h 830"/>
                <a:gd name="T6" fmla="*/ 565 w 829"/>
                <a:gd name="T7" fmla="*/ 28 h 830"/>
                <a:gd name="T8" fmla="*/ 610 w 829"/>
                <a:gd name="T9" fmla="*/ 49 h 830"/>
                <a:gd name="T10" fmla="*/ 652 w 829"/>
                <a:gd name="T11" fmla="*/ 74 h 830"/>
                <a:gd name="T12" fmla="*/ 690 w 829"/>
                <a:gd name="T13" fmla="*/ 104 h 830"/>
                <a:gd name="T14" fmla="*/ 724 w 829"/>
                <a:gd name="T15" fmla="*/ 139 h 830"/>
                <a:gd name="T16" fmla="*/ 755 w 829"/>
                <a:gd name="T17" fmla="*/ 177 h 830"/>
                <a:gd name="T18" fmla="*/ 780 w 829"/>
                <a:gd name="T19" fmla="*/ 219 h 830"/>
                <a:gd name="T20" fmla="*/ 801 w 829"/>
                <a:gd name="T21" fmla="*/ 264 h 830"/>
                <a:gd name="T22" fmla="*/ 817 w 829"/>
                <a:gd name="T23" fmla="*/ 313 h 830"/>
                <a:gd name="T24" fmla="*/ 826 w 829"/>
                <a:gd name="T25" fmla="*/ 363 h 830"/>
                <a:gd name="T26" fmla="*/ 829 w 829"/>
                <a:gd name="T27" fmla="*/ 415 h 830"/>
                <a:gd name="T28" fmla="*/ 826 w 829"/>
                <a:gd name="T29" fmla="*/ 467 h 830"/>
                <a:gd name="T30" fmla="*/ 817 w 829"/>
                <a:gd name="T31" fmla="*/ 517 h 830"/>
                <a:gd name="T32" fmla="*/ 801 w 829"/>
                <a:gd name="T33" fmla="*/ 565 h 830"/>
                <a:gd name="T34" fmla="*/ 780 w 829"/>
                <a:gd name="T35" fmla="*/ 610 h 830"/>
                <a:gd name="T36" fmla="*/ 755 w 829"/>
                <a:gd name="T37" fmla="*/ 652 h 830"/>
                <a:gd name="T38" fmla="*/ 724 w 829"/>
                <a:gd name="T39" fmla="*/ 690 h 830"/>
                <a:gd name="T40" fmla="*/ 690 w 829"/>
                <a:gd name="T41" fmla="*/ 725 h 830"/>
                <a:gd name="T42" fmla="*/ 652 w 829"/>
                <a:gd name="T43" fmla="*/ 756 h 830"/>
                <a:gd name="T44" fmla="*/ 610 w 829"/>
                <a:gd name="T45" fmla="*/ 782 h 830"/>
                <a:gd name="T46" fmla="*/ 565 w 829"/>
                <a:gd name="T47" fmla="*/ 803 h 830"/>
                <a:gd name="T48" fmla="*/ 516 w 829"/>
                <a:gd name="T49" fmla="*/ 818 h 830"/>
                <a:gd name="T50" fmla="*/ 466 w 829"/>
                <a:gd name="T51" fmla="*/ 827 h 830"/>
                <a:gd name="T52" fmla="*/ 414 w 829"/>
                <a:gd name="T53" fmla="*/ 830 h 830"/>
                <a:gd name="T54" fmla="*/ 362 w 829"/>
                <a:gd name="T55" fmla="*/ 827 h 830"/>
                <a:gd name="T56" fmla="*/ 312 w 829"/>
                <a:gd name="T57" fmla="*/ 818 h 830"/>
                <a:gd name="T58" fmla="*/ 265 w 829"/>
                <a:gd name="T59" fmla="*/ 803 h 830"/>
                <a:gd name="T60" fmla="*/ 220 w 829"/>
                <a:gd name="T61" fmla="*/ 782 h 830"/>
                <a:gd name="T62" fmla="*/ 178 w 829"/>
                <a:gd name="T63" fmla="*/ 756 h 830"/>
                <a:gd name="T64" fmla="*/ 140 w 829"/>
                <a:gd name="T65" fmla="*/ 725 h 830"/>
                <a:gd name="T66" fmla="*/ 105 w 829"/>
                <a:gd name="T67" fmla="*/ 690 h 830"/>
                <a:gd name="T68" fmla="*/ 74 w 829"/>
                <a:gd name="T69" fmla="*/ 652 h 830"/>
                <a:gd name="T70" fmla="*/ 48 w 829"/>
                <a:gd name="T71" fmla="*/ 610 h 830"/>
                <a:gd name="T72" fmla="*/ 28 w 829"/>
                <a:gd name="T73" fmla="*/ 565 h 830"/>
                <a:gd name="T74" fmla="*/ 13 w 829"/>
                <a:gd name="T75" fmla="*/ 517 h 830"/>
                <a:gd name="T76" fmla="*/ 3 w 829"/>
                <a:gd name="T77" fmla="*/ 467 h 830"/>
                <a:gd name="T78" fmla="*/ 0 w 829"/>
                <a:gd name="T79" fmla="*/ 415 h 830"/>
                <a:gd name="T80" fmla="*/ 3 w 829"/>
                <a:gd name="T81" fmla="*/ 363 h 830"/>
                <a:gd name="T82" fmla="*/ 13 w 829"/>
                <a:gd name="T83" fmla="*/ 313 h 830"/>
                <a:gd name="T84" fmla="*/ 28 w 829"/>
                <a:gd name="T85" fmla="*/ 264 h 830"/>
                <a:gd name="T86" fmla="*/ 48 w 829"/>
                <a:gd name="T87" fmla="*/ 219 h 830"/>
                <a:gd name="T88" fmla="*/ 74 w 829"/>
                <a:gd name="T89" fmla="*/ 177 h 830"/>
                <a:gd name="T90" fmla="*/ 105 w 829"/>
                <a:gd name="T91" fmla="*/ 139 h 830"/>
                <a:gd name="T92" fmla="*/ 140 w 829"/>
                <a:gd name="T93" fmla="*/ 104 h 830"/>
                <a:gd name="T94" fmla="*/ 178 w 829"/>
                <a:gd name="T95" fmla="*/ 74 h 830"/>
                <a:gd name="T96" fmla="*/ 220 w 829"/>
                <a:gd name="T97" fmla="*/ 49 h 830"/>
                <a:gd name="T98" fmla="*/ 265 w 829"/>
                <a:gd name="T99" fmla="*/ 28 h 830"/>
                <a:gd name="T100" fmla="*/ 312 w 829"/>
                <a:gd name="T101" fmla="*/ 11 h 830"/>
                <a:gd name="T102" fmla="*/ 362 w 829"/>
                <a:gd name="T103" fmla="*/ 2 h 830"/>
                <a:gd name="T104" fmla="*/ 414 w 829"/>
                <a:gd name="T105" fmla="*/ 0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9" h="830">
                  <a:moveTo>
                    <a:pt x="414" y="0"/>
                  </a:moveTo>
                  <a:lnTo>
                    <a:pt x="466" y="2"/>
                  </a:lnTo>
                  <a:lnTo>
                    <a:pt x="516" y="11"/>
                  </a:lnTo>
                  <a:lnTo>
                    <a:pt x="565" y="28"/>
                  </a:lnTo>
                  <a:lnTo>
                    <a:pt x="610" y="49"/>
                  </a:lnTo>
                  <a:lnTo>
                    <a:pt x="652" y="74"/>
                  </a:lnTo>
                  <a:lnTo>
                    <a:pt x="690" y="104"/>
                  </a:lnTo>
                  <a:lnTo>
                    <a:pt x="724" y="139"/>
                  </a:lnTo>
                  <a:lnTo>
                    <a:pt x="755" y="177"/>
                  </a:lnTo>
                  <a:lnTo>
                    <a:pt x="780" y="219"/>
                  </a:lnTo>
                  <a:lnTo>
                    <a:pt x="801" y="264"/>
                  </a:lnTo>
                  <a:lnTo>
                    <a:pt x="817" y="313"/>
                  </a:lnTo>
                  <a:lnTo>
                    <a:pt x="826" y="363"/>
                  </a:lnTo>
                  <a:lnTo>
                    <a:pt x="829" y="415"/>
                  </a:lnTo>
                  <a:lnTo>
                    <a:pt x="826" y="467"/>
                  </a:lnTo>
                  <a:lnTo>
                    <a:pt x="817" y="517"/>
                  </a:lnTo>
                  <a:lnTo>
                    <a:pt x="801" y="565"/>
                  </a:lnTo>
                  <a:lnTo>
                    <a:pt x="780" y="610"/>
                  </a:lnTo>
                  <a:lnTo>
                    <a:pt x="755" y="652"/>
                  </a:lnTo>
                  <a:lnTo>
                    <a:pt x="724" y="690"/>
                  </a:lnTo>
                  <a:lnTo>
                    <a:pt x="690" y="725"/>
                  </a:lnTo>
                  <a:lnTo>
                    <a:pt x="652" y="756"/>
                  </a:lnTo>
                  <a:lnTo>
                    <a:pt x="610" y="782"/>
                  </a:lnTo>
                  <a:lnTo>
                    <a:pt x="565" y="803"/>
                  </a:lnTo>
                  <a:lnTo>
                    <a:pt x="516" y="818"/>
                  </a:lnTo>
                  <a:lnTo>
                    <a:pt x="466" y="827"/>
                  </a:lnTo>
                  <a:lnTo>
                    <a:pt x="414" y="830"/>
                  </a:lnTo>
                  <a:lnTo>
                    <a:pt x="362" y="827"/>
                  </a:lnTo>
                  <a:lnTo>
                    <a:pt x="312" y="818"/>
                  </a:lnTo>
                  <a:lnTo>
                    <a:pt x="265" y="803"/>
                  </a:lnTo>
                  <a:lnTo>
                    <a:pt x="220" y="782"/>
                  </a:lnTo>
                  <a:lnTo>
                    <a:pt x="178" y="756"/>
                  </a:lnTo>
                  <a:lnTo>
                    <a:pt x="140" y="725"/>
                  </a:lnTo>
                  <a:lnTo>
                    <a:pt x="105" y="690"/>
                  </a:lnTo>
                  <a:lnTo>
                    <a:pt x="74" y="652"/>
                  </a:lnTo>
                  <a:lnTo>
                    <a:pt x="48" y="610"/>
                  </a:lnTo>
                  <a:lnTo>
                    <a:pt x="28" y="565"/>
                  </a:lnTo>
                  <a:lnTo>
                    <a:pt x="13" y="517"/>
                  </a:lnTo>
                  <a:lnTo>
                    <a:pt x="3" y="467"/>
                  </a:lnTo>
                  <a:lnTo>
                    <a:pt x="0" y="415"/>
                  </a:lnTo>
                  <a:lnTo>
                    <a:pt x="3" y="363"/>
                  </a:lnTo>
                  <a:lnTo>
                    <a:pt x="13" y="313"/>
                  </a:lnTo>
                  <a:lnTo>
                    <a:pt x="28" y="264"/>
                  </a:lnTo>
                  <a:lnTo>
                    <a:pt x="48" y="219"/>
                  </a:lnTo>
                  <a:lnTo>
                    <a:pt x="74" y="177"/>
                  </a:lnTo>
                  <a:lnTo>
                    <a:pt x="105" y="139"/>
                  </a:lnTo>
                  <a:lnTo>
                    <a:pt x="140" y="104"/>
                  </a:lnTo>
                  <a:lnTo>
                    <a:pt x="178" y="74"/>
                  </a:lnTo>
                  <a:lnTo>
                    <a:pt x="220" y="49"/>
                  </a:lnTo>
                  <a:lnTo>
                    <a:pt x="265" y="28"/>
                  </a:lnTo>
                  <a:lnTo>
                    <a:pt x="312" y="11"/>
                  </a:lnTo>
                  <a:lnTo>
                    <a:pt x="362" y="2"/>
                  </a:lnTo>
                  <a:lnTo>
                    <a:pt x="4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0" name="Freeform 1026"/>
            <p:cNvSpPr>
              <a:spLocks/>
            </p:cNvSpPr>
            <p:nvPr/>
          </p:nvSpPr>
          <p:spPr bwMode="auto">
            <a:xfrm>
              <a:off x="3472" y="1380"/>
              <a:ext cx="808" cy="556"/>
            </a:xfrm>
            <a:custGeom>
              <a:avLst/>
              <a:gdLst>
                <a:gd name="T0" fmla="*/ 495 w 1616"/>
                <a:gd name="T1" fmla="*/ 1 h 1111"/>
                <a:gd name="T2" fmla="*/ 512 w 1616"/>
                <a:gd name="T3" fmla="*/ 14 h 1111"/>
                <a:gd name="T4" fmla="*/ 767 w 1616"/>
                <a:gd name="T5" fmla="*/ 708 h 1111"/>
                <a:gd name="T6" fmla="*/ 784 w 1616"/>
                <a:gd name="T7" fmla="*/ 730 h 1111"/>
                <a:gd name="T8" fmla="*/ 808 w 1616"/>
                <a:gd name="T9" fmla="*/ 738 h 1111"/>
                <a:gd name="T10" fmla="*/ 834 w 1616"/>
                <a:gd name="T11" fmla="*/ 730 h 1111"/>
                <a:gd name="T12" fmla="*/ 851 w 1616"/>
                <a:gd name="T13" fmla="*/ 708 h 1111"/>
                <a:gd name="T14" fmla="*/ 1107 w 1616"/>
                <a:gd name="T15" fmla="*/ 12 h 1111"/>
                <a:gd name="T16" fmla="*/ 1131 w 1616"/>
                <a:gd name="T17" fmla="*/ 0 h 1111"/>
                <a:gd name="T18" fmla="*/ 1364 w 1616"/>
                <a:gd name="T19" fmla="*/ 37 h 1111"/>
                <a:gd name="T20" fmla="*/ 1408 w 1616"/>
                <a:gd name="T21" fmla="*/ 56 h 1111"/>
                <a:gd name="T22" fmla="*/ 1485 w 1616"/>
                <a:gd name="T23" fmla="*/ 104 h 1111"/>
                <a:gd name="T24" fmla="*/ 1547 w 1616"/>
                <a:gd name="T25" fmla="*/ 170 h 1111"/>
                <a:gd name="T26" fmla="*/ 1591 w 1616"/>
                <a:gd name="T27" fmla="*/ 249 h 1111"/>
                <a:gd name="T28" fmla="*/ 1613 w 1616"/>
                <a:gd name="T29" fmla="*/ 339 h 1111"/>
                <a:gd name="T30" fmla="*/ 1616 w 1616"/>
                <a:gd name="T31" fmla="*/ 957 h 1111"/>
                <a:gd name="T32" fmla="*/ 1605 w 1616"/>
                <a:gd name="T33" fmla="*/ 1016 h 1111"/>
                <a:gd name="T34" fmla="*/ 1571 w 1616"/>
                <a:gd name="T35" fmla="*/ 1066 h 1111"/>
                <a:gd name="T36" fmla="*/ 1522 w 1616"/>
                <a:gd name="T37" fmla="*/ 1098 h 1111"/>
                <a:gd name="T38" fmla="*/ 1462 w 1616"/>
                <a:gd name="T39" fmla="*/ 1111 h 1111"/>
                <a:gd name="T40" fmla="*/ 124 w 1616"/>
                <a:gd name="T41" fmla="*/ 1108 h 1111"/>
                <a:gd name="T42" fmla="*/ 69 w 1616"/>
                <a:gd name="T43" fmla="*/ 1085 h 1111"/>
                <a:gd name="T44" fmla="*/ 27 w 1616"/>
                <a:gd name="T45" fmla="*/ 1043 h 1111"/>
                <a:gd name="T46" fmla="*/ 4 w 1616"/>
                <a:gd name="T47" fmla="*/ 987 h 1111"/>
                <a:gd name="T48" fmla="*/ 0 w 1616"/>
                <a:gd name="T49" fmla="*/ 387 h 1111"/>
                <a:gd name="T50" fmla="*/ 13 w 1616"/>
                <a:gd name="T51" fmla="*/ 295 h 1111"/>
                <a:gd name="T52" fmla="*/ 45 w 1616"/>
                <a:gd name="T53" fmla="*/ 210 h 1111"/>
                <a:gd name="T54" fmla="*/ 99 w 1616"/>
                <a:gd name="T55" fmla="*/ 137 h 1111"/>
                <a:gd name="T56" fmla="*/ 168 w 1616"/>
                <a:gd name="T57" fmla="*/ 78 h 1111"/>
                <a:gd name="T58" fmla="*/ 253 w 1616"/>
                <a:gd name="T59" fmla="*/ 37 h 1111"/>
                <a:gd name="T60" fmla="*/ 265 w 1616"/>
                <a:gd name="T61" fmla="*/ 35 h 1111"/>
                <a:gd name="T62" fmla="*/ 298 w 1616"/>
                <a:gd name="T63" fmla="*/ 30 h 1111"/>
                <a:gd name="T64" fmla="*/ 343 w 1616"/>
                <a:gd name="T65" fmla="*/ 22 h 1111"/>
                <a:gd name="T66" fmla="*/ 390 w 1616"/>
                <a:gd name="T67" fmla="*/ 14 h 1111"/>
                <a:gd name="T68" fmla="*/ 436 w 1616"/>
                <a:gd name="T69" fmla="*/ 7 h 1111"/>
                <a:gd name="T70" fmla="*/ 469 w 1616"/>
                <a:gd name="T71" fmla="*/ 1 h 1111"/>
                <a:gd name="T72" fmla="*/ 483 w 1616"/>
                <a:gd name="T73" fmla="*/ 0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16" h="1111">
                  <a:moveTo>
                    <a:pt x="483" y="0"/>
                  </a:moveTo>
                  <a:lnTo>
                    <a:pt x="495" y="1"/>
                  </a:lnTo>
                  <a:lnTo>
                    <a:pt x="504" y="6"/>
                  </a:lnTo>
                  <a:lnTo>
                    <a:pt x="512" y="14"/>
                  </a:lnTo>
                  <a:lnTo>
                    <a:pt x="518" y="23"/>
                  </a:lnTo>
                  <a:lnTo>
                    <a:pt x="767" y="708"/>
                  </a:lnTo>
                  <a:lnTo>
                    <a:pt x="774" y="720"/>
                  </a:lnTo>
                  <a:lnTo>
                    <a:pt x="784" y="730"/>
                  </a:lnTo>
                  <a:lnTo>
                    <a:pt x="796" y="735"/>
                  </a:lnTo>
                  <a:lnTo>
                    <a:pt x="808" y="738"/>
                  </a:lnTo>
                  <a:lnTo>
                    <a:pt x="822" y="735"/>
                  </a:lnTo>
                  <a:lnTo>
                    <a:pt x="834" y="730"/>
                  </a:lnTo>
                  <a:lnTo>
                    <a:pt x="844" y="720"/>
                  </a:lnTo>
                  <a:lnTo>
                    <a:pt x="851" y="708"/>
                  </a:lnTo>
                  <a:lnTo>
                    <a:pt x="1100" y="23"/>
                  </a:lnTo>
                  <a:lnTo>
                    <a:pt x="1107" y="12"/>
                  </a:lnTo>
                  <a:lnTo>
                    <a:pt x="1117" y="3"/>
                  </a:lnTo>
                  <a:lnTo>
                    <a:pt x="1131" y="0"/>
                  </a:lnTo>
                  <a:lnTo>
                    <a:pt x="1145" y="1"/>
                  </a:lnTo>
                  <a:lnTo>
                    <a:pt x="1364" y="37"/>
                  </a:lnTo>
                  <a:lnTo>
                    <a:pt x="1365" y="38"/>
                  </a:lnTo>
                  <a:lnTo>
                    <a:pt x="1408" y="56"/>
                  </a:lnTo>
                  <a:lnTo>
                    <a:pt x="1448" y="78"/>
                  </a:lnTo>
                  <a:lnTo>
                    <a:pt x="1485" y="104"/>
                  </a:lnTo>
                  <a:lnTo>
                    <a:pt x="1518" y="136"/>
                  </a:lnTo>
                  <a:lnTo>
                    <a:pt x="1547" y="170"/>
                  </a:lnTo>
                  <a:lnTo>
                    <a:pt x="1571" y="209"/>
                  </a:lnTo>
                  <a:lnTo>
                    <a:pt x="1591" y="249"/>
                  </a:lnTo>
                  <a:lnTo>
                    <a:pt x="1605" y="293"/>
                  </a:lnTo>
                  <a:lnTo>
                    <a:pt x="1613" y="339"/>
                  </a:lnTo>
                  <a:lnTo>
                    <a:pt x="1616" y="385"/>
                  </a:lnTo>
                  <a:lnTo>
                    <a:pt x="1616" y="957"/>
                  </a:lnTo>
                  <a:lnTo>
                    <a:pt x="1613" y="987"/>
                  </a:lnTo>
                  <a:lnTo>
                    <a:pt x="1605" y="1016"/>
                  </a:lnTo>
                  <a:lnTo>
                    <a:pt x="1590" y="1043"/>
                  </a:lnTo>
                  <a:lnTo>
                    <a:pt x="1571" y="1066"/>
                  </a:lnTo>
                  <a:lnTo>
                    <a:pt x="1548" y="1085"/>
                  </a:lnTo>
                  <a:lnTo>
                    <a:pt x="1522" y="1098"/>
                  </a:lnTo>
                  <a:lnTo>
                    <a:pt x="1494" y="1108"/>
                  </a:lnTo>
                  <a:lnTo>
                    <a:pt x="1462" y="1111"/>
                  </a:lnTo>
                  <a:lnTo>
                    <a:pt x="155" y="1111"/>
                  </a:lnTo>
                  <a:lnTo>
                    <a:pt x="124" y="1108"/>
                  </a:lnTo>
                  <a:lnTo>
                    <a:pt x="95" y="1098"/>
                  </a:lnTo>
                  <a:lnTo>
                    <a:pt x="69" y="1085"/>
                  </a:lnTo>
                  <a:lnTo>
                    <a:pt x="45" y="1066"/>
                  </a:lnTo>
                  <a:lnTo>
                    <a:pt x="27" y="1043"/>
                  </a:lnTo>
                  <a:lnTo>
                    <a:pt x="13" y="1016"/>
                  </a:lnTo>
                  <a:lnTo>
                    <a:pt x="4" y="987"/>
                  </a:lnTo>
                  <a:lnTo>
                    <a:pt x="0" y="957"/>
                  </a:lnTo>
                  <a:lnTo>
                    <a:pt x="0" y="387"/>
                  </a:lnTo>
                  <a:lnTo>
                    <a:pt x="4" y="340"/>
                  </a:lnTo>
                  <a:lnTo>
                    <a:pt x="13" y="295"/>
                  </a:lnTo>
                  <a:lnTo>
                    <a:pt x="27" y="250"/>
                  </a:lnTo>
                  <a:lnTo>
                    <a:pt x="45" y="210"/>
                  </a:lnTo>
                  <a:lnTo>
                    <a:pt x="70" y="172"/>
                  </a:lnTo>
                  <a:lnTo>
                    <a:pt x="99" y="137"/>
                  </a:lnTo>
                  <a:lnTo>
                    <a:pt x="132" y="105"/>
                  </a:lnTo>
                  <a:lnTo>
                    <a:pt x="168" y="78"/>
                  </a:lnTo>
                  <a:lnTo>
                    <a:pt x="209" y="56"/>
                  </a:lnTo>
                  <a:lnTo>
                    <a:pt x="253" y="37"/>
                  </a:lnTo>
                  <a:lnTo>
                    <a:pt x="256" y="37"/>
                  </a:lnTo>
                  <a:lnTo>
                    <a:pt x="265" y="35"/>
                  </a:lnTo>
                  <a:lnTo>
                    <a:pt x="279" y="32"/>
                  </a:lnTo>
                  <a:lnTo>
                    <a:pt x="298" y="30"/>
                  </a:lnTo>
                  <a:lnTo>
                    <a:pt x="319" y="27"/>
                  </a:lnTo>
                  <a:lnTo>
                    <a:pt x="343" y="22"/>
                  </a:lnTo>
                  <a:lnTo>
                    <a:pt x="366" y="18"/>
                  </a:lnTo>
                  <a:lnTo>
                    <a:pt x="390" y="14"/>
                  </a:lnTo>
                  <a:lnTo>
                    <a:pt x="415" y="10"/>
                  </a:lnTo>
                  <a:lnTo>
                    <a:pt x="436" y="7"/>
                  </a:lnTo>
                  <a:lnTo>
                    <a:pt x="454" y="3"/>
                  </a:lnTo>
                  <a:lnTo>
                    <a:pt x="469" y="1"/>
                  </a:lnTo>
                  <a:lnTo>
                    <a:pt x="480" y="0"/>
                  </a:lnTo>
                  <a:lnTo>
                    <a:pt x="4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1" name="Freeform 1027"/>
            <p:cNvSpPr>
              <a:spLocks/>
            </p:cNvSpPr>
            <p:nvPr/>
          </p:nvSpPr>
          <p:spPr bwMode="auto">
            <a:xfrm>
              <a:off x="3553" y="1926"/>
              <a:ext cx="818" cy="859"/>
            </a:xfrm>
            <a:custGeom>
              <a:avLst/>
              <a:gdLst>
                <a:gd name="T0" fmla="*/ 1634 w 1637"/>
                <a:gd name="T1" fmla="*/ 98 h 1718"/>
                <a:gd name="T2" fmla="*/ 1607 w 1637"/>
                <a:gd name="T3" fmla="*/ 288 h 1718"/>
                <a:gd name="T4" fmla="*/ 1554 w 1637"/>
                <a:gd name="T5" fmla="*/ 469 h 1718"/>
                <a:gd name="T6" fmla="*/ 1477 w 1637"/>
                <a:gd name="T7" fmla="*/ 640 h 1718"/>
                <a:gd name="T8" fmla="*/ 1380 w 1637"/>
                <a:gd name="T9" fmla="*/ 797 h 1718"/>
                <a:gd name="T10" fmla="*/ 1262 w 1637"/>
                <a:gd name="T11" fmla="*/ 938 h 1718"/>
                <a:gd name="T12" fmla="*/ 1127 w 1637"/>
                <a:gd name="T13" fmla="*/ 1062 h 1718"/>
                <a:gd name="T14" fmla="*/ 975 w 1637"/>
                <a:gd name="T15" fmla="*/ 1168 h 1718"/>
                <a:gd name="T16" fmla="*/ 811 w 1637"/>
                <a:gd name="T17" fmla="*/ 1251 h 1718"/>
                <a:gd name="T18" fmla="*/ 634 w 1637"/>
                <a:gd name="T19" fmla="*/ 1313 h 1718"/>
                <a:gd name="T20" fmla="*/ 446 w 1637"/>
                <a:gd name="T21" fmla="*/ 1349 h 1718"/>
                <a:gd name="T22" fmla="*/ 533 w 1637"/>
                <a:gd name="T23" fmla="*/ 1541 h 1718"/>
                <a:gd name="T24" fmla="*/ 558 w 1637"/>
                <a:gd name="T25" fmla="*/ 1581 h 1718"/>
                <a:gd name="T26" fmla="*/ 563 w 1637"/>
                <a:gd name="T27" fmla="*/ 1626 h 1718"/>
                <a:gd name="T28" fmla="*/ 548 w 1637"/>
                <a:gd name="T29" fmla="*/ 1669 h 1718"/>
                <a:gd name="T30" fmla="*/ 517 w 1637"/>
                <a:gd name="T31" fmla="*/ 1701 h 1718"/>
                <a:gd name="T32" fmla="*/ 480 w 1637"/>
                <a:gd name="T33" fmla="*/ 1716 h 1718"/>
                <a:gd name="T34" fmla="*/ 440 w 1637"/>
                <a:gd name="T35" fmla="*/ 1716 h 1718"/>
                <a:gd name="T36" fmla="*/ 404 w 1637"/>
                <a:gd name="T37" fmla="*/ 1701 h 1718"/>
                <a:gd name="T38" fmla="*/ 29 w 1637"/>
                <a:gd name="T39" fmla="*/ 1329 h 1718"/>
                <a:gd name="T40" fmla="*/ 5 w 1637"/>
                <a:gd name="T41" fmla="*/ 1290 h 1718"/>
                <a:gd name="T42" fmla="*/ 0 w 1637"/>
                <a:gd name="T43" fmla="*/ 1244 h 1718"/>
                <a:gd name="T44" fmla="*/ 14 w 1637"/>
                <a:gd name="T45" fmla="*/ 1201 h 1718"/>
                <a:gd name="T46" fmla="*/ 388 w 1637"/>
                <a:gd name="T47" fmla="*/ 824 h 1718"/>
                <a:gd name="T48" fmla="*/ 428 w 1637"/>
                <a:gd name="T49" fmla="*/ 799 h 1718"/>
                <a:gd name="T50" fmla="*/ 471 w 1637"/>
                <a:gd name="T51" fmla="*/ 794 h 1718"/>
                <a:gd name="T52" fmla="*/ 514 w 1637"/>
                <a:gd name="T53" fmla="*/ 809 h 1718"/>
                <a:gd name="T54" fmla="*/ 548 w 1637"/>
                <a:gd name="T55" fmla="*/ 843 h 1718"/>
                <a:gd name="T56" fmla="*/ 563 w 1637"/>
                <a:gd name="T57" fmla="*/ 886 h 1718"/>
                <a:gd name="T58" fmla="*/ 558 w 1637"/>
                <a:gd name="T59" fmla="*/ 930 h 1718"/>
                <a:gd name="T60" fmla="*/ 533 w 1637"/>
                <a:gd name="T61" fmla="*/ 969 h 1718"/>
                <a:gd name="T62" fmla="*/ 441 w 1637"/>
                <a:gd name="T63" fmla="*/ 1141 h 1718"/>
                <a:gd name="T64" fmla="*/ 612 w 1637"/>
                <a:gd name="T65" fmla="*/ 1104 h 1718"/>
                <a:gd name="T66" fmla="*/ 770 w 1637"/>
                <a:gd name="T67" fmla="*/ 1042 h 1718"/>
                <a:gd name="T68" fmla="*/ 917 w 1637"/>
                <a:gd name="T69" fmla="*/ 960 h 1718"/>
                <a:gd name="T70" fmla="*/ 1050 w 1637"/>
                <a:gd name="T71" fmla="*/ 856 h 1718"/>
                <a:gd name="T72" fmla="*/ 1167 w 1637"/>
                <a:gd name="T73" fmla="*/ 735 h 1718"/>
                <a:gd name="T74" fmla="*/ 1264 w 1637"/>
                <a:gd name="T75" fmla="*/ 598 h 1718"/>
                <a:gd name="T76" fmla="*/ 1342 w 1637"/>
                <a:gd name="T77" fmla="*/ 447 h 1718"/>
                <a:gd name="T78" fmla="*/ 1396 w 1637"/>
                <a:gd name="T79" fmla="*/ 284 h 1718"/>
                <a:gd name="T80" fmla="*/ 1450 w 1637"/>
                <a:gd name="T81" fmla="*/ 195 h 1718"/>
                <a:gd name="T82" fmla="*/ 1513 w 1637"/>
                <a:gd name="T83" fmla="*/ 175 h 1718"/>
                <a:gd name="T84" fmla="*/ 1567 w 1637"/>
                <a:gd name="T85" fmla="*/ 140 h 1718"/>
                <a:gd name="T86" fmla="*/ 1608 w 1637"/>
                <a:gd name="T87" fmla="*/ 94 h 1718"/>
                <a:gd name="T88" fmla="*/ 1632 w 1637"/>
                <a:gd name="T89" fmla="*/ 34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7" h="1718">
                  <a:moveTo>
                    <a:pt x="1637" y="0"/>
                  </a:moveTo>
                  <a:lnTo>
                    <a:pt x="1634" y="98"/>
                  </a:lnTo>
                  <a:lnTo>
                    <a:pt x="1623" y="195"/>
                  </a:lnTo>
                  <a:lnTo>
                    <a:pt x="1607" y="288"/>
                  </a:lnTo>
                  <a:lnTo>
                    <a:pt x="1584" y="381"/>
                  </a:lnTo>
                  <a:lnTo>
                    <a:pt x="1554" y="469"/>
                  </a:lnTo>
                  <a:lnTo>
                    <a:pt x="1519" y="556"/>
                  </a:lnTo>
                  <a:lnTo>
                    <a:pt x="1477" y="640"/>
                  </a:lnTo>
                  <a:lnTo>
                    <a:pt x="1431" y="720"/>
                  </a:lnTo>
                  <a:lnTo>
                    <a:pt x="1380" y="797"/>
                  </a:lnTo>
                  <a:lnTo>
                    <a:pt x="1323" y="870"/>
                  </a:lnTo>
                  <a:lnTo>
                    <a:pt x="1262" y="938"/>
                  </a:lnTo>
                  <a:lnTo>
                    <a:pt x="1196" y="1002"/>
                  </a:lnTo>
                  <a:lnTo>
                    <a:pt x="1127" y="1062"/>
                  </a:lnTo>
                  <a:lnTo>
                    <a:pt x="1053" y="1117"/>
                  </a:lnTo>
                  <a:lnTo>
                    <a:pt x="975" y="1168"/>
                  </a:lnTo>
                  <a:lnTo>
                    <a:pt x="894" y="1212"/>
                  </a:lnTo>
                  <a:lnTo>
                    <a:pt x="811" y="1251"/>
                  </a:lnTo>
                  <a:lnTo>
                    <a:pt x="723" y="1285"/>
                  </a:lnTo>
                  <a:lnTo>
                    <a:pt x="634" y="1313"/>
                  </a:lnTo>
                  <a:lnTo>
                    <a:pt x="541" y="1334"/>
                  </a:lnTo>
                  <a:lnTo>
                    <a:pt x="446" y="1349"/>
                  </a:lnTo>
                  <a:lnTo>
                    <a:pt x="349" y="1357"/>
                  </a:lnTo>
                  <a:lnTo>
                    <a:pt x="533" y="1541"/>
                  </a:lnTo>
                  <a:lnTo>
                    <a:pt x="548" y="1560"/>
                  </a:lnTo>
                  <a:lnTo>
                    <a:pt x="558" y="1581"/>
                  </a:lnTo>
                  <a:lnTo>
                    <a:pt x="563" y="1604"/>
                  </a:lnTo>
                  <a:lnTo>
                    <a:pt x="563" y="1626"/>
                  </a:lnTo>
                  <a:lnTo>
                    <a:pt x="558" y="1648"/>
                  </a:lnTo>
                  <a:lnTo>
                    <a:pt x="548" y="1669"/>
                  </a:lnTo>
                  <a:lnTo>
                    <a:pt x="533" y="1687"/>
                  </a:lnTo>
                  <a:lnTo>
                    <a:pt x="517" y="1701"/>
                  </a:lnTo>
                  <a:lnTo>
                    <a:pt x="499" y="1711"/>
                  </a:lnTo>
                  <a:lnTo>
                    <a:pt x="480" y="1716"/>
                  </a:lnTo>
                  <a:lnTo>
                    <a:pt x="460" y="1718"/>
                  </a:lnTo>
                  <a:lnTo>
                    <a:pt x="440" y="1716"/>
                  </a:lnTo>
                  <a:lnTo>
                    <a:pt x="422" y="1711"/>
                  </a:lnTo>
                  <a:lnTo>
                    <a:pt x="404" y="1701"/>
                  </a:lnTo>
                  <a:lnTo>
                    <a:pt x="388" y="1687"/>
                  </a:lnTo>
                  <a:lnTo>
                    <a:pt x="29" y="1329"/>
                  </a:lnTo>
                  <a:lnTo>
                    <a:pt x="14" y="1310"/>
                  </a:lnTo>
                  <a:lnTo>
                    <a:pt x="5" y="1290"/>
                  </a:lnTo>
                  <a:lnTo>
                    <a:pt x="0" y="1268"/>
                  </a:lnTo>
                  <a:lnTo>
                    <a:pt x="0" y="1244"/>
                  </a:lnTo>
                  <a:lnTo>
                    <a:pt x="5" y="1222"/>
                  </a:lnTo>
                  <a:lnTo>
                    <a:pt x="14" y="1201"/>
                  </a:lnTo>
                  <a:lnTo>
                    <a:pt x="29" y="1183"/>
                  </a:lnTo>
                  <a:lnTo>
                    <a:pt x="388" y="824"/>
                  </a:lnTo>
                  <a:lnTo>
                    <a:pt x="407" y="809"/>
                  </a:lnTo>
                  <a:lnTo>
                    <a:pt x="428" y="799"/>
                  </a:lnTo>
                  <a:lnTo>
                    <a:pt x="449" y="794"/>
                  </a:lnTo>
                  <a:lnTo>
                    <a:pt x="471" y="794"/>
                  </a:lnTo>
                  <a:lnTo>
                    <a:pt x="493" y="799"/>
                  </a:lnTo>
                  <a:lnTo>
                    <a:pt x="514" y="809"/>
                  </a:lnTo>
                  <a:lnTo>
                    <a:pt x="533" y="824"/>
                  </a:lnTo>
                  <a:lnTo>
                    <a:pt x="548" y="843"/>
                  </a:lnTo>
                  <a:lnTo>
                    <a:pt x="558" y="864"/>
                  </a:lnTo>
                  <a:lnTo>
                    <a:pt x="563" y="886"/>
                  </a:lnTo>
                  <a:lnTo>
                    <a:pt x="563" y="908"/>
                  </a:lnTo>
                  <a:lnTo>
                    <a:pt x="558" y="930"/>
                  </a:lnTo>
                  <a:lnTo>
                    <a:pt x="548" y="951"/>
                  </a:lnTo>
                  <a:lnTo>
                    <a:pt x="533" y="969"/>
                  </a:lnTo>
                  <a:lnTo>
                    <a:pt x="353" y="1150"/>
                  </a:lnTo>
                  <a:lnTo>
                    <a:pt x="441" y="1141"/>
                  </a:lnTo>
                  <a:lnTo>
                    <a:pt x="527" y="1126"/>
                  </a:lnTo>
                  <a:lnTo>
                    <a:pt x="612" y="1104"/>
                  </a:lnTo>
                  <a:lnTo>
                    <a:pt x="693" y="1076"/>
                  </a:lnTo>
                  <a:lnTo>
                    <a:pt x="770" y="1042"/>
                  </a:lnTo>
                  <a:lnTo>
                    <a:pt x="845" y="1004"/>
                  </a:lnTo>
                  <a:lnTo>
                    <a:pt x="917" y="960"/>
                  </a:lnTo>
                  <a:lnTo>
                    <a:pt x="985" y="910"/>
                  </a:lnTo>
                  <a:lnTo>
                    <a:pt x="1050" y="856"/>
                  </a:lnTo>
                  <a:lnTo>
                    <a:pt x="1110" y="798"/>
                  </a:lnTo>
                  <a:lnTo>
                    <a:pt x="1167" y="735"/>
                  </a:lnTo>
                  <a:lnTo>
                    <a:pt x="1218" y="668"/>
                  </a:lnTo>
                  <a:lnTo>
                    <a:pt x="1264" y="598"/>
                  </a:lnTo>
                  <a:lnTo>
                    <a:pt x="1306" y="524"/>
                  </a:lnTo>
                  <a:lnTo>
                    <a:pt x="1342" y="447"/>
                  </a:lnTo>
                  <a:lnTo>
                    <a:pt x="1372" y="367"/>
                  </a:lnTo>
                  <a:lnTo>
                    <a:pt x="1396" y="284"/>
                  </a:lnTo>
                  <a:lnTo>
                    <a:pt x="1415" y="199"/>
                  </a:lnTo>
                  <a:lnTo>
                    <a:pt x="1450" y="195"/>
                  </a:lnTo>
                  <a:lnTo>
                    <a:pt x="1482" y="186"/>
                  </a:lnTo>
                  <a:lnTo>
                    <a:pt x="1513" y="175"/>
                  </a:lnTo>
                  <a:lnTo>
                    <a:pt x="1541" y="160"/>
                  </a:lnTo>
                  <a:lnTo>
                    <a:pt x="1567" y="140"/>
                  </a:lnTo>
                  <a:lnTo>
                    <a:pt x="1590" y="119"/>
                  </a:lnTo>
                  <a:lnTo>
                    <a:pt x="1608" y="94"/>
                  </a:lnTo>
                  <a:lnTo>
                    <a:pt x="1622" y="66"/>
                  </a:lnTo>
                  <a:lnTo>
                    <a:pt x="1632" y="34"/>
                  </a:lnTo>
                  <a:lnTo>
                    <a:pt x="16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2" name="Freeform 1028"/>
            <p:cNvSpPr>
              <a:spLocks/>
            </p:cNvSpPr>
            <p:nvPr/>
          </p:nvSpPr>
          <p:spPr bwMode="auto">
            <a:xfrm>
              <a:off x="3824" y="1369"/>
              <a:ext cx="103" cy="265"/>
            </a:xfrm>
            <a:custGeom>
              <a:avLst/>
              <a:gdLst>
                <a:gd name="T0" fmla="*/ 51 w 206"/>
                <a:gd name="T1" fmla="*/ 0 h 530"/>
                <a:gd name="T2" fmla="*/ 157 w 206"/>
                <a:gd name="T3" fmla="*/ 0 h 530"/>
                <a:gd name="T4" fmla="*/ 170 w 206"/>
                <a:gd name="T5" fmla="*/ 1 h 530"/>
                <a:gd name="T6" fmla="*/ 183 w 206"/>
                <a:gd name="T7" fmla="*/ 7 h 530"/>
                <a:gd name="T8" fmla="*/ 194 w 206"/>
                <a:gd name="T9" fmla="*/ 15 h 530"/>
                <a:gd name="T10" fmla="*/ 203 w 206"/>
                <a:gd name="T11" fmla="*/ 29 h 530"/>
                <a:gd name="T12" fmla="*/ 206 w 206"/>
                <a:gd name="T13" fmla="*/ 43 h 530"/>
                <a:gd name="T14" fmla="*/ 206 w 206"/>
                <a:gd name="T15" fmla="*/ 59 h 530"/>
                <a:gd name="T16" fmla="*/ 201 w 206"/>
                <a:gd name="T17" fmla="*/ 73 h 530"/>
                <a:gd name="T18" fmla="*/ 144 w 206"/>
                <a:gd name="T19" fmla="*/ 158 h 530"/>
                <a:gd name="T20" fmla="*/ 170 w 206"/>
                <a:gd name="T21" fmla="*/ 382 h 530"/>
                <a:gd name="T22" fmla="*/ 118 w 206"/>
                <a:gd name="T23" fmla="*/ 520 h 530"/>
                <a:gd name="T24" fmla="*/ 114 w 206"/>
                <a:gd name="T25" fmla="*/ 527 h 530"/>
                <a:gd name="T26" fmla="*/ 107 w 206"/>
                <a:gd name="T27" fmla="*/ 530 h 530"/>
                <a:gd name="T28" fmla="*/ 100 w 206"/>
                <a:gd name="T29" fmla="*/ 530 h 530"/>
                <a:gd name="T30" fmla="*/ 93 w 206"/>
                <a:gd name="T31" fmla="*/ 527 h 530"/>
                <a:gd name="T32" fmla="*/ 88 w 206"/>
                <a:gd name="T33" fmla="*/ 520 h 530"/>
                <a:gd name="T34" fmla="*/ 37 w 206"/>
                <a:gd name="T35" fmla="*/ 382 h 530"/>
                <a:gd name="T36" fmla="*/ 63 w 206"/>
                <a:gd name="T37" fmla="*/ 158 h 530"/>
                <a:gd name="T38" fmla="*/ 7 w 206"/>
                <a:gd name="T39" fmla="*/ 73 h 530"/>
                <a:gd name="T40" fmla="*/ 1 w 206"/>
                <a:gd name="T41" fmla="*/ 59 h 530"/>
                <a:gd name="T42" fmla="*/ 0 w 206"/>
                <a:gd name="T43" fmla="*/ 43 h 530"/>
                <a:gd name="T44" fmla="*/ 5 w 206"/>
                <a:gd name="T45" fmla="*/ 29 h 530"/>
                <a:gd name="T46" fmla="*/ 13 w 206"/>
                <a:gd name="T47" fmla="*/ 15 h 530"/>
                <a:gd name="T48" fmla="*/ 25 w 206"/>
                <a:gd name="T49" fmla="*/ 7 h 530"/>
                <a:gd name="T50" fmla="*/ 37 w 206"/>
                <a:gd name="T51" fmla="*/ 1 h 530"/>
                <a:gd name="T52" fmla="*/ 51 w 206"/>
                <a:gd name="T53"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6" h="530">
                  <a:moveTo>
                    <a:pt x="51" y="0"/>
                  </a:moveTo>
                  <a:lnTo>
                    <a:pt x="157" y="0"/>
                  </a:lnTo>
                  <a:lnTo>
                    <a:pt x="170" y="1"/>
                  </a:lnTo>
                  <a:lnTo>
                    <a:pt x="183" y="7"/>
                  </a:lnTo>
                  <a:lnTo>
                    <a:pt x="194" y="15"/>
                  </a:lnTo>
                  <a:lnTo>
                    <a:pt x="203" y="29"/>
                  </a:lnTo>
                  <a:lnTo>
                    <a:pt x="206" y="43"/>
                  </a:lnTo>
                  <a:lnTo>
                    <a:pt x="206" y="59"/>
                  </a:lnTo>
                  <a:lnTo>
                    <a:pt x="201" y="73"/>
                  </a:lnTo>
                  <a:lnTo>
                    <a:pt x="144" y="158"/>
                  </a:lnTo>
                  <a:lnTo>
                    <a:pt x="170" y="382"/>
                  </a:lnTo>
                  <a:lnTo>
                    <a:pt x="118" y="520"/>
                  </a:lnTo>
                  <a:lnTo>
                    <a:pt x="114" y="527"/>
                  </a:lnTo>
                  <a:lnTo>
                    <a:pt x="107" y="530"/>
                  </a:lnTo>
                  <a:lnTo>
                    <a:pt x="100" y="530"/>
                  </a:lnTo>
                  <a:lnTo>
                    <a:pt x="93" y="527"/>
                  </a:lnTo>
                  <a:lnTo>
                    <a:pt x="88" y="520"/>
                  </a:lnTo>
                  <a:lnTo>
                    <a:pt x="37" y="382"/>
                  </a:lnTo>
                  <a:lnTo>
                    <a:pt x="63" y="158"/>
                  </a:lnTo>
                  <a:lnTo>
                    <a:pt x="7" y="73"/>
                  </a:lnTo>
                  <a:lnTo>
                    <a:pt x="1" y="59"/>
                  </a:lnTo>
                  <a:lnTo>
                    <a:pt x="0" y="43"/>
                  </a:lnTo>
                  <a:lnTo>
                    <a:pt x="5" y="29"/>
                  </a:lnTo>
                  <a:lnTo>
                    <a:pt x="13" y="15"/>
                  </a:lnTo>
                  <a:lnTo>
                    <a:pt x="25" y="7"/>
                  </a:lnTo>
                  <a:lnTo>
                    <a:pt x="37" y="1"/>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73" name="Group 1047"/>
          <p:cNvGrpSpPr>
            <a:grpSpLocks noChangeAspect="1"/>
          </p:cNvGrpSpPr>
          <p:nvPr/>
        </p:nvGrpSpPr>
        <p:grpSpPr bwMode="auto">
          <a:xfrm>
            <a:off x="263209" y="3668332"/>
            <a:ext cx="280766" cy="218008"/>
            <a:chOff x="281" y="748"/>
            <a:chExt cx="4098" cy="3182"/>
          </a:xfrm>
          <a:solidFill>
            <a:schemeClr val="tx1">
              <a:lumMod val="65000"/>
              <a:lumOff val="35000"/>
            </a:schemeClr>
          </a:solidFill>
        </p:grpSpPr>
        <p:sp>
          <p:nvSpPr>
            <p:cNvPr id="874" name="Freeform 1049"/>
            <p:cNvSpPr>
              <a:spLocks noEditPoints="1"/>
            </p:cNvSpPr>
            <p:nvPr/>
          </p:nvSpPr>
          <p:spPr bwMode="auto">
            <a:xfrm>
              <a:off x="281" y="748"/>
              <a:ext cx="4098" cy="3182"/>
            </a:xfrm>
            <a:custGeom>
              <a:avLst/>
              <a:gdLst>
                <a:gd name="T0" fmla="*/ 1653 w 4098"/>
                <a:gd name="T1" fmla="*/ 2299 h 3182"/>
                <a:gd name="T2" fmla="*/ 1840 w 4098"/>
                <a:gd name="T3" fmla="*/ 2488 h 3182"/>
                <a:gd name="T4" fmla="*/ 3386 w 4098"/>
                <a:gd name="T5" fmla="*/ 565 h 3182"/>
                <a:gd name="T6" fmla="*/ 3757 w 4098"/>
                <a:gd name="T7" fmla="*/ 207 h 3182"/>
                <a:gd name="T8" fmla="*/ 3727 w 4098"/>
                <a:gd name="T9" fmla="*/ 225 h 3182"/>
                <a:gd name="T10" fmla="*/ 3595 w 4098"/>
                <a:gd name="T11" fmla="*/ 544 h 3182"/>
                <a:gd name="T12" fmla="*/ 3914 w 4098"/>
                <a:gd name="T13" fmla="*/ 413 h 3182"/>
                <a:gd name="T14" fmla="*/ 3933 w 4098"/>
                <a:gd name="T15" fmla="*/ 382 h 3182"/>
                <a:gd name="T16" fmla="*/ 3933 w 4098"/>
                <a:gd name="T17" fmla="*/ 346 h 3182"/>
                <a:gd name="T18" fmla="*/ 3914 w 4098"/>
                <a:gd name="T19" fmla="*/ 316 h 3182"/>
                <a:gd name="T20" fmla="*/ 3824 w 4098"/>
                <a:gd name="T21" fmla="*/ 225 h 3182"/>
                <a:gd name="T22" fmla="*/ 3793 w 4098"/>
                <a:gd name="T23" fmla="*/ 207 h 3182"/>
                <a:gd name="T24" fmla="*/ 163 w 4098"/>
                <a:gd name="T25" fmla="*/ 162 h 3182"/>
                <a:gd name="T26" fmla="*/ 3018 w 4098"/>
                <a:gd name="T27" fmla="*/ 3018 h 3182"/>
                <a:gd name="T28" fmla="*/ 1942 w 4098"/>
                <a:gd name="T29" fmla="*/ 2617 h 3182"/>
                <a:gd name="T30" fmla="*/ 1911 w 4098"/>
                <a:gd name="T31" fmla="*/ 2637 h 3182"/>
                <a:gd name="T32" fmla="*/ 1442 w 4098"/>
                <a:gd name="T33" fmla="*/ 2791 h 3182"/>
                <a:gd name="T34" fmla="*/ 1408 w 4098"/>
                <a:gd name="T35" fmla="*/ 2789 h 3182"/>
                <a:gd name="T36" fmla="*/ 1372 w 4098"/>
                <a:gd name="T37" fmla="*/ 2768 h 3182"/>
                <a:gd name="T38" fmla="*/ 1350 w 4098"/>
                <a:gd name="T39" fmla="*/ 2730 h 3182"/>
                <a:gd name="T40" fmla="*/ 1352 w 4098"/>
                <a:gd name="T41" fmla="*/ 2685 h 3182"/>
                <a:gd name="T42" fmla="*/ 1511 w 4098"/>
                <a:gd name="T43" fmla="*/ 2212 h 3182"/>
                <a:gd name="T44" fmla="*/ 3018 w 4098"/>
                <a:gd name="T45" fmla="*/ 703 h 3182"/>
                <a:gd name="T46" fmla="*/ 163 w 4098"/>
                <a:gd name="T47" fmla="*/ 162 h 3182"/>
                <a:gd name="T48" fmla="*/ 3100 w 4098"/>
                <a:gd name="T49" fmla="*/ 0 h 3182"/>
                <a:gd name="T50" fmla="*/ 3141 w 4098"/>
                <a:gd name="T51" fmla="*/ 11 h 3182"/>
                <a:gd name="T52" fmla="*/ 3170 w 4098"/>
                <a:gd name="T53" fmla="*/ 39 h 3182"/>
                <a:gd name="T54" fmla="*/ 3182 w 4098"/>
                <a:gd name="T55" fmla="*/ 82 h 3182"/>
                <a:gd name="T56" fmla="*/ 3611 w 4098"/>
                <a:gd name="T57" fmla="*/ 109 h 3182"/>
                <a:gd name="T58" fmla="*/ 3670 w 4098"/>
                <a:gd name="T59" fmla="*/ 67 h 3182"/>
                <a:gd name="T60" fmla="*/ 3738 w 4098"/>
                <a:gd name="T61" fmla="*/ 44 h 3182"/>
                <a:gd name="T62" fmla="*/ 3811 w 4098"/>
                <a:gd name="T63" fmla="*/ 44 h 3182"/>
                <a:gd name="T64" fmla="*/ 3881 w 4098"/>
                <a:gd name="T65" fmla="*/ 67 h 3182"/>
                <a:gd name="T66" fmla="*/ 3939 w 4098"/>
                <a:gd name="T67" fmla="*/ 109 h 3182"/>
                <a:gd name="T68" fmla="*/ 4055 w 4098"/>
                <a:gd name="T69" fmla="*/ 228 h 3182"/>
                <a:gd name="T70" fmla="*/ 4087 w 4098"/>
                <a:gd name="T71" fmla="*/ 293 h 3182"/>
                <a:gd name="T72" fmla="*/ 4098 w 4098"/>
                <a:gd name="T73" fmla="*/ 365 h 3182"/>
                <a:gd name="T74" fmla="*/ 4087 w 4098"/>
                <a:gd name="T75" fmla="*/ 437 h 3182"/>
                <a:gd name="T76" fmla="*/ 4055 w 4098"/>
                <a:gd name="T77" fmla="*/ 500 h 3182"/>
                <a:gd name="T78" fmla="*/ 3182 w 4098"/>
                <a:gd name="T79" fmla="*/ 1377 h 3182"/>
                <a:gd name="T80" fmla="*/ 3178 w 4098"/>
                <a:gd name="T81" fmla="*/ 3121 h 3182"/>
                <a:gd name="T82" fmla="*/ 3158 w 4098"/>
                <a:gd name="T83" fmla="*/ 3157 h 3182"/>
                <a:gd name="T84" fmla="*/ 3122 w 4098"/>
                <a:gd name="T85" fmla="*/ 3178 h 3182"/>
                <a:gd name="T86" fmla="*/ 82 w 4098"/>
                <a:gd name="T87" fmla="*/ 3182 h 3182"/>
                <a:gd name="T88" fmla="*/ 41 w 4098"/>
                <a:gd name="T89" fmla="*/ 3171 h 3182"/>
                <a:gd name="T90" fmla="*/ 11 w 4098"/>
                <a:gd name="T91" fmla="*/ 3141 h 3182"/>
                <a:gd name="T92" fmla="*/ 0 w 4098"/>
                <a:gd name="T93" fmla="*/ 3100 h 3182"/>
                <a:gd name="T94" fmla="*/ 2 w 4098"/>
                <a:gd name="T95" fmla="*/ 59 h 3182"/>
                <a:gd name="T96" fmla="*/ 24 w 4098"/>
                <a:gd name="T97" fmla="*/ 23 h 3182"/>
                <a:gd name="T98" fmla="*/ 60 w 4098"/>
                <a:gd name="T99" fmla="*/ 2 h 3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98" h="3182">
                  <a:moveTo>
                    <a:pt x="3386" y="565"/>
                  </a:moveTo>
                  <a:lnTo>
                    <a:pt x="1653" y="2299"/>
                  </a:lnTo>
                  <a:lnTo>
                    <a:pt x="1558" y="2582"/>
                  </a:lnTo>
                  <a:lnTo>
                    <a:pt x="1840" y="2488"/>
                  </a:lnTo>
                  <a:lnTo>
                    <a:pt x="3574" y="754"/>
                  </a:lnTo>
                  <a:lnTo>
                    <a:pt x="3386" y="565"/>
                  </a:lnTo>
                  <a:close/>
                  <a:moveTo>
                    <a:pt x="3775" y="205"/>
                  </a:moveTo>
                  <a:lnTo>
                    <a:pt x="3757" y="207"/>
                  </a:lnTo>
                  <a:lnTo>
                    <a:pt x="3740" y="213"/>
                  </a:lnTo>
                  <a:lnTo>
                    <a:pt x="3727" y="225"/>
                  </a:lnTo>
                  <a:lnTo>
                    <a:pt x="3502" y="449"/>
                  </a:lnTo>
                  <a:lnTo>
                    <a:pt x="3595" y="544"/>
                  </a:lnTo>
                  <a:lnTo>
                    <a:pt x="3689" y="638"/>
                  </a:lnTo>
                  <a:lnTo>
                    <a:pt x="3914" y="413"/>
                  </a:lnTo>
                  <a:lnTo>
                    <a:pt x="3925" y="398"/>
                  </a:lnTo>
                  <a:lnTo>
                    <a:pt x="3933" y="382"/>
                  </a:lnTo>
                  <a:lnTo>
                    <a:pt x="3935" y="365"/>
                  </a:lnTo>
                  <a:lnTo>
                    <a:pt x="3933" y="346"/>
                  </a:lnTo>
                  <a:lnTo>
                    <a:pt x="3925" y="330"/>
                  </a:lnTo>
                  <a:lnTo>
                    <a:pt x="3914" y="316"/>
                  </a:lnTo>
                  <a:lnTo>
                    <a:pt x="3914" y="316"/>
                  </a:lnTo>
                  <a:lnTo>
                    <a:pt x="3824" y="225"/>
                  </a:lnTo>
                  <a:lnTo>
                    <a:pt x="3809" y="213"/>
                  </a:lnTo>
                  <a:lnTo>
                    <a:pt x="3793" y="207"/>
                  </a:lnTo>
                  <a:lnTo>
                    <a:pt x="3775" y="205"/>
                  </a:lnTo>
                  <a:close/>
                  <a:moveTo>
                    <a:pt x="163" y="162"/>
                  </a:moveTo>
                  <a:lnTo>
                    <a:pt x="163" y="3018"/>
                  </a:lnTo>
                  <a:lnTo>
                    <a:pt x="3018" y="3018"/>
                  </a:lnTo>
                  <a:lnTo>
                    <a:pt x="3018" y="1541"/>
                  </a:lnTo>
                  <a:lnTo>
                    <a:pt x="1942" y="2617"/>
                  </a:lnTo>
                  <a:lnTo>
                    <a:pt x="1929" y="2628"/>
                  </a:lnTo>
                  <a:lnTo>
                    <a:pt x="1911" y="2637"/>
                  </a:lnTo>
                  <a:lnTo>
                    <a:pt x="1455" y="2788"/>
                  </a:lnTo>
                  <a:lnTo>
                    <a:pt x="1442" y="2791"/>
                  </a:lnTo>
                  <a:lnTo>
                    <a:pt x="1429" y="2792"/>
                  </a:lnTo>
                  <a:lnTo>
                    <a:pt x="1408" y="2789"/>
                  </a:lnTo>
                  <a:lnTo>
                    <a:pt x="1388" y="2782"/>
                  </a:lnTo>
                  <a:lnTo>
                    <a:pt x="1372" y="2768"/>
                  </a:lnTo>
                  <a:lnTo>
                    <a:pt x="1357" y="2750"/>
                  </a:lnTo>
                  <a:lnTo>
                    <a:pt x="1350" y="2730"/>
                  </a:lnTo>
                  <a:lnTo>
                    <a:pt x="1347" y="2708"/>
                  </a:lnTo>
                  <a:lnTo>
                    <a:pt x="1352" y="2685"/>
                  </a:lnTo>
                  <a:lnTo>
                    <a:pt x="1504" y="2229"/>
                  </a:lnTo>
                  <a:lnTo>
                    <a:pt x="1511" y="2212"/>
                  </a:lnTo>
                  <a:lnTo>
                    <a:pt x="1524" y="2197"/>
                  </a:lnTo>
                  <a:lnTo>
                    <a:pt x="3018" y="703"/>
                  </a:lnTo>
                  <a:lnTo>
                    <a:pt x="3018" y="162"/>
                  </a:lnTo>
                  <a:lnTo>
                    <a:pt x="163" y="162"/>
                  </a:lnTo>
                  <a:close/>
                  <a:moveTo>
                    <a:pt x="82" y="0"/>
                  </a:moveTo>
                  <a:lnTo>
                    <a:pt x="3100" y="0"/>
                  </a:lnTo>
                  <a:lnTo>
                    <a:pt x="3122" y="2"/>
                  </a:lnTo>
                  <a:lnTo>
                    <a:pt x="3141" y="11"/>
                  </a:lnTo>
                  <a:lnTo>
                    <a:pt x="3158" y="23"/>
                  </a:lnTo>
                  <a:lnTo>
                    <a:pt x="3170" y="39"/>
                  </a:lnTo>
                  <a:lnTo>
                    <a:pt x="3178" y="59"/>
                  </a:lnTo>
                  <a:lnTo>
                    <a:pt x="3182" y="82"/>
                  </a:lnTo>
                  <a:lnTo>
                    <a:pt x="3182" y="539"/>
                  </a:lnTo>
                  <a:lnTo>
                    <a:pt x="3611" y="109"/>
                  </a:lnTo>
                  <a:lnTo>
                    <a:pt x="3639" y="85"/>
                  </a:lnTo>
                  <a:lnTo>
                    <a:pt x="3670" y="67"/>
                  </a:lnTo>
                  <a:lnTo>
                    <a:pt x="3703" y="53"/>
                  </a:lnTo>
                  <a:lnTo>
                    <a:pt x="3738" y="44"/>
                  </a:lnTo>
                  <a:lnTo>
                    <a:pt x="3775" y="42"/>
                  </a:lnTo>
                  <a:lnTo>
                    <a:pt x="3811" y="44"/>
                  </a:lnTo>
                  <a:lnTo>
                    <a:pt x="3847" y="53"/>
                  </a:lnTo>
                  <a:lnTo>
                    <a:pt x="3881" y="67"/>
                  </a:lnTo>
                  <a:lnTo>
                    <a:pt x="3910" y="85"/>
                  </a:lnTo>
                  <a:lnTo>
                    <a:pt x="3939" y="109"/>
                  </a:lnTo>
                  <a:lnTo>
                    <a:pt x="4030" y="201"/>
                  </a:lnTo>
                  <a:lnTo>
                    <a:pt x="4055" y="228"/>
                  </a:lnTo>
                  <a:lnTo>
                    <a:pt x="4073" y="259"/>
                  </a:lnTo>
                  <a:lnTo>
                    <a:pt x="4087" y="293"/>
                  </a:lnTo>
                  <a:lnTo>
                    <a:pt x="4096" y="328"/>
                  </a:lnTo>
                  <a:lnTo>
                    <a:pt x="4098" y="365"/>
                  </a:lnTo>
                  <a:lnTo>
                    <a:pt x="4096" y="401"/>
                  </a:lnTo>
                  <a:lnTo>
                    <a:pt x="4087" y="437"/>
                  </a:lnTo>
                  <a:lnTo>
                    <a:pt x="4073" y="469"/>
                  </a:lnTo>
                  <a:lnTo>
                    <a:pt x="4055" y="500"/>
                  </a:lnTo>
                  <a:lnTo>
                    <a:pt x="4030" y="529"/>
                  </a:lnTo>
                  <a:lnTo>
                    <a:pt x="3182" y="1377"/>
                  </a:lnTo>
                  <a:lnTo>
                    <a:pt x="3182" y="3100"/>
                  </a:lnTo>
                  <a:lnTo>
                    <a:pt x="3178" y="3121"/>
                  </a:lnTo>
                  <a:lnTo>
                    <a:pt x="3170" y="3141"/>
                  </a:lnTo>
                  <a:lnTo>
                    <a:pt x="3158" y="3157"/>
                  </a:lnTo>
                  <a:lnTo>
                    <a:pt x="3141" y="3171"/>
                  </a:lnTo>
                  <a:lnTo>
                    <a:pt x="3122" y="3178"/>
                  </a:lnTo>
                  <a:lnTo>
                    <a:pt x="3100" y="3182"/>
                  </a:lnTo>
                  <a:lnTo>
                    <a:pt x="82" y="3182"/>
                  </a:lnTo>
                  <a:lnTo>
                    <a:pt x="60" y="3178"/>
                  </a:lnTo>
                  <a:lnTo>
                    <a:pt x="41" y="3171"/>
                  </a:lnTo>
                  <a:lnTo>
                    <a:pt x="24" y="3157"/>
                  </a:lnTo>
                  <a:lnTo>
                    <a:pt x="11" y="3141"/>
                  </a:lnTo>
                  <a:lnTo>
                    <a:pt x="2" y="3121"/>
                  </a:lnTo>
                  <a:lnTo>
                    <a:pt x="0" y="3100"/>
                  </a:lnTo>
                  <a:lnTo>
                    <a:pt x="0" y="82"/>
                  </a:lnTo>
                  <a:lnTo>
                    <a:pt x="2" y="59"/>
                  </a:lnTo>
                  <a:lnTo>
                    <a:pt x="11" y="39"/>
                  </a:lnTo>
                  <a:lnTo>
                    <a:pt x="24" y="23"/>
                  </a:lnTo>
                  <a:lnTo>
                    <a:pt x="41" y="11"/>
                  </a:lnTo>
                  <a:lnTo>
                    <a:pt x="60"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5" name="Freeform 1050"/>
            <p:cNvSpPr>
              <a:spLocks/>
            </p:cNvSpPr>
            <p:nvPr/>
          </p:nvSpPr>
          <p:spPr bwMode="auto">
            <a:xfrm>
              <a:off x="2668" y="1258"/>
              <a:ext cx="241" cy="163"/>
            </a:xfrm>
            <a:custGeom>
              <a:avLst/>
              <a:gdLst>
                <a:gd name="T0" fmla="*/ 82 w 241"/>
                <a:gd name="T1" fmla="*/ 0 h 163"/>
                <a:gd name="T2" fmla="*/ 159 w 241"/>
                <a:gd name="T3" fmla="*/ 0 h 163"/>
                <a:gd name="T4" fmla="*/ 181 w 241"/>
                <a:gd name="T5" fmla="*/ 3 h 163"/>
                <a:gd name="T6" fmla="*/ 201 w 241"/>
                <a:gd name="T7" fmla="*/ 11 h 163"/>
                <a:gd name="T8" fmla="*/ 217 w 241"/>
                <a:gd name="T9" fmla="*/ 24 h 163"/>
                <a:gd name="T10" fmla="*/ 230 w 241"/>
                <a:gd name="T11" fmla="*/ 40 h 163"/>
                <a:gd name="T12" fmla="*/ 238 w 241"/>
                <a:gd name="T13" fmla="*/ 60 h 163"/>
                <a:gd name="T14" fmla="*/ 241 w 241"/>
                <a:gd name="T15" fmla="*/ 81 h 163"/>
                <a:gd name="T16" fmla="*/ 238 w 241"/>
                <a:gd name="T17" fmla="*/ 103 h 163"/>
                <a:gd name="T18" fmla="*/ 230 w 241"/>
                <a:gd name="T19" fmla="*/ 123 h 163"/>
                <a:gd name="T20" fmla="*/ 217 w 241"/>
                <a:gd name="T21" fmla="*/ 139 h 163"/>
                <a:gd name="T22" fmla="*/ 201 w 241"/>
                <a:gd name="T23" fmla="*/ 152 h 163"/>
                <a:gd name="T24" fmla="*/ 181 w 241"/>
                <a:gd name="T25" fmla="*/ 160 h 163"/>
                <a:gd name="T26" fmla="*/ 159 w 241"/>
                <a:gd name="T27" fmla="*/ 163 h 163"/>
                <a:gd name="T28" fmla="*/ 82 w 241"/>
                <a:gd name="T29" fmla="*/ 163 h 163"/>
                <a:gd name="T30" fmla="*/ 59 w 241"/>
                <a:gd name="T31" fmla="*/ 160 h 163"/>
                <a:gd name="T32" fmla="*/ 41 w 241"/>
                <a:gd name="T33" fmla="*/ 152 h 163"/>
                <a:gd name="T34" fmla="*/ 23 w 241"/>
                <a:gd name="T35" fmla="*/ 139 h 163"/>
                <a:gd name="T36" fmla="*/ 11 w 241"/>
                <a:gd name="T37" fmla="*/ 123 h 163"/>
                <a:gd name="T38" fmla="*/ 2 w 241"/>
                <a:gd name="T39" fmla="*/ 103 h 163"/>
                <a:gd name="T40" fmla="*/ 0 w 241"/>
                <a:gd name="T41" fmla="*/ 81 h 163"/>
                <a:gd name="T42" fmla="*/ 2 w 241"/>
                <a:gd name="T43" fmla="*/ 60 h 163"/>
                <a:gd name="T44" fmla="*/ 11 w 241"/>
                <a:gd name="T45" fmla="*/ 40 h 163"/>
                <a:gd name="T46" fmla="*/ 23 w 241"/>
                <a:gd name="T47" fmla="*/ 24 h 163"/>
                <a:gd name="T48" fmla="*/ 41 w 241"/>
                <a:gd name="T49" fmla="*/ 11 h 163"/>
                <a:gd name="T50" fmla="*/ 59 w 241"/>
                <a:gd name="T51" fmla="*/ 3 h 163"/>
                <a:gd name="T52" fmla="*/ 82 w 241"/>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1" h="163">
                  <a:moveTo>
                    <a:pt x="82" y="0"/>
                  </a:moveTo>
                  <a:lnTo>
                    <a:pt x="159" y="0"/>
                  </a:lnTo>
                  <a:lnTo>
                    <a:pt x="181" y="3"/>
                  </a:lnTo>
                  <a:lnTo>
                    <a:pt x="201" y="11"/>
                  </a:lnTo>
                  <a:lnTo>
                    <a:pt x="217" y="24"/>
                  </a:lnTo>
                  <a:lnTo>
                    <a:pt x="230" y="40"/>
                  </a:lnTo>
                  <a:lnTo>
                    <a:pt x="238" y="60"/>
                  </a:lnTo>
                  <a:lnTo>
                    <a:pt x="241" y="81"/>
                  </a:lnTo>
                  <a:lnTo>
                    <a:pt x="238" y="103"/>
                  </a:lnTo>
                  <a:lnTo>
                    <a:pt x="230" y="123"/>
                  </a:lnTo>
                  <a:lnTo>
                    <a:pt x="217" y="139"/>
                  </a:lnTo>
                  <a:lnTo>
                    <a:pt x="201" y="152"/>
                  </a:lnTo>
                  <a:lnTo>
                    <a:pt x="181" y="160"/>
                  </a:lnTo>
                  <a:lnTo>
                    <a:pt x="159" y="163"/>
                  </a:lnTo>
                  <a:lnTo>
                    <a:pt x="82" y="163"/>
                  </a:lnTo>
                  <a:lnTo>
                    <a:pt x="59" y="160"/>
                  </a:lnTo>
                  <a:lnTo>
                    <a:pt x="41" y="152"/>
                  </a:lnTo>
                  <a:lnTo>
                    <a:pt x="23" y="139"/>
                  </a:lnTo>
                  <a:lnTo>
                    <a:pt x="11" y="123"/>
                  </a:lnTo>
                  <a:lnTo>
                    <a:pt x="2" y="103"/>
                  </a:lnTo>
                  <a:lnTo>
                    <a:pt x="0" y="81"/>
                  </a:lnTo>
                  <a:lnTo>
                    <a:pt x="2" y="60"/>
                  </a:lnTo>
                  <a:lnTo>
                    <a:pt x="11" y="40"/>
                  </a:lnTo>
                  <a:lnTo>
                    <a:pt x="23" y="24"/>
                  </a:lnTo>
                  <a:lnTo>
                    <a:pt x="41" y="11"/>
                  </a:lnTo>
                  <a:lnTo>
                    <a:pt x="59"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6" name="Freeform 1051"/>
            <p:cNvSpPr>
              <a:spLocks/>
            </p:cNvSpPr>
            <p:nvPr/>
          </p:nvSpPr>
          <p:spPr bwMode="auto">
            <a:xfrm>
              <a:off x="826" y="1258"/>
              <a:ext cx="1651" cy="163"/>
            </a:xfrm>
            <a:custGeom>
              <a:avLst/>
              <a:gdLst>
                <a:gd name="T0" fmla="*/ 81 w 1651"/>
                <a:gd name="T1" fmla="*/ 0 h 163"/>
                <a:gd name="T2" fmla="*/ 1569 w 1651"/>
                <a:gd name="T3" fmla="*/ 0 h 163"/>
                <a:gd name="T4" fmla="*/ 1591 w 1651"/>
                <a:gd name="T5" fmla="*/ 3 h 163"/>
                <a:gd name="T6" fmla="*/ 1610 w 1651"/>
                <a:gd name="T7" fmla="*/ 11 h 163"/>
                <a:gd name="T8" fmla="*/ 1627 w 1651"/>
                <a:gd name="T9" fmla="*/ 24 h 163"/>
                <a:gd name="T10" fmla="*/ 1639 w 1651"/>
                <a:gd name="T11" fmla="*/ 40 h 163"/>
                <a:gd name="T12" fmla="*/ 1648 w 1651"/>
                <a:gd name="T13" fmla="*/ 60 h 163"/>
                <a:gd name="T14" fmla="*/ 1651 w 1651"/>
                <a:gd name="T15" fmla="*/ 81 h 163"/>
                <a:gd name="T16" fmla="*/ 1648 w 1651"/>
                <a:gd name="T17" fmla="*/ 103 h 163"/>
                <a:gd name="T18" fmla="*/ 1639 w 1651"/>
                <a:gd name="T19" fmla="*/ 123 h 163"/>
                <a:gd name="T20" fmla="*/ 1627 w 1651"/>
                <a:gd name="T21" fmla="*/ 139 h 163"/>
                <a:gd name="T22" fmla="*/ 1610 w 1651"/>
                <a:gd name="T23" fmla="*/ 152 h 163"/>
                <a:gd name="T24" fmla="*/ 1591 w 1651"/>
                <a:gd name="T25" fmla="*/ 160 h 163"/>
                <a:gd name="T26" fmla="*/ 1569 w 1651"/>
                <a:gd name="T27" fmla="*/ 163 h 163"/>
                <a:gd name="T28" fmla="*/ 81 w 1651"/>
                <a:gd name="T29" fmla="*/ 163 h 163"/>
                <a:gd name="T30" fmla="*/ 60 w 1651"/>
                <a:gd name="T31" fmla="*/ 160 h 163"/>
                <a:gd name="T32" fmla="*/ 40 w 1651"/>
                <a:gd name="T33" fmla="*/ 152 h 163"/>
                <a:gd name="T34" fmla="*/ 24 w 1651"/>
                <a:gd name="T35" fmla="*/ 139 h 163"/>
                <a:gd name="T36" fmla="*/ 11 w 1651"/>
                <a:gd name="T37" fmla="*/ 123 h 163"/>
                <a:gd name="T38" fmla="*/ 3 w 1651"/>
                <a:gd name="T39" fmla="*/ 103 h 163"/>
                <a:gd name="T40" fmla="*/ 0 w 1651"/>
                <a:gd name="T41" fmla="*/ 81 h 163"/>
                <a:gd name="T42" fmla="*/ 3 w 1651"/>
                <a:gd name="T43" fmla="*/ 60 h 163"/>
                <a:gd name="T44" fmla="*/ 11 w 1651"/>
                <a:gd name="T45" fmla="*/ 40 h 163"/>
                <a:gd name="T46" fmla="*/ 24 w 1651"/>
                <a:gd name="T47" fmla="*/ 24 h 163"/>
                <a:gd name="T48" fmla="*/ 40 w 1651"/>
                <a:gd name="T49" fmla="*/ 11 h 163"/>
                <a:gd name="T50" fmla="*/ 60 w 1651"/>
                <a:gd name="T51" fmla="*/ 3 h 163"/>
                <a:gd name="T52" fmla="*/ 81 w 1651"/>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51" h="163">
                  <a:moveTo>
                    <a:pt x="81" y="0"/>
                  </a:moveTo>
                  <a:lnTo>
                    <a:pt x="1569" y="0"/>
                  </a:lnTo>
                  <a:lnTo>
                    <a:pt x="1591" y="3"/>
                  </a:lnTo>
                  <a:lnTo>
                    <a:pt x="1610" y="11"/>
                  </a:lnTo>
                  <a:lnTo>
                    <a:pt x="1627" y="24"/>
                  </a:lnTo>
                  <a:lnTo>
                    <a:pt x="1639" y="40"/>
                  </a:lnTo>
                  <a:lnTo>
                    <a:pt x="1648" y="60"/>
                  </a:lnTo>
                  <a:lnTo>
                    <a:pt x="1651" y="81"/>
                  </a:lnTo>
                  <a:lnTo>
                    <a:pt x="1648" y="103"/>
                  </a:lnTo>
                  <a:lnTo>
                    <a:pt x="1639" y="123"/>
                  </a:lnTo>
                  <a:lnTo>
                    <a:pt x="1627" y="139"/>
                  </a:lnTo>
                  <a:lnTo>
                    <a:pt x="1610" y="152"/>
                  </a:lnTo>
                  <a:lnTo>
                    <a:pt x="1591" y="160"/>
                  </a:lnTo>
                  <a:lnTo>
                    <a:pt x="1569" y="163"/>
                  </a:lnTo>
                  <a:lnTo>
                    <a:pt x="81" y="163"/>
                  </a:lnTo>
                  <a:lnTo>
                    <a:pt x="60" y="160"/>
                  </a:lnTo>
                  <a:lnTo>
                    <a:pt x="40" y="152"/>
                  </a:lnTo>
                  <a:lnTo>
                    <a:pt x="24" y="139"/>
                  </a:lnTo>
                  <a:lnTo>
                    <a:pt x="11" y="123"/>
                  </a:lnTo>
                  <a:lnTo>
                    <a:pt x="3" y="103"/>
                  </a:lnTo>
                  <a:lnTo>
                    <a:pt x="0" y="81"/>
                  </a:lnTo>
                  <a:lnTo>
                    <a:pt x="3" y="60"/>
                  </a:lnTo>
                  <a:lnTo>
                    <a:pt x="11" y="40"/>
                  </a:lnTo>
                  <a:lnTo>
                    <a:pt x="24" y="24"/>
                  </a:lnTo>
                  <a:lnTo>
                    <a:pt x="40" y="11"/>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7" name="Freeform 1052"/>
            <p:cNvSpPr>
              <a:spLocks/>
            </p:cNvSpPr>
            <p:nvPr/>
          </p:nvSpPr>
          <p:spPr bwMode="auto">
            <a:xfrm>
              <a:off x="826" y="1734"/>
              <a:ext cx="1572" cy="163"/>
            </a:xfrm>
            <a:custGeom>
              <a:avLst/>
              <a:gdLst>
                <a:gd name="T0" fmla="*/ 81 w 1572"/>
                <a:gd name="T1" fmla="*/ 0 h 163"/>
                <a:gd name="T2" fmla="*/ 1492 w 1572"/>
                <a:gd name="T3" fmla="*/ 0 h 163"/>
                <a:gd name="T4" fmla="*/ 1513 w 1572"/>
                <a:gd name="T5" fmla="*/ 2 h 163"/>
                <a:gd name="T6" fmla="*/ 1533 w 1572"/>
                <a:gd name="T7" fmla="*/ 11 h 163"/>
                <a:gd name="T8" fmla="*/ 1549 w 1572"/>
                <a:gd name="T9" fmla="*/ 24 h 163"/>
                <a:gd name="T10" fmla="*/ 1561 w 1572"/>
                <a:gd name="T11" fmla="*/ 40 h 163"/>
                <a:gd name="T12" fmla="*/ 1570 w 1572"/>
                <a:gd name="T13" fmla="*/ 60 h 163"/>
                <a:gd name="T14" fmla="*/ 1572 w 1572"/>
                <a:gd name="T15" fmla="*/ 81 h 163"/>
                <a:gd name="T16" fmla="*/ 1570 w 1572"/>
                <a:gd name="T17" fmla="*/ 103 h 163"/>
                <a:gd name="T18" fmla="*/ 1561 w 1572"/>
                <a:gd name="T19" fmla="*/ 123 h 163"/>
                <a:gd name="T20" fmla="*/ 1549 w 1572"/>
                <a:gd name="T21" fmla="*/ 139 h 163"/>
                <a:gd name="T22" fmla="*/ 1533 w 1572"/>
                <a:gd name="T23" fmla="*/ 151 h 163"/>
                <a:gd name="T24" fmla="*/ 1513 w 1572"/>
                <a:gd name="T25" fmla="*/ 160 h 163"/>
                <a:gd name="T26" fmla="*/ 1492 w 1572"/>
                <a:gd name="T27" fmla="*/ 163 h 163"/>
                <a:gd name="T28" fmla="*/ 81 w 1572"/>
                <a:gd name="T29" fmla="*/ 163 h 163"/>
                <a:gd name="T30" fmla="*/ 60 w 1572"/>
                <a:gd name="T31" fmla="*/ 160 h 163"/>
                <a:gd name="T32" fmla="*/ 40 w 1572"/>
                <a:gd name="T33" fmla="*/ 151 h 163"/>
                <a:gd name="T34" fmla="*/ 24 w 1572"/>
                <a:gd name="T35" fmla="*/ 139 h 163"/>
                <a:gd name="T36" fmla="*/ 11 w 1572"/>
                <a:gd name="T37" fmla="*/ 123 h 163"/>
                <a:gd name="T38" fmla="*/ 3 w 1572"/>
                <a:gd name="T39" fmla="*/ 103 h 163"/>
                <a:gd name="T40" fmla="*/ 0 w 1572"/>
                <a:gd name="T41" fmla="*/ 81 h 163"/>
                <a:gd name="T42" fmla="*/ 3 w 1572"/>
                <a:gd name="T43" fmla="*/ 60 h 163"/>
                <a:gd name="T44" fmla="*/ 11 w 1572"/>
                <a:gd name="T45" fmla="*/ 40 h 163"/>
                <a:gd name="T46" fmla="*/ 24 w 1572"/>
                <a:gd name="T47" fmla="*/ 24 h 163"/>
                <a:gd name="T48" fmla="*/ 40 w 1572"/>
                <a:gd name="T49" fmla="*/ 11 h 163"/>
                <a:gd name="T50" fmla="*/ 60 w 1572"/>
                <a:gd name="T51" fmla="*/ 2 h 163"/>
                <a:gd name="T52" fmla="*/ 81 w 1572"/>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72" h="163">
                  <a:moveTo>
                    <a:pt x="81" y="0"/>
                  </a:moveTo>
                  <a:lnTo>
                    <a:pt x="1492" y="0"/>
                  </a:lnTo>
                  <a:lnTo>
                    <a:pt x="1513" y="2"/>
                  </a:lnTo>
                  <a:lnTo>
                    <a:pt x="1533" y="11"/>
                  </a:lnTo>
                  <a:lnTo>
                    <a:pt x="1549" y="24"/>
                  </a:lnTo>
                  <a:lnTo>
                    <a:pt x="1561" y="40"/>
                  </a:lnTo>
                  <a:lnTo>
                    <a:pt x="1570" y="60"/>
                  </a:lnTo>
                  <a:lnTo>
                    <a:pt x="1572" y="81"/>
                  </a:lnTo>
                  <a:lnTo>
                    <a:pt x="1570" y="103"/>
                  </a:lnTo>
                  <a:lnTo>
                    <a:pt x="1561" y="123"/>
                  </a:lnTo>
                  <a:lnTo>
                    <a:pt x="1549" y="139"/>
                  </a:lnTo>
                  <a:lnTo>
                    <a:pt x="1533" y="151"/>
                  </a:lnTo>
                  <a:lnTo>
                    <a:pt x="1513" y="160"/>
                  </a:lnTo>
                  <a:lnTo>
                    <a:pt x="1492" y="163"/>
                  </a:lnTo>
                  <a:lnTo>
                    <a:pt x="81" y="163"/>
                  </a:lnTo>
                  <a:lnTo>
                    <a:pt x="60" y="160"/>
                  </a:lnTo>
                  <a:lnTo>
                    <a:pt x="40" y="151"/>
                  </a:lnTo>
                  <a:lnTo>
                    <a:pt x="24" y="139"/>
                  </a:lnTo>
                  <a:lnTo>
                    <a:pt x="11" y="123"/>
                  </a:lnTo>
                  <a:lnTo>
                    <a:pt x="3" y="103"/>
                  </a:lnTo>
                  <a:lnTo>
                    <a:pt x="0" y="81"/>
                  </a:lnTo>
                  <a:lnTo>
                    <a:pt x="3" y="60"/>
                  </a:lnTo>
                  <a:lnTo>
                    <a:pt x="11" y="40"/>
                  </a:lnTo>
                  <a:lnTo>
                    <a:pt x="24" y="24"/>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8" name="Freeform 1053"/>
            <p:cNvSpPr>
              <a:spLocks/>
            </p:cNvSpPr>
            <p:nvPr/>
          </p:nvSpPr>
          <p:spPr bwMode="auto">
            <a:xfrm>
              <a:off x="826" y="2210"/>
              <a:ext cx="1062" cy="162"/>
            </a:xfrm>
            <a:custGeom>
              <a:avLst/>
              <a:gdLst>
                <a:gd name="T0" fmla="*/ 81 w 1062"/>
                <a:gd name="T1" fmla="*/ 0 h 162"/>
                <a:gd name="T2" fmla="*/ 981 w 1062"/>
                <a:gd name="T3" fmla="*/ 0 h 162"/>
                <a:gd name="T4" fmla="*/ 1002 w 1062"/>
                <a:gd name="T5" fmla="*/ 2 h 162"/>
                <a:gd name="T6" fmla="*/ 1022 w 1062"/>
                <a:gd name="T7" fmla="*/ 11 h 162"/>
                <a:gd name="T8" fmla="*/ 1038 w 1062"/>
                <a:gd name="T9" fmla="*/ 23 h 162"/>
                <a:gd name="T10" fmla="*/ 1051 w 1062"/>
                <a:gd name="T11" fmla="*/ 39 h 162"/>
                <a:gd name="T12" fmla="*/ 1059 w 1062"/>
                <a:gd name="T13" fmla="*/ 59 h 162"/>
                <a:gd name="T14" fmla="*/ 1062 w 1062"/>
                <a:gd name="T15" fmla="*/ 80 h 162"/>
                <a:gd name="T16" fmla="*/ 1059 w 1062"/>
                <a:gd name="T17" fmla="*/ 103 h 162"/>
                <a:gd name="T18" fmla="*/ 1051 w 1062"/>
                <a:gd name="T19" fmla="*/ 123 h 162"/>
                <a:gd name="T20" fmla="*/ 1038 w 1062"/>
                <a:gd name="T21" fmla="*/ 139 h 162"/>
                <a:gd name="T22" fmla="*/ 1022 w 1062"/>
                <a:gd name="T23" fmla="*/ 151 h 162"/>
                <a:gd name="T24" fmla="*/ 1002 w 1062"/>
                <a:gd name="T25" fmla="*/ 160 h 162"/>
                <a:gd name="T26" fmla="*/ 981 w 1062"/>
                <a:gd name="T27" fmla="*/ 162 h 162"/>
                <a:gd name="T28" fmla="*/ 81 w 1062"/>
                <a:gd name="T29" fmla="*/ 162 h 162"/>
                <a:gd name="T30" fmla="*/ 60 w 1062"/>
                <a:gd name="T31" fmla="*/ 160 h 162"/>
                <a:gd name="T32" fmla="*/ 40 w 1062"/>
                <a:gd name="T33" fmla="*/ 151 h 162"/>
                <a:gd name="T34" fmla="*/ 24 w 1062"/>
                <a:gd name="T35" fmla="*/ 139 h 162"/>
                <a:gd name="T36" fmla="*/ 11 w 1062"/>
                <a:gd name="T37" fmla="*/ 123 h 162"/>
                <a:gd name="T38" fmla="*/ 3 w 1062"/>
                <a:gd name="T39" fmla="*/ 103 h 162"/>
                <a:gd name="T40" fmla="*/ 0 w 1062"/>
                <a:gd name="T41" fmla="*/ 80 h 162"/>
                <a:gd name="T42" fmla="*/ 3 w 1062"/>
                <a:gd name="T43" fmla="*/ 59 h 162"/>
                <a:gd name="T44" fmla="*/ 11 w 1062"/>
                <a:gd name="T45" fmla="*/ 39 h 162"/>
                <a:gd name="T46" fmla="*/ 24 w 1062"/>
                <a:gd name="T47" fmla="*/ 23 h 162"/>
                <a:gd name="T48" fmla="*/ 40 w 1062"/>
                <a:gd name="T49" fmla="*/ 11 h 162"/>
                <a:gd name="T50" fmla="*/ 60 w 1062"/>
                <a:gd name="T51" fmla="*/ 2 h 162"/>
                <a:gd name="T52" fmla="*/ 81 w 1062"/>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2" h="162">
                  <a:moveTo>
                    <a:pt x="81" y="0"/>
                  </a:moveTo>
                  <a:lnTo>
                    <a:pt x="981" y="0"/>
                  </a:lnTo>
                  <a:lnTo>
                    <a:pt x="1002" y="2"/>
                  </a:lnTo>
                  <a:lnTo>
                    <a:pt x="1022" y="11"/>
                  </a:lnTo>
                  <a:lnTo>
                    <a:pt x="1038" y="23"/>
                  </a:lnTo>
                  <a:lnTo>
                    <a:pt x="1051" y="39"/>
                  </a:lnTo>
                  <a:lnTo>
                    <a:pt x="1059" y="59"/>
                  </a:lnTo>
                  <a:lnTo>
                    <a:pt x="1062" y="80"/>
                  </a:lnTo>
                  <a:lnTo>
                    <a:pt x="1059" y="103"/>
                  </a:lnTo>
                  <a:lnTo>
                    <a:pt x="1051" y="123"/>
                  </a:lnTo>
                  <a:lnTo>
                    <a:pt x="1038" y="139"/>
                  </a:lnTo>
                  <a:lnTo>
                    <a:pt x="1022" y="151"/>
                  </a:lnTo>
                  <a:lnTo>
                    <a:pt x="1002" y="160"/>
                  </a:lnTo>
                  <a:lnTo>
                    <a:pt x="981" y="162"/>
                  </a:lnTo>
                  <a:lnTo>
                    <a:pt x="81" y="162"/>
                  </a:lnTo>
                  <a:lnTo>
                    <a:pt x="60" y="160"/>
                  </a:lnTo>
                  <a:lnTo>
                    <a:pt x="40" y="151"/>
                  </a:lnTo>
                  <a:lnTo>
                    <a:pt x="24" y="139"/>
                  </a:lnTo>
                  <a:lnTo>
                    <a:pt x="11" y="123"/>
                  </a:lnTo>
                  <a:lnTo>
                    <a:pt x="3" y="103"/>
                  </a:lnTo>
                  <a:lnTo>
                    <a:pt x="0" y="80"/>
                  </a:lnTo>
                  <a:lnTo>
                    <a:pt x="3" y="59"/>
                  </a:lnTo>
                  <a:lnTo>
                    <a:pt x="11" y="39"/>
                  </a:lnTo>
                  <a:lnTo>
                    <a:pt x="24" y="23"/>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9" name="Freeform 1054"/>
            <p:cNvSpPr>
              <a:spLocks/>
            </p:cNvSpPr>
            <p:nvPr/>
          </p:nvSpPr>
          <p:spPr bwMode="auto">
            <a:xfrm>
              <a:off x="826" y="2677"/>
              <a:ext cx="673" cy="162"/>
            </a:xfrm>
            <a:custGeom>
              <a:avLst/>
              <a:gdLst>
                <a:gd name="T0" fmla="*/ 81 w 673"/>
                <a:gd name="T1" fmla="*/ 0 h 162"/>
                <a:gd name="T2" fmla="*/ 591 w 673"/>
                <a:gd name="T3" fmla="*/ 0 h 162"/>
                <a:gd name="T4" fmla="*/ 614 w 673"/>
                <a:gd name="T5" fmla="*/ 2 h 162"/>
                <a:gd name="T6" fmla="*/ 633 w 673"/>
                <a:gd name="T7" fmla="*/ 11 h 162"/>
                <a:gd name="T8" fmla="*/ 650 w 673"/>
                <a:gd name="T9" fmla="*/ 23 h 162"/>
                <a:gd name="T10" fmla="*/ 662 w 673"/>
                <a:gd name="T11" fmla="*/ 39 h 162"/>
                <a:gd name="T12" fmla="*/ 671 w 673"/>
                <a:gd name="T13" fmla="*/ 59 h 162"/>
                <a:gd name="T14" fmla="*/ 673 w 673"/>
                <a:gd name="T15" fmla="*/ 80 h 162"/>
                <a:gd name="T16" fmla="*/ 671 w 673"/>
                <a:gd name="T17" fmla="*/ 103 h 162"/>
                <a:gd name="T18" fmla="*/ 662 w 673"/>
                <a:gd name="T19" fmla="*/ 123 h 162"/>
                <a:gd name="T20" fmla="*/ 650 w 673"/>
                <a:gd name="T21" fmla="*/ 139 h 162"/>
                <a:gd name="T22" fmla="*/ 632 w 673"/>
                <a:gd name="T23" fmla="*/ 151 h 162"/>
                <a:gd name="T24" fmla="*/ 614 w 673"/>
                <a:gd name="T25" fmla="*/ 160 h 162"/>
                <a:gd name="T26" fmla="*/ 591 w 673"/>
                <a:gd name="T27" fmla="*/ 162 h 162"/>
                <a:gd name="T28" fmla="*/ 81 w 673"/>
                <a:gd name="T29" fmla="*/ 162 h 162"/>
                <a:gd name="T30" fmla="*/ 60 w 673"/>
                <a:gd name="T31" fmla="*/ 160 h 162"/>
                <a:gd name="T32" fmla="*/ 40 w 673"/>
                <a:gd name="T33" fmla="*/ 151 h 162"/>
                <a:gd name="T34" fmla="*/ 24 w 673"/>
                <a:gd name="T35" fmla="*/ 139 h 162"/>
                <a:gd name="T36" fmla="*/ 11 w 673"/>
                <a:gd name="T37" fmla="*/ 123 h 162"/>
                <a:gd name="T38" fmla="*/ 3 w 673"/>
                <a:gd name="T39" fmla="*/ 103 h 162"/>
                <a:gd name="T40" fmla="*/ 0 w 673"/>
                <a:gd name="T41" fmla="*/ 80 h 162"/>
                <a:gd name="T42" fmla="*/ 3 w 673"/>
                <a:gd name="T43" fmla="*/ 59 h 162"/>
                <a:gd name="T44" fmla="*/ 11 w 673"/>
                <a:gd name="T45" fmla="*/ 39 h 162"/>
                <a:gd name="T46" fmla="*/ 24 w 673"/>
                <a:gd name="T47" fmla="*/ 23 h 162"/>
                <a:gd name="T48" fmla="*/ 40 w 673"/>
                <a:gd name="T49" fmla="*/ 11 h 162"/>
                <a:gd name="T50" fmla="*/ 60 w 673"/>
                <a:gd name="T51" fmla="*/ 2 h 162"/>
                <a:gd name="T52" fmla="*/ 81 w 673"/>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3" h="162">
                  <a:moveTo>
                    <a:pt x="81" y="0"/>
                  </a:moveTo>
                  <a:lnTo>
                    <a:pt x="591" y="0"/>
                  </a:lnTo>
                  <a:lnTo>
                    <a:pt x="614" y="2"/>
                  </a:lnTo>
                  <a:lnTo>
                    <a:pt x="633" y="11"/>
                  </a:lnTo>
                  <a:lnTo>
                    <a:pt x="650" y="23"/>
                  </a:lnTo>
                  <a:lnTo>
                    <a:pt x="662" y="39"/>
                  </a:lnTo>
                  <a:lnTo>
                    <a:pt x="671" y="59"/>
                  </a:lnTo>
                  <a:lnTo>
                    <a:pt x="673" y="80"/>
                  </a:lnTo>
                  <a:lnTo>
                    <a:pt x="671" y="103"/>
                  </a:lnTo>
                  <a:lnTo>
                    <a:pt x="662" y="123"/>
                  </a:lnTo>
                  <a:lnTo>
                    <a:pt x="650" y="139"/>
                  </a:lnTo>
                  <a:lnTo>
                    <a:pt x="632" y="151"/>
                  </a:lnTo>
                  <a:lnTo>
                    <a:pt x="614" y="160"/>
                  </a:lnTo>
                  <a:lnTo>
                    <a:pt x="591" y="162"/>
                  </a:lnTo>
                  <a:lnTo>
                    <a:pt x="81" y="162"/>
                  </a:lnTo>
                  <a:lnTo>
                    <a:pt x="60" y="160"/>
                  </a:lnTo>
                  <a:lnTo>
                    <a:pt x="40" y="151"/>
                  </a:lnTo>
                  <a:lnTo>
                    <a:pt x="24" y="139"/>
                  </a:lnTo>
                  <a:lnTo>
                    <a:pt x="11" y="123"/>
                  </a:lnTo>
                  <a:lnTo>
                    <a:pt x="3" y="103"/>
                  </a:lnTo>
                  <a:lnTo>
                    <a:pt x="0" y="80"/>
                  </a:lnTo>
                  <a:lnTo>
                    <a:pt x="3" y="59"/>
                  </a:lnTo>
                  <a:lnTo>
                    <a:pt x="11" y="39"/>
                  </a:lnTo>
                  <a:lnTo>
                    <a:pt x="24" y="23"/>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80" name="Group 1057"/>
          <p:cNvGrpSpPr>
            <a:grpSpLocks noChangeAspect="1"/>
          </p:cNvGrpSpPr>
          <p:nvPr/>
        </p:nvGrpSpPr>
        <p:grpSpPr bwMode="auto">
          <a:xfrm>
            <a:off x="6420485" y="3665905"/>
            <a:ext cx="291272" cy="222863"/>
            <a:chOff x="2889" y="1431"/>
            <a:chExt cx="1899" cy="1453"/>
          </a:xfrm>
          <a:solidFill>
            <a:schemeClr val="tx1">
              <a:lumMod val="65000"/>
              <a:lumOff val="35000"/>
            </a:schemeClr>
          </a:solidFill>
        </p:grpSpPr>
        <p:sp>
          <p:nvSpPr>
            <p:cNvPr id="881" name="Freeform 1059"/>
            <p:cNvSpPr>
              <a:spLocks/>
            </p:cNvSpPr>
            <p:nvPr/>
          </p:nvSpPr>
          <p:spPr bwMode="auto">
            <a:xfrm>
              <a:off x="3111" y="1431"/>
              <a:ext cx="675" cy="1381"/>
            </a:xfrm>
            <a:custGeom>
              <a:avLst/>
              <a:gdLst>
                <a:gd name="T0" fmla="*/ 136 w 1349"/>
                <a:gd name="T1" fmla="*/ 0 h 2762"/>
                <a:gd name="T2" fmla="*/ 136 w 1349"/>
                <a:gd name="T3" fmla="*/ 0 h 2762"/>
                <a:gd name="T4" fmla="*/ 181 w 1349"/>
                <a:gd name="T5" fmla="*/ 0 h 2762"/>
                <a:gd name="T6" fmla="*/ 228 w 1349"/>
                <a:gd name="T7" fmla="*/ 2 h 2762"/>
                <a:gd name="T8" fmla="*/ 279 w 1349"/>
                <a:gd name="T9" fmla="*/ 5 h 2762"/>
                <a:gd name="T10" fmla="*/ 331 w 1349"/>
                <a:gd name="T11" fmla="*/ 9 h 2762"/>
                <a:gd name="T12" fmla="*/ 386 w 1349"/>
                <a:gd name="T13" fmla="*/ 16 h 2762"/>
                <a:gd name="T14" fmla="*/ 443 w 1349"/>
                <a:gd name="T15" fmla="*/ 23 h 2762"/>
                <a:gd name="T16" fmla="*/ 500 w 1349"/>
                <a:gd name="T17" fmla="*/ 33 h 2762"/>
                <a:gd name="T18" fmla="*/ 559 w 1349"/>
                <a:gd name="T19" fmla="*/ 46 h 2762"/>
                <a:gd name="T20" fmla="*/ 619 w 1349"/>
                <a:gd name="T21" fmla="*/ 60 h 2762"/>
                <a:gd name="T22" fmla="*/ 679 w 1349"/>
                <a:gd name="T23" fmla="*/ 77 h 2762"/>
                <a:gd name="T24" fmla="*/ 739 w 1349"/>
                <a:gd name="T25" fmla="*/ 98 h 2762"/>
                <a:gd name="T26" fmla="*/ 800 w 1349"/>
                <a:gd name="T27" fmla="*/ 121 h 2762"/>
                <a:gd name="T28" fmla="*/ 859 w 1349"/>
                <a:gd name="T29" fmla="*/ 146 h 2762"/>
                <a:gd name="T30" fmla="*/ 919 w 1349"/>
                <a:gd name="T31" fmla="*/ 177 h 2762"/>
                <a:gd name="T32" fmla="*/ 976 w 1349"/>
                <a:gd name="T33" fmla="*/ 210 h 2762"/>
                <a:gd name="T34" fmla="*/ 1033 w 1349"/>
                <a:gd name="T35" fmla="*/ 247 h 2762"/>
                <a:gd name="T36" fmla="*/ 1088 w 1349"/>
                <a:gd name="T37" fmla="*/ 287 h 2762"/>
                <a:gd name="T38" fmla="*/ 1142 w 1349"/>
                <a:gd name="T39" fmla="*/ 332 h 2762"/>
                <a:gd name="T40" fmla="*/ 1193 w 1349"/>
                <a:gd name="T41" fmla="*/ 382 h 2762"/>
                <a:gd name="T42" fmla="*/ 1241 w 1349"/>
                <a:gd name="T43" fmla="*/ 436 h 2762"/>
                <a:gd name="T44" fmla="*/ 1288 w 1349"/>
                <a:gd name="T45" fmla="*/ 494 h 2762"/>
                <a:gd name="T46" fmla="*/ 1330 w 1349"/>
                <a:gd name="T47" fmla="*/ 557 h 2762"/>
                <a:gd name="T48" fmla="*/ 1339 w 1349"/>
                <a:gd name="T49" fmla="*/ 579 h 2762"/>
                <a:gd name="T50" fmla="*/ 1346 w 1349"/>
                <a:gd name="T51" fmla="*/ 602 h 2762"/>
                <a:gd name="T52" fmla="*/ 1349 w 1349"/>
                <a:gd name="T53" fmla="*/ 627 h 2762"/>
                <a:gd name="T54" fmla="*/ 1349 w 1349"/>
                <a:gd name="T55" fmla="*/ 2762 h 2762"/>
                <a:gd name="T56" fmla="*/ 1286 w 1349"/>
                <a:gd name="T57" fmla="*/ 2701 h 2762"/>
                <a:gd name="T58" fmla="*/ 1221 w 1349"/>
                <a:gd name="T59" fmla="*/ 2645 h 2762"/>
                <a:gd name="T60" fmla="*/ 1154 w 1349"/>
                <a:gd name="T61" fmla="*/ 2596 h 2762"/>
                <a:gd name="T62" fmla="*/ 1085 w 1349"/>
                <a:gd name="T63" fmla="*/ 2551 h 2762"/>
                <a:gd name="T64" fmla="*/ 1013 w 1349"/>
                <a:gd name="T65" fmla="*/ 2511 h 2762"/>
                <a:gd name="T66" fmla="*/ 942 w 1349"/>
                <a:gd name="T67" fmla="*/ 2476 h 2762"/>
                <a:gd name="T68" fmla="*/ 869 w 1349"/>
                <a:gd name="T69" fmla="*/ 2444 h 2762"/>
                <a:gd name="T70" fmla="*/ 796 w 1349"/>
                <a:gd name="T71" fmla="*/ 2417 h 2762"/>
                <a:gd name="T72" fmla="*/ 724 w 1349"/>
                <a:gd name="T73" fmla="*/ 2394 h 2762"/>
                <a:gd name="T74" fmla="*/ 651 w 1349"/>
                <a:gd name="T75" fmla="*/ 2374 h 2762"/>
                <a:gd name="T76" fmla="*/ 580 w 1349"/>
                <a:gd name="T77" fmla="*/ 2358 h 2762"/>
                <a:gd name="T78" fmla="*/ 509 w 1349"/>
                <a:gd name="T79" fmla="*/ 2344 h 2762"/>
                <a:gd name="T80" fmla="*/ 441 w 1349"/>
                <a:gd name="T81" fmla="*/ 2334 h 2762"/>
                <a:gd name="T82" fmla="*/ 375 w 1349"/>
                <a:gd name="T83" fmla="*/ 2325 h 2762"/>
                <a:gd name="T84" fmla="*/ 311 w 1349"/>
                <a:gd name="T85" fmla="*/ 2319 h 2762"/>
                <a:gd name="T86" fmla="*/ 249 w 1349"/>
                <a:gd name="T87" fmla="*/ 2315 h 2762"/>
                <a:gd name="T88" fmla="*/ 191 w 1349"/>
                <a:gd name="T89" fmla="*/ 2313 h 2762"/>
                <a:gd name="T90" fmla="*/ 136 w 1349"/>
                <a:gd name="T91" fmla="*/ 2312 h 2762"/>
                <a:gd name="T92" fmla="*/ 105 w 1349"/>
                <a:gd name="T93" fmla="*/ 2308 h 2762"/>
                <a:gd name="T94" fmla="*/ 77 w 1349"/>
                <a:gd name="T95" fmla="*/ 2298 h 2762"/>
                <a:gd name="T96" fmla="*/ 52 w 1349"/>
                <a:gd name="T97" fmla="*/ 2282 h 2762"/>
                <a:gd name="T98" fmla="*/ 30 w 1349"/>
                <a:gd name="T99" fmla="*/ 2261 h 2762"/>
                <a:gd name="T100" fmla="*/ 14 w 1349"/>
                <a:gd name="T101" fmla="*/ 2235 h 2762"/>
                <a:gd name="T102" fmla="*/ 5 w 1349"/>
                <a:gd name="T103" fmla="*/ 2208 h 2762"/>
                <a:gd name="T104" fmla="*/ 0 w 1349"/>
                <a:gd name="T105" fmla="*/ 2177 h 2762"/>
                <a:gd name="T106" fmla="*/ 0 w 1349"/>
                <a:gd name="T107" fmla="*/ 136 h 2762"/>
                <a:gd name="T108" fmla="*/ 3 w 1349"/>
                <a:gd name="T109" fmla="*/ 110 h 2762"/>
                <a:gd name="T110" fmla="*/ 10 w 1349"/>
                <a:gd name="T111" fmla="*/ 83 h 2762"/>
                <a:gd name="T112" fmla="*/ 23 w 1349"/>
                <a:gd name="T113" fmla="*/ 60 h 2762"/>
                <a:gd name="T114" fmla="*/ 40 w 1349"/>
                <a:gd name="T115" fmla="*/ 39 h 2762"/>
                <a:gd name="T116" fmla="*/ 61 w 1349"/>
                <a:gd name="T117" fmla="*/ 22 h 2762"/>
                <a:gd name="T118" fmla="*/ 84 w 1349"/>
                <a:gd name="T119" fmla="*/ 10 h 2762"/>
                <a:gd name="T120" fmla="*/ 109 w 1349"/>
                <a:gd name="T121" fmla="*/ 2 h 2762"/>
                <a:gd name="T122" fmla="*/ 136 w 1349"/>
                <a:gd name="T123" fmla="*/ 0 h 2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9" h="2762">
                  <a:moveTo>
                    <a:pt x="136" y="0"/>
                  </a:moveTo>
                  <a:lnTo>
                    <a:pt x="136" y="0"/>
                  </a:lnTo>
                  <a:lnTo>
                    <a:pt x="181" y="0"/>
                  </a:lnTo>
                  <a:lnTo>
                    <a:pt x="228" y="2"/>
                  </a:lnTo>
                  <a:lnTo>
                    <a:pt x="279" y="5"/>
                  </a:lnTo>
                  <a:lnTo>
                    <a:pt x="331" y="9"/>
                  </a:lnTo>
                  <a:lnTo>
                    <a:pt x="386" y="16"/>
                  </a:lnTo>
                  <a:lnTo>
                    <a:pt x="443" y="23"/>
                  </a:lnTo>
                  <a:lnTo>
                    <a:pt x="500" y="33"/>
                  </a:lnTo>
                  <a:lnTo>
                    <a:pt x="559" y="46"/>
                  </a:lnTo>
                  <a:lnTo>
                    <a:pt x="619" y="60"/>
                  </a:lnTo>
                  <a:lnTo>
                    <a:pt x="679" y="77"/>
                  </a:lnTo>
                  <a:lnTo>
                    <a:pt x="739" y="98"/>
                  </a:lnTo>
                  <a:lnTo>
                    <a:pt x="800" y="121"/>
                  </a:lnTo>
                  <a:lnTo>
                    <a:pt x="859" y="146"/>
                  </a:lnTo>
                  <a:lnTo>
                    <a:pt x="919" y="177"/>
                  </a:lnTo>
                  <a:lnTo>
                    <a:pt x="976" y="210"/>
                  </a:lnTo>
                  <a:lnTo>
                    <a:pt x="1033" y="247"/>
                  </a:lnTo>
                  <a:lnTo>
                    <a:pt x="1088" y="287"/>
                  </a:lnTo>
                  <a:lnTo>
                    <a:pt x="1142" y="332"/>
                  </a:lnTo>
                  <a:lnTo>
                    <a:pt x="1193" y="382"/>
                  </a:lnTo>
                  <a:lnTo>
                    <a:pt x="1241" y="436"/>
                  </a:lnTo>
                  <a:lnTo>
                    <a:pt x="1288" y="494"/>
                  </a:lnTo>
                  <a:lnTo>
                    <a:pt x="1330" y="557"/>
                  </a:lnTo>
                  <a:lnTo>
                    <a:pt x="1339" y="579"/>
                  </a:lnTo>
                  <a:lnTo>
                    <a:pt x="1346" y="602"/>
                  </a:lnTo>
                  <a:lnTo>
                    <a:pt x="1349" y="627"/>
                  </a:lnTo>
                  <a:lnTo>
                    <a:pt x="1349" y="2762"/>
                  </a:lnTo>
                  <a:lnTo>
                    <a:pt x="1286" y="2701"/>
                  </a:lnTo>
                  <a:lnTo>
                    <a:pt x="1221" y="2645"/>
                  </a:lnTo>
                  <a:lnTo>
                    <a:pt x="1154" y="2596"/>
                  </a:lnTo>
                  <a:lnTo>
                    <a:pt x="1085" y="2551"/>
                  </a:lnTo>
                  <a:lnTo>
                    <a:pt x="1013" y="2511"/>
                  </a:lnTo>
                  <a:lnTo>
                    <a:pt x="942" y="2476"/>
                  </a:lnTo>
                  <a:lnTo>
                    <a:pt x="869" y="2444"/>
                  </a:lnTo>
                  <a:lnTo>
                    <a:pt x="796" y="2417"/>
                  </a:lnTo>
                  <a:lnTo>
                    <a:pt x="724" y="2394"/>
                  </a:lnTo>
                  <a:lnTo>
                    <a:pt x="651" y="2374"/>
                  </a:lnTo>
                  <a:lnTo>
                    <a:pt x="580" y="2358"/>
                  </a:lnTo>
                  <a:lnTo>
                    <a:pt x="509" y="2344"/>
                  </a:lnTo>
                  <a:lnTo>
                    <a:pt x="441" y="2334"/>
                  </a:lnTo>
                  <a:lnTo>
                    <a:pt x="375" y="2325"/>
                  </a:lnTo>
                  <a:lnTo>
                    <a:pt x="311" y="2319"/>
                  </a:lnTo>
                  <a:lnTo>
                    <a:pt x="249" y="2315"/>
                  </a:lnTo>
                  <a:lnTo>
                    <a:pt x="191" y="2313"/>
                  </a:lnTo>
                  <a:lnTo>
                    <a:pt x="136" y="2312"/>
                  </a:lnTo>
                  <a:lnTo>
                    <a:pt x="105" y="2308"/>
                  </a:lnTo>
                  <a:lnTo>
                    <a:pt x="77" y="2298"/>
                  </a:lnTo>
                  <a:lnTo>
                    <a:pt x="52" y="2282"/>
                  </a:lnTo>
                  <a:lnTo>
                    <a:pt x="30" y="2261"/>
                  </a:lnTo>
                  <a:lnTo>
                    <a:pt x="14" y="2235"/>
                  </a:lnTo>
                  <a:lnTo>
                    <a:pt x="5" y="2208"/>
                  </a:lnTo>
                  <a:lnTo>
                    <a:pt x="0" y="2177"/>
                  </a:lnTo>
                  <a:lnTo>
                    <a:pt x="0" y="136"/>
                  </a:lnTo>
                  <a:lnTo>
                    <a:pt x="3" y="110"/>
                  </a:lnTo>
                  <a:lnTo>
                    <a:pt x="10" y="83"/>
                  </a:lnTo>
                  <a:lnTo>
                    <a:pt x="23" y="60"/>
                  </a:lnTo>
                  <a:lnTo>
                    <a:pt x="40" y="39"/>
                  </a:lnTo>
                  <a:lnTo>
                    <a:pt x="61" y="22"/>
                  </a:lnTo>
                  <a:lnTo>
                    <a:pt x="84" y="10"/>
                  </a:lnTo>
                  <a:lnTo>
                    <a:pt x="109" y="2"/>
                  </a:lnTo>
                  <a:lnTo>
                    <a:pt x="1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2" name="Freeform 1060"/>
            <p:cNvSpPr>
              <a:spLocks/>
            </p:cNvSpPr>
            <p:nvPr/>
          </p:nvSpPr>
          <p:spPr bwMode="auto">
            <a:xfrm>
              <a:off x="3891" y="1431"/>
              <a:ext cx="674" cy="1381"/>
            </a:xfrm>
            <a:custGeom>
              <a:avLst/>
              <a:gdLst>
                <a:gd name="T0" fmla="*/ 1211 w 1347"/>
                <a:gd name="T1" fmla="*/ 0 h 2762"/>
                <a:gd name="T2" fmla="*/ 1212 w 1347"/>
                <a:gd name="T3" fmla="*/ 0 h 2762"/>
                <a:gd name="T4" fmla="*/ 1239 w 1347"/>
                <a:gd name="T5" fmla="*/ 2 h 2762"/>
                <a:gd name="T6" fmla="*/ 1263 w 1347"/>
                <a:gd name="T7" fmla="*/ 10 h 2762"/>
                <a:gd name="T8" fmla="*/ 1287 w 1347"/>
                <a:gd name="T9" fmla="*/ 22 h 2762"/>
                <a:gd name="T10" fmla="*/ 1307 w 1347"/>
                <a:gd name="T11" fmla="*/ 39 h 2762"/>
                <a:gd name="T12" fmla="*/ 1324 w 1347"/>
                <a:gd name="T13" fmla="*/ 60 h 2762"/>
                <a:gd name="T14" fmla="*/ 1337 w 1347"/>
                <a:gd name="T15" fmla="*/ 83 h 2762"/>
                <a:gd name="T16" fmla="*/ 1345 w 1347"/>
                <a:gd name="T17" fmla="*/ 110 h 2762"/>
                <a:gd name="T18" fmla="*/ 1347 w 1347"/>
                <a:gd name="T19" fmla="*/ 136 h 2762"/>
                <a:gd name="T20" fmla="*/ 1347 w 1347"/>
                <a:gd name="T21" fmla="*/ 2177 h 2762"/>
                <a:gd name="T22" fmla="*/ 1344 w 1347"/>
                <a:gd name="T23" fmla="*/ 2207 h 2762"/>
                <a:gd name="T24" fmla="*/ 1333 w 1347"/>
                <a:gd name="T25" fmla="*/ 2235 h 2762"/>
                <a:gd name="T26" fmla="*/ 1317 w 1347"/>
                <a:gd name="T27" fmla="*/ 2261 h 2762"/>
                <a:gd name="T28" fmla="*/ 1296 w 1347"/>
                <a:gd name="T29" fmla="*/ 2282 h 2762"/>
                <a:gd name="T30" fmla="*/ 1271 w 1347"/>
                <a:gd name="T31" fmla="*/ 2298 h 2762"/>
                <a:gd name="T32" fmla="*/ 1242 w 1347"/>
                <a:gd name="T33" fmla="*/ 2308 h 2762"/>
                <a:gd name="T34" fmla="*/ 1211 w 1347"/>
                <a:gd name="T35" fmla="*/ 2312 h 2762"/>
                <a:gd name="T36" fmla="*/ 1157 w 1347"/>
                <a:gd name="T37" fmla="*/ 2313 h 2762"/>
                <a:gd name="T38" fmla="*/ 1098 w 1347"/>
                <a:gd name="T39" fmla="*/ 2315 h 2762"/>
                <a:gd name="T40" fmla="*/ 1037 w 1347"/>
                <a:gd name="T41" fmla="*/ 2319 h 2762"/>
                <a:gd name="T42" fmla="*/ 972 w 1347"/>
                <a:gd name="T43" fmla="*/ 2325 h 2762"/>
                <a:gd name="T44" fmla="*/ 907 w 1347"/>
                <a:gd name="T45" fmla="*/ 2334 h 2762"/>
                <a:gd name="T46" fmla="*/ 838 w 1347"/>
                <a:gd name="T47" fmla="*/ 2344 h 2762"/>
                <a:gd name="T48" fmla="*/ 767 w 1347"/>
                <a:gd name="T49" fmla="*/ 2358 h 2762"/>
                <a:gd name="T50" fmla="*/ 696 w 1347"/>
                <a:gd name="T51" fmla="*/ 2374 h 2762"/>
                <a:gd name="T52" fmla="*/ 623 w 1347"/>
                <a:gd name="T53" fmla="*/ 2394 h 2762"/>
                <a:gd name="T54" fmla="*/ 551 w 1347"/>
                <a:gd name="T55" fmla="*/ 2417 h 2762"/>
                <a:gd name="T56" fmla="*/ 478 w 1347"/>
                <a:gd name="T57" fmla="*/ 2444 h 2762"/>
                <a:gd name="T58" fmla="*/ 405 w 1347"/>
                <a:gd name="T59" fmla="*/ 2476 h 2762"/>
                <a:gd name="T60" fmla="*/ 334 w 1347"/>
                <a:gd name="T61" fmla="*/ 2510 h 2762"/>
                <a:gd name="T62" fmla="*/ 264 w 1347"/>
                <a:gd name="T63" fmla="*/ 2551 h 2762"/>
                <a:gd name="T64" fmla="*/ 194 w 1347"/>
                <a:gd name="T65" fmla="*/ 2596 h 2762"/>
                <a:gd name="T66" fmla="*/ 126 w 1347"/>
                <a:gd name="T67" fmla="*/ 2645 h 2762"/>
                <a:gd name="T68" fmla="*/ 62 w 1347"/>
                <a:gd name="T69" fmla="*/ 2701 h 2762"/>
                <a:gd name="T70" fmla="*/ 0 w 1347"/>
                <a:gd name="T71" fmla="*/ 2762 h 2762"/>
                <a:gd name="T72" fmla="*/ 0 w 1347"/>
                <a:gd name="T73" fmla="*/ 627 h 2762"/>
                <a:gd name="T74" fmla="*/ 2 w 1347"/>
                <a:gd name="T75" fmla="*/ 602 h 2762"/>
                <a:gd name="T76" fmla="*/ 8 w 1347"/>
                <a:gd name="T77" fmla="*/ 579 h 2762"/>
                <a:gd name="T78" fmla="*/ 18 w 1347"/>
                <a:gd name="T79" fmla="*/ 557 h 2762"/>
                <a:gd name="T80" fmla="*/ 61 w 1347"/>
                <a:gd name="T81" fmla="*/ 494 h 2762"/>
                <a:gd name="T82" fmla="*/ 107 w 1347"/>
                <a:gd name="T83" fmla="*/ 436 h 2762"/>
                <a:gd name="T84" fmla="*/ 155 w 1347"/>
                <a:gd name="T85" fmla="*/ 382 h 2762"/>
                <a:gd name="T86" fmla="*/ 206 w 1347"/>
                <a:gd name="T87" fmla="*/ 332 h 2762"/>
                <a:gd name="T88" fmla="*/ 259 w 1347"/>
                <a:gd name="T89" fmla="*/ 287 h 2762"/>
                <a:gd name="T90" fmla="*/ 314 w 1347"/>
                <a:gd name="T91" fmla="*/ 247 h 2762"/>
                <a:gd name="T92" fmla="*/ 371 w 1347"/>
                <a:gd name="T93" fmla="*/ 210 h 2762"/>
                <a:gd name="T94" fmla="*/ 430 w 1347"/>
                <a:gd name="T95" fmla="*/ 177 h 2762"/>
                <a:gd name="T96" fmla="*/ 488 w 1347"/>
                <a:gd name="T97" fmla="*/ 146 h 2762"/>
                <a:gd name="T98" fmla="*/ 548 w 1347"/>
                <a:gd name="T99" fmla="*/ 121 h 2762"/>
                <a:gd name="T100" fmla="*/ 608 w 1347"/>
                <a:gd name="T101" fmla="*/ 98 h 2762"/>
                <a:gd name="T102" fmla="*/ 669 w 1347"/>
                <a:gd name="T103" fmla="*/ 77 h 2762"/>
                <a:gd name="T104" fmla="*/ 729 w 1347"/>
                <a:gd name="T105" fmla="*/ 60 h 2762"/>
                <a:gd name="T106" fmla="*/ 789 w 1347"/>
                <a:gd name="T107" fmla="*/ 46 h 2762"/>
                <a:gd name="T108" fmla="*/ 848 w 1347"/>
                <a:gd name="T109" fmla="*/ 33 h 2762"/>
                <a:gd name="T110" fmla="*/ 906 w 1347"/>
                <a:gd name="T111" fmla="*/ 23 h 2762"/>
                <a:gd name="T112" fmla="*/ 962 w 1347"/>
                <a:gd name="T113" fmla="*/ 16 h 2762"/>
                <a:gd name="T114" fmla="*/ 1016 w 1347"/>
                <a:gd name="T115" fmla="*/ 9 h 2762"/>
                <a:gd name="T116" fmla="*/ 1069 w 1347"/>
                <a:gd name="T117" fmla="*/ 5 h 2762"/>
                <a:gd name="T118" fmla="*/ 1119 w 1347"/>
                <a:gd name="T119" fmla="*/ 2 h 2762"/>
                <a:gd name="T120" fmla="*/ 1167 w 1347"/>
                <a:gd name="T121" fmla="*/ 0 h 2762"/>
                <a:gd name="T122" fmla="*/ 1211 w 1347"/>
                <a:gd name="T123" fmla="*/ 0 h 2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47" h="2762">
                  <a:moveTo>
                    <a:pt x="1211" y="0"/>
                  </a:moveTo>
                  <a:lnTo>
                    <a:pt x="1212" y="0"/>
                  </a:lnTo>
                  <a:lnTo>
                    <a:pt x="1239" y="2"/>
                  </a:lnTo>
                  <a:lnTo>
                    <a:pt x="1263" y="10"/>
                  </a:lnTo>
                  <a:lnTo>
                    <a:pt x="1287" y="22"/>
                  </a:lnTo>
                  <a:lnTo>
                    <a:pt x="1307" y="39"/>
                  </a:lnTo>
                  <a:lnTo>
                    <a:pt x="1324" y="60"/>
                  </a:lnTo>
                  <a:lnTo>
                    <a:pt x="1337" y="83"/>
                  </a:lnTo>
                  <a:lnTo>
                    <a:pt x="1345" y="110"/>
                  </a:lnTo>
                  <a:lnTo>
                    <a:pt x="1347" y="136"/>
                  </a:lnTo>
                  <a:lnTo>
                    <a:pt x="1347" y="2177"/>
                  </a:lnTo>
                  <a:lnTo>
                    <a:pt x="1344" y="2207"/>
                  </a:lnTo>
                  <a:lnTo>
                    <a:pt x="1333" y="2235"/>
                  </a:lnTo>
                  <a:lnTo>
                    <a:pt x="1317" y="2261"/>
                  </a:lnTo>
                  <a:lnTo>
                    <a:pt x="1296" y="2282"/>
                  </a:lnTo>
                  <a:lnTo>
                    <a:pt x="1271" y="2298"/>
                  </a:lnTo>
                  <a:lnTo>
                    <a:pt x="1242" y="2308"/>
                  </a:lnTo>
                  <a:lnTo>
                    <a:pt x="1211" y="2312"/>
                  </a:lnTo>
                  <a:lnTo>
                    <a:pt x="1157" y="2313"/>
                  </a:lnTo>
                  <a:lnTo>
                    <a:pt x="1098" y="2315"/>
                  </a:lnTo>
                  <a:lnTo>
                    <a:pt x="1037" y="2319"/>
                  </a:lnTo>
                  <a:lnTo>
                    <a:pt x="972" y="2325"/>
                  </a:lnTo>
                  <a:lnTo>
                    <a:pt x="907" y="2334"/>
                  </a:lnTo>
                  <a:lnTo>
                    <a:pt x="838" y="2344"/>
                  </a:lnTo>
                  <a:lnTo>
                    <a:pt x="767" y="2358"/>
                  </a:lnTo>
                  <a:lnTo>
                    <a:pt x="696" y="2374"/>
                  </a:lnTo>
                  <a:lnTo>
                    <a:pt x="623" y="2394"/>
                  </a:lnTo>
                  <a:lnTo>
                    <a:pt x="551" y="2417"/>
                  </a:lnTo>
                  <a:lnTo>
                    <a:pt x="478" y="2444"/>
                  </a:lnTo>
                  <a:lnTo>
                    <a:pt x="405" y="2476"/>
                  </a:lnTo>
                  <a:lnTo>
                    <a:pt x="334" y="2510"/>
                  </a:lnTo>
                  <a:lnTo>
                    <a:pt x="264" y="2551"/>
                  </a:lnTo>
                  <a:lnTo>
                    <a:pt x="194" y="2596"/>
                  </a:lnTo>
                  <a:lnTo>
                    <a:pt x="126" y="2645"/>
                  </a:lnTo>
                  <a:lnTo>
                    <a:pt x="62" y="2701"/>
                  </a:lnTo>
                  <a:lnTo>
                    <a:pt x="0" y="2762"/>
                  </a:lnTo>
                  <a:lnTo>
                    <a:pt x="0" y="627"/>
                  </a:lnTo>
                  <a:lnTo>
                    <a:pt x="2" y="602"/>
                  </a:lnTo>
                  <a:lnTo>
                    <a:pt x="8" y="579"/>
                  </a:lnTo>
                  <a:lnTo>
                    <a:pt x="18" y="557"/>
                  </a:lnTo>
                  <a:lnTo>
                    <a:pt x="61" y="494"/>
                  </a:lnTo>
                  <a:lnTo>
                    <a:pt x="107" y="436"/>
                  </a:lnTo>
                  <a:lnTo>
                    <a:pt x="155" y="382"/>
                  </a:lnTo>
                  <a:lnTo>
                    <a:pt x="206" y="332"/>
                  </a:lnTo>
                  <a:lnTo>
                    <a:pt x="259" y="287"/>
                  </a:lnTo>
                  <a:lnTo>
                    <a:pt x="314" y="247"/>
                  </a:lnTo>
                  <a:lnTo>
                    <a:pt x="371" y="210"/>
                  </a:lnTo>
                  <a:lnTo>
                    <a:pt x="430" y="177"/>
                  </a:lnTo>
                  <a:lnTo>
                    <a:pt x="488" y="146"/>
                  </a:lnTo>
                  <a:lnTo>
                    <a:pt x="548" y="121"/>
                  </a:lnTo>
                  <a:lnTo>
                    <a:pt x="608" y="98"/>
                  </a:lnTo>
                  <a:lnTo>
                    <a:pt x="669" y="77"/>
                  </a:lnTo>
                  <a:lnTo>
                    <a:pt x="729" y="60"/>
                  </a:lnTo>
                  <a:lnTo>
                    <a:pt x="789" y="46"/>
                  </a:lnTo>
                  <a:lnTo>
                    <a:pt x="848" y="33"/>
                  </a:lnTo>
                  <a:lnTo>
                    <a:pt x="906" y="23"/>
                  </a:lnTo>
                  <a:lnTo>
                    <a:pt x="962" y="16"/>
                  </a:lnTo>
                  <a:lnTo>
                    <a:pt x="1016" y="9"/>
                  </a:lnTo>
                  <a:lnTo>
                    <a:pt x="1069" y="5"/>
                  </a:lnTo>
                  <a:lnTo>
                    <a:pt x="1119" y="2"/>
                  </a:lnTo>
                  <a:lnTo>
                    <a:pt x="1167" y="0"/>
                  </a:lnTo>
                  <a:lnTo>
                    <a:pt x="12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3" name="Freeform 1061"/>
            <p:cNvSpPr>
              <a:spLocks/>
            </p:cNvSpPr>
            <p:nvPr/>
          </p:nvSpPr>
          <p:spPr bwMode="auto">
            <a:xfrm>
              <a:off x="3985" y="1667"/>
              <a:ext cx="803" cy="1217"/>
            </a:xfrm>
            <a:custGeom>
              <a:avLst/>
              <a:gdLst>
                <a:gd name="T0" fmla="*/ 1371 w 1605"/>
                <a:gd name="T1" fmla="*/ 0 h 2434"/>
                <a:gd name="T2" fmla="*/ 1470 w 1605"/>
                <a:gd name="T3" fmla="*/ 0 h 2434"/>
                <a:gd name="T4" fmla="*/ 1501 w 1605"/>
                <a:gd name="T5" fmla="*/ 3 h 2434"/>
                <a:gd name="T6" fmla="*/ 1529 w 1605"/>
                <a:gd name="T7" fmla="*/ 14 h 2434"/>
                <a:gd name="T8" fmla="*/ 1554 w 1605"/>
                <a:gd name="T9" fmla="*/ 30 h 2434"/>
                <a:gd name="T10" fmla="*/ 1576 w 1605"/>
                <a:gd name="T11" fmla="*/ 51 h 2434"/>
                <a:gd name="T12" fmla="*/ 1591 w 1605"/>
                <a:gd name="T13" fmla="*/ 76 h 2434"/>
                <a:gd name="T14" fmla="*/ 1602 w 1605"/>
                <a:gd name="T15" fmla="*/ 104 h 2434"/>
                <a:gd name="T16" fmla="*/ 1605 w 1605"/>
                <a:gd name="T17" fmla="*/ 135 h 2434"/>
                <a:gd name="T18" fmla="*/ 1605 w 1605"/>
                <a:gd name="T19" fmla="*/ 2298 h 2434"/>
                <a:gd name="T20" fmla="*/ 1604 w 1605"/>
                <a:gd name="T21" fmla="*/ 2322 h 2434"/>
                <a:gd name="T22" fmla="*/ 1597 w 1605"/>
                <a:gd name="T23" fmla="*/ 2345 h 2434"/>
                <a:gd name="T24" fmla="*/ 1587 w 1605"/>
                <a:gd name="T25" fmla="*/ 2367 h 2434"/>
                <a:gd name="T26" fmla="*/ 1573 w 1605"/>
                <a:gd name="T27" fmla="*/ 2387 h 2434"/>
                <a:gd name="T28" fmla="*/ 1554 w 1605"/>
                <a:gd name="T29" fmla="*/ 2404 h 2434"/>
                <a:gd name="T30" fmla="*/ 1534 w 1605"/>
                <a:gd name="T31" fmla="*/ 2418 h 2434"/>
                <a:gd name="T32" fmla="*/ 1512 w 1605"/>
                <a:gd name="T33" fmla="*/ 2427 h 2434"/>
                <a:gd name="T34" fmla="*/ 1488 w 1605"/>
                <a:gd name="T35" fmla="*/ 2433 h 2434"/>
                <a:gd name="T36" fmla="*/ 1463 w 1605"/>
                <a:gd name="T37" fmla="*/ 2434 h 2434"/>
                <a:gd name="T38" fmla="*/ 1439 w 1605"/>
                <a:gd name="T39" fmla="*/ 2430 h 2434"/>
                <a:gd name="T40" fmla="*/ 1360 w 1605"/>
                <a:gd name="T41" fmla="*/ 2413 h 2434"/>
                <a:gd name="T42" fmla="*/ 1273 w 1605"/>
                <a:gd name="T43" fmla="*/ 2396 h 2434"/>
                <a:gd name="T44" fmla="*/ 1179 w 1605"/>
                <a:gd name="T45" fmla="*/ 2380 h 2434"/>
                <a:gd name="T46" fmla="*/ 1077 w 1605"/>
                <a:gd name="T47" fmla="*/ 2365 h 2434"/>
                <a:gd name="T48" fmla="*/ 970 w 1605"/>
                <a:gd name="T49" fmla="*/ 2352 h 2434"/>
                <a:gd name="T50" fmla="*/ 858 w 1605"/>
                <a:gd name="T51" fmla="*/ 2343 h 2434"/>
                <a:gd name="T52" fmla="*/ 743 w 1605"/>
                <a:gd name="T53" fmla="*/ 2336 h 2434"/>
                <a:gd name="T54" fmla="*/ 623 w 1605"/>
                <a:gd name="T55" fmla="*/ 2333 h 2434"/>
                <a:gd name="T56" fmla="*/ 501 w 1605"/>
                <a:gd name="T57" fmla="*/ 2336 h 2434"/>
                <a:gd name="T58" fmla="*/ 377 w 1605"/>
                <a:gd name="T59" fmla="*/ 2343 h 2434"/>
                <a:gd name="T60" fmla="*/ 252 w 1605"/>
                <a:gd name="T61" fmla="*/ 2355 h 2434"/>
                <a:gd name="T62" fmla="*/ 126 w 1605"/>
                <a:gd name="T63" fmla="*/ 2375 h 2434"/>
                <a:gd name="T64" fmla="*/ 0 w 1605"/>
                <a:gd name="T65" fmla="*/ 2403 h 2434"/>
                <a:gd name="T66" fmla="*/ 60 w 1605"/>
                <a:gd name="T67" fmla="*/ 2350 h 2434"/>
                <a:gd name="T68" fmla="*/ 124 w 1605"/>
                <a:gd name="T69" fmla="*/ 2302 h 2434"/>
                <a:gd name="T70" fmla="*/ 188 w 1605"/>
                <a:gd name="T71" fmla="*/ 2260 h 2434"/>
                <a:gd name="T72" fmla="*/ 255 w 1605"/>
                <a:gd name="T73" fmla="*/ 2223 h 2434"/>
                <a:gd name="T74" fmla="*/ 323 w 1605"/>
                <a:gd name="T75" fmla="*/ 2190 h 2434"/>
                <a:gd name="T76" fmla="*/ 391 w 1605"/>
                <a:gd name="T77" fmla="*/ 2161 h 2434"/>
                <a:gd name="T78" fmla="*/ 460 w 1605"/>
                <a:gd name="T79" fmla="*/ 2137 h 2434"/>
                <a:gd name="T80" fmla="*/ 530 w 1605"/>
                <a:gd name="T81" fmla="*/ 2116 h 2434"/>
                <a:gd name="T82" fmla="*/ 598 w 1605"/>
                <a:gd name="T83" fmla="*/ 2099 h 2434"/>
                <a:gd name="T84" fmla="*/ 666 w 1605"/>
                <a:gd name="T85" fmla="*/ 2085 h 2434"/>
                <a:gd name="T86" fmla="*/ 731 w 1605"/>
                <a:gd name="T87" fmla="*/ 2074 h 2434"/>
                <a:gd name="T88" fmla="*/ 796 w 1605"/>
                <a:gd name="T89" fmla="*/ 2066 h 2434"/>
                <a:gd name="T90" fmla="*/ 857 w 1605"/>
                <a:gd name="T91" fmla="*/ 2060 h 2434"/>
                <a:gd name="T92" fmla="*/ 917 w 1605"/>
                <a:gd name="T93" fmla="*/ 2055 h 2434"/>
                <a:gd name="T94" fmla="*/ 972 w 1605"/>
                <a:gd name="T95" fmla="*/ 2053 h 2434"/>
                <a:gd name="T96" fmla="*/ 1024 w 1605"/>
                <a:gd name="T97" fmla="*/ 2052 h 2434"/>
                <a:gd name="T98" fmla="*/ 1071 w 1605"/>
                <a:gd name="T99" fmla="*/ 2050 h 2434"/>
                <a:gd name="T100" fmla="*/ 1116 w 1605"/>
                <a:gd name="T101" fmla="*/ 2040 h 2434"/>
                <a:gd name="T102" fmla="*/ 1159 w 1605"/>
                <a:gd name="T103" fmla="*/ 2025 h 2434"/>
                <a:gd name="T104" fmla="*/ 1199 w 1605"/>
                <a:gd name="T105" fmla="*/ 2005 h 2434"/>
                <a:gd name="T106" fmla="*/ 1236 w 1605"/>
                <a:gd name="T107" fmla="*/ 1979 h 2434"/>
                <a:gd name="T108" fmla="*/ 1270 w 1605"/>
                <a:gd name="T109" fmla="*/ 1950 h 2434"/>
                <a:gd name="T110" fmla="*/ 1298 w 1605"/>
                <a:gd name="T111" fmla="*/ 1917 h 2434"/>
                <a:gd name="T112" fmla="*/ 1324 w 1605"/>
                <a:gd name="T113" fmla="*/ 1880 h 2434"/>
                <a:gd name="T114" fmla="*/ 1343 w 1605"/>
                <a:gd name="T115" fmla="*/ 1839 h 2434"/>
                <a:gd name="T116" fmla="*/ 1358 w 1605"/>
                <a:gd name="T117" fmla="*/ 1797 h 2434"/>
                <a:gd name="T118" fmla="*/ 1368 w 1605"/>
                <a:gd name="T119" fmla="*/ 1752 h 2434"/>
                <a:gd name="T120" fmla="*/ 1371 w 1605"/>
                <a:gd name="T121" fmla="*/ 1706 h 2434"/>
                <a:gd name="T122" fmla="*/ 1371 w 1605"/>
                <a:gd name="T123" fmla="*/ 0 h 2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5" h="2434">
                  <a:moveTo>
                    <a:pt x="1371" y="0"/>
                  </a:moveTo>
                  <a:lnTo>
                    <a:pt x="1470" y="0"/>
                  </a:lnTo>
                  <a:lnTo>
                    <a:pt x="1501" y="3"/>
                  </a:lnTo>
                  <a:lnTo>
                    <a:pt x="1529" y="14"/>
                  </a:lnTo>
                  <a:lnTo>
                    <a:pt x="1554" y="30"/>
                  </a:lnTo>
                  <a:lnTo>
                    <a:pt x="1576" y="51"/>
                  </a:lnTo>
                  <a:lnTo>
                    <a:pt x="1591" y="76"/>
                  </a:lnTo>
                  <a:lnTo>
                    <a:pt x="1602" y="104"/>
                  </a:lnTo>
                  <a:lnTo>
                    <a:pt x="1605" y="135"/>
                  </a:lnTo>
                  <a:lnTo>
                    <a:pt x="1605" y="2298"/>
                  </a:lnTo>
                  <a:lnTo>
                    <a:pt x="1604" y="2322"/>
                  </a:lnTo>
                  <a:lnTo>
                    <a:pt x="1597" y="2345"/>
                  </a:lnTo>
                  <a:lnTo>
                    <a:pt x="1587" y="2367"/>
                  </a:lnTo>
                  <a:lnTo>
                    <a:pt x="1573" y="2387"/>
                  </a:lnTo>
                  <a:lnTo>
                    <a:pt x="1554" y="2404"/>
                  </a:lnTo>
                  <a:lnTo>
                    <a:pt x="1534" y="2418"/>
                  </a:lnTo>
                  <a:lnTo>
                    <a:pt x="1512" y="2427"/>
                  </a:lnTo>
                  <a:lnTo>
                    <a:pt x="1488" y="2433"/>
                  </a:lnTo>
                  <a:lnTo>
                    <a:pt x="1463" y="2434"/>
                  </a:lnTo>
                  <a:lnTo>
                    <a:pt x="1439" y="2430"/>
                  </a:lnTo>
                  <a:lnTo>
                    <a:pt x="1360" y="2413"/>
                  </a:lnTo>
                  <a:lnTo>
                    <a:pt x="1273" y="2396"/>
                  </a:lnTo>
                  <a:lnTo>
                    <a:pt x="1179" y="2380"/>
                  </a:lnTo>
                  <a:lnTo>
                    <a:pt x="1077" y="2365"/>
                  </a:lnTo>
                  <a:lnTo>
                    <a:pt x="970" y="2352"/>
                  </a:lnTo>
                  <a:lnTo>
                    <a:pt x="858" y="2343"/>
                  </a:lnTo>
                  <a:lnTo>
                    <a:pt x="743" y="2336"/>
                  </a:lnTo>
                  <a:lnTo>
                    <a:pt x="623" y="2333"/>
                  </a:lnTo>
                  <a:lnTo>
                    <a:pt x="501" y="2336"/>
                  </a:lnTo>
                  <a:lnTo>
                    <a:pt x="377" y="2343"/>
                  </a:lnTo>
                  <a:lnTo>
                    <a:pt x="252" y="2355"/>
                  </a:lnTo>
                  <a:lnTo>
                    <a:pt x="126" y="2375"/>
                  </a:lnTo>
                  <a:lnTo>
                    <a:pt x="0" y="2403"/>
                  </a:lnTo>
                  <a:lnTo>
                    <a:pt x="60" y="2350"/>
                  </a:lnTo>
                  <a:lnTo>
                    <a:pt x="124" y="2302"/>
                  </a:lnTo>
                  <a:lnTo>
                    <a:pt x="188" y="2260"/>
                  </a:lnTo>
                  <a:lnTo>
                    <a:pt x="255" y="2223"/>
                  </a:lnTo>
                  <a:lnTo>
                    <a:pt x="323" y="2190"/>
                  </a:lnTo>
                  <a:lnTo>
                    <a:pt x="391" y="2161"/>
                  </a:lnTo>
                  <a:lnTo>
                    <a:pt x="460" y="2137"/>
                  </a:lnTo>
                  <a:lnTo>
                    <a:pt x="530" y="2116"/>
                  </a:lnTo>
                  <a:lnTo>
                    <a:pt x="598" y="2099"/>
                  </a:lnTo>
                  <a:lnTo>
                    <a:pt x="666" y="2085"/>
                  </a:lnTo>
                  <a:lnTo>
                    <a:pt x="731" y="2074"/>
                  </a:lnTo>
                  <a:lnTo>
                    <a:pt x="796" y="2066"/>
                  </a:lnTo>
                  <a:lnTo>
                    <a:pt x="857" y="2060"/>
                  </a:lnTo>
                  <a:lnTo>
                    <a:pt x="917" y="2055"/>
                  </a:lnTo>
                  <a:lnTo>
                    <a:pt x="972" y="2053"/>
                  </a:lnTo>
                  <a:lnTo>
                    <a:pt x="1024" y="2052"/>
                  </a:lnTo>
                  <a:lnTo>
                    <a:pt x="1071" y="2050"/>
                  </a:lnTo>
                  <a:lnTo>
                    <a:pt x="1116" y="2040"/>
                  </a:lnTo>
                  <a:lnTo>
                    <a:pt x="1159" y="2025"/>
                  </a:lnTo>
                  <a:lnTo>
                    <a:pt x="1199" y="2005"/>
                  </a:lnTo>
                  <a:lnTo>
                    <a:pt x="1236" y="1979"/>
                  </a:lnTo>
                  <a:lnTo>
                    <a:pt x="1270" y="1950"/>
                  </a:lnTo>
                  <a:lnTo>
                    <a:pt x="1298" y="1917"/>
                  </a:lnTo>
                  <a:lnTo>
                    <a:pt x="1324" y="1880"/>
                  </a:lnTo>
                  <a:lnTo>
                    <a:pt x="1343" y="1839"/>
                  </a:lnTo>
                  <a:lnTo>
                    <a:pt x="1358" y="1797"/>
                  </a:lnTo>
                  <a:lnTo>
                    <a:pt x="1368" y="1752"/>
                  </a:lnTo>
                  <a:lnTo>
                    <a:pt x="1371" y="1706"/>
                  </a:lnTo>
                  <a:lnTo>
                    <a:pt x="13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4" name="Freeform 1062"/>
            <p:cNvSpPr>
              <a:spLocks/>
            </p:cNvSpPr>
            <p:nvPr/>
          </p:nvSpPr>
          <p:spPr bwMode="auto">
            <a:xfrm>
              <a:off x="2889" y="1667"/>
              <a:ext cx="802" cy="1217"/>
            </a:xfrm>
            <a:custGeom>
              <a:avLst/>
              <a:gdLst>
                <a:gd name="T0" fmla="*/ 136 w 1605"/>
                <a:gd name="T1" fmla="*/ 0 h 2434"/>
                <a:gd name="T2" fmla="*/ 234 w 1605"/>
                <a:gd name="T3" fmla="*/ 0 h 2434"/>
                <a:gd name="T4" fmla="*/ 234 w 1605"/>
                <a:gd name="T5" fmla="*/ 1706 h 2434"/>
                <a:gd name="T6" fmla="*/ 237 w 1605"/>
                <a:gd name="T7" fmla="*/ 1752 h 2434"/>
                <a:gd name="T8" fmla="*/ 247 w 1605"/>
                <a:gd name="T9" fmla="*/ 1797 h 2434"/>
                <a:gd name="T10" fmla="*/ 262 w 1605"/>
                <a:gd name="T11" fmla="*/ 1839 h 2434"/>
                <a:gd name="T12" fmla="*/ 281 w 1605"/>
                <a:gd name="T13" fmla="*/ 1880 h 2434"/>
                <a:gd name="T14" fmla="*/ 307 w 1605"/>
                <a:gd name="T15" fmla="*/ 1917 h 2434"/>
                <a:gd name="T16" fmla="*/ 335 w 1605"/>
                <a:gd name="T17" fmla="*/ 1950 h 2434"/>
                <a:gd name="T18" fmla="*/ 369 w 1605"/>
                <a:gd name="T19" fmla="*/ 1979 h 2434"/>
                <a:gd name="T20" fmla="*/ 406 w 1605"/>
                <a:gd name="T21" fmla="*/ 2005 h 2434"/>
                <a:gd name="T22" fmla="*/ 446 w 1605"/>
                <a:gd name="T23" fmla="*/ 2025 h 2434"/>
                <a:gd name="T24" fmla="*/ 489 w 1605"/>
                <a:gd name="T25" fmla="*/ 2040 h 2434"/>
                <a:gd name="T26" fmla="*/ 534 w 1605"/>
                <a:gd name="T27" fmla="*/ 2050 h 2434"/>
                <a:gd name="T28" fmla="*/ 581 w 1605"/>
                <a:gd name="T29" fmla="*/ 2052 h 2434"/>
                <a:gd name="T30" fmla="*/ 633 w 1605"/>
                <a:gd name="T31" fmla="*/ 2053 h 2434"/>
                <a:gd name="T32" fmla="*/ 689 w 1605"/>
                <a:gd name="T33" fmla="*/ 2055 h 2434"/>
                <a:gd name="T34" fmla="*/ 748 w 1605"/>
                <a:gd name="T35" fmla="*/ 2060 h 2434"/>
                <a:gd name="T36" fmla="*/ 810 w 1605"/>
                <a:gd name="T37" fmla="*/ 2066 h 2434"/>
                <a:gd name="T38" fmla="*/ 874 w 1605"/>
                <a:gd name="T39" fmla="*/ 2074 h 2434"/>
                <a:gd name="T40" fmla="*/ 941 w 1605"/>
                <a:gd name="T41" fmla="*/ 2085 h 2434"/>
                <a:gd name="T42" fmla="*/ 1007 w 1605"/>
                <a:gd name="T43" fmla="*/ 2099 h 2434"/>
                <a:gd name="T44" fmla="*/ 1075 w 1605"/>
                <a:gd name="T45" fmla="*/ 2116 h 2434"/>
                <a:gd name="T46" fmla="*/ 1145 w 1605"/>
                <a:gd name="T47" fmla="*/ 2137 h 2434"/>
                <a:gd name="T48" fmla="*/ 1214 w 1605"/>
                <a:gd name="T49" fmla="*/ 2161 h 2434"/>
                <a:gd name="T50" fmla="*/ 1283 w 1605"/>
                <a:gd name="T51" fmla="*/ 2189 h 2434"/>
                <a:gd name="T52" fmla="*/ 1351 w 1605"/>
                <a:gd name="T53" fmla="*/ 2223 h 2434"/>
                <a:gd name="T54" fmla="*/ 1417 w 1605"/>
                <a:gd name="T55" fmla="*/ 2260 h 2434"/>
                <a:gd name="T56" fmla="*/ 1482 w 1605"/>
                <a:gd name="T57" fmla="*/ 2302 h 2434"/>
                <a:gd name="T58" fmla="*/ 1545 w 1605"/>
                <a:gd name="T59" fmla="*/ 2350 h 2434"/>
                <a:gd name="T60" fmla="*/ 1605 w 1605"/>
                <a:gd name="T61" fmla="*/ 2403 h 2434"/>
                <a:gd name="T62" fmla="*/ 1479 w 1605"/>
                <a:gd name="T63" fmla="*/ 2375 h 2434"/>
                <a:gd name="T64" fmla="*/ 1353 w 1605"/>
                <a:gd name="T65" fmla="*/ 2355 h 2434"/>
                <a:gd name="T66" fmla="*/ 1229 w 1605"/>
                <a:gd name="T67" fmla="*/ 2343 h 2434"/>
                <a:gd name="T68" fmla="*/ 1104 w 1605"/>
                <a:gd name="T69" fmla="*/ 2336 h 2434"/>
                <a:gd name="T70" fmla="*/ 982 w 1605"/>
                <a:gd name="T71" fmla="*/ 2333 h 2434"/>
                <a:gd name="T72" fmla="*/ 863 w 1605"/>
                <a:gd name="T73" fmla="*/ 2336 h 2434"/>
                <a:gd name="T74" fmla="*/ 747 w 1605"/>
                <a:gd name="T75" fmla="*/ 2343 h 2434"/>
                <a:gd name="T76" fmla="*/ 635 w 1605"/>
                <a:gd name="T77" fmla="*/ 2352 h 2434"/>
                <a:gd name="T78" fmla="*/ 529 w 1605"/>
                <a:gd name="T79" fmla="*/ 2365 h 2434"/>
                <a:gd name="T80" fmla="*/ 428 w 1605"/>
                <a:gd name="T81" fmla="*/ 2380 h 2434"/>
                <a:gd name="T82" fmla="*/ 333 w 1605"/>
                <a:gd name="T83" fmla="*/ 2396 h 2434"/>
                <a:gd name="T84" fmla="*/ 246 w 1605"/>
                <a:gd name="T85" fmla="*/ 2413 h 2434"/>
                <a:gd name="T86" fmla="*/ 166 w 1605"/>
                <a:gd name="T87" fmla="*/ 2430 h 2434"/>
                <a:gd name="T88" fmla="*/ 142 w 1605"/>
                <a:gd name="T89" fmla="*/ 2434 h 2434"/>
                <a:gd name="T90" fmla="*/ 118 w 1605"/>
                <a:gd name="T91" fmla="*/ 2433 h 2434"/>
                <a:gd name="T92" fmla="*/ 93 w 1605"/>
                <a:gd name="T93" fmla="*/ 2427 h 2434"/>
                <a:gd name="T94" fmla="*/ 71 w 1605"/>
                <a:gd name="T95" fmla="*/ 2418 h 2434"/>
                <a:gd name="T96" fmla="*/ 51 w 1605"/>
                <a:gd name="T97" fmla="*/ 2404 h 2434"/>
                <a:gd name="T98" fmla="*/ 33 w 1605"/>
                <a:gd name="T99" fmla="*/ 2387 h 2434"/>
                <a:gd name="T100" fmla="*/ 20 w 1605"/>
                <a:gd name="T101" fmla="*/ 2367 h 2434"/>
                <a:gd name="T102" fmla="*/ 8 w 1605"/>
                <a:gd name="T103" fmla="*/ 2345 h 2434"/>
                <a:gd name="T104" fmla="*/ 2 w 1605"/>
                <a:gd name="T105" fmla="*/ 2322 h 2434"/>
                <a:gd name="T106" fmla="*/ 0 w 1605"/>
                <a:gd name="T107" fmla="*/ 2298 h 2434"/>
                <a:gd name="T108" fmla="*/ 0 w 1605"/>
                <a:gd name="T109" fmla="*/ 135 h 2434"/>
                <a:gd name="T110" fmla="*/ 3 w 1605"/>
                <a:gd name="T111" fmla="*/ 104 h 2434"/>
                <a:gd name="T112" fmla="*/ 14 w 1605"/>
                <a:gd name="T113" fmla="*/ 76 h 2434"/>
                <a:gd name="T114" fmla="*/ 30 w 1605"/>
                <a:gd name="T115" fmla="*/ 51 h 2434"/>
                <a:gd name="T116" fmla="*/ 51 w 1605"/>
                <a:gd name="T117" fmla="*/ 30 h 2434"/>
                <a:gd name="T118" fmla="*/ 76 w 1605"/>
                <a:gd name="T119" fmla="*/ 14 h 2434"/>
                <a:gd name="T120" fmla="*/ 105 w 1605"/>
                <a:gd name="T121" fmla="*/ 3 h 2434"/>
                <a:gd name="T122" fmla="*/ 136 w 1605"/>
                <a:gd name="T123" fmla="*/ 0 h 2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5" h="2434">
                  <a:moveTo>
                    <a:pt x="136" y="0"/>
                  </a:moveTo>
                  <a:lnTo>
                    <a:pt x="234" y="0"/>
                  </a:lnTo>
                  <a:lnTo>
                    <a:pt x="234" y="1706"/>
                  </a:lnTo>
                  <a:lnTo>
                    <a:pt x="237" y="1752"/>
                  </a:lnTo>
                  <a:lnTo>
                    <a:pt x="247" y="1797"/>
                  </a:lnTo>
                  <a:lnTo>
                    <a:pt x="262" y="1839"/>
                  </a:lnTo>
                  <a:lnTo>
                    <a:pt x="281" y="1880"/>
                  </a:lnTo>
                  <a:lnTo>
                    <a:pt x="307" y="1917"/>
                  </a:lnTo>
                  <a:lnTo>
                    <a:pt x="335" y="1950"/>
                  </a:lnTo>
                  <a:lnTo>
                    <a:pt x="369" y="1979"/>
                  </a:lnTo>
                  <a:lnTo>
                    <a:pt x="406" y="2005"/>
                  </a:lnTo>
                  <a:lnTo>
                    <a:pt x="446" y="2025"/>
                  </a:lnTo>
                  <a:lnTo>
                    <a:pt x="489" y="2040"/>
                  </a:lnTo>
                  <a:lnTo>
                    <a:pt x="534" y="2050"/>
                  </a:lnTo>
                  <a:lnTo>
                    <a:pt x="581" y="2052"/>
                  </a:lnTo>
                  <a:lnTo>
                    <a:pt x="633" y="2053"/>
                  </a:lnTo>
                  <a:lnTo>
                    <a:pt x="689" y="2055"/>
                  </a:lnTo>
                  <a:lnTo>
                    <a:pt x="748" y="2060"/>
                  </a:lnTo>
                  <a:lnTo>
                    <a:pt x="810" y="2066"/>
                  </a:lnTo>
                  <a:lnTo>
                    <a:pt x="874" y="2074"/>
                  </a:lnTo>
                  <a:lnTo>
                    <a:pt x="941" y="2085"/>
                  </a:lnTo>
                  <a:lnTo>
                    <a:pt x="1007" y="2099"/>
                  </a:lnTo>
                  <a:lnTo>
                    <a:pt x="1075" y="2116"/>
                  </a:lnTo>
                  <a:lnTo>
                    <a:pt x="1145" y="2137"/>
                  </a:lnTo>
                  <a:lnTo>
                    <a:pt x="1214" y="2161"/>
                  </a:lnTo>
                  <a:lnTo>
                    <a:pt x="1283" y="2189"/>
                  </a:lnTo>
                  <a:lnTo>
                    <a:pt x="1351" y="2223"/>
                  </a:lnTo>
                  <a:lnTo>
                    <a:pt x="1417" y="2260"/>
                  </a:lnTo>
                  <a:lnTo>
                    <a:pt x="1482" y="2302"/>
                  </a:lnTo>
                  <a:lnTo>
                    <a:pt x="1545" y="2350"/>
                  </a:lnTo>
                  <a:lnTo>
                    <a:pt x="1605" y="2403"/>
                  </a:lnTo>
                  <a:lnTo>
                    <a:pt x="1479" y="2375"/>
                  </a:lnTo>
                  <a:lnTo>
                    <a:pt x="1353" y="2355"/>
                  </a:lnTo>
                  <a:lnTo>
                    <a:pt x="1229" y="2343"/>
                  </a:lnTo>
                  <a:lnTo>
                    <a:pt x="1104" y="2336"/>
                  </a:lnTo>
                  <a:lnTo>
                    <a:pt x="982" y="2333"/>
                  </a:lnTo>
                  <a:lnTo>
                    <a:pt x="863" y="2336"/>
                  </a:lnTo>
                  <a:lnTo>
                    <a:pt x="747" y="2343"/>
                  </a:lnTo>
                  <a:lnTo>
                    <a:pt x="635" y="2352"/>
                  </a:lnTo>
                  <a:lnTo>
                    <a:pt x="529" y="2365"/>
                  </a:lnTo>
                  <a:lnTo>
                    <a:pt x="428" y="2380"/>
                  </a:lnTo>
                  <a:lnTo>
                    <a:pt x="333" y="2396"/>
                  </a:lnTo>
                  <a:lnTo>
                    <a:pt x="246" y="2413"/>
                  </a:lnTo>
                  <a:lnTo>
                    <a:pt x="166" y="2430"/>
                  </a:lnTo>
                  <a:lnTo>
                    <a:pt x="142" y="2434"/>
                  </a:lnTo>
                  <a:lnTo>
                    <a:pt x="118" y="2433"/>
                  </a:lnTo>
                  <a:lnTo>
                    <a:pt x="93" y="2427"/>
                  </a:lnTo>
                  <a:lnTo>
                    <a:pt x="71" y="2418"/>
                  </a:lnTo>
                  <a:lnTo>
                    <a:pt x="51" y="2404"/>
                  </a:lnTo>
                  <a:lnTo>
                    <a:pt x="33" y="2387"/>
                  </a:lnTo>
                  <a:lnTo>
                    <a:pt x="20" y="2367"/>
                  </a:lnTo>
                  <a:lnTo>
                    <a:pt x="8" y="2345"/>
                  </a:lnTo>
                  <a:lnTo>
                    <a:pt x="2" y="2322"/>
                  </a:lnTo>
                  <a:lnTo>
                    <a:pt x="0" y="2298"/>
                  </a:lnTo>
                  <a:lnTo>
                    <a:pt x="0" y="135"/>
                  </a:lnTo>
                  <a:lnTo>
                    <a:pt x="3" y="104"/>
                  </a:lnTo>
                  <a:lnTo>
                    <a:pt x="14" y="76"/>
                  </a:lnTo>
                  <a:lnTo>
                    <a:pt x="30" y="51"/>
                  </a:lnTo>
                  <a:lnTo>
                    <a:pt x="51" y="30"/>
                  </a:lnTo>
                  <a:lnTo>
                    <a:pt x="76" y="14"/>
                  </a:lnTo>
                  <a:lnTo>
                    <a:pt x="105" y="3"/>
                  </a:lnTo>
                  <a:lnTo>
                    <a:pt x="1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85" name="Group 1083"/>
          <p:cNvGrpSpPr>
            <a:grpSpLocks noChangeAspect="1"/>
          </p:cNvGrpSpPr>
          <p:nvPr/>
        </p:nvGrpSpPr>
        <p:grpSpPr bwMode="auto">
          <a:xfrm>
            <a:off x="867483" y="3667296"/>
            <a:ext cx="272159" cy="220079"/>
            <a:chOff x="1126" y="1314"/>
            <a:chExt cx="324" cy="262"/>
          </a:xfrm>
          <a:solidFill>
            <a:schemeClr val="tx1">
              <a:lumMod val="65000"/>
              <a:lumOff val="35000"/>
            </a:schemeClr>
          </a:solidFill>
        </p:grpSpPr>
        <p:sp>
          <p:nvSpPr>
            <p:cNvPr id="886" name="Freeform 1085"/>
            <p:cNvSpPr>
              <a:spLocks/>
            </p:cNvSpPr>
            <p:nvPr/>
          </p:nvSpPr>
          <p:spPr bwMode="auto">
            <a:xfrm>
              <a:off x="1272" y="1452"/>
              <a:ext cx="32" cy="38"/>
            </a:xfrm>
            <a:custGeom>
              <a:avLst/>
              <a:gdLst>
                <a:gd name="T0" fmla="*/ 175 w 349"/>
                <a:gd name="T1" fmla="*/ 0 h 421"/>
                <a:gd name="T2" fmla="*/ 206 w 349"/>
                <a:gd name="T3" fmla="*/ 2 h 421"/>
                <a:gd name="T4" fmla="*/ 235 w 349"/>
                <a:gd name="T5" fmla="*/ 9 h 421"/>
                <a:gd name="T6" fmla="*/ 263 w 349"/>
                <a:gd name="T7" fmla="*/ 22 h 421"/>
                <a:gd name="T8" fmla="*/ 287 w 349"/>
                <a:gd name="T9" fmla="*/ 40 h 421"/>
                <a:gd name="T10" fmla="*/ 308 w 349"/>
                <a:gd name="T11" fmla="*/ 60 h 421"/>
                <a:gd name="T12" fmla="*/ 326 w 349"/>
                <a:gd name="T13" fmla="*/ 84 h 421"/>
                <a:gd name="T14" fmla="*/ 338 w 349"/>
                <a:gd name="T15" fmla="*/ 111 h 421"/>
                <a:gd name="T16" fmla="*/ 346 w 349"/>
                <a:gd name="T17" fmla="*/ 140 h 421"/>
                <a:gd name="T18" fmla="*/ 349 w 349"/>
                <a:gd name="T19" fmla="*/ 171 h 421"/>
                <a:gd name="T20" fmla="*/ 349 w 349"/>
                <a:gd name="T21" fmla="*/ 249 h 421"/>
                <a:gd name="T22" fmla="*/ 346 w 349"/>
                <a:gd name="T23" fmla="*/ 280 h 421"/>
                <a:gd name="T24" fmla="*/ 338 w 349"/>
                <a:gd name="T25" fmla="*/ 309 h 421"/>
                <a:gd name="T26" fmla="*/ 326 w 349"/>
                <a:gd name="T27" fmla="*/ 336 h 421"/>
                <a:gd name="T28" fmla="*/ 308 w 349"/>
                <a:gd name="T29" fmla="*/ 360 h 421"/>
                <a:gd name="T30" fmla="*/ 287 w 349"/>
                <a:gd name="T31" fmla="*/ 381 h 421"/>
                <a:gd name="T32" fmla="*/ 263 w 349"/>
                <a:gd name="T33" fmla="*/ 398 h 421"/>
                <a:gd name="T34" fmla="*/ 235 w 349"/>
                <a:gd name="T35" fmla="*/ 410 h 421"/>
                <a:gd name="T36" fmla="*/ 206 w 349"/>
                <a:gd name="T37" fmla="*/ 419 h 421"/>
                <a:gd name="T38" fmla="*/ 175 w 349"/>
                <a:gd name="T39" fmla="*/ 421 h 421"/>
                <a:gd name="T40" fmla="*/ 143 w 349"/>
                <a:gd name="T41" fmla="*/ 419 h 421"/>
                <a:gd name="T42" fmla="*/ 113 w 349"/>
                <a:gd name="T43" fmla="*/ 410 h 421"/>
                <a:gd name="T44" fmla="*/ 87 w 349"/>
                <a:gd name="T45" fmla="*/ 398 h 421"/>
                <a:gd name="T46" fmla="*/ 62 w 349"/>
                <a:gd name="T47" fmla="*/ 381 h 421"/>
                <a:gd name="T48" fmla="*/ 41 w 349"/>
                <a:gd name="T49" fmla="*/ 360 h 421"/>
                <a:gd name="T50" fmla="*/ 24 w 349"/>
                <a:gd name="T51" fmla="*/ 336 h 421"/>
                <a:gd name="T52" fmla="*/ 11 w 349"/>
                <a:gd name="T53" fmla="*/ 309 h 421"/>
                <a:gd name="T54" fmla="*/ 3 w 349"/>
                <a:gd name="T55" fmla="*/ 280 h 421"/>
                <a:gd name="T56" fmla="*/ 0 w 349"/>
                <a:gd name="T57" fmla="*/ 249 h 421"/>
                <a:gd name="T58" fmla="*/ 0 w 349"/>
                <a:gd name="T59" fmla="*/ 171 h 421"/>
                <a:gd name="T60" fmla="*/ 3 w 349"/>
                <a:gd name="T61" fmla="*/ 140 h 421"/>
                <a:gd name="T62" fmla="*/ 11 w 349"/>
                <a:gd name="T63" fmla="*/ 111 h 421"/>
                <a:gd name="T64" fmla="*/ 24 w 349"/>
                <a:gd name="T65" fmla="*/ 84 h 421"/>
                <a:gd name="T66" fmla="*/ 41 w 349"/>
                <a:gd name="T67" fmla="*/ 60 h 421"/>
                <a:gd name="T68" fmla="*/ 62 w 349"/>
                <a:gd name="T69" fmla="*/ 40 h 421"/>
                <a:gd name="T70" fmla="*/ 87 w 349"/>
                <a:gd name="T71" fmla="*/ 22 h 421"/>
                <a:gd name="T72" fmla="*/ 113 w 349"/>
                <a:gd name="T73" fmla="*/ 9 h 421"/>
                <a:gd name="T74" fmla="*/ 143 w 349"/>
                <a:gd name="T75" fmla="*/ 2 h 421"/>
                <a:gd name="T76" fmla="*/ 175 w 349"/>
                <a:gd name="T77"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49" h="421">
                  <a:moveTo>
                    <a:pt x="175" y="0"/>
                  </a:moveTo>
                  <a:lnTo>
                    <a:pt x="206" y="2"/>
                  </a:lnTo>
                  <a:lnTo>
                    <a:pt x="235" y="9"/>
                  </a:lnTo>
                  <a:lnTo>
                    <a:pt x="263" y="22"/>
                  </a:lnTo>
                  <a:lnTo>
                    <a:pt x="287" y="40"/>
                  </a:lnTo>
                  <a:lnTo>
                    <a:pt x="308" y="60"/>
                  </a:lnTo>
                  <a:lnTo>
                    <a:pt x="326" y="84"/>
                  </a:lnTo>
                  <a:lnTo>
                    <a:pt x="338" y="111"/>
                  </a:lnTo>
                  <a:lnTo>
                    <a:pt x="346" y="140"/>
                  </a:lnTo>
                  <a:lnTo>
                    <a:pt x="349" y="171"/>
                  </a:lnTo>
                  <a:lnTo>
                    <a:pt x="349" y="249"/>
                  </a:lnTo>
                  <a:lnTo>
                    <a:pt x="346" y="280"/>
                  </a:lnTo>
                  <a:lnTo>
                    <a:pt x="338" y="309"/>
                  </a:lnTo>
                  <a:lnTo>
                    <a:pt x="326" y="336"/>
                  </a:lnTo>
                  <a:lnTo>
                    <a:pt x="308" y="360"/>
                  </a:lnTo>
                  <a:lnTo>
                    <a:pt x="287" y="381"/>
                  </a:lnTo>
                  <a:lnTo>
                    <a:pt x="263" y="398"/>
                  </a:lnTo>
                  <a:lnTo>
                    <a:pt x="235" y="410"/>
                  </a:lnTo>
                  <a:lnTo>
                    <a:pt x="206" y="419"/>
                  </a:lnTo>
                  <a:lnTo>
                    <a:pt x="175" y="421"/>
                  </a:lnTo>
                  <a:lnTo>
                    <a:pt x="143" y="419"/>
                  </a:lnTo>
                  <a:lnTo>
                    <a:pt x="113" y="410"/>
                  </a:lnTo>
                  <a:lnTo>
                    <a:pt x="87" y="398"/>
                  </a:lnTo>
                  <a:lnTo>
                    <a:pt x="62" y="381"/>
                  </a:lnTo>
                  <a:lnTo>
                    <a:pt x="41" y="360"/>
                  </a:lnTo>
                  <a:lnTo>
                    <a:pt x="24" y="336"/>
                  </a:lnTo>
                  <a:lnTo>
                    <a:pt x="11" y="309"/>
                  </a:lnTo>
                  <a:lnTo>
                    <a:pt x="3" y="280"/>
                  </a:lnTo>
                  <a:lnTo>
                    <a:pt x="0" y="249"/>
                  </a:lnTo>
                  <a:lnTo>
                    <a:pt x="0" y="171"/>
                  </a:lnTo>
                  <a:lnTo>
                    <a:pt x="3" y="140"/>
                  </a:lnTo>
                  <a:lnTo>
                    <a:pt x="11" y="111"/>
                  </a:lnTo>
                  <a:lnTo>
                    <a:pt x="24" y="84"/>
                  </a:lnTo>
                  <a:lnTo>
                    <a:pt x="41" y="60"/>
                  </a:lnTo>
                  <a:lnTo>
                    <a:pt x="62" y="40"/>
                  </a:lnTo>
                  <a:lnTo>
                    <a:pt x="87" y="22"/>
                  </a:lnTo>
                  <a:lnTo>
                    <a:pt x="113" y="9"/>
                  </a:lnTo>
                  <a:lnTo>
                    <a:pt x="143" y="2"/>
                  </a:lnTo>
                  <a:lnTo>
                    <a:pt x="1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7" name="Freeform 1086"/>
            <p:cNvSpPr>
              <a:spLocks/>
            </p:cNvSpPr>
            <p:nvPr/>
          </p:nvSpPr>
          <p:spPr bwMode="auto">
            <a:xfrm>
              <a:off x="1133" y="1479"/>
              <a:ext cx="310" cy="97"/>
            </a:xfrm>
            <a:custGeom>
              <a:avLst/>
              <a:gdLst>
                <a:gd name="T0" fmla="*/ 0 w 3415"/>
                <a:gd name="T1" fmla="*/ 0 h 1067"/>
                <a:gd name="T2" fmla="*/ 49 w 3415"/>
                <a:gd name="T3" fmla="*/ 20 h 1067"/>
                <a:gd name="T4" fmla="*/ 101 w 3415"/>
                <a:gd name="T5" fmla="*/ 35 h 1067"/>
                <a:gd name="T6" fmla="*/ 156 w 3415"/>
                <a:gd name="T7" fmla="*/ 45 h 1067"/>
                <a:gd name="T8" fmla="*/ 211 w 3415"/>
                <a:gd name="T9" fmla="*/ 48 h 1067"/>
                <a:gd name="T10" fmla="*/ 1413 w 3415"/>
                <a:gd name="T11" fmla="*/ 48 h 1067"/>
                <a:gd name="T12" fmla="*/ 1428 w 3415"/>
                <a:gd name="T13" fmla="*/ 88 h 1067"/>
                <a:gd name="T14" fmla="*/ 1449 w 3415"/>
                <a:gd name="T15" fmla="*/ 125 h 1067"/>
                <a:gd name="T16" fmla="*/ 1476 w 3415"/>
                <a:gd name="T17" fmla="*/ 160 h 1067"/>
                <a:gd name="T18" fmla="*/ 1507 w 3415"/>
                <a:gd name="T19" fmla="*/ 189 h 1067"/>
                <a:gd name="T20" fmla="*/ 1541 w 3415"/>
                <a:gd name="T21" fmla="*/ 215 h 1067"/>
                <a:gd name="T22" fmla="*/ 1578 w 3415"/>
                <a:gd name="T23" fmla="*/ 236 h 1067"/>
                <a:gd name="T24" fmla="*/ 1619 w 3415"/>
                <a:gd name="T25" fmla="*/ 251 h 1067"/>
                <a:gd name="T26" fmla="*/ 1662 w 3415"/>
                <a:gd name="T27" fmla="*/ 261 h 1067"/>
                <a:gd name="T28" fmla="*/ 1708 w 3415"/>
                <a:gd name="T29" fmla="*/ 264 h 1067"/>
                <a:gd name="T30" fmla="*/ 1753 w 3415"/>
                <a:gd name="T31" fmla="*/ 261 h 1067"/>
                <a:gd name="T32" fmla="*/ 1796 w 3415"/>
                <a:gd name="T33" fmla="*/ 251 h 1067"/>
                <a:gd name="T34" fmla="*/ 1837 w 3415"/>
                <a:gd name="T35" fmla="*/ 236 h 1067"/>
                <a:gd name="T36" fmla="*/ 1875 w 3415"/>
                <a:gd name="T37" fmla="*/ 215 h 1067"/>
                <a:gd name="T38" fmla="*/ 1909 w 3415"/>
                <a:gd name="T39" fmla="*/ 189 h 1067"/>
                <a:gd name="T40" fmla="*/ 1939 w 3415"/>
                <a:gd name="T41" fmla="*/ 160 h 1067"/>
                <a:gd name="T42" fmla="*/ 1965 w 3415"/>
                <a:gd name="T43" fmla="*/ 125 h 1067"/>
                <a:gd name="T44" fmla="*/ 1986 w 3415"/>
                <a:gd name="T45" fmla="*/ 88 h 1067"/>
                <a:gd name="T46" fmla="*/ 2002 w 3415"/>
                <a:gd name="T47" fmla="*/ 48 h 1067"/>
                <a:gd name="T48" fmla="*/ 3204 w 3415"/>
                <a:gd name="T49" fmla="*/ 48 h 1067"/>
                <a:gd name="T50" fmla="*/ 3260 w 3415"/>
                <a:gd name="T51" fmla="*/ 45 h 1067"/>
                <a:gd name="T52" fmla="*/ 3314 w 3415"/>
                <a:gd name="T53" fmla="*/ 35 h 1067"/>
                <a:gd name="T54" fmla="*/ 3366 w 3415"/>
                <a:gd name="T55" fmla="*/ 20 h 1067"/>
                <a:gd name="T56" fmla="*/ 3415 w 3415"/>
                <a:gd name="T57" fmla="*/ 0 h 1067"/>
                <a:gd name="T58" fmla="*/ 3415 w 3415"/>
                <a:gd name="T59" fmla="*/ 787 h 1067"/>
                <a:gd name="T60" fmla="*/ 3412 w 3415"/>
                <a:gd name="T61" fmla="*/ 828 h 1067"/>
                <a:gd name="T62" fmla="*/ 3403 w 3415"/>
                <a:gd name="T63" fmla="*/ 867 h 1067"/>
                <a:gd name="T64" fmla="*/ 3389 w 3415"/>
                <a:gd name="T65" fmla="*/ 905 h 1067"/>
                <a:gd name="T66" fmla="*/ 3370 w 3415"/>
                <a:gd name="T67" fmla="*/ 939 h 1067"/>
                <a:gd name="T68" fmla="*/ 3346 w 3415"/>
                <a:gd name="T69" fmla="*/ 971 h 1067"/>
                <a:gd name="T70" fmla="*/ 3317 w 3415"/>
                <a:gd name="T71" fmla="*/ 998 h 1067"/>
                <a:gd name="T72" fmla="*/ 3286 w 3415"/>
                <a:gd name="T73" fmla="*/ 1022 h 1067"/>
                <a:gd name="T74" fmla="*/ 3251 w 3415"/>
                <a:gd name="T75" fmla="*/ 1041 h 1067"/>
                <a:gd name="T76" fmla="*/ 3214 w 3415"/>
                <a:gd name="T77" fmla="*/ 1055 h 1067"/>
                <a:gd name="T78" fmla="*/ 3174 w 3415"/>
                <a:gd name="T79" fmla="*/ 1064 h 1067"/>
                <a:gd name="T80" fmla="*/ 3132 w 3415"/>
                <a:gd name="T81" fmla="*/ 1067 h 1067"/>
                <a:gd name="T82" fmla="*/ 283 w 3415"/>
                <a:gd name="T83" fmla="*/ 1067 h 1067"/>
                <a:gd name="T84" fmla="*/ 242 w 3415"/>
                <a:gd name="T85" fmla="*/ 1064 h 1067"/>
                <a:gd name="T86" fmla="*/ 201 w 3415"/>
                <a:gd name="T87" fmla="*/ 1055 h 1067"/>
                <a:gd name="T88" fmla="*/ 163 w 3415"/>
                <a:gd name="T89" fmla="*/ 1041 h 1067"/>
                <a:gd name="T90" fmla="*/ 129 w 3415"/>
                <a:gd name="T91" fmla="*/ 1022 h 1067"/>
                <a:gd name="T92" fmla="*/ 97 w 3415"/>
                <a:gd name="T93" fmla="*/ 998 h 1067"/>
                <a:gd name="T94" fmla="*/ 69 w 3415"/>
                <a:gd name="T95" fmla="*/ 971 h 1067"/>
                <a:gd name="T96" fmla="*/ 46 w 3415"/>
                <a:gd name="T97" fmla="*/ 939 h 1067"/>
                <a:gd name="T98" fmla="*/ 26 w 3415"/>
                <a:gd name="T99" fmla="*/ 905 h 1067"/>
                <a:gd name="T100" fmla="*/ 12 w 3415"/>
                <a:gd name="T101" fmla="*/ 867 h 1067"/>
                <a:gd name="T102" fmla="*/ 3 w 3415"/>
                <a:gd name="T103" fmla="*/ 828 h 1067"/>
                <a:gd name="T104" fmla="*/ 0 w 3415"/>
                <a:gd name="T105" fmla="*/ 787 h 1067"/>
                <a:gd name="T106" fmla="*/ 0 w 3415"/>
                <a:gd name="T107"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15" h="1067">
                  <a:moveTo>
                    <a:pt x="0" y="0"/>
                  </a:moveTo>
                  <a:lnTo>
                    <a:pt x="49" y="20"/>
                  </a:lnTo>
                  <a:lnTo>
                    <a:pt x="101" y="35"/>
                  </a:lnTo>
                  <a:lnTo>
                    <a:pt x="156" y="45"/>
                  </a:lnTo>
                  <a:lnTo>
                    <a:pt x="211" y="48"/>
                  </a:lnTo>
                  <a:lnTo>
                    <a:pt x="1413" y="48"/>
                  </a:lnTo>
                  <a:lnTo>
                    <a:pt x="1428" y="88"/>
                  </a:lnTo>
                  <a:lnTo>
                    <a:pt x="1449" y="125"/>
                  </a:lnTo>
                  <a:lnTo>
                    <a:pt x="1476" y="160"/>
                  </a:lnTo>
                  <a:lnTo>
                    <a:pt x="1507" y="189"/>
                  </a:lnTo>
                  <a:lnTo>
                    <a:pt x="1541" y="215"/>
                  </a:lnTo>
                  <a:lnTo>
                    <a:pt x="1578" y="236"/>
                  </a:lnTo>
                  <a:lnTo>
                    <a:pt x="1619" y="251"/>
                  </a:lnTo>
                  <a:lnTo>
                    <a:pt x="1662" y="261"/>
                  </a:lnTo>
                  <a:lnTo>
                    <a:pt x="1708" y="264"/>
                  </a:lnTo>
                  <a:lnTo>
                    <a:pt x="1753" y="261"/>
                  </a:lnTo>
                  <a:lnTo>
                    <a:pt x="1796" y="251"/>
                  </a:lnTo>
                  <a:lnTo>
                    <a:pt x="1837" y="236"/>
                  </a:lnTo>
                  <a:lnTo>
                    <a:pt x="1875" y="215"/>
                  </a:lnTo>
                  <a:lnTo>
                    <a:pt x="1909" y="189"/>
                  </a:lnTo>
                  <a:lnTo>
                    <a:pt x="1939" y="160"/>
                  </a:lnTo>
                  <a:lnTo>
                    <a:pt x="1965" y="125"/>
                  </a:lnTo>
                  <a:lnTo>
                    <a:pt x="1986" y="88"/>
                  </a:lnTo>
                  <a:lnTo>
                    <a:pt x="2002" y="48"/>
                  </a:lnTo>
                  <a:lnTo>
                    <a:pt x="3204" y="48"/>
                  </a:lnTo>
                  <a:lnTo>
                    <a:pt x="3260" y="45"/>
                  </a:lnTo>
                  <a:lnTo>
                    <a:pt x="3314" y="35"/>
                  </a:lnTo>
                  <a:lnTo>
                    <a:pt x="3366" y="20"/>
                  </a:lnTo>
                  <a:lnTo>
                    <a:pt x="3415" y="0"/>
                  </a:lnTo>
                  <a:lnTo>
                    <a:pt x="3415" y="787"/>
                  </a:lnTo>
                  <a:lnTo>
                    <a:pt x="3412" y="828"/>
                  </a:lnTo>
                  <a:lnTo>
                    <a:pt x="3403" y="867"/>
                  </a:lnTo>
                  <a:lnTo>
                    <a:pt x="3389" y="905"/>
                  </a:lnTo>
                  <a:lnTo>
                    <a:pt x="3370" y="939"/>
                  </a:lnTo>
                  <a:lnTo>
                    <a:pt x="3346" y="971"/>
                  </a:lnTo>
                  <a:lnTo>
                    <a:pt x="3317" y="998"/>
                  </a:lnTo>
                  <a:lnTo>
                    <a:pt x="3286" y="1022"/>
                  </a:lnTo>
                  <a:lnTo>
                    <a:pt x="3251" y="1041"/>
                  </a:lnTo>
                  <a:lnTo>
                    <a:pt x="3214" y="1055"/>
                  </a:lnTo>
                  <a:lnTo>
                    <a:pt x="3174" y="1064"/>
                  </a:lnTo>
                  <a:lnTo>
                    <a:pt x="3132" y="1067"/>
                  </a:lnTo>
                  <a:lnTo>
                    <a:pt x="283" y="1067"/>
                  </a:lnTo>
                  <a:lnTo>
                    <a:pt x="242" y="1064"/>
                  </a:lnTo>
                  <a:lnTo>
                    <a:pt x="201" y="1055"/>
                  </a:lnTo>
                  <a:lnTo>
                    <a:pt x="163" y="1041"/>
                  </a:lnTo>
                  <a:lnTo>
                    <a:pt x="129" y="1022"/>
                  </a:lnTo>
                  <a:lnTo>
                    <a:pt x="97" y="998"/>
                  </a:lnTo>
                  <a:lnTo>
                    <a:pt x="69" y="971"/>
                  </a:lnTo>
                  <a:lnTo>
                    <a:pt x="46" y="939"/>
                  </a:lnTo>
                  <a:lnTo>
                    <a:pt x="26" y="905"/>
                  </a:lnTo>
                  <a:lnTo>
                    <a:pt x="12" y="867"/>
                  </a:lnTo>
                  <a:lnTo>
                    <a:pt x="3" y="828"/>
                  </a:lnTo>
                  <a:lnTo>
                    <a:pt x="0" y="78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8" name="Freeform 1087"/>
            <p:cNvSpPr>
              <a:spLocks noEditPoints="1"/>
            </p:cNvSpPr>
            <p:nvPr/>
          </p:nvSpPr>
          <p:spPr bwMode="auto">
            <a:xfrm>
              <a:off x="1126" y="1314"/>
              <a:ext cx="324" cy="150"/>
            </a:xfrm>
            <a:custGeom>
              <a:avLst/>
              <a:gdLst>
                <a:gd name="T0" fmla="*/ 1430 w 3559"/>
                <a:gd name="T1" fmla="*/ 274 h 1653"/>
                <a:gd name="T2" fmla="*/ 1331 w 3559"/>
                <a:gd name="T3" fmla="*/ 327 h 1653"/>
                <a:gd name="T4" fmla="*/ 1263 w 3559"/>
                <a:gd name="T5" fmla="*/ 414 h 1653"/>
                <a:gd name="T6" fmla="*/ 2297 w 3559"/>
                <a:gd name="T7" fmla="*/ 414 h 1653"/>
                <a:gd name="T8" fmla="*/ 2228 w 3559"/>
                <a:gd name="T9" fmla="*/ 327 h 1653"/>
                <a:gd name="T10" fmla="*/ 2130 w 3559"/>
                <a:gd name="T11" fmla="*/ 274 h 1653"/>
                <a:gd name="T12" fmla="*/ 1507 w 3559"/>
                <a:gd name="T13" fmla="*/ 262 h 1653"/>
                <a:gd name="T14" fmla="*/ 2113 w 3559"/>
                <a:gd name="T15" fmla="*/ 3 h 1653"/>
                <a:gd name="T16" fmla="*/ 2283 w 3559"/>
                <a:gd name="T17" fmla="*/ 51 h 1653"/>
                <a:gd name="T18" fmla="*/ 2424 w 3559"/>
                <a:gd name="T19" fmla="*/ 149 h 1653"/>
                <a:gd name="T20" fmla="*/ 2528 w 3559"/>
                <a:gd name="T21" fmla="*/ 283 h 1653"/>
                <a:gd name="T22" fmla="*/ 2584 w 3559"/>
                <a:gd name="T23" fmla="*/ 448 h 1653"/>
                <a:gd name="T24" fmla="*/ 3348 w 3559"/>
                <a:gd name="T25" fmla="*/ 460 h 1653"/>
                <a:gd name="T26" fmla="*/ 3457 w 3559"/>
                <a:gd name="T27" fmla="*/ 517 h 1653"/>
                <a:gd name="T28" fmla="*/ 3531 w 3559"/>
                <a:gd name="T29" fmla="*/ 610 h 1653"/>
                <a:gd name="T30" fmla="*/ 3559 w 3559"/>
                <a:gd name="T31" fmla="*/ 728 h 1653"/>
                <a:gd name="T32" fmla="*/ 3546 w 3559"/>
                <a:gd name="T33" fmla="*/ 1454 h 1653"/>
                <a:gd name="T34" fmla="*/ 3489 w 3559"/>
                <a:gd name="T35" fmla="*/ 1557 h 1653"/>
                <a:gd name="T36" fmla="*/ 3395 w 3559"/>
                <a:gd name="T37" fmla="*/ 1627 h 1653"/>
                <a:gd name="T38" fmla="*/ 3276 w 3559"/>
                <a:gd name="T39" fmla="*/ 1653 h 1653"/>
                <a:gd name="T40" fmla="*/ 2072 w 3559"/>
                <a:gd name="T41" fmla="*/ 1575 h 1653"/>
                <a:gd name="T42" fmla="*/ 2019 w 3559"/>
                <a:gd name="T43" fmla="*/ 1475 h 1653"/>
                <a:gd name="T44" fmla="*/ 1987 w 3559"/>
                <a:gd name="T45" fmla="*/ 1444 h 1653"/>
                <a:gd name="T46" fmla="*/ 1933 w 3559"/>
                <a:gd name="T47" fmla="*/ 1404 h 1653"/>
                <a:gd name="T48" fmla="*/ 1882 w 3559"/>
                <a:gd name="T49" fmla="*/ 1381 h 1653"/>
                <a:gd name="T50" fmla="*/ 1840 w 3559"/>
                <a:gd name="T51" fmla="*/ 1369 h 1653"/>
                <a:gd name="T52" fmla="*/ 1748 w 3559"/>
                <a:gd name="T53" fmla="*/ 1365 h 1653"/>
                <a:gd name="T54" fmla="*/ 1692 w 3559"/>
                <a:gd name="T55" fmla="*/ 1377 h 1653"/>
                <a:gd name="T56" fmla="*/ 1643 w 3559"/>
                <a:gd name="T57" fmla="*/ 1394 h 1653"/>
                <a:gd name="T58" fmla="*/ 1616 w 3559"/>
                <a:gd name="T59" fmla="*/ 1410 h 1653"/>
                <a:gd name="T60" fmla="*/ 1572 w 3559"/>
                <a:gd name="T61" fmla="*/ 1444 h 1653"/>
                <a:gd name="T62" fmla="*/ 1540 w 3559"/>
                <a:gd name="T63" fmla="*/ 1475 h 1653"/>
                <a:gd name="T64" fmla="*/ 1486 w 3559"/>
                <a:gd name="T65" fmla="*/ 1575 h 1653"/>
                <a:gd name="T66" fmla="*/ 283 w 3559"/>
                <a:gd name="T67" fmla="*/ 1653 h 1653"/>
                <a:gd name="T68" fmla="*/ 164 w 3559"/>
                <a:gd name="T69" fmla="*/ 1627 h 1653"/>
                <a:gd name="T70" fmla="*/ 69 w 3559"/>
                <a:gd name="T71" fmla="*/ 1557 h 1653"/>
                <a:gd name="T72" fmla="*/ 12 w 3559"/>
                <a:gd name="T73" fmla="*/ 1454 h 1653"/>
                <a:gd name="T74" fmla="*/ 0 w 3559"/>
                <a:gd name="T75" fmla="*/ 728 h 1653"/>
                <a:gd name="T76" fmla="*/ 28 w 3559"/>
                <a:gd name="T77" fmla="*/ 610 h 1653"/>
                <a:gd name="T78" fmla="*/ 102 w 3559"/>
                <a:gd name="T79" fmla="*/ 517 h 1653"/>
                <a:gd name="T80" fmla="*/ 210 w 3559"/>
                <a:gd name="T81" fmla="*/ 460 h 1653"/>
                <a:gd name="T82" fmla="*/ 975 w 3559"/>
                <a:gd name="T83" fmla="*/ 448 h 1653"/>
                <a:gd name="T84" fmla="*/ 1031 w 3559"/>
                <a:gd name="T85" fmla="*/ 283 h 1653"/>
                <a:gd name="T86" fmla="*/ 1134 w 3559"/>
                <a:gd name="T87" fmla="*/ 149 h 1653"/>
                <a:gd name="T88" fmla="*/ 1276 w 3559"/>
                <a:gd name="T89" fmla="*/ 51 h 1653"/>
                <a:gd name="T90" fmla="*/ 1445 w 3559"/>
                <a:gd name="T91" fmla="*/ 3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59" h="1653">
                  <a:moveTo>
                    <a:pt x="1507" y="262"/>
                  </a:moveTo>
                  <a:lnTo>
                    <a:pt x="1467" y="265"/>
                  </a:lnTo>
                  <a:lnTo>
                    <a:pt x="1430" y="274"/>
                  </a:lnTo>
                  <a:lnTo>
                    <a:pt x="1394" y="287"/>
                  </a:lnTo>
                  <a:lnTo>
                    <a:pt x="1361" y="304"/>
                  </a:lnTo>
                  <a:lnTo>
                    <a:pt x="1331" y="327"/>
                  </a:lnTo>
                  <a:lnTo>
                    <a:pt x="1305" y="352"/>
                  </a:lnTo>
                  <a:lnTo>
                    <a:pt x="1282" y="381"/>
                  </a:lnTo>
                  <a:lnTo>
                    <a:pt x="1263" y="414"/>
                  </a:lnTo>
                  <a:lnTo>
                    <a:pt x="1247" y="448"/>
                  </a:lnTo>
                  <a:lnTo>
                    <a:pt x="2311" y="448"/>
                  </a:lnTo>
                  <a:lnTo>
                    <a:pt x="2297" y="414"/>
                  </a:lnTo>
                  <a:lnTo>
                    <a:pt x="2278" y="381"/>
                  </a:lnTo>
                  <a:lnTo>
                    <a:pt x="2255" y="352"/>
                  </a:lnTo>
                  <a:lnTo>
                    <a:pt x="2228" y="327"/>
                  </a:lnTo>
                  <a:lnTo>
                    <a:pt x="2198" y="304"/>
                  </a:lnTo>
                  <a:lnTo>
                    <a:pt x="2165" y="287"/>
                  </a:lnTo>
                  <a:lnTo>
                    <a:pt x="2130" y="274"/>
                  </a:lnTo>
                  <a:lnTo>
                    <a:pt x="2091" y="265"/>
                  </a:lnTo>
                  <a:lnTo>
                    <a:pt x="2052" y="262"/>
                  </a:lnTo>
                  <a:lnTo>
                    <a:pt x="1507" y="262"/>
                  </a:lnTo>
                  <a:close/>
                  <a:moveTo>
                    <a:pt x="1507" y="0"/>
                  </a:moveTo>
                  <a:lnTo>
                    <a:pt x="2052" y="0"/>
                  </a:lnTo>
                  <a:lnTo>
                    <a:pt x="2113" y="3"/>
                  </a:lnTo>
                  <a:lnTo>
                    <a:pt x="2171" y="14"/>
                  </a:lnTo>
                  <a:lnTo>
                    <a:pt x="2229" y="29"/>
                  </a:lnTo>
                  <a:lnTo>
                    <a:pt x="2283" y="51"/>
                  </a:lnTo>
                  <a:lnTo>
                    <a:pt x="2333" y="79"/>
                  </a:lnTo>
                  <a:lnTo>
                    <a:pt x="2380" y="111"/>
                  </a:lnTo>
                  <a:lnTo>
                    <a:pt x="2424" y="149"/>
                  </a:lnTo>
                  <a:lnTo>
                    <a:pt x="2463" y="190"/>
                  </a:lnTo>
                  <a:lnTo>
                    <a:pt x="2498" y="235"/>
                  </a:lnTo>
                  <a:lnTo>
                    <a:pt x="2528" y="283"/>
                  </a:lnTo>
                  <a:lnTo>
                    <a:pt x="2552" y="336"/>
                  </a:lnTo>
                  <a:lnTo>
                    <a:pt x="2571" y="391"/>
                  </a:lnTo>
                  <a:lnTo>
                    <a:pt x="2584" y="448"/>
                  </a:lnTo>
                  <a:lnTo>
                    <a:pt x="3264" y="448"/>
                  </a:lnTo>
                  <a:lnTo>
                    <a:pt x="3308" y="452"/>
                  </a:lnTo>
                  <a:lnTo>
                    <a:pt x="3348" y="460"/>
                  </a:lnTo>
                  <a:lnTo>
                    <a:pt x="3388" y="474"/>
                  </a:lnTo>
                  <a:lnTo>
                    <a:pt x="3424" y="493"/>
                  </a:lnTo>
                  <a:lnTo>
                    <a:pt x="3457" y="517"/>
                  </a:lnTo>
                  <a:lnTo>
                    <a:pt x="3486" y="545"/>
                  </a:lnTo>
                  <a:lnTo>
                    <a:pt x="3511" y="575"/>
                  </a:lnTo>
                  <a:lnTo>
                    <a:pt x="3531" y="610"/>
                  </a:lnTo>
                  <a:lnTo>
                    <a:pt x="3546" y="647"/>
                  </a:lnTo>
                  <a:lnTo>
                    <a:pt x="3555" y="687"/>
                  </a:lnTo>
                  <a:lnTo>
                    <a:pt x="3559" y="728"/>
                  </a:lnTo>
                  <a:lnTo>
                    <a:pt x="3559" y="1373"/>
                  </a:lnTo>
                  <a:lnTo>
                    <a:pt x="3555" y="1415"/>
                  </a:lnTo>
                  <a:lnTo>
                    <a:pt x="3546" y="1454"/>
                  </a:lnTo>
                  <a:lnTo>
                    <a:pt x="3532" y="1492"/>
                  </a:lnTo>
                  <a:lnTo>
                    <a:pt x="3513" y="1525"/>
                  </a:lnTo>
                  <a:lnTo>
                    <a:pt x="3489" y="1557"/>
                  </a:lnTo>
                  <a:lnTo>
                    <a:pt x="3462" y="1584"/>
                  </a:lnTo>
                  <a:lnTo>
                    <a:pt x="3430" y="1608"/>
                  </a:lnTo>
                  <a:lnTo>
                    <a:pt x="3395" y="1627"/>
                  </a:lnTo>
                  <a:lnTo>
                    <a:pt x="3357" y="1641"/>
                  </a:lnTo>
                  <a:lnTo>
                    <a:pt x="3318" y="1650"/>
                  </a:lnTo>
                  <a:lnTo>
                    <a:pt x="3276" y="1653"/>
                  </a:lnTo>
                  <a:lnTo>
                    <a:pt x="2087" y="1653"/>
                  </a:lnTo>
                  <a:lnTo>
                    <a:pt x="2082" y="1613"/>
                  </a:lnTo>
                  <a:lnTo>
                    <a:pt x="2072" y="1575"/>
                  </a:lnTo>
                  <a:lnTo>
                    <a:pt x="2059" y="1539"/>
                  </a:lnTo>
                  <a:lnTo>
                    <a:pt x="2041" y="1507"/>
                  </a:lnTo>
                  <a:lnTo>
                    <a:pt x="2019" y="1475"/>
                  </a:lnTo>
                  <a:lnTo>
                    <a:pt x="1992" y="1448"/>
                  </a:lnTo>
                  <a:lnTo>
                    <a:pt x="1990" y="1446"/>
                  </a:lnTo>
                  <a:lnTo>
                    <a:pt x="1987" y="1444"/>
                  </a:lnTo>
                  <a:lnTo>
                    <a:pt x="1968" y="1428"/>
                  </a:lnTo>
                  <a:lnTo>
                    <a:pt x="1948" y="1412"/>
                  </a:lnTo>
                  <a:lnTo>
                    <a:pt x="1933" y="1404"/>
                  </a:lnTo>
                  <a:lnTo>
                    <a:pt x="1915" y="1395"/>
                  </a:lnTo>
                  <a:lnTo>
                    <a:pt x="1898" y="1386"/>
                  </a:lnTo>
                  <a:lnTo>
                    <a:pt x="1882" y="1381"/>
                  </a:lnTo>
                  <a:lnTo>
                    <a:pt x="1867" y="1377"/>
                  </a:lnTo>
                  <a:lnTo>
                    <a:pt x="1854" y="1372"/>
                  </a:lnTo>
                  <a:lnTo>
                    <a:pt x="1840" y="1369"/>
                  </a:lnTo>
                  <a:lnTo>
                    <a:pt x="1811" y="1365"/>
                  </a:lnTo>
                  <a:lnTo>
                    <a:pt x="1780" y="1362"/>
                  </a:lnTo>
                  <a:lnTo>
                    <a:pt x="1748" y="1365"/>
                  </a:lnTo>
                  <a:lnTo>
                    <a:pt x="1718" y="1369"/>
                  </a:lnTo>
                  <a:lnTo>
                    <a:pt x="1705" y="1372"/>
                  </a:lnTo>
                  <a:lnTo>
                    <a:pt x="1692" y="1377"/>
                  </a:lnTo>
                  <a:lnTo>
                    <a:pt x="1676" y="1381"/>
                  </a:lnTo>
                  <a:lnTo>
                    <a:pt x="1661" y="1386"/>
                  </a:lnTo>
                  <a:lnTo>
                    <a:pt x="1643" y="1394"/>
                  </a:lnTo>
                  <a:lnTo>
                    <a:pt x="1627" y="1404"/>
                  </a:lnTo>
                  <a:lnTo>
                    <a:pt x="1621" y="1407"/>
                  </a:lnTo>
                  <a:lnTo>
                    <a:pt x="1616" y="1410"/>
                  </a:lnTo>
                  <a:lnTo>
                    <a:pt x="1610" y="1412"/>
                  </a:lnTo>
                  <a:lnTo>
                    <a:pt x="1591" y="1428"/>
                  </a:lnTo>
                  <a:lnTo>
                    <a:pt x="1572" y="1444"/>
                  </a:lnTo>
                  <a:lnTo>
                    <a:pt x="1569" y="1446"/>
                  </a:lnTo>
                  <a:lnTo>
                    <a:pt x="1566" y="1448"/>
                  </a:lnTo>
                  <a:lnTo>
                    <a:pt x="1540" y="1475"/>
                  </a:lnTo>
                  <a:lnTo>
                    <a:pt x="1518" y="1507"/>
                  </a:lnTo>
                  <a:lnTo>
                    <a:pt x="1499" y="1539"/>
                  </a:lnTo>
                  <a:lnTo>
                    <a:pt x="1486" y="1575"/>
                  </a:lnTo>
                  <a:lnTo>
                    <a:pt x="1476" y="1613"/>
                  </a:lnTo>
                  <a:lnTo>
                    <a:pt x="1472" y="1653"/>
                  </a:lnTo>
                  <a:lnTo>
                    <a:pt x="283" y="1653"/>
                  </a:lnTo>
                  <a:lnTo>
                    <a:pt x="241" y="1650"/>
                  </a:lnTo>
                  <a:lnTo>
                    <a:pt x="201" y="1641"/>
                  </a:lnTo>
                  <a:lnTo>
                    <a:pt x="164" y="1627"/>
                  </a:lnTo>
                  <a:lnTo>
                    <a:pt x="129" y="1608"/>
                  </a:lnTo>
                  <a:lnTo>
                    <a:pt x="98" y="1584"/>
                  </a:lnTo>
                  <a:lnTo>
                    <a:pt x="69" y="1557"/>
                  </a:lnTo>
                  <a:lnTo>
                    <a:pt x="46" y="1525"/>
                  </a:lnTo>
                  <a:lnTo>
                    <a:pt x="26" y="1491"/>
                  </a:lnTo>
                  <a:lnTo>
                    <a:pt x="12" y="1454"/>
                  </a:lnTo>
                  <a:lnTo>
                    <a:pt x="3" y="1415"/>
                  </a:lnTo>
                  <a:lnTo>
                    <a:pt x="0" y="1373"/>
                  </a:lnTo>
                  <a:lnTo>
                    <a:pt x="0" y="728"/>
                  </a:lnTo>
                  <a:lnTo>
                    <a:pt x="3" y="687"/>
                  </a:lnTo>
                  <a:lnTo>
                    <a:pt x="12" y="647"/>
                  </a:lnTo>
                  <a:lnTo>
                    <a:pt x="28" y="610"/>
                  </a:lnTo>
                  <a:lnTo>
                    <a:pt x="47" y="575"/>
                  </a:lnTo>
                  <a:lnTo>
                    <a:pt x="73" y="545"/>
                  </a:lnTo>
                  <a:lnTo>
                    <a:pt x="102" y="517"/>
                  </a:lnTo>
                  <a:lnTo>
                    <a:pt x="134" y="493"/>
                  </a:lnTo>
                  <a:lnTo>
                    <a:pt x="171" y="474"/>
                  </a:lnTo>
                  <a:lnTo>
                    <a:pt x="210" y="460"/>
                  </a:lnTo>
                  <a:lnTo>
                    <a:pt x="252" y="452"/>
                  </a:lnTo>
                  <a:lnTo>
                    <a:pt x="295" y="448"/>
                  </a:lnTo>
                  <a:lnTo>
                    <a:pt x="975" y="448"/>
                  </a:lnTo>
                  <a:lnTo>
                    <a:pt x="988" y="391"/>
                  </a:lnTo>
                  <a:lnTo>
                    <a:pt x="1007" y="336"/>
                  </a:lnTo>
                  <a:lnTo>
                    <a:pt x="1031" y="283"/>
                  </a:lnTo>
                  <a:lnTo>
                    <a:pt x="1060" y="235"/>
                  </a:lnTo>
                  <a:lnTo>
                    <a:pt x="1096" y="190"/>
                  </a:lnTo>
                  <a:lnTo>
                    <a:pt x="1134" y="149"/>
                  </a:lnTo>
                  <a:lnTo>
                    <a:pt x="1178" y="111"/>
                  </a:lnTo>
                  <a:lnTo>
                    <a:pt x="1225" y="79"/>
                  </a:lnTo>
                  <a:lnTo>
                    <a:pt x="1276" y="51"/>
                  </a:lnTo>
                  <a:lnTo>
                    <a:pt x="1330" y="29"/>
                  </a:lnTo>
                  <a:lnTo>
                    <a:pt x="1387" y="14"/>
                  </a:lnTo>
                  <a:lnTo>
                    <a:pt x="1445" y="3"/>
                  </a:lnTo>
                  <a:lnTo>
                    <a:pt x="15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89" name="Group 1136"/>
          <p:cNvGrpSpPr>
            <a:grpSpLocks noChangeAspect="1"/>
          </p:cNvGrpSpPr>
          <p:nvPr/>
        </p:nvGrpSpPr>
        <p:grpSpPr bwMode="auto">
          <a:xfrm>
            <a:off x="2669858" y="3666771"/>
            <a:ext cx="183192" cy="221131"/>
            <a:chOff x="2712" y="795"/>
            <a:chExt cx="2255" cy="2722"/>
          </a:xfrm>
          <a:solidFill>
            <a:schemeClr val="tx1">
              <a:lumMod val="65000"/>
              <a:lumOff val="35000"/>
            </a:schemeClr>
          </a:solidFill>
        </p:grpSpPr>
        <p:sp>
          <p:nvSpPr>
            <p:cNvPr id="890" name="Freeform 1138"/>
            <p:cNvSpPr>
              <a:spLocks/>
            </p:cNvSpPr>
            <p:nvPr/>
          </p:nvSpPr>
          <p:spPr bwMode="auto">
            <a:xfrm>
              <a:off x="3897" y="2545"/>
              <a:ext cx="148" cy="243"/>
            </a:xfrm>
            <a:custGeom>
              <a:avLst/>
              <a:gdLst>
                <a:gd name="T0" fmla="*/ 0 w 298"/>
                <a:gd name="T1" fmla="*/ 0 h 487"/>
                <a:gd name="T2" fmla="*/ 63 w 298"/>
                <a:gd name="T3" fmla="*/ 17 h 487"/>
                <a:gd name="T4" fmla="*/ 124 w 298"/>
                <a:gd name="T5" fmla="*/ 38 h 487"/>
                <a:gd name="T6" fmla="*/ 184 w 298"/>
                <a:gd name="T7" fmla="*/ 65 h 487"/>
                <a:gd name="T8" fmla="*/ 210 w 298"/>
                <a:gd name="T9" fmla="*/ 80 h 487"/>
                <a:gd name="T10" fmla="*/ 235 w 298"/>
                <a:gd name="T11" fmla="*/ 96 h 487"/>
                <a:gd name="T12" fmla="*/ 257 w 298"/>
                <a:gd name="T13" fmla="*/ 118 h 487"/>
                <a:gd name="T14" fmla="*/ 273 w 298"/>
                <a:gd name="T15" fmla="*/ 139 h 487"/>
                <a:gd name="T16" fmla="*/ 285 w 298"/>
                <a:gd name="T17" fmla="*/ 164 h 487"/>
                <a:gd name="T18" fmla="*/ 293 w 298"/>
                <a:gd name="T19" fmla="*/ 191 h 487"/>
                <a:gd name="T20" fmla="*/ 298 w 298"/>
                <a:gd name="T21" fmla="*/ 229 h 487"/>
                <a:gd name="T22" fmla="*/ 296 w 298"/>
                <a:gd name="T23" fmla="*/ 268 h 487"/>
                <a:gd name="T24" fmla="*/ 288 w 298"/>
                <a:gd name="T25" fmla="*/ 306 h 487"/>
                <a:gd name="T26" fmla="*/ 271 w 298"/>
                <a:gd name="T27" fmla="*/ 343 h 487"/>
                <a:gd name="T28" fmla="*/ 250 w 298"/>
                <a:gd name="T29" fmla="*/ 376 h 487"/>
                <a:gd name="T30" fmla="*/ 222 w 298"/>
                <a:gd name="T31" fmla="*/ 404 h 487"/>
                <a:gd name="T32" fmla="*/ 189 w 298"/>
                <a:gd name="T33" fmla="*/ 427 h 487"/>
                <a:gd name="T34" fmla="*/ 154 w 298"/>
                <a:gd name="T35" fmla="*/ 445 h 487"/>
                <a:gd name="T36" fmla="*/ 116 w 298"/>
                <a:gd name="T37" fmla="*/ 460 h 487"/>
                <a:gd name="T38" fmla="*/ 78 w 298"/>
                <a:gd name="T39" fmla="*/ 472 h 487"/>
                <a:gd name="T40" fmla="*/ 38 w 298"/>
                <a:gd name="T41" fmla="*/ 480 h 487"/>
                <a:gd name="T42" fmla="*/ 0 w 298"/>
                <a:gd name="T43" fmla="*/ 487 h 487"/>
                <a:gd name="T44" fmla="*/ 0 w 298"/>
                <a:gd name="T45"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8" h="487">
                  <a:moveTo>
                    <a:pt x="0" y="0"/>
                  </a:moveTo>
                  <a:lnTo>
                    <a:pt x="63" y="17"/>
                  </a:lnTo>
                  <a:lnTo>
                    <a:pt x="124" y="38"/>
                  </a:lnTo>
                  <a:lnTo>
                    <a:pt x="184" y="65"/>
                  </a:lnTo>
                  <a:lnTo>
                    <a:pt x="210" y="80"/>
                  </a:lnTo>
                  <a:lnTo>
                    <a:pt x="235" y="96"/>
                  </a:lnTo>
                  <a:lnTo>
                    <a:pt x="257" y="118"/>
                  </a:lnTo>
                  <a:lnTo>
                    <a:pt x="273" y="139"/>
                  </a:lnTo>
                  <a:lnTo>
                    <a:pt x="285" y="164"/>
                  </a:lnTo>
                  <a:lnTo>
                    <a:pt x="293" y="191"/>
                  </a:lnTo>
                  <a:lnTo>
                    <a:pt x="298" y="229"/>
                  </a:lnTo>
                  <a:lnTo>
                    <a:pt x="296" y="268"/>
                  </a:lnTo>
                  <a:lnTo>
                    <a:pt x="288" y="306"/>
                  </a:lnTo>
                  <a:lnTo>
                    <a:pt x="271" y="343"/>
                  </a:lnTo>
                  <a:lnTo>
                    <a:pt x="250" y="376"/>
                  </a:lnTo>
                  <a:lnTo>
                    <a:pt x="222" y="404"/>
                  </a:lnTo>
                  <a:lnTo>
                    <a:pt x="189" y="427"/>
                  </a:lnTo>
                  <a:lnTo>
                    <a:pt x="154" y="445"/>
                  </a:lnTo>
                  <a:lnTo>
                    <a:pt x="116" y="460"/>
                  </a:lnTo>
                  <a:lnTo>
                    <a:pt x="78" y="472"/>
                  </a:lnTo>
                  <a:lnTo>
                    <a:pt x="38" y="480"/>
                  </a:lnTo>
                  <a:lnTo>
                    <a:pt x="0" y="48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1" name="Freeform 1139"/>
            <p:cNvSpPr>
              <a:spLocks/>
            </p:cNvSpPr>
            <p:nvPr/>
          </p:nvSpPr>
          <p:spPr bwMode="auto">
            <a:xfrm>
              <a:off x="3641" y="2153"/>
              <a:ext cx="122" cy="221"/>
            </a:xfrm>
            <a:custGeom>
              <a:avLst/>
              <a:gdLst>
                <a:gd name="T0" fmla="*/ 243 w 243"/>
                <a:gd name="T1" fmla="*/ 0 h 442"/>
                <a:gd name="T2" fmla="*/ 243 w 243"/>
                <a:gd name="T3" fmla="*/ 442 h 442"/>
                <a:gd name="T4" fmla="*/ 199 w 243"/>
                <a:gd name="T5" fmla="*/ 427 h 442"/>
                <a:gd name="T6" fmla="*/ 157 w 243"/>
                <a:gd name="T7" fmla="*/ 412 h 442"/>
                <a:gd name="T8" fmla="*/ 113 w 243"/>
                <a:gd name="T9" fmla="*/ 390 h 442"/>
                <a:gd name="T10" fmla="*/ 70 w 243"/>
                <a:gd name="T11" fmla="*/ 365 h 442"/>
                <a:gd name="T12" fmla="*/ 47 w 243"/>
                <a:gd name="T13" fmla="*/ 347 h 442"/>
                <a:gd name="T14" fmla="*/ 27 w 243"/>
                <a:gd name="T15" fmla="*/ 327 h 442"/>
                <a:gd name="T16" fmla="*/ 12 w 243"/>
                <a:gd name="T17" fmla="*/ 301 h 442"/>
                <a:gd name="T18" fmla="*/ 4 w 243"/>
                <a:gd name="T19" fmla="*/ 271 h 442"/>
                <a:gd name="T20" fmla="*/ 0 w 243"/>
                <a:gd name="T21" fmla="*/ 238 h 442"/>
                <a:gd name="T22" fmla="*/ 0 w 243"/>
                <a:gd name="T23" fmla="*/ 207 h 442"/>
                <a:gd name="T24" fmla="*/ 7 w 243"/>
                <a:gd name="T25" fmla="*/ 177 h 442"/>
                <a:gd name="T26" fmla="*/ 17 w 243"/>
                <a:gd name="T27" fmla="*/ 147 h 442"/>
                <a:gd name="T28" fmla="*/ 33 w 243"/>
                <a:gd name="T29" fmla="*/ 121 h 442"/>
                <a:gd name="T30" fmla="*/ 58 w 243"/>
                <a:gd name="T31" fmla="*/ 89 h 442"/>
                <a:gd name="T32" fmla="*/ 91 w 243"/>
                <a:gd name="T33" fmla="*/ 63 h 442"/>
                <a:gd name="T34" fmla="*/ 126 w 243"/>
                <a:gd name="T35" fmla="*/ 41 h 442"/>
                <a:gd name="T36" fmla="*/ 164 w 243"/>
                <a:gd name="T37" fmla="*/ 23 h 442"/>
                <a:gd name="T38" fmla="*/ 204 w 243"/>
                <a:gd name="T39" fmla="*/ 10 h 442"/>
                <a:gd name="T40" fmla="*/ 243 w 243"/>
                <a:gd name="T41"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3" h="442">
                  <a:moveTo>
                    <a:pt x="243" y="0"/>
                  </a:moveTo>
                  <a:lnTo>
                    <a:pt x="243" y="442"/>
                  </a:lnTo>
                  <a:lnTo>
                    <a:pt x="199" y="427"/>
                  </a:lnTo>
                  <a:lnTo>
                    <a:pt x="157" y="412"/>
                  </a:lnTo>
                  <a:lnTo>
                    <a:pt x="113" y="390"/>
                  </a:lnTo>
                  <a:lnTo>
                    <a:pt x="70" y="365"/>
                  </a:lnTo>
                  <a:lnTo>
                    <a:pt x="47" y="347"/>
                  </a:lnTo>
                  <a:lnTo>
                    <a:pt x="27" y="327"/>
                  </a:lnTo>
                  <a:lnTo>
                    <a:pt x="12" y="301"/>
                  </a:lnTo>
                  <a:lnTo>
                    <a:pt x="4" y="271"/>
                  </a:lnTo>
                  <a:lnTo>
                    <a:pt x="0" y="238"/>
                  </a:lnTo>
                  <a:lnTo>
                    <a:pt x="0" y="207"/>
                  </a:lnTo>
                  <a:lnTo>
                    <a:pt x="7" y="177"/>
                  </a:lnTo>
                  <a:lnTo>
                    <a:pt x="17" y="147"/>
                  </a:lnTo>
                  <a:lnTo>
                    <a:pt x="33" y="121"/>
                  </a:lnTo>
                  <a:lnTo>
                    <a:pt x="58" y="89"/>
                  </a:lnTo>
                  <a:lnTo>
                    <a:pt x="91" y="63"/>
                  </a:lnTo>
                  <a:lnTo>
                    <a:pt x="126" y="41"/>
                  </a:lnTo>
                  <a:lnTo>
                    <a:pt x="164" y="23"/>
                  </a:lnTo>
                  <a:lnTo>
                    <a:pt x="204" y="10"/>
                  </a:lnTo>
                  <a:lnTo>
                    <a:pt x="2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2" name="Freeform 1140"/>
            <p:cNvSpPr>
              <a:spLocks noEditPoints="1"/>
            </p:cNvSpPr>
            <p:nvPr/>
          </p:nvSpPr>
          <p:spPr bwMode="auto">
            <a:xfrm>
              <a:off x="2712" y="795"/>
              <a:ext cx="2255" cy="2722"/>
            </a:xfrm>
            <a:custGeom>
              <a:avLst/>
              <a:gdLst>
                <a:gd name="T0" fmla="*/ 2105 w 4510"/>
                <a:gd name="T1" fmla="*/ 2268 h 5443"/>
                <a:gd name="T2" fmla="*/ 1792 w 4510"/>
                <a:gd name="T3" fmla="*/ 2563 h 5443"/>
                <a:gd name="T4" fmla="*/ 1592 w 4510"/>
                <a:gd name="T5" fmla="*/ 2900 h 5443"/>
                <a:gd name="T6" fmla="*/ 1683 w 4510"/>
                <a:gd name="T7" fmla="*/ 3220 h 5443"/>
                <a:gd name="T8" fmla="*/ 2040 w 4510"/>
                <a:gd name="T9" fmla="*/ 3420 h 5443"/>
                <a:gd name="T10" fmla="*/ 1898 w 4510"/>
                <a:gd name="T11" fmla="*/ 3837 h 5443"/>
                <a:gd name="T12" fmla="*/ 1781 w 4510"/>
                <a:gd name="T13" fmla="*/ 3635 h 5443"/>
                <a:gd name="T14" fmla="*/ 1592 w 4510"/>
                <a:gd name="T15" fmla="*/ 3688 h 5443"/>
                <a:gd name="T16" fmla="*/ 1632 w 4510"/>
                <a:gd name="T17" fmla="*/ 3916 h 5443"/>
                <a:gd name="T18" fmla="*/ 1971 w 4510"/>
                <a:gd name="T19" fmla="*/ 4206 h 5443"/>
                <a:gd name="T20" fmla="*/ 2153 w 4510"/>
                <a:gd name="T21" fmla="*/ 4502 h 5443"/>
                <a:gd name="T22" fmla="*/ 2343 w 4510"/>
                <a:gd name="T23" fmla="*/ 4476 h 5443"/>
                <a:gd name="T24" fmla="*/ 2568 w 4510"/>
                <a:gd name="T25" fmla="*/ 4214 h 5443"/>
                <a:gd name="T26" fmla="*/ 2900 w 4510"/>
                <a:gd name="T27" fmla="*/ 3920 h 5443"/>
                <a:gd name="T28" fmla="*/ 2877 w 4510"/>
                <a:gd name="T29" fmla="*/ 3511 h 5443"/>
                <a:gd name="T30" fmla="*/ 2887 w 4510"/>
                <a:gd name="T31" fmla="*/ 3529 h 5443"/>
                <a:gd name="T32" fmla="*/ 2869 w 4510"/>
                <a:gd name="T33" fmla="*/ 3496 h 5443"/>
                <a:gd name="T34" fmla="*/ 2870 w 4510"/>
                <a:gd name="T35" fmla="*/ 3498 h 5443"/>
                <a:gd name="T36" fmla="*/ 2735 w 4510"/>
                <a:gd name="T37" fmla="*/ 3362 h 5443"/>
                <a:gd name="T38" fmla="*/ 2369 w 4510"/>
                <a:gd name="T39" fmla="*/ 2715 h 5443"/>
                <a:gd name="T40" fmla="*/ 2627 w 4510"/>
                <a:gd name="T41" fmla="*/ 2874 h 5443"/>
                <a:gd name="T42" fmla="*/ 2740 w 4510"/>
                <a:gd name="T43" fmla="*/ 3021 h 5443"/>
                <a:gd name="T44" fmla="*/ 2907 w 4510"/>
                <a:gd name="T45" fmla="*/ 2925 h 5443"/>
                <a:gd name="T46" fmla="*/ 2812 w 4510"/>
                <a:gd name="T47" fmla="*/ 2669 h 5443"/>
                <a:gd name="T48" fmla="*/ 2421 w 4510"/>
                <a:gd name="T49" fmla="*/ 2452 h 5443"/>
                <a:gd name="T50" fmla="*/ 2292 w 4510"/>
                <a:gd name="T51" fmla="*/ 2176 h 5443"/>
                <a:gd name="T52" fmla="*/ 1528 w 4510"/>
                <a:gd name="T53" fmla="*/ 40 h 5443"/>
                <a:gd name="T54" fmla="*/ 1891 w 4510"/>
                <a:gd name="T55" fmla="*/ 185 h 5443"/>
                <a:gd name="T56" fmla="*/ 2263 w 4510"/>
                <a:gd name="T57" fmla="*/ 174 h 5443"/>
                <a:gd name="T58" fmla="*/ 2721 w 4510"/>
                <a:gd name="T59" fmla="*/ 50 h 5443"/>
                <a:gd name="T60" fmla="*/ 3079 w 4510"/>
                <a:gd name="T61" fmla="*/ 26 h 5443"/>
                <a:gd name="T62" fmla="*/ 3093 w 4510"/>
                <a:gd name="T63" fmla="*/ 260 h 5443"/>
                <a:gd name="T64" fmla="*/ 2931 w 4510"/>
                <a:gd name="T65" fmla="*/ 672 h 5443"/>
                <a:gd name="T66" fmla="*/ 2640 w 4510"/>
                <a:gd name="T67" fmla="*/ 1089 h 5443"/>
                <a:gd name="T68" fmla="*/ 2878 w 4510"/>
                <a:gd name="T69" fmla="*/ 1367 h 5443"/>
                <a:gd name="T70" fmla="*/ 3356 w 4510"/>
                <a:gd name="T71" fmla="*/ 1755 h 5443"/>
                <a:gd name="T72" fmla="*/ 3803 w 4510"/>
                <a:gd name="T73" fmla="*/ 2262 h 5443"/>
                <a:gd name="T74" fmla="*/ 4171 w 4510"/>
                <a:gd name="T75" fmla="*/ 2843 h 5443"/>
                <a:gd name="T76" fmla="*/ 4423 w 4510"/>
                <a:gd name="T77" fmla="*/ 3453 h 5443"/>
                <a:gd name="T78" fmla="*/ 4510 w 4510"/>
                <a:gd name="T79" fmla="*/ 4050 h 5443"/>
                <a:gd name="T80" fmla="*/ 4393 w 4510"/>
                <a:gd name="T81" fmla="*/ 4591 h 5443"/>
                <a:gd name="T82" fmla="*/ 4026 w 4510"/>
                <a:gd name="T83" fmla="*/ 5033 h 5443"/>
                <a:gd name="T84" fmla="*/ 3366 w 4510"/>
                <a:gd name="T85" fmla="*/ 5333 h 5443"/>
                <a:gd name="T86" fmla="*/ 2369 w 4510"/>
                <a:gd name="T87" fmla="*/ 5443 h 5443"/>
                <a:gd name="T88" fmla="*/ 1255 w 4510"/>
                <a:gd name="T89" fmla="*/ 5341 h 5443"/>
                <a:gd name="T90" fmla="*/ 536 w 4510"/>
                <a:gd name="T91" fmla="*/ 5038 h 5443"/>
                <a:gd name="T92" fmla="*/ 134 w 4510"/>
                <a:gd name="T93" fmla="*/ 4578 h 5443"/>
                <a:gd name="T94" fmla="*/ 0 w 4510"/>
                <a:gd name="T95" fmla="*/ 4011 h 5443"/>
                <a:gd name="T96" fmla="*/ 86 w 4510"/>
                <a:gd name="T97" fmla="*/ 3385 h 5443"/>
                <a:gd name="T98" fmla="*/ 341 w 4510"/>
                <a:gd name="T99" fmla="*/ 2750 h 5443"/>
                <a:gd name="T100" fmla="*/ 718 w 4510"/>
                <a:gd name="T101" fmla="*/ 2156 h 5443"/>
                <a:gd name="T102" fmla="*/ 1166 w 4510"/>
                <a:gd name="T103" fmla="*/ 1651 h 5443"/>
                <a:gd name="T104" fmla="*/ 1635 w 4510"/>
                <a:gd name="T105" fmla="*/ 1286 h 5443"/>
                <a:gd name="T106" fmla="*/ 1476 w 4510"/>
                <a:gd name="T107" fmla="*/ 953 h 5443"/>
                <a:gd name="T108" fmla="*/ 1209 w 4510"/>
                <a:gd name="T109" fmla="*/ 505 h 5443"/>
                <a:gd name="T110" fmla="*/ 1161 w 4510"/>
                <a:gd name="T111" fmla="*/ 134 h 5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10" h="5443">
                  <a:moveTo>
                    <a:pt x="2230" y="2164"/>
                  </a:moveTo>
                  <a:lnTo>
                    <a:pt x="2201" y="2167"/>
                  </a:lnTo>
                  <a:lnTo>
                    <a:pt x="2173" y="2179"/>
                  </a:lnTo>
                  <a:lnTo>
                    <a:pt x="2146" y="2197"/>
                  </a:lnTo>
                  <a:lnTo>
                    <a:pt x="2128" y="2219"/>
                  </a:lnTo>
                  <a:lnTo>
                    <a:pt x="2113" y="2242"/>
                  </a:lnTo>
                  <a:lnTo>
                    <a:pt x="2105" y="2268"/>
                  </a:lnTo>
                  <a:lnTo>
                    <a:pt x="2101" y="2297"/>
                  </a:lnTo>
                  <a:lnTo>
                    <a:pt x="2101" y="2445"/>
                  </a:lnTo>
                  <a:lnTo>
                    <a:pt x="2035" y="2457"/>
                  </a:lnTo>
                  <a:lnTo>
                    <a:pt x="1971" y="2475"/>
                  </a:lnTo>
                  <a:lnTo>
                    <a:pt x="1908" y="2498"/>
                  </a:lnTo>
                  <a:lnTo>
                    <a:pt x="1848" y="2528"/>
                  </a:lnTo>
                  <a:lnTo>
                    <a:pt x="1792" y="2563"/>
                  </a:lnTo>
                  <a:lnTo>
                    <a:pt x="1741" y="2606"/>
                  </a:lnTo>
                  <a:lnTo>
                    <a:pt x="1698" y="2651"/>
                  </a:lnTo>
                  <a:lnTo>
                    <a:pt x="1660" y="2702"/>
                  </a:lnTo>
                  <a:lnTo>
                    <a:pt x="1630" y="2756"/>
                  </a:lnTo>
                  <a:lnTo>
                    <a:pt x="1612" y="2803"/>
                  </a:lnTo>
                  <a:lnTo>
                    <a:pt x="1600" y="2851"/>
                  </a:lnTo>
                  <a:lnTo>
                    <a:pt x="1592" y="2900"/>
                  </a:lnTo>
                  <a:lnTo>
                    <a:pt x="1591" y="2950"/>
                  </a:lnTo>
                  <a:lnTo>
                    <a:pt x="1594" y="3000"/>
                  </a:lnTo>
                  <a:lnTo>
                    <a:pt x="1600" y="3048"/>
                  </a:lnTo>
                  <a:lnTo>
                    <a:pt x="1614" y="3096"/>
                  </a:lnTo>
                  <a:lnTo>
                    <a:pt x="1632" y="3142"/>
                  </a:lnTo>
                  <a:lnTo>
                    <a:pt x="1655" y="3183"/>
                  </a:lnTo>
                  <a:lnTo>
                    <a:pt x="1683" y="3220"/>
                  </a:lnTo>
                  <a:lnTo>
                    <a:pt x="1715" y="3254"/>
                  </a:lnTo>
                  <a:lnTo>
                    <a:pt x="1751" y="3284"/>
                  </a:lnTo>
                  <a:lnTo>
                    <a:pt x="1802" y="3321"/>
                  </a:lnTo>
                  <a:lnTo>
                    <a:pt x="1858" y="3352"/>
                  </a:lnTo>
                  <a:lnTo>
                    <a:pt x="1918" y="3379"/>
                  </a:lnTo>
                  <a:lnTo>
                    <a:pt x="1977" y="3400"/>
                  </a:lnTo>
                  <a:lnTo>
                    <a:pt x="2040" y="3420"/>
                  </a:lnTo>
                  <a:lnTo>
                    <a:pt x="2101" y="3436"/>
                  </a:lnTo>
                  <a:lnTo>
                    <a:pt x="2101" y="3966"/>
                  </a:lnTo>
                  <a:lnTo>
                    <a:pt x="2055" y="3951"/>
                  </a:lnTo>
                  <a:lnTo>
                    <a:pt x="2010" y="3930"/>
                  </a:lnTo>
                  <a:lnTo>
                    <a:pt x="1969" y="3905"/>
                  </a:lnTo>
                  <a:lnTo>
                    <a:pt x="1931" y="3873"/>
                  </a:lnTo>
                  <a:lnTo>
                    <a:pt x="1898" y="3837"/>
                  </a:lnTo>
                  <a:lnTo>
                    <a:pt x="1872" y="3797"/>
                  </a:lnTo>
                  <a:lnTo>
                    <a:pt x="1852" y="3754"/>
                  </a:lnTo>
                  <a:lnTo>
                    <a:pt x="1843" y="3731"/>
                  </a:lnTo>
                  <a:lnTo>
                    <a:pt x="1837" y="3708"/>
                  </a:lnTo>
                  <a:lnTo>
                    <a:pt x="1824" y="3680"/>
                  </a:lnTo>
                  <a:lnTo>
                    <a:pt x="1805" y="3655"/>
                  </a:lnTo>
                  <a:lnTo>
                    <a:pt x="1781" y="3635"/>
                  </a:lnTo>
                  <a:lnTo>
                    <a:pt x="1753" y="3622"/>
                  </a:lnTo>
                  <a:lnTo>
                    <a:pt x="1723" y="3617"/>
                  </a:lnTo>
                  <a:lnTo>
                    <a:pt x="1690" y="3617"/>
                  </a:lnTo>
                  <a:lnTo>
                    <a:pt x="1660" y="3625"/>
                  </a:lnTo>
                  <a:lnTo>
                    <a:pt x="1634" y="3640"/>
                  </a:lnTo>
                  <a:lnTo>
                    <a:pt x="1610" y="3662"/>
                  </a:lnTo>
                  <a:lnTo>
                    <a:pt x="1592" y="3688"/>
                  </a:lnTo>
                  <a:lnTo>
                    <a:pt x="1582" y="3711"/>
                  </a:lnTo>
                  <a:lnTo>
                    <a:pt x="1577" y="3738"/>
                  </a:lnTo>
                  <a:lnTo>
                    <a:pt x="1577" y="3762"/>
                  </a:lnTo>
                  <a:lnTo>
                    <a:pt x="1581" y="3786"/>
                  </a:lnTo>
                  <a:lnTo>
                    <a:pt x="1587" y="3809"/>
                  </a:lnTo>
                  <a:lnTo>
                    <a:pt x="1604" y="3857"/>
                  </a:lnTo>
                  <a:lnTo>
                    <a:pt x="1632" y="3916"/>
                  </a:lnTo>
                  <a:lnTo>
                    <a:pt x="1665" y="3973"/>
                  </a:lnTo>
                  <a:lnTo>
                    <a:pt x="1705" y="4024"/>
                  </a:lnTo>
                  <a:lnTo>
                    <a:pt x="1751" y="4070"/>
                  </a:lnTo>
                  <a:lnTo>
                    <a:pt x="1801" y="4113"/>
                  </a:lnTo>
                  <a:lnTo>
                    <a:pt x="1853" y="4148"/>
                  </a:lnTo>
                  <a:lnTo>
                    <a:pt x="1911" y="4179"/>
                  </a:lnTo>
                  <a:lnTo>
                    <a:pt x="1971" y="4206"/>
                  </a:lnTo>
                  <a:lnTo>
                    <a:pt x="2032" y="4226"/>
                  </a:lnTo>
                  <a:lnTo>
                    <a:pt x="2101" y="4241"/>
                  </a:lnTo>
                  <a:lnTo>
                    <a:pt x="2101" y="4396"/>
                  </a:lnTo>
                  <a:lnTo>
                    <a:pt x="2105" y="4428"/>
                  </a:lnTo>
                  <a:lnTo>
                    <a:pt x="2115" y="4456"/>
                  </a:lnTo>
                  <a:lnTo>
                    <a:pt x="2131" y="4481"/>
                  </a:lnTo>
                  <a:lnTo>
                    <a:pt x="2153" y="4502"/>
                  </a:lnTo>
                  <a:lnTo>
                    <a:pt x="2179" y="4519"/>
                  </a:lnTo>
                  <a:lnTo>
                    <a:pt x="2209" y="4528"/>
                  </a:lnTo>
                  <a:lnTo>
                    <a:pt x="2239" y="4530"/>
                  </a:lnTo>
                  <a:lnTo>
                    <a:pt x="2270" y="4525"/>
                  </a:lnTo>
                  <a:lnTo>
                    <a:pt x="2298" y="4515"/>
                  </a:lnTo>
                  <a:lnTo>
                    <a:pt x="2323" y="4497"/>
                  </a:lnTo>
                  <a:lnTo>
                    <a:pt x="2343" y="4476"/>
                  </a:lnTo>
                  <a:lnTo>
                    <a:pt x="2356" y="4452"/>
                  </a:lnTo>
                  <a:lnTo>
                    <a:pt x="2366" y="4424"/>
                  </a:lnTo>
                  <a:lnTo>
                    <a:pt x="2369" y="4396"/>
                  </a:lnTo>
                  <a:lnTo>
                    <a:pt x="2369" y="4254"/>
                  </a:lnTo>
                  <a:lnTo>
                    <a:pt x="2435" y="4246"/>
                  </a:lnTo>
                  <a:lnTo>
                    <a:pt x="2503" y="4234"/>
                  </a:lnTo>
                  <a:lnTo>
                    <a:pt x="2568" y="4214"/>
                  </a:lnTo>
                  <a:lnTo>
                    <a:pt x="2630" y="4189"/>
                  </a:lnTo>
                  <a:lnTo>
                    <a:pt x="2690" y="4160"/>
                  </a:lnTo>
                  <a:lnTo>
                    <a:pt x="2746" y="4120"/>
                  </a:lnTo>
                  <a:lnTo>
                    <a:pt x="2794" y="4078"/>
                  </a:lnTo>
                  <a:lnTo>
                    <a:pt x="2837" y="4030"/>
                  </a:lnTo>
                  <a:lnTo>
                    <a:pt x="2872" y="3978"/>
                  </a:lnTo>
                  <a:lnTo>
                    <a:pt x="2900" y="3920"/>
                  </a:lnTo>
                  <a:lnTo>
                    <a:pt x="2920" y="3858"/>
                  </a:lnTo>
                  <a:lnTo>
                    <a:pt x="2931" y="3796"/>
                  </a:lnTo>
                  <a:lnTo>
                    <a:pt x="2935" y="3738"/>
                  </a:lnTo>
                  <a:lnTo>
                    <a:pt x="2930" y="3678"/>
                  </a:lnTo>
                  <a:lnTo>
                    <a:pt x="2920" y="3620"/>
                  </a:lnTo>
                  <a:lnTo>
                    <a:pt x="2902" y="3564"/>
                  </a:lnTo>
                  <a:lnTo>
                    <a:pt x="2877" y="3511"/>
                  </a:lnTo>
                  <a:lnTo>
                    <a:pt x="2878" y="3514"/>
                  </a:lnTo>
                  <a:lnTo>
                    <a:pt x="2882" y="3518"/>
                  </a:lnTo>
                  <a:lnTo>
                    <a:pt x="2883" y="3521"/>
                  </a:lnTo>
                  <a:lnTo>
                    <a:pt x="2885" y="3524"/>
                  </a:lnTo>
                  <a:lnTo>
                    <a:pt x="2887" y="3527"/>
                  </a:lnTo>
                  <a:lnTo>
                    <a:pt x="2887" y="3527"/>
                  </a:lnTo>
                  <a:lnTo>
                    <a:pt x="2887" y="3529"/>
                  </a:lnTo>
                  <a:lnTo>
                    <a:pt x="2887" y="3527"/>
                  </a:lnTo>
                  <a:lnTo>
                    <a:pt x="2885" y="3526"/>
                  </a:lnTo>
                  <a:lnTo>
                    <a:pt x="2883" y="3523"/>
                  </a:lnTo>
                  <a:lnTo>
                    <a:pt x="2880" y="3516"/>
                  </a:lnTo>
                  <a:lnTo>
                    <a:pt x="2877" y="3509"/>
                  </a:lnTo>
                  <a:lnTo>
                    <a:pt x="2872" y="3503"/>
                  </a:lnTo>
                  <a:lnTo>
                    <a:pt x="2869" y="3496"/>
                  </a:lnTo>
                  <a:lnTo>
                    <a:pt x="2867" y="3493"/>
                  </a:lnTo>
                  <a:lnTo>
                    <a:pt x="2865" y="3491"/>
                  </a:lnTo>
                  <a:lnTo>
                    <a:pt x="2865" y="3489"/>
                  </a:lnTo>
                  <a:lnTo>
                    <a:pt x="2865" y="3491"/>
                  </a:lnTo>
                  <a:lnTo>
                    <a:pt x="2867" y="3491"/>
                  </a:lnTo>
                  <a:lnTo>
                    <a:pt x="2869" y="3494"/>
                  </a:lnTo>
                  <a:lnTo>
                    <a:pt x="2870" y="3498"/>
                  </a:lnTo>
                  <a:lnTo>
                    <a:pt x="2872" y="3501"/>
                  </a:lnTo>
                  <a:lnTo>
                    <a:pt x="2874" y="3504"/>
                  </a:lnTo>
                  <a:lnTo>
                    <a:pt x="2877" y="3509"/>
                  </a:lnTo>
                  <a:lnTo>
                    <a:pt x="2847" y="3466"/>
                  </a:lnTo>
                  <a:lnTo>
                    <a:pt x="2814" y="3427"/>
                  </a:lnTo>
                  <a:lnTo>
                    <a:pt x="2776" y="3392"/>
                  </a:lnTo>
                  <a:lnTo>
                    <a:pt x="2735" y="3362"/>
                  </a:lnTo>
                  <a:lnTo>
                    <a:pt x="2692" y="3334"/>
                  </a:lnTo>
                  <a:lnTo>
                    <a:pt x="2645" y="3311"/>
                  </a:lnTo>
                  <a:lnTo>
                    <a:pt x="2597" y="3291"/>
                  </a:lnTo>
                  <a:lnTo>
                    <a:pt x="2523" y="3264"/>
                  </a:lnTo>
                  <a:lnTo>
                    <a:pt x="2445" y="3241"/>
                  </a:lnTo>
                  <a:lnTo>
                    <a:pt x="2369" y="3223"/>
                  </a:lnTo>
                  <a:lnTo>
                    <a:pt x="2369" y="2715"/>
                  </a:lnTo>
                  <a:lnTo>
                    <a:pt x="2417" y="2727"/>
                  </a:lnTo>
                  <a:lnTo>
                    <a:pt x="2465" y="2742"/>
                  </a:lnTo>
                  <a:lnTo>
                    <a:pt x="2510" y="2761"/>
                  </a:lnTo>
                  <a:lnTo>
                    <a:pt x="2553" y="2788"/>
                  </a:lnTo>
                  <a:lnTo>
                    <a:pt x="2587" y="2818"/>
                  </a:lnTo>
                  <a:lnTo>
                    <a:pt x="2616" y="2854"/>
                  </a:lnTo>
                  <a:lnTo>
                    <a:pt x="2627" y="2874"/>
                  </a:lnTo>
                  <a:lnTo>
                    <a:pt x="2637" y="2895"/>
                  </a:lnTo>
                  <a:lnTo>
                    <a:pt x="2645" y="2919"/>
                  </a:lnTo>
                  <a:lnTo>
                    <a:pt x="2652" y="2940"/>
                  </a:lnTo>
                  <a:lnTo>
                    <a:pt x="2667" y="2968"/>
                  </a:lnTo>
                  <a:lnTo>
                    <a:pt x="2687" y="2991"/>
                  </a:lnTo>
                  <a:lnTo>
                    <a:pt x="2711" y="3010"/>
                  </a:lnTo>
                  <a:lnTo>
                    <a:pt x="2740" y="3021"/>
                  </a:lnTo>
                  <a:lnTo>
                    <a:pt x="2771" y="3026"/>
                  </a:lnTo>
                  <a:lnTo>
                    <a:pt x="2802" y="3025"/>
                  </a:lnTo>
                  <a:lnTo>
                    <a:pt x="2832" y="3015"/>
                  </a:lnTo>
                  <a:lnTo>
                    <a:pt x="2859" y="2998"/>
                  </a:lnTo>
                  <a:lnTo>
                    <a:pt x="2880" y="2977"/>
                  </a:lnTo>
                  <a:lnTo>
                    <a:pt x="2898" y="2948"/>
                  </a:lnTo>
                  <a:lnTo>
                    <a:pt x="2907" y="2925"/>
                  </a:lnTo>
                  <a:lnTo>
                    <a:pt x="2910" y="2899"/>
                  </a:lnTo>
                  <a:lnTo>
                    <a:pt x="2908" y="2872"/>
                  </a:lnTo>
                  <a:lnTo>
                    <a:pt x="2903" y="2849"/>
                  </a:lnTo>
                  <a:lnTo>
                    <a:pt x="2897" y="2824"/>
                  </a:lnTo>
                  <a:lnTo>
                    <a:pt x="2877" y="2776"/>
                  </a:lnTo>
                  <a:lnTo>
                    <a:pt x="2849" y="2720"/>
                  </a:lnTo>
                  <a:lnTo>
                    <a:pt x="2812" y="2669"/>
                  </a:lnTo>
                  <a:lnTo>
                    <a:pt x="2771" y="2622"/>
                  </a:lnTo>
                  <a:lnTo>
                    <a:pt x="2721" y="2579"/>
                  </a:lnTo>
                  <a:lnTo>
                    <a:pt x="2667" y="2541"/>
                  </a:lnTo>
                  <a:lnTo>
                    <a:pt x="2609" y="2512"/>
                  </a:lnTo>
                  <a:lnTo>
                    <a:pt x="2548" y="2487"/>
                  </a:lnTo>
                  <a:lnTo>
                    <a:pt x="2485" y="2467"/>
                  </a:lnTo>
                  <a:lnTo>
                    <a:pt x="2421" y="2452"/>
                  </a:lnTo>
                  <a:lnTo>
                    <a:pt x="2369" y="2444"/>
                  </a:lnTo>
                  <a:lnTo>
                    <a:pt x="2369" y="2297"/>
                  </a:lnTo>
                  <a:lnTo>
                    <a:pt x="2366" y="2267"/>
                  </a:lnTo>
                  <a:lnTo>
                    <a:pt x="2354" y="2239"/>
                  </a:lnTo>
                  <a:lnTo>
                    <a:pt x="2338" y="2212"/>
                  </a:lnTo>
                  <a:lnTo>
                    <a:pt x="2316" y="2192"/>
                  </a:lnTo>
                  <a:lnTo>
                    <a:pt x="2292" y="2176"/>
                  </a:lnTo>
                  <a:lnTo>
                    <a:pt x="2262" y="2166"/>
                  </a:lnTo>
                  <a:lnTo>
                    <a:pt x="2230" y="2164"/>
                  </a:lnTo>
                  <a:close/>
                  <a:moveTo>
                    <a:pt x="1346" y="0"/>
                  </a:moveTo>
                  <a:lnTo>
                    <a:pt x="1389" y="2"/>
                  </a:lnTo>
                  <a:lnTo>
                    <a:pt x="1433" y="10"/>
                  </a:lnTo>
                  <a:lnTo>
                    <a:pt x="1480" y="23"/>
                  </a:lnTo>
                  <a:lnTo>
                    <a:pt x="1528" y="40"/>
                  </a:lnTo>
                  <a:lnTo>
                    <a:pt x="1577" y="58"/>
                  </a:lnTo>
                  <a:lnTo>
                    <a:pt x="1627" y="79"/>
                  </a:lnTo>
                  <a:lnTo>
                    <a:pt x="1680" y="103"/>
                  </a:lnTo>
                  <a:lnTo>
                    <a:pt x="1731" y="126"/>
                  </a:lnTo>
                  <a:lnTo>
                    <a:pt x="1784" y="147"/>
                  </a:lnTo>
                  <a:lnTo>
                    <a:pt x="1837" y="167"/>
                  </a:lnTo>
                  <a:lnTo>
                    <a:pt x="1891" y="185"/>
                  </a:lnTo>
                  <a:lnTo>
                    <a:pt x="1944" y="199"/>
                  </a:lnTo>
                  <a:lnTo>
                    <a:pt x="1999" y="207"/>
                  </a:lnTo>
                  <a:lnTo>
                    <a:pt x="2052" y="212"/>
                  </a:lnTo>
                  <a:lnTo>
                    <a:pt x="2106" y="208"/>
                  </a:lnTo>
                  <a:lnTo>
                    <a:pt x="2153" y="200"/>
                  </a:lnTo>
                  <a:lnTo>
                    <a:pt x="2206" y="189"/>
                  </a:lnTo>
                  <a:lnTo>
                    <a:pt x="2263" y="174"/>
                  </a:lnTo>
                  <a:lnTo>
                    <a:pt x="2323" y="157"/>
                  </a:lnTo>
                  <a:lnTo>
                    <a:pt x="2387" y="139"/>
                  </a:lnTo>
                  <a:lnTo>
                    <a:pt x="2452" y="121"/>
                  </a:lnTo>
                  <a:lnTo>
                    <a:pt x="2520" y="103"/>
                  </a:lnTo>
                  <a:lnTo>
                    <a:pt x="2587" y="83"/>
                  </a:lnTo>
                  <a:lnTo>
                    <a:pt x="2655" y="66"/>
                  </a:lnTo>
                  <a:lnTo>
                    <a:pt x="2721" y="50"/>
                  </a:lnTo>
                  <a:lnTo>
                    <a:pt x="2786" y="35"/>
                  </a:lnTo>
                  <a:lnTo>
                    <a:pt x="2849" y="25"/>
                  </a:lnTo>
                  <a:lnTo>
                    <a:pt x="2908" y="17"/>
                  </a:lnTo>
                  <a:lnTo>
                    <a:pt x="2964" y="13"/>
                  </a:lnTo>
                  <a:lnTo>
                    <a:pt x="3016" y="13"/>
                  </a:lnTo>
                  <a:lnTo>
                    <a:pt x="3060" y="18"/>
                  </a:lnTo>
                  <a:lnTo>
                    <a:pt x="3079" y="26"/>
                  </a:lnTo>
                  <a:lnTo>
                    <a:pt x="3093" y="43"/>
                  </a:lnTo>
                  <a:lnTo>
                    <a:pt x="3103" y="65"/>
                  </a:lnTo>
                  <a:lnTo>
                    <a:pt x="3110" y="93"/>
                  </a:lnTo>
                  <a:lnTo>
                    <a:pt x="3112" y="127"/>
                  </a:lnTo>
                  <a:lnTo>
                    <a:pt x="3108" y="167"/>
                  </a:lnTo>
                  <a:lnTo>
                    <a:pt x="3103" y="210"/>
                  </a:lnTo>
                  <a:lnTo>
                    <a:pt x="3093" y="260"/>
                  </a:lnTo>
                  <a:lnTo>
                    <a:pt x="3080" y="311"/>
                  </a:lnTo>
                  <a:lnTo>
                    <a:pt x="3062" y="366"/>
                  </a:lnTo>
                  <a:lnTo>
                    <a:pt x="3042" y="424"/>
                  </a:lnTo>
                  <a:lnTo>
                    <a:pt x="3019" y="485"/>
                  </a:lnTo>
                  <a:lnTo>
                    <a:pt x="2993" y="546"/>
                  </a:lnTo>
                  <a:lnTo>
                    <a:pt x="2963" y="609"/>
                  </a:lnTo>
                  <a:lnTo>
                    <a:pt x="2931" y="672"/>
                  </a:lnTo>
                  <a:lnTo>
                    <a:pt x="2897" y="736"/>
                  </a:lnTo>
                  <a:lnTo>
                    <a:pt x="2860" y="799"/>
                  </a:lnTo>
                  <a:lnTo>
                    <a:pt x="2821" y="860"/>
                  </a:lnTo>
                  <a:lnTo>
                    <a:pt x="2778" y="922"/>
                  </a:lnTo>
                  <a:lnTo>
                    <a:pt x="2735" y="979"/>
                  </a:lnTo>
                  <a:lnTo>
                    <a:pt x="2688" y="1036"/>
                  </a:lnTo>
                  <a:lnTo>
                    <a:pt x="2640" y="1089"/>
                  </a:lnTo>
                  <a:lnTo>
                    <a:pt x="2591" y="1138"/>
                  </a:lnTo>
                  <a:lnTo>
                    <a:pt x="2540" y="1185"/>
                  </a:lnTo>
                  <a:lnTo>
                    <a:pt x="2606" y="1214"/>
                  </a:lnTo>
                  <a:lnTo>
                    <a:pt x="2673" y="1246"/>
                  </a:lnTo>
                  <a:lnTo>
                    <a:pt x="2741" y="1284"/>
                  </a:lnTo>
                  <a:lnTo>
                    <a:pt x="2809" y="1324"/>
                  </a:lnTo>
                  <a:lnTo>
                    <a:pt x="2878" y="1367"/>
                  </a:lnTo>
                  <a:lnTo>
                    <a:pt x="2946" y="1413"/>
                  </a:lnTo>
                  <a:lnTo>
                    <a:pt x="3016" y="1463"/>
                  </a:lnTo>
                  <a:lnTo>
                    <a:pt x="3084" y="1516"/>
                  </a:lnTo>
                  <a:lnTo>
                    <a:pt x="3153" y="1572"/>
                  </a:lnTo>
                  <a:lnTo>
                    <a:pt x="3221" y="1631"/>
                  </a:lnTo>
                  <a:lnTo>
                    <a:pt x="3289" y="1693"/>
                  </a:lnTo>
                  <a:lnTo>
                    <a:pt x="3356" y="1755"/>
                  </a:lnTo>
                  <a:lnTo>
                    <a:pt x="3422" y="1822"/>
                  </a:lnTo>
                  <a:lnTo>
                    <a:pt x="3489" y="1891"/>
                  </a:lnTo>
                  <a:lnTo>
                    <a:pt x="3553" y="1961"/>
                  </a:lnTo>
                  <a:lnTo>
                    <a:pt x="3618" y="2033"/>
                  </a:lnTo>
                  <a:lnTo>
                    <a:pt x="3680" y="2108"/>
                  </a:lnTo>
                  <a:lnTo>
                    <a:pt x="3742" y="2184"/>
                  </a:lnTo>
                  <a:lnTo>
                    <a:pt x="3803" y="2262"/>
                  </a:lnTo>
                  <a:lnTo>
                    <a:pt x="3861" y="2341"/>
                  </a:lnTo>
                  <a:lnTo>
                    <a:pt x="3917" y="2422"/>
                  </a:lnTo>
                  <a:lnTo>
                    <a:pt x="3973" y="2505"/>
                  </a:lnTo>
                  <a:lnTo>
                    <a:pt x="4026" y="2588"/>
                  </a:lnTo>
                  <a:lnTo>
                    <a:pt x="4077" y="2672"/>
                  </a:lnTo>
                  <a:lnTo>
                    <a:pt x="4125" y="2756"/>
                  </a:lnTo>
                  <a:lnTo>
                    <a:pt x="4171" y="2843"/>
                  </a:lnTo>
                  <a:lnTo>
                    <a:pt x="4216" y="2929"/>
                  </a:lnTo>
                  <a:lnTo>
                    <a:pt x="4257" y="3016"/>
                  </a:lnTo>
                  <a:lnTo>
                    <a:pt x="4297" y="3102"/>
                  </a:lnTo>
                  <a:lnTo>
                    <a:pt x="4333" y="3190"/>
                  </a:lnTo>
                  <a:lnTo>
                    <a:pt x="4367" y="3278"/>
                  </a:lnTo>
                  <a:lnTo>
                    <a:pt x="4396" y="3365"/>
                  </a:lnTo>
                  <a:lnTo>
                    <a:pt x="4423" y="3453"/>
                  </a:lnTo>
                  <a:lnTo>
                    <a:pt x="4446" y="3541"/>
                  </a:lnTo>
                  <a:lnTo>
                    <a:pt x="4467" y="3627"/>
                  </a:lnTo>
                  <a:lnTo>
                    <a:pt x="4484" y="3713"/>
                  </a:lnTo>
                  <a:lnTo>
                    <a:pt x="4495" y="3799"/>
                  </a:lnTo>
                  <a:lnTo>
                    <a:pt x="4505" y="3883"/>
                  </a:lnTo>
                  <a:lnTo>
                    <a:pt x="4510" y="3968"/>
                  </a:lnTo>
                  <a:lnTo>
                    <a:pt x="4510" y="4050"/>
                  </a:lnTo>
                  <a:lnTo>
                    <a:pt x="4509" y="4133"/>
                  </a:lnTo>
                  <a:lnTo>
                    <a:pt x="4500" y="4212"/>
                  </a:lnTo>
                  <a:lnTo>
                    <a:pt x="4489" y="4292"/>
                  </a:lnTo>
                  <a:lnTo>
                    <a:pt x="4472" y="4370"/>
                  </a:lnTo>
                  <a:lnTo>
                    <a:pt x="4451" y="4446"/>
                  </a:lnTo>
                  <a:lnTo>
                    <a:pt x="4424" y="4520"/>
                  </a:lnTo>
                  <a:lnTo>
                    <a:pt x="4393" y="4591"/>
                  </a:lnTo>
                  <a:lnTo>
                    <a:pt x="4357" y="4663"/>
                  </a:lnTo>
                  <a:lnTo>
                    <a:pt x="4315" y="4730"/>
                  </a:lnTo>
                  <a:lnTo>
                    <a:pt x="4269" y="4797"/>
                  </a:lnTo>
                  <a:lnTo>
                    <a:pt x="4216" y="4859"/>
                  </a:lnTo>
                  <a:lnTo>
                    <a:pt x="4158" y="4921"/>
                  </a:lnTo>
                  <a:lnTo>
                    <a:pt x="4095" y="4979"/>
                  </a:lnTo>
                  <a:lnTo>
                    <a:pt x="4026" y="5033"/>
                  </a:lnTo>
                  <a:lnTo>
                    <a:pt x="3950" y="5086"/>
                  </a:lnTo>
                  <a:lnTo>
                    <a:pt x="3869" y="5136"/>
                  </a:lnTo>
                  <a:lnTo>
                    <a:pt x="3781" y="5182"/>
                  </a:lnTo>
                  <a:lnTo>
                    <a:pt x="3687" y="5225"/>
                  </a:lnTo>
                  <a:lnTo>
                    <a:pt x="3586" y="5263"/>
                  </a:lnTo>
                  <a:lnTo>
                    <a:pt x="3480" y="5300"/>
                  </a:lnTo>
                  <a:lnTo>
                    <a:pt x="3366" y="5333"/>
                  </a:lnTo>
                  <a:lnTo>
                    <a:pt x="3246" y="5361"/>
                  </a:lnTo>
                  <a:lnTo>
                    <a:pt x="3117" y="5386"/>
                  </a:lnTo>
                  <a:lnTo>
                    <a:pt x="2983" y="5405"/>
                  </a:lnTo>
                  <a:lnTo>
                    <a:pt x="2840" y="5422"/>
                  </a:lnTo>
                  <a:lnTo>
                    <a:pt x="2692" y="5434"/>
                  </a:lnTo>
                  <a:lnTo>
                    <a:pt x="2535" y="5442"/>
                  </a:lnTo>
                  <a:lnTo>
                    <a:pt x="2369" y="5443"/>
                  </a:lnTo>
                  <a:lnTo>
                    <a:pt x="2197" y="5442"/>
                  </a:lnTo>
                  <a:lnTo>
                    <a:pt x="2017" y="5435"/>
                  </a:lnTo>
                  <a:lnTo>
                    <a:pt x="1829" y="5424"/>
                  </a:lnTo>
                  <a:lnTo>
                    <a:pt x="1673" y="5410"/>
                  </a:lnTo>
                  <a:lnTo>
                    <a:pt x="1526" y="5392"/>
                  </a:lnTo>
                  <a:lnTo>
                    <a:pt x="1387" y="5369"/>
                  </a:lnTo>
                  <a:lnTo>
                    <a:pt x="1255" y="5341"/>
                  </a:lnTo>
                  <a:lnTo>
                    <a:pt x="1131" y="5309"/>
                  </a:lnTo>
                  <a:lnTo>
                    <a:pt x="1015" y="5273"/>
                  </a:lnTo>
                  <a:lnTo>
                    <a:pt x="904" y="5233"/>
                  </a:lnTo>
                  <a:lnTo>
                    <a:pt x="802" y="5190"/>
                  </a:lnTo>
                  <a:lnTo>
                    <a:pt x="706" y="5142"/>
                  </a:lnTo>
                  <a:lnTo>
                    <a:pt x="618" y="5093"/>
                  </a:lnTo>
                  <a:lnTo>
                    <a:pt x="536" y="5038"/>
                  </a:lnTo>
                  <a:lnTo>
                    <a:pt x="460" y="4982"/>
                  </a:lnTo>
                  <a:lnTo>
                    <a:pt x="390" y="4921"/>
                  </a:lnTo>
                  <a:lnTo>
                    <a:pt x="327" y="4858"/>
                  </a:lnTo>
                  <a:lnTo>
                    <a:pt x="269" y="4792"/>
                  </a:lnTo>
                  <a:lnTo>
                    <a:pt x="218" y="4724"/>
                  </a:lnTo>
                  <a:lnTo>
                    <a:pt x="174" y="4653"/>
                  </a:lnTo>
                  <a:lnTo>
                    <a:pt x="134" y="4578"/>
                  </a:lnTo>
                  <a:lnTo>
                    <a:pt x="99" y="4504"/>
                  </a:lnTo>
                  <a:lnTo>
                    <a:pt x="69" y="4426"/>
                  </a:lnTo>
                  <a:lnTo>
                    <a:pt x="46" y="4345"/>
                  </a:lnTo>
                  <a:lnTo>
                    <a:pt x="26" y="4264"/>
                  </a:lnTo>
                  <a:lnTo>
                    <a:pt x="13" y="4181"/>
                  </a:lnTo>
                  <a:lnTo>
                    <a:pt x="5" y="4097"/>
                  </a:lnTo>
                  <a:lnTo>
                    <a:pt x="0" y="4011"/>
                  </a:lnTo>
                  <a:lnTo>
                    <a:pt x="0" y="3925"/>
                  </a:lnTo>
                  <a:lnTo>
                    <a:pt x="3" y="3835"/>
                  </a:lnTo>
                  <a:lnTo>
                    <a:pt x="13" y="3748"/>
                  </a:lnTo>
                  <a:lnTo>
                    <a:pt x="25" y="3657"/>
                  </a:lnTo>
                  <a:lnTo>
                    <a:pt x="41" y="3567"/>
                  </a:lnTo>
                  <a:lnTo>
                    <a:pt x="61" y="3476"/>
                  </a:lnTo>
                  <a:lnTo>
                    <a:pt x="86" y="3385"/>
                  </a:lnTo>
                  <a:lnTo>
                    <a:pt x="112" y="3294"/>
                  </a:lnTo>
                  <a:lnTo>
                    <a:pt x="144" y="3203"/>
                  </a:lnTo>
                  <a:lnTo>
                    <a:pt x="177" y="3111"/>
                  </a:lnTo>
                  <a:lnTo>
                    <a:pt x="215" y="3020"/>
                  </a:lnTo>
                  <a:lnTo>
                    <a:pt x="255" y="2930"/>
                  </a:lnTo>
                  <a:lnTo>
                    <a:pt x="296" y="2839"/>
                  </a:lnTo>
                  <a:lnTo>
                    <a:pt x="341" y="2750"/>
                  </a:lnTo>
                  <a:lnTo>
                    <a:pt x="389" y="2662"/>
                  </a:lnTo>
                  <a:lnTo>
                    <a:pt x="438" y="2574"/>
                  </a:lnTo>
                  <a:lnTo>
                    <a:pt x="491" y="2487"/>
                  </a:lnTo>
                  <a:lnTo>
                    <a:pt x="546" y="2402"/>
                  </a:lnTo>
                  <a:lnTo>
                    <a:pt x="600" y="2318"/>
                  </a:lnTo>
                  <a:lnTo>
                    <a:pt x="658" y="2237"/>
                  </a:lnTo>
                  <a:lnTo>
                    <a:pt x="718" y="2156"/>
                  </a:lnTo>
                  <a:lnTo>
                    <a:pt x="779" y="2076"/>
                  </a:lnTo>
                  <a:lnTo>
                    <a:pt x="840" y="2000"/>
                  </a:lnTo>
                  <a:lnTo>
                    <a:pt x="904" y="1926"/>
                  </a:lnTo>
                  <a:lnTo>
                    <a:pt x="969" y="1853"/>
                  </a:lnTo>
                  <a:lnTo>
                    <a:pt x="1033" y="1784"/>
                  </a:lnTo>
                  <a:lnTo>
                    <a:pt x="1099" y="1716"/>
                  </a:lnTo>
                  <a:lnTo>
                    <a:pt x="1166" y="1651"/>
                  </a:lnTo>
                  <a:lnTo>
                    <a:pt x="1232" y="1588"/>
                  </a:lnTo>
                  <a:lnTo>
                    <a:pt x="1300" y="1530"/>
                  </a:lnTo>
                  <a:lnTo>
                    <a:pt x="1367" y="1474"/>
                  </a:lnTo>
                  <a:lnTo>
                    <a:pt x="1435" y="1421"/>
                  </a:lnTo>
                  <a:lnTo>
                    <a:pt x="1501" y="1373"/>
                  </a:lnTo>
                  <a:lnTo>
                    <a:pt x="1569" y="1327"/>
                  </a:lnTo>
                  <a:lnTo>
                    <a:pt x="1635" y="1286"/>
                  </a:lnTo>
                  <a:lnTo>
                    <a:pt x="1701" y="1248"/>
                  </a:lnTo>
                  <a:lnTo>
                    <a:pt x="1766" y="1214"/>
                  </a:lnTo>
                  <a:lnTo>
                    <a:pt x="1703" y="1170"/>
                  </a:lnTo>
                  <a:lnTo>
                    <a:pt x="1642" y="1122"/>
                  </a:lnTo>
                  <a:lnTo>
                    <a:pt x="1584" y="1069"/>
                  </a:lnTo>
                  <a:lnTo>
                    <a:pt x="1529" y="1013"/>
                  </a:lnTo>
                  <a:lnTo>
                    <a:pt x="1476" y="953"/>
                  </a:lnTo>
                  <a:lnTo>
                    <a:pt x="1427" y="892"/>
                  </a:lnTo>
                  <a:lnTo>
                    <a:pt x="1382" y="829"/>
                  </a:lnTo>
                  <a:lnTo>
                    <a:pt x="1339" y="764"/>
                  </a:lnTo>
                  <a:lnTo>
                    <a:pt x="1301" y="698"/>
                  </a:lnTo>
                  <a:lnTo>
                    <a:pt x="1266" y="634"/>
                  </a:lnTo>
                  <a:lnTo>
                    <a:pt x="1235" y="569"/>
                  </a:lnTo>
                  <a:lnTo>
                    <a:pt x="1209" y="505"/>
                  </a:lnTo>
                  <a:lnTo>
                    <a:pt x="1187" y="443"/>
                  </a:lnTo>
                  <a:lnTo>
                    <a:pt x="1171" y="382"/>
                  </a:lnTo>
                  <a:lnTo>
                    <a:pt x="1157" y="326"/>
                  </a:lnTo>
                  <a:lnTo>
                    <a:pt x="1151" y="271"/>
                  </a:lnTo>
                  <a:lnTo>
                    <a:pt x="1149" y="222"/>
                  </a:lnTo>
                  <a:lnTo>
                    <a:pt x="1152" y="175"/>
                  </a:lnTo>
                  <a:lnTo>
                    <a:pt x="1161" y="134"/>
                  </a:lnTo>
                  <a:lnTo>
                    <a:pt x="1176" y="99"/>
                  </a:lnTo>
                  <a:lnTo>
                    <a:pt x="1197" y="69"/>
                  </a:lnTo>
                  <a:lnTo>
                    <a:pt x="1230" y="38"/>
                  </a:lnTo>
                  <a:lnTo>
                    <a:pt x="1266" y="18"/>
                  </a:lnTo>
                  <a:lnTo>
                    <a:pt x="1306" y="5"/>
                  </a:lnTo>
                  <a:lnTo>
                    <a:pt x="13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3" name="Freeform 1141"/>
            <p:cNvSpPr>
              <a:spLocks/>
            </p:cNvSpPr>
            <p:nvPr/>
          </p:nvSpPr>
          <p:spPr bwMode="auto">
            <a:xfrm>
              <a:off x="4031" y="2718"/>
              <a:ext cx="0" cy="1"/>
            </a:xfrm>
            <a:custGeom>
              <a:avLst/>
              <a:gdLst>
                <a:gd name="T0" fmla="*/ 2 w 2"/>
                <a:gd name="T1" fmla="*/ 0 h 3"/>
                <a:gd name="T2" fmla="*/ 2 w 2"/>
                <a:gd name="T3" fmla="*/ 2 h 3"/>
                <a:gd name="T4" fmla="*/ 0 w 2"/>
                <a:gd name="T5" fmla="*/ 3 h 3"/>
                <a:gd name="T6" fmla="*/ 2 w 2"/>
                <a:gd name="T7" fmla="*/ 2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2" y="2"/>
                  </a:lnTo>
                  <a:lnTo>
                    <a:pt x="0" y="3"/>
                  </a:lnTo>
                  <a:lnTo>
                    <a:pt x="2" y="2"/>
                  </a:lnTo>
                  <a:lnTo>
                    <a:pt x="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915" name="Freeform 1216"/>
          <p:cNvSpPr>
            <a:spLocks noEditPoints="1"/>
          </p:cNvSpPr>
          <p:nvPr/>
        </p:nvSpPr>
        <p:spPr bwMode="auto">
          <a:xfrm>
            <a:off x="5298280" y="3666836"/>
            <a:ext cx="234164" cy="220998"/>
          </a:xfrm>
          <a:custGeom>
            <a:avLst/>
            <a:gdLst>
              <a:gd name="T0" fmla="*/ 2736 w 4001"/>
              <a:gd name="T1" fmla="*/ 334 h 3777"/>
              <a:gd name="T2" fmla="*/ 2552 w 4001"/>
              <a:gd name="T3" fmla="*/ 515 h 3777"/>
              <a:gd name="T4" fmla="*/ 2397 w 4001"/>
              <a:gd name="T5" fmla="*/ 521 h 3777"/>
              <a:gd name="T6" fmla="*/ 2126 w 4001"/>
              <a:gd name="T7" fmla="*/ 469 h 3777"/>
              <a:gd name="T8" fmla="*/ 1652 w 4001"/>
              <a:gd name="T9" fmla="*/ 466 h 3777"/>
              <a:gd name="T10" fmla="*/ 952 w 4001"/>
              <a:gd name="T11" fmla="*/ 699 h 3777"/>
              <a:gd name="T12" fmla="*/ 449 w 4001"/>
              <a:gd name="T13" fmla="*/ 1165 h 3777"/>
              <a:gd name="T14" fmla="*/ 226 w 4001"/>
              <a:gd name="T15" fmla="*/ 1790 h 3777"/>
              <a:gd name="T16" fmla="*/ 259 w 4001"/>
              <a:gd name="T17" fmla="*/ 2187 h 3777"/>
              <a:gd name="T18" fmla="*/ 367 w 4001"/>
              <a:gd name="T19" fmla="*/ 2475 h 3777"/>
              <a:gd name="T20" fmla="*/ 689 w 4001"/>
              <a:gd name="T21" fmla="*/ 2947 h 3777"/>
              <a:gd name="T22" fmla="*/ 875 w 4001"/>
              <a:gd name="T23" fmla="*/ 3325 h 3777"/>
              <a:gd name="T24" fmla="*/ 1493 w 4001"/>
              <a:gd name="T25" fmla="*/ 3556 h 3777"/>
              <a:gd name="T26" fmla="*/ 1572 w 4001"/>
              <a:gd name="T27" fmla="*/ 3309 h 3777"/>
              <a:gd name="T28" fmla="*/ 2076 w 4001"/>
              <a:gd name="T29" fmla="*/ 3312 h 3777"/>
              <a:gd name="T30" fmla="*/ 2196 w 4001"/>
              <a:gd name="T31" fmla="*/ 3399 h 3777"/>
              <a:gd name="T32" fmla="*/ 2797 w 4001"/>
              <a:gd name="T33" fmla="*/ 3334 h 3777"/>
              <a:gd name="T34" fmla="*/ 2939 w 4001"/>
              <a:gd name="T35" fmla="*/ 3014 h 3777"/>
              <a:gd name="T36" fmla="*/ 3131 w 4001"/>
              <a:gd name="T37" fmla="*/ 2820 h 3777"/>
              <a:gd name="T38" fmla="*/ 3473 w 4001"/>
              <a:gd name="T39" fmla="*/ 2256 h 3777"/>
              <a:gd name="T40" fmla="*/ 3707 w 4001"/>
              <a:gd name="T41" fmla="*/ 2178 h 3777"/>
              <a:gd name="T42" fmla="*/ 3782 w 4001"/>
              <a:gd name="T43" fmla="*/ 2103 h 3777"/>
              <a:gd name="T44" fmla="*/ 3708 w 4001"/>
              <a:gd name="T45" fmla="*/ 1574 h 3777"/>
              <a:gd name="T46" fmla="*/ 3466 w 4001"/>
              <a:gd name="T47" fmla="*/ 1497 h 3777"/>
              <a:gd name="T48" fmla="*/ 3141 w 4001"/>
              <a:gd name="T49" fmla="*/ 967 h 3777"/>
              <a:gd name="T50" fmla="*/ 2946 w 4001"/>
              <a:gd name="T51" fmla="*/ 692 h 3777"/>
              <a:gd name="T52" fmla="*/ 3056 w 4001"/>
              <a:gd name="T53" fmla="*/ 224 h 3777"/>
              <a:gd name="T54" fmla="*/ 3091 w 4001"/>
              <a:gd name="T55" fmla="*/ 3 h 3777"/>
              <a:gd name="T56" fmla="*/ 3266 w 4001"/>
              <a:gd name="T57" fmla="*/ 151 h 3777"/>
              <a:gd name="T58" fmla="*/ 3189 w 4001"/>
              <a:gd name="T59" fmla="*/ 445 h 3777"/>
              <a:gd name="T60" fmla="*/ 3324 w 4001"/>
              <a:gd name="T61" fmla="*/ 838 h 3777"/>
              <a:gd name="T62" fmla="*/ 3707 w 4001"/>
              <a:gd name="T63" fmla="*/ 1350 h 3777"/>
              <a:gd name="T64" fmla="*/ 3955 w 4001"/>
              <a:gd name="T65" fmla="*/ 1485 h 3777"/>
              <a:gd name="T66" fmla="*/ 3989 w 4001"/>
              <a:gd name="T67" fmla="*/ 2188 h 3777"/>
              <a:gd name="T68" fmla="*/ 3791 w 4001"/>
              <a:gd name="T69" fmla="*/ 2387 h 3777"/>
              <a:gd name="T70" fmla="*/ 3476 w 4001"/>
              <a:gd name="T71" fmla="*/ 2748 h 3777"/>
              <a:gd name="T72" fmla="*/ 3202 w 4001"/>
              <a:gd name="T73" fmla="*/ 3057 h 3777"/>
              <a:gd name="T74" fmla="*/ 3030 w 4001"/>
              <a:gd name="T75" fmla="*/ 3304 h 3777"/>
              <a:gd name="T76" fmla="*/ 3006 w 4001"/>
              <a:gd name="T77" fmla="*/ 3603 h 3777"/>
              <a:gd name="T78" fmla="*/ 2837 w 4001"/>
              <a:gd name="T79" fmla="*/ 3774 h 3777"/>
              <a:gd name="T80" fmla="*/ 2026 w 4001"/>
              <a:gd name="T81" fmla="*/ 3702 h 3777"/>
              <a:gd name="T82" fmla="*/ 1801 w 4001"/>
              <a:gd name="T83" fmla="*/ 3542 h 3777"/>
              <a:gd name="T84" fmla="*/ 1638 w 4001"/>
              <a:gd name="T85" fmla="*/ 3727 h 3777"/>
              <a:gd name="T86" fmla="*/ 817 w 4001"/>
              <a:gd name="T87" fmla="*/ 3763 h 3777"/>
              <a:gd name="T88" fmla="*/ 681 w 4001"/>
              <a:gd name="T89" fmla="*/ 3572 h 3777"/>
              <a:gd name="T90" fmla="*/ 633 w 4001"/>
              <a:gd name="T91" fmla="*/ 3293 h 3777"/>
              <a:gd name="T92" fmla="*/ 366 w 4001"/>
              <a:gd name="T93" fmla="*/ 2912 h 3777"/>
              <a:gd name="T94" fmla="*/ 66 w 4001"/>
              <a:gd name="T95" fmla="*/ 2326 h 3777"/>
              <a:gd name="T96" fmla="*/ 10 w 4001"/>
              <a:gd name="T97" fmla="*/ 2059 h 3777"/>
              <a:gd name="T98" fmla="*/ 85 w 4001"/>
              <a:gd name="T99" fmla="*/ 1390 h 3777"/>
              <a:gd name="T100" fmla="*/ 475 w 4001"/>
              <a:gd name="T101" fmla="*/ 785 h 3777"/>
              <a:gd name="T102" fmla="*/ 1110 w 4001"/>
              <a:gd name="T103" fmla="*/ 375 h 3777"/>
              <a:gd name="T104" fmla="*/ 1875 w 4001"/>
              <a:gd name="T105" fmla="*/ 232 h 3777"/>
              <a:gd name="T106" fmla="*/ 2236 w 4001"/>
              <a:gd name="T107" fmla="*/ 257 h 3777"/>
              <a:gd name="T108" fmla="*/ 2499 w 4001"/>
              <a:gd name="T109" fmla="*/ 236 h 3777"/>
              <a:gd name="T110" fmla="*/ 2826 w 4001"/>
              <a:gd name="T111" fmla="*/ 47 h 3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01" h="3777">
                <a:moveTo>
                  <a:pt x="3056" y="224"/>
                </a:moveTo>
                <a:lnTo>
                  <a:pt x="2990" y="234"/>
                </a:lnTo>
                <a:lnTo>
                  <a:pt x="2929" y="249"/>
                </a:lnTo>
                <a:lnTo>
                  <a:pt x="2875" y="266"/>
                </a:lnTo>
                <a:lnTo>
                  <a:pt x="2824" y="286"/>
                </a:lnTo>
                <a:lnTo>
                  <a:pt x="2777" y="308"/>
                </a:lnTo>
                <a:lnTo>
                  <a:pt x="2736" y="334"/>
                </a:lnTo>
                <a:lnTo>
                  <a:pt x="2698" y="359"/>
                </a:lnTo>
                <a:lnTo>
                  <a:pt x="2665" y="386"/>
                </a:lnTo>
                <a:lnTo>
                  <a:pt x="2636" y="414"/>
                </a:lnTo>
                <a:lnTo>
                  <a:pt x="2610" y="442"/>
                </a:lnTo>
                <a:lnTo>
                  <a:pt x="2588" y="470"/>
                </a:lnTo>
                <a:lnTo>
                  <a:pt x="2568" y="497"/>
                </a:lnTo>
                <a:lnTo>
                  <a:pt x="2552" y="515"/>
                </a:lnTo>
                <a:lnTo>
                  <a:pt x="2534" y="530"/>
                </a:lnTo>
                <a:lnTo>
                  <a:pt x="2514" y="539"/>
                </a:lnTo>
                <a:lnTo>
                  <a:pt x="2492" y="544"/>
                </a:lnTo>
                <a:lnTo>
                  <a:pt x="2469" y="546"/>
                </a:lnTo>
                <a:lnTo>
                  <a:pt x="2445" y="542"/>
                </a:lnTo>
                <a:lnTo>
                  <a:pt x="2424" y="532"/>
                </a:lnTo>
                <a:lnTo>
                  <a:pt x="2397" y="521"/>
                </a:lnTo>
                <a:lnTo>
                  <a:pt x="2365" y="510"/>
                </a:lnTo>
                <a:lnTo>
                  <a:pt x="2328" y="501"/>
                </a:lnTo>
                <a:lnTo>
                  <a:pt x="2287" y="492"/>
                </a:lnTo>
                <a:lnTo>
                  <a:pt x="2246" y="483"/>
                </a:lnTo>
                <a:lnTo>
                  <a:pt x="2204" y="477"/>
                </a:lnTo>
                <a:lnTo>
                  <a:pt x="2164" y="473"/>
                </a:lnTo>
                <a:lnTo>
                  <a:pt x="2126" y="469"/>
                </a:lnTo>
                <a:lnTo>
                  <a:pt x="2093" y="466"/>
                </a:lnTo>
                <a:lnTo>
                  <a:pt x="2091" y="465"/>
                </a:lnTo>
                <a:lnTo>
                  <a:pt x="2088" y="465"/>
                </a:lnTo>
                <a:lnTo>
                  <a:pt x="1982" y="457"/>
                </a:lnTo>
                <a:lnTo>
                  <a:pt x="1875" y="454"/>
                </a:lnTo>
                <a:lnTo>
                  <a:pt x="1762" y="457"/>
                </a:lnTo>
                <a:lnTo>
                  <a:pt x="1652" y="466"/>
                </a:lnTo>
                <a:lnTo>
                  <a:pt x="1544" y="483"/>
                </a:lnTo>
                <a:lnTo>
                  <a:pt x="1437" y="505"/>
                </a:lnTo>
                <a:lnTo>
                  <a:pt x="1333" y="533"/>
                </a:lnTo>
                <a:lnTo>
                  <a:pt x="1232" y="566"/>
                </a:lnTo>
                <a:lnTo>
                  <a:pt x="1135" y="605"/>
                </a:lnTo>
                <a:lnTo>
                  <a:pt x="1042" y="650"/>
                </a:lnTo>
                <a:lnTo>
                  <a:pt x="952" y="699"/>
                </a:lnTo>
                <a:lnTo>
                  <a:pt x="867" y="752"/>
                </a:lnTo>
                <a:lnTo>
                  <a:pt x="784" y="812"/>
                </a:lnTo>
                <a:lnTo>
                  <a:pt x="707" y="874"/>
                </a:lnTo>
                <a:lnTo>
                  <a:pt x="634" y="941"/>
                </a:lnTo>
                <a:lnTo>
                  <a:pt x="568" y="1012"/>
                </a:lnTo>
                <a:lnTo>
                  <a:pt x="506" y="1087"/>
                </a:lnTo>
                <a:lnTo>
                  <a:pt x="449" y="1165"/>
                </a:lnTo>
                <a:lnTo>
                  <a:pt x="397" y="1246"/>
                </a:lnTo>
                <a:lnTo>
                  <a:pt x="352" y="1330"/>
                </a:lnTo>
                <a:lnTo>
                  <a:pt x="314" y="1418"/>
                </a:lnTo>
                <a:lnTo>
                  <a:pt x="282" y="1507"/>
                </a:lnTo>
                <a:lnTo>
                  <a:pt x="256" y="1599"/>
                </a:lnTo>
                <a:lnTo>
                  <a:pt x="237" y="1694"/>
                </a:lnTo>
                <a:lnTo>
                  <a:pt x="226" y="1790"/>
                </a:lnTo>
                <a:lnTo>
                  <a:pt x="222" y="1888"/>
                </a:lnTo>
                <a:lnTo>
                  <a:pt x="226" y="1987"/>
                </a:lnTo>
                <a:lnTo>
                  <a:pt x="238" y="2086"/>
                </a:lnTo>
                <a:lnTo>
                  <a:pt x="258" y="2183"/>
                </a:lnTo>
                <a:lnTo>
                  <a:pt x="258" y="2185"/>
                </a:lnTo>
                <a:lnTo>
                  <a:pt x="258" y="2186"/>
                </a:lnTo>
                <a:lnTo>
                  <a:pt x="259" y="2187"/>
                </a:lnTo>
                <a:lnTo>
                  <a:pt x="278" y="2260"/>
                </a:lnTo>
                <a:lnTo>
                  <a:pt x="303" y="2332"/>
                </a:lnTo>
                <a:lnTo>
                  <a:pt x="332" y="2402"/>
                </a:lnTo>
                <a:lnTo>
                  <a:pt x="365" y="2472"/>
                </a:lnTo>
                <a:lnTo>
                  <a:pt x="366" y="2473"/>
                </a:lnTo>
                <a:lnTo>
                  <a:pt x="366" y="2474"/>
                </a:lnTo>
                <a:lnTo>
                  <a:pt x="367" y="2475"/>
                </a:lnTo>
                <a:lnTo>
                  <a:pt x="407" y="2558"/>
                </a:lnTo>
                <a:lnTo>
                  <a:pt x="450" y="2636"/>
                </a:lnTo>
                <a:lnTo>
                  <a:pt x="495" y="2709"/>
                </a:lnTo>
                <a:lnTo>
                  <a:pt x="542" y="2776"/>
                </a:lnTo>
                <a:lnTo>
                  <a:pt x="591" y="2838"/>
                </a:lnTo>
                <a:lnTo>
                  <a:pt x="642" y="2894"/>
                </a:lnTo>
                <a:lnTo>
                  <a:pt x="689" y="2947"/>
                </a:lnTo>
                <a:lnTo>
                  <a:pt x="730" y="3002"/>
                </a:lnTo>
                <a:lnTo>
                  <a:pt x="767" y="3057"/>
                </a:lnTo>
                <a:lnTo>
                  <a:pt x="797" y="3113"/>
                </a:lnTo>
                <a:lnTo>
                  <a:pt x="823" y="3168"/>
                </a:lnTo>
                <a:lnTo>
                  <a:pt x="845" y="3222"/>
                </a:lnTo>
                <a:lnTo>
                  <a:pt x="862" y="3275"/>
                </a:lnTo>
                <a:lnTo>
                  <a:pt x="875" y="3325"/>
                </a:lnTo>
                <a:lnTo>
                  <a:pt x="885" y="3371"/>
                </a:lnTo>
                <a:lnTo>
                  <a:pt x="892" y="3415"/>
                </a:lnTo>
                <a:lnTo>
                  <a:pt x="898" y="3454"/>
                </a:lnTo>
                <a:lnTo>
                  <a:pt x="901" y="3488"/>
                </a:lnTo>
                <a:lnTo>
                  <a:pt x="903" y="3516"/>
                </a:lnTo>
                <a:lnTo>
                  <a:pt x="903" y="3556"/>
                </a:lnTo>
                <a:lnTo>
                  <a:pt x="1493" y="3556"/>
                </a:lnTo>
                <a:lnTo>
                  <a:pt x="1493" y="3416"/>
                </a:lnTo>
                <a:lnTo>
                  <a:pt x="1495" y="3392"/>
                </a:lnTo>
                <a:lnTo>
                  <a:pt x="1502" y="3370"/>
                </a:lnTo>
                <a:lnTo>
                  <a:pt x="1514" y="3349"/>
                </a:lnTo>
                <a:lnTo>
                  <a:pt x="1530" y="3332"/>
                </a:lnTo>
                <a:lnTo>
                  <a:pt x="1550" y="3319"/>
                </a:lnTo>
                <a:lnTo>
                  <a:pt x="1572" y="3309"/>
                </a:lnTo>
                <a:lnTo>
                  <a:pt x="1595" y="3305"/>
                </a:lnTo>
                <a:lnTo>
                  <a:pt x="1618" y="3305"/>
                </a:lnTo>
                <a:lnTo>
                  <a:pt x="1703" y="3315"/>
                </a:lnTo>
                <a:lnTo>
                  <a:pt x="1789" y="3321"/>
                </a:lnTo>
                <a:lnTo>
                  <a:pt x="1875" y="3322"/>
                </a:lnTo>
                <a:lnTo>
                  <a:pt x="1975" y="3320"/>
                </a:lnTo>
                <a:lnTo>
                  <a:pt x="2076" y="3312"/>
                </a:lnTo>
                <a:lnTo>
                  <a:pt x="2099" y="3312"/>
                </a:lnTo>
                <a:lnTo>
                  <a:pt x="2122" y="3316"/>
                </a:lnTo>
                <a:lnTo>
                  <a:pt x="2143" y="3326"/>
                </a:lnTo>
                <a:lnTo>
                  <a:pt x="2161" y="3340"/>
                </a:lnTo>
                <a:lnTo>
                  <a:pt x="2177" y="3357"/>
                </a:lnTo>
                <a:lnTo>
                  <a:pt x="2189" y="3377"/>
                </a:lnTo>
                <a:lnTo>
                  <a:pt x="2196" y="3399"/>
                </a:lnTo>
                <a:lnTo>
                  <a:pt x="2199" y="3422"/>
                </a:lnTo>
                <a:lnTo>
                  <a:pt x="2199" y="3556"/>
                </a:lnTo>
                <a:lnTo>
                  <a:pt x="2789" y="3556"/>
                </a:lnTo>
                <a:lnTo>
                  <a:pt x="2789" y="3413"/>
                </a:lnTo>
                <a:lnTo>
                  <a:pt x="2791" y="3393"/>
                </a:lnTo>
                <a:lnTo>
                  <a:pt x="2793" y="3366"/>
                </a:lnTo>
                <a:lnTo>
                  <a:pt x="2797" y="3334"/>
                </a:lnTo>
                <a:lnTo>
                  <a:pt x="2804" y="3298"/>
                </a:lnTo>
                <a:lnTo>
                  <a:pt x="2815" y="3256"/>
                </a:lnTo>
                <a:lnTo>
                  <a:pt x="2830" y="3213"/>
                </a:lnTo>
                <a:lnTo>
                  <a:pt x="2848" y="3165"/>
                </a:lnTo>
                <a:lnTo>
                  <a:pt x="2872" y="3115"/>
                </a:lnTo>
                <a:lnTo>
                  <a:pt x="2903" y="3065"/>
                </a:lnTo>
                <a:lnTo>
                  <a:pt x="2939" y="3014"/>
                </a:lnTo>
                <a:lnTo>
                  <a:pt x="2982" y="2963"/>
                </a:lnTo>
                <a:lnTo>
                  <a:pt x="3033" y="2912"/>
                </a:lnTo>
                <a:lnTo>
                  <a:pt x="3035" y="2910"/>
                </a:lnTo>
                <a:lnTo>
                  <a:pt x="3057" y="2890"/>
                </a:lnTo>
                <a:lnTo>
                  <a:pt x="3058" y="2890"/>
                </a:lnTo>
                <a:lnTo>
                  <a:pt x="3059" y="2888"/>
                </a:lnTo>
                <a:lnTo>
                  <a:pt x="3131" y="2820"/>
                </a:lnTo>
                <a:lnTo>
                  <a:pt x="3198" y="2748"/>
                </a:lnTo>
                <a:lnTo>
                  <a:pt x="3259" y="2672"/>
                </a:lnTo>
                <a:lnTo>
                  <a:pt x="3313" y="2595"/>
                </a:lnTo>
                <a:lnTo>
                  <a:pt x="3363" y="2513"/>
                </a:lnTo>
                <a:lnTo>
                  <a:pt x="3406" y="2430"/>
                </a:lnTo>
                <a:lnTo>
                  <a:pt x="3442" y="2344"/>
                </a:lnTo>
                <a:lnTo>
                  <a:pt x="3473" y="2256"/>
                </a:lnTo>
                <a:lnTo>
                  <a:pt x="3482" y="2234"/>
                </a:lnTo>
                <a:lnTo>
                  <a:pt x="3496" y="2215"/>
                </a:lnTo>
                <a:lnTo>
                  <a:pt x="3513" y="2200"/>
                </a:lnTo>
                <a:lnTo>
                  <a:pt x="3533" y="2188"/>
                </a:lnTo>
                <a:lnTo>
                  <a:pt x="3555" y="2181"/>
                </a:lnTo>
                <a:lnTo>
                  <a:pt x="3580" y="2178"/>
                </a:lnTo>
                <a:lnTo>
                  <a:pt x="3707" y="2178"/>
                </a:lnTo>
                <a:lnTo>
                  <a:pt x="3727" y="2176"/>
                </a:lnTo>
                <a:lnTo>
                  <a:pt x="3745" y="2167"/>
                </a:lnTo>
                <a:lnTo>
                  <a:pt x="3759" y="2157"/>
                </a:lnTo>
                <a:lnTo>
                  <a:pt x="3772" y="2141"/>
                </a:lnTo>
                <a:lnTo>
                  <a:pt x="3779" y="2124"/>
                </a:lnTo>
                <a:lnTo>
                  <a:pt x="3781" y="2103"/>
                </a:lnTo>
                <a:lnTo>
                  <a:pt x="3782" y="2103"/>
                </a:lnTo>
                <a:lnTo>
                  <a:pt x="3782" y="1648"/>
                </a:lnTo>
                <a:lnTo>
                  <a:pt x="3780" y="1628"/>
                </a:lnTo>
                <a:lnTo>
                  <a:pt x="3773" y="1610"/>
                </a:lnTo>
                <a:lnTo>
                  <a:pt x="3761" y="1596"/>
                </a:lnTo>
                <a:lnTo>
                  <a:pt x="3745" y="1583"/>
                </a:lnTo>
                <a:lnTo>
                  <a:pt x="3728" y="1576"/>
                </a:lnTo>
                <a:lnTo>
                  <a:pt x="3708" y="1574"/>
                </a:lnTo>
                <a:lnTo>
                  <a:pt x="3571" y="1574"/>
                </a:lnTo>
                <a:lnTo>
                  <a:pt x="3548" y="1571"/>
                </a:lnTo>
                <a:lnTo>
                  <a:pt x="3526" y="1564"/>
                </a:lnTo>
                <a:lnTo>
                  <a:pt x="3507" y="1552"/>
                </a:lnTo>
                <a:lnTo>
                  <a:pt x="3490" y="1537"/>
                </a:lnTo>
                <a:lnTo>
                  <a:pt x="3476" y="1519"/>
                </a:lnTo>
                <a:lnTo>
                  <a:pt x="3466" y="1497"/>
                </a:lnTo>
                <a:lnTo>
                  <a:pt x="3436" y="1414"/>
                </a:lnTo>
                <a:lnTo>
                  <a:pt x="3401" y="1334"/>
                </a:lnTo>
                <a:lnTo>
                  <a:pt x="3358" y="1255"/>
                </a:lnTo>
                <a:lnTo>
                  <a:pt x="3312" y="1179"/>
                </a:lnTo>
                <a:lnTo>
                  <a:pt x="3260" y="1105"/>
                </a:lnTo>
                <a:lnTo>
                  <a:pt x="3203" y="1035"/>
                </a:lnTo>
                <a:lnTo>
                  <a:pt x="3141" y="967"/>
                </a:lnTo>
                <a:lnTo>
                  <a:pt x="3074" y="901"/>
                </a:lnTo>
                <a:lnTo>
                  <a:pt x="3002" y="840"/>
                </a:lnTo>
                <a:lnTo>
                  <a:pt x="2985" y="823"/>
                </a:lnTo>
                <a:lnTo>
                  <a:pt x="2973" y="802"/>
                </a:lnTo>
                <a:lnTo>
                  <a:pt x="2964" y="780"/>
                </a:lnTo>
                <a:lnTo>
                  <a:pt x="2961" y="757"/>
                </a:lnTo>
                <a:lnTo>
                  <a:pt x="2946" y="692"/>
                </a:lnTo>
                <a:lnTo>
                  <a:pt x="2940" y="626"/>
                </a:lnTo>
                <a:lnTo>
                  <a:pt x="2940" y="560"/>
                </a:lnTo>
                <a:lnTo>
                  <a:pt x="2949" y="492"/>
                </a:lnTo>
                <a:lnTo>
                  <a:pt x="2964" y="425"/>
                </a:lnTo>
                <a:lnTo>
                  <a:pt x="2988" y="358"/>
                </a:lnTo>
                <a:lnTo>
                  <a:pt x="3018" y="290"/>
                </a:lnTo>
                <a:lnTo>
                  <a:pt x="3056" y="224"/>
                </a:lnTo>
                <a:close/>
                <a:moveTo>
                  <a:pt x="3042" y="111"/>
                </a:moveTo>
                <a:lnTo>
                  <a:pt x="3056" y="221"/>
                </a:lnTo>
                <a:lnTo>
                  <a:pt x="3056" y="221"/>
                </a:lnTo>
                <a:lnTo>
                  <a:pt x="3057" y="221"/>
                </a:lnTo>
                <a:lnTo>
                  <a:pt x="3042" y="111"/>
                </a:lnTo>
                <a:close/>
                <a:moveTo>
                  <a:pt x="3057" y="0"/>
                </a:moveTo>
                <a:lnTo>
                  <a:pt x="3091" y="3"/>
                </a:lnTo>
                <a:lnTo>
                  <a:pt x="3124" y="10"/>
                </a:lnTo>
                <a:lnTo>
                  <a:pt x="3154" y="24"/>
                </a:lnTo>
                <a:lnTo>
                  <a:pt x="3182" y="39"/>
                </a:lnTo>
                <a:lnTo>
                  <a:pt x="3209" y="61"/>
                </a:lnTo>
                <a:lnTo>
                  <a:pt x="3231" y="86"/>
                </a:lnTo>
                <a:lnTo>
                  <a:pt x="3250" y="115"/>
                </a:lnTo>
                <a:lnTo>
                  <a:pt x="3266" y="151"/>
                </a:lnTo>
                <a:lnTo>
                  <a:pt x="3276" y="189"/>
                </a:lnTo>
                <a:lnTo>
                  <a:pt x="3278" y="228"/>
                </a:lnTo>
                <a:lnTo>
                  <a:pt x="3273" y="266"/>
                </a:lnTo>
                <a:lnTo>
                  <a:pt x="3261" y="303"/>
                </a:lnTo>
                <a:lnTo>
                  <a:pt x="3243" y="340"/>
                </a:lnTo>
                <a:lnTo>
                  <a:pt x="3214" y="392"/>
                </a:lnTo>
                <a:lnTo>
                  <a:pt x="3189" y="445"/>
                </a:lnTo>
                <a:lnTo>
                  <a:pt x="3174" y="496"/>
                </a:lnTo>
                <a:lnTo>
                  <a:pt x="3163" y="546"/>
                </a:lnTo>
                <a:lnTo>
                  <a:pt x="3160" y="595"/>
                </a:lnTo>
                <a:lnTo>
                  <a:pt x="3163" y="644"/>
                </a:lnTo>
                <a:lnTo>
                  <a:pt x="3172" y="692"/>
                </a:lnTo>
                <a:lnTo>
                  <a:pt x="3251" y="762"/>
                </a:lnTo>
                <a:lnTo>
                  <a:pt x="3324" y="838"/>
                </a:lnTo>
                <a:lnTo>
                  <a:pt x="3394" y="915"/>
                </a:lnTo>
                <a:lnTo>
                  <a:pt x="3456" y="997"/>
                </a:lnTo>
                <a:lnTo>
                  <a:pt x="3513" y="1081"/>
                </a:lnTo>
                <a:lnTo>
                  <a:pt x="3564" y="1169"/>
                </a:lnTo>
                <a:lnTo>
                  <a:pt x="3610" y="1257"/>
                </a:lnTo>
                <a:lnTo>
                  <a:pt x="3649" y="1350"/>
                </a:lnTo>
                <a:lnTo>
                  <a:pt x="3707" y="1350"/>
                </a:lnTo>
                <a:lnTo>
                  <a:pt x="3751" y="1353"/>
                </a:lnTo>
                <a:lnTo>
                  <a:pt x="3792" y="1362"/>
                </a:lnTo>
                <a:lnTo>
                  <a:pt x="3831" y="1378"/>
                </a:lnTo>
                <a:lnTo>
                  <a:pt x="3868" y="1397"/>
                </a:lnTo>
                <a:lnTo>
                  <a:pt x="3902" y="1423"/>
                </a:lnTo>
                <a:lnTo>
                  <a:pt x="3930" y="1452"/>
                </a:lnTo>
                <a:lnTo>
                  <a:pt x="3955" y="1485"/>
                </a:lnTo>
                <a:lnTo>
                  <a:pt x="3975" y="1520"/>
                </a:lnTo>
                <a:lnTo>
                  <a:pt x="3989" y="1560"/>
                </a:lnTo>
                <a:lnTo>
                  <a:pt x="3999" y="1602"/>
                </a:lnTo>
                <a:lnTo>
                  <a:pt x="4001" y="1645"/>
                </a:lnTo>
                <a:lnTo>
                  <a:pt x="4001" y="2103"/>
                </a:lnTo>
                <a:lnTo>
                  <a:pt x="3999" y="2147"/>
                </a:lnTo>
                <a:lnTo>
                  <a:pt x="3989" y="2188"/>
                </a:lnTo>
                <a:lnTo>
                  <a:pt x="3975" y="2227"/>
                </a:lnTo>
                <a:lnTo>
                  <a:pt x="3954" y="2264"/>
                </a:lnTo>
                <a:lnTo>
                  <a:pt x="3928" y="2298"/>
                </a:lnTo>
                <a:lnTo>
                  <a:pt x="3899" y="2327"/>
                </a:lnTo>
                <a:lnTo>
                  <a:pt x="3866" y="2351"/>
                </a:lnTo>
                <a:lnTo>
                  <a:pt x="3830" y="2372"/>
                </a:lnTo>
                <a:lnTo>
                  <a:pt x="3791" y="2387"/>
                </a:lnTo>
                <a:lnTo>
                  <a:pt x="3748" y="2396"/>
                </a:lnTo>
                <a:lnTo>
                  <a:pt x="3705" y="2399"/>
                </a:lnTo>
                <a:lnTo>
                  <a:pt x="3657" y="2399"/>
                </a:lnTo>
                <a:lnTo>
                  <a:pt x="3621" y="2490"/>
                </a:lnTo>
                <a:lnTo>
                  <a:pt x="3578" y="2578"/>
                </a:lnTo>
                <a:lnTo>
                  <a:pt x="3530" y="2664"/>
                </a:lnTo>
                <a:lnTo>
                  <a:pt x="3476" y="2748"/>
                </a:lnTo>
                <a:lnTo>
                  <a:pt x="3417" y="2828"/>
                </a:lnTo>
                <a:lnTo>
                  <a:pt x="3352" y="2905"/>
                </a:lnTo>
                <a:lnTo>
                  <a:pt x="3283" y="2979"/>
                </a:lnTo>
                <a:lnTo>
                  <a:pt x="3209" y="3050"/>
                </a:lnTo>
                <a:lnTo>
                  <a:pt x="3206" y="3053"/>
                </a:lnTo>
                <a:lnTo>
                  <a:pt x="3203" y="3056"/>
                </a:lnTo>
                <a:lnTo>
                  <a:pt x="3202" y="3057"/>
                </a:lnTo>
                <a:lnTo>
                  <a:pt x="3178" y="3076"/>
                </a:lnTo>
                <a:lnTo>
                  <a:pt x="3140" y="3117"/>
                </a:lnTo>
                <a:lnTo>
                  <a:pt x="3107" y="3156"/>
                </a:lnTo>
                <a:lnTo>
                  <a:pt x="3081" y="3194"/>
                </a:lnTo>
                <a:lnTo>
                  <a:pt x="3059" y="3232"/>
                </a:lnTo>
                <a:lnTo>
                  <a:pt x="3042" y="3269"/>
                </a:lnTo>
                <a:lnTo>
                  <a:pt x="3030" y="3304"/>
                </a:lnTo>
                <a:lnTo>
                  <a:pt x="3022" y="3334"/>
                </a:lnTo>
                <a:lnTo>
                  <a:pt x="3016" y="3362"/>
                </a:lnTo>
                <a:lnTo>
                  <a:pt x="3012" y="3385"/>
                </a:lnTo>
                <a:lnTo>
                  <a:pt x="3009" y="3404"/>
                </a:lnTo>
                <a:lnTo>
                  <a:pt x="3009" y="3416"/>
                </a:lnTo>
                <a:lnTo>
                  <a:pt x="3009" y="3566"/>
                </a:lnTo>
                <a:lnTo>
                  <a:pt x="3006" y="3603"/>
                </a:lnTo>
                <a:lnTo>
                  <a:pt x="2996" y="3640"/>
                </a:lnTo>
                <a:lnTo>
                  <a:pt x="2980" y="3673"/>
                </a:lnTo>
                <a:lnTo>
                  <a:pt x="2960" y="3702"/>
                </a:lnTo>
                <a:lnTo>
                  <a:pt x="2934" y="3727"/>
                </a:lnTo>
                <a:lnTo>
                  <a:pt x="2905" y="3748"/>
                </a:lnTo>
                <a:lnTo>
                  <a:pt x="2872" y="3764"/>
                </a:lnTo>
                <a:lnTo>
                  <a:pt x="2837" y="3774"/>
                </a:lnTo>
                <a:lnTo>
                  <a:pt x="2798" y="3777"/>
                </a:lnTo>
                <a:lnTo>
                  <a:pt x="2187" y="3777"/>
                </a:lnTo>
                <a:lnTo>
                  <a:pt x="2149" y="3774"/>
                </a:lnTo>
                <a:lnTo>
                  <a:pt x="2114" y="3764"/>
                </a:lnTo>
                <a:lnTo>
                  <a:pt x="2081" y="3748"/>
                </a:lnTo>
                <a:lnTo>
                  <a:pt x="2052" y="3727"/>
                </a:lnTo>
                <a:lnTo>
                  <a:pt x="2026" y="3702"/>
                </a:lnTo>
                <a:lnTo>
                  <a:pt x="2004" y="3673"/>
                </a:lnTo>
                <a:lnTo>
                  <a:pt x="1990" y="3640"/>
                </a:lnTo>
                <a:lnTo>
                  <a:pt x="1980" y="3603"/>
                </a:lnTo>
                <a:lnTo>
                  <a:pt x="1976" y="3566"/>
                </a:lnTo>
                <a:lnTo>
                  <a:pt x="1976" y="3541"/>
                </a:lnTo>
                <a:lnTo>
                  <a:pt x="1889" y="3544"/>
                </a:lnTo>
                <a:lnTo>
                  <a:pt x="1801" y="3542"/>
                </a:lnTo>
                <a:lnTo>
                  <a:pt x="1714" y="3538"/>
                </a:lnTo>
                <a:lnTo>
                  <a:pt x="1714" y="3566"/>
                </a:lnTo>
                <a:lnTo>
                  <a:pt x="1710" y="3603"/>
                </a:lnTo>
                <a:lnTo>
                  <a:pt x="1700" y="3640"/>
                </a:lnTo>
                <a:lnTo>
                  <a:pt x="1685" y="3673"/>
                </a:lnTo>
                <a:lnTo>
                  <a:pt x="1664" y="3702"/>
                </a:lnTo>
                <a:lnTo>
                  <a:pt x="1638" y="3727"/>
                </a:lnTo>
                <a:lnTo>
                  <a:pt x="1609" y="3748"/>
                </a:lnTo>
                <a:lnTo>
                  <a:pt x="1576" y="3764"/>
                </a:lnTo>
                <a:lnTo>
                  <a:pt x="1540" y="3774"/>
                </a:lnTo>
                <a:lnTo>
                  <a:pt x="1502" y="3777"/>
                </a:lnTo>
                <a:lnTo>
                  <a:pt x="891" y="3777"/>
                </a:lnTo>
                <a:lnTo>
                  <a:pt x="853" y="3774"/>
                </a:lnTo>
                <a:lnTo>
                  <a:pt x="817" y="3763"/>
                </a:lnTo>
                <a:lnTo>
                  <a:pt x="783" y="3747"/>
                </a:lnTo>
                <a:lnTo>
                  <a:pt x="754" y="3725"/>
                </a:lnTo>
                <a:lnTo>
                  <a:pt x="728" y="3698"/>
                </a:lnTo>
                <a:lnTo>
                  <a:pt x="707" y="3668"/>
                </a:lnTo>
                <a:lnTo>
                  <a:pt x="692" y="3634"/>
                </a:lnTo>
                <a:lnTo>
                  <a:pt x="683" y="3597"/>
                </a:lnTo>
                <a:lnTo>
                  <a:pt x="681" y="3572"/>
                </a:lnTo>
                <a:lnTo>
                  <a:pt x="681" y="3523"/>
                </a:lnTo>
                <a:lnTo>
                  <a:pt x="678" y="3496"/>
                </a:lnTo>
                <a:lnTo>
                  <a:pt x="675" y="3463"/>
                </a:lnTo>
                <a:lnTo>
                  <a:pt x="670" y="3427"/>
                </a:lnTo>
                <a:lnTo>
                  <a:pt x="661" y="3385"/>
                </a:lnTo>
                <a:lnTo>
                  <a:pt x="649" y="3340"/>
                </a:lnTo>
                <a:lnTo>
                  <a:pt x="633" y="3293"/>
                </a:lnTo>
                <a:lnTo>
                  <a:pt x="614" y="3244"/>
                </a:lnTo>
                <a:lnTo>
                  <a:pt x="589" y="3194"/>
                </a:lnTo>
                <a:lnTo>
                  <a:pt x="559" y="3145"/>
                </a:lnTo>
                <a:lnTo>
                  <a:pt x="524" y="3096"/>
                </a:lnTo>
                <a:lnTo>
                  <a:pt x="481" y="3048"/>
                </a:lnTo>
                <a:lnTo>
                  <a:pt x="423" y="2983"/>
                </a:lnTo>
                <a:lnTo>
                  <a:pt x="366" y="2912"/>
                </a:lnTo>
                <a:lnTo>
                  <a:pt x="312" y="2835"/>
                </a:lnTo>
                <a:lnTo>
                  <a:pt x="261" y="2753"/>
                </a:lnTo>
                <a:lnTo>
                  <a:pt x="211" y="2664"/>
                </a:lnTo>
                <a:lnTo>
                  <a:pt x="165" y="2571"/>
                </a:lnTo>
                <a:lnTo>
                  <a:pt x="128" y="2490"/>
                </a:lnTo>
                <a:lnTo>
                  <a:pt x="95" y="2408"/>
                </a:lnTo>
                <a:lnTo>
                  <a:pt x="66" y="2326"/>
                </a:lnTo>
                <a:lnTo>
                  <a:pt x="43" y="2240"/>
                </a:lnTo>
                <a:lnTo>
                  <a:pt x="41" y="2237"/>
                </a:lnTo>
                <a:lnTo>
                  <a:pt x="41" y="2234"/>
                </a:lnTo>
                <a:lnTo>
                  <a:pt x="41" y="2232"/>
                </a:lnTo>
                <a:lnTo>
                  <a:pt x="40" y="2230"/>
                </a:lnTo>
                <a:lnTo>
                  <a:pt x="23" y="2146"/>
                </a:lnTo>
                <a:lnTo>
                  <a:pt x="10" y="2059"/>
                </a:lnTo>
                <a:lnTo>
                  <a:pt x="2" y="1974"/>
                </a:lnTo>
                <a:lnTo>
                  <a:pt x="0" y="1888"/>
                </a:lnTo>
                <a:lnTo>
                  <a:pt x="4" y="1785"/>
                </a:lnTo>
                <a:lnTo>
                  <a:pt x="13" y="1684"/>
                </a:lnTo>
                <a:lnTo>
                  <a:pt x="32" y="1585"/>
                </a:lnTo>
                <a:lnTo>
                  <a:pt x="55" y="1486"/>
                </a:lnTo>
                <a:lnTo>
                  <a:pt x="85" y="1390"/>
                </a:lnTo>
                <a:lnTo>
                  <a:pt x="123" y="1296"/>
                </a:lnTo>
                <a:lnTo>
                  <a:pt x="165" y="1204"/>
                </a:lnTo>
                <a:lnTo>
                  <a:pt x="215" y="1114"/>
                </a:lnTo>
                <a:lnTo>
                  <a:pt x="271" y="1027"/>
                </a:lnTo>
                <a:lnTo>
                  <a:pt x="333" y="943"/>
                </a:lnTo>
                <a:lnTo>
                  <a:pt x="401" y="863"/>
                </a:lnTo>
                <a:lnTo>
                  <a:pt x="475" y="785"/>
                </a:lnTo>
                <a:lnTo>
                  <a:pt x="554" y="711"/>
                </a:lnTo>
                <a:lnTo>
                  <a:pt x="638" y="642"/>
                </a:lnTo>
                <a:lnTo>
                  <a:pt x="726" y="578"/>
                </a:lnTo>
                <a:lnTo>
                  <a:pt x="817" y="520"/>
                </a:lnTo>
                <a:lnTo>
                  <a:pt x="912" y="466"/>
                </a:lnTo>
                <a:lnTo>
                  <a:pt x="1009" y="418"/>
                </a:lnTo>
                <a:lnTo>
                  <a:pt x="1110" y="375"/>
                </a:lnTo>
                <a:lnTo>
                  <a:pt x="1213" y="337"/>
                </a:lnTo>
                <a:lnTo>
                  <a:pt x="1319" y="305"/>
                </a:lnTo>
                <a:lnTo>
                  <a:pt x="1426" y="279"/>
                </a:lnTo>
                <a:lnTo>
                  <a:pt x="1536" y="258"/>
                </a:lnTo>
                <a:lnTo>
                  <a:pt x="1648" y="243"/>
                </a:lnTo>
                <a:lnTo>
                  <a:pt x="1761" y="234"/>
                </a:lnTo>
                <a:lnTo>
                  <a:pt x="1875" y="232"/>
                </a:lnTo>
                <a:lnTo>
                  <a:pt x="1992" y="234"/>
                </a:lnTo>
                <a:lnTo>
                  <a:pt x="2109" y="244"/>
                </a:lnTo>
                <a:lnTo>
                  <a:pt x="2122" y="245"/>
                </a:lnTo>
                <a:lnTo>
                  <a:pt x="2143" y="247"/>
                </a:lnTo>
                <a:lnTo>
                  <a:pt x="2170" y="250"/>
                </a:lnTo>
                <a:lnTo>
                  <a:pt x="2201" y="254"/>
                </a:lnTo>
                <a:lnTo>
                  <a:pt x="2236" y="257"/>
                </a:lnTo>
                <a:lnTo>
                  <a:pt x="2274" y="263"/>
                </a:lnTo>
                <a:lnTo>
                  <a:pt x="2315" y="271"/>
                </a:lnTo>
                <a:lnTo>
                  <a:pt x="2357" y="279"/>
                </a:lnTo>
                <a:lnTo>
                  <a:pt x="2398" y="289"/>
                </a:lnTo>
                <a:lnTo>
                  <a:pt x="2438" y="300"/>
                </a:lnTo>
                <a:lnTo>
                  <a:pt x="2467" y="268"/>
                </a:lnTo>
                <a:lnTo>
                  <a:pt x="2499" y="236"/>
                </a:lnTo>
                <a:lnTo>
                  <a:pt x="2534" y="205"/>
                </a:lnTo>
                <a:lnTo>
                  <a:pt x="2573" y="174"/>
                </a:lnTo>
                <a:lnTo>
                  <a:pt x="2616" y="145"/>
                </a:lnTo>
                <a:lnTo>
                  <a:pt x="2662" y="117"/>
                </a:lnTo>
                <a:lnTo>
                  <a:pt x="2713" y="92"/>
                </a:lnTo>
                <a:lnTo>
                  <a:pt x="2768" y="67"/>
                </a:lnTo>
                <a:lnTo>
                  <a:pt x="2826" y="47"/>
                </a:lnTo>
                <a:lnTo>
                  <a:pt x="2889" y="28"/>
                </a:lnTo>
                <a:lnTo>
                  <a:pt x="2957" y="13"/>
                </a:lnTo>
                <a:lnTo>
                  <a:pt x="3029" y="2"/>
                </a:lnTo>
                <a:lnTo>
                  <a:pt x="3043" y="0"/>
                </a:lnTo>
                <a:lnTo>
                  <a:pt x="305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916" name="Group 915"/>
          <p:cNvGrpSpPr/>
          <p:nvPr/>
        </p:nvGrpSpPr>
        <p:grpSpPr>
          <a:xfrm>
            <a:off x="3719411" y="3666331"/>
            <a:ext cx="221770" cy="222008"/>
            <a:chOff x="774700" y="2382839"/>
            <a:chExt cx="1479550" cy="1481138"/>
          </a:xfrm>
          <a:solidFill>
            <a:schemeClr val="tx1">
              <a:lumMod val="65000"/>
              <a:lumOff val="35000"/>
            </a:schemeClr>
          </a:solidFill>
        </p:grpSpPr>
        <p:sp>
          <p:nvSpPr>
            <p:cNvPr id="917" name="Freeform 1221"/>
            <p:cNvSpPr>
              <a:spLocks noEditPoints="1"/>
            </p:cNvSpPr>
            <p:nvPr/>
          </p:nvSpPr>
          <p:spPr bwMode="auto">
            <a:xfrm>
              <a:off x="774700" y="2541589"/>
              <a:ext cx="1320800" cy="1322388"/>
            </a:xfrm>
            <a:custGeom>
              <a:avLst/>
              <a:gdLst>
                <a:gd name="T0" fmla="*/ 1357 w 3328"/>
                <a:gd name="T1" fmla="*/ 245 h 3333"/>
                <a:gd name="T2" fmla="*/ 1075 w 3328"/>
                <a:gd name="T3" fmla="*/ 337 h 3333"/>
                <a:gd name="T4" fmla="*/ 821 w 3328"/>
                <a:gd name="T5" fmla="*/ 482 h 3333"/>
                <a:gd name="T6" fmla="*/ 602 w 3328"/>
                <a:gd name="T7" fmla="*/ 675 h 3333"/>
                <a:gd name="T8" fmla="*/ 426 w 3328"/>
                <a:gd name="T9" fmla="*/ 906 h 3333"/>
                <a:gd name="T10" fmla="*/ 298 w 3328"/>
                <a:gd name="T11" fmla="*/ 1170 h 3333"/>
                <a:gd name="T12" fmla="*/ 225 w 3328"/>
                <a:gd name="T13" fmla="*/ 1461 h 3333"/>
                <a:gd name="T14" fmla="*/ 215 w 3328"/>
                <a:gd name="T15" fmla="*/ 1771 h 3333"/>
                <a:gd name="T16" fmla="*/ 268 w 3328"/>
                <a:gd name="T17" fmla="*/ 2070 h 3333"/>
                <a:gd name="T18" fmla="*/ 378 w 3328"/>
                <a:gd name="T19" fmla="*/ 2344 h 3333"/>
                <a:gd name="T20" fmla="*/ 540 w 3328"/>
                <a:gd name="T21" fmla="*/ 2587 h 3333"/>
                <a:gd name="T22" fmla="*/ 745 w 3328"/>
                <a:gd name="T23" fmla="*/ 2793 h 3333"/>
                <a:gd name="T24" fmla="*/ 988 w 3328"/>
                <a:gd name="T25" fmla="*/ 2954 h 3333"/>
                <a:gd name="T26" fmla="*/ 1262 w 3328"/>
                <a:gd name="T27" fmla="*/ 3066 h 3333"/>
                <a:gd name="T28" fmla="*/ 1561 w 3328"/>
                <a:gd name="T29" fmla="*/ 3118 h 3333"/>
                <a:gd name="T30" fmla="*/ 1870 w 3328"/>
                <a:gd name="T31" fmla="*/ 3108 h 3333"/>
                <a:gd name="T32" fmla="*/ 2160 w 3328"/>
                <a:gd name="T33" fmla="*/ 3035 h 3333"/>
                <a:gd name="T34" fmla="*/ 2424 w 3328"/>
                <a:gd name="T35" fmla="*/ 2906 h 3333"/>
                <a:gd name="T36" fmla="*/ 2656 w 3328"/>
                <a:gd name="T37" fmla="*/ 2730 h 3333"/>
                <a:gd name="T38" fmla="*/ 2848 w 3328"/>
                <a:gd name="T39" fmla="*/ 2511 h 3333"/>
                <a:gd name="T40" fmla="*/ 2993 w 3328"/>
                <a:gd name="T41" fmla="*/ 2257 h 3333"/>
                <a:gd name="T42" fmla="*/ 3085 w 3328"/>
                <a:gd name="T43" fmla="*/ 1974 h 3333"/>
                <a:gd name="T44" fmla="*/ 1664 w 3328"/>
                <a:gd name="T45" fmla="*/ 1773 h 3333"/>
                <a:gd name="T46" fmla="*/ 1598 w 3328"/>
                <a:gd name="T47" fmla="*/ 1750 h 3333"/>
                <a:gd name="T48" fmla="*/ 1561 w 3328"/>
                <a:gd name="T49" fmla="*/ 1691 h 3333"/>
                <a:gd name="T50" fmla="*/ 1664 w 3328"/>
                <a:gd name="T51" fmla="*/ 0 h 3333"/>
                <a:gd name="T52" fmla="*/ 1730 w 3328"/>
                <a:gd name="T53" fmla="*/ 24 h 3333"/>
                <a:gd name="T54" fmla="*/ 1767 w 3328"/>
                <a:gd name="T55" fmla="*/ 82 h 3333"/>
                <a:gd name="T56" fmla="*/ 3223 w 3328"/>
                <a:gd name="T57" fmla="*/ 1561 h 3333"/>
                <a:gd name="T58" fmla="*/ 3288 w 3328"/>
                <a:gd name="T59" fmla="*/ 1584 h 3333"/>
                <a:gd name="T60" fmla="*/ 3326 w 3328"/>
                <a:gd name="T61" fmla="*/ 1643 h 3333"/>
                <a:gd name="T62" fmla="*/ 3315 w 3328"/>
                <a:gd name="T63" fmla="*/ 1884 h 3333"/>
                <a:gd name="T64" fmla="*/ 3244 w 3328"/>
                <a:gd name="T65" fmla="*/ 2194 h 3333"/>
                <a:gd name="T66" fmla="*/ 3118 w 3328"/>
                <a:gd name="T67" fmla="*/ 2478 h 3333"/>
                <a:gd name="T68" fmla="*/ 2944 w 3328"/>
                <a:gd name="T69" fmla="*/ 2731 h 3333"/>
                <a:gd name="T70" fmla="*/ 2727 w 3328"/>
                <a:gd name="T71" fmla="*/ 2948 h 3333"/>
                <a:gd name="T72" fmla="*/ 2474 w 3328"/>
                <a:gd name="T73" fmla="*/ 3122 h 3333"/>
                <a:gd name="T74" fmla="*/ 2190 w 3328"/>
                <a:gd name="T75" fmla="*/ 3249 h 3333"/>
                <a:gd name="T76" fmla="*/ 1881 w 3328"/>
                <a:gd name="T77" fmla="*/ 3319 h 3333"/>
                <a:gd name="T78" fmla="*/ 1555 w 3328"/>
                <a:gd name="T79" fmla="*/ 3329 h 3333"/>
                <a:gd name="T80" fmla="*/ 1239 w 3328"/>
                <a:gd name="T81" fmla="*/ 3278 h 3333"/>
                <a:gd name="T82" fmla="*/ 946 w 3328"/>
                <a:gd name="T83" fmla="*/ 3170 h 3333"/>
                <a:gd name="T84" fmla="*/ 682 w 3328"/>
                <a:gd name="T85" fmla="*/ 3011 h 3333"/>
                <a:gd name="T86" fmla="*/ 452 w 3328"/>
                <a:gd name="T87" fmla="*/ 2807 h 3333"/>
                <a:gd name="T88" fmla="*/ 264 w 3328"/>
                <a:gd name="T89" fmla="*/ 2565 h 3333"/>
                <a:gd name="T90" fmla="*/ 120 w 3328"/>
                <a:gd name="T91" fmla="*/ 2291 h 3333"/>
                <a:gd name="T92" fmla="*/ 31 w 3328"/>
                <a:gd name="T93" fmla="*/ 1989 h 3333"/>
                <a:gd name="T94" fmla="*/ 0 w 3328"/>
                <a:gd name="T95" fmla="*/ 1667 h 3333"/>
                <a:gd name="T96" fmla="*/ 31 w 3328"/>
                <a:gd name="T97" fmla="*/ 1344 h 3333"/>
                <a:gd name="T98" fmla="*/ 120 w 3328"/>
                <a:gd name="T99" fmla="*/ 1043 h 3333"/>
                <a:gd name="T100" fmla="*/ 264 w 3328"/>
                <a:gd name="T101" fmla="*/ 769 h 3333"/>
                <a:gd name="T102" fmla="*/ 452 w 3328"/>
                <a:gd name="T103" fmla="*/ 527 h 3333"/>
                <a:gd name="T104" fmla="*/ 682 w 3328"/>
                <a:gd name="T105" fmla="*/ 323 h 3333"/>
                <a:gd name="T106" fmla="*/ 946 w 3328"/>
                <a:gd name="T107" fmla="*/ 164 h 3333"/>
                <a:gd name="T108" fmla="*/ 1239 w 3328"/>
                <a:gd name="T109" fmla="*/ 56 h 3333"/>
                <a:gd name="T110" fmla="*/ 1555 w 3328"/>
                <a:gd name="T111" fmla="*/ 5 h 3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28" h="3333">
                  <a:moveTo>
                    <a:pt x="1558" y="216"/>
                  </a:moveTo>
                  <a:lnTo>
                    <a:pt x="1457" y="228"/>
                  </a:lnTo>
                  <a:lnTo>
                    <a:pt x="1357" y="245"/>
                  </a:lnTo>
                  <a:lnTo>
                    <a:pt x="1261" y="270"/>
                  </a:lnTo>
                  <a:lnTo>
                    <a:pt x="1167" y="300"/>
                  </a:lnTo>
                  <a:lnTo>
                    <a:pt x="1075" y="337"/>
                  </a:lnTo>
                  <a:lnTo>
                    <a:pt x="987" y="380"/>
                  </a:lnTo>
                  <a:lnTo>
                    <a:pt x="902" y="429"/>
                  </a:lnTo>
                  <a:lnTo>
                    <a:pt x="821" y="482"/>
                  </a:lnTo>
                  <a:lnTo>
                    <a:pt x="744" y="542"/>
                  </a:lnTo>
                  <a:lnTo>
                    <a:pt x="671" y="606"/>
                  </a:lnTo>
                  <a:lnTo>
                    <a:pt x="602" y="675"/>
                  </a:lnTo>
                  <a:lnTo>
                    <a:pt x="538" y="747"/>
                  </a:lnTo>
                  <a:lnTo>
                    <a:pt x="479" y="825"/>
                  </a:lnTo>
                  <a:lnTo>
                    <a:pt x="426" y="906"/>
                  </a:lnTo>
                  <a:lnTo>
                    <a:pt x="377" y="991"/>
                  </a:lnTo>
                  <a:lnTo>
                    <a:pt x="335" y="1079"/>
                  </a:lnTo>
                  <a:lnTo>
                    <a:pt x="298" y="1170"/>
                  </a:lnTo>
                  <a:lnTo>
                    <a:pt x="267" y="1265"/>
                  </a:lnTo>
                  <a:lnTo>
                    <a:pt x="243" y="1362"/>
                  </a:lnTo>
                  <a:lnTo>
                    <a:pt x="225" y="1461"/>
                  </a:lnTo>
                  <a:lnTo>
                    <a:pt x="215" y="1564"/>
                  </a:lnTo>
                  <a:lnTo>
                    <a:pt x="211" y="1667"/>
                  </a:lnTo>
                  <a:lnTo>
                    <a:pt x="215" y="1771"/>
                  </a:lnTo>
                  <a:lnTo>
                    <a:pt x="225" y="1873"/>
                  </a:lnTo>
                  <a:lnTo>
                    <a:pt x="243" y="1972"/>
                  </a:lnTo>
                  <a:lnTo>
                    <a:pt x="268" y="2070"/>
                  </a:lnTo>
                  <a:lnTo>
                    <a:pt x="299" y="2164"/>
                  </a:lnTo>
                  <a:lnTo>
                    <a:pt x="335" y="2255"/>
                  </a:lnTo>
                  <a:lnTo>
                    <a:pt x="378" y="2344"/>
                  </a:lnTo>
                  <a:lnTo>
                    <a:pt x="426" y="2429"/>
                  </a:lnTo>
                  <a:lnTo>
                    <a:pt x="480" y="2510"/>
                  </a:lnTo>
                  <a:lnTo>
                    <a:pt x="540" y="2587"/>
                  </a:lnTo>
                  <a:lnTo>
                    <a:pt x="603" y="2660"/>
                  </a:lnTo>
                  <a:lnTo>
                    <a:pt x="672" y="2729"/>
                  </a:lnTo>
                  <a:lnTo>
                    <a:pt x="745" y="2793"/>
                  </a:lnTo>
                  <a:lnTo>
                    <a:pt x="822" y="2852"/>
                  </a:lnTo>
                  <a:lnTo>
                    <a:pt x="903" y="2906"/>
                  </a:lnTo>
                  <a:lnTo>
                    <a:pt x="988" y="2954"/>
                  </a:lnTo>
                  <a:lnTo>
                    <a:pt x="1077" y="2997"/>
                  </a:lnTo>
                  <a:lnTo>
                    <a:pt x="1168" y="3034"/>
                  </a:lnTo>
                  <a:lnTo>
                    <a:pt x="1262" y="3066"/>
                  </a:lnTo>
                  <a:lnTo>
                    <a:pt x="1360" y="3089"/>
                  </a:lnTo>
                  <a:lnTo>
                    <a:pt x="1458" y="3108"/>
                  </a:lnTo>
                  <a:lnTo>
                    <a:pt x="1561" y="3118"/>
                  </a:lnTo>
                  <a:lnTo>
                    <a:pt x="1664" y="3121"/>
                  </a:lnTo>
                  <a:lnTo>
                    <a:pt x="1767" y="3118"/>
                  </a:lnTo>
                  <a:lnTo>
                    <a:pt x="1870" y="3108"/>
                  </a:lnTo>
                  <a:lnTo>
                    <a:pt x="1969" y="3089"/>
                  </a:lnTo>
                  <a:lnTo>
                    <a:pt x="2066" y="3066"/>
                  </a:lnTo>
                  <a:lnTo>
                    <a:pt x="2160" y="3035"/>
                  </a:lnTo>
                  <a:lnTo>
                    <a:pt x="2251" y="2997"/>
                  </a:lnTo>
                  <a:lnTo>
                    <a:pt x="2340" y="2955"/>
                  </a:lnTo>
                  <a:lnTo>
                    <a:pt x="2424" y="2906"/>
                  </a:lnTo>
                  <a:lnTo>
                    <a:pt x="2506" y="2853"/>
                  </a:lnTo>
                  <a:lnTo>
                    <a:pt x="2583" y="2794"/>
                  </a:lnTo>
                  <a:lnTo>
                    <a:pt x="2656" y="2730"/>
                  </a:lnTo>
                  <a:lnTo>
                    <a:pt x="2724" y="2661"/>
                  </a:lnTo>
                  <a:lnTo>
                    <a:pt x="2789" y="2588"/>
                  </a:lnTo>
                  <a:lnTo>
                    <a:pt x="2848" y="2511"/>
                  </a:lnTo>
                  <a:lnTo>
                    <a:pt x="2901" y="2430"/>
                  </a:lnTo>
                  <a:lnTo>
                    <a:pt x="2950" y="2345"/>
                  </a:lnTo>
                  <a:lnTo>
                    <a:pt x="2993" y="2257"/>
                  </a:lnTo>
                  <a:lnTo>
                    <a:pt x="3029" y="2165"/>
                  </a:lnTo>
                  <a:lnTo>
                    <a:pt x="3060" y="2071"/>
                  </a:lnTo>
                  <a:lnTo>
                    <a:pt x="3085" y="1974"/>
                  </a:lnTo>
                  <a:lnTo>
                    <a:pt x="3102" y="1874"/>
                  </a:lnTo>
                  <a:lnTo>
                    <a:pt x="3113" y="1773"/>
                  </a:lnTo>
                  <a:lnTo>
                    <a:pt x="1664" y="1773"/>
                  </a:lnTo>
                  <a:lnTo>
                    <a:pt x="1640" y="1771"/>
                  </a:lnTo>
                  <a:lnTo>
                    <a:pt x="1618" y="1763"/>
                  </a:lnTo>
                  <a:lnTo>
                    <a:pt x="1598" y="1750"/>
                  </a:lnTo>
                  <a:lnTo>
                    <a:pt x="1581" y="1733"/>
                  </a:lnTo>
                  <a:lnTo>
                    <a:pt x="1569" y="1714"/>
                  </a:lnTo>
                  <a:lnTo>
                    <a:pt x="1561" y="1691"/>
                  </a:lnTo>
                  <a:lnTo>
                    <a:pt x="1558" y="1667"/>
                  </a:lnTo>
                  <a:lnTo>
                    <a:pt x="1558" y="216"/>
                  </a:lnTo>
                  <a:close/>
                  <a:moveTo>
                    <a:pt x="1664" y="0"/>
                  </a:moveTo>
                  <a:lnTo>
                    <a:pt x="1688" y="4"/>
                  </a:lnTo>
                  <a:lnTo>
                    <a:pt x="1711" y="12"/>
                  </a:lnTo>
                  <a:lnTo>
                    <a:pt x="1730" y="24"/>
                  </a:lnTo>
                  <a:lnTo>
                    <a:pt x="1747" y="40"/>
                  </a:lnTo>
                  <a:lnTo>
                    <a:pt x="1759" y="59"/>
                  </a:lnTo>
                  <a:lnTo>
                    <a:pt x="1767" y="82"/>
                  </a:lnTo>
                  <a:lnTo>
                    <a:pt x="1770" y="107"/>
                  </a:lnTo>
                  <a:lnTo>
                    <a:pt x="1770" y="1561"/>
                  </a:lnTo>
                  <a:lnTo>
                    <a:pt x="3223" y="1561"/>
                  </a:lnTo>
                  <a:lnTo>
                    <a:pt x="3248" y="1564"/>
                  </a:lnTo>
                  <a:lnTo>
                    <a:pt x="3269" y="1572"/>
                  </a:lnTo>
                  <a:lnTo>
                    <a:pt x="3288" y="1584"/>
                  </a:lnTo>
                  <a:lnTo>
                    <a:pt x="3305" y="1601"/>
                  </a:lnTo>
                  <a:lnTo>
                    <a:pt x="3318" y="1620"/>
                  </a:lnTo>
                  <a:lnTo>
                    <a:pt x="3326" y="1643"/>
                  </a:lnTo>
                  <a:lnTo>
                    <a:pt x="3328" y="1667"/>
                  </a:lnTo>
                  <a:lnTo>
                    <a:pt x="3325" y="1776"/>
                  </a:lnTo>
                  <a:lnTo>
                    <a:pt x="3315" y="1884"/>
                  </a:lnTo>
                  <a:lnTo>
                    <a:pt x="3297" y="1989"/>
                  </a:lnTo>
                  <a:lnTo>
                    <a:pt x="3274" y="2092"/>
                  </a:lnTo>
                  <a:lnTo>
                    <a:pt x="3244" y="2194"/>
                  </a:lnTo>
                  <a:lnTo>
                    <a:pt x="3208" y="2291"/>
                  </a:lnTo>
                  <a:lnTo>
                    <a:pt x="3166" y="2386"/>
                  </a:lnTo>
                  <a:lnTo>
                    <a:pt x="3118" y="2478"/>
                  </a:lnTo>
                  <a:lnTo>
                    <a:pt x="3065" y="2565"/>
                  </a:lnTo>
                  <a:lnTo>
                    <a:pt x="3007" y="2651"/>
                  </a:lnTo>
                  <a:lnTo>
                    <a:pt x="2944" y="2731"/>
                  </a:lnTo>
                  <a:lnTo>
                    <a:pt x="2876" y="2807"/>
                  </a:lnTo>
                  <a:lnTo>
                    <a:pt x="2803" y="2880"/>
                  </a:lnTo>
                  <a:lnTo>
                    <a:pt x="2727" y="2948"/>
                  </a:lnTo>
                  <a:lnTo>
                    <a:pt x="2647" y="3011"/>
                  </a:lnTo>
                  <a:lnTo>
                    <a:pt x="2561" y="3069"/>
                  </a:lnTo>
                  <a:lnTo>
                    <a:pt x="2474" y="3122"/>
                  </a:lnTo>
                  <a:lnTo>
                    <a:pt x="2382" y="3170"/>
                  </a:lnTo>
                  <a:lnTo>
                    <a:pt x="2288" y="3212"/>
                  </a:lnTo>
                  <a:lnTo>
                    <a:pt x="2190" y="3249"/>
                  </a:lnTo>
                  <a:lnTo>
                    <a:pt x="2089" y="3278"/>
                  </a:lnTo>
                  <a:lnTo>
                    <a:pt x="1987" y="3302"/>
                  </a:lnTo>
                  <a:lnTo>
                    <a:pt x="1881" y="3319"/>
                  </a:lnTo>
                  <a:lnTo>
                    <a:pt x="1773" y="3329"/>
                  </a:lnTo>
                  <a:lnTo>
                    <a:pt x="1664" y="3333"/>
                  </a:lnTo>
                  <a:lnTo>
                    <a:pt x="1555" y="3329"/>
                  </a:lnTo>
                  <a:lnTo>
                    <a:pt x="1447" y="3319"/>
                  </a:lnTo>
                  <a:lnTo>
                    <a:pt x="1343" y="3302"/>
                  </a:lnTo>
                  <a:lnTo>
                    <a:pt x="1239" y="3278"/>
                  </a:lnTo>
                  <a:lnTo>
                    <a:pt x="1138" y="3249"/>
                  </a:lnTo>
                  <a:lnTo>
                    <a:pt x="1040" y="3212"/>
                  </a:lnTo>
                  <a:lnTo>
                    <a:pt x="946" y="3170"/>
                  </a:lnTo>
                  <a:lnTo>
                    <a:pt x="854" y="3122"/>
                  </a:lnTo>
                  <a:lnTo>
                    <a:pt x="767" y="3069"/>
                  </a:lnTo>
                  <a:lnTo>
                    <a:pt x="682" y="3011"/>
                  </a:lnTo>
                  <a:lnTo>
                    <a:pt x="601" y="2948"/>
                  </a:lnTo>
                  <a:lnTo>
                    <a:pt x="525" y="2880"/>
                  </a:lnTo>
                  <a:lnTo>
                    <a:pt x="452" y="2807"/>
                  </a:lnTo>
                  <a:lnTo>
                    <a:pt x="384" y="2731"/>
                  </a:lnTo>
                  <a:lnTo>
                    <a:pt x="321" y="2651"/>
                  </a:lnTo>
                  <a:lnTo>
                    <a:pt x="264" y="2565"/>
                  </a:lnTo>
                  <a:lnTo>
                    <a:pt x="210" y="2478"/>
                  </a:lnTo>
                  <a:lnTo>
                    <a:pt x="162" y="2386"/>
                  </a:lnTo>
                  <a:lnTo>
                    <a:pt x="120" y="2291"/>
                  </a:lnTo>
                  <a:lnTo>
                    <a:pt x="84" y="2194"/>
                  </a:lnTo>
                  <a:lnTo>
                    <a:pt x="55" y="2092"/>
                  </a:lnTo>
                  <a:lnTo>
                    <a:pt x="31" y="1989"/>
                  </a:lnTo>
                  <a:lnTo>
                    <a:pt x="14" y="1884"/>
                  </a:lnTo>
                  <a:lnTo>
                    <a:pt x="3" y="1776"/>
                  </a:lnTo>
                  <a:lnTo>
                    <a:pt x="0" y="1667"/>
                  </a:lnTo>
                  <a:lnTo>
                    <a:pt x="3" y="1558"/>
                  </a:lnTo>
                  <a:lnTo>
                    <a:pt x="14" y="1450"/>
                  </a:lnTo>
                  <a:lnTo>
                    <a:pt x="31" y="1344"/>
                  </a:lnTo>
                  <a:lnTo>
                    <a:pt x="55" y="1242"/>
                  </a:lnTo>
                  <a:lnTo>
                    <a:pt x="84" y="1141"/>
                  </a:lnTo>
                  <a:lnTo>
                    <a:pt x="120" y="1043"/>
                  </a:lnTo>
                  <a:lnTo>
                    <a:pt x="162" y="949"/>
                  </a:lnTo>
                  <a:lnTo>
                    <a:pt x="210" y="856"/>
                  </a:lnTo>
                  <a:lnTo>
                    <a:pt x="264" y="769"/>
                  </a:lnTo>
                  <a:lnTo>
                    <a:pt x="321" y="684"/>
                  </a:lnTo>
                  <a:lnTo>
                    <a:pt x="384" y="603"/>
                  </a:lnTo>
                  <a:lnTo>
                    <a:pt x="452" y="527"/>
                  </a:lnTo>
                  <a:lnTo>
                    <a:pt x="525" y="454"/>
                  </a:lnTo>
                  <a:lnTo>
                    <a:pt x="601" y="386"/>
                  </a:lnTo>
                  <a:lnTo>
                    <a:pt x="682" y="323"/>
                  </a:lnTo>
                  <a:lnTo>
                    <a:pt x="767" y="264"/>
                  </a:lnTo>
                  <a:lnTo>
                    <a:pt x="854" y="212"/>
                  </a:lnTo>
                  <a:lnTo>
                    <a:pt x="946" y="164"/>
                  </a:lnTo>
                  <a:lnTo>
                    <a:pt x="1040" y="122"/>
                  </a:lnTo>
                  <a:lnTo>
                    <a:pt x="1138" y="86"/>
                  </a:lnTo>
                  <a:lnTo>
                    <a:pt x="1239" y="56"/>
                  </a:lnTo>
                  <a:lnTo>
                    <a:pt x="1343" y="32"/>
                  </a:lnTo>
                  <a:lnTo>
                    <a:pt x="1447" y="15"/>
                  </a:lnTo>
                  <a:lnTo>
                    <a:pt x="1555" y="5"/>
                  </a:lnTo>
                  <a:lnTo>
                    <a:pt x="16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8" name="Freeform 1222"/>
            <p:cNvSpPr>
              <a:spLocks noEditPoints="1"/>
            </p:cNvSpPr>
            <p:nvPr/>
          </p:nvSpPr>
          <p:spPr bwMode="auto">
            <a:xfrm>
              <a:off x="1552575" y="2382839"/>
              <a:ext cx="701675" cy="703263"/>
            </a:xfrm>
            <a:custGeom>
              <a:avLst/>
              <a:gdLst>
                <a:gd name="T0" fmla="*/ 212 w 1770"/>
                <a:gd name="T1" fmla="*/ 1561 h 1773"/>
                <a:gd name="T2" fmla="*/ 1545 w 1770"/>
                <a:gd name="T3" fmla="*/ 1467 h 1773"/>
                <a:gd name="T4" fmla="*/ 1506 w 1770"/>
                <a:gd name="T5" fmla="*/ 1283 h 1773"/>
                <a:gd name="T6" fmla="*/ 1445 w 1770"/>
                <a:gd name="T7" fmla="*/ 1104 h 1773"/>
                <a:gd name="T8" fmla="*/ 1361 w 1770"/>
                <a:gd name="T9" fmla="*/ 936 h 1773"/>
                <a:gd name="T10" fmla="*/ 1255 w 1770"/>
                <a:gd name="T11" fmla="*/ 779 h 1773"/>
                <a:gd name="T12" fmla="*/ 1129 w 1770"/>
                <a:gd name="T13" fmla="*/ 636 h 1773"/>
                <a:gd name="T14" fmla="*/ 987 w 1770"/>
                <a:gd name="T15" fmla="*/ 512 h 1773"/>
                <a:gd name="T16" fmla="*/ 832 w 1770"/>
                <a:gd name="T17" fmla="*/ 408 h 1773"/>
                <a:gd name="T18" fmla="*/ 665 w 1770"/>
                <a:gd name="T19" fmla="*/ 325 h 1773"/>
                <a:gd name="T20" fmla="*/ 489 w 1770"/>
                <a:gd name="T21" fmla="*/ 264 h 1773"/>
                <a:gd name="T22" fmla="*/ 305 w 1770"/>
                <a:gd name="T23" fmla="*/ 226 h 1773"/>
                <a:gd name="T24" fmla="*/ 106 w 1770"/>
                <a:gd name="T25" fmla="*/ 0 h 1773"/>
                <a:gd name="T26" fmla="*/ 308 w 1770"/>
                <a:gd name="T27" fmla="*/ 13 h 1773"/>
                <a:gd name="T28" fmla="*/ 507 w 1770"/>
                <a:gd name="T29" fmla="*/ 49 h 1773"/>
                <a:gd name="T30" fmla="*/ 698 w 1770"/>
                <a:gd name="T31" fmla="*/ 109 h 1773"/>
                <a:gd name="T32" fmla="*/ 879 w 1770"/>
                <a:gd name="T33" fmla="*/ 192 h 1773"/>
                <a:gd name="T34" fmla="*/ 1051 w 1770"/>
                <a:gd name="T35" fmla="*/ 296 h 1773"/>
                <a:gd name="T36" fmla="*/ 1210 w 1770"/>
                <a:gd name="T37" fmla="*/ 420 h 1773"/>
                <a:gd name="T38" fmla="*/ 1353 w 1770"/>
                <a:gd name="T39" fmla="*/ 564 h 1773"/>
                <a:gd name="T40" fmla="*/ 1477 w 1770"/>
                <a:gd name="T41" fmla="*/ 722 h 1773"/>
                <a:gd name="T42" fmla="*/ 1580 w 1770"/>
                <a:gd name="T43" fmla="*/ 894 h 1773"/>
                <a:gd name="T44" fmla="*/ 1661 w 1770"/>
                <a:gd name="T45" fmla="*/ 1075 h 1773"/>
                <a:gd name="T46" fmla="*/ 1721 w 1770"/>
                <a:gd name="T47" fmla="*/ 1264 h 1773"/>
                <a:gd name="T48" fmla="*/ 1758 w 1770"/>
                <a:gd name="T49" fmla="*/ 1460 h 1773"/>
                <a:gd name="T50" fmla="*/ 1770 w 1770"/>
                <a:gd name="T51" fmla="*/ 1661 h 1773"/>
                <a:gd name="T52" fmla="*/ 1768 w 1770"/>
                <a:gd name="T53" fmla="*/ 1691 h 1773"/>
                <a:gd name="T54" fmla="*/ 1747 w 1770"/>
                <a:gd name="T55" fmla="*/ 1733 h 1773"/>
                <a:gd name="T56" fmla="*/ 1711 w 1770"/>
                <a:gd name="T57" fmla="*/ 1761 h 1773"/>
                <a:gd name="T58" fmla="*/ 1664 w 1770"/>
                <a:gd name="T59" fmla="*/ 1773 h 1773"/>
                <a:gd name="T60" fmla="*/ 81 w 1770"/>
                <a:gd name="T61" fmla="*/ 1769 h 1773"/>
                <a:gd name="T62" fmla="*/ 39 w 1770"/>
                <a:gd name="T63" fmla="*/ 1749 h 1773"/>
                <a:gd name="T64" fmla="*/ 11 w 1770"/>
                <a:gd name="T65" fmla="*/ 1714 h 1773"/>
                <a:gd name="T66" fmla="*/ 0 w 1770"/>
                <a:gd name="T67" fmla="*/ 1667 h 1773"/>
                <a:gd name="T68" fmla="*/ 3 w 1770"/>
                <a:gd name="T69" fmla="*/ 82 h 1773"/>
                <a:gd name="T70" fmla="*/ 23 w 1770"/>
                <a:gd name="T71" fmla="*/ 40 h 1773"/>
                <a:gd name="T72" fmla="*/ 59 w 1770"/>
                <a:gd name="T73" fmla="*/ 11 h 1773"/>
                <a:gd name="T74" fmla="*/ 106 w 1770"/>
                <a:gd name="T75" fmla="*/ 0 h 1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70" h="1773">
                  <a:moveTo>
                    <a:pt x="212" y="216"/>
                  </a:moveTo>
                  <a:lnTo>
                    <a:pt x="212" y="1561"/>
                  </a:lnTo>
                  <a:lnTo>
                    <a:pt x="1554" y="1561"/>
                  </a:lnTo>
                  <a:lnTo>
                    <a:pt x="1545" y="1467"/>
                  </a:lnTo>
                  <a:lnTo>
                    <a:pt x="1528" y="1374"/>
                  </a:lnTo>
                  <a:lnTo>
                    <a:pt x="1506" y="1283"/>
                  </a:lnTo>
                  <a:lnTo>
                    <a:pt x="1479" y="1192"/>
                  </a:lnTo>
                  <a:lnTo>
                    <a:pt x="1445" y="1104"/>
                  </a:lnTo>
                  <a:lnTo>
                    <a:pt x="1405" y="1019"/>
                  </a:lnTo>
                  <a:lnTo>
                    <a:pt x="1361" y="936"/>
                  </a:lnTo>
                  <a:lnTo>
                    <a:pt x="1311" y="855"/>
                  </a:lnTo>
                  <a:lnTo>
                    <a:pt x="1255" y="779"/>
                  </a:lnTo>
                  <a:lnTo>
                    <a:pt x="1194" y="705"/>
                  </a:lnTo>
                  <a:lnTo>
                    <a:pt x="1129" y="636"/>
                  </a:lnTo>
                  <a:lnTo>
                    <a:pt x="1060" y="571"/>
                  </a:lnTo>
                  <a:lnTo>
                    <a:pt x="987" y="512"/>
                  </a:lnTo>
                  <a:lnTo>
                    <a:pt x="911" y="457"/>
                  </a:lnTo>
                  <a:lnTo>
                    <a:pt x="832" y="408"/>
                  </a:lnTo>
                  <a:lnTo>
                    <a:pt x="750" y="364"/>
                  </a:lnTo>
                  <a:lnTo>
                    <a:pt x="665" y="325"/>
                  </a:lnTo>
                  <a:lnTo>
                    <a:pt x="577" y="292"/>
                  </a:lnTo>
                  <a:lnTo>
                    <a:pt x="489" y="264"/>
                  </a:lnTo>
                  <a:lnTo>
                    <a:pt x="398" y="242"/>
                  </a:lnTo>
                  <a:lnTo>
                    <a:pt x="305" y="226"/>
                  </a:lnTo>
                  <a:lnTo>
                    <a:pt x="212" y="216"/>
                  </a:lnTo>
                  <a:close/>
                  <a:moveTo>
                    <a:pt x="106" y="0"/>
                  </a:moveTo>
                  <a:lnTo>
                    <a:pt x="207" y="4"/>
                  </a:lnTo>
                  <a:lnTo>
                    <a:pt x="308" y="13"/>
                  </a:lnTo>
                  <a:lnTo>
                    <a:pt x="408" y="29"/>
                  </a:lnTo>
                  <a:lnTo>
                    <a:pt x="507" y="49"/>
                  </a:lnTo>
                  <a:lnTo>
                    <a:pt x="603" y="76"/>
                  </a:lnTo>
                  <a:lnTo>
                    <a:pt x="698" y="109"/>
                  </a:lnTo>
                  <a:lnTo>
                    <a:pt x="790" y="148"/>
                  </a:lnTo>
                  <a:lnTo>
                    <a:pt x="879" y="192"/>
                  </a:lnTo>
                  <a:lnTo>
                    <a:pt x="967" y="241"/>
                  </a:lnTo>
                  <a:lnTo>
                    <a:pt x="1051" y="296"/>
                  </a:lnTo>
                  <a:lnTo>
                    <a:pt x="1133" y="355"/>
                  </a:lnTo>
                  <a:lnTo>
                    <a:pt x="1210" y="420"/>
                  </a:lnTo>
                  <a:lnTo>
                    <a:pt x="1284" y="489"/>
                  </a:lnTo>
                  <a:lnTo>
                    <a:pt x="1353" y="564"/>
                  </a:lnTo>
                  <a:lnTo>
                    <a:pt x="1418" y="641"/>
                  </a:lnTo>
                  <a:lnTo>
                    <a:pt x="1477" y="722"/>
                  </a:lnTo>
                  <a:lnTo>
                    <a:pt x="1531" y="806"/>
                  </a:lnTo>
                  <a:lnTo>
                    <a:pt x="1580" y="894"/>
                  </a:lnTo>
                  <a:lnTo>
                    <a:pt x="1623" y="982"/>
                  </a:lnTo>
                  <a:lnTo>
                    <a:pt x="1661" y="1075"/>
                  </a:lnTo>
                  <a:lnTo>
                    <a:pt x="1694" y="1169"/>
                  </a:lnTo>
                  <a:lnTo>
                    <a:pt x="1721" y="1264"/>
                  </a:lnTo>
                  <a:lnTo>
                    <a:pt x="1742" y="1362"/>
                  </a:lnTo>
                  <a:lnTo>
                    <a:pt x="1758" y="1460"/>
                  </a:lnTo>
                  <a:lnTo>
                    <a:pt x="1767" y="1560"/>
                  </a:lnTo>
                  <a:lnTo>
                    <a:pt x="1770" y="1661"/>
                  </a:lnTo>
                  <a:lnTo>
                    <a:pt x="1770" y="1667"/>
                  </a:lnTo>
                  <a:lnTo>
                    <a:pt x="1768" y="1691"/>
                  </a:lnTo>
                  <a:lnTo>
                    <a:pt x="1760" y="1714"/>
                  </a:lnTo>
                  <a:lnTo>
                    <a:pt x="1747" y="1733"/>
                  </a:lnTo>
                  <a:lnTo>
                    <a:pt x="1730" y="1749"/>
                  </a:lnTo>
                  <a:lnTo>
                    <a:pt x="1711" y="1761"/>
                  </a:lnTo>
                  <a:lnTo>
                    <a:pt x="1688" y="1769"/>
                  </a:lnTo>
                  <a:lnTo>
                    <a:pt x="1664" y="1773"/>
                  </a:lnTo>
                  <a:lnTo>
                    <a:pt x="106" y="1773"/>
                  </a:lnTo>
                  <a:lnTo>
                    <a:pt x="81" y="1769"/>
                  </a:lnTo>
                  <a:lnTo>
                    <a:pt x="59" y="1761"/>
                  </a:lnTo>
                  <a:lnTo>
                    <a:pt x="39" y="1749"/>
                  </a:lnTo>
                  <a:lnTo>
                    <a:pt x="23" y="1733"/>
                  </a:lnTo>
                  <a:lnTo>
                    <a:pt x="11" y="1714"/>
                  </a:lnTo>
                  <a:lnTo>
                    <a:pt x="3" y="1691"/>
                  </a:lnTo>
                  <a:lnTo>
                    <a:pt x="0" y="1667"/>
                  </a:lnTo>
                  <a:lnTo>
                    <a:pt x="0" y="106"/>
                  </a:lnTo>
                  <a:lnTo>
                    <a:pt x="3" y="82"/>
                  </a:lnTo>
                  <a:lnTo>
                    <a:pt x="11" y="59"/>
                  </a:lnTo>
                  <a:lnTo>
                    <a:pt x="23" y="40"/>
                  </a:lnTo>
                  <a:lnTo>
                    <a:pt x="39" y="24"/>
                  </a:lnTo>
                  <a:lnTo>
                    <a:pt x="59" y="11"/>
                  </a:lnTo>
                  <a:lnTo>
                    <a:pt x="81" y="4"/>
                  </a:lnTo>
                  <a:lnTo>
                    <a:pt x="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19" name="Group 1225"/>
          <p:cNvGrpSpPr>
            <a:grpSpLocks noChangeAspect="1"/>
          </p:cNvGrpSpPr>
          <p:nvPr/>
        </p:nvGrpSpPr>
        <p:grpSpPr bwMode="auto">
          <a:xfrm>
            <a:off x="5855951" y="3665903"/>
            <a:ext cx="241026" cy="222864"/>
            <a:chOff x="6375" y="3168"/>
            <a:chExt cx="637" cy="589"/>
          </a:xfrm>
          <a:solidFill>
            <a:schemeClr val="tx1">
              <a:lumMod val="65000"/>
              <a:lumOff val="35000"/>
            </a:schemeClr>
          </a:solidFill>
        </p:grpSpPr>
        <p:sp>
          <p:nvSpPr>
            <p:cNvPr id="920" name="Freeform 1227"/>
            <p:cNvSpPr>
              <a:spLocks/>
            </p:cNvSpPr>
            <p:nvPr/>
          </p:nvSpPr>
          <p:spPr bwMode="auto">
            <a:xfrm>
              <a:off x="6539" y="3693"/>
              <a:ext cx="308" cy="64"/>
            </a:xfrm>
            <a:custGeom>
              <a:avLst/>
              <a:gdLst>
                <a:gd name="T0" fmla="*/ 437 w 1847"/>
                <a:gd name="T1" fmla="*/ 0 h 389"/>
                <a:gd name="T2" fmla="*/ 1415 w 1847"/>
                <a:gd name="T3" fmla="*/ 0 h 389"/>
                <a:gd name="T4" fmla="*/ 1433 w 1847"/>
                <a:gd name="T5" fmla="*/ 23 h 389"/>
                <a:gd name="T6" fmla="*/ 1453 w 1847"/>
                <a:gd name="T7" fmla="*/ 45 h 389"/>
                <a:gd name="T8" fmla="*/ 1477 w 1847"/>
                <a:gd name="T9" fmla="*/ 67 h 389"/>
                <a:gd name="T10" fmla="*/ 1505 w 1847"/>
                <a:gd name="T11" fmla="*/ 88 h 389"/>
                <a:gd name="T12" fmla="*/ 1536 w 1847"/>
                <a:gd name="T13" fmla="*/ 108 h 389"/>
                <a:gd name="T14" fmla="*/ 1572 w 1847"/>
                <a:gd name="T15" fmla="*/ 125 h 389"/>
                <a:gd name="T16" fmla="*/ 1611 w 1847"/>
                <a:gd name="T17" fmla="*/ 142 h 389"/>
                <a:gd name="T18" fmla="*/ 1655 w 1847"/>
                <a:gd name="T19" fmla="*/ 156 h 389"/>
                <a:gd name="T20" fmla="*/ 1704 w 1847"/>
                <a:gd name="T21" fmla="*/ 167 h 389"/>
                <a:gd name="T22" fmla="*/ 1759 w 1847"/>
                <a:gd name="T23" fmla="*/ 176 h 389"/>
                <a:gd name="T24" fmla="*/ 1740 w 1847"/>
                <a:gd name="T25" fmla="*/ 176 h 389"/>
                <a:gd name="T26" fmla="*/ 1764 w 1847"/>
                <a:gd name="T27" fmla="*/ 179 h 389"/>
                <a:gd name="T28" fmla="*/ 1788 w 1847"/>
                <a:gd name="T29" fmla="*/ 187 h 389"/>
                <a:gd name="T30" fmla="*/ 1807 w 1847"/>
                <a:gd name="T31" fmla="*/ 200 h 389"/>
                <a:gd name="T32" fmla="*/ 1824 w 1847"/>
                <a:gd name="T33" fmla="*/ 216 h 389"/>
                <a:gd name="T34" fmla="*/ 1836 w 1847"/>
                <a:gd name="T35" fmla="*/ 236 h 389"/>
                <a:gd name="T36" fmla="*/ 1844 w 1847"/>
                <a:gd name="T37" fmla="*/ 258 h 389"/>
                <a:gd name="T38" fmla="*/ 1847 w 1847"/>
                <a:gd name="T39" fmla="*/ 282 h 389"/>
                <a:gd name="T40" fmla="*/ 1843 w 1847"/>
                <a:gd name="T41" fmla="*/ 306 h 389"/>
                <a:gd name="T42" fmla="*/ 1836 w 1847"/>
                <a:gd name="T43" fmla="*/ 328 h 389"/>
                <a:gd name="T44" fmla="*/ 1824 w 1847"/>
                <a:gd name="T45" fmla="*/ 348 h 389"/>
                <a:gd name="T46" fmla="*/ 1807 w 1847"/>
                <a:gd name="T47" fmla="*/ 366 h 389"/>
                <a:gd name="T48" fmla="*/ 1788 w 1847"/>
                <a:gd name="T49" fmla="*/ 377 h 389"/>
                <a:gd name="T50" fmla="*/ 1764 w 1847"/>
                <a:gd name="T51" fmla="*/ 385 h 389"/>
                <a:gd name="T52" fmla="*/ 1740 w 1847"/>
                <a:gd name="T53" fmla="*/ 389 h 389"/>
                <a:gd name="T54" fmla="*/ 106 w 1847"/>
                <a:gd name="T55" fmla="*/ 389 h 389"/>
                <a:gd name="T56" fmla="*/ 81 w 1847"/>
                <a:gd name="T57" fmla="*/ 385 h 389"/>
                <a:gd name="T58" fmla="*/ 59 w 1847"/>
                <a:gd name="T59" fmla="*/ 377 h 389"/>
                <a:gd name="T60" fmla="*/ 39 w 1847"/>
                <a:gd name="T61" fmla="*/ 366 h 389"/>
                <a:gd name="T62" fmla="*/ 23 w 1847"/>
                <a:gd name="T63" fmla="*/ 349 h 389"/>
                <a:gd name="T64" fmla="*/ 10 w 1847"/>
                <a:gd name="T65" fmla="*/ 330 h 389"/>
                <a:gd name="T66" fmla="*/ 2 w 1847"/>
                <a:gd name="T67" fmla="*/ 306 h 389"/>
                <a:gd name="T68" fmla="*/ 0 w 1847"/>
                <a:gd name="T69" fmla="*/ 282 h 389"/>
                <a:gd name="T70" fmla="*/ 2 w 1847"/>
                <a:gd name="T71" fmla="*/ 258 h 389"/>
                <a:gd name="T72" fmla="*/ 10 w 1847"/>
                <a:gd name="T73" fmla="*/ 236 h 389"/>
                <a:gd name="T74" fmla="*/ 23 w 1847"/>
                <a:gd name="T75" fmla="*/ 216 h 389"/>
                <a:gd name="T76" fmla="*/ 39 w 1847"/>
                <a:gd name="T77" fmla="*/ 200 h 389"/>
                <a:gd name="T78" fmla="*/ 59 w 1847"/>
                <a:gd name="T79" fmla="*/ 187 h 389"/>
                <a:gd name="T80" fmla="*/ 81 w 1847"/>
                <a:gd name="T81" fmla="*/ 179 h 389"/>
                <a:gd name="T82" fmla="*/ 106 w 1847"/>
                <a:gd name="T83" fmla="*/ 176 h 389"/>
                <a:gd name="T84" fmla="*/ 94 w 1847"/>
                <a:gd name="T85" fmla="*/ 176 h 389"/>
                <a:gd name="T86" fmla="*/ 148 w 1847"/>
                <a:gd name="T87" fmla="*/ 167 h 389"/>
                <a:gd name="T88" fmla="*/ 197 w 1847"/>
                <a:gd name="T89" fmla="*/ 156 h 389"/>
                <a:gd name="T90" fmla="*/ 241 w 1847"/>
                <a:gd name="T91" fmla="*/ 142 h 389"/>
                <a:gd name="T92" fmla="*/ 281 w 1847"/>
                <a:gd name="T93" fmla="*/ 125 h 389"/>
                <a:gd name="T94" fmla="*/ 317 w 1847"/>
                <a:gd name="T95" fmla="*/ 108 h 389"/>
                <a:gd name="T96" fmla="*/ 348 w 1847"/>
                <a:gd name="T97" fmla="*/ 88 h 389"/>
                <a:gd name="T98" fmla="*/ 376 w 1847"/>
                <a:gd name="T99" fmla="*/ 67 h 389"/>
                <a:gd name="T100" fmla="*/ 399 w 1847"/>
                <a:gd name="T101" fmla="*/ 45 h 389"/>
                <a:gd name="T102" fmla="*/ 420 w 1847"/>
                <a:gd name="T103" fmla="*/ 23 h 389"/>
                <a:gd name="T104" fmla="*/ 437 w 1847"/>
                <a:gd name="T105"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47" h="389">
                  <a:moveTo>
                    <a:pt x="437" y="0"/>
                  </a:moveTo>
                  <a:lnTo>
                    <a:pt x="1415" y="0"/>
                  </a:lnTo>
                  <a:lnTo>
                    <a:pt x="1433" y="23"/>
                  </a:lnTo>
                  <a:lnTo>
                    <a:pt x="1453" y="45"/>
                  </a:lnTo>
                  <a:lnTo>
                    <a:pt x="1477" y="67"/>
                  </a:lnTo>
                  <a:lnTo>
                    <a:pt x="1505" y="88"/>
                  </a:lnTo>
                  <a:lnTo>
                    <a:pt x="1536" y="108"/>
                  </a:lnTo>
                  <a:lnTo>
                    <a:pt x="1572" y="125"/>
                  </a:lnTo>
                  <a:lnTo>
                    <a:pt x="1611" y="142"/>
                  </a:lnTo>
                  <a:lnTo>
                    <a:pt x="1655" y="156"/>
                  </a:lnTo>
                  <a:lnTo>
                    <a:pt x="1704" y="167"/>
                  </a:lnTo>
                  <a:lnTo>
                    <a:pt x="1759" y="176"/>
                  </a:lnTo>
                  <a:lnTo>
                    <a:pt x="1740" y="176"/>
                  </a:lnTo>
                  <a:lnTo>
                    <a:pt x="1764" y="179"/>
                  </a:lnTo>
                  <a:lnTo>
                    <a:pt x="1788" y="187"/>
                  </a:lnTo>
                  <a:lnTo>
                    <a:pt x="1807" y="200"/>
                  </a:lnTo>
                  <a:lnTo>
                    <a:pt x="1824" y="216"/>
                  </a:lnTo>
                  <a:lnTo>
                    <a:pt x="1836" y="236"/>
                  </a:lnTo>
                  <a:lnTo>
                    <a:pt x="1844" y="258"/>
                  </a:lnTo>
                  <a:lnTo>
                    <a:pt x="1847" y="282"/>
                  </a:lnTo>
                  <a:lnTo>
                    <a:pt x="1843" y="306"/>
                  </a:lnTo>
                  <a:lnTo>
                    <a:pt x="1836" y="328"/>
                  </a:lnTo>
                  <a:lnTo>
                    <a:pt x="1824" y="348"/>
                  </a:lnTo>
                  <a:lnTo>
                    <a:pt x="1807" y="366"/>
                  </a:lnTo>
                  <a:lnTo>
                    <a:pt x="1788" y="377"/>
                  </a:lnTo>
                  <a:lnTo>
                    <a:pt x="1764" y="385"/>
                  </a:lnTo>
                  <a:lnTo>
                    <a:pt x="1740" y="389"/>
                  </a:lnTo>
                  <a:lnTo>
                    <a:pt x="106" y="389"/>
                  </a:lnTo>
                  <a:lnTo>
                    <a:pt x="81" y="385"/>
                  </a:lnTo>
                  <a:lnTo>
                    <a:pt x="59" y="377"/>
                  </a:lnTo>
                  <a:lnTo>
                    <a:pt x="39" y="366"/>
                  </a:lnTo>
                  <a:lnTo>
                    <a:pt x="23" y="349"/>
                  </a:lnTo>
                  <a:lnTo>
                    <a:pt x="10" y="330"/>
                  </a:lnTo>
                  <a:lnTo>
                    <a:pt x="2" y="306"/>
                  </a:lnTo>
                  <a:lnTo>
                    <a:pt x="0" y="282"/>
                  </a:lnTo>
                  <a:lnTo>
                    <a:pt x="2" y="258"/>
                  </a:lnTo>
                  <a:lnTo>
                    <a:pt x="10" y="236"/>
                  </a:lnTo>
                  <a:lnTo>
                    <a:pt x="23" y="216"/>
                  </a:lnTo>
                  <a:lnTo>
                    <a:pt x="39" y="200"/>
                  </a:lnTo>
                  <a:lnTo>
                    <a:pt x="59" y="187"/>
                  </a:lnTo>
                  <a:lnTo>
                    <a:pt x="81" y="179"/>
                  </a:lnTo>
                  <a:lnTo>
                    <a:pt x="106" y="176"/>
                  </a:lnTo>
                  <a:lnTo>
                    <a:pt x="94" y="176"/>
                  </a:lnTo>
                  <a:lnTo>
                    <a:pt x="148" y="167"/>
                  </a:lnTo>
                  <a:lnTo>
                    <a:pt x="197" y="156"/>
                  </a:lnTo>
                  <a:lnTo>
                    <a:pt x="241" y="142"/>
                  </a:lnTo>
                  <a:lnTo>
                    <a:pt x="281" y="125"/>
                  </a:lnTo>
                  <a:lnTo>
                    <a:pt x="317" y="108"/>
                  </a:lnTo>
                  <a:lnTo>
                    <a:pt x="348" y="88"/>
                  </a:lnTo>
                  <a:lnTo>
                    <a:pt x="376" y="67"/>
                  </a:lnTo>
                  <a:lnTo>
                    <a:pt x="399" y="45"/>
                  </a:lnTo>
                  <a:lnTo>
                    <a:pt x="420" y="23"/>
                  </a:lnTo>
                  <a:lnTo>
                    <a:pt x="4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1" name="Freeform 1228"/>
            <p:cNvSpPr>
              <a:spLocks noEditPoints="1"/>
            </p:cNvSpPr>
            <p:nvPr/>
          </p:nvSpPr>
          <p:spPr bwMode="auto">
            <a:xfrm>
              <a:off x="6375" y="3168"/>
              <a:ext cx="637" cy="495"/>
            </a:xfrm>
            <a:custGeom>
              <a:avLst/>
              <a:gdLst>
                <a:gd name="T0" fmla="*/ 1732 w 3825"/>
                <a:gd name="T1" fmla="*/ 2606 h 2974"/>
                <a:gd name="T2" fmla="*/ 1702 w 3825"/>
                <a:gd name="T3" fmla="*/ 2628 h 2974"/>
                <a:gd name="T4" fmla="*/ 1689 w 3825"/>
                <a:gd name="T5" fmla="*/ 2664 h 2974"/>
                <a:gd name="T6" fmla="*/ 1692 w 3825"/>
                <a:gd name="T7" fmla="*/ 2726 h 2974"/>
                <a:gd name="T8" fmla="*/ 1714 w 3825"/>
                <a:gd name="T9" fmla="*/ 2756 h 2974"/>
                <a:gd name="T10" fmla="*/ 1750 w 3825"/>
                <a:gd name="T11" fmla="*/ 2769 h 2974"/>
                <a:gd name="T12" fmla="*/ 2093 w 3825"/>
                <a:gd name="T13" fmla="*/ 2765 h 2974"/>
                <a:gd name="T14" fmla="*/ 2123 w 3825"/>
                <a:gd name="T15" fmla="*/ 2743 h 2974"/>
                <a:gd name="T16" fmla="*/ 2134 w 3825"/>
                <a:gd name="T17" fmla="*/ 2707 h 2974"/>
                <a:gd name="T18" fmla="*/ 2131 w 3825"/>
                <a:gd name="T19" fmla="*/ 2644 h 2974"/>
                <a:gd name="T20" fmla="*/ 2109 w 3825"/>
                <a:gd name="T21" fmla="*/ 2614 h 2974"/>
                <a:gd name="T22" fmla="*/ 2073 w 3825"/>
                <a:gd name="T23" fmla="*/ 2603 h 2974"/>
                <a:gd name="T24" fmla="*/ 278 w 3825"/>
                <a:gd name="T25" fmla="*/ 228 h 2974"/>
                <a:gd name="T26" fmla="*/ 249 w 3825"/>
                <a:gd name="T27" fmla="*/ 237 h 2974"/>
                <a:gd name="T28" fmla="*/ 232 w 3825"/>
                <a:gd name="T29" fmla="*/ 262 h 2974"/>
                <a:gd name="T30" fmla="*/ 229 w 3825"/>
                <a:gd name="T31" fmla="*/ 2328 h 2974"/>
                <a:gd name="T32" fmla="*/ 239 w 3825"/>
                <a:gd name="T33" fmla="*/ 2357 h 2974"/>
                <a:gd name="T34" fmla="*/ 262 w 3825"/>
                <a:gd name="T35" fmla="*/ 2374 h 2974"/>
                <a:gd name="T36" fmla="*/ 3546 w 3825"/>
                <a:gd name="T37" fmla="*/ 2377 h 2974"/>
                <a:gd name="T38" fmla="*/ 3575 w 3825"/>
                <a:gd name="T39" fmla="*/ 2367 h 2974"/>
                <a:gd name="T40" fmla="*/ 3593 w 3825"/>
                <a:gd name="T41" fmla="*/ 2344 h 2974"/>
                <a:gd name="T42" fmla="*/ 3595 w 3825"/>
                <a:gd name="T43" fmla="*/ 277 h 2974"/>
                <a:gd name="T44" fmla="*/ 3586 w 3825"/>
                <a:gd name="T45" fmla="*/ 249 h 2974"/>
                <a:gd name="T46" fmla="*/ 3561 w 3825"/>
                <a:gd name="T47" fmla="*/ 230 h 2974"/>
                <a:gd name="T48" fmla="*/ 278 w 3825"/>
                <a:gd name="T49" fmla="*/ 228 h 2974"/>
                <a:gd name="T50" fmla="*/ 3546 w 3825"/>
                <a:gd name="T51" fmla="*/ 0 h 2974"/>
                <a:gd name="T52" fmla="*/ 3634 w 3825"/>
                <a:gd name="T53" fmla="*/ 14 h 2974"/>
                <a:gd name="T54" fmla="*/ 3711 w 3825"/>
                <a:gd name="T55" fmla="*/ 53 h 2974"/>
                <a:gd name="T56" fmla="*/ 3771 w 3825"/>
                <a:gd name="T57" fmla="*/ 113 h 2974"/>
                <a:gd name="T58" fmla="*/ 3811 w 3825"/>
                <a:gd name="T59" fmla="*/ 190 h 2974"/>
                <a:gd name="T60" fmla="*/ 3825 w 3825"/>
                <a:gd name="T61" fmla="*/ 277 h 2974"/>
                <a:gd name="T62" fmla="*/ 3823 w 3825"/>
                <a:gd name="T63" fmla="*/ 2738 h 2974"/>
                <a:gd name="T64" fmla="*/ 3808 w 3825"/>
                <a:gd name="T65" fmla="*/ 2813 h 2974"/>
                <a:gd name="T66" fmla="*/ 3773 w 3825"/>
                <a:gd name="T67" fmla="*/ 2878 h 2974"/>
                <a:gd name="T68" fmla="*/ 3720 w 3825"/>
                <a:gd name="T69" fmla="*/ 2929 h 2974"/>
                <a:gd name="T70" fmla="*/ 3654 w 3825"/>
                <a:gd name="T71" fmla="*/ 2962 h 2974"/>
                <a:gd name="T72" fmla="*/ 3579 w 3825"/>
                <a:gd name="T73" fmla="*/ 2974 h 2974"/>
                <a:gd name="T74" fmla="*/ 206 w 3825"/>
                <a:gd name="T75" fmla="*/ 2970 h 2974"/>
                <a:gd name="T76" fmla="*/ 135 w 3825"/>
                <a:gd name="T77" fmla="*/ 2947 h 2974"/>
                <a:gd name="T78" fmla="*/ 74 w 3825"/>
                <a:gd name="T79" fmla="*/ 2906 h 2974"/>
                <a:gd name="T80" fmla="*/ 30 w 3825"/>
                <a:gd name="T81" fmla="*/ 2846 h 2974"/>
                <a:gd name="T82" fmla="*/ 5 w 3825"/>
                <a:gd name="T83" fmla="*/ 2777 h 2974"/>
                <a:gd name="T84" fmla="*/ 0 w 3825"/>
                <a:gd name="T85" fmla="*/ 277 h 2974"/>
                <a:gd name="T86" fmla="*/ 14 w 3825"/>
                <a:gd name="T87" fmla="*/ 190 h 2974"/>
                <a:gd name="T88" fmla="*/ 53 w 3825"/>
                <a:gd name="T89" fmla="*/ 113 h 2974"/>
                <a:gd name="T90" fmla="*/ 114 w 3825"/>
                <a:gd name="T91" fmla="*/ 53 h 2974"/>
                <a:gd name="T92" fmla="*/ 190 w 3825"/>
                <a:gd name="T93" fmla="*/ 14 h 2974"/>
                <a:gd name="T94" fmla="*/ 278 w 3825"/>
                <a:gd name="T95" fmla="*/ 0 h 2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25" h="2974">
                  <a:moveTo>
                    <a:pt x="1750" y="2603"/>
                  </a:moveTo>
                  <a:lnTo>
                    <a:pt x="1732" y="2606"/>
                  </a:lnTo>
                  <a:lnTo>
                    <a:pt x="1714" y="2614"/>
                  </a:lnTo>
                  <a:lnTo>
                    <a:pt x="1702" y="2628"/>
                  </a:lnTo>
                  <a:lnTo>
                    <a:pt x="1692" y="2644"/>
                  </a:lnTo>
                  <a:lnTo>
                    <a:pt x="1689" y="2664"/>
                  </a:lnTo>
                  <a:lnTo>
                    <a:pt x="1689" y="2707"/>
                  </a:lnTo>
                  <a:lnTo>
                    <a:pt x="1692" y="2726"/>
                  </a:lnTo>
                  <a:lnTo>
                    <a:pt x="1702" y="2743"/>
                  </a:lnTo>
                  <a:lnTo>
                    <a:pt x="1714" y="2756"/>
                  </a:lnTo>
                  <a:lnTo>
                    <a:pt x="1732" y="2765"/>
                  </a:lnTo>
                  <a:lnTo>
                    <a:pt x="1750" y="2769"/>
                  </a:lnTo>
                  <a:lnTo>
                    <a:pt x="2073" y="2769"/>
                  </a:lnTo>
                  <a:lnTo>
                    <a:pt x="2093" y="2765"/>
                  </a:lnTo>
                  <a:lnTo>
                    <a:pt x="2109" y="2756"/>
                  </a:lnTo>
                  <a:lnTo>
                    <a:pt x="2123" y="2743"/>
                  </a:lnTo>
                  <a:lnTo>
                    <a:pt x="2131" y="2726"/>
                  </a:lnTo>
                  <a:lnTo>
                    <a:pt x="2134" y="2707"/>
                  </a:lnTo>
                  <a:lnTo>
                    <a:pt x="2134" y="2664"/>
                  </a:lnTo>
                  <a:lnTo>
                    <a:pt x="2131" y="2644"/>
                  </a:lnTo>
                  <a:lnTo>
                    <a:pt x="2123" y="2628"/>
                  </a:lnTo>
                  <a:lnTo>
                    <a:pt x="2109" y="2614"/>
                  </a:lnTo>
                  <a:lnTo>
                    <a:pt x="2093" y="2606"/>
                  </a:lnTo>
                  <a:lnTo>
                    <a:pt x="2073" y="2603"/>
                  </a:lnTo>
                  <a:lnTo>
                    <a:pt x="1750" y="2603"/>
                  </a:lnTo>
                  <a:close/>
                  <a:moveTo>
                    <a:pt x="278" y="228"/>
                  </a:moveTo>
                  <a:lnTo>
                    <a:pt x="262" y="230"/>
                  </a:lnTo>
                  <a:lnTo>
                    <a:pt x="249" y="237"/>
                  </a:lnTo>
                  <a:lnTo>
                    <a:pt x="239" y="249"/>
                  </a:lnTo>
                  <a:lnTo>
                    <a:pt x="232" y="262"/>
                  </a:lnTo>
                  <a:lnTo>
                    <a:pt x="229" y="277"/>
                  </a:lnTo>
                  <a:lnTo>
                    <a:pt x="229" y="2328"/>
                  </a:lnTo>
                  <a:lnTo>
                    <a:pt x="232" y="2344"/>
                  </a:lnTo>
                  <a:lnTo>
                    <a:pt x="239" y="2357"/>
                  </a:lnTo>
                  <a:lnTo>
                    <a:pt x="249" y="2367"/>
                  </a:lnTo>
                  <a:lnTo>
                    <a:pt x="262" y="2374"/>
                  </a:lnTo>
                  <a:lnTo>
                    <a:pt x="278" y="2377"/>
                  </a:lnTo>
                  <a:lnTo>
                    <a:pt x="3546" y="2377"/>
                  </a:lnTo>
                  <a:lnTo>
                    <a:pt x="3562" y="2374"/>
                  </a:lnTo>
                  <a:lnTo>
                    <a:pt x="3575" y="2367"/>
                  </a:lnTo>
                  <a:lnTo>
                    <a:pt x="3586" y="2357"/>
                  </a:lnTo>
                  <a:lnTo>
                    <a:pt x="3593" y="2344"/>
                  </a:lnTo>
                  <a:lnTo>
                    <a:pt x="3595" y="2328"/>
                  </a:lnTo>
                  <a:lnTo>
                    <a:pt x="3595" y="277"/>
                  </a:lnTo>
                  <a:lnTo>
                    <a:pt x="3593" y="262"/>
                  </a:lnTo>
                  <a:lnTo>
                    <a:pt x="3586" y="249"/>
                  </a:lnTo>
                  <a:lnTo>
                    <a:pt x="3574" y="237"/>
                  </a:lnTo>
                  <a:lnTo>
                    <a:pt x="3561" y="230"/>
                  </a:lnTo>
                  <a:lnTo>
                    <a:pt x="3546" y="228"/>
                  </a:lnTo>
                  <a:lnTo>
                    <a:pt x="278" y="228"/>
                  </a:lnTo>
                  <a:close/>
                  <a:moveTo>
                    <a:pt x="278" y="0"/>
                  </a:moveTo>
                  <a:lnTo>
                    <a:pt x="3546" y="0"/>
                  </a:lnTo>
                  <a:lnTo>
                    <a:pt x="3591" y="3"/>
                  </a:lnTo>
                  <a:lnTo>
                    <a:pt x="3634" y="14"/>
                  </a:lnTo>
                  <a:lnTo>
                    <a:pt x="3674" y="31"/>
                  </a:lnTo>
                  <a:lnTo>
                    <a:pt x="3711" y="53"/>
                  </a:lnTo>
                  <a:lnTo>
                    <a:pt x="3743" y="81"/>
                  </a:lnTo>
                  <a:lnTo>
                    <a:pt x="3771" y="113"/>
                  </a:lnTo>
                  <a:lnTo>
                    <a:pt x="3793" y="149"/>
                  </a:lnTo>
                  <a:lnTo>
                    <a:pt x="3811" y="190"/>
                  </a:lnTo>
                  <a:lnTo>
                    <a:pt x="3821" y="233"/>
                  </a:lnTo>
                  <a:lnTo>
                    <a:pt x="3825" y="277"/>
                  </a:lnTo>
                  <a:lnTo>
                    <a:pt x="3825" y="2279"/>
                  </a:lnTo>
                  <a:lnTo>
                    <a:pt x="3823" y="2738"/>
                  </a:lnTo>
                  <a:lnTo>
                    <a:pt x="3819" y="2777"/>
                  </a:lnTo>
                  <a:lnTo>
                    <a:pt x="3808" y="2813"/>
                  </a:lnTo>
                  <a:lnTo>
                    <a:pt x="3793" y="2846"/>
                  </a:lnTo>
                  <a:lnTo>
                    <a:pt x="3773" y="2878"/>
                  </a:lnTo>
                  <a:lnTo>
                    <a:pt x="3749" y="2906"/>
                  </a:lnTo>
                  <a:lnTo>
                    <a:pt x="3720" y="2929"/>
                  </a:lnTo>
                  <a:lnTo>
                    <a:pt x="3689" y="2947"/>
                  </a:lnTo>
                  <a:lnTo>
                    <a:pt x="3654" y="2962"/>
                  </a:lnTo>
                  <a:lnTo>
                    <a:pt x="3618" y="2970"/>
                  </a:lnTo>
                  <a:lnTo>
                    <a:pt x="3579" y="2974"/>
                  </a:lnTo>
                  <a:lnTo>
                    <a:pt x="245" y="2974"/>
                  </a:lnTo>
                  <a:lnTo>
                    <a:pt x="206" y="2970"/>
                  </a:lnTo>
                  <a:lnTo>
                    <a:pt x="169" y="2962"/>
                  </a:lnTo>
                  <a:lnTo>
                    <a:pt x="135" y="2947"/>
                  </a:lnTo>
                  <a:lnTo>
                    <a:pt x="103" y="2929"/>
                  </a:lnTo>
                  <a:lnTo>
                    <a:pt x="74" y="2906"/>
                  </a:lnTo>
                  <a:lnTo>
                    <a:pt x="50" y="2878"/>
                  </a:lnTo>
                  <a:lnTo>
                    <a:pt x="30" y="2846"/>
                  </a:lnTo>
                  <a:lnTo>
                    <a:pt x="15" y="2813"/>
                  </a:lnTo>
                  <a:lnTo>
                    <a:pt x="5" y="2777"/>
                  </a:lnTo>
                  <a:lnTo>
                    <a:pt x="0" y="2738"/>
                  </a:lnTo>
                  <a:lnTo>
                    <a:pt x="0" y="277"/>
                  </a:lnTo>
                  <a:lnTo>
                    <a:pt x="3" y="233"/>
                  </a:lnTo>
                  <a:lnTo>
                    <a:pt x="14" y="190"/>
                  </a:lnTo>
                  <a:lnTo>
                    <a:pt x="31" y="149"/>
                  </a:lnTo>
                  <a:lnTo>
                    <a:pt x="53" y="113"/>
                  </a:lnTo>
                  <a:lnTo>
                    <a:pt x="81" y="81"/>
                  </a:lnTo>
                  <a:lnTo>
                    <a:pt x="114" y="53"/>
                  </a:lnTo>
                  <a:lnTo>
                    <a:pt x="150" y="31"/>
                  </a:lnTo>
                  <a:lnTo>
                    <a:pt x="190" y="14"/>
                  </a:lnTo>
                  <a:lnTo>
                    <a:pt x="233" y="3"/>
                  </a:lnTo>
                  <a:lnTo>
                    <a:pt x="2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2" name="Freeform 1229"/>
            <p:cNvSpPr>
              <a:spLocks/>
            </p:cNvSpPr>
            <p:nvPr/>
          </p:nvSpPr>
          <p:spPr bwMode="auto">
            <a:xfrm>
              <a:off x="6827" y="3352"/>
              <a:ext cx="21" cy="19"/>
            </a:xfrm>
            <a:custGeom>
              <a:avLst/>
              <a:gdLst>
                <a:gd name="T0" fmla="*/ 118 w 126"/>
                <a:gd name="T1" fmla="*/ 0 h 117"/>
                <a:gd name="T2" fmla="*/ 124 w 126"/>
                <a:gd name="T3" fmla="*/ 57 h 117"/>
                <a:gd name="T4" fmla="*/ 126 w 126"/>
                <a:gd name="T5" fmla="*/ 114 h 117"/>
                <a:gd name="T6" fmla="*/ 123 w 126"/>
                <a:gd name="T7" fmla="*/ 117 h 117"/>
                <a:gd name="T8" fmla="*/ 0 w 126"/>
                <a:gd name="T9" fmla="*/ 117 h 117"/>
                <a:gd name="T10" fmla="*/ 118 w 126"/>
                <a:gd name="T11" fmla="*/ 0 h 117"/>
              </a:gdLst>
              <a:ahLst/>
              <a:cxnLst>
                <a:cxn ang="0">
                  <a:pos x="T0" y="T1"/>
                </a:cxn>
                <a:cxn ang="0">
                  <a:pos x="T2" y="T3"/>
                </a:cxn>
                <a:cxn ang="0">
                  <a:pos x="T4" y="T5"/>
                </a:cxn>
                <a:cxn ang="0">
                  <a:pos x="T6" y="T7"/>
                </a:cxn>
                <a:cxn ang="0">
                  <a:pos x="T8" y="T9"/>
                </a:cxn>
                <a:cxn ang="0">
                  <a:pos x="T10" y="T11"/>
                </a:cxn>
              </a:cxnLst>
              <a:rect l="0" t="0" r="r" b="b"/>
              <a:pathLst>
                <a:path w="126" h="117">
                  <a:moveTo>
                    <a:pt x="118" y="0"/>
                  </a:moveTo>
                  <a:lnTo>
                    <a:pt x="124" y="57"/>
                  </a:lnTo>
                  <a:lnTo>
                    <a:pt x="126" y="114"/>
                  </a:lnTo>
                  <a:lnTo>
                    <a:pt x="123" y="117"/>
                  </a:lnTo>
                  <a:lnTo>
                    <a:pt x="0" y="117"/>
                  </a:lnTo>
                  <a:lnTo>
                    <a:pt x="1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3" name="Freeform 1230"/>
            <p:cNvSpPr>
              <a:spLocks/>
            </p:cNvSpPr>
            <p:nvPr/>
          </p:nvSpPr>
          <p:spPr bwMode="auto">
            <a:xfrm>
              <a:off x="6715" y="3255"/>
              <a:ext cx="77" cy="85"/>
            </a:xfrm>
            <a:custGeom>
              <a:avLst/>
              <a:gdLst>
                <a:gd name="T0" fmla="*/ 390 w 464"/>
                <a:gd name="T1" fmla="*/ 0 h 513"/>
                <a:gd name="T2" fmla="*/ 427 w 464"/>
                <a:gd name="T3" fmla="*/ 23 h 513"/>
                <a:gd name="T4" fmla="*/ 464 w 464"/>
                <a:gd name="T5" fmla="*/ 49 h 513"/>
                <a:gd name="T6" fmla="*/ 0 w 464"/>
                <a:gd name="T7" fmla="*/ 513 h 513"/>
                <a:gd name="T8" fmla="*/ 0 w 464"/>
                <a:gd name="T9" fmla="*/ 390 h 513"/>
                <a:gd name="T10" fmla="*/ 390 w 464"/>
                <a:gd name="T11" fmla="*/ 0 h 513"/>
              </a:gdLst>
              <a:ahLst/>
              <a:cxnLst>
                <a:cxn ang="0">
                  <a:pos x="T0" y="T1"/>
                </a:cxn>
                <a:cxn ang="0">
                  <a:pos x="T2" y="T3"/>
                </a:cxn>
                <a:cxn ang="0">
                  <a:pos x="T4" y="T5"/>
                </a:cxn>
                <a:cxn ang="0">
                  <a:pos x="T6" y="T7"/>
                </a:cxn>
                <a:cxn ang="0">
                  <a:pos x="T8" y="T9"/>
                </a:cxn>
                <a:cxn ang="0">
                  <a:pos x="T10" y="T11"/>
                </a:cxn>
              </a:cxnLst>
              <a:rect l="0" t="0" r="r" b="b"/>
              <a:pathLst>
                <a:path w="464" h="513">
                  <a:moveTo>
                    <a:pt x="390" y="0"/>
                  </a:moveTo>
                  <a:lnTo>
                    <a:pt x="427" y="23"/>
                  </a:lnTo>
                  <a:lnTo>
                    <a:pt x="464" y="49"/>
                  </a:lnTo>
                  <a:lnTo>
                    <a:pt x="0" y="513"/>
                  </a:lnTo>
                  <a:lnTo>
                    <a:pt x="0" y="390"/>
                  </a:lnTo>
                  <a:lnTo>
                    <a:pt x="3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4" name="Freeform 1231"/>
            <p:cNvSpPr>
              <a:spLocks/>
            </p:cNvSpPr>
            <p:nvPr/>
          </p:nvSpPr>
          <p:spPr bwMode="auto">
            <a:xfrm>
              <a:off x="6715" y="3243"/>
              <a:ext cx="51" cy="57"/>
            </a:xfrm>
            <a:custGeom>
              <a:avLst/>
              <a:gdLst>
                <a:gd name="T0" fmla="*/ 217 w 308"/>
                <a:gd name="T1" fmla="*/ 0 h 340"/>
                <a:gd name="T2" fmla="*/ 262 w 308"/>
                <a:gd name="T3" fmla="*/ 15 h 340"/>
                <a:gd name="T4" fmla="*/ 308 w 308"/>
                <a:gd name="T5" fmla="*/ 32 h 340"/>
                <a:gd name="T6" fmla="*/ 0 w 308"/>
                <a:gd name="T7" fmla="*/ 340 h 340"/>
                <a:gd name="T8" fmla="*/ 0 w 308"/>
                <a:gd name="T9" fmla="*/ 217 h 340"/>
                <a:gd name="T10" fmla="*/ 217 w 308"/>
                <a:gd name="T11" fmla="*/ 0 h 340"/>
              </a:gdLst>
              <a:ahLst/>
              <a:cxnLst>
                <a:cxn ang="0">
                  <a:pos x="T0" y="T1"/>
                </a:cxn>
                <a:cxn ang="0">
                  <a:pos x="T2" y="T3"/>
                </a:cxn>
                <a:cxn ang="0">
                  <a:pos x="T4" y="T5"/>
                </a:cxn>
                <a:cxn ang="0">
                  <a:pos x="T6" y="T7"/>
                </a:cxn>
                <a:cxn ang="0">
                  <a:pos x="T8" y="T9"/>
                </a:cxn>
                <a:cxn ang="0">
                  <a:pos x="T10" y="T11"/>
                </a:cxn>
              </a:cxnLst>
              <a:rect l="0" t="0" r="r" b="b"/>
              <a:pathLst>
                <a:path w="308" h="340">
                  <a:moveTo>
                    <a:pt x="217" y="0"/>
                  </a:moveTo>
                  <a:lnTo>
                    <a:pt x="262" y="15"/>
                  </a:lnTo>
                  <a:lnTo>
                    <a:pt x="308" y="32"/>
                  </a:lnTo>
                  <a:lnTo>
                    <a:pt x="0" y="340"/>
                  </a:lnTo>
                  <a:lnTo>
                    <a:pt x="0" y="217"/>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5" name="Freeform 1232"/>
            <p:cNvSpPr>
              <a:spLocks/>
            </p:cNvSpPr>
            <p:nvPr/>
          </p:nvSpPr>
          <p:spPr bwMode="auto">
            <a:xfrm>
              <a:off x="6715" y="3238"/>
              <a:ext cx="19" cy="21"/>
            </a:xfrm>
            <a:custGeom>
              <a:avLst/>
              <a:gdLst>
                <a:gd name="T0" fmla="*/ 1 w 116"/>
                <a:gd name="T1" fmla="*/ 0 h 124"/>
                <a:gd name="T2" fmla="*/ 59 w 116"/>
                <a:gd name="T3" fmla="*/ 2 h 124"/>
                <a:gd name="T4" fmla="*/ 116 w 116"/>
                <a:gd name="T5" fmla="*/ 8 h 124"/>
                <a:gd name="T6" fmla="*/ 0 w 116"/>
                <a:gd name="T7" fmla="*/ 124 h 124"/>
                <a:gd name="T8" fmla="*/ 0 w 116"/>
                <a:gd name="T9" fmla="*/ 1 h 124"/>
                <a:gd name="T10" fmla="*/ 1 w 116"/>
                <a:gd name="T11" fmla="*/ 0 h 124"/>
              </a:gdLst>
              <a:ahLst/>
              <a:cxnLst>
                <a:cxn ang="0">
                  <a:pos x="T0" y="T1"/>
                </a:cxn>
                <a:cxn ang="0">
                  <a:pos x="T2" y="T3"/>
                </a:cxn>
                <a:cxn ang="0">
                  <a:pos x="T4" y="T5"/>
                </a:cxn>
                <a:cxn ang="0">
                  <a:pos x="T6" y="T7"/>
                </a:cxn>
                <a:cxn ang="0">
                  <a:pos x="T8" y="T9"/>
                </a:cxn>
                <a:cxn ang="0">
                  <a:pos x="T10" y="T11"/>
                </a:cxn>
              </a:cxnLst>
              <a:rect l="0" t="0" r="r" b="b"/>
              <a:pathLst>
                <a:path w="116" h="124">
                  <a:moveTo>
                    <a:pt x="1" y="0"/>
                  </a:moveTo>
                  <a:lnTo>
                    <a:pt x="59" y="2"/>
                  </a:lnTo>
                  <a:lnTo>
                    <a:pt x="116" y="8"/>
                  </a:lnTo>
                  <a:lnTo>
                    <a:pt x="0" y="124"/>
                  </a:lnTo>
                  <a:lnTo>
                    <a:pt x="0" y="1"/>
                  </a:lnTo>
                  <a:lnTo>
                    <a:pt x="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6" name="Freeform 1233"/>
            <p:cNvSpPr>
              <a:spLocks/>
            </p:cNvSpPr>
            <p:nvPr/>
          </p:nvSpPr>
          <p:spPr bwMode="auto">
            <a:xfrm>
              <a:off x="6745" y="3294"/>
              <a:ext cx="86" cy="77"/>
            </a:xfrm>
            <a:custGeom>
              <a:avLst/>
              <a:gdLst>
                <a:gd name="T0" fmla="*/ 467 w 514"/>
                <a:gd name="T1" fmla="*/ 0 h 465"/>
                <a:gd name="T2" fmla="*/ 492 w 514"/>
                <a:gd name="T3" fmla="*/ 37 h 465"/>
                <a:gd name="T4" fmla="*/ 514 w 514"/>
                <a:gd name="T5" fmla="*/ 74 h 465"/>
                <a:gd name="T6" fmla="*/ 123 w 514"/>
                <a:gd name="T7" fmla="*/ 465 h 465"/>
                <a:gd name="T8" fmla="*/ 0 w 514"/>
                <a:gd name="T9" fmla="*/ 465 h 465"/>
                <a:gd name="T10" fmla="*/ 467 w 514"/>
                <a:gd name="T11" fmla="*/ 0 h 465"/>
              </a:gdLst>
              <a:ahLst/>
              <a:cxnLst>
                <a:cxn ang="0">
                  <a:pos x="T0" y="T1"/>
                </a:cxn>
                <a:cxn ang="0">
                  <a:pos x="T2" y="T3"/>
                </a:cxn>
                <a:cxn ang="0">
                  <a:pos x="T4" y="T5"/>
                </a:cxn>
                <a:cxn ang="0">
                  <a:pos x="T6" y="T7"/>
                </a:cxn>
                <a:cxn ang="0">
                  <a:pos x="T8" y="T9"/>
                </a:cxn>
                <a:cxn ang="0">
                  <a:pos x="T10" y="T11"/>
                </a:cxn>
              </a:cxnLst>
              <a:rect l="0" t="0" r="r" b="b"/>
              <a:pathLst>
                <a:path w="514" h="465">
                  <a:moveTo>
                    <a:pt x="467" y="0"/>
                  </a:moveTo>
                  <a:lnTo>
                    <a:pt x="492" y="37"/>
                  </a:lnTo>
                  <a:lnTo>
                    <a:pt x="514" y="74"/>
                  </a:lnTo>
                  <a:lnTo>
                    <a:pt x="123" y="465"/>
                  </a:lnTo>
                  <a:lnTo>
                    <a:pt x="0" y="465"/>
                  </a:lnTo>
                  <a:lnTo>
                    <a:pt x="4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7" name="Freeform 1234"/>
            <p:cNvSpPr>
              <a:spLocks/>
            </p:cNvSpPr>
            <p:nvPr/>
          </p:nvSpPr>
          <p:spPr bwMode="auto">
            <a:xfrm>
              <a:off x="6715" y="3272"/>
              <a:ext cx="99" cy="99"/>
            </a:xfrm>
            <a:custGeom>
              <a:avLst/>
              <a:gdLst>
                <a:gd name="T0" fmla="*/ 533 w 594"/>
                <a:gd name="T1" fmla="*/ 0 h 595"/>
                <a:gd name="T2" fmla="*/ 565 w 594"/>
                <a:gd name="T3" fmla="*/ 30 h 595"/>
                <a:gd name="T4" fmla="*/ 594 w 594"/>
                <a:gd name="T5" fmla="*/ 61 h 595"/>
                <a:gd name="T6" fmla="*/ 60 w 594"/>
                <a:gd name="T7" fmla="*/ 595 h 595"/>
                <a:gd name="T8" fmla="*/ 0 w 594"/>
                <a:gd name="T9" fmla="*/ 595 h 595"/>
                <a:gd name="T10" fmla="*/ 0 w 594"/>
                <a:gd name="T11" fmla="*/ 532 h 595"/>
                <a:gd name="T12" fmla="*/ 533 w 594"/>
                <a:gd name="T13" fmla="*/ 0 h 595"/>
              </a:gdLst>
              <a:ahLst/>
              <a:cxnLst>
                <a:cxn ang="0">
                  <a:pos x="T0" y="T1"/>
                </a:cxn>
                <a:cxn ang="0">
                  <a:pos x="T2" y="T3"/>
                </a:cxn>
                <a:cxn ang="0">
                  <a:pos x="T4" y="T5"/>
                </a:cxn>
                <a:cxn ang="0">
                  <a:pos x="T6" y="T7"/>
                </a:cxn>
                <a:cxn ang="0">
                  <a:pos x="T8" y="T9"/>
                </a:cxn>
                <a:cxn ang="0">
                  <a:pos x="T10" y="T11"/>
                </a:cxn>
                <a:cxn ang="0">
                  <a:pos x="T12" y="T13"/>
                </a:cxn>
              </a:cxnLst>
              <a:rect l="0" t="0" r="r" b="b"/>
              <a:pathLst>
                <a:path w="594" h="595">
                  <a:moveTo>
                    <a:pt x="533" y="0"/>
                  </a:moveTo>
                  <a:lnTo>
                    <a:pt x="565" y="30"/>
                  </a:lnTo>
                  <a:lnTo>
                    <a:pt x="594" y="61"/>
                  </a:lnTo>
                  <a:lnTo>
                    <a:pt x="60" y="595"/>
                  </a:lnTo>
                  <a:lnTo>
                    <a:pt x="0" y="595"/>
                  </a:lnTo>
                  <a:lnTo>
                    <a:pt x="0" y="532"/>
                  </a:lnTo>
                  <a:lnTo>
                    <a:pt x="5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8" name="Freeform 1235"/>
            <p:cNvSpPr>
              <a:spLocks/>
            </p:cNvSpPr>
            <p:nvPr/>
          </p:nvSpPr>
          <p:spPr bwMode="auto">
            <a:xfrm>
              <a:off x="6786" y="3320"/>
              <a:ext cx="57" cy="51"/>
            </a:xfrm>
            <a:custGeom>
              <a:avLst/>
              <a:gdLst>
                <a:gd name="T0" fmla="*/ 309 w 340"/>
                <a:gd name="T1" fmla="*/ 0 h 309"/>
                <a:gd name="T2" fmla="*/ 326 w 340"/>
                <a:gd name="T3" fmla="*/ 45 h 309"/>
                <a:gd name="T4" fmla="*/ 340 w 340"/>
                <a:gd name="T5" fmla="*/ 91 h 309"/>
                <a:gd name="T6" fmla="*/ 122 w 340"/>
                <a:gd name="T7" fmla="*/ 309 h 309"/>
                <a:gd name="T8" fmla="*/ 0 w 340"/>
                <a:gd name="T9" fmla="*/ 309 h 309"/>
                <a:gd name="T10" fmla="*/ 309 w 340"/>
                <a:gd name="T11" fmla="*/ 0 h 309"/>
              </a:gdLst>
              <a:ahLst/>
              <a:cxnLst>
                <a:cxn ang="0">
                  <a:pos x="T0" y="T1"/>
                </a:cxn>
                <a:cxn ang="0">
                  <a:pos x="T2" y="T3"/>
                </a:cxn>
                <a:cxn ang="0">
                  <a:pos x="T4" y="T5"/>
                </a:cxn>
                <a:cxn ang="0">
                  <a:pos x="T6" y="T7"/>
                </a:cxn>
                <a:cxn ang="0">
                  <a:pos x="T8" y="T9"/>
                </a:cxn>
                <a:cxn ang="0">
                  <a:pos x="T10" y="T11"/>
                </a:cxn>
              </a:cxnLst>
              <a:rect l="0" t="0" r="r" b="b"/>
              <a:pathLst>
                <a:path w="340" h="309">
                  <a:moveTo>
                    <a:pt x="309" y="0"/>
                  </a:moveTo>
                  <a:lnTo>
                    <a:pt x="326" y="45"/>
                  </a:lnTo>
                  <a:lnTo>
                    <a:pt x="340" y="91"/>
                  </a:lnTo>
                  <a:lnTo>
                    <a:pt x="122" y="309"/>
                  </a:lnTo>
                  <a:lnTo>
                    <a:pt x="0" y="309"/>
                  </a:lnTo>
                  <a:lnTo>
                    <a:pt x="3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9" name="Freeform 1236"/>
            <p:cNvSpPr>
              <a:spLocks/>
            </p:cNvSpPr>
            <p:nvPr/>
          </p:nvSpPr>
          <p:spPr bwMode="auto">
            <a:xfrm>
              <a:off x="6558" y="3261"/>
              <a:ext cx="267" cy="267"/>
            </a:xfrm>
            <a:custGeom>
              <a:avLst/>
              <a:gdLst>
                <a:gd name="T0" fmla="*/ 802 w 1603"/>
                <a:gd name="T1" fmla="*/ 0 h 1603"/>
                <a:gd name="T2" fmla="*/ 802 w 1603"/>
                <a:gd name="T3" fmla="*/ 801 h 1603"/>
                <a:gd name="T4" fmla="*/ 1603 w 1603"/>
                <a:gd name="T5" fmla="*/ 801 h 1603"/>
                <a:gd name="T6" fmla="*/ 1600 w 1603"/>
                <a:gd name="T7" fmla="*/ 879 h 1603"/>
                <a:gd name="T8" fmla="*/ 1588 w 1603"/>
                <a:gd name="T9" fmla="*/ 953 h 1603"/>
                <a:gd name="T10" fmla="*/ 1571 w 1603"/>
                <a:gd name="T11" fmla="*/ 1026 h 1603"/>
                <a:gd name="T12" fmla="*/ 1547 w 1603"/>
                <a:gd name="T13" fmla="*/ 1096 h 1603"/>
                <a:gd name="T14" fmla="*/ 1518 w 1603"/>
                <a:gd name="T15" fmla="*/ 1163 h 1603"/>
                <a:gd name="T16" fmla="*/ 1482 w 1603"/>
                <a:gd name="T17" fmla="*/ 1227 h 1603"/>
                <a:gd name="T18" fmla="*/ 1440 w 1603"/>
                <a:gd name="T19" fmla="*/ 1286 h 1603"/>
                <a:gd name="T20" fmla="*/ 1394 w 1603"/>
                <a:gd name="T21" fmla="*/ 1342 h 1603"/>
                <a:gd name="T22" fmla="*/ 1342 w 1603"/>
                <a:gd name="T23" fmla="*/ 1393 h 1603"/>
                <a:gd name="T24" fmla="*/ 1287 w 1603"/>
                <a:gd name="T25" fmla="*/ 1439 h 1603"/>
                <a:gd name="T26" fmla="*/ 1226 w 1603"/>
                <a:gd name="T27" fmla="*/ 1481 h 1603"/>
                <a:gd name="T28" fmla="*/ 1164 w 1603"/>
                <a:gd name="T29" fmla="*/ 1517 h 1603"/>
                <a:gd name="T30" fmla="*/ 1097 w 1603"/>
                <a:gd name="T31" fmla="*/ 1547 h 1603"/>
                <a:gd name="T32" fmla="*/ 1027 w 1603"/>
                <a:gd name="T33" fmla="*/ 1572 h 1603"/>
                <a:gd name="T34" fmla="*/ 954 w 1603"/>
                <a:gd name="T35" fmla="*/ 1589 h 1603"/>
                <a:gd name="T36" fmla="*/ 878 w 1603"/>
                <a:gd name="T37" fmla="*/ 1599 h 1603"/>
                <a:gd name="T38" fmla="*/ 802 w 1603"/>
                <a:gd name="T39" fmla="*/ 1603 h 1603"/>
                <a:gd name="T40" fmla="*/ 724 w 1603"/>
                <a:gd name="T41" fmla="*/ 1599 h 1603"/>
                <a:gd name="T42" fmla="*/ 650 w 1603"/>
                <a:gd name="T43" fmla="*/ 1589 h 1603"/>
                <a:gd name="T44" fmla="*/ 577 w 1603"/>
                <a:gd name="T45" fmla="*/ 1572 h 1603"/>
                <a:gd name="T46" fmla="*/ 507 w 1603"/>
                <a:gd name="T47" fmla="*/ 1547 h 1603"/>
                <a:gd name="T48" fmla="*/ 440 w 1603"/>
                <a:gd name="T49" fmla="*/ 1517 h 1603"/>
                <a:gd name="T50" fmla="*/ 376 w 1603"/>
                <a:gd name="T51" fmla="*/ 1481 h 1603"/>
                <a:gd name="T52" fmla="*/ 317 w 1603"/>
                <a:gd name="T53" fmla="*/ 1439 h 1603"/>
                <a:gd name="T54" fmla="*/ 261 w 1603"/>
                <a:gd name="T55" fmla="*/ 1393 h 1603"/>
                <a:gd name="T56" fmla="*/ 210 w 1603"/>
                <a:gd name="T57" fmla="*/ 1342 h 1603"/>
                <a:gd name="T58" fmla="*/ 164 w 1603"/>
                <a:gd name="T59" fmla="*/ 1286 h 1603"/>
                <a:gd name="T60" fmla="*/ 122 w 1603"/>
                <a:gd name="T61" fmla="*/ 1227 h 1603"/>
                <a:gd name="T62" fmla="*/ 86 w 1603"/>
                <a:gd name="T63" fmla="*/ 1163 h 1603"/>
                <a:gd name="T64" fmla="*/ 56 w 1603"/>
                <a:gd name="T65" fmla="*/ 1096 h 1603"/>
                <a:gd name="T66" fmla="*/ 33 w 1603"/>
                <a:gd name="T67" fmla="*/ 1026 h 1603"/>
                <a:gd name="T68" fmla="*/ 15 w 1603"/>
                <a:gd name="T69" fmla="*/ 953 h 1603"/>
                <a:gd name="T70" fmla="*/ 4 w 1603"/>
                <a:gd name="T71" fmla="*/ 879 h 1603"/>
                <a:gd name="T72" fmla="*/ 0 w 1603"/>
                <a:gd name="T73" fmla="*/ 801 h 1603"/>
                <a:gd name="T74" fmla="*/ 4 w 1603"/>
                <a:gd name="T75" fmla="*/ 725 h 1603"/>
                <a:gd name="T76" fmla="*/ 15 w 1603"/>
                <a:gd name="T77" fmla="*/ 649 h 1603"/>
                <a:gd name="T78" fmla="*/ 33 w 1603"/>
                <a:gd name="T79" fmla="*/ 576 h 1603"/>
                <a:gd name="T80" fmla="*/ 56 w 1603"/>
                <a:gd name="T81" fmla="*/ 507 h 1603"/>
                <a:gd name="T82" fmla="*/ 86 w 1603"/>
                <a:gd name="T83" fmla="*/ 439 h 1603"/>
                <a:gd name="T84" fmla="*/ 122 w 1603"/>
                <a:gd name="T85" fmla="*/ 377 h 1603"/>
                <a:gd name="T86" fmla="*/ 164 w 1603"/>
                <a:gd name="T87" fmla="*/ 316 h 1603"/>
                <a:gd name="T88" fmla="*/ 210 w 1603"/>
                <a:gd name="T89" fmla="*/ 261 h 1603"/>
                <a:gd name="T90" fmla="*/ 261 w 1603"/>
                <a:gd name="T91" fmla="*/ 210 h 1603"/>
                <a:gd name="T92" fmla="*/ 317 w 1603"/>
                <a:gd name="T93" fmla="*/ 163 h 1603"/>
                <a:gd name="T94" fmla="*/ 376 w 1603"/>
                <a:gd name="T95" fmla="*/ 123 h 1603"/>
                <a:gd name="T96" fmla="*/ 440 w 1603"/>
                <a:gd name="T97" fmla="*/ 87 h 1603"/>
                <a:gd name="T98" fmla="*/ 507 w 1603"/>
                <a:gd name="T99" fmla="*/ 57 h 1603"/>
                <a:gd name="T100" fmla="*/ 577 w 1603"/>
                <a:gd name="T101" fmla="*/ 32 h 1603"/>
                <a:gd name="T102" fmla="*/ 650 w 1603"/>
                <a:gd name="T103" fmla="*/ 15 h 1603"/>
                <a:gd name="T104" fmla="*/ 724 w 1603"/>
                <a:gd name="T105" fmla="*/ 4 h 1603"/>
                <a:gd name="T106" fmla="*/ 802 w 1603"/>
                <a:gd name="T107" fmla="*/ 0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3" h="1603">
                  <a:moveTo>
                    <a:pt x="802" y="0"/>
                  </a:moveTo>
                  <a:lnTo>
                    <a:pt x="802" y="801"/>
                  </a:lnTo>
                  <a:lnTo>
                    <a:pt x="1603" y="801"/>
                  </a:lnTo>
                  <a:lnTo>
                    <a:pt x="1600" y="879"/>
                  </a:lnTo>
                  <a:lnTo>
                    <a:pt x="1588" y="953"/>
                  </a:lnTo>
                  <a:lnTo>
                    <a:pt x="1571" y="1026"/>
                  </a:lnTo>
                  <a:lnTo>
                    <a:pt x="1547" y="1096"/>
                  </a:lnTo>
                  <a:lnTo>
                    <a:pt x="1518" y="1163"/>
                  </a:lnTo>
                  <a:lnTo>
                    <a:pt x="1482" y="1227"/>
                  </a:lnTo>
                  <a:lnTo>
                    <a:pt x="1440" y="1286"/>
                  </a:lnTo>
                  <a:lnTo>
                    <a:pt x="1394" y="1342"/>
                  </a:lnTo>
                  <a:lnTo>
                    <a:pt x="1342" y="1393"/>
                  </a:lnTo>
                  <a:lnTo>
                    <a:pt x="1287" y="1439"/>
                  </a:lnTo>
                  <a:lnTo>
                    <a:pt x="1226" y="1481"/>
                  </a:lnTo>
                  <a:lnTo>
                    <a:pt x="1164" y="1517"/>
                  </a:lnTo>
                  <a:lnTo>
                    <a:pt x="1097" y="1547"/>
                  </a:lnTo>
                  <a:lnTo>
                    <a:pt x="1027" y="1572"/>
                  </a:lnTo>
                  <a:lnTo>
                    <a:pt x="954" y="1589"/>
                  </a:lnTo>
                  <a:lnTo>
                    <a:pt x="878" y="1599"/>
                  </a:lnTo>
                  <a:lnTo>
                    <a:pt x="802" y="1603"/>
                  </a:lnTo>
                  <a:lnTo>
                    <a:pt x="724" y="1599"/>
                  </a:lnTo>
                  <a:lnTo>
                    <a:pt x="650" y="1589"/>
                  </a:lnTo>
                  <a:lnTo>
                    <a:pt x="577" y="1572"/>
                  </a:lnTo>
                  <a:lnTo>
                    <a:pt x="507" y="1547"/>
                  </a:lnTo>
                  <a:lnTo>
                    <a:pt x="440" y="1517"/>
                  </a:lnTo>
                  <a:lnTo>
                    <a:pt x="376" y="1481"/>
                  </a:lnTo>
                  <a:lnTo>
                    <a:pt x="317" y="1439"/>
                  </a:lnTo>
                  <a:lnTo>
                    <a:pt x="261" y="1393"/>
                  </a:lnTo>
                  <a:lnTo>
                    <a:pt x="210" y="1342"/>
                  </a:lnTo>
                  <a:lnTo>
                    <a:pt x="164" y="1286"/>
                  </a:lnTo>
                  <a:lnTo>
                    <a:pt x="122" y="1227"/>
                  </a:lnTo>
                  <a:lnTo>
                    <a:pt x="86" y="1163"/>
                  </a:lnTo>
                  <a:lnTo>
                    <a:pt x="56" y="1096"/>
                  </a:lnTo>
                  <a:lnTo>
                    <a:pt x="33" y="1026"/>
                  </a:lnTo>
                  <a:lnTo>
                    <a:pt x="15" y="953"/>
                  </a:lnTo>
                  <a:lnTo>
                    <a:pt x="4" y="879"/>
                  </a:lnTo>
                  <a:lnTo>
                    <a:pt x="0" y="801"/>
                  </a:lnTo>
                  <a:lnTo>
                    <a:pt x="4" y="725"/>
                  </a:lnTo>
                  <a:lnTo>
                    <a:pt x="15" y="649"/>
                  </a:lnTo>
                  <a:lnTo>
                    <a:pt x="33" y="576"/>
                  </a:lnTo>
                  <a:lnTo>
                    <a:pt x="56" y="507"/>
                  </a:lnTo>
                  <a:lnTo>
                    <a:pt x="86" y="439"/>
                  </a:lnTo>
                  <a:lnTo>
                    <a:pt x="122" y="377"/>
                  </a:lnTo>
                  <a:lnTo>
                    <a:pt x="164" y="316"/>
                  </a:lnTo>
                  <a:lnTo>
                    <a:pt x="210" y="261"/>
                  </a:lnTo>
                  <a:lnTo>
                    <a:pt x="261" y="210"/>
                  </a:lnTo>
                  <a:lnTo>
                    <a:pt x="317" y="163"/>
                  </a:lnTo>
                  <a:lnTo>
                    <a:pt x="376" y="123"/>
                  </a:lnTo>
                  <a:lnTo>
                    <a:pt x="440" y="87"/>
                  </a:lnTo>
                  <a:lnTo>
                    <a:pt x="507" y="57"/>
                  </a:lnTo>
                  <a:lnTo>
                    <a:pt x="577" y="32"/>
                  </a:lnTo>
                  <a:lnTo>
                    <a:pt x="650" y="15"/>
                  </a:lnTo>
                  <a:lnTo>
                    <a:pt x="724" y="4"/>
                  </a:lnTo>
                  <a:lnTo>
                    <a:pt x="8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930" name="Freeform 1241"/>
          <p:cNvSpPr>
            <a:spLocks noEditPoints="1"/>
          </p:cNvSpPr>
          <p:nvPr/>
        </p:nvSpPr>
        <p:spPr bwMode="auto">
          <a:xfrm>
            <a:off x="8093016" y="3663244"/>
            <a:ext cx="226732" cy="228185"/>
          </a:xfrm>
          <a:custGeom>
            <a:avLst/>
            <a:gdLst>
              <a:gd name="T0" fmla="*/ 1522 w 3742"/>
              <a:gd name="T1" fmla="*/ 575 h 3765"/>
              <a:gd name="T2" fmla="*/ 1012 w 3742"/>
              <a:gd name="T3" fmla="*/ 805 h 3765"/>
              <a:gd name="T4" fmla="*/ 733 w 3742"/>
              <a:gd name="T5" fmla="*/ 1138 h 3765"/>
              <a:gd name="T6" fmla="*/ 629 w 3742"/>
              <a:gd name="T7" fmla="*/ 1411 h 3765"/>
              <a:gd name="T8" fmla="*/ 601 w 3742"/>
              <a:gd name="T9" fmla="*/ 1648 h 3765"/>
              <a:gd name="T10" fmla="*/ 700 w 3742"/>
              <a:gd name="T11" fmla="*/ 2073 h 3765"/>
              <a:gd name="T12" fmla="*/ 809 w 3742"/>
              <a:gd name="T13" fmla="*/ 2235 h 3765"/>
              <a:gd name="T14" fmla="*/ 862 w 3742"/>
              <a:gd name="T15" fmla="*/ 2243 h 3765"/>
              <a:gd name="T16" fmla="*/ 1008 w 3742"/>
              <a:gd name="T17" fmla="*/ 2123 h 3765"/>
              <a:gd name="T18" fmla="*/ 1064 w 3742"/>
              <a:gd name="T19" fmla="*/ 1775 h 3765"/>
              <a:gd name="T20" fmla="*/ 1085 w 3742"/>
              <a:gd name="T21" fmla="*/ 1421 h 3765"/>
              <a:gd name="T22" fmla="*/ 1318 w 3742"/>
              <a:gd name="T23" fmla="*/ 1127 h 3765"/>
              <a:gd name="T24" fmla="*/ 1731 w 3742"/>
              <a:gd name="T25" fmla="*/ 973 h 3765"/>
              <a:gd name="T26" fmla="*/ 2228 w 3742"/>
              <a:gd name="T27" fmla="*/ 1022 h 3765"/>
              <a:gd name="T28" fmla="*/ 2579 w 3742"/>
              <a:gd name="T29" fmla="*/ 1267 h 3765"/>
              <a:gd name="T30" fmla="*/ 2686 w 3742"/>
              <a:gd name="T31" fmla="*/ 1589 h 3765"/>
              <a:gd name="T32" fmla="*/ 2635 w 3742"/>
              <a:gd name="T33" fmla="*/ 1869 h 3765"/>
              <a:gd name="T34" fmla="*/ 2360 w 3742"/>
              <a:gd name="T35" fmla="*/ 2103 h 3765"/>
              <a:gd name="T36" fmla="*/ 2052 w 3742"/>
              <a:gd name="T37" fmla="*/ 2133 h 3765"/>
              <a:gd name="T38" fmla="*/ 1467 w 3742"/>
              <a:gd name="T39" fmla="*/ 1293 h 3765"/>
              <a:gd name="T40" fmla="*/ 1462 w 3742"/>
              <a:gd name="T41" fmla="*/ 2444 h 3765"/>
              <a:gd name="T42" fmla="*/ 1457 w 3742"/>
              <a:gd name="T43" fmla="*/ 2671 h 3765"/>
              <a:gd name="T44" fmla="*/ 1447 w 3742"/>
              <a:gd name="T45" fmla="*/ 2732 h 3765"/>
              <a:gd name="T46" fmla="*/ 1309 w 3742"/>
              <a:gd name="T47" fmla="*/ 2797 h 3765"/>
              <a:gd name="T48" fmla="*/ 1105 w 3742"/>
              <a:gd name="T49" fmla="*/ 3115 h 3765"/>
              <a:gd name="T50" fmla="*/ 1299 w 3742"/>
              <a:gd name="T51" fmla="*/ 3205 h 3765"/>
              <a:gd name="T52" fmla="*/ 1571 w 3742"/>
              <a:gd name="T53" fmla="*/ 3208 h 3765"/>
              <a:gd name="T54" fmla="*/ 1840 w 3742"/>
              <a:gd name="T55" fmla="*/ 3029 h 3765"/>
              <a:gd name="T56" fmla="*/ 1904 w 3742"/>
              <a:gd name="T57" fmla="*/ 2852 h 3765"/>
              <a:gd name="T58" fmla="*/ 1912 w 3742"/>
              <a:gd name="T59" fmla="*/ 2614 h 3765"/>
              <a:gd name="T60" fmla="*/ 1919 w 3742"/>
              <a:gd name="T61" fmla="*/ 2467 h 3765"/>
              <a:gd name="T62" fmla="*/ 1974 w 3742"/>
              <a:gd name="T63" fmla="*/ 2475 h 3765"/>
              <a:gd name="T64" fmla="*/ 2351 w 3742"/>
              <a:gd name="T65" fmla="*/ 2496 h 3765"/>
              <a:gd name="T66" fmla="*/ 2681 w 3742"/>
              <a:gd name="T67" fmla="*/ 2385 h 3765"/>
              <a:gd name="T68" fmla="*/ 2928 w 3742"/>
              <a:gd name="T69" fmla="*/ 2180 h 3765"/>
              <a:gd name="T70" fmla="*/ 3126 w 3742"/>
              <a:gd name="T71" fmla="*/ 1795 h 3765"/>
              <a:gd name="T72" fmla="*/ 3134 w 3742"/>
              <a:gd name="T73" fmla="*/ 1471 h 3765"/>
              <a:gd name="T74" fmla="*/ 3000 w 3742"/>
              <a:gd name="T75" fmla="*/ 1085 h 3765"/>
              <a:gd name="T76" fmla="*/ 2634 w 3742"/>
              <a:gd name="T77" fmla="*/ 737 h 3765"/>
              <a:gd name="T78" fmla="*/ 2106 w 3742"/>
              <a:gd name="T79" fmla="*/ 561 h 3765"/>
              <a:gd name="T80" fmla="*/ 1804 w 3742"/>
              <a:gd name="T81" fmla="*/ 546 h 3765"/>
              <a:gd name="T82" fmla="*/ 2441 w 3742"/>
              <a:gd name="T83" fmla="*/ 88 h 3765"/>
              <a:gd name="T84" fmla="*/ 3114 w 3742"/>
              <a:gd name="T85" fmla="*/ 475 h 3765"/>
              <a:gd name="T86" fmla="*/ 3572 w 3742"/>
              <a:gd name="T87" fmla="*/ 1098 h 3765"/>
              <a:gd name="T88" fmla="*/ 3742 w 3742"/>
              <a:gd name="T89" fmla="*/ 1882 h 3765"/>
              <a:gd name="T90" fmla="*/ 3572 w 3742"/>
              <a:gd name="T91" fmla="*/ 2667 h 3765"/>
              <a:gd name="T92" fmla="*/ 3114 w 3742"/>
              <a:gd name="T93" fmla="*/ 3290 h 3765"/>
              <a:gd name="T94" fmla="*/ 2441 w 3742"/>
              <a:gd name="T95" fmla="*/ 3676 h 3765"/>
              <a:gd name="T96" fmla="*/ 1636 w 3742"/>
              <a:gd name="T97" fmla="*/ 3750 h 3765"/>
              <a:gd name="T98" fmla="*/ 895 w 3742"/>
              <a:gd name="T99" fmla="*/ 3488 h 3765"/>
              <a:gd name="T100" fmla="*/ 335 w 3742"/>
              <a:gd name="T101" fmla="*/ 2957 h 3765"/>
              <a:gd name="T102" fmla="*/ 32 w 3742"/>
              <a:gd name="T103" fmla="*/ 2234 h 3765"/>
              <a:gd name="T104" fmla="*/ 57 w 3742"/>
              <a:gd name="T105" fmla="*/ 1419 h 3765"/>
              <a:gd name="T106" fmla="*/ 401 w 3742"/>
              <a:gd name="T107" fmla="*/ 717 h 3765"/>
              <a:gd name="T108" fmla="*/ 991 w 3742"/>
              <a:gd name="T109" fmla="*/ 220 h 3765"/>
              <a:gd name="T110" fmla="*/ 1753 w 3742"/>
              <a:gd name="T111" fmla="*/ 3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42" h="3765">
                <a:moveTo>
                  <a:pt x="1804" y="546"/>
                </a:moveTo>
                <a:lnTo>
                  <a:pt x="1758" y="546"/>
                </a:lnTo>
                <a:lnTo>
                  <a:pt x="1714" y="547"/>
                </a:lnTo>
                <a:lnTo>
                  <a:pt x="1674" y="549"/>
                </a:lnTo>
                <a:lnTo>
                  <a:pt x="1639" y="553"/>
                </a:lnTo>
                <a:lnTo>
                  <a:pt x="1612" y="556"/>
                </a:lnTo>
                <a:lnTo>
                  <a:pt x="1522" y="575"/>
                </a:lnTo>
                <a:lnTo>
                  <a:pt x="1438" y="596"/>
                </a:lnTo>
                <a:lnTo>
                  <a:pt x="1356" y="622"/>
                </a:lnTo>
                <a:lnTo>
                  <a:pt x="1280" y="651"/>
                </a:lnTo>
                <a:lnTo>
                  <a:pt x="1207" y="684"/>
                </a:lnTo>
                <a:lnTo>
                  <a:pt x="1138" y="720"/>
                </a:lnTo>
                <a:lnTo>
                  <a:pt x="1073" y="761"/>
                </a:lnTo>
                <a:lnTo>
                  <a:pt x="1012" y="805"/>
                </a:lnTo>
                <a:lnTo>
                  <a:pt x="954" y="853"/>
                </a:lnTo>
                <a:lnTo>
                  <a:pt x="900" y="904"/>
                </a:lnTo>
                <a:lnTo>
                  <a:pt x="850" y="960"/>
                </a:lnTo>
                <a:lnTo>
                  <a:pt x="803" y="1021"/>
                </a:lnTo>
                <a:lnTo>
                  <a:pt x="780" y="1055"/>
                </a:lnTo>
                <a:lnTo>
                  <a:pt x="756" y="1094"/>
                </a:lnTo>
                <a:lnTo>
                  <a:pt x="733" y="1138"/>
                </a:lnTo>
                <a:lnTo>
                  <a:pt x="711" y="1182"/>
                </a:lnTo>
                <a:lnTo>
                  <a:pt x="690" y="1229"/>
                </a:lnTo>
                <a:lnTo>
                  <a:pt x="672" y="1274"/>
                </a:lnTo>
                <a:lnTo>
                  <a:pt x="656" y="1317"/>
                </a:lnTo>
                <a:lnTo>
                  <a:pt x="643" y="1358"/>
                </a:lnTo>
                <a:lnTo>
                  <a:pt x="636" y="1385"/>
                </a:lnTo>
                <a:lnTo>
                  <a:pt x="629" y="1411"/>
                </a:lnTo>
                <a:lnTo>
                  <a:pt x="623" y="1436"/>
                </a:lnTo>
                <a:lnTo>
                  <a:pt x="616" y="1463"/>
                </a:lnTo>
                <a:lnTo>
                  <a:pt x="611" y="1492"/>
                </a:lnTo>
                <a:lnTo>
                  <a:pt x="607" y="1524"/>
                </a:lnTo>
                <a:lnTo>
                  <a:pt x="603" y="1560"/>
                </a:lnTo>
                <a:lnTo>
                  <a:pt x="601" y="1601"/>
                </a:lnTo>
                <a:lnTo>
                  <a:pt x="601" y="1648"/>
                </a:lnTo>
                <a:lnTo>
                  <a:pt x="603" y="1720"/>
                </a:lnTo>
                <a:lnTo>
                  <a:pt x="609" y="1790"/>
                </a:lnTo>
                <a:lnTo>
                  <a:pt x="621" y="1857"/>
                </a:lnTo>
                <a:lnTo>
                  <a:pt x="638" y="1922"/>
                </a:lnTo>
                <a:lnTo>
                  <a:pt x="660" y="1986"/>
                </a:lnTo>
                <a:lnTo>
                  <a:pt x="688" y="2049"/>
                </a:lnTo>
                <a:lnTo>
                  <a:pt x="700" y="2073"/>
                </a:lnTo>
                <a:lnTo>
                  <a:pt x="714" y="2098"/>
                </a:lnTo>
                <a:lnTo>
                  <a:pt x="730" y="2124"/>
                </a:lnTo>
                <a:lnTo>
                  <a:pt x="746" y="2150"/>
                </a:lnTo>
                <a:lnTo>
                  <a:pt x="762" y="2174"/>
                </a:lnTo>
                <a:lnTo>
                  <a:pt x="779" y="2197"/>
                </a:lnTo>
                <a:lnTo>
                  <a:pt x="795" y="2217"/>
                </a:lnTo>
                <a:lnTo>
                  <a:pt x="809" y="2235"/>
                </a:lnTo>
                <a:lnTo>
                  <a:pt x="821" y="2248"/>
                </a:lnTo>
                <a:lnTo>
                  <a:pt x="831" y="2256"/>
                </a:lnTo>
                <a:lnTo>
                  <a:pt x="834" y="2257"/>
                </a:lnTo>
                <a:lnTo>
                  <a:pt x="839" y="2256"/>
                </a:lnTo>
                <a:lnTo>
                  <a:pt x="845" y="2254"/>
                </a:lnTo>
                <a:lnTo>
                  <a:pt x="853" y="2250"/>
                </a:lnTo>
                <a:lnTo>
                  <a:pt x="862" y="2243"/>
                </a:lnTo>
                <a:lnTo>
                  <a:pt x="874" y="2235"/>
                </a:lnTo>
                <a:lnTo>
                  <a:pt x="889" y="2224"/>
                </a:lnTo>
                <a:lnTo>
                  <a:pt x="906" y="2210"/>
                </a:lnTo>
                <a:lnTo>
                  <a:pt x="926" y="2193"/>
                </a:lnTo>
                <a:lnTo>
                  <a:pt x="950" y="2173"/>
                </a:lnTo>
                <a:lnTo>
                  <a:pt x="977" y="2150"/>
                </a:lnTo>
                <a:lnTo>
                  <a:pt x="1008" y="2123"/>
                </a:lnTo>
                <a:lnTo>
                  <a:pt x="1173" y="1983"/>
                </a:lnTo>
                <a:lnTo>
                  <a:pt x="1143" y="1947"/>
                </a:lnTo>
                <a:lnTo>
                  <a:pt x="1121" y="1919"/>
                </a:lnTo>
                <a:lnTo>
                  <a:pt x="1102" y="1886"/>
                </a:lnTo>
                <a:lnTo>
                  <a:pt x="1086" y="1853"/>
                </a:lnTo>
                <a:lnTo>
                  <a:pt x="1073" y="1816"/>
                </a:lnTo>
                <a:lnTo>
                  <a:pt x="1064" y="1775"/>
                </a:lnTo>
                <a:lnTo>
                  <a:pt x="1057" y="1732"/>
                </a:lnTo>
                <a:lnTo>
                  <a:pt x="1053" y="1684"/>
                </a:lnTo>
                <a:lnTo>
                  <a:pt x="1052" y="1631"/>
                </a:lnTo>
                <a:lnTo>
                  <a:pt x="1055" y="1574"/>
                </a:lnTo>
                <a:lnTo>
                  <a:pt x="1060" y="1520"/>
                </a:lnTo>
                <a:lnTo>
                  <a:pt x="1071" y="1469"/>
                </a:lnTo>
                <a:lnTo>
                  <a:pt x="1085" y="1421"/>
                </a:lnTo>
                <a:lnTo>
                  <a:pt x="1105" y="1375"/>
                </a:lnTo>
                <a:lnTo>
                  <a:pt x="1129" y="1330"/>
                </a:lnTo>
                <a:lnTo>
                  <a:pt x="1157" y="1287"/>
                </a:lnTo>
                <a:lnTo>
                  <a:pt x="1190" y="1244"/>
                </a:lnTo>
                <a:lnTo>
                  <a:pt x="1230" y="1203"/>
                </a:lnTo>
                <a:lnTo>
                  <a:pt x="1273" y="1162"/>
                </a:lnTo>
                <a:lnTo>
                  <a:pt x="1318" y="1127"/>
                </a:lnTo>
                <a:lnTo>
                  <a:pt x="1364" y="1094"/>
                </a:lnTo>
                <a:lnTo>
                  <a:pt x="1415" y="1066"/>
                </a:lnTo>
                <a:lnTo>
                  <a:pt x="1468" y="1041"/>
                </a:lnTo>
                <a:lnTo>
                  <a:pt x="1525" y="1020"/>
                </a:lnTo>
                <a:lnTo>
                  <a:pt x="1591" y="1000"/>
                </a:lnTo>
                <a:lnTo>
                  <a:pt x="1660" y="984"/>
                </a:lnTo>
                <a:lnTo>
                  <a:pt x="1731" y="973"/>
                </a:lnTo>
                <a:lnTo>
                  <a:pt x="1803" y="967"/>
                </a:lnTo>
                <a:lnTo>
                  <a:pt x="1876" y="965"/>
                </a:lnTo>
                <a:lnTo>
                  <a:pt x="1949" y="968"/>
                </a:lnTo>
                <a:lnTo>
                  <a:pt x="2021" y="975"/>
                </a:lnTo>
                <a:lnTo>
                  <a:pt x="2092" y="987"/>
                </a:lnTo>
                <a:lnTo>
                  <a:pt x="2160" y="1002"/>
                </a:lnTo>
                <a:lnTo>
                  <a:pt x="2228" y="1022"/>
                </a:lnTo>
                <a:lnTo>
                  <a:pt x="2291" y="1047"/>
                </a:lnTo>
                <a:lnTo>
                  <a:pt x="2352" y="1073"/>
                </a:lnTo>
                <a:lnTo>
                  <a:pt x="2409" y="1106"/>
                </a:lnTo>
                <a:lnTo>
                  <a:pt x="2461" y="1141"/>
                </a:lnTo>
                <a:lnTo>
                  <a:pt x="2504" y="1178"/>
                </a:lnTo>
                <a:lnTo>
                  <a:pt x="2543" y="1220"/>
                </a:lnTo>
                <a:lnTo>
                  <a:pt x="2579" y="1267"/>
                </a:lnTo>
                <a:lnTo>
                  <a:pt x="2612" y="1317"/>
                </a:lnTo>
                <a:lnTo>
                  <a:pt x="2638" y="1370"/>
                </a:lnTo>
                <a:lnTo>
                  <a:pt x="2659" y="1424"/>
                </a:lnTo>
                <a:lnTo>
                  <a:pt x="2674" y="1477"/>
                </a:lnTo>
                <a:lnTo>
                  <a:pt x="2680" y="1510"/>
                </a:lnTo>
                <a:lnTo>
                  <a:pt x="2684" y="1548"/>
                </a:lnTo>
                <a:lnTo>
                  <a:pt x="2686" y="1589"/>
                </a:lnTo>
                <a:lnTo>
                  <a:pt x="2687" y="1630"/>
                </a:lnTo>
                <a:lnTo>
                  <a:pt x="2686" y="1671"/>
                </a:lnTo>
                <a:lnTo>
                  <a:pt x="2684" y="1710"/>
                </a:lnTo>
                <a:lnTo>
                  <a:pt x="2679" y="1743"/>
                </a:lnTo>
                <a:lnTo>
                  <a:pt x="2673" y="1773"/>
                </a:lnTo>
                <a:lnTo>
                  <a:pt x="2657" y="1822"/>
                </a:lnTo>
                <a:lnTo>
                  <a:pt x="2635" y="1869"/>
                </a:lnTo>
                <a:lnTo>
                  <a:pt x="2608" y="1914"/>
                </a:lnTo>
                <a:lnTo>
                  <a:pt x="2577" y="1955"/>
                </a:lnTo>
                <a:lnTo>
                  <a:pt x="2541" y="1992"/>
                </a:lnTo>
                <a:lnTo>
                  <a:pt x="2501" y="2026"/>
                </a:lnTo>
                <a:lnTo>
                  <a:pt x="2457" y="2056"/>
                </a:lnTo>
                <a:lnTo>
                  <a:pt x="2410" y="2082"/>
                </a:lnTo>
                <a:lnTo>
                  <a:pt x="2360" y="2103"/>
                </a:lnTo>
                <a:lnTo>
                  <a:pt x="2307" y="2119"/>
                </a:lnTo>
                <a:lnTo>
                  <a:pt x="2251" y="2131"/>
                </a:lnTo>
                <a:lnTo>
                  <a:pt x="2193" y="2137"/>
                </a:lnTo>
                <a:lnTo>
                  <a:pt x="2159" y="2139"/>
                </a:lnTo>
                <a:lnTo>
                  <a:pt x="2124" y="2138"/>
                </a:lnTo>
                <a:lnTo>
                  <a:pt x="2088" y="2137"/>
                </a:lnTo>
                <a:lnTo>
                  <a:pt x="2052" y="2133"/>
                </a:lnTo>
                <a:lnTo>
                  <a:pt x="2019" y="2129"/>
                </a:lnTo>
                <a:lnTo>
                  <a:pt x="1989" y="2123"/>
                </a:lnTo>
                <a:lnTo>
                  <a:pt x="1962" y="2117"/>
                </a:lnTo>
                <a:lnTo>
                  <a:pt x="1941" y="2110"/>
                </a:lnTo>
                <a:lnTo>
                  <a:pt x="1912" y="2098"/>
                </a:lnTo>
                <a:lnTo>
                  <a:pt x="1912" y="1293"/>
                </a:lnTo>
                <a:lnTo>
                  <a:pt x="1467" y="1293"/>
                </a:lnTo>
                <a:lnTo>
                  <a:pt x="1464" y="2000"/>
                </a:lnTo>
                <a:lnTo>
                  <a:pt x="1463" y="2095"/>
                </a:lnTo>
                <a:lnTo>
                  <a:pt x="1463" y="2180"/>
                </a:lnTo>
                <a:lnTo>
                  <a:pt x="1463" y="2257"/>
                </a:lnTo>
                <a:lnTo>
                  <a:pt x="1463" y="2327"/>
                </a:lnTo>
                <a:lnTo>
                  <a:pt x="1462" y="2389"/>
                </a:lnTo>
                <a:lnTo>
                  <a:pt x="1462" y="2444"/>
                </a:lnTo>
                <a:lnTo>
                  <a:pt x="1462" y="2492"/>
                </a:lnTo>
                <a:lnTo>
                  <a:pt x="1461" y="2535"/>
                </a:lnTo>
                <a:lnTo>
                  <a:pt x="1461" y="2571"/>
                </a:lnTo>
                <a:lnTo>
                  <a:pt x="1460" y="2603"/>
                </a:lnTo>
                <a:lnTo>
                  <a:pt x="1458" y="2629"/>
                </a:lnTo>
                <a:lnTo>
                  <a:pt x="1458" y="2653"/>
                </a:lnTo>
                <a:lnTo>
                  <a:pt x="1457" y="2671"/>
                </a:lnTo>
                <a:lnTo>
                  <a:pt x="1456" y="2687"/>
                </a:lnTo>
                <a:lnTo>
                  <a:pt x="1455" y="2699"/>
                </a:lnTo>
                <a:lnTo>
                  <a:pt x="1454" y="2709"/>
                </a:lnTo>
                <a:lnTo>
                  <a:pt x="1451" y="2717"/>
                </a:lnTo>
                <a:lnTo>
                  <a:pt x="1450" y="2723"/>
                </a:lnTo>
                <a:lnTo>
                  <a:pt x="1448" y="2729"/>
                </a:lnTo>
                <a:lnTo>
                  <a:pt x="1447" y="2732"/>
                </a:lnTo>
                <a:lnTo>
                  <a:pt x="1444" y="2737"/>
                </a:lnTo>
                <a:lnTo>
                  <a:pt x="1429" y="2757"/>
                </a:lnTo>
                <a:lnTo>
                  <a:pt x="1411" y="2772"/>
                </a:lnTo>
                <a:lnTo>
                  <a:pt x="1389" y="2785"/>
                </a:lnTo>
                <a:lnTo>
                  <a:pt x="1364" y="2793"/>
                </a:lnTo>
                <a:lnTo>
                  <a:pt x="1338" y="2796"/>
                </a:lnTo>
                <a:lnTo>
                  <a:pt x="1309" y="2797"/>
                </a:lnTo>
                <a:lnTo>
                  <a:pt x="1279" y="2794"/>
                </a:lnTo>
                <a:lnTo>
                  <a:pt x="1246" y="2787"/>
                </a:lnTo>
                <a:lnTo>
                  <a:pt x="1215" y="2775"/>
                </a:lnTo>
                <a:lnTo>
                  <a:pt x="1182" y="2760"/>
                </a:lnTo>
                <a:lnTo>
                  <a:pt x="1151" y="2741"/>
                </a:lnTo>
                <a:lnTo>
                  <a:pt x="1105" y="2711"/>
                </a:lnTo>
                <a:lnTo>
                  <a:pt x="1105" y="3115"/>
                </a:lnTo>
                <a:lnTo>
                  <a:pt x="1118" y="3129"/>
                </a:lnTo>
                <a:lnTo>
                  <a:pt x="1138" y="3144"/>
                </a:lnTo>
                <a:lnTo>
                  <a:pt x="1165" y="3158"/>
                </a:lnTo>
                <a:lnTo>
                  <a:pt x="1195" y="3172"/>
                </a:lnTo>
                <a:lnTo>
                  <a:pt x="1228" y="3184"/>
                </a:lnTo>
                <a:lnTo>
                  <a:pt x="1263" y="3196"/>
                </a:lnTo>
                <a:lnTo>
                  <a:pt x="1299" y="3205"/>
                </a:lnTo>
                <a:lnTo>
                  <a:pt x="1334" y="3212"/>
                </a:lnTo>
                <a:lnTo>
                  <a:pt x="1369" y="3217"/>
                </a:lnTo>
                <a:lnTo>
                  <a:pt x="1409" y="3219"/>
                </a:lnTo>
                <a:lnTo>
                  <a:pt x="1450" y="3219"/>
                </a:lnTo>
                <a:lnTo>
                  <a:pt x="1492" y="3218"/>
                </a:lnTo>
                <a:lnTo>
                  <a:pt x="1533" y="3214"/>
                </a:lnTo>
                <a:lnTo>
                  <a:pt x="1571" y="3208"/>
                </a:lnTo>
                <a:lnTo>
                  <a:pt x="1622" y="3197"/>
                </a:lnTo>
                <a:lnTo>
                  <a:pt x="1668" y="3180"/>
                </a:lnTo>
                <a:lnTo>
                  <a:pt x="1711" y="3160"/>
                </a:lnTo>
                <a:lnTo>
                  <a:pt x="1748" y="3135"/>
                </a:lnTo>
                <a:lnTo>
                  <a:pt x="1783" y="3104"/>
                </a:lnTo>
                <a:lnTo>
                  <a:pt x="1813" y="3069"/>
                </a:lnTo>
                <a:lnTo>
                  <a:pt x="1840" y="3029"/>
                </a:lnTo>
                <a:lnTo>
                  <a:pt x="1863" y="2982"/>
                </a:lnTo>
                <a:lnTo>
                  <a:pt x="1884" y="2929"/>
                </a:lnTo>
                <a:lnTo>
                  <a:pt x="1889" y="2913"/>
                </a:lnTo>
                <a:lnTo>
                  <a:pt x="1895" y="2898"/>
                </a:lnTo>
                <a:lnTo>
                  <a:pt x="1898" y="2884"/>
                </a:lnTo>
                <a:lnTo>
                  <a:pt x="1902" y="2869"/>
                </a:lnTo>
                <a:lnTo>
                  <a:pt x="1904" y="2852"/>
                </a:lnTo>
                <a:lnTo>
                  <a:pt x="1905" y="2834"/>
                </a:lnTo>
                <a:lnTo>
                  <a:pt x="1907" y="2810"/>
                </a:lnTo>
                <a:lnTo>
                  <a:pt x="1909" y="2782"/>
                </a:lnTo>
                <a:lnTo>
                  <a:pt x="1909" y="2750"/>
                </a:lnTo>
                <a:lnTo>
                  <a:pt x="1910" y="2709"/>
                </a:lnTo>
                <a:lnTo>
                  <a:pt x="1911" y="2661"/>
                </a:lnTo>
                <a:lnTo>
                  <a:pt x="1912" y="2614"/>
                </a:lnTo>
                <a:lnTo>
                  <a:pt x="1912" y="2576"/>
                </a:lnTo>
                <a:lnTo>
                  <a:pt x="1913" y="2544"/>
                </a:lnTo>
                <a:lnTo>
                  <a:pt x="1914" y="2518"/>
                </a:lnTo>
                <a:lnTo>
                  <a:pt x="1914" y="2499"/>
                </a:lnTo>
                <a:lnTo>
                  <a:pt x="1916" y="2485"/>
                </a:lnTo>
                <a:lnTo>
                  <a:pt x="1918" y="2474"/>
                </a:lnTo>
                <a:lnTo>
                  <a:pt x="1919" y="2467"/>
                </a:lnTo>
                <a:lnTo>
                  <a:pt x="1921" y="2464"/>
                </a:lnTo>
                <a:lnTo>
                  <a:pt x="1925" y="2462"/>
                </a:lnTo>
                <a:lnTo>
                  <a:pt x="1928" y="2462"/>
                </a:lnTo>
                <a:lnTo>
                  <a:pt x="1933" y="2464"/>
                </a:lnTo>
                <a:lnTo>
                  <a:pt x="1942" y="2466"/>
                </a:lnTo>
                <a:lnTo>
                  <a:pt x="1956" y="2469"/>
                </a:lnTo>
                <a:lnTo>
                  <a:pt x="1974" y="2475"/>
                </a:lnTo>
                <a:lnTo>
                  <a:pt x="1994" y="2480"/>
                </a:lnTo>
                <a:lnTo>
                  <a:pt x="2015" y="2487"/>
                </a:lnTo>
                <a:lnTo>
                  <a:pt x="2091" y="2496"/>
                </a:lnTo>
                <a:lnTo>
                  <a:pt x="2161" y="2502"/>
                </a:lnTo>
                <a:lnTo>
                  <a:pt x="2229" y="2503"/>
                </a:lnTo>
                <a:lnTo>
                  <a:pt x="2291" y="2502"/>
                </a:lnTo>
                <a:lnTo>
                  <a:pt x="2351" y="2496"/>
                </a:lnTo>
                <a:lnTo>
                  <a:pt x="2406" y="2488"/>
                </a:lnTo>
                <a:lnTo>
                  <a:pt x="2460" y="2476"/>
                </a:lnTo>
                <a:lnTo>
                  <a:pt x="2510" y="2464"/>
                </a:lnTo>
                <a:lnTo>
                  <a:pt x="2556" y="2447"/>
                </a:lnTo>
                <a:lnTo>
                  <a:pt x="2600" y="2429"/>
                </a:lnTo>
                <a:lnTo>
                  <a:pt x="2642" y="2408"/>
                </a:lnTo>
                <a:lnTo>
                  <a:pt x="2681" y="2385"/>
                </a:lnTo>
                <a:lnTo>
                  <a:pt x="2718" y="2362"/>
                </a:lnTo>
                <a:lnTo>
                  <a:pt x="2753" y="2338"/>
                </a:lnTo>
                <a:lnTo>
                  <a:pt x="2787" y="2312"/>
                </a:lnTo>
                <a:lnTo>
                  <a:pt x="2819" y="2285"/>
                </a:lnTo>
                <a:lnTo>
                  <a:pt x="2850" y="2258"/>
                </a:lnTo>
                <a:lnTo>
                  <a:pt x="2880" y="2231"/>
                </a:lnTo>
                <a:lnTo>
                  <a:pt x="2928" y="2180"/>
                </a:lnTo>
                <a:lnTo>
                  <a:pt x="2971" y="2130"/>
                </a:lnTo>
                <a:lnTo>
                  <a:pt x="3010" y="2078"/>
                </a:lnTo>
                <a:lnTo>
                  <a:pt x="3041" y="2026"/>
                </a:lnTo>
                <a:lnTo>
                  <a:pt x="3069" y="1972"/>
                </a:lnTo>
                <a:lnTo>
                  <a:pt x="3092" y="1916"/>
                </a:lnTo>
                <a:lnTo>
                  <a:pt x="3111" y="1857"/>
                </a:lnTo>
                <a:lnTo>
                  <a:pt x="3126" y="1795"/>
                </a:lnTo>
                <a:lnTo>
                  <a:pt x="3133" y="1756"/>
                </a:lnTo>
                <a:lnTo>
                  <a:pt x="3137" y="1714"/>
                </a:lnTo>
                <a:lnTo>
                  <a:pt x="3140" y="1668"/>
                </a:lnTo>
                <a:lnTo>
                  <a:pt x="3141" y="1620"/>
                </a:lnTo>
                <a:lnTo>
                  <a:pt x="3141" y="1570"/>
                </a:lnTo>
                <a:lnTo>
                  <a:pt x="3138" y="1520"/>
                </a:lnTo>
                <a:lnTo>
                  <a:pt x="3134" y="1471"/>
                </a:lnTo>
                <a:lnTo>
                  <a:pt x="3129" y="1426"/>
                </a:lnTo>
                <a:lnTo>
                  <a:pt x="3122" y="1383"/>
                </a:lnTo>
                <a:lnTo>
                  <a:pt x="3113" y="1344"/>
                </a:lnTo>
                <a:lnTo>
                  <a:pt x="3092" y="1277"/>
                </a:lnTo>
                <a:lnTo>
                  <a:pt x="3066" y="1210"/>
                </a:lnTo>
                <a:lnTo>
                  <a:pt x="3036" y="1147"/>
                </a:lnTo>
                <a:lnTo>
                  <a:pt x="3000" y="1085"/>
                </a:lnTo>
                <a:lnTo>
                  <a:pt x="2959" y="1026"/>
                </a:lnTo>
                <a:lnTo>
                  <a:pt x="2912" y="968"/>
                </a:lnTo>
                <a:lnTo>
                  <a:pt x="2859" y="911"/>
                </a:lnTo>
                <a:lnTo>
                  <a:pt x="2807" y="862"/>
                </a:lnTo>
                <a:lnTo>
                  <a:pt x="2752" y="817"/>
                </a:lnTo>
                <a:lnTo>
                  <a:pt x="2694" y="775"/>
                </a:lnTo>
                <a:lnTo>
                  <a:pt x="2634" y="737"/>
                </a:lnTo>
                <a:lnTo>
                  <a:pt x="2571" y="702"/>
                </a:lnTo>
                <a:lnTo>
                  <a:pt x="2504" y="672"/>
                </a:lnTo>
                <a:lnTo>
                  <a:pt x="2433" y="644"/>
                </a:lnTo>
                <a:lnTo>
                  <a:pt x="2358" y="618"/>
                </a:lnTo>
                <a:lnTo>
                  <a:pt x="2279" y="597"/>
                </a:lnTo>
                <a:lnTo>
                  <a:pt x="2195" y="577"/>
                </a:lnTo>
                <a:lnTo>
                  <a:pt x="2106" y="561"/>
                </a:lnTo>
                <a:lnTo>
                  <a:pt x="2073" y="556"/>
                </a:lnTo>
                <a:lnTo>
                  <a:pt x="2035" y="553"/>
                </a:lnTo>
                <a:lnTo>
                  <a:pt x="1993" y="550"/>
                </a:lnTo>
                <a:lnTo>
                  <a:pt x="1948" y="548"/>
                </a:lnTo>
                <a:lnTo>
                  <a:pt x="1900" y="546"/>
                </a:lnTo>
                <a:lnTo>
                  <a:pt x="1852" y="546"/>
                </a:lnTo>
                <a:lnTo>
                  <a:pt x="1804" y="546"/>
                </a:lnTo>
                <a:close/>
                <a:moveTo>
                  <a:pt x="1871" y="0"/>
                </a:moveTo>
                <a:lnTo>
                  <a:pt x="1871" y="0"/>
                </a:lnTo>
                <a:lnTo>
                  <a:pt x="1990" y="3"/>
                </a:lnTo>
                <a:lnTo>
                  <a:pt x="2106" y="15"/>
                </a:lnTo>
                <a:lnTo>
                  <a:pt x="2220" y="32"/>
                </a:lnTo>
                <a:lnTo>
                  <a:pt x="2332" y="57"/>
                </a:lnTo>
                <a:lnTo>
                  <a:pt x="2441" y="88"/>
                </a:lnTo>
                <a:lnTo>
                  <a:pt x="2547" y="127"/>
                </a:lnTo>
                <a:lnTo>
                  <a:pt x="2651" y="170"/>
                </a:lnTo>
                <a:lnTo>
                  <a:pt x="2751" y="220"/>
                </a:lnTo>
                <a:lnTo>
                  <a:pt x="2847" y="276"/>
                </a:lnTo>
                <a:lnTo>
                  <a:pt x="2940" y="337"/>
                </a:lnTo>
                <a:lnTo>
                  <a:pt x="3029" y="403"/>
                </a:lnTo>
                <a:lnTo>
                  <a:pt x="3114" y="475"/>
                </a:lnTo>
                <a:lnTo>
                  <a:pt x="3194" y="550"/>
                </a:lnTo>
                <a:lnTo>
                  <a:pt x="3270" y="632"/>
                </a:lnTo>
                <a:lnTo>
                  <a:pt x="3341" y="717"/>
                </a:lnTo>
                <a:lnTo>
                  <a:pt x="3406" y="806"/>
                </a:lnTo>
                <a:lnTo>
                  <a:pt x="3468" y="899"/>
                </a:lnTo>
                <a:lnTo>
                  <a:pt x="3522" y="998"/>
                </a:lnTo>
                <a:lnTo>
                  <a:pt x="3572" y="1098"/>
                </a:lnTo>
                <a:lnTo>
                  <a:pt x="3616" y="1202"/>
                </a:lnTo>
                <a:lnTo>
                  <a:pt x="3654" y="1309"/>
                </a:lnTo>
                <a:lnTo>
                  <a:pt x="3685" y="1419"/>
                </a:lnTo>
                <a:lnTo>
                  <a:pt x="3709" y="1531"/>
                </a:lnTo>
                <a:lnTo>
                  <a:pt x="3728" y="1647"/>
                </a:lnTo>
                <a:lnTo>
                  <a:pt x="3738" y="1763"/>
                </a:lnTo>
                <a:lnTo>
                  <a:pt x="3742" y="1882"/>
                </a:lnTo>
                <a:lnTo>
                  <a:pt x="3738" y="2001"/>
                </a:lnTo>
                <a:lnTo>
                  <a:pt x="3728" y="2118"/>
                </a:lnTo>
                <a:lnTo>
                  <a:pt x="3709" y="2234"/>
                </a:lnTo>
                <a:lnTo>
                  <a:pt x="3685" y="2346"/>
                </a:lnTo>
                <a:lnTo>
                  <a:pt x="3654" y="2455"/>
                </a:lnTo>
                <a:lnTo>
                  <a:pt x="3616" y="2563"/>
                </a:lnTo>
                <a:lnTo>
                  <a:pt x="3572" y="2667"/>
                </a:lnTo>
                <a:lnTo>
                  <a:pt x="3522" y="2767"/>
                </a:lnTo>
                <a:lnTo>
                  <a:pt x="3468" y="2864"/>
                </a:lnTo>
                <a:lnTo>
                  <a:pt x="3406" y="2957"/>
                </a:lnTo>
                <a:lnTo>
                  <a:pt x="3341" y="3047"/>
                </a:lnTo>
                <a:lnTo>
                  <a:pt x="3270" y="3132"/>
                </a:lnTo>
                <a:lnTo>
                  <a:pt x="3194" y="3213"/>
                </a:lnTo>
                <a:lnTo>
                  <a:pt x="3114" y="3290"/>
                </a:lnTo>
                <a:lnTo>
                  <a:pt x="3029" y="3361"/>
                </a:lnTo>
                <a:lnTo>
                  <a:pt x="2940" y="3428"/>
                </a:lnTo>
                <a:lnTo>
                  <a:pt x="2847" y="3488"/>
                </a:lnTo>
                <a:lnTo>
                  <a:pt x="2751" y="3545"/>
                </a:lnTo>
                <a:lnTo>
                  <a:pt x="2651" y="3594"/>
                </a:lnTo>
                <a:lnTo>
                  <a:pt x="2547" y="3638"/>
                </a:lnTo>
                <a:lnTo>
                  <a:pt x="2441" y="3676"/>
                </a:lnTo>
                <a:lnTo>
                  <a:pt x="2332" y="3707"/>
                </a:lnTo>
                <a:lnTo>
                  <a:pt x="2220" y="3732"/>
                </a:lnTo>
                <a:lnTo>
                  <a:pt x="2106" y="3750"/>
                </a:lnTo>
                <a:lnTo>
                  <a:pt x="1990" y="3762"/>
                </a:lnTo>
                <a:lnTo>
                  <a:pt x="1871" y="3765"/>
                </a:lnTo>
                <a:lnTo>
                  <a:pt x="1753" y="3762"/>
                </a:lnTo>
                <a:lnTo>
                  <a:pt x="1636" y="3750"/>
                </a:lnTo>
                <a:lnTo>
                  <a:pt x="1522" y="3732"/>
                </a:lnTo>
                <a:lnTo>
                  <a:pt x="1410" y="3707"/>
                </a:lnTo>
                <a:lnTo>
                  <a:pt x="1301" y="3676"/>
                </a:lnTo>
                <a:lnTo>
                  <a:pt x="1195" y="3638"/>
                </a:lnTo>
                <a:lnTo>
                  <a:pt x="1092" y="3594"/>
                </a:lnTo>
                <a:lnTo>
                  <a:pt x="991" y="3545"/>
                </a:lnTo>
                <a:lnTo>
                  <a:pt x="895" y="3488"/>
                </a:lnTo>
                <a:lnTo>
                  <a:pt x="802" y="3428"/>
                </a:lnTo>
                <a:lnTo>
                  <a:pt x="712" y="3361"/>
                </a:lnTo>
                <a:lnTo>
                  <a:pt x="628" y="3290"/>
                </a:lnTo>
                <a:lnTo>
                  <a:pt x="548" y="3213"/>
                </a:lnTo>
                <a:lnTo>
                  <a:pt x="472" y="3132"/>
                </a:lnTo>
                <a:lnTo>
                  <a:pt x="401" y="3047"/>
                </a:lnTo>
                <a:lnTo>
                  <a:pt x="335" y="2957"/>
                </a:lnTo>
                <a:lnTo>
                  <a:pt x="274" y="2864"/>
                </a:lnTo>
                <a:lnTo>
                  <a:pt x="219" y="2767"/>
                </a:lnTo>
                <a:lnTo>
                  <a:pt x="169" y="2667"/>
                </a:lnTo>
                <a:lnTo>
                  <a:pt x="125" y="2563"/>
                </a:lnTo>
                <a:lnTo>
                  <a:pt x="88" y="2455"/>
                </a:lnTo>
                <a:lnTo>
                  <a:pt x="57" y="2346"/>
                </a:lnTo>
                <a:lnTo>
                  <a:pt x="32" y="2234"/>
                </a:lnTo>
                <a:lnTo>
                  <a:pt x="14" y="2118"/>
                </a:lnTo>
                <a:lnTo>
                  <a:pt x="3" y="2001"/>
                </a:lnTo>
                <a:lnTo>
                  <a:pt x="0" y="1882"/>
                </a:lnTo>
                <a:lnTo>
                  <a:pt x="3" y="1763"/>
                </a:lnTo>
                <a:lnTo>
                  <a:pt x="14" y="1647"/>
                </a:lnTo>
                <a:lnTo>
                  <a:pt x="32" y="1531"/>
                </a:lnTo>
                <a:lnTo>
                  <a:pt x="57" y="1419"/>
                </a:lnTo>
                <a:lnTo>
                  <a:pt x="88" y="1309"/>
                </a:lnTo>
                <a:lnTo>
                  <a:pt x="125" y="1202"/>
                </a:lnTo>
                <a:lnTo>
                  <a:pt x="169" y="1098"/>
                </a:lnTo>
                <a:lnTo>
                  <a:pt x="219" y="998"/>
                </a:lnTo>
                <a:lnTo>
                  <a:pt x="274" y="899"/>
                </a:lnTo>
                <a:lnTo>
                  <a:pt x="335" y="806"/>
                </a:lnTo>
                <a:lnTo>
                  <a:pt x="401" y="717"/>
                </a:lnTo>
                <a:lnTo>
                  <a:pt x="472" y="632"/>
                </a:lnTo>
                <a:lnTo>
                  <a:pt x="548" y="550"/>
                </a:lnTo>
                <a:lnTo>
                  <a:pt x="628" y="475"/>
                </a:lnTo>
                <a:lnTo>
                  <a:pt x="712" y="403"/>
                </a:lnTo>
                <a:lnTo>
                  <a:pt x="802" y="337"/>
                </a:lnTo>
                <a:lnTo>
                  <a:pt x="895" y="276"/>
                </a:lnTo>
                <a:lnTo>
                  <a:pt x="991" y="220"/>
                </a:lnTo>
                <a:lnTo>
                  <a:pt x="1092" y="170"/>
                </a:lnTo>
                <a:lnTo>
                  <a:pt x="1195" y="127"/>
                </a:lnTo>
                <a:lnTo>
                  <a:pt x="1301" y="88"/>
                </a:lnTo>
                <a:lnTo>
                  <a:pt x="1410" y="57"/>
                </a:lnTo>
                <a:lnTo>
                  <a:pt x="1522" y="32"/>
                </a:lnTo>
                <a:lnTo>
                  <a:pt x="1636" y="15"/>
                </a:lnTo>
                <a:lnTo>
                  <a:pt x="1753" y="3"/>
                </a:lnTo>
                <a:lnTo>
                  <a:pt x="187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 name="Freeform 6"/>
          <p:cNvSpPr>
            <a:spLocks noEditPoints="1"/>
          </p:cNvSpPr>
          <p:nvPr/>
        </p:nvSpPr>
        <p:spPr bwMode="auto">
          <a:xfrm>
            <a:off x="7566872" y="3658568"/>
            <a:ext cx="202635" cy="237534"/>
          </a:xfrm>
          <a:custGeom>
            <a:avLst/>
            <a:gdLst>
              <a:gd name="T0" fmla="*/ 1635 w 2877"/>
              <a:gd name="T1" fmla="*/ 581 h 3378"/>
              <a:gd name="T2" fmla="*/ 1618 w 2877"/>
              <a:gd name="T3" fmla="*/ 602 h 3378"/>
              <a:gd name="T4" fmla="*/ 1617 w 2877"/>
              <a:gd name="T5" fmla="*/ 606 h 3378"/>
              <a:gd name="T6" fmla="*/ 1215 w 2877"/>
              <a:gd name="T7" fmla="*/ 1310 h 3378"/>
              <a:gd name="T8" fmla="*/ 1229 w 2877"/>
              <a:gd name="T9" fmla="*/ 1333 h 3378"/>
              <a:gd name="T10" fmla="*/ 1479 w 2877"/>
              <a:gd name="T11" fmla="*/ 1337 h 3378"/>
              <a:gd name="T12" fmla="*/ 1510 w 2877"/>
              <a:gd name="T13" fmla="*/ 1355 h 3378"/>
              <a:gd name="T14" fmla="*/ 1420 w 2877"/>
              <a:gd name="T15" fmla="*/ 1837 h 3378"/>
              <a:gd name="T16" fmla="*/ 1418 w 2877"/>
              <a:gd name="T17" fmla="*/ 1864 h 3378"/>
              <a:gd name="T18" fmla="*/ 1434 w 2877"/>
              <a:gd name="T19" fmla="*/ 1883 h 3378"/>
              <a:gd name="T20" fmla="*/ 1460 w 2877"/>
              <a:gd name="T21" fmla="*/ 1880 h 3378"/>
              <a:gd name="T22" fmla="*/ 1475 w 2877"/>
              <a:gd name="T23" fmla="*/ 1859 h 3378"/>
              <a:gd name="T24" fmla="*/ 1477 w 2877"/>
              <a:gd name="T25" fmla="*/ 1855 h 3378"/>
              <a:gd name="T26" fmla="*/ 1879 w 2877"/>
              <a:gd name="T27" fmla="*/ 1151 h 3378"/>
              <a:gd name="T28" fmla="*/ 1866 w 2877"/>
              <a:gd name="T29" fmla="*/ 1128 h 3378"/>
              <a:gd name="T30" fmla="*/ 1615 w 2877"/>
              <a:gd name="T31" fmla="*/ 1124 h 3378"/>
              <a:gd name="T32" fmla="*/ 1584 w 2877"/>
              <a:gd name="T33" fmla="*/ 1106 h 3378"/>
              <a:gd name="T34" fmla="*/ 1675 w 2877"/>
              <a:gd name="T35" fmla="*/ 624 h 3378"/>
              <a:gd name="T36" fmla="*/ 1677 w 2877"/>
              <a:gd name="T37" fmla="*/ 597 h 3378"/>
              <a:gd name="T38" fmla="*/ 1660 w 2877"/>
              <a:gd name="T39" fmla="*/ 578 h 3378"/>
              <a:gd name="T40" fmla="*/ 1679 w 2877"/>
              <a:gd name="T41" fmla="*/ 3 h 3378"/>
              <a:gd name="T42" fmla="*/ 1944 w 2877"/>
              <a:gd name="T43" fmla="*/ 50 h 3378"/>
              <a:gd name="T44" fmla="*/ 2186 w 2877"/>
              <a:gd name="T45" fmla="*/ 148 h 3378"/>
              <a:gd name="T46" fmla="*/ 2403 w 2877"/>
              <a:gd name="T47" fmla="*/ 291 h 3378"/>
              <a:gd name="T48" fmla="*/ 2585 w 2877"/>
              <a:gd name="T49" fmla="*/ 474 h 3378"/>
              <a:gd name="T50" fmla="*/ 2729 w 2877"/>
              <a:gd name="T51" fmla="*/ 690 h 3378"/>
              <a:gd name="T52" fmla="*/ 2827 w 2877"/>
              <a:gd name="T53" fmla="*/ 933 h 3378"/>
              <a:gd name="T54" fmla="*/ 2874 w 2877"/>
              <a:gd name="T55" fmla="*/ 1199 h 3378"/>
              <a:gd name="T56" fmla="*/ 2866 w 2877"/>
              <a:gd name="T57" fmla="*/ 1462 h 3378"/>
              <a:gd name="T58" fmla="*/ 2809 w 2877"/>
              <a:gd name="T59" fmla="*/ 1704 h 3378"/>
              <a:gd name="T60" fmla="*/ 2709 w 2877"/>
              <a:gd name="T61" fmla="*/ 1927 h 3378"/>
              <a:gd name="T62" fmla="*/ 2571 w 2877"/>
              <a:gd name="T63" fmla="*/ 2126 h 3378"/>
              <a:gd name="T64" fmla="*/ 2459 w 2877"/>
              <a:gd name="T65" fmla="*/ 3030 h 3378"/>
              <a:gd name="T66" fmla="*/ 2432 w 2877"/>
              <a:gd name="T67" fmla="*/ 3100 h 3378"/>
              <a:gd name="T68" fmla="*/ 2367 w 2877"/>
              <a:gd name="T69" fmla="*/ 3139 h 3378"/>
              <a:gd name="T70" fmla="*/ 986 w 2877"/>
              <a:gd name="T71" fmla="*/ 3375 h 3378"/>
              <a:gd name="T72" fmla="*/ 944 w 2877"/>
              <a:gd name="T73" fmla="*/ 3343 h 3378"/>
              <a:gd name="T74" fmla="*/ 934 w 2877"/>
              <a:gd name="T75" fmla="*/ 3304 h 3378"/>
              <a:gd name="T76" fmla="*/ 521 w 2877"/>
              <a:gd name="T77" fmla="*/ 2983 h 3378"/>
              <a:gd name="T78" fmla="*/ 413 w 2877"/>
              <a:gd name="T79" fmla="*/ 2942 h 3378"/>
              <a:gd name="T80" fmla="*/ 334 w 2877"/>
              <a:gd name="T81" fmla="*/ 2863 h 3378"/>
              <a:gd name="T82" fmla="*/ 293 w 2877"/>
              <a:gd name="T83" fmla="*/ 2755 h 3378"/>
              <a:gd name="T84" fmla="*/ 165 w 2877"/>
              <a:gd name="T85" fmla="*/ 2238 h 3378"/>
              <a:gd name="T86" fmla="*/ 75 w 2877"/>
              <a:gd name="T87" fmla="*/ 2220 h 3378"/>
              <a:gd name="T88" fmla="*/ 18 w 2877"/>
              <a:gd name="T89" fmla="*/ 2170 h 3378"/>
              <a:gd name="T90" fmla="*/ 0 w 2877"/>
              <a:gd name="T91" fmla="*/ 2097 h 3378"/>
              <a:gd name="T92" fmla="*/ 27 w 2877"/>
              <a:gd name="T93" fmla="*/ 2008 h 3378"/>
              <a:gd name="T94" fmla="*/ 293 w 2877"/>
              <a:gd name="T95" fmla="*/ 1201 h 3378"/>
              <a:gd name="T96" fmla="*/ 338 w 2877"/>
              <a:gd name="T97" fmla="*/ 941 h 3378"/>
              <a:gd name="T98" fmla="*/ 434 w 2877"/>
              <a:gd name="T99" fmla="*/ 700 h 3378"/>
              <a:gd name="T100" fmla="*/ 572 w 2877"/>
              <a:gd name="T101" fmla="*/ 487 h 3378"/>
              <a:gd name="T102" fmla="*/ 749 w 2877"/>
              <a:gd name="T103" fmla="*/ 305 h 3378"/>
              <a:gd name="T104" fmla="*/ 960 w 2877"/>
              <a:gd name="T105" fmla="*/ 161 h 3378"/>
              <a:gd name="T106" fmla="*/ 1184 w 2877"/>
              <a:gd name="T107" fmla="*/ 64 h 3378"/>
              <a:gd name="T108" fmla="*/ 1420 w 2877"/>
              <a:gd name="T109" fmla="*/ 10 h 3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77" h="3378">
                <a:moveTo>
                  <a:pt x="1650" y="576"/>
                </a:moveTo>
                <a:lnTo>
                  <a:pt x="1641" y="577"/>
                </a:lnTo>
                <a:lnTo>
                  <a:pt x="1635" y="581"/>
                </a:lnTo>
                <a:lnTo>
                  <a:pt x="1629" y="587"/>
                </a:lnTo>
                <a:lnTo>
                  <a:pt x="1623" y="594"/>
                </a:lnTo>
                <a:lnTo>
                  <a:pt x="1618" y="602"/>
                </a:lnTo>
                <a:lnTo>
                  <a:pt x="1618" y="603"/>
                </a:lnTo>
                <a:lnTo>
                  <a:pt x="1617" y="605"/>
                </a:lnTo>
                <a:lnTo>
                  <a:pt x="1617" y="606"/>
                </a:lnTo>
                <a:lnTo>
                  <a:pt x="1226" y="1282"/>
                </a:lnTo>
                <a:lnTo>
                  <a:pt x="1219" y="1297"/>
                </a:lnTo>
                <a:lnTo>
                  <a:pt x="1215" y="1310"/>
                </a:lnTo>
                <a:lnTo>
                  <a:pt x="1215" y="1320"/>
                </a:lnTo>
                <a:lnTo>
                  <a:pt x="1221" y="1328"/>
                </a:lnTo>
                <a:lnTo>
                  <a:pt x="1229" y="1333"/>
                </a:lnTo>
                <a:lnTo>
                  <a:pt x="1241" y="1337"/>
                </a:lnTo>
                <a:lnTo>
                  <a:pt x="1258" y="1338"/>
                </a:lnTo>
                <a:lnTo>
                  <a:pt x="1479" y="1337"/>
                </a:lnTo>
                <a:lnTo>
                  <a:pt x="1494" y="1337"/>
                </a:lnTo>
                <a:lnTo>
                  <a:pt x="1511" y="1338"/>
                </a:lnTo>
                <a:lnTo>
                  <a:pt x="1510" y="1355"/>
                </a:lnTo>
                <a:lnTo>
                  <a:pt x="1508" y="1368"/>
                </a:lnTo>
                <a:lnTo>
                  <a:pt x="1452" y="1667"/>
                </a:lnTo>
                <a:lnTo>
                  <a:pt x="1420" y="1837"/>
                </a:lnTo>
                <a:lnTo>
                  <a:pt x="1418" y="1846"/>
                </a:lnTo>
                <a:lnTo>
                  <a:pt x="1417" y="1855"/>
                </a:lnTo>
                <a:lnTo>
                  <a:pt x="1418" y="1864"/>
                </a:lnTo>
                <a:lnTo>
                  <a:pt x="1420" y="1871"/>
                </a:lnTo>
                <a:lnTo>
                  <a:pt x="1425" y="1878"/>
                </a:lnTo>
                <a:lnTo>
                  <a:pt x="1434" y="1883"/>
                </a:lnTo>
                <a:lnTo>
                  <a:pt x="1445" y="1885"/>
                </a:lnTo>
                <a:lnTo>
                  <a:pt x="1453" y="1884"/>
                </a:lnTo>
                <a:lnTo>
                  <a:pt x="1460" y="1880"/>
                </a:lnTo>
                <a:lnTo>
                  <a:pt x="1466" y="1874"/>
                </a:lnTo>
                <a:lnTo>
                  <a:pt x="1471" y="1867"/>
                </a:lnTo>
                <a:lnTo>
                  <a:pt x="1475" y="1859"/>
                </a:lnTo>
                <a:lnTo>
                  <a:pt x="1476" y="1857"/>
                </a:lnTo>
                <a:lnTo>
                  <a:pt x="1476" y="1856"/>
                </a:lnTo>
                <a:lnTo>
                  <a:pt x="1477" y="1855"/>
                </a:lnTo>
                <a:lnTo>
                  <a:pt x="1868" y="1179"/>
                </a:lnTo>
                <a:lnTo>
                  <a:pt x="1876" y="1164"/>
                </a:lnTo>
                <a:lnTo>
                  <a:pt x="1879" y="1151"/>
                </a:lnTo>
                <a:lnTo>
                  <a:pt x="1878" y="1141"/>
                </a:lnTo>
                <a:lnTo>
                  <a:pt x="1874" y="1133"/>
                </a:lnTo>
                <a:lnTo>
                  <a:pt x="1866" y="1128"/>
                </a:lnTo>
                <a:lnTo>
                  <a:pt x="1853" y="1124"/>
                </a:lnTo>
                <a:lnTo>
                  <a:pt x="1836" y="1123"/>
                </a:lnTo>
                <a:lnTo>
                  <a:pt x="1615" y="1124"/>
                </a:lnTo>
                <a:lnTo>
                  <a:pt x="1600" y="1124"/>
                </a:lnTo>
                <a:lnTo>
                  <a:pt x="1582" y="1123"/>
                </a:lnTo>
                <a:lnTo>
                  <a:pt x="1584" y="1106"/>
                </a:lnTo>
                <a:lnTo>
                  <a:pt x="1585" y="1093"/>
                </a:lnTo>
                <a:lnTo>
                  <a:pt x="1643" y="794"/>
                </a:lnTo>
                <a:lnTo>
                  <a:pt x="1675" y="624"/>
                </a:lnTo>
                <a:lnTo>
                  <a:pt x="1676" y="615"/>
                </a:lnTo>
                <a:lnTo>
                  <a:pt x="1677" y="606"/>
                </a:lnTo>
                <a:lnTo>
                  <a:pt x="1677" y="597"/>
                </a:lnTo>
                <a:lnTo>
                  <a:pt x="1675" y="590"/>
                </a:lnTo>
                <a:lnTo>
                  <a:pt x="1669" y="583"/>
                </a:lnTo>
                <a:lnTo>
                  <a:pt x="1660" y="578"/>
                </a:lnTo>
                <a:lnTo>
                  <a:pt x="1650" y="576"/>
                </a:lnTo>
                <a:close/>
                <a:moveTo>
                  <a:pt x="1586" y="0"/>
                </a:moveTo>
                <a:lnTo>
                  <a:pt x="1679" y="3"/>
                </a:lnTo>
                <a:lnTo>
                  <a:pt x="1769" y="12"/>
                </a:lnTo>
                <a:lnTo>
                  <a:pt x="1858" y="29"/>
                </a:lnTo>
                <a:lnTo>
                  <a:pt x="1944" y="50"/>
                </a:lnTo>
                <a:lnTo>
                  <a:pt x="2027" y="77"/>
                </a:lnTo>
                <a:lnTo>
                  <a:pt x="2108" y="110"/>
                </a:lnTo>
                <a:lnTo>
                  <a:pt x="2186" y="148"/>
                </a:lnTo>
                <a:lnTo>
                  <a:pt x="2262" y="191"/>
                </a:lnTo>
                <a:lnTo>
                  <a:pt x="2334" y="239"/>
                </a:lnTo>
                <a:lnTo>
                  <a:pt x="2403" y="291"/>
                </a:lnTo>
                <a:lnTo>
                  <a:pt x="2468" y="348"/>
                </a:lnTo>
                <a:lnTo>
                  <a:pt x="2529" y="409"/>
                </a:lnTo>
                <a:lnTo>
                  <a:pt x="2585" y="474"/>
                </a:lnTo>
                <a:lnTo>
                  <a:pt x="2637" y="542"/>
                </a:lnTo>
                <a:lnTo>
                  <a:pt x="2686" y="614"/>
                </a:lnTo>
                <a:lnTo>
                  <a:pt x="2729" y="690"/>
                </a:lnTo>
                <a:lnTo>
                  <a:pt x="2767" y="768"/>
                </a:lnTo>
                <a:lnTo>
                  <a:pt x="2800" y="849"/>
                </a:lnTo>
                <a:lnTo>
                  <a:pt x="2827" y="933"/>
                </a:lnTo>
                <a:lnTo>
                  <a:pt x="2848" y="1020"/>
                </a:lnTo>
                <a:lnTo>
                  <a:pt x="2865" y="1108"/>
                </a:lnTo>
                <a:lnTo>
                  <a:pt x="2874" y="1199"/>
                </a:lnTo>
                <a:lnTo>
                  <a:pt x="2877" y="1290"/>
                </a:lnTo>
                <a:lnTo>
                  <a:pt x="2874" y="1376"/>
                </a:lnTo>
                <a:lnTo>
                  <a:pt x="2866" y="1462"/>
                </a:lnTo>
                <a:lnTo>
                  <a:pt x="2852" y="1544"/>
                </a:lnTo>
                <a:lnTo>
                  <a:pt x="2833" y="1625"/>
                </a:lnTo>
                <a:lnTo>
                  <a:pt x="2809" y="1704"/>
                </a:lnTo>
                <a:lnTo>
                  <a:pt x="2780" y="1781"/>
                </a:lnTo>
                <a:lnTo>
                  <a:pt x="2747" y="1855"/>
                </a:lnTo>
                <a:lnTo>
                  <a:pt x="2709" y="1927"/>
                </a:lnTo>
                <a:lnTo>
                  <a:pt x="2667" y="1996"/>
                </a:lnTo>
                <a:lnTo>
                  <a:pt x="2621" y="2062"/>
                </a:lnTo>
                <a:lnTo>
                  <a:pt x="2571" y="2126"/>
                </a:lnTo>
                <a:lnTo>
                  <a:pt x="2516" y="2185"/>
                </a:lnTo>
                <a:lnTo>
                  <a:pt x="2459" y="2242"/>
                </a:lnTo>
                <a:lnTo>
                  <a:pt x="2459" y="3030"/>
                </a:lnTo>
                <a:lnTo>
                  <a:pt x="2456" y="3055"/>
                </a:lnTo>
                <a:lnTo>
                  <a:pt x="2446" y="3079"/>
                </a:lnTo>
                <a:lnTo>
                  <a:pt x="2432" y="3100"/>
                </a:lnTo>
                <a:lnTo>
                  <a:pt x="2414" y="3119"/>
                </a:lnTo>
                <a:lnTo>
                  <a:pt x="2391" y="3132"/>
                </a:lnTo>
                <a:lnTo>
                  <a:pt x="2367" y="3139"/>
                </a:lnTo>
                <a:lnTo>
                  <a:pt x="1026" y="3377"/>
                </a:lnTo>
                <a:lnTo>
                  <a:pt x="1005" y="3378"/>
                </a:lnTo>
                <a:lnTo>
                  <a:pt x="986" y="3375"/>
                </a:lnTo>
                <a:lnTo>
                  <a:pt x="970" y="3367"/>
                </a:lnTo>
                <a:lnTo>
                  <a:pt x="956" y="3357"/>
                </a:lnTo>
                <a:lnTo>
                  <a:pt x="944" y="3343"/>
                </a:lnTo>
                <a:lnTo>
                  <a:pt x="937" y="3325"/>
                </a:lnTo>
                <a:lnTo>
                  <a:pt x="934" y="3306"/>
                </a:lnTo>
                <a:lnTo>
                  <a:pt x="934" y="3304"/>
                </a:lnTo>
                <a:lnTo>
                  <a:pt x="933" y="2931"/>
                </a:lnTo>
                <a:lnTo>
                  <a:pt x="561" y="2986"/>
                </a:lnTo>
                <a:lnTo>
                  <a:pt x="521" y="2983"/>
                </a:lnTo>
                <a:lnTo>
                  <a:pt x="483" y="2975"/>
                </a:lnTo>
                <a:lnTo>
                  <a:pt x="447" y="2961"/>
                </a:lnTo>
                <a:lnTo>
                  <a:pt x="413" y="2942"/>
                </a:lnTo>
                <a:lnTo>
                  <a:pt x="383" y="2919"/>
                </a:lnTo>
                <a:lnTo>
                  <a:pt x="357" y="2893"/>
                </a:lnTo>
                <a:lnTo>
                  <a:pt x="334" y="2863"/>
                </a:lnTo>
                <a:lnTo>
                  <a:pt x="315" y="2829"/>
                </a:lnTo>
                <a:lnTo>
                  <a:pt x="301" y="2793"/>
                </a:lnTo>
                <a:lnTo>
                  <a:pt x="293" y="2755"/>
                </a:lnTo>
                <a:lnTo>
                  <a:pt x="290" y="2715"/>
                </a:lnTo>
                <a:lnTo>
                  <a:pt x="290" y="2238"/>
                </a:lnTo>
                <a:lnTo>
                  <a:pt x="165" y="2238"/>
                </a:lnTo>
                <a:lnTo>
                  <a:pt x="131" y="2236"/>
                </a:lnTo>
                <a:lnTo>
                  <a:pt x="102" y="2230"/>
                </a:lnTo>
                <a:lnTo>
                  <a:pt x="75" y="2220"/>
                </a:lnTo>
                <a:lnTo>
                  <a:pt x="51" y="2206"/>
                </a:lnTo>
                <a:lnTo>
                  <a:pt x="33" y="2189"/>
                </a:lnTo>
                <a:lnTo>
                  <a:pt x="18" y="2170"/>
                </a:lnTo>
                <a:lnTo>
                  <a:pt x="7" y="2148"/>
                </a:lnTo>
                <a:lnTo>
                  <a:pt x="2" y="2124"/>
                </a:lnTo>
                <a:lnTo>
                  <a:pt x="0" y="2097"/>
                </a:lnTo>
                <a:lnTo>
                  <a:pt x="4" y="2068"/>
                </a:lnTo>
                <a:lnTo>
                  <a:pt x="13" y="2038"/>
                </a:lnTo>
                <a:lnTo>
                  <a:pt x="27" y="2008"/>
                </a:lnTo>
                <a:lnTo>
                  <a:pt x="290" y="1506"/>
                </a:lnTo>
                <a:lnTo>
                  <a:pt x="290" y="1292"/>
                </a:lnTo>
                <a:lnTo>
                  <a:pt x="293" y="1201"/>
                </a:lnTo>
                <a:lnTo>
                  <a:pt x="302" y="1112"/>
                </a:lnTo>
                <a:lnTo>
                  <a:pt x="317" y="1025"/>
                </a:lnTo>
                <a:lnTo>
                  <a:pt x="338" y="941"/>
                </a:lnTo>
                <a:lnTo>
                  <a:pt x="365" y="857"/>
                </a:lnTo>
                <a:lnTo>
                  <a:pt x="397" y="778"/>
                </a:lnTo>
                <a:lnTo>
                  <a:pt x="434" y="700"/>
                </a:lnTo>
                <a:lnTo>
                  <a:pt x="475" y="626"/>
                </a:lnTo>
                <a:lnTo>
                  <a:pt x="521" y="555"/>
                </a:lnTo>
                <a:lnTo>
                  <a:pt x="572" y="487"/>
                </a:lnTo>
                <a:lnTo>
                  <a:pt x="627" y="423"/>
                </a:lnTo>
                <a:lnTo>
                  <a:pt x="686" y="362"/>
                </a:lnTo>
                <a:lnTo>
                  <a:pt x="749" y="305"/>
                </a:lnTo>
                <a:lnTo>
                  <a:pt x="816" y="253"/>
                </a:lnTo>
                <a:lnTo>
                  <a:pt x="886" y="206"/>
                </a:lnTo>
                <a:lnTo>
                  <a:pt x="960" y="161"/>
                </a:lnTo>
                <a:lnTo>
                  <a:pt x="1036" y="123"/>
                </a:lnTo>
                <a:lnTo>
                  <a:pt x="1109" y="92"/>
                </a:lnTo>
                <a:lnTo>
                  <a:pt x="1184" y="64"/>
                </a:lnTo>
                <a:lnTo>
                  <a:pt x="1261" y="41"/>
                </a:lnTo>
                <a:lnTo>
                  <a:pt x="1340" y="24"/>
                </a:lnTo>
                <a:lnTo>
                  <a:pt x="1420" y="10"/>
                </a:lnTo>
                <a:lnTo>
                  <a:pt x="1503" y="3"/>
                </a:lnTo>
                <a:lnTo>
                  <a:pt x="158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7" name="Group 9"/>
          <p:cNvGrpSpPr>
            <a:grpSpLocks noChangeAspect="1"/>
          </p:cNvGrpSpPr>
          <p:nvPr/>
        </p:nvGrpSpPr>
        <p:grpSpPr bwMode="auto">
          <a:xfrm>
            <a:off x="8643257" y="3661384"/>
            <a:ext cx="237534" cy="231905"/>
            <a:chOff x="7129" y="3160"/>
            <a:chExt cx="211" cy="206"/>
          </a:xfrm>
          <a:solidFill>
            <a:schemeClr val="tx1">
              <a:lumMod val="65000"/>
              <a:lumOff val="35000"/>
            </a:schemeClr>
          </a:solidFill>
        </p:grpSpPr>
        <p:sp>
          <p:nvSpPr>
            <p:cNvPr id="30" name="Freeform 11"/>
            <p:cNvSpPr>
              <a:spLocks noEditPoints="1"/>
            </p:cNvSpPr>
            <p:nvPr/>
          </p:nvSpPr>
          <p:spPr bwMode="auto">
            <a:xfrm>
              <a:off x="7175" y="3160"/>
              <a:ext cx="119" cy="110"/>
            </a:xfrm>
            <a:custGeom>
              <a:avLst/>
              <a:gdLst>
                <a:gd name="T0" fmla="*/ 614 w 1910"/>
                <a:gd name="T1" fmla="*/ 903 h 1768"/>
                <a:gd name="T2" fmla="*/ 624 w 1910"/>
                <a:gd name="T3" fmla="*/ 1112 h 1768"/>
                <a:gd name="T4" fmla="*/ 632 w 1910"/>
                <a:gd name="T5" fmla="*/ 756 h 1768"/>
                <a:gd name="T6" fmla="*/ 1439 w 1910"/>
                <a:gd name="T7" fmla="*/ 956 h 1768"/>
                <a:gd name="T8" fmla="*/ 1636 w 1910"/>
                <a:gd name="T9" fmla="*/ 1158 h 1768"/>
                <a:gd name="T10" fmla="*/ 1665 w 1910"/>
                <a:gd name="T11" fmla="*/ 956 h 1768"/>
                <a:gd name="T12" fmla="*/ 1636 w 1910"/>
                <a:gd name="T13" fmla="*/ 755 h 1768"/>
                <a:gd name="T14" fmla="*/ 1276 w 1910"/>
                <a:gd name="T15" fmla="*/ 1158 h 1768"/>
                <a:gd name="T16" fmla="*/ 1296 w 1910"/>
                <a:gd name="T17" fmla="*/ 956 h 1768"/>
                <a:gd name="T18" fmla="*/ 1276 w 1910"/>
                <a:gd name="T19" fmla="*/ 755 h 1768"/>
                <a:gd name="T20" fmla="*/ 249 w 1910"/>
                <a:gd name="T21" fmla="*/ 853 h 1768"/>
                <a:gd name="T22" fmla="*/ 249 w 1910"/>
                <a:gd name="T23" fmla="*/ 1060 h 1768"/>
                <a:gd name="T24" fmla="*/ 476 w 1910"/>
                <a:gd name="T25" fmla="*/ 1095 h 1768"/>
                <a:gd name="T26" fmla="*/ 476 w 1910"/>
                <a:gd name="T27" fmla="*/ 819 h 1768"/>
                <a:gd name="T28" fmla="*/ 619 w 1910"/>
                <a:gd name="T29" fmla="*/ 328 h 1768"/>
                <a:gd name="T30" fmla="*/ 434 w 1910"/>
                <a:gd name="T31" fmla="*/ 470 h 1768"/>
                <a:gd name="T32" fmla="*/ 519 w 1910"/>
                <a:gd name="T33" fmla="*/ 612 h 1768"/>
                <a:gd name="T34" fmla="*/ 615 w 1910"/>
                <a:gd name="T35" fmla="*/ 391 h 1768"/>
                <a:gd name="T36" fmla="*/ 1265 w 1910"/>
                <a:gd name="T37" fmla="*/ 343 h 1768"/>
                <a:gd name="T38" fmla="*/ 1368 w 1910"/>
                <a:gd name="T39" fmla="*/ 551 h 1768"/>
                <a:gd name="T40" fmla="*/ 1512 w 1910"/>
                <a:gd name="T41" fmla="*/ 514 h 1768"/>
                <a:gd name="T42" fmla="*/ 1340 w 1910"/>
                <a:gd name="T43" fmla="*/ 357 h 1768"/>
                <a:gd name="T44" fmla="*/ 1026 w 1910"/>
                <a:gd name="T45" fmla="*/ 612 h 1768"/>
                <a:gd name="T46" fmla="*/ 1164 w 1910"/>
                <a:gd name="T47" fmla="*/ 455 h 1768"/>
                <a:gd name="T48" fmla="*/ 1052 w 1910"/>
                <a:gd name="T49" fmla="*/ 303 h 1768"/>
                <a:gd name="T50" fmla="*/ 828 w 1910"/>
                <a:gd name="T51" fmla="*/ 333 h 1768"/>
                <a:gd name="T52" fmla="*/ 718 w 1910"/>
                <a:gd name="T53" fmla="*/ 502 h 1768"/>
                <a:gd name="T54" fmla="*/ 882 w 1910"/>
                <a:gd name="T55" fmla="*/ 274 h 1768"/>
                <a:gd name="T56" fmla="*/ 1183 w 1910"/>
                <a:gd name="T57" fmla="*/ 28 h 1768"/>
                <a:gd name="T58" fmla="*/ 1457 w 1910"/>
                <a:gd name="T59" fmla="*/ 144 h 1768"/>
                <a:gd name="T60" fmla="*/ 1679 w 1910"/>
                <a:gd name="T61" fmla="*/ 335 h 1768"/>
                <a:gd name="T62" fmla="*/ 1834 w 1910"/>
                <a:gd name="T63" fmla="*/ 585 h 1768"/>
                <a:gd name="T64" fmla="*/ 1905 w 1910"/>
                <a:gd name="T65" fmla="*/ 879 h 1768"/>
                <a:gd name="T66" fmla="*/ 1882 w 1910"/>
                <a:gd name="T67" fmla="*/ 1184 h 1768"/>
                <a:gd name="T68" fmla="*/ 1769 w 1910"/>
                <a:gd name="T69" fmla="*/ 1455 h 1768"/>
                <a:gd name="T70" fmla="*/ 1583 w 1910"/>
                <a:gd name="T71" fmla="*/ 1676 h 1768"/>
                <a:gd name="T72" fmla="*/ 1449 w 1910"/>
                <a:gd name="T73" fmla="*/ 1691 h 1768"/>
                <a:gd name="T74" fmla="*/ 1384 w 1910"/>
                <a:gd name="T75" fmla="*/ 1582 h 1768"/>
                <a:gd name="T76" fmla="*/ 1437 w 1910"/>
                <a:gd name="T77" fmla="*/ 1480 h 1768"/>
                <a:gd name="T78" fmla="*/ 1576 w 1910"/>
                <a:gd name="T79" fmla="*/ 1302 h 1768"/>
                <a:gd name="T80" fmla="*/ 1323 w 1910"/>
                <a:gd name="T81" fmla="*/ 1467 h 1768"/>
                <a:gd name="T82" fmla="*/ 1226 w 1910"/>
                <a:gd name="T83" fmla="*/ 1454 h 1768"/>
                <a:gd name="T84" fmla="*/ 1203 w 1910"/>
                <a:gd name="T85" fmla="*/ 1388 h 1768"/>
                <a:gd name="T86" fmla="*/ 1026 w 1910"/>
                <a:gd name="T87" fmla="*/ 1377 h 1768"/>
                <a:gd name="T88" fmla="*/ 902 w 1910"/>
                <a:gd name="T89" fmla="*/ 1376 h 1768"/>
                <a:gd name="T90" fmla="*/ 689 w 1910"/>
                <a:gd name="T91" fmla="*/ 1347 h 1768"/>
                <a:gd name="T92" fmla="*/ 649 w 1910"/>
                <a:gd name="T93" fmla="*/ 1483 h 1768"/>
                <a:gd name="T94" fmla="*/ 540 w 1910"/>
                <a:gd name="T95" fmla="*/ 1360 h 1768"/>
                <a:gd name="T96" fmla="*/ 397 w 1910"/>
                <a:gd name="T97" fmla="*/ 1399 h 1768"/>
                <a:gd name="T98" fmla="*/ 569 w 1910"/>
                <a:gd name="T99" fmla="*/ 1556 h 1768"/>
                <a:gd name="T100" fmla="*/ 464 w 1910"/>
                <a:gd name="T101" fmla="*/ 1722 h 1768"/>
                <a:gd name="T102" fmla="*/ 278 w 1910"/>
                <a:gd name="T103" fmla="*/ 1632 h 1768"/>
                <a:gd name="T104" fmla="*/ 106 w 1910"/>
                <a:gd name="T105" fmla="*/ 1395 h 1768"/>
                <a:gd name="T106" fmla="*/ 12 w 1910"/>
                <a:gd name="T107" fmla="*/ 1111 h 1768"/>
                <a:gd name="T108" fmla="*/ 12 w 1910"/>
                <a:gd name="T109" fmla="*/ 802 h 1768"/>
                <a:gd name="T110" fmla="*/ 106 w 1910"/>
                <a:gd name="T111" fmla="*/ 518 h 1768"/>
                <a:gd name="T112" fmla="*/ 279 w 1910"/>
                <a:gd name="T113" fmla="*/ 281 h 1768"/>
                <a:gd name="T114" fmla="*/ 516 w 1910"/>
                <a:gd name="T115" fmla="*/ 108 h 1768"/>
                <a:gd name="T116" fmla="*/ 800 w 1910"/>
                <a:gd name="T117" fmla="*/ 13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10" h="1768">
                  <a:moveTo>
                    <a:pt x="632" y="756"/>
                  </a:moveTo>
                  <a:lnTo>
                    <a:pt x="624" y="803"/>
                  </a:lnTo>
                  <a:lnTo>
                    <a:pt x="617" y="852"/>
                  </a:lnTo>
                  <a:lnTo>
                    <a:pt x="614" y="903"/>
                  </a:lnTo>
                  <a:lnTo>
                    <a:pt x="612" y="958"/>
                  </a:lnTo>
                  <a:lnTo>
                    <a:pt x="614" y="1011"/>
                  </a:lnTo>
                  <a:lnTo>
                    <a:pt x="617" y="1062"/>
                  </a:lnTo>
                  <a:lnTo>
                    <a:pt x="624" y="1112"/>
                  </a:lnTo>
                  <a:lnTo>
                    <a:pt x="632" y="1159"/>
                  </a:lnTo>
                  <a:lnTo>
                    <a:pt x="882" y="1159"/>
                  </a:lnTo>
                  <a:lnTo>
                    <a:pt x="882" y="756"/>
                  </a:lnTo>
                  <a:lnTo>
                    <a:pt x="632" y="756"/>
                  </a:lnTo>
                  <a:close/>
                  <a:moveTo>
                    <a:pt x="1423" y="755"/>
                  </a:moveTo>
                  <a:lnTo>
                    <a:pt x="1431" y="819"/>
                  </a:lnTo>
                  <a:lnTo>
                    <a:pt x="1437" y="886"/>
                  </a:lnTo>
                  <a:lnTo>
                    <a:pt x="1439" y="956"/>
                  </a:lnTo>
                  <a:lnTo>
                    <a:pt x="1437" y="1027"/>
                  </a:lnTo>
                  <a:lnTo>
                    <a:pt x="1431" y="1094"/>
                  </a:lnTo>
                  <a:lnTo>
                    <a:pt x="1423" y="1158"/>
                  </a:lnTo>
                  <a:lnTo>
                    <a:pt x="1636" y="1158"/>
                  </a:lnTo>
                  <a:lnTo>
                    <a:pt x="1649" y="1110"/>
                  </a:lnTo>
                  <a:lnTo>
                    <a:pt x="1658" y="1060"/>
                  </a:lnTo>
                  <a:lnTo>
                    <a:pt x="1663" y="1009"/>
                  </a:lnTo>
                  <a:lnTo>
                    <a:pt x="1665" y="956"/>
                  </a:lnTo>
                  <a:lnTo>
                    <a:pt x="1663" y="904"/>
                  </a:lnTo>
                  <a:lnTo>
                    <a:pt x="1658" y="853"/>
                  </a:lnTo>
                  <a:lnTo>
                    <a:pt x="1649" y="804"/>
                  </a:lnTo>
                  <a:lnTo>
                    <a:pt x="1636" y="755"/>
                  </a:lnTo>
                  <a:lnTo>
                    <a:pt x="1423" y="755"/>
                  </a:lnTo>
                  <a:close/>
                  <a:moveTo>
                    <a:pt x="1026" y="755"/>
                  </a:moveTo>
                  <a:lnTo>
                    <a:pt x="1026" y="1158"/>
                  </a:lnTo>
                  <a:lnTo>
                    <a:pt x="1276" y="1158"/>
                  </a:lnTo>
                  <a:lnTo>
                    <a:pt x="1284" y="1111"/>
                  </a:lnTo>
                  <a:lnTo>
                    <a:pt x="1291" y="1062"/>
                  </a:lnTo>
                  <a:lnTo>
                    <a:pt x="1294" y="1010"/>
                  </a:lnTo>
                  <a:lnTo>
                    <a:pt x="1296" y="956"/>
                  </a:lnTo>
                  <a:lnTo>
                    <a:pt x="1294" y="903"/>
                  </a:lnTo>
                  <a:lnTo>
                    <a:pt x="1291" y="852"/>
                  </a:lnTo>
                  <a:lnTo>
                    <a:pt x="1284" y="802"/>
                  </a:lnTo>
                  <a:lnTo>
                    <a:pt x="1276" y="755"/>
                  </a:lnTo>
                  <a:lnTo>
                    <a:pt x="1026" y="755"/>
                  </a:lnTo>
                  <a:close/>
                  <a:moveTo>
                    <a:pt x="272" y="755"/>
                  </a:moveTo>
                  <a:lnTo>
                    <a:pt x="258" y="804"/>
                  </a:lnTo>
                  <a:lnTo>
                    <a:pt x="249" y="853"/>
                  </a:lnTo>
                  <a:lnTo>
                    <a:pt x="244" y="904"/>
                  </a:lnTo>
                  <a:lnTo>
                    <a:pt x="242" y="956"/>
                  </a:lnTo>
                  <a:lnTo>
                    <a:pt x="244" y="1009"/>
                  </a:lnTo>
                  <a:lnTo>
                    <a:pt x="249" y="1060"/>
                  </a:lnTo>
                  <a:lnTo>
                    <a:pt x="258" y="1110"/>
                  </a:lnTo>
                  <a:lnTo>
                    <a:pt x="272" y="1158"/>
                  </a:lnTo>
                  <a:lnTo>
                    <a:pt x="485" y="1158"/>
                  </a:lnTo>
                  <a:lnTo>
                    <a:pt x="476" y="1095"/>
                  </a:lnTo>
                  <a:lnTo>
                    <a:pt x="470" y="1027"/>
                  </a:lnTo>
                  <a:lnTo>
                    <a:pt x="468" y="956"/>
                  </a:lnTo>
                  <a:lnTo>
                    <a:pt x="470" y="886"/>
                  </a:lnTo>
                  <a:lnTo>
                    <a:pt x="476" y="819"/>
                  </a:lnTo>
                  <a:lnTo>
                    <a:pt x="485" y="755"/>
                  </a:lnTo>
                  <a:lnTo>
                    <a:pt x="272" y="755"/>
                  </a:lnTo>
                  <a:close/>
                  <a:moveTo>
                    <a:pt x="672" y="302"/>
                  </a:moveTo>
                  <a:lnTo>
                    <a:pt x="619" y="328"/>
                  </a:lnTo>
                  <a:lnTo>
                    <a:pt x="568" y="358"/>
                  </a:lnTo>
                  <a:lnTo>
                    <a:pt x="521" y="392"/>
                  </a:lnTo>
                  <a:lnTo>
                    <a:pt x="476" y="429"/>
                  </a:lnTo>
                  <a:lnTo>
                    <a:pt x="434" y="470"/>
                  </a:lnTo>
                  <a:lnTo>
                    <a:pt x="396" y="515"/>
                  </a:lnTo>
                  <a:lnTo>
                    <a:pt x="362" y="562"/>
                  </a:lnTo>
                  <a:lnTo>
                    <a:pt x="331" y="612"/>
                  </a:lnTo>
                  <a:lnTo>
                    <a:pt x="519" y="612"/>
                  </a:lnTo>
                  <a:lnTo>
                    <a:pt x="540" y="551"/>
                  </a:lnTo>
                  <a:lnTo>
                    <a:pt x="563" y="494"/>
                  </a:lnTo>
                  <a:lnTo>
                    <a:pt x="589" y="440"/>
                  </a:lnTo>
                  <a:lnTo>
                    <a:pt x="615" y="391"/>
                  </a:lnTo>
                  <a:lnTo>
                    <a:pt x="643" y="344"/>
                  </a:lnTo>
                  <a:lnTo>
                    <a:pt x="672" y="302"/>
                  </a:lnTo>
                  <a:close/>
                  <a:moveTo>
                    <a:pt x="1236" y="301"/>
                  </a:moveTo>
                  <a:lnTo>
                    <a:pt x="1265" y="343"/>
                  </a:lnTo>
                  <a:lnTo>
                    <a:pt x="1293" y="390"/>
                  </a:lnTo>
                  <a:lnTo>
                    <a:pt x="1319" y="440"/>
                  </a:lnTo>
                  <a:lnTo>
                    <a:pt x="1345" y="493"/>
                  </a:lnTo>
                  <a:lnTo>
                    <a:pt x="1368" y="551"/>
                  </a:lnTo>
                  <a:lnTo>
                    <a:pt x="1389" y="611"/>
                  </a:lnTo>
                  <a:lnTo>
                    <a:pt x="1577" y="611"/>
                  </a:lnTo>
                  <a:lnTo>
                    <a:pt x="1546" y="561"/>
                  </a:lnTo>
                  <a:lnTo>
                    <a:pt x="1512" y="514"/>
                  </a:lnTo>
                  <a:lnTo>
                    <a:pt x="1474" y="470"/>
                  </a:lnTo>
                  <a:lnTo>
                    <a:pt x="1432" y="429"/>
                  </a:lnTo>
                  <a:lnTo>
                    <a:pt x="1387" y="392"/>
                  </a:lnTo>
                  <a:lnTo>
                    <a:pt x="1340" y="357"/>
                  </a:lnTo>
                  <a:lnTo>
                    <a:pt x="1289" y="327"/>
                  </a:lnTo>
                  <a:lnTo>
                    <a:pt x="1236" y="301"/>
                  </a:lnTo>
                  <a:close/>
                  <a:moveTo>
                    <a:pt x="1026" y="275"/>
                  </a:moveTo>
                  <a:lnTo>
                    <a:pt x="1026" y="612"/>
                  </a:lnTo>
                  <a:lnTo>
                    <a:pt x="1237" y="612"/>
                  </a:lnTo>
                  <a:lnTo>
                    <a:pt x="1215" y="556"/>
                  </a:lnTo>
                  <a:lnTo>
                    <a:pt x="1190" y="503"/>
                  </a:lnTo>
                  <a:lnTo>
                    <a:pt x="1164" y="455"/>
                  </a:lnTo>
                  <a:lnTo>
                    <a:pt x="1136" y="411"/>
                  </a:lnTo>
                  <a:lnTo>
                    <a:pt x="1107" y="371"/>
                  </a:lnTo>
                  <a:lnTo>
                    <a:pt x="1080" y="335"/>
                  </a:lnTo>
                  <a:lnTo>
                    <a:pt x="1052" y="303"/>
                  </a:lnTo>
                  <a:lnTo>
                    <a:pt x="1026" y="275"/>
                  </a:lnTo>
                  <a:close/>
                  <a:moveTo>
                    <a:pt x="882" y="274"/>
                  </a:moveTo>
                  <a:lnTo>
                    <a:pt x="856" y="301"/>
                  </a:lnTo>
                  <a:lnTo>
                    <a:pt x="828" y="333"/>
                  </a:lnTo>
                  <a:lnTo>
                    <a:pt x="800" y="370"/>
                  </a:lnTo>
                  <a:lnTo>
                    <a:pt x="772" y="410"/>
                  </a:lnTo>
                  <a:lnTo>
                    <a:pt x="743" y="454"/>
                  </a:lnTo>
                  <a:lnTo>
                    <a:pt x="718" y="502"/>
                  </a:lnTo>
                  <a:lnTo>
                    <a:pt x="692" y="555"/>
                  </a:lnTo>
                  <a:lnTo>
                    <a:pt x="670" y="611"/>
                  </a:lnTo>
                  <a:lnTo>
                    <a:pt x="882" y="611"/>
                  </a:lnTo>
                  <a:lnTo>
                    <a:pt x="882" y="274"/>
                  </a:lnTo>
                  <a:close/>
                  <a:moveTo>
                    <a:pt x="954" y="0"/>
                  </a:moveTo>
                  <a:lnTo>
                    <a:pt x="1033" y="3"/>
                  </a:lnTo>
                  <a:lnTo>
                    <a:pt x="1109" y="13"/>
                  </a:lnTo>
                  <a:lnTo>
                    <a:pt x="1183" y="28"/>
                  </a:lnTo>
                  <a:lnTo>
                    <a:pt x="1256" y="49"/>
                  </a:lnTo>
                  <a:lnTo>
                    <a:pt x="1325" y="76"/>
                  </a:lnTo>
                  <a:lnTo>
                    <a:pt x="1393" y="108"/>
                  </a:lnTo>
                  <a:lnTo>
                    <a:pt x="1457" y="144"/>
                  </a:lnTo>
                  <a:lnTo>
                    <a:pt x="1518" y="186"/>
                  </a:lnTo>
                  <a:lnTo>
                    <a:pt x="1575" y="231"/>
                  </a:lnTo>
                  <a:lnTo>
                    <a:pt x="1629" y="281"/>
                  </a:lnTo>
                  <a:lnTo>
                    <a:pt x="1679" y="335"/>
                  </a:lnTo>
                  <a:lnTo>
                    <a:pt x="1724" y="393"/>
                  </a:lnTo>
                  <a:lnTo>
                    <a:pt x="1766" y="454"/>
                  </a:lnTo>
                  <a:lnTo>
                    <a:pt x="1802" y="518"/>
                  </a:lnTo>
                  <a:lnTo>
                    <a:pt x="1834" y="585"/>
                  </a:lnTo>
                  <a:lnTo>
                    <a:pt x="1860" y="655"/>
                  </a:lnTo>
                  <a:lnTo>
                    <a:pt x="1881" y="728"/>
                  </a:lnTo>
                  <a:lnTo>
                    <a:pt x="1896" y="803"/>
                  </a:lnTo>
                  <a:lnTo>
                    <a:pt x="1905" y="879"/>
                  </a:lnTo>
                  <a:lnTo>
                    <a:pt x="1910" y="958"/>
                  </a:lnTo>
                  <a:lnTo>
                    <a:pt x="1905" y="1034"/>
                  </a:lnTo>
                  <a:lnTo>
                    <a:pt x="1897" y="1110"/>
                  </a:lnTo>
                  <a:lnTo>
                    <a:pt x="1882" y="1184"/>
                  </a:lnTo>
                  <a:lnTo>
                    <a:pt x="1861" y="1255"/>
                  </a:lnTo>
                  <a:lnTo>
                    <a:pt x="1836" y="1325"/>
                  </a:lnTo>
                  <a:lnTo>
                    <a:pt x="1805" y="1391"/>
                  </a:lnTo>
                  <a:lnTo>
                    <a:pt x="1769" y="1455"/>
                  </a:lnTo>
                  <a:lnTo>
                    <a:pt x="1729" y="1515"/>
                  </a:lnTo>
                  <a:lnTo>
                    <a:pt x="1684" y="1573"/>
                  </a:lnTo>
                  <a:lnTo>
                    <a:pt x="1636" y="1626"/>
                  </a:lnTo>
                  <a:lnTo>
                    <a:pt x="1583" y="1676"/>
                  </a:lnTo>
                  <a:lnTo>
                    <a:pt x="1528" y="1721"/>
                  </a:lnTo>
                  <a:lnTo>
                    <a:pt x="1468" y="1763"/>
                  </a:lnTo>
                  <a:lnTo>
                    <a:pt x="1459" y="1725"/>
                  </a:lnTo>
                  <a:lnTo>
                    <a:pt x="1449" y="1691"/>
                  </a:lnTo>
                  <a:lnTo>
                    <a:pt x="1436" y="1658"/>
                  </a:lnTo>
                  <a:lnTo>
                    <a:pt x="1420" y="1628"/>
                  </a:lnTo>
                  <a:lnTo>
                    <a:pt x="1401" y="1601"/>
                  </a:lnTo>
                  <a:lnTo>
                    <a:pt x="1384" y="1582"/>
                  </a:lnTo>
                  <a:lnTo>
                    <a:pt x="1366" y="1564"/>
                  </a:lnTo>
                  <a:lnTo>
                    <a:pt x="1347" y="1550"/>
                  </a:lnTo>
                  <a:lnTo>
                    <a:pt x="1393" y="1516"/>
                  </a:lnTo>
                  <a:lnTo>
                    <a:pt x="1437" y="1480"/>
                  </a:lnTo>
                  <a:lnTo>
                    <a:pt x="1477" y="1440"/>
                  </a:lnTo>
                  <a:lnTo>
                    <a:pt x="1514" y="1397"/>
                  </a:lnTo>
                  <a:lnTo>
                    <a:pt x="1546" y="1351"/>
                  </a:lnTo>
                  <a:lnTo>
                    <a:pt x="1576" y="1302"/>
                  </a:lnTo>
                  <a:lnTo>
                    <a:pt x="1388" y="1302"/>
                  </a:lnTo>
                  <a:lnTo>
                    <a:pt x="1368" y="1360"/>
                  </a:lnTo>
                  <a:lnTo>
                    <a:pt x="1347" y="1415"/>
                  </a:lnTo>
                  <a:lnTo>
                    <a:pt x="1323" y="1467"/>
                  </a:lnTo>
                  <a:lnTo>
                    <a:pt x="1298" y="1514"/>
                  </a:lnTo>
                  <a:lnTo>
                    <a:pt x="1278" y="1495"/>
                  </a:lnTo>
                  <a:lnTo>
                    <a:pt x="1254" y="1474"/>
                  </a:lnTo>
                  <a:lnTo>
                    <a:pt x="1226" y="1454"/>
                  </a:lnTo>
                  <a:lnTo>
                    <a:pt x="1194" y="1433"/>
                  </a:lnTo>
                  <a:lnTo>
                    <a:pt x="1188" y="1430"/>
                  </a:lnTo>
                  <a:lnTo>
                    <a:pt x="1182" y="1427"/>
                  </a:lnTo>
                  <a:lnTo>
                    <a:pt x="1203" y="1388"/>
                  </a:lnTo>
                  <a:lnTo>
                    <a:pt x="1221" y="1347"/>
                  </a:lnTo>
                  <a:lnTo>
                    <a:pt x="1238" y="1303"/>
                  </a:lnTo>
                  <a:lnTo>
                    <a:pt x="1026" y="1303"/>
                  </a:lnTo>
                  <a:lnTo>
                    <a:pt x="1026" y="1377"/>
                  </a:lnTo>
                  <a:lnTo>
                    <a:pt x="995" y="1374"/>
                  </a:lnTo>
                  <a:lnTo>
                    <a:pt x="963" y="1373"/>
                  </a:lnTo>
                  <a:lnTo>
                    <a:pt x="920" y="1375"/>
                  </a:lnTo>
                  <a:lnTo>
                    <a:pt x="902" y="1376"/>
                  </a:lnTo>
                  <a:lnTo>
                    <a:pt x="882" y="1378"/>
                  </a:lnTo>
                  <a:lnTo>
                    <a:pt x="882" y="1302"/>
                  </a:lnTo>
                  <a:lnTo>
                    <a:pt x="671" y="1302"/>
                  </a:lnTo>
                  <a:lnTo>
                    <a:pt x="689" y="1347"/>
                  </a:lnTo>
                  <a:lnTo>
                    <a:pt x="708" y="1390"/>
                  </a:lnTo>
                  <a:lnTo>
                    <a:pt x="729" y="1430"/>
                  </a:lnTo>
                  <a:lnTo>
                    <a:pt x="689" y="1456"/>
                  </a:lnTo>
                  <a:lnTo>
                    <a:pt x="649" y="1483"/>
                  </a:lnTo>
                  <a:lnTo>
                    <a:pt x="611" y="1515"/>
                  </a:lnTo>
                  <a:lnTo>
                    <a:pt x="586" y="1467"/>
                  </a:lnTo>
                  <a:lnTo>
                    <a:pt x="562" y="1416"/>
                  </a:lnTo>
                  <a:lnTo>
                    <a:pt x="540" y="1360"/>
                  </a:lnTo>
                  <a:lnTo>
                    <a:pt x="520" y="1302"/>
                  </a:lnTo>
                  <a:lnTo>
                    <a:pt x="332" y="1302"/>
                  </a:lnTo>
                  <a:lnTo>
                    <a:pt x="363" y="1352"/>
                  </a:lnTo>
                  <a:lnTo>
                    <a:pt x="397" y="1399"/>
                  </a:lnTo>
                  <a:lnTo>
                    <a:pt x="435" y="1443"/>
                  </a:lnTo>
                  <a:lnTo>
                    <a:pt x="477" y="1484"/>
                  </a:lnTo>
                  <a:lnTo>
                    <a:pt x="522" y="1522"/>
                  </a:lnTo>
                  <a:lnTo>
                    <a:pt x="569" y="1556"/>
                  </a:lnTo>
                  <a:lnTo>
                    <a:pt x="537" y="1595"/>
                  </a:lnTo>
                  <a:lnTo>
                    <a:pt x="508" y="1636"/>
                  </a:lnTo>
                  <a:lnTo>
                    <a:pt x="483" y="1678"/>
                  </a:lnTo>
                  <a:lnTo>
                    <a:pt x="464" y="1722"/>
                  </a:lnTo>
                  <a:lnTo>
                    <a:pt x="450" y="1768"/>
                  </a:lnTo>
                  <a:lnTo>
                    <a:pt x="389" y="1727"/>
                  </a:lnTo>
                  <a:lnTo>
                    <a:pt x="332" y="1681"/>
                  </a:lnTo>
                  <a:lnTo>
                    <a:pt x="278" y="1632"/>
                  </a:lnTo>
                  <a:lnTo>
                    <a:pt x="229" y="1578"/>
                  </a:lnTo>
                  <a:lnTo>
                    <a:pt x="183" y="1520"/>
                  </a:lnTo>
                  <a:lnTo>
                    <a:pt x="142" y="1460"/>
                  </a:lnTo>
                  <a:lnTo>
                    <a:pt x="106" y="1395"/>
                  </a:lnTo>
                  <a:lnTo>
                    <a:pt x="74" y="1329"/>
                  </a:lnTo>
                  <a:lnTo>
                    <a:pt x="48" y="1258"/>
                  </a:lnTo>
                  <a:lnTo>
                    <a:pt x="27" y="1186"/>
                  </a:lnTo>
                  <a:lnTo>
                    <a:pt x="12" y="1111"/>
                  </a:lnTo>
                  <a:lnTo>
                    <a:pt x="3" y="1035"/>
                  </a:lnTo>
                  <a:lnTo>
                    <a:pt x="0" y="958"/>
                  </a:lnTo>
                  <a:lnTo>
                    <a:pt x="3" y="879"/>
                  </a:lnTo>
                  <a:lnTo>
                    <a:pt x="12" y="802"/>
                  </a:lnTo>
                  <a:lnTo>
                    <a:pt x="27" y="728"/>
                  </a:lnTo>
                  <a:lnTo>
                    <a:pt x="48" y="655"/>
                  </a:lnTo>
                  <a:lnTo>
                    <a:pt x="74" y="585"/>
                  </a:lnTo>
                  <a:lnTo>
                    <a:pt x="106" y="518"/>
                  </a:lnTo>
                  <a:lnTo>
                    <a:pt x="143" y="453"/>
                  </a:lnTo>
                  <a:lnTo>
                    <a:pt x="184" y="393"/>
                  </a:lnTo>
                  <a:lnTo>
                    <a:pt x="230" y="334"/>
                  </a:lnTo>
                  <a:lnTo>
                    <a:pt x="279" y="281"/>
                  </a:lnTo>
                  <a:lnTo>
                    <a:pt x="333" y="231"/>
                  </a:lnTo>
                  <a:lnTo>
                    <a:pt x="390" y="186"/>
                  </a:lnTo>
                  <a:lnTo>
                    <a:pt x="452" y="144"/>
                  </a:lnTo>
                  <a:lnTo>
                    <a:pt x="516" y="108"/>
                  </a:lnTo>
                  <a:lnTo>
                    <a:pt x="583" y="76"/>
                  </a:lnTo>
                  <a:lnTo>
                    <a:pt x="652" y="49"/>
                  </a:lnTo>
                  <a:lnTo>
                    <a:pt x="725" y="28"/>
                  </a:lnTo>
                  <a:lnTo>
                    <a:pt x="800" y="13"/>
                  </a:lnTo>
                  <a:lnTo>
                    <a:pt x="876" y="3"/>
                  </a:lnTo>
                  <a:lnTo>
                    <a:pt x="9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1" name="Freeform 12"/>
            <p:cNvSpPr>
              <a:spLocks/>
            </p:cNvSpPr>
            <p:nvPr/>
          </p:nvSpPr>
          <p:spPr bwMode="auto">
            <a:xfrm>
              <a:off x="7129" y="3321"/>
              <a:ext cx="211" cy="45"/>
            </a:xfrm>
            <a:custGeom>
              <a:avLst/>
              <a:gdLst>
                <a:gd name="T0" fmla="*/ 1647 w 3373"/>
                <a:gd name="T1" fmla="*/ 340 h 717"/>
                <a:gd name="T2" fmla="*/ 1591 w 3373"/>
                <a:gd name="T3" fmla="*/ 236 h 717"/>
                <a:gd name="T4" fmla="*/ 1588 w 3373"/>
                <a:gd name="T5" fmla="*/ 172 h 717"/>
                <a:gd name="T6" fmla="*/ 1617 w 3373"/>
                <a:gd name="T7" fmla="*/ 137 h 717"/>
                <a:gd name="T8" fmla="*/ 1657 w 3373"/>
                <a:gd name="T9" fmla="*/ 122 h 717"/>
                <a:gd name="T10" fmla="*/ 1686 w 3373"/>
                <a:gd name="T11" fmla="*/ 120 h 717"/>
                <a:gd name="T12" fmla="*/ 1709 w 3373"/>
                <a:gd name="T13" fmla="*/ 121 h 717"/>
                <a:gd name="T14" fmla="*/ 1748 w 3373"/>
                <a:gd name="T15" fmla="*/ 132 h 717"/>
                <a:gd name="T16" fmla="*/ 1782 w 3373"/>
                <a:gd name="T17" fmla="*/ 160 h 717"/>
                <a:gd name="T18" fmla="*/ 1789 w 3373"/>
                <a:gd name="T19" fmla="*/ 217 h 717"/>
                <a:gd name="T20" fmla="*/ 1748 w 3373"/>
                <a:gd name="T21" fmla="*/ 310 h 717"/>
                <a:gd name="T22" fmla="*/ 1960 w 3373"/>
                <a:gd name="T23" fmla="*/ 0 h 717"/>
                <a:gd name="T24" fmla="*/ 1996 w 3373"/>
                <a:gd name="T25" fmla="*/ 22 h 717"/>
                <a:gd name="T26" fmla="*/ 2100 w 3373"/>
                <a:gd name="T27" fmla="*/ 77 h 717"/>
                <a:gd name="T28" fmla="*/ 2262 w 3373"/>
                <a:gd name="T29" fmla="*/ 147 h 717"/>
                <a:gd name="T30" fmla="*/ 2379 w 3373"/>
                <a:gd name="T31" fmla="*/ 179 h 717"/>
                <a:gd name="T32" fmla="*/ 2466 w 3373"/>
                <a:gd name="T33" fmla="*/ 134 h 717"/>
                <a:gd name="T34" fmla="*/ 2496 w 3373"/>
                <a:gd name="T35" fmla="*/ 115 h 717"/>
                <a:gd name="T36" fmla="*/ 2672 w 3373"/>
                <a:gd name="T37" fmla="*/ 373 h 717"/>
                <a:gd name="T38" fmla="*/ 2638 w 3373"/>
                <a:gd name="T39" fmla="*/ 288 h 717"/>
                <a:gd name="T40" fmla="*/ 2651 w 3373"/>
                <a:gd name="T41" fmla="*/ 241 h 717"/>
                <a:gd name="T42" fmla="*/ 2686 w 3373"/>
                <a:gd name="T43" fmla="*/ 221 h 717"/>
                <a:gd name="T44" fmla="*/ 2719 w 3373"/>
                <a:gd name="T45" fmla="*/ 216 h 717"/>
                <a:gd name="T46" fmla="*/ 2738 w 3373"/>
                <a:gd name="T47" fmla="*/ 216 h 717"/>
                <a:gd name="T48" fmla="*/ 2773 w 3373"/>
                <a:gd name="T49" fmla="*/ 224 h 717"/>
                <a:gd name="T50" fmla="*/ 2805 w 3373"/>
                <a:gd name="T51" fmla="*/ 251 h 717"/>
                <a:gd name="T52" fmla="*/ 2809 w 3373"/>
                <a:gd name="T53" fmla="*/ 306 h 717"/>
                <a:gd name="T54" fmla="*/ 2760 w 3373"/>
                <a:gd name="T55" fmla="*/ 400 h 717"/>
                <a:gd name="T56" fmla="*/ 2956 w 3373"/>
                <a:gd name="T57" fmla="*/ 116 h 717"/>
                <a:gd name="T58" fmla="*/ 3010 w 3373"/>
                <a:gd name="T59" fmla="*/ 147 h 717"/>
                <a:gd name="T60" fmla="*/ 3127 w 3373"/>
                <a:gd name="T61" fmla="*/ 204 h 717"/>
                <a:gd name="T62" fmla="*/ 3272 w 3373"/>
                <a:gd name="T63" fmla="*/ 270 h 717"/>
                <a:gd name="T64" fmla="*/ 3346 w 3373"/>
                <a:gd name="T65" fmla="*/ 367 h 717"/>
                <a:gd name="T66" fmla="*/ 3370 w 3373"/>
                <a:gd name="T67" fmla="*/ 515 h 717"/>
                <a:gd name="T68" fmla="*/ 3373 w 3373"/>
                <a:gd name="T69" fmla="*/ 717 h 717"/>
                <a:gd name="T70" fmla="*/ 2 w 3373"/>
                <a:gd name="T71" fmla="*/ 560 h 717"/>
                <a:gd name="T72" fmla="*/ 19 w 3373"/>
                <a:gd name="T73" fmla="*/ 400 h 717"/>
                <a:gd name="T74" fmla="*/ 79 w 3373"/>
                <a:gd name="T75" fmla="*/ 291 h 717"/>
                <a:gd name="T76" fmla="*/ 210 w 3373"/>
                <a:gd name="T77" fmla="*/ 222 h 717"/>
                <a:gd name="T78" fmla="*/ 342 w 3373"/>
                <a:gd name="T79" fmla="*/ 160 h 717"/>
                <a:gd name="T80" fmla="*/ 412 w 3373"/>
                <a:gd name="T81" fmla="*/ 120 h 717"/>
                <a:gd name="T82" fmla="*/ 561 w 3373"/>
                <a:gd name="T83" fmla="*/ 556 h 717"/>
                <a:gd name="T84" fmla="*/ 573 w 3373"/>
                <a:gd name="T85" fmla="*/ 325 h 717"/>
                <a:gd name="T86" fmla="*/ 566 w 3373"/>
                <a:gd name="T87" fmla="*/ 262 h 717"/>
                <a:gd name="T88" fmla="*/ 592 w 3373"/>
                <a:gd name="T89" fmla="*/ 229 h 717"/>
                <a:gd name="T90" fmla="*/ 629 w 3373"/>
                <a:gd name="T91" fmla="*/ 217 h 717"/>
                <a:gd name="T92" fmla="*/ 652 w 3373"/>
                <a:gd name="T93" fmla="*/ 216 h 717"/>
                <a:gd name="T94" fmla="*/ 680 w 3373"/>
                <a:gd name="T95" fmla="*/ 219 h 717"/>
                <a:gd name="T96" fmla="*/ 717 w 3373"/>
                <a:gd name="T97" fmla="*/ 234 h 717"/>
                <a:gd name="T98" fmla="*/ 738 w 3373"/>
                <a:gd name="T99" fmla="*/ 274 h 717"/>
                <a:gd name="T100" fmla="*/ 718 w 3373"/>
                <a:gd name="T101" fmla="*/ 348 h 717"/>
                <a:gd name="T102" fmla="*/ 756 w 3373"/>
                <a:gd name="T103" fmla="*/ 504 h 717"/>
                <a:gd name="T104" fmla="*/ 896 w 3373"/>
                <a:gd name="T105" fmla="*/ 125 h 717"/>
                <a:gd name="T106" fmla="*/ 970 w 3373"/>
                <a:gd name="T107" fmla="*/ 166 h 717"/>
                <a:gd name="T108" fmla="*/ 1080 w 3373"/>
                <a:gd name="T109" fmla="*/ 160 h 717"/>
                <a:gd name="T110" fmla="*/ 1240 w 3373"/>
                <a:gd name="T111" fmla="*/ 94 h 717"/>
                <a:gd name="T112" fmla="*/ 1359 w 3373"/>
                <a:gd name="T113" fmla="*/ 33 h 717"/>
                <a:gd name="T114" fmla="*/ 1413 w 3373"/>
                <a:gd name="T115" fmla="*/ 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73" h="717">
                  <a:moveTo>
                    <a:pt x="1416" y="0"/>
                  </a:moveTo>
                  <a:lnTo>
                    <a:pt x="1561" y="463"/>
                  </a:lnTo>
                  <a:lnTo>
                    <a:pt x="1582" y="525"/>
                  </a:lnTo>
                  <a:lnTo>
                    <a:pt x="1647" y="340"/>
                  </a:lnTo>
                  <a:lnTo>
                    <a:pt x="1627" y="310"/>
                  </a:lnTo>
                  <a:lnTo>
                    <a:pt x="1610" y="282"/>
                  </a:lnTo>
                  <a:lnTo>
                    <a:pt x="1599" y="259"/>
                  </a:lnTo>
                  <a:lnTo>
                    <a:pt x="1591" y="236"/>
                  </a:lnTo>
                  <a:lnTo>
                    <a:pt x="1586" y="217"/>
                  </a:lnTo>
                  <a:lnTo>
                    <a:pt x="1584" y="200"/>
                  </a:lnTo>
                  <a:lnTo>
                    <a:pt x="1585" y="185"/>
                  </a:lnTo>
                  <a:lnTo>
                    <a:pt x="1588" y="172"/>
                  </a:lnTo>
                  <a:lnTo>
                    <a:pt x="1593" y="160"/>
                  </a:lnTo>
                  <a:lnTo>
                    <a:pt x="1600" y="151"/>
                  </a:lnTo>
                  <a:lnTo>
                    <a:pt x="1608" y="143"/>
                  </a:lnTo>
                  <a:lnTo>
                    <a:pt x="1617" y="137"/>
                  </a:lnTo>
                  <a:lnTo>
                    <a:pt x="1627" y="132"/>
                  </a:lnTo>
                  <a:lnTo>
                    <a:pt x="1637" y="128"/>
                  </a:lnTo>
                  <a:lnTo>
                    <a:pt x="1647" y="124"/>
                  </a:lnTo>
                  <a:lnTo>
                    <a:pt x="1657" y="122"/>
                  </a:lnTo>
                  <a:lnTo>
                    <a:pt x="1667" y="121"/>
                  </a:lnTo>
                  <a:lnTo>
                    <a:pt x="1675" y="120"/>
                  </a:lnTo>
                  <a:lnTo>
                    <a:pt x="1681" y="120"/>
                  </a:lnTo>
                  <a:lnTo>
                    <a:pt x="1686" y="120"/>
                  </a:lnTo>
                  <a:lnTo>
                    <a:pt x="1689" y="120"/>
                  </a:lnTo>
                  <a:lnTo>
                    <a:pt x="1694" y="120"/>
                  </a:lnTo>
                  <a:lnTo>
                    <a:pt x="1701" y="120"/>
                  </a:lnTo>
                  <a:lnTo>
                    <a:pt x="1709" y="121"/>
                  </a:lnTo>
                  <a:lnTo>
                    <a:pt x="1719" y="122"/>
                  </a:lnTo>
                  <a:lnTo>
                    <a:pt x="1728" y="124"/>
                  </a:lnTo>
                  <a:lnTo>
                    <a:pt x="1738" y="128"/>
                  </a:lnTo>
                  <a:lnTo>
                    <a:pt x="1748" y="132"/>
                  </a:lnTo>
                  <a:lnTo>
                    <a:pt x="1759" y="137"/>
                  </a:lnTo>
                  <a:lnTo>
                    <a:pt x="1768" y="143"/>
                  </a:lnTo>
                  <a:lnTo>
                    <a:pt x="1776" y="151"/>
                  </a:lnTo>
                  <a:lnTo>
                    <a:pt x="1782" y="160"/>
                  </a:lnTo>
                  <a:lnTo>
                    <a:pt x="1787" y="172"/>
                  </a:lnTo>
                  <a:lnTo>
                    <a:pt x="1791" y="185"/>
                  </a:lnTo>
                  <a:lnTo>
                    <a:pt x="1791" y="200"/>
                  </a:lnTo>
                  <a:lnTo>
                    <a:pt x="1789" y="217"/>
                  </a:lnTo>
                  <a:lnTo>
                    <a:pt x="1785" y="236"/>
                  </a:lnTo>
                  <a:lnTo>
                    <a:pt x="1777" y="259"/>
                  </a:lnTo>
                  <a:lnTo>
                    <a:pt x="1765" y="282"/>
                  </a:lnTo>
                  <a:lnTo>
                    <a:pt x="1748" y="310"/>
                  </a:lnTo>
                  <a:lnTo>
                    <a:pt x="1729" y="340"/>
                  </a:lnTo>
                  <a:lnTo>
                    <a:pt x="1793" y="525"/>
                  </a:lnTo>
                  <a:lnTo>
                    <a:pt x="1814" y="463"/>
                  </a:lnTo>
                  <a:lnTo>
                    <a:pt x="1960" y="0"/>
                  </a:lnTo>
                  <a:lnTo>
                    <a:pt x="1962" y="2"/>
                  </a:lnTo>
                  <a:lnTo>
                    <a:pt x="1969" y="7"/>
                  </a:lnTo>
                  <a:lnTo>
                    <a:pt x="1981" y="14"/>
                  </a:lnTo>
                  <a:lnTo>
                    <a:pt x="1996" y="22"/>
                  </a:lnTo>
                  <a:lnTo>
                    <a:pt x="2016" y="33"/>
                  </a:lnTo>
                  <a:lnTo>
                    <a:pt x="2040" y="47"/>
                  </a:lnTo>
                  <a:lnTo>
                    <a:pt x="2069" y="61"/>
                  </a:lnTo>
                  <a:lnTo>
                    <a:pt x="2100" y="77"/>
                  </a:lnTo>
                  <a:lnTo>
                    <a:pt x="2135" y="94"/>
                  </a:lnTo>
                  <a:lnTo>
                    <a:pt x="2174" y="111"/>
                  </a:lnTo>
                  <a:lnTo>
                    <a:pt x="2217" y="129"/>
                  </a:lnTo>
                  <a:lnTo>
                    <a:pt x="2262" y="147"/>
                  </a:lnTo>
                  <a:lnTo>
                    <a:pt x="2295" y="161"/>
                  </a:lnTo>
                  <a:lnTo>
                    <a:pt x="2323" y="177"/>
                  </a:lnTo>
                  <a:lnTo>
                    <a:pt x="2349" y="193"/>
                  </a:lnTo>
                  <a:lnTo>
                    <a:pt x="2379" y="179"/>
                  </a:lnTo>
                  <a:lnTo>
                    <a:pt x="2405" y="165"/>
                  </a:lnTo>
                  <a:lnTo>
                    <a:pt x="2429" y="154"/>
                  </a:lnTo>
                  <a:lnTo>
                    <a:pt x="2449" y="143"/>
                  </a:lnTo>
                  <a:lnTo>
                    <a:pt x="2466" y="134"/>
                  </a:lnTo>
                  <a:lnTo>
                    <a:pt x="2479" y="125"/>
                  </a:lnTo>
                  <a:lnTo>
                    <a:pt x="2489" y="120"/>
                  </a:lnTo>
                  <a:lnTo>
                    <a:pt x="2494" y="116"/>
                  </a:lnTo>
                  <a:lnTo>
                    <a:pt x="2496" y="115"/>
                  </a:lnTo>
                  <a:lnTo>
                    <a:pt x="2619" y="504"/>
                  </a:lnTo>
                  <a:lnTo>
                    <a:pt x="2635" y="556"/>
                  </a:lnTo>
                  <a:lnTo>
                    <a:pt x="2691" y="400"/>
                  </a:lnTo>
                  <a:lnTo>
                    <a:pt x="2672" y="373"/>
                  </a:lnTo>
                  <a:lnTo>
                    <a:pt x="2658" y="348"/>
                  </a:lnTo>
                  <a:lnTo>
                    <a:pt x="2648" y="325"/>
                  </a:lnTo>
                  <a:lnTo>
                    <a:pt x="2641" y="306"/>
                  </a:lnTo>
                  <a:lnTo>
                    <a:pt x="2638" y="288"/>
                  </a:lnTo>
                  <a:lnTo>
                    <a:pt x="2637" y="274"/>
                  </a:lnTo>
                  <a:lnTo>
                    <a:pt x="2640" y="262"/>
                  </a:lnTo>
                  <a:lnTo>
                    <a:pt x="2645" y="251"/>
                  </a:lnTo>
                  <a:lnTo>
                    <a:pt x="2651" y="241"/>
                  </a:lnTo>
                  <a:lnTo>
                    <a:pt x="2659" y="234"/>
                  </a:lnTo>
                  <a:lnTo>
                    <a:pt x="2667" y="229"/>
                  </a:lnTo>
                  <a:lnTo>
                    <a:pt x="2676" y="224"/>
                  </a:lnTo>
                  <a:lnTo>
                    <a:pt x="2686" y="221"/>
                  </a:lnTo>
                  <a:lnTo>
                    <a:pt x="2696" y="219"/>
                  </a:lnTo>
                  <a:lnTo>
                    <a:pt x="2704" y="217"/>
                  </a:lnTo>
                  <a:lnTo>
                    <a:pt x="2712" y="216"/>
                  </a:lnTo>
                  <a:lnTo>
                    <a:pt x="2719" y="216"/>
                  </a:lnTo>
                  <a:lnTo>
                    <a:pt x="2723" y="216"/>
                  </a:lnTo>
                  <a:lnTo>
                    <a:pt x="2726" y="216"/>
                  </a:lnTo>
                  <a:lnTo>
                    <a:pt x="2731" y="216"/>
                  </a:lnTo>
                  <a:lnTo>
                    <a:pt x="2738" y="216"/>
                  </a:lnTo>
                  <a:lnTo>
                    <a:pt x="2746" y="217"/>
                  </a:lnTo>
                  <a:lnTo>
                    <a:pt x="2755" y="219"/>
                  </a:lnTo>
                  <a:lnTo>
                    <a:pt x="2764" y="221"/>
                  </a:lnTo>
                  <a:lnTo>
                    <a:pt x="2773" y="224"/>
                  </a:lnTo>
                  <a:lnTo>
                    <a:pt x="2783" y="229"/>
                  </a:lnTo>
                  <a:lnTo>
                    <a:pt x="2792" y="234"/>
                  </a:lnTo>
                  <a:lnTo>
                    <a:pt x="2799" y="241"/>
                  </a:lnTo>
                  <a:lnTo>
                    <a:pt x="2805" y="251"/>
                  </a:lnTo>
                  <a:lnTo>
                    <a:pt x="2810" y="262"/>
                  </a:lnTo>
                  <a:lnTo>
                    <a:pt x="2812" y="274"/>
                  </a:lnTo>
                  <a:lnTo>
                    <a:pt x="2812" y="288"/>
                  </a:lnTo>
                  <a:lnTo>
                    <a:pt x="2809" y="306"/>
                  </a:lnTo>
                  <a:lnTo>
                    <a:pt x="2803" y="325"/>
                  </a:lnTo>
                  <a:lnTo>
                    <a:pt x="2793" y="348"/>
                  </a:lnTo>
                  <a:lnTo>
                    <a:pt x="2779" y="373"/>
                  </a:lnTo>
                  <a:lnTo>
                    <a:pt x="2760" y="400"/>
                  </a:lnTo>
                  <a:lnTo>
                    <a:pt x="2814" y="556"/>
                  </a:lnTo>
                  <a:lnTo>
                    <a:pt x="2831" y="504"/>
                  </a:lnTo>
                  <a:lnTo>
                    <a:pt x="2953" y="115"/>
                  </a:lnTo>
                  <a:lnTo>
                    <a:pt x="2956" y="116"/>
                  </a:lnTo>
                  <a:lnTo>
                    <a:pt x="2963" y="120"/>
                  </a:lnTo>
                  <a:lnTo>
                    <a:pt x="2974" y="128"/>
                  </a:lnTo>
                  <a:lnTo>
                    <a:pt x="2989" y="137"/>
                  </a:lnTo>
                  <a:lnTo>
                    <a:pt x="3010" y="147"/>
                  </a:lnTo>
                  <a:lnTo>
                    <a:pt x="3033" y="160"/>
                  </a:lnTo>
                  <a:lnTo>
                    <a:pt x="3061" y="174"/>
                  </a:lnTo>
                  <a:lnTo>
                    <a:pt x="3093" y="189"/>
                  </a:lnTo>
                  <a:lnTo>
                    <a:pt x="3127" y="204"/>
                  </a:lnTo>
                  <a:lnTo>
                    <a:pt x="3166" y="221"/>
                  </a:lnTo>
                  <a:lnTo>
                    <a:pt x="3207" y="238"/>
                  </a:lnTo>
                  <a:lnTo>
                    <a:pt x="3242" y="253"/>
                  </a:lnTo>
                  <a:lnTo>
                    <a:pt x="3272" y="270"/>
                  </a:lnTo>
                  <a:lnTo>
                    <a:pt x="3296" y="291"/>
                  </a:lnTo>
                  <a:lnTo>
                    <a:pt x="3317" y="313"/>
                  </a:lnTo>
                  <a:lnTo>
                    <a:pt x="3333" y="339"/>
                  </a:lnTo>
                  <a:lnTo>
                    <a:pt x="3346" y="367"/>
                  </a:lnTo>
                  <a:lnTo>
                    <a:pt x="3356" y="400"/>
                  </a:lnTo>
                  <a:lnTo>
                    <a:pt x="3363" y="435"/>
                  </a:lnTo>
                  <a:lnTo>
                    <a:pt x="3367" y="473"/>
                  </a:lnTo>
                  <a:lnTo>
                    <a:pt x="3370" y="515"/>
                  </a:lnTo>
                  <a:lnTo>
                    <a:pt x="3372" y="560"/>
                  </a:lnTo>
                  <a:lnTo>
                    <a:pt x="3372" y="608"/>
                  </a:lnTo>
                  <a:lnTo>
                    <a:pt x="3373" y="661"/>
                  </a:lnTo>
                  <a:lnTo>
                    <a:pt x="3373" y="717"/>
                  </a:lnTo>
                  <a:lnTo>
                    <a:pt x="0" y="717"/>
                  </a:lnTo>
                  <a:lnTo>
                    <a:pt x="1" y="661"/>
                  </a:lnTo>
                  <a:lnTo>
                    <a:pt x="1" y="608"/>
                  </a:lnTo>
                  <a:lnTo>
                    <a:pt x="2" y="560"/>
                  </a:lnTo>
                  <a:lnTo>
                    <a:pt x="4" y="515"/>
                  </a:lnTo>
                  <a:lnTo>
                    <a:pt x="7" y="473"/>
                  </a:lnTo>
                  <a:lnTo>
                    <a:pt x="12" y="435"/>
                  </a:lnTo>
                  <a:lnTo>
                    <a:pt x="19" y="400"/>
                  </a:lnTo>
                  <a:lnTo>
                    <a:pt x="30" y="367"/>
                  </a:lnTo>
                  <a:lnTo>
                    <a:pt x="42" y="339"/>
                  </a:lnTo>
                  <a:lnTo>
                    <a:pt x="58" y="313"/>
                  </a:lnTo>
                  <a:lnTo>
                    <a:pt x="79" y="291"/>
                  </a:lnTo>
                  <a:lnTo>
                    <a:pt x="103" y="270"/>
                  </a:lnTo>
                  <a:lnTo>
                    <a:pt x="133" y="253"/>
                  </a:lnTo>
                  <a:lnTo>
                    <a:pt x="168" y="238"/>
                  </a:lnTo>
                  <a:lnTo>
                    <a:pt x="210" y="222"/>
                  </a:lnTo>
                  <a:lnTo>
                    <a:pt x="248" y="205"/>
                  </a:lnTo>
                  <a:lnTo>
                    <a:pt x="282" y="189"/>
                  </a:lnTo>
                  <a:lnTo>
                    <a:pt x="314" y="175"/>
                  </a:lnTo>
                  <a:lnTo>
                    <a:pt x="342" y="160"/>
                  </a:lnTo>
                  <a:lnTo>
                    <a:pt x="365" y="148"/>
                  </a:lnTo>
                  <a:lnTo>
                    <a:pt x="386" y="137"/>
                  </a:lnTo>
                  <a:lnTo>
                    <a:pt x="401" y="128"/>
                  </a:lnTo>
                  <a:lnTo>
                    <a:pt x="412" y="120"/>
                  </a:lnTo>
                  <a:lnTo>
                    <a:pt x="419" y="116"/>
                  </a:lnTo>
                  <a:lnTo>
                    <a:pt x="421" y="115"/>
                  </a:lnTo>
                  <a:lnTo>
                    <a:pt x="544" y="504"/>
                  </a:lnTo>
                  <a:lnTo>
                    <a:pt x="561" y="556"/>
                  </a:lnTo>
                  <a:lnTo>
                    <a:pt x="616" y="400"/>
                  </a:lnTo>
                  <a:lnTo>
                    <a:pt x="597" y="373"/>
                  </a:lnTo>
                  <a:lnTo>
                    <a:pt x="583" y="348"/>
                  </a:lnTo>
                  <a:lnTo>
                    <a:pt x="573" y="325"/>
                  </a:lnTo>
                  <a:lnTo>
                    <a:pt x="567" y="306"/>
                  </a:lnTo>
                  <a:lnTo>
                    <a:pt x="564" y="288"/>
                  </a:lnTo>
                  <a:lnTo>
                    <a:pt x="563" y="274"/>
                  </a:lnTo>
                  <a:lnTo>
                    <a:pt x="566" y="262"/>
                  </a:lnTo>
                  <a:lnTo>
                    <a:pt x="570" y="251"/>
                  </a:lnTo>
                  <a:lnTo>
                    <a:pt x="576" y="241"/>
                  </a:lnTo>
                  <a:lnTo>
                    <a:pt x="584" y="234"/>
                  </a:lnTo>
                  <a:lnTo>
                    <a:pt x="592" y="229"/>
                  </a:lnTo>
                  <a:lnTo>
                    <a:pt x="602" y="224"/>
                  </a:lnTo>
                  <a:lnTo>
                    <a:pt x="612" y="221"/>
                  </a:lnTo>
                  <a:lnTo>
                    <a:pt x="621" y="219"/>
                  </a:lnTo>
                  <a:lnTo>
                    <a:pt x="629" y="217"/>
                  </a:lnTo>
                  <a:lnTo>
                    <a:pt x="637" y="216"/>
                  </a:lnTo>
                  <a:lnTo>
                    <a:pt x="643" y="216"/>
                  </a:lnTo>
                  <a:lnTo>
                    <a:pt x="649" y="216"/>
                  </a:lnTo>
                  <a:lnTo>
                    <a:pt x="652" y="216"/>
                  </a:lnTo>
                  <a:lnTo>
                    <a:pt x="657" y="216"/>
                  </a:lnTo>
                  <a:lnTo>
                    <a:pt x="663" y="216"/>
                  </a:lnTo>
                  <a:lnTo>
                    <a:pt x="671" y="217"/>
                  </a:lnTo>
                  <a:lnTo>
                    <a:pt x="680" y="219"/>
                  </a:lnTo>
                  <a:lnTo>
                    <a:pt x="690" y="221"/>
                  </a:lnTo>
                  <a:lnTo>
                    <a:pt x="699" y="224"/>
                  </a:lnTo>
                  <a:lnTo>
                    <a:pt x="708" y="229"/>
                  </a:lnTo>
                  <a:lnTo>
                    <a:pt x="717" y="234"/>
                  </a:lnTo>
                  <a:lnTo>
                    <a:pt x="724" y="241"/>
                  </a:lnTo>
                  <a:lnTo>
                    <a:pt x="730" y="251"/>
                  </a:lnTo>
                  <a:lnTo>
                    <a:pt x="736" y="262"/>
                  </a:lnTo>
                  <a:lnTo>
                    <a:pt x="738" y="274"/>
                  </a:lnTo>
                  <a:lnTo>
                    <a:pt x="738" y="288"/>
                  </a:lnTo>
                  <a:lnTo>
                    <a:pt x="735" y="306"/>
                  </a:lnTo>
                  <a:lnTo>
                    <a:pt x="727" y="325"/>
                  </a:lnTo>
                  <a:lnTo>
                    <a:pt x="718" y="348"/>
                  </a:lnTo>
                  <a:lnTo>
                    <a:pt x="704" y="373"/>
                  </a:lnTo>
                  <a:lnTo>
                    <a:pt x="684" y="400"/>
                  </a:lnTo>
                  <a:lnTo>
                    <a:pt x="740" y="556"/>
                  </a:lnTo>
                  <a:lnTo>
                    <a:pt x="756" y="504"/>
                  </a:lnTo>
                  <a:lnTo>
                    <a:pt x="879" y="115"/>
                  </a:lnTo>
                  <a:lnTo>
                    <a:pt x="881" y="116"/>
                  </a:lnTo>
                  <a:lnTo>
                    <a:pt x="887" y="120"/>
                  </a:lnTo>
                  <a:lnTo>
                    <a:pt x="896" y="125"/>
                  </a:lnTo>
                  <a:lnTo>
                    <a:pt x="909" y="134"/>
                  </a:lnTo>
                  <a:lnTo>
                    <a:pt x="926" y="143"/>
                  </a:lnTo>
                  <a:lnTo>
                    <a:pt x="946" y="154"/>
                  </a:lnTo>
                  <a:lnTo>
                    <a:pt x="970" y="166"/>
                  </a:lnTo>
                  <a:lnTo>
                    <a:pt x="996" y="180"/>
                  </a:lnTo>
                  <a:lnTo>
                    <a:pt x="1026" y="193"/>
                  </a:lnTo>
                  <a:lnTo>
                    <a:pt x="1052" y="176"/>
                  </a:lnTo>
                  <a:lnTo>
                    <a:pt x="1080" y="160"/>
                  </a:lnTo>
                  <a:lnTo>
                    <a:pt x="1113" y="147"/>
                  </a:lnTo>
                  <a:lnTo>
                    <a:pt x="1158" y="129"/>
                  </a:lnTo>
                  <a:lnTo>
                    <a:pt x="1201" y="111"/>
                  </a:lnTo>
                  <a:lnTo>
                    <a:pt x="1240" y="94"/>
                  </a:lnTo>
                  <a:lnTo>
                    <a:pt x="1276" y="77"/>
                  </a:lnTo>
                  <a:lnTo>
                    <a:pt x="1307" y="61"/>
                  </a:lnTo>
                  <a:lnTo>
                    <a:pt x="1335" y="47"/>
                  </a:lnTo>
                  <a:lnTo>
                    <a:pt x="1359" y="33"/>
                  </a:lnTo>
                  <a:lnTo>
                    <a:pt x="1379" y="22"/>
                  </a:lnTo>
                  <a:lnTo>
                    <a:pt x="1394" y="14"/>
                  </a:lnTo>
                  <a:lnTo>
                    <a:pt x="1407" y="7"/>
                  </a:lnTo>
                  <a:lnTo>
                    <a:pt x="1413" y="2"/>
                  </a:lnTo>
                  <a:lnTo>
                    <a:pt x="14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2" name="Freeform 13"/>
            <p:cNvSpPr>
              <a:spLocks/>
            </p:cNvSpPr>
            <p:nvPr/>
          </p:nvSpPr>
          <p:spPr bwMode="auto">
            <a:xfrm>
              <a:off x="7278" y="3272"/>
              <a:ext cx="43" cy="57"/>
            </a:xfrm>
            <a:custGeom>
              <a:avLst/>
              <a:gdLst>
                <a:gd name="T0" fmla="*/ 387 w 684"/>
                <a:gd name="T1" fmla="*/ 3 h 913"/>
                <a:gd name="T2" fmla="*/ 442 w 684"/>
                <a:gd name="T3" fmla="*/ 15 h 913"/>
                <a:gd name="T4" fmla="*/ 487 w 684"/>
                <a:gd name="T5" fmla="*/ 36 h 913"/>
                <a:gd name="T6" fmla="*/ 528 w 684"/>
                <a:gd name="T7" fmla="*/ 66 h 913"/>
                <a:gd name="T8" fmla="*/ 553 w 684"/>
                <a:gd name="T9" fmla="*/ 92 h 913"/>
                <a:gd name="T10" fmla="*/ 565 w 684"/>
                <a:gd name="T11" fmla="*/ 109 h 913"/>
                <a:gd name="T12" fmla="*/ 567 w 684"/>
                <a:gd name="T13" fmla="*/ 112 h 913"/>
                <a:gd name="T14" fmla="*/ 576 w 684"/>
                <a:gd name="T15" fmla="*/ 113 h 913"/>
                <a:gd name="T16" fmla="*/ 591 w 684"/>
                <a:gd name="T17" fmla="*/ 119 h 913"/>
                <a:gd name="T18" fmla="*/ 608 w 684"/>
                <a:gd name="T19" fmla="*/ 130 h 913"/>
                <a:gd name="T20" fmla="*/ 628 w 684"/>
                <a:gd name="T21" fmla="*/ 150 h 913"/>
                <a:gd name="T22" fmla="*/ 645 w 684"/>
                <a:gd name="T23" fmla="*/ 180 h 913"/>
                <a:gd name="T24" fmla="*/ 657 w 684"/>
                <a:gd name="T25" fmla="*/ 222 h 913"/>
                <a:gd name="T26" fmla="*/ 665 w 684"/>
                <a:gd name="T27" fmla="*/ 277 h 913"/>
                <a:gd name="T28" fmla="*/ 661 w 684"/>
                <a:gd name="T29" fmla="*/ 350 h 913"/>
                <a:gd name="T30" fmla="*/ 650 w 684"/>
                <a:gd name="T31" fmla="*/ 413 h 913"/>
                <a:gd name="T32" fmla="*/ 650 w 684"/>
                <a:gd name="T33" fmla="*/ 435 h 913"/>
                <a:gd name="T34" fmla="*/ 665 w 684"/>
                <a:gd name="T35" fmla="*/ 439 h 913"/>
                <a:gd name="T36" fmla="*/ 676 w 684"/>
                <a:gd name="T37" fmla="*/ 450 h 913"/>
                <a:gd name="T38" fmla="*/ 683 w 684"/>
                <a:gd name="T39" fmla="*/ 471 h 913"/>
                <a:gd name="T40" fmla="*/ 682 w 684"/>
                <a:gd name="T41" fmla="*/ 505 h 913"/>
                <a:gd name="T42" fmla="*/ 672 w 684"/>
                <a:gd name="T43" fmla="*/ 554 h 913"/>
                <a:gd name="T44" fmla="*/ 653 w 684"/>
                <a:gd name="T45" fmla="*/ 606 h 913"/>
                <a:gd name="T46" fmla="*/ 637 w 684"/>
                <a:gd name="T47" fmla="*/ 637 h 913"/>
                <a:gd name="T48" fmla="*/ 622 w 684"/>
                <a:gd name="T49" fmla="*/ 651 h 913"/>
                <a:gd name="T50" fmla="*/ 609 w 684"/>
                <a:gd name="T51" fmla="*/ 681 h 913"/>
                <a:gd name="T52" fmla="*/ 587 w 684"/>
                <a:gd name="T53" fmla="*/ 738 h 913"/>
                <a:gd name="T54" fmla="*/ 552 w 684"/>
                <a:gd name="T55" fmla="*/ 796 h 913"/>
                <a:gd name="T56" fmla="*/ 505 w 684"/>
                <a:gd name="T57" fmla="*/ 846 h 913"/>
                <a:gd name="T58" fmla="*/ 448 w 684"/>
                <a:gd name="T59" fmla="*/ 886 h 913"/>
                <a:gd name="T60" fmla="*/ 378 w 684"/>
                <a:gd name="T61" fmla="*/ 909 h 913"/>
                <a:gd name="T62" fmla="*/ 305 w 684"/>
                <a:gd name="T63" fmla="*/ 909 h 913"/>
                <a:gd name="T64" fmla="*/ 235 w 684"/>
                <a:gd name="T65" fmla="*/ 886 h 913"/>
                <a:gd name="T66" fmla="*/ 177 w 684"/>
                <a:gd name="T67" fmla="*/ 847 h 913"/>
                <a:gd name="T68" fmla="*/ 131 w 684"/>
                <a:gd name="T69" fmla="*/ 796 h 913"/>
                <a:gd name="T70" fmla="*/ 96 w 684"/>
                <a:gd name="T71" fmla="*/ 739 h 913"/>
                <a:gd name="T72" fmla="*/ 74 w 684"/>
                <a:gd name="T73" fmla="*/ 681 h 913"/>
                <a:gd name="T74" fmla="*/ 62 w 684"/>
                <a:gd name="T75" fmla="*/ 651 h 913"/>
                <a:gd name="T76" fmla="*/ 47 w 684"/>
                <a:gd name="T77" fmla="*/ 638 h 913"/>
                <a:gd name="T78" fmla="*/ 29 w 684"/>
                <a:gd name="T79" fmla="*/ 607 h 913"/>
                <a:gd name="T80" fmla="*/ 12 w 684"/>
                <a:gd name="T81" fmla="*/ 554 h 913"/>
                <a:gd name="T82" fmla="*/ 1 w 684"/>
                <a:gd name="T83" fmla="*/ 505 h 913"/>
                <a:gd name="T84" fmla="*/ 1 w 684"/>
                <a:gd name="T85" fmla="*/ 471 h 913"/>
                <a:gd name="T86" fmla="*/ 7 w 684"/>
                <a:gd name="T87" fmla="*/ 450 h 913"/>
                <a:gd name="T88" fmla="*/ 18 w 684"/>
                <a:gd name="T89" fmla="*/ 439 h 913"/>
                <a:gd name="T90" fmla="*/ 32 w 684"/>
                <a:gd name="T91" fmla="*/ 435 h 913"/>
                <a:gd name="T92" fmla="*/ 33 w 684"/>
                <a:gd name="T93" fmla="*/ 414 h 913"/>
                <a:gd name="T94" fmla="*/ 22 w 684"/>
                <a:gd name="T95" fmla="*/ 357 h 913"/>
                <a:gd name="T96" fmla="*/ 21 w 684"/>
                <a:gd name="T97" fmla="*/ 287 h 913"/>
                <a:gd name="T98" fmla="*/ 37 w 684"/>
                <a:gd name="T99" fmla="*/ 221 h 913"/>
                <a:gd name="T100" fmla="*/ 68 w 684"/>
                <a:gd name="T101" fmla="*/ 161 h 913"/>
                <a:gd name="T102" fmla="*/ 108 w 684"/>
                <a:gd name="T103" fmla="*/ 113 h 913"/>
                <a:gd name="T104" fmla="*/ 156 w 684"/>
                <a:gd name="T105" fmla="*/ 70 h 913"/>
                <a:gd name="T106" fmla="*/ 205 w 684"/>
                <a:gd name="T107" fmla="*/ 36 h 913"/>
                <a:gd name="T108" fmla="*/ 255 w 684"/>
                <a:gd name="T109" fmla="*/ 13 h 913"/>
                <a:gd name="T110" fmla="*/ 321 w 684"/>
                <a:gd name="T111" fmla="*/ 2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4" h="913">
                  <a:moveTo>
                    <a:pt x="356" y="0"/>
                  </a:moveTo>
                  <a:lnTo>
                    <a:pt x="387" y="3"/>
                  </a:lnTo>
                  <a:lnTo>
                    <a:pt x="416" y="8"/>
                  </a:lnTo>
                  <a:lnTo>
                    <a:pt x="442" y="15"/>
                  </a:lnTo>
                  <a:lnTo>
                    <a:pt x="465" y="26"/>
                  </a:lnTo>
                  <a:lnTo>
                    <a:pt x="487" y="36"/>
                  </a:lnTo>
                  <a:lnTo>
                    <a:pt x="509" y="50"/>
                  </a:lnTo>
                  <a:lnTo>
                    <a:pt x="528" y="66"/>
                  </a:lnTo>
                  <a:lnTo>
                    <a:pt x="542" y="80"/>
                  </a:lnTo>
                  <a:lnTo>
                    <a:pt x="553" y="92"/>
                  </a:lnTo>
                  <a:lnTo>
                    <a:pt x="560" y="103"/>
                  </a:lnTo>
                  <a:lnTo>
                    <a:pt x="565" y="109"/>
                  </a:lnTo>
                  <a:lnTo>
                    <a:pt x="566" y="111"/>
                  </a:lnTo>
                  <a:lnTo>
                    <a:pt x="567" y="112"/>
                  </a:lnTo>
                  <a:lnTo>
                    <a:pt x="570" y="112"/>
                  </a:lnTo>
                  <a:lnTo>
                    <a:pt x="576" y="113"/>
                  </a:lnTo>
                  <a:lnTo>
                    <a:pt x="583" y="116"/>
                  </a:lnTo>
                  <a:lnTo>
                    <a:pt x="591" y="119"/>
                  </a:lnTo>
                  <a:lnTo>
                    <a:pt x="599" y="124"/>
                  </a:lnTo>
                  <a:lnTo>
                    <a:pt x="608" y="130"/>
                  </a:lnTo>
                  <a:lnTo>
                    <a:pt x="619" y="139"/>
                  </a:lnTo>
                  <a:lnTo>
                    <a:pt x="628" y="150"/>
                  </a:lnTo>
                  <a:lnTo>
                    <a:pt x="637" y="163"/>
                  </a:lnTo>
                  <a:lnTo>
                    <a:pt x="645" y="180"/>
                  </a:lnTo>
                  <a:lnTo>
                    <a:pt x="652" y="199"/>
                  </a:lnTo>
                  <a:lnTo>
                    <a:pt x="657" y="222"/>
                  </a:lnTo>
                  <a:lnTo>
                    <a:pt x="662" y="247"/>
                  </a:lnTo>
                  <a:lnTo>
                    <a:pt x="665" y="277"/>
                  </a:lnTo>
                  <a:lnTo>
                    <a:pt x="664" y="311"/>
                  </a:lnTo>
                  <a:lnTo>
                    <a:pt x="661" y="350"/>
                  </a:lnTo>
                  <a:lnTo>
                    <a:pt x="655" y="393"/>
                  </a:lnTo>
                  <a:lnTo>
                    <a:pt x="650" y="413"/>
                  </a:lnTo>
                  <a:lnTo>
                    <a:pt x="643" y="436"/>
                  </a:lnTo>
                  <a:lnTo>
                    <a:pt x="650" y="435"/>
                  </a:lnTo>
                  <a:lnTo>
                    <a:pt x="657" y="436"/>
                  </a:lnTo>
                  <a:lnTo>
                    <a:pt x="665" y="439"/>
                  </a:lnTo>
                  <a:lnTo>
                    <a:pt x="671" y="443"/>
                  </a:lnTo>
                  <a:lnTo>
                    <a:pt x="676" y="450"/>
                  </a:lnTo>
                  <a:lnTo>
                    <a:pt x="680" y="459"/>
                  </a:lnTo>
                  <a:lnTo>
                    <a:pt x="683" y="471"/>
                  </a:lnTo>
                  <a:lnTo>
                    <a:pt x="684" y="486"/>
                  </a:lnTo>
                  <a:lnTo>
                    <a:pt x="682" y="505"/>
                  </a:lnTo>
                  <a:lnTo>
                    <a:pt x="678" y="527"/>
                  </a:lnTo>
                  <a:lnTo>
                    <a:pt x="672" y="554"/>
                  </a:lnTo>
                  <a:lnTo>
                    <a:pt x="663" y="582"/>
                  </a:lnTo>
                  <a:lnTo>
                    <a:pt x="653" y="606"/>
                  </a:lnTo>
                  <a:lnTo>
                    <a:pt x="645" y="624"/>
                  </a:lnTo>
                  <a:lnTo>
                    <a:pt x="637" y="637"/>
                  </a:lnTo>
                  <a:lnTo>
                    <a:pt x="629" y="646"/>
                  </a:lnTo>
                  <a:lnTo>
                    <a:pt x="622" y="651"/>
                  </a:lnTo>
                  <a:lnTo>
                    <a:pt x="614" y="652"/>
                  </a:lnTo>
                  <a:lnTo>
                    <a:pt x="609" y="681"/>
                  </a:lnTo>
                  <a:lnTo>
                    <a:pt x="600" y="710"/>
                  </a:lnTo>
                  <a:lnTo>
                    <a:pt x="587" y="738"/>
                  </a:lnTo>
                  <a:lnTo>
                    <a:pt x="572" y="767"/>
                  </a:lnTo>
                  <a:lnTo>
                    <a:pt x="552" y="796"/>
                  </a:lnTo>
                  <a:lnTo>
                    <a:pt x="531" y="821"/>
                  </a:lnTo>
                  <a:lnTo>
                    <a:pt x="505" y="846"/>
                  </a:lnTo>
                  <a:lnTo>
                    <a:pt x="477" y="867"/>
                  </a:lnTo>
                  <a:lnTo>
                    <a:pt x="448" y="886"/>
                  </a:lnTo>
                  <a:lnTo>
                    <a:pt x="415" y="900"/>
                  </a:lnTo>
                  <a:lnTo>
                    <a:pt x="378" y="909"/>
                  </a:lnTo>
                  <a:lnTo>
                    <a:pt x="341" y="913"/>
                  </a:lnTo>
                  <a:lnTo>
                    <a:pt x="305" y="909"/>
                  </a:lnTo>
                  <a:lnTo>
                    <a:pt x="268" y="900"/>
                  </a:lnTo>
                  <a:lnTo>
                    <a:pt x="235" y="886"/>
                  </a:lnTo>
                  <a:lnTo>
                    <a:pt x="204" y="868"/>
                  </a:lnTo>
                  <a:lnTo>
                    <a:pt x="177" y="847"/>
                  </a:lnTo>
                  <a:lnTo>
                    <a:pt x="152" y="822"/>
                  </a:lnTo>
                  <a:lnTo>
                    <a:pt x="131" y="796"/>
                  </a:lnTo>
                  <a:lnTo>
                    <a:pt x="111" y="768"/>
                  </a:lnTo>
                  <a:lnTo>
                    <a:pt x="96" y="739"/>
                  </a:lnTo>
                  <a:lnTo>
                    <a:pt x="84" y="710"/>
                  </a:lnTo>
                  <a:lnTo>
                    <a:pt x="74" y="681"/>
                  </a:lnTo>
                  <a:lnTo>
                    <a:pt x="68" y="652"/>
                  </a:lnTo>
                  <a:lnTo>
                    <a:pt x="62" y="651"/>
                  </a:lnTo>
                  <a:lnTo>
                    <a:pt x="54" y="646"/>
                  </a:lnTo>
                  <a:lnTo>
                    <a:pt x="47" y="638"/>
                  </a:lnTo>
                  <a:lnTo>
                    <a:pt x="39" y="624"/>
                  </a:lnTo>
                  <a:lnTo>
                    <a:pt x="29" y="607"/>
                  </a:lnTo>
                  <a:lnTo>
                    <a:pt x="21" y="583"/>
                  </a:lnTo>
                  <a:lnTo>
                    <a:pt x="12" y="554"/>
                  </a:lnTo>
                  <a:lnTo>
                    <a:pt x="5" y="527"/>
                  </a:lnTo>
                  <a:lnTo>
                    <a:pt x="1" y="505"/>
                  </a:lnTo>
                  <a:lnTo>
                    <a:pt x="0" y="486"/>
                  </a:lnTo>
                  <a:lnTo>
                    <a:pt x="1" y="471"/>
                  </a:lnTo>
                  <a:lnTo>
                    <a:pt x="3" y="459"/>
                  </a:lnTo>
                  <a:lnTo>
                    <a:pt x="7" y="450"/>
                  </a:lnTo>
                  <a:lnTo>
                    <a:pt x="12" y="443"/>
                  </a:lnTo>
                  <a:lnTo>
                    <a:pt x="18" y="439"/>
                  </a:lnTo>
                  <a:lnTo>
                    <a:pt x="25" y="436"/>
                  </a:lnTo>
                  <a:lnTo>
                    <a:pt x="32" y="435"/>
                  </a:lnTo>
                  <a:lnTo>
                    <a:pt x="41" y="436"/>
                  </a:lnTo>
                  <a:lnTo>
                    <a:pt x="33" y="414"/>
                  </a:lnTo>
                  <a:lnTo>
                    <a:pt x="28" y="393"/>
                  </a:lnTo>
                  <a:lnTo>
                    <a:pt x="22" y="357"/>
                  </a:lnTo>
                  <a:lnTo>
                    <a:pt x="20" y="322"/>
                  </a:lnTo>
                  <a:lnTo>
                    <a:pt x="21" y="287"/>
                  </a:lnTo>
                  <a:lnTo>
                    <a:pt x="27" y="254"/>
                  </a:lnTo>
                  <a:lnTo>
                    <a:pt x="37" y="221"/>
                  </a:lnTo>
                  <a:lnTo>
                    <a:pt x="52" y="190"/>
                  </a:lnTo>
                  <a:lnTo>
                    <a:pt x="68" y="161"/>
                  </a:lnTo>
                  <a:lnTo>
                    <a:pt x="88" y="135"/>
                  </a:lnTo>
                  <a:lnTo>
                    <a:pt x="108" y="113"/>
                  </a:lnTo>
                  <a:lnTo>
                    <a:pt x="132" y="90"/>
                  </a:lnTo>
                  <a:lnTo>
                    <a:pt x="156" y="70"/>
                  </a:lnTo>
                  <a:lnTo>
                    <a:pt x="183" y="51"/>
                  </a:lnTo>
                  <a:lnTo>
                    <a:pt x="205" y="36"/>
                  </a:lnTo>
                  <a:lnTo>
                    <a:pt x="230" y="24"/>
                  </a:lnTo>
                  <a:lnTo>
                    <a:pt x="255" y="13"/>
                  </a:lnTo>
                  <a:lnTo>
                    <a:pt x="287" y="4"/>
                  </a:lnTo>
                  <a:lnTo>
                    <a:pt x="321" y="2"/>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3" name="Freeform 14"/>
            <p:cNvSpPr>
              <a:spLocks/>
            </p:cNvSpPr>
            <p:nvPr/>
          </p:nvSpPr>
          <p:spPr bwMode="auto">
            <a:xfrm>
              <a:off x="7148" y="3272"/>
              <a:ext cx="43" cy="57"/>
            </a:xfrm>
            <a:custGeom>
              <a:avLst/>
              <a:gdLst>
                <a:gd name="T0" fmla="*/ 387 w 683"/>
                <a:gd name="T1" fmla="*/ 3 h 913"/>
                <a:gd name="T2" fmla="*/ 442 w 683"/>
                <a:gd name="T3" fmla="*/ 15 h 913"/>
                <a:gd name="T4" fmla="*/ 486 w 683"/>
                <a:gd name="T5" fmla="*/ 36 h 913"/>
                <a:gd name="T6" fmla="*/ 528 w 683"/>
                <a:gd name="T7" fmla="*/ 66 h 913"/>
                <a:gd name="T8" fmla="*/ 553 w 683"/>
                <a:gd name="T9" fmla="*/ 92 h 913"/>
                <a:gd name="T10" fmla="*/ 565 w 683"/>
                <a:gd name="T11" fmla="*/ 109 h 913"/>
                <a:gd name="T12" fmla="*/ 568 w 683"/>
                <a:gd name="T13" fmla="*/ 112 h 913"/>
                <a:gd name="T14" fmla="*/ 576 w 683"/>
                <a:gd name="T15" fmla="*/ 113 h 913"/>
                <a:gd name="T16" fmla="*/ 590 w 683"/>
                <a:gd name="T17" fmla="*/ 119 h 913"/>
                <a:gd name="T18" fmla="*/ 609 w 683"/>
                <a:gd name="T19" fmla="*/ 130 h 913"/>
                <a:gd name="T20" fmla="*/ 627 w 683"/>
                <a:gd name="T21" fmla="*/ 150 h 913"/>
                <a:gd name="T22" fmla="*/ 645 w 683"/>
                <a:gd name="T23" fmla="*/ 180 h 913"/>
                <a:gd name="T24" fmla="*/ 658 w 683"/>
                <a:gd name="T25" fmla="*/ 222 h 913"/>
                <a:gd name="T26" fmla="*/ 664 w 683"/>
                <a:gd name="T27" fmla="*/ 277 h 913"/>
                <a:gd name="T28" fmla="*/ 661 w 683"/>
                <a:gd name="T29" fmla="*/ 350 h 913"/>
                <a:gd name="T30" fmla="*/ 650 w 683"/>
                <a:gd name="T31" fmla="*/ 413 h 913"/>
                <a:gd name="T32" fmla="*/ 651 w 683"/>
                <a:gd name="T33" fmla="*/ 435 h 913"/>
                <a:gd name="T34" fmla="*/ 665 w 683"/>
                <a:gd name="T35" fmla="*/ 439 h 913"/>
                <a:gd name="T36" fmla="*/ 676 w 683"/>
                <a:gd name="T37" fmla="*/ 450 h 913"/>
                <a:gd name="T38" fmla="*/ 683 w 683"/>
                <a:gd name="T39" fmla="*/ 471 h 913"/>
                <a:gd name="T40" fmla="*/ 682 w 683"/>
                <a:gd name="T41" fmla="*/ 505 h 913"/>
                <a:gd name="T42" fmla="*/ 672 w 683"/>
                <a:gd name="T43" fmla="*/ 554 h 913"/>
                <a:gd name="T44" fmla="*/ 654 w 683"/>
                <a:gd name="T45" fmla="*/ 606 h 913"/>
                <a:gd name="T46" fmla="*/ 637 w 683"/>
                <a:gd name="T47" fmla="*/ 637 h 913"/>
                <a:gd name="T48" fmla="*/ 622 w 683"/>
                <a:gd name="T49" fmla="*/ 651 h 913"/>
                <a:gd name="T50" fmla="*/ 609 w 683"/>
                <a:gd name="T51" fmla="*/ 681 h 913"/>
                <a:gd name="T52" fmla="*/ 587 w 683"/>
                <a:gd name="T53" fmla="*/ 738 h 913"/>
                <a:gd name="T54" fmla="*/ 552 w 683"/>
                <a:gd name="T55" fmla="*/ 796 h 913"/>
                <a:gd name="T56" fmla="*/ 505 w 683"/>
                <a:gd name="T57" fmla="*/ 846 h 913"/>
                <a:gd name="T58" fmla="*/ 448 w 683"/>
                <a:gd name="T59" fmla="*/ 886 h 913"/>
                <a:gd name="T60" fmla="*/ 379 w 683"/>
                <a:gd name="T61" fmla="*/ 909 h 913"/>
                <a:gd name="T62" fmla="*/ 304 w 683"/>
                <a:gd name="T63" fmla="*/ 909 h 913"/>
                <a:gd name="T64" fmla="*/ 235 w 683"/>
                <a:gd name="T65" fmla="*/ 886 h 913"/>
                <a:gd name="T66" fmla="*/ 177 w 683"/>
                <a:gd name="T67" fmla="*/ 847 h 913"/>
                <a:gd name="T68" fmla="*/ 130 w 683"/>
                <a:gd name="T69" fmla="*/ 796 h 913"/>
                <a:gd name="T70" fmla="*/ 96 w 683"/>
                <a:gd name="T71" fmla="*/ 739 h 913"/>
                <a:gd name="T72" fmla="*/ 75 w 683"/>
                <a:gd name="T73" fmla="*/ 681 h 913"/>
                <a:gd name="T74" fmla="*/ 61 w 683"/>
                <a:gd name="T75" fmla="*/ 651 h 913"/>
                <a:gd name="T76" fmla="*/ 46 w 683"/>
                <a:gd name="T77" fmla="*/ 637 h 913"/>
                <a:gd name="T78" fmla="*/ 30 w 683"/>
                <a:gd name="T79" fmla="*/ 606 h 913"/>
                <a:gd name="T80" fmla="*/ 11 w 683"/>
                <a:gd name="T81" fmla="*/ 554 h 913"/>
                <a:gd name="T82" fmla="*/ 1 w 683"/>
                <a:gd name="T83" fmla="*/ 506 h 913"/>
                <a:gd name="T84" fmla="*/ 0 w 683"/>
                <a:gd name="T85" fmla="*/ 472 h 913"/>
                <a:gd name="T86" fmla="*/ 7 w 683"/>
                <a:gd name="T87" fmla="*/ 450 h 913"/>
                <a:gd name="T88" fmla="*/ 18 w 683"/>
                <a:gd name="T89" fmla="*/ 440 h 913"/>
                <a:gd name="T90" fmla="*/ 33 w 683"/>
                <a:gd name="T91" fmla="*/ 436 h 913"/>
                <a:gd name="T92" fmla="*/ 33 w 683"/>
                <a:gd name="T93" fmla="*/ 414 h 913"/>
                <a:gd name="T94" fmla="*/ 23 w 683"/>
                <a:gd name="T95" fmla="*/ 357 h 913"/>
                <a:gd name="T96" fmla="*/ 21 w 683"/>
                <a:gd name="T97" fmla="*/ 288 h 913"/>
                <a:gd name="T98" fmla="*/ 38 w 683"/>
                <a:gd name="T99" fmla="*/ 222 h 913"/>
                <a:gd name="T100" fmla="*/ 69 w 683"/>
                <a:gd name="T101" fmla="*/ 162 h 913"/>
                <a:gd name="T102" fmla="*/ 108 w 683"/>
                <a:gd name="T103" fmla="*/ 114 h 913"/>
                <a:gd name="T104" fmla="*/ 157 w 683"/>
                <a:gd name="T105" fmla="*/ 70 h 913"/>
                <a:gd name="T106" fmla="*/ 206 w 683"/>
                <a:gd name="T107" fmla="*/ 37 h 913"/>
                <a:gd name="T108" fmla="*/ 255 w 683"/>
                <a:gd name="T109" fmla="*/ 14 h 913"/>
                <a:gd name="T110" fmla="*/ 320 w 683"/>
                <a:gd name="T111" fmla="*/ 2 h 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3" h="913">
                  <a:moveTo>
                    <a:pt x="355" y="0"/>
                  </a:moveTo>
                  <a:lnTo>
                    <a:pt x="387" y="3"/>
                  </a:lnTo>
                  <a:lnTo>
                    <a:pt x="415" y="8"/>
                  </a:lnTo>
                  <a:lnTo>
                    <a:pt x="442" y="15"/>
                  </a:lnTo>
                  <a:lnTo>
                    <a:pt x="465" y="26"/>
                  </a:lnTo>
                  <a:lnTo>
                    <a:pt x="486" y="36"/>
                  </a:lnTo>
                  <a:lnTo>
                    <a:pt x="508" y="50"/>
                  </a:lnTo>
                  <a:lnTo>
                    <a:pt x="528" y="66"/>
                  </a:lnTo>
                  <a:lnTo>
                    <a:pt x="542" y="80"/>
                  </a:lnTo>
                  <a:lnTo>
                    <a:pt x="553" y="92"/>
                  </a:lnTo>
                  <a:lnTo>
                    <a:pt x="561" y="103"/>
                  </a:lnTo>
                  <a:lnTo>
                    <a:pt x="565" y="109"/>
                  </a:lnTo>
                  <a:lnTo>
                    <a:pt x="567" y="111"/>
                  </a:lnTo>
                  <a:lnTo>
                    <a:pt x="568" y="112"/>
                  </a:lnTo>
                  <a:lnTo>
                    <a:pt x="571" y="112"/>
                  </a:lnTo>
                  <a:lnTo>
                    <a:pt x="576" y="113"/>
                  </a:lnTo>
                  <a:lnTo>
                    <a:pt x="583" y="116"/>
                  </a:lnTo>
                  <a:lnTo>
                    <a:pt x="590" y="119"/>
                  </a:lnTo>
                  <a:lnTo>
                    <a:pt x="599" y="124"/>
                  </a:lnTo>
                  <a:lnTo>
                    <a:pt x="609" y="130"/>
                  </a:lnTo>
                  <a:lnTo>
                    <a:pt x="618" y="139"/>
                  </a:lnTo>
                  <a:lnTo>
                    <a:pt x="627" y="150"/>
                  </a:lnTo>
                  <a:lnTo>
                    <a:pt x="636" y="163"/>
                  </a:lnTo>
                  <a:lnTo>
                    <a:pt x="645" y="180"/>
                  </a:lnTo>
                  <a:lnTo>
                    <a:pt x="652" y="199"/>
                  </a:lnTo>
                  <a:lnTo>
                    <a:pt x="658" y="222"/>
                  </a:lnTo>
                  <a:lnTo>
                    <a:pt x="662" y="247"/>
                  </a:lnTo>
                  <a:lnTo>
                    <a:pt x="664" y="277"/>
                  </a:lnTo>
                  <a:lnTo>
                    <a:pt x="664" y="311"/>
                  </a:lnTo>
                  <a:lnTo>
                    <a:pt x="661" y="350"/>
                  </a:lnTo>
                  <a:lnTo>
                    <a:pt x="655" y="393"/>
                  </a:lnTo>
                  <a:lnTo>
                    <a:pt x="650" y="413"/>
                  </a:lnTo>
                  <a:lnTo>
                    <a:pt x="643" y="436"/>
                  </a:lnTo>
                  <a:lnTo>
                    <a:pt x="651" y="435"/>
                  </a:lnTo>
                  <a:lnTo>
                    <a:pt x="658" y="436"/>
                  </a:lnTo>
                  <a:lnTo>
                    <a:pt x="665" y="439"/>
                  </a:lnTo>
                  <a:lnTo>
                    <a:pt x="671" y="443"/>
                  </a:lnTo>
                  <a:lnTo>
                    <a:pt x="676" y="450"/>
                  </a:lnTo>
                  <a:lnTo>
                    <a:pt x="680" y="459"/>
                  </a:lnTo>
                  <a:lnTo>
                    <a:pt x="683" y="471"/>
                  </a:lnTo>
                  <a:lnTo>
                    <a:pt x="683" y="486"/>
                  </a:lnTo>
                  <a:lnTo>
                    <a:pt x="682" y="505"/>
                  </a:lnTo>
                  <a:lnTo>
                    <a:pt x="678" y="527"/>
                  </a:lnTo>
                  <a:lnTo>
                    <a:pt x="672" y="554"/>
                  </a:lnTo>
                  <a:lnTo>
                    <a:pt x="663" y="582"/>
                  </a:lnTo>
                  <a:lnTo>
                    <a:pt x="654" y="606"/>
                  </a:lnTo>
                  <a:lnTo>
                    <a:pt x="646" y="624"/>
                  </a:lnTo>
                  <a:lnTo>
                    <a:pt x="637" y="637"/>
                  </a:lnTo>
                  <a:lnTo>
                    <a:pt x="629" y="646"/>
                  </a:lnTo>
                  <a:lnTo>
                    <a:pt x="622" y="651"/>
                  </a:lnTo>
                  <a:lnTo>
                    <a:pt x="615" y="652"/>
                  </a:lnTo>
                  <a:lnTo>
                    <a:pt x="609" y="681"/>
                  </a:lnTo>
                  <a:lnTo>
                    <a:pt x="599" y="710"/>
                  </a:lnTo>
                  <a:lnTo>
                    <a:pt x="587" y="738"/>
                  </a:lnTo>
                  <a:lnTo>
                    <a:pt x="571" y="767"/>
                  </a:lnTo>
                  <a:lnTo>
                    <a:pt x="552" y="796"/>
                  </a:lnTo>
                  <a:lnTo>
                    <a:pt x="530" y="821"/>
                  </a:lnTo>
                  <a:lnTo>
                    <a:pt x="505" y="846"/>
                  </a:lnTo>
                  <a:lnTo>
                    <a:pt x="478" y="867"/>
                  </a:lnTo>
                  <a:lnTo>
                    <a:pt x="448" y="886"/>
                  </a:lnTo>
                  <a:lnTo>
                    <a:pt x="414" y="900"/>
                  </a:lnTo>
                  <a:lnTo>
                    <a:pt x="379" y="909"/>
                  </a:lnTo>
                  <a:lnTo>
                    <a:pt x="341" y="913"/>
                  </a:lnTo>
                  <a:lnTo>
                    <a:pt x="304" y="909"/>
                  </a:lnTo>
                  <a:lnTo>
                    <a:pt x="268" y="900"/>
                  </a:lnTo>
                  <a:lnTo>
                    <a:pt x="235" y="886"/>
                  </a:lnTo>
                  <a:lnTo>
                    <a:pt x="205" y="868"/>
                  </a:lnTo>
                  <a:lnTo>
                    <a:pt x="177" y="847"/>
                  </a:lnTo>
                  <a:lnTo>
                    <a:pt x="152" y="822"/>
                  </a:lnTo>
                  <a:lnTo>
                    <a:pt x="130" y="796"/>
                  </a:lnTo>
                  <a:lnTo>
                    <a:pt x="112" y="768"/>
                  </a:lnTo>
                  <a:lnTo>
                    <a:pt x="96" y="739"/>
                  </a:lnTo>
                  <a:lnTo>
                    <a:pt x="84" y="710"/>
                  </a:lnTo>
                  <a:lnTo>
                    <a:pt x="75" y="681"/>
                  </a:lnTo>
                  <a:lnTo>
                    <a:pt x="69" y="652"/>
                  </a:lnTo>
                  <a:lnTo>
                    <a:pt x="61" y="651"/>
                  </a:lnTo>
                  <a:lnTo>
                    <a:pt x="54" y="646"/>
                  </a:lnTo>
                  <a:lnTo>
                    <a:pt x="46" y="637"/>
                  </a:lnTo>
                  <a:lnTo>
                    <a:pt x="38" y="624"/>
                  </a:lnTo>
                  <a:lnTo>
                    <a:pt x="30" y="606"/>
                  </a:lnTo>
                  <a:lnTo>
                    <a:pt x="20" y="583"/>
                  </a:lnTo>
                  <a:lnTo>
                    <a:pt x="11" y="554"/>
                  </a:lnTo>
                  <a:lnTo>
                    <a:pt x="5" y="528"/>
                  </a:lnTo>
                  <a:lnTo>
                    <a:pt x="1" y="506"/>
                  </a:lnTo>
                  <a:lnTo>
                    <a:pt x="0" y="487"/>
                  </a:lnTo>
                  <a:lnTo>
                    <a:pt x="0" y="472"/>
                  </a:lnTo>
                  <a:lnTo>
                    <a:pt x="3" y="459"/>
                  </a:lnTo>
                  <a:lnTo>
                    <a:pt x="7" y="450"/>
                  </a:lnTo>
                  <a:lnTo>
                    <a:pt x="12" y="444"/>
                  </a:lnTo>
                  <a:lnTo>
                    <a:pt x="18" y="440"/>
                  </a:lnTo>
                  <a:lnTo>
                    <a:pt x="26" y="437"/>
                  </a:lnTo>
                  <a:lnTo>
                    <a:pt x="33" y="436"/>
                  </a:lnTo>
                  <a:lnTo>
                    <a:pt x="40" y="436"/>
                  </a:lnTo>
                  <a:lnTo>
                    <a:pt x="33" y="414"/>
                  </a:lnTo>
                  <a:lnTo>
                    <a:pt x="29" y="393"/>
                  </a:lnTo>
                  <a:lnTo>
                    <a:pt x="23" y="357"/>
                  </a:lnTo>
                  <a:lnTo>
                    <a:pt x="19" y="322"/>
                  </a:lnTo>
                  <a:lnTo>
                    <a:pt x="21" y="288"/>
                  </a:lnTo>
                  <a:lnTo>
                    <a:pt x="28" y="255"/>
                  </a:lnTo>
                  <a:lnTo>
                    <a:pt x="38" y="222"/>
                  </a:lnTo>
                  <a:lnTo>
                    <a:pt x="51" y="191"/>
                  </a:lnTo>
                  <a:lnTo>
                    <a:pt x="69" y="162"/>
                  </a:lnTo>
                  <a:lnTo>
                    <a:pt x="87" y="136"/>
                  </a:lnTo>
                  <a:lnTo>
                    <a:pt x="108" y="114"/>
                  </a:lnTo>
                  <a:lnTo>
                    <a:pt x="132" y="90"/>
                  </a:lnTo>
                  <a:lnTo>
                    <a:pt x="157" y="70"/>
                  </a:lnTo>
                  <a:lnTo>
                    <a:pt x="183" y="51"/>
                  </a:lnTo>
                  <a:lnTo>
                    <a:pt x="206" y="37"/>
                  </a:lnTo>
                  <a:lnTo>
                    <a:pt x="229" y="25"/>
                  </a:lnTo>
                  <a:lnTo>
                    <a:pt x="255" y="14"/>
                  </a:lnTo>
                  <a:lnTo>
                    <a:pt x="286" y="6"/>
                  </a:lnTo>
                  <a:lnTo>
                    <a:pt x="320" y="2"/>
                  </a:lnTo>
                  <a:lnTo>
                    <a:pt x="3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4" name="Freeform 15"/>
            <p:cNvSpPr>
              <a:spLocks/>
            </p:cNvSpPr>
            <p:nvPr/>
          </p:nvSpPr>
          <p:spPr bwMode="auto">
            <a:xfrm>
              <a:off x="7209" y="3254"/>
              <a:ext cx="51" cy="68"/>
            </a:xfrm>
            <a:custGeom>
              <a:avLst/>
              <a:gdLst>
                <a:gd name="T0" fmla="*/ 450 w 814"/>
                <a:gd name="T1" fmla="*/ 1 h 1088"/>
                <a:gd name="T2" fmla="*/ 508 w 814"/>
                <a:gd name="T3" fmla="*/ 12 h 1088"/>
                <a:gd name="T4" fmla="*/ 557 w 814"/>
                <a:gd name="T5" fmla="*/ 32 h 1088"/>
                <a:gd name="T6" fmla="*/ 602 w 814"/>
                <a:gd name="T7" fmla="*/ 58 h 1088"/>
                <a:gd name="T8" fmla="*/ 639 w 814"/>
                <a:gd name="T9" fmla="*/ 88 h 1088"/>
                <a:gd name="T10" fmla="*/ 663 w 814"/>
                <a:gd name="T11" fmla="*/ 115 h 1088"/>
                <a:gd name="T12" fmla="*/ 673 w 814"/>
                <a:gd name="T13" fmla="*/ 130 h 1088"/>
                <a:gd name="T14" fmla="*/ 675 w 814"/>
                <a:gd name="T15" fmla="*/ 132 h 1088"/>
                <a:gd name="T16" fmla="*/ 684 w 814"/>
                <a:gd name="T17" fmla="*/ 134 h 1088"/>
                <a:gd name="T18" fmla="*/ 699 w 814"/>
                <a:gd name="T19" fmla="*/ 138 h 1088"/>
                <a:gd name="T20" fmla="*/ 717 w 814"/>
                <a:gd name="T21" fmla="*/ 150 h 1088"/>
                <a:gd name="T22" fmla="*/ 737 w 814"/>
                <a:gd name="T23" fmla="*/ 167 h 1088"/>
                <a:gd name="T24" fmla="*/ 757 w 814"/>
                <a:gd name="T25" fmla="*/ 193 h 1088"/>
                <a:gd name="T26" fmla="*/ 774 w 814"/>
                <a:gd name="T27" fmla="*/ 230 h 1088"/>
                <a:gd name="T28" fmla="*/ 786 w 814"/>
                <a:gd name="T29" fmla="*/ 278 h 1088"/>
                <a:gd name="T30" fmla="*/ 791 w 814"/>
                <a:gd name="T31" fmla="*/ 341 h 1088"/>
                <a:gd name="T32" fmla="*/ 787 w 814"/>
                <a:gd name="T33" fmla="*/ 420 h 1088"/>
                <a:gd name="T34" fmla="*/ 773 w 814"/>
                <a:gd name="T35" fmla="*/ 492 h 1088"/>
                <a:gd name="T36" fmla="*/ 774 w 814"/>
                <a:gd name="T37" fmla="*/ 518 h 1088"/>
                <a:gd name="T38" fmla="*/ 790 w 814"/>
                <a:gd name="T39" fmla="*/ 521 h 1088"/>
                <a:gd name="T40" fmla="*/ 803 w 814"/>
                <a:gd name="T41" fmla="*/ 532 h 1088"/>
                <a:gd name="T42" fmla="*/ 811 w 814"/>
                <a:gd name="T43" fmla="*/ 552 h 1088"/>
                <a:gd name="T44" fmla="*/ 814 w 814"/>
                <a:gd name="T45" fmla="*/ 583 h 1088"/>
                <a:gd name="T46" fmla="*/ 807 w 814"/>
                <a:gd name="T47" fmla="*/ 630 h 1088"/>
                <a:gd name="T48" fmla="*/ 791 w 814"/>
                <a:gd name="T49" fmla="*/ 690 h 1088"/>
                <a:gd name="T50" fmla="*/ 771 w 814"/>
                <a:gd name="T51" fmla="*/ 736 h 1088"/>
                <a:gd name="T52" fmla="*/ 755 w 814"/>
                <a:gd name="T53" fmla="*/ 763 h 1088"/>
                <a:gd name="T54" fmla="*/ 738 w 814"/>
                <a:gd name="T55" fmla="*/ 775 h 1088"/>
                <a:gd name="T56" fmla="*/ 725 w 814"/>
                <a:gd name="T57" fmla="*/ 808 h 1088"/>
                <a:gd name="T58" fmla="*/ 703 w 814"/>
                <a:gd name="T59" fmla="*/ 870 h 1088"/>
                <a:gd name="T60" fmla="*/ 668 w 814"/>
                <a:gd name="T61" fmla="*/ 932 h 1088"/>
                <a:gd name="T62" fmla="*/ 621 w 814"/>
                <a:gd name="T63" fmla="*/ 989 h 1088"/>
                <a:gd name="T64" fmla="*/ 563 w 814"/>
                <a:gd name="T65" fmla="*/ 1038 h 1088"/>
                <a:gd name="T66" fmla="*/ 494 w 814"/>
                <a:gd name="T67" fmla="*/ 1072 h 1088"/>
                <a:gd name="T68" fmla="*/ 424 w 814"/>
                <a:gd name="T69" fmla="*/ 1087 h 1088"/>
                <a:gd name="T70" fmla="*/ 354 w 814"/>
                <a:gd name="T71" fmla="*/ 1083 h 1088"/>
                <a:gd name="T72" fmla="*/ 283 w 814"/>
                <a:gd name="T73" fmla="*/ 1058 h 1088"/>
                <a:gd name="T74" fmla="*/ 219 w 814"/>
                <a:gd name="T75" fmla="*/ 1016 h 1088"/>
                <a:gd name="T76" fmla="*/ 167 w 814"/>
                <a:gd name="T77" fmla="*/ 963 h 1088"/>
                <a:gd name="T78" fmla="*/ 126 w 814"/>
                <a:gd name="T79" fmla="*/ 902 h 1088"/>
                <a:gd name="T80" fmla="*/ 97 w 814"/>
                <a:gd name="T81" fmla="*/ 840 h 1088"/>
                <a:gd name="T82" fmla="*/ 82 w 814"/>
                <a:gd name="T83" fmla="*/ 778 h 1088"/>
                <a:gd name="T84" fmla="*/ 67 w 814"/>
                <a:gd name="T85" fmla="*/ 771 h 1088"/>
                <a:gd name="T86" fmla="*/ 50 w 814"/>
                <a:gd name="T87" fmla="*/ 753 h 1088"/>
                <a:gd name="T88" fmla="*/ 33 w 814"/>
                <a:gd name="T89" fmla="*/ 717 h 1088"/>
                <a:gd name="T90" fmla="*/ 14 w 814"/>
                <a:gd name="T91" fmla="*/ 659 h 1088"/>
                <a:gd name="T92" fmla="*/ 2 w 814"/>
                <a:gd name="T93" fmla="*/ 605 h 1088"/>
                <a:gd name="T94" fmla="*/ 0 w 814"/>
                <a:gd name="T95" fmla="*/ 567 h 1088"/>
                <a:gd name="T96" fmla="*/ 6 w 814"/>
                <a:gd name="T97" fmla="*/ 541 h 1088"/>
                <a:gd name="T98" fmla="*/ 17 w 814"/>
                <a:gd name="T99" fmla="*/ 526 h 1088"/>
                <a:gd name="T100" fmla="*/ 32 w 814"/>
                <a:gd name="T101" fmla="*/ 520 h 1088"/>
                <a:gd name="T102" fmla="*/ 48 w 814"/>
                <a:gd name="T103" fmla="*/ 519 h 1088"/>
                <a:gd name="T104" fmla="*/ 35 w 814"/>
                <a:gd name="T105" fmla="*/ 468 h 1088"/>
                <a:gd name="T106" fmla="*/ 24 w 814"/>
                <a:gd name="T107" fmla="*/ 383 h 1088"/>
                <a:gd name="T108" fmla="*/ 34 w 814"/>
                <a:gd name="T109" fmla="*/ 304 h 1088"/>
                <a:gd name="T110" fmla="*/ 56 w 814"/>
                <a:gd name="T111" fmla="*/ 238 h 1088"/>
                <a:gd name="T112" fmla="*/ 89 w 814"/>
                <a:gd name="T113" fmla="*/ 182 h 1088"/>
                <a:gd name="T114" fmla="*/ 130 w 814"/>
                <a:gd name="T115" fmla="*/ 134 h 1088"/>
                <a:gd name="T116" fmla="*/ 187 w 814"/>
                <a:gd name="T117" fmla="*/ 83 h 1088"/>
                <a:gd name="T118" fmla="*/ 244 w 814"/>
                <a:gd name="T119" fmla="*/ 44 h 1088"/>
                <a:gd name="T120" fmla="*/ 304 w 814"/>
                <a:gd name="T121" fmla="*/ 16 h 1088"/>
                <a:gd name="T122" fmla="*/ 355 w 814"/>
                <a:gd name="T123" fmla="*/ 4 h 1088"/>
                <a:gd name="T124" fmla="*/ 417 w 814"/>
                <a:gd name="T125" fmla="*/ 0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4" h="1088">
                  <a:moveTo>
                    <a:pt x="417" y="0"/>
                  </a:moveTo>
                  <a:lnTo>
                    <a:pt x="450" y="1"/>
                  </a:lnTo>
                  <a:lnTo>
                    <a:pt x="481" y="6"/>
                  </a:lnTo>
                  <a:lnTo>
                    <a:pt x="508" y="12"/>
                  </a:lnTo>
                  <a:lnTo>
                    <a:pt x="535" y="22"/>
                  </a:lnTo>
                  <a:lnTo>
                    <a:pt x="557" y="32"/>
                  </a:lnTo>
                  <a:lnTo>
                    <a:pt x="579" y="43"/>
                  </a:lnTo>
                  <a:lnTo>
                    <a:pt x="602" y="58"/>
                  </a:lnTo>
                  <a:lnTo>
                    <a:pt x="623" y="74"/>
                  </a:lnTo>
                  <a:lnTo>
                    <a:pt x="639" y="88"/>
                  </a:lnTo>
                  <a:lnTo>
                    <a:pt x="653" y="103"/>
                  </a:lnTo>
                  <a:lnTo>
                    <a:pt x="663" y="115"/>
                  </a:lnTo>
                  <a:lnTo>
                    <a:pt x="669" y="124"/>
                  </a:lnTo>
                  <a:lnTo>
                    <a:pt x="673" y="130"/>
                  </a:lnTo>
                  <a:lnTo>
                    <a:pt x="674" y="132"/>
                  </a:lnTo>
                  <a:lnTo>
                    <a:pt x="675" y="132"/>
                  </a:lnTo>
                  <a:lnTo>
                    <a:pt x="679" y="133"/>
                  </a:lnTo>
                  <a:lnTo>
                    <a:pt x="684" y="134"/>
                  </a:lnTo>
                  <a:lnTo>
                    <a:pt x="690" y="136"/>
                  </a:lnTo>
                  <a:lnTo>
                    <a:pt x="699" y="138"/>
                  </a:lnTo>
                  <a:lnTo>
                    <a:pt x="708" y="144"/>
                  </a:lnTo>
                  <a:lnTo>
                    <a:pt x="717" y="150"/>
                  </a:lnTo>
                  <a:lnTo>
                    <a:pt x="727" y="157"/>
                  </a:lnTo>
                  <a:lnTo>
                    <a:pt x="737" y="167"/>
                  </a:lnTo>
                  <a:lnTo>
                    <a:pt x="748" y="178"/>
                  </a:lnTo>
                  <a:lnTo>
                    <a:pt x="757" y="193"/>
                  </a:lnTo>
                  <a:lnTo>
                    <a:pt x="766" y="209"/>
                  </a:lnTo>
                  <a:lnTo>
                    <a:pt x="774" y="230"/>
                  </a:lnTo>
                  <a:lnTo>
                    <a:pt x="780" y="252"/>
                  </a:lnTo>
                  <a:lnTo>
                    <a:pt x="786" y="278"/>
                  </a:lnTo>
                  <a:lnTo>
                    <a:pt x="790" y="308"/>
                  </a:lnTo>
                  <a:lnTo>
                    <a:pt x="791" y="341"/>
                  </a:lnTo>
                  <a:lnTo>
                    <a:pt x="790" y="379"/>
                  </a:lnTo>
                  <a:lnTo>
                    <a:pt x="787" y="420"/>
                  </a:lnTo>
                  <a:lnTo>
                    <a:pt x="779" y="468"/>
                  </a:lnTo>
                  <a:lnTo>
                    <a:pt x="773" y="492"/>
                  </a:lnTo>
                  <a:lnTo>
                    <a:pt x="766" y="519"/>
                  </a:lnTo>
                  <a:lnTo>
                    <a:pt x="774" y="518"/>
                  </a:lnTo>
                  <a:lnTo>
                    <a:pt x="781" y="519"/>
                  </a:lnTo>
                  <a:lnTo>
                    <a:pt x="790" y="521"/>
                  </a:lnTo>
                  <a:lnTo>
                    <a:pt x="797" y="525"/>
                  </a:lnTo>
                  <a:lnTo>
                    <a:pt x="803" y="532"/>
                  </a:lnTo>
                  <a:lnTo>
                    <a:pt x="808" y="540"/>
                  </a:lnTo>
                  <a:lnTo>
                    <a:pt x="811" y="552"/>
                  </a:lnTo>
                  <a:lnTo>
                    <a:pt x="813" y="566"/>
                  </a:lnTo>
                  <a:lnTo>
                    <a:pt x="814" y="583"/>
                  </a:lnTo>
                  <a:lnTo>
                    <a:pt x="812" y="605"/>
                  </a:lnTo>
                  <a:lnTo>
                    <a:pt x="807" y="630"/>
                  </a:lnTo>
                  <a:lnTo>
                    <a:pt x="800" y="658"/>
                  </a:lnTo>
                  <a:lnTo>
                    <a:pt x="791" y="690"/>
                  </a:lnTo>
                  <a:lnTo>
                    <a:pt x="780" y="716"/>
                  </a:lnTo>
                  <a:lnTo>
                    <a:pt x="771" y="736"/>
                  </a:lnTo>
                  <a:lnTo>
                    <a:pt x="763" y="752"/>
                  </a:lnTo>
                  <a:lnTo>
                    <a:pt x="755" y="763"/>
                  </a:lnTo>
                  <a:lnTo>
                    <a:pt x="747" y="771"/>
                  </a:lnTo>
                  <a:lnTo>
                    <a:pt x="738" y="775"/>
                  </a:lnTo>
                  <a:lnTo>
                    <a:pt x="732" y="777"/>
                  </a:lnTo>
                  <a:lnTo>
                    <a:pt x="725" y="808"/>
                  </a:lnTo>
                  <a:lnTo>
                    <a:pt x="716" y="839"/>
                  </a:lnTo>
                  <a:lnTo>
                    <a:pt x="703" y="870"/>
                  </a:lnTo>
                  <a:lnTo>
                    <a:pt x="687" y="901"/>
                  </a:lnTo>
                  <a:lnTo>
                    <a:pt x="668" y="932"/>
                  </a:lnTo>
                  <a:lnTo>
                    <a:pt x="645" y="962"/>
                  </a:lnTo>
                  <a:lnTo>
                    <a:pt x="621" y="989"/>
                  </a:lnTo>
                  <a:lnTo>
                    <a:pt x="593" y="1015"/>
                  </a:lnTo>
                  <a:lnTo>
                    <a:pt x="563" y="1038"/>
                  </a:lnTo>
                  <a:lnTo>
                    <a:pt x="529" y="1057"/>
                  </a:lnTo>
                  <a:lnTo>
                    <a:pt x="494" y="1072"/>
                  </a:lnTo>
                  <a:lnTo>
                    <a:pt x="459" y="1083"/>
                  </a:lnTo>
                  <a:lnTo>
                    <a:pt x="424" y="1087"/>
                  </a:lnTo>
                  <a:lnTo>
                    <a:pt x="389" y="1088"/>
                  </a:lnTo>
                  <a:lnTo>
                    <a:pt x="354" y="1083"/>
                  </a:lnTo>
                  <a:lnTo>
                    <a:pt x="319" y="1072"/>
                  </a:lnTo>
                  <a:lnTo>
                    <a:pt x="283" y="1058"/>
                  </a:lnTo>
                  <a:lnTo>
                    <a:pt x="249" y="1039"/>
                  </a:lnTo>
                  <a:lnTo>
                    <a:pt x="219" y="1016"/>
                  </a:lnTo>
                  <a:lnTo>
                    <a:pt x="191" y="990"/>
                  </a:lnTo>
                  <a:lnTo>
                    <a:pt x="167" y="963"/>
                  </a:lnTo>
                  <a:lnTo>
                    <a:pt x="144" y="933"/>
                  </a:lnTo>
                  <a:lnTo>
                    <a:pt x="126" y="902"/>
                  </a:lnTo>
                  <a:lnTo>
                    <a:pt x="110" y="871"/>
                  </a:lnTo>
                  <a:lnTo>
                    <a:pt x="97" y="840"/>
                  </a:lnTo>
                  <a:lnTo>
                    <a:pt x="88" y="808"/>
                  </a:lnTo>
                  <a:lnTo>
                    <a:pt x="82" y="778"/>
                  </a:lnTo>
                  <a:lnTo>
                    <a:pt x="75" y="776"/>
                  </a:lnTo>
                  <a:lnTo>
                    <a:pt x="67" y="771"/>
                  </a:lnTo>
                  <a:lnTo>
                    <a:pt x="59" y="764"/>
                  </a:lnTo>
                  <a:lnTo>
                    <a:pt x="50" y="753"/>
                  </a:lnTo>
                  <a:lnTo>
                    <a:pt x="42" y="736"/>
                  </a:lnTo>
                  <a:lnTo>
                    <a:pt x="33" y="717"/>
                  </a:lnTo>
                  <a:lnTo>
                    <a:pt x="23" y="691"/>
                  </a:lnTo>
                  <a:lnTo>
                    <a:pt x="14" y="659"/>
                  </a:lnTo>
                  <a:lnTo>
                    <a:pt x="6" y="631"/>
                  </a:lnTo>
                  <a:lnTo>
                    <a:pt x="2" y="605"/>
                  </a:lnTo>
                  <a:lnTo>
                    <a:pt x="0" y="584"/>
                  </a:lnTo>
                  <a:lnTo>
                    <a:pt x="0" y="567"/>
                  </a:lnTo>
                  <a:lnTo>
                    <a:pt x="2" y="553"/>
                  </a:lnTo>
                  <a:lnTo>
                    <a:pt x="6" y="541"/>
                  </a:lnTo>
                  <a:lnTo>
                    <a:pt x="11" y="533"/>
                  </a:lnTo>
                  <a:lnTo>
                    <a:pt x="17" y="526"/>
                  </a:lnTo>
                  <a:lnTo>
                    <a:pt x="24" y="522"/>
                  </a:lnTo>
                  <a:lnTo>
                    <a:pt x="32" y="520"/>
                  </a:lnTo>
                  <a:lnTo>
                    <a:pt x="40" y="519"/>
                  </a:lnTo>
                  <a:lnTo>
                    <a:pt x="48" y="519"/>
                  </a:lnTo>
                  <a:lnTo>
                    <a:pt x="40" y="493"/>
                  </a:lnTo>
                  <a:lnTo>
                    <a:pt x="35" y="468"/>
                  </a:lnTo>
                  <a:lnTo>
                    <a:pt x="27" y="424"/>
                  </a:lnTo>
                  <a:lnTo>
                    <a:pt x="24" y="383"/>
                  </a:lnTo>
                  <a:lnTo>
                    <a:pt x="26" y="342"/>
                  </a:lnTo>
                  <a:lnTo>
                    <a:pt x="34" y="304"/>
                  </a:lnTo>
                  <a:lnTo>
                    <a:pt x="44" y="270"/>
                  </a:lnTo>
                  <a:lnTo>
                    <a:pt x="56" y="238"/>
                  </a:lnTo>
                  <a:lnTo>
                    <a:pt x="71" y="209"/>
                  </a:lnTo>
                  <a:lnTo>
                    <a:pt x="89" y="182"/>
                  </a:lnTo>
                  <a:lnTo>
                    <a:pt x="108" y="157"/>
                  </a:lnTo>
                  <a:lnTo>
                    <a:pt x="130" y="134"/>
                  </a:lnTo>
                  <a:lnTo>
                    <a:pt x="157" y="108"/>
                  </a:lnTo>
                  <a:lnTo>
                    <a:pt x="187" y="83"/>
                  </a:lnTo>
                  <a:lnTo>
                    <a:pt x="218" y="62"/>
                  </a:lnTo>
                  <a:lnTo>
                    <a:pt x="244" y="44"/>
                  </a:lnTo>
                  <a:lnTo>
                    <a:pt x="273" y="29"/>
                  </a:lnTo>
                  <a:lnTo>
                    <a:pt x="304" y="16"/>
                  </a:lnTo>
                  <a:lnTo>
                    <a:pt x="328" y="9"/>
                  </a:lnTo>
                  <a:lnTo>
                    <a:pt x="355" y="4"/>
                  </a:lnTo>
                  <a:lnTo>
                    <a:pt x="382" y="1"/>
                  </a:lnTo>
                  <a:lnTo>
                    <a:pt x="4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48" name="Group 947"/>
          <p:cNvGrpSpPr/>
          <p:nvPr/>
        </p:nvGrpSpPr>
        <p:grpSpPr>
          <a:xfrm>
            <a:off x="2513790" y="4486585"/>
            <a:ext cx="224990" cy="224990"/>
            <a:chOff x="9702800" y="495300"/>
            <a:chExt cx="1785938" cy="1785938"/>
          </a:xfrm>
          <a:solidFill>
            <a:schemeClr val="tx1">
              <a:lumMod val="65000"/>
              <a:lumOff val="35000"/>
            </a:schemeClr>
          </a:solidFill>
        </p:grpSpPr>
        <p:sp>
          <p:nvSpPr>
            <p:cNvPr id="949" name="Freeform 1390"/>
            <p:cNvSpPr>
              <a:spLocks noEditPoints="1"/>
            </p:cNvSpPr>
            <p:nvPr/>
          </p:nvSpPr>
          <p:spPr bwMode="auto">
            <a:xfrm>
              <a:off x="9702800" y="495300"/>
              <a:ext cx="1785938" cy="1785938"/>
            </a:xfrm>
            <a:custGeom>
              <a:avLst/>
              <a:gdLst>
                <a:gd name="T0" fmla="*/ 1448 w 3375"/>
                <a:gd name="T1" fmla="*/ 543 h 3375"/>
                <a:gd name="T2" fmla="*/ 1100 w 3375"/>
                <a:gd name="T3" fmla="*/ 703 h 3375"/>
                <a:gd name="T4" fmla="*/ 751 w 3375"/>
                <a:gd name="T5" fmla="*/ 524 h 3375"/>
                <a:gd name="T6" fmla="*/ 519 w 3375"/>
                <a:gd name="T7" fmla="*/ 738 h 3375"/>
                <a:gd name="T8" fmla="*/ 711 w 3375"/>
                <a:gd name="T9" fmla="*/ 1071 h 3375"/>
                <a:gd name="T10" fmla="*/ 569 w 3375"/>
                <a:gd name="T11" fmla="*/ 1429 h 3375"/>
                <a:gd name="T12" fmla="*/ 193 w 3375"/>
                <a:gd name="T13" fmla="*/ 1538 h 3375"/>
                <a:gd name="T14" fmla="*/ 525 w 3375"/>
                <a:gd name="T15" fmla="*/ 1919 h 3375"/>
                <a:gd name="T16" fmla="*/ 666 w 3375"/>
                <a:gd name="T17" fmla="*/ 2207 h 3375"/>
                <a:gd name="T18" fmla="*/ 527 w 3375"/>
                <a:gd name="T19" fmla="*/ 2624 h 3375"/>
                <a:gd name="T20" fmla="*/ 750 w 3375"/>
                <a:gd name="T21" fmla="*/ 2864 h 3375"/>
                <a:gd name="T22" fmla="*/ 1046 w 3375"/>
                <a:gd name="T23" fmla="*/ 2669 h 3375"/>
                <a:gd name="T24" fmla="*/ 1327 w 3375"/>
                <a:gd name="T25" fmla="*/ 2776 h 3375"/>
                <a:gd name="T26" fmla="*/ 1521 w 3375"/>
                <a:gd name="T27" fmla="*/ 3171 h 3375"/>
                <a:gd name="T28" fmla="*/ 1854 w 3375"/>
                <a:gd name="T29" fmla="*/ 3171 h 3375"/>
                <a:gd name="T30" fmla="*/ 2051 w 3375"/>
                <a:gd name="T31" fmla="*/ 2776 h 3375"/>
                <a:gd name="T32" fmla="*/ 2355 w 3375"/>
                <a:gd name="T33" fmla="*/ 2669 h 3375"/>
                <a:gd name="T34" fmla="*/ 2635 w 3375"/>
                <a:gd name="T35" fmla="*/ 2857 h 3375"/>
                <a:gd name="T36" fmla="*/ 2680 w 3375"/>
                <a:gd name="T37" fmla="*/ 2373 h 3375"/>
                <a:gd name="T38" fmla="*/ 2747 w 3375"/>
                <a:gd name="T39" fmla="*/ 2126 h 3375"/>
                <a:gd name="T40" fmla="*/ 2875 w 3375"/>
                <a:gd name="T41" fmla="*/ 1904 h 3375"/>
                <a:gd name="T42" fmla="*/ 3185 w 3375"/>
                <a:gd name="T43" fmla="*/ 1531 h 3375"/>
                <a:gd name="T44" fmla="*/ 2807 w 3375"/>
                <a:gd name="T45" fmla="*/ 1422 h 3375"/>
                <a:gd name="T46" fmla="*/ 2663 w 3375"/>
                <a:gd name="T47" fmla="*/ 1064 h 3375"/>
                <a:gd name="T48" fmla="*/ 2853 w 3375"/>
                <a:gd name="T49" fmla="*/ 733 h 3375"/>
                <a:gd name="T50" fmla="*/ 2622 w 3375"/>
                <a:gd name="T51" fmla="*/ 520 h 3375"/>
                <a:gd name="T52" fmla="*/ 2272 w 3375"/>
                <a:gd name="T53" fmla="*/ 700 h 3375"/>
                <a:gd name="T54" fmla="*/ 1916 w 3375"/>
                <a:gd name="T55" fmla="*/ 540 h 3375"/>
                <a:gd name="T56" fmla="*/ 1534 w 3375"/>
                <a:gd name="T57" fmla="*/ 190 h 3375"/>
                <a:gd name="T58" fmla="*/ 1976 w 3375"/>
                <a:gd name="T59" fmla="*/ 61 h 3375"/>
                <a:gd name="T60" fmla="*/ 2237 w 3375"/>
                <a:gd name="T61" fmla="*/ 469 h 3375"/>
                <a:gd name="T62" fmla="*/ 2663 w 3375"/>
                <a:gd name="T63" fmla="*/ 331 h 3375"/>
                <a:gd name="T64" fmla="*/ 3026 w 3375"/>
                <a:gd name="T65" fmla="*/ 653 h 3375"/>
                <a:gd name="T66" fmla="*/ 3010 w 3375"/>
                <a:gd name="T67" fmla="*/ 869 h 3375"/>
                <a:gd name="T68" fmla="*/ 3265 w 3375"/>
                <a:gd name="T69" fmla="*/ 1355 h 3375"/>
                <a:gd name="T70" fmla="*/ 3375 w 3375"/>
                <a:gd name="T71" fmla="*/ 1539 h 3375"/>
                <a:gd name="T72" fmla="*/ 3291 w 3375"/>
                <a:gd name="T73" fmla="*/ 2004 h 3375"/>
                <a:gd name="T74" fmla="*/ 2869 w 3375"/>
                <a:gd name="T75" fmla="*/ 2311 h 3375"/>
                <a:gd name="T76" fmla="*/ 3038 w 3375"/>
                <a:gd name="T77" fmla="*/ 2693 h 3375"/>
                <a:gd name="T78" fmla="*/ 2693 w 3375"/>
                <a:gd name="T79" fmla="*/ 3037 h 3375"/>
                <a:gd name="T80" fmla="*/ 2313 w 3375"/>
                <a:gd name="T81" fmla="*/ 2869 h 3375"/>
                <a:gd name="T82" fmla="*/ 2004 w 3375"/>
                <a:gd name="T83" fmla="*/ 3291 h 3375"/>
                <a:gd name="T84" fmla="*/ 1538 w 3375"/>
                <a:gd name="T85" fmla="*/ 3375 h 3375"/>
                <a:gd name="T86" fmla="*/ 1354 w 3375"/>
                <a:gd name="T87" fmla="*/ 3264 h 3375"/>
                <a:gd name="T88" fmla="*/ 873 w 3375"/>
                <a:gd name="T89" fmla="*/ 3014 h 3375"/>
                <a:gd name="T90" fmla="*/ 657 w 3375"/>
                <a:gd name="T91" fmla="*/ 3029 h 3375"/>
                <a:gd name="T92" fmla="*/ 335 w 3375"/>
                <a:gd name="T93" fmla="*/ 2666 h 3375"/>
                <a:gd name="T94" fmla="*/ 474 w 3375"/>
                <a:gd name="T95" fmla="*/ 2245 h 3375"/>
                <a:gd name="T96" fmla="*/ 60 w 3375"/>
                <a:gd name="T97" fmla="*/ 1990 h 3375"/>
                <a:gd name="T98" fmla="*/ 3 w 3375"/>
                <a:gd name="T99" fmla="*/ 1513 h 3375"/>
                <a:gd name="T100" fmla="*/ 141 w 3375"/>
                <a:gd name="T101" fmla="*/ 1348 h 3375"/>
                <a:gd name="T102" fmla="*/ 345 w 3375"/>
                <a:gd name="T103" fmla="*/ 844 h 3375"/>
                <a:gd name="T104" fmla="*/ 362 w 3375"/>
                <a:gd name="T105" fmla="*/ 630 h 3375"/>
                <a:gd name="T106" fmla="*/ 742 w 3375"/>
                <a:gd name="T107" fmla="*/ 332 h 3375"/>
                <a:gd name="T108" fmla="*/ 1208 w 3375"/>
                <a:gd name="T109" fmla="*/ 441 h 3375"/>
                <a:gd name="T110" fmla="*/ 1411 w 3375"/>
                <a:gd name="T111" fmla="*/ 40 h 3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5" h="3375">
                  <a:moveTo>
                    <a:pt x="1534" y="190"/>
                  </a:moveTo>
                  <a:lnTo>
                    <a:pt x="1526" y="192"/>
                  </a:lnTo>
                  <a:lnTo>
                    <a:pt x="1520" y="198"/>
                  </a:lnTo>
                  <a:lnTo>
                    <a:pt x="1516" y="205"/>
                  </a:lnTo>
                  <a:lnTo>
                    <a:pt x="1465" y="503"/>
                  </a:lnTo>
                  <a:lnTo>
                    <a:pt x="1459" y="525"/>
                  </a:lnTo>
                  <a:lnTo>
                    <a:pt x="1448" y="543"/>
                  </a:lnTo>
                  <a:lnTo>
                    <a:pt x="1434" y="559"/>
                  </a:lnTo>
                  <a:lnTo>
                    <a:pt x="1416" y="571"/>
                  </a:lnTo>
                  <a:lnTo>
                    <a:pt x="1396" y="579"/>
                  </a:lnTo>
                  <a:lnTo>
                    <a:pt x="1319" y="603"/>
                  </a:lnTo>
                  <a:lnTo>
                    <a:pt x="1244" y="632"/>
                  </a:lnTo>
                  <a:lnTo>
                    <a:pt x="1171" y="666"/>
                  </a:lnTo>
                  <a:lnTo>
                    <a:pt x="1100" y="703"/>
                  </a:lnTo>
                  <a:lnTo>
                    <a:pt x="1081" y="713"/>
                  </a:lnTo>
                  <a:lnTo>
                    <a:pt x="1059" y="717"/>
                  </a:lnTo>
                  <a:lnTo>
                    <a:pt x="1038" y="716"/>
                  </a:lnTo>
                  <a:lnTo>
                    <a:pt x="1016" y="711"/>
                  </a:lnTo>
                  <a:lnTo>
                    <a:pt x="997" y="699"/>
                  </a:lnTo>
                  <a:lnTo>
                    <a:pt x="754" y="526"/>
                  </a:lnTo>
                  <a:lnTo>
                    <a:pt x="751" y="524"/>
                  </a:lnTo>
                  <a:lnTo>
                    <a:pt x="747" y="523"/>
                  </a:lnTo>
                  <a:lnTo>
                    <a:pt x="742" y="523"/>
                  </a:lnTo>
                  <a:lnTo>
                    <a:pt x="739" y="523"/>
                  </a:lnTo>
                  <a:lnTo>
                    <a:pt x="736" y="524"/>
                  </a:lnTo>
                  <a:lnTo>
                    <a:pt x="733" y="525"/>
                  </a:lnTo>
                  <a:lnTo>
                    <a:pt x="729" y="528"/>
                  </a:lnTo>
                  <a:lnTo>
                    <a:pt x="519" y="738"/>
                  </a:lnTo>
                  <a:lnTo>
                    <a:pt x="515" y="746"/>
                  </a:lnTo>
                  <a:lnTo>
                    <a:pt x="514" y="755"/>
                  </a:lnTo>
                  <a:lnTo>
                    <a:pt x="517" y="763"/>
                  </a:lnTo>
                  <a:lnTo>
                    <a:pt x="692" y="1009"/>
                  </a:lnTo>
                  <a:lnTo>
                    <a:pt x="703" y="1029"/>
                  </a:lnTo>
                  <a:lnTo>
                    <a:pt x="710" y="1049"/>
                  </a:lnTo>
                  <a:lnTo>
                    <a:pt x="711" y="1071"/>
                  </a:lnTo>
                  <a:lnTo>
                    <a:pt x="707" y="1092"/>
                  </a:lnTo>
                  <a:lnTo>
                    <a:pt x="697" y="1113"/>
                  </a:lnTo>
                  <a:lnTo>
                    <a:pt x="659" y="1182"/>
                  </a:lnTo>
                  <a:lnTo>
                    <a:pt x="627" y="1256"/>
                  </a:lnTo>
                  <a:lnTo>
                    <a:pt x="599" y="1331"/>
                  </a:lnTo>
                  <a:lnTo>
                    <a:pt x="577" y="1408"/>
                  </a:lnTo>
                  <a:lnTo>
                    <a:pt x="569" y="1429"/>
                  </a:lnTo>
                  <a:lnTo>
                    <a:pt x="557" y="1447"/>
                  </a:lnTo>
                  <a:lnTo>
                    <a:pt x="540" y="1461"/>
                  </a:lnTo>
                  <a:lnTo>
                    <a:pt x="522" y="1473"/>
                  </a:lnTo>
                  <a:lnTo>
                    <a:pt x="500" y="1479"/>
                  </a:lnTo>
                  <a:lnTo>
                    <a:pt x="206" y="1528"/>
                  </a:lnTo>
                  <a:lnTo>
                    <a:pt x="198" y="1531"/>
                  </a:lnTo>
                  <a:lnTo>
                    <a:pt x="193" y="1538"/>
                  </a:lnTo>
                  <a:lnTo>
                    <a:pt x="191" y="1546"/>
                  </a:lnTo>
                  <a:lnTo>
                    <a:pt x="191" y="1843"/>
                  </a:lnTo>
                  <a:lnTo>
                    <a:pt x="193" y="1852"/>
                  </a:lnTo>
                  <a:lnTo>
                    <a:pt x="198" y="1858"/>
                  </a:lnTo>
                  <a:lnTo>
                    <a:pt x="206" y="1861"/>
                  </a:lnTo>
                  <a:lnTo>
                    <a:pt x="505" y="1912"/>
                  </a:lnTo>
                  <a:lnTo>
                    <a:pt x="525" y="1919"/>
                  </a:lnTo>
                  <a:lnTo>
                    <a:pt x="545" y="1929"/>
                  </a:lnTo>
                  <a:lnTo>
                    <a:pt x="560" y="1944"/>
                  </a:lnTo>
                  <a:lnTo>
                    <a:pt x="572" y="1962"/>
                  </a:lnTo>
                  <a:lnTo>
                    <a:pt x="580" y="1982"/>
                  </a:lnTo>
                  <a:lnTo>
                    <a:pt x="603" y="2059"/>
                  </a:lnTo>
                  <a:lnTo>
                    <a:pt x="632" y="2134"/>
                  </a:lnTo>
                  <a:lnTo>
                    <a:pt x="666" y="2207"/>
                  </a:lnTo>
                  <a:lnTo>
                    <a:pt x="705" y="2277"/>
                  </a:lnTo>
                  <a:lnTo>
                    <a:pt x="714" y="2297"/>
                  </a:lnTo>
                  <a:lnTo>
                    <a:pt x="718" y="2319"/>
                  </a:lnTo>
                  <a:lnTo>
                    <a:pt x="717" y="2340"/>
                  </a:lnTo>
                  <a:lnTo>
                    <a:pt x="711" y="2362"/>
                  </a:lnTo>
                  <a:lnTo>
                    <a:pt x="700" y="2381"/>
                  </a:lnTo>
                  <a:lnTo>
                    <a:pt x="527" y="2624"/>
                  </a:lnTo>
                  <a:lnTo>
                    <a:pt x="524" y="2632"/>
                  </a:lnTo>
                  <a:lnTo>
                    <a:pt x="525" y="2641"/>
                  </a:lnTo>
                  <a:lnTo>
                    <a:pt x="529" y="2649"/>
                  </a:lnTo>
                  <a:lnTo>
                    <a:pt x="739" y="2858"/>
                  </a:lnTo>
                  <a:lnTo>
                    <a:pt x="742" y="2861"/>
                  </a:lnTo>
                  <a:lnTo>
                    <a:pt x="747" y="2863"/>
                  </a:lnTo>
                  <a:lnTo>
                    <a:pt x="750" y="2864"/>
                  </a:lnTo>
                  <a:lnTo>
                    <a:pt x="753" y="2864"/>
                  </a:lnTo>
                  <a:lnTo>
                    <a:pt x="756" y="2864"/>
                  </a:lnTo>
                  <a:lnTo>
                    <a:pt x="760" y="2862"/>
                  </a:lnTo>
                  <a:lnTo>
                    <a:pt x="763" y="2861"/>
                  </a:lnTo>
                  <a:lnTo>
                    <a:pt x="1010" y="2685"/>
                  </a:lnTo>
                  <a:lnTo>
                    <a:pt x="1028" y="2675"/>
                  </a:lnTo>
                  <a:lnTo>
                    <a:pt x="1046" y="2669"/>
                  </a:lnTo>
                  <a:lnTo>
                    <a:pt x="1064" y="2667"/>
                  </a:lnTo>
                  <a:lnTo>
                    <a:pt x="1081" y="2669"/>
                  </a:lnTo>
                  <a:lnTo>
                    <a:pt x="1097" y="2673"/>
                  </a:lnTo>
                  <a:lnTo>
                    <a:pt x="1113" y="2681"/>
                  </a:lnTo>
                  <a:lnTo>
                    <a:pt x="1182" y="2716"/>
                  </a:lnTo>
                  <a:lnTo>
                    <a:pt x="1254" y="2749"/>
                  </a:lnTo>
                  <a:lnTo>
                    <a:pt x="1327" y="2776"/>
                  </a:lnTo>
                  <a:lnTo>
                    <a:pt x="1402" y="2798"/>
                  </a:lnTo>
                  <a:lnTo>
                    <a:pt x="1422" y="2807"/>
                  </a:lnTo>
                  <a:lnTo>
                    <a:pt x="1440" y="2819"/>
                  </a:lnTo>
                  <a:lnTo>
                    <a:pt x="1455" y="2834"/>
                  </a:lnTo>
                  <a:lnTo>
                    <a:pt x="1465" y="2853"/>
                  </a:lnTo>
                  <a:lnTo>
                    <a:pt x="1472" y="2874"/>
                  </a:lnTo>
                  <a:lnTo>
                    <a:pt x="1521" y="3171"/>
                  </a:lnTo>
                  <a:lnTo>
                    <a:pt x="1524" y="3179"/>
                  </a:lnTo>
                  <a:lnTo>
                    <a:pt x="1531" y="3184"/>
                  </a:lnTo>
                  <a:lnTo>
                    <a:pt x="1539" y="3186"/>
                  </a:lnTo>
                  <a:lnTo>
                    <a:pt x="1837" y="3186"/>
                  </a:lnTo>
                  <a:lnTo>
                    <a:pt x="1845" y="3184"/>
                  </a:lnTo>
                  <a:lnTo>
                    <a:pt x="1851" y="3179"/>
                  </a:lnTo>
                  <a:lnTo>
                    <a:pt x="1854" y="3171"/>
                  </a:lnTo>
                  <a:lnTo>
                    <a:pt x="1904" y="2874"/>
                  </a:lnTo>
                  <a:lnTo>
                    <a:pt x="1911" y="2854"/>
                  </a:lnTo>
                  <a:lnTo>
                    <a:pt x="1921" y="2834"/>
                  </a:lnTo>
                  <a:lnTo>
                    <a:pt x="1935" y="2819"/>
                  </a:lnTo>
                  <a:lnTo>
                    <a:pt x="1954" y="2807"/>
                  </a:lnTo>
                  <a:lnTo>
                    <a:pt x="1974" y="2798"/>
                  </a:lnTo>
                  <a:lnTo>
                    <a:pt x="2051" y="2776"/>
                  </a:lnTo>
                  <a:lnTo>
                    <a:pt x="2126" y="2748"/>
                  </a:lnTo>
                  <a:lnTo>
                    <a:pt x="2200" y="2714"/>
                  </a:lnTo>
                  <a:lnTo>
                    <a:pt x="2269" y="2675"/>
                  </a:lnTo>
                  <a:lnTo>
                    <a:pt x="2290" y="2667"/>
                  </a:lnTo>
                  <a:lnTo>
                    <a:pt x="2312" y="2663"/>
                  </a:lnTo>
                  <a:lnTo>
                    <a:pt x="2333" y="2664"/>
                  </a:lnTo>
                  <a:lnTo>
                    <a:pt x="2355" y="2669"/>
                  </a:lnTo>
                  <a:lnTo>
                    <a:pt x="2373" y="2681"/>
                  </a:lnTo>
                  <a:lnTo>
                    <a:pt x="2618" y="2854"/>
                  </a:lnTo>
                  <a:lnTo>
                    <a:pt x="2621" y="2856"/>
                  </a:lnTo>
                  <a:lnTo>
                    <a:pt x="2624" y="2857"/>
                  </a:lnTo>
                  <a:lnTo>
                    <a:pt x="2628" y="2858"/>
                  </a:lnTo>
                  <a:lnTo>
                    <a:pt x="2631" y="2858"/>
                  </a:lnTo>
                  <a:lnTo>
                    <a:pt x="2635" y="2857"/>
                  </a:lnTo>
                  <a:lnTo>
                    <a:pt x="2639" y="2855"/>
                  </a:lnTo>
                  <a:lnTo>
                    <a:pt x="2642" y="2852"/>
                  </a:lnTo>
                  <a:lnTo>
                    <a:pt x="2852" y="2642"/>
                  </a:lnTo>
                  <a:lnTo>
                    <a:pt x="2857" y="2634"/>
                  </a:lnTo>
                  <a:lnTo>
                    <a:pt x="2857" y="2626"/>
                  </a:lnTo>
                  <a:lnTo>
                    <a:pt x="2854" y="2618"/>
                  </a:lnTo>
                  <a:lnTo>
                    <a:pt x="2680" y="2373"/>
                  </a:lnTo>
                  <a:lnTo>
                    <a:pt x="2669" y="2353"/>
                  </a:lnTo>
                  <a:lnTo>
                    <a:pt x="2663" y="2332"/>
                  </a:lnTo>
                  <a:lnTo>
                    <a:pt x="2663" y="2310"/>
                  </a:lnTo>
                  <a:lnTo>
                    <a:pt x="2667" y="2289"/>
                  </a:lnTo>
                  <a:lnTo>
                    <a:pt x="2676" y="2269"/>
                  </a:lnTo>
                  <a:lnTo>
                    <a:pt x="2715" y="2199"/>
                  </a:lnTo>
                  <a:lnTo>
                    <a:pt x="2747" y="2126"/>
                  </a:lnTo>
                  <a:lnTo>
                    <a:pt x="2776" y="2051"/>
                  </a:lnTo>
                  <a:lnTo>
                    <a:pt x="2799" y="1974"/>
                  </a:lnTo>
                  <a:lnTo>
                    <a:pt x="2807" y="1953"/>
                  </a:lnTo>
                  <a:lnTo>
                    <a:pt x="2818" y="1935"/>
                  </a:lnTo>
                  <a:lnTo>
                    <a:pt x="2835" y="1921"/>
                  </a:lnTo>
                  <a:lnTo>
                    <a:pt x="2853" y="1910"/>
                  </a:lnTo>
                  <a:lnTo>
                    <a:pt x="2875" y="1904"/>
                  </a:lnTo>
                  <a:lnTo>
                    <a:pt x="3171" y="1854"/>
                  </a:lnTo>
                  <a:lnTo>
                    <a:pt x="3179" y="1851"/>
                  </a:lnTo>
                  <a:lnTo>
                    <a:pt x="3184" y="1845"/>
                  </a:lnTo>
                  <a:lnTo>
                    <a:pt x="3186" y="1837"/>
                  </a:lnTo>
                  <a:lnTo>
                    <a:pt x="3187" y="1837"/>
                  </a:lnTo>
                  <a:lnTo>
                    <a:pt x="3187" y="1539"/>
                  </a:lnTo>
                  <a:lnTo>
                    <a:pt x="3185" y="1531"/>
                  </a:lnTo>
                  <a:lnTo>
                    <a:pt x="3180" y="1525"/>
                  </a:lnTo>
                  <a:lnTo>
                    <a:pt x="3172" y="1521"/>
                  </a:lnTo>
                  <a:lnTo>
                    <a:pt x="2876" y="1471"/>
                  </a:lnTo>
                  <a:lnTo>
                    <a:pt x="2854" y="1465"/>
                  </a:lnTo>
                  <a:lnTo>
                    <a:pt x="2836" y="1454"/>
                  </a:lnTo>
                  <a:lnTo>
                    <a:pt x="2819" y="1440"/>
                  </a:lnTo>
                  <a:lnTo>
                    <a:pt x="2807" y="1422"/>
                  </a:lnTo>
                  <a:lnTo>
                    <a:pt x="2800" y="1401"/>
                  </a:lnTo>
                  <a:lnTo>
                    <a:pt x="2777" y="1324"/>
                  </a:lnTo>
                  <a:lnTo>
                    <a:pt x="2748" y="1249"/>
                  </a:lnTo>
                  <a:lnTo>
                    <a:pt x="2716" y="1176"/>
                  </a:lnTo>
                  <a:lnTo>
                    <a:pt x="2677" y="1105"/>
                  </a:lnTo>
                  <a:lnTo>
                    <a:pt x="2667" y="1086"/>
                  </a:lnTo>
                  <a:lnTo>
                    <a:pt x="2663" y="1064"/>
                  </a:lnTo>
                  <a:lnTo>
                    <a:pt x="2664" y="1043"/>
                  </a:lnTo>
                  <a:lnTo>
                    <a:pt x="2670" y="1021"/>
                  </a:lnTo>
                  <a:lnTo>
                    <a:pt x="2681" y="1002"/>
                  </a:lnTo>
                  <a:lnTo>
                    <a:pt x="2855" y="758"/>
                  </a:lnTo>
                  <a:lnTo>
                    <a:pt x="2858" y="750"/>
                  </a:lnTo>
                  <a:lnTo>
                    <a:pt x="2857" y="740"/>
                  </a:lnTo>
                  <a:lnTo>
                    <a:pt x="2853" y="733"/>
                  </a:lnTo>
                  <a:lnTo>
                    <a:pt x="2643" y="523"/>
                  </a:lnTo>
                  <a:lnTo>
                    <a:pt x="2639" y="521"/>
                  </a:lnTo>
                  <a:lnTo>
                    <a:pt x="2636" y="519"/>
                  </a:lnTo>
                  <a:lnTo>
                    <a:pt x="2632" y="518"/>
                  </a:lnTo>
                  <a:lnTo>
                    <a:pt x="2629" y="518"/>
                  </a:lnTo>
                  <a:lnTo>
                    <a:pt x="2626" y="518"/>
                  </a:lnTo>
                  <a:lnTo>
                    <a:pt x="2622" y="520"/>
                  </a:lnTo>
                  <a:lnTo>
                    <a:pt x="2619" y="521"/>
                  </a:lnTo>
                  <a:lnTo>
                    <a:pt x="2375" y="696"/>
                  </a:lnTo>
                  <a:lnTo>
                    <a:pt x="2356" y="707"/>
                  </a:lnTo>
                  <a:lnTo>
                    <a:pt x="2335" y="713"/>
                  </a:lnTo>
                  <a:lnTo>
                    <a:pt x="2314" y="714"/>
                  </a:lnTo>
                  <a:lnTo>
                    <a:pt x="2292" y="710"/>
                  </a:lnTo>
                  <a:lnTo>
                    <a:pt x="2272" y="700"/>
                  </a:lnTo>
                  <a:lnTo>
                    <a:pt x="2200" y="661"/>
                  </a:lnTo>
                  <a:lnTo>
                    <a:pt x="2125" y="628"/>
                  </a:lnTo>
                  <a:lnTo>
                    <a:pt x="2048" y="599"/>
                  </a:lnTo>
                  <a:lnTo>
                    <a:pt x="1969" y="576"/>
                  </a:lnTo>
                  <a:lnTo>
                    <a:pt x="1948" y="568"/>
                  </a:lnTo>
                  <a:lnTo>
                    <a:pt x="1931" y="556"/>
                  </a:lnTo>
                  <a:lnTo>
                    <a:pt x="1916" y="540"/>
                  </a:lnTo>
                  <a:lnTo>
                    <a:pt x="1905" y="521"/>
                  </a:lnTo>
                  <a:lnTo>
                    <a:pt x="1899" y="499"/>
                  </a:lnTo>
                  <a:lnTo>
                    <a:pt x="1850" y="205"/>
                  </a:lnTo>
                  <a:lnTo>
                    <a:pt x="1846" y="198"/>
                  </a:lnTo>
                  <a:lnTo>
                    <a:pt x="1840" y="192"/>
                  </a:lnTo>
                  <a:lnTo>
                    <a:pt x="1832" y="190"/>
                  </a:lnTo>
                  <a:lnTo>
                    <a:pt x="1534" y="190"/>
                  </a:lnTo>
                  <a:close/>
                  <a:moveTo>
                    <a:pt x="1533" y="0"/>
                  </a:moveTo>
                  <a:lnTo>
                    <a:pt x="1830" y="0"/>
                  </a:lnTo>
                  <a:lnTo>
                    <a:pt x="1863" y="3"/>
                  </a:lnTo>
                  <a:lnTo>
                    <a:pt x="1895" y="10"/>
                  </a:lnTo>
                  <a:lnTo>
                    <a:pt x="1925" y="24"/>
                  </a:lnTo>
                  <a:lnTo>
                    <a:pt x="1953" y="40"/>
                  </a:lnTo>
                  <a:lnTo>
                    <a:pt x="1976" y="61"/>
                  </a:lnTo>
                  <a:lnTo>
                    <a:pt x="1998" y="84"/>
                  </a:lnTo>
                  <a:lnTo>
                    <a:pt x="2015" y="112"/>
                  </a:lnTo>
                  <a:lnTo>
                    <a:pt x="2027" y="142"/>
                  </a:lnTo>
                  <a:lnTo>
                    <a:pt x="2036" y="174"/>
                  </a:lnTo>
                  <a:lnTo>
                    <a:pt x="2076" y="408"/>
                  </a:lnTo>
                  <a:lnTo>
                    <a:pt x="2157" y="436"/>
                  </a:lnTo>
                  <a:lnTo>
                    <a:pt x="2237" y="469"/>
                  </a:lnTo>
                  <a:lnTo>
                    <a:pt x="2314" y="507"/>
                  </a:lnTo>
                  <a:lnTo>
                    <a:pt x="2509" y="367"/>
                  </a:lnTo>
                  <a:lnTo>
                    <a:pt x="2537" y="350"/>
                  </a:lnTo>
                  <a:lnTo>
                    <a:pt x="2567" y="338"/>
                  </a:lnTo>
                  <a:lnTo>
                    <a:pt x="2598" y="330"/>
                  </a:lnTo>
                  <a:lnTo>
                    <a:pt x="2630" y="328"/>
                  </a:lnTo>
                  <a:lnTo>
                    <a:pt x="2663" y="331"/>
                  </a:lnTo>
                  <a:lnTo>
                    <a:pt x="2695" y="338"/>
                  </a:lnTo>
                  <a:lnTo>
                    <a:pt x="2725" y="351"/>
                  </a:lnTo>
                  <a:lnTo>
                    <a:pt x="2752" y="368"/>
                  </a:lnTo>
                  <a:lnTo>
                    <a:pt x="2777" y="390"/>
                  </a:lnTo>
                  <a:lnTo>
                    <a:pt x="2987" y="600"/>
                  </a:lnTo>
                  <a:lnTo>
                    <a:pt x="3010" y="625"/>
                  </a:lnTo>
                  <a:lnTo>
                    <a:pt x="3026" y="653"/>
                  </a:lnTo>
                  <a:lnTo>
                    <a:pt x="3039" y="683"/>
                  </a:lnTo>
                  <a:lnTo>
                    <a:pt x="3047" y="714"/>
                  </a:lnTo>
                  <a:lnTo>
                    <a:pt x="3049" y="746"/>
                  </a:lnTo>
                  <a:lnTo>
                    <a:pt x="3047" y="777"/>
                  </a:lnTo>
                  <a:lnTo>
                    <a:pt x="3040" y="809"/>
                  </a:lnTo>
                  <a:lnTo>
                    <a:pt x="3027" y="840"/>
                  </a:lnTo>
                  <a:lnTo>
                    <a:pt x="3010" y="869"/>
                  </a:lnTo>
                  <a:lnTo>
                    <a:pt x="2870" y="1063"/>
                  </a:lnTo>
                  <a:lnTo>
                    <a:pt x="2907" y="1138"/>
                  </a:lnTo>
                  <a:lnTo>
                    <a:pt x="2939" y="1214"/>
                  </a:lnTo>
                  <a:lnTo>
                    <a:pt x="2966" y="1293"/>
                  </a:lnTo>
                  <a:lnTo>
                    <a:pt x="3203" y="1333"/>
                  </a:lnTo>
                  <a:lnTo>
                    <a:pt x="3236" y="1341"/>
                  </a:lnTo>
                  <a:lnTo>
                    <a:pt x="3265" y="1355"/>
                  </a:lnTo>
                  <a:lnTo>
                    <a:pt x="3293" y="1372"/>
                  </a:lnTo>
                  <a:lnTo>
                    <a:pt x="3317" y="1393"/>
                  </a:lnTo>
                  <a:lnTo>
                    <a:pt x="3337" y="1417"/>
                  </a:lnTo>
                  <a:lnTo>
                    <a:pt x="3353" y="1444"/>
                  </a:lnTo>
                  <a:lnTo>
                    <a:pt x="3366" y="1475"/>
                  </a:lnTo>
                  <a:lnTo>
                    <a:pt x="3373" y="1506"/>
                  </a:lnTo>
                  <a:lnTo>
                    <a:pt x="3375" y="1539"/>
                  </a:lnTo>
                  <a:lnTo>
                    <a:pt x="3375" y="1837"/>
                  </a:lnTo>
                  <a:lnTo>
                    <a:pt x="3373" y="1869"/>
                  </a:lnTo>
                  <a:lnTo>
                    <a:pt x="3365" y="1901"/>
                  </a:lnTo>
                  <a:lnTo>
                    <a:pt x="3352" y="1931"/>
                  </a:lnTo>
                  <a:lnTo>
                    <a:pt x="3336" y="1959"/>
                  </a:lnTo>
                  <a:lnTo>
                    <a:pt x="3315" y="1983"/>
                  </a:lnTo>
                  <a:lnTo>
                    <a:pt x="3291" y="2004"/>
                  </a:lnTo>
                  <a:lnTo>
                    <a:pt x="3264" y="2021"/>
                  </a:lnTo>
                  <a:lnTo>
                    <a:pt x="3233" y="2033"/>
                  </a:lnTo>
                  <a:lnTo>
                    <a:pt x="3202" y="2042"/>
                  </a:lnTo>
                  <a:lnTo>
                    <a:pt x="2965" y="2082"/>
                  </a:lnTo>
                  <a:lnTo>
                    <a:pt x="2938" y="2160"/>
                  </a:lnTo>
                  <a:lnTo>
                    <a:pt x="2905" y="2237"/>
                  </a:lnTo>
                  <a:lnTo>
                    <a:pt x="2869" y="2311"/>
                  </a:lnTo>
                  <a:lnTo>
                    <a:pt x="3009" y="2507"/>
                  </a:lnTo>
                  <a:lnTo>
                    <a:pt x="3026" y="2536"/>
                  </a:lnTo>
                  <a:lnTo>
                    <a:pt x="3038" y="2567"/>
                  </a:lnTo>
                  <a:lnTo>
                    <a:pt x="3045" y="2597"/>
                  </a:lnTo>
                  <a:lnTo>
                    <a:pt x="3048" y="2630"/>
                  </a:lnTo>
                  <a:lnTo>
                    <a:pt x="3045" y="2662"/>
                  </a:lnTo>
                  <a:lnTo>
                    <a:pt x="3038" y="2693"/>
                  </a:lnTo>
                  <a:lnTo>
                    <a:pt x="3025" y="2723"/>
                  </a:lnTo>
                  <a:lnTo>
                    <a:pt x="3008" y="2750"/>
                  </a:lnTo>
                  <a:lnTo>
                    <a:pt x="2986" y="2776"/>
                  </a:lnTo>
                  <a:lnTo>
                    <a:pt x="2776" y="2986"/>
                  </a:lnTo>
                  <a:lnTo>
                    <a:pt x="2750" y="3008"/>
                  </a:lnTo>
                  <a:lnTo>
                    <a:pt x="2723" y="3025"/>
                  </a:lnTo>
                  <a:lnTo>
                    <a:pt x="2693" y="3037"/>
                  </a:lnTo>
                  <a:lnTo>
                    <a:pt x="2661" y="3045"/>
                  </a:lnTo>
                  <a:lnTo>
                    <a:pt x="2628" y="3048"/>
                  </a:lnTo>
                  <a:lnTo>
                    <a:pt x="2597" y="3045"/>
                  </a:lnTo>
                  <a:lnTo>
                    <a:pt x="2565" y="3037"/>
                  </a:lnTo>
                  <a:lnTo>
                    <a:pt x="2535" y="3025"/>
                  </a:lnTo>
                  <a:lnTo>
                    <a:pt x="2507" y="3009"/>
                  </a:lnTo>
                  <a:lnTo>
                    <a:pt x="2313" y="2869"/>
                  </a:lnTo>
                  <a:lnTo>
                    <a:pt x="2238" y="2905"/>
                  </a:lnTo>
                  <a:lnTo>
                    <a:pt x="2161" y="2937"/>
                  </a:lnTo>
                  <a:lnTo>
                    <a:pt x="2082" y="2965"/>
                  </a:lnTo>
                  <a:lnTo>
                    <a:pt x="2042" y="3201"/>
                  </a:lnTo>
                  <a:lnTo>
                    <a:pt x="2034" y="3233"/>
                  </a:lnTo>
                  <a:lnTo>
                    <a:pt x="2021" y="3264"/>
                  </a:lnTo>
                  <a:lnTo>
                    <a:pt x="2004" y="3291"/>
                  </a:lnTo>
                  <a:lnTo>
                    <a:pt x="1983" y="3315"/>
                  </a:lnTo>
                  <a:lnTo>
                    <a:pt x="1959" y="3336"/>
                  </a:lnTo>
                  <a:lnTo>
                    <a:pt x="1931" y="3352"/>
                  </a:lnTo>
                  <a:lnTo>
                    <a:pt x="1901" y="3365"/>
                  </a:lnTo>
                  <a:lnTo>
                    <a:pt x="1870" y="3373"/>
                  </a:lnTo>
                  <a:lnTo>
                    <a:pt x="1837" y="3375"/>
                  </a:lnTo>
                  <a:lnTo>
                    <a:pt x="1538" y="3375"/>
                  </a:lnTo>
                  <a:lnTo>
                    <a:pt x="1505" y="3373"/>
                  </a:lnTo>
                  <a:lnTo>
                    <a:pt x="1474" y="3365"/>
                  </a:lnTo>
                  <a:lnTo>
                    <a:pt x="1444" y="3352"/>
                  </a:lnTo>
                  <a:lnTo>
                    <a:pt x="1416" y="3336"/>
                  </a:lnTo>
                  <a:lnTo>
                    <a:pt x="1392" y="3315"/>
                  </a:lnTo>
                  <a:lnTo>
                    <a:pt x="1371" y="3291"/>
                  </a:lnTo>
                  <a:lnTo>
                    <a:pt x="1354" y="3264"/>
                  </a:lnTo>
                  <a:lnTo>
                    <a:pt x="1341" y="3233"/>
                  </a:lnTo>
                  <a:lnTo>
                    <a:pt x="1333" y="3201"/>
                  </a:lnTo>
                  <a:lnTo>
                    <a:pt x="1293" y="2965"/>
                  </a:lnTo>
                  <a:lnTo>
                    <a:pt x="1217" y="2938"/>
                  </a:lnTo>
                  <a:lnTo>
                    <a:pt x="1142" y="2907"/>
                  </a:lnTo>
                  <a:lnTo>
                    <a:pt x="1071" y="2872"/>
                  </a:lnTo>
                  <a:lnTo>
                    <a:pt x="873" y="3014"/>
                  </a:lnTo>
                  <a:lnTo>
                    <a:pt x="845" y="3030"/>
                  </a:lnTo>
                  <a:lnTo>
                    <a:pt x="815" y="3043"/>
                  </a:lnTo>
                  <a:lnTo>
                    <a:pt x="785" y="3050"/>
                  </a:lnTo>
                  <a:lnTo>
                    <a:pt x="752" y="3053"/>
                  </a:lnTo>
                  <a:lnTo>
                    <a:pt x="719" y="3050"/>
                  </a:lnTo>
                  <a:lnTo>
                    <a:pt x="687" y="3043"/>
                  </a:lnTo>
                  <a:lnTo>
                    <a:pt x="657" y="3029"/>
                  </a:lnTo>
                  <a:lnTo>
                    <a:pt x="630" y="3013"/>
                  </a:lnTo>
                  <a:lnTo>
                    <a:pt x="604" y="2991"/>
                  </a:lnTo>
                  <a:lnTo>
                    <a:pt x="395" y="2781"/>
                  </a:lnTo>
                  <a:lnTo>
                    <a:pt x="372" y="2755"/>
                  </a:lnTo>
                  <a:lnTo>
                    <a:pt x="356" y="2728"/>
                  </a:lnTo>
                  <a:lnTo>
                    <a:pt x="344" y="2698"/>
                  </a:lnTo>
                  <a:lnTo>
                    <a:pt x="335" y="2666"/>
                  </a:lnTo>
                  <a:lnTo>
                    <a:pt x="333" y="2634"/>
                  </a:lnTo>
                  <a:lnTo>
                    <a:pt x="335" y="2603"/>
                  </a:lnTo>
                  <a:lnTo>
                    <a:pt x="342" y="2572"/>
                  </a:lnTo>
                  <a:lnTo>
                    <a:pt x="355" y="2541"/>
                  </a:lnTo>
                  <a:lnTo>
                    <a:pt x="372" y="2512"/>
                  </a:lnTo>
                  <a:lnTo>
                    <a:pt x="511" y="2320"/>
                  </a:lnTo>
                  <a:lnTo>
                    <a:pt x="474" y="2245"/>
                  </a:lnTo>
                  <a:lnTo>
                    <a:pt x="441" y="2168"/>
                  </a:lnTo>
                  <a:lnTo>
                    <a:pt x="414" y="2090"/>
                  </a:lnTo>
                  <a:lnTo>
                    <a:pt x="174" y="2049"/>
                  </a:lnTo>
                  <a:lnTo>
                    <a:pt x="141" y="2041"/>
                  </a:lnTo>
                  <a:lnTo>
                    <a:pt x="112" y="2028"/>
                  </a:lnTo>
                  <a:lnTo>
                    <a:pt x="84" y="2011"/>
                  </a:lnTo>
                  <a:lnTo>
                    <a:pt x="60" y="1990"/>
                  </a:lnTo>
                  <a:lnTo>
                    <a:pt x="40" y="1966"/>
                  </a:lnTo>
                  <a:lnTo>
                    <a:pt x="23" y="1938"/>
                  </a:lnTo>
                  <a:lnTo>
                    <a:pt x="10" y="1908"/>
                  </a:lnTo>
                  <a:lnTo>
                    <a:pt x="3" y="1877"/>
                  </a:lnTo>
                  <a:lnTo>
                    <a:pt x="0" y="1843"/>
                  </a:lnTo>
                  <a:lnTo>
                    <a:pt x="0" y="1546"/>
                  </a:lnTo>
                  <a:lnTo>
                    <a:pt x="3" y="1513"/>
                  </a:lnTo>
                  <a:lnTo>
                    <a:pt x="10" y="1481"/>
                  </a:lnTo>
                  <a:lnTo>
                    <a:pt x="23" y="1451"/>
                  </a:lnTo>
                  <a:lnTo>
                    <a:pt x="40" y="1424"/>
                  </a:lnTo>
                  <a:lnTo>
                    <a:pt x="60" y="1400"/>
                  </a:lnTo>
                  <a:lnTo>
                    <a:pt x="84" y="1379"/>
                  </a:lnTo>
                  <a:lnTo>
                    <a:pt x="112" y="1362"/>
                  </a:lnTo>
                  <a:lnTo>
                    <a:pt x="141" y="1348"/>
                  </a:lnTo>
                  <a:lnTo>
                    <a:pt x="174" y="1340"/>
                  </a:lnTo>
                  <a:lnTo>
                    <a:pt x="408" y="1301"/>
                  </a:lnTo>
                  <a:lnTo>
                    <a:pt x="435" y="1222"/>
                  </a:lnTo>
                  <a:lnTo>
                    <a:pt x="466" y="1145"/>
                  </a:lnTo>
                  <a:lnTo>
                    <a:pt x="502" y="1071"/>
                  </a:lnTo>
                  <a:lnTo>
                    <a:pt x="361" y="873"/>
                  </a:lnTo>
                  <a:lnTo>
                    <a:pt x="345" y="844"/>
                  </a:lnTo>
                  <a:lnTo>
                    <a:pt x="332" y="813"/>
                  </a:lnTo>
                  <a:lnTo>
                    <a:pt x="325" y="781"/>
                  </a:lnTo>
                  <a:lnTo>
                    <a:pt x="323" y="750"/>
                  </a:lnTo>
                  <a:lnTo>
                    <a:pt x="325" y="718"/>
                  </a:lnTo>
                  <a:lnTo>
                    <a:pt x="333" y="687"/>
                  </a:lnTo>
                  <a:lnTo>
                    <a:pt x="346" y="657"/>
                  </a:lnTo>
                  <a:lnTo>
                    <a:pt x="362" y="630"/>
                  </a:lnTo>
                  <a:lnTo>
                    <a:pt x="384" y="604"/>
                  </a:lnTo>
                  <a:lnTo>
                    <a:pt x="595" y="394"/>
                  </a:lnTo>
                  <a:lnTo>
                    <a:pt x="619" y="372"/>
                  </a:lnTo>
                  <a:lnTo>
                    <a:pt x="647" y="355"/>
                  </a:lnTo>
                  <a:lnTo>
                    <a:pt x="677" y="343"/>
                  </a:lnTo>
                  <a:lnTo>
                    <a:pt x="709" y="335"/>
                  </a:lnTo>
                  <a:lnTo>
                    <a:pt x="742" y="332"/>
                  </a:lnTo>
                  <a:lnTo>
                    <a:pt x="774" y="335"/>
                  </a:lnTo>
                  <a:lnTo>
                    <a:pt x="806" y="343"/>
                  </a:lnTo>
                  <a:lnTo>
                    <a:pt x="836" y="355"/>
                  </a:lnTo>
                  <a:lnTo>
                    <a:pt x="863" y="371"/>
                  </a:lnTo>
                  <a:lnTo>
                    <a:pt x="1057" y="511"/>
                  </a:lnTo>
                  <a:lnTo>
                    <a:pt x="1131" y="474"/>
                  </a:lnTo>
                  <a:lnTo>
                    <a:pt x="1208" y="441"/>
                  </a:lnTo>
                  <a:lnTo>
                    <a:pt x="1286" y="414"/>
                  </a:lnTo>
                  <a:lnTo>
                    <a:pt x="1327" y="174"/>
                  </a:lnTo>
                  <a:lnTo>
                    <a:pt x="1335" y="142"/>
                  </a:lnTo>
                  <a:lnTo>
                    <a:pt x="1349" y="112"/>
                  </a:lnTo>
                  <a:lnTo>
                    <a:pt x="1365" y="84"/>
                  </a:lnTo>
                  <a:lnTo>
                    <a:pt x="1386" y="61"/>
                  </a:lnTo>
                  <a:lnTo>
                    <a:pt x="1411" y="40"/>
                  </a:lnTo>
                  <a:lnTo>
                    <a:pt x="1438" y="24"/>
                  </a:lnTo>
                  <a:lnTo>
                    <a:pt x="1467" y="10"/>
                  </a:lnTo>
                  <a:lnTo>
                    <a:pt x="1499" y="3"/>
                  </a:lnTo>
                  <a:lnTo>
                    <a:pt x="15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0" name="Freeform 1391"/>
            <p:cNvSpPr>
              <a:spLocks noEditPoints="1"/>
            </p:cNvSpPr>
            <p:nvPr/>
          </p:nvSpPr>
          <p:spPr bwMode="auto">
            <a:xfrm>
              <a:off x="10210800" y="1003300"/>
              <a:ext cx="769938" cy="769938"/>
            </a:xfrm>
            <a:custGeom>
              <a:avLst/>
              <a:gdLst>
                <a:gd name="T0" fmla="*/ 613 w 1456"/>
                <a:gd name="T1" fmla="*/ 203 h 1457"/>
                <a:gd name="T2" fmla="*/ 457 w 1456"/>
                <a:gd name="T3" fmla="*/ 264 h 1457"/>
                <a:gd name="T4" fmla="*/ 329 w 1456"/>
                <a:gd name="T5" fmla="*/ 368 h 1457"/>
                <a:gd name="T6" fmla="*/ 238 w 1456"/>
                <a:gd name="T7" fmla="*/ 506 h 1457"/>
                <a:gd name="T8" fmla="*/ 194 w 1456"/>
                <a:gd name="T9" fmla="*/ 669 h 1457"/>
                <a:gd name="T10" fmla="*/ 203 w 1456"/>
                <a:gd name="T11" fmla="*/ 844 h 1457"/>
                <a:gd name="T12" fmla="*/ 263 w 1456"/>
                <a:gd name="T13" fmla="*/ 1000 h 1457"/>
                <a:gd name="T14" fmla="*/ 368 w 1456"/>
                <a:gd name="T15" fmla="*/ 1128 h 1457"/>
                <a:gd name="T16" fmla="*/ 506 w 1456"/>
                <a:gd name="T17" fmla="*/ 1218 h 1457"/>
                <a:gd name="T18" fmla="*/ 670 w 1456"/>
                <a:gd name="T19" fmla="*/ 1263 h 1457"/>
                <a:gd name="T20" fmla="*/ 844 w 1456"/>
                <a:gd name="T21" fmla="*/ 1254 h 1457"/>
                <a:gd name="T22" fmla="*/ 1000 w 1456"/>
                <a:gd name="T23" fmla="*/ 1192 h 1457"/>
                <a:gd name="T24" fmla="*/ 1127 w 1456"/>
                <a:gd name="T25" fmla="*/ 1089 h 1457"/>
                <a:gd name="T26" fmla="*/ 1218 w 1456"/>
                <a:gd name="T27" fmla="*/ 950 h 1457"/>
                <a:gd name="T28" fmla="*/ 1263 w 1456"/>
                <a:gd name="T29" fmla="*/ 787 h 1457"/>
                <a:gd name="T30" fmla="*/ 1254 w 1456"/>
                <a:gd name="T31" fmla="*/ 613 h 1457"/>
                <a:gd name="T32" fmla="*/ 1193 w 1456"/>
                <a:gd name="T33" fmla="*/ 457 h 1457"/>
                <a:gd name="T34" fmla="*/ 1089 w 1456"/>
                <a:gd name="T35" fmla="*/ 329 h 1457"/>
                <a:gd name="T36" fmla="*/ 951 w 1456"/>
                <a:gd name="T37" fmla="*/ 239 h 1457"/>
                <a:gd name="T38" fmla="*/ 786 w 1456"/>
                <a:gd name="T39" fmla="*/ 194 h 1457"/>
                <a:gd name="T40" fmla="*/ 795 w 1456"/>
                <a:gd name="T41" fmla="*/ 3 h 1457"/>
                <a:gd name="T42" fmla="*/ 982 w 1456"/>
                <a:gd name="T43" fmla="*/ 46 h 1457"/>
                <a:gd name="T44" fmla="*/ 1148 w 1456"/>
                <a:gd name="T45" fmla="*/ 133 h 1457"/>
                <a:gd name="T46" fmla="*/ 1285 w 1456"/>
                <a:gd name="T47" fmla="*/ 259 h 1457"/>
                <a:gd name="T48" fmla="*/ 1386 w 1456"/>
                <a:gd name="T49" fmla="*/ 416 h 1457"/>
                <a:gd name="T50" fmla="*/ 1445 w 1456"/>
                <a:gd name="T51" fmla="*/ 598 h 1457"/>
                <a:gd name="T52" fmla="*/ 1453 w 1456"/>
                <a:gd name="T53" fmla="*/ 795 h 1457"/>
                <a:gd name="T54" fmla="*/ 1411 w 1456"/>
                <a:gd name="T55" fmla="*/ 982 h 1457"/>
                <a:gd name="T56" fmla="*/ 1323 w 1456"/>
                <a:gd name="T57" fmla="*/ 1148 h 1457"/>
                <a:gd name="T58" fmla="*/ 1198 w 1456"/>
                <a:gd name="T59" fmla="*/ 1286 h 1457"/>
                <a:gd name="T60" fmla="*/ 1040 w 1456"/>
                <a:gd name="T61" fmla="*/ 1386 h 1457"/>
                <a:gd name="T62" fmla="*/ 859 w 1456"/>
                <a:gd name="T63" fmla="*/ 1445 h 1457"/>
                <a:gd name="T64" fmla="*/ 662 w 1456"/>
                <a:gd name="T65" fmla="*/ 1454 h 1457"/>
                <a:gd name="T66" fmla="*/ 475 w 1456"/>
                <a:gd name="T67" fmla="*/ 1411 h 1457"/>
                <a:gd name="T68" fmla="*/ 309 w 1456"/>
                <a:gd name="T69" fmla="*/ 1324 h 1457"/>
                <a:gd name="T70" fmla="*/ 171 w 1456"/>
                <a:gd name="T71" fmla="*/ 1198 h 1457"/>
                <a:gd name="T72" fmla="*/ 70 w 1456"/>
                <a:gd name="T73" fmla="*/ 1041 h 1457"/>
                <a:gd name="T74" fmla="*/ 11 w 1456"/>
                <a:gd name="T75" fmla="*/ 859 h 1457"/>
                <a:gd name="T76" fmla="*/ 3 w 1456"/>
                <a:gd name="T77" fmla="*/ 662 h 1457"/>
                <a:gd name="T78" fmla="*/ 45 w 1456"/>
                <a:gd name="T79" fmla="*/ 475 h 1457"/>
                <a:gd name="T80" fmla="*/ 133 w 1456"/>
                <a:gd name="T81" fmla="*/ 308 h 1457"/>
                <a:gd name="T82" fmla="*/ 259 w 1456"/>
                <a:gd name="T83" fmla="*/ 171 h 1457"/>
                <a:gd name="T84" fmla="*/ 416 w 1456"/>
                <a:gd name="T85" fmla="*/ 71 h 1457"/>
                <a:gd name="T86" fmla="*/ 598 w 1456"/>
                <a:gd name="T87" fmla="*/ 12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56" h="1457">
                  <a:moveTo>
                    <a:pt x="728" y="191"/>
                  </a:moveTo>
                  <a:lnTo>
                    <a:pt x="670" y="194"/>
                  </a:lnTo>
                  <a:lnTo>
                    <a:pt x="613" y="203"/>
                  </a:lnTo>
                  <a:lnTo>
                    <a:pt x="558" y="218"/>
                  </a:lnTo>
                  <a:lnTo>
                    <a:pt x="506" y="239"/>
                  </a:lnTo>
                  <a:lnTo>
                    <a:pt x="457" y="264"/>
                  </a:lnTo>
                  <a:lnTo>
                    <a:pt x="410" y="294"/>
                  </a:lnTo>
                  <a:lnTo>
                    <a:pt x="368" y="329"/>
                  </a:lnTo>
                  <a:lnTo>
                    <a:pt x="329" y="368"/>
                  </a:lnTo>
                  <a:lnTo>
                    <a:pt x="294" y="411"/>
                  </a:lnTo>
                  <a:lnTo>
                    <a:pt x="263" y="457"/>
                  </a:lnTo>
                  <a:lnTo>
                    <a:pt x="238" y="506"/>
                  </a:lnTo>
                  <a:lnTo>
                    <a:pt x="217" y="559"/>
                  </a:lnTo>
                  <a:lnTo>
                    <a:pt x="203" y="613"/>
                  </a:lnTo>
                  <a:lnTo>
                    <a:pt x="194" y="669"/>
                  </a:lnTo>
                  <a:lnTo>
                    <a:pt x="191" y="729"/>
                  </a:lnTo>
                  <a:lnTo>
                    <a:pt x="194" y="787"/>
                  </a:lnTo>
                  <a:lnTo>
                    <a:pt x="203" y="844"/>
                  </a:lnTo>
                  <a:lnTo>
                    <a:pt x="217" y="898"/>
                  </a:lnTo>
                  <a:lnTo>
                    <a:pt x="238" y="950"/>
                  </a:lnTo>
                  <a:lnTo>
                    <a:pt x="263" y="1000"/>
                  </a:lnTo>
                  <a:lnTo>
                    <a:pt x="294" y="1046"/>
                  </a:lnTo>
                  <a:lnTo>
                    <a:pt x="329" y="1089"/>
                  </a:lnTo>
                  <a:lnTo>
                    <a:pt x="368" y="1128"/>
                  </a:lnTo>
                  <a:lnTo>
                    <a:pt x="410" y="1163"/>
                  </a:lnTo>
                  <a:lnTo>
                    <a:pt x="457" y="1192"/>
                  </a:lnTo>
                  <a:lnTo>
                    <a:pt x="506" y="1218"/>
                  </a:lnTo>
                  <a:lnTo>
                    <a:pt x="558" y="1239"/>
                  </a:lnTo>
                  <a:lnTo>
                    <a:pt x="613" y="1254"/>
                  </a:lnTo>
                  <a:lnTo>
                    <a:pt x="670" y="1263"/>
                  </a:lnTo>
                  <a:lnTo>
                    <a:pt x="728" y="1266"/>
                  </a:lnTo>
                  <a:lnTo>
                    <a:pt x="786" y="1263"/>
                  </a:lnTo>
                  <a:lnTo>
                    <a:pt x="844" y="1254"/>
                  </a:lnTo>
                  <a:lnTo>
                    <a:pt x="898" y="1239"/>
                  </a:lnTo>
                  <a:lnTo>
                    <a:pt x="951" y="1218"/>
                  </a:lnTo>
                  <a:lnTo>
                    <a:pt x="1000" y="1192"/>
                  </a:lnTo>
                  <a:lnTo>
                    <a:pt x="1046" y="1163"/>
                  </a:lnTo>
                  <a:lnTo>
                    <a:pt x="1089" y="1128"/>
                  </a:lnTo>
                  <a:lnTo>
                    <a:pt x="1127" y="1089"/>
                  </a:lnTo>
                  <a:lnTo>
                    <a:pt x="1162" y="1046"/>
                  </a:lnTo>
                  <a:lnTo>
                    <a:pt x="1193" y="1000"/>
                  </a:lnTo>
                  <a:lnTo>
                    <a:pt x="1218" y="950"/>
                  </a:lnTo>
                  <a:lnTo>
                    <a:pt x="1239" y="898"/>
                  </a:lnTo>
                  <a:lnTo>
                    <a:pt x="1254" y="844"/>
                  </a:lnTo>
                  <a:lnTo>
                    <a:pt x="1263" y="787"/>
                  </a:lnTo>
                  <a:lnTo>
                    <a:pt x="1266" y="729"/>
                  </a:lnTo>
                  <a:lnTo>
                    <a:pt x="1263" y="669"/>
                  </a:lnTo>
                  <a:lnTo>
                    <a:pt x="1254" y="613"/>
                  </a:lnTo>
                  <a:lnTo>
                    <a:pt x="1239" y="559"/>
                  </a:lnTo>
                  <a:lnTo>
                    <a:pt x="1218" y="506"/>
                  </a:lnTo>
                  <a:lnTo>
                    <a:pt x="1193" y="457"/>
                  </a:lnTo>
                  <a:lnTo>
                    <a:pt x="1162" y="411"/>
                  </a:lnTo>
                  <a:lnTo>
                    <a:pt x="1127" y="368"/>
                  </a:lnTo>
                  <a:lnTo>
                    <a:pt x="1089" y="329"/>
                  </a:lnTo>
                  <a:lnTo>
                    <a:pt x="1046" y="294"/>
                  </a:lnTo>
                  <a:lnTo>
                    <a:pt x="1000" y="264"/>
                  </a:lnTo>
                  <a:lnTo>
                    <a:pt x="951" y="239"/>
                  </a:lnTo>
                  <a:lnTo>
                    <a:pt x="898" y="218"/>
                  </a:lnTo>
                  <a:lnTo>
                    <a:pt x="844" y="203"/>
                  </a:lnTo>
                  <a:lnTo>
                    <a:pt x="786" y="194"/>
                  </a:lnTo>
                  <a:lnTo>
                    <a:pt x="728" y="191"/>
                  </a:lnTo>
                  <a:close/>
                  <a:moveTo>
                    <a:pt x="728" y="0"/>
                  </a:moveTo>
                  <a:lnTo>
                    <a:pt x="795" y="3"/>
                  </a:lnTo>
                  <a:lnTo>
                    <a:pt x="859" y="12"/>
                  </a:lnTo>
                  <a:lnTo>
                    <a:pt x="922" y="26"/>
                  </a:lnTo>
                  <a:lnTo>
                    <a:pt x="982" y="46"/>
                  </a:lnTo>
                  <a:lnTo>
                    <a:pt x="1040" y="71"/>
                  </a:lnTo>
                  <a:lnTo>
                    <a:pt x="1095" y="99"/>
                  </a:lnTo>
                  <a:lnTo>
                    <a:pt x="1148" y="133"/>
                  </a:lnTo>
                  <a:lnTo>
                    <a:pt x="1198" y="171"/>
                  </a:lnTo>
                  <a:lnTo>
                    <a:pt x="1243" y="213"/>
                  </a:lnTo>
                  <a:lnTo>
                    <a:pt x="1285" y="259"/>
                  </a:lnTo>
                  <a:lnTo>
                    <a:pt x="1323" y="308"/>
                  </a:lnTo>
                  <a:lnTo>
                    <a:pt x="1357" y="361"/>
                  </a:lnTo>
                  <a:lnTo>
                    <a:pt x="1386" y="416"/>
                  </a:lnTo>
                  <a:lnTo>
                    <a:pt x="1411" y="475"/>
                  </a:lnTo>
                  <a:lnTo>
                    <a:pt x="1430" y="535"/>
                  </a:lnTo>
                  <a:lnTo>
                    <a:pt x="1445" y="598"/>
                  </a:lnTo>
                  <a:lnTo>
                    <a:pt x="1453" y="662"/>
                  </a:lnTo>
                  <a:lnTo>
                    <a:pt x="1456" y="729"/>
                  </a:lnTo>
                  <a:lnTo>
                    <a:pt x="1453" y="795"/>
                  </a:lnTo>
                  <a:lnTo>
                    <a:pt x="1445" y="859"/>
                  </a:lnTo>
                  <a:lnTo>
                    <a:pt x="1430" y="922"/>
                  </a:lnTo>
                  <a:lnTo>
                    <a:pt x="1411" y="982"/>
                  </a:lnTo>
                  <a:lnTo>
                    <a:pt x="1386" y="1041"/>
                  </a:lnTo>
                  <a:lnTo>
                    <a:pt x="1357" y="1096"/>
                  </a:lnTo>
                  <a:lnTo>
                    <a:pt x="1323" y="1148"/>
                  </a:lnTo>
                  <a:lnTo>
                    <a:pt x="1285" y="1198"/>
                  </a:lnTo>
                  <a:lnTo>
                    <a:pt x="1243" y="1244"/>
                  </a:lnTo>
                  <a:lnTo>
                    <a:pt x="1198" y="1286"/>
                  </a:lnTo>
                  <a:lnTo>
                    <a:pt x="1148" y="1324"/>
                  </a:lnTo>
                  <a:lnTo>
                    <a:pt x="1095" y="1358"/>
                  </a:lnTo>
                  <a:lnTo>
                    <a:pt x="1040" y="1386"/>
                  </a:lnTo>
                  <a:lnTo>
                    <a:pt x="982" y="1411"/>
                  </a:lnTo>
                  <a:lnTo>
                    <a:pt x="922" y="1430"/>
                  </a:lnTo>
                  <a:lnTo>
                    <a:pt x="859" y="1445"/>
                  </a:lnTo>
                  <a:lnTo>
                    <a:pt x="795" y="1454"/>
                  </a:lnTo>
                  <a:lnTo>
                    <a:pt x="728" y="1457"/>
                  </a:lnTo>
                  <a:lnTo>
                    <a:pt x="662" y="1454"/>
                  </a:lnTo>
                  <a:lnTo>
                    <a:pt x="598" y="1445"/>
                  </a:lnTo>
                  <a:lnTo>
                    <a:pt x="535" y="1430"/>
                  </a:lnTo>
                  <a:lnTo>
                    <a:pt x="475" y="1411"/>
                  </a:lnTo>
                  <a:lnTo>
                    <a:pt x="416" y="1386"/>
                  </a:lnTo>
                  <a:lnTo>
                    <a:pt x="361" y="1358"/>
                  </a:lnTo>
                  <a:lnTo>
                    <a:pt x="309" y="1324"/>
                  </a:lnTo>
                  <a:lnTo>
                    <a:pt x="259" y="1286"/>
                  </a:lnTo>
                  <a:lnTo>
                    <a:pt x="213" y="1244"/>
                  </a:lnTo>
                  <a:lnTo>
                    <a:pt x="171" y="1198"/>
                  </a:lnTo>
                  <a:lnTo>
                    <a:pt x="133" y="1148"/>
                  </a:lnTo>
                  <a:lnTo>
                    <a:pt x="99" y="1096"/>
                  </a:lnTo>
                  <a:lnTo>
                    <a:pt x="70" y="1041"/>
                  </a:lnTo>
                  <a:lnTo>
                    <a:pt x="45" y="982"/>
                  </a:lnTo>
                  <a:lnTo>
                    <a:pt x="26" y="922"/>
                  </a:lnTo>
                  <a:lnTo>
                    <a:pt x="11" y="859"/>
                  </a:lnTo>
                  <a:lnTo>
                    <a:pt x="3" y="795"/>
                  </a:lnTo>
                  <a:lnTo>
                    <a:pt x="0" y="729"/>
                  </a:lnTo>
                  <a:lnTo>
                    <a:pt x="3" y="662"/>
                  </a:lnTo>
                  <a:lnTo>
                    <a:pt x="11" y="598"/>
                  </a:lnTo>
                  <a:lnTo>
                    <a:pt x="26" y="535"/>
                  </a:lnTo>
                  <a:lnTo>
                    <a:pt x="45" y="475"/>
                  </a:lnTo>
                  <a:lnTo>
                    <a:pt x="70" y="416"/>
                  </a:lnTo>
                  <a:lnTo>
                    <a:pt x="99" y="361"/>
                  </a:lnTo>
                  <a:lnTo>
                    <a:pt x="133" y="308"/>
                  </a:lnTo>
                  <a:lnTo>
                    <a:pt x="171" y="259"/>
                  </a:lnTo>
                  <a:lnTo>
                    <a:pt x="213" y="213"/>
                  </a:lnTo>
                  <a:lnTo>
                    <a:pt x="259" y="171"/>
                  </a:lnTo>
                  <a:lnTo>
                    <a:pt x="309" y="133"/>
                  </a:lnTo>
                  <a:lnTo>
                    <a:pt x="361" y="99"/>
                  </a:lnTo>
                  <a:lnTo>
                    <a:pt x="416" y="71"/>
                  </a:lnTo>
                  <a:lnTo>
                    <a:pt x="475" y="46"/>
                  </a:lnTo>
                  <a:lnTo>
                    <a:pt x="535" y="26"/>
                  </a:lnTo>
                  <a:lnTo>
                    <a:pt x="598" y="12"/>
                  </a:lnTo>
                  <a:lnTo>
                    <a:pt x="662" y="3"/>
                  </a:lnTo>
                  <a:lnTo>
                    <a:pt x="7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51" name="Group 950"/>
          <p:cNvGrpSpPr/>
          <p:nvPr/>
        </p:nvGrpSpPr>
        <p:grpSpPr>
          <a:xfrm>
            <a:off x="5879991" y="4470391"/>
            <a:ext cx="257236" cy="257380"/>
            <a:chOff x="552450" y="496887"/>
            <a:chExt cx="1012258" cy="1012825"/>
          </a:xfrm>
          <a:solidFill>
            <a:schemeClr val="tx1">
              <a:lumMod val="65000"/>
              <a:lumOff val="35000"/>
            </a:schemeClr>
          </a:solidFill>
        </p:grpSpPr>
        <p:sp>
          <p:nvSpPr>
            <p:cNvPr id="952" name="Freeform 1396"/>
            <p:cNvSpPr>
              <a:spLocks noEditPoints="1"/>
            </p:cNvSpPr>
            <p:nvPr/>
          </p:nvSpPr>
          <p:spPr bwMode="auto">
            <a:xfrm>
              <a:off x="552450" y="496887"/>
              <a:ext cx="1012258" cy="1012825"/>
            </a:xfrm>
            <a:custGeom>
              <a:avLst/>
              <a:gdLst>
                <a:gd name="T0" fmla="*/ 1468 w 3573"/>
                <a:gd name="T1" fmla="*/ 833 h 3576"/>
                <a:gd name="T2" fmla="*/ 1133 w 3573"/>
                <a:gd name="T3" fmla="*/ 1024 h 3576"/>
                <a:gd name="T4" fmla="*/ 893 w 3573"/>
                <a:gd name="T5" fmla="*/ 1326 h 3576"/>
                <a:gd name="T6" fmla="*/ 784 w 3573"/>
                <a:gd name="T7" fmla="*/ 1705 h 3576"/>
                <a:gd name="T8" fmla="*/ 832 w 3573"/>
                <a:gd name="T9" fmla="*/ 2105 h 3576"/>
                <a:gd name="T10" fmla="*/ 1023 w 3573"/>
                <a:gd name="T11" fmla="*/ 2442 h 3576"/>
                <a:gd name="T12" fmla="*/ 1325 w 3573"/>
                <a:gd name="T13" fmla="*/ 2681 h 3576"/>
                <a:gd name="T14" fmla="*/ 1704 w 3573"/>
                <a:gd name="T15" fmla="*/ 2791 h 3576"/>
                <a:gd name="T16" fmla="*/ 2103 w 3573"/>
                <a:gd name="T17" fmla="*/ 2743 h 3576"/>
                <a:gd name="T18" fmla="*/ 2440 w 3573"/>
                <a:gd name="T19" fmla="*/ 2552 h 3576"/>
                <a:gd name="T20" fmla="*/ 2679 w 3573"/>
                <a:gd name="T21" fmla="*/ 2250 h 3576"/>
                <a:gd name="T22" fmla="*/ 2788 w 3573"/>
                <a:gd name="T23" fmla="*/ 1870 h 3576"/>
                <a:gd name="T24" fmla="*/ 2740 w 3573"/>
                <a:gd name="T25" fmla="*/ 1470 h 3576"/>
                <a:gd name="T26" fmla="*/ 2549 w 3573"/>
                <a:gd name="T27" fmla="*/ 1133 h 3576"/>
                <a:gd name="T28" fmla="*/ 2248 w 3573"/>
                <a:gd name="T29" fmla="*/ 894 h 3576"/>
                <a:gd name="T30" fmla="*/ 1868 w 3573"/>
                <a:gd name="T31" fmla="*/ 784 h 3576"/>
                <a:gd name="T32" fmla="*/ 1998 w 3573"/>
                <a:gd name="T33" fmla="*/ 12 h 3576"/>
                <a:gd name="T34" fmla="*/ 2063 w 3573"/>
                <a:gd name="T35" fmla="*/ 118 h 3576"/>
                <a:gd name="T36" fmla="*/ 2420 w 3573"/>
                <a:gd name="T37" fmla="*/ 506 h 3576"/>
                <a:gd name="T38" fmla="*/ 2807 w 3573"/>
                <a:gd name="T39" fmla="*/ 384 h 3576"/>
                <a:gd name="T40" fmla="*/ 2917 w 3573"/>
                <a:gd name="T41" fmla="*/ 395 h 3576"/>
                <a:gd name="T42" fmla="*/ 3194 w 3573"/>
                <a:gd name="T43" fmla="*/ 697 h 3576"/>
                <a:gd name="T44" fmla="*/ 3162 w 3573"/>
                <a:gd name="T45" fmla="*/ 804 h 3576"/>
                <a:gd name="T46" fmla="*/ 3138 w 3573"/>
                <a:gd name="T47" fmla="*/ 1326 h 3576"/>
                <a:gd name="T48" fmla="*/ 3505 w 3573"/>
                <a:gd name="T49" fmla="*/ 1521 h 3576"/>
                <a:gd name="T50" fmla="*/ 3573 w 3573"/>
                <a:gd name="T51" fmla="*/ 1627 h 3576"/>
                <a:gd name="T52" fmla="*/ 3528 w 3573"/>
                <a:gd name="T53" fmla="*/ 2040 h 3576"/>
                <a:gd name="T54" fmla="*/ 3167 w 3573"/>
                <a:gd name="T55" fmla="*/ 2158 h 3576"/>
                <a:gd name="T56" fmla="*/ 2974 w 3573"/>
                <a:gd name="T57" fmla="*/ 2583 h 3576"/>
                <a:gd name="T58" fmla="*/ 3197 w 3573"/>
                <a:gd name="T59" fmla="*/ 2854 h 3576"/>
                <a:gd name="T60" fmla="*/ 2935 w 3573"/>
                <a:gd name="T61" fmla="*/ 3165 h 3576"/>
                <a:gd name="T62" fmla="*/ 2830 w 3573"/>
                <a:gd name="T63" fmla="*/ 3198 h 3576"/>
                <a:gd name="T64" fmla="*/ 2502 w 3573"/>
                <a:gd name="T65" fmla="*/ 3026 h 3576"/>
                <a:gd name="T66" fmla="*/ 2064 w 3573"/>
                <a:gd name="T67" fmla="*/ 3190 h 3576"/>
                <a:gd name="T68" fmla="*/ 2020 w 3573"/>
                <a:gd name="T69" fmla="*/ 3550 h 3576"/>
                <a:gd name="T70" fmla="*/ 1600 w 3573"/>
                <a:gd name="T71" fmla="*/ 3573 h 3576"/>
                <a:gd name="T72" fmla="*/ 1512 w 3573"/>
                <a:gd name="T73" fmla="*/ 3485 h 3576"/>
                <a:gd name="T74" fmla="*/ 1237 w 3573"/>
                <a:gd name="T75" fmla="*/ 3109 h 3576"/>
                <a:gd name="T76" fmla="*/ 785 w 3573"/>
                <a:gd name="T77" fmla="*/ 3181 h 3576"/>
                <a:gd name="T78" fmla="*/ 675 w 3573"/>
                <a:gd name="T79" fmla="*/ 3191 h 3576"/>
                <a:gd name="T80" fmla="*/ 384 w 3573"/>
                <a:gd name="T81" fmla="*/ 2899 h 3576"/>
                <a:gd name="T82" fmla="*/ 395 w 3573"/>
                <a:gd name="T83" fmla="*/ 2790 h 3576"/>
                <a:gd name="T84" fmla="*/ 467 w 3573"/>
                <a:gd name="T85" fmla="*/ 2337 h 3576"/>
                <a:gd name="T86" fmla="*/ 91 w 3573"/>
                <a:gd name="T87" fmla="*/ 2063 h 3576"/>
                <a:gd name="T88" fmla="*/ 3 w 3573"/>
                <a:gd name="T89" fmla="*/ 1975 h 3576"/>
                <a:gd name="T90" fmla="*/ 26 w 3573"/>
                <a:gd name="T91" fmla="*/ 1553 h 3576"/>
                <a:gd name="T92" fmla="*/ 385 w 3573"/>
                <a:gd name="T93" fmla="*/ 1509 h 3576"/>
                <a:gd name="T94" fmla="*/ 549 w 3573"/>
                <a:gd name="T95" fmla="*/ 1071 h 3576"/>
                <a:gd name="T96" fmla="*/ 378 w 3573"/>
                <a:gd name="T97" fmla="*/ 743 h 3576"/>
                <a:gd name="T98" fmla="*/ 410 w 3573"/>
                <a:gd name="T99" fmla="*/ 636 h 3576"/>
                <a:gd name="T100" fmla="*/ 720 w 3573"/>
                <a:gd name="T101" fmla="*/ 375 h 3576"/>
                <a:gd name="T102" fmla="*/ 991 w 3573"/>
                <a:gd name="T103" fmla="*/ 599 h 3576"/>
                <a:gd name="T104" fmla="*/ 1415 w 3573"/>
                <a:gd name="T105" fmla="*/ 407 h 3576"/>
                <a:gd name="T106" fmla="*/ 1533 w 3573"/>
                <a:gd name="T107" fmla="*/ 44 h 3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3" h="3576">
                  <a:moveTo>
                    <a:pt x="1786" y="781"/>
                  </a:moveTo>
                  <a:lnTo>
                    <a:pt x="1704" y="784"/>
                  </a:lnTo>
                  <a:lnTo>
                    <a:pt x="1623" y="795"/>
                  </a:lnTo>
                  <a:lnTo>
                    <a:pt x="1544" y="810"/>
                  </a:lnTo>
                  <a:lnTo>
                    <a:pt x="1468" y="833"/>
                  </a:lnTo>
                  <a:lnTo>
                    <a:pt x="1395" y="860"/>
                  </a:lnTo>
                  <a:lnTo>
                    <a:pt x="1325" y="894"/>
                  </a:lnTo>
                  <a:lnTo>
                    <a:pt x="1256" y="932"/>
                  </a:lnTo>
                  <a:lnTo>
                    <a:pt x="1192" y="976"/>
                  </a:lnTo>
                  <a:lnTo>
                    <a:pt x="1133" y="1024"/>
                  </a:lnTo>
                  <a:lnTo>
                    <a:pt x="1075" y="1077"/>
                  </a:lnTo>
                  <a:lnTo>
                    <a:pt x="1023" y="1133"/>
                  </a:lnTo>
                  <a:lnTo>
                    <a:pt x="975" y="1194"/>
                  </a:lnTo>
                  <a:lnTo>
                    <a:pt x="932" y="1258"/>
                  </a:lnTo>
                  <a:lnTo>
                    <a:pt x="893" y="1326"/>
                  </a:lnTo>
                  <a:lnTo>
                    <a:pt x="860" y="1396"/>
                  </a:lnTo>
                  <a:lnTo>
                    <a:pt x="832" y="1470"/>
                  </a:lnTo>
                  <a:lnTo>
                    <a:pt x="810" y="1546"/>
                  </a:lnTo>
                  <a:lnTo>
                    <a:pt x="794" y="1625"/>
                  </a:lnTo>
                  <a:lnTo>
                    <a:pt x="784" y="1705"/>
                  </a:lnTo>
                  <a:lnTo>
                    <a:pt x="781" y="1788"/>
                  </a:lnTo>
                  <a:lnTo>
                    <a:pt x="784" y="1870"/>
                  </a:lnTo>
                  <a:lnTo>
                    <a:pt x="794" y="1951"/>
                  </a:lnTo>
                  <a:lnTo>
                    <a:pt x="810" y="2029"/>
                  </a:lnTo>
                  <a:lnTo>
                    <a:pt x="832" y="2105"/>
                  </a:lnTo>
                  <a:lnTo>
                    <a:pt x="860" y="2179"/>
                  </a:lnTo>
                  <a:lnTo>
                    <a:pt x="893" y="2250"/>
                  </a:lnTo>
                  <a:lnTo>
                    <a:pt x="932" y="2317"/>
                  </a:lnTo>
                  <a:lnTo>
                    <a:pt x="975" y="2381"/>
                  </a:lnTo>
                  <a:lnTo>
                    <a:pt x="1023" y="2442"/>
                  </a:lnTo>
                  <a:lnTo>
                    <a:pt x="1075" y="2499"/>
                  </a:lnTo>
                  <a:lnTo>
                    <a:pt x="1133" y="2552"/>
                  </a:lnTo>
                  <a:lnTo>
                    <a:pt x="1192" y="2600"/>
                  </a:lnTo>
                  <a:lnTo>
                    <a:pt x="1256" y="2643"/>
                  </a:lnTo>
                  <a:lnTo>
                    <a:pt x="1325" y="2681"/>
                  </a:lnTo>
                  <a:lnTo>
                    <a:pt x="1395" y="2715"/>
                  </a:lnTo>
                  <a:lnTo>
                    <a:pt x="1468" y="2743"/>
                  </a:lnTo>
                  <a:lnTo>
                    <a:pt x="1544" y="2765"/>
                  </a:lnTo>
                  <a:lnTo>
                    <a:pt x="1623" y="2782"/>
                  </a:lnTo>
                  <a:lnTo>
                    <a:pt x="1704" y="2791"/>
                  </a:lnTo>
                  <a:lnTo>
                    <a:pt x="1786" y="2795"/>
                  </a:lnTo>
                  <a:lnTo>
                    <a:pt x="1868" y="2791"/>
                  </a:lnTo>
                  <a:lnTo>
                    <a:pt x="1949" y="2782"/>
                  </a:lnTo>
                  <a:lnTo>
                    <a:pt x="2027" y="2765"/>
                  </a:lnTo>
                  <a:lnTo>
                    <a:pt x="2103" y="2743"/>
                  </a:lnTo>
                  <a:lnTo>
                    <a:pt x="2177" y="2715"/>
                  </a:lnTo>
                  <a:lnTo>
                    <a:pt x="2248" y="2681"/>
                  </a:lnTo>
                  <a:lnTo>
                    <a:pt x="2315" y="2643"/>
                  </a:lnTo>
                  <a:lnTo>
                    <a:pt x="2379" y="2600"/>
                  </a:lnTo>
                  <a:lnTo>
                    <a:pt x="2440" y="2552"/>
                  </a:lnTo>
                  <a:lnTo>
                    <a:pt x="2497" y="2499"/>
                  </a:lnTo>
                  <a:lnTo>
                    <a:pt x="2549" y="2442"/>
                  </a:lnTo>
                  <a:lnTo>
                    <a:pt x="2597" y="2381"/>
                  </a:lnTo>
                  <a:lnTo>
                    <a:pt x="2640" y="2317"/>
                  </a:lnTo>
                  <a:lnTo>
                    <a:pt x="2679" y="2250"/>
                  </a:lnTo>
                  <a:lnTo>
                    <a:pt x="2712" y="2179"/>
                  </a:lnTo>
                  <a:lnTo>
                    <a:pt x="2740" y="2105"/>
                  </a:lnTo>
                  <a:lnTo>
                    <a:pt x="2762" y="2029"/>
                  </a:lnTo>
                  <a:lnTo>
                    <a:pt x="2778" y="1951"/>
                  </a:lnTo>
                  <a:lnTo>
                    <a:pt x="2788" y="1870"/>
                  </a:lnTo>
                  <a:lnTo>
                    <a:pt x="2791" y="1788"/>
                  </a:lnTo>
                  <a:lnTo>
                    <a:pt x="2788" y="1705"/>
                  </a:lnTo>
                  <a:lnTo>
                    <a:pt x="2778" y="1625"/>
                  </a:lnTo>
                  <a:lnTo>
                    <a:pt x="2762" y="1546"/>
                  </a:lnTo>
                  <a:lnTo>
                    <a:pt x="2740" y="1470"/>
                  </a:lnTo>
                  <a:lnTo>
                    <a:pt x="2712" y="1396"/>
                  </a:lnTo>
                  <a:lnTo>
                    <a:pt x="2679" y="1326"/>
                  </a:lnTo>
                  <a:lnTo>
                    <a:pt x="2640" y="1258"/>
                  </a:lnTo>
                  <a:lnTo>
                    <a:pt x="2597" y="1194"/>
                  </a:lnTo>
                  <a:lnTo>
                    <a:pt x="2549" y="1133"/>
                  </a:lnTo>
                  <a:lnTo>
                    <a:pt x="2497" y="1077"/>
                  </a:lnTo>
                  <a:lnTo>
                    <a:pt x="2440" y="1024"/>
                  </a:lnTo>
                  <a:lnTo>
                    <a:pt x="2379" y="976"/>
                  </a:lnTo>
                  <a:lnTo>
                    <a:pt x="2315" y="932"/>
                  </a:lnTo>
                  <a:lnTo>
                    <a:pt x="2248" y="894"/>
                  </a:lnTo>
                  <a:lnTo>
                    <a:pt x="2177" y="860"/>
                  </a:lnTo>
                  <a:lnTo>
                    <a:pt x="2103" y="833"/>
                  </a:lnTo>
                  <a:lnTo>
                    <a:pt x="2027" y="810"/>
                  </a:lnTo>
                  <a:lnTo>
                    <a:pt x="1949" y="795"/>
                  </a:lnTo>
                  <a:lnTo>
                    <a:pt x="1868" y="784"/>
                  </a:lnTo>
                  <a:lnTo>
                    <a:pt x="1786" y="781"/>
                  </a:lnTo>
                  <a:close/>
                  <a:moveTo>
                    <a:pt x="1626" y="0"/>
                  </a:moveTo>
                  <a:lnTo>
                    <a:pt x="1946" y="0"/>
                  </a:lnTo>
                  <a:lnTo>
                    <a:pt x="1973" y="4"/>
                  </a:lnTo>
                  <a:lnTo>
                    <a:pt x="1998" y="12"/>
                  </a:lnTo>
                  <a:lnTo>
                    <a:pt x="2020" y="26"/>
                  </a:lnTo>
                  <a:lnTo>
                    <a:pt x="2038" y="44"/>
                  </a:lnTo>
                  <a:lnTo>
                    <a:pt x="2051" y="67"/>
                  </a:lnTo>
                  <a:lnTo>
                    <a:pt x="2061" y="91"/>
                  </a:lnTo>
                  <a:lnTo>
                    <a:pt x="2063" y="118"/>
                  </a:lnTo>
                  <a:lnTo>
                    <a:pt x="2063" y="384"/>
                  </a:lnTo>
                  <a:lnTo>
                    <a:pt x="2157" y="406"/>
                  </a:lnTo>
                  <a:lnTo>
                    <a:pt x="2247" y="433"/>
                  </a:lnTo>
                  <a:lnTo>
                    <a:pt x="2335" y="467"/>
                  </a:lnTo>
                  <a:lnTo>
                    <a:pt x="2420" y="506"/>
                  </a:lnTo>
                  <a:lnTo>
                    <a:pt x="2501" y="549"/>
                  </a:lnTo>
                  <a:lnTo>
                    <a:pt x="2580" y="598"/>
                  </a:lnTo>
                  <a:lnTo>
                    <a:pt x="2768" y="409"/>
                  </a:lnTo>
                  <a:lnTo>
                    <a:pt x="2787" y="395"/>
                  </a:lnTo>
                  <a:lnTo>
                    <a:pt x="2807" y="384"/>
                  </a:lnTo>
                  <a:lnTo>
                    <a:pt x="2829" y="378"/>
                  </a:lnTo>
                  <a:lnTo>
                    <a:pt x="2852" y="375"/>
                  </a:lnTo>
                  <a:lnTo>
                    <a:pt x="2875" y="378"/>
                  </a:lnTo>
                  <a:lnTo>
                    <a:pt x="2896" y="384"/>
                  </a:lnTo>
                  <a:lnTo>
                    <a:pt x="2917" y="395"/>
                  </a:lnTo>
                  <a:lnTo>
                    <a:pt x="2935" y="409"/>
                  </a:lnTo>
                  <a:lnTo>
                    <a:pt x="3162" y="636"/>
                  </a:lnTo>
                  <a:lnTo>
                    <a:pt x="3178" y="655"/>
                  </a:lnTo>
                  <a:lnTo>
                    <a:pt x="3187" y="675"/>
                  </a:lnTo>
                  <a:lnTo>
                    <a:pt x="3194" y="697"/>
                  </a:lnTo>
                  <a:lnTo>
                    <a:pt x="3196" y="720"/>
                  </a:lnTo>
                  <a:lnTo>
                    <a:pt x="3194" y="743"/>
                  </a:lnTo>
                  <a:lnTo>
                    <a:pt x="3187" y="765"/>
                  </a:lnTo>
                  <a:lnTo>
                    <a:pt x="3178" y="785"/>
                  </a:lnTo>
                  <a:lnTo>
                    <a:pt x="3162" y="804"/>
                  </a:lnTo>
                  <a:lnTo>
                    <a:pt x="2973" y="993"/>
                  </a:lnTo>
                  <a:lnTo>
                    <a:pt x="3022" y="1071"/>
                  </a:lnTo>
                  <a:lnTo>
                    <a:pt x="3067" y="1153"/>
                  </a:lnTo>
                  <a:lnTo>
                    <a:pt x="3105" y="1238"/>
                  </a:lnTo>
                  <a:lnTo>
                    <a:pt x="3138" y="1326"/>
                  </a:lnTo>
                  <a:lnTo>
                    <a:pt x="3166" y="1416"/>
                  </a:lnTo>
                  <a:lnTo>
                    <a:pt x="3187" y="1509"/>
                  </a:lnTo>
                  <a:lnTo>
                    <a:pt x="3453" y="1509"/>
                  </a:lnTo>
                  <a:lnTo>
                    <a:pt x="3481" y="1512"/>
                  </a:lnTo>
                  <a:lnTo>
                    <a:pt x="3505" y="1521"/>
                  </a:lnTo>
                  <a:lnTo>
                    <a:pt x="3528" y="1535"/>
                  </a:lnTo>
                  <a:lnTo>
                    <a:pt x="3546" y="1553"/>
                  </a:lnTo>
                  <a:lnTo>
                    <a:pt x="3560" y="1576"/>
                  </a:lnTo>
                  <a:lnTo>
                    <a:pt x="3570" y="1600"/>
                  </a:lnTo>
                  <a:lnTo>
                    <a:pt x="3573" y="1627"/>
                  </a:lnTo>
                  <a:lnTo>
                    <a:pt x="3573" y="1948"/>
                  </a:lnTo>
                  <a:lnTo>
                    <a:pt x="3570" y="1975"/>
                  </a:lnTo>
                  <a:lnTo>
                    <a:pt x="3561" y="2000"/>
                  </a:lnTo>
                  <a:lnTo>
                    <a:pt x="3547" y="2022"/>
                  </a:lnTo>
                  <a:lnTo>
                    <a:pt x="3528" y="2040"/>
                  </a:lnTo>
                  <a:lnTo>
                    <a:pt x="3507" y="2054"/>
                  </a:lnTo>
                  <a:lnTo>
                    <a:pt x="3482" y="2063"/>
                  </a:lnTo>
                  <a:lnTo>
                    <a:pt x="3454" y="2066"/>
                  </a:lnTo>
                  <a:lnTo>
                    <a:pt x="3187" y="2066"/>
                  </a:lnTo>
                  <a:lnTo>
                    <a:pt x="3167" y="2158"/>
                  </a:lnTo>
                  <a:lnTo>
                    <a:pt x="3138" y="2250"/>
                  </a:lnTo>
                  <a:lnTo>
                    <a:pt x="3106" y="2337"/>
                  </a:lnTo>
                  <a:lnTo>
                    <a:pt x="3067" y="2423"/>
                  </a:lnTo>
                  <a:lnTo>
                    <a:pt x="3023" y="2504"/>
                  </a:lnTo>
                  <a:lnTo>
                    <a:pt x="2974" y="2583"/>
                  </a:lnTo>
                  <a:lnTo>
                    <a:pt x="3162" y="2772"/>
                  </a:lnTo>
                  <a:lnTo>
                    <a:pt x="3178" y="2790"/>
                  </a:lnTo>
                  <a:lnTo>
                    <a:pt x="3188" y="2811"/>
                  </a:lnTo>
                  <a:lnTo>
                    <a:pt x="3195" y="2833"/>
                  </a:lnTo>
                  <a:lnTo>
                    <a:pt x="3197" y="2854"/>
                  </a:lnTo>
                  <a:lnTo>
                    <a:pt x="3195" y="2877"/>
                  </a:lnTo>
                  <a:lnTo>
                    <a:pt x="3188" y="2899"/>
                  </a:lnTo>
                  <a:lnTo>
                    <a:pt x="3178" y="2920"/>
                  </a:lnTo>
                  <a:lnTo>
                    <a:pt x="3162" y="2938"/>
                  </a:lnTo>
                  <a:lnTo>
                    <a:pt x="2935" y="3165"/>
                  </a:lnTo>
                  <a:lnTo>
                    <a:pt x="2917" y="3181"/>
                  </a:lnTo>
                  <a:lnTo>
                    <a:pt x="2897" y="3191"/>
                  </a:lnTo>
                  <a:lnTo>
                    <a:pt x="2875" y="3198"/>
                  </a:lnTo>
                  <a:lnTo>
                    <a:pt x="2853" y="3200"/>
                  </a:lnTo>
                  <a:lnTo>
                    <a:pt x="2830" y="3198"/>
                  </a:lnTo>
                  <a:lnTo>
                    <a:pt x="2808" y="3191"/>
                  </a:lnTo>
                  <a:lnTo>
                    <a:pt x="2788" y="3181"/>
                  </a:lnTo>
                  <a:lnTo>
                    <a:pt x="2769" y="3165"/>
                  </a:lnTo>
                  <a:lnTo>
                    <a:pt x="2580" y="2976"/>
                  </a:lnTo>
                  <a:lnTo>
                    <a:pt x="2502" y="3026"/>
                  </a:lnTo>
                  <a:lnTo>
                    <a:pt x="2420" y="3070"/>
                  </a:lnTo>
                  <a:lnTo>
                    <a:pt x="2335" y="3109"/>
                  </a:lnTo>
                  <a:lnTo>
                    <a:pt x="2248" y="3141"/>
                  </a:lnTo>
                  <a:lnTo>
                    <a:pt x="2158" y="3170"/>
                  </a:lnTo>
                  <a:lnTo>
                    <a:pt x="2064" y="3190"/>
                  </a:lnTo>
                  <a:lnTo>
                    <a:pt x="2064" y="3458"/>
                  </a:lnTo>
                  <a:lnTo>
                    <a:pt x="2061" y="3485"/>
                  </a:lnTo>
                  <a:lnTo>
                    <a:pt x="2052" y="3510"/>
                  </a:lnTo>
                  <a:lnTo>
                    <a:pt x="2038" y="3532"/>
                  </a:lnTo>
                  <a:lnTo>
                    <a:pt x="2020" y="3550"/>
                  </a:lnTo>
                  <a:lnTo>
                    <a:pt x="1998" y="3563"/>
                  </a:lnTo>
                  <a:lnTo>
                    <a:pt x="1973" y="3573"/>
                  </a:lnTo>
                  <a:lnTo>
                    <a:pt x="1947" y="3576"/>
                  </a:lnTo>
                  <a:lnTo>
                    <a:pt x="1626" y="3576"/>
                  </a:lnTo>
                  <a:lnTo>
                    <a:pt x="1600" y="3573"/>
                  </a:lnTo>
                  <a:lnTo>
                    <a:pt x="1575" y="3563"/>
                  </a:lnTo>
                  <a:lnTo>
                    <a:pt x="1553" y="3550"/>
                  </a:lnTo>
                  <a:lnTo>
                    <a:pt x="1534" y="3532"/>
                  </a:lnTo>
                  <a:lnTo>
                    <a:pt x="1520" y="3510"/>
                  </a:lnTo>
                  <a:lnTo>
                    <a:pt x="1512" y="3485"/>
                  </a:lnTo>
                  <a:lnTo>
                    <a:pt x="1508" y="3458"/>
                  </a:lnTo>
                  <a:lnTo>
                    <a:pt x="1508" y="3190"/>
                  </a:lnTo>
                  <a:lnTo>
                    <a:pt x="1415" y="3170"/>
                  </a:lnTo>
                  <a:lnTo>
                    <a:pt x="1325" y="3141"/>
                  </a:lnTo>
                  <a:lnTo>
                    <a:pt x="1237" y="3109"/>
                  </a:lnTo>
                  <a:lnTo>
                    <a:pt x="1152" y="3070"/>
                  </a:lnTo>
                  <a:lnTo>
                    <a:pt x="1071" y="3026"/>
                  </a:lnTo>
                  <a:lnTo>
                    <a:pt x="993" y="2976"/>
                  </a:lnTo>
                  <a:lnTo>
                    <a:pt x="804" y="3165"/>
                  </a:lnTo>
                  <a:lnTo>
                    <a:pt x="785" y="3181"/>
                  </a:lnTo>
                  <a:lnTo>
                    <a:pt x="764" y="3191"/>
                  </a:lnTo>
                  <a:lnTo>
                    <a:pt x="743" y="3198"/>
                  </a:lnTo>
                  <a:lnTo>
                    <a:pt x="720" y="3200"/>
                  </a:lnTo>
                  <a:lnTo>
                    <a:pt x="698" y="3198"/>
                  </a:lnTo>
                  <a:lnTo>
                    <a:pt x="675" y="3191"/>
                  </a:lnTo>
                  <a:lnTo>
                    <a:pt x="656" y="3181"/>
                  </a:lnTo>
                  <a:lnTo>
                    <a:pt x="637" y="3165"/>
                  </a:lnTo>
                  <a:lnTo>
                    <a:pt x="410" y="2938"/>
                  </a:lnTo>
                  <a:lnTo>
                    <a:pt x="395" y="2920"/>
                  </a:lnTo>
                  <a:lnTo>
                    <a:pt x="384" y="2899"/>
                  </a:lnTo>
                  <a:lnTo>
                    <a:pt x="378" y="2877"/>
                  </a:lnTo>
                  <a:lnTo>
                    <a:pt x="376" y="2854"/>
                  </a:lnTo>
                  <a:lnTo>
                    <a:pt x="378" y="2833"/>
                  </a:lnTo>
                  <a:lnTo>
                    <a:pt x="384" y="2811"/>
                  </a:lnTo>
                  <a:lnTo>
                    <a:pt x="395" y="2790"/>
                  </a:lnTo>
                  <a:lnTo>
                    <a:pt x="410" y="2772"/>
                  </a:lnTo>
                  <a:lnTo>
                    <a:pt x="598" y="2583"/>
                  </a:lnTo>
                  <a:lnTo>
                    <a:pt x="549" y="2504"/>
                  </a:lnTo>
                  <a:lnTo>
                    <a:pt x="506" y="2422"/>
                  </a:lnTo>
                  <a:lnTo>
                    <a:pt x="467" y="2337"/>
                  </a:lnTo>
                  <a:lnTo>
                    <a:pt x="434" y="2250"/>
                  </a:lnTo>
                  <a:lnTo>
                    <a:pt x="406" y="2158"/>
                  </a:lnTo>
                  <a:lnTo>
                    <a:pt x="385" y="2066"/>
                  </a:lnTo>
                  <a:lnTo>
                    <a:pt x="118" y="2066"/>
                  </a:lnTo>
                  <a:lnTo>
                    <a:pt x="91" y="2063"/>
                  </a:lnTo>
                  <a:lnTo>
                    <a:pt x="66" y="2054"/>
                  </a:lnTo>
                  <a:lnTo>
                    <a:pt x="44" y="2040"/>
                  </a:lnTo>
                  <a:lnTo>
                    <a:pt x="26" y="2022"/>
                  </a:lnTo>
                  <a:lnTo>
                    <a:pt x="12" y="2000"/>
                  </a:lnTo>
                  <a:lnTo>
                    <a:pt x="3" y="1975"/>
                  </a:lnTo>
                  <a:lnTo>
                    <a:pt x="0" y="1948"/>
                  </a:lnTo>
                  <a:lnTo>
                    <a:pt x="0" y="1627"/>
                  </a:lnTo>
                  <a:lnTo>
                    <a:pt x="3" y="1600"/>
                  </a:lnTo>
                  <a:lnTo>
                    <a:pt x="12" y="1576"/>
                  </a:lnTo>
                  <a:lnTo>
                    <a:pt x="26" y="1553"/>
                  </a:lnTo>
                  <a:lnTo>
                    <a:pt x="44" y="1535"/>
                  </a:lnTo>
                  <a:lnTo>
                    <a:pt x="66" y="1521"/>
                  </a:lnTo>
                  <a:lnTo>
                    <a:pt x="91" y="1512"/>
                  </a:lnTo>
                  <a:lnTo>
                    <a:pt x="118" y="1509"/>
                  </a:lnTo>
                  <a:lnTo>
                    <a:pt x="385" y="1509"/>
                  </a:lnTo>
                  <a:lnTo>
                    <a:pt x="406" y="1416"/>
                  </a:lnTo>
                  <a:lnTo>
                    <a:pt x="434" y="1326"/>
                  </a:lnTo>
                  <a:lnTo>
                    <a:pt x="467" y="1238"/>
                  </a:lnTo>
                  <a:lnTo>
                    <a:pt x="506" y="1153"/>
                  </a:lnTo>
                  <a:lnTo>
                    <a:pt x="549" y="1071"/>
                  </a:lnTo>
                  <a:lnTo>
                    <a:pt x="598" y="993"/>
                  </a:lnTo>
                  <a:lnTo>
                    <a:pt x="410" y="804"/>
                  </a:lnTo>
                  <a:lnTo>
                    <a:pt x="395" y="785"/>
                  </a:lnTo>
                  <a:lnTo>
                    <a:pt x="384" y="765"/>
                  </a:lnTo>
                  <a:lnTo>
                    <a:pt x="378" y="743"/>
                  </a:lnTo>
                  <a:lnTo>
                    <a:pt x="376" y="720"/>
                  </a:lnTo>
                  <a:lnTo>
                    <a:pt x="378" y="697"/>
                  </a:lnTo>
                  <a:lnTo>
                    <a:pt x="384" y="675"/>
                  </a:lnTo>
                  <a:lnTo>
                    <a:pt x="395" y="655"/>
                  </a:lnTo>
                  <a:lnTo>
                    <a:pt x="410" y="636"/>
                  </a:lnTo>
                  <a:lnTo>
                    <a:pt x="636" y="410"/>
                  </a:lnTo>
                  <a:lnTo>
                    <a:pt x="655" y="395"/>
                  </a:lnTo>
                  <a:lnTo>
                    <a:pt x="675" y="384"/>
                  </a:lnTo>
                  <a:lnTo>
                    <a:pt x="697" y="378"/>
                  </a:lnTo>
                  <a:lnTo>
                    <a:pt x="720" y="375"/>
                  </a:lnTo>
                  <a:lnTo>
                    <a:pt x="742" y="378"/>
                  </a:lnTo>
                  <a:lnTo>
                    <a:pt x="764" y="384"/>
                  </a:lnTo>
                  <a:lnTo>
                    <a:pt x="784" y="395"/>
                  </a:lnTo>
                  <a:lnTo>
                    <a:pt x="802" y="410"/>
                  </a:lnTo>
                  <a:lnTo>
                    <a:pt x="991" y="599"/>
                  </a:lnTo>
                  <a:lnTo>
                    <a:pt x="1070" y="550"/>
                  </a:lnTo>
                  <a:lnTo>
                    <a:pt x="1152" y="506"/>
                  </a:lnTo>
                  <a:lnTo>
                    <a:pt x="1237" y="467"/>
                  </a:lnTo>
                  <a:lnTo>
                    <a:pt x="1325" y="434"/>
                  </a:lnTo>
                  <a:lnTo>
                    <a:pt x="1415" y="407"/>
                  </a:lnTo>
                  <a:lnTo>
                    <a:pt x="1507" y="385"/>
                  </a:lnTo>
                  <a:lnTo>
                    <a:pt x="1507" y="118"/>
                  </a:lnTo>
                  <a:lnTo>
                    <a:pt x="1511" y="91"/>
                  </a:lnTo>
                  <a:lnTo>
                    <a:pt x="1519" y="67"/>
                  </a:lnTo>
                  <a:lnTo>
                    <a:pt x="1533" y="44"/>
                  </a:lnTo>
                  <a:lnTo>
                    <a:pt x="1552" y="26"/>
                  </a:lnTo>
                  <a:lnTo>
                    <a:pt x="1574" y="12"/>
                  </a:lnTo>
                  <a:lnTo>
                    <a:pt x="1598" y="4"/>
                  </a:lnTo>
                  <a:lnTo>
                    <a:pt x="16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3" name="Freeform 1397"/>
            <p:cNvSpPr>
              <a:spLocks noEditPoints="1"/>
            </p:cNvSpPr>
            <p:nvPr/>
          </p:nvSpPr>
          <p:spPr bwMode="auto">
            <a:xfrm>
              <a:off x="836245" y="780115"/>
              <a:ext cx="444668" cy="445235"/>
            </a:xfrm>
            <a:custGeom>
              <a:avLst/>
              <a:gdLst>
                <a:gd name="T0" fmla="*/ 724 w 1572"/>
                <a:gd name="T1" fmla="*/ 257 h 1572"/>
                <a:gd name="T2" fmla="*/ 719 w 1572"/>
                <a:gd name="T3" fmla="*/ 343 h 1572"/>
                <a:gd name="T4" fmla="*/ 705 w 1572"/>
                <a:gd name="T5" fmla="*/ 374 h 1572"/>
                <a:gd name="T6" fmla="*/ 619 w 1572"/>
                <a:gd name="T7" fmla="*/ 413 h 1572"/>
                <a:gd name="T8" fmla="*/ 538 w 1572"/>
                <a:gd name="T9" fmla="*/ 500 h 1572"/>
                <a:gd name="T10" fmla="*/ 515 w 1572"/>
                <a:gd name="T11" fmla="*/ 627 h 1572"/>
                <a:gd name="T12" fmla="*/ 562 w 1572"/>
                <a:gd name="T13" fmla="*/ 738 h 1572"/>
                <a:gd name="T14" fmla="*/ 671 w 1572"/>
                <a:gd name="T15" fmla="*/ 818 h 1572"/>
                <a:gd name="T16" fmla="*/ 806 w 1572"/>
                <a:gd name="T17" fmla="*/ 876 h 1572"/>
                <a:gd name="T18" fmla="*/ 868 w 1572"/>
                <a:gd name="T19" fmla="*/ 934 h 1572"/>
                <a:gd name="T20" fmla="*/ 858 w 1572"/>
                <a:gd name="T21" fmla="*/ 1006 h 1572"/>
                <a:gd name="T22" fmla="*/ 759 w 1572"/>
                <a:gd name="T23" fmla="*/ 1046 h 1572"/>
                <a:gd name="T24" fmla="*/ 614 w 1572"/>
                <a:gd name="T25" fmla="*/ 1016 h 1572"/>
                <a:gd name="T26" fmla="*/ 549 w 1572"/>
                <a:gd name="T27" fmla="*/ 993 h 1572"/>
                <a:gd name="T28" fmla="*/ 521 w 1572"/>
                <a:gd name="T29" fmla="*/ 1058 h 1572"/>
                <a:gd name="T30" fmla="*/ 508 w 1572"/>
                <a:gd name="T31" fmla="*/ 1133 h 1572"/>
                <a:gd name="T32" fmla="*/ 570 w 1572"/>
                <a:gd name="T33" fmla="*/ 1170 h 1572"/>
                <a:gd name="T34" fmla="*/ 688 w 1572"/>
                <a:gd name="T35" fmla="*/ 1197 h 1572"/>
                <a:gd name="T36" fmla="*/ 709 w 1572"/>
                <a:gd name="T37" fmla="*/ 1223 h 1572"/>
                <a:gd name="T38" fmla="*/ 718 w 1572"/>
                <a:gd name="T39" fmla="*/ 1314 h 1572"/>
                <a:gd name="T40" fmla="*/ 831 w 1572"/>
                <a:gd name="T41" fmla="*/ 1322 h 1572"/>
                <a:gd name="T42" fmla="*/ 849 w 1572"/>
                <a:gd name="T43" fmla="*/ 1257 h 1572"/>
                <a:gd name="T44" fmla="*/ 866 w 1572"/>
                <a:gd name="T45" fmla="*/ 1186 h 1572"/>
                <a:gd name="T46" fmla="*/ 966 w 1572"/>
                <a:gd name="T47" fmla="*/ 1139 h 1572"/>
                <a:gd name="T48" fmla="*/ 1048 w 1572"/>
                <a:gd name="T49" fmla="*/ 1035 h 1572"/>
                <a:gd name="T50" fmla="*/ 1060 w 1572"/>
                <a:gd name="T51" fmla="*/ 901 h 1572"/>
                <a:gd name="T52" fmla="*/ 995 w 1572"/>
                <a:gd name="T53" fmla="*/ 780 h 1572"/>
                <a:gd name="T54" fmla="*/ 848 w 1572"/>
                <a:gd name="T55" fmla="*/ 693 h 1572"/>
                <a:gd name="T56" fmla="*/ 731 w 1572"/>
                <a:gd name="T57" fmla="*/ 635 h 1572"/>
                <a:gd name="T58" fmla="*/ 704 w 1572"/>
                <a:gd name="T59" fmla="*/ 574 h 1572"/>
                <a:gd name="T60" fmla="*/ 747 w 1572"/>
                <a:gd name="T61" fmla="*/ 523 h 1572"/>
                <a:gd name="T62" fmla="*/ 877 w 1572"/>
                <a:gd name="T63" fmla="*/ 519 h 1572"/>
                <a:gd name="T64" fmla="*/ 982 w 1572"/>
                <a:gd name="T65" fmla="*/ 553 h 1572"/>
                <a:gd name="T66" fmla="*/ 1014 w 1572"/>
                <a:gd name="T67" fmla="*/ 485 h 1572"/>
                <a:gd name="T68" fmla="*/ 1019 w 1572"/>
                <a:gd name="T69" fmla="*/ 407 h 1572"/>
                <a:gd name="T70" fmla="*/ 903 w 1572"/>
                <a:gd name="T71" fmla="*/ 369 h 1572"/>
                <a:gd name="T72" fmla="*/ 858 w 1572"/>
                <a:gd name="T73" fmla="*/ 354 h 1572"/>
                <a:gd name="T74" fmla="*/ 855 w 1572"/>
                <a:gd name="T75" fmla="*/ 289 h 1572"/>
                <a:gd name="T76" fmla="*/ 830 w 1572"/>
                <a:gd name="T77" fmla="*/ 248 h 1572"/>
                <a:gd name="T78" fmla="*/ 786 w 1572"/>
                <a:gd name="T79" fmla="*/ 0 h 1572"/>
                <a:gd name="T80" fmla="*/ 1060 w 1572"/>
                <a:gd name="T81" fmla="*/ 49 h 1572"/>
                <a:gd name="T82" fmla="*/ 1292 w 1572"/>
                <a:gd name="T83" fmla="*/ 184 h 1572"/>
                <a:gd name="T84" fmla="*/ 1464 w 1572"/>
                <a:gd name="T85" fmla="*/ 389 h 1572"/>
                <a:gd name="T86" fmla="*/ 1559 w 1572"/>
                <a:gd name="T87" fmla="*/ 644 h 1572"/>
                <a:gd name="T88" fmla="*/ 1559 w 1572"/>
                <a:gd name="T89" fmla="*/ 927 h 1572"/>
                <a:gd name="T90" fmla="*/ 1464 w 1572"/>
                <a:gd name="T91" fmla="*/ 1183 h 1572"/>
                <a:gd name="T92" fmla="*/ 1292 w 1572"/>
                <a:gd name="T93" fmla="*/ 1387 h 1572"/>
                <a:gd name="T94" fmla="*/ 1060 w 1572"/>
                <a:gd name="T95" fmla="*/ 1523 h 1572"/>
                <a:gd name="T96" fmla="*/ 786 w 1572"/>
                <a:gd name="T97" fmla="*/ 1572 h 1572"/>
                <a:gd name="T98" fmla="*/ 512 w 1572"/>
                <a:gd name="T99" fmla="*/ 1523 h 1572"/>
                <a:gd name="T100" fmla="*/ 279 w 1572"/>
                <a:gd name="T101" fmla="*/ 1387 h 1572"/>
                <a:gd name="T102" fmla="*/ 108 w 1572"/>
                <a:gd name="T103" fmla="*/ 1183 h 1572"/>
                <a:gd name="T104" fmla="*/ 13 w 1572"/>
                <a:gd name="T105" fmla="*/ 927 h 1572"/>
                <a:gd name="T106" fmla="*/ 12 w 1572"/>
                <a:gd name="T107" fmla="*/ 650 h 1572"/>
                <a:gd name="T108" fmla="*/ 99 w 1572"/>
                <a:gd name="T109" fmla="*/ 404 h 1572"/>
                <a:gd name="T110" fmla="*/ 257 w 1572"/>
                <a:gd name="T111" fmla="*/ 204 h 1572"/>
                <a:gd name="T112" fmla="*/ 468 w 1572"/>
                <a:gd name="T113" fmla="*/ 66 h 1572"/>
                <a:gd name="T114" fmla="*/ 719 w 1572"/>
                <a:gd name="T115" fmla="*/ 2 h 1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72" h="1572">
                  <a:moveTo>
                    <a:pt x="757" y="246"/>
                  </a:moveTo>
                  <a:lnTo>
                    <a:pt x="741" y="248"/>
                  </a:lnTo>
                  <a:lnTo>
                    <a:pt x="731" y="251"/>
                  </a:lnTo>
                  <a:lnTo>
                    <a:pt x="724" y="257"/>
                  </a:lnTo>
                  <a:lnTo>
                    <a:pt x="721" y="268"/>
                  </a:lnTo>
                  <a:lnTo>
                    <a:pt x="720" y="285"/>
                  </a:lnTo>
                  <a:lnTo>
                    <a:pt x="720" y="328"/>
                  </a:lnTo>
                  <a:lnTo>
                    <a:pt x="719" y="343"/>
                  </a:lnTo>
                  <a:lnTo>
                    <a:pt x="719" y="354"/>
                  </a:lnTo>
                  <a:lnTo>
                    <a:pt x="717" y="363"/>
                  </a:lnTo>
                  <a:lnTo>
                    <a:pt x="713" y="368"/>
                  </a:lnTo>
                  <a:lnTo>
                    <a:pt x="705" y="374"/>
                  </a:lnTo>
                  <a:lnTo>
                    <a:pt x="694" y="378"/>
                  </a:lnTo>
                  <a:lnTo>
                    <a:pt x="679" y="383"/>
                  </a:lnTo>
                  <a:lnTo>
                    <a:pt x="647" y="396"/>
                  </a:lnTo>
                  <a:lnTo>
                    <a:pt x="619" y="413"/>
                  </a:lnTo>
                  <a:lnTo>
                    <a:pt x="594" y="430"/>
                  </a:lnTo>
                  <a:lnTo>
                    <a:pt x="572" y="451"/>
                  </a:lnTo>
                  <a:lnTo>
                    <a:pt x="553" y="474"/>
                  </a:lnTo>
                  <a:lnTo>
                    <a:pt x="538" y="500"/>
                  </a:lnTo>
                  <a:lnTo>
                    <a:pt x="526" y="528"/>
                  </a:lnTo>
                  <a:lnTo>
                    <a:pt x="518" y="560"/>
                  </a:lnTo>
                  <a:lnTo>
                    <a:pt x="514" y="593"/>
                  </a:lnTo>
                  <a:lnTo>
                    <a:pt x="515" y="627"/>
                  </a:lnTo>
                  <a:lnTo>
                    <a:pt x="519" y="659"/>
                  </a:lnTo>
                  <a:lnTo>
                    <a:pt x="529" y="688"/>
                  </a:lnTo>
                  <a:lnTo>
                    <a:pt x="543" y="714"/>
                  </a:lnTo>
                  <a:lnTo>
                    <a:pt x="562" y="738"/>
                  </a:lnTo>
                  <a:lnTo>
                    <a:pt x="582" y="760"/>
                  </a:lnTo>
                  <a:lnTo>
                    <a:pt x="607" y="780"/>
                  </a:lnTo>
                  <a:lnTo>
                    <a:pt x="635" y="799"/>
                  </a:lnTo>
                  <a:lnTo>
                    <a:pt x="671" y="818"/>
                  </a:lnTo>
                  <a:lnTo>
                    <a:pt x="709" y="835"/>
                  </a:lnTo>
                  <a:lnTo>
                    <a:pt x="747" y="850"/>
                  </a:lnTo>
                  <a:lnTo>
                    <a:pt x="786" y="866"/>
                  </a:lnTo>
                  <a:lnTo>
                    <a:pt x="806" y="876"/>
                  </a:lnTo>
                  <a:lnTo>
                    <a:pt x="823" y="886"/>
                  </a:lnTo>
                  <a:lnTo>
                    <a:pt x="842" y="899"/>
                  </a:lnTo>
                  <a:lnTo>
                    <a:pt x="857" y="915"/>
                  </a:lnTo>
                  <a:lnTo>
                    <a:pt x="868" y="934"/>
                  </a:lnTo>
                  <a:lnTo>
                    <a:pt x="872" y="952"/>
                  </a:lnTo>
                  <a:lnTo>
                    <a:pt x="872" y="971"/>
                  </a:lnTo>
                  <a:lnTo>
                    <a:pt x="868" y="989"/>
                  </a:lnTo>
                  <a:lnTo>
                    <a:pt x="858" y="1006"/>
                  </a:lnTo>
                  <a:lnTo>
                    <a:pt x="843" y="1021"/>
                  </a:lnTo>
                  <a:lnTo>
                    <a:pt x="823" y="1031"/>
                  </a:lnTo>
                  <a:lnTo>
                    <a:pt x="792" y="1041"/>
                  </a:lnTo>
                  <a:lnTo>
                    <a:pt x="759" y="1046"/>
                  </a:lnTo>
                  <a:lnTo>
                    <a:pt x="727" y="1045"/>
                  </a:lnTo>
                  <a:lnTo>
                    <a:pt x="688" y="1038"/>
                  </a:lnTo>
                  <a:lnTo>
                    <a:pt x="650" y="1028"/>
                  </a:lnTo>
                  <a:lnTo>
                    <a:pt x="614" y="1016"/>
                  </a:lnTo>
                  <a:lnTo>
                    <a:pt x="578" y="1000"/>
                  </a:lnTo>
                  <a:lnTo>
                    <a:pt x="566" y="994"/>
                  </a:lnTo>
                  <a:lnTo>
                    <a:pt x="556" y="992"/>
                  </a:lnTo>
                  <a:lnTo>
                    <a:pt x="549" y="993"/>
                  </a:lnTo>
                  <a:lnTo>
                    <a:pt x="543" y="998"/>
                  </a:lnTo>
                  <a:lnTo>
                    <a:pt x="538" y="1006"/>
                  </a:lnTo>
                  <a:lnTo>
                    <a:pt x="533" y="1020"/>
                  </a:lnTo>
                  <a:lnTo>
                    <a:pt x="521" y="1058"/>
                  </a:lnTo>
                  <a:lnTo>
                    <a:pt x="512" y="1097"/>
                  </a:lnTo>
                  <a:lnTo>
                    <a:pt x="507" y="1112"/>
                  </a:lnTo>
                  <a:lnTo>
                    <a:pt x="506" y="1124"/>
                  </a:lnTo>
                  <a:lnTo>
                    <a:pt x="508" y="1133"/>
                  </a:lnTo>
                  <a:lnTo>
                    <a:pt x="515" y="1141"/>
                  </a:lnTo>
                  <a:lnTo>
                    <a:pt x="525" y="1148"/>
                  </a:lnTo>
                  <a:lnTo>
                    <a:pt x="539" y="1155"/>
                  </a:lnTo>
                  <a:lnTo>
                    <a:pt x="570" y="1170"/>
                  </a:lnTo>
                  <a:lnTo>
                    <a:pt x="604" y="1179"/>
                  </a:lnTo>
                  <a:lnTo>
                    <a:pt x="638" y="1188"/>
                  </a:lnTo>
                  <a:lnTo>
                    <a:pt x="671" y="1193"/>
                  </a:lnTo>
                  <a:lnTo>
                    <a:pt x="688" y="1197"/>
                  </a:lnTo>
                  <a:lnTo>
                    <a:pt x="697" y="1200"/>
                  </a:lnTo>
                  <a:lnTo>
                    <a:pt x="704" y="1204"/>
                  </a:lnTo>
                  <a:lnTo>
                    <a:pt x="707" y="1212"/>
                  </a:lnTo>
                  <a:lnTo>
                    <a:pt x="709" y="1223"/>
                  </a:lnTo>
                  <a:lnTo>
                    <a:pt x="709" y="1239"/>
                  </a:lnTo>
                  <a:lnTo>
                    <a:pt x="710" y="1290"/>
                  </a:lnTo>
                  <a:lnTo>
                    <a:pt x="713" y="1304"/>
                  </a:lnTo>
                  <a:lnTo>
                    <a:pt x="718" y="1314"/>
                  </a:lnTo>
                  <a:lnTo>
                    <a:pt x="728" y="1321"/>
                  </a:lnTo>
                  <a:lnTo>
                    <a:pt x="743" y="1324"/>
                  </a:lnTo>
                  <a:lnTo>
                    <a:pt x="818" y="1324"/>
                  </a:lnTo>
                  <a:lnTo>
                    <a:pt x="831" y="1322"/>
                  </a:lnTo>
                  <a:lnTo>
                    <a:pt x="841" y="1315"/>
                  </a:lnTo>
                  <a:lnTo>
                    <a:pt x="847" y="1305"/>
                  </a:lnTo>
                  <a:lnTo>
                    <a:pt x="848" y="1291"/>
                  </a:lnTo>
                  <a:lnTo>
                    <a:pt x="849" y="1257"/>
                  </a:lnTo>
                  <a:lnTo>
                    <a:pt x="848" y="1222"/>
                  </a:lnTo>
                  <a:lnTo>
                    <a:pt x="849" y="1207"/>
                  </a:lnTo>
                  <a:lnTo>
                    <a:pt x="856" y="1195"/>
                  </a:lnTo>
                  <a:lnTo>
                    <a:pt x="866" y="1186"/>
                  </a:lnTo>
                  <a:lnTo>
                    <a:pt x="880" y="1180"/>
                  </a:lnTo>
                  <a:lnTo>
                    <a:pt x="911" y="1170"/>
                  </a:lnTo>
                  <a:lnTo>
                    <a:pt x="939" y="1156"/>
                  </a:lnTo>
                  <a:lnTo>
                    <a:pt x="966" y="1139"/>
                  </a:lnTo>
                  <a:lnTo>
                    <a:pt x="989" y="1120"/>
                  </a:lnTo>
                  <a:lnTo>
                    <a:pt x="1011" y="1096"/>
                  </a:lnTo>
                  <a:lnTo>
                    <a:pt x="1033" y="1066"/>
                  </a:lnTo>
                  <a:lnTo>
                    <a:pt x="1048" y="1035"/>
                  </a:lnTo>
                  <a:lnTo>
                    <a:pt x="1059" y="1001"/>
                  </a:lnTo>
                  <a:lnTo>
                    <a:pt x="1064" y="968"/>
                  </a:lnTo>
                  <a:lnTo>
                    <a:pt x="1064" y="935"/>
                  </a:lnTo>
                  <a:lnTo>
                    <a:pt x="1060" y="901"/>
                  </a:lnTo>
                  <a:lnTo>
                    <a:pt x="1050" y="868"/>
                  </a:lnTo>
                  <a:lnTo>
                    <a:pt x="1036" y="837"/>
                  </a:lnTo>
                  <a:lnTo>
                    <a:pt x="1018" y="807"/>
                  </a:lnTo>
                  <a:lnTo>
                    <a:pt x="995" y="780"/>
                  </a:lnTo>
                  <a:lnTo>
                    <a:pt x="968" y="755"/>
                  </a:lnTo>
                  <a:lnTo>
                    <a:pt x="935" y="735"/>
                  </a:lnTo>
                  <a:lnTo>
                    <a:pt x="892" y="713"/>
                  </a:lnTo>
                  <a:lnTo>
                    <a:pt x="848" y="693"/>
                  </a:lnTo>
                  <a:lnTo>
                    <a:pt x="804" y="675"/>
                  </a:lnTo>
                  <a:lnTo>
                    <a:pt x="779" y="664"/>
                  </a:lnTo>
                  <a:lnTo>
                    <a:pt x="754" y="651"/>
                  </a:lnTo>
                  <a:lnTo>
                    <a:pt x="731" y="635"/>
                  </a:lnTo>
                  <a:lnTo>
                    <a:pt x="718" y="620"/>
                  </a:lnTo>
                  <a:lnTo>
                    <a:pt x="709" y="605"/>
                  </a:lnTo>
                  <a:lnTo>
                    <a:pt x="704" y="590"/>
                  </a:lnTo>
                  <a:lnTo>
                    <a:pt x="704" y="574"/>
                  </a:lnTo>
                  <a:lnTo>
                    <a:pt x="709" y="558"/>
                  </a:lnTo>
                  <a:lnTo>
                    <a:pt x="717" y="544"/>
                  </a:lnTo>
                  <a:lnTo>
                    <a:pt x="730" y="532"/>
                  </a:lnTo>
                  <a:lnTo>
                    <a:pt x="747" y="523"/>
                  </a:lnTo>
                  <a:lnTo>
                    <a:pt x="769" y="516"/>
                  </a:lnTo>
                  <a:lnTo>
                    <a:pt x="791" y="514"/>
                  </a:lnTo>
                  <a:lnTo>
                    <a:pt x="834" y="514"/>
                  </a:lnTo>
                  <a:lnTo>
                    <a:pt x="877" y="519"/>
                  </a:lnTo>
                  <a:lnTo>
                    <a:pt x="918" y="530"/>
                  </a:lnTo>
                  <a:lnTo>
                    <a:pt x="958" y="547"/>
                  </a:lnTo>
                  <a:lnTo>
                    <a:pt x="971" y="552"/>
                  </a:lnTo>
                  <a:lnTo>
                    <a:pt x="982" y="553"/>
                  </a:lnTo>
                  <a:lnTo>
                    <a:pt x="989" y="550"/>
                  </a:lnTo>
                  <a:lnTo>
                    <a:pt x="996" y="542"/>
                  </a:lnTo>
                  <a:lnTo>
                    <a:pt x="1001" y="528"/>
                  </a:lnTo>
                  <a:lnTo>
                    <a:pt x="1014" y="485"/>
                  </a:lnTo>
                  <a:lnTo>
                    <a:pt x="1027" y="441"/>
                  </a:lnTo>
                  <a:lnTo>
                    <a:pt x="1029" y="428"/>
                  </a:lnTo>
                  <a:lnTo>
                    <a:pt x="1026" y="417"/>
                  </a:lnTo>
                  <a:lnTo>
                    <a:pt x="1019" y="407"/>
                  </a:lnTo>
                  <a:lnTo>
                    <a:pt x="1007" y="401"/>
                  </a:lnTo>
                  <a:lnTo>
                    <a:pt x="973" y="388"/>
                  </a:lnTo>
                  <a:lnTo>
                    <a:pt x="938" y="377"/>
                  </a:lnTo>
                  <a:lnTo>
                    <a:pt x="903" y="369"/>
                  </a:lnTo>
                  <a:lnTo>
                    <a:pt x="885" y="367"/>
                  </a:lnTo>
                  <a:lnTo>
                    <a:pt x="872" y="364"/>
                  </a:lnTo>
                  <a:lnTo>
                    <a:pt x="863" y="360"/>
                  </a:lnTo>
                  <a:lnTo>
                    <a:pt x="858" y="354"/>
                  </a:lnTo>
                  <a:lnTo>
                    <a:pt x="856" y="345"/>
                  </a:lnTo>
                  <a:lnTo>
                    <a:pt x="855" y="332"/>
                  </a:lnTo>
                  <a:lnTo>
                    <a:pt x="855" y="314"/>
                  </a:lnTo>
                  <a:lnTo>
                    <a:pt x="855" y="289"/>
                  </a:lnTo>
                  <a:lnTo>
                    <a:pt x="853" y="271"/>
                  </a:lnTo>
                  <a:lnTo>
                    <a:pt x="849" y="259"/>
                  </a:lnTo>
                  <a:lnTo>
                    <a:pt x="842" y="252"/>
                  </a:lnTo>
                  <a:lnTo>
                    <a:pt x="830" y="248"/>
                  </a:lnTo>
                  <a:lnTo>
                    <a:pt x="811" y="246"/>
                  </a:lnTo>
                  <a:lnTo>
                    <a:pt x="786" y="246"/>
                  </a:lnTo>
                  <a:lnTo>
                    <a:pt x="757" y="246"/>
                  </a:lnTo>
                  <a:close/>
                  <a:moveTo>
                    <a:pt x="786" y="0"/>
                  </a:moveTo>
                  <a:lnTo>
                    <a:pt x="858" y="3"/>
                  </a:lnTo>
                  <a:lnTo>
                    <a:pt x="928" y="12"/>
                  </a:lnTo>
                  <a:lnTo>
                    <a:pt x="995" y="27"/>
                  </a:lnTo>
                  <a:lnTo>
                    <a:pt x="1060" y="49"/>
                  </a:lnTo>
                  <a:lnTo>
                    <a:pt x="1123" y="75"/>
                  </a:lnTo>
                  <a:lnTo>
                    <a:pt x="1183" y="106"/>
                  </a:lnTo>
                  <a:lnTo>
                    <a:pt x="1239" y="143"/>
                  </a:lnTo>
                  <a:lnTo>
                    <a:pt x="1292" y="184"/>
                  </a:lnTo>
                  <a:lnTo>
                    <a:pt x="1341" y="229"/>
                  </a:lnTo>
                  <a:lnTo>
                    <a:pt x="1387" y="279"/>
                  </a:lnTo>
                  <a:lnTo>
                    <a:pt x="1428" y="332"/>
                  </a:lnTo>
                  <a:lnTo>
                    <a:pt x="1464" y="389"/>
                  </a:lnTo>
                  <a:lnTo>
                    <a:pt x="1496" y="449"/>
                  </a:lnTo>
                  <a:lnTo>
                    <a:pt x="1523" y="511"/>
                  </a:lnTo>
                  <a:lnTo>
                    <a:pt x="1543" y="576"/>
                  </a:lnTo>
                  <a:lnTo>
                    <a:pt x="1559" y="644"/>
                  </a:lnTo>
                  <a:lnTo>
                    <a:pt x="1568" y="714"/>
                  </a:lnTo>
                  <a:lnTo>
                    <a:pt x="1572" y="785"/>
                  </a:lnTo>
                  <a:lnTo>
                    <a:pt x="1568" y="856"/>
                  </a:lnTo>
                  <a:lnTo>
                    <a:pt x="1559" y="927"/>
                  </a:lnTo>
                  <a:lnTo>
                    <a:pt x="1543" y="994"/>
                  </a:lnTo>
                  <a:lnTo>
                    <a:pt x="1523" y="1060"/>
                  </a:lnTo>
                  <a:lnTo>
                    <a:pt x="1496" y="1123"/>
                  </a:lnTo>
                  <a:lnTo>
                    <a:pt x="1464" y="1183"/>
                  </a:lnTo>
                  <a:lnTo>
                    <a:pt x="1428" y="1239"/>
                  </a:lnTo>
                  <a:lnTo>
                    <a:pt x="1387" y="1292"/>
                  </a:lnTo>
                  <a:lnTo>
                    <a:pt x="1341" y="1341"/>
                  </a:lnTo>
                  <a:lnTo>
                    <a:pt x="1292" y="1387"/>
                  </a:lnTo>
                  <a:lnTo>
                    <a:pt x="1239" y="1428"/>
                  </a:lnTo>
                  <a:lnTo>
                    <a:pt x="1183" y="1464"/>
                  </a:lnTo>
                  <a:lnTo>
                    <a:pt x="1123" y="1496"/>
                  </a:lnTo>
                  <a:lnTo>
                    <a:pt x="1060" y="1523"/>
                  </a:lnTo>
                  <a:lnTo>
                    <a:pt x="995" y="1544"/>
                  </a:lnTo>
                  <a:lnTo>
                    <a:pt x="928" y="1559"/>
                  </a:lnTo>
                  <a:lnTo>
                    <a:pt x="858" y="1569"/>
                  </a:lnTo>
                  <a:lnTo>
                    <a:pt x="786" y="1572"/>
                  </a:lnTo>
                  <a:lnTo>
                    <a:pt x="715" y="1569"/>
                  </a:lnTo>
                  <a:lnTo>
                    <a:pt x="645" y="1559"/>
                  </a:lnTo>
                  <a:lnTo>
                    <a:pt x="577" y="1544"/>
                  </a:lnTo>
                  <a:lnTo>
                    <a:pt x="512" y="1523"/>
                  </a:lnTo>
                  <a:lnTo>
                    <a:pt x="449" y="1496"/>
                  </a:lnTo>
                  <a:lnTo>
                    <a:pt x="389" y="1464"/>
                  </a:lnTo>
                  <a:lnTo>
                    <a:pt x="332" y="1428"/>
                  </a:lnTo>
                  <a:lnTo>
                    <a:pt x="279" y="1387"/>
                  </a:lnTo>
                  <a:lnTo>
                    <a:pt x="230" y="1341"/>
                  </a:lnTo>
                  <a:lnTo>
                    <a:pt x="185" y="1292"/>
                  </a:lnTo>
                  <a:lnTo>
                    <a:pt x="143" y="1239"/>
                  </a:lnTo>
                  <a:lnTo>
                    <a:pt x="108" y="1183"/>
                  </a:lnTo>
                  <a:lnTo>
                    <a:pt x="76" y="1123"/>
                  </a:lnTo>
                  <a:lnTo>
                    <a:pt x="49" y="1060"/>
                  </a:lnTo>
                  <a:lnTo>
                    <a:pt x="28" y="994"/>
                  </a:lnTo>
                  <a:lnTo>
                    <a:pt x="13" y="927"/>
                  </a:lnTo>
                  <a:lnTo>
                    <a:pt x="3" y="856"/>
                  </a:lnTo>
                  <a:lnTo>
                    <a:pt x="0" y="785"/>
                  </a:lnTo>
                  <a:lnTo>
                    <a:pt x="3" y="717"/>
                  </a:lnTo>
                  <a:lnTo>
                    <a:pt x="12" y="650"/>
                  </a:lnTo>
                  <a:lnTo>
                    <a:pt x="26" y="585"/>
                  </a:lnTo>
                  <a:lnTo>
                    <a:pt x="46" y="523"/>
                  </a:lnTo>
                  <a:lnTo>
                    <a:pt x="70" y="462"/>
                  </a:lnTo>
                  <a:lnTo>
                    <a:pt x="99" y="404"/>
                  </a:lnTo>
                  <a:lnTo>
                    <a:pt x="133" y="349"/>
                  </a:lnTo>
                  <a:lnTo>
                    <a:pt x="171" y="296"/>
                  </a:lnTo>
                  <a:lnTo>
                    <a:pt x="213" y="248"/>
                  </a:lnTo>
                  <a:lnTo>
                    <a:pt x="257" y="204"/>
                  </a:lnTo>
                  <a:lnTo>
                    <a:pt x="305" y="164"/>
                  </a:lnTo>
                  <a:lnTo>
                    <a:pt x="356" y="127"/>
                  </a:lnTo>
                  <a:lnTo>
                    <a:pt x="411" y="94"/>
                  </a:lnTo>
                  <a:lnTo>
                    <a:pt x="468" y="66"/>
                  </a:lnTo>
                  <a:lnTo>
                    <a:pt x="528" y="43"/>
                  </a:lnTo>
                  <a:lnTo>
                    <a:pt x="590" y="25"/>
                  </a:lnTo>
                  <a:lnTo>
                    <a:pt x="653" y="11"/>
                  </a:lnTo>
                  <a:lnTo>
                    <a:pt x="719" y="2"/>
                  </a:lnTo>
                  <a:lnTo>
                    <a:pt x="7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54" name="Group 953"/>
          <p:cNvGrpSpPr/>
          <p:nvPr/>
        </p:nvGrpSpPr>
        <p:grpSpPr>
          <a:xfrm>
            <a:off x="5260749" y="4467790"/>
            <a:ext cx="281103" cy="262582"/>
            <a:chOff x="2295326" y="533400"/>
            <a:chExt cx="1184476" cy="1106433"/>
          </a:xfrm>
          <a:solidFill>
            <a:schemeClr val="tx1">
              <a:lumMod val="65000"/>
              <a:lumOff val="35000"/>
            </a:schemeClr>
          </a:solidFill>
        </p:grpSpPr>
        <p:sp>
          <p:nvSpPr>
            <p:cNvPr id="955" name="Freeform 1402"/>
            <p:cNvSpPr>
              <a:spLocks/>
            </p:cNvSpPr>
            <p:nvPr/>
          </p:nvSpPr>
          <p:spPr bwMode="auto">
            <a:xfrm>
              <a:off x="3046795" y="686966"/>
              <a:ext cx="187553" cy="378881"/>
            </a:xfrm>
            <a:custGeom>
              <a:avLst/>
              <a:gdLst>
                <a:gd name="T0" fmla="*/ 147 w 594"/>
                <a:gd name="T1" fmla="*/ 0 h 1206"/>
                <a:gd name="T2" fmla="*/ 173 w 594"/>
                <a:gd name="T3" fmla="*/ 3 h 1206"/>
                <a:gd name="T4" fmla="*/ 199 w 594"/>
                <a:gd name="T5" fmla="*/ 12 h 1206"/>
                <a:gd name="T6" fmla="*/ 219 w 594"/>
                <a:gd name="T7" fmla="*/ 27 h 1206"/>
                <a:gd name="T8" fmla="*/ 235 w 594"/>
                <a:gd name="T9" fmla="*/ 46 h 1206"/>
                <a:gd name="T10" fmla="*/ 246 w 594"/>
                <a:gd name="T11" fmla="*/ 69 h 1206"/>
                <a:gd name="T12" fmla="*/ 252 w 594"/>
                <a:gd name="T13" fmla="*/ 96 h 1206"/>
                <a:gd name="T14" fmla="*/ 290 w 594"/>
                <a:gd name="T15" fmla="*/ 676 h 1206"/>
                <a:gd name="T16" fmla="*/ 292 w 594"/>
                <a:gd name="T17" fmla="*/ 694 h 1206"/>
                <a:gd name="T18" fmla="*/ 299 w 594"/>
                <a:gd name="T19" fmla="*/ 710 h 1206"/>
                <a:gd name="T20" fmla="*/ 308 w 594"/>
                <a:gd name="T21" fmla="*/ 724 h 1206"/>
                <a:gd name="T22" fmla="*/ 567 w 594"/>
                <a:gd name="T23" fmla="*/ 1033 h 1206"/>
                <a:gd name="T24" fmla="*/ 568 w 594"/>
                <a:gd name="T25" fmla="*/ 1034 h 1206"/>
                <a:gd name="T26" fmla="*/ 570 w 594"/>
                <a:gd name="T27" fmla="*/ 1035 h 1206"/>
                <a:gd name="T28" fmla="*/ 571 w 594"/>
                <a:gd name="T29" fmla="*/ 1037 h 1206"/>
                <a:gd name="T30" fmla="*/ 572 w 594"/>
                <a:gd name="T31" fmla="*/ 1038 h 1206"/>
                <a:gd name="T32" fmla="*/ 583 w 594"/>
                <a:gd name="T33" fmla="*/ 1057 h 1206"/>
                <a:gd name="T34" fmla="*/ 590 w 594"/>
                <a:gd name="T35" fmla="*/ 1077 h 1206"/>
                <a:gd name="T36" fmla="*/ 594 w 594"/>
                <a:gd name="T37" fmla="*/ 1097 h 1206"/>
                <a:gd name="T38" fmla="*/ 592 w 594"/>
                <a:gd name="T39" fmla="*/ 1119 h 1206"/>
                <a:gd name="T40" fmla="*/ 587 w 594"/>
                <a:gd name="T41" fmla="*/ 1140 h 1206"/>
                <a:gd name="T42" fmla="*/ 576 w 594"/>
                <a:gd name="T43" fmla="*/ 1158 h 1206"/>
                <a:gd name="T44" fmla="*/ 563 w 594"/>
                <a:gd name="T45" fmla="*/ 1176 h 1206"/>
                <a:gd name="T46" fmla="*/ 544 w 594"/>
                <a:gd name="T47" fmla="*/ 1190 h 1206"/>
                <a:gd name="T48" fmla="*/ 525 w 594"/>
                <a:gd name="T49" fmla="*/ 1200 h 1206"/>
                <a:gd name="T50" fmla="*/ 503 w 594"/>
                <a:gd name="T51" fmla="*/ 1206 h 1206"/>
                <a:gd name="T52" fmla="*/ 482 w 594"/>
                <a:gd name="T53" fmla="*/ 1206 h 1206"/>
                <a:gd name="T54" fmla="*/ 460 w 594"/>
                <a:gd name="T55" fmla="*/ 1202 h 1206"/>
                <a:gd name="T56" fmla="*/ 439 w 594"/>
                <a:gd name="T57" fmla="*/ 1194 h 1206"/>
                <a:gd name="T58" fmla="*/ 420 w 594"/>
                <a:gd name="T59" fmla="*/ 1181 h 1206"/>
                <a:gd name="T60" fmla="*/ 63 w 594"/>
                <a:gd name="T61" fmla="*/ 881 h 1206"/>
                <a:gd name="T62" fmla="*/ 43 w 594"/>
                <a:gd name="T63" fmla="*/ 864 h 1206"/>
                <a:gd name="T64" fmla="*/ 24 w 594"/>
                <a:gd name="T65" fmla="*/ 841 h 1206"/>
                <a:gd name="T66" fmla="*/ 10 w 594"/>
                <a:gd name="T67" fmla="*/ 815 h 1206"/>
                <a:gd name="T68" fmla="*/ 2 w 594"/>
                <a:gd name="T69" fmla="*/ 786 h 1206"/>
                <a:gd name="T70" fmla="*/ 0 w 594"/>
                <a:gd name="T71" fmla="*/ 758 h 1206"/>
                <a:gd name="T72" fmla="*/ 0 w 594"/>
                <a:gd name="T73" fmla="*/ 751 h 1206"/>
                <a:gd name="T74" fmla="*/ 0 w 594"/>
                <a:gd name="T75" fmla="*/ 747 h 1206"/>
                <a:gd name="T76" fmla="*/ 0 w 594"/>
                <a:gd name="T77" fmla="*/ 743 h 1206"/>
                <a:gd name="T78" fmla="*/ 1 w 594"/>
                <a:gd name="T79" fmla="*/ 738 h 1206"/>
                <a:gd name="T80" fmla="*/ 42 w 594"/>
                <a:gd name="T81" fmla="*/ 100 h 1206"/>
                <a:gd name="T82" fmla="*/ 43 w 594"/>
                <a:gd name="T83" fmla="*/ 97 h 1206"/>
                <a:gd name="T84" fmla="*/ 43 w 594"/>
                <a:gd name="T85" fmla="*/ 93 h 1206"/>
                <a:gd name="T86" fmla="*/ 43 w 594"/>
                <a:gd name="T87" fmla="*/ 92 h 1206"/>
                <a:gd name="T88" fmla="*/ 49 w 594"/>
                <a:gd name="T89" fmla="*/ 67 h 1206"/>
                <a:gd name="T90" fmla="*/ 60 w 594"/>
                <a:gd name="T91" fmla="*/ 45 h 1206"/>
                <a:gd name="T92" fmla="*/ 77 w 594"/>
                <a:gd name="T93" fmla="*/ 27 h 1206"/>
                <a:gd name="T94" fmla="*/ 98 w 594"/>
                <a:gd name="T95" fmla="*/ 12 h 1206"/>
                <a:gd name="T96" fmla="*/ 121 w 594"/>
                <a:gd name="T97" fmla="*/ 3 h 1206"/>
                <a:gd name="T98" fmla="*/ 147 w 594"/>
                <a:gd name="T99"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4" h="1206">
                  <a:moveTo>
                    <a:pt x="147" y="0"/>
                  </a:moveTo>
                  <a:lnTo>
                    <a:pt x="173" y="3"/>
                  </a:lnTo>
                  <a:lnTo>
                    <a:pt x="199" y="12"/>
                  </a:lnTo>
                  <a:lnTo>
                    <a:pt x="219" y="27"/>
                  </a:lnTo>
                  <a:lnTo>
                    <a:pt x="235" y="46"/>
                  </a:lnTo>
                  <a:lnTo>
                    <a:pt x="246" y="69"/>
                  </a:lnTo>
                  <a:lnTo>
                    <a:pt x="252" y="96"/>
                  </a:lnTo>
                  <a:lnTo>
                    <a:pt x="290" y="676"/>
                  </a:lnTo>
                  <a:lnTo>
                    <a:pt x="292" y="694"/>
                  </a:lnTo>
                  <a:lnTo>
                    <a:pt x="299" y="710"/>
                  </a:lnTo>
                  <a:lnTo>
                    <a:pt x="308" y="724"/>
                  </a:lnTo>
                  <a:lnTo>
                    <a:pt x="567" y="1033"/>
                  </a:lnTo>
                  <a:lnTo>
                    <a:pt x="568" y="1034"/>
                  </a:lnTo>
                  <a:lnTo>
                    <a:pt x="570" y="1035"/>
                  </a:lnTo>
                  <a:lnTo>
                    <a:pt x="571" y="1037"/>
                  </a:lnTo>
                  <a:lnTo>
                    <a:pt x="572" y="1038"/>
                  </a:lnTo>
                  <a:lnTo>
                    <a:pt x="583" y="1057"/>
                  </a:lnTo>
                  <a:lnTo>
                    <a:pt x="590" y="1077"/>
                  </a:lnTo>
                  <a:lnTo>
                    <a:pt x="594" y="1097"/>
                  </a:lnTo>
                  <a:lnTo>
                    <a:pt x="592" y="1119"/>
                  </a:lnTo>
                  <a:lnTo>
                    <a:pt x="587" y="1140"/>
                  </a:lnTo>
                  <a:lnTo>
                    <a:pt x="576" y="1158"/>
                  </a:lnTo>
                  <a:lnTo>
                    <a:pt x="563" y="1176"/>
                  </a:lnTo>
                  <a:lnTo>
                    <a:pt x="544" y="1190"/>
                  </a:lnTo>
                  <a:lnTo>
                    <a:pt x="525" y="1200"/>
                  </a:lnTo>
                  <a:lnTo>
                    <a:pt x="503" y="1206"/>
                  </a:lnTo>
                  <a:lnTo>
                    <a:pt x="482" y="1206"/>
                  </a:lnTo>
                  <a:lnTo>
                    <a:pt x="460" y="1202"/>
                  </a:lnTo>
                  <a:lnTo>
                    <a:pt x="439" y="1194"/>
                  </a:lnTo>
                  <a:lnTo>
                    <a:pt x="420" y="1181"/>
                  </a:lnTo>
                  <a:lnTo>
                    <a:pt x="63" y="881"/>
                  </a:lnTo>
                  <a:lnTo>
                    <a:pt x="43" y="864"/>
                  </a:lnTo>
                  <a:lnTo>
                    <a:pt x="24" y="841"/>
                  </a:lnTo>
                  <a:lnTo>
                    <a:pt x="10" y="815"/>
                  </a:lnTo>
                  <a:lnTo>
                    <a:pt x="2" y="786"/>
                  </a:lnTo>
                  <a:lnTo>
                    <a:pt x="0" y="758"/>
                  </a:lnTo>
                  <a:lnTo>
                    <a:pt x="0" y="751"/>
                  </a:lnTo>
                  <a:lnTo>
                    <a:pt x="0" y="747"/>
                  </a:lnTo>
                  <a:lnTo>
                    <a:pt x="0" y="743"/>
                  </a:lnTo>
                  <a:lnTo>
                    <a:pt x="1" y="738"/>
                  </a:lnTo>
                  <a:lnTo>
                    <a:pt x="42" y="100"/>
                  </a:lnTo>
                  <a:lnTo>
                    <a:pt x="43" y="97"/>
                  </a:lnTo>
                  <a:lnTo>
                    <a:pt x="43" y="93"/>
                  </a:lnTo>
                  <a:lnTo>
                    <a:pt x="43" y="92"/>
                  </a:lnTo>
                  <a:lnTo>
                    <a:pt x="49" y="67"/>
                  </a:lnTo>
                  <a:lnTo>
                    <a:pt x="60" y="45"/>
                  </a:lnTo>
                  <a:lnTo>
                    <a:pt x="77" y="27"/>
                  </a:lnTo>
                  <a:lnTo>
                    <a:pt x="98" y="12"/>
                  </a:lnTo>
                  <a:lnTo>
                    <a:pt x="121" y="3"/>
                  </a:lnTo>
                  <a:lnTo>
                    <a:pt x="1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6" name="Freeform 1403"/>
            <p:cNvSpPr>
              <a:spLocks/>
            </p:cNvSpPr>
            <p:nvPr/>
          </p:nvSpPr>
          <p:spPr bwMode="auto">
            <a:xfrm>
              <a:off x="2733368" y="533400"/>
              <a:ext cx="746434" cy="765314"/>
            </a:xfrm>
            <a:custGeom>
              <a:avLst/>
              <a:gdLst>
                <a:gd name="T0" fmla="*/ 1246 w 2374"/>
                <a:gd name="T1" fmla="*/ 3 h 2432"/>
                <a:gd name="T2" fmla="*/ 1421 w 2374"/>
                <a:gd name="T3" fmla="*/ 29 h 2432"/>
                <a:gd name="T4" fmla="*/ 1588 w 2374"/>
                <a:gd name="T5" fmla="*/ 80 h 2432"/>
                <a:gd name="T6" fmla="*/ 1745 w 2374"/>
                <a:gd name="T7" fmla="*/ 152 h 2432"/>
                <a:gd name="T8" fmla="*/ 1887 w 2374"/>
                <a:gd name="T9" fmla="*/ 245 h 2432"/>
                <a:gd name="T10" fmla="*/ 2016 w 2374"/>
                <a:gd name="T11" fmla="*/ 357 h 2432"/>
                <a:gd name="T12" fmla="*/ 2128 w 2374"/>
                <a:gd name="T13" fmla="*/ 486 h 2432"/>
                <a:gd name="T14" fmla="*/ 2221 w 2374"/>
                <a:gd name="T15" fmla="*/ 630 h 2432"/>
                <a:gd name="T16" fmla="*/ 2294 w 2374"/>
                <a:gd name="T17" fmla="*/ 785 h 2432"/>
                <a:gd name="T18" fmla="*/ 2344 w 2374"/>
                <a:gd name="T19" fmla="*/ 953 h 2432"/>
                <a:gd name="T20" fmla="*/ 2370 w 2374"/>
                <a:gd name="T21" fmla="*/ 1129 h 2432"/>
                <a:gd name="T22" fmla="*/ 2370 w 2374"/>
                <a:gd name="T23" fmla="*/ 1313 h 2432"/>
                <a:gd name="T24" fmla="*/ 2343 w 2374"/>
                <a:gd name="T25" fmla="*/ 1493 h 2432"/>
                <a:gd name="T26" fmla="*/ 2292 w 2374"/>
                <a:gd name="T27" fmla="*/ 1663 h 2432"/>
                <a:gd name="T28" fmla="*/ 2215 w 2374"/>
                <a:gd name="T29" fmla="*/ 1821 h 2432"/>
                <a:gd name="T30" fmla="*/ 2119 w 2374"/>
                <a:gd name="T31" fmla="*/ 1966 h 2432"/>
                <a:gd name="T32" fmla="*/ 2003 w 2374"/>
                <a:gd name="T33" fmla="*/ 2095 h 2432"/>
                <a:gd name="T34" fmla="*/ 1870 w 2374"/>
                <a:gd name="T35" fmla="*/ 2208 h 2432"/>
                <a:gd name="T36" fmla="*/ 1722 w 2374"/>
                <a:gd name="T37" fmla="*/ 2300 h 2432"/>
                <a:gd name="T38" fmla="*/ 1561 w 2374"/>
                <a:gd name="T39" fmla="*/ 2371 h 2432"/>
                <a:gd name="T40" fmla="*/ 1388 w 2374"/>
                <a:gd name="T41" fmla="*/ 2418 h 2432"/>
                <a:gd name="T42" fmla="*/ 1303 w 2374"/>
                <a:gd name="T43" fmla="*/ 2364 h 2432"/>
                <a:gd name="T44" fmla="*/ 1302 w 2374"/>
                <a:gd name="T45" fmla="*/ 2204 h 2432"/>
                <a:gd name="T46" fmla="*/ 1369 w 2374"/>
                <a:gd name="T47" fmla="*/ 2100 h 2432"/>
                <a:gd name="T48" fmla="*/ 1513 w 2374"/>
                <a:gd name="T49" fmla="*/ 2052 h 2432"/>
                <a:gd name="T50" fmla="*/ 1644 w 2374"/>
                <a:gd name="T51" fmla="*/ 1982 h 2432"/>
                <a:gd name="T52" fmla="*/ 1762 w 2374"/>
                <a:gd name="T53" fmla="*/ 1892 h 2432"/>
                <a:gd name="T54" fmla="*/ 1863 w 2374"/>
                <a:gd name="T55" fmla="*/ 1783 h 2432"/>
                <a:gd name="T56" fmla="*/ 1946 w 2374"/>
                <a:gd name="T57" fmla="*/ 1660 h 2432"/>
                <a:gd name="T58" fmla="*/ 2007 w 2374"/>
                <a:gd name="T59" fmla="*/ 1524 h 2432"/>
                <a:gd name="T60" fmla="*/ 2046 w 2374"/>
                <a:gd name="T61" fmla="*/ 1376 h 2432"/>
                <a:gd name="T62" fmla="*/ 2060 w 2374"/>
                <a:gd name="T63" fmla="*/ 1220 h 2432"/>
                <a:gd name="T64" fmla="*/ 2046 w 2374"/>
                <a:gd name="T65" fmla="*/ 1065 h 2432"/>
                <a:gd name="T66" fmla="*/ 2008 w 2374"/>
                <a:gd name="T67" fmla="*/ 920 h 2432"/>
                <a:gd name="T68" fmla="*/ 1948 w 2374"/>
                <a:gd name="T69" fmla="*/ 784 h 2432"/>
                <a:gd name="T70" fmla="*/ 1867 w 2374"/>
                <a:gd name="T71" fmla="*/ 662 h 2432"/>
                <a:gd name="T72" fmla="*/ 1767 w 2374"/>
                <a:gd name="T73" fmla="*/ 554 h 2432"/>
                <a:gd name="T74" fmla="*/ 1652 w 2374"/>
                <a:gd name="T75" fmla="*/ 464 h 2432"/>
                <a:gd name="T76" fmla="*/ 1523 w 2374"/>
                <a:gd name="T77" fmla="*/ 393 h 2432"/>
                <a:gd name="T78" fmla="*/ 1383 w 2374"/>
                <a:gd name="T79" fmla="*/ 343 h 2432"/>
                <a:gd name="T80" fmla="*/ 1232 w 2374"/>
                <a:gd name="T81" fmla="*/ 317 h 2432"/>
                <a:gd name="T82" fmla="*/ 1073 w 2374"/>
                <a:gd name="T83" fmla="*/ 317 h 2432"/>
                <a:gd name="T84" fmla="*/ 916 w 2374"/>
                <a:gd name="T85" fmla="*/ 346 h 2432"/>
                <a:gd name="T86" fmla="*/ 769 w 2374"/>
                <a:gd name="T87" fmla="*/ 400 h 2432"/>
                <a:gd name="T88" fmla="*/ 637 w 2374"/>
                <a:gd name="T89" fmla="*/ 478 h 2432"/>
                <a:gd name="T90" fmla="*/ 519 w 2374"/>
                <a:gd name="T91" fmla="*/ 576 h 2432"/>
                <a:gd name="T92" fmla="*/ 419 w 2374"/>
                <a:gd name="T93" fmla="*/ 692 h 2432"/>
                <a:gd name="T94" fmla="*/ 340 w 2374"/>
                <a:gd name="T95" fmla="*/ 825 h 2432"/>
                <a:gd name="T96" fmla="*/ 234 w 2374"/>
                <a:gd name="T97" fmla="*/ 873 h 2432"/>
                <a:gd name="T98" fmla="*/ 80 w 2374"/>
                <a:gd name="T99" fmla="*/ 838 h 2432"/>
                <a:gd name="T100" fmla="*/ 32 w 2374"/>
                <a:gd name="T101" fmla="*/ 743 h 2432"/>
                <a:gd name="T102" fmla="*/ 113 w 2374"/>
                <a:gd name="T103" fmla="*/ 586 h 2432"/>
                <a:gd name="T104" fmla="*/ 216 w 2374"/>
                <a:gd name="T105" fmla="*/ 443 h 2432"/>
                <a:gd name="T106" fmla="*/ 337 w 2374"/>
                <a:gd name="T107" fmla="*/ 316 h 2432"/>
                <a:gd name="T108" fmla="*/ 474 w 2374"/>
                <a:gd name="T109" fmla="*/ 208 h 2432"/>
                <a:gd name="T110" fmla="*/ 627 w 2374"/>
                <a:gd name="T111" fmla="*/ 120 h 2432"/>
                <a:gd name="T112" fmla="*/ 792 w 2374"/>
                <a:gd name="T113" fmla="*/ 54 h 2432"/>
                <a:gd name="T114" fmla="*/ 969 w 2374"/>
                <a:gd name="T115" fmla="*/ 13 h 2432"/>
                <a:gd name="T116" fmla="*/ 1154 w 2374"/>
                <a:gd name="T117" fmla="*/ 0 h 2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74" h="2432">
                  <a:moveTo>
                    <a:pt x="1154" y="0"/>
                  </a:moveTo>
                  <a:lnTo>
                    <a:pt x="1246" y="3"/>
                  </a:lnTo>
                  <a:lnTo>
                    <a:pt x="1335" y="12"/>
                  </a:lnTo>
                  <a:lnTo>
                    <a:pt x="1421" y="29"/>
                  </a:lnTo>
                  <a:lnTo>
                    <a:pt x="1506" y="51"/>
                  </a:lnTo>
                  <a:lnTo>
                    <a:pt x="1588" y="80"/>
                  </a:lnTo>
                  <a:lnTo>
                    <a:pt x="1668" y="113"/>
                  </a:lnTo>
                  <a:lnTo>
                    <a:pt x="1745" y="152"/>
                  </a:lnTo>
                  <a:lnTo>
                    <a:pt x="1818" y="196"/>
                  </a:lnTo>
                  <a:lnTo>
                    <a:pt x="1887" y="245"/>
                  </a:lnTo>
                  <a:lnTo>
                    <a:pt x="1954" y="299"/>
                  </a:lnTo>
                  <a:lnTo>
                    <a:pt x="2016" y="357"/>
                  </a:lnTo>
                  <a:lnTo>
                    <a:pt x="2075" y="419"/>
                  </a:lnTo>
                  <a:lnTo>
                    <a:pt x="2128" y="486"/>
                  </a:lnTo>
                  <a:lnTo>
                    <a:pt x="2177" y="555"/>
                  </a:lnTo>
                  <a:lnTo>
                    <a:pt x="2221" y="630"/>
                  </a:lnTo>
                  <a:lnTo>
                    <a:pt x="2261" y="706"/>
                  </a:lnTo>
                  <a:lnTo>
                    <a:pt x="2294" y="785"/>
                  </a:lnTo>
                  <a:lnTo>
                    <a:pt x="2322" y="867"/>
                  </a:lnTo>
                  <a:lnTo>
                    <a:pt x="2344" y="953"/>
                  </a:lnTo>
                  <a:lnTo>
                    <a:pt x="2361" y="1040"/>
                  </a:lnTo>
                  <a:lnTo>
                    <a:pt x="2370" y="1129"/>
                  </a:lnTo>
                  <a:lnTo>
                    <a:pt x="2374" y="1220"/>
                  </a:lnTo>
                  <a:lnTo>
                    <a:pt x="2370" y="1313"/>
                  </a:lnTo>
                  <a:lnTo>
                    <a:pt x="2360" y="1404"/>
                  </a:lnTo>
                  <a:lnTo>
                    <a:pt x="2343" y="1493"/>
                  </a:lnTo>
                  <a:lnTo>
                    <a:pt x="2320" y="1579"/>
                  </a:lnTo>
                  <a:lnTo>
                    <a:pt x="2292" y="1663"/>
                  </a:lnTo>
                  <a:lnTo>
                    <a:pt x="2256" y="1743"/>
                  </a:lnTo>
                  <a:lnTo>
                    <a:pt x="2215" y="1821"/>
                  </a:lnTo>
                  <a:lnTo>
                    <a:pt x="2169" y="1895"/>
                  </a:lnTo>
                  <a:lnTo>
                    <a:pt x="2119" y="1966"/>
                  </a:lnTo>
                  <a:lnTo>
                    <a:pt x="2063" y="2034"/>
                  </a:lnTo>
                  <a:lnTo>
                    <a:pt x="2003" y="2095"/>
                  </a:lnTo>
                  <a:lnTo>
                    <a:pt x="1939" y="2154"/>
                  </a:lnTo>
                  <a:lnTo>
                    <a:pt x="1870" y="2208"/>
                  </a:lnTo>
                  <a:lnTo>
                    <a:pt x="1797" y="2257"/>
                  </a:lnTo>
                  <a:lnTo>
                    <a:pt x="1722" y="2300"/>
                  </a:lnTo>
                  <a:lnTo>
                    <a:pt x="1643" y="2338"/>
                  </a:lnTo>
                  <a:lnTo>
                    <a:pt x="1561" y="2371"/>
                  </a:lnTo>
                  <a:lnTo>
                    <a:pt x="1475" y="2397"/>
                  </a:lnTo>
                  <a:lnTo>
                    <a:pt x="1388" y="2418"/>
                  </a:lnTo>
                  <a:lnTo>
                    <a:pt x="1298" y="2432"/>
                  </a:lnTo>
                  <a:lnTo>
                    <a:pt x="1303" y="2364"/>
                  </a:lnTo>
                  <a:lnTo>
                    <a:pt x="1305" y="2294"/>
                  </a:lnTo>
                  <a:lnTo>
                    <a:pt x="1302" y="2204"/>
                  </a:lnTo>
                  <a:lnTo>
                    <a:pt x="1294" y="2116"/>
                  </a:lnTo>
                  <a:lnTo>
                    <a:pt x="1369" y="2100"/>
                  </a:lnTo>
                  <a:lnTo>
                    <a:pt x="1442" y="2079"/>
                  </a:lnTo>
                  <a:lnTo>
                    <a:pt x="1513" y="2052"/>
                  </a:lnTo>
                  <a:lnTo>
                    <a:pt x="1580" y="2020"/>
                  </a:lnTo>
                  <a:lnTo>
                    <a:pt x="1644" y="1982"/>
                  </a:lnTo>
                  <a:lnTo>
                    <a:pt x="1705" y="1939"/>
                  </a:lnTo>
                  <a:lnTo>
                    <a:pt x="1762" y="1892"/>
                  </a:lnTo>
                  <a:lnTo>
                    <a:pt x="1814" y="1839"/>
                  </a:lnTo>
                  <a:lnTo>
                    <a:pt x="1863" y="1783"/>
                  </a:lnTo>
                  <a:lnTo>
                    <a:pt x="1907" y="1724"/>
                  </a:lnTo>
                  <a:lnTo>
                    <a:pt x="1946" y="1660"/>
                  </a:lnTo>
                  <a:lnTo>
                    <a:pt x="1979" y="1593"/>
                  </a:lnTo>
                  <a:lnTo>
                    <a:pt x="2007" y="1524"/>
                  </a:lnTo>
                  <a:lnTo>
                    <a:pt x="2030" y="1451"/>
                  </a:lnTo>
                  <a:lnTo>
                    <a:pt x="2046" y="1376"/>
                  </a:lnTo>
                  <a:lnTo>
                    <a:pt x="2056" y="1298"/>
                  </a:lnTo>
                  <a:lnTo>
                    <a:pt x="2060" y="1220"/>
                  </a:lnTo>
                  <a:lnTo>
                    <a:pt x="2056" y="1142"/>
                  </a:lnTo>
                  <a:lnTo>
                    <a:pt x="2046" y="1065"/>
                  </a:lnTo>
                  <a:lnTo>
                    <a:pt x="2030" y="992"/>
                  </a:lnTo>
                  <a:lnTo>
                    <a:pt x="2008" y="920"/>
                  </a:lnTo>
                  <a:lnTo>
                    <a:pt x="1981" y="850"/>
                  </a:lnTo>
                  <a:lnTo>
                    <a:pt x="1948" y="784"/>
                  </a:lnTo>
                  <a:lnTo>
                    <a:pt x="1910" y="721"/>
                  </a:lnTo>
                  <a:lnTo>
                    <a:pt x="1867" y="662"/>
                  </a:lnTo>
                  <a:lnTo>
                    <a:pt x="1820" y="606"/>
                  </a:lnTo>
                  <a:lnTo>
                    <a:pt x="1767" y="554"/>
                  </a:lnTo>
                  <a:lnTo>
                    <a:pt x="1711" y="506"/>
                  </a:lnTo>
                  <a:lnTo>
                    <a:pt x="1652" y="464"/>
                  </a:lnTo>
                  <a:lnTo>
                    <a:pt x="1589" y="425"/>
                  </a:lnTo>
                  <a:lnTo>
                    <a:pt x="1523" y="393"/>
                  </a:lnTo>
                  <a:lnTo>
                    <a:pt x="1455" y="364"/>
                  </a:lnTo>
                  <a:lnTo>
                    <a:pt x="1383" y="343"/>
                  </a:lnTo>
                  <a:lnTo>
                    <a:pt x="1308" y="327"/>
                  </a:lnTo>
                  <a:lnTo>
                    <a:pt x="1232" y="317"/>
                  </a:lnTo>
                  <a:lnTo>
                    <a:pt x="1154" y="314"/>
                  </a:lnTo>
                  <a:lnTo>
                    <a:pt x="1073" y="317"/>
                  </a:lnTo>
                  <a:lnTo>
                    <a:pt x="993" y="328"/>
                  </a:lnTo>
                  <a:lnTo>
                    <a:pt x="916" y="346"/>
                  </a:lnTo>
                  <a:lnTo>
                    <a:pt x="841" y="370"/>
                  </a:lnTo>
                  <a:lnTo>
                    <a:pt x="769" y="400"/>
                  </a:lnTo>
                  <a:lnTo>
                    <a:pt x="701" y="436"/>
                  </a:lnTo>
                  <a:lnTo>
                    <a:pt x="637" y="478"/>
                  </a:lnTo>
                  <a:lnTo>
                    <a:pt x="575" y="524"/>
                  </a:lnTo>
                  <a:lnTo>
                    <a:pt x="519" y="576"/>
                  </a:lnTo>
                  <a:lnTo>
                    <a:pt x="467" y="632"/>
                  </a:lnTo>
                  <a:lnTo>
                    <a:pt x="419" y="692"/>
                  </a:lnTo>
                  <a:lnTo>
                    <a:pt x="377" y="757"/>
                  </a:lnTo>
                  <a:lnTo>
                    <a:pt x="340" y="825"/>
                  </a:lnTo>
                  <a:lnTo>
                    <a:pt x="309" y="896"/>
                  </a:lnTo>
                  <a:lnTo>
                    <a:pt x="234" y="873"/>
                  </a:lnTo>
                  <a:lnTo>
                    <a:pt x="157" y="853"/>
                  </a:lnTo>
                  <a:lnTo>
                    <a:pt x="80" y="838"/>
                  </a:lnTo>
                  <a:lnTo>
                    <a:pt x="0" y="826"/>
                  </a:lnTo>
                  <a:lnTo>
                    <a:pt x="32" y="743"/>
                  </a:lnTo>
                  <a:lnTo>
                    <a:pt x="70" y="663"/>
                  </a:lnTo>
                  <a:lnTo>
                    <a:pt x="113" y="586"/>
                  </a:lnTo>
                  <a:lnTo>
                    <a:pt x="162" y="512"/>
                  </a:lnTo>
                  <a:lnTo>
                    <a:pt x="216" y="443"/>
                  </a:lnTo>
                  <a:lnTo>
                    <a:pt x="274" y="377"/>
                  </a:lnTo>
                  <a:lnTo>
                    <a:pt x="337" y="316"/>
                  </a:lnTo>
                  <a:lnTo>
                    <a:pt x="403" y="259"/>
                  </a:lnTo>
                  <a:lnTo>
                    <a:pt x="474" y="208"/>
                  </a:lnTo>
                  <a:lnTo>
                    <a:pt x="549" y="161"/>
                  </a:lnTo>
                  <a:lnTo>
                    <a:pt x="627" y="120"/>
                  </a:lnTo>
                  <a:lnTo>
                    <a:pt x="709" y="84"/>
                  </a:lnTo>
                  <a:lnTo>
                    <a:pt x="792" y="54"/>
                  </a:lnTo>
                  <a:lnTo>
                    <a:pt x="880" y="30"/>
                  </a:lnTo>
                  <a:lnTo>
                    <a:pt x="969" y="13"/>
                  </a:lnTo>
                  <a:lnTo>
                    <a:pt x="1061" y="3"/>
                  </a:lnTo>
                  <a:lnTo>
                    <a:pt x="11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7" name="Freeform 1404"/>
            <p:cNvSpPr>
              <a:spLocks noEditPoints="1"/>
            </p:cNvSpPr>
            <p:nvPr/>
          </p:nvSpPr>
          <p:spPr bwMode="auto">
            <a:xfrm>
              <a:off x="2295326" y="870742"/>
              <a:ext cx="767832" cy="769091"/>
            </a:xfrm>
            <a:custGeom>
              <a:avLst/>
              <a:gdLst>
                <a:gd name="T0" fmla="*/ 1036 w 2439"/>
                <a:gd name="T1" fmla="*/ 724 h 2445"/>
                <a:gd name="T2" fmla="*/ 846 w 2439"/>
                <a:gd name="T3" fmla="*/ 845 h 2445"/>
                <a:gd name="T4" fmla="*/ 724 w 2439"/>
                <a:gd name="T5" fmla="*/ 1034 h 2445"/>
                <a:gd name="T6" fmla="*/ 691 w 2439"/>
                <a:gd name="T7" fmla="*/ 1248 h 2445"/>
                <a:gd name="T8" fmla="*/ 746 w 2439"/>
                <a:gd name="T9" fmla="*/ 1459 h 2445"/>
                <a:gd name="T10" fmla="*/ 887 w 2439"/>
                <a:gd name="T11" fmla="*/ 1636 h 2445"/>
                <a:gd name="T12" fmla="*/ 1085 w 2439"/>
                <a:gd name="T13" fmla="*/ 1736 h 2445"/>
                <a:gd name="T14" fmla="*/ 1301 w 2439"/>
                <a:gd name="T15" fmla="*/ 1748 h 2445"/>
                <a:gd name="T16" fmla="*/ 1506 w 2439"/>
                <a:gd name="T17" fmla="*/ 1671 h 2445"/>
                <a:gd name="T18" fmla="*/ 1667 w 2439"/>
                <a:gd name="T19" fmla="*/ 1511 h 2445"/>
                <a:gd name="T20" fmla="*/ 1745 w 2439"/>
                <a:gd name="T21" fmla="*/ 1306 h 2445"/>
                <a:gd name="T22" fmla="*/ 1734 w 2439"/>
                <a:gd name="T23" fmla="*/ 1089 h 2445"/>
                <a:gd name="T24" fmla="*/ 1636 w 2439"/>
                <a:gd name="T25" fmla="*/ 891 h 2445"/>
                <a:gd name="T26" fmla="*/ 1460 w 2439"/>
                <a:gd name="T27" fmla="*/ 748 h 2445"/>
                <a:gd name="T28" fmla="*/ 1249 w 2439"/>
                <a:gd name="T29" fmla="*/ 692 h 2445"/>
                <a:gd name="T30" fmla="*/ 1327 w 2439"/>
                <a:gd name="T31" fmla="*/ 4 h 2445"/>
                <a:gd name="T32" fmla="*/ 1395 w 2439"/>
                <a:gd name="T33" fmla="*/ 60 h 2445"/>
                <a:gd name="T34" fmla="*/ 1482 w 2439"/>
                <a:gd name="T35" fmla="*/ 280 h 2445"/>
                <a:gd name="T36" fmla="*/ 1771 w 2439"/>
                <a:gd name="T37" fmla="*/ 416 h 2445"/>
                <a:gd name="T38" fmla="*/ 1945 w 2439"/>
                <a:gd name="T39" fmla="*/ 276 h 2445"/>
                <a:gd name="T40" fmla="*/ 2028 w 2439"/>
                <a:gd name="T41" fmla="*/ 305 h 2445"/>
                <a:gd name="T42" fmla="*/ 2171 w 2439"/>
                <a:gd name="T43" fmla="*/ 480 h 2445"/>
                <a:gd name="T44" fmla="*/ 2140 w 2439"/>
                <a:gd name="T45" fmla="*/ 564 h 2445"/>
                <a:gd name="T46" fmla="*/ 2124 w 2439"/>
                <a:gd name="T47" fmla="*/ 853 h 2445"/>
                <a:gd name="T48" fmla="*/ 2337 w 2439"/>
                <a:gd name="T49" fmla="*/ 1043 h 2445"/>
                <a:gd name="T50" fmla="*/ 2417 w 2439"/>
                <a:gd name="T51" fmla="*/ 1082 h 2445"/>
                <a:gd name="T52" fmla="*/ 2439 w 2439"/>
                <a:gd name="T53" fmla="*/ 1307 h 2445"/>
                <a:gd name="T54" fmla="*/ 2400 w 2439"/>
                <a:gd name="T55" fmla="*/ 1387 h 2445"/>
                <a:gd name="T56" fmla="*/ 2179 w 2439"/>
                <a:gd name="T57" fmla="*/ 1409 h 2445"/>
                <a:gd name="T58" fmla="*/ 2095 w 2439"/>
                <a:gd name="T59" fmla="*/ 1660 h 2445"/>
                <a:gd name="T60" fmla="*/ 2151 w 2439"/>
                <a:gd name="T61" fmla="*/ 1905 h 2445"/>
                <a:gd name="T62" fmla="*/ 2160 w 2439"/>
                <a:gd name="T63" fmla="*/ 1993 h 2445"/>
                <a:gd name="T64" fmla="*/ 2004 w 2439"/>
                <a:gd name="T65" fmla="*/ 2160 h 2445"/>
                <a:gd name="T66" fmla="*/ 1917 w 2439"/>
                <a:gd name="T67" fmla="*/ 2169 h 2445"/>
                <a:gd name="T68" fmla="*/ 1712 w 2439"/>
                <a:gd name="T69" fmla="*/ 2072 h 2445"/>
                <a:gd name="T70" fmla="*/ 1465 w 2439"/>
                <a:gd name="T71" fmla="*/ 2175 h 2445"/>
                <a:gd name="T72" fmla="*/ 1388 w 2439"/>
                <a:gd name="T73" fmla="*/ 2388 h 2445"/>
                <a:gd name="T74" fmla="*/ 1320 w 2439"/>
                <a:gd name="T75" fmla="*/ 2442 h 2445"/>
                <a:gd name="T76" fmla="*/ 1092 w 2439"/>
                <a:gd name="T77" fmla="*/ 2433 h 2445"/>
                <a:gd name="T78" fmla="*/ 1037 w 2439"/>
                <a:gd name="T79" fmla="*/ 2365 h 2445"/>
                <a:gd name="T80" fmla="*/ 907 w 2439"/>
                <a:gd name="T81" fmla="*/ 2154 h 2445"/>
                <a:gd name="T82" fmla="*/ 666 w 2439"/>
                <a:gd name="T83" fmla="*/ 2034 h 2445"/>
                <a:gd name="T84" fmla="*/ 496 w 2439"/>
                <a:gd name="T85" fmla="*/ 2169 h 2445"/>
                <a:gd name="T86" fmla="*/ 411 w 2439"/>
                <a:gd name="T87" fmla="*/ 2139 h 2445"/>
                <a:gd name="T88" fmla="*/ 269 w 2439"/>
                <a:gd name="T89" fmla="*/ 1964 h 2445"/>
                <a:gd name="T90" fmla="*/ 299 w 2439"/>
                <a:gd name="T91" fmla="*/ 1880 h 2445"/>
                <a:gd name="T92" fmla="*/ 311 w 2439"/>
                <a:gd name="T93" fmla="*/ 1595 h 2445"/>
                <a:gd name="T94" fmla="*/ 103 w 2439"/>
                <a:gd name="T95" fmla="*/ 1402 h 2445"/>
                <a:gd name="T96" fmla="*/ 23 w 2439"/>
                <a:gd name="T97" fmla="*/ 1363 h 2445"/>
                <a:gd name="T98" fmla="*/ 1 w 2439"/>
                <a:gd name="T99" fmla="*/ 1139 h 2445"/>
                <a:gd name="T100" fmla="*/ 40 w 2439"/>
                <a:gd name="T101" fmla="*/ 1059 h 2445"/>
                <a:gd name="T102" fmla="*/ 257 w 2439"/>
                <a:gd name="T103" fmla="*/ 1037 h 2445"/>
                <a:gd name="T104" fmla="*/ 343 w 2439"/>
                <a:gd name="T105" fmla="*/ 786 h 2445"/>
                <a:gd name="T106" fmla="*/ 289 w 2439"/>
                <a:gd name="T107" fmla="*/ 541 h 2445"/>
                <a:gd name="T108" fmla="*/ 280 w 2439"/>
                <a:gd name="T109" fmla="*/ 453 h 2445"/>
                <a:gd name="T110" fmla="*/ 436 w 2439"/>
                <a:gd name="T111" fmla="*/ 286 h 2445"/>
                <a:gd name="T112" fmla="*/ 523 w 2439"/>
                <a:gd name="T113" fmla="*/ 276 h 2445"/>
                <a:gd name="T114" fmla="*/ 730 w 2439"/>
                <a:gd name="T115" fmla="*/ 374 h 2445"/>
                <a:gd name="T116" fmla="*/ 976 w 2439"/>
                <a:gd name="T117" fmla="*/ 275 h 2445"/>
                <a:gd name="T118" fmla="*/ 1052 w 2439"/>
                <a:gd name="T119" fmla="*/ 58 h 2445"/>
                <a:gd name="T120" fmla="*/ 1121 w 2439"/>
                <a:gd name="T121" fmla="*/ 4 h 2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39" h="2445">
                  <a:moveTo>
                    <a:pt x="1195" y="691"/>
                  </a:moveTo>
                  <a:lnTo>
                    <a:pt x="1141" y="696"/>
                  </a:lnTo>
                  <a:lnTo>
                    <a:pt x="1088" y="708"/>
                  </a:lnTo>
                  <a:lnTo>
                    <a:pt x="1036" y="724"/>
                  </a:lnTo>
                  <a:lnTo>
                    <a:pt x="984" y="746"/>
                  </a:lnTo>
                  <a:lnTo>
                    <a:pt x="936" y="773"/>
                  </a:lnTo>
                  <a:lnTo>
                    <a:pt x="889" y="806"/>
                  </a:lnTo>
                  <a:lnTo>
                    <a:pt x="846" y="845"/>
                  </a:lnTo>
                  <a:lnTo>
                    <a:pt x="807" y="889"/>
                  </a:lnTo>
                  <a:lnTo>
                    <a:pt x="774" y="934"/>
                  </a:lnTo>
                  <a:lnTo>
                    <a:pt x="747" y="982"/>
                  </a:lnTo>
                  <a:lnTo>
                    <a:pt x="724" y="1034"/>
                  </a:lnTo>
                  <a:lnTo>
                    <a:pt x="708" y="1085"/>
                  </a:lnTo>
                  <a:lnTo>
                    <a:pt x="697" y="1139"/>
                  </a:lnTo>
                  <a:lnTo>
                    <a:pt x="691" y="1194"/>
                  </a:lnTo>
                  <a:lnTo>
                    <a:pt x="691" y="1248"/>
                  </a:lnTo>
                  <a:lnTo>
                    <a:pt x="695" y="1302"/>
                  </a:lnTo>
                  <a:lnTo>
                    <a:pt x="707" y="1355"/>
                  </a:lnTo>
                  <a:lnTo>
                    <a:pt x="723" y="1408"/>
                  </a:lnTo>
                  <a:lnTo>
                    <a:pt x="746" y="1459"/>
                  </a:lnTo>
                  <a:lnTo>
                    <a:pt x="773" y="1507"/>
                  </a:lnTo>
                  <a:lnTo>
                    <a:pt x="806" y="1554"/>
                  </a:lnTo>
                  <a:lnTo>
                    <a:pt x="844" y="1597"/>
                  </a:lnTo>
                  <a:lnTo>
                    <a:pt x="887" y="1636"/>
                  </a:lnTo>
                  <a:lnTo>
                    <a:pt x="933" y="1669"/>
                  </a:lnTo>
                  <a:lnTo>
                    <a:pt x="982" y="1697"/>
                  </a:lnTo>
                  <a:lnTo>
                    <a:pt x="1032" y="1720"/>
                  </a:lnTo>
                  <a:lnTo>
                    <a:pt x="1085" y="1736"/>
                  </a:lnTo>
                  <a:lnTo>
                    <a:pt x="1137" y="1747"/>
                  </a:lnTo>
                  <a:lnTo>
                    <a:pt x="1192" y="1753"/>
                  </a:lnTo>
                  <a:lnTo>
                    <a:pt x="1246" y="1753"/>
                  </a:lnTo>
                  <a:lnTo>
                    <a:pt x="1301" y="1748"/>
                  </a:lnTo>
                  <a:lnTo>
                    <a:pt x="1354" y="1737"/>
                  </a:lnTo>
                  <a:lnTo>
                    <a:pt x="1407" y="1721"/>
                  </a:lnTo>
                  <a:lnTo>
                    <a:pt x="1457" y="1698"/>
                  </a:lnTo>
                  <a:lnTo>
                    <a:pt x="1506" y="1671"/>
                  </a:lnTo>
                  <a:lnTo>
                    <a:pt x="1552" y="1637"/>
                  </a:lnTo>
                  <a:lnTo>
                    <a:pt x="1595" y="1600"/>
                  </a:lnTo>
                  <a:lnTo>
                    <a:pt x="1634" y="1556"/>
                  </a:lnTo>
                  <a:lnTo>
                    <a:pt x="1667" y="1511"/>
                  </a:lnTo>
                  <a:lnTo>
                    <a:pt x="1694" y="1461"/>
                  </a:lnTo>
                  <a:lnTo>
                    <a:pt x="1717" y="1411"/>
                  </a:lnTo>
                  <a:lnTo>
                    <a:pt x="1733" y="1358"/>
                  </a:lnTo>
                  <a:lnTo>
                    <a:pt x="1745" y="1306"/>
                  </a:lnTo>
                  <a:lnTo>
                    <a:pt x="1750" y="1251"/>
                  </a:lnTo>
                  <a:lnTo>
                    <a:pt x="1750" y="1197"/>
                  </a:lnTo>
                  <a:lnTo>
                    <a:pt x="1746" y="1142"/>
                  </a:lnTo>
                  <a:lnTo>
                    <a:pt x="1734" y="1089"/>
                  </a:lnTo>
                  <a:lnTo>
                    <a:pt x="1718" y="1037"/>
                  </a:lnTo>
                  <a:lnTo>
                    <a:pt x="1697" y="986"/>
                  </a:lnTo>
                  <a:lnTo>
                    <a:pt x="1669" y="937"/>
                  </a:lnTo>
                  <a:lnTo>
                    <a:pt x="1636" y="891"/>
                  </a:lnTo>
                  <a:lnTo>
                    <a:pt x="1597" y="847"/>
                  </a:lnTo>
                  <a:lnTo>
                    <a:pt x="1554" y="808"/>
                  </a:lnTo>
                  <a:lnTo>
                    <a:pt x="1508" y="775"/>
                  </a:lnTo>
                  <a:lnTo>
                    <a:pt x="1460" y="748"/>
                  </a:lnTo>
                  <a:lnTo>
                    <a:pt x="1409" y="725"/>
                  </a:lnTo>
                  <a:lnTo>
                    <a:pt x="1358" y="708"/>
                  </a:lnTo>
                  <a:lnTo>
                    <a:pt x="1304" y="698"/>
                  </a:lnTo>
                  <a:lnTo>
                    <a:pt x="1249" y="692"/>
                  </a:lnTo>
                  <a:lnTo>
                    <a:pt x="1195" y="691"/>
                  </a:lnTo>
                  <a:close/>
                  <a:moveTo>
                    <a:pt x="1145" y="0"/>
                  </a:moveTo>
                  <a:lnTo>
                    <a:pt x="1304" y="1"/>
                  </a:lnTo>
                  <a:lnTo>
                    <a:pt x="1327" y="4"/>
                  </a:lnTo>
                  <a:lnTo>
                    <a:pt x="1348" y="12"/>
                  </a:lnTo>
                  <a:lnTo>
                    <a:pt x="1368" y="24"/>
                  </a:lnTo>
                  <a:lnTo>
                    <a:pt x="1384" y="40"/>
                  </a:lnTo>
                  <a:lnTo>
                    <a:pt x="1395" y="60"/>
                  </a:lnTo>
                  <a:lnTo>
                    <a:pt x="1403" y="81"/>
                  </a:lnTo>
                  <a:lnTo>
                    <a:pt x="1407" y="105"/>
                  </a:lnTo>
                  <a:lnTo>
                    <a:pt x="1406" y="262"/>
                  </a:lnTo>
                  <a:lnTo>
                    <a:pt x="1482" y="280"/>
                  </a:lnTo>
                  <a:lnTo>
                    <a:pt x="1557" y="305"/>
                  </a:lnTo>
                  <a:lnTo>
                    <a:pt x="1631" y="336"/>
                  </a:lnTo>
                  <a:lnTo>
                    <a:pt x="1702" y="373"/>
                  </a:lnTo>
                  <a:lnTo>
                    <a:pt x="1771" y="416"/>
                  </a:lnTo>
                  <a:lnTo>
                    <a:pt x="1883" y="304"/>
                  </a:lnTo>
                  <a:lnTo>
                    <a:pt x="1901" y="291"/>
                  </a:lnTo>
                  <a:lnTo>
                    <a:pt x="1922" y="280"/>
                  </a:lnTo>
                  <a:lnTo>
                    <a:pt x="1945" y="276"/>
                  </a:lnTo>
                  <a:lnTo>
                    <a:pt x="1967" y="276"/>
                  </a:lnTo>
                  <a:lnTo>
                    <a:pt x="1989" y="280"/>
                  </a:lnTo>
                  <a:lnTo>
                    <a:pt x="2010" y="291"/>
                  </a:lnTo>
                  <a:lnTo>
                    <a:pt x="2028" y="305"/>
                  </a:lnTo>
                  <a:lnTo>
                    <a:pt x="2141" y="419"/>
                  </a:lnTo>
                  <a:lnTo>
                    <a:pt x="2156" y="437"/>
                  </a:lnTo>
                  <a:lnTo>
                    <a:pt x="2165" y="457"/>
                  </a:lnTo>
                  <a:lnTo>
                    <a:pt x="2171" y="480"/>
                  </a:lnTo>
                  <a:lnTo>
                    <a:pt x="2169" y="502"/>
                  </a:lnTo>
                  <a:lnTo>
                    <a:pt x="2165" y="525"/>
                  </a:lnTo>
                  <a:lnTo>
                    <a:pt x="2155" y="546"/>
                  </a:lnTo>
                  <a:lnTo>
                    <a:pt x="2140" y="564"/>
                  </a:lnTo>
                  <a:lnTo>
                    <a:pt x="2028" y="676"/>
                  </a:lnTo>
                  <a:lnTo>
                    <a:pt x="2064" y="733"/>
                  </a:lnTo>
                  <a:lnTo>
                    <a:pt x="2096" y="791"/>
                  </a:lnTo>
                  <a:lnTo>
                    <a:pt x="2124" y="853"/>
                  </a:lnTo>
                  <a:lnTo>
                    <a:pt x="2147" y="915"/>
                  </a:lnTo>
                  <a:lnTo>
                    <a:pt x="2165" y="978"/>
                  </a:lnTo>
                  <a:lnTo>
                    <a:pt x="2180" y="1042"/>
                  </a:lnTo>
                  <a:lnTo>
                    <a:pt x="2337" y="1043"/>
                  </a:lnTo>
                  <a:lnTo>
                    <a:pt x="2360" y="1045"/>
                  </a:lnTo>
                  <a:lnTo>
                    <a:pt x="2382" y="1053"/>
                  </a:lnTo>
                  <a:lnTo>
                    <a:pt x="2401" y="1066"/>
                  </a:lnTo>
                  <a:lnTo>
                    <a:pt x="2417" y="1082"/>
                  </a:lnTo>
                  <a:lnTo>
                    <a:pt x="2430" y="1101"/>
                  </a:lnTo>
                  <a:lnTo>
                    <a:pt x="2437" y="1123"/>
                  </a:lnTo>
                  <a:lnTo>
                    <a:pt x="2439" y="1148"/>
                  </a:lnTo>
                  <a:lnTo>
                    <a:pt x="2439" y="1307"/>
                  </a:lnTo>
                  <a:lnTo>
                    <a:pt x="2435" y="1331"/>
                  </a:lnTo>
                  <a:lnTo>
                    <a:pt x="2428" y="1352"/>
                  </a:lnTo>
                  <a:lnTo>
                    <a:pt x="2416" y="1371"/>
                  </a:lnTo>
                  <a:lnTo>
                    <a:pt x="2400" y="1387"/>
                  </a:lnTo>
                  <a:lnTo>
                    <a:pt x="2381" y="1400"/>
                  </a:lnTo>
                  <a:lnTo>
                    <a:pt x="2359" y="1406"/>
                  </a:lnTo>
                  <a:lnTo>
                    <a:pt x="2335" y="1410"/>
                  </a:lnTo>
                  <a:lnTo>
                    <a:pt x="2179" y="1409"/>
                  </a:lnTo>
                  <a:lnTo>
                    <a:pt x="2165" y="1473"/>
                  </a:lnTo>
                  <a:lnTo>
                    <a:pt x="2145" y="1537"/>
                  </a:lnTo>
                  <a:lnTo>
                    <a:pt x="2123" y="1600"/>
                  </a:lnTo>
                  <a:lnTo>
                    <a:pt x="2095" y="1660"/>
                  </a:lnTo>
                  <a:lnTo>
                    <a:pt x="2063" y="1720"/>
                  </a:lnTo>
                  <a:lnTo>
                    <a:pt x="2027" y="1777"/>
                  </a:lnTo>
                  <a:lnTo>
                    <a:pt x="2136" y="1887"/>
                  </a:lnTo>
                  <a:lnTo>
                    <a:pt x="2151" y="1905"/>
                  </a:lnTo>
                  <a:lnTo>
                    <a:pt x="2160" y="1926"/>
                  </a:lnTo>
                  <a:lnTo>
                    <a:pt x="2165" y="1948"/>
                  </a:lnTo>
                  <a:lnTo>
                    <a:pt x="2165" y="1971"/>
                  </a:lnTo>
                  <a:lnTo>
                    <a:pt x="2160" y="1993"/>
                  </a:lnTo>
                  <a:lnTo>
                    <a:pt x="2150" y="2014"/>
                  </a:lnTo>
                  <a:lnTo>
                    <a:pt x="2135" y="2033"/>
                  </a:lnTo>
                  <a:lnTo>
                    <a:pt x="2023" y="2145"/>
                  </a:lnTo>
                  <a:lnTo>
                    <a:pt x="2004" y="2160"/>
                  </a:lnTo>
                  <a:lnTo>
                    <a:pt x="1983" y="2169"/>
                  </a:lnTo>
                  <a:lnTo>
                    <a:pt x="1962" y="2175"/>
                  </a:lnTo>
                  <a:lnTo>
                    <a:pt x="1939" y="2174"/>
                  </a:lnTo>
                  <a:lnTo>
                    <a:pt x="1917" y="2169"/>
                  </a:lnTo>
                  <a:lnTo>
                    <a:pt x="1895" y="2159"/>
                  </a:lnTo>
                  <a:lnTo>
                    <a:pt x="1877" y="2144"/>
                  </a:lnTo>
                  <a:lnTo>
                    <a:pt x="1770" y="2035"/>
                  </a:lnTo>
                  <a:lnTo>
                    <a:pt x="1712" y="2072"/>
                  </a:lnTo>
                  <a:lnTo>
                    <a:pt x="1652" y="2105"/>
                  </a:lnTo>
                  <a:lnTo>
                    <a:pt x="1591" y="2133"/>
                  </a:lnTo>
                  <a:lnTo>
                    <a:pt x="1529" y="2155"/>
                  </a:lnTo>
                  <a:lnTo>
                    <a:pt x="1465" y="2175"/>
                  </a:lnTo>
                  <a:lnTo>
                    <a:pt x="1400" y="2190"/>
                  </a:lnTo>
                  <a:lnTo>
                    <a:pt x="1399" y="2342"/>
                  </a:lnTo>
                  <a:lnTo>
                    <a:pt x="1396" y="2366"/>
                  </a:lnTo>
                  <a:lnTo>
                    <a:pt x="1388" y="2388"/>
                  </a:lnTo>
                  <a:lnTo>
                    <a:pt x="1377" y="2407"/>
                  </a:lnTo>
                  <a:lnTo>
                    <a:pt x="1361" y="2422"/>
                  </a:lnTo>
                  <a:lnTo>
                    <a:pt x="1342" y="2434"/>
                  </a:lnTo>
                  <a:lnTo>
                    <a:pt x="1320" y="2442"/>
                  </a:lnTo>
                  <a:lnTo>
                    <a:pt x="1296" y="2445"/>
                  </a:lnTo>
                  <a:lnTo>
                    <a:pt x="1137" y="2444"/>
                  </a:lnTo>
                  <a:lnTo>
                    <a:pt x="1113" y="2441"/>
                  </a:lnTo>
                  <a:lnTo>
                    <a:pt x="1092" y="2433"/>
                  </a:lnTo>
                  <a:lnTo>
                    <a:pt x="1073" y="2422"/>
                  </a:lnTo>
                  <a:lnTo>
                    <a:pt x="1057" y="2405"/>
                  </a:lnTo>
                  <a:lnTo>
                    <a:pt x="1045" y="2386"/>
                  </a:lnTo>
                  <a:lnTo>
                    <a:pt x="1037" y="2365"/>
                  </a:lnTo>
                  <a:lnTo>
                    <a:pt x="1034" y="2341"/>
                  </a:lnTo>
                  <a:lnTo>
                    <a:pt x="1036" y="2189"/>
                  </a:lnTo>
                  <a:lnTo>
                    <a:pt x="971" y="2174"/>
                  </a:lnTo>
                  <a:lnTo>
                    <a:pt x="907" y="2154"/>
                  </a:lnTo>
                  <a:lnTo>
                    <a:pt x="844" y="2131"/>
                  </a:lnTo>
                  <a:lnTo>
                    <a:pt x="782" y="2103"/>
                  </a:lnTo>
                  <a:lnTo>
                    <a:pt x="723" y="2071"/>
                  </a:lnTo>
                  <a:lnTo>
                    <a:pt x="666" y="2034"/>
                  </a:lnTo>
                  <a:lnTo>
                    <a:pt x="557" y="2139"/>
                  </a:lnTo>
                  <a:lnTo>
                    <a:pt x="538" y="2154"/>
                  </a:lnTo>
                  <a:lnTo>
                    <a:pt x="517" y="2163"/>
                  </a:lnTo>
                  <a:lnTo>
                    <a:pt x="496" y="2169"/>
                  </a:lnTo>
                  <a:lnTo>
                    <a:pt x="473" y="2169"/>
                  </a:lnTo>
                  <a:lnTo>
                    <a:pt x="450" y="2163"/>
                  </a:lnTo>
                  <a:lnTo>
                    <a:pt x="429" y="2154"/>
                  </a:lnTo>
                  <a:lnTo>
                    <a:pt x="411" y="2139"/>
                  </a:lnTo>
                  <a:lnTo>
                    <a:pt x="298" y="2026"/>
                  </a:lnTo>
                  <a:lnTo>
                    <a:pt x="283" y="2008"/>
                  </a:lnTo>
                  <a:lnTo>
                    <a:pt x="274" y="1987"/>
                  </a:lnTo>
                  <a:lnTo>
                    <a:pt x="269" y="1964"/>
                  </a:lnTo>
                  <a:lnTo>
                    <a:pt x="269" y="1942"/>
                  </a:lnTo>
                  <a:lnTo>
                    <a:pt x="274" y="1920"/>
                  </a:lnTo>
                  <a:lnTo>
                    <a:pt x="284" y="1899"/>
                  </a:lnTo>
                  <a:lnTo>
                    <a:pt x="299" y="1880"/>
                  </a:lnTo>
                  <a:lnTo>
                    <a:pt x="406" y="1774"/>
                  </a:lnTo>
                  <a:lnTo>
                    <a:pt x="370" y="1716"/>
                  </a:lnTo>
                  <a:lnTo>
                    <a:pt x="338" y="1656"/>
                  </a:lnTo>
                  <a:lnTo>
                    <a:pt x="311" y="1595"/>
                  </a:lnTo>
                  <a:lnTo>
                    <a:pt x="288" y="1531"/>
                  </a:lnTo>
                  <a:lnTo>
                    <a:pt x="268" y="1467"/>
                  </a:lnTo>
                  <a:lnTo>
                    <a:pt x="255" y="1403"/>
                  </a:lnTo>
                  <a:lnTo>
                    <a:pt x="103" y="1402"/>
                  </a:lnTo>
                  <a:lnTo>
                    <a:pt x="79" y="1398"/>
                  </a:lnTo>
                  <a:lnTo>
                    <a:pt x="57" y="1392"/>
                  </a:lnTo>
                  <a:lnTo>
                    <a:pt x="38" y="1379"/>
                  </a:lnTo>
                  <a:lnTo>
                    <a:pt x="23" y="1363"/>
                  </a:lnTo>
                  <a:lnTo>
                    <a:pt x="10" y="1344"/>
                  </a:lnTo>
                  <a:lnTo>
                    <a:pt x="2" y="1322"/>
                  </a:lnTo>
                  <a:lnTo>
                    <a:pt x="0" y="1298"/>
                  </a:lnTo>
                  <a:lnTo>
                    <a:pt x="1" y="1139"/>
                  </a:lnTo>
                  <a:lnTo>
                    <a:pt x="3" y="1116"/>
                  </a:lnTo>
                  <a:lnTo>
                    <a:pt x="11" y="1094"/>
                  </a:lnTo>
                  <a:lnTo>
                    <a:pt x="24" y="1075"/>
                  </a:lnTo>
                  <a:lnTo>
                    <a:pt x="40" y="1059"/>
                  </a:lnTo>
                  <a:lnTo>
                    <a:pt x="58" y="1047"/>
                  </a:lnTo>
                  <a:lnTo>
                    <a:pt x="80" y="1039"/>
                  </a:lnTo>
                  <a:lnTo>
                    <a:pt x="104" y="1037"/>
                  </a:lnTo>
                  <a:lnTo>
                    <a:pt x="257" y="1037"/>
                  </a:lnTo>
                  <a:lnTo>
                    <a:pt x="272" y="973"/>
                  </a:lnTo>
                  <a:lnTo>
                    <a:pt x="291" y="909"/>
                  </a:lnTo>
                  <a:lnTo>
                    <a:pt x="314" y="846"/>
                  </a:lnTo>
                  <a:lnTo>
                    <a:pt x="343" y="786"/>
                  </a:lnTo>
                  <a:lnTo>
                    <a:pt x="375" y="726"/>
                  </a:lnTo>
                  <a:lnTo>
                    <a:pt x="412" y="668"/>
                  </a:lnTo>
                  <a:lnTo>
                    <a:pt x="304" y="559"/>
                  </a:lnTo>
                  <a:lnTo>
                    <a:pt x="289" y="541"/>
                  </a:lnTo>
                  <a:lnTo>
                    <a:pt x="280" y="520"/>
                  </a:lnTo>
                  <a:lnTo>
                    <a:pt x="274" y="497"/>
                  </a:lnTo>
                  <a:lnTo>
                    <a:pt x="275" y="476"/>
                  </a:lnTo>
                  <a:lnTo>
                    <a:pt x="280" y="453"/>
                  </a:lnTo>
                  <a:lnTo>
                    <a:pt x="290" y="432"/>
                  </a:lnTo>
                  <a:lnTo>
                    <a:pt x="305" y="414"/>
                  </a:lnTo>
                  <a:lnTo>
                    <a:pt x="417" y="301"/>
                  </a:lnTo>
                  <a:lnTo>
                    <a:pt x="436" y="286"/>
                  </a:lnTo>
                  <a:lnTo>
                    <a:pt x="457" y="276"/>
                  </a:lnTo>
                  <a:lnTo>
                    <a:pt x="478" y="271"/>
                  </a:lnTo>
                  <a:lnTo>
                    <a:pt x="501" y="271"/>
                  </a:lnTo>
                  <a:lnTo>
                    <a:pt x="523" y="276"/>
                  </a:lnTo>
                  <a:lnTo>
                    <a:pt x="545" y="286"/>
                  </a:lnTo>
                  <a:lnTo>
                    <a:pt x="563" y="301"/>
                  </a:lnTo>
                  <a:lnTo>
                    <a:pt x="673" y="411"/>
                  </a:lnTo>
                  <a:lnTo>
                    <a:pt x="730" y="374"/>
                  </a:lnTo>
                  <a:lnTo>
                    <a:pt x="789" y="343"/>
                  </a:lnTo>
                  <a:lnTo>
                    <a:pt x="851" y="316"/>
                  </a:lnTo>
                  <a:lnTo>
                    <a:pt x="912" y="293"/>
                  </a:lnTo>
                  <a:lnTo>
                    <a:pt x="976" y="275"/>
                  </a:lnTo>
                  <a:lnTo>
                    <a:pt x="1041" y="260"/>
                  </a:lnTo>
                  <a:lnTo>
                    <a:pt x="1041" y="103"/>
                  </a:lnTo>
                  <a:lnTo>
                    <a:pt x="1045" y="80"/>
                  </a:lnTo>
                  <a:lnTo>
                    <a:pt x="1052" y="58"/>
                  </a:lnTo>
                  <a:lnTo>
                    <a:pt x="1064" y="39"/>
                  </a:lnTo>
                  <a:lnTo>
                    <a:pt x="1080" y="23"/>
                  </a:lnTo>
                  <a:lnTo>
                    <a:pt x="1100" y="10"/>
                  </a:lnTo>
                  <a:lnTo>
                    <a:pt x="1121" y="4"/>
                  </a:lnTo>
                  <a:lnTo>
                    <a:pt x="11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58" name="Group 957"/>
          <p:cNvGrpSpPr/>
          <p:nvPr/>
        </p:nvGrpSpPr>
        <p:grpSpPr>
          <a:xfrm>
            <a:off x="3076919" y="4486173"/>
            <a:ext cx="225541" cy="225817"/>
            <a:chOff x="438150" y="1851025"/>
            <a:chExt cx="979875" cy="981075"/>
          </a:xfrm>
          <a:solidFill>
            <a:schemeClr val="tx1">
              <a:lumMod val="65000"/>
              <a:lumOff val="35000"/>
            </a:schemeClr>
          </a:solidFill>
        </p:grpSpPr>
        <p:sp>
          <p:nvSpPr>
            <p:cNvPr id="959" name="Freeform 1409"/>
            <p:cNvSpPr>
              <a:spLocks noEditPoints="1"/>
            </p:cNvSpPr>
            <p:nvPr/>
          </p:nvSpPr>
          <p:spPr bwMode="auto">
            <a:xfrm>
              <a:off x="723597" y="2136472"/>
              <a:ext cx="408981" cy="408981"/>
            </a:xfrm>
            <a:custGeom>
              <a:avLst/>
              <a:gdLst>
                <a:gd name="T0" fmla="*/ 1163 w 1702"/>
                <a:gd name="T1" fmla="*/ 1339 h 1704"/>
                <a:gd name="T2" fmla="*/ 1207 w 1702"/>
                <a:gd name="T3" fmla="*/ 1377 h 1704"/>
                <a:gd name="T4" fmla="*/ 1375 w 1702"/>
                <a:gd name="T5" fmla="*/ 1210 h 1704"/>
                <a:gd name="T6" fmla="*/ 916 w 1702"/>
                <a:gd name="T7" fmla="*/ 1461 h 1704"/>
                <a:gd name="T8" fmla="*/ 1028 w 1702"/>
                <a:gd name="T9" fmla="*/ 1318 h 1704"/>
                <a:gd name="T10" fmla="*/ 916 w 1702"/>
                <a:gd name="T11" fmla="*/ 1159 h 1704"/>
                <a:gd name="T12" fmla="*/ 674 w 1702"/>
                <a:gd name="T13" fmla="*/ 1316 h 1704"/>
                <a:gd name="T14" fmla="*/ 786 w 1702"/>
                <a:gd name="T15" fmla="*/ 1460 h 1704"/>
                <a:gd name="T16" fmla="*/ 327 w 1702"/>
                <a:gd name="T17" fmla="*/ 1210 h 1704"/>
                <a:gd name="T18" fmla="*/ 495 w 1702"/>
                <a:gd name="T19" fmla="*/ 1377 h 1704"/>
                <a:gd name="T20" fmla="*/ 539 w 1702"/>
                <a:gd name="T21" fmla="*/ 1339 h 1704"/>
                <a:gd name="T22" fmla="*/ 296 w 1702"/>
                <a:gd name="T23" fmla="*/ 1159 h 1704"/>
                <a:gd name="T24" fmla="*/ 1283 w 1702"/>
                <a:gd name="T25" fmla="*/ 852 h 1704"/>
                <a:gd name="T26" fmla="*/ 1459 w 1702"/>
                <a:gd name="T27" fmla="*/ 1032 h 1704"/>
                <a:gd name="T28" fmla="*/ 1482 w 1702"/>
                <a:gd name="T29" fmla="*/ 791 h 1704"/>
                <a:gd name="T30" fmla="*/ 916 w 1702"/>
                <a:gd name="T31" fmla="*/ 672 h 1704"/>
                <a:gd name="T32" fmla="*/ 1153 w 1702"/>
                <a:gd name="T33" fmla="*/ 915 h 1704"/>
                <a:gd name="T34" fmla="*/ 1138 w 1702"/>
                <a:gd name="T35" fmla="*/ 672 h 1704"/>
                <a:gd name="T36" fmla="*/ 547 w 1702"/>
                <a:gd name="T37" fmla="*/ 788 h 1704"/>
                <a:gd name="T38" fmla="*/ 562 w 1702"/>
                <a:gd name="T39" fmla="*/ 1032 h 1704"/>
                <a:gd name="T40" fmla="*/ 242 w 1702"/>
                <a:gd name="T41" fmla="*/ 672 h 1704"/>
                <a:gd name="T42" fmla="*/ 219 w 1702"/>
                <a:gd name="T43" fmla="*/ 914 h 1704"/>
                <a:gd name="T44" fmla="*/ 424 w 1702"/>
                <a:gd name="T45" fmla="*/ 975 h 1704"/>
                <a:gd name="T46" fmla="*/ 425 w 1702"/>
                <a:gd name="T47" fmla="*/ 730 h 1704"/>
                <a:gd name="T48" fmla="*/ 1133 w 1702"/>
                <a:gd name="T49" fmla="*/ 315 h 1704"/>
                <a:gd name="T50" fmla="*/ 1238 w 1702"/>
                <a:gd name="T51" fmla="*/ 544 h 1704"/>
                <a:gd name="T52" fmla="*/ 1299 w 1702"/>
                <a:gd name="T53" fmla="*/ 402 h 1704"/>
                <a:gd name="T54" fmla="*/ 1102 w 1702"/>
                <a:gd name="T55" fmla="*/ 269 h 1704"/>
                <a:gd name="T56" fmla="*/ 448 w 1702"/>
                <a:gd name="T57" fmla="*/ 362 h 1704"/>
                <a:gd name="T58" fmla="*/ 296 w 1702"/>
                <a:gd name="T59" fmla="*/ 544 h 1704"/>
                <a:gd name="T60" fmla="*/ 539 w 1702"/>
                <a:gd name="T61" fmla="*/ 365 h 1704"/>
                <a:gd name="T62" fmla="*/ 916 w 1702"/>
                <a:gd name="T63" fmla="*/ 544 h 1704"/>
                <a:gd name="T64" fmla="*/ 1028 w 1702"/>
                <a:gd name="T65" fmla="*/ 387 h 1704"/>
                <a:gd name="T66" fmla="*/ 916 w 1702"/>
                <a:gd name="T67" fmla="*/ 244 h 1704"/>
                <a:gd name="T68" fmla="*/ 702 w 1702"/>
                <a:gd name="T69" fmla="*/ 344 h 1704"/>
                <a:gd name="T70" fmla="*/ 597 w 1702"/>
                <a:gd name="T71" fmla="*/ 544 h 1704"/>
                <a:gd name="T72" fmla="*/ 933 w 1702"/>
                <a:gd name="T73" fmla="*/ 4 h 1704"/>
                <a:gd name="T74" fmla="*/ 1235 w 1702"/>
                <a:gd name="T75" fmla="*/ 92 h 1704"/>
                <a:gd name="T76" fmla="*/ 1479 w 1702"/>
                <a:gd name="T77" fmla="*/ 278 h 1704"/>
                <a:gd name="T78" fmla="*/ 1642 w 1702"/>
                <a:gd name="T79" fmla="*/ 539 h 1704"/>
                <a:gd name="T80" fmla="*/ 1702 w 1702"/>
                <a:gd name="T81" fmla="*/ 852 h 1704"/>
                <a:gd name="T82" fmla="*/ 1642 w 1702"/>
                <a:gd name="T83" fmla="*/ 1166 h 1704"/>
                <a:gd name="T84" fmla="*/ 1479 w 1702"/>
                <a:gd name="T85" fmla="*/ 1426 h 1704"/>
                <a:gd name="T86" fmla="*/ 1235 w 1702"/>
                <a:gd name="T87" fmla="*/ 1613 h 1704"/>
                <a:gd name="T88" fmla="*/ 933 w 1702"/>
                <a:gd name="T89" fmla="*/ 1700 h 1704"/>
                <a:gd name="T90" fmla="*/ 612 w 1702"/>
                <a:gd name="T91" fmla="*/ 1670 h 1704"/>
                <a:gd name="T92" fmla="*/ 336 w 1702"/>
                <a:gd name="T93" fmla="*/ 1531 h 1704"/>
                <a:gd name="T94" fmla="*/ 129 w 1702"/>
                <a:gd name="T95" fmla="*/ 1304 h 1704"/>
                <a:gd name="T96" fmla="*/ 15 w 1702"/>
                <a:gd name="T97" fmla="*/ 1014 h 1704"/>
                <a:gd name="T98" fmla="*/ 15 w 1702"/>
                <a:gd name="T99" fmla="*/ 690 h 1704"/>
                <a:gd name="T100" fmla="*/ 129 w 1702"/>
                <a:gd name="T101" fmla="*/ 400 h 1704"/>
                <a:gd name="T102" fmla="*/ 336 w 1702"/>
                <a:gd name="T103" fmla="*/ 174 h 1704"/>
                <a:gd name="T104" fmla="*/ 612 w 1702"/>
                <a:gd name="T105" fmla="*/ 3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02" h="1704">
                  <a:moveTo>
                    <a:pt x="1238" y="1159"/>
                  </a:moveTo>
                  <a:lnTo>
                    <a:pt x="1217" y="1224"/>
                  </a:lnTo>
                  <a:lnTo>
                    <a:pt x="1191" y="1284"/>
                  </a:lnTo>
                  <a:lnTo>
                    <a:pt x="1163" y="1339"/>
                  </a:lnTo>
                  <a:lnTo>
                    <a:pt x="1133" y="1390"/>
                  </a:lnTo>
                  <a:lnTo>
                    <a:pt x="1102" y="1435"/>
                  </a:lnTo>
                  <a:lnTo>
                    <a:pt x="1156" y="1408"/>
                  </a:lnTo>
                  <a:lnTo>
                    <a:pt x="1207" y="1377"/>
                  </a:lnTo>
                  <a:lnTo>
                    <a:pt x="1254" y="1342"/>
                  </a:lnTo>
                  <a:lnTo>
                    <a:pt x="1299" y="1301"/>
                  </a:lnTo>
                  <a:lnTo>
                    <a:pt x="1339" y="1258"/>
                  </a:lnTo>
                  <a:lnTo>
                    <a:pt x="1375" y="1210"/>
                  </a:lnTo>
                  <a:lnTo>
                    <a:pt x="1406" y="1159"/>
                  </a:lnTo>
                  <a:lnTo>
                    <a:pt x="1238" y="1159"/>
                  </a:lnTo>
                  <a:close/>
                  <a:moveTo>
                    <a:pt x="916" y="1159"/>
                  </a:moveTo>
                  <a:lnTo>
                    <a:pt x="916" y="1461"/>
                  </a:lnTo>
                  <a:lnTo>
                    <a:pt x="942" y="1432"/>
                  </a:lnTo>
                  <a:lnTo>
                    <a:pt x="970" y="1399"/>
                  </a:lnTo>
                  <a:lnTo>
                    <a:pt x="1000" y="1360"/>
                  </a:lnTo>
                  <a:lnTo>
                    <a:pt x="1028" y="1318"/>
                  </a:lnTo>
                  <a:lnTo>
                    <a:pt x="1056" y="1270"/>
                  </a:lnTo>
                  <a:lnTo>
                    <a:pt x="1081" y="1217"/>
                  </a:lnTo>
                  <a:lnTo>
                    <a:pt x="1105" y="1159"/>
                  </a:lnTo>
                  <a:lnTo>
                    <a:pt x="916" y="1159"/>
                  </a:lnTo>
                  <a:close/>
                  <a:moveTo>
                    <a:pt x="597" y="1159"/>
                  </a:moveTo>
                  <a:lnTo>
                    <a:pt x="621" y="1217"/>
                  </a:lnTo>
                  <a:lnTo>
                    <a:pt x="647" y="1269"/>
                  </a:lnTo>
                  <a:lnTo>
                    <a:pt x="674" y="1316"/>
                  </a:lnTo>
                  <a:lnTo>
                    <a:pt x="703" y="1359"/>
                  </a:lnTo>
                  <a:lnTo>
                    <a:pt x="731" y="1397"/>
                  </a:lnTo>
                  <a:lnTo>
                    <a:pt x="759" y="1431"/>
                  </a:lnTo>
                  <a:lnTo>
                    <a:pt x="786" y="1460"/>
                  </a:lnTo>
                  <a:lnTo>
                    <a:pt x="786" y="1159"/>
                  </a:lnTo>
                  <a:lnTo>
                    <a:pt x="597" y="1159"/>
                  </a:lnTo>
                  <a:close/>
                  <a:moveTo>
                    <a:pt x="296" y="1159"/>
                  </a:moveTo>
                  <a:lnTo>
                    <a:pt x="327" y="1210"/>
                  </a:lnTo>
                  <a:lnTo>
                    <a:pt x="363" y="1258"/>
                  </a:lnTo>
                  <a:lnTo>
                    <a:pt x="403" y="1301"/>
                  </a:lnTo>
                  <a:lnTo>
                    <a:pt x="448" y="1342"/>
                  </a:lnTo>
                  <a:lnTo>
                    <a:pt x="495" y="1377"/>
                  </a:lnTo>
                  <a:lnTo>
                    <a:pt x="546" y="1408"/>
                  </a:lnTo>
                  <a:lnTo>
                    <a:pt x="600" y="1435"/>
                  </a:lnTo>
                  <a:lnTo>
                    <a:pt x="568" y="1390"/>
                  </a:lnTo>
                  <a:lnTo>
                    <a:pt x="539" y="1339"/>
                  </a:lnTo>
                  <a:lnTo>
                    <a:pt x="511" y="1284"/>
                  </a:lnTo>
                  <a:lnTo>
                    <a:pt x="485" y="1224"/>
                  </a:lnTo>
                  <a:lnTo>
                    <a:pt x="463" y="1159"/>
                  </a:lnTo>
                  <a:lnTo>
                    <a:pt x="296" y="1159"/>
                  </a:lnTo>
                  <a:close/>
                  <a:moveTo>
                    <a:pt x="1268" y="672"/>
                  </a:moveTo>
                  <a:lnTo>
                    <a:pt x="1276" y="730"/>
                  </a:lnTo>
                  <a:lnTo>
                    <a:pt x="1281" y="789"/>
                  </a:lnTo>
                  <a:lnTo>
                    <a:pt x="1283" y="852"/>
                  </a:lnTo>
                  <a:lnTo>
                    <a:pt x="1281" y="915"/>
                  </a:lnTo>
                  <a:lnTo>
                    <a:pt x="1276" y="975"/>
                  </a:lnTo>
                  <a:lnTo>
                    <a:pt x="1268" y="1032"/>
                  </a:lnTo>
                  <a:lnTo>
                    <a:pt x="1459" y="1032"/>
                  </a:lnTo>
                  <a:lnTo>
                    <a:pt x="1473" y="974"/>
                  </a:lnTo>
                  <a:lnTo>
                    <a:pt x="1482" y="914"/>
                  </a:lnTo>
                  <a:lnTo>
                    <a:pt x="1485" y="852"/>
                  </a:lnTo>
                  <a:lnTo>
                    <a:pt x="1482" y="791"/>
                  </a:lnTo>
                  <a:lnTo>
                    <a:pt x="1473" y="730"/>
                  </a:lnTo>
                  <a:lnTo>
                    <a:pt x="1459" y="672"/>
                  </a:lnTo>
                  <a:lnTo>
                    <a:pt x="1268" y="672"/>
                  </a:lnTo>
                  <a:close/>
                  <a:moveTo>
                    <a:pt x="916" y="672"/>
                  </a:moveTo>
                  <a:lnTo>
                    <a:pt x="916" y="1032"/>
                  </a:lnTo>
                  <a:lnTo>
                    <a:pt x="1138" y="1032"/>
                  </a:lnTo>
                  <a:lnTo>
                    <a:pt x="1148" y="975"/>
                  </a:lnTo>
                  <a:lnTo>
                    <a:pt x="1153" y="915"/>
                  </a:lnTo>
                  <a:lnTo>
                    <a:pt x="1156" y="852"/>
                  </a:lnTo>
                  <a:lnTo>
                    <a:pt x="1153" y="788"/>
                  </a:lnTo>
                  <a:lnTo>
                    <a:pt x="1148" y="728"/>
                  </a:lnTo>
                  <a:lnTo>
                    <a:pt x="1138" y="672"/>
                  </a:lnTo>
                  <a:lnTo>
                    <a:pt x="916" y="672"/>
                  </a:lnTo>
                  <a:close/>
                  <a:moveTo>
                    <a:pt x="562" y="672"/>
                  </a:moveTo>
                  <a:lnTo>
                    <a:pt x="554" y="728"/>
                  </a:lnTo>
                  <a:lnTo>
                    <a:pt x="547" y="788"/>
                  </a:lnTo>
                  <a:lnTo>
                    <a:pt x="546" y="852"/>
                  </a:lnTo>
                  <a:lnTo>
                    <a:pt x="547" y="915"/>
                  </a:lnTo>
                  <a:lnTo>
                    <a:pt x="554" y="975"/>
                  </a:lnTo>
                  <a:lnTo>
                    <a:pt x="562" y="1032"/>
                  </a:lnTo>
                  <a:lnTo>
                    <a:pt x="786" y="1032"/>
                  </a:lnTo>
                  <a:lnTo>
                    <a:pt x="786" y="672"/>
                  </a:lnTo>
                  <a:lnTo>
                    <a:pt x="562" y="672"/>
                  </a:lnTo>
                  <a:close/>
                  <a:moveTo>
                    <a:pt x="242" y="672"/>
                  </a:moveTo>
                  <a:lnTo>
                    <a:pt x="228" y="730"/>
                  </a:lnTo>
                  <a:lnTo>
                    <a:pt x="219" y="789"/>
                  </a:lnTo>
                  <a:lnTo>
                    <a:pt x="216" y="852"/>
                  </a:lnTo>
                  <a:lnTo>
                    <a:pt x="219" y="914"/>
                  </a:lnTo>
                  <a:lnTo>
                    <a:pt x="228" y="974"/>
                  </a:lnTo>
                  <a:lnTo>
                    <a:pt x="242" y="1032"/>
                  </a:lnTo>
                  <a:lnTo>
                    <a:pt x="433" y="1032"/>
                  </a:lnTo>
                  <a:lnTo>
                    <a:pt x="424" y="975"/>
                  </a:lnTo>
                  <a:lnTo>
                    <a:pt x="419" y="915"/>
                  </a:lnTo>
                  <a:lnTo>
                    <a:pt x="418" y="852"/>
                  </a:lnTo>
                  <a:lnTo>
                    <a:pt x="419" y="789"/>
                  </a:lnTo>
                  <a:lnTo>
                    <a:pt x="425" y="730"/>
                  </a:lnTo>
                  <a:lnTo>
                    <a:pt x="433" y="672"/>
                  </a:lnTo>
                  <a:lnTo>
                    <a:pt x="242" y="672"/>
                  </a:lnTo>
                  <a:close/>
                  <a:moveTo>
                    <a:pt x="1102" y="269"/>
                  </a:moveTo>
                  <a:lnTo>
                    <a:pt x="1133" y="315"/>
                  </a:lnTo>
                  <a:lnTo>
                    <a:pt x="1162" y="365"/>
                  </a:lnTo>
                  <a:lnTo>
                    <a:pt x="1191" y="420"/>
                  </a:lnTo>
                  <a:lnTo>
                    <a:pt x="1215" y="479"/>
                  </a:lnTo>
                  <a:lnTo>
                    <a:pt x="1238" y="544"/>
                  </a:lnTo>
                  <a:lnTo>
                    <a:pt x="1406" y="544"/>
                  </a:lnTo>
                  <a:lnTo>
                    <a:pt x="1375" y="493"/>
                  </a:lnTo>
                  <a:lnTo>
                    <a:pt x="1339" y="446"/>
                  </a:lnTo>
                  <a:lnTo>
                    <a:pt x="1299" y="402"/>
                  </a:lnTo>
                  <a:lnTo>
                    <a:pt x="1254" y="362"/>
                  </a:lnTo>
                  <a:lnTo>
                    <a:pt x="1207" y="326"/>
                  </a:lnTo>
                  <a:lnTo>
                    <a:pt x="1156" y="295"/>
                  </a:lnTo>
                  <a:lnTo>
                    <a:pt x="1102" y="269"/>
                  </a:lnTo>
                  <a:close/>
                  <a:moveTo>
                    <a:pt x="600" y="269"/>
                  </a:moveTo>
                  <a:lnTo>
                    <a:pt x="546" y="295"/>
                  </a:lnTo>
                  <a:lnTo>
                    <a:pt x="495" y="326"/>
                  </a:lnTo>
                  <a:lnTo>
                    <a:pt x="448" y="362"/>
                  </a:lnTo>
                  <a:lnTo>
                    <a:pt x="403" y="402"/>
                  </a:lnTo>
                  <a:lnTo>
                    <a:pt x="363" y="446"/>
                  </a:lnTo>
                  <a:lnTo>
                    <a:pt x="327" y="493"/>
                  </a:lnTo>
                  <a:lnTo>
                    <a:pt x="296" y="544"/>
                  </a:lnTo>
                  <a:lnTo>
                    <a:pt x="463" y="544"/>
                  </a:lnTo>
                  <a:lnTo>
                    <a:pt x="485" y="479"/>
                  </a:lnTo>
                  <a:lnTo>
                    <a:pt x="511" y="420"/>
                  </a:lnTo>
                  <a:lnTo>
                    <a:pt x="539" y="365"/>
                  </a:lnTo>
                  <a:lnTo>
                    <a:pt x="568" y="314"/>
                  </a:lnTo>
                  <a:lnTo>
                    <a:pt x="600" y="269"/>
                  </a:lnTo>
                  <a:close/>
                  <a:moveTo>
                    <a:pt x="916" y="244"/>
                  </a:moveTo>
                  <a:lnTo>
                    <a:pt x="916" y="544"/>
                  </a:lnTo>
                  <a:lnTo>
                    <a:pt x="1105" y="544"/>
                  </a:lnTo>
                  <a:lnTo>
                    <a:pt x="1081" y="487"/>
                  </a:lnTo>
                  <a:lnTo>
                    <a:pt x="1055" y="435"/>
                  </a:lnTo>
                  <a:lnTo>
                    <a:pt x="1028" y="387"/>
                  </a:lnTo>
                  <a:lnTo>
                    <a:pt x="999" y="345"/>
                  </a:lnTo>
                  <a:lnTo>
                    <a:pt x="970" y="306"/>
                  </a:lnTo>
                  <a:lnTo>
                    <a:pt x="942" y="273"/>
                  </a:lnTo>
                  <a:lnTo>
                    <a:pt x="916" y="244"/>
                  </a:lnTo>
                  <a:close/>
                  <a:moveTo>
                    <a:pt x="786" y="244"/>
                  </a:moveTo>
                  <a:lnTo>
                    <a:pt x="759" y="273"/>
                  </a:lnTo>
                  <a:lnTo>
                    <a:pt x="731" y="306"/>
                  </a:lnTo>
                  <a:lnTo>
                    <a:pt x="702" y="344"/>
                  </a:lnTo>
                  <a:lnTo>
                    <a:pt x="673" y="387"/>
                  </a:lnTo>
                  <a:lnTo>
                    <a:pt x="646" y="435"/>
                  </a:lnTo>
                  <a:lnTo>
                    <a:pt x="621" y="487"/>
                  </a:lnTo>
                  <a:lnTo>
                    <a:pt x="597" y="544"/>
                  </a:lnTo>
                  <a:lnTo>
                    <a:pt x="786" y="544"/>
                  </a:lnTo>
                  <a:lnTo>
                    <a:pt x="786" y="244"/>
                  </a:lnTo>
                  <a:close/>
                  <a:moveTo>
                    <a:pt x="851" y="0"/>
                  </a:moveTo>
                  <a:lnTo>
                    <a:pt x="933" y="4"/>
                  </a:lnTo>
                  <a:lnTo>
                    <a:pt x="1013" y="15"/>
                  </a:lnTo>
                  <a:lnTo>
                    <a:pt x="1090" y="33"/>
                  </a:lnTo>
                  <a:lnTo>
                    <a:pt x="1163" y="60"/>
                  </a:lnTo>
                  <a:lnTo>
                    <a:pt x="1235" y="92"/>
                  </a:lnTo>
                  <a:lnTo>
                    <a:pt x="1303" y="129"/>
                  </a:lnTo>
                  <a:lnTo>
                    <a:pt x="1366" y="174"/>
                  </a:lnTo>
                  <a:lnTo>
                    <a:pt x="1425" y="223"/>
                  </a:lnTo>
                  <a:lnTo>
                    <a:pt x="1479" y="278"/>
                  </a:lnTo>
                  <a:lnTo>
                    <a:pt x="1528" y="336"/>
                  </a:lnTo>
                  <a:lnTo>
                    <a:pt x="1573" y="400"/>
                  </a:lnTo>
                  <a:lnTo>
                    <a:pt x="1610" y="468"/>
                  </a:lnTo>
                  <a:lnTo>
                    <a:pt x="1642" y="539"/>
                  </a:lnTo>
                  <a:lnTo>
                    <a:pt x="1668" y="613"/>
                  </a:lnTo>
                  <a:lnTo>
                    <a:pt x="1687" y="690"/>
                  </a:lnTo>
                  <a:lnTo>
                    <a:pt x="1698" y="770"/>
                  </a:lnTo>
                  <a:lnTo>
                    <a:pt x="1702" y="852"/>
                  </a:lnTo>
                  <a:lnTo>
                    <a:pt x="1698" y="934"/>
                  </a:lnTo>
                  <a:lnTo>
                    <a:pt x="1687" y="1014"/>
                  </a:lnTo>
                  <a:lnTo>
                    <a:pt x="1668" y="1091"/>
                  </a:lnTo>
                  <a:lnTo>
                    <a:pt x="1642" y="1166"/>
                  </a:lnTo>
                  <a:lnTo>
                    <a:pt x="1610" y="1237"/>
                  </a:lnTo>
                  <a:lnTo>
                    <a:pt x="1573" y="1304"/>
                  </a:lnTo>
                  <a:lnTo>
                    <a:pt x="1528" y="1367"/>
                  </a:lnTo>
                  <a:lnTo>
                    <a:pt x="1479" y="1426"/>
                  </a:lnTo>
                  <a:lnTo>
                    <a:pt x="1425" y="1481"/>
                  </a:lnTo>
                  <a:lnTo>
                    <a:pt x="1366" y="1531"/>
                  </a:lnTo>
                  <a:lnTo>
                    <a:pt x="1303" y="1574"/>
                  </a:lnTo>
                  <a:lnTo>
                    <a:pt x="1235" y="1613"/>
                  </a:lnTo>
                  <a:lnTo>
                    <a:pt x="1163" y="1644"/>
                  </a:lnTo>
                  <a:lnTo>
                    <a:pt x="1090" y="1670"/>
                  </a:lnTo>
                  <a:lnTo>
                    <a:pt x="1013" y="1689"/>
                  </a:lnTo>
                  <a:lnTo>
                    <a:pt x="933" y="1700"/>
                  </a:lnTo>
                  <a:lnTo>
                    <a:pt x="851" y="1704"/>
                  </a:lnTo>
                  <a:lnTo>
                    <a:pt x="769" y="1700"/>
                  </a:lnTo>
                  <a:lnTo>
                    <a:pt x="689" y="1689"/>
                  </a:lnTo>
                  <a:lnTo>
                    <a:pt x="612" y="1670"/>
                  </a:lnTo>
                  <a:lnTo>
                    <a:pt x="537" y="1644"/>
                  </a:lnTo>
                  <a:lnTo>
                    <a:pt x="466" y="1613"/>
                  </a:lnTo>
                  <a:lnTo>
                    <a:pt x="399" y="1574"/>
                  </a:lnTo>
                  <a:lnTo>
                    <a:pt x="336" y="1531"/>
                  </a:lnTo>
                  <a:lnTo>
                    <a:pt x="277" y="1481"/>
                  </a:lnTo>
                  <a:lnTo>
                    <a:pt x="223" y="1426"/>
                  </a:lnTo>
                  <a:lnTo>
                    <a:pt x="173" y="1367"/>
                  </a:lnTo>
                  <a:lnTo>
                    <a:pt x="129" y="1304"/>
                  </a:lnTo>
                  <a:lnTo>
                    <a:pt x="91" y="1237"/>
                  </a:lnTo>
                  <a:lnTo>
                    <a:pt x="60" y="1166"/>
                  </a:lnTo>
                  <a:lnTo>
                    <a:pt x="33" y="1091"/>
                  </a:lnTo>
                  <a:lnTo>
                    <a:pt x="15" y="1014"/>
                  </a:lnTo>
                  <a:lnTo>
                    <a:pt x="4" y="934"/>
                  </a:lnTo>
                  <a:lnTo>
                    <a:pt x="0" y="852"/>
                  </a:lnTo>
                  <a:lnTo>
                    <a:pt x="4" y="770"/>
                  </a:lnTo>
                  <a:lnTo>
                    <a:pt x="15" y="690"/>
                  </a:lnTo>
                  <a:lnTo>
                    <a:pt x="33" y="613"/>
                  </a:lnTo>
                  <a:lnTo>
                    <a:pt x="60" y="539"/>
                  </a:lnTo>
                  <a:lnTo>
                    <a:pt x="91" y="468"/>
                  </a:lnTo>
                  <a:lnTo>
                    <a:pt x="129" y="400"/>
                  </a:lnTo>
                  <a:lnTo>
                    <a:pt x="173" y="336"/>
                  </a:lnTo>
                  <a:lnTo>
                    <a:pt x="223" y="278"/>
                  </a:lnTo>
                  <a:lnTo>
                    <a:pt x="277" y="223"/>
                  </a:lnTo>
                  <a:lnTo>
                    <a:pt x="336" y="174"/>
                  </a:lnTo>
                  <a:lnTo>
                    <a:pt x="399" y="129"/>
                  </a:lnTo>
                  <a:lnTo>
                    <a:pt x="466" y="92"/>
                  </a:lnTo>
                  <a:lnTo>
                    <a:pt x="537" y="60"/>
                  </a:lnTo>
                  <a:lnTo>
                    <a:pt x="612" y="33"/>
                  </a:lnTo>
                  <a:lnTo>
                    <a:pt x="689" y="15"/>
                  </a:lnTo>
                  <a:lnTo>
                    <a:pt x="769" y="4"/>
                  </a:lnTo>
                  <a:lnTo>
                    <a:pt x="8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0" name="Freeform 1410"/>
            <p:cNvSpPr>
              <a:spLocks/>
            </p:cNvSpPr>
            <p:nvPr/>
          </p:nvSpPr>
          <p:spPr bwMode="auto">
            <a:xfrm>
              <a:off x="438150" y="2261206"/>
              <a:ext cx="239871" cy="170309"/>
            </a:xfrm>
            <a:custGeom>
              <a:avLst/>
              <a:gdLst>
                <a:gd name="T0" fmla="*/ 356 w 999"/>
                <a:gd name="T1" fmla="*/ 0 h 711"/>
                <a:gd name="T2" fmla="*/ 405 w 999"/>
                <a:gd name="T3" fmla="*/ 3 h 711"/>
                <a:gd name="T4" fmla="*/ 454 w 999"/>
                <a:gd name="T5" fmla="*/ 13 h 711"/>
                <a:gd name="T6" fmla="*/ 500 w 999"/>
                <a:gd name="T7" fmla="*/ 30 h 711"/>
                <a:gd name="T8" fmla="*/ 542 w 999"/>
                <a:gd name="T9" fmla="*/ 52 h 711"/>
                <a:gd name="T10" fmla="*/ 581 w 999"/>
                <a:gd name="T11" fmla="*/ 79 h 711"/>
                <a:gd name="T12" fmla="*/ 616 w 999"/>
                <a:gd name="T13" fmla="*/ 112 h 711"/>
                <a:gd name="T14" fmla="*/ 646 w 999"/>
                <a:gd name="T15" fmla="*/ 148 h 711"/>
                <a:gd name="T16" fmla="*/ 670 w 999"/>
                <a:gd name="T17" fmla="*/ 189 h 711"/>
                <a:gd name="T18" fmla="*/ 690 w 999"/>
                <a:gd name="T19" fmla="*/ 233 h 711"/>
                <a:gd name="T20" fmla="*/ 994 w 999"/>
                <a:gd name="T21" fmla="*/ 233 h 711"/>
                <a:gd name="T22" fmla="*/ 990 w 999"/>
                <a:gd name="T23" fmla="*/ 284 h 711"/>
                <a:gd name="T24" fmla="*/ 989 w 999"/>
                <a:gd name="T25" fmla="*/ 335 h 711"/>
                <a:gd name="T26" fmla="*/ 991 w 999"/>
                <a:gd name="T27" fmla="*/ 407 h 711"/>
                <a:gd name="T28" fmla="*/ 999 w 999"/>
                <a:gd name="T29" fmla="*/ 479 h 711"/>
                <a:gd name="T30" fmla="*/ 690 w 999"/>
                <a:gd name="T31" fmla="*/ 479 h 711"/>
                <a:gd name="T32" fmla="*/ 670 w 999"/>
                <a:gd name="T33" fmla="*/ 523 h 711"/>
                <a:gd name="T34" fmla="*/ 646 w 999"/>
                <a:gd name="T35" fmla="*/ 563 h 711"/>
                <a:gd name="T36" fmla="*/ 614 w 999"/>
                <a:gd name="T37" fmla="*/ 600 h 711"/>
                <a:gd name="T38" fmla="*/ 581 w 999"/>
                <a:gd name="T39" fmla="*/ 632 h 711"/>
                <a:gd name="T40" fmla="*/ 541 w 999"/>
                <a:gd name="T41" fmla="*/ 660 h 711"/>
                <a:gd name="T42" fmla="*/ 499 w 999"/>
                <a:gd name="T43" fmla="*/ 681 h 711"/>
                <a:gd name="T44" fmla="*/ 454 w 999"/>
                <a:gd name="T45" fmla="*/ 697 h 711"/>
                <a:gd name="T46" fmla="*/ 405 w 999"/>
                <a:gd name="T47" fmla="*/ 708 h 711"/>
                <a:gd name="T48" fmla="*/ 356 w 999"/>
                <a:gd name="T49" fmla="*/ 711 h 711"/>
                <a:gd name="T50" fmla="*/ 303 w 999"/>
                <a:gd name="T51" fmla="*/ 707 h 711"/>
                <a:gd name="T52" fmla="*/ 254 w 999"/>
                <a:gd name="T53" fmla="*/ 696 h 711"/>
                <a:gd name="T54" fmla="*/ 206 w 999"/>
                <a:gd name="T55" fmla="*/ 679 h 711"/>
                <a:gd name="T56" fmla="*/ 163 w 999"/>
                <a:gd name="T57" fmla="*/ 654 h 711"/>
                <a:gd name="T58" fmla="*/ 123 w 999"/>
                <a:gd name="T59" fmla="*/ 624 h 711"/>
                <a:gd name="T60" fmla="*/ 87 w 999"/>
                <a:gd name="T61" fmla="*/ 589 h 711"/>
                <a:gd name="T62" fmla="*/ 57 w 999"/>
                <a:gd name="T63" fmla="*/ 549 h 711"/>
                <a:gd name="T64" fmla="*/ 33 w 999"/>
                <a:gd name="T65" fmla="*/ 505 h 711"/>
                <a:gd name="T66" fmla="*/ 15 w 999"/>
                <a:gd name="T67" fmla="*/ 458 h 711"/>
                <a:gd name="T68" fmla="*/ 3 w 999"/>
                <a:gd name="T69" fmla="*/ 408 h 711"/>
                <a:gd name="T70" fmla="*/ 0 w 999"/>
                <a:gd name="T71" fmla="*/ 355 h 711"/>
                <a:gd name="T72" fmla="*/ 0 w 999"/>
                <a:gd name="T73" fmla="*/ 355 h 711"/>
                <a:gd name="T74" fmla="*/ 3 w 999"/>
                <a:gd name="T75" fmla="*/ 302 h 711"/>
                <a:gd name="T76" fmla="*/ 15 w 999"/>
                <a:gd name="T77" fmla="*/ 253 h 711"/>
                <a:gd name="T78" fmla="*/ 33 w 999"/>
                <a:gd name="T79" fmla="*/ 205 h 711"/>
                <a:gd name="T80" fmla="*/ 57 w 999"/>
                <a:gd name="T81" fmla="*/ 162 h 711"/>
                <a:gd name="T82" fmla="*/ 87 w 999"/>
                <a:gd name="T83" fmla="*/ 122 h 711"/>
                <a:gd name="T84" fmla="*/ 122 w 999"/>
                <a:gd name="T85" fmla="*/ 87 h 711"/>
                <a:gd name="T86" fmla="*/ 162 w 999"/>
                <a:gd name="T87" fmla="*/ 57 h 711"/>
                <a:gd name="T88" fmla="*/ 205 w 999"/>
                <a:gd name="T89" fmla="*/ 32 h 711"/>
                <a:gd name="T90" fmla="*/ 252 w 999"/>
                <a:gd name="T91" fmla="*/ 15 h 711"/>
                <a:gd name="T92" fmla="*/ 303 w 999"/>
                <a:gd name="T93" fmla="*/ 3 h 711"/>
                <a:gd name="T94" fmla="*/ 356 w 999"/>
                <a:gd name="T95" fmla="*/ 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99" h="711">
                  <a:moveTo>
                    <a:pt x="356" y="0"/>
                  </a:moveTo>
                  <a:lnTo>
                    <a:pt x="405" y="3"/>
                  </a:lnTo>
                  <a:lnTo>
                    <a:pt x="454" y="13"/>
                  </a:lnTo>
                  <a:lnTo>
                    <a:pt x="500" y="30"/>
                  </a:lnTo>
                  <a:lnTo>
                    <a:pt x="542" y="52"/>
                  </a:lnTo>
                  <a:lnTo>
                    <a:pt x="581" y="79"/>
                  </a:lnTo>
                  <a:lnTo>
                    <a:pt x="616" y="112"/>
                  </a:lnTo>
                  <a:lnTo>
                    <a:pt x="646" y="148"/>
                  </a:lnTo>
                  <a:lnTo>
                    <a:pt x="670" y="189"/>
                  </a:lnTo>
                  <a:lnTo>
                    <a:pt x="690" y="233"/>
                  </a:lnTo>
                  <a:lnTo>
                    <a:pt x="994" y="233"/>
                  </a:lnTo>
                  <a:lnTo>
                    <a:pt x="990" y="284"/>
                  </a:lnTo>
                  <a:lnTo>
                    <a:pt x="989" y="335"/>
                  </a:lnTo>
                  <a:lnTo>
                    <a:pt x="991" y="407"/>
                  </a:lnTo>
                  <a:lnTo>
                    <a:pt x="999" y="479"/>
                  </a:lnTo>
                  <a:lnTo>
                    <a:pt x="690" y="479"/>
                  </a:lnTo>
                  <a:lnTo>
                    <a:pt x="670" y="523"/>
                  </a:lnTo>
                  <a:lnTo>
                    <a:pt x="646" y="563"/>
                  </a:lnTo>
                  <a:lnTo>
                    <a:pt x="614" y="600"/>
                  </a:lnTo>
                  <a:lnTo>
                    <a:pt x="581" y="632"/>
                  </a:lnTo>
                  <a:lnTo>
                    <a:pt x="541" y="660"/>
                  </a:lnTo>
                  <a:lnTo>
                    <a:pt x="499" y="681"/>
                  </a:lnTo>
                  <a:lnTo>
                    <a:pt x="454" y="697"/>
                  </a:lnTo>
                  <a:lnTo>
                    <a:pt x="405" y="708"/>
                  </a:lnTo>
                  <a:lnTo>
                    <a:pt x="356" y="711"/>
                  </a:lnTo>
                  <a:lnTo>
                    <a:pt x="303" y="707"/>
                  </a:lnTo>
                  <a:lnTo>
                    <a:pt x="254" y="696"/>
                  </a:lnTo>
                  <a:lnTo>
                    <a:pt x="206" y="679"/>
                  </a:lnTo>
                  <a:lnTo>
                    <a:pt x="163" y="654"/>
                  </a:lnTo>
                  <a:lnTo>
                    <a:pt x="123" y="624"/>
                  </a:lnTo>
                  <a:lnTo>
                    <a:pt x="87" y="589"/>
                  </a:lnTo>
                  <a:lnTo>
                    <a:pt x="57" y="549"/>
                  </a:lnTo>
                  <a:lnTo>
                    <a:pt x="33" y="505"/>
                  </a:lnTo>
                  <a:lnTo>
                    <a:pt x="15" y="458"/>
                  </a:lnTo>
                  <a:lnTo>
                    <a:pt x="3" y="408"/>
                  </a:lnTo>
                  <a:lnTo>
                    <a:pt x="0" y="355"/>
                  </a:lnTo>
                  <a:lnTo>
                    <a:pt x="0" y="355"/>
                  </a:lnTo>
                  <a:lnTo>
                    <a:pt x="3" y="302"/>
                  </a:lnTo>
                  <a:lnTo>
                    <a:pt x="15" y="253"/>
                  </a:lnTo>
                  <a:lnTo>
                    <a:pt x="33" y="205"/>
                  </a:lnTo>
                  <a:lnTo>
                    <a:pt x="57" y="162"/>
                  </a:lnTo>
                  <a:lnTo>
                    <a:pt x="87" y="122"/>
                  </a:lnTo>
                  <a:lnTo>
                    <a:pt x="122" y="87"/>
                  </a:lnTo>
                  <a:lnTo>
                    <a:pt x="162" y="57"/>
                  </a:lnTo>
                  <a:lnTo>
                    <a:pt x="205" y="32"/>
                  </a:lnTo>
                  <a:lnTo>
                    <a:pt x="252" y="15"/>
                  </a:lnTo>
                  <a:lnTo>
                    <a:pt x="303" y="3"/>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1" name="Freeform 1411"/>
            <p:cNvSpPr>
              <a:spLocks/>
            </p:cNvSpPr>
            <p:nvPr/>
          </p:nvSpPr>
          <p:spPr bwMode="auto">
            <a:xfrm>
              <a:off x="842333" y="1851025"/>
              <a:ext cx="171508" cy="238672"/>
            </a:xfrm>
            <a:custGeom>
              <a:avLst/>
              <a:gdLst>
                <a:gd name="T0" fmla="*/ 356 w 712"/>
                <a:gd name="T1" fmla="*/ 0 h 997"/>
                <a:gd name="T2" fmla="*/ 408 w 712"/>
                <a:gd name="T3" fmla="*/ 3 h 997"/>
                <a:gd name="T4" fmla="*/ 458 w 712"/>
                <a:gd name="T5" fmla="*/ 15 h 997"/>
                <a:gd name="T6" fmla="*/ 505 w 712"/>
                <a:gd name="T7" fmla="*/ 32 h 997"/>
                <a:gd name="T8" fmla="*/ 549 w 712"/>
                <a:gd name="T9" fmla="*/ 57 h 997"/>
                <a:gd name="T10" fmla="*/ 589 w 712"/>
                <a:gd name="T11" fmla="*/ 87 h 997"/>
                <a:gd name="T12" fmla="*/ 623 w 712"/>
                <a:gd name="T13" fmla="*/ 122 h 997"/>
                <a:gd name="T14" fmla="*/ 655 w 712"/>
                <a:gd name="T15" fmla="*/ 162 h 997"/>
                <a:gd name="T16" fmla="*/ 678 w 712"/>
                <a:gd name="T17" fmla="*/ 205 h 997"/>
                <a:gd name="T18" fmla="*/ 697 w 712"/>
                <a:gd name="T19" fmla="*/ 253 h 997"/>
                <a:gd name="T20" fmla="*/ 708 w 712"/>
                <a:gd name="T21" fmla="*/ 302 h 997"/>
                <a:gd name="T22" fmla="*/ 712 w 712"/>
                <a:gd name="T23" fmla="*/ 356 h 997"/>
                <a:gd name="T24" fmla="*/ 708 w 712"/>
                <a:gd name="T25" fmla="*/ 406 h 997"/>
                <a:gd name="T26" fmla="*/ 698 w 712"/>
                <a:gd name="T27" fmla="*/ 454 h 997"/>
                <a:gd name="T28" fmla="*/ 681 w 712"/>
                <a:gd name="T29" fmla="*/ 499 h 997"/>
                <a:gd name="T30" fmla="*/ 660 w 712"/>
                <a:gd name="T31" fmla="*/ 541 h 997"/>
                <a:gd name="T32" fmla="*/ 631 w 712"/>
                <a:gd name="T33" fmla="*/ 580 h 997"/>
                <a:gd name="T34" fmla="*/ 599 w 712"/>
                <a:gd name="T35" fmla="*/ 615 h 997"/>
                <a:gd name="T36" fmla="*/ 562 w 712"/>
                <a:gd name="T37" fmla="*/ 645 h 997"/>
                <a:gd name="T38" fmla="*/ 523 w 712"/>
                <a:gd name="T39" fmla="*/ 671 h 997"/>
                <a:gd name="T40" fmla="*/ 478 w 712"/>
                <a:gd name="T41" fmla="*/ 690 h 997"/>
                <a:gd name="T42" fmla="*/ 478 w 712"/>
                <a:gd name="T43" fmla="*/ 997 h 997"/>
                <a:gd name="T44" fmla="*/ 418 w 712"/>
                <a:gd name="T45" fmla="*/ 991 h 997"/>
                <a:gd name="T46" fmla="*/ 356 w 712"/>
                <a:gd name="T47" fmla="*/ 990 h 997"/>
                <a:gd name="T48" fmla="*/ 294 w 712"/>
                <a:gd name="T49" fmla="*/ 991 h 997"/>
                <a:gd name="T50" fmla="*/ 234 w 712"/>
                <a:gd name="T51" fmla="*/ 997 h 997"/>
                <a:gd name="T52" fmla="*/ 234 w 712"/>
                <a:gd name="T53" fmla="*/ 691 h 997"/>
                <a:gd name="T54" fmla="*/ 189 w 712"/>
                <a:gd name="T55" fmla="*/ 671 h 997"/>
                <a:gd name="T56" fmla="*/ 149 w 712"/>
                <a:gd name="T57" fmla="*/ 646 h 997"/>
                <a:gd name="T58" fmla="*/ 112 w 712"/>
                <a:gd name="T59" fmla="*/ 616 h 997"/>
                <a:gd name="T60" fmla="*/ 80 w 712"/>
                <a:gd name="T61" fmla="*/ 581 h 997"/>
                <a:gd name="T62" fmla="*/ 52 w 712"/>
                <a:gd name="T63" fmla="*/ 543 h 997"/>
                <a:gd name="T64" fmla="*/ 30 w 712"/>
                <a:gd name="T65" fmla="*/ 500 h 997"/>
                <a:gd name="T66" fmla="*/ 14 w 712"/>
                <a:gd name="T67" fmla="*/ 454 h 997"/>
                <a:gd name="T68" fmla="*/ 4 w 712"/>
                <a:gd name="T69" fmla="*/ 406 h 997"/>
                <a:gd name="T70" fmla="*/ 0 w 712"/>
                <a:gd name="T71" fmla="*/ 356 h 997"/>
                <a:gd name="T72" fmla="*/ 4 w 712"/>
                <a:gd name="T73" fmla="*/ 302 h 997"/>
                <a:gd name="T74" fmla="*/ 15 w 712"/>
                <a:gd name="T75" fmla="*/ 253 h 997"/>
                <a:gd name="T76" fmla="*/ 34 w 712"/>
                <a:gd name="T77" fmla="*/ 205 h 997"/>
                <a:gd name="T78" fmla="*/ 57 w 712"/>
                <a:gd name="T79" fmla="*/ 162 h 997"/>
                <a:gd name="T80" fmla="*/ 87 w 712"/>
                <a:gd name="T81" fmla="*/ 122 h 997"/>
                <a:gd name="T82" fmla="*/ 122 w 712"/>
                <a:gd name="T83" fmla="*/ 87 h 997"/>
                <a:gd name="T84" fmla="*/ 162 w 712"/>
                <a:gd name="T85" fmla="*/ 57 h 997"/>
                <a:gd name="T86" fmla="*/ 205 w 712"/>
                <a:gd name="T87" fmla="*/ 32 h 997"/>
                <a:gd name="T88" fmla="*/ 253 w 712"/>
                <a:gd name="T89" fmla="*/ 15 h 997"/>
                <a:gd name="T90" fmla="*/ 304 w 712"/>
                <a:gd name="T91" fmla="*/ 3 h 997"/>
                <a:gd name="T92" fmla="*/ 356 w 712"/>
                <a:gd name="T93" fmla="*/ 0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2" h="997">
                  <a:moveTo>
                    <a:pt x="356" y="0"/>
                  </a:moveTo>
                  <a:lnTo>
                    <a:pt x="408" y="3"/>
                  </a:lnTo>
                  <a:lnTo>
                    <a:pt x="458" y="15"/>
                  </a:lnTo>
                  <a:lnTo>
                    <a:pt x="505" y="32"/>
                  </a:lnTo>
                  <a:lnTo>
                    <a:pt x="549" y="57"/>
                  </a:lnTo>
                  <a:lnTo>
                    <a:pt x="589" y="87"/>
                  </a:lnTo>
                  <a:lnTo>
                    <a:pt x="623" y="122"/>
                  </a:lnTo>
                  <a:lnTo>
                    <a:pt x="655" y="162"/>
                  </a:lnTo>
                  <a:lnTo>
                    <a:pt x="678" y="205"/>
                  </a:lnTo>
                  <a:lnTo>
                    <a:pt x="697" y="253"/>
                  </a:lnTo>
                  <a:lnTo>
                    <a:pt x="708" y="302"/>
                  </a:lnTo>
                  <a:lnTo>
                    <a:pt x="712" y="356"/>
                  </a:lnTo>
                  <a:lnTo>
                    <a:pt x="708" y="406"/>
                  </a:lnTo>
                  <a:lnTo>
                    <a:pt x="698" y="454"/>
                  </a:lnTo>
                  <a:lnTo>
                    <a:pt x="681" y="499"/>
                  </a:lnTo>
                  <a:lnTo>
                    <a:pt x="660" y="541"/>
                  </a:lnTo>
                  <a:lnTo>
                    <a:pt x="631" y="580"/>
                  </a:lnTo>
                  <a:lnTo>
                    <a:pt x="599" y="615"/>
                  </a:lnTo>
                  <a:lnTo>
                    <a:pt x="562" y="645"/>
                  </a:lnTo>
                  <a:lnTo>
                    <a:pt x="523" y="671"/>
                  </a:lnTo>
                  <a:lnTo>
                    <a:pt x="478" y="690"/>
                  </a:lnTo>
                  <a:lnTo>
                    <a:pt x="478" y="997"/>
                  </a:lnTo>
                  <a:lnTo>
                    <a:pt x="418" y="991"/>
                  </a:lnTo>
                  <a:lnTo>
                    <a:pt x="356" y="990"/>
                  </a:lnTo>
                  <a:lnTo>
                    <a:pt x="294" y="991"/>
                  </a:lnTo>
                  <a:lnTo>
                    <a:pt x="234" y="997"/>
                  </a:lnTo>
                  <a:lnTo>
                    <a:pt x="234" y="691"/>
                  </a:lnTo>
                  <a:lnTo>
                    <a:pt x="189" y="671"/>
                  </a:lnTo>
                  <a:lnTo>
                    <a:pt x="149" y="646"/>
                  </a:lnTo>
                  <a:lnTo>
                    <a:pt x="112" y="616"/>
                  </a:lnTo>
                  <a:lnTo>
                    <a:pt x="80" y="581"/>
                  </a:lnTo>
                  <a:lnTo>
                    <a:pt x="52" y="543"/>
                  </a:lnTo>
                  <a:lnTo>
                    <a:pt x="30" y="500"/>
                  </a:lnTo>
                  <a:lnTo>
                    <a:pt x="14" y="454"/>
                  </a:lnTo>
                  <a:lnTo>
                    <a:pt x="4" y="406"/>
                  </a:lnTo>
                  <a:lnTo>
                    <a:pt x="0" y="356"/>
                  </a:lnTo>
                  <a:lnTo>
                    <a:pt x="4" y="302"/>
                  </a:lnTo>
                  <a:lnTo>
                    <a:pt x="15" y="253"/>
                  </a:lnTo>
                  <a:lnTo>
                    <a:pt x="34" y="205"/>
                  </a:lnTo>
                  <a:lnTo>
                    <a:pt x="57" y="162"/>
                  </a:lnTo>
                  <a:lnTo>
                    <a:pt x="87" y="122"/>
                  </a:lnTo>
                  <a:lnTo>
                    <a:pt x="122" y="87"/>
                  </a:lnTo>
                  <a:lnTo>
                    <a:pt x="162" y="57"/>
                  </a:lnTo>
                  <a:lnTo>
                    <a:pt x="205" y="32"/>
                  </a:lnTo>
                  <a:lnTo>
                    <a:pt x="253" y="15"/>
                  </a:lnTo>
                  <a:lnTo>
                    <a:pt x="304" y="3"/>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2" name="Freeform 1412"/>
            <p:cNvSpPr>
              <a:spLocks/>
            </p:cNvSpPr>
            <p:nvPr/>
          </p:nvSpPr>
          <p:spPr bwMode="auto">
            <a:xfrm>
              <a:off x="556886" y="1969761"/>
              <a:ext cx="214685" cy="214685"/>
            </a:xfrm>
            <a:custGeom>
              <a:avLst/>
              <a:gdLst>
                <a:gd name="T0" fmla="*/ 356 w 895"/>
                <a:gd name="T1" fmla="*/ 0 h 898"/>
                <a:gd name="T2" fmla="*/ 408 w 895"/>
                <a:gd name="T3" fmla="*/ 5 h 898"/>
                <a:gd name="T4" fmla="*/ 458 w 895"/>
                <a:gd name="T5" fmla="*/ 16 h 898"/>
                <a:gd name="T6" fmla="*/ 505 w 895"/>
                <a:gd name="T7" fmla="*/ 34 h 898"/>
                <a:gd name="T8" fmla="*/ 549 w 895"/>
                <a:gd name="T9" fmla="*/ 57 h 898"/>
                <a:gd name="T10" fmla="*/ 589 w 895"/>
                <a:gd name="T11" fmla="*/ 87 h 898"/>
                <a:gd name="T12" fmla="*/ 623 w 895"/>
                <a:gd name="T13" fmla="*/ 123 h 898"/>
                <a:gd name="T14" fmla="*/ 653 w 895"/>
                <a:gd name="T15" fmla="*/ 162 h 898"/>
                <a:gd name="T16" fmla="*/ 678 w 895"/>
                <a:gd name="T17" fmla="*/ 207 h 898"/>
                <a:gd name="T18" fmla="*/ 696 w 895"/>
                <a:gd name="T19" fmla="*/ 254 h 898"/>
                <a:gd name="T20" fmla="*/ 707 w 895"/>
                <a:gd name="T21" fmla="*/ 304 h 898"/>
                <a:gd name="T22" fmla="*/ 710 w 895"/>
                <a:gd name="T23" fmla="*/ 356 h 898"/>
                <a:gd name="T24" fmla="*/ 707 w 895"/>
                <a:gd name="T25" fmla="*/ 409 h 898"/>
                <a:gd name="T26" fmla="*/ 696 w 895"/>
                <a:gd name="T27" fmla="*/ 458 h 898"/>
                <a:gd name="T28" fmla="*/ 678 w 895"/>
                <a:gd name="T29" fmla="*/ 506 h 898"/>
                <a:gd name="T30" fmla="*/ 895 w 895"/>
                <a:gd name="T31" fmla="*/ 724 h 898"/>
                <a:gd name="T32" fmla="*/ 832 w 895"/>
                <a:gd name="T33" fmla="*/ 777 h 898"/>
                <a:gd name="T34" fmla="*/ 774 w 895"/>
                <a:gd name="T35" fmla="*/ 836 h 898"/>
                <a:gd name="T36" fmla="*/ 722 w 895"/>
                <a:gd name="T37" fmla="*/ 898 h 898"/>
                <a:gd name="T38" fmla="*/ 504 w 895"/>
                <a:gd name="T39" fmla="*/ 680 h 898"/>
                <a:gd name="T40" fmla="*/ 457 w 895"/>
                <a:gd name="T41" fmla="*/ 699 h 898"/>
                <a:gd name="T42" fmla="*/ 407 w 895"/>
                <a:gd name="T43" fmla="*/ 710 h 898"/>
                <a:gd name="T44" fmla="*/ 355 w 895"/>
                <a:gd name="T45" fmla="*/ 714 h 898"/>
                <a:gd name="T46" fmla="*/ 302 w 895"/>
                <a:gd name="T47" fmla="*/ 709 h 898"/>
                <a:gd name="T48" fmla="*/ 251 w 895"/>
                <a:gd name="T49" fmla="*/ 698 h 898"/>
                <a:gd name="T50" fmla="*/ 204 w 895"/>
                <a:gd name="T51" fmla="*/ 680 h 898"/>
                <a:gd name="T52" fmla="*/ 161 w 895"/>
                <a:gd name="T53" fmla="*/ 655 h 898"/>
                <a:gd name="T54" fmla="*/ 121 w 895"/>
                <a:gd name="T55" fmla="*/ 625 h 898"/>
                <a:gd name="T56" fmla="*/ 86 w 895"/>
                <a:gd name="T57" fmla="*/ 591 h 898"/>
                <a:gd name="T58" fmla="*/ 56 w 895"/>
                <a:gd name="T59" fmla="*/ 551 h 898"/>
                <a:gd name="T60" fmla="*/ 32 w 895"/>
                <a:gd name="T61" fmla="*/ 507 h 898"/>
                <a:gd name="T62" fmla="*/ 15 w 895"/>
                <a:gd name="T63" fmla="*/ 460 h 898"/>
                <a:gd name="T64" fmla="*/ 4 w 895"/>
                <a:gd name="T65" fmla="*/ 410 h 898"/>
                <a:gd name="T66" fmla="*/ 0 w 895"/>
                <a:gd name="T67" fmla="*/ 356 h 898"/>
                <a:gd name="T68" fmla="*/ 4 w 895"/>
                <a:gd name="T69" fmla="*/ 304 h 898"/>
                <a:gd name="T70" fmla="*/ 15 w 895"/>
                <a:gd name="T71" fmla="*/ 254 h 898"/>
                <a:gd name="T72" fmla="*/ 32 w 895"/>
                <a:gd name="T73" fmla="*/ 207 h 898"/>
                <a:gd name="T74" fmla="*/ 57 w 895"/>
                <a:gd name="T75" fmla="*/ 163 h 898"/>
                <a:gd name="T76" fmla="*/ 87 w 895"/>
                <a:gd name="T77" fmla="*/ 123 h 898"/>
                <a:gd name="T78" fmla="*/ 122 w 895"/>
                <a:gd name="T79" fmla="*/ 89 h 898"/>
                <a:gd name="T80" fmla="*/ 162 w 895"/>
                <a:gd name="T81" fmla="*/ 59 h 898"/>
                <a:gd name="T82" fmla="*/ 205 w 895"/>
                <a:gd name="T83" fmla="*/ 34 h 898"/>
                <a:gd name="T84" fmla="*/ 253 w 895"/>
                <a:gd name="T85" fmla="*/ 16 h 898"/>
                <a:gd name="T86" fmla="*/ 302 w 895"/>
                <a:gd name="T87" fmla="*/ 5 h 898"/>
                <a:gd name="T88" fmla="*/ 356 w 895"/>
                <a:gd name="T89" fmla="*/ 0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95" h="898">
                  <a:moveTo>
                    <a:pt x="356" y="0"/>
                  </a:moveTo>
                  <a:lnTo>
                    <a:pt x="408" y="5"/>
                  </a:lnTo>
                  <a:lnTo>
                    <a:pt x="458" y="16"/>
                  </a:lnTo>
                  <a:lnTo>
                    <a:pt x="505" y="34"/>
                  </a:lnTo>
                  <a:lnTo>
                    <a:pt x="549" y="57"/>
                  </a:lnTo>
                  <a:lnTo>
                    <a:pt x="589" y="87"/>
                  </a:lnTo>
                  <a:lnTo>
                    <a:pt x="623" y="123"/>
                  </a:lnTo>
                  <a:lnTo>
                    <a:pt x="653" y="162"/>
                  </a:lnTo>
                  <a:lnTo>
                    <a:pt x="678" y="207"/>
                  </a:lnTo>
                  <a:lnTo>
                    <a:pt x="696" y="254"/>
                  </a:lnTo>
                  <a:lnTo>
                    <a:pt x="707" y="304"/>
                  </a:lnTo>
                  <a:lnTo>
                    <a:pt x="710" y="356"/>
                  </a:lnTo>
                  <a:lnTo>
                    <a:pt x="707" y="409"/>
                  </a:lnTo>
                  <a:lnTo>
                    <a:pt x="696" y="458"/>
                  </a:lnTo>
                  <a:lnTo>
                    <a:pt x="678" y="506"/>
                  </a:lnTo>
                  <a:lnTo>
                    <a:pt x="895" y="724"/>
                  </a:lnTo>
                  <a:lnTo>
                    <a:pt x="832" y="777"/>
                  </a:lnTo>
                  <a:lnTo>
                    <a:pt x="774" y="836"/>
                  </a:lnTo>
                  <a:lnTo>
                    <a:pt x="722" y="898"/>
                  </a:lnTo>
                  <a:lnTo>
                    <a:pt x="504" y="680"/>
                  </a:lnTo>
                  <a:lnTo>
                    <a:pt x="457" y="699"/>
                  </a:lnTo>
                  <a:lnTo>
                    <a:pt x="407" y="710"/>
                  </a:lnTo>
                  <a:lnTo>
                    <a:pt x="355" y="714"/>
                  </a:lnTo>
                  <a:lnTo>
                    <a:pt x="302" y="709"/>
                  </a:lnTo>
                  <a:lnTo>
                    <a:pt x="251" y="698"/>
                  </a:lnTo>
                  <a:lnTo>
                    <a:pt x="204" y="680"/>
                  </a:lnTo>
                  <a:lnTo>
                    <a:pt x="161" y="655"/>
                  </a:lnTo>
                  <a:lnTo>
                    <a:pt x="121" y="625"/>
                  </a:lnTo>
                  <a:lnTo>
                    <a:pt x="86" y="591"/>
                  </a:lnTo>
                  <a:lnTo>
                    <a:pt x="56" y="551"/>
                  </a:lnTo>
                  <a:lnTo>
                    <a:pt x="32" y="507"/>
                  </a:lnTo>
                  <a:lnTo>
                    <a:pt x="15" y="460"/>
                  </a:lnTo>
                  <a:lnTo>
                    <a:pt x="4" y="410"/>
                  </a:lnTo>
                  <a:lnTo>
                    <a:pt x="0" y="356"/>
                  </a:lnTo>
                  <a:lnTo>
                    <a:pt x="4" y="304"/>
                  </a:lnTo>
                  <a:lnTo>
                    <a:pt x="15" y="254"/>
                  </a:lnTo>
                  <a:lnTo>
                    <a:pt x="32" y="207"/>
                  </a:lnTo>
                  <a:lnTo>
                    <a:pt x="57" y="163"/>
                  </a:lnTo>
                  <a:lnTo>
                    <a:pt x="87" y="123"/>
                  </a:lnTo>
                  <a:lnTo>
                    <a:pt x="122" y="89"/>
                  </a:lnTo>
                  <a:lnTo>
                    <a:pt x="162" y="59"/>
                  </a:lnTo>
                  <a:lnTo>
                    <a:pt x="205" y="34"/>
                  </a:lnTo>
                  <a:lnTo>
                    <a:pt x="253" y="16"/>
                  </a:lnTo>
                  <a:lnTo>
                    <a:pt x="302" y="5"/>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3" name="Freeform 1413"/>
            <p:cNvSpPr>
              <a:spLocks/>
            </p:cNvSpPr>
            <p:nvPr/>
          </p:nvSpPr>
          <p:spPr bwMode="auto">
            <a:xfrm>
              <a:off x="1084604" y="1969761"/>
              <a:ext cx="214685" cy="214685"/>
            </a:xfrm>
            <a:custGeom>
              <a:avLst/>
              <a:gdLst>
                <a:gd name="T0" fmla="*/ 540 w 896"/>
                <a:gd name="T1" fmla="*/ 0 h 897"/>
                <a:gd name="T2" fmla="*/ 586 w 896"/>
                <a:gd name="T3" fmla="*/ 4 h 897"/>
                <a:gd name="T4" fmla="*/ 631 w 896"/>
                <a:gd name="T5" fmla="*/ 13 h 897"/>
                <a:gd name="T6" fmla="*/ 675 w 896"/>
                <a:gd name="T7" fmla="*/ 26 h 897"/>
                <a:gd name="T8" fmla="*/ 716 w 896"/>
                <a:gd name="T9" fmla="*/ 47 h 897"/>
                <a:gd name="T10" fmla="*/ 755 w 896"/>
                <a:gd name="T11" fmla="*/ 72 h 897"/>
                <a:gd name="T12" fmla="*/ 792 w 896"/>
                <a:gd name="T13" fmla="*/ 105 h 897"/>
                <a:gd name="T14" fmla="*/ 824 w 896"/>
                <a:gd name="T15" fmla="*/ 141 h 897"/>
                <a:gd name="T16" fmla="*/ 849 w 896"/>
                <a:gd name="T17" fmla="*/ 181 h 897"/>
                <a:gd name="T18" fmla="*/ 870 w 896"/>
                <a:gd name="T19" fmla="*/ 222 h 897"/>
                <a:gd name="T20" fmla="*/ 884 w 896"/>
                <a:gd name="T21" fmla="*/ 265 h 897"/>
                <a:gd name="T22" fmla="*/ 892 w 896"/>
                <a:gd name="T23" fmla="*/ 310 h 897"/>
                <a:gd name="T24" fmla="*/ 896 w 896"/>
                <a:gd name="T25" fmla="*/ 356 h 897"/>
                <a:gd name="T26" fmla="*/ 892 w 896"/>
                <a:gd name="T27" fmla="*/ 401 h 897"/>
                <a:gd name="T28" fmla="*/ 884 w 896"/>
                <a:gd name="T29" fmla="*/ 446 h 897"/>
                <a:gd name="T30" fmla="*/ 870 w 896"/>
                <a:gd name="T31" fmla="*/ 490 h 897"/>
                <a:gd name="T32" fmla="*/ 849 w 896"/>
                <a:gd name="T33" fmla="*/ 532 h 897"/>
                <a:gd name="T34" fmla="*/ 824 w 896"/>
                <a:gd name="T35" fmla="*/ 572 h 897"/>
                <a:gd name="T36" fmla="*/ 792 w 896"/>
                <a:gd name="T37" fmla="*/ 608 h 897"/>
                <a:gd name="T38" fmla="*/ 758 w 896"/>
                <a:gd name="T39" fmla="*/ 638 h 897"/>
                <a:gd name="T40" fmla="*/ 721 w 896"/>
                <a:gd name="T41" fmla="*/ 663 h 897"/>
                <a:gd name="T42" fmla="*/ 682 w 896"/>
                <a:gd name="T43" fmla="*/ 683 h 897"/>
                <a:gd name="T44" fmla="*/ 642 w 896"/>
                <a:gd name="T45" fmla="*/ 698 h 897"/>
                <a:gd name="T46" fmla="*/ 600 w 896"/>
                <a:gd name="T47" fmla="*/ 708 h 897"/>
                <a:gd name="T48" fmla="*/ 558 w 896"/>
                <a:gd name="T49" fmla="*/ 711 h 897"/>
                <a:gd name="T50" fmla="*/ 515 w 896"/>
                <a:gd name="T51" fmla="*/ 711 h 897"/>
                <a:gd name="T52" fmla="*/ 473 w 896"/>
                <a:gd name="T53" fmla="*/ 706 h 897"/>
                <a:gd name="T54" fmla="*/ 432 w 896"/>
                <a:gd name="T55" fmla="*/ 695 h 897"/>
                <a:gd name="T56" fmla="*/ 391 w 896"/>
                <a:gd name="T57" fmla="*/ 679 h 897"/>
                <a:gd name="T58" fmla="*/ 174 w 896"/>
                <a:gd name="T59" fmla="*/ 897 h 897"/>
                <a:gd name="T60" fmla="*/ 121 w 896"/>
                <a:gd name="T61" fmla="*/ 835 h 897"/>
                <a:gd name="T62" fmla="*/ 62 w 896"/>
                <a:gd name="T63" fmla="*/ 776 h 897"/>
                <a:gd name="T64" fmla="*/ 0 w 896"/>
                <a:gd name="T65" fmla="*/ 723 h 897"/>
                <a:gd name="T66" fmla="*/ 218 w 896"/>
                <a:gd name="T67" fmla="*/ 506 h 897"/>
                <a:gd name="T68" fmla="*/ 202 w 896"/>
                <a:gd name="T69" fmla="*/ 465 h 897"/>
                <a:gd name="T70" fmla="*/ 192 w 896"/>
                <a:gd name="T71" fmla="*/ 424 h 897"/>
                <a:gd name="T72" fmla="*/ 186 w 896"/>
                <a:gd name="T73" fmla="*/ 381 h 897"/>
                <a:gd name="T74" fmla="*/ 186 w 896"/>
                <a:gd name="T75" fmla="*/ 339 h 897"/>
                <a:gd name="T76" fmla="*/ 191 w 896"/>
                <a:gd name="T77" fmla="*/ 297 h 897"/>
                <a:gd name="T78" fmla="*/ 200 w 896"/>
                <a:gd name="T79" fmla="*/ 254 h 897"/>
                <a:gd name="T80" fmla="*/ 214 w 896"/>
                <a:gd name="T81" fmla="*/ 214 h 897"/>
                <a:gd name="T82" fmla="*/ 234 w 896"/>
                <a:gd name="T83" fmla="*/ 176 h 897"/>
                <a:gd name="T84" fmla="*/ 259 w 896"/>
                <a:gd name="T85" fmla="*/ 138 h 897"/>
                <a:gd name="T86" fmla="*/ 289 w 896"/>
                <a:gd name="T87" fmla="*/ 105 h 897"/>
                <a:gd name="T88" fmla="*/ 326 w 896"/>
                <a:gd name="T89" fmla="*/ 72 h 897"/>
                <a:gd name="T90" fmla="*/ 365 w 896"/>
                <a:gd name="T91" fmla="*/ 47 h 897"/>
                <a:gd name="T92" fmla="*/ 407 w 896"/>
                <a:gd name="T93" fmla="*/ 26 h 897"/>
                <a:gd name="T94" fmla="*/ 451 w 896"/>
                <a:gd name="T95" fmla="*/ 13 h 897"/>
                <a:gd name="T96" fmla="*/ 495 w 896"/>
                <a:gd name="T97" fmla="*/ 4 h 897"/>
                <a:gd name="T98" fmla="*/ 540 w 896"/>
                <a:gd name="T99"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6" h="897">
                  <a:moveTo>
                    <a:pt x="540" y="0"/>
                  </a:moveTo>
                  <a:lnTo>
                    <a:pt x="586" y="4"/>
                  </a:lnTo>
                  <a:lnTo>
                    <a:pt x="631" y="13"/>
                  </a:lnTo>
                  <a:lnTo>
                    <a:pt x="675" y="26"/>
                  </a:lnTo>
                  <a:lnTo>
                    <a:pt x="716" y="47"/>
                  </a:lnTo>
                  <a:lnTo>
                    <a:pt x="755" y="72"/>
                  </a:lnTo>
                  <a:lnTo>
                    <a:pt x="792" y="105"/>
                  </a:lnTo>
                  <a:lnTo>
                    <a:pt x="824" y="141"/>
                  </a:lnTo>
                  <a:lnTo>
                    <a:pt x="849" y="181"/>
                  </a:lnTo>
                  <a:lnTo>
                    <a:pt x="870" y="222"/>
                  </a:lnTo>
                  <a:lnTo>
                    <a:pt x="884" y="265"/>
                  </a:lnTo>
                  <a:lnTo>
                    <a:pt x="892" y="310"/>
                  </a:lnTo>
                  <a:lnTo>
                    <a:pt x="896" y="356"/>
                  </a:lnTo>
                  <a:lnTo>
                    <a:pt x="892" y="401"/>
                  </a:lnTo>
                  <a:lnTo>
                    <a:pt x="884" y="446"/>
                  </a:lnTo>
                  <a:lnTo>
                    <a:pt x="870" y="490"/>
                  </a:lnTo>
                  <a:lnTo>
                    <a:pt x="849" y="532"/>
                  </a:lnTo>
                  <a:lnTo>
                    <a:pt x="824" y="572"/>
                  </a:lnTo>
                  <a:lnTo>
                    <a:pt x="792" y="608"/>
                  </a:lnTo>
                  <a:lnTo>
                    <a:pt x="758" y="638"/>
                  </a:lnTo>
                  <a:lnTo>
                    <a:pt x="721" y="663"/>
                  </a:lnTo>
                  <a:lnTo>
                    <a:pt x="682" y="683"/>
                  </a:lnTo>
                  <a:lnTo>
                    <a:pt x="642" y="698"/>
                  </a:lnTo>
                  <a:lnTo>
                    <a:pt x="600" y="708"/>
                  </a:lnTo>
                  <a:lnTo>
                    <a:pt x="558" y="711"/>
                  </a:lnTo>
                  <a:lnTo>
                    <a:pt x="515" y="711"/>
                  </a:lnTo>
                  <a:lnTo>
                    <a:pt x="473" y="706"/>
                  </a:lnTo>
                  <a:lnTo>
                    <a:pt x="432" y="695"/>
                  </a:lnTo>
                  <a:lnTo>
                    <a:pt x="391" y="679"/>
                  </a:lnTo>
                  <a:lnTo>
                    <a:pt x="174" y="897"/>
                  </a:lnTo>
                  <a:lnTo>
                    <a:pt x="121" y="835"/>
                  </a:lnTo>
                  <a:lnTo>
                    <a:pt x="62" y="776"/>
                  </a:lnTo>
                  <a:lnTo>
                    <a:pt x="0" y="723"/>
                  </a:lnTo>
                  <a:lnTo>
                    <a:pt x="218" y="506"/>
                  </a:lnTo>
                  <a:lnTo>
                    <a:pt x="202" y="465"/>
                  </a:lnTo>
                  <a:lnTo>
                    <a:pt x="192" y="424"/>
                  </a:lnTo>
                  <a:lnTo>
                    <a:pt x="186" y="381"/>
                  </a:lnTo>
                  <a:lnTo>
                    <a:pt x="186" y="339"/>
                  </a:lnTo>
                  <a:lnTo>
                    <a:pt x="191" y="297"/>
                  </a:lnTo>
                  <a:lnTo>
                    <a:pt x="200" y="254"/>
                  </a:lnTo>
                  <a:lnTo>
                    <a:pt x="214" y="214"/>
                  </a:lnTo>
                  <a:lnTo>
                    <a:pt x="234" y="176"/>
                  </a:lnTo>
                  <a:lnTo>
                    <a:pt x="259" y="138"/>
                  </a:lnTo>
                  <a:lnTo>
                    <a:pt x="289" y="105"/>
                  </a:lnTo>
                  <a:lnTo>
                    <a:pt x="326" y="72"/>
                  </a:lnTo>
                  <a:lnTo>
                    <a:pt x="365" y="47"/>
                  </a:lnTo>
                  <a:lnTo>
                    <a:pt x="407" y="26"/>
                  </a:lnTo>
                  <a:lnTo>
                    <a:pt x="451" y="13"/>
                  </a:lnTo>
                  <a:lnTo>
                    <a:pt x="495" y="4"/>
                  </a:lnTo>
                  <a:lnTo>
                    <a:pt x="5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4" name="Freeform 1414"/>
            <p:cNvSpPr>
              <a:spLocks/>
            </p:cNvSpPr>
            <p:nvPr/>
          </p:nvSpPr>
          <p:spPr bwMode="auto">
            <a:xfrm>
              <a:off x="1178154" y="2256408"/>
              <a:ext cx="239871" cy="170309"/>
            </a:xfrm>
            <a:custGeom>
              <a:avLst/>
              <a:gdLst>
                <a:gd name="T0" fmla="*/ 643 w 999"/>
                <a:gd name="T1" fmla="*/ 0 h 713"/>
                <a:gd name="T2" fmla="*/ 695 w 999"/>
                <a:gd name="T3" fmla="*/ 5 h 713"/>
                <a:gd name="T4" fmla="*/ 746 w 999"/>
                <a:gd name="T5" fmla="*/ 16 h 713"/>
                <a:gd name="T6" fmla="*/ 792 w 999"/>
                <a:gd name="T7" fmla="*/ 33 h 713"/>
                <a:gd name="T8" fmla="*/ 837 w 999"/>
                <a:gd name="T9" fmla="*/ 58 h 713"/>
                <a:gd name="T10" fmla="*/ 876 w 999"/>
                <a:gd name="T11" fmla="*/ 88 h 713"/>
                <a:gd name="T12" fmla="*/ 912 w 999"/>
                <a:gd name="T13" fmla="*/ 123 h 713"/>
                <a:gd name="T14" fmla="*/ 942 w 999"/>
                <a:gd name="T15" fmla="*/ 163 h 713"/>
                <a:gd name="T16" fmla="*/ 965 w 999"/>
                <a:gd name="T17" fmla="*/ 206 h 713"/>
                <a:gd name="T18" fmla="*/ 984 w 999"/>
                <a:gd name="T19" fmla="*/ 254 h 713"/>
                <a:gd name="T20" fmla="*/ 995 w 999"/>
                <a:gd name="T21" fmla="*/ 305 h 713"/>
                <a:gd name="T22" fmla="*/ 999 w 999"/>
                <a:gd name="T23" fmla="*/ 356 h 713"/>
                <a:gd name="T24" fmla="*/ 995 w 999"/>
                <a:gd name="T25" fmla="*/ 409 h 713"/>
                <a:gd name="T26" fmla="*/ 984 w 999"/>
                <a:gd name="T27" fmla="*/ 459 h 713"/>
                <a:gd name="T28" fmla="*/ 965 w 999"/>
                <a:gd name="T29" fmla="*/ 506 h 713"/>
                <a:gd name="T30" fmla="*/ 942 w 999"/>
                <a:gd name="T31" fmla="*/ 550 h 713"/>
                <a:gd name="T32" fmla="*/ 912 w 999"/>
                <a:gd name="T33" fmla="*/ 590 h 713"/>
                <a:gd name="T34" fmla="*/ 876 w 999"/>
                <a:gd name="T35" fmla="*/ 625 h 713"/>
                <a:gd name="T36" fmla="*/ 837 w 999"/>
                <a:gd name="T37" fmla="*/ 655 h 713"/>
                <a:gd name="T38" fmla="*/ 792 w 999"/>
                <a:gd name="T39" fmla="*/ 680 h 713"/>
                <a:gd name="T40" fmla="*/ 746 w 999"/>
                <a:gd name="T41" fmla="*/ 697 h 713"/>
                <a:gd name="T42" fmla="*/ 695 w 999"/>
                <a:gd name="T43" fmla="*/ 708 h 713"/>
                <a:gd name="T44" fmla="*/ 643 w 999"/>
                <a:gd name="T45" fmla="*/ 713 h 713"/>
                <a:gd name="T46" fmla="*/ 595 w 999"/>
                <a:gd name="T47" fmla="*/ 709 h 713"/>
                <a:gd name="T48" fmla="*/ 550 w 999"/>
                <a:gd name="T49" fmla="*/ 701 h 713"/>
                <a:gd name="T50" fmla="*/ 506 w 999"/>
                <a:gd name="T51" fmla="*/ 686 h 713"/>
                <a:gd name="T52" fmla="*/ 465 w 999"/>
                <a:gd name="T53" fmla="*/ 665 h 713"/>
                <a:gd name="T54" fmla="*/ 428 w 999"/>
                <a:gd name="T55" fmla="*/ 640 h 713"/>
                <a:gd name="T56" fmla="*/ 393 w 999"/>
                <a:gd name="T57" fmla="*/ 610 h 713"/>
                <a:gd name="T58" fmla="*/ 363 w 999"/>
                <a:gd name="T59" fmla="*/ 577 h 713"/>
                <a:gd name="T60" fmla="*/ 338 w 999"/>
                <a:gd name="T61" fmla="*/ 540 h 713"/>
                <a:gd name="T62" fmla="*/ 317 w 999"/>
                <a:gd name="T63" fmla="*/ 500 h 713"/>
                <a:gd name="T64" fmla="*/ 0 w 999"/>
                <a:gd name="T65" fmla="*/ 500 h 713"/>
                <a:gd name="T66" fmla="*/ 7 w 999"/>
                <a:gd name="T67" fmla="*/ 428 h 713"/>
                <a:gd name="T68" fmla="*/ 10 w 999"/>
                <a:gd name="T69" fmla="*/ 356 h 713"/>
                <a:gd name="T70" fmla="*/ 9 w 999"/>
                <a:gd name="T71" fmla="*/ 305 h 713"/>
                <a:gd name="T72" fmla="*/ 5 w 999"/>
                <a:gd name="T73" fmla="*/ 254 h 713"/>
                <a:gd name="T74" fmla="*/ 302 w 999"/>
                <a:gd name="T75" fmla="*/ 254 h 713"/>
                <a:gd name="T76" fmla="*/ 320 w 999"/>
                <a:gd name="T77" fmla="*/ 206 h 713"/>
                <a:gd name="T78" fmla="*/ 345 w 999"/>
                <a:gd name="T79" fmla="*/ 163 h 713"/>
                <a:gd name="T80" fmla="*/ 374 w 999"/>
                <a:gd name="T81" fmla="*/ 123 h 713"/>
                <a:gd name="T82" fmla="*/ 409 w 999"/>
                <a:gd name="T83" fmla="*/ 88 h 713"/>
                <a:gd name="T84" fmla="*/ 449 w 999"/>
                <a:gd name="T85" fmla="*/ 58 h 713"/>
                <a:gd name="T86" fmla="*/ 493 w 999"/>
                <a:gd name="T87" fmla="*/ 33 h 713"/>
                <a:gd name="T88" fmla="*/ 540 w 999"/>
                <a:gd name="T89" fmla="*/ 16 h 713"/>
                <a:gd name="T90" fmla="*/ 591 w 999"/>
                <a:gd name="T91" fmla="*/ 5 h 713"/>
                <a:gd name="T92" fmla="*/ 643 w 999"/>
                <a:gd name="T93" fmla="*/ 0 h 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99" h="713">
                  <a:moveTo>
                    <a:pt x="643" y="0"/>
                  </a:moveTo>
                  <a:lnTo>
                    <a:pt x="695" y="5"/>
                  </a:lnTo>
                  <a:lnTo>
                    <a:pt x="746" y="16"/>
                  </a:lnTo>
                  <a:lnTo>
                    <a:pt x="792" y="33"/>
                  </a:lnTo>
                  <a:lnTo>
                    <a:pt x="837" y="58"/>
                  </a:lnTo>
                  <a:lnTo>
                    <a:pt x="876" y="88"/>
                  </a:lnTo>
                  <a:lnTo>
                    <a:pt x="912" y="123"/>
                  </a:lnTo>
                  <a:lnTo>
                    <a:pt x="942" y="163"/>
                  </a:lnTo>
                  <a:lnTo>
                    <a:pt x="965" y="206"/>
                  </a:lnTo>
                  <a:lnTo>
                    <a:pt x="984" y="254"/>
                  </a:lnTo>
                  <a:lnTo>
                    <a:pt x="995" y="305"/>
                  </a:lnTo>
                  <a:lnTo>
                    <a:pt x="999" y="356"/>
                  </a:lnTo>
                  <a:lnTo>
                    <a:pt x="995" y="409"/>
                  </a:lnTo>
                  <a:lnTo>
                    <a:pt x="984" y="459"/>
                  </a:lnTo>
                  <a:lnTo>
                    <a:pt x="965" y="506"/>
                  </a:lnTo>
                  <a:lnTo>
                    <a:pt x="942" y="550"/>
                  </a:lnTo>
                  <a:lnTo>
                    <a:pt x="912" y="590"/>
                  </a:lnTo>
                  <a:lnTo>
                    <a:pt x="876" y="625"/>
                  </a:lnTo>
                  <a:lnTo>
                    <a:pt x="837" y="655"/>
                  </a:lnTo>
                  <a:lnTo>
                    <a:pt x="792" y="680"/>
                  </a:lnTo>
                  <a:lnTo>
                    <a:pt x="746" y="697"/>
                  </a:lnTo>
                  <a:lnTo>
                    <a:pt x="695" y="708"/>
                  </a:lnTo>
                  <a:lnTo>
                    <a:pt x="643" y="713"/>
                  </a:lnTo>
                  <a:lnTo>
                    <a:pt x="595" y="709"/>
                  </a:lnTo>
                  <a:lnTo>
                    <a:pt x="550" y="701"/>
                  </a:lnTo>
                  <a:lnTo>
                    <a:pt x="506" y="686"/>
                  </a:lnTo>
                  <a:lnTo>
                    <a:pt x="465" y="665"/>
                  </a:lnTo>
                  <a:lnTo>
                    <a:pt x="428" y="640"/>
                  </a:lnTo>
                  <a:lnTo>
                    <a:pt x="393" y="610"/>
                  </a:lnTo>
                  <a:lnTo>
                    <a:pt x="363" y="577"/>
                  </a:lnTo>
                  <a:lnTo>
                    <a:pt x="338" y="540"/>
                  </a:lnTo>
                  <a:lnTo>
                    <a:pt x="317" y="500"/>
                  </a:lnTo>
                  <a:lnTo>
                    <a:pt x="0" y="500"/>
                  </a:lnTo>
                  <a:lnTo>
                    <a:pt x="7" y="428"/>
                  </a:lnTo>
                  <a:lnTo>
                    <a:pt x="10" y="356"/>
                  </a:lnTo>
                  <a:lnTo>
                    <a:pt x="9" y="305"/>
                  </a:lnTo>
                  <a:lnTo>
                    <a:pt x="5" y="254"/>
                  </a:lnTo>
                  <a:lnTo>
                    <a:pt x="302" y="254"/>
                  </a:lnTo>
                  <a:lnTo>
                    <a:pt x="320" y="206"/>
                  </a:lnTo>
                  <a:lnTo>
                    <a:pt x="345" y="163"/>
                  </a:lnTo>
                  <a:lnTo>
                    <a:pt x="374" y="123"/>
                  </a:lnTo>
                  <a:lnTo>
                    <a:pt x="409" y="88"/>
                  </a:lnTo>
                  <a:lnTo>
                    <a:pt x="449" y="58"/>
                  </a:lnTo>
                  <a:lnTo>
                    <a:pt x="493" y="33"/>
                  </a:lnTo>
                  <a:lnTo>
                    <a:pt x="540" y="16"/>
                  </a:lnTo>
                  <a:lnTo>
                    <a:pt x="591" y="5"/>
                  </a:lnTo>
                  <a:lnTo>
                    <a:pt x="6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5" name="Freeform 1415"/>
            <p:cNvSpPr>
              <a:spLocks/>
            </p:cNvSpPr>
            <p:nvPr/>
          </p:nvSpPr>
          <p:spPr bwMode="auto">
            <a:xfrm>
              <a:off x="1084604" y="2498678"/>
              <a:ext cx="214685" cy="214685"/>
            </a:xfrm>
            <a:custGeom>
              <a:avLst/>
              <a:gdLst>
                <a:gd name="T0" fmla="*/ 174 w 896"/>
                <a:gd name="T1" fmla="*/ 0 h 896"/>
                <a:gd name="T2" fmla="*/ 391 w 896"/>
                <a:gd name="T3" fmla="*/ 216 h 896"/>
                <a:gd name="T4" fmla="*/ 438 w 896"/>
                <a:gd name="T5" fmla="*/ 199 h 896"/>
                <a:gd name="T6" fmla="*/ 488 w 896"/>
                <a:gd name="T7" fmla="*/ 188 h 896"/>
                <a:gd name="T8" fmla="*/ 540 w 896"/>
                <a:gd name="T9" fmla="*/ 184 h 896"/>
                <a:gd name="T10" fmla="*/ 592 w 896"/>
                <a:gd name="T11" fmla="*/ 188 h 896"/>
                <a:gd name="T12" fmla="*/ 643 w 896"/>
                <a:gd name="T13" fmla="*/ 199 h 896"/>
                <a:gd name="T14" fmla="*/ 690 w 896"/>
                <a:gd name="T15" fmla="*/ 216 h 896"/>
                <a:gd name="T16" fmla="*/ 734 w 896"/>
                <a:gd name="T17" fmla="*/ 241 h 896"/>
                <a:gd name="T18" fmla="*/ 773 w 896"/>
                <a:gd name="T19" fmla="*/ 271 h 896"/>
                <a:gd name="T20" fmla="*/ 809 w 896"/>
                <a:gd name="T21" fmla="*/ 306 h 896"/>
                <a:gd name="T22" fmla="*/ 839 w 896"/>
                <a:gd name="T23" fmla="*/ 346 h 896"/>
                <a:gd name="T24" fmla="*/ 862 w 896"/>
                <a:gd name="T25" fmla="*/ 391 h 896"/>
                <a:gd name="T26" fmla="*/ 881 w 896"/>
                <a:gd name="T27" fmla="*/ 438 h 896"/>
                <a:gd name="T28" fmla="*/ 891 w 896"/>
                <a:gd name="T29" fmla="*/ 488 h 896"/>
                <a:gd name="T30" fmla="*/ 896 w 896"/>
                <a:gd name="T31" fmla="*/ 541 h 896"/>
                <a:gd name="T32" fmla="*/ 891 w 896"/>
                <a:gd name="T33" fmla="*/ 594 h 896"/>
                <a:gd name="T34" fmla="*/ 881 w 896"/>
                <a:gd name="T35" fmla="*/ 644 h 896"/>
                <a:gd name="T36" fmla="*/ 862 w 896"/>
                <a:gd name="T37" fmla="*/ 691 h 896"/>
                <a:gd name="T38" fmla="*/ 839 w 896"/>
                <a:gd name="T39" fmla="*/ 734 h 896"/>
                <a:gd name="T40" fmla="*/ 809 w 896"/>
                <a:gd name="T41" fmla="*/ 774 h 896"/>
                <a:gd name="T42" fmla="*/ 773 w 896"/>
                <a:gd name="T43" fmla="*/ 809 h 896"/>
                <a:gd name="T44" fmla="*/ 734 w 896"/>
                <a:gd name="T45" fmla="*/ 839 h 896"/>
                <a:gd name="T46" fmla="*/ 690 w 896"/>
                <a:gd name="T47" fmla="*/ 864 h 896"/>
                <a:gd name="T48" fmla="*/ 643 w 896"/>
                <a:gd name="T49" fmla="*/ 881 h 896"/>
                <a:gd name="T50" fmla="*/ 592 w 896"/>
                <a:gd name="T51" fmla="*/ 893 h 896"/>
                <a:gd name="T52" fmla="*/ 540 w 896"/>
                <a:gd name="T53" fmla="*/ 896 h 896"/>
                <a:gd name="T54" fmla="*/ 488 w 896"/>
                <a:gd name="T55" fmla="*/ 893 h 896"/>
                <a:gd name="T56" fmla="*/ 437 w 896"/>
                <a:gd name="T57" fmla="*/ 881 h 896"/>
                <a:gd name="T58" fmla="*/ 391 w 896"/>
                <a:gd name="T59" fmla="*/ 864 h 896"/>
                <a:gd name="T60" fmla="*/ 346 w 896"/>
                <a:gd name="T61" fmla="*/ 840 h 896"/>
                <a:gd name="T62" fmla="*/ 308 w 896"/>
                <a:gd name="T63" fmla="*/ 810 h 896"/>
                <a:gd name="T64" fmla="*/ 271 w 896"/>
                <a:gd name="T65" fmla="*/ 774 h 896"/>
                <a:gd name="T66" fmla="*/ 242 w 896"/>
                <a:gd name="T67" fmla="*/ 734 h 896"/>
                <a:gd name="T68" fmla="*/ 218 w 896"/>
                <a:gd name="T69" fmla="*/ 691 h 896"/>
                <a:gd name="T70" fmla="*/ 199 w 896"/>
                <a:gd name="T71" fmla="*/ 644 h 896"/>
                <a:gd name="T72" fmla="*/ 188 w 896"/>
                <a:gd name="T73" fmla="*/ 594 h 896"/>
                <a:gd name="T74" fmla="*/ 184 w 896"/>
                <a:gd name="T75" fmla="*/ 541 h 896"/>
                <a:gd name="T76" fmla="*/ 188 w 896"/>
                <a:gd name="T77" fmla="*/ 489 h 896"/>
                <a:gd name="T78" fmla="*/ 199 w 896"/>
                <a:gd name="T79" fmla="*/ 439 h 896"/>
                <a:gd name="T80" fmla="*/ 218 w 896"/>
                <a:gd name="T81" fmla="*/ 392 h 896"/>
                <a:gd name="T82" fmla="*/ 0 w 896"/>
                <a:gd name="T83" fmla="*/ 174 h 896"/>
                <a:gd name="T84" fmla="*/ 64 w 896"/>
                <a:gd name="T85" fmla="*/ 120 h 896"/>
                <a:gd name="T86" fmla="*/ 121 w 896"/>
                <a:gd name="T87" fmla="*/ 62 h 896"/>
                <a:gd name="T88" fmla="*/ 174 w 896"/>
                <a:gd name="T89" fmla="*/ 0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96" h="896">
                  <a:moveTo>
                    <a:pt x="174" y="0"/>
                  </a:moveTo>
                  <a:lnTo>
                    <a:pt x="391" y="216"/>
                  </a:lnTo>
                  <a:lnTo>
                    <a:pt x="438" y="199"/>
                  </a:lnTo>
                  <a:lnTo>
                    <a:pt x="488" y="188"/>
                  </a:lnTo>
                  <a:lnTo>
                    <a:pt x="540" y="184"/>
                  </a:lnTo>
                  <a:lnTo>
                    <a:pt x="592" y="188"/>
                  </a:lnTo>
                  <a:lnTo>
                    <a:pt x="643" y="199"/>
                  </a:lnTo>
                  <a:lnTo>
                    <a:pt x="690" y="216"/>
                  </a:lnTo>
                  <a:lnTo>
                    <a:pt x="734" y="241"/>
                  </a:lnTo>
                  <a:lnTo>
                    <a:pt x="773" y="271"/>
                  </a:lnTo>
                  <a:lnTo>
                    <a:pt x="809" y="306"/>
                  </a:lnTo>
                  <a:lnTo>
                    <a:pt x="839" y="346"/>
                  </a:lnTo>
                  <a:lnTo>
                    <a:pt x="862" y="391"/>
                  </a:lnTo>
                  <a:lnTo>
                    <a:pt x="881" y="438"/>
                  </a:lnTo>
                  <a:lnTo>
                    <a:pt x="891" y="488"/>
                  </a:lnTo>
                  <a:lnTo>
                    <a:pt x="896" y="541"/>
                  </a:lnTo>
                  <a:lnTo>
                    <a:pt x="891" y="594"/>
                  </a:lnTo>
                  <a:lnTo>
                    <a:pt x="881" y="644"/>
                  </a:lnTo>
                  <a:lnTo>
                    <a:pt x="862" y="691"/>
                  </a:lnTo>
                  <a:lnTo>
                    <a:pt x="839" y="734"/>
                  </a:lnTo>
                  <a:lnTo>
                    <a:pt x="809" y="774"/>
                  </a:lnTo>
                  <a:lnTo>
                    <a:pt x="773" y="809"/>
                  </a:lnTo>
                  <a:lnTo>
                    <a:pt x="734" y="839"/>
                  </a:lnTo>
                  <a:lnTo>
                    <a:pt x="690" y="864"/>
                  </a:lnTo>
                  <a:lnTo>
                    <a:pt x="643" y="881"/>
                  </a:lnTo>
                  <a:lnTo>
                    <a:pt x="592" y="893"/>
                  </a:lnTo>
                  <a:lnTo>
                    <a:pt x="540" y="896"/>
                  </a:lnTo>
                  <a:lnTo>
                    <a:pt x="488" y="893"/>
                  </a:lnTo>
                  <a:lnTo>
                    <a:pt x="437" y="881"/>
                  </a:lnTo>
                  <a:lnTo>
                    <a:pt x="391" y="864"/>
                  </a:lnTo>
                  <a:lnTo>
                    <a:pt x="346" y="840"/>
                  </a:lnTo>
                  <a:lnTo>
                    <a:pt x="308" y="810"/>
                  </a:lnTo>
                  <a:lnTo>
                    <a:pt x="271" y="774"/>
                  </a:lnTo>
                  <a:lnTo>
                    <a:pt x="242" y="734"/>
                  </a:lnTo>
                  <a:lnTo>
                    <a:pt x="218" y="691"/>
                  </a:lnTo>
                  <a:lnTo>
                    <a:pt x="199" y="644"/>
                  </a:lnTo>
                  <a:lnTo>
                    <a:pt x="188" y="594"/>
                  </a:lnTo>
                  <a:lnTo>
                    <a:pt x="184" y="541"/>
                  </a:lnTo>
                  <a:lnTo>
                    <a:pt x="188" y="489"/>
                  </a:lnTo>
                  <a:lnTo>
                    <a:pt x="199" y="439"/>
                  </a:lnTo>
                  <a:lnTo>
                    <a:pt x="218" y="392"/>
                  </a:lnTo>
                  <a:lnTo>
                    <a:pt x="0" y="174"/>
                  </a:lnTo>
                  <a:lnTo>
                    <a:pt x="64" y="120"/>
                  </a:lnTo>
                  <a:lnTo>
                    <a:pt x="121" y="62"/>
                  </a:lnTo>
                  <a:lnTo>
                    <a:pt x="1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6" name="Freeform 1416"/>
            <p:cNvSpPr>
              <a:spLocks/>
            </p:cNvSpPr>
            <p:nvPr/>
          </p:nvSpPr>
          <p:spPr bwMode="auto">
            <a:xfrm>
              <a:off x="556886" y="2498678"/>
              <a:ext cx="214685" cy="214685"/>
            </a:xfrm>
            <a:custGeom>
              <a:avLst/>
              <a:gdLst>
                <a:gd name="T0" fmla="*/ 721 w 896"/>
                <a:gd name="T1" fmla="*/ 0 h 895"/>
                <a:gd name="T2" fmla="*/ 775 w 896"/>
                <a:gd name="T3" fmla="*/ 62 h 895"/>
                <a:gd name="T4" fmla="*/ 833 w 896"/>
                <a:gd name="T5" fmla="*/ 120 h 895"/>
                <a:gd name="T6" fmla="*/ 896 w 896"/>
                <a:gd name="T7" fmla="*/ 173 h 895"/>
                <a:gd name="T8" fmla="*/ 678 w 896"/>
                <a:gd name="T9" fmla="*/ 389 h 895"/>
                <a:gd name="T10" fmla="*/ 697 w 896"/>
                <a:gd name="T11" fmla="*/ 437 h 895"/>
                <a:gd name="T12" fmla="*/ 708 w 896"/>
                <a:gd name="T13" fmla="*/ 487 h 895"/>
                <a:gd name="T14" fmla="*/ 711 w 896"/>
                <a:gd name="T15" fmla="*/ 539 h 895"/>
                <a:gd name="T16" fmla="*/ 708 w 896"/>
                <a:gd name="T17" fmla="*/ 592 h 895"/>
                <a:gd name="T18" fmla="*/ 697 w 896"/>
                <a:gd name="T19" fmla="*/ 642 h 895"/>
                <a:gd name="T20" fmla="*/ 678 w 896"/>
                <a:gd name="T21" fmla="*/ 690 h 895"/>
                <a:gd name="T22" fmla="*/ 654 w 896"/>
                <a:gd name="T23" fmla="*/ 733 h 895"/>
                <a:gd name="T24" fmla="*/ 624 w 896"/>
                <a:gd name="T25" fmla="*/ 773 h 895"/>
                <a:gd name="T26" fmla="*/ 590 w 896"/>
                <a:gd name="T27" fmla="*/ 808 h 895"/>
                <a:gd name="T28" fmla="*/ 550 w 896"/>
                <a:gd name="T29" fmla="*/ 838 h 895"/>
                <a:gd name="T30" fmla="*/ 506 w 896"/>
                <a:gd name="T31" fmla="*/ 863 h 895"/>
                <a:gd name="T32" fmla="*/ 459 w 896"/>
                <a:gd name="T33" fmla="*/ 880 h 895"/>
                <a:gd name="T34" fmla="*/ 408 w 896"/>
                <a:gd name="T35" fmla="*/ 891 h 895"/>
                <a:gd name="T36" fmla="*/ 356 w 896"/>
                <a:gd name="T37" fmla="*/ 895 h 895"/>
                <a:gd name="T38" fmla="*/ 303 w 896"/>
                <a:gd name="T39" fmla="*/ 891 h 895"/>
                <a:gd name="T40" fmla="*/ 254 w 896"/>
                <a:gd name="T41" fmla="*/ 880 h 895"/>
                <a:gd name="T42" fmla="*/ 206 w 896"/>
                <a:gd name="T43" fmla="*/ 863 h 895"/>
                <a:gd name="T44" fmla="*/ 163 w 896"/>
                <a:gd name="T45" fmla="*/ 838 h 895"/>
                <a:gd name="T46" fmla="*/ 123 w 896"/>
                <a:gd name="T47" fmla="*/ 808 h 895"/>
                <a:gd name="T48" fmla="*/ 87 w 896"/>
                <a:gd name="T49" fmla="*/ 773 h 895"/>
                <a:gd name="T50" fmla="*/ 57 w 896"/>
                <a:gd name="T51" fmla="*/ 733 h 895"/>
                <a:gd name="T52" fmla="*/ 33 w 896"/>
                <a:gd name="T53" fmla="*/ 690 h 895"/>
                <a:gd name="T54" fmla="*/ 15 w 896"/>
                <a:gd name="T55" fmla="*/ 642 h 895"/>
                <a:gd name="T56" fmla="*/ 3 w 896"/>
                <a:gd name="T57" fmla="*/ 592 h 895"/>
                <a:gd name="T58" fmla="*/ 0 w 896"/>
                <a:gd name="T59" fmla="*/ 539 h 895"/>
                <a:gd name="T60" fmla="*/ 3 w 896"/>
                <a:gd name="T61" fmla="*/ 487 h 895"/>
                <a:gd name="T62" fmla="*/ 15 w 896"/>
                <a:gd name="T63" fmla="*/ 437 h 895"/>
                <a:gd name="T64" fmla="*/ 33 w 896"/>
                <a:gd name="T65" fmla="*/ 389 h 895"/>
                <a:gd name="T66" fmla="*/ 57 w 896"/>
                <a:gd name="T67" fmla="*/ 346 h 895"/>
                <a:gd name="T68" fmla="*/ 87 w 896"/>
                <a:gd name="T69" fmla="*/ 306 h 895"/>
                <a:gd name="T70" fmla="*/ 122 w 896"/>
                <a:gd name="T71" fmla="*/ 271 h 895"/>
                <a:gd name="T72" fmla="*/ 162 w 896"/>
                <a:gd name="T73" fmla="*/ 241 h 895"/>
                <a:gd name="T74" fmla="*/ 205 w 896"/>
                <a:gd name="T75" fmla="*/ 216 h 895"/>
                <a:gd name="T76" fmla="*/ 252 w 896"/>
                <a:gd name="T77" fmla="*/ 199 h 895"/>
                <a:gd name="T78" fmla="*/ 303 w 896"/>
                <a:gd name="T79" fmla="*/ 188 h 895"/>
                <a:gd name="T80" fmla="*/ 356 w 896"/>
                <a:gd name="T81" fmla="*/ 184 h 895"/>
                <a:gd name="T82" fmla="*/ 408 w 896"/>
                <a:gd name="T83" fmla="*/ 188 h 895"/>
                <a:gd name="T84" fmla="*/ 458 w 896"/>
                <a:gd name="T85" fmla="*/ 199 h 895"/>
                <a:gd name="T86" fmla="*/ 505 w 896"/>
                <a:gd name="T87" fmla="*/ 216 h 895"/>
                <a:gd name="T88" fmla="*/ 721 w 896"/>
                <a:gd name="T89" fmla="*/ 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96" h="895">
                  <a:moveTo>
                    <a:pt x="721" y="0"/>
                  </a:moveTo>
                  <a:lnTo>
                    <a:pt x="775" y="62"/>
                  </a:lnTo>
                  <a:lnTo>
                    <a:pt x="833" y="120"/>
                  </a:lnTo>
                  <a:lnTo>
                    <a:pt x="896" y="173"/>
                  </a:lnTo>
                  <a:lnTo>
                    <a:pt x="678" y="389"/>
                  </a:lnTo>
                  <a:lnTo>
                    <a:pt x="697" y="437"/>
                  </a:lnTo>
                  <a:lnTo>
                    <a:pt x="708" y="487"/>
                  </a:lnTo>
                  <a:lnTo>
                    <a:pt x="711" y="539"/>
                  </a:lnTo>
                  <a:lnTo>
                    <a:pt x="708" y="592"/>
                  </a:lnTo>
                  <a:lnTo>
                    <a:pt x="697" y="642"/>
                  </a:lnTo>
                  <a:lnTo>
                    <a:pt x="678" y="690"/>
                  </a:lnTo>
                  <a:lnTo>
                    <a:pt x="654" y="733"/>
                  </a:lnTo>
                  <a:lnTo>
                    <a:pt x="624" y="773"/>
                  </a:lnTo>
                  <a:lnTo>
                    <a:pt x="590" y="808"/>
                  </a:lnTo>
                  <a:lnTo>
                    <a:pt x="550" y="838"/>
                  </a:lnTo>
                  <a:lnTo>
                    <a:pt x="506" y="863"/>
                  </a:lnTo>
                  <a:lnTo>
                    <a:pt x="459" y="880"/>
                  </a:lnTo>
                  <a:lnTo>
                    <a:pt x="408" y="891"/>
                  </a:lnTo>
                  <a:lnTo>
                    <a:pt x="356" y="895"/>
                  </a:lnTo>
                  <a:lnTo>
                    <a:pt x="303" y="891"/>
                  </a:lnTo>
                  <a:lnTo>
                    <a:pt x="254" y="880"/>
                  </a:lnTo>
                  <a:lnTo>
                    <a:pt x="206" y="863"/>
                  </a:lnTo>
                  <a:lnTo>
                    <a:pt x="163" y="838"/>
                  </a:lnTo>
                  <a:lnTo>
                    <a:pt x="123" y="808"/>
                  </a:lnTo>
                  <a:lnTo>
                    <a:pt x="87" y="773"/>
                  </a:lnTo>
                  <a:lnTo>
                    <a:pt x="57" y="733"/>
                  </a:lnTo>
                  <a:lnTo>
                    <a:pt x="33" y="690"/>
                  </a:lnTo>
                  <a:lnTo>
                    <a:pt x="15" y="642"/>
                  </a:lnTo>
                  <a:lnTo>
                    <a:pt x="3" y="592"/>
                  </a:lnTo>
                  <a:lnTo>
                    <a:pt x="0" y="539"/>
                  </a:lnTo>
                  <a:lnTo>
                    <a:pt x="3" y="487"/>
                  </a:lnTo>
                  <a:lnTo>
                    <a:pt x="15" y="437"/>
                  </a:lnTo>
                  <a:lnTo>
                    <a:pt x="33" y="389"/>
                  </a:lnTo>
                  <a:lnTo>
                    <a:pt x="57" y="346"/>
                  </a:lnTo>
                  <a:lnTo>
                    <a:pt x="87" y="306"/>
                  </a:lnTo>
                  <a:lnTo>
                    <a:pt x="122" y="271"/>
                  </a:lnTo>
                  <a:lnTo>
                    <a:pt x="162" y="241"/>
                  </a:lnTo>
                  <a:lnTo>
                    <a:pt x="205" y="216"/>
                  </a:lnTo>
                  <a:lnTo>
                    <a:pt x="252" y="199"/>
                  </a:lnTo>
                  <a:lnTo>
                    <a:pt x="303" y="188"/>
                  </a:lnTo>
                  <a:lnTo>
                    <a:pt x="356" y="184"/>
                  </a:lnTo>
                  <a:lnTo>
                    <a:pt x="408" y="188"/>
                  </a:lnTo>
                  <a:lnTo>
                    <a:pt x="458" y="199"/>
                  </a:lnTo>
                  <a:lnTo>
                    <a:pt x="505" y="216"/>
                  </a:lnTo>
                  <a:lnTo>
                    <a:pt x="7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7" name="Freeform 1417"/>
            <p:cNvSpPr>
              <a:spLocks/>
            </p:cNvSpPr>
            <p:nvPr/>
          </p:nvSpPr>
          <p:spPr bwMode="auto">
            <a:xfrm>
              <a:off x="842333" y="2592228"/>
              <a:ext cx="171508" cy="239872"/>
            </a:xfrm>
            <a:custGeom>
              <a:avLst/>
              <a:gdLst>
                <a:gd name="T0" fmla="*/ 234 w 712"/>
                <a:gd name="T1" fmla="*/ 0 h 998"/>
                <a:gd name="T2" fmla="*/ 294 w 712"/>
                <a:gd name="T3" fmla="*/ 5 h 998"/>
                <a:gd name="T4" fmla="*/ 356 w 712"/>
                <a:gd name="T5" fmla="*/ 8 h 998"/>
                <a:gd name="T6" fmla="*/ 417 w 712"/>
                <a:gd name="T7" fmla="*/ 5 h 998"/>
                <a:gd name="T8" fmla="*/ 478 w 712"/>
                <a:gd name="T9" fmla="*/ 0 h 998"/>
                <a:gd name="T10" fmla="*/ 478 w 712"/>
                <a:gd name="T11" fmla="*/ 307 h 998"/>
                <a:gd name="T12" fmla="*/ 523 w 712"/>
                <a:gd name="T13" fmla="*/ 327 h 998"/>
                <a:gd name="T14" fmla="*/ 562 w 712"/>
                <a:gd name="T15" fmla="*/ 352 h 998"/>
                <a:gd name="T16" fmla="*/ 599 w 712"/>
                <a:gd name="T17" fmla="*/ 382 h 998"/>
                <a:gd name="T18" fmla="*/ 631 w 712"/>
                <a:gd name="T19" fmla="*/ 416 h 998"/>
                <a:gd name="T20" fmla="*/ 660 w 712"/>
                <a:gd name="T21" fmla="*/ 455 h 998"/>
                <a:gd name="T22" fmla="*/ 681 w 712"/>
                <a:gd name="T23" fmla="*/ 497 h 998"/>
                <a:gd name="T24" fmla="*/ 698 w 712"/>
                <a:gd name="T25" fmla="*/ 542 h 998"/>
                <a:gd name="T26" fmla="*/ 708 w 712"/>
                <a:gd name="T27" fmla="*/ 591 h 998"/>
                <a:gd name="T28" fmla="*/ 712 w 712"/>
                <a:gd name="T29" fmla="*/ 642 h 998"/>
                <a:gd name="T30" fmla="*/ 708 w 712"/>
                <a:gd name="T31" fmla="*/ 694 h 998"/>
                <a:gd name="T32" fmla="*/ 697 w 712"/>
                <a:gd name="T33" fmla="*/ 744 h 998"/>
                <a:gd name="T34" fmla="*/ 678 w 712"/>
                <a:gd name="T35" fmla="*/ 791 h 998"/>
                <a:gd name="T36" fmla="*/ 655 w 712"/>
                <a:gd name="T37" fmla="*/ 835 h 998"/>
                <a:gd name="T38" fmla="*/ 625 w 712"/>
                <a:gd name="T39" fmla="*/ 875 h 998"/>
                <a:gd name="T40" fmla="*/ 590 w 712"/>
                <a:gd name="T41" fmla="*/ 910 h 998"/>
                <a:gd name="T42" fmla="*/ 550 w 712"/>
                <a:gd name="T43" fmla="*/ 940 h 998"/>
                <a:gd name="T44" fmla="*/ 506 w 712"/>
                <a:gd name="T45" fmla="*/ 964 h 998"/>
                <a:gd name="T46" fmla="*/ 459 w 712"/>
                <a:gd name="T47" fmla="*/ 982 h 998"/>
                <a:gd name="T48" fmla="*/ 408 w 712"/>
                <a:gd name="T49" fmla="*/ 993 h 998"/>
                <a:gd name="T50" fmla="*/ 356 w 712"/>
                <a:gd name="T51" fmla="*/ 998 h 998"/>
                <a:gd name="T52" fmla="*/ 304 w 712"/>
                <a:gd name="T53" fmla="*/ 993 h 998"/>
                <a:gd name="T54" fmla="*/ 254 w 712"/>
                <a:gd name="T55" fmla="*/ 982 h 998"/>
                <a:gd name="T56" fmla="*/ 207 w 712"/>
                <a:gd name="T57" fmla="*/ 964 h 998"/>
                <a:gd name="T58" fmla="*/ 163 w 712"/>
                <a:gd name="T59" fmla="*/ 941 h 998"/>
                <a:gd name="T60" fmla="*/ 123 w 712"/>
                <a:gd name="T61" fmla="*/ 911 h 998"/>
                <a:gd name="T62" fmla="*/ 87 w 712"/>
                <a:gd name="T63" fmla="*/ 875 h 998"/>
                <a:gd name="T64" fmla="*/ 57 w 712"/>
                <a:gd name="T65" fmla="*/ 836 h 998"/>
                <a:gd name="T66" fmla="*/ 34 w 712"/>
                <a:gd name="T67" fmla="*/ 791 h 998"/>
                <a:gd name="T68" fmla="*/ 15 w 712"/>
                <a:gd name="T69" fmla="*/ 744 h 998"/>
                <a:gd name="T70" fmla="*/ 4 w 712"/>
                <a:gd name="T71" fmla="*/ 694 h 998"/>
                <a:gd name="T72" fmla="*/ 0 w 712"/>
                <a:gd name="T73" fmla="*/ 642 h 998"/>
                <a:gd name="T74" fmla="*/ 4 w 712"/>
                <a:gd name="T75" fmla="*/ 591 h 998"/>
                <a:gd name="T76" fmla="*/ 14 w 712"/>
                <a:gd name="T77" fmla="*/ 543 h 998"/>
                <a:gd name="T78" fmla="*/ 30 w 712"/>
                <a:gd name="T79" fmla="*/ 497 h 998"/>
                <a:gd name="T80" fmla="*/ 52 w 712"/>
                <a:gd name="T81" fmla="*/ 455 h 998"/>
                <a:gd name="T82" fmla="*/ 80 w 712"/>
                <a:gd name="T83" fmla="*/ 416 h 998"/>
                <a:gd name="T84" fmla="*/ 112 w 712"/>
                <a:gd name="T85" fmla="*/ 382 h 998"/>
                <a:gd name="T86" fmla="*/ 149 w 712"/>
                <a:gd name="T87" fmla="*/ 352 h 998"/>
                <a:gd name="T88" fmla="*/ 189 w 712"/>
                <a:gd name="T89" fmla="*/ 327 h 998"/>
                <a:gd name="T90" fmla="*/ 234 w 712"/>
                <a:gd name="T91" fmla="*/ 307 h 998"/>
                <a:gd name="T92" fmla="*/ 234 w 712"/>
                <a:gd name="T93" fmla="*/ 0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2" h="998">
                  <a:moveTo>
                    <a:pt x="234" y="0"/>
                  </a:moveTo>
                  <a:lnTo>
                    <a:pt x="294" y="5"/>
                  </a:lnTo>
                  <a:lnTo>
                    <a:pt x="356" y="8"/>
                  </a:lnTo>
                  <a:lnTo>
                    <a:pt x="417" y="5"/>
                  </a:lnTo>
                  <a:lnTo>
                    <a:pt x="478" y="0"/>
                  </a:lnTo>
                  <a:lnTo>
                    <a:pt x="478" y="307"/>
                  </a:lnTo>
                  <a:lnTo>
                    <a:pt x="523" y="327"/>
                  </a:lnTo>
                  <a:lnTo>
                    <a:pt x="562" y="352"/>
                  </a:lnTo>
                  <a:lnTo>
                    <a:pt x="599" y="382"/>
                  </a:lnTo>
                  <a:lnTo>
                    <a:pt x="631" y="416"/>
                  </a:lnTo>
                  <a:lnTo>
                    <a:pt x="660" y="455"/>
                  </a:lnTo>
                  <a:lnTo>
                    <a:pt x="681" y="497"/>
                  </a:lnTo>
                  <a:lnTo>
                    <a:pt x="698" y="542"/>
                  </a:lnTo>
                  <a:lnTo>
                    <a:pt x="708" y="591"/>
                  </a:lnTo>
                  <a:lnTo>
                    <a:pt x="712" y="642"/>
                  </a:lnTo>
                  <a:lnTo>
                    <a:pt x="708" y="694"/>
                  </a:lnTo>
                  <a:lnTo>
                    <a:pt x="697" y="744"/>
                  </a:lnTo>
                  <a:lnTo>
                    <a:pt x="678" y="791"/>
                  </a:lnTo>
                  <a:lnTo>
                    <a:pt x="655" y="835"/>
                  </a:lnTo>
                  <a:lnTo>
                    <a:pt x="625" y="875"/>
                  </a:lnTo>
                  <a:lnTo>
                    <a:pt x="590" y="910"/>
                  </a:lnTo>
                  <a:lnTo>
                    <a:pt x="550" y="940"/>
                  </a:lnTo>
                  <a:lnTo>
                    <a:pt x="506" y="964"/>
                  </a:lnTo>
                  <a:lnTo>
                    <a:pt x="459" y="982"/>
                  </a:lnTo>
                  <a:lnTo>
                    <a:pt x="408" y="993"/>
                  </a:lnTo>
                  <a:lnTo>
                    <a:pt x="356" y="998"/>
                  </a:lnTo>
                  <a:lnTo>
                    <a:pt x="304" y="993"/>
                  </a:lnTo>
                  <a:lnTo>
                    <a:pt x="254" y="982"/>
                  </a:lnTo>
                  <a:lnTo>
                    <a:pt x="207" y="964"/>
                  </a:lnTo>
                  <a:lnTo>
                    <a:pt x="163" y="941"/>
                  </a:lnTo>
                  <a:lnTo>
                    <a:pt x="123" y="911"/>
                  </a:lnTo>
                  <a:lnTo>
                    <a:pt x="87" y="875"/>
                  </a:lnTo>
                  <a:lnTo>
                    <a:pt x="57" y="836"/>
                  </a:lnTo>
                  <a:lnTo>
                    <a:pt x="34" y="791"/>
                  </a:lnTo>
                  <a:lnTo>
                    <a:pt x="15" y="744"/>
                  </a:lnTo>
                  <a:lnTo>
                    <a:pt x="4" y="694"/>
                  </a:lnTo>
                  <a:lnTo>
                    <a:pt x="0" y="642"/>
                  </a:lnTo>
                  <a:lnTo>
                    <a:pt x="4" y="591"/>
                  </a:lnTo>
                  <a:lnTo>
                    <a:pt x="14" y="543"/>
                  </a:lnTo>
                  <a:lnTo>
                    <a:pt x="30" y="497"/>
                  </a:lnTo>
                  <a:lnTo>
                    <a:pt x="52" y="455"/>
                  </a:lnTo>
                  <a:lnTo>
                    <a:pt x="80" y="416"/>
                  </a:lnTo>
                  <a:lnTo>
                    <a:pt x="112" y="382"/>
                  </a:lnTo>
                  <a:lnTo>
                    <a:pt x="149" y="352"/>
                  </a:lnTo>
                  <a:lnTo>
                    <a:pt x="189" y="327"/>
                  </a:lnTo>
                  <a:lnTo>
                    <a:pt x="234" y="307"/>
                  </a:lnTo>
                  <a:lnTo>
                    <a:pt x="2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68" name="Group 967"/>
          <p:cNvGrpSpPr/>
          <p:nvPr/>
        </p:nvGrpSpPr>
        <p:grpSpPr>
          <a:xfrm>
            <a:off x="4199658" y="4482835"/>
            <a:ext cx="232099" cy="232491"/>
            <a:chOff x="301625" y="3662363"/>
            <a:chExt cx="939800" cy="941387"/>
          </a:xfrm>
          <a:solidFill>
            <a:schemeClr val="tx1">
              <a:lumMod val="65000"/>
              <a:lumOff val="35000"/>
            </a:schemeClr>
          </a:solidFill>
        </p:grpSpPr>
        <p:sp>
          <p:nvSpPr>
            <p:cNvPr id="969" name="Freeform 1422"/>
            <p:cNvSpPr>
              <a:spLocks/>
            </p:cNvSpPr>
            <p:nvPr/>
          </p:nvSpPr>
          <p:spPr bwMode="auto">
            <a:xfrm>
              <a:off x="811213" y="3811588"/>
              <a:ext cx="26988" cy="63500"/>
            </a:xfrm>
            <a:custGeom>
              <a:avLst/>
              <a:gdLst>
                <a:gd name="T0" fmla="*/ 103 w 103"/>
                <a:gd name="T1" fmla="*/ 0 h 242"/>
                <a:gd name="T2" fmla="*/ 103 w 103"/>
                <a:gd name="T3" fmla="*/ 242 h 242"/>
                <a:gd name="T4" fmla="*/ 75 w 103"/>
                <a:gd name="T5" fmla="*/ 234 h 242"/>
                <a:gd name="T6" fmla="*/ 52 w 103"/>
                <a:gd name="T7" fmla="*/ 223 h 242"/>
                <a:gd name="T8" fmla="*/ 35 w 103"/>
                <a:gd name="T9" fmla="*/ 210 h 242"/>
                <a:gd name="T10" fmla="*/ 22 w 103"/>
                <a:gd name="T11" fmla="*/ 197 h 242"/>
                <a:gd name="T12" fmla="*/ 12 w 103"/>
                <a:gd name="T13" fmla="*/ 183 h 242"/>
                <a:gd name="T14" fmla="*/ 7 w 103"/>
                <a:gd name="T15" fmla="*/ 169 h 242"/>
                <a:gd name="T16" fmla="*/ 3 w 103"/>
                <a:gd name="T17" fmla="*/ 155 h 242"/>
                <a:gd name="T18" fmla="*/ 0 w 103"/>
                <a:gd name="T19" fmla="*/ 142 h 242"/>
                <a:gd name="T20" fmla="*/ 0 w 103"/>
                <a:gd name="T21" fmla="*/ 131 h 242"/>
                <a:gd name="T22" fmla="*/ 0 w 103"/>
                <a:gd name="T23" fmla="*/ 122 h 242"/>
                <a:gd name="T24" fmla="*/ 0 w 103"/>
                <a:gd name="T25" fmla="*/ 112 h 242"/>
                <a:gd name="T26" fmla="*/ 0 w 103"/>
                <a:gd name="T27" fmla="*/ 100 h 242"/>
                <a:gd name="T28" fmla="*/ 3 w 103"/>
                <a:gd name="T29" fmla="*/ 87 h 242"/>
                <a:gd name="T30" fmla="*/ 7 w 103"/>
                <a:gd name="T31" fmla="*/ 74 h 242"/>
                <a:gd name="T32" fmla="*/ 12 w 103"/>
                <a:gd name="T33" fmla="*/ 60 h 242"/>
                <a:gd name="T34" fmla="*/ 22 w 103"/>
                <a:gd name="T35" fmla="*/ 46 h 242"/>
                <a:gd name="T36" fmla="*/ 35 w 103"/>
                <a:gd name="T37" fmla="*/ 32 h 242"/>
                <a:gd name="T38" fmla="*/ 52 w 103"/>
                <a:gd name="T39" fmla="*/ 20 h 242"/>
                <a:gd name="T40" fmla="*/ 75 w 103"/>
                <a:gd name="T41" fmla="*/ 9 h 242"/>
                <a:gd name="T42" fmla="*/ 103 w 103"/>
                <a:gd name="T43"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242">
                  <a:moveTo>
                    <a:pt x="103" y="0"/>
                  </a:moveTo>
                  <a:lnTo>
                    <a:pt x="103" y="242"/>
                  </a:lnTo>
                  <a:lnTo>
                    <a:pt x="75" y="234"/>
                  </a:lnTo>
                  <a:lnTo>
                    <a:pt x="52" y="223"/>
                  </a:lnTo>
                  <a:lnTo>
                    <a:pt x="35" y="210"/>
                  </a:lnTo>
                  <a:lnTo>
                    <a:pt x="22" y="197"/>
                  </a:lnTo>
                  <a:lnTo>
                    <a:pt x="12" y="183"/>
                  </a:lnTo>
                  <a:lnTo>
                    <a:pt x="7" y="169"/>
                  </a:lnTo>
                  <a:lnTo>
                    <a:pt x="3" y="155"/>
                  </a:lnTo>
                  <a:lnTo>
                    <a:pt x="0" y="142"/>
                  </a:lnTo>
                  <a:lnTo>
                    <a:pt x="0" y="131"/>
                  </a:lnTo>
                  <a:lnTo>
                    <a:pt x="0" y="122"/>
                  </a:lnTo>
                  <a:lnTo>
                    <a:pt x="0" y="112"/>
                  </a:lnTo>
                  <a:lnTo>
                    <a:pt x="0" y="100"/>
                  </a:lnTo>
                  <a:lnTo>
                    <a:pt x="3" y="87"/>
                  </a:lnTo>
                  <a:lnTo>
                    <a:pt x="7" y="74"/>
                  </a:lnTo>
                  <a:lnTo>
                    <a:pt x="12" y="60"/>
                  </a:lnTo>
                  <a:lnTo>
                    <a:pt x="22" y="46"/>
                  </a:lnTo>
                  <a:lnTo>
                    <a:pt x="35" y="32"/>
                  </a:lnTo>
                  <a:lnTo>
                    <a:pt x="52" y="20"/>
                  </a:lnTo>
                  <a:lnTo>
                    <a:pt x="75" y="9"/>
                  </a:lnTo>
                  <a:lnTo>
                    <a:pt x="1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0" name="Freeform 1423"/>
            <p:cNvSpPr>
              <a:spLocks/>
            </p:cNvSpPr>
            <p:nvPr/>
          </p:nvSpPr>
          <p:spPr bwMode="auto">
            <a:xfrm>
              <a:off x="893763" y="3937000"/>
              <a:ext cx="26988" cy="63500"/>
            </a:xfrm>
            <a:custGeom>
              <a:avLst/>
              <a:gdLst>
                <a:gd name="T0" fmla="*/ 0 w 103"/>
                <a:gd name="T1" fmla="*/ 0 h 243"/>
                <a:gd name="T2" fmla="*/ 27 w 103"/>
                <a:gd name="T3" fmla="*/ 10 h 243"/>
                <a:gd name="T4" fmla="*/ 50 w 103"/>
                <a:gd name="T5" fmla="*/ 21 h 243"/>
                <a:gd name="T6" fmla="*/ 67 w 103"/>
                <a:gd name="T7" fmla="*/ 33 h 243"/>
                <a:gd name="T8" fmla="*/ 80 w 103"/>
                <a:gd name="T9" fmla="*/ 47 h 243"/>
                <a:gd name="T10" fmla="*/ 90 w 103"/>
                <a:gd name="T11" fmla="*/ 61 h 243"/>
                <a:gd name="T12" fmla="*/ 96 w 103"/>
                <a:gd name="T13" fmla="*/ 75 h 243"/>
                <a:gd name="T14" fmla="*/ 99 w 103"/>
                <a:gd name="T15" fmla="*/ 88 h 243"/>
                <a:gd name="T16" fmla="*/ 102 w 103"/>
                <a:gd name="T17" fmla="*/ 101 h 243"/>
                <a:gd name="T18" fmla="*/ 103 w 103"/>
                <a:gd name="T19" fmla="*/ 112 h 243"/>
                <a:gd name="T20" fmla="*/ 103 w 103"/>
                <a:gd name="T21" fmla="*/ 122 h 243"/>
                <a:gd name="T22" fmla="*/ 103 w 103"/>
                <a:gd name="T23" fmla="*/ 132 h 243"/>
                <a:gd name="T24" fmla="*/ 102 w 103"/>
                <a:gd name="T25" fmla="*/ 143 h 243"/>
                <a:gd name="T26" fmla="*/ 99 w 103"/>
                <a:gd name="T27" fmla="*/ 156 h 243"/>
                <a:gd name="T28" fmla="*/ 96 w 103"/>
                <a:gd name="T29" fmla="*/ 170 h 243"/>
                <a:gd name="T30" fmla="*/ 90 w 103"/>
                <a:gd name="T31" fmla="*/ 184 h 243"/>
                <a:gd name="T32" fmla="*/ 80 w 103"/>
                <a:gd name="T33" fmla="*/ 198 h 243"/>
                <a:gd name="T34" fmla="*/ 67 w 103"/>
                <a:gd name="T35" fmla="*/ 211 h 243"/>
                <a:gd name="T36" fmla="*/ 50 w 103"/>
                <a:gd name="T37" fmla="*/ 222 h 243"/>
                <a:gd name="T38" fmla="*/ 27 w 103"/>
                <a:gd name="T39" fmla="*/ 234 h 243"/>
                <a:gd name="T40" fmla="*/ 0 w 103"/>
                <a:gd name="T41" fmla="*/ 243 h 243"/>
                <a:gd name="T42" fmla="*/ 0 w 103"/>
                <a:gd name="T43"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243">
                  <a:moveTo>
                    <a:pt x="0" y="0"/>
                  </a:moveTo>
                  <a:lnTo>
                    <a:pt x="27" y="10"/>
                  </a:lnTo>
                  <a:lnTo>
                    <a:pt x="50" y="21"/>
                  </a:lnTo>
                  <a:lnTo>
                    <a:pt x="67" y="33"/>
                  </a:lnTo>
                  <a:lnTo>
                    <a:pt x="80" y="47"/>
                  </a:lnTo>
                  <a:lnTo>
                    <a:pt x="90" y="61"/>
                  </a:lnTo>
                  <a:lnTo>
                    <a:pt x="96" y="75"/>
                  </a:lnTo>
                  <a:lnTo>
                    <a:pt x="99" y="88"/>
                  </a:lnTo>
                  <a:lnTo>
                    <a:pt x="102" y="101"/>
                  </a:lnTo>
                  <a:lnTo>
                    <a:pt x="103" y="112"/>
                  </a:lnTo>
                  <a:lnTo>
                    <a:pt x="103" y="122"/>
                  </a:lnTo>
                  <a:lnTo>
                    <a:pt x="103" y="132"/>
                  </a:lnTo>
                  <a:lnTo>
                    <a:pt x="102" y="143"/>
                  </a:lnTo>
                  <a:lnTo>
                    <a:pt x="99" y="156"/>
                  </a:lnTo>
                  <a:lnTo>
                    <a:pt x="96" y="170"/>
                  </a:lnTo>
                  <a:lnTo>
                    <a:pt x="90" y="184"/>
                  </a:lnTo>
                  <a:lnTo>
                    <a:pt x="80" y="198"/>
                  </a:lnTo>
                  <a:lnTo>
                    <a:pt x="67" y="211"/>
                  </a:lnTo>
                  <a:lnTo>
                    <a:pt x="50" y="222"/>
                  </a:lnTo>
                  <a:lnTo>
                    <a:pt x="27" y="234"/>
                  </a:lnTo>
                  <a:lnTo>
                    <a:pt x="0" y="24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1" name="Freeform 1424"/>
            <p:cNvSpPr>
              <a:spLocks noEditPoints="1"/>
            </p:cNvSpPr>
            <p:nvPr/>
          </p:nvSpPr>
          <p:spPr bwMode="auto">
            <a:xfrm>
              <a:off x="622300" y="3662363"/>
              <a:ext cx="487363" cy="487362"/>
            </a:xfrm>
            <a:custGeom>
              <a:avLst/>
              <a:gdLst>
                <a:gd name="T0" fmla="*/ 766 w 1842"/>
                <a:gd name="T1" fmla="*/ 357 h 1843"/>
                <a:gd name="T2" fmla="*/ 640 w 1842"/>
                <a:gd name="T3" fmla="*/ 411 h 1843"/>
                <a:gd name="T4" fmla="*/ 557 w 1842"/>
                <a:gd name="T5" fmla="*/ 493 h 1843"/>
                <a:gd name="T6" fmla="*/ 511 w 1842"/>
                <a:gd name="T7" fmla="*/ 599 h 1843"/>
                <a:gd name="T8" fmla="*/ 504 w 1842"/>
                <a:gd name="T9" fmla="*/ 726 h 1843"/>
                <a:gd name="T10" fmla="*/ 537 w 1842"/>
                <a:gd name="T11" fmla="*/ 841 h 1843"/>
                <a:gd name="T12" fmla="*/ 609 w 1842"/>
                <a:gd name="T13" fmla="*/ 930 h 1843"/>
                <a:gd name="T14" fmla="*/ 721 w 1842"/>
                <a:gd name="T15" fmla="*/ 995 h 1843"/>
                <a:gd name="T16" fmla="*/ 816 w 1842"/>
                <a:gd name="T17" fmla="*/ 1281 h 1843"/>
                <a:gd name="T18" fmla="*/ 748 w 1842"/>
                <a:gd name="T19" fmla="*/ 1249 h 1843"/>
                <a:gd name="T20" fmla="*/ 720 w 1842"/>
                <a:gd name="T21" fmla="*/ 1208 h 1843"/>
                <a:gd name="T22" fmla="*/ 713 w 1842"/>
                <a:gd name="T23" fmla="*/ 1170 h 1843"/>
                <a:gd name="T24" fmla="*/ 504 w 1842"/>
                <a:gd name="T25" fmla="*/ 1202 h 1843"/>
                <a:gd name="T26" fmla="*/ 537 w 1842"/>
                <a:gd name="T27" fmla="*/ 1318 h 1843"/>
                <a:gd name="T28" fmla="*/ 609 w 1842"/>
                <a:gd name="T29" fmla="*/ 1407 h 1843"/>
                <a:gd name="T30" fmla="*/ 721 w 1842"/>
                <a:gd name="T31" fmla="*/ 1472 h 1843"/>
                <a:gd name="T32" fmla="*/ 816 w 1842"/>
                <a:gd name="T33" fmla="*/ 1600 h 1843"/>
                <a:gd name="T34" fmla="*/ 1076 w 1842"/>
                <a:gd name="T35" fmla="*/ 1486 h 1843"/>
                <a:gd name="T36" fmla="*/ 1202 w 1842"/>
                <a:gd name="T37" fmla="*/ 1432 h 1843"/>
                <a:gd name="T38" fmla="*/ 1286 w 1842"/>
                <a:gd name="T39" fmla="*/ 1350 h 1843"/>
                <a:gd name="T40" fmla="*/ 1332 w 1842"/>
                <a:gd name="T41" fmla="*/ 1243 h 1843"/>
                <a:gd name="T42" fmla="*/ 1339 w 1842"/>
                <a:gd name="T43" fmla="*/ 1117 h 1843"/>
                <a:gd name="T44" fmla="*/ 1305 w 1842"/>
                <a:gd name="T45" fmla="*/ 1003 h 1843"/>
                <a:gd name="T46" fmla="*/ 1234 w 1842"/>
                <a:gd name="T47" fmla="*/ 912 h 1843"/>
                <a:gd name="T48" fmla="*/ 1122 w 1842"/>
                <a:gd name="T49" fmla="*/ 847 h 1843"/>
                <a:gd name="T50" fmla="*/ 1027 w 1842"/>
                <a:gd name="T51" fmla="*/ 562 h 1843"/>
                <a:gd name="T52" fmla="*/ 1094 w 1842"/>
                <a:gd name="T53" fmla="*/ 594 h 1843"/>
                <a:gd name="T54" fmla="*/ 1123 w 1842"/>
                <a:gd name="T55" fmla="*/ 636 h 1843"/>
                <a:gd name="T56" fmla="*/ 1130 w 1842"/>
                <a:gd name="T57" fmla="*/ 674 h 1843"/>
                <a:gd name="T58" fmla="*/ 1339 w 1842"/>
                <a:gd name="T59" fmla="*/ 640 h 1843"/>
                <a:gd name="T60" fmla="*/ 1305 w 1842"/>
                <a:gd name="T61" fmla="*/ 526 h 1843"/>
                <a:gd name="T62" fmla="*/ 1234 w 1842"/>
                <a:gd name="T63" fmla="*/ 436 h 1843"/>
                <a:gd name="T64" fmla="*/ 1122 w 1842"/>
                <a:gd name="T65" fmla="*/ 371 h 1843"/>
                <a:gd name="T66" fmla="*/ 1027 w 1842"/>
                <a:gd name="T67" fmla="*/ 243 h 1843"/>
                <a:gd name="T68" fmla="*/ 1000 w 1842"/>
                <a:gd name="T69" fmla="*/ 3 h 1843"/>
                <a:gd name="T70" fmla="*/ 1227 w 1842"/>
                <a:gd name="T71" fmla="*/ 52 h 1843"/>
                <a:gd name="T72" fmla="*/ 1428 w 1842"/>
                <a:gd name="T73" fmla="*/ 152 h 1843"/>
                <a:gd name="T74" fmla="*/ 1599 w 1842"/>
                <a:gd name="T75" fmla="*/ 298 h 1843"/>
                <a:gd name="T76" fmla="*/ 1729 w 1842"/>
                <a:gd name="T77" fmla="*/ 479 h 1843"/>
                <a:gd name="T78" fmla="*/ 1813 w 1842"/>
                <a:gd name="T79" fmla="*/ 689 h 1843"/>
                <a:gd name="T80" fmla="*/ 1842 w 1842"/>
                <a:gd name="T81" fmla="*/ 922 h 1843"/>
                <a:gd name="T82" fmla="*/ 1813 w 1842"/>
                <a:gd name="T83" fmla="*/ 1154 h 1843"/>
                <a:gd name="T84" fmla="*/ 1729 w 1842"/>
                <a:gd name="T85" fmla="*/ 1365 h 1843"/>
                <a:gd name="T86" fmla="*/ 1599 w 1842"/>
                <a:gd name="T87" fmla="*/ 1546 h 1843"/>
                <a:gd name="T88" fmla="*/ 1428 w 1842"/>
                <a:gd name="T89" fmla="*/ 1691 h 1843"/>
                <a:gd name="T90" fmla="*/ 1227 w 1842"/>
                <a:gd name="T91" fmla="*/ 1791 h 1843"/>
                <a:gd name="T92" fmla="*/ 1000 w 1842"/>
                <a:gd name="T93" fmla="*/ 1839 h 1843"/>
                <a:gd name="T94" fmla="*/ 764 w 1842"/>
                <a:gd name="T95" fmla="*/ 1830 h 1843"/>
                <a:gd name="T96" fmla="*/ 545 w 1842"/>
                <a:gd name="T97" fmla="*/ 1763 h 1843"/>
                <a:gd name="T98" fmla="*/ 353 w 1842"/>
                <a:gd name="T99" fmla="*/ 1647 h 1843"/>
                <a:gd name="T100" fmla="*/ 196 w 1842"/>
                <a:gd name="T101" fmla="*/ 1489 h 1843"/>
                <a:gd name="T102" fmla="*/ 80 w 1842"/>
                <a:gd name="T103" fmla="*/ 1297 h 1843"/>
                <a:gd name="T104" fmla="*/ 13 w 1842"/>
                <a:gd name="T105" fmla="*/ 1078 h 1843"/>
                <a:gd name="T106" fmla="*/ 3 w 1842"/>
                <a:gd name="T107" fmla="*/ 842 h 1843"/>
                <a:gd name="T108" fmla="*/ 51 w 1842"/>
                <a:gd name="T109" fmla="*/ 616 h 1843"/>
                <a:gd name="T110" fmla="*/ 152 w 1842"/>
                <a:gd name="T111" fmla="*/ 414 h 1843"/>
                <a:gd name="T112" fmla="*/ 297 w 1842"/>
                <a:gd name="T113" fmla="*/ 245 h 1843"/>
                <a:gd name="T114" fmla="*/ 478 w 1842"/>
                <a:gd name="T115" fmla="*/ 113 h 1843"/>
                <a:gd name="T116" fmla="*/ 689 w 1842"/>
                <a:gd name="T117" fmla="*/ 30 h 1843"/>
                <a:gd name="T118" fmla="*/ 922 w 1842"/>
                <a:gd name="T119" fmla="*/ 0 h 1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2" h="1843">
                  <a:moveTo>
                    <a:pt x="816" y="243"/>
                  </a:moveTo>
                  <a:lnTo>
                    <a:pt x="816" y="347"/>
                  </a:lnTo>
                  <a:lnTo>
                    <a:pt x="766" y="357"/>
                  </a:lnTo>
                  <a:lnTo>
                    <a:pt x="721" y="371"/>
                  </a:lnTo>
                  <a:lnTo>
                    <a:pt x="679" y="389"/>
                  </a:lnTo>
                  <a:lnTo>
                    <a:pt x="640" y="411"/>
                  </a:lnTo>
                  <a:lnTo>
                    <a:pt x="609" y="436"/>
                  </a:lnTo>
                  <a:lnTo>
                    <a:pt x="581" y="463"/>
                  </a:lnTo>
                  <a:lnTo>
                    <a:pt x="557" y="493"/>
                  </a:lnTo>
                  <a:lnTo>
                    <a:pt x="537" y="526"/>
                  </a:lnTo>
                  <a:lnTo>
                    <a:pt x="522" y="562"/>
                  </a:lnTo>
                  <a:lnTo>
                    <a:pt x="511" y="599"/>
                  </a:lnTo>
                  <a:lnTo>
                    <a:pt x="504" y="640"/>
                  </a:lnTo>
                  <a:lnTo>
                    <a:pt x="501" y="684"/>
                  </a:lnTo>
                  <a:lnTo>
                    <a:pt x="504" y="726"/>
                  </a:lnTo>
                  <a:lnTo>
                    <a:pt x="511" y="767"/>
                  </a:lnTo>
                  <a:lnTo>
                    <a:pt x="522" y="805"/>
                  </a:lnTo>
                  <a:lnTo>
                    <a:pt x="537" y="841"/>
                  </a:lnTo>
                  <a:lnTo>
                    <a:pt x="557" y="873"/>
                  </a:lnTo>
                  <a:lnTo>
                    <a:pt x="581" y="904"/>
                  </a:lnTo>
                  <a:lnTo>
                    <a:pt x="609" y="930"/>
                  </a:lnTo>
                  <a:lnTo>
                    <a:pt x="640" y="955"/>
                  </a:lnTo>
                  <a:lnTo>
                    <a:pt x="679" y="978"/>
                  </a:lnTo>
                  <a:lnTo>
                    <a:pt x="721" y="995"/>
                  </a:lnTo>
                  <a:lnTo>
                    <a:pt x="766" y="1009"/>
                  </a:lnTo>
                  <a:lnTo>
                    <a:pt x="816" y="1020"/>
                  </a:lnTo>
                  <a:lnTo>
                    <a:pt x="816" y="1281"/>
                  </a:lnTo>
                  <a:lnTo>
                    <a:pt x="788" y="1272"/>
                  </a:lnTo>
                  <a:lnTo>
                    <a:pt x="765" y="1261"/>
                  </a:lnTo>
                  <a:lnTo>
                    <a:pt x="748" y="1249"/>
                  </a:lnTo>
                  <a:lnTo>
                    <a:pt x="735" y="1236"/>
                  </a:lnTo>
                  <a:lnTo>
                    <a:pt x="725" y="1222"/>
                  </a:lnTo>
                  <a:lnTo>
                    <a:pt x="720" y="1208"/>
                  </a:lnTo>
                  <a:lnTo>
                    <a:pt x="716" y="1194"/>
                  </a:lnTo>
                  <a:lnTo>
                    <a:pt x="713" y="1181"/>
                  </a:lnTo>
                  <a:lnTo>
                    <a:pt x="713" y="1170"/>
                  </a:lnTo>
                  <a:lnTo>
                    <a:pt x="713" y="1160"/>
                  </a:lnTo>
                  <a:lnTo>
                    <a:pt x="501" y="1160"/>
                  </a:lnTo>
                  <a:lnTo>
                    <a:pt x="504" y="1202"/>
                  </a:lnTo>
                  <a:lnTo>
                    <a:pt x="511" y="1243"/>
                  </a:lnTo>
                  <a:lnTo>
                    <a:pt x="522" y="1282"/>
                  </a:lnTo>
                  <a:lnTo>
                    <a:pt x="537" y="1318"/>
                  </a:lnTo>
                  <a:lnTo>
                    <a:pt x="557" y="1350"/>
                  </a:lnTo>
                  <a:lnTo>
                    <a:pt x="581" y="1380"/>
                  </a:lnTo>
                  <a:lnTo>
                    <a:pt x="609" y="1407"/>
                  </a:lnTo>
                  <a:lnTo>
                    <a:pt x="640" y="1432"/>
                  </a:lnTo>
                  <a:lnTo>
                    <a:pt x="679" y="1454"/>
                  </a:lnTo>
                  <a:lnTo>
                    <a:pt x="721" y="1472"/>
                  </a:lnTo>
                  <a:lnTo>
                    <a:pt x="766" y="1486"/>
                  </a:lnTo>
                  <a:lnTo>
                    <a:pt x="816" y="1497"/>
                  </a:lnTo>
                  <a:lnTo>
                    <a:pt x="816" y="1600"/>
                  </a:lnTo>
                  <a:lnTo>
                    <a:pt x="1027" y="1600"/>
                  </a:lnTo>
                  <a:lnTo>
                    <a:pt x="1027" y="1497"/>
                  </a:lnTo>
                  <a:lnTo>
                    <a:pt x="1076" y="1486"/>
                  </a:lnTo>
                  <a:lnTo>
                    <a:pt x="1122" y="1472"/>
                  </a:lnTo>
                  <a:lnTo>
                    <a:pt x="1164" y="1454"/>
                  </a:lnTo>
                  <a:lnTo>
                    <a:pt x="1202" y="1432"/>
                  </a:lnTo>
                  <a:lnTo>
                    <a:pt x="1234" y="1407"/>
                  </a:lnTo>
                  <a:lnTo>
                    <a:pt x="1262" y="1380"/>
                  </a:lnTo>
                  <a:lnTo>
                    <a:pt x="1286" y="1350"/>
                  </a:lnTo>
                  <a:lnTo>
                    <a:pt x="1305" y="1318"/>
                  </a:lnTo>
                  <a:lnTo>
                    <a:pt x="1320" y="1282"/>
                  </a:lnTo>
                  <a:lnTo>
                    <a:pt x="1332" y="1243"/>
                  </a:lnTo>
                  <a:lnTo>
                    <a:pt x="1339" y="1202"/>
                  </a:lnTo>
                  <a:lnTo>
                    <a:pt x="1341" y="1160"/>
                  </a:lnTo>
                  <a:lnTo>
                    <a:pt x="1339" y="1117"/>
                  </a:lnTo>
                  <a:lnTo>
                    <a:pt x="1332" y="1076"/>
                  </a:lnTo>
                  <a:lnTo>
                    <a:pt x="1320" y="1038"/>
                  </a:lnTo>
                  <a:lnTo>
                    <a:pt x="1305" y="1003"/>
                  </a:lnTo>
                  <a:lnTo>
                    <a:pt x="1286" y="969"/>
                  </a:lnTo>
                  <a:lnTo>
                    <a:pt x="1262" y="939"/>
                  </a:lnTo>
                  <a:lnTo>
                    <a:pt x="1234" y="912"/>
                  </a:lnTo>
                  <a:lnTo>
                    <a:pt x="1202" y="887"/>
                  </a:lnTo>
                  <a:lnTo>
                    <a:pt x="1164" y="866"/>
                  </a:lnTo>
                  <a:lnTo>
                    <a:pt x="1122" y="847"/>
                  </a:lnTo>
                  <a:lnTo>
                    <a:pt x="1076" y="833"/>
                  </a:lnTo>
                  <a:lnTo>
                    <a:pt x="1027" y="824"/>
                  </a:lnTo>
                  <a:lnTo>
                    <a:pt x="1027" y="562"/>
                  </a:lnTo>
                  <a:lnTo>
                    <a:pt x="1054" y="571"/>
                  </a:lnTo>
                  <a:lnTo>
                    <a:pt x="1077" y="582"/>
                  </a:lnTo>
                  <a:lnTo>
                    <a:pt x="1094" y="594"/>
                  </a:lnTo>
                  <a:lnTo>
                    <a:pt x="1107" y="608"/>
                  </a:lnTo>
                  <a:lnTo>
                    <a:pt x="1117" y="622"/>
                  </a:lnTo>
                  <a:lnTo>
                    <a:pt x="1123" y="636"/>
                  </a:lnTo>
                  <a:lnTo>
                    <a:pt x="1126" y="649"/>
                  </a:lnTo>
                  <a:lnTo>
                    <a:pt x="1129" y="662"/>
                  </a:lnTo>
                  <a:lnTo>
                    <a:pt x="1130" y="674"/>
                  </a:lnTo>
                  <a:lnTo>
                    <a:pt x="1130" y="684"/>
                  </a:lnTo>
                  <a:lnTo>
                    <a:pt x="1341" y="684"/>
                  </a:lnTo>
                  <a:lnTo>
                    <a:pt x="1339" y="640"/>
                  </a:lnTo>
                  <a:lnTo>
                    <a:pt x="1332" y="599"/>
                  </a:lnTo>
                  <a:lnTo>
                    <a:pt x="1320" y="562"/>
                  </a:lnTo>
                  <a:lnTo>
                    <a:pt x="1305" y="526"/>
                  </a:lnTo>
                  <a:lnTo>
                    <a:pt x="1286" y="493"/>
                  </a:lnTo>
                  <a:lnTo>
                    <a:pt x="1262" y="463"/>
                  </a:lnTo>
                  <a:lnTo>
                    <a:pt x="1234" y="436"/>
                  </a:lnTo>
                  <a:lnTo>
                    <a:pt x="1202" y="411"/>
                  </a:lnTo>
                  <a:lnTo>
                    <a:pt x="1164" y="389"/>
                  </a:lnTo>
                  <a:lnTo>
                    <a:pt x="1122" y="371"/>
                  </a:lnTo>
                  <a:lnTo>
                    <a:pt x="1076" y="357"/>
                  </a:lnTo>
                  <a:lnTo>
                    <a:pt x="1027" y="347"/>
                  </a:lnTo>
                  <a:lnTo>
                    <a:pt x="1027" y="243"/>
                  </a:lnTo>
                  <a:lnTo>
                    <a:pt x="816" y="243"/>
                  </a:lnTo>
                  <a:close/>
                  <a:moveTo>
                    <a:pt x="922" y="0"/>
                  </a:moveTo>
                  <a:lnTo>
                    <a:pt x="1000" y="3"/>
                  </a:lnTo>
                  <a:lnTo>
                    <a:pt x="1078" y="13"/>
                  </a:lnTo>
                  <a:lnTo>
                    <a:pt x="1153" y="30"/>
                  </a:lnTo>
                  <a:lnTo>
                    <a:pt x="1227" y="52"/>
                  </a:lnTo>
                  <a:lnTo>
                    <a:pt x="1297" y="80"/>
                  </a:lnTo>
                  <a:lnTo>
                    <a:pt x="1365" y="113"/>
                  </a:lnTo>
                  <a:lnTo>
                    <a:pt x="1428" y="152"/>
                  </a:lnTo>
                  <a:lnTo>
                    <a:pt x="1489" y="196"/>
                  </a:lnTo>
                  <a:lnTo>
                    <a:pt x="1546" y="245"/>
                  </a:lnTo>
                  <a:lnTo>
                    <a:pt x="1599" y="298"/>
                  </a:lnTo>
                  <a:lnTo>
                    <a:pt x="1646" y="354"/>
                  </a:lnTo>
                  <a:lnTo>
                    <a:pt x="1690" y="414"/>
                  </a:lnTo>
                  <a:lnTo>
                    <a:pt x="1729" y="479"/>
                  </a:lnTo>
                  <a:lnTo>
                    <a:pt x="1763" y="546"/>
                  </a:lnTo>
                  <a:lnTo>
                    <a:pt x="1791" y="616"/>
                  </a:lnTo>
                  <a:lnTo>
                    <a:pt x="1813" y="689"/>
                  </a:lnTo>
                  <a:lnTo>
                    <a:pt x="1829" y="764"/>
                  </a:lnTo>
                  <a:lnTo>
                    <a:pt x="1839" y="842"/>
                  </a:lnTo>
                  <a:lnTo>
                    <a:pt x="1842" y="922"/>
                  </a:lnTo>
                  <a:lnTo>
                    <a:pt x="1839" y="1001"/>
                  </a:lnTo>
                  <a:lnTo>
                    <a:pt x="1829" y="1078"/>
                  </a:lnTo>
                  <a:lnTo>
                    <a:pt x="1813" y="1154"/>
                  </a:lnTo>
                  <a:lnTo>
                    <a:pt x="1791" y="1227"/>
                  </a:lnTo>
                  <a:lnTo>
                    <a:pt x="1763" y="1297"/>
                  </a:lnTo>
                  <a:lnTo>
                    <a:pt x="1729" y="1365"/>
                  </a:lnTo>
                  <a:lnTo>
                    <a:pt x="1690" y="1429"/>
                  </a:lnTo>
                  <a:lnTo>
                    <a:pt x="1646" y="1489"/>
                  </a:lnTo>
                  <a:lnTo>
                    <a:pt x="1599" y="1546"/>
                  </a:lnTo>
                  <a:lnTo>
                    <a:pt x="1546" y="1599"/>
                  </a:lnTo>
                  <a:lnTo>
                    <a:pt x="1489" y="1647"/>
                  </a:lnTo>
                  <a:lnTo>
                    <a:pt x="1428" y="1691"/>
                  </a:lnTo>
                  <a:lnTo>
                    <a:pt x="1365" y="1729"/>
                  </a:lnTo>
                  <a:lnTo>
                    <a:pt x="1297" y="1763"/>
                  </a:lnTo>
                  <a:lnTo>
                    <a:pt x="1227" y="1791"/>
                  </a:lnTo>
                  <a:lnTo>
                    <a:pt x="1153" y="1814"/>
                  </a:lnTo>
                  <a:lnTo>
                    <a:pt x="1078" y="1830"/>
                  </a:lnTo>
                  <a:lnTo>
                    <a:pt x="1000" y="1839"/>
                  </a:lnTo>
                  <a:lnTo>
                    <a:pt x="922" y="1843"/>
                  </a:lnTo>
                  <a:lnTo>
                    <a:pt x="842" y="1839"/>
                  </a:lnTo>
                  <a:lnTo>
                    <a:pt x="764" y="1830"/>
                  </a:lnTo>
                  <a:lnTo>
                    <a:pt x="689" y="1814"/>
                  </a:lnTo>
                  <a:lnTo>
                    <a:pt x="615" y="1791"/>
                  </a:lnTo>
                  <a:lnTo>
                    <a:pt x="545" y="1763"/>
                  </a:lnTo>
                  <a:lnTo>
                    <a:pt x="478" y="1729"/>
                  </a:lnTo>
                  <a:lnTo>
                    <a:pt x="414" y="1691"/>
                  </a:lnTo>
                  <a:lnTo>
                    <a:pt x="353" y="1647"/>
                  </a:lnTo>
                  <a:lnTo>
                    <a:pt x="297" y="1599"/>
                  </a:lnTo>
                  <a:lnTo>
                    <a:pt x="244" y="1546"/>
                  </a:lnTo>
                  <a:lnTo>
                    <a:pt x="196" y="1489"/>
                  </a:lnTo>
                  <a:lnTo>
                    <a:pt x="152" y="1429"/>
                  </a:lnTo>
                  <a:lnTo>
                    <a:pt x="113" y="1365"/>
                  </a:lnTo>
                  <a:lnTo>
                    <a:pt x="80" y="1297"/>
                  </a:lnTo>
                  <a:lnTo>
                    <a:pt x="51" y="1227"/>
                  </a:lnTo>
                  <a:lnTo>
                    <a:pt x="29" y="1154"/>
                  </a:lnTo>
                  <a:lnTo>
                    <a:pt x="13" y="1078"/>
                  </a:lnTo>
                  <a:lnTo>
                    <a:pt x="3" y="1001"/>
                  </a:lnTo>
                  <a:lnTo>
                    <a:pt x="0" y="922"/>
                  </a:lnTo>
                  <a:lnTo>
                    <a:pt x="3" y="842"/>
                  </a:lnTo>
                  <a:lnTo>
                    <a:pt x="13" y="764"/>
                  </a:lnTo>
                  <a:lnTo>
                    <a:pt x="29" y="689"/>
                  </a:lnTo>
                  <a:lnTo>
                    <a:pt x="51" y="616"/>
                  </a:lnTo>
                  <a:lnTo>
                    <a:pt x="80" y="546"/>
                  </a:lnTo>
                  <a:lnTo>
                    <a:pt x="113" y="479"/>
                  </a:lnTo>
                  <a:lnTo>
                    <a:pt x="152" y="414"/>
                  </a:lnTo>
                  <a:lnTo>
                    <a:pt x="196" y="354"/>
                  </a:lnTo>
                  <a:lnTo>
                    <a:pt x="244" y="298"/>
                  </a:lnTo>
                  <a:lnTo>
                    <a:pt x="297" y="245"/>
                  </a:lnTo>
                  <a:lnTo>
                    <a:pt x="353" y="196"/>
                  </a:lnTo>
                  <a:lnTo>
                    <a:pt x="414" y="152"/>
                  </a:lnTo>
                  <a:lnTo>
                    <a:pt x="478" y="113"/>
                  </a:lnTo>
                  <a:lnTo>
                    <a:pt x="545" y="80"/>
                  </a:lnTo>
                  <a:lnTo>
                    <a:pt x="615" y="52"/>
                  </a:lnTo>
                  <a:lnTo>
                    <a:pt x="689" y="30"/>
                  </a:lnTo>
                  <a:lnTo>
                    <a:pt x="764" y="13"/>
                  </a:lnTo>
                  <a:lnTo>
                    <a:pt x="842" y="3"/>
                  </a:lnTo>
                  <a:lnTo>
                    <a:pt x="9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2" name="Rectangle 1425"/>
            <p:cNvSpPr>
              <a:spLocks noChangeArrowheads="1"/>
            </p:cNvSpPr>
            <p:nvPr/>
          </p:nvSpPr>
          <p:spPr bwMode="auto">
            <a:xfrm>
              <a:off x="301625" y="4224338"/>
              <a:ext cx="138113" cy="37941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973" name="Freeform 1426"/>
            <p:cNvSpPr>
              <a:spLocks/>
            </p:cNvSpPr>
            <p:nvPr/>
          </p:nvSpPr>
          <p:spPr bwMode="auto">
            <a:xfrm>
              <a:off x="495300" y="4183063"/>
              <a:ext cx="746125" cy="401637"/>
            </a:xfrm>
            <a:custGeom>
              <a:avLst/>
              <a:gdLst>
                <a:gd name="T0" fmla="*/ 890 w 2822"/>
                <a:gd name="T1" fmla="*/ 0 h 1515"/>
                <a:gd name="T2" fmla="*/ 1862 w 2822"/>
                <a:gd name="T3" fmla="*/ 243 h 1515"/>
                <a:gd name="T4" fmla="*/ 1862 w 2822"/>
                <a:gd name="T5" fmla="*/ 515 h 1515"/>
                <a:gd name="T6" fmla="*/ 1861 w 2822"/>
                <a:gd name="T7" fmla="*/ 515 h 1515"/>
                <a:gd name="T8" fmla="*/ 1165 w 2822"/>
                <a:gd name="T9" fmla="*/ 346 h 1515"/>
                <a:gd name="T10" fmla="*/ 1115 w 2822"/>
                <a:gd name="T11" fmla="*/ 551 h 1515"/>
                <a:gd name="T12" fmla="*/ 1864 w 2822"/>
                <a:gd name="T13" fmla="*/ 734 h 1515"/>
                <a:gd name="T14" fmla="*/ 2744 w 2822"/>
                <a:gd name="T15" fmla="*/ 492 h 1515"/>
                <a:gd name="T16" fmla="*/ 2822 w 2822"/>
                <a:gd name="T17" fmla="*/ 791 h 1515"/>
                <a:gd name="T18" fmla="*/ 1510 w 2822"/>
                <a:gd name="T19" fmla="*/ 1515 h 1515"/>
                <a:gd name="T20" fmla="*/ 514 w 2822"/>
                <a:gd name="T21" fmla="*/ 1235 h 1515"/>
                <a:gd name="T22" fmla="*/ 0 w 2822"/>
                <a:gd name="T23" fmla="*/ 1293 h 1515"/>
                <a:gd name="T24" fmla="*/ 0 w 2822"/>
                <a:gd name="T25" fmla="*/ 138 h 1515"/>
                <a:gd name="T26" fmla="*/ 890 w 2822"/>
                <a:gd name="T2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2" h="1515">
                  <a:moveTo>
                    <a:pt x="890" y="0"/>
                  </a:moveTo>
                  <a:lnTo>
                    <a:pt x="1862" y="243"/>
                  </a:lnTo>
                  <a:lnTo>
                    <a:pt x="1862" y="515"/>
                  </a:lnTo>
                  <a:lnTo>
                    <a:pt x="1861" y="515"/>
                  </a:lnTo>
                  <a:lnTo>
                    <a:pt x="1165" y="346"/>
                  </a:lnTo>
                  <a:lnTo>
                    <a:pt x="1115" y="551"/>
                  </a:lnTo>
                  <a:lnTo>
                    <a:pt x="1864" y="734"/>
                  </a:lnTo>
                  <a:lnTo>
                    <a:pt x="2744" y="492"/>
                  </a:lnTo>
                  <a:lnTo>
                    <a:pt x="2822" y="791"/>
                  </a:lnTo>
                  <a:lnTo>
                    <a:pt x="1510" y="1515"/>
                  </a:lnTo>
                  <a:lnTo>
                    <a:pt x="514" y="1235"/>
                  </a:lnTo>
                  <a:lnTo>
                    <a:pt x="0" y="1293"/>
                  </a:lnTo>
                  <a:lnTo>
                    <a:pt x="0" y="138"/>
                  </a:lnTo>
                  <a:lnTo>
                    <a:pt x="8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74" name="Group 1429"/>
          <p:cNvGrpSpPr>
            <a:grpSpLocks noChangeAspect="1"/>
          </p:cNvGrpSpPr>
          <p:nvPr/>
        </p:nvGrpSpPr>
        <p:grpSpPr bwMode="auto">
          <a:xfrm>
            <a:off x="6994907" y="4463395"/>
            <a:ext cx="271046" cy="271373"/>
            <a:chOff x="3279" y="1837"/>
            <a:chExt cx="1659" cy="1661"/>
          </a:xfrm>
          <a:solidFill>
            <a:schemeClr val="tx1">
              <a:lumMod val="65000"/>
              <a:lumOff val="35000"/>
            </a:schemeClr>
          </a:solidFill>
        </p:grpSpPr>
        <p:sp>
          <p:nvSpPr>
            <p:cNvPr id="975" name="Freeform 1431"/>
            <p:cNvSpPr>
              <a:spLocks noEditPoints="1"/>
            </p:cNvSpPr>
            <p:nvPr/>
          </p:nvSpPr>
          <p:spPr bwMode="auto">
            <a:xfrm>
              <a:off x="3279" y="1837"/>
              <a:ext cx="1659" cy="1661"/>
            </a:xfrm>
            <a:custGeom>
              <a:avLst/>
              <a:gdLst>
                <a:gd name="T0" fmla="*/ 538 w 3319"/>
                <a:gd name="T1" fmla="*/ 2783 h 3321"/>
                <a:gd name="T2" fmla="*/ 1085 w 3319"/>
                <a:gd name="T3" fmla="*/ 2114 h 3321"/>
                <a:gd name="T4" fmla="*/ 783 w 3319"/>
                <a:gd name="T5" fmla="*/ 1625 h 3321"/>
                <a:gd name="T6" fmla="*/ 1814 w 3319"/>
                <a:gd name="T7" fmla="*/ 2129 h 3321"/>
                <a:gd name="T8" fmla="*/ 1949 w 3319"/>
                <a:gd name="T9" fmla="*/ 786 h 3321"/>
                <a:gd name="T10" fmla="*/ 1889 w 3319"/>
                <a:gd name="T11" fmla="*/ 2016 h 3321"/>
                <a:gd name="T12" fmla="*/ 1949 w 3319"/>
                <a:gd name="T13" fmla="*/ 786 h 3321"/>
                <a:gd name="T14" fmla="*/ 2314 w 3319"/>
                <a:gd name="T15" fmla="*/ 133 h 3321"/>
                <a:gd name="T16" fmla="*/ 2309 w 3319"/>
                <a:gd name="T17" fmla="*/ 134 h 3321"/>
                <a:gd name="T18" fmla="*/ 2304 w 3319"/>
                <a:gd name="T19" fmla="*/ 137 h 3321"/>
                <a:gd name="T20" fmla="*/ 2299 w 3319"/>
                <a:gd name="T21" fmla="*/ 144 h 3321"/>
                <a:gd name="T22" fmla="*/ 2641 w 3319"/>
                <a:gd name="T23" fmla="*/ 1290 h 3321"/>
                <a:gd name="T24" fmla="*/ 3180 w 3319"/>
                <a:gd name="T25" fmla="*/ 1019 h 3321"/>
                <a:gd name="T26" fmla="*/ 3184 w 3319"/>
                <a:gd name="T27" fmla="*/ 1013 h 3321"/>
                <a:gd name="T28" fmla="*/ 3187 w 3319"/>
                <a:gd name="T29" fmla="*/ 1008 h 3321"/>
                <a:gd name="T30" fmla="*/ 3187 w 3319"/>
                <a:gd name="T31" fmla="*/ 1001 h 3321"/>
                <a:gd name="T32" fmla="*/ 3181 w 3319"/>
                <a:gd name="T33" fmla="*/ 988 h 3321"/>
                <a:gd name="T34" fmla="*/ 2325 w 3319"/>
                <a:gd name="T35" fmla="*/ 134 h 3321"/>
                <a:gd name="T36" fmla="*/ 2322 w 3319"/>
                <a:gd name="T37" fmla="*/ 0 h 3321"/>
                <a:gd name="T38" fmla="*/ 2378 w 3319"/>
                <a:gd name="T39" fmla="*/ 13 h 3321"/>
                <a:gd name="T40" fmla="*/ 2426 w 3319"/>
                <a:gd name="T41" fmla="*/ 45 h 3321"/>
                <a:gd name="T42" fmla="*/ 3293 w 3319"/>
                <a:gd name="T43" fmla="*/ 917 h 3321"/>
                <a:gd name="T44" fmla="*/ 3316 w 3319"/>
                <a:gd name="T45" fmla="*/ 970 h 3321"/>
                <a:gd name="T46" fmla="*/ 3318 w 3319"/>
                <a:gd name="T47" fmla="*/ 1027 h 3321"/>
                <a:gd name="T48" fmla="*/ 3298 w 3319"/>
                <a:gd name="T49" fmla="*/ 1082 h 3321"/>
                <a:gd name="T50" fmla="*/ 3259 w 3319"/>
                <a:gd name="T51" fmla="*/ 1124 h 3321"/>
                <a:gd name="T52" fmla="*/ 2667 w 3319"/>
                <a:gd name="T53" fmla="*/ 1425 h 3321"/>
                <a:gd name="T54" fmla="*/ 1805 w 3319"/>
                <a:gd name="T55" fmla="*/ 2633 h 3321"/>
                <a:gd name="T56" fmla="*/ 1787 w 3319"/>
                <a:gd name="T57" fmla="*/ 2669 h 3321"/>
                <a:gd name="T58" fmla="*/ 1756 w 3319"/>
                <a:gd name="T59" fmla="*/ 2693 h 3321"/>
                <a:gd name="T60" fmla="*/ 1713 w 3319"/>
                <a:gd name="T61" fmla="*/ 2703 h 3321"/>
                <a:gd name="T62" fmla="*/ 1677 w 3319"/>
                <a:gd name="T63" fmla="*/ 2696 h 3321"/>
                <a:gd name="T64" fmla="*/ 1646 w 3319"/>
                <a:gd name="T65" fmla="*/ 2675 h 3321"/>
                <a:gd name="T66" fmla="*/ 108 w 3319"/>
                <a:gd name="T67" fmla="*/ 3306 h 3321"/>
                <a:gd name="T68" fmla="*/ 81 w 3319"/>
                <a:gd name="T69" fmla="*/ 3319 h 3321"/>
                <a:gd name="T70" fmla="*/ 49 w 3319"/>
                <a:gd name="T71" fmla="*/ 3319 h 3321"/>
                <a:gd name="T72" fmla="*/ 19 w 3319"/>
                <a:gd name="T73" fmla="*/ 3302 h 3321"/>
                <a:gd name="T74" fmla="*/ 3 w 3319"/>
                <a:gd name="T75" fmla="*/ 3274 h 3321"/>
                <a:gd name="T76" fmla="*/ 1 w 3319"/>
                <a:gd name="T77" fmla="*/ 3242 h 3321"/>
                <a:gd name="T78" fmla="*/ 15 w 3319"/>
                <a:gd name="T79" fmla="*/ 3213 h 3321"/>
                <a:gd name="T80" fmla="*/ 646 w 3319"/>
                <a:gd name="T81" fmla="*/ 1675 h 3321"/>
                <a:gd name="T82" fmla="*/ 624 w 3319"/>
                <a:gd name="T83" fmla="*/ 1641 h 3321"/>
                <a:gd name="T84" fmla="*/ 618 w 3319"/>
                <a:gd name="T85" fmla="*/ 1603 h 3321"/>
                <a:gd name="T86" fmla="*/ 628 w 3319"/>
                <a:gd name="T87" fmla="*/ 1565 h 3321"/>
                <a:gd name="T88" fmla="*/ 652 w 3319"/>
                <a:gd name="T89" fmla="*/ 1533 h 3321"/>
                <a:gd name="T90" fmla="*/ 686 w 3319"/>
                <a:gd name="T91" fmla="*/ 1515 h 3321"/>
                <a:gd name="T92" fmla="*/ 1895 w 3319"/>
                <a:gd name="T93" fmla="*/ 653 h 3321"/>
                <a:gd name="T94" fmla="*/ 2196 w 3319"/>
                <a:gd name="T95" fmla="*/ 60 h 3321"/>
                <a:gd name="T96" fmla="*/ 2238 w 3319"/>
                <a:gd name="T97" fmla="*/ 22 h 3321"/>
                <a:gd name="T98" fmla="*/ 2293 w 3319"/>
                <a:gd name="T99" fmla="*/ 2 h 3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19" h="3321">
                  <a:moveTo>
                    <a:pt x="1085" y="2114"/>
                  </a:moveTo>
                  <a:lnTo>
                    <a:pt x="538" y="2783"/>
                  </a:lnTo>
                  <a:lnTo>
                    <a:pt x="1206" y="2235"/>
                  </a:lnTo>
                  <a:lnTo>
                    <a:pt x="1085" y="2114"/>
                  </a:lnTo>
                  <a:close/>
                  <a:moveTo>
                    <a:pt x="1191" y="1506"/>
                  </a:moveTo>
                  <a:lnTo>
                    <a:pt x="783" y="1625"/>
                  </a:lnTo>
                  <a:lnTo>
                    <a:pt x="1695" y="2538"/>
                  </a:lnTo>
                  <a:lnTo>
                    <a:pt x="1814" y="2129"/>
                  </a:lnTo>
                  <a:lnTo>
                    <a:pt x="1191" y="1506"/>
                  </a:lnTo>
                  <a:close/>
                  <a:moveTo>
                    <a:pt x="1949" y="786"/>
                  </a:moveTo>
                  <a:lnTo>
                    <a:pt x="1304" y="1432"/>
                  </a:lnTo>
                  <a:lnTo>
                    <a:pt x="1889" y="2016"/>
                  </a:lnTo>
                  <a:lnTo>
                    <a:pt x="2534" y="1371"/>
                  </a:lnTo>
                  <a:lnTo>
                    <a:pt x="1949" y="786"/>
                  </a:lnTo>
                  <a:close/>
                  <a:moveTo>
                    <a:pt x="2319" y="133"/>
                  </a:moveTo>
                  <a:lnTo>
                    <a:pt x="2314" y="133"/>
                  </a:lnTo>
                  <a:lnTo>
                    <a:pt x="2312" y="133"/>
                  </a:lnTo>
                  <a:lnTo>
                    <a:pt x="2309" y="134"/>
                  </a:lnTo>
                  <a:lnTo>
                    <a:pt x="2306" y="135"/>
                  </a:lnTo>
                  <a:lnTo>
                    <a:pt x="2304" y="137"/>
                  </a:lnTo>
                  <a:lnTo>
                    <a:pt x="2301" y="140"/>
                  </a:lnTo>
                  <a:lnTo>
                    <a:pt x="2299" y="144"/>
                  </a:lnTo>
                  <a:lnTo>
                    <a:pt x="2030" y="680"/>
                  </a:lnTo>
                  <a:lnTo>
                    <a:pt x="2641" y="1290"/>
                  </a:lnTo>
                  <a:lnTo>
                    <a:pt x="3176" y="1021"/>
                  </a:lnTo>
                  <a:lnTo>
                    <a:pt x="3180" y="1019"/>
                  </a:lnTo>
                  <a:lnTo>
                    <a:pt x="3182" y="1016"/>
                  </a:lnTo>
                  <a:lnTo>
                    <a:pt x="3184" y="1013"/>
                  </a:lnTo>
                  <a:lnTo>
                    <a:pt x="3186" y="1011"/>
                  </a:lnTo>
                  <a:lnTo>
                    <a:pt x="3187" y="1008"/>
                  </a:lnTo>
                  <a:lnTo>
                    <a:pt x="3187" y="1006"/>
                  </a:lnTo>
                  <a:lnTo>
                    <a:pt x="3187" y="1001"/>
                  </a:lnTo>
                  <a:lnTo>
                    <a:pt x="3186" y="995"/>
                  </a:lnTo>
                  <a:lnTo>
                    <a:pt x="3181" y="988"/>
                  </a:lnTo>
                  <a:lnTo>
                    <a:pt x="2332" y="139"/>
                  </a:lnTo>
                  <a:lnTo>
                    <a:pt x="2325" y="134"/>
                  </a:lnTo>
                  <a:lnTo>
                    <a:pt x="2319" y="133"/>
                  </a:lnTo>
                  <a:close/>
                  <a:moveTo>
                    <a:pt x="2322" y="0"/>
                  </a:moveTo>
                  <a:lnTo>
                    <a:pt x="2350" y="4"/>
                  </a:lnTo>
                  <a:lnTo>
                    <a:pt x="2378" y="13"/>
                  </a:lnTo>
                  <a:lnTo>
                    <a:pt x="2403" y="26"/>
                  </a:lnTo>
                  <a:lnTo>
                    <a:pt x="2426" y="45"/>
                  </a:lnTo>
                  <a:lnTo>
                    <a:pt x="3275" y="894"/>
                  </a:lnTo>
                  <a:lnTo>
                    <a:pt x="3293" y="917"/>
                  </a:lnTo>
                  <a:lnTo>
                    <a:pt x="3307" y="943"/>
                  </a:lnTo>
                  <a:lnTo>
                    <a:pt x="3316" y="970"/>
                  </a:lnTo>
                  <a:lnTo>
                    <a:pt x="3319" y="998"/>
                  </a:lnTo>
                  <a:lnTo>
                    <a:pt x="3318" y="1027"/>
                  </a:lnTo>
                  <a:lnTo>
                    <a:pt x="3310" y="1056"/>
                  </a:lnTo>
                  <a:lnTo>
                    <a:pt x="3298" y="1082"/>
                  </a:lnTo>
                  <a:lnTo>
                    <a:pt x="3281" y="1105"/>
                  </a:lnTo>
                  <a:lnTo>
                    <a:pt x="3259" y="1124"/>
                  </a:lnTo>
                  <a:lnTo>
                    <a:pt x="3235" y="1139"/>
                  </a:lnTo>
                  <a:lnTo>
                    <a:pt x="2667" y="1425"/>
                  </a:lnTo>
                  <a:lnTo>
                    <a:pt x="1947" y="2144"/>
                  </a:lnTo>
                  <a:lnTo>
                    <a:pt x="1805" y="2633"/>
                  </a:lnTo>
                  <a:lnTo>
                    <a:pt x="1798" y="2653"/>
                  </a:lnTo>
                  <a:lnTo>
                    <a:pt x="1787" y="2669"/>
                  </a:lnTo>
                  <a:lnTo>
                    <a:pt x="1773" y="2683"/>
                  </a:lnTo>
                  <a:lnTo>
                    <a:pt x="1756" y="2693"/>
                  </a:lnTo>
                  <a:lnTo>
                    <a:pt x="1738" y="2700"/>
                  </a:lnTo>
                  <a:lnTo>
                    <a:pt x="1713" y="2703"/>
                  </a:lnTo>
                  <a:lnTo>
                    <a:pt x="1694" y="2701"/>
                  </a:lnTo>
                  <a:lnTo>
                    <a:pt x="1677" y="2696"/>
                  </a:lnTo>
                  <a:lnTo>
                    <a:pt x="1661" y="2687"/>
                  </a:lnTo>
                  <a:lnTo>
                    <a:pt x="1646" y="2675"/>
                  </a:lnTo>
                  <a:lnTo>
                    <a:pt x="1300" y="2329"/>
                  </a:lnTo>
                  <a:lnTo>
                    <a:pt x="108" y="3306"/>
                  </a:lnTo>
                  <a:lnTo>
                    <a:pt x="95" y="3314"/>
                  </a:lnTo>
                  <a:lnTo>
                    <a:pt x="81" y="3319"/>
                  </a:lnTo>
                  <a:lnTo>
                    <a:pt x="67" y="3321"/>
                  </a:lnTo>
                  <a:lnTo>
                    <a:pt x="49" y="3319"/>
                  </a:lnTo>
                  <a:lnTo>
                    <a:pt x="33" y="3312"/>
                  </a:lnTo>
                  <a:lnTo>
                    <a:pt x="19" y="3302"/>
                  </a:lnTo>
                  <a:lnTo>
                    <a:pt x="9" y="3289"/>
                  </a:lnTo>
                  <a:lnTo>
                    <a:pt x="3" y="3274"/>
                  </a:lnTo>
                  <a:lnTo>
                    <a:pt x="0" y="3257"/>
                  </a:lnTo>
                  <a:lnTo>
                    <a:pt x="1" y="3242"/>
                  </a:lnTo>
                  <a:lnTo>
                    <a:pt x="6" y="3227"/>
                  </a:lnTo>
                  <a:lnTo>
                    <a:pt x="15" y="3213"/>
                  </a:lnTo>
                  <a:lnTo>
                    <a:pt x="992" y="2020"/>
                  </a:lnTo>
                  <a:lnTo>
                    <a:pt x="646" y="1675"/>
                  </a:lnTo>
                  <a:lnTo>
                    <a:pt x="633" y="1658"/>
                  </a:lnTo>
                  <a:lnTo>
                    <a:pt x="624" y="1641"/>
                  </a:lnTo>
                  <a:lnTo>
                    <a:pt x="619" y="1622"/>
                  </a:lnTo>
                  <a:lnTo>
                    <a:pt x="618" y="1603"/>
                  </a:lnTo>
                  <a:lnTo>
                    <a:pt x="621" y="1583"/>
                  </a:lnTo>
                  <a:lnTo>
                    <a:pt x="628" y="1565"/>
                  </a:lnTo>
                  <a:lnTo>
                    <a:pt x="638" y="1548"/>
                  </a:lnTo>
                  <a:lnTo>
                    <a:pt x="652" y="1533"/>
                  </a:lnTo>
                  <a:lnTo>
                    <a:pt x="668" y="1522"/>
                  </a:lnTo>
                  <a:lnTo>
                    <a:pt x="686" y="1515"/>
                  </a:lnTo>
                  <a:lnTo>
                    <a:pt x="1176" y="1373"/>
                  </a:lnTo>
                  <a:lnTo>
                    <a:pt x="1895" y="653"/>
                  </a:lnTo>
                  <a:lnTo>
                    <a:pt x="2180" y="85"/>
                  </a:lnTo>
                  <a:lnTo>
                    <a:pt x="2196" y="60"/>
                  </a:lnTo>
                  <a:lnTo>
                    <a:pt x="2215" y="39"/>
                  </a:lnTo>
                  <a:lnTo>
                    <a:pt x="2238" y="22"/>
                  </a:lnTo>
                  <a:lnTo>
                    <a:pt x="2265" y="10"/>
                  </a:lnTo>
                  <a:lnTo>
                    <a:pt x="2293" y="2"/>
                  </a:lnTo>
                  <a:lnTo>
                    <a:pt x="23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6" name="Freeform 1432"/>
            <p:cNvSpPr>
              <a:spLocks/>
            </p:cNvSpPr>
            <p:nvPr/>
          </p:nvSpPr>
          <p:spPr bwMode="auto">
            <a:xfrm>
              <a:off x="4278" y="2488"/>
              <a:ext cx="204" cy="204"/>
            </a:xfrm>
            <a:custGeom>
              <a:avLst/>
              <a:gdLst>
                <a:gd name="T0" fmla="*/ 341 w 408"/>
                <a:gd name="T1" fmla="*/ 0 h 408"/>
                <a:gd name="T2" fmla="*/ 358 w 408"/>
                <a:gd name="T3" fmla="*/ 3 h 408"/>
                <a:gd name="T4" fmla="*/ 375 w 408"/>
                <a:gd name="T5" fmla="*/ 9 h 408"/>
                <a:gd name="T6" fmla="*/ 389 w 408"/>
                <a:gd name="T7" fmla="*/ 20 h 408"/>
                <a:gd name="T8" fmla="*/ 399 w 408"/>
                <a:gd name="T9" fmla="*/ 34 h 408"/>
                <a:gd name="T10" fmla="*/ 406 w 408"/>
                <a:gd name="T11" fmla="*/ 49 h 408"/>
                <a:gd name="T12" fmla="*/ 408 w 408"/>
                <a:gd name="T13" fmla="*/ 66 h 408"/>
                <a:gd name="T14" fmla="*/ 406 w 408"/>
                <a:gd name="T15" fmla="*/ 83 h 408"/>
                <a:gd name="T16" fmla="*/ 399 w 408"/>
                <a:gd name="T17" fmla="*/ 98 h 408"/>
                <a:gd name="T18" fmla="*/ 389 w 408"/>
                <a:gd name="T19" fmla="*/ 112 h 408"/>
                <a:gd name="T20" fmla="*/ 114 w 408"/>
                <a:gd name="T21" fmla="*/ 388 h 408"/>
                <a:gd name="T22" fmla="*/ 99 w 408"/>
                <a:gd name="T23" fmla="*/ 399 h 408"/>
                <a:gd name="T24" fmla="*/ 83 w 408"/>
                <a:gd name="T25" fmla="*/ 406 h 408"/>
                <a:gd name="T26" fmla="*/ 66 w 408"/>
                <a:gd name="T27" fmla="*/ 408 h 408"/>
                <a:gd name="T28" fmla="*/ 49 w 408"/>
                <a:gd name="T29" fmla="*/ 406 h 408"/>
                <a:gd name="T30" fmla="*/ 34 w 408"/>
                <a:gd name="T31" fmla="*/ 399 h 408"/>
                <a:gd name="T32" fmla="*/ 20 w 408"/>
                <a:gd name="T33" fmla="*/ 388 h 408"/>
                <a:gd name="T34" fmla="*/ 9 w 408"/>
                <a:gd name="T35" fmla="*/ 374 h 408"/>
                <a:gd name="T36" fmla="*/ 3 w 408"/>
                <a:gd name="T37" fmla="*/ 357 h 408"/>
                <a:gd name="T38" fmla="*/ 0 w 408"/>
                <a:gd name="T39" fmla="*/ 341 h 408"/>
                <a:gd name="T40" fmla="*/ 3 w 408"/>
                <a:gd name="T41" fmla="*/ 324 h 408"/>
                <a:gd name="T42" fmla="*/ 9 w 408"/>
                <a:gd name="T43" fmla="*/ 309 h 408"/>
                <a:gd name="T44" fmla="*/ 20 w 408"/>
                <a:gd name="T45" fmla="*/ 295 h 408"/>
                <a:gd name="T46" fmla="*/ 295 w 408"/>
                <a:gd name="T47" fmla="*/ 20 h 408"/>
                <a:gd name="T48" fmla="*/ 309 w 408"/>
                <a:gd name="T49" fmla="*/ 9 h 408"/>
                <a:gd name="T50" fmla="*/ 325 w 408"/>
                <a:gd name="T51" fmla="*/ 3 h 408"/>
                <a:gd name="T52" fmla="*/ 341 w 408"/>
                <a:gd name="T5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8" h="408">
                  <a:moveTo>
                    <a:pt x="341" y="0"/>
                  </a:moveTo>
                  <a:lnTo>
                    <a:pt x="358" y="3"/>
                  </a:lnTo>
                  <a:lnTo>
                    <a:pt x="375" y="9"/>
                  </a:lnTo>
                  <a:lnTo>
                    <a:pt x="389" y="20"/>
                  </a:lnTo>
                  <a:lnTo>
                    <a:pt x="399" y="34"/>
                  </a:lnTo>
                  <a:lnTo>
                    <a:pt x="406" y="49"/>
                  </a:lnTo>
                  <a:lnTo>
                    <a:pt x="408" y="66"/>
                  </a:lnTo>
                  <a:lnTo>
                    <a:pt x="406" y="83"/>
                  </a:lnTo>
                  <a:lnTo>
                    <a:pt x="399" y="98"/>
                  </a:lnTo>
                  <a:lnTo>
                    <a:pt x="389" y="112"/>
                  </a:lnTo>
                  <a:lnTo>
                    <a:pt x="114" y="388"/>
                  </a:lnTo>
                  <a:lnTo>
                    <a:pt x="99" y="399"/>
                  </a:lnTo>
                  <a:lnTo>
                    <a:pt x="83" y="406"/>
                  </a:lnTo>
                  <a:lnTo>
                    <a:pt x="66" y="408"/>
                  </a:lnTo>
                  <a:lnTo>
                    <a:pt x="49" y="406"/>
                  </a:lnTo>
                  <a:lnTo>
                    <a:pt x="34" y="399"/>
                  </a:lnTo>
                  <a:lnTo>
                    <a:pt x="20" y="388"/>
                  </a:lnTo>
                  <a:lnTo>
                    <a:pt x="9" y="374"/>
                  </a:lnTo>
                  <a:lnTo>
                    <a:pt x="3" y="357"/>
                  </a:lnTo>
                  <a:lnTo>
                    <a:pt x="0" y="341"/>
                  </a:lnTo>
                  <a:lnTo>
                    <a:pt x="3" y="324"/>
                  </a:lnTo>
                  <a:lnTo>
                    <a:pt x="9" y="309"/>
                  </a:lnTo>
                  <a:lnTo>
                    <a:pt x="20" y="295"/>
                  </a:lnTo>
                  <a:lnTo>
                    <a:pt x="295" y="20"/>
                  </a:lnTo>
                  <a:lnTo>
                    <a:pt x="309" y="9"/>
                  </a:lnTo>
                  <a:lnTo>
                    <a:pt x="325" y="3"/>
                  </a:lnTo>
                  <a:lnTo>
                    <a:pt x="3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7" name="Freeform 1433"/>
            <p:cNvSpPr>
              <a:spLocks/>
            </p:cNvSpPr>
            <p:nvPr/>
          </p:nvSpPr>
          <p:spPr bwMode="auto">
            <a:xfrm>
              <a:off x="4197" y="2695"/>
              <a:ext cx="78" cy="79"/>
            </a:xfrm>
            <a:custGeom>
              <a:avLst/>
              <a:gdLst>
                <a:gd name="T0" fmla="*/ 92 w 158"/>
                <a:gd name="T1" fmla="*/ 0 h 158"/>
                <a:gd name="T2" fmla="*/ 108 w 158"/>
                <a:gd name="T3" fmla="*/ 2 h 158"/>
                <a:gd name="T4" fmla="*/ 124 w 158"/>
                <a:gd name="T5" fmla="*/ 9 h 158"/>
                <a:gd name="T6" fmla="*/ 138 w 158"/>
                <a:gd name="T7" fmla="*/ 19 h 158"/>
                <a:gd name="T8" fmla="*/ 150 w 158"/>
                <a:gd name="T9" fmla="*/ 33 h 158"/>
                <a:gd name="T10" fmla="*/ 156 w 158"/>
                <a:gd name="T11" fmla="*/ 49 h 158"/>
                <a:gd name="T12" fmla="*/ 158 w 158"/>
                <a:gd name="T13" fmla="*/ 66 h 158"/>
                <a:gd name="T14" fmla="*/ 156 w 158"/>
                <a:gd name="T15" fmla="*/ 83 h 158"/>
                <a:gd name="T16" fmla="*/ 150 w 158"/>
                <a:gd name="T17" fmla="*/ 99 h 158"/>
                <a:gd name="T18" fmla="*/ 138 w 158"/>
                <a:gd name="T19" fmla="*/ 113 h 158"/>
                <a:gd name="T20" fmla="*/ 113 w 158"/>
                <a:gd name="T21" fmla="*/ 138 h 158"/>
                <a:gd name="T22" fmla="*/ 99 w 158"/>
                <a:gd name="T23" fmla="*/ 149 h 158"/>
                <a:gd name="T24" fmla="*/ 83 w 158"/>
                <a:gd name="T25" fmla="*/ 155 h 158"/>
                <a:gd name="T26" fmla="*/ 66 w 158"/>
                <a:gd name="T27" fmla="*/ 158 h 158"/>
                <a:gd name="T28" fmla="*/ 50 w 158"/>
                <a:gd name="T29" fmla="*/ 155 h 158"/>
                <a:gd name="T30" fmla="*/ 34 w 158"/>
                <a:gd name="T31" fmla="*/ 149 h 158"/>
                <a:gd name="T32" fmla="*/ 19 w 158"/>
                <a:gd name="T33" fmla="*/ 138 h 158"/>
                <a:gd name="T34" fmla="*/ 8 w 158"/>
                <a:gd name="T35" fmla="*/ 124 h 158"/>
                <a:gd name="T36" fmla="*/ 2 w 158"/>
                <a:gd name="T37" fmla="*/ 109 h 158"/>
                <a:gd name="T38" fmla="*/ 0 w 158"/>
                <a:gd name="T39" fmla="*/ 92 h 158"/>
                <a:gd name="T40" fmla="*/ 2 w 158"/>
                <a:gd name="T41" fmla="*/ 75 h 158"/>
                <a:gd name="T42" fmla="*/ 8 w 158"/>
                <a:gd name="T43" fmla="*/ 59 h 158"/>
                <a:gd name="T44" fmla="*/ 19 w 158"/>
                <a:gd name="T45" fmla="*/ 45 h 158"/>
                <a:gd name="T46" fmla="*/ 45 w 158"/>
                <a:gd name="T47" fmla="*/ 19 h 158"/>
                <a:gd name="T48" fmla="*/ 59 w 158"/>
                <a:gd name="T49" fmla="*/ 9 h 158"/>
                <a:gd name="T50" fmla="*/ 75 w 158"/>
                <a:gd name="T51" fmla="*/ 2 h 158"/>
                <a:gd name="T52" fmla="*/ 92 w 158"/>
                <a:gd name="T53"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158">
                  <a:moveTo>
                    <a:pt x="92" y="0"/>
                  </a:moveTo>
                  <a:lnTo>
                    <a:pt x="108" y="2"/>
                  </a:lnTo>
                  <a:lnTo>
                    <a:pt x="124" y="9"/>
                  </a:lnTo>
                  <a:lnTo>
                    <a:pt x="138" y="19"/>
                  </a:lnTo>
                  <a:lnTo>
                    <a:pt x="150" y="33"/>
                  </a:lnTo>
                  <a:lnTo>
                    <a:pt x="156" y="49"/>
                  </a:lnTo>
                  <a:lnTo>
                    <a:pt x="158" y="66"/>
                  </a:lnTo>
                  <a:lnTo>
                    <a:pt x="156" y="83"/>
                  </a:lnTo>
                  <a:lnTo>
                    <a:pt x="150" y="99"/>
                  </a:lnTo>
                  <a:lnTo>
                    <a:pt x="138" y="113"/>
                  </a:lnTo>
                  <a:lnTo>
                    <a:pt x="113" y="138"/>
                  </a:lnTo>
                  <a:lnTo>
                    <a:pt x="99" y="149"/>
                  </a:lnTo>
                  <a:lnTo>
                    <a:pt x="83" y="155"/>
                  </a:lnTo>
                  <a:lnTo>
                    <a:pt x="66" y="158"/>
                  </a:lnTo>
                  <a:lnTo>
                    <a:pt x="50" y="155"/>
                  </a:lnTo>
                  <a:lnTo>
                    <a:pt x="34" y="149"/>
                  </a:lnTo>
                  <a:lnTo>
                    <a:pt x="19" y="138"/>
                  </a:lnTo>
                  <a:lnTo>
                    <a:pt x="8" y="124"/>
                  </a:lnTo>
                  <a:lnTo>
                    <a:pt x="2" y="109"/>
                  </a:lnTo>
                  <a:lnTo>
                    <a:pt x="0" y="92"/>
                  </a:lnTo>
                  <a:lnTo>
                    <a:pt x="2" y="75"/>
                  </a:lnTo>
                  <a:lnTo>
                    <a:pt x="8" y="59"/>
                  </a:lnTo>
                  <a:lnTo>
                    <a:pt x="19" y="45"/>
                  </a:lnTo>
                  <a:lnTo>
                    <a:pt x="45" y="19"/>
                  </a:lnTo>
                  <a:lnTo>
                    <a:pt x="59" y="9"/>
                  </a:lnTo>
                  <a:lnTo>
                    <a:pt x="75" y="2"/>
                  </a:lnTo>
                  <a:lnTo>
                    <a:pt x="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78" name="Group 1478"/>
          <p:cNvGrpSpPr>
            <a:grpSpLocks noChangeAspect="1"/>
          </p:cNvGrpSpPr>
          <p:nvPr/>
        </p:nvGrpSpPr>
        <p:grpSpPr bwMode="auto">
          <a:xfrm>
            <a:off x="3640598" y="4488620"/>
            <a:ext cx="220920" cy="220920"/>
            <a:chOff x="2851" y="491"/>
            <a:chExt cx="384" cy="384"/>
          </a:xfrm>
          <a:solidFill>
            <a:schemeClr val="tx1">
              <a:lumMod val="65000"/>
              <a:lumOff val="35000"/>
            </a:schemeClr>
          </a:solidFill>
        </p:grpSpPr>
        <p:sp>
          <p:nvSpPr>
            <p:cNvPr id="979" name="Freeform 1480"/>
            <p:cNvSpPr>
              <a:spLocks/>
            </p:cNvSpPr>
            <p:nvPr/>
          </p:nvSpPr>
          <p:spPr bwMode="auto">
            <a:xfrm>
              <a:off x="2915" y="555"/>
              <a:ext cx="190" cy="141"/>
            </a:xfrm>
            <a:custGeom>
              <a:avLst/>
              <a:gdLst>
                <a:gd name="T0" fmla="*/ 999 w 1711"/>
                <a:gd name="T1" fmla="*/ 4 h 1267"/>
                <a:gd name="T2" fmla="*/ 1711 w 1711"/>
                <a:gd name="T3" fmla="*/ 518 h 1267"/>
                <a:gd name="T4" fmla="*/ 997 w 1711"/>
                <a:gd name="T5" fmla="*/ 1034 h 1267"/>
                <a:gd name="T6" fmla="*/ 966 w 1711"/>
                <a:gd name="T7" fmla="*/ 1035 h 1267"/>
                <a:gd name="T8" fmla="*/ 943 w 1711"/>
                <a:gd name="T9" fmla="*/ 1023 h 1267"/>
                <a:gd name="T10" fmla="*/ 925 w 1711"/>
                <a:gd name="T11" fmla="*/ 999 h 1267"/>
                <a:gd name="T12" fmla="*/ 923 w 1711"/>
                <a:gd name="T13" fmla="*/ 970 h 1267"/>
                <a:gd name="T14" fmla="*/ 934 w 1711"/>
                <a:gd name="T15" fmla="*/ 944 h 1267"/>
                <a:gd name="T16" fmla="*/ 1436 w 1711"/>
                <a:gd name="T17" fmla="*/ 576 h 1267"/>
                <a:gd name="T18" fmla="*/ 684 w 1711"/>
                <a:gd name="T19" fmla="*/ 579 h 1267"/>
                <a:gd name="T20" fmla="*/ 560 w 1711"/>
                <a:gd name="T21" fmla="*/ 604 h 1267"/>
                <a:gd name="T22" fmla="*/ 447 w 1711"/>
                <a:gd name="T23" fmla="*/ 652 h 1267"/>
                <a:gd name="T24" fmla="*/ 346 w 1711"/>
                <a:gd name="T25" fmla="*/ 721 h 1267"/>
                <a:gd name="T26" fmla="*/ 260 w 1711"/>
                <a:gd name="T27" fmla="*/ 806 h 1267"/>
                <a:gd name="T28" fmla="*/ 192 w 1711"/>
                <a:gd name="T29" fmla="*/ 908 h 1267"/>
                <a:gd name="T30" fmla="*/ 143 w 1711"/>
                <a:gd name="T31" fmla="*/ 1021 h 1267"/>
                <a:gd name="T32" fmla="*/ 118 w 1711"/>
                <a:gd name="T33" fmla="*/ 1145 h 1267"/>
                <a:gd name="T34" fmla="*/ 112 w 1711"/>
                <a:gd name="T35" fmla="*/ 1227 h 1267"/>
                <a:gd name="T36" fmla="*/ 92 w 1711"/>
                <a:gd name="T37" fmla="*/ 1256 h 1267"/>
                <a:gd name="T38" fmla="*/ 58 w 1711"/>
                <a:gd name="T39" fmla="*/ 1267 h 1267"/>
                <a:gd name="T40" fmla="*/ 24 w 1711"/>
                <a:gd name="T41" fmla="*/ 1256 h 1267"/>
                <a:gd name="T42" fmla="*/ 3 w 1711"/>
                <a:gd name="T43" fmla="*/ 1227 h 1267"/>
                <a:gd name="T44" fmla="*/ 3 w 1711"/>
                <a:gd name="T45" fmla="*/ 1142 h 1267"/>
                <a:gd name="T46" fmla="*/ 27 w 1711"/>
                <a:gd name="T47" fmla="*/ 1011 h 1267"/>
                <a:gd name="T48" fmla="*/ 72 w 1711"/>
                <a:gd name="T49" fmla="*/ 889 h 1267"/>
                <a:gd name="T50" fmla="*/ 137 w 1711"/>
                <a:gd name="T51" fmla="*/ 778 h 1267"/>
                <a:gd name="T52" fmla="*/ 220 w 1711"/>
                <a:gd name="T53" fmla="*/ 681 h 1267"/>
                <a:gd name="T54" fmla="*/ 317 w 1711"/>
                <a:gd name="T55" fmla="*/ 598 h 1267"/>
                <a:gd name="T56" fmla="*/ 428 w 1711"/>
                <a:gd name="T57" fmla="*/ 533 h 1267"/>
                <a:gd name="T58" fmla="*/ 550 w 1711"/>
                <a:gd name="T59" fmla="*/ 487 h 1267"/>
                <a:gd name="T60" fmla="*/ 681 w 1711"/>
                <a:gd name="T61" fmla="*/ 464 h 1267"/>
                <a:gd name="T62" fmla="*/ 1436 w 1711"/>
                <a:gd name="T63" fmla="*/ 461 h 1267"/>
                <a:gd name="T64" fmla="*/ 934 w 1711"/>
                <a:gd name="T65" fmla="*/ 93 h 1267"/>
                <a:gd name="T66" fmla="*/ 923 w 1711"/>
                <a:gd name="T67" fmla="*/ 67 h 1267"/>
                <a:gd name="T68" fmla="*/ 926 w 1711"/>
                <a:gd name="T69" fmla="*/ 38 h 1267"/>
                <a:gd name="T70" fmla="*/ 944 w 1711"/>
                <a:gd name="T71" fmla="*/ 13 h 1267"/>
                <a:gd name="T72" fmla="*/ 970 w 1711"/>
                <a:gd name="T73" fmla="*/ 1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11" h="1267">
                  <a:moveTo>
                    <a:pt x="984" y="0"/>
                  </a:moveTo>
                  <a:lnTo>
                    <a:pt x="999" y="4"/>
                  </a:lnTo>
                  <a:lnTo>
                    <a:pt x="1013" y="10"/>
                  </a:lnTo>
                  <a:lnTo>
                    <a:pt x="1711" y="518"/>
                  </a:lnTo>
                  <a:lnTo>
                    <a:pt x="1013" y="1025"/>
                  </a:lnTo>
                  <a:lnTo>
                    <a:pt x="997" y="1034"/>
                  </a:lnTo>
                  <a:lnTo>
                    <a:pt x="979" y="1037"/>
                  </a:lnTo>
                  <a:lnTo>
                    <a:pt x="966" y="1035"/>
                  </a:lnTo>
                  <a:lnTo>
                    <a:pt x="953" y="1031"/>
                  </a:lnTo>
                  <a:lnTo>
                    <a:pt x="943" y="1023"/>
                  </a:lnTo>
                  <a:lnTo>
                    <a:pt x="933" y="1013"/>
                  </a:lnTo>
                  <a:lnTo>
                    <a:pt x="925" y="999"/>
                  </a:lnTo>
                  <a:lnTo>
                    <a:pt x="922" y="984"/>
                  </a:lnTo>
                  <a:lnTo>
                    <a:pt x="923" y="970"/>
                  </a:lnTo>
                  <a:lnTo>
                    <a:pt x="927" y="956"/>
                  </a:lnTo>
                  <a:lnTo>
                    <a:pt x="934" y="944"/>
                  </a:lnTo>
                  <a:lnTo>
                    <a:pt x="946" y="933"/>
                  </a:lnTo>
                  <a:lnTo>
                    <a:pt x="1436" y="576"/>
                  </a:lnTo>
                  <a:lnTo>
                    <a:pt x="749" y="576"/>
                  </a:lnTo>
                  <a:lnTo>
                    <a:pt x="684" y="579"/>
                  </a:lnTo>
                  <a:lnTo>
                    <a:pt x="621" y="589"/>
                  </a:lnTo>
                  <a:lnTo>
                    <a:pt x="560" y="604"/>
                  </a:lnTo>
                  <a:lnTo>
                    <a:pt x="503" y="626"/>
                  </a:lnTo>
                  <a:lnTo>
                    <a:pt x="447" y="652"/>
                  </a:lnTo>
                  <a:lnTo>
                    <a:pt x="395" y="684"/>
                  </a:lnTo>
                  <a:lnTo>
                    <a:pt x="346" y="721"/>
                  </a:lnTo>
                  <a:lnTo>
                    <a:pt x="301" y="761"/>
                  </a:lnTo>
                  <a:lnTo>
                    <a:pt x="260" y="806"/>
                  </a:lnTo>
                  <a:lnTo>
                    <a:pt x="224" y="856"/>
                  </a:lnTo>
                  <a:lnTo>
                    <a:pt x="192" y="908"/>
                  </a:lnTo>
                  <a:lnTo>
                    <a:pt x="165" y="963"/>
                  </a:lnTo>
                  <a:lnTo>
                    <a:pt x="143" y="1021"/>
                  </a:lnTo>
                  <a:lnTo>
                    <a:pt x="128" y="1082"/>
                  </a:lnTo>
                  <a:lnTo>
                    <a:pt x="118" y="1145"/>
                  </a:lnTo>
                  <a:lnTo>
                    <a:pt x="115" y="1210"/>
                  </a:lnTo>
                  <a:lnTo>
                    <a:pt x="112" y="1227"/>
                  </a:lnTo>
                  <a:lnTo>
                    <a:pt x="104" y="1244"/>
                  </a:lnTo>
                  <a:lnTo>
                    <a:pt x="92" y="1256"/>
                  </a:lnTo>
                  <a:lnTo>
                    <a:pt x="75" y="1264"/>
                  </a:lnTo>
                  <a:lnTo>
                    <a:pt x="58" y="1267"/>
                  </a:lnTo>
                  <a:lnTo>
                    <a:pt x="40" y="1264"/>
                  </a:lnTo>
                  <a:lnTo>
                    <a:pt x="24" y="1256"/>
                  </a:lnTo>
                  <a:lnTo>
                    <a:pt x="12" y="1244"/>
                  </a:lnTo>
                  <a:lnTo>
                    <a:pt x="3" y="1227"/>
                  </a:lnTo>
                  <a:lnTo>
                    <a:pt x="0" y="1210"/>
                  </a:lnTo>
                  <a:lnTo>
                    <a:pt x="3" y="1142"/>
                  </a:lnTo>
                  <a:lnTo>
                    <a:pt x="13" y="1076"/>
                  </a:lnTo>
                  <a:lnTo>
                    <a:pt x="27" y="1011"/>
                  </a:lnTo>
                  <a:lnTo>
                    <a:pt x="47" y="949"/>
                  </a:lnTo>
                  <a:lnTo>
                    <a:pt x="72" y="889"/>
                  </a:lnTo>
                  <a:lnTo>
                    <a:pt x="103" y="832"/>
                  </a:lnTo>
                  <a:lnTo>
                    <a:pt x="137" y="778"/>
                  </a:lnTo>
                  <a:lnTo>
                    <a:pt x="176" y="728"/>
                  </a:lnTo>
                  <a:lnTo>
                    <a:pt x="220" y="681"/>
                  </a:lnTo>
                  <a:lnTo>
                    <a:pt x="267" y="637"/>
                  </a:lnTo>
                  <a:lnTo>
                    <a:pt x="317" y="598"/>
                  </a:lnTo>
                  <a:lnTo>
                    <a:pt x="371" y="563"/>
                  </a:lnTo>
                  <a:lnTo>
                    <a:pt x="428" y="533"/>
                  </a:lnTo>
                  <a:lnTo>
                    <a:pt x="488" y="508"/>
                  </a:lnTo>
                  <a:lnTo>
                    <a:pt x="550" y="487"/>
                  </a:lnTo>
                  <a:lnTo>
                    <a:pt x="615" y="472"/>
                  </a:lnTo>
                  <a:lnTo>
                    <a:pt x="681" y="464"/>
                  </a:lnTo>
                  <a:lnTo>
                    <a:pt x="749" y="461"/>
                  </a:lnTo>
                  <a:lnTo>
                    <a:pt x="1436" y="461"/>
                  </a:lnTo>
                  <a:lnTo>
                    <a:pt x="946" y="104"/>
                  </a:lnTo>
                  <a:lnTo>
                    <a:pt x="934" y="93"/>
                  </a:lnTo>
                  <a:lnTo>
                    <a:pt x="927" y="81"/>
                  </a:lnTo>
                  <a:lnTo>
                    <a:pt x="923" y="67"/>
                  </a:lnTo>
                  <a:lnTo>
                    <a:pt x="922" y="52"/>
                  </a:lnTo>
                  <a:lnTo>
                    <a:pt x="926" y="38"/>
                  </a:lnTo>
                  <a:lnTo>
                    <a:pt x="933" y="24"/>
                  </a:lnTo>
                  <a:lnTo>
                    <a:pt x="944" y="13"/>
                  </a:lnTo>
                  <a:lnTo>
                    <a:pt x="956" y="5"/>
                  </a:lnTo>
                  <a:lnTo>
                    <a:pt x="970" y="1"/>
                  </a:lnTo>
                  <a:lnTo>
                    <a:pt x="9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0" name="Freeform 1481"/>
            <p:cNvSpPr>
              <a:spLocks noEditPoints="1"/>
            </p:cNvSpPr>
            <p:nvPr/>
          </p:nvSpPr>
          <p:spPr bwMode="auto">
            <a:xfrm>
              <a:off x="2851" y="491"/>
              <a:ext cx="384" cy="384"/>
            </a:xfrm>
            <a:custGeom>
              <a:avLst/>
              <a:gdLst>
                <a:gd name="T0" fmla="*/ 1427 w 3456"/>
                <a:gd name="T1" fmla="*/ 143 h 3456"/>
                <a:gd name="T2" fmla="*/ 1057 w 3456"/>
                <a:gd name="T3" fmla="*/ 262 h 3456"/>
                <a:gd name="T4" fmla="*/ 731 w 3456"/>
                <a:gd name="T5" fmla="*/ 462 h 3456"/>
                <a:gd name="T6" fmla="*/ 462 w 3456"/>
                <a:gd name="T7" fmla="*/ 731 h 3456"/>
                <a:gd name="T8" fmla="*/ 262 w 3456"/>
                <a:gd name="T9" fmla="*/ 1057 h 3456"/>
                <a:gd name="T10" fmla="*/ 143 w 3456"/>
                <a:gd name="T11" fmla="*/ 1427 h 3456"/>
                <a:gd name="T12" fmla="*/ 118 w 3456"/>
                <a:gd name="T13" fmla="*/ 1830 h 3456"/>
                <a:gd name="T14" fmla="*/ 192 w 3456"/>
                <a:gd name="T15" fmla="*/ 2219 h 3456"/>
                <a:gd name="T16" fmla="*/ 352 w 3456"/>
                <a:gd name="T17" fmla="*/ 2569 h 3456"/>
                <a:gd name="T18" fmla="*/ 589 w 3456"/>
                <a:gd name="T19" fmla="*/ 2867 h 3456"/>
                <a:gd name="T20" fmla="*/ 887 w 3456"/>
                <a:gd name="T21" fmla="*/ 3104 h 3456"/>
                <a:gd name="T22" fmla="*/ 1237 w 3456"/>
                <a:gd name="T23" fmla="*/ 3264 h 3456"/>
                <a:gd name="T24" fmla="*/ 1626 w 3456"/>
                <a:gd name="T25" fmla="*/ 3338 h 3456"/>
                <a:gd name="T26" fmla="*/ 2029 w 3456"/>
                <a:gd name="T27" fmla="*/ 3313 h 3456"/>
                <a:gd name="T28" fmla="*/ 2399 w 3456"/>
                <a:gd name="T29" fmla="*/ 3194 h 3456"/>
                <a:gd name="T30" fmla="*/ 2725 w 3456"/>
                <a:gd name="T31" fmla="*/ 2994 h 3456"/>
                <a:gd name="T32" fmla="*/ 2994 w 3456"/>
                <a:gd name="T33" fmla="*/ 2725 h 3456"/>
                <a:gd name="T34" fmla="*/ 3194 w 3456"/>
                <a:gd name="T35" fmla="*/ 2399 h 3456"/>
                <a:gd name="T36" fmla="*/ 3313 w 3456"/>
                <a:gd name="T37" fmla="*/ 2029 h 3456"/>
                <a:gd name="T38" fmla="*/ 3338 w 3456"/>
                <a:gd name="T39" fmla="*/ 1626 h 3456"/>
                <a:gd name="T40" fmla="*/ 3264 w 3456"/>
                <a:gd name="T41" fmla="*/ 1237 h 3456"/>
                <a:gd name="T42" fmla="*/ 3104 w 3456"/>
                <a:gd name="T43" fmla="*/ 887 h 3456"/>
                <a:gd name="T44" fmla="*/ 2867 w 3456"/>
                <a:gd name="T45" fmla="*/ 589 h 3456"/>
                <a:gd name="T46" fmla="*/ 2569 w 3456"/>
                <a:gd name="T47" fmla="*/ 352 h 3456"/>
                <a:gd name="T48" fmla="*/ 2219 w 3456"/>
                <a:gd name="T49" fmla="*/ 192 h 3456"/>
                <a:gd name="T50" fmla="*/ 1830 w 3456"/>
                <a:gd name="T51" fmla="*/ 118 h 3456"/>
                <a:gd name="T52" fmla="*/ 1936 w 3456"/>
                <a:gd name="T53" fmla="*/ 13 h 3456"/>
                <a:gd name="T54" fmla="*/ 2330 w 3456"/>
                <a:gd name="T55" fmla="*/ 108 h 3456"/>
                <a:gd name="T56" fmla="*/ 2683 w 3456"/>
                <a:gd name="T57" fmla="*/ 289 h 3456"/>
                <a:gd name="T58" fmla="*/ 2984 w 3456"/>
                <a:gd name="T59" fmla="*/ 541 h 3456"/>
                <a:gd name="T60" fmla="*/ 3219 w 3456"/>
                <a:gd name="T61" fmla="*/ 857 h 3456"/>
                <a:gd name="T62" fmla="*/ 3380 w 3456"/>
                <a:gd name="T63" fmla="*/ 1221 h 3456"/>
                <a:gd name="T64" fmla="*/ 3453 w 3456"/>
                <a:gd name="T65" fmla="*/ 1623 h 3456"/>
                <a:gd name="T66" fmla="*/ 3428 w 3456"/>
                <a:gd name="T67" fmla="*/ 2038 h 3456"/>
                <a:gd name="T68" fmla="*/ 3310 w 3456"/>
                <a:gd name="T69" fmla="*/ 2422 h 3456"/>
                <a:gd name="T70" fmla="*/ 3110 w 3456"/>
                <a:gd name="T71" fmla="*/ 2764 h 3456"/>
                <a:gd name="T72" fmla="*/ 2840 w 3456"/>
                <a:gd name="T73" fmla="*/ 3049 h 3456"/>
                <a:gd name="T74" fmla="*/ 2512 w 3456"/>
                <a:gd name="T75" fmla="*/ 3267 h 3456"/>
                <a:gd name="T76" fmla="*/ 2137 w 3456"/>
                <a:gd name="T77" fmla="*/ 3407 h 3456"/>
                <a:gd name="T78" fmla="*/ 1728 w 3456"/>
                <a:gd name="T79" fmla="*/ 3456 h 3456"/>
                <a:gd name="T80" fmla="*/ 1319 w 3456"/>
                <a:gd name="T81" fmla="*/ 3407 h 3456"/>
                <a:gd name="T82" fmla="*/ 944 w 3456"/>
                <a:gd name="T83" fmla="*/ 3267 h 3456"/>
                <a:gd name="T84" fmla="*/ 616 w 3456"/>
                <a:gd name="T85" fmla="*/ 3049 h 3456"/>
                <a:gd name="T86" fmla="*/ 346 w 3456"/>
                <a:gd name="T87" fmla="*/ 2764 h 3456"/>
                <a:gd name="T88" fmla="*/ 146 w 3456"/>
                <a:gd name="T89" fmla="*/ 2422 h 3456"/>
                <a:gd name="T90" fmla="*/ 28 w 3456"/>
                <a:gd name="T91" fmla="*/ 2038 h 3456"/>
                <a:gd name="T92" fmla="*/ 3 w 3456"/>
                <a:gd name="T93" fmla="*/ 1623 h 3456"/>
                <a:gd name="T94" fmla="*/ 76 w 3456"/>
                <a:gd name="T95" fmla="*/ 1221 h 3456"/>
                <a:gd name="T96" fmla="*/ 237 w 3456"/>
                <a:gd name="T97" fmla="*/ 857 h 3456"/>
                <a:gd name="T98" fmla="*/ 472 w 3456"/>
                <a:gd name="T99" fmla="*/ 541 h 3456"/>
                <a:gd name="T100" fmla="*/ 773 w 3456"/>
                <a:gd name="T101" fmla="*/ 289 h 3456"/>
                <a:gd name="T102" fmla="*/ 1126 w 3456"/>
                <a:gd name="T103" fmla="*/ 108 h 3456"/>
                <a:gd name="T104" fmla="*/ 1520 w 3456"/>
                <a:gd name="T105" fmla="*/ 13 h 3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56" h="3456">
                  <a:moveTo>
                    <a:pt x="1728" y="115"/>
                  </a:moveTo>
                  <a:lnTo>
                    <a:pt x="1626" y="118"/>
                  </a:lnTo>
                  <a:lnTo>
                    <a:pt x="1526" y="128"/>
                  </a:lnTo>
                  <a:lnTo>
                    <a:pt x="1427" y="143"/>
                  </a:lnTo>
                  <a:lnTo>
                    <a:pt x="1331" y="164"/>
                  </a:lnTo>
                  <a:lnTo>
                    <a:pt x="1237" y="192"/>
                  </a:lnTo>
                  <a:lnTo>
                    <a:pt x="1146" y="224"/>
                  </a:lnTo>
                  <a:lnTo>
                    <a:pt x="1057" y="262"/>
                  </a:lnTo>
                  <a:lnTo>
                    <a:pt x="971" y="305"/>
                  </a:lnTo>
                  <a:lnTo>
                    <a:pt x="887" y="352"/>
                  </a:lnTo>
                  <a:lnTo>
                    <a:pt x="807" y="404"/>
                  </a:lnTo>
                  <a:lnTo>
                    <a:pt x="731" y="462"/>
                  </a:lnTo>
                  <a:lnTo>
                    <a:pt x="658" y="523"/>
                  </a:lnTo>
                  <a:lnTo>
                    <a:pt x="589" y="589"/>
                  </a:lnTo>
                  <a:lnTo>
                    <a:pt x="523" y="658"/>
                  </a:lnTo>
                  <a:lnTo>
                    <a:pt x="462" y="731"/>
                  </a:lnTo>
                  <a:lnTo>
                    <a:pt x="404" y="807"/>
                  </a:lnTo>
                  <a:lnTo>
                    <a:pt x="352" y="887"/>
                  </a:lnTo>
                  <a:lnTo>
                    <a:pt x="305" y="971"/>
                  </a:lnTo>
                  <a:lnTo>
                    <a:pt x="262" y="1057"/>
                  </a:lnTo>
                  <a:lnTo>
                    <a:pt x="224" y="1146"/>
                  </a:lnTo>
                  <a:lnTo>
                    <a:pt x="192" y="1237"/>
                  </a:lnTo>
                  <a:lnTo>
                    <a:pt x="164" y="1331"/>
                  </a:lnTo>
                  <a:lnTo>
                    <a:pt x="143" y="1427"/>
                  </a:lnTo>
                  <a:lnTo>
                    <a:pt x="128" y="1526"/>
                  </a:lnTo>
                  <a:lnTo>
                    <a:pt x="118" y="1626"/>
                  </a:lnTo>
                  <a:lnTo>
                    <a:pt x="115" y="1728"/>
                  </a:lnTo>
                  <a:lnTo>
                    <a:pt x="118" y="1830"/>
                  </a:lnTo>
                  <a:lnTo>
                    <a:pt x="128" y="1930"/>
                  </a:lnTo>
                  <a:lnTo>
                    <a:pt x="143" y="2029"/>
                  </a:lnTo>
                  <a:lnTo>
                    <a:pt x="164" y="2125"/>
                  </a:lnTo>
                  <a:lnTo>
                    <a:pt x="192" y="2219"/>
                  </a:lnTo>
                  <a:lnTo>
                    <a:pt x="224" y="2310"/>
                  </a:lnTo>
                  <a:lnTo>
                    <a:pt x="262" y="2399"/>
                  </a:lnTo>
                  <a:lnTo>
                    <a:pt x="305" y="2485"/>
                  </a:lnTo>
                  <a:lnTo>
                    <a:pt x="352" y="2569"/>
                  </a:lnTo>
                  <a:lnTo>
                    <a:pt x="404" y="2649"/>
                  </a:lnTo>
                  <a:lnTo>
                    <a:pt x="462" y="2725"/>
                  </a:lnTo>
                  <a:lnTo>
                    <a:pt x="523" y="2798"/>
                  </a:lnTo>
                  <a:lnTo>
                    <a:pt x="589" y="2867"/>
                  </a:lnTo>
                  <a:lnTo>
                    <a:pt x="658" y="2933"/>
                  </a:lnTo>
                  <a:lnTo>
                    <a:pt x="731" y="2994"/>
                  </a:lnTo>
                  <a:lnTo>
                    <a:pt x="807" y="3052"/>
                  </a:lnTo>
                  <a:lnTo>
                    <a:pt x="887" y="3104"/>
                  </a:lnTo>
                  <a:lnTo>
                    <a:pt x="971" y="3151"/>
                  </a:lnTo>
                  <a:lnTo>
                    <a:pt x="1057" y="3194"/>
                  </a:lnTo>
                  <a:lnTo>
                    <a:pt x="1146" y="3232"/>
                  </a:lnTo>
                  <a:lnTo>
                    <a:pt x="1237" y="3264"/>
                  </a:lnTo>
                  <a:lnTo>
                    <a:pt x="1331" y="3292"/>
                  </a:lnTo>
                  <a:lnTo>
                    <a:pt x="1427" y="3313"/>
                  </a:lnTo>
                  <a:lnTo>
                    <a:pt x="1526" y="3328"/>
                  </a:lnTo>
                  <a:lnTo>
                    <a:pt x="1626" y="3338"/>
                  </a:lnTo>
                  <a:lnTo>
                    <a:pt x="1728" y="3341"/>
                  </a:lnTo>
                  <a:lnTo>
                    <a:pt x="1830" y="3338"/>
                  </a:lnTo>
                  <a:lnTo>
                    <a:pt x="1930" y="3328"/>
                  </a:lnTo>
                  <a:lnTo>
                    <a:pt x="2029" y="3313"/>
                  </a:lnTo>
                  <a:lnTo>
                    <a:pt x="2125" y="3292"/>
                  </a:lnTo>
                  <a:lnTo>
                    <a:pt x="2219" y="3264"/>
                  </a:lnTo>
                  <a:lnTo>
                    <a:pt x="2310" y="3232"/>
                  </a:lnTo>
                  <a:lnTo>
                    <a:pt x="2399" y="3194"/>
                  </a:lnTo>
                  <a:lnTo>
                    <a:pt x="2485" y="3151"/>
                  </a:lnTo>
                  <a:lnTo>
                    <a:pt x="2569" y="3104"/>
                  </a:lnTo>
                  <a:lnTo>
                    <a:pt x="2649" y="3052"/>
                  </a:lnTo>
                  <a:lnTo>
                    <a:pt x="2725" y="2994"/>
                  </a:lnTo>
                  <a:lnTo>
                    <a:pt x="2798" y="2933"/>
                  </a:lnTo>
                  <a:lnTo>
                    <a:pt x="2867" y="2867"/>
                  </a:lnTo>
                  <a:lnTo>
                    <a:pt x="2933" y="2798"/>
                  </a:lnTo>
                  <a:lnTo>
                    <a:pt x="2994" y="2725"/>
                  </a:lnTo>
                  <a:lnTo>
                    <a:pt x="3052" y="2649"/>
                  </a:lnTo>
                  <a:lnTo>
                    <a:pt x="3104" y="2569"/>
                  </a:lnTo>
                  <a:lnTo>
                    <a:pt x="3151" y="2485"/>
                  </a:lnTo>
                  <a:lnTo>
                    <a:pt x="3194" y="2399"/>
                  </a:lnTo>
                  <a:lnTo>
                    <a:pt x="3232" y="2310"/>
                  </a:lnTo>
                  <a:lnTo>
                    <a:pt x="3264" y="2219"/>
                  </a:lnTo>
                  <a:lnTo>
                    <a:pt x="3292" y="2125"/>
                  </a:lnTo>
                  <a:lnTo>
                    <a:pt x="3313" y="2029"/>
                  </a:lnTo>
                  <a:lnTo>
                    <a:pt x="3328" y="1930"/>
                  </a:lnTo>
                  <a:lnTo>
                    <a:pt x="3338" y="1830"/>
                  </a:lnTo>
                  <a:lnTo>
                    <a:pt x="3341" y="1728"/>
                  </a:lnTo>
                  <a:lnTo>
                    <a:pt x="3338" y="1626"/>
                  </a:lnTo>
                  <a:lnTo>
                    <a:pt x="3328" y="1526"/>
                  </a:lnTo>
                  <a:lnTo>
                    <a:pt x="3313" y="1427"/>
                  </a:lnTo>
                  <a:lnTo>
                    <a:pt x="3292" y="1331"/>
                  </a:lnTo>
                  <a:lnTo>
                    <a:pt x="3264" y="1237"/>
                  </a:lnTo>
                  <a:lnTo>
                    <a:pt x="3232" y="1146"/>
                  </a:lnTo>
                  <a:lnTo>
                    <a:pt x="3194" y="1057"/>
                  </a:lnTo>
                  <a:lnTo>
                    <a:pt x="3151" y="971"/>
                  </a:lnTo>
                  <a:lnTo>
                    <a:pt x="3104" y="887"/>
                  </a:lnTo>
                  <a:lnTo>
                    <a:pt x="3052" y="807"/>
                  </a:lnTo>
                  <a:lnTo>
                    <a:pt x="2994" y="731"/>
                  </a:lnTo>
                  <a:lnTo>
                    <a:pt x="2933" y="658"/>
                  </a:lnTo>
                  <a:lnTo>
                    <a:pt x="2867" y="589"/>
                  </a:lnTo>
                  <a:lnTo>
                    <a:pt x="2798" y="523"/>
                  </a:lnTo>
                  <a:lnTo>
                    <a:pt x="2725" y="462"/>
                  </a:lnTo>
                  <a:lnTo>
                    <a:pt x="2649" y="404"/>
                  </a:lnTo>
                  <a:lnTo>
                    <a:pt x="2569" y="352"/>
                  </a:lnTo>
                  <a:lnTo>
                    <a:pt x="2485" y="305"/>
                  </a:lnTo>
                  <a:lnTo>
                    <a:pt x="2399" y="262"/>
                  </a:lnTo>
                  <a:lnTo>
                    <a:pt x="2310" y="224"/>
                  </a:lnTo>
                  <a:lnTo>
                    <a:pt x="2219" y="192"/>
                  </a:lnTo>
                  <a:lnTo>
                    <a:pt x="2125" y="164"/>
                  </a:lnTo>
                  <a:lnTo>
                    <a:pt x="2029" y="143"/>
                  </a:lnTo>
                  <a:lnTo>
                    <a:pt x="1930" y="128"/>
                  </a:lnTo>
                  <a:lnTo>
                    <a:pt x="1830" y="118"/>
                  </a:lnTo>
                  <a:lnTo>
                    <a:pt x="1728" y="115"/>
                  </a:lnTo>
                  <a:close/>
                  <a:moveTo>
                    <a:pt x="1728" y="0"/>
                  </a:moveTo>
                  <a:lnTo>
                    <a:pt x="1833" y="3"/>
                  </a:lnTo>
                  <a:lnTo>
                    <a:pt x="1936" y="13"/>
                  </a:lnTo>
                  <a:lnTo>
                    <a:pt x="2038" y="28"/>
                  </a:lnTo>
                  <a:lnTo>
                    <a:pt x="2137" y="49"/>
                  </a:lnTo>
                  <a:lnTo>
                    <a:pt x="2235" y="76"/>
                  </a:lnTo>
                  <a:lnTo>
                    <a:pt x="2330" y="108"/>
                  </a:lnTo>
                  <a:lnTo>
                    <a:pt x="2422" y="146"/>
                  </a:lnTo>
                  <a:lnTo>
                    <a:pt x="2512" y="189"/>
                  </a:lnTo>
                  <a:lnTo>
                    <a:pt x="2599" y="237"/>
                  </a:lnTo>
                  <a:lnTo>
                    <a:pt x="2683" y="289"/>
                  </a:lnTo>
                  <a:lnTo>
                    <a:pt x="2764" y="346"/>
                  </a:lnTo>
                  <a:lnTo>
                    <a:pt x="2840" y="407"/>
                  </a:lnTo>
                  <a:lnTo>
                    <a:pt x="2915" y="472"/>
                  </a:lnTo>
                  <a:lnTo>
                    <a:pt x="2984" y="541"/>
                  </a:lnTo>
                  <a:lnTo>
                    <a:pt x="3049" y="616"/>
                  </a:lnTo>
                  <a:lnTo>
                    <a:pt x="3110" y="692"/>
                  </a:lnTo>
                  <a:lnTo>
                    <a:pt x="3167" y="773"/>
                  </a:lnTo>
                  <a:lnTo>
                    <a:pt x="3219" y="857"/>
                  </a:lnTo>
                  <a:lnTo>
                    <a:pt x="3267" y="944"/>
                  </a:lnTo>
                  <a:lnTo>
                    <a:pt x="3310" y="1034"/>
                  </a:lnTo>
                  <a:lnTo>
                    <a:pt x="3348" y="1126"/>
                  </a:lnTo>
                  <a:lnTo>
                    <a:pt x="3380" y="1221"/>
                  </a:lnTo>
                  <a:lnTo>
                    <a:pt x="3407" y="1319"/>
                  </a:lnTo>
                  <a:lnTo>
                    <a:pt x="3428" y="1418"/>
                  </a:lnTo>
                  <a:lnTo>
                    <a:pt x="3443" y="1520"/>
                  </a:lnTo>
                  <a:lnTo>
                    <a:pt x="3453" y="1623"/>
                  </a:lnTo>
                  <a:lnTo>
                    <a:pt x="3456" y="1728"/>
                  </a:lnTo>
                  <a:lnTo>
                    <a:pt x="3453" y="1833"/>
                  </a:lnTo>
                  <a:lnTo>
                    <a:pt x="3443" y="1936"/>
                  </a:lnTo>
                  <a:lnTo>
                    <a:pt x="3428" y="2038"/>
                  </a:lnTo>
                  <a:lnTo>
                    <a:pt x="3407" y="2137"/>
                  </a:lnTo>
                  <a:lnTo>
                    <a:pt x="3380" y="2235"/>
                  </a:lnTo>
                  <a:lnTo>
                    <a:pt x="3348" y="2330"/>
                  </a:lnTo>
                  <a:lnTo>
                    <a:pt x="3310" y="2422"/>
                  </a:lnTo>
                  <a:lnTo>
                    <a:pt x="3267" y="2512"/>
                  </a:lnTo>
                  <a:lnTo>
                    <a:pt x="3219" y="2599"/>
                  </a:lnTo>
                  <a:lnTo>
                    <a:pt x="3167" y="2683"/>
                  </a:lnTo>
                  <a:lnTo>
                    <a:pt x="3110" y="2764"/>
                  </a:lnTo>
                  <a:lnTo>
                    <a:pt x="3049" y="2840"/>
                  </a:lnTo>
                  <a:lnTo>
                    <a:pt x="2984" y="2915"/>
                  </a:lnTo>
                  <a:lnTo>
                    <a:pt x="2915" y="2984"/>
                  </a:lnTo>
                  <a:lnTo>
                    <a:pt x="2840" y="3049"/>
                  </a:lnTo>
                  <a:lnTo>
                    <a:pt x="2764" y="3110"/>
                  </a:lnTo>
                  <a:lnTo>
                    <a:pt x="2683" y="3167"/>
                  </a:lnTo>
                  <a:lnTo>
                    <a:pt x="2599" y="3219"/>
                  </a:lnTo>
                  <a:lnTo>
                    <a:pt x="2512" y="3267"/>
                  </a:lnTo>
                  <a:lnTo>
                    <a:pt x="2422" y="3310"/>
                  </a:lnTo>
                  <a:lnTo>
                    <a:pt x="2330" y="3348"/>
                  </a:lnTo>
                  <a:lnTo>
                    <a:pt x="2235" y="3380"/>
                  </a:lnTo>
                  <a:lnTo>
                    <a:pt x="2137" y="3407"/>
                  </a:lnTo>
                  <a:lnTo>
                    <a:pt x="2038" y="3428"/>
                  </a:lnTo>
                  <a:lnTo>
                    <a:pt x="1936" y="3443"/>
                  </a:lnTo>
                  <a:lnTo>
                    <a:pt x="1833" y="3453"/>
                  </a:lnTo>
                  <a:lnTo>
                    <a:pt x="1728" y="3456"/>
                  </a:lnTo>
                  <a:lnTo>
                    <a:pt x="1623" y="3453"/>
                  </a:lnTo>
                  <a:lnTo>
                    <a:pt x="1520" y="3443"/>
                  </a:lnTo>
                  <a:lnTo>
                    <a:pt x="1418" y="3428"/>
                  </a:lnTo>
                  <a:lnTo>
                    <a:pt x="1319" y="3407"/>
                  </a:lnTo>
                  <a:lnTo>
                    <a:pt x="1221" y="3380"/>
                  </a:lnTo>
                  <a:lnTo>
                    <a:pt x="1126" y="3348"/>
                  </a:lnTo>
                  <a:lnTo>
                    <a:pt x="1034" y="3310"/>
                  </a:lnTo>
                  <a:lnTo>
                    <a:pt x="944" y="3267"/>
                  </a:lnTo>
                  <a:lnTo>
                    <a:pt x="857" y="3219"/>
                  </a:lnTo>
                  <a:lnTo>
                    <a:pt x="773" y="3167"/>
                  </a:lnTo>
                  <a:lnTo>
                    <a:pt x="692" y="3110"/>
                  </a:lnTo>
                  <a:lnTo>
                    <a:pt x="616" y="3049"/>
                  </a:lnTo>
                  <a:lnTo>
                    <a:pt x="541" y="2984"/>
                  </a:lnTo>
                  <a:lnTo>
                    <a:pt x="472" y="2915"/>
                  </a:lnTo>
                  <a:lnTo>
                    <a:pt x="407" y="2840"/>
                  </a:lnTo>
                  <a:lnTo>
                    <a:pt x="346" y="2764"/>
                  </a:lnTo>
                  <a:lnTo>
                    <a:pt x="289" y="2683"/>
                  </a:lnTo>
                  <a:lnTo>
                    <a:pt x="237" y="2599"/>
                  </a:lnTo>
                  <a:lnTo>
                    <a:pt x="189" y="2512"/>
                  </a:lnTo>
                  <a:lnTo>
                    <a:pt x="146" y="2422"/>
                  </a:lnTo>
                  <a:lnTo>
                    <a:pt x="108" y="2330"/>
                  </a:lnTo>
                  <a:lnTo>
                    <a:pt x="76" y="2235"/>
                  </a:lnTo>
                  <a:lnTo>
                    <a:pt x="49" y="2137"/>
                  </a:lnTo>
                  <a:lnTo>
                    <a:pt x="28" y="2038"/>
                  </a:lnTo>
                  <a:lnTo>
                    <a:pt x="13" y="1936"/>
                  </a:lnTo>
                  <a:lnTo>
                    <a:pt x="3" y="1833"/>
                  </a:lnTo>
                  <a:lnTo>
                    <a:pt x="0" y="1728"/>
                  </a:lnTo>
                  <a:lnTo>
                    <a:pt x="3" y="1623"/>
                  </a:lnTo>
                  <a:lnTo>
                    <a:pt x="13" y="1520"/>
                  </a:lnTo>
                  <a:lnTo>
                    <a:pt x="28" y="1418"/>
                  </a:lnTo>
                  <a:lnTo>
                    <a:pt x="49" y="1319"/>
                  </a:lnTo>
                  <a:lnTo>
                    <a:pt x="76" y="1221"/>
                  </a:lnTo>
                  <a:lnTo>
                    <a:pt x="108" y="1126"/>
                  </a:lnTo>
                  <a:lnTo>
                    <a:pt x="146" y="1034"/>
                  </a:lnTo>
                  <a:lnTo>
                    <a:pt x="189" y="944"/>
                  </a:lnTo>
                  <a:lnTo>
                    <a:pt x="237" y="857"/>
                  </a:lnTo>
                  <a:lnTo>
                    <a:pt x="289" y="773"/>
                  </a:lnTo>
                  <a:lnTo>
                    <a:pt x="346" y="692"/>
                  </a:lnTo>
                  <a:lnTo>
                    <a:pt x="407" y="616"/>
                  </a:lnTo>
                  <a:lnTo>
                    <a:pt x="472" y="541"/>
                  </a:lnTo>
                  <a:lnTo>
                    <a:pt x="541" y="472"/>
                  </a:lnTo>
                  <a:lnTo>
                    <a:pt x="616" y="407"/>
                  </a:lnTo>
                  <a:lnTo>
                    <a:pt x="692" y="346"/>
                  </a:lnTo>
                  <a:lnTo>
                    <a:pt x="773" y="289"/>
                  </a:lnTo>
                  <a:lnTo>
                    <a:pt x="857" y="237"/>
                  </a:lnTo>
                  <a:lnTo>
                    <a:pt x="944" y="189"/>
                  </a:lnTo>
                  <a:lnTo>
                    <a:pt x="1034" y="146"/>
                  </a:lnTo>
                  <a:lnTo>
                    <a:pt x="1126" y="108"/>
                  </a:lnTo>
                  <a:lnTo>
                    <a:pt x="1221" y="76"/>
                  </a:lnTo>
                  <a:lnTo>
                    <a:pt x="1319" y="49"/>
                  </a:lnTo>
                  <a:lnTo>
                    <a:pt x="1418" y="28"/>
                  </a:lnTo>
                  <a:lnTo>
                    <a:pt x="1520" y="13"/>
                  </a:lnTo>
                  <a:lnTo>
                    <a:pt x="1623" y="3"/>
                  </a:lnTo>
                  <a:lnTo>
                    <a:pt x="17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1" name="Freeform 1482"/>
            <p:cNvSpPr>
              <a:spLocks/>
            </p:cNvSpPr>
            <p:nvPr/>
          </p:nvSpPr>
          <p:spPr bwMode="auto">
            <a:xfrm>
              <a:off x="2975" y="670"/>
              <a:ext cx="190" cy="141"/>
            </a:xfrm>
            <a:custGeom>
              <a:avLst/>
              <a:gdLst>
                <a:gd name="T0" fmla="*/ 1671 w 1710"/>
                <a:gd name="T1" fmla="*/ 3 h 1267"/>
                <a:gd name="T2" fmla="*/ 1699 w 1710"/>
                <a:gd name="T3" fmla="*/ 23 h 1267"/>
                <a:gd name="T4" fmla="*/ 1710 w 1710"/>
                <a:gd name="T5" fmla="*/ 57 h 1267"/>
                <a:gd name="T6" fmla="*/ 1698 w 1710"/>
                <a:gd name="T7" fmla="*/ 191 h 1267"/>
                <a:gd name="T8" fmla="*/ 1663 w 1710"/>
                <a:gd name="T9" fmla="*/ 318 h 1267"/>
                <a:gd name="T10" fmla="*/ 1608 w 1710"/>
                <a:gd name="T11" fmla="*/ 435 h 1267"/>
                <a:gd name="T12" fmla="*/ 1534 w 1710"/>
                <a:gd name="T13" fmla="*/ 539 h 1267"/>
                <a:gd name="T14" fmla="*/ 1443 w 1710"/>
                <a:gd name="T15" fmla="*/ 630 h 1267"/>
                <a:gd name="T16" fmla="*/ 1340 w 1710"/>
                <a:gd name="T17" fmla="*/ 704 h 1267"/>
                <a:gd name="T18" fmla="*/ 1222 w 1710"/>
                <a:gd name="T19" fmla="*/ 759 h 1267"/>
                <a:gd name="T20" fmla="*/ 1096 w 1710"/>
                <a:gd name="T21" fmla="*/ 795 h 1267"/>
                <a:gd name="T22" fmla="*/ 962 w 1710"/>
                <a:gd name="T23" fmla="*/ 806 h 1267"/>
                <a:gd name="T24" fmla="*/ 765 w 1710"/>
                <a:gd name="T25" fmla="*/ 1163 h 1267"/>
                <a:gd name="T26" fmla="*/ 784 w 1710"/>
                <a:gd name="T27" fmla="*/ 1186 h 1267"/>
                <a:gd name="T28" fmla="*/ 789 w 1710"/>
                <a:gd name="T29" fmla="*/ 1215 h 1267"/>
                <a:gd name="T30" fmla="*/ 777 w 1710"/>
                <a:gd name="T31" fmla="*/ 1243 h 1267"/>
                <a:gd name="T32" fmla="*/ 757 w 1710"/>
                <a:gd name="T33" fmla="*/ 1261 h 1267"/>
                <a:gd name="T34" fmla="*/ 731 w 1710"/>
                <a:gd name="T35" fmla="*/ 1267 h 1267"/>
                <a:gd name="T36" fmla="*/ 698 w 1710"/>
                <a:gd name="T37" fmla="*/ 1257 h 1267"/>
                <a:gd name="T38" fmla="*/ 698 w 1710"/>
                <a:gd name="T39" fmla="*/ 242 h 1267"/>
                <a:gd name="T40" fmla="*/ 726 w 1710"/>
                <a:gd name="T41" fmla="*/ 230 h 1267"/>
                <a:gd name="T42" fmla="*/ 754 w 1710"/>
                <a:gd name="T43" fmla="*/ 235 h 1267"/>
                <a:gd name="T44" fmla="*/ 777 w 1710"/>
                <a:gd name="T45" fmla="*/ 254 h 1267"/>
                <a:gd name="T46" fmla="*/ 789 w 1710"/>
                <a:gd name="T47" fmla="*/ 283 h 1267"/>
                <a:gd name="T48" fmla="*/ 784 w 1710"/>
                <a:gd name="T49" fmla="*/ 311 h 1267"/>
                <a:gd name="T50" fmla="*/ 765 w 1710"/>
                <a:gd name="T51" fmla="*/ 334 h 1267"/>
                <a:gd name="T52" fmla="*/ 962 w 1710"/>
                <a:gd name="T53" fmla="*/ 691 h 1267"/>
                <a:gd name="T54" fmla="*/ 1089 w 1710"/>
                <a:gd name="T55" fmla="*/ 678 h 1267"/>
                <a:gd name="T56" fmla="*/ 1208 w 1710"/>
                <a:gd name="T57" fmla="*/ 641 h 1267"/>
                <a:gd name="T58" fmla="*/ 1316 w 1710"/>
                <a:gd name="T59" fmla="*/ 583 h 1267"/>
                <a:gd name="T60" fmla="*/ 1410 w 1710"/>
                <a:gd name="T61" fmla="*/ 506 h 1267"/>
                <a:gd name="T62" fmla="*/ 1487 w 1710"/>
                <a:gd name="T63" fmla="*/ 411 h 1267"/>
                <a:gd name="T64" fmla="*/ 1545 w 1710"/>
                <a:gd name="T65" fmla="*/ 304 h 1267"/>
                <a:gd name="T66" fmla="*/ 1583 w 1710"/>
                <a:gd name="T67" fmla="*/ 185 h 1267"/>
                <a:gd name="T68" fmla="*/ 1595 w 1710"/>
                <a:gd name="T69" fmla="*/ 57 h 1267"/>
                <a:gd name="T70" fmla="*/ 1607 w 1710"/>
                <a:gd name="T71" fmla="*/ 23 h 1267"/>
                <a:gd name="T72" fmla="*/ 1635 w 1710"/>
                <a:gd name="T73" fmla="*/ 3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10" h="1267">
                  <a:moveTo>
                    <a:pt x="1653" y="0"/>
                  </a:moveTo>
                  <a:lnTo>
                    <a:pt x="1671" y="3"/>
                  </a:lnTo>
                  <a:lnTo>
                    <a:pt x="1686" y="11"/>
                  </a:lnTo>
                  <a:lnTo>
                    <a:pt x="1699" y="23"/>
                  </a:lnTo>
                  <a:lnTo>
                    <a:pt x="1707" y="40"/>
                  </a:lnTo>
                  <a:lnTo>
                    <a:pt x="1710" y="57"/>
                  </a:lnTo>
                  <a:lnTo>
                    <a:pt x="1707" y="125"/>
                  </a:lnTo>
                  <a:lnTo>
                    <a:pt x="1698" y="191"/>
                  </a:lnTo>
                  <a:lnTo>
                    <a:pt x="1683" y="256"/>
                  </a:lnTo>
                  <a:lnTo>
                    <a:pt x="1663" y="318"/>
                  </a:lnTo>
                  <a:lnTo>
                    <a:pt x="1638" y="378"/>
                  </a:lnTo>
                  <a:lnTo>
                    <a:pt x="1608" y="435"/>
                  </a:lnTo>
                  <a:lnTo>
                    <a:pt x="1573" y="489"/>
                  </a:lnTo>
                  <a:lnTo>
                    <a:pt x="1534" y="539"/>
                  </a:lnTo>
                  <a:lnTo>
                    <a:pt x="1490" y="586"/>
                  </a:lnTo>
                  <a:lnTo>
                    <a:pt x="1443" y="630"/>
                  </a:lnTo>
                  <a:lnTo>
                    <a:pt x="1393" y="669"/>
                  </a:lnTo>
                  <a:lnTo>
                    <a:pt x="1340" y="704"/>
                  </a:lnTo>
                  <a:lnTo>
                    <a:pt x="1282" y="734"/>
                  </a:lnTo>
                  <a:lnTo>
                    <a:pt x="1222" y="759"/>
                  </a:lnTo>
                  <a:lnTo>
                    <a:pt x="1161" y="780"/>
                  </a:lnTo>
                  <a:lnTo>
                    <a:pt x="1096" y="795"/>
                  </a:lnTo>
                  <a:lnTo>
                    <a:pt x="1030" y="803"/>
                  </a:lnTo>
                  <a:lnTo>
                    <a:pt x="962" y="806"/>
                  </a:lnTo>
                  <a:lnTo>
                    <a:pt x="275" y="806"/>
                  </a:lnTo>
                  <a:lnTo>
                    <a:pt x="765" y="1163"/>
                  </a:lnTo>
                  <a:lnTo>
                    <a:pt x="776" y="1174"/>
                  </a:lnTo>
                  <a:lnTo>
                    <a:pt x="784" y="1186"/>
                  </a:lnTo>
                  <a:lnTo>
                    <a:pt x="788" y="1200"/>
                  </a:lnTo>
                  <a:lnTo>
                    <a:pt x="789" y="1215"/>
                  </a:lnTo>
                  <a:lnTo>
                    <a:pt x="785" y="1229"/>
                  </a:lnTo>
                  <a:lnTo>
                    <a:pt x="777" y="1243"/>
                  </a:lnTo>
                  <a:lnTo>
                    <a:pt x="768" y="1253"/>
                  </a:lnTo>
                  <a:lnTo>
                    <a:pt x="757" y="1261"/>
                  </a:lnTo>
                  <a:lnTo>
                    <a:pt x="745" y="1266"/>
                  </a:lnTo>
                  <a:lnTo>
                    <a:pt x="731" y="1267"/>
                  </a:lnTo>
                  <a:lnTo>
                    <a:pt x="713" y="1264"/>
                  </a:lnTo>
                  <a:lnTo>
                    <a:pt x="698" y="1257"/>
                  </a:lnTo>
                  <a:lnTo>
                    <a:pt x="0" y="749"/>
                  </a:lnTo>
                  <a:lnTo>
                    <a:pt x="698" y="242"/>
                  </a:lnTo>
                  <a:lnTo>
                    <a:pt x="711" y="234"/>
                  </a:lnTo>
                  <a:lnTo>
                    <a:pt x="726" y="230"/>
                  </a:lnTo>
                  <a:lnTo>
                    <a:pt x="741" y="231"/>
                  </a:lnTo>
                  <a:lnTo>
                    <a:pt x="754" y="235"/>
                  </a:lnTo>
                  <a:lnTo>
                    <a:pt x="767" y="243"/>
                  </a:lnTo>
                  <a:lnTo>
                    <a:pt x="777" y="254"/>
                  </a:lnTo>
                  <a:lnTo>
                    <a:pt x="785" y="268"/>
                  </a:lnTo>
                  <a:lnTo>
                    <a:pt x="789" y="283"/>
                  </a:lnTo>
                  <a:lnTo>
                    <a:pt x="788" y="297"/>
                  </a:lnTo>
                  <a:lnTo>
                    <a:pt x="784" y="311"/>
                  </a:lnTo>
                  <a:lnTo>
                    <a:pt x="776" y="323"/>
                  </a:lnTo>
                  <a:lnTo>
                    <a:pt x="765" y="334"/>
                  </a:lnTo>
                  <a:lnTo>
                    <a:pt x="275" y="691"/>
                  </a:lnTo>
                  <a:lnTo>
                    <a:pt x="962" y="691"/>
                  </a:lnTo>
                  <a:lnTo>
                    <a:pt x="1027" y="688"/>
                  </a:lnTo>
                  <a:lnTo>
                    <a:pt x="1089" y="678"/>
                  </a:lnTo>
                  <a:lnTo>
                    <a:pt x="1150" y="663"/>
                  </a:lnTo>
                  <a:lnTo>
                    <a:pt x="1208" y="641"/>
                  </a:lnTo>
                  <a:lnTo>
                    <a:pt x="1263" y="615"/>
                  </a:lnTo>
                  <a:lnTo>
                    <a:pt x="1316" y="583"/>
                  </a:lnTo>
                  <a:lnTo>
                    <a:pt x="1365" y="546"/>
                  </a:lnTo>
                  <a:lnTo>
                    <a:pt x="1410" y="506"/>
                  </a:lnTo>
                  <a:lnTo>
                    <a:pt x="1451" y="461"/>
                  </a:lnTo>
                  <a:lnTo>
                    <a:pt x="1487" y="411"/>
                  </a:lnTo>
                  <a:lnTo>
                    <a:pt x="1519" y="359"/>
                  </a:lnTo>
                  <a:lnTo>
                    <a:pt x="1545" y="304"/>
                  </a:lnTo>
                  <a:lnTo>
                    <a:pt x="1567" y="246"/>
                  </a:lnTo>
                  <a:lnTo>
                    <a:pt x="1583" y="185"/>
                  </a:lnTo>
                  <a:lnTo>
                    <a:pt x="1592" y="122"/>
                  </a:lnTo>
                  <a:lnTo>
                    <a:pt x="1595" y="57"/>
                  </a:lnTo>
                  <a:lnTo>
                    <a:pt x="1598" y="40"/>
                  </a:lnTo>
                  <a:lnTo>
                    <a:pt x="1607" y="23"/>
                  </a:lnTo>
                  <a:lnTo>
                    <a:pt x="1619" y="11"/>
                  </a:lnTo>
                  <a:lnTo>
                    <a:pt x="1635" y="3"/>
                  </a:lnTo>
                  <a:lnTo>
                    <a:pt x="16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82" name="Group 964"/>
          <p:cNvGrpSpPr>
            <a:grpSpLocks noChangeAspect="1"/>
          </p:cNvGrpSpPr>
          <p:nvPr/>
        </p:nvGrpSpPr>
        <p:grpSpPr bwMode="auto">
          <a:xfrm>
            <a:off x="266352" y="4482132"/>
            <a:ext cx="233525" cy="233899"/>
            <a:chOff x="742" y="571"/>
            <a:chExt cx="624" cy="625"/>
          </a:xfrm>
          <a:solidFill>
            <a:schemeClr val="tx1">
              <a:lumMod val="65000"/>
              <a:lumOff val="35000"/>
            </a:schemeClr>
          </a:solidFill>
        </p:grpSpPr>
        <p:sp>
          <p:nvSpPr>
            <p:cNvPr id="983" name="Freeform 966"/>
            <p:cNvSpPr>
              <a:spLocks noEditPoints="1"/>
            </p:cNvSpPr>
            <p:nvPr/>
          </p:nvSpPr>
          <p:spPr bwMode="auto">
            <a:xfrm>
              <a:off x="932" y="571"/>
              <a:ext cx="244" cy="245"/>
            </a:xfrm>
            <a:custGeom>
              <a:avLst/>
              <a:gdLst>
                <a:gd name="T0" fmla="*/ 972 w 1464"/>
                <a:gd name="T1" fmla="*/ 445 h 1467"/>
                <a:gd name="T2" fmla="*/ 929 w 1464"/>
                <a:gd name="T3" fmla="*/ 471 h 1467"/>
                <a:gd name="T4" fmla="*/ 534 w 1464"/>
                <a:gd name="T5" fmla="*/ 655 h 1467"/>
                <a:gd name="T6" fmla="*/ 492 w 1464"/>
                <a:gd name="T7" fmla="*/ 629 h 1467"/>
                <a:gd name="T8" fmla="*/ 444 w 1464"/>
                <a:gd name="T9" fmla="*/ 623 h 1467"/>
                <a:gd name="T10" fmla="*/ 397 w 1464"/>
                <a:gd name="T11" fmla="*/ 639 h 1467"/>
                <a:gd name="T12" fmla="*/ 362 w 1464"/>
                <a:gd name="T13" fmla="*/ 674 h 1467"/>
                <a:gd name="T14" fmla="*/ 346 w 1464"/>
                <a:gd name="T15" fmla="*/ 721 h 1467"/>
                <a:gd name="T16" fmla="*/ 352 w 1464"/>
                <a:gd name="T17" fmla="*/ 769 h 1467"/>
                <a:gd name="T18" fmla="*/ 378 w 1464"/>
                <a:gd name="T19" fmla="*/ 812 h 1467"/>
                <a:gd name="T20" fmla="*/ 579 w 1464"/>
                <a:gd name="T21" fmla="*/ 1011 h 1467"/>
                <a:gd name="T22" fmla="*/ 619 w 1464"/>
                <a:gd name="T23" fmla="*/ 1027 h 1467"/>
                <a:gd name="T24" fmla="*/ 661 w 1464"/>
                <a:gd name="T25" fmla="*/ 1027 h 1467"/>
                <a:gd name="T26" fmla="*/ 701 w 1464"/>
                <a:gd name="T27" fmla="*/ 1011 h 1467"/>
                <a:gd name="T28" fmla="*/ 1086 w 1464"/>
                <a:gd name="T29" fmla="*/ 628 h 1467"/>
                <a:gd name="T30" fmla="*/ 1113 w 1464"/>
                <a:gd name="T31" fmla="*/ 585 h 1467"/>
                <a:gd name="T32" fmla="*/ 1117 w 1464"/>
                <a:gd name="T33" fmla="*/ 537 h 1467"/>
                <a:gd name="T34" fmla="*/ 1102 w 1464"/>
                <a:gd name="T35" fmla="*/ 490 h 1467"/>
                <a:gd name="T36" fmla="*/ 1066 w 1464"/>
                <a:gd name="T37" fmla="*/ 455 h 1467"/>
                <a:gd name="T38" fmla="*/ 1020 w 1464"/>
                <a:gd name="T39" fmla="*/ 439 h 1467"/>
                <a:gd name="T40" fmla="*/ 732 w 1464"/>
                <a:gd name="T41" fmla="*/ 0 h 1467"/>
                <a:gd name="T42" fmla="*/ 871 w 1464"/>
                <a:gd name="T43" fmla="*/ 12 h 1467"/>
                <a:gd name="T44" fmla="*/ 1001 w 1464"/>
                <a:gd name="T45" fmla="*/ 51 h 1467"/>
                <a:gd name="T46" fmla="*/ 1120 w 1464"/>
                <a:gd name="T47" fmla="*/ 112 h 1467"/>
                <a:gd name="T48" fmla="*/ 1226 w 1464"/>
                <a:gd name="T49" fmla="*/ 192 h 1467"/>
                <a:gd name="T50" fmla="*/ 1315 w 1464"/>
                <a:gd name="T51" fmla="*/ 289 h 1467"/>
                <a:gd name="T52" fmla="*/ 1385 w 1464"/>
                <a:gd name="T53" fmla="*/ 402 h 1467"/>
                <a:gd name="T54" fmla="*/ 1435 w 1464"/>
                <a:gd name="T55" fmla="*/ 528 h 1467"/>
                <a:gd name="T56" fmla="*/ 1461 w 1464"/>
                <a:gd name="T57" fmla="*/ 663 h 1467"/>
                <a:gd name="T58" fmla="*/ 1461 w 1464"/>
                <a:gd name="T59" fmla="*/ 804 h 1467"/>
                <a:gd name="T60" fmla="*/ 1435 w 1464"/>
                <a:gd name="T61" fmla="*/ 939 h 1467"/>
                <a:gd name="T62" fmla="*/ 1385 w 1464"/>
                <a:gd name="T63" fmla="*/ 1064 h 1467"/>
                <a:gd name="T64" fmla="*/ 1315 w 1464"/>
                <a:gd name="T65" fmla="*/ 1177 h 1467"/>
                <a:gd name="T66" fmla="*/ 1226 w 1464"/>
                <a:gd name="T67" fmla="*/ 1275 h 1467"/>
                <a:gd name="T68" fmla="*/ 1120 w 1464"/>
                <a:gd name="T69" fmla="*/ 1355 h 1467"/>
                <a:gd name="T70" fmla="*/ 1001 w 1464"/>
                <a:gd name="T71" fmla="*/ 1416 h 1467"/>
                <a:gd name="T72" fmla="*/ 871 w 1464"/>
                <a:gd name="T73" fmla="*/ 1453 h 1467"/>
                <a:gd name="T74" fmla="*/ 732 w 1464"/>
                <a:gd name="T75" fmla="*/ 1467 h 1467"/>
                <a:gd name="T76" fmla="*/ 592 w 1464"/>
                <a:gd name="T77" fmla="*/ 1453 h 1467"/>
                <a:gd name="T78" fmla="*/ 462 w 1464"/>
                <a:gd name="T79" fmla="*/ 1416 h 1467"/>
                <a:gd name="T80" fmla="*/ 344 w 1464"/>
                <a:gd name="T81" fmla="*/ 1355 h 1467"/>
                <a:gd name="T82" fmla="*/ 239 w 1464"/>
                <a:gd name="T83" fmla="*/ 1275 h 1467"/>
                <a:gd name="T84" fmla="*/ 150 w 1464"/>
                <a:gd name="T85" fmla="*/ 1177 h 1467"/>
                <a:gd name="T86" fmla="*/ 79 w 1464"/>
                <a:gd name="T87" fmla="*/ 1064 h 1467"/>
                <a:gd name="T88" fmla="*/ 29 w 1464"/>
                <a:gd name="T89" fmla="*/ 939 h 1467"/>
                <a:gd name="T90" fmla="*/ 3 w 1464"/>
                <a:gd name="T91" fmla="*/ 804 h 1467"/>
                <a:gd name="T92" fmla="*/ 3 w 1464"/>
                <a:gd name="T93" fmla="*/ 663 h 1467"/>
                <a:gd name="T94" fmla="*/ 29 w 1464"/>
                <a:gd name="T95" fmla="*/ 528 h 1467"/>
                <a:gd name="T96" fmla="*/ 79 w 1464"/>
                <a:gd name="T97" fmla="*/ 402 h 1467"/>
                <a:gd name="T98" fmla="*/ 150 w 1464"/>
                <a:gd name="T99" fmla="*/ 289 h 1467"/>
                <a:gd name="T100" fmla="*/ 239 w 1464"/>
                <a:gd name="T101" fmla="*/ 192 h 1467"/>
                <a:gd name="T102" fmla="*/ 344 w 1464"/>
                <a:gd name="T103" fmla="*/ 112 h 1467"/>
                <a:gd name="T104" fmla="*/ 462 w 1464"/>
                <a:gd name="T105" fmla="*/ 51 h 1467"/>
                <a:gd name="T106" fmla="*/ 592 w 1464"/>
                <a:gd name="T107" fmla="*/ 12 h 1467"/>
                <a:gd name="T108" fmla="*/ 732 w 1464"/>
                <a:gd name="T109" fmla="*/ 0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4" h="1467">
                  <a:moveTo>
                    <a:pt x="995" y="439"/>
                  </a:moveTo>
                  <a:lnTo>
                    <a:pt x="972" y="445"/>
                  </a:lnTo>
                  <a:lnTo>
                    <a:pt x="950" y="455"/>
                  </a:lnTo>
                  <a:lnTo>
                    <a:pt x="929" y="471"/>
                  </a:lnTo>
                  <a:lnTo>
                    <a:pt x="640" y="761"/>
                  </a:lnTo>
                  <a:lnTo>
                    <a:pt x="534" y="655"/>
                  </a:lnTo>
                  <a:lnTo>
                    <a:pt x="514" y="639"/>
                  </a:lnTo>
                  <a:lnTo>
                    <a:pt x="492" y="629"/>
                  </a:lnTo>
                  <a:lnTo>
                    <a:pt x="468" y="623"/>
                  </a:lnTo>
                  <a:lnTo>
                    <a:pt x="444" y="623"/>
                  </a:lnTo>
                  <a:lnTo>
                    <a:pt x="420" y="629"/>
                  </a:lnTo>
                  <a:lnTo>
                    <a:pt x="397" y="639"/>
                  </a:lnTo>
                  <a:lnTo>
                    <a:pt x="378" y="655"/>
                  </a:lnTo>
                  <a:lnTo>
                    <a:pt x="362" y="674"/>
                  </a:lnTo>
                  <a:lnTo>
                    <a:pt x="352" y="697"/>
                  </a:lnTo>
                  <a:lnTo>
                    <a:pt x="346" y="721"/>
                  </a:lnTo>
                  <a:lnTo>
                    <a:pt x="346" y="745"/>
                  </a:lnTo>
                  <a:lnTo>
                    <a:pt x="352" y="769"/>
                  </a:lnTo>
                  <a:lnTo>
                    <a:pt x="362" y="791"/>
                  </a:lnTo>
                  <a:lnTo>
                    <a:pt x="378" y="812"/>
                  </a:lnTo>
                  <a:lnTo>
                    <a:pt x="562" y="996"/>
                  </a:lnTo>
                  <a:lnTo>
                    <a:pt x="579" y="1011"/>
                  </a:lnTo>
                  <a:lnTo>
                    <a:pt x="598" y="1021"/>
                  </a:lnTo>
                  <a:lnTo>
                    <a:pt x="619" y="1027"/>
                  </a:lnTo>
                  <a:lnTo>
                    <a:pt x="640" y="1029"/>
                  </a:lnTo>
                  <a:lnTo>
                    <a:pt x="661" y="1027"/>
                  </a:lnTo>
                  <a:lnTo>
                    <a:pt x="681" y="1021"/>
                  </a:lnTo>
                  <a:lnTo>
                    <a:pt x="701" y="1011"/>
                  </a:lnTo>
                  <a:lnTo>
                    <a:pt x="718" y="996"/>
                  </a:lnTo>
                  <a:lnTo>
                    <a:pt x="1086" y="628"/>
                  </a:lnTo>
                  <a:lnTo>
                    <a:pt x="1102" y="607"/>
                  </a:lnTo>
                  <a:lnTo>
                    <a:pt x="1113" y="585"/>
                  </a:lnTo>
                  <a:lnTo>
                    <a:pt x="1117" y="561"/>
                  </a:lnTo>
                  <a:lnTo>
                    <a:pt x="1117" y="537"/>
                  </a:lnTo>
                  <a:lnTo>
                    <a:pt x="1113" y="513"/>
                  </a:lnTo>
                  <a:lnTo>
                    <a:pt x="1102" y="490"/>
                  </a:lnTo>
                  <a:lnTo>
                    <a:pt x="1086" y="471"/>
                  </a:lnTo>
                  <a:lnTo>
                    <a:pt x="1066" y="455"/>
                  </a:lnTo>
                  <a:lnTo>
                    <a:pt x="1043" y="445"/>
                  </a:lnTo>
                  <a:lnTo>
                    <a:pt x="1020" y="439"/>
                  </a:lnTo>
                  <a:lnTo>
                    <a:pt x="995" y="439"/>
                  </a:lnTo>
                  <a:close/>
                  <a:moveTo>
                    <a:pt x="732" y="0"/>
                  </a:moveTo>
                  <a:lnTo>
                    <a:pt x="802" y="3"/>
                  </a:lnTo>
                  <a:lnTo>
                    <a:pt x="871" y="12"/>
                  </a:lnTo>
                  <a:lnTo>
                    <a:pt x="937" y="29"/>
                  </a:lnTo>
                  <a:lnTo>
                    <a:pt x="1001" y="51"/>
                  </a:lnTo>
                  <a:lnTo>
                    <a:pt x="1063" y="79"/>
                  </a:lnTo>
                  <a:lnTo>
                    <a:pt x="1120" y="112"/>
                  </a:lnTo>
                  <a:lnTo>
                    <a:pt x="1174" y="150"/>
                  </a:lnTo>
                  <a:lnTo>
                    <a:pt x="1226" y="192"/>
                  </a:lnTo>
                  <a:lnTo>
                    <a:pt x="1273" y="239"/>
                  </a:lnTo>
                  <a:lnTo>
                    <a:pt x="1315" y="289"/>
                  </a:lnTo>
                  <a:lnTo>
                    <a:pt x="1352" y="344"/>
                  </a:lnTo>
                  <a:lnTo>
                    <a:pt x="1385" y="402"/>
                  </a:lnTo>
                  <a:lnTo>
                    <a:pt x="1413" y="464"/>
                  </a:lnTo>
                  <a:lnTo>
                    <a:pt x="1435" y="528"/>
                  </a:lnTo>
                  <a:lnTo>
                    <a:pt x="1451" y="594"/>
                  </a:lnTo>
                  <a:lnTo>
                    <a:pt x="1461" y="663"/>
                  </a:lnTo>
                  <a:lnTo>
                    <a:pt x="1464" y="733"/>
                  </a:lnTo>
                  <a:lnTo>
                    <a:pt x="1461" y="804"/>
                  </a:lnTo>
                  <a:lnTo>
                    <a:pt x="1451" y="872"/>
                  </a:lnTo>
                  <a:lnTo>
                    <a:pt x="1435" y="939"/>
                  </a:lnTo>
                  <a:lnTo>
                    <a:pt x="1413" y="1003"/>
                  </a:lnTo>
                  <a:lnTo>
                    <a:pt x="1385" y="1064"/>
                  </a:lnTo>
                  <a:lnTo>
                    <a:pt x="1352" y="1123"/>
                  </a:lnTo>
                  <a:lnTo>
                    <a:pt x="1315" y="1177"/>
                  </a:lnTo>
                  <a:lnTo>
                    <a:pt x="1273" y="1228"/>
                  </a:lnTo>
                  <a:lnTo>
                    <a:pt x="1226" y="1275"/>
                  </a:lnTo>
                  <a:lnTo>
                    <a:pt x="1174" y="1317"/>
                  </a:lnTo>
                  <a:lnTo>
                    <a:pt x="1120" y="1355"/>
                  </a:lnTo>
                  <a:lnTo>
                    <a:pt x="1063" y="1388"/>
                  </a:lnTo>
                  <a:lnTo>
                    <a:pt x="1001" y="1416"/>
                  </a:lnTo>
                  <a:lnTo>
                    <a:pt x="937" y="1437"/>
                  </a:lnTo>
                  <a:lnTo>
                    <a:pt x="871" y="1453"/>
                  </a:lnTo>
                  <a:lnTo>
                    <a:pt x="802" y="1464"/>
                  </a:lnTo>
                  <a:lnTo>
                    <a:pt x="732" y="1467"/>
                  </a:lnTo>
                  <a:lnTo>
                    <a:pt x="662" y="1464"/>
                  </a:lnTo>
                  <a:lnTo>
                    <a:pt x="592" y="1453"/>
                  </a:lnTo>
                  <a:lnTo>
                    <a:pt x="526" y="1437"/>
                  </a:lnTo>
                  <a:lnTo>
                    <a:pt x="462" y="1416"/>
                  </a:lnTo>
                  <a:lnTo>
                    <a:pt x="402" y="1388"/>
                  </a:lnTo>
                  <a:lnTo>
                    <a:pt x="344" y="1355"/>
                  </a:lnTo>
                  <a:lnTo>
                    <a:pt x="289" y="1317"/>
                  </a:lnTo>
                  <a:lnTo>
                    <a:pt x="239" y="1275"/>
                  </a:lnTo>
                  <a:lnTo>
                    <a:pt x="192" y="1228"/>
                  </a:lnTo>
                  <a:lnTo>
                    <a:pt x="150" y="1177"/>
                  </a:lnTo>
                  <a:lnTo>
                    <a:pt x="111" y="1123"/>
                  </a:lnTo>
                  <a:lnTo>
                    <a:pt x="79" y="1064"/>
                  </a:lnTo>
                  <a:lnTo>
                    <a:pt x="51" y="1003"/>
                  </a:lnTo>
                  <a:lnTo>
                    <a:pt x="29" y="939"/>
                  </a:lnTo>
                  <a:lnTo>
                    <a:pt x="13" y="872"/>
                  </a:lnTo>
                  <a:lnTo>
                    <a:pt x="3" y="804"/>
                  </a:lnTo>
                  <a:lnTo>
                    <a:pt x="0" y="733"/>
                  </a:lnTo>
                  <a:lnTo>
                    <a:pt x="3" y="663"/>
                  </a:lnTo>
                  <a:lnTo>
                    <a:pt x="13" y="594"/>
                  </a:lnTo>
                  <a:lnTo>
                    <a:pt x="29" y="528"/>
                  </a:lnTo>
                  <a:lnTo>
                    <a:pt x="51" y="464"/>
                  </a:lnTo>
                  <a:lnTo>
                    <a:pt x="79" y="402"/>
                  </a:lnTo>
                  <a:lnTo>
                    <a:pt x="111" y="344"/>
                  </a:lnTo>
                  <a:lnTo>
                    <a:pt x="150" y="289"/>
                  </a:lnTo>
                  <a:lnTo>
                    <a:pt x="192" y="239"/>
                  </a:lnTo>
                  <a:lnTo>
                    <a:pt x="239" y="192"/>
                  </a:lnTo>
                  <a:lnTo>
                    <a:pt x="289" y="150"/>
                  </a:lnTo>
                  <a:lnTo>
                    <a:pt x="344" y="112"/>
                  </a:lnTo>
                  <a:lnTo>
                    <a:pt x="402" y="79"/>
                  </a:lnTo>
                  <a:lnTo>
                    <a:pt x="462" y="51"/>
                  </a:lnTo>
                  <a:lnTo>
                    <a:pt x="526" y="29"/>
                  </a:lnTo>
                  <a:lnTo>
                    <a:pt x="592" y="12"/>
                  </a:lnTo>
                  <a:lnTo>
                    <a:pt x="662" y="3"/>
                  </a:lnTo>
                  <a:lnTo>
                    <a:pt x="7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4" name="Freeform 967"/>
            <p:cNvSpPr>
              <a:spLocks/>
            </p:cNvSpPr>
            <p:nvPr/>
          </p:nvSpPr>
          <p:spPr bwMode="auto">
            <a:xfrm>
              <a:off x="742" y="606"/>
              <a:ext cx="144" cy="144"/>
            </a:xfrm>
            <a:custGeom>
              <a:avLst/>
              <a:gdLst>
                <a:gd name="T0" fmla="*/ 430 w 862"/>
                <a:gd name="T1" fmla="*/ 0 h 863"/>
                <a:gd name="T2" fmla="*/ 485 w 862"/>
                <a:gd name="T3" fmla="*/ 3 h 863"/>
                <a:gd name="T4" fmla="*/ 536 w 862"/>
                <a:gd name="T5" fmla="*/ 14 h 863"/>
                <a:gd name="T6" fmla="*/ 587 w 862"/>
                <a:gd name="T7" fmla="*/ 30 h 863"/>
                <a:gd name="T8" fmla="*/ 633 w 862"/>
                <a:gd name="T9" fmla="*/ 51 h 863"/>
                <a:gd name="T10" fmla="*/ 677 w 862"/>
                <a:gd name="T11" fmla="*/ 78 h 863"/>
                <a:gd name="T12" fmla="*/ 717 w 862"/>
                <a:gd name="T13" fmla="*/ 110 h 863"/>
                <a:gd name="T14" fmla="*/ 752 w 862"/>
                <a:gd name="T15" fmla="*/ 145 h 863"/>
                <a:gd name="T16" fmla="*/ 784 w 862"/>
                <a:gd name="T17" fmla="*/ 185 h 863"/>
                <a:gd name="T18" fmla="*/ 810 w 862"/>
                <a:gd name="T19" fmla="*/ 229 h 863"/>
                <a:gd name="T20" fmla="*/ 832 w 862"/>
                <a:gd name="T21" fmla="*/ 275 h 863"/>
                <a:gd name="T22" fmla="*/ 848 w 862"/>
                <a:gd name="T23" fmla="*/ 326 h 863"/>
                <a:gd name="T24" fmla="*/ 858 w 862"/>
                <a:gd name="T25" fmla="*/ 377 h 863"/>
                <a:gd name="T26" fmla="*/ 862 w 862"/>
                <a:gd name="T27" fmla="*/ 432 h 863"/>
                <a:gd name="T28" fmla="*/ 858 w 862"/>
                <a:gd name="T29" fmla="*/ 486 h 863"/>
                <a:gd name="T30" fmla="*/ 848 w 862"/>
                <a:gd name="T31" fmla="*/ 539 h 863"/>
                <a:gd name="T32" fmla="*/ 832 w 862"/>
                <a:gd name="T33" fmla="*/ 588 h 863"/>
                <a:gd name="T34" fmla="*/ 810 w 862"/>
                <a:gd name="T35" fmla="*/ 635 h 863"/>
                <a:gd name="T36" fmla="*/ 784 w 862"/>
                <a:gd name="T37" fmla="*/ 678 h 863"/>
                <a:gd name="T38" fmla="*/ 752 w 862"/>
                <a:gd name="T39" fmla="*/ 718 h 863"/>
                <a:gd name="T40" fmla="*/ 717 w 862"/>
                <a:gd name="T41" fmla="*/ 755 h 863"/>
                <a:gd name="T42" fmla="*/ 677 w 862"/>
                <a:gd name="T43" fmla="*/ 786 h 863"/>
                <a:gd name="T44" fmla="*/ 633 w 862"/>
                <a:gd name="T45" fmla="*/ 813 h 863"/>
                <a:gd name="T46" fmla="*/ 587 w 862"/>
                <a:gd name="T47" fmla="*/ 835 h 863"/>
                <a:gd name="T48" fmla="*/ 536 w 862"/>
                <a:gd name="T49" fmla="*/ 851 h 863"/>
                <a:gd name="T50" fmla="*/ 485 w 862"/>
                <a:gd name="T51" fmla="*/ 860 h 863"/>
                <a:gd name="T52" fmla="*/ 430 w 862"/>
                <a:gd name="T53" fmla="*/ 863 h 863"/>
                <a:gd name="T54" fmla="*/ 377 w 862"/>
                <a:gd name="T55" fmla="*/ 860 h 863"/>
                <a:gd name="T56" fmla="*/ 324 w 862"/>
                <a:gd name="T57" fmla="*/ 851 h 863"/>
                <a:gd name="T58" fmla="*/ 275 w 862"/>
                <a:gd name="T59" fmla="*/ 835 h 863"/>
                <a:gd name="T60" fmla="*/ 228 w 862"/>
                <a:gd name="T61" fmla="*/ 813 h 863"/>
                <a:gd name="T62" fmla="*/ 185 w 862"/>
                <a:gd name="T63" fmla="*/ 786 h 863"/>
                <a:gd name="T64" fmla="*/ 145 w 862"/>
                <a:gd name="T65" fmla="*/ 755 h 863"/>
                <a:gd name="T66" fmla="*/ 108 w 862"/>
                <a:gd name="T67" fmla="*/ 718 h 863"/>
                <a:gd name="T68" fmla="*/ 78 w 862"/>
                <a:gd name="T69" fmla="*/ 678 h 863"/>
                <a:gd name="T70" fmla="*/ 50 w 862"/>
                <a:gd name="T71" fmla="*/ 635 h 863"/>
                <a:gd name="T72" fmla="*/ 29 w 862"/>
                <a:gd name="T73" fmla="*/ 588 h 863"/>
                <a:gd name="T74" fmla="*/ 13 w 862"/>
                <a:gd name="T75" fmla="*/ 539 h 863"/>
                <a:gd name="T76" fmla="*/ 3 w 862"/>
                <a:gd name="T77" fmla="*/ 486 h 863"/>
                <a:gd name="T78" fmla="*/ 0 w 862"/>
                <a:gd name="T79" fmla="*/ 432 h 863"/>
                <a:gd name="T80" fmla="*/ 3 w 862"/>
                <a:gd name="T81" fmla="*/ 377 h 863"/>
                <a:gd name="T82" fmla="*/ 13 w 862"/>
                <a:gd name="T83" fmla="*/ 326 h 863"/>
                <a:gd name="T84" fmla="*/ 29 w 862"/>
                <a:gd name="T85" fmla="*/ 275 h 863"/>
                <a:gd name="T86" fmla="*/ 50 w 862"/>
                <a:gd name="T87" fmla="*/ 229 h 863"/>
                <a:gd name="T88" fmla="*/ 78 w 862"/>
                <a:gd name="T89" fmla="*/ 185 h 863"/>
                <a:gd name="T90" fmla="*/ 108 w 862"/>
                <a:gd name="T91" fmla="*/ 145 h 863"/>
                <a:gd name="T92" fmla="*/ 145 w 862"/>
                <a:gd name="T93" fmla="*/ 110 h 863"/>
                <a:gd name="T94" fmla="*/ 185 w 862"/>
                <a:gd name="T95" fmla="*/ 78 h 863"/>
                <a:gd name="T96" fmla="*/ 228 w 862"/>
                <a:gd name="T97" fmla="*/ 51 h 863"/>
                <a:gd name="T98" fmla="*/ 275 w 862"/>
                <a:gd name="T99" fmla="*/ 30 h 863"/>
                <a:gd name="T100" fmla="*/ 324 w 862"/>
                <a:gd name="T101" fmla="*/ 14 h 863"/>
                <a:gd name="T102" fmla="*/ 377 w 862"/>
                <a:gd name="T103" fmla="*/ 3 h 863"/>
                <a:gd name="T104" fmla="*/ 430 w 862"/>
                <a:gd name="T105" fmla="*/ 0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2" h="863">
                  <a:moveTo>
                    <a:pt x="430" y="0"/>
                  </a:moveTo>
                  <a:lnTo>
                    <a:pt x="485" y="3"/>
                  </a:lnTo>
                  <a:lnTo>
                    <a:pt x="536" y="14"/>
                  </a:lnTo>
                  <a:lnTo>
                    <a:pt x="587" y="30"/>
                  </a:lnTo>
                  <a:lnTo>
                    <a:pt x="633" y="51"/>
                  </a:lnTo>
                  <a:lnTo>
                    <a:pt x="677" y="78"/>
                  </a:lnTo>
                  <a:lnTo>
                    <a:pt x="717" y="110"/>
                  </a:lnTo>
                  <a:lnTo>
                    <a:pt x="752" y="145"/>
                  </a:lnTo>
                  <a:lnTo>
                    <a:pt x="784" y="185"/>
                  </a:lnTo>
                  <a:lnTo>
                    <a:pt x="810" y="229"/>
                  </a:lnTo>
                  <a:lnTo>
                    <a:pt x="832" y="275"/>
                  </a:lnTo>
                  <a:lnTo>
                    <a:pt x="848" y="326"/>
                  </a:lnTo>
                  <a:lnTo>
                    <a:pt x="858" y="377"/>
                  </a:lnTo>
                  <a:lnTo>
                    <a:pt x="862" y="432"/>
                  </a:lnTo>
                  <a:lnTo>
                    <a:pt x="858" y="486"/>
                  </a:lnTo>
                  <a:lnTo>
                    <a:pt x="848" y="539"/>
                  </a:lnTo>
                  <a:lnTo>
                    <a:pt x="832" y="588"/>
                  </a:lnTo>
                  <a:lnTo>
                    <a:pt x="810" y="635"/>
                  </a:lnTo>
                  <a:lnTo>
                    <a:pt x="784" y="678"/>
                  </a:lnTo>
                  <a:lnTo>
                    <a:pt x="752" y="718"/>
                  </a:lnTo>
                  <a:lnTo>
                    <a:pt x="717" y="755"/>
                  </a:lnTo>
                  <a:lnTo>
                    <a:pt x="677" y="786"/>
                  </a:lnTo>
                  <a:lnTo>
                    <a:pt x="633" y="813"/>
                  </a:lnTo>
                  <a:lnTo>
                    <a:pt x="587" y="835"/>
                  </a:lnTo>
                  <a:lnTo>
                    <a:pt x="536" y="851"/>
                  </a:lnTo>
                  <a:lnTo>
                    <a:pt x="485" y="860"/>
                  </a:lnTo>
                  <a:lnTo>
                    <a:pt x="430" y="863"/>
                  </a:lnTo>
                  <a:lnTo>
                    <a:pt x="377" y="860"/>
                  </a:lnTo>
                  <a:lnTo>
                    <a:pt x="324" y="851"/>
                  </a:lnTo>
                  <a:lnTo>
                    <a:pt x="275" y="835"/>
                  </a:lnTo>
                  <a:lnTo>
                    <a:pt x="228" y="813"/>
                  </a:lnTo>
                  <a:lnTo>
                    <a:pt x="185" y="786"/>
                  </a:lnTo>
                  <a:lnTo>
                    <a:pt x="145" y="755"/>
                  </a:lnTo>
                  <a:lnTo>
                    <a:pt x="108" y="718"/>
                  </a:lnTo>
                  <a:lnTo>
                    <a:pt x="78" y="678"/>
                  </a:lnTo>
                  <a:lnTo>
                    <a:pt x="50" y="635"/>
                  </a:lnTo>
                  <a:lnTo>
                    <a:pt x="29" y="588"/>
                  </a:lnTo>
                  <a:lnTo>
                    <a:pt x="13" y="539"/>
                  </a:lnTo>
                  <a:lnTo>
                    <a:pt x="3" y="486"/>
                  </a:lnTo>
                  <a:lnTo>
                    <a:pt x="0" y="432"/>
                  </a:lnTo>
                  <a:lnTo>
                    <a:pt x="3" y="377"/>
                  </a:lnTo>
                  <a:lnTo>
                    <a:pt x="13" y="326"/>
                  </a:lnTo>
                  <a:lnTo>
                    <a:pt x="29" y="275"/>
                  </a:lnTo>
                  <a:lnTo>
                    <a:pt x="50" y="229"/>
                  </a:lnTo>
                  <a:lnTo>
                    <a:pt x="78" y="185"/>
                  </a:lnTo>
                  <a:lnTo>
                    <a:pt x="108" y="145"/>
                  </a:lnTo>
                  <a:lnTo>
                    <a:pt x="145" y="110"/>
                  </a:lnTo>
                  <a:lnTo>
                    <a:pt x="185" y="78"/>
                  </a:lnTo>
                  <a:lnTo>
                    <a:pt x="228" y="51"/>
                  </a:lnTo>
                  <a:lnTo>
                    <a:pt x="275" y="30"/>
                  </a:lnTo>
                  <a:lnTo>
                    <a:pt x="324" y="14"/>
                  </a:lnTo>
                  <a:lnTo>
                    <a:pt x="377" y="3"/>
                  </a:lnTo>
                  <a:lnTo>
                    <a:pt x="4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5" name="Freeform 968"/>
            <p:cNvSpPr>
              <a:spLocks/>
            </p:cNvSpPr>
            <p:nvPr/>
          </p:nvSpPr>
          <p:spPr bwMode="auto">
            <a:xfrm>
              <a:off x="749" y="788"/>
              <a:ext cx="245" cy="402"/>
            </a:xfrm>
            <a:custGeom>
              <a:avLst/>
              <a:gdLst>
                <a:gd name="T0" fmla="*/ 441 w 1469"/>
                <a:gd name="T1" fmla="*/ 3 h 2412"/>
                <a:gd name="T2" fmla="*/ 540 w 1469"/>
                <a:gd name="T3" fmla="*/ 31 h 2412"/>
                <a:gd name="T4" fmla="*/ 626 w 1469"/>
                <a:gd name="T5" fmla="*/ 81 h 2412"/>
                <a:gd name="T6" fmla="*/ 696 w 1469"/>
                <a:gd name="T7" fmla="*/ 152 h 2412"/>
                <a:gd name="T8" fmla="*/ 747 w 1469"/>
                <a:gd name="T9" fmla="*/ 238 h 2412"/>
                <a:gd name="T10" fmla="*/ 773 w 1469"/>
                <a:gd name="T11" fmla="*/ 336 h 2412"/>
                <a:gd name="T12" fmla="*/ 777 w 1469"/>
                <a:gd name="T13" fmla="*/ 1051 h 2412"/>
                <a:gd name="T14" fmla="*/ 1202 w 1469"/>
                <a:gd name="T15" fmla="*/ 1054 h 2412"/>
                <a:gd name="T16" fmla="*/ 1288 w 1469"/>
                <a:gd name="T17" fmla="*/ 1080 h 2412"/>
                <a:gd name="T18" fmla="*/ 1361 w 1469"/>
                <a:gd name="T19" fmla="*/ 1128 h 2412"/>
                <a:gd name="T20" fmla="*/ 1419 w 1469"/>
                <a:gd name="T21" fmla="*/ 1194 h 2412"/>
                <a:gd name="T22" fmla="*/ 1455 w 1469"/>
                <a:gd name="T23" fmla="*/ 1275 h 2412"/>
                <a:gd name="T24" fmla="*/ 1469 w 1469"/>
                <a:gd name="T25" fmla="*/ 1366 h 2412"/>
                <a:gd name="T26" fmla="*/ 1466 w 1469"/>
                <a:gd name="T27" fmla="*/ 2344 h 2412"/>
                <a:gd name="T28" fmla="*/ 1443 w 1469"/>
                <a:gd name="T29" fmla="*/ 2385 h 2412"/>
                <a:gd name="T30" fmla="*/ 1402 w 1469"/>
                <a:gd name="T31" fmla="*/ 2409 h 2412"/>
                <a:gd name="T32" fmla="*/ 949 w 1469"/>
                <a:gd name="T33" fmla="*/ 2412 h 2412"/>
                <a:gd name="T34" fmla="*/ 902 w 1469"/>
                <a:gd name="T35" fmla="*/ 2399 h 2412"/>
                <a:gd name="T36" fmla="*/ 870 w 1469"/>
                <a:gd name="T37" fmla="*/ 2366 h 2412"/>
                <a:gd name="T38" fmla="*/ 857 w 1469"/>
                <a:gd name="T39" fmla="*/ 2320 h 2412"/>
                <a:gd name="T40" fmla="*/ 372 w 1469"/>
                <a:gd name="T41" fmla="*/ 1658 h 2412"/>
                <a:gd name="T42" fmla="*/ 273 w 1469"/>
                <a:gd name="T43" fmla="*/ 1645 h 2412"/>
                <a:gd name="T44" fmla="*/ 185 w 1469"/>
                <a:gd name="T45" fmla="*/ 1608 h 2412"/>
                <a:gd name="T46" fmla="*/ 110 w 1469"/>
                <a:gd name="T47" fmla="*/ 1550 h 2412"/>
                <a:gd name="T48" fmla="*/ 52 w 1469"/>
                <a:gd name="T49" fmla="*/ 1474 h 2412"/>
                <a:gd name="T50" fmla="*/ 14 w 1469"/>
                <a:gd name="T51" fmla="*/ 1385 h 2412"/>
                <a:gd name="T52" fmla="*/ 0 w 1469"/>
                <a:gd name="T53" fmla="*/ 1285 h 2412"/>
                <a:gd name="T54" fmla="*/ 4 w 1469"/>
                <a:gd name="T55" fmla="*/ 336 h 2412"/>
                <a:gd name="T56" fmla="*/ 31 w 1469"/>
                <a:gd name="T57" fmla="*/ 238 h 2412"/>
                <a:gd name="T58" fmla="*/ 81 w 1469"/>
                <a:gd name="T59" fmla="*/ 152 h 2412"/>
                <a:gd name="T60" fmla="*/ 151 w 1469"/>
                <a:gd name="T61" fmla="*/ 81 h 2412"/>
                <a:gd name="T62" fmla="*/ 238 w 1469"/>
                <a:gd name="T63" fmla="*/ 31 h 2412"/>
                <a:gd name="T64" fmla="*/ 336 w 1469"/>
                <a:gd name="T65" fmla="*/ 3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9" h="2412">
                  <a:moveTo>
                    <a:pt x="388" y="0"/>
                  </a:moveTo>
                  <a:lnTo>
                    <a:pt x="441" y="3"/>
                  </a:lnTo>
                  <a:lnTo>
                    <a:pt x="492" y="14"/>
                  </a:lnTo>
                  <a:lnTo>
                    <a:pt x="540" y="31"/>
                  </a:lnTo>
                  <a:lnTo>
                    <a:pt x="585" y="54"/>
                  </a:lnTo>
                  <a:lnTo>
                    <a:pt x="626" y="81"/>
                  </a:lnTo>
                  <a:lnTo>
                    <a:pt x="663" y="114"/>
                  </a:lnTo>
                  <a:lnTo>
                    <a:pt x="696" y="152"/>
                  </a:lnTo>
                  <a:lnTo>
                    <a:pt x="724" y="193"/>
                  </a:lnTo>
                  <a:lnTo>
                    <a:pt x="747" y="238"/>
                  </a:lnTo>
                  <a:lnTo>
                    <a:pt x="763" y="286"/>
                  </a:lnTo>
                  <a:lnTo>
                    <a:pt x="773" y="336"/>
                  </a:lnTo>
                  <a:lnTo>
                    <a:pt x="777" y="389"/>
                  </a:lnTo>
                  <a:lnTo>
                    <a:pt x="777" y="1051"/>
                  </a:lnTo>
                  <a:lnTo>
                    <a:pt x="1155" y="1051"/>
                  </a:lnTo>
                  <a:lnTo>
                    <a:pt x="1202" y="1054"/>
                  </a:lnTo>
                  <a:lnTo>
                    <a:pt x="1245" y="1064"/>
                  </a:lnTo>
                  <a:lnTo>
                    <a:pt x="1288" y="1080"/>
                  </a:lnTo>
                  <a:lnTo>
                    <a:pt x="1326" y="1101"/>
                  </a:lnTo>
                  <a:lnTo>
                    <a:pt x="1361" y="1128"/>
                  </a:lnTo>
                  <a:lnTo>
                    <a:pt x="1391" y="1159"/>
                  </a:lnTo>
                  <a:lnTo>
                    <a:pt x="1419" y="1194"/>
                  </a:lnTo>
                  <a:lnTo>
                    <a:pt x="1439" y="1233"/>
                  </a:lnTo>
                  <a:lnTo>
                    <a:pt x="1455" y="1275"/>
                  </a:lnTo>
                  <a:lnTo>
                    <a:pt x="1466" y="1319"/>
                  </a:lnTo>
                  <a:lnTo>
                    <a:pt x="1469" y="1366"/>
                  </a:lnTo>
                  <a:lnTo>
                    <a:pt x="1469" y="2320"/>
                  </a:lnTo>
                  <a:lnTo>
                    <a:pt x="1466" y="2344"/>
                  </a:lnTo>
                  <a:lnTo>
                    <a:pt x="1456" y="2366"/>
                  </a:lnTo>
                  <a:lnTo>
                    <a:pt x="1443" y="2385"/>
                  </a:lnTo>
                  <a:lnTo>
                    <a:pt x="1423" y="2399"/>
                  </a:lnTo>
                  <a:lnTo>
                    <a:pt x="1402" y="2409"/>
                  </a:lnTo>
                  <a:lnTo>
                    <a:pt x="1378" y="2412"/>
                  </a:lnTo>
                  <a:lnTo>
                    <a:pt x="949" y="2412"/>
                  </a:lnTo>
                  <a:lnTo>
                    <a:pt x="923" y="2409"/>
                  </a:lnTo>
                  <a:lnTo>
                    <a:pt x="902" y="2399"/>
                  </a:lnTo>
                  <a:lnTo>
                    <a:pt x="884" y="2385"/>
                  </a:lnTo>
                  <a:lnTo>
                    <a:pt x="870" y="2366"/>
                  </a:lnTo>
                  <a:lnTo>
                    <a:pt x="861" y="2344"/>
                  </a:lnTo>
                  <a:lnTo>
                    <a:pt x="857" y="2320"/>
                  </a:lnTo>
                  <a:lnTo>
                    <a:pt x="857" y="1658"/>
                  </a:lnTo>
                  <a:lnTo>
                    <a:pt x="372" y="1658"/>
                  </a:lnTo>
                  <a:lnTo>
                    <a:pt x="322" y="1655"/>
                  </a:lnTo>
                  <a:lnTo>
                    <a:pt x="273" y="1645"/>
                  </a:lnTo>
                  <a:lnTo>
                    <a:pt x="227" y="1629"/>
                  </a:lnTo>
                  <a:lnTo>
                    <a:pt x="185" y="1608"/>
                  </a:lnTo>
                  <a:lnTo>
                    <a:pt x="145" y="1581"/>
                  </a:lnTo>
                  <a:lnTo>
                    <a:pt x="110" y="1550"/>
                  </a:lnTo>
                  <a:lnTo>
                    <a:pt x="78" y="1513"/>
                  </a:lnTo>
                  <a:lnTo>
                    <a:pt x="52" y="1474"/>
                  </a:lnTo>
                  <a:lnTo>
                    <a:pt x="30" y="1431"/>
                  </a:lnTo>
                  <a:lnTo>
                    <a:pt x="14" y="1385"/>
                  </a:lnTo>
                  <a:lnTo>
                    <a:pt x="4" y="1336"/>
                  </a:lnTo>
                  <a:lnTo>
                    <a:pt x="0" y="1285"/>
                  </a:lnTo>
                  <a:lnTo>
                    <a:pt x="0" y="389"/>
                  </a:lnTo>
                  <a:lnTo>
                    <a:pt x="4" y="336"/>
                  </a:lnTo>
                  <a:lnTo>
                    <a:pt x="14" y="286"/>
                  </a:lnTo>
                  <a:lnTo>
                    <a:pt x="31" y="238"/>
                  </a:lnTo>
                  <a:lnTo>
                    <a:pt x="54" y="193"/>
                  </a:lnTo>
                  <a:lnTo>
                    <a:pt x="81" y="152"/>
                  </a:lnTo>
                  <a:lnTo>
                    <a:pt x="114" y="114"/>
                  </a:lnTo>
                  <a:lnTo>
                    <a:pt x="151" y="81"/>
                  </a:lnTo>
                  <a:lnTo>
                    <a:pt x="193" y="54"/>
                  </a:lnTo>
                  <a:lnTo>
                    <a:pt x="238" y="31"/>
                  </a:lnTo>
                  <a:lnTo>
                    <a:pt x="286" y="14"/>
                  </a:lnTo>
                  <a:lnTo>
                    <a:pt x="336" y="3"/>
                  </a:lnTo>
                  <a:lnTo>
                    <a:pt x="3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6" name="Freeform 969"/>
            <p:cNvSpPr>
              <a:spLocks/>
            </p:cNvSpPr>
            <p:nvPr/>
          </p:nvSpPr>
          <p:spPr bwMode="auto">
            <a:xfrm>
              <a:off x="1222" y="606"/>
              <a:ext cx="144" cy="144"/>
            </a:xfrm>
            <a:custGeom>
              <a:avLst/>
              <a:gdLst>
                <a:gd name="T0" fmla="*/ 430 w 861"/>
                <a:gd name="T1" fmla="*/ 0 h 863"/>
                <a:gd name="T2" fmla="*/ 484 w 861"/>
                <a:gd name="T3" fmla="*/ 3 h 863"/>
                <a:gd name="T4" fmla="*/ 536 w 861"/>
                <a:gd name="T5" fmla="*/ 14 h 863"/>
                <a:gd name="T6" fmla="*/ 585 w 861"/>
                <a:gd name="T7" fmla="*/ 30 h 863"/>
                <a:gd name="T8" fmla="*/ 632 w 861"/>
                <a:gd name="T9" fmla="*/ 51 h 863"/>
                <a:gd name="T10" fmla="*/ 676 w 861"/>
                <a:gd name="T11" fmla="*/ 78 h 863"/>
                <a:gd name="T12" fmla="*/ 716 w 861"/>
                <a:gd name="T13" fmla="*/ 110 h 863"/>
                <a:gd name="T14" fmla="*/ 752 w 861"/>
                <a:gd name="T15" fmla="*/ 145 h 863"/>
                <a:gd name="T16" fmla="*/ 784 w 861"/>
                <a:gd name="T17" fmla="*/ 185 h 863"/>
                <a:gd name="T18" fmla="*/ 810 w 861"/>
                <a:gd name="T19" fmla="*/ 229 h 863"/>
                <a:gd name="T20" fmla="*/ 832 w 861"/>
                <a:gd name="T21" fmla="*/ 275 h 863"/>
                <a:gd name="T22" fmla="*/ 848 w 861"/>
                <a:gd name="T23" fmla="*/ 326 h 863"/>
                <a:gd name="T24" fmla="*/ 858 w 861"/>
                <a:gd name="T25" fmla="*/ 377 h 863"/>
                <a:gd name="T26" fmla="*/ 861 w 861"/>
                <a:gd name="T27" fmla="*/ 432 h 863"/>
                <a:gd name="T28" fmla="*/ 858 w 861"/>
                <a:gd name="T29" fmla="*/ 486 h 863"/>
                <a:gd name="T30" fmla="*/ 848 w 861"/>
                <a:gd name="T31" fmla="*/ 539 h 863"/>
                <a:gd name="T32" fmla="*/ 832 w 861"/>
                <a:gd name="T33" fmla="*/ 588 h 863"/>
                <a:gd name="T34" fmla="*/ 810 w 861"/>
                <a:gd name="T35" fmla="*/ 635 h 863"/>
                <a:gd name="T36" fmla="*/ 784 w 861"/>
                <a:gd name="T37" fmla="*/ 678 h 863"/>
                <a:gd name="T38" fmla="*/ 752 w 861"/>
                <a:gd name="T39" fmla="*/ 718 h 863"/>
                <a:gd name="T40" fmla="*/ 716 w 861"/>
                <a:gd name="T41" fmla="*/ 755 h 863"/>
                <a:gd name="T42" fmla="*/ 676 w 861"/>
                <a:gd name="T43" fmla="*/ 786 h 863"/>
                <a:gd name="T44" fmla="*/ 632 w 861"/>
                <a:gd name="T45" fmla="*/ 813 h 863"/>
                <a:gd name="T46" fmla="*/ 585 w 861"/>
                <a:gd name="T47" fmla="*/ 835 h 863"/>
                <a:gd name="T48" fmla="*/ 536 w 861"/>
                <a:gd name="T49" fmla="*/ 851 h 863"/>
                <a:gd name="T50" fmla="*/ 484 w 861"/>
                <a:gd name="T51" fmla="*/ 860 h 863"/>
                <a:gd name="T52" fmla="*/ 430 w 861"/>
                <a:gd name="T53" fmla="*/ 863 h 863"/>
                <a:gd name="T54" fmla="*/ 376 w 861"/>
                <a:gd name="T55" fmla="*/ 860 h 863"/>
                <a:gd name="T56" fmla="*/ 324 w 861"/>
                <a:gd name="T57" fmla="*/ 851 h 863"/>
                <a:gd name="T58" fmla="*/ 275 w 861"/>
                <a:gd name="T59" fmla="*/ 835 h 863"/>
                <a:gd name="T60" fmla="*/ 228 w 861"/>
                <a:gd name="T61" fmla="*/ 813 h 863"/>
                <a:gd name="T62" fmla="*/ 185 w 861"/>
                <a:gd name="T63" fmla="*/ 786 h 863"/>
                <a:gd name="T64" fmla="*/ 145 w 861"/>
                <a:gd name="T65" fmla="*/ 755 h 863"/>
                <a:gd name="T66" fmla="*/ 108 w 861"/>
                <a:gd name="T67" fmla="*/ 718 h 863"/>
                <a:gd name="T68" fmla="*/ 76 w 861"/>
                <a:gd name="T69" fmla="*/ 678 h 863"/>
                <a:gd name="T70" fmla="*/ 50 w 861"/>
                <a:gd name="T71" fmla="*/ 635 h 863"/>
                <a:gd name="T72" fmla="*/ 28 w 861"/>
                <a:gd name="T73" fmla="*/ 588 h 863"/>
                <a:gd name="T74" fmla="*/ 12 w 861"/>
                <a:gd name="T75" fmla="*/ 539 h 863"/>
                <a:gd name="T76" fmla="*/ 3 w 861"/>
                <a:gd name="T77" fmla="*/ 486 h 863"/>
                <a:gd name="T78" fmla="*/ 0 w 861"/>
                <a:gd name="T79" fmla="*/ 432 h 863"/>
                <a:gd name="T80" fmla="*/ 3 w 861"/>
                <a:gd name="T81" fmla="*/ 377 h 863"/>
                <a:gd name="T82" fmla="*/ 12 w 861"/>
                <a:gd name="T83" fmla="*/ 326 h 863"/>
                <a:gd name="T84" fmla="*/ 28 w 861"/>
                <a:gd name="T85" fmla="*/ 275 h 863"/>
                <a:gd name="T86" fmla="*/ 50 w 861"/>
                <a:gd name="T87" fmla="*/ 229 h 863"/>
                <a:gd name="T88" fmla="*/ 76 w 861"/>
                <a:gd name="T89" fmla="*/ 185 h 863"/>
                <a:gd name="T90" fmla="*/ 108 w 861"/>
                <a:gd name="T91" fmla="*/ 145 h 863"/>
                <a:gd name="T92" fmla="*/ 145 w 861"/>
                <a:gd name="T93" fmla="*/ 110 h 863"/>
                <a:gd name="T94" fmla="*/ 185 w 861"/>
                <a:gd name="T95" fmla="*/ 78 h 863"/>
                <a:gd name="T96" fmla="*/ 228 w 861"/>
                <a:gd name="T97" fmla="*/ 51 h 863"/>
                <a:gd name="T98" fmla="*/ 275 w 861"/>
                <a:gd name="T99" fmla="*/ 30 h 863"/>
                <a:gd name="T100" fmla="*/ 324 w 861"/>
                <a:gd name="T101" fmla="*/ 14 h 863"/>
                <a:gd name="T102" fmla="*/ 376 w 861"/>
                <a:gd name="T103" fmla="*/ 3 h 863"/>
                <a:gd name="T104" fmla="*/ 430 w 861"/>
                <a:gd name="T105" fmla="*/ 0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1" h="863">
                  <a:moveTo>
                    <a:pt x="430" y="0"/>
                  </a:moveTo>
                  <a:lnTo>
                    <a:pt x="484" y="3"/>
                  </a:lnTo>
                  <a:lnTo>
                    <a:pt x="536" y="14"/>
                  </a:lnTo>
                  <a:lnTo>
                    <a:pt x="585" y="30"/>
                  </a:lnTo>
                  <a:lnTo>
                    <a:pt x="632" y="51"/>
                  </a:lnTo>
                  <a:lnTo>
                    <a:pt x="676" y="78"/>
                  </a:lnTo>
                  <a:lnTo>
                    <a:pt x="716" y="110"/>
                  </a:lnTo>
                  <a:lnTo>
                    <a:pt x="752" y="145"/>
                  </a:lnTo>
                  <a:lnTo>
                    <a:pt x="784" y="185"/>
                  </a:lnTo>
                  <a:lnTo>
                    <a:pt x="810" y="229"/>
                  </a:lnTo>
                  <a:lnTo>
                    <a:pt x="832" y="275"/>
                  </a:lnTo>
                  <a:lnTo>
                    <a:pt x="848" y="326"/>
                  </a:lnTo>
                  <a:lnTo>
                    <a:pt x="858" y="377"/>
                  </a:lnTo>
                  <a:lnTo>
                    <a:pt x="861" y="432"/>
                  </a:lnTo>
                  <a:lnTo>
                    <a:pt x="858" y="486"/>
                  </a:lnTo>
                  <a:lnTo>
                    <a:pt x="848" y="539"/>
                  </a:lnTo>
                  <a:lnTo>
                    <a:pt x="832" y="588"/>
                  </a:lnTo>
                  <a:lnTo>
                    <a:pt x="810" y="635"/>
                  </a:lnTo>
                  <a:lnTo>
                    <a:pt x="784" y="678"/>
                  </a:lnTo>
                  <a:lnTo>
                    <a:pt x="752" y="718"/>
                  </a:lnTo>
                  <a:lnTo>
                    <a:pt x="716" y="755"/>
                  </a:lnTo>
                  <a:lnTo>
                    <a:pt x="676" y="786"/>
                  </a:lnTo>
                  <a:lnTo>
                    <a:pt x="632" y="813"/>
                  </a:lnTo>
                  <a:lnTo>
                    <a:pt x="585" y="835"/>
                  </a:lnTo>
                  <a:lnTo>
                    <a:pt x="536" y="851"/>
                  </a:lnTo>
                  <a:lnTo>
                    <a:pt x="484" y="860"/>
                  </a:lnTo>
                  <a:lnTo>
                    <a:pt x="430" y="863"/>
                  </a:lnTo>
                  <a:lnTo>
                    <a:pt x="376" y="860"/>
                  </a:lnTo>
                  <a:lnTo>
                    <a:pt x="324" y="851"/>
                  </a:lnTo>
                  <a:lnTo>
                    <a:pt x="275" y="835"/>
                  </a:lnTo>
                  <a:lnTo>
                    <a:pt x="228" y="813"/>
                  </a:lnTo>
                  <a:lnTo>
                    <a:pt x="185" y="786"/>
                  </a:lnTo>
                  <a:lnTo>
                    <a:pt x="145" y="755"/>
                  </a:lnTo>
                  <a:lnTo>
                    <a:pt x="108" y="718"/>
                  </a:lnTo>
                  <a:lnTo>
                    <a:pt x="76" y="678"/>
                  </a:lnTo>
                  <a:lnTo>
                    <a:pt x="50" y="635"/>
                  </a:lnTo>
                  <a:lnTo>
                    <a:pt x="28" y="588"/>
                  </a:lnTo>
                  <a:lnTo>
                    <a:pt x="12" y="539"/>
                  </a:lnTo>
                  <a:lnTo>
                    <a:pt x="3" y="486"/>
                  </a:lnTo>
                  <a:lnTo>
                    <a:pt x="0" y="432"/>
                  </a:lnTo>
                  <a:lnTo>
                    <a:pt x="3" y="377"/>
                  </a:lnTo>
                  <a:lnTo>
                    <a:pt x="12" y="326"/>
                  </a:lnTo>
                  <a:lnTo>
                    <a:pt x="28" y="275"/>
                  </a:lnTo>
                  <a:lnTo>
                    <a:pt x="50" y="229"/>
                  </a:lnTo>
                  <a:lnTo>
                    <a:pt x="76" y="185"/>
                  </a:lnTo>
                  <a:lnTo>
                    <a:pt x="108" y="145"/>
                  </a:lnTo>
                  <a:lnTo>
                    <a:pt x="145" y="110"/>
                  </a:lnTo>
                  <a:lnTo>
                    <a:pt x="185" y="78"/>
                  </a:lnTo>
                  <a:lnTo>
                    <a:pt x="228" y="51"/>
                  </a:lnTo>
                  <a:lnTo>
                    <a:pt x="275" y="30"/>
                  </a:lnTo>
                  <a:lnTo>
                    <a:pt x="324" y="14"/>
                  </a:lnTo>
                  <a:lnTo>
                    <a:pt x="376" y="3"/>
                  </a:lnTo>
                  <a:lnTo>
                    <a:pt x="4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7" name="Freeform 970"/>
            <p:cNvSpPr>
              <a:spLocks/>
            </p:cNvSpPr>
            <p:nvPr/>
          </p:nvSpPr>
          <p:spPr bwMode="auto">
            <a:xfrm>
              <a:off x="1114" y="788"/>
              <a:ext cx="245" cy="402"/>
            </a:xfrm>
            <a:custGeom>
              <a:avLst/>
              <a:gdLst>
                <a:gd name="T0" fmla="*/ 1132 w 1468"/>
                <a:gd name="T1" fmla="*/ 3 h 2412"/>
                <a:gd name="T2" fmla="*/ 1232 w 1468"/>
                <a:gd name="T3" fmla="*/ 31 h 2412"/>
                <a:gd name="T4" fmla="*/ 1317 w 1468"/>
                <a:gd name="T5" fmla="*/ 81 h 2412"/>
                <a:gd name="T6" fmla="*/ 1387 w 1468"/>
                <a:gd name="T7" fmla="*/ 152 h 2412"/>
                <a:gd name="T8" fmla="*/ 1438 w 1468"/>
                <a:gd name="T9" fmla="*/ 238 h 2412"/>
                <a:gd name="T10" fmla="*/ 1465 w 1468"/>
                <a:gd name="T11" fmla="*/ 336 h 2412"/>
                <a:gd name="T12" fmla="*/ 1468 w 1468"/>
                <a:gd name="T13" fmla="*/ 1285 h 2412"/>
                <a:gd name="T14" fmla="*/ 1455 w 1468"/>
                <a:gd name="T15" fmla="*/ 1385 h 2412"/>
                <a:gd name="T16" fmla="*/ 1418 w 1468"/>
                <a:gd name="T17" fmla="*/ 1474 h 2412"/>
                <a:gd name="T18" fmla="*/ 1360 w 1468"/>
                <a:gd name="T19" fmla="*/ 1550 h 2412"/>
                <a:gd name="T20" fmla="*/ 1284 w 1468"/>
                <a:gd name="T21" fmla="*/ 1608 h 2412"/>
                <a:gd name="T22" fmla="*/ 1195 w 1468"/>
                <a:gd name="T23" fmla="*/ 1645 h 2412"/>
                <a:gd name="T24" fmla="*/ 1096 w 1468"/>
                <a:gd name="T25" fmla="*/ 1658 h 2412"/>
                <a:gd name="T26" fmla="*/ 612 w 1468"/>
                <a:gd name="T27" fmla="*/ 2320 h 2412"/>
                <a:gd name="T28" fmla="*/ 599 w 1468"/>
                <a:gd name="T29" fmla="*/ 2366 h 2412"/>
                <a:gd name="T30" fmla="*/ 566 w 1468"/>
                <a:gd name="T31" fmla="*/ 2399 h 2412"/>
                <a:gd name="T32" fmla="*/ 521 w 1468"/>
                <a:gd name="T33" fmla="*/ 2412 h 2412"/>
                <a:gd name="T34" fmla="*/ 67 w 1468"/>
                <a:gd name="T35" fmla="*/ 2409 h 2412"/>
                <a:gd name="T36" fmla="*/ 27 w 1468"/>
                <a:gd name="T37" fmla="*/ 2385 h 2412"/>
                <a:gd name="T38" fmla="*/ 3 w 1468"/>
                <a:gd name="T39" fmla="*/ 2344 h 2412"/>
                <a:gd name="T40" fmla="*/ 0 w 1468"/>
                <a:gd name="T41" fmla="*/ 1366 h 2412"/>
                <a:gd name="T42" fmla="*/ 13 w 1468"/>
                <a:gd name="T43" fmla="*/ 1275 h 2412"/>
                <a:gd name="T44" fmla="*/ 51 w 1468"/>
                <a:gd name="T45" fmla="*/ 1194 h 2412"/>
                <a:gd name="T46" fmla="*/ 108 w 1468"/>
                <a:gd name="T47" fmla="*/ 1128 h 2412"/>
                <a:gd name="T48" fmla="*/ 182 w 1468"/>
                <a:gd name="T49" fmla="*/ 1080 h 2412"/>
                <a:gd name="T50" fmla="*/ 267 w 1468"/>
                <a:gd name="T51" fmla="*/ 1054 h 2412"/>
                <a:gd name="T52" fmla="*/ 692 w 1468"/>
                <a:gd name="T53" fmla="*/ 1051 h 2412"/>
                <a:gd name="T54" fmla="*/ 695 w 1468"/>
                <a:gd name="T55" fmla="*/ 336 h 2412"/>
                <a:gd name="T56" fmla="*/ 723 w 1468"/>
                <a:gd name="T57" fmla="*/ 238 h 2412"/>
                <a:gd name="T58" fmla="*/ 773 w 1468"/>
                <a:gd name="T59" fmla="*/ 152 h 2412"/>
                <a:gd name="T60" fmla="*/ 843 w 1468"/>
                <a:gd name="T61" fmla="*/ 81 h 2412"/>
                <a:gd name="T62" fmla="*/ 929 w 1468"/>
                <a:gd name="T63" fmla="*/ 31 h 2412"/>
                <a:gd name="T64" fmla="*/ 1027 w 1468"/>
                <a:gd name="T65" fmla="*/ 3 h 2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8" h="2412">
                  <a:moveTo>
                    <a:pt x="1080" y="0"/>
                  </a:moveTo>
                  <a:lnTo>
                    <a:pt x="1132" y="3"/>
                  </a:lnTo>
                  <a:lnTo>
                    <a:pt x="1184" y="14"/>
                  </a:lnTo>
                  <a:lnTo>
                    <a:pt x="1232" y="31"/>
                  </a:lnTo>
                  <a:lnTo>
                    <a:pt x="1276" y="54"/>
                  </a:lnTo>
                  <a:lnTo>
                    <a:pt x="1317" y="81"/>
                  </a:lnTo>
                  <a:lnTo>
                    <a:pt x="1355" y="114"/>
                  </a:lnTo>
                  <a:lnTo>
                    <a:pt x="1387" y="152"/>
                  </a:lnTo>
                  <a:lnTo>
                    <a:pt x="1415" y="193"/>
                  </a:lnTo>
                  <a:lnTo>
                    <a:pt x="1438" y="238"/>
                  </a:lnTo>
                  <a:lnTo>
                    <a:pt x="1454" y="286"/>
                  </a:lnTo>
                  <a:lnTo>
                    <a:pt x="1465" y="336"/>
                  </a:lnTo>
                  <a:lnTo>
                    <a:pt x="1468" y="389"/>
                  </a:lnTo>
                  <a:lnTo>
                    <a:pt x="1468" y="1285"/>
                  </a:lnTo>
                  <a:lnTo>
                    <a:pt x="1465" y="1336"/>
                  </a:lnTo>
                  <a:lnTo>
                    <a:pt x="1455" y="1385"/>
                  </a:lnTo>
                  <a:lnTo>
                    <a:pt x="1439" y="1431"/>
                  </a:lnTo>
                  <a:lnTo>
                    <a:pt x="1418" y="1474"/>
                  </a:lnTo>
                  <a:lnTo>
                    <a:pt x="1390" y="1513"/>
                  </a:lnTo>
                  <a:lnTo>
                    <a:pt x="1360" y="1550"/>
                  </a:lnTo>
                  <a:lnTo>
                    <a:pt x="1324" y="1581"/>
                  </a:lnTo>
                  <a:lnTo>
                    <a:pt x="1284" y="1608"/>
                  </a:lnTo>
                  <a:lnTo>
                    <a:pt x="1241" y="1629"/>
                  </a:lnTo>
                  <a:lnTo>
                    <a:pt x="1195" y="1645"/>
                  </a:lnTo>
                  <a:lnTo>
                    <a:pt x="1147" y="1655"/>
                  </a:lnTo>
                  <a:lnTo>
                    <a:pt x="1096" y="1658"/>
                  </a:lnTo>
                  <a:lnTo>
                    <a:pt x="612" y="1658"/>
                  </a:lnTo>
                  <a:lnTo>
                    <a:pt x="612" y="2320"/>
                  </a:lnTo>
                  <a:lnTo>
                    <a:pt x="609" y="2344"/>
                  </a:lnTo>
                  <a:lnTo>
                    <a:pt x="599" y="2366"/>
                  </a:lnTo>
                  <a:lnTo>
                    <a:pt x="585" y="2385"/>
                  </a:lnTo>
                  <a:lnTo>
                    <a:pt x="566" y="2399"/>
                  </a:lnTo>
                  <a:lnTo>
                    <a:pt x="545" y="2409"/>
                  </a:lnTo>
                  <a:lnTo>
                    <a:pt x="521" y="2412"/>
                  </a:lnTo>
                  <a:lnTo>
                    <a:pt x="90" y="2412"/>
                  </a:lnTo>
                  <a:lnTo>
                    <a:pt x="67" y="2409"/>
                  </a:lnTo>
                  <a:lnTo>
                    <a:pt x="45" y="2399"/>
                  </a:lnTo>
                  <a:lnTo>
                    <a:pt x="27" y="2385"/>
                  </a:lnTo>
                  <a:lnTo>
                    <a:pt x="12" y="2366"/>
                  </a:lnTo>
                  <a:lnTo>
                    <a:pt x="3" y="2344"/>
                  </a:lnTo>
                  <a:lnTo>
                    <a:pt x="0" y="2320"/>
                  </a:lnTo>
                  <a:lnTo>
                    <a:pt x="0" y="1366"/>
                  </a:lnTo>
                  <a:lnTo>
                    <a:pt x="4" y="1319"/>
                  </a:lnTo>
                  <a:lnTo>
                    <a:pt x="13" y="1275"/>
                  </a:lnTo>
                  <a:lnTo>
                    <a:pt x="29" y="1233"/>
                  </a:lnTo>
                  <a:lnTo>
                    <a:pt x="51" y="1194"/>
                  </a:lnTo>
                  <a:lnTo>
                    <a:pt x="77" y="1159"/>
                  </a:lnTo>
                  <a:lnTo>
                    <a:pt x="108" y="1128"/>
                  </a:lnTo>
                  <a:lnTo>
                    <a:pt x="143" y="1101"/>
                  </a:lnTo>
                  <a:lnTo>
                    <a:pt x="182" y="1080"/>
                  </a:lnTo>
                  <a:lnTo>
                    <a:pt x="223" y="1064"/>
                  </a:lnTo>
                  <a:lnTo>
                    <a:pt x="267" y="1054"/>
                  </a:lnTo>
                  <a:lnTo>
                    <a:pt x="314" y="1051"/>
                  </a:lnTo>
                  <a:lnTo>
                    <a:pt x="692" y="1051"/>
                  </a:lnTo>
                  <a:lnTo>
                    <a:pt x="692" y="389"/>
                  </a:lnTo>
                  <a:lnTo>
                    <a:pt x="695" y="336"/>
                  </a:lnTo>
                  <a:lnTo>
                    <a:pt x="706" y="286"/>
                  </a:lnTo>
                  <a:lnTo>
                    <a:pt x="723" y="238"/>
                  </a:lnTo>
                  <a:lnTo>
                    <a:pt x="744" y="193"/>
                  </a:lnTo>
                  <a:lnTo>
                    <a:pt x="773" y="152"/>
                  </a:lnTo>
                  <a:lnTo>
                    <a:pt x="806" y="114"/>
                  </a:lnTo>
                  <a:lnTo>
                    <a:pt x="843" y="81"/>
                  </a:lnTo>
                  <a:lnTo>
                    <a:pt x="884" y="54"/>
                  </a:lnTo>
                  <a:lnTo>
                    <a:pt x="929" y="31"/>
                  </a:lnTo>
                  <a:lnTo>
                    <a:pt x="977" y="14"/>
                  </a:lnTo>
                  <a:lnTo>
                    <a:pt x="1027" y="3"/>
                  </a:lnTo>
                  <a:lnTo>
                    <a:pt x="10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8" name="Freeform 971"/>
            <p:cNvSpPr>
              <a:spLocks/>
            </p:cNvSpPr>
            <p:nvPr/>
          </p:nvSpPr>
          <p:spPr bwMode="auto">
            <a:xfrm>
              <a:off x="928" y="854"/>
              <a:ext cx="252" cy="342"/>
            </a:xfrm>
            <a:custGeom>
              <a:avLst/>
              <a:gdLst>
                <a:gd name="T0" fmla="*/ 111 w 1510"/>
                <a:gd name="T1" fmla="*/ 0 h 2055"/>
                <a:gd name="T2" fmla="*/ 1399 w 1510"/>
                <a:gd name="T3" fmla="*/ 0 h 2055"/>
                <a:gd name="T4" fmla="*/ 1424 w 1510"/>
                <a:gd name="T5" fmla="*/ 2 h 2055"/>
                <a:gd name="T6" fmla="*/ 1447 w 1510"/>
                <a:gd name="T7" fmla="*/ 11 h 2055"/>
                <a:gd name="T8" fmla="*/ 1468 w 1510"/>
                <a:gd name="T9" fmla="*/ 24 h 2055"/>
                <a:gd name="T10" fmla="*/ 1486 w 1510"/>
                <a:gd name="T11" fmla="*/ 41 h 2055"/>
                <a:gd name="T12" fmla="*/ 1499 w 1510"/>
                <a:gd name="T13" fmla="*/ 61 h 2055"/>
                <a:gd name="T14" fmla="*/ 1507 w 1510"/>
                <a:gd name="T15" fmla="*/ 84 h 2055"/>
                <a:gd name="T16" fmla="*/ 1510 w 1510"/>
                <a:gd name="T17" fmla="*/ 111 h 2055"/>
                <a:gd name="T18" fmla="*/ 1507 w 1510"/>
                <a:gd name="T19" fmla="*/ 136 h 2055"/>
                <a:gd name="T20" fmla="*/ 1499 w 1510"/>
                <a:gd name="T21" fmla="*/ 159 h 2055"/>
                <a:gd name="T22" fmla="*/ 1486 w 1510"/>
                <a:gd name="T23" fmla="*/ 179 h 2055"/>
                <a:gd name="T24" fmla="*/ 1468 w 1510"/>
                <a:gd name="T25" fmla="*/ 196 h 2055"/>
                <a:gd name="T26" fmla="*/ 1447 w 1510"/>
                <a:gd name="T27" fmla="*/ 210 h 2055"/>
                <a:gd name="T28" fmla="*/ 1424 w 1510"/>
                <a:gd name="T29" fmla="*/ 218 h 2055"/>
                <a:gd name="T30" fmla="*/ 1399 w 1510"/>
                <a:gd name="T31" fmla="*/ 222 h 2055"/>
                <a:gd name="T32" fmla="*/ 865 w 1510"/>
                <a:gd name="T33" fmla="*/ 222 h 2055"/>
                <a:gd name="T34" fmla="*/ 865 w 1510"/>
                <a:gd name="T35" fmla="*/ 1944 h 2055"/>
                <a:gd name="T36" fmla="*/ 863 w 1510"/>
                <a:gd name="T37" fmla="*/ 1969 h 2055"/>
                <a:gd name="T38" fmla="*/ 854 w 1510"/>
                <a:gd name="T39" fmla="*/ 1993 h 2055"/>
                <a:gd name="T40" fmla="*/ 841 w 1510"/>
                <a:gd name="T41" fmla="*/ 2014 h 2055"/>
                <a:gd name="T42" fmla="*/ 824 w 1510"/>
                <a:gd name="T43" fmla="*/ 2031 h 2055"/>
                <a:gd name="T44" fmla="*/ 804 w 1510"/>
                <a:gd name="T45" fmla="*/ 2043 h 2055"/>
                <a:gd name="T46" fmla="*/ 780 w 1510"/>
                <a:gd name="T47" fmla="*/ 2053 h 2055"/>
                <a:gd name="T48" fmla="*/ 755 w 1510"/>
                <a:gd name="T49" fmla="*/ 2055 h 2055"/>
                <a:gd name="T50" fmla="*/ 729 w 1510"/>
                <a:gd name="T51" fmla="*/ 2053 h 2055"/>
                <a:gd name="T52" fmla="*/ 707 w 1510"/>
                <a:gd name="T53" fmla="*/ 2043 h 2055"/>
                <a:gd name="T54" fmla="*/ 686 w 1510"/>
                <a:gd name="T55" fmla="*/ 2031 h 2055"/>
                <a:gd name="T56" fmla="*/ 669 w 1510"/>
                <a:gd name="T57" fmla="*/ 2014 h 2055"/>
                <a:gd name="T58" fmla="*/ 655 w 1510"/>
                <a:gd name="T59" fmla="*/ 1993 h 2055"/>
                <a:gd name="T60" fmla="*/ 647 w 1510"/>
                <a:gd name="T61" fmla="*/ 1969 h 2055"/>
                <a:gd name="T62" fmla="*/ 644 w 1510"/>
                <a:gd name="T63" fmla="*/ 1944 h 2055"/>
                <a:gd name="T64" fmla="*/ 644 w 1510"/>
                <a:gd name="T65" fmla="*/ 222 h 2055"/>
                <a:gd name="T66" fmla="*/ 111 w 1510"/>
                <a:gd name="T67" fmla="*/ 222 h 2055"/>
                <a:gd name="T68" fmla="*/ 85 w 1510"/>
                <a:gd name="T69" fmla="*/ 218 h 2055"/>
                <a:gd name="T70" fmla="*/ 62 w 1510"/>
                <a:gd name="T71" fmla="*/ 210 h 2055"/>
                <a:gd name="T72" fmla="*/ 41 w 1510"/>
                <a:gd name="T73" fmla="*/ 196 h 2055"/>
                <a:gd name="T74" fmla="*/ 24 w 1510"/>
                <a:gd name="T75" fmla="*/ 179 h 2055"/>
                <a:gd name="T76" fmla="*/ 12 w 1510"/>
                <a:gd name="T77" fmla="*/ 159 h 2055"/>
                <a:gd name="T78" fmla="*/ 3 w 1510"/>
                <a:gd name="T79" fmla="*/ 136 h 2055"/>
                <a:gd name="T80" fmla="*/ 0 w 1510"/>
                <a:gd name="T81" fmla="*/ 111 h 2055"/>
                <a:gd name="T82" fmla="*/ 3 w 1510"/>
                <a:gd name="T83" fmla="*/ 84 h 2055"/>
                <a:gd name="T84" fmla="*/ 12 w 1510"/>
                <a:gd name="T85" fmla="*/ 61 h 2055"/>
                <a:gd name="T86" fmla="*/ 24 w 1510"/>
                <a:gd name="T87" fmla="*/ 41 h 2055"/>
                <a:gd name="T88" fmla="*/ 41 w 1510"/>
                <a:gd name="T89" fmla="*/ 24 h 2055"/>
                <a:gd name="T90" fmla="*/ 62 w 1510"/>
                <a:gd name="T91" fmla="*/ 11 h 2055"/>
                <a:gd name="T92" fmla="*/ 85 w 1510"/>
                <a:gd name="T93" fmla="*/ 2 h 2055"/>
                <a:gd name="T94" fmla="*/ 111 w 1510"/>
                <a:gd name="T95" fmla="*/ 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10" h="2055">
                  <a:moveTo>
                    <a:pt x="111" y="0"/>
                  </a:moveTo>
                  <a:lnTo>
                    <a:pt x="1399" y="0"/>
                  </a:lnTo>
                  <a:lnTo>
                    <a:pt x="1424" y="2"/>
                  </a:lnTo>
                  <a:lnTo>
                    <a:pt x="1447" y="11"/>
                  </a:lnTo>
                  <a:lnTo>
                    <a:pt x="1468" y="24"/>
                  </a:lnTo>
                  <a:lnTo>
                    <a:pt x="1486" y="41"/>
                  </a:lnTo>
                  <a:lnTo>
                    <a:pt x="1499" y="61"/>
                  </a:lnTo>
                  <a:lnTo>
                    <a:pt x="1507" y="84"/>
                  </a:lnTo>
                  <a:lnTo>
                    <a:pt x="1510" y="111"/>
                  </a:lnTo>
                  <a:lnTo>
                    <a:pt x="1507" y="136"/>
                  </a:lnTo>
                  <a:lnTo>
                    <a:pt x="1499" y="159"/>
                  </a:lnTo>
                  <a:lnTo>
                    <a:pt x="1486" y="179"/>
                  </a:lnTo>
                  <a:lnTo>
                    <a:pt x="1468" y="196"/>
                  </a:lnTo>
                  <a:lnTo>
                    <a:pt x="1447" y="210"/>
                  </a:lnTo>
                  <a:lnTo>
                    <a:pt x="1424" y="218"/>
                  </a:lnTo>
                  <a:lnTo>
                    <a:pt x="1399" y="222"/>
                  </a:lnTo>
                  <a:lnTo>
                    <a:pt x="865" y="222"/>
                  </a:lnTo>
                  <a:lnTo>
                    <a:pt x="865" y="1944"/>
                  </a:lnTo>
                  <a:lnTo>
                    <a:pt x="863" y="1969"/>
                  </a:lnTo>
                  <a:lnTo>
                    <a:pt x="854" y="1993"/>
                  </a:lnTo>
                  <a:lnTo>
                    <a:pt x="841" y="2014"/>
                  </a:lnTo>
                  <a:lnTo>
                    <a:pt x="824" y="2031"/>
                  </a:lnTo>
                  <a:lnTo>
                    <a:pt x="804" y="2043"/>
                  </a:lnTo>
                  <a:lnTo>
                    <a:pt x="780" y="2053"/>
                  </a:lnTo>
                  <a:lnTo>
                    <a:pt x="755" y="2055"/>
                  </a:lnTo>
                  <a:lnTo>
                    <a:pt x="729" y="2053"/>
                  </a:lnTo>
                  <a:lnTo>
                    <a:pt x="707" y="2043"/>
                  </a:lnTo>
                  <a:lnTo>
                    <a:pt x="686" y="2031"/>
                  </a:lnTo>
                  <a:lnTo>
                    <a:pt x="669" y="2014"/>
                  </a:lnTo>
                  <a:lnTo>
                    <a:pt x="655" y="1993"/>
                  </a:lnTo>
                  <a:lnTo>
                    <a:pt x="647" y="1969"/>
                  </a:lnTo>
                  <a:lnTo>
                    <a:pt x="644" y="1944"/>
                  </a:lnTo>
                  <a:lnTo>
                    <a:pt x="644" y="222"/>
                  </a:lnTo>
                  <a:lnTo>
                    <a:pt x="111" y="222"/>
                  </a:lnTo>
                  <a:lnTo>
                    <a:pt x="85" y="218"/>
                  </a:lnTo>
                  <a:lnTo>
                    <a:pt x="62" y="210"/>
                  </a:lnTo>
                  <a:lnTo>
                    <a:pt x="41" y="196"/>
                  </a:lnTo>
                  <a:lnTo>
                    <a:pt x="24" y="179"/>
                  </a:lnTo>
                  <a:lnTo>
                    <a:pt x="12" y="159"/>
                  </a:lnTo>
                  <a:lnTo>
                    <a:pt x="3" y="136"/>
                  </a:lnTo>
                  <a:lnTo>
                    <a:pt x="0" y="111"/>
                  </a:lnTo>
                  <a:lnTo>
                    <a:pt x="3" y="84"/>
                  </a:lnTo>
                  <a:lnTo>
                    <a:pt x="12" y="61"/>
                  </a:lnTo>
                  <a:lnTo>
                    <a:pt x="24" y="41"/>
                  </a:lnTo>
                  <a:lnTo>
                    <a:pt x="41" y="24"/>
                  </a:lnTo>
                  <a:lnTo>
                    <a:pt x="62" y="11"/>
                  </a:lnTo>
                  <a:lnTo>
                    <a:pt x="85" y="2"/>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89" name="Group 988"/>
          <p:cNvGrpSpPr/>
          <p:nvPr/>
        </p:nvGrpSpPr>
        <p:grpSpPr>
          <a:xfrm>
            <a:off x="4769895" y="4468441"/>
            <a:ext cx="152715" cy="261279"/>
            <a:chOff x="6613525" y="3800475"/>
            <a:chExt cx="1603375" cy="2743200"/>
          </a:xfrm>
          <a:solidFill>
            <a:schemeClr val="tx1">
              <a:lumMod val="65000"/>
              <a:lumOff val="35000"/>
            </a:schemeClr>
          </a:solidFill>
        </p:grpSpPr>
        <p:sp>
          <p:nvSpPr>
            <p:cNvPr id="990" name="Freeform 1274"/>
            <p:cNvSpPr>
              <a:spLocks noEditPoints="1"/>
            </p:cNvSpPr>
            <p:nvPr/>
          </p:nvSpPr>
          <p:spPr bwMode="auto">
            <a:xfrm>
              <a:off x="6613525" y="3800475"/>
              <a:ext cx="1603375" cy="2743200"/>
            </a:xfrm>
            <a:custGeom>
              <a:avLst/>
              <a:gdLst>
                <a:gd name="T0" fmla="*/ 873 w 2019"/>
                <a:gd name="T1" fmla="*/ 301 h 3458"/>
                <a:gd name="T2" fmla="*/ 684 w 2019"/>
                <a:gd name="T3" fmla="*/ 365 h 3458"/>
                <a:gd name="T4" fmla="*/ 523 w 2019"/>
                <a:gd name="T5" fmla="*/ 476 h 3458"/>
                <a:gd name="T6" fmla="*/ 398 w 2019"/>
                <a:gd name="T7" fmla="*/ 626 h 3458"/>
                <a:gd name="T8" fmla="*/ 317 w 2019"/>
                <a:gd name="T9" fmla="*/ 806 h 3458"/>
                <a:gd name="T10" fmla="*/ 288 w 2019"/>
                <a:gd name="T11" fmla="*/ 1009 h 3458"/>
                <a:gd name="T12" fmla="*/ 302 w 2019"/>
                <a:gd name="T13" fmla="*/ 1115 h 3458"/>
                <a:gd name="T14" fmla="*/ 339 w 2019"/>
                <a:gd name="T15" fmla="*/ 1268 h 3458"/>
                <a:gd name="T16" fmla="*/ 399 w 2019"/>
                <a:gd name="T17" fmla="*/ 1463 h 3458"/>
                <a:gd name="T18" fmla="*/ 482 w 2019"/>
                <a:gd name="T19" fmla="*/ 1696 h 3458"/>
                <a:gd name="T20" fmla="*/ 584 w 2019"/>
                <a:gd name="T21" fmla="*/ 1963 h 3458"/>
                <a:gd name="T22" fmla="*/ 710 w 2019"/>
                <a:gd name="T23" fmla="*/ 2276 h 3458"/>
                <a:gd name="T24" fmla="*/ 1006 w 2019"/>
                <a:gd name="T25" fmla="*/ 2959 h 3458"/>
                <a:gd name="T26" fmla="*/ 1113 w 2019"/>
                <a:gd name="T27" fmla="*/ 2733 h 3458"/>
                <a:gd name="T28" fmla="*/ 1355 w 2019"/>
                <a:gd name="T29" fmla="*/ 2166 h 3458"/>
                <a:gd name="T30" fmla="*/ 1473 w 2019"/>
                <a:gd name="T31" fmla="*/ 1869 h 3458"/>
                <a:gd name="T32" fmla="*/ 1568 w 2019"/>
                <a:gd name="T33" fmla="*/ 1615 h 3458"/>
                <a:gd name="T34" fmla="*/ 1643 w 2019"/>
                <a:gd name="T35" fmla="*/ 1394 h 3458"/>
                <a:gd name="T36" fmla="*/ 1696 w 2019"/>
                <a:gd name="T37" fmla="*/ 1213 h 3458"/>
                <a:gd name="T38" fmla="*/ 1725 w 2019"/>
                <a:gd name="T39" fmla="*/ 1075 h 3458"/>
                <a:gd name="T40" fmla="*/ 1728 w 2019"/>
                <a:gd name="T41" fmla="*/ 939 h 3458"/>
                <a:gd name="T42" fmla="*/ 1681 w 2019"/>
                <a:gd name="T43" fmla="*/ 744 h 3458"/>
                <a:gd name="T44" fmla="*/ 1584 w 2019"/>
                <a:gd name="T45" fmla="*/ 572 h 3458"/>
                <a:gd name="T46" fmla="*/ 1446 w 2019"/>
                <a:gd name="T47" fmla="*/ 435 h 3458"/>
                <a:gd name="T48" fmla="*/ 1275 w 2019"/>
                <a:gd name="T49" fmla="*/ 339 h 3458"/>
                <a:gd name="T50" fmla="*/ 1080 w 2019"/>
                <a:gd name="T51" fmla="*/ 292 h 3458"/>
                <a:gd name="T52" fmla="*/ 1093 w 2019"/>
                <a:gd name="T53" fmla="*/ 4 h 3458"/>
                <a:gd name="T54" fmla="*/ 1329 w 2019"/>
                <a:gd name="T55" fmla="*/ 52 h 3458"/>
                <a:gd name="T56" fmla="*/ 1542 w 2019"/>
                <a:gd name="T57" fmla="*/ 151 h 3458"/>
                <a:gd name="T58" fmla="*/ 1723 w 2019"/>
                <a:gd name="T59" fmla="*/ 295 h 3458"/>
                <a:gd name="T60" fmla="*/ 1869 w 2019"/>
                <a:gd name="T61" fmla="*/ 477 h 3458"/>
                <a:gd name="T62" fmla="*/ 1968 w 2019"/>
                <a:gd name="T63" fmla="*/ 689 h 3458"/>
                <a:gd name="T64" fmla="*/ 2016 w 2019"/>
                <a:gd name="T65" fmla="*/ 926 h 3458"/>
                <a:gd name="T66" fmla="*/ 2013 w 2019"/>
                <a:gd name="T67" fmla="*/ 1100 h 3458"/>
                <a:gd name="T68" fmla="*/ 1978 w 2019"/>
                <a:gd name="T69" fmla="*/ 1273 h 3458"/>
                <a:gd name="T70" fmla="*/ 1916 w 2019"/>
                <a:gd name="T71" fmla="*/ 1492 h 3458"/>
                <a:gd name="T72" fmla="*/ 1826 w 2019"/>
                <a:gd name="T73" fmla="*/ 1753 h 3458"/>
                <a:gd name="T74" fmla="*/ 1711 w 2019"/>
                <a:gd name="T75" fmla="*/ 2055 h 3458"/>
                <a:gd name="T76" fmla="*/ 1576 w 2019"/>
                <a:gd name="T77" fmla="*/ 2388 h 3458"/>
                <a:gd name="T78" fmla="*/ 1276 w 2019"/>
                <a:gd name="T79" fmla="*/ 3077 h 3458"/>
                <a:gd name="T80" fmla="*/ 1178 w 2019"/>
                <a:gd name="T81" fmla="*/ 3294 h 3458"/>
                <a:gd name="T82" fmla="*/ 1146 w 2019"/>
                <a:gd name="T83" fmla="*/ 3362 h 3458"/>
                <a:gd name="T84" fmla="*/ 1109 w 2019"/>
                <a:gd name="T85" fmla="*/ 3419 h 3458"/>
                <a:gd name="T86" fmla="*/ 1046 w 2019"/>
                <a:gd name="T87" fmla="*/ 3455 h 3458"/>
                <a:gd name="T88" fmla="*/ 974 w 2019"/>
                <a:gd name="T89" fmla="*/ 3454 h 3458"/>
                <a:gd name="T90" fmla="*/ 909 w 2019"/>
                <a:gd name="T91" fmla="*/ 3419 h 3458"/>
                <a:gd name="T92" fmla="*/ 873 w 2019"/>
                <a:gd name="T93" fmla="*/ 3362 h 3458"/>
                <a:gd name="T94" fmla="*/ 841 w 2019"/>
                <a:gd name="T95" fmla="*/ 3294 h 3458"/>
                <a:gd name="T96" fmla="*/ 743 w 2019"/>
                <a:gd name="T97" fmla="*/ 3077 h 3458"/>
                <a:gd name="T98" fmla="*/ 444 w 2019"/>
                <a:gd name="T99" fmla="*/ 2386 h 3458"/>
                <a:gd name="T100" fmla="*/ 310 w 2019"/>
                <a:gd name="T101" fmla="*/ 2056 h 3458"/>
                <a:gd name="T102" fmla="*/ 195 w 2019"/>
                <a:gd name="T103" fmla="*/ 1753 h 3458"/>
                <a:gd name="T104" fmla="*/ 105 w 2019"/>
                <a:gd name="T105" fmla="*/ 1491 h 3458"/>
                <a:gd name="T106" fmla="*/ 42 w 2019"/>
                <a:gd name="T107" fmla="*/ 1272 h 3458"/>
                <a:gd name="T108" fmla="*/ 7 w 2019"/>
                <a:gd name="T109" fmla="*/ 1099 h 3458"/>
                <a:gd name="T110" fmla="*/ 3 w 2019"/>
                <a:gd name="T111" fmla="*/ 926 h 3458"/>
                <a:gd name="T112" fmla="*/ 51 w 2019"/>
                <a:gd name="T113" fmla="*/ 689 h 3458"/>
                <a:gd name="T114" fmla="*/ 151 w 2019"/>
                <a:gd name="T115" fmla="*/ 477 h 3458"/>
                <a:gd name="T116" fmla="*/ 296 w 2019"/>
                <a:gd name="T117" fmla="*/ 295 h 3458"/>
                <a:gd name="T118" fmla="*/ 478 w 2019"/>
                <a:gd name="T119" fmla="*/ 151 h 3458"/>
                <a:gd name="T120" fmla="*/ 691 w 2019"/>
                <a:gd name="T121" fmla="*/ 52 h 3458"/>
                <a:gd name="T122" fmla="*/ 927 w 2019"/>
                <a:gd name="T123" fmla="*/ 4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19" h="3458">
                  <a:moveTo>
                    <a:pt x="1010" y="289"/>
                  </a:moveTo>
                  <a:lnTo>
                    <a:pt x="940" y="292"/>
                  </a:lnTo>
                  <a:lnTo>
                    <a:pt x="873" y="301"/>
                  </a:lnTo>
                  <a:lnTo>
                    <a:pt x="808" y="317"/>
                  </a:lnTo>
                  <a:lnTo>
                    <a:pt x="744" y="339"/>
                  </a:lnTo>
                  <a:lnTo>
                    <a:pt x="684" y="365"/>
                  </a:lnTo>
                  <a:lnTo>
                    <a:pt x="627" y="398"/>
                  </a:lnTo>
                  <a:lnTo>
                    <a:pt x="574" y="435"/>
                  </a:lnTo>
                  <a:lnTo>
                    <a:pt x="523" y="476"/>
                  </a:lnTo>
                  <a:lnTo>
                    <a:pt x="478" y="522"/>
                  </a:lnTo>
                  <a:lnTo>
                    <a:pt x="435" y="572"/>
                  </a:lnTo>
                  <a:lnTo>
                    <a:pt x="398" y="626"/>
                  </a:lnTo>
                  <a:lnTo>
                    <a:pt x="366" y="684"/>
                  </a:lnTo>
                  <a:lnTo>
                    <a:pt x="339" y="744"/>
                  </a:lnTo>
                  <a:lnTo>
                    <a:pt x="317" y="806"/>
                  </a:lnTo>
                  <a:lnTo>
                    <a:pt x="302" y="872"/>
                  </a:lnTo>
                  <a:lnTo>
                    <a:pt x="292" y="939"/>
                  </a:lnTo>
                  <a:lnTo>
                    <a:pt x="288" y="1009"/>
                  </a:lnTo>
                  <a:lnTo>
                    <a:pt x="290" y="1039"/>
                  </a:lnTo>
                  <a:lnTo>
                    <a:pt x="294" y="1075"/>
                  </a:lnTo>
                  <a:lnTo>
                    <a:pt x="302" y="1115"/>
                  </a:lnTo>
                  <a:lnTo>
                    <a:pt x="311" y="1161"/>
                  </a:lnTo>
                  <a:lnTo>
                    <a:pt x="323" y="1212"/>
                  </a:lnTo>
                  <a:lnTo>
                    <a:pt x="339" y="1268"/>
                  </a:lnTo>
                  <a:lnTo>
                    <a:pt x="356" y="1329"/>
                  </a:lnTo>
                  <a:lnTo>
                    <a:pt x="377" y="1393"/>
                  </a:lnTo>
                  <a:lnTo>
                    <a:pt x="399" y="1463"/>
                  </a:lnTo>
                  <a:lnTo>
                    <a:pt x="424" y="1536"/>
                  </a:lnTo>
                  <a:lnTo>
                    <a:pt x="451" y="1614"/>
                  </a:lnTo>
                  <a:lnTo>
                    <a:pt x="482" y="1696"/>
                  </a:lnTo>
                  <a:lnTo>
                    <a:pt x="514" y="1781"/>
                  </a:lnTo>
                  <a:lnTo>
                    <a:pt x="547" y="1870"/>
                  </a:lnTo>
                  <a:lnTo>
                    <a:pt x="584" y="1963"/>
                  </a:lnTo>
                  <a:lnTo>
                    <a:pt x="622" y="2059"/>
                  </a:lnTo>
                  <a:lnTo>
                    <a:pt x="665" y="2165"/>
                  </a:lnTo>
                  <a:lnTo>
                    <a:pt x="710" y="2276"/>
                  </a:lnTo>
                  <a:lnTo>
                    <a:pt x="806" y="2503"/>
                  </a:lnTo>
                  <a:lnTo>
                    <a:pt x="906" y="2732"/>
                  </a:lnTo>
                  <a:lnTo>
                    <a:pt x="1006" y="2959"/>
                  </a:lnTo>
                  <a:lnTo>
                    <a:pt x="1010" y="2967"/>
                  </a:lnTo>
                  <a:lnTo>
                    <a:pt x="1013" y="2959"/>
                  </a:lnTo>
                  <a:lnTo>
                    <a:pt x="1113" y="2733"/>
                  </a:lnTo>
                  <a:lnTo>
                    <a:pt x="1213" y="2505"/>
                  </a:lnTo>
                  <a:lnTo>
                    <a:pt x="1309" y="2278"/>
                  </a:lnTo>
                  <a:lnTo>
                    <a:pt x="1355" y="2166"/>
                  </a:lnTo>
                  <a:lnTo>
                    <a:pt x="1400" y="2057"/>
                  </a:lnTo>
                  <a:lnTo>
                    <a:pt x="1437" y="1962"/>
                  </a:lnTo>
                  <a:lnTo>
                    <a:pt x="1473" y="1869"/>
                  </a:lnTo>
                  <a:lnTo>
                    <a:pt x="1507" y="1781"/>
                  </a:lnTo>
                  <a:lnTo>
                    <a:pt x="1539" y="1696"/>
                  </a:lnTo>
                  <a:lnTo>
                    <a:pt x="1568" y="1615"/>
                  </a:lnTo>
                  <a:lnTo>
                    <a:pt x="1595" y="1537"/>
                  </a:lnTo>
                  <a:lnTo>
                    <a:pt x="1621" y="1463"/>
                  </a:lnTo>
                  <a:lnTo>
                    <a:pt x="1643" y="1394"/>
                  </a:lnTo>
                  <a:lnTo>
                    <a:pt x="1663" y="1330"/>
                  </a:lnTo>
                  <a:lnTo>
                    <a:pt x="1681" y="1269"/>
                  </a:lnTo>
                  <a:lnTo>
                    <a:pt x="1696" y="1213"/>
                  </a:lnTo>
                  <a:lnTo>
                    <a:pt x="1708" y="1162"/>
                  </a:lnTo>
                  <a:lnTo>
                    <a:pt x="1718" y="1116"/>
                  </a:lnTo>
                  <a:lnTo>
                    <a:pt x="1725" y="1075"/>
                  </a:lnTo>
                  <a:lnTo>
                    <a:pt x="1730" y="1040"/>
                  </a:lnTo>
                  <a:lnTo>
                    <a:pt x="1731" y="1009"/>
                  </a:lnTo>
                  <a:lnTo>
                    <a:pt x="1728" y="939"/>
                  </a:lnTo>
                  <a:lnTo>
                    <a:pt x="1718" y="872"/>
                  </a:lnTo>
                  <a:lnTo>
                    <a:pt x="1702" y="806"/>
                  </a:lnTo>
                  <a:lnTo>
                    <a:pt x="1681" y="744"/>
                  </a:lnTo>
                  <a:lnTo>
                    <a:pt x="1653" y="684"/>
                  </a:lnTo>
                  <a:lnTo>
                    <a:pt x="1622" y="626"/>
                  </a:lnTo>
                  <a:lnTo>
                    <a:pt x="1584" y="572"/>
                  </a:lnTo>
                  <a:lnTo>
                    <a:pt x="1542" y="522"/>
                  </a:lnTo>
                  <a:lnTo>
                    <a:pt x="1496" y="476"/>
                  </a:lnTo>
                  <a:lnTo>
                    <a:pt x="1446" y="435"/>
                  </a:lnTo>
                  <a:lnTo>
                    <a:pt x="1392" y="398"/>
                  </a:lnTo>
                  <a:lnTo>
                    <a:pt x="1335" y="365"/>
                  </a:lnTo>
                  <a:lnTo>
                    <a:pt x="1275" y="339"/>
                  </a:lnTo>
                  <a:lnTo>
                    <a:pt x="1212" y="317"/>
                  </a:lnTo>
                  <a:lnTo>
                    <a:pt x="1146" y="301"/>
                  </a:lnTo>
                  <a:lnTo>
                    <a:pt x="1080" y="292"/>
                  </a:lnTo>
                  <a:lnTo>
                    <a:pt x="1010" y="289"/>
                  </a:lnTo>
                  <a:close/>
                  <a:moveTo>
                    <a:pt x="1010" y="0"/>
                  </a:moveTo>
                  <a:lnTo>
                    <a:pt x="1093" y="4"/>
                  </a:lnTo>
                  <a:lnTo>
                    <a:pt x="1174" y="13"/>
                  </a:lnTo>
                  <a:lnTo>
                    <a:pt x="1252" y="29"/>
                  </a:lnTo>
                  <a:lnTo>
                    <a:pt x="1329" y="52"/>
                  </a:lnTo>
                  <a:lnTo>
                    <a:pt x="1403" y="79"/>
                  </a:lnTo>
                  <a:lnTo>
                    <a:pt x="1474" y="113"/>
                  </a:lnTo>
                  <a:lnTo>
                    <a:pt x="1542" y="151"/>
                  </a:lnTo>
                  <a:lnTo>
                    <a:pt x="1606" y="195"/>
                  </a:lnTo>
                  <a:lnTo>
                    <a:pt x="1666" y="243"/>
                  </a:lnTo>
                  <a:lnTo>
                    <a:pt x="1723" y="295"/>
                  </a:lnTo>
                  <a:lnTo>
                    <a:pt x="1777" y="352"/>
                  </a:lnTo>
                  <a:lnTo>
                    <a:pt x="1825" y="413"/>
                  </a:lnTo>
                  <a:lnTo>
                    <a:pt x="1869" y="477"/>
                  </a:lnTo>
                  <a:lnTo>
                    <a:pt x="1907" y="545"/>
                  </a:lnTo>
                  <a:lnTo>
                    <a:pt x="1940" y="616"/>
                  </a:lnTo>
                  <a:lnTo>
                    <a:pt x="1968" y="689"/>
                  </a:lnTo>
                  <a:lnTo>
                    <a:pt x="1990" y="766"/>
                  </a:lnTo>
                  <a:lnTo>
                    <a:pt x="2006" y="845"/>
                  </a:lnTo>
                  <a:lnTo>
                    <a:pt x="2016" y="926"/>
                  </a:lnTo>
                  <a:lnTo>
                    <a:pt x="2019" y="1009"/>
                  </a:lnTo>
                  <a:lnTo>
                    <a:pt x="2017" y="1052"/>
                  </a:lnTo>
                  <a:lnTo>
                    <a:pt x="2013" y="1100"/>
                  </a:lnTo>
                  <a:lnTo>
                    <a:pt x="2004" y="1152"/>
                  </a:lnTo>
                  <a:lnTo>
                    <a:pt x="1993" y="1211"/>
                  </a:lnTo>
                  <a:lnTo>
                    <a:pt x="1978" y="1273"/>
                  </a:lnTo>
                  <a:lnTo>
                    <a:pt x="1960" y="1342"/>
                  </a:lnTo>
                  <a:lnTo>
                    <a:pt x="1940" y="1414"/>
                  </a:lnTo>
                  <a:lnTo>
                    <a:pt x="1916" y="1492"/>
                  </a:lnTo>
                  <a:lnTo>
                    <a:pt x="1888" y="1575"/>
                  </a:lnTo>
                  <a:lnTo>
                    <a:pt x="1859" y="1661"/>
                  </a:lnTo>
                  <a:lnTo>
                    <a:pt x="1826" y="1753"/>
                  </a:lnTo>
                  <a:lnTo>
                    <a:pt x="1790" y="1849"/>
                  </a:lnTo>
                  <a:lnTo>
                    <a:pt x="1752" y="1950"/>
                  </a:lnTo>
                  <a:lnTo>
                    <a:pt x="1711" y="2055"/>
                  </a:lnTo>
                  <a:lnTo>
                    <a:pt x="1668" y="2165"/>
                  </a:lnTo>
                  <a:lnTo>
                    <a:pt x="1623" y="2276"/>
                  </a:lnTo>
                  <a:lnTo>
                    <a:pt x="1576" y="2388"/>
                  </a:lnTo>
                  <a:lnTo>
                    <a:pt x="1478" y="2618"/>
                  </a:lnTo>
                  <a:lnTo>
                    <a:pt x="1378" y="2849"/>
                  </a:lnTo>
                  <a:lnTo>
                    <a:pt x="1276" y="3077"/>
                  </a:lnTo>
                  <a:lnTo>
                    <a:pt x="1241" y="3154"/>
                  </a:lnTo>
                  <a:lnTo>
                    <a:pt x="1209" y="3226"/>
                  </a:lnTo>
                  <a:lnTo>
                    <a:pt x="1178" y="3294"/>
                  </a:lnTo>
                  <a:lnTo>
                    <a:pt x="1166" y="3321"/>
                  </a:lnTo>
                  <a:lnTo>
                    <a:pt x="1155" y="3344"/>
                  </a:lnTo>
                  <a:lnTo>
                    <a:pt x="1146" y="3362"/>
                  </a:lnTo>
                  <a:lnTo>
                    <a:pt x="1141" y="3375"/>
                  </a:lnTo>
                  <a:lnTo>
                    <a:pt x="1127" y="3399"/>
                  </a:lnTo>
                  <a:lnTo>
                    <a:pt x="1109" y="3419"/>
                  </a:lnTo>
                  <a:lnTo>
                    <a:pt x="1091" y="3435"/>
                  </a:lnTo>
                  <a:lnTo>
                    <a:pt x="1069" y="3446"/>
                  </a:lnTo>
                  <a:lnTo>
                    <a:pt x="1046" y="3455"/>
                  </a:lnTo>
                  <a:lnTo>
                    <a:pt x="1022" y="3458"/>
                  </a:lnTo>
                  <a:lnTo>
                    <a:pt x="998" y="3458"/>
                  </a:lnTo>
                  <a:lnTo>
                    <a:pt x="974" y="3454"/>
                  </a:lnTo>
                  <a:lnTo>
                    <a:pt x="951" y="3446"/>
                  </a:lnTo>
                  <a:lnTo>
                    <a:pt x="929" y="3434"/>
                  </a:lnTo>
                  <a:lnTo>
                    <a:pt x="909" y="3419"/>
                  </a:lnTo>
                  <a:lnTo>
                    <a:pt x="893" y="3399"/>
                  </a:lnTo>
                  <a:lnTo>
                    <a:pt x="879" y="3375"/>
                  </a:lnTo>
                  <a:lnTo>
                    <a:pt x="873" y="3362"/>
                  </a:lnTo>
                  <a:lnTo>
                    <a:pt x="864" y="3343"/>
                  </a:lnTo>
                  <a:lnTo>
                    <a:pt x="853" y="3321"/>
                  </a:lnTo>
                  <a:lnTo>
                    <a:pt x="841" y="3294"/>
                  </a:lnTo>
                  <a:lnTo>
                    <a:pt x="811" y="3226"/>
                  </a:lnTo>
                  <a:lnTo>
                    <a:pt x="778" y="3153"/>
                  </a:lnTo>
                  <a:lnTo>
                    <a:pt x="743" y="3077"/>
                  </a:lnTo>
                  <a:lnTo>
                    <a:pt x="641" y="2848"/>
                  </a:lnTo>
                  <a:lnTo>
                    <a:pt x="541" y="2616"/>
                  </a:lnTo>
                  <a:lnTo>
                    <a:pt x="444" y="2386"/>
                  </a:lnTo>
                  <a:lnTo>
                    <a:pt x="398" y="2274"/>
                  </a:lnTo>
                  <a:lnTo>
                    <a:pt x="354" y="2166"/>
                  </a:lnTo>
                  <a:lnTo>
                    <a:pt x="310" y="2056"/>
                  </a:lnTo>
                  <a:lnTo>
                    <a:pt x="269" y="1950"/>
                  </a:lnTo>
                  <a:lnTo>
                    <a:pt x="231" y="1850"/>
                  </a:lnTo>
                  <a:lnTo>
                    <a:pt x="195" y="1753"/>
                  </a:lnTo>
                  <a:lnTo>
                    <a:pt x="162" y="1661"/>
                  </a:lnTo>
                  <a:lnTo>
                    <a:pt x="132" y="1574"/>
                  </a:lnTo>
                  <a:lnTo>
                    <a:pt x="105" y="1491"/>
                  </a:lnTo>
                  <a:lnTo>
                    <a:pt x="81" y="1413"/>
                  </a:lnTo>
                  <a:lnTo>
                    <a:pt x="59" y="1341"/>
                  </a:lnTo>
                  <a:lnTo>
                    <a:pt x="42" y="1272"/>
                  </a:lnTo>
                  <a:lnTo>
                    <a:pt x="26" y="1210"/>
                  </a:lnTo>
                  <a:lnTo>
                    <a:pt x="15" y="1152"/>
                  </a:lnTo>
                  <a:lnTo>
                    <a:pt x="7" y="1099"/>
                  </a:lnTo>
                  <a:lnTo>
                    <a:pt x="2" y="1052"/>
                  </a:lnTo>
                  <a:lnTo>
                    <a:pt x="0" y="1009"/>
                  </a:lnTo>
                  <a:lnTo>
                    <a:pt x="3" y="926"/>
                  </a:lnTo>
                  <a:lnTo>
                    <a:pt x="13" y="845"/>
                  </a:lnTo>
                  <a:lnTo>
                    <a:pt x="30" y="766"/>
                  </a:lnTo>
                  <a:lnTo>
                    <a:pt x="51" y="689"/>
                  </a:lnTo>
                  <a:lnTo>
                    <a:pt x="80" y="616"/>
                  </a:lnTo>
                  <a:lnTo>
                    <a:pt x="113" y="545"/>
                  </a:lnTo>
                  <a:lnTo>
                    <a:pt x="151" y="477"/>
                  </a:lnTo>
                  <a:lnTo>
                    <a:pt x="195" y="413"/>
                  </a:lnTo>
                  <a:lnTo>
                    <a:pt x="243" y="352"/>
                  </a:lnTo>
                  <a:lnTo>
                    <a:pt x="296" y="295"/>
                  </a:lnTo>
                  <a:lnTo>
                    <a:pt x="353" y="243"/>
                  </a:lnTo>
                  <a:lnTo>
                    <a:pt x="413" y="195"/>
                  </a:lnTo>
                  <a:lnTo>
                    <a:pt x="478" y="151"/>
                  </a:lnTo>
                  <a:lnTo>
                    <a:pt x="545" y="113"/>
                  </a:lnTo>
                  <a:lnTo>
                    <a:pt x="616" y="79"/>
                  </a:lnTo>
                  <a:lnTo>
                    <a:pt x="691" y="52"/>
                  </a:lnTo>
                  <a:lnTo>
                    <a:pt x="767" y="29"/>
                  </a:lnTo>
                  <a:lnTo>
                    <a:pt x="846" y="13"/>
                  </a:lnTo>
                  <a:lnTo>
                    <a:pt x="927" y="4"/>
                  </a:lnTo>
                  <a:lnTo>
                    <a:pt x="10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1" name="Freeform 1275"/>
            <p:cNvSpPr>
              <a:spLocks noEditPoints="1"/>
            </p:cNvSpPr>
            <p:nvPr/>
          </p:nvSpPr>
          <p:spPr bwMode="auto">
            <a:xfrm>
              <a:off x="7070725" y="4257675"/>
              <a:ext cx="687388" cy="685800"/>
            </a:xfrm>
            <a:custGeom>
              <a:avLst/>
              <a:gdLst>
                <a:gd name="T0" fmla="*/ 403 w 865"/>
                <a:gd name="T1" fmla="*/ 290 h 864"/>
                <a:gd name="T2" fmla="*/ 352 w 865"/>
                <a:gd name="T3" fmla="*/ 312 h 864"/>
                <a:gd name="T4" fmla="*/ 314 w 865"/>
                <a:gd name="T5" fmla="*/ 351 h 864"/>
                <a:gd name="T6" fmla="*/ 292 w 865"/>
                <a:gd name="T7" fmla="*/ 403 h 864"/>
                <a:gd name="T8" fmla="*/ 292 w 865"/>
                <a:gd name="T9" fmla="*/ 460 h 864"/>
                <a:gd name="T10" fmla="*/ 314 w 865"/>
                <a:gd name="T11" fmla="*/ 512 h 864"/>
                <a:gd name="T12" fmla="*/ 352 w 865"/>
                <a:gd name="T13" fmla="*/ 551 h 864"/>
                <a:gd name="T14" fmla="*/ 403 w 865"/>
                <a:gd name="T15" fmla="*/ 573 h 864"/>
                <a:gd name="T16" fmla="*/ 462 w 865"/>
                <a:gd name="T17" fmla="*/ 573 h 864"/>
                <a:gd name="T18" fmla="*/ 514 w 865"/>
                <a:gd name="T19" fmla="*/ 551 h 864"/>
                <a:gd name="T20" fmla="*/ 552 w 865"/>
                <a:gd name="T21" fmla="*/ 512 h 864"/>
                <a:gd name="T22" fmla="*/ 574 w 865"/>
                <a:gd name="T23" fmla="*/ 460 h 864"/>
                <a:gd name="T24" fmla="*/ 574 w 865"/>
                <a:gd name="T25" fmla="*/ 403 h 864"/>
                <a:gd name="T26" fmla="*/ 552 w 865"/>
                <a:gd name="T27" fmla="*/ 351 h 864"/>
                <a:gd name="T28" fmla="*/ 514 w 865"/>
                <a:gd name="T29" fmla="*/ 312 h 864"/>
                <a:gd name="T30" fmla="*/ 462 w 865"/>
                <a:gd name="T31" fmla="*/ 290 h 864"/>
                <a:gd name="T32" fmla="*/ 433 w 865"/>
                <a:gd name="T33" fmla="*/ 0 h 864"/>
                <a:gd name="T34" fmla="*/ 540 w 865"/>
                <a:gd name="T35" fmla="*/ 13 h 864"/>
                <a:gd name="T36" fmla="*/ 636 w 865"/>
                <a:gd name="T37" fmla="*/ 50 h 864"/>
                <a:gd name="T38" fmla="*/ 720 w 865"/>
                <a:gd name="T39" fmla="*/ 108 h 864"/>
                <a:gd name="T40" fmla="*/ 788 w 865"/>
                <a:gd name="T41" fmla="*/ 184 h 864"/>
                <a:gd name="T42" fmla="*/ 836 w 865"/>
                <a:gd name="T43" fmla="*/ 275 h 864"/>
                <a:gd name="T44" fmla="*/ 862 w 865"/>
                <a:gd name="T45" fmla="*/ 377 h 864"/>
                <a:gd name="T46" fmla="*/ 862 w 865"/>
                <a:gd name="T47" fmla="*/ 486 h 864"/>
                <a:gd name="T48" fmla="*/ 836 w 865"/>
                <a:gd name="T49" fmla="*/ 588 h 864"/>
                <a:gd name="T50" fmla="*/ 788 w 865"/>
                <a:gd name="T51" fmla="*/ 679 h 864"/>
                <a:gd name="T52" fmla="*/ 720 w 865"/>
                <a:gd name="T53" fmla="*/ 755 h 864"/>
                <a:gd name="T54" fmla="*/ 636 w 865"/>
                <a:gd name="T55" fmla="*/ 813 h 864"/>
                <a:gd name="T56" fmla="*/ 540 w 865"/>
                <a:gd name="T57" fmla="*/ 850 h 864"/>
                <a:gd name="T58" fmla="*/ 433 w 865"/>
                <a:gd name="T59" fmla="*/ 864 h 864"/>
                <a:gd name="T60" fmla="*/ 326 w 865"/>
                <a:gd name="T61" fmla="*/ 850 h 864"/>
                <a:gd name="T62" fmla="*/ 229 w 865"/>
                <a:gd name="T63" fmla="*/ 813 h 864"/>
                <a:gd name="T64" fmla="*/ 145 w 865"/>
                <a:gd name="T65" fmla="*/ 755 h 864"/>
                <a:gd name="T66" fmla="*/ 78 w 865"/>
                <a:gd name="T67" fmla="*/ 679 h 864"/>
                <a:gd name="T68" fmla="*/ 29 w 865"/>
                <a:gd name="T69" fmla="*/ 588 h 864"/>
                <a:gd name="T70" fmla="*/ 3 w 865"/>
                <a:gd name="T71" fmla="*/ 486 h 864"/>
                <a:gd name="T72" fmla="*/ 3 w 865"/>
                <a:gd name="T73" fmla="*/ 377 h 864"/>
                <a:gd name="T74" fmla="*/ 29 w 865"/>
                <a:gd name="T75" fmla="*/ 275 h 864"/>
                <a:gd name="T76" fmla="*/ 78 w 865"/>
                <a:gd name="T77" fmla="*/ 184 h 864"/>
                <a:gd name="T78" fmla="*/ 145 w 865"/>
                <a:gd name="T79" fmla="*/ 108 h 864"/>
                <a:gd name="T80" fmla="*/ 229 w 865"/>
                <a:gd name="T81" fmla="*/ 50 h 864"/>
                <a:gd name="T82" fmla="*/ 326 w 865"/>
                <a:gd name="T83" fmla="*/ 13 h 864"/>
                <a:gd name="T84" fmla="*/ 433 w 865"/>
                <a:gd name="T85"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65" h="864">
                  <a:moveTo>
                    <a:pt x="433" y="288"/>
                  </a:moveTo>
                  <a:lnTo>
                    <a:pt x="403" y="290"/>
                  </a:lnTo>
                  <a:lnTo>
                    <a:pt x="377" y="299"/>
                  </a:lnTo>
                  <a:lnTo>
                    <a:pt x="352" y="312"/>
                  </a:lnTo>
                  <a:lnTo>
                    <a:pt x="331" y="329"/>
                  </a:lnTo>
                  <a:lnTo>
                    <a:pt x="314" y="351"/>
                  </a:lnTo>
                  <a:lnTo>
                    <a:pt x="299" y="375"/>
                  </a:lnTo>
                  <a:lnTo>
                    <a:pt x="292" y="403"/>
                  </a:lnTo>
                  <a:lnTo>
                    <a:pt x="288" y="432"/>
                  </a:lnTo>
                  <a:lnTo>
                    <a:pt x="292" y="460"/>
                  </a:lnTo>
                  <a:lnTo>
                    <a:pt x="299" y="488"/>
                  </a:lnTo>
                  <a:lnTo>
                    <a:pt x="314" y="512"/>
                  </a:lnTo>
                  <a:lnTo>
                    <a:pt x="331" y="534"/>
                  </a:lnTo>
                  <a:lnTo>
                    <a:pt x="352" y="551"/>
                  </a:lnTo>
                  <a:lnTo>
                    <a:pt x="377" y="564"/>
                  </a:lnTo>
                  <a:lnTo>
                    <a:pt x="403" y="573"/>
                  </a:lnTo>
                  <a:lnTo>
                    <a:pt x="433" y="576"/>
                  </a:lnTo>
                  <a:lnTo>
                    <a:pt x="462" y="573"/>
                  </a:lnTo>
                  <a:lnTo>
                    <a:pt x="488" y="564"/>
                  </a:lnTo>
                  <a:lnTo>
                    <a:pt x="514" y="551"/>
                  </a:lnTo>
                  <a:lnTo>
                    <a:pt x="534" y="534"/>
                  </a:lnTo>
                  <a:lnTo>
                    <a:pt x="552" y="512"/>
                  </a:lnTo>
                  <a:lnTo>
                    <a:pt x="566" y="488"/>
                  </a:lnTo>
                  <a:lnTo>
                    <a:pt x="574" y="460"/>
                  </a:lnTo>
                  <a:lnTo>
                    <a:pt x="577" y="432"/>
                  </a:lnTo>
                  <a:lnTo>
                    <a:pt x="574" y="403"/>
                  </a:lnTo>
                  <a:lnTo>
                    <a:pt x="566" y="375"/>
                  </a:lnTo>
                  <a:lnTo>
                    <a:pt x="552" y="351"/>
                  </a:lnTo>
                  <a:lnTo>
                    <a:pt x="534" y="329"/>
                  </a:lnTo>
                  <a:lnTo>
                    <a:pt x="514" y="312"/>
                  </a:lnTo>
                  <a:lnTo>
                    <a:pt x="488" y="299"/>
                  </a:lnTo>
                  <a:lnTo>
                    <a:pt x="462" y="290"/>
                  </a:lnTo>
                  <a:lnTo>
                    <a:pt x="433" y="288"/>
                  </a:lnTo>
                  <a:close/>
                  <a:moveTo>
                    <a:pt x="433" y="0"/>
                  </a:moveTo>
                  <a:lnTo>
                    <a:pt x="487" y="3"/>
                  </a:lnTo>
                  <a:lnTo>
                    <a:pt x="540" y="13"/>
                  </a:lnTo>
                  <a:lnTo>
                    <a:pt x="589" y="28"/>
                  </a:lnTo>
                  <a:lnTo>
                    <a:pt x="636" y="50"/>
                  </a:lnTo>
                  <a:lnTo>
                    <a:pt x="680" y="76"/>
                  </a:lnTo>
                  <a:lnTo>
                    <a:pt x="720" y="108"/>
                  </a:lnTo>
                  <a:lnTo>
                    <a:pt x="756" y="145"/>
                  </a:lnTo>
                  <a:lnTo>
                    <a:pt x="788" y="184"/>
                  </a:lnTo>
                  <a:lnTo>
                    <a:pt x="815" y="228"/>
                  </a:lnTo>
                  <a:lnTo>
                    <a:pt x="836" y="275"/>
                  </a:lnTo>
                  <a:lnTo>
                    <a:pt x="852" y="325"/>
                  </a:lnTo>
                  <a:lnTo>
                    <a:pt x="862" y="377"/>
                  </a:lnTo>
                  <a:lnTo>
                    <a:pt x="865" y="432"/>
                  </a:lnTo>
                  <a:lnTo>
                    <a:pt x="862" y="486"/>
                  </a:lnTo>
                  <a:lnTo>
                    <a:pt x="852" y="538"/>
                  </a:lnTo>
                  <a:lnTo>
                    <a:pt x="836" y="588"/>
                  </a:lnTo>
                  <a:lnTo>
                    <a:pt x="815" y="635"/>
                  </a:lnTo>
                  <a:lnTo>
                    <a:pt x="788" y="679"/>
                  </a:lnTo>
                  <a:lnTo>
                    <a:pt x="756" y="719"/>
                  </a:lnTo>
                  <a:lnTo>
                    <a:pt x="720" y="755"/>
                  </a:lnTo>
                  <a:lnTo>
                    <a:pt x="680" y="787"/>
                  </a:lnTo>
                  <a:lnTo>
                    <a:pt x="636" y="813"/>
                  </a:lnTo>
                  <a:lnTo>
                    <a:pt x="589" y="835"/>
                  </a:lnTo>
                  <a:lnTo>
                    <a:pt x="540" y="850"/>
                  </a:lnTo>
                  <a:lnTo>
                    <a:pt x="487" y="860"/>
                  </a:lnTo>
                  <a:lnTo>
                    <a:pt x="433" y="864"/>
                  </a:lnTo>
                  <a:lnTo>
                    <a:pt x="378" y="860"/>
                  </a:lnTo>
                  <a:lnTo>
                    <a:pt x="326" y="850"/>
                  </a:lnTo>
                  <a:lnTo>
                    <a:pt x="276" y="835"/>
                  </a:lnTo>
                  <a:lnTo>
                    <a:pt x="229" y="813"/>
                  </a:lnTo>
                  <a:lnTo>
                    <a:pt x="186" y="787"/>
                  </a:lnTo>
                  <a:lnTo>
                    <a:pt x="145" y="755"/>
                  </a:lnTo>
                  <a:lnTo>
                    <a:pt x="109" y="719"/>
                  </a:lnTo>
                  <a:lnTo>
                    <a:pt x="78" y="679"/>
                  </a:lnTo>
                  <a:lnTo>
                    <a:pt x="50" y="635"/>
                  </a:lnTo>
                  <a:lnTo>
                    <a:pt x="29" y="588"/>
                  </a:lnTo>
                  <a:lnTo>
                    <a:pt x="13" y="538"/>
                  </a:lnTo>
                  <a:lnTo>
                    <a:pt x="3" y="486"/>
                  </a:lnTo>
                  <a:lnTo>
                    <a:pt x="0" y="432"/>
                  </a:lnTo>
                  <a:lnTo>
                    <a:pt x="3" y="377"/>
                  </a:lnTo>
                  <a:lnTo>
                    <a:pt x="13" y="325"/>
                  </a:lnTo>
                  <a:lnTo>
                    <a:pt x="29" y="275"/>
                  </a:lnTo>
                  <a:lnTo>
                    <a:pt x="50" y="228"/>
                  </a:lnTo>
                  <a:lnTo>
                    <a:pt x="78" y="184"/>
                  </a:lnTo>
                  <a:lnTo>
                    <a:pt x="109" y="145"/>
                  </a:lnTo>
                  <a:lnTo>
                    <a:pt x="145" y="108"/>
                  </a:lnTo>
                  <a:lnTo>
                    <a:pt x="186" y="76"/>
                  </a:lnTo>
                  <a:lnTo>
                    <a:pt x="229" y="50"/>
                  </a:lnTo>
                  <a:lnTo>
                    <a:pt x="276" y="28"/>
                  </a:lnTo>
                  <a:lnTo>
                    <a:pt x="326" y="13"/>
                  </a:lnTo>
                  <a:lnTo>
                    <a:pt x="378" y="3"/>
                  </a:lnTo>
                  <a:lnTo>
                    <a:pt x="4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92" name="Group 1278"/>
          <p:cNvGrpSpPr>
            <a:grpSpLocks noChangeAspect="1"/>
          </p:cNvGrpSpPr>
          <p:nvPr/>
        </p:nvGrpSpPr>
        <p:grpSpPr bwMode="auto">
          <a:xfrm>
            <a:off x="6475366" y="4468442"/>
            <a:ext cx="181402" cy="261278"/>
            <a:chOff x="3729" y="1964"/>
            <a:chExt cx="243" cy="350"/>
          </a:xfrm>
          <a:solidFill>
            <a:schemeClr val="tx1">
              <a:lumMod val="65000"/>
              <a:lumOff val="35000"/>
            </a:schemeClr>
          </a:solidFill>
        </p:grpSpPr>
        <p:sp>
          <p:nvSpPr>
            <p:cNvPr id="993" name="Freeform 1280"/>
            <p:cNvSpPr>
              <a:spLocks noEditPoints="1"/>
            </p:cNvSpPr>
            <p:nvPr/>
          </p:nvSpPr>
          <p:spPr bwMode="auto">
            <a:xfrm>
              <a:off x="3807" y="2040"/>
              <a:ext cx="89" cy="90"/>
            </a:xfrm>
            <a:custGeom>
              <a:avLst/>
              <a:gdLst>
                <a:gd name="T0" fmla="*/ 401 w 888"/>
                <a:gd name="T1" fmla="*/ 131 h 897"/>
                <a:gd name="T2" fmla="*/ 321 w 888"/>
                <a:gd name="T3" fmla="*/ 154 h 897"/>
                <a:gd name="T4" fmla="*/ 251 w 888"/>
                <a:gd name="T5" fmla="*/ 196 h 897"/>
                <a:gd name="T6" fmla="*/ 193 w 888"/>
                <a:gd name="T7" fmla="*/ 253 h 897"/>
                <a:gd name="T8" fmla="*/ 152 w 888"/>
                <a:gd name="T9" fmla="*/ 324 h 897"/>
                <a:gd name="T10" fmla="*/ 129 w 888"/>
                <a:gd name="T11" fmla="*/ 405 h 897"/>
                <a:gd name="T12" fmla="*/ 129 w 888"/>
                <a:gd name="T13" fmla="*/ 492 h 897"/>
                <a:gd name="T14" fmla="*/ 152 w 888"/>
                <a:gd name="T15" fmla="*/ 573 h 897"/>
                <a:gd name="T16" fmla="*/ 193 w 888"/>
                <a:gd name="T17" fmla="*/ 644 h 897"/>
                <a:gd name="T18" fmla="*/ 251 w 888"/>
                <a:gd name="T19" fmla="*/ 702 h 897"/>
                <a:gd name="T20" fmla="*/ 321 w 888"/>
                <a:gd name="T21" fmla="*/ 743 h 897"/>
                <a:gd name="T22" fmla="*/ 401 w 888"/>
                <a:gd name="T23" fmla="*/ 766 h 897"/>
                <a:gd name="T24" fmla="*/ 488 w 888"/>
                <a:gd name="T25" fmla="*/ 766 h 897"/>
                <a:gd name="T26" fmla="*/ 568 w 888"/>
                <a:gd name="T27" fmla="*/ 743 h 897"/>
                <a:gd name="T28" fmla="*/ 638 w 888"/>
                <a:gd name="T29" fmla="*/ 702 h 897"/>
                <a:gd name="T30" fmla="*/ 695 w 888"/>
                <a:gd name="T31" fmla="*/ 644 h 897"/>
                <a:gd name="T32" fmla="*/ 737 w 888"/>
                <a:gd name="T33" fmla="*/ 573 h 897"/>
                <a:gd name="T34" fmla="*/ 758 w 888"/>
                <a:gd name="T35" fmla="*/ 492 h 897"/>
                <a:gd name="T36" fmla="*/ 758 w 888"/>
                <a:gd name="T37" fmla="*/ 405 h 897"/>
                <a:gd name="T38" fmla="*/ 737 w 888"/>
                <a:gd name="T39" fmla="*/ 324 h 897"/>
                <a:gd name="T40" fmla="*/ 695 w 888"/>
                <a:gd name="T41" fmla="*/ 253 h 897"/>
                <a:gd name="T42" fmla="*/ 638 w 888"/>
                <a:gd name="T43" fmla="*/ 196 h 897"/>
                <a:gd name="T44" fmla="*/ 568 w 888"/>
                <a:gd name="T45" fmla="*/ 154 h 897"/>
                <a:gd name="T46" fmla="*/ 488 w 888"/>
                <a:gd name="T47" fmla="*/ 131 h 897"/>
                <a:gd name="T48" fmla="*/ 444 w 888"/>
                <a:gd name="T49" fmla="*/ 0 h 897"/>
                <a:gd name="T50" fmla="*/ 546 w 888"/>
                <a:gd name="T51" fmla="*/ 12 h 897"/>
                <a:gd name="T52" fmla="*/ 639 w 888"/>
                <a:gd name="T53" fmla="*/ 46 h 897"/>
                <a:gd name="T54" fmla="*/ 721 w 888"/>
                <a:gd name="T55" fmla="*/ 100 h 897"/>
                <a:gd name="T56" fmla="*/ 791 w 888"/>
                <a:gd name="T57" fmla="*/ 168 h 897"/>
                <a:gd name="T58" fmla="*/ 844 w 888"/>
                <a:gd name="T59" fmla="*/ 252 h 897"/>
                <a:gd name="T60" fmla="*/ 876 w 888"/>
                <a:gd name="T61" fmla="*/ 346 h 897"/>
                <a:gd name="T62" fmla="*/ 888 w 888"/>
                <a:gd name="T63" fmla="*/ 449 h 897"/>
                <a:gd name="T64" fmla="*/ 876 w 888"/>
                <a:gd name="T65" fmla="*/ 551 h 897"/>
                <a:gd name="T66" fmla="*/ 844 w 888"/>
                <a:gd name="T67" fmla="*/ 645 h 897"/>
                <a:gd name="T68" fmla="*/ 791 w 888"/>
                <a:gd name="T69" fmla="*/ 729 h 897"/>
                <a:gd name="T70" fmla="*/ 721 w 888"/>
                <a:gd name="T71" fmla="*/ 798 h 897"/>
                <a:gd name="T72" fmla="*/ 639 w 888"/>
                <a:gd name="T73" fmla="*/ 851 h 897"/>
                <a:gd name="T74" fmla="*/ 546 w 888"/>
                <a:gd name="T75" fmla="*/ 885 h 897"/>
                <a:gd name="T76" fmla="*/ 444 w 888"/>
                <a:gd name="T77" fmla="*/ 897 h 897"/>
                <a:gd name="T78" fmla="*/ 343 w 888"/>
                <a:gd name="T79" fmla="*/ 885 h 897"/>
                <a:gd name="T80" fmla="*/ 248 w 888"/>
                <a:gd name="T81" fmla="*/ 851 h 897"/>
                <a:gd name="T82" fmla="*/ 166 w 888"/>
                <a:gd name="T83" fmla="*/ 798 h 897"/>
                <a:gd name="T84" fmla="*/ 97 w 888"/>
                <a:gd name="T85" fmla="*/ 729 h 897"/>
                <a:gd name="T86" fmla="*/ 45 w 888"/>
                <a:gd name="T87" fmla="*/ 645 h 897"/>
                <a:gd name="T88" fmla="*/ 11 w 888"/>
                <a:gd name="T89" fmla="*/ 551 h 897"/>
                <a:gd name="T90" fmla="*/ 0 w 888"/>
                <a:gd name="T91" fmla="*/ 449 h 897"/>
                <a:gd name="T92" fmla="*/ 11 w 888"/>
                <a:gd name="T93" fmla="*/ 346 h 897"/>
                <a:gd name="T94" fmla="*/ 45 w 888"/>
                <a:gd name="T95" fmla="*/ 252 h 897"/>
                <a:gd name="T96" fmla="*/ 97 w 888"/>
                <a:gd name="T97" fmla="*/ 168 h 897"/>
                <a:gd name="T98" fmla="*/ 166 w 888"/>
                <a:gd name="T99" fmla="*/ 100 h 897"/>
                <a:gd name="T100" fmla="*/ 248 w 888"/>
                <a:gd name="T101" fmla="*/ 46 h 897"/>
                <a:gd name="T102" fmla="*/ 343 w 888"/>
                <a:gd name="T103" fmla="*/ 12 h 897"/>
                <a:gd name="T104" fmla="*/ 444 w 888"/>
                <a:gd name="T105"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88" h="897">
                  <a:moveTo>
                    <a:pt x="444" y="129"/>
                  </a:moveTo>
                  <a:lnTo>
                    <a:pt x="401" y="131"/>
                  </a:lnTo>
                  <a:lnTo>
                    <a:pt x="360" y="140"/>
                  </a:lnTo>
                  <a:lnTo>
                    <a:pt x="321" y="154"/>
                  </a:lnTo>
                  <a:lnTo>
                    <a:pt x="284" y="173"/>
                  </a:lnTo>
                  <a:lnTo>
                    <a:pt x="251" y="196"/>
                  </a:lnTo>
                  <a:lnTo>
                    <a:pt x="219" y="223"/>
                  </a:lnTo>
                  <a:lnTo>
                    <a:pt x="193" y="253"/>
                  </a:lnTo>
                  <a:lnTo>
                    <a:pt x="171" y="287"/>
                  </a:lnTo>
                  <a:lnTo>
                    <a:pt x="152" y="324"/>
                  </a:lnTo>
                  <a:lnTo>
                    <a:pt x="138" y="364"/>
                  </a:lnTo>
                  <a:lnTo>
                    <a:pt x="129" y="405"/>
                  </a:lnTo>
                  <a:lnTo>
                    <a:pt x="126" y="449"/>
                  </a:lnTo>
                  <a:lnTo>
                    <a:pt x="129" y="492"/>
                  </a:lnTo>
                  <a:lnTo>
                    <a:pt x="138" y="534"/>
                  </a:lnTo>
                  <a:lnTo>
                    <a:pt x="152" y="573"/>
                  </a:lnTo>
                  <a:lnTo>
                    <a:pt x="171" y="610"/>
                  </a:lnTo>
                  <a:lnTo>
                    <a:pt x="193" y="644"/>
                  </a:lnTo>
                  <a:lnTo>
                    <a:pt x="219" y="674"/>
                  </a:lnTo>
                  <a:lnTo>
                    <a:pt x="251" y="702"/>
                  </a:lnTo>
                  <a:lnTo>
                    <a:pt x="284" y="725"/>
                  </a:lnTo>
                  <a:lnTo>
                    <a:pt x="321" y="743"/>
                  </a:lnTo>
                  <a:lnTo>
                    <a:pt x="360" y="757"/>
                  </a:lnTo>
                  <a:lnTo>
                    <a:pt x="401" y="766"/>
                  </a:lnTo>
                  <a:lnTo>
                    <a:pt x="444" y="768"/>
                  </a:lnTo>
                  <a:lnTo>
                    <a:pt x="488" y="766"/>
                  </a:lnTo>
                  <a:lnTo>
                    <a:pt x="529" y="757"/>
                  </a:lnTo>
                  <a:lnTo>
                    <a:pt x="568" y="743"/>
                  </a:lnTo>
                  <a:lnTo>
                    <a:pt x="605" y="725"/>
                  </a:lnTo>
                  <a:lnTo>
                    <a:pt x="638" y="702"/>
                  </a:lnTo>
                  <a:lnTo>
                    <a:pt x="668" y="674"/>
                  </a:lnTo>
                  <a:lnTo>
                    <a:pt x="695" y="644"/>
                  </a:lnTo>
                  <a:lnTo>
                    <a:pt x="718" y="610"/>
                  </a:lnTo>
                  <a:lnTo>
                    <a:pt x="737" y="573"/>
                  </a:lnTo>
                  <a:lnTo>
                    <a:pt x="751" y="534"/>
                  </a:lnTo>
                  <a:lnTo>
                    <a:pt x="758" y="492"/>
                  </a:lnTo>
                  <a:lnTo>
                    <a:pt x="761" y="449"/>
                  </a:lnTo>
                  <a:lnTo>
                    <a:pt x="758" y="405"/>
                  </a:lnTo>
                  <a:lnTo>
                    <a:pt x="751" y="364"/>
                  </a:lnTo>
                  <a:lnTo>
                    <a:pt x="737" y="324"/>
                  </a:lnTo>
                  <a:lnTo>
                    <a:pt x="718" y="287"/>
                  </a:lnTo>
                  <a:lnTo>
                    <a:pt x="695" y="253"/>
                  </a:lnTo>
                  <a:lnTo>
                    <a:pt x="668" y="223"/>
                  </a:lnTo>
                  <a:lnTo>
                    <a:pt x="638" y="196"/>
                  </a:lnTo>
                  <a:lnTo>
                    <a:pt x="605" y="173"/>
                  </a:lnTo>
                  <a:lnTo>
                    <a:pt x="568" y="154"/>
                  </a:lnTo>
                  <a:lnTo>
                    <a:pt x="529" y="140"/>
                  </a:lnTo>
                  <a:lnTo>
                    <a:pt x="488" y="131"/>
                  </a:lnTo>
                  <a:lnTo>
                    <a:pt x="444" y="129"/>
                  </a:lnTo>
                  <a:close/>
                  <a:moveTo>
                    <a:pt x="444" y="0"/>
                  </a:moveTo>
                  <a:lnTo>
                    <a:pt x="496" y="4"/>
                  </a:lnTo>
                  <a:lnTo>
                    <a:pt x="546" y="12"/>
                  </a:lnTo>
                  <a:lnTo>
                    <a:pt x="594" y="26"/>
                  </a:lnTo>
                  <a:lnTo>
                    <a:pt x="639" y="46"/>
                  </a:lnTo>
                  <a:lnTo>
                    <a:pt x="682" y="70"/>
                  </a:lnTo>
                  <a:lnTo>
                    <a:pt x="721" y="100"/>
                  </a:lnTo>
                  <a:lnTo>
                    <a:pt x="758" y="132"/>
                  </a:lnTo>
                  <a:lnTo>
                    <a:pt x="791" y="168"/>
                  </a:lnTo>
                  <a:lnTo>
                    <a:pt x="819" y="209"/>
                  </a:lnTo>
                  <a:lnTo>
                    <a:pt x="844" y="252"/>
                  </a:lnTo>
                  <a:lnTo>
                    <a:pt x="862" y="298"/>
                  </a:lnTo>
                  <a:lnTo>
                    <a:pt x="876" y="346"/>
                  </a:lnTo>
                  <a:lnTo>
                    <a:pt x="886" y="396"/>
                  </a:lnTo>
                  <a:lnTo>
                    <a:pt x="888" y="449"/>
                  </a:lnTo>
                  <a:lnTo>
                    <a:pt x="886" y="501"/>
                  </a:lnTo>
                  <a:lnTo>
                    <a:pt x="876" y="551"/>
                  </a:lnTo>
                  <a:lnTo>
                    <a:pt x="862" y="599"/>
                  </a:lnTo>
                  <a:lnTo>
                    <a:pt x="844" y="645"/>
                  </a:lnTo>
                  <a:lnTo>
                    <a:pt x="819" y="689"/>
                  </a:lnTo>
                  <a:lnTo>
                    <a:pt x="791" y="729"/>
                  </a:lnTo>
                  <a:lnTo>
                    <a:pt x="758" y="765"/>
                  </a:lnTo>
                  <a:lnTo>
                    <a:pt x="721" y="798"/>
                  </a:lnTo>
                  <a:lnTo>
                    <a:pt x="682" y="827"/>
                  </a:lnTo>
                  <a:lnTo>
                    <a:pt x="639" y="851"/>
                  </a:lnTo>
                  <a:lnTo>
                    <a:pt x="594" y="871"/>
                  </a:lnTo>
                  <a:lnTo>
                    <a:pt x="546" y="885"/>
                  </a:lnTo>
                  <a:lnTo>
                    <a:pt x="496" y="894"/>
                  </a:lnTo>
                  <a:lnTo>
                    <a:pt x="444" y="897"/>
                  </a:lnTo>
                  <a:lnTo>
                    <a:pt x="392" y="894"/>
                  </a:lnTo>
                  <a:lnTo>
                    <a:pt x="343" y="885"/>
                  </a:lnTo>
                  <a:lnTo>
                    <a:pt x="294" y="871"/>
                  </a:lnTo>
                  <a:lnTo>
                    <a:pt x="248" y="851"/>
                  </a:lnTo>
                  <a:lnTo>
                    <a:pt x="206" y="827"/>
                  </a:lnTo>
                  <a:lnTo>
                    <a:pt x="166" y="798"/>
                  </a:lnTo>
                  <a:lnTo>
                    <a:pt x="131" y="765"/>
                  </a:lnTo>
                  <a:lnTo>
                    <a:pt x="97" y="729"/>
                  </a:lnTo>
                  <a:lnTo>
                    <a:pt x="69" y="689"/>
                  </a:lnTo>
                  <a:lnTo>
                    <a:pt x="45" y="645"/>
                  </a:lnTo>
                  <a:lnTo>
                    <a:pt x="26" y="599"/>
                  </a:lnTo>
                  <a:lnTo>
                    <a:pt x="11" y="551"/>
                  </a:lnTo>
                  <a:lnTo>
                    <a:pt x="3" y="501"/>
                  </a:lnTo>
                  <a:lnTo>
                    <a:pt x="0" y="449"/>
                  </a:lnTo>
                  <a:lnTo>
                    <a:pt x="3" y="396"/>
                  </a:lnTo>
                  <a:lnTo>
                    <a:pt x="11" y="346"/>
                  </a:lnTo>
                  <a:lnTo>
                    <a:pt x="26" y="298"/>
                  </a:lnTo>
                  <a:lnTo>
                    <a:pt x="45" y="252"/>
                  </a:lnTo>
                  <a:lnTo>
                    <a:pt x="69" y="209"/>
                  </a:lnTo>
                  <a:lnTo>
                    <a:pt x="97" y="168"/>
                  </a:lnTo>
                  <a:lnTo>
                    <a:pt x="131" y="132"/>
                  </a:lnTo>
                  <a:lnTo>
                    <a:pt x="166" y="100"/>
                  </a:lnTo>
                  <a:lnTo>
                    <a:pt x="206" y="70"/>
                  </a:lnTo>
                  <a:lnTo>
                    <a:pt x="248" y="46"/>
                  </a:lnTo>
                  <a:lnTo>
                    <a:pt x="294" y="26"/>
                  </a:lnTo>
                  <a:lnTo>
                    <a:pt x="343" y="12"/>
                  </a:lnTo>
                  <a:lnTo>
                    <a:pt x="392" y="4"/>
                  </a:lnTo>
                  <a:lnTo>
                    <a:pt x="4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4" name="Freeform 1281"/>
            <p:cNvSpPr>
              <a:spLocks noEditPoints="1"/>
            </p:cNvSpPr>
            <p:nvPr/>
          </p:nvSpPr>
          <p:spPr bwMode="auto">
            <a:xfrm>
              <a:off x="3729" y="1964"/>
              <a:ext cx="243" cy="350"/>
            </a:xfrm>
            <a:custGeom>
              <a:avLst/>
              <a:gdLst>
                <a:gd name="T0" fmla="*/ 1061 w 2434"/>
                <a:gd name="T1" fmla="*/ 140 h 3505"/>
                <a:gd name="T2" fmla="*/ 836 w 2434"/>
                <a:gd name="T3" fmla="*/ 198 h 3505"/>
                <a:gd name="T4" fmla="*/ 629 w 2434"/>
                <a:gd name="T5" fmla="*/ 302 h 3505"/>
                <a:gd name="T6" fmla="*/ 446 w 2434"/>
                <a:gd name="T7" fmla="*/ 451 h 3505"/>
                <a:gd name="T8" fmla="*/ 307 w 2434"/>
                <a:gd name="T9" fmla="*/ 626 h 3505"/>
                <a:gd name="T10" fmla="*/ 208 w 2434"/>
                <a:gd name="T11" fmla="*/ 830 h 3505"/>
                <a:gd name="T12" fmla="*/ 146 w 2434"/>
                <a:gd name="T13" fmla="*/ 1054 h 3505"/>
                <a:gd name="T14" fmla="*/ 124 w 2434"/>
                <a:gd name="T15" fmla="*/ 1288 h 3505"/>
                <a:gd name="T16" fmla="*/ 143 w 2434"/>
                <a:gd name="T17" fmla="*/ 1520 h 3505"/>
                <a:gd name="T18" fmla="*/ 201 w 2434"/>
                <a:gd name="T19" fmla="*/ 1744 h 3505"/>
                <a:gd name="T20" fmla="*/ 302 w 2434"/>
                <a:gd name="T21" fmla="*/ 1948 h 3505"/>
                <a:gd name="T22" fmla="*/ 2088 w 2434"/>
                <a:gd name="T23" fmla="*/ 2012 h 3505"/>
                <a:gd name="T24" fmla="*/ 2202 w 2434"/>
                <a:gd name="T25" fmla="*/ 1816 h 3505"/>
                <a:gd name="T26" fmla="*/ 2276 w 2434"/>
                <a:gd name="T27" fmla="*/ 1597 h 3505"/>
                <a:gd name="T28" fmla="*/ 2307 w 2434"/>
                <a:gd name="T29" fmla="*/ 1366 h 3505"/>
                <a:gd name="T30" fmla="*/ 2299 w 2434"/>
                <a:gd name="T31" fmla="*/ 1132 h 3505"/>
                <a:gd name="T32" fmla="*/ 2251 w 2434"/>
                <a:gd name="T33" fmla="*/ 904 h 3505"/>
                <a:gd name="T34" fmla="*/ 2163 w 2434"/>
                <a:gd name="T35" fmla="*/ 692 h 3505"/>
                <a:gd name="T36" fmla="*/ 2038 w 2434"/>
                <a:gd name="T37" fmla="*/ 505 h 3505"/>
                <a:gd name="T38" fmla="*/ 1869 w 2434"/>
                <a:gd name="T39" fmla="*/ 347 h 3505"/>
                <a:gd name="T40" fmla="*/ 1670 w 2434"/>
                <a:gd name="T41" fmla="*/ 227 h 3505"/>
                <a:gd name="T42" fmla="*/ 1450 w 2434"/>
                <a:gd name="T43" fmla="*/ 154 h 3505"/>
                <a:gd name="T44" fmla="*/ 1218 w 2434"/>
                <a:gd name="T45" fmla="*/ 129 h 3505"/>
                <a:gd name="T46" fmla="*/ 1378 w 2434"/>
                <a:gd name="T47" fmla="*/ 11 h 3505"/>
                <a:gd name="T48" fmla="*/ 1609 w 2434"/>
                <a:gd name="T49" fmla="*/ 66 h 3505"/>
                <a:gd name="T50" fmla="*/ 1825 w 2434"/>
                <a:gd name="T51" fmla="*/ 164 h 3505"/>
                <a:gd name="T52" fmla="*/ 2018 w 2434"/>
                <a:gd name="T53" fmla="*/ 305 h 3505"/>
                <a:gd name="T54" fmla="*/ 2181 w 2434"/>
                <a:gd name="T55" fmla="*/ 480 h 3505"/>
                <a:gd name="T56" fmla="*/ 2302 w 2434"/>
                <a:gd name="T57" fmla="*/ 686 h 3505"/>
                <a:gd name="T58" fmla="*/ 2384 w 2434"/>
                <a:gd name="T59" fmla="*/ 916 h 3505"/>
                <a:gd name="T60" fmla="*/ 2428 w 2434"/>
                <a:gd name="T61" fmla="*/ 1159 h 3505"/>
                <a:gd name="T62" fmla="*/ 2431 w 2434"/>
                <a:gd name="T63" fmla="*/ 1406 h 3505"/>
                <a:gd name="T64" fmla="*/ 2392 w 2434"/>
                <a:gd name="T65" fmla="*/ 1651 h 3505"/>
                <a:gd name="T66" fmla="*/ 2313 w 2434"/>
                <a:gd name="T67" fmla="*/ 1880 h 3505"/>
                <a:gd name="T68" fmla="*/ 2191 w 2434"/>
                <a:gd name="T69" fmla="*/ 2087 h 3505"/>
                <a:gd name="T70" fmla="*/ 196 w 2434"/>
                <a:gd name="T71" fmla="*/ 2020 h 3505"/>
                <a:gd name="T72" fmla="*/ 89 w 2434"/>
                <a:gd name="T73" fmla="*/ 1805 h 3505"/>
                <a:gd name="T74" fmla="*/ 24 w 2434"/>
                <a:gd name="T75" fmla="*/ 1570 h 3505"/>
                <a:gd name="T76" fmla="*/ 0 w 2434"/>
                <a:gd name="T77" fmla="*/ 1324 h 3505"/>
                <a:gd name="T78" fmla="*/ 16 w 2434"/>
                <a:gd name="T79" fmla="*/ 1077 h 3505"/>
                <a:gd name="T80" fmla="*/ 73 w 2434"/>
                <a:gd name="T81" fmla="*/ 837 h 3505"/>
                <a:gd name="T82" fmla="*/ 168 w 2434"/>
                <a:gd name="T83" fmla="*/ 614 h 3505"/>
                <a:gd name="T84" fmla="*/ 302 w 2434"/>
                <a:gd name="T85" fmla="*/ 418 h 3505"/>
                <a:gd name="T86" fmla="*/ 477 w 2434"/>
                <a:gd name="T87" fmla="*/ 253 h 3505"/>
                <a:gd name="T88" fmla="*/ 679 w 2434"/>
                <a:gd name="T89" fmla="*/ 126 h 3505"/>
                <a:gd name="T90" fmla="*/ 900 w 2434"/>
                <a:gd name="T91" fmla="*/ 42 h 3505"/>
                <a:gd name="T92" fmla="*/ 1136 w 2434"/>
                <a:gd name="T93" fmla="*/ 4 h 3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34" h="3505">
                  <a:moveTo>
                    <a:pt x="1218" y="129"/>
                  </a:moveTo>
                  <a:lnTo>
                    <a:pt x="1139" y="131"/>
                  </a:lnTo>
                  <a:lnTo>
                    <a:pt x="1061" y="140"/>
                  </a:lnTo>
                  <a:lnTo>
                    <a:pt x="984" y="154"/>
                  </a:lnTo>
                  <a:lnTo>
                    <a:pt x="909" y="173"/>
                  </a:lnTo>
                  <a:lnTo>
                    <a:pt x="836" y="198"/>
                  </a:lnTo>
                  <a:lnTo>
                    <a:pt x="764" y="227"/>
                  </a:lnTo>
                  <a:lnTo>
                    <a:pt x="695" y="262"/>
                  </a:lnTo>
                  <a:lnTo>
                    <a:pt x="629" y="302"/>
                  </a:lnTo>
                  <a:lnTo>
                    <a:pt x="565" y="347"/>
                  </a:lnTo>
                  <a:lnTo>
                    <a:pt x="503" y="396"/>
                  </a:lnTo>
                  <a:lnTo>
                    <a:pt x="446" y="451"/>
                  </a:lnTo>
                  <a:lnTo>
                    <a:pt x="395" y="505"/>
                  </a:lnTo>
                  <a:lnTo>
                    <a:pt x="350" y="564"/>
                  </a:lnTo>
                  <a:lnTo>
                    <a:pt x="307" y="626"/>
                  </a:lnTo>
                  <a:lnTo>
                    <a:pt x="269" y="692"/>
                  </a:lnTo>
                  <a:lnTo>
                    <a:pt x="237" y="761"/>
                  </a:lnTo>
                  <a:lnTo>
                    <a:pt x="208" y="830"/>
                  </a:lnTo>
                  <a:lnTo>
                    <a:pt x="183" y="904"/>
                  </a:lnTo>
                  <a:lnTo>
                    <a:pt x="162" y="979"/>
                  </a:lnTo>
                  <a:lnTo>
                    <a:pt x="146" y="1054"/>
                  </a:lnTo>
                  <a:lnTo>
                    <a:pt x="134" y="1132"/>
                  </a:lnTo>
                  <a:lnTo>
                    <a:pt x="128" y="1209"/>
                  </a:lnTo>
                  <a:lnTo>
                    <a:pt x="124" y="1288"/>
                  </a:lnTo>
                  <a:lnTo>
                    <a:pt x="126" y="1365"/>
                  </a:lnTo>
                  <a:lnTo>
                    <a:pt x="132" y="1444"/>
                  </a:lnTo>
                  <a:lnTo>
                    <a:pt x="143" y="1520"/>
                  </a:lnTo>
                  <a:lnTo>
                    <a:pt x="158" y="1596"/>
                  </a:lnTo>
                  <a:lnTo>
                    <a:pt x="177" y="1670"/>
                  </a:lnTo>
                  <a:lnTo>
                    <a:pt x="201" y="1744"/>
                  </a:lnTo>
                  <a:lnTo>
                    <a:pt x="231" y="1814"/>
                  </a:lnTo>
                  <a:lnTo>
                    <a:pt x="264" y="1882"/>
                  </a:lnTo>
                  <a:lnTo>
                    <a:pt x="302" y="1948"/>
                  </a:lnTo>
                  <a:lnTo>
                    <a:pt x="344" y="2010"/>
                  </a:lnTo>
                  <a:lnTo>
                    <a:pt x="1218" y="3281"/>
                  </a:lnTo>
                  <a:lnTo>
                    <a:pt x="2088" y="2012"/>
                  </a:lnTo>
                  <a:lnTo>
                    <a:pt x="2131" y="1950"/>
                  </a:lnTo>
                  <a:lnTo>
                    <a:pt x="2169" y="1884"/>
                  </a:lnTo>
                  <a:lnTo>
                    <a:pt x="2202" y="1816"/>
                  </a:lnTo>
                  <a:lnTo>
                    <a:pt x="2232" y="1745"/>
                  </a:lnTo>
                  <a:lnTo>
                    <a:pt x="2255" y="1672"/>
                  </a:lnTo>
                  <a:lnTo>
                    <a:pt x="2276" y="1597"/>
                  </a:lnTo>
                  <a:lnTo>
                    <a:pt x="2291" y="1521"/>
                  </a:lnTo>
                  <a:lnTo>
                    <a:pt x="2301" y="1444"/>
                  </a:lnTo>
                  <a:lnTo>
                    <a:pt x="2307" y="1366"/>
                  </a:lnTo>
                  <a:lnTo>
                    <a:pt x="2310" y="1288"/>
                  </a:lnTo>
                  <a:lnTo>
                    <a:pt x="2306" y="1209"/>
                  </a:lnTo>
                  <a:lnTo>
                    <a:pt x="2299" y="1132"/>
                  </a:lnTo>
                  <a:lnTo>
                    <a:pt x="2288" y="1054"/>
                  </a:lnTo>
                  <a:lnTo>
                    <a:pt x="2272" y="979"/>
                  </a:lnTo>
                  <a:lnTo>
                    <a:pt x="2251" y="904"/>
                  </a:lnTo>
                  <a:lnTo>
                    <a:pt x="2226" y="830"/>
                  </a:lnTo>
                  <a:lnTo>
                    <a:pt x="2197" y="761"/>
                  </a:lnTo>
                  <a:lnTo>
                    <a:pt x="2163" y="692"/>
                  </a:lnTo>
                  <a:lnTo>
                    <a:pt x="2127" y="626"/>
                  </a:lnTo>
                  <a:lnTo>
                    <a:pt x="2084" y="564"/>
                  </a:lnTo>
                  <a:lnTo>
                    <a:pt x="2038" y="505"/>
                  </a:lnTo>
                  <a:lnTo>
                    <a:pt x="1988" y="451"/>
                  </a:lnTo>
                  <a:lnTo>
                    <a:pt x="1931" y="396"/>
                  </a:lnTo>
                  <a:lnTo>
                    <a:pt x="1869" y="347"/>
                  </a:lnTo>
                  <a:lnTo>
                    <a:pt x="1805" y="302"/>
                  </a:lnTo>
                  <a:lnTo>
                    <a:pt x="1739" y="262"/>
                  </a:lnTo>
                  <a:lnTo>
                    <a:pt x="1670" y="227"/>
                  </a:lnTo>
                  <a:lnTo>
                    <a:pt x="1599" y="198"/>
                  </a:lnTo>
                  <a:lnTo>
                    <a:pt x="1525" y="173"/>
                  </a:lnTo>
                  <a:lnTo>
                    <a:pt x="1450" y="154"/>
                  </a:lnTo>
                  <a:lnTo>
                    <a:pt x="1373" y="140"/>
                  </a:lnTo>
                  <a:lnTo>
                    <a:pt x="1295" y="131"/>
                  </a:lnTo>
                  <a:lnTo>
                    <a:pt x="1218" y="129"/>
                  </a:lnTo>
                  <a:close/>
                  <a:moveTo>
                    <a:pt x="1218" y="0"/>
                  </a:moveTo>
                  <a:lnTo>
                    <a:pt x="1298" y="4"/>
                  </a:lnTo>
                  <a:lnTo>
                    <a:pt x="1378" y="11"/>
                  </a:lnTo>
                  <a:lnTo>
                    <a:pt x="1457" y="24"/>
                  </a:lnTo>
                  <a:lnTo>
                    <a:pt x="1534" y="42"/>
                  </a:lnTo>
                  <a:lnTo>
                    <a:pt x="1609" y="66"/>
                  </a:lnTo>
                  <a:lnTo>
                    <a:pt x="1683" y="93"/>
                  </a:lnTo>
                  <a:lnTo>
                    <a:pt x="1755" y="126"/>
                  </a:lnTo>
                  <a:lnTo>
                    <a:pt x="1825" y="164"/>
                  </a:lnTo>
                  <a:lnTo>
                    <a:pt x="1892" y="206"/>
                  </a:lnTo>
                  <a:lnTo>
                    <a:pt x="1957" y="253"/>
                  </a:lnTo>
                  <a:lnTo>
                    <a:pt x="2018" y="305"/>
                  </a:lnTo>
                  <a:lnTo>
                    <a:pt x="2078" y="360"/>
                  </a:lnTo>
                  <a:lnTo>
                    <a:pt x="2131" y="418"/>
                  </a:lnTo>
                  <a:lnTo>
                    <a:pt x="2181" y="480"/>
                  </a:lnTo>
                  <a:lnTo>
                    <a:pt x="2225" y="546"/>
                  </a:lnTo>
                  <a:lnTo>
                    <a:pt x="2266" y="614"/>
                  </a:lnTo>
                  <a:lnTo>
                    <a:pt x="2302" y="686"/>
                  </a:lnTo>
                  <a:lnTo>
                    <a:pt x="2334" y="761"/>
                  </a:lnTo>
                  <a:lnTo>
                    <a:pt x="2362" y="837"/>
                  </a:lnTo>
                  <a:lnTo>
                    <a:pt x="2384" y="916"/>
                  </a:lnTo>
                  <a:lnTo>
                    <a:pt x="2404" y="995"/>
                  </a:lnTo>
                  <a:lnTo>
                    <a:pt x="2418" y="1077"/>
                  </a:lnTo>
                  <a:lnTo>
                    <a:pt x="2428" y="1159"/>
                  </a:lnTo>
                  <a:lnTo>
                    <a:pt x="2433" y="1242"/>
                  </a:lnTo>
                  <a:lnTo>
                    <a:pt x="2434" y="1325"/>
                  </a:lnTo>
                  <a:lnTo>
                    <a:pt x="2431" y="1406"/>
                  </a:lnTo>
                  <a:lnTo>
                    <a:pt x="2422" y="1489"/>
                  </a:lnTo>
                  <a:lnTo>
                    <a:pt x="2409" y="1570"/>
                  </a:lnTo>
                  <a:lnTo>
                    <a:pt x="2392" y="1651"/>
                  </a:lnTo>
                  <a:lnTo>
                    <a:pt x="2370" y="1729"/>
                  </a:lnTo>
                  <a:lnTo>
                    <a:pt x="2344" y="1806"/>
                  </a:lnTo>
                  <a:lnTo>
                    <a:pt x="2313" y="1880"/>
                  </a:lnTo>
                  <a:lnTo>
                    <a:pt x="2277" y="1952"/>
                  </a:lnTo>
                  <a:lnTo>
                    <a:pt x="2236" y="2021"/>
                  </a:lnTo>
                  <a:lnTo>
                    <a:pt x="2191" y="2087"/>
                  </a:lnTo>
                  <a:lnTo>
                    <a:pt x="1218" y="3505"/>
                  </a:lnTo>
                  <a:lnTo>
                    <a:pt x="241" y="2085"/>
                  </a:lnTo>
                  <a:lnTo>
                    <a:pt x="196" y="2020"/>
                  </a:lnTo>
                  <a:lnTo>
                    <a:pt x="156" y="1951"/>
                  </a:lnTo>
                  <a:lnTo>
                    <a:pt x="120" y="1879"/>
                  </a:lnTo>
                  <a:lnTo>
                    <a:pt x="89" y="1805"/>
                  </a:lnTo>
                  <a:lnTo>
                    <a:pt x="63" y="1728"/>
                  </a:lnTo>
                  <a:lnTo>
                    <a:pt x="41" y="1650"/>
                  </a:lnTo>
                  <a:lnTo>
                    <a:pt x="24" y="1570"/>
                  </a:lnTo>
                  <a:lnTo>
                    <a:pt x="11" y="1488"/>
                  </a:lnTo>
                  <a:lnTo>
                    <a:pt x="3" y="1406"/>
                  </a:lnTo>
                  <a:lnTo>
                    <a:pt x="0" y="1324"/>
                  </a:lnTo>
                  <a:lnTo>
                    <a:pt x="0" y="1242"/>
                  </a:lnTo>
                  <a:lnTo>
                    <a:pt x="5" y="1159"/>
                  </a:lnTo>
                  <a:lnTo>
                    <a:pt x="16" y="1077"/>
                  </a:lnTo>
                  <a:lnTo>
                    <a:pt x="30" y="995"/>
                  </a:lnTo>
                  <a:lnTo>
                    <a:pt x="49" y="916"/>
                  </a:lnTo>
                  <a:lnTo>
                    <a:pt x="73" y="837"/>
                  </a:lnTo>
                  <a:lnTo>
                    <a:pt x="100" y="761"/>
                  </a:lnTo>
                  <a:lnTo>
                    <a:pt x="132" y="686"/>
                  </a:lnTo>
                  <a:lnTo>
                    <a:pt x="168" y="614"/>
                  </a:lnTo>
                  <a:lnTo>
                    <a:pt x="209" y="546"/>
                  </a:lnTo>
                  <a:lnTo>
                    <a:pt x="253" y="480"/>
                  </a:lnTo>
                  <a:lnTo>
                    <a:pt x="302" y="418"/>
                  </a:lnTo>
                  <a:lnTo>
                    <a:pt x="356" y="360"/>
                  </a:lnTo>
                  <a:lnTo>
                    <a:pt x="415" y="305"/>
                  </a:lnTo>
                  <a:lnTo>
                    <a:pt x="477" y="253"/>
                  </a:lnTo>
                  <a:lnTo>
                    <a:pt x="541" y="206"/>
                  </a:lnTo>
                  <a:lnTo>
                    <a:pt x="609" y="164"/>
                  </a:lnTo>
                  <a:lnTo>
                    <a:pt x="679" y="126"/>
                  </a:lnTo>
                  <a:lnTo>
                    <a:pt x="751" y="93"/>
                  </a:lnTo>
                  <a:lnTo>
                    <a:pt x="825" y="66"/>
                  </a:lnTo>
                  <a:lnTo>
                    <a:pt x="900" y="42"/>
                  </a:lnTo>
                  <a:lnTo>
                    <a:pt x="977" y="24"/>
                  </a:lnTo>
                  <a:lnTo>
                    <a:pt x="1056" y="11"/>
                  </a:lnTo>
                  <a:lnTo>
                    <a:pt x="1136" y="4"/>
                  </a:lnTo>
                  <a:lnTo>
                    <a:pt x="12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95" name="Group 1328"/>
          <p:cNvGrpSpPr>
            <a:grpSpLocks noChangeAspect="1"/>
          </p:cNvGrpSpPr>
          <p:nvPr/>
        </p:nvGrpSpPr>
        <p:grpSpPr bwMode="auto">
          <a:xfrm>
            <a:off x="1996588" y="4486315"/>
            <a:ext cx="179063" cy="225532"/>
            <a:chOff x="5113" y="193"/>
            <a:chExt cx="578" cy="728"/>
          </a:xfrm>
          <a:solidFill>
            <a:schemeClr val="tx1">
              <a:lumMod val="65000"/>
              <a:lumOff val="35000"/>
            </a:schemeClr>
          </a:solidFill>
        </p:grpSpPr>
        <p:sp>
          <p:nvSpPr>
            <p:cNvPr id="996" name="Freeform 1330"/>
            <p:cNvSpPr>
              <a:spLocks noEditPoints="1"/>
            </p:cNvSpPr>
            <p:nvPr/>
          </p:nvSpPr>
          <p:spPr bwMode="auto">
            <a:xfrm>
              <a:off x="5113" y="193"/>
              <a:ext cx="578" cy="728"/>
            </a:xfrm>
            <a:custGeom>
              <a:avLst/>
              <a:gdLst>
                <a:gd name="T0" fmla="*/ 1224 w 2891"/>
                <a:gd name="T1" fmla="*/ 610 h 3639"/>
                <a:gd name="T2" fmla="*/ 962 w 2891"/>
                <a:gd name="T3" fmla="*/ 726 h 3639"/>
                <a:gd name="T4" fmla="*/ 754 w 2891"/>
                <a:gd name="T5" fmla="*/ 918 h 3639"/>
                <a:gd name="T6" fmla="*/ 617 w 2891"/>
                <a:gd name="T7" fmla="*/ 1166 h 3639"/>
                <a:gd name="T8" fmla="*/ 567 w 2891"/>
                <a:gd name="T9" fmla="*/ 1457 h 3639"/>
                <a:gd name="T10" fmla="*/ 613 w 2891"/>
                <a:gd name="T11" fmla="*/ 1736 h 3639"/>
                <a:gd name="T12" fmla="*/ 740 w 2891"/>
                <a:gd name="T13" fmla="*/ 1978 h 3639"/>
                <a:gd name="T14" fmla="*/ 833 w 2891"/>
                <a:gd name="T15" fmla="*/ 1974 h 3639"/>
                <a:gd name="T16" fmla="*/ 962 w 2891"/>
                <a:gd name="T17" fmla="*/ 1927 h 3639"/>
                <a:gd name="T18" fmla="*/ 1093 w 2891"/>
                <a:gd name="T19" fmla="*/ 1871 h 3639"/>
                <a:gd name="T20" fmla="*/ 1177 w 2891"/>
                <a:gd name="T21" fmla="*/ 1822 h 3639"/>
                <a:gd name="T22" fmla="*/ 1310 w 2891"/>
                <a:gd name="T23" fmla="*/ 2156 h 3639"/>
                <a:gd name="T24" fmla="*/ 1406 w 2891"/>
                <a:gd name="T25" fmla="*/ 2111 h 3639"/>
                <a:gd name="T26" fmla="*/ 1353 w 2891"/>
                <a:gd name="T27" fmla="*/ 2011 h 3639"/>
                <a:gd name="T28" fmla="*/ 1357 w 2891"/>
                <a:gd name="T29" fmla="*/ 1952 h 3639"/>
                <a:gd name="T30" fmla="*/ 1392 w 2891"/>
                <a:gd name="T31" fmla="*/ 1924 h 3639"/>
                <a:gd name="T32" fmla="*/ 1430 w 2891"/>
                <a:gd name="T33" fmla="*/ 1915 h 3639"/>
                <a:gd name="T34" fmla="*/ 1448 w 2891"/>
                <a:gd name="T35" fmla="*/ 1915 h 3639"/>
                <a:gd name="T36" fmla="*/ 1478 w 2891"/>
                <a:gd name="T37" fmla="*/ 1919 h 3639"/>
                <a:gd name="T38" fmla="*/ 1518 w 2891"/>
                <a:gd name="T39" fmla="*/ 1935 h 3639"/>
                <a:gd name="T40" fmla="*/ 1540 w 2891"/>
                <a:gd name="T41" fmla="*/ 1977 h 3639"/>
                <a:gd name="T42" fmla="*/ 1519 w 2891"/>
                <a:gd name="T43" fmla="*/ 2055 h 3639"/>
                <a:gd name="T44" fmla="*/ 1560 w 2891"/>
                <a:gd name="T45" fmla="*/ 2220 h 3639"/>
                <a:gd name="T46" fmla="*/ 1693 w 2891"/>
                <a:gd name="T47" fmla="*/ 1810 h 3639"/>
                <a:gd name="T48" fmla="*/ 1748 w 2891"/>
                <a:gd name="T49" fmla="*/ 1843 h 3639"/>
                <a:gd name="T50" fmla="*/ 1858 w 2891"/>
                <a:gd name="T51" fmla="*/ 1900 h 3639"/>
                <a:gd name="T52" fmla="*/ 2006 w 2891"/>
                <a:gd name="T53" fmla="*/ 1952 h 3639"/>
                <a:gd name="T54" fmla="*/ 2093 w 2891"/>
                <a:gd name="T55" fmla="*/ 2009 h 3639"/>
                <a:gd name="T56" fmla="*/ 2222 w 2891"/>
                <a:gd name="T57" fmla="*/ 1862 h 3639"/>
                <a:gd name="T58" fmla="*/ 2310 w 2891"/>
                <a:gd name="T59" fmla="*/ 1601 h 3639"/>
                <a:gd name="T60" fmla="*/ 2310 w 2891"/>
                <a:gd name="T61" fmla="*/ 1308 h 3639"/>
                <a:gd name="T62" fmla="*/ 2215 w 2891"/>
                <a:gd name="T63" fmla="*/ 1036 h 3639"/>
                <a:gd name="T64" fmla="*/ 2040 w 2891"/>
                <a:gd name="T65" fmla="*/ 814 h 3639"/>
                <a:gd name="T66" fmla="*/ 1803 w 2891"/>
                <a:gd name="T67" fmla="*/ 658 h 3639"/>
                <a:gd name="T68" fmla="*/ 1521 w 2891"/>
                <a:gd name="T69" fmla="*/ 586 h 3639"/>
                <a:gd name="T70" fmla="*/ 1693 w 2891"/>
                <a:gd name="T71" fmla="*/ 20 h 3639"/>
                <a:gd name="T72" fmla="*/ 2062 w 2891"/>
                <a:gd name="T73" fmla="*/ 136 h 3639"/>
                <a:gd name="T74" fmla="*/ 2380 w 2891"/>
                <a:gd name="T75" fmla="*/ 341 h 3639"/>
                <a:gd name="T76" fmla="*/ 2634 w 2891"/>
                <a:gd name="T77" fmla="*/ 619 h 3639"/>
                <a:gd name="T78" fmla="*/ 2807 w 2891"/>
                <a:gd name="T79" fmla="*/ 957 h 3639"/>
                <a:gd name="T80" fmla="*/ 2887 w 2891"/>
                <a:gd name="T81" fmla="*/ 1339 h 3639"/>
                <a:gd name="T82" fmla="*/ 2865 w 2891"/>
                <a:gd name="T83" fmla="*/ 1714 h 3639"/>
                <a:gd name="T84" fmla="*/ 2856 w 2891"/>
                <a:gd name="T85" fmla="*/ 1758 h 3639"/>
                <a:gd name="T86" fmla="*/ 2758 w 2891"/>
                <a:gd name="T87" fmla="*/ 2044 h 3639"/>
                <a:gd name="T88" fmla="*/ 2635 w 2891"/>
                <a:gd name="T89" fmla="*/ 2296 h 3639"/>
                <a:gd name="T90" fmla="*/ 2445 w 2891"/>
                <a:gd name="T91" fmla="*/ 2603 h 3639"/>
                <a:gd name="T92" fmla="*/ 2172 w 2891"/>
                <a:gd name="T93" fmla="*/ 2953 h 3639"/>
                <a:gd name="T94" fmla="*/ 1807 w 2891"/>
                <a:gd name="T95" fmla="*/ 3334 h 3639"/>
                <a:gd name="T96" fmla="*/ 1451 w 2891"/>
                <a:gd name="T97" fmla="*/ 3639 h 3639"/>
                <a:gd name="T98" fmla="*/ 1193 w 2891"/>
                <a:gd name="T99" fmla="*/ 3433 h 3639"/>
                <a:gd name="T100" fmla="*/ 800 w 2891"/>
                <a:gd name="T101" fmla="*/ 3045 h 3639"/>
                <a:gd name="T102" fmla="*/ 507 w 2891"/>
                <a:gd name="T103" fmla="*/ 2687 h 3639"/>
                <a:gd name="T104" fmla="*/ 298 w 2891"/>
                <a:gd name="T105" fmla="*/ 2368 h 3639"/>
                <a:gd name="T106" fmla="*/ 158 w 2891"/>
                <a:gd name="T107" fmla="*/ 2101 h 3639"/>
                <a:gd name="T108" fmla="*/ 54 w 2891"/>
                <a:gd name="T109" fmla="*/ 1831 h 3639"/>
                <a:gd name="T110" fmla="*/ 27 w 2891"/>
                <a:gd name="T111" fmla="*/ 1716 h 3639"/>
                <a:gd name="T112" fmla="*/ 0 w 2891"/>
                <a:gd name="T113" fmla="*/ 1468 h 3639"/>
                <a:gd name="T114" fmla="*/ 38 w 2891"/>
                <a:gd name="T115" fmla="*/ 1108 h 3639"/>
                <a:gd name="T116" fmla="*/ 172 w 2891"/>
                <a:gd name="T117" fmla="*/ 755 h 3639"/>
                <a:gd name="T118" fmla="*/ 389 w 2891"/>
                <a:gd name="T119" fmla="*/ 455 h 3639"/>
                <a:gd name="T120" fmla="*/ 674 w 2891"/>
                <a:gd name="T121" fmla="*/ 220 h 3639"/>
                <a:gd name="T122" fmla="*/ 1014 w 2891"/>
                <a:gd name="T123" fmla="*/ 64 h 3639"/>
                <a:gd name="T124" fmla="*/ 1393 w 2891"/>
                <a:gd name="T125" fmla="*/ 0 h 3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91" h="3639">
                  <a:moveTo>
                    <a:pt x="1445" y="582"/>
                  </a:moveTo>
                  <a:lnTo>
                    <a:pt x="1370" y="586"/>
                  </a:lnTo>
                  <a:lnTo>
                    <a:pt x="1295" y="595"/>
                  </a:lnTo>
                  <a:lnTo>
                    <a:pt x="1224" y="610"/>
                  </a:lnTo>
                  <a:lnTo>
                    <a:pt x="1154" y="631"/>
                  </a:lnTo>
                  <a:lnTo>
                    <a:pt x="1087" y="658"/>
                  </a:lnTo>
                  <a:lnTo>
                    <a:pt x="1023" y="690"/>
                  </a:lnTo>
                  <a:lnTo>
                    <a:pt x="962" y="726"/>
                  </a:lnTo>
                  <a:lnTo>
                    <a:pt x="904" y="769"/>
                  </a:lnTo>
                  <a:lnTo>
                    <a:pt x="850" y="814"/>
                  </a:lnTo>
                  <a:lnTo>
                    <a:pt x="800" y="864"/>
                  </a:lnTo>
                  <a:lnTo>
                    <a:pt x="754" y="918"/>
                  </a:lnTo>
                  <a:lnTo>
                    <a:pt x="713" y="976"/>
                  </a:lnTo>
                  <a:lnTo>
                    <a:pt x="676" y="1036"/>
                  </a:lnTo>
                  <a:lnTo>
                    <a:pt x="644" y="1100"/>
                  </a:lnTo>
                  <a:lnTo>
                    <a:pt x="617" y="1166"/>
                  </a:lnTo>
                  <a:lnTo>
                    <a:pt x="596" y="1236"/>
                  </a:lnTo>
                  <a:lnTo>
                    <a:pt x="580" y="1308"/>
                  </a:lnTo>
                  <a:lnTo>
                    <a:pt x="570" y="1381"/>
                  </a:lnTo>
                  <a:lnTo>
                    <a:pt x="567" y="1457"/>
                  </a:lnTo>
                  <a:lnTo>
                    <a:pt x="570" y="1530"/>
                  </a:lnTo>
                  <a:lnTo>
                    <a:pt x="579" y="1601"/>
                  </a:lnTo>
                  <a:lnTo>
                    <a:pt x="594" y="1669"/>
                  </a:lnTo>
                  <a:lnTo>
                    <a:pt x="613" y="1736"/>
                  </a:lnTo>
                  <a:lnTo>
                    <a:pt x="638" y="1801"/>
                  </a:lnTo>
                  <a:lnTo>
                    <a:pt x="667" y="1862"/>
                  </a:lnTo>
                  <a:lnTo>
                    <a:pt x="702" y="1922"/>
                  </a:lnTo>
                  <a:lnTo>
                    <a:pt x="740" y="1978"/>
                  </a:lnTo>
                  <a:lnTo>
                    <a:pt x="783" y="2030"/>
                  </a:lnTo>
                  <a:lnTo>
                    <a:pt x="796" y="2009"/>
                  </a:lnTo>
                  <a:lnTo>
                    <a:pt x="813" y="1991"/>
                  </a:lnTo>
                  <a:lnTo>
                    <a:pt x="833" y="1974"/>
                  </a:lnTo>
                  <a:lnTo>
                    <a:pt x="856" y="1961"/>
                  </a:lnTo>
                  <a:lnTo>
                    <a:pt x="884" y="1952"/>
                  </a:lnTo>
                  <a:lnTo>
                    <a:pt x="924" y="1941"/>
                  </a:lnTo>
                  <a:lnTo>
                    <a:pt x="962" y="1927"/>
                  </a:lnTo>
                  <a:lnTo>
                    <a:pt x="997" y="1914"/>
                  </a:lnTo>
                  <a:lnTo>
                    <a:pt x="1032" y="1900"/>
                  </a:lnTo>
                  <a:lnTo>
                    <a:pt x="1064" y="1885"/>
                  </a:lnTo>
                  <a:lnTo>
                    <a:pt x="1093" y="1871"/>
                  </a:lnTo>
                  <a:lnTo>
                    <a:pt x="1120" y="1857"/>
                  </a:lnTo>
                  <a:lnTo>
                    <a:pt x="1143" y="1843"/>
                  </a:lnTo>
                  <a:lnTo>
                    <a:pt x="1162" y="1832"/>
                  </a:lnTo>
                  <a:lnTo>
                    <a:pt x="1177" y="1822"/>
                  </a:lnTo>
                  <a:lnTo>
                    <a:pt x="1190" y="1814"/>
                  </a:lnTo>
                  <a:lnTo>
                    <a:pt x="1196" y="1810"/>
                  </a:lnTo>
                  <a:lnTo>
                    <a:pt x="1200" y="1808"/>
                  </a:lnTo>
                  <a:lnTo>
                    <a:pt x="1310" y="2156"/>
                  </a:lnTo>
                  <a:lnTo>
                    <a:pt x="1330" y="2221"/>
                  </a:lnTo>
                  <a:lnTo>
                    <a:pt x="1330" y="2220"/>
                  </a:lnTo>
                  <a:lnTo>
                    <a:pt x="1349" y="2275"/>
                  </a:lnTo>
                  <a:lnTo>
                    <a:pt x="1406" y="2111"/>
                  </a:lnTo>
                  <a:lnTo>
                    <a:pt x="1386" y="2081"/>
                  </a:lnTo>
                  <a:lnTo>
                    <a:pt x="1371" y="2055"/>
                  </a:lnTo>
                  <a:lnTo>
                    <a:pt x="1360" y="2032"/>
                  </a:lnTo>
                  <a:lnTo>
                    <a:pt x="1353" y="2011"/>
                  </a:lnTo>
                  <a:lnTo>
                    <a:pt x="1350" y="1993"/>
                  </a:lnTo>
                  <a:lnTo>
                    <a:pt x="1350" y="1977"/>
                  </a:lnTo>
                  <a:lnTo>
                    <a:pt x="1353" y="1964"/>
                  </a:lnTo>
                  <a:lnTo>
                    <a:pt x="1357" y="1952"/>
                  </a:lnTo>
                  <a:lnTo>
                    <a:pt x="1364" y="1943"/>
                  </a:lnTo>
                  <a:lnTo>
                    <a:pt x="1373" y="1935"/>
                  </a:lnTo>
                  <a:lnTo>
                    <a:pt x="1382" y="1929"/>
                  </a:lnTo>
                  <a:lnTo>
                    <a:pt x="1392" y="1924"/>
                  </a:lnTo>
                  <a:lnTo>
                    <a:pt x="1402" y="1921"/>
                  </a:lnTo>
                  <a:lnTo>
                    <a:pt x="1412" y="1919"/>
                  </a:lnTo>
                  <a:lnTo>
                    <a:pt x="1422" y="1916"/>
                  </a:lnTo>
                  <a:lnTo>
                    <a:pt x="1430" y="1915"/>
                  </a:lnTo>
                  <a:lnTo>
                    <a:pt x="1437" y="1915"/>
                  </a:lnTo>
                  <a:lnTo>
                    <a:pt x="1442" y="1915"/>
                  </a:lnTo>
                  <a:lnTo>
                    <a:pt x="1445" y="1915"/>
                  </a:lnTo>
                  <a:lnTo>
                    <a:pt x="1448" y="1915"/>
                  </a:lnTo>
                  <a:lnTo>
                    <a:pt x="1453" y="1915"/>
                  </a:lnTo>
                  <a:lnTo>
                    <a:pt x="1460" y="1915"/>
                  </a:lnTo>
                  <a:lnTo>
                    <a:pt x="1469" y="1916"/>
                  </a:lnTo>
                  <a:lnTo>
                    <a:pt x="1478" y="1919"/>
                  </a:lnTo>
                  <a:lnTo>
                    <a:pt x="1488" y="1921"/>
                  </a:lnTo>
                  <a:lnTo>
                    <a:pt x="1498" y="1924"/>
                  </a:lnTo>
                  <a:lnTo>
                    <a:pt x="1508" y="1929"/>
                  </a:lnTo>
                  <a:lnTo>
                    <a:pt x="1518" y="1935"/>
                  </a:lnTo>
                  <a:lnTo>
                    <a:pt x="1525" y="1943"/>
                  </a:lnTo>
                  <a:lnTo>
                    <a:pt x="1532" y="1952"/>
                  </a:lnTo>
                  <a:lnTo>
                    <a:pt x="1538" y="1964"/>
                  </a:lnTo>
                  <a:lnTo>
                    <a:pt x="1540" y="1977"/>
                  </a:lnTo>
                  <a:lnTo>
                    <a:pt x="1540" y="1993"/>
                  </a:lnTo>
                  <a:lnTo>
                    <a:pt x="1536" y="2011"/>
                  </a:lnTo>
                  <a:lnTo>
                    <a:pt x="1530" y="2032"/>
                  </a:lnTo>
                  <a:lnTo>
                    <a:pt x="1519" y="2055"/>
                  </a:lnTo>
                  <a:lnTo>
                    <a:pt x="1504" y="2081"/>
                  </a:lnTo>
                  <a:lnTo>
                    <a:pt x="1483" y="2111"/>
                  </a:lnTo>
                  <a:lnTo>
                    <a:pt x="1542" y="2275"/>
                  </a:lnTo>
                  <a:lnTo>
                    <a:pt x="1560" y="2220"/>
                  </a:lnTo>
                  <a:lnTo>
                    <a:pt x="1560" y="2221"/>
                  </a:lnTo>
                  <a:lnTo>
                    <a:pt x="1581" y="2156"/>
                  </a:lnTo>
                  <a:lnTo>
                    <a:pt x="1691" y="1808"/>
                  </a:lnTo>
                  <a:lnTo>
                    <a:pt x="1693" y="1810"/>
                  </a:lnTo>
                  <a:lnTo>
                    <a:pt x="1700" y="1814"/>
                  </a:lnTo>
                  <a:lnTo>
                    <a:pt x="1712" y="1822"/>
                  </a:lnTo>
                  <a:lnTo>
                    <a:pt x="1728" y="1832"/>
                  </a:lnTo>
                  <a:lnTo>
                    <a:pt x="1748" y="1843"/>
                  </a:lnTo>
                  <a:lnTo>
                    <a:pt x="1770" y="1857"/>
                  </a:lnTo>
                  <a:lnTo>
                    <a:pt x="1797" y="1871"/>
                  </a:lnTo>
                  <a:lnTo>
                    <a:pt x="1825" y="1885"/>
                  </a:lnTo>
                  <a:lnTo>
                    <a:pt x="1858" y="1900"/>
                  </a:lnTo>
                  <a:lnTo>
                    <a:pt x="1892" y="1914"/>
                  </a:lnTo>
                  <a:lnTo>
                    <a:pt x="1929" y="1927"/>
                  </a:lnTo>
                  <a:lnTo>
                    <a:pt x="1967" y="1941"/>
                  </a:lnTo>
                  <a:lnTo>
                    <a:pt x="2006" y="1952"/>
                  </a:lnTo>
                  <a:lnTo>
                    <a:pt x="2033" y="1962"/>
                  </a:lnTo>
                  <a:lnTo>
                    <a:pt x="2058" y="1975"/>
                  </a:lnTo>
                  <a:lnTo>
                    <a:pt x="2078" y="1991"/>
                  </a:lnTo>
                  <a:lnTo>
                    <a:pt x="2093" y="2009"/>
                  </a:lnTo>
                  <a:lnTo>
                    <a:pt x="2107" y="2030"/>
                  </a:lnTo>
                  <a:lnTo>
                    <a:pt x="2150" y="1978"/>
                  </a:lnTo>
                  <a:lnTo>
                    <a:pt x="2188" y="1922"/>
                  </a:lnTo>
                  <a:lnTo>
                    <a:pt x="2222" y="1862"/>
                  </a:lnTo>
                  <a:lnTo>
                    <a:pt x="2252" y="1801"/>
                  </a:lnTo>
                  <a:lnTo>
                    <a:pt x="2277" y="1736"/>
                  </a:lnTo>
                  <a:lnTo>
                    <a:pt x="2297" y="1669"/>
                  </a:lnTo>
                  <a:lnTo>
                    <a:pt x="2310" y="1601"/>
                  </a:lnTo>
                  <a:lnTo>
                    <a:pt x="2319" y="1530"/>
                  </a:lnTo>
                  <a:lnTo>
                    <a:pt x="2322" y="1457"/>
                  </a:lnTo>
                  <a:lnTo>
                    <a:pt x="2319" y="1381"/>
                  </a:lnTo>
                  <a:lnTo>
                    <a:pt x="2310" y="1308"/>
                  </a:lnTo>
                  <a:lnTo>
                    <a:pt x="2295" y="1236"/>
                  </a:lnTo>
                  <a:lnTo>
                    <a:pt x="2272" y="1166"/>
                  </a:lnTo>
                  <a:lnTo>
                    <a:pt x="2246" y="1100"/>
                  </a:lnTo>
                  <a:lnTo>
                    <a:pt x="2215" y="1036"/>
                  </a:lnTo>
                  <a:lnTo>
                    <a:pt x="2178" y="976"/>
                  </a:lnTo>
                  <a:lnTo>
                    <a:pt x="2136" y="918"/>
                  </a:lnTo>
                  <a:lnTo>
                    <a:pt x="2090" y="864"/>
                  </a:lnTo>
                  <a:lnTo>
                    <a:pt x="2040" y="814"/>
                  </a:lnTo>
                  <a:lnTo>
                    <a:pt x="1986" y="769"/>
                  </a:lnTo>
                  <a:lnTo>
                    <a:pt x="1928" y="726"/>
                  </a:lnTo>
                  <a:lnTo>
                    <a:pt x="1867" y="690"/>
                  </a:lnTo>
                  <a:lnTo>
                    <a:pt x="1803" y="658"/>
                  </a:lnTo>
                  <a:lnTo>
                    <a:pt x="1735" y="631"/>
                  </a:lnTo>
                  <a:lnTo>
                    <a:pt x="1667" y="610"/>
                  </a:lnTo>
                  <a:lnTo>
                    <a:pt x="1594" y="595"/>
                  </a:lnTo>
                  <a:lnTo>
                    <a:pt x="1521" y="586"/>
                  </a:lnTo>
                  <a:lnTo>
                    <a:pt x="1445" y="582"/>
                  </a:lnTo>
                  <a:close/>
                  <a:moveTo>
                    <a:pt x="1495" y="0"/>
                  </a:moveTo>
                  <a:lnTo>
                    <a:pt x="1595" y="6"/>
                  </a:lnTo>
                  <a:lnTo>
                    <a:pt x="1693" y="20"/>
                  </a:lnTo>
                  <a:lnTo>
                    <a:pt x="1790" y="41"/>
                  </a:lnTo>
                  <a:lnTo>
                    <a:pt x="1883" y="66"/>
                  </a:lnTo>
                  <a:lnTo>
                    <a:pt x="1974" y="98"/>
                  </a:lnTo>
                  <a:lnTo>
                    <a:pt x="2062" y="136"/>
                  </a:lnTo>
                  <a:lnTo>
                    <a:pt x="2147" y="180"/>
                  </a:lnTo>
                  <a:lnTo>
                    <a:pt x="2228" y="229"/>
                  </a:lnTo>
                  <a:lnTo>
                    <a:pt x="2306" y="282"/>
                  </a:lnTo>
                  <a:lnTo>
                    <a:pt x="2380" y="341"/>
                  </a:lnTo>
                  <a:lnTo>
                    <a:pt x="2450" y="404"/>
                  </a:lnTo>
                  <a:lnTo>
                    <a:pt x="2516" y="472"/>
                  </a:lnTo>
                  <a:lnTo>
                    <a:pt x="2577" y="544"/>
                  </a:lnTo>
                  <a:lnTo>
                    <a:pt x="2634" y="619"/>
                  </a:lnTo>
                  <a:lnTo>
                    <a:pt x="2685" y="699"/>
                  </a:lnTo>
                  <a:lnTo>
                    <a:pt x="2732" y="782"/>
                  </a:lnTo>
                  <a:lnTo>
                    <a:pt x="2773" y="868"/>
                  </a:lnTo>
                  <a:lnTo>
                    <a:pt x="2807" y="957"/>
                  </a:lnTo>
                  <a:lnTo>
                    <a:pt x="2837" y="1049"/>
                  </a:lnTo>
                  <a:lnTo>
                    <a:pt x="2861" y="1143"/>
                  </a:lnTo>
                  <a:lnTo>
                    <a:pt x="2877" y="1241"/>
                  </a:lnTo>
                  <a:lnTo>
                    <a:pt x="2887" y="1339"/>
                  </a:lnTo>
                  <a:lnTo>
                    <a:pt x="2891" y="1440"/>
                  </a:lnTo>
                  <a:lnTo>
                    <a:pt x="2888" y="1533"/>
                  </a:lnTo>
                  <a:lnTo>
                    <a:pt x="2879" y="1624"/>
                  </a:lnTo>
                  <a:lnTo>
                    <a:pt x="2865" y="1714"/>
                  </a:lnTo>
                  <a:lnTo>
                    <a:pt x="2865" y="1716"/>
                  </a:lnTo>
                  <a:lnTo>
                    <a:pt x="2863" y="1725"/>
                  </a:lnTo>
                  <a:lnTo>
                    <a:pt x="2861" y="1738"/>
                  </a:lnTo>
                  <a:lnTo>
                    <a:pt x="2856" y="1758"/>
                  </a:lnTo>
                  <a:lnTo>
                    <a:pt x="2837" y="1831"/>
                  </a:lnTo>
                  <a:lnTo>
                    <a:pt x="2814" y="1904"/>
                  </a:lnTo>
                  <a:lnTo>
                    <a:pt x="2788" y="1975"/>
                  </a:lnTo>
                  <a:lnTo>
                    <a:pt x="2758" y="2044"/>
                  </a:lnTo>
                  <a:lnTo>
                    <a:pt x="2733" y="2101"/>
                  </a:lnTo>
                  <a:lnTo>
                    <a:pt x="2704" y="2162"/>
                  </a:lnTo>
                  <a:lnTo>
                    <a:pt x="2672" y="2228"/>
                  </a:lnTo>
                  <a:lnTo>
                    <a:pt x="2635" y="2296"/>
                  </a:lnTo>
                  <a:lnTo>
                    <a:pt x="2594" y="2368"/>
                  </a:lnTo>
                  <a:lnTo>
                    <a:pt x="2549" y="2444"/>
                  </a:lnTo>
                  <a:lnTo>
                    <a:pt x="2499" y="2522"/>
                  </a:lnTo>
                  <a:lnTo>
                    <a:pt x="2445" y="2603"/>
                  </a:lnTo>
                  <a:lnTo>
                    <a:pt x="2385" y="2687"/>
                  </a:lnTo>
                  <a:lnTo>
                    <a:pt x="2319" y="2774"/>
                  </a:lnTo>
                  <a:lnTo>
                    <a:pt x="2249" y="2862"/>
                  </a:lnTo>
                  <a:lnTo>
                    <a:pt x="2172" y="2953"/>
                  </a:lnTo>
                  <a:lnTo>
                    <a:pt x="2091" y="3045"/>
                  </a:lnTo>
                  <a:lnTo>
                    <a:pt x="2002" y="3141"/>
                  </a:lnTo>
                  <a:lnTo>
                    <a:pt x="1908" y="3236"/>
                  </a:lnTo>
                  <a:lnTo>
                    <a:pt x="1807" y="3334"/>
                  </a:lnTo>
                  <a:lnTo>
                    <a:pt x="1699" y="3433"/>
                  </a:lnTo>
                  <a:lnTo>
                    <a:pt x="1583" y="3533"/>
                  </a:lnTo>
                  <a:lnTo>
                    <a:pt x="1461" y="3635"/>
                  </a:lnTo>
                  <a:lnTo>
                    <a:pt x="1451" y="3639"/>
                  </a:lnTo>
                  <a:lnTo>
                    <a:pt x="1440" y="3639"/>
                  </a:lnTo>
                  <a:lnTo>
                    <a:pt x="1430" y="3635"/>
                  </a:lnTo>
                  <a:lnTo>
                    <a:pt x="1307" y="3533"/>
                  </a:lnTo>
                  <a:lnTo>
                    <a:pt x="1193" y="3433"/>
                  </a:lnTo>
                  <a:lnTo>
                    <a:pt x="1085" y="3334"/>
                  </a:lnTo>
                  <a:lnTo>
                    <a:pt x="984" y="3236"/>
                  </a:lnTo>
                  <a:lnTo>
                    <a:pt x="889" y="3141"/>
                  </a:lnTo>
                  <a:lnTo>
                    <a:pt x="800" y="3045"/>
                  </a:lnTo>
                  <a:lnTo>
                    <a:pt x="718" y="2953"/>
                  </a:lnTo>
                  <a:lnTo>
                    <a:pt x="643" y="2862"/>
                  </a:lnTo>
                  <a:lnTo>
                    <a:pt x="571" y="2774"/>
                  </a:lnTo>
                  <a:lnTo>
                    <a:pt x="507" y="2687"/>
                  </a:lnTo>
                  <a:lnTo>
                    <a:pt x="447" y="2603"/>
                  </a:lnTo>
                  <a:lnTo>
                    <a:pt x="392" y="2522"/>
                  </a:lnTo>
                  <a:lnTo>
                    <a:pt x="342" y="2444"/>
                  </a:lnTo>
                  <a:lnTo>
                    <a:pt x="298" y="2368"/>
                  </a:lnTo>
                  <a:lnTo>
                    <a:pt x="257" y="2296"/>
                  </a:lnTo>
                  <a:lnTo>
                    <a:pt x="220" y="2228"/>
                  </a:lnTo>
                  <a:lnTo>
                    <a:pt x="187" y="2162"/>
                  </a:lnTo>
                  <a:lnTo>
                    <a:pt x="158" y="2101"/>
                  </a:lnTo>
                  <a:lnTo>
                    <a:pt x="133" y="2044"/>
                  </a:lnTo>
                  <a:lnTo>
                    <a:pt x="103" y="1975"/>
                  </a:lnTo>
                  <a:lnTo>
                    <a:pt x="77" y="1904"/>
                  </a:lnTo>
                  <a:lnTo>
                    <a:pt x="54" y="1831"/>
                  </a:lnTo>
                  <a:lnTo>
                    <a:pt x="36" y="1758"/>
                  </a:lnTo>
                  <a:lnTo>
                    <a:pt x="31" y="1738"/>
                  </a:lnTo>
                  <a:lnTo>
                    <a:pt x="28" y="1725"/>
                  </a:lnTo>
                  <a:lnTo>
                    <a:pt x="27" y="1716"/>
                  </a:lnTo>
                  <a:lnTo>
                    <a:pt x="26" y="1714"/>
                  </a:lnTo>
                  <a:lnTo>
                    <a:pt x="12" y="1633"/>
                  </a:lnTo>
                  <a:lnTo>
                    <a:pt x="4" y="1551"/>
                  </a:lnTo>
                  <a:lnTo>
                    <a:pt x="0" y="1468"/>
                  </a:lnTo>
                  <a:lnTo>
                    <a:pt x="1" y="1383"/>
                  </a:lnTo>
                  <a:lnTo>
                    <a:pt x="7" y="1299"/>
                  </a:lnTo>
                  <a:lnTo>
                    <a:pt x="19" y="1202"/>
                  </a:lnTo>
                  <a:lnTo>
                    <a:pt x="38" y="1108"/>
                  </a:lnTo>
                  <a:lnTo>
                    <a:pt x="63" y="1014"/>
                  </a:lnTo>
                  <a:lnTo>
                    <a:pt x="93" y="925"/>
                  </a:lnTo>
                  <a:lnTo>
                    <a:pt x="130" y="838"/>
                  </a:lnTo>
                  <a:lnTo>
                    <a:pt x="172" y="755"/>
                  </a:lnTo>
                  <a:lnTo>
                    <a:pt x="219" y="674"/>
                  </a:lnTo>
                  <a:lnTo>
                    <a:pt x="271" y="597"/>
                  </a:lnTo>
                  <a:lnTo>
                    <a:pt x="328" y="524"/>
                  </a:lnTo>
                  <a:lnTo>
                    <a:pt x="389" y="455"/>
                  </a:lnTo>
                  <a:lnTo>
                    <a:pt x="455" y="390"/>
                  </a:lnTo>
                  <a:lnTo>
                    <a:pt x="524" y="329"/>
                  </a:lnTo>
                  <a:lnTo>
                    <a:pt x="597" y="272"/>
                  </a:lnTo>
                  <a:lnTo>
                    <a:pt x="674" y="220"/>
                  </a:lnTo>
                  <a:lnTo>
                    <a:pt x="755" y="172"/>
                  </a:lnTo>
                  <a:lnTo>
                    <a:pt x="838" y="131"/>
                  </a:lnTo>
                  <a:lnTo>
                    <a:pt x="925" y="95"/>
                  </a:lnTo>
                  <a:lnTo>
                    <a:pt x="1014" y="64"/>
                  </a:lnTo>
                  <a:lnTo>
                    <a:pt x="1105" y="38"/>
                  </a:lnTo>
                  <a:lnTo>
                    <a:pt x="1200" y="20"/>
                  </a:lnTo>
                  <a:lnTo>
                    <a:pt x="1295" y="6"/>
                  </a:lnTo>
                  <a:lnTo>
                    <a:pt x="1393" y="0"/>
                  </a:lnTo>
                  <a:lnTo>
                    <a:pt x="14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7" name="Freeform 1331"/>
            <p:cNvSpPr>
              <a:spLocks/>
            </p:cNvSpPr>
            <p:nvPr/>
          </p:nvSpPr>
          <p:spPr bwMode="auto">
            <a:xfrm>
              <a:off x="5329" y="369"/>
              <a:ext cx="146" cy="194"/>
            </a:xfrm>
            <a:custGeom>
              <a:avLst/>
              <a:gdLst>
                <a:gd name="T0" fmla="*/ 414 w 731"/>
                <a:gd name="T1" fmla="*/ 2 h 971"/>
                <a:gd name="T2" fmla="*/ 473 w 731"/>
                <a:gd name="T3" fmla="*/ 17 h 971"/>
                <a:gd name="T4" fmla="*/ 520 w 731"/>
                <a:gd name="T5" fmla="*/ 39 h 971"/>
                <a:gd name="T6" fmla="*/ 564 w 731"/>
                <a:gd name="T7" fmla="*/ 69 h 971"/>
                <a:gd name="T8" fmla="*/ 591 w 731"/>
                <a:gd name="T9" fmla="*/ 98 h 971"/>
                <a:gd name="T10" fmla="*/ 604 w 731"/>
                <a:gd name="T11" fmla="*/ 115 h 971"/>
                <a:gd name="T12" fmla="*/ 607 w 731"/>
                <a:gd name="T13" fmla="*/ 118 h 971"/>
                <a:gd name="T14" fmla="*/ 615 w 731"/>
                <a:gd name="T15" fmla="*/ 120 h 971"/>
                <a:gd name="T16" fmla="*/ 631 w 731"/>
                <a:gd name="T17" fmla="*/ 127 h 971"/>
                <a:gd name="T18" fmla="*/ 651 w 731"/>
                <a:gd name="T19" fmla="*/ 139 h 971"/>
                <a:gd name="T20" fmla="*/ 671 w 731"/>
                <a:gd name="T21" fmla="*/ 160 h 971"/>
                <a:gd name="T22" fmla="*/ 690 w 731"/>
                <a:gd name="T23" fmla="*/ 191 h 971"/>
                <a:gd name="T24" fmla="*/ 703 w 731"/>
                <a:gd name="T25" fmla="*/ 235 h 971"/>
                <a:gd name="T26" fmla="*/ 710 w 731"/>
                <a:gd name="T27" fmla="*/ 295 h 971"/>
                <a:gd name="T28" fmla="*/ 707 w 731"/>
                <a:gd name="T29" fmla="*/ 371 h 971"/>
                <a:gd name="T30" fmla="*/ 694 w 731"/>
                <a:gd name="T31" fmla="*/ 440 h 971"/>
                <a:gd name="T32" fmla="*/ 695 w 731"/>
                <a:gd name="T33" fmla="*/ 463 h 971"/>
                <a:gd name="T34" fmla="*/ 711 w 731"/>
                <a:gd name="T35" fmla="*/ 467 h 971"/>
                <a:gd name="T36" fmla="*/ 723 w 731"/>
                <a:gd name="T37" fmla="*/ 478 h 971"/>
                <a:gd name="T38" fmla="*/ 731 w 731"/>
                <a:gd name="T39" fmla="*/ 501 h 971"/>
                <a:gd name="T40" fmla="*/ 730 w 731"/>
                <a:gd name="T41" fmla="*/ 536 h 971"/>
                <a:gd name="T42" fmla="*/ 719 w 731"/>
                <a:gd name="T43" fmla="*/ 589 h 971"/>
                <a:gd name="T44" fmla="*/ 700 w 731"/>
                <a:gd name="T45" fmla="*/ 645 h 971"/>
                <a:gd name="T46" fmla="*/ 681 w 731"/>
                <a:gd name="T47" fmla="*/ 677 h 971"/>
                <a:gd name="T48" fmla="*/ 665 w 731"/>
                <a:gd name="T49" fmla="*/ 692 h 971"/>
                <a:gd name="T50" fmla="*/ 651 w 731"/>
                <a:gd name="T51" fmla="*/ 724 h 971"/>
                <a:gd name="T52" fmla="*/ 628 w 731"/>
                <a:gd name="T53" fmla="*/ 786 h 971"/>
                <a:gd name="T54" fmla="*/ 591 w 731"/>
                <a:gd name="T55" fmla="*/ 846 h 971"/>
                <a:gd name="T56" fmla="*/ 541 w 731"/>
                <a:gd name="T57" fmla="*/ 900 h 971"/>
                <a:gd name="T58" fmla="*/ 479 w 731"/>
                <a:gd name="T59" fmla="*/ 942 h 971"/>
                <a:gd name="T60" fmla="*/ 413 w 731"/>
                <a:gd name="T61" fmla="*/ 966 h 971"/>
                <a:gd name="T62" fmla="*/ 350 w 731"/>
                <a:gd name="T63" fmla="*/ 971 h 971"/>
                <a:gd name="T64" fmla="*/ 287 w 731"/>
                <a:gd name="T65" fmla="*/ 957 h 971"/>
                <a:gd name="T66" fmla="*/ 220 w 731"/>
                <a:gd name="T67" fmla="*/ 923 h 971"/>
                <a:gd name="T68" fmla="*/ 163 w 731"/>
                <a:gd name="T69" fmla="*/ 874 h 971"/>
                <a:gd name="T70" fmla="*/ 120 w 731"/>
                <a:gd name="T71" fmla="*/ 817 h 971"/>
                <a:gd name="T72" fmla="*/ 90 w 731"/>
                <a:gd name="T73" fmla="*/ 755 h 971"/>
                <a:gd name="T74" fmla="*/ 74 w 731"/>
                <a:gd name="T75" fmla="*/ 694 h 971"/>
                <a:gd name="T76" fmla="*/ 58 w 731"/>
                <a:gd name="T77" fmla="*/ 687 h 971"/>
                <a:gd name="T78" fmla="*/ 41 w 731"/>
                <a:gd name="T79" fmla="*/ 664 h 971"/>
                <a:gd name="T80" fmla="*/ 23 w 731"/>
                <a:gd name="T81" fmla="*/ 620 h 971"/>
                <a:gd name="T82" fmla="*/ 5 w 731"/>
                <a:gd name="T83" fmla="*/ 561 h 971"/>
                <a:gd name="T84" fmla="*/ 0 w 731"/>
                <a:gd name="T85" fmla="*/ 517 h 971"/>
                <a:gd name="T86" fmla="*/ 4 w 731"/>
                <a:gd name="T87" fmla="*/ 488 h 971"/>
                <a:gd name="T88" fmla="*/ 14 w 731"/>
                <a:gd name="T89" fmla="*/ 471 h 971"/>
                <a:gd name="T90" fmla="*/ 27 w 731"/>
                <a:gd name="T91" fmla="*/ 464 h 971"/>
                <a:gd name="T92" fmla="*/ 43 w 731"/>
                <a:gd name="T93" fmla="*/ 463 h 971"/>
                <a:gd name="T94" fmla="*/ 31 w 731"/>
                <a:gd name="T95" fmla="*/ 417 h 971"/>
                <a:gd name="T96" fmla="*/ 22 w 731"/>
                <a:gd name="T97" fmla="*/ 341 h 971"/>
                <a:gd name="T98" fmla="*/ 30 w 731"/>
                <a:gd name="T99" fmla="*/ 271 h 971"/>
                <a:gd name="T100" fmla="*/ 55 w 731"/>
                <a:gd name="T101" fmla="*/ 201 h 971"/>
                <a:gd name="T102" fmla="*/ 94 w 731"/>
                <a:gd name="T103" fmla="*/ 144 h 971"/>
                <a:gd name="T104" fmla="*/ 141 w 731"/>
                <a:gd name="T105" fmla="*/ 96 h 971"/>
                <a:gd name="T106" fmla="*/ 196 w 731"/>
                <a:gd name="T107" fmla="*/ 55 h 971"/>
                <a:gd name="T108" fmla="*/ 245 w 731"/>
                <a:gd name="T109" fmla="*/ 26 h 971"/>
                <a:gd name="T110" fmla="*/ 307 w 731"/>
                <a:gd name="T111" fmla="*/ 6 h 971"/>
                <a:gd name="T112" fmla="*/ 380 w 731"/>
                <a:gd name="T113" fmla="*/ 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1" h="971">
                  <a:moveTo>
                    <a:pt x="380" y="0"/>
                  </a:moveTo>
                  <a:lnTo>
                    <a:pt x="414" y="2"/>
                  </a:lnTo>
                  <a:lnTo>
                    <a:pt x="444" y="8"/>
                  </a:lnTo>
                  <a:lnTo>
                    <a:pt x="473" y="17"/>
                  </a:lnTo>
                  <a:lnTo>
                    <a:pt x="498" y="27"/>
                  </a:lnTo>
                  <a:lnTo>
                    <a:pt x="520" y="39"/>
                  </a:lnTo>
                  <a:lnTo>
                    <a:pt x="544" y="53"/>
                  </a:lnTo>
                  <a:lnTo>
                    <a:pt x="564" y="69"/>
                  </a:lnTo>
                  <a:lnTo>
                    <a:pt x="580" y="84"/>
                  </a:lnTo>
                  <a:lnTo>
                    <a:pt x="591" y="98"/>
                  </a:lnTo>
                  <a:lnTo>
                    <a:pt x="600" y="108"/>
                  </a:lnTo>
                  <a:lnTo>
                    <a:pt x="604" y="115"/>
                  </a:lnTo>
                  <a:lnTo>
                    <a:pt x="605" y="118"/>
                  </a:lnTo>
                  <a:lnTo>
                    <a:pt x="607" y="118"/>
                  </a:lnTo>
                  <a:lnTo>
                    <a:pt x="610" y="119"/>
                  </a:lnTo>
                  <a:lnTo>
                    <a:pt x="615" y="120"/>
                  </a:lnTo>
                  <a:lnTo>
                    <a:pt x="623" y="122"/>
                  </a:lnTo>
                  <a:lnTo>
                    <a:pt x="631" y="127"/>
                  </a:lnTo>
                  <a:lnTo>
                    <a:pt x="641" y="131"/>
                  </a:lnTo>
                  <a:lnTo>
                    <a:pt x="651" y="139"/>
                  </a:lnTo>
                  <a:lnTo>
                    <a:pt x="661" y="148"/>
                  </a:lnTo>
                  <a:lnTo>
                    <a:pt x="671" y="160"/>
                  </a:lnTo>
                  <a:lnTo>
                    <a:pt x="681" y="173"/>
                  </a:lnTo>
                  <a:lnTo>
                    <a:pt x="690" y="191"/>
                  </a:lnTo>
                  <a:lnTo>
                    <a:pt x="697" y="211"/>
                  </a:lnTo>
                  <a:lnTo>
                    <a:pt x="703" y="235"/>
                  </a:lnTo>
                  <a:lnTo>
                    <a:pt x="708" y="263"/>
                  </a:lnTo>
                  <a:lnTo>
                    <a:pt x="710" y="295"/>
                  </a:lnTo>
                  <a:lnTo>
                    <a:pt x="710" y="330"/>
                  </a:lnTo>
                  <a:lnTo>
                    <a:pt x="707" y="371"/>
                  </a:lnTo>
                  <a:lnTo>
                    <a:pt x="700" y="417"/>
                  </a:lnTo>
                  <a:lnTo>
                    <a:pt x="694" y="440"/>
                  </a:lnTo>
                  <a:lnTo>
                    <a:pt x="688" y="463"/>
                  </a:lnTo>
                  <a:lnTo>
                    <a:pt x="695" y="463"/>
                  </a:lnTo>
                  <a:lnTo>
                    <a:pt x="703" y="464"/>
                  </a:lnTo>
                  <a:lnTo>
                    <a:pt x="711" y="467"/>
                  </a:lnTo>
                  <a:lnTo>
                    <a:pt x="718" y="471"/>
                  </a:lnTo>
                  <a:lnTo>
                    <a:pt x="723" y="478"/>
                  </a:lnTo>
                  <a:lnTo>
                    <a:pt x="728" y="488"/>
                  </a:lnTo>
                  <a:lnTo>
                    <a:pt x="731" y="501"/>
                  </a:lnTo>
                  <a:lnTo>
                    <a:pt x="731" y="517"/>
                  </a:lnTo>
                  <a:lnTo>
                    <a:pt x="730" y="536"/>
                  </a:lnTo>
                  <a:lnTo>
                    <a:pt x="725" y="561"/>
                  </a:lnTo>
                  <a:lnTo>
                    <a:pt x="719" y="589"/>
                  </a:lnTo>
                  <a:lnTo>
                    <a:pt x="709" y="620"/>
                  </a:lnTo>
                  <a:lnTo>
                    <a:pt x="700" y="645"/>
                  </a:lnTo>
                  <a:lnTo>
                    <a:pt x="690" y="664"/>
                  </a:lnTo>
                  <a:lnTo>
                    <a:pt x="681" y="677"/>
                  </a:lnTo>
                  <a:lnTo>
                    <a:pt x="673" y="687"/>
                  </a:lnTo>
                  <a:lnTo>
                    <a:pt x="665" y="692"/>
                  </a:lnTo>
                  <a:lnTo>
                    <a:pt x="658" y="694"/>
                  </a:lnTo>
                  <a:lnTo>
                    <a:pt x="651" y="724"/>
                  </a:lnTo>
                  <a:lnTo>
                    <a:pt x="641" y="755"/>
                  </a:lnTo>
                  <a:lnTo>
                    <a:pt x="628" y="786"/>
                  </a:lnTo>
                  <a:lnTo>
                    <a:pt x="611" y="816"/>
                  </a:lnTo>
                  <a:lnTo>
                    <a:pt x="591" y="846"/>
                  </a:lnTo>
                  <a:lnTo>
                    <a:pt x="568" y="874"/>
                  </a:lnTo>
                  <a:lnTo>
                    <a:pt x="541" y="900"/>
                  </a:lnTo>
                  <a:lnTo>
                    <a:pt x="511" y="923"/>
                  </a:lnTo>
                  <a:lnTo>
                    <a:pt x="479" y="942"/>
                  </a:lnTo>
                  <a:lnTo>
                    <a:pt x="444" y="957"/>
                  </a:lnTo>
                  <a:lnTo>
                    <a:pt x="413" y="966"/>
                  </a:lnTo>
                  <a:lnTo>
                    <a:pt x="382" y="971"/>
                  </a:lnTo>
                  <a:lnTo>
                    <a:pt x="350" y="971"/>
                  </a:lnTo>
                  <a:lnTo>
                    <a:pt x="319" y="966"/>
                  </a:lnTo>
                  <a:lnTo>
                    <a:pt x="287" y="957"/>
                  </a:lnTo>
                  <a:lnTo>
                    <a:pt x="252" y="942"/>
                  </a:lnTo>
                  <a:lnTo>
                    <a:pt x="220" y="923"/>
                  </a:lnTo>
                  <a:lnTo>
                    <a:pt x="190" y="900"/>
                  </a:lnTo>
                  <a:lnTo>
                    <a:pt x="163" y="874"/>
                  </a:lnTo>
                  <a:lnTo>
                    <a:pt x="140" y="846"/>
                  </a:lnTo>
                  <a:lnTo>
                    <a:pt x="120" y="817"/>
                  </a:lnTo>
                  <a:lnTo>
                    <a:pt x="103" y="786"/>
                  </a:lnTo>
                  <a:lnTo>
                    <a:pt x="90" y="755"/>
                  </a:lnTo>
                  <a:lnTo>
                    <a:pt x="80" y="724"/>
                  </a:lnTo>
                  <a:lnTo>
                    <a:pt x="74" y="694"/>
                  </a:lnTo>
                  <a:lnTo>
                    <a:pt x="66" y="693"/>
                  </a:lnTo>
                  <a:lnTo>
                    <a:pt x="58" y="687"/>
                  </a:lnTo>
                  <a:lnTo>
                    <a:pt x="50" y="678"/>
                  </a:lnTo>
                  <a:lnTo>
                    <a:pt x="41" y="664"/>
                  </a:lnTo>
                  <a:lnTo>
                    <a:pt x="32" y="645"/>
                  </a:lnTo>
                  <a:lnTo>
                    <a:pt x="23" y="620"/>
                  </a:lnTo>
                  <a:lnTo>
                    <a:pt x="13" y="589"/>
                  </a:lnTo>
                  <a:lnTo>
                    <a:pt x="5" y="561"/>
                  </a:lnTo>
                  <a:lnTo>
                    <a:pt x="2" y="536"/>
                  </a:lnTo>
                  <a:lnTo>
                    <a:pt x="0" y="517"/>
                  </a:lnTo>
                  <a:lnTo>
                    <a:pt x="1" y="501"/>
                  </a:lnTo>
                  <a:lnTo>
                    <a:pt x="4" y="488"/>
                  </a:lnTo>
                  <a:lnTo>
                    <a:pt x="7" y="479"/>
                  </a:lnTo>
                  <a:lnTo>
                    <a:pt x="14" y="471"/>
                  </a:lnTo>
                  <a:lnTo>
                    <a:pt x="21" y="467"/>
                  </a:lnTo>
                  <a:lnTo>
                    <a:pt x="27" y="464"/>
                  </a:lnTo>
                  <a:lnTo>
                    <a:pt x="35" y="463"/>
                  </a:lnTo>
                  <a:lnTo>
                    <a:pt x="43" y="463"/>
                  </a:lnTo>
                  <a:lnTo>
                    <a:pt x="35" y="440"/>
                  </a:lnTo>
                  <a:lnTo>
                    <a:pt x="31" y="417"/>
                  </a:lnTo>
                  <a:lnTo>
                    <a:pt x="24" y="379"/>
                  </a:lnTo>
                  <a:lnTo>
                    <a:pt x="22" y="341"/>
                  </a:lnTo>
                  <a:lnTo>
                    <a:pt x="23" y="306"/>
                  </a:lnTo>
                  <a:lnTo>
                    <a:pt x="30" y="271"/>
                  </a:lnTo>
                  <a:lnTo>
                    <a:pt x="41" y="234"/>
                  </a:lnTo>
                  <a:lnTo>
                    <a:pt x="55" y="201"/>
                  </a:lnTo>
                  <a:lnTo>
                    <a:pt x="74" y="171"/>
                  </a:lnTo>
                  <a:lnTo>
                    <a:pt x="94" y="144"/>
                  </a:lnTo>
                  <a:lnTo>
                    <a:pt x="116" y="120"/>
                  </a:lnTo>
                  <a:lnTo>
                    <a:pt x="141" y="96"/>
                  </a:lnTo>
                  <a:lnTo>
                    <a:pt x="167" y="73"/>
                  </a:lnTo>
                  <a:lnTo>
                    <a:pt x="196" y="55"/>
                  </a:lnTo>
                  <a:lnTo>
                    <a:pt x="220" y="39"/>
                  </a:lnTo>
                  <a:lnTo>
                    <a:pt x="245" y="26"/>
                  </a:lnTo>
                  <a:lnTo>
                    <a:pt x="273" y="15"/>
                  </a:lnTo>
                  <a:lnTo>
                    <a:pt x="307" y="6"/>
                  </a:lnTo>
                  <a:lnTo>
                    <a:pt x="343" y="1"/>
                  </a:lnTo>
                  <a:lnTo>
                    <a:pt x="3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98" name="Group 1334"/>
          <p:cNvGrpSpPr>
            <a:grpSpLocks noChangeAspect="1"/>
          </p:cNvGrpSpPr>
          <p:nvPr/>
        </p:nvGrpSpPr>
        <p:grpSpPr bwMode="auto">
          <a:xfrm>
            <a:off x="8144740" y="4487116"/>
            <a:ext cx="208874" cy="223928"/>
            <a:chOff x="3975" y="559"/>
            <a:chExt cx="333" cy="357"/>
          </a:xfrm>
          <a:solidFill>
            <a:schemeClr val="tx1">
              <a:lumMod val="65000"/>
              <a:lumOff val="35000"/>
            </a:schemeClr>
          </a:solidFill>
        </p:grpSpPr>
        <p:sp>
          <p:nvSpPr>
            <p:cNvPr id="999" name="Freeform 1336"/>
            <p:cNvSpPr>
              <a:spLocks/>
            </p:cNvSpPr>
            <p:nvPr/>
          </p:nvSpPr>
          <p:spPr bwMode="auto">
            <a:xfrm>
              <a:off x="3975" y="591"/>
              <a:ext cx="333" cy="325"/>
            </a:xfrm>
            <a:custGeom>
              <a:avLst/>
              <a:gdLst>
                <a:gd name="T0" fmla="*/ 1134 w 2996"/>
                <a:gd name="T1" fmla="*/ 17 h 3246"/>
                <a:gd name="T2" fmla="*/ 1151 w 2996"/>
                <a:gd name="T3" fmla="*/ 78 h 3246"/>
                <a:gd name="T4" fmla="*/ 1111 w 2996"/>
                <a:gd name="T5" fmla="*/ 124 h 3246"/>
                <a:gd name="T6" fmla="*/ 797 w 2996"/>
                <a:gd name="T7" fmla="*/ 275 h 3246"/>
                <a:gd name="T8" fmla="*/ 531 w 2996"/>
                <a:gd name="T9" fmla="*/ 501 h 3246"/>
                <a:gd name="T10" fmla="*/ 323 w 2996"/>
                <a:gd name="T11" fmla="*/ 789 h 3246"/>
                <a:gd name="T12" fmla="*/ 183 w 2996"/>
                <a:gd name="T13" fmla="*/ 1125 h 3246"/>
                <a:gd name="T14" fmla="*/ 118 w 2996"/>
                <a:gd name="T15" fmla="*/ 1495 h 3246"/>
                <a:gd name="T16" fmla="*/ 144 w 2996"/>
                <a:gd name="T17" fmla="*/ 1898 h 3246"/>
                <a:gd name="T18" fmla="*/ 262 w 2996"/>
                <a:gd name="T19" fmla="*/ 2276 h 3246"/>
                <a:gd name="T20" fmla="*/ 461 w 2996"/>
                <a:gd name="T21" fmla="*/ 2599 h 3246"/>
                <a:gd name="T22" fmla="*/ 726 w 2996"/>
                <a:gd name="T23" fmla="*/ 2858 h 3246"/>
                <a:gd name="T24" fmla="*/ 1045 w 2996"/>
                <a:gd name="T25" fmla="*/ 3034 h 3246"/>
                <a:gd name="T26" fmla="*/ 1404 w 2996"/>
                <a:gd name="T27" fmla="*/ 3115 h 3246"/>
                <a:gd name="T28" fmla="*/ 1776 w 2996"/>
                <a:gd name="T29" fmla="*/ 3087 h 3246"/>
                <a:gd name="T30" fmla="*/ 2117 w 2996"/>
                <a:gd name="T31" fmla="*/ 2958 h 3246"/>
                <a:gd name="T32" fmla="*/ 2411 w 2996"/>
                <a:gd name="T33" fmla="*/ 2738 h 3246"/>
                <a:gd name="T34" fmla="*/ 2644 w 2996"/>
                <a:gd name="T35" fmla="*/ 2445 h 3246"/>
                <a:gd name="T36" fmla="*/ 2804 w 2996"/>
                <a:gd name="T37" fmla="*/ 2093 h 3246"/>
                <a:gd name="T38" fmla="*/ 2877 w 2996"/>
                <a:gd name="T39" fmla="*/ 1696 h 3246"/>
                <a:gd name="T40" fmla="*/ 2856 w 2996"/>
                <a:gd name="T41" fmla="*/ 1307 h 3246"/>
                <a:gd name="T42" fmla="*/ 2753 w 2996"/>
                <a:gd name="T43" fmla="*/ 954 h 3246"/>
                <a:gd name="T44" fmla="*/ 2577 w 2996"/>
                <a:gd name="T45" fmla="*/ 640 h 3246"/>
                <a:gd name="T46" fmla="*/ 2340 w 2996"/>
                <a:gd name="T47" fmla="*/ 380 h 3246"/>
                <a:gd name="T48" fmla="*/ 2049 w 2996"/>
                <a:gd name="T49" fmla="*/ 190 h 3246"/>
                <a:gd name="T50" fmla="*/ 1861 w 2996"/>
                <a:gd name="T51" fmla="*/ 107 h 3246"/>
                <a:gd name="T52" fmla="*/ 1848 w 2996"/>
                <a:gd name="T53" fmla="*/ 46 h 3246"/>
                <a:gd name="T54" fmla="*/ 1889 w 2996"/>
                <a:gd name="T55" fmla="*/ 2 h 3246"/>
                <a:gd name="T56" fmla="*/ 2088 w 2996"/>
                <a:gd name="T57" fmla="*/ 70 h 3246"/>
                <a:gd name="T58" fmla="*/ 2390 w 2996"/>
                <a:gd name="T59" fmla="*/ 263 h 3246"/>
                <a:gd name="T60" fmla="*/ 2642 w 2996"/>
                <a:gd name="T61" fmla="*/ 525 h 3246"/>
                <a:gd name="T62" fmla="*/ 2832 w 2996"/>
                <a:gd name="T63" fmla="*/ 843 h 3246"/>
                <a:gd name="T64" fmla="*/ 2954 w 2996"/>
                <a:gd name="T65" fmla="*/ 1203 h 3246"/>
                <a:gd name="T66" fmla="*/ 2996 w 2996"/>
                <a:gd name="T67" fmla="*/ 1591 h 3246"/>
                <a:gd name="T68" fmla="*/ 2947 w 2996"/>
                <a:gd name="T69" fmla="*/ 2014 h 3246"/>
                <a:gd name="T70" fmla="*/ 2806 w 2996"/>
                <a:gd name="T71" fmla="*/ 2396 h 3246"/>
                <a:gd name="T72" fmla="*/ 2588 w 2996"/>
                <a:gd name="T73" fmla="*/ 2725 h 3246"/>
                <a:gd name="T74" fmla="*/ 2306 w 2996"/>
                <a:gd name="T75" fmla="*/ 2984 h 3246"/>
                <a:gd name="T76" fmla="*/ 1971 w 2996"/>
                <a:gd name="T77" fmla="*/ 3162 h 3246"/>
                <a:gd name="T78" fmla="*/ 1597 w 2996"/>
                <a:gd name="T79" fmla="*/ 3243 h 3246"/>
                <a:gd name="T80" fmla="*/ 1208 w 2996"/>
                <a:gd name="T81" fmla="*/ 3215 h 3246"/>
                <a:gd name="T82" fmla="*/ 852 w 2996"/>
                <a:gd name="T83" fmla="*/ 3084 h 3246"/>
                <a:gd name="T84" fmla="*/ 542 w 2996"/>
                <a:gd name="T85" fmla="*/ 2863 h 3246"/>
                <a:gd name="T86" fmla="*/ 290 w 2996"/>
                <a:gd name="T87" fmla="*/ 2568 h 3246"/>
                <a:gd name="T88" fmla="*/ 109 w 2996"/>
                <a:gd name="T89" fmla="*/ 2211 h 3246"/>
                <a:gd name="T90" fmla="*/ 13 w 2996"/>
                <a:gd name="T91" fmla="*/ 1806 h 3246"/>
                <a:gd name="T92" fmla="*/ 11 w 2996"/>
                <a:gd name="T93" fmla="*/ 1394 h 3246"/>
                <a:gd name="T94" fmla="*/ 94 w 2996"/>
                <a:gd name="T95" fmla="*/ 1018 h 3246"/>
                <a:gd name="T96" fmla="*/ 252 w 2996"/>
                <a:gd name="T97" fmla="*/ 677 h 3246"/>
                <a:gd name="T98" fmla="*/ 475 w 2996"/>
                <a:gd name="T99" fmla="*/ 386 h 3246"/>
                <a:gd name="T100" fmla="*/ 753 w 2996"/>
                <a:gd name="T101" fmla="*/ 156 h 3246"/>
                <a:gd name="T102" fmla="*/ 1079 w 2996"/>
                <a:gd name="T103" fmla="*/ 2 h 3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996" h="3246">
                  <a:moveTo>
                    <a:pt x="1094" y="0"/>
                  </a:moveTo>
                  <a:lnTo>
                    <a:pt x="1109" y="1"/>
                  </a:lnTo>
                  <a:lnTo>
                    <a:pt x="1123" y="7"/>
                  </a:lnTo>
                  <a:lnTo>
                    <a:pt x="1134" y="17"/>
                  </a:lnTo>
                  <a:lnTo>
                    <a:pt x="1144" y="30"/>
                  </a:lnTo>
                  <a:lnTo>
                    <a:pt x="1150" y="45"/>
                  </a:lnTo>
                  <a:lnTo>
                    <a:pt x="1152" y="62"/>
                  </a:lnTo>
                  <a:lnTo>
                    <a:pt x="1151" y="78"/>
                  </a:lnTo>
                  <a:lnTo>
                    <a:pt x="1145" y="94"/>
                  </a:lnTo>
                  <a:lnTo>
                    <a:pt x="1137" y="107"/>
                  </a:lnTo>
                  <a:lnTo>
                    <a:pt x="1125" y="117"/>
                  </a:lnTo>
                  <a:lnTo>
                    <a:pt x="1111" y="124"/>
                  </a:lnTo>
                  <a:lnTo>
                    <a:pt x="1029" y="154"/>
                  </a:lnTo>
                  <a:lnTo>
                    <a:pt x="948" y="189"/>
                  </a:lnTo>
                  <a:lnTo>
                    <a:pt x="871" y="229"/>
                  </a:lnTo>
                  <a:lnTo>
                    <a:pt x="797" y="275"/>
                  </a:lnTo>
                  <a:lnTo>
                    <a:pt x="726" y="325"/>
                  </a:lnTo>
                  <a:lnTo>
                    <a:pt x="657" y="380"/>
                  </a:lnTo>
                  <a:lnTo>
                    <a:pt x="592" y="439"/>
                  </a:lnTo>
                  <a:lnTo>
                    <a:pt x="531" y="501"/>
                  </a:lnTo>
                  <a:lnTo>
                    <a:pt x="474" y="569"/>
                  </a:lnTo>
                  <a:lnTo>
                    <a:pt x="420" y="639"/>
                  </a:lnTo>
                  <a:lnTo>
                    <a:pt x="369" y="713"/>
                  </a:lnTo>
                  <a:lnTo>
                    <a:pt x="323" y="789"/>
                  </a:lnTo>
                  <a:lnTo>
                    <a:pt x="281" y="870"/>
                  </a:lnTo>
                  <a:lnTo>
                    <a:pt x="244" y="952"/>
                  </a:lnTo>
                  <a:lnTo>
                    <a:pt x="211" y="1038"/>
                  </a:lnTo>
                  <a:lnTo>
                    <a:pt x="183" y="1125"/>
                  </a:lnTo>
                  <a:lnTo>
                    <a:pt x="159" y="1215"/>
                  </a:lnTo>
                  <a:lnTo>
                    <a:pt x="141" y="1307"/>
                  </a:lnTo>
                  <a:lnTo>
                    <a:pt x="126" y="1401"/>
                  </a:lnTo>
                  <a:lnTo>
                    <a:pt x="118" y="1495"/>
                  </a:lnTo>
                  <a:lnTo>
                    <a:pt x="115" y="1591"/>
                  </a:lnTo>
                  <a:lnTo>
                    <a:pt x="119" y="1696"/>
                  </a:lnTo>
                  <a:lnTo>
                    <a:pt x="128" y="1799"/>
                  </a:lnTo>
                  <a:lnTo>
                    <a:pt x="144" y="1898"/>
                  </a:lnTo>
                  <a:lnTo>
                    <a:pt x="166" y="1997"/>
                  </a:lnTo>
                  <a:lnTo>
                    <a:pt x="193" y="2093"/>
                  </a:lnTo>
                  <a:lnTo>
                    <a:pt x="225" y="2186"/>
                  </a:lnTo>
                  <a:lnTo>
                    <a:pt x="262" y="2276"/>
                  </a:lnTo>
                  <a:lnTo>
                    <a:pt x="305" y="2362"/>
                  </a:lnTo>
                  <a:lnTo>
                    <a:pt x="352" y="2445"/>
                  </a:lnTo>
                  <a:lnTo>
                    <a:pt x="404" y="2524"/>
                  </a:lnTo>
                  <a:lnTo>
                    <a:pt x="461" y="2599"/>
                  </a:lnTo>
                  <a:lnTo>
                    <a:pt x="521" y="2672"/>
                  </a:lnTo>
                  <a:lnTo>
                    <a:pt x="586" y="2738"/>
                  </a:lnTo>
                  <a:lnTo>
                    <a:pt x="654" y="2800"/>
                  </a:lnTo>
                  <a:lnTo>
                    <a:pt x="726" y="2858"/>
                  </a:lnTo>
                  <a:lnTo>
                    <a:pt x="801" y="2910"/>
                  </a:lnTo>
                  <a:lnTo>
                    <a:pt x="879" y="2958"/>
                  </a:lnTo>
                  <a:lnTo>
                    <a:pt x="960" y="2999"/>
                  </a:lnTo>
                  <a:lnTo>
                    <a:pt x="1045" y="3034"/>
                  </a:lnTo>
                  <a:lnTo>
                    <a:pt x="1131" y="3064"/>
                  </a:lnTo>
                  <a:lnTo>
                    <a:pt x="1220" y="3087"/>
                  </a:lnTo>
                  <a:lnTo>
                    <a:pt x="1311" y="3105"/>
                  </a:lnTo>
                  <a:lnTo>
                    <a:pt x="1404" y="3115"/>
                  </a:lnTo>
                  <a:lnTo>
                    <a:pt x="1498" y="3118"/>
                  </a:lnTo>
                  <a:lnTo>
                    <a:pt x="1593" y="3115"/>
                  </a:lnTo>
                  <a:lnTo>
                    <a:pt x="1685" y="3105"/>
                  </a:lnTo>
                  <a:lnTo>
                    <a:pt x="1776" y="3087"/>
                  </a:lnTo>
                  <a:lnTo>
                    <a:pt x="1865" y="3064"/>
                  </a:lnTo>
                  <a:lnTo>
                    <a:pt x="1952" y="3034"/>
                  </a:lnTo>
                  <a:lnTo>
                    <a:pt x="2035" y="2999"/>
                  </a:lnTo>
                  <a:lnTo>
                    <a:pt x="2117" y="2958"/>
                  </a:lnTo>
                  <a:lnTo>
                    <a:pt x="2195" y="2910"/>
                  </a:lnTo>
                  <a:lnTo>
                    <a:pt x="2270" y="2858"/>
                  </a:lnTo>
                  <a:lnTo>
                    <a:pt x="2343" y="2800"/>
                  </a:lnTo>
                  <a:lnTo>
                    <a:pt x="2411" y="2738"/>
                  </a:lnTo>
                  <a:lnTo>
                    <a:pt x="2475" y="2672"/>
                  </a:lnTo>
                  <a:lnTo>
                    <a:pt x="2536" y="2599"/>
                  </a:lnTo>
                  <a:lnTo>
                    <a:pt x="2592" y="2524"/>
                  </a:lnTo>
                  <a:lnTo>
                    <a:pt x="2644" y="2445"/>
                  </a:lnTo>
                  <a:lnTo>
                    <a:pt x="2692" y="2362"/>
                  </a:lnTo>
                  <a:lnTo>
                    <a:pt x="2734" y="2276"/>
                  </a:lnTo>
                  <a:lnTo>
                    <a:pt x="2772" y="2186"/>
                  </a:lnTo>
                  <a:lnTo>
                    <a:pt x="2804" y="2093"/>
                  </a:lnTo>
                  <a:lnTo>
                    <a:pt x="2831" y="1997"/>
                  </a:lnTo>
                  <a:lnTo>
                    <a:pt x="2852" y="1898"/>
                  </a:lnTo>
                  <a:lnTo>
                    <a:pt x="2867" y="1799"/>
                  </a:lnTo>
                  <a:lnTo>
                    <a:pt x="2877" y="1696"/>
                  </a:lnTo>
                  <a:lnTo>
                    <a:pt x="2880" y="1591"/>
                  </a:lnTo>
                  <a:lnTo>
                    <a:pt x="2877" y="1495"/>
                  </a:lnTo>
                  <a:lnTo>
                    <a:pt x="2869" y="1401"/>
                  </a:lnTo>
                  <a:lnTo>
                    <a:pt x="2856" y="1307"/>
                  </a:lnTo>
                  <a:lnTo>
                    <a:pt x="2837" y="1216"/>
                  </a:lnTo>
                  <a:lnTo>
                    <a:pt x="2814" y="1127"/>
                  </a:lnTo>
                  <a:lnTo>
                    <a:pt x="2786" y="1039"/>
                  </a:lnTo>
                  <a:lnTo>
                    <a:pt x="2753" y="954"/>
                  </a:lnTo>
                  <a:lnTo>
                    <a:pt x="2716" y="870"/>
                  </a:lnTo>
                  <a:lnTo>
                    <a:pt x="2674" y="791"/>
                  </a:lnTo>
                  <a:lnTo>
                    <a:pt x="2628" y="714"/>
                  </a:lnTo>
                  <a:lnTo>
                    <a:pt x="2577" y="640"/>
                  </a:lnTo>
                  <a:lnTo>
                    <a:pt x="2523" y="569"/>
                  </a:lnTo>
                  <a:lnTo>
                    <a:pt x="2466" y="502"/>
                  </a:lnTo>
                  <a:lnTo>
                    <a:pt x="2405" y="439"/>
                  </a:lnTo>
                  <a:lnTo>
                    <a:pt x="2340" y="380"/>
                  </a:lnTo>
                  <a:lnTo>
                    <a:pt x="2271" y="326"/>
                  </a:lnTo>
                  <a:lnTo>
                    <a:pt x="2200" y="276"/>
                  </a:lnTo>
                  <a:lnTo>
                    <a:pt x="2126" y="230"/>
                  </a:lnTo>
                  <a:lnTo>
                    <a:pt x="2049" y="190"/>
                  </a:lnTo>
                  <a:lnTo>
                    <a:pt x="1969" y="155"/>
                  </a:lnTo>
                  <a:lnTo>
                    <a:pt x="1887" y="125"/>
                  </a:lnTo>
                  <a:lnTo>
                    <a:pt x="1873" y="118"/>
                  </a:lnTo>
                  <a:lnTo>
                    <a:pt x="1861" y="107"/>
                  </a:lnTo>
                  <a:lnTo>
                    <a:pt x="1853" y="94"/>
                  </a:lnTo>
                  <a:lnTo>
                    <a:pt x="1847" y="80"/>
                  </a:lnTo>
                  <a:lnTo>
                    <a:pt x="1846" y="63"/>
                  </a:lnTo>
                  <a:lnTo>
                    <a:pt x="1848" y="46"/>
                  </a:lnTo>
                  <a:lnTo>
                    <a:pt x="1854" y="31"/>
                  </a:lnTo>
                  <a:lnTo>
                    <a:pt x="1864" y="17"/>
                  </a:lnTo>
                  <a:lnTo>
                    <a:pt x="1876" y="7"/>
                  </a:lnTo>
                  <a:lnTo>
                    <a:pt x="1889" y="2"/>
                  </a:lnTo>
                  <a:lnTo>
                    <a:pt x="1904" y="0"/>
                  </a:lnTo>
                  <a:lnTo>
                    <a:pt x="1919" y="3"/>
                  </a:lnTo>
                  <a:lnTo>
                    <a:pt x="2004" y="33"/>
                  </a:lnTo>
                  <a:lnTo>
                    <a:pt x="2088" y="70"/>
                  </a:lnTo>
                  <a:lnTo>
                    <a:pt x="2167" y="111"/>
                  </a:lnTo>
                  <a:lnTo>
                    <a:pt x="2244" y="157"/>
                  </a:lnTo>
                  <a:lnTo>
                    <a:pt x="2318" y="207"/>
                  </a:lnTo>
                  <a:lnTo>
                    <a:pt x="2390" y="263"/>
                  </a:lnTo>
                  <a:lnTo>
                    <a:pt x="2458" y="322"/>
                  </a:lnTo>
                  <a:lnTo>
                    <a:pt x="2523" y="387"/>
                  </a:lnTo>
                  <a:lnTo>
                    <a:pt x="2584" y="453"/>
                  </a:lnTo>
                  <a:lnTo>
                    <a:pt x="2642" y="525"/>
                  </a:lnTo>
                  <a:lnTo>
                    <a:pt x="2695" y="600"/>
                  </a:lnTo>
                  <a:lnTo>
                    <a:pt x="2745" y="677"/>
                  </a:lnTo>
                  <a:lnTo>
                    <a:pt x="2791" y="759"/>
                  </a:lnTo>
                  <a:lnTo>
                    <a:pt x="2832" y="843"/>
                  </a:lnTo>
                  <a:lnTo>
                    <a:pt x="2869" y="929"/>
                  </a:lnTo>
                  <a:lnTo>
                    <a:pt x="2903" y="1018"/>
                  </a:lnTo>
                  <a:lnTo>
                    <a:pt x="2931" y="1110"/>
                  </a:lnTo>
                  <a:lnTo>
                    <a:pt x="2954" y="1203"/>
                  </a:lnTo>
                  <a:lnTo>
                    <a:pt x="2972" y="1297"/>
                  </a:lnTo>
                  <a:lnTo>
                    <a:pt x="2985" y="1394"/>
                  </a:lnTo>
                  <a:lnTo>
                    <a:pt x="2993" y="1493"/>
                  </a:lnTo>
                  <a:lnTo>
                    <a:pt x="2996" y="1591"/>
                  </a:lnTo>
                  <a:lnTo>
                    <a:pt x="2993" y="1700"/>
                  </a:lnTo>
                  <a:lnTo>
                    <a:pt x="2983" y="1806"/>
                  </a:lnTo>
                  <a:lnTo>
                    <a:pt x="2968" y="1912"/>
                  </a:lnTo>
                  <a:lnTo>
                    <a:pt x="2947" y="2014"/>
                  </a:lnTo>
                  <a:lnTo>
                    <a:pt x="2920" y="2114"/>
                  </a:lnTo>
                  <a:lnTo>
                    <a:pt x="2886" y="2211"/>
                  </a:lnTo>
                  <a:lnTo>
                    <a:pt x="2849" y="2306"/>
                  </a:lnTo>
                  <a:lnTo>
                    <a:pt x="2806" y="2396"/>
                  </a:lnTo>
                  <a:lnTo>
                    <a:pt x="2759" y="2484"/>
                  </a:lnTo>
                  <a:lnTo>
                    <a:pt x="2707" y="2568"/>
                  </a:lnTo>
                  <a:lnTo>
                    <a:pt x="2650" y="2648"/>
                  </a:lnTo>
                  <a:lnTo>
                    <a:pt x="2588" y="2725"/>
                  </a:lnTo>
                  <a:lnTo>
                    <a:pt x="2523" y="2797"/>
                  </a:lnTo>
                  <a:lnTo>
                    <a:pt x="2455" y="2863"/>
                  </a:lnTo>
                  <a:lnTo>
                    <a:pt x="2382" y="2927"/>
                  </a:lnTo>
                  <a:lnTo>
                    <a:pt x="2306" y="2984"/>
                  </a:lnTo>
                  <a:lnTo>
                    <a:pt x="2227" y="3038"/>
                  </a:lnTo>
                  <a:lnTo>
                    <a:pt x="2144" y="3084"/>
                  </a:lnTo>
                  <a:lnTo>
                    <a:pt x="2058" y="3126"/>
                  </a:lnTo>
                  <a:lnTo>
                    <a:pt x="1971" y="3162"/>
                  </a:lnTo>
                  <a:lnTo>
                    <a:pt x="1881" y="3192"/>
                  </a:lnTo>
                  <a:lnTo>
                    <a:pt x="1787" y="3215"/>
                  </a:lnTo>
                  <a:lnTo>
                    <a:pt x="1693" y="3233"/>
                  </a:lnTo>
                  <a:lnTo>
                    <a:pt x="1597" y="3243"/>
                  </a:lnTo>
                  <a:lnTo>
                    <a:pt x="1498" y="3246"/>
                  </a:lnTo>
                  <a:lnTo>
                    <a:pt x="1400" y="3243"/>
                  </a:lnTo>
                  <a:lnTo>
                    <a:pt x="1303" y="3233"/>
                  </a:lnTo>
                  <a:lnTo>
                    <a:pt x="1208" y="3215"/>
                  </a:lnTo>
                  <a:lnTo>
                    <a:pt x="1116" y="3192"/>
                  </a:lnTo>
                  <a:lnTo>
                    <a:pt x="1026" y="3162"/>
                  </a:lnTo>
                  <a:lnTo>
                    <a:pt x="937" y="3126"/>
                  </a:lnTo>
                  <a:lnTo>
                    <a:pt x="852" y="3084"/>
                  </a:lnTo>
                  <a:lnTo>
                    <a:pt x="770" y="3038"/>
                  </a:lnTo>
                  <a:lnTo>
                    <a:pt x="691" y="2984"/>
                  </a:lnTo>
                  <a:lnTo>
                    <a:pt x="614" y="2927"/>
                  </a:lnTo>
                  <a:lnTo>
                    <a:pt x="542" y="2863"/>
                  </a:lnTo>
                  <a:lnTo>
                    <a:pt x="473" y="2797"/>
                  </a:lnTo>
                  <a:lnTo>
                    <a:pt x="407" y="2725"/>
                  </a:lnTo>
                  <a:lnTo>
                    <a:pt x="346" y="2648"/>
                  </a:lnTo>
                  <a:lnTo>
                    <a:pt x="290" y="2568"/>
                  </a:lnTo>
                  <a:lnTo>
                    <a:pt x="238" y="2484"/>
                  </a:lnTo>
                  <a:lnTo>
                    <a:pt x="190" y="2396"/>
                  </a:lnTo>
                  <a:lnTo>
                    <a:pt x="148" y="2306"/>
                  </a:lnTo>
                  <a:lnTo>
                    <a:pt x="109" y="2211"/>
                  </a:lnTo>
                  <a:lnTo>
                    <a:pt x="77" y="2114"/>
                  </a:lnTo>
                  <a:lnTo>
                    <a:pt x="50" y="2014"/>
                  </a:lnTo>
                  <a:lnTo>
                    <a:pt x="29" y="1912"/>
                  </a:lnTo>
                  <a:lnTo>
                    <a:pt x="13" y="1806"/>
                  </a:lnTo>
                  <a:lnTo>
                    <a:pt x="4" y="1700"/>
                  </a:lnTo>
                  <a:lnTo>
                    <a:pt x="0" y="1591"/>
                  </a:lnTo>
                  <a:lnTo>
                    <a:pt x="3" y="1493"/>
                  </a:lnTo>
                  <a:lnTo>
                    <a:pt x="11" y="1394"/>
                  </a:lnTo>
                  <a:lnTo>
                    <a:pt x="24" y="1297"/>
                  </a:lnTo>
                  <a:lnTo>
                    <a:pt x="43" y="1202"/>
                  </a:lnTo>
                  <a:lnTo>
                    <a:pt x="66" y="1109"/>
                  </a:lnTo>
                  <a:lnTo>
                    <a:pt x="94" y="1018"/>
                  </a:lnTo>
                  <a:lnTo>
                    <a:pt x="127" y="929"/>
                  </a:lnTo>
                  <a:lnTo>
                    <a:pt x="165" y="843"/>
                  </a:lnTo>
                  <a:lnTo>
                    <a:pt x="206" y="758"/>
                  </a:lnTo>
                  <a:lnTo>
                    <a:pt x="252" y="677"/>
                  </a:lnTo>
                  <a:lnTo>
                    <a:pt x="302" y="599"/>
                  </a:lnTo>
                  <a:lnTo>
                    <a:pt x="355" y="524"/>
                  </a:lnTo>
                  <a:lnTo>
                    <a:pt x="414" y="453"/>
                  </a:lnTo>
                  <a:lnTo>
                    <a:pt x="475" y="386"/>
                  </a:lnTo>
                  <a:lnTo>
                    <a:pt x="539" y="321"/>
                  </a:lnTo>
                  <a:lnTo>
                    <a:pt x="607" y="261"/>
                  </a:lnTo>
                  <a:lnTo>
                    <a:pt x="678" y="207"/>
                  </a:lnTo>
                  <a:lnTo>
                    <a:pt x="753" y="156"/>
                  </a:lnTo>
                  <a:lnTo>
                    <a:pt x="830" y="110"/>
                  </a:lnTo>
                  <a:lnTo>
                    <a:pt x="910" y="68"/>
                  </a:lnTo>
                  <a:lnTo>
                    <a:pt x="994" y="33"/>
                  </a:lnTo>
                  <a:lnTo>
                    <a:pt x="1079" y="2"/>
                  </a:lnTo>
                  <a:lnTo>
                    <a:pt x="10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0" name="Freeform 1337"/>
            <p:cNvSpPr>
              <a:spLocks/>
            </p:cNvSpPr>
            <p:nvPr/>
          </p:nvSpPr>
          <p:spPr bwMode="auto">
            <a:xfrm>
              <a:off x="4135" y="559"/>
              <a:ext cx="13" cy="172"/>
            </a:xfrm>
            <a:custGeom>
              <a:avLst/>
              <a:gdLst>
                <a:gd name="T0" fmla="*/ 58 w 116"/>
                <a:gd name="T1" fmla="*/ 0 h 1720"/>
                <a:gd name="T2" fmla="*/ 77 w 116"/>
                <a:gd name="T3" fmla="*/ 4 h 1720"/>
                <a:gd name="T4" fmla="*/ 93 w 116"/>
                <a:gd name="T5" fmla="*/ 13 h 1720"/>
                <a:gd name="T6" fmla="*/ 105 w 116"/>
                <a:gd name="T7" fmla="*/ 27 h 1720"/>
                <a:gd name="T8" fmla="*/ 113 w 116"/>
                <a:gd name="T9" fmla="*/ 45 h 1720"/>
                <a:gd name="T10" fmla="*/ 116 w 116"/>
                <a:gd name="T11" fmla="*/ 65 h 1720"/>
                <a:gd name="T12" fmla="*/ 116 w 116"/>
                <a:gd name="T13" fmla="*/ 1656 h 1720"/>
                <a:gd name="T14" fmla="*/ 113 w 116"/>
                <a:gd name="T15" fmla="*/ 1676 h 1720"/>
                <a:gd name="T16" fmla="*/ 105 w 116"/>
                <a:gd name="T17" fmla="*/ 1693 h 1720"/>
                <a:gd name="T18" fmla="*/ 93 w 116"/>
                <a:gd name="T19" fmla="*/ 1707 h 1720"/>
                <a:gd name="T20" fmla="*/ 77 w 116"/>
                <a:gd name="T21" fmla="*/ 1716 h 1720"/>
                <a:gd name="T22" fmla="*/ 58 w 116"/>
                <a:gd name="T23" fmla="*/ 1720 h 1720"/>
                <a:gd name="T24" fmla="*/ 40 w 116"/>
                <a:gd name="T25" fmla="*/ 1716 h 1720"/>
                <a:gd name="T26" fmla="*/ 24 w 116"/>
                <a:gd name="T27" fmla="*/ 1707 h 1720"/>
                <a:gd name="T28" fmla="*/ 11 w 116"/>
                <a:gd name="T29" fmla="*/ 1693 h 1720"/>
                <a:gd name="T30" fmla="*/ 3 w 116"/>
                <a:gd name="T31" fmla="*/ 1676 h 1720"/>
                <a:gd name="T32" fmla="*/ 0 w 116"/>
                <a:gd name="T33" fmla="*/ 1656 h 1720"/>
                <a:gd name="T34" fmla="*/ 0 w 116"/>
                <a:gd name="T35" fmla="*/ 65 h 1720"/>
                <a:gd name="T36" fmla="*/ 3 w 116"/>
                <a:gd name="T37" fmla="*/ 45 h 1720"/>
                <a:gd name="T38" fmla="*/ 11 w 116"/>
                <a:gd name="T39" fmla="*/ 27 h 1720"/>
                <a:gd name="T40" fmla="*/ 24 w 116"/>
                <a:gd name="T41" fmla="*/ 13 h 1720"/>
                <a:gd name="T42" fmla="*/ 40 w 116"/>
                <a:gd name="T43" fmla="*/ 4 h 1720"/>
                <a:gd name="T44" fmla="*/ 58 w 116"/>
                <a:gd name="T45" fmla="*/ 0 h 1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1720">
                  <a:moveTo>
                    <a:pt x="58" y="0"/>
                  </a:moveTo>
                  <a:lnTo>
                    <a:pt x="77" y="4"/>
                  </a:lnTo>
                  <a:lnTo>
                    <a:pt x="93" y="13"/>
                  </a:lnTo>
                  <a:lnTo>
                    <a:pt x="105" y="27"/>
                  </a:lnTo>
                  <a:lnTo>
                    <a:pt x="113" y="45"/>
                  </a:lnTo>
                  <a:lnTo>
                    <a:pt x="116" y="65"/>
                  </a:lnTo>
                  <a:lnTo>
                    <a:pt x="116" y="1656"/>
                  </a:lnTo>
                  <a:lnTo>
                    <a:pt x="113" y="1676"/>
                  </a:lnTo>
                  <a:lnTo>
                    <a:pt x="105" y="1693"/>
                  </a:lnTo>
                  <a:lnTo>
                    <a:pt x="93" y="1707"/>
                  </a:lnTo>
                  <a:lnTo>
                    <a:pt x="77" y="1716"/>
                  </a:lnTo>
                  <a:lnTo>
                    <a:pt x="58" y="1720"/>
                  </a:lnTo>
                  <a:lnTo>
                    <a:pt x="40" y="1716"/>
                  </a:lnTo>
                  <a:lnTo>
                    <a:pt x="24" y="1707"/>
                  </a:lnTo>
                  <a:lnTo>
                    <a:pt x="11" y="1693"/>
                  </a:lnTo>
                  <a:lnTo>
                    <a:pt x="3" y="1676"/>
                  </a:lnTo>
                  <a:lnTo>
                    <a:pt x="0" y="1656"/>
                  </a:lnTo>
                  <a:lnTo>
                    <a:pt x="0" y="65"/>
                  </a:lnTo>
                  <a:lnTo>
                    <a:pt x="3" y="45"/>
                  </a:lnTo>
                  <a:lnTo>
                    <a:pt x="11" y="27"/>
                  </a:lnTo>
                  <a:lnTo>
                    <a:pt x="24" y="13"/>
                  </a:lnTo>
                  <a:lnTo>
                    <a:pt x="40" y="4"/>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001" name="Freeform 1325"/>
          <p:cNvSpPr>
            <a:spLocks noEditPoints="1"/>
          </p:cNvSpPr>
          <p:nvPr/>
        </p:nvSpPr>
        <p:spPr bwMode="auto">
          <a:xfrm>
            <a:off x="838016" y="4481354"/>
            <a:ext cx="235454" cy="235454"/>
          </a:xfrm>
          <a:custGeom>
            <a:avLst/>
            <a:gdLst>
              <a:gd name="T0" fmla="*/ 1681 w 3840"/>
              <a:gd name="T1" fmla="*/ 2342 h 3840"/>
              <a:gd name="T2" fmla="*/ 1494 w 3840"/>
              <a:gd name="T3" fmla="*/ 2154 h 3840"/>
              <a:gd name="T4" fmla="*/ 2242 w 3840"/>
              <a:gd name="T5" fmla="*/ 1008 h 3840"/>
              <a:gd name="T6" fmla="*/ 2168 w 3840"/>
              <a:gd name="T7" fmla="*/ 1080 h 3840"/>
              <a:gd name="T8" fmla="*/ 2157 w 3840"/>
              <a:gd name="T9" fmla="*/ 1193 h 3840"/>
              <a:gd name="T10" fmla="*/ 1880 w 3840"/>
              <a:gd name="T11" fmla="*/ 1473 h 3840"/>
              <a:gd name="T12" fmla="*/ 1687 w 3840"/>
              <a:gd name="T13" fmla="*/ 1399 h 3840"/>
              <a:gd name="T14" fmla="*/ 1528 w 3840"/>
              <a:gd name="T15" fmla="*/ 1398 h 3840"/>
              <a:gd name="T16" fmla="*/ 1422 w 3840"/>
              <a:gd name="T17" fmla="*/ 1472 h 3840"/>
              <a:gd name="T18" fmla="*/ 1386 w 3840"/>
              <a:gd name="T19" fmla="*/ 1607 h 3840"/>
              <a:gd name="T20" fmla="*/ 1423 w 3840"/>
              <a:gd name="T21" fmla="*/ 1783 h 3840"/>
              <a:gd name="T22" fmla="*/ 1526 w 3840"/>
              <a:gd name="T23" fmla="*/ 1976 h 3840"/>
              <a:gd name="T24" fmla="*/ 1609 w 3840"/>
              <a:gd name="T25" fmla="*/ 2084 h 3840"/>
              <a:gd name="T26" fmla="*/ 1729 w 3840"/>
              <a:gd name="T27" fmla="*/ 2207 h 3840"/>
              <a:gd name="T28" fmla="*/ 1812 w 3840"/>
              <a:gd name="T29" fmla="*/ 2276 h 3840"/>
              <a:gd name="T30" fmla="*/ 2033 w 3840"/>
              <a:gd name="T31" fmla="*/ 2405 h 3840"/>
              <a:gd name="T32" fmla="*/ 2232 w 3840"/>
              <a:gd name="T33" fmla="*/ 2451 h 3840"/>
              <a:gd name="T34" fmla="*/ 2365 w 3840"/>
              <a:gd name="T35" fmla="*/ 2413 h 3840"/>
              <a:gd name="T36" fmla="*/ 2438 w 3840"/>
              <a:gd name="T37" fmla="*/ 2304 h 3840"/>
              <a:gd name="T38" fmla="*/ 2435 w 3840"/>
              <a:gd name="T39" fmla="*/ 2145 h 3840"/>
              <a:gd name="T40" fmla="*/ 2362 w 3840"/>
              <a:gd name="T41" fmla="*/ 1955 h 3840"/>
              <a:gd name="T42" fmla="*/ 2644 w 3840"/>
              <a:gd name="T43" fmla="*/ 1678 h 3840"/>
              <a:gd name="T44" fmla="*/ 2757 w 3840"/>
              <a:gd name="T45" fmla="*/ 1667 h 3840"/>
              <a:gd name="T46" fmla="*/ 2829 w 3840"/>
              <a:gd name="T47" fmla="*/ 1594 h 3840"/>
              <a:gd name="T48" fmla="*/ 2836 w 3840"/>
              <a:gd name="T49" fmla="*/ 1471 h 3840"/>
              <a:gd name="T50" fmla="*/ 2778 w 3840"/>
              <a:gd name="T51" fmla="*/ 1323 h 3840"/>
              <a:gd name="T52" fmla="*/ 2661 w 3840"/>
              <a:gd name="T53" fmla="*/ 1174 h 3840"/>
              <a:gd name="T54" fmla="*/ 2512 w 3840"/>
              <a:gd name="T55" fmla="*/ 1058 h 3840"/>
              <a:gd name="T56" fmla="*/ 2366 w 3840"/>
              <a:gd name="T57" fmla="*/ 1001 h 3840"/>
              <a:gd name="T58" fmla="*/ 2036 w 3840"/>
              <a:gd name="T59" fmla="*/ 3 h 3840"/>
              <a:gd name="T60" fmla="*/ 2484 w 3840"/>
              <a:gd name="T61" fmla="*/ 84 h 3840"/>
              <a:gd name="T62" fmla="*/ 2889 w 3840"/>
              <a:gd name="T63" fmla="*/ 262 h 3840"/>
              <a:gd name="T64" fmla="*/ 3238 w 3840"/>
              <a:gd name="T65" fmla="*/ 525 h 3840"/>
              <a:gd name="T66" fmla="*/ 3520 w 3840"/>
              <a:gd name="T67" fmla="*/ 858 h 3840"/>
              <a:gd name="T68" fmla="*/ 3720 w 3840"/>
              <a:gd name="T69" fmla="*/ 1250 h 3840"/>
              <a:gd name="T70" fmla="*/ 3826 w 3840"/>
              <a:gd name="T71" fmla="*/ 1688 h 3840"/>
              <a:gd name="T72" fmla="*/ 3826 w 3840"/>
              <a:gd name="T73" fmla="*/ 2152 h 3840"/>
              <a:gd name="T74" fmla="*/ 3720 w 3840"/>
              <a:gd name="T75" fmla="*/ 2590 h 3840"/>
              <a:gd name="T76" fmla="*/ 3520 w 3840"/>
              <a:gd name="T77" fmla="*/ 2982 h 3840"/>
              <a:gd name="T78" fmla="*/ 3238 w 3840"/>
              <a:gd name="T79" fmla="*/ 3315 h 3840"/>
              <a:gd name="T80" fmla="*/ 2889 w 3840"/>
              <a:gd name="T81" fmla="*/ 3578 h 3840"/>
              <a:gd name="T82" fmla="*/ 2484 w 3840"/>
              <a:gd name="T83" fmla="*/ 3756 h 3840"/>
              <a:gd name="T84" fmla="*/ 2036 w 3840"/>
              <a:gd name="T85" fmla="*/ 3837 h 3840"/>
              <a:gd name="T86" fmla="*/ 1574 w 3840"/>
              <a:gd name="T87" fmla="*/ 3809 h 3840"/>
              <a:gd name="T88" fmla="*/ 1147 w 3840"/>
              <a:gd name="T89" fmla="*/ 3678 h 3840"/>
              <a:gd name="T90" fmla="*/ 768 w 3840"/>
              <a:gd name="T91" fmla="*/ 3456 h 3840"/>
              <a:gd name="T92" fmla="*/ 451 w 3840"/>
              <a:gd name="T93" fmla="*/ 3157 h 3840"/>
              <a:gd name="T94" fmla="*/ 209 w 3840"/>
              <a:gd name="T95" fmla="*/ 2793 h 3840"/>
              <a:gd name="T96" fmla="*/ 55 w 3840"/>
              <a:gd name="T97" fmla="*/ 2376 h 3840"/>
              <a:gd name="T98" fmla="*/ 0 w 3840"/>
              <a:gd name="T99" fmla="*/ 1919 h 3840"/>
              <a:gd name="T100" fmla="*/ 55 w 3840"/>
              <a:gd name="T101" fmla="*/ 1464 h 3840"/>
              <a:gd name="T102" fmla="*/ 209 w 3840"/>
              <a:gd name="T103" fmla="*/ 1047 h 3840"/>
              <a:gd name="T104" fmla="*/ 451 w 3840"/>
              <a:gd name="T105" fmla="*/ 683 h 3840"/>
              <a:gd name="T106" fmla="*/ 768 w 3840"/>
              <a:gd name="T107" fmla="*/ 384 h 3840"/>
              <a:gd name="T108" fmla="*/ 1147 w 3840"/>
              <a:gd name="T109" fmla="*/ 162 h 3840"/>
              <a:gd name="T110" fmla="*/ 1574 w 3840"/>
              <a:gd name="T111" fmla="*/ 31 h 3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40" h="3840">
                <a:moveTo>
                  <a:pt x="1455" y="2104"/>
                </a:moveTo>
                <a:lnTo>
                  <a:pt x="1000" y="2837"/>
                </a:lnTo>
                <a:lnTo>
                  <a:pt x="1731" y="2382"/>
                </a:lnTo>
                <a:lnTo>
                  <a:pt x="1681" y="2342"/>
                </a:lnTo>
                <a:lnTo>
                  <a:pt x="1631" y="2298"/>
                </a:lnTo>
                <a:lnTo>
                  <a:pt x="1584" y="2253"/>
                </a:lnTo>
                <a:lnTo>
                  <a:pt x="1537" y="2204"/>
                </a:lnTo>
                <a:lnTo>
                  <a:pt x="1494" y="2154"/>
                </a:lnTo>
                <a:lnTo>
                  <a:pt x="1455" y="2104"/>
                </a:lnTo>
                <a:close/>
                <a:moveTo>
                  <a:pt x="2299" y="996"/>
                </a:moveTo>
                <a:lnTo>
                  <a:pt x="2269" y="1000"/>
                </a:lnTo>
                <a:lnTo>
                  <a:pt x="2242" y="1008"/>
                </a:lnTo>
                <a:lnTo>
                  <a:pt x="2218" y="1021"/>
                </a:lnTo>
                <a:lnTo>
                  <a:pt x="2197" y="1037"/>
                </a:lnTo>
                <a:lnTo>
                  <a:pt x="2181" y="1057"/>
                </a:lnTo>
                <a:lnTo>
                  <a:pt x="2168" y="1080"/>
                </a:lnTo>
                <a:lnTo>
                  <a:pt x="2160" y="1104"/>
                </a:lnTo>
                <a:lnTo>
                  <a:pt x="2156" y="1132"/>
                </a:lnTo>
                <a:lnTo>
                  <a:pt x="2155" y="1161"/>
                </a:lnTo>
                <a:lnTo>
                  <a:pt x="2157" y="1193"/>
                </a:lnTo>
                <a:lnTo>
                  <a:pt x="2164" y="1225"/>
                </a:lnTo>
                <a:lnTo>
                  <a:pt x="2175" y="1259"/>
                </a:lnTo>
                <a:lnTo>
                  <a:pt x="1930" y="1502"/>
                </a:lnTo>
                <a:lnTo>
                  <a:pt x="1880" y="1473"/>
                </a:lnTo>
                <a:lnTo>
                  <a:pt x="1830" y="1448"/>
                </a:lnTo>
                <a:lnTo>
                  <a:pt x="1782" y="1427"/>
                </a:lnTo>
                <a:lnTo>
                  <a:pt x="1734" y="1410"/>
                </a:lnTo>
                <a:lnTo>
                  <a:pt x="1687" y="1399"/>
                </a:lnTo>
                <a:lnTo>
                  <a:pt x="1643" y="1392"/>
                </a:lnTo>
                <a:lnTo>
                  <a:pt x="1601" y="1389"/>
                </a:lnTo>
                <a:lnTo>
                  <a:pt x="1563" y="1392"/>
                </a:lnTo>
                <a:lnTo>
                  <a:pt x="1528" y="1398"/>
                </a:lnTo>
                <a:lnTo>
                  <a:pt x="1496" y="1409"/>
                </a:lnTo>
                <a:lnTo>
                  <a:pt x="1467" y="1425"/>
                </a:lnTo>
                <a:lnTo>
                  <a:pt x="1443" y="1446"/>
                </a:lnTo>
                <a:lnTo>
                  <a:pt x="1422" y="1472"/>
                </a:lnTo>
                <a:lnTo>
                  <a:pt x="1406" y="1501"/>
                </a:lnTo>
                <a:lnTo>
                  <a:pt x="1394" y="1534"/>
                </a:lnTo>
                <a:lnTo>
                  <a:pt x="1388" y="1569"/>
                </a:lnTo>
                <a:lnTo>
                  <a:pt x="1386" y="1607"/>
                </a:lnTo>
                <a:lnTo>
                  <a:pt x="1388" y="1649"/>
                </a:lnTo>
                <a:lnTo>
                  <a:pt x="1395" y="1691"/>
                </a:lnTo>
                <a:lnTo>
                  <a:pt x="1407" y="1736"/>
                </a:lnTo>
                <a:lnTo>
                  <a:pt x="1423" y="1783"/>
                </a:lnTo>
                <a:lnTo>
                  <a:pt x="1443" y="1829"/>
                </a:lnTo>
                <a:lnTo>
                  <a:pt x="1466" y="1878"/>
                </a:lnTo>
                <a:lnTo>
                  <a:pt x="1494" y="1927"/>
                </a:lnTo>
                <a:lnTo>
                  <a:pt x="1526" y="1976"/>
                </a:lnTo>
                <a:lnTo>
                  <a:pt x="1562" y="2025"/>
                </a:lnTo>
                <a:lnTo>
                  <a:pt x="1565" y="2029"/>
                </a:lnTo>
                <a:lnTo>
                  <a:pt x="1595" y="2069"/>
                </a:lnTo>
                <a:lnTo>
                  <a:pt x="1609" y="2084"/>
                </a:lnTo>
                <a:lnTo>
                  <a:pt x="1634" y="2113"/>
                </a:lnTo>
                <a:lnTo>
                  <a:pt x="1677" y="2159"/>
                </a:lnTo>
                <a:lnTo>
                  <a:pt x="1718" y="2197"/>
                </a:lnTo>
                <a:lnTo>
                  <a:pt x="1729" y="2207"/>
                </a:lnTo>
                <a:lnTo>
                  <a:pt x="1758" y="2233"/>
                </a:lnTo>
                <a:lnTo>
                  <a:pt x="1771" y="2243"/>
                </a:lnTo>
                <a:lnTo>
                  <a:pt x="1802" y="2269"/>
                </a:lnTo>
                <a:lnTo>
                  <a:pt x="1812" y="2276"/>
                </a:lnTo>
                <a:lnTo>
                  <a:pt x="1868" y="2316"/>
                </a:lnTo>
                <a:lnTo>
                  <a:pt x="1923" y="2351"/>
                </a:lnTo>
                <a:lnTo>
                  <a:pt x="1978" y="2381"/>
                </a:lnTo>
                <a:lnTo>
                  <a:pt x="2033" y="2405"/>
                </a:lnTo>
                <a:lnTo>
                  <a:pt x="2085" y="2425"/>
                </a:lnTo>
                <a:lnTo>
                  <a:pt x="2136" y="2439"/>
                </a:lnTo>
                <a:lnTo>
                  <a:pt x="2185" y="2447"/>
                </a:lnTo>
                <a:lnTo>
                  <a:pt x="2232" y="2451"/>
                </a:lnTo>
                <a:lnTo>
                  <a:pt x="2269" y="2448"/>
                </a:lnTo>
                <a:lnTo>
                  <a:pt x="2304" y="2441"/>
                </a:lnTo>
                <a:lnTo>
                  <a:pt x="2335" y="2430"/>
                </a:lnTo>
                <a:lnTo>
                  <a:pt x="2365" y="2413"/>
                </a:lnTo>
                <a:lnTo>
                  <a:pt x="2390" y="2394"/>
                </a:lnTo>
                <a:lnTo>
                  <a:pt x="2411" y="2367"/>
                </a:lnTo>
                <a:lnTo>
                  <a:pt x="2427" y="2338"/>
                </a:lnTo>
                <a:lnTo>
                  <a:pt x="2438" y="2304"/>
                </a:lnTo>
                <a:lnTo>
                  <a:pt x="2445" y="2268"/>
                </a:lnTo>
                <a:lnTo>
                  <a:pt x="2446" y="2230"/>
                </a:lnTo>
                <a:lnTo>
                  <a:pt x="2444" y="2188"/>
                </a:lnTo>
                <a:lnTo>
                  <a:pt x="2435" y="2145"/>
                </a:lnTo>
                <a:lnTo>
                  <a:pt x="2424" y="2099"/>
                </a:lnTo>
                <a:lnTo>
                  <a:pt x="2408" y="2051"/>
                </a:lnTo>
                <a:lnTo>
                  <a:pt x="2387" y="2004"/>
                </a:lnTo>
                <a:lnTo>
                  <a:pt x="2362" y="1955"/>
                </a:lnTo>
                <a:lnTo>
                  <a:pt x="2333" y="1905"/>
                </a:lnTo>
                <a:lnTo>
                  <a:pt x="2577" y="1662"/>
                </a:lnTo>
                <a:lnTo>
                  <a:pt x="2611" y="1671"/>
                </a:lnTo>
                <a:lnTo>
                  <a:pt x="2644" y="1678"/>
                </a:lnTo>
                <a:lnTo>
                  <a:pt x="2674" y="1681"/>
                </a:lnTo>
                <a:lnTo>
                  <a:pt x="2704" y="1680"/>
                </a:lnTo>
                <a:lnTo>
                  <a:pt x="2731" y="1676"/>
                </a:lnTo>
                <a:lnTo>
                  <a:pt x="2757" y="1667"/>
                </a:lnTo>
                <a:lnTo>
                  <a:pt x="2779" y="1656"/>
                </a:lnTo>
                <a:lnTo>
                  <a:pt x="2799" y="1640"/>
                </a:lnTo>
                <a:lnTo>
                  <a:pt x="2816" y="1619"/>
                </a:lnTo>
                <a:lnTo>
                  <a:pt x="2829" y="1594"/>
                </a:lnTo>
                <a:lnTo>
                  <a:pt x="2837" y="1566"/>
                </a:lnTo>
                <a:lnTo>
                  <a:pt x="2840" y="1536"/>
                </a:lnTo>
                <a:lnTo>
                  <a:pt x="2839" y="1505"/>
                </a:lnTo>
                <a:lnTo>
                  <a:pt x="2836" y="1471"/>
                </a:lnTo>
                <a:lnTo>
                  <a:pt x="2826" y="1435"/>
                </a:lnTo>
                <a:lnTo>
                  <a:pt x="2814" y="1399"/>
                </a:lnTo>
                <a:lnTo>
                  <a:pt x="2797" y="1361"/>
                </a:lnTo>
                <a:lnTo>
                  <a:pt x="2778" y="1323"/>
                </a:lnTo>
                <a:lnTo>
                  <a:pt x="2754" y="1285"/>
                </a:lnTo>
                <a:lnTo>
                  <a:pt x="2726" y="1247"/>
                </a:lnTo>
                <a:lnTo>
                  <a:pt x="2696" y="1210"/>
                </a:lnTo>
                <a:lnTo>
                  <a:pt x="2661" y="1174"/>
                </a:lnTo>
                <a:lnTo>
                  <a:pt x="2625" y="1140"/>
                </a:lnTo>
                <a:lnTo>
                  <a:pt x="2588" y="1109"/>
                </a:lnTo>
                <a:lnTo>
                  <a:pt x="2551" y="1082"/>
                </a:lnTo>
                <a:lnTo>
                  <a:pt x="2512" y="1058"/>
                </a:lnTo>
                <a:lnTo>
                  <a:pt x="2475" y="1038"/>
                </a:lnTo>
                <a:lnTo>
                  <a:pt x="2438" y="1022"/>
                </a:lnTo>
                <a:lnTo>
                  <a:pt x="2401" y="1009"/>
                </a:lnTo>
                <a:lnTo>
                  <a:pt x="2366" y="1001"/>
                </a:lnTo>
                <a:lnTo>
                  <a:pt x="2332" y="996"/>
                </a:lnTo>
                <a:lnTo>
                  <a:pt x="2299" y="996"/>
                </a:lnTo>
                <a:close/>
                <a:moveTo>
                  <a:pt x="1919" y="0"/>
                </a:moveTo>
                <a:lnTo>
                  <a:pt x="2036" y="3"/>
                </a:lnTo>
                <a:lnTo>
                  <a:pt x="2152" y="14"/>
                </a:lnTo>
                <a:lnTo>
                  <a:pt x="2266" y="31"/>
                </a:lnTo>
                <a:lnTo>
                  <a:pt x="2376" y="55"/>
                </a:lnTo>
                <a:lnTo>
                  <a:pt x="2484" y="84"/>
                </a:lnTo>
                <a:lnTo>
                  <a:pt x="2590" y="120"/>
                </a:lnTo>
                <a:lnTo>
                  <a:pt x="2693" y="162"/>
                </a:lnTo>
                <a:lnTo>
                  <a:pt x="2793" y="209"/>
                </a:lnTo>
                <a:lnTo>
                  <a:pt x="2889" y="262"/>
                </a:lnTo>
                <a:lnTo>
                  <a:pt x="2982" y="320"/>
                </a:lnTo>
                <a:lnTo>
                  <a:pt x="3072" y="384"/>
                </a:lnTo>
                <a:lnTo>
                  <a:pt x="3157" y="451"/>
                </a:lnTo>
                <a:lnTo>
                  <a:pt x="3238" y="525"/>
                </a:lnTo>
                <a:lnTo>
                  <a:pt x="3315" y="602"/>
                </a:lnTo>
                <a:lnTo>
                  <a:pt x="3389" y="683"/>
                </a:lnTo>
                <a:lnTo>
                  <a:pt x="3456" y="768"/>
                </a:lnTo>
                <a:lnTo>
                  <a:pt x="3520" y="858"/>
                </a:lnTo>
                <a:lnTo>
                  <a:pt x="3578" y="951"/>
                </a:lnTo>
                <a:lnTo>
                  <a:pt x="3631" y="1047"/>
                </a:lnTo>
                <a:lnTo>
                  <a:pt x="3678" y="1147"/>
                </a:lnTo>
                <a:lnTo>
                  <a:pt x="3720" y="1250"/>
                </a:lnTo>
                <a:lnTo>
                  <a:pt x="3756" y="1356"/>
                </a:lnTo>
                <a:lnTo>
                  <a:pt x="3785" y="1464"/>
                </a:lnTo>
                <a:lnTo>
                  <a:pt x="3809" y="1574"/>
                </a:lnTo>
                <a:lnTo>
                  <a:pt x="3826" y="1688"/>
                </a:lnTo>
                <a:lnTo>
                  <a:pt x="3837" y="1802"/>
                </a:lnTo>
                <a:lnTo>
                  <a:pt x="3840" y="1919"/>
                </a:lnTo>
                <a:lnTo>
                  <a:pt x="3837" y="2036"/>
                </a:lnTo>
                <a:lnTo>
                  <a:pt x="3826" y="2152"/>
                </a:lnTo>
                <a:lnTo>
                  <a:pt x="3809" y="2266"/>
                </a:lnTo>
                <a:lnTo>
                  <a:pt x="3785" y="2376"/>
                </a:lnTo>
                <a:lnTo>
                  <a:pt x="3756" y="2484"/>
                </a:lnTo>
                <a:lnTo>
                  <a:pt x="3720" y="2590"/>
                </a:lnTo>
                <a:lnTo>
                  <a:pt x="3678" y="2693"/>
                </a:lnTo>
                <a:lnTo>
                  <a:pt x="3631" y="2793"/>
                </a:lnTo>
                <a:lnTo>
                  <a:pt x="3578" y="2889"/>
                </a:lnTo>
                <a:lnTo>
                  <a:pt x="3520" y="2982"/>
                </a:lnTo>
                <a:lnTo>
                  <a:pt x="3456" y="3072"/>
                </a:lnTo>
                <a:lnTo>
                  <a:pt x="3389" y="3157"/>
                </a:lnTo>
                <a:lnTo>
                  <a:pt x="3315" y="3238"/>
                </a:lnTo>
                <a:lnTo>
                  <a:pt x="3238" y="3315"/>
                </a:lnTo>
                <a:lnTo>
                  <a:pt x="3157" y="3389"/>
                </a:lnTo>
                <a:lnTo>
                  <a:pt x="3072" y="3456"/>
                </a:lnTo>
                <a:lnTo>
                  <a:pt x="2982" y="3520"/>
                </a:lnTo>
                <a:lnTo>
                  <a:pt x="2889" y="3578"/>
                </a:lnTo>
                <a:lnTo>
                  <a:pt x="2793" y="3631"/>
                </a:lnTo>
                <a:lnTo>
                  <a:pt x="2693" y="3678"/>
                </a:lnTo>
                <a:lnTo>
                  <a:pt x="2590" y="3720"/>
                </a:lnTo>
                <a:lnTo>
                  <a:pt x="2484" y="3756"/>
                </a:lnTo>
                <a:lnTo>
                  <a:pt x="2376" y="3785"/>
                </a:lnTo>
                <a:lnTo>
                  <a:pt x="2266" y="3809"/>
                </a:lnTo>
                <a:lnTo>
                  <a:pt x="2152" y="3826"/>
                </a:lnTo>
                <a:lnTo>
                  <a:pt x="2036" y="3837"/>
                </a:lnTo>
                <a:lnTo>
                  <a:pt x="1919" y="3840"/>
                </a:lnTo>
                <a:lnTo>
                  <a:pt x="1802" y="3837"/>
                </a:lnTo>
                <a:lnTo>
                  <a:pt x="1688" y="3826"/>
                </a:lnTo>
                <a:lnTo>
                  <a:pt x="1574" y="3809"/>
                </a:lnTo>
                <a:lnTo>
                  <a:pt x="1464" y="3785"/>
                </a:lnTo>
                <a:lnTo>
                  <a:pt x="1356" y="3756"/>
                </a:lnTo>
                <a:lnTo>
                  <a:pt x="1250" y="3720"/>
                </a:lnTo>
                <a:lnTo>
                  <a:pt x="1147" y="3678"/>
                </a:lnTo>
                <a:lnTo>
                  <a:pt x="1047" y="3631"/>
                </a:lnTo>
                <a:lnTo>
                  <a:pt x="951" y="3578"/>
                </a:lnTo>
                <a:lnTo>
                  <a:pt x="858" y="3520"/>
                </a:lnTo>
                <a:lnTo>
                  <a:pt x="768" y="3456"/>
                </a:lnTo>
                <a:lnTo>
                  <a:pt x="683" y="3389"/>
                </a:lnTo>
                <a:lnTo>
                  <a:pt x="602" y="3315"/>
                </a:lnTo>
                <a:lnTo>
                  <a:pt x="525" y="3238"/>
                </a:lnTo>
                <a:lnTo>
                  <a:pt x="451" y="3157"/>
                </a:lnTo>
                <a:lnTo>
                  <a:pt x="384" y="3072"/>
                </a:lnTo>
                <a:lnTo>
                  <a:pt x="320" y="2982"/>
                </a:lnTo>
                <a:lnTo>
                  <a:pt x="262" y="2889"/>
                </a:lnTo>
                <a:lnTo>
                  <a:pt x="209" y="2793"/>
                </a:lnTo>
                <a:lnTo>
                  <a:pt x="162" y="2693"/>
                </a:lnTo>
                <a:lnTo>
                  <a:pt x="120" y="2590"/>
                </a:lnTo>
                <a:lnTo>
                  <a:pt x="84" y="2484"/>
                </a:lnTo>
                <a:lnTo>
                  <a:pt x="55" y="2376"/>
                </a:lnTo>
                <a:lnTo>
                  <a:pt x="31" y="2266"/>
                </a:lnTo>
                <a:lnTo>
                  <a:pt x="14" y="2152"/>
                </a:lnTo>
                <a:lnTo>
                  <a:pt x="3" y="2036"/>
                </a:lnTo>
                <a:lnTo>
                  <a:pt x="0" y="1919"/>
                </a:lnTo>
                <a:lnTo>
                  <a:pt x="3" y="1802"/>
                </a:lnTo>
                <a:lnTo>
                  <a:pt x="14" y="1688"/>
                </a:lnTo>
                <a:lnTo>
                  <a:pt x="31" y="1574"/>
                </a:lnTo>
                <a:lnTo>
                  <a:pt x="55" y="1464"/>
                </a:lnTo>
                <a:lnTo>
                  <a:pt x="84" y="1356"/>
                </a:lnTo>
                <a:lnTo>
                  <a:pt x="120" y="1250"/>
                </a:lnTo>
                <a:lnTo>
                  <a:pt x="162" y="1147"/>
                </a:lnTo>
                <a:lnTo>
                  <a:pt x="209" y="1047"/>
                </a:lnTo>
                <a:lnTo>
                  <a:pt x="262" y="951"/>
                </a:lnTo>
                <a:lnTo>
                  <a:pt x="320" y="858"/>
                </a:lnTo>
                <a:lnTo>
                  <a:pt x="384" y="768"/>
                </a:lnTo>
                <a:lnTo>
                  <a:pt x="451" y="683"/>
                </a:lnTo>
                <a:lnTo>
                  <a:pt x="525" y="602"/>
                </a:lnTo>
                <a:lnTo>
                  <a:pt x="602" y="525"/>
                </a:lnTo>
                <a:lnTo>
                  <a:pt x="683" y="451"/>
                </a:lnTo>
                <a:lnTo>
                  <a:pt x="768" y="384"/>
                </a:lnTo>
                <a:lnTo>
                  <a:pt x="858" y="320"/>
                </a:lnTo>
                <a:lnTo>
                  <a:pt x="951" y="262"/>
                </a:lnTo>
                <a:lnTo>
                  <a:pt x="1047" y="209"/>
                </a:lnTo>
                <a:lnTo>
                  <a:pt x="1147" y="162"/>
                </a:lnTo>
                <a:lnTo>
                  <a:pt x="1250" y="120"/>
                </a:lnTo>
                <a:lnTo>
                  <a:pt x="1356" y="84"/>
                </a:lnTo>
                <a:lnTo>
                  <a:pt x="1464" y="55"/>
                </a:lnTo>
                <a:lnTo>
                  <a:pt x="1574" y="31"/>
                </a:lnTo>
                <a:lnTo>
                  <a:pt x="1688" y="14"/>
                </a:lnTo>
                <a:lnTo>
                  <a:pt x="1802" y="3"/>
                </a:lnTo>
                <a:lnTo>
                  <a:pt x="191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grpSp>
        <p:nvGrpSpPr>
          <p:cNvPr id="1002" name="Group 1355"/>
          <p:cNvGrpSpPr>
            <a:grpSpLocks noChangeAspect="1"/>
          </p:cNvGrpSpPr>
          <p:nvPr/>
        </p:nvGrpSpPr>
        <p:grpSpPr bwMode="auto">
          <a:xfrm>
            <a:off x="1411609" y="4481203"/>
            <a:ext cx="246841" cy="235757"/>
            <a:chOff x="569" y="1977"/>
            <a:chExt cx="1069" cy="1021"/>
          </a:xfrm>
          <a:solidFill>
            <a:schemeClr val="tx1">
              <a:lumMod val="65000"/>
              <a:lumOff val="35000"/>
            </a:schemeClr>
          </a:solidFill>
        </p:grpSpPr>
        <p:sp>
          <p:nvSpPr>
            <p:cNvPr id="1003" name="Freeform 1357"/>
            <p:cNvSpPr>
              <a:spLocks noEditPoints="1"/>
            </p:cNvSpPr>
            <p:nvPr/>
          </p:nvSpPr>
          <p:spPr bwMode="auto">
            <a:xfrm>
              <a:off x="569" y="1977"/>
              <a:ext cx="1069" cy="1021"/>
            </a:xfrm>
            <a:custGeom>
              <a:avLst/>
              <a:gdLst>
                <a:gd name="T0" fmla="*/ 3867 w 4276"/>
                <a:gd name="T1" fmla="*/ 2919 h 4085"/>
                <a:gd name="T2" fmla="*/ 192 w 4276"/>
                <a:gd name="T3" fmla="*/ 395 h 4085"/>
                <a:gd name="T4" fmla="*/ 4084 w 4276"/>
                <a:gd name="T5" fmla="*/ 395 h 4085"/>
                <a:gd name="T6" fmla="*/ 2164 w 4276"/>
                <a:gd name="T7" fmla="*/ 4 h 4085"/>
                <a:gd name="T8" fmla="*/ 2221 w 4276"/>
                <a:gd name="T9" fmla="*/ 48 h 4085"/>
                <a:gd name="T10" fmla="*/ 2234 w 4276"/>
                <a:gd name="T11" fmla="*/ 203 h 4085"/>
                <a:gd name="T12" fmla="*/ 4159 w 4276"/>
                <a:gd name="T13" fmla="*/ 219 h 4085"/>
                <a:gd name="T14" fmla="*/ 4244 w 4276"/>
                <a:gd name="T15" fmla="*/ 289 h 4085"/>
                <a:gd name="T16" fmla="*/ 4276 w 4276"/>
                <a:gd name="T17" fmla="*/ 395 h 4085"/>
                <a:gd name="T18" fmla="*/ 4260 w 4276"/>
                <a:gd name="T19" fmla="*/ 648 h 4085"/>
                <a:gd name="T20" fmla="*/ 4192 w 4276"/>
                <a:gd name="T21" fmla="*/ 732 h 4085"/>
                <a:gd name="T22" fmla="*/ 4084 w 4276"/>
                <a:gd name="T23" fmla="*/ 764 h 4085"/>
                <a:gd name="T24" fmla="*/ 4054 w 4276"/>
                <a:gd name="T25" fmla="*/ 2956 h 4085"/>
                <a:gd name="T26" fmla="*/ 4003 w 4276"/>
                <a:gd name="T27" fmla="*/ 3053 h 4085"/>
                <a:gd name="T28" fmla="*/ 3905 w 4276"/>
                <a:gd name="T29" fmla="*/ 3106 h 4085"/>
                <a:gd name="T30" fmla="*/ 2234 w 4276"/>
                <a:gd name="T31" fmla="*/ 3392 h 4085"/>
                <a:gd name="T32" fmla="*/ 2975 w 4276"/>
                <a:gd name="T33" fmla="*/ 3952 h 4085"/>
                <a:gd name="T34" fmla="*/ 2976 w 4276"/>
                <a:gd name="T35" fmla="*/ 4023 h 4085"/>
                <a:gd name="T36" fmla="*/ 2930 w 4276"/>
                <a:gd name="T37" fmla="*/ 4075 h 4085"/>
                <a:gd name="T38" fmla="*/ 2868 w 4276"/>
                <a:gd name="T39" fmla="*/ 4082 h 4085"/>
                <a:gd name="T40" fmla="*/ 2234 w 4276"/>
                <a:gd name="T41" fmla="*/ 3629 h 4085"/>
                <a:gd name="T42" fmla="*/ 2221 w 4276"/>
                <a:gd name="T43" fmla="*/ 4037 h 4085"/>
                <a:gd name="T44" fmla="*/ 2164 w 4276"/>
                <a:gd name="T45" fmla="*/ 4081 h 4085"/>
                <a:gd name="T46" fmla="*/ 2090 w 4276"/>
                <a:gd name="T47" fmla="*/ 4072 h 4085"/>
                <a:gd name="T48" fmla="*/ 2046 w 4276"/>
                <a:gd name="T49" fmla="*/ 4015 h 4085"/>
                <a:gd name="T50" fmla="*/ 1446 w 4276"/>
                <a:gd name="T51" fmla="*/ 4067 h 4085"/>
                <a:gd name="T52" fmla="*/ 1375 w 4276"/>
                <a:gd name="T53" fmla="*/ 4084 h 4085"/>
                <a:gd name="T54" fmla="*/ 1311 w 4276"/>
                <a:gd name="T55" fmla="*/ 4046 h 4085"/>
                <a:gd name="T56" fmla="*/ 1294 w 4276"/>
                <a:gd name="T57" fmla="*/ 3975 h 4085"/>
                <a:gd name="T58" fmla="*/ 1332 w 4276"/>
                <a:gd name="T59" fmla="*/ 3911 h 4085"/>
                <a:gd name="T60" fmla="*/ 409 w 4276"/>
                <a:gd name="T61" fmla="*/ 3110 h 4085"/>
                <a:gd name="T62" fmla="*/ 302 w 4276"/>
                <a:gd name="T63" fmla="*/ 3077 h 4085"/>
                <a:gd name="T64" fmla="*/ 233 w 4276"/>
                <a:gd name="T65" fmla="*/ 2992 h 4085"/>
                <a:gd name="T66" fmla="*/ 218 w 4276"/>
                <a:gd name="T67" fmla="*/ 764 h 4085"/>
                <a:gd name="T68" fmla="*/ 117 w 4276"/>
                <a:gd name="T69" fmla="*/ 750 h 4085"/>
                <a:gd name="T70" fmla="*/ 32 w 4276"/>
                <a:gd name="T71" fmla="*/ 680 h 4085"/>
                <a:gd name="T72" fmla="*/ 0 w 4276"/>
                <a:gd name="T73" fmla="*/ 573 h 4085"/>
                <a:gd name="T74" fmla="*/ 16 w 4276"/>
                <a:gd name="T75" fmla="*/ 321 h 4085"/>
                <a:gd name="T76" fmla="*/ 84 w 4276"/>
                <a:gd name="T77" fmla="*/ 237 h 4085"/>
                <a:gd name="T78" fmla="*/ 192 w 4276"/>
                <a:gd name="T79" fmla="*/ 203 h 4085"/>
                <a:gd name="T80" fmla="*/ 2046 w 4276"/>
                <a:gd name="T81" fmla="*/ 70 h 4085"/>
                <a:gd name="T82" fmla="*/ 2090 w 4276"/>
                <a:gd name="T83" fmla="*/ 13 h 4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276" h="4085">
                  <a:moveTo>
                    <a:pt x="409" y="764"/>
                  </a:moveTo>
                  <a:lnTo>
                    <a:pt x="409" y="2919"/>
                  </a:lnTo>
                  <a:lnTo>
                    <a:pt x="3867" y="2919"/>
                  </a:lnTo>
                  <a:lnTo>
                    <a:pt x="3867" y="764"/>
                  </a:lnTo>
                  <a:lnTo>
                    <a:pt x="409" y="764"/>
                  </a:lnTo>
                  <a:close/>
                  <a:moveTo>
                    <a:pt x="192" y="395"/>
                  </a:moveTo>
                  <a:lnTo>
                    <a:pt x="192" y="573"/>
                  </a:lnTo>
                  <a:lnTo>
                    <a:pt x="4084" y="573"/>
                  </a:lnTo>
                  <a:lnTo>
                    <a:pt x="4084" y="395"/>
                  </a:lnTo>
                  <a:lnTo>
                    <a:pt x="192" y="395"/>
                  </a:lnTo>
                  <a:close/>
                  <a:moveTo>
                    <a:pt x="2138" y="0"/>
                  </a:moveTo>
                  <a:lnTo>
                    <a:pt x="2164" y="4"/>
                  </a:lnTo>
                  <a:lnTo>
                    <a:pt x="2186" y="13"/>
                  </a:lnTo>
                  <a:lnTo>
                    <a:pt x="2205" y="28"/>
                  </a:lnTo>
                  <a:lnTo>
                    <a:pt x="2221" y="48"/>
                  </a:lnTo>
                  <a:lnTo>
                    <a:pt x="2230" y="70"/>
                  </a:lnTo>
                  <a:lnTo>
                    <a:pt x="2234" y="96"/>
                  </a:lnTo>
                  <a:lnTo>
                    <a:pt x="2234" y="203"/>
                  </a:lnTo>
                  <a:lnTo>
                    <a:pt x="4084" y="203"/>
                  </a:lnTo>
                  <a:lnTo>
                    <a:pt x="4123" y="207"/>
                  </a:lnTo>
                  <a:lnTo>
                    <a:pt x="4159" y="219"/>
                  </a:lnTo>
                  <a:lnTo>
                    <a:pt x="4192" y="237"/>
                  </a:lnTo>
                  <a:lnTo>
                    <a:pt x="4220" y="260"/>
                  </a:lnTo>
                  <a:lnTo>
                    <a:pt x="4244" y="289"/>
                  </a:lnTo>
                  <a:lnTo>
                    <a:pt x="4260" y="321"/>
                  </a:lnTo>
                  <a:lnTo>
                    <a:pt x="4272" y="356"/>
                  </a:lnTo>
                  <a:lnTo>
                    <a:pt x="4276" y="395"/>
                  </a:lnTo>
                  <a:lnTo>
                    <a:pt x="4276" y="573"/>
                  </a:lnTo>
                  <a:lnTo>
                    <a:pt x="4272" y="611"/>
                  </a:lnTo>
                  <a:lnTo>
                    <a:pt x="4260" y="648"/>
                  </a:lnTo>
                  <a:lnTo>
                    <a:pt x="4244" y="680"/>
                  </a:lnTo>
                  <a:lnTo>
                    <a:pt x="4220" y="709"/>
                  </a:lnTo>
                  <a:lnTo>
                    <a:pt x="4192" y="732"/>
                  </a:lnTo>
                  <a:lnTo>
                    <a:pt x="4159" y="750"/>
                  </a:lnTo>
                  <a:lnTo>
                    <a:pt x="4123" y="761"/>
                  </a:lnTo>
                  <a:lnTo>
                    <a:pt x="4084" y="764"/>
                  </a:lnTo>
                  <a:lnTo>
                    <a:pt x="4058" y="764"/>
                  </a:lnTo>
                  <a:lnTo>
                    <a:pt x="4058" y="2919"/>
                  </a:lnTo>
                  <a:lnTo>
                    <a:pt x="4054" y="2956"/>
                  </a:lnTo>
                  <a:lnTo>
                    <a:pt x="4043" y="2992"/>
                  </a:lnTo>
                  <a:lnTo>
                    <a:pt x="4026" y="3025"/>
                  </a:lnTo>
                  <a:lnTo>
                    <a:pt x="4003" y="3053"/>
                  </a:lnTo>
                  <a:lnTo>
                    <a:pt x="3974" y="3077"/>
                  </a:lnTo>
                  <a:lnTo>
                    <a:pt x="3942" y="3095"/>
                  </a:lnTo>
                  <a:lnTo>
                    <a:pt x="3905" y="3106"/>
                  </a:lnTo>
                  <a:lnTo>
                    <a:pt x="3867" y="3110"/>
                  </a:lnTo>
                  <a:lnTo>
                    <a:pt x="2234" y="3110"/>
                  </a:lnTo>
                  <a:lnTo>
                    <a:pt x="2234" y="3392"/>
                  </a:lnTo>
                  <a:lnTo>
                    <a:pt x="2944" y="3911"/>
                  </a:lnTo>
                  <a:lnTo>
                    <a:pt x="2962" y="3929"/>
                  </a:lnTo>
                  <a:lnTo>
                    <a:pt x="2975" y="3952"/>
                  </a:lnTo>
                  <a:lnTo>
                    <a:pt x="2982" y="3975"/>
                  </a:lnTo>
                  <a:lnTo>
                    <a:pt x="2983" y="3999"/>
                  </a:lnTo>
                  <a:lnTo>
                    <a:pt x="2976" y="4023"/>
                  </a:lnTo>
                  <a:lnTo>
                    <a:pt x="2965" y="4046"/>
                  </a:lnTo>
                  <a:lnTo>
                    <a:pt x="2948" y="4063"/>
                  </a:lnTo>
                  <a:lnTo>
                    <a:pt x="2930" y="4075"/>
                  </a:lnTo>
                  <a:lnTo>
                    <a:pt x="2909" y="4082"/>
                  </a:lnTo>
                  <a:lnTo>
                    <a:pt x="2887" y="4085"/>
                  </a:lnTo>
                  <a:lnTo>
                    <a:pt x="2868" y="4082"/>
                  </a:lnTo>
                  <a:lnTo>
                    <a:pt x="2848" y="4077"/>
                  </a:lnTo>
                  <a:lnTo>
                    <a:pt x="2830" y="4067"/>
                  </a:lnTo>
                  <a:lnTo>
                    <a:pt x="2234" y="3629"/>
                  </a:lnTo>
                  <a:lnTo>
                    <a:pt x="2234" y="3989"/>
                  </a:lnTo>
                  <a:lnTo>
                    <a:pt x="2230" y="4015"/>
                  </a:lnTo>
                  <a:lnTo>
                    <a:pt x="2221" y="4037"/>
                  </a:lnTo>
                  <a:lnTo>
                    <a:pt x="2205" y="4056"/>
                  </a:lnTo>
                  <a:lnTo>
                    <a:pt x="2186" y="4072"/>
                  </a:lnTo>
                  <a:lnTo>
                    <a:pt x="2164" y="4081"/>
                  </a:lnTo>
                  <a:lnTo>
                    <a:pt x="2138" y="4085"/>
                  </a:lnTo>
                  <a:lnTo>
                    <a:pt x="2112" y="4081"/>
                  </a:lnTo>
                  <a:lnTo>
                    <a:pt x="2090" y="4072"/>
                  </a:lnTo>
                  <a:lnTo>
                    <a:pt x="2071" y="4056"/>
                  </a:lnTo>
                  <a:lnTo>
                    <a:pt x="2055" y="4037"/>
                  </a:lnTo>
                  <a:lnTo>
                    <a:pt x="2046" y="4015"/>
                  </a:lnTo>
                  <a:lnTo>
                    <a:pt x="2042" y="3989"/>
                  </a:lnTo>
                  <a:lnTo>
                    <a:pt x="2042" y="3629"/>
                  </a:lnTo>
                  <a:lnTo>
                    <a:pt x="1446" y="4067"/>
                  </a:lnTo>
                  <a:lnTo>
                    <a:pt x="1423" y="4079"/>
                  </a:lnTo>
                  <a:lnTo>
                    <a:pt x="1399" y="4084"/>
                  </a:lnTo>
                  <a:lnTo>
                    <a:pt x="1375" y="4084"/>
                  </a:lnTo>
                  <a:lnTo>
                    <a:pt x="1351" y="4077"/>
                  </a:lnTo>
                  <a:lnTo>
                    <a:pt x="1329" y="4064"/>
                  </a:lnTo>
                  <a:lnTo>
                    <a:pt x="1311" y="4046"/>
                  </a:lnTo>
                  <a:lnTo>
                    <a:pt x="1300" y="4023"/>
                  </a:lnTo>
                  <a:lnTo>
                    <a:pt x="1293" y="3999"/>
                  </a:lnTo>
                  <a:lnTo>
                    <a:pt x="1294" y="3975"/>
                  </a:lnTo>
                  <a:lnTo>
                    <a:pt x="1301" y="3952"/>
                  </a:lnTo>
                  <a:lnTo>
                    <a:pt x="1314" y="3929"/>
                  </a:lnTo>
                  <a:lnTo>
                    <a:pt x="1332" y="3911"/>
                  </a:lnTo>
                  <a:lnTo>
                    <a:pt x="2042" y="3392"/>
                  </a:lnTo>
                  <a:lnTo>
                    <a:pt x="2042" y="3110"/>
                  </a:lnTo>
                  <a:lnTo>
                    <a:pt x="409" y="3110"/>
                  </a:lnTo>
                  <a:lnTo>
                    <a:pt x="371" y="3106"/>
                  </a:lnTo>
                  <a:lnTo>
                    <a:pt x="334" y="3095"/>
                  </a:lnTo>
                  <a:lnTo>
                    <a:pt x="302" y="3077"/>
                  </a:lnTo>
                  <a:lnTo>
                    <a:pt x="273" y="3053"/>
                  </a:lnTo>
                  <a:lnTo>
                    <a:pt x="250" y="3025"/>
                  </a:lnTo>
                  <a:lnTo>
                    <a:pt x="233" y="2992"/>
                  </a:lnTo>
                  <a:lnTo>
                    <a:pt x="222" y="2956"/>
                  </a:lnTo>
                  <a:lnTo>
                    <a:pt x="218" y="2919"/>
                  </a:lnTo>
                  <a:lnTo>
                    <a:pt x="218" y="764"/>
                  </a:lnTo>
                  <a:lnTo>
                    <a:pt x="192" y="764"/>
                  </a:lnTo>
                  <a:lnTo>
                    <a:pt x="153" y="761"/>
                  </a:lnTo>
                  <a:lnTo>
                    <a:pt x="117" y="750"/>
                  </a:lnTo>
                  <a:lnTo>
                    <a:pt x="84" y="732"/>
                  </a:lnTo>
                  <a:lnTo>
                    <a:pt x="56" y="709"/>
                  </a:lnTo>
                  <a:lnTo>
                    <a:pt x="32" y="680"/>
                  </a:lnTo>
                  <a:lnTo>
                    <a:pt x="16" y="648"/>
                  </a:lnTo>
                  <a:lnTo>
                    <a:pt x="4" y="611"/>
                  </a:lnTo>
                  <a:lnTo>
                    <a:pt x="0" y="573"/>
                  </a:lnTo>
                  <a:lnTo>
                    <a:pt x="0" y="395"/>
                  </a:lnTo>
                  <a:lnTo>
                    <a:pt x="4" y="356"/>
                  </a:lnTo>
                  <a:lnTo>
                    <a:pt x="16" y="321"/>
                  </a:lnTo>
                  <a:lnTo>
                    <a:pt x="32" y="289"/>
                  </a:lnTo>
                  <a:lnTo>
                    <a:pt x="56" y="260"/>
                  </a:lnTo>
                  <a:lnTo>
                    <a:pt x="84" y="237"/>
                  </a:lnTo>
                  <a:lnTo>
                    <a:pt x="117" y="219"/>
                  </a:lnTo>
                  <a:lnTo>
                    <a:pt x="153" y="207"/>
                  </a:lnTo>
                  <a:lnTo>
                    <a:pt x="192" y="203"/>
                  </a:lnTo>
                  <a:lnTo>
                    <a:pt x="2042" y="203"/>
                  </a:lnTo>
                  <a:lnTo>
                    <a:pt x="2042" y="96"/>
                  </a:lnTo>
                  <a:lnTo>
                    <a:pt x="2046" y="70"/>
                  </a:lnTo>
                  <a:lnTo>
                    <a:pt x="2055" y="48"/>
                  </a:lnTo>
                  <a:lnTo>
                    <a:pt x="2071" y="28"/>
                  </a:lnTo>
                  <a:lnTo>
                    <a:pt x="2090" y="13"/>
                  </a:lnTo>
                  <a:lnTo>
                    <a:pt x="2112" y="4"/>
                  </a:lnTo>
                  <a:lnTo>
                    <a:pt x="21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4" name="Freeform 1358"/>
            <p:cNvSpPr>
              <a:spLocks noEditPoints="1"/>
            </p:cNvSpPr>
            <p:nvPr/>
          </p:nvSpPr>
          <p:spPr bwMode="auto">
            <a:xfrm>
              <a:off x="895" y="2237"/>
              <a:ext cx="416" cy="417"/>
            </a:xfrm>
            <a:custGeom>
              <a:avLst/>
              <a:gdLst>
                <a:gd name="T0" fmla="*/ 920 w 1668"/>
                <a:gd name="T1" fmla="*/ 833 h 1668"/>
                <a:gd name="T2" fmla="*/ 909 w 1668"/>
                <a:gd name="T3" fmla="*/ 877 h 1668"/>
                <a:gd name="T4" fmla="*/ 877 w 1668"/>
                <a:gd name="T5" fmla="*/ 908 h 1668"/>
                <a:gd name="T6" fmla="*/ 835 w 1668"/>
                <a:gd name="T7" fmla="*/ 920 h 1668"/>
                <a:gd name="T8" fmla="*/ 191 w 1668"/>
                <a:gd name="T9" fmla="*/ 989 h 1668"/>
                <a:gd name="T10" fmla="*/ 236 w 1668"/>
                <a:gd name="T11" fmla="*/ 1117 h 1668"/>
                <a:gd name="T12" fmla="*/ 306 w 1668"/>
                <a:gd name="T13" fmla="*/ 1231 h 1668"/>
                <a:gd name="T14" fmla="*/ 397 w 1668"/>
                <a:gd name="T15" fmla="*/ 1330 h 1668"/>
                <a:gd name="T16" fmla="*/ 506 w 1668"/>
                <a:gd name="T17" fmla="*/ 1407 h 1668"/>
                <a:gd name="T18" fmla="*/ 629 w 1668"/>
                <a:gd name="T19" fmla="*/ 1462 h 1668"/>
                <a:gd name="T20" fmla="*/ 763 w 1668"/>
                <a:gd name="T21" fmla="*/ 1492 h 1668"/>
                <a:gd name="T22" fmla="*/ 906 w 1668"/>
                <a:gd name="T23" fmla="*/ 1492 h 1668"/>
                <a:gd name="T24" fmla="*/ 1043 w 1668"/>
                <a:gd name="T25" fmla="*/ 1462 h 1668"/>
                <a:gd name="T26" fmla="*/ 1168 w 1668"/>
                <a:gd name="T27" fmla="*/ 1405 h 1668"/>
                <a:gd name="T28" fmla="*/ 1277 w 1668"/>
                <a:gd name="T29" fmla="*/ 1324 h 1668"/>
                <a:gd name="T30" fmla="*/ 1367 w 1668"/>
                <a:gd name="T31" fmla="*/ 1225 h 1668"/>
                <a:gd name="T32" fmla="*/ 1436 w 1668"/>
                <a:gd name="T33" fmla="*/ 1107 h 1668"/>
                <a:gd name="T34" fmla="*/ 1480 w 1668"/>
                <a:gd name="T35" fmla="*/ 976 h 1668"/>
                <a:gd name="T36" fmla="*/ 1496 w 1668"/>
                <a:gd name="T37" fmla="*/ 833 h 1668"/>
                <a:gd name="T38" fmla="*/ 1480 w 1668"/>
                <a:gd name="T39" fmla="*/ 694 h 1668"/>
                <a:gd name="T40" fmla="*/ 1439 w 1668"/>
                <a:gd name="T41" fmla="*/ 565 h 1668"/>
                <a:gd name="T42" fmla="*/ 1371 w 1668"/>
                <a:gd name="T43" fmla="*/ 448 h 1668"/>
                <a:gd name="T44" fmla="*/ 1283 w 1668"/>
                <a:gd name="T45" fmla="*/ 348 h 1668"/>
                <a:gd name="T46" fmla="*/ 1175 w 1668"/>
                <a:gd name="T47" fmla="*/ 268 h 1668"/>
                <a:gd name="T48" fmla="*/ 1054 w 1668"/>
                <a:gd name="T49" fmla="*/ 210 h 1668"/>
                <a:gd name="T50" fmla="*/ 920 w 1668"/>
                <a:gd name="T51" fmla="*/ 179 h 1668"/>
                <a:gd name="T52" fmla="*/ 914 w 1668"/>
                <a:gd name="T53" fmla="*/ 4 h 1668"/>
                <a:gd name="T54" fmla="*/ 1068 w 1668"/>
                <a:gd name="T55" fmla="*/ 33 h 1668"/>
                <a:gd name="T56" fmla="*/ 1210 w 1668"/>
                <a:gd name="T57" fmla="*/ 89 h 1668"/>
                <a:gd name="T58" fmla="*/ 1339 w 1668"/>
                <a:gd name="T59" fmla="*/ 170 h 1668"/>
                <a:gd name="T60" fmla="*/ 1449 w 1668"/>
                <a:gd name="T61" fmla="*/ 272 h 1668"/>
                <a:gd name="T62" fmla="*/ 1541 w 1668"/>
                <a:gd name="T63" fmla="*/ 391 h 1668"/>
                <a:gd name="T64" fmla="*/ 1610 w 1668"/>
                <a:gd name="T65" fmla="*/ 527 h 1668"/>
                <a:gd name="T66" fmla="*/ 1652 w 1668"/>
                <a:gd name="T67" fmla="*/ 675 h 1668"/>
                <a:gd name="T68" fmla="*/ 1668 w 1668"/>
                <a:gd name="T69" fmla="*/ 833 h 1668"/>
                <a:gd name="T70" fmla="*/ 1652 w 1668"/>
                <a:gd name="T71" fmla="*/ 993 h 1668"/>
                <a:gd name="T72" fmla="*/ 1610 w 1668"/>
                <a:gd name="T73" fmla="*/ 1140 h 1668"/>
                <a:gd name="T74" fmla="*/ 1541 w 1668"/>
                <a:gd name="T75" fmla="*/ 1276 h 1668"/>
                <a:gd name="T76" fmla="*/ 1449 w 1668"/>
                <a:gd name="T77" fmla="*/ 1396 h 1668"/>
                <a:gd name="T78" fmla="*/ 1339 w 1668"/>
                <a:gd name="T79" fmla="*/ 1497 h 1668"/>
                <a:gd name="T80" fmla="*/ 1210 w 1668"/>
                <a:gd name="T81" fmla="*/ 1577 h 1668"/>
                <a:gd name="T82" fmla="*/ 1068 w 1668"/>
                <a:gd name="T83" fmla="*/ 1634 h 1668"/>
                <a:gd name="T84" fmla="*/ 914 w 1668"/>
                <a:gd name="T85" fmla="*/ 1664 h 1668"/>
                <a:gd name="T86" fmla="*/ 754 w 1668"/>
                <a:gd name="T87" fmla="*/ 1664 h 1668"/>
                <a:gd name="T88" fmla="*/ 600 w 1668"/>
                <a:gd name="T89" fmla="*/ 1634 h 1668"/>
                <a:gd name="T90" fmla="*/ 458 w 1668"/>
                <a:gd name="T91" fmla="*/ 1577 h 1668"/>
                <a:gd name="T92" fmla="*/ 331 w 1668"/>
                <a:gd name="T93" fmla="*/ 1497 h 1668"/>
                <a:gd name="T94" fmla="*/ 219 w 1668"/>
                <a:gd name="T95" fmla="*/ 1396 h 1668"/>
                <a:gd name="T96" fmla="*/ 127 w 1668"/>
                <a:gd name="T97" fmla="*/ 1276 h 1668"/>
                <a:gd name="T98" fmla="*/ 59 w 1668"/>
                <a:gd name="T99" fmla="*/ 1140 h 1668"/>
                <a:gd name="T100" fmla="*/ 16 w 1668"/>
                <a:gd name="T101" fmla="*/ 993 h 1668"/>
                <a:gd name="T102" fmla="*/ 0 w 1668"/>
                <a:gd name="T103" fmla="*/ 833 h 1668"/>
                <a:gd name="T104" fmla="*/ 12 w 1668"/>
                <a:gd name="T105" fmla="*/ 790 h 1668"/>
                <a:gd name="T106" fmla="*/ 43 w 1668"/>
                <a:gd name="T107" fmla="*/ 759 h 1668"/>
                <a:gd name="T108" fmla="*/ 87 w 1668"/>
                <a:gd name="T109" fmla="*/ 748 h 1668"/>
                <a:gd name="T110" fmla="*/ 748 w 1668"/>
                <a:gd name="T111" fmla="*/ 87 h 1668"/>
                <a:gd name="T112" fmla="*/ 760 w 1668"/>
                <a:gd name="T113" fmla="*/ 43 h 1668"/>
                <a:gd name="T114" fmla="*/ 791 w 1668"/>
                <a:gd name="T115" fmla="*/ 11 h 1668"/>
                <a:gd name="T116" fmla="*/ 835 w 1668"/>
                <a:gd name="T117" fmla="*/ 0 h 1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8" h="1668">
                  <a:moveTo>
                    <a:pt x="920" y="179"/>
                  </a:moveTo>
                  <a:lnTo>
                    <a:pt x="920" y="833"/>
                  </a:lnTo>
                  <a:lnTo>
                    <a:pt x="918" y="856"/>
                  </a:lnTo>
                  <a:lnTo>
                    <a:pt x="909" y="877"/>
                  </a:lnTo>
                  <a:lnTo>
                    <a:pt x="896" y="895"/>
                  </a:lnTo>
                  <a:lnTo>
                    <a:pt x="877" y="908"/>
                  </a:lnTo>
                  <a:lnTo>
                    <a:pt x="857" y="917"/>
                  </a:lnTo>
                  <a:lnTo>
                    <a:pt x="835" y="920"/>
                  </a:lnTo>
                  <a:lnTo>
                    <a:pt x="179" y="920"/>
                  </a:lnTo>
                  <a:lnTo>
                    <a:pt x="191" y="989"/>
                  </a:lnTo>
                  <a:lnTo>
                    <a:pt x="210" y="1053"/>
                  </a:lnTo>
                  <a:lnTo>
                    <a:pt x="236" y="1117"/>
                  </a:lnTo>
                  <a:lnTo>
                    <a:pt x="268" y="1175"/>
                  </a:lnTo>
                  <a:lnTo>
                    <a:pt x="306" y="1231"/>
                  </a:lnTo>
                  <a:lnTo>
                    <a:pt x="349" y="1283"/>
                  </a:lnTo>
                  <a:lnTo>
                    <a:pt x="397" y="1330"/>
                  </a:lnTo>
                  <a:lnTo>
                    <a:pt x="449" y="1371"/>
                  </a:lnTo>
                  <a:lnTo>
                    <a:pt x="506" y="1407"/>
                  </a:lnTo>
                  <a:lnTo>
                    <a:pt x="565" y="1437"/>
                  </a:lnTo>
                  <a:lnTo>
                    <a:pt x="629" y="1462"/>
                  </a:lnTo>
                  <a:lnTo>
                    <a:pt x="695" y="1480"/>
                  </a:lnTo>
                  <a:lnTo>
                    <a:pt x="763" y="1492"/>
                  </a:lnTo>
                  <a:lnTo>
                    <a:pt x="835" y="1495"/>
                  </a:lnTo>
                  <a:lnTo>
                    <a:pt x="906" y="1492"/>
                  </a:lnTo>
                  <a:lnTo>
                    <a:pt x="976" y="1480"/>
                  </a:lnTo>
                  <a:lnTo>
                    <a:pt x="1043" y="1462"/>
                  </a:lnTo>
                  <a:lnTo>
                    <a:pt x="1107" y="1436"/>
                  </a:lnTo>
                  <a:lnTo>
                    <a:pt x="1168" y="1405"/>
                  </a:lnTo>
                  <a:lnTo>
                    <a:pt x="1225" y="1367"/>
                  </a:lnTo>
                  <a:lnTo>
                    <a:pt x="1277" y="1324"/>
                  </a:lnTo>
                  <a:lnTo>
                    <a:pt x="1325" y="1276"/>
                  </a:lnTo>
                  <a:lnTo>
                    <a:pt x="1367" y="1225"/>
                  </a:lnTo>
                  <a:lnTo>
                    <a:pt x="1405" y="1168"/>
                  </a:lnTo>
                  <a:lnTo>
                    <a:pt x="1436" y="1107"/>
                  </a:lnTo>
                  <a:lnTo>
                    <a:pt x="1462" y="1043"/>
                  </a:lnTo>
                  <a:lnTo>
                    <a:pt x="1480" y="976"/>
                  </a:lnTo>
                  <a:lnTo>
                    <a:pt x="1492" y="906"/>
                  </a:lnTo>
                  <a:lnTo>
                    <a:pt x="1496" y="833"/>
                  </a:lnTo>
                  <a:lnTo>
                    <a:pt x="1492" y="763"/>
                  </a:lnTo>
                  <a:lnTo>
                    <a:pt x="1480" y="694"/>
                  </a:lnTo>
                  <a:lnTo>
                    <a:pt x="1462" y="628"/>
                  </a:lnTo>
                  <a:lnTo>
                    <a:pt x="1439" y="565"/>
                  </a:lnTo>
                  <a:lnTo>
                    <a:pt x="1407" y="504"/>
                  </a:lnTo>
                  <a:lnTo>
                    <a:pt x="1371" y="448"/>
                  </a:lnTo>
                  <a:lnTo>
                    <a:pt x="1330" y="396"/>
                  </a:lnTo>
                  <a:lnTo>
                    <a:pt x="1283" y="348"/>
                  </a:lnTo>
                  <a:lnTo>
                    <a:pt x="1231" y="306"/>
                  </a:lnTo>
                  <a:lnTo>
                    <a:pt x="1175" y="268"/>
                  </a:lnTo>
                  <a:lnTo>
                    <a:pt x="1117" y="236"/>
                  </a:lnTo>
                  <a:lnTo>
                    <a:pt x="1054" y="210"/>
                  </a:lnTo>
                  <a:lnTo>
                    <a:pt x="989" y="190"/>
                  </a:lnTo>
                  <a:lnTo>
                    <a:pt x="920" y="179"/>
                  </a:lnTo>
                  <a:close/>
                  <a:moveTo>
                    <a:pt x="835" y="0"/>
                  </a:moveTo>
                  <a:lnTo>
                    <a:pt x="914" y="4"/>
                  </a:lnTo>
                  <a:lnTo>
                    <a:pt x="993" y="15"/>
                  </a:lnTo>
                  <a:lnTo>
                    <a:pt x="1068" y="33"/>
                  </a:lnTo>
                  <a:lnTo>
                    <a:pt x="1141" y="58"/>
                  </a:lnTo>
                  <a:lnTo>
                    <a:pt x="1210" y="89"/>
                  </a:lnTo>
                  <a:lnTo>
                    <a:pt x="1277" y="127"/>
                  </a:lnTo>
                  <a:lnTo>
                    <a:pt x="1339" y="170"/>
                  </a:lnTo>
                  <a:lnTo>
                    <a:pt x="1396" y="219"/>
                  </a:lnTo>
                  <a:lnTo>
                    <a:pt x="1449" y="272"/>
                  </a:lnTo>
                  <a:lnTo>
                    <a:pt x="1498" y="329"/>
                  </a:lnTo>
                  <a:lnTo>
                    <a:pt x="1541" y="391"/>
                  </a:lnTo>
                  <a:lnTo>
                    <a:pt x="1578" y="457"/>
                  </a:lnTo>
                  <a:lnTo>
                    <a:pt x="1610" y="527"/>
                  </a:lnTo>
                  <a:lnTo>
                    <a:pt x="1634" y="600"/>
                  </a:lnTo>
                  <a:lnTo>
                    <a:pt x="1652" y="675"/>
                  </a:lnTo>
                  <a:lnTo>
                    <a:pt x="1664" y="754"/>
                  </a:lnTo>
                  <a:lnTo>
                    <a:pt x="1668" y="833"/>
                  </a:lnTo>
                  <a:lnTo>
                    <a:pt x="1664" y="914"/>
                  </a:lnTo>
                  <a:lnTo>
                    <a:pt x="1652" y="993"/>
                  </a:lnTo>
                  <a:lnTo>
                    <a:pt x="1634" y="1068"/>
                  </a:lnTo>
                  <a:lnTo>
                    <a:pt x="1610" y="1140"/>
                  </a:lnTo>
                  <a:lnTo>
                    <a:pt x="1578" y="1210"/>
                  </a:lnTo>
                  <a:lnTo>
                    <a:pt x="1541" y="1276"/>
                  </a:lnTo>
                  <a:lnTo>
                    <a:pt x="1498" y="1337"/>
                  </a:lnTo>
                  <a:lnTo>
                    <a:pt x="1449" y="1396"/>
                  </a:lnTo>
                  <a:lnTo>
                    <a:pt x="1396" y="1449"/>
                  </a:lnTo>
                  <a:lnTo>
                    <a:pt x="1339" y="1497"/>
                  </a:lnTo>
                  <a:lnTo>
                    <a:pt x="1277" y="1541"/>
                  </a:lnTo>
                  <a:lnTo>
                    <a:pt x="1210" y="1577"/>
                  </a:lnTo>
                  <a:lnTo>
                    <a:pt x="1141" y="1610"/>
                  </a:lnTo>
                  <a:lnTo>
                    <a:pt x="1068" y="1634"/>
                  </a:lnTo>
                  <a:lnTo>
                    <a:pt x="993" y="1652"/>
                  </a:lnTo>
                  <a:lnTo>
                    <a:pt x="914" y="1664"/>
                  </a:lnTo>
                  <a:lnTo>
                    <a:pt x="835" y="1668"/>
                  </a:lnTo>
                  <a:lnTo>
                    <a:pt x="754" y="1664"/>
                  </a:lnTo>
                  <a:lnTo>
                    <a:pt x="677" y="1652"/>
                  </a:lnTo>
                  <a:lnTo>
                    <a:pt x="600" y="1634"/>
                  </a:lnTo>
                  <a:lnTo>
                    <a:pt x="528" y="1610"/>
                  </a:lnTo>
                  <a:lnTo>
                    <a:pt x="458" y="1577"/>
                  </a:lnTo>
                  <a:lnTo>
                    <a:pt x="393" y="1541"/>
                  </a:lnTo>
                  <a:lnTo>
                    <a:pt x="331" y="1497"/>
                  </a:lnTo>
                  <a:lnTo>
                    <a:pt x="272" y="1449"/>
                  </a:lnTo>
                  <a:lnTo>
                    <a:pt x="219" y="1396"/>
                  </a:lnTo>
                  <a:lnTo>
                    <a:pt x="171" y="1337"/>
                  </a:lnTo>
                  <a:lnTo>
                    <a:pt x="127" y="1276"/>
                  </a:lnTo>
                  <a:lnTo>
                    <a:pt x="91" y="1210"/>
                  </a:lnTo>
                  <a:lnTo>
                    <a:pt x="59" y="1140"/>
                  </a:lnTo>
                  <a:lnTo>
                    <a:pt x="34" y="1068"/>
                  </a:lnTo>
                  <a:lnTo>
                    <a:pt x="16" y="993"/>
                  </a:lnTo>
                  <a:lnTo>
                    <a:pt x="4" y="914"/>
                  </a:lnTo>
                  <a:lnTo>
                    <a:pt x="0" y="833"/>
                  </a:lnTo>
                  <a:lnTo>
                    <a:pt x="4" y="811"/>
                  </a:lnTo>
                  <a:lnTo>
                    <a:pt x="12" y="790"/>
                  </a:lnTo>
                  <a:lnTo>
                    <a:pt x="26" y="772"/>
                  </a:lnTo>
                  <a:lnTo>
                    <a:pt x="43" y="759"/>
                  </a:lnTo>
                  <a:lnTo>
                    <a:pt x="64" y="750"/>
                  </a:lnTo>
                  <a:lnTo>
                    <a:pt x="87" y="748"/>
                  </a:lnTo>
                  <a:lnTo>
                    <a:pt x="748" y="748"/>
                  </a:lnTo>
                  <a:lnTo>
                    <a:pt x="748" y="87"/>
                  </a:lnTo>
                  <a:lnTo>
                    <a:pt x="750" y="63"/>
                  </a:lnTo>
                  <a:lnTo>
                    <a:pt x="760" y="43"/>
                  </a:lnTo>
                  <a:lnTo>
                    <a:pt x="774" y="26"/>
                  </a:lnTo>
                  <a:lnTo>
                    <a:pt x="791" y="11"/>
                  </a:lnTo>
                  <a:lnTo>
                    <a:pt x="811" y="4"/>
                  </a:lnTo>
                  <a:lnTo>
                    <a:pt x="8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5" name="Freeform 1359"/>
            <p:cNvSpPr>
              <a:spLocks noEditPoints="1"/>
            </p:cNvSpPr>
            <p:nvPr/>
          </p:nvSpPr>
          <p:spPr bwMode="auto">
            <a:xfrm>
              <a:off x="873" y="2215"/>
              <a:ext cx="179" cy="179"/>
            </a:xfrm>
            <a:custGeom>
              <a:avLst/>
              <a:gdLst>
                <a:gd name="T0" fmla="*/ 544 w 717"/>
                <a:gd name="T1" fmla="*/ 182 h 718"/>
                <a:gd name="T2" fmla="*/ 490 w 717"/>
                <a:gd name="T3" fmla="*/ 195 h 718"/>
                <a:gd name="T4" fmla="*/ 439 w 717"/>
                <a:gd name="T5" fmla="*/ 215 h 718"/>
                <a:gd name="T6" fmla="*/ 391 w 717"/>
                <a:gd name="T7" fmla="*/ 241 h 718"/>
                <a:gd name="T8" fmla="*/ 346 w 717"/>
                <a:gd name="T9" fmla="*/ 273 h 718"/>
                <a:gd name="T10" fmla="*/ 306 w 717"/>
                <a:gd name="T11" fmla="*/ 308 h 718"/>
                <a:gd name="T12" fmla="*/ 271 w 717"/>
                <a:gd name="T13" fmla="*/ 348 h 718"/>
                <a:gd name="T14" fmla="*/ 240 w 717"/>
                <a:gd name="T15" fmla="*/ 393 h 718"/>
                <a:gd name="T16" fmla="*/ 214 w 717"/>
                <a:gd name="T17" fmla="*/ 441 h 718"/>
                <a:gd name="T18" fmla="*/ 193 w 717"/>
                <a:gd name="T19" fmla="*/ 492 h 718"/>
                <a:gd name="T20" fmla="*/ 180 w 717"/>
                <a:gd name="T21" fmla="*/ 546 h 718"/>
                <a:gd name="T22" fmla="*/ 544 w 717"/>
                <a:gd name="T23" fmla="*/ 546 h 718"/>
                <a:gd name="T24" fmla="*/ 544 w 717"/>
                <a:gd name="T25" fmla="*/ 182 h 718"/>
                <a:gd name="T26" fmla="*/ 630 w 717"/>
                <a:gd name="T27" fmla="*/ 0 h 718"/>
                <a:gd name="T28" fmla="*/ 653 w 717"/>
                <a:gd name="T29" fmla="*/ 4 h 718"/>
                <a:gd name="T30" fmla="*/ 674 w 717"/>
                <a:gd name="T31" fmla="*/ 12 h 718"/>
                <a:gd name="T32" fmla="*/ 691 w 717"/>
                <a:gd name="T33" fmla="*/ 26 h 718"/>
                <a:gd name="T34" fmla="*/ 705 w 717"/>
                <a:gd name="T35" fmla="*/ 43 h 718"/>
                <a:gd name="T36" fmla="*/ 714 w 717"/>
                <a:gd name="T37" fmla="*/ 64 h 718"/>
                <a:gd name="T38" fmla="*/ 717 w 717"/>
                <a:gd name="T39" fmla="*/ 87 h 718"/>
                <a:gd name="T40" fmla="*/ 717 w 717"/>
                <a:gd name="T41" fmla="*/ 632 h 718"/>
                <a:gd name="T42" fmla="*/ 714 w 717"/>
                <a:gd name="T43" fmla="*/ 655 h 718"/>
                <a:gd name="T44" fmla="*/ 705 w 717"/>
                <a:gd name="T45" fmla="*/ 676 h 718"/>
                <a:gd name="T46" fmla="*/ 691 w 717"/>
                <a:gd name="T47" fmla="*/ 692 h 718"/>
                <a:gd name="T48" fmla="*/ 674 w 717"/>
                <a:gd name="T49" fmla="*/ 707 h 718"/>
                <a:gd name="T50" fmla="*/ 653 w 717"/>
                <a:gd name="T51" fmla="*/ 714 h 718"/>
                <a:gd name="T52" fmla="*/ 630 w 717"/>
                <a:gd name="T53" fmla="*/ 718 h 718"/>
                <a:gd name="T54" fmla="*/ 86 w 717"/>
                <a:gd name="T55" fmla="*/ 718 h 718"/>
                <a:gd name="T56" fmla="*/ 62 w 717"/>
                <a:gd name="T57" fmla="*/ 714 h 718"/>
                <a:gd name="T58" fmla="*/ 42 w 717"/>
                <a:gd name="T59" fmla="*/ 707 h 718"/>
                <a:gd name="T60" fmla="*/ 25 w 717"/>
                <a:gd name="T61" fmla="*/ 692 h 718"/>
                <a:gd name="T62" fmla="*/ 12 w 717"/>
                <a:gd name="T63" fmla="*/ 676 h 718"/>
                <a:gd name="T64" fmla="*/ 3 w 717"/>
                <a:gd name="T65" fmla="*/ 655 h 718"/>
                <a:gd name="T66" fmla="*/ 0 w 717"/>
                <a:gd name="T67" fmla="*/ 632 h 718"/>
                <a:gd name="T68" fmla="*/ 3 w 717"/>
                <a:gd name="T69" fmla="*/ 563 h 718"/>
                <a:gd name="T70" fmla="*/ 14 w 717"/>
                <a:gd name="T71" fmla="*/ 497 h 718"/>
                <a:gd name="T72" fmla="*/ 31 w 717"/>
                <a:gd name="T73" fmla="*/ 433 h 718"/>
                <a:gd name="T74" fmla="*/ 56 w 717"/>
                <a:gd name="T75" fmla="*/ 371 h 718"/>
                <a:gd name="T76" fmla="*/ 86 w 717"/>
                <a:gd name="T77" fmla="*/ 314 h 718"/>
                <a:gd name="T78" fmla="*/ 122 w 717"/>
                <a:gd name="T79" fmla="*/ 260 h 718"/>
                <a:gd name="T80" fmla="*/ 162 w 717"/>
                <a:gd name="T81" fmla="*/ 209 h 718"/>
                <a:gd name="T82" fmla="*/ 207 w 717"/>
                <a:gd name="T83" fmla="*/ 164 h 718"/>
                <a:gd name="T84" fmla="*/ 258 w 717"/>
                <a:gd name="T85" fmla="*/ 122 h 718"/>
                <a:gd name="T86" fmla="*/ 312 w 717"/>
                <a:gd name="T87" fmla="*/ 87 h 718"/>
                <a:gd name="T88" fmla="*/ 371 w 717"/>
                <a:gd name="T89" fmla="*/ 57 h 718"/>
                <a:gd name="T90" fmla="*/ 432 w 717"/>
                <a:gd name="T91" fmla="*/ 33 h 718"/>
                <a:gd name="T92" fmla="*/ 495 w 717"/>
                <a:gd name="T93" fmla="*/ 16 h 718"/>
                <a:gd name="T94" fmla="*/ 561 w 717"/>
                <a:gd name="T95" fmla="*/ 4 h 718"/>
                <a:gd name="T96" fmla="*/ 630 w 717"/>
                <a:gd name="T97" fmla="*/ 0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7" h="718">
                  <a:moveTo>
                    <a:pt x="544" y="182"/>
                  </a:moveTo>
                  <a:lnTo>
                    <a:pt x="490" y="195"/>
                  </a:lnTo>
                  <a:lnTo>
                    <a:pt x="439" y="215"/>
                  </a:lnTo>
                  <a:lnTo>
                    <a:pt x="391" y="241"/>
                  </a:lnTo>
                  <a:lnTo>
                    <a:pt x="346" y="273"/>
                  </a:lnTo>
                  <a:lnTo>
                    <a:pt x="306" y="308"/>
                  </a:lnTo>
                  <a:lnTo>
                    <a:pt x="271" y="348"/>
                  </a:lnTo>
                  <a:lnTo>
                    <a:pt x="240" y="393"/>
                  </a:lnTo>
                  <a:lnTo>
                    <a:pt x="214" y="441"/>
                  </a:lnTo>
                  <a:lnTo>
                    <a:pt x="193" y="492"/>
                  </a:lnTo>
                  <a:lnTo>
                    <a:pt x="180" y="546"/>
                  </a:lnTo>
                  <a:lnTo>
                    <a:pt x="544" y="546"/>
                  </a:lnTo>
                  <a:lnTo>
                    <a:pt x="544" y="182"/>
                  </a:lnTo>
                  <a:close/>
                  <a:moveTo>
                    <a:pt x="630" y="0"/>
                  </a:moveTo>
                  <a:lnTo>
                    <a:pt x="653" y="4"/>
                  </a:lnTo>
                  <a:lnTo>
                    <a:pt x="674" y="12"/>
                  </a:lnTo>
                  <a:lnTo>
                    <a:pt x="691" y="26"/>
                  </a:lnTo>
                  <a:lnTo>
                    <a:pt x="705" y="43"/>
                  </a:lnTo>
                  <a:lnTo>
                    <a:pt x="714" y="64"/>
                  </a:lnTo>
                  <a:lnTo>
                    <a:pt x="717" y="87"/>
                  </a:lnTo>
                  <a:lnTo>
                    <a:pt x="717" y="632"/>
                  </a:lnTo>
                  <a:lnTo>
                    <a:pt x="714" y="655"/>
                  </a:lnTo>
                  <a:lnTo>
                    <a:pt x="705" y="676"/>
                  </a:lnTo>
                  <a:lnTo>
                    <a:pt x="691" y="692"/>
                  </a:lnTo>
                  <a:lnTo>
                    <a:pt x="674" y="707"/>
                  </a:lnTo>
                  <a:lnTo>
                    <a:pt x="653" y="714"/>
                  </a:lnTo>
                  <a:lnTo>
                    <a:pt x="630" y="718"/>
                  </a:lnTo>
                  <a:lnTo>
                    <a:pt x="86" y="718"/>
                  </a:lnTo>
                  <a:lnTo>
                    <a:pt x="62" y="714"/>
                  </a:lnTo>
                  <a:lnTo>
                    <a:pt x="42" y="707"/>
                  </a:lnTo>
                  <a:lnTo>
                    <a:pt x="25" y="692"/>
                  </a:lnTo>
                  <a:lnTo>
                    <a:pt x="12" y="676"/>
                  </a:lnTo>
                  <a:lnTo>
                    <a:pt x="3" y="655"/>
                  </a:lnTo>
                  <a:lnTo>
                    <a:pt x="0" y="632"/>
                  </a:lnTo>
                  <a:lnTo>
                    <a:pt x="3" y="563"/>
                  </a:lnTo>
                  <a:lnTo>
                    <a:pt x="14" y="497"/>
                  </a:lnTo>
                  <a:lnTo>
                    <a:pt x="31" y="433"/>
                  </a:lnTo>
                  <a:lnTo>
                    <a:pt x="56" y="371"/>
                  </a:lnTo>
                  <a:lnTo>
                    <a:pt x="86" y="314"/>
                  </a:lnTo>
                  <a:lnTo>
                    <a:pt x="122" y="260"/>
                  </a:lnTo>
                  <a:lnTo>
                    <a:pt x="162" y="209"/>
                  </a:lnTo>
                  <a:lnTo>
                    <a:pt x="207" y="164"/>
                  </a:lnTo>
                  <a:lnTo>
                    <a:pt x="258" y="122"/>
                  </a:lnTo>
                  <a:lnTo>
                    <a:pt x="312" y="87"/>
                  </a:lnTo>
                  <a:lnTo>
                    <a:pt x="371" y="57"/>
                  </a:lnTo>
                  <a:lnTo>
                    <a:pt x="432" y="33"/>
                  </a:lnTo>
                  <a:lnTo>
                    <a:pt x="495" y="16"/>
                  </a:lnTo>
                  <a:lnTo>
                    <a:pt x="561" y="4"/>
                  </a:lnTo>
                  <a:lnTo>
                    <a:pt x="6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35" name="Group 18"/>
          <p:cNvGrpSpPr>
            <a:grpSpLocks noChangeAspect="1"/>
          </p:cNvGrpSpPr>
          <p:nvPr/>
        </p:nvGrpSpPr>
        <p:grpSpPr bwMode="auto">
          <a:xfrm>
            <a:off x="8691756" y="4463555"/>
            <a:ext cx="185893" cy="271050"/>
            <a:chOff x="7234" y="3622"/>
            <a:chExt cx="179" cy="261"/>
          </a:xfrm>
          <a:solidFill>
            <a:schemeClr val="tx1">
              <a:lumMod val="65000"/>
              <a:lumOff val="35000"/>
            </a:schemeClr>
          </a:solidFill>
        </p:grpSpPr>
        <p:sp>
          <p:nvSpPr>
            <p:cNvPr id="938" name="Freeform 20"/>
            <p:cNvSpPr>
              <a:spLocks/>
            </p:cNvSpPr>
            <p:nvPr/>
          </p:nvSpPr>
          <p:spPr bwMode="auto">
            <a:xfrm>
              <a:off x="7333" y="3622"/>
              <a:ext cx="80" cy="101"/>
            </a:xfrm>
            <a:custGeom>
              <a:avLst/>
              <a:gdLst>
                <a:gd name="T0" fmla="*/ 425 w 1044"/>
                <a:gd name="T1" fmla="*/ 0 h 1319"/>
                <a:gd name="T2" fmla="*/ 1044 w 1044"/>
                <a:gd name="T3" fmla="*/ 0 h 1319"/>
                <a:gd name="T4" fmla="*/ 309 w 1044"/>
                <a:gd name="T5" fmla="*/ 1319 h 1319"/>
                <a:gd name="T6" fmla="*/ 0 w 1044"/>
                <a:gd name="T7" fmla="*/ 765 h 1319"/>
                <a:gd name="T8" fmla="*/ 425 w 1044"/>
                <a:gd name="T9" fmla="*/ 0 h 1319"/>
              </a:gdLst>
              <a:ahLst/>
              <a:cxnLst>
                <a:cxn ang="0">
                  <a:pos x="T0" y="T1"/>
                </a:cxn>
                <a:cxn ang="0">
                  <a:pos x="T2" y="T3"/>
                </a:cxn>
                <a:cxn ang="0">
                  <a:pos x="T4" y="T5"/>
                </a:cxn>
                <a:cxn ang="0">
                  <a:pos x="T6" y="T7"/>
                </a:cxn>
                <a:cxn ang="0">
                  <a:pos x="T8" y="T9"/>
                </a:cxn>
              </a:cxnLst>
              <a:rect l="0" t="0" r="r" b="b"/>
              <a:pathLst>
                <a:path w="1044" h="1319">
                  <a:moveTo>
                    <a:pt x="425" y="0"/>
                  </a:moveTo>
                  <a:lnTo>
                    <a:pt x="1044" y="0"/>
                  </a:lnTo>
                  <a:lnTo>
                    <a:pt x="309" y="1319"/>
                  </a:lnTo>
                  <a:lnTo>
                    <a:pt x="0" y="765"/>
                  </a:lnTo>
                  <a:lnTo>
                    <a:pt x="4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9" name="Freeform 21"/>
            <p:cNvSpPr>
              <a:spLocks/>
            </p:cNvSpPr>
            <p:nvPr/>
          </p:nvSpPr>
          <p:spPr bwMode="auto">
            <a:xfrm>
              <a:off x="7234" y="3622"/>
              <a:ext cx="112" cy="117"/>
            </a:xfrm>
            <a:custGeom>
              <a:avLst/>
              <a:gdLst>
                <a:gd name="T0" fmla="*/ 0 w 1457"/>
                <a:gd name="T1" fmla="*/ 0 h 1516"/>
                <a:gd name="T2" fmla="*/ 619 w 1457"/>
                <a:gd name="T3" fmla="*/ 0 h 1516"/>
                <a:gd name="T4" fmla="*/ 1457 w 1457"/>
                <a:gd name="T5" fmla="*/ 1506 h 1516"/>
                <a:gd name="T6" fmla="*/ 1387 w 1457"/>
                <a:gd name="T7" fmla="*/ 1488 h 1516"/>
                <a:gd name="T8" fmla="*/ 1315 w 1457"/>
                <a:gd name="T9" fmla="*/ 1476 h 1516"/>
                <a:gd name="T10" fmla="*/ 1241 w 1457"/>
                <a:gd name="T11" fmla="*/ 1468 h 1516"/>
                <a:gd name="T12" fmla="*/ 1166 w 1457"/>
                <a:gd name="T13" fmla="*/ 1466 h 1516"/>
                <a:gd name="T14" fmla="*/ 1099 w 1457"/>
                <a:gd name="T15" fmla="*/ 1468 h 1516"/>
                <a:gd name="T16" fmla="*/ 1033 w 1457"/>
                <a:gd name="T17" fmla="*/ 1474 h 1516"/>
                <a:gd name="T18" fmla="*/ 970 w 1457"/>
                <a:gd name="T19" fmla="*/ 1484 h 1516"/>
                <a:gd name="T20" fmla="*/ 906 w 1457"/>
                <a:gd name="T21" fmla="*/ 1498 h 1516"/>
                <a:gd name="T22" fmla="*/ 844 w 1457"/>
                <a:gd name="T23" fmla="*/ 1516 h 1516"/>
                <a:gd name="T24" fmla="*/ 0 w 1457"/>
                <a:gd name="T25" fmla="*/ 0 h 1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57" h="1516">
                  <a:moveTo>
                    <a:pt x="0" y="0"/>
                  </a:moveTo>
                  <a:lnTo>
                    <a:pt x="619" y="0"/>
                  </a:lnTo>
                  <a:lnTo>
                    <a:pt x="1457" y="1506"/>
                  </a:lnTo>
                  <a:lnTo>
                    <a:pt x="1387" y="1488"/>
                  </a:lnTo>
                  <a:lnTo>
                    <a:pt x="1315" y="1476"/>
                  </a:lnTo>
                  <a:lnTo>
                    <a:pt x="1241" y="1468"/>
                  </a:lnTo>
                  <a:lnTo>
                    <a:pt x="1166" y="1466"/>
                  </a:lnTo>
                  <a:lnTo>
                    <a:pt x="1099" y="1468"/>
                  </a:lnTo>
                  <a:lnTo>
                    <a:pt x="1033" y="1474"/>
                  </a:lnTo>
                  <a:lnTo>
                    <a:pt x="970" y="1484"/>
                  </a:lnTo>
                  <a:lnTo>
                    <a:pt x="906" y="1498"/>
                  </a:lnTo>
                  <a:lnTo>
                    <a:pt x="844" y="151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0" name="Freeform 22"/>
            <p:cNvSpPr>
              <a:spLocks noEditPoints="1"/>
            </p:cNvSpPr>
            <p:nvPr/>
          </p:nvSpPr>
          <p:spPr bwMode="auto">
            <a:xfrm>
              <a:off x="7258" y="3751"/>
              <a:ext cx="131" cy="132"/>
            </a:xfrm>
            <a:custGeom>
              <a:avLst/>
              <a:gdLst>
                <a:gd name="T0" fmla="*/ 1181 w 1709"/>
                <a:gd name="T1" fmla="*/ 1321 h 1716"/>
                <a:gd name="T2" fmla="*/ 1160 w 1709"/>
                <a:gd name="T3" fmla="*/ 1418 h 1716"/>
                <a:gd name="T4" fmla="*/ 1343 w 1709"/>
                <a:gd name="T5" fmla="*/ 1267 h 1716"/>
                <a:gd name="T6" fmla="*/ 919 w 1709"/>
                <a:gd name="T7" fmla="*/ 1168 h 1716"/>
                <a:gd name="T8" fmla="*/ 993 w 1709"/>
                <a:gd name="T9" fmla="*/ 1384 h 1716"/>
                <a:gd name="T10" fmla="*/ 1088 w 1709"/>
                <a:gd name="T11" fmla="*/ 1218 h 1716"/>
                <a:gd name="T12" fmla="*/ 330 w 1709"/>
                <a:gd name="T13" fmla="*/ 1218 h 1716"/>
                <a:gd name="T14" fmla="*/ 497 w 1709"/>
                <a:gd name="T15" fmla="*/ 1386 h 1716"/>
                <a:gd name="T16" fmla="*/ 551 w 1709"/>
                <a:gd name="T17" fmla="*/ 1366 h 1716"/>
                <a:gd name="T18" fmla="*/ 465 w 1709"/>
                <a:gd name="T19" fmla="*/ 1168 h 1716"/>
                <a:gd name="T20" fmla="*/ 643 w 1709"/>
                <a:gd name="T21" fmla="*/ 1264 h 1716"/>
                <a:gd name="T22" fmla="*/ 742 w 1709"/>
                <a:gd name="T23" fmla="*/ 1414 h 1716"/>
                <a:gd name="T24" fmla="*/ 601 w 1709"/>
                <a:gd name="T25" fmla="*/ 1167 h 1716"/>
                <a:gd name="T26" fmla="*/ 1153 w 1709"/>
                <a:gd name="T27" fmla="*/ 982 h 1716"/>
                <a:gd name="T28" fmla="*/ 1153 w 1709"/>
                <a:gd name="T29" fmla="*/ 734 h 1716"/>
                <a:gd name="T30" fmla="*/ 1282 w 1709"/>
                <a:gd name="T31" fmla="*/ 733 h 1716"/>
                <a:gd name="T32" fmla="*/ 1282 w 1709"/>
                <a:gd name="T33" fmla="*/ 981 h 1716"/>
                <a:gd name="T34" fmla="*/ 1488 w 1709"/>
                <a:gd name="T35" fmla="*/ 920 h 1716"/>
                <a:gd name="T36" fmla="*/ 1465 w 1709"/>
                <a:gd name="T37" fmla="*/ 675 h 1716"/>
                <a:gd name="T38" fmla="*/ 551 w 1709"/>
                <a:gd name="T39" fmla="*/ 793 h 1716"/>
                <a:gd name="T40" fmla="*/ 566 w 1709"/>
                <a:gd name="T41" fmla="*/ 1039 h 1716"/>
                <a:gd name="T42" fmla="*/ 244 w 1709"/>
                <a:gd name="T43" fmla="*/ 675 h 1716"/>
                <a:gd name="T44" fmla="*/ 220 w 1709"/>
                <a:gd name="T45" fmla="*/ 904 h 1716"/>
                <a:gd name="T46" fmla="*/ 435 w 1709"/>
                <a:gd name="T47" fmla="*/ 1039 h 1716"/>
                <a:gd name="T48" fmla="*/ 422 w 1709"/>
                <a:gd name="T49" fmla="*/ 794 h 1716"/>
                <a:gd name="T50" fmla="*/ 1107 w 1709"/>
                <a:gd name="T51" fmla="*/ 271 h 1716"/>
                <a:gd name="T52" fmla="*/ 1204 w 1709"/>
                <a:gd name="T53" fmla="*/ 442 h 1716"/>
                <a:gd name="T54" fmla="*/ 1379 w 1709"/>
                <a:gd name="T55" fmla="*/ 497 h 1716"/>
                <a:gd name="T56" fmla="*/ 1212 w 1709"/>
                <a:gd name="T57" fmla="*/ 329 h 1716"/>
                <a:gd name="T58" fmla="*/ 549 w 1709"/>
                <a:gd name="T59" fmla="*/ 298 h 1716"/>
                <a:gd name="T60" fmla="*/ 366 w 1709"/>
                <a:gd name="T61" fmla="*/ 449 h 1716"/>
                <a:gd name="T62" fmla="*/ 485 w 1709"/>
                <a:gd name="T63" fmla="*/ 494 h 1716"/>
                <a:gd name="T64" fmla="*/ 576 w 1709"/>
                <a:gd name="T65" fmla="*/ 308 h 1716"/>
                <a:gd name="T66" fmla="*/ 1108 w 1709"/>
                <a:gd name="T67" fmla="*/ 547 h 1716"/>
                <a:gd name="T68" fmla="*/ 1017 w 1709"/>
                <a:gd name="T69" fmla="*/ 368 h 1716"/>
                <a:gd name="T70" fmla="*/ 919 w 1709"/>
                <a:gd name="T71" fmla="*/ 246 h 1716"/>
                <a:gd name="T72" fmla="*/ 716 w 1709"/>
                <a:gd name="T73" fmla="*/ 331 h 1716"/>
                <a:gd name="T74" fmla="*/ 621 w 1709"/>
                <a:gd name="T75" fmla="*/ 497 h 1716"/>
                <a:gd name="T76" fmla="*/ 854 w 1709"/>
                <a:gd name="T77" fmla="*/ 0 h 1716"/>
                <a:gd name="T78" fmla="*/ 1138 w 1709"/>
                <a:gd name="T79" fmla="*/ 49 h 1716"/>
                <a:gd name="T80" fmla="*/ 1380 w 1709"/>
                <a:gd name="T81" fmla="*/ 182 h 1716"/>
                <a:gd name="T82" fmla="*/ 1567 w 1709"/>
                <a:gd name="T83" fmla="*/ 385 h 1716"/>
                <a:gd name="T84" fmla="*/ 1682 w 1709"/>
                <a:gd name="T85" fmla="*/ 641 h 1716"/>
                <a:gd name="T86" fmla="*/ 1706 w 1709"/>
                <a:gd name="T87" fmla="*/ 931 h 1716"/>
                <a:gd name="T88" fmla="*/ 1634 w 1709"/>
                <a:gd name="T89" fmla="*/ 1207 h 1716"/>
                <a:gd name="T90" fmla="*/ 1482 w 1709"/>
                <a:gd name="T91" fmla="*/ 1439 h 1716"/>
                <a:gd name="T92" fmla="*/ 1265 w 1709"/>
                <a:gd name="T93" fmla="*/ 1609 h 1716"/>
                <a:gd name="T94" fmla="*/ 1000 w 1709"/>
                <a:gd name="T95" fmla="*/ 1702 h 1716"/>
                <a:gd name="T96" fmla="*/ 709 w 1709"/>
                <a:gd name="T97" fmla="*/ 1703 h 1716"/>
                <a:gd name="T98" fmla="*/ 444 w 1709"/>
                <a:gd name="T99" fmla="*/ 1609 h 1716"/>
                <a:gd name="T100" fmla="*/ 227 w 1709"/>
                <a:gd name="T101" fmla="*/ 1439 h 1716"/>
                <a:gd name="T102" fmla="*/ 74 w 1709"/>
                <a:gd name="T103" fmla="*/ 1208 h 1716"/>
                <a:gd name="T104" fmla="*/ 3 w 1709"/>
                <a:gd name="T105" fmla="*/ 932 h 1716"/>
                <a:gd name="T106" fmla="*/ 27 w 1709"/>
                <a:gd name="T107" fmla="*/ 641 h 1716"/>
                <a:gd name="T108" fmla="*/ 141 w 1709"/>
                <a:gd name="T109" fmla="*/ 386 h 1716"/>
                <a:gd name="T110" fmla="*/ 327 w 1709"/>
                <a:gd name="T111" fmla="*/ 183 h 1716"/>
                <a:gd name="T112" fmla="*/ 571 w 1709"/>
                <a:gd name="T113" fmla="*/ 49 h 1716"/>
                <a:gd name="T114" fmla="*/ 854 w 1709"/>
                <a:gd name="T115" fmla="*/ 0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09" h="1716">
                  <a:moveTo>
                    <a:pt x="1243" y="1168"/>
                  </a:moveTo>
                  <a:lnTo>
                    <a:pt x="1224" y="1222"/>
                  </a:lnTo>
                  <a:lnTo>
                    <a:pt x="1203" y="1273"/>
                  </a:lnTo>
                  <a:lnTo>
                    <a:pt x="1181" y="1321"/>
                  </a:lnTo>
                  <a:lnTo>
                    <a:pt x="1157" y="1366"/>
                  </a:lnTo>
                  <a:lnTo>
                    <a:pt x="1133" y="1407"/>
                  </a:lnTo>
                  <a:lnTo>
                    <a:pt x="1106" y="1445"/>
                  </a:lnTo>
                  <a:lnTo>
                    <a:pt x="1160" y="1418"/>
                  </a:lnTo>
                  <a:lnTo>
                    <a:pt x="1212" y="1386"/>
                  </a:lnTo>
                  <a:lnTo>
                    <a:pt x="1259" y="1350"/>
                  </a:lnTo>
                  <a:lnTo>
                    <a:pt x="1303" y="1310"/>
                  </a:lnTo>
                  <a:lnTo>
                    <a:pt x="1343" y="1267"/>
                  </a:lnTo>
                  <a:lnTo>
                    <a:pt x="1379" y="1218"/>
                  </a:lnTo>
                  <a:lnTo>
                    <a:pt x="1411" y="1168"/>
                  </a:lnTo>
                  <a:lnTo>
                    <a:pt x="1243" y="1168"/>
                  </a:lnTo>
                  <a:close/>
                  <a:moveTo>
                    <a:pt x="919" y="1168"/>
                  </a:moveTo>
                  <a:lnTo>
                    <a:pt x="919" y="1470"/>
                  </a:lnTo>
                  <a:lnTo>
                    <a:pt x="942" y="1445"/>
                  </a:lnTo>
                  <a:lnTo>
                    <a:pt x="967" y="1416"/>
                  </a:lnTo>
                  <a:lnTo>
                    <a:pt x="993" y="1384"/>
                  </a:lnTo>
                  <a:lnTo>
                    <a:pt x="1017" y="1348"/>
                  </a:lnTo>
                  <a:lnTo>
                    <a:pt x="1043" y="1309"/>
                  </a:lnTo>
                  <a:lnTo>
                    <a:pt x="1067" y="1266"/>
                  </a:lnTo>
                  <a:lnTo>
                    <a:pt x="1088" y="1218"/>
                  </a:lnTo>
                  <a:lnTo>
                    <a:pt x="1109" y="1168"/>
                  </a:lnTo>
                  <a:lnTo>
                    <a:pt x="919" y="1168"/>
                  </a:lnTo>
                  <a:close/>
                  <a:moveTo>
                    <a:pt x="298" y="1168"/>
                  </a:moveTo>
                  <a:lnTo>
                    <a:pt x="330" y="1218"/>
                  </a:lnTo>
                  <a:lnTo>
                    <a:pt x="366" y="1267"/>
                  </a:lnTo>
                  <a:lnTo>
                    <a:pt x="406" y="1310"/>
                  </a:lnTo>
                  <a:lnTo>
                    <a:pt x="450" y="1350"/>
                  </a:lnTo>
                  <a:lnTo>
                    <a:pt x="497" y="1386"/>
                  </a:lnTo>
                  <a:lnTo>
                    <a:pt x="548" y="1418"/>
                  </a:lnTo>
                  <a:lnTo>
                    <a:pt x="602" y="1445"/>
                  </a:lnTo>
                  <a:lnTo>
                    <a:pt x="576" y="1407"/>
                  </a:lnTo>
                  <a:lnTo>
                    <a:pt x="551" y="1366"/>
                  </a:lnTo>
                  <a:lnTo>
                    <a:pt x="527" y="1321"/>
                  </a:lnTo>
                  <a:lnTo>
                    <a:pt x="504" y="1273"/>
                  </a:lnTo>
                  <a:lnTo>
                    <a:pt x="484" y="1222"/>
                  </a:lnTo>
                  <a:lnTo>
                    <a:pt x="465" y="1168"/>
                  </a:lnTo>
                  <a:lnTo>
                    <a:pt x="298" y="1168"/>
                  </a:lnTo>
                  <a:close/>
                  <a:moveTo>
                    <a:pt x="601" y="1167"/>
                  </a:moveTo>
                  <a:lnTo>
                    <a:pt x="621" y="1217"/>
                  </a:lnTo>
                  <a:lnTo>
                    <a:pt x="643" y="1264"/>
                  </a:lnTo>
                  <a:lnTo>
                    <a:pt x="667" y="1307"/>
                  </a:lnTo>
                  <a:lnTo>
                    <a:pt x="691" y="1346"/>
                  </a:lnTo>
                  <a:lnTo>
                    <a:pt x="716" y="1382"/>
                  </a:lnTo>
                  <a:lnTo>
                    <a:pt x="742" y="1414"/>
                  </a:lnTo>
                  <a:lnTo>
                    <a:pt x="766" y="1443"/>
                  </a:lnTo>
                  <a:lnTo>
                    <a:pt x="790" y="1469"/>
                  </a:lnTo>
                  <a:lnTo>
                    <a:pt x="790" y="1167"/>
                  </a:lnTo>
                  <a:lnTo>
                    <a:pt x="601" y="1167"/>
                  </a:lnTo>
                  <a:close/>
                  <a:moveTo>
                    <a:pt x="919" y="676"/>
                  </a:moveTo>
                  <a:lnTo>
                    <a:pt x="919" y="1040"/>
                  </a:lnTo>
                  <a:lnTo>
                    <a:pt x="1144" y="1040"/>
                  </a:lnTo>
                  <a:lnTo>
                    <a:pt x="1153" y="982"/>
                  </a:lnTo>
                  <a:lnTo>
                    <a:pt x="1158" y="922"/>
                  </a:lnTo>
                  <a:lnTo>
                    <a:pt x="1160" y="858"/>
                  </a:lnTo>
                  <a:lnTo>
                    <a:pt x="1158" y="794"/>
                  </a:lnTo>
                  <a:lnTo>
                    <a:pt x="1153" y="734"/>
                  </a:lnTo>
                  <a:lnTo>
                    <a:pt x="1143" y="676"/>
                  </a:lnTo>
                  <a:lnTo>
                    <a:pt x="919" y="676"/>
                  </a:lnTo>
                  <a:close/>
                  <a:moveTo>
                    <a:pt x="1273" y="675"/>
                  </a:moveTo>
                  <a:lnTo>
                    <a:pt x="1282" y="733"/>
                  </a:lnTo>
                  <a:lnTo>
                    <a:pt x="1286" y="794"/>
                  </a:lnTo>
                  <a:lnTo>
                    <a:pt x="1288" y="857"/>
                  </a:lnTo>
                  <a:lnTo>
                    <a:pt x="1287" y="921"/>
                  </a:lnTo>
                  <a:lnTo>
                    <a:pt x="1282" y="981"/>
                  </a:lnTo>
                  <a:lnTo>
                    <a:pt x="1273" y="1039"/>
                  </a:lnTo>
                  <a:lnTo>
                    <a:pt x="1465" y="1039"/>
                  </a:lnTo>
                  <a:lnTo>
                    <a:pt x="1479" y="980"/>
                  </a:lnTo>
                  <a:lnTo>
                    <a:pt x="1488" y="920"/>
                  </a:lnTo>
                  <a:lnTo>
                    <a:pt x="1491" y="857"/>
                  </a:lnTo>
                  <a:lnTo>
                    <a:pt x="1488" y="795"/>
                  </a:lnTo>
                  <a:lnTo>
                    <a:pt x="1479" y="734"/>
                  </a:lnTo>
                  <a:lnTo>
                    <a:pt x="1465" y="675"/>
                  </a:lnTo>
                  <a:lnTo>
                    <a:pt x="1273" y="675"/>
                  </a:lnTo>
                  <a:close/>
                  <a:moveTo>
                    <a:pt x="565" y="675"/>
                  </a:moveTo>
                  <a:lnTo>
                    <a:pt x="556" y="733"/>
                  </a:lnTo>
                  <a:lnTo>
                    <a:pt x="551" y="793"/>
                  </a:lnTo>
                  <a:lnTo>
                    <a:pt x="549" y="857"/>
                  </a:lnTo>
                  <a:lnTo>
                    <a:pt x="551" y="921"/>
                  </a:lnTo>
                  <a:lnTo>
                    <a:pt x="556" y="982"/>
                  </a:lnTo>
                  <a:lnTo>
                    <a:pt x="566" y="1039"/>
                  </a:lnTo>
                  <a:lnTo>
                    <a:pt x="790" y="1039"/>
                  </a:lnTo>
                  <a:lnTo>
                    <a:pt x="790" y="675"/>
                  </a:lnTo>
                  <a:lnTo>
                    <a:pt x="565" y="675"/>
                  </a:lnTo>
                  <a:close/>
                  <a:moveTo>
                    <a:pt x="244" y="675"/>
                  </a:moveTo>
                  <a:lnTo>
                    <a:pt x="230" y="734"/>
                  </a:lnTo>
                  <a:lnTo>
                    <a:pt x="221" y="795"/>
                  </a:lnTo>
                  <a:lnTo>
                    <a:pt x="217" y="857"/>
                  </a:lnTo>
                  <a:lnTo>
                    <a:pt x="220" y="904"/>
                  </a:lnTo>
                  <a:lnTo>
                    <a:pt x="225" y="951"/>
                  </a:lnTo>
                  <a:lnTo>
                    <a:pt x="233" y="995"/>
                  </a:lnTo>
                  <a:lnTo>
                    <a:pt x="244" y="1039"/>
                  </a:lnTo>
                  <a:lnTo>
                    <a:pt x="435" y="1039"/>
                  </a:lnTo>
                  <a:lnTo>
                    <a:pt x="427" y="981"/>
                  </a:lnTo>
                  <a:lnTo>
                    <a:pt x="422" y="921"/>
                  </a:lnTo>
                  <a:lnTo>
                    <a:pt x="421" y="857"/>
                  </a:lnTo>
                  <a:lnTo>
                    <a:pt x="422" y="794"/>
                  </a:lnTo>
                  <a:lnTo>
                    <a:pt x="427" y="733"/>
                  </a:lnTo>
                  <a:lnTo>
                    <a:pt x="435" y="675"/>
                  </a:lnTo>
                  <a:lnTo>
                    <a:pt x="244" y="675"/>
                  </a:lnTo>
                  <a:close/>
                  <a:moveTo>
                    <a:pt x="1107" y="271"/>
                  </a:moveTo>
                  <a:lnTo>
                    <a:pt x="1133" y="308"/>
                  </a:lnTo>
                  <a:lnTo>
                    <a:pt x="1157" y="349"/>
                  </a:lnTo>
                  <a:lnTo>
                    <a:pt x="1182" y="395"/>
                  </a:lnTo>
                  <a:lnTo>
                    <a:pt x="1204" y="442"/>
                  </a:lnTo>
                  <a:lnTo>
                    <a:pt x="1225" y="494"/>
                  </a:lnTo>
                  <a:lnTo>
                    <a:pt x="1244" y="547"/>
                  </a:lnTo>
                  <a:lnTo>
                    <a:pt x="1411" y="547"/>
                  </a:lnTo>
                  <a:lnTo>
                    <a:pt x="1379" y="497"/>
                  </a:lnTo>
                  <a:lnTo>
                    <a:pt x="1343" y="449"/>
                  </a:lnTo>
                  <a:lnTo>
                    <a:pt x="1303" y="405"/>
                  </a:lnTo>
                  <a:lnTo>
                    <a:pt x="1259" y="365"/>
                  </a:lnTo>
                  <a:lnTo>
                    <a:pt x="1212" y="329"/>
                  </a:lnTo>
                  <a:lnTo>
                    <a:pt x="1161" y="298"/>
                  </a:lnTo>
                  <a:lnTo>
                    <a:pt x="1107" y="271"/>
                  </a:lnTo>
                  <a:close/>
                  <a:moveTo>
                    <a:pt x="602" y="271"/>
                  </a:moveTo>
                  <a:lnTo>
                    <a:pt x="549" y="298"/>
                  </a:lnTo>
                  <a:lnTo>
                    <a:pt x="497" y="329"/>
                  </a:lnTo>
                  <a:lnTo>
                    <a:pt x="450" y="365"/>
                  </a:lnTo>
                  <a:lnTo>
                    <a:pt x="406" y="405"/>
                  </a:lnTo>
                  <a:lnTo>
                    <a:pt x="366" y="449"/>
                  </a:lnTo>
                  <a:lnTo>
                    <a:pt x="330" y="497"/>
                  </a:lnTo>
                  <a:lnTo>
                    <a:pt x="298" y="547"/>
                  </a:lnTo>
                  <a:lnTo>
                    <a:pt x="466" y="547"/>
                  </a:lnTo>
                  <a:lnTo>
                    <a:pt x="485" y="494"/>
                  </a:lnTo>
                  <a:lnTo>
                    <a:pt x="505" y="442"/>
                  </a:lnTo>
                  <a:lnTo>
                    <a:pt x="527" y="395"/>
                  </a:lnTo>
                  <a:lnTo>
                    <a:pt x="552" y="349"/>
                  </a:lnTo>
                  <a:lnTo>
                    <a:pt x="576" y="308"/>
                  </a:lnTo>
                  <a:lnTo>
                    <a:pt x="602" y="271"/>
                  </a:lnTo>
                  <a:close/>
                  <a:moveTo>
                    <a:pt x="919" y="246"/>
                  </a:moveTo>
                  <a:lnTo>
                    <a:pt x="919" y="547"/>
                  </a:lnTo>
                  <a:lnTo>
                    <a:pt x="1108" y="547"/>
                  </a:lnTo>
                  <a:lnTo>
                    <a:pt x="1087" y="497"/>
                  </a:lnTo>
                  <a:lnTo>
                    <a:pt x="1066" y="450"/>
                  </a:lnTo>
                  <a:lnTo>
                    <a:pt x="1042" y="407"/>
                  </a:lnTo>
                  <a:lnTo>
                    <a:pt x="1017" y="368"/>
                  </a:lnTo>
                  <a:lnTo>
                    <a:pt x="993" y="333"/>
                  </a:lnTo>
                  <a:lnTo>
                    <a:pt x="967" y="300"/>
                  </a:lnTo>
                  <a:lnTo>
                    <a:pt x="942" y="271"/>
                  </a:lnTo>
                  <a:lnTo>
                    <a:pt x="919" y="246"/>
                  </a:lnTo>
                  <a:close/>
                  <a:moveTo>
                    <a:pt x="790" y="245"/>
                  </a:moveTo>
                  <a:lnTo>
                    <a:pt x="766" y="271"/>
                  </a:lnTo>
                  <a:lnTo>
                    <a:pt x="742" y="299"/>
                  </a:lnTo>
                  <a:lnTo>
                    <a:pt x="716" y="331"/>
                  </a:lnTo>
                  <a:lnTo>
                    <a:pt x="690" y="367"/>
                  </a:lnTo>
                  <a:lnTo>
                    <a:pt x="666" y="406"/>
                  </a:lnTo>
                  <a:lnTo>
                    <a:pt x="642" y="449"/>
                  </a:lnTo>
                  <a:lnTo>
                    <a:pt x="621" y="497"/>
                  </a:lnTo>
                  <a:lnTo>
                    <a:pt x="600" y="547"/>
                  </a:lnTo>
                  <a:lnTo>
                    <a:pt x="790" y="547"/>
                  </a:lnTo>
                  <a:lnTo>
                    <a:pt x="790" y="245"/>
                  </a:lnTo>
                  <a:close/>
                  <a:moveTo>
                    <a:pt x="854" y="0"/>
                  </a:moveTo>
                  <a:lnTo>
                    <a:pt x="928" y="3"/>
                  </a:lnTo>
                  <a:lnTo>
                    <a:pt x="1000" y="13"/>
                  </a:lnTo>
                  <a:lnTo>
                    <a:pt x="1070" y="27"/>
                  </a:lnTo>
                  <a:lnTo>
                    <a:pt x="1138" y="49"/>
                  </a:lnTo>
                  <a:lnTo>
                    <a:pt x="1202" y="75"/>
                  </a:lnTo>
                  <a:lnTo>
                    <a:pt x="1265" y="106"/>
                  </a:lnTo>
                  <a:lnTo>
                    <a:pt x="1325" y="142"/>
                  </a:lnTo>
                  <a:lnTo>
                    <a:pt x="1380" y="182"/>
                  </a:lnTo>
                  <a:lnTo>
                    <a:pt x="1434" y="227"/>
                  </a:lnTo>
                  <a:lnTo>
                    <a:pt x="1482" y="276"/>
                  </a:lnTo>
                  <a:lnTo>
                    <a:pt x="1527" y="329"/>
                  </a:lnTo>
                  <a:lnTo>
                    <a:pt x="1567" y="385"/>
                  </a:lnTo>
                  <a:lnTo>
                    <a:pt x="1603" y="445"/>
                  </a:lnTo>
                  <a:lnTo>
                    <a:pt x="1634" y="508"/>
                  </a:lnTo>
                  <a:lnTo>
                    <a:pt x="1661" y="573"/>
                  </a:lnTo>
                  <a:lnTo>
                    <a:pt x="1682" y="641"/>
                  </a:lnTo>
                  <a:lnTo>
                    <a:pt x="1697" y="711"/>
                  </a:lnTo>
                  <a:lnTo>
                    <a:pt x="1706" y="784"/>
                  </a:lnTo>
                  <a:lnTo>
                    <a:pt x="1709" y="857"/>
                  </a:lnTo>
                  <a:lnTo>
                    <a:pt x="1706" y="931"/>
                  </a:lnTo>
                  <a:lnTo>
                    <a:pt x="1697" y="1004"/>
                  </a:lnTo>
                  <a:lnTo>
                    <a:pt x="1682" y="1074"/>
                  </a:lnTo>
                  <a:lnTo>
                    <a:pt x="1661" y="1142"/>
                  </a:lnTo>
                  <a:lnTo>
                    <a:pt x="1634" y="1207"/>
                  </a:lnTo>
                  <a:lnTo>
                    <a:pt x="1603" y="1270"/>
                  </a:lnTo>
                  <a:lnTo>
                    <a:pt x="1567" y="1330"/>
                  </a:lnTo>
                  <a:lnTo>
                    <a:pt x="1527" y="1385"/>
                  </a:lnTo>
                  <a:lnTo>
                    <a:pt x="1482" y="1439"/>
                  </a:lnTo>
                  <a:lnTo>
                    <a:pt x="1434" y="1488"/>
                  </a:lnTo>
                  <a:lnTo>
                    <a:pt x="1380" y="1533"/>
                  </a:lnTo>
                  <a:lnTo>
                    <a:pt x="1325" y="1573"/>
                  </a:lnTo>
                  <a:lnTo>
                    <a:pt x="1265" y="1609"/>
                  </a:lnTo>
                  <a:lnTo>
                    <a:pt x="1202" y="1640"/>
                  </a:lnTo>
                  <a:lnTo>
                    <a:pt x="1138" y="1667"/>
                  </a:lnTo>
                  <a:lnTo>
                    <a:pt x="1070" y="1688"/>
                  </a:lnTo>
                  <a:lnTo>
                    <a:pt x="1000" y="1702"/>
                  </a:lnTo>
                  <a:lnTo>
                    <a:pt x="928" y="1712"/>
                  </a:lnTo>
                  <a:lnTo>
                    <a:pt x="854" y="1716"/>
                  </a:lnTo>
                  <a:lnTo>
                    <a:pt x="781" y="1712"/>
                  </a:lnTo>
                  <a:lnTo>
                    <a:pt x="709" y="1703"/>
                  </a:lnTo>
                  <a:lnTo>
                    <a:pt x="639" y="1688"/>
                  </a:lnTo>
                  <a:lnTo>
                    <a:pt x="571" y="1667"/>
                  </a:lnTo>
                  <a:lnTo>
                    <a:pt x="506" y="1640"/>
                  </a:lnTo>
                  <a:lnTo>
                    <a:pt x="444" y="1609"/>
                  </a:lnTo>
                  <a:lnTo>
                    <a:pt x="384" y="1573"/>
                  </a:lnTo>
                  <a:lnTo>
                    <a:pt x="327" y="1533"/>
                  </a:lnTo>
                  <a:lnTo>
                    <a:pt x="275" y="1488"/>
                  </a:lnTo>
                  <a:lnTo>
                    <a:pt x="227" y="1439"/>
                  </a:lnTo>
                  <a:lnTo>
                    <a:pt x="181" y="1386"/>
                  </a:lnTo>
                  <a:lnTo>
                    <a:pt x="141" y="1330"/>
                  </a:lnTo>
                  <a:lnTo>
                    <a:pt x="105" y="1270"/>
                  </a:lnTo>
                  <a:lnTo>
                    <a:pt x="74" y="1208"/>
                  </a:lnTo>
                  <a:lnTo>
                    <a:pt x="48" y="1142"/>
                  </a:lnTo>
                  <a:lnTo>
                    <a:pt x="27" y="1074"/>
                  </a:lnTo>
                  <a:lnTo>
                    <a:pt x="12" y="1004"/>
                  </a:lnTo>
                  <a:lnTo>
                    <a:pt x="3" y="932"/>
                  </a:lnTo>
                  <a:lnTo>
                    <a:pt x="0" y="858"/>
                  </a:lnTo>
                  <a:lnTo>
                    <a:pt x="3" y="784"/>
                  </a:lnTo>
                  <a:lnTo>
                    <a:pt x="12" y="711"/>
                  </a:lnTo>
                  <a:lnTo>
                    <a:pt x="27" y="641"/>
                  </a:lnTo>
                  <a:lnTo>
                    <a:pt x="48" y="574"/>
                  </a:lnTo>
                  <a:lnTo>
                    <a:pt x="74" y="508"/>
                  </a:lnTo>
                  <a:lnTo>
                    <a:pt x="105" y="445"/>
                  </a:lnTo>
                  <a:lnTo>
                    <a:pt x="141" y="386"/>
                  </a:lnTo>
                  <a:lnTo>
                    <a:pt x="181" y="330"/>
                  </a:lnTo>
                  <a:lnTo>
                    <a:pt x="227" y="277"/>
                  </a:lnTo>
                  <a:lnTo>
                    <a:pt x="275" y="227"/>
                  </a:lnTo>
                  <a:lnTo>
                    <a:pt x="327" y="183"/>
                  </a:lnTo>
                  <a:lnTo>
                    <a:pt x="384" y="142"/>
                  </a:lnTo>
                  <a:lnTo>
                    <a:pt x="444" y="106"/>
                  </a:lnTo>
                  <a:lnTo>
                    <a:pt x="506" y="75"/>
                  </a:lnTo>
                  <a:lnTo>
                    <a:pt x="571" y="49"/>
                  </a:lnTo>
                  <a:lnTo>
                    <a:pt x="639" y="27"/>
                  </a:lnTo>
                  <a:lnTo>
                    <a:pt x="709" y="13"/>
                  </a:lnTo>
                  <a:lnTo>
                    <a:pt x="781" y="3"/>
                  </a:lnTo>
                  <a:lnTo>
                    <a:pt x="8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41" name="Group 25"/>
          <p:cNvGrpSpPr>
            <a:grpSpLocks noChangeAspect="1"/>
          </p:cNvGrpSpPr>
          <p:nvPr/>
        </p:nvGrpSpPr>
        <p:grpSpPr bwMode="auto">
          <a:xfrm>
            <a:off x="7604092" y="4462516"/>
            <a:ext cx="202509" cy="273128"/>
            <a:chOff x="6796" y="3621"/>
            <a:chExt cx="195" cy="263"/>
          </a:xfrm>
          <a:solidFill>
            <a:schemeClr val="tx1">
              <a:lumMod val="65000"/>
              <a:lumOff val="35000"/>
            </a:schemeClr>
          </a:solidFill>
        </p:grpSpPr>
        <p:sp>
          <p:nvSpPr>
            <p:cNvPr id="944" name="Freeform 27"/>
            <p:cNvSpPr>
              <a:spLocks noEditPoints="1"/>
            </p:cNvSpPr>
            <p:nvPr/>
          </p:nvSpPr>
          <p:spPr bwMode="auto">
            <a:xfrm>
              <a:off x="6796" y="3621"/>
              <a:ext cx="195" cy="200"/>
            </a:xfrm>
            <a:custGeom>
              <a:avLst/>
              <a:gdLst>
                <a:gd name="T0" fmla="*/ 1064 w 2533"/>
                <a:gd name="T1" fmla="*/ 558 h 2593"/>
                <a:gd name="T2" fmla="*/ 826 w 2533"/>
                <a:gd name="T3" fmla="*/ 671 h 2593"/>
                <a:gd name="T4" fmla="*/ 642 w 2533"/>
                <a:gd name="T5" fmla="*/ 855 h 2593"/>
                <a:gd name="T6" fmla="*/ 529 w 2533"/>
                <a:gd name="T7" fmla="*/ 1093 h 2593"/>
                <a:gd name="T8" fmla="*/ 504 w 2533"/>
                <a:gd name="T9" fmla="*/ 1367 h 2593"/>
                <a:gd name="T10" fmla="*/ 576 w 2533"/>
                <a:gd name="T11" fmla="*/ 1626 h 2593"/>
                <a:gd name="T12" fmla="*/ 726 w 2533"/>
                <a:gd name="T13" fmla="*/ 1839 h 2593"/>
                <a:gd name="T14" fmla="*/ 939 w 2533"/>
                <a:gd name="T15" fmla="*/ 1990 h 2593"/>
                <a:gd name="T16" fmla="*/ 1197 w 2533"/>
                <a:gd name="T17" fmla="*/ 2062 h 2593"/>
                <a:gd name="T18" fmla="*/ 1470 w 2533"/>
                <a:gd name="T19" fmla="*/ 2037 h 2593"/>
                <a:gd name="T20" fmla="*/ 1708 w 2533"/>
                <a:gd name="T21" fmla="*/ 1924 h 2593"/>
                <a:gd name="T22" fmla="*/ 1892 w 2533"/>
                <a:gd name="T23" fmla="*/ 1739 h 2593"/>
                <a:gd name="T24" fmla="*/ 2005 w 2533"/>
                <a:gd name="T25" fmla="*/ 1501 h 2593"/>
                <a:gd name="T26" fmla="*/ 2030 w 2533"/>
                <a:gd name="T27" fmla="*/ 1227 h 2593"/>
                <a:gd name="T28" fmla="*/ 1958 w 2533"/>
                <a:gd name="T29" fmla="*/ 968 h 2593"/>
                <a:gd name="T30" fmla="*/ 1808 w 2533"/>
                <a:gd name="T31" fmla="*/ 755 h 2593"/>
                <a:gd name="T32" fmla="*/ 1595 w 2533"/>
                <a:gd name="T33" fmla="*/ 604 h 2593"/>
                <a:gd name="T34" fmla="*/ 1336 w 2533"/>
                <a:gd name="T35" fmla="*/ 533 h 2593"/>
                <a:gd name="T36" fmla="*/ 1289 w 2533"/>
                <a:gd name="T37" fmla="*/ 14 h 2593"/>
                <a:gd name="T38" fmla="*/ 1513 w 2533"/>
                <a:gd name="T39" fmla="*/ 237 h 2593"/>
                <a:gd name="T40" fmla="*/ 1814 w 2533"/>
                <a:gd name="T41" fmla="*/ 121 h 2593"/>
                <a:gd name="T42" fmla="*/ 1921 w 2533"/>
                <a:gd name="T43" fmla="*/ 422 h 2593"/>
                <a:gd name="T44" fmla="*/ 1960 w 2533"/>
                <a:gd name="T45" fmla="*/ 454 h 2593"/>
                <a:gd name="T46" fmla="*/ 2277 w 2533"/>
                <a:gd name="T47" fmla="*/ 487 h 2593"/>
                <a:gd name="T48" fmla="*/ 2235 w 2533"/>
                <a:gd name="T49" fmla="*/ 807 h 2593"/>
                <a:gd name="T50" fmla="*/ 2506 w 2533"/>
                <a:gd name="T51" fmla="*/ 972 h 2593"/>
                <a:gd name="T52" fmla="*/ 2527 w 2533"/>
                <a:gd name="T53" fmla="*/ 1020 h 2593"/>
                <a:gd name="T54" fmla="*/ 2349 w 2533"/>
                <a:gd name="T55" fmla="*/ 1289 h 2593"/>
                <a:gd name="T56" fmla="*/ 2531 w 2533"/>
                <a:gd name="T57" fmla="*/ 1556 h 2593"/>
                <a:gd name="T58" fmla="*/ 2511 w 2533"/>
                <a:gd name="T59" fmla="*/ 1604 h 2593"/>
                <a:gd name="T60" fmla="*/ 2243 w 2533"/>
                <a:gd name="T61" fmla="*/ 1772 h 2593"/>
                <a:gd name="T62" fmla="*/ 2290 w 2533"/>
                <a:gd name="T63" fmla="*/ 2092 h 2593"/>
                <a:gd name="T64" fmla="*/ 1974 w 2533"/>
                <a:gd name="T65" fmla="*/ 2130 h 2593"/>
                <a:gd name="T66" fmla="*/ 1935 w 2533"/>
                <a:gd name="T67" fmla="*/ 2161 h 2593"/>
                <a:gd name="T68" fmla="*/ 1831 w 2533"/>
                <a:gd name="T69" fmla="*/ 2463 h 2593"/>
                <a:gd name="T70" fmla="*/ 1529 w 2533"/>
                <a:gd name="T71" fmla="*/ 2351 h 2593"/>
                <a:gd name="T72" fmla="*/ 1308 w 2533"/>
                <a:gd name="T73" fmla="*/ 2578 h 2593"/>
                <a:gd name="T74" fmla="*/ 1257 w 2533"/>
                <a:gd name="T75" fmla="*/ 2588 h 2593"/>
                <a:gd name="T76" fmla="*/ 1033 w 2533"/>
                <a:gd name="T77" fmla="*/ 2356 h 2593"/>
                <a:gd name="T78" fmla="*/ 734 w 2533"/>
                <a:gd name="T79" fmla="*/ 2473 h 2593"/>
                <a:gd name="T80" fmla="*/ 691 w 2533"/>
                <a:gd name="T81" fmla="*/ 2443 h 2593"/>
                <a:gd name="T82" fmla="*/ 586 w 2533"/>
                <a:gd name="T83" fmla="*/ 2143 h 2593"/>
                <a:gd name="T84" fmla="*/ 265 w 2533"/>
                <a:gd name="T85" fmla="*/ 2118 h 2593"/>
                <a:gd name="T86" fmla="*/ 298 w 2533"/>
                <a:gd name="T87" fmla="*/ 1800 h 2593"/>
                <a:gd name="T88" fmla="*/ 276 w 2533"/>
                <a:gd name="T89" fmla="*/ 1756 h 2593"/>
                <a:gd name="T90" fmla="*/ 5 w 2533"/>
                <a:gd name="T91" fmla="*/ 1587 h 2593"/>
                <a:gd name="T92" fmla="*/ 182 w 2533"/>
                <a:gd name="T93" fmla="*/ 1318 h 2593"/>
                <a:gd name="T94" fmla="*/ 8 w 2533"/>
                <a:gd name="T95" fmla="*/ 1052 h 2593"/>
                <a:gd name="T96" fmla="*/ 10 w 2533"/>
                <a:gd name="T97" fmla="*/ 999 h 2593"/>
                <a:gd name="T98" fmla="*/ 286 w 2533"/>
                <a:gd name="T99" fmla="*/ 833 h 2593"/>
                <a:gd name="T100" fmla="*/ 239 w 2533"/>
                <a:gd name="T101" fmla="*/ 515 h 2593"/>
                <a:gd name="T102" fmla="*/ 279 w 2533"/>
                <a:gd name="T103" fmla="*/ 479 h 2593"/>
                <a:gd name="T104" fmla="*/ 594 w 2533"/>
                <a:gd name="T105" fmla="*/ 443 h 2593"/>
                <a:gd name="T106" fmla="*/ 689 w 2533"/>
                <a:gd name="T107" fmla="*/ 135 h 2593"/>
                <a:gd name="T108" fmla="*/ 991 w 2533"/>
                <a:gd name="T109" fmla="*/ 238 h 2593"/>
                <a:gd name="T110" fmla="*/ 1039 w 2533"/>
                <a:gd name="T111" fmla="*/ 228 h 2593"/>
                <a:gd name="T112" fmla="*/ 1264 w 2533"/>
                <a:gd name="T113" fmla="*/ 0 h 2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33" h="2593">
                  <a:moveTo>
                    <a:pt x="1267" y="530"/>
                  </a:moveTo>
                  <a:lnTo>
                    <a:pt x="1197" y="533"/>
                  </a:lnTo>
                  <a:lnTo>
                    <a:pt x="1130" y="542"/>
                  </a:lnTo>
                  <a:lnTo>
                    <a:pt x="1064" y="558"/>
                  </a:lnTo>
                  <a:lnTo>
                    <a:pt x="1000" y="578"/>
                  </a:lnTo>
                  <a:lnTo>
                    <a:pt x="939" y="604"/>
                  </a:lnTo>
                  <a:lnTo>
                    <a:pt x="881" y="635"/>
                  </a:lnTo>
                  <a:lnTo>
                    <a:pt x="826" y="671"/>
                  </a:lnTo>
                  <a:lnTo>
                    <a:pt x="774" y="711"/>
                  </a:lnTo>
                  <a:lnTo>
                    <a:pt x="726" y="755"/>
                  </a:lnTo>
                  <a:lnTo>
                    <a:pt x="682" y="803"/>
                  </a:lnTo>
                  <a:lnTo>
                    <a:pt x="642" y="855"/>
                  </a:lnTo>
                  <a:lnTo>
                    <a:pt x="606" y="910"/>
                  </a:lnTo>
                  <a:lnTo>
                    <a:pt x="576" y="968"/>
                  </a:lnTo>
                  <a:lnTo>
                    <a:pt x="550" y="1030"/>
                  </a:lnTo>
                  <a:lnTo>
                    <a:pt x="529" y="1093"/>
                  </a:lnTo>
                  <a:lnTo>
                    <a:pt x="514" y="1160"/>
                  </a:lnTo>
                  <a:lnTo>
                    <a:pt x="504" y="1227"/>
                  </a:lnTo>
                  <a:lnTo>
                    <a:pt x="501" y="1297"/>
                  </a:lnTo>
                  <a:lnTo>
                    <a:pt x="504" y="1367"/>
                  </a:lnTo>
                  <a:lnTo>
                    <a:pt x="514" y="1434"/>
                  </a:lnTo>
                  <a:lnTo>
                    <a:pt x="529" y="1501"/>
                  </a:lnTo>
                  <a:lnTo>
                    <a:pt x="550" y="1564"/>
                  </a:lnTo>
                  <a:lnTo>
                    <a:pt x="576" y="1626"/>
                  </a:lnTo>
                  <a:lnTo>
                    <a:pt x="606" y="1684"/>
                  </a:lnTo>
                  <a:lnTo>
                    <a:pt x="642" y="1739"/>
                  </a:lnTo>
                  <a:lnTo>
                    <a:pt x="682" y="1791"/>
                  </a:lnTo>
                  <a:lnTo>
                    <a:pt x="726" y="1839"/>
                  </a:lnTo>
                  <a:lnTo>
                    <a:pt x="774" y="1884"/>
                  </a:lnTo>
                  <a:lnTo>
                    <a:pt x="826" y="1923"/>
                  </a:lnTo>
                  <a:lnTo>
                    <a:pt x="881" y="1960"/>
                  </a:lnTo>
                  <a:lnTo>
                    <a:pt x="939" y="1990"/>
                  </a:lnTo>
                  <a:lnTo>
                    <a:pt x="1000" y="2016"/>
                  </a:lnTo>
                  <a:lnTo>
                    <a:pt x="1064" y="2037"/>
                  </a:lnTo>
                  <a:lnTo>
                    <a:pt x="1130" y="2052"/>
                  </a:lnTo>
                  <a:lnTo>
                    <a:pt x="1197" y="2062"/>
                  </a:lnTo>
                  <a:lnTo>
                    <a:pt x="1267" y="2065"/>
                  </a:lnTo>
                  <a:lnTo>
                    <a:pt x="1336" y="2062"/>
                  </a:lnTo>
                  <a:lnTo>
                    <a:pt x="1404" y="2052"/>
                  </a:lnTo>
                  <a:lnTo>
                    <a:pt x="1470" y="2037"/>
                  </a:lnTo>
                  <a:lnTo>
                    <a:pt x="1534" y="2016"/>
                  </a:lnTo>
                  <a:lnTo>
                    <a:pt x="1595" y="1991"/>
                  </a:lnTo>
                  <a:lnTo>
                    <a:pt x="1653" y="1960"/>
                  </a:lnTo>
                  <a:lnTo>
                    <a:pt x="1708" y="1924"/>
                  </a:lnTo>
                  <a:lnTo>
                    <a:pt x="1760" y="1884"/>
                  </a:lnTo>
                  <a:lnTo>
                    <a:pt x="1808" y="1839"/>
                  </a:lnTo>
                  <a:lnTo>
                    <a:pt x="1852" y="1791"/>
                  </a:lnTo>
                  <a:lnTo>
                    <a:pt x="1892" y="1739"/>
                  </a:lnTo>
                  <a:lnTo>
                    <a:pt x="1928" y="1684"/>
                  </a:lnTo>
                  <a:lnTo>
                    <a:pt x="1958" y="1626"/>
                  </a:lnTo>
                  <a:lnTo>
                    <a:pt x="1984" y="1564"/>
                  </a:lnTo>
                  <a:lnTo>
                    <a:pt x="2005" y="1501"/>
                  </a:lnTo>
                  <a:lnTo>
                    <a:pt x="2020" y="1435"/>
                  </a:lnTo>
                  <a:lnTo>
                    <a:pt x="2030" y="1367"/>
                  </a:lnTo>
                  <a:lnTo>
                    <a:pt x="2033" y="1297"/>
                  </a:lnTo>
                  <a:lnTo>
                    <a:pt x="2030" y="1227"/>
                  </a:lnTo>
                  <a:lnTo>
                    <a:pt x="2020" y="1160"/>
                  </a:lnTo>
                  <a:lnTo>
                    <a:pt x="2005" y="1093"/>
                  </a:lnTo>
                  <a:lnTo>
                    <a:pt x="1984" y="1030"/>
                  </a:lnTo>
                  <a:lnTo>
                    <a:pt x="1958" y="968"/>
                  </a:lnTo>
                  <a:lnTo>
                    <a:pt x="1928" y="910"/>
                  </a:lnTo>
                  <a:lnTo>
                    <a:pt x="1892" y="855"/>
                  </a:lnTo>
                  <a:lnTo>
                    <a:pt x="1852" y="803"/>
                  </a:lnTo>
                  <a:lnTo>
                    <a:pt x="1808" y="755"/>
                  </a:lnTo>
                  <a:lnTo>
                    <a:pt x="1760" y="711"/>
                  </a:lnTo>
                  <a:lnTo>
                    <a:pt x="1708" y="671"/>
                  </a:lnTo>
                  <a:lnTo>
                    <a:pt x="1653" y="635"/>
                  </a:lnTo>
                  <a:lnTo>
                    <a:pt x="1595" y="604"/>
                  </a:lnTo>
                  <a:lnTo>
                    <a:pt x="1534" y="578"/>
                  </a:lnTo>
                  <a:lnTo>
                    <a:pt x="1470" y="558"/>
                  </a:lnTo>
                  <a:lnTo>
                    <a:pt x="1404" y="542"/>
                  </a:lnTo>
                  <a:lnTo>
                    <a:pt x="1336" y="533"/>
                  </a:lnTo>
                  <a:lnTo>
                    <a:pt x="1267" y="530"/>
                  </a:lnTo>
                  <a:close/>
                  <a:moveTo>
                    <a:pt x="1264" y="0"/>
                  </a:moveTo>
                  <a:lnTo>
                    <a:pt x="1277" y="4"/>
                  </a:lnTo>
                  <a:lnTo>
                    <a:pt x="1289" y="14"/>
                  </a:lnTo>
                  <a:lnTo>
                    <a:pt x="1477" y="224"/>
                  </a:lnTo>
                  <a:lnTo>
                    <a:pt x="1487" y="232"/>
                  </a:lnTo>
                  <a:lnTo>
                    <a:pt x="1499" y="237"/>
                  </a:lnTo>
                  <a:lnTo>
                    <a:pt x="1513" y="237"/>
                  </a:lnTo>
                  <a:lnTo>
                    <a:pt x="1525" y="234"/>
                  </a:lnTo>
                  <a:lnTo>
                    <a:pt x="1785" y="123"/>
                  </a:lnTo>
                  <a:lnTo>
                    <a:pt x="1799" y="119"/>
                  </a:lnTo>
                  <a:lnTo>
                    <a:pt x="1814" y="121"/>
                  </a:lnTo>
                  <a:lnTo>
                    <a:pt x="1826" y="127"/>
                  </a:lnTo>
                  <a:lnTo>
                    <a:pt x="1837" y="136"/>
                  </a:lnTo>
                  <a:lnTo>
                    <a:pt x="1843" y="150"/>
                  </a:lnTo>
                  <a:lnTo>
                    <a:pt x="1921" y="422"/>
                  </a:lnTo>
                  <a:lnTo>
                    <a:pt x="1927" y="435"/>
                  </a:lnTo>
                  <a:lnTo>
                    <a:pt x="1935" y="444"/>
                  </a:lnTo>
                  <a:lnTo>
                    <a:pt x="1947" y="451"/>
                  </a:lnTo>
                  <a:lnTo>
                    <a:pt x="1960" y="454"/>
                  </a:lnTo>
                  <a:lnTo>
                    <a:pt x="2241" y="465"/>
                  </a:lnTo>
                  <a:lnTo>
                    <a:pt x="2256" y="468"/>
                  </a:lnTo>
                  <a:lnTo>
                    <a:pt x="2268" y="476"/>
                  </a:lnTo>
                  <a:lnTo>
                    <a:pt x="2277" y="487"/>
                  </a:lnTo>
                  <a:lnTo>
                    <a:pt x="2282" y="499"/>
                  </a:lnTo>
                  <a:lnTo>
                    <a:pt x="2282" y="515"/>
                  </a:lnTo>
                  <a:lnTo>
                    <a:pt x="2235" y="794"/>
                  </a:lnTo>
                  <a:lnTo>
                    <a:pt x="2235" y="807"/>
                  </a:lnTo>
                  <a:lnTo>
                    <a:pt x="2238" y="820"/>
                  </a:lnTo>
                  <a:lnTo>
                    <a:pt x="2246" y="830"/>
                  </a:lnTo>
                  <a:lnTo>
                    <a:pt x="2257" y="838"/>
                  </a:lnTo>
                  <a:lnTo>
                    <a:pt x="2506" y="972"/>
                  </a:lnTo>
                  <a:lnTo>
                    <a:pt x="2517" y="981"/>
                  </a:lnTo>
                  <a:lnTo>
                    <a:pt x="2525" y="992"/>
                  </a:lnTo>
                  <a:lnTo>
                    <a:pt x="2528" y="1006"/>
                  </a:lnTo>
                  <a:lnTo>
                    <a:pt x="2527" y="1020"/>
                  </a:lnTo>
                  <a:lnTo>
                    <a:pt x="2520" y="1034"/>
                  </a:lnTo>
                  <a:lnTo>
                    <a:pt x="2358" y="1264"/>
                  </a:lnTo>
                  <a:lnTo>
                    <a:pt x="2351" y="1276"/>
                  </a:lnTo>
                  <a:lnTo>
                    <a:pt x="2349" y="1289"/>
                  </a:lnTo>
                  <a:lnTo>
                    <a:pt x="2352" y="1302"/>
                  </a:lnTo>
                  <a:lnTo>
                    <a:pt x="2358" y="1314"/>
                  </a:lnTo>
                  <a:lnTo>
                    <a:pt x="2525" y="1543"/>
                  </a:lnTo>
                  <a:lnTo>
                    <a:pt x="2531" y="1556"/>
                  </a:lnTo>
                  <a:lnTo>
                    <a:pt x="2533" y="1570"/>
                  </a:lnTo>
                  <a:lnTo>
                    <a:pt x="2530" y="1583"/>
                  </a:lnTo>
                  <a:lnTo>
                    <a:pt x="2523" y="1596"/>
                  </a:lnTo>
                  <a:lnTo>
                    <a:pt x="2511" y="1604"/>
                  </a:lnTo>
                  <a:lnTo>
                    <a:pt x="2264" y="1741"/>
                  </a:lnTo>
                  <a:lnTo>
                    <a:pt x="2254" y="1748"/>
                  </a:lnTo>
                  <a:lnTo>
                    <a:pt x="2246" y="1760"/>
                  </a:lnTo>
                  <a:lnTo>
                    <a:pt x="2243" y="1772"/>
                  </a:lnTo>
                  <a:lnTo>
                    <a:pt x="2243" y="1786"/>
                  </a:lnTo>
                  <a:lnTo>
                    <a:pt x="2294" y="2064"/>
                  </a:lnTo>
                  <a:lnTo>
                    <a:pt x="2294" y="2078"/>
                  </a:lnTo>
                  <a:lnTo>
                    <a:pt x="2290" y="2092"/>
                  </a:lnTo>
                  <a:lnTo>
                    <a:pt x="2281" y="2103"/>
                  </a:lnTo>
                  <a:lnTo>
                    <a:pt x="2269" y="2110"/>
                  </a:lnTo>
                  <a:lnTo>
                    <a:pt x="2255" y="2114"/>
                  </a:lnTo>
                  <a:lnTo>
                    <a:pt x="1974" y="2130"/>
                  </a:lnTo>
                  <a:lnTo>
                    <a:pt x="1960" y="2133"/>
                  </a:lnTo>
                  <a:lnTo>
                    <a:pt x="1949" y="2140"/>
                  </a:lnTo>
                  <a:lnTo>
                    <a:pt x="1940" y="2149"/>
                  </a:lnTo>
                  <a:lnTo>
                    <a:pt x="1935" y="2161"/>
                  </a:lnTo>
                  <a:lnTo>
                    <a:pt x="1860" y="2434"/>
                  </a:lnTo>
                  <a:lnTo>
                    <a:pt x="1854" y="2447"/>
                  </a:lnTo>
                  <a:lnTo>
                    <a:pt x="1844" y="2457"/>
                  </a:lnTo>
                  <a:lnTo>
                    <a:pt x="1831" y="2463"/>
                  </a:lnTo>
                  <a:lnTo>
                    <a:pt x="1817" y="2465"/>
                  </a:lnTo>
                  <a:lnTo>
                    <a:pt x="1803" y="2462"/>
                  </a:lnTo>
                  <a:lnTo>
                    <a:pt x="1542" y="2354"/>
                  </a:lnTo>
                  <a:lnTo>
                    <a:pt x="1529" y="2351"/>
                  </a:lnTo>
                  <a:lnTo>
                    <a:pt x="1516" y="2352"/>
                  </a:lnTo>
                  <a:lnTo>
                    <a:pt x="1505" y="2357"/>
                  </a:lnTo>
                  <a:lnTo>
                    <a:pt x="1494" y="2365"/>
                  </a:lnTo>
                  <a:lnTo>
                    <a:pt x="1308" y="2578"/>
                  </a:lnTo>
                  <a:lnTo>
                    <a:pt x="1297" y="2588"/>
                  </a:lnTo>
                  <a:lnTo>
                    <a:pt x="1284" y="2593"/>
                  </a:lnTo>
                  <a:lnTo>
                    <a:pt x="1270" y="2593"/>
                  </a:lnTo>
                  <a:lnTo>
                    <a:pt x="1257" y="2588"/>
                  </a:lnTo>
                  <a:lnTo>
                    <a:pt x="1245" y="2579"/>
                  </a:lnTo>
                  <a:lnTo>
                    <a:pt x="1056" y="2368"/>
                  </a:lnTo>
                  <a:lnTo>
                    <a:pt x="1046" y="2361"/>
                  </a:lnTo>
                  <a:lnTo>
                    <a:pt x="1033" y="2356"/>
                  </a:lnTo>
                  <a:lnTo>
                    <a:pt x="1021" y="2355"/>
                  </a:lnTo>
                  <a:lnTo>
                    <a:pt x="1008" y="2358"/>
                  </a:lnTo>
                  <a:lnTo>
                    <a:pt x="748" y="2470"/>
                  </a:lnTo>
                  <a:lnTo>
                    <a:pt x="734" y="2473"/>
                  </a:lnTo>
                  <a:lnTo>
                    <a:pt x="720" y="2472"/>
                  </a:lnTo>
                  <a:lnTo>
                    <a:pt x="707" y="2466"/>
                  </a:lnTo>
                  <a:lnTo>
                    <a:pt x="697" y="2456"/>
                  </a:lnTo>
                  <a:lnTo>
                    <a:pt x="691" y="2443"/>
                  </a:lnTo>
                  <a:lnTo>
                    <a:pt x="612" y="2171"/>
                  </a:lnTo>
                  <a:lnTo>
                    <a:pt x="606" y="2159"/>
                  </a:lnTo>
                  <a:lnTo>
                    <a:pt x="598" y="2150"/>
                  </a:lnTo>
                  <a:lnTo>
                    <a:pt x="586" y="2143"/>
                  </a:lnTo>
                  <a:lnTo>
                    <a:pt x="573" y="2141"/>
                  </a:lnTo>
                  <a:lnTo>
                    <a:pt x="292" y="2128"/>
                  </a:lnTo>
                  <a:lnTo>
                    <a:pt x="277" y="2126"/>
                  </a:lnTo>
                  <a:lnTo>
                    <a:pt x="265" y="2118"/>
                  </a:lnTo>
                  <a:lnTo>
                    <a:pt x="255" y="2107"/>
                  </a:lnTo>
                  <a:lnTo>
                    <a:pt x="251" y="2094"/>
                  </a:lnTo>
                  <a:lnTo>
                    <a:pt x="251" y="2079"/>
                  </a:lnTo>
                  <a:lnTo>
                    <a:pt x="298" y="1800"/>
                  </a:lnTo>
                  <a:lnTo>
                    <a:pt x="298" y="1787"/>
                  </a:lnTo>
                  <a:lnTo>
                    <a:pt x="294" y="1774"/>
                  </a:lnTo>
                  <a:lnTo>
                    <a:pt x="286" y="1763"/>
                  </a:lnTo>
                  <a:lnTo>
                    <a:pt x="276" y="1756"/>
                  </a:lnTo>
                  <a:lnTo>
                    <a:pt x="27" y="1622"/>
                  </a:lnTo>
                  <a:lnTo>
                    <a:pt x="16" y="1613"/>
                  </a:lnTo>
                  <a:lnTo>
                    <a:pt x="8" y="1601"/>
                  </a:lnTo>
                  <a:lnTo>
                    <a:pt x="5" y="1587"/>
                  </a:lnTo>
                  <a:lnTo>
                    <a:pt x="6" y="1573"/>
                  </a:lnTo>
                  <a:lnTo>
                    <a:pt x="12" y="1560"/>
                  </a:lnTo>
                  <a:lnTo>
                    <a:pt x="175" y="1329"/>
                  </a:lnTo>
                  <a:lnTo>
                    <a:pt x="182" y="1318"/>
                  </a:lnTo>
                  <a:lnTo>
                    <a:pt x="183" y="1304"/>
                  </a:lnTo>
                  <a:lnTo>
                    <a:pt x="181" y="1292"/>
                  </a:lnTo>
                  <a:lnTo>
                    <a:pt x="174" y="1279"/>
                  </a:lnTo>
                  <a:lnTo>
                    <a:pt x="8" y="1052"/>
                  </a:lnTo>
                  <a:lnTo>
                    <a:pt x="2" y="1038"/>
                  </a:lnTo>
                  <a:lnTo>
                    <a:pt x="0" y="1025"/>
                  </a:lnTo>
                  <a:lnTo>
                    <a:pt x="3" y="1010"/>
                  </a:lnTo>
                  <a:lnTo>
                    <a:pt x="10" y="999"/>
                  </a:lnTo>
                  <a:lnTo>
                    <a:pt x="22" y="989"/>
                  </a:lnTo>
                  <a:lnTo>
                    <a:pt x="269" y="852"/>
                  </a:lnTo>
                  <a:lnTo>
                    <a:pt x="279" y="844"/>
                  </a:lnTo>
                  <a:lnTo>
                    <a:pt x="286" y="833"/>
                  </a:lnTo>
                  <a:lnTo>
                    <a:pt x="291" y="821"/>
                  </a:lnTo>
                  <a:lnTo>
                    <a:pt x="289" y="807"/>
                  </a:lnTo>
                  <a:lnTo>
                    <a:pt x="239" y="530"/>
                  </a:lnTo>
                  <a:lnTo>
                    <a:pt x="239" y="515"/>
                  </a:lnTo>
                  <a:lnTo>
                    <a:pt x="244" y="502"/>
                  </a:lnTo>
                  <a:lnTo>
                    <a:pt x="252" y="490"/>
                  </a:lnTo>
                  <a:lnTo>
                    <a:pt x="265" y="483"/>
                  </a:lnTo>
                  <a:lnTo>
                    <a:pt x="279" y="479"/>
                  </a:lnTo>
                  <a:lnTo>
                    <a:pt x="560" y="463"/>
                  </a:lnTo>
                  <a:lnTo>
                    <a:pt x="573" y="460"/>
                  </a:lnTo>
                  <a:lnTo>
                    <a:pt x="584" y="454"/>
                  </a:lnTo>
                  <a:lnTo>
                    <a:pt x="594" y="443"/>
                  </a:lnTo>
                  <a:lnTo>
                    <a:pt x="599" y="432"/>
                  </a:lnTo>
                  <a:lnTo>
                    <a:pt x="673" y="159"/>
                  </a:lnTo>
                  <a:lnTo>
                    <a:pt x="680" y="146"/>
                  </a:lnTo>
                  <a:lnTo>
                    <a:pt x="689" y="135"/>
                  </a:lnTo>
                  <a:lnTo>
                    <a:pt x="701" y="129"/>
                  </a:lnTo>
                  <a:lnTo>
                    <a:pt x="716" y="128"/>
                  </a:lnTo>
                  <a:lnTo>
                    <a:pt x="730" y="131"/>
                  </a:lnTo>
                  <a:lnTo>
                    <a:pt x="991" y="238"/>
                  </a:lnTo>
                  <a:lnTo>
                    <a:pt x="1003" y="242"/>
                  </a:lnTo>
                  <a:lnTo>
                    <a:pt x="1017" y="242"/>
                  </a:lnTo>
                  <a:lnTo>
                    <a:pt x="1029" y="236"/>
                  </a:lnTo>
                  <a:lnTo>
                    <a:pt x="1039" y="228"/>
                  </a:lnTo>
                  <a:lnTo>
                    <a:pt x="1224" y="15"/>
                  </a:lnTo>
                  <a:lnTo>
                    <a:pt x="1236" y="5"/>
                  </a:lnTo>
                  <a:lnTo>
                    <a:pt x="1249" y="0"/>
                  </a:lnTo>
                  <a:lnTo>
                    <a:pt x="12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5" name="Freeform 28"/>
            <p:cNvSpPr>
              <a:spLocks/>
            </p:cNvSpPr>
            <p:nvPr/>
          </p:nvSpPr>
          <p:spPr bwMode="auto">
            <a:xfrm>
              <a:off x="6904" y="3818"/>
              <a:ext cx="59" cy="66"/>
            </a:xfrm>
            <a:custGeom>
              <a:avLst/>
              <a:gdLst>
                <a:gd name="T0" fmla="*/ 553 w 767"/>
                <a:gd name="T1" fmla="*/ 0 h 855"/>
                <a:gd name="T2" fmla="*/ 766 w 767"/>
                <a:gd name="T3" fmla="*/ 657 h 855"/>
                <a:gd name="T4" fmla="*/ 767 w 767"/>
                <a:gd name="T5" fmla="*/ 672 h 855"/>
                <a:gd name="T6" fmla="*/ 763 w 767"/>
                <a:gd name="T7" fmla="*/ 684 h 855"/>
                <a:gd name="T8" fmla="*/ 753 w 767"/>
                <a:gd name="T9" fmla="*/ 693 h 855"/>
                <a:gd name="T10" fmla="*/ 741 w 767"/>
                <a:gd name="T11" fmla="*/ 698 h 855"/>
                <a:gd name="T12" fmla="*/ 727 w 767"/>
                <a:gd name="T13" fmla="*/ 698 h 855"/>
                <a:gd name="T14" fmla="*/ 474 w 767"/>
                <a:gd name="T15" fmla="*/ 623 h 855"/>
                <a:gd name="T16" fmla="*/ 465 w 767"/>
                <a:gd name="T17" fmla="*/ 622 h 855"/>
                <a:gd name="T18" fmla="*/ 455 w 767"/>
                <a:gd name="T19" fmla="*/ 624 h 855"/>
                <a:gd name="T20" fmla="*/ 447 w 767"/>
                <a:gd name="T21" fmla="*/ 628 h 855"/>
                <a:gd name="T22" fmla="*/ 441 w 767"/>
                <a:gd name="T23" fmla="*/ 634 h 855"/>
                <a:gd name="T24" fmla="*/ 278 w 767"/>
                <a:gd name="T25" fmla="*/ 843 h 855"/>
                <a:gd name="T26" fmla="*/ 269 w 767"/>
                <a:gd name="T27" fmla="*/ 851 h 855"/>
                <a:gd name="T28" fmla="*/ 258 w 767"/>
                <a:gd name="T29" fmla="*/ 855 h 855"/>
                <a:gd name="T30" fmla="*/ 248 w 767"/>
                <a:gd name="T31" fmla="*/ 855 h 855"/>
                <a:gd name="T32" fmla="*/ 238 w 767"/>
                <a:gd name="T33" fmla="*/ 851 h 855"/>
                <a:gd name="T34" fmla="*/ 228 w 767"/>
                <a:gd name="T35" fmla="*/ 844 h 855"/>
                <a:gd name="T36" fmla="*/ 223 w 767"/>
                <a:gd name="T37" fmla="*/ 834 h 855"/>
                <a:gd name="T38" fmla="*/ 0 w 767"/>
                <a:gd name="T39" fmla="*/ 140 h 855"/>
                <a:gd name="T40" fmla="*/ 7 w 767"/>
                <a:gd name="T41" fmla="*/ 135 h 855"/>
                <a:gd name="T42" fmla="*/ 13 w 767"/>
                <a:gd name="T43" fmla="*/ 129 h 855"/>
                <a:gd name="T44" fmla="*/ 152 w 767"/>
                <a:gd name="T45" fmla="*/ 2 h 855"/>
                <a:gd name="T46" fmla="*/ 332 w 767"/>
                <a:gd name="T47" fmla="*/ 56 h 855"/>
                <a:gd name="T48" fmla="*/ 364 w 767"/>
                <a:gd name="T49" fmla="*/ 62 h 855"/>
                <a:gd name="T50" fmla="*/ 396 w 767"/>
                <a:gd name="T51" fmla="*/ 65 h 855"/>
                <a:gd name="T52" fmla="*/ 432 w 767"/>
                <a:gd name="T53" fmla="*/ 62 h 855"/>
                <a:gd name="T54" fmla="*/ 466 w 767"/>
                <a:gd name="T55" fmla="*/ 54 h 855"/>
                <a:gd name="T56" fmla="*/ 498 w 767"/>
                <a:gd name="T57" fmla="*/ 40 h 855"/>
                <a:gd name="T58" fmla="*/ 527 w 767"/>
                <a:gd name="T59" fmla="*/ 22 h 855"/>
                <a:gd name="T60" fmla="*/ 553 w 767"/>
                <a:gd name="T61" fmla="*/ 0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7" h="855">
                  <a:moveTo>
                    <a:pt x="553" y="0"/>
                  </a:moveTo>
                  <a:lnTo>
                    <a:pt x="766" y="657"/>
                  </a:lnTo>
                  <a:lnTo>
                    <a:pt x="767" y="672"/>
                  </a:lnTo>
                  <a:lnTo>
                    <a:pt x="763" y="684"/>
                  </a:lnTo>
                  <a:lnTo>
                    <a:pt x="753" y="693"/>
                  </a:lnTo>
                  <a:lnTo>
                    <a:pt x="741" y="698"/>
                  </a:lnTo>
                  <a:lnTo>
                    <a:pt x="727" y="698"/>
                  </a:lnTo>
                  <a:lnTo>
                    <a:pt x="474" y="623"/>
                  </a:lnTo>
                  <a:lnTo>
                    <a:pt x="465" y="622"/>
                  </a:lnTo>
                  <a:lnTo>
                    <a:pt x="455" y="624"/>
                  </a:lnTo>
                  <a:lnTo>
                    <a:pt x="447" y="628"/>
                  </a:lnTo>
                  <a:lnTo>
                    <a:pt x="441" y="634"/>
                  </a:lnTo>
                  <a:lnTo>
                    <a:pt x="278" y="843"/>
                  </a:lnTo>
                  <a:lnTo>
                    <a:pt x="269" y="851"/>
                  </a:lnTo>
                  <a:lnTo>
                    <a:pt x="258" y="855"/>
                  </a:lnTo>
                  <a:lnTo>
                    <a:pt x="248" y="855"/>
                  </a:lnTo>
                  <a:lnTo>
                    <a:pt x="238" y="851"/>
                  </a:lnTo>
                  <a:lnTo>
                    <a:pt x="228" y="844"/>
                  </a:lnTo>
                  <a:lnTo>
                    <a:pt x="223" y="834"/>
                  </a:lnTo>
                  <a:lnTo>
                    <a:pt x="0" y="140"/>
                  </a:lnTo>
                  <a:lnTo>
                    <a:pt x="7" y="135"/>
                  </a:lnTo>
                  <a:lnTo>
                    <a:pt x="13" y="129"/>
                  </a:lnTo>
                  <a:lnTo>
                    <a:pt x="152" y="2"/>
                  </a:lnTo>
                  <a:lnTo>
                    <a:pt x="332" y="56"/>
                  </a:lnTo>
                  <a:lnTo>
                    <a:pt x="364" y="62"/>
                  </a:lnTo>
                  <a:lnTo>
                    <a:pt x="396" y="65"/>
                  </a:lnTo>
                  <a:lnTo>
                    <a:pt x="432" y="62"/>
                  </a:lnTo>
                  <a:lnTo>
                    <a:pt x="466" y="54"/>
                  </a:lnTo>
                  <a:lnTo>
                    <a:pt x="498" y="40"/>
                  </a:lnTo>
                  <a:lnTo>
                    <a:pt x="527" y="22"/>
                  </a:lnTo>
                  <a:lnTo>
                    <a:pt x="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6" name="Freeform 29"/>
            <p:cNvSpPr>
              <a:spLocks/>
            </p:cNvSpPr>
            <p:nvPr/>
          </p:nvSpPr>
          <p:spPr bwMode="auto">
            <a:xfrm>
              <a:off x="6824" y="3818"/>
              <a:ext cx="59" cy="66"/>
            </a:xfrm>
            <a:custGeom>
              <a:avLst/>
              <a:gdLst>
                <a:gd name="T0" fmla="*/ 214 w 768"/>
                <a:gd name="T1" fmla="*/ 0 h 856"/>
                <a:gd name="T2" fmla="*/ 241 w 768"/>
                <a:gd name="T3" fmla="*/ 22 h 856"/>
                <a:gd name="T4" fmla="*/ 270 w 768"/>
                <a:gd name="T5" fmla="*/ 40 h 856"/>
                <a:gd name="T6" fmla="*/ 302 w 768"/>
                <a:gd name="T7" fmla="*/ 54 h 856"/>
                <a:gd name="T8" fmla="*/ 336 w 768"/>
                <a:gd name="T9" fmla="*/ 62 h 856"/>
                <a:gd name="T10" fmla="*/ 372 w 768"/>
                <a:gd name="T11" fmla="*/ 65 h 856"/>
                <a:gd name="T12" fmla="*/ 404 w 768"/>
                <a:gd name="T13" fmla="*/ 63 h 856"/>
                <a:gd name="T14" fmla="*/ 435 w 768"/>
                <a:gd name="T15" fmla="*/ 56 h 856"/>
                <a:gd name="T16" fmla="*/ 616 w 768"/>
                <a:gd name="T17" fmla="*/ 2 h 856"/>
                <a:gd name="T18" fmla="*/ 754 w 768"/>
                <a:gd name="T19" fmla="*/ 129 h 856"/>
                <a:gd name="T20" fmla="*/ 761 w 768"/>
                <a:gd name="T21" fmla="*/ 135 h 856"/>
                <a:gd name="T22" fmla="*/ 768 w 768"/>
                <a:gd name="T23" fmla="*/ 141 h 856"/>
                <a:gd name="T24" fmla="*/ 545 w 768"/>
                <a:gd name="T25" fmla="*/ 834 h 856"/>
                <a:gd name="T26" fmla="*/ 539 w 768"/>
                <a:gd name="T27" fmla="*/ 845 h 856"/>
                <a:gd name="T28" fmla="*/ 530 w 768"/>
                <a:gd name="T29" fmla="*/ 853 h 856"/>
                <a:gd name="T30" fmla="*/ 520 w 768"/>
                <a:gd name="T31" fmla="*/ 856 h 856"/>
                <a:gd name="T32" fmla="*/ 509 w 768"/>
                <a:gd name="T33" fmla="*/ 856 h 856"/>
                <a:gd name="T34" fmla="*/ 498 w 768"/>
                <a:gd name="T35" fmla="*/ 851 h 856"/>
                <a:gd name="T36" fmla="*/ 490 w 768"/>
                <a:gd name="T37" fmla="*/ 844 h 856"/>
                <a:gd name="T38" fmla="*/ 327 w 768"/>
                <a:gd name="T39" fmla="*/ 635 h 856"/>
                <a:gd name="T40" fmla="*/ 318 w 768"/>
                <a:gd name="T41" fmla="*/ 627 h 856"/>
                <a:gd name="T42" fmla="*/ 306 w 768"/>
                <a:gd name="T43" fmla="*/ 623 h 856"/>
                <a:gd name="T44" fmla="*/ 294 w 768"/>
                <a:gd name="T45" fmla="*/ 624 h 856"/>
                <a:gd name="T46" fmla="*/ 41 w 768"/>
                <a:gd name="T47" fmla="*/ 698 h 856"/>
                <a:gd name="T48" fmla="*/ 26 w 768"/>
                <a:gd name="T49" fmla="*/ 699 h 856"/>
                <a:gd name="T50" fmla="*/ 15 w 768"/>
                <a:gd name="T51" fmla="*/ 694 h 856"/>
                <a:gd name="T52" fmla="*/ 5 w 768"/>
                <a:gd name="T53" fmla="*/ 685 h 856"/>
                <a:gd name="T54" fmla="*/ 0 w 768"/>
                <a:gd name="T55" fmla="*/ 673 h 856"/>
                <a:gd name="T56" fmla="*/ 1 w 768"/>
                <a:gd name="T57" fmla="*/ 658 h 856"/>
                <a:gd name="T58" fmla="*/ 214 w 768"/>
                <a:gd name="T59" fmla="*/ 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68" h="856">
                  <a:moveTo>
                    <a:pt x="214" y="0"/>
                  </a:moveTo>
                  <a:lnTo>
                    <a:pt x="241" y="22"/>
                  </a:lnTo>
                  <a:lnTo>
                    <a:pt x="270" y="40"/>
                  </a:lnTo>
                  <a:lnTo>
                    <a:pt x="302" y="54"/>
                  </a:lnTo>
                  <a:lnTo>
                    <a:pt x="336" y="62"/>
                  </a:lnTo>
                  <a:lnTo>
                    <a:pt x="372" y="65"/>
                  </a:lnTo>
                  <a:lnTo>
                    <a:pt x="404" y="63"/>
                  </a:lnTo>
                  <a:lnTo>
                    <a:pt x="435" y="56"/>
                  </a:lnTo>
                  <a:lnTo>
                    <a:pt x="616" y="2"/>
                  </a:lnTo>
                  <a:lnTo>
                    <a:pt x="754" y="129"/>
                  </a:lnTo>
                  <a:lnTo>
                    <a:pt x="761" y="135"/>
                  </a:lnTo>
                  <a:lnTo>
                    <a:pt x="768" y="141"/>
                  </a:lnTo>
                  <a:lnTo>
                    <a:pt x="545" y="834"/>
                  </a:lnTo>
                  <a:lnTo>
                    <a:pt x="539" y="845"/>
                  </a:lnTo>
                  <a:lnTo>
                    <a:pt x="530" y="853"/>
                  </a:lnTo>
                  <a:lnTo>
                    <a:pt x="520" y="856"/>
                  </a:lnTo>
                  <a:lnTo>
                    <a:pt x="509" y="856"/>
                  </a:lnTo>
                  <a:lnTo>
                    <a:pt x="498" y="851"/>
                  </a:lnTo>
                  <a:lnTo>
                    <a:pt x="490" y="844"/>
                  </a:lnTo>
                  <a:lnTo>
                    <a:pt x="327" y="635"/>
                  </a:lnTo>
                  <a:lnTo>
                    <a:pt x="318" y="627"/>
                  </a:lnTo>
                  <a:lnTo>
                    <a:pt x="306" y="623"/>
                  </a:lnTo>
                  <a:lnTo>
                    <a:pt x="294" y="624"/>
                  </a:lnTo>
                  <a:lnTo>
                    <a:pt x="41" y="698"/>
                  </a:lnTo>
                  <a:lnTo>
                    <a:pt x="26" y="699"/>
                  </a:lnTo>
                  <a:lnTo>
                    <a:pt x="15" y="694"/>
                  </a:lnTo>
                  <a:lnTo>
                    <a:pt x="5" y="685"/>
                  </a:lnTo>
                  <a:lnTo>
                    <a:pt x="0" y="673"/>
                  </a:lnTo>
                  <a:lnTo>
                    <a:pt x="1" y="658"/>
                  </a:lnTo>
                  <a:lnTo>
                    <a:pt x="2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7" name="Freeform 30"/>
            <p:cNvSpPr>
              <a:spLocks/>
            </p:cNvSpPr>
            <p:nvPr/>
          </p:nvSpPr>
          <p:spPr bwMode="auto">
            <a:xfrm>
              <a:off x="6854" y="3681"/>
              <a:ext cx="79" cy="76"/>
            </a:xfrm>
            <a:custGeom>
              <a:avLst/>
              <a:gdLst>
                <a:gd name="T0" fmla="*/ 503 w 1019"/>
                <a:gd name="T1" fmla="*/ 0 h 978"/>
                <a:gd name="T2" fmla="*/ 518 w 1019"/>
                <a:gd name="T3" fmla="*/ 0 h 978"/>
                <a:gd name="T4" fmla="*/ 533 w 1019"/>
                <a:gd name="T5" fmla="*/ 3 h 978"/>
                <a:gd name="T6" fmla="*/ 546 w 1019"/>
                <a:gd name="T7" fmla="*/ 11 h 978"/>
                <a:gd name="T8" fmla="*/ 558 w 1019"/>
                <a:gd name="T9" fmla="*/ 22 h 978"/>
                <a:gd name="T10" fmla="*/ 566 w 1019"/>
                <a:gd name="T11" fmla="*/ 38 h 978"/>
                <a:gd name="T12" fmla="*/ 675 w 1019"/>
                <a:gd name="T13" fmla="*/ 306 h 978"/>
                <a:gd name="T14" fmla="*/ 963 w 1019"/>
                <a:gd name="T15" fmla="*/ 327 h 978"/>
                <a:gd name="T16" fmla="*/ 981 w 1019"/>
                <a:gd name="T17" fmla="*/ 330 h 978"/>
                <a:gd name="T18" fmla="*/ 995 w 1019"/>
                <a:gd name="T19" fmla="*/ 337 h 978"/>
                <a:gd name="T20" fmla="*/ 1006 w 1019"/>
                <a:gd name="T21" fmla="*/ 349 h 978"/>
                <a:gd name="T22" fmla="*/ 1014 w 1019"/>
                <a:gd name="T23" fmla="*/ 361 h 978"/>
                <a:gd name="T24" fmla="*/ 1018 w 1019"/>
                <a:gd name="T25" fmla="*/ 376 h 978"/>
                <a:gd name="T26" fmla="*/ 1019 w 1019"/>
                <a:gd name="T27" fmla="*/ 391 h 978"/>
                <a:gd name="T28" fmla="*/ 1016 w 1019"/>
                <a:gd name="T29" fmla="*/ 406 h 978"/>
                <a:gd name="T30" fmla="*/ 1009 w 1019"/>
                <a:gd name="T31" fmla="*/ 420 h 978"/>
                <a:gd name="T32" fmla="*/ 998 w 1019"/>
                <a:gd name="T33" fmla="*/ 433 h 978"/>
                <a:gd name="T34" fmla="*/ 777 w 1019"/>
                <a:gd name="T35" fmla="*/ 620 h 978"/>
                <a:gd name="T36" fmla="*/ 846 w 1019"/>
                <a:gd name="T37" fmla="*/ 902 h 978"/>
                <a:gd name="T38" fmla="*/ 848 w 1019"/>
                <a:gd name="T39" fmla="*/ 922 h 978"/>
                <a:gd name="T40" fmla="*/ 844 w 1019"/>
                <a:gd name="T41" fmla="*/ 939 h 978"/>
                <a:gd name="T42" fmla="*/ 836 w 1019"/>
                <a:gd name="T43" fmla="*/ 954 h 978"/>
                <a:gd name="T44" fmla="*/ 823 w 1019"/>
                <a:gd name="T45" fmla="*/ 966 h 978"/>
                <a:gd name="T46" fmla="*/ 808 w 1019"/>
                <a:gd name="T47" fmla="*/ 974 h 978"/>
                <a:gd name="T48" fmla="*/ 791 w 1019"/>
                <a:gd name="T49" fmla="*/ 978 h 978"/>
                <a:gd name="T50" fmla="*/ 774 w 1019"/>
                <a:gd name="T51" fmla="*/ 976 h 978"/>
                <a:gd name="T52" fmla="*/ 756 w 1019"/>
                <a:gd name="T53" fmla="*/ 968 h 978"/>
                <a:gd name="T54" fmla="*/ 510 w 1019"/>
                <a:gd name="T55" fmla="*/ 816 h 978"/>
                <a:gd name="T56" fmla="*/ 265 w 1019"/>
                <a:gd name="T57" fmla="*/ 968 h 978"/>
                <a:gd name="T58" fmla="*/ 247 w 1019"/>
                <a:gd name="T59" fmla="*/ 976 h 978"/>
                <a:gd name="T60" fmla="*/ 229 w 1019"/>
                <a:gd name="T61" fmla="*/ 978 h 978"/>
                <a:gd name="T62" fmla="*/ 212 w 1019"/>
                <a:gd name="T63" fmla="*/ 974 h 978"/>
                <a:gd name="T64" fmla="*/ 198 w 1019"/>
                <a:gd name="T65" fmla="*/ 966 h 978"/>
                <a:gd name="T66" fmla="*/ 185 w 1019"/>
                <a:gd name="T67" fmla="*/ 954 h 978"/>
                <a:gd name="T68" fmla="*/ 176 w 1019"/>
                <a:gd name="T69" fmla="*/ 939 h 978"/>
                <a:gd name="T70" fmla="*/ 173 w 1019"/>
                <a:gd name="T71" fmla="*/ 922 h 978"/>
                <a:gd name="T72" fmla="*/ 174 w 1019"/>
                <a:gd name="T73" fmla="*/ 902 h 978"/>
                <a:gd name="T74" fmla="*/ 243 w 1019"/>
                <a:gd name="T75" fmla="*/ 620 h 978"/>
                <a:gd name="T76" fmla="*/ 22 w 1019"/>
                <a:gd name="T77" fmla="*/ 433 h 978"/>
                <a:gd name="T78" fmla="*/ 11 w 1019"/>
                <a:gd name="T79" fmla="*/ 420 h 978"/>
                <a:gd name="T80" fmla="*/ 4 w 1019"/>
                <a:gd name="T81" fmla="*/ 406 h 978"/>
                <a:gd name="T82" fmla="*/ 0 w 1019"/>
                <a:gd name="T83" fmla="*/ 391 h 978"/>
                <a:gd name="T84" fmla="*/ 1 w 1019"/>
                <a:gd name="T85" fmla="*/ 376 h 978"/>
                <a:gd name="T86" fmla="*/ 7 w 1019"/>
                <a:gd name="T87" fmla="*/ 361 h 978"/>
                <a:gd name="T88" fmla="*/ 15 w 1019"/>
                <a:gd name="T89" fmla="*/ 349 h 978"/>
                <a:gd name="T90" fmla="*/ 25 w 1019"/>
                <a:gd name="T91" fmla="*/ 337 h 978"/>
                <a:gd name="T92" fmla="*/ 40 w 1019"/>
                <a:gd name="T93" fmla="*/ 330 h 978"/>
                <a:gd name="T94" fmla="*/ 56 w 1019"/>
                <a:gd name="T95" fmla="*/ 327 h 978"/>
                <a:gd name="T96" fmla="*/ 346 w 1019"/>
                <a:gd name="T97" fmla="*/ 306 h 978"/>
                <a:gd name="T98" fmla="*/ 454 w 1019"/>
                <a:gd name="T99" fmla="*/ 38 h 978"/>
                <a:gd name="T100" fmla="*/ 463 w 1019"/>
                <a:gd name="T101" fmla="*/ 22 h 978"/>
                <a:gd name="T102" fmla="*/ 475 w 1019"/>
                <a:gd name="T103" fmla="*/ 11 h 978"/>
                <a:gd name="T104" fmla="*/ 488 w 1019"/>
                <a:gd name="T105" fmla="*/ 3 h 978"/>
                <a:gd name="T106" fmla="*/ 503 w 1019"/>
                <a:gd name="T107" fmla="*/ 0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19" h="978">
                  <a:moveTo>
                    <a:pt x="503" y="0"/>
                  </a:moveTo>
                  <a:lnTo>
                    <a:pt x="518" y="0"/>
                  </a:lnTo>
                  <a:lnTo>
                    <a:pt x="533" y="3"/>
                  </a:lnTo>
                  <a:lnTo>
                    <a:pt x="546" y="11"/>
                  </a:lnTo>
                  <a:lnTo>
                    <a:pt x="558" y="22"/>
                  </a:lnTo>
                  <a:lnTo>
                    <a:pt x="566" y="38"/>
                  </a:lnTo>
                  <a:lnTo>
                    <a:pt x="675" y="306"/>
                  </a:lnTo>
                  <a:lnTo>
                    <a:pt x="963" y="327"/>
                  </a:lnTo>
                  <a:lnTo>
                    <a:pt x="981" y="330"/>
                  </a:lnTo>
                  <a:lnTo>
                    <a:pt x="995" y="337"/>
                  </a:lnTo>
                  <a:lnTo>
                    <a:pt x="1006" y="349"/>
                  </a:lnTo>
                  <a:lnTo>
                    <a:pt x="1014" y="361"/>
                  </a:lnTo>
                  <a:lnTo>
                    <a:pt x="1018" y="376"/>
                  </a:lnTo>
                  <a:lnTo>
                    <a:pt x="1019" y="391"/>
                  </a:lnTo>
                  <a:lnTo>
                    <a:pt x="1016" y="406"/>
                  </a:lnTo>
                  <a:lnTo>
                    <a:pt x="1009" y="420"/>
                  </a:lnTo>
                  <a:lnTo>
                    <a:pt x="998" y="433"/>
                  </a:lnTo>
                  <a:lnTo>
                    <a:pt x="777" y="620"/>
                  </a:lnTo>
                  <a:lnTo>
                    <a:pt x="846" y="902"/>
                  </a:lnTo>
                  <a:lnTo>
                    <a:pt x="848" y="922"/>
                  </a:lnTo>
                  <a:lnTo>
                    <a:pt x="844" y="939"/>
                  </a:lnTo>
                  <a:lnTo>
                    <a:pt x="836" y="954"/>
                  </a:lnTo>
                  <a:lnTo>
                    <a:pt x="823" y="966"/>
                  </a:lnTo>
                  <a:lnTo>
                    <a:pt x="808" y="974"/>
                  </a:lnTo>
                  <a:lnTo>
                    <a:pt x="791" y="978"/>
                  </a:lnTo>
                  <a:lnTo>
                    <a:pt x="774" y="976"/>
                  </a:lnTo>
                  <a:lnTo>
                    <a:pt x="756" y="968"/>
                  </a:lnTo>
                  <a:lnTo>
                    <a:pt x="510" y="816"/>
                  </a:lnTo>
                  <a:lnTo>
                    <a:pt x="265" y="968"/>
                  </a:lnTo>
                  <a:lnTo>
                    <a:pt x="247" y="976"/>
                  </a:lnTo>
                  <a:lnTo>
                    <a:pt x="229" y="978"/>
                  </a:lnTo>
                  <a:lnTo>
                    <a:pt x="212" y="974"/>
                  </a:lnTo>
                  <a:lnTo>
                    <a:pt x="198" y="966"/>
                  </a:lnTo>
                  <a:lnTo>
                    <a:pt x="185" y="954"/>
                  </a:lnTo>
                  <a:lnTo>
                    <a:pt x="176" y="939"/>
                  </a:lnTo>
                  <a:lnTo>
                    <a:pt x="173" y="922"/>
                  </a:lnTo>
                  <a:lnTo>
                    <a:pt x="174" y="902"/>
                  </a:lnTo>
                  <a:lnTo>
                    <a:pt x="243" y="620"/>
                  </a:lnTo>
                  <a:lnTo>
                    <a:pt x="22" y="433"/>
                  </a:lnTo>
                  <a:lnTo>
                    <a:pt x="11" y="420"/>
                  </a:lnTo>
                  <a:lnTo>
                    <a:pt x="4" y="406"/>
                  </a:lnTo>
                  <a:lnTo>
                    <a:pt x="0" y="391"/>
                  </a:lnTo>
                  <a:lnTo>
                    <a:pt x="1" y="376"/>
                  </a:lnTo>
                  <a:lnTo>
                    <a:pt x="7" y="361"/>
                  </a:lnTo>
                  <a:lnTo>
                    <a:pt x="15" y="349"/>
                  </a:lnTo>
                  <a:lnTo>
                    <a:pt x="25" y="337"/>
                  </a:lnTo>
                  <a:lnTo>
                    <a:pt x="40" y="330"/>
                  </a:lnTo>
                  <a:lnTo>
                    <a:pt x="56" y="327"/>
                  </a:lnTo>
                  <a:lnTo>
                    <a:pt x="346" y="306"/>
                  </a:lnTo>
                  <a:lnTo>
                    <a:pt x="454" y="38"/>
                  </a:lnTo>
                  <a:lnTo>
                    <a:pt x="463" y="22"/>
                  </a:lnTo>
                  <a:lnTo>
                    <a:pt x="475" y="11"/>
                  </a:lnTo>
                  <a:lnTo>
                    <a:pt x="488" y="3"/>
                  </a:lnTo>
                  <a:lnTo>
                    <a:pt x="5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2066354759"/>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6" name="Group 958"/>
          <p:cNvGrpSpPr>
            <a:grpSpLocks noChangeAspect="1"/>
          </p:cNvGrpSpPr>
          <p:nvPr/>
        </p:nvGrpSpPr>
        <p:grpSpPr bwMode="auto">
          <a:xfrm>
            <a:off x="2569063" y="2894893"/>
            <a:ext cx="178829" cy="196072"/>
            <a:chOff x="-3127" y="-1343"/>
            <a:chExt cx="2852" cy="3127"/>
          </a:xfrm>
          <a:solidFill>
            <a:schemeClr val="tx1">
              <a:lumMod val="65000"/>
              <a:lumOff val="35000"/>
            </a:schemeClr>
          </a:solidFill>
        </p:grpSpPr>
        <p:sp>
          <p:nvSpPr>
            <p:cNvPr id="2709" name="Freeform 960"/>
            <p:cNvSpPr>
              <a:spLocks/>
            </p:cNvSpPr>
            <p:nvPr/>
          </p:nvSpPr>
          <p:spPr bwMode="auto">
            <a:xfrm>
              <a:off x="-3127" y="-991"/>
              <a:ext cx="2852" cy="2234"/>
            </a:xfrm>
            <a:custGeom>
              <a:avLst/>
              <a:gdLst>
                <a:gd name="T0" fmla="*/ 281 w 5704"/>
                <a:gd name="T1" fmla="*/ 8 h 4470"/>
                <a:gd name="T2" fmla="*/ 1078 w 5704"/>
                <a:gd name="T3" fmla="*/ 248 h 4470"/>
                <a:gd name="T4" fmla="*/ 1140 w 5704"/>
                <a:gd name="T5" fmla="*/ 297 h 4470"/>
                <a:gd name="T6" fmla="*/ 1182 w 5704"/>
                <a:gd name="T7" fmla="*/ 364 h 4470"/>
                <a:gd name="T8" fmla="*/ 1196 w 5704"/>
                <a:gd name="T9" fmla="*/ 407 h 4470"/>
                <a:gd name="T10" fmla="*/ 1386 w 5704"/>
                <a:gd name="T11" fmla="*/ 1176 h 4470"/>
                <a:gd name="T12" fmla="*/ 5385 w 5704"/>
                <a:gd name="T13" fmla="*/ 1547 h 4470"/>
                <a:gd name="T14" fmla="*/ 5499 w 5704"/>
                <a:gd name="T15" fmla="*/ 1577 h 4470"/>
                <a:gd name="T16" fmla="*/ 5594 w 5704"/>
                <a:gd name="T17" fmla="*/ 1636 h 4470"/>
                <a:gd name="T18" fmla="*/ 5663 w 5704"/>
                <a:gd name="T19" fmla="*/ 1722 h 4470"/>
                <a:gd name="T20" fmla="*/ 5701 w 5704"/>
                <a:gd name="T21" fmla="*/ 1822 h 4470"/>
                <a:gd name="T22" fmla="*/ 5699 w 5704"/>
                <a:gd name="T23" fmla="*/ 1933 h 4470"/>
                <a:gd name="T24" fmla="*/ 5419 w 5704"/>
                <a:gd name="T25" fmla="*/ 3312 h 4470"/>
                <a:gd name="T26" fmla="*/ 5358 w 5704"/>
                <a:gd name="T27" fmla="*/ 3409 h 4470"/>
                <a:gd name="T28" fmla="*/ 5265 w 5704"/>
                <a:gd name="T29" fmla="*/ 3479 h 4470"/>
                <a:gd name="T30" fmla="*/ 5151 w 5704"/>
                <a:gd name="T31" fmla="*/ 3519 h 4470"/>
                <a:gd name="T32" fmla="*/ 1842 w 5704"/>
                <a:gd name="T33" fmla="*/ 3523 h 4470"/>
                <a:gd name="T34" fmla="*/ 5032 w 5704"/>
                <a:gd name="T35" fmla="*/ 4029 h 4470"/>
                <a:gd name="T36" fmla="*/ 5128 w 5704"/>
                <a:gd name="T37" fmla="*/ 4051 h 4470"/>
                <a:gd name="T38" fmla="*/ 5203 w 5704"/>
                <a:gd name="T39" fmla="*/ 4110 h 4470"/>
                <a:gd name="T40" fmla="*/ 5246 w 5704"/>
                <a:gd name="T41" fmla="*/ 4198 h 4470"/>
                <a:gd name="T42" fmla="*/ 5246 w 5704"/>
                <a:gd name="T43" fmla="*/ 4299 h 4470"/>
                <a:gd name="T44" fmla="*/ 5203 w 5704"/>
                <a:gd name="T45" fmla="*/ 4386 h 4470"/>
                <a:gd name="T46" fmla="*/ 5128 w 5704"/>
                <a:gd name="T47" fmla="*/ 4447 h 4470"/>
                <a:gd name="T48" fmla="*/ 5032 w 5704"/>
                <a:gd name="T49" fmla="*/ 4468 h 4470"/>
                <a:gd name="T50" fmla="*/ 1720 w 5704"/>
                <a:gd name="T51" fmla="*/ 4466 h 4470"/>
                <a:gd name="T52" fmla="*/ 1639 w 5704"/>
                <a:gd name="T53" fmla="*/ 4428 h 4470"/>
                <a:gd name="T54" fmla="*/ 1578 w 5704"/>
                <a:gd name="T55" fmla="*/ 4363 h 4470"/>
                <a:gd name="T56" fmla="*/ 1547 w 5704"/>
                <a:gd name="T57" fmla="*/ 4280 h 4470"/>
                <a:gd name="T58" fmla="*/ 158 w 5704"/>
                <a:gd name="T59" fmla="*/ 432 h 4470"/>
                <a:gd name="T60" fmla="*/ 80 w 5704"/>
                <a:gd name="T61" fmla="*/ 392 h 4470"/>
                <a:gd name="T62" fmla="*/ 25 w 5704"/>
                <a:gd name="T63" fmla="*/ 326 h 4470"/>
                <a:gd name="T64" fmla="*/ 0 w 5704"/>
                <a:gd name="T65" fmla="*/ 246 h 4470"/>
                <a:gd name="T66" fmla="*/ 8 w 5704"/>
                <a:gd name="T67" fmla="*/ 158 h 4470"/>
                <a:gd name="T68" fmla="*/ 49 w 5704"/>
                <a:gd name="T69" fmla="*/ 80 h 4470"/>
                <a:gd name="T70" fmla="*/ 114 w 5704"/>
                <a:gd name="T71" fmla="*/ 27 h 4470"/>
                <a:gd name="T72" fmla="*/ 194 w 5704"/>
                <a:gd name="T73" fmla="*/ 0 h 4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04" h="4470">
                  <a:moveTo>
                    <a:pt x="238" y="0"/>
                  </a:moveTo>
                  <a:lnTo>
                    <a:pt x="281" y="8"/>
                  </a:lnTo>
                  <a:lnTo>
                    <a:pt x="1038" y="232"/>
                  </a:lnTo>
                  <a:lnTo>
                    <a:pt x="1078" y="248"/>
                  </a:lnTo>
                  <a:lnTo>
                    <a:pt x="1112" y="269"/>
                  </a:lnTo>
                  <a:lnTo>
                    <a:pt x="1140" y="297"/>
                  </a:lnTo>
                  <a:lnTo>
                    <a:pt x="1163" y="328"/>
                  </a:lnTo>
                  <a:lnTo>
                    <a:pt x="1182" y="364"/>
                  </a:lnTo>
                  <a:lnTo>
                    <a:pt x="1190" y="385"/>
                  </a:lnTo>
                  <a:lnTo>
                    <a:pt x="1196" y="407"/>
                  </a:lnTo>
                  <a:lnTo>
                    <a:pt x="1355" y="1176"/>
                  </a:lnTo>
                  <a:lnTo>
                    <a:pt x="1386" y="1176"/>
                  </a:lnTo>
                  <a:lnTo>
                    <a:pt x="1418" y="1178"/>
                  </a:lnTo>
                  <a:lnTo>
                    <a:pt x="5385" y="1547"/>
                  </a:lnTo>
                  <a:lnTo>
                    <a:pt x="5444" y="1558"/>
                  </a:lnTo>
                  <a:lnTo>
                    <a:pt x="5499" y="1577"/>
                  </a:lnTo>
                  <a:lnTo>
                    <a:pt x="5550" y="1604"/>
                  </a:lnTo>
                  <a:lnTo>
                    <a:pt x="5594" y="1636"/>
                  </a:lnTo>
                  <a:lnTo>
                    <a:pt x="5632" y="1676"/>
                  </a:lnTo>
                  <a:lnTo>
                    <a:pt x="5663" y="1722"/>
                  </a:lnTo>
                  <a:lnTo>
                    <a:pt x="5685" y="1769"/>
                  </a:lnTo>
                  <a:lnTo>
                    <a:pt x="5701" y="1822"/>
                  </a:lnTo>
                  <a:lnTo>
                    <a:pt x="5704" y="1876"/>
                  </a:lnTo>
                  <a:lnTo>
                    <a:pt x="5699" y="1933"/>
                  </a:lnTo>
                  <a:lnTo>
                    <a:pt x="5436" y="3256"/>
                  </a:lnTo>
                  <a:lnTo>
                    <a:pt x="5419" y="3312"/>
                  </a:lnTo>
                  <a:lnTo>
                    <a:pt x="5393" y="3363"/>
                  </a:lnTo>
                  <a:lnTo>
                    <a:pt x="5358" y="3409"/>
                  </a:lnTo>
                  <a:lnTo>
                    <a:pt x="5315" y="3448"/>
                  </a:lnTo>
                  <a:lnTo>
                    <a:pt x="5265" y="3479"/>
                  </a:lnTo>
                  <a:lnTo>
                    <a:pt x="5210" y="3504"/>
                  </a:lnTo>
                  <a:lnTo>
                    <a:pt x="5151" y="3519"/>
                  </a:lnTo>
                  <a:lnTo>
                    <a:pt x="5089" y="3523"/>
                  </a:lnTo>
                  <a:lnTo>
                    <a:pt x="1842" y="3523"/>
                  </a:lnTo>
                  <a:lnTo>
                    <a:pt x="1946" y="4030"/>
                  </a:lnTo>
                  <a:lnTo>
                    <a:pt x="5032" y="4029"/>
                  </a:lnTo>
                  <a:lnTo>
                    <a:pt x="5081" y="4034"/>
                  </a:lnTo>
                  <a:lnTo>
                    <a:pt x="5128" y="4051"/>
                  </a:lnTo>
                  <a:lnTo>
                    <a:pt x="5168" y="4076"/>
                  </a:lnTo>
                  <a:lnTo>
                    <a:pt x="5203" y="4110"/>
                  </a:lnTo>
                  <a:lnTo>
                    <a:pt x="5229" y="4152"/>
                  </a:lnTo>
                  <a:lnTo>
                    <a:pt x="5246" y="4198"/>
                  </a:lnTo>
                  <a:lnTo>
                    <a:pt x="5252" y="4249"/>
                  </a:lnTo>
                  <a:lnTo>
                    <a:pt x="5246" y="4299"/>
                  </a:lnTo>
                  <a:lnTo>
                    <a:pt x="5229" y="4346"/>
                  </a:lnTo>
                  <a:lnTo>
                    <a:pt x="5203" y="4386"/>
                  </a:lnTo>
                  <a:lnTo>
                    <a:pt x="5168" y="4420"/>
                  </a:lnTo>
                  <a:lnTo>
                    <a:pt x="5128" y="4447"/>
                  </a:lnTo>
                  <a:lnTo>
                    <a:pt x="5081" y="4462"/>
                  </a:lnTo>
                  <a:lnTo>
                    <a:pt x="5032" y="4468"/>
                  </a:lnTo>
                  <a:lnTo>
                    <a:pt x="1766" y="4470"/>
                  </a:lnTo>
                  <a:lnTo>
                    <a:pt x="1720" y="4466"/>
                  </a:lnTo>
                  <a:lnTo>
                    <a:pt x="1677" y="4451"/>
                  </a:lnTo>
                  <a:lnTo>
                    <a:pt x="1639" y="4428"/>
                  </a:lnTo>
                  <a:lnTo>
                    <a:pt x="1604" y="4399"/>
                  </a:lnTo>
                  <a:lnTo>
                    <a:pt x="1578" y="4363"/>
                  </a:lnTo>
                  <a:lnTo>
                    <a:pt x="1559" y="4323"/>
                  </a:lnTo>
                  <a:lnTo>
                    <a:pt x="1547" y="4280"/>
                  </a:lnTo>
                  <a:lnTo>
                    <a:pt x="789" y="619"/>
                  </a:lnTo>
                  <a:lnTo>
                    <a:pt x="158" y="432"/>
                  </a:lnTo>
                  <a:lnTo>
                    <a:pt x="116" y="415"/>
                  </a:lnTo>
                  <a:lnTo>
                    <a:pt x="80" y="392"/>
                  </a:lnTo>
                  <a:lnTo>
                    <a:pt x="49" y="362"/>
                  </a:lnTo>
                  <a:lnTo>
                    <a:pt x="25" y="326"/>
                  </a:lnTo>
                  <a:lnTo>
                    <a:pt x="10" y="288"/>
                  </a:lnTo>
                  <a:lnTo>
                    <a:pt x="0" y="246"/>
                  </a:lnTo>
                  <a:lnTo>
                    <a:pt x="0" y="202"/>
                  </a:lnTo>
                  <a:lnTo>
                    <a:pt x="8" y="158"/>
                  </a:lnTo>
                  <a:lnTo>
                    <a:pt x="25" y="116"/>
                  </a:lnTo>
                  <a:lnTo>
                    <a:pt x="49" y="80"/>
                  </a:lnTo>
                  <a:lnTo>
                    <a:pt x="80" y="50"/>
                  </a:lnTo>
                  <a:lnTo>
                    <a:pt x="114" y="27"/>
                  </a:lnTo>
                  <a:lnTo>
                    <a:pt x="154" y="10"/>
                  </a:lnTo>
                  <a:lnTo>
                    <a:pt x="194" y="0"/>
                  </a:lnTo>
                  <a:lnTo>
                    <a:pt x="2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10" name="Freeform 961"/>
            <p:cNvSpPr>
              <a:spLocks/>
            </p:cNvSpPr>
            <p:nvPr/>
          </p:nvSpPr>
          <p:spPr bwMode="auto">
            <a:xfrm>
              <a:off x="-2150" y="1343"/>
              <a:ext cx="440" cy="441"/>
            </a:xfrm>
            <a:custGeom>
              <a:avLst/>
              <a:gdLst>
                <a:gd name="T0" fmla="*/ 439 w 880"/>
                <a:gd name="T1" fmla="*/ 0 h 883"/>
                <a:gd name="T2" fmla="*/ 511 w 880"/>
                <a:gd name="T3" fmla="*/ 6 h 883"/>
                <a:gd name="T4" fmla="*/ 580 w 880"/>
                <a:gd name="T5" fmla="*/ 23 h 883"/>
                <a:gd name="T6" fmla="*/ 643 w 880"/>
                <a:gd name="T7" fmla="*/ 50 h 883"/>
                <a:gd name="T8" fmla="*/ 700 w 880"/>
                <a:gd name="T9" fmla="*/ 86 h 883"/>
                <a:gd name="T10" fmla="*/ 751 w 880"/>
                <a:gd name="T11" fmla="*/ 130 h 883"/>
                <a:gd name="T12" fmla="*/ 795 w 880"/>
                <a:gd name="T13" fmla="*/ 181 h 883"/>
                <a:gd name="T14" fmla="*/ 831 w 880"/>
                <a:gd name="T15" fmla="*/ 238 h 883"/>
                <a:gd name="T16" fmla="*/ 857 w 880"/>
                <a:gd name="T17" fmla="*/ 303 h 883"/>
                <a:gd name="T18" fmla="*/ 874 w 880"/>
                <a:gd name="T19" fmla="*/ 369 h 883"/>
                <a:gd name="T20" fmla="*/ 880 w 880"/>
                <a:gd name="T21" fmla="*/ 442 h 883"/>
                <a:gd name="T22" fmla="*/ 874 w 880"/>
                <a:gd name="T23" fmla="*/ 512 h 883"/>
                <a:gd name="T24" fmla="*/ 857 w 880"/>
                <a:gd name="T25" fmla="*/ 580 h 883"/>
                <a:gd name="T26" fmla="*/ 831 w 880"/>
                <a:gd name="T27" fmla="*/ 643 h 883"/>
                <a:gd name="T28" fmla="*/ 795 w 880"/>
                <a:gd name="T29" fmla="*/ 702 h 883"/>
                <a:gd name="T30" fmla="*/ 751 w 880"/>
                <a:gd name="T31" fmla="*/ 754 h 883"/>
                <a:gd name="T32" fmla="*/ 700 w 880"/>
                <a:gd name="T33" fmla="*/ 797 h 883"/>
                <a:gd name="T34" fmla="*/ 643 w 880"/>
                <a:gd name="T35" fmla="*/ 833 h 883"/>
                <a:gd name="T36" fmla="*/ 580 w 880"/>
                <a:gd name="T37" fmla="*/ 860 h 883"/>
                <a:gd name="T38" fmla="*/ 511 w 880"/>
                <a:gd name="T39" fmla="*/ 877 h 883"/>
                <a:gd name="T40" fmla="*/ 439 w 880"/>
                <a:gd name="T41" fmla="*/ 883 h 883"/>
                <a:gd name="T42" fmla="*/ 369 w 880"/>
                <a:gd name="T43" fmla="*/ 877 h 883"/>
                <a:gd name="T44" fmla="*/ 300 w 880"/>
                <a:gd name="T45" fmla="*/ 860 h 883"/>
                <a:gd name="T46" fmla="*/ 238 w 880"/>
                <a:gd name="T47" fmla="*/ 833 h 883"/>
                <a:gd name="T48" fmla="*/ 181 w 880"/>
                <a:gd name="T49" fmla="*/ 797 h 883"/>
                <a:gd name="T50" fmla="*/ 129 w 880"/>
                <a:gd name="T51" fmla="*/ 754 h 883"/>
                <a:gd name="T52" fmla="*/ 86 w 880"/>
                <a:gd name="T53" fmla="*/ 702 h 883"/>
                <a:gd name="T54" fmla="*/ 49 w 880"/>
                <a:gd name="T55" fmla="*/ 643 h 883"/>
                <a:gd name="T56" fmla="*/ 23 w 880"/>
                <a:gd name="T57" fmla="*/ 580 h 883"/>
                <a:gd name="T58" fmla="*/ 6 w 880"/>
                <a:gd name="T59" fmla="*/ 512 h 883"/>
                <a:gd name="T60" fmla="*/ 0 w 880"/>
                <a:gd name="T61" fmla="*/ 442 h 883"/>
                <a:gd name="T62" fmla="*/ 6 w 880"/>
                <a:gd name="T63" fmla="*/ 369 h 883"/>
                <a:gd name="T64" fmla="*/ 23 w 880"/>
                <a:gd name="T65" fmla="*/ 303 h 883"/>
                <a:gd name="T66" fmla="*/ 49 w 880"/>
                <a:gd name="T67" fmla="*/ 238 h 883"/>
                <a:gd name="T68" fmla="*/ 86 w 880"/>
                <a:gd name="T69" fmla="*/ 181 h 883"/>
                <a:gd name="T70" fmla="*/ 129 w 880"/>
                <a:gd name="T71" fmla="*/ 130 h 883"/>
                <a:gd name="T72" fmla="*/ 181 w 880"/>
                <a:gd name="T73" fmla="*/ 86 h 883"/>
                <a:gd name="T74" fmla="*/ 238 w 880"/>
                <a:gd name="T75" fmla="*/ 50 h 883"/>
                <a:gd name="T76" fmla="*/ 300 w 880"/>
                <a:gd name="T77" fmla="*/ 23 h 883"/>
                <a:gd name="T78" fmla="*/ 369 w 880"/>
                <a:gd name="T79" fmla="*/ 6 h 883"/>
                <a:gd name="T80" fmla="*/ 439 w 880"/>
                <a:gd name="T81"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80" h="883">
                  <a:moveTo>
                    <a:pt x="439" y="0"/>
                  </a:moveTo>
                  <a:lnTo>
                    <a:pt x="511" y="6"/>
                  </a:lnTo>
                  <a:lnTo>
                    <a:pt x="580" y="23"/>
                  </a:lnTo>
                  <a:lnTo>
                    <a:pt x="643" y="50"/>
                  </a:lnTo>
                  <a:lnTo>
                    <a:pt x="700" y="86"/>
                  </a:lnTo>
                  <a:lnTo>
                    <a:pt x="751" y="130"/>
                  </a:lnTo>
                  <a:lnTo>
                    <a:pt x="795" y="181"/>
                  </a:lnTo>
                  <a:lnTo>
                    <a:pt x="831" y="238"/>
                  </a:lnTo>
                  <a:lnTo>
                    <a:pt x="857" y="303"/>
                  </a:lnTo>
                  <a:lnTo>
                    <a:pt x="874" y="369"/>
                  </a:lnTo>
                  <a:lnTo>
                    <a:pt x="880" y="442"/>
                  </a:lnTo>
                  <a:lnTo>
                    <a:pt x="874" y="512"/>
                  </a:lnTo>
                  <a:lnTo>
                    <a:pt x="857" y="580"/>
                  </a:lnTo>
                  <a:lnTo>
                    <a:pt x="831" y="643"/>
                  </a:lnTo>
                  <a:lnTo>
                    <a:pt x="795" y="702"/>
                  </a:lnTo>
                  <a:lnTo>
                    <a:pt x="751" y="754"/>
                  </a:lnTo>
                  <a:lnTo>
                    <a:pt x="700" y="797"/>
                  </a:lnTo>
                  <a:lnTo>
                    <a:pt x="643" y="833"/>
                  </a:lnTo>
                  <a:lnTo>
                    <a:pt x="580" y="860"/>
                  </a:lnTo>
                  <a:lnTo>
                    <a:pt x="511" y="877"/>
                  </a:lnTo>
                  <a:lnTo>
                    <a:pt x="439" y="883"/>
                  </a:lnTo>
                  <a:lnTo>
                    <a:pt x="369" y="877"/>
                  </a:lnTo>
                  <a:lnTo>
                    <a:pt x="300" y="860"/>
                  </a:lnTo>
                  <a:lnTo>
                    <a:pt x="238" y="833"/>
                  </a:lnTo>
                  <a:lnTo>
                    <a:pt x="181" y="797"/>
                  </a:lnTo>
                  <a:lnTo>
                    <a:pt x="129" y="754"/>
                  </a:lnTo>
                  <a:lnTo>
                    <a:pt x="86" y="702"/>
                  </a:lnTo>
                  <a:lnTo>
                    <a:pt x="49" y="643"/>
                  </a:lnTo>
                  <a:lnTo>
                    <a:pt x="23" y="580"/>
                  </a:lnTo>
                  <a:lnTo>
                    <a:pt x="6" y="512"/>
                  </a:lnTo>
                  <a:lnTo>
                    <a:pt x="0" y="442"/>
                  </a:lnTo>
                  <a:lnTo>
                    <a:pt x="6" y="369"/>
                  </a:lnTo>
                  <a:lnTo>
                    <a:pt x="23" y="303"/>
                  </a:lnTo>
                  <a:lnTo>
                    <a:pt x="49" y="238"/>
                  </a:lnTo>
                  <a:lnTo>
                    <a:pt x="86" y="181"/>
                  </a:lnTo>
                  <a:lnTo>
                    <a:pt x="129" y="130"/>
                  </a:lnTo>
                  <a:lnTo>
                    <a:pt x="181" y="86"/>
                  </a:lnTo>
                  <a:lnTo>
                    <a:pt x="238" y="50"/>
                  </a:lnTo>
                  <a:lnTo>
                    <a:pt x="300" y="23"/>
                  </a:lnTo>
                  <a:lnTo>
                    <a:pt x="369" y="6"/>
                  </a:lnTo>
                  <a:lnTo>
                    <a:pt x="4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11" name="Freeform 962"/>
            <p:cNvSpPr>
              <a:spLocks/>
            </p:cNvSpPr>
            <p:nvPr/>
          </p:nvSpPr>
          <p:spPr bwMode="auto">
            <a:xfrm>
              <a:off x="-1098" y="1343"/>
              <a:ext cx="440" cy="441"/>
            </a:xfrm>
            <a:custGeom>
              <a:avLst/>
              <a:gdLst>
                <a:gd name="T0" fmla="*/ 441 w 880"/>
                <a:gd name="T1" fmla="*/ 0 h 883"/>
                <a:gd name="T2" fmla="*/ 512 w 880"/>
                <a:gd name="T3" fmla="*/ 6 h 883"/>
                <a:gd name="T4" fmla="*/ 580 w 880"/>
                <a:gd name="T5" fmla="*/ 23 h 883"/>
                <a:gd name="T6" fmla="*/ 643 w 880"/>
                <a:gd name="T7" fmla="*/ 50 h 883"/>
                <a:gd name="T8" fmla="*/ 700 w 880"/>
                <a:gd name="T9" fmla="*/ 86 h 883"/>
                <a:gd name="T10" fmla="*/ 751 w 880"/>
                <a:gd name="T11" fmla="*/ 130 h 883"/>
                <a:gd name="T12" fmla="*/ 797 w 880"/>
                <a:gd name="T13" fmla="*/ 181 h 883"/>
                <a:gd name="T14" fmla="*/ 831 w 880"/>
                <a:gd name="T15" fmla="*/ 238 h 883"/>
                <a:gd name="T16" fmla="*/ 859 w 880"/>
                <a:gd name="T17" fmla="*/ 303 h 883"/>
                <a:gd name="T18" fmla="*/ 875 w 880"/>
                <a:gd name="T19" fmla="*/ 369 h 883"/>
                <a:gd name="T20" fmla="*/ 880 w 880"/>
                <a:gd name="T21" fmla="*/ 442 h 883"/>
                <a:gd name="T22" fmla="*/ 875 w 880"/>
                <a:gd name="T23" fmla="*/ 512 h 883"/>
                <a:gd name="T24" fmla="*/ 859 w 880"/>
                <a:gd name="T25" fmla="*/ 580 h 883"/>
                <a:gd name="T26" fmla="*/ 831 w 880"/>
                <a:gd name="T27" fmla="*/ 643 h 883"/>
                <a:gd name="T28" fmla="*/ 797 w 880"/>
                <a:gd name="T29" fmla="*/ 702 h 883"/>
                <a:gd name="T30" fmla="*/ 751 w 880"/>
                <a:gd name="T31" fmla="*/ 754 h 883"/>
                <a:gd name="T32" fmla="*/ 700 w 880"/>
                <a:gd name="T33" fmla="*/ 797 h 883"/>
                <a:gd name="T34" fmla="*/ 643 w 880"/>
                <a:gd name="T35" fmla="*/ 833 h 883"/>
                <a:gd name="T36" fmla="*/ 580 w 880"/>
                <a:gd name="T37" fmla="*/ 860 h 883"/>
                <a:gd name="T38" fmla="*/ 512 w 880"/>
                <a:gd name="T39" fmla="*/ 877 h 883"/>
                <a:gd name="T40" fmla="*/ 441 w 880"/>
                <a:gd name="T41" fmla="*/ 883 h 883"/>
                <a:gd name="T42" fmla="*/ 369 w 880"/>
                <a:gd name="T43" fmla="*/ 877 h 883"/>
                <a:gd name="T44" fmla="*/ 301 w 880"/>
                <a:gd name="T45" fmla="*/ 860 h 883"/>
                <a:gd name="T46" fmla="*/ 238 w 880"/>
                <a:gd name="T47" fmla="*/ 833 h 883"/>
                <a:gd name="T48" fmla="*/ 181 w 880"/>
                <a:gd name="T49" fmla="*/ 797 h 883"/>
                <a:gd name="T50" fmla="*/ 130 w 880"/>
                <a:gd name="T51" fmla="*/ 754 h 883"/>
                <a:gd name="T52" fmla="*/ 86 w 880"/>
                <a:gd name="T53" fmla="*/ 702 h 883"/>
                <a:gd name="T54" fmla="*/ 50 w 880"/>
                <a:gd name="T55" fmla="*/ 643 h 883"/>
                <a:gd name="T56" fmla="*/ 23 w 880"/>
                <a:gd name="T57" fmla="*/ 580 h 883"/>
                <a:gd name="T58" fmla="*/ 6 w 880"/>
                <a:gd name="T59" fmla="*/ 512 h 883"/>
                <a:gd name="T60" fmla="*/ 0 w 880"/>
                <a:gd name="T61" fmla="*/ 442 h 883"/>
                <a:gd name="T62" fmla="*/ 6 w 880"/>
                <a:gd name="T63" fmla="*/ 369 h 883"/>
                <a:gd name="T64" fmla="*/ 23 w 880"/>
                <a:gd name="T65" fmla="*/ 303 h 883"/>
                <a:gd name="T66" fmla="*/ 50 w 880"/>
                <a:gd name="T67" fmla="*/ 238 h 883"/>
                <a:gd name="T68" fmla="*/ 86 w 880"/>
                <a:gd name="T69" fmla="*/ 181 h 883"/>
                <a:gd name="T70" fmla="*/ 130 w 880"/>
                <a:gd name="T71" fmla="*/ 130 h 883"/>
                <a:gd name="T72" fmla="*/ 181 w 880"/>
                <a:gd name="T73" fmla="*/ 86 h 883"/>
                <a:gd name="T74" fmla="*/ 238 w 880"/>
                <a:gd name="T75" fmla="*/ 50 h 883"/>
                <a:gd name="T76" fmla="*/ 301 w 880"/>
                <a:gd name="T77" fmla="*/ 23 h 883"/>
                <a:gd name="T78" fmla="*/ 369 w 880"/>
                <a:gd name="T79" fmla="*/ 6 h 883"/>
                <a:gd name="T80" fmla="*/ 441 w 880"/>
                <a:gd name="T81" fmla="*/ 0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80" h="883">
                  <a:moveTo>
                    <a:pt x="441" y="0"/>
                  </a:moveTo>
                  <a:lnTo>
                    <a:pt x="512" y="6"/>
                  </a:lnTo>
                  <a:lnTo>
                    <a:pt x="580" y="23"/>
                  </a:lnTo>
                  <a:lnTo>
                    <a:pt x="643" y="50"/>
                  </a:lnTo>
                  <a:lnTo>
                    <a:pt x="700" y="86"/>
                  </a:lnTo>
                  <a:lnTo>
                    <a:pt x="751" y="130"/>
                  </a:lnTo>
                  <a:lnTo>
                    <a:pt x="797" y="181"/>
                  </a:lnTo>
                  <a:lnTo>
                    <a:pt x="831" y="238"/>
                  </a:lnTo>
                  <a:lnTo>
                    <a:pt x="859" y="303"/>
                  </a:lnTo>
                  <a:lnTo>
                    <a:pt x="875" y="369"/>
                  </a:lnTo>
                  <a:lnTo>
                    <a:pt x="880" y="442"/>
                  </a:lnTo>
                  <a:lnTo>
                    <a:pt x="875" y="512"/>
                  </a:lnTo>
                  <a:lnTo>
                    <a:pt x="859" y="580"/>
                  </a:lnTo>
                  <a:lnTo>
                    <a:pt x="831" y="643"/>
                  </a:lnTo>
                  <a:lnTo>
                    <a:pt x="797" y="702"/>
                  </a:lnTo>
                  <a:lnTo>
                    <a:pt x="751" y="754"/>
                  </a:lnTo>
                  <a:lnTo>
                    <a:pt x="700" y="797"/>
                  </a:lnTo>
                  <a:lnTo>
                    <a:pt x="643" y="833"/>
                  </a:lnTo>
                  <a:lnTo>
                    <a:pt x="580" y="860"/>
                  </a:lnTo>
                  <a:lnTo>
                    <a:pt x="512" y="877"/>
                  </a:lnTo>
                  <a:lnTo>
                    <a:pt x="441" y="883"/>
                  </a:lnTo>
                  <a:lnTo>
                    <a:pt x="369" y="877"/>
                  </a:lnTo>
                  <a:lnTo>
                    <a:pt x="301" y="860"/>
                  </a:lnTo>
                  <a:lnTo>
                    <a:pt x="238" y="833"/>
                  </a:lnTo>
                  <a:lnTo>
                    <a:pt x="181" y="797"/>
                  </a:lnTo>
                  <a:lnTo>
                    <a:pt x="130" y="754"/>
                  </a:lnTo>
                  <a:lnTo>
                    <a:pt x="86" y="702"/>
                  </a:lnTo>
                  <a:lnTo>
                    <a:pt x="50" y="643"/>
                  </a:lnTo>
                  <a:lnTo>
                    <a:pt x="23" y="580"/>
                  </a:lnTo>
                  <a:lnTo>
                    <a:pt x="6" y="512"/>
                  </a:lnTo>
                  <a:lnTo>
                    <a:pt x="0" y="442"/>
                  </a:lnTo>
                  <a:lnTo>
                    <a:pt x="6" y="369"/>
                  </a:lnTo>
                  <a:lnTo>
                    <a:pt x="23" y="303"/>
                  </a:lnTo>
                  <a:lnTo>
                    <a:pt x="50" y="238"/>
                  </a:lnTo>
                  <a:lnTo>
                    <a:pt x="86" y="181"/>
                  </a:lnTo>
                  <a:lnTo>
                    <a:pt x="130" y="130"/>
                  </a:lnTo>
                  <a:lnTo>
                    <a:pt x="181" y="86"/>
                  </a:lnTo>
                  <a:lnTo>
                    <a:pt x="238" y="50"/>
                  </a:lnTo>
                  <a:lnTo>
                    <a:pt x="301" y="23"/>
                  </a:lnTo>
                  <a:lnTo>
                    <a:pt x="369" y="6"/>
                  </a:lnTo>
                  <a:lnTo>
                    <a:pt x="4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12" name="Freeform 963"/>
            <p:cNvSpPr>
              <a:spLocks/>
            </p:cNvSpPr>
            <p:nvPr/>
          </p:nvSpPr>
          <p:spPr bwMode="auto">
            <a:xfrm>
              <a:off x="-2179" y="-1343"/>
              <a:ext cx="1598" cy="992"/>
            </a:xfrm>
            <a:custGeom>
              <a:avLst/>
              <a:gdLst>
                <a:gd name="T0" fmla="*/ 1857 w 3197"/>
                <a:gd name="T1" fmla="*/ 21 h 1983"/>
                <a:gd name="T2" fmla="*/ 1926 w 3197"/>
                <a:gd name="T3" fmla="*/ 45 h 1983"/>
                <a:gd name="T4" fmla="*/ 1969 w 3197"/>
                <a:gd name="T5" fmla="*/ 99 h 1983"/>
                <a:gd name="T6" fmla="*/ 1981 w 3197"/>
                <a:gd name="T7" fmla="*/ 171 h 1983"/>
                <a:gd name="T8" fmla="*/ 2059 w 3197"/>
                <a:gd name="T9" fmla="*/ 409 h 1983"/>
                <a:gd name="T10" fmla="*/ 2239 w 3197"/>
                <a:gd name="T11" fmla="*/ 496 h 1983"/>
                <a:gd name="T12" fmla="*/ 2403 w 3197"/>
                <a:gd name="T13" fmla="*/ 608 h 1983"/>
                <a:gd name="T14" fmla="*/ 2595 w 3197"/>
                <a:gd name="T15" fmla="*/ 458 h 1983"/>
                <a:gd name="T16" fmla="*/ 2663 w 3197"/>
                <a:gd name="T17" fmla="*/ 447 h 1983"/>
                <a:gd name="T18" fmla="*/ 2730 w 3197"/>
                <a:gd name="T19" fmla="*/ 470 h 1983"/>
                <a:gd name="T20" fmla="*/ 2899 w 3197"/>
                <a:gd name="T21" fmla="*/ 665 h 1983"/>
                <a:gd name="T22" fmla="*/ 2927 w 3197"/>
                <a:gd name="T23" fmla="*/ 732 h 1983"/>
                <a:gd name="T24" fmla="*/ 2922 w 3197"/>
                <a:gd name="T25" fmla="*/ 802 h 1983"/>
                <a:gd name="T26" fmla="*/ 2880 w 3197"/>
                <a:gd name="T27" fmla="*/ 861 h 1983"/>
                <a:gd name="T28" fmla="*/ 2766 w 3197"/>
                <a:gd name="T29" fmla="*/ 1082 h 1983"/>
                <a:gd name="T30" fmla="*/ 2832 w 3197"/>
                <a:gd name="T31" fmla="*/ 1270 h 1983"/>
                <a:gd name="T32" fmla="*/ 2868 w 3197"/>
                <a:gd name="T33" fmla="*/ 1470 h 1983"/>
                <a:gd name="T34" fmla="*/ 3110 w 3197"/>
                <a:gd name="T35" fmla="*/ 1497 h 1983"/>
                <a:gd name="T36" fmla="*/ 3167 w 3197"/>
                <a:gd name="T37" fmla="*/ 1536 h 1983"/>
                <a:gd name="T38" fmla="*/ 3195 w 3197"/>
                <a:gd name="T39" fmla="*/ 1601 h 1983"/>
                <a:gd name="T40" fmla="*/ 3176 w 3197"/>
                <a:gd name="T41" fmla="*/ 1858 h 1983"/>
                <a:gd name="T42" fmla="*/ 3152 w 3197"/>
                <a:gd name="T43" fmla="*/ 1926 h 1983"/>
                <a:gd name="T44" fmla="*/ 3098 w 3197"/>
                <a:gd name="T45" fmla="*/ 1970 h 1983"/>
                <a:gd name="T46" fmla="*/ 3028 w 3197"/>
                <a:gd name="T47" fmla="*/ 1983 h 1983"/>
                <a:gd name="T48" fmla="*/ 2180 w 3197"/>
                <a:gd name="T49" fmla="*/ 1904 h 1983"/>
                <a:gd name="T50" fmla="*/ 2205 w 3197"/>
                <a:gd name="T51" fmla="*/ 1573 h 1983"/>
                <a:gd name="T52" fmla="*/ 2177 w 3197"/>
                <a:gd name="T53" fmla="*/ 1417 h 1983"/>
                <a:gd name="T54" fmla="*/ 2112 w 3197"/>
                <a:gd name="T55" fmla="*/ 1274 h 1983"/>
                <a:gd name="T56" fmla="*/ 2013 w 3197"/>
                <a:gd name="T57" fmla="*/ 1154 h 1983"/>
                <a:gd name="T58" fmla="*/ 1886 w 3197"/>
                <a:gd name="T59" fmla="*/ 1063 h 1983"/>
                <a:gd name="T60" fmla="*/ 1737 w 3197"/>
                <a:gd name="T61" fmla="*/ 1008 h 1983"/>
                <a:gd name="T62" fmla="*/ 1572 w 3197"/>
                <a:gd name="T63" fmla="*/ 993 h 1983"/>
                <a:gd name="T64" fmla="*/ 1414 w 3197"/>
                <a:gd name="T65" fmla="*/ 1019 h 1983"/>
                <a:gd name="T66" fmla="*/ 1274 w 3197"/>
                <a:gd name="T67" fmla="*/ 1086 h 1983"/>
                <a:gd name="T68" fmla="*/ 1154 w 3197"/>
                <a:gd name="T69" fmla="*/ 1185 h 1983"/>
                <a:gd name="T70" fmla="*/ 1063 w 3197"/>
                <a:gd name="T71" fmla="*/ 1310 h 1983"/>
                <a:gd name="T72" fmla="*/ 1006 w 3197"/>
                <a:gd name="T73" fmla="*/ 1460 h 1983"/>
                <a:gd name="T74" fmla="*/ 970 w 3197"/>
                <a:gd name="T75" fmla="*/ 1789 h 1983"/>
                <a:gd name="T76" fmla="*/ 171 w 3197"/>
                <a:gd name="T77" fmla="*/ 1715 h 1983"/>
                <a:gd name="T78" fmla="*/ 86 w 3197"/>
                <a:gd name="T79" fmla="*/ 1702 h 1983"/>
                <a:gd name="T80" fmla="*/ 29 w 3197"/>
                <a:gd name="T81" fmla="*/ 1660 h 1983"/>
                <a:gd name="T82" fmla="*/ 0 w 3197"/>
                <a:gd name="T83" fmla="*/ 1597 h 1983"/>
                <a:gd name="T84" fmla="*/ 21 w 3197"/>
                <a:gd name="T85" fmla="*/ 1339 h 1983"/>
                <a:gd name="T86" fmla="*/ 46 w 3197"/>
                <a:gd name="T87" fmla="*/ 1272 h 1983"/>
                <a:gd name="T88" fmla="*/ 101 w 3197"/>
                <a:gd name="T89" fmla="*/ 1226 h 1983"/>
                <a:gd name="T90" fmla="*/ 171 w 3197"/>
                <a:gd name="T91" fmla="*/ 1215 h 1983"/>
                <a:gd name="T92" fmla="*/ 409 w 3197"/>
                <a:gd name="T93" fmla="*/ 1139 h 1983"/>
                <a:gd name="T94" fmla="*/ 496 w 3197"/>
                <a:gd name="T95" fmla="*/ 956 h 1983"/>
                <a:gd name="T96" fmla="*/ 608 w 3197"/>
                <a:gd name="T97" fmla="*/ 795 h 1983"/>
                <a:gd name="T98" fmla="*/ 458 w 3197"/>
                <a:gd name="T99" fmla="*/ 605 h 1983"/>
                <a:gd name="T100" fmla="*/ 447 w 3197"/>
                <a:gd name="T101" fmla="*/ 534 h 1983"/>
                <a:gd name="T102" fmla="*/ 470 w 3197"/>
                <a:gd name="T103" fmla="*/ 468 h 1983"/>
                <a:gd name="T104" fmla="*/ 665 w 3197"/>
                <a:gd name="T105" fmla="*/ 300 h 1983"/>
                <a:gd name="T106" fmla="*/ 732 w 3197"/>
                <a:gd name="T107" fmla="*/ 270 h 1983"/>
                <a:gd name="T108" fmla="*/ 800 w 3197"/>
                <a:gd name="T109" fmla="*/ 276 h 1983"/>
                <a:gd name="T110" fmla="*/ 859 w 3197"/>
                <a:gd name="T111" fmla="*/ 317 h 1983"/>
                <a:gd name="T112" fmla="*/ 1080 w 3197"/>
                <a:gd name="T113" fmla="*/ 432 h 1983"/>
                <a:gd name="T114" fmla="*/ 1268 w 3197"/>
                <a:gd name="T115" fmla="*/ 365 h 1983"/>
                <a:gd name="T116" fmla="*/ 1468 w 3197"/>
                <a:gd name="T117" fmla="*/ 329 h 1983"/>
                <a:gd name="T118" fmla="*/ 1496 w 3197"/>
                <a:gd name="T119" fmla="*/ 87 h 1983"/>
                <a:gd name="T120" fmla="*/ 1536 w 3197"/>
                <a:gd name="T121" fmla="*/ 30 h 1983"/>
                <a:gd name="T122" fmla="*/ 1601 w 3197"/>
                <a:gd name="T123" fmla="*/ 2 h 1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7" h="1983">
                  <a:moveTo>
                    <a:pt x="1637" y="0"/>
                  </a:moveTo>
                  <a:lnTo>
                    <a:pt x="1857" y="21"/>
                  </a:lnTo>
                  <a:lnTo>
                    <a:pt x="1893" y="28"/>
                  </a:lnTo>
                  <a:lnTo>
                    <a:pt x="1926" y="45"/>
                  </a:lnTo>
                  <a:lnTo>
                    <a:pt x="1950" y="70"/>
                  </a:lnTo>
                  <a:lnTo>
                    <a:pt x="1969" y="99"/>
                  </a:lnTo>
                  <a:lnTo>
                    <a:pt x="1981" y="133"/>
                  </a:lnTo>
                  <a:lnTo>
                    <a:pt x="1981" y="171"/>
                  </a:lnTo>
                  <a:lnTo>
                    <a:pt x="1962" y="374"/>
                  </a:lnTo>
                  <a:lnTo>
                    <a:pt x="2059" y="409"/>
                  </a:lnTo>
                  <a:lnTo>
                    <a:pt x="2152" y="449"/>
                  </a:lnTo>
                  <a:lnTo>
                    <a:pt x="2239" y="496"/>
                  </a:lnTo>
                  <a:lnTo>
                    <a:pt x="2323" y="549"/>
                  </a:lnTo>
                  <a:lnTo>
                    <a:pt x="2403" y="608"/>
                  </a:lnTo>
                  <a:lnTo>
                    <a:pt x="2562" y="477"/>
                  </a:lnTo>
                  <a:lnTo>
                    <a:pt x="2595" y="458"/>
                  </a:lnTo>
                  <a:lnTo>
                    <a:pt x="2629" y="447"/>
                  </a:lnTo>
                  <a:lnTo>
                    <a:pt x="2663" y="447"/>
                  </a:lnTo>
                  <a:lnTo>
                    <a:pt x="2697" y="454"/>
                  </a:lnTo>
                  <a:lnTo>
                    <a:pt x="2730" y="470"/>
                  </a:lnTo>
                  <a:lnTo>
                    <a:pt x="2756" y="496"/>
                  </a:lnTo>
                  <a:lnTo>
                    <a:pt x="2899" y="665"/>
                  </a:lnTo>
                  <a:lnTo>
                    <a:pt x="2918" y="698"/>
                  </a:lnTo>
                  <a:lnTo>
                    <a:pt x="2927" y="732"/>
                  </a:lnTo>
                  <a:lnTo>
                    <a:pt x="2929" y="766"/>
                  </a:lnTo>
                  <a:lnTo>
                    <a:pt x="2922" y="802"/>
                  </a:lnTo>
                  <a:lnTo>
                    <a:pt x="2905" y="833"/>
                  </a:lnTo>
                  <a:lnTo>
                    <a:pt x="2880" y="861"/>
                  </a:lnTo>
                  <a:lnTo>
                    <a:pt x="2722" y="993"/>
                  </a:lnTo>
                  <a:lnTo>
                    <a:pt x="2766" y="1082"/>
                  </a:lnTo>
                  <a:lnTo>
                    <a:pt x="2802" y="1173"/>
                  </a:lnTo>
                  <a:lnTo>
                    <a:pt x="2832" y="1270"/>
                  </a:lnTo>
                  <a:lnTo>
                    <a:pt x="2855" y="1367"/>
                  </a:lnTo>
                  <a:lnTo>
                    <a:pt x="2868" y="1470"/>
                  </a:lnTo>
                  <a:lnTo>
                    <a:pt x="3074" y="1489"/>
                  </a:lnTo>
                  <a:lnTo>
                    <a:pt x="3110" y="1497"/>
                  </a:lnTo>
                  <a:lnTo>
                    <a:pt x="3140" y="1514"/>
                  </a:lnTo>
                  <a:lnTo>
                    <a:pt x="3167" y="1536"/>
                  </a:lnTo>
                  <a:lnTo>
                    <a:pt x="3186" y="1567"/>
                  </a:lnTo>
                  <a:lnTo>
                    <a:pt x="3195" y="1601"/>
                  </a:lnTo>
                  <a:lnTo>
                    <a:pt x="3197" y="1637"/>
                  </a:lnTo>
                  <a:lnTo>
                    <a:pt x="3176" y="1858"/>
                  </a:lnTo>
                  <a:lnTo>
                    <a:pt x="3169" y="1894"/>
                  </a:lnTo>
                  <a:lnTo>
                    <a:pt x="3152" y="1926"/>
                  </a:lnTo>
                  <a:lnTo>
                    <a:pt x="3129" y="1951"/>
                  </a:lnTo>
                  <a:lnTo>
                    <a:pt x="3098" y="1970"/>
                  </a:lnTo>
                  <a:lnTo>
                    <a:pt x="3064" y="1981"/>
                  </a:lnTo>
                  <a:lnTo>
                    <a:pt x="3028" y="1983"/>
                  </a:lnTo>
                  <a:lnTo>
                    <a:pt x="2823" y="1962"/>
                  </a:lnTo>
                  <a:lnTo>
                    <a:pt x="2180" y="1904"/>
                  </a:lnTo>
                  <a:lnTo>
                    <a:pt x="2203" y="1656"/>
                  </a:lnTo>
                  <a:lnTo>
                    <a:pt x="2205" y="1573"/>
                  </a:lnTo>
                  <a:lnTo>
                    <a:pt x="2196" y="1493"/>
                  </a:lnTo>
                  <a:lnTo>
                    <a:pt x="2177" y="1417"/>
                  </a:lnTo>
                  <a:lnTo>
                    <a:pt x="2148" y="1342"/>
                  </a:lnTo>
                  <a:lnTo>
                    <a:pt x="2112" y="1274"/>
                  </a:lnTo>
                  <a:lnTo>
                    <a:pt x="2066" y="1211"/>
                  </a:lnTo>
                  <a:lnTo>
                    <a:pt x="2013" y="1154"/>
                  </a:lnTo>
                  <a:lnTo>
                    <a:pt x="1952" y="1105"/>
                  </a:lnTo>
                  <a:lnTo>
                    <a:pt x="1886" y="1063"/>
                  </a:lnTo>
                  <a:lnTo>
                    <a:pt x="1814" y="1031"/>
                  </a:lnTo>
                  <a:lnTo>
                    <a:pt x="1737" y="1008"/>
                  </a:lnTo>
                  <a:lnTo>
                    <a:pt x="1656" y="994"/>
                  </a:lnTo>
                  <a:lnTo>
                    <a:pt x="1572" y="993"/>
                  </a:lnTo>
                  <a:lnTo>
                    <a:pt x="1492" y="1000"/>
                  </a:lnTo>
                  <a:lnTo>
                    <a:pt x="1414" y="1019"/>
                  </a:lnTo>
                  <a:lnTo>
                    <a:pt x="1342" y="1048"/>
                  </a:lnTo>
                  <a:lnTo>
                    <a:pt x="1274" y="1086"/>
                  </a:lnTo>
                  <a:lnTo>
                    <a:pt x="1211" y="1131"/>
                  </a:lnTo>
                  <a:lnTo>
                    <a:pt x="1154" y="1185"/>
                  </a:lnTo>
                  <a:lnTo>
                    <a:pt x="1105" y="1244"/>
                  </a:lnTo>
                  <a:lnTo>
                    <a:pt x="1063" y="1310"/>
                  </a:lnTo>
                  <a:lnTo>
                    <a:pt x="1030" y="1382"/>
                  </a:lnTo>
                  <a:lnTo>
                    <a:pt x="1006" y="1460"/>
                  </a:lnTo>
                  <a:lnTo>
                    <a:pt x="992" y="1542"/>
                  </a:lnTo>
                  <a:lnTo>
                    <a:pt x="970" y="1789"/>
                  </a:lnTo>
                  <a:lnTo>
                    <a:pt x="327" y="1729"/>
                  </a:lnTo>
                  <a:lnTo>
                    <a:pt x="171" y="1715"/>
                  </a:lnTo>
                  <a:lnTo>
                    <a:pt x="122" y="1710"/>
                  </a:lnTo>
                  <a:lnTo>
                    <a:pt x="86" y="1702"/>
                  </a:lnTo>
                  <a:lnTo>
                    <a:pt x="53" y="1685"/>
                  </a:lnTo>
                  <a:lnTo>
                    <a:pt x="29" y="1660"/>
                  </a:lnTo>
                  <a:lnTo>
                    <a:pt x="10" y="1632"/>
                  </a:lnTo>
                  <a:lnTo>
                    <a:pt x="0" y="1597"/>
                  </a:lnTo>
                  <a:lnTo>
                    <a:pt x="0" y="1559"/>
                  </a:lnTo>
                  <a:lnTo>
                    <a:pt x="21" y="1339"/>
                  </a:lnTo>
                  <a:lnTo>
                    <a:pt x="31" y="1304"/>
                  </a:lnTo>
                  <a:lnTo>
                    <a:pt x="46" y="1272"/>
                  </a:lnTo>
                  <a:lnTo>
                    <a:pt x="70" y="1245"/>
                  </a:lnTo>
                  <a:lnTo>
                    <a:pt x="101" y="1226"/>
                  </a:lnTo>
                  <a:lnTo>
                    <a:pt x="135" y="1217"/>
                  </a:lnTo>
                  <a:lnTo>
                    <a:pt x="171" y="1215"/>
                  </a:lnTo>
                  <a:lnTo>
                    <a:pt x="376" y="1234"/>
                  </a:lnTo>
                  <a:lnTo>
                    <a:pt x="409" y="1139"/>
                  </a:lnTo>
                  <a:lnTo>
                    <a:pt x="449" y="1046"/>
                  </a:lnTo>
                  <a:lnTo>
                    <a:pt x="496" y="956"/>
                  </a:lnTo>
                  <a:lnTo>
                    <a:pt x="549" y="873"/>
                  </a:lnTo>
                  <a:lnTo>
                    <a:pt x="608" y="795"/>
                  </a:lnTo>
                  <a:lnTo>
                    <a:pt x="477" y="635"/>
                  </a:lnTo>
                  <a:lnTo>
                    <a:pt x="458" y="605"/>
                  </a:lnTo>
                  <a:lnTo>
                    <a:pt x="447" y="568"/>
                  </a:lnTo>
                  <a:lnTo>
                    <a:pt x="447" y="534"/>
                  </a:lnTo>
                  <a:lnTo>
                    <a:pt x="454" y="500"/>
                  </a:lnTo>
                  <a:lnTo>
                    <a:pt x="470" y="468"/>
                  </a:lnTo>
                  <a:lnTo>
                    <a:pt x="494" y="441"/>
                  </a:lnTo>
                  <a:lnTo>
                    <a:pt x="665" y="300"/>
                  </a:lnTo>
                  <a:lnTo>
                    <a:pt x="698" y="279"/>
                  </a:lnTo>
                  <a:lnTo>
                    <a:pt x="732" y="270"/>
                  </a:lnTo>
                  <a:lnTo>
                    <a:pt x="766" y="268"/>
                  </a:lnTo>
                  <a:lnTo>
                    <a:pt x="800" y="276"/>
                  </a:lnTo>
                  <a:lnTo>
                    <a:pt x="833" y="293"/>
                  </a:lnTo>
                  <a:lnTo>
                    <a:pt x="859" y="317"/>
                  </a:lnTo>
                  <a:lnTo>
                    <a:pt x="992" y="477"/>
                  </a:lnTo>
                  <a:lnTo>
                    <a:pt x="1080" y="432"/>
                  </a:lnTo>
                  <a:lnTo>
                    <a:pt x="1173" y="395"/>
                  </a:lnTo>
                  <a:lnTo>
                    <a:pt x="1268" y="365"/>
                  </a:lnTo>
                  <a:lnTo>
                    <a:pt x="1367" y="344"/>
                  </a:lnTo>
                  <a:lnTo>
                    <a:pt x="1468" y="329"/>
                  </a:lnTo>
                  <a:lnTo>
                    <a:pt x="1487" y="123"/>
                  </a:lnTo>
                  <a:lnTo>
                    <a:pt x="1496" y="87"/>
                  </a:lnTo>
                  <a:lnTo>
                    <a:pt x="1511" y="57"/>
                  </a:lnTo>
                  <a:lnTo>
                    <a:pt x="1536" y="30"/>
                  </a:lnTo>
                  <a:lnTo>
                    <a:pt x="1566" y="11"/>
                  </a:lnTo>
                  <a:lnTo>
                    <a:pt x="1601" y="2"/>
                  </a:lnTo>
                  <a:lnTo>
                    <a:pt x="16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27" name="Group 983"/>
          <p:cNvGrpSpPr>
            <a:grpSpLocks noChangeAspect="1"/>
          </p:cNvGrpSpPr>
          <p:nvPr/>
        </p:nvGrpSpPr>
        <p:grpSpPr bwMode="auto">
          <a:xfrm>
            <a:off x="1468132" y="2893495"/>
            <a:ext cx="189814" cy="198869"/>
            <a:chOff x="-2695" y="580"/>
            <a:chExt cx="2138" cy="2240"/>
          </a:xfrm>
          <a:solidFill>
            <a:schemeClr val="tx1">
              <a:lumMod val="65000"/>
              <a:lumOff val="35000"/>
            </a:schemeClr>
          </a:solidFill>
        </p:grpSpPr>
        <p:sp>
          <p:nvSpPr>
            <p:cNvPr id="2730" name="Freeform 985"/>
            <p:cNvSpPr>
              <a:spLocks noEditPoints="1"/>
            </p:cNvSpPr>
            <p:nvPr/>
          </p:nvSpPr>
          <p:spPr bwMode="auto">
            <a:xfrm>
              <a:off x="-2252" y="580"/>
              <a:ext cx="1034" cy="1263"/>
            </a:xfrm>
            <a:custGeom>
              <a:avLst/>
              <a:gdLst>
                <a:gd name="T0" fmla="*/ 528 w 2068"/>
                <a:gd name="T1" fmla="*/ 773 h 2527"/>
                <a:gd name="T2" fmla="*/ 339 w 2068"/>
                <a:gd name="T3" fmla="*/ 850 h 2527"/>
                <a:gd name="T4" fmla="*/ 214 w 2068"/>
                <a:gd name="T5" fmla="*/ 961 h 2527"/>
                <a:gd name="T6" fmla="*/ 151 w 2068"/>
                <a:gd name="T7" fmla="*/ 1158 h 2527"/>
                <a:gd name="T8" fmla="*/ 172 w 2068"/>
                <a:gd name="T9" fmla="*/ 1506 h 2527"/>
                <a:gd name="T10" fmla="*/ 253 w 2068"/>
                <a:gd name="T11" fmla="*/ 1770 h 2527"/>
                <a:gd name="T12" fmla="*/ 372 w 2068"/>
                <a:gd name="T13" fmla="*/ 1972 h 2527"/>
                <a:gd name="T14" fmla="*/ 504 w 2068"/>
                <a:gd name="T15" fmla="*/ 2119 h 2527"/>
                <a:gd name="T16" fmla="*/ 727 w 2068"/>
                <a:gd name="T17" fmla="*/ 2280 h 2527"/>
                <a:gd name="T18" fmla="*/ 926 w 2068"/>
                <a:gd name="T19" fmla="*/ 2359 h 2527"/>
                <a:gd name="T20" fmla="*/ 1065 w 2068"/>
                <a:gd name="T21" fmla="*/ 2374 h 2527"/>
                <a:gd name="T22" fmla="*/ 1235 w 2068"/>
                <a:gd name="T23" fmla="*/ 2329 h 2527"/>
                <a:gd name="T24" fmla="*/ 1451 w 2068"/>
                <a:gd name="T25" fmla="*/ 2211 h 2527"/>
                <a:gd name="T26" fmla="*/ 1630 w 2068"/>
                <a:gd name="T27" fmla="*/ 2052 h 2527"/>
                <a:gd name="T28" fmla="*/ 1758 w 2068"/>
                <a:gd name="T29" fmla="*/ 1879 h 2527"/>
                <a:gd name="T30" fmla="*/ 1861 w 2068"/>
                <a:gd name="T31" fmla="*/ 1646 h 2527"/>
                <a:gd name="T32" fmla="*/ 1914 w 2068"/>
                <a:gd name="T33" fmla="*/ 1349 h 2527"/>
                <a:gd name="T34" fmla="*/ 1812 w 2068"/>
                <a:gd name="T35" fmla="*/ 1046 h 2527"/>
                <a:gd name="T36" fmla="*/ 1468 w 2068"/>
                <a:gd name="T37" fmla="*/ 1083 h 2527"/>
                <a:gd name="T38" fmla="*/ 1201 w 2068"/>
                <a:gd name="T39" fmla="*/ 1061 h 2527"/>
                <a:gd name="T40" fmla="*/ 1003 w 2068"/>
                <a:gd name="T41" fmla="*/ 1002 h 2527"/>
                <a:gd name="T42" fmla="*/ 867 w 2068"/>
                <a:gd name="T43" fmla="*/ 923 h 2527"/>
                <a:gd name="T44" fmla="*/ 780 w 2068"/>
                <a:gd name="T45" fmla="*/ 843 h 2527"/>
                <a:gd name="T46" fmla="*/ 735 w 2068"/>
                <a:gd name="T47" fmla="*/ 781 h 2527"/>
                <a:gd name="T48" fmla="*/ 722 w 2068"/>
                <a:gd name="T49" fmla="*/ 757 h 2527"/>
                <a:gd name="T50" fmla="*/ 1307 w 2068"/>
                <a:gd name="T51" fmla="*/ 19 h 2527"/>
                <a:gd name="T52" fmla="*/ 1592 w 2068"/>
                <a:gd name="T53" fmla="*/ 100 h 2527"/>
                <a:gd name="T54" fmla="*/ 1796 w 2068"/>
                <a:gd name="T55" fmla="*/ 236 h 2527"/>
                <a:gd name="T56" fmla="*/ 1932 w 2068"/>
                <a:gd name="T57" fmla="*/ 420 h 2527"/>
                <a:gd name="T58" fmla="*/ 2014 w 2068"/>
                <a:gd name="T59" fmla="*/ 646 h 2527"/>
                <a:gd name="T60" fmla="*/ 2054 w 2068"/>
                <a:gd name="T61" fmla="*/ 904 h 2527"/>
                <a:gd name="T62" fmla="*/ 2067 w 2068"/>
                <a:gd name="T63" fmla="*/ 1189 h 2527"/>
                <a:gd name="T64" fmla="*/ 2042 w 2068"/>
                <a:gd name="T65" fmla="*/ 1541 h 2527"/>
                <a:gd name="T66" fmla="*/ 1941 w 2068"/>
                <a:gd name="T67" fmla="*/ 1855 h 2527"/>
                <a:gd name="T68" fmla="*/ 1784 w 2068"/>
                <a:gd name="T69" fmla="*/ 2104 h 2527"/>
                <a:gd name="T70" fmla="*/ 1592 w 2068"/>
                <a:gd name="T71" fmla="*/ 2294 h 2527"/>
                <a:gd name="T72" fmla="*/ 1387 w 2068"/>
                <a:gd name="T73" fmla="*/ 2425 h 2527"/>
                <a:gd name="T74" fmla="*/ 1194 w 2068"/>
                <a:gd name="T75" fmla="*/ 2502 h 2527"/>
                <a:gd name="T76" fmla="*/ 1033 w 2068"/>
                <a:gd name="T77" fmla="*/ 2527 h 2527"/>
                <a:gd name="T78" fmla="*/ 873 w 2068"/>
                <a:gd name="T79" fmla="*/ 2502 h 2527"/>
                <a:gd name="T80" fmla="*/ 679 w 2068"/>
                <a:gd name="T81" fmla="*/ 2425 h 2527"/>
                <a:gd name="T82" fmla="*/ 475 w 2068"/>
                <a:gd name="T83" fmla="*/ 2294 h 2527"/>
                <a:gd name="T84" fmla="*/ 283 w 2068"/>
                <a:gd name="T85" fmla="*/ 2104 h 2527"/>
                <a:gd name="T86" fmla="*/ 125 w 2068"/>
                <a:gd name="T87" fmla="*/ 1855 h 2527"/>
                <a:gd name="T88" fmla="*/ 25 w 2068"/>
                <a:gd name="T89" fmla="*/ 1541 h 2527"/>
                <a:gd name="T90" fmla="*/ 0 w 2068"/>
                <a:gd name="T91" fmla="*/ 1189 h 2527"/>
                <a:gd name="T92" fmla="*/ 12 w 2068"/>
                <a:gd name="T93" fmla="*/ 904 h 2527"/>
                <a:gd name="T94" fmla="*/ 53 w 2068"/>
                <a:gd name="T95" fmla="*/ 646 h 2527"/>
                <a:gd name="T96" fmla="*/ 136 w 2068"/>
                <a:gd name="T97" fmla="*/ 420 h 2527"/>
                <a:gd name="T98" fmla="*/ 272 w 2068"/>
                <a:gd name="T99" fmla="*/ 236 h 2527"/>
                <a:gd name="T100" fmla="*/ 475 w 2068"/>
                <a:gd name="T101" fmla="*/ 100 h 2527"/>
                <a:gd name="T102" fmla="*/ 760 w 2068"/>
                <a:gd name="T103" fmla="*/ 19 h 2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68" h="2527">
                  <a:moveTo>
                    <a:pt x="722" y="757"/>
                  </a:moveTo>
                  <a:lnTo>
                    <a:pt x="652" y="757"/>
                  </a:lnTo>
                  <a:lnTo>
                    <a:pt x="588" y="764"/>
                  </a:lnTo>
                  <a:lnTo>
                    <a:pt x="528" y="773"/>
                  </a:lnTo>
                  <a:lnTo>
                    <a:pt x="474" y="787"/>
                  </a:lnTo>
                  <a:lnTo>
                    <a:pt x="425" y="805"/>
                  </a:lnTo>
                  <a:lnTo>
                    <a:pt x="380" y="825"/>
                  </a:lnTo>
                  <a:lnTo>
                    <a:pt x="339" y="850"/>
                  </a:lnTo>
                  <a:lnTo>
                    <a:pt x="301" y="874"/>
                  </a:lnTo>
                  <a:lnTo>
                    <a:pt x="268" y="903"/>
                  </a:lnTo>
                  <a:lnTo>
                    <a:pt x="240" y="931"/>
                  </a:lnTo>
                  <a:lnTo>
                    <a:pt x="214" y="961"/>
                  </a:lnTo>
                  <a:lnTo>
                    <a:pt x="191" y="991"/>
                  </a:lnTo>
                  <a:lnTo>
                    <a:pt x="172" y="1023"/>
                  </a:lnTo>
                  <a:lnTo>
                    <a:pt x="154" y="1053"/>
                  </a:lnTo>
                  <a:lnTo>
                    <a:pt x="151" y="1158"/>
                  </a:lnTo>
                  <a:lnTo>
                    <a:pt x="150" y="1263"/>
                  </a:lnTo>
                  <a:lnTo>
                    <a:pt x="153" y="1349"/>
                  </a:lnTo>
                  <a:lnTo>
                    <a:pt x="159" y="1429"/>
                  </a:lnTo>
                  <a:lnTo>
                    <a:pt x="172" y="1506"/>
                  </a:lnTo>
                  <a:lnTo>
                    <a:pt x="187" y="1578"/>
                  </a:lnTo>
                  <a:lnTo>
                    <a:pt x="206" y="1646"/>
                  </a:lnTo>
                  <a:lnTo>
                    <a:pt x="228" y="1710"/>
                  </a:lnTo>
                  <a:lnTo>
                    <a:pt x="253" y="1770"/>
                  </a:lnTo>
                  <a:lnTo>
                    <a:pt x="281" y="1826"/>
                  </a:lnTo>
                  <a:lnTo>
                    <a:pt x="309" y="1879"/>
                  </a:lnTo>
                  <a:lnTo>
                    <a:pt x="341" y="1927"/>
                  </a:lnTo>
                  <a:lnTo>
                    <a:pt x="372" y="1972"/>
                  </a:lnTo>
                  <a:lnTo>
                    <a:pt x="405" y="2014"/>
                  </a:lnTo>
                  <a:lnTo>
                    <a:pt x="437" y="2052"/>
                  </a:lnTo>
                  <a:lnTo>
                    <a:pt x="471" y="2088"/>
                  </a:lnTo>
                  <a:lnTo>
                    <a:pt x="504" y="2119"/>
                  </a:lnTo>
                  <a:lnTo>
                    <a:pt x="560" y="2167"/>
                  </a:lnTo>
                  <a:lnTo>
                    <a:pt x="616" y="2211"/>
                  </a:lnTo>
                  <a:lnTo>
                    <a:pt x="671" y="2247"/>
                  </a:lnTo>
                  <a:lnTo>
                    <a:pt x="727" y="2280"/>
                  </a:lnTo>
                  <a:lnTo>
                    <a:pt x="780" y="2306"/>
                  </a:lnTo>
                  <a:lnTo>
                    <a:pt x="832" y="2329"/>
                  </a:lnTo>
                  <a:lnTo>
                    <a:pt x="881" y="2347"/>
                  </a:lnTo>
                  <a:lnTo>
                    <a:pt x="926" y="2359"/>
                  </a:lnTo>
                  <a:lnTo>
                    <a:pt x="967" y="2369"/>
                  </a:lnTo>
                  <a:lnTo>
                    <a:pt x="1003" y="2374"/>
                  </a:lnTo>
                  <a:lnTo>
                    <a:pt x="1033" y="2376"/>
                  </a:lnTo>
                  <a:lnTo>
                    <a:pt x="1065" y="2374"/>
                  </a:lnTo>
                  <a:lnTo>
                    <a:pt x="1100" y="2369"/>
                  </a:lnTo>
                  <a:lnTo>
                    <a:pt x="1141" y="2359"/>
                  </a:lnTo>
                  <a:lnTo>
                    <a:pt x="1187" y="2347"/>
                  </a:lnTo>
                  <a:lnTo>
                    <a:pt x="1235" y="2329"/>
                  </a:lnTo>
                  <a:lnTo>
                    <a:pt x="1287" y="2306"/>
                  </a:lnTo>
                  <a:lnTo>
                    <a:pt x="1341" y="2280"/>
                  </a:lnTo>
                  <a:lnTo>
                    <a:pt x="1396" y="2247"/>
                  </a:lnTo>
                  <a:lnTo>
                    <a:pt x="1451" y="2211"/>
                  </a:lnTo>
                  <a:lnTo>
                    <a:pt x="1509" y="2167"/>
                  </a:lnTo>
                  <a:lnTo>
                    <a:pt x="1564" y="2119"/>
                  </a:lnTo>
                  <a:lnTo>
                    <a:pt x="1597" y="2088"/>
                  </a:lnTo>
                  <a:lnTo>
                    <a:pt x="1630" y="2052"/>
                  </a:lnTo>
                  <a:lnTo>
                    <a:pt x="1662" y="2014"/>
                  </a:lnTo>
                  <a:lnTo>
                    <a:pt x="1695" y="1972"/>
                  </a:lnTo>
                  <a:lnTo>
                    <a:pt x="1728" y="1927"/>
                  </a:lnTo>
                  <a:lnTo>
                    <a:pt x="1758" y="1879"/>
                  </a:lnTo>
                  <a:lnTo>
                    <a:pt x="1788" y="1826"/>
                  </a:lnTo>
                  <a:lnTo>
                    <a:pt x="1815" y="1770"/>
                  </a:lnTo>
                  <a:lnTo>
                    <a:pt x="1839" y="1710"/>
                  </a:lnTo>
                  <a:lnTo>
                    <a:pt x="1861" y="1646"/>
                  </a:lnTo>
                  <a:lnTo>
                    <a:pt x="1880" y="1578"/>
                  </a:lnTo>
                  <a:lnTo>
                    <a:pt x="1896" y="1506"/>
                  </a:lnTo>
                  <a:lnTo>
                    <a:pt x="1907" y="1429"/>
                  </a:lnTo>
                  <a:lnTo>
                    <a:pt x="1914" y="1349"/>
                  </a:lnTo>
                  <a:lnTo>
                    <a:pt x="1917" y="1263"/>
                  </a:lnTo>
                  <a:lnTo>
                    <a:pt x="1916" y="1144"/>
                  </a:lnTo>
                  <a:lnTo>
                    <a:pt x="1911" y="1026"/>
                  </a:lnTo>
                  <a:lnTo>
                    <a:pt x="1812" y="1046"/>
                  </a:lnTo>
                  <a:lnTo>
                    <a:pt x="1718" y="1062"/>
                  </a:lnTo>
                  <a:lnTo>
                    <a:pt x="1630" y="1073"/>
                  </a:lnTo>
                  <a:lnTo>
                    <a:pt x="1547" y="1080"/>
                  </a:lnTo>
                  <a:lnTo>
                    <a:pt x="1468" y="1083"/>
                  </a:lnTo>
                  <a:lnTo>
                    <a:pt x="1394" y="1081"/>
                  </a:lnTo>
                  <a:lnTo>
                    <a:pt x="1325" y="1079"/>
                  </a:lnTo>
                  <a:lnTo>
                    <a:pt x="1261" y="1072"/>
                  </a:lnTo>
                  <a:lnTo>
                    <a:pt x="1201" y="1061"/>
                  </a:lnTo>
                  <a:lnTo>
                    <a:pt x="1146" y="1050"/>
                  </a:lnTo>
                  <a:lnTo>
                    <a:pt x="1095" y="1035"/>
                  </a:lnTo>
                  <a:lnTo>
                    <a:pt x="1047" y="1020"/>
                  </a:lnTo>
                  <a:lnTo>
                    <a:pt x="1003" y="1002"/>
                  </a:lnTo>
                  <a:lnTo>
                    <a:pt x="964" y="983"/>
                  </a:lnTo>
                  <a:lnTo>
                    <a:pt x="929" y="964"/>
                  </a:lnTo>
                  <a:lnTo>
                    <a:pt x="896" y="944"/>
                  </a:lnTo>
                  <a:lnTo>
                    <a:pt x="867" y="923"/>
                  </a:lnTo>
                  <a:lnTo>
                    <a:pt x="840" y="903"/>
                  </a:lnTo>
                  <a:lnTo>
                    <a:pt x="817" y="882"/>
                  </a:lnTo>
                  <a:lnTo>
                    <a:pt x="798" y="862"/>
                  </a:lnTo>
                  <a:lnTo>
                    <a:pt x="780" y="843"/>
                  </a:lnTo>
                  <a:lnTo>
                    <a:pt x="765" y="825"/>
                  </a:lnTo>
                  <a:lnTo>
                    <a:pt x="753" y="809"/>
                  </a:lnTo>
                  <a:lnTo>
                    <a:pt x="742" y="794"/>
                  </a:lnTo>
                  <a:lnTo>
                    <a:pt x="735" y="781"/>
                  </a:lnTo>
                  <a:lnTo>
                    <a:pt x="728" y="771"/>
                  </a:lnTo>
                  <a:lnTo>
                    <a:pt x="724" y="764"/>
                  </a:lnTo>
                  <a:lnTo>
                    <a:pt x="723" y="758"/>
                  </a:lnTo>
                  <a:lnTo>
                    <a:pt x="722" y="757"/>
                  </a:lnTo>
                  <a:close/>
                  <a:moveTo>
                    <a:pt x="1033" y="0"/>
                  </a:moveTo>
                  <a:lnTo>
                    <a:pt x="1131" y="3"/>
                  </a:lnTo>
                  <a:lnTo>
                    <a:pt x="1223" y="8"/>
                  </a:lnTo>
                  <a:lnTo>
                    <a:pt x="1307" y="19"/>
                  </a:lnTo>
                  <a:lnTo>
                    <a:pt x="1387" y="34"/>
                  </a:lnTo>
                  <a:lnTo>
                    <a:pt x="1461" y="52"/>
                  </a:lnTo>
                  <a:lnTo>
                    <a:pt x="1529" y="74"/>
                  </a:lnTo>
                  <a:lnTo>
                    <a:pt x="1592" y="100"/>
                  </a:lnTo>
                  <a:lnTo>
                    <a:pt x="1650" y="128"/>
                  </a:lnTo>
                  <a:lnTo>
                    <a:pt x="1703" y="161"/>
                  </a:lnTo>
                  <a:lnTo>
                    <a:pt x="1751" y="196"/>
                  </a:lnTo>
                  <a:lnTo>
                    <a:pt x="1796" y="236"/>
                  </a:lnTo>
                  <a:lnTo>
                    <a:pt x="1835" y="278"/>
                  </a:lnTo>
                  <a:lnTo>
                    <a:pt x="1871" y="323"/>
                  </a:lnTo>
                  <a:lnTo>
                    <a:pt x="1903" y="370"/>
                  </a:lnTo>
                  <a:lnTo>
                    <a:pt x="1932" y="420"/>
                  </a:lnTo>
                  <a:lnTo>
                    <a:pt x="1956" y="473"/>
                  </a:lnTo>
                  <a:lnTo>
                    <a:pt x="1978" y="529"/>
                  </a:lnTo>
                  <a:lnTo>
                    <a:pt x="1997" y="586"/>
                  </a:lnTo>
                  <a:lnTo>
                    <a:pt x="2014" y="646"/>
                  </a:lnTo>
                  <a:lnTo>
                    <a:pt x="2027" y="708"/>
                  </a:lnTo>
                  <a:lnTo>
                    <a:pt x="2038" y="772"/>
                  </a:lnTo>
                  <a:lnTo>
                    <a:pt x="2048" y="837"/>
                  </a:lnTo>
                  <a:lnTo>
                    <a:pt x="2054" y="904"/>
                  </a:lnTo>
                  <a:lnTo>
                    <a:pt x="2060" y="974"/>
                  </a:lnTo>
                  <a:lnTo>
                    <a:pt x="2064" y="1045"/>
                  </a:lnTo>
                  <a:lnTo>
                    <a:pt x="2065" y="1116"/>
                  </a:lnTo>
                  <a:lnTo>
                    <a:pt x="2067" y="1189"/>
                  </a:lnTo>
                  <a:lnTo>
                    <a:pt x="2068" y="1263"/>
                  </a:lnTo>
                  <a:lnTo>
                    <a:pt x="2065" y="1361"/>
                  </a:lnTo>
                  <a:lnTo>
                    <a:pt x="2056" y="1454"/>
                  </a:lnTo>
                  <a:lnTo>
                    <a:pt x="2042" y="1541"/>
                  </a:lnTo>
                  <a:lnTo>
                    <a:pt x="2023" y="1626"/>
                  </a:lnTo>
                  <a:lnTo>
                    <a:pt x="2000" y="1706"/>
                  </a:lnTo>
                  <a:lnTo>
                    <a:pt x="1973" y="1782"/>
                  </a:lnTo>
                  <a:lnTo>
                    <a:pt x="1941" y="1855"/>
                  </a:lnTo>
                  <a:lnTo>
                    <a:pt x="1906" y="1923"/>
                  </a:lnTo>
                  <a:lnTo>
                    <a:pt x="1868" y="1987"/>
                  </a:lnTo>
                  <a:lnTo>
                    <a:pt x="1827" y="2047"/>
                  </a:lnTo>
                  <a:lnTo>
                    <a:pt x="1784" y="2104"/>
                  </a:lnTo>
                  <a:lnTo>
                    <a:pt x="1739" y="2157"/>
                  </a:lnTo>
                  <a:lnTo>
                    <a:pt x="1691" y="2206"/>
                  </a:lnTo>
                  <a:lnTo>
                    <a:pt x="1642" y="2251"/>
                  </a:lnTo>
                  <a:lnTo>
                    <a:pt x="1592" y="2294"/>
                  </a:lnTo>
                  <a:lnTo>
                    <a:pt x="1541" y="2332"/>
                  </a:lnTo>
                  <a:lnTo>
                    <a:pt x="1489" y="2366"/>
                  </a:lnTo>
                  <a:lnTo>
                    <a:pt x="1439" y="2397"/>
                  </a:lnTo>
                  <a:lnTo>
                    <a:pt x="1387" y="2425"/>
                  </a:lnTo>
                  <a:lnTo>
                    <a:pt x="1338" y="2449"/>
                  </a:lnTo>
                  <a:lnTo>
                    <a:pt x="1288" y="2470"/>
                  </a:lnTo>
                  <a:lnTo>
                    <a:pt x="1240" y="2487"/>
                  </a:lnTo>
                  <a:lnTo>
                    <a:pt x="1194" y="2502"/>
                  </a:lnTo>
                  <a:lnTo>
                    <a:pt x="1150" y="2513"/>
                  </a:lnTo>
                  <a:lnTo>
                    <a:pt x="1108" y="2520"/>
                  </a:lnTo>
                  <a:lnTo>
                    <a:pt x="1070" y="2526"/>
                  </a:lnTo>
                  <a:lnTo>
                    <a:pt x="1033" y="2527"/>
                  </a:lnTo>
                  <a:lnTo>
                    <a:pt x="998" y="2526"/>
                  </a:lnTo>
                  <a:lnTo>
                    <a:pt x="959" y="2520"/>
                  </a:lnTo>
                  <a:lnTo>
                    <a:pt x="916" y="2513"/>
                  </a:lnTo>
                  <a:lnTo>
                    <a:pt x="873" y="2502"/>
                  </a:lnTo>
                  <a:lnTo>
                    <a:pt x="827" y="2487"/>
                  </a:lnTo>
                  <a:lnTo>
                    <a:pt x="779" y="2470"/>
                  </a:lnTo>
                  <a:lnTo>
                    <a:pt x="730" y="2449"/>
                  </a:lnTo>
                  <a:lnTo>
                    <a:pt x="679" y="2425"/>
                  </a:lnTo>
                  <a:lnTo>
                    <a:pt x="628" y="2397"/>
                  </a:lnTo>
                  <a:lnTo>
                    <a:pt x="577" y="2366"/>
                  </a:lnTo>
                  <a:lnTo>
                    <a:pt x="526" y="2332"/>
                  </a:lnTo>
                  <a:lnTo>
                    <a:pt x="475" y="2294"/>
                  </a:lnTo>
                  <a:lnTo>
                    <a:pt x="425" y="2251"/>
                  </a:lnTo>
                  <a:lnTo>
                    <a:pt x="377" y="2206"/>
                  </a:lnTo>
                  <a:lnTo>
                    <a:pt x="330" y="2157"/>
                  </a:lnTo>
                  <a:lnTo>
                    <a:pt x="283" y="2104"/>
                  </a:lnTo>
                  <a:lnTo>
                    <a:pt x="240" y="2047"/>
                  </a:lnTo>
                  <a:lnTo>
                    <a:pt x="199" y="1987"/>
                  </a:lnTo>
                  <a:lnTo>
                    <a:pt x="161" y="1923"/>
                  </a:lnTo>
                  <a:lnTo>
                    <a:pt x="125" y="1855"/>
                  </a:lnTo>
                  <a:lnTo>
                    <a:pt x="94" y="1782"/>
                  </a:lnTo>
                  <a:lnTo>
                    <a:pt x="67" y="1706"/>
                  </a:lnTo>
                  <a:lnTo>
                    <a:pt x="44" y="1626"/>
                  </a:lnTo>
                  <a:lnTo>
                    <a:pt x="25" y="1541"/>
                  </a:lnTo>
                  <a:lnTo>
                    <a:pt x="11" y="1454"/>
                  </a:lnTo>
                  <a:lnTo>
                    <a:pt x="3" y="1361"/>
                  </a:lnTo>
                  <a:lnTo>
                    <a:pt x="0" y="1263"/>
                  </a:lnTo>
                  <a:lnTo>
                    <a:pt x="0" y="1189"/>
                  </a:lnTo>
                  <a:lnTo>
                    <a:pt x="2" y="1116"/>
                  </a:lnTo>
                  <a:lnTo>
                    <a:pt x="4" y="1045"/>
                  </a:lnTo>
                  <a:lnTo>
                    <a:pt x="7" y="974"/>
                  </a:lnTo>
                  <a:lnTo>
                    <a:pt x="12" y="904"/>
                  </a:lnTo>
                  <a:lnTo>
                    <a:pt x="21" y="837"/>
                  </a:lnTo>
                  <a:lnTo>
                    <a:pt x="29" y="772"/>
                  </a:lnTo>
                  <a:lnTo>
                    <a:pt x="40" y="708"/>
                  </a:lnTo>
                  <a:lnTo>
                    <a:pt x="53" y="646"/>
                  </a:lnTo>
                  <a:lnTo>
                    <a:pt x="70" y="586"/>
                  </a:lnTo>
                  <a:lnTo>
                    <a:pt x="89" y="529"/>
                  </a:lnTo>
                  <a:lnTo>
                    <a:pt x="110" y="473"/>
                  </a:lnTo>
                  <a:lnTo>
                    <a:pt x="136" y="420"/>
                  </a:lnTo>
                  <a:lnTo>
                    <a:pt x="164" y="370"/>
                  </a:lnTo>
                  <a:lnTo>
                    <a:pt x="196" y="323"/>
                  </a:lnTo>
                  <a:lnTo>
                    <a:pt x="232" y="278"/>
                  </a:lnTo>
                  <a:lnTo>
                    <a:pt x="272" y="236"/>
                  </a:lnTo>
                  <a:lnTo>
                    <a:pt x="316" y="196"/>
                  </a:lnTo>
                  <a:lnTo>
                    <a:pt x="365" y="161"/>
                  </a:lnTo>
                  <a:lnTo>
                    <a:pt x="418" y="128"/>
                  </a:lnTo>
                  <a:lnTo>
                    <a:pt x="475" y="100"/>
                  </a:lnTo>
                  <a:lnTo>
                    <a:pt x="538" y="74"/>
                  </a:lnTo>
                  <a:lnTo>
                    <a:pt x="607" y="52"/>
                  </a:lnTo>
                  <a:lnTo>
                    <a:pt x="681" y="34"/>
                  </a:lnTo>
                  <a:lnTo>
                    <a:pt x="760" y="19"/>
                  </a:lnTo>
                  <a:lnTo>
                    <a:pt x="844" y="8"/>
                  </a:lnTo>
                  <a:lnTo>
                    <a:pt x="937" y="3"/>
                  </a:lnTo>
                  <a:lnTo>
                    <a:pt x="10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31" name="Freeform 986"/>
            <p:cNvSpPr>
              <a:spLocks noEditPoints="1"/>
            </p:cNvSpPr>
            <p:nvPr/>
          </p:nvSpPr>
          <p:spPr bwMode="auto">
            <a:xfrm>
              <a:off x="-2132" y="1143"/>
              <a:ext cx="794" cy="269"/>
            </a:xfrm>
            <a:custGeom>
              <a:avLst/>
              <a:gdLst>
                <a:gd name="T0" fmla="*/ 1078 w 1587"/>
                <a:gd name="T1" fmla="*/ 96 h 538"/>
                <a:gd name="T2" fmla="*/ 955 w 1587"/>
                <a:gd name="T3" fmla="*/ 129 h 538"/>
                <a:gd name="T4" fmla="*/ 930 w 1587"/>
                <a:gd name="T5" fmla="*/ 150 h 538"/>
                <a:gd name="T6" fmla="*/ 925 w 1587"/>
                <a:gd name="T7" fmla="*/ 206 h 538"/>
                <a:gd name="T8" fmla="*/ 983 w 1587"/>
                <a:gd name="T9" fmla="*/ 363 h 538"/>
                <a:gd name="T10" fmla="*/ 1130 w 1587"/>
                <a:gd name="T11" fmla="*/ 455 h 538"/>
                <a:gd name="T12" fmla="*/ 1342 w 1587"/>
                <a:gd name="T13" fmla="*/ 445 h 538"/>
                <a:gd name="T14" fmla="*/ 1447 w 1587"/>
                <a:gd name="T15" fmla="*/ 351 h 538"/>
                <a:gd name="T16" fmla="*/ 1467 w 1587"/>
                <a:gd name="T17" fmla="*/ 227 h 538"/>
                <a:gd name="T18" fmla="*/ 1436 w 1587"/>
                <a:gd name="T19" fmla="*/ 126 h 538"/>
                <a:gd name="T20" fmla="*/ 1342 w 1587"/>
                <a:gd name="T21" fmla="*/ 88 h 538"/>
                <a:gd name="T22" fmla="*/ 245 w 1587"/>
                <a:gd name="T23" fmla="*/ 88 h 538"/>
                <a:gd name="T24" fmla="*/ 151 w 1587"/>
                <a:gd name="T25" fmla="*/ 126 h 538"/>
                <a:gd name="T26" fmla="*/ 120 w 1587"/>
                <a:gd name="T27" fmla="*/ 227 h 538"/>
                <a:gd name="T28" fmla="*/ 140 w 1587"/>
                <a:gd name="T29" fmla="*/ 351 h 538"/>
                <a:gd name="T30" fmla="*/ 245 w 1587"/>
                <a:gd name="T31" fmla="*/ 445 h 538"/>
                <a:gd name="T32" fmla="*/ 457 w 1587"/>
                <a:gd name="T33" fmla="*/ 455 h 538"/>
                <a:gd name="T34" fmla="*/ 606 w 1587"/>
                <a:gd name="T35" fmla="*/ 363 h 538"/>
                <a:gd name="T36" fmla="*/ 661 w 1587"/>
                <a:gd name="T37" fmla="*/ 208 h 538"/>
                <a:gd name="T38" fmla="*/ 659 w 1587"/>
                <a:gd name="T39" fmla="*/ 152 h 538"/>
                <a:gd name="T40" fmla="*/ 623 w 1587"/>
                <a:gd name="T41" fmla="*/ 125 h 538"/>
                <a:gd name="T42" fmla="*/ 469 w 1587"/>
                <a:gd name="T43" fmla="*/ 92 h 538"/>
                <a:gd name="T44" fmla="*/ 390 w 1587"/>
                <a:gd name="T45" fmla="*/ 2 h 538"/>
                <a:gd name="T46" fmla="*/ 587 w 1587"/>
                <a:gd name="T47" fmla="*/ 20 h 538"/>
                <a:gd name="T48" fmla="*/ 712 w 1587"/>
                <a:gd name="T49" fmla="*/ 69 h 538"/>
                <a:gd name="T50" fmla="*/ 804 w 1587"/>
                <a:gd name="T51" fmla="*/ 89 h 538"/>
                <a:gd name="T52" fmla="*/ 893 w 1587"/>
                <a:gd name="T53" fmla="*/ 60 h 538"/>
                <a:gd name="T54" fmla="*/ 1037 w 1587"/>
                <a:gd name="T55" fmla="*/ 13 h 538"/>
                <a:gd name="T56" fmla="*/ 1260 w 1587"/>
                <a:gd name="T57" fmla="*/ 0 h 538"/>
                <a:gd name="T58" fmla="*/ 1533 w 1587"/>
                <a:gd name="T59" fmla="*/ 28 h 538"/>
                <a:gd name="T60" fmla="*/ 1584 w 1587"/>
                <a:gd name="T61" fmla="*/ 75 h 538"/>
                <a:gd name="T62" fmla="*/ 1587 w 1587"/>
                <a:gd name="T63" fmla="*/ 141 h 538"/>
                <a:gd name="T64" fmla="*/ 1578 w 1587"/>
                <a:gd name="T65" fmla="*/ 193 h 538"/>
                <a:gd name="T66" fmla="*/ 1560 w 1587"/>
                <a:gd name="T67" fmla="*/ 217 h 538"/>
                <a:gd name="T68" fmla="*/ 1534 w 1587"/>
                <a:gd name="T69" fmla="*/ 355 h 538"/>
                <a:gd name="T70" fmla="*/ 1485 w 1587"/>
                <a:gd name="T71" fmla="*/ 464 h 538"/>
                <a:gd name="T72" fmla="*/ 1376 w 1587"/>
                <a:gd name="T73" fmla="*/ 520 h 538"/>
                <a:gd name="T74" fmla="*/ 1191 w 1587"/>
                <a:gd name="T75" fmla="*/ 536 h 538"/>
                <a:gd name="T76" fmla="*/ 992 w 1587"/>
                <a:gd name="T77" fmla="*/ 489 h 538"/>
                <a:gd name="T78" fmla="*/ 885 w 1587"/>
                <a:gd name="T79" fmla="*/ 365 h 538"/>
                <a:gd name="T80" fmla="*/ 838 w 1587"/>
                <a:gd name="T81" fmla="*/ 238 h 538"/>
                <a:gd name="T82" fmla="*/ 814 w 1587"/>
                <a:gd name="T83" fmla="*/ 204 h 538"/>
                <a:gd name="T84" fmla="*/ 759 w 1587"/>
                <a:gd name="T85" fmla="*/ 209 h 538"/>
                <a:gd name="T86" fmla="*/ 749 w 1587"/>
                <a:gd name="T87" fmla="*/ 235 h 538"/>
                <a:gd name="T88" fmla="*/ 704 w 1587"/>
                <a:gd name="T89" fmla="*/ 363 h 538"/>
                <a:gd name="T90" fmla="*/ 595 w 1587"/>
                <a:gd name="T91" fmla="*/ 489 h 538"/>
                <a:gd name="T92" fmla="*/ 396 w 1587"/>
                <a:gd name="T93" fmla="*/ 536 h 538"/>
                <a:gd name="T94" fmla="*/ 211 w 1587"/>
                <a:gd name="T95" fmla="*/ 520 h 538"/>
                <a:gd name="T96" fmla="*/ 102 w 1587"/>
                <a:gd name="T97" fmla="*/ 464 h 538"/>
                <a:gd name="T98" fmla="*/ 54 w 1587"/>
                <a:gd name="T99" fmla="*/ 355 h 538"/>
                <a:gd name="T100" fmla="*/ 27 w 1587"/>
                <a:gd name="T101" fmla="*/ 217 h 538"/>
                <a:gd name="T102" fmla="*/ 9 w 1587"/>
                <a:gd name="T103" fmla="*/ 193 h 538"/>
                <a:gd name="T104" fmla="*/ 0 w 1587"/>
                <a:gd name="T105" fmla="*/ 142 h 538"/>
                <a:gd name="T106" fmla="*/ 0 w 1587"/>
                <a:gd name="T107" fmla="*/ 95 h 538"/>
                <a:gd name="T108" fmla="*/ 43 w 1587"/>
                <a:gd name="T109" fmla="*/ 32 h 538"/>
                <a:gd name="T110" fmla="*/ 257 w 1587"/>
                <a:gd name="T111" fmla="*/ 2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87" h="538">
                  <a:moveTo>
                    <a:pt x="1267" y="84"/>
                  </a:moveTo>
                  <a:lnTo>
                    <a:pt x="1222" y="85"/>
                  </a:lnTo>
                  <a:lnTo>
                    <a:pt x="1171" y="88"/>
                  </a:lnTo>
                  <a:lnTo>
                    <a:pt x="1122" y="90"/>
                  </a:lnTo>
                  <a:lnTo>
                    <a:pt x="1078" y="96"/>
                  </a:lnTo>
                  <a:lnTo>
                    <a:pt x="1043" y="101"/>
                  </a:lnTo>
                  <a:lnTo>
                    <a:pt x="1013" y="108"/>
                  </a:lnTo>
                  <a:lnTo>
                    <a:pt x="989" y="115"/>
                  </a:lnTo>
                  <a:lnTo>
                    <a:pt x="970" y="122"/>
                  </a:lnTo>
                  <a:lnTo>
                    <a:pt x="955" y="129"/>
                  </a:lnTo>
                  <a:lnTo>
                    <a:pt x="945" y="134"/>
                  </a:lnTo>
                  <a:lnTo>
                    <a:pt x="938" y="140"/>
                  </a:lnTo>
                  <a:lnTo>
                    <a:pt x="932" y="145"/>
                  </a:lnTo>
                  <a:lnTo>
                    <a:pt x="930" y="148"/>
                  </a:lnTo>
                  <a:lnTo>
                    <a:pt x="930" y="150"/>
                  </a:lnTo>
                  <a:lnTo>
                    <a:pt x="928" y="153"/>
                  </a:lnTo>
                  <a:lnTo>
                    <a:pt x="927" y="160"/>
                  </a:lnTo>
                  <a:lnTo>
                    <a:pt x="925" y="171"/>
                  </a:lnTo>
                  <a:lnTo>
                    <a:pt x="924" y="187"/>
                  </a:lnTo>
                  <a:lnTo>
                    <a:pt x="925" y="206"/>
                  </a:lnTo>
                  <a:lnTo>
                    <a:pt x="928" y="231"/>
                  </a:lnTo>
                  <a:lnTo>
                    <a:pt x="935" y="258"/>
                  </a:lnTo>
                  <a:lnTo>
                    <a:pt x="946" y="290"/>
                  </a:lnTo>
                  <a:lnTo>
                    <a:pt x="961" y="325"/>
                  </a:lnTo>
                  <a:lnTo>
                    <a:pt x="983" y="363"/>
                  </a:lnTo>
                  <a:lnTo>
                    <a:pt x="1000" y="389"/>
                  </a:lnTo>
                  <a:lnTo>
                    <a:pt x="1026" y="411"/>
                  </a:lnTo>
                  <a:lnTo>
                    <a:pt x="1056" y="429"/>
                  </a:lnTo>
                  <a:lnTo>
                    <a:pt x="1090" y="444"/>
                  </a:lnTo>
                  <a:lnTo>
                    <a:pt x="1130" y="455"/>
                  </a:lnTo>
                  <a:lnTo>
                    <a:pt x="1173" y="460"/>
                  </a:lnTo>
                  <a:lnTo>
                    <a:pt x="1220" y="463"/>
                  </a:lnTo>
                  <a:lnTo>
                    <a:pt x="1263" y="461"/>
                  </a:lnTo>
                  <a:lnTo>
                    <a:pt x="1305" y="455"/>
                  </a:lnTo>
                  <a:lnTo>
                    <a:pt x="1342" y="445"/>
                  </a:lnTo>
                  <a:lnTo>
                    <a:pt x="1375" y="433"/>
                  </a:lnTo>
                  <a:lnTo>
                    <a:pt x="1399" y="418"/>
                  </a:lnTo>
                  <a:lnTo>
                    <a:pt x="1420" y="399"/>
                  </a:lnTo>
                  <a:lnTo>
                    <a:pt x="1435" y="375"/>
                  </a:lnTo>
                  <a:lnTo>
                    <a:pt x="1447" y="351"/>
                  </a:lnTo>
                  <a:lnTo>
                    <a:pt x="1455" y="325"/>
                  </a:lnTo>
                  <a:lnTo>
                    <a:pt x="1462" y="298"/>
                  </a:lnTo>
                  <a:lnTo>
                    <a:pt x="1465" y="272"/>
                  </a:lnTo>
                  <a:lnTo>
                    <a:pt x="1467" y="249"/>
                  </a:lnTo>
                  <a:lnTo>
                    <a:pt x="1467" y="227"/>
                  </a:lnTo>
                  <a:lnTo>
                    <a:pt x="1466" y="204"/>
                  </a:lnTo>
                  <a:lnTo>
                    <a:pt x="1462" y="179"/>
                  </a:lnTo>
                  <a:lnTo>
                    <a:pt x="1454" y="156"/>
                  </a:lnTo>
                  <a:lnTo>
                    <a:pt x="1445" y="137"/>
                  </a:lnTo>
                  <a:lnTo>
                    <a:pt x="1436" y="126"/>
                  </a:lnTo>
                  <a:lnTo>
                    <a:pt x="1425" y="115"/>
                  </a:lnTo>
                  <a:lnTo>
                    <a:pt x="1411" y="105"/>
                  </a:lnTo>
                  <a:lnTo>
                    <a:pt x="1392" y="99"/>
                  </a:lnTo>
                  <a:lnTo>
                    <a:pt x="1371" y="92"/>
                  </a:lnTo>
                  <a:lnTo>
                    <a:pt x="1342" y="88"/>
                  </a:lnTo>
                  <a:lnTo>
                    <a:pt x="1308" y="85"/>
                  </a:lnTo>
                  <a:lnTo>
                    <a:pt x="1267" y="84"/>
                  </a:lnTo>
                  <a:close/>
                  <a:moveTo>
                    <a:pt x="320" y="84"/>
                  </a:moveTo>
                  <a:lnTo>
                    <a:pt x="279" y="85"/>
                  </a:lnTo>
                  <a:lnTo>
                    <a:pt x="245" y="88"/>
                  </a:lnTo>
                  <a:lnTo>
                    <a:pt x="216" y="92"/>
                  </a:lnTo>
                  <a:lnTo>
                    <a:pt x="194" y="99"/>
                  </a:lnTo>
                  <a:lnTo>
                    <a:pt x="175" y="105"/>
                  </a:lnTo>
                  <a:lnTo>
                    <a:pt x="162" y="115"/>
                  </a:lnTo>
                  <a:lnTo>
                    <a:pt x="151" y="126"/>
                  </a:lnTo>
                  <a:lnTo>
                    <a:pt x="141" y="137"/>
                  </a:lnTo>
                  <a:lnTo>
                    <a:pt x="133" y="156"/>
                  </a:lnTo>
                  <a:lnTo>
                    <a:pt x="126" y="179"/>
                  </a:lnTo>
                  <a:lnTo>
                    <a:pt x="121" y="204"/>
                  </a:lnTo>
                  <a:lnTo>
                    <a:pt x="120" y="227"/>
                  </a:lnTo>
                  <a:lnTo>
                    <a:pt x="120" y="249"/>
                  </a:lnTo>
                  <a:lnTo>
                    <a:pt x="122" y="273"/>
                  </a:lnTo>
                  <a:lnTo>
                    <a:pt x="125" y="298"/>
                  </a:lnTo>
                  <a:lnTo>
                    <a:pt x="132" y="325"/>
                  </a:lnTo>
                  <a:lnTo>
                    <a:pt x="140" y="351"/>
                  </a:lnTo>
                  <a:lnTo>
                    <a:pt x="152" y="375"/>
                  </a:lnTo>
                  <a:lnTo>
                    <a:pt x="169" y="399"/>
                  </a:lnTo>
                  <a:lnTo>
                    <a:pt x="188" y="418"/>
                  </a:lnTo>
                  <a:lnTo>
                    <a:pt x="212" y="433"/>
                  </a:lnTo>
                  <a:lnTo>
                    <a:pt x="245" y="445"/>
                  </a:lnTo>
                  <a:lnTo>
                    <a:pt x="283" y="455"/>
                  </a:lnTo>
                  <a:lnTo>
                    <a:pt x="324" y="461"/>
                  </a:lnTo>
                  <a:lnTo>
                    <a:pt x="367" y="463"/>
                  </a:lnTo>
                  <a:lnTo>
                    <a:pt x="414" y="460"/>
                  </a:lnTo>
                  <a:lnTo>
                    <a:pt x="457" y="455"/>
                  </a:lnTo>
                  <a:lnTo>
                    <a:pt x="497" y="444"/>
                  </a:lnTo>
                  <a:lnTo>
                    <a:pt x="531" y="429"/>
                  </a:lnTo>
                  <a:lnTo>
                    <a:pt x="562" y="411"/>
                  </a:lnTo>
                  <a:lnTo>
                    <a:pt x="587" y="389"/>
                  </a:lnTo>
                  <a:lnTo>
                    <a:pt x="606" y="363"/>
                  </a:lnTo>
                  <a:lnTo>
                    <a:pt x="626" y="325"/>
                  </a:lnTo>
                  <a:lnTo>
                    <a:pt x="641" y="291"/>
                  </a:lnTo>
                  <a:lnTo>
                    <a:pt x="652" y="260"/>
                  </a:lnTo>
                  <a:lnTo>
                    <a:pt x="659" y="232"/>
                  </a:lnTo>
                  <a:lnTo>
                    <a:pt x="661" y="208"/>
                  </a:lnTo>
                  <a:lnTo>
                    <a:pt x="663" y="189"/>
                  </a:lnTo>
                  <a:lnTo>
                    <a:pt x="661" y="172"/>
                  </a:lnTo>
                  <a:lnTo>
                    <a:pt x="660" y="161"/>
                  </a:lnTo>
                  <a:lnTo>
                    <a:pt x="659" y="155"/>
                  </a:lnTo>
                  <a:lnTo>
                    <a:pt x="659" y="152"/>
                  </a:lnTo>
                  <a:lnTo>
                    <a:pt x="657" y="148"/>
                  </a:lnTo>
                  <a:lnTo>
                    <a:pt x="653" y="144"/>
                  </a:lnTo>
                  <a:lnTo>
                    <a:pt x="648" y="138"/>
                  </a:lnTo>
                  <a:lnTo>
                    <a:pt x="637" y="131"/>
                  </a:lnTo>
                  <a:lnTo>
                    <a:pt x="623" y="125"/>
                  </a:lnTo>
                  <a:lnTo>
                    <a:pt x="606" y="118"/>
                  </a:lnTo>
                  <a:lnTo>
                    <a:pt x="581" y="110"/>
                  </a:lnTo>
                  <a:lnTo>
                    <a:pt x="551" y="103"/>
                  </a:lnTo>
                  <a:lnTo>
                    <a:pt x="514" y="97"/>
                  </a:lnTo>
                  <a:lnTo>
                    <a:pt x="469" y="92"/>
                  </a:lnTo>
                  <a:lnTo>
                    <a:pt x="416" y="88"/>
                  </a:lnTo>
                  <a:lnTo>
                    <a:pt x="365" y="85"/>
                  </a:lnTo>
                  <a:lnTo>
                    <a:pt x="320" y="84"/>
                  </a:lnTo>
                  <a:close/>
                  <a:moveTo>
                    <a:pt x="327" y="0"/>
                  </a:moveTo>
                  <a:lnTo>
                    <a:pt x="390" y="2"/>
                  </a:lnTo>
                  <a:lnTo>
                    <a:pt x="454" y="5"/>
                  </a:lnTo>
                  <a:lnTo>
                    <a:pt x="461" y="6"/>
                  </a:lnTo>
                  <a:lnTo>
                    <a:pt x="509" y="9"/>
                  </a:lnTo>
                  <a:lnTo>
                    <a:pt x="551" y="13"/>
                  </a:lnTo>
                  <a:lnTo>
                    <a:pt x="587" y="20"/>
                  </a:lnTo>
                  <a:lnTo>
                    <a:pt x="622" y="28"/>
                  </a:lnTo>
                  <a:lnTo>
                    <a:pt x="656" y="41"/>
                  </a:lnTo>
                  <a:lnTo>
                    <a:pt x="675" y="50"/>
                  </a:lnTo>
                  <a:lnTo>
                    <a:pt x="695" y="60"/>
                  </a:lnTo>
                  <a:lnTo>
                    <a:pt x="712" y="69"/>
                  </a:lnTo>
                  <a:lnTo>
                    <a:pt x="729" y="75"/>
                  </a:lnTo>
                  <a:lnTo>
                    <a:pt x="746" y="82"/>
                  </a:lnTo>
                  <a:lnTo>
                    <a:pt x="761" y="86"/>
                  </a:lnTo>
                  <a:lnTo>
                    <a:pt x="784" y="89"/>
                  </a:lnTo>
                  <a:lnTo>
                    <a:pt x="804" y="89"/>
                  </a:lnTo>
                  <a:lnTo>
                    <a:pt x="827" y="86"/>
                  </a:lnTo>
                  <a:lnTo>
                    <a:pt x="841" y="82"/>
                  </a:lnTo>
                  <a:lnTo>
                    <a:pt x="857" y="75"/>
                  </a:lnTo>
                  <a:lnTo>
                    <a:pt x="876" y="69"/>
                  </a:lnTo>
                  <a:lnTo>
                    <a:pt x="893" y="60"/>
                  </a:lnTo>
                  <a:lnTo>
                    <a:pt x="913" y="50"/>
                  </a:lnTo>
                  <a:lnTo>
                    <a:pt x="931" y="41"/>
                  </a:lnTo>
                  <a:lnTo>
                    <a:pt x="966" y="28"/>
                  </a:lnTo>
                  <a:lnTo>
                    <a:pt x="1000" y="20"/>
                  </a:lnTo>
                  <a:lnTo>
                    <a:pt x="1037" y="13"/>
                  </a:lnTo>
                  <a:lnTo>
                    <a:pt x="1078" y="9"/>
                  </a:lnTo>
                  <a:lnTo>
                    <a:pt x="1126" y="6"/>
                  </a:lnTo>
                  <a:lnTo>
                    <a:pt x="1134" y="5"/>
                  </a:lnTo>
                  <a:lnTo>
                    <a:pt x="1198" y="2"/>
                  </a:lnTo>
                  <a:lnTo>
                    <a:pt x="1260" y="0"/>
                  </a:lnTo>
                  <a:lnTo>
                    <a:pt x="1331" y="2"/>
                  </a:lnTo>
                  <a:lnTo>
                    <a:pt x="1398" y="6"/>
                  </a:lnTo>
                  <a:lnTo>
                    <a:pt x="1462" y="14"/>
                  </a:lnTo>
                  <a:lnTo>
                    <a:pt x="1523" y="25"/>
                  </a:lnTo>
                  <a:lnTo>
                    <a:pt x="1533" y="28"/>
                  </a:lnTo>
                  <a:lnTo>
                    <a:pt x="1545" y="32"/>
                  </a:lnTo>
                  <a:lnTo>
                    <a:pt x="1556" y="39"/>
                  </a:lnTo>
                  <a:lnTo>
                    <a:pt x="1568" y="48"/>
                  </a:lnTo>
                  <a:lnTo>
                    <a:pt x="1578" y="60"/>
                  </a:lnTo>
                  <a:lnTo>
                    <a:pt x="1584" y="75"/>
                  </a:lnTo>
                  <a:lnTo>
                    <a:pt x="1587" y="95"/>
                  </a:lnTo>
                  <a:lnTo>
                    <a:pt x="1587" y="111"/>
                  </a:lnTo>
                  <a:lnTo>
                    <a:pt x="1587" y="131"/>
                  </a:lnTo>
                  <a:lnTo>
                    <a:pt x="1587" y="133"/>
                  </a:lnTo>
                  <a:lnTo>
                    <a:pt x="1587" y="141"/>
                  </a:lnTo>
                  <a:lnTo>
                    <a:pt x="1587" y="146"/>
                  </a:lnTo>
                  <a:lnTo>
                    <a:pt x="1587" y="152"/>
                  </a:lnTo>
                  <a:lnTo>
                    <a:pt x="1586" y="168"/>
                  </a:lnTo>
                  <a:lnTo>
                    <a:pt x="1583" y="182"/>
                  </a:lnTo>
                  <a:lnTo>
                    <a:pt x="1578" y="193"/>
                  </a:lnTo>
                  <a:lnTo>
                    <a:pt x="1572" y="200"/>
                  </a:lnTo>
                  <a:lnTo>
                    <a:pt x="1567" y="206"/>
                  </a:lnTo>
                  <a:lnTo>
                    <a:pt x="1564" y="209"/>
                  </a:lnTo>
                  <a:lnTo>
                    <a:pt x="1563" y="212"/>
                  </a:lnTo>
                  <a:lnTo>
                    <a:pt x="1560" y="217"/>
                  </a:lnTo>
                  <a:lnTo>
                    <a:pt x="1557" y="223"/>
                  </a:lnTo>
                  <a:lnTo>
                    <a:pt x="1556" y="230"/>
                  </a:lnTo>
                  <a:lnTo>
                    <a:pt x="1548" y="279"/>
                  </a:lnTo>
                  <a:lnTo>
                    <a:pt x="1541" y="320"/>
                  </a:lnTo>
                  <a:lnTo>
                    <a:pt x="1534" y="355"/>
                  </a:lnTo>
                  <a:lnTo>
                    <a:pt x="1526" y="385"/>
                  </a:lnTo>
                  <a:lnTo>
                    <a:pt x="1518" y="410"/>
                  </a:lnTo>
                  <a:lnTo>
                    <a:pt x="1509" y="431"/>
                  </a:lnTo>
                  <a:lnTo>
                    <a:pt x="1499" y="449"/>
                  </a:lnTo>
                  <a:lnTo>
                    <a:pt x="1485" y="464"/>
                  </a:lnTo>
                  <a:lnTo>
                    <a:pt x="1470" y="478"/>
                  </a:lnTo>
                  <a:lnTo>
                    <a:pt x="1451" y="490"/>
                  </a:lnTo>
                  <a:lnTo>
                    <a:pt x="1429" y="502"/>
                  </a:lnTo>
                  <a:lnTo>
                    <a:pt x="1406" y="512"/>
                  </a:lnTo>
                  <a:lnTo>
                    <a:pt x="1376" y="520"/>
                  </a:lnTo>
                  <a:lnTo>
                    <a:pt x="1343" y="528"/>
                  </a:lnTo>
                  <a:lnTo>
                    <a:pt x="1305" y="534"/>
                  </a:lnTo>
                  <a:lnTo>
                    <a:pt x="1266" y="536"/>
                  </a:lnTo>
                  <a:lnTo>
                    <a:pt x="1225" y="538"/>
                  </a:lnTo>
                  <a:lnTo>
                    <a:pt x="1191" y="536"/>
                  </a:lnTo>
                  <a:lnTo>
                    <a:pt x="1154" y="534"/>
                  </a:lnTo>
                  <a:lnTo>
                    <a:pt x="1113" y="528"/>
                  </a:lnTo>
                  <a:lnTo>
                    <a:pt x="1072" y="520"/>
                  </a:lnTo>
                  <a:lnTo>
                    <a:pt x="1032" y="506"/>
                  </a:lnTo>
                  <a:lnTo>
                    <a:pt x="992" y="489"/>
                  </a:lnTo>
                  <a:lnTo>
                    <a:pt x="965" y="471"/>
                  </a:lnTo>
                  <a:lnTo>
                    <a:pt x="942" y="449"/>
                  </a:lnTo>
                  <a:lnTo>
                    <a:pt x="920" y="423"/>
                  </a:lnTo>
                  <a:lnTo>
                    <a:pt x="901" y="395"/>
                  </a:lnTo>
                  <a:lnTo>
                    <a:pt x="885" y="365"/>
                  </a:lnTo>
                  <a:lnTo>
                    <a:pt x="871" y="335"/>
                  </a:lnTo>
                  <a:lnTo>
                    <a:pt x="860" y="306"/>
                  </a:lnTo>
                  <a:lnTo>
                    <a:pt x="851" y="279"/>
                  </a:lnTo>
                  <a:lnTo>
                    <a:pt x="844" y="255"/>
                  </a:lnTo>
                  <a:lnTo>
                    <a:pt x="838" y="238"/>
                  </a:lnTo>
                  <a:lnTo>
                    <a:pt x="836" y="224"/>
                  </a:lnTo>
                  <a:lnTo>
                    <a:pt x="834" y="219"/>
                  </a:lnTo>
                  <a:lnTo>
                    <a:pt x="833" y="213"/>
                  </a:lnTo>
                  <a:lnTo>
                    <a:pt x="826" y="208"/>
                  </a:lnTo>
                  <a:lnTo>
                    <a:pt x="814" y="204"/>
                  </a:lnTo>
                  <a:lnTo>
                    <a:pt x="796" y="202"/>
                  </a:lnTo>
                  <a:lnTo>
                    <a:pt x="793" y="202"/>
                  </a:lnTo>
                  <a:lnTo>
                    <a:pt x="777" y="204"/>
                  </a:lnTo>
                  <a:lnTo>
                    <a:pt x="766" y="206"/>
                  </a:lnTo>
                  <a:lnTo>
                    <a:pt x="759" y="209"/>
                  </a:lnTo>
                  <a:lnTo>
                    <a:pt x="755" y="213"/>
                  </a:lnTo>
                  <a:lnTo>
                    <a:pt x="754" y="215"/>
                  </a:lnTo>
                  <a:lnTo>
                    <a:pt x="753" y="216"/>
                  </a:lnTo>
                  <a:lnTo>
                    <a:pt x="751" y="223"/>
                  </a:lnTo>
                  <a:lnTo>
                    <a:pt x="749" y="235"/>
                  </a:lnTo>
                  <a:lnTo>
                    <a:pt x="744" y="254"/>
                  </a:lnTo>
                  <a:lnTo>
                    <a:pt x="738" y="277"/>
                  </a:lnTo>
                  <a:lnTo>
                    <a:pt x="728" y="305"/>
                  </a:lnTo>
                  <a:lnTo>
                    <a:pt x="717" y="333"/>
                  </a:lnTo>
                  <a:lnTo>
                    <a:pt x="704" y="363"/>
                  </a:lnTo>
                  <a:lnTo>
                    <a:pt x="687" y="393"/>
                  </a:lnTo>
                  <a:lnTo>
                    <a:pt x="668" y="422"/>
                  </a:lnTo>
                  <a:lnTo>
                    <a:pt x="646" y="448"/>
                  </a:lnTo>
                  <a:lnTo>
                    <a:pt x="622" y="471"/>
                  </a:lnTo>
                  <a:lnTo>
                    <a:pt x="595" y="489"/>
                  </a:lnTo>
                  <a:lnTo>
                    <a:pt x="555" y="506"/>
                  </a:lnTo>
                  <a:lnTo>
                    <a:pt x="514" y="520"/>
                  </a:lnTo>
                  <a:lnTo>
                    <a:pt x="474" y="528"/>
                  </a:lnTo>
                  <a:lnTo>
                    <a:pt x="434" y="534"/>
                  </a:lnTo>
                  <a:lnTo>
                    <a:pt x="396" y="536"/>
                  </a:lnTo>
                  <a:lnTo>
                    <a:pt x="362" y="538"/>
                  </a:lnTo>
                  <a:lnTo>
                    <a:pt x="321" y="536"/>
                  </a:lnTo>
                  <a:lnTo>
                    <a:pt x="282" y="534"/>
                  </a:lnTo>
                  <a:lnTo>
                    <a:pt x="245" y="528"/>
                  </a:lnTo>
                  <a:lnTo>
                    <a:pt x="211" y="520"/>
                  </a:lnTo>
                  <a:lnTo>
                    <a:pt x="181" y="512"/>
                  </a:lnTo>
                  <a:lnTo>
                    <a:pt x="158" y="502"/>
                  </a:lnTo>
                  <a:lnTo>
                    <a:pt x="136" y="490"/>
                  </a:lnTo>
                  <a:lnTo>
                    <a:pt x="117" y="478"/>
                  </a:lnTo>
                  <a:lnTo>
                    <a:pt x="102" y="464"/>
                  </a:lnTo>
                  <a:lnTo>
                    <a:pt x="90" y="449"/>
                  </a:lnTo>
                  <a:lnTo>
                    <a:pt x="79" y="431"/>
                  </a:lnTo>
                  <a:lnTo>
                    <a:pt x="69" y="410"/>
                  </a:lnTo>
                  <a:lnTo>
                    <a:pt x="61" y="385"/>
                  </a:lnTo>
                  <a:lnTo>
                    <a:pt x="54" y="355"/>
                  </a:lnTo>
                  <a:lnTo>
                    <a:pt x="46" y="321"/>
                  </a:lnTo>
                  <a:lnTo>
                    <a:pt x="39" y="279"/>
                  </a:lnTo>
                  <a:lnTo>
                    <a:pt x="31" y="230"/>
                  </a:lnTo>
                  <a:lnTo>
                    <a:pt x="30" y="223"/>
                  </a:lnTo>
                  <a:lnTo>
                    <a:pt x="27" y="217"/>
                  </a:lnTo>
                  <a:lnTo>
                    <a:pt x="26" y="212"/>
                  </a:lnTo>
                  <a:lnTo>
                    <a:pt x="23" y="209"/>
                  </a:lnTo>
                  <a:lnTo>
                    <a:pt x="20" y="206"/>
                  </a:lnTo>
                  <a:lnTo>
                    <a:pt x="15" y="200"/>
                  </a:lnTo>
                  <a:lnTo>
                    <a:pt x="9" y="193"/>
                  </a:lnTo>
                  <a:lnTo>
                    <a:pt x="5" y="182"/>
                  </a:lnTo>
                  <a:lnTo>
                    <a:pt x="1" y="168"/>
                  </a:lnTo>
                  <a:lnTo>
                    <a:pt x="0" y="152"/>
                  </a:lnTo>
                  <a:lnTo>
                    <a:pt x="0" y="148"/>
                  </a:lnTo>
                  <a:lnTo>
                    <a:pt x="0" y="142"/>
                  </a:lnTo>
                  <a:lnTo>
                    <a:pt x="0" y="137"/>
                  </a:lnTo>
                  <a:lnTo>
                    <a:pt x="0" y="131"/>
                  </a:lnTo>
                  <a:lnTo>
                    <a:pt x="0" y="118"/>
                  </a:lnTo>
                  <a:lnTo>
                    <a:pt x="0" y="105"/>
                  </a:lnTo>
                  <a:lnTo>
                    <a:pt x="0" y="95"/>
                  </a:lnTo>
                  <a:lnTo>
                    <a:pt x="4" y="75"/>
                  </a:lnTo>
                  <a:lnTo>
                    <a:pt x="11" y="60"/>
                  </a:lnTo>
                  <a:lnTo>
                    <a:pt x="20" y="48"/>
                  </a:lnTo>
                  <a:lnTo>
                    <a:pt x="31" y="39"/>
                  </a:lnTo>
                  <a:lnTo>
                    <a:pt x="43" y="32"/>
                  </a:lnTo>
                  <a:lnTo>
                    <a:pt x="56" y="26"/>
                  </a:lnTo>
                  <a:lnTo>
                    <a:pt x="65" y="25"/>
                  </a:lnTo>
                  <a:lnTo>
                    <a:pt x="125" y="14"/>
                  </a:lnTo>
                  <a:lnTo>
                    <a:pt x="189" y="6"/>
                  </a:lnTo>
                  <a:lnTo>
                    <a:pt x="257" y="2"/>
                  </a:lnTo>
                  <a:lnTo>
                    <a:pt x="3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32" name="Freeform 987"/>
            <p:cNvSpPr>
              <a:spLocks noEditPoints="1"/>
            </p:cNvSpPr>
            <p:nvPr/>
          </p:nvSpPr>
          <p:spPr bwMode="auto">
            <a:xfrm>
              <a:off x="-1366" y="1785"/>
              <a:ext cx="809" cy="999"/>
            </a:xfrm>
            <a:custGeom>
              <a:avLst/>
              <a:gdLst>
                <a:gd name="T0" fmla="*/ 737 w 1617"/>
                <a:gd name="T1" fmla="*/ 1508 h 1997"/>
                <a:gd name="T2" fmla="*/ 710 w 1617"/>
                <a:gd name="T3" fmla="*/ 1535 h 1997"/>
                <a:gd name="T4" fmla="*/ 710 w 1617"/>
                <a:gd name="T5" fmla="*/ 1575 h 1997"/>
                <a:gd name="T6" fmla="*/ 737 w 1617"/>
                <a:gd name="T7" fmla="*/ 1602 h 1997"/>
                <a:gd name="T8" fmla="*/ 777 w 1617"/>
                <a:gd name="T9" fmla="*/ 1602 h 1997"/>
                <a:gd name="T10" fmla="*/ 804 w 1617"/>
                <a:gd name="T11" fmla="*/ 1575 h 1997"/>
                <a:gd name="T12" fmla="*/ 804 w 1617"/>
                <a:gd name="T13" fmla="*/ 1535 h 1997"/>
                <a:gd name="T14" fmla="*/ 777 w 1617"/>
                <a:gd name="T15" fmla="*/ 1508 h 1997"/>
                <a:gd name="T16" fmla="*/ 1087 w 1617"/>
                <a:gd name="T17" fmla="*/ 1403 h 1997"/>
                <a:gd name="T18" fmla="*/ 1041 w 1617"/>
                <a:gd name="T19" fmla="*/ 1415 h 1997"/>
                <a:gd name="T20" fmla="*/ 1008 w 1617"/>
                <a:gd name="T21" fmla="*/ 1448 h 1997"/>
                <a:gd name="T22" fmla="*/ 996 w 1617"/>
                <a:gd name="T23" fmla="*/ 1494 h 1997"/>
                <a:gd name="T24" fmla="*/ 1008 w 1617"/>
                <a:gd name="T25" fmla="*/ 1539 h 1997"/>
                <a:gd name="T26" fmla="*/ 1041 w 1617"/>
                <a:gd name="T27" fmla="*/ 1573 h 1997"/>
                <a:gd name="T28" fmla="*/ 1087 w 1617"/>
                <a:gd name="T29" fmla="*/ 1586 h 1997"/>
                <a:gd name="T30" fmla="*/ 1134 w 1617"/>
                <a:gd name="T31" fmla="*/ 1573 h 1997"/>
                <a:gd name="T32" fmla="*/ 1166 w 1617"/>
                <a:gd name="T33" fmla="*/ 1539 h 1997"/>
                <a:gd name="T34" fmla="*/ 1178 w 1617"/>
                <a:gd name="T35" fmla="*/ 1494 h 1997"/>
                <a:gd name="T36" fmla="*/ 1166 w 1617"/>
                <a:gd name="T37" fmla="*/ 1448 h 1997"/>
                <a:gd name="T38" fmla="*/ 1134 w 1617"/>
                <a:gd name="T39" fmla="*/ 1415 h 1997"/>
                <a:gd name="T40" fmla="*/ 1087 w 1617"/>
                <a:gd name="T41" fmla="*/ 1403 h 1997"/>
                <a:gd name="T42" fmla="*/ 735 w 1617"/>
                <a:gd name="T43" fmla="*/ 1208 h 1997"/>
                <a:gd name="T44" fmla="*/ 701 w 1617"/>
                <a:gd name="T45" fmla="*/ 1232 h 1997"/>
                <a:gd name="T46" fmla="*/ 686 w 1617"/>
                <a:gd name="T47" fmla="*/ 1275 h 1997"/>
                <a:gd name="T48" fmla="*/ 701 w 1617"/>
                <a:gd name="T49" fmla="*/ 1317 h 1997"/>
                <a:gd name="T50" fmla="*/ 735 w 1617"/>
                <a:gd name="T51" fmla="*/ 1343 h 1997"/>
                <a:gd name="T52" fmla="*/ 780 w 1617"/>
                <a:gd name="T53" fmla="*/ 1343 h 1997"/>
                <a:gd name="T54" fmla="*/ 815 w 1617"/>
                <a:gd name="T55" fmla="*/ 1317 h 1997"/>
                <a:gd name="T56" fmla="*/ 829 w 1617"/>
                <a:gd name="T57" fmla="*/ 1275 h 1997"/>
                <a:gd name="T58" fmla="*/ 815 w 1617"/>
                <a:gd name="T59" fmla="*/ 1232 h 1997"/>
                <a:gd name="T60" fmla="*/ 780 w 1617"/>
                <a:gd name="T61" fmla="*/ 1208 h 1997"/>
                <a:gd name="T62" fmla="*/ 644 w 1617"/>
                <a:gd name="T63" fmla="*/ 364 h 1997"/>
                <a:gd name="T64" fmla="*/ 642 w 1617"/>
                <a:gd name="T65" fmla="*/ 950 h 1997"/>
                <a:gd name="T66" fmla="*/ 601 w 1617"/>
                <a:gd name="T67" fmla="*/ 1040 h 1997"/>
                <a:gd name="T68" fmla="*/ 981 w 1617"/>
                <a:gd name="T69" fmla="*/ 968 h 1997"/>
                <a:gd name="T70" fmla="*/ 972 w 1617"/>
                <a:gd name="T71" fmla="*/ 931 h 1997"/>
                <a:gd name="T72" fmla="*/ 644 w 1617"/>
                <a:gd name="T73" fmla="*/ 364 h 1997"/>
                <a:gd name="T74" fmla="*/ 1164 w 1617"/>
                <a:gd name="T75" fmla="*/ 0 h 1997"/>
                <a:gd name="T76" fmla="*/ 1208 w 1617"/>
                <a:gd name="T77" fmla="*/ 15 h 1997"/>
                <a:gd name="T78" fmla="*/ 1236 w 1617"/>
                <a:gd name="T79" fmla="*/ 51 h 1997"/>
                <a:gd name="T80" fmla="*/ 1238 w 1617"/>
                <a:gd name="T81" fmla="*/ 289 h 1997"/>
                <a:gd name="T82" fmla="*/ 1225 w 1617"/>
                <a:gd name="T83" fmla="*/ 334 h 1997"/>
                <a:gd name="T84" fmla="*/ 1187 w 1617"/>
                <a:gd name="T85" fmla="*/ 361 h 1997"/>
                <a:gd name="T86" fmla="*/ 1144 w 1617"/>
                <a:gd name="T87" fmla="*/ 364 h 1997"/>
                <a:gd name="T88" fmla="*/ 1609 w 1617"/>
                <a:gd name="T89" fmla="*/ 1873 h 1997"/>
                <a:gd name="T90" fmla="*/ 1617 w 1617"/>
                <a:gd name="T91" fmla="*/ 1916 h 1997"/>
                <a:gd name="T92" fmla="*/ 1603 w 1617"/>
                <a:gd name="T93" fmla="*/ 1956 h 1997"/>
                <a:gd name="T94" fmla="*/ 1572 w 1617"/>
                <a:gd name="T95" fmla="*/ 1986 h 1997"/>
                <a:gd name="T96" fmla="*/ 1531 w 1617"/>
                <a:gd name="T97" fmla="*/ 1997 h 1997"/>
                <a:gd name="T98" fmla="*/ 64 w 1617"/>
                <a:gd name="T99" fmla="*/ 1995 h 1997"/>
                <a:gd name="T100" fmla="*/ 27 w 1617"/>
                <a:gd name="T101" fmla="*/ 1973 h 1997"/>
                <a:gd name="T102" fmla="*/ 4 w 1617"/>
                <a:gd name="T103" fmla="*/ 1936 h 1997"/>
                <a:gd name="T104" fmla="*/ 1 w 1617"/>
                <a:gd name="T105" fmla="*/ 1894 h 1997"/>
                <a:gd name="T106" fmla="*/ 472 w 1617"/>
                <a:gd name="T107" fmla="*/ 911 h 1997"/>
                <a:gd name="T108" fmla="*/ 453 w 1617"/>
                <a:gd name="T109" fmla="*/ 364 h 1997"/>
                <a:gd name="T110" fmla="*/ 408 w 1617"/>
                <a:gd name="T111" fmla="*/ 350 h 1997"/>
                <a:gd name="T112" fmla="*/ 381 w 1617"/>
                <a:gd name="T113" fmla="*/ 313 h 1997"/>
                <a:gd name="T114" fmla="*/ 378 w 1617"/>
                <a:gd name="T115" fmla="*/ 75 h 1997"/>
                <a:gd name="T116" fmla="*/ 392 w 1617"/>
                <a:gd name="T117" fmla="*/ 31 h 1997"/>
                <a:gd name="T118" fmla="*/ 428 w 1617"/>
                <a:gd name="T119" fmla="*/ 4 h 1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17" h="1997">
                  <a:moveTo>
                    <a:pt x="758" y="1504"/>
                  </a:moveTo>
                  <a:lnTo>
                    <a:pt x="737" y="1508"/>
                  </a:lnTo>
                  <a:lnTo>
                    <a:pt x="721" y="1519"/>
                  </a:lnTo>
                  <a:lnTo>
                    <a:pt x="710" y="1535"/>
                  </a:lnTo>
                  <a:lnTo>
                    <a:pt x="706" y="1554"/>
                  </a:lnTo>
                  <a:lnTo>
                    <a:pt x="710" y="1575"/>
                  </a:lnTo>
                  <a:lnTo>
                    <a:pt x="721" y="1591"/>
                  </a:lnTo>
                  <a:lnTo>
                    <a:pt x="737" y="1602"/>
                  </a:lnTo>
                  <a:lnTo>
                    <a:pt x="758" y="1606"/>
                  </a:lnTo>
                  <a:lnTo>
                    <a:pt x="777" y="1602"/>
                  </a:lnTo>
                  <a:lnTo>
                    <a:pt x="793" y="1591"/>
                  </a:lnTo>
                  <a:lnTo>
                    <a:pt x="804" y="1575"/>
                  </a:lnTo>
                  <a:lnTo>
                    <a:pt x="808" y="1554"/>
                  </a:lnTo>
                  <a:lnTo>
                    <a:pt x="804" y="1535"/>
                  </a:lnTo>
                  <a:lnTo>
                    <a:pt x="793" y="1519"/>
                  </a:lnTo>
                  <a:lnTo>
                    <a:pt x="777" y="1508"/>
                  </a:lnTo>
                  <a:lnTo>
                    <a:pt x="758" y="1504"/>
                  </a:lnTo>
                  <a:close/>
                  <a:moveTo>
                    <a:pt x="1087" y="1403"/>
                  </a:moveTo>
                  <a:lnTo>
                    <a:pt x="1063" y="1406"/>
                  </a:lnTo>
                  <a:lnTo>
                    <a:pt x="1041" y="1415"/>
                  </a:lnTo>
                  <a:lnTo>
                    <a:pt x="1023" y="1429"/>
                  </a:lnTo>
                  <a:lnTo>
                    <a:pt x="1008" y="1448"/>
                  </a:lnTo>
                  <a:lnTo>
                    <a:pt x="999" y="1470"/>
                  </a:lnTo>
                  <a:lnTo>
                    <a:pt x="996" y="1494"/>
                  </a:lnTo>
                  <a:lnTo>
                    <a:pt x="999" y="1517"/>
                  </a:lnTo>
                  <a:lnTo>
                    <a:pt x="1008" y="1539"/>
                  </a:lnTo>
                  <a:lnTo>
                    <a:pt x="1023" y="1558"/>
                  </a:lnTo>
                  <a:lnTo>
                    <a:pt x="1041" y="1573"/>
                  </a:lnTo>
                  <a:lnTo>
                    <a:pt x="1063" y="1581"/>
                  </a:lnTo>
                  <a:lnTo>
                    <a:pt x="1087" y="1586"/>
                  </a:lnTo>
                  <a:lnTo>
                    <a:pt x="1112" y="1581"/>
                  </a:lnTo>
                  <a:lnTo>
                    <a:pt x="1134" y="1573"/>
                  </a:lnTo>
                  <a:lnTo>
                    <a:pt x="1151" y="1558"/>
                  </a:lnTo>
                  <a:lnTo>
                    <a:pt x="1166" y="1539"/>
                  </a:lnTo>
                  <a:lnTo>
                    <a:pt x="1176" y="1517"/>
                  </a:lnTo>
                  <a:lnTo>
                    <a:pt x="1178" y="1494"/>
                  </a:lnTo>
                  <a:lnTo>
                    <a:pt x="1176" y="1470"/>
                  </a:lnTo>
                  <a:lnTo>
                    <a:pt x="1166" y="1448"/>
                  </a:lnTo>
                  <a:lnTo>
                    <a:pt x="1151" y="1429"/>
                  </a:lnTo>
                  <a:lnTo>
                    <a:pt x="1134" y="1415"/>
                  </a:lnTo>
                  <a:lnTo>
                    <a:pt x="1112" y="1406"/>
                  </a:lnTo>
                  <a:lnTo>
                    <a:pt x="1087" y="1403"/>
                  </a:lnTo>
                  <a:close/>
                  <a:moveTo>
                    <a:pt x="758" y="1204"/>
                  </a:moveTo>
                  <a:lnTo>
                    <a:pt x="735" y="1208"/>
                  </a:lnTo>
                  <a:lnTo>
                    <a:pt x="716" y="1217"/>
                  </a:lnTo>
                  <a:lnTo>
                    <a:pt x="701" y="1232"/>
                  </a:lnTo>
                  <a:lnTo>
                    <a:pt x="690" y="1253"/>
                  </a:lnTo>
                  <a:lnTo>
                    <a:pt x="686" y="1275"/>
                  </a:lnTo>
                  <a:lnTo>
                    <a:pt x="690" y="1298"/>
                  </a:lnTo>
                  <a:lnTo>
                    <a:pt x="701" y="1317"/>
                  </a:lnTo>
                  <a:lnTo>
                    <a:pt x="716" y="1332"/>
                  </a:lnTo>
                  <a:lnTo>
                    <a:pt x="735" y="1343"/>
                  </a:lnTo>
                  <a:lnTo>
                    <a:pt x="758" y="1346"/>
                  </a:lnTo>
                  <a:lnTo>
                    <a:pt x="780" y="1343"/>
                  </a:lnTo>
                  <a:lnTo>
                    <a:pt x="799" y="1332"/>
                  </a:lnTo>
                  <a:lnTo>
                    <a:pt x="815" y="1317"/>
                  </a:lnTo>
                  <a:lnTo>
                    <a:pt x="825" y="1298"/>
                  </a:lnTo>
                  <a:lnTo>
                    <a:pt x="829" y="1275"/>
                  </a:lnTo>
                  <a:lnTo>
                    <a:pt x="825" y="1253"/>
                  </a:lnTo>
                  <a:lnTo>
                    <a:pt x="815" y="1232"/>
                  </a:lnTo>
                  <a:lnTo>
                    <a:pt x="799" y="1217"/>
                  </a:lnTo>
                  <a:lnTo>
                    <a:pt x="780" y="1208"/>
                  </a:lnTo>
                  <a:lnTo>
                    <a:pt x="758" y="1204"/>
                  </a:lnTo>
                  <a:close/>
                  <a:moveTo>
                    <a:pt x="644" y="364"/>
                  </a:moveTo>
                  <a:lnTo>
                    <a:pt x="644" y="931"/>
                  </a:lnTo>
                  <a:lnTo>
                    <a:pt x="642" y="950"/>
                  </a:lnTo>
                  <a:lnTo>
                    <a:pt x="635" y="968"/>
                  </a:lnTo>
                  <a:lnTo>
                    <a:pt x="601" y="1040"/>
                  </a:lnTo>
                  <a:lnTo>
                    <a:pt x="1015" y="1040"/>
                  </a:lnTo>
                  <a:lnTo>
                    <a:pt x="981" y="968"/>
                  </a:lnTo>
                  <a:lnTo>
                    <a:pt x="974" y="950"/>
                  </a:lnTo>
                  <a:lnTo>
                    <a:pt x="972" y="931"/>
                  </a:lnTo>
                  <a:lnTo>
                    <a:pt x="972" y="364"/>
                  </a:lnTo>
                  <a:lnTo>
                    <a:pt x="644" y="364"/>
                  </a:lnTo>
                  <a:close/>
                  <a:moveTo>
                    <a:pt x="453" y="0"/>
                  </a:moveTo>
                  <a:lnTo>
                    <a:pt x="1164" y="0"/>
                  </a:lnTo>
                  <a:lnTo>
                    <a:pt x="1187" y="4"/>
                  </a:lnTo>
                  <a:lnTo>
                    <a:pt x="1208" y="15"/>
                  </a:lnTo>
                  <a:lnTo>
                    <a:pt x="1225" y="31"/>
                  </a:lnTo>
                  <a:lnTo>
                    <a:pt x="1236" y="51"/>
                  </a:lnTo>
                  <a:lnTo>
                    <a:pt x="1238" y="75"/>
                  </a:lnTo>
                  <a:lnTo>
                    <a:pt x="1238" y="289"/>
                  </a:lnTo>
                  <a:lnTo>
                    <a:pt x="1236" y="313"/>
                  </a:lnTo>
                  <a:lnTo>
                    <a:pt x="1225" y="334"/>
                  </a:lnTo>
                  <a:lnTo>
                    <a:pt x="1208" y="350"/>
                  </a:lnTo>
                  <a:lnTo>
                    <a:pt x="1187" y="361"/>
                  </a:lnTo>
                  <a:lnTo>
                    <a:pt x="1164" y="364"/>
                  </a:lnTo>
                  <a:lnTo>
                    <a:pt x="1144" y="364"/>
                  </a:lnTo>
                  <a:lnTo>
                    <a:pt x="1144" y="911"/>
                  </a:lnTo>
                  <a:lnTo>
                    <a:pt x="1609" y="1873"/>
                  </a:lnTo>
                  <a:lnTo>
                    <a:pt x="1615" y="1894"/>
                  </a:lnTo>
                  <a:lnTo>
                    <a:pt x="1617" y="1916"/>
                  </a:lnTo>
                  <a:lnTo>
                    <a:pt x="1613" y="1936"/>
                  </a:lnTo>
                  <a:lnTo>
                    <a:pt x="1603" y="1956"/>
                  </a:lnTo>
                  <a:lnTo>
                    <a:pt x="1590" y="1973"/>
                  </a:lnTo>
                  <a:lnTo>
                    <a:pt x="1572" y="1986"/>
                  </a:lnTo>
                  <a:lnTo>
                    <a:pt x="1553" y="1995"/>
                  </a:lnTo>
                  <a:lnTo>
                    <a:pt x="1531" y="1997"/>
                  </a:lnTo>
                  <a:lnTo>
                    <a:pt x="85" y="1997"/>
                  </a:lnTo>
                  <a:lnTo>
                    <a:pt x="64" y="1995"/>
                  </a:lnTo>
                  <a:lnTo>
                    <a:pt x="45" y="1986"/>
                  </a:lnTo>
                  <a:lnTo>
                    <a:pt x="27" y="1973"/>
                  </a:lnTo>
                  <a:lnTo>
                    <a:pt x="13" y="1956"/>
                  </a:lnTo>
                  <a:lnTo>
                    <a:pt x="4" y="1936"/>
                  </a:lnTo>
                  <a:lnTo>
                    <a:pt x="0" y="1916"/>
                  </a:lnTo>
                  <a:lnTo>
                    <a:pt x="1" y="1894"/>
                  </a:lnTo>
                  <a:lnTo>
                    <a:pt x="8" y="1873"/>
                  </a:lnTo>
                  <a:lnTo>
                    <a:pt x="472" y="911"/>
                  </a:lnTo>
                  <a:lnTo>
                    <a:pt x="472" y="364"/>
                  </a:lnTo>
                  <a:lnTo>
                    <a:pt x="453" y="364"/>
                  </a:lnTo>
                  <a:lnTo>
                    <a:pt x="428" y="361"/>
                  </a:lnTo>
                  <a:lnTo>
                    <a:pt x="408" y="350"/>
                  </a:lnTo>
                  <a:lnTo>
                    <a:pt x="392" y="334"/>
                  </a:lnTo>
                  <a:lnTo>
                    <a:pt x="381" y="313"/>
                  </a:lnTo>
                  <a:lnTo>
                    <a:pt x="378" y="289"/>
                  </a:lnTo>
                  <a:lnTo>
                    <a:pt x="378" y="75"/>
                  </a:lnTo>
                  <a:lnTo>
                    <a:pt x="381" y="51"/>
                  </a:lnTo>
                  <a:lnTo>
                    <a:pt x="392" y="31"/>
                  </a:lnTo>
                  <a:lnTo>
                    <a:pt x="408" y="15"/>
                  </a:lnTo>
                  <a:lnTo>
                    <a:pt x="428" y="4"/>
                  </a:lnTo>
                  <a:lnTo>
                    <a:pt x="4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33" name="Freeform 988"/>
            <p:cNvSpPr>
              <a:spLocks noEditPoints="1"/>
            </p:cNvSpPr>
            <p:nvPr/>
          </p:nvSpPr>
          <p:spPr bwMode="auto">
            <a:xfrm>
              <a:off x="-2695" y="1785"/>
              <a:ext cx="1495" cy="1035"/>
            </a:xfrm>
            <a:custGeom>
              <a:avLst/>
              <a:gdLst>
                <a:gd name="T0" fmla="*/ 1105 w 2989"/>
                <a:gd name="T1" fmla="*/ 808 h 2070"/>
                <a:gd name="T2" fmla="*/ 1093 w 2989"/>
                <a:gd name="T3" fmla="*/ 851 h 2070"/>
                <a:gd name="T4" fmla="*/ 655 w 2989"/>
                <a:gd name="T5" fmla="*/ 983 h 2070"/>
                <a:gd name="T6" fmla="*/ 1311 w 2989"/>
                <a:gd name="T7" fmla="*/ 983 h 2070"/>
                <a:gd name="T8" fmla="*/ 1252 w 2989"/>
                <a:gd name="T9" fmla="*/ 897 h 2070"/>
                <a:gd name="T10" fmla="*/ 1218 w 2989"/>
                <a:gd name="T11" fmla="*/ 863 h 2070"/>
                <a:gd name="T12" fmla="*/ 1197 w 2989"/>
                <a:gd name="T13" fmla="*/ 851 h 2070"/>
                <a:gd name="T14" fmla="*/ 1176 w 2989"/>
                <a:gd name="T15" fmla="*/ 823 h 2070"/>
                <a:gd name="T16" fmla="*/ 1137 w 2989"/>
                <a:gd name="T17" fmla="*/ 796 h 2070"/>
                <a:gd name="T18" fmla="*/ 1352 w 2989"/>
                <a:gd name="T19" fmla="*/ 15 h 2070"/>
                <a:gd name="T20" fmla="*/ 1572 w 2989"/>
                <a:gd name="T21" fmla="*/ 147 h 2070"/>
                <a:gd name="T22" fmla="*/ 1752 w 2989"/>
                <a:gd name="T23" fmla="*/ 207 h 2070"/>
                <a:gd name="T24" fmla="*/ 1919 w 2989"/>
                <a:gd name="T25" fmla="*/ 576 h 2070"/>
                <a:gd name="T26" fmla="*/ 2087 w 2989"/>
                <a:gd name="T27" fmla="*/ 207 h 2070"/>
                <a:gd name="T28" fmla="*/ 2267 w 2989"/>
                <a:gd name="T29" fmla="*/ 147 h 2070"/>
                <a:gd name="T30" fmla="*/ 2487 w 2989"/>
                <a:gd name="T31" fmla="*/ 15 h 2070"/>
                <a:gd name="T32" fmla="*/ 2546 w 2989"/>
                <a:gd name="T33" fmla="*/ 1 h 2070"/>
                <a:gd name="T34" fmla="*/ 2614 w 2989"/>
                <a:gd name="T35" fmla="*/ 34 h 2070"/>
                <a:gd name="T36" fmla="*/ 2773 w 2989"/>
                <a:gd name="T37" fmla="*/ 120 h 2070"/>
                <a:gd name="T38" fmla="*/ 2895 w 2989"/>
                <a:gd name="T39" fmla="*/ 289 h 2070"/>
                <a:gd name="T40" fmla="*/ 2921 w 2989"/>
                <a:gd name="T41" fmla="*/ 391 h 2070"/>
                <a:gd name="T42" fmla="*/ 2989 w 2989"/>
                <a:gd name="T43" fmla="*/ 467 h 2070"/>
                <a:gd name="T44" fmla="*/ 2527 w 2989"/>
                <a:gd name="T45" fmla="*/ 1847 h 2070"/>
                <a:gd name="T46" fmla="*/ 2522 w 2989"/>
                <a:gd name="T47" fmla="*/ 1961 h 2070"/>
                <a:gd name="T48" fmla="*/ 2557 w 2989"/>
                <a:gd name="T49" fmla="*/ 2037 h 2070"/>
                <a:gd name="T50" fmla="*/ 2194 w 2989"/>
                <a:gd name="T51" fmla="*/ 2064 h 2070"/>
                <a:gd name="T52" fmla="*/ 1775 w 2989"/>
                <a:gd name="T53" fmla="*/ 2068 h 2070"/>
                <a:gd name="T54" fmla="*/ 1386 w 2989"/>
                <a:gd name="T55" fmla="*/ 2046 h 2070"/>
                <a:gd name="T56" fmla="*/ 1058 w 2989"/>
                <a:gd name="T57" fmla="*/ 2004 h 2070"/>
                <a:gd name="T58" fmla="*/ 784 w 2989"/>
                <a:gd name="T59" fmla="*/ 1946 h 2070"/>
                <a:gd name="T60" fmla="*/ 562 w 2989"/>
                <a:gd name="T61" fmla="*/ 1873 h 2070"/>
                <a:gd name="T62" fmla="*/ 385 w 2989"/>
                <a:gd name="T63" fmla="*/ 1796 h 2070"/>
                <a:gd name="T64" fmla="*/ 249 w 2989"/>
                <a:gd name="T65" fmla="*/ 1715 h 2070"/>
                <a:gd name="T66" fmla="*/ 150 w 2989"/>
                <a:gd name="T67" fmla="*/ 1637 h 2070"/>
                <a:gd name="T68" fmla="*/ 79 w 2989"/>
                <a:gd name="T69" fmla="*/ 1566 h 2070"/>
                <a:gd name="T70" fmla="*/ 35 w 2989"/>
                <a:gd name="T71" fmla="*/ 1508 h 2070"/>
                <a:gd name="T72" fmla="*/ 12 w 2989"/>
                <a:gd name="T73" fmla="*/ 1467 h 2070"/>
                <a:gd name="T74" fmla="*/ 3 w 2989"/>
                <a:gd name="T75" fmla="*/ 1448 h 2070"/>
                <a:gd name="T76" fmla="*/ 4 w 2989"/>
                <a:gd name="T77" fmla="*/ 1388 h 2070"/>
                <a:gd name="T78" fmla="*/ 27 w 2989"/>
                <a:gd name="T79" fmla="*/ 1269 h 2070"/>
                <a:gd name="T80" fmla="*/ 67 w 2989"/>
                <a:gd name="T81" fmla="*/ 1103 h 2070"/>
                <a:gd name="T82" fmla="*/ 125 w 2989"/>
                <a:gd name="T83" fmla="*/ 916 h 2070"/>
                <a:gd name="T84" fmla="*/ 203 w 2989"/>
                <a:gd name="T85" fmla="*/ 733 h 2070"/>
                <a:gd name="T86" fmla="*/ 302 w 2989"/>
                <a:gd name="T87" fmla="*/ 581 h 2070"/>
                <a:gd name="T88" fmla="*/ 408 w 2989"/>
                <a:gd name="T89" fmla="*/ 491 h 2070"/>
                <a:gd name="T90" fmla="*/ 527 w 2989"/>
                <a:gd name="T91" fmla="*/ 418 h 2070"/>
                <a:gd name="T92" fmla="*/ 683 w 2989"/>
                <a:gd name="T93" fmla="*/ 330 h 2070"/>
                <a:gd name="T94" fmla="*/ 859 w 2989"/>
                <a:gd name="T95" fmla="*/ 233 h 2070"/>
                <a:gd name="T96" fmla="*/ 1035 w 2989"/>
                <a:gd name="T97" fmla="*/ 137 h 2070"/>
                <a:gd name="T98" fmla="*/ 1190 w 2989"/>
                <a:gd name="T99" fmla="*/ 53 h 2070"/>
                <a:gd name="T100" fmla="*/ 1293 w 2989"/>
                <a:gd name="T101" fmla="*/ 1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89" h="2070">
                  <a:moveTo>
                    <a:pt x="1137" y="796"/>
                  </a:moveTo>
                  <a:lnTo>
                    <a:pt x="1119" y="800"/>
                  </a:lnTo>
                  <a:lnTo>
                    <a:pt x="1105" y="808"/>
                  </a:lnTo>
                  <a:lnTo>
                    <a:pt x="1096" y="823"/>
                  </a:lnTo>
                  <a:lnTo>
                    <a:pt x="1093" y="840"/>
                  </a:lnTo>
                  <a:lnTo>
                    <a:pt x="1093" y="851"/>
                  </a:lnTo>
                  <a:lnTo>
                    <a:pt x="1075" y="851"/>
                  </a:lnTo>
                  <a:lnTo>
                    <a:pt x="1075" y="983"/>
                  </a:lnTo>
                  <a:lnTo>
                    <a:pt x="655" y="983"/>
                  </a:lnTo>
                  <a:lnTo>
                    <a:pt x="655" y="1122"/>
                  </a:lnTo>
                  <a:lnTo>
                    <a:pt x="1311" y="1122"/>
                  </a:lnTo>
                  <a:lnTo>
                    <a:pt x="1311" y="983"/>
                  </a:lnTo>
                  <a:lnTo>
                    <a:pt x="1255" y="983"/>
                  </a:lnTo>
                  <a:lnTo>
                    <a:pt x="1255" y="913"/>
                  </a:lnTo>
                  <a:lnTo>
                    <a:pt x="1252" y="897"/>
                  </a:lnTo>
                  <a:lnTo>
                    <a:pt x="1244" y="882"/>
                  </a:lnTo>
                  <a:lnTo>
                    <a:pt x="1233" y="871"/>
                  </a:lnTo>
                  <a:lnTo>
                    <a:pt x="1218" y="863"/>
                  </a:lnTo>
                  <a:lnTo>
                    <a:pt x="1202" y="860"/>
                  </a:lnTo>
                  <a:lnTo>
                    <a:pt x="1197" y="860"/>
                  </a:lnTo>
                  <a:lnTo>
                    <a:pt x="1197" y="851"/>
                  </a:lnTo>
                  <a:lnTo>
                    <a:pt x="1180" y="851"/>
                  </a:lnTo>
                  <a:lnTo>
                    <a:pt x="1180" y="840"/>
                  </a:lnTo>
                  <a:lnTo>
                    <a:pt x="1176" y="823"/>
                  </a:lnTo>
                  <a:lnTo>
                    <a:pt x="1167" y="808"/>
                  </a:lnTo>
                  <a:lnTo>
                    <a:pt x="1153" y="800"/>
                  </a:lnTo>
                  <a:lnTo>
                    <a:pt x="1137" y="796"/>
                  </a:lnTo>
                  <a:close/>
                  <a:moveTo>
                    <a:pt x="1314" y="0"/>
                  </a:moveTo>
                  <a:lnTo>
                    <a:pt x="1334" y="4"/>
                  </a:lnTo>
                  <a:lnTo>
                    <a:pt x="1352" y="15"/>
                  </a:lnTo>
                  <a:lnTo>
                    <a:pt x="1423" y="66"/>
                  </a:lnTo>
                  <a:lnTo>
                    <a:pt x="1496" y="110"/>
                  </a:lnTo>
                  <a:lnTo>
                    <a:pt x="1572" y="147"/>
                  </a:lnTo>
                  <a:lnTo>
                    <a:pt x="1650" y="176"/>
                  </a:lnTo>
                  <a:lnTo>
                    <a:pt x="1730" y="197"/>
                  </a:lnTo>
                  <a:lnTo>
                    <a:pt x="1752" y="207"/>
                  </a:lnTo>
                  <a:lnTo>
                    <a:pt x="1770" y="222"/>
                  </a:lnTo>
                  <a:lnTo>
                    <a:pt x="1782" y="241"/>
                  </a:lnTo>
                  <a:lnTo>
                    <a:pt x="1919" y="576"/>
                  </a:lnTo>
                  <a:lnTo>
                    <a:pt x="2058" y="241"/>
                  </a:lnTo>
                  <a:lnTo>
                    <a:pt x="2069" y="222"/>
                  </a:lnTo>
                  <a:lnTo>
                    <a:pt x="2087" y="207"/>
                  </a:lnTo>
                  <a:lnTo>
                    <a:pt x="2109" y="197"/>
                  </a:lnTo>
                  <a:lnTo>
                    <a:pt x="2189" y="176"/>
                  </a:lnTo>
                  <a:lnTo>
                    <a:pt x="2267" y="147"/>
                  </a:lnTo>
                  <a:lnTo>
                    <a:pt x="2343" y="110"/>
                  </a:lnTo>
                  <a:lnTo>
                    <a:pt x="2416" y="66"/>
                  </a:lnTo>
                  <a:lnTo>
                    <a:pt x="2487" y="15"/>
                  </a:lnTo>
                  <a:lnTo>
                    <a:pt x="2505" y="4"/>
                  </a:lnTo>
                  <a:lnTo>
                    <a:pt x="2525" y="0"/>
                  </a:lnTo>
                  <a:lnTo>
                    <a:pt x="2546" y="1"/>
                  </a:lnTo>
                  <a:lnTo>
                    <a:pt x="2566" y="8"/>
                  </a:lnTo>
                  <a:lnTo>
                    <a:pt x="2570" y="11"/>
                  </a:lnTo>
                  <a:lnTo>
                    <a:pt x="2614" y="34"/>
                  </a:lnTo>
                  <a:lnTo>
                    <a:pt x="2661" y="60"/>
                  </a:lnTo>
                  <a:lnTo>
                    <a:pt x="2716" y="88"/>
                  </a:lnTo>
                  <a:lnTo>
                    <a:pt x="2773" y="120"/>
                  </a:lnTo>
                  <a:lnTo>
                    <a:pt x="2833" y="151"/>
                  </a:lnTo>
                  <a:lnTo>
                    <a:pt x="2895" y="185"/>
                  </a:lnTo>
                  <a:lnTo>
                    <a:pt x="2895" y="289"/>
                  </a:lnTo>
                  <a:lnTo>
                    <a:pt x="2898" y="326"/>
                  </a:lnTo>
                  <a:lnTo>
                    <a:pt x="2908" y="360"/>
                  </a:lnTo>
                  <a:lnTo>
                    <a:pt x="2921" y="391"/>
                  </a:lnTo>
                  <a:lnTo>
                    <a:pt x="2940" y="420"/>
                  </a:lnTo>
                  <a:lnTo>
                    <a:pt x="2964" y="446"/>
                  </a:lnTo>
                  <a:lnTo>
                    <a:pt x="2989" y="467"/>
                  </a:lnTo>
                  <a:lnTo>
                    <a:pt x="2989" y="879"/>
                  </a:lnTo>
                  <a:lnTo>
                    <a:pt x="2540" y="1812"/>
                  </a:lnTo>
                  <a:lnTo>
                    <a:pt x="2527" y="1847"/>
                  </a:lnTo>
                  <a:lnTo>
                    <a:pt x="2518" y="1886"/>
                  </a:lnTo>
                  <a:lnTo>
                    <a:pt x="2518" y="1924"/>
                  </a:lnTo>
                  <a:lnTo>
                    <a:pt x="2522" y="1961"/>
                  </a:lnTo>
                  <a:lnTo>
                    <a:pt x="2535" y="1997"/>
                  </a:lnTo>
                  <a:lnTo>
                    <a:pt x="2552" y="2031"/>
                  </a:lnTo>
                  <a:lnTo>
                    <a:pt x="2557" y="2037"/>
                  </a:lnTo>
                  <a:lnTo>
                    <a:pt x="2442" y="2048"/>
                  </a:lnTo>
                  <a:lnTo>
                    <a:pt x="2321" y="2057"/>
                  </a:lnTo>
                  <a:lnTo>
                    <a:pt x="2194" y="2064"/>
                  </a:lnTo>
                  <a:lnTo>
                    <a:pt x="2061" y="2068"/>
                  </a:lnTo>
                  <a:lnTo>
                    <a:pt x="1919" y="2070"/>
                  </a:lnTo>
                  <a:lnTo>
                    <a:pt x="1775" y="2068"/>
                  </a:lnTo>
                  <a:lnTo>
                    <a:pt x="1639" y="2064"/>
                  </a:lnTo>
                  <a:lnTo>
                    <a:pt x="1508" y="2057"/>
                  </a:lnTo>
                  <a:lnTo>
                    <a:pt x="1386" y="2046"/>
                  </a:lnTo>
                  <a:lnTo>
                    <a:pt x="1270" y="2036"/>
                  </a:lnTo>
                  <a:lnTo>
                    <a:pt x="1160" y="2021"/>
                  </a:lnTo>
                  <a:lnTo>
                    <a:pt x="1058" y="2004"/>
                  </a:lnTo>
                  <a:lnTo>
                    <a:pt x="960" y="1986"/>
                  </a:lnTo>
                  <a:lnTo>
                    <a:pt x="870" y="1966"/>
                  </a:lnTo>
                  <a:lnTo>
                    <a:pt x="784" y="1946"/>
                  </a:lnTo>
                  <a:lnTo>
                    <a:pt x="705" y="1922"/>
                  </a:lnTo>
                  <a:lnTo>
                    <a:pt x="630" y="1898"/>
                  </a:lnTo>
                  <a:lnTo>
                    <a:pt x="562" y="1873"/>
                  </a:lnTo>
                  <a:lnTo>
                    <a:pt x="498" y="1849"/>
                  </a:lnTo>
                  <a:lnTo>
                    <a:pt x="440" y="1821"/>
                  </a:lnTo>
                  <a:lnTo>
                    <a:pt x="385" y="1796"/>
                  </a:lnTo>
                  <a:lnTo>
                    <a:pt x="336" y="1768"/>
                  </a:lnTo>
                  <a:lnTo>
                    <a:pt x="291" y="1741"/>
                  </a:lnTo>
                  <a:lnTo>
                    <a:pt x="249" y="1715"/>
                  </a:lnTo>
                  <a:lnTo>
                    <a:pt x="212" y="1688"/>
                  </a:lnTo>
                  <a:lnTo>
                    <a:pt x="180" y="1662"/>
                  </a:lnTo>
                  <a:lnTo>
                    <a:pt x="150" y="1637"/>
                  </a:lnTo>
                  <a:lnTo>
                    <a:pt x="123" y="1613"/>
                  </a:lnTo>
                  <a:lnTo>
                    <a:pt x="99" y="1588"/>
                  </a:lnTo>
                  <a:lnTo>
                    <a:pt x="79" y="1566"/>
                  </a:lnTo>
                  <a:lnTo>
                    <a:pt x="63" y="1546"/>
                  </a:lnTo>
                  <a:lnTo>
                    <a:pt x="48" y="1526"/>
                  </a:lnTo>
                  <a:lnTo>
                    <a:pt x="35" y="1508"/>
                  </a:lnTo>
                  <a:lnTo>
                    <a:pt x="26" y="1493"/>
                  </a:lnTo>
                  <a:lnTo>
                    <a:pt x="18" y="1479"/>
                  </a:lnTo>
                  <a:lnTo>
                    <a:pt x="12" y="1467"/>
                  </a:lnTo>
                  <a:lnTo>
                    <a:pt x="7" y="1459"/>
                  </a:lnTo>
                  <a:lnTo>
                    <a:pt x="4" y="1452"/>
                  </a:lnTo>
                  <a:lnTo>
                    <a:pt x="3" y="1448"/>
                  </a:lnTo>
                  <a:lnTo>
                    <a:pt x="0" y="1430"/>
                  </a:lnTo>
                  <a:lnTo>
                    <a:pt x="0" y="1412"/>
                  </a:lnTo>
                  <a:lnTo>
                    <a:pt x="4" y="1388"/>
                  </a:lnTo>
                  <a:lnTo>
                    <a:pt x="10" y="1355"/>
                  </a:lnTo>
                  <a:lnTo>
                    <a:pt x="18" y="1316"/>
                  </a:lnTo>
                  <a:lnTo>
                    <a:pt x="27" y="1269"/>
                  </a:lnTo>
                  <a:lnTo>
                    <a:pt x="38" y="1217"/>
                  </a:lnTo>
                  <a:lnTo>
                    <a:pt x="52" y="1161"/>
                  </a:lnTo>
                  <a:lnTo>
                    <a:pt x="67" y="1103"/>
                  </a:lnTo>
                  <a:lnTo>
                    <a:pt x="84" y="1041"/>
                  </a:lnTo>
                  <a:lnTo>
                    <a:pt x="103" y="979"/>
                  </a:lnTo>
                  <a:lnTo>
                    <a:pt x="125" y="916"/>
                  </a:lnTo>
                  <a:lnTo>
                    <a:pt x="148" y="853"/>
                  </a:lnTo>
                  <a:lnTo>
                    <a:pt x="174" y="792"/>
                  </a:lnTo>
                  <a:lnTo>
                    <a:pt x="203" y="733"/>
                  </a:lnTo>
                  <a:lnTo>
                    <a:pt x="233" y="677"/>
                  </a:lnTo>
                  <a:lnTo>
                    <a:pt x="267" y="627"/>
                  </a:lnTo>
                  <a:lnTo>
                    <a:pt x="302" y="581"/>
                  </a:lnTo>
                  <a:lnTo>
                    <a:pt x="339" y="541"/>
                  </a:lnTo>
                  <a:lnTo>
                    <a:pt x="380" y="510"/>
                  </a:lnTo>
                  <a:lnTo>
                    <a:pt x="408" y="491"/>
                  </a:lnTo>
                  <a:lnTo>
                    <a:pt x="442" y="469"/>
                  </a:lnTo>
                  <a:lnTo>
                    <a:pt x="482" y="446"/>
                  </a:lnTo>
                  <a:lnTo>
                    <a:pt x="527" y="418"/>
                  </a:lnTo>
                  <a:lnTo>
                    <a:pt x="576" y="391"/>
                  </a:lnTo>
                  <a:lnTo>
                    <a:pt x="629" y="361"/>
                  </a:lnTo>
                  <a:lnTo>
                    <a:pt x="683" y="330"/>
                  </a:lnTo>
                  <a:lnTo>
                    <a:pt x="742" y="297"/>
                  </a:lnTo>
                  <a:lnTo>
                    <a:pt x="800" y="266"/>
                  </a:lnTo>
                  <a:lnTo>
                    <a:pt x="859" y="233"/>
                  </a:lnTo>
                  <a:lnTo>
                    <a:pt x="919" y="200"/>
                  </a:lnTo>
                  <a:lnTo>
                    <a:pt x="977" y="167"/>
                  </a:lnTo>
                  <a:lnTo>
                    <a:pt x="1035" y="137"/>
                  </a:lnTo>
                  <a:lnTo>
                    <a:pt x="1089" y="107"/>
                  </a:lnTo>
                  <a:lnTo>
                    <a:pt x="1141" y="79"/>
                  </a:lnTo>
                  <a:lnTo>
                    <a:pt x="1190" y="53"/>
                  </a:lnTo>
                  <a:lnTo>
                    <a:pt x="1233" y="30"/>
                  </a:lnTo>
                  <a:lnTo>
                    <a:pt x="1273" y="8"/>
                  </a:lnTo>
                  <a:lnTo>
                    <a:pt x="1293" y="1"/>
                  </a:lnTo>
                  <a:lnTo>
                    <a:pt x="1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34" name="Freeform 989"/>
            <p:cNvSpPr>
              <a:spLocks/>
            </p:cNvSpPr>
            <p:nvPr/>
          </p:nvSpPr>
          <p:spPr bwMode="auto">
            <a:xfrm>
              <a:off x="-2097" y="2231"/>
              <a:ext cx="13" cy="45"/>
            </a:xfrm>
            <a:custGeom>
              <a:avLst/>
              <a:gdLst>
                <a:gd name="T0" fmla="*/ 5 w 25"/>
                <a:gd name="T1" fmla="*/ 0 h 90"/>
                <a:gd name="T2" fmla="*/ 10 w 25"/>
                <a:gd name="T3" fmla="*/ 1 h 90"/>
                <a:gd name="T4" fmla="*/ 16 w 25"/>
                <a:gd name="T5" fmla="*/ 4 h 90"/>
                <a:gd name="T6" fmla="*/ 21 w 25"/>
                <a:gd name="T7" fmla="*/ 9 h 90"/>
                <a:gd name="T8" fmla="*/ 24 w 25"/>
                <a:gd name="T9" fmla="*/ 15 h 90"/>
                <a:gd name="T10" fmla="*/ 25 w 25"/>
                <a:gd name="T11" fmla="*/ 20 h 90"/>
                <a:gd name="T12" fmla="*/ 25 w 25"/>
                <a:gd name="T13" fmla="*/ 90 h 90"/>
                <a:gd name="T14" fmla="*/ 0 w 25"/>
                <a:gd name="T15" fmla="*/ 90 h 90"/>
                <a:gd name="T16" fmla="*/ 0 w 25"/>
                <a:gd name="T17" fmla="*/ 1 h 90"/>
                <a:gd name="T18" fmla="*/ 5 w 25"/>
                <a:gd name="T1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90">
                  <a:moveTo>
                    <a:pt x="5" y="0"/>
                  </a:moveTo>
                  <a:lnTo>
                    <a:pt x="10" y="1"/>
                  </a:lnTo>
                  <a:lnTo>
                    <a:pt x="16" y="4"/>
                  </a:lnTo>
                  <a:lnTo>
                    <a:pt x="21" y="9"/>
                  </a:lnTo>
                  <a:lnTo>
                    <a:pt x="24" y="15"/>
                  </a:lnTo>
                  <a:lnTo>
                    <a:pt x="25" y="20"/>
                  </a:lnTo>
                  <a:lnTo>
                    <a:pt x="25" y="90"/>
                  </a:lnTo>
                  <a:lnTo>
                    <a:pt x="0" y="90"/>
                  </a:lnTo>
                  <a:lnTo>
                    <a:pt x="0" y="1"/>
                  </a:lnTo>
                  <a:lnTo>
                    <a:pt x="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49" name="Group 1008"/>
          <p:cNvGrpSpPr>
            <a:grpSpLocks noChangeAspect="1"/>
          </p:cNvGrpSpPr>
          <p:nvPr/>
        </p:nvGrpSpPr>
        <p:grpSpPr bwMode="auto">
          <a:xfrm>
            <a:off x="2000327" y="2895092"/>
            <a:ext cx="226356" cy="195672"/>
            <a:chOff x="-3982" y="41"/>
            <a:chExt cx="2641" cy="2283"/>
          </a:xfrm>
          <a:solidFill>
            <a:schemeClr val="tx1">
              <a:lumMod val="65000"/>
              <a:lumOff val="35000"/>
            </a:schemeClr>
          </a:solidFill>
        </p:grpSpPr>
        <p:sp>
          <p:nvSpPr>
            <p:cNvPr id="2752" name="Freeform 1010"/>
            <p:cNvSpPr>
              <a:spLocks noEditPoints="1"/>
            </p:cNvSpPr>
            <p:nvPr/>
          </p:nvSpPr>
          <p:spPr bwMode="auto">
            <a:xfrm>
              <a:off x="-3982" y="41"/>
              <a:ext cx="2641" cy="2283"/>
            </a:xfrm>
            <a:custGeom>
              <a:avLst/>
              <a:gdLst>
                <a:gd name="T0" fmla="*/ 383 w 5282"/>
                <a:gd name="T1" fmla="*/ 3127 h 4566"/>
                <a:gd name="T2" fmla="*/ 4899 w 5282"/>
                <a:gd name="T3" fmla="*/ 384 h 4566"/>
                <a:gd name="T4" fmla="*/ 257 w 5282"/>
                <a:gd name="T5" fmla="*/ 0 h 4566"/>
                <a:gd name="T6" fmla="*/ 5072 w 5282"/>
                <a:gd name="T7" fmla="*/ 4 h 4566"/>
                <a:gd name="T8" fmla="*/ 5156 w 5282"/>
                <a:gd name="T9" fmla="*/ 36 h 4566"/>
                <a:gd name="T10" fmla="*/ 5221 w 5282"/>
                <a:gd name="T11" fmla="*/ 90 h 4566"/>
                <a:gd name="T12" fmla="*/ 5266 w 5282"/>
                <a:gd name="T13" fmla="*/ 168 h 4566"/>
                <a:gd name="T14" fmla="*/ 5282 w 5282"/>
                <a:gd name="T15" fmla="*/ 256 h 4566"/>
                <a:gd name="T16" fmla="*/ 5278 w 5282"/>
                <a:gd name="T17" fmla="*/ 3300 h 4566"/>
                <a:gd name="T18" fmla="*/ 5247 w 5282"/>
                <a:gd name="T19" fmla="*/ 3384 h 4566"/>
                <a:gd name="T20" fmla="*/ 5191 w 5282"/>
                <a:gd name="T21" fmla="*/ 3451 h 4566"/>
                <a:gd name="T22" fmla="*/ 5116 w 5282"/>
                <a:gd name="T23" fmla="*/ 3494 h 4566"/>
                <a:gd name="T24" fmla="*/ 5026 w 5282"/>
                <a:gd name="T25" fmla="*/ 3511 h 4566"/>
                <a:gd name="T26" fmla="*/ 3243 w 5282"/>
                <a:gd name="T27" fmla="*/ 4092 h 4566"/>
                <a:gd name="T28" fmla="*/ 3985 w 5282"/>
                <a:gd name="T29" fmla="*/ 4097 h 4566"/>
                <a:gd name="T30" fmla="*/ 4068 w 5282"/>
                <a:gd name="T31" fmla="*/ 4132 h 4566"/>
                <a:gd name="T32" fmla="*/ 4133 w 5282"/>
                <a:gd name="T33" fmla="*/ 4196 h 4566"/>
                <a:gd name="T34" fmla="*/ 4168 w 5282"/>
                <a:gd name="T35" fmla="*/ 4280 h 4566"/>
                <a:gd name="T36" fmla="*/ 4168 w 5282"/>
                <a:gd name="T37" fmla="*/ 4376 h 4566"/>
                <a:gd name="T38" fmla="*/ 4133 w 5282"/>
                <a:gd name="T39" fmla="*/ 4462 h 4566"/>
                <a:gd name="T40" fmla="*/ 4068 w 5282"/>
                <a:gd name="T41" fmla="*/ 4524 h 4566"/>
                <a:gd name="T42" fmla="*/ 3985 w 5282"/>
                <a:gd name="T43" fmla="*/ 4561 h 4566"/>
                <a:gd name="T44" fmla="*/ 1345 w 5282"/>
                <a:gd name="T45" fmla="*/ 4566 h 4566"/>
                <a:gd name="T46" fmla="*/ 1254 w 5282"/>
                <a:gd name="T47" fmla="*/ 4547 h 4566"/>
                <a:gd name="T48" fmla="*/ 1179 w 5282"/>
                <a:gd name="T49" fmla="*/ 4495 h 4566"/>
                <a:gd name="T50" fmla="*/ 1127 w 5282"/>
                <a:gd name="T51" fmla="*/ 4421 h 4566"/>
                <a:gd name="T52" fmla="*/ 1110 w 5282"/>
                <a:gd name="T53" fmla="*/ 4328 h 4566"/>
                <a:gd name="T54" fmla="*/ 1127 w 5282"/>
                <a:gd name="T55" fmla="*/ 4237 h 4566"/>
                <a:gd name="T56" fmla="*/ 1179 w 5282"/>
                <a:gd name="T57" fmla="*/ 4161 h 4566"/>
                <a:gd name="T58" fmla="*/ 1254 w 5282"/>
                <a:gd name="T59" fmla="*/ 4110 h 4566"/>
                <a:gd name="T60" fmla="*/ 1345 w 5282"/>
                <a:gd name="T61" fmla="*/ 4092 h 4566"/>
                <a:gd name="T62" fmla="*/ 2040 w 5282"/>
                <a:gd name="T63" fmla="*/ 3511 h 4566"/>
                <a:gd name="T64" fmla="*/ 210 w 5282"/>
                <a:gd name="T65" fmla="*/ 3507 h 4566"/>
                <a:gd name="T66" fmla="*/ 127 w 5282"/>
                <a:gd name="T67" fmla="*/ 3475 h 4566"/>
                <a:gd name="T68" fmla="*/ 61 w 5282"/>
                <a:gd name="T69" fmla="*/ 3419 h 4566"/>
                <a:gd name="T70" fmla="*/ 16 w 5282"/>
                <a:gd name="T71" fmla="*/ 3343 h 4566"/>
                <a:gd name="T72" fmla="*/ 0 w 5282"/>
                <a:gd name="T73" fmla="*/ 3255 h 4566"/>
                <a:gd name="T74" fmla="*/ 5 w 5282"/>
                <a:gd name="T75" fmla="*/ 211 h 4566"/>
                <a:gd name="T76" fmla="*/ 35 w 5282"/>
                <a:gd name="T77" fmla="*/ 127 h 4566"/>
                <a:gd name="T78" fmla="*/ 91 w 5282"/>
                <a:gd name="T79" fmla="*/ 60 h 4566"/>
                <a:gd name="T80" fmla="*/ 167 w 5282"/>
                <a:gd name="T81" fmla="*/ 17 h 4566"/>
                <a:gd name="T82" fmla="*/ 257 w 5282"/>
                <a:gd name="T83" fmla="*/ 0 h 4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282" h="4566">
                  <a:moveTo>
                    <a:pt x="383" y="384"/>
                  </a:moveTo>
                  <a:lnTo>
                    <a:pt x="383" y="3127"/>
                  </a:lnTo>
                  <a:lnTo>
                    <a:pt x="4899" y="3127"/>
                  </a:lnTo>
                  <a:lnTo>
                    <a:pt x="4899" y="384"/>
                  </a:lnTo>
                  <a:lnTo>
                    <a:pt x="383" y="384"/>
                  </a:lnTo>
                  <a:close/>
                  <a:moveTo>
                    <a:pt x="257" y="0"/>
                  </a:moveTo>
                  <a:lnTo>
                    <a:pt x="5026" y="0"/>
                  </a:lnTo>
                  <a:lnTo>
                    <a:pt x="5072" y="4"/>
                  </a:lnTo>
                  <a:lnTo>
                    <a:pt x="5116" y="17"/>
                  </a:lnTo>
                  <a:lnTo>
                    <a:pt x="5156" y="36"/>
                  </a:lnTo>
                  <a:lnTo>
                    <a:pt x="5191" y="60"/>
                  </a:lnTo>
                  <a:lnTo>
                    <a:pt x="5221" y="90"/>
                  </a:lnTo>
                  <a:lnTo>
                    <a:pt x="5247" y="127"/>
                  </a:lnTo>
                  <a:lnTo>
                    <a:pt x="5266" y="168"/>
                  </a:lnTo>
                  <a:lnTo>
                    <a:pt x="5278" y="211"/>
                  </a:lnTo>
                  <a:lnTo>
                    <a:pt x="5282" y="256"/>
                  </a:lnTo>
                  <a:lnTo>
                    <a:pt x="5282" y="3255"/>
                  </a:lnTo>
                  <a:lnTo>
                    <a:pt x="5278" y="3300"/>
                  </a:lnTo>
                  <a:lnTo>
                    <a:pt x="5266" y="3343"/>
                  </a:lnTo>
                  <a:lnTo>
                    <a:pt x="5247" y="3384"/>
                  </a:lnTo>
                  <a:lnTo>
                    <a:pt x="5221" y="3419"/>
                  </a:lnTo>
                  <a:lnTo>
                    <a:pt x="5191" y="3451"/>
                  </a:lnTo>
                  <a:lnTo>
                    <a:pt x="5156" y="3475"/>
                  </a:lnTo>
                  <a:lnTo>
                    <a:pt x="5116" y="3494"/>
                  </a:lnTo>
                  <a:lnTo>
                    <a:pt x="5072" y="3507"/>
                  </a:lnTo>
                  <a:lnTo>
                    <a:pt x="5026" y="3511"/>
                  </a:lnTo>
                  <a:lnTo>
                    <a:pt x="3243" y="3511"/>
                  </a:lnTo>
                  <a:lnTo>
                    <a:pt x="3243" y="4092"/>
                  </a:lnTo>
                  <a:lnTo>
                    <a:pt x="3937" y="4092"/>
                  </a:lnTo>
                  <a:lnTo>
                    <a:pt x="3985" y="4097"/>
                  </a:lnTo>
                  <a:lnTo>
                    <a:pt x="4028" y="4110"/>
                  </a:lnTo>
                  <a:lnTo>
                    <a:pt x="4068" y="4132"/>
                  </a:lnTo>
                  <a:lnTo>
                    <a:pt x="4104" y="4161"/>
                  </a:lnTo>
                  <a:lnTo>
                    <a:pt x="4133" y="4196"/>
                  </a:lnTo>
                  <a:lnTo>
                    <a:pt x="4155" y="4237"/>
                  </a:lnTo>
                  <a:lnTo>
                    <a:pt x="4168" y="4280"/>
                  </a:lnTo>
                  <a:lnTo>
                    <a:pt x="4173" y="4328"/>
                  </a:lnTo>
                  <a:lnTo>
                    <a:pt x="4168" y="4376"/>
                  </a:lnTo>
                  <a:lnTo>
                    <a:pt x="4155" y="4421"/>
                  </a:lnTo>
                  <a:lnTo>
                    <a:pt x="4133" y="4462"/>
                  </a:lnTo>
                  <a:lnTo>
                    <a:pt x="4104" y="4495"/>
                  </a:lnTo>
                  <a:lnTo>
                    <a:pt x="4068" y="4524"/>
                  </a:lnTo>
                  <a:lnTo>
                    <a:pt x="4028" y="4547"/>
                  </a:lnTo>
                  <a:lnTo>
                    <a:pt x="3985" y="4561"/>
                  </a:lnTo>
                  <a:lnTo>
                    <a:pt x="3937" y="4566"/>
                  </a:lnTo>
                  <a:lnTo>
                    <a:pt x="1345" y="4566"/>
                  </a:lnTo>
                  <a:lnTo>
                    <a:pt x="1297" y="4561"/>
                  </a:lnTo>
                  <a:lnTo>
                    <a:pt x="1254" y="4547"/>
                  </a:lnTo>
                  <a:lnTo>
                    <a:pt x="1214" y="4524"/>
                  </a:lnTo>
                  <a:lnTo>
                    <a:pt x="1179" y="4495"/>
                  </a:lnTo>
                  <a:lnTo>
                    <a:pt x="1150" y="4462"/>
                  </a:lnTo>
                  <a:lnTo>
                    <a:pt x="1127" y="4421"/>
                  </a:lnTo>
                  <a:lnTo>
                    <a:pt x="1115" y="4376"/>
                  </a:lnTo>
                  <a:lnTo>
                    <a:pt x="1110" y="4328"/>
                  </a:lnTo>
                  <a:lnTo>
                    <a:pt x="1115" y="4280"/>
                  </a:lnTo>
                  <a:lnTo>
                    <a:pt x="1127" y="4237"/>
                  </a:lnTo>
                  <a:lnTo>
                    <a:pt x="1150" y="4196"/>
                  </a:lnTo>
                  <a:lnTo>
                    <a:pt x="1179" y="4161"/>
                  </a:lnTo>
                  <a:lnTo>
                    <a:pt x="1214" y="4132"/>
                  </a:lnTo>
                  <a:lnTo>
                    <a:pt x="1254" y="4110"/>
                  </a:lnTo>
                  <a:lnTo>
                    <a:pt x="1297" y="4097"/>
                  </a:lnTo>
                  <a:lnTo>
                    <a:pt x="1345" y="4092"/>
                  </a:lnTo>
                  <a:lnTo>
                    <a:pt x="2040" y="4092"/>
                  </a:lnTo>
                  <a:lnTo>
                    <a:pt x="2040" y="3511"/>
                  </a:lnTo>
                  <a:lnTo>
                    <a:pt x="257" y="3511"/>
                  </a:lnTo>
                  <a:lnTo>
                    <a:pt x="210" y="3507"/>
                  </a:lnTo>
                  <a:lnTo>
                    <a:pt x="167" y="3494"/>
                  </a:lnTo>
                  <a:lnTo>
                    <a:pt x="127" y="3475"/>
                  </a:lnTo>
                  <a:lnTo>
                    <a:pt x="91" y="3451"/>
                  </a:lnTo>
                  <a:lnTo>
                    <a:pt x="61" y="3419"/>
                  </a:lnTo>
                  <a:lnTo>
                    <a:pt x="35" y="3384"/>
                  </a:lnTo>
                  <a:lnTo>
                    <a:pt x="16" y="3343"/>
                  </a:lnTo>
                  <a:lnTo>
                    <a:pt x="5" y="3300"/>
                  </a:lnTo>
                  <a:lnTo>
                    <a:pt x="0" y="3255"/>
                  </a:lnTo>
                  <a:lnTo>
                    <a:pt x="0" y="256"/>
                  </a:lnTo>
                  <a:lnTo>
                    <a:pt x="5" y="211"/>
                  </a:lnTo>
                  <a:lnTo>
                    <a:pt x="16" y="168"/>
                  </a:lnTo>
                  <a:lnTo>
                    <a:pt x="35" y="127"/>
                  </a:lnTo>
                  <a:lnTo>
                    <a:pt x="61" y="90"/>
                  </a:lnTo>
                  <a:lnTo>
                    <a:pt x="91" y="60"/>
                  </a:lnTo>
                  <a:lnTo>
                    <a:pt x="127" y="36"/>
                  </a:lnTo>
                  <a:lnTo>
                    <a:pt x="167" y="17"/>
                  </a:lnTo>
                  <a:lnTo>
                    <a:pt x="210" y="4"/>
                  </a:lnTo>
                  <a:lnTo>
                    <a:pt x="2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53" name="Freeform 1011"/>
            <p:cNvSpPr>
              <a:spLocks/>
            </p:cNvSpPr>
            <p:nvPr/>
          </p:nvSpPr>
          <p:spPr bwMode="auto">
            <a:xfrm>
              <a:off x="-3422" y="648"/>
              <a:ext cx="560" cy="539"/>
            </a:xfrm>
            <a:custGeom>
              <a:avLst/>
              <a:gdLst>
                <a:gd name="T0" fmla="*/ 964 w 1121"/>
                <a:gd name="T1" fmla="*/ 0 h 1078"/>
                <a:gd name="T2" fmla="*/ 993 w 1121"/>
                <a:gd name="T3" fmla="*/ 4 h 1078"/>
                <a:gd name="T4" fmla="*/ 1022 w 1121"/>
                <a:gd name="T5" fmla="*/ 12 h 1078"/>
                <a:gd name="T6" fmla="*/ 1048 w 1121"/>
                <a:gd name="T7" fmla="*/ 26 h 1078"/>
                <a:gd name="T8" fmla="*/ 1073 w 1121"/>
                <a:gd name="T9" fmla="*/ 45 h 1078"/>
                <a:gd name="T10" fmla="*/ 1094 w 1121"/>
                <a:gd name="T11" fmla="*/ 69 h 1078"/>
                <a:gd name="T12" fmla="*/ 1108 w 1121"/>
                <a:gd name="T13" fmla="*/ 97 h 1078"/>
                <a:gd name="T14" fmla="*/ 1118 w 1121"/>
                <a:gd name="T15" fmla="*/ 126 h 1078"/>
                <a:gd name="T16" fmla="*/ 1121 w 1121"/>
                <a:gd name="T17" fmla="*/ 158 h 1078"/>
                <a:gd name="T18" fmla="*/ 1121 w 1121"/>
                <a:gd name="T19" fmla="*/ 161 h 1078"/>
                <a:gd name="T20" fmla="*/ 1116 w 1121"/>
                <a:gd name="T21" fmla="*/ 198 h 1078"/>
                <a:gd name="T22" fmla="*/ 1105 w 1121"/>
                <a:gd name="T23" fmla="*/ 230 h 1078"/>
                <a:gd name="T24" fmla="*/ 1086 w 1121"/>
                <a:gd name="T25" fmla="*/ 261 h 1078"/>
                <a:gd name="T26" fmla="*/ 1060 w 1121"/>
                <a:gd name="T27" fmla="*/ 285 h 1078"/>
                <a:gd name="T28" fmla="*/ 1030 w 1121"/>
                <a:gd name="T29" fmla="*/ 304 h 1078"/>
                <a:gd name="T30" fmla="*/ 525 w 1121"/>
                <a:gd name="T31" fmla="*/ 538 h 1078"/>
                <a:gd name="T32" fmla="*/ 1030 w 1121"/>
                <a:gd name="T33" fmla="*/ 775 h 1078"/>
                <a:gd name="T34" fmla="*/ 1060 w 1121"/>
                <a:gd name="T35" fmla="*/ 792 h 1078"/>
                <a:gd name="T36" fmla="*/ 1086 w 1121"/>
                <a:gd name="T37" fmla="*/ 818 h 1078"/>
                <a:gd name="T38" fmla="*/ 1105 w 1121"/>
                <a:gd name="T39" fmla="*/ 847 h 1078"/>
                <a:gd name="T40" fmla="*/ 1116 w 1121"/>
                <a:gd name="T41" fmla="*/ 881 h 1078"/>
                <a:gd name="T42" fmla="*/ 1121 w 1121"/>
                <a:gd name="T43" fmla="*/ 916 h 1078"/>
                <a:gd name="T44" fmla="*/ 1121 w 1121"/>
                <a:gd name="T45" fmla="*/ 921 h 1078"/>
                <a:gd name="T46" fmla="*/ 1118 w 1121"/>
                <a:gd name="T47" fmla="*/ 953 h 1078"/>
                <a:gd name="T48" fmla="*/ 1108 w 1121"/>
                <a:gd name="T49" fmla="*/ 982 h 1078"/>
                <a:gd name="T50" fmla="*/ 1094 w 1121"/>
                <a:gd name="T51" fmla="*/ 1009 h 1078"/>
                <a:gd name="T52" fmla="*/ 1073 w 1121"/>
                <a:gd name="T53" fmla="*/ 1033 h 1078"/>
                <a:gd name="T54" fmla="*/ 1048 w 1121"/>
                <a:gd name="T55" fmla="*/ 1053 h 1078"/>
                <a:gd name="T56" fmla="*/ 1022 w 1121"/>
                <a:gd name="T57" fmla="*/ 1067 h 1078"/>
                <a:gd name="T58" fmla="*/ 993 w 1121"/>
                <a:gd name="T59" fmla="*/ 1075 h 1078"/>
                <a:gd name="T60" fmla="*/ 964 w 1121"/>
                <a:gd name="T61" fmla="*/ 1078 h 1078"/>
                <a:gd name="T62" fmla="*/ 930 w 1121"/>
                <a:gd name="T63" fmla="*/ 1073 h 1078"/>
                <a:gd name="T64" fmla="*/ 898 w 1121"/>
                <a:gd name="T65" fmla="*/ 1064 h 1078"/>
                <a:gd name="T66" fmla="*/ 90 w 1121"/>
                <a:gd name="T67" fmla="*/ 688 h 1078"/>
                <a:gd name="T68" fmla="*/ 60 w 1121"/>
                <a:gd name="T69" fmla="*/ 669 h 1078"/>
                <a:gd name="T70" fmla="*/ 36 w 1121"/>
                <a:gd name="T71" fmla="*/ 643 h 1078"/>
                <a:gd name="T72" fmla="*/ 16 w 1121"/>
                <a:gd name="T73" fmla="*/ 614 h 1078"/>
                <a:gd name="T74" fmla="*/ 4 w 1121"/>
                <a:gd name="T75" fmla="*/ 580 h 1078"/>
                <a:gd name="T76" fmla="*/ 0 w 1121"/>
                <a:gd name="T77" fmla="*/ 545 h 1078"/>
                <a:gd name="T78" fmla="*/ 0 w 1121"/>
                <a:gd name="T79" fmla="*/ 534 h 1078"/>
                <a:gd name="T80" fmla="*/ 4 w 1121"/>
                <a:gd name="T81" fmla="*/ 498 h 1078"/>
                <a:gd name="T82" fmla="*/ 16 w 1121"/>
                <a:gd name="T83" fmla="*/ 465 h 1078"/>
                <a:gd name="T84" fmla="*/ 36 w 1121"/>
                <a:gd name="T85" fmla="*/ 434 h 1078"/>
                <a:gd name="T86" fmla="*/ 60 w 1121"/>
                <a:gd name="T87" fmla="*/ 410 h 1078"/>
                <a:gd name="T88" fmla="*/ 90 w 1121"/>
                <a:gd name="T89" fmla="*/ 391 h 1078"/>
                <a:gd name="T90" fmla="*/ 898 w 1121"/>
                <a:gd name="T91" fmla="*/ 15 h 1078"/>
                <a:gd name="T92" fmla="*/ 930 w 1121"/>
                <a:gd name="T93" fmla="*/ 5 h 1078"/>
                <a:gd name="T94" fmla="*/ 964 w 1121"/>
                <a:gd name="T95" fmla="*/ 0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1" h="1078">
                  <a:moveTo>
                    <a:pt x="964" y="0"/>
                  </a:moveTo>
                  <a:lnTo>
                    <a:pt x="993" y="4"/>
                  </a:lnTo>
                  <a:lnTo>
                    <a:pt x="1022" y="12"/>
                  </a:lnTo>
                  <a:lnTo>
                    <a:pt x="1048" y="26"/>
                  </a:lnTo>
                  <a:lnTo>
                    <a:pt x="1073" y="45"/>
                  </a:lnTo>
                  <a:lnTo>
                    <a:pt x="1094" y="69"/>
                  </a:lnTo>
                  <a:lnTo>
                    <a:pt x="1108" y="97"/>
                  </a:lnTo>
                  <a:lnTo>
                    <a:pt x="1118" y="126"/>
                  </a:lnTo>
                  <a:lnTo>
                    <a:pt x="1121" y="158"/>
                  </a:lnTo>
                  <a:lnTo>
                    <a:pt x="1121" y="161"/>
                  </a:lnTo>
                  <a:lnTo>
                    <a:pt x="1116" y="198"/>
                  </a:lnTo>
                  <a:lnTo>
                    <a:pt x="1105" y="230"/>
                  </a:lnTo>
                  <a:lnTo>
                    <a:pt x="1086" y="261"/>
                  </a:lnTo>
                  <a:lnTo>
                    <a:pt x="1060" y="285"/>
                  </a:lnTo>
                  <a:lnTo>
                    <a:pt x="1030" y="304"/>
                  </a:lnTo>
                  <a:lnTo>
                    <a:pt x="525" y="538"/>
                  </a:lnTo>
                  <a:lnTo>
                    <a:pt x="1030" y="775"/>
                  </a:lnTo>
                  <a:lnTo>
                    <a:pt x="1060" y="792"/>
                  </a:lnTo>
                  <a:lnTo>
                    <a:pt x="1086" y="818"/>
                  </a:lnTo>
                  <a:lnTo>
                    <a:pt x="1105" y="847"/>
                  </a:lnTo>
                  <a:lnTo>
                    <a:pt x="1116" y="881"/>
                  </a:lnTo>
                  <a:lnTo>
                    <a:pt x="1121" y="916"/>
                  </a:lnTo>
                  <a:lnTo>
                    <a:pt x="1121" y="921"/>
                  </a:lnTo>
                  <a:lnTo>
                    <a:pt x="1118" y="953"/>
                  </a:lnTo>
                  <a:lnTo>
                    <a:pt x="1108" y="982"/>
                  </a:lnTo>
                  <a:lnTo>
                    <a:pt x="1094" y="1009"/>
                  </a:lnTo>
                  <a:lnTo>
                    <a:pt x="1073" y="1033"/>
                  </a:lnTo>
                  <a:lnTo>
                    <a:pt x="1048" y="1053"/>
                  </a:lnTo>
                  <a:lnTo>
                    <a:pt x="1022" y="1067"/>
                  </a:lnTo>
                  <a:lnTo>
                    <a:pt x="993" y="1075"/>
                  </a:lnTo>
                  <a:lnTo>
                    <a:pt x="964" y="1078"/>
                  </a:lnTo>
                  <a:lnTo>
                    <a:pt x="930" y="1073"/>
                  </a:lnTo>
                  <a:lnTo>
                    <a:pt x="898" y="1064"/>
                  </a:lnTo>
                  <a:lnTo>
                    <a:pt x="90" y="688"/>
                  </a:lnTo>
                  <a:lnTo>
                    <a:pt x="60" y="669"/>
                  </a:lnTo>
                  <a:lnTo>
                    <a:pt x="36" y="643"/>
                  </a:lnTo>
                  <a:lnTo>
                    <a:pt x="16" y="614"/>
                  </a:lnTo>
                  <a:lnTo>
                    <a:pt x="4" y="580"/>
                  </a:lnTo>
                  <a:lnTo>
                    <a:pt x="0" y="545"/>
                  </a:lnTo>
                  <a:lnTo>
                    <a:pt x="0" y="534"/>
                  </a:lnTo>
                  <a:lnTo>
                    <a:pt x="4" y="498"/>
                  </a:lnTo>
                  <a:lnTo>
                    <a:pt x="16" y="465"/>
                  </a:lnTo>
                  <a:lnTo>
                    <a:pt x="36" y="434"/>
                  </a:lnTo>
                  <a:lnTo>
                    <a:pt x="60" y="410"/>
                  </a:lnTo>
                  <a:lnTo>
                    <a:pt x="90" y="391"/>
                  </a:lnTo>
                  <a:lnTo>
                    <a:pt x="898" y="15"/>
                  </a:lnTo>
                  <a:lnTo>
                    <a:pt x="930" y="5"/>
                  </a:lnTo>
                  <a:lnTo>
                    <a:pt x="9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54" name="Freeform 1012"/>
            <p:cNvSpPr>
              <a:spLocks/>
            </p:cNvSpPr>
            <p:nvPr/>
          </p:nvSpPr>
          <p:spPr bwMode="auto">
            <a:xfrm>
              <a:off x="-2873" y="424"/>
              <a:ext cx="423" cy="982"/>
            </a:xfrm>
            <a:custGeom>
              <a:avLst/>
              <a:gdLst>
                <a:gd name="T0" fmla="*/ 686 w 847"/>
                <a:gd name="T1" fmla="*/ 0 h 1963"/>
                <a:gd name="T2" fmla="*/ 691 w 847"/>
                <a:gd name="T3" fmla="*/ 0 h 1963"/>
                <a:gd name="T4" fmla="*/ 728 w 847"/>
                <a:gd name="T5" fmla="*/ 3 h 1963"/>
                <a:gd name="T6" fmla="*/ 762 w 847"/>
                <a:gd name="T7" fmla="*/ 16 h 1963"/>
                <a:gd name="T8" fmla="*/ 792 w 847"/>
                <a:gd name="T9" fmla="*/ 37 h 1963"/>
                <a:gd name="T10" fmla="*/ 818 w 847"/>
                <a:gd name="T11" fmla="*/ 64 h 1963"/>
                <a:gd name="T12" fmla="*/ 835 w 847"/>
                <a:gd name="T13" fmla="*/ 96 h 1963"/>
                <a:gd name="T14" fmla="*/ 845 w 847"/>
                <a:gd name="T15" fmla="*/ 131 h 1963"/>
                <a:gd name="T16" fmla="*/ 847 w 847"/>
                <a:gd name="T17" fmla="*/ 168 h 1963"/>
                <a:gd name="T18" fmla="*/ 840 w 847"/>
                <a:gd name="T19" fmla="*/ 204 h 1963"/>
                <a:gd name="T20" fmla="*/ 309 w 847"/>
                <a:gd name="T21" fmla="*/ 1854 h 1963"/>
                <a:gd name="T22" fmla="*/ 295 w 847"/>
                <a:gd name="T23" fmla="*/ 1884 h 1963"/>
                <a:gd name="T24" fmla="*/ 276 w 847"/>
                <a:gd name="T25" fmla="*/ 1911 h 1963"/>
                <a:gd name="T26" fmla="*/ 252 w 847"/>
                <a:gd name="T27" fmla="*/ 1934 h 1963"/>
                <a:gd name="T28" fmla="*/ 224 w 847"/>
                <a:gd name="T29" fmla="*/ 1950 h 1963"/>
                <a:gd name="T30" fmla="*/ 192 w 847"/>
                <a:gd name="T31" fmla="*/ 1960 h 1963"/>
                <a:gd name="T32" fmla="*/ 160 w 847"/>
                <a:gd name="T33" fmla="*/ 1963 h 1963"/>
                <a:gd name="T34" fmla="*/ 155 w 847"/>
                <a:gd name="T35" fmla="*/ 1963 h 1963"/>
                <a:gd name="T36" fmla="*/ 118 w 847"/>
                <a:gd name="T37" fmla="*/ 1960 h 1963"/>
                <a:gd name="T38" fmla="*/ 85 w 847"/>
                <a:gd name="T39" fmla="*/ 1947 h 1963"/>
                <a:gd name="T40" fmla="*/ 54 w 847"/>
                <a:gd name="T41" fmla="*/ 1926 h 1963"/>
                <a:gd name="T42" fmla="*/ 29 w 847"/>
                <a:gd name="T43" fmla="*/ 1899 h 1963"/>
                <a:gd name="T44" fmla="*/ 11 w 847"/>
                <a:gd name="T45" fmla="*/ 1866 h 1963"/>
                <a:gd name="T46" fmla="*/ 1 w 847"/>
                <a:gd name="T47" fmla="*/ 1831 h 1963"/>
                <a:gd name="T48" fmla="*/ 0 w 847"/>
                <a:gd name="T49" fmla="*/ 1794 h 1963"/>
                <a:gd name="T50" fmla="*/ 6 w 847"/>
                <a:gd name="T51" fmla="*/ 1759 h 1963"/>
                <a:gd name="T52" fmla="*/ 537 w 847"/>
                <a:gd name="T53" fmla="*/ 109 h 1963"/>
                <a:gd name="T54" fmla="*/ 551 w 847"/>
                <a:gd name="T55" fmla="*/ 77 h 1963"/>
                <a:gd name="T56" fmla="*/ 571 w 847"/>
                <a:gd name="T57" fmla="*/ 51 h 1963"/>
                <a:gd name="T58" fmla="*/ 595 w 847"/>
                <a:gd name="T59" fmla="*/ 29 h 1963"/>
                <a:gd name="T60" fmla="*/ 622 w 847"/>
                <a:gd name="T61" fmla="*/ 13 h 1963"/>
                <a:gd name="T62" fmla="*/ 654 w 847"/>
                <a:gd name="T63" fmla="*/ 3 h 1963"/>
                <a:gd name="T64" fmla="*/ 686 w 847"/>
                <a:gd name="T65" fmla="*/ 0 h 1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47" h="1963">
                  <a:moveTo>
                    <a:pt x="686" y="0"/>
                  </a:moveTo>
                  <a:lnTo>
                    <a:pt x="691" y="0"/>
                  </a:lnTo>
                  <a:lnTo>
                    <a:pt x="728" y="3"/>
                  </a:lnTo>
                  <a:lnTo>
                    <a:pt x="762" y="16"/>
                  </a:lnTo>
                  <a:lnTo>
                    <a:pt x="792" y="37"/>
                  </a:lnTo>
                  <a:lnTo>
                    <a:pt x="818" y="64"/>
                  </a:lnTo>
                  <a:lnTo>
                    <a:pt x="835" y="96"/>
                  </a:lnTo>
                  <a:lnTo>
                    <a:pt x="845" y="131"/>
                  </a:lnTo>
                  <a:lnTo>
                    <a:pt x="847" y="168"/>
                  </a:lnTo>
                  <a:lnTo>
                    <a:pt x="840" y="204"/>
                  </a:lnTo>
                  <a:lnTo>
                    <a:pt x="309" y="1854"/>
                  </a:lnTo>
                  <a:lnTo>
                    <a:pt x="295" y="1884"/>
                  </a:lnTo>
                  <a:lnTo>
                    <a:pt x="276" y="1911"/>
                  </a:lnTo>
                  <a:lnTo>
                    <a:pt x="252" y="1934"/>
                  </a:lnTo>
                  <a:lnTo>
                    <a:pt x="224" y="1950"/>
                  </a:lnTo>
                  <a:lnTo>
                    <a:pt x="192" y="1960"/>
                  </a:lnTo>
                  <a:lnTo>
                    <a:pt x="160" y="1963"/>
                  </a:lnTo>
                  <a:lnTo>
                    <a:pt x="155" y="1963"/>
                  </a:lnTo>
                  <a:lnTo>
                    <a:pt x="118" y="1960"/>
                  </a:lnTo>
                  <a:lnTo>
                    <a:pt x="85" y="1947"/>
                  </a:lnTo>
                  <a:lnTo>
                    <a:pt x="54" y="1926"/>
                  </a:lnTo>
                  <a:lnTo>
                    <a:pt x="29" y="1899"/>
                  </a:lnTo>
                  <a:lnTo>
                    <a:pt x="11" y="1866"/>
                  </a:lnTo>
                  <a:lnTo>
                    <a:pt x="1" y="1831"/>
                  </a:lnTo>
                  <a:lnTo>
                    <a:pt x="0" y="1794"/>
                  </a:lnTo>
                  <a:lnTo>
                    <a:pt x="6" y="1759"/>
                  </a:lnTo>
                  <a:lnTo>
                    <a:pt x="537" y="109"/>
                  </a:lnTo>
                  <a:lnTo>
                    <a:pt x="551" y="77"/>
                  </a:lnTo>
                  <a:lnTo>
                    <a:pt x="571" y="51"/>
                  </a:lnTo>
                  <a:lnTo>
                    <a:pt x="595" y="29"/>
                  </a:lnTo>
                  <a:lnTo>
                    <a:pt x="622" y="13"/>
                  </a:lnTo>
                  <a:lnTo>
                    <a:pt x="654" y="3"/>
                  </a:lnTo>
                  <a:lnTo>
                    <a:pt x="6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55" name="Freeform 1013"/>
            <p:cNvSpPr>
              <a:spLocks/>
            </p:cNvSpPr>
            <p:nvPr/>
          </p:nvSpPr>
          <p:spPr bwMode="auto">
            <a:xfrm>
              <a:off x="-2461" y="648"/>
              <a:ext cx="561" cy="539"/>
            </a:xfrm>
            <a:custGeom>
              <a:avLst/>
              <a:gdLst>
                <a:gd name="T0" fmla="*/ 157 w 1121"/>
                <a:gd name="T1" fmla="*/ 0 h 1078"/>
                <a:gd name="T2" fmla="*/ 191 w 1121"/>
                <a:gd name="T3" fmla="*/ 5 h 1078"/>
                <a:gd name="T4" fmla="*/ 223 w 1121"/>
                <a:gd name="T5" fmla="*/ 15 h 1078"/>
                <a:gd name="T6" fmla="*/ 1031 w 1121"/>
                <a:gd name="T7" fmla="*/ 391 h 1078"/>
                <a:gd name="T8" fmla="*/ 1062 w 1121"/>
                <a:gd name="T9" fmla="*/ 410 h 1078"/>
                <a:gd name="T10" fmla="*/ 1086 w 1121"/>
                <a:gd name="T11" fmla="*/ 434 h 1078"/>
                <a:gd name="T12" fmla="*/ 1105 w 1121"/>
                <a:gd name="T13" fmla="*/ 465 h 1078"/>
                <a:gd name="T14" fmla="*/ 1118 w 1121"/>
                <a:gd name="T15" fmla="*/ 498 h 1078"/>
                <a:gd name="T16" fmla="*/ 1121 w 1121"/>
                <a:gd name="T17" fmla="*/ 534 h 1078"/>
                <a:gd name="T18" fmla="*/ 1121 w 1121"/>
                <a:gd name="T19" fmla="*/ 545 h 1078"/>
                <a:gd name="T20" fmla="*/ 1118 w 1121"/>
                <a:gd name="T21" fmla="*/ 580 h 1078"/>
                <a:gd name="T22" fmla="*/ 1105 w 1121"/>
                <a:gd name="T23" fmla="*/ 614 h 1078"/>
                <a:gd name="T24" fmla="*/ 1086 w 1121"/>
                <a:gd name="T25" fmla="*/ 643 h 1078"/>
                <a:gd name="T26" fmla="*/ 1062 w 1121"/>
                <a:gd name="T27" fmla="*/ 669 h 1078"/>
                <a:gd name="T28" fmla="*/ 1031 w 1121"/>
                <a:gd name="T29" fmla="*/ 688 h 1078"/>
                <a:gd name="T30" fmla="*/ 223 w 1121"/>
                <a:gd name="T31" fmla="*/ 1064 h 1078"/>
                <a:gd name="T32" fmla="*/ 191 w 1121"/>
                <a:gd name="T33" fmla="*/ 1073 h 1078"/>
                <a:gd name="T34" fmla="*/ 157 w 1121"/>
                <a:gd name="T35" fmla="*/ 1078 h 1078"/>
                <a:gd name="T36" fmla="*/ 128 w 1121"/>
                <a:gd name="T37" fmla="*/ 1075 h 1078"/>
                <a:gd name="T38" fmla="*/ 100 w 1121"/>
                <a:gd name="T39" fmla="*/ 1067 h 1078"/>
                <a:gd name="T40" fmla="*/ 74 w 1121"/>
                <a:gd name="T41" fmla="*/ 1053 h 1078"/>
                <a:gd name="T42" fmla="*/ 48 w 1121"/>
                <a:gd name="T43" fmla="*/ 1033 h 1078"/>
                <a:gd name="T44" fmla="*/ 27 w 1121"/>
                <a:gd name="T45" fmla="*/ 1009 h 1078"/>
                <a:gd name="T46" fmla="*/ 13 w 1121"/>
                <a:gd name="T47" fmla="*/ 982 h 1078"/>
                <a:gd name="T48" fmla="*/ 3 w 1121"/>
                <a:gd name="T49" fmla="*/ 953 h 1078"/>
                <a:gd name="T50" fmla="*/ 0 w 1121"/>
                <a:gd name="T51" fmla="*/ 921 h 1078"/>
                <a:gd name="T52" fmla="*/ 0 w 1121"/>
                <a:gd name="T53" fmla="*/ 916 h 1078"/>
                <a:gd name="T54" fmla="*/ 5 w 1121"/>
                <a:gd name="T55" fmla="*/ 881 h 1078"/>
                <a:gd name="T56" fmla="*/ 16 w 1121"/>
                <a:gd name="T57" fmla="*/ 847 h 1078"/>
                <a:gd name="T58" fmla="*/ 35 w 1121"/>
                <a:gd name="T59" fmla="*/ 818 h 1078"/>
                <a:gd name="T60" fmla="*/ 61 w 1121"/>
                <a:gd name="T61" fmla="*/ 792 h 1078"/>
                <a:gd name="T62" fmla="*/ 92 w 1121"/>
                <a:gd name="T63" fmla="*/ 775 h 1078"/>
                <a:gd name="T64" fmla="*/ 597 w 1121"/>
                <a:gd name="T65" fmla="*/ 538 h 1078"/>
                <a:gd name="T66" fmla="*/ 92 w 1121"/>
                <a:gd name="T67" fmla="*/ 304 h 1078"/>
                <a:gd name="T68" fmla="*/ 61 w 1121"/>
                <a:gd name="T69" fmla="*/ 285 h 1078"/>
                <a:gd name="T70" fmla="*/ 35 w 1121"/>
                <a:gd name="T71" fmla="*/ 261 h 1078"/>
                <a:gd name="T72" fmla="*/ 16 w 1121"/>
                <a:gd name="T73" fmla="*/ 230 h 1078"/>
                <a:gd name="T74" fmla="*/ 5 w 1121"/>
                <a:gd name="T75" fmla="*/ 198 h 1078"/>
                <a:gd name="T76" fmla="*/ 0 w 1121"/>
                <a:gd name="T77" fmla="*/ 161 h 1078"/>
                <a:gd name="T78" fmla="*/ 0 w 1121"/>
                <a:gd name="T79" fmla="*/ 158 h 1078"/>
                <a:gd name="T80" fmla="*/ 3 w 1121"/>
                <a:gd name="T81" fmla="*/ 126 h 1078"/>
                <a:gd name="T82" fmla="*/ 13 w 1121"/>
                <a:gd name="T83" fmla="*/ 97 h 1078"/>
                <a:gd name="T84" fmla="*/ 27 w 1121"/>
                <a:gd name="T85" fmla="*/ 69 h 1078"/>
                <a:gd name="T86" fmla="*/ 48 w 1121"/>
                <a:gd name="T87" fmla="*/ 45 h 1078"/>
                <a:gd name="T88" fmla="*/ 74 w 1121"/>
                <a:gd name="T89" fmla="*/ 24 h 1078"/>
                <a:gd name="T90" fmla="*/ 100 w 1121"/>
                <a:gd name="T91" fmla="*/ 12 h 1078"/>
                <a:gd name="T92" fmla="*/ 128 w 1121"/>
                <a:gd name="T93" fmla="*/ 4 h 1078"/>
                <a:gd name="T94" fmla="*/ 157 w 1121"/>
                <a:gd name="T95" fmla="*/ 0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21" h="1078">
                  <a:moveTo>
                    <a:pt x="157" y="0"/>
                  </a:moveTo>
                  <a:lnTo>
                    <a:pt x="191" y="5"/>
                  </a:lnTo>
                  <a:lnTo>
                    <a:pt x="223" y="15"/>
                  </a:lnTo>
                  <a:lnTo>
                    <a:pt x="1031" y="391"/>
                  </a:lnTo>
                  <a:lnTo>
                    <a:pt x="1062" y="410"/>
                  </a:lnTo>
                  <a:lnTo>
                    <a:pt x="1086" y="434"/>
                  </a:lnTo>
                  <a:lnTo>
                    <a:pt x="1105" y="465"/>
                  </a:lnTo>
                  <a:lnTo>
                    <a:pt x="1118" y="498"/>
                  </a:lnTo>
                  <a:lnTo>
                    <a:pt x="1121" y="534"/>
                  </a:lnTo>
                  <a:lnTo>
                    <a:pt x="1121" y="545"/>
                  </a:lnTo>
                  <a:lnTo>
                    <a:pt x="1118" y="580"/>
                  </a:lnTo>
                  <a:lnTo>
                    <a:pt x="1105" y="614"/>
                  </a:lnTo>
                  <a:lnTo>
                    <a:pt x="1086" y="643"/>
                  </a:lnTo>
                  <a:lnTo>
                    <a:pt x="1062" y="669"/>
                  </a:lnTo>
                  <a:lnTo>
                    <a:pt x="1031" y="688"/>
                  </a:lnTo>
                  <a:lnTo>
                    <a:pt x="223" y="1064"/>
                  </a:lnTo>
                  <a:lnTo>
                    <a:pt x="191" y="1073"/>
                  </a:lnTo>
                  <a:lnTo>
                    <a:pt x="157" y="1078"/>
                  </a:lnTo>
                  <a:lnTo>
                    <a:pt x="128" y="1075"/>
                  </a:lnTo>
                  <a:lnTo>
                    <a:pt x="100" y="1067"/>
                  </a:lnTo>
                  <a:lnTo>
                    <a:pt x="74" y="1053"/>
                  </a:lnTo>
                  <a:lnTo>
                    <a:pt x="48" y="1033"/>
                  </a:lnTo>
                  <a:lnTo>
                    <a:pt x="27" y="1009"/>
                  </a:lnTo>
                  <a:lnTo>
                    <a:pt x="13" y="982"/>
                  </a:lnTo>
                  <a:lnTo>
                    <a:pt x="3" y="953"/>
                  </a:lnTo>
                  <a:lnTo>
                    <a:pt x="0" y="921"/>
                  </a:lnTo>
                  <a:lnTo>
                    <a:pt x="0" y="916"/>
                  </a:lnTo>
                  <a:lnTo>
                    <a:pt x="5" y="881"/>
                  </a:lnTo>
                  <a:lnTo>
                    <a:pt x="16" y="847"/>
                  </a:lnTo>
                  <a:lnTo>
                    <a:pt x="35" y="818"/>
                  </a:lnTo>
                  <a:lnTo>
                    <a:pt x="61" y="792"/>
                  </a:lnTo>
                  <a:lnTo>
                    <a:pt x="92" y="775"/>
                  </a:lnTo>
                  <a:lnTo>
                    <a:pt x="597" y="538"/>
                  </a:lnTo>
                  <a:lnTo>
                    <a:pt x="92" y="304"/>
                  </a:lnTo>
                  <a:lnTo>
                    <a:pt x="61" y="285"/>
                  </a:lnTo>
                  <a:lnTo>
                    <a:pt x="35" y="261"/>
                  </a:lnTo>
                  <a:lnTo>
                    <a:pt x="16" y="230"/>
                  </a:lnTo>
                  <a:lnTo>
                    <a:pt x="5" y="198"/>
                  </a:lnTo>
                  <a:lnTo>
                    <a:pt x="0" y="161"/>
                  </a:lnTo>
                  <a:lnTo>
                    <a:pt x="0" y="158"/>
                  </a:lnTo>
                  <a:lnTo>
                    <a:pt x="3" y="126"/>
                  </a:lnTo>
                  <a:lnTo>
                    <a:pt x="13" y="97"/>
                  </a:lnTo>
                  <a:lnTo>
                    <a:pt x="27" y="69"/>
                  </a:lnTo>
                  <a:lnTo>
                    <a:pt x="48" y="45"/>
                  </a:lnTo>
                  <a:lnTo>
                    <a:pt x="74" y="24"/>
                  </a:lnTo>
                  <a:lnTo>
                    <a:pt x="100" y="12"/>
                  </a:lnTo>
                  <a:lnTo>
                    <a:pt x="128" y="4"/>
                  </a:lnTo>
                  <a:lnTo>
                    <a:pt x="1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759" name="Freeform 1018"/>
          <p:cNvSpPr>
            <a:spLocks noEditPoints="1"/>
          </p:cNvSpPr>
          <p:nvPr/>
        </p:nvSpPr>
        <p:spPr bwMode="auto">
          <a:xfrm>
            <a:off x="3090273" y="2895969"/>
            <a:ext cx="187052" cy="193921"/>
          </a:xfrm>
          <a:custGeom>
            <a:avLst/>
            <a:gdLst>
              <a:gd name="T0" fmla="*/ 1096 w 3186"/>
              <a:gd name="T1" fmla="*/ 376 h 3299"/>
              <a:gd name="T2" fmla="*/ 815 w 3186"/>
              <a:gd name="T3" fmla="*/ 495 h 3299"/>
              <a:gd name="T4" fmla="*/ 586 w 3186"/>
              <a:gd name="T5" fmla="*/ 692 h 3299"/>
              <a:gd name="T6" fmla="*/ 426 w 3186"/>
              <a:gd name="T7" fmla="*/ 949 h 3299"/>
              <a:gd name="T8" fmla="*/ 352 w 3186"/>
              <a:gd name="T9" fmla="*/ 1251 h 3299"/>
              <a:gd name="T10" fmla="*/ 376 w 3186"/>
              <a:gd name="T11" fmla="*/ 1568 h 3299"/>
              <a:gd name="T12" fmla="*/ 496 w 3186"/>
              <a:gd name="T13" fmla="*/ 1849 h 3299"/>
              <a:gd name="T14" fmla="*/ 692 w 3186"/>
              <a:gd name="T15" fmla="*/ 2079 h 3299"/>
              <a:gd name="T16" fmla="*/ 950 w 3186"/>
              <a:gd name="T17" fmla="*/ 2239 h 3299"/>
              <a:gd name="T18" fmla="*/ 1252 w 3186"/>
              <a:gd name="T19" fmla="*/ 2313 h 3299"/>
              <a:gd name="T20" fmla="*/ 1569 w 3186"/>
              <a:gd name="T21" fmla="*/ 2288 h 3299"/>
              <a:gd name="T22" fmla="*/ 1851 w 3186"/>
              <a:gd name="T23" fmla="*/ 2169 h 3299"/>
              <a:gd name="T24" fmla="*/ 2080 w 3186"/>
              <a:gd name="T25" fmla="*/ 1972 h 3299"/>
              <a:gd name="T26" fmla="*/ 2240 w 3186"/>
              <a:gd name="T27" fmla="*/ 1714 h 3299"/>
              <a:gd name="T28" fmla="*/ 2314 w 3186"/>
              <a:gd name="T29" fmla="*/ 1412 h 3299"/>
              <a:gd name="T30" fmla="*/ 2289 w 3186"/>
              <a:gd name="T31" fmla="*/ 1096 h 3299"/>
              <a:gd name="T32" fmla="*/ 2170 w 3186"/>
              <a:gd name="T33" fmla="*/ 813 h 3299"/>
              <a:gd name="T34" fmla="*/ 1973 w 3186"/>
              <a:gd name="T35" fmla="*/ 584 h 3299"/>
              <a:gd name="T36" fmla="*/ 1715 w 3186"/>
              <a:gd name="T37" fmla="*/ 425 h 3299"/>
              <a:gd name="T38" fmla="*/ 1413 w 3186"/>
              <a:gd name="T39" fmla="*/ 350 h 3299"/>
              <a:gd name="T40" fmla="*/ 1513 w 3186"/>
              <a:gd name="T41" fmla="*/ 12 h 3299"/>
              <a:gd name="T42" fmla="*/ 1851 w 3186"/>
              <a:gd name="T43" fmla="*/ 105 h 3299"/>
              <a:gd name="T44" fmla="*/ 2146 w 3186"/>
              <a:gd name="T45" fmla="*/ 278 h 3299"/>
              <a:gd name="T46" fmla="*/ 2388 w 3186"/>
              <a:gd name="T47" fmla="*/ 518 h 3299"/>
              <a:gd name="T48" fmla="*/ 2561 w 3186"/>
              <a:gd name="T49" fmla="*/ 813 h 3299"/>
              <a:gd name="T50" fmla="*/ 2653 w 3186"/>
              <a:gd name="T51" fmla="*/ 1151 h 3299"/>
              <a:gd name="T52" fmla="*/ 2655 w 3186"/>
              <a:gd name="T53" fmla="*/ 1502 h 3299"/>
              <a:gd name="T54" fmla="*/ 2570 w 3186"/>
              <a:gd name="T55" fmla="*/ 1827 h 3299"/>
              <a:gd name="T56" fmla="*/ 2405 w 3186"/>
              <a:gd name="T57" fmla="*/ 2122 h 3299"/>
              <a:gd name="T58" fmla="*/ 3173 w 3186"/>
              <a:gd name="T59" fmla="*/ 3056 h 3299"/>
              <a:gd name="T60" fmla="*/ 3180 w 3186"/>
              <a:gd name="T61" fmla="*/ 3172 h 3299"/>
              <a:gd name="T62" fmla="*/ 3113 w 3186"/>
              <a:gd name="T63" fmla="*/ 3267 h 3299"/>
              <a:gd name="T64" fmla="*/ 3013 w 3186"/>
              <a:gd name="T65" fmla="*/ 3299 h 3299"/>
              <a:gd name="T66" fmla="*/ 2909 w 3186"/>
              <a:gd name="T67" fmla="*/ 3264 h 3299"/>
              <a:gd name="T68" fmla="*/ 1957 w 3186"/>
              <a:gd name="T69" fmla="*/ 2508 h 3299"/>
              <a:gd name="T70" fmla="*/ 1655 w 3186"/>
              <a:gd name="T71" fmla="*/ 2625 h 3299"/>
              <a:gd name="T72" fmla="*/ 1333 w 3186"/>
              <a:gd name="T73" fmla="*/ 2664 h 3299"/>
              <a:gd name="T74" fmla="*/ 979 w 3186"/>
              <a:gd name="T75" fmla="*/ 2616 h 3299"/>
              <a:gd name="T76" fmla="*/ 661 w 3186"/>
              <a:gd name="T77" fmla="*/ 2481 h 3299"/>
              <a:gd name="T78" fmla="*/ 391 w 3186"/>
              <a:gd name="T79" fmla="*/ 2273 h 3299"/>
              <a:gd name="T80" fmla="*/ 183 w 3186"/>
              <a:gd name="T81" fmla="*/ 2003 h 3299"/>
              <a:gd name="T82" fmla="*/ 48 w 3186"/>
              <a:gd name="T83" fmla="*/ 1685 h 3299"/>
              <a:gd name="T84" fmla="*/ 0 w 3186"/>
              <a:gd name="T85" fmla="*/ 1332 h 3299"/>
              <a:gd name="T86" fmla="*/ 48 w 3186"/>
              <a:gd name="T87" fmla="*/ 978 h 3299"/>
              <a:gd name="T88" fmla="*/ 183 w 3186"/>
              <a:gd name="T89" fmla="*/ 660 h 3299"/>
              <a:gd name="T90" fmla="*/ 391 w 3186"/>
              <a:gd name="T91" fmla="*/ 391 h 3299"/>
              <a:gd name="T92" fmla="*/ 661 w 3186"/>
              <a:gd name="T93" fmla="*/ 182 h 3299"/>
              <a:gd name="T94" fmla="*/ 979 w 3186"/>
              <a:gd name="T95" fmla="*/ 47 h 3299"/>
              <a:gd name="T96" fmla="*/ 1333 w 3186"/>
              <a:gd name="T97" fmla="*/ 0 h 3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86" h="3299">
                <a:moveTo>
                  <a:pt x="1333" y="347"/>
                </a:moveTo>
                <a:lnTo>
                  <a:pt x="1252" y="350"/>
                </a:lnTo>
                <a:lnTo>
                  <a:pt x="1173" y="361"/>
                </a:lnTo>
                <a:lnTo>
                  <a:pt x="1096" y="376"/>
                </a:lnTo>
                <a:lnTo>
                  <a:pt x="1022" y="398"/>
                </a:lnTo>
                <a:lnTo>
                  <a:pt x="950" y="425"/>
                </a:lnTo>
                <a:lnTo>
                  <a:pt x="881" y="458"/>
                </a:lnTo>
                <a:lnTo>
                  <a:pt x="815" y="495"/>
                </a:lnTo>
                <a:lnTo>
                  <a:pt x="752" y="538"/>
                </a:lnTo>
                <a:lnTo>
                  <a:pt x="692" y="584"/>
                </a:lnTo>
                <a:lnTo>
                  <a:pt x="636" y="636"/>
                </a:lnTo>
                <a:lnTo>
                  <a:pt x="586" y="692"/>
                </a:lnTo>
                <a:lnTo>
                  <a:pt x="538" y="750"/>
                </a:lnTo>
                <a:lnTo>
                  <a:pt x="496" y="813"/>
                </a:lnTo>
                <a:lnTo>
                  <a:pt x="458" y="879"/>
                </a:lnTo>
                <a:lnTo>
                  <a:pt x="426" y="949"/>
                </a:lnTo>
                <a:lnTo>
                  <a:pt x="398" y="1021"/>
                </a:lnTo>
                <a:lnTo>
                  <a:pt x="376" y="1096"/>
                </a:lnTo>
                <a:lnTo>
                  <a:pt x="361" y="1172"/>
                </a:lnTo>
                <a:lnTo>
                  <a:pt x="352" y="1251"/>
                </a:lnTo>
                <a:lnTo>
                  <a:pt x="348" y="1332"/>
                </a:lnTo>
                <a:lnTo>
                  <a:pt x="352" y="1412"/>
                </a:lnTo>
                <a:lnTo>
                  <a:pt x="361" y="1492"/>
                </a:lnTo>
                <a:lnTo>
                  <a:pt x="376" y="1568"/>
                </a:lnTo>
                <a:lnTo>
                  <a:pt x="398" y="1642"/>
                </a:lnTo>
                <a:lnTo>
                  <a:pt x="426" y="1714"/>
                </a:lnTo>
                <a:lnTo>
                  <a:pt x="458" y="1783"/>
                </a:lnTo>
                <a:lnTo>
                  <a:pt x="496" y="1849"/>
                </a:lnTo>
                <a:lnTo>
                  <a:pt x="538" y="1912"/>
                </a:lnTo>
                <a:lnTo>
                  <a:pt x="586" y="1972"/>
                </a:lnTo>
                <a:lnTo>
                  <a:pt x="636" y="2028"/>
                </a:lnTo>
                <a:lnTo>
                  <a:pt x="692" y="2079"/>
                </a:lnTo>
                <a:lnTo>
                  <a:pt x="752" y="2126"/>
                </a:lnTo>
                <a:lnTo>
                  <a:pt x="815" y="2169"/>
                </a:lnTo>
                <a:lnTo>
                  <a:pt x="881" y="2206"/>
                </a:lnTo>
                <a:lnTo>
                  <a:pt x="950" y="2239"/>
                </a:lnTo>
                <a:lnTo>
                  <a:pt x="1022" y="2266"/>
                </a:lnTo>
                <a:lnTo>
                  <a:pt x="1096" y="2288"/>
                </a:lnTo>
                <a:lnTo>
                  <a:pt x="1173" y="2303"/>
                </a:lnTo>
                <a:lnTo>
                  <a:pt x="1252" y="2313"/>
                </a:lnTo>
                <a:lnTo>
                  <a:pt x="1333" y="2316"/>
                </a:lnTo>
                <a:lnTo>
                  <a:pt x="1413" y="2313"/>
                </a:lnTo>
                <a:lnTo>
                  <a:pt x="1492" y="2303"/>
                </a:lnTo>
                <a:lnTo>
                  <a:pt x="1569" y="2288"/>
                </a:lnTo>
                <a:lnTo>
                  <a:pt x="1644" y="2266"/>
                </a:lnTo>
                <a:lnTo>
                  <a:pt x="1715" y="2239"/>
                </a:lnTo>
                <a:lnTo>
                  <a:pt x="1785" y="2206"/>
                </a:lnTo>
                <a:lnTo>
                  <a:pt x="1851" y="2169"/>
                </a:lnTo>
                <a:lnTo>
                  <a:pt x="1914" y="2126"/>
                </a:lnTo>
                <a:lnTo>
                  <a:pt x="1973" y="2079"/>
                </a:lnTo>
                <a:lnTo>
                  <a:pt x="2029" y="2028"/>
                </a:lnTo>
                <a:lnTo>
                  <a:pt x="2080" y="1972"/>
                </a:lnTo>
                <a:lnTo>
                  <a:pt x="2128" y="1912"/>
                </a:lnTo>
                <a:lnTo>
                  <a:pt x="2170" y="1849"/>
                </a:lnTo>
                <a:lnTo>
                  <a:pt x="2207" y="1783"/>
                </a:lnTo>
                <a:lnTo>
                  <a:pt x="2240" y="1714"/>
                </a:lnTo>
                <a:lnTo>
                  <a:pt x="2267" y="1642"/>
                </a:lnTo>
                <a:lnTo>
                  <a:pt x="2289" y="1568"/>
                </a:lnTo>
                <a:lnTo>
                  <a:pt x="2305" y="1492"/>
                </a:lnTo>
                <a:lnTo>
                  <a:pt x="2314" y="1412"/>
                </a:lnTo>
                <a:lnTo>
                  <a:pt x="2318" y="1332"/>
                </a:lnTo>
                <a:lnTo>
                  <a:pt x="2314" y="1251"/>
                </a:lnTo>
                <a:lnTo>
                  <a:pt x="2305" y="1172"/>
                </a:lnTo>
                <a:lnTo>
                  <a:pt x="2289" y="1096"/>
                </a:lnTo>
                <a:lnTo>
                  <a:pt x="2267" y="1021"/>
                </a:lnTo>
                <a:lnTo>
                  <a:pt x="2240" y="949"/>
                </a:lnTo>
                <a:lnTo>
                  <a:pt x="2207" y="879"/>
                </a:lnTo>
                <a:lnTo>
                  <a:pt x="2170" y="813"/>
                </a:lnTo>
                <a:lnTo>
                  <a:pt x="2128" y="750"/>
                </a:lnTo>
                <a:lnTo>
                  <a:pt x="2080" y="692"/>
                </a:lnTo>
                <a:lnTo>
                  <a:pt x="2029" y="636"/>
                </a:lnTo>
                <a:lnTo>
                  <a:pt x="1973" y="584"/>
                </a:lnTo>
                <a:lnTo>
                  <a:pt x="1914" y="538"/>
                </a:lnTo>
                <a:lnTo>
                  <a:pt x="1851" y="495"/>
                </a:lnTo>
                <a:lnTo>
                  <a:pt x="1785" y="458"/>
                </a:lnTo>
                <a:lnTo>
                  <a:pt x="1715" y="425"/>
                </a:lnTo>
                <a:lnTo>
                  <a:pt x="1644" y="398"/>
                </a:lnTo>
                <a:lnTo>
                  <a:pt x="1569" y="376"/>
                </a:lnTo>
                <a:lnTo>
                  <a:pt x="1492" y="361"/>
                </a:lnTo>
                <a:lnTo>
                  <a:pt x="1413" y="350"/>
                </a:lnTo>
                <a:lnTo>
                  <a:pt x="1333" y="347"/>
                </a:lnTo>
                <a:close/>
                <a:moveTo>
                  <a:pt x="1333" y="0"/>
                </a:moveTo>
                <a:lnTo>
                  <a:pt x="1423" y="3"/>
                </a:lnTo>
                <a:lnTo>
                  <a:pt x="1513" y="12"/>
                </a:lnTo>
                <a:lnTo>
                  <a:pt x="1601" y="27"/>
                </a:lnTo>
                <a:lnTo>
                  <a:pt x="1686" y="47"/>
                </a:lnTo>
                <a:lnTo>
                  <a:pt x="1770" y="73"/>
                </a:lnTo>
                <a:lnTo>
                  <a:pt x="1851" y="105"/>
                </a:lnTo>
                <a:lnTo>
                  <a:pt x="1930" y="141"/>
                </a:lnTo>
                <a:lnTo>
                  <a:pt x="2005" y="182"/>
                </a:lnTo>
                <a:lnTo>
                  <a:pt x="2077" y="228"/>
                </a:lnTo>
                <a:lnTo>
                  <a:pt x="2146" y="278"/>
                </a:lnTo>
                <a:lnTo>
                  <a:pt x="2212" y="332"/>
                </a:lnTo>
                <a:lnTo>
                  <a:pt x="2274" y="391"/>
                </a:lnTo>
                <a:lnTo>
                  <a:pt x="2333" y="452"/>
                </a:lnTo>
                <a:lnTo>
                  <a:pt x="2388" y="518"/>
                </a:lnTo>
                <a:lnTo>
                  <a:pt x="2437" y="588"/>
                </a:lnTo>
                <a:lnTo>
                  <a:pt x="2484" y="660"/>
                </a:lnTo>
                <a:lnTo>
                  <a:pt x="2524" y="736"/>
                </a:lnTo>
                <a:lnTo>
                  <a:pt x="2561" y="813"/>
                </a:lnTo>
                <a:lnTo>
                  <a:pt x="2592" y="895"/>
                </a:lnTo>
                <a:lnTo>
                  <a:pt x="2618" y="978"/>
                </a:lnTo>
                <a:lnTo>
                  <a:pt x="2638" y="1064"/>
                </a:lnTo>
                <a:lnTo>
                  <a:pt x="2653" y="1151"/>
                </a:lnTo>
                <a:lnTo>
                  <a:pt x="2662" y="1241"/>
                </a:lnTo>
                <a:lnTo>
                  <a:pt x="2665" y="1332"/>
                </a:lnTo>
                <a:lnTo>
                  <a:pt x="2663" y="1417"/>
                </a:lnTo>
                <a:lnTo>
                  <a:pt x="2655" y="1502"/>
                </a:lnTo>
                <a:lnTo>
                  <a:pt x="2641" y="1585"/>
                </a:lnTo>
                <a:lnTo>
                  <a:pt x="2623" y="1667"/>
                </a:lnTo>
                <a:lnTo>
                  <a:pt x="2598" y="1748"/>
                </a:lnTo>
                <a:lnTo>
                  <a:pt x="2570" y="1827"/>
                </a:lnTo>
                <a:lnTo>
                  <a:pt x="2536" y="1904"/>
                </a:lnTo>
                <a:lnTo>
                  <a:pt x="2497" y="1979"/>
                </a:lnTo>
                <a:lnTo>
                  <a:pt x="2454" y="2051"/>
                </a:lnTo>
                <a:lnTo>
                  <a:pt x="2405" y="2122"/>
                </a:lnTo>
                <a:lnTo>
                  <a:pt x="2353" y="2189"/>
                </a:lnTo>
                <a:lnTo>
                  <a:pt x="3137" y="3004"/>
                </a:lnTo>
                <a:lnTo>
                  <a:pt x="3158" y="3029"/>
                </a:lnTo>
                <a:lnTo>
                  <a:pt x="3173" y="3056"/>
                </a:lnTo>
                <a:lnTo>
                  <a:pt x="3182" y="3084"/>
                </a:lnTo>
                <a:lnTo>
                  <a:pt x="3186" y="3113"/>
                </a:lnTo>
                <a:lnTo>
                  <a:pt x="3186" y="3143"/>
                </a:lnTo>
                <a:lnTo>
                  <a:pt x="3180" y="3172"/>
                </a:lnTo>
                <a:lnTo>
                  <a:pt x="3169" y="3200"/>
                </a:lnTo>
                <a:lnTo>
                  <a:pt x="3154" y="3227"/>
                </a:lnTo>
                <a:lnTo>
                  <a:pt x="3133" y="3250"/>
                </a:lnTo>
                <a:lnTo>
                  <a:pt x="3113" y="3267"/>
                </a:lnTo>
                <a:lnTo>
                  <a:pt x="3090" y="3280"/>
                </a:lnTo>
                <a:lnTo>
                  <a:pt x="3065" y="3291"/>
                </a:lnTo>
                <a:lnTo>
                  <a:pt x="3040" y="3297"/>
                </a:lnTo>
                <a:lnTo>
                  <a:pt x="3013" y="3299"/>
                </a:lnTo>
                <a:lnTo>
                  <a:pt x="2985" y="3297"/>
                </a:lnTo>
                <a:lnTo>
                  <a:pt x="2958" y="3290"/>
                </a:lnTo>
                <a:lnTo>
                  <a:pt x="2932" y="3279"/>
                </a:lnTo>
                <a:lnTo>
                  <a:pt x="2909" y="3264"/>
                </a:lnTo>
                <a:lnTo>
                  <a:pt x="2888" y="3245"/>
                </a:lnTo>
                <a:lnTo>
                  <a:pt x="2096" y="2423"/>
                </a:lnTo>
                <a:lnTo>
                  <a:pt x="2028" y="2468"/>
                </a:lnTo>
                <a:lnTo>
                  <a:pt x="1957" y="2508"/>
                </a:lnTo>
                <a:lnTo>
                  <a:pt x="1884" y="2544"/>
                </a:lnTo>
                <a:lnTo>
                  <a:pt x="1810" y="2576"/>
                </a:lnTo>
                <a:lnTo>
                  <a:pt x="1734" y="2602"/>
                </a:lnTo>
                <a:lnTo>
                  <a:pt x="1655" y="2625"/>
                </a:lnTo>
                <a:lnTo>
                  <a:pt x="1577" y="2641"/>
                </a:lnTo>
                <a:lnTo>
                  <a:pt x="1497" y="2653"/>
                </a:lnTo>
                <a:lnTo>
                  <a:pt x="1415" y="2661"/>
                </a:lnTo>
                <a:lnTo>
                  <a:pt x="1333" y="2664"/>
                </a:lnTo>
                <a:lnTo>
                  <a:pt x="1242" y="2661"/>
                </a:lnTo>
                <a:lnTo>
                  <a:pt x="1152" y="2651"/>
                </a:lnTo>
                <a:lnTo>
                  <a:pt x="1064" y="2637"/>
                </a:lnTo>
                <a:lnTo>
                  <a:pt x="979" y="2616"/>
                </a:lnTo>
                <a:lnTo>
                  <a:pt x="895" y="2590"/>
                </a:lnTo>
                <a:lnTo>
                  <a:pt x="815" y="2559"/>
                </a:lnTo>
                <a:lnTo>
                  <a:pt x="736" y="2523"/>
                </a:lnTo>
                <a:lnTo>
                  <a:pt x="661" y="2481"/>
                </a:lnTo>
                <a:lnTo>
                  <a:pt x="588" y="2436"/>
                </a:lnTo>
                <a:lnTo>
                  <a:pt x="519" y="2385"/>
                </a:lnTo>
                <a:lnTo>
                  <a:pt x="453" y="2332"/>
                </a:lnTo>
                <a:lnTo>
                  <a:pt x="391" y="2273"/>
                </a:lnTo>
                <a:lnTo>
                  <a:pt x="333" y="2211"/>
                </a:lnTo>
                <a:lnTo>
                  <a:pt x="278" y="2145"/>
                </a:lnTo>
                <a:lnTo>
                  <a:pt x="228" y="2076"/>
                </a:lnTo>
                <a:lnTo>
                  <a:pt x="183" y="2003"/>
                </a:lnTo>
                <a:lnTo>
                  <a:pt x="141" y="1928"/>
                </a:lnTo>
                <a:lnTo>
                  <a:pt x="105" y="1849"/>
                </a:lnTo>
                <a:lnTo>
                  <a:pt x="74" y="1769"/>
                </a:lnTo>
                <a:lnTo>
                  <a:pt x="48" y="1685"/>
                </a:lnTo>
                <a:lnTo>
                  <a:pt x="28" y="1600"/>
                </a:lnTo>
                <a:lnTo>
                  <a:pt x="12" y="1512"/>
                </a:lnTo>
                <a:lnTo>
                  <a:pt x="3" y="1423"/>
                </a:lnTo>
                <a:lnTo>
                  <a:pt x="0" y="1332"/>
                </a:lnTo>
                <a:lnTo>
                  <a:pt x="3" y="1241"/>
                </a:lnTo>
                <a:lnTo>
                  <a:pt x="12" y="1151"/>
                </a:lnTo>
                <a:lnTo>
                  <a:pt x="28" y="1064"/>
                </a:lnTo>
                <a:lnTo>
                  <a:pt x="48" y="978"/>
                </a:lnTo>
                <a:lnTo>
                  <a:pt x="74" y="895"/>
                </a:lnTo>
                <a:lnTo>
                  <a:pt x="105" y="813"/>
                </a:lnTo>
                <a:lnTo>
                  <a:pt x="141" y="736"/>
                </a:lnTo>
                <a:lnTo>
                  <a:pt x="183" y="660"/>
                </a:lnTo>
                <a:lnTo>
                  <a:pt x="228" y="588"/>
                </a:lnTo>
                <a:lnTo>
                  <a:pt x="278" y="518"/>
                </a:lnTo>
                <a:lnTo>
                  <a:pt x="333" y="452"/>
                </a:lnTo>
                <a:lnTo>
                  <a:pt x="391" y="391"/>
                </a:lnTo>
                <a:lnTo>
                  <a:pt x="453" y="332"/>
                </a:lnTo>
                <a:lnTo>
                  <a:pt x="519" y="278"/>
                </a:lnTo>
                <a:lnTo>
                  <a:pt x="588" y="228"/>
                </a:lnTo>
                <a:lnTo>
                  <a:pt x="661" y="182"/>
                </a:lnTo>
                <a:lnTo>
                  <a:pt x="736" y="141"/>
                </a:lnTo>
                <a:lnTo>
                  <a:pt x="815" y="105"/>
                </a:lnTo>
                <a:lnTo>
                  <a:pt x="895" y="73"/>
                </a:lnTo>
                <a:lnTo>
                  <a:pt x="979" y="47"/>
                </a:lnTo>
                <a:lnTo>
                  <a:pt x="1064" y="27"/>
                </a:lnTo>
                <a:lnTo>
                  <a:pt x="1152" y="12"/>
                </a:lnTo>
                <a:lnTo>
                  <a:pt x="1242" y="3"/>
                </a:lnTo>
                <a:lnTo>
                  <a:pt x="133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67" name="Freeform 1028"/>
          <p:cNvSpPr>
            <a:spLocks noEditPoints="1"/>
          </p:cNvSpPr>
          <p:nvPr/>
        </p:nvSpPr>
        <p:spPr bwMode="auto">
          <a:xfrm>
            <a:off x="302330" y="2892396"/>
            <a:ext cx="240810" cy="201065"/>
          </a:xfrm>
          <a:custGeom>
            <a:avLst/>
            <a:gdLst>
              <a:gd name="T0" fmla="*/ 2315 w 3604"/>
              <a:gd name="T1" fmla="*/ 1678 h 3007"/>
              <a:gd name="T2" fmla="*/ 2613 w 3604"/>
              <a:gd name="T3" fmla="*/ 1921 h 3007"/>
              <a:gd name="T4" fmla="*/ 2729 w 3604"/>
              <a:gd name="T5" fmla="*/ 2297 h 3007"/>
              <a:gd name="T6" fmla="*/ 2655 w 3604"/>
              <a:gd name="T7" fmla="*/ 2873 h 3007"/>
              <a:gd name="T8" fmla="*/ 2444 w 3604"/>
              <a:gd name="T9" fmla="*/ 2942 h 3007"/>
              <a:gd name="T10" fmla="*/ 2054 w 3604"/>
              <a:gd name="T11" fmla="*/ 3002 h 3007"/>
              <a:gd name="T12" fmla="*/ 1556 w 3604"/>
              <a:gd name="T13" fmla="*/ 2987 h 3007"/>
              <a:gd name="T14" fmla="*/ 967 w 3604"/>
              <a:gd name="T15" fmla="*/ 2860 h 3007"/>
              <a:gd name="T16" fmla="*/ 958 w 3604"/>
              <a:gd name="T17" fmla="*/ 2097 h 3007"/>
              <a:gd name="T18" fmla="*/ 1174 w 3604"/>
              <a:gd name="T19" fmla="*/ 1778 h 3007"/>
              <a:gd name="T20" fmla="*/ 1535 w 3604"/>
              <a:gd name="T21" fmla="*/ 1629 h 3007"/>
              <a:gd name="T22" fmla="*/ 3128 w 3604"/>
              <a:gd name="T23" fmla="*/ 1114 h 3007"/>
              <a:gd name="T24" fmla="*/ 3449 w 3604"/>
              <a:gd name="T25" fmla="*/ 1328 h 3007"/>
              <a:gd name="T26" fmla="*/ 3600 w 3604"/>
              <a:gd name="T27" fmla="*/ 1686 h 3007"/>
              <a:gd name="T28" fmla="*/ 3548 w 3604"/>
              <a:gd name="T29" fmla="*/ 2325 h 3007"/>
              <a:gd name="T30" fmla="*/ 3368 w 3604"/>
              <a:gd name="T31" fmla="*/ 2388 h 3007"/>
              <a:gd name="T32" fmla="*/ 3012 w 3604"/>
              <a:gd name="T33" fmla="*/ 2454 h 3007"/>
              <a:gd name="T34" fmla="*/ 2828 w 3604"/>
              <a:gd name="T35" fmla="*/ 2089 h 3007"/>
              <a:gd name="T36" fmla="*/ 2626 w 3604"/>
              <a:gd name="T37" fmla="*/ 1741 h 3007"/>
              <a:gd name="T38" fmla="*/ 2281 w 3604"/>
              <a:gd name="T39" fmla="*/ 1534 h 3007"/>
              <a:gd name="T40" fmla="*/ 2466 w 3604"/>
              <a:gd name="T41" fmla="*/ 1213 h 3007"/>
              <a:gd name="T42" fmla="*/ 1180 w 3604"/>
              <a:gd name="T43" fmla="*/ 1151 h 3007"/>
              <a:gd name="T44" fmla="*/ 1333 w 3604"/>
              <a:gd name="T45" fmla="*/ 1489 h 3007"/>
              <a:gd name="T46" fmla="*/ 1080 w 3604"/>
              <a:gd name="T47" fmla="*/ 1695 h 3007"/>
              <a:gd name="T48" fmla="*/ 850 w 3604"/>
              <a:gd name="T49" fmla="*/ 2023 h 3007"/>
              <a:gd name="T50" fmla="*/ 716 w 3604"/>
              <a:gd name="T51" fmla="*/ 2455 h 3007"/>
              <a:gd name="T52" fmla="*/ 145 w 3604"/>
              <a:gd name="T53" fmla="*/ 2350 h 3007"/>
              <a:gd name="T54" fmla="*/ 13 w 3604"/>
              <a:gd name="T55" fmla="*/ 1620 h 3007"/>
              <a:gd name="T56" fmla="*/ 198 w 3604"/>
              <a:gd name="T57" fmla="*/ 1281 h 3007"/>
              <a:gd name="T58" fmla="*/ 540 w 3604"/>
              <a:gd name="T59" fmla="*/ 1097 h 3007"/>
              <a:gd name="T60" fmla="*/ 1995 w 3604"/>
              <a:gd name="T61" fmla="*/ 568 h 3007"/>
              <a:gd name="T62" fmla="*/ 2254 w 3604"/>
              <a:gd name="T63" fmla="*/ 756 h 3007"/>
              <a:gd name="T64" fmla="*/ 2357 w 3604"/>
              <a:gd name="T65" fmla="*/ 1065 h 3007"/>
              <a:gd name="T66" fmla="*/ 2254 w 3604"/>
              <a:gd name="T67" fmla="*/ 1374 h 3007"/>
              <a:gd name="T68" fmla="*/ 1995 w 3604"/>
              <a:gd name="T69" fmla="*/ 1563 h 3007"/>
              <a:gd name="T70" fmla="*/ 1661 w 3604"/>
              <a:gd name="T71" fmla="*/ 1563 h 3007"/>
              <a:gd name="T72" fmla="*/ 1402 w 3604"/>
              <a:gd name="T73" fmla="*/ 1375 h 3007"/>
              <a:gd name="T74" fmla="*/ 1300 w 3604"/>
              <a:gd name="T75" fmla="*/ 1065 h 3007"/>
              <a:gd name="T76" fmla="*/ 1402 w 3604"/>
              <a:gd name="T77" fmla="*/ 756 h 3007"/>
              <a:gd name="T78" fmla="*/ 1661 w 3604"/>
              <a:gd name="T79" fmla="*/ 568 h 3007"/>
              <a:gd name="T80" fmla="*/ 2816 w 3604"/>
              <a:gd name="T81" fmla="*/ 12 h 3007"/>
              <a:gd name="T82" fmla="*/ 3095 w 3604"/>
              <a:gd name="T83" fmla="*/ 173 h 3007"/>
              <a:gd name="T84" fmla="*/ 3228 w 3604"/>
              <a:gd name="T85" fmla="*/ 467 h 3007"/>
              <a:gd name="T86" fmla="*/ 3159 w 3604"/>
              <a:gd name="T87" fmla="*/ 789 h 3007"/>
              <a:gd name="T88" fmla="*/ 2921 w 3604"/>
              <a:gd name="T89" fmla="*/ 1002 h 3007"/>
              <a:gd name="T90" fmla="*/ 2587 w 3604"/>
              <a:gd name="T91" fmla="*/ 1035 h 3007"/>
              <a:gd name="T92" fmla="*/ 2411 w 3604"/>
              <a:gd name="T93" fmla="*/ 770 h 3007"/>
              <a:gd name="T94" fmla="*/ 2175 w 3604"/>
              <a:gd name="T95" fmla="*/ 516 h 3007"/>
              <a:gd name="T96" fmla="*/ 2293 w 3604"/>
              <a:gd name="T97" fmla="*/ 192 h 3007"/>
              <a:gd name="T98" fmla="*/ 2582 w 3604"/>
              <a:gd name="T99" fmla="*/ 13 h 3007"/>
              <a:gd name="T100" fmla="*/ 1069 w 3604"/>
              <a:gd name="T101" fmla="*/ 27 h 3007"/>
              <a:gd name="T102" fmla="*/ 1328 w 3604"/>
              <a:gd name="T103" fmla="*/ 214 h 3007"/>
              <a:gd name="T104" fmla="*/ 1429 w 3604"/>
              <a:gd name="T105" fmla="*/ 524 h 3007"/>
              <a:gd name="T106" fmla="*/ 1267 w 3604"/>
              <a:gd name="T107" fmla="*/ 735 h 3007"/>
              <a:gd name="T108" fmla="*/ 1096 w 3604"/>
              <a:gd name="T109" fmla="*/ 1011 h 3007"/>
              <a:gd name="T110" fmla="*/ 787 w 3604"/>
              <a:gd name="T111" fmla="*/ 1036 h 3007"/>
              <a:gd name="T112" fmla="*/ 508 w 3604"/>
              <a:gd name="T113" fmla="*/ 876 h 3007"/>
              <a:gd name="T114" fmla="*/ 375 w 3604"/>
              <a:gd name="T115" fmla="*/ 581 h 3007"/>
              <a:gd name="T116" fmla="*/ 445 w 3604"/>
              <a:gd name="T117" fmla="*/ 259 h 3007"/>
              <a:gd name="T118" fmla="*/ 683 w 3604"/>
              <a:gd name="T119" fmla="*/ 46 h 3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04" h="3007">
                <a:moveTo>
                  <a:pt x="1604" y="1624"/>
                </a:moveTo>
                <a:lnTo>
                  <a:pt x="2053" y="1624"/>
                </a:lnTo>
                <a:lnTo>
                  <a:pt x="2122" y="1629"/>
                </a:lnTo>
                <a:lnTo>
                  <a:pt x="2189" y="1639"/>
                </a:lnTo>
                <a:lnTo>
                  <a:pt x="2253" y="1655"/>
                </a:lnTo>
                <a:lnTo>
                  <a:pt x="2315" y="1678"/>
                </a:lnTo>
                <a:lnTo>
                  <a:pt x="2375" y="1706"/>
                </a:lnTo>
                <a:lnTo>
                  <a:pt x="2430" y="1740"/>
                </a:lnTo>
                <a:lnTo>
                  <a:pt x="2483" y="1778"/>
                </a:lnTo>
                <a:lnTo>
                  <a:pt x="2531" y="1822"/>
                </a:lnTo>
                <a:lnTo>
                  <a:pt x="2574" y="1869"/>
                </a:lnTo>
                <a:lnTo>
                  <a:pt x="2613" y="1921"/>
                </a:lnTo>
                <a:lnTo>
                  <a:pt x="2647" y="1977"/>
                </a:lnTo>
                <a:lnTo>
                  <a:pt x="2676" y="2035"/>
                </a:lnTo>
                <a:lnTo>
                  <a:pt x="2698" y="2097"/>
                </a:lnTo>
                <a:lnTo>
                  <a:pt x="2715" y="2161"/>
                </a:lnTo>
                <a:lnTo>
                  <a:pt x="2726" y="2227"/>
                </a:lnTo>
                <a:lnTo>
                  <a:pt x="2729" y="2297"/>
                </a:lnTo>
                <a:lnTo>
                  <a:pt x="2729" y="2840"/>
                </a:lnTo>
                <a:lnTo>
                  <a:pt x="2725" y="2840"/>
                </a:lnTo>
                <a:lnTo>
                  <a:pt x="2691" y="2858"/>
                </a:lnTo>
                <a:lnTo>
                  <a:pt x="2684" y="2861"/>
                </a:lnTo>
                <a:lnTo>
                  <a:pt x="2673" y="2866"/>
                </a:lnTo>
                <a:lnTo>
                  <a:pt x="2655" y="2873"/>
                </a:lnTo>
                <a:lnTo>
                  <a:pt x="2633" y="2883"/>
                </a:lnTo>
                <a:lnTo>
                  <a:pt x="2605" y="2893"/>
                </a:lnTo>
                <a:lnTo>
                  <a:pt x="2573" y="2905"/>
                </a:lnTo>
                <a:lnTo>
                  <a:pt x="2535" y="2917"/>
                </a:lnTo>
                <a:lnTo>
                  <a:pt x="2491" y="2929"/>
                </a:lnTo>
                <a:lnTo>
                  <a:pt x="2444" y="2942"/>
                </a:lnTo>
                <a:lnTo>
                  <a:pt x="2391" y="2955"/>
                </a:lnTo>
                <a:lnTo>
                  <a:pt x="2332" y="2966"/>
                </a:lnTo>
                <a:lnTo>
                  <a:pt x="2270" y="2977"/>
                </a:lnTo>
                <a:lnTo>
                  <a:pt x="2202" y="2987"/>
                </a:lnTo>
                <a:lnTo>
                  <a:pt x="2130" y="2996"/>
                </a:lnTo>
                <a:lnTo>
                  <a:pt x="2054" y="3002"/>
                </a:lnTo>
                <a:lnTo>
                  <a:pt x="1972" y="3006"/>
                </a:lnTo>
                <a:lnTo>
                  <a:pt x="1887" y="3007"/>
                </a:lnTo>
                <a:lnTo>
                  <a:pt x="1808" y="3006"/>
                </a:lnTo>
                <a:lnTo>
                  <a:pt x="1727" y="3003"/>
                </a:lnTo>
                <a:lnTo>
                  <a:pt x="1643" y="2996"/>
                </a:lnTo>
                <a:lnTo>
                  <a:pt x="1556" y="2987"/>
                </a:lnTo>
                <a:lnTo>
                  <a:pt x="1465" y="2975"/>
                </a:lnTo>
                <a:lnTo>
                  <a:pt x="1371" y="2960"/>
                </a:lnTo>
                <a:lnTo>
                  <a:pt x="1274" y="2941"/>
                </a:lnTo>
                <a:lnTo>
                  <a:pt x="1175" y="2918"/>
                </a:lnTo>
                <a:lnTo>
                  <a:pt x="1072" y="2892"/>
                </a:lnTo>
                <a:lnTo>
                  <a:pt x="967" y="2860"/>
                </a:lnTo>
                <a:lnTo>
                  <a:pt x="929" y="2849"/>
                </a:lnTo>
                <a:lnTo>
                  <a:pt x="927" y="2840"/>
                </a:lnTo>
                <a:lnTo>
                  <a:pt x="927" y="2297"/>
                </a:lnTo>
                <a:lnTo>
                  <a:pt x="931" y="2227"/>
                </a:lnTo>
                <a:lnTo>
                  <a:pt x="941" y="2161"/>
                </a:lnTo>
                <a:lnTo>
                  <a:pt x="958" y="2097"/>
                </a:lnTo>
                <a:lnTo>
                  <a:pt x="981" y="2035"/>
                </a:lnTo>
                <a:lnTo>
                  <a:pt x="1009" y="1977"/>
                </a:lnTo>
                <a:lnTo>
                  <a:pt x="1043" y="1921"/>
                </a:lnTo>
                <a:lnTo>
                  <a:pt x="1082" y="1869"/>
                </a:lnTo>
                <a:lnTo>
                  <a:pt x="1126" y="1822"/>
                </a:lnTo>
                <a:lnTo>
                  <a:pt x="1174" y="1778"/>
                </a:lnTo>
                <a:lnTo>
                  <a:pt x="1226" y="1740"/>
                </a:lnTo>
                <a:lnTo>
                  <a:pt x="1282" y="1706"/>
                </a:lnTo>
                <a:lnTo>
                  <a:pt x="1341" y="1678"/>
                </a:lnTo>
                <a:lnTo>
                  <a:pt x="1403" y="1655"/>
                </a:lnTo>
                <a:lnTo>
                  <a:pt x="1468" y="1639"/>
                </a:lnTo>
                <a:lnTo>
                  <a:pt x="1535" y="1629"/>
                </a:lnTo>
                <a:lnTo>
                  <a:pt x="1604" y="1624"/>
                </a:lnTo>
                <a:close/>
                <a:moveTo>
                  <a:pt x="2483" y="1084"/>
                </a:moveTo>
                <a:lnTo>
                  <a:pt x="2927" y="1084"/>
                </a:lnTo>
                <a:lnTo>
                  <a:pt x="2996" y="1087"/>
                </a:lnTo>
                <a:lnTo>
                  <a:pt x="3063" y="1097"/>
                </a:lnTo>
                <a:lnTo>
                  <a:pt x="3128" y="1114"/>
                </a:lnTo>
                <a:lnTo>
                  <a:pt x="3190" y="1137"/>
                </a:lnTo>
                <a:lnTo>
                  <a:pt x="3249" y="1165"/>
                </a:lnTo>
                <a:lnTo>
                  <a:pt x="3305" y="1198"/>
                </a:lnTo>
                <a:lnTo>
                  <a:pt x="3357" y="1237"/>
                </a:lnTo>
                <a:lnTo>
                  <a:pt x="3405" y="1281"/>
                </a:lnTo>
                <a:lnTo>
                  <a:pt x="3449" y="1328"/>
                </a:lnTo>
                <a:lnTo>
                  <a:pt x="3488" y="1380"/>
                </a:lnTo>
                <a:lnTo>
                  <a:pt x="3522" y="1436"/>
                </a:lnTo>
                <a:lnTo>
                  <a:pt x="3550" y="1494"/>
                </a:lnTo>
                <a:lnTo>
                  <a:pt x="3573" y="1555"/>
                </a:lnTo>
                <a:lnTo>
                  <a:pt x="3590" y="1620"/>
                </a:lnTo>
                <a:lnTo>
                  <a:pt x="3600" y="1686"/>
                </a:lnTo>
                <a:lnTo>
                  <a:pt x="3604" y="1755"/>
                </a:lnTo>
                <a:lnTo>
                  <a:pt x="3604" y="2299"/>
                </a:lnTo>
                <a:lnTo>
                  <a:pt x="3600" y="2299"/>
                </a:lnTo>
                <a:lnTo>
                  <a:pt x="3564" y="2316"/>
                </a:lnTo>
                <a:lnTo>
                  <a:pt x="3559" y="2320"/>
                </a:lnTo>
                <a:lnTo>
                  <a:pt x="3548" y="2325"/>
                </a:lnTo>
                <a:lnTo>
                  <a:pt x="3531" y="2332"/>
                </a:lnTo>
                <a:lnTo>
                  <a:pt x="3509" y="2342"/>
                </a:lnTo>
                <a:lnTo>
                  <a:pt x="3481" y="2351"/>
                </a:lnTo>
                <a:lnTo>
                  <a:pt x="3449" y="2363"/>
                </a:lnTo>
                <a:lnTo>
                  <a:pt x="3412" y="2376"/>
                </a:lnTo>
                <a:lnTo>
                  <a:pt x="3368" y="2388"/>
                </a:lnTo>
                <a:lnTo>
                  <a:pt x="3321" y="2401"/>
                </a:lnTo>
                <a:lnTo>
                  <a:pt x="3269" y="2413"/>
                </a:lnTo>
                <a:lnTo>
                  <a:pt x="3211" y="2425"/>
                </a:lnTo>
                <a:lnTo>
                  <a:pt x="3149" y="2436"/>
                </a:lnTo>
                <a:lnTo>
                  <a:pt x="3083" y="2446"/>
                </a:lnTo>
                <a:lnTo>
                  <a:pt x="3012" y="2454"/>
                </a:lnTo>
                <a:lnTo>
                  <a:pt x="2935" y="2460"/>
                </a:lnTo>
                <a:lnTo>
                  <a:pt x="2856" y="2465"/>
                </a:lnTo>
                <a:lnTo>
                  <a:pt x="2856" y="2297"/>
                </a:lnTo>
                <a:lnTo>
                  <a:pt x="2852" y="2226"/>
                </a:lnTo>
                <a:lnTo>
                  <a:pt x="2842" y="2156"/>
                </a:lnTo>
                <a:lnTo>
                  <a:pt x="2828" y="2089"/>
                </a:lnTo>
                <a:lnTo>
                  <a:pt x="2807" y="2023"/>
                </a:lnTo>
                <a:lnTo>
                  <a:pt x="2780" y="1960"/>
                </a:lnTo>
                <a:lnTo>
                  <a:pt x="2748" y="1901"/>
                </a:lnTo>
                <a:lnTo>
                  <a:pt x="2713" y="1844"/>
                </a:lnTo>
                <a:lnTo>
                  <a:pt x="2672" y="1790"/>
                </a:lnTo>
                <a:lnTo>
                  <a:pt x="2626" y="1741"/>
                </a:lnTo>
                <a:lnTo>
                  <a:pt x="2578" y="1695"/>
                </a:lnTo>
                <a:lnTo>
                  <a:pt x="2525" y="1653"/>
                </a:lnTo>
                <a:lnTo>
                  <a:pt x="2468" y="1616"/>
                </a:lnTo>
                <a:lnTo>
                  <a:pt x="2408" y="1584"/>
                </a:lnTo>
                <a:lnTo>
                  <a:pt x="2346" y="1556"/>
                </a:lnTo>
                <a:lnTo>
                  <a:pt x="2281" y="1534"/>
                </a:lnTo>
                <a:lnTo>
                  <a:pt x="2324" y="1489"/>
                </a:lnTo>
                <a:lnTo>
                  <a:pt x="2363" y="1440"/>
                </a:lnTo>
                <a:lnTo>
                  <a:pt x="2396" y="1387"/>
                </a:lnTo>
                <a:lnTo>
                  <a:pt x="2425" y="1332"/>
                </a:lnTo>
                <a:lnTo>
                  <a:pt x="2448" y="1274"/>
                </a:lnTo>
                <a:lnTo>
                  <a:pt x="2466" y="1213"/>
                </a:lnTo>
                <a:lnTo>
                  <a:pt x="2477" y="1149"/>
                </a:lnTo>
                <a:lnTo>
                  <a:pt x="2483" y="1084"/>
                </a:lnTo>
                <a:close/>
                <a:moveTo>
                  <a:pt x="677" y="1084"/>
                </a:moveTo>
                <a:lnTo>
                  <a:pt x="1125" y="1084"/>
                </a:lnTo>
                <a:lnTo>
                  <a:pt x="1175" y="1086"/>
                </a:lnTo>
                <a:lnTo>
                  <a:pt x="1180" y="1151"/>
                </a:lnTo>
                <a:lnTo>
                  <a:pt x="1191" y="1214"/>
                </a:lnTo>
                <a:lnTo>
                  <a:pt x="1209" y="1275"/>
                </a:lnTo>
                <a:lnTo>
                  <a:pt x="1232" y="1333"/>
                </a:lnTo>
                <a:lnTo>
                  <a:pt x="1261" y="1388"/>
                </a:lnTo>
                <a:lnTo>
                  <a:pt x="1294" y="1441"/>
                </a:lnTo>
                <a:lnTo>
                  <a:pt x="1333" y="1489"/>
                </a:lnTo>
                <a:lnTo>
                  <a:pt x="1375" y="1534"/>
                </a:lnTo>
                <a:lnTo>
                  <a:pt x="1311" y="1556"/>
                </a:lnTo>
                <a:lnTo>
                  <a:pt x="1248" y="1584"/>
                </a:lnTo>
                <a:lnTo>
                  <a:pt x="1188" y="1616"/>
                </a:lnTo>
                <a:lnTo>
                  <a:pt x="1133" y="1653"/>
                </a:lnTo>
                <a:lnTo>
                  <a:pt x="1080" y="1695"/>
                </a:lnTo>
                <a:lnTo>
                  <a:pt x="1030" y="1741"/>
                </a:lnTo>
                <a:lnTo>
                  <a:pt x="985" y="1790"/>
                </a:lnTo>
                <a:lnTo>
                  <a:pt x="945" y="1844"/>
                </a:lnTo>
                <a:lnTo>
                  <a:pt x="908" y="1901"/>
                </a:lnTo>
                <a:lnTo>
                  <a:pt x="877" y="1960"/>
                </a:lnTo>
                <a:lnTo>
                  <a:pt x="850" y="2023"/>
                </a:lnTo>
                <a:lnTo>
                  <a:pt x="829" y="2089"/>
                </a:lnTo>
                <a:lnTo>
                  <a:pt x="814" y="2156"/>
                </a:lnTo>
                <a:lnTo>
                  <a:pt x="805" y="2226"/>
                </a:lnTo>
                <a:lnTo>
                  <a:pt x="802" y="2297"/>
                </a:lnTo>
                <a:lnTo>
                  <a:pt x="802" y="2461"/>
                </a:lnTo>
                <a:lnTo>
                  <a:pt x="716" y="2455"/>
                </a:lnTo>
                <a:lnTo>
                  <a:pt x="629" y="2446"/>
                </a:lnTo>
                <a:lnTo>
                  <a:pt x="538" y="2434"/>
                </a:lnTo>
                <a:lnTo>
                  <a:pt x="444" y="2418"/>
                </a:lnTo>
                <a:lnTo>
                  <a:pt x="348" y="2400"/>
                </a:lnTo>
                <a:lnTo>
                  <a:pt x="248" y="2377"/>
                </a:lnTo>
                <a:lnTo>
                  <a:pt x="145" y="2350"/>
                </a:lnTo>
                <a:lnTo>
                  <a:pt x="39" y="2320"/>
                </a:lnTo>
                <a:lnTo>
                  <a:pt x="1" y="2307"/>
                </a:lnTo>
                <a:lnTo>
                  <a:pt x="0" y="2299"/>
                </a:lnTo>
                <a:lnTo>
                  <a:pt x="0" y="1755"/>
                </a:lnTo>
                <a:lnTo>
                  <a:pt x="3" y="1686"/>
                </a:lnTo>
                <a:lnTo>
                  <a:pt x="13" y="1620"/>
                </a:lnTo>
                <a:lnTo>
                  <a:pt x="31" y="1555"/>
                </a:lnTo>
                <a:lnTo>
                  <a:pt x="53" y="1494"/>
                </a:lnTo>
                <a:lnTo>
                  <a:pt x="82" y="1436"/>
                </a:lnTo>
                <a:lnTo>
                  <a:pt x="115" y="1380"/>
                </a:lnTo>
                <a:lnTo>
                  <a:pt x="155" y="1328"/>
                </a:lnTo>
                <a:lnTo>
                  <a:pt x="198" y="1281"/>
                </a:lnTo>
                <a:lnTo>
                  <a:pt x="247" y="1237"/>
                </a:lnTo>
                <a:lnTo>
                  <a:pt x="299" y="1198"/>
                </a:lnTo>
                <a:lnTo>
                  <a:pt x="354" y="1165"/>
                </a:lnTo>
                <a:lnTo>
                  <a:pt x="413" y="1137"/>
                </a:lnTo>
                <a:lnTo>
                  <a:pt x="476" y="1114"/>
                </a:lnTo>
                <a:lnTo>
                  <a:pt x="540" y="1097"/>
                </a:lnTo>
                <a:lnTo>
                  <a:pt x="608" y="1087"/>
                </a:lnTo>
                <a:lnTo>
                  <a:pt x="677" y="1084"/>
                </a:lnTo>
                <a:close/>
                <a:moveTo>
                  <a:pt x="1828" y="541"/>
                </a:moveTo>
                <a:lnTo>
                  <a:pt x="1886" y="544"/>
                </a:lnTo>
                <a:lnTo>
                  <a:pt x="1942" y="553"/>
                </a:lnTo>
                <a:lnTo>
                  <a:pt x="1995" y="568"/>
                </a:lnTo>
                <a:lnTo>
                  <a:pt x="2046" y="588"/>
                </a:lnTo>
                <a:lnTo>
                  <a:pt x="2095" y="613"/>
                </a:lnTo>
                <a:lnTo>
                  <a:pt x="2140" y="642"/>
                </a:lnTo>
                <a:lnTo>
                  <a:pt x="2182" y="676"/>
                </a:lnTo>
                <a:lnTo>
                  <a:pt x="2221" y="714"/>
                </a:lnTo>
                <a:lnTo>
                  <a:pt x="2254" y="756"/>
                </a:lnTo>
                <a:lnTo>
                  <a:pt x="2284" y="801"/>
                </a:lnTo>
                <a:lnTo>
                  <a:pt x="2310" y="848"/>
                </a:lnTo>
                <a:lnTo>
                  <a:pt x="2330" y="900"/>
                </a:lnTo>
                <a:lnTo>
                  <a:pt x="2345" y="952"/>
                </a:lnTo>
                <a:lnTo>
                  <a:pt x="2354" y="1008"/>
                </a:lnTo>
                <a:lnTo>
                  <a:pt x="2357" y="1065"/>
                </a:lnTo>
                <a:lnTo>
                  <a:pt x="2354" y="1123"/>
                </a:lnTo>
                <a:lnTo>
                  <a:pt x="2345" y="1177"/>
                </a:lnTo>
                <a:lnTo>
                  <a:pt x="2330" y="1230"/>
                </a:lnTo>
                <a:lnTo>
                  <a:pt x="2310" y="1282"/>
                </a:lnTo>
                <a:lnTo>
                  <a:pt x="2284" y="1330"/>
                </a:lnTo>
                <a:lnTo>
                  <a:pt x="2254" y="1374"/>
                </a:lnTo>
                <a:lnTo>
                  <a:pt x="2221" y="1416"/>
                </a:lnTo>
                <a:lnTo>
                  <a:pt x="2182" y="1454"/>
                </a:lnTo>
                <a:lnTo>
                  <a:pt x="2140" y="1488"/>
                </a:lnTo>
                <a:lnTo>
                  <a:pt x="2095" y="1518"/>
                </a:lnTo>
                <a:lnTo>
                  <a:pt x="2046" y="1542"/>
                </a:lnTo>
                <a:lnTo>
                  <a:pt x="1995" y="1563"/>
                </a:lnTo>
                <a:lnTo>
                  <a:pt x="1942" y="1577"/>
                </a:lnTo>
                <a:lnTo>
                  <a:pt x="1886" y="1586"/>
                </a:lnTo>
                <a:lnTo>
                  <a:pt x="1828" y="1589"/>
                </a:lnTo>
                <a:lnTo>
                  <a:pt x="1771" y="1586"/>
                </a:lnTo>
                <a:lnTo>
                  <a:pt x="1715" y="1577"/>
                </a:lnTo>
                <a:lnTo>
                  <a:pt x="1661" y="1563"/>
                </a:lnTo>
                <a:lnTo>
                  <a:pt x="1610" y="1542"/>
                </a:lnTo>
                <a:lnTo>
                  <a:pt x="1561" y="1518"/>
                </a:lnTo>
                <a:lnTo>
                  <a:pt x="1516" y="1488"/>
                </a:lnTo>
                <a:lnTo>
                  <a:pt x="1474" y="1454"/>
                </a:lnTo>
                <a:lnTo>
                  <a:pt x="1436" y="1416"/>
                </a:lnTo>
                <a:lnTo>
                  <a:pt x="1402" y="1375"/>
                </a:lnTo>
                <a:lnTo>
                  <a:pt x="1372" y="1330"/>
                </a:lnTo>
                <a:lnTo>
                  <a:pt x="1346" y="1282"/>
                </a:lnTo>
                <a:lnTo>
                  <a:pt x="1327" y="1231"/>
                </a:lnTo>
                <a:lnTo>
                  <a:pt x="1312" y="1177"/>
                </a:lnTo>
                <a:lnTo>
                  <a:pt x="1303" y="1123"/>
                </a:lnTo>
                <a:lnTo>
                  <a:pt x="1300" y="1065"/>
                </a:lnTo>
                <a:lnTo>
                  <a:pt x="1303" y="1008"/>
                </a:lnTo>
                <a:lnTo>
                  <a:pt x="1312" y="952"/>
                </a:lnTo>
                <a:lnTo>
                  <a:pt x="1327" y="900"/>
                </a:lnTo>
                <a:lnTo>
                  <a:pt x="1346" y="849"/>
                </a:lnTo>
                <a:lnTo>
                  <a:pt x="1372" y="801"/>
                </a:lnTo>
                <a:lnTo>
                  <a:pt x="1402" y="756"/>
                </a:lnTo>
                <a:lnTo>
                  <a:pt x="1436" y="714"/>
                </a:lnTo>
                <a:lnTo>
                  <a:pt x="1474" y="676"/>
                </a:lnTo>
                <a:lnTo>
                  <a:pt x="1516" y="642"/>
                </a:lnTo>
                <a:lnTo>
                  <a:pt x="1561" y="613"/>
                </a:lnTo>
                <a:lnTo>
                  <a:pt x="1610" y="588"/>
                </a:lnTo>
                <a:lnTo>
                  <a:pt x="1661" y="568"/>
                </a:lnTo>
                <a:lnTo>
                  <a:pt x="1715" y="553"/>
                </a:lnTo>
                <a:lnTo>
                  <a:pt x="1771" y="544"/>
                </a:lnTo>
                <a:lnTo>
                  <a:pt x="1828" y="541"/>
                </a:lnTo>
                <a:close/>
                <a:moveTo>
                  <a:pt x="2703" y="0"/>
                </a:moveTo>
                <a:lnTo>
                  <a:pt x="2760" y="2"/>
                </a:lnTo>
                <a:lnTo>
                  <a:pt x="2816" y="12"/>
                </a:lnTo>
                <a:lnTo>
                  <a:pt x="2870" y="27"/>
                </a:lnTo>
                <a:lnTo>
                  <a:pt x="2921" y="46"/>
                </a:lnTo>
                <a:lnTo>
                  <a:pt x="2970" y="72"/>
                </a:lnTo>
                <a:lnTo>
                  <a:pt x="3015" y="101"/>
                </a:lnTo>
                <a:lnTo>
                  <a:pt x="3057" y="135"/>
                </a:lnTo>
                <a:lnTo>
                  <a:pt x="3095" y="173"/>
                </a:lnTo>
                <a:lnTo>
                  <a:pt x="3129" y="214"/>
                </a:lnTo>
                <a:lnTo>
                  <a:pt x="3159" y="259"/>
                </a:lnTo>
                <a:lnTo>
                  <a:pt x="3185" y="308"/>
                </a:lnTo>
                <a:lnTo>
                  <a:pt x="3204" y="358"/>
                </a:lnTo>
                <a:lnTo>
                  <a:pt x="3219" y="411"/>
                </a:lnTo>
                <a:lnTo>
                  <a:pt x="3228" y="467"/>
                </a:lnTo>
                <a:lnTo>
                  <a:pt x="3231" y="524"/>
                </a:lnTo>
                <a:lnTo>
                  <a:pt x="3228" y="581"/>
                </a:lnTo>
                <a:lnTo>
                  <a:pt x="3219" y="636"/>
                </a:lnTo>
                <a:lnTo>
                  <a:pt x="3204" y="690"/>
                </a:lnTo>
                <a:lnTo>
                  <a:pt x="3185" y="740"/>
                </a:lnTo>
                <a:lnTo>
                  <a:pt x="3159" y="789"/>
                </a:lnTo>
                <a:lnTo>
                  <a:pt x="3129" y="834"/>
                </a:lnTo>
                <a:lnTo>
                  <a:pt x="3095" y="876"/>
                </a:lnTo>
                <a:lnTo>
                  <a:pt x="3057" y="913"/>
                </a:lnTo>
                <a:lnTo>
                  <a:pt x="3015" y="947"/>
                </a:lnTo>
                <a:lnTo>
                  <a:pt x="2970" y="977"/>
                </a:lnTo>
                <a:lnTo>
                  <a:pt x="2921" y="1002"/>
                </a:lnTo>
                <a:lnTo>
                  <a:pt x="2870" y="1022"/>
                </a:lnTo>
                <a:lnTo>
                  <a:pt x="2816" y="1036"/>
                </a:lnTo>
                <a:lnTo>
                  <a:pt x="2760" y="1045"/>
                </a:lnTo>
                <a:lnTo>
                  <a:pt x="2703" y="1048"/>
                </a:lnTo>
                <a:lnTo>
                  <a:pt x="2644" y="1045"/>
                </a:lnTo>
                <a:lnTo>
                  <a:pt x="2587" y="1035"/>
                </a:lnTo>
                <a:lnTo>
                  <a:pt x="2531" y="1019"/>
                </a:lnTo>
                <a:lnTo>
                  <a:pt x="2479" y="999"/>
                </a:lnTo>
                <a:lnTo>
                  <a:pt x="2470" y="938"/>
                </a:lnTo>
                <a:lnTo>
                  <a:pt x="2456" y="880"/>
                </a:lnTo>
                <a:lnTo>
                  <a:pt x="2436" y="824"/>
                </a:lnTo>
                <a:lnTo>
                  <a:pt x="2411" y="770"/>
                </a:lnTo>
                <a:lnTo>
                  <a:pt x="2382" y="720"/>
                </a:lnTo>
                <a:lnTo>
                  <a:pt x="2347" y="672"/>
                </a:lnTo>
                <a:lnTo>
                  <a:pt x="2310" y="627"/>
                </a:lnTo>
                <a:lnTo>
                  <a:pt x="2269" y="587"/>
                </a:lnTo>
                <a:lnTo>
                  <a:pt x="2223" y="549"/>
                </a:lnTo>
                <a:lnTo>
                  <a:pt x="2175" y="516"/>
                </a:lnTo>
                <a:lnTo>
                  <a:pt x="2179" y="456"/>
                </a:lnTo>
                <a:lnTo>
                  <a:pt x="2190" y="398"/>
                </a:lnTo>
                <a:lnTo>
                  <a:pt x="2208" y="342"/>
                </a:lnTo>
                <a:lnTo>
                  <a:pt x="2231" y="289"/>
                </a:lnTo>
                <a:lnTo>
                  <a:pt x="2260" y="239"/>
                </a:lnTo>
                <a:lnTo>
                  <a:pt x="2293" y="192"/>
                </a:lnTo>
                <a:lnTo>
                  <a:pt x="2332" y="151"/>
                </a:lnTo>
                <a:lnTo>
                  <a:pt x="2375" y="113"/>
                </a:lnTo>
                <a:lnTo>
                  <a:pt x="2422" y="80"/>
                </a:lnTo>
                <a:lnTo>
                  <a:pt x="2473" y="52"/>
                </a:lnTo>
                <a:lnTo>
                  <a:pt x="2526" y="30"/>
                </a:lnTo>
                <a:lnTo>
                  <a:pt x="2582" y="13"/>
                </a:lnTo>
                <a:lnTo>
                  <a:pt x="2642" y="4"/>
                </a:lnTo>
                <a:lnTo>
                  <a:pt x="2703" y="0"/>
                </a:lnTo>
                <a:close/>
                <a:moveTo>
                  <a:pt x="901" y="0"/>
                </a:moveTo>
                <a:lnTo>
                  <a:pt x="959" y="2"/>
                </a:lnTo>
                <a:lnTo>
                  <a:pt x="1014" y="12"/>
                </a:lnTo>
                <a:lnTo>
                  <a:pt x="1069" y="27"/>
                </a:lnTo>
                <a:lnTo>
                  <a:pt x="1119" y="46"/>
                </a:lnTo>
                <a:lnTo>
                  <a:pt x="1168" y="72"/>
                </a:lnTo>
                <a:lnTo>
                  <a:pt x="1214" y="101"/>
                </a:lnTo>
                <a:lnTo>
                  <a:pt x="1256" y="135"/>
                </a:lnTo>
                <a:lnTo>
                  <a:pt x="1293" y="173"/>
                </a:lnTo>
                <a:lnTo>
                  <a:pt x="1328" y="214"/>
                </a:lnTo>
                <a:lnTo>
                  <a:pt x="1358" y="259"/>
                </a:lnTo>
                <a:lnTo>
                  <a:pt x="1383" y="308"/>
                </a:lnTo>
                <a:lnTo>
                  <a:pt x="1403" y="358"/>
                </a:lnTo>
                <a:lnTo>
                  <a:pt x="1417" y="412"/>
                </a:lnTo>
                <a:lnTo>
                  <a:pt x="1426" y="467"/>
                </a:lnTo>
                <a:lnTo>
                  <a:pt x="1429" y="524"/>
                </a:lnTo>
                <a:lnTo>
                  <a:pt x="1429" y="538"/>
                </a:lnTo>
                <a:lnTo>
                  <a:pt x="1428" y="554"/>
                </a:lnTo>
                <a:lnTo>
                  <a:pt x="1382" y="593"/>
                </a:lnTo>
                <a:lnTo>
                  <a:pt x="1339" y="636"/>
                </a:lnTo>
                <a:lnTo>
                  <a:pt x="1300" y="684"/>
                </a:lnTo>
                <a:lnTo>
                  <a:pt x="1267" y="735"/>
                </a:lnTo>
                <a:lnTo>
                  <a:pt x="1237" y="789"/>
                </a:lnTo>
                <a:lnTo>
                  <a:pt x="1214" y="846"/>
                </a:lnTo>
                <a:lnTo>
                  <a:pt x="1195" y="905"/>
                </a:lnTo>
                <a:lnTo>
                  <a:pt x="1183" y="967"/>
                </a:lnTo>
                <a:lnTo>
                  <a:pt x="1140" y="991"/>
                </a:lnTo>
                <a:lnTo>
                  <a:pt x="1096" y="1011"/>
                </a:lnTo>
                <a:lnTo>
                  <a:pt x="1050" y="1027"/>
                </a:lnTo>
                <a:lnTo>
                  <a:pt x="1002" y="1038"/>
                </a:lnTo>
                <a:lnTo>
                  <a:pt x="952" y="1046"/>
                </a:lnTo>
                <a:lnTo>
                  <a:pt x="901" y="1048"/>
                </a:lnTo>
                <a:lnTo>
                  <a:pt x="844" y="1045"/>
                </a:lnTo>
                <a:lnTo>
                  <a:pt x="787" y="1036"/>
                </a:lnTo>
                <a:lnTo>
                  <a:pt x="734" y="1022"/>
                </a:lnTo>
                <a:lnTo>
                  <a:pt x="683" y="1002"/>
                </a:lnTo>
                <a:lnTo>
                  <a:pt x="634" y="977"/>
                </a:lnTo>
                <a:lnTo>
                  <a:pt x="589" y="947"/>
                </a:lnTo>
                <a:lnTo>
                  <a:pt x="547" y="913"/>
                </a:lnTo>
                <a:lnTo>
                  <a:pt x="508" y="876"/>
                </a:lnTo>
                <a:lnTo>
                  <a:pt x="474" y="834"/>
                </a:lnTo>
                <a:lnTo>
                  <a:pt x="445" y="789"/>
                </a:lnTo>
                <a:lnTo>
                  <a:pt x="420" y="740"/>
                </a:lnTo>
                <a:lnTo>
                  <a:pt x="400" y="690"/>
                </a:lnTo>
                <a:lnTo>
                  <a:pt x="384" y="636"/>
                </a:lnTo>
                <a:lnTo>
                  <a:pt x="375" y="581"/>
                </a:lnTo>
                <a:lnTo>
                  <a:pt x="372" y="524"/>
                </a:lnTo>
                <a:lnTo>
                  <a:pt x="375" y="467"/>
                </a:lnTo>
                <a:lnTo>
                  <a:pt x="384" y="412"/>
                </a:lnTo>
                <a:lnTo>
                  <a:pt x="400" y="358"/>
                </a:lnTo>
                <a:lnTo>
                  <a:pt x="420" y="308"/>
                </a:lnTo>
                <a:lnTo>
                  <a:pt x="445" y="259"/>
                </a:lnTo>
                <a:lnTo>
                  <a:pt x="474" y="214"/>
                </a:lnTo>
                <a:lnTo>
                  <a:pt x="508" y="173"/>
                </a:lnTo>
                <a:lnTo>
                  <a:pt x="547" y="135"/>
                </a:lnTo>
                <a:lnTo>
                  <a:pt x="589" y="101"/>
                </a:lnTo>
                <a:lnTo>
                  <a:pt x="634" y="72"/>
                </a:lnTo>
                <a:lnTo>
                  <a:pt x="683" y="46"/>
                </a:lnTo>
                <a:lnTo>
                  <a:pt x="734" y="27"/>
                </a:lnTo>
                <a:lnTo>
                  <a:pt x="787" y="12"/>
                </a:lnTo>
                <a:lnTo>
                  <a:pt x="844" y="2"/>
                </a:lnTo>
                <a:lnTo>
                  <a:pt x="90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71" name="Freeform 1033"/>
          <p:cNvSpPr>
            <a:spLocks/>
          </p:cNvSpPr>
          <p:nvPr/>
        </p:nvSpPr>
        <p:spPr bwMode="auto">
          <a:xfrm>
            <a:off x="3619706" y="2894892"/>
            <a:ext cx="287373" cy="196073"/>
          </a:xfrm>
          <a:custGeom>
            <a:avLst/>
            <a:gdLst>
              <a:gd name="T0" fmla="*/ 2197 w 3456"/>
              <a:gd name="T1" fmla="*/ 10 h 2356"/>
              <a:gd name="T2" fmla="*/ 2383 w 3456"/>
              <a:gd name="T3" fmla="*/ 56 h 2356"/>
              <a:gd name="T4" fmla="*/ 2539 w 3456"/>
              <a:gd name="T5" fmla="*/ 136 h 2356"/>
              <a:gd name="T6" fmla="*/ 2668 w 3456"/>
              <a:gd name="T7" fmla="*/ 246 h 2356"/>
              <a:gd name="T8" fmla="*/ 2770 w 3456"/>
              <a:gd name="T9" fmla="*/ 379 h 2356"/>
              <a:gd name="T10" fmla="*/ 2844 w 3456"/>
              <a:gd name="T11" fmla="*/ 533 h 2356"/>
              <a:gd name="T12" fmla="*/ 2893 w 3456"/>
              <a:gd name="T13" fmla="*/ 699 h 2356"/>
              <a:gd name="T14" fmla="*/ 2915 w 3456"/>
              <a:gd name="T15" fmla="*/ 875 h 2356"/>
              <a:gd name="T16" fmla="*/ 2974 w 3456"/>
              <a:gd name="T17" fmla="*/ 1011 h 2356"/>
              <a:gd name="T18" fmla="*/ 3142 w 3456"/>
              <a:gd name="T19" fmla="*/ 1089 h 2356"/>
              <a:gd name="T20" fmla="*/ 3281 w 3456"/>
              <a:gd name="T21" fmla="*/ 1208 h 2356"/>
              <a:gd name="T22" fmla="*/ 3384 w 3456"/>
              <a:gd name="T23" fmla="*/ 1361 h 2356"/>
              <a:gd name="T24" fmla="*/ 3443 w 3456"/>
              <a:gd name="T25" fmla="*/ 1539 h 2356"/>
              <a:gd name="T26" fmla="*/ 3453 w 3456"/>
              <a:gd name="T27" fmla="*/ 1734 h 2356"/>
              <a:gd name="T28" fmla="*/ 3409 w 3456"/>
              <a:gd name="T29" fmla="*/ 1922 h 2356"/>
              <a:gd name="T30" fmla="*/ 3318 w 3456"/>
              <a:gd name="T31" fmla="*/ 2084 h 2356"/>
              <a:gd name="T32" fmla="*/ 3188 w 3456"/>
              <a:gd name="T33" fmla="*/ 2216 h 2356"/>
              <a:gd name="T34" fmla="*/ 3028 w 3456"/>
              <a:gd name="T35" fmla="*/ 2307 h 2356"/>
              <a:gd name="T36" fmla="*/ 2843 w 3456"/>
              <a:gd name="T37" fmla="*/ 2352 h 2356"/>
              <a:gd name="T38" fmla="*/ 613 w 3456"/>
              <a:gd name="T39" fmla="*/ 2352 h 2356"/>
              <a:gd name="T40" fmla="*/ 428 w 3456"/>
              <a:gd name="T41" fmla="*/ 2307 h 2356"/>
              <a:gd name="T42" fmla="*/ 268 w 3456"/>
              <a:gd name="T43" fmla="*/ 2216 h 2356"/>
              <a:gd name="T44" fmla="*/ 138 w 3456"/>
              <a:gd name="T45" fmla="*/ 2084 h 2356"/>
              <a:gd name="T46" fmla="*/ 47 w 3456"/>
              <a:gd name="T47" fmla="*/ 1922 h 2356"/>
              <a:gd name="T48" fmla="*/ 3 w 3456"/>
              <a:gd name="T49" fmla="*/ 1734 h 2356"/>
              <a:gd name="T50" fmla="*/ 13 w 3456"/>
              <a:gd name="T51" fmla="*/ 1534 h 2356"/>
              <a:gd name="T52" fmla="*/ 76 w 3456"/>
              <a:gd name="T53" fmla="*/ 1351 h 2356"/>
              <a:gd name="T54" fmla="*/ 185 w 3456"/>
              <a:gd name="T55" fmla="*/ 1196 h 2356"/>
              <a:gd name="T56" fmla="*/ 332 w 3456"/>
              <a:gd name="T57" fmla="*/ 1077 h 2356"/>
              <a:gd name="T58" fmla="*/ 508 w 3456"/>
              <a:gd name="T59" fmla="*/ 1003 h 2356"/>
              <a:gd name="T60" fmla="*/ 566 w 3456"/>
              <a:gd name="T61" fmla="*/ 915 h 2356"/>
              <a:gd name="T62" fmla="*/ 591 w 3456"/>
              <a:gd name="T63" fmla="*/ 769 h 2356"/>
              <a:gd name="T64" fmla="*/ 660 w 3456"/>
              <a:gd name="T65" fmla="*/ 644 h 2356"/>
              <a:gd name="T66" fmla="*/ 765 w 3456"/>
              <a:gd name="T67" fmla="*/ 548 h 2356"/>
              <a:gd name="T68" fmla="*/ 896 w 3456"/>
              <a:gd name="T69" fmla="*/ 492 h 2356"/>
              <a:gd name="T70" fmla="*/ 1047 w 3456"/>
              <a:gd name="T71" fmla="*/ 484 h 2356"/>
              <a:gd name="T72" fmla="*/ 1192 w 3456"/>
              <a:gd name="T73" fmla="*/ 528 h 2356"/>
              <a:gd name="T74" fmla="*/ 1292 w 3456"/>
              <a:gd name="T75" fmla="*/ 541 h 2356"/>
              <a:gd name="T76" fmla="*/ 1355 w 3456"/>
              <a:gd name="T77" fmla="*/ 414 h 2356"/>
              <a:gd name="T78" fmla="*/ 1430 w 3456"/>
              <a:gd name="T79" fmla="*/ 297 h 2356"/>
              <a:gd name="T80" fmla="*/ 1519 w 3456"/>
              <a:gd name="T81" fmla="*/ 193 h 2356"/>
              <a:gd name="T82" fmla="*/ 1629 w 3456"/>
              <a:gd name="T83" fmla="*/ 108 h 2356"/>
              <a:gd name="T84" fmla="*/ 1764 w 3456"/>
              <a:gd name="T85" fmla="*/ 45 h 2356"/>
              <a:gd name="T86" fmla="*/ 1929 w 3456"/>
              <a:gd name="T87" fmla="*/ 8 h 2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56" h="2356">
                <a:moveTo>
                  <a:pt x="2058" y="0"/>
                </a:moveTo>
                <a:lnTo>
                  <a:pt x="2129" y="4"/>
                </a:lnTo>
                <a:lnTo>
                  <a:pt x="2197" y="10"/>
                </a:lnTo>
                <a:lnTo>
                  <a:pt x="2262" y="21"/>
                </a:lnTo>
                <a:lnTo>
                  <a:pt x="2324" y="36"/>
                </a:lnTo>
                <a:lnTo>
                  <a:pt x="2383" y="56"/>
                </a:lnTo>
                <a:lnTo>
                  <a:pt x="2437" y="79"/>
                </a:lnTo>
                <a:lnTo>
                  <a:pt x="2489" y="106"/>
                </a:lnTo>
                <a:lnTo>
                  <a:pt x="2539" y="136"/>
                </a:lnTo>
                <a:lnTo>
                  <a:pt x="2585" y="170"/>
                </a:lnTo>
                <a:lnTo>
                  <a:pt x="2629" y="207"/>
                </a:lnTo>
                <a:lnTo>
                  <a:pt x="2668" y="246"/>
                </a:lnTo>
                <a:lnTo>
                  <a:pt x="2705" y="288"/>
                </a:lnTo>
                <a:lnTo>
                  <a:pt x="2739" y="333"/>
                </a:lnTo>
                <a:lnTo>
                  <a:pt x="2770" y="379"/>
                </a:lnTo>
                <a:lnTo>
                  <a:pt x="2798" y="429"/>
                </a:lnTo>
                <a:lnTo>
                  <a:pt x="2822" y="479"/>
                </a:lnTo>
                <a:lnTo>
                  <a:pt x="2844" y="533"/>
                </a:lnTo>
                <a:lnTo>
                  <a:pt x="2863" y="587"/>
                </a:lnTo>
                <a:lnTo>
                  <a:pt x="2880" y="643"/>
                </a:lnTo>
                <a:lnTo>
                  <a:pt x="2893" y="699"/>
                </a:lnTo>
                <a:lnTo>
                  <a:pt x="2903" y="757"/>
                </a:lnTo>
                <a:lnTo>
                  <a:pt x="2910" y="816"/>
                </a:lnTo>
                <a:lnTo>
                  <a:pt x="2915" y="875"/>
                </a:lnTo>
                <a:lnTo>
                  <a:pt x="2916" y="935"/>
                </a:lnTo>
                <a:lnTo>
                  <a:pt x="2914" y="995"/>
                </a:lnTo>
                <a:lnTo>
                  <a:pt x="2974" y="1011"/>
                </a:lnTo>
                <a:lnTo>
                  <a:pt x="3033" y="1031"/>
                </a:lnTo>
                <a:lnTo>
                  <a:pt x="3089" y="1057"/>
                </a:lnTo>
                <a:lnTo>
                  <a:pt x="3142" y="1089"/>
                </a:lnTo>
                <a:lnTo>
                  <a:pt x="3192" y="1124"/>
                </a:lnTo>
                <a:lnTo>
                  <a:pt x="3238" y="1164"/>
                </a:lnTo>
                <a:lnTo>
                  <a:pt x="3281" y="1208"/>
                </a:lnTo>
                <a:lnTo>
                  <a:pt x="3320" y="1255"/>
                </a:lnTo>
                <a:lnTo>
                  <a:pt x="3354" y="1306"/>
                </a:lnTo>
                <a:lnTo>
                  <a:pt x="3384" y="1361"/>
                </a:lnTo>
                <a:lnTo>
                  <a:pt x="3409" y="1418"/>
                </a:lnTo>
                <a:lnTo>
                  <a:pt x="3430" y="1476"/>
                </a:lnTo>
                <a:lnTo>
                  <a:pt x="3443" y="1539"/>
                </a:lnTo>
                <a:lnTo>
                  <a:pt x="3453" y="1603"/>
                </a:lnTo>
                <a:lnTo>
                  <a:pt x="3456" y="1668"/>
                </a:lnTo>
                <a:lnTo>
                  <a:pt x="3453" y="1734"/>
                </a:lnTo>
                <a:lnTo>
                  <a:pt x="3443" y="1799"/>
                </a:lnTo>
                <a:lnTo>
                  <a:pt x="3429" y="1862"/>
                </a:lnTo>
                <a:lnTo>
                  <a:pt x="3409" y="1922"/>
                </a:lnTo>
                <a:lnTo>
                  <a:pt x="3383" y="1979"/>
                </a:lnTo>
                <a:lnTo>
                  <a:pt x="3352" y="2033"/>
                </a:lnTo>
                <a:lnTo>
                  <a:pt x="3318" y="2084"/>
                </a:lnTo>
                <a:lnTo>
                  <a:pt x="3278" y="2132"/>
                </a:lnTo>
                <a:lnTo>
                  <a:pt x="3235" y="2176"/>
                </a:lnTo>
                <a:lnTo>
                  <a:pt x="3188" y="2216"/>
                </a:lnTo>
                <a:lnTo>
                  <a:pt x="3138" y="2251"/>
                </a:lnTo>
                <a:lnTo>
                  <a:pt x="3084" y="2282"/>
                </a:lnTo>
                <a:lnTo>
                  <a:pt x="3028" y="2307"/>
                </a:lnTo>
                <a:lnTo>
                  <a:pt x="2968" y="2328"/>
                </a:lnTo>
                <a:lnTo>
                  <a:pt x="2906" y="2343"/>
                </a:lnTo>
                <a:lnTo>
                  <a:pt x="2843" y="2352"/>
                </a:lnTo>
                <a:lnTo>
                  <a:pt x="2777" y="2356"/>
                </a:lnTo>
                <a:lnTo>
                  <a:pt x="679" y="2356"/>
                </a:lnTo>
                <a:lnTo>
                  <a:pt x="613" y="2352"/>
                </a:lnTo>
                <a:lnTo>
                  <a:pt x="550" y="2343"/>
                </a:lnTo>
                <a:lnTo>
                  <a:pt x="488" y="2328"/>
                </a:lnTo>
                <a:lnTo>
                  <a:pt x="428" y="2307"/>
                </a:lnTo>
                <a:lnTo>
                  <a:pt x="372" y="2282"/>
                </a:lnTo>
                <a:lnTo>
                  <a:pt x="318" y="2251"/>
                </a:lnTo>
                <a:lnTo>
                  <a:pt x="268" y="2216"/>
                </a:lnTo>
                <a:lnTo>
                  <a:pt x="221" y="2176"/>
                </a:lnTo>
                <a:lnTo>
                  <a:pt x="178" y="2132"/>
                </a:lnTo>
                <a:lnTo>
                  <a:pt x="138" y="2084"/>
                </a:lnTo>
                <a:lnTo>
                  <a:pt x="104" y="2033"/>
                </a:lnTo>
                <a:lnTo>
                  <a:pt x="73" y="1979"/>
                </a:lnTo>
                <a:lnTo>
                  <a:pt x="47" y="1922"/>
                </a:lnTo>
                <a:lnTo>
                  <a:pt x="27" y="1862"/>
                </a:lnTo>
                <a:lnTo>
                  <a:pt x="13" y="1799"/>
                </a:lnTo>
                <a:lnTo>
                  <a:pt x="3" y="1734"/>
                </a:lnTo>
                <a:lnTo>
                  <a:pt x="0" y="1668"/>
                </a:lnTo>
                <a:lnTo>
                  <a:pt x="3" y="1601"/>
                </a:lnTo>
                <a:lnTo>
                  <a:pt x="13" y="1534"/>
                </a:lnTo>
                <a:lnTo>
                  <a:pt x="28" y="1471"/>
                </a:lnTo>
                <a:lnTo>
                  <a:pt x="49" y="1410"/>
                </a:lnTo>
                <a:lnTo>
                  <a:pt x="76" y="1351"/>
                </a:lnTo>
                <a:lnTo>
                  <a:pt x="108" y="1296"/>
                </a:lnTo>
                <a:lnTo>
                  <a:pt x="145" y="1245"/>
                </a:lnTo>
                <a:lnTo>
                  <a:pt x="185" y="1196"/>
                </a:lnTo>
                <a:lnTo>
                  <a:pt x="230" y="1152"/>
                </a:lnTo>
                <a:lnTo>
                  <a:pt x="280" y="1112"/>
                </a:lnTo>
                <a:lnTo>
                  <a:pt x="332" y="1077"/>
                </a:lnTo>
                <a:lnTo>
                  <a:pt x="387" y="1047"/>
                </a:lnTo>
                <a:lnTo>
                  <a:pt x="446" y="1023"/>
                </a:lnTo>
                <a:lnTo>
                  <a:pt x="508" y="1003"/>
                </a:lnTo>
                <a:lnTo>
                  <a:pt x="572" y="990"/>
                </a:lnTo>
                <a:lnTo>
                  <a:pt x="567" y="953"/>
                </a:lnTo>
                <a:lnTo>
                  <a:pt x="566" y="915"/>
                </a:lnTo>
                <a:lnTo>
                  <a:pt x="569" y="865"/>
                </a:lnTo>
                <a:lnTo>
                  <a:pt x="577" y="815"/>
                </a:lnTo>
                <a:lnTo>
                  <a:pt x="591" y="769"/>
                </a:lnTo>
                <a:lnTo>
                  <a:pt x="610" y="724"/>
                </a:lnTo>
                <a:lnTo>
                  <a:pt x="633" y="682"/>
                </a:lnTo>
                <a:lnTo>
                  <a:pt x="660" y="644"/>
                </a:lnTo>
                <a:lnTo>
                  <a:pt x="691" y="608"/>
                </a:lnTo>
                <a:lnTo>
                  <a:pt x="727" y="575"/>
                </a:lnTo>
                <a:lnTo>
                  <a:pt x="765" y="548"/>
                </a:lnTo>
                <a:lnTo>
                  <a:pt x="806" y="525"/>
                </a:lnTo>
                <a:lnTo>
                  <a:pt x="850" y="506"/>
                </a:lnTo>
                <a:lnTo>
                  <a:pt x="896" y="492"/>
                </a:lnTo>
                <a:lnTo>
                  <a:pt x="945" y="483"/>
                </a:lnTo>
                <a:lnTo>
                  <a:pt x="995" y="481"/>
                </a:lnTo>
                <a:lnTo>
                  <a:pt x="1047" y="484"/>
                </a:lnTo>
                <a:lnTo>
                  <a:pt x="1098" y="492"/>
                </a:lnTo>
                <a:lnTo>
                  <a:pt x="1146" y="508"/>
                </a:lnTo>
                <a:lnTo>
                  <a:pt x="1192" y="528"/>
                </a:lnTo>
                <a:lnTo>
                  <a:pt x="1234" y="553"/>
                </a:lnTo>
                <a:lnTo>
                  <a:pt x="1273" y="584"/>
                </a:lnTo>
                <a:lnTo>
                  <a:pt x="1292" y="541"/>
                </a:lnTo>
                <a:lnTo>
                  <a:pt x="1312" y="497"/>
                </a:lnTo>
                <a:lnTo>
                  <a:pt x="1333" y="455"/>
                </a:lnTo>
                <a:lnTo>
                  <a:pt x="1355" y="414"/>
                </a:lnTo>
                <a:lnTo>
                  <a:pt x="1378" y="374"/>
                </a:lnTo>
                <a:lnTo>
                  <a:pt x="1403" y="334"/>
                </a:lnTo>
                <a:lnTo>
                  <a:pt x="1430" y="297"/>
                </a:lnTo>
                <a:lnTo>
                  <a:pt x="1457" y="260"/>
                </a:lnTo>
                <a:lnTo>
                  <a:pt x="1487" y="226"/>
                </a:lnTo>
                <a:lnTo>
                  <a:pt x="1519" y="193"/>
                </a:lnTo>
                <a:lnTo>
                  <a:pt x="1553" y="163"/>
                </a:lnTo>
                <a:lnTo>
                  <a:pt x="1590" y="134"/>
                </a:lnTo>
                <a:lnTo>
                  <a:pt x="1629" y="108"/>
                </a:lnTo>
                <a:lnTo>
                  <a:pt x="1670" y="85"/>
                </a:lnTo>
                <a:lnTo>
                  <a:pt x="1715" y="63"/>
                </a:lnTo>
                <a:lnTo>
                  <a:pt x="1764" y="45"/>
                </a:lnTo>
                <a:lnTo>
                  <a:pt x="1815" y="29"/>
                </a:lnTo>
                <a:lnTo>
                  <a:pt x="1870" y="17"/>
                </a:lnTo>
                <a:lnTo>
                  <a:pt x="1929" y="8"/>
                </a:lnTo>
                <a:lnTo>
                  <a:pt x="1991" y="3"/>
                </a:lnTo>
                <a:lnTo>
                  <a:pt x="205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781" name="Group 1046"/>
          <p:cNvGrpSpPr>
            <a:grpSpLocks noChangeAspect="1"/>
          </p:cNvGrpSpPr>
          <p:nvPr/>
        </p:nvGrpSpPr>
        <p:grpSpPr bwMode="auto">
          <a:xfrm>
            <a:off x="8052774" y="2875681"/>
            <a:ext cx="179267" cy="234497"/>
            <a:chOff x="10961" y="-1562"/>
            <a:chExt cx="766" cy="1002"/>
          </a:xfrm>
          <a:solidFill>
            <a:schemeClr val="tx1">
              <a:lumMod val="65000"/>
              <a:lumOff val="35000"/>
            </a:schemeClr>
          </a:solidFill>
        </p:grpSpPr>
        <p:sp>
          <p:nvSpPr>
            <p:cNvPr id="2784" name="Freeform 1048"/>
            <p:cNvSpPr>
              <a:spLocks/>
            </p:cNvSpPr>
            <p:nvPr/>
          </p:nvSpPr>
          <p:spPr bwMode="auto">
            <a:xfrm>
              <a:off x="10961" y="-1113"/>
              <a:ext cx="366" cy="484"/>
            </a:xfrm>
            <a:custGeom>
              <a:avLst/>
              <a:gdLst>
                <a:gd name="T0" fmla="*/ 982 w 1465"/>
                <a:gd name="T1" fmla="*/ 0 h 1935"/>
                <a:gd name="T2" fmla="*/ 1465 w 1465"/>
                <a:gd name="T3" fmla="*/ 865 h 1935"/>
                <a:gd name="T4" fmla="*/ 708 w 1465"/>
                <a:gd name="T5" fmla="*/ 865 h 1935"/>
                <a:gd name="T6" fmla="*/ 605 w 1465"/>
                <a:gd name="T7" fmla="*/ 967 h 1935"/>
                <a:gd name="T8" fmla="*/ 605 w 1465"/>
                <a:gd name="T9" fmla="*/ 1935 h 1935"/>
                <a:gd name="T10" fmla="*/ 250 w 1465"/>
                <a:gd name="T11" fmla="*/ 1935 h 1935"/>
                <a:gd name="T12" fmla="*/ 211 w 1465"/>
                <a:gd name="T13" fmla="*/ 1932 h 1935"/>
                <a:gd name="T14" fmla="*/ 175 w 1465"/>
                <a:gd name="T15" fmla="*/ 1923 h 1935"/>
                <a:gd name="T16" fmla="*/ 140 w 1465"/>
                <a:gd name="T17" fmla="*/ 1911 h 1935"/>
                <a:gd name="T18" fmla="*/ 106 w 1465"/>
                <a:gd name="T19" fmla="*/ 1891 h 1935"/>
                <a:gd name="T20" fmla="*/ 77 w 1465"/>
                <a:gd name="T21" fmla="*/ 1867 h 1935"/>
                <a:gd name="T22" fmla="*/ 51 w 1465"/>
                <a:gd name="T23" fmla="*/ 1839 h 1935"/>
                <a:gd name="T24" fmla="*/ 30 w 1465"/>
                <a:gd name="T25" fmla="*/ 1806 h 1935"/>
                <a:gd name="T26" fmla="*/ 14 w 1465"/>
                <a:gd name="T27" fmla="*/ 1772 h 1935"/>
                <a:gd name="T28" fmla="*/ 4 w 1465"/>
                <a:gd name="T29" fmla="*/ 1736 h 1935"/>
                <a:gd name="T30" fmla="*/ 0 w 1465"/>
                <a:gd name="T31" fmla="*/ 1699 h 1935"/>
                <a:gd name="T32" fmla="*/ 0 w 1465"/>
                <a:gd name="T33" fmla="*/ 1661 h 1935"/>
                <a:gd name="T34" fmla="*/ 8 w 1465"/>
                <a:gd name="T35" fmla="*/ 1623 h 1935"/>
                <a:gd name="T36" fmla="*/ 432 w 1465"/>
                <a:gd name="T37" fmla="*/ 252 h 1935"/>
                <a:gd name="T38" fmla="*/ 445 w 1465"/>
                <a:gd name="T39" fmla="*/ 215 h 1935"/>
                <a:gd name="T40" fmla="*/ 465 w 1465"/>
                <a:gd name="T41" fmla="*/ 180 h 1935"/>
                <a:gd name="T42" fmla="*/ 489 w 1465"/>
                <a:gd name="T43" fmla="*/ 149 h 1935"/>
                <a:gd name="T44" fmla="*/ 518 w 1465"/>
                <a:gd name="T45" fmla="*/ 122 h 1935"/>
                <a:gd name="T46" fmla="*/ 550 w 1465"/>
                <a:gd name="T47" fmla="*/ 100 h 1935"/>
                <a:gd name="T48" fmla="*/ 586 w 1465"/>
                <a:gd name="T49" fmla="*/ 84 h 1935"/>
                <a:gd name="T50" fmla="*/ 625 w 1465"/>
                <a:gd name="T51" fmla="*/ 72 h 1935"/>
                <a:gd name="T52" fmla="*/ 982 w 1465"/>
                <a:gd name="T53" fmla="*/ 0 h 1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65" h="1935">
                  <a:moveTo>
                    <a:pt x="982" y="0"/>
                  </a:moveTo>
                  <a:lnTo>
                    <a:pt x="1465" y="865"/>
                  </a:lnTo>
                  <a:lnTo>
                    <a:pt x="708" y="865"/>
                  </a:lnTo>
                  <a:lnTo>
                    <a:pt x="605" y="967"/>
                  </a:lnTo>
                  <a:lnTo>
                    <a:pt x="605" y="1935"/>
                  </a:lnTo>
                  <a:lnTo>
                    <a:pt x="250" y="1935"/>
                  </a:lnTo>
                  <a:lnTo>
                    <a:pt x="211" y="1932"/>
                  </a:lnTo>
                  <a:lnTo>
                    <a:pt x="175" y="1923"/>
                  </a:lnTo>
                  <a:lnTo>
                    <a:pt x="140" y="1911"/>
                  </a:lnTo>
                  <a:lnTo>
                    <a:pt x="106" y="1891"/>
                  </a:lnTo>
                  <a:lnTo>
                    <a:pt x="77" y="1867"/>
                  </a:lnTo>
                  <a:lnTo>
                    <a:pt x="51" y="1839"/>
                  </a:lnTo>
                  <a:lnTo>
                    <a:pt x="30" y="1806"/>
                  </a:lnTo>
                  <a:lnTo>
                    <a:pt x="14" y="1772"/>
                  </a:lnTo>
                  <a:lnTo>
                    <a:pt x="4" y="1736"/>
                  </a:lnTo>
                  <a:lnTo>
                    <a:pt x="0" y="1699"/>
                  </a:lnTo>
                  <a:lnTo>
                    <a:pt x="0" y="1661"/>
                  </a:lnTo>
                  <a:lnTo>
                    <a:pt x="8" y="1623"/>
                  </a:lnTo>
                  <a:lnTo>
                    <a:pt x="432" y="252"/>
                  </a:lnTo>
                  <a:lnTo>
                    <a:pt x="445" y="215"/>
                  </a:lnTo>
                  <a:lnTo>
                    <a:pt x="465" y="180"/>
                  </a:lnTo>
                  <a:lnTo>
                    <a:pt x="489" y="149"/>
                  </a:lnTo>
                  <a:lnTo>
                    <a:pt x="518" y="122"/>
                  </a:lnTo>
                  <a:lnTo>
                    <a:pt x="550" y="100"/>
                  </a:lnTo>
                  <a:lnTo>
                    <a:pt x="586" y="84"/>
                  </a:lnTo>
                  <a:lnTo>
                    <a:pt x="625" y="72"/>
                  </a:lnTo>
                  <a:lnTo>
                    <a:pt x="9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85" name="Freeform 1049"/>
            <p:cNvSpPr>
              <a:spLocks/>
            </p:cNvSpPr>
            <p:nvPr/>
          </p:nvSpPr>
          <p:spPr bwMode="auto">
            <a:xfrm>
              <a:off x="11361" y="-1112"/>
              <a:ext cx="366" cy="483"/>
            </a:xfrm>
            <a:custGeom>
              <a:avLst/>
              <a:gdLst>
                <a:gd name="T0" fmla="*/ 481 w 1466"/>
                <a:gd name="T1" fmla="*/ 0 h 1930"/>
                <a:gd name="T2" fmla="*/ 836 w 1466"/>
                <a:gd name="T3" fmla="*/ 67 h 1930"/>
                <a:gd name="T4" fmla="*/ 877 w 1466"/>
                <a:gd name="T5" fmla="*/ 77 h 1930"/>
                <a:gd name="T6" fmla="*/ 913 w 1466"/>
                <a:gd name="T7" fmla="*/ 94 h 1930"/>
                <a:gd name="T8" fmla="*/ 947 w 1466"/>
                <a:gd name="T9" fmla="*/ 116 h 1930"/>
                <a:gd name="T10" fmla="*/ 975 w 1466"/>
                <a:gd name="T11" fmla="*/ 143 h 1930"/>
                <a:gd name="T12" fmla="*/ 1000 w 1466"/>
                <a:gd name="T13" fmla="*/ 174 h 1930"/>
                <a:gd name="T14" fmla="*/ 1019 w 1466"/>
                <a:gd name="T15" fmla="*/ 210 h 1930"/>
                <a:gd name="T16" fmla="*/ 1034 w 1466"/>
                <a:gd name="T17" fmla="*/ 247 h 1930"/>
                <a:gd name="T18" fmla="*/ 1457 w 1466"/>
                <a:gd name="T19" fmla="*/ 1618 h 1930"/>
                <a:gd name="T20" fmla="*/ 1464 w 1466"/>
                <a:gd name="T21" fmla="*/ 1656 h 1930"/>
                <a:gd name="T22" fmla="*/ 1466 w 1466"/>
                <a:gd name="T23" fmla="*/ 1694 h 1930"/>
                <a:gd name="T24" fmla="*/ 1461 w 1466"/>
                <a:gd name="T25" fmla="*/ 1731 h 1930"/>
                <a:gd name="T26" fmla="*/ 1450 w 1466"/>
                <a:gd name="T27" fmla="*/ 1767 h 1930"/>
                <a:gd name="T28" fmla="*/ 1435 w 1466"/>
                <a:gd name="T29" fmla="*/ 1801 h 1930"/>
                <a:gd name="T30" fmla="*/ 1414 w 1466"/>
                <a:gd name="T31" fmla="*/ 1834 h 1930"/>
                <a:gd name="T32" fmla="*/ 1388 w 1466"/>
                <a:gd name="T33" fmla="*/ 1862 h 1930"/>
                <a:gd name="T34" fmla="*/ 1358 w 1466"/>
                <a:gd name="T35" fmla="*/ 1886 h 1930"/>
                <a:gd name="T36" fmla="*/ 1326 w 1466"/>
                <a:gd name="T37" fmla="*/ 1906 h 1930"/>
                <a:gd name="T38" fmla="*/ 1291 w 1466"/>
                <a:gd name="T39" fmla="*/ 1918 h 1930"/>
                <a:gd name="T40" fmla="*/ 1253 w 1466"/>
                <a:gd name="T41" fmla="*/ 1927 h 1930"/>
                <a:gd name="T42" fmla="*/ 1215 w 1466"/>
                <a:gd name="T43" fmla="*/ 1930 h 1930"/>
                <a:gd name="T44" fmla="*/ 917 w 1466"/>
                <a:gd name="T45" fmla="*/ 1930 h 1930"/>
                <a:gd name="T46" fmla="*/ 917 w 1466"/>
                <a:gd name="T47" fmla="*/ 962 h 1930"/>
                <a:gd name="T48" fmla="*/ 814 w 1466"/>
                <a:gd name="T49" fmla="*/ 860 h 1930"/>
                <a:gd name="T50" fmla="*/ 0 w 1466"/>
                <a:gd name="T51" fmla="*/ 860 h 1930"/>
                <a:gd name="T52" fmla="*/ 481 w 1466"/>
                <a:gd name="T53" fmla="*/ 0 h 1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66" h="1930">
                  <a:moveTo>
                    <a:pt x="481" y="0"/>
                  </a:moveTo>
                  <a:lnTo>
                    <a:pt x="836" y="67"/>
                  </a:lnTo>
                  <a:lnTo>
                    <a:pt x="877" y="77"/>
                  </a:lnTo>
                  <a:lnTo>
                    <a:pt x="913" y="94"/>
                  </a:lnTo>
                  <a:lnTo>
                    <a:pt x="947" y="116"/>
                  </a:lnTo>
                  <a:lnTo>
                    <a:pt x="975" y="143"/>
                  </a:lnTo>
                  <a:lnTo>
                    <a:pt x="1000" y="174"/>
                  </a:lnTo>
                  <a:lnTo>
                    <a:pt x="1019" y="210"/>
                  </a:lnTo>
                  <a:lnTo>
                    <a:pt x="1034" y="247"/>
                  </a:lnTo>
                  <a:lnTo>
                    <a:pt x="1457" y="1618"/>
                  </a:lnTo>
                  <a:lnTo>
                    <a:pt x="1464" y="1656"/>
                  </a:lnTo>
                  <a:lnTo>
                    <a:pt x="1466" y="1694"/>
                  </a:lnTo>
                  <a:lnTo>
                    <a:pt x="1461" y="1731"/>
                  </a:lnTo>
                  <a:lnTo>
                    <a:pt x="1450" y="1767"/>
                  </a:lnTo>
                  <a:lnTo>
                    <a:pt x="1435" y="1801"/>
                  </a:lnTo>
                  <a:lnTo>
                    <a:pt x="1414" y="1834"/>
                  </a:lnTo>
                  <a:lnTo>
                    <a:pt x="1388" y="1862"/>
                  </a:lnTo>
                  <a:lnTo>
                    <a:pt x="1358" y="1886"/>
                  </a:lnTo>
                  <a:lnTo>
                    <a:pt x="1326" y="1906"/>
                  </a:lnTo>
                  <a:lnTo>
                    <a:pt x="1291" y="1918"/>
                  </a:lnTo>
                  <a:lnTo>
                    <a:pt x="1253" y="1927"/>
                  </a:lnTo>
                  <a:lnTo>
                    <a:pt x="1215" y="1930"/>
                  </a:lnTo>
                  <a:lnTo>
                    <a:pt x="917" y="1930"/>
                  </a:lnTo>
                  <a:lnTo>
                    <a:pt x="917" y="962"/>
                  </a:lnTo>
                  <a:lnTo>
                    <a:pt x="814" y="860"/>
                  </a:lnTo>
                  <a:lnTo>
                    <a:pt x="0" y="860"/>
                  </a:lnTo>
                  <a:lnTo>
                    <a:pt x="4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86" name="Freeform 1050"/>
            <p:cNvSpPr>
              <a:spLocks/>
            </p:cNvSpPr>
            <p:nvPr/>
          </p:nvSpPr>
          <p:spPr bwMode="auto">
            <a:xfrm>
              <a:off x="11157" y="-845"/>
              <a:ext cx="381" cy="216"/>
            </a:xfrm>
            <a:custGeom>
              <a:avLst/>
              <a:gdLst>
                <a:gd name="T0" fmla="*/ 30 w 1528"/>
                <a:gd name="T1" fmla="*/ 0 h 866"/>
                <a:gd name="T2" fmla="*/ 1528 w 1528"/>
                <a:gd name="T3" fmla="*/ 0 h 866"/>
                <a:gd name="T4" fmla="*/ 1528 w 1528"/>
                <a:gd name="T5" fmla="*/ 865 h 866"/>
                <a:gd name="T6" fmla="*/ 1499 w 1528"/>
                <a:gd name="T7" fmla="*/ 865 h 866"/>
                <a:gd name="T8" fmla="*/ 1499 w 1528"/>
                <a:gd name="T9" fmla="*/ 866 h 866"/>
                <a:gd name="T10" fmla="*/ 0 w 1528"/>
                <a:gd name="T11" fmla="*/ 866 h 866"/>
                <a:gd name="T12" fmla="*/ 0 w 1528"/>
                <a:gd name="T13" fmla="*/ 865 h 866"/>
                <a:gd name="T14" fmla="*/ 30 w 1528"/>
                <a:gd name="T15" fmla="*/ 865 h 866"/>
                <a:gd name="T16" fmla="*/ 30 w 1528"/>
                <a:gd name="T17" fmla="*/ 0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28" h="866">
                  <a:moveTo>
                    <a:pt x="30" y="0"/>
                  </a:moveTo>
                  <a:lnTo>
                    <a:pt x="1528" y="0"/>
                  </a:lnTo>
                  <a:lnTo>
                    <a:pt x="1528" y="865"/>
                  </a:lnTo>
                  <a:lnTo>
                    <a:pt x="1499" y="865"/>
                  </a:lnTo>
                  <a:lnTo>
                    <a:pt x="1499" y="866"/>
                  </a:lnTo>
                  <a:lnTo>
                    <a:pt x="0" y="866"/>
                  </a:lnTo>
                  <a:lnTo>
                    <a:pt x="0" y="865"/>
                  </a:lnTo>
                  <a:lnTo>
                    <a:pt x="30" y="865"/>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87" name="Rectangle 1051"/>
            <p:cNvSpPr>
              <a:spLocks noChangeArrowheads="1"/>
            </p:cNvSpPr>
            <p:nvPr/>
          </p:nvSpPr>
          <p:spPr bwMode="auto">
            <a:xfrm>
              <a:off x="11061" y="-606"/>
              <a:ext cx="567" cy="46"/>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788" name="Freeform 1052"/>
            <p:cNvSpPr>
              <a:spLocks noEditPoints="1"/>
            </p:cNvSpPr>
            <p:nvPr/>
          </p:nvSpPr>
          <p:spPr bwMode="auto">
            <a:xfrm>
              <a:off x="11136" y="-1562"/>
              <a:ext cx="413" cy="492"/>
            </a:xfrm>
            <a:custGeom>
              <a:avLst/>
              <a:gdLst>
                <a:gd name="T0" fmla="*/ 290 w 1652"/>
                <a:gd name="T1" fmla="*/ 1039 h 1969"/>
                <a:gd name="T2" fmla="*/ 128 w 1652"/>
                <a:gd name="T3" fmla="*/ 1044 h 1969"/>
                <a:gd name="T4" fmla="*/ 105 w 1652"/>
                <a:gd name="T5" fmla="*/ 1082 h 1969"/>
                <a:gd name="T6" fmla="*/ 128 w 1652"/>
                <a:gd name="T7" fmla="*/ 1166 h 1969"/>
                <a:gd name="T8" fmla="*/ 160 w 1652"/>
                <a:gd name="T9" fmla="*/ 1238 h 1969"/>
                <a:gd name="T10" fmla="*/ 195 w 1652"/>
                <a:gd name="T11" fmla="*/ 1283 h 1969"/>
                <a:gd name="T12" fmla="*/ 292 w 1652"/>
                <a:gd name="T13" fmla="*/ 1510 h 1969"/>
                <a:gd name="T14" fmla="*/ 477 w 1652"/>
                <a:gd name="T15" fmla="*/ 1729 h 1969"/>
                <a:gd name="T16" fmla="*/ 708 w 1652"/>
                <a:gd name="T17" fmla="*/ 1849 h 1969"/>
                <a:gd name="T18" fmla="*/ 955 w 1652"/>
                <a:gd name="T19" fmla="*/ 1848 h 1969"/>
                <a:gd name="T20" fmla="*/ 1184 w 1652"/>
                <a:gd name="T21" fmla="*/ 1726 h 1969"/>
                <a:gd name="T22" fmla="*/ 1364 w 1652"/>
                <a:gd name="T23" fmla="*/ 1506 h 1969"/>
                <a:gd name="T24" fmla="*/ 1459 w 1652"/>
                <a:gd name="T25" fmla="*/ 1279 h 1969"/>
                <a:gd name="T26" fmla="*/ 1494 w 1652"/>
                <a:gd name="T27" fmla="*/ 1234 h 1969"/>
                <a:gd name="T28" fmla="*/ 1525 w 1652"/>
                <a:gd name="T29" fmla="*/ 1161 h 1969"/>
                <a:gd name="T30" fmla="*/ 1547 w 1652"/>
                <a:gd name="T31" fmla="*/ 1077 h 1969"/>
                <a:gd name="T32" fmla="*/ 1525 w 1652"/>
                <a:gd name="T33" fmla="*/ 1039 h 1969"/>
                <a:gd name="T34" fmla="*/ 1351 w 1652"/>
                <a:gd name="T35" fmla="*/ 1052 h 1969"/>
                <a:gd name="T36" fmla="*/ 1326 w 1652"/>
                <a:gd name="T37" fmla="*/ 1045 h 1969"/>
                <a:gd name="T38" fmla="*/ 1181 w 1652"/>
                <a:gd name="T39" fmla="*/ 935 h 1969"/>
                <a:gd name="T40" fmla="*/ 954 w 1652"/>
                <a:gd name="T41" fmla="*/ 937 h 1969"/>
                <a:gd name="T42" fmla="*/ 718 w 1652"/>
                <a:gd name="T43" fmla="*/ 910 h 1969"/>
                <a:gd name="T44" fmla="*/ 513 w 1652"/>
                <a:gd name="T45" fmla="*/ 874 h 1969"/>
                <a:gd name="T46" fmla="*/ 384 w 1652"/>
                <a:gd name="T47" fmla="*/ 846 h 1969"/>
                <a:gd name="T48" fmla="*/ 977 w 1652"/>
                <a:gd name="T49" fmla="*/ 8 h 1969"/>
                <a:gd name="T50" fmla="*/ 1220 w 1652"/>
                <a:gd name="T51" fmla="*/ 71 h 1969"/>
                <a:gd name="T52" fmla="*/ 1389 w 1652"/>
                <a:gd name="T53" fmla="*/ 188 h 1969"/>
                <a:gd name="T54" fmla="*/ 1499 w 1652"/>
                <a:gd name="T55" fmla="*/ 345 h 1969"/>
                <a:gd name="T56" fmla="*/ 1561 w 1652"/>
                <a:gd name="T57" fmla="*/ 532 h 1969"/>
                <a:gd name="T58" fmla="*/ 1590 w 1652"/>
                <a:gd name="T59" fmla="*/ 738 h 1969"/>
                <a:gd name="T60" fmla="*/ 1596 w 1652"/>
                <a:gd name="T61" fmla="*/ 951 h 1969"/>
                <a:gd name="T62" fmla="*/ 1643 w 1652"/>
                <a:gd name="T63" fmla="*/ 1030 h 1969"/>
                <a:gd name="T64" fmla="*/ 1642 w 1652"/>
                <a:gd name="T65" fmla="*/ 1154 h 1969"/>
                <a:gd name="T66" fmla="*/ 1598 w 1652"/>
                <a:gd name="T67" fmla="*/ 1258 h 1969"/>
                <a:gd name="T68" fmla="*/ 1524 w 1652"/>
                <a:gd name="T69" fmla="*/ 1414 h 1969"/>
                <a:gd name="T70" fmla="*/ 1369 w 1652"/>
                <a:gd name="T71" fmla="*/ 1685 h 1969"/>
                <a:gd name="T72" fmla="*/ 1154 w 1652"/>
                <a:gd name="T73" fmla="*/ 1875 h 1969"/>
                <a:gd name="T74" fmla="*/ 900 w 1652"/>
                <a:gd name="T75" fmla="*/ 1965 h 1969"/>
                <a:gd name="T76" fmla="*/ 634 w 1652"/>
                <a:gd name="T77" fmla="*/ 1935 h 1969"/>
                <a:gd name="T78" fmla="*/ 394 w 1652"/>
                <a:gd name="T79" fmla="*/ 1794 h 1969"/>
                <a:gd name="T80" fmla="*/ 203 w 1652"/>
                <a:gd name="T81" fmla="*/ 1563 h 1969"/>
                <a:gd name="T82" fmla="*/ 87 w 1652"/>
                <a:gd name="T83" fmla="*/ 1320 h 1969"/>
                <a:gd name="T84" fmla="*/ 33 w 1652"/>
                <a:gd name="T85" fmla="*/ 1208 h 1969"/>
                <a:gd name="T86" fmla="*/ 0 w 1652"/>
                <a:gd name="T87" fmla="*/ 1095 h 1969"/>
                <a:gd name="T88" fmla="*/ 35 w 1652"/>
                <a:gd name="T89" fmla="*/ 985 h 1969"/>
                <a:gd name="T90" fmla="*/ 56 w 1652"/>
                <a:gd name="T91" fmla="*/ 846 h 1969"/>
                <a:gd name="T92" fmla="*/ 70 w 1652"/>
                <a:gd name="T93" fmla="*/ 630 h 1969"/>
                <a:gd name="T94" fmla="*/ 113 w 1652"/>
                <a:gd name="T95" fmla="*/ 431 h 1969"/>
                <a:gd name="T96" fmla="*/ 198 w 1652"/>
                <a:gd name="T97" fmla="*/ 259 h 1969"/>
                <a:gd name="T98" fmla="*/ 335 w 1652"/>
                <a:gd name="T99" fmla="*/ 123 h 1969"/>
                <a:gd name="T100" fmla="*/ 540 w 1652"/>
                <a:gd name="T101" fmla="*/ 34 h 1969"/>
                <a:gd name="T102" fmla="*/ 826 w 1652"/>
                <a:gd name="T103" fmla="*/ 0 h 1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52" h="1969">
                  <a:moveTo>
                    <a:pt x="384" y="846"/>
                  </a:moveTo>
                  <a:lnTo>
                    <a:pt x="307" y="1025"/>
                  </a:lnTo>
                  <a:lnTo>
                    <a:pt x="299" y="1034"/>
                  </a:lnTo>
                  <a:lnTo>
                    <a:pt x="290" y="1039"/>
                  </a:lnTo>
                  <a:lnTo>
                    <a:pt x="278" y="1040"/>
                  </a:lnTo>
                  <a:lnTo>
                    <a:pt x="153" y="1021"/>
                  </a:lnTo>
                  <a:lnTo>
                    <a:pt x="143" y="1035"/>
                  </a:lnTo>
                  <a:lnTo>
                    <a:pt x="128" y="1044"/>
                  </a:lnTo>
                  <a:lnTo>
                    <a:pt x="125" y="1045"/>
                  </a:lnTo>
                  <a:lnTo>
                    <a:pt x="116" y="1053"/>
                  </a:lnTo>
                  <a:lnTo>
                    <a:pt x="109" y="1066"/>
                  </a:lnTo>
                  <a:lnTo>
                    <a:pt x="105" y="1082"/>
                  </a:lnTo>
                  <a:lnTo>
                    <a:pt x="107" y="1103"/>
                  </a:lnTo>
                  <a:lnTo>
                    <a:pt x="111" y="1125"/>
                  </a:lnTo>
                  <a:lnTo>
                    <a:pt x="120" y="1147"/>
                  </a:lnTo>
                  <a:lnTo>
                    <a:pt x="128" y="1166"/>
                  </a:lnTo>
                  <a:lnTo>
                    <a:pt x="137" y="1186"/>
                  </a:lnTo>
                  <a:lnTo>
                    <a:pt x="143" y="1202"/>
                  </a:lnTo>
                  <a:lnTo>
                    <a:pt x="151" y="1220"/>
                  </a:lnTo>
                  <a:lnTo>
                    <a:pt x="160" y="1238"/>
                  </a:lnTo>
                  <a:lnTo>
                    <a:pt x="168" y="1253"/>
                  </a:lnTo>
                  <a:lnTo>
                    <a:pt x="176" y="1264"/>
                  </a:lnTo>
                  <a:lnTo>
                    <a:pt x="186" y="1272"/>
                  </a:lnTo>
                  <a:lnTo>
                    <a:pt x="195" y="1283"/>
                  </a:lnTo>
                  <a:lnTo>
                    <a:pt x="200" y="1296"/>
                  </a:lnTo>
                  <a:lnTo>
                    <a:pt x="226" y="1371"/>
                  </a:lnTo>
                  <a:lnTo>
                    <a:pt x="257" y="1442"/>
                  </a:lnTo>
                  <a:lnTo>
                    <a:pt x="292" y="1510"/>
                  </a:lnTo>
                  <a:lnTo>
                    <a:pt x="333" y="1573"/>
                  </a:lnTo>
                  <a:lnTo>
                    <a:pt x="377" y="1631"/>
                  </a:lnTo>
                  <a:lnTo>
                    <a:pt x="425" y="1682"/>
                  </a:lnTo>
                  <a:lnTo>
                    <a:pt x="477" y="1729"/>
                  </a:lnTo>
                  <a:lnTo>
                    <a:pt x="531" y="1770"/>
                  </a:lnTo>
                  <a:lnTo>
                    <a:pt x="587" y="1803"/>
                  </a:lnTo>
                  <a:lnTo>
                    <a:pt x="647" y="1830"/>
                  </a:lnTo>
                  <a:lnTo>
                    <a:pt x="708" y="1849"/>
                  </a:lnTo>
                  <a:lnTo>
                    <a:pt x="768" y="1861"/>
                  </a:lnTo>
                  <a:lnTo>
                    <a:pt x="832" y="1865"/>
                  </a:lnTo>
                  <a:lnTo>
                    <a:pt x="894" y="1861"/>
                  </a:lnTo>
                  <a:lnTo>
                    <a:pt x="955" y="1848"/>
                  </a:lnTo>
                  <a:lnTo>
                    <a:pt x="1015" y="1829"/>
                  </a:lnTo>
                  <a:lnTo>
                    <a:pt x="1073" y="1801"/>
                  </a:lnTo>
                  <a:lnTo>
                    <a:pt x="1131" y="1767"/>
                  </a:lnTo>
                  <a:lnTo>
                    <a:pt x="1184" y="1726"/>
                  </a:lnTo>
                  <a:lnTo>
                    <a:pt x="1234" y="1680"/>
                  </a:lnTo>
                  <a:lnTo>
                    <a:pt x="1281" y="1627"/>
                  </a:lnTo>
                  <a:lnTo>
                    <a:pt x="1325" y="1569"/>
                  </a:lnTo>
                  <a:lnTo>
                    <a:pt x="1364" y="1506"/>
                  </a:lnTo>
                  <a:lnTo>
                    <a:pt x="1399" y="1440"/>
                  </a:lnTo>
                  <a:lnTo>
                    <a:pt x="1429" y="1368"/>
                  </a:lnTo>
                  <a:lnTo>
                    <a:pt x="1454" y="1290"/>
                  </a:lnTo>
                  <a:lnTo>
                    <a:pt x="1459" y="1279"/>
                  </a:lnTo>
                  <a:lnTo>
                    <a:pt x="1468" y="1267"/>
                  </a:lnTo>
                  <a:lnTo>
                    <a:pt x="1478" y="1260"/>
                  </a:lnTo>
                  <a:lnTo>
                    <a:pt x="1486" y="1249"/>
                  </a:lnTo>
                  <a:lnTo>
                    <a:pt x="1494" y="1234"/>
                  </a:lnTo>
                  <a:lnTo>
                    <a:pt x="1502" y="1216"/>
                  </a:lnTo>
                  <a:lnTo>
                    <a:pt x="1509" y="1198"/>
                  </a:lnTo>
                  <a:lnTo>
                    <a:pt x="1516" y="1183"/>
                  </a:lnTo>
                  <a:lnTo>
                    <a:pt x="1525" y="1161"/>
                  </a:lnTo>
                  <a:lnTo>
                    <a:pt x="1533" y="1143"/>
                  </a:lnTo>
                  <a:lnTo>
                    <a:pt x="1542" y="1120"/>
                  </a:lnTo>
                  <a:lnTo>
                    <a:pt x="1547" y="1098"/>
                  </a:lnTo>
                  <a:lnTo>
                    <a:pt x="1547" y="1077"/>
                  </a:lnTo>
                  <a:lnTo>
                    <a:pt x="1543" y="1060"/>
                  </a:lnTo>
                  <a:lnTo>
                    <a:pt x="1537" y="1048"/>
                  </a:lnTo>
                  <a:lnTo>
                    <a:pt x="1528" y="1040"/>
                  </a:lnTo>
                  <a:lnTo>
                    <a:pt x="1525" y="1039"/>
                  </a:lnTo>
                  <a:lnTo>
                    <a:pt x="1513" y="1032"/>
                  </a:lnTo>
                  <a:lnTo>
                    <a:pt x="1503" y="1023"/>
                  </a:lnTo>
                  <a:lnTo>
                    <a:pt x="1495" y="1010"/>
                  </a:lnTo>
                  <a:lnTo>
                    <a:pt x="1351" y="1052"/>
                  </a:lnTo>
                  <a:lnTo>
                    <a:pt x="1348" y="1052"/>
                  </a:lnTo>
                  <a:lnTo>
                    <a:pt x="1345" y="1052"/>
                  </a:lnTo>
                  <a:lnTo>
                    <a:pt x="1334" y="1050"/>
                  </a:lnTo>
                  <a:lnTo>
                    <a:pt x="1326" y="1045"/>
                  </a:lnTo>
                  <a:lnTo>
                    <a:pt x="1320" y="1036"/>
                  </a:lnTo>
                  <a:lnTo>
                    <a:pt x="1271" y="918"/>
                  </a:lnTo>
                  <a:lnTo>
                    <a:pt x="1229" y="927"/>
                  </a:lnTo>
                  <a:lnTo>
                    <a:pt x="1181" y="935"/>
                  </a:lnTo>
                  <a:lnTo>
                    <a:pt x="1128" y="940"/>
                  </a:lnTo>
                  <a:lnTo>
                    <a:pt x="1070" y="941"/>
                  </a:lnTo>
                  <a:lnTo>
                    <a:pt x="1012" y="940"/>
                  </a:lnTo>
                  <a:lnTo>
                    <a:pt x="954" y="937"/>
                  </a:lnTo>
                  <a:lnTo>
                    <a:pt x="894" y="932"/>
                  </a:lnTo>
                  <a:lnTo>
                    <a:pt x="835" y="926"/>
                  </a:lnTo>
                  <a:lnTo>
                    <a:pt x="775" y="918"/>
                  </a:lnTo>
                  <a:lnTo>
                    <a:pt x="718" y="910"/>
                  </a:lnTo>
                  <a:lnTo>
                    <a:pt x="662" y="901"/>
                  </a:lnTo>
                  <a:lnTo>
                    <a:pt x="609" y="892"/>
                  </a:lnTo>
                  <a:lnTo>
                    <a:pt x="558" y="883"/>
                  </a:lnTo>
                  <a:lnTo>
                    <a:pt x="513" y="874"/>
                  </a:lnTo>
                  <a:lnTo>
                    <a:pt x="471" y="865"/>
                  </a:lnTo>
                  <a:lnTo>
                    <a:pt x="436" y="857"/>
                  </a:lnTo>
                  <a:lnTo>
                    <a:pt x="406" y="851"/>
                  </a:lnTo>
                  <a:lnTo>
                    <a:pt x="384" y="846"/>
                  </a:lnTo>
                  <a:close/>
                  <a:moveTo>
                    <a:pt x="826" y="0"/>
                  </a:moveTo>
                  <a:lnTo>
                    <a:pt x="826" y="0"/>
                  </a:lnTo>
                  <a:lnTo>
                    <a:pt x="905" y="3"/>
                  </a:lnTo>
                  <a:lnTo>
                    <a:pt x="977" y="8"/>
                  </a:lnTo>
                  <a:lnTo>
                    <a:pt x="1046" y="18"/>
                  </a:lnTo>
                  <a:lnTo>
                    <a:pt x="1108" y="33"/>
                  </a:lnTo>
                  <a:lnTo>
                    <a:pt x="1167" y="51"/>
                  </a:lnTo>
                  <a:lnTo>
                    <a:pt x="1220" y="71"/>
                  </a:lnTo>
                  <a:lnTo>
                    <a:pt x="1268" y="96"/>
                  </a:lnTo>
                  <a:lnTo>
                    <a:pt x="1312" y="124"/>
                  </a:lnTo>
                  <a:lnTo>
                    <a:pt x="1352" y="155"/>
                  </a:lnTo>
                  <a:lnTo>
                    <a:pt x="1389" y="188"/>
                  </a:lnTo>
                  <a:lnTo>
                    <a:pt x="1421" y="224"/>
                  </a:lnTo>
                  <a:lnTo>
                    <a:pt x="1451" y="261"/>
                  </a:lnTo>
                  <a:lnTo>
                    <a:pt x="1476" y="302"/>
                  </a:lnTo>
                  <a:lnTo>
                    <a:pt x="1499" y="345"/>
                  </a:lnTo>
                  <a:lnTo>
                    <a:pt x="1518" y="390"/>
                  </a:lnTo>
                  <a:lnTo>
                    <a:pt x="1535" y="436"/>
                  </a:lnTo>
                  <a:lnTo>
                    <a:pt x="1550" y="484"/>
                  </a:lnTo>
                  <a:lnTo>
                    <a:pt x="1561" y="532"/>
                  </a:lnTo>
                  <a:lnTo>
                    <a:pt x="1570" y="583"/>
                  </a:lnTo>
                  <a:lnTo>
                    <a:pt x="1578" y="634"/>
                  </a:lnTo>
                  <a:lnTo>
                    <a:pt x="1585" y="685"/>
                  </a:lnTo>
                  <a:lnTo>
                    <a:pt x="1590" y="738"/>
                  </a:lnTo>
                  <a:lnTo>
                    <a:pt x="1592" y="792"/>
                  </a:lnTo>
                  <a:lnTo>
                    <a:pt x="1595" y="845"/>
                  </a:lnTo>
                  <a:lnTo>
                    <a:pt x="1596" y="899"/>
                  </a:lnTo>
                  <a:lnTo>
                    <a:pt x="1596" y="951"/>
                  </a:lnTo>
                  <a:lnTo>
                    <a:pt x="1596" y="960"/>
                  </a:lnTo>
                  <a:lnTo>
                    <a:pt x="1617" y="980"/>
                  </a:lnTo>
                  <a:lnTo>
                    <a:pt x="1633" y="1003"/>
                  </a:lnTo>
                  <a:lnTo>
                    <a:pt x="1643" y="1030"/>
                  </a:lnTo>
                  <a:lnTo>
                    <a:pt x="1651" y="1059"/>
                  </a:lnTo>
                  <a:lnTo>
                    <a:pt x="1652" y="1090"/>
                  </a:lnTo>
                  <a:lnTo>
                    <a:pt x="1650" y="1122"/>
                  </a:lnTo>
                  <a:lnTo>
                    <a:pt x="1642" y="1154"/>
                  </a:lnTo>
                  <a:lnTo>
                    <a:pt x="1627" y="1188"/>
                  </a:lnTo>
                  <a:lnTo>
                    <a:pt x="1621" y="1203"/>
                  </a:lnTo>
                  <a:lnTo>
                    <a:pt x="1613" y="1221"/>
                  </a:lnTo>
                  <a:lnTo>
                    <a:pt x="1598" y="1258"/>
                  </a:lnTo>
                  <a:lnTo>
                    <a:pt x="1583" y="1289"/>
                  </a:lnTo>
                  <a:lnTo>
                    <a:pt x="1568" y="1315"/>
                  </a:lnTo>
                  <a:lnTo>
                    <a:pt x="1551" y="1335"/>
                  </a:lnTo>
                  <a:lnTo>
                    <a:pt x="1524" y="1414"/>
                  </a:lnTo>
                  <a:lnTo>
                    <a:pt x="1493" y="1488"/>
                  </a:lnTo>
                  <a:lnTo>
                    <a:pt x="1456" y="1558"/>
                  </a:lnTo>
                  <a:lnTo>
                    <a:pt x="1415" y="1625"/>
                  </a:lnTo>
                  <a:lnTo>
                    <a:pt x="1369" y="1685"/>
                  </a:lnTo>
                  <a:lnTo>
                    <a:pt x="1320" y="1741"/>
                  </a:lnTo>
                  <a:lnTo>
                    <a:pt x="1268" y="1792"/>
                  </a:lnTo>
                  <a:lnTo>
                    <a:pt x="1212" y="1837"/>
                  </a:lnTo>
                  <a:lnTo>
                    <a:pt x="1154" y="1875"/>
                  </a:lnTo>
                  <a:lnTo>
                    <a:pt x="1093" y="1908"/>
                  </a:lnTo>
                  <a:lnTo>
                    <a:pt x="1029" y="1934"/>
                  </a:lnTo>
                  <a:lnTo>
                    <a:pt x="966" y="1953"/>
                  </a:lnTo>
                  <a:lnTo>
                    <a:pt x="900" y="1965"/>
                  </a:lnTo>
                  <a:lnTo>
                    <a:pt x="832" y="1969"/>
                  </a:lnTo>
                  <a:lnTo>
                    <a:pt x="765" y="1965"/>
                  </a:lnTo>
                  <a:lnTo>
                    <a:pt x="698" y="1953"/>
                  </a:lnTo>
                  <a:lnTo>
                    <a:pt x="634" y="1935"/>
                  </a:lnTo>
                  <a:lnTo>
                    <a:pt x="570" y="1910"/>
                  </a:lnTo>
                  <a:lnTo>
                    <a:pt x="509" y="1878"/>
                  </a:lnTo>
                  <a:lnTo>
                    <a:pt x="449" y="1839"/>
                  </a:lnTo>
                  <a:lnTo>
                    <a:pt x="394" y="1794"/>
                  </a:lnTo>
                  <a:lnTo>
                    <a:pt x="340" y="1744"/>
                  </a:lnTo>
                  <a:lnTo>
                    <a:pt x="290" y="1689"/>
                  </a:lnTo>
                  <a:lnTo>
                    <a:pt x="244" y="1628"/>
                  </a:lnTo>
                  <a:lnTo>
                    <a:pt x="203" y="1563"/>
                  </a:lnTo>
                  <a:lnTo>
                    <a:pt x="165" y="1492"/>
                  </a:lnTo>
                  <a:lnTo>
                    <a:pt x="133" y="1419"/>
                  </a:lnTo>
                  <a:lnTo>
                    <a:pt x="105" y="1341"/>
                  </a:lnTo>
                  <a:lnTo>
                    <a:pt x="87" y="1320"/>
                  </a:lnTo>
                  <a:lnTo>
                    <a:pt x="72" y="1294"/>
                  </a:lnTo>
                  <a:lnTo>
                    <a:pt x="56" y="1264"/>
                  </a:lnTo>
                  <a:lnTo>
                    <a:pt x="41" y="1226"/>
                  </a:lnTo>
                  <a:lnTo>
                    <a:pt x="33" y="1208"/>
                  </a:lnTo>
                  <a:lnTo>
                    <a:pt x="25" y="1193"/>
                  </a:lnTo>
                  <a:lnTo>
                    <a:pt x="12" y="1161"/>
                  </a:lnTo>
                  <a:lnTo>
                    <a:pt x="4" y="1127"/>
                  </a:lnTo>
                  <a:lnTo>
                    <a:pt x="0" y="1095"/>
                  </a:lnTo>
                  <a:lnTo>
                    <a:pt x="2" y="1064"/>
                  </a:lnTo>
                  <a:lnTo>
                    <a:pt x="8" y="1035"/>
                  </a:lnTo>
                  <a:lnTo>
                    <a:pt x="20" y="1008"/>
                  </a:lnTo>
                  <a:lnTo>
                    <a:pt x="35" y="985"/>
                  </a:lnTo>
                  <a:lnTo>
                    <a:pt x="55" y="965"/>
                  </a:lnTo>
                  <a:lnTo>
                    <a:pt x="55" y="956"/>
                  </a:lnTo>
                  <a:lnTo>
                    <a:pt x="55" y="901"/>
                  </a:lnTo>
                  <a:lnTo>
                    <a:pt x="56" y="846"/>
                  </a:lnTo>
                  <a:lnTo>
                    <a:pt x="57" y="791"/>
                  </a:lnTo>
                  <a:lnTo>
                    <a:pt x="61" y="737"/>
                  </a:lnTo>
                  <a:lnTo>
                    <a:pt x="65" y="683"/>
                  </a:lnTo>
                  <a:lnTo>
                    <a:pt x="70" y="630"/>
                  </a:lnTo>
                  <a:lnTo>
                    <a:pt x="78" y="579"/>
                  </a:lnTo>
                  <a:lnTo>
                    <a:pt x="89" y="529"/>
                  </a:lnTo>
                  <a:lnTo>
                    <a:pt x="100" y="478"/>
                  </a:lnTo>
                  <a:lnTo>
                    <a:pt x="113" y="431"/>
                  </a:lnTo>
                  <a:lnTo>
                    <a:pt x="130" y="385"/>
                  </a:lnTo>
                  <a:lnTo>
                    <a:pt x="150" y="341"/>
                  </a:lnTo>
                  <a:lnTo>
                    <a:pt x="172" y="299"/>
                  </a:lnTo>
                  <a:lnTo>
                    <a:pt x="198" y="259"/>
                  </a:lnTo>
                  <a:lnTo>
                    <a:pt x="226" y="220"/>
                  </a:lnTo>
                  <a:lnTo>
                    <a:pt x="259" y="186"/>
                  </a:lnTo>
                  <a:lnTo>
                    <a:pt x="295" y="152"/>
                  </a:lnTo>
                  <a:lnTo>
                    <a:pt x="335" y="123"/>
                  </a:lnTo>
                  <a:lnTo>
                    <a:pt x="381" y="96"/>
                  </a:lnTo>
                  <a:lnTo>
                    <a:pt x="429" y="71"/>
                  </a:lnTo>
                  <a:lnTo>
                    <a:pt x="482" y="51"/>
                  </a:lnTo>
                  <a:lnTo>
                    <a:pt x="540" y="34"/>
                  </a:lnTo>
                  <a:lnTo>
                    <a:pt x="604" y="20"/>
                  </a:lnTo>
                  <a:lnTo>
                    <a:pt x="672" y="9"/>
                  </a:lnTo>
                  <a:lnTo>
                    <a:pt x="746" y="3"/>
                  </a:lnTo>
                  <a:lnTo>
                    <a:pt x="8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819" name="Freeform 1086"/>
          <p:cNvSpPr>
            <a:spLocks noEditPoints="1"/>
          </p:cNvSpPr>
          <p:nvPr/>
        </p:nvSpPr>
        <p:spPr bwMode="auto">
          <a:xfrm>
            <a:off x="5865128" y="2893294"/>
            <a:ext cx="112440" cy="199269"/>
          </a:xfrm>
          <a:custGeom>
            <a:avLst/>
            <a:gdLst>
              <a:gd name="T0" fmla="*/ 1043 w 2157"/>
              <a:gd name="T1" fmla="*/ 3337 h 3831"/>
              <a:gd name="T2" fmla="*/ 1004 w 2157"/>
              <a:gd name="T3" fmla="*/ 3359 h 3831"/>
              <a:gd name="T4" fmla="*/ 982 w 2157"/>
              <a:gd name="T5" fmla="*/ 3398 h 3831"/>
              <a:gd name="T6" fmla="*/ 982 w 2157"/>
              <a:gd name="T7" fmla="*/ 3445 h 3831"/>
              <a:gd name="T8" fmla="*/ 1004 w 2157"/>
              <a:gd name="T9" fmla="*/ 3484 h 3831"/>
              <a:gd name="T10" fmla="*/ 1043 w 2157"/>
              <a:gd name="T11" fmla="*/ 3508 h 3831"/>
              <a:gd name="T12" fmla="*/ 1090 w 2157"/>
              <a:gd name="T13" fmla="*/ 3508 h 3831"/>
              <a:gd name="T14" fmla="*/ 1128 w 2157"/>
              <a:gd name="T15" fmla="*/ 3484 h 3831"/>
              <a:gd name="T16" fmla="*/ 1151 w 2157"/>
              <a:gd name="T17" fmla="*/ 3445 h 3831"/>
              <a:gd name="T18" fmla="*/ 1151 w 2157"/>
              <a:gd name="T19" fmla="*/ 3398 h 3831"/>
              <a:gd name="T20" fmla="*/ 1128 w 2157"/>
              <a:gd name="T21" fmla="*/ 3359 h 3831"/>
              <a:gd name="T22" fmla="*/ 1090 w 2157"/>
              <a:gd name="T23" fmla="*/ 3337 h 3831"/>
              <a:gd name="T24" fmla="*/ 175 w 2157"/>
              <a:gd name="T25" fmla="*/ 608 h 3831"/>
              <a:gd name="T26" fmla="*/ 1983 w 2157"/>
              <a:gd name="T27" fmla="*/ 3223 h 3831"/>
              <a:gd name="T28" fmla="*/ 175 w 2157"/>
              <a:gd name="T29" fmla="*/ 608 h 3831"/>
              <a:gd name="T30" fmla="*/ 861 w 2157"/>
              <a:gd name="T31" fmla="*/ 323 h 3831"/>
              <a:gd name="T32" fmla="*/ 847 w 2157"/>
              <a:gd name="T33" fmla="*/ 337 h 3831"/>
              <a:gd name="T34" fmla="*/ 847 w 2157"/>
              <a:gd name="T35" fmla="*/ 357 h 3831"/>
              <a:gd name="T36" fmla="*/ 861 w 2157"/>
              <a:gd name="T37" fmla="*/ 372 h 3831"/>
              <a:gd name="T38" fmla="*/ 1261 w 2157"/>
              <a:gd name="T39" fmla="*/ 374 h 3831"/>
              <a:gd name="T40" fmla="*/ 1280 w 2157"/>
              <a:gd name="T41" fmla="*/ 367 h 3831"/>
              <a:gd name="T42" fmla="*/ 1288 w 2157"/>
              <a:gd name="T43" fmla="*/ 348 h 3831"/>
              <a:gd name="T44" fmla="*/ 1280 w 2157"/>
              <a:gd name="T45" fmla="*/ 329 h 3831"/>
              <a:gd name="T46" fmla="*/ 1261 w 2157"/>
              <a:gd name="T47" fmla="*/ 321 h 3831"/>
              <a:gd name="T48" fmla="*/ 152 w 2157"/>
              <a:gd name="T49" fmla="*/ 0 h 3831"/>
              <a:gd name="T50" fmla="*/ 2035 w 2157"/>
              <a:gd name="T51" fmla="*/ 4 h 3831"/>
              <a:gd name="T52" fmla="*/ 2091 w 2157"/>
              <a:gd name="T53" fmla="*/ 26 h 3831"/>
              <a:gd name="T54" fmla="*/ 2132 w 2157"/>
              <a:gd name="T55" fmla="*/ 69 h 3831"/>
              <a:gd name="T56" fmla="*/ 2155 w 2157"/>
              <a:gd name="T57" fmla="*/ 123 h 3831"/>
              <a:gd name="T58" fmla="*/ 2157 w 2157"/>
              <a:gd name="T59" fmla="*/ 3678 h 3831"/>
              <a:gd name="T60" fmla="*/ 2146 w 2157"/>
              <a:gd name="T61" fmla="*/ 3738 h 3831"/>
              <a:gd name="T62" fmla="*/ 2113 w 2157"/>
              <a:gd name="T63" fmla="*/ 3786 h 3831"/>
              <a:gd name="T64" fmla="*/ 2065 w 2157"/>
              <a:gd name="T65" fmla="*/ 3819 h 3831"/>
              <a:gd name="T66" fmla="*/ 2005 w 2157"/>
              <a:gd name="T67" fmla="*/ 3831 h 3831"/>
              <a:gd name="T68" fmla="*/ 122 w 2157"/>
              <a:gd name="T69" fmla="*/ 3828 h 3831"/>
              <a:gd name="T70" fmla="*/ 67 w 2157"/>
              <a:gd name="T71" fmla="*/ 3805 h 3831"/>
              <a:gd name="T72" fmla="*/ 26 w 2157"/>
              <a:gd name="T73" fmla="*/ 3764 h 3831"/>
              <a:gd name="T74" fmla="*/ 4 w 2157"/>
              <a:gd name="T75" fmla="*/ 3708 h 3831"/>
              <a:gd name="T76" fmla="*/ 0 w 2157"/>
              <a:gd name="T77" fmla="*/ 1928 h 3831"/>
              <a:gd name="T78" fmla="*/ 4 w 2157"/>
              <a:gd name="T79" fmla="*/ 123 h 3831"/>
              <a:gd name="T80" fmla="*/ 26 w 2157"/>
              <a:gd name="T81" fmla="*/ 69 h 3831"/>
              <a:gd name="T82" fmla="*/ 67 w 2157"/>
              <a:gd name="T83" fmla="*/ 26 h 3831"/>
              <a:gd name="T84" fmla="*/ 122 w 2157"/>
              <a:gd name="T85" fmla="*/ 4 h 3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7" h="3831">
                <a:moveTo>
                  <a:pt x="1066" y="3334"/>
                </a:moveTo>
                <a:lnTo>
                  <a:pt x="1043" y="3337"/>
                </a:lnTo>
                <a:lnTo>
                  <a:pt x="1022" y="3345"/>
                </a:lnTo>
                <a:lnTo>
                  <a:pt x="1004" y="3359"/>
                </a:lnTo>
                <a:lnTo>
                  <a:pt x="990" y="3377"/>
                </a:lnTo>
                <a:lnTo>
                  <a:pt x="982" y="3398"/>
                </a:lnTo>
                <a:lnTo>
                  <a:pt x="978" y="3422"/>
                </a:lnTo>
                <a:lnTo>
                  <a:pt x="982" y="3445"/>
                </a:lnTo>
                <a:lnTo>
                  <a:pt x="990" y="3467"/>
                </a:lnTo>
                <a:lnTo>
                  <a:pt x="1004" y="3484"/>
                </a:lnTo>
                <a:lnTo>
                  <a:pt x="1022" y="3498"/>
                </a:lnTo>
                <a:lnTo>
                  <a:pt x="1043" y="3508"/>
                </a:lnTo>
                <a:lnTo>
                  <a:pt x="1066" y="3510"/>
                </a:lnTo>
                <a:lnTo>
                  <a:pt x="1090" y="3508"/>
                </a:lnTo>
                <a:lnTo>
                  <a:pt x="1111" y="3498"/>
                </a:lnTo>
                <a:lnTo>
                  <a:pt x="1128" y="3484"/>
                </a:lnTo>
                <a:lnTo>
                  <a:pt x="1143" y="3467"/>
                </a:lnTo>
                <a:lnTo>
                  <a:pt x="1151" y="3445"/>
                </a:lnTo>
                <a:lnTo>
                  <a:pt x="1154" y="3422"/>
                </a:lnTo>
                <a:lnTo>
                  <a:pt x="1151" y="3398"/>
                </a:lnTo>
                <a:lnTo>
                  <a:pt x="1143" y="3377"/>
                </a:lnTo>
                <a:lnTo>
                  <a:pt x="1128" y="3359"/>
                </a:lnTo>
                <a:lnTo>
                  <a:pt x="1111" y="3345"/>
                </a:lnTo>
                <a:lnTo>
                  <a:pt x="1090" y="3337"/>
                </a:lnTo>
                <a:lnTo>
                  <a:pt x="1066" y="3334"/>
                </a:lnTo>
                <a:close/>
                <a:moveTo>
                  <a:pt x="175" y="608"/>
                </a:moveTo>
                <a:lnTo>
                  <a:pt x="175" y="3223"/>
                </a:lnTo>
                <a:lnTo>
                  <a:pt x="1983" y="3223"/>
                </a:lnTo>
                <a:lnTo>
                  <a:pt x="1983" y="608"/>
                </a:lnTo>
                <a:lnTo>
                  <a:pt x="175" y="608"/>
                </a:lnTo>
                <a:close/>
                <a:moveTo>
                  <a:pt x="872" y="321"/>
                </a:moveTo>
                <a:lnTo>
                  <a:pt x="861" y="323"/>
                </a:lnTo>
                <a:lnTo>
                  <a:pt x="853" y="329"/>
                </a:lnTo>
                <a:lnTo>
                  <a:pt x="847" y="337"/>
                </a:lnTo>
                <a:lnTo>
                  <a:pt x="845" y="348"/>
                </a:lnTo>
                <a:lnTo>
                  <a:pt x="847" y="357"/>
                </a:lnTo>
                <a:lnTo>
                  <a:pt x="853" y="367"/>
                </a:lnTo>
                <a:lnTo>
                  <a:pt x="861" y="372"/>
                </a:lnTo>
                <a:lnTo>
                  <a:pt x="872" y="374"/>
                </a:lnTo>
                <a:lnTo>
                  <a:pt x="1261" y="374"/>
                </a:lnTo>
                <a:lnTo>
                  <a:pt x="1271" y="372"/>
                </a:lnTo>
                <a:lnTo>
                  <a:pt x="1280" y="367"/>
                </a:lnTo>
                <a:lnTo>
                  <a:pt x="1285" y="357"/>
                </a:lnTo>
                <a:lnTo>
                  <a:pt x="1288" y="348"/>
                </a:lnTo>
                <a:lnTo>
                  <a:pt x="1285" y="337"/>
                </a:lnTo>
                <a:lnTo>
                  <a:pt x="1280" y="329"/>
                </a:lnTo>
                <a:lnTo>
                  <a:pt x="1271" y="323"/>
                </a:lnTo>
                <a:lnTo>
                  <a:pt x="1261" y="321"/>
                </a:lnTo>
                <a:lnTo>
                  <a:pt x="872" y="321"/>
                </a:lnTo>
                <a:close/>
                <a:moveTo>
                  <a:pt x="152" y="0"/>
                </a:moveTo>
                <a:lnTo>
                  <a:pt x="2005" y="0"/>
                </a:lnTo>
                <a:lnTo>
                  <a:pt x="2035" y="4"/>
                </a:lnTo>
                <a:lnTo>
                  <a:pt x="2065" y="12"/>
                </a:lnTo>
                <a:lnTo>
                  <a:pt x="2091" y="26"/>
                </a:lnTo>
                <a:lnTo>
                  <a:pt x="2113" y="45"/>
                </a:lnTo>
                <a:lnTo>
                  <a:pt x="2132" y="69"/>
                </a:lnTo>
                <a:lnTo>
                  <a:pt x="2146" y="95"/>
                </a:lnTo>
                <a:lnTo>
                  <a:pt x="2155" y="123"/>
                </a:lnTo>
                <a:lnTo>
                  <a:pt x="2157" y="154"/>
                </a:lnTo>
                <a:lnTo>
                  <a:pt x="2157" y="3678"/>
                </a:lnTo>
                <a:lnTo>
                  <a:pt x="2155" y="3708"/>
                </a:lnTo>
                <a:lnTo>
                  <a:pt x="2146" y="3738"/>
                </a:lnTo>
                <a:lnTo>
                  <a:pt x="2132" y="3764"/>
                </a:lnTo>
                <a:lnTo>
                  <a:pt x="2113" y="3786"/>
                </a:lnTo>
                <a:lnTo>
                  <a:pt x="2091" y="3805"/>
                </a:lnTo>
                <a:lnTo>
                  <a:pt x="2065" y="3819"/>
                </a:lnTo>
                <a:lnTo>
                  <a:pt x="2035" y="3828"/>
                </a:lnTo>
                <a:lnTo>
                  <a:pt x="2005" y="3831"/>
                </a:lnTo>
                <a:lnTo>
                  <a:pt x="152" y="3831"/>
                </a:lnTo>
                <a:lnTo>
                  <a:pt x="122" y="3828"/>
                </a:lnTo>
                <a:lnTo>
                  <a:pt x="94" y="3819"/>
                </a:lnTo>
                <a:lnTo>
                  <a:pt x="67" y="3805"/>
                </a:lnTo>
                <a:lnTo>
                  <a:pt x="45" y="3786"/>
                </a:lnTo>
                <a:lnTo>
                  <a:pt x="26" y="3764"/>
                </a:lnTo>
                <a:lnTo>
                  <a:pt x="12" y="3738"/>
                </a:lnTo>
                <a:lnTo>
                  <a:pt x="4" y="3708"/>
                </a:lnTo>
                <a:lnTo>
                  <a:pt x="0" y="3678"/>
                </a:lnTo>
                <a:lnTo>
                  <a:pt x="0" y="1928"/>
                </a:lnTo>
                <a:lnTo>
                  <a:pt x="0" y="154"/>
                </a:lnTo>
                <a:lnTo>
                  <a:pt x="4" y="123"/>
                </a:lnTo>
                <a:lnTo>
                  <a:pt x="12" y="95"/>
                </a:lnTo>
                <a:lnTo>
                  <a:pt x="26" y="69"/>
                </a:lnTo>
                <a:lnTo>
                  <a:pt x="45" y="45"/>
                </a:lnTo>
                <a:lnTo>
                  <a:pt x="67" y="26"/>
                </a:lnTo>
                <a:lnTo>
                  <a:pt x="94" y="12"/>
                </a:lnTo>
                <a:lnTo>
                  <a:pt x="122" y="4"/>
                </a:lnTo>
                <a:lnTo>
                  <a:pt x="15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820" name="Group 1089"/>
          <p:cNvGrpSpPr>
            <a:grpSpLocks noChangeAspect="1"/>
          </p:cNvGrpSpPr>
          <p:nvPr/>
        </p:nvGrpSpPr>
        <p:grpSpPr bwMode="auto">
          <a:xfrm>
            <a:off x="4782048" y="2879956"/>
            <a:ext cx="209548" cy="225947"/>
            <a:chOff x="7231" y="-1200"/>
            <a:chExt cx="920" cy="992"/>
          </a:xfrm>
          <a:solidFill>
            <a:schemeClr val="tx1">
              <a:lumMod val="65000"/>
              <a:lumOff val="35000"/>
            </a:schemeClr>
          </a:solidFill>
        </p:grpSpPr>
        <p:sp>
          <p:nvSpPr>
            <p:cNvPr id="2823" name="Freeform 1091"/>
            <p:cNvSpPr>
              <a:spLocks/>
            </p:cNvSpPr>
            <p:nvPr/>
          </p:nvSpPr>
          <p:spPr bwMode="auto">
            <a:xfrm>
              <a:off x="7599" y="-1009"/>
              <a:ext cx="43" cy="84"/>
            </a:xfrm>
            <a:custGeom>
              <a:avLst/>
              <a:gdLst>
                <a:gd name="T0" fmla="*/ 0 w 174"/>
                <a:gd name="T1" fmla="*/ 0 h 336"/>
                <a:gd name="T2" fmla="*/ 38 w 174"/>
                <a:gd name="T3" fmla="*/ 11 h 336"/>
                <a:gd name="T4" fmla="*/ 70 w 174"/>
                <a:gd name="T5" fmla="*/ 23 h 336"/>
                <a:gd name="T6" fmla="*/ 95 w 174"/>
                <a:gd name="T7" fmla="*/ 34 h 336"/>
                <a:gd name="T8" fmla="*/ 115 w 174"/>
                <a:gd name="T9" fmla="*/ 47 h 336"/>
                <a:gd name="T10" fmla="*/ 136 w 174"/>
                <a:gd name="T11" fmla="*/ 64 h 336"/>
                <a:gd name="T12" fmla="*/ 152 w 174"/>
                <a:gd name="T13" fmla="*/ 85 h 336"/>
                <a:gd name="T14" fmla="*/ 164 w 174"/>
                <a:gd name="T15" fmla="*/ 110 h 336"/>
                <a:gd name="T16" fmla="*/ 171 w 174"/>
                <a:gd name="T17" fmla="*/ 137 h 336"/>
                <a:gd name="T18" fmla="*/ 174 w 174"/>
                <a:gd name="T19" fmla="*/ 168 h 336"/>
                <a:gd name="T20" fmla="*/ 171 w 174"/>
                <a:gd name="T21" fmla="*/ 200 h 336"/>
                <a:gd name="T22" fmla="*/ 164 w 174"/>
                <a:gd name="T23" fmla="*/ 230 h 336"/>
                <a:gd name="T24" fmla="*/ 152 w 174"/>
                <a:gd name="T25" fmla="*/ 257 h 336"/>
                <a:gd name="T26" fmla="*/ 136 w 174"/>
                <a:gd name="T27" fmla="*/ 280 h 336"/>
                <a:gd name="T28" fmla="*/ 116 w 174"/>
                <a:gd name="T29" fmla="*/ 299 h 336"/>
                <a:gd name="T30" fmla="*/ 93 w 174"/>
                <a:gd name="T31" fmla="*/ 314 h 336"/>
                <a:gd name="T32" fmla="*/ 66 w 174"/>
                <a:gd name="T33" fmla="*/ 325 h 336"/>
                <a:gd name="T34" fmla="*/ 36 w 174"/>
                <a:gd name="T35" fmla="*/ 333 h 336"/>
                <a:gd name="T36" fmla="*/ 0 w 174"/>
                <a:gd name="T37" fmla="*/ 336 h 336"/>
                <a:gd name="T38" fmla="*/ 0 w 174"/>
                <a:gd name="T39"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4" h="336">
                  <a:moveTo>
                    <a:pt x="0" y="0"/>
                  </a:moveTo>
                  <a:lnTo>
                    <a:pt x="38" y="11"/>
                  </a:lnTo>
                  <a:lnTo>
                    <a:pt x="70" y="23"/>
                  </a:lnTo>
                  <a:lnTo>
                    <a:pt x="95" y="34"/>
                  </a:lnTo>
                  <a:lnTo>
                    <a:pt x="115" y="47"/>
                  </a:lnTo>
                  <a:lnTo>
                    <a:pt x="136" y="64"/>
                  </a:lnTo>
                  <a:lnTo>
                    <a:pt x="152" y="85"/>
                  </a:lnTo>
                  <a:lnTo>
                    <a:pt x="164" y="110"/>
                  </a:lnTo>
                  <a:lnTo>
                    <a:pt x="171" y="137"/>
                  </a:lnTo>
                  <a:lnTo>
                    <a:pt x="174" y="168"/>
                  </a:lnTo>
                  <a:lnTo>
                    <a:pt x="171" y="200"/>
                  </a:lnTo>
                  <a:lnTo>
                    <a:pt x="164" y="230"/>
                  </a:lnTo>
                  <a:lnTo>
                    <a:pt x="152" y="257"/>
                  </a:lnTo>
                  <a:lnTo>
                    <a:pt x="136" y="280"/>
                  </a:lnTo>
                  <a:lnTo>
                    <a:pt x="116" y="299"/>
                  </a:lnTo>
                  <a:lnTo>
                    <a:pt x="93" y="314"/>
                  </a:lnTo>
                  <a:lnTo>
                    <a:pt x="66" y="325"/>
                  </a:lnTo>
                  <a:lnTo>
                    <a:pt x="36" y="333"/>
                  </a:lnTo>
                  <a:lnTo>
                    <a:pt x="0" y="33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24" name="Freeform 1092"/>
            <p:cNvSpPr>
              <a:spLocks/>
            </p:cNvSpPr>
            <p:nvPr/>
          </p:nvSpPr>
          <p:spPr bwMode="auto">
            <a:xfrm>
              <a:off x="7545" y="-1117"/>
              <a:ext cx="39" cy="75"/>
            </a:xfrm>
            <a:custGeom>
              <a:avLst/>
              <a:gdLst>
                <a:gd name="T0" fmla="*/ 155 w 155"/>
                <a:gd name="T1" fmla="*/ 0 h 299"/>
                <a:gd name="T2" fmla="*/ 155 w 155"/>
                <a:gd name="T3" fmla="*/ 299 h 299"/>
                <a:gd name="T4" fmla="*/ 121 w 155"/>
                <a:gd name="T5" fmla="*/ 292 h 299"/>
                <a:gd name="T6" fmla="*/ 91 w 155"/>
                <a:gd name="T7" fmla="*/ 281 h 299"/>
                <a:gd name="T8" fmla="*/ 64 w 155"/>
                <a:gd name="T9" fmla="*/ 267 h 299"/>
                <a:gd name="T10" fmla="*/ 41 w 155"/>
                <a:gd name="T11" fmla="*/ 249 h 299"/>
                <a:gd name="T12" fmla="*/ 22 w 155"/>
                <a:gd name="T13" fmla="*/ 230 h 299"/>
                <a:gd name="T14" fmla="*/ 10 w 155"/>
                <a:gd name="T15" fmla="*/ 207 h 299"/>
                <a:gd name="T16" fmla="*/ 2 w 155"/>
                <a:gd name="T17" fmla="*/ 180 h 299"/>
                <a:gd name="T18" fmla="*/ 0 w 155"/>
                <a:gd name="T19" fmla="*/ 150 h 299"/>
                <a:gd name="T20" fmla="*/ 3 w 155"/>
                <a:gd name="T21" fmla="*/ 116 h 299"/>
                <a:gd name="T22" fmla="*/ 15 w 155"/>
                <a:gd name="T23" fmla="*/ 82 h 299"/>
                <a:gd name="T24" fmla="*/ 35 w 155"/>
                <a:gd name="T25" fmla="*/ 50 h 299"/>
                <a:gd name="T26" fmla="*/ 51 w 155"/>
                <a:gd name="T27" fmla="*/ 33 h 299"/>
                <a:gd name="T28" fmla="*/ 71 w 155"/>
                <a:gd name="T29" fmla="*/ 20 h 299"/>
                <a:gd name="T30" fmla="*/ 95 w 155"/>
                <a:gd name="T31" fmla="*/ 10 h 299"/>
                <a:gd name="T32" fmla="*/ 123 w 155"/>
                <a:gd name="T33" fmla="*/ 2 h 299"/>
                <a:gd name="T34" fmla="*/ 155 w 155"/>
                <a:gd name="T35"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5" h="299">
                  <a:moveTo>
                    <a:pt x="155" y="0"/>
                  </a:moveTo>
                  <a:lnTo>
                    <a:pt x="155" y="299"/>
                  </a:lnTo>
                  <a:lnTo>
                    <a:pt x="121" y="292"/>
                  </a:lnTo>
                  <a:lnTo>
                    <a:pt x="91" y="281"/>
                  </a:lnTo>
                  <a:lnTo>
                    <a:pt x="64" y="267"/>
                  </a:lnTo>
                  <a:lnTo>
                    <a:pt x="41" y="249"/>
                  </a:lnTo>
                  <a:lnTo>
                    <a:pt x="22" y="230"/>
                  </a:lnTo>
                  <a:lnTo>
                    <a:pt x="10" y="207"/>
                  </a:lnTo>
                  <a:lnTo>
                    <a:pt x="2" y="180"/>
                  </a:lnTo>
                  <a:lnTo>
                    <a:pt x="0" y="150"/>
                  </a:lnTo>
                  <a:lnTo>
                    <a:pt x="3" y="116"/>
                  </a:lnTo>
                  <a:lnTo>
                    <a:pt x="15" y="82"/>
                  </a:lnTo>
                  <a:lnTo>
                    <a:pt x="35" y="50"/>
                  </a:lnTo>
                  <a:lnTo>
                    <a:pt x="51" y="33"/>
                  </a:lnTo>
                  <a:lnTo>
                    <a:pt x="71" y="20"/>
                  </a:lnTo>
                  <a:lnTo>
                    <a:pt x="95" y="10"/>
                  </a:lnTo>
                  <a:lnTo>
                    <a:pt x="123" y="2"/>
                  </a:lnTo>
                  <a:lnTo>
                    <a:pt x="1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25" name="Freeform 1093"/>
            <p:cNvSpPr>
              <a:spLocks noEditPoints="1"/>
            </p:cNvSpPr>
            <p:nvPr/>
          </p:nvSpPr>
          <p:spPr bwMode="auto">
            <a:xfrm>
              <a:off x="7407" y="-1200"/>
              <a:ext cx="368" cy="368"/>
            </a:xfrm>
            <a:custGeom>
              <a:avLst/>
              <a:gdLst>
                <a:gd name="T0" fmla="*/ 664 w 1469"/>
                <a:gd name="T1" fmla="*/ 240 h 1470"/>
                <a:gd name="T2" fmla="*/ 558 w 1469"/>
                <a:gd name="T3" fmla="*/ 272 h 1470"/>
                <a:gd name="T4" fmla="*/ 479 w 1469"/>
                <a:gd name="T5" fmla="*/ 348 h 1470"/>
                <a:gd name="T6" fmla="*/ 437 w 1469"/>
                <a:gd name="T7" fmla="*/ 453 h 1470"/>
                <a:gd name="T8" fmla="*/ 444 w 1469"/>
                <a:gd name="T9" fmla="*/ 571 h 1470"/>
                <a:gd name="T10" fmla="*/ 500 w 1469"/>
                <a:gd name="T11" fmla="*/ 661 h 1470"/>
                <a:gd name="T12" fmla="*/ 606 w 1469"/>
                <a:gd name="T13" fmla="*/ 723 h 1470"/>
                <a:gd name="T14" fmla="*/ 705 w 1469"/>
                <a:gd name="T15" fmla="*/ 1098 h 1470"/>
                <a:gd name="T16" fmla="*/ 614 w 1469"/>
                <a:gd name="T17" fmla="*/ 1073 h 1470"/>
                <a:gd name="T18" fmla="*/ 557 w 1469"/>
                <a:gd name="T19" fmla="*/ 1016 h 1470"/>
                <a:gd name="T20" fmla="*/ 533 w 1469"/>
                <a:gd name="T21" fmla="*/ 930 h 1470"/>
                <a:gd name="T22" fmla="*/ 418 w 1469"/>
                <a:gd name="T23" fmla="*/ 931 h 1470"/>
                <a:gd name="T24" fmla="*/ 439 w 1469"/>
                <a:gd name="T25" fmla="*/ 1035 h 1470"/>
                <a:gd name="T26" fmla="*/ 501 w 1469"/>
                <a:gd name="T27" fmla="*/ 1123 h 1470"/>
                <a:gd name="T28" fmla="*/ 609 w 1469"/>
                <a:gd name="T29" fmla="*/ 1179 h 1470"/>
                <a:gd name="T30" fmla="*/ 705 w 1469"/>
                <a:gd name="T31" fmla="*/ 1319 h 1470"/>
                <a:gd name="T32" fmla="*/ 811 w 1469"/>
                <a:gd name="T33" fmla="*/ 1188 h 1470"/>
                <a:gd name="T34" fmla="*/ 916 w 1469"/>
                <a:gd name="T35" fmla="*/ 1157 h 1470"/>
                <a:gd name="T36" fmla="*/ 998 w 1469"/>
                <a:gd name="T37" fmla="*/ 1093 h 1470"/>
                <a:gd name="T38" fmla="*/ 1044 w 1469"/>
                <a:gd name="T39" fmla="*/ 990 h 1470"/>
                <a:gd name="T40" fmla="*/ 1052 w 1469"/>
                <a:gd name="T41" fmla="*/ 863 h 1470"/>
                <a:gd name="T42" fmla="*/ 1015 w 1469"/>
                <a:gd name="T43" fmla="*/ 769 h 1470"/>
                <a:gd name="T44" fmla="*/ 942 w 1469"/>
                <a:gd name="T45" fmla="*/ 708 h 1470"/>
                <a:gd name="T46" fmla="*/ 822 w 1469"/>
                <a:gd name="T47" fmla="*/ 661 h 1470"/>
                <a:gd name="T48" fmla="*/ 799 w 1469"/>
                <a:gd name="T49" fmla="*/ 338 h 1470"/>
                <a:gd name="T50" fmla="*/ 876 w 1469"/>
                <a:gd name="T51" fmla="*/ 378 h 1470"/>
                <a:gd name="T52" fmla="*/ 916 w 1469"/>
                <a:gd name="T53" fmla="*/ 454 h 1470"/>
                <a:gd name="T54" fmla="*/ 1029 w 1469"/>
                <a:gd name="T55" fmla="*/ 443 h 1470"/>
                <a:gd name="T56" fmla="*/ 985 w 1469"/>
                <a:gd name="T57" fmla="*/ 339 h 1470"/>
                <a:gd name="T58" fmla="*/ 897 w 1469"/>
                <a:gd name="T59" fmla="*/ 267 h 1470"/>
                <a:gd name="T60" fmla="*/ 765 w 1469"/>
                <a:gd name="T61" fmla="*/ 236 h 1470"/>
                <a:gd name="T62" fmla="*/ 735 w 1469"/>
                <a:gd name="T63" fmla="*/ 0 h 1470"/>
                <a:gd name="T64" fmla="*/ 954 w 1469"/>
                <a:gd name="T65" fmla="*/ 34 h 1470"/>
                <a:gd name="T66" fmla="*/ 1146 w 1469"/>
                <a:gd name="T67" fmla="*/ 126 h 1470"/>
                <a:gd name="T68" fmla="*/ 1303 w 1469"/>
                <a:gd name="T69" fmla="*/ 267 h 1470"/>
                <a:gd name="T70" fmla="*/ 1412 w 1469"/>
                <a:gd name="T71" fmla="*/ 449 h 1470"/>
                <a:gd name="T72" fmla="*/ 1466 w 1469"/>
                <a:gd name="T73" fmla="*/ 660 h 1470"/>
                <a:gd name="T74" fmla="*/ 1456 w 1469"/>
                <a:gd name="T75" fmla="*/ 883 h 1470"/>
                <a:gd name="T76" fmla="*/ 1382 w 1469"/>
                <a:gd name="T77" fmla="*/ 1085 h 1470"/>
                <a:gd name="T78" fmla="*/ 1255 w 1469"/>
                <a:gd name="T79" fmla="*/ 1255 h 1470"/>
                <a:gd name="T80" fmla="*/ 1085 w 1469"/>
                <a:gd name="T81" fmla="*/ 1381 h 1470"/>
                <a:gd name="T82" fmla="*/ 883 w 1469"/>
                <a:gd name="T83" fmla="*/ 1455 h 1470"/>
                <a:gd name="T84" fmla="*/ 660 w 1469"/>
                <a:gd name="T85" fmla="*/ 1467 h 1470"/>
                <a:gd name="T86" fmla="*/ 448 w 1469"/>
                <a:gd name="T87" fmla="*/ 1413 h 1470"/>
                <a:gd name="T88" fmla="*/ 267 w 1469"/>
                <a:gd name="T89" fmla="*/ 1302 h 1470"/>
                <a:gd name="T90" fmla="*/ 126 w 1469"/>
                <a:gd name="T91" fmla="*/ 1147 h 1470"/>
                <a:gd name="T92" fmla="*/ 33 w 1469"/>
                <a:gd name="T93" fmla="*/ 954 h 1470"/>
                <a:gd name="T94" fmla="*/ 0 w 1469"/>
                <a:gd name="T95" fmla="*/ 735 h 1470"/>
                <a:gd name="T96" fmla="*/ 33 w 1469"/>
                <a:gd name="T97" fmla="*/ 517 h 1470"/>
                <a:gd name="T98" fmla="*/ 126 w 1469"/>
                <a:gd name="T99" fmla="*/ 324 h 1470"/>
                <a:gd name="T100" fmla="*/ 267 w 1469"/>
                <a:gd name="T101" fmla="*/ 168 h 1470"/>
                <a:gd name="T102" fmla="*/ 448 w 1469"/>
                <a:gd name="T103" fmla="*/ 58 h 1470"/>
                <a:gd name="T104" fmla="*/ 660 w 1469"/>
                <a:gd name="T105" fmla="*/ 4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69" h="1470">
                  <a:moveTo>
                    <a:pt x="705" y="152"/>
                  </a:moveTo>
                  <a:lnTo>
                    <a:pt x="705" y="237"/>
                  </a:lnTo>
                  <a:lnTo>
                    <a:pt x="664" y="240"/>
                  </a:lnTo>
                  <a:lnTo>
                    <a:pt x="626" y="246"/>
                  </a:lnTo>
                  <a:lnTo>
                    <a:pt x="591" y="257"/>
                  </a:lnTo>
                  <a:lnTo>
                    <a:pt x="558" y="272"/>
                  </a:lnTo>
                  <a:lnTo>
                    <a:pt x="531" y="292"/>
                  </a:lnTo>
                  <a:lnTo>
                    <a:pt x="506" y="316"/>
                  </a:lnTo>
                  <a:lnTo>
                    <a:pt x="479" y="348"/>
                  </a:lnTo>
                  <a:lnTo>
                    <a:pt x="459" y="381"/>
                  </a:lnTo>
                  <a:lnTo>
                    <a:pt x="446" y="417"/>
                  </a:lnTo>
                  <a:lnTo>
                    <a:pt x="437" y="453"/>
                  </a:lnTo>
                  <a:lnTo>
                    <a:pt x="434" y="492"/>
                  </a:lnTo>
                  <a:lnTo>
                    <a:pt x="437" y="533"/>
                  </a:lnTo>
                  <a:lnTo>
                    <a:pt x="444" y="571"/>
                  </a:lnTo>
                  <a:lnTo>
                    <a:pt x="458" y="605"/>
                  </a:lnTo>
                  <a:lnTo>
                    <a:pt x="477" y="635"/>
                  </a:lnTo>
                  <a:lnTo>
                    <a:pt x="500" y="661"/>
                  </a:lnTo>
                  <a:lnTo>
                    <a:pt x="530" y="685"/>
                  </a:lnTo>
                  <a:lnTo>
                    <a:pt x="565" y="705"/>
                  </a:lnTo>
                  <a:lnTo>
                    <a:pt x="606" y="723"/>
                  </a:lnTo>
                  <a:lnTo>
                    <a:pt x="653" y="738"/>
                  </a:lnTo>
                  <a:lnTo>
                    <a:pt x="705" y="749"/>
                  </a:lnTo>
                  <a:lnTo>
                    <a:pt x="705" y="1098"/>
                  </a:lnTo>
                  <a:lnTo>
                    <a:pt x="671" y="1093"/>
                  </a:lnTo>
                  <a:lnTo>
                    <a:pt x="641" y="1085"/>
                  </a:lnTo>
                  <a:lnTo>
                    <a:pt x="614" y="1073"/>
                  </a:lnTo>
                  <a:lnTo>
                    <a:pt x="591" y="1058"/>
                  </a:lnTo>
                  <a:lnTo>
                    <a:pt x="572" y="1039"/>
                  </a:lnTo>
                  <a:lnTo>
                    <a:pt x="557" y="1016"/>
                  </a:lnTo>
                  <a:lnTo>
                    <a:pt x="547" y="994"/>
                  </a:lnTo>
                  <a:lnTo>
                    <a:pt x="538" y="965"/>
                  </a:lnTo>
                  <a:lnTo>
                    <a:pt x="533" y="930"/>
                  </a:lnTo>
                  <a:lnTo>
                    <a:pt x="530" y="888"/>
                  </a:lnTo>
                  <a:lnTo>
                    <a:pt x="417" y="888"/>
                  </a:lnTo>
                  <a:lnTo>
                    <a:pt x="418" y="931"/>
                  </a:lnTo>
                  <a:lnTo>
                    <a:pt x="422" y="969"/>
                  </a:lnTo>
                  <a:lnTo>
                    <a:pt x="429" y="1004"/>
                  </a:lnTo>
                  <a:lnTo>
                    <a:pt x="439" y="1035"/>
                  </a:lnTo>
                  <a:lnTo>
                    <a:pt x="453" y="1063"/>
                  </a:lnTo>
                  <a:lnTo>
                    <a:pt x="474" y="1095"/>
                  </a:lnTo>
                  <a:lnTo>
                    <a:pt x="501" y="1123"/>
                  </a:lnTo>
                  <a:lnTo>
                    <a:pt x="532" y="1145"/>
                  </a:lnTo>
                  <a:lnTo>
                    <a:pt x="569" y="1164"/>
                  </a:lnTo>
                  <a:lnTo>
                    <a:pt x="609" y="1179"/>
                  </a:lnTo>
                  <a:lnTo>
                    <a:pt x="655" y="1189"/>
                  </a:lnTo>
                  <a:lnTo>
                    <a:pt x="705" y="1194"/>
                  </a:lnTo>
                  <a:lnTo>
                    <a:pt x="705" y="1319"/>
                  </a:lnTo>
                  <a:lnTo>
                    <a:pt x="765" y="1319"/>
                  </a:lnTo>
                  <a:lnTo>
                    <a:pt x="765" y="1194"/>
                  </a:lnTo>
                  <a:lnTo>
                    <a:pt x="811" y="1188"/>
                  </a:lnTo>
                  <a:lnTo>
                    <a:pt x="850" y="1181"/>
                  </a:lnTo>
                  <a:lnTo>
                    <a:pt x="885" y="1169"/>
                  </a:lnTo>
                  <a:lnTo>
                    <a:pt x="916" y="1157"/>
                  </a:lnTo>
                  <a:lnTo>
                    <a:pt x="944" y="1142"/>
                  </a:lnTo>
                  <a:lnTo>
                    <a:pt x="973" y="1119"/>
                  </a:lnTo>
                  <a:lnTo>
                    <a:pt x="998" y="1093"/>
                  </a:lnTo>
                  <a:lnTo>
                    <a:pt x="1018" y="1063"/>
                  </a:lnTo>
                  <a:lnTo>
                    <a:pt x="1033" y="1029"/>
                  </a:lnTo>
                  <a:lnTo>
                    <a:pt x="1044" y="990"/>
                  </a:lnTo>
                  <a:lnTo>
                    <a:pt x="1052" y="947"/>
                  </a:lnTo>
                  <a:lnTo>
                    <a:pt x="1054" y="901"/>
                  </a:lnTo>
                  <a:lnTo>
                    <a:pt x="1052" y="863"/>
                  </a:lnTo>
                  <a:lnTo>
                    <a:pt x="1044" y="828"/>
                  </a:lnTo>
                  <a:lnTo>
                    <a:pt x="1031" y="797"/>
                  </a:lnTo>
                  <a:lnTo>
                    <a:pt x="1015" y="769"/>
                  </a:lnTo>
                  <a:lnTo>
                    <a:pt x="994" y="744"/>
                  </a:lnTo>
                  <a:lnTo>
                    <a:pt x="967" y="723"/>
                  </a:lnTo>
                  <a:lnTo>
                    <a:pt x="942" y="708"/>
                  </a:lnTo>
                  <a:lnTo>
                    <a:pt x="910" y="693"/>
                  </a:lnTo>
                  <a:lnTo>
                    <a:pt x="870" y="678"/>
                  </a:lnTo>
                  <a:lnTo>
                    <a:pt x="822" y="661"/>
                  </a:lnTo>
                  <a:lnTo>
                    <a:pt x="765" y="645"/>
                  </a:lnTo>
                  <a:lnTo>
                    <a:pt x="765" y="334"/>
                  </a:lnTo>
                  <a:lnTo>
                    <a:pt x="799" y="338"/>
                  </a:lnTo>
                  <a:lnTo>
                    <a:pt x="828" y="346"/>
                  </a:lnTo>
                  <a:lnTo>
                    <a:pt x="855" y="360"/>
                  </a:lnTo>
                  <a:lnTo>
                    <a:pt x="876" y="378"/>
                  </a:lnTo>
                  <a:lnTo>
                    <a:pt x="895" y="402"/>
                  </a:lnTo>
                  <a:lnTo>
                    <a:pt x="907" y="427"/>
                  </a:lnTo>
                  <a:lnTo>
                    <a:pt x="916" y="454"/>
                  </a:lnTo>
                  <a:lnTo>
                    <a:pt x="921" y="484"/>
                  </a:lnTo>
                  <a:lnTo>
                    <a:pt x="1033" y="484"/>
                  </a:lnTo>
                  <a:lnTo>
                    <a:pt x="1029" y="443"/>
                  </a:lnTo>
                  <a:lnTo>
                    <a:pt x="1019" y="405"/>
                  </a:lnTo>
                  <a:lnTo>
                    <a:pt x="1005" y="370"/>
                  </a:lnTo>
                  <a:lnTo>
                    <a:pt x="985" y="339"/>
                  </a:lnTo>
                  <a:lnTo>
                    <a:pt x="961" y="311"/>
                  </a:lnTo>
                  <a:lnTo>
                    <a:pt x="931" y="286"/>
                  </a:lnTo>
                  <a:lnTo>
                    <a:pt x="897" y="267"/>
                  </a:lnTo>
                  <a:lnTo>
                    <a:pt x="858" y="252"/>
                  </a:lnTo>
                  <a:lnTo>
                    <a:pt x="814" y="242"/>
                  </a:lnTo>
                  <a:lnTo>
                    <a:pt x="765" y="236"/>
                  </a:lnTo>
                  <a:lnTo>
                    <a:pt x="765" y="152"/>
                  </a:lnTo>
                  <a:lnTo>
                    <a:pt x="705" y="152"/>
                  </a:lnTo>
                  <a:close/>
                  <a:moveTo>
                    <a:pt x="735" y="0"/>
                  </a:moveTo>
                  <a:lnTo>
                    <a:pt x="811" y="4"/>
                  </a:lnTo>
                  <a:lnTo>
                    <a:pt x="883" y="15"/>
                  </a:lnTo>
                  <a:lnTo>
                    <a:pt x="954" y="34"/>
                  </a:lnTo>
                  <a:lnTo>
                    <a:pt x="1021" y="58"/>
                  </a:lnTo>
                  <a:lnTo>
                    <a:pt x="1085" y="89"/>
                  </a:lnTo>
                  <a:lnTo>
                    <a:pt x="1146" y="126"/>
                  </a:lnTo>
                  <a:lnTo>
                    <a:pt x="1202" y="168"/>
                  </a:lnTo>
                  <a:lnTo>
                    <a:pt x="1255" y="216"/>
                  </a:lnTo>
                  <a:lnTo>
                    <a:pt x="1303" y="267"/>
                  </a:lnTo>
                  <a:lnTo>
                    <a:pt x="1344" y="324"/>
                  </a:lnTo>
                  <a:lnTo>
                    <a:pt x="1382" y="385"/>
                  </a:lnTo>
                  <a:lnTo>
                    <a:pt x="1412" y="449"/>
                  </a:lnTo>
                  <a:lnTo>
                    <a:pt x="1437" y="517"/>
                  </a:lnTo>
                  <a:lnTo>
                    <a:pt x="1456" y="587"/>
                  </a:lnTo>
                  <a:lnTo>
                    <a:pt x="1466" y="660"/>
                  </a:lnTo>
                  <a:lnTo>
                    <a:pt x="1469" y="735"/>
                  </a:lnTo>
                  <a:lnTo>
                    <a:pt x="1466" y="811"/>
                  </a:lnTo>
                  <a:lnTo>
                    <a:pt x="1456" y="883"/>
                  </a:lnTo>
                  <a:lnTo>
                    <a:pt x="1437" y="954"/>
                  </a:lnTo>
                  <a:lnTo>
                    <a:pt x="1412" y="1021"/>
                  </a:lnTo>
                  <a:lnTo>
                    <a:pt x="1382" y="1085"/>
                  </a:lnTo>
                  <a:lnTo>
                    <a:pt x="1344" y="1147"/>
                  </a:lnTo>
                  <a:lnTo>
                    <a:pt x="1303" y="1203"/>
                  </a:lnTo>
                  <a:lnTo>
                    <a:pt x="1255" y="1255"/>
                  </a:lnTo>
                  <a:lnTo>
                    <a:pt x="1202" y="1302"/>
                  </a:lnTo>
                  <a:lnTo>
                    <a:pt x="1146" y="1345"/>
                  </a:lnTo>
                  <a:lnTo>
                    <a:pt x="1085" y="1381"/>
                  </a:lnTo>
                  <a:lnTo>
                    <a:pt x="1021" y="1413"/>
                  </a:lnTo>
                  <a:lnTo>
                    <a:pt x="954" y="1438"/>
                  </a:lnTo>
                  <a:lnTo>
                    <a:pt x="883" y="1455"/>
                  </a:lnTo>
                  <a:lnTo>
                    <a:pt x="811" y="1467"/>
                  </a:lnTo>
                  <a:lnTo>
                    <a:pt x="735" y="1470"/>
                  </a:lnTo>
                  <a:lnTo>
                    <a:pt x="660" y="1467"/>
                  </a:lnTo>
                  <a:lnTo>
                    <a:pt x="586" y="1455"/>
                  </a:lnTo>
                  <a:lnTo>
                    <a:pt x="516" y="1438"/>
                  </a:lnTo>
                  <a:lnTo>
                    <a:pt x="448" y="1413"/>
                  </a:lnTo>
                  <a:lnTo>
                    <a:pt x="384" y="1381"/>
                  </a:lnTo>
                  <a:lnTo>
                    <a:pt x="324" y="1345"/>
                  </a:lnTo>
                  <a:lnTo>
                    <a:pt x="267" y="1302"/>
                  </a:lnTo>
                  <a:lnTo>
                    <a:pt x="215" y="1255"/>
                  </a:lnTo>
                  <a:lnTo>
                    <a:pt x="167" y="1203"/>
                  </a:lnTo>
                  <a:lnTo>
                    <a:pt x="126" y="1147"/>
                  </a:lnTo>
                  <a:lnTo>
                    <a:pt x="88" y="1085"/>
                  </a:lnTo>
                  <a:lnTo>
                    <a:pt x="58" y="1021"/>
                  </a:lnTo>
                  <a:lnTo>
                    <a:pt x="33" y="954"/>
                  </a:lnTo>
                  <a:lnTo>
                    <a:pt x="15" y="883"/>
                  </a:lnTo>
                  <a:lnTo>
                    <a:pt x="4" y="811"/>
                  </a:lnTo>
                  <a:lnTo>
                    <a:pt x="0" y="735"/>
                  </a:lnTo>
                  <a:lnTo>
                    <a:pt x="4" y="660"/>
                  </a:lnTo>
                  <a:lnTo>
                    <a:pt x="15" y="587"/>
                  </a:lnTo>
                  <a:lnTo>
                    <a:pt x="33" y="517"/>
                  </a:lnTo>
                  <a:lnTo>
                    <a:pt x="58" y="449"/>
                  </a:lnTo>
                  <a:lnTo>
                    <a:pt x="88" y="385"/>
                  </a:lnTo>
                  <a:lnTo>
                    <a:pt x="126" y="324"/>
                  </a:lnTo>
                  <a:lnTo>
                    <a:pt x="167" y="267"/>
                  </a:lnTo>
                  <a:lnTo>
                    <a:pt x="215" y="216"/>
                  </a:lnTo>
                  <a:lnTo>
                    <a:pt x="267" y="168"/>
                  </a:lnTo>
                  <a:lnTo>
                    <a:pt x="324" y="126"/>
                  </a:lnTo>
                  <a:lnTo>
                    <a:pt x="384" y="89"/>
                  </a:lnTo>
                  <a:lnTo>
                    <a:pt x="448" y="58"/>
                  </a:lnTo>
                  <a:lnTo>
                    <a:pt x="516" y="34"/>
                  </a:lnTo>
                  <a:lnTo>
                    <a:pt x="586" y="15"/>
                  </a:lnTo>
                  <a:lnTo>
                    <a:pt x="660" y="4"/>
                  </a:lnTo>
                  <a:lnTo>
                    <a:pt x="7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26" name="Freeform 1094"/>
            <p:cNvSpPr>
              <a:spLocks noEditPoints="1"/>
            </p:cNvSpPr>
            <p:nvPr/>
          </p:nvSpPr>
          <p:spPr bwMode="auto">
            <a:xfrm>
              <a:off x="7231" y="-798"/>
              <a:ext cx="920" cy="590"/>
            </a:xfrm>
            <a:custGeom>
              <a:avLst/>
              <a:gdLst>
                <a:gd name="T0" fmla="*/ 2873 w 3679"/>
                <a:gd name="T1" fmla="*/ 776 h 2359"/>
                <a:gd name="T2" fmla="*/ 2829 w 3679"/>
                <a:gd name="T3" fmla="*/ 867 h 2359"/>
                <a:gd name="T4" fmla="*/ 2873 w 3679"/>
                <a:gd name="T5" fmla="*/ 960 h 2359"/>
                <a:gd name="T6" fmla="*/ 2975 w 3679"/>
                <a:gd name="T7" fmla="*/ 983 h 2359"/>
                <a:gd name="T8" fmla="*/ 3054 w 3679"/>
                <a:gd name="T9" fmla="*/ 920 h 2359"/>
                <a:gd name="T10" fmla="*/ 3054 w 3679"/>
                <a:gd name="T11" fmla="*/ 816 h 2359"/>
                <a:gd name="T12" fmla="*/ 2975 w 3679"/>
                <a:gd name="T13" fmla="*/ 753 h 2359"/>
                <a:gd name="T14" fmla="*/ 1240 w 3679"/>
                <a:gd name="T15" fmla="*/ 141 h 2359"/>
                <a:gd name="T16" fmla="*/ 955 w 3679"/>
                <a:gd name="T17" fmla="*/ 295 h 2359"/>
                <a:gd name="T18" fmla="*/ 1356 w 3679"/>
                <a:gd name="T19" fmla="*/ 212 h 2359"/>
                <a:gd name="T20" fmla="*/ 1765 w 3679"/>
                <a:gd name="T21" fmla="*/ 239 h 2359"/>
                <a:gd name="T22" fmla="*/ 1896 w 3679"/>
                <a:gd name="T23" fmla="*/ 182 h 2359"/>
                <a:gd name="T24" fmla="*/ 1459 w 3679"/>
                <a:gd name="T25" fmla="*/ 126 h 2359"/>
                <a:gd name="T26" fmla="*/ 1744 w 3679"/>
                <a:gd name="T27" fmla="*/ 19 h 2359"/>
                <a:gd name="T28" fmla="*/ 2073 w 3679"/>
                <a:gd name="T29" fmla="*/ 94 h 2359"/>
                <a:gd name="T30" fmla="*/ 2348 w 3679"/>
                <a:gd name="T31" fmla="*/ 220 h 2359"/>
                <a:gd name="T32" fmla="*/ 2536 w 3679"/>
                <a:gd name="T33" fmla="*/ 309 h 2359"/>
                <a:gd name="T34" fmla="*/ 2695 w 3679"/>
                <a:gd name="T35" fmla="*/ 176 h 2359"/>
                <a:gd name="T36" fmla="*/ 2892 w 3679"/>
                <a:gd name="T37" fmla="*/ 94 h 2359"/>
                <a:gd name="T38" fmla="*/ 2955 w 3679"/>
                <a:gd name="T39" fmla="*/ 145 h 2359"/>
                <a:gd name="T40" fmla="*/ 2903 w 3679"/>
                <a:gd name="T41" fmla="*/ 301 h 2359"/>
                <a:gd name="T42" fmla="*/ 2957 w 3679"/>
                <a:gd name="T43" fmla="*/ 480 h 2359"/>
                <a:gd name="T44" fmla="*/ 3191 w 3679"/>
                <a:gd name="T45" fmla="*/ 657 h 2359"/>
                <a:gd name="T46" fmla="*/ 3366 w 3679"/>
                <a:gd name="T47" fmla="*/ 891 h 2359"/>
                <a:gd name="T48" fmla="*/ 3474 w 3679"/>
                <a:gd name="T49" fmla="*/ 961 h 2359"/>
                <a:gd name="T50" fmla="*/ 3608 w 3679"/>
                <a:gd name="T51" fmla="*/ 956 h 2359"/>
                <a:gd name="T52" fmla="*/ 3679 w 3679"/>
                <a:gd name="T53" fmla="*/ 1072 h 2359"/>
                <a:gd name="T54" fmla="*/ 3665 w 3679"/>
                <a:gd name="T55" fmla="*/ 1259 h 2359"/>
                <a:gd name="T56" fmla="*/ 3603 w 3679"/>
                <a:gd name="T57" fmla="*/ 1387 h 2359"/>
                <a:gd name="T58" fmla="*/ 3332 w 3679"/>
                <a:gd name="T59" fmla="*/ 1615 h 2359"/>
                <a:gd name="T60" fmla="*/ 3049 w 3679"/>
                <a:gd name="T61" fmla="*/ 1779 h 2359"/>
                <a:gd name="T62" fmla="*/ 2789 w 3679"/>
                <a:gd name="T63" fmla="*/ 1890 h 2359"/>
                <a:gd name="T64" fmla="*/ 2590 w 3679"/>
                <a:gd name="T65" fmla="*/ 1951 h 2359"/>
                <a:gd name="T66" fmla="*/ 2491 w 3679"/>
                <a:gd name="T67" fmla="*/ 2037 h 2359"/>
                <a:gd name="T68" fmla="*/ 2497 w 3679"/>
                <a:gd name="T69" fmla="*/ 2295 h 2359"/>
                <a:gd name="T70" fmla="*/ 1942 w 3679"/>
                <a:gd name="T71" fmla="*/ 2233 h 2359"/>
                <a:gd name="T72" fmla="*/ 1602 w 3679"/>
                <a:gd name="T73" fmla="*/ 2113 h 2359"/>
                <a:gd name="T74" fmla="*/ 1104 w 3679"/>
                <a:gd name="T75" fmla="*/ 2084 h 2359"/>
                <a:gd name="T76" fmla="*/ 873 w 3679"/>
                <a:gd name="T77" fmla="*/ 2176 h 2359"/>
                <a:gd name="T78" fmla="*/ 410 w 3679"/>
                <a:gd name="T79" fmla="*/ 2359 h 2359"/>
                <a:gd name="T80" fmla="*/ 285 w 3679"/>
                <a:gd name="T81" fmla="*/ 2119 h 2359"/>
                <a:gd name="T82" fmla="*/ 211 w 3679"/>
                <a:gd name="T83" fmla="*/ 1827 h 2359"/>
                <a:gd name="T84" fmla="*/ 141 w 3679"/>
                <a:gd name="T85" fmla="*/ 1552 h 2359"/>
                <a:gd name="T86" fmla="*/ 40 w 3679"/>
                <a:gd name="T87" fmla="*/ 1369 h 2359"/>
                <a:gd name="T88" fmla="*/ 0 w 3679"/>
                <a:gd name="T89" fmla="*/ 1137 h 2359"/>
                <a:gd name="T90" fmla="*/ 16 w 3679"/>
                <a:gd name="T91" fmla="*/ 895 h 2359"/>
                <a:gd name="T92" fmla="*/ 83 w 3679"/>
                <a:gd name="T93" fmla="*/ 677 h 2359"/>
                <a:gd name="T94" fmla="*/ 82 w 3679"/>
                <a:gd name="T95" fmla="*/ 564 h 2359"/>
                <a:gd name="T96" fmla="*/ 28 w 3679"/>
                <a:gd name="T97" fmla="*/ 476 h 2359"/>
                <a:gd name="T98" fmla="*/ 31 w 3679"/>
                <a:gd name="T99" fmla="*/ 368 h 2359"/>
                <a:gd name="T100" fmla="*/ 83 w 3679"/>
                <a:gd name="T101" fmla="*/ 276 h 2359"/>
                <a:gd name="T102" fmla="*/ 174 w 3679"/>
                <a:gd name="T103" fmla="*/ 240 h 2359"/>
                <a:gd name="T104" fmla="*/ 237 w 3679"/>
                <a:gd name="T105" fmla="*/ 269 h 2359"/>
                <a:gd name="T106" fmla="*/ 168 w 3679"/>
                <a:gd name="T107" fmla="*/ 304 h 2359"/>
                <a:gd name="T108" fmla="*/ 151 w 3679"/>
                <a:gd name="T109" fmla="*/ 381 h 2359"/>
                <a:gd name="T110" fmla="*/ 184 w 3679"/>
                <a:gd name="T111" fmla="*/ 446 h 2359"/>
                <a:gd name="T112" fmla="*/ 354 w 3679"/>
                <a:gd name="T113" fmla="*/ 338 h 2359"/>
                <a:gd name="T114" fmla="*/ 665 w 3679"/>
                <a:gd name="T115" fmla="*/ 155 h 2359"/>
                <a:gd name="T116" fmla="*/ 1016 w 3679"/>
                <a:gd name="T117" fmla="*/ 44 h 2359"/>
                <a:gd name="T118" fmla="*/ 1384 w 3679"/>
                <a:gd name="T119" fmla="*/ 2 h 2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79" h="2359">
                  <a:moveTo>
                    <a:pt x="2947" y="749"/>
                  </a:moveTo>
                  <a:lnTo>
                    <a:pt x="2921" y="753"/>
                  </a:lnTo>
                  <a:lnTo>
                    <a:pt x="2896" y="762"/>
                  </a:lnTo>
                  <a:lnTo>
                    <a:pt x="2873" y="776"/>
                  </a:lnTo>
                  <a:lnTo>
                    <a:pt x="2856" y="795"/>
                  </a:lnTo>
                  <a:lnTo>
                    <a:pt x="2842" y="816"/>
                  </a:lnTo>
                  <a:lnTo>
                    <a:pt x="2833" y="841"/>
                  </a:lnTo>
                  <a:lnTo>
                    <a:pt x="2829" y="867"/>
                  </a:lnTo>
                  <a:lnTo>
                    <a:pt x="2833" y="895"/>
                  </a:lnTo>
                  <a:lnTo>
                    <a:pt x="2842" y="920"/>
                  </a:lnTo>
                  <a:lnTo>
                    <a:pt x="2856" y="941"/>
                  </a:lnTo>
                  <a:lnTo>
                    <a:pt x="2873" y="960"/>
                  </a:lnTo>
                  <a:lnTo>
                    <a:pt x="2896" y="974"/>
                  </a:lnTo>
                  <a:lnTo>
                    <a:pt x="2921" y="983"/>
                  </a:lnTo>
                  <a:lnTo>
                    <a:pt x="2947" y="986"/>
                  </a:lnTo>
                  <a:lnTo>
                    <a:pt x="2975" y="983"/>
                  </a:lnTo>
                  <a:lnTo>
                    <a:pt x="2999" y="974"/>
                  </a:lnTo>
                  <a:lnTo>
                    <a:pt x="3021" y="960"/>
                  </a:lnTo>
                  <a:lnTo>
                    <a:pt x="3039" y="941"/>
                  </a:lnTo>
                  <a:lnTo>
                    <a:pt x="3054" y="920"/>
                  </a:lnTo>
                  <a:lnTo>
                    <a:pt x="3063" y="895"/>
                  </a:lnTo>
                  <a:lnTo>
                    <a:pt x="3065" y="867"/>
                  </a:lnTo>
                  <a:lnTo>
                    <a:pt x="3063" y="841"/>
                  </a:lnTo>
                  <a:lnTo>
                    <a:pt x="3054" y="816"/>
                  </a:lnTo>
                  <a:lnTo>
                    <a:pt x="3039" y="795"/>
                  </a:lnTo>
                  <a:lnTo>
                    <a:pt x="3021" y="776"/>
                  </a:lnTo>
                  <a:lnTo>
                    <a:pt x="2999" y="762"/>
                  </a:lnTo>
                  <a:lnTo>
                    <a:pt x="2975" y="753"/>
                  </a:lnTo>
                  <a:lnTo>
                    <a:pt x="2947" y="749"/>
                  </a:lnTo>
                  <a:close/>
                  <a:moveTo>
                    <a:pt x="1459" y="126"/>
                  </a:moveTo>
                  <a:lnTo>
                    <a:pt x="1349" y="130"/>
                  </a:lnTo>
                  <a:lnTo>
                    <a:pt x="1240" y="141"/>
                  </a:lnTo>
                  <a:lnTo>
                    <a:pt x="1130" y="160"/>
                  </a:lnTo>
                  <a:lnTo>
                    <a:pt x="1023" y="186"/>
                  </a:lnTo>
                  <a:lnTo>
                    <a:pt x="917" y="219"/>
                  </a:lnTo>
                  <a:lnTo>
                    <a:pt x="955" y="295"/>
                  </a:lnTo>
                  <a:lnTo>
                    <a:pt x="1053" y="264"/>
                  </a:lnTo>
                  <a:lnTo>
                    <a:pt x="1153" y="240"/>
                  </a:lnTo>
                  <a:lnTo>
                    <a:pt x="1255" y="222"/>
                  </a:lnTo>
                  <a:lnTo>
                    <a:pt x="1356" y="212"/>
                  </a:lnTo>
                  <a:lnTo>
                    <a:pt x="1459" y="209"/>
                  </a:lnTo>
                  <a:lnTo>
                    <a:pt x="1562" y="211"/>
                  </a:lnTo>
                  <a:lnTo>
                    <a:pt x="1665" y="221"/>
                  </a:lnTo>
                  <a:lnTo>
                    <a:pt x="1765" y="239"/>
                  </a:lnTo>
                  <a:lnTo>
                    <a:pt x="1866" y="261"/>
                  </a:lnTo>
                  <a:lnTo>
                    <a:pt x="1965" y="293"/>
                  </a:lnTo>
                  <a:lnTo>
                    <a:pt x="2001" y="215"/>
                  </a:lnTo>
                  <a:lnTo>
                    <a:pt x="1896" y="182"/>
                  </a:lnTo>
                  <a:lnTo>
                    <a:pt x="1788" y="157"/>
                  </a:lnTo>
                  <a:lnTo>
                    <a:pt x="1679" y="140"/>
                  </a:lnTo>
                  <a:lnTo>
                    <a:pt x="1570" y="130"/>
                  </a:lnTo>
                  <a:lnTo>
                    <a:pt x="1459" y="126"/>
                  </a:lnTo>
                  <a:close/>
                  <a:moveTo>
                    <a:pt x="1476" y="0"/>
                  </a:moveTo>
                  <a:lnTo>
                    <a:pt x="1566" y="3"/>
                  </a:lnTo>
                  <a:lnTo>
                    <a:pt x="1656" y="9"/>
                  </a:lnTo>
                  <a:lnTo>
                    <a:pt x="1744" y="19"/>
                  </a:lnTo>
                  <a:lnTo>
                    <a:pt x="1829" y="33"/>
                  </a:lnTo>
                  <a:lnTo>
                    <a:pt x="1913" y="51"/>
                  </a:lnTo>
                  <a:lnTo>
                    <a:pt x="1995" y="71"/>
                  </a:lnTo>
                  <a:lnTo>
                    <a:pt x="2073" y="94"/>
                  </a:lnTo>
                  <a:lnTo>
                    <a:pt x="2147" y="122"/>
                  </a:lnTo>
                  <a:lnTo>
                    <a:pt x="2218" y="152"/>
                  </a:lnTo>
                  <a:lnTo>
                    <a:pt x="2285" y="185"/>
                  </a:lnTo>
                  <a:lnTo>
                    <a:pt x="2348" y="220"/>
                  </a:lnTo>
                  <a:lnTo>
                    <a:pt x="2405" y="259"/>
                  </a:lnTo>
                  <a:lnTo>
                    <a:pt x="2457" y="300"/>
                  </a:lnTo>
                  <a:lnTo>
                    <a:pt x="2503" y="345"/>
                  </a:lnTo>
                  <a:lnTo>
                    <a:pt x="2536" y="309"/>
                  </a:lnTo>
                  <a:lnTo>
                    <a:pt x="2572" y="274"/>
                  </a:lnTo>
                  <a:lnTo>
                    <a:pt x="2610" y="240"/>
                  </a:lnTo>
                  <a:lnTo>
                    <a:pt x="2651" y="206"/>
                  </a:lnTo>
                  <a:lnTo>
                    <a:pt x="2695" y="176"/>
                  </a:lnTo>
                  <a:lnTo>
                    <a:pt x="2740" y="150"/>
                  </a:lnTo>
                  <a:lnTo>
                    <a:pt x="2789" y="126"/>
                  </a:lnTo>
                  <a:lnTo>
                    <a:pt x="2839" y="107"/>
                  </a:lnTo>
                  <a:lnTo>
                    <a:pt x="2892" y="94"/>
                  </a:lnTo>
                  <a:lnTo>
                    <a:pt x="2947" y="88"/>
                  </a:lnTo>
                  <a:lnTo>
                    <a:pt x="3004" y="88"/>
                  </a:lnTo>
                  <a:lnTo>
                    <a:pt x="2977" y="113"/>
                  </a:lnTo>
                  <a:lnTo>
                    <a:pt x="2955" y="145"/>
                  </a:lnTo>
                  <a:lnTo>
                    <a:pt x="2937" y="179"/>
                  </a:lnTo>
                  <a:lnTo>
                    <a:pt x="2923" y="216"/>
                  </a:lnTo>
                  <a:lnTo>
                    <a:pt x="2912" y="258"/>
                  </a:lnTo>
                  <a:lnTo>
                    <a:pt x="2903" y="301"/>
                  </a:lnTo>
                  <a:lnTo>
                    <a:pt x="2897" y="348"/>
                  </a:lnTo>
                  <a:lnTo>
                    <a:pt x="2892" y="396"/>
                  </a:lnTo>
                  <a:lnTo>
                    <a:pt x="2888" y="445"/>
                  </a:lnTo>
                  <a:lnTo>
                    <a:pt x="2957" y="480"/>
                  </a:lnTo>
                  <a:lnTo>
                    <a:pt x="3021" y="517"/>
                  </a:lnTo>
                  <a:lnTo>
                    <a:pt x="3082" y="560"/>
                  </a:lnTo>
                  <a:lnTo>
                    <a:pt x="3138" y="606"/>
                  </a:lnTo>
                  <a:lnTo>
                    <a:pt x="3191" y="657"/>
                  </a:lnTo>
                  <a:lnTo>
                    <a:pt x="3240" y="710"/>
                  </a:lnTo>
                  <a:lnTo>
                    <a:pt x="3286" y="767"/>
                  </a:lnTo>
                  <a:lnTo>
                    <a:pt x="3327" y="828"/>
                  </a:lnTo>
                  <a:lnTo>
                    <a:pt x="3366" y="891"/>
                  </a:lnTo>
                  <a:lnTo>
                    <a:pt x="3403" y="959"/>
                  </a:lnTo>
                  <a:lnTo>
                    <a:pt x="3422" y="960"/>
                  </a:lnTo>
                  <a:lnTo>
                    <a:pt x="3445" y="961"/>
                  </a:lnTo>
                  <a:lnTo>
                    <a:pt x="3474" y="961"/>
                  </a:lnTo>
                  <a:lnTo>
                    <a:pt x="3506" y="960"/>
                  </a:lnTo>
                  <a:lnTo>
                    <a:pt x="3539" y="959"/>
                  </a:lnTo>
                  <a:lnTo>
                    <a:pt x="3575" y="958"/>
                  </a:lnTo>
                  <a:lnTo>
                    <a:pt x="3608" y="956"/>
                  </a:lnTo>
                  <a:lnTo>
                    <a:pt x="3642" y="958"/>
                  </a:lnTo>
                  <a:lnTo>
                    <a:pt x="3674" y="959"/>
                  </a:lnTo>
                  <a:lnTo>
                    <a:pt x="3677" y="1017"/>
                  </a:lnTo>
                  <a:lnTo>
                    <a:pt x="3679" y="1072"/>
                  </a:lnTo>
                  <a:lnTo>
                    <a:pt x="3679" y="1123"/>
                  </a:lnTo>
                  <a:lnTo>
                    <a:pt x="3676" y="1172"/>
                  </a:lnTo>
                  <a:lnTo>
                    <a:pt x="3672" y="1217"/>
                  </a:lnTo>
                  <a:lnTo>
                    <a:pt x="3665" y="1259"/>
                  </a:lnTo>
                  <a:lnTo>
                    <a:pt x="3655" y="1296"/>
                  </a:lnTo>
                  <a:lnTo>
                    <a:pt x="3641" y="1331"/>
                  </a:lnTo>
                  <a:lnTo>
                    <a:pt x="3624" y="1362"/>
                  </a:lnTo>
                  <a:lnTo>
                    <a:pt x="3603" y="1387"/>
                  </a:lnTo>
                  <a:lnTo>
                    <a:pt x="3538" y="1451"/>
                  </a:lnTo>
                  <a:lnTo>
                    <a:pt x="3472" y="1510"/>
                  </a:lnTo>
                  <a:lnTo>
                    <a:pt x="3403" y="1564"/>
                  </a:lnTo>
                  <a:lnTo>
                    <a:pt x="3332" y="1615"/>
                  </a:lnTo>
                  <a:lnTo>
                    <a:pt x="3262" y="1661"/>
                  </a:lnTo>
                  <a:lnTo>
                    <a:pt x="3191" y="1704"/>
                  </a:lnTo>
                  <a:lnTo>
                    <a:pt x="3119" y="1744"/>
                  </a:lnTo>
                  <a:lnTo>
                    <a:pt x="3049" y="1779"/>
                  </a:lnTo>
                  <a:lnTo>
                    <a:pt x="2980" y="1812"/>
                  </a:lnTo>
                  <a:lnTo>
                    <a:pt x="2913" y="1841"/>
                  </a:lnTo>
                  <a:lnTo>
                    <a:pt x="2849" y="1866"/>
                  </a:lnTo>
                  <a:lnTo>
                    <a:pt x="2789" y="1890"/>
                  </a:lnTo>
                  <a:lnTo>
                    <a:pt x="2733" y="1909"/>
                  </a:lnTo>
                  <a:lnTo>
                    <a:pt x="2680" y="1926"/>
                  </a:lnTo>
                  <a:lnTo>
                    <a:pt x="2632" y="1940"/>
                  </a:lnTo>
                  <a:lnTo>
                    <a:pt x="2590" y="1951"/>
                  </a:lnTo>
                  <a:lnTo>
                    <a:pt x="2555" y="1961"/>
                  </a:lnTo>
                  <a:lnTo>
                    <a:pt x="2526" y="1968"/>
                  </a:lnTo>
                  <a:lnTo>
                    <a:pt x="2503" y="1973"/>
                  </a:lnTo>
                  <a:lnTo>
                    <a:pt x="2491" y="2037"/>
                  </a:lnTo>
                  <a:lnTo>
                    <a:pt x="2486" y="2102"/>
                  </a:lnTo>
                  <a:lnTo>
                    <a:pt x="2486" y="2167"/>
                  </a:lnTo>
                  <a:lnTo>
                    <a:pt x="2489" y="2231"/>
                  </a:lnTo>
                  <a:lnTo>
                    <a:pt x="2497" y="2295"/>
                  </a:lnTo>
                  <a:lnTo>
                    <a:pt x="2506" y="2359"/>
                  </a:lnTo>
                  <a:lnTo>
                    <a:pt x="2030" y="2359"/>
                  </a:lnTo>
                  <a:lnTo>
                    <a:pt x="1985" y="2297"/>
                  </a:lnTo>
                  <a:lnTo>
                    <a:pt x="1942" y="2233"/>
                  </a:lnTo>
                  <a:lnTo>
                    <a:pt x="1902" y="2167"/>
                  </a:lnTo>
                  <a:lnTo>
                    <a:pt x="1862" y="2101"/>
                  </a:lnTo>
                  <a:lnTo>
                    <a:pt x="1731" y="2109"/>
                  </a:lnTo>
                  <a:lnTo>
                    <a:pt x="1602" y="2113"/>
                  </a:lnTo>
                  <a:lnTo>
                    <a:pt x="1474" y="2112"/>
                  </a:lnTo>
                  <a:lnTo>
                    <a:pt x="1348" y="2107"/>
                  </a:lnTo>
                  <a:lnTo>
                    <a:pt x="1225" y="2098"/>
                  </a:lnTo>
                  <a:lnTo>
                    <a:pt x="1104" y="2084"/>
                  </a:lnTo>
                  <a:lnTo>
                    <a:pt x="987" y="2067"/>
                  </a:lnTo>
                  <a:lnTo>
                    <a:pt x="876" y="2044"/>
                  </a:lnTo>
                  <a:lnTo>
                    <a:pt x="872" y="2111"/>
                  </a:lnTo>
                  <a:lnTo>
                    <a:pt x="873" y="2176"/>
                  </a:lnTo>
                  <a:lnTo>
                    <a:pt x="877" y="2239"/>
                  </a:lnTo>
                  <a:lnTo>
                    <a:pt x="883" y="2299"/>
                  </a:lnTo>
                  <a:lnTo>
                    <a:pt x="891" y="2359"/>
                  </a:lnTo>
                  <a:lnTo>
                    <a:pt x="410" y="2359"/>
                  </a:lnTo>
                  <a:lnTo>
                    <a:pt x="373" y="2305"/>
                  </a:lnTo>
                  <a:lnTo>
                    <a:pt x="340" y="2247"/>
                  </a:lnTo>
                  <a:lnTo>
                    <a:pt x="310" y="2185"/>
                  </a:lnTo>
                  <a:lnTo>
                    <a:pt x="285" y="2119"/>
                  </a:lnTo>
                  <a:lnTo>
                    <a:pt x="262" y="2050"/>
                  </a:lnTo>
                  <a:lnTo>
                    <a:pt x="242" y="1978"/>
                  </a:lnTo>
                  <a:lnTo>
                    <a:pt x="226" y="1904"/>
                  </a:lnTo>
                  <a:lnTo>
                    <a:pt x="211" y="1827"/>
                  </a:lnTo>
                  <a:lnTo>
                    <a:pt x="198" y="1748"/>
                  </a:lnTo>
                  <a:lnTo>
                    <a:pt x="187" y="1668"/>
                  </a:lnTo>
                  <a:lnTo>
                    <a:pt x="177" y="1586"/>
                  </a:lnTo>
                  <a:lnTo>
                    <a:pt x="141" y="1552"/>
                  </a:lnTo>
                  <a:lnTo>
                    <a:pt x="110" y="1512"/>
                  </a:lnTo>
                  <a:lnTo>
                    <a:pt x="83" y="1468"/>
                  </a:lnTo>
                  <a:lnTo>
                    <a:pt x="59" y="1421"/>
                  </a:lnTo>
                  <a:lnTo>
                    <a:pt x="40" y="1369"/>
                  </a:lnTo>
                  <a:lnTo>
                    <a:pt x="25" y="1314"/>
                  </a:lnTo>
                  <a:lnTo>
                    <a:pt x="13" y="1256"/>
                  </a:lnTo>
                  <a:lnTo>
                    <a:pt x="5" y="1197"/>
                  </a:lnTo>
                  <a:lnTo>
                    <a:pt x="0" y="1137"/>
                  </a:lnTo>
                  <a:lnTo>
                    <a:pt x="0" y="1077"/>
                  </a:lnTo>
                  <a:lnTo>
                    <a:pt x="1" y="1015"/>
                  </a:lnTo>
                  <a:lnTo>
                    <a:pt x="8" y="955"/>
                  </a:lnTo>
                  <a:lnTo>
                    <a:pt x="16" y="895"/>
                  </a:lnTo>
                  <a:lnTo>
                    <a:pt x="29" y="837"/>
                  </a:lnTo>
                  <a:lnTo>
                    <a:pt x="44" y="781"/>
                  </a:lnTo>
                  <a:lnTo>
                    <a:pt x="61" y="727"/>
                  </a:lnTo>
                  <a:lnTo>
                    <a:pt x="83" y="677"/>
                  </a:lnTo>
                  <a:lnTo>
                    <a:pt x="107" y="630"/>
                  </a:lnTo>
                  <a:lnTo>
                    <a:pt x="134" y="588"/>
                  </a:lnTo>
                  <a:lnTo>
                    <a:pt x="105" y="577"/>
                  </a:lnTo>
                  <a:lnTo>
                    <a:pt x="82" y="564"/>
                  </a:lnTo>
                  <a:lnTo>
                    <a:pt x="63" y="546"/>
                  </a:lnTo>
                  <a:lnTo>
                    <a:pt x="46" y="525"/>
                  </a:lnTo>
                  <a:lnTo>
                    <a:pt x="35" y="501"/>
                  </a:lnTo>
                  <a:lnTo>
                    <a:pt x="28" y="476"/>
                  </a:lnTo>
                  <a:lnTo>
                    <a:pt x="23" y="450"/>
                  </a:lnTo>
                  <a:lnTo>
                    <a:pt x="23" y="422"/>
                  </a:lnTo>
                  <a:lnTo>
                    <a:pt x="25" y="394"/>
                  </a:lnTo>
                  <a:lnTo>
                    <a:pt x="31" y="368"/>
                  </a:lnTo>
                  <a:lnTo>
                    <a:pt x="40" y="342"/>
                  </a:lnTo>
                  <a:lnTo>
                    <a:pt x="51" y="318"/>
                  </a:lnTo>
                  <a:lnTo>
                    <a:pt x="66" y="295"/>
                  </a:lnTo>
                  <a:lnTo>
                    <a:pt x="83" y="276"/>
                  </a:lnTo>
                  <a:lnTo>
                    <a:pt x="103" y="260"/>
                  </a:lnTo>
                  <a:lnTo>
                    <a:pt x="124" y="249"/>
                  </a:lnTo>
                  <a:lnTo>
                    <a:pt x="148" y="243"/>
                  </a:lnTo>
                  <a:lnTo>
                    <a:pt x="174" y="240"/>
                  </a:lnTo>
                  <a:lnTo>
                    <a:pt x="202" y="245"/>
                  </a:lnTo>
                  <a:lnTo>
                    <a:pt x="231" y="255"/>
                  </a:lnTo>
                  <a:lnTo>
                    <a:pt x="262" y="273"/>
                  </a:lnTo>
                  <a:lnTo>
                    <a:pt x="237" y="269"/>
                  </a:lnTo>
                  <a:lnTo>
                    <a:pt x="215" y="271"/>
                  </a:lnTo>
                  <a:lnTo>
                    <a:pt x="196" y="279"/>
                  </a:lnTo>
                  <a:lnTo>
                    <a:pt x="179" y="290"/>
                  </a:lnTo>
                  <a:lnTo>
                    <a:pt x="168" y="304"/>
                  </a:lnTo>
                  <a:lnTo>
                    <a:pt x="158" y="322"/>
                  </a:lnTo>
                  <a:lnTo>
                    <a:pt x="153" y="340"/>
                  </a:lnTo>
                  <a:lnTo>
                    <a:pt x="149" y="360"/>
                  </a:lnTo>
                  <a:lnTo>
                    <a:pt x="151" y="381"/>
                  </a:lnTo>
                  <a:lnTo>
                    <a:pt x="154" y="399"/>
                  </a:lnTo>
                  <a:lnTo>
                    <a:pt x="161" y="418"/>
                  </a:lnTo>
                  <a:lnTo>
                    <a:pt x="171" y="433"/>
                  </a:lnTo>
                  <a:lnTo>
                    <a:pt x="184" y="446"/>
                  </a:lnTo>
                  <a:lnTo>
                    <a:pt x="201" y="455"/>
                  </a:lnTo>
                  <a:lnTo>
                    <a:pt x="220" y="458"/>
                  </a:lnTo>
                  <a:lnTo>
                    <a:pt x="285" y="396"/>
                  </a:lnTo>
                  <a:lnTo>
                    <a:pt x="354" y="338"/>
                  </a:lnTo>
                  <a:lnTo>
                    <a:pt x="427" y="285"/>
                  </a:lnTo>
                  <a:lnTo>
                    <a:pt x="503" y="238"/>
                  </a:lnTo>
                  <a:lnTo>
                    <a:pt x="583" y="194"/>
                  </a:lnTo>
                  <a:lnTo>
                    <a:pt x="665" y="155"/>
                  </a:lnTo>
                  <a:lnTo>
                    <a:pt x="750" y="121"/>
                  </a:lnTo>
                  <a:lnTo>
                    <a:pt x="838" y="91"/>
                  </a:lnTo>
                  <a:lnTo>
                    <a:pt x="926" y="66"/>
                  </a:lnTo>
                  <a:lnTo>
                    <a:pt x="1016" y="44"/>
                  </a:lnTo>
                  <a:lnTo>
                    <a:pt x="1108" y="28"/>
                  </a:lnTo>
                  <a:lnTo>
                    <a:pt x="1199" y="14"/>
                  </a:lnTo>
                  <a:lnTo>
                    <a:pt x="1292" y="5"/>
                  </a:lnTo>
                  <a:lnTo>
                    <a:pt x="1384" y="2"/>
                  </a:lnTo>
                  <a:lnTo>
                    <a:pt x="14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830" name="Freeform 1099"/>
          <p:cNvSpPr>
            <a:spLocks noEditPoints="1"/>
          </p:cNvSpPr>
          <p:nvPr/>
        </p:nvSpPr>
        <p:spPr bwMode="auto">
          <a:xfrm>
            <a:off x="8574422" y="2876821"/>
            <a:ext cx="230633" cy="232214"/>
          </a:xfrm>
          <a:custGeom>
            <a:avLst/>
            <a:gdLst>
              <a:gd name="T0" fmla="*/ 2770 w 3499"/>
              <a:gd name="T1" fmla="*/ 2789 h 3524"/>
              <a:gd name="T2" fmla="*/ 2920 w 3499"/>
              <a:gd name="T3" fmla="*/ 2433 h 3524"/>
              <a:gd name="T4" fmla="*/ 2450 w 3499"/>
              <a:gd name="T5" fmla="*/ 1771 h 3524"/>
              <a:gd name="T6" fmla="*/ 2073 w 3499"/>
              <a:gd name="T7" fmla="*/ 1912 h 3524"/>
              <a:gd name="T8" fmla="*/ 1656 w 3499"/>
              <a:gd name="T9" fmla="*/ 2015 h 3524"/>
              <a:gd name="T10" fmla="*/ 1310 w 3499"/>
              <a:gd name="T11" fmla="*/ 2173 h 3524"/>
              <a:gd name="T12" fmla="*/ 1157 w 3499"/>
              <a:gd name="T13" fmla="*/ 2448 h 3524"/>
              <a:gd name="T14" fmla="*/ 1137 w 3499"/>
              <a:gd name="T15" fmla="*/ 2777 h 3524"/>
              <a:gd name="T16" fmla="*/ 1366 w 3499"/>
              <a:gd name="T17" fmla="*/ 3134 h 3524"/>
              <a:gd name="T18" fmla="*/ 1656 w 3499"/>
              <a:gd name="T19" fmla="*/ 3353 h 3524"/>
              <a:gd name="T20" fmla="*/ 1976 w 3499"/>
              <a:gd name="T21" fmla="*/ 3399 h 3524"/>
              <a:gd name="T22" fmla="*/ 2301 w 3499"/>
              <a:gd name="T23" fmla="*/ 3224 h 3524"/>
              <a:gd name="T24" fmla="*/ 2110 w 3499"/>
              <a:gd name="T25" fmla="*/ 3291 h 3524"/>
              <a:gd name="T26" fmla="*/ 1678 w 3499"/>
              <a:gd name="T27" fmla="*/ 3323 h 3524"/>
              <a:gd name="T28" fmla="*/ 1521 w 3499"/>
              <a:gd name="T29" fmla="*/ 3137 h 3524"/>
              <a:gd name="T30" fmla="*/ 1614 w 3499"/>
              <a:gd name="T31" fmla="*/ 2909 h 3524"/>
              <a:gd name="T32" fmla="*/ 2048 w 3499"/>
              <a:gd name="T33" fmla="*/ 2875 h 3524"/>
              <a:gd name="T34" fmla="*/ 2280 w 3499"/>
              <a:gd name="T35" fmla="*/ 3017 h 3524"/>
              <a:gd name="T36" fmla="*/ 2615 w 3499"/>
              <a:gd name="T37" fmla="*/ 2840 h 3524"/>
              <a:gd name="T38" fmla="*/ 2786 w 3499"/>
              <a:gd name="T39" fmla="*/ 2353 h 3524"/>
              <a:gd name="T40" fmla="*/ 2709 w 3499"/>
              <a:gd name="T41" fmla="*/ 2333 h 3524"/>
              <a:gd name="T42" fmla="*/ 2715 w 3499"/>
              <a:gd name="T43" fmla="*/ 2239 h 3524"/>
              <a:gd name="T44" fmla="*/ 2741 w 3499"/>
              <a:gd name="T45" fmla="*/ 2005 h 3524"/>
              <a:gd name="T46" fmla="*/ 2678 w 3499"/>
              <a:gd name="T47" fmla="*/ 1715 h 3524"/>
              <a:gd name="T48" fmla="*/ 1492 w 3499"/>
              <a:gd name="T49" fmla="*/ 192 h 3524"/>
              <a:gd name="T50" fmla="*/ 974 w 3499"/>
              <a:gd name="T51" fmla="*/ 444 h 3524"/>
              <a:gd name="T52" fmla="*/ 631 w 3499"/>
              <a:gd name="T53" fmla="*/ 902 h 3524"/>
              <a:gd name="T54" fmla="*/ 998 w 3499"/>
              <a:gd name="T55" fmla="*/ 571 h 3524"/>
              <a:gd name="T56" fmla="*/ 1416 w 3499"/>
              <a:gd name="T57" fmla="*/ 397 h 3524"/>
              <a:gd name="T58" fmla="*/ 1997 w 3499"/>
              <a:gd name="T59" fmla="*/ 363 h 3524"/>
              <a:gd name="T60" fmla="*/ 2358 w 3499"/>
              <a:gd name="T61" fmla="*/ 498 h 3524"/>
              <a:gd name="T62" fmla="*/ 2553 w 3499"/>
              <a:gd name="T63" fmla="*/ 657 h 3524"/>
              <a:gd name="T64" fmla="*/ 2622 w 3499"/>
              <a:gd name="T65" fmla="*/ 741 h 3524"/>
              <a:gd name="T66" fmla="*/ 2757 w 3499"/>
              <a:gd name="T67" fmla="*/ 938 h 3524"/>
              <a:gd name="T68" fmla="*/ 2818 w 3499"/>
              <a:gd name="T69" fmla="*/ 799 h 3524"/>
              <a:gd name="T70" fmla="*/ 2414 w 3499"/>
              <a:gd name="T71" fmla="*/ 362 h 3524"/>
              <a:gd name="T72" fmla="*/ 1841 w 3499"/>
              <a:gd name="T73" fmla="*/ 168 h 3524"/>
              <a:gd name="T74" fmla="*/ 2117 w 3499"/>
              <a:gd name="T75" fmla="*/ 50 h 3524"/>
              <a:gd name="T76" fmla="*/ 2661 w 3499"/>
              <a:gd name="T77" fmla="*/ 346 h 3524"/>
              <a:gd name="T78" fmla="*/ 3022 w 3499"/>
              <a:gd name="T79" fmla="*/ 847 h 3524"/>
              <a:gd name="T80" fmla="*/ 3131 w 3499"/>
              <a:gd name="T81" fmla="*/ 1436 h 3524"/>
              <a:gd name="T82" fmla="*/ 3406 w 3499"/>
              <a:gd name="T83" fmla="*/ 1530 h 3524"/>
              <a:gd name="T84" fmla="*/ 3499 w 3499"/>
              <a:gd name="T85" fmla="*/ 2220 h 3524"/>
              <a:gd name="T86" fmla="*/ 3376 w 3499"/>
              <a:gd name="T87" fmla="*/ 2473 h 3524"/>
              <a:gd name="T88" fmla="*/ 3051 w 3499"/>
              <a:gd name="T89" fmla="*/ 2606 h 3524"/>
              <a:gd name="T90" fmla="*/ 2791 w 3499"/>
              <a:gd name="T91" fmla="*/ 2997 h 3524"/>
              <a:gd name="T92" fmla="*/ 2400 w 3499"/>
              <a:gd name="T93" fmla="*/ 3292 h 3524"/>
              <a:gd name="T94" fmla="*/ 2054 w 3499"/>
              <a:gd name="T95" fmla="*/ 3500 h 3524"/>
              <a:gd name="T96" fmla="*/ 1656 w 3499"/>
              <a:gd name="T97" fmla="*/ 3480 h 3524"/>
              <a:gd name="T98" fmla="*/ 1299 w 3499"/>
              <a:gd name="T99" fmla="*/ 3231 h 3524"/>
              <a:gd name="T100" fmla="*/ 1199 w 3499"/>
              <a:gd name="T101" fmla="*/ 3177 h 3524"/>
              <a:gd name="T102" fmla="*/ 1117 w 3499"/>
              <a:gd name="T103" fmla="*/ 3210 h 3524"/>
              <a:gd name="T104" fmla="*/ 1021 w 3499"/>
              <a:gd name="T105" fmla="*/ 3118 h 3524"/>
              <a:gd name="T106" fmla="*/ 809 w 3499"/>
              <a:gd name="T107" fmla="*/ 2871 h 3524"/>
              <a:gd name="T108" fmla="*/ 570 w 3499"/>
              <a:gd name="T109" fmla="*/ 2489 h 3524"/>
              <a:gd name="T110" fmla="*/ 275 w 3499"/>
              <a:gd name="T111" fmla="*/ 2535 h 3524"/>
              <a:gd name="T112" fmla="*/ 43 w 3499"/>
              <a:gd name="T113" fmla="*/ 2381 h 3524"/>
              <a:gd name="T114" fmla="*/ 12 w 3499"/>
              <a:gd name="T115" fmla="*/ 1670 h 3524"/>
              <a:gd name="T116" fmla="*/ 194 w 3499"/>
              <a:gd name="T117" fmla="*/ 1461 h 3524"/>
              <a:gd name="T118" fmla="*/ 380 w 3499"/>
              <a:gd name="T119" fmla="*/ 1197 h 3524"/>
              <a:gd name="T120" fmla="*/ 604 w 3499"/>
              <a:gd name="T121" fmla="*/ 612 h 3524"/>
              <a:gd name="T122" fmla="*/ 1053 w 3499"/>
              <a:gd name="T123" fmla="*/ 189 h 3524"/>
              <a:gd name="T124" fmla="*/ 1655 w 3499"/>
              <a:gd name="T125" fmla="*/ 4 h 3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99" h="3524">
                <a:moveTo>
                  <a:pt x="2922" y="2276"/>
                </a:moveTo>
                <a:lnTo>
                  <a:pt x="2906" y="2362"/>
                </a:lnTo>
                <a:lnTo>
                  <a:pt x="2885" y="2449"/>
                </a:lnTo>
                <a:lnTo>
                  <a:pt x="2863" y="2536"/>
                </a:lnTo>
                <a:lnTo>
                  <a:pt x="2836" y="2622"/>
                </a:lnTo>
                <a:lnTo>
                  <a:pt x="2806" y="2706"/>
                </a:lnTo>
                <a:lnTo>
                  <a:pt x="2770" y="2789"/>
                </a:lnTo>
                <a:lnTo>
                  <a:pt x="2805" y="2745"/>
                </a:lnTo>
                <a:lnTo>
                  <a:pt x="2834" y="2699"/>
                </a:lnTo>
                <a:lnTo>
                  <a:pt x="2861" y="2650"/>
                </a:lnTo>
                <a:lnTo>
                  <a:pt x="2882" y="2599"/>
                </a:lnTo>
                <a:lnTo>
                  <a:pt x="2899" y="2545"/>
                </a:lnTo>
                <a:lnTo>
                  <a:pt x="2912" y="2490"/>
                </a:lnTo>
                <a:lnTo>
                  <a:pt x="2920" y="2433"/>
                </a:lnTo>
                <a:lnTo>
                  <a:pt x="2922" y="2373"/>
                </a:lnTo>
                <a:lnTo>
                  <a:pt x="2922" y="2276"/>
                </a:lnTo>
                <a:close/>
                <a:moveTo>
                  <a:pt x="2613" y="1637"/>
                </a:moveTo>
                <a:lnTo>
                  <a:pt x="2577" y="1674"/>
                </a:lnTo>
                <a:lnTo>
                  <a:pt x="2538" y="1710"/>
                </a:lnTo>
                <a:lnTo>
                  <a:pt x="2495" y="1741"/>
                </a:lnTo>
                <a:lnTo>
                  <a:pt x="2450" y="1771"/>
                </a:lnTo>
                <a:lnTo>
                  <a:pt x="2403" y="1796"/>
                </a:lnTo>
                <a:lnTo>
                  <a:pt x="2352" y="1820"/>
                </a:lnTo>
                <a:lnTo>
                  <a:pt x="2299" y="1842"/>
                </a:lnTo>
                <a:lnTo>
                  <a:pt x="2244" y="1861"/>
                </a:lnTo>
                <a:lnTo>
                  <a:pt x="2188" y="1880"/>
                </a:lnTo>
                <a:lnTo>
                  <a:pt x="2131" y="1897"/>
                </a:lnTo>
                <a:lnTo>
                  <a:pt x="2073" y="1912"/>
                </a:lnTo>
                <a:lnTo>
                  <a:pt x="2013" y="1927"/>
                </a:lnTo>
                <a:lnTo>
                  <a:pt x="1954" y="1941"/>
                </a:lnTo>
                <a:lnTo>
                  <a:pt x="1895" y="1955"/>
                </a:lnTo>
                <a:lnTo>
                  <a:pt x="1835" y="1969"/>
                </a:lnTo>
                <a:lnTo>
                  <a:pt x="1774" y="1983"/>
                </a:lnTo>
                <a:lnTo>
                  <a:pt x="1715" y="1998"/>
                </a:lnTo>
                <a:lnTo>
                  <a:pt x="1656" y="2015"/>
                </a:lnTo>
                <a:lnTo>
                  <a:pt x="1598" y="2032"/>
                </a:lnTo>
                <a:lnTo>
                  <a:pt x="1542" y="2050"/>
                </a:lnTo>
                <a:lnTo>
                  <a:pt x="1490" y="2071"/>
                </a:lnTo>
                <a:lnTo>
                  <a:pt x="1439" y="2092"/>
                </a:lnTo>
                <a:lnTo>
                  <a:pt x="1393" y="2117"/>
                </a:lnTo>
                <a:lnTo>
                  <a:pt x="1348" y="2144"/>
                </a:lnTo>
                <a:lnTo>
                  <a:pt x="1310" y="2173"/>
                </a:lnTo>
                <a:lnTo>
                  <a:pt x="1276" y="2205"/>
                </a:lnTo>
                <a:lnTo>
                  <a:pt x="1248" y="2239"/>
                </a:lnTo>
                <a:lnTo>
                  <a:pt x="1222" y="2276"/>
                </a:lnTo>
                <a:lnTo>
                  <a:pt x="1201" y="2316"/>
                </a:lnTo>
                <a:lnTo>
                  <a:pt x="1183" y="2358"/>
                </a:lnTo>
                <a:lnTo>
                  <a:pt x="1168" y="2402"/>
                </a:lnTo>
                <a:lnTo>
                  <a:pt x="1157" y="2448"/>
                </a:lnTo>
                <a:lnTo>
                  <a:pt x="1147" y="2494"/>
                </a:lnTo>
                <a:lnTo>
                  <a:pt x="1140" y="2541"/>
                </a:lnTo>
                <a:lnTo>
                  <a:pt x="1136" y="2589"/>
                </a:lnTo>
                <a:lnTo>
                  <a:pt x="1134" y="2637"/>
                </a:lnTo>
                <a:lnTo>
                  <a:pt x="1133" y="2684"/>
                </a:lnTo>
                <a:lnTo>
                  <a:pt x="1134" y="2732"/>
                </a:lnTo>
                <a:lnTo>
                  <a:pt x="1137" y="2777"/>
                </a:lnTo>
                <a:lnTo>
                  <a:pt x="1140" y="2822"/>
                </a:lnTo>
                <a:lnTo>
                  <a:pt x="1150" y="2840"/>
                </a:lnTo>
                <a:lnTo>
                  <a:pt x="1191" y="2909"/>
                </a:lnTo>
                <a:lnTo>
                  <a:pt x="1233" y="2973"/>
                </a:lnTo>
                <a:lnTo>
                  <a:pt x="1276" y="3031"/>
                </a:lnTo>
                <a:lnTo>
                  <a:pt x="1320" y="3085"/>
                </a:lnTo>
                <a:lnTo>
                  <a:pt x="1366" y="3134"/>
                </a:lnTo>
                <a:lnTo>
                  <a:pt x="1410" y="3177"/>
                </a:lnTo>
                <a:lnTo>
                  <a:pt x="1454" y="3216"/>
                </a:lnTo>
                <a:lnTo>
                  <a:pt x="1497" y="3251"/>
                </a:lnTo>
                <a:lnTo>
                  <a:pt x="1539" y="3281"/>
                </a:lnTo>
                <a:lnTo>
                  <a:pt x="1580" y="3310"/>
                </a:lnTo>
                <a:lnTo>
                  <a:pt x="1619" y="3332"/>
                </a:lnTo>
                <a:lnTo>
                  <a:pt x="1656" y="3353"/>
                </a:lnTo>
                <a:lnTo>
                  <a:pt x="1699" y="3372"/>
                </a:lnTo>
                <a:lnTo>
                  <a:pt x="1743" y="3388"/>
                </a:lnTo>
                <a:lnTo>
                  <a:pt x="1789" y="3399"/>
                </a:lnTo>
                <a:lnTo>
                  <a:pt x="1836" y="3406"/>
                </a:lnTo>
                <a:lnTo>
                  <a:pt x="1883" y="3409"/>
                </a:lnTo>
                <a:lnTo>
                  <a:pt x="1929" y="3406"/>
                </a:lnTo>
                <a:lnTo>
                  <a:pt x="1976" y="3399"/>
                </a:lnTo>
                <a:lnTo>
                  <a:pt x="2022" y="3388"/>
                </a:lnTo>
                <a:lnTo>
                  <a:pt x="2066" y="3372"/>
                </a:lnTo>
                <a:lnTo>
                  <a:pt x="2109" y="3353"/>
                </a:lnTo>
                <a:lnTo>
                  <a:pt x="2154" y="3328"/>
                </a:lnTo>
                <a:lnTo>
                  <a:pt x="2200" y="3299"/>
                </a:lnTo>
                <a:lnTo>
                  <a:pt x="2250" y="3264"/>
                </a:lnTo>
                <a:lnTo>
                  <a:pt x="2301" y="3224"/>
                </a:lnTo>
                <a:lnTo>
                  <a:pt x="2354" y="3178"/>
                </a:lnTo>
                <a:lnTo>
                  <a:pt x="2280" y="3181"/>
                </a:lnTo>
                <a:lnTo>
                  <a:pt x="2196" y="3181"/>
                </a:lnTo>
                <a:lnTo>
                  <a:pt x="2181" y="3213"/>
                </a:lnTo>
                <a:lnTo>
                  <a:pt x="2161" y="3243"/>
                </a:lnTo>
                <a:lnTo>
                  <a:pt x="2137" y="3269"/>
                </a:lnTo>
                <a:lnTo>
                  <a:pt x="2110" y="3291"/>
                </a:lnTo>
                <a:lnTo>
                  <a:pt x="2080" y="3310"/>
                </a:lnTo>
                <a:lnTo>
                  <a:pt x="2048" y="3323"/>
                </a:lnTo>
                <a:lnTo>
                  <a:pt x="2012" y="3331"/>
                </a:lnTo>
                <a:lnTo>
                  <a:pt x="1976" y="3334"/>
                </a:lnTo>
                <a:lnTo>
                  <a:pt x="1753" y="3334"/>
                </a:lnTo>
                <a:lnTo>
                  <a:pt x="1714" y="3331"/>
                </a:lnTo>
                <a:lnTo>
                  <a:pt x="1678" y="3323"/>
                </a:lnTo>
                <a:lnTo>
                  <a:pt x="1645" y="3308"/>
                </a:lnTo>
                <a:lnTo>
                  <a:pt x="1614" y="3289"/>
                </a:lnTo>
                <a:lnTo>
                  <a:pt x="1587" y="3265"/>
                </a:lnTo>
                <a:lnTo>
                  <a:pt x="1563" y="3238"/>
                </a:lnTo>
                <a:lnTo>
                  <a:pt x="1544" y="3207"/>
                </a:lnTo>
                <a:lnTo>
                  <a:pt x="1529" y="3173"/>
                </a:lnTo>
                <a:lnTo>
                  <a:pt x="1521" y="3137"/>
                </a:lnTo>
                <a:lnTo>
                  <a:pt x="1518" y="3099"/>
                </a:lnTo>
                <a:lnTo>
                  <a:pt x="1521" y="3061"/>
                </a:lnTo>
                <a:lnTo>
                  <a:pt x="1529" y="3024"/>
                </a:lnTo>
                <a:lnTo>
                  <a:pt x="1544" y="2991"/>
                </a:lnTo>
                <a:lnTo>
                  <a:pt x="1563" y="2961"/>
                </a:lnTo>
                <a:lnTo>
                  <a:pt x="1587" y="2933"/>
                </a:lnTo>
                <a:lnTo>
                  <a:pt x="1614" y="2909"/>
                </a:lnTo>
                <a:lnTo>
                  <a:pt x="1645" y="2891"/>
                </a:lnTo>
                <a:lnTo>
                  <a:pt x="1678" y="2876"/>
                </a:lnTo>
                <a:lnTo>
                  <a:pt x="1714" y="2867"/>
                </a:lnTo>
                <a:lnTo>
                  <a:pt x="1753" y="2864"/>
                </a:lnTo>
                <a:lnTo>
                  <a:pt x="1976" y="2864"/>
                </a:lnTo>
                <a:lnTo>
                  <a:pt x="2012" y="2867"/>
                </a:lnTo>
                <a:lnTo>
                  <a:pt x="2048" y="2875"/>
                </a:lnTo>
                <a:lnTo>
                  <a:pt x="2080" y="2888"/>
                </a:lnTo>
                <a:lnTo>
                  <a:pt x="2110" y="2907"/>
                </a:lnTo>
                <a:lnTo>
                  <a:pt x="2137" y="2929"/>
                </a:lnTo>
                <a:lnTo>
                  <a:pt x="2161" y="2955"/>
                </a:lnTo>
                <a:lnTo>
                  <a:pt x="2181" y="2984"/>
                </a:lnTo>
                <a:lnTo>
                  <a:pt x="2196" y="3017"/>
                </a:lnTo>
                <a:lnTo>
                  <a:pt x="2280" y="3017"/>
                </a:lnTo>
                <a:lnTo>
                  <a:pt x="2335" y="3015"/>
                </a:lnTo>
                <a:lnTo>
                  <a:pt x="2389" y="3008"/>
                </a:lnTo>
                <a:lnTo>
                  <a:pt x="2440" y="2997"/>
                </a:lnTo>
                <a:lnTo>
                  <a:pt x="2490" y="2981"/>
                </a:lnTo>
                <a:lnTo>
                  <a:pt x="2538" y="2963"/>
                </a:lnTo>
                <a:lnTo>
                  <a:pt x="2577" y="2903"/>
                </a:lnTo>
                <a:lnTo>
                  <a:pt x="2615" y="2840"/>
                </a:lnTo>
                <a:lnTo>
                  <a:pt x="2655" y="2764"/>
                </a:lnTo>
                <a:lnTo>
                  <a:pt x="2689" y="2685"/>
                </a:lnTo>
                <a:lnTo>
                  <a:pt x="2719" y="2604"/>
                </a:lnTo>
                <a:lnTo>
                  <a:pt x="2746" y="2521"/>
                </a:lnTo>
                <a:lnTo>
                  <a:pt x="2769" y="2436"/>
                </a:lnTo>
                <a:lnTo>
                  <a:pt x="2788" y="2352"/>
                </a:lnTo>
                <a:lnTo>
                  <a:pt x="2786" y="2353"/>
                </a:lnTo>
                <a:lnTo>
                  <a:pt x="2785" y="2354"/>
                </a:lnTo>
                <a:lnTo>
                  <a:pt x="2771" y="2359"/>
                </a:lnTo>
                <a:lnTo>
                  <a:pt x="2757" y="2360"/>
                </a:lnTo>
                <a:lnTo>
                  <a:pt x="2744" y="2359"/>
                </a:lnTo>
                <a:lnTo>
                  <a:pt x="2731" y="2354"/>
                </a:lnTo>
                <a:lnTo>
                  <a:pt x="2719" y="2346"/>
                </a:lnTo>
                <a:lnTo>
                  <a:pt x="2709" y="2333"/>
                </a:lnTo>
                <a:lnTo>
                  <a:pt x="2702" y="2317"/>
                </a:lnTo>
                <a:lnTo>
                  <a:pt x="2700" y="2301"/>
                </a:lnTo>
                <a:lnTo>
                  <a:pt x="2703" y="2284"/>
                </a:lnTo>
                <a:lnTo>
                  <a:pt x="2704" y="2280"/>
                </a:lnTo>
                <a:lnTo>
                  <a:pt x="2707" y="2272"/>
                </a:lnTo>
                <a:lnTo>
                  <a:pt x="2711" y="2258"/>
                </a:lnTo>
                <a:lnTo>
                  <a:pt x="2715" y="2239"/>
                </a:lnTo>
                <a:lnTo>
                  <a:pt x="2721" y="2217"/>
                </a:lnTo>
                <a:lnTo>
                  <a:pt x="2726" y="2190"/>
                </a:lnTo>
                <a:lnTo>
                  <a:pt x="2730" y="2158"/>
                </a:lnTo>
                <a:lnTo>
                  <a:pt x="2735" y="2125"/>
                </a:lnTo>
                <a:lnTo>
                  <a:pt x="2739" y="2087"/>
                </a:lnTo>
                <a:lnTo>
                  <a:pt x="2741" y="2047"/>
                </a:lnTo>
                <a:lnTo>
                  <a:pt x="2741" y="2005"/>
                </a:lnTo>
                <a:lnTo>
                  <a:pt x="2740" y="1960"/>
                </a:lnTo>
                <a:lnTo>
                  <a:pt x="2736" y="1913"/>
                </a:lnTo>
                <a:lnTo>
                  <a:pt x="2729" y="1865"/>
                </a:lnTo>
                <a:lnTo>
                  <a:pt x="2719" y="1815"/>
                </a:lnTo>
                <a:lnTo>
                  <a:pt x="2710" y="1779"/>
                </a:lnTo>
                <a:lnTo>
                  <a:pt x="2696" y="1747"/>
                </a:lnTo>
                <a:lnTo>
                  <a:pt x="2678" y="1715"/>
                </a:lnTo>
                <a:lnTo>
                  <a:pt x="2659" y="1687"/>
                </a:lnTo>
                <a:lnTo>
                  <a:pt x="2636" y="1660"/>
                </a:lnTo>
                <a:lnTo>
                  <a:pt x="2613" y="1637"/>
                </a:lnTo>
                <a:close/>
                <a:moveTo>
                  <a:pt x="1749" y="165"/>
                </a:moveTo>
                <a:lnTo>
                  <a:pt x="1662" y="168"/>
                </a:lnTo>
                <a:lnTo>
                  <a:pt x="1576" y="176"/>
                </a:lnTo>
                <a:lnTo>
                  <a:pt x="1492" y="192"/>
                </a:lnTo>
                <a:lnTo>
                  <a:pt x="1410" y="212"/>
                </a:lnTo>
                <a:lnTo>
                  <a:pt x="1330" y="239"/>
                </a:lnTo>
                <a:lnTo>
                  <a:pt x="1254" y="270"/>
                </a:lnTo>
                <a:lnTo>
                  <a:pt x="1179" y="307"/>
                </a:lnTo>
                <a:lnTo>
                  <a:pt x="1107" y="348"/>
                </a:lnTo>
                <a:lnTo>
                  <a:pt x="1039" y="395"/>
                </a:lnTo>
                <a:lnTo>
                  <a:pt x="974" y="444"/>
                </a:lnTo>
                <a:lnTo>
                  <a:pt x="913" y="499"/>
                </a:lnTo>
                <a:lnTo>
                  <a:pt x="855" y="558"/>
                </a:lnTo>
                <a:lnTo>
                  <a:pt x="801" y="619"/>
                </a:lnTo>
                <a:lnTo>
                  <a:pt x="752" y="685"/>
                </a:lnTo>
                <a:lnTo>
                  <a:pt x="707" y="754"/>
                </a:lnTo>
                <a:lnTo>
                  <a:pt x="666" y="827"/>
                </a:lnTo>
                <a:lnTo>
                  <a:pt x="631" y="902"/>
                </a:lnTo>
                <a:lnTo>
                  <a:pt x="680" y="840"/>
                </a:lnTo>
                <a:lnTo>
                  <a:pt x="732" y="783"/>
                </a:lnTo>
                <a:lnTo>
                  <a:pt x="785" y="732"/>
                </a:lnTo>
                <a:lnTo>
                  <a:pt x="839" y="684"/>
                </a:lnTo>
                <a:lnTo>
                  <a:pt x="892" y="642"/>
                </a:lnTo>
                <a:lnTo>
                  <a:pt x="945" y="604"/>
                </a:lnTo>
                <a:lnTo>
                  <a:pt x="998" y="571"/>
                </a:lnTo>
                <a:lnTo>
                  <a:pt x="1049" y="542"/>
                </a:lnTo>
                <a:lnTo>
                  <a:pt x="1096" y="516"/>
                </a:lnTo>
                <a:lnTo>
                  <a:pt x="1141" y="494"/>
                </a:lnTo>
                <a:lnTo>
                  <a:pt x="1183" y="476"/>
                </a:lnTo>
                <a:lnTo>
                  <a:pt x="1221" y="461"/>
                </a:lnTo>
                <a:lnTo>
                  <a:pt x="1319" y="425"/>
                </a:lnTo>
                <a:lnTo>
                  <a:pt x="1416" y="397"/>
                </a:lnTo>
                <a:lnTo>
                  <a:pt x="1512" y="374"/>
                </a:lnTo>
                <a:lnTo>
                  <a:pt x="1607" y="358"/>
                </a:lnTo>
                <a:lnTo>
                  <a:pt x="1699" y="348"/>
                </a:lnTo>
                <a:lnTo>
                  <a:pt x="1789" y="345"/>
                </a:lnTo>
                <a:lnTo>
                  <a:pt x="1863" y="347"/>
                </a:lnTo>
                <a:lnTo>
                  <a:pt x="1932" y="354"/>
                </a:lnTo>
                <a:lnTo>
                  <a:pt x="1997" y="363"/>
                </a:lnTo>
                <a:lnTo>
                  <a:pt x="2059" y="376"/>
                </a:lnTo>
                <a:lnTo>
                  <a:pt x="2118" y="391"/>
                </a:lnTo>
                <a:lnTo>
                  <a:pt x="2173" y="410"/>
                </a:lnTo>
                <a:lnTo>
                  <a:pt x="2224" y="430"/>
                </a:lnTo>
                <a:lnTo>
                  <a:pt x="2272" y="452"/>
                </a:lnTo>
                <a:lnTo>
                  <a:pt x="2316" y="475"/>
                </a:lnTo>
                <a:lnTo>
                  <a:pt x="2358" y="498"/>
                </a:lnTo>
                <a:lnTo>
                  <a:pt x="2396" y="523"/>
                </a:lnTo>
                <a:lnTo>
                  <a:pt x="2431" y="548"/>
                </a:lnTo>
                <a:lnTo>
                  <a:pt x="2462" y="572"/>
                </a:lnTo>
                <a:lnTo>
                  <a:pt x="2490" y="596"/>
                </a:lnTo>
                <a:lnTo>
                  <a:pt x="2514" y="617"/>
                </a:lnTo>
                <a:lnTo>
                  <a:pt x="2535" y="638"/>
                </a:lnTo>
                <a:lnTo>
                  <a:pt x="2553" y="657"/>
                </a:lnTo>
                <a:lnTo>
                  <a:pt x="2569" y="673"/>
                </a:lnTo>
                <a:lnTo>
                  <a:pt x="2580" y="687"/>
                </a:lnTo>
                <a:lnTo>
                  <a:pt x="2589" y="698"/>
                </a:lnTo>
                <a:lnTo>
                  <a:pt x="2594" y="705"/>
                </a:lnTo>
                <a:lnTo>
                  <a:pt x="2601" y="712"/>
                </a:lnTo>
                <a:lnTo>
                  <a:pt x="2611" y="725"/>
                </a:lnTo>
                <a:lnTo>
                  <a:pt x="2622" y="741"/>
                </a:lnTo>
                <a:lnTo>
                  <a:pt x="2638" y="763"/>
                </a:lnTo>
                <a:lnTo>
                  <a:pt x="2653" y="788"/>
                </a:lnTo>
                <a:lnTo>
                  <a:pt x="2670" y="817"/>
                </a:lnTo>
                <a:lnTo>
                  <a:pt x="2686" y="849"/>
                </a:lnTo>
                <a:lnTo>
                  <a:pt x="2703" y="886"/>
                </a:lnTo>
                <a:lnTo>
                  <a:pt x="2718" y="927"/>
                </a:lnTo>
                <a:lnTo>
                  <a:pt x="2757" y="938"/>
                </a:lnTo>
                <a:lnTo>
                  <a:pt x="2797" y="954"/>
                </a:lnTo>
                <a:lnTo>
                  <a:pt x="2837" y="976"/>
                </a:lnTo>
                <a:lnTo>
                  <a:pt x="2878" y="1004"/>
                </a:lnTo>
                <a:lnTo>
                  <a:pt x="2918" y="1038"/>
                </a:lnTo>
                <a:lnTo>
                  <a:pt x="2890" y="956"/>
                </a:lnTo>
                <a:lnTo>
                  <a:pt x="2856" y="875"/>
                </a:lnTo>
                <a:lnTo>
                  <a:pt x="2818" y="799"/>
                </a:lnTo>
                <a:lnTo>
                  <a:pt x="2773" y="725"/>
                </a:lnTo>
                <a:lnTo>
                  <a:pt x="2725" y="654"/>
                </a:lnTo>
                <a:lnTo>
                  <a:pt x="2671" y="588"/>
                </a:lnTo>
                <a:lnTo>
                  <a:pt x="2613" y="525"/>
                </a:lnTo>
                <a:lnTo>
                  <a:pt x="2550" y="466"/>
                </a:lnTo>
                <a:lnTo>
                  <a:pt x="2484" y="412"/>
                </a:lnTo>
                <a:lnTo>
                  <a:pt x="2414" y="362"/>
                </a:lnTo>
                <a:lnTo>
                  <a:pt x="2341" y="318"/>
                </a:lnTo>
                <a:lnTo>
                  <a:pt x="2265" y="279"/>
                </a:lnTo>
                <a:lnTo>
                  <a:pt x="2185" y="245"/>
                </a:lnTo>
                <a:lnTo>
                  <a:pt x="2102" y="216"/>
                </a:lnTo>
                <a:lnTo>
                  <a:pt x="2018" y="194"/>
                </a:lnTo>
                <a:lnTo>
                  <a:pt x="1930" y="178"/>
                </a:lnTo>
                <a:lnTo>
                  <a:pt x="1841" y="168"/>
                </a:lnTo>
                <a:lnTo>
                  <a:pt x="1749" y="165"/>
                </a:lnTo>
                <a:close/>
                <a:moveTo>
                  <a:pt x="1749" y="0"/>
                </a:moveTo>
                <a:lnTo>
                  <a:pt x="1749" y="0"/>
                </a:lnTo>
                <a:lnTo>
                  <a:pt x="1844" y="4"/>
                </a:lnTo>
                <a:lnTo>
                  <a:pt x="1937" y="13"/>
                </a:lnTo>
                <a:lnTo>
                  <a:pt x="2027" y="29"/>
                </a:lnTo>
                <a:lnTo>
                  <a:pt x="2117" y="50"/>
                </a:lnTo>
                <a:lnTo>
                  <a:pt x="2203" y="77"/>
                </a:lnTo>
                <a:lnTo>
                  <a:pt x="2287" y="110"/>
                </a:lnTo>
                <a:lnTo>
                  <a:pt x="2368" y="147"/>
                </a:lnTo>
                <a:lnTo>
                  <a:pt x="2447" y="189"/>
                </a:lnTo>
                <a:lnTo>
                  <a:pt x="2522" y="237"/>
                </a:lnTo>
                <a:lnTo>
                  <a:pt x="2593" y="290"/>
                </a:lnTo>
                <a:lnTo>
                  <a:pt x="2661" y="346"/>
                </a:lnTo>
                <a:lnTo>
                  <a:pt x="2726" y="407"/>
                </a:lnTo>
                <a:lnTo>
                  <a:pt x="2787" y="471"/>
                </a:lnTo>
                <a:lnTo>
                  <a:pt x="2843" y="539"/>
                </a:lnTo>
                <a:lnTo>
                  <a:pt x="2895" y="612"/>
                </a:lnTo>
                <a:lnTo>
                  <a:pt x="2943" y="687"/>
                </a:lnTo>
                <a:lnTo>
                  <a:pt x="2986" y="765"/>
                </a:lnTo>
                <a:lnTo>
                  <a:pt x="3022" y="847"/>
                </a:lnTo>
                <a:lnTo>
                  <a:pt x="3055" y="931"/>
                </a:lnTo>
                <a:lnTo>
                  <a:pt x="3082" y="1018"/>
                </a:lnTo>
                <a:lnTo>
                  <a:pt x="3103" y="1106"/>
                </a:lnTo>
                <a:lnTo>
                  <a:pt x="3119" y="1197"/>
                </a:lnTo>
                <a:lnTo>
                  <a:pt x="3128" y="1291"/>
                </a:lnTo>
                <a:lnTo>
                  <a:pt x="3131" y="1385"/>
                </a:lnTo>
                <a:lnTo>
                  <a:pt x="3131" y="1436"/>
                </a:lnTo>
                <a:lnTo>
                  <a:pt x="3182" y="1436"/>
                </a:lnTo>
                <a:lnTo>
                  <a:pt x="3224" y="1439"/>
                </a:lnTo>
                <a:lnTo>
                  <a:pt x="3266" y="1448"/>
                </a:lnTo>
                <a:lnTo>
                  <a:pt x="3305" y="1461"/>
                </a:lnTo>
                <a:lnTo>
                  <a:pt x="3341" y="1480"/>
                </a:lnTo>
                <a:lnTo>
                  <a:pt x="3376" y="1503"/>
                </a:lnTo>
                <a:lnTo>
                  <a:pt x="3406" y="1530"/>
                </a:lnTo>
                <a:lnTo>
                  <a:pt x="3433" y="1560"/>
                </a:lnTo>
                <a:lnTo>
                  <a:pt x="3456" y="1593"/>
                </a:lnTo>
                <a:lnTo>
                  <a:pt x="3474" y="1630"/>
                </a:lnTo>
                <a:lnTo>
                  <a:pt x="3488" y="1670"/>
                </a:lnTo>
                <a:lnTo>
                  <a:pt x="3497" y="1711"/>
                </a:lnTo>
                <a:lnTo>
                  <a:pt x="3499" y="1754"/>
                </a:lnTo>
                <a:lnTo>
                  <a:pt x="3499" y="2220"/>
                </a:lnTo>
                <a:lnTo>
                  <a:pt x="3497" y="2263"/>
                </a:lnTo>
                <a:lnTo>
                  <a:pt x="3488" y="2305"/>
                </a:lnTo>
                <a:lnTo>
                  <a:pt x="3474" y="2344"/>
                </a:lnTo>
                <a:lnTo>
                  <a:pt x="3456" y="2381"/>
                </a:lnTo>
                <a:lnTo>
                  <a:pt x="3433" y="2414"/>
                </a:lnTo>
                <a:lnTo>
                  <a:pt x="3406" y="2446"/>
                </a:lnTo>
                <a:lnTo>
                  <a:pt x="3376" y="2473"/>
                </a:lnTo>
                <a:lnTo>
                  <a:pt x="3341" y="2495"/>
                </a:lnTo>
                <a:lnTo>
                  <a:pt x="3305" y="2514"/>
                </a:lnTo>
                <a:lnTo>
                  <a:pt x="3266" y="2527"/>
                </a:lnTo>
                <a:lnTo>
                  <a:pt x="3224" y="2535"/>
                </a:lnTo>
                <a:lnTo>
                  <a:pt x="3182" y="2538"/>
                </a:lnTo>
                <a:lnTo>
                  <a:pt x="3069" y="2538"/>
                </a:lnTo>
                <a:lnTo>
                  <a:pt x="3051" y="2606"/>
                </a:lnTo>
                <a:lnTo>
                  <a:pt x="3029" y="2671"/>
                </a:lnTo>
                <a:lnTo>
                  <a:pt x="3001" y="2734"/>
                </a:lnTo>
                <a:lnTo>
                  <a:pt x="2968" y="2793"/>
                </a:lnTo>
                <a:lnTo>
                  <a:pt x="2930" y="2851"/>
                </a:lnTo>
                <a:lnTo>
                  <a:pt x="2888" y="2903"/>
                </a:lnTo>
                <a:lnTo>
                  <a:pt x="2841" y="2952"/>
                </a:lnTo>
                <a:lnTo>
                  <a:pt x="2791" y="2997"/>
                </a:lnTo>
                <a:lnTo>
                  <a:pt x="2737" y="3038"/>
                </a:lnTo>
                <a:lnTo>
                  <a:pt x="2680" y="3075"/>
                </a:lnTo>
                <a:lnTo>
                  <a:pt x="2619" y="3107"/>
                </a:lnTo>
                <a:lnTo>
                  <a:pt x="2556" y="3132"/>
                </a:lnTo>
                <a:lnTo>
                  <a:pt x="2504" y="3192"/>
                </a:lnTo>
                <a:lnTo>
                  <a:pt x="2452" y="3245"/>
                </a:lnTo>
                <a:lnTo>
                  <a:pt x="2400" y="3292"/>
                </a:lnTo>
                <a:lnTo>
                  <a:pt x="2349" y="3334"/>
                </a:lnTo>
                <a:lnTo>
                  <a:pt x="2299" y="3371"/>
                </a:lnTo>
                <a:lnTo>
                  <a:pt x="2252" y="3404"/>
                </a:lnTo>
                <a:lnTo>
                  <a:pt x="2205" y="3432"/>
                </a:lnTo>
                <a:lnTo>
                  <a:pt x="2162" y="3455"/>
                </a:lnTo>
                <a:lnTo>
                  <a:pt x="2109" y="3480"/>
                </a:lnTo>
                <a:lnTo>
                  <a:pt x="2054" y="3500"/>
                </a:lnTo>
                <a:lnTo>
                  <a:pt x="1998" y="3514"/>
                </a:lnTo>
                <a:lnTo>
                  <a:pt x="1941" y="3521"/>
                </a:lnTo>
                <a:lnTo>
                  <a:pt x="1883" y="3524"/>
                </a:lnTo>
                <a:lnTo>
                  <a:pt x="1824" y="3521"/>
                </a:lnTo>
                <a:lnTo>
                  <a:pt x="1767" y="3514"/>
                </a:lnTo>
                <a:lnTo>
                  <a:pt x="1711" y="3500"/>
                </a:lnTo>
                <a:lnTo>
                  <a:pt x="1656" y="3480"/>
                </a:lnTo>
                <a:lnTo>
                  <a:pt x="1603" y="3455"/>
                </a:lnTo>
                <a:lnTo>
                  <a:pt x="1558" y="3431"/>
                </a:lnTo>
                <a:lnTo>
                  <a:pt x="1509" y="3401"/>
                </a:lnTo>
                <a:lnTo>
                  <a:pt x="1458" y="3367"/>
                </a:lnTo>
                <a:lnTo>
                  <a:pt x="1407" y="3327"/>
                </a:lnTo>
                <a:lnTo>
                  <a:pt x="1353" y="3281"/>
                </a:lnTo>
                <a:lnTo>
                  <a:pt x="1299" y="3231"/>
                </a:lnTo>
                <a:lnTo>
                  <a:pt x="1244" y="3173"/>
                </a:lnTo>
                <a:lnTo>
                  <a:pt x="1190" y="3109"/>
                </a:lnTo>
                <a:lnTo>
                  <a:pt x="1194" y="3126"/>
                </a:lnTo>
                <a:lnTo>
                  <a:pt x="1198" y="3137"/>
                </a:lnTo>
                <a:lnTo>
                  <a:pt x="1201" y="3148"/>
                </a:lnTo>
                <a:lnTo>
                  <a:pt x="1202" y="3158"/>
                </a:lnTo>
                <a:lnTo>
                  <a:pt x="1199" y="3177"/>
                </a:lnTo>
                <a:lnTo>
                  <a:pt x="1191" y="3193"/>
                </a:lnTo>
                <a:lnTo>
                  <a:pt x="1178" y="3205"/>
                </a:lnTo>
                <a:lnTo>
                  <a:pt x="1162" y="3213"/>
                </a:lnTo>
                <a:lnTo>
                  <a:pt x="1144" y="3217"/>
                </a:lnTo>
                <a:lnTo>
                  <a:pt x="1144" y="3217"/>
                </a:lnTo>
                <a:lnTo>
                  <a:pt x="1130" y="3215"/>
                </a:lnTo>
                <a:lnTo>
                  <a:pt x="1117" y="3210"/>
                </a:lnTo>
                <a:lnTo>
                  <a:pt x="1105" y="3202"/>
                </a:lnTo>
                <a:lnTo>
                  <a:pt x="1101" y="3197"/>
                </a:lnTo>
                <a:lnTo>
                  <a:pt x="1091" y="3189"/>
                </a:lnTo>
                <a:lnTo>
                  <a:pt x="1078" y="3177"/>
                </a:lnTo>
                <a:lnTo>
                  <a:pt x="1062" y="3161"/>
                </a:lnTo>
                <a:lnTo>
                  <a:pt x="1042" y="3141"/>
                </a:lnTo>
                <a:lnTo>
                  <a:pt x="1021" y="3118"/>
                </a:lnTo>
                <a:lnTo>
                  <a:pt x="996" y="3092"/>
                </a:lnTo>
                <a:lnTo>
                  <a:pt x="968" y="3063"/>
                </a:lnTo>
                <a:lnTo>
                  <a:pt x="940" y="3031"/>
                </a:lnTo>
                <a:lnTo>
                  <a:pt x="909" y="2995"/>
                </a:lnTo>
                <a:lnTo>
                  <a:pt x="876" y="2956"/>
                </a:lnTo>
                <a:lnTo>
                  <a:pt x="843" y="2915"/>
                </a:lnTo>
                <a:lnTo>
                  <a:pt x="809" y="2871"/>
                </a:lnTo>
                <a:lnTo>
                  <a:pt x="774" y="2824"/>
                </a:lnTo>
                <a:lnTo>
                  <a:pt x="739" y="2774"/>
                </a:lnTo>
                <a:lnTo>
                  <a:pt x="704" y="2722"/>
                </a:lnTo>
                <a:lnTo>
                  <a:pt x="669" y="2667"/>
                </a:lnTo>
                <a:lnTo>
                  <a:pt x="635" y="2610"/>
                </a:lnTo>
                <a:lnTo>
                  <a:pt x="603" y="2550"/>
                </a:lnTo>
                <a:lnTo>
                  <a:pt x="570" y="2489"/>
                </a:lnTo>
                <a:lnTo>
                  <a:pt x="560" y="2505"/>
                </a:lnTo>
                <a:lnTo>
                  <a:pt x="548" y="2519"/>
                </a:lnTo>
                <a:lnTo>
                  <a:pt x="532" y="2530"/>
                </a:lnTo>
                <a:lnTo>
                  <a:pt x="514" y="2536"/>
                </a:lnTo>
                <a:lnTo>
                  <a:pt x="495" y="2538"/>
                </a:lnTo>
                <a:lnTo>
                  <a:pt x="318" y="2538"/>
                </a:lnTo>
                <a:lnTo>
                  <a:pt x="275" y="2535"/>
                </a:lnTo>
                <a:lnTo>
                  <a:pt x="233" y="2527"/>
                </a:lnTo>
                <a:lnTo>
                  <a:pt x="194" y="2514"/>
                </a:lnTo>
                <a:lnTo>
                  <a:pt x="157" y="2495"/>
                </a:lnTo>
                <a:lnTo>
                  <a:pt x="124" y="2473"/>
                </a:lnTo>
                <a:lnTo>
                  <a:pt x="93" y="2446"/>
                </a:lnTo>
                <a:lnTo>
                  <a:pt x="66" y="2414"/>
                </a:lnTo>
                <a:lnTo>
                  <a:pt x="43" y="2381"/>
                </a:lnTo>
                <a:lnTo>
                  <a:pt x="25" y="2344"/>
                </a:lnTo>
                <a:lnTo>
                  <a:pt x="12" y="2305"/>
                </a:lnTo>
                <a:lnTo>
                  <a:pt x="3" y="2263"/>
                </a:lnTo>
                <a:lnTo>
                  <a:pt x="0" y="2220"/>
                </a:lnTo>
                <a:lnTo>
                  <a:pt x="0" y="1754"/>
                </a:lnTo>
                <a:lnTo>
                  <a:pt x="3" y="1711"/>
                </a:lnTo>
                <a:lnTo>
                  <a:pt x="12" y="1670"/>
                </a:lnTo>
                <a:lnTo>
                  <a:pt x="25" y="1630"/>
                </a:lnTo>
                <a:lnTo>
                  <a:pt x="43" y="1593"/>
                </a:lnTo>
                <a:lnTo>
                  <a:pt x="66" y="1560"/>
                </a:lnTo>
                <a:lnTo>
                  <a:pt x="93" y="1530"/>
                </a:lnTo>
                <a:lnTo>
                  <a:pt x="124" y="1503"/>
                </a:lnTo>
                <a:lnTo>
                  <a:pt x="157" y="1480"/>
                </a:lnTo>
                <a:lnTo>
                  <a:pt x="194" y="1461"/>
                </a:lnTo>
                <a:lnTo>
                  <a:pt x="233" y="1448"/>
                </a:lnTo>
                <a:lnTo>
                  <a:pt x="275" y="1439"/>
                </a:lnTo>
                <a:lnTo>
                  <a:pt x="318" y="1436"/>
                </a:lnTo>
                <a:lnTo>
                  <a:pt x="368" y="1436"/>
                </a:lnTo>
                <a:lnTo>
                  <a:pt x="368" y="1385"/>
                </a:lnTo>
                <a:lnTo>
                  <a:pt x="371" y="1291"/>
                </a:lnTo>
                <a:lnTo>
                  <a:pt x="380" y="1197"/>
                </a:lnTo>
                <a:lnTo>
                  <a:pt x="396" y="1106"/>
                </a:lnTo>
                <a:lnTo>
                  <a:pt x="417" y="1018"/>
                </a:lnTo>
                <a:lnTo>
                  <a:pt x="444" y="931"/>
                </a:lnTo>
                <a:lnTo>
                  <a:pt x="476" y="847"/>
                </a:lnTo>
                <a:lnTo>
                  <a:pt x="514" y="765"/>
                </a:lnTo>
                <a:lnTo>
                  <a:pt x="556" y="687"/>
                </a:lnTo>
                <a:lnTo>
                  <a:pt x="604" y="612"/>
                </a:lnTo>
                <a:lnTo>
                  <a:pt x="655" y="539"/>
                </a:lnTo>
                <a:lnTo>
                  <a:pt x="712" y="471"/>
                </a:lnTo>
                <a:lnTo>
                  <a:pt x="773" y="407"/>
                </a:lnTo>
                <a:lnTo>
                  <a:pt x="838" y="346"/>
                </a:lnTo>
                <a:lnTo>
                  <a:pt x="905" y="290"/>
                </a:lnTo>
                <a:lnTo>
                  <a:pt x="978" y="237"/>
                </a:lnTo>
                <a:lnTo>
                  <a:pt x="1053" y="189"/>
                </a:lnTo>
                <a:lnTo>
                  <a:pt x="1131" y="147"/>
                </a:lnTo>
                <a:lnTo>
                  <a:pt x="1213" y="110"/>
                </a:lnTo>
                <a:lnTo>
                  <a:pt x="1296" y="77"/>
                </a:lnTo>
                <a:lnTo>
                  <a:pt x="1383" y="50"/>
                </a:lnTo>
                <a:lnTo>
                  <a:pt x="1471" y="29"/>
                </a:lnTo>
                <a:lnTo>
                  <a:pt x="1562" y="13"/>
                </a:lnTo>
                <a:lnTo>
                  <a:pt x="1655" y="4"/>
                </a:lnTo>
                <a:lnTo>
                  <a:pt x="174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38" name="Freeform 1109"/>
          <p:cNvSpPr>
            <a:spLocks/>
          </p:cNvSpPr>
          <p:nvPr/>
        </p:nvSpPr>
        <p:spPr bwMode="auto">
          <a:xfrm>
            <a:off x="885521" y="2893494"/>
            <a:ext cx="240230" cy="198869"/>
          </a:xfrm>
          <a:custGeom>
            <a:avLst/>
            <a:gdLst>
              <a:gd name="T0" fmla="*/ 1035 w 6296"/>
              <a:gd name="T1" fmla="*/ 19 h 5213"/>
              <a:gd name="T2" fmla="*/ 1287 w 6296"/>
              <a:gd name="T3" fmla="*/ 153 h 5213"/>
              <a:gd name="T4" fmla="*/ 1450 w 6296"/>
              <a:gd name="T5" fmla="*/ 392 h 5213"/>
              <a:gd name="T6" fmla="*/ 5246 w 6296"/>
              <a:gd name="T7" fmla="*/ 2662 h 5213"/>
              <a:gd name="T8" fmla="*/ 5874 w 6296"/>
              <a:gd name="T9" fmla="*/ 1058 h 5213"/>
              <a:gd name="T10" fmla="*/ 5847 w 6296"/>
              <a:gd name="T11" fmla="*/ 967 h 5213"/>
              <a:gd name="T12" fmla="*/ 2674 w 6296"/>
              <a:gd name="T13" fmla="*/ 944 h 5213"/>
              <a:gd name="T14" fmla="*/ 2534 w 6296"/>
              <a:gd name="T15" fmla="*/ 833 h 5213"/>
              <a:gd name="T16" fmla="*/ 2534 w 6296"/>
              <a:gd name="T17" fmla="*/ 650 h 5213"/>
              <a:gd name="T18" fmla="*/ 2674 w 6296"/>
              <a:gd name="T19" fmla="*/ 539 h 5213"/>
              <a:gd name="T20" fmla="*/ 5935 w 6296"/>
              <a:gd name="T21" fmla="*/ 552 h 5213"/>
              <a:gd name="T22" fmla="*/ 6165 w 6296"/>
              <a:gd name="T23" fmla="*/ 693 h 5213"/>
              <a:gd name="T24" fmla="*/ 6287 w 6296"/>
              <a:gd name="T25" fmla="*/ 934 h 5213"/>
              <a:gd name="T26" fmla="*/ 6266 w 6296"/>
              <a:gd name="T27" fmla="*/ 1204 h 5213"/>
              <a:gd name="T28" fmla="*/ 5582 w 6296"/>
              <a:gd name="T29" fmla="*/ 2927 h 5213"/>
              <a:gd name="T30" fmla="*/ 5357 w 6296"/>
              <a:gd name="T31" fmla="*/ 3063 h 5213"/>
              <a:gd name="T32" fmla="*/ 2166 w 6296"/>
              <a:gd name="T33" fmla="*/ 3428 h 5213"/>
              <a:gd name="T34" fmla="*/ 5286 w 6296"/>
              <a:gd name="T35" fmla="*/ 3470 h 5213"/>
              <a:gd name="T36" fmla="*/ 5422 w 6296"/>
              <a:gd name="T37" fmla="*/ 3631 h 5213"/>
              <a:gd name="T38" fmla="*/ 5422 w 6296"/>
              <a:gd name="T39" fmla="*/ 3848 h 5213"/>
              <a:gd name="T40" fmla="*/ 5286 w 6296"/>
              <a:gd name="T41" fmla="*/ 4011 h 5213"/>
              <a:gd name="T42" fmla="*/ 4837 w 6296"/>
              <a:gd name="T43" fmla="*/ 4053 h 5213"/>
              <a:gd name="T44" fmla="*/ 5030 w 6296"/>
              <a:gd name="T45" fmla="*/ 4274 h 5213"/>
              <a:gd name="T46" fmla="*/ 5103 w 6296"/>
              <a:gd name="T47" fmla="*/ 4571 h 5213"/>
              <a:gd name="T48" fmla="*/ 5015 w 6296"/>
              <a:gd name="T49" fmla="*/ 4894 h 5213"/>
              <a:gd name="T50" fmla="*/ 4784 w 6296"/>
              <a:gd name="T51" fmla="*/ 5125 h 5213"/>
              <a:gd name="T52" fmla="*/ 4459 w 6296"/>
              <a:gd name="T53" fmla="*/ 5213 h 5213"/>
              <a:gd name="T54" fmla="*/ 4136 w 6296"/>
              <a:gd name="T55" fmla="*/ 5125 h 5213"/>
              <a:gd name="T56" fmla="*/ 3905 w 6296"/>
              <a:gd name="T57" fmla="*/ 4894 h 5213"/>
              <a:gd name="T58" fmla="*/ 3818 w 6296"/>
              <a:gd name="T59" fmla="*/ 4571 h 5213"/>
              <a:gd name="T60" fmla="*/ 3890 w 6296"/>
              <a:gd name="T61" fmla="*/ 4274 h 5213"/>
              <a:gd name="T62" fmla="*/ 4083 w 6296"/>
              <a:gd name="T63" fmla="*/ 4053 h 5213"/>
              <a:gd name="T64" fmla="*/ 3038 w 6296"/>
              <a:gd name="T65" fmla="*/ 4211 h 5213"/>
              <a:gd name="T66" fmla="*/ 3143 w 6296"/>
              <a:gd name="T67" fmla="*/ 4492 h 5213"/>
              <a:gd name="T68" fmla="*/ 3098 w 6296"/>
              <a:gd name="T69" fmla="*/ 4821 h 5213"/>
              <a:gd name="T70" fmla="*/ 2899 w 6296"/>
              <a:gd name="T71" fmla="*/ 5079 h 5213"/>
              <a:gd name="T72" fmla="*/ 2593 w 6296"/>
              <a:gd name="T73" fmla="*/ 5207 h 5213"/>
              <a:gd name="T74" fmla="*/ 2257 w 6296"/>
              <a:gd name="T75" fmla="*/ 5163 h 5213"/>
              <a:gd name="T76" fmla="*/ 1998 w 6296"/>
              <a:gd name="T77" fmla="*/ 4962 h 5213"/>
              <a:gd name="T78" fmla="*/ 1870 w 6296"/>
              <a:gd name="T79" fmla="*/ 4657 h 5213"/>
              <a:gd name="T80" fmla="*/ 1906 w 6296"/>
              <a:gd name="T81" fmla="*/ 4343 h 5213"/>
              <a:gd name="T82" fmla="*/ 2072 w 6296"/>
              <a:gd name="T83" fmla="*/ 4099 h 5213"/>
              <a:gd name="T84" fmla="*/ 1898 w 6296"/>
              <a:gd name="T85" fmla="*/ 3999 h 5213"/>
              <a:gd name="T86" fmla="*/ 1660 w 6296"/>
              <a:gd name="T87" fmla="*/ 3804 h 5213"/>
              <a:gd name="T88" fmla="*/ 867 w 6296"/>
              <a:gd name="T89" fmla="*/ 627 h 5213"/>
              <a:gd name="T90" fmla="*/ 155 w 6296"/>
              <a:gd name="T91" fmla="*/ 583 h 5213"/>
              <a:gd name="T92" fmla="*/ 19 w 6296"/>
              <a:gd name="T93" fmla="*/ 422 h 5213"/>
              <a:gd name="T94" fmla="*/ 19 w 6296"/>
              <a:gd name="T95" fmla="*/ 204 h 5213"/>
              <a:gd name="T96" fmla="*/ 155 w 6296"/>
              <a:gd name="T97" fmla="*/ 44 h 5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96" h="5213">
                <a:moveTo>
                  <a:pt x="313" y="0"/>
                </a:moveTo>
                <a:lnTo>
                  <a:pt x="886" y="0"/>
                </a:lnTo>
                <a:lnTo>
                  <a:pt x="963" y="6"/>
                </a:lnTo>
                <a:lnTo>
                  <a:pt x="1035" y="19"/>
                </a:lnTo>
                <a:lnTo>
                  <a:pt x="1104" y="42"/>
                </a:lnTo>
                <a:lnTo>
                  <a:pt x="1171" y="71"/>
                </a:lnTo>
                <a:lnTo>
                  <a:pt x="1232" y="109"/>
                </a:lnTo>
                <a:lnTo>
                  <a:pt x="1287" y="153"/>
                </a:lnTo>
                <a:lnTo>
                  <a:pt x="1339" y="204"/>
                </a:lnTo>
                <a:lnTo>
                  <a:pt x="1383" y="262"/>
                </a:lnTo>
                <a:lnTo>
                  <a:pt x="1421" y="325"/>
                </a:lnTo>
                <a:lnTo>
                  <a:pt x="1450" y="392"/>
                </a:lnTo>
                <a:lnTo>
                  <a:pt x="1472" y="464"/>
                </a:lnTo>
                <a:lnTo>
                  <a:pt x="1986" y="2666"/>
                </a:lnTo>
                <a:lnTo>
                  <a:pt x="5223" y="2666"/>
                </a:lnTo>
                <a:lnTo>
                  <a:pt x="5246" y="2662"/>
                </a:lnTo>
                <a:lnTo>
                  <a:pt x="5269" y="2650"/>
                </a:lnTo>
                <a:lnTo>
                  <a:pt x="5286" y="2635"/>
                </a:lnTo>
                <a:lnTo>
                  <a:pt x="5298" y="2612"/>
                </a:lnTo>
                <a:lnTo>
                  <a:pt x="5874" y="1058"/>
                </a:lnTo>
                <a:lnTo>
                  <a:pt x="5880" y="1034"/>
                </a:lnTo>
                <a:lnTo>
                  <a:pt x="5876" y="1009"/>
                </a:lnTo>
                <a:lnTo>
                  <a:pt x="5865" y="984"/>
                </a:lnTo>
                <a:lnTo>
                  <a:pt x="5847" y="967"/>
                </a:lnTo>
                <a:lnTo>
                  <a:pt x="5825" y="953"/>
                </a:lnTo>
                <a:lnTo>
                  <a:pt x="5800" y="950"/>
                </a:lnTo>
                <a:lnTo>
                  <a:pt x="2721" y="950"/>
                </a:lnTo>
                <a:lnTo>
                  <a:pt x="2674" y="944"/>
                </a:lnTo>
                <a:lnTo>
                  <a:pt x="2630" y="929"/>
                </a:lnTo>
                <a:lnTo>
                  <a:pt x="2590" y="904"/>
                </a:lnTo>
                <a:lnTo>
                  <a:pt x="2559" y="871"/>
                </a:lnTo>
                <a:lnTo>
                  <a:pt x="2534" y="833"/>
                </a:lnTo>
                <a:lnTo>
                  <a:pt x="2517" y="789"/>
                </a:lnTo>
                <a:lnTo>
                  <a:pt x="2513" y="741"/>
                </a:lnTo>
                <a:lnTo>
                  <a:pt x="2517" y="693"/>
                </a:lnTo>
                <a:lnTo>
                  <a:pt x="2534" y="650"/>
                </a:lnTo>
                <a:lnTo>
                  <a:pt x="2559" y="611"/>
                </a:lnTo>
                <a:lnTo>
                  <a:pt x="2590" y="579"/>
                </a:lnTo>
                <a:lnTo>
                  <a:pt x="2630" y="554"/>
                </a:lnTo>
                <a:lnTo>
                  <a:pt x="2674" y="539"/>
                </a:lnTo>
                <a:lnTo>
                  <a:pt x="2721" y="533"/>
                </a:lnTo>
                <a:lnTo>
                  <a:pt x="5800" y="533"/>
                </a:lnTo>
                <a:lnTo>
                  <a:pt x="5869" y="539"/>
                </a:lnTo>
                <a:lnTo>
                  <a:pt x="5935" y="552"/>
                </a:lnTo>
                <a:lnTo>
                  <a:pt x="6000" y="575"/>
                </a:lnTo>
                <a:lnTo>
                  <a:pt x="6059" y="607"/>
                </a:lnTo>
                <a:lnTo>
                  <a:pt x="6115" y="646"/>
                </a:lnTo>
                <a:lnTo>
                  <a:pt x="6165" y="693"/>
                </a:lnTo>
                <a:lnTo>
                  <a:pt x="6208" y="747"/>
                </a:lnTo>
                <a:lnTo>
                  <a:pt x="6243" y="806"/>
                </a:lnTo>
                <a:lnTo>
                  <a:pt x="6270" y="869"/>
                </a:lnTo>
                <a:lnTo>
                  <a:pt x="6287" y="934"/>
                </a:lnTo>
                <a:lnTo>
                  <a:pt x="6296" y="1001"/>
                </a:lnTo>
                <a:lnTo>
                  <a:pt x="6294" y="1070"/>
                </a:lnTo>
                <a:lnTo>
                  <a:pt x="6285" y="1137"/>
                </a:lnTo>
                <a:lnTo>
                  <a:pt x="6266" y="1204"/>
                </a:lnTo>
                <a:lnTo>
                  <a:pt x="5689" y="2757"/>
                </a:lnTo>
                <a:lnTo>
                  <a:pt x="5660" y="2820"/>
                </a:lnTo>
                <a:lnTo>
                  <a:pt x="5624" y="2878"/>
                </a:lnTo>
                <a:lnTo>
                  <a:pt x="5582" y="2927"/>
                </a:lnTo>
                <a:lnTo>
                  <a:pt x="5532" y="2973"/>
                </a:lnTo>
                <a:lnTo>
                  <a:pt x="5477" y="3011"/>
                </a:lnTo>
                <a:lnTo>
                  <a:pt x="5420" y="3042"/>
                </a:lnTo>
                <a:lnTo>
                  <a:pt x="5357" y="3063"/>
                </a:lnTo>
                <a:lnTo>
                  <a:pt x="5290" y="3076"/>
                </a:lnTo>
                <a:lnTo>
                  <a:pt x="5223" y="3082"/>
                </a:lnTo>
                <a:lnTo>
                  <a:pt x="2085" y="3082"/>
                </a:lnTo>
                <a:lnTo>
                  <a:pt x="2166" y="3428"/>
                </a:lnTo>
                <a:lnTo>
                  <a:pt x="5129" y="3428"/>
                </a:lnTo>
                <a:lnTo>
                  <a:pt x="5185" y="3432"/>
                </a:lnTo>
                <a:lnTo>
                  <a:pt x="5238" y="3447"/>
                </a:lnTo>
                <a:lnTo>
                  <a:pt x="5286" y="3470"/>
                </a:lnTo>
                <a:lnTo>
                  <a:pt x="5330" y="3501"/>
                </a:lnTo>
                <a:lnTo>
                  <a:pt x="5368" y="3539"/>
                </a:lnTo>
                <a:lnTo>
                  <a:pt x="5399" y="3583"/>
                </a:lnTo>
                <a:lnTo>
                  <a:pt x="5422" y="3631"/>
                </a:lnTo>
                <a:lnTo>
                  <a:pt x="5437" y="3684"/>
                </a:lnTo>
                <a:lnTo>
                  <a:pt x="5441" y="3739"/>
                </a:lnTo>
                <a:lnTo>
                  <a:pt x="5437" y="3797"/>
                </a:lnTo>
                <a:lnTo>
                  <a:pt x="5422" y="3848"/>
                </a:lnTo>
                <a:lnTo>
                  <a:pt x="5399" y="3898"/>
                </a:lnTo>
                <a:lnTo>
                  <a:pt x="5368" y="3942"/>
                </a:lnTo>
                <a:lnTo>
                  <a:pt x="5330" y="3980"/>
                </a:lnTo>
                <a:lnTo>
                  <a:pt x="5286" y="4011"/>
                </a:lnTo>
                <a:lnTo>
                  <a:pt x="5238" y="4034"/>
                </a:lnTo>
                <a:lnTo>
                  <a:pt x="5185" y="4047"/>
                </a:lnTo>
                <a:lnTo>
                  <a:pt x="5129" y="4053"/>
                </a:lnTo>
                <a:lnTo>
                  <a:pt x="4837" y="4053"/>
                </a:lnTo>
                <a:lnTo>
                  <a:pt x="4895" y="4101"/>
                </a:lnTo>
                <a:lnTo>
                  <a:pt x="4946" y="4152"/>
                </a:lnTo>
                <a:lnTo>
                  <a:pt x="4992" y="4211"/>
                </a:lnTo>
                <a:lnTo>
                  <a:pt x="5030" y="4274"/>
                </a:lnTo>
                <a:lnTo>
                  <a:pt x="5061" y="4343"/>
                </a:lnTo>
                <a:lnTo>
                  <a:pt x="5084" y="4416"/>
                </a:lnTo>
                <a:lnTo>
                  <a:pt x="5097" y="4492"/>
                </a:lnTo>
                <a:lnTo>
                  <a:pt x="5103" y="4571"/>
                </a:lnTo>
                <a:lnTo>
                  <a:pt x="5097" y="4657"/>
                </a:lnTo>
                <a:lnTo>
                  <a:pt x="5080" y="4741"/>
                </a:lnTo>
                <a:lnTo>
                  <a:pt x="5051" y="4821"/>
                </a:lnTo>
                <a:lnTo>
                  <a:pt x="5015" y="4894"/>
                </a:lnTo>
                <a:lnTo>
                  <a:pt x="4969" y="4962"/>
                </a:lnTo>
                <a:lnTo>
                  <a:pt x="4914" y="5025"/>
                </a:lnTo>
                <a:lnTo>
                  <a:pt x="4853" y="5079"/>
                </a:lnTo>
                <a:lnTo>
                  <a:pt x="4784" y="5125"/>
                </a:lnTo>
                <a:lnTo>
                  <a:pt x="4709" y="5163"/>
                </a:lnTo>
                <a:lnTo>
                  <a:pt x="4631" y="5190"/>
                </a:lnTo>
                <a:lnTo>
                  <a:pt x="4547" y="5207"/>
                </a:lnTo>
                <a:lnTo>
                  <a:pt x="4459" y="5213"/>
                </a:lnTo>
                <a:lnTo>
                  <a:pt x="4373" y="5207"/>
                </a:lnTo>
                <a:lnTo>
                  <a:pt x="4289" y="5190"/>
                </a:lnTo>
                <a:lnTo>
                  <a:pt x="4209" y="5163"/>
                </a:lnTo>
                <a:lnTo>
                  <a:pt x="4136" y="5125"/>
                </a:lnTo>
                <a:lnTo>
                  <a:pt x="4068" y="5079"/>
                </a:lnTo>
                <a:lnTo>
                  <a:pt x="4007" y="5025"/>
                </a:lnTo>
                <a:lnTo>
                  <a:pt x="3951" y="4962"/>
                </a:lnTo>
                <a:lnTo>
                  <a:pt x="3905" y="4894"/>
                </a:lnTo>
                <a:lnTo>
                  <a:pt x="3869" y="4821"/>
                </a:lnTo>
                <a:lnTo>
                  <a:pt x="3840" y="4741"/>
                </a:lnTo>
                <a:lnTo>
                  <a:pt x="3823" y="4657"/>
                </a:lnTo>
                <a:lnTo>
                  <a:pt x="3818" y="4571"/>
                </a:lnTo>
                <a:lnTo>
                  <a:pt x="3823" y="4492"/>
                </a:lnTo>
                <a:lnTo>
                  <a:pt x="3837" y="4416"/>
                </a:lnTo>
                <a:lnTo>
                  <a:pt x="3860" y="4343"/>
                </a:lnTo>
                <a:lnTo>
                  <a:pt x="3890" y="4274"/>
                </a:lnTo>
                <a:lnTo>
                  <a:pt x="3928" y="4211"/>
                </a:lnTo>
                <a:lnTo>
                  <a:pt x="3974" y="4152"/>
                </a:lnTo>
                <a:lnTo>
                  <a:pt x="4026" y="4101"/>
                </a:lnTo>
                <a:lnTo>
                  <a:pt x="4083" y="4053"/>
                </a:lnTo>
                <a:lnTo>
                  <a:pt x="2884" y="4053"/>
                </a:lnTo>
                <a:lnTo>
                  <a:pt x="2941" y="4101"/>
                </a:lnTo>
                <a:lnTo>
                  <a:pt x="2993" y="4152"/>
                </a:lnTo>
                <a:lnTo>
                  <a:pt x="3038" y="4211"/>
                </a:lnTo>
                <a:lnTo>
                  <a:pt x="3077" y="4274"/>
                </a:lnTo>
                <a:lnTo>
                  <a:pt x="3107" y="4343"/>
                </a:lnTo>
                <a:lnTo>
                  <a:pt x="3130" y="4416"/>
                </a:lnTo>
                <a:lnTo>
                  <a:pt x="3143" y="4492"/>
                </a:lnTo>
                <a:lnTo>
                  <a:pt x="3149" y="4571"/>
                </a:lnTo>
                <a:lnTo>
                  <a:pt x="3143" y="4657"/>
                </a:lnTo>
                <a:lnTo>
                  <a:pt x="3126" y="4741"/>
                </a:lnTo>
                <a:lnTo>
                  <a:pt x="3098" y="4821"/>
                </a:lnTo>
                <a:lnTo>
                  <a:pt x="3061" y="4894"/>
                </a:lnTo>
                <a:lnTo>
                  <a:pt x="3015" y="4962"/>
                </a:lnTo>
                <a:lnTo>
                  <a:pt x="2960" y="5025"/>
                </a:lnTo>
                <a:lnTo>
                  <a:pt x="2899" y="5079"/>
                </a:lnTo>
                <a:lnTo>
                  <a:pt x="2830" y="5125"/>
                </a:lnTo>
                <a:lnTo>
                  <a:pt x="2756" y="5163"/>
                </a:lnTo>
                <a:lnTo>
                  <a:pt x="2677" y="5190"/>
                </a:lnTo>
                <a:lnTo>
                  <a:pt x="2593" y="5207"/>
                </a:lnTo>
                <a:lnTo>
                  <a:pt x="2507" y="5213"/>
                </a:lnTo>
                <a:lnTo>
                  <a:pt x="2420" y="5207"/>
                </a:lnTo>
                <a:lnTo>
                  <a:pt x="2336" y="5190"/>
                </a:lnTo>
                <a:lnTo>
                  <a:pt x="2257" y="5163"/>
                </a:lnTo>
                <a:lnTo>
                  <a:pt x="2183" y="5125"/>
                </a:lnTo>
                <a:lnTo>
                  <a:pt x="2114" y="5079"/>
                </a:lnTo>
                <a:lnTo>
                  <a:pt x="2053" y="5025"/>
                </a:lnTo>
                <a:lnTo>
                  <a:pt x="1998" y="4962"/>
                </a:lnTo>
                <a:lnTo>
                  <a:pt x="1952" y="4894"/>
                </a:lnTo>
                <a:lnTo>
                  <a:pt x="1915" y="4821"/>
                </a:lnTo>
                <a:lnTo>
                  <a:pt x="1887" y="4741"/>
                </a:lnTo>
                <a:lnTo>
                  <a:pt x="1870" y="4657"/>
                </a:lnTo>
                <a:lnTo>
                  <a:pt x="1864" y="4571"/>
                </a:lnTo>
                <a:lnTo>
                  <a:pt x="1870" y="4490"/>
                </a:lnTo>
                <a:lnTo>
                  <a:pt x="1883" y="4416"/>
                </a:lnTo>
                <a:lnTo>
                  <a:pt x="1906" y="4343"/>
                </a:lnTo>
                <a:lnTo>
                  <a:pt x="1936" y="4274"/>
                </a:lnTo>
                <a:lnTo>
                  <a:pt x="1977" y="4211"/>
                </a:lnTo>
                <a:lnTo>
                  <a:pt x="2021" y="4152"/>
                </a:lnTo>
                <a:lnTo>
                  <a:pt x="2072" y="4099"/>
                </a:lnTo>
                <a:lnTo>
                  <a:pt x="2131" y="4051"/>
                </a:lnTo>
                <a:lnTo>
                  <a:pt x="2049" y="4043"/>
                </a:lnTo>
                <a:lnTo>
                  <a:pt x="1973" y="4026"/>
                </a:lnTo>
                <a:lnTo>
                  <a:pt x="1898" y="3999"/>
                </a:lnTo>
                <a:lnTo>
                  <a:pt x="1830" y="3963"/>
                </a:lnTo>
                <a:lnTo>
                  <a:pt x="1767" y="3917"/>
                </a:lnTo>
                <a:lnTo>
                  <a:pt x="1711" y="3866"/>
                </a:lnTo>
                <a:lnTo>
                  <a:pt x="1660" y="3804"/>
                </a:lnTo>
                <a:lnTo>
                  <a:pt x="1619" y="3739"/>
                </a:lnTo>
                <a:lnTo>
                  <a:pt x="1585" y="3667"/>
                </a:lnTo>
                <a:lnTo>
                  <a:pt x="1562" y="3588"/>
                </a:lnTo>
                <a:lnTo>
                  <a:pt x="867" y="627"/>
                </a:lnTo>
                <a:lnTo>
                  <a:pt x="313" y="627"/>
                </a:lnTo>
                <a:lnTo>
                  <a:pt x="256" y="621"/>
                </a:lnTo>
                <a:lnTo>
                  <a:pt x="203" y="606"/>
                </a:lnTo>
                <a:lnTo>
                  <a:pt x="155" y="583"/>
                </a:lnTo>
                <a:lnTo>
                  <a:pt x="111" y="552"/>
                </a:lnTo>
                <a:lnTo>
                  <a:pt x="73" y="514"/>
                </a:lnTo>
                <a:lnTo>
                  <a:pt x="42" y="472"/>
                </a:lnTo>
                <a:lnTo>
                  <a:pt x="19" y="422"/>
                </a:lnTo>
                <a:lnTo>
                  <a:pt x="6" y="369"/>
                </a:lnTo>
                <a:lnTo>
                  <a:pt x="0" y="313"/>
                </a:lnTo>
                <a:lnTo>
                  <a:pt x="6" y="258"/>
                </a:lnTo>
                <a:lnTo>
                  <a:pt x="19" y="204"/>
                </a:lnTo>
                <a:lnTo>
                  <a:pt x="42" y="155"/>
                </a:lnTo>
                <a:lnTo>
                  <a:pt x="73" y="113"/>
                </a:lnTo>
                <a:lnTo>
                  <a:pt x="111" y="74"/>
                </a:lnTo>
                <a:lnTo>
                  <a:pt x="155" y="44"/>
                </a:lnTo>
                <a:lnTo>
                  <a:pt x="203" y="21"/>
                </a:lnTo>
                <a:lnTo>
                  <a:pt x="256" y="6"/>
                </a:lnTo>
                <a:lnTo>
                  <a:pt x="31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47" name="Freeform 1120"/>
          <p:cNvSpPr>
            <a:spLocks noEditPoints="1"/>
          </p:cNvSpPr>
          <p:nvPr/>
        </p:nvSpPr>
        <p:spPr bwMode="auto">
          <a:xfrm>
            <a:off x="6883100" y="2892652"/>
            <a:ext cx="253350" cy="200552"/>
          </a:xfrm>
          <a:custGeom>
            <a:avLst/>
            <a:gdLst>
              <a:gd name="T0" fmla="*/ 2455 w 3573"/>
              <a:gd name="T1" fmla="*/ 579 h 2827"/>
              <a:gd name="T2" fmla="*/ 2600 w 3573"/>
              <a:gd name="T3" fmla="*/ 760 h 2827"/>
              <a:gd name="T4" fmla="*/ 2739 w 3573"/>
              <a:gd name="T5" fmla="*/ 1081 h 2827"/>
              <a:gd name="T6" fmla="*/ 2787 w 3573"/>
              <a:gd name="T7" fmla="*/ 1432 h 2827"/>
              <a:gd name="T8" fmla="*/ 2745 w 3573"/>
              <a:gd name="T9" fmla="*/ 1761 h 2827"/>
              <a:gd name="T10" fmla="*/ 2621 w 3573"/>
              <a:gd name="T11" fmla="*/ 2067 h 2827"/>
              <a:gd name="T12" fmla="*/ 2489 w 3573"/>
              <a:gd name="T13" fmla="*/ 2244 h 2827"/>
              <a:gd name="T14" fmla="*/ 2399 w 3573"/>
              <a:gd name="T15" fmla="*/ 2271 h 2827"/>
              <a:gd name="T16" fmla="*/ 2304 w 3573"/>
              <a:gd name="T17" fmla="*/ 2241 h 2827"/>
              <a:gd name="T18" fmla="*/ 2230 w 3573"/>
              <a:gd name="T19" fmla="*/ 2155 h 2827"/>
              <a:gd name="T20" fmla="*/ 2221 w 3573"/>
              <a:gd name="T21" fmla="*/ 2044 h 2827"/>
              <a:gd name="T22" fmla="*/ 2327 w 3573"/>
              <a:gd name="T23" fmla="*/ 1864 h 2827"/>
              <a:gd name="T24" fmla="*/ 2421 w 3573"/>
              <a:gd name="T25" fmla="*/ 1582 h 2827"/>
              <a:gd name="T26" fmla="*/ 2422 w 3573"/>
              <a:gd name="T27" fmla="*/ 1289 h 2827"/>
              <a:gd name="T28" fmla="*/ 2338 w 3573"/>
              <a:gd name="T29" fmla="*/ 1020 h 2827"/>
              <a:gd name="T30" fmla="*/ 2205 w 3573"/>
              <a:gd name="T31" fmla="*/ 815 h 2827"/>
              <a:gd name="T32" fmla="*/ 2191 w 3573"/>
              <a:gd name="T33" fmla="*/ 701 h 2827"/>
              <a:gd name="T34" fmla="*/ 2255 w 3573"/>
              <a:gd name="T35" fmla="*/ 602 h 2827"/>
              <a:gd name="T36" fmla="*/ 2350 w 3573"/>
              <a:gd name="T37" fmla="*/ 557 h 2827"/>
              <a:gd name="T38" fmla="*/ 1694 w 3573"/>
              <a:gd name="T39" fmla="*/ 195 h 2827"/>
              <a:gd name="T40" fmla="*/ 1776 w 3573"/>
              <a:gd name="T41" fmla="*/ 282 h 2827"/>
              <a:gd name="T42" fmla="*/ 1785 w 3573"/>
              <a:gd name="T43" fmla="*/ 2553 h 2827"/>
              <a:gd name="T44" fmla="*/ 1720 w 3573"/>
              <a:gd name="T45" fmla="*/ 2653 h 2827"/>
              <a:gd name="T46" fmla="*/ 1625 w 3573"/>
              <a:gd name="T47" fmla="*/ 2685 h 2827"/>
              <a:gd name="T48" fmla="*/ 1522 w 3573"/>
              <a:gd name="T49" fmla="*/ 2647 h 2827"/>
              <a:gd name="T50" fmla="*/ 99 w 3573"/>
              <a:gd name="T51" fmla="*/ 1903 h 2827"/>
              <a:gd name="T52" fmla="*/ 13 w 3573"/>
              <a:gd name="T53" fmla="*/ 1817 h 2827"/>
              <a:gd name="T54" fmla="*/ 3 w 3573"/>
              <a:gd name="T55" fmla="*/ 1078 h 2827"/>
              <a:gd name="T56" fmla="*/ 72 w 3573"/>
              <a:gd name="T57" fmla="*/ 976 h 2827"/>
              <a:gd name="T58" fmla="*/ 635 w 3573"/>
              <a:gd name="T59" fmla="*/ 949 h 2827"/>
              <a:gd name="T60" fmla="*/ 1605 w 3573"/>
              <a:gd name="T61" fmla="*/ 181 h 2827"/>
              <a:gd name="T62" fmla="*/ 2983 w 3573"/>
              <a:gd name="T63" fmla="*/ 11 h 2827"/>
              <a:gd name="T64" fmla="*/ 3118 w 3573"/>
              <a:gd name="T65" fmla="*/ 138 h 2827"/>
              <a:gd name="T66" fmla="*/ 3350 w 3573"/>
              <a:gd name="T67" fmla="*/ 499 h 2827"/>
              <a:gd name="T68" fmla="*/ 3503 w 3573"/>
              <a:gd name="T69" fmla="*/ 899 h 2827"/>
              <a:gd name="T70" fmla="*/ 3569 w 3573"/>
              <a:gd name="T71" fmla="*/ 1324 h 2827"/>
              <a:gd name="T72" fmla="*/ 3545 w 3573"/>
              <a:gd name="T73" fmla="*/ 1768 h 2827"/>
              <a:gd name="T74" fmla="*/ 3427 w 3573"/>
              <a:gd name="T75" fmla="*/ 2196 h 2827"/>
              <a:gd name="T76" fmla="*/ 3218 w 3573"/>
              <a:gd name="T77" fmla="*/ 2590 h 2827"/>
              <a:gd name="T78" fmla="*/ 3040 w 3573"/>
              <a:gd name="T79" fmla="*/ 2804 h 2827"/>
              <a:gd name="T80" fmla="*/ 2957 w 3573"/>
              <a:gd name="T81" fmla="*/ 2827 h 2827"/>
              <a:gd name="T82" fmla="*/ 2863 w 3573"/>
              <a:gd name="T83" fmla="*/ 2797 h 2827"/>
              <a:gd name="T84" fmla="*/ 2787 w 3573"/>
              <a:gd name="T85" fmla="*/ 2709 h 2827"/>
              <a:gd name="T86" fmla="*/ 2783 w 3573"/>
              <a:gd name="T87" fmla="*/ 2594 h 2827"/>
              <a:gd name="T88" fmla="*/ 2933 w 3573"/>
              <a:gd name="T89" fmla="*/ 2378 h 2827"/>
              <a:gd name="T90" fmla="*/ 3113 w 3573"/>
              <a:gd name="T91" fmla="*/ 2022 h 2827"/>
              <a:gd name="T92" fmla="*/ 3206 w 3573"/>
              <a:gd name="T93" fmla="*/ 1633 h 2827"/>
              <a:gd name="T94" fmla="*/ 3207 w 3573"/>
              <a:gd name="T95" fmla="*/ 1239 h 2827"/>
              <a:gd name="T96" fmla="*/ 3122 w 3573"/>
              <a:gd name="T97" fmla="*/ 866 h 2827"/>
              <a:gd name="T98" fmla="*/ 2957 w 3573"/>
              <a:gd name="T99" fmla="*/ 522 h 2827"/>
              <a:gd name="T100" fmla="*/ 2767 w 3573"/>
              <a:gd name="T101" fmla="*/ 269 h 2827"/>
              <a:gd name="T102" fmla="*/ 2744 w 3573"/>
              <a:gd name="T103" fmla="*/ 165 h 2827"/>
              <a:gd name="T104" fmla="*/ 2791 w 3573"/>
              <a:gd name="T105" fmla="*/ 70 h 2827"/>
              <a:gd name="T106" fmla="*/ 2878 w 3573"/>
              <a:gd name="T107" fmla="*/ 8 h 2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73" h="2827">
                <a:moveTo>
                  <a:pt x="2378" y="555"/>
                </a:moveTo>
                <a:lnTo>
                  <a:pt x="2404" y="559"/>
                </a:lnTo>
                <a:lnTo>
                  <a:pt x="2431" y="567"/>
                </a:lnTo>
                <a:lnTo>
                  <a:pt x="2455" y="579"/>
                </a:lnTo>
                <a:lnTo>
                  <a:pt x="2476" y="595"/>
                </a:lnTo>
                <a:lnTo>
                  <a:pt x="2495" y="614"/>
                </a:lnTo>
                <a:lnTo>
                  <a:pt x="2551" y="686"/>
                </a:lnTo>
                <a:lnTo>
                  <a:pt x="2600" y="760"/>
                </a:lnTo>
                <a:lnTo>
                  <a:pt x="2643" y="837"/>
                </a:lnTo>
                <a:lnTo>
                  <a:pt x="2680" y="916"/>
                </a:lnTo>
                <a:lnTo>
                  <a:pt x="2713" y="998"/>
                </a:lnTo>
                <a:lnTo>
                  <a:pt x="2739" y="1081"/>
                </a:lnTo>
                <a:lnTo>
                  <a:pt x="2761" y="1166"/>
                </a:lnTo>
                <a:lnTo>
                  <a:pt x="2775" y="1253"/>
                </a:lnTo>
                <a:lnTo>
                  <a:pt x="2784" y="1342"/>
                </a:lnTo>
                <a:lnTo>
                  <a:pt x="2787" y="1432"/>
                </a:lnTo>
                <a:lnTo>
                  <a:pt x="2785" y="1516"/>
                </a:lnTo>
                <a:lnTo>
                  <a:pt x="2776" y="1598"/>
                </a:lnTo>
                <a:lnTo>
                  <a:pt x="2763" y="1681"/>
                </a:lnTo>
                <a:lnTo>
                  <a:pt x="2745" y="1761"/>
                </a:lnTo>
                <a:lnTo>
                  <a:pt x="2722" y="1840"/>
                </a:lnTo>
                <a:lnTo>
                  <a:pt x="2693" y="1918"/>
                </a:lnTo>
                <a:lnTo>
                  <a:pt x="2660" y="1993"/>
                </a:lnTo>
                <a:lnTo>
                  <a:pt x="2621" y="2067"/>
                </a:lnTo>
                <a:lnTo>
                  <a:pt x="2578" y="2137"/>
                </a:lnTo>
                <a:lnTo>
                  <a:pt x="2529" y="2206"/>
                </a:lnTo>
                <a:lnTo>
                  <a:pt x="2510" y="2226"/>
                </a:lnTo>
                <a:lnTo>
                  <a:pt x="2489" y="2244"/>
                </a:lnTo>
                <a:lnTo>
                  <a:pt x="2464" y="2257"/>
                </a:lnTo>
                <a:lnTo>
                  <a:pt x="2438" y="2267"/>
                </a:lnTo>
                <a:lnTo>
                  <a:pt x="2411" y="2271"/>
                </a:lnTo>
                <a:lnTo>
                  <a:pt x="2399" y="2271"/>
                </a:lnTo>
                <a:lnTo>
                  <a:pt x="2374" y="2269"/>
                </a:lnTo>
                <a:lnTo>
                  <a:pt x="2349" y="2263"/>
                </a:lnTo>
                <a:lnTo>
                  <a:pt x="2326" y="2254"/>
                </a:lnTo>
                <a:lnTo>
                  <a:pt x="2304" y="2241"/>
                </a:lnTo>
                <a:lnTo>
                  <a:pt x="2284" y="2224"/>
                </a:lnTo>
                <a:lnTo>
                  <a:pt x="2263" y="2202"/>
                </a:lnTo>
                <a:lnTo>
                  <a:pt x="2244" y="2180"/>
                </a:lnTo>
                <a:lnTo>
                  <a:pt x="2230" y="2155"/>
                </a:lnTo>
                <a:lnTo>
                  <a:pt x="2220" y="2128"/>
                </a:lnTo>
                <a:lnTo>
                  <a:pt x="2216" y="2099"/>
                </a:lnTo>
                <a:lnTo>
                  <a:pt x="2216" y="2071"/>
                </a:lnTo>
                <a:lnTo>
                  <a:pt x="2221" y="2044"/>
                </a:lnTo>
                <a:lnTo>
                  <a:pt x="2232" y="2017"/>
                </a:lnTo>
                <a:lnTo>
                  <a:pt x="2247" y="1992"/>
                </a:lnTo>
                <a:lnTo>
                  <a:pt x="2290" y="1929"/>
                </a:lnTo>
                <a:lnTo>
                  <a:pt x="2327" y="1864"/>
                </a:lnTo>
                <a:lnTo>
                  <a:pt x="2360" y="1796"/>
                </a:lnTo>
                <a:lnTo>
                  <a:pt x="2386" y="1727"/>
                </a:lnTo>
                <a:lnTo>
                  <a:pt x="2407" y="1655"/>
                </a:lnTo>
                <a:lnTo>
                  <a:pt x="2421" y="1582"/>
                </a:lnTo>
                <a:lnTo>
                  <a:pt x="2429" y="1507"/>
                </a:lnTo>
                <a:lnTo>
                  <a:pt x="2433" y="1432"/>
                </a:lnTo>
                <a:lnTo>
                  <a:pt x="2431" y="1359"/>
                </a:lnTo>
                <a:lnTo>
                  <a:pt x="2422" y="1289"/>
                </a:lnTo>
                <a:lnTo>
                  <a:pt x="2409" y="1219"/>
                </a:lnTo>
                <a:lnTo>
                  <a:pt x="2390" y="1151"/>
                </a:lnTo>
                <a:lnTo>
                  <a:pt x="2366" y="1085"/>
                </a:lnTo>
                <a:lnTo>
                  <a:pt x="2338" y="1020"/>
                </a:lnTo>
                <a:lnTo>
                  <a:pt x="2304" y="957"/>
                </a:lnTo>
                <a:lnTo>
                  <a:pt x="2266" y="898"/>
                </a:lnTo>
                <a:lnTo>
                  <a:pt x="2222" y="840"/>
                </a:lnTo>
                <a:lnTo>
                  <a:pt x="2205" y="815"/>
                </a:lnTo>
                <a:lnTo>
                  <a:pt x="2194" y="788"/>
                </a:lnTo>
                <a:lnTo>
                  <a:pt x="2187" y="759"/>
                </a:lnTo>
                <a:lnTo>
                  <a:pt x="2186" y="730"/>
                </a:lnTo>
                <a:lnTo>
                  <a:pt x="2191" y="701"/>
                </a:lnTo>
                <a:lnTo>
                  <a:pt x="2199" y="674"/>
                </a:lnTo>
                <a:lnTo>
                  <a:pt x="2213" y="648"/>
                </a:lnTo>
                <a:lnTo>
                  <a:pt x="2233" y="624"/>
                </a:lnTo>
                <a:lnTo>
                  <a:pt x="2255" y="602"/>
                </a:lnTo>
                <a:lnTo>
                  <a:pt x="2276" y="585"/>
                </a:lnTo>
                <a:lnTo>
                  <a:pt x="2299" y="571"/>
                </a:lnTo>
                <a:lnTo>
                  <a:pt x="2324" y="562"/>
                </a:lnTo>
                <a:lnTo>
                  <a:pt x="2350" y="557"/>
                </a:lnTo>
                <a:lnTo>
                  <a:pt x="2378" y="555"/>
                </a:lnTo>
                <a:close/>
                <a:moveTo>
                  <a:pt x="1635" y="180"/>
                </a:moveTo>
                <a:lnTo>
                  <a:pt x="1665" y="184"/>
                </a:lnTo>
                <a:lnTo>
                  <a:pt x="1694" y="195"/>
                </a:lnTo>
                <a:lnTo>
                  <a:pt x="1720" y="210"/>
                </a:lnTo>
                <a:lnTo>
                  <a:pt x="1743" y="231"/>
                </a:lnTo>
                <a:lnTo>
                  <a:pt x="1762" y="255"/>
                </a:lnTo>
                <a:lnTo>
                  <a:pt x="1776" y="282"/>
                </a:lnTo>
                <a:lnTo>
                  <a:pt x="1785" y="310"/>
                </a:lnTo>
                <a:lnTo>
                  <a:pt x="1787" y="341"/>
                </a:lnTo>
                <a:lnTo>
                  <a:pt x="1787" y="2523"/>
                </a:lnTo>
                <a:lnTo>
                  <a:pt x="1785" y="2553"/>
                </a:lnTo>
                <a:lnTo>
                  <a:pt x="1776" y="2583"/>
                </a:lnTo>
                <a:lnTo>
                  <a:pt x="1762" y="2610"/>
                </a:lnTo>
                <a:lnTo>
                  <a:pt x="1743" y="2634"/>
                </a:lnTo>
                <a:lnTo>
                  <a:pt x="1720" y="2653"/>
                </a:lnTo>
                <a:lnTo>
                  <a:pt x="1694" y="2670"/>
                </a:lnTo>
                <a:lnTo>
                  <a:pt x="1671" y="2678"/>
                </a:lnTo>
                <a:lnTo>
                  <a:pt x="1648" y="2683"/>
                </a:lnTo>
                <a:lnTo>
                  <a:pt x="1625" y="2685"/>
                </a:lnTo>
                <a:lnTo>
                  <a:pt x="1597" y="2683"/>
                </a:lnTo>
                <a:lnTo>
                  <a:pt x="1571" y="2675"/>
                </a:lnTo>
                <a:lnTo>
                  <a:pt x="1545" y="2663"/>
                </a:lnTo>
                <a:lnTo>
                  <a:pt x="1522" y="2647"/>
                </a:lnTo>
                <a:lnTo>
                  <a:pt x="635" y="1916"/>
                </a:lnTo>
                <a:lnTo>
                  <a:pt x="163" y="1916"/>
                </a:lnTo>
                <a:lnTo>
                  <a:pt x="130" y="1912"/>
                </a:lnTo>
                <a:lnTo>
                  <a:pt x="99" y="1903"/>
                </a:lnTo>
                <a:lnTo>
                  <a:pt x="72" y="1887"/>
                </a:lnTo>
                <a:lnTo>
                  <a:pt x="48" y="1868"/>
                </a:lnTo>
                <a:lnTo>
                  <a:pt x="27" y="1844"/>
                </a:lnTo>
                <a:lnTo>
                  <a:pt x="13" y="1817"/>
                </a:lnTo>
                <a:lnTo>
                  <a:pt x="3" y="1786"/>
                </a:lnTo>
                <a:lnTo>
                  <a:pt x="0" y="1754"/>
                </a:lnTo>
                <a:lnTo>
                  <a:pt x="0" y="1111"/>
                </a:lnTo>
                <a:lnTo>
                  <a:pt x="3" y="1078"/>
                </a:lnTo>
                <a:lnTo>
                  <a:pt x="13" y="1048"/>
                </a:lnTo>
                <a:lnTo>
                  <a:pt x="27" y="1019"/>
                </a:lnTo>
                <a:lnTo>
                  <a:pt x="48" y="995"/>
                </a:lnTo>
                <a:lnTo>
                  <a:pt x="72" y="976"/>
                </a:lnTo>
                <a:lnTo>
                  <a:pt x="99" y="961"/>
                </a:lnTo>
                <a:lnTo>
                  <a:pt x="130" y="952"/>
                </a:lnTo>
                <a:lnTo>
                  <a:pt x="163" y="949"/>
                </a:lnTo>
                <a:lnTo>
                  <a:pt x="635" y="949"/>
                </a:lnTo>
                <a:lnTo>
                  <a:pt x="1522" y="216"/>
                </a:lnTo>
                <a:lnTo>
                  <a:pt x="1547" y="199"/>
                </a:lnTo>
                <a:lnTo>
                  <a:pt x="1575" y="187"/>
                </a:lnTo>
                <a:lnTo>
                  <a:pt x="1605" y="181"/>
                </a:lnTo>
                <a:lnTo>
                  <a:pt x="1635" y="180"/>
                </a:lnTo>
                <a:close/>
                <a:moveTo>
                  <a:pt x="2931" y="0"/>
                </a:moveTo>
                <a:lnTo>
                  <a:pt x="2957" y="4"/>
                </a:lnTo>
                <a:lnTo>
                  <a:pt x="2983" y="11"/>
                </a:lnTo>
                <a:lnTo>
                  <a:pt x="3007" y="22"/>
                </a:lnTo>
                <a:lnTo>
                  <a:pt x="3028" y="37"/>
                </a:lnTo>
                <a:lnTo>
                  <a:pt x="3048" y="55"/>
                </a:lnTo>
                <a:lnTo>
                  <a:pt x="3118" y="138"/>
                </a:lnTo>
                <a:lnTo>
                  <a:pt x="3183" y="224"/>
                </a:lnTo>
                <a:lnTo>
                  <a:pt x="3244" y="313"/>
                </a:lnTo>
                <a:lnTo>
                  <a:pt x="3300" y="406"/>
                </a:lnTo>
                <a:lnTo>
                  <a:pt x="3350" y="499"/>
                </a:lnTo>
                <a:lnTo>
                  <a:pt x="3396" y="597"/>
                </a:lnTo>
                <a:lnTo>
                  <a:pt x="3437" y="696"/>
                </a:lnTo>
                <a:lnTo>
                  <a:pt x="3472" y="797"/>
                </a:lnTo>
                <a:lnTo>
                  <a:pt x="3503" y="899"/>
                </a:lnTo>
                <a:lnTo>
                  <a:pt x="3528" y="1003"/>
                </a:lnTo>
                <a:lnTo>
                  <a:pt x="3548" y="1108"/>
                </a:lnTo>
                <a:lnTo>
                  <a:pt x="3562" y="1216"/>
                </a:lnTo>
                <a:lnTo>
                  <a:pt x="3569" y="1324"/>
                </a:lnTo>
                <a:lnTo>
                  <a:pt x="3573" y="1432"/>
                </a:lnTo>
                <a:lnTo>
                  <a:pt x="3569" y="1545"/>
                </a:lnTo>
                <a:lnTo>
                  <a:pt x="3561" y="1656"/>
                </a:lnTo>
                <a:lnTo>
                  <a:pt x="3545" y="1768"/>
                </a:lnTo>
                <a:lnTo>
                  <a:pt x="3524" y="1877"/>
                </a:lnTo>
                <a:lnTo>
                  <a:pt x="3497" y="1985"/>
                </a:lnTo>
                <a:lnTo>
                  <a:pt x="3465" y="2092"/>
                </a:lnTo>
                <a:lnTo>
                  <a:pt x="3427" y="2196"/>
                </a:lnTo>
                <a:lnTo>
                  <a:pt x="3382" y="2299"/>
                </a:lnTo>
                <a:lnTo>
                  <a:pt x="3333" y="2399"/>
                </a:lnTo>
                <a:lnTo>
                  <a:pt x="3278" y="2496"/>
                </a:lnTo>
                <a:lnTo>
                  <a:pt x="3218" y="2590"/>
                </a:lnTo>
                <a:lnTo>
                  <a:pt x="3153" y="2682"/>
                </a:lnTo>
                <a:lnTo>
                  <a:pt x="3082" y="2770"/>
                </a:lnTo>
                <a:lnTo>
                  <a:pt x="3062" y="2789"/>
                </a:lnTo>
                <a:lnTo>
                  <a:pt x="3040" y="2804"/>
                </a:lnTo>
                <a:lnTo>
                  <a:pt x="3017" y="2816"/>
                </a:lnTo>
                <a:lnTo>
                  <a:pt x="2991" y="2824"/>
                </a:lnTo>
                <a:lnTo>
                  <a:pt x="2965" y="2827"/>
                </a:lnTo>
                <a:lnTo>
                  <a:pt x="2957" y="2827"/>
                </a:lnTo>
                <a:lnTo>
                  <a:pt x="2932" y="2825"/>
                </a:lnTo>
                <a:lnTo>
                  <a:pt x="2907" y="2820"/>
                </a:lnTo>
                <a:lnTo>
                  <a:pt x="2884" y="2810"/>
                </a:lnTo>
                <a:lnTo>
                  <a:pt x="2863" y="2797"/>
                </a:lnTo>
                <a:lnTo>
                  <a:pt x="2843" y="2780"/>
                </a:lnTo>
                <a:lnTo>
                  <a:pt x="2822" y="2759"/>
                </a:lnTo>
                <a:lnTo>
                  <a:pt x="2801" y="2735"/>
                </a:lnTo>
                <a:lnTo>
                  <a:pt x="2787" y="2709"/>
                </a:lnTo>
                <a:lnTo>
                  <a:pt x="2779" y="2681"/>
                </a:lnTo>
                <a:lnTo>
                  <a:pt x="2774" y="2651"/>
                </a:lnTo>
                <a:lnTo>
                  <a:pt x="2775" y="2622"/>
                </a:lnTo>
                <a:lnTo>
                  <a:pt x="2783" y="2594"/>
                </a:lnTo>
                <a:lnTo>
                  <a:pt x="2795" y="2565"/>
                </a:lnTo>
                <a:lnTo>
                  <a:pt x="2812" y="2540"/>
                </a:lnTo>
                <a:lnTo>
                  <a:pt x="2876" y="2461"/>
                </a:lnTo>
                <a:lnTo>
                  <a:pt x="2933" y="2378"/>
                </a:lnTo>
                <a:lnTo>
                  <a:pt x="2986" y="2294"/>
                </a:lnTo>
                <a:lnTo>
                  <a:pt x="3034" y="2206"/>
                </a:lnTo>
                <a:lnTo>
                  <a:pt x="3076" y="2114"/>
                </a:lnTo>
                <a:lnTo>
                  <a:pt x="3113" y="2022"/>
                </a:lnTo>
                <a:lnTo>
                  <a:pt x="3145" y="1927"/>
                </a:lnTo>
                <a:lnTo>
                  <a:pt x="3171" y="1831"/>
                </a:lnTo>
                <a:lnTo>
                  <a:pt x="3191" y="1732"/>
                </a:lnTo>
                <a:lnTo>
                  <a:pt x="3206" y="1633"/>
                </a:lnTo>
                <a:lnTo>
                  <a:pt x="3215" y="1533"/>
                </a:lnTo>
                <a:lnTo>
                  <a:pt x="3218" y="1432"/>
                </a:lnTo>
                <a:lnTo>
                  <a:pt x="3215" y="1336"/>
                </a:lnTo>
                <a:lnTo>
                  <a:pt x="3207" y="1239"/>
                </a:lnTo>
                <a:lnTo>
                  <a:pt x="3194" y="1144"/>
                </a:lnTo>
                <a:lnTo>
                  <a:pt x="3175" y="1050"/>
                </a:lnTo>
                <a:lnTo>
                  <a:pt x="3152" y="957"/>
                </a:lnTo>
                <a:lnTo>
                  <a:pt x="3122" y="866"/>
                </a:lnTo>
                <a:lnTo>
                  <a:pt x="3088" y="777"/>
                </a:lnTo>
                <a:lnTo>
                  <a:pt x="3049" y="690"/>
                </a:lnTo>
                <a:lnTo>
                  <a:pt x="3005" y="604"/>
                </a:lnTo>
                <a:lnTo>
                  <a:pt x="2957" y="522"/>
                </a:lnTo>
                <a:lnTo>
                  <a:pt x="2904" y="442"/>
                </a:lnTo>
                <a:lnTo>
                  <a:pt x="2846" y="365"/>
                </a:lnTo>
                <a:lnTo>
                  <a:pt x="2784" y="290"/>
                </a:lnTo>
                <a:lnTo>
                  <a:pt x="2767" y="269"/>
                </a:lnTo>
                <a:lnTo>
                  <a:pt x="2755" y="244"/>
                </a:lnTo>
                <a:lnTo>
                  <a:pt x="2747" y="219"/>
                </a:lnTo>
                <a:lnTo>
                  <a:pt x="2743" y="191"/>
                </a:lnTo>
                <a:lnTo>
                  <a:pt x="2744" y="165"/>
                </a:lnTo>
                <a:lnTo>
                  <a:pt x="2749" y="139"/>
                </a:lnTo>
                <a:lnTo>
                  <a:pt x="2758" y="114"/>
                </a:lnTo>
                <a:lnTo>
                  <a:pt x="2772" y="90"/>
                </a:lnTo>
                <a:lnTo>
                  <a:pt x="2791" y="70"/>
                </a:lnTo>
                <a:lnTo>
                  <a:pt x="2811" y="48"/>
                </a:lnTo>
                <a:lnTo>
                  <a:pt x="2831" y="31"/>
                </a:lnTo>
                <a:lnTo>
                  <a:pt x="2854" y="18"/>
                </a:lnTo>
                <a:lnTo>
                  <a:pt x="2878" y="8"/>
                </a:lnTo>
                <a:lnTo>
                  <a:pt x="2904" y="2"/>
                </a:lnTo>
                <a:lnTo>
                  <a:pt x="293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857" name="Group 1133"/>
          <p:cNvGrpSpPr>
            <a:grpSpLocks noChangeAspect="1"/>
          </p:cNvGrpSpPr>
          <p:nvPr/>
        </p:nvGrpSpPr>
        <p:grpSpPr bwMode="auto">
          <a:xfrm>
            <a:off x="7478832" y="2879414"/>
            <a:ext cx="231562" cy="227030"/>
            <a:chOff x="-2797" y="-3650"/>
            <a:chExt cx="3066" cy="3006"/>
          </a:xfrm>
          <a:solidFill>
            <a:schemeClr val="tx1">
              <a:lumMod val="65000"/>
              <a:lumOff val="35000"/>
            </a:schemeClr>
          </a:solidFill>
        </p:grpSpPr>
        <p:sp>
          <p:nvSpPr>
            <p:cNvPr id="2860" name="Freeform 1135"/>
            <p:cNvSpPr>
              <a:spLocks noEditPoints="1"/>
            </p:cNvSpPr>
            <p:nvPr/>
          </p:nvSpPr>
          <p:spPr bwMode="auto">
            <a:xfrm>
              <a:off x="-2797" y="-2969"/>
              <a:ext cx="3066" cy="2325"/>
            </a:xfrm>
            <a:custGeom>
              <a:avLst/>
              <a:gdLst>
                <a:gd name="T0" fmla="*/ 4595 w 6133"/>
                <a:gd name="T1" fmla="*/ 4316 h 4649"/>
                <a:gd name="T2" fmla="*/ 4602 w 6133"/>
                <a:gd name="T3" fmla="*/ 4332 h 4649"/>
                <a:gd name="T4" fmla="*/ 4714 w 6133"/>
                <a:gd name="T5" fmla="*/ 4338 h 4649"/>
                <a:gd name="T6" fmla="*/ 4733 w 6133"/>
                <a:gd name="T7" fmla="*/ 4329 h 4649"/>
                <a:gd name="T8" fmla="*/ 4735 w 6133"/>
                <a:gd name="T9" fmla="*/ 4312 h 4649"/>
                <a:gd name="T10" fmla="*/ 2458 w 6133"/>
                <a:gd name="T11" fmla="*/ 0 h 4649"/>
                <a:gd name="T12" fmla="*/ 2592 w 6133"/>
                <a:gd name="T13" fmla="*/ 72 h 4649"/>
                <a:gd name="T14" fmla="*/ 3312 w 6133"/>
                <a:gd name="T15" fmla="*/ 1066 h 4649"/>
                <a:gd name="T16" fmla="*/ 3295 w 6133"/>
                <a:gd name="T17" fmla="*/ 1131 h 4649"/>
                <a:gd name="T18" fmla="*/ 3234 w 6133"/>
                <a:gd name="T19" fmla="*/ 1174 h 4649"/>
                <a:gd name="T20" fmla="*/ 2901 w 6133"/>
                <a:gd name="T21" fmla="*/ 4338 h 4649"/>
                <a:gd name="T22" fmla="*/ 3928 w 6133"/>
                <a:gd name="T23" fmla="*/ 4332 h 4649"/>
                <a:gd name="T24" fmla="*/ 3938 w 6133"/>
                <a:gd name="T25" fmla="*/ 4319 h 4649"/>
                <a:gd name="T26" fmla="*/ 3936 w 6133"/>
                <a:gd name="T27" fmla="*/ 1750 h 4649"/>
                <a:gd name="T28" fmla="*/ 3735 w 6133"/>
                <a:gd name="T29" fmla="*/ 2124 h 4649"/>
                <a:gd name="T30" fmla="*/ 3550 w 6133"/>
                <a:gd name="T31" fmla="*/ 2187 h 4649"/>
                <a:gd name="T32" fmla="*/ 3390 w 6133"/>
                <a:gd name="T33" fmla="*/ 2141 h 4649"/>
                <a:gd name="T34" fmla="*/ 3273 w 6133"/>
                <a:gd name="T35" fmla="*/ 1999 h 4649"/>
                <a:gd name="T36" fmla="*/ 3277 w 6133"/>
                <a:gd name="T37" fmla="*/ 1770 h 4649"/>
                <a:gd name="T38" fmla="*/ 3928 w 6133"/>
                <a:gd name="T39" fmla="*/ 326 h 4649"/>
                <a:gd name="T40" fmla="*/ 4089 w 6133"/>
                <a:gd name="T41" fmla="*/ 259 h 4649"/>
                <a:gd name="T42" fmla="*/ 4189 w 6133"/>
                <a:gd name="T43" fmla="*/ 259 h 4649"/>
                <a:gd name="T44" fmla="*/ 4427 w 6133"/>
                <a:gd name="T45" fmla="*/ 257 h 4649"/>
                <a:gd name="T46" fmla="*/ 4725 w 6133"/>
                <a:gd name="T47" fmla="*/ 257 h 4649"/>
                <a:gd name="T48" fmla="*/ 5003 w 6133"/>
                <a:gd name="T49" fmla="*/ 257 h 4649"/>
                <a:gd name="T50" fmla="*/ 5181 w 6133"/>
                <a:gd name="T51" fmla="*/ 255 h 4649"/>
                <a:gd name="T52" fmla="*/ 5306 w 6133"/>
                <a:gd name="T53" fmla="*/ 272 h 4649"/>
                <a:gd name="T54" fmla="*/ 5463 w 6133"/>
                <a:gd name="T55" fmla="*/ 391 h 4649"/>
                <a:gd name="T56" fmla="*/ 6086 w 6133"/>
                <a:gd name="T57" fmla="*/ 1884 h 4649"/>
                <a:gd name="T58" fmla="*/ 6017 w 6133"/>
                <a:gd name="T59" fmla="*/ 2079 h 4649"/>
                <a:gd name="T60" fmla="*/ 5868 w 6133"/>
                <a:gd name="T61" fmla="*/ 2176 h 4649"/>
                <a:gd name="T62" fmla="*/ 5690 w 6133"/>
                <a:gd name="T63" fmla="*/ 2171 h 4649"/>
                <a:gd name="T64" fmla="*/ 5537 w 6133"/>
                <a:gd name="T65" fmla="*/ 2051 h 4649"/>
                <a:gd name="T66" fmla="*/ 5394 w 6133"/>
                <a:gd name="T67" fmla="*/ 4316 h 4649"/>
                <a:gd name="T68" fmla="*/ 5431 w 6133"/>
                <a:gd name="T69" fmla="*/ 4338 h 4649"/>
                <a:gd name="T70" fmla="*/ 6086 w 6133"/>
                <a:gd name="T71" fmla="*/ 4383 h 4649"/>
                <a:gd name="T72" fmla="*/ 6127 w 6133"/>
                <a:gd name="T73" fmla="*/ 4536 h 4649"/>
                <a:gd name="T74" fmla="*/ 6017 w 6133"/>
                <a:gd name="T75" fmla="*/ 4644 h 4649"/>
                <a:gd name="T76" fmla="*/ 76 w 6133"/>
                <a:gd name="T77" fmla="*/ 4629 h 4649"/>
                <a:gd name="T78" fmla="*/ 0 w 6133"/>
                <a:gd name="T79" fmla="*/ 4495 h 4649"/>
                <a:gd name="T80" fmla="*/ 76 w 6133"/>
                <a:gd name="T81" fmla="*/ 4359 h 4649"/>
                <a:gd name="T82" fmla="*/ 514 w 6133"/>
                <a:gd name="T83" fmla="*/ 2387 h 4649"/>
                <a:gd name="T84" fmla="*/ 158 w 6133"/>
                <a:gd name="T85" fmla="*/ 2370 h 4649"/>
                <a:gd name="T86" fmla="*/ 114 w 6133"/>
                <a:gd name="T87" fmla="*/ 2324 h 4649"/>
                <a:gd name="T88" fmla="*/ 108 w 6133"/>
                <a:gd name="T89" fmla="*/ 2245 h 4649"/>
                <a:gd name="T90" fmla="*/ 851 w 6133"/>
                <a:gd name="T91" fmla="*/ 1246 h 4649"/>
                <a:gd name="T92" fmla="*/ 994 w 6133"/>
                <a:gd name="T93" fmla="*/ 1211 h 4649"/>
                <a:gd name="T94" fmla="*/ 1774 w 6133"/>
                <a:gd name="T95" fmla="*/ 2186 h 4649"/>
                <a:gd name="T96" fmla="*/ 1810 w 6133"/>
                <a:gd name="T97" fmla="*/ 2292 h 4649"/>
                <a:gd name="T98" fmla="*/ 1785 w 6133"/>
                <a:gd name="T99" fmla="*/ 2346 h 4649"/>
                <a:gd name="T100" fmla="*/ 1707 w 6133"/>
                <a:gd name="T101" fmla="*/ 2385 h 4649"/>
                <a:gd name="T102" fmla="*/ 2014 w 6133"/>
                <a:gd name="T103" fmla="*/ 4338 h 4649"/>
                <a:gd name="T104" fmla="*/ 1681 w 6133"/>
                <a:gd name="T105" fmla="*/ 1174 h 4649"/>
                <a:gd name="T106" fmla="*/ 1620 w 6133"/>
                <a:gd name="T107" fmla="*/ 1131 h 4649"/>
                <a:gd name="T108" fmla="*/ 1603 w 6133"/>
                <a:gd name="T109" fmla="*/ 1066 h 4649"/>
                <a:gd name="T110" fmla="*/ 2324 w 6133"/>
                <a:gd name="T111" fmla="*/ 72 h 4649"/>
                <a:gd name="T112" fmla="*/ 2458 w 6133"/>
                <a:gd name="T113" fmla="*/ 0 h 4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33" h="4649">
                  <a:moveTo>
                    <a:pt x="4595" y="2562"/>
                  </a:moveTo>
                  <a:lnTo>
                    <a:pt x="4595" y="4308"/>
                  </a:lnTo>
                  <a:lnTo>
                    <a:pt x="4595" y="4312"/>
                  </a:lnTo>
                  <a:lnTo>
                    <a:pt x="4595" y="4316"/>
                  </a:lnTo>
                  <a:lnTo>
                    <a:pt x="4595" y="4321"/>
                  </a:lnTo>
                  <a:lnTo>
                    <a:pt x="4597" y="4325"/>
                  </a:lnTo>
                  <a:lnTo>
                    <a:pt x="4599" y="4329"/>
                  </a:lnTo>
                  <a:lnTo>
                    <a:pt x="4602" y="4332"/>
                  </a:lnTo>
                  <a:lnTo>
                    <a:pt x="4606" y="4336"/>
                  </a:lnTo>
                  <a:lnTo>
                    <a:pt x="4614" y="4338"/>
                  </a:lnTo>
                  <a:lnTo>
                    <a:pt x="4621" y="4338"/>
                  </a:lnTo>
                  <a:lnTo>
                    <a:pt x="4714" y="4338"/>
                  </a:lnTo>
                  <a:lnTo>
                    <a:pt x="4722" y="4338"/>
                  </a:lnTo>
                  <a:lnTo>
                    <a:pt x="4727" y="4336"/>
                  </a:lnTo>
                  <a:lnTo>
                    <a:pt x="4731" y="4332"/>
                  </a:lnTo>
                  <a:lnTo>
                    <a:pt x="4733" y="4329"/>
                  </a:lnTo>
                  <a:lnTo>
                    <a:pt x="4735" y="4325"/>
                  </a:lnTo>
                  <a:lnTo>
                    <a:pt x="4735" y="4321"/>
                  </a:lnTo>
                  <a:lnTo>
                    <a:pt x="4735" y="4316"/>
                  </a:lnTo>
                  <a:lnTo>
                    <a:pt x="4735" y="4312"/>
                  </a:lnTo>
                  <a:lnTo>
                    <a:pt x="4735" y="4308"/>
                  </a:lnTo>
                  <a:lnTo>
                    <a:pt x="4735" y="2562"/>
                  </a:lnTo>
                  <a:lnTo>
                    <a:pt x="4595" y="2562"/>
                  </a:lnTo>
                  <a:close/>
                  <a:moveTo>
                    <a:pt x="2458" y="0"/>
                  </a:moveTo>
                  <a:lnTo>
                    <a:pt x="2495" y="5"/>
                  </a:lnTo>
                  <a:lnTo>
                    <a:pt x="2530" y="20"/>
                  </a:lnTo>
                  <a:lnTo>
                    <a:pt x="2564" y="43"/>
                  </a:lnTo>
                  <a:lnTo>
                    <a:pt x="2592" y="72"/>
                  </a:lnTo>
                  <a:lnTo>
                    <a:pt x="3275" y="980"/>
                  </a:lnTo>
                  <a:lnTo>
                    <a:pt x="3295" y="1012"/>
                  </a:lnTo>
                  <a:lnTo>
                    <a:pt x="3307" y="1040"/>
                  </a:lnTo>
                  <a:lnTo>
                    <a:pt x="3312" y="1066"/>
                  </a:lnTo>
                  <a:lnTo>
                    <a:pt x="3310" y="1088"/>
                  </a:lnTo>
                  <a:lnTo>
                    <a:pt x="3307" y="1105"/>
                  </a:lnTo>
                  <a:lnTo>
                    <a:pt x="3301" y="1120"/>
                  </a:lnTo>
                  <a:lnTo>
                    <a:pt x="3295" y="1131"/>
                  </a:lnTo>
                  <a:lnTo>
                    <a:pt x="3286" y="1142"/>
                  </a:lnTo>
                  <a:lnTo>
                    <a:pt x="3273" y="1153"/>
                  </a:lnTo>
                  <a:lnTo>
                    <a:pt x="3256" y="1164"/>
                  </a:lnTo>
                  <a:lnTo>
                    <a:pt x="3234" y="1174"/>
                  </a:lnTo>
                  <a:lnTo>
                    <a:pt x="3208" y="1179"/>
                  </a:lnTo>
                  <a:lnTo>
                    <a:pt x="3174" y="1181"/>
                  </a:lnTo>
                  <a:lnTo>
                    <a:pt x="2901" y="1181"/>
                  </a:lnTo>
                  <a:lnTo>
                    <a:pt x="2901" y="4338"/>
                  </a:lnTo>
                  <a:lnTo>
                    <a:pt x="3908" y="4338"/>
                  </a:lnTo>
                  <a:lnTo>
                    <a:pt x="3917" y="4338"/>
                  </a:lnTo>
                  <a:lnTo>
                    <a:pt x="3925" y="4336"/>
                  </a:lnTo>
                  <a:lnTo>
                    <a:pt x="3928" y="4332"/>
                  </a:lnTo>
                  <a:lnTo>
                    <a:pt x="3932" y="4331"/>
                  </a:lnTo>
                  <a:lnTo>
                    <a:pt x="3936" y="4327"/>
                  </a:lnTo>
                  <a:lnTo>
                    <a:pt x="3936" y="4323"/>
                  </a:lnTo>
                  <a:lnTo>
                    <a:pt x="3938" y="4319"/>
                  </a:lnTo>
                  <a:lnTo>
                    <a:pt x="3938" y="4316"/>
                  </a:lnTo>
                  <a:lnTo>
                    <a:pt x="3936" y="4312"/>
                  </a:lnTo>
                  <a:lnTo>
                    <a:pt x="3936" y="4308"/>
                  </a:lnTo>
                  <a:lnTo>
                    <a:pt x="3936" y="1750"/>
                  </a:lnTo>
                  <a:lnTo>
                    <a:pt x="3826" y="2007"/>
                  </a:lnTo>
                  <a:lnTo>
                    <a:pt x="3802" y="2051"/>
                  </a:lnTo>
                  <a:lnTo>
                    <a:pt x="3770" y="2091"/>
                  </a:lnTo>
                  <a:lnTo>
                    <a:pt x="3735" y="2124"/>
                  </a:lnTo>
                  <a:lnTo>
                    <a:pt x="3694" y="2150"/>
                  </a:lnTo>
                  <a:lnTo>
                    <a:pt x="3649" y="2171"/>
                  </a:lnTo>
                  <a:lnTo>
                    <a:pt x="3601" y="2184"/>
                  </a:lnTo>
                  <a:lnTo>
                    <a:pt x="3550" y="2187"/>
                  </a:lnTo>
                  <a:lnTo>
                    <a:pt x="3511" y="2184"/>
                  </a:lnTo>
                  <a:lnTo>
                    <a:pt x="3470" y="2176"/>
                  </a:lnTo>
                  <a:lnTo>
                    <a:pt x="3433" y="2163"/>
                  </a:lnTo>
                  <a:lnTo>
                    <a:pt x="3390" y="2141"/>
                  </a:lnTo>
                  <a:lnTo>
                    <a:pt x="3353" y="2113"/>
                  </a:lnTo>
                  <a:lnTo>
                    <a:pt x="3321" y="2079"/>
                  </a:lnTo>
                  <a:lnTo>
                    <a:pt x="3294" y="2040"/>
                  </a:lnTo>
                  <a:lnTo>
                    <a:pt x="3273" y="1999"/>
                  </a:lnTo>
                  <a:lnTo>
                    <a:pt x="3256" y="1942"/>
                  </a:lnTo>
                  <a:lnTo>
                    <a:pt x="3253" y="1884"/>
                  </a:lnTo>
                  <a:lnTo>
                    <a:pt x="3258" y="1826"/>
                  </a:lnTo>
                  <a:lnTo>
                    <a:pt x="3277" y="1770"/>
                  </a:lnTo>
                  <a:lnTo>
                    <a:pt x="3852" y="436"/>
                  </a:lnTo>
                  <a:lnTo>
                    <a:pt x="3873" y="397"/>
                  </a:lnTo>
                  <a:lnTo>
                    <a:pt x="3899" y="357"/>
                  </a:lnTo>
                  <a:lnTo>
                    <a:pt x="3928" y="326"/>
                  </a:lnTo>
                  <a:lnTo>
                    <a:pt x="3962" y="298"/>
                  </a:lnTo>
                  <a:lnTo>
                    <a:pt x="4001" y="277"/>
                  </a:lnTo>
                  <a:lnTo>
                    <a:pt x="4042" y="262"/>
                  </a:lnTo>
                  <a:lnTo>
                    <a:pt x="4089" y="259"/>
                  </a:lnTo>
                  <a:lnTo>
                    <a:pt x="4096" y="259"/>
                  </a:lnTo>
                  <a:lnTo>
                    <a:pt x="4116" y="259"/>
                  </a:lnTo>
                  <a:lnTo>
                    <a:pt x="4146" y="259"/>
                  </a:lnTo>
                  <a:lnTo>
                    <a:pt x="4189" y="259"/>
                  </a:lnTo>
                  <a:lnTo>
                    <a:pt x="4237" y="259"/>
                  </a:lnTo>
                  <a:lnTo>
                    <a:pt x="4295" y="259"/>
                  </a:lnTo>
                  <a:lnTo>
                    <a:pt x="4359" y="259"/>
                  </a:lnTo>
                  <a:lnTo>
                    <a:pt x="4427" y="257"/>
                  </a:lnTo>
                  <a:lnTo>
                    <a:pt x="4500" y="257"/>
                  </a:lnTo>
                  <a:lnTo>
                    <a:pt x="4574" y="257"/>
                  </a:lnTo>
                  <a:lnTo>
                    <a:pt x="4649" y="257"/>
                  </a:lnTo>
                  <a:lnTo>
                    <a:pt x="4725" y="257"/>
                  </a:lnTo>
                  <a:lnTo>
                    <a:pt x="4800" y="257"/>
                  </a:lnTo>
                  <a:lnTo>
                    <a:pt x="4872" y="257"/>
                  </a:lnTo>
                  <a:lnTo>
                    <a:pt x="4939" y="257"/>
                  </a:lnTo>
                  <a:lnTo>
                    <a:pt x="5003" y="257"/>
                  </a:lnTo>
                  <a:lnTo>
                    <a:pt x="5060" y="257"/>
                  </a:lnTo>
                  <a:lnTo>
                    <a:pt x="5109" y="257"/>
                  </a:lnTo>
                  <a:lnTo>
                    <a:pt x="5150" y="255"/>
                  </a:lnTo>
                  <a:lnTo>
                    <a:pt x="5181" y="255"/>
                  </a:lnTo>
                  <a:lnTo>
                    <a:pt x="5200" y="255"/>
                  </a:lnTo>
                  <a:lnTo>
                    <a:pt x="5208" y="255"/>
                  </a:lnTo>
                  <a:lnTo>
                    <a:pt x="5258" y="261"/>
                  </a:lnTo>
                  <a:lnTo>
                    <a:pt x="5306" y="272"/>
                  </a:lnTo>
                  <a:lnTo>
                    <a:pt x="5353" y="292"/>
                  </a:lnTo>
                  <a:lnTo>
                    <a:pt x="5394" y="318"/>
                  </a:lnTo>
                  <a:lnTo>
                    <a:pt x="5431" y="352"/>
                  </a:lnTo>
                  <a:lnTo>
                    <a:pt x="5463" y="391"/>
                  </a:lnTo>
                  <a:lnTo>
                    <a:pt x="5487" y="436"/>
                  </a:lnTo>
                  <a:lnTo>
                    <a:pt x="6062" y="1770"/>
                  </a:lnTo>
                  <a:lnTo>
                    <a:pt x="6081" y="1826"/>
                  </a:lnTo>
                  <a:lnTo>
                    <a:pt x="6086" y="1884"/>
                  </a:lnTo>
                  <a:lnTo>
                    <a:pt x="6083" y="1942"/>
                  </a:lnTo>
                  <a:lnTo>
                    <a:pt x="6066" y="1999"/>
                  </a:lnTo>
                  <a:lnTo>
                    <a:pt x="6045" y="2040"/>
                  </a:lnTo>
                  <a:lnTo>
                    <a:pt x="6017" y="2079"/>
                  </a:lnTo>
                  <a:lnTo>
                    <a:pt x="5986" y="2113"/>
                  </a:lnTo>
                  <a:lnTo>
                    <a:pt x="5949" y="2141"/>
                  </a:lnTo>
                  <a:lnTo>
                    <a:pt x="5906" y="2163"/>
                  </a:lnTo>
                  <a:lnTo>
                    <a:pt x="5868" y="2176"/>
                  </a:lnTo>
                  <a:lnTo>
                    <a:pt x="5829" y="2184"/>
                  </a:lnTo>
                  <a:lnTo>
                    <a:pt x="5788" y="2187"/>
                  </a:lnTo>
                  <a:lnTo>
                    <a:pt x="5738" y="2184"/>
                  </a:lnTo>
                  <a:lnTo>
                    <a:pt x="5690" y="2171"/>
                  </a:lnTo>
                  <a:lnTo>
                    <a:pt x="5645" y="2150"/>
                  </a:lnTo>
                  <a:lnTo>
                    <a:pt x="5604" y="2124"/>
                  </a:lnTo>
                  <a:lnTo>
                    <a:pt x="5569" y="2091"/>
                  </a:lnTo>
                  <a:lnTo>
                    <a:pt x="5537" y="2051"/>
                  </a:lnTo>
                  <a:lnTo>
                    <a:pt x="5513" y="2007"/>
                  </a:lnTo>
                  <a:lnTo>
                    <a:pt x="5392" y="1727"/>
                  </a:lnTo>
                  <a:lnTo>
                    <a:pt x="5392" y="4308"/>
                  </a:lnTo>
                  <a:lnTo>
                    <a:pt x="5394" y="4316"/>
                  </a:lnTo>
                  <a:lnTo>
                    <a:pt x="5396" y="4323"/>
                  </a:lnTo>
                  <a:lnTo>
                    <a:pt x="5401" y="4331"/>
                  </a:lnTo>
                  <a:lnTo>
                    <a:pt x="5414" y="4336"/>
                  </a:lnTo>
                  <a:lnTo>
                    <a:pt x="5431" y="4338"/>
                  </a:lnTo>
                  <a:lnTo>
                    <a:pt x="5976" y="4338"/>
                  </a:lnTo>
                  <a:lnTo>
                    <a:pt x="6017" y="4344"/>
                  </a:lnTo>
                  <a:lnTo>
                    <a:pt x="6055" y="4359"/>
                  </a:lnTo>
                  <a:lnTo>
                    <a:pt x="6086" y="4383"/>
                  </a:lnTo>
                  <a:lnTo>
                    <a:pt x="6110" y="4414"/>
                  </a:lnTo>
                  <a:lnTo>
                    <a:pt x="6127" y="4452"/>
                  </a:lnTo>
                  <a:lnTo>
                    <a:pt x="6133" y="4495"/>
                  </a:lnTo>
                  <a:lnTo>
                    <a:pt x="6127" y="4536"/>
                  </a:lnTo>
                  <a:lnTo>
                    <a:pt x="6110" y="4573"/>
                  </a:lnTo>
                  <a:lnTo>
                    <a:pt x="6086" y="4605"/>
                  </a:lnTo>
                  <a:lnTo>
                    <a:pt x="6055" y="4629"/>
                  </a:lnTo>
                  <a:lnTo>
                    <a:pt x="6017" y="4644"/>
                  </a:lnTo>
                  <a:lnTo>
                    <a:pt x="5976" y="4649"/>
                  </a:lnTo>
                  <a:lnTo>
                    <a:pt x="156" y="4649"/>
                  </a:lnTo>
                  <a:lnTo>
                    <a:pt x="114" y="4644"/>
                  </a:lnTo>
                  <a:lnTo>
                    <a:pt x="76" y="4629"/>
                  </a:lnTo>
                  <a:lnTo>
                    <a:pt x="47" y="4605"/>
                  </a:lnTo>
                  <a:lnTo>
                    <a:pt x="20" y="4573"/>
                  </a:lnTo>
                  <a:lnTo>
                    <a:pt x="6" y="4536"/>
                  </a:lnTo>
                  <a:lnTo>
                    <a:pt x="0" y="4495"/>
                  </a:lnTo>
                  <a:lnTo>
                    <a:pt x="6" y="4452"/>
                  </a:lnTo>
                  <a:lnTo>
                    <a:pt x="20" y="4414"/>
                  </a:lnTo>
                  <a:lnTo>
                    <a:pt x="47" y="4383"/>
                  </a:lnTo>
                  <a:lnTo>
                    <a:pt x="76" y="4359"/>
                  </a:lnTo>
                  <a:lnTo>
                    <a:pt x="114" y="4344"/>
                  </a:lnTo>
                  <a:lnTo>
                    <a:pt x="156" y="4338"/>
                  </a:lnTo>
                  <a:lnTo>
                    <a:pt x="514" y="4338"/>
                  </a:lnTo>
                  <a:lnTo>
                    <a:pt x="514" y="2387"/>
                  </a:lnTo>
                  <a:lnTo>
                    <a:pt x="240" y="2387"/>
                  </a:lnTo>
                  <a:lnTo>
                    <a:pt x="207" y="2385"/>
                  </a:lnTo>
                  <a:lnTo>
                    <a:pt x="181" y="2379"/>
                  </a:lnTo>
                  <a:lnTo>
                    <a:pt x="158" y="2370"/>
                  </a:lnTo>
                  <a:lnTo>
                    <a:pt x="141" y="2359"/>
                  </a:lnTo>
                  <a:lnTo>
                    <a:pt x="128" y="2346"/>
                  </a:lnTo>
                  <a:lnTo>
                    <a:pt x="119" y="2335"/>
                  </a:lnTo>
                  <a:lnTo>
                    <a:pt x="114" y="2324"/>
                  </a:lnTo>
                  <a:lnTo>
                    <a:pt x="108" y="2310"/>
                  </a:lnTo>
                  <a:lnTo>
                    <a:pt x="102" y="2292"/>
                  </a:lnTo>
                  <a:lnTo>
                    <a:pt x="102" y="2271"/>
                  </a:lnTo>
                  <a:lnTo>
                    <a:pt x="108" y="2245"/>
                  </a:lnTo>
                  <a:lnTo>
                    <a:pt x="119" y="2217"/>
                  </a:lnTo>
                  <a:lnTo>
                    <a:pt x="140" y="2186"/>
                  </a:lnTo>
                  <a:lnTo>
                    <a:pt x="823" y="1278"/>
                  </a:lnTo>
                  <a:lnTo>
                    <a:pt x="851" y="1246"/>
                  </a:lnTo>
                  <a:lnTo>
                    <a:pt x="883" y="1224"/>
                  </a:lnTo>
                  <a:lnTo>
                    <a:pt x="920" y="1211"/>
                  </a:lnTo>
                  <a:lnTo>
                    <a:pt x="957" y="1205"/>
                  </a:lnTo>
                  <a:lnTo>
                    <a:pt x="994" y="1211"/>
                  </a:lnTo>
                  <a:lnTo>
                    <a:pt x="1030" y="1224"/>
                  </a:lnTo>
                  <a:lnTo>
                    <a:pt x="1063" y="1246"/>
                  </a:lnTo>
                  <a:lnTo>
                    <a:pt x="1091" y="1278"/>
                  </a:lnTo>
                  <a:lnTo>
                    <a:pt x="1774" y="2186"/>
                  </a:lnTo>
                  <a:lnTo>
                    <a:pt x="1795" y="2217"/>
                  </a:lnTo>
                  <a:lnTo>
                    <a:pt x="1806" y="2245"/>
                  </a:lnTo>
                  <a:lnTo>
                    <a:pt x="1812" y="2271"/>
                  </a:lnTo>
                  <a:lnTo>
                    <a:pt x="1810" y="2292"/>
                  </a:lnTo>
                  <a:lnTo>
                    <a:pt x="1806" y="2310"/>
                  </a:lnTo>
                  <a:lnTo>
                    <a:pt x="1800" y="2324"/>
                  </a:lnTo>
                  <a:lnTo>
                    <a:pt x="1795" y="2335"/>
                  </a:lnTo>
                  <a:lnTo>
                    <a:pt x="1785" y="2346"/>
                  </a:lnTo>
                  <a:lnTo>
                    <a:pt x="1772" y="2359"/>
                  </a:lnTo>
                  <a:lnTo>
                    <a:pt x="1756" y="2370"/>
                  </a:lnTo>
                  <a:lnTo>
                    <a:pt x="1733" y="2379"/>
                  </a:lnTo>
                  <a:lnTo>
                    <a:pt x="1707" y="2385"/>
                  </a:lnTo>
                  <a:lnTo>
                    <a:pt x="1674" y="2387"/>
                  </a:lnTo>
                  <a:lnTo>
                    <a:pt x="1400" y="2387"/>
                  </a:lnTo>
                  <a:lnTo>
                    <a:pt x="1400" y="4338"/>
                  </a:lnTo>
                  <a:lnTo>
                    <a:pt x="2014" y="4338"/>
                  </a:lnTo>
                  <a:lnTo>
                    <a:pt x="2014" y="1181"/>
                  </a:lnTo>
                  <a:lnTo>
                    <a:pt x="1741" y="1181"/>
                  </a:lnTo>
                  <a:lnTo>
                    <a:pt x="1707" y="1179"/>
                  </a:lnTo>
                  <a:lnTo>
                    <a:pt x="1681" y="1174"/>
                  </a:lnTo>
                  <a:lnTo>
                    <a:pt x="1659" y="1164"/>
                  </a:lnTo>
                  <a:lnTo>
                    <a:pt x="1642" y="1153"/>
                  </a:lnTo>
                  <a:lnTo>
                    <a:pt x="1629" y="1142"/>
                  </a:lnTo>
                  <a:lnTo>
                    <a:pt x="1620" y="1131"/>
                  </a:lnTo>
                  <a:lnTo>
                    <a:pt x="1614" y="1120"/>
                  </a:lnTo>
                  <a:lnTo>
                    <a:pt x="1609" y="1105"/>
                  </a:lnTo>
                  <a:lnTo>
                    <a:pt x="1603" y="1088"/>
                  </a:lnTo>
                  <a:lnTo>
                    <a:pt x="1603" y="1066"/>
                  </a:lnTo>
                  <a:lnTo>
                    <a:pt x="1609" y="1040"/>
                  </a:lnTo>
                  <a:lnTo>
                    <a:pt x="1620" y="1012"/>
                  </a:lnTo>
                  <a:lnTo>
                    <a:pt x="1640" y="980"/>
                  </a:lnTo>
                  <a:lnTo>
                    <a:pt x="2324" y="72"/>
                  </a:lnTo>
                  <a:lnTo>
                    <a:pt x="2351" y="43"/>
                  </a:lnTo>
                  <a:lnTo>
                    <a:pt x="2383" y="20"/>
                  </a:lnTo>
                  <a:lnTo>
                    <a:pt x="2420" y="5"/>
                  </a:lnTo>
                  <a:lnTo>
                    <a:pt x="24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61" name="Freeform 1136"/>
            <p:cNvSpPr>
              <a:spLocks/>
            </p:cNvSpPr>
            <p:nvPr/>
          </p:nvSpPr>
          <p:spPr bwMode="auto">
            <a:xfrm>
              <a:off x="-856" y="-3650"/>
              <a:ext cx="753" cy="754"/>
            </a:xfrm>
            <a:custGeom>
              <a:avLst/>
              <a:gdLst>
                <a:gd name="T0" fmla="*/ 754 w 1506"/>
                <a:gd name="T1" fmla="*/ 0 h 1510"/>
                <a:gd name="T2" fmla="*/ 847 w 1506"/>
                <a:gd name="T3" fmla="*/ 8 h 1510"/>
                <a:gd name="T4" fmla="*/ 938 w 1506"/>
                <a:gd name="T5" fmla="*/ 25 h 1510"/>
                <a:gd name="T6" fmla="*/ 1026 w 1506"/>
                <a:gd name="T7" fmla="*/ 53 h 1510"/>
                <a:gd name="T8" fmla="*/ 1108 w 1506"/>
                <a:gd name="T9" fmla="*/ 90 h 1510"/>
                <a:gd name="T10" fmla="*/ 1184 w 1506"/>
                <a:gd name="T11" fmla="*/ 136 h 1510"/>
                <a:gd name="T12" fmla="*/ 1253 w 1506"/>
                <a:gd name="T13" fmla="*/ 192 h 1510"/>
                <a:gd name="T14" fmla="*/ 1316 w 1506"/>
                <a:gd name="T15" fmla="*/ 254 h 1510"/>
                <a:gd name="T16" fmla="*/ 1372 w 1506"/>
                <a:gd name="T17" fmla="*/ 325 h 1510"/>
                <a:gd name="T18" fmla="*/ 1419 w 1506"/>
                <a:gd name="T19" fmla="*/ 401 h 1510"/>
                <a:gd name="T20" fmla="*/ 1456 w 1506"/>
                <a:gd name="T21" fmla="*/ 483 h 1510"/>
                <a:gd name="T22" fmla="*/ 1484 w 1506"/>
                <a:gd name="T23" fmla="*/ 571 h 1510"/>
                <a:gd name="T24" fmla="*/ 1501 w 1506"/>
                <a:gd name="T25" fmla="*/ 660 h 1510"/>
                <a:gd name="T26" fmla="*/ 1506 w 1506"/>
                <a:gd name="T27" fmla="*/ 755 h 1510"/>
                <a:gd name="T28" fmla="*/ 1501 w 1506"/>
                <a:gd name="T29" fmla="*/ 850 h 1510"/>
                <a:gd name="T30" fmla="*/ 1484 w 1506"/>
                <a:gd name="T31" fmla="*/ 942 h 1510"/>
                <a:gd name="T32" fmla="*/ 1456 w 1506"/>
                <a:gd name="T33" fmla="*/ 1027 h 1510"/>
                <a:gd name="T34" fmla="*/ 1419 w 1506"/>
                <a:gd name="T35" fmla="*/ 1109 h 1510"/>
                <a:gd name="T36" fmla="*/ 1372 w 1506"/>
                <a:gd name="T37" fmla="*/ 1186 h 1510"/>
                <a:gd name="T38" fmla="*/ 1316 w 1506"/>
                <a:gd name="T39" fmla="*/ 1256 h 1510"/>
                <a:gd name="T40" fmla="*/ 1253 w 1506"/>
                <a:gd name="T41" fmla="*/ 1318 h 1510"/>
                <a:gd name="T42" fmla="*/ 1184 w 1506"/>
                <a:gd name="T43" fmla="*/ 1374 h 1510"/>
                <a:gd name="T44" fmla="*/ 1108 w 1506"/>
                <a:gd name="T45" fmla="*/ 1420 h 1510"/>
                <a:gd name="T46" fmla="*/ 1026 w 1506"/>
                <a:gd name="T47" fmla="*/ 1458 h 1510"/>
                <a:gd name="T48" fmla="*/ 938 w 1506"/>
                <a:gd name="T49" fmla="*/ 1486 h 1510"/>
                <a:gd name="T50" fmla="*/ 847 w 1506"/>
                <a:gd name="T51" fmla="*/ 1502 h 1510"/>
                <a:gd name="T52" fmla="*/ 754 w 1506"/>
                <a:gd name="T53" fmla="*/ 1510 h 1510"/>
                <a:gd name="T54" fmla="*/ 659 w 1506"/>
                <a:gd name="T55" fmla="*/ 1502 h 1510"/>
                <a:gd name="T56" fmla="*/ 568 w 1506"/>
                <a:gd name="T57" fmla="*/ 1486 h 1510"/>
                <a:gd name="T58" fmla="*/ 482 w 1506"/>
                <a:gd name="T59" fmla="*/ 1458 h 1510"/>
                <a:gd name="T60" fmla="*/ 400 w 1506"/>
                <a:gd name="T61" fmla="*/ 1420 h 1510"/>
                <a:gd name="T62" fmla="*/ 324 w 1506"/>
                <a:gd name="T63" fmla="*/ 1374 h 1510"/>
                <a:gd name="T64" fmla="*/ 253 w 1506"/>
                <a:gd name="T65" fmla="*/ 1318 h 1510"/>
                <a:gd name="T66" fmla="*/ 190 w 1506"/>
                <a:gd name="T67" fmla="*/ 1256 h 1510"/>
                <a:gd name="T68" fmla="*/ 136 w 1506"/>
                <a:gd name="T69" fmla="*/ 1186 h 1510"/>
                <a:gd name="T70" fmla="*/ 89 w 1506"/>
                <a:gd name="T71" fmla="*/ 1109 h 1510"/>
                <a:gd name="T72" fmla="*/ 50 w 1506"/>
                <a:gd name="T73" fmla="*/ 1027 h 1510"/>
                <a:gd name="T74" fmla="*/ 22 w 1506"/>
                <a:gd name="T75" fmla="*/ 942 h 1510"/>
                <a:gd name="T76" fmla="*/ 5 w 1506"/>
                <a:gd name="T77" fmla="*/ 850 h 1510"/>
                <a:gd name="T78" fmla="*/ 0 w 1506"/>
                <a:gd name="T79" fmla="*/ 755 h 1510"/>
                <a:gd name="T80" fmla="*/ 5 w 1506"/>
                <a:gd name="T81" fmla="*/ 660 h 1510"/>
                <a:gd name="T82" fmla="*/ 22 w 1506"/>
                <a:gd name="T83" fmla="*/ 571 h 1510"/>
                <a:gd name="T84" fmla="*/ 50 w 1506"/>
                <a:gd name="T85" fmla="*/ 483 h 1510"/>
                <a:gd name="T86" fmla="*/ 89 w 1506"/>
                <a:gd name="T87" fmla="*/ 401 h 1510"/>
                <a:gd name="T88" fmla="*/ 136 w 1506"/>
                <a:gd name="T89" fmla="*/ 325 h 1510"/>
                <a:gd name="T90" fmla="*/ 190 w 1506"/>
                <a:gd name="T91" fmla="*/ 254 h 1510"/>
                <a:gd name="T92" fmla="*/ 253 w 1506"/>
                <a:gd name="T93" fmla="*/ 192 h 1510"/>
                <a:gd name="T94" fmla="*/ 324 w 1506"/>
                <a:gd name="T95" fmla="*/ 136 h 1510"/>
                <a:gd name="T96" fmla="*/ 400 w 1506"/>
                <a:gd name="T97" fmla="*/ 90 h 1510"/>
                <a:gd name="T98" fmla="*/ 482 w 1506"/>
                <a:gd name="T99" fmla="*/ 53 h 1510"/>
                <a:gd name="T100" fmla="*/ 568 w 1506"/>
                <a:gd name="T101" fmla="*/ 25 h 1510"/>
                <a:gd name="T102" fmla="*/ 659 w 1506"/>
                <a:gd name="T103" fmla="*/ 8 h 1510"/>
                <a:gd name="T104" fmla="*/ 754 w 1506"/>
                <a:gd name="T105" fmla="*/ 0 h 1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6" h="1510">
                  <a:moveTo>
                    <a:pt x="754" y="0"/>
                  </a:moveTo>
                  <a:lnTo>
                    <a:pt x="847" y="8"/>
                  </a:lnTo>
                  <a:lnTo>
                    <a:pt x="938" y="25"/>
                  </a:lnTo>
                  <a:lnTo>
                    <a:pt x="1026" y="53"/>
                  </a:lnTo>
                  <a:lnTo>
                    <a:pt x="1108" y="90"/>
                  </a:lnTo>
                  <a:lnTo>
                    <a:pt x="1184" y="136"/>
                  </a:lnTo>
                  <a:lnTo>
                    <a:pt x="1253" y="192"/>
                  </a:lnTo>
                  <a:lnTo>
                    <a:pt x="1316" y="254"/>
                  </a:lnTo>
                  <a:lnTo>
                    <a:pt x="1372" y="325"/>
                  </a:lnTo>
                  <a:lnTo>
                    <a:pt x="1419" y="401"/>
                  </a:lnTo>
                  <a:lnTo>
                    <a:pt x="1456" y="483"/>
                  </a:lnTo>
                  <a:lnTo>
                    <a:pt x="1484" y="571"/>
                  </a:lnTo>
                  <a:lnTo>
                    <a:pt x="1501" y="660"/>
                  </a:lnTo>
                  <a:lnTo>
                    <a:pt x="1506" y="755"/>
                  </a:lnTo>
                  <a:lnTo>
                    <a:pt x="1501" y="850"/>
                  </a:lnTo>
                  <a:lnTo>
                    <a:pt x="1484" y="942"/>
                  </a:lnTo>
                  <a:lnTo>
                    <a:pt x="1456" y="1027"/>
                  </a:lnTo>
                  <a:lnTo>
                    <a:pt x="1419" y="1109"/>
                  </a:lnTo>
                  <a:lnTo>
                    <a:pt x="1372" y="1186"/>
                  </a:lnTo>
                  <a:lnTo>
                    <a:pt x="1316" y="1256"/>
                  </a:lnTo>
                  <a:lnTo>
                    <a:pt x="1253" y="1318"/>
                  </a:lnTo>
                  <a:lnTo>
                    <a:pt x="1184" y="1374"/>
                  </a:lnTo>
                  <a:lnTo>
                    <a:pt x="1108" y="1420"/>
                  </a:lnTo>
                  <a:lnTo>
                    <a:pt x="1026" y="1458"/>
                  </a:lnTo>
                  <a:lnTo>
                    <a:pt x="938" y="1486"/>
                  </a:lnTo>
                  <a:lnTo>
                    <a:pt x="847" y="1502"/>
                  </a:lnTo>
                  <a:lnTo>
                    <a:pt x="754" y="1510"/>
                  </a:lnTo>
                  <a:lnTo>
                    <a:pt x="659" y="1502"/>
                  </a:lnTo>
                  <a:lnTo>
                    <a:pt x="568" y="1486"/>
                  </a:lnTo>
                  <a:lnTo>
                    <a:pt x="482" y="1458"/>
                  </a:lnTo>
                  <a:lnTo>
                    <a:pt x="400" y="1420"/>
                  </a:lnTo>
                  <a:lnTo>
                    <a:pt x="324" y="1374"/>
                  </a:lnTo>
                  <a:lnTo>
                    <a:pt x="253" y="1318"/>
                  </a:lnTo>
                  <a:lnTo>
                    <a:pt x="190" y="1256"/>
                  </a:lnTo>
                  <a:lnTo>
                    <a:pt x="136" y="1186"/>
                  </a:lnTo>
                  <a:lnTo>
                    <a:pt x="89" y="1109"/>
                  </a:lnTo>
                  <a:lnTo>
                    <a:pt x="50" y="1027"/>
                  </a:lnTo>
                  <a:lnTo>
                    <a:pt x="22" y="942"/>
                  </a:lnTo>
                  <a:lnTo>
                    <a:pt x="5" y="850"/>
                  </a:lnTo>
                  <a:lnTo>
                    <a:pt x="0" y="755"/>
                  </a:lnTo>
                  <a:lnTo>
                    <a:pt x="5" y="660"/>
                  </a:lnTo>
                  <a:lnTo>
                    <a:pt x="22" y="571"/>
                  </a:lnTo>
                  <a:lnTo>
                    <a:pt x="50" y="483"/>
                  </a:lnTo>
                  <a:lnTo>
                    <a:pt x="89" y="401"/>
                  </a:lnTo>
                  <a:lnTo>
                    <a:pt x="136" y="325"/>
                  </a:lnTo>
                  <a:lnTo>
                    <a:pt x="190" y="254"/>
                  </a:lnTo>
                  <a:lnTo>
                    <a:pt x="253" y="192"/>
                  </a:lnTo>
                  <a:lnTo>
                    <a:pt x="324" y="136"/>
                  </a:lnTo>
                  <a:lnTo>
                    <a:pt x="400" y="90"/>
                  </a:lnTo>
                  <a:lnTo>
                    <a:pt x="482" y="53"/>
                  </a:lnTo>
                  <a:lnTo>
                    <a:pt x="568" y="25"/>
                  </a:lnTo>
                  <a:lnTo>
                    <a:pt x="659" y="8"/>
                  </a:lnTo>
                  <a:lnTo>
                    <a:pt x="7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030" name="Freeform 1328"/>
          <p:cNvSpPr>
            <a:spLocks noEditPoints="1"/>
          </p:cNvSpPr>
          <p:nvPr/>
        </p:nvSpPr>
        <p:spPr bwMode="auto">
          <a:xfrm>
            <a:off x="5333977" y="2897938"/>
            <a:ext cx="188771" cy="189981"/>
          </a:xfrm>
          <a:custGeom>
            <a:avLst/>
            <a:gdLst>
              <a:gd name="T0" fmla="*/ 2541 w 3742"/>
              <a:gd name="T1" fmla="*/ 768 h 3765"/>
              <a:gd name="T2" fmla="*/ 2276 w 3742"/>
              <a:gd name="T3" fmla="*/ 946 h 3765"/>
              <a:gd name="T4" fmla="*/ 2091 w 3742"/>
              <a:gd name="T5" fmla="*/ 1273 h 3765"/>
              <a:gd name="T6" fmla="*/ 2259 w 3742"/>
              <a:gd name="T7" fmla="*/ 1312 h 3765"/>
              <a:gd name="T8" fmla="*/ 2405 w 3742"/>
              <a:gd name="T9" fmla="*/ 1369 h 3765"/>
              <a:gd name="T10" fmla="*/ 2438 w 3742"/>
              <a:gd name="T11" fmla="*/ 1540 h 3765"/>
              <a:gd name="T12" fmla="*/ 2362 w 3742"/>
              <a:gd name="T13" fmla="*/ 1762 h 3765"/>
              <a:gd name="T14" fmla="*/ 2189 w 3742"/>
              <a:gd name="T15" fmla="*/ 2047 h 3765"/>
              <a:gd name="T16" fmla="*/ 2050 w 3742"/>
              <a:gd name="T17" fmla="*/ 2194 h 3765"/>
              <a:gd name="T18" fmla="*/ 1947 w 3742"/>
              <a:gd name="T19" fmla="*/ 2171 h 3765"/>
              <a:gd name="T20" fmla="*/ 1849 w 3742"/>
              <a:gd name="T21" fmla="*/ 1947 h 3765"/>
              <a:gd name="T22" fmla="*/ 1791 w 3742"/>
              <a:gd name="T23" fmla="*/ 1694 h 3765"/>
              <a:gd name="T24" fmla="*/ 1736 w 3742"/>
              <a:gd name="T25" fmla="*/ 1370 h 3765"/>
              <a:gd name="T26" fmla="*/ 1660 w 3742"/>
              <a:gd name="T27" fmla="*/ 1005 h 3765"/>
              <a:gd name="T28" fmla="*/ 1528 w 3742"/>
              <a:gd name="T29" fmla="*/ 812 h 3765"/>
              <a:gd name="T30" fmla="*/ 1326 w 3742"/>
              <a:gd name="T31" fmla="*/ 763 h 3765"/>
              <a:gd name="T32" fmla="*/ 1139 w 3742"/>
              <a:gd name="T33" fmla="*/ 843 h 3765"/>
              <a:gd name="T34" fmla="*/ 741 w 3742"/>
              <a:gd name="T35" fmla="*/ 1176 h 3765"/>
              <a:gd name="T36" fmla="*/ 784 w 3742"/>
              <a:gd name="T37" fmla="*/ 1434 h 3765"/>
              <a:gd name="T38" fmla="*/ 879 w 3742"/>
              <a:gd name="T39" fmla="*/ 1385 h 3765"/>
              <a:gd name="T40" fmla="*/ 1011 w 3742"/>
              <a:gd name="T41" fmla="*/ 1492 h 3765"/>
              <a:gd name="T42" fmla="*/ 1135 w 3742"/>
              <a:gd name="T43" fmla="*/ 1816 h 3765"/>
              <a:gd name="T44" fmla="*/ 1473 w 3742"/>
              <a:gd name="T45" fmla="*/ 2861 h 3765"/>
              <a:gd name="T46" fmla="*/ 1658 w 3742"/>
              <a:gd name="T47" fmla="*/ 3020 h 3765"/>
              <a:gd name="T48" fmla="*/ 1907 w 3742"/>
              <a:gd name="T49" fmla="*/ 3003 h 3765"/>
              <a:gd name="T50" fmla="*/ 2221 w 3742"/>
              <a:gd name="T51" fmla="*/ 2804 h 3765"/>
              <a:gd name="T52" fmla="*/ 2577 w 3742"/>
              <a:gd name="T53" fmla="*/ 2426 h 3765"/>
              <a:gd name="T54" fmla="*/ 2911 w 3742"/>
              <a:gd name="T55" fmla="*/ 1965 h 3765"/>
              <a:gd name="T56" fmla="*/ 3116 w 3742"/>
              <a:gd name="T57" fmla="*/ 1578 h 3765"/>
              <a:gd name="T58" fmla="*/ 3194 w 3742"/>
              <a:gd name="T59" fmla="*/ 1263 h 3765"/>
              <a:gd name="T60" fmla="*/ 3162 w 3742"/>
              <a:gd name="T61" fmla="*/ 972 h 3765"/>
              <a:gd name="T62" fmla="*/ 3033 w 3742"/>
              <a:gd name="T63" fmla="*/ 794 h 3765"/>
              <a:gd name="T64" fmla="*/ 2809 w 3742"/>
              <a:gd name="T65" fmla="*/ 730 h 3765"/>
              <a:gd name="T66" fmla="*/ 2220 w 3742"/>
              <a:gd name="T67" fmla="*/ 32 h 3765"/>
              <a:gd name="T68" fmla="*/ 2751 w 3742"/>
              <a:gd name="T69" fmla="*/ 220 h 3765"/>
              <a:gd name="T70" fmla="*/ 3194 w 3742"/>
              <a:gd name="T71" fmla="*/ 550 h 3765"/>
              <a:gd name="T72" fmla="*/ 3522 w 3742"/>
              <a:gd name="T73" fmla="*/ 998 h 3765"/>
              <a:gd name="T74" fmla="*/ 3709 w 3742"/>
              <a:gd name="T75" fmla="*/ 1531 h 3765"/>
              <a:gd name="T76" fmla="*/ 3728 w 3742"/>
              <a:gd name="T77" fmla="*/ 2118 h 3765"/>
              <a:gd name="T78" fmla="*/ 3572 w 3742"/>
              <a:gd name="T79" fmla="*/ 2667 h 3765"/>
              <a:gd name="T80" fmla="*/ 3270 w 3742"/>
              <a:gd name="T81" fmla="*/ 3132 h 3765"/>
              <a:gd name="T82" fmla="*/ 2847 w 3742"/>
              <a:gd name="T83" fmla="*/ 3488 h 3765"/>
              <a:gd name="T84" fmla="*/ 2332 w 3742"/>
              <a:gd name="T85" fmla="*/ 3707 h 3765"/>
              <a:gd name="T86" fmla="*/ 1753 w 3742"/>
              <a:gd name="T87" fmla="*/ 3762 h 3765"/>
              <a:gd name="T88" fmla="*/ 1195 w 3742"/>
              <a:gd name="T89" fmla="*/ 3638 h 3765"/>
              <a:gd name="T90" fmla="*/ 712 w 3742"/>
              <a:gd name="T91" fmla="*/ 3361 h 3765"/>
              <a:gd name="T92" fmla="*/ 335 w 3742"/>
              <a:gd name="T93" fmla="*/ 2957 h 3765"/>
              <a:gd name="T94" fmla="*/ 88 w 3742"/>
              <a:gd name="T95" fmla="*/ 2455 h 3765"/>
              <a:gd name="T96" fmla="*/ 0 w 3742"/>
              <a:gd name="T97" fmla="*/ 1882 h 3765"/>
              <a:gd name="T98" fmla="*/ 88 w 3742"/>
              <a:gd name="T99" fmla="*/ 1309 h 3765"/>
              <a:gd name="T100" fmla="*/ 335 w 3742"/>
              <a:gd name="T101" fmla="*/ 806 h 3765"/>
              <a:gd name="T102" fmla="*/ 712 w 3742"/>
              <a:gd name="T103" fmla="*/ 403 h 3765"/>
              <a:gd name="T104" fmla="*/ 1195 w 3742"/>
              <a:gd name="T105" fmla="*/ 127 h 3765"/>
              <a:gd name="T106" fmla="*/ 1753 w 3742"/>
              <a:gd name="T107" fmla="*/ 3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42" h="3765">
                <a:moveTo>
                  <a:pt x="2809" y="730"/>
                </a:moveTo>
                <a:lnTo>
                  <a:pt x="2737" y="730"/>
                </a:lnTo>
                <a:lnTo>
                  <a:pt x="2669" y="737"/>
                </a:lnTo>
                <a:lnTo>
                  <a:pt x="2604" y="749"/>
                </a:lnTo>
                <a:lnTo>
                  <a:pt x="2541" y="768"/>
                </a:lnTo>
                <a:lnTo>
                  <a:pt x="2482" y="791"/>
                </a:lnTo>
                <a:lnTo>
                  <a:pt x="2425" y="821"/>
                </a:lnTo>
                <a:lnTo>
                  <a:pt x="2373" y="857"/>
                </a:lnTo>
                <a:lnTo>
                  <a:pt x="2323" y="898"/>
                </a:lnTo>
                <a:lnTo>
                  <a:pt x="2276" y="946"/>
                </a:lnTo>
                <a:lnTo>
                  <a:pt x="2232" y="1000"/>
                </a:lnTo>
                <a:lnTo>
                  <a:pt x="2193" y="1059"/>
                </a:lnTo>
                <a:lnTo>
                  <a:pt x="2156" y="1125"/>
                </a:lnTo>
                <a:lnTo>
                  <a:pt x="2122" y="1196"/>
                </a:lnTo>
                <a:lnTo>
                  <a:pt x="2091" y="1273"/>
                </a:lnTo>
                <a:lnTo>
                  <a:pt x="2063" y="1356"/>
                </a:lnTo>
                <a:lnTo>
                  <a:pt x="2113" y="1336"/>
                </a:lnTo>
                <a:lnTo>
                  <a:pt x="2163" y="1323"/>
                </a:lnTo>
                <a:lnTo>
                  <a:pt x="2211" y="1315"/>
                </a:lnTo>
                <a:lnTo>
                  <a:pt x="2259" y="1312"/>
                </a:lnTo>
                <a:lnTo>
                  <a:pt x="2297" y="1314"/>
                </a:lnTo>
                <a:lnTo>
                  <a:pt x="2331" y="1321"/>
                </a:lnTo>
                <a:lnTo>
                  <a:pt x="2360" y="1333"/>
                </a:lnTo>
                <a:lnTo>
                  <a:pt x="2384" y="1349"/>
                </a:lnTo>
                <a:lnTo>
                  <a:pt x="2405" y="1369"/>
                </a:lnTo>
                <a:lnTo>
                  <a:pt x="2420" y="1394"/>
                </a:lnTo>
                <a:lnTo>
                  <a:pt x="2432" y="1424"/>
                </a:lnTo>
                <a:lnTo>
                  <a:pt x="2438" y="1457"/>
                </a:lnTo>
                <a:lnTo>
                  <a:pt x="2440" y="1497"/>
                </a:lnTo>
                <a:lnTo>
                  <a:pt x="2438" y="1540"/>
                </a:lnTo>
                <a:lnTo>
                  <a:pt x="2432" y="1577"/>
                </a:lnTo>
                <a:lnTo>
                  <a:pt x="2421" y="1617"/>
                </a:lnTo>
                <a:lnTo>
                  <a:pt x="2406" y="1662"/>
                </a:lnTo>
                <a:lnTo>
                  <a:pt x="2387" y="1710"/>
                </a:lnTo>
                <a:lnTo>
                  <a:pt x="2362" y="1762"/>
                </a:lnTo>
                <a:lnTo>
                  <a:pt x="2332" y="1818"/>
                </a:lnTo>
                <a:lnTo>
                  <a:pt x="2298" y="1879"/>
                </a:lnTo>
                <a:lnTo>
                  <a:pt x="2259" y="1943"/>
                </a:lnTo>
                <a:lnTo>
                  <a:pt x="2223" y="1998"/>
                </a:lnTo>
                <a:lnTo>
                  <a:pt x="2189" y="2047"/>
                </a:lnTo>
                <a:lnTo>
                  <a:pt x="2157" y="2089"/>
                </a:lnTo>
                <a:lnTo>
                  <a:pt x="2128" y="2125"/>
                </a:lnTo>
                <a:lnTo>
                  <a:pt x="2100" y="2154"/>
                </a:lnTo>
                <a:lnTo>
                  <a:pt x="2074" y="2178"/>
                </a:lnTo>
                <a:lnTo>
                  <a:pt x="2050" y="2194"/>
                </a:lnTo>
                <a:lnTo>
                  <a:pt x="2029" y="2203"/>
                </a:lnTo>
                <a:lnTo>
                  <a:pt x="2010" y="2207"/>
                </a:lnTo>
                <a:lnTo>
                  <a:pt x="1989" y="2203"/>
                </a:lnTo>
                <a:lnTo>
                  <a:pt x="1968" y="2190"/>
                </a:lnTo>
                <a:lnTo>
                  <a:pt x="1947" y="2171"/>
                </a:lnTo>
                <a:lnTo>
                  <a:pt x="1927" y="2141"/>
                </a:lnTo>
                <a:lnTo>
                  <a:pt x="1906" y="2105"/>
                </a:lnTo>
                <a:lnTo>
                  <a:pt x="1888" y="2061"/>
                </a:lnTo>
                <a:lnTo>
                  <a:pt x="1868" y="2007"/>
                </a:lnTo>
                <a:lnTo>
                  <a:pt x="1849" y="1947"/>
                </a:lnTo>
                <a:lnTo>
                  <a:pt x="1831" y="1876"/>
                </a:lnTo>
                <a:lnTo>
                  <a:pt x="1813" y="1799"/>
                </a:lnTo>
                <a:lnTo>
                  <a:pt x="1806" y="1771"/>
                </a:lnTo>
                <a:lnTo>
                  <a:pt x="1800" y="1736"/>
                </a:lnTo>
                <a:lnTo>
                  <a:pt x="1791" y="1694"/>
                </a:lnTo>
                <a:lnTo>
                  <a:pt x="1782" y="1644"/>
                </a:lnTo>
                <a:lnTo>
                  <a:pt x="1772" y="1587"/>
                </a:lnTo>
                <a:lnTo>
                  <a:pt x="1760" y="1523"/>
                </a:lnTo>
                <a:lnTo>
                  <a:pt x="1748" y="1450"/>
                </a:lnTo>
                <a:lnTo>
                  <a:pt x="1736" y="1370"/>
                </a:lnTo>
                <a:lnTo>
                  <a:pt x="1721" y="1284"/>
                </a:lnTo>
                <a:lnTo>
                  <a:pt x="1707" y="1189"/>
                </a:lnTo>
                <a:lnTo>
                  <a:pt x="1694" y="1121"/>
                </a:lnTo>
                <a:lnTo>
                  <a:pt x="1679" y="1061"/>
                </a:lnTo>
                <a:lnTo>
                  <a:pt x="1660" y="1005"/>
                </a:lnTo>
                <a:lnTo>
                  <a:pt x="1639" y="954"/>
                </a:lnTo>
                <a:lnTo>
                  <a:pt x="1616" y="910"/>
                </a:lnTo>
                <a:lnTo>
                  <a:pt x="1590" y="871"/>
                </a:lnTo>
                <a:lnTo>
                  <a:pt x="1560" y="839"/>
                </a:lnTo>
                <a:lnTo>
                  <a:pt x="1528" y="812"/>
                </a:lnTo>
                <a:lnTo>
                  <a:pt x="1493" y="791"/>
                </a:lnTo>
                <a:lnTo>
                  <a:pt x="1456" y="776"/>
                </a:lnTo>
                <a:lnTo>
                  <a:pt x="1415" y="765"/>
                </a:lnTo>
                <a:lnTo>
                  <a:pt x="1371" y="762"/>
                </a:lnTo>
                <a:lnTo>
                  <a:pt x="1326" y="763"/>
                </a:lnTo>
                <a:lnTo>
                  <a:pt x="1295" y="769"/>
                </a:lnTo>
                <a:lnTo>
                  <a:pt x="1261" y="779"/>
                </a:lnTo>
                <a:lnTo>
                  <a:pt x="1224" y="796"/>
                </a:lnTo>
                <a:lnTo>
                  <a:pt x="1183" y="817"/>
                </a:lnTo>
                <a:lnTo>
                  <a:pt x="1139" y="843"/>
                </a:lnTo>
                <a:lnTo>
                  <a:pt x="1093" y="875"/>
                </a:lnTo>
                <a:lnTo>
                  <a:pt x="1043" y="912"/>
                </a:lnTo>
                <a:lnTo>
                  <a:pt x="990" y="954"/>
                </a:lnTo>
                <a:lnTo>
                  <a:pt x="933" y="1002"/>
                </a:lnTo>
                <a:lnTo>
                  <a:pt x="741" y="1176"/>
                </a:lnTo>
                <a:lnTo>
                  <a:pt x="546" y="1349"/>
                </a:lnTo>
                <a:lnTo>
                  <a:pt x="671" y="1511"/>
                </a:lnTo>
                <a:lnTo>
                  <a:pt x="714" y="1482"/>
                </a:lnTo>
                <a:lnTo>
                  <a:pt x="751" y="1456"/>
                </a:lnTo>
                <a:lnTo>
                  <a:pt x="784" y="1434"/>
                </a:lnTo>
                <a:lnTo>
                  <a:pt x="812" y="1417"/>
                </a:lnTo>
                <a:lnTo>
                  <a:pt x="835" y="1403"/>
                </a:lnTo>
                <a:lnTo>
                  <a:pt x="855" y="1393"/>
                </a:lnTo>
                <a:lnTo>
                  <a:pt x="869" y="1387"/>
                </a:lnTo>
                <a:lnTo>
                  <a:pt x="879" y="1385"/>
                </a:lnTo>
                <a:lnTo>
                  <a:pt x="906" y="1390"/>
                </a:lnTo>
                <a:lnTo>
                  <a:pt x="933" y="1403"/>
                </a:lnTo>
                <a:lnTo>
                  <a:pt x="960" y="1424"/>
                </a:lnTo>
                <a:lnTo>
                  <a:pt x="985" y="1454"/>
                </a:lnTo>
                <a:lnTo>
                  <a:pt x="1011" y="1492"/>
                </a:lnTo>
                <a:lnTo>
                  <a:pt x="1036" y="1540"/>
                </a:lnTo>
                <a:lnTo>
                  <a:pt x="1062" y="1596"/>
                </a:lnTo>
                <a:lnTo>
                  <a:pt x="1086" y="1661"/>
                </a:lnTo>
                <a:lnTo>
                  <a:pt x="1110" y="1734"/>
                </a:lnTo>
                <a:lnTo>
                  <a:pt x="1135" y="1816"/>
                </a:lnTo>
                <a:lnTo>
                  <a:pt x="1348" y="2605"/>
                </a:lnTo>
                <a:lnTo>
                  <a:pt x="1377" y="2680"/>
                </a:lnTo>
                <a:lnTo>
                  <a:pt x="1409" y="2747"/>
                </a:lnTo>
                <a:lnTo>
                  <a:pt x="1441" y="2808"/>
                </a:lnTo>
                <a:lnTo>
                  <a:pt x="1473" y="2861"/>
                </a:lnTo>
                <a:lnTo>
                  <a:pt x="1508" y="2907"/>
                </a:lnTo>
                <a:lnTo>
                  <a:pt x="1544" y="2946"/>
                </a:lnTo>
                <a:lnTo>
                  <a:pt x="1580" y="2978"/>
                </a:lnTo>
                <a:lnTo>
                  <a:pt x="1619" y="3003"/>
                </a:lnTo>
                <a:lnTo>
                  <a:pt x="1658" y="3020"/>
                </a:lnTo>
                <a:lnTo>
                  <a:pt x="1699" y="3031"/>
                </a:lnTo>
                <a:lnTo>
                  <a:pt x="1739" y="3036"/>
                </a:lnTo>
                <a:lnTo>
                  <a:pt x="1794" y="3031"/>
                </a:lnTo>
                <a:lnTo>
                  <a:pt x="1849" y="3020"/>
                </a:lnTo>
                <a:lnTo>
                  <a:pt x="1907" y="3003"/>
                </a:lnTo>
                <a:lnTo>
                  <a:pt x="1967" y="2977"/>
                </a:lnTo>
                <a:lnTo>
                  <a:pt x="2028" y="2945"/>
                </a:lnTo>
                <a:lnTo>
                  <a:pt x="2091" y="2905"/>
                </a:lnTo>
                <a:lnTo>
                  <a:pt x="2155" y="2858"/>
                </a:lnTo>
                <a:lnTo>
                  <a:pt x="2221" y="2804"/>
                </a:lnTo>
                <a:lnTo>
                  <a:pt x="2289" y="2743"/>
                </a:lnTo>
                <a:lnTo>
                  <a:pt x="2359" y="2675"/>
                </a:lnTo>
                <a:lnTo>
                  <a:pt x="2430" y="2599"/>
                </a:lnTo>
                <a:lnTo>
                  <a:pt x="2503" y="2516"/>
                </a:lnTo>
                <a:lnTo>
                  <a:pt x="2577" y="2426"/>
                </a:lnTo>
                <a:lnTo>
                  <a:pt x="2653" y="2328"/>
                </a:lnTo>
                <a:lnTo>
                  <a:pt x="2725" y="2234"/>
                </a:lnTo>
                <a:lnTo>
                  <a:pt x="2793" y="2141"/>
                </a:lnTo>
                <a:lnTo>
                  <a:pt x="2854" y="2052"/>
                </a:lnTo>
                <a:lnTo>
                  <a:pt x="2911" y="1965"/>
                </a:lnTo>
                <a:lnTo>
                  <a:pt x="2962" y="1882"/>
                </a:lnTo>
                <a:lnTo>
                  <a:pt x="3008" y="1802"/>
                </a:lnTo>
                <a:lnTo>
                  <a:pt x="3050" y="1724"/>
                </a:lnTo>
                <a:lnTo>
                  <a:pt x="3086" y="1649"/>
                </a:lnTo>
                <a:lnTo>
                  <a:pt x="3116" y="1578"/>
                </a:lnTo>
                <a:lnTo>
                  <a:pt x="3142" y="1509"/>
                </a:lnTo>
                <a:lnTo>
                  <a:pt x="3163" y="1442"/>
                </a:lnTo>
                <a:lnTo>
                  <a:pt x="3178" y="1379"/>
                </a:lnTo>
                <a:lnTo>
                  <a:pt x="3188" y="1320"/>
                </a:lnTo>
                <a:lnTo>
                  <a:pt x="3194" y="1263"/>
                </a:lnTo>
                <a:lnTo>
                  <a:pt x="3195" y="1196"/>
                </a:lnTo>
                <a:lnTo>
                  <a:pt x="3193" y="1133"/>
                </a:lnTo>
                <a:lnTo>
                  <a:pt x="3186" y="1075"/>
                </a:lnTo>
                <a:lnTo>
                  <a:pt x="3176" y="1021"/>
                </a:lnTo>
                <a:lnTo>
                  <a:pt x="3162" y="972"/>
                </a:lnTo>
                <a:lnTo>
                  <a:pt x="3143" y="928"/>
                </a:lnTo>
                <a:lnTo>
                  <a:pt x="3122" y="888"/>
                </a:lnTo>
                <a:lnTo>
                  <a:pt x="3097" y="852"/>
                </a:lnTo>
                <a:lnTo>
                  <a:pt x="3066" y="821"/>
                </a:lnTo>
                <a:lnTo>
                  <a:pt x="3033" y="794"/>
                </a:lnTo>
                <a:lnTo>
                  <a:pt x="2996" y="772"/>
                </a:lnTo>
                <a:lnTo>
                  <a:pt x="2955" y="755"/>
                </a:lnTo>
                <a:lnTo>
                  <a:pt x="2910" y="742"/>
                </a:lnTo>
                <a:lnTo>
                  <a:pt x="2861" y="734"/>
                </a:lnTo>
                <a:lnTo>
                  <a:pt x="2809" y="730"/>
                </a:lnTo>
                <a:close/>
                <a:moveTo>
                  <a:pt x="1871" y="0"/>
                </a:moveTo>
                <a:lnTo>
                  <a:pt x="1871" y="0"/>
                </a:lnTo>
                <a:lnTo>
                  <a:pt x="1990" y="3"/>
                </a:lnTo>
                <a:lnTo>
                  <a:pt x="2106" y="15"/>
                </a:lnTo>
                <a:lnTo>
                  <a:pt x="2220" y="32"/>
                </a:lnTo>
                <a:lnTo>
                  <a:pt x="2332" y="57"/>
                </a:lnTo>
                <a:lnTo>
                  <a:pt x="2441" y="88"/>
                </a:lnTo>
                <a:lnTo>
                  <a:pt x="2547" y="127"/>
                </a:lnTo>
                <a:lnTo>
                  <a:pt x="2651" y="170"/>
                </a:lnTo>
                <a:lnTo>
                  <a:pt x="2751" y="220"/>
                </a:lnTo>
                <a:lnTo>
                  <a:pt x="2847" y="276"/>
                </a:lnTo>
                <a:lnTo>
                  <a:pt x="2940" y="337"/>
                </a:lnTo>
                <a:lnTo>
                  <a:pt x="3029" y="403"/>
                </a:lnTo>
                <a:lnTo>
                  <a:pt x="3114" y="475"/>
                </a:lnTo>
                <a:lnTo>
                  <a:pt x="3194" y="550"/>
                </a:lnTo>
                <a:lnTo>
                  <a:pt x="3270" y="632"/>
                </a:lnTo>
                <a:lnTo>
                  <a:pt x="3341" y="717"/>
                </a:lnTo>
                <a:lnTo>
                  <a:pt x="3406" y="806"/>
                </a:lnTo>
                <a:lnTo>
                  <a:pt x="3468" y="899"/>
                </a:lnTo>
                <a:lnTo>
                  <a:pt x="3522" y="998"/>
                </a:lnTo>
                <a:lnTo>
                  <a:pt x="3572" y="1098"/>
                </a:lnTo>
                <a:lnTo>
                  <a:pt x="3616" y="1202"/>
                </a:lnTo>
                <a:lnTo>
                  <a:pt x="3654" y="1309"/>
                </a:lnTo>
                <a:lnTo>
                  <a:pt x="3685" y="1419"/>
                </a:lnTo>
                <a:lnTo>
                  <a:pt x="3709" y="1531"/>
                </a:lnTo>
                <a:lnTo>
                  <a:pt x="3728" y="1647"/>
                </a:lnTo>
                <a:lnTo>
                  <a:pt x="3738" y="1763"/>
                </a:lnTo>
                <a:lnTo>
                  <a:pt x="3742" y="1882"/>
                </a:lnTo>
                <a:lnTo>
                  <a:pt x="3738" y="2001"/>
                </a:lnTo>
                <a:lnTo>
                  <a:pt x="3728" y="2118"/>
                </a:lnTo>
                <a:lnTo>
                  <a:pt x="3709" y="2234"/>
                </a:lnTo>
                <a:lnTo>
                  <a:pt x="3685" y="2346"/>
                </a:lnTo>
                <a:lnTo>
                  <a:pt x="3654" y="2455"/>
                </a:lnTo>
                <a:lnTo>
                  <a:pt x="3616" y="2563"/>
                </a:lnTo>
                <a:lnTo>
                  <a:pt x="3572" y="2667"/>
                </a:lnTo>
                <a:lnTo>
                  <a:pt x="3522" y="2767"/>
                </a:lnTo>
                <a:lnTo>
                  <a:pt x="3468" y="2864"/>
                </a:lnTo>
                <a:lnTo>
                  <a:pt x="3406" y="2957"/>
                </a:lnTo>
                <a:lnTo>
                  <a:pt x="3341" y="3047"/>
                </a:lnTo>
                <a:lnTo>
                  <a:pt x="3270" y="3132"/>
                </a:lnTo>
                <a:lnTo>
                  <a:pt x="3194" y="3213"/>
                </a:lnTo>
                <a:lnTo>
                  <a:pt x="3114" y="3290"/>
                </a:lnTo>
                <a:lnTo>
                  <a:pt x="3029" y="3361"/>
                </a:lnTo>
                <a:lnTo>
                  <a:pt x="2940" y="3428"/>
                </a:lnTo>
                <a:lnTo>
                  <a:pt x="2847" y="3488"/>
                </a:lnTo>
                <a:lnTo>
                  <a:pt x="2751" y="3545"/>
                </a:lnTo>
                <a:lnTo>
                  <a:pt x="2651" y="3594"/>
                </a:lnTo>
                <a:lnTo>
                  <a:pt x="2547" y="3638"/>
                </a:lnTo>
                <a:lnTo>
                  <a:pt x="2441" y="3676"/>
                </a:lnTo>
                <a:lnTo>
                  <a:pt x="2332" y="3707"/>
                </a:lnTo>
                <a:lnTo>
                  <a:pt x="2220" y="3732"/>
                </a:lnTo>
                <a:lnTo>
                  <a:pt x="2106" y="3750"/>
                </a:lnTo>
                <a:lnTo>
                  <a:pt x="1990" y="3762"/>
                </a:lnTo>
                <a:lnTo>
                  <a:pt x="1871" y="3765"/>
                </a:lnTo>
                <a:lnTo>
                  <a:pt x="1753" y="3762"/>
                </a:lnTo>
                <a:lnTo>
                  <a:pt x="1636" y="3750"/>
                </a:lnTo>
                <a:lnTo>
                  <a:pt x="1522" y="3732"/>
                </a:lnTo>
                <a:lnTo>
                  <a:pt x="1410" y="3707"/>
                </a:lnTo>
                <a:lnTo>
                  <a:pt x="1301" y="3676"/>
                </a:lnTo>
                <a:lnTo>
                  <a:pt x="1195" y="3638"/>
                </a:lnTo>
                <a:lnTo>
                  <a:pt x="1092" y="3594"/>
                </a:lnTo>
                <a:lnTo>
                  <a:pt x="991" y="3545"/>
                </a:lnTo>
                <a:lnTo>
                  <a:pt x="895" y="3488"/>
                </a:lnTo>
                <a:lnTo>
                  <a:pt x="802" y="3428"/>
                </a:lnTo>
                <a:lnTo>
                  <a:pt x="712" y="3361"/>
                </a:lnTo>
                <a:lnTo>
                  <a:pt x="628" y="3290"/>
                </a:lnTo>
                <a:lnTo>
                  <a:pt x="548" y="3213"/>
                </a:lnTo>
                <a:lnTo>
                  <a:pt x="472" y="3132"/>
                </a:lnTo>
                <a:lnTo>
                  <a:pt x="401" y="3047"/>
                </a:lnTo>
                <a:lnTo>
                  <a:pt x="335" y="2957"/>
                </a:lnTo>
                <a:lnTo>
                  <a:pt x="274" y="2864"/>
                </a:lnTo>
                <a:lnTo>
                  <a:pt x="219" y="2767"/>
                </a:lnTo>
                <a:lnTo>
                  <a:pt x="169" y="2667"/>
                </a:lnTo>
                <a:lnTo>
                  <a:pt x="125" y="2563"/>
                </a:lnTo>
                <a:lnTo>
                  <a:pt x="88" y="2455"/>
                </a:lnTo>
                <a:lnTo>
                  <a:pt x="57" y="2346"/>
                </a:lnTo>
                <a:lnTo>
                  <a:pt x="32" y="2234"/>
                </a:lnTo>
                <a:lnTo>
                  <a:pt x="14" y="2118"/>
                </a:lnTo>
                <a:lnTo>
                  <a:pt x="3" y="2001"/>
                </a:lnTo>
                <a:lnTo>
                  <a:pt x="0" y="1882"/>
                </a:lnTo>
                <a:lnTo>
                  <a:pt x="3" y="1763"/>
                </a:lnTo>
                <a:lnTo>
                  <a:pt x="14" y="1647"/>
                </a:lnTo>
                <a:lnTo>
                  <a:pt x="32" y="1531"/>
                </a:lnTo>
                <a:lnTo>
                  <a:pt x="57" y="1419"/>
                </a:lnTo>
                <a:lnTo>
                  <a:pt x="88" y="1309"/>
                </a:lnTo>
                <a:lnTo>
                  <a:pt x="125" y="1202"/>
                </a:lnTo>
                <a:lnTo>
                  <a:pt x="169" y="1098"/>
                </a:lnTo>
                <a:lnTo>
                  <a:pt x="219" y="998"/>
                </a:lnTo>
                <a:lnTo>
                  <a:pt x="274" y="899"/>
                </a:lnTo>
                <a:lnTo>
                  <a:pt x="335" y="806"/>
                </a:lnTo>
                <a:lnTo>
                  <a:pt x="401" y="717"/>
                </a:lnTo>
                <a:lnTo>
                  <a:pt x="472" y="632"/>
                </a:lnTo>
                <a:lnTo>
                  <a:pt x="548" y="550"/>
                </a:lnTo>
                <a:lnTo>
                  <a:pt x="628" y="475"/>
                </a:lnTo>
                <a:lnTo>
                  <a:pt x="712" y="403"/>
                </a:lnTo>
                <a:lnTo>
                  <a:pt x="802" y="337"/>
                </a:lnTo>
                <a:lnTo>
                  <a:pt x="895" y="276"/>
                </a:lnTo>
                <a:lnTo>
                  <a:pt x="991" y="220"/>
                </a:lnTo>
                <a:lnTo>
                  <a:pt x="1092" y="170"/>
                </a:lnTo>
                <a:lnTo>
                  <a:pt x="1195" y="127"/>
                </a:lnTo>
                <a:lnTo>
                  <a:pt x="1301" y="88"/>
                </a:lnTo>
                <a:lnTo>
                  <a:pt x="1410" y="57"/>
                </a:lnTo>
                <a:lnTo>
                  <a:pt x="1522" y="32"/>
                </a:lnTo>
                <a:lnTo>
                  <a:pt x="1636" y="15"/>
                </a:lnTo>
                <a:lnTo>
                  <a:pt x="1753" y="3"/>
                </a:lnTo>
                <a:lnTo>
                  <a:pt x="187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031" name="Group 1331"/>
          <p:cNvGrpSpPr>
            <a:grpSpLocks noChangeAspect="1"/>
          </p:cNvGrpSpPr>
          <p:nvPr/>
        </p:nvGrpSpPr>
        <p:grpSpPr bwMode="auto">
          <a:xfrm>
            <a:off x="4249460" y="2898130"/>
            <a:ext cx="190207" cy="189596"/>
            <a:chOff x="-2341" y="957"/>
            <a:chExt cx="622" cy="620"/>
          </a:xfrm>
          <a:solidFill>
            <a:schemeClr val="tx1">
              <a:lumMod val="65000"/>
              <a:lumOff val="35000"/>
            </a:schemeClr>
          </a:solidFill>
        </p:grpSpPr>
        <p:sp>
          <p:nvSpPr>
            <p:cNvPr id="3034" name="Freeform 1333"/>
            <p:cNvSpPr>
              <a:spLocks noEditPoints="1"/>
            </p:cNvSpPr>
            <p:nvPr/>
          </p:nvSpPr>
          <p:spPr bwMode="auto">
            <a:xfrm>
              <a:off x="-2341" y="957"/>
              <a:ext cx="622" cy="620"/>
            </a:xfrm>
            <a:custGeom>
              <a:avLst/>
              <a:gdLst>
                <a:gd name="T0" fmla="*/ 1557 w 3731"/>
                <a:gd name="T1" fmla="*/ 429 h 3720"/>
                <a:gd name="T2" fmla="*/ 1182 w 3731"/>
                <a:gd name="T3" fmla="*/ 565 h 3720"/>
                <a:gd name="T4" fmla="*/ 863 w 3731"/>
                <a:gd name="T5" fmla="*/ 792 h 3720"/>
                <a:gd name="T6" fmla="*/ 615 w 3731"/>
                <a:gd name="T7" fmla="*/ 1094 h 3720"/>
                <a:gd name="T8" fmla="*/ 454 w 3731"/>
                <a:gd name="T9" fmla="*/ 1455 h 3720"/>
                <a:gd name="T10" fmla="*/ 396 w 3731"/>
                <a:gd name="T11" fmla="*/ 1861 h 3720"/>
                <a:gd name="T12" fmla="*/ 454 w 3731"/>
                <a:gd name="T13" fmla="*/ 2265 h 3720"/>
                <a:gd name="T14" fmla="*/ 615 w 3731"/>
                <a:gd name="T15" fmla="*/ 2627 h 3720"/>
                <a:gd name="T16" fmla="*/ 863 w 3731"/>
                <a:gd name="T17" fmla="*/ 2929 h 3720"/>
                <a:gd name="T18" fmla="*/ 1182 w 3731"/>
                <a:gd name="T19" fmla="*/ 3156 h 3720"/>
                <a:gd name="T20" fmla="*/ 1557 w 3731"/>
                <a:gd name="T21" fmla="*/ 3291 h 3720"/>
                <a:gd name="T22" fmla="*/ 1970 w 3731"/>
                <a:gd name="T23" fmla="*/ 3321 h 3720"/>
                <a:gd name="T24" fmla="*/ 2367 w 3731"/>
                <a:gd name="T25" fmla="*/ 3236 h 3720"/>
                <a:gd name="T26" fmla="*/ 2717 w 3731"/>
                <a:gd name="T27" fmla="*/ 3053 h 3720"/>
                <a:gd name="T28" fmla="*/ 3003 w 3731"/>
                <a:gd name="T29" fmla="*/ 2786 h 3720"/>
                <a:gd name="T30" fmla="*/ 3208 w 3731"/>
                <a:gd name="T31" fmla="*/ 2453 h 3720"/>
                <a:gd name="T32" fmla="*/ 3320 w 3731"/>
                <a:gd name="T33" fmla="*/ 2067 h 3720"/>
                <a:gd name="T34" fmla="*/ 3320 w 3731"/>
                <a:gd name="T35" fmla="*/ 1653 h 3720"/>
                <a:gd name="T36" fmla="*/ 3208 w 3731"/>
                <a:gd name="T37" fmla="*/ 1268 h 3720"/>
                <a:gd name="T38" fmla="*/ 3003 w 3731"/>
                <a:gd name="T39" fmla="*/ 934 h 3720"/>
                <a:gd name="T40" fmla="*/ 2717 w 3731"/>
                <a:gd name="T41" fmla="*/ 668 h 3720"/>
                <a:gd name="T42" fmla="*/ 2367 w 3731"/>
                <a:gd name="T43" fmla="*/ 485 h 3720"/>
                <a:gd name="T44" fmla="*/ 1970 w 3731"/>
                <a:gd name="T45" fmla="*/ 400 h 3720"/>
                <a:gd name="T46" fmla="*/ 2100 w 3731"/>
                <a:gd name="T47" fmla="*/ 15 h 3720"/>
                <a:gd name="T48" fmla="*/ 2539 w 3731"/>
                <a:gd name="T49" fmla="*/ 126 h 3720"/>
                <a:gd name="T50" fmla="*/ 2930 w 3731"/>
                <a:gd name="T51" fmla="*/ 335 h 3720"/>
                <a:gd name="T52" fmla="*/ 3260 w 3731"/>
                <a:gd name="T53" fmla="*/ 626 h 3720"/>
                <a:gd name="T54" fmla="*/ 3512 w 3731"/>
                <a:gd name="T55" fmla="*/ 987 h 3720"/>
                <a:gd name="T56" fmla="*/ 3674 w 3731"/>
                <a:gd name="T57" fmla="*/ 1404 h 3720"/>
                <a:gd name="T58" fmla="*/ 3731 w 3731"/>
                <a:gd name="T59" fmla="*/ 1861 h 3720"/>
                <a:gd name="T60" fmla="*/ 3674 w 3731"/>
                <a:gd name="T61" fmla="*/ 2318 h 3720"/>
                <a:gd name="T62" fmla="*/ 3512 w 3731"/>
                <a:gd name="T63" fmla="*/ 2734 h 3720"/>
                <a:gd name="T64" fmla="*/ 3260 w 3731"/>
                <a:gd name="T65" fmla="*/ 3094 h 3720"/>
                <a:gd name="T66" fmla="*/ 2930 w 3731"/>
                <a:gd name="T67" fmla="*/ 3386 h 3720"/>
                <a:gd name="T68" fmla="*/ 2539 w 3731"/>
                <a:gd name="T69" fmla="*/ 3595 h 3720"/>
                <a:gd name="T70" fmla="*/ 2100 w 3731"/>
                <a:gd name="T71" fmla="*/ 3706 h 3720"/>
                <a:gd name="T72" fmla="*/ 1632 w 3731"/>
                <a:gd name="T73" fmla="*/ 3706 h 3720"/>
                <a:gd name="T74" fmla="*/ 1192 w 3731"/>
                <a:gd name="T75" fmla="*/ 3595 h 3720"/>
                <a:gd name="T76" fmla="*/ 800 w 3731"/>
                <a:gd name="T77" fmla="*/ 3386 h 3720"/>
                <a:gd name="T78" fmla="*/ 471 w 3731"/>
                <a:gd name="T79" fmla="*/ 3094 h 3720"/>
                <a:gd name="T80" fmla="*/ 218 w 3731"/>
                <a:gd name="T81" fmla="*/ 2734 h 3720"/>
                <a:gd name="T82" fmla="*/ 57 w 3731"/>
                <a:gd name="T83" fmla="*/ 2318 h 3720"/>
                <a:gd name="T84" fmla="*/ 0 w 3731"/>
                <a:gd name="T85" fmla="*/ 1861 h 3720"/>
                <a:gd name="T86" fmla="*/ 57 w 3731"/>
                <a:gd name="T87" fmla="*/ 1404 h 3720"/>
                <a:gd name="T88" fmla="*/ 218 w 3731"/>
                <a:gd name="T89" fmla="*/ 987 h 3720"/>
                <a:gd name="T90" fmla="*/ 471 w 3731"/>
                <a:gd name="T91" fmla="*/ 626 h 3720"/>
                <a:gd name="T92" fmla="*/ 800 w 3731"/>
                <a:gd name="T93" fmla="*/ 335 h 3720"/>
                <a:gd name="T94" fmla="*/ 1192 w 3731"/>
                <a:gd name="T95" fmla="*/ 126 h 3720"/>
                <a:gd name="T96" fmla="*/ 1632 w 3731"/>
                <a:gd name="T97" fmla="*/ 15 h 3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31" h="3720">
                  <a:moveTo>
                    <a:pt x="1865" y="397"/>
                  </a:moveTo>
                  <a:lnTo>
                    <a:pt x="1761" y="400"/>
                  </a:lnTo>
                  <a:lnTo>
                    <a:pt x="1658" y="412"/>
                  </a:lnTo>
                  <a:lnTo>
                    <a:pt x="1557" y="429"/>
                  </a:lnTo>
                  <a:lnTo>
                    <a:pt x="1459" y="454"/>
                  </a:lnTo>
                  <a:lnTo>
                    <a:pt x="1364" y="485"/>
                  </a:lnTo>
                  <a:lnTo>
                    <a:pt x="1272" y="522"/>
                  </a:lnTo>
                  <a:lnTo>
                    <a:pt x="1182" y="565"/>
                  </a:lnTo>
                  <a:lnTo>
                    <a:pt x="1096" y="613"/>
                  </a:lnTo>
                  <a:lnTo>
                    <a:pt x="1015" y="668"/>
                  </a:lnTo>
                  <a:lnTo>
                    <a:pt x="937" y="728"/>
                  </a:lnTo>
                  <a:lnTo>
                    <a:pt x="863" y="792"/>
                  </a:lnTo>
                  <a:lnTo>
                    <a:pt x="793" y="861"/>
                  </a:lnTo>
                  <a:lnTo>
                    <a:pt x="729" y="934"/>
                  </a:lnTo>
                  <a:lnTo>
                    <a:pt x="669" y="1012"/>
                  </a:lnTo>
                  <a:lnTo>
                    <a:pt x="615" y="1094"/>
                  </a:lnTo>
                  <a:lnTo>
                    <a:pt x="565" y="1179"/>
                  </a:lnTo>
                  <a:lnTo>
                    <a:pt x="523" y="1268"/>
                  </a:lnTo>
                  <a:lnTo>
                    <a:pt x="485" y="1360"/>
                  </a:lnTo>
                  <a:lnTo>
                    <a:pt x="454" y="1455"/>
                  </a:lnTo>
                  <a:lnTo>
                    <a:pt x="430" y="1554"/>
                  </a:lnTo>
                  <a:lnTo>
                    <a:pt x="411" y="1653"/>
                  </a:lnTo>
                  <a:lnTo>
                    <a:pt x="401" y="1756"/>
                  </a:lnTo>
                  <a:lnTo>
                    <a:pt x="396" y="1861"/>
                  </a:lnTo>
                  <a:lnTo>
                    <a:pt x="401" y="1965"/>
                  </a:lnTo>
                  <a:lnTo>
                    <a:pt x="411" y="2067"/>
                  </a:lnTo>
                  <a:lnTo>
                    <a:pt x="430" y="2168"/>
                  </a:lnTo>
                  <a:lnTo>
                    <a:pt x="454" y="2265"/>
                  </a:lnTo>
                  <a:lnTo>
                    <a:pt x="485" y="2360"/>
                  </a:lnTo>
                  <a:lnTo>
                    <a:pt x="523" y="2453"/>
                  </a:lnTo>
                  <a:lnTo>
                    <a:pt x="565" y="2541"/>
                  </a:lnTo>
                  <a:lnTo>
                    <a:pt x="615" y="2627"/>
                  </a:lnTo>
                  <a:lnTo>
                    <a:pt x="669" y="2708"/>
                  </a:lnTo>
                  <a:lnTo>
                    <a:pt x="729" y="2786"/>
                  </a:lnTo>
                  <a:lnTo>
                    <a:pt x="793" y="2860"/>
                  </a:lnTo>
                  <a:lnTo>
                    <a:pt x="863" y="2929"/>
                  </a:lnTo>
                  <a:lnTo>
                    <a:pt x="937" y="2994"/>
                  </a:lnTo>
                  <a:lnTo>
                    <a:pt x="1015" y="3053"/>
                  </a:lnTo>
                  <a:lnTo>
                    <a:pt x="1096" y="3107"/>
                  </a:lnTo>
                  <a:lnTo>
                    <a:pt x="1182" y="3156"/>
                  </a:lnTo>
                  <a:lnTo>
                    <a:pt x="1272" y="3200"/>
                  </a:lnTo>
                  <a:lnTo>
                    <a:pt x="1364" y="3236"/>
                  </a:lnTo>
                  <a:lnTo>
                    <a:pt x="1459" y="3267"/>
                  </a:lnTo>
                  <a:lnTo>
                    <a:pt x="1557" y="3291"/>
                  </a:lnTo>
                  <a:lnTo>
                    <a:pt x="1658" y="3310"/>
                  </a:lnTo>
                  <a:lnTo>
                    <a:pt x="1761" y="3321"/>
                  </a:lnTo>
                  <a:lnTo>
                    <a:pt x="1865" y="3325"/>
                  </a:lnTo>
                  <a:lnTo>
                    <a:pt x="1970" y="3321"/>
                  </a:lnTo>
                  <a:lnTo>
                    <a:pt x="2073" y="3310"/>
                  </a:lnTo>
                  <a:lnTo>
                    <a:pt x="2173" y="3291"/>
                  </a:lnTo>
                  <a:lnTo>
                    <a:pt x="2272" y="3267"/>
                  </a:lnTo>
                  <a:lnTo>
                    <a:pt x="2367" y="3236"/>
                  </a:lnTo>
                  <a:lnTo>
                    <a:pt x="2459" y="3200"/>
                  </a:lnTo>
                  <a:lnTo>
                    <a:pt x="2549" y="3156"/>
                  </a:lnTo>
                  <a:lnTo>
                    <a:pt x="2634" y="3107"/>
                  </a:lnTo>
                  <a:lnTo>
                    <a:pt x="2717" y="3053"/>
                  </a:lnTo>
                  <a:lnTo>
                    <a:pt x="2795" y="2994"/>
                  </a:lnTo>
                  <a:lnTo>
                    <a:pt x="2868" y="2929"/>
                  </a:lnTo>
                  <a:lnTo>
                    <a:pt x="2937" y="2860"/>
                  </a:lnTo>
                  <a:lnTo>
                    <a:pt x="3003" y="2786"/>
                  </a:lnTo>
                  <a:lnTo>
                    <a:pt x="3063" y="2708"/>
                  </a:lnTo>
                  <a:lnTo>
                    <a:pt x="3117" y="2627"/>
                  </a:lnTo>
                  <a:lnTo>
                    <a:pt x="3166" y="2541"/>
                  </a:lnTo>
                  <a:lnTo>
                    <a:pt x="3208" y="2453"/>
                  </a:lnTo>
                  <a:lnTo>
                    <a:pt x="3246" y="2360"/>
                  </a:lnTo>
                  <a:lnTo>
                    <a:pt x="3277" y="2265"/>
                  </a:lnTo>
                  <a:lnTo>
                    <a:pt x="3302" y="2168"/>
                  </a:lnTo>
                  <a:lnTo>
                    <a:pt x="3320" y="2067"/>
                  </a:lnTo>
                  <a:lnTo>
                    <a:pt x="3330" y="1965"/>
                  </a:lnTo>
                  <a:lnTo>
                    <a:pt x="3334" y="1861"/>
                  </a:lnTo>
                  <a:lnTo>
                    <a:pt x="3330" y="1756"/>
                  </a:lnTo>
                  <a:lnTo>
                    <a:pt x="3320" y="1653"/>
                  </a:lnTo>
                  <a:lnTo>
                    <a:pt x="3302" y="1554"/>
                  </a:lnTo>
                  <a:lnTo>
                    <a:pt x="3277" y="1455"/>
                  </a:lnTo>
                  <a:lnTo>
                    <a:pt x="3246" y="1360"/>
                  </a:lnTo>
                  <a:lnTo>
                    <a:pt x="3208" y="1268"/>
                  </a:lnTo>
                  <a:lnTo>
                    <a:pt x="3166" y="1179"/>
                  </a:lnTo>
                  <a:lnTo>
                    <a:pt x="3117" y="1094"/>
                  </a:lnTo>
                  <a:lnTo>
                    <a:pt x="3063" y="1012"/>
                  </a:lnTo>
                  <a:lnTo>
                    <a:pt x="3003" y="934"/>
                  </a:lnTo>
                  <a:lnTo>
                    <a:pt x="2937" y="861"/>
                  </a:lnTo>
                  <a:lnTo>
                    <a:pt x="2868" y="792"/>
                  </a:lnTo>
                  <a:lnTo>
                    <a:pt x="2795" y="728"/>
                  </a:lnTo>
                  <a:lnTo>
                    <a:pt x="2717" y="668"/>
                  </a:lnTo>
                  <a:lnTo>
                    <a:pt x="2634" y="613"/>
                  </a:lnTo>
                  <a:lnTo>
                    <a:pt x="2549" y="565"/>
                  </a:lnTo>
                  <a:lnTo>
                    <a:pt x="2459" y="522"/>
                  </a:lnTo>
                  <a:lnTo>
                    <a:pt x="2367" y="485"/>
                  </a:lnTo>
                  <a:lnTo>
                    <a:pt x="2272" y="454"/>
                  </a:lnTo>
                  <a:lnTo>
                    <a:pt x="2173" y="429"/>
                  </a:lnTo>
                  <a:lnTo>
                    <a:pt x="2073" y="412"/>
                  </a:lnTo>
                  <a:lnTo>
                    <a:pt x="1970" y="400"/>
                  </a:lnTo>
                  <a:lnTo>
                    <a:pt x="1865" y="397"/>
                  </a:lnTo>
                  <a:close/>
                  <a:moveTo>
                    <a:pt x="1865" y="0"/>
                  </a:moveTo>
                  <a:lnTo>
                    <a:pt x="1983" y="5"/>
                  </a:lnTo>
                  <a:lnTo>
                    <a:pt x="2100" y="15"/>
                  </a:lnTo>
                  <a:lnTo>
                    <a:pt x="2213" y="34"/>
                  </a:lnTo>
                  <a:lnTo>
                    <a:pt x="2325" y="58"/>
                  </a:lnTo>
                  <a:lnTo>
                    <a:pt x="2433" y="89"/>
                  </a:lnTo>
                  <a:lnTo>
                    <a:pt x="2539" y="126"/>
                  </a:lnTo>
                  <a:lnTo>
                    <a:pt x="2642" y="170"/>
                  </a:lnTo>
                  <a:lnTo>
                    <a:pt x="2742" y="219"/>
                  </a:lnTo>
                  <a:lnTo>
                    <a:pt x="2838" y="274"/>
                  </a:lnTo>
                  <a:lnTo>
                    <a:pt x="2930" y="335"/>
                  </a:lnTo>
                  <a:lnTo>
                    <a:pt x="3019" y="400"/>
                  </a:lnTo>
                  <a:lnTo>
                    <a:pt x="3104" y="471"/>
                  </a:lnTo>
                  <a:lnTo>
                    <a:pt x="3184" y="546"/>
                  </a:lnTo>
                  <a:lnTo>
                    <a:pt x="3260" y="626"/>
                  </a:lnTo>
                  <a:lnTo>
                    <a:pt x="3330" y="711"/>
                  </a:lnTo>
                  <a:lnTo>
                    <a:pt x="3396" y="799"/>
                  </a:lnTo>
                  <a:lnTo>
                    <a:pt x="3457" y="890"/>
                  </a:lnTo>
                  <a:lnTo>
                    <a:pt x="3512" y="987"/>
                  </a:lnTo>
                  <a:lnTo>
                    <a:pt x="3561" y="1086"/>
                  </a:lnTo>
                  <a:lnTo>
                    <a:pt x="3605" y="1189"/>
                  </a:lnTo>
                  <a:lnTo>
                    <a:pt x="3643" y="1295"/>
                  </a:lnTo>
                  <a:lnTo>
                    <a:pt x="3674" y="1404"/>
                  </a:lnTo>
                  <a:lnTo>
                    <a:pt x="3698" y="1514"/>
                  </a:lnTo>
                  <a:lnTo>
                    <a:pt x="3716" y="1627"/>
                  </a:lnTo>
                  <a:lnTo>
                    <a:pt x="3728" y="1743"/>
                  </a:lnTo>
                  <a:lnTo>
                    <a:pt x="3731" y="1861"/>
                  </a:lnTo>
                  <a:lnTo>
                    <a:pt x="3728" y="1978"/>
                  </a:lnTo>
                  <a:lnTo>
                    <a:pt x="3716" y="2093"/>
                  </a:lnTo>
                  <a:lnTo>
                    <a:pt x="3698" y="2207"/>
                  </a:lnTo>
                  <a:lnTo>
                    <a:pt x="3674" y="2318"/>
                  </a:lnTo>
                  <a:lnTo>
                    <a:pt x="3643" y="2427"/>
                  </a:lnTo>
                  <a:lnTo>
                    <a:pt x="3605" y="2532"/>
                  </a:lnTo>
                  <a:lnTo>
                    <a:pt x="3561" y="2635"/>
                  </a:lnTo>
                  <a:lnTo>
                    <a:pt x="3512" y="2734"/>
                  </a:lnTo>
                  <a:lnTo>
                    <a:pt x="3457" y="2830"/>
                  </a:lnTo>
                  <a:lnTo>
                    <a:pt x="3396" y="2923"/>
                  </a:lnTo>
                  <a:lnTo>
                    <a:pt x="3330" y="3011"/>
                  </a:lnTo>
                  <a:lnTo>
                    <a:pt x="3260" y="3094"/>
                  </a:lnTo>
                  <a:lnTo>
                    <a:pt x="3184" y="3175"/>
                  </a:lnTo>
                  <a:lnTo>
                    <a:pt x="3104" y="3250"/>
                  </a:lnTo>
                  <a:lnTo>
                    <a:pt x="3019" y="3321"/>
                  </a:lnTo>
                  <a:lnTo>
                    <a:pt x="2930" y="3386"/>
                  </a:lnTo>
                  <a:lnTo>
                    <a:pt x="2838" y="3447"/>
                  </a:lnTo>
                  <a:lnTo>
                    <a:pt x="2742" y="3502"/>
                  </a:lnTo>
                  <a:lnTo>
                    <a:pt x="2642" y="3551"/>
                  </a:lnTo>
                  <a:lnTo>
                    <a:pt x="2539" y="3595"/>
                  </a:lnTo>
                  <a:lnTo>
                    <a:pt x="2433" y="3632"/>
                  </a:lnTo>
                  <a:lnTo>
                    <a:pt x="2325" y="3664"/>
                  </a:lnTo>
                  <a:lnTo>
                    <a:pt x="2213" y="3688"/>
                  </a:lnTo>
                  <a:lnTo>
                    <a:pt x="2100" y="3706"/>
                  </a:lnTo>
                  <a:lnTo>
                    <a:pt x="1983" y="3716"/>
                  </a:lnTo>
                  <a:lnTo>
                    <a:pt x="1865" y="3720"/>
                  </a:lnTo>
                  <a:lnTo>
                    <a:pt x="1748" y="3716"/>
                  </a:lnTo>
                  <a:lnTo>
                    <a:pt x="1632" y="3706"/>
                  </a:lnTo>
                  <a:lnTo>
                    <a:pt x="1518" y="3688"/>
                  </a:lnTo>
                  <a:lnTo>
                    <a:pt x="1407" y="3664"/>
                  </a:lnTo>
                  <a:lnTo>
                    <a:pt x="1297" y="3632"/>
                  </a:lnTo>
                  <a:lnTo>
                    <a:pt x="1192" y="3595"/>
                  </a:lnTo>
                  <a:lnTo>
                    <a:pt x="1089" y="3551"/>
                  </a:lnTo>
                  <a:lnTo>
                    <a:pt x="989" y="3502"/>
                  </a:lnTo>
                  <a:lnTo>
                    <a:pt x="893" y="3447"/>
                  </a:lnTo>
                  <a:lnTo>
                    <a:pt x="800" y="3386"/>
                  </a:lnTo>
                  <a:lnTo>
                    <a:pt x="711" y="3321"/>
                  </a:lnTo>
                  <a:lnTo>
                    <a:pt x="627" y="3250"/>
                  </a:lnTo>
                  <a:lnTo>
                    <a:pt x="547" y="3175"/>
                  </a:lnTo>
                  <a:lnTo>
                    <a:pt x="471" y="3094"/>
                  </a:lnTo>
                  <a:lnTo>
                    <a:pt x="400" y="3011"/>
                  </a:lnTo>
                  <a:lnTo>
                    <a:pt x="334" y="2923"/>
                  </a:lnTo>
                  <a:lnTo>
                    <a:pt x="274" y="2830"/>
                  </a:lnTo>
                  <a:lnTo>
                    <a:pt x="218" y="2734"/>
                  </a:lnTo>
                  <a:lnTo>
                    <a:pt x="169" y="2635"/>
                  </a:lnTo>
                  <a:lnTo>
                    <a:pt x="125" y="2532"/>
                  </a:lnTo>
                  <a:lnTo>
                    <a:pt x="88" y="2427"/>
                  </a:lnTo>
                  <a:lnTo>
                    <a:pt x="57" y="2318"/>
                  </a:lnTo>
                  <a:lnTo>
                    <a:pt x="32" y="2207"/>
                  </a:lnTo>
                  <a:lnTo>
                    <a:pt x="15" y="2093"/>
                  </a:lnTo>
                  <a:lnTo>
                    <a:pt x="3" y="1978"/>
                  </a:lnTo>
                  <a:lnTo>
                    <a:pt x="0" y="1861"/>
                  </a:lnTo>
                  <a:lnTo>
                    <a:pt x="3" y="1743"/>
                  </a:lnTo>
                  <a:lnTo>
                    <a:pt x="15" y="1627"/>
                  </a:lnTo>
                  <a:lnTo>
                    <a:pt x="32" y="1514"/>
                  </a:lnTo>
                  <a:lnTo>
                    <a:pt x="57" y="1404"/>
                  </a:lnTo>
                  <a:lnTo>
                    <a:pt x="88" y="1295"/>
                  </a:lnTo>
                  <a:lnTo>
                    <a:pt x="125" y="1189"/>
                  </a:lnTo>
                  <a:lnTo>
                    <a:pt x="169" y="1086"/>
                  </a:lnTo>
                  <a:lnTo>
                    <a:pt x="218" y="987"/>
                  </a:lnTo>
                  <a:lnTo>
                    <a:pt x="274" y="890"/>
                  </a:lnTo>
                  <a:lnTo>
                    <a:pt x="334" y="799"/>
                  </a:lnTo>
                  <a:lnTo>
                    <a:pt x="400" y="711"/>
                  </a:lnTo>
                  <a:lnTo>
                    <a:pt x="471" y="626"/>
                  </a:lnTo>
                  <a:lnTo>
                    <a:pt x="547" y="546"/>
                  </a:lnTo>
                  <a:lnTo>
                    <a:pt x="627" y="471"/>
                  </a:lnTo>
                  <a:lnTo>
                    <a:pt x="711" y="400"/>
                  </a:lnTo>
                  <a:lnTo>
                    <a:pt x="800" y="335"/>
                  </a:lnTo>
                  <a:lnTo>
                    <a:pt x="893" y="274"/>
                  </a:lnTo>
                  <a:lnTo>
                    <a:pt x="989" y="219"/>
                  </a:lnTo>
                  <a:lnTo>
                    <a:pt x="1089" y="170"/>
                  </a:lnTo>
                  <a:lnTo>
                    <a:pt x="1192" y="126"/>
                  </a:lnTo>
                  <a:lnTo>
                    <a:pt x="1297" y="89"/>
                  </a:lnTo>
                  <a:lnTo>
                    <a:pt x="1407" y="58"/>
                  </a:lnTo>
                  <a:lnTo>
                    <a:pt x="1518" y="34"/>
                  </a:lnTo>
                  <a:lnTo>
                    <a:pt x="1632" y="15"/>
                  </a:lnTo>
                  <a:lnTo>
                    <a:pt x="1748" y="5"/>
                  </a:lnTo>
                  <a:lnTo>
                    <a:pt x="18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35" name="Freeform 1334"/>
            <p:cNvSpPr>
              <a:spLocks/>
            </p:cNvSpPr>
            <p:nvPr/>
          </p:nvSpPr>
          <p:spPr bwMode="auto">
            <a:xfrm>
              <a:off x="-2059" y="1064"/>
              <a:ext cx="217" cy="244"/>
            </a:xfrm>
            <a:custGeom>
              <a:avLst/>
              <a:gdLst>
                <a:gd name="T0" fmla="*/ 153 w 1298"/>
                <a:gd name="T1" fmla="*/ 0 h 1464"/>
                <a:gd name="T2" fmla="*/ 184 w 1298"/>
                <a:gd name="T3" fmla="*/ 4 h 1464"/>
                <a:gd name="T4" fmla="*/ 212 w 1298"/>
                <a:gd name="T5" fmla="*/ 12 h 1464"/>
                <a:gd name="T6" fmla="*/ 239 w 1298"/>
                <a:gd name="T7" fmla="*/ 27 h 1464"/>
                <a:gd name="T8" fmla="*/ 262 w 1298"/>
                <a:gd name="T9" fmla="*/ 45 h 1464"/>
                <a:gd name="T10" fmla="*/ 280 w 1298"/>
                <a:gd name="T11" fmla="*/ 68 h 1464"/>
                <a:gd name="T12" fmla="*/ 294 w 1298"/>
                <a:gd name="T13" fmla="*/ 93 h 1464"/>
                <a:gd name="T14" fmla="*/ 303 w 1298"/>
                <a:gd name="T15" fmla="*/ 123 h 1464"/>
                <a:gd name="T16" fmla="*/ 307 w 1298"/>
                <a:gd name="T17" fmla="*/ 153 h 1464"/>
                <a:gd name="T18" fmla="*/ 307 w 1298"/>
                <a:gd name="T19" fmla="*/ 1158 h 1464"/>
                <a:gd name="T20" fmla="*/ 1144 w 1298"/>
                <a:gd name="T21" fmla="*/ 1158 h 1464"/>
                <a:gd name="T22" fmla="*/ 1175 w 1298"/>
                <a:gd name="T23" fmla="*/ 1161 h 1464"/>
                <a:gd name="T24" fmla="*/ 1204 w 1298"/>
                <a:gd name="T25" fmla="*/ 1170 h 1464"/>
                <a:gd name="T26" fmla="*/ 1230 w 1298"/>
                <a:gd name="T27" fmla="*/ 1185 h 1464"/>
                <a:gd name="T28" fmla="*/ 1253 w 1298"/>
                <a:gd name="T29" fmla="*/ 1203 h 1464"/>
                <a:gd name="T30" fmla="*/ 1272 w 1298"/>
                <a:gd name="T31" fmla="*/ 1226 h 1464"/>
                <a:gd name="T32" fmla="*/ 1287 w 1298"/>
                <a:gd name="T33" fmla="*/ 1251 h 1464"/>
                <a:gd name="T34" fmla="*/ 1295 w 1298"/>
                <a:gd name="T35" fmla="*/ 1280 h 1464"/>
                <a:gd name="T36" fmla="*/ 1298 w 1298"/>
                <a:gd name="T37" fmla="*/ 1311 h 1464"/>
                <a:gd name="T38" fmla="*/ 1295 w 1298"/>
                <a:gd name="T39" fmla="*/ 1342 h 1464"/>
                <a:gd name="T40" fmla="*/ 1287 w 1298"/>
                <a:gd name="T41" fmla="*/ 1370 h 1464"/>
                <a:gd name="T42" fmla="*/ 1272 w 1298"/>
                <a:gd name="T43" fmla="*/ 1397 h 1464"/>
                <a:gd name="T44" fmla="*/ 1253 w 1298"/>
                <a:gd name="T45" fmla="*/ 1420 h 1464"/>
                <a:gd name="T46" fmla="*/ 1230 w 1298"/>
                <a:gd name="T47" fmla="*/ 1438 h 1464"/>
                <a:gd name="T48" fmla="*/ 1204 w 1298"/>
                <a:gd name="T49" fmla="*/ 1452 h 1464"/>
                <a:gd name="T50" fmla="*/ 1175 w 1298"/>
                <a:gd name="T51" fmla="*/ 1461 h 1464"/>
                <a:gd name="T52" fmla="*/ 1144 w 1298"/>
                <a:gd name="T53" fmla="*/ 1464 h 1464"/>
                <a:gd name="T54" fmla="*/ 153 w 1298"/>
                <a:gd name="T55" fmla="*/ 1464 h 1464"/>
                <a:gd name="T56" fmla="*/ 122 w 1298"/>
                <a:gd name="T57" fmla="*/ 1461 h 1464"/>
                <a:gd name="T58" fmla="*/ 93 w 1298"/>
                <a:gd name="T59" fmla="*/ 1452 h 1464"/>
                <a:gd name="T60" fmla="*/ 66 w 1298"/>
                <a:gd name="T61" fmla="*/ 1438 h 1464"/>
                <a:gd name="T62" fmla="*/ 45 w 1298"/>
                <a:gd name="T63" fmla="*/ 1420 h 1464"/>
                <a:gd name="T64" fmla="*/ 25 w 1298"/>
                <a:gd name="T65" fmla="*/ 1397 h 1464"/>
                <a:gd name="T66" fmla="*/ 11 w 1298"/>
                <a:gd name="T67" fmla="*/ 1370 h 1464"/>
                <a:gd name="T68" fmla="*/ 2 w 1298"/>
                <a:gd name="T69" fmla="*/ 1342 h 1464"/>
                <a:gd name="T70" fmla="*/ 0 w 1298"/>
                <a:gd name="T71" fmla="*/ 1311 h 1464"/>
                <a:gd name="T72" fmla="*/ 0 w 1298"/>
                <a:gd name="T73" fmla="*/ 153 h 1464"/>
                <a:gd name="T74" fmla="*/ 2 w 1298"/>
                <a:gd name="T75" fmla="*/ 123 h 1464"/>
                <a:gd name="T76" fmla="*/ 11 w 1298"/>
                <a:gd name="T77" fmla="*/ 93 h 1464"/>
                <a:gd name="T78" fmla="*/ 25 w 1298"/>
                <a:gd name="T79" fmla="*/ 68 h 1464"/>
                <a:gd name="T80" fmla="*/ 45 w 1298"/>
                <a:gd name="T81" fmla="*/ 45 h 1464"/>
                <a:gd name="T82" fmla="*/ 66 w 1298"/>
                <a:gd name="T83" fmla="*/ 27 h 1464"/>
                <a:gd name="T84" fmla="*/ 93 w 1298"/>
                <a:gd name="T85" fmla="*/ 12 h 1464"/>
                <a:gd name="T86" fmla="*/ 122 w 1298"/>
                <a:gd name="T87" fmla="*/ 4 h 1464"/>
                <a:gd name="T88" fmla="*/ 153 w 1298"/>
                <a:gd name="T89" fmla="*/ 0 h 1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98" h="1464">
                  <a:moveTo>
                    <a:pt x="153" y="0"/>
                  </a:moveTo>
                  <a:lnTo>
                    <a:pt x="184" y="4"/>
                  </a:lnTo>
                  <a:lnTo>
                    <a:pt x="212" y="12"/>
                  </a:lnTo>
                  <a:lnTo>
                    <a:pt x="239" y="27"/>
                  </a:lnTo>
                  <a:lnTo>
                    <a:pt x="262" y="45"/>
                  </a:lnTo>
                  <a:lnTo>
                    <a:pt x="280" y="68"/>
                  </a:lnTo>
                  <a:lnTo>
                    <a:pt x="294" y="93"/>
                  </a:lnTo>
                  <a:lnTo>
                    <a:pt x="303" y="123"/>
                  </a:lnTo>
                  <a:lnTo>
                    <a:pt x="307" y="153"/>
                  </a:lnTo>
                  <a:lnTo>
                    <a:pt x="307" y="1158"/>
                  </a:lnTo>
                  <a:lnTo>
                    <a:pt x="1144" y="1158"/>
                  </a:lnTo>
                  <a:lnTo>
                    <a:pt x="1175" y="1161"/>
                  </a:lnTo>
                  <a:lnTo>
                    <a:pt x="1204" y="1170"/>
                  </a:lnTo>
                  <a:lnTo>
                    <a:pt x="1230" y="1185"/>
                  </a:lnTo>
                  <a:lnTo>
                    <a:pt x="1253" y="1203"/>
                  </a:lnTo>
                  <a:lnTo>
                    <a:pt x="1272" y="1226"/>
                  </a:lnTo>
                  <a:lnTo>
                    <a:pt x="1287" y="1251"/>
                  </a:lnTo>
                  <a:lnTo>
                    <a:pt x="1295" y="1280"/>
                  </a:lnTo>
                  <a:lnTo>
                    <a:pt x="1298" y="1311"/>
                  </a:lnTo>
                  <a:lnTo>
                    <a:pt x="1295" y="1342"/>
                  </a:lnTo>
                  <a:lnTo>
                    <a:pt x="1287" y="1370"/>
                  </a:lnTo>
                  <a:lnTo>
                    <a:pt x="1272" y="1397"/>
                  </a:lnTo>
                  <a:lnTo>
                    <a:pt x="1253" y="1420"/>
                  </a:lnTo>
                  <a:lnTo>
                    <a:pt x="1230" y="1438"/>
                  </a:lnTo>
                  <a:lnTo>
                    <a:pt x="1204" y="1452"/>
                  </a:lnTo>
                  <a:lnTo>
                    <a:pt x="1175" y="1461"/>
                  </a:lnTo>
                  <a:lnTo>
                    <a:pt x="1144" y="1464"/>
                  </a:lnTo>
                  <a:lnTo>
                    <a:pt x="153" y="1464"/>
                  </a:lnTo>
                  <a:lnTo>
                    <a:pt x="122" y="1461"/>
                  </a:lnTo>
                  <a:lnTo>
                    <a:pt x="93" y="1452"/>
                  </a:lnTo>
                  <a:lnTo>
                    <a:pt x="66" y="1438"/>
                  </a:lnTo>
                  <a:lnTo>
                    <a:pt x="45" y="1420"/>
                  </a:lnTo>
                  <a:lnTo>
                    <a:pt x="25" y="1397"/>
                  </a:lnTo>
                  <a:lnTo>
                    <a:pt x="11" y="1370"/>
                  </a:lnTo>
                  <a:lnTo>
                    <a:pt x="2" y="1342"/>
                  </a:lnTo>
                  <a:lnTo>
                    <a:pt x="0" y="1311"/>
                  </a:lnTo>
                  <a:lnTo>
                    <a:pt x="0" y="153"/>
                  </a:lnTo>
                  <a:lnTo>
                    <a:pt x="2" y="123"/>
                  </a:lnTo>
                  <a:lnTo>
                    <a:pt x="11" y="93"/>
                  </a:lnTo>
                  <a:lnTo>
                    <a:pt x="25" y="68"/>
                  </a:lnTo>
                  <a:lnTo>
                    <a:pt x="45" y="45"/>
                  </a:lnTo>
                  <a:lnTo>
                    <a:pt x="66" y="27"/>
                  </a:lnTo>
                  <a:lnTo>
                    <a:pt x="93" y="12"/>
                  </a:lnTo>
                  <a:lnTo>
                    <a:pt x="122" y="4"/>
                  </a:lnTo>
                  <a:lnTo>
                    <a:pt x="1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40" name="Group 1342"/>
          <p:cNvGrpSpPr>
            <a:grpSpLocks noChangeAspect="1"/>
          </p:cNvGrpSpPr>
          <p:nvPr/>
        </p:nvGrpSpPr>
        <p:grpSpPr bwMode="auto">
          <a:xfrm>
            <a:off x="6319949" y="2899087"/>
            <a:ext cx="220770" cy="187685"/>
            <a:chOff x="-1139" y="383"/>
            <a:chExt cx="714" cy="607"/>
          </a:xfrm>
          <a:solidFill>
            <a:schemeClr val="tx1">
              <a:lumMod val="65000"/>
              <a:lumOff val="35000"/>
            </a:schemeClr>
          </a:solidFill>
        </p:grpSpPr>
        <p:sp>
          <p:nvSpPr>
            <p:cNvPr id="3043" name="Freeform 1344"/>
            <p:cNvSpPr>
              <a:spLocks/>
            </p:cNvSpPr>
            <p:nvPr/>
          </p:nvSpPr>
          <p:spPr bwMode="auto">
            <a:xfrm>
              <a:off x="-1139" y="383"/>
              <a:ext cx="714" cy="476"/>
            </a:xfrm>
            <a:custGeom>
              <a:avLst/>
              <a:gdLst>
                <a:gd name="T0" fmla="*/ 2423 w 3570"/>
                <a:gd name="T1" fmla="*/ 83 h 2381"/>
                <a:gd name="T2" fmla="*/ 2799 w 3570"/>
                <a:gd name="T3" fmla="*/ 368 h 2381"/>
                <a:gd name="T4" fmla="*/ 3010 w 3570"/>
                <a:gd name="T5" fmla="*/ 799 h 2381"/>
                <a:gd name="T6" fmla="*/ 3261 w 3570"/>
                <a:gd name="T7" fmla="*/ 1071 h 2381"/>
                <a:gd name="T8" fmla="*/ 3500 w 3570"/>
                <a:gd name="T9" fmla="*/ 1356 h 2381"/>
                <a:gd name="T10" fmla="*/ 3567 w 3570"/>
                <a:gd name="T11" fmla="*/ 1734 h 2381"/>
                <a:gd name="T12" fmla="*/ 3424 w 3570"/>
                <a:gd name="T13" fmla="*/ 2099 h 2381"/>
                <a:gd name="T14" fmla="*/ 3118 w 3570"/>
                <a:gd name="T15" fmla="*/ 2332 h 2381"/>
                <a:gd name="T16" fmla="*/ 2600 w 3570"/>
                <a:gd name="T17" fmla="*/ 2378 h 2381"/>
                <a:gd name="T18" fmla="*/ 2570 w 3570"/>
                <a:gd name="T19" fmla="*/ 2286 h 2381"/>
                <a:gd name="T20" fmla="*/ 2975 w 3570"/>
                <a:gd name="T21" fmla="*/ 2250 h 2381"/>
                <a:gd name="T22" fmla="*/ 3276 w 3570"/>
                <a:gd name="T23" fmla="*/ 2087 h 2381"/>
                <a:gd name="T24" fmla="*/ 3439 w 3570"/>
                <a:gd name="T25" fmla="*/ 1786 h 2381"/>
                <a:gd name="T26" fmla="*/ 3403 w 3570"/>
                <a:gd name="T27" fmla="*/ 1431 h 2381"/>
                <a:gd name="T28" fmla="*/ 3183 w 3570"/>
                <a:gd name="T29" fmla="*/ 1162 h 2381"/>
                <a:gd name="T30" fmla="*/ 2949 w 3570"/>
                <a:gd name="T31" fmla="*/ 1068 h 2381"/>
                <a:gd name="T32" fmla="*/ 2793 w 3570"/>
                <a:gd name="T33" fmla="*/ 1062 h 2381"/>
                <a:gd name="T34" fmla="*/ 2660 w 3570"/>
                <a:gd name="T35" fmla="*/ 1070 h 2381"/>
                <a:gd name="T36" fmla="*/ 2622 w 3570"/>
                <a:gd name="T37" fmla="*/ 991 h 2381"/>
                <a:gd name="T38" fmla="*/ 2776 w 3570"/>
                <a:gd name="T39" fmla="*/ 944 h 2381"/>
                <a:gd name="T40" fmla="*/ 2865 w 3570"/>
                <a:gd name="T41" fmla="*/ 724 h 2381"/>
                <a:gd name="T42" fmla="*/ 2628 w 3570"/>
                <a:gd name="T43" fmla="*/ 359 h 2381"/>
                <a:gd name="T44" fmla="*/ 2250 w 3570"/>
                <a:gd name="T45" fmla="*/ 148 h 2381"/>
                <a:gd name="T46" fmla="*/ 1820 w 3570"/>
                <a:gd name="T47" fmla="*/ 145 h 2381"/>
                <a:gd name="T48" fmla="*/ 1444 w 3570"/>
                <a:gd name="T49" fmla="*/ 332 h 2381"/>
                <a:gd name="T50" fmla="*/ 1409 w 3570"/>
                <a:gd name="T51" fmla="*/ 614 h 2381"/>
                <a:gd name="T52" fmla="*/ 1484 w 3570"/>
                <a:gd name="T53" fmla="*/ 911 h 2381"/>
                <a:gd name="T54" fmla="*/ 1392 w 3570"/>
                <a:gd name="T55" fmla="*/ 941 h 2381"/>
                <a:gd name="T56" fmla="*/ 1345 w 3570"/>
                <a:gd name="T57" fmla="*/ 753 h 2381"/>
                <a:gd name="T58" fmla="*/ 1177 w 3570"/>
                <a:gd name="T59" fmla="*/ 543 h 2381"/>
                <a:gd name="T60" fmla="*/ 1068 w 3570"/>
                <a:gd name="T61" fmla="*/ 493 h 2381"/>
                <a:gd name="T62" fmla="*/ 952 w 3570"/>
                <a:gd name="T63" fmla="*/ 476 h 2381"/>
                <a:gd name="T64" fmla="*/ 675 w 3570"/>
                <a:gd name="T65" fmla="*/ 581 h 2381"/>
                <a:gd name="T66" fmla="*/ 539 w 3570"/>
                <a:gd name="T67" fmla="*/ 841 h 2381"/>
                <a:gd name="T68" fmla="*/ 536 w 3570"/>
                <a:gd name="T69" fmla="*/ 953 h 2381"/>
                <a:gd name="T70" fmla="*/ 317 w 3570"/>
                <a:gd name="T71" fmla="*/ 1142 h 2381"/>
                <a:gd name="T72" fmla="*/ 144 w 3570"/>
                <a:gd name="T73" fmla="*/ 1446 h 2381"/>
                <a:gd name="T74" fmla="*/ 148 w 3570"/>
                <a:gd name="T75" fmla="*/ 1809 h 2381"/>
                <a:gd name="T76" fmla="*/ 354 w 3570"/>
                <a:gd name="T77" fmla="*/ 2115 h 2381"/>
                <a:gd name="T78" fmla="*/ 699 w 3570"/>
                <a:gd name="T79" fmla="*/ 2259 h 2381"/>
                <a:gd name="T80" fmla="*/ 1127 w 3570"/>
                <a:gd name="T81" fmla="*/ 2304 h 2381"/>
                <a:gd name="T82" fmla="*/ 1071 w 3570"/>
                <a:gd name="T83" fmla="*/ 2381 h 2381"/>
                <a:gd name="T84" fmla="*/ 437 w 3570"/>
                <a:gd name="T85" fmla="*/ 2308 h 2381"/>
                <a:gd name="T86" fmla="*/ 140 w 3570"/>
                <a:gd name="T87" fmla="*/ 2058 h 2381"/>
                <a:gd name="T88" fmla="*/ 3 w 3570"/>
                <a:gd name="T89" fmla="*/ 1687 h 2381"/>
                <a:gd name="T90" fmla="*/ 70 w 3570"/>
                <a:gd name="T91" fmla="*/ 1299 h 2381"/>
                <a:gd name="T92" fmla="*/ 309 w 3570"/>
                <a:gd name="T93" fmla="*/ 988 h 2381"/>
                <a:gd name="T94" fmla="*/ 444 w 3570"/>
                <a:gd name="T95" fmla="*/ 724 h 2381"/>
                <a:gd name="T96" fmla="*/ 636 w 3570"/>
                <a:gd name="T97" fmla="*/ 461 h 2381"/>
                <a:gd name="T98" fmla="*/ 952 w 3570"/>
                <a:gd name="T99" fmla="*/ 357 h 2381"/>
                <a:gd name="T100" fmla="*/ 1128 w 3570"/>
                <a:gd name="T101" fmla="*/ 388 h 2381"/>
                <a:gd name="T102" fmla="*/ 1296 w 3570"/>
                <a:gd name="T103" fmla="*/ 305 h 2381"/>
                <a:gd name="T104" fmla="*/ 1666 w 3570"/>
                <a:gd name="T105" fmla="*/ 67 h 2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0" h="2381">
                  <a:moveTo>
                    <a:pt x="2028" y="0"/>
                  </a:moveTo>
                  <a:lnTo>
                    <a:pt x="2111" y="3"/>
                  </a:lnTo>
                  <a:lnTo>
                    <a:pt x="2193" y="14"/>
                  </a:lnTo>
                  <a:lnTo>
                    <a:pt x="2272" y="30"/>
                  </a:lnTo>
                  <a:lnTo>
                    <a:pt x="2349" y="54"/>
                  </a:lnTo>
                  <a:lnTo>
                    <a:pt x="2423" y="83"/>
                  </a:lnTo>
                  <a:lnTo>
                    <a:pt x="2495" y="118"/>
                  </a:lnTo>
                  <a:lnTo>
                    <a:pt x="2563" y="158"/>
                  </a:lnTo>
                  <a:lnTo>
                    <a:pt x="2628" y="204"/>
                  </a:lnTo>
                  <a:lnTo>
                    <a:pt x="2689" y="254"/>
                  </a:lnTo>
                  <a:lnTo>
                    <a:pt x="2747" y="310"/>
                  </a:lnTo>
                  <a:lnTo>
                    <a:pt x="2799" y="368"/>
                  </a:lnTo>
                  <a:lnTo>
                    <a:pt x="2847" y="432"/>
                  </a:lnTo>
                  <a:lnTo>
                    <a:pt x="2891" y="499"/>
                  </a:lnTo>
                  <a:lnTo>
                    <a:pt x="2928" y="569"/>
                  </a:lnTo>
                  <a:lnTo>
                    <a:pt x="2962" y="643"/>
                  </a:lnTo>
                  <a:lnTo>
                    <a:pt x="2989" y="720"/>
                  </a:lnTo>
                  <a:lnTo>
                    <a:pt x="3010" y="799"/>
                  </a:lnTo>
                  <a:lnTo>
                    <a:pt x="3025" y="880"/>
                  </a:lnTo>
                  <a:lnTo>
                    <a:pt x="3033" y="965"/>
                  </a:lnTo>
                  <a:lnTo>
                    <a:pt x="3094" y="983"/>
                  </a:lnTo>
                  <a:lnTo>
                    <a:pt x="3152" y="1008"/>
                  </a:lnTo>
                  <a:lnTo>
                    <a:pt x="3208" y="1037"/>
                  </a:lnTo>
                  <a:lnTo>
                    <a:pt x="3261" y="1071"/>
                  </a:lnTo>
                  <a:lnTo>
                    <a:pt x="3309" y="1110"/>
                  </a:lnTo>
                  <a:lnTo>
                    <a:pt x="3356" y="1152"/>
                  </a:lnTo>
                  <a:lnTo>
                    <a:pt x="3398" y="1198"/>
                  </a:lnTo>
                  <a:lnTo>
                    <a:pt x="3436" y="1248"/>
                  </a:lnTo>
                  <a:lnTo>
                    <a:pt x="3470" y="1301"/>
                  </a:lnTo>
                  <a:lnTo>
                    <a:pt x="3500" y="1356"/>
                  </a:lnTo>
                  <a:lnTo>
                    <a:pt x="3525" y="1415"/>
                  </a:lnTo>
                  <a:lnTo>
                    <a:pt x="3544" y="1474"/>
                  </a:lnTo>
                  <a:lnTo>
                    <a:pt x="3558" y="1537"/>
                  </a:lnTo>
                  <a:lnTo>
                    <a:pt x="3567" y="1601"/>
                  </a:lnTo>
                  <a:lnTo>
                    <a:pt x="3570" y="1666"/>
                  </a:lnTo>
                  <a:lnTo>
                    <a:pt x="3567" y="1734"/>
                  </a:lnTo>
                  <a:lnTo>
                    <a:pt x="3557" y="1801"/>
                  </a:lnTo>
                  <a:lnTo>
                    <a:pt x="3542" y="1866"/>
                  </a:lnTo>
                  <a:lnTo>
                    <a:pt x="3520" y="1929"/>
                  </a:lnTo>
                  <a:lnTo>
                    <a:pt x="3493" y="1989"/>
                  </a:lnTo>
                  <a:lnTo>
                    <a:pt x="3461" y="2045"/>
                  </a:lnTo>
                  <a:lnTo>
                    <a:pt x="3424" y="2099"/>
                  </a:lnTo>
                  <a:lnTo>
                    <a:pt x="3383" y="2148"/>
                  </a:lnTo>
                  <a:lnTo>
                    <a:pt x="3336" y="2194"/>
                  </a:lnTo>
                  <a:lnTo>
                    <a:pt x="3288" y="2235"/>
                  </a:lnTo>
                  <a:lnTo>
                    <a:pt x="3234" y="2272"/>
                  </a:lnTo>
                  <a:lnTo>
                    <a:pt x="3177" y="2305"/>
                  </a:lnTo>
                  <a:lnTo>
                    <a:pt x="3118" y="2332"/>
                  </a:lnTo>
                  <a:lnTo>
                    <a:pt x="3055" y="2353"/>
                  </a:lnTo>
                  <a:lnTo>
                    <a:pt x="2990" y="2368"/>
                  </a:lnTo>
                  <a:lnTo>
                    <a:pt x="2923" y="2378"/>
                  </a:lnTo>
                  <a:lnTo>
                    <a:pt x="2855" y="2381"/>
                  </a:lnTo>
                  <a:lnTo>
                    <a:pt x="2618" y="2381"/>
                  </a:lnTo>
                  <a:lnTo>
                    <a:pt x="2600" y="2378"/>
                  </a:lnTo>
                  <a:lnTo>
                    <a:pt x="2582" y="2370"/>
                  </a:lnTo>
                  <a:lnTo>
                    <a:pt x="2570" y="2357"/>
                  </a:lnTo>
                  <a:lnTo>
                    <a:pt x="2562" y="2340"/>
                  </a:lnTo>
                  <a:lnTo>
                    <a:pt x="2559" y="2322"/>
                  </a:lnTo>
                  <a:lnTo>
                    <a:pt x="2562" y="2304"/>
                  </a:lnTo>
                  <a:lnTo>
                    <a:pt x="2570" y="2286"/>
                  </a:lnTo>
                  <a:lnTo>
                    <a:pt x="2582" y="2274"/>
                  </a:lnTo>
                  <a:lnTo>
                    <a:pt x="2600" y="2266"/>
                  </a:lnTo>
                  <a:lnTo>
                    <a:pt x="2618" y="2262"/>
                  </a:lnTo>
                  <a:lnTo>
                    <a:pt x="2855" y="2262"/>
                  </a:lnTo>
                  <a:lnTo>
                    <a:pt x="2916" y="2259"/>
                  </a:lnTo>
                  <a:lnTo>
                    <a:pt x="2975" y="2250"/>
                  </a:lnTo>
                  <a:lnTo>
                    <a:pt x="3031" y="2235"/>
                  </a:lnTo>
                  <a:lnTo>
                    <a:pt x="3086" y="2215"/>
                  </a:lnTo>
                  <a:lnTo>
                    <a:pt x="3138" y="2190"/>
                  </a:lnTo>
                  <a:lnTo>
                    <a:pt x="3188" y="2161"/>
                  </a:lnTo>
                  <a:lnTo>
                    <a:pt x="3234" y="2126"/>
                  </a:lnTo>
                  <a:lnTo>
                    <a:pt x="3276" y="2087"/>
                  </a:lnTo>
                  <a:lnTo>
                    <a:pt x="3315" y="2045"/>
                  </a:lnTo>
                  <a:lnTo>
                    <a:pt x="3349" y="1999"/>
                  </a:lnTo>
                  <a:lnTo>
                    <a:pt x="3379" y="1950"/>
                  </a:lnTo>
                  <a:lnTo>
                    <a:pt x="3403" y="1898"/>
                  </a:lnTo>
                  <a:lnTo>
                    <a:pt x="3424" y="1842"/>
                  </a:lnTo>
                  <a:lnTo>
                    <a:pt x="3439" y="1786"/>
                  </a:lnTo>
                  <a:lnTo>
                    <a:pt x="3448" y="1727"/>
                  </a:lnTo>
                  <a:lnTo>
                    <a:pt x="3451" y="1666"/>
                  </a:lnTo>
                  <a:lnTo>
                    <a:pt x="3448" y="1604"/>
                  </a:lnTo>
                  <a:lnTo>
                    <a:pt x="3438" y="1545"/>
                  </a:lnTo>
                  <a:lnTo>
                    <a:pt x="3424" y="1487"/>
                  </a:lnTo>
                  <a:lnTo>
                    <a:pt x="3403" y="1431"/>
                  </a:lnTo>
                  <a:lnTo>
                    <a:pt x="3377" y="1378"/>
                  </a:lnTo>
                  <a:lnTo>
                    <a:pt x="3347" y="1328"/>
                  </a:lnTo>
                  <a:lnTo>
                    <a:pt x="3311" y="1281"/>
                  </a:lnTo>
                  <a:lnTo>
                    <a:pt x="3273" y="1237"/>
                  </a:lnTo>
                  <a:lnTo>
                    <a:pt x="3229" y="1197"/>
                  </a:lnTo>
                  <a:lnTo>
                    <a:pt x="3183" y="1162"/>
                  </a:lnTo>
                  <a:lnTo>
                    <a:pt x="3133" y="1131"/>
                  </a:lnTo>
                  <a:lnTo>
                    <a:pt x="3079" y="1105"/>
                  </a:lnTo>
                  <a:lnTo>
                    <a:pt x="3024" y="1086"/>
                  </a:lnTo>
                  <a:lnTo>
                    <a:pt x="2965" y="1071"/>
                  </a:lnTo>
                  <a:lnTo>
                    <a:pt x="2960" y="1071"/>
                  </a:lnTo>
                  <a:lnTo>
                    <a:pt x="2949" y="1068"/>
                  </a:lnTo>
                  <a:lnTo>
                    <a:pt x="2932" y="1067"/>
                  </a:lnTo>
                  <a:lnTo>
                    <a:pt x="2911" y="1065"/>
                  </a:lnTo>
                  <a:lnTo>
                    <a:pt x="2886" y="1064"/>
                  </a:lnTo>
                  <a:lnTo>
                    <a:pt x="2858" y="1062"/>
                  </a:lnTo>
                  <a:lnTo>
                    <a:pt x="2827" y="1062"/>
                  </a:lnTo>
                  <a:lnTo>
                    <a:pt x="2793" y="1062"/>
                  </a:lnTo>
                  <a:lnTo>
                    <a:pt x="2759" y="1064"/>
                  </a:lnTo>
                  <a:lnTo>
                    <a:pt x="2723" y="1066"/>
                  </a:lnTo>
                  <a:lnTo>
                    <a:pt x="2686" y="1071"/>
                  </a:lnTo>
                  <a:lnTo>
                    <a:pt x="2682" y="1072"/>
                  </a:lnTo>
                  <a:lnTo>
                    <a:pt x="2678" y="1072"/>
                  </a:lnTo>
                  <a:lnTo>
                    <a:pt x="2660" y="1070"/>
                  </a:lnTo>
                  <a:lnTo>
                    <a:pt x="2645" y="1063"/>
                  </a:lnTo>
                  <a:lnTo>
                    <a:pt x="2633" y="1052"/>
                  </a:lnTo>
                  <a:lnTo>
                    <a:pt x="2623" y="1038"/>
                  </a:lnTo>
                  <a:lnTo>
                    <a:pt x="2619" y="1021"/>
                  </a:lnTo>
                  <a:lnTo>
                    <a:pt x="2618" y="1006"/>
                  </a:lnTo>
                  <a:lnTo>
                    <a:pt x="2622" y="991"/>
                  </a:lnTo>
                  <a:lnTo>
                    <a:pt x="2630" y="976"/>
                  </a:lnTo>
                  <a:lnTo>
                    <a:pt x="2640" y="966"/>
                  </a:lnTo>
                  <a:lnTo>
                    <a:pt x="2654" y="958"/>
                  </a:lnTo>
                  <a:lnTo>
                    <a:pt x="2669" y="954"/>
                  </a:lnTo>
                  <a:lnTo>
                    <a:pt x="2723" y="947"/>
                  </a:lnTo>
                  <a:lnTo>
                    <a:pt x="2776" y="944"/>
                  </a:lnTo>
                  <a:lnTo>
                    <a:pt x="2826" y="943"/>
                  </a:lnTo>
                  <a:lnTo>
                    <a:pt x="2871" y="944"/>
                  </a:lnTo>
                  <a:lnTo>
                    <a:pt x="2911" y="946"/>
                  </a:lnTo>
                  <a:lnTo>
                    <a:pt x="2901" y="870"/>
                  </a:lnTo>
                  <a:lnTo>
                    <a:pt x="2886" y="796"/>
                  </a:lnTo>
                  <a:lnTo>
                    <a:pt x="2865" y="724"/>
                  </a:lnTo>
                  <a:lnTo>
                    <a:pt x="2837" y="656"/>
                  </a:lnTo>
                  <a:lnTo>
                    <a:pt x="2804" y="589"/>
                  </a:lnTo>
                  <a:lnTo>
                    <a:pt x="2767" y="526"/>
                  </a:lnTo>
                  <a:lnTo>
                    <a:pt x="2725" y="467"/>
                  </a:lnTo>
                  <a:lnTo>
                    <a:pt x="2679" y="411"/>
                  </a:lnTo>
                  <a:lnTo>
                    <a:pt x="2628" y="359"/>
                  </a:lnTo>
                  <a:lnTo>
                    <a:pt x="2573" y="312"/>
                  </a:lnTo>
                  <a:lnTo>
                    <a:pt x="2514" y="270"/>
                  </a:lnTo>
                  <a:lnTo>
                    <a:pt x="2452" y="231"/>
                  </a:lnTo>
                  <a:lnTo>
                    <a:pt x="2389" y="198"/>
                  </a:lnTo>
                  <a:lnTo>
                    <a:pt x="2321" y="170"/>
                  </a:lnTo>
                  <a:lnTo>
                    <a:pt x="2250" y="148"/>
                  </a:lnTo>
                  <a:lnTo>
                    <a:pt x="2179" y="132"/>
                  </a:lnTo>
                  <a:lnTo>
                    <a:pt x="2104" y="122"/>
                  </a:lnTo>
                  <a:lnTo>
                    <a:pt x="2028" y="119"/>
                  </a:lnTo>
                  <a:lnTo>
                    <a:pt x="1958" y="122"/>
                  </a:lnTo>
                  <a:lnTo>
                    <a:pt x="1889" y="131"/>
                  </a:lnTo>
                  <a:lnTo>
                    <a:pt x="1820" y="145"/>
                  </a:lnTo>
                  <a:lnTo>
                    <a:pt x="1753" y="165"/>
                  </a:lnTo>
                  <a:lnTo>
                    <a:pt x="1687" y="188"/>
                  </a:lnTo>
                  <a:lnTo>
                    <a:pt x="1622" y="218"/>
                  </a:lnTo>
                  <a:lnTo>
                    <a:pt x="1560" y="252"/>
                  </a:lnTo>
                  <a:lnTo>
                    <a:pt x="1500" y="290"/>
                  </a:lnTo>
                  <a:lnTo>
                    <a:pt x="1444" y="332"/>
                  </a:lnTo>
                  <a:lnTo>
                    <a:pt x="1391" y="380"/>
                  </a:lnTo>
                  <a:lnTo>
                    <a:pt x="1343" y="430"/>
                  </a:lnTo>
                  <a:lnTo>
                    <a:pt x="1297" y="484"/>
                  </a:lnTo>
                  <a:lnTo>
                    <a:pt x="1338" y="523"/>
                  </a:lnTo>
                  <a:lnTo>
                    <a:pt x="1376" y="566"/>
                  </a:lnTo>
                  <a:lnTo>
                    <a:pt x="1409" y="614"/>
                  </a:lnTo>
                  <a:lnTo>
                    <a:pt x="1436" y="664"/>
                  </a:lnTo>
                  <a:lnTo>
                    <a:pt x="1458" y="718"/>
                  </a:lnTo>
                  <a:lnTo>
                    <a:pt x="1475" y="774"/>
                  </a:lnTo>
                  <a:lnTo>
                    <a:pt x="1484" y="832"/>
                  </a:lnTo>
                  <a:lnTo>
                    <a:pt x="1488" y="893"/>
                  </a:lnTo>
                  <a:lnTo>
                    <a:pt x="1484" y="911"/>
                  </a:lnTo>
                  <a:lnTo>
                    <a:pt x="1476" y="928"/>
                  </a:lnTo>
                  <a:lnTo>
                    <a:pt x="1463" y="941"/>
                  </a:lnTo>
                  <a:lnTo>
                    <a:pt x="1446" y="949"/>
                  </a:lnTo>
                  <a:lnTo>
                    <a:pt x="1428" y="953"/>
                  </a:lnTo>
                  <a:lnTo>
                    <a:pt x="1410" y="949"/>
                  </a:lnTo>
                  <a:lnTo>
                    <a:pt x="1392" y="941"/>
                  </a:lnTo>
                  <a:lnTo>
                    <a:pt x="1380" y="928"/>
                  </a:lnTo>
                  <a:lnTo>
                    <a:pt x="1372" y="911"/>
                  </a:lnTo>
                  <a:lnTo>
                    <a:pt x="1369" y="893"/>
                  </a:lnTo>
                  <a:lnTo>
                    <a:pt x="1365" y="845"/>
                  </a:lnTo>
                  <a:lnTo>
                    <a:pt x="1358" y="799"/>
                  </a:lnTo>
                  <a:lnTo>
                    <a:pt x="1345" y="753"/>
                  </a:lnTo>
                  <a:lnTo>
                    <a:pt x="1326" y="711"/>
                  </a:lnTo>
                  <a:lnTo>
                    <a:pt x="1305" y="671"/>
                  </a:lnTo>
                  <a:lnTo>
                    <a:pt x="1278" y="634"/>
                  </a:lnTo>
                  <a:lnTo>
                    <a:pt x="1247" y="601"/>
                  </a:lnTo>
                  <a:lnTo>
                    <a:pt x="1214" y="571"/>
                  </a:lnTo>
                  <a:lnTo>
                    <a:pt x="1177" y="543"/>
                  </a:lnTo>
                  <a:lnTo>
                    <a:pt x="1136" y="520"/>
                  </a:lnTo>
                  <a:lnTo>
                    <a:pt x="1123" y="514"/>
                  </a:lnTo>
                  <a:lnTo>
                    <a:pt x="1099" y="503"/>
                  </a:lnTo>
                  <a:lnTo>
                    <a:pt x="1074" y="495"/>
                  </a:lnTo>
                  <a:lnTo>
                    <a:pt x="1071" y="494"/>
                  </a:lnTo>
                  <a:lnTo>
                    <a:pt x="1068" y="493"/>
                  </a:lnTo>
                  <a:lnTo>
                    <a:pt x="1044" y="487"/>
                  </a:lnTo>
                  <a:lnTo>
                    <a:pt x="1020" y="483"/>
                  </a:lnTo>
                  <a:lnTo>
                    <a:pt x="1014" y="482"/>
                  </a:lnTo>
                  <a:lnTo>
                    <a:pt x="1007" y="481"/>
                  </a:lnTo>
                  <a:lnTo>
                    <a:pt x="979" y="477"/>
                  </a:lnTo>
                  <a:lnTo>
                    <a:pt x="952" y="476"/>
                  </a:lnTo>
                  <a:lnTo>
                    <a:pt x="900" y="480"/>
                  </a:lnTo>
                  <a:lnTo>
                    <a:pt x="849" y="489"/>
                  </a:lnTo>
                  <a:lnTo>
                    <a:pt x="802" y="504"/>
                  </a:lnTo>
                  <a:lnTo>
                    <a:pt x="756" y="525"/>
                  </a:lnTo>
                  <a:lnTo>
                    <a:pt x="714" y="551"/>
                  </a:lnTo>
                  <a:lnTo>
                    <a:pt x="675" y="581"/>
                  </a:lnTo>
                  <a:lnTo>
                    <a:pt x="640" y="616"/>
                  </a:lnTo>
                  <a:lnTo>
                    <a:pt x="610" y="655"/>
                  </a:lnTo>
                  <a:lnTo>
                    <a:pt x="584" y="697"/>
                  </a:lnTo>
                  <a:lnTo>
                    <a:pt x="564" y="743"/>
                  </a:lnTo>
                  <a:lnTo>
                    <a:pt x="548" y="790"/>
                  </a:lnTo>
                  <a:lnTo>
                    <a:pt x="539" y="841"/>
                  </a:lnTo>
                  <a:lnTo>
                    <a:pt x="536" y="893"/>
                  </a:lnTo>
                  <a:lnTo>
                    <a:pt x="536" y="901"/>
                  </a:lnTo>
                  <a:lnTo>
                    <a:pt x="537" y="908"/>
                  </a:lnTo>
                  <a:lnTo>
                    <a:pt x="538" y="920"/>
                  </a:lnTo>
                  <a:lnTo>
                    <a:pt x="537" y="931"/>
                  </a:lnTo>
                  <a:lnTo>
                    <a:pt x="536" y="953"/>
                  </a:lnTo>
                  <a:lnTo>
                    <a:pt x="536" y="991"/>
                  </a:lnTo>
                  <a:lnTo>
                    <a:pt x="502" y="1007"/>
                  </a:lnTo>
                  <a:lnTo>
                    <a:pt x="452" y="1034"/>
                  </a:lnTo>
                  <a:lnTo>
                    <a:pt x="405" y="1065"/>
                  </a:lnTo>
                  <a:lnTo>
                    <a:pt x="359" y="1102"/>
                  </a:lnTo>
                  <a:lnTo>
                    <a:pt x="317" y="1142"/>
                  </a:lnTo>
                  <a:lnTo>
                    <a:pt x="279" y="1186"/>
                  </a:lnTo>
                  <a:lnTo>
                    <a:pt x="243" y="1234"/>
                  </a:lnTo>
                  <a:lnTo>
                    <a:pt x="212" y="1284"/>
                  </a:lnTo>
                  <a:lnTo>
                    <a:pt x="185" y="1336"/>
                  </a:lnTo>
                  <a:lnTo>
                    <a:pt x="162" y="1390"/>
                  </a:lnTo>
                  <a:lnTo>
                    <a:pt x="144" y="1446"/>
                  </a:lnTo>
                  <a:lnTo>
                    <a:pt x="130" y="1502"/>
                  </a:lnTo>
                  <a:lnTo>
                    <a:pt x="122" y="1560"/>
                  </a:lnTo>
                  <a:lnTo>
                    <a:pt x="119" y="1616"/>
                  </a:lnTo>
                  <a:lnTo>
                    <a:pt x="122" y="1682"/>
                  </a:lnTo>
                  <a:lnTo>
                    <a:pt x="132" y="1747"/>
                  </a:lnTo>
                  <a:lnTo>
                    <a:pt x="148" y="1809"/>
                  </a:lnTo>
                  <a:lnTo>
                    <a:pt x="170" y="1867"/>
                  </a:lnTo>
                  <a:lnTo>
                    <a:pt x="197" y="1925"/>
                  </a:lnTo>
                  <a:lnTo>
                    <a:pt x="229" y="1978"/>
                  </a:lnTo>
                  <a:lnTo>
                    <a:pt x="266" y="2027"/>
                  </a:lnTo>
                  <a:lnTo>
                    <a:pt x="308" y="2073"/>
                  </a:lnTo>
                  <a:lnTo>
                    <a:pt x="354" y="2115"/>
                  </a:lnTo>
                  <a:lnTo>
                    <a:pt x="404" y="2152"/>
                  </a:lnTo>
                  <a:lnTo>
                    <a:pt x="457" y="2184"/>
                  </a:lnTo>
                  <a:lnTo>
                    <a:pt x="514" y="2211"/>
                  </a:lnTo>
                  <a:lnTo>
                    <a:pt x="572" y="2233"/>
                  </a:lnTo>
                  <a:lnTo>
                    <a:pt x="634" y="2249"/>
                  </a:lnTo>
                  <a:lnTo>
                    <a:pt x="699" y="2259"/>
                  </a:lnTo>
                  <a:lnTo>
                    <a:pt x="765" y="2262"/>
                  </a:lnTo>
                  <a:lnTo>
                    <a:pt x="1071" y="2262"/>
                  </a:lnTo>
                  <a:lnTo>
                    <a:pt x="1089" y="2266"/>
                  </a:lnTo>
                  <a:lnTo>
                    <a:pt x="1106" y="2274"/>
                  </a:lnTo>
                  <a:lnTo>
                    <a:pt x="1119" y="2286"/>
                  </a:lnTo>
                  <a:lnTo>
                    <a:pt x="1127" y="2304"/>
                  </a:lnTo>
                  <a:lnTo>
                    <a:pt x="1131" y="2322"/>
                  </a:lnTo>
                  <a:lnTo>
                    <a:pt x="1127" y="2340"/>
                  </a:lnTo>
                  <a:lnTo>
                    <a:pt x="1119" y="2357"/>
                  </a:lnTo>
                  <a:lnTo>
                    <a:pt x="1106" y="2370"/>
                  </a:lnTo>
                  <a:lnTo>
                    <a:pt x="1089" y="2378"/>
                  </a:lnTo>
                  <a:lnTo>
                    <a:pt x="1071" y="2381"/>
                  </a:lnTo>
                  <a:lnTo>
                    <a:pt x="765" y="2381"/>
                  </a:lnTo>
                  <a:lnTo>
                    <a:pt x="695" y="2378"/>
                  </a:lnTo>
                  <a:lnTo>
                    <a:pt x="627" y="2370"/>
                  </a:lnTo>
                  <a:lnTo>
                    <a:pt x="561" y="2354"/>
                  </a:lnTo>
                  <a:lnTo>
                    <a:pt x="498" y="2334"/>
                  </a:lnTo>
                  <a:lnTo>
                    <a:pt x="437" y="2308"/>
                  </a:lnTo>
                  <a:lnTo>
                    <a:pt x="379" y="2276"/>
                  </a:lnTo>
                  <a:lnTo>
                    <a:pt x="323" y="2242"/>
                  </a:lnTo>
                  <a:lnTo>
                    <a:pt x="273" y="2202"/>
                  </a:lnTo>
                  <a:lnTo>
                    <a:pt x="224" y="2157"/>
                  </a:lnTo>
                  <a:lnTo>
                    <a:pt x="180" y="2109"/>
                  </a:lnTo>
                  <a:lnTo>
                    <a:pt x="140" y="2058"/>
                  </a:lnTo>
                  <a:lnTo>
                    <a:pt x="105" y="2003"/>
                  </a:lnTo>
                  <a:lnTo>
                    <a:pt x="74" y="1944"/>
                  </a:lnTo>
                  <a:lnTo>
                    <a:pt x="48" y="1884"/>
                  </a:lnTo>
                  <a:lnTo>
                    <a:pt x="27" y="1820"/>
                  </a:lnTo>
                  <a:lnTo>
                    <a:pt x="12" y="1754"/>
                  </a:lnTo>
                  <a:lnTo>
                    <a:pt x="3" y="1687"/>
                  </a:lnTo>
                  <a:lnTo>
                    <a:pt x="0" y="1616"/>
                  </a:lnTo>
                  <a:lnTo>
                    <a:pt x="3" y="1551"/>
                  </a:lnTo>
                  <a:lnTo>
                    <a:pt x="12" y="1486"/>
                  </a:lnTo>
                  <a:lnTo>
                    <a:pt x="26" y="1422"/>
                  </a:lnTo>
                  <a:lnTo>
                    <a:pt x="45" y="1360"/>
                  </a:lnTo>
                  <a:lnTo>
                    <a:pt x="70" y="1299"/>
                  </a:lnTo>
                  <a:lnTo>
                    <a:pt x="100" y="1239"/>
                  </a:lnTo>
                  <a:lnTo>
                    <a:pt x="133" y="1182"/>
                  </a:lnTo>
                  <a:lnTo>
                    <a:pt x="172" y="1129"/>
                  </a:lnTo>
                  <a:lnTo>
                    <a:pt x="214" y="1078"/>
                  </a:lnTo>
                  <a:lnTo>
                    <a:pt x="260" y="1031"/>
                  </a:lnTo>
                  <a:lnTo>
                    <a:pt x="309" y="988"/>
                  </a:lnTo>
                  <a:lnTo>
                    <a:pt x="361" y="949"/>
                  </a:lnTo>
                  <a:lnTo>
                    <a:pt x="418" y="916"/>
                  </a:lnTo>
                  <a:lnTo>
                    <a:pt x="417" y="893"/>
                  </a:lnTo>
                  <a:lnTo>
                    <a:pt x="420" y="835"/>
                  </a:lnTo>
                  <a:lnTo>
                    <a:pt x="429" y="778"/>
                  </a:lnTo>
                  <a:lnTo>
                    <a:pt x="444" y="724"/>
                  </a:lnTo>
                  <a:lnTo>
                    <a:pt x="464" y="672"/>
                  </a:lnTo>
                  <a:lnTo>
                    <a:pt x="490" y="622"/>
                  </a:lnTo>
                  <a:lnTo>
                    <a:pt x="520" y="577"/>
                  </a:lnTo>
                  <a:lnTo>
                    <a:pt x="555" y="535"/>
                  </a:lnTo>
                  <a:lnTo>
                    <a:pt x="594" y="496"/>
                  </a:lnTo>
                  <a:lnTo>
                    <a:pt x="636" y="461"/>
                  </a:lnTo>
                  <a:lnTo>
                    <a:pt x="682" y="431"/>
                  </a:lnTo>
                  <a:lnTo>
                    <a:pt x="731" y="405"/>
                  </a:lnTo>
                  <a:lnTo>
                    <a:pt x="783" y="384"/>
                  </a:lnTo>
                  <a:lnTo>
                    <a:pt x="837" y="370"/>
                  </a:lnTo>
                  <a:lnTo>
                    <a:pt x="894" y="361"/>
                  </a:lnTo>
                  <a:lnTo>
                    <a:pt x="952" y="357"/>
                  </a:lnTo>
                  <a:lnTo>
                    <a:pt x="982" y="358"/>
                  </a:lnTo>
                  <a:lnTo>
                    <a:pt x="1012" y="361"/>
                  </a:lnTo>
                  <a:lnTo>
                    <a:pt x="1030" y="364"/>
                  </a:lnTo>
                  <a:lnTo>
                    <a:pt x="1071" y="371"/>
                  </a:lnTo>
                  <a:lnTo>
                    <a:pt x="1092" y="377"/>
                  </a:lnTo>
                  <a:lnTo>
                    <a:pt x="1128" y="388"/>
                  </a:lnTo>
                  <a:lnTo>
                    <a:pt x="1149" y="395"/>
                  </a:lnTo>
                  <a:lnTo>
                    <a:pt x="1185" y="411"/>
                  </a:lnTo>
                  <a:lnTo>
                    <a:pt x="1191" y="415"/>
                  </a:lnTo>
                  <a:lnTo>
                    <a:pt x="1198" y="417"/>
                  </a:lnTo>
                  <a:lnTo>
                    <a:pt x="1245" y="359"/>
                  </a:lnTo>
                  <a:lnTo>
                    <a:pt x="1296" y="305"/>
                  </a:lnTo>
                  <a:lnTo>
                    <a:pt x="1350" y="254"/>
                  </a:lnTo>
                  <a:lnTo>
                    <a:pt x="1407" y="209"/>
                  </a:lnTo>
                  <a:lnTo>
                    <a:pt x="1468" y="167"/>
                  </a:lnTo>
                  <a:lnTo>
                    <a:pt x="1532" y="129"/>
                  </a:lnTo>
                  <a:lnTo>
                    <a:pt x="1598" y="95"/>
                  </a:lnTo>
                  <a:lnTo>
                    <a:pt x="1666" y="67"/>
                  </a:lnTo>
                  <a:lnTo>
                    <a:pt x="1736" y="43"/>
                  </a:lnTo>
                  <a:lnTo>
                    <a:pt x="1808" y="25"/>
                  </a:lnTo>
                  <a:lnTo>
                    <a:pt x="1880" y="11"/>
                  </a:lnTo>
                  <a:lnTo>
                    <a:pt x="1954" y="3"/>
                  </a:lnTo>
                  <a:lnTo>
                    <a:pt x="20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44" name="Freeform 1345"/>
            <p:cNvSpPr>
              <a:spLocks/>
            </p:cNvSpPr>
            <p:nvPr/>
          </p:nvSpPr>
          <p:spPr bwMode="auto">
            <a:xfrm>
              <a:off x="-877" y="692"/>
              <a:ext cx="214" cy="298"/>
            </a:xfrm>
            <a:custGeom>
              <a:avLst/>
              <a:gdLst>
                <a:gd name="T0" fmla="*/ 536 w 1071"/>
                <a:gd name="T1" fmla="*/ 0 h 1488"/>
                <a:gd name="T2" fmla="*/ 554 w 1071"/>
                <a:gd name="T3" fmla="*/ 3 h 1488"/>
                <a:gd name="T4" fmla="*/ 571 w 1071"/>
                <a:gd name="T5" fmla="*/ 12 h 1488"/>
                <a:gd name="T6" fmla="*/ 583 w 1071"/>
                <a:gd name="T7" fmla="*/ 25 h 1488"/>
                <a:gd name="T8" fmla="*/ 592 w 1071"/>
                <a:gd name="T9" fmla="*/ 41 h 1488"/>
                <a:gd name="T10" fmla="*/ 595 w 1071"/>
                <a:gd name="T11" fmla="*/ 59 h 1488"/>
                <a:gd name="T12" fmla="*/ 595 w 1071"/>
                <a:gd name="T13" fmla="*/ 1285 h 1488"/>
                <a:gd name="T14" fmla="*/ 969 w 1071"/>
                <a:gd name="T15" fmla="*/ 910 h 1488"/>
                <a:gd name="T16" fmla="*/ 982 w 1071"/>
                <a:gd name="T17" fmla="*/ 901 h 1488"/>
                <a:gd name="T18" fmla="*/ 996 w 1071"/>
                <a:gd name="T19" fmla="*/ 895 h 1488"/>
                <a:gd name="T20" fmla="*/ 1012 w 1071"/>
                <a:gd name="T21" fmla="*/ 893 h 1488"/>
                <a:gd name="T22" fmla="*/ 1027 w 1071"/>
                <a:gd name="T23" fmla="*/ 895 h 1488"/>
                <a:gd name="T24" fmla="*/ 1041 w 1071"/>
                <a:gd name="T25" fmla="*/ 901 h 1488"/>
                <a:gd name="T26" fmla="*/ 1054 w 1071"/>
                <a:gd name="T27" fmla="*/ 910 h 1488"/>
                <a:gd name="T28" fmla="*/ 1063 w 1071"/>
                <a:gd name="T29" fmla="*/ 923 h 1488"/>
                <a:gd name="T30" fmla="*/ 1069 w 1071"/>
                <a:gd name="T31" fmla="*/ 937 h 1488"/>
                <a:gd name="T32" fmla="*/ 1071 w 1071"/>
                <a:gd name="T33" fmla="*/ 953 h 1488"/>
                <a:gd name="T34" fmla="*/ 1069 w 1071"/>
                <a:gd name="T35" fmla="*/ 968 h 1488"/>
                <a:gd name="T36" fmla="*/ 1063 w 1071"/>
                <a:gd name="T37" fmla="*/ 982 h 1488"/>
                <a:gd name="T38" fmla="*/ 1054 w 1071"/>
                <a:gd name="T39" fmla="*/ 995 h 1488"/>
                <a:gd name="T40" fmla="*/ 578 w 1071"/>
                <a:gd name="T41" fmla="*/ 1471 h 1488"/>
                <a:gd name="T42" fmla="*/ 569 w 1071"/>
                <a:gd name="T43" fmla="*/ 1479 h 1488"/>
                <a:gd name="T44" fmla="*/ 558 w 1071"/>
                <a:gd name="T45" fmla="*/ 1484 h 1488"/>
                <a:gd name="T46" fmla="*/ 547 w 1071"/>
                <a:gd name="T47" fmla="*/ 1487 h 1488"/>
                <a:gd name="T48" fmla="*/ 536 w 1071"/>
                <a:gd name="T49" fmla="*/ 1488 h 1488"/>
                <a:gd name="T50" fmla="*/ 524 w 1071"/>
                <a:gd name="T51" fmla="*/ 1487 h 1488"/>
                <a:gd name="T52" fmla="*/ 513 w 1071"/>
                <a:gd name="T53" fmla="*/ 1484 h 1488"/>
                <a:gd name="T54" fmla="*/ 502 w 1071"/>
                <a:gd name="T55" fmla="*/ 1479 h 1488"/>
                <a:gd name="T56" fmla="*/ 493 w 1071"/>
                <a:gd name="T57" fmla="*/ 1471 h 1488"/>
                <a:gd name="T58" fmla="*/ 17 w 1071"/>
                <a:gd name="T59" fmla="*/ 995 h 1488"/>
                <a:gd name="T60" fmla="*/ 8 w 1071"/>
                <a:gd name="T61" fmla="*/ 982 h 1488"/>
                <a:gd name="T62" fmla="*/ 2 w 1071"/>
                <a:gd name="T63" fmla="*/ 968 h 1488"/>
                <a:gd name="T64" fmla="*/ 0 w 1071"/>
                <a:gd name="T65" fmla="*/ 953 h 1488"/>
                <a:gd name="T66" fmla="*/ 2 w 1071"/>
                <a:gd name="T67" fmla="*/ 937 h 1488"/>
                <a:gd name="T68" fmla="*/ 8 w 1071"/>
                <a:gd name="T69" fmla="*/ 923 h 1488"/>
                <a:gd name="T70" fmla="*/ 17 w 1071"/>
                <a:gd name="T71" fmla="*/ 910 h 1488"/>
                <a:gd name="T72" fmla="*/ 30 w 1071"/>
                <a:gd name="T73" fmla="*/ 901 h 1488"/>
                <a:gd name="T74" fmla="*/ 44 w 1071"/>
                <a:gd name="T75" fmla="*/ 895 h 1488"/>
                <a:gd name="T76" fmla="*/ 60 w 1071"/>
                <a:gd name="T77" fmla="*/ 893 h 1488"/>
                <a:gd name="T78" fmla="*/ 75 w 1071"/>
                <a:gd name="T79" fmla="*/ 895 h 1488"/>
                <a:gd name="T80" fmla="*/ 89 w 1071"/>
                <a:gd name="T81" fmla="*/ 901 h 1488"/>
                <a:gd name="T82" fmla="*/ 102 w 1071"/>
                <a:gd name="T83" fmla="*/ 910 h 1488"/>
                <a:gd name="T84" fmla="*/ 476 w 1071"/>
                <a:gd name="T85" fmla="*/ 1285 h 1488"/>
                <a:gd name="T86" fmla="*/ 476 w 1071"/>
                <a:gd name="T87" fmla="*/ 59 h 1488"/>
                <a:gd name="T88" fmla="*/ 479 w 1071"/>
                <a:gd name="T89" fmla="*/ 41 h 1488"/>
                <a:gd name="T90" fmla="*/ 488 w 1071"/>
                <a:gd name="T91" fmla="*/ 25 h 1488"/>
                <a:gd name="T92" fmla="*/ 501 w 1071"/>
                <a:gd name="T93" fmla="*/ 12 h 1488"/>
                <a:gd name="T94" fmla="*/ 517 w 1071"/>
                <a:gd name="T95" fmla="*/ 3 h 1488"/>
                <a:gd name="T96" fmla="*/ 536 w 1071"/>
                <a:gd name="T97" fmla="*/ 0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71" h="1488">
                  <a:moveTo>
                    <a:pt x="536" y="0"/>
                  </a:moveTo>
                  <a:lnTo>
                    <a:pt x="554" y="3"/>
                  </a:lnTo>
                  <a:lnTo>
                    <a:pt x="571" y="12"/>
                  </a:lnTo>
                  <a:lnTo>
                    <a:pt x="583" y="25"/>
                  </a:lnTo>
                  <a:lnTo>
                    <a:pt x="592" y="41"/>
                  </a:lnTo>
                  <a:lnTo>
                    <a:pt x="595" y="59"/>
                  </a:lnTo>
                  <a:lnTo>
                    <a:pt x="595" y="1285"/>
                  </a:lnTo>
                  <a:lnTo>
                    <a:pt x="969" y="910"/>
                  </a:lnTo>
                  <a:lnTo>
                    <a:pt x="982" y="901"/>
                  </a:lnTo>
                  <a:lnTo>
                    <a:pt x="996" y="895"/>
                  </a:lnTo>
                  <a:lnTo>
                    <a:pt x="1012" y="893"/>
                  </a:lnTo>
                  <a:lnTo>
                    <a:pt x="1027" y="895"/>
                  </a:lnTo>
                  <a:lnTo>
                    <a:pt x="1041" y="901"/>
                  </a:lnTo>
                  <a:lnTo>
                    <a:pt x="1054" y="910"/>
                  </a:lnTo>
                  <a:lnTo>
                    <a:pt x="1063" y="923"/>
                  </a:lnTo>
                  <a:lnTo>
                    <a:pt x="1069" y="937"/>
                  </a:lnTo>
                  <a:lnTo>
                    <a:pt x="1071" y="953"/>
                  </a:lnTo>
                  <a:lnTo>
                    <a:pt x="1069" y="968"/>
                  </a:lnTo>
                  <a:lnTo>
                    <a:pt x="1063" y="982"/>
                  </a:lnTo>
                  <a:lnTo>
                    <a:pt x="1054" y="995"/>
                  </a:lnTo>
                  <a:lnTo>
                    <a:pt x="578" y="1471"/>
                  </a:lnTo>
                  <a:lnTo>
                    <a:pt x="569" y="1479"/>
                  </a:lnTo>
                  <a:lnTo>
                    <a:pt x="558" y="1484"/>
                  </a:lnTo>
                  <a:lnTo>
                    <a:pt x="547" y="1487"/>
                  </a:lnTo>
                  <a:lnTo>
                    <a:pt x="536" y="1488"/>
                  </a:lnTo>
                  <a:lnTo>
                    <a:pt x="524" y="1487"/>
                  </a:lnTo>
                  <a:lnTo>
                    <a:pt x="513" y="1484"/>
                  </a:lnTo>
                  <a:lnTo>
                    <a:pt x="502" y="1479"/>
                  </a:lnTo>
                  <a:lnTo>
                    <a:pt x="493" y="1471"/>
                  </a:lnTo>
                  <a:lnTo>
                    <a:pt x="17" y="995"/>
                  </a:lnTo>
                  <a:lnTo>
                    <a:pt x="8" y="982"/>
                  </a:lnTo>
                  <a:lnTo>
                    <a:pt x="2" y="968"/>
                  </a:lnTo>
                  <a:lnTo>
                    <a:pt x="0" y="953"/>
                  </a:lnTo>
                  <a:lnTo>
                    <a:pt x="2" y="937"/>
                  </a:lnTo>
                  <a:lnTo>
                    <a:pt x="8" y="923"/>
                  </a:lnTo>
                  <a:lnTo>
                    <a:pt x="17" y="910"/>
                  </a:lnTo>
                  <a:lnTo>
                    <a:pt x="30" y="901"/>
                  </a:lnTo>
                  <a:lnTo>
                    <a:pt x="44" y="895"/>
                  </a:lnTo>
                  <a:lnTo>
                    <a:pt x="60" y="893"/>
                  </a:lnTo>
                  <a:lnTo>
                    <a:pt x="75" y="895"/>
                  </a:lnTo>
                  <a:lnTo>
                    <a:pt x="89" y="901"/>
                  </a:lnTo>
                  <a:lnTo>
                    <a:pt x="102" y="910"/>
                  </a:lnTo>
                  <a:lnTo>
                    <a:pt x="476" y="1285"/>
                  </a:lnTo>
                  <a:lnTo>
                    <a:pt x="476" y="59"/>
                  </a:lnTo>
                  <a:lnTo>
                    <a:pt x="479" y="41"/>
                  </a:lnTo>
                  <a:lnTo>
                    <a:pt x="488" y="25"/>
                  </a:lnTo>
                  <a:lnTo>
                    <a:pt x="501" y="12"/>
                  </a:lnTo>
                  <a:lnTo>
                    <a:pt x="517" y="3"/>
                  </a:lnTo>
                  <a:lnTo>
                    <a:pt x="5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77" name="Group 3076"/>
          <p:cNvGrpSpPr/>
          <p:nvPr/>
        </p:nvGrpSpPr>
        <p:grpSpPr>
          <a:xfrm>
            <a:off x="4281283" y="3705265"/>
            <a:ext cx="208232" cy="182882"/>
            <a:chOff x="4031070" y="6152418"/>
            <a:chExt cx="508652" cy="446731"/>
          </a:xfrm>
          <a:solidFill>
            <a:schemeClr val="tx1">
              <a:lumMod val="65000"/>
              <a:lumOff val="35000"/>
            </a:schemeClr>
          </a:solidFill>
        </p:grpSpPr>
        <p:sp>
          <p:nvSpPr>
            <p:cNvPr id="2362" name="Freeform 759"/>
            <p:cNvSpPr>
              <a:spLocks/>
            </p:cNvSpPr>
            <p:nvPr/>
          </p:nvSpPr>
          <p:spPr bwMode="auto">
            <a:xfrm>
              <a:off x="4210294" y="6231914"/>
              <a:ext cx="150205" cy="150000"/>
            </a:xfrm>
            <a:custGeom>
              <a:avLst/>
              <a:gdLst>
                <a:gd name="T0" fmla="*/ 733 w 1469"/>
                <a:gd name="T1" fmla="*/ 0 h 1469"/>
                <a:gd name="T2" fmla="*/ 814 w 1469"/>
                <a:gd name="T3" fmla="*/ 4 h 1469"/>
                <a:gd name="T4" fmla="*/ 891 w 1469"/>
                <a:gd name="T5" fmla="*/ 18 h 1469"/>
                <a:gd name="T6" fmla="*/ 966 w 1469"/>
                <a:gd name="T7" fmla="*/ 37 h 1469"/>
                <a:gd name="T8" fmla="*/ 1037 w 1469"/>
                <a:gd name="T9" fmla="*/ 66 h 1469"/>
                <a:gd name="T10" fmla="*/ 1104 w 1469"/>
                <a:gd name="T11" fmla="*/ 101 h 1469"/>
                <a:gd name="T12" fmla="*/ 1168 w 1469"/>
                <a:gd name="T13" fmla="*/ 142 h 1469"/>
                <a:gd name="T14" fmla="*/ 1225 w 1469"/>
                <a:gd name="T15" fmla="*/ 189 h 1469"/>
                <a:gd name="T16" fmla="*/ 1278 w 1469"/>
                <a:gd name="T17" fmla="*/ 242 h 1469"/>
                <a:gd name="T18" fmla="*/ 1326 w 1469"/>
                <a:gd name="T19" fmla="*/ 301 h 1469"/>
                <a:gd name="T20" fmla="*/ 1367 w 1469"/>
                <a:gd name="T21" fmla="*/ 365 h 1469"/>
                <a:gd name="T22" fmla="*/ 1402 w 1469"/>
                <a:gd name="T23" fmla="*/ 431 h 1469"/>
                <a:gd name="T24" fmla="*/ 1431 w 1469"/>
                <a:gd name="T25" fmla="*/ 502 h 1469"/>
                <a:gd name="T26" fmla="*/ 1450 w 1469"/>
                <a:gd name="T27" fmla="*/ 577 h 1469"/>
                <a:gd name="T28" fmla="*/ 1464 w 1469"/>
                <a:gd name="T29" fmla="*/ 654 h 1469"/>
                <a:gd name="T30" fmla="*/ 1469 w 1469"/>
                <a:gd name="T31" fmla="*/ 734 h 1469"/>
                <a:gd name="T32" fmla="*/ 1464 w 1469"/>
                <a:gd name="T33" fmla="*/ 814 h 1469"/>
                <a:gd name="T34" fmla="*/ 1450 w 1469"/>
                <a:gd name="T35" fmla="*/ 892 h 1469"/>
                <a:gd name="T36" fmla="*/ 1431 w 1469"/>
                <a:gd name="T37" fmla="*/ 966 h 1469"/>
                <a:gd name="T38" fmla="*/ 1402 w 1469"/>
                <a:gd name="T39" fmla="*/ 1037 h 1469"/>
                <a:gd name="T40" fmla="*/ 1367 w 1469"/>
                <a:gd name="T41" fmla="*/ 1105 h 1469"/>
                <a:gd name="T42" fmla="*/ 1326 w 1469"/>
                <a:gd name="T43" fmla="*/ 1169 h 1469"/>
                <a:gd name="T44" fmla="*/ 1278 w 1469"/>
                <a:gd name="T45" fmla="*/ 1226 h 1469"/>
                <a:gd name="T46" fmla="*/ 1225 w 1469"/>
                <a:gd name="T47" fmla="*/ 1279 h 1469"/>
                <a:gd name="T48" fmla="*/ 1168 w 1469"/>
                <a:gd name="T49" fmla="*/ 1328 h 1469"/>
                <a:gd name="T50" fmla="*/ 1104 w 1469"/>
                <a:gd name="T51" fmla="*/ 1369 h 1469"/>
                <a:gd name="T52" fmla="*/ 1037 w 1469"/>
                <a:gd name="T53" fmla="*/ 1403 h 1469"/>
                <a:gd name="T54" fmla="*/ 966 w 1469"/>
                <a:gd name="T55" fmla="*/ 1432 h 1469"/>
                <a:gd name="T56" fmla="*/ 891 w 1469"/>
                <a:gd name="T57" fmla="*/ 1452 h 1469"/>
                <a:gd name="T58" fmla="*/ 814 w 1469"/>
                <a:gd name="T59" fmla="*/ 1464 h 1469"/>
                <a:gd name="T60" fmla="*/ 733 w 1469"/>
                <a:gd name="T61" fmla="*/ 1469 h 1469"/>
                <a:gd name="T62" fmla="*/ 655 w 1469"/>
                <a:gd name="T63" fmla="*/ 1464 h 1469"/>
                <a:gd name="T64" fmla="*/ 578 w 1469"/>
                <a:gd name="T65" fmla="*/ 1452 h 1469"/>
                <a:gd name="T66" fmla="*/ 502 w 1469"/>
                <a:gd name="T67" fmla="*/ 1432 h 1469"/>
                <a:gd name="T68" fmla="*/ 431 w 1469"/>
                <a:gd name="T69" fmla="*/ 1403 h 1469"/>
                <a:gd name="T70" fmla="*/ 364 w 1469"/>
                <a:gd name="T71" fmla="*/ 1369 h 1469"/>
                <a:gd name="T72" fmla="*/ 301 w 1469"/>
                <a:gd name="T73" fmla="*/ 1328 h 1469"/>
                <a:gd name="T74" fmla="*/ 243 w 1469"/>
                <a:gd name="T75" fmla="*/ 1279 h 1469"/>
                <a:gd name="T76" fmla="*/ 189 w 1469"/>
                <a:gd name="T77" fmla="*/ 1226 h 1469"/>
                <a:gd name="T78" fmla="*/ 142 w 1469"/>
                <a:gd name="T79" fmla="*/ 1169 h 1469"/>
                <a:gd name="T80" fmla="*/ 101 w 1469"/>
                <a:gd name="T81" fmla="*/ 1105 h 1469"/>
                <a:gd name="T82" fmla="*/ 66 w 1469"/>
                <a:gd name="T83" fmla="*/ 1037 h 1469"/>
                <a:gd name="T84" fmla="*/ 38 w 1469"/>
                <a:gd name="T85" fmla="*/ 966 h 1469"/>
                <a:gd name="T86" fmla="*/ 18 w 1469"/>
                <a:gd name="T87" fmla="*/ 892 h 1469"/>
                <a:gd name="T88" fmla="*/ 4 w 1469"/>
                <a:gd name="T89" fmla="*/ 814 h 1469"/>
                <a:gd name="T90" fmla="*/ 0 w 1469"/>
                <a:gd name="T91" fmla="*/ 734 h 1469"/>
                <a:gd name="T92" fmla="*/ 4 w 1469"/>
                <a:gd name="T93" fmla="*/ 654 h 1469"/>
                <a:gd name="T94" fmla="*/ 18 w 1469"/>
                <a:gd name="T95" fmla="*/ 577 h 1469"/>
                <a:gd name="T96" fmla="*/ 38 w 1469"/>
                <a:gd name="T97" fmla="*/ 502 h 1469"/>
                <a:gd name="T98" fmla="*/ 66 w 1469"/>
                <a:gd name="T99" fmla="*/ 431 h 1469"/>
                <a:gd name="T100" fmla="*/ 101 w 1469"/>
                <a:gd name="T101" fmla="*/ 365 h 1469"/>
                <a:gd name="T102" fmla="*/ 142 w 1469"/>
                <a:gd name="T103" fmla="*/ 301 h 1469"/>
                <a:gd name="T104" fmla="*/ 189 w 1469"/>
                <a:gd name="T105" fmla="*/ 242 h 1469"/>
                <a:gd name="T106" fmla="*/ 243 w 1469"/>
                <a:gd name="T107" fmla="*/ 189 h 1469"/>
                <a:gd name="T108" fmla="*/ 301 w 1469"/>
                <a:gd name="T109" fmla="*/ 142 h 1469"/>
                <a:gd name="T110" fmla="*/ 364 w 1469"/>
                <a:gd name="T111" fmla="*/ 101 h 1469"/>
                <a:gd name="T112" fmla="*/ 431 w 1469"/>
                <a:gd name="T113" fmla="*/ 66 h 1469"/>
                <a:gd name="T114" fmla="*/ 502 w 1469"/>
                <a:gd name="T115" fmla="*/ 37 h 1469"/>
                <a:gd name="T116" fmla="*/ 578 w 1469"/>
                <a:gd name="T117" fmla="*/ 18 h 1469"/>
                <a:gd name="T118" fmla="*/ 655 w 1469"/>
                <a:gd name="T119" fmla="*/ 4 h 1469"/>
                <a:gd name="T120" fmla="*/ 733 w 1469"/>
                <a:gd name="T121" fmla="*/ 0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69" h="1469">
                  <a:moveTo>
                    <a:pt x="733" y="0"/>
                  </a:moveTo>
                  <a:lnTo>
                    <a:pt x="814" y="4"/>
                  </a:lnTo>
                  <a:lnTo>
                    <a:pt x="891" y="18"/>
                  </a:lnTo>
                  <a:lnTo>
                    <a:pt x="966" y="37"/>
                  </a:lnTo>
                  <a:lnTo>
                    <a:pt x="1037" y="66"/>
                  </a:lnTo>
                  <a:lnTo>
                    <a:pt x="1104" y="101"/>
                  </a:lnTo>
                  <a:lnTo>
                    <a:pt x="1168" y="142"/>
                  </a:lnTo>
                  <a:lnTo>
                    <a:pt x="1225" y="189"/>
                  </a:lnTo>
                  <a:lnTo>
                    <a:pt x="1278" y="242"/>
                  </a:lnTo>
                  <a:lnTo>
                    <a:pt x="1326" y="301"/>
                  </a:lnTo>
                  <a:lnTo>
                    <a:pt x="1367" y="365"/>
                  </a:lnTo>
                  <a:lnTo>
                    <a:pt x="1402" y="431"/>
                  </a:lnTo>
                  <a:lnTo>
                    <a:pt x="1431" y="502"/>
                  </a:lnTo>
                  <a:lnTo>
                    <a:pt x="1450" y="577"/>
                  </a:lnTo>
                  <a:lnTo>
                    <a:pt x="1464" y="654"/>
                  </a:lnTo>
                  <a:lnTo>
                    <a:pt x="1469" y="734"/>
                  </a:lnTo>
                  <a:lnTo>
                    <a:pt x="1464" y="814"/>
                  </a:lnTo>
                  <a:lnTo>
                    <a:pt x="1450" y="892"/>
                  </a:lnTo>
                  <a:lnTo>
                    <a:pt x="1431" y="966"/>
                  </a:lnTo>
                  <a:lnTo>
                    <a:pt x="1402" y="1037"/>
                  </a:lnTo>
                  <a:lnTo>
                    <a:pt x="1367" y="1105"/>
                  </a:lnTo>
                  <a:lnTo>
                    <a:pt x="1326" y="1169"/>
                  </a:lnTo>
                  <a:lnTo>
                    <a:pt x="1278" y="1226"/>
                  </a:lnTo>
                  <a:lnTo>
                    <a:pt x="1225" y="1279"/>
                  </a:lnTo>
                  <a:lnTo>
                    <a:pt x="1168" y="1328"/>
                  </a:lnTo>
                  <a:lnTo>
                    <a:pt x="1104" y="1369"/>
                  </a:lnTo>
                  <a:lnTo>
                    <a:pt x="1037" y="1403"/>
                  </a:lnTo>
                  <a:lnTo>
                    <a:pt x="966" y="1432"/>
                  </a:lnTo>
                  <a:lnTo>
                    <a:pt x="891" y="1452"/>
                  </a:lnTo>
                  <a:lnTo>
                    <a:pt x="814" y="1464"/>
                  </a:lnTo>
                  <a:lnTo>
                    <a:pt x="733" y="1469"/>
                  </a:lnTo>
                  <a:lnTo>
                    <a:pt x="655" y="1464"/>
                  </a:lnTo>
                  <a:lnTo>
                    <a:pt x="578" y="1452"/>
                  </a:lnTo>
                  <a:lnTo>
                    <a:pt x="502" y="1432"/>
                  </a:lnTo>
                  <a:lnTo>
                    <a:pt x="431" y="1403"/>
                  </a:lnTo>
                  <a:lnTo>
                    <a:pt x="364" y="1369"/>
                  </a:lnTo>
                  <a:lnTo>
                    <a:pt x="301" y="1328"/>
                  </a:lnTo>
                  <a:lnTo>
                    <a:pt x="243" y="1279"/>
                  </a:lnTo>
                  <a:lnTo>
                    <a:pt x="189" y="1226"/>
                  </a:lnTo>
                  <a:lnTo>
                    <a:pt x="142" y="1169"/>
                  </a:lnTo>
                  <a:lnTo>
                    <a:pt x="101" y="1105"/>
                  </a:lnTo>
                  <a:lnTo>
                    <a:pt x="66" y="1037"/>
                  </a:lnTo>
                  <a:lnTo>
                    <a:pt x="38" y="966"/>
                  </a:lnTo>
                  <a:lnTo>
                    <a:pt x="18" y="892"/>
                  </a:lnTo>
                  <a:lnTo>
                    <a:pt x="4" y="814"/>
                  </a:lnTo>
                  <a:lnTo>
                    <a:pt x="0" y="734"/>
                  </a:lnTo>
                  <a:lnTo>
                    <a:pt x="4" y="654"/>
                  </a:lnTo>
                  <a:lnTo>
                    <a:pt x="18" y="577"/>
                  </a:lnTo>
                  <a:lnTo>
                    <a:pt x="38" y="502"/>
                  </a:lnTo>
                  <a:lnTo>
                    <a:pt x="66" y="431"/>
                  </a:lnTo>
                  <a:lnTo>
                    <a:pt x="101" y="365"/>
                  </a:lnTo>
                  <a:lnTo>
                    <a:pt x="142" y="301"/>
                  </a:lnTo>
                  <a:lnTo>
                    <a:pt x="189" y="242"/>
                  </a:lnTo>
                  <a:lnTo>
                    <a:pt x="243" y="189"/>
                  </a:lnTo>
                  <a:lnTo>
                    <a:pt x="301" y="142"/>
                  </a:lnTo>
                  <a:lnTo>
                    <a:pt x="364" y="101"/>
                  </a:lnTo>
                  <a:lnTo>
                    <a:pt x="431" y="66"/>
                  </a:lnTo>
                  <a:lnTo>
                    <a:pt x="502" y="37"/>
                  </a:lnTo>
                  <a:lnTo>
                    <a:pt x="578" y="18"/>
                  </a:lnTo>
                  <a:lnTo>
                    <a:pt x="655" y="4"/>
                  </a:lnTo>
                  <a:lnTo>
                    <a:pt x="7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63" name="Freeform 760"/>
            <p:cNvSpPr>
              <a:spLocks/>
            </p:cNvSpPr>
            <p:nvPr/>
          </p:nvSpPr>
          <p:spPr bwMode="auto">
            <a:xfrm>
              <a:off x="4176779" y="6374149"/>
              <a:ext cx="217235" cy="119142"/>
            </a:xfrm>
            <a:custGeom>
              <a:avLst/>
              <a:gdLst>
                <a:gd name="T0" fmla="*/ 618 w 2125"/>
                <a:gd name="T1" fmla="*/ 0 h 1166"/>
                <a:gd name="T2" fmla="*/ 633 w 2125"/>
                <a:gd name="T3" fmla="*/ 1 h 1166"/>
                <a:gd name="T4" fmla="*/ 648 w 2125"/>
                <a:gd name="T5" fmla="*/ 10 h 1166"/>
                <a:gd name="T6" fmla="*/ 1061 w 2125"/>
                <a:gd name="T7" fmla="*/ 444 h 1166"/>
                <a:gd name="T8" fmla="*/ 1476 w 2125"/>
                <a:gd name="T9" fmla="*/ 10 h 1166"/>
                <a:gd name="T10" fmla="*/ 1491 w 2125"/>
                <a:gd name="T11" fmla="*/ 1 h 1166"/>
                <a:gd name="T12" fmla="*/ 1506 w 2125"/>
                <a:gd name="T13" fmla="*/ 0 h 1166"/>
                <a:gd name="T14" fmla="*/ 1523 w 2125"/>
                <a:gd name="T15" fmla="*/ 4 h 1166"/>
                <a:gd name="T16" fmla="*/ 1598 w 2125"/>
                <a:gd name="T17" fmla="*/ 51 h 1166"/>
                <a:gd name="T18" fmla="*/ 1671 w 2125"/>
                <a:gd name="T19" fmla="*/ 106 h 1166"/>
                <a:gd name="T20" fmla="*/ 1739 w 2125"/>
                <a:gd name="T21" fmla="*/ 168 h 1166"/>
                <a:gd name="T22" fmla="*/ 1803 w 2125"/>
                <a:gd name="T23" fmla="*/ 235 h 1166"/>
                <a:gd name="T24" fmla="*/ 1860 w 2125"/>
                <a:gd name="T25" fmla="*/ 306 h 1166"/>
                <a:gd name="T26" fmla="*/ 1913 w 2125"/>
                <a:gd name="T27" fmla="*/ 383 h 1166"/>
                <a:gd name="T28" fmla="*/ 1960 w 2125"/>
                <a:gd name="T29" fmla="*/ 465 h 1166"/>
                <a:gd name="T30" fmla="*/ 2002 w 2125"/>
                <a:gd name="T31" fmla="*/ 551 h 1166"/>
                <a:gd name="T32" fmla="*/ 2039 w 2125"/>
                <a:gd name="T33" fmla="*/ 640 h 1166"/>
                <a:gd name="T34" fmla="*/ 2069 w 2125"/>
                <a:gd name="T35" fmla="*/ 733 h 1166"/>
                <a:gd name="T36" fmla="*/ 2093 w 2125"/>
                <a:gd name="T37" fmla="*/ 828 h 1166"/>
                <a:gd name="T38" fmla="*/ 2110 w 2125"/>
                <a:gd name="T39" fmla="*/ 927 h 1166"/>
                <a:gd name="T40" fmla="*/ 2120 w 2125"/>
                <a:gd name="T41" fmla="*/ 1025 h 1166"/>
                <a:gd name="T42" fmla="*/ 2125 w 2125"/>
                <a:gd name="T43" fmla="*/ 1127 h 1166"/>
                <a:gd name="T44" fmla="*/ 2122 w 2125"/>
                <a:gd name="T45" fmla="*/ 1142 h 1166"/>
                <a:gd name="T46" fmla="*/ 2113 w 2125"/>
                <a:gd name="T47" fmla="*/ 1154 h 1166"/>
                <a:gd name="T48" fmla="*/ 2101 w 2125"/>
                <a:gd name="T49" fmla="*/ 1163 h 1166"/>
                <a:gd name="T50" fmla="*/ 2086 w 2125"/>
                <a:gd name="T51" fmla="*/ 1166 h 1166"/>
                <a:gd name="T52" fmla="*/ 39 w 2125"/>
                <a:gd name="T53" fmla="*/ 1166 h 1166"/>
                <a:gd name="T54" fmla="*/ 24 w 2125"/>
                <a:gd name="T55" fmla="*/ 1163 h 1166"/>
                <a:gd name="T56" fmla="*/ 12 w 2125"/>
                <a:gd name="T57" fmla="*/ 1154 h 1166"/>
                <a:gd name="T58" fmla="*/ 3 w 2125"/>
                <a:gd name="T59" fmla="*/ 1142 h 1166"/>
                <a:gd name="T60" fmla="*/ 0 w 2125"/>
                <a:gd name="T61" fmla="*/ 1127 h 1166"/>
                <a:gd name="T62" fmla="*/ 3 w 2125"/>
                <a:gd name="T63" fmla="*/ 1025 h 1166"/>
                <a:gd name="T64" fmla="*/ 13 w 2125"/>
                <a:gd name="T65" fmla="*/ 927 h 1166"/>
                <a:gd name="T66" fmla="*/ 31 w 2125"/>
                <a:gd name="T67" fmla="*/ 828 h 1166"/>
                <a:gd name="T68" fmla="*/ 55 w 2125"/>
                <a:gd name="T69" fmla="*/ 733 h 1166"/>
                <a:gd name="T70" fmla="*/ 86 w 2125"/>
                <a:gd name="T71" fmla="*/ 640 h 1166"/>
                <a:gd name="T72" fmla="*/ 122 w 2125"/>
                <a:gd name="T73" fmla="*/ 551 h 1166"/>
                <a:gd name="T74" fmla="*/ 163 w 2125"/>
                <a:gd name="T75" fmla="*/ 465 h 1166"/>
                <a:gd name="T76" fmla="*/ 211 w 2125"/>
                <a:gd name="T77" fmla="*/ 383 h 1166"/>
                <a:gd name="T78" fmla="*/ 264 w 2125"/>
                <a:gd name="T79" fmla="*/ 306 h 1166"/>
                <a:gd name="T80" fmla="*/ 322 w 2125"/>
                <a:gd name="T81" fmla="*/ 235 h 1166"/>
                <a:gd name="T82" fmla="*/ 385 w 2125"/>
                <a:gd name="T83" fmla="*/ 168 h 1166"/>
                <a:gd name="T84" fmla="*/ 453 w 2125"/>
                <a:gd name="T85" fmla="*/ 106 h 1166"/>
                <a:gd name="T86" fmla="*/ 524 w 2125"/>
                <a:gd name="T87" fmla="*/ 51 h 1166"/>
                <a:gd name="T88" fmla="*/ 602 w 2125"/>
                <a:gd name="T89" fmla="*/ 4 h 1166"/>
                <a:gd name="T90" fmla="*/ 618 w 2125"/>
                <a:gd name="T91" fmla="*/ 0 h 1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25" h="1166">
                  <a:moveTo>
                    <a:pt x="618" y="0"/>
                  </a:moveTo>
                  <a:lnTo>
                    <a:pt x="633" y="1"/>
                  </a:lnTo>
                  <a:lnTo>
                    <a:pt x="648" y="10"/>
                  </a:lnTo>
                  <a:lnTo>
                    <a:pt x="1061" y="444"/>
                  </a:lnTo>
                  <a:lnTo>
                    <a:pt x="1476" y="10"/>
                  </a:lnTo>
                  <a:lnTo>
                    <a:pt x="1491" y="1"/>
                  </a:lnTo>
                  <a:lnTo>
                    <a:pt x="1506" y="0"/>
                  </a:lnTo>
                  <a:lnTo>
                    <a:pt x="1523" y="4"/>
                  </a:lnTo>
                  <a:lnTo>
                    <a:pt x="1598" y="51"/>
                  </a:lnTo>
                  <a:lnTo>
                    <a:pt x="1671" y="106"/>
                  </a:lnTo>
                  <a:lnTo>
                    <a:pt x="1739" y="168"/>
                  </a:lnTo>
                  <a:lnTo>
                    <a:pt x="1803" y="235"/>
                  </a:lnTo>
                  <a:lnTo>
                    <a:pt x="1860" y="306"/>
                  </a:lnTo>
                  <a:lnTo>
                    <a:pt x="1913" y="383"/>
                  </a:lnTo>
                  <a:lnTo>
                    <a:pt x="1960" y="465"/>
                  </a:lnTo>
                  <a:lnTo>
                    <a:pt x="2002" y="551"/>
                  </a:lnTo>
                  <a:lnTo>
                    <a:pt x="2039" y="640"/>
                  </a:lnTo>
                  <a:lnTo>
                    <a:pt x="2069" y="733"/>
                  </a:lnTo>
                  <a:lnTo>
                    <a:pt x="2093" y="828"/>
                  </a:lnTo>
                  <a:lnTo>
                    <a:pt x="2110" y="927"/>
                  </a:lnTo>
                  <a:lnTo>
                    <a:pt x="2120" y="1025"/>
                  </a:lnTo>
                  <a:lnTo>
                    <a:pt x="2125" y="1127"/>
                  </a:lnTo>
                  <a:lnTo>
                    <a:pt x="2122" y="1142"/>
                  </a:lnTo>
                  <a:lnTo>
                    <a:pt x="2113" y="1154"/>
                  </a:lnTo>
                  <a:lnTo>
                    <a:pt x="2101" y="1163"/>
                  </a:lnTo>
                  <a:lnTo>
                    <a:pt x="2086" y="1166"/>
                  </a:lnTo>
                  <a:lnTo>
                    <a:pt x="39" y="1166"/>
                  </a:lnTo>
                  <a:lnTo>
                    <a:pt x="24" y="1163"/>
                  </a:lnTo>
                  <a:lnTo>
                    <a:pt x="12" y="1154"/>
                  </a:lnTo>
                  <a:lnTo>
                    <a:pt x="3" y="1142"/>
                  </a:lnTo>
                  <a:lnTo>
                    <a:pt x="0" y="1127"/>
                  </a:lnTo>
                  <a:lnTo>
                    <a:pt x="3" y="1025"/>
                  </a:lnTo>
                  <a:lnTo>
                    <a:pt x="13" y="927"/>
                  </a:lnTo>
                  <a:lnTo>
                    <a:pt x="31" y="828"/>
                  </a:lnTo>
                  <a:lnTo>
                    <a:pt x="55" y="733"/>
                  </a:lnTo>
                  <a:lnTo>
                    <a:pt x="86" y="640"/>
                  </a:lnTo>
                  <a:lnTo>
                    <a:pt x="122" y="551"/>
                  </a:lnTo>
                  <a:lnTo>
                    <a:pt x="163" y="465"/>
                  </a:lnTo>
                  <a:lnTo>
                    <a:pt x="211" y="383"/>
                  </a:lnTo>
                  <a:lnTo>
                    <a:pt x="264" y="306"/>
                  </a:lnTo>
                  <a:lnTo>
                    <a:pt x="322" y="235"/>
                  </a:lnTo>
                  <a:lnTo>
                    <a:pt x="385" y="168"/>
                  </a:lnTo>
                  <a:lnTo>
                    <a:pt x="453" y="106"/>
                  </a:lnTo>
                  <a:lnTo>
                    <a:pt x="524" y="51"/>
                  </a:lnTo>
                  <a:lnTo>
                    <a:pt x="602" y="4"/>
                  </a:lnTo>
                  <a:lnTo>
                    <a:pt x="6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64" name="Freeform 761"/>
            <p:cNvSpPr>
              <a:spLocks/>
            </p:cNvSpPr>
            <p:nvPr/>
          </p:nvSpPr>
          <p:spPr bwMode="auto">
            <a:xfrm>
              <a:off x="4067650" y="6152418"/>
              <a:ext cx="472072" cy="226227"/>
            </a:xfrm>
            <a:custGeom>
              <a:avLst/>
              <a:gdLst>
                <a:gd name="T0" fmla="*/ 2322 w 4621"/>
                <a:gd name="T1" fmla="*/ 17 h 2216"/>
                <a:gd name="T2" fmla="*/ 2718 w 4621"/>
                <a:gd name="T3" fmla="*/ 105 h 2216"/>
                <a:gd name="T4" fmla="*/ 3091 w 4621"/>
                <a:gd name="T5" fmla="*/ 264 h 2216"/>
                <a:gd name="T6" fmla="*/ 3420 w 4621"/>
                <a:gd name="T7" fmla="*/ 486 h 2216"/>
                <a:gd name="T8" fmla="*/ 3702 w 4621"/>
                <a:gd name="T9" fmla="*/ 762 h 2216"/>
                <a:gd name="T10" fmla="*/ 3927 w 4621"/>
                <a:gd name="T11" fmla="*/ 1083 h 2216"/>
                <a:gd name="T12" fmla="*/ 4092 w 4621"/>
                <a:gd name="T13" fmla="*/ 1442 h 2216"/>
                <a:gd name="T14" fmla="*/ 4385 w 4621"/>
                <a:gd name="T15" fmla="*/ 1263 h 2216"/>
                <a:gd name="T16" fmla="*/ 4423 w 4621"/>
                <a:gd name="T17" fmla="*/ 1231 h 2216"/>
                <a:gd name="T18" fmla="*/ 4472 w 4621"/>
                <a:gd name="T19" fmla="*/ 1234 h 2216"/>
                <a:gd name="T20" fmla="*/ 4611 w 4621"/>
                <a:gd name="T21" fmla="*/ 1315 h 2216"/>
                <a:gd name="T22" fmla="*/ 4620 w 4621"/>
                <a:gd name="T23" fmla="*/ 1363 h 2216"/>
                <a:gd name="T24" fmla="*/ 4199 w 4621"/>
                <a:gd name="T25" fmla="*/ 2196 h 2216"/>
                <a:gd name="T26" fmla="*/ 4152 w 4621"/>
                <a:gd name="T27" fmla="*/ 2216 h 2216"/>
                <a:gd name="T28" fmla="*/ 3322 w 4621"/>
                <a:gd name="T29" fmla="*/ 1804 h 2216"/>
                <a:gd name="T30" fmla="*/ 3290 w 4621"/>
                <a:gd name="T31" fmla="*/ 1766 h 2216"/>
                <a:gd name="T32" fmla="*/ 3295 w 4621"/>
                <a:gd name="T33" fmla="*/ 1718 h 2216"/>
                <a:gd name="T34" fmla="*/ 3379 w 4621"/>
                <a:gd name="T35" fmla="*/ 1575 h 2216"/>
                <a:gd name="T36" fmla="*/ 3438 w 4621"/>
                <a:gd name="T37" fmla="*/ 1575 h 2216"/>
                <a:gd name="T38" fmla="*/ 3870 w 4621"/>
                <a:gd name="T39" fmla="*/ 1586 h 2216"/>
                <a:gd name="T40" fmla="*/ 3729 w 4621"/>
                <a:gd name="T41" fmla="*/ 1253 h 2216"/>
                <a:gd name="T42" fmla="*/ 3529 w 4621"/>
                <a:gd name="T43" fmla="*/ 954 h 2216"/>
                <a:gd name="T44" fmla="*/ 3277 w 4621"/>
                <a:gd name="T45" fmla="*/ 700 h 2216"/>
                <a:gd name="T46" fmla="*/ 2979 w 4621"/>
                <a:gd name="T47" fmla="*/ 495 h 2216"/>
                <a:gd name="T48" fmla="*/ 2640 w 4621"/>
                <a:gd name="T49" fmla="*/ 348 h 2216"/>
                <a:gd name="T50" fmla="*/ 2290 w 4621"/>
                <a:gd name="T51" fmla="*/ 271 h 2216"/>
                <a:gd name="T52" fmla="*/ 1926 w 4621"/>
                <a:gd name="T53" fmla="*/ 261 h 2216"/>
                <a:gd name="T54" fmla="*/ 1549 w 4621"/>
                <a:gd name="T55" fmla="*/ 324 h 2216"/>
                <a:gd name="T56" fmla="*/ 1189 w 4621"/>
                <a:gd name="T57" fmla="*/ 467 h 2216"/>
                <a:gd name="T58" fmla="*/ 873 w 4621"/>
                <a:gd name="T59" fmla="*/ 670 h 2216"/>
                <a:gd name="T60" fmla="*/ 607 w 4621"/>
                <a:gd name="T61" fmla="*/ 927 h 2216"/>
                <a:gd name="T62" fmla="*/ 396 w 4621"/>
                <a:gd name="T63" fmla="*/ 1231 h 2216"/>
                <a:gd name="T64" fmla="*/ 247 w 4621"/>
                <a:gd name="T65" fmla="*/ 1577 h 2216"/>
                <a:gd name="T66" fmla="*/ 206 w 4621"/>
                <a:gd name="T67" fmla="*/ 1618 h 2216"/>
                <a:gd name="T68" fmla="*/ 44 w 4621"/>
                <a:gd name="T69" fmla="*/ 1578 h 2216"/>
                <a:gd name="T70" fmla="*/ 6 w 4621"/>
                <a:gd name="T71" fmla="*/ 1548 h 2216"/>
                <a:gd name="T72" fmla="*/ 3 w 4621"/>
                <a:gd name="T73" fmla="*/ 1498 h 2216"/>
                <a:gd name="T74" fmla="*/ 156 w 4621"/>
                <a:gd name="T75" fmla="*/ 1136 h 2216"/>
                <a:gd name="T76" fmla="*/ 371 w 4621"/>
                <a:gd name="T77" fmla="*/ 810 h 2216"/>
                <a:gd name="T78" fmla="*/ 638 w 4621"/>
                <a:gd name="T79" fmla="*/ 532 h 2216"/>
                <a:gd name="T80" fmla="*/ 956 w 4621"/>
                <a:gd name="T81" fmla="*/ 302 h 2216"/>
                <a:gd name="T82" fmla="*/ 1307 w 4621"/>
                <a:gd name="T83" fmla="*/ 135 h 2216"/>
                <a:gd name="T84" fmla="*/ 1675 w 4621"/>
                <a:gd name="T85" fmla="*/ 33 h 2216"/>
                <a:gd name="T86" fmla="*/ 2054 w 4621"/>
                <a:gd name="T87"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21" h="2216">
                  <a:moveTo>
                    <a:pt x="2054" y="0"/>
                  </a:moveTo>
                  <a:lnTo>
                    <a:pt x="2189" y="3"/>
                  </a:lnTo>
                  <a:lnTo>
                    <a:pt x="2322" y="17"/>
                  </a:lnTo>
                  <a:lnTo>
                    <a:pt x="2455" y="38"/>
                  </a:lnTo>
                  <a:lnTo>
                    <a:pt x="2588" y="67"/>
                  </a:lnTo>
                  <a:lnTo>
                    <a:pt x="2718" y="105"/>
                  </a:lnTo>
                  <a:lnTo>
                    <a:pt x="2847" y="150"/>
                  </a:lnTo>
                  <a:lnTo>
                    <a:pt x="2971" y="205"/>
                  </a:lnTo>
                  <a:lnTo>
                    <a:pt x="3091" y="264"/>
                  </a:lnTo>
                  <a:lnTo>
                    <a:pt x="3205" y="332"/>
                  </a:lnTo>
                  <a:lnTo>
                    <a:pt x="3316" y="406"/>
                  </a:lnTo>
                  <a:lnTo>
                    <a:pt x="3420" y="486"/>
                  </a:lnTo>
                  <a:lnTo>
                    <a:pt x="3520" y="573"/>
                  </a:lnTo>
                  <a:lnTo>
                    <a:pt x="3614" y="663"/>
                  </a:lnTo>
                  <a:lnTo>
                    <a:pt x="3702" y="762"/>
                  </a:lnTo>
                  <a:lnTo>
                    <a:pt x="3783" y="863"/>
                  </a:lnTo>
                  <a:lnTo>
                    <a:pt x="3859" y="971"/>
                  </a:lnTo>
                  <a:lnTo>
                    <a:pt x="3927" y="1083"/>
                  </a:lnTo>
                  <a:lnTo>
                    <a:pt x="3989" y="1198"/>
                  </a:lnTo>
                  <a:lnTo>
                    <a:pt x="4045" y="1319"/>
                  </a:lnTo>
                  <a:lnTo>
                    <a:pt x="4092" y="1442"/>
                  </a:lnTo>
                  <a:lnTo>
                    <a:pt x="4133" y="1569"/>
                  </a:lnTo>
                  <a:lnTo>
                    <a:pt x="4166" y="1699"/>
                  </a:lnTo>
                  <a:lnTo>
                    <a:pt x="4385" y="1263"/>
                  </a:lnTo>
                  <a:lnTo>
                    <a:pt x="4396" y="1250"/>
                  </a:lnTo>
                  <a:lnTo>
                    <a:pt x="4408" y="1239"/>
                  </a:lnTo>
                  <a:lnTo>
                    <a:pt x="4423" y="1231"/>
                  </a:lnTo>
                  <a:lnTo>
                    <a:pt x="4440" y="1228"/>
                  </a:lnTo>
                  <a:lnTo>
                    <a:pt x="4456" y="1230"/>
                  </a:lnTo>
                  <a:lnTo>
                    <a:pt x="4472" y="1234"/>
                  </a:lnTo>
                  <a:lnTo>
                    <a:pt x="4587" y="1293"/>
                  </a:lnTo>
                  <a:lnTo>
                    <a:pt x="4600" y="1303"/>
                  </a:lnTo>
                  <a:lnTo>
                    <a:pt x="4611" y="1315"/>
                  </a:lnTo>
                  <a:lnTo>
                    <a:pt x="4618" y="1330"/>
                  </a:lnTo>
                  <a:lnTo>
                    <a:pt x="4621" y="1346"/>
                  </a:lnTo>
                  <a:lnTo>
                    <a:pt x="4620" y="1363"/>
                  </a:lnTo>
                  <a:lnTo>
                    <a:pt x="4614" y="1378"/>
                  </a:lnTo>
                  <a:lnTo>
                    <a:pt x="4208" y="2181"/>
                  </a:lnTo>
                  <a:lnTo>
                    <a:pt x="4199" y="2196"/>
                  </a:lnTo>
                  <a:lnTo>
                    <a:pt x="4186" y="2207"/>
                  </a:lnTo>
                  <a:lnTo>
                    <a:pt x="4169" y="2214"/>
                  </a:lnTo>
                  <a:lnTo>
                    <a:pt x="4152" y="2216"/>
                  </a:lnTo>
                  <a:lnTo>
                    <a:pt x="4137" y="2214"/>
                  </a:lnTo>
                  <a:lnTo>
                    <a:pt x="4124" y="2210"/>
                  </a:lnTo>
                  <a:lnTo>
                    <a:pt x="3322" y="1804"/>
                  </a:lnTo>
                  <a:lnTo>
                    <a:pt x="3308" y="1793"/>
                  </a:lnTo>
                  <a:lnTo>
                    <a:pt x="3298" y="1781"/>
                  </a:lnTo>
                  <a:lnTo>
                    <a:pt x="3290" y="1766"/>
                  </a:lnTo>
                  <a:lnTo>
                    <a:pt x="3287" y="1749"/>
                  </a:lnTo>
                  <a:lnTo>
                    <a:pt x="3289" y="1733"/>
                  </a:lnTo>
                  <a:lnTo>
                    <a:pt x="3295" y="1718"/>
                  </a:lnTo>
                  <a:lnTo>
                    <a:pt x="3352" y="1602"/>
                  </a:lnTo>
                  <a:lnTo>
                    <a:pt x="3364" y="1586"/>
                  </a:lnTo>
                  <a:lnTo>
                    <a:pt x="3379" y="1575"/>
                  </a:lnTo>
                  <a:lnTo>
                    <a:pt x="3399" y="1569"/>
                  </a:lnTo>
                  <a:lnTo>
                    <a:pt x="3419" y="1568"/>
                  </a:lnTo>
                  <a:lnTo>
                    <a:pt x="3438" y="1575"/>
                  </a:lnTo>
                  <a:lnTo>
                    <a:pt x="3929" y="1824"/>
                  </a:lnTo>
                  <a:lnTo>
                    <a:pt x="3903" y="1702"/>
                  </a:lnTo>
                  <a:lnTo>
                    <a:pt x="3870" y="1586"/>
                  </a:lnTo>
                  <a:lnTo>
                    <a:pt x="3830" y="1471"/>
                  </a:lnTo>
                  <a:lnTo>
                    <a:pt x="3783" y="1360"/>
                  </a:lnTo>
                  <a:lnTo>
                    <a:pt x="3729" y="1253"/>
                  </a:lnTo>
                  <a:lnTo>
                    <a:pt x="3668" y="1150"/>
                  </a:lnTo>
                  <a:lnTo>
                    <a:pt x="3602" y="1050"/>
                  </a:lnTo>
                  <a:lnTo>
                    <a:pt x="3529" y="954"/>
                  </a:lnTo>
                  <a:lnTo>
                    <a:pt x="3451" y="865"/>
                  </a:lnTo>
                  <a:lnTo>
                    <a:pt x="3367" y="780"/>
                  </a:lnTo>
                  <a:lnTo>
                    <a:pt x="3277" y="700"/>
                  </a:lnTo>
                  <a:lnTo>
                    <a:pt x="3183" y="626"/>
                  </a:lnTo>
                  <a:lnTo>
                    <a:pt x="3083" y="557"/>
                  </a:lnTo>
                  <a:lnTo>
                    <a:pt x="2979" y="495"/>
                  </a:lnTo>
                  <a:lnTo>
                    <a:pt x="2870" y="439"/>
                  </a:lnTo>
                  <a:lnTo>
                    <a:pt x="2756" y="391"/>
                  </a:lnTo>
                  <a:lnTo>
                    <a:pt x="2640" y="348"/>
                  </a:lnTo>
                  <a:lnTo>
                    <a:pt x="2525" y="315"/>
                  </a:lnTo>
                  <a:lnTo>
                    <a:pt x="2408" y="289"/>
                  </a:lnTo>
                  <a:lnTo>
                    <a:pt x="2290" y="271"/>
                  </a:lnTo>
                  <a:lnTo>
                    <a:pt x="2172" y="259"/>
                  </a:lnTo>
                  <a:lnTo>
                    <a:pt x="2054" y="256"/>
                  </a:lnTo>
                  <a:lnTo>
                    <a:pt x="1926" y="261"/>
                  </a:lnTo>
                  <a:lnTo>
                    <a:pt x="1799" y="273"/>
                  </a:lnTo>
                  <a:lnTo>
                    <a:pt x="1673" y="294"/>
                  </a:lnTo>
                  <a:lnTo>
                    <a:pt x="1549" y="324"/>
                  </a:lnTo>
                  <a:lnTo>
                    <a:pt x="1427" y="364"/>
                  </a:lnTo>
                  <a:lnTo>
                    <a:pt x="1307" y="411"/>
                  </a:lnTo>
                  <a:lnTo>
                    <a:pt x="1189" y="467"/>
                  </a:lnTo>
                  <a:lnTo>
                    <a:pt x="1079" y="527"/>
                  </a:lnTo>
                  <a:lnTo>
                    <a:pt x="973" y="595"/>
                  </a:lnTo>
                  <a:lnTo>
                    <a:pt x="873" y="670"/>
                  </a:lnTo>
                  <a:lnTo>
                    <a:pt x="778" y="750"/>
                  </a:lnTo>
                  <a:lnTo>
                    <a:pt x="690" y="836"/>
                  </a:lnTo>
                  <a:lnTo>
                    <a:pt x="607" y="927"/>
                  </a:lnTo>
                  <a:lnTo>
                    <a:pt x="529" y="1024"/>
                  </a:lnTo>
                  <a:lnTo>
                    <a:pt x="460" y="1125"/>
                  </a:lnTo>
                  <a:lnTo>
                    <a:pt x="396" y="1231"/>
                  </a:lnTo>
                  <a:lnTo>
                    <a:pt x="339" y="1342"/>
                  </a:lnTo>
                  <a:lnTo>
                    <a:pt x="289" y="1457"/>
                  </a:lnTo>
                  <a:lnTo>
                    <a:pt x="247" y="1577"/>
                  </a:lnTo>
                  <a:lnTo>
                    <a:pt x="238" y="1595"/>
                  </a:lnTo>
                  <a:lnTo>
                    <a:pt x="222" y="1608"/>
                  </a:lnTo>
                  <a:lnTo>
                    <a:pt x="206" y="1618"/>
                  </a:lnTo>
                  <a:lnTo>
                    <a:pt x="186" y="1621"/>
                  </a:lnTo>
                  <a:lnTo>
                    <a:pt x="165" y="1618"/>
                  </a:lnTo>
                  <a:lnTo>
                    <a:pt x="44" y="1578"/>
                  </a:lnTo>
                  <a:lnTo>
                    <a:pt x="29" y="1572"/>
                  </a:lnTo>
                  <a:lnTo>
                    <a:pt x="17" y="1562"/>
                  </a:lnTo>
                  <a:lnTo>
                    <a:pt x="6" y="1548"/>
                  </a:lnTo>
                  <a:lnTo>
                    <a:pt x="2" y="1531"/>
                  </a:lnTo>
                  <a:lnTo>
                    <a:pt x="0" y="1515"/>
                  </a:lnTo>
                  <a:lnTo>
                    <a:pt x="3" y="1498"/>
                  </a:lnTo>
                  <a:lnTo>
                    <a:pt x="47" y="1374"/>
                  </a:lnTo>
                  <a:lnTo>
                    <a:pt x="98" y="1253"/>
                  </a:lnTo>
                  <a:lnTo>
                    <a:pt x="156" y="1136"/>
                  </a:lnTo>
                  <a:lnTo>
                    <a:pt x="221" y="1022"/>
                  </a:lnTo>
                  <a:lnTo>
                    <a:pt x="292" y="915"/>
                  </a:lnTo>
                  <a:lnTo>
                    <a:pt x="371" y="810"/>
                  </a:lnTo>
                  <a:lnTo>
                    <a:pt x="454" y="712"/>
                  </a:lnTo>
                  <a:lnTo>
                    <a:pt x="543" y="620"/>
                  </a:lnTo>
                  <a:lnTo>
                    <a:pt x="638" y="532"/>
                  </a:lnTo>
                  <a:lnTo>
                    <a:pt x="740" y="448"/>
                  </a:lnTo>
                  <a:lnTo>
                    <a:pt x="846" y="373"/>
                  </a:lnTo>
                  <a:lnTo>
                    <a:pt x="956" y="302"/>
                  </a:lnTo>
                  <a:lnTo>
                    <a:pt x="1073" y="238"/>
                  </a:lnTo>
                  <a:lnTo>
                    <a:pt x="1187" y="183"/>
                  </a:lnTo>
                  <a:lnTo>
                    <a:pt x="1307" y="135"/>
                  </a:lnTo>
                  <a:lnTo>
                    <a:pt x="1428" y="94"/>
                  </a:lnTo>
                  <a:lnTo>
                    <a:pt x="1551" y="61"/>
                  </a:lnTo>
                  <a:lnTo>
                    <a:pt x="1675" y="33"/>
                  </a:lnTo>
                  <a:lnTo>
                    <a:pt x="1802" y="15"/>
                  </a:lnTo>
                  <a:lnTo>
                    <a:pt x="1927" y="3"/>
                  </a:lnTo>
                  <a:lnTo>
                    <a:pt x="20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65" name="Freeform 762"/>
            <p:cNvSpPr>
              <a:spLocks/>
            </p:cNvSpPr>
            <p:nvPr/>
          </p:nvSpPr>
          <p:spPr bwMode="auto">
            <a:xfrm>
              <a:off x="4031070" y="6372922"/>
              <a:ext cx="472276" cy="226227"/>
            </a:xfrm>
            <a:custGeom>
              <a:avLst/>
              <a:gdLst>
                <a:gd name="T0" fmla="*/ 1299 w 4621"/>
                <a:gd name="T1" fmla="*/ 412 h 2216"/>
                <a:gd name="T2" fmla="*/ 1331 w 4621"/>
                <a:gd name="T3" fmla="*/ 449 h 2216"/>
                <a:gd name="T4" fmla="*/ 1327 w 4621"/>
                <a:gd name="T5" fmla="*/ 498 h 2216"/>
                <a:gd name="T6" fmla="*/ 1242 w 4621"/>
                <a:gd name="T7" fmla="*/ 641 h 2216"/>
                <a:gd name="T8" fmla="*/ 1183 w 4621"/>
                <a:gd name="T9" fmla="*/ 641 h 2216"/>
                <a:gd name="T10" fmla="*/ 752 w 4621"/>
                <a:gd name="T11" fmla="*/ 629 h 2216"/>
                <a:gd name="T12" fmla="*/ 893 w 4621"/>
                <a:gd name="T13" fmla="*/ 962 h 2216"/>
                <a:gd name="T14" fmla="*/ 1092 w 4621"/>
                <a:gd name="T15" fmla="*/ 1260 h 2216"/>
                <a:gd name="T16" fmla="*/ 1343 w 4621"/>
                <a:gd name="T17" fmla="*/ 1515 h 2216"/>
                <a:gd name="T18" fmla="*/ 1643 w 4621"/>
                <a:gd name="T19" fmla="*/ 1719 h 2216"/>
                <a:gd name="T20" fmla="*/ 1982 w 4621"/>
                <a:gd name="T21" fmla="*/ 1866 h 2216"/>
                <a:gd name="T22" fmla="*/ 2330 w 4621"/>
                <a:gd name="T23" fmla="*/ 1945 h 2216"/>
                <a:gd name="T24" fmla="*/ 2696 w 4621"/>
                <a:gd name="T25" fmla="*/ 1955 h 2216"/>
                <a:gd name="T26" fmla="*/ 3072 w 4621"/>
                <a:gd name="T27" fmla="*/ 1890 h 2216"/>
                <a:gd name="T28" fmla="*/ 3432 w 4621"/>
                <a:gd name="T29" fmla="*/ 1748 h 2216"/>
                <a:gd name="T30" fmla="*/ 3749 w 4621"/>
                <a:gd name="T31" fmla="*/ 1545 h 2216"/>
                <a:gd name="T32" fmla="*/ 4015 w 4621"/>
                <a:gd name="T33" fmla="*/ 1288 h 2216"/>
                <a:gd name="T34" fmla="*/ 4225 w 4621"/>
                <a:gd name="T35" fmla="*/ 983 h 2216"/>
                <a:gd name="T36" fmla="*/ 4375 w 4621"/>
                <a:gd name="T37" fmla="*/ 638 h 2216"/>
                <a:gd name="T38" fmla="*/ 4416 w 4621"/>
                <a:gd name="T39" fmla="*/ 597 h 2216"/>
                <a:gd name="T40" fmla="*/ 4578 w 4621"/>
                <a:gd name="T41" fmla="*/ 636 h 2216"/>
                <a:gd name="T42" fmla="*/ 4615 w 4621"/>
                <a:gd name="T43" fmla="*/ 668 h 2216"/>
                <a:gd name="T44" fmla="*/ 4618 w 4621"/>
                <a:gd name="T45" fmla="*/ 717 h 2216"/>
                <a:gd name="T46" fmla="*/ 4464 w 4621"/>
                <a:gd name="T47" fmla="*/ 1080 h 2216"/>
                <a:gd name="T48" fmla="*/ 4251 w 4621"/>
                <a:gd name="T49" fmla="*/ 1404 h 2216"/>
                <a:gd name="T50" fmla="*/ 3983 w 4621"/>
                <a:gd name="T51" fmla="*/ 1684 h 2216"/>
                <a:gd name="T52" fmla="*/ 3665 w 4621"/>
                <a:gd name="T53" fmla="*/ 1913 h 2216"/>
                <a:gd name="T54" fmla="*/ 3314 w 4621"/>
                <a:gd name="T55" fmla="*/ 2080 h 2216"/>
                <a:gd name="T56" fmla="*/ 2945 w 4621"/>
                <a:gd name="T57" fmla="*/ 2181 h 2216"/>
                <a:gd name="T58" fmla="*/ 2567 w 4621"/>
                <a:gd name="T59" fmla="*/ 2216 h 2216"/>
                <a:gd name="T60" fmla="*/ 2165 w 4621"/>
                <a:gd name="T61" fmla="*/ 2178 h 2216"/>
                <a:gd name="T62" fmla="*/ 1774 w 4621"/>
                <a:gd name="T63" fmla="*/ 2064 h 2216"/>
                <a:gd name="T64" fmla="*/ 1416 w 4621"/>
                <a:gd name="T65" fmla="*/ 1883 h 2216"/>
                <a:gd name="T66" fmla="*/ 1101 w 4621"/>
                <a:gd name="T67" fmla="*/ 1643 h 2216"/>
                <a:gd name="T68" fmla="*/ 838 w 4621"/>
                <a:gd name="T69" fmla="*/ 1351 h 2216"/>
                <a:gd name="T70" fmla="*/ 632 w 4621"/>
                <a:gd name="T71" fmla="*/ 1016 h 2216"/>
                <a:gd name="T72" fmla="*/ 489 w 4621"/>
                <a:gd name="T73" fmla="*/ 645 h 2216"/>
                <a:gd name="T74" fmla="*/ 225 w 4621"/>
                <a:gd name="T75" fmla="*/ 965 h 2216"/>
                <a:gd name="T76" fmla="*/ 188 w 4621"/>
                <a:gd name="T77" fmla="*/ 986 h 2216"/>
                <a:gd name="T78" fmla="*/ 150 w 4621"/>
                <a:gd name="T79" fmla="*/ 980 h 2216"/>
                <a:gd name="T80" fmla="*/ 11 w 4621"/>
                <a:gd name="T81" fmla="*/ 900 h 2216"/>
                <a:gd name="T82" fmla="*/ 2 w 4621"/>
                <a:gd name="T83" fmla="*/ 851 h 2216"/>
                <a:gd name="T84" fmla="*/ 424 w 4621"/>
                <a:gd name="T85" fmla="*/ 18 h 2216"/>
                <a:gd name="T86" fmla="*/ 478 w 4621"/>
                <a:gd name="T87" fmla="*/ 0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21" h="2216">
                  <a:moveTo>
                    <a:pt x="478" y="0"/>
                  </a:moveTo>
                  <a:lnTo>
                    <a:pt x="498" y="6"/>
                  </a:lnTo>
                  <a:lnTo>
                    <a:pt x="1299" y="412"/>
                  </a:lnTo>
                  <a:lnTo>
                    <a:pt x="1313" y="421"/>
                  </a:lnTo>
                  <a:lnTo>
                    <a:pt x="1324" y="433"/>
                  </a:lnTo>
                  <a:lnTo>
                    <a:pt x="1331" y="449"/>
                  </a:lnTo>
                  <a:lnTo>
                    <a:pt x="1334" y="465"/>
                  </a:lnTo>
                  <a:lnTo>
                    <a:pt x="1333" y="482"/>
                  </a:lnTo>
                  <a:lnTo>
                    <a:pt x="1327" y="498"/>
                  </a:lnTo>
                  <a:lnTo>
                    <a:pt x="1269" y="612"/>
                  </a:lnTo>
                  <a:lnTo>
                    <a:pt x="1257" y="629"/>
                  </a:lnTo>
                  <a:lnTo>
                    <a:pt x="1242" y="641"/>
                  </a:lnTo>
                  <a:lnTo>
                    <a:pt x="1222" y="647"/>
                  </a:lnTo>
                  <a:lnTo>
                    <a:pt x="1203" y="647"/>
                  </a:lnTo>
                  <a:lnTo>
                    <a:pt x="1183" y="641"/>
                  </a:lnTo>
                  <a:lnTo>
                    <a:pt x="693" y="392"/>
                  </a:lnTo>
                  <a:lnTo>
                    <a:pt x="719" y="512"/>
                  </a:lnTo>
                  <a:lnTo>
                    <a:pt x="752" y="629"/>
                  </a:lnTo>
                  <a:lnTo>
                    <a:pt x="791" y="744"/>
                  </a:lnTo>
                  <a:lnTo>
                    <a:pt x="838" y="854"/>
                  </a:lnTo>
                  <a:lnTo>
                    <a:pt x="893" y="962"/>
                  </a:lnTo>
                  <a:lnTo>
                    <a:pt x="953" y="1066"/>
                  </a:lnTo>
                  <a:lnTo>
                    <a:pt x="1020" y="1165"/>
                  </a:lnTo>
                  <a:lnTo>
                    <a:pt x="1092" y="1260"/>
                  </a:lnTo>
                  <a:lnTo>
                    <a:pt x="1171" y="1350"/>
                  </a:lnTo>
                  <a:lnTo>
                    <a:pt x="1254" y="1436"/>
                  </a:lnTo>
                  <a:lnTo>
                    <a:pt x="1343" y="1515"/>
                  </a:lnTo>
                  <a:lnTo>
                    <a:pt x="1439" y="1589"/>
                  </a:lnTo>
                  <a:lnTo>
                    <a:pt x="1538" y="1657"/>
                  </a:lnTo>
                  <a:lnTo>
                    <a:pt x="1643" y="1719"/>
                  </a:lnTo>
                  <a:lnTo>
                    <a:pt x="1752" y="1775"/>
                  </a:lnTo>
                  <a:lnTo>
                    <a:pt x="1864" y="1824"/>
                  </a:lnTo>
                  <a:lnTo>
                    <a:pt x="1982" y="1866"/>
                  </a:lnTo>
                  <a:lnTo>
                    <a:pt x="2097" y="1899"/>
                  </a:lnTo>
                  <a:lnTo>
                    <a:pt x="2213" y="1925"/>
                  </a:lnTo>
                  <a:lnTo>
                    <a:pt x="2330" y="1945"/>
                  </a:lnTo>
                  <a:lnTo>
                    <a:pt x="2449" y="1955"/>
                  </a:lnTo>
                  <a:lnTo>
                    <a:pt x="2567" y="1958"/>
                  </a:lnTo>
                  <a:lnTo>
                    <a:pt x="2696" y="1955"/>
                  </a:lnTo>
                  <a:lnTo>
                    <a:pt x="2823" y="1942"/>
                  </a:lnTo>
                  <a:lnTo>
                    <a:pt x="2948" y="1921"/>
                  </a:lnTo>
                  <a:lnTo>
                    <a:pt x="3072" y="1890"/>
                  </a:lnTo>
                  <a:lnTo>
                    <a:pt x="3195" y="1851"/>
                  </a:lnTo>
                  <a:lnTo>
                    <a:pt x="3314" y="1804"/>
                  </a:lnTo>
                  <a:lnTo>
                    <a:pt x="3432" y="1748"/>
                  </a:lnTo>
                  <a:lnTo>
                    <a:pt x="3543" y="1687"/>
                  </a:lnTo>
                  <a:lnTo>
                    <a:pt x="3649" y="1619"/>
                  </a:lnTo>
                  <a:lnTo>
                    <a:pt x="3749" y="1545"/>
                  </a:lnTo>
                  <a:lnTo>
                    <a:pt x="3842" y="1465"/>
                  </a:lnTo>
                  <a:lnTo>
                    <a:pt x="3932" y="1380"/>
                  </a:lnTo>
                  <a:lnTo>
                    <a:pt x="4015" y="1288"/>
                  </a:lnTo>
                  <a:lnTo>
                    <a:pt x="4092" y="1191"/>
                  </a:lnTo>
                  <a:lnTo>
                    <a:pt x="4162" y="1089"/>
                  </a:lnTo>
                  <a:lnTo>
                    <a:pt x="4225" y="983"/>
                  </a:lnTo>
                  <a:lnTo>
                    <a:pt x="4283" y="873"/>
                  </a:lnTo>
                  <a:lnTo>
                    <a:pt x="4332" y="757"/>
                  </a:lnTo>
                  <a:lnTo>
                    <a:pt x="4375" y="638"/>
                  </a:lnTo>
                  <a:lnTo>
                    <a:pt x="4384" y="620"/>
                  </a:lnTo>
                  <a:lnTo>
                    <a:pt x="4399" y="606"/>
                  </a:lnTo>
                  <a:lnTo>
                    <a:pt x="4416" y="597"/>
                  </a:lnTo>
                  <a:lnTo>
                    <a:pt x="4435" y="594"/>
                  </a:lnTo>
                  <a:lnTo>
                    <a:pt x="4455" y="597"/>
                  </a:lnTo>
                  <a:lnTo>
                    <a:pt x="4578" y="636"/>
                  </a:lnTo>
                  <a:lnTo>
                    <a:pt x="4593" y="644"/>
                  </a:lnTo>
                  <a:lnTo>
                    <a:pt x="4605" y="654"/>
                  </a:lnTo>
                  <a:lnTo>
                    <a:pt x="4615" y="668"/>
                  </a:lnTo>
                  <a:lnTo>
                    <a:pt x="4620" y="683"/>
                  </a:lnTo>
                  <a:lnTo>
                    <a:pt x="4621" y="700"/>
                  </a:lnTo>
                  <a:lnTo>
                    <a:pt x="4618" y="717"/>
                  </a:lnTo>
                  <a:lnTo>
                    <a:pt x="4574" y="842"/>
                  </a:lnTo>
                  <a:lnTo>
                    <a:pt x="4523" y="962"/>
                  </a:lnTo>
                  <a:lnTo>
                    <a:pt x="4464" y="1080"/>
                  </a:lnTo>
                  <a:lnTo>
                    <a:pt x="4401" y="1192"/>
                  </a:lnTo>
                  <a:lnTo>
                    <a:pt x="4328" y="1301"/>
                  </a:lnTo>
                  <a:lnTo>
                    <a:pt x="4251" y="1404"/>
                  </a:lnTo>
                  <a:lnTo>
                    <a:pt x="4168" y="1503"/>
                  </a:lnTo>
                  <a:lnTo>
                    <a:pt x="4078" y="1596"/>
                  </a:lnTo>
                  <a:lnTo>
                    <a:pt x="3983" y="1684"/>
                  </a:lnTo>
                  <a:lnTo>
                    <a:pt x="3882" y="1766"/>
                  </a:lnTo>
                  <a:lnTo>
                    <a:pt x="3776" y="1842"/>
                  </a:lnTo>
                  <a:lnTo>
                    <a:pt x="3665" y="1913"/>
                  </a:lnTo>
                  <a:lnTo>
                    <a:pt x="3549" y="1977"/>
                  </a:lnTo>
                  <a:lnTo>
                    <a:pt x="3434" y="2031"/>
                  </a:lnTo>
                  <a:lnTo>
                    <a:pt x="3314" y="2080"/>
                  </a:lnTo>
                  <a:lnTo>
                    <a:pt x="3193" y="2120"/>
                  </a:lnTo>
                  <a:lnTo>
                    <a:pt x="3071" y="2155"/>
                  </a:lnTo>
                  <a:lnTo>
                    <a:pt x="2945" y="2181"/>
                  </a:lnTo>
                  <a:lnTo>
                    <a:pt x="2820" y="2201"/>
                  </a:lnTo>
                  <a:lnTo>
                    <a:pt x="2694" y="2211"/>
                  </a:lnTo>
                  <a:lnTo>
                    <a:pt x="2567" y="2216"/>
                  </a:lnTo>
                  <a:lnTo>
                    <a:pt x="2432" y="2211"/>
                  </a:lnTo>
                  <a:lnTo>
                    <a:pt x="2298" y="2199"/>
                  </a:lnTo>
                  <a:lnTo>
                    <a:pt x="2165" y="2178"/>
                  </a:lnTo>
                  <a:lnTo>
                    <a:pt x="2033" y="2148"/>
                  </a:lnTo>
                  <a:lnTo>
                    <a:pt x="1903" y="2110"/>
                  </a:lnTo>
                  <a:lnTo>
                    <a:pt x="1774" y="2064"/>
                  </a:lnTo>
                  <a:lnTo>
                    <a:pt x="1650" y="2011"/>
                  </a:lnTo>
                  <a:lnTo>
                    <a:pt x="1531" y="1951"/>
                  </a:lnTo>
                  <a:lnTo>
                    <a:pt x="1416" y="1883"/>
                  </a:lnTo>
                  <a:lnTo>
                    <a:pt x="1305" y="1810"/>
                  </a:lnTo>
                  <a:lnTo>
                    <a:pt x="1201" y="1730"/>
                  </a:lnTo>
                  <a:lnTo>
                    <a:pt x="1101" y="1643"/>
                  </a:lnTo>
                  <a:lnTo>
                    <a:pt x="1007" y="1551"/>
                  </a:lnTo>
                  <a:lnTo>
                    <a:pt x="920" y="1454"/>
                  </a:lnTo>
                  <a:lnTo>
                    <a:pt x="838" y="1351"/>
                  </a:lnTo>
                  <a:lnTo>
                    <a:pt x="762" y="1244"/>
                  </a:lnTo>
                  <a:lnTo>
                    <a:pt x="694" y="1132"/>
                  </a:lnTo>
                  <a:lnTo>
                    <a:pt x="632" y="1016"/>
                  </a:lnTo>
                  <a:lnTo>
                    <a:pt x="576" y="897"/>
                  </a:lnTo>
                  <a:lnTo>
                    <a:pt x="529" y="773"/>
                  </a:lnTo>
                  <a:lnTo>
                    <a:pt x="489" y="645"/>
                  </a:lnTo>
                  <a:lnTo>
                    <a:pt x="455" y="515"/>
                  </a:lnTo>
                  <a:lnTo>
                    <a:pt x="236" y="951"/>
                  </a:lnTo>
                  <a:lnTo>
                    <a:pt x="225" y="965"/>
                  </a:lnTo>
                  <a:lnTo>
                    <a:pt x="213" y="977"/>
                  </a:lnTo>
                  <a:lnTo>
                    <a:pt x="198" y="983"/>
                  </a:lnTo>
                  <a:lnTo>
                    <a:pt x="188" y="986"/>
                  </a:lnTo>
                  <a:lnTo>
                    <a:pt x="179" y="986"/>
                  </a:lnTo>
                  <a:lnTo>
                    <a:pt x="163" y="985"/>
                  </a:lnTo>
                  <a:lnTo>
                    <a:pt x="150" y="980"/>
                  </a:lnTo>
                  <a:lnTo>
                    <a:pt x="35" y="923"/>
                  </a:lnTo>
                  <a:lnTo>
                    <a:pt x="21" y="912"/>
                  </a:lnTo>
                  <a:lnTo>
                    <a:pt x="11" y="900"/>
                  </a:lnTo>
                  <a:lnTo>
                    <a:pt x="3" y="885"/>
                  </a:lnTo>
                  <a:lnTo>
                    <a:pt x="0" y="868"/>
                  </a:lnTo>
                  <a:lnTo>
                    <a:pt x="2" y="851"/>
                  </a:lnTo>
                  <a:lnTo>
                    <a:pt x="8" y="836"/>
                  </a:lnTo>
                  <a:lnTo>
                    <a:pt x="411" y="34"/>
                  </a:lnTo>
                  <a:lnTo>
                    <a:pt x="424" y="18"/>
                  </a:lnTo>
                  <a:lnTo>
                    <a:pt x="440" y="6"/>
                  </a:lnTo>
                  <a:lnTo>
                    <a:pt x="458" y="0"/>
                  </a:lnTo>
                  <a:lnTo>
                    <a:pt x="4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72" name="Group 1036"/>
          <p:cNvGrpSpPr>
            <a:grpSpLocks noChangeAspect="1"/>
          </p:cNvGrpSpPr>
          <p:nvPr/>
        </p:nvGrpSpPr>
        <p:grpSpPr bwMode="auto">
          <a:xfrm>
            <a:off x="3736175" y="3694466"/>
            <a:ext cx="205733" cy="204481"/>
            <a:chOff x="9876" y="-1946"/>
            <a:chExt cx="822" cy="817"/>
          </a:xfrm>
          <a:solidFill>
            <a:schemeClr val="tx1">
              <a:lumMod val="65000"/>
              <a:lumOff val="35000"/>
            </a:schemeClr>
          </a:solidFill>
        </p:grpSpPr>
        <p:sp>
          <p:nvSpPr>
            <p:cNvPr id="2775" name="Freeform 1038"/>
            <p:cNvSpPr>
              <a:spLocks/>
            </p:cNvSpPr>
            <p:nvPr/>
          </p:nvSpPr>
          <p:spPr bwMode="auto">
            <a:xfrm>
              <a:off x="10016" y="-1801"/>
              <a:ext cx="356" cy="75"/>
            </a:xfrm>
            <a:custGeom>
              <a:avLst/>
              <a:gdLst>
                <a:gd name="T0" fmla="*/ 149 w 1421"/>
                <a:gd name="T1" fmla="*/ 0 h 298"/>
                <a:gd name="T2" fmla="*/ 1272 w 1421"/>
                <a:gd name="T3" fmla="*/ 0 h 298"/>
                <a:gd name="T4" fmla="*/ 1302 w 1421"/>
                <a:gd name="T5" fmla="*/ 3 h 298"/>
                <a:gd name="T6" fmla="*/ 1330 w 1421"/>
                <a:gd name="T7" fmla="*/ 12 h 298"/>
                <a:gd name="T8" fmla="*/ 1356 w 1421"/>
                <a:gd name="T9" fmla="*/ 25 h 298"/>
                <a:gd name="T10" fmla="*/ 1378 w 1421"/>
                <a:gd name="T11" fmla="*/ 44 h 298"/>
                <a:gd name="T12" fmla="*/ 1396 w 1421"/>
                <a:gd name="T13" fmla="*/ 66 h 298"/>
                <a:gd name="T14" fmla="*/ 1410 w 1421"/>
                <a:gd name="T15" fmla="*/ 91 h 298"/>
                <a:gd name="T16" fmla="*/ 1418 w 1421"/>
                <a:gd name="T17" fmla="*/ 119 h 298"/>
                <a:gd name="T18" fmla="*/ 1421 w 1421"/>
                <a:gd name="T19" fmla="*/ 149 h 298"/>
                <a:gd name="T20" fmla="*/ 1418 w 1421"/>
                <a:gd name="T21" fmla="*/ 179 h 298"/>
                <a:gd name="T22" fmla="*/ 1410 w 1421"/>
                <a:gd name="T23" fmla="*/ 206 h 298"/>
                <a:gd name="T24" fmla="*/ 1396 w 1421"/>
                <a:gd name="T25" fmla="*/ 232 h 298"/>
                <a:gd name="T26" fmla="*/ 1378 w 1421"/>
                <a:gd name="T27" fmla="*/ 254 h 298"/>
                <a:gd name="T28" fmla="*/ 1356 w 1421"/>
                <a:gd name="T29" fmla="*/ 272 h 298"/>
                <a:gd name="T30" fmla="*/ 1330 w 1421"/>
                <a:gd name="T31" fmla="*/ 285 h 298"/>
                <a:gd name="T32" fmla="*/ 1302 w 1421"/>
                <a:gd name="T33" fmla="*/ 295 h 298"/>
                <a:gd name="T34" fmla="*/ 1272 w 1421"/>
                <a:gd name="T35" fmla="*/ 298 h 298"/>
                <a:gd name="T36" fmla="*/ 149 w 1421"/>
                <a:gd name="T37" fmla="*/ 298 h 298"/>
                <a:gd name="T38" fmla="*/ 119 w 1421"/>
                <a:gd name="T39" fmla="*/ 295 h 298"/>
                <a:gd name="T40" fmla="*/ 91 w 1421"/>
                <a:gd name="T41" fmla="*/ 285 h 298"/>
                <a:gd name="T42" fmla="*/ 65 w 1421"/>
                <a:gd name="T43" fmla="*/ 272 h 298"/>
                <a:gd name="T44" fmla="*/ 44 w 1421"/>
                <a:gd name="T45" fmla="*/ 254 h 298"/>
                <a:gd name="T46" fmla="*/ 25 w 1421"/>
                <a:gd name="T47" fmla="*/ 232 h 298"/>
                <a:gd name="T48" fmla="*/ 11 w 1421"/>
                <a:gd name="T49" fmla="*/ 206 h 298"/>
                <a:gd name="T50" fmla="*/ 3 w 1421"/>
                <a:gd name="T51" fmla="*/ 179 h 298"/>
                <a:gd name="T52" fmla="*/ 0 w 1421"/>
                <a:gd name="T53" fmla="*/ 149 h 298"/>
                <a:gd name="T54" fmla="*/ 3 w 1421"/>
                <a:gd name="T55" fmla="*/ 119 h 298"/>
                <a:gd name="T56" fmla="*/ 11 w 1421"/>
                <a:gd name="T57" fmla="*/ 91 h 298"/>
                <a:gd name="T58" fmla="*/ 25 w 1421"/>
                <a:gd name="T59" fmla="*/ 66 h 298"/>
                <a:gd name="T60" fmla="*/ 44 w 1421"/>
                <a:gd name="T61" fmla="*/ 44 h 298"/>
                <a:gd name="T62" fmla="*/ 65 w 1421"/>
                <a:gd name="T63" fmla="*/ 25 h 298"/>
                <a:gd name="T64" fmla="*/ 91 w 1421"/>
                <a:gd name="T65" fmla="*/ 12 h 298"/>
                <a:gd name="T66" fmla="*/ 119 w 1421"/>
                <a:gd name="T67" fmla="*/ 3 h 298"/>
                <a:gd name="T68" fmla="*/ 149 w 1421"/>
                <a:gd name="T69"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1" h="298">
                  <a:moveTo>
                    <a:pt x="149" y="0"/>
                  </a:moveTo>
                  <a:lnTo>
                    <a:pt x="1272" y="0"/>
                  </a:lnTo>
                  <a:lnTo>
                    <a:pt x="1302" y="3"/>
                  </a:lnTo>
                  <a:lnTo>
                    <a:pt x="1330" y="12"/>
                  </a:lnTo>
                  <a:lnTo>
                    <a:pt x="1356" y="25"/>
                  </a:lnTo>
                  <a:lnTo>
                    <a:pt x="1378" y="44"/>
                  </a:lnTo>
                  <a:lnTo>
                    <a:pt x="1396" y="66"/>
                  </a:lnTo>
                  <a:lnTo>
                    <a:pt x="1410" y="91"/>
                  </a:lnTo>
                  <a:lnTo>
                    <a:pt x="1418" y="119"/>
                  </a:lnTo>
                  <a:lnTo>
                    <a:pt x="1421" y="149"/>
                  </a:lnTo>
                  <a:lnTo>
                    <a:pt x="1418" y="179"/>
                  </a:lnTo>
                  <a:lnTo>
                    <a:pt x="1410" y="206"/>
                  </a:lnTo>
                  <a:lnTo>
                    <a:pt x="1396" y="232"/>
                  </a:lnTo>
                  <a:lnTo>
                    <a:pt x="1378" y="254"/>
                  </a:lnTo>
                  <a:lnTo>
                    <a:pt x="1356" y="272"/>
                  </a:lnTo>
                  <a:lnTo>
                    <a:pt x="1330" y="285"/>
                  </a:lnTo>
                  <a:lnTo>
                    <a:pt x="1302" y="295"/>
                  </a:lnTo>
                  <a:lnTo>
                    <a:pt x="1272" y="298"/>
                  </a:lnTo>
                  <a:lnTo>
                    <a:pt x="149" y="298"/>
                  </a:lnTo>
                  <a:lnTo>
                    <a:pt x="119" y="295"/>
                  </a:lnTo>
                  <a:lnTo>
                    <a:pt x="91" y="285"/>
                  </a:lnTo>
                  <a:lnTo>
                    <a:pt x="65" y="272"/>
                  </a:lnTo>
                  <a:lnTo>
                    <a:pt x="44" y="254"/>
                  </a:lnTo>
                  <a:lnTo>
                    <a:pt x="25" y="232"/>
                  </a:lnTo>
                  <a:lnTo>
                    <a:pt x="11" y="206"/>
                  </a:lnTo>
                  <a:lnTo>
                    <a:pt x="3" y="179"/>
                  </a:lnTo>
                  <a:lnTo>
                    <a:pt x="0" y="149"/>
                  </a:lnTo>
                  <a:lnTo>
                    <a:pt x="3" y="119"/>
                  </a:lnTo>
                  <a:lnTo>
                    <a:pt x="11" y="91"/>
                  </a:lnTo>
                  <a:lnTo>
                    <a:pt x="25" y="66"/>
                  </a:lnTo>
                  <a:lnTo>
                    <a:pt x="44" y="44"/>
                  </a:lnTo>
                  <a:lnTo>
                    <a:pt x="65" y="25"/>
                  </a:lnTo>
                  <a:lnTo>
                    <a:pt x="91" y="12"/>
                  </a:lnTo>
                  <a:lnTo>
                    <a:pt x="119"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76" name="Freeform 1039"/>
            <p:cNvSpPr>
              <a:spLocks/>
            </p:cNvSpPr>
            <p:nvPr/>
          </p:nvSpPr>
          <p:spPr bwMode="auto">
            <a:xfrm>
              <a:off x="10016" y="-1662"/>
              <a:ext cx="356" cy="75"/>
            </a:xfrm>
            <a:custGeom>
              <a:avLst/>
              <a:gdLst>
                <a:gd name="T0" fmla="*/ 149 w 1421"/>
                <a:gd name="T1" fmla="*/ 0 h 298"/>
                <a:gd name="T2" fmla="*/ 1272 w 1421"/>
                <a:gd name="T3" fmla="*/ 0 h 298"/>
                <a:gd name="T4" fmla="*/ 1302 w 1421"/>
                <a:gd name="T5" fmla="*/ 3 h 298"/>
                <a:gd name="T6" fmla="*/ 1330 w 1421"/>
                <a:gd name="T7" fmla="*/ 12 h 298"/>
                <a:gd name="T8" fmla="*/ 1356 w 1421"/>
                <a:gd name="T9" fmla="*/ 26 h 298"/>
                <a:gd name="T10" fmla="*/ 1378 w 1421"/>
                <a:gd name="T11" fmla="*/ 44 h 298"/>
                <a:gd name="T12" fmla="*/ 1396 w 1421"/>
                <a:gd name="T13" fmla="*/ 66 h 298"/>
                <a:gd name="T14" fmla="*/ 1410 w 1421"/>
                <a:gd name="T15" fmla="*/ 91 h 298"/>
                <a:gd name="T16" fmla="*/ 1418 w 1421"/>
                <a:gd name="T17" fmla="*/ 119 h 298"/>
                <a:gd name="T18" fmla="*/ 1421 w 1421"/>
                <a:gd name="T19" fmla="*/ 149 h 298"/>
                <a:gd name="T20" fmla="*/ 1418 w 1421"/>
                <a:gd name="T21" fmla="*/ 179 h 298"/>
                <a:gd name="T22" fmla="*/ 1410 w 1421"/>
                <a:gd name="T23" fmla="*/ 207 h 298"/>
                <a:gd name="T24" fmla="*/ 1396 w 1421"/>
                <a:gd name="T25" fmla="*/ 232 h 298"/>
                <a:gd name="T26" fmla="*/ 1378 w 1421"/>
                <a:gd name="T27" fmla="*/ 255 h 298"/>
                <a:gd name="T28" fmla="*/ 1356 w 1421"/>
                <a:gd name="T29" fmla="*/ 272 h 298"/>
                <a:gd name="T30" fmla="*/ 1330 w 1421"/>
                <a:gd name="T31" fmla="*/ 287 h 298"/>
                <a:gd name="T32" fmla="*/ 1302 w 1421"/>
                <a:gd name="T33" fmla="*/ 295 h 298"/>
                <a:gd name="T34" fmla="*/ 1272 w 1421"/>
                <a:gd name="T35" fmla="*/ 298 h 298"/>
                <a:gd name="T36" fmla="*/ 149 w 1421"/>
                <a:gd name="T37" fmla="*/ 298 h 298"/>
                <a:gd name="T38" fmla="*/ 119 w 1421"/>
                <a:gd name="T39" fmla="*/ 295 h 298"/>
                <a:gd name="T40" fmla="*/ 91 w 1421"/>
                <a:gd name="T41" fmla="*/ 287 h 298"/>
                <a:gd name="T42" fmla="*/ 65 w 1421"/>
                <a:gd name="T43" fmla="*/ 272 h 298"/>
                <a:gd name="T44" fmla="*/ 44 w 1421"/>
                <a:gd name="T45" fmla="*/ 255 h 298"/>
                <a:gd name="T46" fmla="*/ 25 w 1421"/>
                <a:gd name="T47" fmla="*/ 232 h 298"/>
                <a:gd name="T48" fmla="*/ 11 w 1421"/>
                <a:gd name="T49" fmla="*/ 207 h 298"/>
                <a:gd name="T50" fmla="*/ 3 w 1421"/>
                <a:gd name="T51" fmla="*/ 179 h 298"/>
                <a:gd name="T52" fmla="*/ 0 w 1421"/>
                <a:gd name="T53" fmla="*/ 149 h 298"/>
                <a:gd name="T54" fmla="*/ 3 w 1421"/>
                <a:gd name="T55" fmla="*/ 119 h 298"/>
                <a:gd name="T56" fmla="*/ 11 w 1421"/>
                <a:gd name="T57" fmla="*/ 91 h 298"/>
                <a:gd name="T58" fmla="*/ 25 w 1421"/>
                <a:gd name="T59" fmla="*/ 66 h 298"/>
                <a:gd name="T60" fmla="*/ 44 w 1421"/>
                <a:gd name="T61" fmla="*/ 44 h 298"/>
                <a:gd name="T62" fmla="*/ 65 w 1421"/>
                <a:gd name="T63" fmla="*/ 26 h 298"/>
                <a:gd name="T64" fmla="*/ 91 w 1421"/>
                <a:gd name="T65" fmla="*/ 12 h 298"/>
                <a:gd name="T66" fmla="*/ 119 w 1421"/>
                <a:gd name="T67" fmla="*/ 3 h 298"/>
                <a:gd name="T68" fmla="*/ 149 w 1421"/>
                <a:gd name="T69"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1" h="298">
                  <a:moveTo>
                    <a:pt x="149" y="0"/>
                  </a:moveTo>
                  <a:lnTo>
                    <a:pt x="1272" y="0"/>
                  </a:lnTo>
                  <a:lnTo>
                    <a:pt x="1302" y="3"/>
                  </a:lnTo>
                  <a:lnTo>
                    <a:pt x="1330" y="12"/>
                  </a:lnTo>
                  <a:lnTo>
                    <a:pt x="1356" y="26"/>
                  </a:lnTo>
                  <a:lnTo>
                    <a:pt x="1378" y="44"/>
                  </a:lnTo>
                  <a:lnTo>
                    <a:pt x="1396" y="66"/>
                  </a:lnTo>
                  <a:lnTo>
                    <a:pt x="1410" y="91"/>
                  </a:lnTo>
                  <a:lnTo>
                    <a:pt x="1418" y="119"/>
                  </a:lnTo>
                  <a:lnTo>
                    <a:pt x="1421" y="149"/>
                  </a:lnTo>
                  <a:lnTo>
                    <a:pt x="1418" y="179"/>
                  </a:lnTo>
                  <a:lnTo>
                    <a:pt x="1410" y="207"/>
                  </a:lnTo>
                  <a:lnTo>
                    <a:pt x="1396" y="232"/>
                  </a:lnTo>
                  <a:lnTo>
                    <a:pt x="1378" y="255"/>
                  </a:lnTo>
                  <a:lnTo>
                    <a:pt x="1356" y="272"/>
                  </a:lnTo>
                  <a:lnTo>
                    <a:pt x="1330" y="287"/>
                  </a:lnTo>
                  <a:lnTo>
                    <a:pt x="1302" y="295"/>
                  </a:lnTo>
                  <a:lnTo>
                    <a:pt x="1272" y="298"/>
                  </a:lnTo>
                  <a:lnTo>
                    <a:pt x="149" y="298"/>
                  </a:lnTo>
                  <a:lnTo>
                    <a:pt x="119" y="295"/>
                  </a:lnTo>
                  <a:lnTo>
                    <a:pt x="91" y="287"/>
                  </a:lnTo>
                  <a:lnTo>
                    <a:pt x="65" y="272"/>
                  </a:lnTo>
                  <a:lnTo>
                    <a:pt x="44" y="255"/>
                  </a:lnTo>
                  <a:lnTo>
                    <a:pt x="25" y="232"/>
                  </a:lnTo>
                  <a:lnTo>
                    <a:pt x="11" y="207"/>
                  </a:lnTo>
                  <a:lnTo>
                    <a:pt x="3" y="179"/>
                  </a:lnTo>
                  <a:lnTo>
                    <a:pt x="0" y="149"/>
                  </a:lnTo>
                  <a:lnTo>
                    <a:pt x="3" y="119"/>
                  </a:lnTo>
                  <a:lnTo>
                    <a:pt x="11" y="91"/>
                  </a:lnTo>
                  <a:lnTo>
                    <a:pt x="25" y="66"/>
                  </a:lnTo>
                  <a:lnTo>
                    <a:pt x="44" y="44"/>
                  </a:lnTo>
                  <a:lnTo>
                    <a:pt x="65" y="26"/>
                  </a:lnTo>
                  <a:lnTo>
                    <a:pt x="91" y="12"/>
                  </a:lnTo>
                  <a:lnTo>
                    <a:pt x="119"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77" name="Freeform 1040"/>
            <p:cNvSpPr>
              <a:spLocks/>
            </p:cNvSpPr>
            <p:nvPr/>
          </p:nvSpPr>
          <p:spPr bwMode="auto">
            <a:xfrm>
              <a:off x="10016" y="-1522"/>
              <a:ext cx="215" cy="74"/>
            </a:xfrm>
            <a:custGeom>
              <a:avLst/>
              <a:gdLst>
                <a:gd name="T0" fmla="*/ 149 w 860"/>
                <a:gd name="T1" fmla="*/ 0 h 297"/>
                <a:gd name="T2" fmla="*/ 711 w 860"/>
                <a:gd name="T3" fmla="*/ 0 h 297"/>
                <a:gd name="T4" fmla="*/ 741 w 860"/>
                <a:gd name="T5" fmla="*/ 3 h 297"/>
                <a:gd name="T6" fmla="*/ 769 w 860"/>
                <a:gd name="T7" fmla="*/ 11 h 297"/>
                <a:gd name="T8" fmla="*/ 795 w 860"/>
                <a:gd name="T9" fmla="*/ 26 h 297"/>
                <a:gd name="T10" fmla="*/ 817 w 860"/>
                <a:gd name="T11" fmla="*/ 43 h 297"/>
                <a:gd name="T12" fmla="*/ 835 w 860"/>
                <a:gd name="T13" fmla="*/ 66 h 297"/>
                <a:gd name="T14" fmla="*/ 849 w 860"/>
                <a:gd name="T15" fmla="*/ 90 h 297"/>
                <a:gd name="T16" fmla="*/ 857 w 860"/>
                <a:gd name="T17" fmla="*/ 118 h 297"/>
                <a:gd name="T18" fmla="*/ 860 w 860"/>
                <a:gd name="T19" fmla="*/ 149 h 297"/>
                <a:gd name="T20" fmla="*/ 857 w 860"/>
                <a:gd name="T21" fmla="*/ 179 h 297"/>
                <a:gd name="T22" fmla="*/ 849 w 860"/>
                <a:gd name="T23" fmla="*/ 207 h 297"/>
                <a:gd name="T24" fmla="*/ 835 w 860"/>
                <a:gd name="T25" fmla="*/ 231 h 297"/>
                <a:gd name="T26" fmla="*/ 817 w 860"/>
                <a:gd name="T27" fmla="*/ 254 h 297"/>
                <a:gd name="T28" fmla="*/ 795 w 860"/>
                <a:gd name="T29" fmla="*/ 271 h 297"/>
                <a:gd name="T30" fmla="*/ 769 w 860"/>
                <a:gd name="T31" fmla="*/ 286 h 297"/>
                <a:gd name="T32" fmla="*/ 741 w 860"/>
                <a:gd name="T33" fmla="*/ 294 h 297"/>
                <a:gd name="T34" fmla="*/ 711 w 860"/>
                <a:gd name="T35" fmla="*/ 297 h 297"/>
                <a:gd name="T36" fmla="*/ 149 w 860"/>
                <a:gd name="T37" fmla="*/ 297 h 297"/>
                <a:gd name="T38" fmla="*/ 119 w 860"/>
                <a:gd name="T39" fmla="*/ 294 h 297"/>
                <a:gd name="T40" fmla="*/ 91 w 860"/>
                <a:gd name="T41" fmla="*/ 286 h 297"/>
                <a:gd name="T42" fmla="*/ 65 w 860"/>
                <a:gd name="T43" fmla="*/ 271 h 297"/>
                <a:gd name="T44" fmla="*/ 44 w 860"/>
                <a:gd name="T45" fmla="*/ 254 h 297"/>
                <a:gd name="T46" fmla="*/ 25 w 860"/>
                <a:gd name="T47" fmla="*/ 231 h 297"/>
                <a:gd name="T48" fmla="*/ 11 w 860"/>
                <a:gd name="T49" fmla="*/ 207 h 297"/>
                <a:gd name="T50" fmla="*/ 3 w 860"/>
                <a:gd name="T51" fmla="*/ 179 h 297"/>
                <a:gd name="T52" fmla="*/ 0 w 860"/>
                <a:gd name="T53" fmla="*/ 149 h 297"/>
                <a:gd name="T54" fmla="*/ 3 w 860"/>
                <a:gd name="T55" fmla="*/ 118 h 297"/>
                <a:gd name="T56" fmla="*/ 11 w 860"/>
                <a:gd name="T57" fmla="*/ 90 h 297"/>
                <a:gd name="T58" fmla="*/ 25 w 860"/>
                <a:gd name="T59" fmla="*/ 66 h 297"/>
                <a:gd name="T60" fmla="*/ 44 w 860"/>
                <a:gd name="T61" fmla="*/ 43 h 297"/>
                <a:gd name="T62" fmla="*/ 65 w 860"/>
                <a:gd name="T63" fmla="*/ 26 h 297"/>
                <a:gd name="T64" fmla="*/ 91 w 860"/>
                <a:gd name="T65" fmla="*/ 11 h 297"/>
                <a:gd name="T66" fmla="*/ 119 w 860"/>
                <a:gd name="T67" fmla="*/ 3 h 297"/>
                <a:gd name="T68" fmla="*/ 149 w 860"/>
                <a:gd name="T69"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60" h="297">
                  <a:moveTo>
                    <a:pt x="149" y="0"/>
                  </a:moveTo>
                  <a:lnTo>
                    <a:pt x="711" y="0"/>
                  </a:lnTo>
                  <a:lnTo>
                    <a:pt x="741" y="3"/>
                  </a:lnTo>
                  <a:lnTo>
                    <a:pt x="769" y="11"/>
                  </a:lnTo>
                  <a:lnTo>
                    <a:pt x="795" y="26"/>
                  </a:lnTo>
                  <a:lnTo>
                    <a:pt x="817" y="43"/>
                  </a:lnTo>
                  <a:lnTo>
                    <a:pt x="835" y="66"/>
                  </a:lnTo>
                  <a:lnTo>
                    <a:pt x="849" y="90"/>
                  </a:lnTo>
                  <a:lnTo>
                    <a:pt x="857" y="118"/>
                  </a:lnTo>
                  <a:lnTo>
                    <a:pt x="860" y="149"/>
                  </a:lnTo>
                  <a:lnTo>
                    <a:pt x="857" y="179"/>
                  </a:lnTo>
                  <a:lnTo>
                    <a:pt x="849" y="207"/>
                  </a:lnTo>
                  <a:lnTo>
                    <a:pt x="835" y="231"/>
                  </a:lnTo>
                  <a:lnTo>
                    <a:pt x="817" y="254"/>
                  </a:lnTo>
                  <a:lnTo>
                    <a:pt x="795" y="271"/>
                  </a:lnTo>
                  <a:lnTo>
                    <a:pt x="769" y="286"/>
                  </a:lnTo>
                  <a:lnTo>
                    <a:pt x="741" y="294"/>
                  </a:lnTo>
                  <a:lnTo>
                    <a:pt x="711" y="297"/>
                  </a:lnTo>
                  <a:lnTo>
                    <a:pt x="149" y="297"/>
                  </a:lnTo>
                  <a:lnTo>
                    <a:pt x="119" y="294"/>
                  </a:lnTo>
                  <a:lnTo>
                    <a:pt x="91" y="286"/>
                  </a:lnTo>
                  <a:lnTo>
                    <a:pt x="65" y="271"/>
                  </a:lnTo>
                  <a:lnTo>
                    <a:pt x="44" y="254"/>
                  </a:lnTo>
                  <a:lnTo>
                    <a:pt x="25" y="231"/>
                  </a:lnTo>
                  <a:lnTo>
                    <a:pt x="11" y="207"/>
                  </a:lnTo>
                  <a:lnTo>
                    <a:pt x="3" y="179"/>
                  </a:lnTo>
                  <a:lnTo>
                    <a:pt x="0" y="149"/>
                  </a:lnTo>
                  <a:lnTo>
                    <a:pt x="3" y="118"/>
                  </a:lnTo>
                  <a:lnTo>
                    <a:pt x="11" y="90"/>
                  </a:lnTo>
                  <a:lnTo>
                    <a:pt x="25" y="66"/>
                  </a:lnTo>
                  <a:lnTo>
                    <a:pt x="44" y="43"/>
                  </a:lnTo>
                  <a:lnTo>
                    <a:pt x="65" y="26"/>
                  </a:lnTo>
                  <a:lnTo>
                    <a:pt x="91" y="11"/>
                  </a:lnTo>
                  <a:lnTo>
                    <a:pt x="119"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78" name="Freeform 1041"/>
            <p:cNvSpPr>
              <a:spLocks/>
            </p:cNvSpPr>
            <p:nvPr/>
          </p:nvSpPr>
          <p:spPr bwMode="auto">
            <a:xfrm>
              <a:off x="9876" y="-1946"/>
              <a:ext cx="636" cy="817"/>
            </a:xfrm>
            <a:custGeom>
              <a:avLst/>
              <a:gdLst>
                <a:gd name="T0" fmla="*/ 150 w 2545"/>
                <a:gd name="T1" fmla="*/ 0 h 3271"/>
                <a:gd name="T2" fmla="*/ 2395 w 2545"/>
                <a:gd name="T3" fmla="*/ 0 h 3271"/>
                <a:gd name="T4" fmla="*/ 2425 w 2545"/>
                <a:gd name="T5" fmla="*/ 3 h 3271"/>
                <a:gd name="T6" fmla="*/ 2453 w 2545"/>
                <a:gd name="T7" fmla="*/ 11 h 3271"/>
                <a:gd name="T8" fmla="*/ 2479 w 2545"/>
                <a:gd name="T9" fmla="*/ 26 h 3271"/>
                <a:gd name="T10" fmla="*/ 2501 w 2545"/>
                <a:gd name="T11" fmla="*/ 43 h 3271"/>
                <a:gd name="T12" fmla="*/ 2520 w 2545"/>
                <a:gd name="T13" fmla="*/ 66 h 3271"/>
                <a:gd name="T14" fmla="*/ 2533 w 2545"/>
                <a:gd name="T15" fmla="*/ 90 h 3271"/>
                <a:gd name="T16" fmla="*/ 2542 w 2545"/>
                <a:gd name="T17" fmla="*/ 118 h 3271"/>
                <a:gd name="T18" fmla="*/ 2545 w 2545"/>
                <a:gd name="T19" fmla="*/ 148 h 3271"/>
                <a:gd name="T20" fmla="*/ 2545 w 2545"/>
                <a:gd name="T21" fmla="*/ 369 h 3271"/>
                <a:gd name="T22" fmla="*/ 2246 w 2545"/>
                <a:gd name="T23" fmla="*/ 885 h 3271"/>
                <a:gd name="T24" fmla="*/ 2246 w 2545"/>
                <a:gd name="T25" fmla="*/ 297 h 3271"/>
                <a:gd name="T26" fmla="*/ 300 w 2545"/>
                <a:gd name="T27" fmla="*/ 297 h 3271"/>
                <a:gd name="T28" fmla="*/ 300 w 2545"/>
                <a:gd name="T29" fmla="*/ 2973 h 3271"/>
                <a:gd name="T30" fmla="*/ 2246 w 2545"/>
                <a:gd name="T31" fmla="*/ 2973 h 3271"/>
                <a:gd name="T32" fmla="*/ 2246 w 2545"/>
                <a:gd name="T33" fmla="*/ 2603 h 3271"/>
                <a:gd name="T34" fmla="*/ 2403 w 2545"/>
                <a:gd name="T35" fmla="*/ 2500 h 3271"/>
                <a:gd name="T36" fmla="*/ 2430 w 2545"/>
                <a:gd name="T37" fmla="*/ 2478 h 3271"/>
                <a:gd name="T38" fmla="*/ 2454 w 2545"/>
                <a:gd name="T39" fmla="*/ 2453 h 3271"/>
                <a:gd name="T40" fmla="*/ 2474 w 2545"/>
                <a:gd name="T41" fmla="*/ 2425 h 3271"/>
                <a:gd name="T42" fmla="*/ 2545 w 2545"/>
                <a:gd name="T43" fmla="*/ 2302 h 3271"/>
                <a:gd name="T44" fmla="*/ 2545 w 2545"/>
                <a:gd name="T45" fmla="*/ 3122 h 3271"/>
                <a:gd name="T46" fmla="*/ 2542 w 2545"/>
                <a:gd name="T47" fmla="*/ 3151 h 3271"/>
                <a:gd name="T48" fmla="*/ 2533 w 2545"/>
                <a:gd name="T49" fmla="*/ 3179 h 3271"/>
                <a:gd name="T50" fmla="*/ 2520 w 2545"/>
                <a:gd name="T51" fmla="*/ 3205 h 3271"/>
                <a:gd name="T52" fmla="*/ 2501 w 2545"/>
                <a:gd name="T53" fmla="*/ 3226 h 3271"/>
                <a:gd name="T54" fmla="*/ 2479 w 2545"/>
                <a:gd name="T55" fmla="*/ 3245 h 3271"/>
                <a:gd name="T56" fmla="*/ 2453 w 2545"/>
                <a:gd name="T57" fmla="*/ 3258 h 3271"/>
                <a:gd name="T58" fmla="*/ 2425 w 2545"/>
                <a:gd name="T59" fmla="*/ 3268 h 3271"/>
                <a:gd name="T60" fmla="*/ 2395 w 2545"/>
                <a:gd name="T61" fmla="*/ 3271 h 3271"/>
                <a:gd name="T62" fmla="*/ 150 w 2545"/>
                <a:gd name="T63" fmla="*/ 3271 h 3271"/>
                <a:gd name="T64" fmla="*/ 120 w 2545"/>
                <a:gd name="T65" fmla="*/ 3268 h 3271"/>
                <a:gd name="T66" fmla="*/ 92 w 2545"/>
                <a:gd name="T67" fmla="*/ 3258 h 3271"/>
                <a:gd name="T68" fmla="*/ 66 w 2545"/>
                <a:gd name="T69" fmla="*/ 3245 h 3271"/>
                <a:gd name="T70" fmla="*/ 44 w 2545"/>
                <a:gd name="T71" fmla="*/ 3226 h 3271"/>
                <a:gd name="T72" fmla="*/ 26 w 2545"/>
                <a:gd name="T73" fmla="*/ 3205 h 3271"/>
                <a:gd name="T74" fmla="*/ 12 w 2545"/>
                <a:gd name="T75" fmla="*/ 3179 h 3271"/>
                <a:gd name="T76" fmla="*/ 3 w 2545"/>
                <a:gd name="T77" fmla="*/ 3151 h 3271"/>
                <a:gd name="T78" fmla="*/ 0 w 2545"/>
                <a:gd name="T79" fmla="*/ 3122 h 3271"/>
                <a:gd name="T80" fmla="*/ 0 w 2545"/>
                <a:gd name="T81" fmla="*/ 148 h 3271"/>
                <a:gd name="T82" fmla="*/ 3 w 2545"/>
                <a:gd name="T83" fmla="*/ 118 h 3271"/>
                <a:gd name="T84" fmla="*/ 12 w 2545"/>
                <a:gd name="T85" fmla="*/ 90 h 3271"/>
                <a:gd name="T86" fmla="*/ 26 w 2545"/>
                <a:gd name="T87" fmla="*/ 66 h 3271"/>
                <a:gd name="T88" fmla="*/ 44 w 2545"/>
                <a:gd name="T89" fmla="*/ 43 h 3271"/>
                <a:gd name="T90" fmla="*/ 66 w 2545"/>
                <a:gd name="T91" fmla="*/ 26 h 3271"/>
                <a:gd name="T92" fmla="*/ 92 w 2545"/>
                <a:gd name="T93" fmla="*/ 11 h 3271"/>
                <a:gd name="T94" fmla="*/ 120 w 2545"/>
                <a:gd name="T95" fmla="*/ 3 h 3271"/>
                <a:gd name="T96" fmla="*/ 150 w 2545"/>
                <a:gd name="T97" fmla="*/ 0 h 3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45" h="3271">
                  <a:moveTo>
                    <a:pt x="150" y="0"/>
                  </a:moveTo>
                  <a:lnTo>
                    <a:pt x="2395" y="0"/>
                  </a:lnTo>
                  <a:lnTo>
                    <a:pt x="2425" y="3"/>
                  </a:lnTo>
                  <a:lnTo>
                    <a:pt x="2453" y="11"/>
                  </a:lnTo>
                  <a:lnTo>
                    <a:pt x="2479" y="26"/>
                  </a:lnTo>
                  <a:lnTo>
                    <a:pt x="2501" y="43"/>
                  </a:lnTo>
                  <a:lnTo>
                    <a:pt x="2520" y="66"/>
                  </a:lnTo>
                  <a:lnTo>
                    <a:pt x="2533" y="90"/>
                  </a:lnTo>
                  <a:lnTo>
                    <a:pt x="2542" y="118"/>
                  </a:lnTo>
                  <a:lnTo>
                    <a:pt x="2545" y="148"/>
                  </a:lnTo>
                  <a:lnTo>
                    <a:pt x="2545" y="369"/>
                  </a:lnTo>
                  <a:lnTo>
                    <a:pt x="2246" y="885"/>
                  </a:lnTo>
                  <a:lnTo>
                    <a:pt x="2246" y="297"/>
                  </a:lnTo>
                  <a:lnTo>
                    <a:pt x="300" y="297"/>
                  </a:lnTo>
                  <a:lnTo>
                    <a:pt x="300" y="2973"/>
                  </a:lnTo>
                  <a:lnTo>
                    <a:pt x="2246" y="2973"/>
                  </a:lnTo>
                  <a:lnTo>
                    <a:pt x="2246" y="2603"/>
                  </a:lnTo>
                  <a:lnTo>
                    <a:pt x="2403" y="2500"/>
                  </a:lnTo>
                  <a:lnTo>
                    <a:pt x="2430" y="2478"/>
                  </a:lnTo>
                  <a:lnTo>
                    <a:pt x="2454" y="2453"/>
                  </a:lnTo>
                  <a:lnTo>
                    <a:pt x="2474" y="2425"/>
                  </a:lnTo>
                  <a:lnTo>
                    <a:pt x="2545" y="2302"/>
                  </a:lnTo>
                  <a:lnTo>
                    <a:pt x="2545" y="3122"/>
                  </a:lnTo>
                  <a:lnTo>
                    <a:pt x="2542" y="3151"/>
                  </a:lnTo>
                  <a:lnTo>
                    <a:pt x="2533" y="3179"/>
                  </a:lnTo>
                  <a:lnTo>
                    <a:pt x="2520" y="3205"/>
                  </a:lnTo>
                  <a:lnTo>
                    <a:pt x="2501" y="3226"/>
                  </a:lnTo>
                  <a:lnTo>
                    <a:pt x="2479" y="3245"/>
                  </a:lnTo>
                  <a:lnTo>
                    <a:pt x="2453" y="3258"/>
                  </a:lnTo>
                  <a:lnTo>
                    <a:pt x="2425" y="3268"/>
                  </a:lnTo>
                  <a:lnTo>
                    <a:pt x="2395" y="3271"/>
                  </a:lnTo>
                  <a:lnTo>
                    <a:pt x="150" y="3271"/>
                  </a:lnTo>
                  <a:lnTo>
                    <a:pt x="120" y="3268"/>
                  </a:lnTo>
                  <a:lnTo>
                    <a:pt x="92" y="3258"/>
                  </a:lnTo>
                  <a:lnTo>
                    <a:pt x="66" y="3245"/>
                  </a:lnTo>
                  <a:lnTo>
                    <a:pt x="44" y="3226"/>
                  </a:lnTo>
                  <a:lnTo>
                    <a:pt x="26" y="3205"/>
                  </a:lnTo>
                  <a:lnTo>
                    <a:pt x="12" y="3179"/>
                  </a:lnTo>
                  <a:lnTo>
                    <a:pt x="3" y="3151"/>
                  </a:lnTo>
                  <a:lnTo>
                    <a:pt x="0" y="3122"/>
                  </a:lnTo>
                  <a:lnTo>
                    <a:pt x="0" y="148"/>
                  </a:lnTo>
                  <a:lnTo>
                    <a:pt x="3" y="118"/>
                  </a:lnTo>
                  <a:lnTo>
                    <a:pt x="12" y="90"/>
                  </a:lnTo>
                  <a:lnTo>
                    <a:pt x="26" y="66"/>
                  </a:lnTo>
                  <a:lnTo>
                    <a:pt x="44" y="43"/>
                  </a:lnTo>
                  <a:lnTo>
                    <a:pt x="66" y="26"/>
                  </a:lnTo>
                  <a:lnTo>
                    <a:pt x="92" y="11"/>
                  </a:lnTo>
                  <a:lnTo>
                    <a:pt x="120"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2779" name="Freeform 1042"/>
            <p:cNvSpPr>
              <a:spLocks noEditPoints="1"/>
            </p:cNvSpPr>
            <p:nvPr/>
          </p:nvSpPr>
          <p:spPr bwMode="auto">
            <a:xfrm>
              <a:off x="10305" y="-1855"/>
              <a:ext cx="393" cy="586"/>
            </a:xfrm>
            <a:custGeom>
              <a:avLst/>
              <a:gdLst>
                <a:gd name="T0" fmla="*/ 130 w 1574"/>
                <a:gd name="T1" fmla="*/ 1973 h 2342"/>
                <a:gd name="T2" fmla="*/ 221 w 1574"/>
                <a:gd name="T3" fmla="*/ 2017 h 2342"/>
                <a:gd name="T4" fmla="*/ 305 w 1574"/>
                <a:gd name="T5" fmla="*/ 2073 h 2342"/>
                <a:gd name="T6" fmla="*/ 434 w 1574"/>
                <a:gd name="T7" fmla="*/ 1957 h 2342"/>
                <a:gd name="T8" fmla="*/ 385 w 1574"/>
                <a:gd name="T9" fmla="*/ 1912 h 2342"/>
                <a:gd name="T10" fmla="*/ 311 w 1574"/>
                <a:gd name="T11" fmla="*/ 1861 h 2342"/>
                <a:gd name="T12" fmla="*/ 242 w 1574"/>
                <a:gd name="T13" fmla="*/ 1827 h 2342"/>
                <a:gd name="T14" fmla="*/ 186 w 1574"/>
                <a:gd name="T15" fmla="*/ 1808 h 2342"/>
                <a:gd name="T16" fmla="*/ 140 w 1574"/>
                <a:gd name="T17" fmla="*/ 1799 h 2342"/>
                <a:gd name="T18" fmla="*/ 1106 w 1574"/>
                <a:gd name="T19" fmla="*/ 0 h 2342"/>
                <a:gd name="T20" fmla="*/ 1161 w 1574"/>
                <a:gd name="T21" fmla="*/ 7 h 2342"/>
                <a:gd name="T22" fmla="*/ 1227 w 1574"/>
                <a:gd name="T23" fmla="*/ 25 h 2342"/>
                <a:gd name="T24" fmla="*/ 1305 w 1574"/>
                <a:gd name="T25" fmla="*/ 56 h 2342"/>
                <a:gd name="T26" fmla="*/ 1391 w 1574"/>
                <a:gd name="T27" fmla="*/ 107 h 2342"/>
                <a:gd name="T28" fmla="*/ 1462 w 1574"/>
                <a:gd name="T29" fmla="*/ 161 h 2342"/>
                <a:gd name="T30" fmla="*/ 1512 w 1574"/>
                <a:gd name="T31" fmla="*/ 213 h 2342"/>
                <a:gd name="T32" fmla="*/ 1544 w 1574"/>
                <a:gd name="T33" fmla="*/ 258 h 2342"/>
                <a:gd name="T34" fmla="*/ 1562 w 1574"/>
                <a:gd name="T35" fmla="*/ 294 h 2342"/>
                <a:gd name="T36" fmla="*/ 1571 w 1574"/>
                <a:gd name="T37" fmla="*/ 316 h 2342"/>
                <a:gd name="T38" fmla="*/ 1574 w 1574"/>
                <a:gd name="T39" fmla="*/ 340 h 2342"/>
                <a:gd name="T40" fmla="*/ 1563 w 1574"/>
                <a:gd name="T41" fmla="*/ 375 h 2342"/>
                <a:gd name="T42" fmla="*/ 618 w 1574"/>
                <a:gd name="T43" fmla="*/ 1998 h 2342"/>
                <a:gd name="T44" fmla="*/ 115 w 1574"/>
                <a:gd name="T45" fmla="*/ 2330 h 2342"/>
                <a:gd name="T46" fmla="*/ 77 w 1574"/>
                <a:gd name="T47" fmla="*/ 2342 h 2342"/>
                <a:gd name="T48" fmla="*/ 36 w 1574"/>
                <a:gd name="T49" fmla="*/ 2332 h 2342"/>
                <a:gd name="T50" fmla="*/ 13 w 1574"/>
                <a:gd name="T51" fmla="*/ 2311 h 2342"/>
                <a:gd name="T52" fmla="*/ 0 w 1574"/>
                <a:gd name="T53" fmla="*/ 2280 h 2342"/>
                <a:gd name="T54" fmla="*/ 34 w 1574"/>
                <a:gd name="T55" fmla="*/ 1683 h 2342"/>
                <a:gd name="T56" fmla="*/ 45 w 1574"/>
                <a:gd name="T57" fmla="*/ 1651 h 2342"/>
                <a:gd name="T58" fmla="*/ 991 w 1574"/>
                <a:gd name="T59" fmla="*/ 27 h 2342"/>
                <a:gd name="T60" fmla="*/ 1023 w 1574"/>
                <a:gd name="T61" fmla="*/ 7 h 2342"/>
                <a:gd name="T62" fmla="*/ 1036 w 1574"/>
                <a:gd name="T63" fmla="*/ 4 h 2342"/>
                <a:gd name="T64" fmla="*/ 1064 w 1574"/>
                <a:gd name="T65" fmla="*/ 0 h 2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74" h="2342">
                  <a:moveTo>
                    <a:pt x="140" y="1799"/>
                  </a:moveTo>
                  <a:lnTo>
                    <a:pt x="130" y="1973"/>
                  </a:lnTo>
                  <a:lnTo>
                    <a:pt x="175" y="1993"/>
                  </a:lnTo>
                  <a:lnTo>
                    <a:pt x="221" y="2017"/>
                  </a:lnTo>
                  <a:lnTo>
                    <a:pt x="264" y="2043"/>
                  </a:lnTo>
                  <a:lnTo>
                    <a:pt x="305" y="2073"/>
                  </a:lnTo>
                  <a:lnTo>
                    <a:pt x="451" y="1976"/>
                  </a:lnTo>
                  <a:lnTo>
                    <a:pt x="434" y="1957"/>
                  </a:lnTo>
                  <a:lnTo>
                    <a:pt x="412" y="1935"/>
                  </a:lnTo>
                  <a:lnTo>
                    <a:pt x="385" y="1912"/>
                  </a:lnTo>
                  <a:lnTo>
                    <a:pt x="351" y="1887"/>
                  </a:lnTo>
                  <a:lnTo>
                    <a:pt x="311" y="1861"/>
                  </a:lnTo>
                  <a:lnTo>
                    <a:pt x="276" y="1843"/>
                  </a:lnTo>
                  <a:lnTo>
                    <a:pt x="242" y="1827"/>
                  </a:lnTo>
                  <a:lnTo>
                    <a:pt x="212" y="1816"/>
                  </a:lnTo>
                  <a:lnTo>
                    <a:pt x="186" y="1808"/>
                  </a:lnTo>
                  <a:lnTo>
                    <a:pt x="162" y="1803"/>
                  </a:lnTo>
                  <a:lnTo>
                    <a:pt x="140" y="1799"/>
                  </a:lnTo>
                  <a:close/>
                  <a:moveTo>
                    <a:pt x="1083" y="0"/>
                  </a:moveTo>
                  <a:lnTo>
                    <a:pt x="1106" y="0"/>
                  </a:lnTo>
                  <a:lnTo>
                    <a:pt x="1132" y="2"/>
                  </a:lnTo>
                  <a:lnTo>
                    <a:pt x="1161" y="7"/>
                  </a:lnTo>
                  <a:lnTo>
                    <a:pt x="1192" y="14"/>
                  </a:lnTo>
                  <a:lnTo>
                    <a:pt x="1227" y="25"/>
                  </a:lnTo>
                  <a:lnTo>
                    <a:pt x="1264" y="39"/>
                  </a:lnTo>
                  <a:lnTo>
                    <a:pt x="1305" y="56"/>
                  </a:lnTo>
                  <a:lnTo>
                    <a:pt x="1347" y="80"/>
                  </a:lnTo>
                  <a:lnTo>
                    <a:pt x="1391" y="107"/>
                  </a:lnTo>
                  <a:lnTo>
                    <a:pt x="1430" y="135"/>
                  </a:lnTo>
                  <a:lnTo>
                    <a:pt x="1462" y="161"/>
                  </a:lnTo>
                  <a:lnTo>
                    <a:pt x="1489" y="188"/>
                  </a:lnTo>
                  <a:lnTo>
                    <a:pt x="1512" y="213"/>
                  </a:lnTo>
                  <a:lnTo>
                    <a:pt x="1529" y="236"/>
                  </a:lnTo>
                  <a:lnTo>
                    <a:pt x="1544" y="258"/>
                  </a:lnTo>
                  <a:lnTo>
                    <a:pt x="1554" y="277"/>
                  </a:lnTo>
                  <a:lnTo>
                    <a:pt x="1562" y="294"/>
                  </a:lnTo>
                  <a:lnTo>
                    <a:pt x="1567" y="307"/>
                  </a:lnTo>
                  <a:lnTo>
                    <a:pt x="1571" y="316"/>
                  </a:lnTo>
                  <a:lnTo>
                    <a:pt x="1572" y="322"/>
                  </a:lnTo>
                  <a:lnTo>
                    <a:pt x="1574" y="340"/>
                  </a:lnTo>
                  <a:lnTo>
                    <a:pt x="1571" y="359"/>
                  </a:lnTo>
                  <a:lnTo>
                    <a:pt x="1563" y="375"/>
                  </a:lnTo>
                  <a:lnTo>
                    <a:pt x="628" y="1985"/>
                  </a:lnTo>
                  <a:lnTo>
                    <a:pt x="618" y="1998"/>
                  </a:lnTo>
                  <a:lnTo>
                    <a:pt x="605" y="2009"/>
                  </a:lnTo>
                  <a:lnTo>
                    <a:pt x="115" y="2330"/>
                  </a:lnTo>
                  <a:lnTo>
                    <a:pt x="97" y="2339"/>
                  </a:lnTo>
                  <a:lnTo>
                    <a:pt x="77" y="2342"/>
                  </a:lnTo>
                  <a:lnTo>
                    <a:pt x="56" y="2340"/>
                  </a:lnTo>
                  <a:lnTo>
                    <a:pt x="36" y="2332"/>
                  </a:lnTo>
                  <a:lnTo>
                    <a:pt x="23" y="2323"/>
                  </a:lnTo>
                  <a:lnTo>
                    <a:pt x="13" y="2311"/>
                  </a:lnTo>
                  <a:lnTo>
                    <a:pt x="5" y="2296"/>
                  </a:lnTo>
                  <a:lnTo>
                    <a:pt x="0" y="2280"/>
                  </a:lnTo>
                  <a:lnTo>
                    <a:pt x="0" y="2263"/>
                  </a:lnTo>
                  <a:lnTo>
                    <a:pt x="34" y="1683"/>
                  </a:lnTo>
                  <a:lnTo>
                    <a:pt x="38" y="1666"/>
                  </a:lnTo>
                  <a:lnTo>
                    <a:pt x="45" y="1651"/>
                  </a:lnTo>
                  <a:lnTo>
                    <a:pt x="981" y="41"/>
                  </a:lnTo>
                  <a:lnTo>
                    <a:pt x="991" y="27"/>
                  </a:lnTo>
                  <a:lnTo>
                    <a:pt x="1005" y="15"/>
                  </a:lnTo>
                  <a:lnTo>
                    <a:pt x="1023" y="7"/>
                  </a:lnTo>
                  <a:lnTo>
                    <a:pt x="1027" y="6"/>
                  </a:lnTo>
                  <a:lnTo>
                    <a:pt x="1036" y="4"/>
                  </a:lnTo>
                  <a:lnTo>
                    <a:pt x="1049" y="2"/>
                  </a:lnTo>
                  <a:lnTo>
                    <a:pt x="1064" y="0"/>
                  </a:lnTo>
                  <a:lnTo>
                    <a:pt x="10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80" name="Freeform 1043"/>
            <p:cNvSpPr>
              <a:spLocks/>
            </p:cNvSpPr>
            <p:nvPr/>
          </p:nvSpPr>
          <p:spPr bwMode="auto">
            <a:xfrm>
              <a:off x="9995" y="-1385"/>
              <a:ext cx="286" cy="146"/>
            </a:xfrm>
            <a:custGeom>
              <a:avLst/>
              <a:gdLst>
                <a:gd name="T0" fmla="*/ 551 w 1143"/>
                <a:gd name="T1" fmla="*/ 5 h 585"/>
                <a:gd name="T2" fmla="*/ 577 w 1143"/>
                <a:gd name="T3" fmla="*/ 28 h 585"/>
                <a:gd name="T4" fmla="*/ 585 w 1143"/>
                <a:gd name="T5" fmla="*/ 110 h 585"/>
                <a:gd name="T6" fmla="*/ 554 w 1143"/>
                <a:gd name="T7" fmla="*/ 197 h 585"/>
                <a:gd name="T8" fmla="*/ 563 w 1143"/>
                <a:gd name="T9" fmla="*/ 239 h 585"/>
                <a:gd name="T10" fmla="*/ 581 w 1143"/>
                <a:gd name="T11" fmla="*/ 267 h 585"/>
                <a:gd name="T12" fmla="*/ 631 w 1143"/>
                <a:gd name="T13" fmla="*/ 275 h 585"/>
                <a:gd name="T14" fmla="*/ 674 w 1143"/>
                <a:gd name="T15" fmla="*/ 319 h 585"/>
                <a:gd name="T16" fmla="*/ 685 w 1143"/>
                <a:gd name="T17" fmla="*/ 353 h 585"/>
                <a:gd name="T18" fmla="*/ 838 w 1143"/>
                <a:gd name="T19" fmla="*/ 347 h 585"/>
                <a:gd name="T20" fmla="*/ 986 w 1143"/>
                <a:gd name="T21" fmla="*/ 362 h 585"/>
                <a:gd name="T22" fmla="*/ 1106 w 1143"/>
                <a:gd name="T23" fmla="*/ 369 h 585"/>
                <a:gd name="T24" fmla="*/ 1137 w 1143"/>
                <a:gd name="T25" fmla="*/ 396 h 585"/>
                <a:gd name="T26" fmla="*/ 1142 w 1143"/>
                <a:gd name="T27" fmla="*/ 436 h 585"/>
                <a:gd name="T28" fmla="*/ 1119 w 1143"/>
                <a:gd name="T29" fmla="*/ 470 h 585"/>
                <a:gd name="T30" fmla="*/ 1055 w 1143"/>
                <a:gd name="T31" fmla="*/ 477 h 585"/>
                <a:gd name="T32" fmla="*/ 946 w 1143"/>
                <a:gd name="T33" fmla="*/ 461 h 585"/>
                <a:gd name="T34" fmla="*/ 834 w 1143"/>
                <a:gd name="T35" fmla="*/ 447 h 585"/>
                <a:gd name="T36" fmla="*/ 730 w 1143"/>
                <a:gd name="T37" fmla="*/ 456 h 585"/>
                <a:gd name="T38" fmla="*/ 672 w 1143"/>
                <a:gd name="T39" fmla="*/ 481 h 585"/>
                <a:gd name="T40" fmla="*/ 630 w 1143"/>
                <a:gd name="T41" fmla="*/ 486 h 585"/>
                <a:gd name="T42" fmla="*/ 596 w 1143"/>
                <a:gd name="T43" fmla="*/ 472 h 585"/>
                <a:gd name="T44" fmla="*/ 571 w 1143"/>
                <a:gd name="T45" fmla="*/ 449 h 585"/>
                <a:gd name="T46" fmla="*/ 565 w 1143"/>
                <a:gd name="T47" fmla="*/ 403 h 585"/>
                <a:gd name="T48" fmla="*/ 531 w 1143"/>
                <a:gd name="T49" fmla="*/ 452 h 585"/>
                <a:gd name="T50" fmla="*/ 490 w 1143"/>
                <a:gd name="T51" fmla="*/ 465 h 585"/>
                <a:gd name="T52" fmla="*/ 450 w 1143"/>
                <a:gd name="T53" fmla="*/ 451 h 585"/>
                <a:gd name="T54" fmla="*/ 435 w 1143"/>
                <a:gd name="T55" fmla="*/ 414 h 585"/>
                <a:gd name="T56" fmla="*/ 445 w 1143"/>
                <a:gd name="T57" fmla="*/ 385 h 585"/>
                <a:gd name="T58" fmla="*/ 454 w 1143"/>
                <a:gd name="T59" fmla="*/ 365 h 585"/>
                <a:gd name="T60" fmla="*/ 417 w 1143"/>
                <a:gd name="T61" fmla="*/ 400 h 585"/>
                <a:gd name="T62" fmla="*/ 375 w 1143"/>
                <a:gd name="T63" fmla="*/ 423 h 585"/>
                <a:gd name="T64" fmla="*/ 331 w 1143"/>
                <a:gd name="T65" fmla="*/ 412 h 585"/>
                <a:gd name="T66" fmla="*/ 311 w 1143"/>
                <a:gd name="T67" fmla="*/ 375 h 585"/>
                <a:gd name="T68" fmla="*/ 360 w 1143"/>
                <a:gd name="T69" fmla="*/ 285 h 585"/>
                <a:gd name="T70" fmla="*/ 250 w 1143"/>
                <a:gd name="T71" fmla="*/ 388 h 585"/>
                <a:gd name="T72" fmla="*/ 95 w 1143"/>
                <a:gd name="T73" fmla="*/ 574 h 585"/>
                <a:gd name="T74" fmla="*/ 49 w 1143"/>
                <a:gd name="T75" fmla="*/ 584 h 585"/>
                <a:gd name="T76" fmla="*/ 9 w 1143"/>
                <a:gd name="T77" fmla="*/ 562 h 585"/>
                <a:gd name="T78" fmla="*/ 2 w 1143"/>
                <a:gd name="T79" fmla="*/ 521 h 585"/>
                <a:gd name="T80" fmla="*/ 137 w 1143"/>
                <a:gd name="T81" fmla="*/ 347 h 585"/>
                <a:gd name="T82" fmla="*/ 341 w 1143"/>
                <a:gd name="T83" fmla="*/ 122 h 585"/>
                <a:gd name="T84" fmla="*/ 395 w 1143"/>
                <a:gd name="T85" fmla="*/ 70 h 585"/>
                <a:gd name="T86" fmla="*/ 458 w 1143"/>
                <a:gd name="T87" fmla="*/ 20 h 585"/>
                <a:gd name="T88" fmla="*/ 528 w 1143"/>
                <a:gd name="T89"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43" h="585">
                  <a:moveTo>
                    <a:pt x="528" y="0"/>
                  </a:moveTo>
                  <a:lnTo>
                    <a:pt x="539" y="2"/>
                  </a:lnTo>
                  <a:lnTo>
                    <a:pt x="551" y="5"/>
                  </a:lnTo>
                  <a:lnTo>
                    <a:pt x="561" y="10"/>
                  </a:lnTo>
                  <a:lnTo>
                    <a:pt x="571" y="18"/>
                  </a:lnTo>
                  <a:lnTo>
                    <a:pt x="577" y="28"/>
                  </a:lnTo>
                  <a:lnTo>
                    <a:pt x="585" y="53"/>
                  </a:lnTo>
                  <a:lnTo>
                    <a:pt x="587" y="81"/>
                  </a:lnTo>
                  <a:lnTo>
                    <a:pt x="585" y="110"/>
                  </a:lnTo>
                  <a:lnTo>
                    <a:pt x="578" y="139"/>
                  </a:lnTo>
                  <a:lnTo>
                    <a:pt x="567" y="168"/>
                  </a:lnTo>
                  <a:lnTo>
                    <a:pt x="554" y="197"/>
                  </a:lnTo>
                  <a:lnTo>
                    <a:pt x="537" y="227"/>
                  </a:lnTo>
                  <a:lnTo>
                    <a:pt x="551" y="232"/>
                  </a:lnTo>
                  <a:lnTo>
                    <a:pt x="563" y="239"/>
                  </a:lnTo>
                  <a:lnTo>
                    <a:pt x="573" y="252"/>
                  </a:lnTo>
                  <a:lnTo>
                    <a:pt x="577" y="260"/>
                  </a:lnTo>
                  <a:lnTo>
                    <a:pt x="581" y="267"/>
                  </a:lnTo>
                  <a:lnTo>
                    <a:pt x="597" y="266"/>
                  </a:lnTo>
                  <a:lnTo>
                    <a:pt x="614" y="269"/>
                  </a:lnTo>
                  <a:lnTo>
                    <a:pt x="631" y="275"/>
                  </a:lnTo>
                  <a:lnTo>
                    <a:pt x="646" y="286"/>
                  </a:lnTo>
                  <a:lnTo>
                    <a:pt x="661" y="300"/>
                  </a:lnTo>
                  <a:lnTo>
                    <a:pt x="674" y="319"/>
                  </a:lnTo>
                  <a:lnTo>
                    <a:pt x="681" y="334"/>
                  </a:lnTo>
                  <a:lnTo>
                    <a:pt x="684" y="345"/>
                  </a:lnTo>
                  <a:lnTo>
                    <a:pt x="685" y="353"/>
                  </a:lnTo>
                  <a:lnTo>
                    <a:pt x="738" y="347"/>
                  </a:lnTo>
                  <a:lnTo>
                    <a:pt x="789" y="346"/>
                  </a:lnTo>
                  <a:lnTo>
                    <a:pt x="838" y="347"/>
                  </a:lnTo>
                  <a:lnTo>
                    <a:pt x="887" y="351"/>
                  </a:lnTo>
                  <a:lnTo>
                    <a:pt x="936" y="356"/>
                  </a:lnTo>
                  <a:lnTo>
                    <a:pt x="986" y="362"/>
                  </a:lnTo>
                  <a:lnTo>
                    <a:pt x="1036" y="365"/>
                  </a:lnTo>
                  <a:lnTo>
                    <a:pt x="1089" y="367"/>
                  </a:lnTo>
                  <a:lnTo>
                    <a:pt x="1106" y="369"/>
                  </a:lnTo>
                  <a:lnTo>
                    <a:pt x="1119" y="375"/>
                  </a:lnTo>
                  <a:lnTo>
                    <a:pt x="1130" y="384"/>
                  </a:lnTo>
                  <a:lnTo>
                    <a:pt x="1137" y="396"/>
                  </a:lnTo>
                  <a:lnTo>
                    <a:pt x="1142" y="408"/>
                  </a:lnTo>
                  <a:lnTo>
                    <a:pt x="1143" y="422"/>
                  </a:lnTo>
                  <a:lnTo>
                    <a:pt x="1142" y="436"/>
                  </a:lnTo>
                  <a:lnTo>
                    <a:pt x="1137" y="449"/>
                  </a:lnTo>
                  <a:lnTo>
                    <a:pt x="1130" y="460"/>
                  </a:lnTo>
                  <a:lnTo>
                    <a:pt x="1119" y="470"/>
                  </a:lnTo>
                  <a:lnTo>
                    <a:pt x="1106" y="476"/>
                  </a:lnTo>
                  <a:lnTo>
                    <a:pt x="1089" y="478"/>
                  </a:lnTo>
                  <a:lnTo>
                    <a:pt x="1055" y="477"/>
                  </a:lnTo>
                  <a:lnTo>
                    <a:pt x="1020" y="473"/>
                  </a:lnTo>
                  <a:lnTo>
                    <a:pt x="983" y="467"/>
                  </a:lnTo>
                  <a:lnTo>
                    <a:pt x="946" y="461"/>
                  </a:lnTo>
                  <a:lnTo>
                    <a:pt x="909" y="455"/>
                  </a:lnTo>
                  <a:lnTo>
                    <a:pt x="872" y="450"/>
                  </a:lnTo>
                  <a:lnTo>
                    <a:pt x="834" y="447"/>
                  </a:lnTo>
                  <a:lnTo>
                    <a:pt x="798" y="446"/>
                  </a:lnTo>
                  <a:lnTo>
                    <a:pt x="763" y="449"/>
                  </a:lnTo>
                  <a:lnTo>
                    <a:pt x="730" y="456"/>
                  </a:lnTo>
                  <a:lnTo>
                    <a:pt x="698" y="469"/>
                  </a:lnTo>
                  <a:lnTo>
                    <a:pt x="685" y="475"/>
                  </a:lnTo>
                  <a:lnTo>
                    <a:pt x="672" y="481"/>
                  </a:lnTo>
                  <a:lnTo>
                    <a:pt x="657" y="486"/>
                  </a:lnTo>
                  <a:lnTo>
                    <a:pt x="644" y="488"/>
                  </a:lnTo>
                  <a:lnTo>
                    <a:pt x="630" y="486"/>
                  </a:lnTo>
                  <a:lnTo>
                    <a:pt x="619" y="482"/>
                  </a:lnTo>
                  <a:lnTo>
                    <a:pt x="608" y="477"/>
                  </a:lnTo>
                  <a:lnTo>
                    <a:pt x="596" y="472"/>
                  </a:lnTo>
                  <a:lnTo>
                    <a:pt x="586" y="465"/>
                  </a:lnTo>
                  <a:lnTo>
                    <a:pt x="578" y="458"/>
                  </a:lnTo>
                  <a:lnTo>
                    <a:pt x="571" y="449"/>
                  </a:lnTo>
                  <a:lnTo>
                    <a:pt x="566" y="437"/>
                  </a:lnTo>
                  <a:lnTo>
                    <a:pt x="565" y="418"/>
                  </a:lnTo>
                  <a:lnTo>
                    <a:pt x="565" y="403"/>
                  </a:lnTo>
                  <a:lnTo>
                    <a:pt x="554" y="422"/>
                  </a:lnTo>
                  <a:lnTo>
                    <a:pt x="542" y="441"/>
                  </a:lnTo>
                  <a:lnTo>
                    <a:pt x="531" y="452"/>
                  </a:lnTo>
                  <a:lnTo>
                    <a:pt x="519" y="460"/>
                  </a:lnTo>
                  <a:lnTo>
                    <a:pt x="504" y="464"/>
                  </a:lnTo>
                  <a:lnTo>
                    <a:pt x="490" y="465"/>
                  </a:lnTo>
                  <a:lnTo>
                    <a:pt x="475" y="463"/>
                  </a:lnTo>
                  <a:lnTo>
                    <a:pt x="462" y="458"/>
                  </a:lnTo>
                  <a:lnTo>
                    <a:pt x="450" y="451"/>
                  </a:lnTo>
                  <a:lnTo>
                    <a:pt x="441" y="441"/>
                  </a:lnTo>
                  <a:lnTo>
                    <a:pt x="436" y="428"/>
                  </a:lnTo>
                  <a:lnTo>
                    <a:pt x="435" y="414"/>
                  </a:lnTo>
                  <a:lnTo>
                    <a:pt x="439" y="398"/>
                  </a:lnTo>
                  <a:lnTo>
                    <a:pt x="442" y="391"/>
                  </a:lnTo>
                  <a:lnTo>
                    <a:pt x="445" y="385"/>
                  </a:lnTo>
                  <a:lnTo>
                    <a:pt x="445" y="385"/>
                  </a:lnTo>
                  <a:lnTo>
                    <a:pt x="444" y="385"/>
                  </a:lnTo>
                  <a:lnTo>
                    <a:pt x="454" y="365"/>
                  </a:lnTo>
                  <a:lnTo>
                    <a:pt x="440" y="374"/>
                  </a:lnTo>
                  <a:lnTo>
                    <a:pt x="428" y="385"/>
                  </a:lnTo>
                  <a:lnTo>
                    <a:pt x="417" y="400"/>
                  </a:lnTo>
                  <a:lnTo>
                    <a:pt x="405" y="412"/>
                  </a:lnTo>
                  <a:lnTo>
                    <a:pt x="390" y="420"/>
                  </a:lnTo>
                  <a:lnTo>
                    <a:pt x="375" y="423"/>
                  </a:lnTo>
                  <a:lnTo>
                    <a:pt x="359" y="423"/>
                  </a:lnTo>
                  <a:lnTo>
                    <a:pt x="345" y="419"/>
                  </a:lnTo>
                  <a:lnTo>
                    <a:pt x="331" y="412"/>
                  </a:lnTo>
                  <a:lnTo>
                    <a:pt x="321" y="402"/>
                  </a:lnTo>
                  <a:lnTo>
                    <a:pt x="314" y="389"/>
                  </a:lnTo>
                  <a:lnTo>
                    <a:pt x="311" y="375"/>
                  </a:lnTo>
                  <a:lnTo>
                    <a:pt x="313" y="360"/>
                  </a:lnTo>
                  <a:lnTo>
                    <a:pt x="320" y="343"/>
                  </a:lnTo>
                  <a:lnTo>
                    <a:pt x="360" y="285"/>
                  </a:lnTo>
                  <a:lnTo>
                    <a:pt x="400" y="224"/>
                  </a:lnTo>
                  <a:lnTo>
                    <a:pt x="323" y="305"/>
                  </a:lnTo>
                  <a:lnTo>
                    <a:pt x="250" y="388"/>
                  </a:lnTo>
                  <a:lnTo>
                    <a:pt x="177" y="475"/>
                  </a:lnTo>
                  <a:lnTo>
                    <a:pt x="108" y="562"/>
                  </a:lnTo>
                  <a:lnTo>
                    <a:pt x="95" y="574"/>
                  </a:lnTo>
                  <a:lnTo>
                    <a:pt x="80" y="582"/>
                  </a:lnTo>
                  <a:lnTo>
                    <a:pt x="64" y="585"/>
                  </a:lnTo>
                  <a:lnTo>
                    <a:pt x="49" y="584"/>
                  </a:lnTo>
                  <a:lnTo>
                    <a:pt x="33" y="580"/>
                  </a:lnTo>
                  <a:lnTo>
                    <a:pt x="21" y="572"/>
                  </a:lnTo>
                  <a:lnTo>
                    <a:pt x="9" y="562"/>
                  </a:lnTo>
                  <a:lnTo>
                    <a:pt x="2" y="550"/>
                  </a:lnTo>
                  <a:lnTo>
                    <a:pt x="0" y="535"/>
                  </a:lnTo>
                  <a:lnTo>
                    <a:pt x="2" y="521"/>
                  </a:lnTo>
                  <a:lnTo>
                    <a:pt x="12" y="506"/>
                  </a:lnTo>
                  <a:lnTo>
                    <a:pt x="74" y="426"/>
                  </a:lnTo>
                  <a:lnTo>
                    <a:pt x="137" y="347"/>
                  </a:lnTo>
                  <a:lnTo>
                    <a:pt x="202" y="270"/>
                  </a:lnTo>
                  <a:lnTo>
                    <a:pt x="270" y="194"/>
                  </a:lnTo>
                  <a:lnTo>
                    <a:pt x="341" y="122"/>
                  </a:lnTo>
                  <a:lnTo>
                    <a:pt x="357" y="106"/>
                  </a:lnTo>
                  <a:lnTo>
                    <a:pt x="376" y="88"/>
                  </a:lnTo>
                  <a:lnTo>
                    <a:pt x="395" y="70"/>
                  </a:lnTo>
                  <a:lnTo>
                    <a:pt x="414" y="51"/>
                  </a:lnTo>
                  <a:lnTo>
                    <a:pt x="435" y="35"/>
                  </a:lnTo>
                  <a:lnTo>
                    <a:pt x="458" y="20"/>
                  </a:lnTo>
                  <a:lnTo>
                    <a:pt x="480" y="9"/>
                  </a:lnTo>
                  <a:lnTo>
                    <a:pt x="504" y="2"/>
                  </a:lnTo>
                  <a:lnTo>
                    <a:pt x="5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792" name="Freeform 1057"/>
          <p:cNvSpPr>
            <a:spLocks/>
          </p:cNvSpPr>
          <p:nvPr/>
        </p:nvSpPr>
        <p:spPr bwMode="auto">
          <a:xfrm>
            <a:off x="3221972" y="3691699"/>
            <a:ext cx="174829" cy="210014"/>
          </a:xfrm>
          <a:custGeom>
            <a:avLst/>
            <a:gdLst>
              <a:gd name="T0" fmla="*/ 161 w 2863"/>
              <a:gd name="T1" fmla="*/ 0 h 3438"/>
              <a:gd name="T2" fmla="*/ 191 w 2863"/>
              <a:gd name="T3" fmla="*/ 0 h 3438"/>
              <a:gd name="T4" fmla="*/ 222 w 2863"/>
              <a:gd name="T5" fmla="*/ 6 h 3438"/>
              <a:gd name="T6" fmla="*/ 255 w 2863"/>
              <a:gd name="T7" fmla="*/ 15 h 3438"/>
              <a:gd name="T8" fmla="*/ 290 w 2863"/>
              <a:gd name="T9" fmla="*/ 31 h 3438"/>
              <a:gd name="T10" fmla="*/ 325 w 2863"/>
              <a:gd name="T11" fmla="*/ 52 h 3438"/>
              <a:gd name="T12" fmla="*/ 2776 w 2863"/>
              <a:gd name="T13" fmla="*/ 1572 h 3438"/>
              <a:gd name="T14" fmla="*/ 2778 w 2863"/>
              <a:gd name="T15" fmla="*/ 1573 h 3438"/>
              <a:gd name="T16" fmla="*/ 2783 w 2863"/>
              <a:gd name="T17" fmla="*/ 1578 h 3438"/>
              <a:gd name="T18" fmla="*/ 2792 w 2863"/>
              <a:gd name="T19" fmla="*/ 1585 h 3438"/>
              <a:gd name="T20" fmla="*/ 2802 w 2863"/>
              <a:gd name="T21" fmla="*/ 1595 h 3438"/>
              <a:gd name="T22" fmla="*/ 2813 w 2863"/>
              <a:gd name="T23" fmla="*/ 1606 h 3438"/>
              <a:gd name="T24" fmla="*/ 2825 w 2863"/>
              <a:gd name="T25" fmla="*/ 1620 h 3438"/>
              <a:gd name="T26" fmla="*/ 2836 w 2863"/>
              <a:gd name="T27" fmla="*/ 1637 h 3438"/>
              <a:gd name="T28" fmla="*/ 2847 w 2863"/>
              <a:gd name="T29" fmla="*/ 1655 h 3438"/>
              <a:gd name="T30" fmla="*/ 2856 w 2863"/>
              <a:gd name="T31" fmla="*/ 1674 h 3438"/>
              <a:gd name="T32" fmla="*/ 2861 w 2863"/>
              <a:gd name="T33" fmla="*/ 1696 h 3438"/>
              <a:gd name="T34" fmla="*/ 2863 w 2863"/>
              <a:gd name="T35" fmla="*/ 1719 h 3438"/>
              <a:gd name="T36" fmla="*/ 2861 w 2863"/>
              <a:gd name="T37" fmla="*/ 1742 h 3438"/>
              <a:gd name="T38" fmla="*/ 2856 w 2863"/>
              <a:gd name="T39" fmla="*/ 1763 h 3438"/>
              <a:gd name="T40" fmla="*/ 2847 w 2863"/>
              <a:gd name="T41" fmla="*/ 1783 h 3438"/>
              <a:gd name="T42" fmla="*/ 2836 w 2863"/>
              <a:gd name="T43" fmla="*/ 1801 h 3438"/>
              <a:gd name="T44" fmla="*/ 2825 w 2863"/>
              <a:gd name="T45" fmla="*/ 1817 h 3438"/>
              <a:gd name="T46" fmla="*/ 2813 w 2863"/>
              <a:gd name="T47" fmla="*/ 1832 h 3438"/>
              <a:gd name="T48" fmla="*/ 2802 w 2863"/>
              <a:gd name="T49" fmla="*/ 1844 h 3438"/>
              <a:gd name="T50" fmla="*/ 2792 w 2863"/>
              <a:gd name="T51" fmla="*/ 1853 h 3438"/>
              <a:gd name="T52" fmla="*/ 2783 w 2863"/>
              <a:gd name="T53" fmla="*/ 1861 h 3438"/>
              <a:gd name="T54" fmla="*/ 2778 w 2863"/>
              <a:gd name="T55" fmla="*/ 1865 h 3438"/>
              <a:gd name="T56" fmla="*/ 2776 w 2863"/>
              <a:gd name="T57" fmla="*/ 1866 h 3438"/>
              <a:gd name="T58" fmla="*/ 325 w 2863"/>
              <a:gd name="T59" fmla="*/ 3386 h 3438"/>
              <a:gd name="T60" fmla="*/ 290 w 2863"/>
              <a:gd name="T61" fmla="*/ 3406 h 3438"/>
              <a:gd name="T62" fmla="*/ 255 w 2863"/>
              <a:gd name="T63" fmla="*/ 3422 h 3438"/>
              <a:gd name="T64" fmla="*/ 222 w 2863"/>
              <a:gd name="T65" fmla="*/ 3432 h 3438"/>
              <a:gd name="T66" fmla="*/ 191 w 2863"/>
              <a:gd name="T67" fmla="*/ 3437 h 3438"/>
              <a:gd name="T68" fmla="*/ 161 w 2863"/>
              <a:gd name="T69" fmla="*/ 3438 h 3438"/>
              <a:gd name="T70" fmla="*/ 134 w 2863"/>
              <a:gd name="T71" fmla="*/ 3433 h 3438"/>
              <a:gd name="T72" fmla="*/ 107 w 2863"/>
              <a:gd name="T73" fmla="*/ 3423 h 3438"/>
              <a:gd name="T74" fmla="*/ 84 w 2863"/>
              <a:gd name="T75" fmla="*/ 3409 h 3438"/>
              <a:gd name="T76" fmla="*/ 63 w 2863"/>
              <a:gd name="T77" fmla="*/ 3391 h 3438"/>
              <a:gd name="T78" fmla="*/ 45 w 2863"/>
              <a:gd name="T79" fmla="*/ 3369 h 3438"/>
              <a:gd name="T80" fmla="*/ 29 w 2863"/>
              <a:gd name="T81" fmla="*/ 3341 h 3438"/>
              <a:gd name="T82" fmla="*/ 17 w 2863"/>
              <a:gd name="T83" fmla="*/ 3310 h 3438"/>
              <a:gd name="T84" fmla="*/ 7 w 2863"/>
              <a:gd name="T85" fmla="*/ 3275 h 3438"/>
              <a:gd name="T86" fmla="*/ 2 w 2863"/>
              <a:gd name="T87" fmla="*/ 3237 h 3438"/>
              <a:gd name="T88" fmla="*/ 0 w 2863"/>
              <a:gd name="T89" fmla="*/ 3194 h 3438"/>
              <a:gd name="T90" fmla="*/ 0 w 2863"/>
              <a:gd name="T91" fmla="*/ 244 h 3438"/>
              <a:gd name="T92" fmla="*/ 2 w 2863"/>
              <a:gd name="T93" fmla="*/ 201 h 3438"/>
              <a:gd name="T94" fmla="*/ 7 w 2863"/>
              <a:gd name="T95" fmla="*/ 162 h 3438"/>
              <a:gd name="T96" fmla="*/ 17 w 2863"/>
              <a:gd name="T97" fmla="*/ 127 h 3438"/>
              <a:gd name="T98" fmla="*/ 29 w 2863"/>
              <a:gd name="T99" fmla="*/ 96 h 3438"/>
              <a:gd name="T100" fmla="*/ 45 w 2863"/>
              <a:gd name="T101" fmla="*/ 69 h 3438"/>
              <a:gd name="T102" fmla="*/ 63 w 2863"/>
              <a:gd name="T103" fmla="*/ 46 h 3438"/>
              <a:gd name="T104" fmla="*/ 84 w 2863"/>
              <a:gd name="T105" fmla="*/ 28 h 3438"/>
              <a:gd name="T106" fmla="*/ 107 w 2863"/>
              <a:gd name="T107" fmla="*/ 14 h 3438"/>
              <a:gd name="T108" fmla="*/ 134 w 2863"/>
              <a:gd name="T109" fmla="*/ 5 h 3438"/>
              <a:gd name="T110" fmla="*/ 161 w 2863"/>
              <a:gd name="T111" fmla="*/ 0 h 3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3" h="3438">
                <a:moveTo>
                  <a:pt x="161" y="0"/>
                </a:moveTo>
                <a:lnTo>
                  <a:pt x="191" y="0"/>
                </a:lnTo>
                <a:lnTo>
                  <a:pt x="222" y="6"/>
                </a:lnTo>
                <a:lnTo>
                  <a:pt x="255" y="15"/>
                </a:lnTo>
                <a:lnTo>
                  <a:pt x="290" y="31"/>
                </a:lnTo>
                <a:lnTo>
                  <a:pt x="325" y="52"/>
                </a:lnTo>
                <a:lnTo>
                  <a:pt x="2776" y="1572"/>
                </a:lnTo>
                <a:lnTo>
                  <a:pt x="2778" y="1573"/>
                </a:lnTo>
                <a:lnTo>
                  <a:pt x="2783" y="1578"/>
                </a:lnTo>
                <a:lnTo>
                  <a:pt x="2792" y="1585"/>
                </a:lnTo>
                <a:lnTo>
                  <a:pt x="2802" y="1595"/>
                </a:lnTo>
                <a:lnTo>
                  <a:pt x="2813" y="1606"/>
                </a:lnTo>
                <a:lnTo>
                  <a:pt x="2825" y="1620"/>
                </a:lnTo>
                <a:lnTo>
                  <a:pt x="2836" y="1637"/>
                </a:lnTo>
                <a:lnTo>
                  <a:pt x="2847" y="1655"/>
                </a:lnTo>
                <a:lnTo>
                  <a:pt x="2856" y="1674"/>
                </a:lnTo>
                <a:lnTo>
                  <a:pt x="2861" y="1696"/>
                </a:lnTo>
                <a:lnTo>
                  <a:pt x="2863" y="1719"/>
                </a:lnTo>
                <a:lnTo>
                  <a:pt x="2861" y="1742"/>
                </a:lnTo>
                <a:lnTo>
                  <a:pt x="2856" y="1763"/>
                </a:lnTo>
                <a:lnTo>
                  <a:pt x="2847" y="1783"/>
                </a:lnTo>
                <a:lnTo>
                  <a:pt x="2836" y="1801"/>
                </a:lnTo>
                <a:lnTo>
                  <a:pt x="2825" y="1817"/>
                </a:lnTo>
                <a:lnTo>
                  <a:pt x="2813" y="1832"/>
                </a:lnTo>
                <a:lnTo>
                  <a:pt x="2802" y="1844"/>
                </a:lnTo>
                <a:lnTo>
                  <a:pt x="2792" y="1853"/>
                </a:lnTo>
                <a:lnTo>
                  <a:pt x="2783" y="1861"/>
                </a:lnTo>
                <a:lnTo>
                  <a:pt x="2778" y="1865"/>
                </a:lnTo>
                <a:lnTo>
                  <a:pt x="2776" y="1866"/>
                </a:lnTo>
                <a:lnTo>
                  <a:pt x="325" y="3386"/>
                </a:lnTo>
                <a:lnTo>
                  <a:pt x="290" y="3406"/>
                </a:lnTo>
                <a:lnTo>
                  <a:pt x="255" y="3422"/>
                </a:lnTo>
                <a:lnTo>
                  <a:pt x="222" y="3432"/>
                </a:lnTo>
                <a:lnTo>
                  <a:pt x="191" y="3437"/>
                </a:lnTo>
                <a:lnTo>
                  <a:pt x="161" y="3438"/>
                </a:lnTo>
                <a:lnTo>
                  <a:pt x="134" y="3433"/>
                </a:lnTo>
                <a:lnTo>
                  <a:pt x="107" y="3423"/>
                </a:lnTo>
                <a:lnTo>
                  <a:pt x="84" y="3409"/>
                </a:lnTo>
                <a:lnTo>
                  <a:pt x="63" y="3391"/>
                </a:lnTo>
                <a:lnTo>
                  <a:pt x="45" y="3369"/>
                </a:lnTo>
                <a:lnTo>
                  <a:pt x="29" y="3341"/>
                </a:lnTo>
                <a:lnTo>
                  <a:pt x="17" y="3310"/>
                </a:lnTo>
                <a:lnTo>
                  <a:pt x="7" y="3275"/>
                </a:lnTo>
                <a:lnTo>
                  <a:pt x="2" y="3237"/>
                </a:lnTo>
                <a:lnTo>
                  <a:pt x="0" y="3194"/>
                </a:lnTo>
                <a:lnTo>
                  <a:pt x="0" y="244"/>
                </a:lnTo>
                <a:lnTo>
                  <a:pt x="2" y="201"/>
                </a:lnTo>
                <a:lnTo>
                  <a:pt x="7" y="162"/>
                </a:lnTo>
                <a:lnTo>
                  <a:pt x="17" y="127"/>
                </a:lnTo>
                <a:lnTo>
                  <a:pt x="29" y="96"/>
                </a:lnTo>
                <a:lnTo>
                  <a:pt x="45" y="69"/>
                </a:lnTo>
                <a:lnTo>
                  <a:pt x="63" y="46"/>
                </a:lnTo>
                <a:lnTo>
                  <a:pt x="84" y="28"/>
                </a:lnTo>
                <a:lnTo>
                  <a:pt x="107" y="14"/>
                </a:lnTo>
                <a:lnTo>
                  <a:pt x="134" y="5"/>
                </a:lnTo>
                <a:lnTo>
                  <a:pt x="16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793" name="Group 1060"/>
          <p:cNvGrpSpPr>
            <a:grpSpLocks noChangeAspect="1"/>
          </p:cNvGrpSpPr>
          <p:nvPr/>
        </p:nvGrpSpPr>
        <p:grpSpPr bwMode="auto">
          <a:xfrm>
            <a:off x="8647121" y="3689313"/>
            <a:ext cx="194550" cy="214786"/>
            <a:chOff x="10589" y="-1184"/>
            <a:chExt cx="798" cy="881"/>
          </a:xfrm>
          <a:solidFill>
            <a:schemeClr val="tx1">
              <a:lumMod val="65000"/>
              <a:lumOff val="35000"/>
            </a:schemeClr>
          </a:solidFill>
        </p:grpSpPr>
        <p:sp>
          <p:nvSpPr>
            <p:cNvPr id="2796" name="Freeform 1062"/>
            <p:cNvSpPr>
              <a:spLocks noEditPoints="1"/>
            </p:cNvSpPr>
            <p:nvPr/>
          </p:nvSpPr>
          <p:spPr bwMode="auto">
            <a:xfrm>
              <a:off x="10589" y="-1184"/>
              <a:ext cx="798" cy="881"/>
            </a:xfrm>
            <a:custGeom>
              <a:avLst/>
              <a:gdLst>
                <a:gd name="T0" fmla="*/ 3004 w 3193"/>
                <a:gd name="T1" fmla="*/ 2349 h 3524"/>
                <a:gd name="T2" fmla="*/ 3054 w 3193"/>
                <a:gd name="T3" fmla="*/ 2329 h 3524"/>
                <a:gd name="T4" fmla="*/ 3076 w 3193"/>
                <a:gd name="T5" fmla="*/ 2279 h 3524"/>
                <a:gd name="T6" fmla="*/ 3066 w 3193"/>
                <a:gd name="T7" fmla="*/ 623 h 3524"/>
                <a:gd name="T8" fmla="*/ 3023 w 3193"/>
                <a:gd name="T9" fmla="*/ 589 h 3524"/>
                <a:gd name="T10" fmla="*/ 2602 w 3193"/>
                <a:gd name="T11" fmla="*/ 587 h 3524"/>
                <a:gd name="T12" fmla="*/ 2721 w 3193"/>
                <a:gd name="T13" fmla="*/ 587 h 3524"/>
                <a:gd name="T14" fmla="*/ 2366 w 3193"/>
                <a:gd name="T15" fmla="*/ 2349 h 3524"/>
                <a:gd name="T16" fmla="*/ 2366 w 3193"/>
                <a:gd name="T17" fmla="*/ 587 h 3524"/>
                <a:gd name="T18" fmla="*/ 270 w 3193"/>
                <a:gd name="T19" fmla="*/ 129 h 3524"/>
                <a:gd name="T20" fmla="*/ 184 w 3193"/>
                <a:gd name="T21" fmla="*/ 182 h 3524"/>
                <a:gd name="T22" fmla="*/ 130 w 3193"/>
                <a:gd name="T23" fmla="*/ 268 h 3524"/>
                <a:gd name="T24" fmla="*/ 119 w 3193"/>
                <a:gd name="T25" fmla="*/ 3188 h 3524"/>
                <a:gd name="T26" fmla="*/ 144 w 3193"/>
                <a:gd name="T27" fmla="*/ 3288 h 3524"/>
                <a:gd name="T28" fmla="*/ 210 w 3193"/>
                <a:gd name="T29" fmla="*/ 3364 h 3524"/>
                <a:gd name="T30" fmla="*/ 304 w 3193"/>
                <a:gd name="T31" fmla="*/ 3403 h 3524"/>
                <a:gd name="T32" fmla="*/ 2062 w 3193"/>
                <a:gd name="T33" fmla="*/ 3403 h 3524"/>
                <a:gd name="T34" fmla="*/ 2156 w 3193"/>
                <a:gd name="T35" fmla="*/ 3364 h 3524"/>
                <a:gd name="T36" fmla="*/ 2222 w 3193"/>
                <a:gd name="T37" fmla="*/ 3288 h 3524"/>
                <a:gd name="T38" fmla="*/ 2247 w 3193"/>
                <a:gd name="T39" fmla="*/ 3188 h 3524"/>
                <a:gd name="T40" fmla="*/ 2236 w 3193"/>
                <a:gd name="T41" fmla="*/ 268 h 3524"/>
                <a:gd name="T42" fmla="*/ 2182 w 3193"/>
                <a:gd name="T43" fmla="*/ 182 h 3524"/>
                <a:gd name="T44" fmla="*/ 2096 w 3193"/>
                <a:gd name="T45" fmla="*/ 129 h 3524"/>
                <a:gd name="T46" fmla="*/ 340 w 3193"/>
                <a:gd name="T47" fmla="*/ 117 h 3524"/>
                <a:gd name="T48" fmla="*/ 2073 w 3193"/>
                <a:gd name="T49" fmla="*/ 3 h 3524"/>
                <a:gd name="T50" fmla="*/ 2197 w 3193"/>
                <a:gd name="T51" fmla="*/ 46 h 3524"/>
                <a:gd name="T52" fmla="*/ 2295 w 3193"/>
                <a:gd name="T53" fmla="*/ 131 h 3524"/>
                <a:gd name="T54" fmla="*/ 2353 w 3193"/>
                <a:gd name="T55" fmla="*/ 248 h 3524"/>
                <a:gd name="T56" fmla="*/ 2366 w 3193"/>
                <a:gd name="T57" fmla="*/ 470 h 3524"/>
                <a:gd name="T58" fmla="*/ 3070 w 3193"/>
                <a:gd name="T59" fmla="*/ 482 h 3524"/>
                <a:gd name="T60" fmla="*/ 3149 w 3193"/>
                <a:gd name="T61" fmla="*/ 537 h 3524"/>
                <a:gd name="T62" fmla="*/ 3191 w 3193"/>
                <a:gd name="T63" fmla="*/ 624 h 3524"/>
                <a:gd name="T64" fmla="*/ 3191 w 3193"/>
                <a:gd name="T65" fmla="*/ 2313 h 3524"/>
                <a:gd name="T66" fmla="*/ 3149 w 3193"/>
                <a:gd name="T67" fmla="*/ 2400 h 3524"/>
                <a:gd name="T68" fmla="*/ 3070 w 3193"/>
                <a:gd name="T69" fmla="*/ 2455 h 3524"/>
                <a:gd name="T70" fmla="*/ 2366 w 3193"/>
                <a:gd name="T71" fmla="*/ 2467 h 3524"/>
                <a:gd name="T72" fmla="*/ 2353 w 3193"/>
                <a:gd name="T73" fmla="*/ 3276 h 3524"/>
                <a:gd name="T74" fmla="*/ 2295 w 3193"/>
                <a:gd name="T75" fmla="*/ 3393 h 3524"/>
                <a:gd name="T76" fmla="*/ 2197 w 3193"/>
                <a:gd name="T77" fmla="*/ 3478 h 3524"/>
                <a:gd name="T78" fmla="*/ 2073 w 3193"/>
                <a:gd name="T79" fmla="*/ 3521 h 3524"/>
                <a:gd name="T80" fmla="*/ 293 w 3193"/>
                <a:gd name="T81" fmla="*/ 3521 h 3524"/>
                <a:gd name="T82" fmla="*/ 169 w 3193"/>
                <a:gd name="T83" fmla="*/ 3478 h 3524"/>
                <a:gd name="T84" fmla="*/ 71 w 3193"/>
                <a:gd name="T85" fmla="*/ 3393 h 3524"/>
                <a:gd name="T86" fmla="*/ 13 w 3193"/>
                <a:gd name="T87" fmla="*/ 3276 h 3524"/>
                <a:gd name="T88" fmla="*/ 0 w 3193"/>
                <a:gd name="T89" fmla="*/ 336 h 3524"/>
                <a:gd name="T90" fmla="*/ 27 w 3193"/>
                <a:gd name="T91" fmla="*/ 206 h 3524"/>
                <a:gd name="T92" fmla="*/ 100 w 3193"/>
                <a:gd name="T93" fmla="*/ 98 h 3524"/>
                <a:gd name="T94" fmla="*/ 207 w 3193"/>
                <a:gd name="T95" fmla="*/ 27 h 3524"/>
                <a:gd name="T96" fmla="*/ 340 w 3193"/>
                <a:gd name="T97" fmla="*/ 0 h 3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93" h="3524">
                  <a:moveTo>
                    <a:pt x="2838" y="587"/>
                  </a:moveTo>
                  <a:lnTo>
                    <a:pt x="2838" y="2349"/>
                  </a:lnTo>
                  <a:lnTo>
                    <a:pt x="3004" y="2349"/>
                  </a:lnTo>
                  <a:lnTo>
                    <a:pt x="3023" y="2347"/>
                  </a:lnTo>
                  <a:lnTo>
                    <a:pt x="3040" y="2340"/>
                  </a:lnTo>
                  <a:lnTo>
                    <a:pt x="3054" y="2329"/>
                  </a:lnTo>
                  <a:lnTo>
                    <a:pt x="3066" y="2314"/>
                  </a:lnTo>
                  <a:lnTo>
                    <a:pt x="3072" y="2297"/>
                  </a:lnTo>
                  <a:lnTo>
                    <a:pt x="3076" y="2279"/>
                  </a:lnTo>
                  <a:lnTo>
                    <a:pt x="3076" y="658"/>
                  </a:lnTo>
                  <a:lnTo>
                    <a:pt x="3072" y="640"/>
                  </a:lnTo>
                  <a:lnTo>
                    <a:pt x="3066" y="623"/>
                  </a:lnTo>
                  <a:lnTo>
                    <a:pt x="3054" y="608"/>
                  </a:lnTo>
                  <a:lnTo>
                    <a:pt x="3040" y="597"/>
                  </a:lnTo>
                  <a:lnTo>
                    <a:pt x="3023" y="589"/>
                  </a:lnTo>
                  <a:lnTo>
                    <a:pt x="3004" y="587"/>
                  </a:lnTo>
                  <a:lnTo>
                    <a:pt x="2838" y="587"/>
                  </a:lnTo>
                  <a:close/>
                  <a:moveTo>
                    <a:pt x="2602" y="587"/>
                  </a:moveTo>
                  <a:lnTo>
                    <a:pt x="2602" y="2349"/>
                  </a:lnTo>
                  <a:lnTo>
                    <a:pt x="2721" y="2349"/>
                  </a:lnTo>
                  <a:lnTo>
                    <a:pt x="2721" y="587"/>
                  </a:lnTo>
                  <a:lnTo>
                    <a:pt x="2602" y="587"/>
                  </a:lnTo>
                  <a:close/>
                  <a:moveTo>
                    <a:pt x="2366" y="587"/>
                  </a:moveTo>
                  <a:lnTo>
                    <a:pt x="2366" y="2349"/>
                  </a:lnTo>
                  <a:lnTo>
                    <a:pt x="2484" y="2349"/>
                  </a:lnTo>
                  <a:lnTo>
                    <a:pt x="2484" y="587"/>
                  </a:lnTo>
                  <a:lnTo>
                    <a:pt x="2366" y="587"/>
                  </a:lnTo>
                  <a:close/>
                  <a:moveTo>
                    <a:pt x="340" y="117"/>
                  </a:moveTo>
                  <a:lnTo>
                    <a:pt x="304" y="121"/>
                  </a:lnTo>
                  <a:lnTo>
                    <a:pt x="270" y="129"/>
                  </a:lnTo>
                  <a:lnTo>
                    <a:pt x="239" y="142"/>
                  </a:lnTo>
                  <a:lnTo>
                    <a:pt x="210" y="160"/>
                  </a:lnTo>
                  <a:lnTo>
                    <a:pt x="184" y="182"/>
                  </a:lnTo>
                  <a:lnTo>
                    <a:pt x="161" y="207"/>
                  </a:lnTo>
                  <a:lnTo>
                    <a:pt x="144" y="236"/>
                  </a:lnTo>
                  <a:lnTo>
                    <a:pt x="130" y="268"/>
                  </a:lnTo>
                  <a:lnTo>
                    <a:pt x="121" y="301"/>
                  </a:lnTo>
                  <a:lnTo>
                    <a:pt x="119" y="336"/>
                  </a:lnTo>
                  <a:lnTo>
                    <a:pt x="119" y="3188"/>
                  </a:lnTo>
                  <a:lnTo>
                    <a:pt x="121" y="3223"/>
                  </a:lnTo>
                  <a:lnTo>
                    <a:pt x="130" y="3256"/>
                  </a:lnTo>
                  <a:lnTo>
                    <a:pt x="144" y="3288"/>
                  </a:lnTo>
                  <a:lnTo>
                    <a:pt x="161" y="3317"/>
                  </a:lnTo>
                  <a:lnTo>
                    <a:pt x="184" y="3342"/>
                  </a:lnTo>
                  <a:lnTo>
                    <a:pt x="210" y="3364"/>
                  </a:lnTo>
                  <a:lnTo>
                    <a:pt x="239" y="3382"/>
                  </a:lnTo>
                  <a:lnTo>
                    <a:pt x="270" y="3395"/>
                  </a:lnTo>
                  <a:lnTo>
                    <a:pt x="304" y="3403"/>
                  </a:lnTo>
                  <a:lnTo>
                    <a:pt x="340" y="3407"/>
                  </a:lnTo>
                  <a:lnTo>
                    <a:pt x="2026" y="3407"/>
                  </a:lnTo>
                  <a:lnTo>
                    <a:pt x="2062" y="3403"/>
                  </a:lnTo>
                  <a:lnTo>
                    <a:pt x="2096" y="3395"/>
                  </a:lnTo>
                  <a:lnTo>
                    <a:pt x="2127" y="3382"/>
                  </a:lnTo>
                  <a:lnTo>
                    <a:pt x="2156" y="3364"/>
                  </a:lnTo>
                  <a:lnTo>
                    <a:pt x="2182" y="3342"/>
                  </a:lnTo>
                  <a:lnTo>
                    <a:pt x="2205" y="3317"/>
                  </a:lnTo>
                  <a:lnTo>
                    <a:pt x="2222" y="3288"/>
                  </a:lnTo>
                  <a:lnTo>
                    <a:pt x="2236" y="3256"/>
                  </a:lnTo>
                  <a:lnTo>
                    <a:pt x="2245" y="3223"/>
                  </a:lnTo>
                  <a:lnTo>
                    <a:pt x="2247" y="3188"/>
                  </a:lnTo>
                  <a:lnTo>
                    <a:pt x="2247" y="336"/>
                  </a:lnTo>
                  <a:lnTo>
                    <a:pt x="2245" y="301"/>
                  </a:lnTo>
                  <a:lnTo>
                    <a:pt x="2236" y="268"/>
                  </a:lnTo>
                  <a:lnTo>
                    <a:pt x="2222" y="236"/>
                  </a:lnTo>
                  <a:lnTo>
                    <a:pt x="2205" y="207"/>
                  </a:lnTo>
                  <a:lnTo>
                    <a:pt x="2182" y="182"/>
                  </a:lnTo>
                  <a:lnTo>
                    <a:pt x="2156" y="160"/>
                  </a:lnTo>
                  <a:lnTo>
                    <a:pt x="2127" y="142"/>
                  </a:lnTo>
                  <a:lnTo>
                    <a:pt x="2096" y="129"/>
                  </a:lnTo>
                  <a:lnTo>
                    <a:pt x="2062" y="121"/>
                  </a:lnTo>
                  <a:lnTo>
                    <a:pt x="2026" y="117"/>
                  </a:lnTo>
                  <a:lnTo>
                    <a:pt x="340" y="117"/>
                  </a:lnTo>
                  <a:close/>
                  <a:moveTo>
                    <a:pt x="340" y="0"/>
                  </a:moveTo>
                  <a:lnTo>
                    <a:pt x="2026" y="0"/>
                  </a:lnTo>
                  <a:lnTo>
                    <a:pt x="2073" y="3"/>
                  </a:lnTo>
                  <a:lnTo>
                    <a:pt x="2117" y="12"/>
                  </a:lnTo>
                  <a:lnTo>
                    <a:pt x="2159" y="27"/>
                  </a:lnTo>
                  <a:lnTo>
                    <a:pt x="2197" y="46"/>
                  </a:lnTo>
                  <a:lnTo>
                    <a:pt x="2234" y="70"/>
                  </a:lnTo>
                  <a:lnTo>
                    <a:pt x="2266" y="98"/>
                  </a:lnTo>
                  <a:lnTo>
                    <a:pt x="2295" y="131"/>
                  </a:lnTo>
                  <a:lnTo>
                    <a:pt x="2319" y="167"/>
                  </a:lnTo>
                  <a:lnTo>
                    <a:pt x="2339" y="206"/>
                  </a:lnTo>
                  <a:lnTo>
                    <a:pt x="2353" y="248"/>
                  </a:lnTo>
                  <a:lnTo>
                    <a:pt x="2363" y="292"/>
                  </a:lnTo>
                  <a:lnTo>
                    <a:pt x="2366" y="336"/>
                  </a:lnTo>
                  <a:lnTo>
                    <a:pt x="2366" y="470"/>
                  </a:lnTo>
                  <a:lnTo>
                    <a:pt x="3004" y="470"/>
                  </a:lnTo>
                  <a:lnTo>
                    <a:pt x="3038" y="473"/>
                  </a:lnTo>
                  <a:lnTo>
                    <a:pt x="3070" y="482"/>
                  </a:lnTo>
                  <a:lnTo>
                    <a:pt x="3099" y="495"/>
                  </a:lnTo>
                  <a:lnTo>
                    <a:pt x="3126" y="514"/>
                  </a:lnTo>
                  <a:lnTo>
                    <a:pt x="3149" y="537"/>
                  </a:lnTo>
                  <a:lnTo>
                    <a:pt x="3167" y="563"/>
                  </a:lnTo>
                  <a:lnTo>
                    <a:pt x="3181" y="593"/>
                  </a:lnTo>
                  <a:lnTo>
                    <a:pt x="3191" y="624"/>
                  </a:lnTo>
                  <a:lnTo>
                    <a:pt x="3193" y="658"/>
                  </a:lnTo>
                  <a:lnTo>
                    <a:pt x="3193" y="2279"/>
                  </a:lnTo>
                  <a:lnTo>
                    <a:pt x="3191" y="2313"/>
                  </a:lnTo>
                  <a:lnTo>
                    <a:pt x="3181" y="2344"/>
                  </a:lnTo>
                  <a:lnTo>
                    <a:pt x="3167" y="2374"/>
                  </a:lnTo>
                  <a:lnTo>
                    <a:pt x="3149" y="2400"/>
                  </a:lnTo>
                  <a:lnTo>
                    <a:pt x="3126" y="2423"/>
                  </a:lnTo>
                  <a:lnTo>
                    <a:pt x="3099" y="2441"/>
                  </a:lnTo>
                  <a:lnTo>
                    <a:pt x="3070" y="2455"/>
                  </a:lnTo>
                  <a:lnTo>
                    <a:pt x="3038" y="2464"/>
                  </a:lnTo>
                  <a:lnTo>
                    <a:pt x="3004" y="2467"/>
                  </a:lnTo>
                  <a:lnTo>
                    <a:pt x="2366" y="2467"/>
                  </a:lnTo>
                  <a:lnTo>
                    <a:pt x="2366" y="3188"/>
                  </a:lnTo>
                  <a:lnTo>
                    <a:pt x="2363" y="3232"/>
                  </a:lnTo>
                  <a:lnTo>
                    <a:pt x="2353" y="3276"/>
                  </a:lnTo>
                  <a:lnTo>
                    <a:pt x="2339" y="3318"/>
                  </a:lnTo>
                  <a:lnTo>
                    <a:pt x="2319" y="3357"/>
                  </a:lnTo>
                  <a:lnTo>
                    <a:pt x="2295" y="3393"/>
                  </a:lnTo>
                  <a:lnTo>
                    <a:pt x="2266" y="3426"/>
                  </a:lnTo>
                  <a:lnTo>
                    <a:pt x="2234" y="3454"/>
                  </a:lnTo>
                  <a:lnTo>
                    <a:pt x="2197" y="3478"/>
                  </a:lnTo>
                  <a:lnTo>
                    <a:pt x="2159" y="3497"/>
                  </a:lnTo>
                  <a:lnTo>
                    <a:pt x="2117" y="3512"/>
                  </a:lnTo>
                  <a:lnTo>
                    <a:pt x="2073" y="3521"/>
                  </a:lnTo>
                  <a:lnTo>
                    <a:pt x="2026" y="3524"/>
                  </a:lnTo>
                  <a:lnTo>
                    <a:pt x="340" y="3524"/>
                  </a:lnTo>
                  <a:lnTo>
                    <a:pt x="293" y="3521"/>
                  </a:lnTo>
                  <a:lnTo>
                    <a:pt x="249" y="3512"/>
                  </a:lnTo>
                  <a:lnTo>
                    <a:pt x="207" y="3497"/>
                  </a:lnTo>
                  <a:lnTo>
                    <a:pt x="169" y="3478"/>
                  </a:lnTo>
                  <a:lnTo>
                    <a:pt x="132" y="3454"/>
                  </a:lnTo>
                  <a:lnTo>
                    <a:pt x="100" y="3426"/>
                  </a:lnTo>
                  <a:lnTo>
                    <a:pt x="71" y="3393"/>
                  </a:lnTo>
                  <a:lnTo>
                    <a:pt x="47" y="3357"/>
                  </a:lnTo>
                  <a:lnTo>
                    <a:pt x="27" y="3318"/>
                  </a:lnTo>
                  <a:lnTo>
                    <a:pt x="13" y="3276"/>
                  </a:lnTo>
                  <a:lnTo>
                    <a:pt x="3" y="3232"/>
                  </a:lnTo>
                  <a:lnTo>
                    <a:pt x="0" y="3188"/>
                  </a:lnTo>
                  <a:lnTo>
                    <a:pt x="0" y="336"/>
                  </a:lnTo>
                  <a:lnTo>
                    <a:pt x="3" y="292"/>
                  </a:lnTo>
                  <a:lnTo>
                    <a:pt x="13" y="248"/>
                  </a:lnTo>
                  <a:lnTo>
                    <a:pt x="27" y="206"/>
                  </a:lnTo>
                  <a:lnTo>
                    <a:pt x="47" y="167"/>
                  </a:lnTo>
                  <a:lnTo>
                    <a:pt x="71" y="131"/>
                  </a:lnTo>
                  <a:lnTo>
                    <a:pt x="100" y="98"/>
                  </a:lnTo>
                  <a:lnTo>
                    <a:pt x="132" y="70"/>
                  </a:lnTo>
                  <a:lnTo>
                    <a:pt x="169" y="46"/>
                  </a:lnTo>
                  <a:lnTo>
                    <a:pt x="207" y="27"/>
                  </a:lnTo>
                  <a:lnTo>
                    <a:pt x="249" y="12"/>
                  </a:lnTo>
                  <a:lnTo>
                    <a:pt x="293" y="3"/>
                  </a:lnTo>
                  <a:lnTo>
                    <a:pt x="3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97" name="Freeform 1063"/>
            <p:cNvSpPr>
              <a:spLocks/>
            </p:cNvSpPr>
            <p:nvPr/>
          </p:nvSpPr>
          <p:spPr bwMode="auto">
            <a:xfrm>
              <a:off x="11313" y="-993"/>
              <a:ext cx="30" cy="29"/>
            </a:xfrm>
            <a:custGeom>
              <a:avLst/>
              <a:gdLst>
                <a:gd name="T0" fmla="*/ 60 w 119"/>
                <a:gd name="T1" fmla="*/ 0 h 117"/>
                <a:gd name="T2" fmla="*/ 79 w 119"/>
                <a:gd name="T3" fmla="*/ 3 h 117"/>
                <a:gd name="T4" fmla="*/ 95 w 119"/>
                <a:gd name="T5" fmla="*/ 11 h 117"/>
                <a:gd name="T6" fmla="*/ 108 w 119"/>
                <a:gd name="T7" fmla="*/ 23 h 117"/>
                <a:gd name="T8" fmla="*/ 116 w 119"/>
                <a:gd name="T9" fmla="*/ 40 h 117"/>
                <a:gd name="T10" fmla="*/ 119 w 119"/>
                <a:gd name="T11" fmla="*/ 58 h 117"/>
                <a:gd name="T12" fmla="*/ 116 w 119"/>
                <a:gd name="T13" fmla="*/ 76 h 117"/>
                <a:gd name="T14" fmla="*/ 108 w 119"/>
                <a:gd name="T15" fmla="*/ 92 h 117"/>
                <a:gd name="T16" fmla="*/ 95 w 119"/>
                <a:gd name="T17" fmla="*/ 105 h 117"/>
                <a:gd name="T18" fmla="*/ 79 w 119"/>
                <a:gd name="T19" fmla="*/ 114 h 117"/>
                <a:gd name="T20" fmla="*/ 60 w 119"/>
                <a:gd name="T21" fmla="*/ 117 h 117"/>
                <a:gd name="T22" fmla="*/ 41 w 119"/>
                <a:gd name="T23" fmla="*/ 114 h 117"/>
                <a:gd name="T24" fmla="*/ 25 w 119"/>
                <a:gd name="T25" fmla="*/ 105 h 117"/>
                <a:gd name="T26" fmla="*/ 12 w 119"/>
                <a:gd name="T27" fmla="*/ 92 h 117"/>
                <a:gd name="T28" fmla="*/ 3 w 119"/>
                <a:gd name="T29" fmla="*/ 76 h 117"/>
                <a:gd name="T30" fmla="*/ 0 w 119"/>
                <a:gd name="T31" fmla="*/ 58 h 117"/>
                <a:gd name="T32" fmla="*/ 3 w 119"/>
                <a:gd name="T33" fmla="*/ 40 h 117"/>
                <a:gd name="T34" fmla="*/ 12 w 119"/>
                <a:gd name="T35" fmla="*/ 23 h 117"/>
                <a:gd name="T36" fmla="*/ 25 w 119"/>
                <a:gd name="T37" fmla="*/ 11 h 117"/>
                <a:gd name="T38" fmla="*/ 41 w 119"/>
                <a:gd name="T39" fmla="*/ 3 h 117"/>
                <a:gd name="T40" fmla="*/ 60 w 119"/>
                <a:gd name="T41"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 h="117">
                  <a:moveTo>
                    <a:pt x="60" y="0"/>
                  </a:moveTo>
                  <a:lnTo>
                    <a:pt x="79" y="3"/>
                  </a:lnTo>
                  <a:lnTo>
                    <a:pt x="95" y="11"/>
                  </a:lnTo>
                  <a:lnTo>
                    <a:pt x="108" y="23"/>
                  </a:lnTo>
                  <a:lnTo>
                    <a:pt x="116" y="40"/>
                  </a:lnTo>
                  <a:lnTo>
                    <a:pt x="119" y="58"/>
                  </a:lnTo>
                  <a:lnTo>
                    <a:pt x="116" y="76"/>
                  </a:lnTo>
                  <a:lnTo>
                    <a:pt x="108" y="92"/>
                  </a:lnTo>
                  <a:lnTo>
                    <a:pt x="95" y="105"/>
                  </a:lnTo>
                  <a:lnTo>
                    <a:pt x="79" y="114"/>
                  </a:lnTo>
                  <a:lnTo>
                    <a:pt x="60" y="117"/>
                  </a:lnTo>
                  <a:lnTo>
                    <a:pt x="41" y="114"/>
                  </a:lnTo>
                  <a:lnTo>
                    <a:pt x="25" y="105"/>
                  </a:lnTo>
                  <a:lnTo>
                    <a:pt x="12" y="92"/>
                  </a:lnTo>
                  <a:lnTo>
                    <a:pt x="3" y="76"/>
                  </a:lnTo>
                  <a:lnTo>
                    <a:pt x="0" y="58"/>
                  </a:lnTo>
                  <a:lnTo>
                    <a:pt x="3" y="40"/>
                  </a:lnTo>
                  <a:lnTo>
                    <a:pt x="12" y="23"/>
                  </a:lnTo>
                  <a:lnTo>
                    <a:pt x="25" y="11"/>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98" name="Freeform 1064"/>
            <p:cNvSpPr>
              <a:spLocks/>
            </p:cNvSpPr>
            <p:nvPr/>
          </p:nvSpPr>
          <p:spPr bwMode="auto">
            <a:xfrm>
              <a:off x="11313" y="-920"/>
              <a:ext cx="30" cy="30"/>
            </a:xfrm>
            <a:custGeom>
              <a:avLst/>
              <a:gdLst>
                <a:gd name="T0" fmla="*/ 60 w 119"/>
                <a:gd name="T1" fmla="*/ 0 h 118"/>
                <a:gd name="T2" fmla="*/ 79 w 119"/>
                <a:gd name="T3" fmla="*/ 3 h 118"/>
                <a:gd name="T4" fmla="*/ 95 w 119"/>
                <a:gd name="T5" fmla="*/ 12 h 118"/>
                <a:gd name="T6" fmla="*/ 108 w 119"/>
                <a:gd name="T7" fmla="*/ 24 h 118"/>
                <a:gd name="T8" fmla="*/ 116 w 119"/>
                <a:gd name="T9" fmla="*/ 41 h 118"/>
                <a:gd name="T10" fmla="*/ 119 w 119"/>
                <a:gd name="T11" fmla="*/ 59 h 118"/>
                <a:gd name="T12" fmla="*/ 116 w 119"/>
                <a:gd name="T13" fmla="*/ 77 h 118"/>
                <a:gd name="T14" fmla="*/ 108 w 119"/>
                <a:gd name="T15" fmla="*/ 93 h 118"/>
                <a:gd name="T16" fmla="*/ 95 w 119"/>
                <a:gd name="T17" fmla="*/ 106 h 118"/>
                <a:gd name="T18" fmla="*/ 79 w 119"/>
                <a:gd name="T19" fmla="*/ 114 h 118"/>
                <a:gd name="T20" fmla="*/ 60 w 119"/>
                <a:gd name="T21" fmla="*/ 118 h 118"/>
                <a:gd name="T22" fmla="*/ 41 w 119"/>
                <a:gd name="T23" fmla="*/ 114 h 118"/>
                <a:gd name="T24" fmla="*/ 25 w 119"/>
                <a:gd name="T25" fmla="*/ 106 h 118"/>
                <a:gd name="T26" fmla="*/ 12 w 119"/>
                <a:gd name="T27" fmla="*/ 93 h 118"/>
                <a:gd name="T28" fmla="*/ 3 w 119"/>
                <a:gd name="T29" fmla="*/ 77 h 118"/>
                <a:gd name="T30" fmla="*/ 0 w 119"/>
                <a:gd name="T31" fmla="*/ 59 h 118"/>
                <a:gd name="T32" fmla="*/ 3 w 119"/>
                <a:gd name="T33" fmla="*/ 41 h 118"/>
                <a:gd name="T34" fmla="*/ 12 w 119"/>
                <a:gd name="T35" fmla="*/ 24 h 118"/>
                <a:gd name="T36" fmla="*/ 25 w 119"/>
                <a:gd name="T37" fmla="*/ 12 h 118"/>
                <a:gd name="T38" fmla="*/ 41 w 119"/>
                <a:gd name="T39" fmla="*/ 3 h 118"/>
                <a:gd name="T40" fmla="*/ 60 w 119"/>
                <a:gd name="T41" fmla="*/ 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9" h="118">
                  <a:moveTo>
                    <a:pt x="60" y="0"/>
                  </a:moveTo>
                  <a:lnTo>
                    <a:pt x="79" y="3"/>
                  </a:lnTo>
                  <a:lnTo>
                    <a:pt x="95" y="12"/>
                  </a:lnTo>
                  <a:lnTo>
                    <a:pt x="108" y="24"/>
                  </a:lnTo>
                  <a:lnTo>
                    <a:pt x="116" y="41"/>
                  </a:lnTo>
                  <a:lnTo>
                    <a:pt x="119" y="59"/>
                  </a:lnTo>
                  <a:lnTo>
                    <a:pt x="116" y="77"/>
                  </a:lnTo>
                  <a:lnTo>
                    <a:pt x="108" y="93"/>
                  </a:lnTo>
                  <a:lnTo>
                    <a:pt x="95" y="106"/>
                  </a:lnTo>
                  <a:lnTo>
                    <a:pt x="79" y="114"/>
                  </a:lnTo>
                  <a:lnTo>
                    <a:pt x="60" y="118"/>
                  </a:lnTo>
                  <a:lnTo>
                    <a:pt x="41" y="114"/>
                  </a:lnTo>
                  <a:lnTo>
                    <a:pt x="25" y="106"/>
                  </a:lnTo>
                  <a:lnTo>
                    <a:pt x="12" y="93"/>
                  </a:lnTo>
                  <a:lnTo>
                    <a:pt x="3" y="77"/>
                  </a:lnTo>
                  <a:lnTo>
                    <a:pt x="0" y="59"/>
                  </a:lnTo>
                  <a:lnTo>
                    <a:pt x="3" y="41"/>
                  </a:lnTo>
                  <a:lnTo>
                    <a:pt x="12" y="24"/>
                  </a:lnTo>
                  <a:lnTo>
                    <a:pt x="25" y="12"/>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99" name="Freeform 1065"/>
            <p:cNvSpPr>
              <a:spLocks noEditPoints="1"/>
            </p:cNvSpPr>
            <p:nvPr/>
          </p:nvSpPr>
          <p:spPr bwMode="auto">
            <a:xfrm>
              <a:off x="10663" y="-1052"/>
              <a:ext cx="443" cy="191"/>
            </a:xfrm>
            <a:custGeom>
              <a:avLst/>
              <a:gdLst>
                <a:gd name="T0" fmla="*/ 119 w 1774"/>
                <a:gd name="T1" fmla="*/ 117 h 763"/>
                <a:gd name="T2" fmla="*/ 119 w 1774"/>
                <a:gd name="T3" fmla="*/ 646 h 763"/>
                <a:gd name="T4" fmla="*/ 1655 w 1774"/>
                <a:gd name="T5" fmla="*/ 646 h 763"/>
                <a:gd name="T6" fmla="*/ 1655 w 1774"/>
                <a:gd name="T7" fmla="*/ 117 h 763"/>
                <a:gd name="T8" fmla="*/ 119 w 1774"/>
                <a:gd name="T9" fmla="*/ 117 h 763"/>
                <a:gd name="T10" fmla="*/ 0 w 1774"/>
                <a:gd name="T11" fmla="*/ 0 h 763"/>
                <a:gd name="T12" fmla="*/ 1774 w 1774"/>
                <a:gd name="T13" fmla="*/ 0 h 763"/>
                <a:gd name="T14" fmla="*/ 1774 w 1774"/>
                <a:gd name="T15" fmla="*/ 763 h 763"/>
                <a:gd name="T16" fmla="*/ 0 w 1774"/>
                <a:gd name="T17" fmla="*/ 763 h 763"/>
                <a:gd name="T18" fmla="*/ 0 w 1774"/>
                <a:gd name="T19" fmla="*/ 0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74" h="763">
                  <a:moveTo>
                    <a:pt x="119" y="117"/>
                  </a:moveTo>
                  <a:lnTo>
                    <a:pt x="119" y="646"/>
                  </a:lnTo>
                  <a:lnTo>
                    <a:pt x="1655" y="646"/>
                  </a:lnTo>
                  <a:lnTo>
                    <a:pt x="1655" y="117"/>
                  </a:lnTo>
                  <a:lnTo>
                    <a:pt x="119" y="117"/>
                  </a:lnTo>
                  <a:close/>
                  <a:moveTo>
                    <a:pt x="0" y="0"/>
                  </a:moveTo>
                  <a:lnTo>
                    <a:pt x="1774" y="0"/>
                  </a:lnTo>
                  <a:lnTo>
                    <a:pt x="1774" y="763"/>
                  </a:lnTo>
                  <a:lnTo>
                    <a:pt x="0" y="76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0" name="Freeform 1066"/>
            <p:cNvSpPr>
              <a:spLocks/>
            </p:cNvSpPr>
            <p:nvPr/>
          </p:nvSpPr>
          <p:spPr bwMode="auto">
            <a:xfrm>
              <a:off x="10648" y="-1111"/>
              <a:ext cx="118" cy="30"/>
            </a:xfrm>
            <a:custGeom>
              <a:avLst/>
              <a:gdLst>
                <a:gd name="T0" fmla="*/ 60 w 475"/>
                <a:gd name="T1" fmla="*/ 0 h 117"/>
                <a:gd name="T2" fmla="*/ 415 w 475"/>
                <a:gd name="T3" fmla="*/ 0 h 117"/>
                <a:gd name="T4" fmla="*/ 434 w 475"/>
                <a:gd name="T5" fmla="*/ 3 h 117"/>
                <a:gd name="T6" fmla="*/ 450 w 475"/>
                <a:gd name="T7" fmla="*/ 11 h 117"/>
                <a:gd name="T8" fmla="*/ 463 w 475"/>
                <a:gd name="T9" fmla="*/ 24 h 117"/>
                <a:gd name="T10" fmla="*/ 471 w 475"/>
                <a:gd name="T11" fmla="*/ 40 h 117"/>
                <a:gd name="T12" fmla="*/ 475 w 475"/>
                <a:gd name="T13" fmla="*/ 58 h 117"/>
                <a:gd name="T14" fmla="*/ 471 w 475"/>
                <a:gd name="T15" fmla="*/ 77 h 117"/>
                <a:gd name="T16" fmla="*/ 463 w 475"/>
                <a:gd name="T17" fmla="*/ 94 h 117"/>
                <a:gd name="T18" fmla="*/ 450 w 475"/>
                <a:gd name="T19" fmla="*/ 105 h 117"/>
                <a:gd name="T20" fmla="*/ 434 w 475"/>
                <a:gd name="T21" fmla="*/ 114 h 117"/>
                <a:gd name="T22" fmla="*/ 415 w 475"/>
                <a:gd name="T23" fmla="*/ 117 h 117"/>
                <a:gd name="T24" fmla="*/ 60 w 475"/>
                <a:gd name="T25" fmla="*/ 117 h 117"/>
                <a:gd name="T26" fmla="*/ 41 w 475"/>
                <a:gd name="T27" fmla="*/ 114 h 117"/>
                <a:gd name="T28" fmla="*/ 25 w 475"/>
                <a:gd name="T29" fmla="*/ 105 h 117"/>
                <a:gd name="T30" fmla="*/ 12 w 475"/>
                <a:gd name="T31" fmla="*/ 94 h 117"/>
                <a:gd name="T32" fmla="*/ 4 w 475"/>
                <a:gd name="T33" fmla="*/ 77 h 117"/>
                <a:gd name="T34" fmla="*/ 0 w 475"/>
                <a:gd name="T35" fmla="*/ 58 h 117"/>
                <a:gd name="T36" fmla="*/ 4 w 475"/>
                <a:gd name="T37" fmla="*/ 40 h 117"/>
                <a:gd name="T38" fmla="*/ 12 w 475"/>
                <a:gd name="T39" fmla="*/ 24 h 117"/>
                <a:gd name="T40" fmla="*/ 25 w 475"/>
                <a:gd name="T41" fmla="*/ 11 h 117"/>
                <a:gd name="T42" fmla="*/ 41 w 475"/>
                <a:gd name="T43" fmla="*/ 3 h 117"/>
                <a:gd name="T44" fmla="*/ 60 w 475"/>
                <a:gd name="T4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75" h="117">
                  <a:moveTo>
                    <a:pt x="60" y="0"/>
                  </a:moveTo>
                  <a:lnTo>
                    <a:pt x="415" y="0"/>
                  </a:lnTo>
                  <a:lnTo>
                    <a:pt x="434" y="3"/>
                  </a:lnTo>
                  <a:lnTo>
                    <a:pt x="450" y="11"/>
                  </a:lnTo>
                  <a:lnTo>
                    <a:pt x="463" y="24"/>
                  </a:lnTo>
                  <a:lnTo>
                    <a:pt x="471" y="40"/>
                  </a:lnTo>
                  <a:lnTo>
                    <a:pt x="475" y="58"/>
                  </a:lnTo>
                  <a:lnTo>
                    <a:pt x="471" y="77"/>
                  </a:lnTo>
                  <a:lnTo>
                    <a:pt x="463" y="94"/>
                  </a:lnTo>
                  <a:lnTo>
                    <a:pt x="450" y="105"/>
                  </a:lnTo>
                  <a:lnTo>
                    <a:pt x="434" y="114"/>
                  </a:lnTo>
                  <a:lnTo>
                    <a:pt x="415" y="117"/>
                  </a:lnTo>
                  <a:lnTo>
                    <a:pt x="60" y="117"/>
                  </a:lnTo>
                  <a:lnTo>
                    <a:pt x="41" y="114"/>
                  </a:lnTo>
                  <a:lnTo>
                    <a:pt x="25" y="105"/>
                  </a:lnTo>
                  <a:lnTo>
                    <a:pt x="12" y="94"/>
                  </a:lnTo>
                  <a:lnTo>
                    <a:pt x="4" y="77"/>
                  </a:lnTo>
                  <a:lnTo>
                    <a:pt x="0" y="58"/>
                  </a:lnTo>
                  <a:lnTo>
                    <a:pt x="4" y="40"/>
                  </a:lnTo>
                  <a:lnTo>
                    <a:pt x="12" y="24"/>
                  </a:lnTo>
                  <a:lnTo>
                    <a:pt x="25" y="11"/>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1" name="Freeform 1067"/>
            <p:cNvSpPr>
              <a:spLocks noEditPoints="1"/>
            </p:cNvSpPr>
            <p:nvPr/>
          </p:nvSpPr>
          <p:spPr bwMode="auto">
            <a:xfrm>
              <a:off x="10678" y="-832"/>
              <a:ext cx="118" cy="103"/>
            </a:xfrm>
            <a:custGeom>
              <a:avLst/>
              <a:gdLst>
                <a:gd name="T0" fmla="*/ 117 w 472"/>
                <a:gd name="T1" fmla="*/ 117 h 411"/>
                <a:gd name="T2" fmla="*/ 117 w 472"/>
                <a:gd name="T3" fmla="*/ 293 h 411"/>
                <a:gd name="T4" fmla="*/ 355 w 472"/>
                <a:gd name="T5" fmla="*/ 293 h 411"/>
                <a:gd name="T6" fmla="*/ 355 w 472"/>
                <a:gd name="T7" fmla="*/ 117 h 411"/>
                <a:gd name="T8" fmla="*/ 117 w 472"/>
                <a:gd name="T9" fmla="*/ 117 h 411"/>
                <a:gd name="T10" fmla="*/ 0 w 472"/>
                <a:gd name="T11" fmla="*/ 0 h 411"/>
                <a:gd name="T12" fmla="*/ 472 w 472"/>
                <a:gd name="T13" fmla="*/ 0 h 411"/>
                <a:gd name="T14" fmla="*/ 472 w 472"/>
                <a:gd name="T15" fmla="*/ 411 h 411"/>
                <a:gd name="T16" fmla="*/ 0 w 472"/>
                <a:gd name="T17" fmla="*/ 411 h 411"/>
                <a:gd name="T18" fmla="*/ 0 w 472"/>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1">
                  <a:moveTo>
                    <a:pt x="117" y="117"/>
                  </a:moveTo>
                  <a:lnTo>
                    <a:pt x="117" y="293"/>
                  </a:lnTo>
                  <a:lnTo>
                    <a:pt x="355" y="293"/>
                  </a:lnTo>
                  <a:lnTo>
                    <a:pt x="355" y="117"/>
                  </a:lnTo>
                  <a:lnTo>
                    <a:pt x="117" y="117"/>
                  </a:lnTo>
                  <a:close/>
                  <a:moveTo>
                    <a:pt x="0" y="0"/>
                  </a:moveTo>
                  <a:lnTo>
                    <a:pt x="472" y="0"/>
                  </a:lnTo>
                  <a:lnTo>
                    <a:pt x="472" y="411"/>
                  </a:lnTo>
                  <a:lnTo>
                    <a:pt x="0" y="4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2" name="Freeform 1068"/>
            <p:cNvSpPr>
              <a:spLocks noEditPoints="1"/>
            </p:cNvSpPr>
            <p:nvPr/>
          </p:nvSpPr>
          <p:spPr bwMode="auto">
            <a:xfrm>
              <a:off x="10826" y="-832"/>
              <a:ext cx="117" cy="103"/>
            </a:xfrm>
            <a:custGeom>
              <a:avLst/>
              <a:gdLst>
                <a:gd name="T0" fmla="*/ 117 w 472"/>
                <a:gd name="T1" fmla="*/ 117 h 411"/>
                <a:gd name="T2" fmla="*/ 117 w 472"/>
                <a:gd name="T3" fmla="*/ 293 h 411"/>
                <a:gd name="T4" fmla="*/ 355 w 472"/>
                <a:gd name="T5" fmla="*/ 293 h 411"/>
                <a:gd name="T6" fmla="*/ 355 w 472"/>
                <a:gd name="T7" fmla="*/ 117 h 411"/>
                <a:gd name="T8" fmla="*/ 117 w 472"/>
                <a:gd name="T9" fmla="*/ 117 h 411"/>
                <a:gd name="T10" fmla="*/ 0 w 472"/>
                <a:gd name="T11" fmla="*/ 0 h 411"/>
                <a:gd name="T12" fmla="*/ 472 w 472"/>
                <a:gd name="T13" fmla="*/ 0 h 411"/>
                <a:gd name="T14" fmla="*/ 472 w 472"/>
                <a:gd name="T15" fmla="*/ 411 h 411"/>
                <a:gd name="T16" fmla="*/ 0 w 472"/>
                <a:gd name="T17" fmla="*/ 411 h 411"/>
                <a:gd name="T18" fmla="*/ 0 w 472"/>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1">
                  <a:moveTo>
                    <a:pt x="117" y="117"/>
                  </a:moveTo>
                  <a:lnTo>
                    <a:pt x="117" y="293"/>
                  </a:lnTo>
                  <a:lnTo>
                    <a:pt x="355" y="293"/>
                  </a:lnTo>
                  <a:lnTo>
                    <a:pt x="355" y="117"/>
                  </a:lnTo>
                  <a:lnTo>
                    <a:pt x="117" y="117"/>
                  </a:lnTo>
                  <a:close/>
                  <a:moveTo>
                    <a:pt x="0" y="0"/>
                  </a:moveTo>
                  <a:lnTo>
                    <a:pt x="472" y="0"/>
                  </a:lnTo>
                  <a:lnTo>
                    <a:pt x="472" y="411"/>
                  </a:lnTo>
                  <a:lnTo>
                    <a:pt x="0" y="4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3" name="Freeform 1069"/>
            <p:cNvSpPr>
              <a:spLocks noEditPoints="1"/>
            </p:cNvSpPr>
            <p:nvPr/>
          </p:nvSpPr>
          <p:spPr bwMode="auto">
            <a:xfrm>
              <a:off x="10973" y="-832"/>
              <a:ext cx="118" cy="103"/>
            </a:xfrm>
            <a:custGeom>
              <a:avLst/>
              <a:gdLst>
                <a:gd name="T0" fmla="*/ 117 w 472"/>
                <a:gd name="T1" fmla="*/ 117 h 411"/>
                <a:gd name="T2" fmla="*/ 117 w 472"/>
                <a:gd name="T3" fmla="*/ 293 h 411"/>
                <a:gd name="T4" fmla="*/ 355 w 472"/>
                <a:gd name="T5" fmla="*/ 293 h 411"/>
                <a:gd name="T6" fmla="*/ 355 w 472"/>
                <a:gd name="T7" fmla="*/ 117 h 411"/>
                <a:gd name="T8" fmla="*/ 117 w 472"/>
                <a:gd name="T9" fmla="*/ 117 h 411"/>
                <a:gd name="T10" fmla="*/ 0 w 472"/>
                <a:gd name="T11" fmla="*/ 0 h 411"/>
                <a:gd name="T12" fmla="*/ 472 w 472"/>
                <a:gd name="T13" fmla="*/ 0 h 411"/>
                <a:gd name="T14" fmla="*/ 472 w 472"/>
                <a:gd name="T15" fmla="*/ 411 h 411"/>
                <a:gd name="T16" fmla="*/ 0 w 472"/>
                <a:gd name="T17" fmla="*/ 411 h 411"/>
                <a:gd name="T18" fmla="*/ 0 w 472"/>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1">
                  <a:moveTo>
                    <a:pt x="117" y="117"/>
                  </a:moveTo>
                  <a:lnTo>
                    <a:pt x="117" y="293"/>
                  </a:lnTo>
                  <a:lnTo>
                    <a:pt x="355" y="293"/>
                  </a:lnTo>
                  <a:lnTo>
                    <a:pt x="355" y="117"/>
                  </a:lnTo>
                  <a:lnTo>
                    <a:pt x="117" y="117"/>
                  </a:lnTo>
                  <a:close/>
                  <a:moveTo>
                    <a:pt x="0" y="0"/>
                  </a:moveTo>
                  <a:lnTo>
                    <a:pt x="472" y="0"/>
                  </a:lnTo>
                  <a:lnTo>
                    <a:pt x="472" y="411"/>
                  </a:lnTo>
                  <a:lnTo>
                    <a:pt x="0" y="4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4" name="Freeform 1070"/>
            <p:cNvSpPr>
              <a:spLocks noEditPoints="1"/>
            </p:cNvSpPr>
            <p:nvPr/>
          </p:nvSpPr>
          <p:spPr bwMode="auto">
            <a:xfrm>
              <a:off x="10678" y="-714"/>
              <a:ext cx="118" cy="103"/>
            </a:xfrm>
            <a:custGeom>
              <a:avLst/>
              <a:gdLst>
                <a:gd name="T0" fmla="*/ 117 w 472"/>
                <a:gd name="T1" fmla="*/ 118 h 412"/>
                <a:gd name="T2" fmla="*/ 117 w 472"/>
                <a:gd name="T3" fmla="*/ 294 h 412"/>
                <a:gd name="T4" fmla="*/ 355 w 472"/>
                <a:gd name="T5" fmla="*/ 294 h 412"/>
                <a:gd name="T6" fmla="*/ 355 w 472"/>
                <a:gd name="T7" fmla="*/ 118 h 412"/>
                <a:gd name="T8" fmla="*/ 117 w 472"/>
                <a:gd name="T9" fmla="*/ 118 h 412"/>
                <a:gd name="T10" fmla="*/ 0 w 472"/>
                <a:gd name="T11" fmla="*/ 0 h 412"/>
                <a:gd name="T12" fmla="*/ 472 w 472"/>
                <a:gd name="T13" fmla="*/ 0 h 412"/>
                <a:gd name="T14" fmla="*/ 472 w 472"/>
                <a:gd name="T15" fmla="*/ 412 h 412"/>
                <a:gd name="T16" fmla="*/ 0 w 472"/>
                <a:gd name="T17" fmla="*/ 412 h 412"/>
                <a:gd name="T18" fmla="*/ 0 w 472"/>
                <a:gd name="T19"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2">
                  <a:moveTo>
                    <a:pt x="117" y="118"/>
                  </a:moveTo>
                  <a:lnTo>
                    <a:pt x="117" y="294"/>
                  </a:lnTo>
                  <a:lnTo>
                    <a:pt x="355" y="294"/>
                  </a:lnTo>
                  <a:lnTo>
                    <a:pt x="355" y="118"/>
                  </a:lnTo>
                  <a:lnTo>
                    <a:pt x="117" y="118"/>
                  </a:lnTo>
                  <a:close/>
                  <a:moveTo>
                    <a:pt x="0" y="0"/>
                  </a:moveTo>
                  <a:lnTo>
                    <a:pt x="472" y="0"/>
                  </a:lnTo>
                  <a:lnTo>
                    <a:pt x="472" y="412"/>
                  </a:lnTo>
                  <a:lnTo>
                    <a:pt x="0" y="41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5" name="Freeform 1071"/>
            <p:cNvSpPr>
              <a:spLocks noEditPoints="1"/>
            </p:cNvSpPr>
            <p:nvPr/>
          </p:nvSpPr>
          <p:spPr bwMode="auto">
            <a:xfrm>
              <a:off x="10826" y="-714"/>
              <a:ext cx="117" cy="103"/>
            </a:xfrm>
            <a:custGeom>
              <a:avLst/>
              <a:gdLst>
                <a:gd name="T0" fmla="*/ 117 w 472"/>
                <a:gd name="T1" fmla="*/ 118 h 412"/>
                <a:gd name="T2" fmla="*/ 117 w 472"/>
                <a:gd name="T3" fmla="*/ 294 h 412"/>
                <a:gd name="T4" fmla="*/ 355 w 472"/>
                <a:gd name="T5" fmla="*/ 294 h 412"/>
                <a:gd name="T6" fmla="*/ 355 w 472"/>
                <a:gd name="T7" fmla="*/ 118 h 412"/>
                <a:gd name="T8" fmla="*/ 117 w 472"/>
                <a:gd name="T9" fmla="*/ 118 h 412"/>
                <a:gd name="T10" fmla="*/ 0 w 472"/>
                <a:gd name="T11" fmla="*/ 0 h 412"/>
                <a:gd name="T12" fmla="*/ 472 w 472"/>
                <a:gd name="T13" fmla="*/ 0 h 412"/>
                <a:gd name="T14" fmla="*/ 472 w 472"/>
                <a:gd name="T15" fmla="*/ 412 h 412"/>
                <a:gd name="T16" fmla="*/ 0 w 472"/>
                <a:gd name="T17" fmla="*/ 412 h 412"/>
                <a:gd name="T18" fmla="*/ 0 w 472"/>
                <a:gd name="T19"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2">
                  <a:moveTo>
                    <a:pt x="117" y="118"/>
                  </a:moveTo>
                  <a:lnTo>
                    <a:pt x="117" y="294"/>
                  </a:lnTo>
                  <a:lnTo>
                    <a:pt x="355" y="294"/>
                  </a:lnTo>
                  <a:lnTo>
                    <a:pt x="355" y="118"/>
                  </a:lnTo>
                  <a:lnTo>
                    <a:pt x="117" y="118"/>
                  </a:lnTo>
                  <a:close/>
                  <a:moveTo>
                    <a:pt x="0" y="0"/>
                  </a:moveTo>
                  <a:lnTo>
                    <a:pt x="472" y="0"/>
                  </a:lnTo>
                  <a:lnTo>
                    <a:pt x="472" y="412"/>
                  </a:lnTo>
                  <a:lnTo>
                    <a:pt x="0" y="41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6" name="Freeform 1072"/>
            <p:cNvSpPr>
              <a:spLocks noEditPoints="1"/>
            </p:cNvSpPr>
            <p:nvPr/>
          </p:nvSpPr>
          <p:spPr bwMode="auto">
            <a:xfrm>
              <a:off x="10973" y="-714"/>
              <a:ext cx="118" cy="103"/>
            </a:xfrm>
            <a:custGeom>
              <a:avLst/>
              <a:gdLst>
                <a:gd name="T0" fmla="*/ 117 w 472"/>
                <a:gd name="T1" fmla="*/ 118 h 412"/>
                <a:gd name="T2" fmla="*/ 117 w 472"/>
                <a:gd name="T3" fmla="*/ 294 h 412"/>
                <a:gd name="T4" fmla="*/ 355 w 472"/>
                <a:gd name="T5" fmla="*/ 294 h 412"/>
                <a:gd name="T6" fmla="*/ 355 w 472"/>
                <a:gd name="T7" fmla="*/ 118 h 412"/>
                <a:gd name="T8" fmla="*/ 117 w 472"/>
                <a:gd name="T9" fmla="*/ 118 h 412"/>
                <a:gd name="T10" fmla="*/ 0 w 472"/>
                <a:gd name="T11" fmla="*/ 0 h 412"/>
                <a:gd name="T12" fmla="*/ 472 w 472"/>
                <a:gd name="T13" fmla="*/ 0 h 412"/>
                <a:gd name="T14" fmla="*/ 472 w 472"/>
                <a:gd name="T15" fmla="*/ 412 h 412"/>
                <a:gd name="T16" fmla="*/ 0 w 472"/>
                <a:gd name="T17" fmla="*/ 412 h 412"/>
                <a:gd name="T18" fmla="*/ 0 w 472"/>
                <a:gd name="T19"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2">
                  <a:moveTo>
                    <a:pt x="117" y="118"/>
                  </a:moveTo>
                  <a:lnTo>
                    <a:pt x="117" y="294"/>
                  </a:lnTo>
                  <a:lnTo>
                    <a:pt x="355" y="294"/>
                  </a:lnTo>
                  <a:lnTo>
                    <a:pt x="355" y="118"/>
                  </a:lnTo>
                  <a:lnTo>
                    <a:pt x="117" y="118"/>
                  </a:lnTo>
                  <a:close/>
                  <a:moveTo>
                    <a:pt x="0" y="0"/>
                  </a:moveTo>
                  <a:lnTo>
                    <a:pt x="472" y="0"/>
                  </a:lnTo>
                  <a:lnTo>
                    <a:pt x="472" y="412"/>
                  </a:lnTo>
                  <a:lnTo>
                    <a:pt x="0" y="41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7" name="Freeform 1073"/>
            <p:cNvSpPr>
              <a:spLocks noEditPoints="1"/>
            </p:cNvSpPr>
            <p:nvPr/>
          </p:nvSpPr>
          <p:spPr bwMode="auto">
            <a:xfrm>
              <a:off x="10678" y="-597"/>
              <a:ext cx="118" cy="103"/>
            </a:xfrm>
            <a:custGeom>
              <a:avLst/>
              <a:gdLst>
                <a:gd name="T0" fmla="*/ 117 w 472"/>
                <a:gd name="T1" fmla="*/ 118 h 411"/>
                <a:gd name="T2" fmla="*/ 117 w 472"/>
                <a:gd name="T3" fmla="*/ 294 h 411"/>
                <a:gd name="T4" fmla="*/ 355 w 472"/>
                <a:gd name="T5" fmla="*/ 294 h 411"/>
                <a:gd name="T6" fmla="*/ 355 w 472"/>
                <a:gd name="T7" fmla="*/ 118 h 411"/>
                <a:gd name="T8" fmla="*/ 117 w 472"/>
                <a:gd name="T9" fmla="*/ 118 h 411"/>
                <a:gd name="T10" fmla="*/ 0 w 472"/>
                <a:gd name="T11" fmla="*/ 0 h 411"/>
                <a:gd name="T12" fmla="*/ 472 w 472"/>
                <a:gd name="T13" fmla="*/ 0 h 411"/>
                <a:gd name="T14" fmla="*/ 472 w 472"/>
                <a:gd name="T15" fmla="*/ 411 h 411"/>
                <a:gd name="T16" fmla="*/ 0 w 472"/>
                <a:gd name="T17" fmla="*/ 411 h 411"/>
                <a:gd name="T18" fmla="*/ 0 w 472"/>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1">
                  <a:moveTo>
                    <a:pt x="117" y="118"/>
                  </a:moveTo>
                  <a:lnTo>
                    <a:pt x="117" y="294"/>
                  </a:lnTo>
                  <a:lnTo>
                    <a:pt x="355" y="294"/>
                  </a:lnTo>
                  <a:lnTo>
                    <a:pt x="355" y="118"/>
                  </a:lnTo>
                  <a:lnTo>
                    <a:pt x="117" y="118"/>
                  </a:lnTo>
                  <a:close/>
                  <a:moveTo>
                    <a:pt x="0" y="0"/>
                  </a:moveTo>
                  <a:lnTo>
                    <a:pt x="472" y="0"/>
                  </a:lnTo>
                  <a:lnTo>
                    <a:pt x="472" y="411"/>
                  </a:lnTo>
                  <a:lnTo>
                    <a:pt x="0" y="4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8" name="Freeform 1074"/>
            <p:cNvSpPr>
              <a:spLocks noEditPoints="1"/>
            </p:cNvSpPr>
            <p:nvPr/>
          </p:nvSpPr>
          <p:spPr bwMode="auto">
            <a:xfrm>
              <a:off x="10826" y="-597"/>
              <a:ext cx="117" cy="103"/>
            </a:xfrm>
            <a:custGeom>
              <a:avLst/>
              <a:gdLst>
                <a:gd name="T0" fmla="*/ 117 w 472"/>
                <a:gd name="T1" fmla="*/ 118 h 411"/>
                <a:gd name="T2" fmla="*/ 117 w 472"/>
                <a:gd name="T3" fmla="*/ 294 h 411"/>
                <a:gd name="T4" fmla="*/ 355 w 472"/>
                <a:gd name="T5" fmla="*/ 294 h 411"/>
                <a:gd name="T6" fmla="*/ 355 w 472"/>
                <a:gd name="T7" fmla="*/ 118 h 411"/>
                <a:gd name="T8" fmla="*/ 117 w 472"/>
                <a:gd name="T9" fmla="*/ 118 h 411"/>
                <a:gd name="T10" fmla="*/ 0 w 472"/>
                <a:gd name="T11" fmla="*/ 0 h 411"/>
                <a:gd name="T12" fmla="*/ 472 w 472"/>
                <a:gd name="T13" fmla="*/ 0 h 411"/>
                <a:gd name="T14" fmla="*/ 472 w 472"/>
                <a:gd name="T15" fmla="*/ 411 h 411"/>
                <a:gd name="T16" fmla="*/ 0 w 472"/>
                <a:gd name="T17" fmla="*/ 411 h 411"/>
                <a:gd name="T18" fmla="*/ 0 w 472"/>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1">
                  <a:moveTo>
                    <a:pt x="117" y="118"/>
                  </a:moveTo>
                  <a:lnTo>
                    <a:pt x="117" y="294"/>
                  </a:lnTo>
                  <a:lnTo>
                    <a:pt x="355" y="294"/>
                  </a:lnTo>
                  <a:lnTo>
                    <a:pt x="355" y="118"/>
                  </a:lnTo>
                  <a:lnTo>
                    <a:pt x="117" y="118"/>
                  </a:lnTo>
                  <a:close/>
                  <a:moveTo>
                    <a:pt x="0" y="0"/>
                  </a:moveTo>
                  <a:lnTo>
                    <a:pt x="472" y="0"/>
                  </a:lnTo>
                  <a:lnTo>
                    <a:pt x="472" y="411"/>
                  </a:lnTo>
                  <a:lnTo>
                    <a:pt x="0" y="4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9" name="Freeform 1075"/>
            <p:cNvSpPr>
              <a:spLocks noEditPoints="1"/>
            </p:cNvSpPr>
            <p:nvPr/>
          </p:nvSpPr>
          <p:spPr bwMode="auto">
            <a:xfrm>
              <a:off x="10678" y="-465"/>
              <a:ext cx="118" cy="103"/>
            </a:xfrm>
            <a:custGeom>
              <a:avLst/>
              <a:gdLst>
                <a:gd name="T0" fmla="*/ 117 w 472"/>
                <a:gd name="T1" fmla="*/ 117 h 411"/>
                <a:gd name="T2" fmla="*/ 117 w 472"/>
                <a:gd name="T3" fmla="*/ 294 h 411"/>
                <a:gd name="T4" fmla="*/ 355 w 472"/>
                <a:gd name="T5" fmla="*/ 294 h 411"/>
                <a:gd name="T6" fmla="*/ 355 w 472"/>
                <a:gd name="T7" fmla="*/ 117 h 411"/>
                <a:gd name="T8" fmla="*/ 117 w 472"/>
                <a:gd name="T9" fmla="*/ 117 h 411"/>
                <a:gd name="T10" fmla="*/ 0 w 472"/>
                <a:gd name="T11" fmla="*/ 0 h 411"/>
                <a:gd name="T12" fmla="*/ 472 w 472"/>
                <a:gd name="T13" fmla="*/ 0 h 411"/>
                <a:gd name="T14" fmla="*/ 472 w 472"/>
                <a:gd name="T15" fmla="*/ 411 h 411"/>
                <a:gd name="T16" fmla="*/ 0 w 472"/>
                <a:gd name="T17" fmla="*/ 411 h 411"/>
                <a:gd name="T18" fmla="*/ 0 w 472"/>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1">
                  <a:moveTo>
                    <a:pt x="117" y="117"/>
                  </a:moveTo>
                  <a:lnTo>
                    <a:pt x="117" y="294"/>
                  </a:lnTo>
                  <a:lnTo>
                    <a:pt x="355" y="294"/>
                  </a:lnTo>
                  <a:lnTo>
                    <a:pt x="355" y="117"/>
                  </a:lnTo>
                  <a:lnTo>
                    <a:pt x="117" y="117"/>
                  </a:lnTo>
                  <a:close/>
                  <a:moveTo>
                    <a:pt x="0" y="0"/>
                  </a:moveTo>
                  <a:lnTo>
                    <a:pt x="472" y="0"/>
                  </a:lnTo>
                  <a:lnTo>
                    <a:pt x="472" y="411"/>
                  </a:lnTo>
                  <a:lnTo>
                    <a:pt x="0" y="4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10" name="Freeform 1076"/>
            <p:cNvSpPr>
              <a:spLocks noEditPoints="1"/>
            </p:cNvSpPr>
            <p:nvPr/>
          </p:nvSpPr>
          <p:spPr bwMode="auto">
            <a:xfrm>
              <a:off x="10826" y="-465"/>
              <a:ext cx="117" cy="103"/>
            </a:xfrm>
            <a:custGeom>
              <a:avLst/>
              <a:gdLst>
                <a:gd name="T0" fmla="*/ 117 w 472"/>
                <a:gd name="T1" fmla="*/ 117 h 411"/>
                <a:gd name="T2" fmla="*/ 117 w 472"/>
                <a:gd name="T3" fmla="*/ 294 h 411"/>
                <a:gd name="T4" fmla="*/ 355 w 472"/>
                <a:gd name="T5" fmla="*/ 294 h 411"/>
                <a:gd name="T6" fmla="*/ 355 w 472"/>
                <a:gd name="T7" fmla="*/ 117 h 411"/>
                <a:gd name="T8" fmla="*/ 117 w 472"/>
                <a:gd name="T9" fmla="*/ 117 h 411"/>
                <a:gd name="T10" fmla="*/ 0 w 472"/>
                <a:gd name="T11" fmla="*/ 0 h 411"/>
                <a:gd name="T12" fmla="*/ 472 w 472"/>
                <a:gd name="T13" fmla="*/ 0 h 411"/>
                <a:gd name="T14" fmla="*/ 472 w 472"/>
                <a:gd name="T15" fmla="*/ 411 h 411"/>
                <a:gd name="T16" fmla="*/ 0 w 472"/>
                <a:gd name="T17" fmla="*/ 411 h 411"/>
                <a:gd name="T18" fmla="*/ 0 w 472"/>
                <a:gd name="T1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411">
                  <a:moveTo>
                    <a:pt x="117" y="117"/>
                  </a:moveTo>
                  <a:lnTo>
                    <a:pt x="117" y="294"/>
                  </a:lnTo>
                  <a:lnTo>
                    <a:pt x="355" y="294"/>
                  </a:lnTo>
                  <a:lnTo>
                    <a:pt x="355" y="117"/>
                  </a:lnTo>
                  <a:lnTo>
                    <a:pt x="117" y="117"/>
                  </a:lnTo>
                  <a:close/>
                  <a:moveTo>
                    <a:pt x="0" y="0"/>
                  </a:moveTo>
                  <a:lnTo>
                    <a:pt x="472" y="0"/>
                  </a:lnTo>
                  <a:lnTo>
                    <a:pt x="472" y="411"/>
                  </a:lnTo>
                  <a:lnTo>
                    <a:pt x="0" y="4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11" name="Freeform 1077"/>
            <p:cNvSpPr>
              <a:spLocks noEditPoints="1"/>
            </p:cNvSpPr>
            <p:nvPr/>
          </p:nvSpPr>
          <p:spPr bwMode="auto">
            <a:xfrm>
              <a:off x="10973" y="-597"/>
              <a:ext cx="118" cy="235"/>
            </a:xfrm>
            <a:custGeom>
              <a:avLst/>
              <a:gdLst>
                <a:gd name="T0" fmla="*/ 117 w 472"/>
                <a:gd name="T1" fmla="*/ 118 h 940"/>
                <a:gd name="T2" fmla="*/ 117 w 472"/>
                <a:gd name="T3" fmla="*/ 823 h 940"/>
                <a:gd name="T4" fmla="*/ 355 w 472"/>
                <a:gd name="T5" fmla="*/ 823 h 940"/>
                <a:gd name="T6" fmla="*/ 355 w 472"/>
                <a:gd name="T7" fmla="*/ 118 h 940"/>
                <a:gd name="T8" fmla="*/ 117 w 472"/>
                <a:gd name="T9" fmla="*/ 118 h 940"/>
                <a:gd name="T10" fmla="*/ 0 w 472"/>
                <a:gd name="T11" fmla="*/ 0 h 940"/>
                <a:gd name="T12" fmla="*/ 472 w 472"/>
                <a:gd name="T13" fmla="*/ 0 h 940"/>
                <a:gd name="T14" fmla="*/ 472 w 472"/>
                <a:gd name="T15" fmla="*/ 940 h 940"/>
                <a:gd name="T16" fmla="*/ 0 w 472"/>
                <a:gd name="T17" fmla="*/ 940 h 940"/>
                <a:gd name="T18" fmla="*/ 0 w 472"/>
                <a:gd name="T19" fmla="*/ 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2" h="940">
                  <a:moveTo>
                    <a:pt x="117" y="118"/>
                  </a:moveTo>
                  <a:lnTo>
                    <a:pt x="117" y="823"/>
                  </a:lnTo>
                  <a:lnTo>
                    <a:pt x="355" y="823"/>
                  </a:lnTo>
                  <a:lnTo>
                    <a:pt x="355" y="118"/>
                  </a:lnTo>
                  <a:lnTo>
                    <a:pt x="117" y="118"/>
                  </a:lnTo>
                  <a:close/>
                  <a:moveTo>
                    <a:pt x="0" y="0"/>
                  </a:moveTo>
                  <a:lnTo>
                    <a:pt x="472" y="0"/>
                  </a:lnTo>
                  <a:lnTo>
                    <a:pt x="472" y="940"/>
                  </a:lnTo>
                  <a:lnTo>
                    <a:pt x="0" y="94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12" name="Freeform 1078"/>
            <p:cNvSpPr>
              <a:spLocks/>
            </p:cNvSpPr>
            <p:nvPr/>
          </p:nvSpPr>
          <p:spPr bwMode="auto">
            <a:xfrm>
              <a:off x="10810" y="-1008"/>
              <a:ext cx="45" cy="103"/>
            </a:xfrm>
            <a:custGeom>
              <a:avLst/>
              <a:gdLst>
                <a:gd name="T0" fmla="*/ 111 w 177"/>
                <a:gd name="T1" fmla="*/ 0 h 410"/>
                <a:gd name="T2" fmla="*/ 127 w 177"/>
                <a:gd name="T3" fmla="*/ 0 h 410"/>
                <a:gd name="T4" fmla="*/ 142 w 177"/>
                <a:gd name="T5" fmla="*/ 3 h 410"/>
                <a:gd name="T6" fmla="*/ 155 w 177"/>
                <a:gd name="T7" fmla="*/ 11 h 410"/>
                <a:gd name="T8" fmla="*/ 165 w 177"/>
                <a:gd name="T9" fmla="*/ 21 h 410"/>
                <a:gd name="T10" fmla="*/ 173 w 177"/>
                <a:gd name="T11" fmla="*/ 35 h 410"/>
                <a:gd name="T12" fmla="*/ 176 w 177"/>
                <a:gd name="T13" fmla="*/ 46 h 410"/>
                <a:gd name="T14" fmla="*/ 177 w 177"/>
                <a:gd name="T15" fmla="*/ 58 h 410"/>
                <a:gd name="T16" fmla="*/ 177 w 177"/>
                <a:gd name="T17" fmla="*/ 351 h 410"/>
                <a:gd name="T18" fmla="*/ 175 w 177"/>
                <a:gd name="T19" fmla="*/ 369 h 410"/>
                <a:gd name="T20" fmla="*/ 166 w 177"/>
                <a:gd name="T21" fmla="*/ 385 h 410"/>
                <a:gd name="T22" fmla="*/ 154 w 177"/>
                <a:gd name="T23" fmla="*/ 398 h 410"/>
                <a:gd name="T24" fmla="*/ 137 w 177"/>
                <a:gd name="T25" fmla="*/ 407 h 410"/>
                <a:gd name="T26" fmla="*/ 119 w 177"/>
                <a:gd name="T27" fmla="*/ 410 h 410"/>
                <a:gd name="T28" fmla="*/ 100 w 177"/>
                <a:gd name="T29" fmla="*/ 407 h 410"/>
                <a:gd name="T30" fmla="*/ 84 w 177"/>
                <a:gd name="T31" fmla="*/ 398 h 410"/>
                <a:gd name="T32" fmla="*/ 71 w 177"/>
                <a:gd name="T33" fmla="*/ 385 h 410"/>
                <a:gd name="T34" fmla="*/ 62 w 177"/>
                <a:gd name="T35" fmla="*/ 369 h 410"/>
                <a:gd name="T36" fmla="*/ 60 w 177"/>
                <a:gd name="T37" fmla="*/ 351 h 410"/>
                <a:gd name="T38" fmla="*/ 60 w 177"/>
                <a:gd name="T39" fmla="*/ 175 h 410"/>
                <a:gd name="T40" fmla="*/ 45 w 177"/>
                <a:gd name="T41" fmla="*/ 173 h 410"/>
                <a:gd name="T42" fmla="*/ 30 w 177"/>
                <a:gd name="T43" fmla="*/ 168 h 410"/>
                <a:gd name="T44" fmla="*/ 18 w 177"/>
                <a:gd name="T45" fmla="*/ 158 h 410"/>
                <a:gd name="T46" fmla="*/ 8 w 177"/>
                <a:gd name="T47" fmla="*/ 145 h 410"/>
                <a:gd name="T48" fmla="*/ 2 w 177"/>
                <a:gd name="T49" fmla="*/ 131 h 410"/>
                <a:gd name="T50" fmla="*/ 0 w 177"/>
                <a:gd name="T51" fmla="*/ 116 h 410"/>
                <a:gd name="T52" fmla="*/ 2 w 177"/>
                <a:gd name="T53" fmla="*/ 101 h 410"/>
                <a:gd name="T54" fmla="*/ 8 w 177"/>
                <a:gd name="T55" fmla="*/ 87 h 410"/>
                <a:gd name="T56" fmla="*/ 18 w 177"/>
                <a:gd name="T57" fmla="*/ 75 h 410"/>
                <a:gd name="T58" fmla="*/ 77 w 177"/>
                <a:gd name="T59" fmla="*/ 16 h 410"/>
                <a:gd name="T60" fmla="*/ 86 w 177"/>
                <a:gd name="T61" fmla="*/ 8 h 410"/>
                <a:gd name="T62" fmla="*/ 96 w 177"/>
                <a:gd name="T63" fmla="*/ 3 h 410"/>
                <a:gd name="T64" fmla="*/ 111 w 177"/>
                <a:gd name="T65"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7" h="410">
                  <a:moveTo>
                    <a:pt x="111" y="0"/>
                  </a:moveTo>
                  <a:lnTo>
                    <a:pt x="127" y="0"/>
                  </a:lnTo>
                  <a:lnTo>
                    <a:pt x="142" y="3"/>
                  </a:lnTo>
                  <a:lnTo>
                    <a:pt x="155" y="11"/>
                  </a:lnTo>
                  <a:lnTo>
                    <a:pt x="165" y="21"/>
                  </a:lnTo>
                  <a:lnTo>
                    <a:pt x="173" y="35"/>
                  </a:lnTo>
                  <a:lnTo>
                    <a:pt x="176" y="46"/>
                  </a:lnTo>
                  <a:lnTo>
                    <a:pt x="177" y="58"/>
                  </a:lnTo>
                  <a:lnTo>
                    <a:pt x="177" y="351"/>
                  </a:lnTo>
                  <a:lnTo>
                    <a:pt x="175" y="369"/>
                  </a:lnTo>
                  <a:lnTo>
                    <a:pt x="166" y="385"/>
                  </a:lnTo>
                  <a:lnTo>
                    <a:pt x="154" y="398"/>
                  </a:lnTo>
                  <a:lnTo>
                    <a:pt x="137" y="407"/>
                  </a:lnTo>
                  <a:lnTo>
                    <a:pt x="119" y="410"/>
                  </a:lnTo>
                  <a:lnTo>
                    <a:pt x="100" y="407"/>
                  </a:lnTo>
                  <a:lnTo>
                    <a:pt x="84" y="398"/>
                  </a:lnTo>
                  <a:lnTo>
                    <a:pt x="71" y="385"/>
                  </a:lnTo>
                  <a:lnTo>
                    <a:pt x="62" y="369"/>
                  </a:lnTo>
                  <a:lnTo>
                    <a:pt x="60" y="351"/>
                  </a:lnTo>
                  <a:lnTo>
                    <a:pt x="60" y="175"/>
                  </a:lnTo>
                  <a:lnTo>
                    <a:pt x="45" y="173"/>
                  </a:lnTo>
                  <a:lnTo>
                    <a:pt x="30" y="168"/>
                  </a:lnTo>
                  <a:lnTo>
                    <a:pt x="18" y="158"/>
                  </a:lnTo>
                  <a:lnTo>
                    <a:pt x="8" y="145"/>
                  </a:lnTo>
                  <a:lnTo>
                    <a:pt x="2" y="131"/>
                  </a:lnTo>
                  <a:lnTo>
                    <a:pt x="0" y="116"/>
                  </a:lnTo>
                  <a:lnTo>
                    <a:pt x="2" y="101"/>
                  </a:lnTo>
                  <a:lnTo>
                    <a:pt x="8" y="87"/>
                  </a:lnTo>
                  <a:lnTo>
                    <a:pt x="18" y="75"/>
                  </a:lnTo>
                  <a:lnTo>
                    <a:pt x="77" y="16"/>
                  </a:lnTo>
                  <a:lnTo>
                    <a:pt x="86" y="8"/>
                  </a:lnTo>
                  <a:lnTo>
                    <a:pt x="96" y="3"/>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13" name="Freeform 1079"/>
            <p:cNvSpPr>
              <a:spLocks/>
            </p:cNvSpPr>
            <p:nvPr/>
          </p:nvSpPr>
          <p:spPr bwMode="auto">
            <a:xfrm>
              <a:off x="10943" y="-1008"/>
              <a:ext cx="45" cy="103"/>
            </a:xfrm>
            <a:custGeom>
              <a:avLst/>
              <a:gdLst>
                <a:gd name="T0" fmla="*/ 111 w 178"/>
                <a:gd name="T1" fmla="*/ 0 h 410"/>
                <a:gd name="T2" fmla="*/ 127 w 178"/>
                <a:gd name="T3" fmla="*/ 0 h 410"/>
                <a:gd name="T4" fmla="*/ 141 w 178"/>
                <a:gd name="T5" fmla="*/ 3 h 410"/>
                <a:gd name="T6" fmla="*/ 155 w 178"/>
                <a:gd name="T7" fmla="*/ 11 h 410"/>
                <a:gd name="T8" fmla="*/ 166 w 178"/>
                <a:gd name="T9" fmla="*/ 21 h 410"/>
                <a:gd name="T10" fmla="*/ 173 w 178"/>
                <a:gd name="T11" fmla="*/ 35 h 410"/>
                <a:gd name="T12" fmla="*/ 176 w 178"/>
                <a:gd name="T13" fmla="*/ 46 h 410"/>
                <a:gd name="T14" fmla="*/ 178 w 178"/>
                <a:gd name="T15" fmla="*/ 58 h 410"/>
                <a:gd name="T16" fmla="*/ 178 w 178"/>
                <a:gd name="T17" fmla="*/ 351 h 410"/>
                <a:gd name="T18" fmla="*/ 175 w 178"/>
                <a:gd name="T19" fmla="*/ 369 h 410"/>
                <a:gd name="T20" fmla="*/ 167 w 178"/>
                <a:gd name="T21" fmla="*/ 385 h 410"/>
                <a:gd name="T22" fmla="*/ 154 w 178"/>
                <a:gd name="T23" fmla="*/ 398 h 410"/>
                <a:gd name="T24" fmla="*/ 138 w 178"/>
                <a:gd name="T25" fmla="*/ 407 h 410"/>
                <a:gd name="T26" fmla="*/ 119 w 178"/>
                <a:gd name="T27" fmla="*/ 410 h 410"/>
                <a:gd name="T28" fmla="*/ 100 w 178"/>
                <a:gd name="T29" fmla="*/ 407 h 410"/>
                <a:gd name="T30" fmla="*/ 84 w 178"/>
                <a:gd name="T31" fmla="*/ 398 h 410"/>
                <a:gd name="T32" fmla="*/ 71 w 178"/>
                <a:gd name="T33" fmla="*/ 385 h 410"/>
                <a:gd name="T34" fmla="*/ 62 w 178"/>
                <a:gd name="T35" fmla="*/ 369 h 410"/>
                <a:gd name="T36" fmla="*/ 60 w 178"/>
                <a:gd name="T37" fmla="*/ 351 h 410"/>
                <a:gd name="T38" fmla="*/ 60 w 178"/>
                <a:gd name="T39" fmla="*/ 175 h 410"/>
                <a:gd name="T40" fmla="*/ 45 w 178"/>
                <a:gd name="T41" fmla="*/ 173 h 410"/>
                <a:gd name="T42" fmla="*/ 30 w 178"/>
                <a:gd name="T43" fmla="*/ 168 h 410"/>
                <a:gd name="T44" fmla="*/ 18 w 178"/>
                <a:gd name="T45" fmla="*/ 158 h 410"/>
                <a:gd name="T46" fmla="*/ 9 w 178"/>
                <a:gd name="T47" fmla="*/ 145 h 410"/>
                <a:gd name="T48" fmla="*/ 2 w 178"/>
                <a:gd name="T49" fmla="*/ 131 h 410"/>
                <a:gd name="T50" fmla="*/ 0 w 178"/>
                <a:gd name="T51" fmla="*/ 116 h 410"/>
                <a:gd name="T52" fmla="*/ 2 w 178"/>
                <a:gd name="T53" fmla="*/ 101 h 410"/>
                <a:gd name="T54" fmla="*/ 9 w 178"/>
                <a:gd name="T55" fmla="*/ 87 h 410"/>
                <a:gd name="T56" fmla="*/ 18 w 178"/>
                <a:gd name="T57" fmla="*/ 75 h 410"/>
                <a:gd name="T58" fmla="*/ 77 w 178"/>
                <a:gd name="T59" fmla="*/ 16 h 410"/>
                <a:gd name="T60" fmla="*/ 86 w 178"/>
                <a:gd name="T61" fmla="*/ 8 h 410"/>
                <a:gd name="T62" fmla="*/ 97 w 178"/>
                <a:gd name="T63" fmla="*/ 3 h 410"/>
                <a:gd name="T64" fmla="*/ 111 w 178"/>
                <a:gd name="T65"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8" h="410">
                  <a:moveTo>
                    <a:pt x="111" y="0"/>
                  </a:moveTo>
                  <a:lnTo>
                    <a:pt x="127" y="0"/>
                  </a:lnTo>
                  <a:lnTo>
                    <a:pt x="141" y="3"/>
                  </a:lnTo>
                  <a:lnTo>
                    <a:pt x="155" y="11"/>
                  </a:lnTo>
                  <a:lnTo>
                    <a:pt x="166" y="21"/>
                  </a:lnTo>
                  <a:lnTo>
                    <a:pt x="173" y="35"/>
                  </a:lnTo>
                  <a:lnTo>
                    <a:pt x="176" y="46"/>
                  </a:lnTo>
                  <a:lnTo>
                    <a:pt x="178" y="58"/>
                  </a:lnTo>
                  <a:lnTo>
                    <a:pt x="178" y="351"/>
                  </a:lnTo>
                  <a:lnTo>
                    <a:pt x="175" y="369"/>
                  </a:lnTo>
                  <a:lnTo>
                    <a:pt x="167" y="385"/>
                  </a:lnTo>
                  <a:lnTo>
                    <a:pt x="154" y="398"/>
                  </a:lnTo>
                  <a:lnTo>
                    <a:pt x="138" y="407"/>
                  </a:lnTo>
                  <a:lnTo>
                    <a:pt x="119" y="410"/>
                  </a:lnTo>
                  <a:lnTo>
                    <a:pt x="100" y="407"/>
                  </a:lnTo>
                  <a:lnTo>
                    <a:pt x="84" y="398"/>
                  </a:lnTo>
                  <a:lnTo>
                    <a:pt x="71" y="385"/>
                  </a:lnTo>
                  <a:lnTo>
                    <a:pt x="62" y="369"/>
                  </a:lnTo>
                  <a:lnTo>
                    <a:pt x="60" y="351"/>
                  </a:lnTo>
                  <a:lnTo>
                    <a:pt x="60" y="175"/>
                  </a:lnTo>
                  <a:lnTo>
                    <a:pt x="45" y="173"/>
                  </a:lnTo>
                  <a:lnTo>
                    <a:pt x="30" y="168"/>
                  </a:lnTo>
                  <a:lnTo>
                    <a:pt x="18" y="158"/>
                  </a:lnTo>
                  <a:lnTo>
                    <a:pt x="9" y="145"/>
                  </a:lnTo>
                  <a:lnTo>
                    <a:pt x="2" y="131"/>
                  </a:lnTo>
                  <a:lnTo>
                    <a:pt x="0" y="116"/>
                  </a:lnTo>
                  <a:lnTo>
                    <a:pt x="2" y="101"/>
                  </a:lnTo>
                  <a:lnTo>
                    <a:pt x="9" y="87"/>
                  </a:lnTo>
                  <a:lnTo>
                    <a:pt x="18" y="75"/>
                  </a:lnTo>
                  <a:lnTo>
                    <a:pt x="77" y="16"/>
                  </a:lnTo>
                  <a:lnTo>
                    <a:pt x="86" y="8"/>
                  </a:lnTo>
                  <a:lnTo>
                    <a:pt x="97" y="3"/>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14" name="Freeform 1080"/>
            <p:cNvSpPr>
              <a:spLocks/>
            </p:cNvSpPr>
            <p:nvPr/>
          </p:nvSpPr>
          <p:spPr bwMode="auto">
            <a:xfrm>
              <a:off x="11003" y="-1008"/>
              <a:ext cx="44" cy="103"/>
            </a:xfrm>
            <a:custGeom>
              <a:avLst/>
              <a:gdLst>
                <a:gd name="T0" fmla="*/ 111 w 179"/>
                <a:gd name="T1" fmla="*/ 0 h 410"/>
                <a:gd name="T2" fmla="*/ 127 w 179"/>
                <a:gd name="T3" fmla="*/ 0 h 410"/>
                <a:gd name="T4" fmla="*/ 141 w 179"/>
                <a:gd name="T5" fmla="*/ 3 h 410"/>
                <a:gd name="T6" fmla="*/ 155 w 179"/>
                <a:gd name="T7" fmla="*/ 11 h 410"/>
                <a:gd name="T8" fmla="*/ 166 w 179"/>
                <a:gd name="T9" fmla="*/ 21 h 410"/>
                <a:gd name="T10" fmla="*/ 174 w 179"/>
                <a:gd name="T11" fmla="*/ 35 h 410"/>
                <a:gd name="T12" fmla="*/ 177 w 179"/>
                <a:gd name="T13" fmla="*/ 46 h 410"/>
                <a:gd name="T14" fmla="*/ 179 w 179"/>
                <a:gd name="T15" fmla="*/ 58 h 410"/>
                <a:gd name="T16" fmla="*/ 179 w 179"/>
                <a:gd name="T17" fmla="*/ 351 h 410"/>
                <a:gd name="T18" fmla="*/ 176 w 179"/>
                <a:gd name="T19" fmla="*/ 369 h 410"/>
                <a:gd name="T20" fmla="*/ 167 w 179"/>
                <a:gd name="T21" fmla="*/ 385 h 410"/>
                <a:gd name="T22" fmla="*/ 154 w 179"/>
                <a:gd name="T23" fmla="*/ 398 h 410"/>
                <a:gd name="T24" fmla="*/ 138 w 179"/>
                <a:gd name="T25" fmla="*/ 407 h 410"/>
                <a:gd name="T26" fmla="*/ 120 w 179"/>
                <a:gd name="T27" fmla="*/ 410 h 410"/>
                <a:gd name="T28" fmla="*/ 100 w 179"/>
                <a:gd name="T29" fmla="*/ 407 h 410"/>
                <a:gd name="T30" fmla="*/ 84 w 179"/>
                <a:gd name="T31" fmla="*/ 398 h 410"/>
                <a:gd name="T32" fmla="*/ 71 w 179"/>
                <a:gd name="T33" fmla="*/ 385 h 410"/>
                <a:gd name="T34" fmla="*/ 63 w 179"/>
                <a:gd name="T35" fmla="*/ 369 h 410"/>
                <a:gd name="T36" fmla="*/ 60 w 179"/>
                <a:gd name="T37" fmla="*/ 351 h 410"/>
                <a:gd name="T38" fmla="*/ 60 w 179"/>
                <a:gd name="T39" fmla="*/ 175 h 410"/>
                <a:gd name="T40" fmla="*/ 46 w 179"/>
                <a:gd name="T41" fmla="*/ 173 h 410"/>
                <a:gd name="T42" fmla="*/ 31 w 179"/>
                <a:gd name="T43" fmla="*/ 168 h 410"/>
                <a:gd name="T44" fmla="*/ 19 w 179"/>
                <a:gd name="T45" fmla="*/ 158 h 410"/>
                <a:gd name="T46" fmla="*/ 9 w 179"/>
                <a:gd name="T47" fmla="*/ 145 h 410"/>
                <a:gd name="T48" fmla="*/ 3 w 179"/>
                <a:gd name="T49" fmla="*/ 131 h 410"/>
                <a:gd name="T50" fmla="*/ 0 w 179"/>
                <a:gd name="T51" fmla="*/ 116 h 410"/>
                <a:gd name="T52" fmla="*/ 3 w 179"/>
                <a:gd name="T53" fmla="*/ 101 h 410"/>
                <a:gd name="T54" fmla="*/ 9 w 179"/>
                <a:gd name="T55" fmla="*/ 87 h 410"/>
                <a:gd name="T56" fmla="*/ 19 w 179"/>
                <a:gd name="T57" fmla="*/ 75 h 410"/>
                <a:gd name="T58" fmla="*/ 78 w 179"/>
                <a:gd name="T59" fmla="*/ 16 h 410"/>
                <a:gd name="T60" fmla="*/ 86 w 179"/>
                <a:gd name="T61" fmla="*/ 8 h 410"/>
                <a:gd name="T62" fmla="*/ 97 w 179"/>
                <a:gd name="T63" fmla="*/ 3 h 410"/>
                <a:gd name="T64" fmla="*/ 111 w 179"/>
                <a:gd name="T65"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9" h="410">
                  <a:moveTo>
                    <a:pt x="111" y="0"/>
                  </a:moveTo>
                  <a:lnTo>
                    <a:pt x="127" y="0"/>
                  </a:lnTo>
                  <a:lnTo>
                    <a:pt x="141" y="3"/>
                  </a:lnTo>
                  <a:lnTo>
                    <a:pt x="155" y="11"/>
                  </a:lnTo>
                  <a:lnTo>
                    <a:pt x="166" y="21"/>
                  </a:lnTo>
                  <a:lnTo>
                    <a:pt x="174" y="35"/>
                  </a:lnTo>
                  <a:lnTo>
                    <a:pt x="177" y="46"/>
                  </a:lnTo>
                  <a:lnTo>
                    <a:pt x="179" y="58"/>
                  </a:lnTo>
                  <a:lnTo>
                    <a:pt x="179" y="351"/>
                  </a:lnTo>
                  <a:lnTo>
                    <a:pt x="176" y="369"/>
                  </a:lnTo>
                  <a:lnTo>
                    <a:pt x="167" y="385"/>
                  </a:lnTo>
                  <a:lnTo>
                    <a:pt x="154" y="398"/>
                  </a:lnTo>
                  <a:lnTo>
                    <a:pt x="138" y="407"/>
                  </a:lnTo>
                  <a:lnTo>
                    <a:pt x="120" y="410"/>
                  </a:lnTo>
                  <a:lnTo>
                    <a:pt x="100" y="407"/>
                  </a:lnTo>
                  <a:lnTo>
                    <a:pt x="84" y="398"/>
                  </a:lnTo>
                  <a:lnTo>
                    <a:pt x="71" y="385"/>
                  </a:lnTo>
                  <a:lnTo>
                    <a:pt x="63" y="369"/>
                  </a:lnTo>
                  <a:lnTo>
                    <a:pt x="60" y="351"/>
                  </a:lnTo>
                  <a:lnTo>
                    <a:pt x="60" y="175"/>
                  </a:lnTo>
                  <a:lnTo>
                    <a:pt x="46" y="173"/>
                  </a:lnTo>
                  <a:lnTo>
                    <a:pt x="31" y="168"/>
                  </a:lnTo>
                  <a:lnTo>
                    <a:pt x="19" y="158"/>
                  </a:lnTo>
                  <a:lnTo>
                    <a:pt x="9" y="145"/>
                  </a:lnTo>
                  <a:lnTo>
                    <a:pt x="3" y="131"/>
                  </a:lnTo>
                  <a:lnTo>
                    <a:pt x="0" y="116"/>
                  </a:lnTo>
                  <a:lnTo>
                    <a:pt x="3" y="101"/>
                  </a:lnTo>
                  <a:lnTo>
                    <a:pt x="9" y="87"/>
                  </a:lnTo>
                  <a:lnTo>
                    <a:pt x="19" y="75"/>
                  </a:lnTo>
                  <a:lnTo>
                    <a:pt x="78" y="16"/>
                  </a:lnTo>
                  <a:lnTo>
                    <a:pt x="86" y="8"/>
                  </a:lnTo>
                  <a:lnTo>
                    <a:pt x="97" y="3"/>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15" name="Freeform 1081"/>
            <p:cNvSpPr>
              <a:spLocks/>
            </p:cNvSpPr>
            <p:nvPr/>
          </p:nvSpPr>
          <p:spPr bwMode="auto">
            <a:xfrm>
              <a:off x="10884" y="-949"/>
              <a:ext cx="45" cy="44"/>
            </a:xfrm>
            <a:custGeom>
              <a:avLst/>
              <a:gdLst>
                <a:gd name="T0" fmla="*/ 119 w 178"/>
                <a:gd name="T1" fmla="*/ 0 h 176"/>
                <a:gd name="T2" fmla="*/ 134 w 178"/>
                <a:gd name="T3" fmla="*/ 2 h 176"/>
                <a:gd name="T4" fmla="*/ 149 w 178"/>
                <a:gd name="T5" fmla="*/ 7 h 176"/>
                <a:gd name="T6" fmla="*/ 161 w 178"/>
                <a:gd name="T7" fmla="*/ 17 h 176"/>
                <a:gd name="T8" fmla="*/ 170 w 178"/>
                <a:gd name="T9" fmla="*/ 30 h 176"/>
                <a:gd name="T10" fmla="*/ 177 w 178"/>
                <a:gd name="T11" fmla="*/ 44 h 176"/>
                <a:gd name="T12" fmla="*/ 178 w 178"/>
                <a:gd name="T13" fmla="*/ 58 h 176"/>
                <a:gd name="T14" fmla="*/ 177 w 178"/>
                <a:gd name="T15" fmla="*/ 73 h 176"/>
                <a:gd name="T16" fmla="*/ 170 w 178"/>
                <a:gd name="T17" fmla="*/ 87 h 176"/>
                <a:gd name="T18" fmla="*/ 161 w 178"/>
                <a:gd name="T19" fmla="*/ 100 h 176"/>
                <a:gd name="T20" fmla="*/ 102 w 178"/>
                <a:gd name="T21" fmla="*/ 159 h 176"/>
                <a:gd name="T22" fmla="*/ 90 w 178"/>
                <a:gd name="T23" fmla="*/ 168 h 176"/>
                <a:gd name="T24" fmla="*/ 75 w 178"/>
                <a:gd name="T25" fmla="*/ 174 h 176"/>
                <a:gd name="T26" fmla="*/ 61 w 178"/>
                <a:gd name="T27" fmla="*/ 176 h 176"/>
                <a:gd name="T28" fmla="*/ 46 w 178"/>
                <a:gd name="T29" fmla="*/ 174 h 176"/>
                <a:gd name="T30" fmla="*/ 31 w 178"/>
                <a:gd name="T31" fmla="*/ 168 h 176"/>
                <a:gd name="T32" fmla="*/ 19 w 178"/>
                <a:gd name="T33" fmla="*/ 159 h 176"/>
                <a:gd name="T34" fmla="*/ 9 w 178"/>
                <a:gd name="T35" fmla="*/ 146 h 176"/>
                <a:gd name="T36" fmla="*/ 3 w 178"/>
                <a:gd name="T37" fmla="*/ 132 h 176"/>
                <a:gd name="T38" fmla="*/ 0 w 178"/>
                <a:gd name="T39" fmla="*/ 117 h 176"/>
                <a:gd name="T40" fmla="*/ 3 w 178"/>
                <a:gd name="T41" fmla="*/ 102 h 176"/>
                <a:gd name="T42" fmla="*/ 9 w 178"/>
                <a:gd name="T43" fmla="*/ 88 h 176"/>
                <a:gd name="T44" fmla="*/ 19 w 178"/>
                <a:gd name="T45" fmla="*/ 76 h 176"/>
                <a:gd name="T46" fmla="*/ 78 w 178"/>
                <a:gd name="T47" fmla="*/ 17 h 176"/>
                <a:gd name="T48" fmla="*/ 90 w 178"/>
                <a:gd name="T49" fmla="*/ 7 h 176"/>
                <a:gd name="T50" fmla="*/ 105 w 178"/>
                <a:gd name="T51" fmla="*/ 2 h 176"/>
                <a:gd name="T52" fmla="*/ 119 w 178"/>
                <a:gd name="T53"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8" h="176">
                  <a:moveTo>
                    <a:pt x="119" y="0"/>
                  </a:moveTo>
                  <a:lnTo>
                    <a:pt x="134" y="2"/>
                  </a:lnTo>
                  <a:lnTo>
                    <a:pt x="149" y="7"/>
                  </a:lnTo>
                  <a:lnTo>
                    <a:pt x="161" y="17"/>
                  </a:lnTo>
                  <a:lnTo>
                    <a:pt x="170" y="30"/>
                  </a:lnTo>
                  <a:lnTo>
                    <a:pt x="177" y="44"/>
                  </a:lnTo>
                  <a:lnTo>
                    <a:pt x="178" y="58"/>
                  </a:lnTo>
                  <a:lnTo>
                    <a:pt x="177" y="73"/>
                  </a:lnTo>
                  <a:lnTo>
                    <a:pt x="170" y="87"/>
                  </a:lnTo>
                  <a:lnTo>
                    <a:pt x="161" y="100"/>
                  </a:lnTo>
                  <a:lnTo>
                    <a:pt x="102" y="159"/>
                  </a:lnTo>
                  <a:lnTo>
                    <a:pt x="90" y="168"/>
                  </a:lnTo>
                  <a:lnTo>
                    <a:pt x="75" y="174"/>
                  </a:lnTo>
                  <a:lnTo>
                    <a:pt x="61" y="176"/>
                  </a:lnTo>
                  <a:lnTo>
                    <a:pt x="46" y="174"/>
                  </a:lnTo>
                  <a:lnTo>
                    <a:pt x="31" y="168"/>
                  </a:lnTo>
                  <a:lnTo>
                    <a:pt x="19" y="159"/>
                  </a:lnTo>
                  <a:lnTo>
                    <a:pt x="9" y="146"/>
                  </a:lnTo>
                  <a:lnTo>
                    <a:pt x="3" y="132"/>
                  </a:lnTo>
                  <a:lnTo>
                    <a:pt x="0" y="117"/>
                  </a:lnTo>
                  <a:lnTo>
                    <a:pt x="3" y="102"/>
                  </a:lnTo>
                  <a:lnTo>
                    <a:pt x="9" y="88"/>
                  </a:lnTo>
                  <a:lnTo>
                    <a:pt x="19" y="76"/>
                  </a:lnTo>
                  <a:lnTo>
                    <a:pt x="78" y="17"/>
                  </a:lnTo>
                  <a:lnTo>
                    <a:pt x="90" y="7"/>
                  </a:lnTo>
                  <a:lnTo>
                    <a:pt x="105" y="2"/>
                  </a:lnTo>
                  <a:lnTo>
                    <a:pt x="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862" name="Group 1139"/>
          <p:cNvGrpSpPr>
            <a:grpSpLocks noChangeAspect="1"/>
          </p:cNvGrpSpPr>
          <p:nvPr/>
        </p:nvGrpSpPr>
        <p:grpSpPr bwMode="auto">
          <a:xfrm>
            <a:off x="337075" y="3695423"/>
            <a:ext cx="280635" cy="202567"/>
            <a:chOff x="449" y="-2288"/>
            <a:chExt cx="2466" cy="1780"/>
          </a:xfrm>
          <a:solidFill>
            <a:schemeClr val="tx1">
              <a:lumMod val="65000"/>
              <a:lumOff val="35000"/>
            </a:schemeClr>
          </a:solidFill>
        </p:grpSpPr>
        <p:sp>
          <p:nvSpPr>
            <p:cNvPr id="2865" name="Freeform 1141"/>
            <p:cNvSpPr>
              <a:spLocks/>
            </p:cNvSpPr>
            <p:nvPr/>
          </p:nvSpPr>
          <p:spPr bwMode="auto">
            <a:xfrm>
              <a:off x="1868" y="-1171"/>
              <a:ext cx="1047" cy="645"/>
            </a:xfrm>
            <a:custGeom>
              <a:avLst/>
              <a:gdLst>
                <a:gd name="T0" fmla="*/ 1398 w 2094"/>
                <a:gd name="T1" fmla="*/ 4 h 1290"/>
                <a:gd name="T2" fmla="*/ 1436 w 2094"/>
                <a:gd name="T3" fmla="*/ 25 h 1290"/>
                <a:gd name="T4" fmla="*/ 1494 w 2094"/>
                <a:gd name="T5" fmla="*/ 57 h 1290"/>
                <a:gd name="T6" fmla="*/ 1564 w 2094"/>
                <a:gd name="T7" fmla="*/ 99 h 1290"/>
                <a:gd name="T8" fmla="*/ 1639 w 2094"/>
                <a:gd name="T9" fmla="*/ 145 h 1290"/>
                <a:gd name="T10" fmla="*/ 1711 w 2094"/>
                <a:gd name="T11" fmla="*/ 195 h 1290"/>
                <a:gd name="T12" fmla="*/ 1773 w 2094"/>
                <a:gd name="T13" fmla="*/ 243 h 1290"/>
                <a:gd name="T14" fmla="*/ 1816 w 2094"/>
                <a:gd name="T15" fmla="*/ 286 h 1290"/>
                <a:gd name="T16" fmla="*/ 1870 w 2094"/>
                <a:gd name="T17" fmla="*/ 378 h 1290"/>
                <a:gd name="T18" fmla="*/ 1920 w 2094"/>
                <a:gd name="T19" fmla="*/ 498 h 1290"/>
                <a:gd name="T20" fmla="*/ 1963 w 2094"/>
                <a:gd name="T21" fmla="*/ 637 h 1290"/>
                <a:gd name="T22" fmla="*/ 2002 w 2094"/>
                <a:gd name="T23" fmla="*/ 786 h 1290"/>
                <a:gd name="T24" fmla="*/ 2037 w 2094"/>
                <a:gd name="T25" fmla="*/ 936 h 1290"/>
                <a:gd name="T26" fmla="*/ 2064 w 2094"/>
                <a:gd name="T27" fmla="*/ 1075 h 1290"/>
                <a:gd name="T28" fmla="*/ 2085 w 2094"/>
                <a:gd name="T29" fmla="*/ 1195 h 1290"/>
                <a:gd name="T30" fmla="*/ 2092 w 2094"/>
                <a:gd name="T31" fmla="*/ 1261 h 1290"/>
                <a:gd name="T32" fmla="*/ 2071 w 2094"/>
                <a:gd name="T33" fmla="*/ 1287 h 1290"/>
                <a:gd name="T34" fmla="*/ 39 w 2094"/>
                <a:gd name="T35" fmla="*/ 1290 h 1290"/>
                <a:gd name="T36" fmla="*/ 9 w 2094"/>
                <a:gd name="T37" fmla="*/ 1276 h 1290"/>
                <a:gd name="T38" fmla="*/ 0 w 2094"/>
                <a:gd name="T39" fmla="*/ 1245 h 1290"/>
                <a:gd name="T40" fmla="*/ 18 w 2094"/>
                <a:gd name="T41" fmla="*/ 1138 h 1290"/>
                <a:gd name="T42" fmla="*/ 42 w 2094"/>
                <a:gd name="T43" fmla="*/ 1008 h 1290"/>
                <a:gd name="T44" fmla="*/ 73 w 2094"/>
                <a:gd name="T45" fmla="*/ 861 h 1290"/>
                <a:gd name="T46" fmla="*/ 109 w 2094"/>
                <a:gd name="T47" fmla="*/ 711 h 1290"/>
                <a:gd name="T48" fmla="*/ 151 w 2094"/>
                <a:gd name="T49" fmla="*/ 565 h 1290"/>
                <a:gd name="T50" fmla="*/ 198 w 2094"/>
                <a:gd name="T51" fmla="*/ 435 h 1290"/>
                <a:gd name="T52" fmla="*/ 249 w 2094"/>
                <a:gd name="T53" fmla="*/ 327 h 1290"/>
                <a:gd name="T54" fmla="*/ 295 w 2094"/>
                <a:gd name="T55" fmla="*/ 265 h 1290"/>
                <a:gd name="T56" fmla="*/ 349 w 2094"/>
                <a:gd name="T57" fmla="*/ 219 h 1290"/>
                <a:gd name="T58" fmla="*/ 417 w 2094"/>
                <a:gd name="T59" fmla="*/ 169 h 1290"/>
                <a:gd name="T60" fmla="*/ 491 w 2094"/>
                <a:gd name="T61" fmla="*/ 121 h 1290"/>
                <a:gd name="T62" fmla="*/ 565 w 2094"/>
                <a:gd name="T63" fmla="*/ 76 h 1290"/>
                <a:gd name="T64" fmla="*/ 629 w 2094"/>
                <a:gd name="T65" fmla="*/ 40 h 1290"/>
                <a:gd name="T66" fmla="*/ 679 w 2094"/>
                <a:gd name="T67" fmla="*/ 13 h 1290"/>
                <a:gd name="T68" fmla="*/ 709 w 2094"/>
                <a:gd name="T69" fmla="*/ 0 h 1290"/>
                <a:gd name="T70" fmla="*/ 737 w 2094"/>
                <a:gd name="T71" fmla="*/ 9 h 1290"/>
                <a:gd name="T72" fmla="*/ 836 w 2094"/>
                <a:gd name="T73" fmla="*/ 70 h 1290"/>
                <a:gd name="T74" fmla="*/ 943 w 2094"/>
                <a:gd name="T75" fmla="*/ 108 h 1290"/>
                <a:gd name="T76" fmla="*/ 965 w 2094"/>
                <a:gd name="T77" fmla="*/ 121 h 1290"/>
                <a:gd name="T78" fmla="*/ 1046 w 2094"/>
                <a:gd name="T79" fmla="*/ 330 h 1290"/>
                <a:gd name="T80" fmla="*/ 1128 w 2094"/>
                <a:gd name="T81" fmla="*/ 121 h 1290"/>
                <a:gd name="T82" fmla="*/ 1149 w 2094"/>
                <a:gd name="T83" fmla="*/ 108 h 1290"/>
                <a:gd name="T84" fmla="*/ 1256 w 2094"/>
                <a:gd name="T85" fmla="*/ 70 h 1290"/>
                <a:gd name="T86" fmla="*/ 1356 w 2094"/>
                <a:gd name="T87" fmla="*/ 9 h 1290"/>
                <a:gd name="T88" fmla="*/ 1385 w 2094"/>
                <a:gd name="T89" fmla="*/ 0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94" h="1290">
                  <a:moveTo>
                    <a:pt x="1385" y="0"/>
                  </a:moveTo>
                  <a:lnTo>
                    <a:pt x="1398" y="4"/>
                  </a:lnTo>
                  <a:lnTo>
                    <a:pt x="1415" y="13"/>
                  </a:lnTo>
                  <a:lnTo>
                    <a:pt x="1436" y="25"/>
                  </a:lnTo>
                  <a:lnTo>
                    <a:pt x="1463" y="40"/>
                  </a:lnTo>
                  <a:lnTo>
                    <a:pt x="1494" y="57"/>
                  </a:lnTo>
                  <a:lnTo>
                    <a:pt x="1527" y="76"/>
                  </a:lnTo>
                  <a:lnTo>
                    <a:pt x="1564" y="99"/>
                  </a:lnTo>
                  <a:lnTo>
                    <a:pt x="1602" y="121"/>
                  </a:lnTo>
                  <a:lnTo>
                    <a:pt x="1639" y="145"/>
                  </a:lnTo>
                  <a:lnTo>
                    <a:pt x="1675" y="169"/>
                  </a:lnTo>
                  <a:lnTo>
                    <a:pt x="1711" y="195"/>
                  </a:lnTo>
                  <a:lnTo>
                    <a:pt x="1744" y="219"/>
                  </a:lnTo>
                  <a:lnTo>
                    <a:pt x="1773" y="243"/>
                  </a:lnTo>
                  <a:lnTo>
                    <a:pt x="1797" y="265"/>
                  </a:lnTo>
                  <a:lnTo>
                    <a:pt x="1816" y="286"/>
                  </a:lnTo>
                  <a:lnTo>
                    <a:pt x="1843" y="327"/>
                  </a:lnTo>
                  <a:lnTo>
                    <a:pt x="1870" y="378"/>
                  </a:lnTo>
                  <a:lnTo>
                    <a:pt x="1896" y="435"/>
                  </a:lnTo>
                  <a:lnTo>
                    <a:pt x="1920" y="498"/>
                  </a:lnTo>
                  <a:lnTo>
                    <a:pt x="1942" y="565"/>
                  </a:lnTo>
                  <a:lnTo>
                    <a:pt x="1963" y="637"/>
                  </a:lnTo>
                  <a:lnTo>
                    <a:pt x="1984" y="711"/>
                  </a:lnTo>
                  <a:lnTo>
                    <a:pt x="2002" y="786"/>
                  </a:lnTo>
                  <a:lnTo>
                    <a:pt x="2020" y="861"/>
                  </a:lnTo>
                  <a:lnTo>
                    <a:pt x="2037" y="936"/>
                  </a:lnTo>
                  <a:lnTo>
                    <a:pt x="2050" y="1008"/>
                  </a:lnTo>
                  <a:lnTo>
                    <a:pt x="2064" y="1075"/>
                  </a:lnTo>
                  <a:lnTo>
                    <a:pt x="2076" y="1138"/>
                  </a:lnTo>
                  <a:lnTo>
                    <a:pt x="2085" y="1195"/>
                  </a:lnTo>
                  <a:lnTo>
                    <a:pt x="2094" y="1245"/>
                  </a:lnTo>
                  <a:lnTo>
                    <a:pt x="2092" y="1261"/>
                  </a:lnTo>
                  <a:lnTo>
                    <a:pt x="2085" y="1276"/>
                  </a:lnTo>
                  <a:lnTo>
                    <a:pt x="2071" y="1287"/>
                  </a:lnTo>
                  <a:lnTo>
                    <a:pt x="2055" y="1290"/>
                  </a:lnTo>
                  <a:lnTo>
                    <a:pt x="39" y="1290"/>
                  </a:lnTo>
                  <a:lnTo>
                    <a:pt x="22" y="1287"/>
                  </a:lnTo>
                  <a:lnTo>
                    <a:pt x="9" y="1276"/>
                  </a:lnTo>
                  <a:lnTo>
                    <a:pt x="1" y="1261"/>
                  </a:lnTo>
                  <a:lnTo>
                    <a:pt x="0" y="1245"/>
                  </a:lnTo>
                  <a:lnTo>
                    <a:pt x="7" y="1195"/>
                  </a:lnTo>
                  <a:lnTo>
                    <a:pt x="18" y="1138"/>
                  </a:lnTo>
                  <a:lnTo>
                    <a:pt x="28" y="1075"/>
                  </a:lnTo>
                  <a:lnTo>
                    <a:pt x="42" y="1008"/>
                  </a:lnTo>
                  <a:lnTo>
                    <a:pt x="57" y="936"/>
                  </a:lnTo>
                  <a:lnTo>
                    <a:pt x="73" y="861"/>
                  </a:lnTo>
                  <a:lnTo>
                    <a:pt x="90" y="786"/>
                  </a:lnTo>
                  <a:lnTo>
                    <a:pt x="109" y="711"/>
                  </a:lnTo>
                  <a:lnTo>
                    <a:pt x="129" y="637"/>
                  </a:lnTo>
                  <a:lnTo>
                    <a:pt x="151" y="565"/>
                  </a:lnTo>
                  <a:lnTo>
                    <a:pt x="174" y="498"/>
                  </a:lnTo>
                  <a:lnTo>
                    <a:pt x="198" y="435"/>
                  </a:lnTo>
                  <a:lnTo>
                    <a:pt x="223" y="378"/>
                  </a:lnTo>
                  <a:lnTo>
                    <a:pt x="249" y="327"/>
                  </a:lnTo>
                  <a:lnTo>
                    <a:pt x="277" y="286"/>
                  </a:lnTo>
                  <a:lnTo>
                    <a:pt x="295" y="265"/>
                  </a:lnTo>
                  <a:lnTo>
                    <a:pt x="319" y="243"/>
                  </a:lnTo>
                  <a:lnTo>
                    <a:pt x="349" y="219"/>
                  </a:lnTo>
                  <a:lnTo>
                    <a:pt x="382" y="195"/>
                  </a:lnTo>
                  <a:lnTo>
                    <a:pt x="417" y="169"/>
                  </a:lnTo>
                  <a:lnTo>
                    <a:pt x="454" y="145"/>
                  </a:lnTo>
                  <a:lnTo>
                    <a:pt x="491" y="121"/>
                  </a:lnTo>
                  <a:lnTo>
                    <a:pt x="529" y="99"/>
                  </a:lnTo>
                  <a:lnTo>
                    <a:pt x="565" y="76"/>
                  </a:lnTo>
                  <a:lnTo>
                    <a:pt x="599" y="57"/>
                  </a:lnTo>
                  <a:lnTo>
                    <a:pt x="629" y="40"/>
                  </a:lnTo>
                  <a:lnTo>
                    <a:pt x="656" y="25"/>
                  </a:lnTo>
                  <a:lnTo>
                    <a:pt x="679" y="13"/>
                  </a:lnTo>
                  <a:lnTo>
                    <a:pt x="694" y="4"/>
                  </a:lnTo>
                  <a:lnTo>
                    <a:pt x="709" y="0"/>
                  </a:lnTo>
                  <a:lnTo>
                    <a:pt x="724" y="1"/>
                  </a:lnTo>
                  <a:lnTo>
                    <a:pt x="737" y="9"/>
                  </a:lnTo>
                  <a:lnTo>
                    <a:pt x="785" y="43"/>
                  </a:lnTo>
                  <a:lnTo>
                    <a:pt x="836" y="70"/>
                  </a:lnTo>
                  <a:lnTo>
                    <a:pt x="889" y="93"/>
                  </a:lnTo>
                  <a:lnTo>
                    <a:pt x="943" y="108"/>
                  </a:lnTo>
                  <a:lnTo>
                    <a:pt x="955" y="114"/>
                  </a:lnTo>
                  <a:lnTo>
                    <a:pt x="965" y="121"/>
                  </a:lnTo>
                  <a:lnTo>
                    <a:pt x="971" y="133"/>
                  </a:lnTo>
                  <a:lnTo>
                    <a:pt x="1046" y="330"/>
                  </a:lnTo>
                  <a:lnTo>
                    <a:pt x="1121" y="133"/>
                  </a:lnTo>
                  <a:lnTo>
                    <a:pt x="1128" y="121"/>
                  </a:lnTo>
                  <a:lnTo>
                    <a:pt x="1137" y="114"/>
                  </a:lnTo>
                  <a:lnTo>
                    <a:pt x="1149" y="108"/>
                  </a:lnTo>
                  <a:lnTo>
                    <a:pt x="1203" y="93"/>
                  </a:lnTo>
                  <a:lnTo>
                    <a:pt x="1256" y="70"/>
                  </a:lnTo>
                  <a:lnTo>
                    <a:pt x="1307" y="43"/>
                  </a:lnTo>
                  <a:lnTo>
                    <a:pt x="1356" y="9"/>
                  </a:lnTo>
                  <a:lnTo>
                    <a:pt x="1370" y="1"/>
                  </a:lnTo>
                  <a:lnTo>
                    <a:pt x="13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66" name="Freeform 1142"/>
            <p:cNvSpPr>
              <a:spLocks/>
            </p:cNvSpPr>
            <p:nvPr/>
          </p:nvSpPr>
          <p:spPr bwMode="auto">
            <a:xfrm>
              <a:off x="2020" y="-1788"/>
              <a:ext cx="654" cy="637"/>
            </a:xfrm>
            <a:custGeom>
              <a:avLst/>
              <a:gdLst>
                <a:gd name="T0" fmla="*/ 816 w 1308"/>
                <a:gd name="T1" fmla="*/ 3 h 1273"/>
                <a:gd name="T2" fmla="*/ 945 w 1308"/>
                <a:gd name="T3" fmla="*/ 18 h 1273"/>
                <a:gd name="T4" fmla="*/ 1049 w 1308"/>
                <a:gd name="T5" fmla="*/ 49 h 1273"/>
                <a:gd name="T6" fmla="*/ 1131 w 1308"/>
                <a:gd name="T7" fmla="*/ 96 h 1273"/>
                <a:gd name="T8" fmla="*/ 1194 w 1308"/>
                <a:gd name="T9" fmla="*/ 153 h 1273"/>
                <a:gd name="T10" fmla="*/ 1241 w 1308"/>
                <a:gd name="T11" fmla="*/ 222 h 1273"/>
                <a:gd name="T12" fmla="*/ 1272 w 1308"/>
                <a:gd name="T13" fmla="*/ 301 h 1273"/>
                <a:gd name="T14" fmla="*/ 1293 w 1308"/>
                <a:gd name="T15" fmla="*/ 388 h 1273"/>
                <a:gd name="T16" fmla="*/ 1303 w 1308"/>
                <a:gd name="T17" fmla="*/ 484 h 1273"/>
                <a:gd name="T18" fmla="*/ 1308 w 1308"/>
                <a:gd name="T19" fmla="*/ 585 h 1273"/>
                <a:gd name="T20" fmla="*/ 1305 w 1308"/>
                <a:gd name="T21" fmla="*/ 711 h 1273"/>
                <a:gd name="T22" fmla="*/ 1275 w 1308"/>
                <a:gd name="T23" fmla="*/ 852 h 1273"/>
                <a:gd name="T24" fmla="*/ 1221 w 1308"/>
                <a:gd name="T25" fmla="*/ 978 h 1273"/>
                <a:gd name="T26" fmla="*/ 1143 w 1308"/>
                <a:gd name="T27" fmla="*/ 1087 h 1273"/>
                <a:gd name="T28" fmla="*/ 1046 w 1308"/>
                <a:gd name="T29" fmla="*/ 1174 h 1273"/>
                <a:gd name="T30" fmla="*/ 933 w 1308"/>
                <a:gd name="T31" fmla="*/ 1236 h 1273"/>
                <a:gd name="T32" fmla="*/ 809 w 1308"/>
                <a:gd name="T33" fmla="*/ 1269 h 1273"/>
                <a:gd name="T34" fmla="*/ 677 w 1308"/>
                <a:gd name="T35" fmla="*/ 1269 h 1273"/>
                <a:gd name="T36" fmla="*/ 553 w 1308"/>
                <a:gd name="T37" fmla="*/ 1236 h 1273"/>
                <a:gd name="T38" fmla="*/ 440 w 1308"/>
                <a:gd name="T39" fmla="*/ 1174 h 1273"/>
                <a:gd name="T40" fmla="*/ 344 w 1308"/>
                <a:gd name="T41" fmla="*/ 1087 h 1273"/>
                <a:gd name="T42" fmla="*/ 266 w 1308"/>
                <a:gd name="T43" fmla="*/ 978 h 1273"/>
                <a:gd name="T44" fmla="*/ 211 w 1308"/>
                <a:gd name="T45" fmla="*/ 852 h 1273"/>
                <a:gd name="T46" fmla="*/ 182 w 1308"/>
                <a:gd name="T47" fmla="*/ 711 h 1273"/>
                <a:gd name="T48" fmla="*/ 179 w 1308"/>
                <a:gd name="T49" fmla="*/ 576 h 1273"/>
                <a:gd name="T50" fmla="*/ 136 w 1308"/>
                <a:gd name="T51" fmla="*/ 615 h 1273"/>
                <a:gd name="T52" fmla="*/ 106 w 1308"/>
                <a:gd name="T53" fmla="*/ 666 h 1273"/>
                <a:gd name="T54" fmla="*/ 97 w 1308"/>
                <a:gd name="T55" fmla="*/ 735 h 1273"/>
                <a:gd name="T56" fmla="*/ 117 w 1308"/>
                <a:gd name="T57" fmla="*/ 813 h 1273"/>
                <a:gd name="T58" fmla="*/ 158 w 1308"/>
                <a:gd name="T59" fmla="*/ 864 h 1273"/>
                <a:gd name="T60" fmla="*/ 199 w 1308"/>
                <a:gd name="T61" fmla="*/ 913 h 1273"/>
                <a:gd name="T62" fmla="*/ 211 w 1308"/>
                <a:gd name="T63" fmla="*/ 946 h 1273"/>
                <a:gd name="T64" fmla="*/ 205 w 1308"/>
                <a:gd name="T65" fmla="*/ 981 h 1273"/>
                <a:gd name="T66" fmla="*/ 182 w 1308"/>
                <a:gd name="T67" fmla="*/ 1006 h 1273"/>
                <a:gd name="T68" fmla="*/ 145 w 1308"/>
                <a:gd name="T69" fmla="*/ 1018 h 1273"/>
                <a:gd name="T70" fmla="*/ 105 w 1308"/>
                <a:gd name="T71" fmla="*/ 1005 h 1273"/>
                <a:gd name="T72" fmla="*/ 66 w 1308"/>
                <a:gd name="T73" fmla="*/ 957 h 1273"/>
                <a:gd name="T74" fmla="*/ 55 w 1308"/>
                <a:gd name="T75" fmla="*/ 921 h 1273"/>
                <a:gd name="T76" fmla="*/ 31 w 1308"/>
                <a:gd name="T77" fmla="*/ 855 h 1273"/>
                <a:gd name="T78" fmla="*/ 3 w 1308"/>
                <a:gd name="T79" fmla="*/ 762 h 1273"/>
                <a:gd name="T80" fmla="*/ 4 w 1308"/>
                <a:gd name="T81" fmla="*/ 673 h 1273"/>
                <a:gd name="T82" fmla="*/ 36 w 1308"/>
                <a:gd name="T83" fmla="*/ 591 h 1273"/>
                <a:gd name="T84" fmla="*/ 90 w 1308"/>
                <a:gd name="T85" fmla="*/ 525 h 1273"/>
                <a:gd name="T86" fmla="*/ 154 w 1308"/>
                <a:gd name="T87" fmla="*/ 477 h 1273"/>
                <a:gd name="T88" fmla="*/ 191 w 1308"/>
                <a:gd name="T89" fmla="*/ 409 h 1273"/>
                <a:gd name="T90" fmla="*/ 211 w 1308"/>
                <a:gd name="T91" fmla="*/ 318 h 1273"/>
                <a:gd name="T92" fmla="*/ 241 w 1308"/>
                <a:gd name="T93" fmla="*/ 234 h 1273"/>
                <a:gd name="T94" fmla="*/ 286 w 1308"/>
                <a:gd name="T95" fmla="*/ 162 h 1273"/>
                <a:gd name="T96" fmla="*/ 349 w 1308"/>
                <a:gd name="T97" fmla="*/ 100 h 1273"/>
                <a:gd name="T98" fmla="*/ 431 w 1308"/>
                <a:gd name="T99" fmla="*/ 52 h 1273"/>
                <a:gd name="T100" fmla="*/ 538 w 1308"/>
                <a:gd name="T101" fmla="*/ 19 h 1273"/>
                <a:gd name="T102" fmla="*/ 668 w 1308"/>
                <a:gd name="T103" fmla="*/ 3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08" h="1273">
                  <a:moveTo>
                    <a:pt x="743" y="0"/>
                  </a:moveTo>
                  <a:lnTo>
                    <a:pt x="816" y="3"/>
                  </a:lnTo>
                  <a:lnTo>
                    <a:pt x="884" y="9"/>
                  </a:lnTo>
                  <a:lnTo>
                    <a:pt x="945" y="18"/>
                  </a:lnTo>
                  <a:lnTo>
                    <a:pt x="999" y="33"/>
                  </a:lnTo>
                  <a:lnTo>
                    <a:pt x="1049" y="49"/>
                  </a:lnTo>
                  <a:lnTo>
                    <a:pt x="1092" y="72"/>
                  </a:lnTo>
                  <a:lnTo>
                    <a:pt x="1131" y="96"/>
                  </a:lnTo>
                  <a:lnTo>
                    <a:pt x="1164" y="123"/>
                  </a:lnTo>
                  <a:lnTo>
                    <a:pt x="1194" y="153"/>
                  </a:lnTo>
                  <a:lnTo>
                    <a:pt x="1218" y="186"/>
                  </a:lnTo>
                  <a:lnTo>
                    <a:pt x="1241" y="222"/>
                  </a:lnTo>
                  <a:lnTo>
                    <a:pt x="1257" y="261"/>
                  </a:lnTo>
                  <a:lnTo>
                    <a:pt x="1272" y="301"/>
                  </a:lnTo>
                  <a:lnTo>
                    <a:pt x="1284" y="345"/>
                  </a:lnTo>
                  <a:lnTo>
                    <a:pt x="1293" y="388"/>
                  </a:lnTo>
                  <a:lnTo>
                    <a:pt x="1299" y="435"/>
                  </a:lnTo>
                  <a:lnTo>
                    <a:pt x="1303" y="484"/>
                  </a:lnTo>
                  <a:lnTo>
                    <a:pt x="1306" y="534"/>
                  </a:lnTo>
                  <a:lnTo>
                    <a:pt x="1308" y="585"/>
                  </a:lnTo>
                  <a:lnTo>
                    <a:pt x="1308" y="637"/>
                  </a:lnTo>
                  <a:lnTo>
                    <a:pt x="1305" y="711"/>
                  </a:lnTo>
                  <a:lnTo>
                    <a:pt x="1293" y="783"/>
                  </a:lnTo>
                  <a:lnTo>
                    <a:pt x="1275" y="852"/>
                  </a:lnTo>
                  <a:lnTo>
                    <a:pt x="1251" y="916"/>
                  </a:lnTo>
                  <a:lnTo>
                    <a:pt x="1221" y="978"/>
                  </a:lnTo>
                  <a:lnTo>
                    <a:pt x="1184" y="1035"/>
                  </a:lnTo>
                  <a:lnTo>
                    <a:pt x="1143" y="1087"/>
                  </a:lnTo>
                  <a:lnTo>
                    <a:pt x="1097" y="1134"/>
                  </a:lnTo>
                  <a:lnTo>
                    <a:pt x="1046" y="1174"/>
                  </a:lnTo>
                  <a:lnTo>
                    <a:pt x="992" y="1209"/>
                  </a:lnTo>
                  <a:lnTo>
                    <a:pt x="933" y="1236"/>
                  </a:lnTo>
                  <a:lnTo>
                    <a:pt x="873" y="1257"/>
                  </a:lnTo>
                  <a:lnTo>
                    <a:pt x="809" y="1269"/>
                  </a:lnTo>
                  <a:lnTo>
                    <a:pt x="743" y="1273"/>
                  </a:lnTo>
                  <a:lnTo>
                    <a:pt x="677" y="1269"/>
                  </a:lnTo>
                  <a:lnTo>
                    <a:pt x="614" y="1257"/>
                  </a:lnTo>
                  <a:lnTo>
                    <a:pt x="553" y="1236"/>
                  </a:lnTo>
                  <a:lnTo>
                    <a:pt x="494" y="1209"/>
                  </a:lnTo>
                  <a:lnTo>
                    <a:pt x="440" y="1174"/>
                  </a:lnTo>
                  <a:lnTo>
                    <a:pt x="389" y="1134"/>
                  </a:lnTo>
                  <a:lnTo>
                    <a:pt x="344" y="1087"/>
                  </a:lnTo>
                  <a:lnTo>
                    <a:pt x="302" y="1035"/>
                  </a:lnTo>
                  <a:lnTo>
                    <a:pt x="266" y="978"/>
                  </a:lnTo>
                  <a:lnTo>
                    <a:pt x="236" y="916"/>
                  </a:lnTo>
                  <a:lnTo>
                    <a:pt x="211" y="852"/>
                  </a:lnTo>
                  <a:lnTo>
                    <a:pt x="193" y="783"/>
                  </a:lnTo>
                  <a:lnTo>
                    <a:pt x="182" y="711"/>
                  </a:lnTo>
                  <a:lnTo>
                    <a:pt x="178" y="637"/>
                  </a:lnTo>
                  <a:lnTo>
                    <a:pt x="179" y="576"/>
                  </a:lnTo>
                  <a:lnTo>
                    <a:pt x="157" y="594"/>
                  </a:lnTo>
                  <a:lnTo>
                    <a:pt x="136" y="615"/>
                  </a:lnTo>
                  <a:lnTo>
                    <a:pt x="120" y="639"/>
                  </a:lnTo>
                  <a:lnTo>
                    <a:pt x="106" y="666"/>
                  </a:lnTo>
                  <a:lnTo>
                    <a:pt x="97" y="699"/>
                  </a:lnTo>
                  <a:lnTo>
                    <a:pt x="97" y="735"/>
                  </a:lnTo>
                  <a:lnTo>
                    <a:pt x="103" y="772"/>
                  </a:lnTo>
                  <a:lnTo>
                    <a:pt x="117" y="813"/>
                  </a:lnTo>
                  <a:lnTo>
                    <a:pt x="139" y="855"/>
                  </a:lnTo>
                  <a:lnTo>
                    <a:pt x="158" y="864"/>
                  </a:lnTo>
                  <a:lnTo>
                    <a:pt x="175" y="880"/>
                  </a:lnTo>
                  <a:lnTo>
                    <a:pt x="199" y="913"/>
                  </a:lnTo>
                  <a:lnTo>
                    <a:pt x="206" y="930"/>
                  </a:lnTo>
                  <a:lnTo>
                    <a:pt x="211" y="946"/>
                  </a:lnTo>
                  <a:lnTo>
                    <a:pt x="209" y="964"/>
                  </a:lnTo>
                  <a:lnTo>
                    <a:pt x="205" y="981"/>
                  </a:lnTo>
                  <a:lnTo>
                    <a:pt x="196" y="994"/>
                  </a:lnTo>
                  <a:lnTo>
                    <a:pt x="182" y="1006"/>
                  </a:lnTo>
                  <a:lnTo>
                    <a:pt x="164" y="1015"/>
                  </a:lnTo>
                  <a:lnTo>
                    <a:pt x="145" y="1018"/>
                  </a:lnTo>
                  <a:lnTo>
                    <a:pt x="123" y="1015"/>
                  </a:lnTo>
                  <a:lnTo>
                    <a:pt x="105" y="1005"/>
                  </a:lnTo>
                  <a:lnTo>
                    <a:pt x="90" y="990"/>
                  </a:lnTo>
                  <a:lnTo>
                    <a:pt x="66" y="957"/>
                  </a:lnTo>
                  <a:lnTo>
                    <a:pt x="58" y="939"/>
                  </a:lnTo>
                  <a:lnTo>
                    <a:pt x="55" y="921"/>
                  </a:lnTo>
                  <a:lnTo>
                    <a:pt x="57" y="903"/>
                  </a:lnTo>
                  <a:lnTo>
                    <a:pt x="31" y="855"/>
                  </a:lnTo>
                  <a:lnTo>
                    <a:pt x="13" y="807"/>
                  </a:lnTo>
                  <a:lnTo>
                    <a:pt x="3" y="762"/>
                  </a:lnTo>
                  <a:lnTo>
                    <a:pt x="0" y="717"/>
                  </a:lnTo>
                  <a:lnTo>
                    <a:pt x="4" y="673"/>
                  </a:lnTo>
                  <a:lnTo>
                    <a:pt x="16" y="631"/>
                  </a:lnTo>
                  <a:lnTo>
                    <a:pt x="36" y="591"/>
                  </a:lnTo>
                  <a:lnTo>
                    <a:pt x="61" y="556"/>
                  </a:lnTo>
                  <a:lnTo>
                    <a:pt x="90" y="525"/>
                  </a:lnTo>
                  <a:lnTo>
                    <a:pt x="121" y="498"/>
                  </a:lnTo>
                  <a:lnTo>
                    <a:pt x="154" y="477"/>
                  </a:lnTo>
                  <a:lnTo>
                    <a:pt x="185" y="457"/>
                  </a:lnTo>
                  <a:lnTo>
                    <a:pt x="191" y="409"/>
                  </a:lnTo>
                  <a:lnTo>
                    <a:pt x="199" y="363"/>
                  </a:lnTo>
                  <a:lnTo>
                    <a:pt x="211" y="318"/>
                  </a:lnTo>
                  <a:lnTo>
                    <a:pt x="224" y="274"/>
                  </a:lnTo>
                  <a:lnTo>
                    <a:pt x="241" y="234"/>
                  </a:lnTo>
                  <a:lnTo>
                    <a:pt x="262" y="196"/>
                  </a:lnTo>
                  <a:lnTo>
                    <a:pt x="286" y="162"/>
                  </a:lnTo>
                  <a:lnTo>
                    <a:pt x="316" y="130"/>
                  </a:lnTo>
                  <a:lnTo>
                    <a:pt x="349" y="100"/>
                  </a:lnTo>
                  <a:lnTo>
                    <a:pt x="388" y="75"/>
                  </a:lnTo>
                  <a:lnTo>
                    <a:pt x="431" y="52"/>
                  </a:lnTo>
                  <a:lnTo>
                    <a:pt x="481" y="34"/>
                  </a:lnTo>
                  <a:lnTo>
                    <a:pt x="538" y="19"/>
                  </a:lnTo>
                  <a:lnTo>
                    <a:pt x="599" y="9"/>
                  </a:lnTo>
                  <a:lnTo>
                    <a:pt x="668" y="3"/>
                  </a:lnTo>
                  <a:lnTo>
                    <a:pt x="7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67" name="Freeform 1143"/>
            <p:cNvSpPr>
              <a:spLocks/>
            </p:cNvSpPr>
            <p:nvPr/>
          </p:nvSpPr>
          <p:spPr bwMode="auto">
            <a:xfrm>
              <a:off x="449" y="-2288"/>
              <a:ext cx="2064" cy="1780"/>
            </a:xfrm>
            <a:custGeom>
              <a:avLst/>
              <a:gdLst>
                <a:gd name="T0" fmla="*/ 4016 w 4127"/>
                <a:gd name="T1" fmla="*/ 0 h 3560"/>
                <a:gd name="T2" fmla="*/ 4071 w 4127"/>
                <a:gd name="T3" fmla="*/ 15 h 3560"/>
                <a:gd name="T4" fmla="*/ 4112 w 4127"/>
                <a:gd name="T5" fmla="*/ 56 h 3560"/>
                <a:gd name="T6" fmla="*/ 4127 w 4127"/>
                <a:gd name="T7" fmla="*/ 111 h 3560"/>
                <a:gd name="T8" fmla="*/ 4065 w 4127"/>
                <a:gd name="T9" fmla="*/ 839 h 3560"/>
                <a:gd name="T10" fmla="*/ 3935 w 4127"/>
                <a:gd name="T11" fmla="*/ 824 h 3560"/>
                <a:gd name="T12" fmla="*/ 3814 w 4127"/>
                <a:gd name="T13" fmla="*/ 822 h 3560"/>
                <a:gd name="T14" fmla="*/ 3766 w 4127"/>
                <a:gd name="T15" fmla="*/ 309 h 3560"/>
                <a:gd name="T16" fmla="*/ 361 w 4127"/>
                <a:gd name="T17" fmla="*/ 2423 h 3560"/>
                <a:gd name="T18" fmla="*/ 2908 w 4127"/>
                <a:gd name="T19" fmla="*/ 2471 h 3560"/>
                <a:gd name="T20" fmla="*/ 2850 w 4127"/>
                <a:gd name="T21" fmla="*/ 2589 h 3560"/>
                <a:gd name="T22" fmla="*/ 2797 w 4127"/>
                <a:gd name="T23" fmla="*/ 2730 h 3560"/>
                <a:gd name="T24" fmla="*/ 2645 w 4127"/>
                <a:gd name="T25" fmla="*/ 2783 h 3560"/>
                <a:gd name="T26" fmla="*/ 2672 w 4127"/>
                <a:gd name="T27" fmla="*/ 2909 h 3560"/>
                <a:gd name="T28" fmla="*/ 2709 w 4127"/>
                <a:gd name="T29" fmla="*/ 3057 h 3560"/>
                <a:gd name="T30" fmla="*/ 2667 w 4127"/>
                <a:gd name="T31" fmla="*/ 3260 h 3560"/>
                <a:gd name="T32" fmla="*/ 2634 w 4127"/>
                <a:gd name="T33" fmla="*/ 3456 h 3560"/>
                <a:gd name="T34" fmla="*/ 2634 w 4127"/>
                <a:gd name="T35" fmla="*/ 3527 h 3560"/>
                <a:gd name="T36" fmla="*/ 1390 w 4127"/>
                <a:gd name="T37" fmla="*/ 3560 h 3560"/>
                <a:gd name="T38" fmla="*/ 1338 w 4127"/>
                <a:gd name="T39" fmla="*/ 3546 h 3560"/>
                <a:gd name="T40" fmla="*/ 1297 w 4127"/>
                <a:gd name="T41" fmla="*/ 3509 h 3560"/>
                <a:gd name="T42" fmla="*/ 1279 w 4127"/>
                <a:gd name="T43" fmla="*/ 3456 h 3560"/>
                <a:gd name="T44" fmla="*/ 1290 w 4127"/>
                <a:gd name="T45" fmla="*/ 3402 h 3560"/>
                <a:gd name="T46" fmla="*/ 1360 w 4127"/>
                <a:gd name="T47" fmla="*/ 3230 h 3560"/>
                <a:gd name="T48" fmla="*/ 1414 w 4127"/>
                <a:gd name="T49" fmla="*/ 3065 h 3560"/>
                <a:gd name="T50" fmla="*/ 1453 w 4127"/>
                <a:gd name="T51" fmla="*/ 2913 h 3560"/>
                <a:gd name="T52" fmla="*/ 1480 w 4127"/>
                <a:gd name="T53" fmla="*/ 2784 h 3560"/>
                <a:gd name="T54" fmla="*/ 110 w 4127"/>
                <a:gd name="T55" fmla="*/ 2730 h 3560"/>
                <a:gd name="T56" fmla="*/ 55 w 4127"/>
                <a:gd name="T57" fmla="*/ 2715 h 3560"/>
                <a:gd name="T58" fmla="*/ 14 w 4127"/>
                <a:gd name="T59" fmla="*/ 2676 h 3560"/>
                <a:gd name="T60" fmla="*/ 0 w 4127"/>
                <a:gd name="T61" fmla="*/ 2619 h 3560"/>
                <a:gd name="T62" fmla="*/ 4 w 4127"/>
                <a:gd name="T63" fmla="*/ 83 h 3560"/>
                <a:gd name="T64" fmla="*/ 32 w 4127"/>
                <a:gd name="T65" fmla="*/ 33 h 3560"/>
                <a:gd name="T66" fmla="*/ 80 w 4127"/>
                <a:gd name="T67" fmla="*/ 5 h 3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27" h="3560">
                  <a:moveTo>
                    <a:pt x="110" y="0"/>
                  </a:moveTo>
                  <a:lnTo>
                    <a:pt x="4016" y="0"/>
                  </a:lnTo>
                  <a:lnTo>
                    <a:pt x="4044" y="5"/>
                  </a:lnTo>
                  <a:lnTo>
                    <a:pt x="4071" y="15"/>
                  </a:lnTo>
                  <a:lnTo>
                    <a:pt x="4094" y="33"/>
                  </a:lnTo>
                  <a:lnTo>
                    <a:pt x="4112" y="56"/>
                  </a:lnTo>
                  <a:lnTo>
                    <a:pt x="4122" y="83"/>
                  </a:lnTo>
                  <a:lnTo>
                    <a:pt x="4127" y="111"/>
                  </a:lnTo>
                  <a:lnTo>
                    <a:pt x="4127" y="851"/>
                  </a:lnTo>
                  <a:lnTo>
                    <a:pt x="4065" y="839"/>
                  </a:lnTo>
                  <a:lnTo>
                    <a:pt x="4002" y="830"/>
                  </a:lnTo>
                  <a:lnTo>
                    <a:pt x="3935" y="824"/>
                  </a:lnTo>
                  <a:lnTo>
                    <a:pt x="3863" y="822"/>
                  </a:lnTo>
                  <a:lnTo>
                    <a:pt x="3814" y="822"/>
                  </a:lnTo>
                  <a:lnTo>
                    <a:pt x="3766" y="825"/>
                  </a:lnTo>
                  <a:lnTo>
                    <a:pt x="3766" y="309"/>
                  </a:lnTo>
                  <a:lnTo>
                    <a:pt x="361" y="309"/>
                  </a:lnTo>
                  <a:lnTo>
                    <a:pt x="361" y="2423"/>
                  </a:lnTo>
                  <a:lnTo>
                    <a:pt x="2941" y="2423"/>
                  </a:lnTo>
                  <a:lnTo>
                    <a:pt x="2908" y="2471"/>
                  </a:lnTo>
                  <a:lnTo>
                    <a:pt x="2878" y="2526"/>
                  </a:lnTo>
                  <a:lnTo>
                    <a:pt x="2850" y="2589"/>
                  </a:lnTo>
                  <a:lnTo>
                    <a:pt x="2823" y="2657"/>
                  </a:lnTo>
                  <a:lnTo>
                    <a:pt x="2797" y="2730"/>
                  </a:lnTo>
                  <a:lnTo>
                    <a:pt x="2636" y="2730"/>
                  </a:lnTo>
                  <a:lnTo>
                    <a:pt x="2645" y="2783"/>
                  </a:lnTo>
                  <a:lnTo>
                    <a:pt x="2657" y="2843"/>
                  </a:lnTo>
                  <a:lnTo>
                    <a:pt x="2672" y="2909"/>
                  </a:lnTo>
                  <a:lnTo>
                    <a:pt x="2688" y="2981"/>
                  </a:lnTo>
                  <a:lnTo>
                    <a:pt x="2709" y="3057"/>
                  </a:lnTo>
                  <a:lnTo>
                    <a:pt x="2688" y="3159"/>
                  </a:lnTo>
                  <a:lnTo>
                    <a:pt x="2667" y="3260"/>
                  </a:lnTo>
                  <a:lnTo>
                    <a:pt x="2649" y="3360"/>
                  </a:lnTo>
                  <a:lnTo>
                    <a:pt x="2634" y="3456"/>
                  </a:lnTo>
                  <a:lnTo>
                    <a:pt x="2631" y="3491"/>
                  </a:lnTo>
                  <a:lnTo>
                    <a:pt x="2634" y="3527"/>
                  </a:lnTo>
                  <a:lnTo>
                    <a:pt x="2642" y="3560"/>
                  </a:lnTo>
                  <a:lnTo>
                    <a:pt x="1390" y="3560"/>
                  </a:lnTo>
                  <a:lnTo>
                    <a:pt x="1363" y="3557"/>
                  </a:lnTo>
                  <a:lnTo>
                    <a:pt x="1338" y="3546"/>
                  </a:lnTo>
                  <a:lnTo>
                    <a:pt x="1315" y="3531"/>
                  </a:lnTo>
                  <a:lnTo>
                    <a:pt x="1297" y="3509"/>
                  </a:lnTo>
                  <a:lnTo>
                    <a:pt x="1285" y="3483"/>
                  </a:lnTo>
                  <a:lnTo>
                    <a:pt x="1279" y="3456"/>
                  </a:lnTo>
                  <a:lnTo>
                    <a:pt x="1281" y="3429"/>
                  </a:lnTo>
                  <a:lnTo>
                    <a:pt x="1290" y="3402"/>
                  </a:lnTo>
                  <a:lnTo>
                    <a:pt x="1327" y="3317"/>
                  </a:lnTo>
                  <a:lnTo>
                    <a:pt x="1360" y="3230"/>
                  </a:lnTo>
                  <a:lnTo>
                    <a:pt x="1389" y="3146"/>
                  </a:lnTo>
                  <a:lnTo>
                    <a:pt x="1414" y="3065"/>
                  </a:lnTo>
                  <a:lnTo>
                    <a:pt x="1435" y="2987"/>
                  </a:lnTo>
                  <a:lnTo>
                    <a:pt x="1453" y="2913"/>
                  </a:lnTo>
                  <a:lnTo>
                    <a:pt x="1468" y="2846"/>
                  </a:lnTo>
                  <a:lnTo>
                    <a:pt x="1480" y="2784"/>
                  </a:lnTo>
                  <a:lnTo>
                    <a:pt x="1491" y="2730"/>
                  </a:lnTo>
                  <a:lnTo>
                    <a:pt x="110" y="2730"/>
                  </a:lnTo>
                  <a:lnTo>
                    <a:pt x="80" y="2727"/>
                  </a:lnTo>
                  <a:lnTo>
                    <a:pt x="55" y="2715"/>
                  </a:lnTo>
                  <a:lnTo>
                    <a:pt x="32" y="2699"/>
                  </a:lnTo>
                  <a:lnTo>
                    <a:pt x="14" y="2676"/>
                  </a:lnTo>
                  <a:lnTo>
                    <a:pt x="4" y="2649"/>
                  </a:lnTo>
                  <a:lnTo>
                    <a:pt x="0" y="2619"/>
                  </a:lnTo>
                  <a:lnTo>
                    <a:pt x="0" y="111"/>
                  </a:lnTo>
                  <a:lnTo>
                    <a:pt x="4" y="83"/>
                  </a:lnTo>
                  <a:lnTo>
                    <a:pt x="14" y="56"/>
                  </a:lnTo>
                  <a:lnTo>
                    <a:pt x="32" y="33"/>
                  </a:lnTo>
                  <a:lnTo>
                    <a:pt x="55" y="15"/>
                  </a:lnTo>
                  <a:lnTo>
                    <a:pt x="80" y="5"/>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68" name="Freeform 1144"/>
            <p:cNvSpPr>
              <a:spLocks/>
            </p:cNvSpPr>
            <p:nvPr/>
          </p:nvSpPr>
          <p:spPr bwMode="auto">
            <a:xfrm>
              <a:off x="715" y="-1933"/>
              <a:ext cx="1291" cy="541"/>
            </a:xfrm>
            <a:custGeom>
              <a:avLst/>
              <a:gdLst>
                <a:gd name="T0" fmla="*/ 1506 w 2580"/>
                <a:gd name="T1" fmla="*/ 0 h 1083"/>
                <a:gd name="T2" fmla="*/ 1528 w 2580"/>
                <a:gd name="T3" fmla="*/ 1 h 1083"/>
                <a:gd name="T4" fmla="*/ 1549 w 2580"/>
                <a:gd name="T5" fmla="*/ 10 h 1083"/>
                <a:gd name="T6" fmla="*/ 1566 w 2580"/>
                <a:gd name="T7" fmla="*/ 22 h 1083"/>
                <a:gd name="T8" fmla="*/ 1579 w 2580"/>
                <a:gd name="T9" fmla="*/ 40 h 1083"/>
                <a:gd name="T10" fmla="*/ 1859 w 2580"/>
                <a:gd name="T11" fmla="*/ 514 h 1083"/>
                <a:gd name="T12" fmla="*/ 1859 w 2580"/>
                <a:gd name="T13" fmla="*/ 514 h 1083"/>
                <a:gd name="T14" fmla="*/ 2496 w 2580"/>
                <a:gd name="T15" fmla="*/ 514 h 1083"/>
                <a:gd name="T16" fmla="*/ 2523 w 2580"/>
                <a:gd name="T17" fmla="*/ 519 h 1083"/>
                <a:gd name="T18" fmla="*/ 2546 w 2580"/>
                <a:gd name="T19" fmla="*/ 531 h 1083"/>
                <a:gd name="T20" fmla="*/ 2564 w 2580"/>
                <a:gd name="T21" fmla="*/ 549 h 1083"/>
                <a:gd name="T22" fmla="*/ 2576 w 2580"/>
                <a:gd name="T23" fmla="*/ 571 h 1083"/>
                <a:gd name="T24" fmla="*/ 2580 w 2580"/>
                <a:gd name="T25" fmla="*/ 598 h 1083"/>
                <a:gd name="T26" fmla="*/ 2576 w 2580"/>
                <a:gd name="T27" fmla="*/ 624 h 1083"/>
                <a:gd name="T28" fmla="*/ 2564 w 2580"/>
                <a:gd name="T29" fmla="*/ 646 h 1083"/>
                <a:gd name="T30" fmla="*/ 2546 w 2580"/>
                <a:gd name="T31" fmla="*/ 664 h 1083"/>
                <a:gd name="T32" fmla="*/ 2523 w 2580"/>
                <a:gd name="T33" fmla="*/ 676 h 1083"/>
                <a:gd name="T34" fmla="*/ 2496 w 2580"/>
                <a:gd name="T35" fmla="*/ 681 h 1083"/>
                <a:gd name="T36" fmla="*/ 1811 w 2580"/>
                <a:gd name="T37" fmla="*/ 681 h 1083"/>
                <a:gd name="T38" fmla="*/ 1789 w 2580"/>
                <a:gd name="T39" fmla="*/ 678 h 1083"/>
                <a:gd name="T40" fmla="*/ 1769 w 2580"/>
                <a:gd name="T41" fmla="*/ 670 h 1083"/>
                <a:gd name="T42" fmla="*/ 1753 w 2580"/>
                <a:gd name="T43" fmla="*/ 657 h 1083"/>
                <a:gd name="T44" fmla="*/ 1739 w 2580"/>
                <a:gd name="T45" fmla="*/ 640 h 1083"/>
                <a:gd name="T46" fmla="*/ 1513 w 2580"/>
                <a:gd name="T47" fmla="*/ 255 h 1083"/>
                <a:gd name="T48" fmla="*/ 1104 w 2580"/>
                <a:gd name="T49" fmla="*/ 1038 h 1083"/>
                <a:gd name="T50" fmla="*/ 1092 w 2580"/>
                <a:gd name="T51" fmla="*/ 1054 h 1083"/>
                <a:gd name="T52" fmla="*/ 1077 w 2580"/>
                <a:gd name="T53" fmla="*/ 1068 h 1083"/>
                <a:gd name="T54" fmla="*/ 1059 w 2580"/>
                <a:gd name="T55" fmla="*/ 1078 h 1083"/>
                <a:gd name="T56" fmla="*/ 1038 w 2580"/>
                <a:gd name="T57" fmla="*/ 1083 h 1083"/>
                <a:gd name="T58" fmla="*/ 1031 w 2580"/>
                <a:gd name="T59" fmla="*/ 1083 h 1083"/>
                <a:gd name="T60" fmla="*/ 1005 w 2580"/>
                <a:gd name="T61" fmla="*/ 1078 h 1083"/>
                <a:gd name="T62" fmla="*/ 984 w 2580"/>
                <a:gd name="T63" fmla="*/ 1068 h 1083"/>
                <a:gd name="T64" fmla="*/ 965 w 2580"/>
                <a:gd name="T65" fmla="*/ 1051 h 1083"/>
                <a:gd name="T66" fmla="*/ 669 w 2580"/>
                <a:gd name="T67" fmla="*/ 681 h 1083"/>
                <a:gd name="T68" fmla="*/ 82 w 2580"/>
                <a:gd name="T69" fmla="*/ 681 h 1083"/>
                <a:gd name="T70" fmla="*/ 56 w 2580"/>
                <a:gd name="T71" fmla="*/ 676 h 1083"/>
                <a:gd name="T72" fmla="*/ 34 w 2580"/>
                <a:gd name="T73" fmla="*/ 664 h 1083"/>
                <a:gd name="T74" fmla="*/ 16 w 2580"/>
                <a:gd name="T75" fmla="*/ 646 h 1083"/>
                <a:gd name="T76" fmla="*/ 4 w 2580"/>
                <a:gd name="T77" fmla="*/ 624 h 1083"/>
                <a:gd name="T78" fmla="*/ 0 w 2580"/>
                <a:gd name="T79" fmla="*/ 598 h 1083"/>
                <a:gd name="T80" fmla="*/ 4 w 2580"/>
                <a:gd name="T81" fmla="*/ 571 h 1083"/>
                <a:gd name="T82" fmla="*/ 16 w 2580"/>
                <a:gd name="T83" fmla="*/ 549 h 1083"/>
                <a:gd name="T84" fmla="*/ 34 w 2580"/>
                <a:gd name="T85" fmla="*/ 531 h 1083"/>
                <a:gd name="T86" fmla="*/ 56 w 2580"/>
                <a:gd name="T87" fmla="*/ 519 h 1083"/>
                <a:gd name="T88" fmla="*/ 82 w 2580"/>
                <a:gd name="T89" fmla="*/ 514 h 1083"/>
                <a:gd name="T90" fmla="*/ 710 w 2580"/>
                <a:gd name="T91" fmla="*/ 514 h 1083"/>
                <a:gd name="T92" fmla="*/ 735 w 2580"/>
                <a:gd name="T93" fmla="*/ 519 h 1083"/>
                <a:gd name="T94" fmla="*/ 756 w 2580"/>
                <a:gd name="T95" fmla="*/ 529 h 1083"/>
                <a:gd name="T96" fmla="*/ 776 w 2580"/>
                <a:gd name="T97" fmla="*/ 546 h 1083"/>
                <a:gd name="T98" fmla="*/ 1016 w 2580"/>
                <a:gd name="T99" fmla="*/ 847 h 1083"/>
                <a:gd name="T100" fmla="*/ 1434 w 2580"/>
                <a:gd name="T101" fmla="*/ 45 h 1083"/>
                <a:gd name="T102" fmla="*/ 1447 w 2580"/>
                <a:gd name="T103" fmla="*/ 27 h 1083"/>
                <a:gd name="T104" fmla="*/ 1464 w 2580"/>
                <a:gd name="T105" fmla="*/ 12 h 1083"/>
                <a:gd name="T106" fmla="*/ 1485 w 2580"/>
                <a:gd name="T107" fmla="*/ 3 h 1083"/>
                <a:gd name="T108" fmla="*/ 1506 w 2580"/>
                <a:gd name="T109" fmla="*/ 0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80" h="1083">
                  <a:moveTo>
                    <a:pt x="1506" y="0"/>
                  </a:moveTo>
                  <a:lnTo>
                    <a:pt x="1528" y="1"/>
                  </a:lnTo>
                  <a:lnTo>
                    <a:pt x="1549" y="10"/>
                  </a:lnTo>
                  <a:lnTo>
                    <a:pt x="1566" y="22"/>
                  </a:lnTo>
                  <a:lnTo>
                    <a:pt x="1579" y="40"/>
                  </a:lnTo>
                  <a:lnTo>
                    <a:pt x="1859" y="514"/>
                  </a:lnTo>
                  <a:lnTo>
                    <a:pt x="1859" y="514"/>
                  </a:lnTo>
                  <a:lnTo>
                    <a:pt x="2496" y="514"/>
                  </a:lnTo>
                  <a:lnTo>
                    <a:pt x="2523" y="519"/>
                  </a:lnTo>
                  <a:lnTo>
                    <a:pt x="2546" y="531"/>
                  </a:lnTo>
                  <a:lnTo>
                    <a:pt x="2564" y="549"/>
                  </a:lnTo>
                  <a:lnTo>
                    <a:pt x="2576" y="571"/>
                  </a:lnTo>
                  <a:lnTo>
                    <a:pt x="2580" y="598"/>
                  </a:lnTo>
                  <a:lnTo>
                    <a:pt x="2576" y="624"/>
                  </a:lnTo>
                  <a:lnTo>
                    <a:pt x="2564" y="646"/>
                  </a:lnTo>
                  <a:lnTo>
                    <a:pt x="2546" y="664"/>
                  </a:lnTo>
                  <a:lnTo>
                    <a:pt x="2523" y="676"/>
                  </a:lnTo>
                  <a:lnTo>
                    <a:pt x="2496" y="681"/>
                  </a:lnTo>
                  <a:lnTo>
                    <a:pt x="1811" y="681"/>
                  </a:lnTo>
                  <a:lnTo>
                    <a:pt x="1789" y="678"/>
                  </a:lnTo>
                  <a:lnTo>
                    <a:pt x="1769" y="670"/>
                  </a:lnTo>
                  <a:lnTo>
                    <a:pt x="1753" y="657"/>
                  </a:lnTo>
                  <a:lnTo>
                    <a:pt x="1739" y="640"/>
                  </a:lnTo>
                  <a:lnTo>
                    <a:pt x="1513" y="255"/>
                  </a:lnTo>
                  <a:lnTo>
                    <a:pt x="1104" y="1038"/>
                  </a:lnTo>
                  <a:lnTo>
                    <a:pt x="1092" y="1054"/>
                  </a:lnTo>
                  <a:lnTo>
                    <a:pt x="1077" y="1068"/>
                  </a:lnTo>
                  <a:lnTo>
                    <a:pt x="1059" y="1078"/>
                  </a:lnTo>
                  <a:lnTo>
                    <a:pt x="1038" y="1083"/>
                  </a:lnTo>
                  <a:lnTo>
                    <a:pt x="1031" y="1083"/>
                  </a:lnTo>
                  <a:lnTo>
                    <a:pt x="1005" y="1078"/>
                  </a:lnTo>
                  <a:lnTo>
                    <a:pt x="984" y="1068"/>
                  </a:lnTo>
                  <a:lnTo>
                    <a:pt x="965" y="1051"/>
                  </a:lnTo>
                  <a:lnTo>
                    <a:pt x="669" y="681"/>
                  </a:lnTo>
                  <a:lnTo>
                    <a:pt x="82" y="681"/>
                  </a:lnTo>
                  <a:lnTo>
                    <a:pt x="56" y="676"/>
                  </a:lnTo>
                  <a:lnTo>
                    <a:pt x="34" y="664"/>
                  </a:lnTo>
                  <a:lnTo>
                    <a:pt x="16" y="646"/>
                  </a:lnTo>
                  <a:lnTo>
                    <a:pt x="4" y="624"/>
                  </a:lnTo>
                  <a:lnTo>
                    <a:pt x="0" y="598"/>
                  </a:lnTo>
                  <a:lnTo>
                    <a:pt x="4" y="571"/>
                  </a:lnTo>
                  <a:lnTo>
                    <a:pt x="16" y="549"/>
                  </a:lnTo>
                  <a:lnTo>
                    <a:pt x="34" y="531"/>
                  </a:lnTo>
                  <a:lnTo>
                    <a:pt x="56" y="519"/>
                  </a:lnTo>
                  <a:lnTo>
                    <a:pt x="82" y="514"/>
                  </a:lnTo>
                  <a:lnTo>
                    <a:pt x="710" y="514"/>
                  </a:lnTo>
                  <a:lnTo>
                    <a:pt x="735" y="519"/>
                  </a:lnTo>
                  <a:lnTo>
                    <a:pt x="756" y="529"/>
                  </a:lnTo>
                  <a:lnTo>
                    <a:pt x="776" y="546"/>
                  </a:lnTo>
                  <a:lnTo>
                    <a:pt x="1016" y="847"/>
                  </a:lnTo>
                  <a:lnTo>
                    <a:pt x="1434" y="45"/>
                  </a:lnTo>
                  <a:lnTo>
                    <a:pt x="1447" y="27"/>
                  </a:lnTo>
                  <a:lnTo>
                    <a:pt x="1464" y="12"/>
                  </a:lnTo>
                  <a:lnTo>
                    <a:pt x="1485" y="3"/>
                  </a:lnTo>
                  <a:lnTo>
                    <a:pt x="15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892" name="Freeform 1171"/>
          <p:cNvSpPr>
            <a:spLocks/>
          </p:cNvSpPr>
          <p:nvPr/>
        </p:nvSpPr>
        <p:spPr bwMode="auto">
          <a:xfrm>
            <a:off x="2082498" y="3699455"/>
            <a:ext cx="259364" cy="194502"/>
          </a:xfrm>
          <a:custGeom>
            <a:avLst/>
            <a:gdLst>
              <a:gd name="T0" fmla="*/ 6189 w 6231"/>
              <a:gd name="T1" fmla="*/ 0 h 4673"/>
              <a:gd name="T2" fmla="*/ 6206 w 6231"/>
              <a:gd name="T3" fmla="*/ 6 h 4673"/>
              <a:gd name="T4" fmla="*/ 6219 w 6231"/>
              <a:gd name="T5" fmla="*/ 17 h 4673"/>
              <a:gd name="T6" fmla="*/ 6229 w 6231"/>
              <a:gd name="T7" fmla="*/ 34 h 4673"/>
              <a:gd name="T8" fmla="*/ 6231 w 6231"/>
              <a:gd name="T9" fmla="*/ 53 h 4673"/>
              <a:gd name="T10" fmla="*/ 6223 w 6231"/>
              <a:gd name="T11" fmla="*/ 72 h 4673"/>
              <a:gd name="T12" fmla="*/ 3477 w 6231"/>
              <a:gd name="T13" fmla="*/ 4603 h 4673"/>
              <a:gd name="T14" fmla="*/ 3455 w 6231"/>
              <a:gd name="T15" fmla="*/ 4631 h 4673"/>
              <a:gd name="T16" fmla="*/ 3428 w 6231"/>
              <a:gd name="T17" fmla="*/ 4652 h 4673"/>
              <a:gd name="T18" fmla="*/ 3398 w 6231"/>
              <a:gd name="T19" fmla="*/ 4665 h 4673"/>
              <a:gd name="T20" fmla="*/ 3366 w 6231"/>
              <a:gd name="T21" fmla="*/ 4673 h 4673"/>
              <a:gd name="T22" fmla="*/ 3332 w 6231"/>
              <a:gd name="T23" fmla="*/ 4673 h 4673"/>
              <a:gd name="T24" fmla="*/ 3300 w 6231"/>
              <a:gd name="T25" fmla="*/ 4664 h 4673"/>
              <a:gd name="T26" fmla="*/ 3269 w 6231"/>
              <a:gd name="T27" fmla="*/ 4648 h 4673"/>
              <a:gd name="T28" fmla="*/ 2513 w 6231"/>
              <a:gd name="T29" fmla="*/ 4132 h 4673"/>
              <a:gd name="T30" fmla="*/ 1745 w 6231"/>
              <a:gd name="T31" fmla="*/ 4641 h 4673"/>
              <a:gd name="T32" fmla="*/ 1717 w 6231"/>
              <a:gd name="T33" fmla="*/ 4654 h 4673"/>
              <a:gd name="T34" fmla="*/ 1690 w 6231"/>
              <a:gd name="T35" fmla="*/ 4656 h 4673"/>
              <a:gd name="T36" fmla="*/ 1664 w 6231"/>
              <a:gd name="T37" fmla="*/ 4650 h 4673"/>
              <a:gd name="T38" fmla="*/ 1639 w 6231"/>
              <a:gd name="T39" fmla="*/ 4639 h 4673"/>
              <a:gd name="T40" fmla="*/ 1621 w 6231"/>
              <a:gd name="T41" fmla="*/ 4618 h 4673"/>
              <a:gd name="T42" fmla="*/ 1609 w 6231"/>
              <a:gd name="T43" fmla="*/ 4595 h 4673"/>
              <a:gd name="T44" fmla="*/ 1603 w 6231"/>
              <a:gd name="T45" fmla="*/ 4565 h 4673"/>
              <a:gd name="T46" fmla="*/ 1603 w 6231"/>
              <a:gd name="T47" fmla="*/ 3511 h 4673"/>
              <a:gd name="T48" fmla="*/ 5090 w 6231"/>
              <a:gd name="T49" fmla="*/ 905 h 4673"/>
              <a:gd name="T50" fmla="*/ 972 w 6231"/>
              <a:gd name="T51" fmla="*/ 3077 h 4673"/>
              <a:gd name="T52" fmla="*/ 64 w 6231"/>
              <a:gd name="T53" fmla="*/ 2459 h 4673"/>
              <a:gd name="T54" fmla="*/ 36 w 6231"/>
              <a:gd name="T55" fmla="*/ 2434 h 4673"/>
              <a:gd name="T56" fmla="*/ 15 w 6231"/>
              <a:gd name="T57" fmla="*/ 2404 h 4673"/>
              <a:gd name="T58" fmla="*/ 4 w 6231"/>
              <a:gd name="T59" fmla="*/ 2370 h 4673"/>
              <a:gd name="T60" fmla="*/ 0 w 6231"/>
              <a:gd name="T61" fmla="*/ 2335 h 4673"/>
              <a:gd name="T62" fmla="*/ 0 w 6231"/>
              <a:gd name="T63" fmla="*/ 2335 h 4673"/>
              <a:gd name="T64" fmla="*/ 4 w 6231"/>
              <a:gd name="T65" fmla="*/ 2301 h 4673"/>
              <a:gd name="T66" fmla="*/ 17 w 6231"/>
              <a:gd name="T67" fmla="*/ 2269 h 4673"/>
              <a:gd name="T68" fmla="*/ 36 w 6231"/>
              <a:gd name="T69" fmla="*/ 2241 h 4673"/>
              <a:gd name="T70" fmla="*/ 62 w 6231"/>
              <a:gd name="T71" fmla="*/ 2216 h 4673"/>
              <a:gd name="T72" fmla="*/ 96 w 6231"/>
              <a:gd name="T73" fmla="*/ 2199 h 4673"/>
              <a:gd name="T74" fmla="*/ 6168 w 6231"/>
              <a:gd name="T75" fmla="*/ 4 h 4673"/>
              <a:gd name="T76" fmla="*/ 6189 w 6231"/>
              <a:gd name="T77" fmla="*/ 0 h 4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31" h="4673">
                <a:moveTo>
                  <a:pt x="6189" y="0"/>
                </a:moveTo>
                <a:lnTo>
                  <a:pt x="6206" y="6"/>
                </a:lnTo>
                <a:lnTo>
                  <a:pt x="6219" y="17"/>
                </a:lnTo>
                <a:lnTo>
                  <a:pt x="6229" y="34"/>
                </a:lnTo>
                <a:lnTo>
                  <a:pt x="6231" y="53"/>
                </a:lnTo>
                <a:lnTo>
                  <a:pt x="6223" y="72"/>
                </a:lnTo>
                <a:lnTo>
                  <a:pt x="3477" y="4603"/>
                </a:lnTo>
                <a:lnTo>
                  <a:pt x="3455" y="4631"/>
                </a:lnTo>
                <a:lnTo>
                  <a:pt x="3428" y="4652"/>
                </a:lnTo>
                <a:lnTo>
                  <a:pt x="3398" y="4665"/>
                </a:lnTo>
                <a:lnTo>
                  <a:pt x="3366" y="4673"/>
                </a:lnTo>
                <a:lnTo>
                  <a:pt x="3332" y="4673"/>
                </a:lnTo>
                <a:lnTo>
                  <a:pt x="3300" y="4664"/>
                </a:lnTo>
                <a:lnTo>
                  <a:pt x="3269" y="4648"/>
                </a:lnTo>
                <a:lnTo>
                  <a:pt x="2513" y="4132"/>
                </a:lnTo>
                <a:lnTo>
                  <a:pt x="1745" y="4641"/>
                </a:lnTo>
                <a:lnTo>
                  <a:pt x="1717" y="4654"/>
                </a:lnTo>
                <a:lnTo>
                  <a:pt x="1690" y="4656"/>
                </a:lnTo>
                <a:lnTo>
                  <a:pt x="1664" y="4650"/>
                </a:lnTo>
                <a:lnTo>
                  <a:pt x="1639" y="4639"/>
                </a:lnTo>
                <a:lnTo>
                  <a:pt x="1621" y="4618"/>
                </a:lnTo>
                <a:lnTo>
                  <a:pt x="1609" y="4595"/>
                </a:lnTo>
                <a:lnTo>
                  <a:pt x="1603" y="4565"/>
                </a:lnTo>
                <a:lnTo>
                  <a:pt x="1603" y="3511"/>
                </a:lnTo>
                <a:lnTo>
                  <a:pt x="5090" y="905"/>
                </a:lnTo>
                <a:lnTo>
                  <a:pt x="972" y="3077"/>
                </a:lnTo>
                <a:lnTo>
                  <a:pt x="64" y="2459"/>
                </a:lnTo>
                <a:lnTo>
                  <a:pt x="36" y="2434"/>
                </a:lnTo>
                <a:lnTo>
                  <a:pt x="15" y="2404"/>
                </a:lnTo>
                <a:lnTo>
                  <a:pt x="4" y="2370"/>
                </a:lnTo>
                <a:lnTo>
                  <a:pt x="0" y="2335"/>
                </a:lnTo>
                <a:lnTo>
                  <a:pt x="0" y="2335"/>
                </a:lnTo>
                <a:lnTo>
                  <a:pt x="4" y="2301"/>
                </a:lnTo>
                <a:lnTo>
                  <a:pt x="17" y="2269"/>
                </a:lnTo>
                <a:lnTo>
                  <a:pt x="36" y="2241"/>
                </a:lnTo>
                <a:lnTo>
                  <a:pt x="62" y="2216"/>
                </a:lnTo>
                <a:lnTo>
                  <a:pt x="96" y="2199"/>
                </a:lnTo>
                <a:lnTo>
                  <a:pt x="6168" y="4"/>
                </a:lnTo>
                <a:lnTo>
                  <a:pt x="618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12" name="Freeform 1190"/>
          <p:cNvSpPr>
            <a:spLocks/>
          </p:cNvSpPr>
          <p:nvPr/>
        </p:nvSpPr>
        <p:spPr bwMode="auto">
          <a:xfrm>
            <a:off x="957085" y="3693388"/>
            <a:ext cx="206636" cy="206636"/>
          </a:xfrm>
          <a:custGeom>
            <a:avLst/>
            <a:gdLst>
              <a:gd name="T0" fmla="*/ 0 w 4467"/>
              <a:gd name="T1" fmla="*/ 0 h 4467"/>
              <a:gd name="T2" fmla="*/ 4467 w 4467"/>
              <a:gd name="T3" fmla="*/ 1597 h 4467"/>
              <a:gd name="T4" fmla="*/ 3098 w 4467"/>
              <a:gd name="T5" fmla="*/ 2483 h 4467"/>
              <a:gd name="T6" fmla="*/ 4057 w 4467"/>
              <a:gd name="T7" fmla="*/ 3442 h 4467"/>
              <a:gd name="T8" fmla="*/ 4093 w 4467"/>
              <a:gd name="T9" fmla="*/ 3483 h 4467"/>
              <a:gd name="T10" fmla="*/ 4123 w 4467"/>
              <a:gd name="T11" fmla="*/ 3528 h 4467"/>
              <a:gd name="T12" fmla="*/ 4148 w 4467"/>
              <a:gd name="T13" fmla="*/ 3574 h 4467"/>
              <a:gd name="T14" fmla="*/ 4165 w 4467"/>
              <a:gd name="T15" fmla="*/ 3622 h 4467"/>
              <a:gd name="T16" fmla="*/ 4177 w 4467"/>
              <a:gd name="T17" fmla="*/ 3672 h 4467"/>
              <a:gd name="T18" fmla="*/ 4184 w 4467"/>
              <a:gd name="T19" fmla="*/ 3724 h 4467"/>
              <a:gd name="T20" fmla="*/ 4184 w 4467"/>
              <a:gd name="T21" fmla="*/ 3775 h 4467"/>
              <a:gd name="T22" fmla="*/ 4177 w 4467"/>
              <a:gd name="T23" fmla="*/ 3827 h 4467"/>
              <a:gd name="T24" fmla="*/ 4165 w 4467"/>
              <a:gd name="T25" fmla="*/ 3877 h 4467"/>
              <a:gd name="T26" fmla="*/ 4148 w 4467"/>
              <a:gd name="T27" fmla="*/ 3926 h 4467"/>
              <a:gd name="T28" fmla="*/ 4123 w 4467"/>
              <a:gd name="T29" fmla="*/ 3972 h 4467"/>
              <a:gd name="T30" fmla="*/ 4093 w 4467"/>
              <a:gd name="T31" fmla="*/ 4016 h 4467"/>
              <a:gd name="T32" fmla="*/ 4057 w 4467"/>
              <a:gd name="T33" fmla="*/ 4057 h 4467"/>
              <a:gd name="T34" fmla="*/ 4016 w 4467"/>
              <a:gd name="T35" fmla="*/ 4093 h 4467"/>
              <a:gd name="T36" fmla="*/ 3972 w 4467"/>
              <a:gd name="T37" fmla="*/ 4123 h 4467"/>
              <a:gd name="T38" fmla="*/ 3926 w 4467"/>
              <a:gd name="T39" fmla="*/ 4148 h 4467"/>
              <a:gd name="T40" fmla="*/ 3877 w 4467"/>
              <a:gd name="T41" fmla="*/ 4165 h 4467"/>
              <a:gd name="T42" fmla="*/ 3827 w 4467"/>
              <a:gd name="T43" fmla="*/ 4177 h 4467"/>
              <a:gd name="T44" fmla="*/ 3775 w 4467"/>
              <a:gd name="T45" fmla="*/ 4184 h 4467"/>
              <a:gd name="T46" fmla="*/ 3724 w 4467"/>
              <a:gd name="T47" fmla="*/ 4184 h 4467"/>
              <a:gd name="T48" fmla="*/ 3672 w 4467"/>
              <a:gd name="T49" fmla="*/ 4177 h 4467"/>
              <a:gd name="T50" fmla="*/ 3622 w 4467"/>
              <a:gd name="T51" fmla="*/ 4165 h 4467"/>
              <a:gd name="T52" fmla="*/ 3574 w 4467"/>
              <a:gd name="T53" fmla="*/ 4148 h 4467"/>
              <a:gd name="T54" fmla="*/ 3528 w 4467"/>
              <a:gd name="T55" fmla="*/ 4123 h 4467"/>
              <a:gd name="T56" fmla="*/ 3483 w 4467"/>
              <a:gd name="T57" fmla="*/ 4093 h 4467"/>
              <a:gd name="T58" fmla="*/ 3442 w 4467"/>
              <a:gd name="T59" fmla="*/ 4057 h 4467"/>
              <a:gd name="T60" fmla="*/ 2483 w 4467"/>
              <a:gd name="T61" fmla="*/ 3098 h 4467"/>
              <a:gd name="T62" fmla="*/ 1597 w 4467"/>
              <a:gd name="T63" fmla="*/ 4467 h 4467"/>
              <a:gd name="T64" fmla="*/ 0 w 4467"/>
              <a:gd name="T65" fmla="*/ 0 h 4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67" h="4467">
                <a:moveTo>
                  <a:pt x="0" y="0"/>
                </a:moveTo>
                <a:lnTo>
                  <a:pt x="4467" y="1597"/>
                </a:lnTo>
                <a:lnTo>
                  <a:pt x="3098" y="2483"/>
                </a:lnTo>
                <a:lnTo>
                  <a:pt x="4057" y="3442"/>
                </a:lnTo>
                <a:lnTo>
                  <a:pt x="4093" y="3483"/>
                </a:lnTo>
                <a:lnTo>
                  <a:pt x="4123" y="3528"/>
                </a:lnTo>
                <a:lnTo>
                  <a:pt x="4148" y="3574"/>
                </a:lnTo>
                <a:lnTo>
                  <a:pt x="4165" y="3622"/>
                </a:lnTo>
                <a:lnTo>
                  <a:pt x="4177" y="3672"/>
                </a:lnTo>
                <a:lnTo>
                  <a:pt x="4184" y="3724"/>
                </a:lnTo>
                <a:lnTo>
                  <a:pt x="4184" y="3775"/>
                </a:lnTo>
                <a:lnTo>
                  <a:pt x="4177" y="3827"/>
                </a:lnTo>
                <a:lnTo>
                  <a:pt x="4165" y="3877"/>
                </a:lnTo>
                <a:lnTo>
                  <a:pt x="4148" y="3926"/>
                </a:lnTo>
                <a:lnTo>
                  <a:pt x="4123" y="3972"/>
                </a:lnTo>
                <a:lnTo>
                  <a:pt x="4093" y="4016"/>
                </a:lnTo>
                <a:lnTo>
                  <a:pt x="4057" y="4057"/>
                </a:lnTo>
                <a:lnTo>
                  <a:pt x="4016" y="4093"/>
                </a:lnTo>
                <a:lnTo>
                  <a:pt x="3972" y="4123"/>
                </a:lnTo>
                <a:lnTo>
                  <a:pt x="3926" y="4148"/>
                </a:lnTo>
                <a:lnTo>
                  <a:pt x="3877" y="4165"/>
                </a:lnTo>
                <a:lnTo>
                  <a:pt x="3827" y="4177"/>
                </a:lnTo>
                <a:lnTo>
                  <a:pt x="3775" y="4184"/>
                </a:lnTo>
                <a:lnTo>
                  <a:pt x="3724" y="4184"/>
                </a:lnTo>
                <a:lnTo>
                  <a:pt x="3672" y="4177"/>
                </a:lnTo>
                <a:lnTo>
                  <a:pt x="3622" y="4165"/>
                </a:lnTo>
                <a:lnTo>
                  <a:pt x="3574" y="4148"/>
                </a:lnTo>
                <a:lnTo>
                  <a:pt x="3528" y="4123"/>
                </a:lnTo>
                <a:lnTo>
                  <a:pt x="3483" y="4093"/>
                </a:lnTo>
                <a:lnTo>
                  <a:pt x="3442" y="4057"/>
                </a:lnTo>
                <a:lnTo>
                  <a:pt x="2483" y="3098"/>
                </a:lnTo>
                <a:lnTo>
                  <a:pt x="1597" y="4467"/>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16" name="Freeform 1195"/>
          <p:cNvSpPr>
            <a:spLocks noEditPoints="1"/>
          </p:cNvSpPr>
          <p:nvPr/>
        </p:nvSpPr>
        <p:spPr bwMode="auto">
          <a:xfrm>
            <a:off x="1503096" y="3692399"/>
            <a:ext cx="240027" cy="208615"/>
          </a:xfrm>
          <a:custGeom>
            <a:avLst/>
            <a:gdLst>
              <a:gd name="T0" fmla="*/ 316 w 4005"/>
              <a:gd name="T1" fmla="*/ 270 h 3479"/>
              <a:gd name="T2" fmla="*/ 287 w 4005"/>
              <a:gd name="T3" fmla="*/ 287 h 3479"/>
              <a:gd name="T4" fmla="*/ 269 w 4005"/>
              <a:gd name="T5" fmla="*/ 317 h 3479"/>
              <a:gd name="T6" fmla="*/ 268 w 4005"/>
              <a:gd name="T7" fmla="*/ 2074 h 3479"/>
              <a:gd name="T8" fmla="*/ 276 w 4005"/>
              <a:gd name="T9" fmla="*/ 2107 h 3479"/>
              <a:gd name="T10" fmla="*/ 301 w 4005"/>
              <a:gd name="T11" fmla="*/ 2133 h 3479"/>
              <a:gd name="T12" fmla="*/ 334 w 4005"/>
              <a:gd name="T13" fmla="*/ 2141 h 3479"/>
              <a:gd name="T14" fmla="*/ 3689 w 4005"/>
              <a:gd name="T15" fmla="*/ 2139 h 3479"/>
              <a:gd name="T16" fmla="*/ 3718 w 4005"/>
              <a:gd name="T17" fmla="*/ 2122 h 3479"/>
              <a:gd name="T18" fmla="*/ 3735 w 4005"/>
              <a:gd name="T19" fmla="*/ 2091 h 3479"/>
              <a:gd name="T20" fmla="*/ 3738 w 4005"/>
              <a:gd name="T21" fmla="*/ 335 h 3479"/>
              <a:gd name="T22" fmla="*/ 3729 w 4005"/>
              <a:gd name="T23" fmla="*/ 302 h 3479"/>
              <a:gd name="T24" fmla="*/ 3703 w 4005"/>
              <a:gd name="T25" fmla="*/ 276 h 3479"/>
              <a:gd name="T26" fmla="*/ 3670 w 4005"/>
              <a:gd name="T27" fmla="*/ 267 h 3479"/>
              <a:gd name="T28" fmla="*/ 334 w 4005"/>
              <a:gd name="T29" fmla="*/ 0 h 3479"/>
              <a:gd name="T30" fmla="*/ 3716 w 4005"/>
              <a:gd name="T31" fmla="*/ 3 h 3479"/>
              <a:gd name="T32" fmla="*/ 3799 w 4005"/>
              <a:gd name="T33" fmla="*/ 25 h 3479"/>
              <a:gd name="T34" fmla="*/ 3873 w 4005"/>
              <a:gd name="T35" fmla="*/ 68 h 3479"/>
              <a:gd name="T36" fmla="*/ 3937 w 4005"/>
              <a:gd name="T37" fmla="*/ 132 h 3479"/>
              <a:gd name="T38" fmla="*/ 3981 w 4005"/>
              <a:gd name="T39" fmla="*/ 206 h 3479"/>
              <a:gd name="T40" fmla="*/ 4001 w 4005"/>
              <a:gd name="T41" fmla="*/ 289 h 3479"/>
              <a:gd name="T42" fmla="*/ 4005 w 4005"/>
              <a:gd name="T43" fmla="*/ 2609 h 3479"/>
              <a:gd name="T44" fmla="*/ 3994 w 4005"/>
              <a:gd name="T45" fmla="*/ 2698 h 3479"/>
              <a:gd name="T46" fmla="*/ 3961 w 4005"/>
              <a:gd name="T47" fmla="*/ 2776 h 3479"/>
              <a:gd name="T48" fmla="*/ 3906 w 4005"/>
              <a:gd name="T49" fmla="*/ 2846 h 3479"/>
              <a:gd name="T50" fmla="*/ 3837 w 4005"/>
              <a:gd name="T51" fmla="*/ 2901 h 3479"/>
              <a:gd name="T52" fmla="*/ 3758 w 4005"/>
              <a:gd name="T53" fmla="*/ 2933 h 3479"/>
              <a:gd name="T54" fmla="*/ 3670 w 4005"/>
              <a:gd name="T55" fmla="*/ 2944 h 3479"/>
              <a:gd name="T56" fmla="*/ 2540 w 4005"/>
              <a:gd name="T57" fmla="*/ 2997 h 3479"/>
              <a:gd name="T58" fmla="*/ 2569 w 4005"/>
              <a:gd name="T59" fmla="*/ 3107 h 3479"/>
              <a:gd name="T60" fmla="*/ 2615 w 4005"/>
              <a:gd name="T61" fmla="*/ 3210 h 3479"/>
              <a:gd name="T62" fmla="*/ 2651 w 4005"/>
              <a:gd name="T63" fmla="*/ 3284 h 3479"/>
              <a:gd name="T64" fmla="*/ 2667 w 4005"/>
              <a:gd name="T65" fmla="*/ 3330 h 3479"/>
              <a:gd name="T66" fmla="*/ 2667 w 4005"/>
              <a:gd name="T67" fmla="*/ 3371 h 3479"/>
              <a:gd name="T68" fmla="*/ 2648 w 4005"/>
              <a:gd name="T69" fmla="*/ 3419 h 3479"/>
              <a:gd name="T70" fmla="*/ 2610 w 4005"/>
              <a:gd name="T71" fmla="*/ 3457 h 3479"/>
              <a:gd name="T72" fmla="*/ 2562 w 4005"/>
              <a:gd name="T73" fmla="*/ 3477 h 3479"/>
              <a:gd name="T74" fmla="*/ 1469 w 4005"/>
              <a:gd name="T75" fmla="*/ 3479 h 3479"/>
              <a:gd name="T76" fmla="*/ 1417 w 4005"/>
              <a:gd name="T77" fmla="*/ 3469 h 3479"/>
              <a:gd name="T78" fmla="*/ 1375 w 4005"/>
              <a:gd name="T79" fmla="*/ 3440 h 3479"/>
              <a:gd name="T80" fmla="*/ 1345 w 4005"/>
              <a:gd name="T81" fmla="*/ 3396 h 3479"/>
              <a:gd name="T82" fmla="*/ 1335 w 4005"/>
              <a:gd name="T83" fmla="*/ 3346 h 3479"/>
              <a:gd name="T84" fmla="*/ 1343 w 4005"/>
              <a:gd name="T85" fmla="*/ 3308 h 3479"/>
              <a:gd name="T86" fmla="*/ 1368 w 4005"/>
              <a:gd name="T87" fmla="*/ 3254 h 3479"/>
              <a:gd name="T88" fmla="*/ 1412 w 4005"/>
              <a:gd name="T89" fmla="*/ 3161 h 3479"/>
              <a:gd name="T90" fmla="*/ 1454 w 4005"/>
              <a:gd name="T91" fmla="*/ 3052 h 3479"/>
              <a:gd name="T92" fmla="*/ 1469 w 4005"/>
              <a:gd name="T93" fmla="*/ 2944 h 3479"/>
              <a:gd name="T94" fmla="*/ 290 w 4005"/>
              <a:gd name="T95" fmla="*/ 2941 h 3479"/>
              <a:gd name="T96" fmla="*/ 206 w 4005"/>
              <a:gd name="T97" fmla="*/ 2919 h 3479"/>
              <a:gd name="T98" fmla="*/ 132 w 4005"/>
              <a:gd name="T99" fmla="*/ 2876 h 3479"/>
              <a:gd name="T100" fmla="*/ 68 w 4005"/>
              <a:gd name="T101" fmla="*/ 2812 h 3479"/>
              <a:gd name="T102" fmla="*/ 24 w 4005"/>
              <a:gd name="T103" fmla="*/ 2738 h 3479"/>
              <a:gd name="T104" fmla="*/ 2 w 4005"/>
              <a:gd name="T105" fmla="*/ 2655 h 3479"/>
              <a:gd name="T106" fmla="*/ 0 w 4005"/>
              <a:gd name="T107" fmla="*/ 335 h 3479"/>
              <a:gd name="T108" fmla="*/ 11 w 4005"/>
              <a:gd name="T109" fmla="*/ 246 h 3479"/>
              <a:gd name="T110" fmla="*/ 44 w 4005"/>
              <a:gd name="T111" fmla="*/ 168 h 3479"/>
              <a:gd name="T112" fmla="*/ 98 w 4005"/>
              <a:gd name="T113" fmla="*/ 98 h 3479"/>
              <a:gd name="T114" fmla="*/ 167 w 4005"/>
              <a:gd name="T115" fmla="*/ 43 h 3479"/>
              <a:gd name="T116" fmla="*/ 247 w 4005"/>
              <a:gd name="T117" fmla="*/ 11 h 3479"/>
              <a:gd name="T118" fmla="*/ 334 w 4005"/>
              <a:gd name="T119" fmla="*/ 0 h 3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05" h="3479">
                <a:moveTo>
                  <a:pt x="334" y="267"/>
                </a:moveTo>
                <a:lnTo>
                  <a:pt x="316" y="270"/>
                </a:lnTo>
                <a:lnTo>
                  <a:pt x="301" y="276"/>
                </a:lnTo>
                <a:lnTo>
                  <a:pt x="287" y="287"/>
                </a:lnTo>
                <a:lnTo>
                  <a:pt x="276" y="302"/>
                </a:lnTo>
                <a:lnTo>
                  <a:pt x="269" y="317"/>
                </a:lnTo>
                <a:lnTo>
                  <a:pt x="268" y="335"/>
                </a:lnTo>
                <a:lnTo>
                  <a:pt x="268" y="2074"/>
                </a:lnTo>
                <a:lnTo>
                  <a:pt x="269" y="2091"/>
                </a:lnTo>
                <a:lnTo>
                  <a:pt x="276" y="2107"/>
                </a:lnTo>
                <a:lnTo>
                  <a:pt x="287" y="2122"/>
                </a:lnTo>
                <a:lnTo>
                  <a:pt x="301" y="2133"/>
                </a:lnTo>
                <a:lnTo>
                  <a:pt x="316" y="2139"/>
                </a:lnTo>
                <a:lnTo>
                  <a:pt x="334" y="2141"/>
                </a:lnTo>
                <a:lnTo>
                  <a:pt x="3670" y="2141"/>
                </a:lnTo>
                <a:lnTo>
                  <a:pt x="3689" y="2139"/>
                </a:lnTo>
                <a:lnTo>
                  <a:pt x="3703" y="2133"/>
                </a:lnTo>
                <a:lnTo>
                  <a:pt x="3718" y="2122"/>
                </a:lnTo>
                <a:lnTo>
                  <a:pt x="3729" y="2107"/>
                </a:lnTo>
                <a:lnTo>
                  <a:pt x="3735" y="2091"/>
                </a:lnTo>
                <a:lnTo>
                  <a:pt x="3738" y="2074"/>
                </a:lnTo>
                <a:lnTo>
                  <a:pt x="3738" y="335"/>
                </a:lnTo>
                <a:lnTo>
                  <a:pt x="3735" y="317"/>
                </a:lnTo>
                <a:lnTo>
                  <a:pt x="3729" y="302"/>
                </a:lnTo>
                <a:lnTo>
                  <a:pt x="3718" y="287"/>
                </a:lnTo>
                <a:lnTo>
                  <a:pt x="3703" y="276"/>
                </a:lnTo>
                <a:lnTo>
                  <a:pt x="3689" y="270"/>
                </a:lnTo>
                <a:lnTo>
                  <a:pt x="3670" y="267"/>
                </a:lnTo>
                <a:lnTo>
                  <a:pt x="334" y="267"/>
                </a:lnTo>
                <a:close/>
                <a:moveTo>
                  <a:pt x="334" y="0"/>
                </a:moveTo>
                <a:lnTo>
                  <a:pt x="3670" y="0"/>
                </a:lnTo>
                <a:lnTo>
                  <a:pt x="3716" y="3"/>
                </a:lnTo>
                <a:lnTo>
                  <a:pt x="3758" y="11"/>
                </a:lnTo>
                <a:lnTo>
                  <a:pt x="3799" y="25"/>
                </a:lnTo>
                <a:lnTo>
                  <a:pt x="3837" y="43"/>
                </a:lnTo>
                <a:lnTo>
                  <a:pt x="3873" y="68"/>
                </a:lnTo>
                <a:lnTo>
                  <a:pt x="3906" y="98"/>
                </a:lnTo>
                <a:lnTo>
                  <a:pt x="3937" y="132"/>
                </a:lnTo>
                <a:lnTo>
                  <a:pt x="3961" y="168"/>
                </a:lnTo>
                <a:lnTo>
                  <a:pt x="3981" y="206"/>
                </a:lnTo>
                <a:lnTo>
                  <a:pt x="3994" y="246"/>
                </a:lnTo>
                <a:lnTo>
                  <a:pt x="4001" y="289"/>
                </a:lnTo>
                <a:lnTo>
                  <a:pt x="4005" y="335"/>
                </a:lnTo>
                <a:lnTo>
                  <a:pt x="4005" y="2609"/>
                </a:lnTo>
                <a:lnTo>
                  <a:pt x="4001" y="2655"/>
                </a:lnTo>
                <a:lnTo>
                  <a:pt x="3994" y="2698"/>
                </a:lnTo>
                <a:lnTo>
                  <a:pt x="3981" y="2738"/>
                </a:lnTo>
                <a:lnTo>
                  <a:pt x="3961" y="2776"/>
                </a:lnTo>
                <a:lnTo>
                  <a:pt x="3937" y="2812"/>
                </a:lnTo>
                <a:lnTo>
                  <a:pt x="3906" y="2846"/>
                </a:lnTo>
                <a:lnTo>
                  <a:pt x="3873" y="2876"/>
                </a:lnTo>
                <a:lnTo>
                  <a:pt x="3837" y="2901"/>
                </a:lnTo>
                <a:lnTo>
                  <a:pt x="3799" y="2919"/>
                </a:lnTo>
                <a:lnTo>
                  <a:pt x="3758" y="2933"/>
                </a:lnTo>
                <a:lnTo>
                  <a:pt x="3716" y="2941"/>
                </a:lnTo>
                <a:lnTo>
                  <a:pt x="3670" y="2944"/>
                </a:lnTo>
                <a:lnTo>
                  <a:pt x="2536" y="2944"/>
                </a:lnTo>
                <a:lnTo>
                  <a:pt x="2540" y="2997"/>
                </a:lnTo>
                <a:lnTo>
                  <a:pt x="2551" y="3050"/>
                </a:lnTo>
                <a:lnTo>
                  <a:pt x="2569" y="3107"/>
                </a:lnTo>
                <a:lnTo>
                  <a:pt x="2591" y="3161"/>
                </a:lnTo>
                <a:lnTo>
                  <a:pt x="2615" y="3210"/>
                </a:lnTo>
                <a:lnTo>
                  <a:pt x="2637" y="3255"/>
                </a:lnTo>
                <a:lnTo>
                  <a:pt x="2651" y="3284"/>
                </a:lnTo>
                <a:lnTo>
                  <a:pt x="2661" y="3309"/>
                </a:lnTo>
                <a:lnTo>
                  <a:pt x="2667" y="3330"/>
                </a:lnTo>
                <a:lnTo>
                  <a:pt x="2670" y="3346"/>
                </a:lnTo>
                <a:lnTo>
                  <a:pt x="2667" y="3371"/>
                </a:lnTo>
                <a:lnTo>
                  <a:pt x="2660" y="3396"/>
                </a:lnTo>
                <a:lnTo>
                  <a:pt x="2648" y="3419"/>
                </a:lnTo>
                <a:lnTo>
                  <a:pt x="2631" y="3440"/>
                </a:lnTo>
                <a:lnTo>
                  <a:pt x="2610" y="3457"/>
                </a:lnTo>
                <a:lnTo>
                  <a:pt x="2587" y="3469"/>
                </a:lnTo>
                <a:lnTo>
                  <a:pt x="2562" y="3477"/>
                </a:lnTo>
                <a:lnTo>
                  <a:pt x="2536" y="3479"/>
                </a:lnTo>
                <a:lnTo>
                  <a:pt x="1469" y="3479"/>
                </a:lnTo>
                <a:lnTo>
                  <a:pt x="1442" y="3477"/>
                </a:lnTo>
                <a:lnTo>
                  <a:pt x="1417" y="3469"/>
                </a:lnTo>
                <a:lnTo>
                  <a:pt x="1395" y="3457"/>
                </a:lnTo>
                <a:lnTo>
                  <a:pt x="1375" y="3440"/>
                </a:lnTo>
                <a:lnTo>
                  <a:pt x="1357" y="3419"/>
                </a:lnTo>
                <a:lnTo>
                  <a:pt x="1345" y="3396"/>
                </a:lnTo>
                <a:lnTo>
                  <a:pt x="1338" y="3371"/>
                </a:lnTo>
                <a:lnTo>
                  <a:pt x="1335" y="3346"/>
                </a:lnTo>
                <a:lnTo>
                  <a:pt x="1337" y="3328"/>
                </a:lnTo>
                <a:lnTo>
                  <a:pt x="1343" y="3308"/>
                </a:lnTo>
                <a:lnTo>
                  <a:pt x="1354" y="3283"/>
                </a:lnTo>
                <a:lnTo>
                  <a:pt x="1368" y="3254"/>
                </a:lnTo>
                <a:lnTo>
                  <a:pt x="1390" y="3210"/>
                </a:lnTo>
                <a:lnTo>
                  <a:pt x="1412" y="3161"/>
                </a:lnTo>
                <a:lnTo>
                  <a:pt x="1434" y="3107"/>
                </a:lnTo>
                <a:lnTo>
                  <a:pt x="1454" y="3052"/>
                </a:lnTo>
                <a:lnTo>
                  <a:pt x="1465" y="2998"/>
                </a:lnTo>
                <a:lnTo>
                  <a:pt x="1469" y="2944"/>
                </a:lnTo>
                <a:lnTo>
                  <a:pt x="334" y="2944"/>
                </a:lnTo>
                <a:lnTo>
                  <a:pt x="290" y="2941"/>
                </a:lnTo>
                <a:lnTo>
                  <a:pt x="247" y="2933"/>
                </a:lnTo>
                <a:lnTo>
                  <a:pt x="206" y="2919"/>
                </a:lnTo>
                <a:lnTo>
                  <a:pt x="167" y="2901"/>
                </a:lnTo>
                <a:lnTo>
                  <a:pt x="132" y="2876"/>
                </a:lnTo>
                <a:lnTo>
                  <a:pt x="98" y="2846"/>
                </a:lnTo>
                <a:lnTo>
                  <a:pt x="68" y="2812"/>
                </a:lnTo>
                <a:lnTo>
                  <a:pt x="44" y="2776"/>
                </a:lnTo>
                <a:lnTo>
                  <a:pt x="24" y="2738"/>
                </a:lnTo>
                <a:lnTo>
                  <a:pt x="11" y="2698"/>
                </a:lnTo>
                <a:lnTo>
                  <a:pt x="2" y="2655"/>
                </a:lnTo>
                <a:lnTo>
                  <a:pt x="0" y="2609"/>
                </a:lnTo>
                <a:lnTo>
                  <a:pt x="0" y="335"/>
                </a:lnTo>
                <a:lnTo>
                  <a:pt x="2" y="289"/>
                </a:lnTo>
                <a:lnTo>
                  <a:pt x="11" y="246"/>
                </a:lnTo>
                <a:lnTo>
                  <a:pt x="24" y="206"/>
                </a:lnTo>
                <a:lnTo>
                  <a:pt x="44" y="168"/>
                </a:lnTo>
                <a:lnTo>
                  <a:pt x="68" y="132"/>
                </a:lnTo>
                <a:lnTo>
                  <a:pt x="98" y="98"/>
                </a:lnTo>
                <a:lnTo>
                  <a:pt x="132" y="68"/>
                </a:lnTo>
                <a:lnTo>
                  <a:pt x="167" y="43"/>
                </a:lnTo>
                <a:lnTo>
                  <a:pt x="206" y="25"/>
                </a:lnTo>
                <a:lnTo>
                  <a:pt x="247" y="11"/>
                </a:lnTo>
                <a:lnTo>
                  <a:pt x="290" y="3"/>
                </a:lnTo>
                <a:lnTo>
                  <a:pt x="33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20" name="Freeform 1200"/>
          <p:cNvSpPr>
            <a:spLocks noEditPoints="1"/>
          </p:cNvSpPr>
          <p:nvPr/>
        </p:nvSpPr>
        <p:spPr bwMode="auto">
          <a:xfrm>
            <a:off x="2681237" y="3696171"/>
            <a:ext cx="201360" cy="201069"/>
          </a:xfrm>
          <a:custGeom>
            <a:avLst/>
            <a:gdLst>
              <a:gd name="T0" fmla="*/ 2159 w 4154"/>
              <a:gd name="T1" fmla="*/ 2194 h 4147"/>
              <a:gd name="T2" fmla="*/ 2105 w 4154"/>
              <a:gd name="T3" fmla="*/ 2222 h 4147"/>
              <a:gd name="T4" fmla="*/ 2050 w 4154"/>
              <a:gd name="T5" fmla="*/ 2223 h 4147"/>
              <a:gd name="T6" fmla="*/ 2001 w 4154"/>
              <a:gd name="T7" fmla="*/ 2208 h 4147"/>
              <a:gd name="T8" fmla="*/ 1014 w 4154"/>
              <a:gd name="T9" fmla="*/ 1464 h 4147"/>
              <a:gd name="T10" fmla="*/ 3108 w 4154"/>
              <a:gd name="T11" fmla="*/ 2995 h 4147"/>
              <a:gd name="T12" fmla="*/ 1110 w 4154"/>
              <a:gd name="T13" fmla="*/ 1152 h 4147"/>
              <a:gd name="T14" fmla="*/ 3012 w 4154"/>
              <a:gd name="T15" fmla="*/ 1152 h 4147"/>
              <a:gd name="T16" fmla="*/ 2077 w 4154"/>
              <a:gd name="T17" fmla="*/ 0 h 4147"/>
              <a:gd name="T18" fmla="*/ 2328 w 4154"/>
              <a:gd name="T19" fmla="*/ 15 h 4147"/>
              <a:gd name="T20" fmla="*/ 2570 w 4154"/>
              <a:gd name="T21" fmla="*/ 58 h 4147"/>
              <a:gd name="T22" fmla="*/ 2802 w 4154"/>
              <a:gd name="T23" fmla="*/ 129 h 4147"/>
              <a:gd name="T24" fmla="*/ 3021 w 4154"/>
              <a:gd name="T25" fmla="*/ 225 h 4147"/>
              <a:gd name="T26" fmla="*/ 3226 w 4154"/>
              <a:gd name="T27" fmla="*/ 346 h 4147"/>
              <a:gd name="T28" fmla="*/ 3415 w 4154"/>
              <a:gd name="T29" fmla="*/ 487 h 4147"/>
              <a:gd name="T30" fmla="*/ 3586 w 4154"/>
              <a:gd name="T31" fmla="*/ 649 h 4147"/>
              <a:gd name="T32" fmla="*/ 3738 w 4154"/>
              <a:gd name="T33" fmla="*/ 830 h 4147"/>
              <a:gd name="T34" fmla="*/ 3870 w 4154"/>
              <a:gd name="T35" fmla="*/ 1026 h 4147"/>
              <a:gd name="T36" fmla="*/ 3979 w 4154"/>
              <a:gd name="T37" fmla="*/ 1239 h 4147"/>
              <a:gd name="T38" fmla="*/ 4063 w 4154"/>
              <a:gd name="T39" fmla="*/ 1464 h 4147"/>
              <a:gd name="T40" fmla="*/ 4120 w 4154"/>
              <a:gd name="T41" fmla="*/ 1701 h 4147"/>
              <a:gd name="T42" fmla="*/ 4150 w 4154"/>
              <a:gd name="T43" fmla="*/ 1948 h 4147"/>
              <a:gd name="T44" fmla="*/ 4150 w 4154"/>
              <a:gd name="T45" fmla="*/ 2199 h 4147"/>
              <a:gd name="T46" fmla="*/ 4120 w 4154"/>
              <a:gd name="T47" fmla="*/ 2446 h 4147"/>
              <a:gd name="T48" fmla="*/ 4063 w 4154"/>
              <a:gd name="T49" fmla="*/ 2683 h 4147"/>
              <a:gd name="T50" fmla="*/ 3979 w 4154"/>
              <a:gd name="T51" fmla="*/ 2908 h 4147"/>
              <a:gd name="T52" fmla="*/ 3870 w 4154"/>
              <a:gd name="T53" fmla="*/ 3119 h 4147"/>
              <a:gd name="T54" fmla="*/ 3738 w 4154"/>
              <a:gd name="T55" fmla="*/ 3317 h 4147"/>
              <a:gd name="T56" fmla="*/ 3586 w 4154"/>
              <a:gd name="T57" fmla="*/ 3498 h 4147"/>
              <a:gd name="T58" fmla="*/ 3415 w 4154"/>
              <a:gd name="T59" fmla="*/ 3660 h 4147"/>
              <a:gd name="T60" fmla="*/ 3226 w 4154"/>
              <a:gd name="T61" fmla="*/ 3801 h 4147"/>
              <a:gd name="T62" fmla="*/ 3021 w 4154"/>
              <a:gd name="T63" fmla="*/ 3920 h 4147"/>
              <a:gd name="T64" fmla="*/ 2802 w 4154"/>
              <a:gd name="T65" fmla="*/ 4018 h 4147"/>
              <a:gd name="T66" fmla="*/ 2570 w 4154"/>
              <a:gd name="T67" fmla="*/ 4089 h 4147"/>
              <a:gd name="T68" fmla="*/ 2328 w 4154"/>
              <a:gd name="T69" fmla="*/ 4132 h 4147"/>
              <a:gd name="T70" fmla="*/ 2077 w 4154"/>
              <a:gd name="T71" fmla="*/ 4147 h 4147"/>
              <a:gd name="T72" fmla="*/ 1826 w 4154"/>
              <a:gd name="T73" fmla="*/ 4132 h 4147"/>
              <a:gd name="T74" fmla="*/ 1584 w 4154"/>
              <a:gd name="T75" fmla="*/ 4089 h 4147"/>
              <a:gd name="T76" fmla="*/ 1352 w 4154"/>
              <a:gd name="T77" fmla="*/ 4018 h 4147"/>
              <a:gd name="T78" fmla="*/ 1133 w 4154"/>
              <a:gd name="T79" fmla="*/ 3920 h 4147"/>
              <a:gd name="T80" fmla="*/ 929 w 4154"/>
              <a:gd name="T81" fmla="*/ 3801 h 4147"/>
              <a:gd name="T82" fmla="*/ 739 w 4154"/>
              <a:gd name="T83" fmla="*/ 3660 h 4147"/>
              <a:gd name="T84" fmla="*/ 567 w 4154"/>
              <a:gd name="T85" fmla="*/ 3498 h 4147"/>
              <a:gd name="T86" fmla="*/ 415 w 4154"/>
              <a:gd name="T87" fmla="*/ 3317 h 4147"/>
              <a:gd name="T88" fmla="*/ 284 w 4154"/>
              <a:gd name="T89" fmla="*/ 3119 h 4147"/>
              <a:gd name="T90" fmla="*/ 176 w 4154"/>
              <a:gd name="T91" fmla="*/ 2908 h 4147"/>
              <a:gd name="T92" fmla="*/ 91 w 4154"/>
              <a:gd name="T93" fmla="*/ 2683 h 4147"/>
              <a:gd name="T94" fmla="*/ 34 w 4154"/>
              <a:gd name="T95" fmla="*/ 2446 h 4147"/>
              <a:gd name="T96" fmla="*/ 4 w 4154"/>
              <a:gd name="T97" fmla="*/ 2199 h 4147"/>
              <a:gd name="T98" fmla="*/ 4 w 4154"/>
              <a:gd name="T99" fmla="*/ 1948 h 4147"/>
              <a:gd name="T100" fmla="*/ 34 w 4154"/>
              <a:gd name="T101" fmla="*/ 1701 h 4147"/>
              <a:gd name="T102" fmla="*/ 91 w 4154"/>
              <a:gd name="T103" fmla="*/ 1464 h 4147"/>
              <a:gd name="T104" fmla="*/ 176 w 4154"/>
              <a:gd name="T105" fmla="*/ 1239 h 4147"/>
              <a:gd name="T106" fmla="*/ 284 w 4154"/>
              <a:gd name="T107" fmla="*/ 1026 h 4147"/>
              <a:gd name="T108" fmla="*/ 415 w 4154"/>
              <a:gd name="T109" fmla="*/ 830 h 4147"/>
              <a:gd name="T110" fmla="*/ 567 w 4154"/>
              <a:gd name="T111" fmla="*/ 649 h 4147"/>
              <a:gd name="T112" fmla="*/ 739 w 4154"/>
              <a:gd name="T113" fmla="*/ 487 h 4147"/>
              <a:gd name="T114" fmla="*/ 929 w 4154"/>
              <a:gd name="T115" fmla="*/ 346 h 4147"/>
              <a:gd name="T116" fmla="*/ 1133 w 4154"/>
              <a:gd name="T117" fmla="*/ 225 h 4147"/>
              <a:gd name="T118" fmla="*/ 1352 w 4154"/>
              <a:gd name="T119" fmla="*/ 129 h 4147"/>
              <a:gd name="T120" fmla="*/ 1584 w 4154"/>
              <a:gd name="T121" fmla="*/ 58 h 4147"/>
              <a:gd name="T122" fmla="*/ 1826 w 4154"/>
              <a:gd name="T123" fmla="*/ 15 h 4147"/>
              <a:gd name="T124" fmla="*/ 2077 w 4154"/>
              <a:gd name="T125" fmla="*/ 0 h 4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54" h="4147">
                <a:moveTo>
                  <a:pt x="3108" y="1440"/>
                </a:moveTo>
                <a:lnTo>
                  <a:pt x="2159" y="2194"/>
                </a:lnTo>
                <a:lnTo>
                  <a:pt x="2133" y="2212"/>
                </a:lnTo>
                <a:lnTo>
                  <a:pt x="2105" y="2222"/>
                </a:lnTo>
                <a:lnTo>
                  <a:pt x="2074" y="2225"/>
                </a:lnTo>
                <a:lnTo>
                  <a:pt x="2050" y="2223"/>
                </a:lnTo>
                <a:lnTo>
                  <a:pt x="2025" y="2218"/>
                </a:lnTo>
                <a:lnTo>
                  <a:pt x="2001" y="2208"/>
                </a:lnTo>
                <a:lnTo>
                  <a:pt x="1979" y="2196"/>
                </a:lnTo>
                <a:lnTo>
                  <a:pt x="1014" y="1464"/>
                </a:lnTo>
                <a:lnTo>
                  <a:pt x="1014" y="2995"/>
                </a:lnTo>
                <a:lnTo>
                  <a:pt x="3108" y="2995"/>
                </a:lnTo>
                <a:lnTo>
                  <a:pt x="3108" y="1440"/>
                </a:lnTo>
                <a:close/>
                <a:moveTo>
                  <a:pt x="1110" y="1152"/>
                </a:moveTo>
                <a:lnTo>
                  <a:pt x="2076" y="1891"/>
                </a:lnTo>
                <a:lnTo>
                  <a:pt x="3012" y="1152"/>
                </a:lnTo>
                <a:lnTo>
                  <a:pt x="1110" y="1152"/>
                </a:lnTo>
                <a:close/>
                <a:moveTo>
                  <a:pt x="2077" y="0"/>
                </a:moveTo>
                <a:lnTo>
                  <a:pt x="2204" y="4"/>
                </a:lnTo>
                <a:lnTo>
                  <a:pt x="2328" y="15"/>
                </a:lnTo>
                <a:lnTo>
                  <a:pt x="2451" y="33"/>
                </a:lnTo>
                <a:lnTo>
                  <a:pt x="2570" y="58"/>
                </a:lnTo>
                <a:lnTo>
                  <a:pt x="2688" y="91"/>
                </a:lnTo>
                <a:lnTo>
                  <a:pt x="2802" y="129"/>
                </a:lnTo>
                <a:lnTo>
                  <a:pt x="2913" y="175"/>
                </a:lnTo>
                <a:lnTo>
                  <a:pt x="3021" y="225"/>
                </a:lnTo>
                <a:lnTo>
                  <a:pt x="3125" y="284"/>
                </a:lnTo>
                <a:lnTo>
                  <a:pt x="3226" y="346"/>
                </a:lnTo>
                <a:lnTo>
                  <a:pt x="3323" y="414"/>
                </a:lnTo>
                <a:lnTo>
                  <a:pt x="3415" y="487"/>
                </a:lnTo>
                <a:lnTo>
                  <a:pt x="3503" y="566"/>
                </a:lnTo>
                <a:lnTo>
                  <a:pt x="3586" y="649"/>
                </a:lnTo>
                <a:lnTo>
                  <a:pt x="3665" y="738"/>
                </a:lnTo>
                <a:lnTo>
                  <a:pt x="3738" y="830"/>
                </a:lnTo>
                <a:lnTo>
                  <a:pt x="3807" y="926"/>
                </a:lnTo>
                <a:lnTo>
                  <a:pt x="3870" y="1026"/>
                </a:lnTo>
                <a:lnTo>
                  <a:pt x="3927" y="1131"/>
                </a:lnTo>
                <a:lnTo>
                  <a:pt x="3979" y="1239"/>
                </a:lnTo>
                <a:lnTo>
                  <a:pt x="4023" y="1350"/>
                </a:lnTo>
                <a:lnTo>
                  <a:pt x="4063" y="1464"/>
                </a:lnTo>
                <a:lnTo>
                  <a:pt x="4094" y="1581"/>
                </a:lnTo>
                <a:lnTo>
                  <a:pt x="4120" y="1701"/>
                </a:lnTo>
                <a:lnTo>
                  <a:pt x="4139" y="1822"/>
                </a:lnTo>
                <a:lnTo>
                  <a:pt x="4150" y="1948"/>
                </a:lnTo>
                <a:lnTo>
                  <a:pt x="4154" y="2073"/>
                </a:lnTo>
                <a:lnTo>
                  <a:pt x="4150" y="2199"/>
                </a:lnTo>
                <a:lnTo>
                  <a:pt x="4139" y="2323"/>
                </a:lnTo>
                <a:lnTo>
                  <a:pt x="4120" y="2446"/>
                </a:lnTo>
                <a:lnTo>
                  <a:pt x="4094" y="2565"/>
                </a:lnTo>
                <a:lnTo>
                  <a:pt x="4063" y="2683"/>
                </a:lnTo>
                <a:lnTo>
                  <a:pt x="4023" y="2797"/>
                </a:lnTo>
                <a:lnTo>
                  <a:pt x="3979" y="2908"/>
                </a:lnTo>
                <a:lnTo>
                  <a:pt x="3927" y="3016"/>
                </a:lnTo>
                <a:lnTo>
                  <a:pt x="3870" y="3119"/>
                </a:lnTo>
                <a:lnTo>
                  <a:pt x="3807" y="3221"/>
                </a:lnTo>
                <a:lnTo>
                  <a:pt x="3738" y="3317"/>
                </a:lnTo>
                <a:lnTo>
                  <a:pt x="3665" y="3409"/>
                </a:lnTo>
                <a:lnTo>
                  <a:pt x="3586" y="3498"/>
                </a:lnTo>
                <a:lnTo>
                  <a:pt x="3503" y="3581"/>
                </a:lnTo>
                <a:lnTo>
                  <a:pt x="3415" y="3660"/>
                </a:lnTo>
                <a:lnTo>
                  <a:pt x="3323" y="3733"/>
                </a:lnTo>
                <a:lnTo>
                  <a:pt x="3226" y="3801"/>
                </a:lnTo>
                <a:lnTo>
                  <a:pt x="3125" y="3863"/>
                </a:lnTo>
                <a:lnTo>
                  <a:pt x="3021" y="3920"/>
                </a:lnTo>
                <a:lnTo>
                  <a:pt x="2913" y="3972"/>
                </a:lnTo>
                <a:lnTo>
                  <a:pt x="2802" y="4018"/>
                </a:lnTo>
                <a:lnTo>
                  <a:pt x="2688" y="4056"/>
                </a:lnTo>
                <a:lnTo>
                  <a:pt x="2570" y="4089"/>
                </a:lnTo>
                <a:lnTo>
                  <a:pt x="2451" y="4114"/>
                </a:lnTo>
                <a:lnTo>
                  <a:pt x="2328" y="4132"/>
                </a:lnTo>
                <a:lnTo>
                  <a:pt x="2204" y="4143"/>
                </a:lnTo>
                <a:lnTo>
                  <a:pt x="2077" y="4147"/>
                </a:lnTo>
                <a:lnTo>
                  <a:pt x="1950" y="4143"/>
                </a:lnTo>
                <a:lnTo>
                  <a:pt x="1826" y="4132"/>
                </a:lnTo>
                <a:lnTo>
                  <a:pt x="1704" y="4114"/>
                </a:lnTo>
                <a:lnTo>
                  <a:pt x="1584" y="4089"/>
                </a:lnTo>
                <a:lnTo>
                  <a:pt x="1467" y="4056"/>
                </a:lnTo>
                <a:lnTo>
                  <a:pt x="1352" y="4018"/>
                </a:lnTo>
                <a:lnTo>
                  <a:pt x="1242" y="3972"/>
                </a:lnTo>
                <a:lnTo>
                  <a:pt x="1133" y="3920"/>
                </a:lnTo>
                <a:lnTo>
                  <a:pt x="1029" y="3863"/>
                </a:lnTo>
                <a:lnTo>
                  <a:pt x="929" y="3801"/>
                </a:lnTo>
                <a:lnTo>
                  <a:pt x="831" y="3733"/>
                </a:lnTo>
                <a:lnTo>
                  <a:pt x="739" y="3660"/>
                </a:lnTo>
                <a:lnTo>
                  <a:pt x="651" y="3581"/>
                </a:lnTo>
                <a:lnTo>
                  <a:pt x="567" y="3498"/>
                </a:lnTo>
                <a:lnTo>
                  <a:pt x="489" y="3409"/>
                </a:lnTo>
                <a:lnTo>
                  <a:pt x="415" y="3317"/>
                </a:lnTo>
                <a:lnTo>
                  <a:pt x="347" y="3221"/>
                </a:lnTo>
                <a:lnTo>
                  <a:pt x="284" y="3119"/>
                </a:lnTo>
                <a:lnTo>
                  <a:pt x="227" y="3016"/>
                </a:lnTo>
                <a:lnTo>
                  <a:pt x="176" y="2908"/>
                </a:lnTo>
                <a:lnTo>
                  <a:pt x="130" y="2797"/>
                </a:lnTo>
                <a:lnTo>
                  <a:pt x="91" y="2683"/>
                </a:lnTo>
                <a:lnTo>
                  <a:pt x="59" y="2565"/>
                </a:lnTo>
                <a:lnTo>
                  <a:pt x="34" y="2446"/>
                </a:lnTo>
                <a:lnTo>
                  <a:pt x="15" y="2323"/>
                </a:lnTo>
                <a:lnTo>
                  <a:pt x="4" y="2199"/>
                </a:lnTo>
                <a:lnTo>
                  <a:pt x="0" y="2073"/>
                </a:lnTo>
                <a:lnTo>
                  <a:pt x="4" y="1948"/>
                </a:lnTo>
                <a:lnTo>
                  <a:pt x="15" y="1822"/>
                </a:lnTo>
                <a:lnTo>
                  <a:pt x="34" y="1701"/>
                </a:lnTo>
                <a:lnTo>
                  <a:pt x="59" y="1581"/>
                </a:lnTo>
                <a:lnTo>
                  <a:pt x="91" y="1464"/>
                </a:lnTo>
                <a:lnTo>
                  <a:pt x="130" y="1350"/>
                </a:lnTo>
                <a:lnTo>
                  <a:pt x="176" y="1239"/>
                </a:lnTo>
                <a:lnTo>
                  <a:pt x="227" y="1131"/>
                </a:lnTo>
                <a:lnTo>
                  <a:pt x="284" y="1026"/>
                </a:lnTo>
                <a:lnTo>
                  <a:pt x="347" y="926"/>
                </a:lnTo>
                <a:lnTo>
                  <a:pt x="415" y="830"/>
                </a:lnTo>
                <a:lnTo>
                  <a:pt x="489" y="738"/>
                </a:lnTo>
                <a:lnTo>
                  <a:pt x="567" y="649"/>
                </a:lnTo>
                <a:lnTo>
                  <a:pt x="651" y="566"/>
                </a:lnTo>
                <a:lnTo>
                  <a:pt x="739" y="487"/>
                </a:lnTo>
                <a:lnTo>
                  <a:pt x="831" y="414"/>
                </a:lnTo>
                <a:lnTo>
                  <a:pt x="929" y="346"/>
                </a:lnTo>
                <a:lnTo>
                  <a:pt x="1029" y="284"/>
                </a:lnTo>
                <a:lnTo>
                  <a:pt x="1133" y="225"/>
                </a:lnTo>
                <a:lnTo>
                  <a:pt x="1242" y="175"/>
                </a:lnTo>
                <a:lnTo>
                  <a:pt x="1352" y="129"/>
                </a:lnTo>
                <a:lnTo>
                  <a:pt x="1467" y="91"/>
                </a:lnTo>
                <a:lnTo>
                  <a:pt x="1584" y="58"/>
                </a:lnTo>
                <a:lnTo>
                  <a:pt x="1704" y="33"/>
                </a:lnTo>
                <a:lnTo>
                  <a:pt x="1826" y="15"/>
                </a:lnTo>
                <a:lnTo>
                  <a:pt x="1950" y="4"/>
                </a:lnTo>
                <a:lnTo>
                  <a:pt x="207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921" name="Group 1203"/>
          <p:cNvGrpSpPr>
            <a:grpSpLocks noChangeAspect="1"/>
          </p:cNvGrpSpPr>
          <p:nvPr/>
        </p:nvGrpSpPr>
        <p:grpSpPr bwMode="auto">
          <a:xfrm>
            <a:off x="4828889" y="3694235"/>
            <a:ext cx="200816" cy="204941"/>
            <a:chOff x="5629" y="4125"/>
            <a:chExt cx="3067" cy="3130"/>
          </a:xfrm>
          <a:solidFill>
            <a:schemeClr val="tx1">
              <a:lumMod val="65000"/>
              <a:lumOff val="35000"/>
            </a:schemeClr>
          </a:solidFill>
        </p:grpSpPr>
        <p:sp>
          <p:nvSpPr>
            <p:cNvPr id="2924" name="Freeform 1205"/>
            <p:cNvSpPr>
              <a:spLocks noEditPoints="1"/>
            </p:cNvSpPr>
            <p:nvPr/>
          </p:nvSpPr>
          <p:spPr bwMode="auto">
            <a:xfrm>
              <a:off x="5629" y="4125"/>
              <a:ext cx="3067" cy="3130"/>
            </a:xfrm>
            <a:custGeom>
              <a:avLst/>
              <a:gdLst>
                <a:gd name="T0" fmla="*/ 2315 w 6134"/>
                <a:gd name="T1" fmla="*/ 1255 h 6261"/>
                <a:gd name="T2" fmla="*/ 1586 w 6134"/>
                <a:gd name="T3" fmla="*/ 1756 h 6261"/>
                <a:gd name="T4" fmla="*/ 1140 w 6134"/>
                <a:gd name="T5" fmla="*/ 2522 h 6261"/>
                <a:gd name="T6" fmla="*/ 1069 w 6134"/>
                <a:gd name="T7" fmla="*/ 3445 h 6261"/>
                <a:gd name="T8" fmla="*/ 1401 w 6134"/>
                <a:gd name="T9" fmla="*/ 4277 h 6261"/>
                <a:gd name="T10" fmla="*/ 2047 w 6134"/>
                <a:gd name="T11" fmla="*/ 4877 h 6261"/>
                <a:gd name="T12" fmla="*/ 2908 w 6134"/>
                <a:gd name="T13" fmla="*/ 5148 h 6261"/>
                <a:gd name="T14" fmla="*/ 3819 w 6134"/>
                <a:gd name="T15" fmla="*/ 5009 h 6261"/>
                <a:gd name="T16" fmla="*/ 4547 w 6134"/>
                <a:gd name="T17" fmla="*/ 4508 h 6261"/>
                <a:gd name="T18" fmla="*/ 4995 w 6134"/>
                <a:gd name="T19" fmla="*/ 3742 h 6261"/>
                <a:gd name="T20" fmla="*/ 5063 w 6134"/>
                <a:gd name="T21" fmla="*/ 2820 h 6261"/>
                <a:gd name="T22" fmla="*/ 4732 w 6134"/>
                <a:gd name="T23" fmla="*/ 1987 h 6261"/>
                <a:gd name="T24" fmla="*/ 4088 w 6134"/>
                <a:gd name="T25" fmla="*/ 1387 h 6261"/>
                <a:gd name="T26" fmla="*/ 3224 w 6134"/>
                <a:gd name="T27" fmla="*/ 1118 h 6261"/>
                <a:gd name="T28" fmla="*/ 3285 w 6134"/>
                <a:gd name="T29" fmla="*/ 83 h 6261"/>
                <a:gd name="T30" fmla="*/ 3668 w 6134"/>
                <a:gd name="T31" fmla="*/ 396 h 6261"/>
                <a:gd name="T32" fmla="*/ 4145 w 6134"/>
                <a:gd name="T33" fmla="*/ 274 h 6261"/>
                <a:gd name="T34" fmla="*/ 4477 w 6134"/>
                <a:gd name="T35" fmla="*/ 343 h 6261"/>
                <a:gd name="T36" fmla="*/ 4684 w 6134"/>
                <a:gd name="T37" fmla="*/ 788 h 6261"/>
                <a:gd name="T38" fmla="*/ 4957 w 6134"/>
                <a:gd name="T39" fmla="*/ 1002 h 6261"/>
                <a:gd name="T40" fmla="*/ 5437 w 6134"/>
                <a:gd name="T41" fmla="*/ 1099 h 6261"/>
                <a:gd name="T42" fmla="*/ 5586 w 6134"/>
                <a:gd name="T43" fmla="*/ 1404 h 6261"/>
                <a:gd name="T44" fmla="*/ 5582 w 6134"/>
                <a:gd name="T45" fmla="*/ 1895 h 6261"/>
                <a:gd name="T46" fmla="*/ 5972 w 6134"/>
                <a:gd name="T47" fmla="*/ 2195 h 6261"/>
                <a:gd name="T48" fmla="*/ 6125 w 6134"/>
                <a:gd name="T49" fmla="*/ 2498 h 6261"/>
                <a:gd name="T50" fmla="*/ 5908 w 6134"/>
                <a:gd name="T51" fmla="*/ 2938 h 6261"/>
                <a:gd name="T52" fmla="*/ 5910 w 6134"/>
                <a:gd name="T53" fmla="*/ 3283 h 6261"/>
                <a:gd name="T54" fmla="*/ 6134 w 6134"/>
                <a:gd name="T55" fmla="*/ 3719 h 6261"/>
                <a:gd name="T56" fmla="*/ 5988 w 6134"/>
                <a:gd name="T57" fmla="*/ 4024 h 6261"/>
                <a:gd name="T58" fmla="*/ 5601 w 6134"/>
                <a:gd name="T59" fmla="*/ 4327 h 6261"/>
                <a:gd name="T60" fmla="*/ 5612 w 6134"/>
                <a:gd name="T61" fmla="*/ 4818 h 6261"/>
                <a:gd name="T62" fmla="*/ 5471 w 6134"/>
                <a:gd name="T63" fmla="*/ 5125 h 6261"/>
                <a:gd name="T64" fmla="*/ 4991 w 6134"/>
                <a:gd name="T65" fmla="*/ 5230 h 6261"/>
                <a:gd name="T66" fmla="*/ 4722 w 6134"/>
                <a:gd name="T67" fmla="*/ 5447 h 6261"/>
                <a:gd name="T68" fmla="*/ 4520 w 6134"/>
                <a:gd name="T69" fmla="*/ 5893 h 6261"/>
                <a:gd name="T70" fmla="*/ 4189 w 6134"/>
                <a:gd name="T71" fmla="*/ 5969 h 6261"/>
                <a:gd name="T72" fmla="*/ 3712 w 6134"/>
                <a:gd name="T73" fmla="*/ 5857 h 6261"/>
                <a:gd name="T74" fmla="*/ 3335 w 6134"/>
                <a:gd name="T75" fmla="*/ 6173 h 6261"/>
                <a:gd name="T76" fmla="*/ 3005 w 6134"/>
                <a:gd name="T77" fmla="*/ 6253 h 6261"/>
                <a:gd name="T78" fmla="*/ 2624 w 6134"/>
                <a:gd name="T79" fmla="*/ 5943 h 6261"/>
                <a:gd name="T80" fmla="*/ 2287 w 6134"/>
                <a:gd name="T81" fmla="*/ 5870 h 6261"/>
                <a:gd name="T82" fmla="*/ 1810 w 6134"/>
                <a:gd name="T83" fmla="*/ 5992 h 6261"/>
                <a:gd name="T84" fmla="*/ 1546 w 6134"/>
                <a:gd name="T85" fmla="*/ 5781 h 6261"/>
                <a:gd name="T86" fmla="*/ 1338 w 6134"/>
                <a:gd name="T87" fmla="*/ 5335 h 6261"/>
                <a:gd name="T88" fmla="*/ 854 w 6134"/>
                <a:gd name="T89" fmla="*/ 5238 h 6261"/>
                <a:gd name="T90" fmla="*/ 587 w 6134"/>
                <a:gd name="T91" fmla="*/ 5030 h 6261"/>
                <a:gd name="T92" fmla="*/ 593 w 6134"/>
                <a:gd name="T93" fmla="*/ 4540 h 6261"/>
                <a:gd name="T94" fmla="*/ 440 w 6134"/>
                <a:gd name="T95" fmla="*/ 4230 h 6261"/>
                <a:gd name="T96" fmla="*/ 50 w 6134"/>
                <a:gd name="T97" fmla="*/ 3932 h 6261"/>
                <a:gd name="T98" fmla="*/ 50 w 6134"/>
                <a:gd name="T99" fmla="*/ 3593 h 6261"/>
                <a:gd name="T100" fmla="*/ 265 w 6134"/>
                <a:gd name="T101" fmla="*/ 3153 h 6261"/>
                <a:gd name="T102" fmla="*/ 42 w 6134"/>
                <a:gd name="T103" fmla="*/ 2715 h 6261"/>
                <a:gd name="T104" fmla="*/ 36 w 6134"/>
                <a:gd name="T105" fmla="*/ 2376 h 6261"/>
                <a:gd name="T106" fmla="*/ 423 w 6134"/>
                <a:gd name="T107" fmla="*/ 2073 h 6261"/>
                <a:gd name="T108" fmla="*/ 570 w 6134"/>
                <a:gd name="T109" fmla="*/ 1762 h 6261"/>
                <a:gd name="T110" fmla="*/ 558 w 6134"/>
                <a:gd name="T111" fmla="*/ 1272 h 6261"/>
                <a:gd name="T112" fmla="*/ 823 w 6134"/>
                <a:gd name="T113" fmla="*/ 1061 h 6261"/>
                <a:gd name="T114" fmla="*/ 1304 w 6134"/>
                <a:gd name="T115" fmla="*/ 956 h 6261"/>
                <a:gd name="T116" fmla="*/ 1504 w 6134"/>
                <a:gd name="T117" fmla="*/ 506 h 6261"/>
                <a:gd name="T118" fmla="*/ 1767 w 6134"/>
                <a:gd name="T119" fmla="*/ 291 h 6261"/>
                <a:gd name="T120" fmla="*/ 2245 w 6134"/>
                <a:gd name="T121" fmla="*/ 403 h 6261"/>
                <a:gd name="T122" fmla="*/ 2578 w 6134"/>
                <a:gd name="T123" fmla="*/ 323 h 6261"/>
                <a:gd name="T124" fmla="*/ 2956 w 6134"/>
                <a:gd name="T125" fmla="*/ 9 h 6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34" h="6261">
                  <a:moveTo>
                    <a:pt x="3066" y="1110"/>
                  </a:moveTo>
                  <a:lnTo>
                    <a:pt x="2908" y="1118"/>
                  </a:lnTo>
                  <a:lnTo>
                    <a:pt x="2754" y="1135"/>
                  </a:lnTo>
                  <a:lnTo>
                    <a:pt x="2603" y="1164"/>
                  </a:lnTo>
                  <a:lnTo>
                    <a:pt x="2456" y="1206"/>
                  </a:lnTo>
                  <a:lnTo>
                    <a:pt x="2315" y="1255"/>
                  </a:lnTo>
                  <a:lnTo>
                    <a:pt x="2178" y="1316"/>
                  </a:lnTo>
                  <a:lnTo>
                    <a:pt x="2047" y="1387"/>
                  </a:lnTo>
                  <a:lnTo>
                    <a:pt x="1921" y="1467"/>
                  </a:lnTo>
                  <a:lnTo>
                    <a:pt x="1803" y="1554"/>
                  </a:lnTo>
                  <a:lnTo>
                    <a:pt x="1690" y="1652"/>
                  </a:lnTo>
                  <a:lnTo>
                    <a:pt x="1586" y="1756"/>
                  </a:lnTo>
                  <a:lnTo>
                    <a:pt x="1490" y="1869"/>
                  </a:lnTo>
                  <a:lnTo>
                    <a:pt x="1401" y="1987"/>
                  </a:lnTo>
                  <a:lnTo>
                    <a:pt x="1321" y="2113"/>
                  </a:lnTo>
                  <a:lnTo>
                    <a:pt x="1250" y="2244"/>
                  </a:lnTo>
                  <a:lnTo>
                    <a:pt x="1189" y="2379"/>
                  </a:lnTo>
                  <a:lnTo>
                    <a:pt x="1140" y="2522"/>
                  </a:lnTo>
                  <a:lnTo>
                    <a:pt x="1100" y="2669"/>
                  </a:lnTo>
                  <a:lnTo>
                    <a:pt x="1069" y="2820"/>
                  </a:lnTo>
                  <a:lnTo>
                    <a:pt x="1052" y="2974"/>
                  </a:lnTo>
                  <a:lnTo>
                    <a:pt x="1046" y="3132"/>
                  </a:lnTo>
                  <a:lnTo>
                    <a:pt x="1052" y="3290"/>
                  </a:lnTo>
                  <a:lnTo>
                    <a:pt x="1069" y="3445"/>
                  </a:lnTo>
                  <a:lnTo>
                    <a:pt x="1100" y="3595"/>
                  </a:lnTo>
                  <a:lnTo>
                    <a:pt x="1140" y="3742"/>
                  </a:lnTo>
                  <a:lnTo>
                    <a:pt x="1189" y="3885"/>
                  </a:lnTo>
                  <a:lnTo>
                    <a:pt x="1250" y="4022"/>
                  </a:lnTo>
                  <a:lnTo>
                    <a:pt x="1321" y="4152"/>
                  </a:lnTo>
                  <a:lnTo>
                    <a:pt x="1401" y="4277"/>
                  </a:lnTo>
                  <a:lnTo>
                    <a:pt x="1490" y="4395"/>
                  </a:lnTo>
                  <a:lnTo>
                    <a:pt x="1586" y="4508"/>
                  </a:lnTo>
                  <a:lnTo>
                    <a:pt x="1690" y="4613"/>
                  </a:lnTo>
                  <a:lnTo>
                    <a:pt x="1803" y="4710"/>
                  </a:lnTo>
                  <a:lnTo>
                    <a:pt x="1921" y="4797"/>
                  </a:lnTo>
                  <a:lnTo>
                    <a:pt x="2047" y="4877"/>
                  </a:lnTo>
                  <a:lnTo>
                    <a:pt x="2178" y="4948"/>
                  </a:lnTo>
                  <a:lnTo>
                    <a:pt x="2315" y="5009"/>
                  </a:lnTo>
                  <a:lnTo>
                    <a:pt x="2456" y="5060"/>
                  </a:lnTo>
                  <a:lnTo>
                    <a:pt x="2603" y="5100"/>
                  </a:lnTo>
                  <a:lnTo>
                    <a:pt x="2754" y="5129"/>
                  </a:lnTo>
                  <a:lnTo>
                    <a:pt x="2908" y="5148"/>
                  </a:lnTo>
                  <a:lnTo>
                    <a:pt x="3066" y="5154"/>
                  </a:lnTo>
                  <a:lnTo>
                    <a:pt x="3224" y="5148"/>
                  </a:lnTo>
                  <a:lnTo>
                    <a:pt x="3379" y="5129"/>
                  </a:lnTo>
                  <a:lnTo>
                    <a:pt x="3531" y="5100"/>
                  </a:lnTo>
                  <a:lnTo>
                    <a:pt x="3676" y="5060"/>
                  </a:lnTo>
                  <a:lnTo>
                    <a:pt x="3819" y="5009"/>
                  </a:lnTo>
                  <a:lnTo>
                    <a:pt x="3956" y="4948"/>
                  </a:lnTo>
                  <a:lnTo>
                    <a:pt x="4088" y="4877"/>
                  </a:lnTo>
                  <a:lnTo>
                    <a:pt x="4212" y="4797"/>
                  </a:lnTo>
                  <a:lnTo>
                    <a:pt x="4332" y="4710"/>
                  </a:lnTo>
                  <a:lnTo>
                    <a:pt x="4442" y="4613"/>
                  </a:lnTo>
                  <a:lnTo>
                    <a:pt x="4547" y="4508"/>
                  </a:lnTo>
                  <a:lnTo>
                    <a:pt x="4644" y="4395"/>
                  </a:lnTo>
                  <a:lnTo>
                    <a:pt x="4732" y="4277"/>
                  </a:lnTo>
                  <a:lnTo>
                    <a:pt x="4812" y="4152"/>
                  </a:lnTo>
                  <a:lnTo>
                    <a:pt x="4882" y="4022"/>
                  </a:lnTo>
                  <a:lnTo>
                    <a:pt x="4943" y="3885"/>
                  </a:lnTo>
                  <a:lnTo>
                    <a:pt x="4995" y="3742"/>
                  </a:lnTo>
                  <a:lnTo>
                    <a:pt x="5035" y="3595"/>
                  </a:lnTo>
                  <a:lnTo>
                    <a:pt x="5063" y="3445"/>
                  </a:lnTo>
                  <a:lnTo>
                    <a:pt x="5083" y="3290"/>
                  </a:lnTo>
                  <a:lnTo>
                    <a:pt x="5088" y="3132"/>
                  </a:lnTo>
                  <a:lnTo>
                    <a:pt x="5083" y="2974"/>
                  </a:lnTo>
                  <a:lnTo>
                    <a:pt x="5063" y="2820"/>
                  </a:lnTo>
                  <a:lnTo>
                    <a:pt x="5035" y="2669"/>
                  </a:lnTo>
                  <a:lnTo>
                    <a:pt x="4995" y="2522"/>
                  </a:lnTo>
                  <a:lnTo>
                    <a:pt x="4943" y="2379"/>
                  </a:lnTo>
                  <a:lnTo>
                    <a:pt x="4882" y="2244"/>
                  </a:lnTo>
                  <a:lnTo>
                    <a:pt x="4812" y="2113"/>
                  </a:lnTo>
                  <a:lnTo>
                    <a:pt x="4732" y="1987"/>
                  </a:lnTo>
                  <a:lnTo>
                    <a:pt x="4644" y="1869"/>
                  </a:lnTo>
                  <a:lnTo>
                    <a:pt x="4547" y="1756"/>
                  </a:lnTo>
                  <a:lnTo>
                    <a:pt x="4442" y="1652"/>
                  </a:lnTo>
                  <a:lnTo>
                    <a:pt x="4332" y="1554"/>
                  </a:lnTo>
                  <a:lnTo>
                    <a:pt x="4212" y="1467"/>
                  </a:lnTo>
                  <a:lnTo>
                    <a:pt x="4088" y="1387"/>
                  </a:lnTo>
                  <a:lnTo>
                    <a:pt x="3956" y="1316"/>
                  </a:lnTo>
                  <a:lnTo>
                    <a:pt x="3819" y="1255"/>
                  </a:lnTo>
                  <a:lnTo>
                    <a:pt x="3676" y="1206"/>
                  </a:lnTo>
                  <a:lnTo>
                    <a:pt x="3531" y="1164"/>
                  </a:lnTo>
                  <a:lnTo>
                    <a:pt x="3379" y="1135"/>
                  </a:lnTo>
                  <a:lnTo>
                    <a:pt x="3224" y="1118"/>
                  </a:lnTo>
                  <a:lnTo>
                    <a:pt x="3066" y="1110"/>
                  </a:lnTo>
                  <a:close/>
                  <a:moveTo>
                    <a:pt x="3070" y="0"/>
                  </a:moveTo>
                  <a:lnTo>
                    <a:pt x="3127" y="7"/>
                  </a:lnTo>
                  <a:lnTo>
                    <a:pt x="3183" y="24"/>
                  </a:lnTo>
                  <a:lnTo>
                    <a:pt x="3236" y="49"/>
                  </a:lnTo>
                  <a:lnTo>
                    <a:pt x="3285" y="83"/>
                  </a:lnTo>
                  <a:lnTo>
                    <a:pt x="3331" y="127"/>
                  </a:lnTo>
                  <a:lnTo>
                    <a:pt x="3465" y="276"/>
                  </a:lnTo>
                  <a:lnTo>
                    <a:pt x="3508" y="318"/>
                  </a:lnTo>
                  <a:lnTo>
                    <a:pt x="3558" y="352"/>
                  </a:lnTo>
                  <a:lnTo>
                    <a:pt x="3611" y="379"/>
                  </a:lnTo>
                  <a:lnTo>
                    <a:pt x="3668" y="396"/>
                  </a:lnTo>
                  <a:lnTo>
                    <a:pt x="3726" y="403"/>
                  </a:lnTo>
                  <a:lnTo>
                    <a:pt x="3785" y="402"/>
                  </a:lnTo>
                  <a:lnTo>
                    <a:pt x="3846" y="392"/>
                  </a:lnTo>
                  <a:lnTo>
                    <a:pt x="3903" y="373"/>
                  </a:lnTo>
                  <a:lnTo>
                    <a:pt x="4086" y="293"/>
                  </a:lnTo>
                  <a:lnTo>
                    <a:pt x="4145" y="274"/>
                  </a:lnTo>
                  <a:lnTo>
                    <a:pt x="4204" y="262"/>
                  </a:lnTo>
                  <a:lnTo>
                    <a:pt x="4263" y="262"/>
                  </a:lnTo>
                  <a:lnTo>
                    <a:pt x="4320" y="270"/>
                  </a:lnTo>
                  <a:lnTo>
                    <a:pt x="4377" y="287"/>
                  </a:lnTo>
                  <a:lnTo>
                    <a:pt x="4429" y="312"/>
                  </a:lnTo>
                  <a:lnTo>
                    <a:pt x="4477" y="343"/>
                  </a:lnTo>
                  <a:lnTo>
                    <a:pt x="4520" y="383"/>
                  </a:lnTo>
                  <a:lnTo>
                    <a:pt x="4557" y="428"/>
                  </a:lnTo>
                  <a:lnTo>
                    <a:pt x="4587" y="482"/>
                  </a:lnTo>
                  <a:lnTo>
                    <a:pt x="4608" y="539"/>
                  </a:lnTo>
                  <a:lnTo>
                    <a:pt x="4663" y="731"/>
                  </a:lnTo>
                  <a:lnTo>
                    <a:pt x="4684" y="788"/>
                  </a:lnTo>
                  <a:lnTo>
                    <a:pt x="4715" y="840"/>
                  </a:lnTo>
                  <a:lnTo>
                    <a:pt x="4751" y="887"/>
                  </a:lnTo>
                  <a:lnTo>
                    <a:pt x="4795" y="927"/>
                  </a:lnTo>
                  <a:lnTo>
                    <a:pt x="4844" y="960"/>
                  </a:lnTo>
                  <a:lnTo>
                    <a:pt x="4898" y="985"/>
                  </a:lnTo>
                  <a:lnTo>
                    <a:pt x="4957" y="1002"/>
                  </a:lnTo>
                  <a:lnTo>
                    <a:pt x="5016" y="1009"/>
                  </a:lnTo>
                  <a:lnTo>
                    <a:pt x="5216" y="1017"/>
                  </a:lnTo>
                  <a:lnTo>
                    <a:pt x="5277" y="1025"/>
                  </a:lnTo>
                  <a:lnTo>
                    <a:pt x="5336" y="1042"/>
                  </a:lnTo>
                  <a:lnTo>
                    <a:pt x="5389" y="1067"/>
                  </a:lnTo>
                  <a:lnTo>
                    <a:pt x="5437" y="1099"/>
                  </a:lnTo>
                  <a:lnTo>
                    <a:pt x="5481" y="1137"/>
                  </a:lnTo>
                  <a:lnTo>
                    <a:pt x="5517" y="1183"/>
                  </a:lnTo>
                  <a:lnTo>
                    <a:pt x="5546" y="1232"/>
                  </a:lnTo>
                  <a:lnTo>
                    <a:pt x="5568" y="1288"/>
                  </a:lnTo>
                  <a:lnTo>
                    <a:pt x="5582" y="1345"/>
                  </a:lnTo>
                  <a:lnTo>
                    <a:pt x="5586" y="1404"/>
                  </a:lnTo>
                  <a:lnTo>
                    <a:pt x="5580" y="1465"/>
                  </a:lnTo>
                  <a:lnTo>
                    <a:pt x="5548" y="1663"/>
                  </a:lnTo>
                  <a:lnTo>
                    <a:pt x="5542" y="1724"/>
                  </a:lnTo>
                  <a:lnTo>
                    <a:pt x="5546" y="1783"/>
                  </a:lnTo>
                  <a:lnTo>
                    <a:pt x="5559" y="1842"/>
                  </a:lnTo>
                  <a:lnTo>
                    <a:pt x="5582" y="1895"/>
                  </a:lnTo>
                  <a:lnTo>
                    <a:pt x="5610" y="1947"/>
                  </a:lnTo>
                  <a:lnTo>
                    <a:pt x="5649" y="1993"/>
                  </a:lnTo>
                  <a:lnTo>
                    <a:pt x="5694" y="2033"/>
                  </a:lnTo>
                  <a:lnTo>
                    <a:pt x="5746" y="2067"/>
                  </a:lnTo>
                  <a:lnTo>
                    <a:pt x="5921" y="2160"/>
                  </a:lnTo>
                  <a:lnTo>
                    <a:pt x="5972" y="2195"/>
                  </a:lnTo>
                  <a:lnTo>
                    <a:pt x="6018" y="2235"/>
                  </a:lnTo>
                  <a:lnTo>
                    <a:pt x="6054" y="2280"/>
                  </a:lnTo>
                  <a:lnTo>
                    <a:pt x="6085" y="2330"/>
                  </a:lnTo>
                  <a:lnTo>
                    <a:pt x="6106" y="2383"/>
                  </a:lnTo>
                  <a:lnTo>
                    <a:pt x="6119" y="2440"/>
                  </a:lnTo>
                  <a:lnTo>
                    <a:pt x="6125" y="2498"/>
                  </a:lnTo>
                  <a:lnTo>
                    <a:pt x="6119" y="2557"/>
                  </a:lnTo>
                  <a:lnTo>
                    <a:pt x="6108" y="2614"/>
                  </a:lnTo>
                  <a:lnTo>
                    <a:pt x="6085" y="2669"/>
                  </a:lnTo>
                  <a:lnTo>
                    <a:pt x="6054" y="2722"/>
                  </a:lnTo>
                  <a:lnTo>
                    <a:pt x="5938" y="2884"/>
                  </a:lnTo>
                  <a:lnTo>
                    <a:pt x="5908" y="2938"/>
                  </a:lnTo>
                  <a:lnTo>
                    <a:pt x="5885" y="2993"/>
                  </a:lnTo>
                  <a:lnTo>
                    <a:pt x="5871" y="3052"/>
                  </a:lnTo>
                  <a:lnTo>
                    <a:pt x="5868" y="3111"/>
                  </a:lnTo>
                  <a:lnTo>
                    <a:pt x="5873" y="3170"/>
                  </a:lnTo>
                  <a:lnTo>
                    <a:pt x="5887" y="3227"/>
                  </a:lnTo>
                  <a:lnTo>
                    <a:pt x="5910" y="3283"/>
                  </a:lnTo>
                  <a:lnTo>
                    <a:pt x="5942" y="3334"/>
                  </a:lnTo>
                  <a:lnTo>
                    <a:pt x="6060" y="3496"/>
                  </a:lnTo>
                  <a:lnTo>
                    <a:pt x="6093" y="3549"/>
                  </a:lnTo>
                  <a:lnTo>
                    <a:pt x="6115" y="3605"/>
                  </a:lnTo>
                  <a:lnTo>
                    <a:pt x="6129" y="3662"/>
                  </a:lnTo>
                  <a:lnTo>
                    <a:pt x="6134" y="3719"/>
                  </a:lnTo>
                  <a:lnTo>
                    <a:pt x="6131" y="3778"/>
                  </a:lnTo>
                  <a:lnTo>
                    <a:pt x="6117" y="3833"/>
                  </a:lnTo>
                  <a:lnTo>
                    <a:pt x="6096" y="3887"/>
                  </a:lnTo>
                  <a:lnTo>
                    <a:pt x="6068" y="3938"/>
                  </a:lnTo>
                  <a:lnTo>
                    <a:pt x="6032" y="3984"/>
                  </a:lnTo>
                  <a:lnTo>
                    <a:pt x="5988" y="4024"/>
                  </a:lnTo>
                  <a:lnTo>
                    <a:pt x="5936" y="4058"/>
                  </a:lnTo>
                  <a:lnTo>
                    <a:pt x="5763" y="4155"/>
                  </a:lnTo>
                  <a:lnTo>
                    <a:pt x="5711" y="4188"/>
                  </a:lnTo>
                  <a:lnTo>
                    <a:pt x="5668" y="4230"/>
                  </a:lnTo>
                  <a:lnTo>
                    <a:pt x="5631" y="4275"/>
                  </a:lnTo>
                  <a:lnTo>
                    <a:pt x="5601" y="4327"/>
                  </a:lnTo>
                  <a:lnTo>
                    <a:pt x="5580" y="4382"/>
                  </a:lnTo>
                  <a:lnTo>
                    <a:pt x="5568" y="4439"/>
                  </a:lnTo>
                  <a:lnTo>
                    <a:pt x="5565" y="4500"/>
                  </a:lnTo>
                  <a:lnTo>
                    <a:pt x="5570" y="4561"/>
                  </a:lnTo>
                  <a:lnTo>
                    <a:pt x="5607" y="4757"/>
                  </a:lnTo>
                  <a:lnTo>
                    <a:pt x="5612" y="4818"/>
                  </a:lnTo>
                  <a:lnTo>
                    <a:pt x="5610" y="4877"/>
                  </a:lnTo>
                  <a:lnTo>
                    <a:pt x="5597" y="4935"/>
                  </a:lnTo>
                  <a:lnTo>
                    <a:pt x="5576" y="4990"/>
                  </a:lnTo>
                  <a:lnTo>
                    <a:pt x="5549" y="5039"/>
                  </a:lnTo>
                  <a:lnTo>
                    <a:pt x="5513" y="5085"/>
                  </a:lnTo>
                  <a:lnTo>
                    <a:pt x="5471" y="5125"/>
                  </a:lnTo>
                  <a:lnTo>
                    <a:pt x="5424" y="5158"/>
                  </a:lnTo>
                  <a:lnTo>
                    <a:pt x="5370" y="5184"/>
                  </a:lnTo>
                  <a:lnTo>
                    <a:pt x="5313" y="5201"/>
                  </a:lnTo>
                  <a:lnTo>
                    <a:pt x="5250" y="5209"/>
                  </a:lnTo>
                  <a:lnTo>
                    <a:pt x="5052" y="5220"/>
                  </a:lnTo>
                  <a:lnTo>
                    <a:pt x="4991" y="5230"/>
                  </a:lnTo>
                  <a:lnTo>
                    <a:pt x="4934" y="5247"/>
                  </a:lnTo>
                  <a:lnTo>
                    <a:pt x="4879" y="5274"/>
                  </a:lnTo>
                  <a:lnTo>
                    <a:pt x="4831" y="5306"/>
                  </a:lnTo>
                  <a:lnTo>
                    <a:pt x="4787" y="5348"/>
                  </a:lnTo>
                  <a:lnTo>
                    <a:pt x="4751" y="5394"/>
                  </a:lnTo>
                  <a:lnTo>
                    <a:pt x="4722" y="5447"/>
                  </a:lnTo>
                  <a:lnTo>
                    <a:pt x="4701" y="5504"/>
                  </a:lnTo>
                  <a:lnTo>
                    <a:pt x="4650" y="5697"/>
                  </a:lnTo>
                  <a:lnTo>
                    <a:pt x="4629" y="5754"/>
                  </a:lnTo>
                  <a:lnTo>
                    <a:pt x="4598" y="5807"/>
                  </a:lnTo>
                  <a:lnTo>
                    <a:pt x="4562" y="5853"/>
                  </a:lnTo>
                  <a:lnTo>
                    <a:pt x="4520" y="5893"/>
                  </a:lnTo>
                  <a:lnTo>
                    <a:pt x="4473" y="5927"/>
                  </a:lnTo>
                  <a:lnTo>
                    <a:pt x="4421" y="5952"/>
                  </a:lnTo>
                  <a:lnTo>
                    <a:pt x="4366" y="5969"/>
                  </a:lnTo>
                  <a:lnTo>
                    <a:pt x="4309" y="5979"/>
                  </a:lnTo>
                  <a:lnTo>
                    <a:pt x="4250" y="5979"/>
                  </a:lnTo>
                  <a:lnTo>
                    <a:pt x="4189" y="5969"/>
                  </a:lnTo>
                  <a:lnTo>
                    <a:pt x="4132" y="5950"/>
                  </a:lnTo>
                  <a:lnTo>
                    <a:pt x="3947" y="5876"/>
                  </a:lnTo>
                  <a:lnTo>
                    <a:pt x="3888" y="5857"/>
                  </a:lnTo>
                  <a:lnTo>
                    <a:pt x="3829" y="5847"/>
                  </a:lnTo>
                  <a:lnTo>
                    <a:pt x="3769" y="5847"/>
                  </a:lnTo>
                  <a:lnTo>
                    <a:pt x="3712" y="5857"/>
                  </a:lnTo>
                  <a:lnTo>
                    <a:pt x="3655" y="5876"/>
                  </a:lnTo>
                  <a:lnTo>
                    <a:pt x="3602" y="5901"/>
                  </a:lnTo>
                  <a:lnTo>
                    <a:pt x="3554" y="5937"/>
                  </a:lnTo>
                  <a:lnTo>
                    <a:pt x="3510" y="5979"/>
                  </a:lnTo>
                  <a:lnTo>
                    <a:pt x="3379" y="6129"/>
                  </a:lnTo>
                  <a:lnTo>
                    <a:pt x="3335" y="6173"/>
                  </a:lnTo>
                  <a:lnTo>
                    <a:pt x="3285" y="6207"/>
                  </a:lnTo>
                  <a:lnTo>
                    <a:pt x="3234" y="6234"/>
                  </a:lnTo>
                  <a:lnTo>
                    <a:pt x="3177" y="6251"/>
                  </a:lnTo>
                  <a:lnTo>
                    <a:pt x="3120" y="6261"/>
                  </a:lnTo>
                  <a:lnTo>
                    <a:pt x="3062" y="6261"/>
                  </a:lnTo>
                  <a:lnTo>
                    <a:pt x="3005" y="6253"/>
                  </a:lnTo>
                  <a:lnTo>
                    <a:pt x="2950" y="6236"/>
                  </a:lnTo>
                  <a:lnTo>
                    <a:pt x="2897" y="6211"/>
                  </a:lnTo>
                  <a:lnTo>
                    <a:pt x="2847" y="6177"/>
                  </a:lnTo>
                  <a:lnTo>
                    <a:pt x="2801" y="6133"/>
                  </a:lnTo>
                  <a:lnTo>
                    <a:pt x="2668" y="5985"/>
                  </a:lnTo>
                  <a:lnTo>
                    <a:pt x="2624" y="5943"/>
                  </a:lnTo>
                  <a:lnTo>
                    <a:pt x="2575" y="5910"/>
                  </a:lnTo>
                  <a:lnTo>
                    <a:pt x="2521" y="5884"/>
                  </a:lnTo>
                  <a:lnTo>
                    <a:pt x="2464" y="5866"/>
                  </a:lnTo>
                  <a:lnTo>
                    <a:pt x="2407" y="5859"/>
                  </a:lnTo>
                  <a:lnTo>
                    <a:pt x="2346" y="5859"/>
                  </a:lnTo>
                  <a:lnTo>
                    <a:pt x="2287" y="5870"/>
                  </a:lnTo>
                  <a:lnTo>
                    <a:pt x="2230" y="5889"/>
                  </a:lnTo>
                  <a:lnTo>
                    <a:pt x="2047" y="5969"/>
                  </a:lnTo>
                  <a:lnTo>
                    <a:pt x="1988" y="5988"/>
                  </a:lnTo>
                  <a:lnTo>
                    <a:pt x="1929" y="6000"/>
                  </a:lnTo>
                  <a:lnTo>
                    <a:pt x="1869" y="6000"/>
                  </a:lnTo>
                  <a:lnTo>
                    <a:pt x="1810" y="5992"/>
                  </a:lnTo>
                  <a:lnTo>
                    <a:pt x="1755" y="5975"/>
                  </a:lnTo>
                  <a:lnTo>
                    <a:pt x="1704" y="5950"/>
                  </a:lnTo>
                  <a:lnTo>
                    <a:pt x="1656" y="5918"/>
                  </a:lnTo>
                  <a:lnTo>
                    <a:pt x="1612" y="5880"/>
                  </a:lnTo>
                  <a:lnTo>
                    <a:pt x="1576" y="5834"/>
                  </a:lnTo>
                  <a:lnTo>
                    <a:pt x="1546" y="5781"/>
                  </a:lnTo>
                  <a:lnTo>
                    <a:pt x="1525" y="5724"/>
                  </a:lnTo>
                  <a:lnTo>
                    <a:pt x="1469" y="5531"/>
                  </a:lnTo>
                  <a:lnTo>
                    <a:pt x="1448" y="5474"/>
                  </a:lnTo>
                  <a:lnTo>
                    <a:pt x="1418" y="5421"/>
                  </a:lnTo>
                  <a:lnTo>
                    <a:pt x="1382" y="5375"/>
                  </a:lnTo>
                  <a:lnTo>
                    <a:pt x="1338" y="5335"/>
                  </a:lnTo>
                  <a:lnTo>
                    <a:pt x="1288" y="5302"/>
                  </a:lnTo>
                  <a:lnTo>
                    <a:pt x="1235" y="5278"/>
                  </a:lnTo>
                  <a:lnTo>
                    <a:pt x="1176" y="5260"/>
                  </a:lnTo>
                  <a:lnTo>
                    <a:pt x="1117" y="5253"/>
                  </a:lnTo>
                  <a:lnTo>
                    <a:pt x="917" y="5243"/>
                  </a:lnTo>
                  <a:lnTo>
                    <a:pt x="854" y="5238"/>
                  </a:lnTo>
                  <a:lnTo>
                    <a:pt x="797" y="5220"/>
                  </a:lnTo>
                  <a:lnTo>
                    <a:pt x="743" y="5196"/>
                  </a:lnTo>
                  <a:lnTo>
                    <a:pt x="696" y="5163"/>
                  </a:lnTo>
                  <a:lnTo>
                    <a:pt x="652" y="5123"/>
                  </a:lnTo>
                  <a:lnTo>
                    <a:pt x="616" y="5079"/>
                  </a:lnTo>
                  <a:lnTo>
                    <a:pt x="587" y="5030"/>
                  </a:lnTo>
                  <a:lnTo>
                    <a:pt x="564" y="4975"/>
                  </a:lnTo>
                  <a:lnTo>
                    <a:pt x="551" y="4918"/>
                  </a:lnTo>
                  <a:lnTo>
                    <a:pt x="547" y="4858"/>
                  </a:lnTo>
                  <a:lnTo>
                    <a:pt x="553" y="4796"/>
                  </a:lnTo>
                  <a:lnTo>
                    <a:pt x="587" y="4601"/>
                  </a:lnTo>
                  <a:lnTo>
                    <a:pt x="593" y="4540"/>
                  </a:lnTo>
                  <a:lnTo>
                    <a:pt x="589" y="4479"/>
                  </a:lnTo>
                  <a:lnTo>
                    <a:pt x="576" y="4422"/>
                  </a:lnTo>
                  <a:lnTo>
                    <a:pt x="553" y="4367"/>
                  </a:lnTo>
                  <a:lnTo>
                    <a:pt x="522" y="4315"/>
                  </a:lnTo>
                  <a:lnTo>
                    <a:pt x="486" y="4270"/>
                  </a:lnTo>
                  <a:lnTo>
                    <a:pt x="440" y="4230"/>
                  </a:lnTo>
                  <a:lnTo>
                    <a:pt x="389" y="4197"/>
                  </a:lnTo>
                  <a:lnTo>
                    <a:pt x="213" y="4102"/>
                  </a:lnTo>
                  <a:lnTo>
                    <a:pt x="162" y="4070"/>
                  </a:lnTo>
                  <a:lnTo>
                    <a:pt x="116" y="4030"/>
                  </a:lnTo>
                  <a:lnTo>
                    <a:pt x="78" y="3984"/>
                  </a:lnTo>
                  <a:lnTo>
                    <a:pt x="50" y="3932"/>
                  </a:lnTo>
                  <a:lnTo>
                    <a:pt x="29" y="3879"/>
                  </a:lnTo>
                  <a:lnTo>
                    <a:pt x="15" y="3824"/>
                  </a:lnTo>
                  <a:lnTo>
                    <a:pt x="10" y="3765"/>
                  </a:lnTo>
                  <a:lnTo>
                    <a:pt x="13" y="3708"/>
                  </a:lnTo>
                  <a:lnTo>
                    <a:pt x="27" y="3650"/>
                  </a:lnTo>
                  <a:lnTo>
                    <a:pt x="50" y="3593"/>
                  </a:lnTo>
                  <a:lnTo>
                    <a:pt x="80" y="3540"/>
                  </a:lnTo>
                  <a:lnTo>
                    <a:pt x="196" y="3378"/>
                  </a:lnTo>
                  <a:lnTo>
                    <a:pt x="227" y="3325"/>
                  </a:lnTo>
                  <a:lnTo>
                    <a:pt x="248" y="3269"/>
                  </a:lnTo>
                  <a:lnTo>
                    <a:pt x="261" y="3212"/>
                  </a:lnTo>
                  <a:lnTo>
                    <a:pt x="265" y="3153"/>
                  </a:lnTo>
                  <a:lnTo>
                    <a:pt x="261" y="3094"/>
                  </a:lnTo>
                  <a:lnTo>
                    <a:pt x="246" y="3037"/>
                  </a:lnTo>
                  <a:lnTo>
                    <a:pt x="223" y="2982"/>
                  </a:lnTo>
                  <a:lnTo>
                    <a:pt x="192" y="2928"/>
                  </a:lnTo>
                  <a:lnTo>
                    <a:pt x="74" y="2768"/>
                  </a:lnTo>
                  <a:lnTo>
                    <a:pt x="42" y="2715"/>
                  </a:lnTo>
                  <a:lnTo>
                    <a:pt x="19" y="2660"/>
                  </a:lnTo>
                  <a:lnTo>
                    <a:pt x="4" y="2602"/>
                  </a:lnTo>
                  <a:lnTo>
                    <a:pt x="0" y="2543"/>
                  </a:lnTo>
                  <a:lnTo>
                    <a:pt x="4" y="2486"/>
                  </a:lnTo>
                  <a:lnTo>
                    <a:pt x="15" y="2431"/>
                  </a:lnTo>
                  <a:lnTo>
                    <a:pt x="36" y="2376"/>
                  </a:lnTo>
                  <a:lnTo>
                    <a:pt x="65" y="2326"/>
                  </a:lnTo>
                  <a:lnTo>
                    <a:pt x="103" y="2278"/>
                  </a:lnTo>
                  <a:lnTo>
                    <a:pt x="147" y="2238"/>
                  </a:lnTo>
                  <a:lnTo>
                    <a:pt x="198" y="2204"/>
                  </a:lnTo>
                  <a:lnTo>
                    <a:pt x="372" y="2107"/>
                  </a:lnTo>
                  <a:lnTo>
                    <a:pt x="423" y="2073"/>
                  </a:lnTo>
                  <a:lnTo>
                    <a:pt x="467" y="2033"/>
                  </a:lnTo>
                  <a:lnTo>
                    <a:pt x="505" y="1987"/>
                  </a:lnTo>
                  <a:lnTo>
                    <a:pt x="534" y="1935"/>
                  </a:lnTo>
                  <a:lnTo>
                    <a:pt x="555" y="1880"/>
                  </a:lnTo>
                  <a:lnTo>
                    <a:pt x="566" y="1821"/>
                  </a:lnTo>
                  <a:lnTo>
                    <a:pt x="570" y="1762"/>
                  </a:lnTo>
                  <a:lnTo>
                    <a:pt x="564" y="1701"/>
                  </a:lnTo>
                  <a:lnTo>
                    <a:pt x="528" y="1505"/>
                  </a:lnTo>
                  <a:lnTo>
                    <a:pt x="522" y="1444"/>
                  </a:lnTo>
                  <a:lnTo>
                    <a:pt x="526" y="1385"/>
                  </a:lnTo>
                  <a:lnTo>
                    <a:pt x="537" y="1326"/>
                  </a:lnTo>
                  <a:lnTo>
                    <a:pt x="558" y="1272"/>
                  </a:lnTo>
                  <a:lnTo>
                    <a:pt x="587" y="1223"/>
                  </a:lnTo>
                  <a:lnTo>
                    <a:pt x="621" y="1177"/>
                  </a:lnTo>
                  <a:lnTo>
                    <a:pt x="665" y="1137"/>
                  </a:lnTo>
                  <a:lnTo>
                    <a:pt x="713" y="1105"/>
                  </a:lnTo>
                  <a:lnTo>
                    <a:pt x="766" y="1078"/>
                  </a:lnTo>
                  <a:lnTo>
                    <a:pt x="823" y="1061"/>
                  </a:lnTo>
                  <a:lnTo>
                    <a:pt x="884" y="1051"/>
                  </a:lnTo>
                  <a:lnTo>
                    <a:pt x="1084" y="1040"/>
                  </a:lnTo>
                  <a:lnTo>
                    <a:pt x="1145" y="1032"/>
                  </a:lnTo>
                  <a:lnTo>
                    <a:pt x="1203" y="1015"/>
                  </a:lnTo>
                  <a:lnTo>
                    <a:pt x="1256" y="988"/>
                  </a:lnTo>
                  <a:lnTo>
                    <a:pt x="1304" y="956"/>
                  </a:lnTo>
                  <a:lnTo>
                    <a:pt x="1345" y="914"/>
                  </a:lnTo>
                  <a:lnTo>
                    <a:pt x="1382" y="868"/>
                  </a:lnTo>
                  <a:lnTo>
                    <a:pt x="1410" y="815"/>
                  </a:lnTo>
                  <a:lnTo>
                    <a:pt x="1431" y="756"/>
                  </a:lnTo>
                  <a:lnTo>
                    <a:pt x="1483" y="565"/>
                  </a:lnTo>
                  <a:lnTo>
                    <a:pt x="1504" y="506"/>
                  </a:lnTo>
                  <a:lnTo>
                    <a:pt x="1534" y="453"/>
                  </a:lnTo>
                  <a:lnTo>
                    <a:pt x="1570" y="407"/>
                  </a:lnTo>
                  <a:lnTo>
                    <a:pt x="1612" y="367"/>
                  </a:lnTo>
                  <a:lnTo>
                    <a:pt x="1660" y="333"/>
                  </a:lnTo>
                  <a:lnTo>
                    <a:pt x="1711" y="308"/>
                  </a:lnTo>
                  <a:lnTo>
                    <a:pt x="1767" y="291"/>
                  </a:lnTo>
                  <a:lnTo>
                    <a:pt x="1824" y="282"/>
                  </a:lnTo>
                  <a:lnTo>
                    <a:pt x="1883" y="282"/>
                  </a:lnTo>
                  <a:lnTo>
                    <a:pt x="1944" y="291"/>
                  </a:lnTo>
                  <a:lnTo>
                    <a:pt x="2001" y="310"/>
                  </a:lnTo>
                  <a:lnTo>
                    <a:pt x="2186" y="384"/>
                  </a:lnTo>
                  <a:lnTo>
                    <a:pt x="2245" y="403"/>
                  </a:lnTo>
                  <a:lnTo>
                    <a:pt x="2304" y="413"/>
                  </a:lnTo>
                  <a:lnTo>
                    <a:pt x="2363" y="413"/>
                  </a:lnTo>
                  <a:lnTo>
                    <a:pt x="2420" y="403"/>
                  </a:lnTo>
                  <a:lnTo>
                    <a:pt x="2477" y="386"/>
                  </a:lnTo>
                  <a:lnTo>
                    <a:pt x="2531" y="360"/>
                  </a:lnTo>
                  <a:lnTo>
                    <a:pt x="2578" y="323"/>
                  </a:lnTo>
                  <a:lnTo>
                    <a:pt x="2622" y="282"/>
                  </a:lnTo>
                  <a:lnTo>
                    <a:pt x="2754" y="131"/>
                  </a:lnTo>
                  <a:lnTo>
                    <a:pt x="2798" y="87"/>
                  </a:lnTo>
                  <a:lnTo>
                    <a:pt x="2847" y="53"/>
                  </a:lnTo>
                  <a:lnTo>
                    <a:pt x="2899" y="26"/>
                  </a:lnTo>
                  <a:lnTo>
                    <a:pt x="2956" y="9"/>
                  </a:lnTo>
                  <a:lnTo>
                    <a:pt x="3013" y="0"/>
                  </a:lnTo>
                  <a:lnTo>
                    <a:pt x="30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25" name="Freeform 1206"/>
            <p:cNvSpPr>
              <a:spLocks/>
            </p:cNvSpPr>
            <p:nvPr/>
          </p:nvSpPr>
          <p:spPr bwMode="auto">
            <a:xfrm>
              <a:off x="6710" y="5333"/>
              <a:ext cx="906" cy="717"/>
            </a:xfrm>
            <a:custGeom>
              <a:avLst/>
              <a:gdLst>
                <a:gd name="T0" fmla="*/ 1515 w 1812"/>
                <a:gd name="T1" fmla="*/ 0 h 1434"/>
                <a:gd name="T2" fmla="*/ 1563 w 1812"/>
                <a:gd name="T3" fmla="*/ 0 h 1434"/>
                <a:gd name="T4" fmla="*/ 1608 w 1812"/>
                <a:gd name="T5" fmla="*/ 7 h 1434"/>
                <a:gd name="T6" fmla="*/ 1654 w 1812"/>
                <a:gd name="T7" fmla="*/ 23 h 1434"/>
                <a:gd name="T8" fmla="*/ 1694 w 1812"/>
                <a:gd name="T9" fmla="*/ 47 h 1434"/>
                <a:gd name="T10" fmla="*/ 1732 w 1812"/>
                <a:gd name="T11" fmla="*/ 80 h 1434"/>
                <a:gd name="T12" fmla="*/ 1765 w 1812"/>
                <a:gd name="T13" fmla="*/ 118 h 1434"/>
                <a:gd name="T14" fmla="*/ 1788 w 1812"/>
                <a:gd name="T15" fmla="*/ 160 h 1434"/>
                <a:gd name="T16" fmla="*/ 1803 w 1812"/>
                <a:gd name="T17" fmla="*/ 204 h 1434"/>
                <a:gd name="T18" fmla="*/ 1812 w 1812"/>
                <a:gd name="T19" fmla="*/ 249 h 1434"/>
                <a:gd name="T20" fmla="*/ 1810 w 1812"/>
                <a:gd name="T21" fmla="*/ 297 h 1434"/>
                <a:gd name="T22" fmla="*/ 1803 w 1812"/>
                <a:gd name="T23" fmla="*/ 343 h 1434"/>
                <a:gd name="T24" fmla="*/ 1788 w 1812"/>
                <a:gd name="T25" fmla="*/ 386 h 1434"/>
                <a:gd name="T26" fmla="*/ 1763 w 1812"/>
                <a:gd name="T27" fmla="*/ 428 h 1434"/>
                <a:gd name="T28" fmla="*/ 1732 w 1812"/>
                <a:gd name="T29" fmla="*/ 466 h 1434"/>
                <a:gd name="T30" fmla="*/ 1035 w 1812"/>
                <a:gd name="T31" fmla="*/ 1160 h 1434"/>
                <a:gd name="T32" fmla="*/ 835 w 1812"/>
                <a:gd name="T33" fmla="*/ 1358 h 1434"/>
                <a:gd name="T34" fmla="*/ 799 w 1812"/>
                <a:gd name="T35" fmla="*/ 1389 h 1434"/>
                <a:gd name="T36" fmla="*/ 757 w 1812"/>
                <a:gd name="T37" fmla="*/ 1412 h 1434"/>
                <a:gd name="T38" fmla="*/ 715 w 1812"/>
                <a:gd name="T39" fmla="*/ 1427 h 1434"/>
                <a:gd name="T40" fmla="*/ 669 w 1812"/>
                <a:gd name="T41" fmla="*/ 1434 h 1434"/>
                <a:gd name="T42" fmla="*/ 623 w 1812"/>
                <a:gd name="T43" fmla="*/ 1434 h 1434"/>
                <a:gd name="T44" fmla="*/ 579 w 1812"/>
                <a:gd name="T45" fmla="*/ 1427 h 1434"/>
                <a:gd name="T46" fmla="*/ 536 w 1812"/>
                <a:gd name="T47" fmla="*/ 1412 h 1434"/>
                <a:gd name="T48" fmla="*/ 496 w 1812"/>
                <a:gd name="T49" fmla="*/ 1387 h 1434"/>
                <a:gd name="T50" fmla="*/ 457 w 1812"/>
                <a:gd name="T51" fmla="*/ 1356 h 1434"/>
                <a:gd name="T52" fmla="*/ 257 w 1812"/>
                <a:gd name="T53" fmla="*/ 1156 h 1434"/>
                <a:gd name="T54" fmla="*/ 78 w 1812"/>
                <a:gd name="T55" fmla="*/ 975 h 1434"/>
                <a:gd name="T56" fmla="*/ 48 w 1812"/>
                <a:gd name="T57" fmla="*/ 937 h 1434"/>
                <a:gd name="T58" fmla="*/ 23 w 1812"/>
                <a:gd name="T59" fmla="*/ 895 h 1434"/>
                <a:gd name="T60" fmla="*/ 8 w 1812"/>
                <a:gd name="T61" fmla="*/ 851 h 1434"/>
                <a:gd name="T62" fmla="*/ 0 w 1812"/>
                <a:gd name="T63" fmla="*/ 806 h 1434"/>
                <a:gd name="T64" fmla="*/ 0 w 1812"/>
                <a:gd name="T65" fmla="*/ 758 h 1434"/>
                <a:gd name="T66" fmla="*/ 8 w 1812"/>
                <a:gd name="T67" fmla="*/ 712 h 1434"/>
                <a:gd name="T68" fmla="*/ 25 w 1812"/>
                <a:gd name="T69" fmla="*/ 668 h 1434"/>
                <a:gd name="T70" fmla="*/ 48 w 1812"/>
                <a:gd name="T71" fmla="*/ 627 h 1434"/>
                <a:gd name="T72" fmla="*/ 80 w 1812"/>
                <a:gd name="T73" fmla="*/ 588 h 1434"/>
                <a:gd name="T74" fmla="*/ 118 w 1812"/>
                <a:gd name="T75" fmla="*/ 556 h 1434"/>
                <a:gd name="T76" fmla="*/ 160 w 1812"/>
                <a:gd name="T77" fmla="*/ 533 h 1434"/>
                <a:gd name="T78" fmla="*/ 204 w 1812"/>
                <a:gd name="T79" fmla="*/ 518 h 1434"/>
                <a:gd name="T80" fmla="*/ 252 w 1812"/>
                <a:gd name="T81" fmla="*/ 510 h 1434"/>
                <a:gd name="T82" fmla="*/ 297 w 1812"/>
                <a:gd name="T83" fmla="*/ 510 h 1434"/>
                <a:gd name="T84" fmla="*/ 345 w 1812"/>
                <a:gd name="T85" fmla="*/ 518 h 1434"/>
                <a:gd name="T86" fmla="*/ 389 w 1812"/>
                <a:gd name="T87" fmla="*/ 533 h 1434"/>
                <a:gd name="T88" fmla="*/ 431 w 1812"/>
                <a:gd name="T89" fmla="*/ 558 h 1434"/>
                <a:gd name="T90" fmla="*/ 469 w 1812"/>
                <a:gd name="T91" fmla="*/ 590 h 1434"/>
                <a:gd name="T92" fmla="*/ 648 w 1812"/>
                <a:gd name="T93" fmla="*/ 769 h 1434"/>
                <a:gd name="T94" fmla="*/ 1346 w 1812"/>
                <a:gd name="T95" fmla="*/ 78 h 1434"/>
                <a:gd name="T96" fmla="*/ 1384 w 1812"/>
                <a:gd name="T97" fmla="*/ 45 h 1434"/>
                <a:gd name="T98" fmla="*/ 1426 w 1812"/>
                <a:gd name="T99" fmla="*/ 23 h 1434"/>
                <a:gd name="T100" fmla="*/ 1469 w 1812"/>
                <a:gd name="T101" fmla="*/ 7 h 1434"/>
                <a:gd name="T102" fmla="*/ 1515 w 1812"/>
                <a:gd name="T103" fmla="*/ 0 h 1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2" h="1434">
                  <a:moveTo>
                    <a:pt x="1515" y="0"/>
                  </a:moveTo>
                  <a:lnTo>
                    <a:pt x="1563" y="0"/>
                  </a:lnTo>
                  <a:lnTo>
                    <a:pt x="1608" y="7"/>
                  </a:lnTo>
                  <a:lnTo>
                    <a:pt x="1654" y="23"/>
                  </a:lnTo>
                  <a:lnTo>
                    <a:pt x="1694" y="47"/>
                  </a:lnTo>
                  <a:lnTo>
                    <a:pt x="1732" y="80"/>
                  </a:lnTo>
                  <a:lnTo>
                    <a:pt x="1765" y="118"/>
                  </a:lnTo>
                  <a:lnTo>
                    <a:pt x="1788" y="160"/>
                  </a:lnTo>
                  <a:lnTo>
                    <a:pt x="1803" y="204"/>
                  </a:lnTo>
                  <a:lnTo>
                    <a:pt x="1812" y="249"/>
                  </a:lnTo>
                  <a:lnTo>
                    <a:pt x="1810" y="297"/>
                  </a:lnTo>
                  <a:lnTo>
                    <a:pt x="1803" y="343"/>
                  </a:lnTo>
                  <a:lnTo>
                    <a:pt x="1788" y="386"/>
                  </a:lnTo>
                  <a:lnTo>
                    <a:pt x="1763" y="428"/>
                  </a:lnTo>
                  <a:lnTo>
                    <a:pt x="1732" y="466"/>
                  </a:lnTo>
                  <a:lnTo>
                    <a:pt x="1035" y="1160"/>
                  </a:lnTo>
                  <a:lnTo>
                    <a:pt x="835" y="1358"/>
                  </a:lnTo>
                  <a:lnTo>
                    <a:pt x="799" y="1389"/>
                  </a:lnTo>
                  <a:lnTo>
                    <a:pt x="757" y="1412"/>
                  </a:lnTo>
                  <a:lnTo>
                    <a:pt x="715" y="1427"/>
                  </a:lnTo>
                  <a:lnTo>
                    <a:pt x="669" y="1434"/>
                  </a:lnTo>
                  <a:lnTo>
                    <a:pt x="623" y="1434"/>
                  </a:lnTo>
                  <a:lnTo>
                    <a:pt x="579" y="1427"/>
                  </a:lnTo>
                  <a:lnTo>
                    <a:pt x="536" y="1412"/>
                  </a:lnTo>
                  <a:lnTo>
                    <a:pt x="496" y="1387"/>
                  </a:lnTo>
                  <a:lnTo>
                    <a:pt x="457" y="1356"/>
                  </a:lnTo>
                  <a:lnTo>
                    <a:pt x="257" y="1156"/>
                  </a:lnTo>
                  <a:lnTo>
                    <a:pt x="78" y="975"/>
                  </a:lnTo>
                  <a:lnTo>
                    <a:pt x="48" y="937"/>
                  </a:lnTo>
                  <a:lnTo>
                    <a:pt x="23" y="895"/>
                  </a:lnTo>
                  <a:lnTo>
                    <a:pt x="8" y="851"/>
                  </a:lnTo>
                  <a:lnTo>
                    <a:pt x="0" y="806"/>
                  </a:lnTo>
                  <a:lnTo>
                    <a:pt x="0" y="758"/>
                  </a:lnTo>
                  <a:lnTo>
                    <a:pt x="8" y="712"/>
                  </a:lnTo>
                  <a:lnTo>
                    <a:pt x="25" y="668"/>
                  </a:lnTo>
                  <a:lnTo>
                    <a:pt x="48" y="627"/>
                  </a:lnTo>
                  <a:lnTo>
                    <a:pt x="80" y="588"/>
                  </a:lnTo>
                  <a:lnTo>
                    <a:pt x="118" y="556"/>
                  </a:lnTo>
                  <a:lnTo>
                    <a:pt x="160" y="533"/>
                  </a:lnTo>
                  <a:lnTo>
                    <a:pt x="204" y="518"/>
                  </a:lnTo>
                  <a:lnTo>
                    <a:pt x="252" y="510"/>
                  </a:lnTo>
                  <a:lnTo>
                    <a:pt x="297" y="510"/>
                  </a:lnTo>
                  <a:lnTo>
                    <a:pt x="345" y="518"/>
                  </a:lnTo>
                  <a:lnTo>
                    <a:pt x="389" y="533"/>
                  </a:lnTo>
                  <a:lnTo>
                    <a:pt x="431" y="558"/>
                  </a:lnTo>
                  <a:lnTo>
                    <a:pt x="469" y="590"/>
                  </a:lnTo>
                  <a:lnTo>
                    <a:pt x="648" y="769"/>
                  </a:lnTo>
                  <a:lnTo>
                    <a:pt x="1346" y="78"/>
                  </a:lnTo>
                  <a:lnTo>
                    <a:pt x="1384" y="45"/>
                  </a:lnTo>
                  <a:lnTo>
                    <a:pt x="1426" y="23"/>
                  </a:lnTo>
                  <a:lnTo>
                    <a:pt x="1469" y="7"/>
                  </a:lnTo>
                  <a:lnTo>
                    <a:pt x="15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926" name="Group 1209"/>
          <p:cNvGrpSpPr>
            <a:grpSpLocks noChangeAspect="1"/>
          </p:cNvGrpSpPr>
          <p:nvPr/>
        </p:nvGrpSpPr>
        <p:grpSpPr bwMode="auto">
          <a:xfrm>
            <a:off x="5940916" y="3694044"/>
            <a:ext cx="170585" cy="205324"/>
            <a:chOff x="1311" y="3377"/>
            <a:chExt cx="1920" cy="2311"/>
          </a:xfrm>
          <a:solidFill>
            <a:schemeClr val="tx1">
              <a:lumMod val="65000"/>
              <a:lumOff val="35000"/>
            </a:schemeClr>
          </a:solidFill>
        </p:grpSpPr>
        <p:sp>
          <p:nvSpPr>
            <p:cNvPr id="2929" name="Freeform 1211"/>
            <p:cNvSpPr>
              <a:spLocks noEditPoints="1"/>
            </p:cNvSpPr>
            <p:nvPr/>
          </p:nvSpPr>
          <p:spPr bwMode="auto">
            <a:xfrm>
              <a:off x="1754" y="3377"/>
              <a:ext cx="1034" cy="1263"/>
            </a:xfrm>
            <a:custGeom>
              <a:avLst/>
              <a:gdLst>
                <a:gd name="T0" fmla="*/ 832 w 2068"/>
                <a:gd name="T1" fmla="*/ 905 h 2526"/>
                <a:gd name="T2" fmla="*/ 626 w 2068"/>
                <a:gd name="T3" fmla="*/ 978 h 2526"/>
                <a:gd name="T4" fmla="*/ 479 w 2068"/>
                <a:gd name="T5" fmla="*/ 1073 h 2526"/>
                <a:gd name="T6" fmla="*/ 378 w 2068"/>
                <a:gd name="T7" fmla="*/ 1159 h 2526"/>
                <a:gd name="T8" fmla="*/ 309 w 2068"/>
                <a:gd name="T9" fmla="*/ 1204 h 2526"/>
                <a:gd name="T10" fmla="*/ 220 w 2068"/>
                <a:gd name="T11" fmla="*/ 1165 h 2526"/>
                <a:gd name="T12" fmla="*/ 161 w 2068"/>
                <a:gd name="T13" fmla="*/ 1082 h 2526"/>
                <a:gd name="T14" fmla="*/ 154 w 2068"/>
                <a:gd name="T15" fmla="*/ 1353 h 2526"/>
                <a:gd name="T16" fmla="*/ 214 w 2068"/>
                <a:gd name="T17" fmla="*/ 1667 h 2526"/>
                <a:gd name="T18" fmla="*/ 329 w 2068"/>
                <a:gd name="T19" fmla="*/ 1909 h 2526"/>
                <a:gd name="T20" fmla="*/ 468 w 2068"/>
                <a:gd name="T21" fmla="*/ 2084 h 2526"/>
                <a:gd name="T22" fmla="*/ 672 w 2068"/>
                <a:gd name="T23" fmla="*/ 2246 h 2526"/>
                <a:gd name="T24" fmla="*/ 881 w 2068"/>
                <a:gd name="T25" fmla="*/ 2346 h 2526"/>
                <a:gd name="T26" fmla="*/ 1034 w 2068"/>
                <a:gd name="T27" fmla="*/ 2375 h 2526"/>
                <a:gd name="T28" fmla="*/ 1188 w 2068"/>
                <a:gd name="T29" fmla="*/ 2346 h 2526"/>
                <a:gd name="T30" fmla="*/ 1397 w 2068"/>
                <a:gd name="T31" fmla="*/ 2246 h 2526"/>
                <a:gd name="T32" fmla="*/ 1599 w 2068"/>
                <a:gd name="T33" fmla="*/ 2084 h 2526"/>
                <a:gd name="T34" fmla="*/ 1738 w 2068"/>
                <a:gd name="T35" fmla="*/ 1909 h 2526"/>
                <a:gd name="T36" fmla="*/ 1855 w 2068"/>
                <a:gd name="T37" fmla="*/ 1667 h 2526"/>
                <a:gd name="T38" fmla="*/ 1915 w 2068"/>
                <a:gd name="T39" fmla="*/ 1353 h 2526"/>
                <a:gd name="T40" fmla="*/ 1908 w 2068"/>
                <a:gd name="T41" fmla="*/ 1082 h 2526"/>
                <a:gd name="T42" fmla="*/ 1849 w 2068"/>
                <a:gd name="T43" fmla="*/ 1165 h 2526"/>
                <a:gd name="T44" fmla="*/ 1759 w 2068"/>
                <a:gd name="T45" fmla="*/ 1204 h 2526"/>
                <a:gd name="T46" fmla="*/ 1690 w 2068"/>
                <a:gd name="T47" fmla="*/ 1159 h 2526"/>
                <a:gd name="T48" fmla="*/ 1589 w 2068"/>
                <a:gd name="T49" fmla="*/ 1073 h 2526"/>
                <a:gd name="T50" fmla="*/ 1443 w 2068"/>
                <a:gd name="T51" fmla="*/ 978 h 2526"/>
                <a:gd name="T52" fmla="*/ 1237 w 2068"/>
                <a:gd name="T53" fmla="*/ 905 h 2526"/>
                <a:gd name="T54" fmla="*/ 998 w 2068"/>
                <a:gd name="T55" fmla="*/ 408 h 2526"/>
                <a:gd name="T56" fmla="*/ 697 w 2068"/>
                <a:gd name="T57" fmla="*/ 461 h 2526"/>
                <a:gd name="T58" fmla="*/ 746 w 2068"/>
                <a:gd name="T59" fmla="*/ 586 h 2526"/>
                <a:gd name="T60" fmla="*/ 908 w 2068"/>
                <a:gd name="T61" fmla="*/ 622 h 2526"/>
                <a:gd name="T62" fmla="*/ 1159 w 2068"/>
                <a:gd name="T63" fmla="*/ 622 h 2526"/>
                <a:gd name="T64" fmla="*/ 1322 w 2068"/>
                <a:gd name="T65" fmla="*/ 586 h 2526"/>
                <a:gd name="T66" fmla="*/ 1372 w 2068"/>
                <a:gd name="T67" fmla="*/ 461 h 2526"/>
                <a:gd name="T68" fmla="*/ 1070 w 2068"/>
                <a:gd name="T69" fmla="*/ 408 h 2526"/>
                <a:gd name="T70" fmla="*/ 1225 w 2068"/>
                <a:gd name="T71" fmla="*/ 8 h 2526"/>
                <a:gd name="T72" fmla="*/ 1536 w 2068"/>
                <a:gd name="T73" fmla="*/ 76 h 2526"/>
                <a:gd name="T74" fmla="*/ 1759 w 2068"/>
                <a:gd name="T75" fmla="*/ 202 h 2526"/>
                <a:gd name="T76" fmla="*/ 1918 w 2068"/>
                <a:gd name="T77" fmla="*/ 391 h 2526"/>
                <a:gd name="T78" fmla="*/ 2022 w 2068"/>
                <a:gd name="T79" fmla="*/ 665 h 2526"/>
                <a:gd name="T80" fmla="*/ 2063 w 2068"/>
                <a:gd name="T81" fmla="*/ 1020 h 2526"/>
                <a:gd name="T82" fmla="*/ 2056 w 2068"/>
                <a:gd name="T83" fmla="*/ 1459 h 2526"/>
                <a:gd name="T84" fmla="*/ 1966 w 2068"/>
                <a:gd name="T85" fmla="*/ 1798 h 2526"/>
                <a:gd name="T86" fmla="*/ 1811 w 2068"/>
                <a:gd name="T87" fmla="*/ 2068 h 2526"/>
                <a:gd name="T88" fmla="*/ 1616 w 2068"/>
                <a:gd name="T89" fmla="*/ 2274 h 2526"/>
                <a:gd name="T90" fmla="*/ 1404 w 2068"/>
                <a:gd name="T91" fmla="*/ 2416 h 2526"/>
                <a:gd name="T92" fmla="*/ 1202 w 2068"/>
                <a:gd name="T93" fmla="*/ 2499 h 2526"/>
                <a:gd name="T94" fmla="*/ 1034 w 2068"/>
                <a:gd name="T95" fmla="*/ 2526 h 2526"/>
                <a:gd name="T96" fmla="*/ 866 w 2068"/>
                <a:gd name="T97" fmla="*/ 2499 h 2526"/>
                <a:gd name="T98" fmla="*/ 664 w 2068"/>
                <a:gd name="T99" fmla="*/ 2416 h 2526"/>
                <a:gd name="T100" fmla="*/ 453 w 2068"/>
                <a:gd name="T101" fmla="*/ 2274 h 2526"/>
                <a:gd name="T102" fmla="*/ 258 w 2068"/>
                <a:gd name="T103" fmla="*/ 2068 h 2526"/>
                <a:gd name="T104" fmla="*/ 102 w 2068"/>
                <a:gd name="T105" fmla="*/ 1798 h 2526"/>
                <a:gd name="T106" fmla="*/ 13 w 2068"/>
                <a:gd name="T107" fmla="*/ 1459 h 2526"/>
                <a:gd name="T108" fmla="*/ 6 w 2068"/>
                <a:gd name="T109" fmla="*/ 1020 h 2526"/>
                <a:gd name="T110" fmla="*/ 47 w 2068"/>
                <a:gd name="T111" fmla="*/ 665 h 2526"/>
                <a:gd name="T112" fmla="*/ 151 w 2068"/>
                <a:gd name="T113" fmla="*/ 391 h 2526"/>
                <a:gd name="T114" fmla="*/ 309 w 2068"/>
                <a:gd name="T115" fmla="*/ 202 h 2526"/>
                <a:gd name="T116" fmla="*/ 533 w 2068"/>
                <a:gd name="T117" fmla="*/ 76 h 2526"/>
                <a:gd name="T118" fmla="*/ 842 w 2068"/>
                <a:gd name="T119" fmla="*/ 8 h 2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68" h="2526">
                  <a:moveTo>
                    <a:pt x="1034" y="885"/>
                  </a:moveTo>
                  <a:lnTo>
                    <a:pt x="961" y="888"/>
                  </a:lnTo>
                  <a:lnTo>
                    <a:pt x="894" y="895"/>
                  </a:lnTo>
                  <a:lnTo>
                    <a:pt x="832" y="905"/>
                  </a:lnTo>
                  <a:lnTo>
                    <a:pt x="774" y="919"/>
                  </a:lnTo>
                  <a:lnTo>
                    <a:pt x="721" y="937"/>
                  </a:lnTo>
                  <a:lnTo>
                    <a:pt x="671" y="957"/>
                  </a:lnTo>
                  <a:lnTo>
                    <a:pt x="626" y="978"/>
                  </a:lnTo>
                  <a:lnTo>
                    <a:pt x="583" y="1000"/>
                  </a:lnTo>
                  <a:lnTo>
                    <a:pt x="546" y="1024"/>
                  </a:lnTo>
                  <a:lnTo>
                    <a:pt x="510" y="1049"/>
                  </a:lnTo>
                  <a:lnTo>
                    <a:pt x="479" y="1073"/>
                  </a:lnTo>
                  <a:lnTo>
                    <a:pt x="450" y="1097"/>
                  </a:lnTo>
                  <a:lnTo>
                    <a:pt x="423" y="1120"/>
                  </a:lnTo>
                  <a:lnTo>
                    <a:pt x="399" y="1141"/>
                  </a:lnTo>
                  <a:lnTo>
                    <a:pt x="378" y="1159"/>
                  </a:lnTo>
                  <a:lnTo>
                    <a:pt x="359" y="1176"/>
                  </a:lnTo>
                  <a:lnTo>
                    <a:pt x="340" y="1189"/>
                  </a:lnTo>
                  <a:lnTo>
                    <a:pt x="324" y="1199"/>
                  </a:lnTo>
                  <a:lnTo>
                    <a:pt x="309" y="1204"/>
                  </a:lnTo>
                  <a:lnTo>
                    <a:pt x="295" y="1204"/>
                  </a:lnTo>
                  <a:lnTo>
                    <a:pt x="267" y="1197"/>
                  </a:lnTo>
                  <a:lnTo>
                    <a:pt x="242" y="1183"/>
                  </a:lnTo>
                  <a:lnTo>
                    <a:pt x="220" y="1165"/>
                  </a:lnTo>
                  <a:lnTo>
                    <a:pt x="200" y="1144"/>
                  </a:lnTo>
                  <a:lnTo>
                    <a:pt x="183" y="1121"/>
                  </a:lnTo>
                  <a:lnTo>
                    <a:pt x="170" y="1100"/>
                  </a:lnTo>
                  <a:lnTo>
                    <a:pt x="161" y="1082"/>
                  </a:lnTo>
                  <a:lnTo>
                    <a:pt x="154" y="1069"/>
                  </a:lnTo>
                  <a:lnTo>
                    <a:pt x="152" y="1165"/>
                  </a:lnTo>
                  <a:lnTo>
                    <a:pt x="151" y="1262"/>
                  </a:lnTo>
                  <a:lnTo>
                    <a:pt x="154" y="1353"/>
                  </a:lnTo>
                  <a:lnTo>
                    <a:pt x="162" y="1439"/>
                  </a:lnTo>
                  <a:lnTo>
                    <a:pt x="175" y="1519"/>
                  </a:lnTo>
                  <a:lnTo>
                    <a:pt x="193" y="1595"/>
                  </a:lnTo>
                  <a:lnTo>
                    <a:pt x="214" y="1667"/>
                  </a:lnTo>
                  <a:lnTo>
                    <a:pt x="239" y="1735"/>
                  </a:lnTo>
                  <a:lnTo>
                    <a:pt x="267" y="1797"/>
                  </a:lnTo>
                  <a:lnTo>
                    <a:pt x="297" y="1856"/>
                  </a:lnTo>
                  <a:lnTo>
                    <a:pt x="329" y="1909"/>
                  </a:lnTo>
                  <a:lnTo>
                    <a:pt x="363" y="1959"/>
                  </a:lnTo>
                  <a:lnTo>
                    <a:pt x="398" y="2005"/>
                  </a:lnTo>
                  <a:lnTo>
                    <a:pt x="433" y="2046"/>
                  </a:lnTo>
                  <a:lnTo>
                    <a:pt x="468" y="2084"/>
                  </a:lnTo>
                  <a:lnTo>
                    <a:pt x="503" y="2118"/>
                  </a:lnTo>
                  <a:lnTo>
                    <a:pt x="560" y="2165"/>
                  </a:lnTo>
                  <a:lnTo>
                    <a:pt x="616" y="2209"/>
                  </a:lnTo>
                  <a:lnTo>
                    <a:pt x="672" y="2246"/>
                  </a:lnTo>
                  <a:lnTo>
                    <a:pt x="727" y="2278"/>
                  </a:lnTo>
                  <a:lnTo>
                    <a:pt x="780" y="2305"/>
                  </a:lnTo>
                  <a:lnTo>
                    <a:pt x="832" y="2327"/>
                  </a:lnTo>
                  <a:lnTo>
                    <a:pt x="881" y="2346"/>
                  </a:lnTo>
                  <a:lnTo>
                    <a:pt x="926" y="2358"/>
                  </a:lnTo>
                  <a:lnTo>
                    <a:pt x="967" y="2368"/>
                  </a:lnTo>
                  <a:lnTo>
                    <a:pt x="1003" y="2372"/>
                  </a:lnTo>
                  <a:lnTo>
                    <a:pt x="1034" y="2375"/>
                  </a:lnTo>
                  <a:lnTo>
                    <a:pt x="1065" y="2372"/>
                  </a:lnTo>
                  <a:lnTo>
                    <a:pt x="1100" y="2368"/>
                  </a:lnTo>
                  <a:lnTo>
                    <a:pt x="1143" y="2358"/>
                  </a:lnTo>
                  <a:lnTo>
                    <a:pt x="1188" y="2346"/>
                  </a:lnTo>
                  <a:lnTo>
                    <a:pt x="1235" y="2327"/>
                  </a:lnTo>
                  <a:lnTo>
                    <a:pt x="1287" y="2305"/>
                  </a:lnTo>
                  <a:lnTo>
                    <a:pt x="1341" y="2278"/>
                  </a:lnTo>
                  <a:lnTo>
                    <a:pt x="1397" y="2246"/>
                  </a:lnTo>
                  <a:lnTo>
                    <a:pt x="1453" y="2209"/>
                  </a:lnTo>
                  <a:lnTo>
                    <a:pt x="1509" y="2165"/>
                  </a:lnTo>
                  <a:lnTo>
                    <a:pt x="1564" y="2118"/>
                  </a:lnTo>
                  <a:lnTo>
                    <a:pt x="1599" y="2084"/>
                  </a:lnTo>
                  <a:lnTo>
                    <a:pt x="1634" y="2046"/>
                  </a:lnTo>
                  <a:lnTo>
                    <a:pt x="1669" y="2005"/>
                  </a:lnTo>
                  <a:lnTo>
                    <a:pt x="1704" y="1959"/>
                  </a:lnTo>
                  <a:lnTo>
                    <a:pt x="1738" y="1909"/>
                  </a:lnTo>
                  <a:lnTo>
                    <a:pt x="1771" y="1856"/>
                  </a:lnTo>
                  <a:lnTo>
                    <a:pt x="1801" y="1797"/>
                  </a:lnTo>
                  <a:lnTo>
                    <a:pt x="1830" y="1735"/>
                  </a:lnTo>
                  <a:lnTo>
                    <a:pt x="1855" y="1667"/>
                  </a:lnTo>
                  <a:lnTo>
                    <a:pt x="1876" y="1595"/>
                  </a:lnTo>
                  <a:lnTo>
                    <a:pt x="1893" y="1519"/>
                  </a:lnTo>
                  <a:lnTo>
                    <a:pt x="1907" y="1439"/>
                  </a:lnTo>
                  <a:lnTo>
                    <a:pt x="1915" y="1353"/>
                  </a:lnTo>
                  <a:lnTo>
                    <a:pt x="1918" y="1262"/>
                  </a:lnTo>
                  <a:lnTo>
                    <a:pt x="1917" y="1165"/>
                  </a:lnTo>
                  <a:lnTo>
                    <a:pt x="1914" y="1069"/>
                  </a:lnTo>
                  <a:lnTo>
                    <a:pt x="1908" y="1082"/>
                  </a:lnTo>
                  <a:lnTo>
                    <a:pt x="1898" y="1100"/>
                  </a:lnTo>
                  <a:lnTo>
                    <a:pt x="1886" y="1121"/>
                  </a:lnTo>
                  <a:lnTo>
                    <a:pt x="1869" y="1144"/>
                  </a:lnTo>
                  <a:lnTo>
                    <a:pt x="1849" y="1165"/>
                  </a:lnTo>
                  <a:lnTo>
                    <a:pt x="1827" y="1183"/>
                  </a:lnTo>
                  <a:lnTo>
                    <a:pt x="1801" y="1197"/>
                  </a:lnTo>
                  <a:lnTo>
                    <a:pt x="1773" y="1204"/>
                  </a:lnTo>
                  <a:lnTo>
                    <a:pt x="1759" y="1204"/>
                  </a:lnTo>
                  <a:lnTo>
                    <a:pt x="1744" y="1199"/>
                  </a:lnTo>
                  <a:lnTo>
                    <a:pt x="1728" y="1189"/>
                  </a:lnTo>
                  <a:lnTo>
                    <a:pt x="1710" y="1176"/>
                  </a:lnTo>
                  <a:lnTo>
                    <a:pt x="1690" y="1159"/>
                  </a:lnTo>
                  <a:lnTo>
                    <a:pt x="1668" y="1141"/>
                  </a:lnTo>
                  <a:lnTo>
                    <a:pt x="1644" y="1120"/>
                  </a:lnTo>
                  <a:lnTo>
                    <a:pt x="1619" y="1097"/>
                  </a:lnTo>
                  <a:lnTo>
                    <a:pt x="1589" y="1073"/>
                  </a:lnTo>
                  <a:lnTo>
                    <a:pt x="1557" y="1049"/>
                  </a:lnTo>
                  <a:lnTo>
                    <a:pt x="1522" y="1024"/>
                  </a:lnTo>
                  <a:lnTo>
                    <a:pt x="1484" y="1000"/>
                  </a:lnTo>
                  <a:lnTo>
                    <a:pt x="1443" y="978"/>
                  </a:lnTo>
                  <a:lnTo>
                    <a:pt x="1397" y="957"/>
                  </a:lnTo>
                  <a:lnTo>
                    <a:pt x="1348" y="937"/>
                  </a:lnTo>
                  <a:lnTo>
                    <a:pt x="1294" y="919"/>
                  </a:lnTo>
                  <a:lnTo>
                    <a:pt x="1237" y="905"/>
                  </a:lnTo>
                  <a:lnTo>
                    <a:pt x="1173" y="895"/>
                  </a:lnTo>
                  <a:lnTo>
                    <a:pt x="1106" y="888"/>
                  </a:lnTo>
                  <a:lnTo>
                    <a:pt x="1034" y="885"/>
                  </a:lnTo>
                  <a:close/>
                  <a:moveTo>
                    <a:pt x="998" y="408"/>
                  </a:moveTo>
                  <a:lnTo>
                    <a:pt x="926" y="413"/>
                  </a:lnTo>
                  <a:lnTo>
                    <a:pt x="852" y="423"/>
                  </a:lnTo>
                  <a:lnTo>
                    <a:pt x="776" y="440"/>
                  </a:lnTo>
                  <a:lnTo>
                    <a:pt x="697" y="461"/>
                  </a:lnTo>
                  <a:lnTo>
                    <a:pt x="710" y="498"/>
                  </a:lnTo>
                  <a:lnTo>
                    <a:pt x="723" y="529"/>
                  </a:lnTo>
                  <a:lnTo>
                    <a:pt x="734" y="557"/>
                  </a:lnTo>
                  <a:lnTo>
                    <a:pt x="746" y="586"/>
                  </a:lnTo>
                  <a:lnTo>
                    <a:pt x="758" y="617"/>
                  </a:lnTo>
                  <a:lnTo>
                    <a:pt x="772" y="653"/>
                  </a:lnTo>
                  <a:lnTo>
                    <a:pt x="842" y="634"/>
                  </a:lnTo>
                  <a:lnTo>
                    <a:pt x="908" y="622"/>
                  </a:lnTo>
                  <a:lnTo>
                    <a:pt x="973" y="613"/>
                  </a:lnTo>
                  <a:lnTo>
                    <a:pt x="1034" y="612"/>
                  </a:lnTo>
                  <a:lnTo>
                    <a:pt x="1096" y="613"/>
                  </a:lnTo>
                  <a:lnTo>
                    <a:pt x="1159" y="622"/>
                  </a:lnTo>
                  <a:lnTo>
                    <a:pt x="1225" y="634"/>
                  </a:lnTo>
                  <a:lnTo>
                    <a:pt x="1296" y="653"/>
                  </a:lnTo>
                  <a:lnTo>
                    <a:pt x="1310" y="617"/>
                  </a:lnTo>
                  <a:lnTo>
                    <a:pt x="1322" y="586"/>
                  </a:lnTo>
                  <a:lnTo>
                    <a:pt x="1334" y="557"/>
                  </a:lnTo>
                  <a:lnTo>
                    <a:pt x="1345" y="529"/>
                  </a:lnTo>
                  <a:lnTo>
                    <a:pt x="1357" y="498"/>
                  </a:lnTo>
                  <a:lnTo>
                    <a:pt x="1372" y="461"/>
                  </a:lnTo>
                  <a:lnTo>
                    <a:pt x="1293" y="440"/>
                  </a:lnTo>
                  <a:lnTo>
                    <a:pt x="1217" y="423"/>
                  </a:lnTo>
                  <a:lnTo>
                    <a:pt x="1143" y="413"/>
                  </a:lnTo>
                  <a:lnTo>
                    <a:pt x="1070" y="408"/>
                  </a:lnTo>
                  <a:lnTo>
                    <a:pt x="998" y="408"/>
                  </a:lnTo>
                  <a:close/>
                  <a:moveTo>
                    <a:pt x="1034" y="0"/>
                  </a:moveTo>
                  <a:lnTo>
                    <a:pt x="1133" y="1"/>
                  </a:lnTo>
                  <a:lnTo>
                    <a:pt x="1225" y="8"/>
                  </a:lnTo>
                  <a:lnTo>
                    <a:pt x="1313" y="19"/>
                  </a:lnTo>
                  <a:lnTo>
                    <a:pt x="1393" y="33"/>
                  </a:lnTo>
                  <a:lnTo>
                    <a:pt x="1467" y="53"/>
                  </a:lnTo>
                  <a:lnTo>
                    <a:pt x="1536" y="76"/>
                  </a:lnTo>
                  <a:lnTo>
                    <a:pt x="1599" y="101"/>
                  </a:lnTo>
                  <a:lnTo>
                    <a:pt x="1657" y="132"/>
                  </a:lnTo>
                  <a:lnTo>
                    <a:pt x="1710" y="166"/>
                  </a:lnTo>
                  <a:lnTo>
                    <a:pt x="1759" y="202"/>
                  </a:lnTo>
                  <a:lnTo>
                    <a:pt x="1803" y="242"/>
                  </a:lnTo>
                  <a:lnTo>
                    <a:pt x="1844" y="285"/>
                  </a:lnTo>
                  <a:lnTo>
                    <a:pt x="1879" y="332"/>
                  </a:lnTo>
                  <a:lnTo>
                    <a:pt x="1918" y="391"/>
                  </a:lnTo>
                  <a:lnTo>
                    <a:pt x="1952" y="454"/>
                  </a:lnTo>
                  <a:lnTo>
                    <a:pt x="1980" y="520"/>
                  </a:lnTo>
                  <a:lnTo>
                    <a:pt x="2004" y="591"/>
                  </a:lnTo>
                  <a:lnTo>
                    <a:pt x="2022" y="665"/>
                  </a:lnTo>
                  <a:lnTo>
                    <a:pt x="2036" y="743"/>
                  </a:lnTo>
                  <a:lnTo>
                    <a:pt x="2047" y="821"/>
                  </a:lnTo>
                  <a:lnTo>
                    <a:pt x="2054" y="905"/>
                  </a:lnTo>
                  <a:lnTo>
                    <a:pt x="2063" y="1020"/>
                  </a:lnTo>
                  <a:lnTo>
                    <a:pt x="2067" y="1140"/>
                  </a:lnTo>
                  <a:lnTo>
                    <a:pt x="2068" y="1262"/>
                  </a:lnTo>
                  <a:lnTo>
                    <a:pt x="2066" y="1363"/>
                  </a:lnTo>
                  <a:lnTo>
                    <a:pt x="2056" y="1459"/>
                  </a:lnTo>
                  <a:lnTo>
                    <a:pt x="2040" y="1550"/>
                  </a:lnTo>
                  <a:lnTo>
                    <a:pt x="2021" y="1638"/>
                  </a:lnTo>
                  <a:lnTo>
                    <a:pt x="1995" y="1719"/>
                  </a:lnTo>
                  <a:lnTo>
                    <a:pt x="1966" y="1798"/>
                  </a:lnTo>
                  <a:lnTo>
                    <a:pt x="1932" y="1873"/>
                  </a:lnTo>
                  <a:lnTo>
                    <a:pt x="1896" y="1942"/>
                  </a:lnTo>
                  <a:lnTo>
                    <a:pt x="1855" y="2008"/>
                  </a:lnTo>
                  <a:lnTo>
                    <a:pt x="1811" y="2068"/>
                  </a:lnTo>
                  <a:lnTo>
                    <a:pt x="1765" y="2126"/>
                  </a:lnTo>
                  <a:lnTo>
                    <a:pt x="1717" y="2179"/>
                  </a:lnTo>
                  <a:lnTo>
                    <a:pt x="1667" y="2229"/>
                  </a:lnTo>
                  <a:lnTo>
                    <a:pt x="1616" y="2274"/>
                  </a:lnTo>
                  <a:lnTo>
                    <a:pt x="1563" y="2315"/>
                  </a:lnTo>
                  <a:lnTo>
                    <a:pt x="1511" y="2353"/>
                  </a:lnTo>
                  <a:lnTo>
                    <a:pt x="1457" y="2385"/>
                  </a:lnTo>
                  <a:lnTo>
                    <a:pt x="1404" y="2416"/>
                  </a:lnTo>
                  <a:lnTo>
                    <a:pt x="1352" y="2441"/>
                  </a:lnTo>
                  <a:lnTo>
                    <a:pt x="1300" y="2464"/>
                  </a:lnTo>
                  <a:lnTo>
                    <a:pt x="1251" y="2483"/>
                  </a:lnTo>
                  <a:lnTo>
                    <a:pt x="1202" y="2499"/>
                  </a:lnTo>
                  <a:lnTo>
                    <a:pt x="1155" y="2510"/>
                  </a:lnTo>
                  <a:lnTo>
                    <a:pt x="1112" y="2519"/>
                  </a:lnTo>
                  <a:lnTo>
                    <a:pt x="1071" y="2524"/>
                  </a:lnTo>
                  <a:lnTo>
                    <a:pt x="1034" y="2526"/>
                  </a:lnTo>
                  <a:lnTo>
                    <a:pt x="996" y="2524"/>
                  </a:lnTo>
                  <a:lnTo>
                    <a:pt x="956" y="2519"/>
                  </a:lnTo>
                  <a:lnTo>
                    <a:pt x="912" y="2510"/>
                  </a:lnTo>
                  <a:lnTo>
                    <a:pt x="866" y="2499"/>
                  </a:lnTo>
                  <a:lnTo>
                    <a:pt x="818" y="2483"/>
                  </a:lnTo>
                  <a:lnTo>
                    <a:pt x="767" y="2464"/>
                  </a:lnTo>
                  <a:lnTo>
                    <a:pt x="717" y="2441"/>
                  </a:lnTo>
                  <a:lnTo>
                    <a:pt x="664" y="2416"/>
                  </a:lnTo>
                  <a:lnTo>
                    <a:pt x="612" y="2385"/>
                  </a:lnTo>
                  <a:lnTo>
                    <a:pt x="558" y="2353"/>
                  </a:lnTo>
                  <a:lnTo>
                    <a:pt x="505" y="2315"/>
                  </a:lnTo>
                  <a:lnTo>
                    <a:pt x="453" y="2274"/>
                  </a:lnTo>
                  <a:lnTo>
                    <a:pt x="401" y="2229"/>
                  </a:lnTo>
                  <a:lnTo>
                    <a:pt x="352" y="2179"/>
                  </a:lnTo>
                  <a:lnTo>
                    <a:pt x="304" y="2126"/>
                  </a:lnTo>
                  <a:lnTo>
                    <a:pt x="258" y="2068"/>
                  </a:lnTo>
                  <a:lnTo>
                    <a:pt x="214" y="2008"/>
                  </a:lnTo>
                  <a:lnTo>
                    <a:pt x="173" y="1942"/>
                  </a:lnTo>
                  <a:lnTo>
                    <a:pt x="135" y="1873"/>
                  </a:lnTo>
                  <a:lnTo>
                    <a:pt x="102" y="1798"/>
                  </a:lnTo>
                  <a:lnTo>
                    <a:pt x="72" y="1719"/>
                  </a:lnTo>
                  <a:lnTo>
                    <a:pt x="48" y="1638"/>
                  </a:lnTo>
                  <a:lnTo>
                    <a:pt x="27" y="1550"/>
                  </a:lnTo>
                  <a:lnTo>
                    <a:pt x="13" y="1459"/>
                  </a:lnTo>
                  <a:lnTo>
                    <a:pt x="3" y="1363"/>
                  </a:lnTo>
                  <a:lnTo>
                    <a:pt x="0" y="1262"/>
                  </a:lnTo>
                  <a:lnTo>
                    <a:pt x="2" y="1140"/>
                  </a:lnTo>
                  <a:lnTo>
                    <a:pt x="6" y="1020"/>
                  </a:lnTo>
                  <a:lnTo>
                    <a:pt x="13" y="905"/>
                  </a:lnTo>
                  <a:lnTo>
                    <a:pt x="22" y="821"/>
                  </a:lnTo>
                  <a:lnTo>
                    <a:pt x="31" y="743"/>
                  </a:lnTo>
                  <a:lnTo>
                    <a:pt x="47" y="665"/>
                  </a:lnTo>
                  <a:lnTo>
                    <a:pt x="65" y="591"/>
                  </a:lnTo>
                  <a:lnTo>
                    <a:pt x="89" y="520"/>
                  </a:lnTo>
                  <a:lnTo>
                    <a:pt x="117" y="454"/>
                  </a:lnTo>
                  <a:lnTo>
                    <a:pt x="151" y="391"/>
                  </a:lnTo>
                  <a:lnTo>
                    <a:pt x="190" y="332"/>
                  </a:lnTo>
                  <a:lnTo>
                    <a:pt x="225" y="285"/>
                  </a:lnTo>
                  <a:lnTo>
                    <a:pt x="265" y="242"/>
                  </a:lnTo>
                  <a:lnTo>
                    <a:pt x="309" y="202"/>
                  </a:lnTo>
                  <a:lnTo>
                    <a:pt x="357" y="166"/>
                  </a:lnTo>
                  <a:lnTo>
                    <a:pt x="411" y="132"/>
                  </a:lnTo>
                  <a:lnTo>
                    <a:pt x="470" y="101"/>
                  </a:lnTo>
                  <a:lnTo>
                    <a:pt x="533" y="76"/>
                  </a:lnTo>
                  <a:lnTo>
                    <a:pt x="602" y="52"/>
                  </a:lnTo>
                  <a:lnTo>
                    <a:pt x="676" y="33"/>
                  </a:lnTo>
                  <a:lnTo>
                    <a:pt x="756" y="19"/>
                  </a:lnTo>
                  <a:lnTo>
                    <a:pt x="842" y="8"/>
                  </a:lnTo>
                  <a:lnTo>
                    <a:pt x="935" y="1"/>
                  </a:lnTo>
                  <a:lnTo>
                    <a:pt x="10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30" name="Freeform 1212"/>
            <p:cNvSpPr>
              <a:spLocks/>
            </p:cNvSpPr>
            <p:nvPr/>
          </p:nvSpPr>
          <p:spPr bwMode="auto">
            <a:xfrm>
              <a:off x="1311" y="4581"/>
              <a:ext cx="1920" cy="926"/>
            </a:xfrm>
            <a:custGeom>
              <a:avLst/>
              <a:gdLst>
                <a:gd name="T0" fmla="*/ 1423 w 3841"/>
                <a:gd name="T1" fmla="*/ 66 h 1852"/>
                <a:gd name="T2" fmla="*/ 1731 w 3841"/>
                <a:gd name="T3" fmla="*/ 198 h 1852"/>
                <a:gd name="T4" fmla="*/ 1920 w 3841"/>
                <a:gd name="T5" fmla="*/ 605 h 1852"/>
                <a:gd name="T6" fmla="*/ 2110 w 3841"/>
                <a:gd name="T7" fmla="*/ 198 h 1852"/>
                <a:gd name="T8" fmla="*/ 2416 w 3841"/>
                <a:gd name="T9" fmla="*/ 66 h 1852"/>
                <a:gd name="T10" fmla="*/ 2547 w 3841"/>
                <a:gd name="T11" fmla="*/ 0 h 1852"/>
                <a:gd name="T12" fmla="*/ 2654 w 3841"/>
                <a:gd name="T13" fmla="*/ 55 h 1852"/>
                <a:gd name="T14" fmla="*/ 2866 w 3841"/>
                <a:gd name="T15" fmla="*/ 169 h 1852"/>
                <a:gd name="T16" fmla="*/ 3100 w 3841"/>
                <a:gd name="T17" fmla="*/ 298 h 1852"/>
                <a:gd name="T18" fmla="*/ 3314 w 3841"/>
                <a:gd name="T19" fmla="*/ 418 h 1852"/>
                <a:gd name="T20" fmla="*/ 3460 w 3841"/>
                <a:gd name="T21" fmla="*/ 509 h 1852"/>
                <a:gd name="T22" fmla="*/ 3612 w 3841"/>
                <a:gd name="T23" fmla="*/ 681 h 1852"/>
                <a:gd name="T24" fmla="*/ 3724 w 3841"/>
                <a:gd name="T25" fmla="*/ 927 h 1852"/>
                <a:gd name="T26" fmla="*/ 3801 w 3841"/>
                <a:gd name="T27" fmla="*/ 1206 h 1852"/>
                <a:gd name="T28" fmla="*/ 3841 w 3841"/>
                <a:gd name="T29" fmla="*/ 1430 h 1852"/>
                <a:gd name="T30" fmla="*/ 3822 w 3841"/>
                <a:gd name="T31" fmla="*/ 1479 h 1852"/>
                <a:gd name="T32" fmla="*/ 3752 w 3841"/>
                <a:gd name="T33" fmla="*/ 1575 h 1852"/>
                <a:gd name="T34" fmla="*/ 3599 w 3841"/>
                <a:gd name="T35" fmla="*/ 1708 h 1852"/>
                <a:gd name="T36" fmla="*/ 3334 w 3841"/>
                <a:gd name="T37" fmla="*/ 1850 h 1852"/>
                <a:gd name="T38" fmla="*/ 3273 w 3841"/>
                <a:gd name="T39" fmla="*/ 1769 h 1852"/>
                <a:gd name="T40" fmla="*/ 3365 w 3841"/>
                <a:gd name="T41" fmla="*/ 1663 h 1852"/>
                <a:gd name="T42" fmla="*/ 3366 w 3841"/>
                <a:gd name="T43" fmla="*/ 1524 h 1852"/>
                <a:gd name="T44" fmla="*/ 3232 w 3841"/>
                <a:gd name="T45" fmla="*/ 1338 h 1852"/>
                <a:gd name="T46" fmla="*/ 3012 w 3841"/>
                <a:gd name="T47" fmla="*/ 1209 h 1852"/>
                <a:gd name="T48" fmla="*/ 2819 w 3841"/>
                <a:gd name="T49" fmla="*/ 1176 h 1852"/>
                <a:gd name="T50" fmla="*/ 2557 w 3841"/>
                <a:gd name="T51" fmla="*/ 1237 h 1852"/>
                <a:gd name="T52" fmla="*/ 2350 w 3841"/>
                <a:gd name="T53" fmla="*/ 1399 h 1852"/>
                <a:gd name="T54" fmla="*/ 1439 w 3841"/>
                <a:gd name="T55" fmla="*/ 1345 h 1852"/>
                <a:gd name="T56" fmla="*/ 1217 w 3841"/>
                <a:gd name="T57" fmla="*/ 1210 h 1852"/>
                <a:gd name="T58" fmla="*/ 954 w 3841"/>
                <a:gd name="T59" fmla="*/ 1181 h 1852"/>
                <a:gd name="T60" fmla="*/ 709 w 3841"/>
                <a:gd name="T61" fmla="*/ 1262 h 1852"/>
                <a:gd name="T62" fmla="*/ 523 w 3841"/>
                <a:gd name="T63" fmla="*/ 1437 h 1852"/>
                <a:gd name="T64" fmla="*/ 462 w 3841"/>
                <a:gd name="T65" fmla="*/ 1596 h 1852"/>
                <a:gd name="T66" fmla="*/ 511 w 3841"/>
                <a:gd name="T67" fmla="*/ 1725 h 1852"/>
                <a:gd name="T68" fmla="*/ 565 w 3841"/>
                <a:gd name="T69" fmla="*/ 1801 h 1852"/>
                <a:gd name="T70" fmla="*/ 358 w 3841"/>
                <a:gd name="T71" fmla="*/ 1780 h 1852"/>
                <a:gd name="T72" fmla="*/ 152 w 3841"/>
                <a:gd name="T73" fmla="*/ 1639 h 1852"/>
                <a:gd name="T74" fmla="*/ 45 w 3841"/>
                <a:gd name="T75" fmla="*/ 1521 h 1852"/>
                <a:gd name="T76" fmla="*/ 6 w 3841"/>
                <a:gd name="T77" fmla="*/ 1454 h 1852"/>
                <a:gd name="T78" fmla="*/ 4 w 3841"/>
                <a:gd name="T79" fmla="*/ 1387 h 1852"/>
                <a:gd name="T80" fmla="*/ 39 w 3841"/>
                <a:gd name="T81" fmla="*/ 1217 h 1852"/>
                <a:gd name="T82" fmla="*/ 104 w 3841"/>
                <a:gd name="T83" fmla="*/ 978 h 1852"/>
                <a:gd name="T84" fmla="*/ 204 w 3841"/>
                <a:gd name="T85" fmla="*/ 733 h 1852"/>
                <a:gd name="T86" fmla="*/ 340 w 3841"/>
                <a:gd name="T87" fmla="*/ 540 h 1852"/>
                <a:gd name="T88" fmla="*/ 483 w 3841"/>
                <a:gd name="T89" fmla="*/ 445 h 1852"/>
                <a:gd name="T90" fmla="*/ 684 w 3841"/>
                <a:gd name="T91" fmla="*/ 329 h 1852"/>
                <a:gd name="T92" fmla="*/ 919 w 3841"/>
                <a:gd name="T93" fmla="*/ 200 h 1852"/>
                <a:gd name="T94" fmla="*/ 1142 w 3841"/>
                <a:gd name="T95" fmla="*/ 79 h 1852"/>
                <a:gd name="T96" fmla="*/ 1294 w 3841"/>
                <a:gd name="T97" fmla="*/ 0 h 1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841" h="1852">
                  <a:moveTo>
                    <a:pt x="1314" y="0"/>
                  </a:moveTo>
                  <a:lnTo>
                    <a:pt x="1335" y="4"/>
                  </a:lnTo>
                  <a:lnTo>
                    <a:pt x="1353" y="14"/>
                  </a:lnTo>
                  <a:lnTo>
                    <a:pt x="1423" y="66"/>
                  </a:lnTo>
                  <a:lnTo>
                    <a:pt x="1498" y="110"/>
                  </a:lnTo>
                  <a:lnTo>
                    <a:pt x="1573" y="146"/>
                  </a:lnTo>
                  <a:lnTo>
                    <a:pt x="1651" y="176"/>
                  </a:lnTo>
                  <a:lnTo>
                    <a:pt x="1731" y="198"/>
                  </a:lnTo>
                  <a:lnTo>
                    <a:pt x="1753" y="207"/>
                  </a:lnTo>
                  <a:lnTo>
                    <a:pt x="1771" y="222"/>
                  </a:lnTo>
                  <a:lnTo>
                    <a:pt x="1783" y="243"/>
                  </a:lnTo>
                  <a:lnTo>
                    <a:pt x="1920" y="605"/>
                  </a:lnTo>
                  <a:lnTo>
                    <a:pt x="2058" y="243"/>
                  </a:lnTo>
                  <a:lnTo>
                    <a:pt x="2069" y="222"/>
                  </a:lnTo>
                  <a:lnTo>
                    <a:pt x="2088" y="207"/>
                  </a:lnTo>
                  <a:lnTo>
                    <a:pt x="2110" y="198"/>
                  </a:lnTo>
                  <a:lnTo>
                    <a:pt x="2189" y="176"/>
                  </a:lnTo>
                  <a:lnTo>
                    <a:pt x="2267" y="146"/>
                  </a:lnTo>
                  <a:lnTo>
                    <a:pt x="2343" y="110"/>
                  </a:lnTo>
                  <a:lnTo>
                    <a:pt x="2416" y="66"/>
                  </a:lnTo>
                  <a:lnTo>
                    <a:pt x="2488" y="14"/>
                  </a:lnTo>
                  <a:lnTo>
                    <a:pt x="2506" y="4"/>
                  </a:lnTo>
                  <a:lnTo>
                    <a:pt x="2526" y="0"/>
                  </a:lnTo>
                  <a:lnTo>
                    <a:pt x="2547" y="0"/>
                  </a:lnTo>
                  <a:lnTo>
                    <a:pt x="2567" y="8"/>
                  </a:lnTo>
                  <a:lnTo>
                    <a:pt x="2571" y="10"/>
                  </a:lnTo>
                  <a:lnTo>
                    <a:pt x="2610" y="31"/>
                  </a:lnTo>
                  <a:lnTo>
                    <a:pt x="2654" y="55"/>
                  </a:lnTo>
                  <a:lnTo>
                    <a:pt x="2703" y="80"/>
                  </a:lnTo>
                  <a:lnTo>
                    <a:pt x="2755" y="108"/>
                  </a:lnTo>
                  <a:lnTo>
                    <a:pt x="2810" y="138"/>
                  </a:lnTo>
                  <a:lnTo>
                    <a:pt x="2866" y="169"/>
                  </a:lnTo>
                  <a:lnTo>
                    <a:pt x="2925" y="201"/>
                  </a:lnTo>
                  <a:lnTo>
                    <a:pt x="2984" y="233"/>
                  </a:lnTo>
                  <a:lnTo>
                    <a:pt x="3043" y="266"/>
                  </a:lnTo>
                  <a:lnTo>
                    <a:pt x="3100" y="298"/>
                  </a:lnTo>
                  <a:lnTo>
                    <a:pt x="3158" y="329"/>
                  </a:lnTo>
                  <a:lnTo>
                    <a:pt x="3213" y="360"/>
                  </a:lnTo>
                  <a:lnTo>
                    <a:pt x="3265" y="390"/>
                  </a:lnTo>
                  <a:lnTo>
                    <a:pt x="3314" y="418"/>
                  </a:lnTo>
                  <a:lnTo>
                    <a:pt x="3358" y="445"/>
                  </a:lnTo>
                  <a:lnTo>
                    <a:pt x="3398" y="469"/>
                  </a:lnTo>
                  <a:lnTo>
                    <a:pt x="3432" y="491"/>
                  </a:lnTo>
                  <a:lnTo>
                    <a:pt x="3460" y="509"/>
                  </a:lnTo>
                  <a:lnTo>
                    <a:pt x="3502" y="543"/>
                  </a:lnTo>
                  <a:lnTo>
                    <a:pt x="3542" y="582"/>
                  </a:lnTo>
                  <a:lnTo>
                    <a:pt x="3578" y="629"/>
                  </a:lnTo>
                  <a:lnTo>
                    <a:pt x="3612" y="681"/>
                  </a:lnTo>
                  <a:lnTo>
                    <a:pt x="3644" y="737"/>
                  </a:lnTo>
                  <a:lnTo>
                    <a:pt x="3672" y="798"/>
                  </a:lnTo>
                  <a:lnTo>
                    <a:pt x="3699" y="861"/>
                  </a:lnTo>
                  <a:lnTo>
                    <a:pt x="3724" y="927"/>
                  </a:lnTo>
                  <a:lnTo>
                    <a:pt x="3747" y="995"/>
                  </a:lnTo>
                  <a:lnTo>
                    <a:pt x="3766" y="1065"/>
                  </a:lnTo>
                  <a:lnTo>
                    <a:pt x="3785" y="1136"/>
                  </a:lnTo>
                  <a:lnTo>
                    <a:pt x="3801" y="1206"/>
                  </a:lnTo>
                  <a:lnTo>
                    <a:pt x="3815" y="1276"/>
                  </a:lnTo>
                  <a:lnTo>
                    <a:pt x="3828" y="1345"/>
                  </a:lnTo>
                  <a:lnTo>
                    <a:pt x="3839" y="1411"/>
                  </a:lnTo>
                  <a:lnTo>
                    <a:pt x="3841" y="1430"/>
                  </a:lnTo>
                  <a:lnTo>
                    <a:pt x="3837" y="1448"/>
                  </a:lnTo>
                  <a:lnTo>
                    <a:pt x="3834" y="1454"/>
                  </a:lnTo>
                  <a:lnTo>
                    <a:pt x="3830" y="1463"/>
                  </a:lnTo>
                  <a:lnTo>
                    <a:pt x="3822" y="1479"/>
                  </a:lnTo>
                  <a:lnTo>
                    <a:pt x="3811" y="1497"/>
                  </a:lnTo>
                  <a:lnTo>
                    <a:pt x="3796" y="1521"/>
                  </a:lnTo>
                  <a:lnTo>
                    <a:pt x="3776" y="1546"/>
                  </a:lnTo>
                  <a:lnTo>
                    <a:pt x="3752" y="1575"/>
                  </a:lnTo>
                  <a:lnTo>
                    <a:pt x="3723" y="1606"/>
                  </a:lnTo>
                  <a:lnTo>
                    <a:pt x="3688" y="1638"/>
                  </a:lnTo>
                  <a:lnTo>
                    <a:pt x="3647" y="1673"/>
                  </a:lnTo>
                  <a:lnTo>
                    <a:pt x="3599" y="1708"/>
                  </a:lnTo>
                  <a:lnTo>
                    <a:pt x="3544" y="1743"/>
                  </a:lnTo>
                  <a:lnTo>
                    <a:pt x="3483" y="1780"/>
                  </a:lnTo>
                  <a:lnTo>
                    <a:pt x="3412" y="1815"/>
                  </a:lnTo>
                  <a:lnTo>
                    <a:pt x="3334" y="1850"/>
                  </a:lnTo>
                  <a:lnTo>
                    <a:pt x="3307" y="1822"/>
                  </a:lnTo>
                  <a:lnTo>
                    <a:pt x="3276" y="1800"/>
                  </a:lnTo>
                  <a:lnTo>
                    <a:pt x="3241" y="1784"/>
                  </a:lnTo>
                  <a:lnTo>
                    <a:pt x="3273" y="1769"/>
                  </a:lnTo>
                  <a:lnTo>
                    <a:pt x="3303" y="1749"/>
                  </a:lnTo>
                  <a:lnTo>
                    <a:pt x="3328" y="1724"/>
                  </a:lnTo>
                  <a:lnTo>
                    <a:pt x="3349" y="1696"/>
                  </a:lnTo>
                  <a:lnTo>
                    <a:pt x="3365" y="1663"/>
                  </a:lnTo>
                  <a:lnTo>
                    <a:pt x="3374" y="1628"/>
                  </a:lnTo>
                  <a:lnTo>
                    <a:pt x="3377" y="1594"/>
                  </a:lnTo>
                  <a:lnTo>
                    <a:pt x="3374" y="1559"/>
                  </a:lnTo>
                  <a:lnTo>
                    <a:pt x="3366" y="1524"/>
                  </a:lnTo>
                  <a:lnTo>
                    <a:pt x="3352" y="1492"/>
                  </a:lnTo>
                  <a:lnTo>
                    <a:pt x="3317" y="1435"/>
                  </a:lnTo>
                  <a:lnTo>
                    <a:pt x="3277" y="1385"/>
                  </a:lnTo>
                  <a:lnTo>
                    <a:pt x="3232" y="1338"/>
                  </a:lnTo>
                  <a:lnTo>
                    <a:pt x="3182" y="1297"/>
                  </a:lnTo>
                  <a:lnTo>
                    <a:pt x="3129" y="1261"/>
                  </a:lnTo>
                  <a:lnTo>
                    <a:pt x="3072" y="1231"/>
                  </a:lnTo>
                  <a:lnTo>
                    <a:pt x="3012" y="1209"/>
                  </a:lnTo>
                  <a:lnTo>
                    <a:pt x="2950" y="1190"/>
                  </a:lnTo>
                  <a:lnTo>
                    <a:pt x="2885" y="1181"/>
                  </a:lnTo>
                  <a:lnTo>
                    <a:pt x="2819" y="1176"/>
                  </a:lnTo>
                  <a:lnTo>
                    <a:pt x="2819" y="1176"/>
                  </a:lnTo>
                  <a:lnTo>
                    <a:pt x="2751" y="1181"/>
                  </a:lnTo>
                  <a:lnTo>
                    <a:pt x="2683" y="1192"/>
                  </a:lnTo>
                  <a:lnTo>
                    <a:pt x="2619" y="1212"/>
                  </a:lnTo>
                  <a:lnTo>
                    <a:pt x="2557" y="1237"/>
                  </a:lnTo>
                  <a:lnTo>
                    <a:pt x="2498" y="1269"/>
                  </a:lnTo>
                  <a:lnTo>
                    <a:pt x="2442" y="1309"/>
                  </a:lnTo>
                  <a:lnTo>
                    <a:pt x="2391" y="1355"/>
                  </a:lnTo>
                  <a:lnTo>
                    <a:pt x="2350" y="1399"/>
                  </a:lnTo>
                  <a:lnTo>
                    <a:pt x="2317" y="1447"/>
                  </a:lnTo>
                  <a:lnTo>
                    <a:pt x="1524" y="1447"/>
                  </a:lnTo>
                  <a:lnTo>
                    <a:pt x="1483" y="1393"/>
                  </a:lnTo>
                  <a:lnTo>
                    <a:pt x="1439" y="1345"/>
                  </a:lnTo>
                  <a:lnTo>
                    <a:pt x="1389" y="1303"/>
                  </a:lnTo>
                  <a:lnTo>
                    <a:pt x="1336" y="1265"/>
                  </a:lnTo>
                  <a:lnTo>
                    <a:pt x="1278" y="1234"/>
                  </a:lnTo>
                  <a:lnTo>
                    <a:pt x="1217" y="1210"/>
                  </a:lnTo>
                  <a:lnTo>
                    <a:pt x="1153" y="1192"/>
                  </a:lnTo>
                  <a:lnTo>
                    <a:pt x="1087" y="1181"/>
                  </a:lnTo>
                  <a:lnTo>
                    <a:pt x="1020" y="1176"/>
                  </a:lnTo>
                  <a:lnTo>
                    <a:pt x="954" y="1181"/>
                  </a:lnTo>
                  <a:lnTo>
                    <a:pt x="889" y="1190"/>
                  </a:lnTo>
                  <a:lnTo>
                    <a:pt x="826" y="1209"/>
                  </a:lnTo>
                  <a:lnTo>
                    <a:pt x="767" y="1233"/>
                  </a:lnTo>
                  <a:lnTo>
                    <a:pt x="709" y="1262"/>
                  </a:lnTo>
                  <a:lnTo>
                    <a:pt x="656" y="1297"/>
                  </a:lnTo>
                  <a:lnTo>
                    <a:pt x="607" y="1340"/>
                  </a:lnTo>
                  <a:lnTo>
                    <a:pt x="562" y="1386"/>
                  </a:lnTo>
                  <a:lnTo>
                    <a:pt x="523" y="1437"/>
                  </a:lnTo>
                  <a:lnTo>
                    <a:pt x="487" y="1493"/>
                  </a:lnTo>
                  <a:lnTo>
                    <a:pt x="473" y="1527"/>
                  </a:lnTo>
                  <a:lnTo>
                    <a:pt x="465" y="1561"/>
                  </a:lnTo>
                  <a:lnTo>
                    <a:pt x="462" y="1596"/>
                  </a:lnTo>
                  <a:lnTo>
                    <a:pt x="466" y="1631"/>
                  </a:lnTo>
                  <a:lnTo>
                    <a:pt x="475" y="1665"/>
                  </a:lnTo>
                  <a:lnTo>
                    <a:pt x="490" y="1697"/>
                  </a:lnTo>
                  <a:lnTo>
                    <a:pt x="511" y="1725"/>
                  </a:lnTo>
                  <a:lnTo>
                    <a:pt x="538" y="1751"/>
                  </a:lnTo>
                  <a:lnTo>
                    <a:pt x="566" y="1770"/>
                  </a:lnTo>
                  <a:lnTo>
                    <a:pt x="598" y="1786"/>
                  </a:lnTo>
                  <a:lnTo>
                    <a:pt x="565" y="1801"/>
                  </a:lnTo>
                  <a:lnTo>
                    <a:pt x="534" y="1824"/>
                  </a:lnTo>
                  <a:lnTo>
                    <a:pt x="507" y="1852"/>
                  </a:lnTo>
                  <a:lnTo>
                    <a:pt x="428" y="1817"/>
                  </a:lnTo>
                  <a:lnTo>
                    <a:pt x="358" y="1780"/>
                  </a:lnTo>
                  <a:lnTo>
                    <a:pt x="296" y="1745"/>
                  </a:lnTo>
                  <a:lnTo>
                    <a:pt x="242" y="1708"/>
                  </a:lnTo>
                  <a:lnTo>
                    <a:pt x="194" y="1673"/>
                  </a:lnTo>
                  <a:lnTo>
                    <a:pt x="152" y="1639"/>
                  </a:lnTo>
                  <a:lnTo>
                    <a:pt x="117" y="1606"/>
                  </a:lnTo>
                  <a:lnTo>
                    <a:pt x="89" y="1575"/>
                  </a:lnTo>
                  <a:lnTo>
                    <a:pt x="63" y="1546"/>
                  </a:lnTo>
                  <a:lnTo>
                    <a:pt x="45" y="1521"/>
                  </a:lnTo>
                  <a:lnTo>
                    <a:pt x="30" y="1497"/>
                  </a:lnTo>
                  <a:lnTo>
                    <a:pt x="18" y="1479"/>
                  </a:lnTo>
                  <a:lnTo>
                    <a:pt x="11" y="1463"/>
                  </a:lnTo>
                  <a:lnTo>
                    <a:pt x="6" y="1454"/>
                  </a:lnTo>
                  <a:lnTo>
                    <a:pt x="4" y="1448"/>
                  </a:lnTo>
                  <a:lnTo>
                    <a:pt x="0" y="1430"/>
                  </a:lnTo>
                  <a:lnTo>
                    <a:pt x="0" y="1411"/>
                  </a:lnTo>
                  <a:lnTo>
                    <a:pt x="4" y="1387"/>
                  </a:lnTo>
                  <a:lnTo>
                    <a:pt x="11" y="1355"/>
                  </a:lnTo>
                  <a:lnTo>
                    <a:pt x="18" y="1314"/>
                  </a:lnTo>
                  <a:lnTo>
                    <a:pt x="28" y="1269"/>
                  </a:lnTo>
                  <a:lnTo>
                    <a:pt x="39" y="1217"/>
                  </a:lnTo>
                  <a:lnTo>
                    <a:pt x="52" y="1161"/>
                  </a:lnTo>
                  <a:lnTo>
                    <a:pt x="67" y="1103"/>
                  </a:lnTo>
                  <a:lnTo>
                    <a:pt x="84" y="1041"/>
                  </a:lnTo>
                  <a:lnTo>
                    <a:pt x="104" y="978"/>
                  </a:lnTo>
                  <a:lnTo>
                    <a:pt x="125" y="915"/>
                  </a:lnTo>
                  <a:lnTo>
                    <a:pt x="149" y="853"/>
                  </a:lnTo>
                  <a:lnTo>
                    <a:pt x="176" y="791"/>
                  </a:lnTo>
                  <a:lnTo>
                    <a:pt x="204" y="733"/>
                  </a:lnTo>
                  <a:lnTo>
                    <a:pt x="233" y="677"/>
                  </a:lnTo>
                  <a:lnTo>
                    <a:pt x="267" y="626"/>
                  </a:lnTo>
                  <a:lnTo>
                    <a:pt x="302" y="580"/>
                  </a:lnTo>
                  <a:lnTo>
                    <a:pt x="340" y="540"/>
                  </a:lnTo>
                  <a:lnTo>
                    <a:pt x="381" y="509"/>
                  </a:lnTo>
                  <a:lnTo>
                    <a:pt x="409" y="491"/>
                  </a:lnTo>
                  <a:lnTo>
                    <a:pt x="443" y="469"/>
                  </a:lnTo>
                  <a:lnTo>
                    <a:pt x="483" y="445"/>
                  </a:lnTo>
                  <a:lnTo>
                    <a:pt x="528" y="419"/>
                  </a:lnTo>
                  <a:lnTo>
                    <a:pt x="577" y="390"/>
                  </a:lnTo>
                  <a:lnTo>
                    <a:pt x="629" y="360"/>
                  </a:lnTo>
                  <a:lnTo>
                    <a:pt x="684" y="329"/>
                  </a:lnTo>
                  <a:lnTo>
                    <a:pt x="742" y="297"/>
                  </a:lnTo>
                  <a:lnTo>
                    <a:pt x="801" y="264"/>
                  </a:lnTo>
                  <a:lnTo>
                    <a:pt x="860" y="232"/>
                  </a:lnTo>
                  <a:lnTo>
                    <a:pt x="919" y="200"/>
                  </a:lnTo>
                  <a:lnTo>
                    <a:pt x="978" y="167"/>
                  </a:lnTo>
                  <a:lnTo>
                    <a:pt x="1035" y="136"/>
                  </a:lnTo>
                  <a:lnTo>
                    <a:pt x="1090" y="107"/>
                  </a:lnTo>
                  <a:lnTo>
                    <a:pt x="1142" y="79"/>
                  </a:lnTo>
                  <a:lnTo>
                    <a:pt x="1190" y="52"/>
                  </a:lnTo>
                  <a:lnTo>
                    <a:pt x="1235" y="29"/>
                  </a:lnTo>
                  <a:lnTo>
                    <a:pt x="1274" y="8"/>
                  </a:lnTo>
                  <a:lnTo>
                    <a:pt x="1294" y="0"/>
                  </a:lnTo>
                  <a:lnTo>
                    <a:pt x="1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31" name="Freeform 1213"/>
            <p:cNvSpPr>
              <a:spLocks/>
            </p:cNvSpPr>
            <p:nvPr/>
          </p:nvSpPr>
          <p:spPr bwMode="auto">
            <a:xfrm>
              <a:off x="1631" y="5260"/>
              <a:ext cx="1279" cy="428"/>
            </a:xfrm>
            <a:custGeom>
              <a:avLst/>
              <a:gdLst>
                <a:gd name="T0" fmla="*/ 2281 w 2558"/>
                <a:gd name="T1" fmla="*/ 12 h 858"/>
                <a:gd name="T2" fmla="*/ 2419 w 2558"/>
                <a:gd name="T3" fmla="*/ 74 h 858"/>
                <a:gd name="T4" fmla="*/ 2527 w 2558"/>
                <a:gd name="T5" fmla="*/ 178 h 858"/>
                <a:gd name="T6" fmla="*/ 2554 w 2558"/>
                <a:gd name="T7" fmla="*/ 248 h 858"/>
                <a:gd name="T8" fmla="*/ 2538 w 2558"/>
                <a:gd name="T9" fmla="*/ 259 h 858"/>
                <a:gd name="T10" fmla="*/ 2148 w 2558"/>
                <a:gd name="T11" fmla="*/ 269 h 858"/>
                <a:gd name="T12" fmla="*/ 2136 w 2558"/>
                <a:gd name="T13" fmla="*/ 323 h 858"/>
                <a:gd name="T14" fmla="*/ 2131 w 2558"/>
                <a:gd name="T15" fmla="*/ 428 h 858"/>
                <a:gd name="T16" fmla="*/ 2136 w 2558"/>
                <a:gd name="T17" fmla="*/ 534 h 858"/>
                <a:gd name="T18" fmla="*/ 2148 w 2558"/>
                <a:gd name="T19" fmla="*/ 587 h 858"/>
                <a:gd name="T20" fmla="*/ 2532 w 2558"/>
                <a:gd name="T21" fmla="*/ 596 h 858"/>
                <a:gd name="T22" fmla="*/ 2551 w 2558"/>
                <a:gd name="T23" fmla="*/ 603 h 858"/>
                <a:gd name="T24" fmla="*/ 2555 w 2558"/>
                <a:gd name="T25" fmla="*/ 634 h 858"/>
                <a:gd name="T26" fmla="*/ 2459 w 2558"/>
                <a:gd name="T27" fmla="*/ 752 h 858"/>
                <a:gd name="T28" fmla="*/ 2330 w 2558"/>
                <a:gd name="T29" fmla="*/ 829 h 858"/>
                <a:gd name="T30" fmla="*/ 2180 w 2558"/>
                <a:gd name="T31" fmla="*/ 858 h 858"/>
                <a:gd name="T32" fmla="*/ 2063 w 2558"/>
                <a:gd name="T33" fmla="*/ 841 h 858"/>
                <a:gd name="T34" fmla="*/ 1914 w 2558"/>
                <a:gd name="T35" fmla="*/ 765 h 858"/>
                <a:gd name="T36" fmla="*/ 1806 w 2558"/>
                <a:gd name="T37" fmla="*/ 638 h 858"/>
                <a:gd name="T38" fmla="*/ 758 w 2558"/>
                <a:gd name="T39" fmla="*/ 627 h 858"/>
                <a:gd name="T40" fmla="*/ 682 w 2558"/>
                <a:gd name="T41" fmla="*/ 731 h 858"/>
                <a:gd name="T42" fmla="*/ 543 w 2558"/>
                <a:gd name="T43" fmla="*/ 824 h 858"/>
                <a:gd name="T44" fmla="*/ 380 w 2558"/>
                <a:gd name="T45" fmla="*/ 858 h 858"/>
                <a:gd name="T46" fmla="*/ 278 w 2558"/>
                <a:gd name="T47" fmla="*/ 845 h 858"/>
                <a:gd name="T48" fmla="*/ 140 w 2558"/>
                <a:gd name="T49" fmla="*/ 784 h 858"/>
                <a:gd name="T50" fmla="*/ 32 w 2558"/>
                <a:gd name="T51" fmla="*/ 679 h 858"/>
                <a:gd name="T52" fmla="*/ 4 w 2558"/>
                <a:gd name="T53" fmla="*/ 610 h 858"/>
                <a:gd name="T54" fmla="*/ 19 w 2558"/>
                <a:gd name="T55" fmla="*/ 597 h 858"/>
                <a:gd name="T56" fmla="*/ 411 w 2558"/>
                <a:gd name="T57" fmla="*/ 587 h 858"/>
                <a:gd name="T58" fmla="*/ 422 w 2558"/>
                <a:gd name="T59" fmla="*/ 534 h 858"/>
                <a:gd name="T60" fmla="*/ 428 w 2558"/>
                <a:gd name="T61" fmla="*/ 428 h 858"/>
                <a:gd name="T62" fmla="*/ 421 w 2558"/>
                <a:gd name="T63" fmla="*/ 323 h 858"/>
                <a:gd name="T64" fmla="*/ 411 w 2558"/>
                <a:gd name="T65" fmla="*/ 269 h 858"/>
                <a:gd name="T66" fmla="*/ 19 w 2558"/>
                <a:gd name="T67" fmla="*/ 261 h 858"/>
                <a:gd name="T68" fmla="*/ 4 w 2558"/>
                <a:gd name="T69" fmla="*/ 250 h 858"/>
                <a:gd name="T70" fmla="*/ 31 w 2558"/>
                <a:gd name="T71" fmla="*/ 179 h 858"/>
                <a:gd name="T72" fmla="*/ 139 w 2558"/>
                <a:gd name="T73" fmla="*/ 74 h 858"/>
                <a:gd name="T74" fmla="*/ 276 w 2558"/>
                <a:gd name="T75" fmla="*/ 13 h 858"/>
                <a:gd name="T76" fmla="*/ 438 w 2558"/>
                <a:gd name="T77" fmla="*/ 5 h 858"/>
                <a:gd name="T78" fmla="*/ 598 w 2558"/>
                <a:gd name="T79" fmla="*/ 61 h 858"/>
                <a:gd name="T80" fmla="*/ 720 w 2558"/>
                <a:gd name="T81" fmla="*/ 172 h 858"/>
                <a:gd name="T82" fmla="*/ 1782 w 2558"/>
                <a:gd name="T83" fmla="*/ 269 h 858"/>
                <a:gd name="T84" fmla="*/ 1847 w 2558"/>
                <a:gd name="T85" fmla="*/ 158 h 858"/>
                <a:gd name="T86" fmla="*/ 1965 w 2558"/>
                <a:gd name="T87" fmla="*/ 57 h 858"/>
                <a:gd name="T88" fmla="*/ 2122 w 2558"/>
                <a:gd name="T89" fmla="*/ 3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58" h="858">
                  <a:moveTo>
                    <a:pt x="2178" y="0"/>
                  </a:moveTo>
                  <a:lnTo>
                    <a:pt x="2230" y="3"/>
                  </a:lnTo>
                  <a:lnTo>
                    <a:pt x="2281" y="12"/>
                  </a:lnTo>
                  <a:lnTo>
                    <a:pt x="2329" y="27"/>
                  </a:lnTo>
                  <a:lnTo>
                    <a:pt x="2375" y="47"/>
                  </a:lnTo>
                  <a:lnTo>
                    <a:pt x="2419" y="74"/>
                  </a:lnTo>
                  <a:lnTo>
                    <a:pt x="2458" y="103"/>
                  </a:lnTo>
                  <a:lnTo>
                    <a:pt x="2495" y="138"/>
                  </a:lnTo>
                  <a:lnTo>
                    <a:pt x="2527" y="178"/>
                  </a:lnTo>
                  <a:lnTo>
                    <a:pt x="2554" y="223"/>
                  </a:lnTo>
                  <a:lnTo>
                    <a:pt x="2558" y="236"/>
                  </a:lnTo>
                  <a:lnTo>
                    <a:pt x="2554" y="248"/>
                  </a:lnTo>
                  <a:lnTo>
                    <a:pt x="2549" y="252"/>
                  </a:lnTo>
                  <a:lnTo>
                    <a:pt x="2544" y="257"/>
                  </a:lnTo>
                  <a:lnTo>
                    <a:pt x="2538" y="259"/>
                  </a:lnTo>
                  <a:lnTo>
                    <a:pt x="2531" y="261"/>
                  </a:lnTo>
                  <a:lnTo>
                    <a:pt x="2150" y="261"/>
                  </a:lnTo>
                  <a:lnTo>
                    <a:pt x="2148" y="269"/>
                  </a:lnTo>
                  <a:lnTo>
                    <a:pt x="2143" y="283"/>
                  </a:lnTo>
                  <a:lnTo>
                    <a:pt x="2139" y="300"/>
                  </a:lnTo>
                  <a:lnTo>
                    <a:pt x="2136" y="323"/>
                  </a:lnTo>
                  <a:lnTo>
                    <a:pt x="2134" y="351"/>
                  </a:lnTo>
                  <a:lnTo>
                    <a:pt x="2131" y="386"/>
                  </a:lnTo>
                  <a:lnTo>
                    <a:pt x="2131" y="428"/>
                  </a:lnTo>
                  <a:lnTo>
                    <a:pt x="2132" y="471"/>
                  </a:lnTo>
                  <a:lnTo>
                    <a:pt x="2134" y="506"/>
                  </a:lnTo>
                  <a:lnTo>
                    <a:pt x="2136" y="534"/>
                  </a:lnTo>
                  <a:lnTo>
                    <a:pt x="2141" y="556"/>
                  </a:lnTo>
                  <a:lnTo>
                    <a:pt x="2143" y="575"/>
                  </a:lnTo>
                  <a:lnTo>
                    <a:pt x="2148" y="587"/>
                  </a:lnTo>
                  <a:lnTo>
                    <a:pt x="2150" y="596"/>
                  </a:lnTo>
                  <a:lnTo>
                    <a:pt x="2532" y="596"/>
                  </a:lnTo>
                  <a:lnTo>
                    <a:pt x="2532" y="596"/>
                  </a:lnTo>
                  <a:lnTo>
                    <a:pt x="2539" y="596"/>
                  </a:lnTo>
                  <a:lnTo>
                    <a:pt x="2545" y="599"/>
                  </a:lnTo>
                  <a:lnTo>
                    <a:pt x="2551" y="603"/>
                  </a:lnTo>
                  <a:lnTo>
                    <a:pt x="2555" y="608"/>
                  </a:lnTo>
                  <a:lnTo>
                    <a:pt x="2558" y="621"/>
                  </a:lnTo>
                  <a:lnTo>
                    <a:pt x="2555" y="634"/>
                  </a:lnTo>
                  <a:lnTo>
                    <a:pt x="2527" y="677"/>
                  </a:lnTo>
                  <a:lnTo>
                    <a:pt x="2495" y="717"/>
                  </a:lnTo>
                  <a:lnTo>
                    <a:pt x="2459" y="752"/>
                  </a:lnTo>
                  <a:lnTo>
                    <a:pt x="2419" y="783"/>
                  </a:lnTo>
                  <a:lnTo>
                    <a:pt x="2375" y="810"/>
                  </a:lnTo>
                  <a:lnTo>
                    <a:pt x="2330" y="829"/>
                  </a:lnTo>
                  <a:lnTo>
                    <a:pt x="2281" y="845"/>
                  </a:lnTo>
                  <a:lnTo>
                    <a:pt x="2232" y="853"/>
                  </a:lnTo>
                  <a:lnTo>
                    <a:pt x="2180" y="858"/>
                  </a:lnTo>
                  <a:lnTo>
                    <a:pt x="2180" y="858"/>
                  </a:lnTo>
                  <a:lnTo>
                    <a:pt x="2121" y="853"/>
                  </a:lnTo>
                  <a:lnTo>
                    <a:pt x="2063" y="841"/>
                  </a:lnTo>
                  <a:lnTo>
                    <a:pt x="2010" y="822"/>
                  </a:lnTo>
                  <a:lnTo>
                    <a:pt x="1961" y="797"/>
                  </a:lnTo>
                  <a:lnTo>
                    <a:pt x="1914" y="765"/>
                  </a:lnTo>
                  <a:lnTo>
                    <a:pt x="1874" y="727"/>
                  </a:lnTo>
                  <a:lnTo>
                    <a:pt x="1837" y="684"/>
                  </a:lnTo>
                  <a:lnTo>
                    <a:pt x="1806" y="638"/>
                  </a:lnTo>
                  <a:lnTo>
                    <a:pt x="1782" y="587"/>
                  </a:lnTo>
                  <a:lnTo>
                    <a:pt x="776" y="587"/>
                  </a:lnTo>
                  <a:lnTo>
                    <a:pt x="758" y="627"/>
                  </a:lnTo>
                  <a:lnTo>
                    <a:pt x="737" y="663"/>
                  </a:lnTo>
                  <a:lnTo>
                    <a:pt x="712" y="698"/>
                  </a:lnTo>
                  <a:lnTo>
                    <a:pt x="682" y="731"/>
                  </a:lnTo>
                  <a:lnTo>
                    <a:pt x="639" y="769"/>
                  </a:lnTo>
                  <a:lnTo>
                    <a:pt x="592" y="800"/>
                  </a:lnTo>
                  <a:lnTo>
                    <a:pt x="543" y="824"/>
                  </a:lnTo>
                  <a:lnTo>
                    <a:pt x="491" y="842"/>
                  </a:lnTo>
                  <a:lnTo>
                    <a:pt x="436" y="853"/>
                  </a:lnTo>
                  <a:lnTo>
                    <a:pt x="380" y="858"/>
                  </a:lnTo>
                  <a:lnTo>
                    <a:pt x="379" y="858"/>
                  </a:lnTo>
                  <a:lnTo>
                    <a:pt x="327" y="853"/>
                  </a:lnTo>
                  <a:lnTo>
                    <a:pt x="278" y="845"/>
                  </a:lnTo>
                  <a:lnTo>
                    <a:pt x="229" y="829"/>
                  </a:lnTo>
                  <a:lnTo>
                    <a:pt x="184" y="810"/>
                  </a:lnTo>
                  <a:lnTo>
                    <a:pt x="140" y="784"/>
                  </a:lnTo>
                  <a:lnTo>
                    <a:pt x="99" y="753"/>
                  </a:lnTo>
                  <a:lnTo>
                    <a:pt x="64" y="718"/>
                  </a:lnTo>
                  <a:lnTo>
                    <a:pt x="32" y="679"/>
                  </a:lnTo>
                  <a:lnTo>
                    <a:pt x="4" y="635"/>
                  </a:lnTo>
                  <a:lnTo>
                    <a:pt x="1" y="623"/>
                  </a:lnTo>
                  <a:lnTo>
                    <a:pt x="4" y="610"/>
                  </a:lnTo>
                  <a:lnTo>
                    <a:pt x="8" y="604"/>
                  </a:lnTo>
                  <a:lnTo>
                    <a:pt x="14" y="600"/>
                  </a:lnTo>
                  <a:lnTo>
                    <a:pt x="19" y="597"/>
                  </a:lnTo>
                  <a:lnTo>
                    <a:pt x="26" y="597"/>
                  </a:lnTo>
                  <a:lnTo>
                    <a:pt x="408" y="596"/>
                  </a:lnTo>
                  <a:lnTo>
                    <a:pt x="411" y="587"/>
                  </a:lnTo>
                  <a:lnTo>
                    <a:pt x="415" y="575"/>
                  </a:lnTo>
                  <a:lnTo>
                    <a:pt x="418" y="556"/>
                  </a:lnTo>
                  <a:lnTo>
                    <a:pt x="422" y="534"/>
                  </a:lnTo>
                  <a:lnTo>
                    <a:pt x="425" y="506"/>
                  </a:lnTo>
                  <a:lnTo>
                    <a:pt x="427" y="471"/>
                  </a:lnTo>
                  <a:lnTo>
                    <a:pt x="428" y="428"/>
                  </a:lnTo>
                  <a:lnTo>
                    <a:pt x="427" y="386"/>
                  </a:lnTo>
                  <a:lnTo>
                    <a:pt x="425" y="351"/>
                  </a:lnTo>
                  <a:lnTo>
                    <a:pt x="421" y="323"/>
                  </a:lnTo>
                  <a:lnTo>
                    <a:pt x="418" y="300"/>
                  </a:lnTo>
                  <a:lnTo>
                    <a:pt x="414" y="282"/>
                  </a:lnTo>
                  <a:lnTo>
                    <a:pt x="411" y="269"/>
                  </a:lnTo>
                  <a:lnTo>
                    <a:pt x="407" y="261"/>
                  </a:lnTo>
                  <a:lnTo>
                    <a:pt x="26" y="262"/>
                  </a:lnTo>
                  <a:lnTo>
                    <a:pt x="19" y="261"/>
                  </a:lnTo>
                  <a:lnTo>
                    <a:pt x="14" y="258"/>
                  </a:lnTo>
                  <a:lnTo>
                    <a:pt x="8" y="254"/>
                  </a:lnTo>
                  <a:lnTo>
                    <a:pt x="4" y="250"/>
                  </a:lnTo>
                  <a:lnTo>
                    <a:pt x="0" y="237"/>
                  </a:lnTo>
                  <a:lnTo>
                    <a:pt x="4" y="223"/>
                  </a:lnTo>
                  <a:lnTo>
                    <a:pt x="31" y="179"/>
                  </a:lnTo>
                  <a:lnTo>
                    <a:pt x="63" y="140"/>
                  </a:lnTo>
                  <a:lnTo>
                    <a:pt x="99" y="105"/>
                  </a:lnTo>
                  <a:lnTo>
                    <a:pt x="139" y="74"/>
                  </a:lnTo>
                  <a:lnTo>
                    <a:pt x="182" y="48"/>
                  </a:lnTo>
                  <a:lnTo>
                    <a:pt x="229" y="27"/>
                  </a:lnTo>
                  <a:lnTo>
                    <a:pt x="276" y="13"/>
                  </a:lnTo>
                  <a:lnTo>
                    <a:pt x="327" y="3"/>
                  </a:lnTo>
                  <a:lnTo>
                    <a:pt x="379" y="0"/>
                  </a:lnTo>
                  <a:lnTo>
                    <a:pt x="438" y="5"/>
                  </a:lnTo>
                  <a:lnTo>
                    <a:pt x="494" y="16"/>
                  </a:lnTo>
                  <a:lnTo>
                    <a:pt x="547" y="34"/>
                  </a:lnTo>
                  <a:lnTo>
                    <a:pt x="598" y="61"/>
                  </a:lnTo>
                  <a:lnTo>
                    <a:pt x="643" y="92"/>
                  </a:lnTo>
                  <a:lnTo>
                    <a:pt x="685" y="130"/>
                  </a:lnTo>
                  <a:lnTo>
                    <a:pt x="720" y="172"/>
                  </a:lnTo>
                  <a:lnTo>
                    <a:pt x="751" y="219"/>
                  </a:lnTo>
                  <a:lnTo>
                    <a:pt x="776" y="269"/>
                  </a:lnTo>
                  <a:lnTo>
                    <a:pt x="1782" y="269"/>
                  </a:lnTo>
                  <a:lnTo>
                    <a:pt x="1799" y="231"/>
                  </a:lnTo>
                  <a:lnTo>
                    <a:pt x="1822" y="193"/>
                  </a:lnTo>
                  <a:lnTo>
                    <a:pt x="1847" y="158"/>
                  </a:lnTo>
                  <a:lnTo>
                    <a:pt x="1876" y="126"/>
                  </a:lnTo>
                  <a:lnTo>
                    <a:pt x="1919" y="89"/>
                  </a:lnTo>
                  <a:lnTo>
                    <a:pt x="1965" y="57"/>
                  </a:lnTo>
                  <a:lnTo>
                    <a:pt x="2016" y="33"/>
                  </a:lnTo>
                  <a:lnTo>
                    <a:pt x="2067" y="15"/>
                  </a:lnTo>
                  <a:lnTo>
                    <a:pt x="2122" y="3"/>
                  </a:lnTo>
                  <a:lnTo>
                    <a:pt x="21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935" name="Freeform 1218"/>
          <p:cNvSpPr>
            <a:spLocks/>
          </p:cNvSpPr>
          <p:nvPr/>
        </p:nvSpPr>
        <p:spPr bwMode="auto">
          <a:xfrm>
            <a:off x="7569382" y="3696710"/>
            <a:ext cx="261479" cy="199992"/>
          </a:xfrm>
          <a:custGeom>
            <a:avLst/>
            <a:gdLst>
              <a:gd name="T0" fmla="*/ 3437 w 4043"/>
              <a:gd name="T1" fmla="*/ 0 h 3090"/>
              <a:gd name="T2" fmla="*/ 3477 w 4043"/>
              <a:gd name="T3" fmla="*/ 4 h 3090"/>
              <a:gd name="T4" fmla="*/ 3516 w 4043"/>
              <a:gd name="T5" fmla="*/ 12 h 3090"/>
              <a:gd name="T6" fmla="*/ 3550 w 4043"/>
              <a:gd name="T7" fmla="*/ 27 h 3090"/>
              <a:gd name="T8" fmla="*/ 3584 w 4043"/>
              <a:gd name="T9" fmla="*/ 47 h 3090"/>
              <a:gd name="T10" fmla="*/ 3615 w 4043"/>
              <a:gd name="T11" fmla="*/ 73 h 3090"/>
              <a:gd name="T12" fmla="*/ 3970 w 4043"/>
              <a:gd name="T13" fmla="*/ 427 h 3090"/>
              <a:gd name="T14" fmla="*/ 3996 w 4043"/>
              <a:gd name="T15" fmla="*/ 457 h 3090"/>
              <a:gd name="T16" fmla="*/ 4015 w 4043"/>
              <a:gd name="T17" fmla="*/ 491 h 3090"/>
              <a:gd name="T18" fmla="*/ 4030 w 4043"/>
              <a:gd name="T19" fmla="*/ 525 h 3090"/>
              <a:gd name="T20" fmla="*/ 4039 w 4043"/>
              <a:gd name="T21" fmla="*/ 563 h 3090"/>
              <a:gd name="T22" fmla="*/ 4043 w 4043"/>
              <a:gd name="T23" fmla="*/ 604 h 3090"/>
              <a:gd name="T24" fmla="*/ 4039 w 4043"/>
              <a:gd name="T25" fmla="*/ 644 h 3090"/>
              <a:gd name="T26" fmla="*/ 4030 w 4043"/>
              <a:gd name="T27" fmla="*/ 682 h 3090"/>
              <a:gd name="T28" fmla="*/ 4015 w 4043"/>
              <a:gd name="T29" fmla="*/ 717 h 3090"/>
              <a:gd name="T30" fmla="*/ 3996 w 4043"/>
              <a:gd name="T31" fmla="*/ 750 h 3090"/>
              <a:gd name="T32" fmla="*/ 3970 w 4043"/>
              <a:gd name="T33" fmla="*/ 780 h 3090"/>
              <a:gd name="T34" fmla="*/ 2081 w 4043"/>
              <a:gd name="T35" fmla="*/ 2663 h 3090"/>
              <a:gd name="T36" fmla="*/ 1726 w 4043"/>
              <a:gd name="T37" fmla="*/ 3017 h 3090"/>
              <a:gd name="T38" fmla="*/ 1695 w 4043"/>
              <a:gd name="T39" fmla="*/ 3043 h 3090"/>
              <a:gd name="T40" fmla="*/ 1663 w 4043"/>
              <a:gd name="T41" fmla="*/ 3062 h 3090"/>
              <a:gd name="T42" fmla="*/ 1627 w 4043"/>
              <a:gd name="T43" fmla="*/ 3077 h 3090"/>
              <a:gd name="T44" fmla="*/ 1589 w 4043"/>
              <a:gd name="T45" fmla="*/ 3086 h 3090"/>
              <a:gd name="T46" fmla="*/ 1549 w 4043"/>
              <a:gd name="T47" fmla="*/ 3090 h 3090"/>
              <a:gd name="T48" fmla="*/ 1509 w 4043"/>
              <a:gd name="T49" fmla="*/ 3086 h 3090"/>
              <a:gd name="T50" fmla="*/ 1470 w 4043"/>
              <a:gd name="T51" fmla="*/ 3077 h 3090"/>
              <a:gd name="T52" fmla="*/ 1434 w 4043"/>
              <a:gd name="T53" fmla="*/ 3062 h 3090"/>
              <a:gd name="T54" fmla="*/ 1402 w 4043"/>
              <a:gd name="T55" fmla="*/ 3043 h 3090"/>
              <a:gd name="T56" fmla="*/ 1371 w 4043"/>
              <a:gd name="T57" fmla="*/ 3017 h 3090"/>
              <a:gd name="T58" fmla="*/ 1016 w 4043"/>
              <a:gd name="T59" fmla="*/ 2663 h 3090"/>
              <a:gd name="T60" fmla="*/ 73 w 4043"/>
              <a:gd name="T61" fmla="*/ 1721 h 3090"/>
              <a:gd name="T62" fmla="*/ 47 w 4043"/>
              <a:gd name="T63" fmla="*/ 1691 h 3090"/>
              <a:gd name="T64" fmla="*/ 26 w 4043"/>
              <a:gd name="T65" fmla="*/ 1658 h 3090"/>
              <a:gd name="T66" fmla="*/ 11 w 4043"/>
              <a:gd name="T67" fmla="*/ 1622 h 3090"/>
              <a:gd name="T68" fmla="*/ 2 w 4043"/>
              <a:gd name="T69" fmla="*/ 1585 h 3090"/>
              <a:gd name="T70" fmla="*/ 0 w 4043"/>
              <a:gd name="T71" fmla="*/ 1545 h 3090"/>
              <a:gd name="T72" fmla="*/ 2 w 4043"/>
              <a:gd name="T73" fmla="*/ 1504 h 3090"/>
              <a:gd name="T74" fmla="*/ 11 w 4043"/>
              <a:gd name="T75" fmla="*/ 1467 h 3090"/>
              <a:gd name="T76" fmla="*/ 26 w 4043"/>
              <a:gd name="T77" fmla="*/ 1431 h 3090"/>
              <a:gd name="T78" fmla="*/ 47 w 4043"/>
              <a:gd name="T79" fmla="*/ 1398 h 3090"/>
              <a:gd name="T80" fmla="*/ 73 w 4043"/>
              <a:gd name="T81" fmla="*/ 1368 h 3090"/>
              <a:gd name="T82" fmla="*/ 428 w 4043"/>
              <a:gd name="T83" fmla="*/ 1015 h 3090"/>
              <a:gd name="T84" fmla="*/ 457 w 4043"/>
              <a:gd name="T85" fmla="*/ 989 h 3090"/>
              <a:gd name="T86" fmla="*/ 491 w 4043"/>
              <a:gd name="T87" fmla="*/ 968 h 3090"/>
              <a:gd name="T88" fmla="*/ 527 w 4043"/>
              <a:gd name="T89" fmla="*/ 953 h 3090"/>
              <a:gd name="T90" fmla="*/ 564 w 4043"/>
              <a:gd name="T91" fmla="*/ 944 h 3090"/>
              <a:gd name="T92" fmla="*/ 605 w 4043"/>
              <a:gd name="T93" fmla="*/ 942 h 3090"/>
              <a:gd name="T94" fmla="*/ 645 w 4043"/>
              <a:gd name="T95" fmla="*/ 944 h 3090"/>
              <a:gd name="T96" fmla="*/ 684 w 4043"/>
              <a:gd name="T97" fmla="*/ 953 h 3090"/>
              <a:gd name="T98" fmla="*/ 718 w 4043"/>
              <a:gd name="T99" fmla="*/ 968 h 3090"/>
              <a:gd name="T100" fmla="*/ 752 w 4043"/>
              <a:gd name="T101" fmla="*/ 989 h 3090"/>
              <a:gd name="T102" fmla="*/ 783 w 4043"/>
              <a:gd name="T103" fmla="*/ 1015 h 3090"/>
              <a:gd name="T104" fmla="*/ 1549 w 4043"/>
              <a:gd name="T105" fmla="*/ 1781 h 3090"/>
              <a:gd name="T106" fmla="*/ 3260 w 4043"/>
              <a:gd name="T107" fmla="*/ 73 h 3090"/>
              <a:gd name="T108" fmla="*/ 3291 w 4043"/>
              <a:gd name="T109" fmla="*/ 47 h 3090"/>
              <a:gd name="T110" fmla="*/ 3323 w 4043"/>
              <a:gd name="T111" fmla="*/ 27 h 3090"/>
              <a:gd name="T112" fmla="*/ 3359 w 4043"/>
              <a:gd name="T113" fmla="*/ 12 h 3090"/>
              <a:gd name="T114" fmla="*/ 3397 w 4043"/>
              <a:gd name="T115" fmla="*/ 4 h 3090"/>
              <a:gd name="T116" fmla="*/ 3437 w 4043"/>
              <a:gd name="T117" fmla="*/ 0 h 3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43" h="3090">
                <a:moveTo>
                  <a:pt x="3437" y="0"/>
                </a:moveTo>
                <a:lnTo>
                  <a:pt x="3477" y="4"/>
                </a:lnTo>
                <a:lnTo>
                  <a:pt x="3516" y="12"/>
                </a:lnTo>
                <a:lnTo>
                  <a:pt x="3550" y="27"/>
                </a:lnTo>
                <a:lnTo>
                  <a:pt x="3584" y="47"/>
                </a:lnTo>
                <a:lnTo>
                  <a:pt x="3615" y="73"/>
                </a:lnTo>
                <a:lnTo>
                  <a:pt x="3970" y="427"/>
                </a:lnTo>
                <a:lnTo>
                  <a:pt x="3996" y="457"/>
                </a:lnTo>
                <a:lnTo>
                  <a:pt x="4015" y="491"/>
                </a:lnTo>
                <a:lnTo>
                  <a:pt x="4030" y="525"/>
                </a:lnTo>
                <a:lnTo>
                  <a:pt x="4039" y="563"/>
                </a:lnTo>
                <a:lnTo>
                  <a:pt x="4043" y="604"/>
                </a:lnTo>
                <a:lnTo>
                  <a:pt x="4039" y="644"/>
                </a:lnTo>
                <a:lnTo>
                  <a:pt x="4030" y="682"/>
                </a:lnTo>
                <a:lnTo>
                  <a:pt x="4015" y="717"/>
                </a:lnTo>
                <a:lnTo>
                  <a:pt x="3996" y="750"/>
                </a:lnTo>
                <a:lnTo>
                  <a:pt x="3970" y="780"/>
                </a:lnTo>
                <a:lnTo>
                  <a:pt x="2081" y="2663"/>
                </a:lnTo>
                <a:lnTo>
                  <a:pt x="1726" y="3017"/>
                </a:lnTo>
                <a:lnTo>
                  <a:pt x="1695" y="3043"/>
                </a:lnTo>
                <a:lnTo>
                  <a:pt x="1663" y="3062"/>
                </a:lnTo>
                <a:lnTo>
                  <a:pt x="1627" y="3077"/>
                </a:lnTo>
                <a:lnTo>
                  <a:pt x="1589" y="3086"/>
                </a:lnTo>
                <a:lnTo>
                  <a:pt x="1549" y="3090"/>
                </a:lnTo>
                <a:lnTo>
                  <a:pt x="1509" y="3086"/>
                </a:lnTo>
                <a:lnTo>
                  <a:pt x="1470" y="3077"/>
                </a:lnTo>
                <a:lnTo>
                  <a:pt x="1434" y="3062"/>
                </a:lnTo>
                <a:lnTo>
                  <a:pt x="1402" y="3043"/>
                </a:lnTo>
                <a:lnTo>
                  <a:pt x="1371" y="3017"/>
                </a:lnTo>
                <a:lnTo>
                  <a:pt x="1016" y="2663"/>
                </a:lnTo>
                <a:lnTo>
                  <a:pt x="73" y="1721"/>
                </a:lnTo>
                <a:lnTo>
                  <a:pt x="47" y="1691"/>
                </a:lnTo>
                <a:lnTo>
                  <a:pt x="26" y="1658"/>
                </a:lnTo>
                <a:lnTo>
                  <a:pt x="11" y="1622"/>
                </a:lnTo>
                <a:lnTo>
                  <a:pt x="2" y="1585"/>
                </a:lnTo>
                <a:lnTo>
                  <a:pt x="0" y="1545"/>
                </a:lnTo>
                <a:lnTo>
                  <a:pt x="2" y="1504"/>
                </a:lnTo>
                <a:lnTo>
                  <a:pt x="11" y="1467"/>
                </a:lnTo>
                <a:lnTo>
                  <a:pt x="26" y="1431"/>
                </a:lnTo>
                <a:lnTo>
                  <a:pt x="47" y="1398"/>
                </a:lnTo>
                <a:lnTo>
                  <a:pt x="73" y="1368"/>
                </a:lnTo>
                <a:lnTo>
                  <a:pt x="428" y="1015"/>
                </a:lnTo>
                <a:lnTo>
                  <a:pt x="457" y="989"/>
                </a:lnTo>
                <a:lnTo>
                  <a:pt x="491" y="968"/>
                </a:lnTo>
                <a:lnTo>
                  <a:pt x="527" y="953"/>
                </a:lnTo>
                <a:lnTo>
                  <a:pt x="564" y="944"/>
                </a:lnTo>
                <a:lnTo>
                  <a:pt x="605" y="942"/>
                </a:lnTo>
                <a:lnTo>
                  <a:pt x="645" y="944"/>
                </a:lnTo>
                <a:lnTo>
                  <a:pt x="684" y="953"/>
                </a:lnTo>
                <a:lnTo>
                  <a:pt x="718" y="968"/>
                </a:lnTo>
                <a:lnTo>
                  <a:pt x="752" y="989"/>
                </a:lnTo>
                <a:lnTo>
                  <a:pt x="783" y="1015"/>
                </a:lnTo>
                <a:lnTo>
                  <a:pt x="1549" y="1781"/>
                </a:lnTo>
                <a:lnTo>
                  <a:pt x="3260" y="73"/>
                </a:lnTo>
                <a:lnTo>
                  <a:pt x="3291" y="47"/>
                </a:lnTo>
                <a:lnTo>
                  <a:pt x="3323" y="27"/>
                </a:lnTo>
                <a:lnTo>
                  <a:pt x="3359" y="12"/>
                </a:lnTo>
                <a:lnTo>
                  <a:pt x="3397" y="4"/>
                </a:lnTo>
                <a:lnTo>
                  <a:pt x="343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a:p>
            <a:endParaRPr lang="en-US" sz="1013" dirty="0"/>
          </a:p>
          <a:p>
            <a:endParaRPr lang="en-US" sz="1013" dirty="0"/>
          </a:p>
          <a:p>
            <a:endParaRPr lang="en-US" sz="1013" dirty="0"/>
          </a:p>
        </p:txBody>
      </p:sp>
      <p:sp>
        <p:nvSpPr>
          <p:cNvPr id="2939" name="Freeform 1223"/>
          <p:cNvSpPr>
            <a:spLocks noEditPoints="1"/>
          </p:cNvSpPr>
          <p:nvPr/>
        </p:nvSpPr>
        <p:spPr bwMode="auto">
          <a:xfrm>
            <a:off x="6941675" y="3699583"/>
            <a:ext cx="288333" cy="194246"/>
          </a:xfrm>
          <a:custGeom>
            <a:avLst/>
            <a:gdLst>
              <a:gd name="T0" fmla="*/ 2977 w 3420"/>
              <a:gd name="T1" fmla="*/ 1885 h 2304"/>
              <a:gd name="T2" fmla="*/ 3030 w 3420"/>
              <a:gd name="T3" fmla="*/ 1918 h 2304"/>
              <a:gd name="T4" fmla="*/ 3051 w 3420"/>
              <a:gd name="T5" fmla="*/ 1978 h 2304"/>
              <a:gd name="T6" fmla="*/ 3042 w 3420"/>
              <a:gd name="T7" fmla="*/ 2250 h 2304"/>
              <a:gd name="T8" fmla="*/ 2997 w 3420"/>
              <a:gd name="T9" fmla="*/ 2295 h 2304"/>
              <a:gd name="T10" fmla="*/ 476 w 3420"/>
              <a:gd name="T11" fmla="*/ 2304 h 2304"/>
              <a:gd name="T12" fmla="*/ 416 w 3420"/>
              <a:gd name="T13" fmla="*/ 2283 h 2304"/>
              <a:gd name="T14" fmla="*/ 381 w 3420"/>
              <a:gd name="T15" fmla="*/ 2230 h 2304"/>
              <a:gd name="T16" fmla="*/ 381 w 3420"/>
              <a:gd name="T17" fmla="*/ 1956 h 2304"/>
              <a:gd name="T18" fmla="*/ 416 w 3420"/>
              <a:gd name="T19" fmla="*/ 1903 h 2304"/>
              <a:gd name="T20" fmla="*/ 476 w 3420"/>
              <a:gd name="T21" fmla="*/ 1882 h 2304"/>
              <a:gd name="T22" fmla="*/ 1780 w 3420"/>
              <a:gd name="T23" fmla="*/ 12 h 2304"/>
              <a:gd name="T24" fmla="*/ 1864 w 3420"/>
              <a:gd name="T25" fmla="*/ 72 h 2304"/>
              <a:gd name="T26" fmla="*/ 1908 w 3420"/>
              <a:gd name="T27" fmla="*/ 165 h 2304"/>
              <a:gd name="T28" fmla="*/ 1902 w 3420"/>
              <a:gd name="T29" fmla="*/ 264 h 2304"/>
              <a:gd name="T30" fmla="*/ 1855 w 3420"/>
              <a:gd name="T31" fmla="*/ 340 h 2304"/>
              <a:gd name="T32" fmla="*/ 2314 w 3420"/>
              <a:gd name="T33" fmla="*/ 951 h 2304"/>
              <a:gd name="T34" fmla="*/ 2414 w 3420"/>
              <a:gd name="T35" fmla="*/ 1024 h 2304"/>
              <a:gd name="T36" fmla="*/ 2532 w 3420"/>
              <a:gd name="T37" fmla="*/ 1060 h 2304"/>
              <a:gd name="T38" fmla="*/ 2654 w 3420"/>
              <a:gd name="T39" fmla="*/ 1053 h 2304"/>
              <a:gd name="T40" fmla="*/ 2764 w 3420"/>
              <a:gd name="T41" fmla="*/ 1008 h 2304"/>
              <a:gd name="T42" fmla="*/ 3093 w 3420"/>
              <a:gd name="T43" fmla="*/ 691 h 2304"/>
              <a:gd name="T44" fmla="*/ 3038 w 3420"/>
              <a:gd name="T45" fmla="*/ 623 h 2304"/>
              <a:gd name="T46" fmla="*/ 3017 w 3420"/>
              <a:gd name="T47" fmla="*/ 534 h 2304"/>
              <a:gd name="T48" fmla="*/ 3045 w 3420"/>
              <a:gd name="T49" fmla="*/ 433 h 2304"/>
              <a:gd name="T50" fmla="*/ 3117 w 3420"/>
              <a:gd name="T51" fmla="*/ 360 h 2304"/>
              <a:gd name="T52" fmla="*/ 3219 w 3420"/>
              <a:gd name="T53" fmla="*/ 332 h 2304"/>
              <a:gd name="T54" fmla="*/ 3321 w 3420"/>
              <a:gd name="T55" fmla="*/ 360 h 2304"/>
              <a:gd name="T56" fmla="*/ 3392 w 3420"/>
              <a:gd name="T57" fmla="*/ 433 h 2304"/>
              <a:gd name="T58" fmla="*/ 3420 w 3420"/>
              <a:gd name="T59" fmla="*/ 534 h 2304"/>
              <a:gd name="T60" fmla="*/ 3398 w 3420"/>
              <a:gd name="T61" fmla="*/ 626 h 2304"/>
              <a:gd name="T62" fmla="*/ 3339 w 3420"/>
              <a:gd name="T63" fmla="*/ 695 h 2304"/>
              <a:gd name="T64" fmla="*/ 3285 w 3420"/>
              <a:gd name="T65" fmla="*/ 739 h 2304"/>
              <a:gd name="T66" fmla="*/ 3065 w 3420"/>
              <a:gd name="T67" fmla="*/ 1618 h 2304"/>
              <a:gd name="T68" fmla="*/ 3021 w 3420"/>
              <a:gd name="T69" fmla="*/ 1661 h 2304"/>
              <a:gd name="T70" fmla="*/ 1714 w 3420"/>
              <a:gd name="T71" fmla="*/ 1677 h 2304"/>
              <a:gd name="T72" fmla="*/ 406 w 3420"/>
              <a:gd name="T73" fmla="*/ 1668 h 2304"/>
              <a:gd name="T74" fmla="*/ 362 w 3420"/>
              <a:gd name="T75" fmla="*/ 1624 h 2304"/>
              <a:gd name="T76" fmla="*/ 141 w 3420"/>
              <a:gd name="T77" fmla="*/ 741 h 2304"/>
              <a:gd name="T78" fmla="*/ 85 w 3420"/>
              <a:gd name="T79" fmla="*/ 698 h 2304"/>
              <a:gd name="T80" fmla="*/ 23 w 3420"/>
              <a:gd name="T81" fmla="*/ 628 h 2304"/>
              <a:gd name="T82" fmla="*/ 0 w 3420"/>
              <a:gd name="T83" fmla="*/ 534 h 2304"/>
              <a:gd name="T84" fmla="*/ 28 w 3420"/>
              <a:gd name="T85" fmla="*/ 433 h 2304"/>
              <a:gd name="T86" fmla="*/ 99 w 3420"/>
              <a:gd name="T87" fmla="*/ 360 h 2304"/>
              <a:gd name="T88" fmla="*/ 201 w 3420"/>
              <a:gd name="T89" fmla="*/ 332 h 2304"/>
              <a:gd name="T90" fmla="*/ 303 w 3420"/>
              <a:gd name="T91" fmla="*/ 360 h 2304"/>
              <a:gd name="T92" fmla="*/ 375 w 3420"/>
              <a:gd name="T93" fmla="*/ 433 h 2304"/>
              <a:gd name="T94" fmla="*/ 403 w 3420"/>
              <a:gd name="T95" fmla="*/ 534 h 2304"/>
              <a:gd name="T96" fmla="*/ 382 w 3420"/>
              <a:gd name="T97" fmla="*/ 622 h 2304"/>
              <a:gd name="T98" fmla="*/ 330 w 3420"/>
              <a:gd name="T99" fmla="*/ 690 h 2304"/>
              <a:gd name="T100" fmla="*/ 656 w 3420"/>
              <a:gd name="T101" fmla="*/ 1007 h 2304"/>
              <a:gd name="T102" fmla="*/ 767 w 3420"/>
              <a:gd name="T103" fmla="*/ 1053 h 2304"/>
              <a:gd name="T104" fmla="*/ 889 w 3420"/>
              <a:gd name="T105" fmla="*/ 1060 h 2304"/>
              <a:gd name="T106" fmla="*/ 1007 w 3420"/>
              <a:gd name="T107" fmla="*/ 1024 h 2304"/>
              <a:gd name="T108" fmla="*/ 1107 w 3420"/>
              <a:gd name="T109" fmla="*/ 952 h 2304"/>
              <a:gd name="T110" fmla="*/ 1547 w 3420"/>
              <a:gd name="T111" fmla="*/ 321 h 2304"/>
              <a:gd name="T112" fmla="*/ 1511 w 3420"/>
              <a:gd name="T113" fmla="*/ 235 h 2304"/>
              <a:gd name="T114" fmla="*/ 1521 w 3420"/>
              <a:gd name="T115" fmla="*/ 131 h 2304"/>
              <a:gd name="T116" fmla="*/ 1580 w 3420"/>
              <a:gd name="T117" fmla="*/ 47 h 2304"/>
              <a:gd name="T118" fmla="*/ 1674 w 3420"/>
              <a:gd name="T119" fmla="*/ 3 h 2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20" h="2304">
                <a:moveTo>
                  <a:pt x="476" y="1882"/>
                </a:moveTo>
                <a:lnTo>
                  <a:pt x="2956" y="1882"/>
                </a:lnTo>
                <a:lnTo>
                  <a:pt x="2977" y="1885"/>
                </a:lnTo>
                <a:lnTo>
                  <a:pt x="2997" y="1892"/>
                </a:lnTo>
                <a:lnTo>
                  <a:pt x="3016" y="1903"/>
                </a:lnTo>
                <a:lnTo>
                  <a:pt x="3030" y="1918"/>
                </a:lnTo>
                <a:lnTo>
                  <a:pt x="3042" y="1936"/>
                </a:lnTo>
                <a:lnTo>
                  <a:pt x="3049" y="1956"/>
                </a:lnTo>
                <a:lnTo>
                  <a:pt x="3051" y="1978"/>
                </a:lnTo>
                <a:lnTo>
                  <a:pt x="3051" y="2209"/>
                </a:lnTo>
                <a:lnTo>
                  <a:pt x="3049" y="2230"/>
                </a:lnTo>
                <a:lnTo>
                  <a:pt x="3042" y="2250"/>
                </a:lnTo>
                <a:lnTo>
                  <a:pt x="3030" y="2269"/>
                </a:lnTo>
                <a:lnTo>
                  <a:pt x="3016" y="2283"/>
                </a:lnTo>
                <a:lnTo>
                  <a:pt x="2997" y="2295"/>
                </a:lnTo>
                <a:lnTo>
                  <a:pt x="2977" y="2302"/>
                </a:lnTo>
                <a:lnTo>
                  <a:pt x="2956" y="2304"/>
                </a:lnTo>
                <a:lnTo>
                  <a:pt x="476" y="2304"/>
                </a:lnTo>
                <a:lnTo>
                  <a:pt x="453" y="2302"/>
                </a:lnTo>
                <a:lnTo>
                  <a:pt x="433" y="2295"/>
                </a:lnTo>
                <a:lnTo>
                  <a:pt x="416" y="2283"/>
                </a:lnTo>
                <a:lnTo>
                  <a:pt x="400" y="2269"/>
                </a:lnTo>
                <a:lnTo>
                  <a:pt x="389" y="2250"/>
                </a:lnTo>
                <a:lnTo>
                  <a:pt x="381" y="2230"/>
                </a:lnTo>
                <a:lnTo>
                  <a:pt x="379" y="2209"/>
                </a:lnTo>
                <a:lnTo>
                  <a:pt x="379" y="1978"/>
                </a:lnTo>
                <a:lnTo>
                  <a:pt x="381" y="1956"/>
                </a:lnTo>
                <a:lnTo>
                  <a:pt x="389" y="1936"/>
                </a:lnTo>
                <a:lnTo>
                  <a:pt x="400" y="1918"/>
                </a:lnTo>
                <a:lnTo>
                  <a:pt x="416" y="1903"/>
                </a:lnTo>
                <a:lnTo>
                  <a:pt x="433" y="1892"/>
                </a:lnTo>
                <a:lnTo>
                  <a:pt x="453" y="1885"/>
                </a:lnTo>
                <a:lnTo>
                  <a:pt x="476" y="1882"/>
                </a:lnTo>
                <a:close/>
                <a:moveTo>
                  <a:pt x="1710" y="0"/>
                </a:moveTo>
                <a:lnTo>
                  <a:pt x="1746" y="3"/>
                </a:lnTo>
                <a:lnTo>
                  <a:pt x="1780" y="12"/>
                </a:lnTo>
                <a:lnTo>
                  <a:pt x="1812" y="27"/>
                </a:lnTo>
                <a:lnTo>
                  <a:pt x="1840" y="47"/>
                </a:lnTo>
                <a:lnTo>
                  <a:pt x="1864" y="72"/>
                </a:lnTo>
                <a:lnTo>
                  <a:pt x="1884" y="100"/>
                </a:lnTo>
                <a:lnTo>
                  <a:pt x="1899" y="131"/>
                </a:lnTo>
                <a:lnTo>
                  <a:pt x="1908" y="165"/>
                </a:lnTo>
                <a:lnTo>
                  <a:pt x="1911" y="201"/>
                </a:lnTo>
                <a:lnTo>
                  <a:pt x="1909" y="234"/>
                </a:lnTo>
                <a:lnTo>
                  <a:pt x="1902" y="264"/>
                </a:lnTo>
                <a:lnTo>
                  <a:pt x="1890" y="292"/>
                </a:lnTo>
                <a:lnTo>
                  <a:pt x="1875" y="318"/>
                </a:lnTo>
                <a:lnTo>
                  <a:pt x="1855" y="340"/>
                </a:lnTo>
                <a:lnTo>
                  <a:pt x="1856" y="340"/>
                </a:lnTo>
                <a:lnTo>
                  <a:pt x="2286" y="918"/>
                </a:lnTo>
                <a:lnTo>
                  <a:pt x="2314" y="951"/>
                </a:lnTo>
                <a:lnTo>
                  <a:pt x="2344" y="979"/>
                </a:lnTo>
                <a:lnTo>
                  <a:pt x="2377" y="1004"/>
                </a:lnTo>
                <a:lnTo>
                  <a:pt x="2414" y="1024"/>
                </a:lnTo>
                <a:lnTo>
                  <a:pt x="2451" y="1041"/>
                </a:lnTo>
                <a:lnTo>
                  <a:pt x="2490" y="1052"/>
                </a:lnTo>
                <a:lnTo>
                  <a:pt x="2532" y="1060"/>
                </a:lnTo>
                <a:lnTo>
                  <a:pt x="2573" y="1063"/>
                </a:lnTo>
                <a:lnTo>
                  <a:pt x="2614" y="1060"/>
                </a:lnTo>
                <a:lnTo>
                  <a:pt x="2654" y="1053"/>
                </a:lnTo>
                <a:lnTo>
                  <a:pt x="2692" y="1042"/>
                </a:lnTo>
                <a:lnTo>
                  <a:pt x="2729" y="1027"/>
                </a:lnTo>
                <a:lnTo>
                  <a:pt x="2764" y="1008"/>
                </a:lnTo>
                <a:lnTo>
                  <a:pt x="2796" y="985"/>
                </a:lnTo>
                <a:lnTo>
                  <a:pt x="2827" y="957"/>
                </a:lnTo>
                <a:lnTo>
                  <a:pt x="3093" y="691"/>
                </a:lnTo>
                <a:lnTo>
                  <a:pt x="3071" y="671"/>
                </a:lnTo>
                <a:lnTo>
                  <a:pt x="3053" y="649"/>
                </a:lnTo>
                <a:lnTo>
                  <a:pt x="3038" y="623"/>
                </a:lnTo>
                <a:lnTo>
                  <a:pt x="3026" y="595"/>
                </a:lnTo>
                <a:lnTo>
                  <a:pt x="3020" y="566"/>
                </a:lnTo>
                <a:lnTo>
                  <a:pt x="3017" y="534"/>
                </a:lnTo>
                <a:lnTo>
                  <a:pt x="3021" y="498"/>
                </a:lnTo>
                <a:lnTo>
                  <a:pt x="3030" y="464"/>
                </a:lnTo>
                <a:lnTo>
                  <a:pt x="3045" y="433"/>
                </a:lnTo>
                <a:lnTo>
                  <a:pt x="3065" y="405"/>
                </a:lnTo>
                <a:lnTo>
                  <a:pt x="3089" y="380"/>
                </a:lnTo>
                <a:lnTo>
                  <a:pt x="3117" y="360"/>
                </a:lnTo>
                <a:lnTo>
                  <a:pt x="3148" y="346"/>
                </a:lnTo>
                <a:lnTo>
                  <a:pt x="3183" y="336"/>
                </a:lnTo>
                <a:lnTo>
                  <a:pt x="3219" y="332"/>
                </a:lnTo>
                <a:lnTo>
                  <a:pt x="3255" y="336"/>
                </a:lnTo>
                <a:lnTo>
                  <a:pt x="3288" y="346"/>
                </a:lnTo>
                <a:lnTo>
                  <a:pt x="3321" y="360"/>
                </a:lnTo>
                <a:lnTo>
                  <a:pt x="3348" y="380"/>
                </a:lnTo>
                <a:lnTo>
                  <a:pt x="3372" y="405"/>
                </a:lnTo>
                <a:lnTo>
                  <a:pt x="3392" y="433"/>
                </a:lnTo>
                <a:lnTo>
                  <a:pt x="3408" y="464"/>
                </a:lnTo>
                <a:lnTo>
                  <a:pt x="3417" y="498"/>
                </a:lnTo>
                <a:lnTo>
                  <a:pt x="3420" y="534"/>
                </a:lnTo>
                <a:lnTo>
                  <a:pt x="3418" y="567"/>
                </a:lnTo>
                <a:lnTo>
                  <a:pt x="3410" y="597"/>
                </a:lnTo>
                <a:lnTo>
                  <a:pt x="3398" y="626"/>
                </a:lnTo>
                <a:lnTo>
                  <a:pt x="3382" y="652"/>
                </a:lnTo>
                <a:lnTo>
                  <a:pt x="3362" y="675"/>
                </a:lnTo>
                <a:lnTo>
                  <a:pt x="3339" y="695"/>
                </a:lnTo>
                <a:lnTo>
                  <a:pt x="3313" y="712"/>
                </a:lnTo>
                <a:lnTo>
                  <a:pt x="3285" y="724"/>
                </a:lnTo>
                <a:lnTo>
                  <a:pt x="3285" y="739"/>
                </a:lnTo>
                <a:lnTo>
                  <a:pt x="3283" y="752"/>
                </a:lnTo>
                <a:lnTo>
                  <a:pt x="3072" y="1598"/>
                </a:lnTo>
                <a:lnTo>
                  <a:pt x="3065" y="1618"/>
                </a:lnTo>
                <a:lnTo>
                  <a:pt x="3053" y="1636"/>
                </a:lnTo>
                <a:lnTo>
                  <a:pt x="3039" y="1650"/>
                </a:lnTo>
                <a:lnTo>
                  <a:pt x="3021" y="1661"/>
                </a:lnTo>
                <a:lnTo>
                  <a:pt x="3000" y="1668"/>
                </a:lnTo>
                <a:lnTo>
                  <a:pt x="2980" y="1671"/>
                </a:lnTo>
                <a:lnTo>
                  <a:pt x="1714" y="1677"/>
                </a:lnTo>
                <a:lnTo>
                  <a:pt x="448" y="1677"/>
                </a:lnTo>
                <a:lnTo>
                  <a:pt x="426" y="1674"/>
                </a:lnTo>
                <a:lnTo>
                  <a:pt x="406" y="1668"/>
                </a:lnTo>
                <a:lnTo>
                  <a:pt x="389" y="1656"/>
                </a:lnTo>
                <a:lnTo>
                  <a:pt x="373" y="1642"/>
                </a:lnTo>
                <a:lnTo>
                  <a:pt x="362" y="1624"/>
                </a:lnTo>
                <a:lnTo>
                  <a:pt x="354" y="1604"/>
                </a:lnTo>
                <a:lnTo>
                  <a:pt x="143" y="756"/>
                </a:lnTo>
                <a:lnTo>
                  <a:pt x="141" y="741"/>
                </a:lnTo>
                <a:lnTo>
                  <a:pt x="141" y="726"/>
                </a:lnTo>
                <a:lnTo>
                  <a:pt x="112" y="715"/>
                </a:lnTo>
                <a:lnTo>
                  <a:pt x="85" y="698"/>
                </a:lnTo>
                <a:lnTo>
                  <a:pt x="60" y="678"/>
                </a:lnTo>
                <a:lnTo>
                  <a:pt x="39" y="655"/>
                </a:lnTo>
                <a:lnTo>
                  <a:pt x="23" y="628"/>
                </a:lnTo>
                <a:lnTo>
                  <a:pt x="10" y="599"/>
                </a:lnTo>
                <a:lnTo>
                  <a:pt x="3" y="568"/>
                </a:lnTo>
                <a:lnTo>
                  <a:pt x="0" y="534"/>
                </a:lnTo>
                <a:lnTo>
                  <a:pt x="3" y="498"/>
                </a:lnTo>
                <a:lnTo>
                  <a:pt x="12" y="464"/>
                </a:lnTo>
                <a:lnTo>
                  <a:pt x="28" y="433"/>
                </a:lnTo>
                <a:lnTo>
                  <a:pt x="48" y="405"/>
                </a:lnTo>
                <a:lnTo>
                  <a:pt x="72" y="380"/>
                </a:lnTo>
                <a:lnTo>
                  <a:pt x="99" y="360"/>
                </a:lnTo>
                <a:lnTo>
                  <a:pt x="132" y="346"/>
                </a:lnTo>
                <a:lnTo>
                  <a:pt x="165" y="336"/>
                </a:lnTo>
                <a:lnTo>
                  <a:pt x="201" y="332"/>
                </a:lnTo>
                <a:lnTo>
                  <a:pt x="237" y="336"/>
                </a:lnTo>
                <a:lnTo>
                  <a:pt x="272" y="346"/>
                </a:lnTo>
                <a:lnTo>
                  <a:pt x="303" y="360"/>
                </a:lnTo>
                <a:lnTo>
                  <a:pt x="331" y="380"/>
                </a:lnTo>
                <a:lnTo>
                  <a:pt x="355" y="405"/>
                </a:lnTo>
                <a:lnTo>
                  <a:pt x="375" y="433"/>
                </a:lnTo>
                <a:lnTo>
                  <a:pt x="390" y="464"/>
                </a:lnTo>
                <a:lnTo>
                  <a:pt x="399" y="498"/>
                </a:lnTo>
                <a:lnTo>
                  <a:pt x="403" y="534"/>
                </a:lnTo>
                <a:lnTo>
                  <a:pt x="400" y="565"/>
                </a:lnTo>
                <a:lnTo>
                  <a:pt x="394" y="595"/>
                </a:lnTo>
                <a:lnTo>
                  <a:pt x="382" y="622"/>
                </a:lnTo>
                <a:lnTo>
                  <a:pt x="368" y="647"/>
                </a:lnTo>
                <a:lnTo>
                  <a:pt x="350" y="669"/>
                </a:lnTo>
                <a:lnTo>
                  <a:pt x="330" y="690"/>
                </a:lnTo>
                <a:lnTo>
                  <a:pt x="593" y="957"/>
                </a:lnTo>
                <a:lnTo>
                  <a:pt x="624" y="984"/>
                </a:lnTo>
                <a:lnTo>
                  <a:pt x="656" y="1007"/>
                </a:lnTo>
                <a:lnTo>
                  <a:pt x="691" y="1026"/>
                </a:lnTo>
                <a:lnTo>
                  <a:pt x="729" y="1042"/>
                </a:lnTo>
                <a:lnTo>
                  <a:pt x="767" y="1053"/>
                </a:lnTo>
                <a:lnTo>
                  <a:pt x="807" y="1060"/>
                </a:lnTo>
                <a:lnTo>
                  <a:pt x="848" y="1063"/>
                </a:lnTo>
                <a:lnTo>
                  <a:pt x="889" y="1060"/>
                </a:lnTo>
                <a:lnTo>
                  <a:pt x="930" y="1052"/>
                </a:lnTo>
                <a:lnTo>
                  <a:pt x="969" y="1041"/>
                </a:lnTo>
                <a:lnTo>
                  <a:pt x="1007" y="1024"/>
                </a:lnTo>
                <a:lnTo>
                  <a:pt x="1043" y="1005"/>
                </a:lnTo>
                <a:lnTo>
                  <a:pt x="1077" y="980"/>
                </a:lnTo>
                <a:lnTo>
                  <a:pt x="1107" y="952"/>
                </a:lnTo>
                <a:lnTo>
                  <a:pt x="1134" y="920"/>
                </a:lnTo>
                <a:lnTo>
                  <a:pt x="1568" y="344"/>
                </a:lnTo>
                <a:lnTo>
                  <a:pt x="1547" y="321"/>
                </a:lnTo>
                <a:lnTo>
                  <a:pt x="1531" y="294"/>
                </a:lnTo>
                <a:lnTo>
                  <a:pt x="1519" y="265"/>
                </a:lnTo>
                <a:lnTo>
                  <a:pt x="1511" y="235"/>
                </a:lnTo>
                <a:lnTo>
                  <a:pt x="1509" y="201"/>
                </a:lnTo>
                <a:lnTo>
                  <a:pt x="1512" y="165"/>
                </a:lnTo>
                <a:lnTo>
                  <a:pt x="1521" y="131"/>
                </a:lnTo>
                <a:lnTo>
                  <a:pt x="1536" y="100"/>
                </a:lnTo>
                <a:lnTo>
                  <a:pt x="1556" y="72"/>
                </a:lnTo>
                <a:lnTo>
                  <a:pt x="1580" y="47"/>
                </a:lnTo>
                <a:lnTo>
                  <a:pt x="1608" y="27"/>
                </a:lnTo>
                <a:lnTo>
                  <a:pt x="1640" y="12"/>
                </a:lnTo>
                <a:lnTo>
                  <a:pt x="1674" y="3"/>
                </a:lnTo>
                <a:lnTo>
                  <a:pt x="171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43" name="Freeform 1228"/>
          <p:cNvSpPr>
            <a:spLocks/>
          </p:cNvSpPr>
          <p:nvPr/>
        </p:nvSpPr>
        <p:spPr bwMode="auto">
          <a:xfrm>
            <a:off x="8170236" y="3700522"/>
            <a:ext cx="137513" cy="192368"/>
          </a:xfrm>
          <a:custGeom>
            <a:avLst/>
            <a:gdLst>
              <a:gd name="T0" fmla="*/ 2374 w 2777"/>
              <a:gd name="T1" fmla="*/ 25 h 3880"/>
              <a:gd name="T2" fmla="*/ 2436 w 2777"/>
              <a:gd name="T3" fmla="*/ 128 h 3880"/>
              <a:gd name="T4" fmla="*/ 2525 w 2777"/>
              <a:gd name="T5" fmla="*/ 305 h 3880"/>
              <a:gd name="T6" fmla="*/ 2623 w 2777"/>
              <a:gd name="T7" fmla="*/ 547 h 3880"/>
              <a:gd name="T8" fmla="*/ 2710 w 2777"/>
              <a:gd name="T9" fmla="*/ 846 h 3880"/>
              <a:gd name="T10" fmla="*/ 2766 w 2777"/>
              <a:gd name="T11" fmla="*/ 1193 h 3880"/>
              <a:gd name="T12" fmla="*/ 2772 w 2777"/>
              <a:gd name="T13" fmla="*/ 1581 h 3880"/>
              <a:gd name="T14" fmla="*/ 2736 w 2777"/>
              <a:gd name="T15" fmla="*/ 1856 h 3880"/>
              <a:gd name="T16" fmla="*/ 2690 w 2777"/>
              <a:gd name="T17" fmla="*/ 2026 h 3880"/>
              <a:gd name="T18" fmla="*/ 2610 w 2777"/>
              <a:gd name="T19" fmla="*/ 2224 h 3880"/>
              <a:gd name="T20" fmla="*/ 2497 w 2777"/>
              <a:gd name="T21" fmla="*/ 2437 h 3880"/>
              <a:gd name="T22" fmla="*/ 2344 w 2777"/>
              <a:gd name="T23" fmla="*/ 2652 h 3880"/>
              <a:gd name="T24" fmla="*/ 2150 w 2777"/>
              <a:gd name="T25" fmla="*/ 2854 h 3880"/>
              <a:gd name="T26" fmla="*/ 1910 w 2777"/>
              <a:gd name="T27" fmla="*/ 3032 h 3880"/>
              <a:gd name="T28" fmla="*/ 1622 w 2777"/>
              <a:gd name="T29" fmla="*/ 3172 h 3880"/>
              <a:gd name="T30" fmla="*/ 1280 w 2777"/>
              <a:gd name="T31" fmla="*/ 3259 h 3880"/>
              <a:gd name="T32" fmla="*/ 883 w 2777"/>
              <a:gd name="T33" fmla="*/ 3282 h 3880"/>
              <a:gd name="T34" fmla="*/ 585 w 2777"/>
              <a:gd name="T35" fmla="*/ 3407 h 3880"/>
              <a:gd name="T36" fmla="*/ 486 w 2777"/>
              <a:gd name="T37" fmla="*/ 3712 h 3880"/>
              <a:gd name="T38" fmla="*/ 409 w 2777"/>
              <a:gd name="T39" fmla="*/ 3812 h 3880"/>
              <a:gd name="T40" fmla="*/ 310 w 2777"/>
              <a:gd name="T41" fmla="*/ 3848 h 3880"/>
              <a:gd name="T42" fmla="*/ 238 w 2777"/>
              <a:gd name="T43" fmla="*/ 3875 h 3880"/>
              <a:gd name="T44" fmla="*/ 260 w 2777"/>
              <a:gd name="T45" fmla="*/ 3712 h 3880"/>
              <a:gd name="T46" fmla="*/ 355 w 2777"/>
              <a:gd name="T47" fmla="*/ 3388 h 3880"/>
              <a:gd name="T48" fmla="*/ 486 w 2777"/>
              <a:gd name="T49" fmla="*/ 3108 h 3880"/>
              <a:gd name="T50" fmla="*/ 653 w 2777"/>
              <a:gd name="T51" fmla="*/ 2899 h 3880"/>
              <a:gd name="T52" fmla="*/ 995 w 2777"/>
              <a:gd name="T53" fmla="*/ 2625 h 3880"/>
              <a:gd name="T54" fmla="*/ 1320 w 2777"/>
              <a:gd name="T55" fmla="*/ 2282 h 3880"/>
              <a:gd name="T56" fmla="*/ 1578 w 2777"/>
              <a:gd name="T57" fmla="*/ 1932 h 3880"/>
              <a:gd name="T58" fmla="*/ 1772 w 2777"/>
              <a:gd name="T59" fmla="*/ 1595 h 3880"/>
              <a:gd name="T60" fmla="*/ 1912 w 2777"/>
              <a:gd name="T61" fmla="*/ 1295 h 3880"/>
              <a:gd name="T62" fmla="*/ 2002 w 2777"/>
              <a:gd name="T63" fmla="*/ 1053 h 3880"/>
              <a:gd name="T64" fmla="*/ 2051 w 2777"/>
              <a:gd name="T65" fmla="*/ 891 h 3880"/>
              <a:gd name="T66" fmla="*/ 2066 w 2777"/>
              <a:gd name="T67" fmla="*/ 833 h 3880"/>
              <a:gd name="T68" fmla="*/ 2050 w 2777"/>
              <a:gd name="T69" fmla="*/ 889 h 3880"/>
              <a:gd name="T70" fmla="*/ 1994 w 2777"/>
              <a:gd name="T71" fmla="*/ 1045 h 3880"/>
              <a:gd name="T72" fmla="*/ 1886 w 2777"/>
              <a:gd name="T73" fmla="*/ 1283 h 3880"/>
              <a:gd name="T74" fmla="*/ 1716 w 2777"/>
              <a:gd name="T75" fmla="*/ 1584 h 3880"/>
              <a:gd name="T76" fmla="*/ 1472 w 2777"/>
              <a:gd name="T77" fmla="*/ 1931 h 3880"/>
              <a:gd name="T78" fmla="*/ 1142 w 2777"/>
              <a:gd name="T79" fmla="*/ 2302 h 3880"/>
              <a:gd name="T80" fmla="*/ 715 w 2777"/>
              <a:gd name="T81" fmla="*/ 2682 h 3880"/>
              <a:gd name="T82" fmla="*/ 488 w 2777"/>
              <a:gd name="T83" fmla="*/ 2865 h 3880"/>
              <a:gd name="T84" fmla="*/ 374 w 2777"/>
              <a:gd name="T85" fmla="*/ 2994 h 3880"/>
              <a:gd name="T86" fmla="*/ 294 w 2777"/>
              <a:gd name="T87" fmla="*/ 3105 h 3880"/>
              <a:gd name="T88" fmla="*/ 256 w 2777"/>
              <a:gd name="T89" fmla="*/ 3164 h 3880"/>
              <a:gd name="T90" fmla="*/ 241 w 2777"/>
              <a:gd name="T91" fmla="*/ 3150 h 3880"/>
              <a:gd name="T92" fmla="*/ 199 w 2777"/>
              <a:gd name="T93" fmla="*/ 3081 h 3880"/>
              <a:gd name="T94" fmla="*/ 144 w 2777"/>
              <a:gd name="T95" fmla="*/ 2963 h 3880"/>
              <a:gd name="T96" fmla="*/ 84 w 2777"/>
              <a:gd name="T97" fmla="*/ 2804 h 3880"/>
              <a:gd name="T98" fmla="*/ 34 w 2777"/>
              <a:gd name="T99" fmla="*/ 2610 h 3880"/>
              <a:gd name="T100" fmla="*/ 5 w 2777"/>
              <a:gd name="T101" fmla="*/ 2389 h 3880"/>
              <a:gd name="T102" fmla="*/ 6 w 2777"/>
              <a:gd name="T103" fmla="*/ 2146 h 3880"/>
              <a:gd name="T104" fmla="*/ 49 w 2777"/>
              <a:gd name="T105" fmla="*/ 1888 h 3880"/>
              <a:gd name="T106" fmla="*/ 146 w 2777"/>
              <a:gd name="T107" fmla="*/ 1620 h 3880"/>
              <a:gd name="T108" fmla="*/ 308 w 2777"/>
              <a:gd name="T109" fmla="*/ 1351 h 3880"/>
              <a:gd name="T110" fmla="*/ 548 w 2777"/>
              <a:gd name="T111" fmla="*/ 1087 h 3880"/>
              <a:gd name="T112" fmla="*/ 876 w 2777"/>
              <a:gd name="T113" fmla="*/ 833 h 3880"/>
              <a:gd name="T114" fmla="*/ 1302 w 2777"/>
              <a:gd name="T115" fmla="*/ 597 h 3880"/>
              <a:gd name="T116" fmla="*/ 1746 w 2777"/>
              <a:gd name="T117" fmla="*/ 415 h 3880"/>
              <a:gd name="T118" fmla="*/ 1944 w 2777"/>
              <a:gd name="T119" fmla="*/ 314 h 3880"/>
              <a:gd name="T120" fmla="*/ 2118 w 2777"/>
              <a:gd name="T121" fmla="*/ 200 h 3880"/>
              <a:gd name="T122" fmla="*/ 2252 w 2777"/>
              <a:gd name="T123" fmla="*/ 93 h 3880"/>
              <a:gd name="T124" fmla="*/ 2337 w 2777"/>
              <a:gd name="T125" fmla="*/ 20 h 3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77" h="3880">
                <a:moveTo>
                  <a:pt x="2357" y="0"/>
                </a:moveTo>
                <a:lnTo>
                  <a:pt x="2360" y="4"/>
                </a:lnTo>
                <a:lnTo>
                  <a:pt x="2364" y="12"/>
                </a:lnTo>
                <a:lnTo>
                  <a:pt x="2374" y="25"/>
                </a:lnTo>
                <a:lnTo>
                  <a:pt x="2386" y="43"/>
                </a:lnTo>
                <a:lnTo>
                  <a:pt x="2400" y="67"/>
                </a:lnTo>
                <a:lnTo>
                  <a:pt x="2417" y="96"/>
                </a:lnTo>
                <a:lnTo>
                  <a:pt x="2436" y="128"/>
                </a:lnTo>
                <a:lnTo>
                  <a:pt x="2456" y="166"/>
                </a:lnTo>
                <a:lnTo>
                  <a:pt x="2478" y="208"/>
                </a:lnTo>
                <a:lnTo>
                  <a:pt x="2501" y="255"/>
                </a:lnTo>
                <a:lnTo>
                  <a:pt x="2525" y="305"/>
                </a:lnTo>
                <a:lnTo>
                  <a:pt x="2550" y="360"/>
                </a:lnTo>
                <a:lnTo>
                  <a:pt x="2574" y="418"/>
                </a:lnTo>
                <a:lnTo>
                  <a:pt x="2599" y="482"/>
                </a:lnTo>
                <a:lnTo>
                  <a:pt x="2623" y="547"/>
                </a:lnTo>
                <a:lnTo>
                  <a:pt x="2647" y="617"/>
                </a:lnTo>
                <a:lnTo>
                  <a:pt x="2670" y="689"/>
                </a:lnTo>
                <a:lnTo>
                  <a:pt x="2691" y="766"/>
                </a:lnTo>
                <a:lnTo>
                  <a:pt x="2710" y="846"/>
                </a:lnTo>
                <a:lnTo>
                  <a:pt x="2728" y="928"/>
                </a:lnTo>
                <a:lnTo>
                  <a:pt x="2743" y="1014"/>
                </a:lnTo>
                <a:lnTo>
                  <a:pt x="2757" y="1103"/>
                </a:lnTo>
                <a:lnTo>
                  <a:pt x="2766" y="1193"/>
                </a:lnTo>
                <a:lnTo>
                  <a:pt x="2773" y="1287"/>
                </a:lnTo>
                <a:lnTo>
                  <a:pt x="2777" y="1382"/>
                </a:lnTo>
                <a:lnTo>
                  <a:pt x="2777" y="1480"/>
                </a:lnTo>
                <a:lnTo>
                  <a:pt x="2772" y="1581"/>
                </a:lnTo>
                <a:lnTo>
                  <a:pt x="2764" y="1683"/>
                </a:lnTo>
                <a:lnTo>
                  <a:pt x="2749" y="1787"/>
                </a:lnTo>
                <a:lnTo>
                  <a:pt x="2745" y="1821"/>
                </a:lnTo>
                <a:lnTo>
                  <a:pt x="2736" y="1856"/>
                </a:lnTo>
                <a:lnTo>
                  <a:pt x="2728" y="1896"/>
                </a:lnTo>
                <a:lnTo>
                  <a:pt x="2717" y="1938"/>
                </a:lnTo>
                <a:lnTo>
                  <a:pt x="2704" y="1981"/>
                </a:lnTo>
                <a:lnTo>
                  <a:pt x="2690" y="2026"/>
                </a:lnTo>
                <a:lnTo>
                  <a:pt x="2673" y="2074"/>
                </a:lnTo>
                <a:lnTo>
                  <a:pt x="2654" y="2123"/>
                </a:lnTo>
                <a:lnTo>
                  <a:pt x="2634" y="2173"/>
                </a:lnTo>
                <a:lnTo>
                  <a:pt x="2610" y="2224"/>
                </a:lnTo>
                <a:lnTo>
                  <a:pt x="2585" y="2277"/>
                </a:lnTo>
                <a:lnTo>
                  <a:pt x="2559" y="2330"/>
                </a:lnTo>
                <a:lnTo>
                  <a:pt x="2529" y="2383"/>
                </a:lnTo>
                <a:lnTo>
                  <a:pt x="2497" y="2437"/>
                </a:lnTo>
                <a:lnTo>
                  <a:pt x="2462" y="2491"/>
                </a:lnTo>
                <a:lnTo>
                  <a:pt x="2425" y="2545"/>
                </a:lnTo>
                <a:lnTo>
                  <a:pt x="2386" y="2598"/>
                </a:lnTo>
                <a:lnTo>
                  <a:pt x="2344" y="2652"/>
                </a:lnTo>
                <a:lnTo>
                  <a:pt x="2300" y="2703"/>
                </a:lnTo>
                <a:lnTo>
                  <a:pt x="2252" y="2755"/>
                </a:lnTo>
                <a:lnTo>
                  <a:pt x="2202" y="2805"/>
                </a:lnTo>
                <a:lnTo>
                  <a:pt x="2150" y="2854"/>
                </a:lnTo>
                <a:lnTo>
                  <a:pt x="2095" y="2902"/>
                </a:lnTo>
                <a:lnTo>
                  <a:pt x="2037" y="2947"/>
                </a:lnTo>
                <a:lnTo>
                  <a:pt x="1975" y="2990"/>
                </a:lnTo>
                <a:lnTo>
                  <a:pt x="1910" y="3032"/>
                </a:lnTo>
                <a:lnTo>
                  <a:pt x="1842" y="3071"/>
                </a:lnTo>
                <a:lnTo>
                  <a:pt x="1772" y="3107"/>
                </a:lnTo>
                <a:lnTo>
                  <a:pt x="1698" y="3141"/>
                </a:lnTo>
                <a:lnTo>
                  <a:pt x="1622" y="3172"/>
                </a:lnTo>
                <a:lnTo>
                  <a:pt x="1541" y="3199"/>
                </a:lnTo>
                <a:lnTo>
                  <a:pt x="1457" y="3222"/>
                </a:lnTo>
                <a:lnTo>
                  <a:pt x="1370" y="3242"/>
                </a:lnTo>
                <a:lnTo>
                  <a:pt x="1280" y="3259"/>
                </a:lnTo>
                <a:lnTo>
                  <a:pt x="1186" y="3272"/>
                </a:lnTo>
                <a:lnTo>
                  <a:pt x="1088" y="3279"/>
                </a:lnTo>
                <a:lnTo>
                  <a:pt x="988" y="3283"/>
                </a:lnTo>
                <a:lnTo>
                  <a:pt x="883" y="3282"/>
                </a:lnTo>
                <a:lnTo>
                  <a:pt x="773" y="3276"/>
                </a:lnTo>
                <a:lnTo>
                  <a:pt x="661" y="3265"/>
                </a:lnTo>
                <a:lnTo>
                  <a:pt x="621" y="3335"/>
                </a:lnTo>
                <a:lnTo>
                  <a:pt x="585" y="3407"/>
                </a:lnTo>
                <a:lnTo>
                  <a:pt x="553" y="3481"/>
                </a:lnTo>
                <a:lnTo>
                  <a:pt x="527" y="3556"/>
                </a:lnTo>
                <a:lnTo>
                  <a:pt x="504" y="3634"/>
                </a:lnTo>
                <a:lnTo>
                  <a:pt x="486" y="3712"/>
                </a:lnTo>
                <a:lnTo>
                  <a:pt x="472" y="3792"/>
                </a:lnTo>
                <a:lnTo>
                  <a:pt x="453" y="3798"/>
                </a:lnTo>
                <a:lnTo>
                  <a:pt x="432" y="3804"/>
                </a:lnTo>
                <a:lnTo>
                  <a:pt x="409" y="3812"/>
                </a:lnTo>
                <a:lnTo>
                  <a:pt x="384" y="3820"/>
                </a:lnTo>
                <a:lnTo>
                  <a:pt x="359" y="3829"/>
                </a:lnTo>
                <a:lnTo>
                  <a:pt x="335" y="3838"/>
                </a:lnTo>
                <a:lnTo>
                  <a:pt x="310" y="3848"/>
                </a:lnTo>
                <a:lnTo>
                  <a:pt x="288" y="3856"/>
                </a:lnTo>
                <a:lnTo>
                  <a:pt x="268" y="3863"/>
                </a:lnTo>
                <a:lnTo>
                  <a:pt x="251" y="3870"/>
                </a:lnTo>
                <a:lnTo>
                  <a:pt x="238" y="3875"/>
                </a:lnTo>
                <a:lnTo>
                  <a:pt x="230" y="3879"/>
                </a:lnTo>
                <a:lnTo>
                  <a:pt x="227" y="3880"/>
                </a:lnTo>
                <a:lnTo>
                  <a:pt x="243" y="3795"/>
                </a:lnTo>
                <a:lnTo>
                  <a:pt x="260" y="3712"/>
                </a:lnTo>
                <a:lnTo>
                  <a:pt x="280" y="3628"/>
                </a:lnTo>
                <a:lnTo>
                  <a:pt x="303" y="3546"/>
                </a:lnTo>
                <a:lnTo>
                  <a:pt x="328" y="3466"/>
                </a:lnTo>
                <a:lnTo>
                  <a:pt x="355" y="3388"/>
                </a:lnTo>
                <a:lnTo>
                  <a:pt x="384" y="3313"/>
                </a:lnTo>
                <a:lnTo>
                  <a:pt x="416" y="3241"/>
                </a:lnTo>
                <a:lnTo>
                  <a:pt x="450" y="3173"/>
                </a:lnTo>
                <a:lnTo>
                  <a:pt x="486" y="3108"/>
                </a:lnTo>
                <a:lnTo>
                  <a:pt x="524" y="3049"/>
                </a:lnTo>
                <a:lnTo>
                  <a:pt x="566" y="2994"/>
                </a:lnTo>
                <a:lnTo>
                  <a:pt x="609" y="2944"/>
                </a:lnTo>
                <a:lnTo>
                  <a:pt x="653" y="2899"/>
                </a:lnTo>
                <a:lnTo>
                  <a:pt x="701" y="2862"/>
                </a:lnTo>
                <a:lnTo>
                  <a:pt x="803" y="2785"/>
                </a:lnTo>
                <a:lnTo>
                  <a:pt x="902" y="2706"/>
                </a:lnTo>
                <a:lnTo>
                  <a:pt x="995" y="2625"/>
                </a:lnTo>
                <a:lnTo>
                  <a:pt x="1083" y="2541"/>
                </a:lnTo>
                <a:lnTo>
                  <a:pt x="1167" y="2456"/>
                </a:lnTo>
                <a:lnTo>
                  <a:pt x="1246" y="2369"/>
                </a:lnTo>
                <a:lnTo>
                  <a:pt x="1320" y="2282"/>
                </a:lnTo>
                <a:lnTo>
                  <a:pt x="1391" y="2195"/>
                </a:lnTo>
                <a:lnTo>
                  <a:pt x="1457" y="2106"/>
                </a:lnTo>
                <a:lnTo>
                  <a:pt x="1519" y="2019"/>
                </a:lnTo>
                <a:lnTo>
                  <a:pt x="1578" y="1932"/>
                </a:lnTo>
                <a:lnTo>
                  <a:pt x="1631" y="1846"/>
                </a:lnTo>
                <a:lnTo>
                  <a:pt x="1683" y="1761"/>
                </a:lnTo>
                <a:lnTo>
                  <a:pt x="1729" y="1677"/>
                </a:lnTo>
                <a:lnTo>
                  <a:pt x="1772" y="1595"/>
                </a:lnTo>
                <a:lnTo>
                  <a:pt x="1811" y="1516"/>
                </a:lnTo>
                <a:lnTo>
                  <a:pt x="1848" y="1440"/>
                </a:lnTo>
                <a:lnTo>
                  <a:pt x="1882" y="1366"/>
                </a:lnTo>
                <a:lnTo>
                  <a:pt x="1912" y="1295"/>
                </a:lnTo>
                <a:lnTo>
                  <a:pt x="1938" y="1228"/>
                </a:lnTo>
                <a:lnTo>
                  <a:pt x="1963" y="1165"/>
                </a:lnTo>
                <a:lnTo>
                  <a:pt x="1983" y="1106"/>
                </a:lnTo>
                <a:lnTo>
                  <a:pt x="2002" y="1053"/>
                </a:lnTo>
                <a:lnTo>
                  <a:pt x="2018" y="1004"/>
                </a:lnTo>
                <a:lnTo>
                  <a:pt x="2032" y="961"/>
                </a:lnTo>
                <a:lnTo>
                  <a:pt x="2043" y="922"/>
                </a:lnTo>
                <a:lnTo>
                  <a:pt x="2051" y="891"/>
                </a:lnTo>
                <a:lnTo>
                  <a:pt x="2058" y="866"/>
                </a:lnTo>
                <a:lnTo>
                  <a:pt x="2063" y="847"/>
                </a:lnTo>
                <a:lnTo>
                  <a:pt x="2065" y="836"/>
                </a:lnTo>
                <a:lnTo>
                  <a:pt x="2066" y="833"/>
                </a:lnTo>
                <a:lnTo>
                  <a:pt x="2065" y="836"/>
                </a:lnTo>
                <a:lnTo>
                  <a:pt x="2063" y="847"/>
                </a:lnTo>
                <a:lnTo>
                  <a:pt x="2057" y="865"/>
                </a:lnTo>
                <a:lnTo>
                  <a:pt x="2050" y="889"/>
                </a:lnTo>
                <a:lnTo>
                  <a:pt x="2040" y="919"/>
                </a:lnTo>
                <a:lnTo>
                  <a:pt x="2028" y="956"/>
                </a:lnTo>
                <a:lnTo>
                  <a:pt x="2013" y="998"/>
                </a:lnTo>
                <a:lnTo>
                  <a:pt x="1994" y="1045"/>
                </a:lnTo>
                <a:lnTo>
                  <a:pt x="1972" y="1098"/>
                </a:lnTo>
                <a:lnTo>
                  <a:pt x="1947" y="1155"/>
                </a:lnTo>
                <a:lnTo>
                  <a:pt x="1919" y="1217"/>
                </a:lnTo>
                <a:lnTo>
                  <a:pt x="1886" y="1283"/>
                </a:lnTo>
                <a:lnTo>
                  <a:pt x="1851" y="1354"/>
                </a:lnTo>
                <a:lnTo>
                  <a:pt x="1810" y="1426"/>
                </a:lnTo>
                <a:lnTo>
                  <a:pt x="1766" y="1504"/>
                </a:lnTo>
                <a:lnTo>
                  <a:pt x="1716" y="1584"/>
                </a:lnTo>
                <a:lnTo>
                  <a:pt x="1662" y="1668"/>
                </a:lnTo>
                <a:lnTo>
                  <a:pt x="1604" y="1753"/>
                </a:lnTo>
                <a:lnTo>
                  <a:pt x="1541" y="1841"/>
                </a:lnTo>
                <a:lnTo>
                  <a:pt x="1472" y="1931"/>
                </a:lnTo>
                <a:lnTo>
                  <a:pt x="1398" y="2021"/>
                </a:lnTo>
                <a:lnTo>
                  <a:pt x="1318" y="2114"/>
                </a:lnTo>
                <a:lnTo>
                  <a:pt x="1233" y="2208"/>
                </a:lnTo>
                <a:lnTo>
                  <a:pt x="1142" y="2302"/>
                </a:lnTo>
                <a:lnTo>
                  <a:pt x="1045" y="2396"/>
                </a:lnTo>
                <a:lnTo>
                  <a:pt x="941" y="2492"/>
                </a:lnTo>
                <a:lnTo>
                  <a:pt x="831" y="2586"/>
                </a:lnTo>
                <a:lnTo>
                  <a:pt x="715" y="2682"/>
                </a:lnTo>
                <a:lnTo>
                  <a:pt x="591" y="2775"/>
                </a:lnTo>
                <a:lnTo>
                  <a:pt x="555" y="2803"/>
                </a:lnTo>
                <a:lnTo>
                  <a:pt x="522" y="2832"/>
                </a:lnTo>
                <a:lnTo>
                  <a:pt x="488" y="2865"/>
                </a:lnTo>
                <a:lnTo>
                  <a:pt x="457" y="2897"/>
                </a:lnTo>
                <a:lnTo>
                  <a:pt x="428" y="2929"/>
                </a:lnTo>
                <a:lnTo>
                  <a:pt x="400" y="2961"/>
                </a:lnTo>
                <a:lnTo>
                  <a:pt x="374" y="2994"/>
                </a:lnTo>
                <a:lnTo>
                  <a:pt x="350" y="3025"/>
                </a:lnTo>
                <a:lnTo>
                  <a:pt x="329" y="3053"/>
                </a:lnTo>
                <a:lnTo>
                  <a:pt x="311" y="3081"/>
                </a:lnTo>
                <a:lnTo>
                  <a:pt x="294" y="3105"/>
                </a:lnTo>
                <a:lnTo>
                  <a:pt x="280" y="3126"/>
                </a:lnTo>
                <a:lnTo>
                  <a:pt x="269" y="3143"/>
                </a:lnTo>
                <a:lnTo>
                  <a:pt x="262" y="3156"/>
                </a:lnTo>
                <a:lnTo>
                  <a:pt x="256" y="3164"/>
                </a:lnTo>
                <a:lnTo>
                  <a:pt x="255" y="3167"/>
                </a:lnTo>
                <a:lnTo>
                  <a:pt x="252" y="3166"/>
                </a:lnTo>
                <a:lnTo>
                  <a:pt x="247" y="3160"/>
                </a:lnTo>
                <a:lnTo>
                  <a:pt x="241" y="3150"/>
                </a:lnTo>
                <a:lnTo>
                  <a:pt x="232" y="3137"/>
                </a:lnTo>
                <a:lnTo>
                  <a:pt x="223" y="3121"/>
                </a:lnTo>
                <a:lnTo>
                  <a:pt x="211" y="3102"/>
                </a:lnTo>
                <a:lnTo>
                  <a:pt x="199" y="3081"/>
                </a:lnTo>
                <a:lnTo>
                  <a:pt x="186" y="3055"/>
                </a:lnTo>
                <a:lnTo>
                  <a:pt x="173" y="3027"/>
                </a:lnTo>
                <a:lnTo>
                  <a:pt x="158" y="2996"/>
                </a:lnTo>
                <a:lnTo>
                  <a:pt x="144" y="2963"/>
                </a:lnTo>
                <a:lnTo>
                  <a:pt x="129" y="2927"/>
                </a:lnTo>
                <a:lnTo>
                  <a:pt x="114" y="2889"/>
                </a:lnTo>
                <a:lnTo>
                  <a:pt x="99" y="2847"/>
                </a:lnTo>
                <a:lnTo>
                  <a:pt x="84" y="2804"/>
                </a:lnTo>
                <a:lnTo>
                  <a:pt x="71" y="2758"/>
                </a:lnTo>
                <a:lnTo>
                  <a:pt x="58" y="2712"/>
                </a:lnTo>
                <a:lnTo>
                  <a:pt x="46" y="2662"/>
                </a:lnTo>
                <a:lnTo>
                  <a:pt x="34" y="2610"/>
                </a:lnTo>
                <a:lnTo>
                  <a:pt x="25" y="2558"/>
                </a:lnTo>
                <a:lnTo>
                  <a:pt x="16" y="2503"/>
                </a:lnTo>
                <a:lnTo>
                  <a:pt x="9" y="2447"/>
                </a:lnTo>
                <a:lnTo>
                  <a:pt x="5" y="2389"/>
                </a:lnTo>
                <a:lnTo>
                  <a:pt x="1" y="2330"/>
                </a:lnTo>
                <a:lnTo>
                  <a:pt x="0" y="2270"/>
                </a:lnTo>
                <a:lnTo>
                  <a:pt x="1" y="2208"/>
                </a:lnTo>
                <a:lnTo>
                  <a:pt x="6" y="2146"/>
                </a:lnTo>
                <a:lnTo>
                  <a:pt x="12" y="2082"/>
                </a:lnTo>
                <a:lnTo>
                  <a:pt x="21" y="2018"/>
                </a:lnTo>
                <a:lnTo>
                  <a:pt x="33" y="1953"/>
                </a:lnTo>
                <a:lnTo>
                  <a:pt x="49" y="1888"/>
                </a:lnTo>
                <a:lnTo>
                  <a:pt x="68" y="1821"/>
                </a:lnTo>
                <a:lnTo>
                  <a:pt x="90" y="1755"/>
                </a:lnTo>
                <a:lnTo>
                  <a:pt x="117" y="1688"/>
                </a:lnTo>
                <a:lnTo>
                  <a:pt x="146" y="1620"/>
                </a:lnTo>
                <a:lnTo>
                  <a:pt x="180" y="1553"/>
                </a:lnTo>
                <a:lnTo>
                  <a:pt x="218" y="1486"/>
                </a:lnTo>
                <a:lnTo>
                  <a:pt x="261" y="1418"/>
                </a:lnTo>
                <a:lnTo>
                  <a:pt x="308" y="1351"/>
                </a:lnTo>
                <a:lnTo>
                  <a:pt x="361" y="1284"/>
                </a:lnTo>
                <a:lnTo>
                  <a:pt x="418" y="1219"/>
                </a:lnTo>
                <a:lnTo>
                  <a:pt x="480" y="1152"/>
                </a:lnTo>
                <a:lnTo>
                  <a:pt x="548" y="1087"/>
                </a:lnTo>
                <a:lnTo>
                  <a:pt x="621" y="1021"/>
                </a:lnTo>
                <a:lnTo>
                  <a:pt x="701" y="958"/>
                </a:lnTo>
                <a:lnTo>
                  <a:pt x="785" y="895"/>
                </a:lnTo>
                <a:lnTo>
                  <a:pt x="876" y="833"/>
                </a:lnTo>
                <a:lnTo>
                  <a:pt x="972" y="772"/>
                </a:lnTo>
                <a:lnTo>
                  <a:pt x="1076" y="712"/>
                </a:lnTo>
                <a:lnTo>
                  <a:pt x="1186" y="654"/>
                </a:lnTo>
                <a:lnTo>
                  <a:pt x="1302" y="597"/>
                </a:lnTo>
                <a:lnTo>
                  <a:pt x="1426" y="541"/>
                </a:lnTo>
                <a:lnTo>
                  <a:pt x="1556" y="488"/>
                </a:lnTo>
                <a:lnTo>
                  <a:pt x="1695" y="435"/>
                </a:lnTo>
                <a:lnTo>
                  <a:pt x="1746" y="415"/>
                </a:lnTo>
                <a:lnTo>
                  <a:pt x="1797" y="393"/>
                </a:lnTo>
                <a:lnTo>
                  <a:pt x="1847" y="368"/>
                </a:lnTo>
                <a:lnTo>
                  <a:pt x="1896" y="342"/>
                </a:lnTo>
                <a:lnTo>
                  <a:pt x="1944" y="314"/>
                </a:lnTo>
                <a:lnTo>
                  <a:pt x="1990" y="286"/>
                </a:lnTo>
                <a:lnTo>
                  <a:pt x="2034" y="257"/>
                </a:lnTo>
                <a:lnTo>
                  <a:pt x="2077" y="228"/>
                </a:lnTo>
                <a:lnTo>
                  <a:pt x="2118" y="200"/>
                </a:lnTo>
                <a:lnTo>
                  <a:pt x="2155" y="171"/>
                </a:lnTo>
                <a:lnTo>
                  <a:pt x="2190" y="143"/>
                </a:lnTo>
                <a:lnTo>
                  <a:pt x="2224" y="117"/>
                </a:lnTo>
                <a:lnTo>
                  <a:pt x="2252" y="93"/>
                </a:lnTo>
                <a:lnTo>
                  <a:pt x="2280" y="71"/>
                </a:lnTo>
                <a:lnTo>
                  <a:pt x="2302" y="52"/>
                </a:lnTo>
                <a:lnTo>
                  <a:pt x="2321" y="34"/>
                </a:lnTo>
                <a:lnTo>
                  <a:pt x="2337" y="20"/>
                </a:lnTo>
                <a:lnTo>
                  <a:pt x="2348" y="10"/>
                </a:lnTo>
                <a:lnTo>
                  <a:pt x="2355" y="3"/>
                </a:lnTo>
                <a:lnTo>
                  <a:pt x="235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106" name="Group 1467"/>
          <p:cNvGrpSpPr>
            <a:grpSpLocks noChangeAspect="1"/>
          </p:cNvGrpSpPr>
          <p:nvPr/>
        </p:nvGrpSpPr>
        <p:grpSpPr bwMode="auto">
          <a:xfrm>
            <a:off x="5369080" y="3689372"/>
            <a:ext cx="232461" cy="214669"/>
            <a:chOff x="3948" y="3872"/>
            <a:chExt cx="196" cy="181"/>
          </a:xfrm>
          <a:solidFill>
            <a:schemeClr val="tx1">
              <a:lumMod val="65000"/>
              <a:lumOff val="35000"/>
            </a:schemeClr>
          </a:solidFill>
        </p:grpSpPr>
        <p:sp>
          <p:nvSpPr>
            <p:cNvPr id="3109" name="Freeform 1469"/>
            <p:cNvSpPr>
              <a:spLocks/>
            </p:cNvSpPr>
            <p:nvPr/>
          </p:nvSpPr>
          <p:spPr bwMode="auto">
            <a:xfrm>
              <a:off x="4009" y="3872"/>
              <a:ext cx="74" cy="75"/>
            </a:xfrm>
            <a:custGeom>
              <a:avLst/>
              <a:gdLst>
                <a:gd name="T0" fmla="*/ 706 w 1249"/>
                <a:gd name="T1" fmla="*/ 10 h 1273"/>
                <a:gd name="T2" fmla="*/ 814 w 1249"/>
                <a:gd name="T3" fmla="*/ 61 h 1273"/>
                <a:gd name="T4" fmla="*/ 893 w 1249"/>
                <a:gd name="T5" fmla="*/ 146 h 1273"/>
                <a:gd name="T6" fmla="*/ 933 w 1249"/>
                <a:gd name="T7" fmla="*/ 255 h 1273"/>
                <a:gd name="T8" fmla="*/ 938 w 1249"/>
                <a:gd name="T9" fmla="*/ 369 h 1273"/>
                <a:gd name="T10" fmla="*/ 950 w 1249"/>
                <a:gd name="T11" fmla="*/ 390 h 1273"/>
                <a:gd name="T12" fmla="*/ 960 w 1249"/>
                <a:gd name="T13" fmla="*/ 434 h 1273"/>
                <a:gd name="T14" fmla="*/ 947 w 1249"/>
                <a:gd name="T15" fmla="*/ 496 h 1273"/>
                <a:gd name="T16" fmla="*/ 912 w 1249"/>
                <a:gd name="T17" fmla="*/ 541 h 1273"/>
                <a:gd name="T18" fmla="*/ 880 w 1249"/>
                <a:gd name="T19" fmla="*/ 566 h 1273"/>
                <a:gd name="T20" fmla="*/ 870 w 1249"/>
                <a:gd name="T21" fmla="*/ 574 h 1273"/>
                <a:gd name="T22" fmla="*/ 860 w 1249"/>
                <a:gd name="T23" fmla="*/ 614 h 1273"/>
                <a:gd name="T24" fmla="*/ 835 w 1249"/>
                <a:gd name="T25" fmla="*/ 677 h 1273"/>
                <a:gd name="T26" fmla="*/ 791 w 1249"/>
                <a:gd name="T27" fmla="*/ 737 h 1273"/>
                <a:gd name="T28" fmla="*/ 791 w 1249"/>
                <a:gd name="T29" fmla="*/ 815 h 1273"/>
                <a:gd name="T30" fmla="*/ 817 w 1249"/>
                <a:gd name="T31" fmla="*/ 867 h 1273"/>
                <a:gd name="T32" fmla="*/ 860 w 1249"/>
                <a:gd name="T33" fmla="*/ 899 h 1273"/>
                <a:gd name="T34" fmla="*/ 914 w 1249"/>
                <a:gd name="T35" fmla="*/ 921 h 1273"/>
                <a:gd name="T36" fmla="*/ 969 w 1249"/>
                <a:gd name="T37" fmla="*/ 938 h 1273"/>
                <a:gd name="T38" fmla="*/ 1050 w 1249"/>
                <a:gd name="T39" fmla="*/ 962 h 1273"/>
                <a:gd name="T40" fmla="*/ 1122 w 1249"/>
                <a:gd name="T41" fmla="*/ 988 h 1273"/>
                <a:gd name="T42" fmla="*/ 1183 w 1249"/>
                <a:gd name="T43" fmla="*/ 1021 h 1273"/>
                <a:gd name="T44" fmla="*/ 1225 w 1249"/>
                <a:gd name="T45" fmla="*/ 1074 h 1273"/>
                <a:gd name="T46" fmla="*/ 1247 w 1249"/>
                <a:gd name="T47" fmla="*/ 1155 h 1273"/>
                <a:gd name="T48" fmla="*/ 1235 w 1249"/>
                <a:gd name="T49" fmla="*/ 1206 h 1273"/>
                <a:gd name="T50" fmla="*/ 1163 w 1249"/>
                <a:gd name="T51" fmla="*/ 1232 h 1273"/>
                <a:gd name="T52" fmla="*/ 1035 w 1249"/>
                <a:gd name="T53" fmla="*/ 1253 h 1273"/>
                <a:gd name="T54" fmla="*/ 856 w 1249"/>
                <a:gd name="T55" fmla="*/ 1267 h 1273"/>
                <a:gd name="T56" fmla="*/ 669 w 1249"/>
                <a:gd name="T57" fmla="*/ 1000 h 1273"/>
                <a:gd name="T58" fmla="*/ 692 w 1249"/>
                <a:gd name="T59" fmla="*/ 959 h 1273"/>
                <a:gd name="T60" fmla="*/ 689 w 1249"/>
                <a:gd name="T61" fmla="*/ 950 h 1273"/>
                <a:gd name="T62" fmla="*/ 621 w 1249"/>
                <a:gd name="T63" fmla="*/ 887 h 1273"/>
                <a:gd name="T64" fmla="*/ 557 w 1249"/>
                <a:gd name="T65" fmla="*/ 954 h 1273"/>
                <a:gd name="T66" fmla="*/ 558 w 1249"/>
                <a:gd name="T67" fmla="*/ 965 h 1273"/>
                <a:gd name="T68" fmla="*/ 461 w 1249"/>
                <a:gd name="T69" fmla="*/ 1270 h 1273"/>
                <a:gd name="T70" fmla="*/ 268 w 1249"/>
                <a:gd name="T71" fmla="*/ 1258 h 1273"/>
                <a:gd name="T72" fmla="*/ 122 w 1249"/>
                <a:gd name="T73" fmla="*/ 1239 h 1273"/>
                <a:gd name="T74" fmla="*/ 31 w 1249"/>
                <a:gd name="T75" fmla="*/ 1216 h 1273"/>
                <a:gd name="T76" fmla="*/ 0 w 1249"/>
                <a:gd name="T77" fmla="*/ 1188 h 1273"/>
                <a:gd name="T78" fmla="*/ 14 w 1249"/>
                <a:gd name="T79" fmla="*/ 1098 h 1273"/>
                <a:gd name="T80" fmla="*/ 49 w 1249"/>
                <a:gd name="T81" fmla="*/ 1037 h 1273"/>
                <a:gd name="T82" fmla="*/ 104 w 1249"/>
                <a:gd name="T83" fmla="*/ 997 h 1273"/>
                <a:gd name="T84" fmla="*/ 174 w 1249"/>
                <a:gd name="T85" fmla="*/ 970 h 1273"/>
                <a:gd name="T86" fmla="*/ 251 w 1249"/>
                <a:gd name="T87" fmla="*/ 947 h 1273"/>
                <a:gd name="T88" fmla="*/ 316 w 1249"/>
                <a:gd name="T89" fmla="*/ 927 h 1273"/>
                <a:gd name="T90" fmla="*/ 371 w 1249"/>
                <a:gd name="T91" fmla="*/ 907 h 1273"/>
                <a:gd name="T92" fmla="*/ 419 w 1249"/>
                <a:gd name="T93" fmla="*/ 879 h 1273"/>
                <a:gd name="T94" fmla="*/ 451 w 1249"/>
                <a:gd name="T95" fmla="*/ 834 h 1273"/>
                <a:gd name="T96" fmla="*/ 460 w 1249"/>
                <a:gd name="T97" fmla="*/ 766 h 1273"/>
                <a:gd name="T98" fmla="*/ 427 w 1249"/>
                <a:gd name="T99" fmla="*/ 699 h 1273"/>
                <a:gd name="T100" fmla="*/ 395 w 1249"/>
                <a:gd name="T101" fmla="*/ 633 h 1273"/>
                <a:gd name="T102" fmla="*/ 380 w 1249"/>
                <a:gd name="T103" fmla="*/ 582 h 1273"/>
                <a:gd name="T104" fmla="*/ 375 w 1249"/>
                <a:gd name="T105" fmla="*/ 569 h 1273"/>
                <a:gd name="T106" fmla="*/ 349 w 1249"/>
                <a:gd name="T107" fmla="*/ 552 h 1273"/>
                <a:gd name="T108" fmla="*/ 313 w 1249"/>
                <a:gd name="T109" fmla="*/ 513 h 1273"/>
                <a:gd name="T110" fmla="*/ 289 w 1249"/>
                <a:gd name="T111" fmla="*/ 454 h 1273"/>
                <a:gd name="T112" fmla="*/ 293 w 1249"/>
                <a:gd name="T113" fmla="*/ 401 h 1273"/>
                <a:gd name="T114" fmla="*/ 307 w 1249"/>
                <a:gd name="T115" fmla="*/ 374 h 1273"/>
                <a:gd name="T116" fmla="*/ 313 w 1249"/>
                <a:gd name="T117" fmla="*/ 294 h 1273"/>
                <a:gd name="T118" fmla="*/ 337 w 1249"/>
                <a:gd name="T119" fmla="*/ 179 h 1273"/>
                <a:gd name="T120" fmla="*/ 404 w 1249"/>
                <a:gd name="T121" fmla="*/ 86 h 1273"/>
                <a:gd name="T122" fmla="*/ 504 w 1249"/>
                <a:gd name="T123" fmla="*/ 24 h 1273"/>
                <a:gd name="T124" fmla="*/ 625 w 1249"/>
                <a:gd name="T125" fmla="*/ 0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9" h="1273">
                  <a:moveTo>
                    <a:pt x="625" y="0"/>
                  </a:moveTo>
                  <a:lnTo>
                    <a:pt x="666" y="3"/>
                  </a:lnTo>
                  <a:lnTo>
                    <a:pt x="706" y="10"/>
                  </a:lnTo>
                  <a:lnTo>
                    <a:pt x="745" y="24"/>
                  </a:lnTo>
                  <a:lnTo>
                    <a:pt x="781" y="40"/>
                  </a:lnTo>
                  <a:lnTo>
                    <a:pt x="814" y="61"/>
                  </a:lnTo>
                  <a:lnTo>
                    <a:pt x="844" y="86"/>
                  </a:lnTo>
                  <a:lnTo>
                    <a:pt x="870" y="114"/>
                  </a:lnTo>
                  <a:lnTo>
                    <a:pt x="893" y="146"/>
                  </a:lnTo>
                  <a:lnTo>
                    <a:pt x="911" y="179"/>
                  </a:lnTo>
                  <a:lnTo>
                    <a:pt x="925" y="216"/>
                  </a:lnTo>
                  <a:lnTo>
                    <a:pt x="933" y="255"/>
                  </a:lnTo>
                  <a:lnTo>
                    <a:pt x="936" y="294"/>
                  </a:lnTo>
                  <a:lnTo>
                    <a:pt x="936" y="368"/>
                  </a:lnTo>
                  <a:lnTo>
                    <a:pt x="938" y="369"/>
                  </a:lnTo>
                  <a:lnTo>
                    <a:pt x="941" y="374"/>
                  </a:lnTo>
                  <a:lnTo>
                    <a:pt x="945" y="381"/>
                  </a:lnTo>
                  <a:lnTo>
                    <a:pt x="950" y="390"/>
                  </a:lnTo>
                  <a:lnTo>
                    <a:pt x="955" y="401"/>
                  </a:lnTo>
                  <a:lnTo>
                    <a:pt x="959" y="416"/>
                  </a:lnTo>
                  <a:lnTo>
                    <a:pt x="960" y="434"/>
                  </a:lnTo>
                  <a:lnTo>
                    <a:pt x="959" y="454"/>
                  </a:lnTo>
                  <a:lnTo>
                    <a:pt x="955" y="476"/>
                  </a:lnTo>
                  <a:lnTo>
                    <a:pt x="947" y="496"/>
                  </a:lnTo>
                  <a:lnTo>
                    <a:pt x="937" y="513"/>
                  </a:lnTo>
                  <a:lnTo>
                    <a:pt x="925" y="528"/>
                  </a:lnTo>
                  <a:lnTo>
                    <a:pt x="912" y="541"/>
                  </a:lnTo>
                  <a:lnTo>
                    <a:pt x="900" y="552"/>
                  </a:lnTo>
                  <a:lnTo>
                    <a:pt x="889" y="560"/>
                  </a:lnTo>
                  <a:lnTo>
                    <a:pt x="880" y="566"/>
                  </a:lnTo>
                  <a:lnTo>
                    <a:pt x="874" y="569"/>
                  </a:lnTo>
                  <a:lnTo>
                    <a:pt x="872" y="571"/>
                  </a:lnTo>
                  <a:lnTo>
                    <a:pt x="870" y="574"/>
                  </a:lnTo>
                  <a:lnTo>
                    <a:pt x="868" y="582"/>
                  </a:lnTo>
                  <a:lnTo>
                    <a:pt x="865" y="596"/>
                  </a:lnTo>
                  <a:lnTo>
                    <a:pt x="860" y="614"/>
                  </a:lnTo>
                  <a:lnTo>
                    <a:pt x="853" y="633"/>
                  </a:lnTo>
                  <a:lnTo>
                    <a:pt x="845" y="655"/>
                  </a:lnTo>
                  <a:lnTo>
                    <a:pt x="835" y="677"/>
                  </a:lnTo>
                  <a:lnTo>
                    <a:pt x="823" y="699"/>
                  </a:lnTo>
                  <a:lnTo>
                    <a:pt x="807" y="719"/>
                  </a:lnTo>
                  <a:lnTo>
                    <a:pt x="791" y="737"/>
                  </a:lnTo>
                  <a:lnTo>
                    <a:pt x="788" y="766"/>
                  </a:lnTo>
                  <a:lnTo>
                    <a:pt x="788" y="792"/>
                  </a:lnTo>
                  <a:lnTo>
                    <a:pt x="791" y="815"/>
                  </a:lnTo>
                  <a:lnTo>
                    <a:pt x="798" y="834"/>
                  </a:lnTo>
                  <a:lnTo>
                    <a:pt x="806" y="852"/>
                  </a:lnTo>
                  <a:lnTo>
                    <a:pt x="817" y="867"/>
                  </a:lnTo>
                  <a:lnTo>
                    <a:pt x="830" y="879"/>
                  </a:lnTo>
                  <a:lnTo>
                    <a:pt x="845" y="890"/>
                  </a:lnTo>
                  <a:lnTo>
                    <a:pt x="860" y="899"/>
                  </a:lnTo>
                  <a:lnTo>
                    <a:pt x="878" y="907"/>
                  </a:lnTo>
                  <a:lnTo>
                    <a:pt x="896" y="915"/>
                  </a:lnTo>
                  <a:lnTo>
                    <a:pt x="914" y="921"/>
                  </a:lnTo>
                  <a:lnTo>
                    <a:pt x="933" y="927"/>
                  </a:lnTo>
                  <a:lnTo>
                    <a:pt x="951" y="933"/>
                  </a:lnTo>
                  <a:lnTo>
                    <a:pt x="969" y="938"/>
                  </a:lnTo>
                  <a:lnTo>
                    <a:pt x="997" y="947"/>
                  </a:lnTo>
                  <a:lnTo>
                    <a:pt x="1023" y="955"/>
                  </a:lnTo>
                  <a:lnTo>
                    <a:pt x="1050" y="962"/>
                  </a:lnTo>
                  <a:lnTo>
                    <a:pt x="1076" y="970"/>
                  </a:lnTo>
                  <a:lnTo>
                    <a:pt x="1099" y="979"/>
                  </a:lnTo>
                  <a:lnTo>
                    <a:pt x="1122" y="988"/>
                  </a:lnTo>
                  <a:lnTo>
                    <a:pt x="1144" y="997"/>
                  </a:lnTo>
                  <a:lnTo>
                    <a:pt x="1164" y="1009"/>
                  </a:lnTo>
                  <a:lnTo>
                    <a:pt x="1183" y="1021"/>
                  </a:lnTo>
                  <a:lnTo>
                    <a:pt x="1199" y="1037"/>
                  </a:lnTo>
                  <a:lnTo>
                    <a:pt x="1213" y="1054"/>
                  </a:lnTo>
                  <a:lnTo>
                    <a:pt x="1225" y="1074"/>
                  </a:lnTo>
                  <a:lnTo>
                    <a:pt x="1236" y="1098"/>
                  </a:lnTo>
                  <a:lnTo>
                    <a:pt x="1243" y="1124"/>
                  </a:lnTo>
                  <a:lnTo>
                    <a:pt x="1247" y="1155"/>
                  </a:lnTo>
                  <a:lnTo>
                    <a:pt x="1249" y="1188"/>
                  </a:lnTo>
                  <a:lnTo>
                    <a:pt x="1245" y="1197"/>
                  </a:lnTo>
                  <a:lnTo>
                    <a:pt x="1235" y="1206"/>
                  </a:lnTo>
                  <a:lnTo>
                    <a:pt x="1217" y="1216"/>
                  </a:lnTo>
                  <a:lnTo>
                    <a:pt x="1193" y="1224"/>
                  </a:lnTo>
                  <a:lnTo>
                    <a:pt x="1163" y="1232"/>
                  </a:lnTo>
                  <a:lnTo>
                    <a:pt x="1127" y="1239"/>
                  </a:lnTo>
                  <a:lnTo>
                    <a:pt x="1084" y="1246"/>
                  </a:lnTo>
                  <a:lnTo>
                    <a:pt x="1035" y="1253"/>
                  </a:lnTo>
                  <a:lnTo>
                    <a:pt x="981" y="1258"/>
                  </a:lnTo>
                  <a:lnTo>
                    <a:pt x="921" y="1263"/>
                  </a:lnTo>
                  <a:lnTo>
                    <a:pt x="856" y="1267"/>
                  </a:lnTo>
                  <a:lnTo>
                    <a:pt x="786" y="1270"/>
                  </a:lnTo>
                  <a:lnTo>
                    <a:pt x="711" y="1273"/>
                  </a:lnTo>
                  <a:lnTo>
                    <a:pt x="669" y="1000"/>
                  </a:lnTo>
                  <a:lnTo>
                    <a:pt x="691" y="965"/>
                  </a:lnTo>
                  <a:lnTo>
                    <a:pt x="692" y="962"/>
                  </a:lnTo>
                  <a:lnTo>
                    <a:pt x="692" y="959"/>
                  </a:lnTo>
                  <a:lnTo>
                    <a:pt x="692" y="956"/>
                  </a:lnTo>
                  <a:lnTo>
                    <a:pt x="691" y="953"/>
                  </a:lnTo>
                  <a:lnTo>
                    <a:pt x="689" y="950"/>
                  </a:lnTo>
                  <a:lnTo>
                    <a:pt x="633" y="890"/>
                  </a:lnTo>
                  <a:lnTo>
                    <a:pt x="628" y="887"/>
                  </a:lnTo>
                  <a:lnTo>
                    <a:pt x="621" y="887"/>
                  </a:lnTo>
                  <a:lnTo>
                    <a:pt x="615" y="890"/>
                  </a:lnTo>
                  <a:lnTo>
                    <a:pt x="559" y="950"/>
                  </a:lnTo>
                  <a:lnTo>
                    <a:pt x="557" y="954"/>
                  </a:lnTo>
                  <a:lnTo>
                    <a:pt x="556" y="958"/>
                  </a:lnTo>
                  <a:lnTo>
                    <a:pt x="556" y="962"/>
                  </a:lnTo>
                  <a:lnTo>
                    <a:pt x="558" y="965"/>
                  </a:lnTo>
                  <a:lnTo>
                    <a:pt x="580" y="1000"/>
                  </a:lnTo>
                  <a:lnTo>
                    <a:pt x="537" y="1273"/>
                  </a:lnTo>
                  <a:lnTo>
                    <a:pt x="461" y="1270"/>
                  </a:lnTo>
                  <a:lnTo>
                    <a:pt x="392" y="1267"/>
                  </a:lnTo>
                  <a:lnTo>
                    <a:pt x="327" y="1263"/>
                  </a:lnTo>
                  <a:lnTo>
                    <a:pt x="268" y="1258"/>
                  </a:lnTo>
                  <a:lnTo>
                    <a:pt x="214" y="1253"/>
                  </a:lnTo>
                  <a:lnTo>
                    <a:pt x="165" y="1246"/>
                  </a:lnTo>
                  <a:lnTo>
                    <a:pt x="122" y="1239"/>
                  </a:lnTo>
                  <a:lnTo>
                    <a:pt x="85" y="1232"/>
                  </a:lnTo>
                  <a:lnTo>
                    <a:pt x="56" y="1224"/>
                  </a:lnTo>
                  <a:lnTo>
                    <a:pt x="31" y="1216"/>
                  </a:lnTo>
                  <a:lnTo>
                    <a:pt x="14" y="1206"/>
                  </a:lnTo>
                  <a:lnTo>
                    <a:pt x="3" y="1197"/>
                  </a:lnTo>
                  <a:lnTo>
                    <a:pt x="0" y="1188"/>
                  </a:lnTo>
                  <a:lnTo>
                    <a:pt x="1" y="1155"/>
                  </a:lnTo>
                  <a:lnTo>
                    <a:pt x="7" y="1124"/>
                  </a:lnTo>
                  <a:lnTo>
                    <a:pt x="14" y="1098"/>
                  </a:lnTo>
                  <a:lnTo>
                    <a:pt x="23" y="1074"/>
                  </a:lnTo>
                  <a:lnTo>
                    <a:pt x="35" y="1054"/>
                  </a:lnTo>
                  <a:lnTo>
                    <a:pt x="49" y="1037"/>
                  </a:lnTo>
                  <a:lnTo>
                    <a:pt x="66" y="1021"/>
                  </a:lnTo>
                  <a:lnTo>
                    <a:pt x="84" y="1009"/>
                  </a:lnTo>
                  <a:lnTo>
                    <a:pt x="104" y="997"/>
                  </a:lnTo>
                  <a:lnTo>
                    <a:pt x="126" y="988"/>
                  </a:lnTo>
                  <a:lnTo>
                    <a:pt x="149" y="979"/>
                  </a:lnTo>
                  <a:lnTo>
                    <a:pt x="174" y="970"/>
                  </a:lnTo>
                  <a:lnTo>
                    <a:pt x="198" y="962"/>
                  </a:lnTo>
                  <a:lnTo>
                    <a:pt x="225" y="955"/>
                  </a:lnTo>
                  <a:lnTo>
                    <a:pt x="251" y="947"/>
                  </a:lnTo>
                  <a:lnTo>
                    <a:pt x="279" y="938"/>
                  </a:lnTo>
                  <a:lnTo>
                    <a:pt x="297" y="933"/>
                  </a:lnTo>
                  <a:lnTo>
                    <a:pt x="316" y="927"/>
                  </a:lnTo>
                  <a:lnTo>
                    <a:pt x="335" y="921"/>
                  </a:lnTo>
                  <a:lnTo>
                    <a:pt x="353" y="915"/>
                  </a:lnTo>
                  <a:lnTo>
                    <a:pt x="371" y="907"/>
                  </a:lnTo>
                  <a:lnTo>
                    <a:pt x="388" y="899"/>
                  </a:lnTo>
                  <a:lnTo>
                    <a:pt x="404" y="890"/>
                  </a:lnTo>
                  <a:lnTo>
                    <a:pt x="419" y="879"/>
                  </a:lnTo>
                  <a:lnTo>
                    <a:pt x="431" y="867"/>
                  </a:lnTo>
                  <a:lnTo>
                    <a:pt x="442" y="852"/>
                  </a:lnTo>
                  <a:lnTo>
                    <a:pt x="451" y="834"/>
                  </a:lnTo>
                  <a:lnTo>
                    <a:pt x="457" y="815"/>
                  </a:lnTo>
                  <a:lnTo>
                    <a:pt x="460" y="792"/>
                  </a:lnTo>
                  <a:lnTo>
                    <a:pt x="460" y="766"/>
                  </a:lnTo>
                  <a:lnTo>
                    <a:pt x="458" y="737"/>
                  </a:lnTo>
                  <a:lnTo>
                    <a:pt x="441" y="719"/>
                  </a:lnTo>
                  <a:lnTo>
                    <a:pt x="427" y="699"/>
                  </a:lnTo>
                  <a:lnTo>
                    <a:pt x="415" y="677"/>
                  </a:lnTo>
                  <a:lnTo>
                    <a:pt x="404" y="655"/>
                  </a:lnTo>
                  <a:lnTo>
                    <a:pt x="395" y="633"/>
                  </a:lnTo>
                  <a:lnTo>
                    <a:pt x="389" y="614"/>
                  </a:lnTo>
                  <a:lnTo>
                    <a:pt x="384" y="596"/>
                  </a:lnTo>
                  <a:lnTo>
                    <a:pt x="380" y="582"/>
                  </a:lnTo>
                  <a:lnTo>
                    <a:pt x="378" y="574"/>
                  </a:lnTo>
                  <a:lnTo>
                    <a:pt x="378" y="571"/>
                  </a:lnTo>
                  <a:lnTo>
                    <a:pt x="375" y="569"/>
                  </a:lnTo>
                  <a:lnTo>
                    <a:pt x="369" y="566"/>
                  </a:lnTo>
                  <a:lnTo>
                    <a:pt x="359" y="560"/>
                  </a:lnTo>
                  <a:lnTo>
                    <a:pt x="349" y="552"/>
                  </a:lnTo>
                  <a:lnTo>
                    <a:pt x="337" y="541"/>
                  </a:lnTo>
                  <a:lnTo>
                    <a:pt x="324" y="528"/>
                  </a:lnTo>
                  <a:lnTo>
                    <a:pt x="313" y="513"/>
                  </a:lnTo>
                  <a:lnTo>
                    <a:pt x="301" y="496"/>
                  </a:lnTo>
                  <a:lnTo>
                    <a:pt x="294" y="476"/>
                  </a:lnTo>
                  <a:lnTo>
                    <a:pt x="289" y="454"/>
                  </a:lnTo>
                  <a:lnTo>
                    <a:pt x="288" y="434"/>
                  </a:lnTo>
                  <a:lnTo>
                    <a:pt x="290" y="416"/>
                  </a:lnTo>
                  <a:lnTo>
                    <a:pt x="293" y="401"/>
                  </a:lnTo>
                  <a:lnTo>
                    <a:pt x="298" y="390"/>
                  </a:lnTo>
                  <a:lnTo>
                    <a:pt x="303" y="381"/>
                  </a:lnTo>
                  <a:lnTo>
                    <a:pt x="307" y="374"/>
                  </a:lnTo>
                  <a:lnTo>
                    <a:pt x="312" y="369"/>
                  </a:lnTo>
                  <a:lnTo>
                    <a:pt x="313" y="368"/>
                  </a:lnTo>
                  <a:lnTo>
                    <a:pt x="313" y="294"/>
                  </a:lnTo>
                  <a:lnTo>
                    <a:pt x="316" y="255"/>
                  </a:lnTo>
                  <a:lnTo>
                    <a:pt x="324" y="216"/>
                  </a:lnTo>
                  <a:lnTo>
                    <a:pt x="337" y="179"/>
                  </a:lnTo>
                  <a:lnTo>
                    <a:pt x="355" y="146"/>
                  </a:lnTo>
                  <a:lnTo>
                    <a:pt x="378" y="114"/>
                  </a:lnTo>
                  <a:lnTo>
                    <a:pt x="404" y="86"/>
                  </a:lnTo>
                  <a:lnTo>
                    <a:pt x="435" y="61"/>
                  </a:lnTo>
                  <a:lnTo>
                    <a:pt x="468" y="40"/>
                  </a:lnTo>
                  <a:lnTo>
                    <a:pt x="504" y="24"/>
                  </a:lnTo>
                  <a:lnTo>
                    <a:pt x="542" y="10"/>
                  </a:lnTo>
                  <a:lnTo>
                    <a:pt x="583" y="3"/>
                  </a:lnTo>
                  <a:lnTo>
                    <a:pt x="6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0" name="Freeform 1470"/>
            <p:cNvSpPr>
              <a:spLocks/>
            </p:cNvSpPr>
            <p:nvPr/>
          </p:nvSpPr>
          <p:spPr bwMode="auto">
            <a:xfrm>
              <a:off x="3948" y="3978"/>
              <a:ext cx="74" cy="75"/>
            </a:xfrm>
            <a:custGeom>
              <a:avLst/>
              <a:gdLst>
                <a:gd name="T0" fmla="*/ 707 w 1250"/>
                <a:gd name="T1" fmla="*/ 11 h 1272"/>
                <a:gd name="T2" fmla="*/ 814 w 1250"/>
                <a:gd name="T3" fmla="*/ 61 h 1272"/>
                <a:gd name="T4" fmla="*/ 893 w 1250"/>
                <a:gd name="T5" fmla="*/ 145 h 1272"/>
                <a:gd name="T6" fmla="*/ 933 w 1250"/>
                <a:gd name="T7" fmla="*/ 255 h 1272"/>
                <a:gd name="T8" fmla="*/ 937 w 1250"/>
                <a:gd name="T9" fmla="*/ 369 h 1272"/>
                <a:gd name="T10" fmla="*/ 951 w 1250"/>
                <a:gd name="T11" fmla="*/ 389 h 1272"/>
                <a:gd name="T12" fmla="*/ 961 w 1250"/>
                <a:gd name="T13" fmla="*/ 434 h 1272"/>
                <a:gd name="T14" fmla="*/ 947 w 1250"/>
                <a:gd name="T15" fmla="*/ 496 h 1272"/>
                <a:gd name="T16" fmla="*/ 912 w 1250"/>
                <a:gd name="T17" fmla="*/ 540 h 1272"/>
                <a:gd name="T18" fmla="*/ 879 w 1250"/>
                <a:gd name="T19" fmla="*/ 566 h 1272"/>
                <a:gd name="T20" fmla="*/ 871 w 1250"/>
                <a:gd name="T21" fmla="*/ 573 h 1272"/>
                <a:gd name="T22" fmla="*/ 860 w 1250"/>
                <a:gd name="T23" fmla="*/ 613 h 1272"/>
                <a:gd name="T24" fmla="*/ 834 w 1250"/>
                <a:gd name="T25" fmla="*/ 677 h 1272"/>
                <a:gd name="T26" fmla="*/ 791 w 1250"/>
                <a:gd name="T27" fmla="*/ 737 h 1272"/>
                <a:gd name="T28" fmla="*/ 792 w 1250"/>
                <a:gd name="T29" fmla="*/ 814 h 1272"/>
                <a:gd name="T30" fmla="*/ 817 w 1250"/>
                <a:gd name="T31" fmla="*/ 866 h 1272"/>
                <a:gd name="T32" fmla="*/ 861 w 1250"/>
                <a:gd name="T33" fmla="*/ 899 h 1272"/>
                <a:gd name="T34" fmla="*/ 914 w 1250"/>
                <a:gd name="T35" fmla="*/ 921 h 1272"/>
                <a:gd name="T36" fmla="*/ 969 w 1250"/>
                <a:gd name="T37" fmla="*/ 938 h 1272"/>
                <a:gd name="T38" fmla="*/ 1050 w 1250"/>
                <a:gd name="T39" fmla="*/ 962 h 1272"/>
                <a:gd name="T40" fmla="*/ 1122 w 1250"/>
                <a:gd name="T41" fmla="*/ 987 h 1272"/>
                <a:gd name="T42" fmla="*/ 1183 w 1250"/>
                <a:gd name="T43" fmla="*/ 1021 h 1272"/>
                <a:gd name="T44" fmla="*/ 1226 w 1250"/>
                <a:gd name="T45" fmla="*/ 1074 h 1272"/>
                <a:gd name="T46" fmla="*/ 1247 w 1250"/>
                <a:gd name="T47" fmla="*/ 1155 h 1272"/>
                <a:gd name="T48" fmla="*/ 1235 w 1250"/>
                <a:gd name="T49" fmla="*/ 1206 h 1272"/>
                <a:gd name="T50" fmla="*/ 1163 w 1250"/>
                <a:gd name="T51" fmla="*/ 1232 h 1272"/>
                <a:gd name="T52" fmla="*/ 1035 w 1250"/>
                <a:gd name="T53" fmla="*/ 1252 h 1272"/>
                <a:gd name="T54" fmla="*/ 857 w 1250"/>
                <a:gd name="T55" fmla="*/ 1267 h 1272"/>
                <a:gd name="T56" fmla="*/ 669 w 1250"/>
                <a:gd name="T57" fmla="*/ 1000 h 1272"/>
                <a:gd name="T58" fmla="*/ 693 w 1250"/>
                <a:gd name="T59" fmla="*/ 959 h 1272"/>
                <a:gd name="T60" fmla="*/ 690 w 1250"/>
                <a:gd name="T61" fmla="*/ 950 h 1272"/>
                <a:gd name="T62" fmla="*/ 621 w 1250"/>
                <a:gd name="T63" fmla="*/ 887 h 1272"/>
                <a:gd name="T64" fmla="*/ 558 w 1250"/>
                <a:gd name="T65" fmla="*/ 954 h 1272"/>
                <a:gd name="T66" fmla="*/ 559 w 1250"/>
                <a:gd name="T67" fmla="*/ 965 h 1272"/>
                <a:gd name="T68" fmla="*/ 462 w 1250"/>
                <a:gd name="T69" fmla="*/ 1269 h 1272"/>
                <a:gd name="T70" fmla="*/ 268 w 1250"/>
                <a:gd name="T71" fmla="*/ 1258 h 1272"/>
                <a:gd name="T72" fmla="*/ 122 w 1250"/>
                <a:gd name="T73" fmla="*/ 1239 h 1272"/>
                <a:gd name="T74" fmla="*/ 32 w 1250"/>
                <a:gd name="T75" fmla="*/ 1216 h 1272"/>
                <a:gd name="T76" fmla="*/ 0 w 1250"/>
                <a:gd name="T77" fmla="*/ 1188 h 1272"/>
                <a:gd name="T78" fmla="*/ 13 w 1250"/>
                <a:gd name="T79" fmla="*/ 1098 h 1272"/>
                <a:gd name="T80" fmla="*/ 50 w 1250"/>
                <a:gd name="T81" fmla="*/ 1037 h 1272"/>
                <a:gd name="T82" fmla="*/ 105 w 1250"/>
                <a:gd name="T83" fmla="*/ 997 h 1272"/>
                <a:gd name="T84" fmla="*/ 173 w 1250"/>
                <a:gd name="T85" fmla="*/ 969 h 1272"/>
                <a:gd name="T86" fmla="*/ 252 w 1250"/>
                <a:gd name="T87" fmla="*/ 946 h 1272"/>
                <a:gd name="T88" fmla="*/ 316 w 1250"/>
                <a:gd name="T89" fmla="*/ 927 h 1272"/>
                <a:gd name="T90" fmla="*/ 371 w 1250"/>
                <a:gd name="T91" fmla="*/ 907 h 1272"/>
                <a:gd name="T92" fmla="*/ 418 w 1250"/>
                <a:gd name="T93" fmla="*/ 879 h 1272"/>
                <a:gd name="T94" fmla="*/ 451 w 1250"/>
                <a:gd name="T95" fmla="*/ 834 h 1272"/>
                <a:gd name="T96" fmla="*/ 461 w 1250"/>
                <a:gd name="T97" fmla="*/ 766 h 1272"/>
                <a:gd name="T98" fmla="*/ 426 w 1250"/>
                <a:gd name="T99" fmla="*/ 698 h 1272"/>
                <a:gd name="T100" fmla="*/ 396 w 1250"/>
                <a:gd name="T101" fmla="*/ 633 h 1272"/>
                <a:gd name="T102" fmla="*/ 380 w 1250"/>
                <a:gd name="T103" fmla="*/ 582 h 1272"/>
                <a:gd name="T104" fmla="*/ 375 w 1250"/>
                <a:gd name="T105" fmla="*/ 569 h 1272"/>
                <a:gd name="T106" fmla="*/ 349 w 1250"/>
                <a:gd name="T107" fmla="*/ 552 h 1272"/>
                <a:gd name="T108" fmla="*/ 312 w 1250"/>
                <a:gd name="T109" fmla="*/ 513 h 1272"/>
                <a:gd name="T110" fmla="*/ 289 w 1250"/>
                <a:gd name="T111" fmla="*/ 454 h 1272"/>
                <a:gd name="T112" fmla="*/ 294 w 1250"/>
                <a:gd name="T113" fmla="*/ 401 h 1272"/>
                <a:gd name="T114" fmla="*/ 308 w 1250"/>
                <a:gd name="T115" fmla="*/ 374 h 1272"/>
                <a:gd name="T116" fmla="*/ 313 w 1250"/>
                <a:gd name="T117" fmla="*/ 294 h 1272"/>
                <a:gd name="T118" fmla="*/ 338 w 1250"/>
                <a:gd name="T119" fmla="*/ 179 h 1272"/>
                <a:gd name="T120" fmla="*/ 405 w 1250"/>
                <a:gd name="T121" fmla="*/ 86 h 1272"/>
                <a:gd name="T122" fmla="*/ 504 w 1250"/>
                <a:gd name="T123" fmla="*/ 23 h 1272"/>
                <a:gd name="T124" fmla="*/ 624 w 1250"/>
                <a:gd name="T125"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0" h="1272">
                  <a:moveTo>
                    <a:pt x="624" y="0"/>
                  </a:moveTo>
                  <a:lnTo>
                    <a:pt x="666" y="2"/>
                  </a:lnTo>
                  <a:lnTo>
                    <a:pt x="707" y="11"/>
                  </a:lnTo>
                  <a:lnTo>
                    <a:pt x="745" y="23"/>
                  </a:lnTo>
                  <a:lnTo>
                    <a:pt x="780" y="40"/>
                  </a:lnTo>
                  <a:lnTo>
                    <a:pt x="814" y="61"/>
                  </a:lnTo>
                  <a:lnTo>
                    <a:pt x="844" y="86"/>
                  </a:lnTo>
                  <a:lnTo>
                    <a:pt x="870" y="114"/>
                  </a:lnTo>
                  <a:lnTo>
                    <a:pt x="893" y="145"/>
                  </a:lnTo>
                  <a:lnTo>
                    <a:pt x="911" y="179"/>
                  </a:lnTo>
                  <a:lnTo>
                    <a:pt x="925" y="216"/>
                  </a:lnTo>
                  <a:lnTo>
                    <a:pt x="933" y="255"/>
                  </a:lnTo>
                  <a:lnTo>
                    <a:pt x="936" y="294"/>
                  </a:lnTo>
                  <a:lnTo>
                    <a:pt x="936" y="368"/>
                  </a:lnTo>
                  <a:lnTo>
                    <a:pt x="937" y="369"/>
                  </a:lnTo>
                  <a:lnTo>
                    <a:pt x="940" y="374"/>
                  </a:lnTo>
                  <a:lnTo>
                    <a:pt x="946" y="380"/>
                  </a:lnTo>
                  <a:lnTo>
                    <a:pt x="951" y="389"/>
                  </a:lnTo>
                  <a:lnTo>
                    <a:pt x="955" y="401"/>
                  </a:lnTo>
                  <a:lnTo>
                    <a:pt x="959" y="416"/>
                  </a:lnTo>
                  <a:lnTo>
                    <a:pt x="961" y="434"/>
                  </a:lnTo>
                  <a:lnTo>
                    <a:pt x="960" y="454"/>
                  </a:lnTo>
                  <a:lnTo>
                    <a:pt x="955" y="475"/>
                  </a:lnTo>
                  <a:lnTo>
                    <a:pt x="947" y="496"/>
                  </a:lnTo>
                  <a:lnTo>
                    <a:pt x="936" y="513"/>
                  </a:lnTo>
                  <a:lnTo>
                    <a:pt x="924" y="528"/>
                  </a:lnTo>
                  <a:lnTo>
                    <a:pt x="912" y="540"/>
                  </a:lnTo>
                  <a:lnTo>
                    <a:pt x="900" y="552"/>
                  </a:lnTo>
                  <a:lnTo>
                    <a:pt x="888" y="560"/>
                  </a:lnTo>
                  <a:lnTo>
                    <a:pt x="879" y="566"/>
                  </a:lnTo>
                  <a:lnTo>
                    <a:pt x="873" y="569"/>
                  </a:lnTo>
                  <a:lnTo>
                    <a:pt x="871" y="570"/>
                  </a:lnTo>
                  <a:lnTo>
                    <a:pt x="871" y="573"/>
                  </a:lnTo>
                  <a:lnTo>
                    <a:pt x="869" y="582"/>
                  </a:lnTo>
                  <a:lnTo>
                    <a:pt x="865" y="596"/>
                  </a:lnTo>
                  <a:lnTo>
                    <a:pt x="860" y="613"/>
                  </a:lnTo>
                  <a:lnTo>
                    <a:pt x="854" y="633"/>
                  </a:lnTo>
                  <a:lnTo>
                    <a:pt x="845" y="654"/>
                  </a:lnTo>
                  <a:lnTo>
                    <a:pt x="834" y="677"/>
                  </a:lnTo>
                  <a:lnTo>
                    <a:pt x="822" y="698"/>
                  </a:lnTo>
                  <a:lnTo>
                    <a:pt x="808" y="718"/>
                  </a:lnTo>
                  <a:lnTo>
                    <a:pt x="791" y="737"/>
                  </a:lnTo>
                  <a:lnTo>
                    <a:pt x="787" y="766"/>
                  </a:lnTo>
                  <a:lnTo>
                    <a:pt x="788" y="792"/>
                  </a:lnTo>
                  <a:lnTo>
                    <a:pt x="792" y="814"/>
                  </a:lnTo>
                  <a:lnTo>
                    <a:pt x="798" y="834"/>
                  </a:lnTo>
                  <a:lnTo>
                    <a:pt x="806" y="852"/>
                  </a:lnTo>
                  <a:lnTo>
                    <a:pt x="817" y="866"/>
                  </a:lnTo>
                  <a:lnTo>
                    <a:pt x="830" y="879"/>
                  </a:lnTo>
                  <a:lnTo>
                    <a:pt x="845" y="890"/>
                  </a:lnTo>
                  <a:lnTo>
                    <a:pt x="861" y="899"/>
                  </a:lnTo>
                  <a:lnTo>
                    <a:pt x="877" y="907"/>
                  </a:lnTo>
                  <a:lnTo>
                    <a:pt x="896" y="915"/>
                  </a:lnTo>
                  <a:lnTo>
                    <a:pt x="914" y="921"/>
                  </a:lnTo>
                  <a:lnTo>
                    <a:pt x="932" y="927"/>
                  </a:lnTo>
                  <a:lnTo>
                    <a:pt x="951" y="932"/>
                  </a:lnTo>
                  <a:lnTo>
                    <a:pt x="969" y="938"/>
                  </a:lnTo>
                  <a:lnTo>
                    <a:pt x="997" y="946"/>
                  </a:lnTo>
                  <a:lnTo>
                    <a:pt x="1024" y="954"/>
                  </a:lnTo>
                  <a:lnTo>
                    <a:pt x="1050" y="962"/>
                  </a:lnTo>
                  <a:lnTo>
                    <a:pt x="1075" y="969"/>
                  </a:lnTo>
                  <a:lnTo>
                    <a:pt x="1100" y="979"/>
                  </a:lnTo>
                  <a:lnTo>
                    <a:pt x="1122" y="987"/>
                  </a:lnTo>
                  <a:lnTo>
                    <a:pt x="1144" y="997"/>
                  </a:lnTo>
                  <a:lnTo>
                    <a:pt x="1164" y="1008"/>
                  </a:lnTo>
                  <a:lnTo>
                    <a:pt x="1183" y="1021"/>
                  </a:lnTo>
                  <a:lnTo>
                    <a:pt x="1200" y="1037"/>
                  </a:lnTo>
                  <a:lnTo>
                    <a:pt x="1214" y="1054"/>
                  </a:lnTo>
                  <a:lnTo>
                    <a:pt x="1226" y="1074"/>
                  </a:lnTo>
                  <a:lnTo>
                    <a:pt x="1236" y="1098"/>
                  </a:lnTo>
                  <a:lnTo>
                    <a:pt x="1243" y="1124"/>
                  </a:lnTo>
                  <a:lnTo>
                    <a:pt x="1247" y="1155"/>
                  </a:lnTo>
                  <a:lnTo>
                    <a:pt x="1250" y="1188"/>
                  </a:lnTo>
                  <a:lnTo>
                    <a:pt x="1245" y="1197"/>
                  </a:lnTo>
                  <a:lnTo>
                    <a:pt x="1235" y="1206"/>
                  </a:lnTo>
                  <a:lnTo>
                    <a:pt x="1218" y="1216"/>
                  </a:lnTo>
                  <a:lnTo>
                    <a:pt x="1193" y="1224"/>
                  </a:lnTo>
                  <a:lnTo>
                    <a:pt x="1163" y="1232"/>
                  </a:lnTo>
                  <a:lnTo>
                    <a:pt x="1126" y="1239"/>
                  </a:lnTo>
                  <a:lnTo>
                    <a:pt x="1084" y="1246"/>
                  </a:lnTo>
                  <a:lnTo>
                    <a:pt x="1035" y="1252"/>
                  </a:lnTo>
                  <a:lnTo>
                    <a:pt x="981" y="1258"/>
                  </a:lnTo>
                  <a:lnTo>
                    <a:pt x="921" y="1263"/>
                  </a:lnTo>
                  <a:lnTo>
                    <a:pt x="857" y="1267"/>
                  </a:lnTo>
                  <a:lnTo>
                    <a:pt x="786" y="1269"/>
                  </a:lnTo>
                  <a:lnTo>
                    <a:pt x="712" y="1272"/>
                  </a:lnTo>
                  <a:lnTo>
                    <a:pt x="669" y="1000"/>
                  </a:lnTo>
                  <a:lnTo>
                    <a:pt x="691" y="965"/>
                  </a:lnTo>
                  <a:lnTo>
                    <a:pt x="693" y="962"/>
                  </a:lnTo>
                  <a:lnTo>
                    <a:pt x="693" y="959"/>
                  </a:lnTo>
                  <a:lnTo>
                    <a:pt x="693" y="956"/>
                  </a:lnTo>
                  <a:lnTo>
                    <a:pt x="692" y="953"/>
                  </a:lnTo>
                  <a:lnTo>
                    <a:pt x="690" y="950"/>
                  </a:lnTo>
                  <a:lnTo>
                    <a:pt x="633" y="890"/>
                  </a:lnTo>
                  <a:lnTo>
                    <a:pt x="628" y="887"/>
                  </a:lnTo>
                  <a:lnTo>
                    <a:pt x="621" y="887"/>
                  </a:lnTo>
                  <a:lnTo>
                    <a:pt x="615" y="890"/>
                  </a:lnTo>
                  <a:lnTo>
                    <a:pt x="560" y="950"/>
                  </a:lnTo>
                  <a:lnTo>
                    <a:pt x="558" y="954"/>
                  </a:lnTo>
                  <a:lnTo>
                    <a:pt x="557" y="958"/>
                  </a:lnTo>
                  <a:lnTo>
                    <a:pt x="557" y="961"/>
                  </a:lnTo>
                  <a:lnTo>
                    <a:pt x="559" y="965"/>
                  </a:lnTo>
                  <a:lnTo>
                    <a:pt x="579" y="1000"/>
                  </a:lnTo>
                  <a:lnTo>
                    <a:pt x="538" y="1272"/>
                  </a:lnTo>
                  <a:lnTo>
                    <a:pt x="462" y="1269"/>
                  </a:lnTo>
                  <a:lnTo>
                    <a:pt x="393" y="1267"/>
                  </a:lnTo>
                  <a:lnTo>
                    <a:pt x="327" y="1263"/>
                  </a:lnTo>
                  <a:lnTo>
                    <a:pt x="268" y="1258"/>
                  </a:lnTo>
                  <a:lnTo>
                    <a:pt x="214" y="1252"/>
                  </a:lnTo>
                  <a:lnTo>
                    <a:pt x="165" y="1246"/>
                  </a:lnTo>
                  <a:lnTo>
                    <a:pt x="122" y="1239"/>
                  </a:lnTo>
                  <a:lnTo>
                    <a:pt x="86" y="1232"/>
                  </a:lnTo>
                  <a:lnTo>
                    <a:pt x="55" y="1224"/>
                  </a:lnTo>
                  <a:lnTo>
                    <a:pt x="32" y="1216"/>
                  </a:lnTo>
                  <a:lnTo>
                    <a:pt x="14" y="1206"/>
                  </a:lnTo>
                  <a:lnTo>
                    <a:pt x="3" y="1197"/>
                  </a:lnTo>
                  <a:lnTo>
                    <a:pt x="0" y="1188"/>
                  </a:lnTo>
                  <a:lnTo>
                    <a:pt x="1" y="1155"/>
                  </a:lnTo>
                  <a:lnTo>
                    <a:pt x="6" y="1124"/>
                  </a:lnTo>
                  <a:lnTo>
                    <a:pt x="13" y="1098"/>
                  </a:lnTo>
                  <a:lnTo>
                    <a:pt x="22" y="1074"/>
                  </a:lnTo>
                  <a:lnTo>
                    <a:pt x="35" y="1054"/>
                  </a:lnTo>
                  <a:lnTo>
                    <a:pt x="50" y="1037"/>
                  </a:lnTo>
                  <a:lnTo>
                    <a:pt x="66" y="1021"/>
                  </a:lnTo>
                  <a:lnTo>
                    <a:pt x="85" y="1008"/>
                  </a:lnTo>
                  <a:lnTo>
                    <a:pt x="105" y="997"/>
                  </a:lnTo>
                  <a:lnTo>
                    <a:pt x="126" y="987"/>
                  </a:lnTo>
                  <a:lnTo>
                    <a:pt x="149" y="979"/>
                  </a:lnTo>
                  <a:lnTo>
                    <a:pt x="173" y="969"/>
                  </a:lnTo>
                  <a:lnTo>
                    <a:pt x="199" y="962"/>
                  </a:lnTo>
                  <a:lnTo>
                    <a:pt x="225" y="954"/>
                  </a:lnTo>
                  <a:lnTo>
                    <a:pt x="252" y="946"/>
                  </a:lnTo>
                  <a:lnTo>
                    <a:pt x="279" y="938"/>
                  </a:lnTo>
                  <a:lnTo>
                    <a:pt x="298" y="932"/>
                  </a:lnTo>
                  <a:lnTo>
                    <a:pt x="316" y="927"/>
                  </a:lnTo>
                  <a:lnTo>
                    <a:pt x="335" y="921"/>
                  </a:lnTo>
                  <a:lnTo>
                    <a:pt x="353" y="915"/>
                  </a:lnTo>
                  <a:lnTo>
                    <a:pt x="371" y="907"/>
                  </a:lnTo>
                  <a:lnTo>
                    <a:pt x="389" y="899"/>
                  </a:lnTo>
                  <a:lnTo>
                    <a:pt x="404" y="890"/>
                  </a:lnTo>
                  <a:lnTo>
                    <a:pt x="418" y="879"/>
                  </a:lnTo>
                  <a:lnTo>
                    <a:pt x="431" y="866"/>
                  </a:lnTo>
                  <a:lnTo>
                    <a:pt x="443" y="852"/>
                  </a:lnTo>
                  <a:lnTo>
                    <a:pt x="451" y="834"/>
                  </a:lnTo>
                  <a:lnTo>
                    <a:pt x="457" y="814"/>
                  </a:lnTo>
                  <a:lnTo>
                    <a:pt x="461" y="792"/>
                  </a:lnTo>
                  <a:lnTo>
                    <a:pt x="461" y="766"/>
                  </a:lnTo>
                  <a:lnTo>
                    <a:pt x="458" y="737"/>
                  </a:lnTo>
                  <a:lnTo>
                    <a:pt x="442" y="718"/>
                  </a:lnTo>
                  <a:lnTo>
                    <a:pt x="426" y="698"/>
                  </a:lnTo>
                  <a:lnTo>
                    <a:pt x="414" y="677"/>
                  </a:lnTo>
                  <a:lnTo>
                    <a:pt x="404" y="654"/>
                  </a:lnTo>
                  <a:lnTo>
                    <a:pt x="396" y="633"/>
                  </a:lnTo>
                  <a:lnTo>
                    <a:pt x="389" y="613"/>
                  </a:lnTo>
                  <a:lnTo>
                    <a:pt x="384" y="596"/>
                  </a:lnTo>
                  <a:lnTo>
                    <a:pt x="380" y="582"/>
                  </a:lnTo>
                  <a:lnTo>
                    <a:pt x="378" y="573"/>
                  </a:lnTo>
                  <a:lnTo>
                    <a:pt x="377" y="570"/>
                  </a:lnTo>
                  <a:lnTo>
                    <a:pt x="375" y="569"/>
                  </a:lnTo>
                  <a:lnTo>
                    <a:pt x="369" y="566"/>
                  </a:lnTo>
                  <a:lnTo>
                    <a:pt x="360" y="560"/>
                  </a:lnTo>
                  <a:lnTo>
                    <a:pt x="349" y="552"/>
                  </a:lnTo>
                  <a:lnTo>
                    <a:pt x="337" y="540"/>
                  </a:lnTo>
                  <a:lnTo>
                    <a:pt x="324" y="528"/>
                  </a:lnTo>
                  <a:lnTo>
                    <a:pt x="312" y="513"/>
                  </a:lnTo>
                  <a:lnTo>
                    <a:pt x="302" y="496"/>
                  </a:lnTo>
                  <a:lnTo>
                    <a:pt x="294" y="475"/>
                  </a:lnTo>
                  <a:lnTo>
                    <a:pt x="289" y="454"/>
                  </a:lnTo>
                  <a:lnTo>
                    <a:pt x="288" y="434"/>
                  </a:lnTo>
                  <a:lnTo>
                    <a:pt x="290" y="416"/>
                  </a:lnTo>
                  <a:lnTo>
                    <a:pt x="294" y="401"/>
                  </a:lnTo>
                  <a:lnTo>
                    <a:pt x="299" y="389"/>
                  </a:lnTo>
                  <a:lnTo>
                    <a:pt x="304" y="380"/>
                  </a:lnTo>
                  <a:lnTo>
                    <a:pt x="308" y="374"/>
                  </a:lnTo>
                  <a:lnTo>
                    <a:pt x="311" y="369"/>
                  </a:lnTo>
                  <a:lnTo>
                    <a:pt x="313" y="368"/>
                  </a:lnTo>
                  <a:lnTo>
                    <a:pt x="313" y="294"/>
                  </a:lnTo>
                  <a:lnTo>
                    <a:pt x="315" y="255"/>
                  </a:lnTo>
                  <a:lnTo>
                    <a:pt x="324" y="216"/>
                  </a:lnTo>
                  <a:lnTo>
                    <a:pt x="338" y="179"/>
                  </a:lnTo>
                  <a:lnTo>
                    <a:pt x="356" y="145"/>
                  </a:lnTo>
                  <a:lnTo>
                    <a:pt x="378" y="114"/>
                  </a:lnTo>
                  <a:lnTo>
                    <a:pt x="405" y="86"/>
                  </a:lnTo>
                  <a:lnTo>
                    <a:pt x="435" y="61"/>
                  </a:lnTo>
                  <a:lnTo>
                    <a:pt x="468" y="40"/>
                  </a:lnTo>
                  <a:lnTo>
                    <a:pt x="504" y="23"/>
                  </a:lnTo>
                  <a:lnTo>
                    <a:pt x="543" y="11"/>
                  </a:lnTo>
                  <a:lnTo>
                    <a:pt x="582" y="2"/>
                  </a:lnTo>
                  <a:lnTo>
                    <a:pt x="6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1" name="Freeform 1471"/>
            <p:cNvSpPr>
              <a:spLocks/>
            </p:cNvSpPr>
            <p:nvPr/>
          </p:nvSpPr>
          <p:spPr bwMode="auto">
            <a:xfrm>
              <a:off x="4070" y="3978"/>
              <a:ext cx="74" cy="75"/>
            </a:xfrm>
            <a:custGeom>
              <a:avLst/>
              <a:gdLst>
                <a:gd name="T0" fmla="*/ 706 w 1248"/>
                <a:gd name="T1" fmla="*/ 11 h 1272"/>
                <a:gd name="T2" fmla="*/ 814 w 1248"/>
                <a:gd name="T3" fmla="*/ 61 h 1272"/>
                <a:gd name="T4" fmla="*/ 892 w 1248"/>
                <a:gd name="T5" fmla="*/ 145 h 1272"/>
                <a:gd name="T6" fmla="*/ 933 w 1248"/>
                <a:gd name="T7" fmla="*/ 255 h 1272"/>
                <a:gd name="T8" fmla="*/ 937 w 1248"/>
                <a:gd name="T9" fmla="*/ 369 h 1272"/>
                <a:gd name="T10" fmla="*/ 949 w 1248"/>
                <a:gd name="T11" fmla="*/ 389 h 1272"/>
                <a:gd name="T12" fmla="*/ 961 w 1248"/>
                <a:gd name="T13" fmla="*/ 434 h 1272"/>
                <a:gd name="T14" fmla="*/ 946 w 1248"/>
                <a:gd name="T15" fmla="*/ 496 h 1272"/>
                <a:gd name="T16" fmla="*/ 912 w 1248"/>
                <a:gd name="T17" fmla="*/ 540 h 1272"/>
                <a:gd name="T18" fmla="*/ 879 w 1248"/>
                <a:gd name="T19" fmla="*/ 566 h 1272"/>
                <a:gd name="T20" fmla="*/ 870 w 1248"/>
                <a:gd name="T21" fmla="*/ 573 h 1272"/>
                <a:gd name="T22" fmla="*/ 860 w 1248"/>
                <a:gd name="T23" fmla="*/ 613 h 1272"/>
                <a:gd name="T24" fmla="*/ 834 w 1248"/>
                <a:gd name="T25" fmla="*/ 677 h 1272"/>
                <a:gd name="T26" fmla="*/ 790 w 1248"/>
                <a:gd name="T27" fmla="*/ 737 h 1272"/>
                <a:gd name="T28" fmla="*/ 791 w 1248"/>
                <a:gd name="T29" fmla="*/ 814 h 1272"/>
                <a:gd name="T30" fmla="*/ 817 w 1248"/>
                <a:gd name="T31" fmla="*/ 866 h 1272"/>
                <a:gd name="T32" fmla="*/ 860 w 1248"/>
                <a:gd name="T33" fmla="*/ 899 h 1272"/>
                <a:gd name="T34" fmla="*/ 914 w 1248"/>
                <a:gd name="T35" fmla="*/ 921 h 1272"/>
                <a:gd name="T36" fmla="*/ 969 w 1248"/>
                <a:gd name="T37" fmla="*/ 938 h 1272"/>
                <a:gd name="T38" fmla="*/ 1049 w 1248"/>
                <a:gd name="T39" fmla="*/ 962 h 1272"/>
                <a:gd name="T40" fmla="*/ 1122 w 1248"/>
                <a:gd name="T41" fmla="*/ 987 h 1272"/>
                <a:gd name="T42" fmla="*/ 1182 w 1248"/>
                <a:gd name="T43" fmla="*/ 1021 h 1272"/>
                <a:gd name="T44" fmla="*/ 1226 w 1248"/>
                <a:gd name="T45" fmla="*/ 1074 h 1272"/>
                <a:gd name="T46" fmla="*/ 1247 w 1248"/>
                <a:gd name="T47" fmla="*/ 1155 h 1272"/>
                <a:gd name="T48" fmla="*/ 1235 w 1248"/>
                <a:gd name="T49" fmla="*/ 1206 h 1272"/>
                <a:gd name="T50" fmla="*/ 1163 w 1248"/>
                <a:gd name="T51" fmla="*/ 1232 h 1272"/>
                <a:gd name="T52" fmla="*/ 1035 w 1248"/>
                <a:gd name="T53" fmla="*/ 1252 h 1272"/>
                <a:gd name="T54" fmla="*/ 857 w 1248"/>
                <a:gd name="T55" fmla="*/ 1267 h 1272"/>
                <a:gd name="T56" fmla="*/ 669 w 1248"/>
                <a:gd name="T57" fmla="*/ 1000 h 1272"/>
                <a:gd name="T58" fmla="*/ 692 w 1248"/>
                <a:gd name="T59" fmla="*/ 959 h 1272"/>
                <a:gd name="T60" fmla="*/ 689 w 1248"/>
                <a:gd name="T61" fmla="*/ 950 h 1272"/>
                <a:gd name="T62" fmla="*/ 621 w 1248"/>
                <a:gd name="T63" fmla="*/ 887 h 1272"/>
                <a:gd name="T64" fmla="*/ 557 w 1248"/>
                <a:gd name="T65" fmla="*/ 954 h 1272"/>
                <a:gd name="T66" fmla="*/ 558 w 1248"/>
                <a:gd name="T67" fmla="*/ 965 h 1272"/>
                <a:gd name="T68" fmla="*/ 462 w 1248"/>
                <a:gd name="T69" fmla="*/ 1269 h 1272"/>
                <a:gd name="T70" fmla="*/ 268 w 1248"/>
                <a:gd name="T71" fmla="*/ 1258 h 1272"/>
                <a:gd name="T72" fmla="*/ 122 w 1248"/>
                <a:gd name="T73" fmla="*/ 1239 h 1272"/>
                <a:gd name="T74" fmla="*/ 31 w 1248"/>
                <a:gd name="T75" fmla="*/ 1216 h 1272"/>
                <a:gd name="T76" fmla="*/ 0 w 1248"/>
                <a:gd name="T77" fmla="*/ 1188 h 1272"/>
                <a:gd name="T78" fmla="*/ 13 w 1248"/>
                <a:gd name="T79" fmla="*/ 1098 h 1272"/>
                <a:gd name="T80" fmla="*/ 49 w 1248"/>
                <a:gd name="T81" fmla="*/ 1037 h 1272"/>
                <a:gd name="T82" fmla="*/ 104 w 1248"/>
                <a:gd name="T83" fmla="*/ 997 h 1272"/>
                <a:gd name="T84" fmla="*/ 173 w 1248"/>
                <a:gd name="T85" fmla="*/ 969 h 1272"/>
                <a:gd name="T86" fmla="*/ 252 w 1248"/>
                <a:gd name="T87" fmla="*/ 946 h 1272"/>
                <a:gd name="T88" fmla="*/ 316 w 1248"/>
                <a:gd name="T89" fmla="*/ 927 h 1272"/>
                <a:gd name="T90" fmla="*/ 371 w 1248"/>
                <a:gd name="T91" fmla="*/ 907 h 1272"/>
                <a:gd name="T92" fmla="*/ 418 w 1248"/>
                <a:gd name="T93" fmla="*/ 879 h 1272"/>
                <a:gd name="T94" fmla="*/ 451 w 1248"/>
                <a:gd name="T95" fmla="*/ 834 h 1272"/>
                <a:gd name="T96" fmla="*/ 461 w 1248"/>
                <a:gd name="T97" fmla="*/ 766 h 1272"/>
                <a:gd name="T98" fmla="*/ 426 w 1248"/>
                <a:gd name="T99" fmla="*/ 698 h 1272"/>
                <a:gd name="T100" fmla="*/ 395 w 1248"/>
                <a:gd name="T101" fmla="*/ 633 h 1272"/>
                <a:gd name="T102" fmla="*/ 379 w 1248"/>
                <a:gd name="T103" fmla="*/ 582 h 1272"/>
                <a:gd name="T104" fmla="*/ 375 w 1248"/>
                <a:gd name="T105" fmla="*/ 569 h 1272"/>
                <a:gd name="T106" fmla="*/ 349 w 1248"/>
                <a:gd name="T107" fmla="*/ 552 h 1272"/>
                <a:gd name="T108" fmla="*/ 312 w 1248"/>
                <a:gd name="T109" fmla="*/ 513 h 1272"/>
                <a:gd name="T110" fmla="*/ 288 w 1248"/>
                <a:gd name="T111" fmla="*/ 454 h 1272"/>
                <a:gd name="T112" fmla="*/ 294 w 1248"/>
                <a:gd name="T113" fmla="*/ 401 h 1272"/>
                <a:gd name="T114" fmla="*/ 308 w 1248"/>
                <a:gd name="T115" fmla="*/ 374 h 1272"/>
                <a:gd name="T116" fmla="*/ 312 w 1248"/>
                <a:gd name="T117" fmla="*/ 294 h 1272"/>
                <a:gd name="T118" fmla="*/ 337 w 1248"/>
                <a:gd name="T119" fmla="*/ 179 h 1272"/>
                <a:gd name="T120" fmla="*/ 405 w 1248"/>
                <a:gd name="T121" fmla="*/ 86 h 1272"/>
                <a:gd name="T122" fmla="*/ 504 w 1248"/>
                <a:gd name="T123" fmla="*/ 23 h 1272"/>
                <a:gd name="T124" fmla="*/ 624 w 1248"/>
                <a:gd name="T125"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8" h="1272">
                  <a:moveTo>
                    <a:pt x="624" y="0"/>
                  </a:moveTo>
                  <a:lnTo>
                    <a:pt x="666" y="2"/>
                  </a:lnTo>
                  <a:lnTo>
                    <a:pt x="706" y="11"/>
                  </a:lnTo>
                  <a:lnTo>
                    <a:pt x="744" y="23"/>
                  </a:lnTo>
                  <a:lnTo>
                    <a:pt x="780" y="40"/>
                  </a:lnTo>
                  <a:lnTo>
                    <a:pt x="814" y="61"/>
                  </a:lnTo>
                  <a:lnTo>
                    <a:pt x="843" y="86"/>
                  </a:lnTo>
                  <a:lnTo>
                    <a:pt x="870" y="114"/>
                  </a:lnTo>
                  <a:lnTo>
                    <a:pt x="892" y="145"/>
                  </a:lnTo>
                  <a:lnTo>
                    <a:pt x="911" y="179"/>
                  </a:lnTo>
                  <a:lnTo>
                    <a:pt x="924" y="216"/>
                  </a:lnTo>
                  <a:lnTo>
                    <a:pt x="933" y="255"/>
                  </a:lnTo>
                  <a:lnTo>
                    <a:pt x="935" y="294"/>
                  </a:lnTo>
                  <a:lnTo>
                    <a:pt x="935" y="368"/>
                  </a:lnTo>
                  <a:lnTo>
                    <a:pt x="937" y="369"/>
                  </a:lnTo>
                  <a:lnTo>
                    <a:pt x="940" y="374"/>
                  </a:lnTo>
                  <a:lnTo>
                    <a:pt x="944" y="380"/>
                  </a:lnTo>
                  <a:lnTo>
                    <a:pt x="949" y="389"/>
                  </a:lnTo>
                  <a:lnTo>
                    <a:pt x="955" y="401"/>
                  </a:lnTo>
                  <a:lnTo>
                    <a:pt x="959" y="416"/>
                  </a:lnTo>
                  <a:lnTo>
                    <a:pt x="961" y="434"/>
                  </a:lnTo>
                  <a:lnTo>
                    <a:pt x="960" y="454"/>
                  </a:lnTo>
                  <a:lnTo>
                    <a:pt x="955" y="475"/>
                  </a:lnTo>
                  <a:lnTo>
                    <a:pt x="946" y="496"/>
                  </a:lnTo>
                  <a:lnTo>
                    <a:pt x="936" y="513"/>
                  </a:lnTo>
                  <a:lnTo>
                    <a:pt x="924" y="528"/>
                  </a:lnTo>
                  <a:lnTo>
                    <a:pt x="912" y="540"/>
                  </a:lnTo>
                  <a:lnTo>
                    <a:pt x="899" y="552"/>
                  </a:lnTo>
                  <a:lnTo>
                    <a:pt x="888" y="560"/>
                  </a:lnTo>
                  <a:lnTo>
                    <a:pt x="879" y="566"/>
                  </a:lnTo>
                  <a:lnTo>
                    <a:pt x="873" y="569"/>
                  </a:lnTo>
                  <a:lnTo>
                    <a:pt x="871" y="570"/>
                  </a:lnTo>
                  <a:lnTo>
                    <a:pt x="870" y="573"/>
                  </a:lnTo>
                  <a:lnTo>
                    <a:pt x="868" y="582"/>
                  </a:lnTo>
                  <a:lnTo>
                    <a:pt x="865" y="596"/>
                  </a:lnTo>
                  <a:lnTo>
                    <a:pt x="860" y="613"/>
                  </a:lnTo>
                  <a:lnTo>
                    <a:pt x="853" y="633"/>
                  </a:lnTo>
                  <a:lnTo>
                    <a:pt x="844" y="654"/>
                  </a:lnTo>
                  <a:lnTo>
                    <a:pt x="834" y="677"/>
                  </a:lnTo>
                  <a:lnTo>
                    <a:pt x="822" y="698"/>
                  </a:lnTo>
                  <a:lnTo>
                    <a:pt x="807" y="718"/>
                  </a:lnTo>
                  <a:lnTo>
                    <a:pt x="790" y="737"/>
                  </a:lnTo>
                  <a:lnTo>
                    <a:pt x="787" y="766"/>
                  </a:lnTo>
                  <a:lnTo>
                    <a:pt x="787" y="792"/>
                  </a:lnTo>
                  <a:lnTo>
                    <a:pt x="791" y="814"/>
                  </a:lnTo>
                  <a:lnTo>
                    <a:pt x="797" y="834"/>
                  </a:lnTo>
                  <a:lnTo>
                    <a:pt x="806" y="852"/>
                  </a:lnTo>
                  <a:lnTo>
                    <a:pt x="817" y="866"/>
                  </a:lnTo>
                  <a:lnTo>
                    <a:pt x="830" y="879"/>
                  </a:lnTo>
                  <a:lnTo>
                    <a:pt x="844" y="890"/>
                  </a:lnTo>
                  <a:lnTo>
                    <a:pt x="860" y="899"/>
                  </a:lnTo>
                  <a:lnTo>
                    <a:pt x="877" y="907"/>
                  </a:lnTo>
                  <a:lnTo>
                    <a:pt x="895" y="915"/>
                  </a:lnTo>
                  <a:lnTo>
                    <a:pt x="914" y="921"/>
                  </a:lnTo>
                  <a:lnTo>
                    <a:pt x="932" y="927"/>
                  </a:lnTo>
                  <a:lnTo>
                    <a:pt x="950" y="932"/>
                  </a:lnTo>
                  <a:lnTo>
                    <a:pt x="969" y="938"/>
                  </a:lnTo>
                  <a:lnTo>
                    <a:pt x="996" y="946"/>
                  </a:lnTo>
                  <a:lnTo>
                    <a:pt x="1023" y="954"/>
                  </a:lnTo>
                  <a:lnTo>
                    <a:pt x="1049" y="962"/>
                  </a:lnTo>
                  <a:lnTo>
                    <a:pt x="1075" y="969"/>
                  </a:lnTo>
                  <a:lnTo>
                    <a:pt x="1099" y="979"/>
                  </a:lnTo>
                  <a:lnTo>
                    <a:pt x="1122" y="987"/>
                  </a:lnTo>
                  <a:lnTo>
                    <a:pt x="1144" y="997"/>
                  </a:lnTo>
                  <a:lnTo>
                    <a:pt x="1164" y="1008"/>
                  </a:lnTo>
                  <a:lnTo>
                    <a:pt x="1182" y="1021"/>
                  </a:lnTo>
                  <a:lnTo>
                    <a:pt x="1199" y="1037"/>
                  </a:lnTo>
                  <a:lnTo>
                    <a:pt x="1214" y="1054"/>
                  </a:lnTo>
                  <a:lnTo>
                    <a:pt x="1226" y="1074"/>
                  </a:lnTo>
                  <a:lnTo>
                    <a:pt x="1235" y="1098"/>
                  </a:lnTo>
                  <a:lnTo>
                    <a:pt x="1242" y="1124"/>
                  </a:lnTo>
                  <a:lnTo>
                    <a:pt x="1247" y="1155"/>
                  </a:lnTo>
                  <a:lnTo>
                    <a:pt x="1248" y="1188"/>
                  </a:lnTo>
                  <a:lnTo>
                    <a:pt x="1245" y="1197"/>
                  </a:lnTo>
                  <a:lnTo>
                    <a:pt x="1235" y="1206"/>
                  </a:lnTo>
                  <a:lnTo>
                    <a:pt x="1218" y="1216"/>
                  </a:lnTo>
                  <a:lnTo>
                    <a:pt x="1193" y="1224"/>
                  </a:lnTo>
                  <a:lnTo>
                    <a:pt x="1163" y="1232"/>
                  </a:lnTo>
                  <a:lnTo>
                    <a:pt x="1126" y="1239"/>
                  </a:lnTo>
                  <a:lnTo>
                    <a:pt x="1083" y="1246"/>
                  </a:lnTo>
                  <a:lnTo>
                    <a:pt x="1035" y="1252"/>
                  </a:lnTo>
                  <a:lnTo>
                    <a:pt x="981" y="1258"/>
                  </a:lnTo>
                  <a:lnTo>
                    <a:pt x="921" y="1263"/>
                  </a:lnTo>
                  <a:lnTo>
                    <a:pt x="857" y="1267"/>
                  </a:lnTo>
                  <a:lnTo>
                    <a:pt x="786" y="1269"/>
                  </a:lnTo>
                  <a:lnTo>
                    <a:pt x="712" y="1272"/>
                  </a:lnTo>
                  <a:lnTo>
                    <a:pt x="669" y="1000"/>
                  </a:lnTo>
                  <a:lnTo>
                    <a:pt x="690" y="965"/>
                  </a:lnTo>
                  <a:lnTo>
                    <a:pt x="691" y="962"/>
                  </a:lnTo>
                  <a:lnTo>
                    <a:pt x="692" y="959"/>
                  </a:lnTo>
                  <a:lnTo>
                    <a:pt x="692" y="956"/>
                  </a:lnTo>
                  <a:lnTo>
                    <a:pt x="691" y="953"/>
                  </a:lnTo>
                  <a:lnTo>
                    <a:pt x="689" y="950"/>
                  </a:lnTo>
                  <a:lnTo>
                    <a:pt x="633" y="890"/>
                  </a:lnTo>
                  <a:lnTo>
                    <a:pt x="627" y="887"/>
                  </a:lnTo>
                  <a:lnTo>
                    <a:pt x="621" y="887"/>
                  </a:lnTo>
                  <a:lnTo>
                    <a:pt x="615" y="890"/>
                  </a:lnTo>
                  <a:lnTo>
                    <a:pt x="560" y="950"/>
                  </a:lnTo>
                  <a:lnTo>
                    <a:pt x="557" y="954"/>
                  </a:lnTo>
                  <a:lnTo>
                    <a:pt x="556" y="958"/>
                  </a:lnTo>
                  <a:lnTo>
                    <a:pt x="557" y="961"/>
                  </a:lnTo>
                  <a:lnTo>
                    <a:pt x="558" y="965"/>
                  </a:lnTo>
                  <a:lnTo>
                    <a:pt x="579" y="1000"/>
                  </a:lnTo>
                  <a:lnTo>
                    <a:pt x="537" y="1272"/>
                  </a:lnTo>
                  <a:lnTo>
                    <a:pt x="462" y="1269"/>
                  </a:lnTo>
                  <a:lnTo>
                    <a:pt x="393" y="1267"/>
                  </a:lnTo>
                  <a:lnTo>
                    <a:pt x="327" y="1263"/>
                  </a:lnTo>
                  <a:lnTo>
                    <a:pt x="268" y="1258"/>
                  </a:lnTo>
                  <a:lnTo>
                    <a:pt x="213" y="1252"/>
                  </a:lnTo>
                  <a:lnTo>
                    <a:pt x="165" y="1246"/>
                  </a:lnTo>
                  <a:lnTo>
                    <a:pt x="122" y="1239"/>
                  </a:lnTo>
                  <a:lnTo>
                    <a:pt x="86" y="1232"/>
                  </a:lnTo>
                  <a:lnTo>
                    <a:pt x="55" y="1224"/>
                  </a:lnTo>
                  <a:lnTo>
                    <a:pt x="31" y="1216"/>
                  </a:lnTo>
                  <a:lnTo>
                    <a:pt x="14" y="1206"/>
                  </a:lnTo>
                  <a:lnTo>
                    <a:pt x="3" y="1197"/>
                  </a:lnTo>
                  <a:lnTo>
                    <a:pt x="0" y="1188"/>
                  </a:lnTo>
                  <a:lnTo>
                    <a:pt x="1" y="1155"/>
                  </a:lnTo>
                  <a:lnTo>
                    <a:pt x="6" y="1124"/>
                  </a:lnTo>
                  <a:lnTo>
                    <a:pt x="13" y="1098"/>
                  </a:lnTo>
                  <a:lnTo>
                    <a:pt x="22" y="1074"/>
                  </a:lnTo>
                  <a:lnTo>
                    <a:pt x="35" y="1054"/>
                  </a:lnTo>
                  <a:lnTo>
                    <a:pt x="49" y="1037"/>
                  </a:lnTo>
                  <a:lnTo>
                    <a:pt x="66" y="1021"/>
                  </a:lnTo>
                  <a:lnTo>
                    <a:pt x="84" y="1008"/>
                  </a:lnTo>
                  <a:lnTo>
                    <a:pt x="104" y="997"/>
                  </a:lnTo>
                  <a:lnTo>
                    <a:pt x="126" y="987"/>
                  </a:lnTo>
                  <a:lnTo>
                    <a:pt x="149" y="979"/>
                  </a:lnTo>
                  <a:lnTo>
                    <a:pt x="173" y="969"/>
                  </a:lnTo>
                  <a:lnTo>
                    <a:pt x="199" y="962"/>
                  </a:lnTo>
                  <a:lnTo>
                    <a:pt x="224" y="954"/>
                  </a:lnTo>
                  <a:lnTo>
                    <a:pt x="252" y="946"/>
                  </a:lnTo>
                  <a:lnTo>
                    <a:pt x="279" y="938"/>
                  </a:lnTo>
                  <a:lnTo>
                    <a:pt x="298" y="932"/>
                  </a:lnTo>
                  <a:lnTo>
                    <a:pt x="316" y="927"/>
                  </a:lnTo>
                  <a:lnTo>
                    <a:pt x="334" y="921"/>
                  </a:lnTo>
                  <a:lnTo>
                    <a:pt x="353" y="915"/>
                  </a:lnTo>
                  <a:lnTo>
                    <a:pt x="371" y="907"/>
                  </a:lnTo>
                  <a:lnTo>
                    <a:pt x="387" y="899"/>
                  </a:lnTo>
                  <a:lnTo>
                    <a:pt x="404" y="890"/>
                  </a:lnTo>
                  <a:lnTo>
                    <a:pt x="418" y="879"/>
                  </a:lnTo>
                  <a:lnTo>
                    <a:pt x="431" y="866"/>
                  </a:lnTo>
                  <a:lnTo>
                    <a:pt x="443" y="852"/>
                  </a:lnTo>
                  <a:lnTo>
                    <a:pt x="451" y="834"/>
                  </a:lnTo>
                  <a:lnTo>
                    <a:pt x="457" y="814"/>
                  </a:lnTo>
                  <a:lnTo>
                    <a:pt x="461" y="792"/>
                  </a:lnTo>
                  <a:lnTo>
                    <a:pt x="461" y="766"/>
                  </a:lnTo>
                  <a:lnTo>
                    <a:pt x="458" y="737"/>
                  </a:lnTo>
                  <a:lnTo>
                    <a:pt x="440" y="718"/>
                  </a:lnTo>
                  <a:lnTo>
                    <a:pt x="426" y="698"/>
                  </a:lnTo>
                  <a:lnTo>
                    <a:pt x="414" y="677"/>
                  </a:lnTo>
                  <a:lnTo>
                    <a:pt x="404" y="654"/>
                  </a:lnTo>
                  <a:lnTo>
                    <a:pt x="395" y="633"/>
                  </a:lnTo>
                  <a:lnTo>
                    <a:pt x="388" y="613"/>
                  </a:lnTo>
                  <a:lnTo>
                    <a:pt x="383" y="596"/>
                  </a:lnTo>
                  <a:lnTo>
                    <a:pt x="379" y="582"/>
                  </a:lnTo>
                  <a:lnTo>
                    <a:pt x="378" y="573"/>
                  </a:lnTo>
                  <a:lnTo>
                    <a:pt x="377" y="570"/>
                  </a:lnTo>
                  <a:lnTo>
                    <a:pt x="375" y="569"/>
                  </a:lnTo>
                  <a:lnTo>
                    <a:pt x="369" y="566"/>
                  </a:lnTo>
                  <a:lnTo>
                    <a:pt x="360" y="560"/>
                  </a:lnTo>
                  <a:lnTo>
                    <a:pt x="349" y="552"/>
                  </a:lnTo>
                  <a:lnTo>
                    <a:pt x="336" y="540"/>
                  </a:lnTo>
                  <a:lnTo>
                    <a:pt x="323" y="528"/>
                  </a:lnTo>
                  <a:lnTo>
                    <a:pt x="312" y="513"/>
                  </a:lnTo>
                  <a:lnTo>
                    <a:pt x="301" y="496"/>
                  </a:lnTo>
                  <a:lnTo>
                    <a:pt x="294" y="475"/>
                  </a:lnTo>
                  <a:lnTo>
                    <a:pt x="288" y="454"/>
                  </a:lnTo>
                  <a:lnTo>
                    <a:pt x="287" y="434"/>
                  </a:lnTo>
                  <a:lnTo>
                    <a:pt x="290" y="416"/>
                  </a:lnTo>
                  <a:lnTo>
                    <a:pt x="294" y="401"/>
                  </a:lnTo>
                  <a:lnTo>
                    <a:pt x="298" y="389"/>
                  </a:lnTo>
                  <a:lnTo>
                    <a:pt x="303" y="380"/>
                  </a:lnTo>
                  <a:lnTo>
                    <a:pt x="308" y="374"/>
                  </a:lnTo>
                  <a:lnTo>
                    <a:pt x="311" y="369"/>
                  </a:lnTo>
                  <a:lnTo>
                    <a:pt x="312" y="368"/>
                  </a:lnTo>
                  <a:lnTo>
                    <a:pt x="312" y="294"/>
                  </a:lnTo>
                  <a:lnTo>
                    <a:pt x="315" y="255"/>
                  </a:lnTo>
                  <a:lnTo>
                    <a:pt x="323" y="216"/>
                  </a:lnTo>
                  <a:lnTo>
                    <a:pt x="337" y="179"/>
                  </a:lnTo>
                  <a:lnTo>
                    <a:pt x="356" y="145"/>
                  </a:lnTo>
                  <a:lnTo>
                    <a:pt x="378" y="114"/>
                  </a:lnTo>
                  <a:lnTo>
                    <a:pt x="405" y="86"/>
                  </a:lnTo>
                  <a:lnTo>
                    <a:pt x="434" y="61"/>
                  </a:lnTo>
                  <a:lnTo>
                    <a:pt x="468" y="40"/>
                  </a:lnTo>
                  <a:lnTo>
                    <a:pt x="504" y="23"/>
                  </a:lnTo>
                  <a:lnTo>
                    <a:pt x="541" y="11"/>
                  </a:lnTo>
                  <a:lnTo>
                    <a:pt x="582" y="2"/>
                  </a:lnTo>
                  <a:lnTo>
                    <a:pt x="6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2" name="Freeform 1472"/>
            <p:cNvSpPr>
              <a:spLocks/>
            </p:cNvSpPr>
            <p:nvPr/>
          </p:nvSpPr>
          <p:spPr bwMode="auto">
            <a:xfrm>
              <a:off x="4012" y="3953"/>
              <a:ext cx="68" cy="63"/>
            </a:xfrm>
            <a:custGeom>
              <a:avLst/>
              <a:gdLst>
                <a:gd name="T0" fmla="*/ 580 w 1159"/>
                <a:gd name="T1" fmla="*/ 0 h 1072"/>
                <a:gd name="T2" fmla="*/ 602 w 1159"/>
                <a:gd name="T3" fmla="*/ 3 h 1072"/>
                <a:gd name="T4" fmla="*/ 622 w 1159"/>
                <a:gd name="T5" fmla="*/ 11 h 1072"/>
                <a:gd name="T6" fmla="*/ 639 w 1159"/>
                <a:gd name="T7" fmla="*/ 25 h 1072"/>
                <a:gd name="T8" fmla="*/ 652 w 1159"/>
                <a:gd name="T9" fmla="*/ 41 h 1072"/>
                <a:gd name="T10" fmla="*/ 660 w 1159"/>
                <a:gd name="T11" fmla="*/ 61 h 1072"/>
                <a:gd name="T12" fmla="*/ 663 w 1159"/>
                <a:gd name="T13" fmla="*/ 84 h 1072"/>
                <a:gd name="T14" fmla="*/ 663 w 1159"/>
                <a:gd name="T15" fmla="*/ 538 h 1072"/>
                <a:gd name="T16" fmla="*/ 1129 w 1159"/>
                <a:gd name="T17" fmla="*/ 926 h 1072"/>
                <a:gd name="T18" fmla="*/ 1143 w 1159"/>
                <a:gd name="T19" fmla="*/ 939 h 1072"/>
                <a:gd name="T20" fmla="*/ 1152 w 1159"/>
                <a:gd name="T21" fmla="*/ 955 h 1072"/>
                <a:gd name="T22" fmla="*/ 1158 w 1159"/>
                <a:gd name="T23" fmla="*/ 972 h 1072"/>
                <a:gd name="T24" fmla="*/ 1159 w 1159"/>
                <a:gd name="T25" fmla="*/ 991 h 1072"/>
                <a:gd name="T26" fmla="*/ 1157 w 1159"/>
                <a:gd name="T27" fmla="*/ 1009 h 1072"/>
                <a:gd name="T28" fmla="*/ 1151 w 1159"/>
                <a:gd name="T29" fmla="*/ 1026 h 1072"/>
                <a:gd name="T30" fmla="*/ 1141 w 1159"/>
                <a:gd name="T31" fmla="*/ 1043 h 1072"/>
                <a:gd name="T32" fmla="*/ 1126 w 1159"/>
                <a:gd name="T33" fmla="*/ 1055 h 1072"/>
                <a:gd name="T34" fmla="*/ 1111 w 1159"/>
                <a:gd name="T35" fmla="*/ 1065 h 1072"/>
                <a:gd name="T36" fmla="*/ 1094 w 1159"/>
                <a:gd name="T37" fmla="*/ 1070 h 1072"/>
                <a:gd name="T38" fmla="*/ 1076 w 1159"/>
                <a:gd name="T39" fmla="*/ 1072 h 1072"/>
                <a:gd name="T40" fmla="*/ 1057 w 1159"/>
                <a:gd name="T41" fmla="*/ 1070 h 1072"/>
                <a:gd name="T42" fmla="*/ 1040 w 1159"/>
                <a:gd name="T43" fmla="*/ 1064 h 1072"/>
                <a:gd name="T44" fmla="*/ 1023 w 1159"/>
                <a:gd name="T45" fmla="*/ 1053 h 1072"/>
                <a:gd name="T46" fmla="*/ 580 w 1159"/>
                <a:gd name="T47" fmla="*/ 686 h 1072"/>
                <a:gd name="T48" fmla="*/ 137 w 1159"/>
                <a:gd name="T49" fmla="*/ 1053 h 1072"/>
                <a:gd name="T50" fmla="*/ 121 w 1159"/>
                <a:gd name="T51" fmla="*/ 1064 h 1072"/>
                <a:gd name="T52" fmla="*/ 103 w 1159"/>
                <a:gd name="T53" fmla="*/ 1070 h 1072"/>
                <a:gd name="T54" fmla="*/ 85 w 1159"/>
                <a:gd name="T55" fmla="*/ 1072 h 1072"/>
                <a:gd name="T56" fmla="*/ 68 w 1159"/>
                <a:gd name="T57" fmla="*/ 1070 h 1072"/>
                <a:gd name="T58" fmla="*/ 50 w 1159"/>
                <a:gd name="T59" fmla="*/ 1065 h 1072"/>
                <a:gd name="T60" fmla="*/ 34 w 1159"/>
                <a:gd name="T61" fmla="*/ 1056 h 1072"/>
                <a:gd name="T62" fmla="*/ 20 w 1159"/>
                <a:gd name="T63" fmla="*/ 1043 h 1072"/>
                <a:gd name="T64" fmla="*/ 9 w 1159"/>
                <a:gd name="T65" fmla="*/ 1026 h 1072"/>
                <a:gd name="T66" fmla="*/ 3 w 1159"/>
                <a:gd name="T67" fmla="*/ 1009 h 1072"/>
                <a:gd name="T68" fmla="*/ 0 w 1159"/>
                <a:gd name="T69" fmla="*/ 991 h 1072"/>
                <a:gd name="T70" fmla="*/ 2 w 1159"/>
                <a:gd name="T71" fmla="*/ 972 h 1072"/>
                <a:gd name="T72" fmla="*/ 8 w 1159"/>
                <a:gd name="T73" fmla="*/ 955 h 1072"/>
                <a:gd name="T74" fmla="*/ 18 w 1159"/>
                <a:gd name="T75" fmla="*/ 939 h 1072"/>
                <a:gd name="T76" fmla="*/ 31 w 1159"/>
                <a:gd name="T77" fmla="*/ 926 h 1072"/>
                <a:gd name="T78" fmla="*/ 497 w 1159"/>
                <a:gd name="T79" fmla="*/ 538 h 1072"/>
                <a:gd name="T80" fmla="*/ 497 w 1159"/>
                <a:gd name="T81" fmla="*/ 84 h 1072"/>
                <a:gd name="T82" fmla="*/ 500 w 1159"/>
                <a:gd name="T83" fmla="*/ 61 h 1072"/>
                <a:gd name="T84" fmla="*/ 508 w 1159"/>
                <a:gd name="T85" fmla="*/ 41 h 1072"/>
                <a:gd name="T86" fmla="*/ 522 w 1159"/>
                <a:gd name="T87" fmla="*/ 25 h 1072"/>
                <a:gd name="T88" fmla="*/ 538 w 1159"/>
                <a:gd name="T89" fmla="*/ 11 h 1072"/>
                <a:gd name="T90" fmla="*/ 558 w 1159"/>
                <a:gd name="T91" fmla="*/ 3 h 1072"/>
                <a:gd name="T92" fmla="*/ 580 w 1159"/>
                <a:gd name="T93"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59" h="1072">
                  <a:moveTo>
                    <a:pt x="580" y="0"/>
                  </a:moveTo>
                  <a:lnTo>
                    <a:pt x="602" y="3"/>
                  </a:lnTo>
                  <a:lnTo>
                    <a:pt x="622" y="11"/>
                  </a:lnTo>
                  <a:lnTo>
                    <a:pt x="639" y="25"/>
                  </a:lnTo>
                  <a:lnTo>
                    <a:pt x="652" y="41"/>
                  </a:lnTo>
                  <a:lnTo>
                    <a:pt x="660" y="61"/>
                  </a:lnTo>
                  <a:lnTo>
                    <a:pt x="663" y="84"/>
                  </a:lnTo>
                  <a:lnTo>
                    <a:pt x="663" y="538"/>
                  </a:lnTo>
                  <a:lnTo>
                    <a:pt x="1129" y="926"/>
                  </a:lnTo>
                  <a:lnTo>
                    <a:pt x="1143" y="939"/>
                  </a:lnTo>
                  <a:lnTo>
                    <a:pt x="1152" y="955"/>
                  </a:lnTo>
                  <a:lnTo>
                    <a:pt x="1158" y="972"/>
                  </a:lnTo>
                  <a:lnTo>
                    <a:pt x="1159" y="991"/>
                  </a:lnTo>
                  <a:lnTo>
                    <a:pt x="1157" y="1009"/>
                  </a:lnTo>
                  <a:lnTo>
                    <a:pt x="1151" y="1026"/>
                  </a:lnTo>
                  <a:lnTo>
                    <a:pt x="1141" y="1043"/>
                  </a:lnTo>
                  <a:lnTo>
                    <a:pt x="1126" y="1055"/>
                  </a:lnTo>
                  <a:lnTo>
                    <a:pt x="1111" y="1065"/>
                  </a:lnTo>
                  <a:lnTo>
                    <a:pt x="1094" y="1070"/>
                  </a:lnTo>
                  <a:lnTo>
                    <a:pt x="1076" y="1072"/>
                  </a:lnTo>
                  <a:lnTo>
                    <a:pt x="1057" y="1070"/>
                  </a:lnTo>
                  <a:lnTo>
                    <a:pt x="1040" y="1064"/>
                  </a:lnTo>
                  <a:lnTo>
                    <a:pt x="1023" y="1053"/>
                  </a:lnTo>
                  <a:lnTo>
                    <a:pt x="580" y="686"/>
                  </a:lnTo>
                  <a:lnTo>
                    <a:pt x="137" y="1053"/>
                  </a:lnTo>
                  <a:lnTo>
                    <a:pt x="121" y="1064"/>
                  </a:lnTo>
                  <a:lnTo>
                    <a:pt x="103" y="1070"/>
                  </a:lnTo>
                  <a:lnTo>
                    <a:pt x="85" y="1072"/>
                  </a:lnTo>
                  <a:lnTo>
                    <a:pt x="68" y="1070"/>
                  </a:lnTo>
                  <a:lnTo>
                    <a:pt x="50" y="1065"/>
                  </a:lnTo>
                  <a:lnTo>
                    <a:pt x="34" y="1056"/>
                  </a:lnTo>
                  <a:lnTo>
                    <a:pt x="20" y="1043"/>
                  </a:lnTo>
                  <a:lnTo>
                    <a:pt x="9" y="1026"/>
                  </a:lnTo>
                  <a:lnTo>
                    <a:pt x="3" y="1009"/>
                  </a:lnTo>
                  <a:lnTo>
                    <a:pt x="0" y="991"/>
                  </a:lnTo>
                  <a:lnTo>
                    <a:pt x="2" y="972"/>
                  </a:lnTo>
                  <a:lnTo>
                    <a:pt x="8" y="955"/>
                  </a:lnTo>
                  <a:lnTo>
                    <a:pt x="18" y="939"/>
                  </a:lnTo>
                  <a:lnTo>
                    <a:pt x="31" y="926"/>
                  </a:lnTo>
                  <a:lnTo>
                    <a:pt x="497" y="538"/>
                  </a:lnTo>
                  <a:lnTo>
                    <a:pt x="497" y="84"/>
                  </a:lnTo>
                  <a:lnTo>
                    <a:pt x="500" y="61"/>
                  </a:lnTo>
                  <a:lnTo>
                    <a:pt x="508" y="41"/>
                  </a:lnTo>
                  <a:lnTo>
                    <a:pt x="522" y="25"/>
                  </a:lnTo>
                  <a:lnTo>
                    <a:pt x="538" y="11"/>
                  </a:lnTo>
                  <a:lnTo>
                    <a:pt x="558" y="3"/>
                  </a:lnTo>
                  <a:lnTo>
                    <a:pt x="5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128" name="Group 1492"/>
          <p:cNvGrpSpPr>
            <a:grpSpLocks noChangeAspect="1"/>
          </p:cNvGrpSpPr>
          <p:nvPr/>
        </p:nvGrpSpPr>
        <p:grpSpPr bwMode="auto">
          <a:xfrm>
            <a:off x="6450876" y="3721319"/>
            <a:ext cx="151424" cy="150775"/>
            <a:chOff x="4848" y="3600"/>
            <a:chExt cx="233" cy="232"/>
          </a:xfrm>
          <a:solidFill>
            <a:schemeClr val="tx1">
              <a:lumMod val="65000"/>
              <a:lumOff val="35000"/>
            </a:schemeClr>
          </a:solidFill>
        </p:grpSpPr>
        <p:sp>
          <p:nvSpPr>
            <p:cNvPr id="3131" name="Freeform 1494"/>
            <p:cNvSpPr>
              <a:spLocks noEditPoints="1"/>
            </p:cNvSpPr>
            <p:nvPr/>
          </p:nvSpPr>
          <p:spPr bwMode="auto">
            <a:xfrm>
              <a:off x="4848" y="3708"/>
              <a:ext cx="67" cy="124"/>
            </a:xfrm>
            <a:custGeom>
              <a:avLst/>
              <a:gdLst>
                <a:gd name="T0" fmla="*/ 147 w 932"/>
                <a:gd name="T1" fmla="*/ 1515 h 1737"/>
                <a:gd name="T2" fmla="*/ 313 w 932"/>
                <a:gd name="T3" fmla="*/ 1603 h 1737"/>
                <a:gd name="T4" fmla="*/ 571 w 932"/>
                <a:gd name="T5" fmla="*/ 1613 h 1737"/>
                <a:gd name="T6" fmla="*/ 762 w 932"/>
                <a:gd name="T7" fmla="*/ 1536 h 1737"/>
                <a:gd name="T8" fmla="*/ 815 w 932"/>
                <a:gd name="T9" fmla="*/ 1352 h 1737"/>
                <a:gd name="T10" fmla="*/ 582 w 932"/>
                <a:gd name="T11" fmla="*/ 1439 h 1737"/>
                <a:gd name="T12" fmla="*/ 296 w 932"/>
                <a:gd name="T13" fmla="*/ 1428 h 1737"/>
                <a:gd name="T14" fmla="*/ 117 w 932"/>
                <a:gd name="T15" fmla="*/ 1062 h 1737"/>
                <a:gd name="T16" fmla="*/ 169 w 932"/>
                <a:gd name="T17" fmla="*/ 1247 h 1737"/>
                <a:gd name="T18" fmla="*/ 360 w 932"/>
                <a:gd name="T19" fmla="*/ 1323 h 1737"/>
                <a:gd name="T20" fmla="*/ 619 w 932"/>
                <a:gd name="T21" fmla="*/ 1313 h 1737"/>
                <a:gd name="T22" fmla="*/ 784 w 932"/>
                <a:gd name="T23" fmla="*/ 1225 h 1737"/>
                <a:gd name="T24" fmla="*/ 776 w 932"/>
                <a:gd name="T25" fmla="*/ 1086 h 1737"/>
                <a:gd name="T26" fmla="*/ 525 w 932"/>
                <a:gd name="T27" fmla="*/ 1156 h 1737"/>
                <a:gd name="T28" fmla="*/ 246 w 932"/>
                <a:gd name="T29" fmla="*/ 1124 h 1737"/>
                <a:gd name="T30" fmla="*/ 117 w 932"/>
                <a:gd name="T31" fmla="*/ 868 h 1737"/>
                <a:gd name="T32" fmla="*/ 198 w 932"/>
                <a:gd name="T33" fmla="*/ 977 h 1737"/>
                <a:gd name="T34" fmla="*/ 411 w 932"/>
                <a:gd name="T35" fmla="*/ 1040 h 1737"/>
                <a:gd name="T36" fmla="*/ 662 w 932"/>
                <a:gd name="T37" fmla="*/ 1010 h 1737"/>
                <a:gd name="T38" fmla="*/ 802 w 932"/>
                <a:gd name="T39" fmla="*/ 913 h 1737"/>
                <a:gd name="T40" fmla="*/ 734 w 932"/>
                <a:gd name="T41" fmla="*/ 817 h 1737"/>
                <a:gd name="T42" fmla="*/ 466 w 932"/>
                <a:gd name="T43" fmla="*/ 868 h 1737"/>
                <a:gd name="T44" fmla="*/ 198 w 932"/>
                <a:gd name="T45" fmla="*/ 817 h 1737"/>
                <a:gd name="T46" fmla="*/ 120 w 932"/>
                <a:gd name="T47" fmla="*/ 601 h 1737"/>
                <a:gd name="T48" fmla="*/ 231 w 932"/>
                <a:gd name="T49" fmla="*/ 705 h 1737"/>
                <a:gd name="T50" fmla="*/ 466 w 932"/>
                <a:gd name="T51" fmla="*/ 753 h 1737"/>
                <a:gd name="T52" fmla="*/ 700 w 932"/>
                <a:gd name="T53" fmla="*/ 705 h 1737"/>
                <a:gd name="T54" fmla="*/ 812 w 932"/>
                <a:gd name="T55" fmla="*/ 601 h 1737"/>
                <a:gd name="T56" fmla="*/ 686 w 932"/>
                <a:gd name="T57" fmla="*/ 545 h 1737"/>
                <a:gd name="T58" fmla="*/ 407 w 932"/>
                <a:gd name="T59" fmla="*/ 576 h 1737"/>
                <a:gd name="T60" fmla="*/ 155 w 932"/>
                <a:gd name="T61" fmla="*/ 506 h 1737"/>
                <a:gd name="T62" fmla="*/ 313 w 932"/>
                <a:gd name="T63" fmla="*/ 134 h 1737"/>
                <a:gd name="T64" fmla="*/ 147 w 932"/>
                <a:gd name="T65" fmla="*/ 222 h 1737"/>
                <a:gd name="T66" fmla="*/ 130 w 932"/>
                <a:gd name="T67" fmla="*/ 334 h 1737"/>
                <a:gd name="T68" fmla="*/ 270 w 932"/>
                <a:gd name="T69" fmla="*/ 431 h 1737"/>
                <a:gd name="T70" fmla="*/ 521 w 932"/>
                <a:gd name="T71" fmla="*/ 460 h 1737"/>
                <a:gd name="T72" fmla="*/ 734 w 932"/>
                <a:gd name="T73" fmla="*/ 397 h 1737"/>
                <a:gd name="T74" fmla="*/ 815 w 932"/>
                <a:gd name="T75" fmla="*/ 288 h 1737"/>
                <a:gd name="T76" fmla="*/ 734 w 932"/>
                <a:gd name="T77" fmla="*/ 180 h 1737"/>
                <a:gd name="T78" fmla="*/ 521 w 932"/>
                <a:gd name="T79" fmla="*/ 118 h 1737"/>
                <a:gd name="T80" fmla="*/ 624 w 932"/>
                <a:gd name="T81" fmla="*/ 16 h 1737"/>
                <a:gd name="T82" fmla="*/ 831 w 932"/>
                <a:gd name="T83" fmla="*/ 107 h 1737"/>
                <a:gd name="T84" fmla="*/ 929 w 932"/>
                <a:gd name="T85" fmla="*/ 255 h 1737"/>
                <a:gd name="T86" fmla="*/ 905 w 932"/>
                <a:gd name="T87" fmla="*/ 1546 h 1737"/>
                <a:gd name="T88" fmla="*/ 759 w 932"/>
                <a:gd name="T89" fmla="*/ 1675 h 1737"/>
                <a:gd name="T90" fmla="*/ 521 w 932"/>
                <a:gd name="T91" fmla="*/ 1735 h 1737"/>
                <a:gd name="T92" fmla="*/ 259 w 932"/>
                <a:gd name="T93" fmla="*/ 1709 h 1737"/>
                <a:gd name="T94" fmla="*/ 71 w 932"/>
                <a:gd name="T95" fmla="*/ 1604 h 1737"/>
                <a:gd name="T96" fmla="*/ 0 w 932"/>
                <a:gd name="T97" fmla="*/ 1448 h 1737"/>
                <a:gd name="T98" fmla="*/ 47 w 932"/>
                <a:gd name="T99" fmla="*/ 160 h 1737"/>
                <a:gd name="T100" fmla="*/ 214 w 932"/>
                <a:gd name="T101" fmla="*/ 44 h 1737"/>
                <a:gd name="T102" fmla="*/ 466 w 932"/>
                <a:gd name="T103" fmla="*/ 0 h 1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32" h="1737">
                  <a:moveTo>
                    <a:pt x="117" y="1352"/>
                  </a:moveTo>
                  <a:lnTo>
                    <a:pt x="117" y="1448"/>
                  </a:lnTo>
                  <a:lnTo>
                    <a:pt x="120" y="1471"/>
                  </a:lnTo>
                  <a:lnTo>
                    <a:pt x="130" y="1493"/>
                  </a:lnTo>
                  <a:lnTo>
                    <a:pt x="147" y="1515"/>
                  </a:lnTo>
                  <a:lnTo>
                    <a:pt x="169" y="1536"/>
                  </a:lnTo>
                  <a:lnTo>
                    <a:pt x="198" y="1557"/>
                  </a:lnTo>
                  <a:lnTo>
                    <a:pt x="231" y="1575"/>
                  </a:lnTo>
                  <a:lnTo>
                    <a:pt x="270" y="1590"/>
                  </a:lnTo>
                  <a:lnTo>
                    <a:pt x="313" y="1603"/>
                  </a:lnTo>
                  <a:lnTo>
                    <a:pt x="360" y="1613"/>
                  </a:lnTo>
                  <a:lnTo>
                    <a:pt x="411" y="1619"/>
                  </a:lnTo>
                  <a:lnTo>
                    <a:pt x="466" y="1621"/>
                  </a:lnTo>
                  <a:lnTo>
                    <a:pt x="521" y="1619"/>
                  </a:lnTo>
                  <a:lnTo>
                    <a:pt x="571" y="1613"/>
                  </a:lnTo>
                  <a:lnTo>
                    <a:pt x="619" y="1603"/>
                  </a:lnTo>
                  <a:lnTo>
                    <a:pt x="662" y="1590"/>
                  </a:lnTo>
                  <a:lnTo>
                    <a:pt x="700" y="1575"/>
                  </a:lnTo>
                  <a:lnTo>
                    <a:pt x="734" y="1557"/>
                  </a:lnTo>
                  <a:lnTo>
                    <a:pt x="762" y="1536"/>
                  </a:lnTo>
                  <a:lnTo>
                    <a:pt x="784" y="1515"/>
                  </a:lnTo>
                  <a:lnTo>
                    <a:pt x="802" y="1493"/>
                  </a:lnTo>
                  <a:lnTo>
                    <a:pt x="812" y="1471"/>
                  </a:lnTo>
                  <a:lnTo>
                    <a:pt x="815" y="1448"/>
                  </a:lnTo>
                  <a:lnTo>
                    <a:pt x="815" y="1352"/>
                  </a:lnTo>
                  <a:lnTo>
                    <a:pt x="776" y="1376"/>
                  </a:lnTo>
                  <a:lnTo>
                    <a:pt x="734" y="1396"/>
                  </a:lnTo>
                  <a:lnTo>
                    <a:pt x="686" y="1414"/>
                  </a:lnTo>
                  <a:lnTo>
                    <a:pt x="635" y="1428"/>
                  </a:lnTo>
                  <a:lnTo>
                    <a:pt x="582" y="1439"/>
                  </a:lnTo>
                  <a:lnTo>
                    <a:pt x="525" y="1445"/>
                  </a:lnTo>
                  <a:lnTo>
                    <a:pt x="466" y="1448"/>
                  </a:lnTo>
                  <a:lnTo>
                    <a:pt x="407" y="1445"/>
                  </a:lnTo>
                  <a:lnTo>
                    <a:pt x="350" y="1439"/>
                  </a:lnTo>
                  <a:lnTo>
                    <a:pt x="296" y="1428"/>
                  </a:lnTo>
                  <a:lnTo>
                    <a:pt x="246" y="1414"/>
                  </a:lnTo>
                  <a:lnTo>
                    <a:pt x="198" y="1396"/>
                  </a:lnTo>
                  <a:lnTo>
                    <a:pt x="155" y="1376"/>
                  </a:lnTo>
                  <a:lnTo>
                    <a:pt x="117" y="1352"/>
                  </a:lnTo>
                  <a:close/>
                  <a:moveTo>
                    <a:pt x="117" y="1062"/>
                  </a:moveTo>
                  <a:lnTo>
                    <a:pt x="117" y="1158"/>
                  </a:lnTo>
                  <a:lnTo>
                    <a:pt x="120" y="1181"/>
                  </a:lnTo>
                  <a:lnTo>
                    <a:pt x="130" y="1203"/>
                  </a:lnTo>
                  <a:lnTo>
                    <a:pt x="147" y="1225"/>
                  </a:lnTo>
                  <a:lnTo>
                    <a:pt x="169" y="1247"/>
                  </a:lnTo>
                  <a:lnTo>
                    <a:pt x="198" y="1267"/>
                  </a:lnTo>
                  <a:lnTo>
                    <a:pt x="231" y="1285"/>
                  </a:lnTo>
                  <a:lnTo>
                    <a:pt x="270" y="1300"/>
                  </a:lnTo>
                  <a:lnTo>
                    <a:pt x="313" y="1313"/>
                  </a:lnTo>
                  <a:lnTo>
                    <a:pt x="360" y="1323"/>
                  </a:lnTo>
                  <a:lnTo>
                    <a:pt x="411" y="1329"/>
                  </a:lnTo>
                  <a:lnTo>
                    <a:pt x="466" y="1331"/>
                  </a:lnTo>
                  <a:lnTo>
                    <a:pt x="521" y="1329"/>
                  </a:lnTo>
                  <a:lnTo>
                    <a:pt x="571" y="1323"/>
                  </a:lnTo>
                  <a:lnTo>
                    <a:pt x="619" y="1313"/>
                  </a:lnTo>
                  <a:lnTo>
                    <a:pt x="662" y="1300"/>
                  </a:lnTo>
                  <a:lnTo>
                    <a:pt x="700" y="1285"/>
                  </a:lnTo>
                  <a:lnTo>
                    <a:pt x="734" y="1267"/>
                  </a:lnTo>
                  <a:lnTo>
                    <a:pt x="762" y="1247"/>
                  </a:lnTo>
                  <a:lnTo>
                    <a:pt x="784" y="1225"/>
                  </a:lnTo>
                  <a:lnTo>
                    <a:pt x="802" y="1203"/>
                  </a:lnTo>
                  <a:lnTo>
                    <a:pt x="812" y="1181"/>
                  </a:lnTo>
                  <a:lnTo>
                    <a:pt x="815" y="1158"/>
                  </a:lnTo>
                  <a:lnTo>
                    <a:pt x="815" y="1062"/>
                  </a:lnTo>
                  <a:lnTo>
                    <a:pt x="776" y="1086"/>
                  </a:lnTo>
                  <a:lnTo>
                    <a:pt x="734" y="1106"/>
                  </a:lnTo>
                  <a:lnTo>
                    <a:pt x="686" y="1124"/>
                  </a:lnTo>
                  <a:lnTo>
                    <a:pt x="635" y="1139"/>
                  </a:lnTo>
                  <a:lnTo>
                    <a:pt x="582" y="1150"/>
                  </a:lnTo>
                  <a:lnTo>
                    <a:pt x="525" y="1156"/>
                  </a:lnTo>
                  <a:lnTo>
                    <a:pt x="466" y="1158"/>
                  </a:lnTo>
                  <a:lnTo>
                    <a:pt x="407" y="1156"/>
                  </a:lnTo>
                  <a:lnTo>
                    <a:pt x="350" y="1150"/>
                  </a:lnTo>
                  <a:lnTo>
                    <a:pt x="296" y="1139"/>
                  </a:lnTo>
                  <a:lnTo>
                    <a:pt x="246" y="1124"/>
                  </a:lnTo>
                  <a:lnTo>
                    <a:pt x="198" y="1106"/>
                  </a:lnTo>
                  <a:lnTo>
                    <a:pt x="155" y="1086"/>
                  </a:lnTo>
                  <a:lnTo>
                    <a:pt x="117" y="1062"/>
                  </a:lnTo>
                  <a:close/>
                  <a:moveTo>
                    <a:pt x="117" y="772"/>
                  </a:moveTo>
                  <a:lnTo>
                    <a:pt x="117" y="868"/>
                  </a:lnTo>
                  <a:lnTo>
                    <a:pt x="120" y="891"/>
                  </a:lnTo>
                  <a:lnTo>
                    <a:pt x="130" y="913"/>
                  </a:lnTo>
                  <a:lnTo>
                    <a:pt x="147" y="936"/>
                  </a:lnTo>
                  <a:lnTo>
                    <a:pt x="169" y="957"/>
                  </a:lnTo>
                  <a:lnTo>
                    <a:pt x="198" y="977"/>
                  </a:lnTo>
                  <a:lnTo>
                    <a:pt x="231" y="995"/>
                  </a:lnTo>
                  <a:lnTo>
                    <a:pt x="270" y="1010"/>
                  </a:lnTo>
                  <a:lnTo>
                    <a:pt x="313" y="1023"/>
                  </a:lnTo>
                  <a:lnTo>
                    <a:pt x="360" y="1034"/>
                  </a:lnTo>
                  <a:lnTo>
                    <a:pt x="411" y="1040"/>
                  </a:lnTo>
                  <a:lnTo>
                    <a:pt x="466" y="1042"/>
                  </a:lnTo>
                  <a:lnTo>
                    <a:pt x="521" y="1040"/>
                  </a:lnTo>
                  <a:lnTo>
                    <a:pt x="571" y="1034"/>
                  </a:lnTo>
                  <a:lnTo>
                    <a:pt x="619" y="1023"/>
                  </a:lnTo>
                  <a:lnTo>
                    <a:pt x="662" y="1010"/>
                  </a:lnTo>
                  <a:lnTo>
                    <a:pt x="700" y="995"/>
                  </a:lnTo>
                  <a:lnTo>
                    <a:pt x="734" y="977"/>
                  </a:lnTo>
                  <a:lnTo>
                    <a:pt x="762" y="957"/>
                  </a:lnTo>
                  <a:lnTo>
                    <a:pt x="784" y="936"/>
                  </a:lnTo>
                  <a:lnTo>
                    <a:pt x="802" y="913"/>
                  </a:lnTo>
                  <a:lnTo>
                    <a:pt x="812" y="891"/>
                  </a:lnTo>
                  <a:lnTo>
                    <a:pt x="815" y="868"/>
                  </a:lnTo>
                  <a:lnTo>
                    <a:pt x="815" y="772"/>
                  </a:lnTo>
                  <a:lnTo>
                    <a:pt x="776" y="796"/>
                  </a:lnTo>
                  <a:lnTo>
                    <a:pt x="734" y="817"/>
                  </a:lnTo>
                  <a:lnTo>
                    <a:pt x="686" y="835"/>
                  </a:lnTo>
                  <a:lnTo>
                    <a:pt x="635" y="849"/>
                  </a:lnTo>
                  <a:lnTo>
                    <a:pt x="582" y="860"/>
                  </a:lnTo>
                  <a:lnTo>
                    <a:pt x="525" y="866"/>
                  </a:lnTo>
                  <a:lnTo>
                    <a:pt x="466" y="868"/>
                  </a:lnTo>
                  <a:lnTo>
                    <a:pt x="407" y="866"/>
                  </a:lnTo>
                  <a:lnTo>
                    <a:pt x="350" y="860"/>
                  </a:lnTo>
                  <a:lnTo>
                    <a:pt x="296" y="849"/>
                  </a:lnTo>
                  <a:lnTo>
                    <a:pt x="246" y="835"/>
                  </a:lnTo>
                  <a:lnTo>
                    <a:pt x="198" y="817"/>
                  </a:lnTo>
                  <a:lnTo>
                    <a:pt x="155" y="796"/>
                  </a:lnTo>
                  <a:lnTo>
                    <a:pt x="117" y="772"/>
                  </a:lnTo>
                  <a:close/>
                  <a:moveTo>
                    <a:pt x="117" y="482"/>
                  </a:moveTo>
                  <a:lnTo>
                    <a:pt x="117" y="578"/>
                  </a:lnTo>
                  <a:lnTo>
                    <a:pt x="120" y="601"/>
                  </a:lnTo>
                  <a:lnTo>
                    <a:pt x="130" y="624"/>
                  </a:lnTo>
                  <a:lnTo>
                    <a:pt x="147" y="646"/>
                  </a:lnTo>
                  <a:lnTo>
                    <a:pt x="169" y="667"/>
                  </a:lnTo>
                  <a:lnTo>
                    <a:pt x="198" y="687"/>
                  </a:lnTo>
                  <a:lnTo>
                    <a:pt x="231" y="705"/>
                  </a:lnTo>
                  <a:lnTo>
                    <a:pt x="270" y="721"/>
                  </a:lnTo>
                  <a:lnTo>
                    <a:pt x="313" y="734"/>
                  </a:lnTo>
                  <a:lnTo>
                    <a:pt x="360" y="744"/>
                  </a:lnTo>
                  <a:lnTo>
                    <a:pt x="411" y="750"/>
                  </a:lnTo>
                  <a:lnTo>
                    <a:pt x="466" y="753"/>
                  </a:lnTo>
                  <a:lnTo>
                    <a:pt x="521" y="750"/>
                  </a:lnTo>
                  <a:lnTo>
                    <a:pt x="571" y="744"/>
                  </a:lnTo>
                  <a:lnTo>
                    <a:pt x="619" y="734"/>
                  </a:lnTo>
                  <a:lnTo>
                    <a:pt x="662" y="721"/>
                  </a:lnTo>
                  <a:lnTo>
                    <a:pt x="700" y="705"/>
                  </a:lnTo>
                  <a:lnTo>
                    <a:pt x="734" y="687"/>
                  </a:lnTo>
                  <a:lnTo>
                    <a:pt x="762" y="667"/>
                  </a:lnTo>
                  <a:lnTo>
                    <a:pt x="784" y="646"/>
                  </a:lnTo>
                  <a:lnTo>
                    <a:pt x="802" y="624"/>
                  </a:lnTo>
                  <a:lnTo>
                    <a:pt x="812" y="601"/>
                  </a:lnTo>
                  <a:lnTo>
                    <a:pt x="815" y="578"/>
                  </a:lnTo>
                  <a:lnTo>
                    <a:pt x="815" y="482"/>
                  </a:lnTo>
                  <a:lnTo>
                    <a:pt x="776" y="506"/>
                  </a:lnTo>
                  <a:lnTo>
                    <a:pt x="734" y="528"/>
                  </a:lnTo>
                  <a:lnTo>
                    <a:pt x="686" y="545"/>
                  </a:lnTo>
                  <a:lnTo>
                    <a:pt x="635" y="559"/>
                  </a:lnTo>
                  <a:lnTo>
                    <a:pt x="582" y="570"/>
                  </a:lnTo>
                  <a:lnTo>
                    <a:pt x="525" y="576"/>
                  </a:lnTo>
                  <a:lnTo>
                    <a:pt x="466" y="578"/>
                  </a:lnTo>
                  <a:lnTo>
                    <a:pt x="407" y="576"/>
                  </a:lnTo>
                  <a:lnTo>
                    <a:pt x="350" y="570"/>
                  </a:lnTo>
                  <a:lnTo>
                    <a:pt x="296" y="559"/>
                  </a:lnTo>
                  <a:lnTo>
                    <a:pt x="246" y="545"/>
                  </a:lnTo>
                  <a:lnTo>
                    <a:pt x="198" y="528"/>
                  </a:lnTo>
                  <a:lnTo>
                    <a:pt x="155" y="506"/>
                  </a:lnTo>
                  <a:lnTo>
                    <a:pt x="117" y="482"/>
                  </a:lnTo>
                  <a:close/>
                  <a:moveTo>
                    <a:pt x="466" y="115"/>
                  </a:moveTo>
                  <a:lnTo>
                    <a:pt x="411" y="118"/>
                  </a:lnTo>
                  <a:lnTo>
                    <a:pt x="360" y="124"/>
                  </a:lnTo>
                  <a:lnTo>
                    <a:pt x="313" y="134"/>
                  </a:lnTo>
                  <a:lnTo>
                    <a:pt x="270" y="147"/>
                  </a:lnTo>
                  <a:lnTo>
                    <a:pt x="231" y="162"/>
                  </a:lnTo>
                  <a:lnTo>
                    <a:pt x="198" y="180"/>
                  </a:lnTo>
                  <a:lnTo>
                    <a:pt x="169" y="201"/>
                  </a:lnTo>
                  <a:lnTo>
                    <a:pt x="147" y="222"/>
                  </a:lnTo>
                  <a:lnTo>
                    <a:pt x="130" y="244"/>
                  </a:lnTo>
                  <a:lnTo>
                    <a:pt x="120" y="266"/>
                  </a:lnTo>
                  <a:lnTo>
                    <a:pt x="117" y="288"/>
                  </a:lnTo>
                  <a:lnTo>
                    <a:pt x="120" y="312"/>
                  </a:lnTo>
                  <a:lnTo>
                    <a:pt x="130" y="334"/>
                  </a:lnTo>
                  <a:lnTo>
                    <a:pt x="147" y="356"/>
                  </a:lnTo>
                  <a:lnTo>
                    <a:pt x="169" y="377"/>
                  </a:lnTo>
                  <a:lnTo>
                    <a:pt x="198" y="397"/>
                  </a:lnTo>
                  <a:lnTo>
                    <a:pt x="231" y="416"/>
                  </a:lnTo>
                  <a:lnTo>
                    <a:pt x="270" y="431"/>
                  </a:lnTo>
                  <a:lnTo>
                    <a:pt x="313" y="444"/>
                  </a:lnTo>
                  <a:lnTo>
                    <a:pt x="360" y="454"/>
                  </a:lnTo>
                  <a:lnTo>
                    <a:pt x="411" y="460"/>
                  </a:lnTo>
                  <a:lnTo>
                    <a:pt x="466" y="463"/>
                  </a:lnTo>
                  <a:lnTo>
                    <a:pt x="521" y="460"/>
                  </a:lnTo>
                  <a:lnTo>
                    <a:pt x="571" y="454"/>
                  </a:lnTo>
                  <a:lnTo>
                    <a:pt x="619" y="444"/>
                  </a:lnTo>
                  <a:lnTo>
                    <a:pt x="662" y="431"/>
                  </a:lnTo>
                  <a:lnTo>
                    <a:pt x="700" y="416"/>
                  </a:lnTo>
                  <a:lnTo>
                    <a:pt x="734" y="397"/>
                  </a:lnTo>
                  <a:lnTo>
                    <a:pt x="762" y="377"/>
                  </a:lnTo>
                  <a:lnTo>
                    <a:pt x="784" y="356"/>
                  </a:lnTo>
                  <a:lnTo>
                    <a:pt x="802" y="334"/>
                  </a:lnTo>
                  <a:lnTo>
                    <a:pt x="812" y="312"/>
                  </a:lnTo>
                  <a:lnTo>
                    <a:pt x="815" y="288"/>
                  </a:lnTo>
                  <a:lnTo>
                    <a:pt x="812" y="266"/>
                  </a:lnTo>
                  <a:lnTo>
                    <a:pt x="802" y="244"/>
                  </a:lnTo>
                  <a:lnTo>
                    <a:pt x="784" y="222"/>
                  </a:lnTo>
                  <a:lnTo>
                    <a:pt x="762" y="201"/>
                  </a:lnTo>
                  <a:lnTo>
                    <a:pt x="734" y="180"/>
                  </a:lnTo>
                  <a:lnTo>
                    <a:pt x="700" y="162"/>
                  </a:lnTo>
                  <a:lnTo>
                    <a:pt x="662" y="147"/>
                  </a:lnTo>
                  <a:lnTo>
                    <a:pt x="619" y="134"/>
                  </a:lnTo>
                  <a:lnTo>
                    <a:pt x="571" y="124"/>
                  </a:lnTo>
                  <a:lnTo>
                    <a:pt x="521" y="118"/>
                  </a:lnTo>
                  <a:lnTo>
                    <a:pt x="466" y="115"/>
                  </a:lnTo>
                  <a:close/>
                  <a:moveTo>
                    <a:pt x="466" y="0"/>
                  </a:moveTo>
                  <a:lnTo>
                    <a:pt x="521" y="1"/>
                  </a:lnTo>
                  <a:lnTo>
                    <a:pt x="573" y="7"/>
                  </a:lnTo>
                  <a:lnTo>
                    <a:pt x="624" y="16"/>
                  </a:lnTo>
                  <a:lnTo>
                    <a:pt x="673" y="28"/>
                  </a:lnTo>
                  <a:lnTo>
                    <a:pt x="718" y="44"/>
                  </a:lnTo>
                  <a:lnTo>
                    <a:pt x="759" y="62"/>
                  </a:lnTo>
                  <a:lnTo>
                    <a:pt x="797" y="83"/>
                  </a:lnTo>
                  <a:lnTo>
                    <a:pt x="831" y="107"/>
                  </a:lnTo>
                  <a:lnTo>
                    <a:pt x="861" y="133"/>
                  </a:lnTo>
                  <a:lnTo>
                    <a:pt x="885" y="160"/>
                  </a:lnTo>
                  <a:lnTo>
                    <a:pt x="905" y="190"/>
                  </a:lnTo>
                  <a:lnTo>
                    <a:pt x="919" y="222"/>
                  </a:lnTo>
                  <a:lnTo>
                    <a:pt x="929" y="255"/>
                  </a:lnTo>
                  <a:lnTo>
                    <a:pt x="932" y="288"/>
                  </a:lnTo>
                  <a:lnTo>
                    <a:pt x="932" y="1448"/>
                  </a:lnTo>
                  <a:lnTo>
                    <a:pt x="929" y="1482"/>
                  </a:lnTo>
                  <a:lnTo>
                    <a:pt x="919" y="1515"/>
                  </a:lnTo>
                  <a:lnTo>
                    <a:pt x="905" y="1546"/>
                  </a:lnTo>
                  <a:lnTo>
                    <a:pt x="885" y="1577"/>
                  </a:lnTo>
                  <a:lnTo>
                    <a:pt x="861" y="1604"/>
                  </a:lnTo>
                  <a:lnTo>
                    <a:pt x="831" y="1630"/>
                  </a:lnTo>
                  <a:lnTo>
                    <a:pt x="797" y="1653"/>
                  </a:lnTo>
                  <a:lnTo>
                    <a:pt x="759" y="1675"/>
                  </a:lnTo>
                  <a:lnTo>
                    <a:pt x="718" y="1693"/>
                  </a:lnTo>
                  <a:lnTo>
                    <a:pt x="673" y="1709"/>
                  </a:lnTo>
                  <a:lnTo>
                    <a:pt x="624" y="1721"/>
                  </a:lnTo>
                  <a:lnTo>
                    <a:pt x="573" y="1730"/>
                  </a:lnTo>
                  <a:lnTo>
                    <a:pt x="521" y="1735"/>
                  </a:lnTo>
                  <a:lnTo>
                    <a:pt x="466" y="1737"/>
                  </a:lnTo>
                  <a:lnTo>
                    <a:pt x="411" y="1735"/>
                  </a:lnTo>
                  <a:lnTo>
                    <a:pt x="357" y="1730"/>
                  </a:lnTo>
                  <a:lnTo>
                    <a:pt x="308" y="1721"/>
                  </a:lnTo>
                  <a:lnTo>
                    <a:pt x="259" y="1709"/>
                  </a:lnTo>
                  <a:lnTo>
                    <a:pt x="214" y="1693"/>
                  </a:lnTo>
                  <a:lnTo>
                    <a:pt x="173" y="1675"/>
                  </a:lnTo>
                  <a:lnTo>
                    <a:pt x="135" y="1653"/>
                  </a:lnTo>
                  <a:lnTo>
                    <a:pt x="101" y="1630"/>
                  </a:lnTo>
                  <a:lnTo>
                    <a:pt x="71" y="1604"/>
                  </a:lnTo>
                  <a:lnTo>
                    <a:pt x="47" y="1577"/>
                  </a:lnTo>
                  <a:lnTo>
                    <a:pt x="26" y="1546"/>
                  </a:lnTo>
                  <a:lnTo>
                    <a:pt x="12" y="1515"/>
                  </a:lnTo>
                  <a:lnTo>
                    <a:pt x="3" y="1482"/>
                  </a:lnTo>
                  <a:lnTo>
                    <a:pt x="0" y="1448"/>
                  </a:lnTo>
                  <a:lnTo>
                    <a:pt x="0" y="288"/>
                  </a:lnTo>
                  <a:lnTo>
                    <a:pt x="3" y="255"/>
                  </a:lnTo>
                  <a:lnTo>
                    <a:pt x="12" y="222"/>
                  </a:lnTo>
                  <a:lnTo>
                    <a:pt x="26" y="190"/>
                  </a:lnTo>
                  <a:lnTo>
                    <a:pt x="47" y="160"/>
                  </a:lnTo>
                  <a:lnTo>
                    <a:pt x="71" y="133"/>
                  </a:lnTo>
                  <a:lnTo>
                    <a:pt x="101" y="107"/>
                  </a:lnTo>
                  <a:lnTo>
                    <a:pt x="135" y="83"/>
                  </a:lnTo>
                  <a:lnTo>
                    <a:pt x="173" y="62"/>
                  </a:lnTo>
                  <a:lnTo>
                    <a:pt x="214" y="44"/>
                  </a:lnTo>
                  <a:lnTo>
                    <a:pt x="259" y="28"/>
                  </a:lnTo>
                  <a:lnTo>
                    <a:pt x="308" y="16"/>
                  </a:lnTo>
                  <a:lnTo>
                    <a:pt x="357" y="7"/>
                  </a:lnTo>
                  <a:lnTo>
                    <a:pt x="411" y="1"/>
                  </a:lnTo>
                  <a:lnTo>
                    <a:pt x="4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32" name="Freeform 1495"/>
            <p:cNvSpPr>
              <a:spLocks noEditPoints="1"/>
            </p:cNvSpPr>
            <p:nvPr/>
          </p:nvSpPr>
          <p:spPr bwMode="auto">
            <a:xfrm>
              <a:off x="5014" y="3604"/>
              <a:ext cx="67" cy="228"/>
            </a:xfrm>
            <a:custGeom>
              <a:avLst/>
              <a:gdLst>
                <a:gd name="T0" fmla="*/ 232 w 932"/>
                <a:gd name="T1" fmla="*/ 3024 h 3186"/>
                <a:gd name="T2" fmla="*/ 618 w 932"/>
                <a:gd name="T3" fmla="*/ 3052 h 3186"/>
                <a:gd name="T4" fmla="*/ 815 w 932"/>
                <a:gd name="T5" fmla="*/ 2897 h 3186"/>
                <a:gd name="T6" fmla="*/ 466 w 932"/>
                <a:gd name="T7" fmla="*/ 2897 h 3186"/>
                <a:gd name="T8" fmla="*/ 116 w 932"/>
                <a:gd name="T9" fmla="*/ 2511 h 3186"/>
                <a:gd name="T10" fmla="*/ 269 w 932"/>
                <a:gd name="T11" fmla="*/ 2749 h 3186"/>
                <a:gd name="T12" fmla="*/ 662 w 932"/>
                <a:gd name="T13" fmla="*/ 2749 h 3186"/>
                <a:gd name="T14" fmla="*/ 815 w 932"/>
                <a:gd name="T15" fmla="*/ 2511 h 3186"/>
                <a:gd name="T16" fmla="*/ 406 w 932"/>
                <a:gd name="T17" fmla="*/ 2605 h 3186"/>
                <a:gd name="T18" fmla="*/ 116 w 932"/>
                <a:gd name="T19" fmla="*/ 2317 h 3186"/>
                <a:gd name="T20" fmla="*/ 313 w 932"/>
                <a:gd name="T21" fmla="*/ 2472 h 3186"/>
                <a:gd name="T22" fmla="*/ 700 w 932"/>
                <a:gd name="T23" fmla="*/ 2444 h 3186"/>
                <a:gd name="T24" fmla="*/ 777 w 932"/>
                <a:gd name="T25" fmla="*/ 2245 h 3186"/>
                <a:gd name="T26" fmla="*/ 349 w 932"/>
                <a:gd name="T27" fmla="*/ 2309 h 3186"/>
                <a:gd name="T28" fmla="*/ 120 w 932"/>
                <a:gd name="T29" fmla="*/ 2050 h 3186"/>
                <a:gd name="T30" fmla="*/ 359 w 932"/>
                <a:gd name="T31" fmla="*/ 2193 h 3186"/>
                <a:gd name="T32" fmla="*/ 734 w 932"/>
                <a:gd name="T33" fmla="*/ 2136 h 3186"/>
                <a:gd name="T34" fmla="*/ 733 w 932"/>
                <a:gd name="T35" fmla="*/ 1977 h 3186"/>
                <a:gd name="T36" fmla="*/ 295 w 932"/>
                <a:gd name="T37" fmla="*/ 2008 h 3186"/>
                <a:gd name="T38" fmla="*/ 130 w 932"/>
                <a:gd name="T39" fmla="*/ 1783 h 3186"/>
                <a:gd name="T40" fmla="*/ 411 w 932"/>
                <a:gd name="T41" fmla="*/ 1909 h 3186"/>
                <a:gd name="T42" fmla="*/ 762 w 932"/>
                <a:gd name="T43" fmla="*/ 1826 h 3186"/>
                <a:gd name="T44" fmla="*/ 686 w 932"/>
                <a:gd name="T45" fmla="*/ 1704 h 3186"/>
                <a:gd name="T46" fmla="*/ 245 w 932"/>
                <a:gd name="T47" fmla="*/ 1704 h 3186"/>
                <a:gd name="T48" fmla="*/ 146 w 932"/>
                <a:gd name="T49" fmla="*/ 1515 h 3186"/>
                <a:gd name="T50" fmla="*/ 466 w 932"/>
                <a:gd name="T51" fmla="*/ 1622 h 3186"/>
                <a:gd name="T52" fmla="*/ 785 w 932"/>
                <a:gd name="T53" fmla="*/ 1515 h 3186"/>
                <a:gd name="T54" fmla="*/ 635 w 932"/>
                <a:gd name="T55" fmla="*/ 1428 h 3186"/>
                <a:gd name="T56" fmla="*/ 198 w 932"/>
                <a:gd name="T57" fmla="*/ 1397 h 3186"/>
                <a:gd name="T58" fmla="*/ 170 w 932"/>
                <a:gd name="T59" fmla="*/ 1247 h 3186"/>
                <a:gd name="T60" fmla="*/ 520 w 932"/>
                <a:gd name="T61" fmla="*/ 1329 h 3186"/>
                <a:gd name="T62" fmla="*/ 801 w 932"/>
                <a:gd name="T63" fmla="*/ 1203 h 3186"/>
                <a:gd name="T64" fmla="*/ 582 w 932"/>
                <a:gd name="T65" fmla="*/ 1150 h 3186"/>
                <a:gd name="T66" fmla="*/ 155 w 932"/>
                <a:gd name="T67" fmla="*/ 1086 h 3186"/>
                <a:gd name="T68" fmla="*/ 197 w 932"/>
                <a:gd name="T69" fmla="*/ 977 h 3186"/>
                <a:gd name="T70" fmla="*/ 572 w 932"/>
                <a:gd name="T71" fmla="*/ 1034 h 3186"/>
                <a:gd name="T72" fmla="*/ 811 w 932"/>
                <a:gd name="T73" fmla="*/ 891 h 3186"/>
                <a:gd name="T74" fmla="*/ 525 w 932"/>
                <a:gd name="T75" fmla="*/ 866 h 3186"/>
                <a:gd name="T76" fmla="*/ 116 w 932"/>
                <a:gd name="T77" fmla="*/ 772 h 3186"/>
                <a:gd name="T78" fmla="*/ 232 w 932"/>
                <a:gd name="T79" fmla="*/ 705 h 3186"/>
                <a:gd name="T80" fmla="*/ 618 w 932"/>
                <a:gd name="T81" fmla="*/ 735 h 3186"/>
                <a:gd name="T82" fmla="*/ 815 w 932"/>
                <a:gd name="T83" fmla="*/ 579 h 3186"/>
                <a:gd name="T84" fmla="*/ 466 w 932"/>
                <a:gd name="T85" fmla="*/ 579 h 3186"/>
                <a:gd name="T86" fmla="*/ 466 w 932"/>
                <a:gd name="T87" fmla="*/ 116 h 3186"/>
                <a:gd name="T88" fmla="*/ 146 w 932"/>
                <a:gd name="T89" fmla="*/ 222 h 3186"/>
                <a:gd name="T90" fmla="*/ 197 w 932"/>
                <a:gd name="T91" fmla="*/ 398 h 3186"/>
                <a:gd name="T92" fmla="*/ 572 w 932"/>
                <a:gd name="T93" fmla="*/ 454 h 3186"/>
                <a:gd name="T94" fmla="*/ 811 w 932"/>
                <a:gd name="T95" fmla="*/ 312 h 3186"/>
                <a:gd name="T96" fmla="*/ 662 w 932"/>
                <a:gd name="T97" fmla="*/ 147 h 3186"/>
                <a:gd name="T98" fmla="*/ 624 w 932"/>
                <a:gd name="T99" fmla="*/ 16 h 3186"/>
                <a:gd name="T100" fmla="*/ 904 w 932"/>
                <a:gd name="T101" fmla="*/ 191 h 3186"/>
                <a:gd name="T102" fmla="*/ 885 w 932"/>
                <a:gd name="T103" fmla="*/ 3026 h 3186"/>
                <a:gd name="T104" fmla="*/ 574 w 932"/>
                <a:gd name="T105" fmla="*/ 3179 h 3186"/>
                <a:gd name="T106" fmla="*/ 173 w 932"/>
                <a:gd name="T107" fmla="*/ 3124 h 3186"/>
                <a:gd name="T108" fmla="*/ 0 w 932"/>
                <a:gd name="T109" fmla="*/ 2897 h 3186"/>
                <a:gd name="T110" fmla="*/ 135 w 932"/>
                <a:gd name="T111" fmla="*/ 83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32" h="3186">
                  <a:moveTo>
                    <a:pt x="116" y="2801"/>
                  </a:moveTo>
                  <a:lnTo>
                    <a:pt x="116" y="2897"/>
                  </a:lnTo>
                  <a:lnTo>
                    <a:pt x="120" y="2920"/>
                  </a:lnTo>
                  <a:lnTo>
                    <a:pt x="130" y="2942"/>
                  </a:lnTo>
                  <a:lnTo>
                    <a:pt x="146" y="2964"/>
                  </a:lnTo>
                  <a:lnTo>
                    <a:pt x="170" y="2985"/>
                  </a:lnTo>
                  <a:lnTo>
                    <a:pt x="197" y="3006"/>
                  </a:lnTo>
                  <a:lnTo>
                    <a:pt x="232" y="3024"/>
                  </a:lnTo>
                  <a:lnTo>
                    <a:pt x="269" y="3039"/>
                  </a:lnTo>
                  <a:lnTo>
                    <a:pt x="313" y="3052"/>
                  </a:lnTo>
                  <a:lnTo>
                    <a:pt x="359" y="3062"/>
                  </a:lnTo>
                  <a:lnTo>
                    <a:pt x="411" y="3068"/>
                  </a:lnTo>
                  <a:lnTo>
                    <a:pt x="466" y="3070"/>
                  </a:lnTo>
                  <a:lnTo>
                    <a:pt x="520" y="3068"/>
                  </a:lnTo>
                  <a:lnTo>
                    <a:pt x="572" y="3062"/>
                  </a:lnTo>
                  <a:lnTo>
                    <a:pt x="618" y="3052"/>
                  </a:lnTo>
                  <a:lnTo>
                    <a:pt x="662" y="3039"/>
                  </a:lnTo>
                  <a:lnTo>
                    <a:pt x="700" y="3024"/>
                  </a:lnTo>
                  <a:lnTo>
                    <a:pt x="734" y="3006"/>
                  </a:lnTo>
                  <a:lnTo>
                    <a:pt x="762" y="2985"/>
                  </a:lnTo>
                  <a:lnTo>
                    <a:pt x="785" y="2964"/>
                  </a:lnTo>
                  <a:lnTo>
                    <a:pt x="801" y="2942"/>
                  </a:lnTo>
                  <a:lnTo>
                    <a:pt x="811" y="2920"/>
                  </a:lnTo>
                  <a:lnTo>
                    <a:pt x="815" y="2897"/>
                  </a:lnTo>
                  <a:lnTo>
                    <a:pt x="815" y="2801"/>
                  </a:lnTo>
                  <a:lnTo>
                    <a:pt x="777" y="2825"/>
                  </a:lnTo>
                  <a:lnTo>
                    <a:pt x="733" y="2845"/>
                  </a:lnTo>
                  <a:lnTo>
                    <a:pt x="686" y="2863"/>
                  </a:lnTo>
                  <a:lnTo>
                    <a:pt x="635" y="2877"/>
                  </a:lnTo>
                  <a:lnTo>
                    <a:pt x="582" y="2888"/>
                  </a:lnTo>
                  <a:lnTo>
                    <a:pt x="525" y="2894"/>
                  </a:lnTo>
                  <a:lnTo>
                    <a:pt x="466" y="2897"/>
                  </a:lnTo>
                  <a:lnTo>
                    <a:pt x="406" y="2894"/>
                  </a:lnTo>
                  <a:lnTo>
                    <a:pt x="349" y="2888"/>
                  </a:lnTo>
                  <a:lnTo>
                    <a:pt x="295" y="2877"/>
                  </a:lnTo>
                  <a:lnTo>
                    <a:pt x="245" y="2863"/>
                  </a:lnTo>
                  <a:lnTo>
                    <a:pt x="198" y="2845"/>
                  </a:lnTo>
                  <a:lnTo>
                    <a:pt x="155" y="2825"/>
                  </a:lnTo>
                  <a:lnTo>
                    <a:pt x="116" y="2801"/>
                  </a:lnTo>
                  <a:close/>
                  <a:moveTo>
                    <a:pt x="116" y="2511"/>
                  </a:moveTo>
                  <a:lnTo>
                    <a:pt x="116" y="2607"/>
                  </a:lnTo>
                  <a:lnTo>
                    <a:pt x="120" y="2630"/>
                  </a:lnTo>
                  <a:lnTo>
                    <a:pt x="130" y="2652"/>
                  </a:lnTo>
                  <a:lnTo>
                    <a:pt x="146" y="2674"/>
                  </a:lnTo>
                  <a:lnTo>
                    <a:pt x="170" y="2696"/>
                  </a:lnTo>
                  <a:lnTo>
                    <a:pt x="197" y="2716"/>
                  </a:lnTo>
                  <a:lnTo>
                    <a:pt x="232" y="2734"/>
                  </a:lnTo>
                  <a:lnTo>
                    <a:pt x="269" y="2749"/>
                  </a:lnTo>
                  <a:lnTo>
                    <a:pt x="313" y="2762"/>
                  </a:lnTo>
                  <a:lnTo>
                    <a:pt x="359" y="2772"/>
                  </a:lnTo>
                  <a:lnTo>
                    <a:pt x="411" y="2778"/>
                  </a:lnTo>
                  <a:lnTo>
                    <a:pt x="466" y="2780"/>
                  </a:lnTo>
                  <a:lnTo>
                    <a:pt x="520" y="2778"/>
                  </a:lnTo>
                  <a:lnTo>
                    <a:pt x="572" y="2772"/>
                  </a:lnTo>
                  <a:lnTo>
                    <a:pt x="618" y="2762"/>
                  </a:lnTo>
                  <a:lnTo>
                    <a:pt x="662" y="2749"/>
                  </a:lnTo>
                  <a:lnTo>
                    <a:pt x="700" y="2734"/>
                  </a:lnTo>
                  <a:lnTo>
                    <a:pt x="734" y="2716"/>
                  </a:lnTo>
                  <a:lnTo>
                    <a:pt x="762" y="2696"/>
                  </a:lnTo>
                  <a:lnTo>
                    <a:pt x="785" y="2674"/>
                  </a:lnTo>
                  <a:lnTo>
                    <a:pt x="801" y="2652"/>
                  </a:lnTo>
                  <a:lnTo>
                    <a:pt x="811" y="2630"/>
                  </a:lnTo>
                  <a:lnTo>
                    <a:pt x="815" y="2607"/>
                  </a:lnTo>
                  <a:lnTo>
                    <a:pt x="815" y="2511"/>
                  </a:lnTo>
                  <a:lnTo>
                    <a:pt x="777" y="2535"/>
                  </a:lnTo>
                  <a:lnTo>
                    <a:pt x="733" y="2555"/>
                  </a:lnTo>
                  <a:lnTo>
                    <a:pt x="686" y="2573"/>
                  </a:lnTo>
                  <a:lnTo>
                    <a:pt x="635" y="2588"/>
                  </a:lnTo>
                  <a:lnTo>
                    <a:pt x="582" y="2599"/>
                  </a:lnTo>
                  <a:lnTo>
                    <a:pt x="525" y="2605"/>
                  </a:lnTo>
                  <a:lnTo>
                    <a:pt x="466" y="2607"/>
                  </a:lnTo>
                  <a:lnTo>
                    <a:pt x="406" y="2605"/>
                  </a:lnTo>
                  <a:lnTo>
                    <a:pt x="349" y="2599"/>
                  </a:lnTo>
                  <a:lnTo>
                    <a:pt x="295" y="2588"/>
                  </a:lnTo>
                  <a:lnTo>
                    <a:pt x="245" y="2573"/>
                  </a:lnTo>
                  <a:lnTo>
                    <a:pt x="198" y="2555"/>
                  </a:lnTo>
                  <a:lnTo>
                    <a:pt x="155" y="2535"/>
                  </a:lnTo>
                  <a:lnTo>
                    <a:pt x="116" y="2511"/>
                  </a:lnTo>
                  <a:close/>
                  <a:moveTo>
                    <a:pt x="116" y="2221"/>
                  </a:moveTo>
                  <a:lnTo>
                    <a:pt x="116" y="2317"/>
                  </a:lnTo>
                  <a:lnTo>
                    <a:pt x="120" y="2340"/>
                  </a:lnTo>
                  <a:lnTo>
                    <a:pt x="130" y="2362"/>
                  </a:lnTo>
                  <a:lnTo>
                    <a:pt x="146" y="2385"/>
                  </a:lnTo>
                  <a:lnTo>
                    <a:pt x="170" y="2406"/>
                  </a:lnTo>
                  <a:lnTo>
                    <a:pt x="197" y="2426"/>
                  </a:lnTo>
                  <a:lnTo>
                    <a:pt x="232" y="2444"/>
                  </a:lnTo>
                  <a:lnTo>
                    <a:pt x="269" y="2459"/>
                  </a:lnTo>
                  <a:lnTo>
                    <a:pt x="313" y="2472"/>
                  </a:lnTo>
                  <a:lnTo>
                    <a:pt x="359" y="2483"/>
                  </a:lnTo>
                  <a:lnTo>
                    <a:pt x="411" y="2489"/>
                  </a:lnTo>
                  <a:lnTo>
                    <a:pt x="466" y="2491"/>
                  </a:lnTo>
                  <a:lnTo>
                    <a:pt x="520" y="2489"/>
                  </a:lnTo>
                  <a:lnTo>
                    <a:pt x="572" y="2483"/>
                  </a:lnTo>
                  <a:lnTo>
                    <a:pt x="618" y="2472"/>
                  </a:lnTo>
                  <a:lnTo>
                    <a:pt x="662" y="2459"/>
                  </a:lnTo>
                  <a:lnTo>
                    <a:pt x="700" y="2444"/>
                  </a:lnTo>
                  <a:lnTo>
                    <a:pt x="734" y="2426"/>
                  </a:lnTo>
                  <a:lnTo>
                    <a:pt x="762" y="2406"/>
                  </a:lnTo>
                  <a:lnTo>
                    <a:pt x="785" y="2385"/>
                  </a:lnTo>
                  <a:lnTo>
                    <a:pt x="801" y="2362"/>
                  </a:lnTo>
                  <a:lnTo>
                    <a:pt x="811" y="2340"/>
                  </a:lnTo>
                  <a:lnTo>
                    <a:pt x="815" y="2317"/>
                  </a:lnTo>
                  <a:lnTo>
                    <a:pt x="815" y="2221"/>
                  </a:lnTo>
                  <a:lnTo>
                    <a:pt x="777" y="2245"/>
                  </a:lnTo>
                  <a:lnTo>
                    <a:pt x="733" y="2266"/>
                  </a:lnTo>
                  <a:lnTo>
                    <a:pt x="686" y="2284"/>
                  </a:lnTo>
                  <a:lnTo>
                    <a:pt x="635" y="2298"/>
                  </a:lnTo>
                  <a:lnTo>
                    <a:pt x="582" y="2309"/>
                  </a:lnTo>
                  <a:lnTo>
                    <a:pt x="525" y="2315"/>
                  </a:lnTo>
                  <a:lnTo>
                    <a:pt x="466" y="2317"/>
                  </a:lnTo>
                  <a:lnTo>
                    <a:pt x="406" y="2315"/>
                  </a:lnTo>
                  <a:lnTo>
                    <a:pt x="349" y="2309"/>
                  </a:lnTo>
                  <a:lnTo>
                    <a:pt x="295" y="2298"/>
                  </a:lnTo>
                  <a:lnTo>
                    <a:pt x="245" y="2284"/>
                  </a:lnTo>
                  <a:lnTo>
                    <a:pt x="198" y="2266"/>
                  </a:lnTo>
                  <a:lnTo>
                    <a:pt x="155" y="2245"/>
                  </a:lnTo>
                  <a:lnTo>
                    <a:pt x="116" y="2221"/>
                  </a:lnTo>
                  <a:close/>
                  <a:moveTo>
                    <a:pt x="116" y="1931"/>
                  </a:moveTo>
                  <a:lnTo>
                    <a:pt x="116" y="2027"/>
                  </a:lnTo>
                  <a:lnTo>
                    <a:pt x="120" y="2050"/>
                  </a:lnTo>
                  <a:lnTo>
                    <a:pt x="130" y="2073"/>
                  </a:lnTo>
                  <a:lnTo>
                    <a:pt x="146" y="2095"/>
                  </a:lnTo>
                  <a:lnTo>
                    <a:pt x="170" y="2116"/>
                  </a:lnTo>
                  <a:lnTo>
                    <a:pt x="197" y="2136"/>
                  </a:lnTo>
                  <a:lnTo>
                    <a:pt x="232" y="2154"/>
                  </a:lnTo>
                  <a:lnTo>
                    <a:pt x="269" y="2170"/>
                  </a:lnTo>
                  <a:lnTo>
                    <a:pt x="313" y="2183"/>
                  </a:lnTo>
                  <a:lnTo>
                    <a:pt x="359" y="2193"/>
                  </a:lnTo>
                  <a:lnTo>
                    <a:pt x="411" y="2199"/>
                  </a:lnTo>
                  <a:lnTo>
                    <a:pt x="466" y="2202"/>
                  </a:lnTo>
                  <a:lnTo>
                    <a:pt x="520" y="2199"/>
                  </a:lnTo>
                  <a:lnTo>
                    <a:pt x="572" y="2193"/>
                  </a:lnTo>
                  <a:lnTo>
                    <a:pt x="618" y="2183"/>
                  </a:lnTo>
                  <a:lnTo>
                    <a:pt x="662" y="2170"/>
                  </a:lnTo>
                  <a:lnTo>
                    <a:pt x="700" y="2154"/>
                  </a:lnTo>
                  <a:lnTo>
                    <a:pt x="734" y="2136"/>
                  </a:lnTo>
                  <a:lnTo>
                    <a:pt x="762" y="2116"/>
                  </a:lnTo>
                  <a:lnTo>
                    <a:pt x="785" y="2095"/>
                  </a:lnTo>
                  <a:lnTo>
                    <a:pt x="801" y="2073"/>
                  </a:lnTo>
                  <a:lnTo>
                    <a:pt x="811" y="2050"/>
                  </a:lnTo>
                  <a:lnTo>
                    <a:pt x="815" y="2027"/>
                  </a:lnTo>
                  <a:lnTo>
                    <a:pt x="815" y="1931"/>
                  </a:lnTo>
                  <a:lnTo>
                    <a:pt x="777" y="1955"/>
                  </a:lnTo>
                  <a:lnTo>
                    <a:pt x="733" y="1977"/>
                  </a:lnTo>
                  <a:lnTo>
                    <a:pt x="686" y="1994"/>
                  </a:lnTo>
                  <a:lnTo>
                    <a:pt x="635" y="2008"/>
                  </a:lnTo>
                  <a:lnTo>
                    <a:pt x="582" y="2019"/>
                  </a:lnTo>
                  <a:lnTo>
                    <a:pt x="525" y="2025"/>
                  </a:lnTo>
                  <a:lnTo>
                    <a:pt x="466" y="2027"/>
                  </a:lnTo>
                  <a:lnTo>
                    <a:pt x="406" y="2025"/>
                  </a:lnTo>
                  <a:lnTo>
                    <a:pt x="349" y="2019"/>
                  </a:lnTo>
                  <a:lnTo>
                    <a:pt x="295" y="2008"/>
                  </a:lnTo>
                  <a:lnTo>
                    <a:pt x="245" y="1994"/>
                  </a:lnTo>
                  <a:lnTo>
                    <a:pt x="198" y="1977"/>
                  </a:lnTo>
                  <a:lnTo>
                    <a:pt x="155" y="1955"/>
                  </a:lnTo>
                  <a:lnTo>
                    <a:pt x="116" y="1931"/>
                  </a:lnTo>
                  <a:close/>
                  <a:moveTo>
                    <a:pt x="116" y="1641"/>
                  </a:moveTo>
                  <a:lnTo>
                    <a:pt x="116" y="1737"/>
                  </a:lnTo>
                  <a:lnTo>
                    <a:pt x="120" y="1761"/>
                  </a:lnTo>
                  <a:lnTo>
                    <a:pt x="130" y="1783"/>
                  </a:lnTo>
                  <a:lnTo>
                    <a:pt x="146" y="1805"/>
                  </a:lnTo>
                  <a:lnTo>
                    <a:pt x="170" y="1826"/>
                  </a:lnTo>
                  <a:lnTo>
                    <a:pt x="197" y="1846"/>
                  </a:lnTo>
                  <a:lnTo>
                    <a:pt x="232" y="1865"/>
                  </a:lnTo>
                  <a:lnTo>
                    <a:pt x="269" y="1880"/>
                  </a:lnTo>
                  <a:lnTo>
                    <a:pt x="313" y="1893"/>
                  </a:lnTo>
                  <a:lnTo>
                    <a:pt x="359" y="1903"/>
                  </a:lnTo>
                  <a:lnTo>
                    <a:pt x="411" y="1909"/>
                  </a:lnTo>
                  <a:lnTo>
                    <a:pt x="466" y="1912"/>
                  </a:lnTo>
                  <a:lnTo>
                    <a:pt x="520" y="1909"/>
                  </a:lnTo>
                  <a:lnTo>
                    <a:pt x="572" y="1903"/>
                  </a:lnTo>
                  <a:lnTo>
                    <a:pt x="618" y="1893"/>
                  </a:lnTo>
                  <a:lnTo>
                    <a:pt x="662" y="1880"/>
                  </a:lnTo>
                  <a:lnTo>
                    <a:pt x="700" y="1865"/>
                  </a:lnTo>
                  <a:lnTo>
                    <a:pt x="734" y="1846"/>
                  </a:lnTo>
                  <a:lnTo>
                    <a:pt x="762" y="1826"/>
                  </a:lnTo>
                  <a:lnTo>
                    <a:pt x="785" y="1805"/>
                  </a:lnTo>
                  <a:lnTo>
                    <a:pt x="801" y="1783"/>
                  </a:lnTo>
                  <a:lnTo>
                    <a:pt x="811" y="1761"/>
                  </a:lnTo>
                  <a:lnTo>
                    <a:pt x="815" y="1737"/>
                  </a:lnTo>
                  <a:lnTo>
                    <a:pt x="815" y="1641"/>
                  </a:lnTo>
                  <a:lnTo>
                    <a:pt x="777" y="1666"/>
                  </a:lnTo>
                  <a:lnTo>
                    <a:pt x="733" y="1687"/>
                  </a:lnTo>
                  <a:lnTo>
                    <a:pt x="686" y="1704"/>
                  </a:lnTo>
                  <a:lnTo>
                    <a:pt x="635" y="1718"/>
                  </a:lnTo>
                  <a:lnTo>
                    <a:pt x="582" y="1729"/>
                  </a:lnTo>
                  <a:lnTo>
                    <a:pt x="525" y="1735"/>
                  </a:lnTo>
                  <a:lnTo>
                    <a:pt x="466" y="1737"/>
                  </a:lnTo>
                  <a:lnTo>
                    <a:pt x="406" y="1735"/>
                  </a:lnTo>
                  <a:lnTo>
                    <a:pt x="349" y="1729"/>
                  </a:lnTo>
                  <a:lnTo>
                    <a:pt x="295" y="1718"/>
                  </a:lnTo>
                  <a:lnTo>
                    <a:pt x="245" y="1704"/>
                  </a:lnTo>
                  <a:lnTo>
                    <a:pt x="198" y="1687"/>
                  </a:lnTo>
                  <a:lnTo>
                    <a:pt x="155" y="1666"/>
                  </a:lnTo>
                  <a:lnTo>
                    <a:pt x="116" y="1641"/>
                  </a:lnTo>
                  <a:close/>
                  <a:moveTo>
                    <a:pt x="116" y="1352"/>
                  </a:moveTo>
                  <a:lnTo>
                    <a:pt x="116" y="1449"/>
                  </a:lnTo>
                  <a:lnTo>
                    <a:pt x="120" y="1471"/>
                  </a:lnTo>
                  <a:lnTo>
                    <a:pt x="130" y="1493"/>
                  </a:lnTo>
                  <a:lnTo>
                    <a:pt x="146" y="1515"/>
                  </a:lnTo>
                  <a:lnTo>
                    <a:pt x="170" y="1536"/>
                  </a:lnTo>
                  <a:lnTo>
                    <a:pt x="197" y="1557"/>
                  </a:lnTo>
                  <a:lnTo>
                    <a:pt x="232" y="1575"/>
                  </a:lnTo>
                  <a:lnTo>
                    <a:pt x="269" y="1590"/>
                  </a:lnTo>
                  <a:lnTo>
                    <a:pt x="313" y="1603"/>
                  </a:lnTo>
                  <a:lnTo>
                    <a:pt x="359" y="1613"/>
                  </a:lnTo>
                  <a:lnTo>
                    <a:pt x="411" y="1619"/>
                  </a:lnTo>
                  <a:lnTo>
                    <a:pt x="466" y="1622"/>
                  </a:lnTo>
                  <a:lnTo>
                    <a:pt x="520" y="1619"/>
                  </a:lnTo>
                  <a:lnTo>
                    <a:pt x="572" y="1613"/>
                  </a:lnTo>
                  <a:lnTo>
                    <a:pt x="618" y="1603"/>
                  </a:lnTo>
                  <a:lnTo>
                    <a:pt x="662" y="1590"/>
                  </a:lnTo>
                  <a:lnTo>
                    <a:pt x="700" y="1575"/>
                  </a:lnTo>
                  <a:lnTo>
                    <a:pt x="734" y="1557"/>
                  </a:lnTo>
                  <a:lnTo>
                    <a:pt x="762" y="1536"/>
                  </a:lnTo>
                  <a:lnTo>
                    <a:pt x="785" y="1515"/>
                  </a:lnTo>
                  <a:lnTo>
                    <a:pt x="801" y="1493"/>
                  </a:lnTo>
                  <a:lnTo>
                    <a:pt x="811" y="1471"/>
                  </a:lnTo>
                  <a:lnTo>
                    <a:pt x="815" y="1449"/>
                  </a:lnTo>
                  <a:lnTo>
                    <a:pt x="815" y="1352"/>
                  </a:lnTo>
                  <a:lnTo>
                    <a:pt x="777" y="1376"/>
                  </a:lnTo>
                  <a:lnTo>
                    <a:pt x="733" y="1397"/>
                  </a:lnTo>
                  <a:lnTo>
                    <a:pt x="686" y="1414"/>
                  </a:lnTo>
                  <a:lnTo>
                    <a:pt x="635" y="1428"/>
                  </a:lnTo>
                  <a:lnTo>
                    <a:pt x="582" y="1440"/>
                  </a:lnTo>
                  <a:lnTo>
                    <a:pt x="525" y="1446"/>
                  </a:lnTo>
                  <a:lnTo>
                    <a:pt x="466" y="1449"/>
                  </a:lnTo>
                  <a:lnTo>
                    <a:pt x="406" y="1446"/>
                  </a:lnTo>
                  <a:lnTo>
                    <a:pt x="349" y="1440"/>
                  </a:lnTo>
                  <a:lnTo>
                    <a:pt x="295" y="1428"/>
                  </a:lnTo>
                  <a:lnTo>
                    <a:pt x="245" y="1414"/>
                  </a:lnTo>
                  <a:lnTo>
                    <a:pt x="198" y="1397"/>
                  </a:lnTo>
                  <a:lnTo>
                    <a:pt x="155" y="1376"/>
                  </a:lnTo>
                  <a:lnTo>
                    <a:pt x="116" y="1352"/>
                  </a:lnTo>
                  <a:close/>
                  <a:moveTo>
                    <a:pt x="116" y="1062"/>
                  </a:moveTo>
                  <a:lnTo>
                    <a:pt x="116" y="1159"/>
                  </a:lnTo>
                  <a:lnTo>
                    <a:pt x="120" y="1181"/>
                  </a:lnTo>
                  <a:lnTo>
                    <a:pt x="130" y="1203"/>
                  </a:lnTo>
                  <a:lnTo>
                    <a:pt x="146" y="1225"/>
                  </a:lnTo>
                  <a:lnTo>
                    <a:pt x="170" y="1247"/>
                  </a:lnTo>
                  <a:lnTo>
                    <a:pt x="197" y="1267"/>
                  </a:lnTo>
                  <a:lnTo>
                    <a:pt x="232" y="1285"/>
                  </a:lnTo>
                  <a:lnTo>
                    <a:pt x="269" y="1301"/>
                  </a:lnTo>
                  <a:lnTo>
                    <a:pt x="313" y="1313"/>
                  </a:lnTo>
                  <a:lnTo>
                    <a:pt x="359" y="1323"/>
                  </a:lnTo>
                  <a:lnTo>
                    <a:pt x="411" y="1329"/>
                  </a:lnTo>
                  <a:lnTo>
                    <a:pt x="466" y="1332"/>
                  </a:lnTo>
                  <a:lnTo>
                    <a:pt x="520" y="1329"/>
                  </a:lnTo>
                  <a:lnTo>
                    <a:pt x="572" y="1323"/>
                  </a:lnTo>
                  <a:lnTo>
                    <a:pt x="618" y="1313"/>
                  </a:lnTo>
                  <a:lnTo>
                    <a:pt x="662" y="1301"/>
                  </a:lnTo>
                  <a:lnTo>
                    <a:pt x="700" y="1285"/>
                  </a:lnTo>
                  <a:lnTo>
                    <a:pt x="734" y="1267"/>
                  </a:lnTo>
                  <a:lnTo>
                    <a:pt x="762" y="1247"/>
                  </a:lnTo>
                  <a:lnTo>
                    <a:pt x="785" y="1225"/>
                  </a:lnTo>
                  <a:lnTo>
                    <a:pt x="801" y="1203"/>
                  </a:lnTo>
                  <a:lnTo>
                    <a:pt x="811" y="1181"/>
                  </a:lnTo>
                  <a:lnTo>
                    <a:pt x="815" y="1159"/>
                  </a:lnTo>
                  <a:lnTo>
                    <a:pt x="815" y="1062"/>
                  </a:lnTo>
                  <a:lnTo>
                    <a:pt x="777" y="1086"/>
                  </a:lnTo>
                  <a:lnTo>
                    <a:pt x="733" y="1107"/>
                  </a:lnTo>
                  <a:lnTo>
                    <a:pt x="686" y="1124"/>
                  </a:lnTo>
                  <a:lnTo>
                    <a:pt x="635" y="1139"/>
                  </a:lnTo>
                  <a:lnTo>
                    <a:pt x="582" y="1150"/>
                  </a:lnTo>
                  <a:lnTo>
                    <a:pt x="525" y="1156"/>
                  </a:lnTo>
                  <a:lnTo>
                    <a:pt x="466" y="1159"/>
                  </a:lnTo>
                  <a:lnTo>
                    <a:pt x="406" y="1156"/>
                  </a:lnTo>
                  <a:lnTo>
                    <a:pt x="349" y="1150"/>
                  </a:lnTo>
                  <a:lnTo>
                    <a:pt x="295" y="1139"/>
                  </a:lnTo>
                  <a:lnTo>
                    <a:pt x="245" y="1124"/>
                  </a:lnTo>
                  <a:lnTo>
                    <a:pt x="198" y="1107"/>
                  </a:lnTo>
                  <a:lnTo>
                    <a:pt x="155" y="1086"/>
                  </a:lnTo>
                  <a:lnTo>
                    <a:pt x="116" y="1062"/>
                  </a:lnTo>
                  <a:close/>
                  <a:moveTo>
                    <a:pt x="116" y="772"/>
                  </a:moveTo>
                  <a:lnTo>
                    <a:pt x="116" y="869"/>
                  </a:lnTo>
                  <a:lnTo>
                    <a:pt x="120" y="891"/>
                  </a:lnTo>
                  <a:lnTo>
                    <a:pt x="130" y="913"/>
                  </a:lnTo>
                  <a:lnTo>
                    <a:pt x="146" y="936"/>
                  </a:lnTo>
                  <a:lnTo>
                    <a:pt x="170" y="957"/>
                  </a:lnTo>
                  <a:lnTo>
                    <a:pt x="197" y="977"/>
                  </a:lnTo>
                  <a:lnTo>
                    <a:pt x="232" y="995"/>
                  </a:lnTo>
                  <a:lnTo>
                    <a:pt x="269" y="1011"/>
                  </a:lnTo>
                  <a:lnTo>
                    <a:pt x="313" y="1025"/>
                  </a:lnTo>
                  <a:lnTo>
                    <a:pt x="359" y="1034"/>
                  </a:lnTo>
                  <a:lnTo>
                    <a:pt x="411" y="1041"/>
                  </a:lnTo>
                  <a:lnTo>
                    <a:pt x="466" y="1043"/>
                  </a:lnTo>
                  <a:lnTo>
                    <a:pt x="520" y="1041"/>
                  </a:lnTo>
                  <a:lnTo>
                    <a:pt x="572" y="1034"/>
                  </a:lnTo>
                  <a:lnTo>
                    <a:pt x="618" y="1025"/>
                  </a:lnTo>
                  <a:lnTo>
                    <a:pt x="662" y="1011"/>
                  </a:lnTo>
                  <a:lnTo>
                    <a:pt x="700" y="995"/>
                  </a:lnTo>
                  <a:lnTo>
                    <a:pt x="734" y="977"/>
                  </a:lnTo>
                  <a:lnTo>
                    <a:pt x="762" y="957"/>
                  </a:lnTo>
                  <a:lnTo>
                    <a:pt x="785" y="936"/>
                  </a:lnTo>
                  <a:lnTo>
                    <a:pt x="801" y="913"/>
                  </a:lnTo>
                  <a:lnTo>
                    <a:pt x="811" y="891"/>
                  </a:lnTo>
                  <a:lnTo>
                    <a:pt x="815" y="869"/>
                  </a:lnTo>
                  <a:lnTo>
                    <a:pt x="815" y="772"/>
                  </a:lnTo>
                  <a:lnTo>
                    <a:pt x="777" y="796"/>
                  </a:lnTo>
                  <a:lnTo>
                    <a:pt x="733" y="818"/>
                  </a:lnTo>
                  <a:lnTo>
                    <a:pt x="686" y="835"/>
                  </a:lnTo>
                  <a:lnTo>
                    <a:pt x="635" y="850"/>
                  </a:lnTo>
                  <a:lnTo>
                    <a:pt x="582" y="860"/>
                  </a:lnTo>
                  <a:lnTo>
                    <a:pt x="525" y="866"/>
                  </a:lnTo>
                  <a:lnTo>
                    <a:pt x="466" y="869"/>
                  </a:lnTo>
                  <a:lnTo>
                    <a:pt x="406" y="866"/>
                  </a:lnTo>
                  <a:lnTo>
                    <a:pt x="349" y="860"/>
                  </a:lnTo>
                  <a:lnTo>
                    <a:pt x="295" y="850"/>
                  </a:lnTo>
                  <a:lnTo>
                    <a:pt x="245" y="835"/>
                  </a:lnTo>
                  <a:lnTo>
                    <a:pt x="198" y="818"/>
                  </a:lnTo>
                  <a:lnTo>
                    <a:pt x="155" y="796"/>
                  </a:lnTo>
                  <a:lnTo>
                    <a:pt x="116" y="772"/>
                  </a:lnTo>
                  <a:close/>
                  <a:moveTo>
                    <a:pt x="116" y="482"/>
                  </a:moveTo>
                  <a:lnTo>
                    <a:pt x="116" y="579"/>
                  </a:lnTo>
                  <a:lnTo>
                    <a:pt x="120" y="601"/>
                  </a:lnTo>
                  <a:lnTo>
                    <a:pt x="130" y="624"/>
                  </a:lnTo>
                  <a:lnTo>
                    <a:pt x="146" y="646"/>
                  </a:lnTo>
                  <a:lnTo>
                    <a:pt x="170" y="667"/>
                  </a:lnTo>
                  <a:lnTo>
                    <a:pt x="197" y="687"/>
                  </a:lnTo>
                  <a:lnTo>
                    <a:pt x="232" y="705"/>
                  </a:lnTo>
                  <a:lnTo>
                    <a:pt x="269" y="722"/>
                  </a:lnTo>
                  <a:lnTo>
                    <a:pt x="313" y="735"/>
                  </a:lnTo>
                  <a:lnTo>
                    <a:pt x="359" y="744"/>
                  </a:lnTo>
                  <a:lnTo>
                    <a:pt x="411" y="751"/>
                  </a:lnTo>
                  <a:lnTo>
                    <a:pt x="466" y="753"/>
                  </a:lnTo>
                  <a:lnTo>
                    <a:pt x="520" y="751"/>
                  </a:lnTo>
                  <a:lnTo>
                    <a:pt x="572" y="744"/>
                  </a:lnTo>
                  <a:lnTo>
                    <a:pt x="618" y="735"/>
                  </a:lnTo>
                  <a:lnTo>
                    <a:pt x="662" y="722"/>
                  </a:lnTo>
                  <a:lnTo>
                    <a:pt x="700" y="705"/>
                  </a:lnTo>
                  <a:lnTo>
                    <a:pt x="734" y="687"/>
                  </a:lnTo>
                  <a:lnTo>
                    <a:pt x="762" y="667"/>
                  </a:lnTo>
                  <a:lnTo>
                    <a:pt x="785" y="646"/>
                  </a:lnTo>
                  <a:lnTo>
                    <a:pt x="801" y="624"/>
                  </a:lnTo>
                  <a:lnTo>
                    <a:pt x="811" y="601"/>
                  </a:lnTo>
                  <a:lnTo>
                    <a:pt x="815" y="579"/>
                  </a:lnTo>
                  <a:lnTo>
                    <a:pt x="815" y="482"/>
                  </a:lnTo>
                  <a:lnTo>
                    <a:pt x="777" y="507"/>
                  </a:lnTo>
                  <a:lnTo>
                    <a:pt x="733" y="528"/>
                  </a:lnTo>
                  <a:lnTo>
                    <a:pt x="686" y="545"/>
                  </a:lnTo>
                  <a:lnTo>
                    <a:pt x="635" y="559"/>
                  </a:lnTo>
                  <a:lnTo>
                    <a:pt x="582" y="570"/>
                  </a:lnTo>
                  <a:lnTo>
                    <a:pt x="525" y="576"/>
                  </a:lnTo>
                  <a:lnTo>
                    <a:pt x="466" y="579"/>
                  </a:lnTo>
                  <a:lnTo>
                    <a:pt x="406" y="576"/>
                  </a:lnTo>
                  <a:lnTo>
                    <a:pt x="349" y="570"/>
                  </a:lnTo>
                  <a:lnTo>
                    <a:pt x="295" y="559"/>
                  </a:lnTo>
                  <a:lnTo>
                    <a:pt x="245" y="545"/>
                  </a:lnTo>
                  <a:lnTo>
                    <a:pt x="198" y="528"/>
                  </a:lnTo>
                  <a:lnTo>
                    <a:pt x="155" y="507"/>
                  </a:lnTo>
                  <a:lnTo>
                    <a:pt x="116" y="482"/>
                  </a:lnTo>
                  <a:close/>
                  <a:moveTo>
                    <a:pt x="466" y="116"/>
                  </a:moveTo>
                  <a:lnTo>
                    <a:pt x="411" y="118"/>
                  </a:lnTo>
                  <a:lnTo>
                    <a:pt x="359" y="124"/>
                  </a:lnTo>
                  <a:lnTo>
                    <a:pt x="313" y="134"/>
                  </a:lnTo>
                  <a:lnTo>
                    <a:pt x="269" y="147"/>
                  </a:lnTo>
                  <a:lnTo>
                    <a:pt x="232" y="162"/>
                  </a:lnTo>
                  <a:lnTo>
                    <a:pt x="197" y="180"/>
                  </a:lnTo>
                  <a:lnTo>
                    <a:pt x="170" y="201"/>
                  </a:lnTo>
                  <a:lnTo>
                    <a:pt x="146" y="222"/>
                  </a:lnTo>
                  <a:lnTo>
                    <a:pt x="130" y="244"/>
                  </a:lnTo>
                  <a:lnTo>
                    <a:pt x="120" y="266"/>
                  </a:lnTo>
                  <a:lnTo>
                    <a:pt x="116" y="289"/>
                  </a:lnTo>
                  <a:lnTo>
                    <a:pt x="120" y="312"/>
                  </a:lnTo>
                  <a:lnTo>
                    <a:pt x="130" y="334"/>
                  </a:lnTo>
                  <a:lnTo>
                    <a:pt x="146" y="356"/>
                  </a:lnTo>
                  <a:lnTo>
                    <a:pt x="170" y="377"/>
                  </a:lnTo>
                  <a:lnTo>
                    <a:pt x="197" y="398"/>
                  </a:lnTo>
                  <a:lnTo>
                    <a:pt x="232" y="416"/>
                  </a:lnTo>
                  <a:lnTo>
                    <a:pt x="269" y="432"/>
                  </a:lnTo>
                  <a:lnTo>
                    <a:pt x="313" y="445"/>
                  </a:lnTo>
                  <a:lnTo>
                    <a:pt x="359" y="454"/>
                  </a:lnTo>
                  <a:lnTo>
                    <a:pt x="411" y="461"/>
                  </a:lnTo>
                  <a:lnTo>
                    <a:pt x="466" y="463"/>
                  </a:lnTo>
                  <a:lnTo>
                    <a:pt x="520" y="461"/>
                  </a:lnTo>
                  <a:lnTo>
                    <a:pt x="572" y="454"/>
                  </a:lnTo>
                  <a:lnTo>
                    <a:pt x="618" y="445"/>
                  </a:lnTo>
                  <a:lnTo>
                    <a:pt x="662" y="432"/>
                  </a:lnTo>
                  <a:lnTo>
                    <a:pt x="700" y="416"/>
                  </a:lnTo>
                  <a:lnTo>
                    <a:pt x="734" y="398"/>
                  </a:lnTo>
                  <a:lnTo>
                    <a:pt x="762" y="377"/>
                  </a:lnTo>
                  <a:lnTo>
                    <a:pt x="785" y="356"/>
                  </a:lnTo>
                  <a:lnTo>
                    <a:pt x="801" y="334"/>
                  </a:lnTo>
                  <a:lnTo>
                    <a:pt x="811" y="312"/>
                  </a:lnTo>
                  <a:lnTo>
                    <a:pt x="815" y="289"/>
                  </a:lnTo>
                  <a:lnTo>
                    <a:pt x="811" y="266"/>
                  </a:lnTo>
                  <a:lnTo>
                    <a:pt x="801" y="244"/>
                  </a:lnTo>
                  <a:lnTo>
                    <a:pt x="785" y="222"/>
                  </a:lnTo>
                  <a:lnTo>
                    <a:pt x="762" y="201"/>
                  </a:lnTo>
                  <a:lnTo>
                    <a:pt x="734" y="180"/>
                  </a:lnTo>
                  <a:lnTo>
                    <a:pt x="700" y="162"/>
                  </a:lnTo>
                  <a:lnTo>
                    <a:pt x="662" y="147"/>
                  </a:lnTo>
                  <a:lnTo>
                    <a:pt x="618" y="134"/>
                  </a:lnTo>
                  <a:lnTo>
                    <a:pt x="572" y="124"/>
                  </a:lnTo>
                  <a:lnTo>
                    <a:pt x="520" y="118"/>
                  </a:lnTo>
                  <a:lnTo>
                    <a:pt x="466" y="116"/>
                  </a:lnTo>
                  <a:close/>
                  <a:moveTo>
                    <a:pt x="466" y="0"/>
                  </a:moveTo>
                  <a:lnTo>
                    <a:pt x="521" y="2"/>
                  </a:lnTo>
                  <a:lnTo>
                    <a:pt x="574" y="7"/>
                  </a:lnTo>
                  <a:lnTo>
                    <a:pt x="624" y="16"/>
                  </a:lnTo>
                  <a:lnTo>
                    <a:pt x="672" y="28"/>
                  </a:lnTo>
                  <a:lnTo>
                    <a:pt x="717" y="44"/>
                  </a:lnTo>
                  <a:lnTo>
                    <a:pt x="758" y="62"/>
                  </a:lnTo>
                  <a:lnTo>
                    <a:pt x="797" y="83"/>
                  </a:lnTo>
                  <a:lnTo>
                    <a:pt x="830" y="107"/>
                  </a:lnTo>
                  <a:lnTo>
                    <a:pt x="860" y="133"/>
                  </a:lnTo>
                  <a:lnTo>
                    <a:pt x="885" y="160"/>
                  </a:lnTo>
                  <a:lnTo>
                    <a:pt x="904" y="191"/>
                  </a:lnTo>
                  <a:lnTo>
                    <a:pt x="920" y="222"/>
                  </a:lnTo>
                  <a:lnTo>
                    <a:pt x="929" y="255"/>
                  </a:lnTo>
                  <a:lnTo>
                    <a:pt x="932" y="289"/>
                  </a:lnTo>
                  <a:lnTo>
                    <a:pt x="932" y="2897"/>
                  </a:lnTo>
                  <a:lnTo>
                    <a:pt x="929" y="2931"/>
                  </a:lnTo>
                  <a:lnTo>
                    <a:pt x="920" y="2964"/>
                  </a:lnTo>
                  <a:lnTo>
                    <a:pt x="904" y="2995"/>
                  </a:lnTo>
                  <a:lnTo>
                    <a:pt x="885" y="3026"/>
                  </a:lnTo>
                  <a:lnTo>
                    <a:pt x="860" y="3053"/>
                  </a:lnTo>
                  <a:lnTo>
                    <a:pt x="830" y="3079"/>
                  </a:lnTo>
                  <a:lnTo>
                    <a:pt x="797" y="3102"/>
                  </a:lnTo>
                  <a:lnTo>
                    <a:pt x="758" y="3124"/>
                  </a:lnTo>
                  <a:lnTo>
                    <a:pt x="717" y="3142"/>
                  </a:lnTo>
                  <a:lnTo>
                    <a:pt x="672" y="3158"/>
                  </a:lnTo>
                  <a:lnTo>
                    <a:pt x="624" y="3170"/>
                  </a:lnTo>
                  <a:lnTo>
                    <a:pt x="574" y="3179"/>
                  </a:lnTo>
                  <a:lnTo>
                    <a:pt x="521" y="3184"/>
                  </a:lnTo>
                  <a:lnTo>
                    <a:pt x="466" y="3186"/>
                  </a:lnTo>
                  <a:lnTo>
                    <a:pt x="410" y="3184"/>
                  </a:lnTo>
                  <a:lnTo>
                    <a:pt x="357" y="3179"/>
                  </a:lnTo>
                  <a:lnTo>
                    <a:pt x="307" y="3170"/>
                  </a:lnTo>
                  <a:lnTo>
                    <a:pt x="259" y="3158"/>
                  </a:lnTo>
                  <a:lnTo>
                    <a:pt x="214" y="3142"/>
                  </a:lnTo>
                  <a:lnTo>
                    <a:pt x="173" y="3124"/>
                  </a:lnTo>
                  <a:lnTo>
                    <a:pt x="135" y="3102"/>
                  </a:lnTo>
                  <a:lnTo>
                    <a:pt x="101" y="3079"/>
                  </a:lnTo>
                  <a:lnTo>
                    <a:pt x="71" y="3053"/>
                  </a:lnTo>
                  <a:lnTo>
                    <a:pt x="47" y="3026"/>
                  </a:lnTo>
                  <a:lnTo>
                    <a:pt x="27" y="2995"/>
                  </a:lnTo>
                  <a:lnTo>
                    <a:pt x="11" y="2964"/>
                  </a:lnTo>
                  <a:lnTo>
                    <a:pt x="3" y="2931"/>
                  </a:lnTo>
                  <a:lnTo>
                    <a:pt x="0" y="2897"/>
                  </a:lnTo>
                  <a:lnTo>
                    <a:pt x="0" y="289"/>
                  </a:lnTo>
                  <a:lnTo>
                    <a:pt x="3" y="255"/>
                  </a:lnTo>
                  <a:lnTo>
                    <a:pt x="11" y="222"/>
                  </a:lnTo>
                  <a:lnTo>
                    <a:pt x="27" y="191"/>
                  </a:lnTo>
                  <a:lnTo>
                    <a:pt x="47" y="160"/>
                  </a:lnTo>
                  <a:lnTo>
                    <a:pt x="71" y="133"/>
                  </a:lnTo>
                  <a:lnTo>
                    <a:pt x="101" y="107"/>
                  </a:lnTo>
                  <a:lnTo>
                    <a:pt x="135" y="83"/>
                  </a:lnTo>
                  <a:lnTo>
                    <a:pt x="173" y="62"/>
                  </a:lnTo>
                  <a:lnTo>
                    <a:pt x="214" y="44"/>
                  </a:lnTo>
                  <a:lnTo>
                    <a:pt x="259" y="28"/>
                  </a:lnTo>
                  <a:lnTo>
                    <a:pt x="307" y="16"/>
                  </a:lnTo>
                  <a:lnTo>
                    <a:pt x="357" y="7"/>
                  </a:lnTo>
                  <a:lnTo>
                    <a:pt x="410" y="2"/>
                  </a:lnTo>
                  <a:lnTo>
                    <a:pt x="4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33" name="Freeform 1496"/>
            <p:cNvSpPr>
              <a:spLocks noEditPoints="1"/>
            </p:cNvSpPr>
            <p:nvPr/>
          </p:nvSpPr>
          <p:spPr bwMode="auto">
            <a:xfrm>
              <a:off x="4906" y="3600"/>
              <a:ext cx="100" cy="232"/>
            </a:xfrm>
            <a:custGeom>
              <a:avLst/>
              <a:gdLst>
                <a:gd name="T0" fmla="*/ 620 w 1398"/>
                <a:gd name="T1" fmla="*/ 3098 h 3245"/>
                <a:gd name="T2" fmla="*/ 1050 w 1398"/>
                <a:gd name="T3" fmla="*/ 3083 h 3245"/>
                <a:gd name="T4" fmla="*/ 1084 w 1398"/>
                <a:gd name="T5" fmla="*/ 2904 h 3245"/>
                <a:gd name="T6" fmla="*/ 595 w 1398"/>
                <a:gd name="T7" fmla="*/ 2922 h 3245"/>
                <a:gd name="T8" fmla="*/ 520 w 1398"/>
                <a:gd name="T9" fmla="*/ 2755 h 3245"/>
                <a:gd name="T10" fmla="*/ 921 w 1398"/>
                <a:gd name="T11" fmla="*/ 2831 h 3245"/>
                <a:gd name="T12" fmla="*/ 1165 w 1398"/>
                <a:gd name="T13" fmla="*/ 2666 h 3245"/>
                <a:gd name="T14" fmla="*/ 756 w 1398"/>
                <a:gd name="T15" fmla="*/ 2664 h 3245"/>
                <a:gd name="T16" fmla="*/ 470 w 1398"/>
                <a:gd name="T17" fmla="*/ 2399 h 3245"/>
                <a:gd name="T18" fmla="*/ 761 w 1398"/>
                <a:gd name="T19" fmla="*/ 2548 h 3245"/>
                <a:gd name="T20" fmla="*/ 1135 w 1398"/>
                <a:gd name="T21" fmla="*/ 2444 h 3245"/>
                <a:gd name="T22" fmla="*/ 932 w 1398"/>
                <a:gd name="T23" fmla="*/ 2368 h 3245"/>
                <a:gd name="T24" fmla="*/ 467 w 1398"/>
                <a:gd name="T25" fmla="*/ 2280 h 3245"/>
                <a:gd name="T26" fmla="*/ 620 w 1398"/>
                <a:gd name="T27" fmla="*/ 2229 h 3245"/>
                <a:gd name="T28" fmla="*/ 1050 w 1398"/>
                <a:gd name="T29" fmla="*/ 2213 h 3245"/>
                <a:gd name="T30" fmla="*/ 1084 w 1398"/>
                <a:gd name="T31" fmla="*/ 2036 h 3245"/>
                <a:gd name="T32" fmla="*/ 595 w 1398"/>
                <a:gd name="T33" fmla="*/ 2053 h 3245"/>
                <a:gd name="T34" fmla="*/ 520 w 1398"/>
                <a:gd name="T35" fmla="*/ 1885 h 3245"/>
                <a:gd name="T36" fmla="*/ 921 w 1398"/>
                <a:gd name="T37" fmla="*/ 1962 h 3245"/>
                <a:gd name="T38" fmla="*/ 1165 w 1398"/>
                <a:gd name="T39" fmla="*/ 1796 h 3245"/>
                <a:gd name="T40" fmla="*/ 756 w 1398"/>
                <a:gd name="T41" fmla="*/ 1794 h 3245"/>
                <a:gd name="T42" fmla="*/ 470 w 1398"/>
                <a:gd name="T43" fmla="*/ 1530 h 3245"/>
                <a:gd name="T44" fmla="*/ 761 w 1398"/>
                <a:gd name="T45" fmla="*/ 1678 h 3245"/>
                <a:gd name="T46" fmla="*/ 1135 w 1398"/>
                <a:gd name="T47" fmla="*/ 1574 h 3245"/>
                <a:gd name="T48" fmla="*/ 932 w 1398"/>
                <a:gd name="T49" fmla="*/ 1499 h 3245"/>
                <a:gd name="T50" fmla="*/ 467 w 1398"/>
                <a:gd name="T51" fmla="*/ 1411 h 3245"/>
                <a:gd name="T52" fmla="*/ 480 w 1398"/>
                <a:gd name="T53" fmla="*/ 1172 h 3245"/>
                <a:gd name="T54" fmla="*/ 620 w 1398"/>
                <a:gd name="T55" fmla="*/ 1360 h 3245"/>
                <a:gd name="T56" fmla="*/ 1050 w 1398"/>
                <a:gd name="T57" fmla="*/ 1344 h 3245"/>
                <a:gd name="T58" fmla="*/ 1136 w 1398"/>
                <a:gd name="T59" fmla="*/ 1150 h 3245"/>
                <a:gd name="T60" fmla="*/ 758 w 1398"/>
                <a:gd name="T61" fmla="*/ 1218 h 3245"/>
                <a:gd name="T62" fmla="*/ 1103 w 1398"/>
                <a:gd name="T63" fmla="*/ 382 h 3245"/>
                <a:gd name="T64" fmla="*/ 991 w 1398"/>
                <a:gd name="T65" fmla="*/ 593 h 3245"/>
                <a:gd name="T66" fmla="*/ 1169 w 1398"/>
                <a:gd name="T67" fmla="*/ 604 h 3245"/>
                <a:gd name="T68" fmla="*/ 1281 w 1398"/>
                <a:gd name="T69" fmla="*/ 394 h 3245"/>
                <a:gd name="T70" fmla="*/ 128 w 1398"/>
                <a:gd name="T71" fmla="*/ 250 h 3245"/>
                <a:gd name="T72" fmla="*/ 303 w 1398"/>
                <a:gd name="T73" fmla="*/ 445 h 3245"/>
                <a:gd name="T74" fmla="*/ 464 w 1398"/>
                <a:gd name="T75" fmla="*/ 390 h 3245"/>
                <a:gd name="T76" fmla="*/ 338 w 1398"/>
                <a:gd name="T77" fmla="*/ 159 h 3245"/>
                <a:gd name="T78" fmla="*/ 163 w 1398"/>
                <a:gd name="T79" fmla="*/ 1 h 3245"/>
                <a:gd name="T80" fmla="*/ 470 w 1398"/>
                <a:gd name="T81" fmla="*/ 113 h 3245"/>
                <a:gd name="T82" fmla="*/ 581 w 1398"/>
                <a:gd name="T83" fmla="*/ 410 h 3245"/>
                <a:gd name="T84" fmla="*/ 774 w 1398"/>
                <a:gd name="T85" fmla="*/ 771 h 3245"/>
                <a:gd name="T86" fmla="*/ 902 w 1398"/>
                <a:gd name="T87" fmla="*/ 451 h 3245"/>
                <a:gd name="T88" fmla="*/ 1138 w 1398"/>
                <a:gd name="T89" fmla="*/ 248 h 3245"/>
                <a:gd name="T90" fmla="*/ 1345 w 1398"/>
                <a:gd name="T91" fmla="*/ 236 h 3245"/>
                <a:gd name="T92" fmla="*/ 1398 w 1398"/>
                <a:gd name="T93" fmla="*/ 340 h 3245"/>
                <a:gd name="T94" fmla="*/ 1322 w 1398"/>
                <a:gd name="T95" fmla="*/ 624 h 3245"/>
                <a:gd name="T96" fmla="*/ 1054 w 1398"/>
                <a:gd name="T97" fmla="*/ 751 h 3245"/>
                <a:gd name="T98" fmla="*/ 1024 w 1398"/>
                <a:gd name="T99" fmla="*/ 957 h 3245"/>
                <a:gd name="T100" fmla="*/ 1279 w 1398"/>
                <a:gd name="T101" fmla="*/ 1183 h 3245"/>
                <a:gd name="T102" fmla="*/ 1147 w 1398"/>
                <a:gd name="T103" fmla="*/ 3161 h 3245"/>
                <a:gd name="T104" fmla="*/ 707 w 1398"/>
                <a:gd name="T105" fmla="*/ 3238 h 3245"/>
                <a:gd name="T106" fmla="*/ 376 w 1398"/>
                <a:gd name="T107" fmla="*/ 3054 h 3245"/>
                <a:gd name="T108" fmla="*/ 417 w 1398"/>
                <a:gd name="T109" fmla="*/ 1065 h 3245"/>
                <a:gd name="T110" fmla="*/ 474 w 1398"/>
                <a:gd name="T111" fmla="*/ 725 h 3245"/>
                <a:gd name="T112" fmla="*/ 317 w 1398"/>
                <a:gd name="T113" fmla="*/ 568 h 3245"/>
                <a:gd name="T114" fmla="*/ 46 w 1398"/>
                <a:gd name="T115" fmla="*/ 371 h 3245"/>
                <a:gd name="T116" fmla="*/ 2 w 1398"/>
                <a:gd name="T117" fmla="*/ 88 h 3245"/>
                <a:gd name="T118" fmla="*/ 60 w 1398"/>
                <a:gd name="T119" fmla="*/ 5 h 3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8" h="3245">
                  <a:moveTo>
                    <a:pt x="467" y="2860"/>
                  </a:moveTo>
                  <a:lnTo>
                    <a:pt x="467" y="2956"/>
                  </a:lnTo>
                  <a:lnTo>
                    <a:pt x="470" y="2979"/>
                  </a:lnTo>
                  <a:lnTo>
                    <a:pt x="480" y="3001"/>
                  </a:lnTo>
                  <a:lnTo>
                    <a:pt x="497" y="3023"/>
                  </a:lnTo>
                  <a:lnTo>
                    <a:pt x="520" y="3044"/>
                  </a:lnTo>
                  <a:lnTo>
                    <a:pt x="548" y="3065"/>
                  </a:lnTo>
                  <a:lnTo>
                    <a:pt x="581" y="3083"/>
                  </a:lnTo>
                  <a:lnTo>
                    <a:pt x="620" y="3098"/>
                  </a:lnTo>
                  <a:lnTo>
                    <a:pt x="663" y="3111"/>
                  </a:lnTo>
                  <a:lnTo>
                    <a:pt x="710" y="3121"/>
                  </a:lnTo>
                  <a:lnTo>
                    <a:pt x="761" y="3127"/>
                  </a:lnTo>
                  <a:lnTo>
                    <a:pt x="816" y="3129"/>
                  </a:lnTo>
                  <a:lnTo>
                    <a:pt x="870" y="3127"/>
                  </a:lnTo>
                  <a:lnTo>
                    <a:pt x="921" y="3121"/>
                  </a:lnTo>
                  <a:lnTo>
                    <a:pt x="968" y="3111"/>
                  </a:lnTo>
                  <a:lnTo>
                    <a:pt x="1012" y="3098"/>
                  </a:lnTo>
                  <a:lnTo>
                    <a:pt x="1050" y="3083"/>
                  </a:lnTo>
                  <a:lnTo>
                    <a:pt x="1084" y="3065"/>
                  </a:lnTo>
                  <a:lnTo>
                    <a:pt x="1112" y="3044"/>
                  </a:lnTo>
                  <a:lnTo>
                    <a:pt x="1135" y="3023"/>
                  </a:lnTo>
                  <a:lnTo>
                    <a:pt x="1152" y="3001"/>
                  </a:lnTo>
                  <a:lnTo>
                    <a:pt x="1162" y="2979"/>
                  </a:lnTo>
                  <a:lnTo>
                    <a:pt x="1165" y="2956"/>
                  </a:lnTo>
                  <a:lnTo>
                    <a:pt x="1165" y="2860"/>
                  </a:lnTo>
                  <a:lnTo>
                    <a:pt x="1126" y="2884"/>
                  </a:lnTo>
                  <a:lnTo>
                    <a:pt x="1084" y="2904"/>
                  </a:lnTo>
                  <a:lnTo>
                    <a:pt x="1036" y="2922"/>
                  </a:lnTo>
                  <a:lnTo>
                    <a:pt x="985" y="2936"/>
                  </a:lnTo>
                  <a:lnTo>
                    <a:pt x="932" y="2947"/>
                  </a:lnTo>
                  <a:lnTo>
                    <a:pt x="875" y="2953"/>
                  </a:lnTo>
                  <a:lnTo>
                    <a:pt x="816" y="2956"/>
                  </a:lnTo>
                  <a:lnTo>
                    <a:pt x="756" y="2953"/>
                  </a:lnTo>
                  <a:lnTo>
                    <a:pt x="699" y="2947"/>
                  </a:lnTo>
                  <a:lnTo>
                    <a:pt x="645" y="2936"/>
                  </a:lnTo>
                  <a:lnTo>
                    <a:pt x="595" y="2922"/>
                  </a:lnTo>
                  <a:lnTo>
                    <a:pt x="548" y="2904"/>
                  </a:lnTo>
                  <a:lnTo>
                    <a:pt x="505" y="2884"/>
                  </a:lnTo>
                  <a:lnTo>
                    <a:pt x="467" y="2860"/>
                  </a:lnTo>
                  <a:close/>
                  <a:moveTo>
                    <a:pt x="467" y="2570"/>
                  </a:moveTo>
                  <a:lnTo>
                    <a:pt x="467" y="2666"/>
                  </a:lnTo>
                  <a:lnTo>
                    <a:pt x="470" y="2689"/>
                  </a:lnTo>
                  <a:lnTo>
                    <a:pt x="480" y="2711"/>
                  </a:lnTo>
                  <a:lnTo>
                    <a:pt x="497" y="2733"/>
                  </a:lnTo>
                  <a:lnTo>
                    <a:pt x="520" y="2755"/>
                  </a:lnTo>
                  <a:lnTo>
                    <a:pt x="548" y="2775"/>
                  </a:lnTo>
                  <a:lnTo>
                    <a:pt x="581" y="2793"/>
                  </a:lnTo>
                  <a:lnTo>
                    <a:pt x="620" y="2808"/>
                  </a:lnTo>
                  <a:lnTo>
                    <a:pt x="663" y="2821"/>
                  </a:lnTo>
                  <a:lnTo>
                    <a:pt x="710" y="2831"/>
                  </a:lnTo>
                  <a:lnTo>
                    <a:pt x="761" y="2837"/>
                  </a:lnTo>
                  <a:lnTo>
                    <a:pt x="816" y="2839"/>
                  </a:lnTo>
                  <a:lnTo>
                    <a:pt x="870" y="2837"/>
                  </a:lnTo>
                  <a:lnTo>
                    <a:pt x="921" y="2831"/>
                  </a:lnTo>
                  <a:lnTo>
                    <a:pt x="968" y="2821"/>
                  </a:lnTo>
                  <a:lnTo>
                    <a:pt x="1012" y="2808"/>
                  </a:lnTo>
                  <a:lnTo>
                    <a:pt x="1050" y="2793"/>
                  </a:lnTo>
                  <a:lnTo>
                    <a:pt x="1084" y="2775"/>
                  </a:lnTo>
                  <a:lnTo>
                    <a:pt x="1112" y="2755"/>
                  </a:lnTo>
                  <a:lnTo>
                    <a:pt x="1135" y="2733"/>
                  </a:lnTo>
                  <a:lnTo>
                    <a:pt x="1152" y="2711"/>
                  </a:lnTo>
                  <a:lnTo>
                    <a:pt x="1162" y="2689"/>
                  </a:lnTo>
                  <a:lnTo>
                    <a:pt x="1165" y="2666"/>
                  </a:lnTo>
                  <a:lnTo>
                    <a:pt x="1165" y="2570"/>
                  </a:lnTo>
                  <a:lnTo>
                    <a:pt x="1126" y="2594"/>
                  </a:lnTo>
                  <a:lnTo>
                    <a:pt x="1084" y="2614"/>
                  </a:lnTo>
                  <a:lnTo>
                    <a:pt x="1036" y="2632"/>
                  </a:lnTo>
                  <a:lnTo>
                    <a:pt x="985" y="2647"/>
                  </a:lnTo>
                  <a:lnTo>
                    <a:pt x="932" y="2658"/>
                  </a:lnTo>
                  <a:lnTo>
                    <a:pt x="875" y="2664"/>
                  </a:lnTo>
                  <a:lnTo>
                    <a:pt x="816" y="2666"/>
                  </a:lnTo>
                  <a:lnTo>
                    <a:pt x="756" y="2664"/>
                  </a:lnTo>
                  <a:lnTo>
                    <a:pt x="699" y="2658"/>
                  </a:lnTo>
                  <a:lnTo>
                    <a:pt x="645" y="2647"/>
                  </a:lnTo>
                  <a:lnTo>
                    <a:pt x="595" y="2632"/>
                  </a:lnTo>
                  <a:lnTo>
                    <a:pt x="548" y="2614"/>
                  </a:lnTo>
                  <a:lnTo>
                    <a:pt x="505" y="2594"/>
                  </a:lnTo>
                  <a:lnTo>
                    <a:pt x="467" y="2570"/>
                  </a:lnTo>
                  <a:close/>
                  <a:moveTo>
                    <a:pt x="467" y="2280"/>
                  </a:moveTo>
                  <a:lnTo>
                    <a:pt x="467" y="2376"/>
                  </a:lnTo>
                  <a:lnTo>
                    <a:pt x="470" y="2399"/>
                  </a:lnTo>
                  <a:lnTo>
                    <a:pt x="480" y="2421"/>
                  </a:lnTo>
                  <a:lnTo>
                    <a:pt x="497" y="2444"/>
                  </a:lnTo>
                  <a:lnTo>
                    <a:pt x="520" y="2465"/>
                  </a:lnTo>
                  <a:lnTo>
                    <a:pt x="548" y="2485"/>
                  </a:lnTo>
                  <a:lnTo>
                    <a:pt x="581" y="2503"/>
                  </a:lnTo>
                  <a:lnTo>
                    <a:pt x="620" y="2518"/>
                  </a:lnTo>
                  <a:lnTo>
                    <a:pt x="663" y="2531"/>
                  </a:lnTo>
                  <a:lnTo>
                    <a:pt x="710" y="2542"/>
                  </a:lnTo>
                  <a:lnTo>
                    <a:pt x="761" y="2548"/>
                  </a:lnTo>
                  <a:lnTo>
                    <a:pt x="816" y="2550"/>
                  </a:lnTo>
                  <a:lnTo>
                    <a:pt x="870" y="2548"/>
                  </a:lnTo>
                  <a:lnTo>
                    <a:pt x="921" y="2542"/>
                  </a:lnTo>
                  <a:lnTo>
                    <a:pt x="968" y="2531"/>
                  </a:lnTo>
                  <a:lnTo>
                    <a:pt x="1012" y="2518"/>
                  </a:lnTo>
                  <a:lnTo>
                    <a:pt x="1050" y="2503"/>
                  </a:lnTo>
                  <a:lnTo>
                    <a:pt x="1084" y="2485"/>
                  </a:lnTo>
                  <a:lnTo>
                    <a:pt x="1112" y="2465"/>
                  </a:lnTo>
                  <a:lnTo>
                    <a:pt x="1135" y="2444"/>
                  </a:lnTo>
                  <a:lnTo>
                    <a:pt x="1152" y="2421"/>
                  </a:lnTo>
                  <a:lnTo>
                    <a:pt x="1162" y="2399"/>
                  </a:lnTo>
                  <a:lnTo>
                    <a:pt x="1165" y="2376"/>
                  </a:lnTo>
                  <a:lnTo>
                    <a:pt x="1165" y="2280"/>
                  </a:lnTo>
                  <a:lnTo>
                    <a:pt x="1126" y="2304"/>
                  </a:lnTo>
                  <a:lnTo>
                    <a:pt x="1084" y="2325"/>
                  </a:lnTo>
                  <a:lnTo>
                    <a:pt x="1036" y="2343"/>
                  </a:lnTo>
                  <a:lnTo>
                    <a:pt x="985" y="2357"/>
                  </a:lnTo>
                  <a:lnTo>
                    <a:pt x="932" y="2368"/>
                  </a:lnTo>
                  <a:lnTo>
                    <a:pt x="875" y="2374"/>
                  </a:lnTo>
                  <a:lnTo>
                    <a:pt x="816" y="2376"/>
                  </a:lnTo>
                  <a:lnTo>
                    <a:pt x="756" y="2374"/>
                  </a:lnTo>
                  <a:lnTo>
                    <a:pt x="699" y="2368"/>
                  </a:lnTo>
                  <a:lnTo>
                    <a:pt x="645" y="2357"/>
                  </a:lnTo>
                  <a:lnTo>
                    <a:pt x="595" y="2343"/>
                  </a:lnTo>
                  <a:lnTo>
                    <a:pt x="548" y="2325"/>
                  </a:lnTo>
                  <a:lnTo>
                    <a:pt x="505" y="2304"/>
                  </a:lnTo>
                  <a:lnTo>
                    <a:pt x="467" y="2280"/>
                  </a:lnTo>
                  <a:close/>
                  <a:moveTo>
                    <a:pt x="467" y="1990"/>
                  </a:moveTo>
                  <a:lnTo>
                    <a:pt x="467" y="2086"/>
                  </a:lnTo>
                  <a:lnTo>
                    <a:pt x="470" y="2109"/>
                  </a:lnTo>
                  <a:lnTo>
                    <a:pt x="480" y="2132"/>
                  </a:lnTo>
                  <a:lnTo>
                    <a:pt x="497" y="2154"/>
                  </a:lnTo>
                  <a:lnTo>
                    <a:pt x="520" y="2175"/>
                  </a:lnTo>
                  <a:lnTo>
                    <a:pt x="548" y="2195"/>
                  </a:lnTo>
                  <a:lnTo>
                    <a:pt x="581" y="2213"/>
                  </a:lnTo>
                  <a:lnTo>
                    <a:pt x="620" y="2229"/>
                  </a:lnTo>
                  <a:lnTo>
                    <a:pt x="663" y="2242"/>
                  </a:lnTo>
                  <a:lnTo>
                    <a:pt x="710" y="2252"/>
                  </a:lnTo>
                  <a:lnTo>
                    <a:pt x="761" y="2258"/>
                  </a:lnTo>
                  <a:lnTo>
                    <a:pt x="816" y="2261"/>
                  </a:lnTo>
                  <a:lnTo>
                    <a:pt x="870" y="2258"/>
                  </a:lnTo>
                  <a:lnTo>
                    <a:pt x="921" y="2252"/>
                  </a:lnTo>
                  <a:lnTo>
                    <a:pt x="968" y="2242"/>
                  </a:lnTo>
                  <a:lnTo>
                    <a:pt x="1012" y="2229"/>
                  </a:lnTo>
                  <a:lnTo>
                    <a:pt x="1050" y="2213"/>
                  </a:lnTo>
                  <a:lnTo>
                    <a:pt x="1084" y="2195"/>
                  </a:lnTo>
                  <a:lnTo>
                    <a:pt x="1112" y="2175"/>
                  </a:lnTo>
                  <a:lnTo>
                    <a:pt x="1135" y="2154"/>
                  </a:lnTo>
                  <a:lnTo>
                    <a:pt x="1152" y="2132"/>
                  </a:lnTo>
                  <a:lnTo>
                    <a:pt x="1162" y="2109"/>
                  </a:lnTo>
                  <a:lnTo>
                    <a:pt x="1165" y="2086"/>
                  </a:lnTo>
                  <a:lnTo>
                    <a:pt x="1165" y="1990"/>
                  </a:lnTo>
                  <a:lnTo>
                    <a:pt x="1126" y="2014"/>
                  </a:lnTo>
                  <a:lnTo>
                    <a:pt x="1084" y="2036"/>
                  </a:lnTo>
                  <a:lnTo>
                    <a:pt x="1036" y="2053"/>
                  </a:lnTo>
                  <a:lnTo>
                    <a:pt x="985" y="2067"/>
                  </a:lnTo>
                  <a:lnTo>
                    <a:pt x="932" y="2078"/>
                  </a:lnTo>
                  <a:lnTo>
                    <a:pt x="875" y="2084"/>
                  </a:lnTo>
                  <a:lnTo>
                    <a:pt x="816" y="2086"/>
                  </a:lnTo>
                  <a:lnTo>
                    <a:pt x="756" y="2084"/>
                  </a:lnTo>
                  <a:lnTo>
                    <a:pt x="699" y="2078"/>
                  </a:lnTo>
                  <a:lnTo>
                    <a:pt x="645" y="2067"/>
                  </a:lnTo>
                  <a:lnTo>
                    <a:pt x="595" y="2053"/>
                  </a:lnTo>
                  <a:lnTo>
                    <a:pt x="548" y="2036"/>
                  </a:lnTo>
                  <a:lnTo>
                    <a:pt x="505" y="2014"/>
                  </a:lnTo>
                  <a:lnTo>
                    <a:pt x="467" y="1990"/>
                  </a:lnTo>
                  <a:close/>
                  <a:moveTo>
                    <a:pt x="467" y="1700"/>
                  </a:moveTo>
                  <a:lnTo>
                    <a:pt x="467" y="1796"/>
                  </a:lnTo>
                  <a:lnTo>
                    <a:pt x="470" y="1820"/>
                  </a:lnTo>
                  <a:lnTo>
                    <a:pt x="480" y="1842"/>
                  </a:lnTo>
                  <a:lnTo>
                    <a:pt x="497" y="1864"/>
                  </a:lnTo>
                  <a:lnTo>
                    <a:pt x="520" y="1885"/>
                  </a:lnTo>
                  <a:lnTo>
                    <a:pt x="548" y="1905"/>
                  </a:lnTo>
                  <a:lnTo>
                    <a:pt x="581" y="1924"/>
                  </a:lnTo>
                  <a:lnTo>
                    <a:pt x="620" y="1939"/>
                  </a:lnTo>
                  <a:lnTo>
                    <a:pt x="663" y="1952"/>
                  </a:lnTo>
                  <a:lnTo>
                    <a:pt x="710" y="1962"/>
                  </a:lnTo>
                  <a:lnTo>
                    <a:pt x="761" y="1968"/>
                  </a:lnTo>
                  <a:lnTo>
                    <a:pt x="816" y="1971"/>
                  </a:lnTo>
                  <a:lnTo>
                    <a:pt x="870" y="1968"/>
                  </a:lnTo>
                  <a:lnTo>
                    <a:pt x="921" y="1962"/>
                  </a:lnTo>
                  <a:lnTo>
                    <a:pt x="968" y="1952"/>
                  </a:lnTo>
                  <a:lnTo>
                    <a:pt x="1012" y="1939"/>
                  </a:lnTo>
                  <a:lnTo>
                    <a:pt x="1050" y="1924"/>
                  </a:lnTo>
                  <a:lnTo>
                    <a:pt x="1084" y="1905"/>
                  </a:lnTo>
                  <a:lnTo>
                    <a:pt x="1112" y="1885"/>
                  </a:lnTo>
                  <a:lnTo>
                    <a:pt x="1135" y="1864"/>
                  </a:lnTo>
                  <a:lnTo>
                    <a:pt x="1152" y="1842"/>
                  </a:lnTo>
                  <a:lnTo>
                    <a:pt x="1162" y="1820"/>
                  </a:lnTo>
                  <a:lnTo>
                    <a:pt x="1165" y="1796"/>
                  </a:lnTo>
                  <a:lnTo>
                    <a:pt x="1165" y="1700"/>
                  </a:lnTo>
                  <a:lnTo>
                    <a:pt x="1126" y="1725"/>
                  </a:lnTo>
                  <a:lnTo>
                    <a:pt x="1084" y="1746"/>
                  </a:lnTo>
                  <a:lnTo>
                    <a:pt x="1036" y="1763"/>
                  </a:lnTo>
                  <a:lnTo>
                    <a:pt x="985" y="1777"/>
                  </a:lnTo>
                  <a:lnTo>
                    <a:pt x="932" y="1788"/>
                  </a:lnTo>
                  <a:lnTo>
                    <a:pt x="875" y="1794"/>
                  </a:lnTo>
                  <a:lnTo>
                    <a:pt x="816" y="1796"/>
                  </a:lnTo>
                  <a:lnTo>
                    <a:pt x="756" y="1794"/>
                  </a:lnTo>
                  <a:lnTo>
                    <a:pt x="699" y="1788"/>
                  </a:lnTo>
                  <a:lnTo>
                    <a:pt x="645" y="1777"/>
                  </a:lnTo>
                  <a:lnTo>
                    <a:pt x="595" y="1763"/>
                  </a:lnTo>
                  <a:lnTo>
                    <a:pt x="548" y="1746"/>
                  </a:lnTo>
                  <a:lnTo>
                    <a:pt x="505" y="1725"/>
                  </a:lnTo>
                  <a:lnTo>
                    <a:pt x="467" y="1700"/>
                  </a:lnTo>
                  <a:close/>
                  <a:moveTo>
                    <a:pt x="467" y="1411"/>
                  </a:moveTo>
                  <a:lnTo>
                    <a:pt x="467" y="1508"/>
                  </a:lnTo>
                  <a:lnTo>
                    <a:pt x="470" y="1530"/>
                  </a:lnTo>
                  <a:lnTo>
                    <a:pt x="480" y="1552"/>
                  </a:lnTo>
                  <a:lnTo>
                    <a:pt x="497" y="1574"/>
                  </a:lnTo>
                  <a:lnTo>
                    <a:pt x="520" y="1595"/>
                  </a:lnTo>
                  <a:lnTo>
                    <a:pt x="548" y="1616"/>
                  </a:lnTo>
                  <a:lnTo>
                    <a:pt x="581" y="1634"/>
                  </a:lnTo>
                  <a:lnTo>
                    <a:pt x="620" y="1649"/>
                  </a:lnTo>
                  <a:lnTo>
                    <a:pt x="663" y="1662"/>
                  </a:lnTo>
                  <a:lnTo>
                    <a:pt x="710" y="1672"/>
                  </a:lnTo>
                  <a:lnTo>
                    <a:pt x="761" y="1678"/>
                  </a:lnTo>
                  <a:lnTo>
                    <a:pt x="816" y="1681"/>
                  </a:lnTo>
                  <a:lnTo>
                    <a:pt x="870" y="1678"/>
                  </a:lnTo>
                  <a:lnTo>
                    <a:pt x="921" y="1672"/>
                  </a:lnTo>
                  <a:lnTo>
                    <a:pt x="968" y="1662"/>
                  </a:lnTo>
                  <a:lnTo>
                    <a:pt x="1012" y="1649"/>
                  </a:lnTo>
                  <a:lnTo>
                    <a:pt x="1050" y="1634"/>
                  </a:lnTo>
                  <a:lnTo>
                    <a:pt x="1084" y="1616"/>
                  </a:lnTo>
                  <a:lnTo>
                    <a:pt x="1112" y="1595"/>
                  </a:lnTo>
                  <a:lnTo>
                    <a:pt x="1135" y="1574"/>
                  </a:lnTo>
                  <a:lnTo>
                    <a:pt x="1152" y="1552"/>
                  </a:lnTo>
                  <a:lnTo>
                    <a:pt x="1162" y="1530"/>
                  </a:lnTo>
                  <a:lnTo>
                    <a:pt x="1165" y="1508"/>
                  </a:lnTo>
                  <a:lnTo>
                    <a:pt x="1165" y="1411"/>
                  </a:lnTo>
                  <a:lnTo>
                    <a:pt x="1126" y="1435"/>
                  </a:lnTo>
                  <a:lnTo>
                    <a:pt x="1084" y="1456"/>
                  </a:lnTo>
                  <a:lnTo>
                    <a:pt x="1036" y="1473"/>
                  </a:lnTo>
                  <a:lnTo>
                    <a:pt x="985" y="1487"/>
                  </a:lnTo>
                  <a:lnTo>
                    <a:pt x="932" y="1499"/>
                  </a:lnTo>
                  <a:lnTo>
                    <a:pt x="875" y="1505"/>
                  </a:lnTo>
                  <a:lnTo>
                    <a:pt x="816" y="1508"/>
                  </a:lnTo>
                  <a:lnTo>
                    <a:pt x="756" y="1505"/>
                  </a:lnTo>
                  <a:lnTo>
                    <a:pt x="699" y="1499"/>
                  </a:lnTo>
                  <a:lnTo>
                    <a:pt x="645" y="1487"/>
                  </a:lnTo>
                  <a:lnTo>
                    <a:pt x="595" y="1473"/>
                  </a:lnTo>
                  <a:lnTo>
                    <a:pt x="548" y="1456"/>
                  </a:lnTo>
                  <a:lnTo>
                    <a:pt x="505" y="1435"/>
                  </a:lnTo>
                  <a:lnTo>
                    <a:pt x="467" y="1411"/>
                  </a:lnTo>
                  <a:close/>
                  <a:moveTo>
                    <a:pt x="758" y="1046"/>
                  </a:moveTo>
                  <a:lnTo>
                    <a:pt x="707" y="1052"/>
                  </a:lnTo>
                  <a:lnTo>
                    <a:pt x="661" y="1062"/>
                  </a:lnTo>
                  <a:lnTo>
                    <a:pt x="618" y="1075"/>
                  </a:lnTo>
                  <a:lnTo>
                    <a:pt x="579" y="1092"/>
                  </a:lnTo>
                  <a:lnTo>
                    <a:pt x="547" y="1110"/>
                  </a:lnTo>
                  <a:lnTo>
                    <a:pt x="519" y="1130"/>
                  </a:lnTo>
                  <a:lnTo>
                    <a:pt x="496" y="1150"/>
                  </a:lnTo>
                  <a:lnTo>
                    <a:pt x="480" y="1172"/>
                  </a:lnTo>
                  <a:lnTo>
                    <a:pt x="470" y="1195"/>
                  </a:lnTo>
                  <a:lnTo>
                    <a:pt x="467" y="1218"/>
                  </a:lnTo>
                  <a:lnTo>
                    <a:pt x="470" y="1240"/>
                  </a:lnTo>
                  <a:lnTo>
                    <a:pt x="480" y="1262"/>
                  </a:lnTo>
                  <a:lnTo>
                    <a:pt x="497" y="1284"/>
                  </a:lnTo>
                  <a:lnTo>
                    <a:pt x="520" y="1306"/>
                  </a:lnTo>
                  <a:lnTo>
                    <a:pt x="548" y="1326"/>
                  </a:lnTo>
                  <a:lnTo>
                    <a:pt x="581" y="1344"/>
                  </a:lnTo>
                  <a:lnTo>
                    <a:pt x="620" y="1360"/>
                  </a:lnTo>
                  <a:lnTo>
                    <a:pt x="663" y="1372"/>
                  </a:lnTo>
                  <a:lnTo>
                    <a:pt x="710" y="1382"/>
                  </a:lnTo>
                  <a:lnTo>
                    <a:pt x="761" y="1388"/>
                  </a:lnTo>
                  <a:lnTo>
                    <a:pt x="816" y="1391"/>
                  </a:lnTo>
                  <a:lnTo>
                    <a:pt x="870" y="1388"/>
                  </a:lnTo>
                  <a:lnTo>
                    <a:pt x="921" y="1382"/>
                  </a:lnTo>
                  <a:lnTo>
                    <a:pt x="968" y="1372"/>
                  </a:lnTo>
                  <a:lnTo>
                    <a:pt x="1012" y="1360"/>
                  </a:lnTo>
                  <a:lnTo>
                    <a:pt x="1050" y="1344"/>
                  </a:lnTo>
                  <a:lnTo>
                    <a:pt x="1084" y="1326"/>
                  </a:lnTo>
                  <a:lnTo>
                    <a:pt x="1112" y="1306"/>
                  </a:lnTo>
                  <a:lnTo>
                    <a:pt x="1135" y="1284"/>
                  </a:lnTo>
                  <a:lnTo>
                    <a:pt x="1152" y="1262"/>
                  </a:lnTo>
                  <a:lnTo>
                    <a:pt x="1162" y="1240"/>
                  </a:lnTo>
                  <a:lnTo>
                    <a:pt x="1165" y="1218"/>
                  </a:lnTo>
                  <a:lnTo>
                    <a:pt x="1162" y="1195"/>
                  </a:lnTo>
                  <a:lnTo>
                    <a:pt x="1152" y="1172"/>
                  </a:lnTo>
                  <a:lnTo>
                    <a:pt x="1136" y="1150"/>
                  </a:lnTo>
                  <a:lnTo>
                    <a:pt x="1113" y="1130"/>
                  </a:lnTo>
                  <a:lnTo>
                    <a:pt x="1085" y="1110"/>
                  </a:lnTo>
                  <a:lnTo>
                    <a:pt x="1051" y="1092"/>
                  </a:lnTo>
                  <a:lnTo>
                    <a:pt x="1014" y="1075"/>
                  </a:lnTo>
                  <a:lnTo>
                    <a:pt x="971" y="1062"/>
                  </a:lnTo>
                  <a:lnTo>
                    <a:pt x="924" y="1052"/>
                  </a:lnTo>
                  <a:lnTo>
                    <a:pt x="874" y="1046"/>
                  </a:lnTo>
                  <a:lnTo>
                    <a:pt x="874" y="1218"/>
                  </a:lnTo>
                  <a:lnTo>
                    <a:pt x="758" y="1218"/>
                  </a:lnTo>
                  <a:lnTo>
                    <a:pt x="758" y="1046"/>
                  </a:lnTo>
                  <a:close/>
                  <a:moveTo>
                    <a:pt x="1282" y="348"/>
                  </a:moveTo>
                  <a:lnTo>
                    <a:pt x="1260" y="348"/>
                  </a:lnTo>
                  <a:lnTo>
                    <a:pt x="1236" y="349"/>
                  </a:lnTo>
                  <a:lnTo>
                    <a:pt x="1210" y="352"/>
                  </a:lnTo>
                  <a:lnTo>
                    <a:pt x="1183" y="356"/>
                  </a:lnTo>
                  <a:lnTo>
                    <a:pt x="1156" y="362"/>
                  </a:lnTo>
                  <a:lnTo>
                    <a:pt x="1128" y="371"/>
                  </a:lnTo>
                  <a:lnTo>
                    <a:pt x="1103" y="382"/>
                  </a:lnTo>
                  <a:lnTo>
                    <a:pt x="1079" y="397"/>
                  </a:lnTo>
                  <a:lnTo>
                    <a:pt x="1057" y="415"/>
                  </a:lnTo>
                  <a:lnTo>
                    <a:pt x="1039" y="436"/>
                  </a:lnTo>
                  <a:lnTo>
                    <a:pt x="1024" y="461"/>
                  </a:lnTo>
                  <a:lnTo>
                    <a:pt x="1013" y="486"/>
                  </a:lnTo>
                  <a:lnTo>
                    <a:pt x="1004" y="513"/>
                  </a:lnTo>
                  <a:lnTo>
                    <a:pt x="998" y="540"/>
                  </a:lnTo>
                  <a:lnTo>
                    <a:pt x="993" y="567"/>
                  </a:lnTo>
                  <a:lnTo>
                    <a:pt x="991" y="593"/>
                  </a:lnTo>
                  <a:lnTo>
                    <a:pt x="990" y="616"/>
                  </a:lnTo>
                  <a:lnTo>
                    <a:pt x="990" y="638"/>
                  </a:lnTo>
                  <a:lnTo>
                    <a:pt x="1012" y="638"/>
                  </a:lnTo>
                  <a:lnTo>
                    <a:pt x="1036" y="637"/>
                  </a:lnTo>
                  <a:lnTo>
                    <a:pt x="1063" y="634"/>
                  </a:lnTo>
                  <a:lnTo>
                    <a:pt x="1089" y="630"/>
                  </a:lnTo>
                  <a:lnTo>
                    <a:pt x="1116" y="624"/>
                  </a:lnTo>
                  <a:lnTo>
                    <a:pt x="1144" y="616"/>
                  </a:lnTo>
                  <a:lnTo>
                    <a:pt x="1169" y="604"/>
                  </a:lnTo>
                  <a:lnTo>
                    <a:pt x="1193" y="590"/>
                  </a:lnTo>
                  <a:lnTo>
                    <a:pt x="1215" y="572"/>
                  </a:lnTo>
                  <a:lnTo>
                    <a:pt x="1233" y="550"/>
                  </a:lnTo>
                  <a:lnTo>
                    <a:pt x="1248" y="526"/>
                  </a:lnTo>
                  <a:lnTo>
                    <a:pt x="1259" y="500"/>
                  </a:lnTo>
                  <a:lnTo>
                    <a:pt x="1268" y="474"/>
                  </a:lnTo>
                  <a:lnTo>
                    <a:pt x="1275" y="446"/>
                  </a:lnTo>
                  <a:lnTo>
                    <a:pt x="1279" y="419"/>
                  </a:lnTo>
                  <a:lnTo>
                    <a:pt x="1281" y="394"/>
                  </a:lnTo>
                  <a:lnTo>
                    <a:pt x="1282" y="370"/>
                  </a:lnTo>
                  <a:lnTo>
                    <a:pt x="1282" y="348"/>
                  </a:lnTo>
                  <a:close/>
                  <a:moveTo>
                    <a:pt x="139" y="116"/>
                  </a:moveTo>
                  <a:lnTo>
                    <a:pt x="117" y="116"/>
                  </a:lnTo>
                  <a:lnTo>
                    <a:pt x="117" y="138"/>
                  </a:lnTo>
                  <a:lnTo>
                    <a:pt x="118" y="164"/>
                  </a:lnTo>
                  <a:lnTo>
                    <a:pt x="119" y="191"/>
                  </a:lnTo>
                  <a:lnTo>
                    <a:pt x="123" y="219"/>
                  </a:lnTo>
                  <a:lnTo>
                    <a:pt x="128" y="250"/>
                  </a:lnTo>
                  <a:lnTo>
                    <a:pt x="135" y="279"/>
                  </a:lnTo>
                  <a:lnTo>
                    <a:pt x="146" y="308"/>
                  </a:lnTo>
                  <a:lnTo>
                    <a:pt x="159" y="336"/>
                  </a:lnTo>
                  <a:lnTo>
                    <a:pt x="176" y="363"/>
                  </a:lnTo>
                  <a:lnTo>
                    <a:pt x="196" y="386"/>
                  </a:lnTo>
                  <a:lnTo>
                    <a:pt x="219" y="406"/>
                  </a:lnTo>
                  <a:lnTo>
                    <a:pt x="246" y="422"/>
                  </a:lnTo>
                  <a:lnTo>
                    <a:pt x="274" y="435"/>
                  </a:lnTo>
                  <a:lnTo>
                    <a:pt x="303" y="445"/>
                  </a:lnTo>
                  <a:lnTo>
                    <a:pt x="333" y="453"/>
                  </a:lnTo>
                  <a:lnTo>
                    <a:pt x="362" y="459"/>
                  </a:lnTo>
                  <a:lnTo>
                    <a:pt x="392" y="462"/>
                  </a:lnTo>
                  <a:lnTo>
                    <a:pt x="419" y="464"/>
                  </a:lnTo>
                  <a:lnTo>
                    <a:pt x="443" y="465"/>
                  </a:lnTo>
                  <a:lnTo>
                    <a:pt x="466" y="464"/>
                  </a:lnTo>
                  <a:lnTo>
                    <a:pt x="467" y="441"/>
                  </a:lnTo>
                  <a:lnTo>
                    <a:pt x="466" y="417"/>
                  </a:lnTo>
                  <a:lnTo>
                    <a:pt x="464" y="390"/>
                  </a:lnTo>
                  <a:lnTo>
                    <a:pt x="461" y="361"/>
                  </a:lnTo>
                  <a:lnTo>
                    <a:pt x="456" y="331"/>
                  </a:lnTo>
                  <a:lnTo>
                    <a:pt x="447" y="302"/>
                  </a:lnTo>
                  <a:lnTo>
                    <a:pt x="437" y="273"/>
                  </a:lnTo>
                  <a:lnTo>
                    <a:pt x="424" y="244"/>
                  </a:lnTo>
                  <a:lnTo>
                    <a:pt x="408" y="218"/>
                  </a:lnTo>
                  <a:lnTo>
                    <a:pt x="388" y="195"/>
                  </a:lnTo>
                  <a:lnTo>
                    <a:pt x="364" y="175"/>
                  </a:lnTo>
                  <a:lnTo>
                    <a:pt x="338" y="159"/>
                  </a:lnTo>
                  <a:lnTo>
                    <a:pt x="309" y="146"/>
                  </a:lnTo>
                  <a:lnTo>
                    <a:pt x="280" y="135"/>
                  </a:lnTo>
                  <a:lnTo>
                    <a:pt x="251" y="127"/>
                  </a:lnTo>
                  <a:lnTo>
                    <a:pt x="221" y="122"/>
                  </a:lnTo>
                  <a:lnTo>
                    <a:pt x="192" y="119"/>
                  </a:lnTo>
                  <a:lnTo>
                    <a:pt x="164" y="117"/>
                  </a:lnTo>
                  <a:lnTo>
                    <a:pt x="139" y="116"/>
                  </a:lnTo>
                  <a:close/>
                  <a:moveTo>
                    <a:pt x="135" y="0"/>
                  </a:moveTo>
                  <a:lnTo>
                    <a:pt x="163" y="1"/>
                  </a:lnTo>
                  <a:lnTo>
                    <a:pt x="195" y="3"/>
                  </a:lnTo>
                  <a:lnTo>
                    <a:pt x="229" y="6"/>
                  </a:lnTo>
                  <a:lnTo>
                    <a:pt x="264" y="12"/>
                  </a:lnTo>
                  <a:lnTo>
                    <a:pt x="300" y="20"/>
                  </a:lnTo>
                  <a:lnTo>
                    <a:pt x="336" y="31"/>
                  </a:lnTo>
                  <a:lnTo>
                    <a:pt x="372" y="46"/>
                  </a:lnTo>
                  <a:lnTo>
                    <a:pt x="407" y="64"/>
                  </a:lnTo>
                  <a:lnTo>
                    <a:pt x="439" y="86"/>
                  </a:lnTo>
                  <a:lnTo>
                    <a:pt x="470" y="113"/>
                  </a:lnTo>
                  <a:lnTo>
                    <a:pt x="496" y="142"/>
                  </a:lnTo>
                  <a:lnTo>
                    <a:pt x="518" y="174"/>
                  </a:lnTo>
                  <a:lnTo>
                    <a:pt x="536" y="207"/>
                  </a:lnTo>
                  <a:lnTo>
                    <a:pt x="550" y="241"/>
                  </a:lnTo>
                  <a:lnTo>
                    <a:pt x="561" y="277"/>
                  </a:lnTo>
                  <a:lnTo>
                    <a:pt x="570" y="312"/>
                  </a:lnTo>
                  <a:lnTo>
                    <a:pt x="575" y="345"/>
                  </a:lnTo>
                  <a:lnTo>
                    <a:pt x="579" y="379"/>
                  </a:lnTo>
                  <a:lnTo>
                    <a:pt x="581" y="410"/>
                  </a:lnTo>
                  <a:lnTo>
                    <a:pt x="582" y="438"/>
                  </a:lnTo>
                  <a:lnTo>
                    <a:pt x="582" y="465"/>
                  </a:lnTo>
                  <a:lnTo>
                    <a:pt x="582" y="465"/>
                  </a:lnTo>
                  <a:lnTo>
                    <a:pt x="582" y="672"/>
                  </a:lnTo>
                  <a:lnTo>
                    <a:pt x="758" y="845"/>
                  </a:lnTo>
                  <a:lnTo>
                    <a:pt x="758" y="812"/>
                  </a:lnTo>
                  <a:lnTo>
                    <a:pt x="760" y="797"/>
                  </a:lnTo>
                  <a:lnTo>
                    <a:pt x="765" y="783"/>
                  </a:lnTo>
                  <a:lnTo>
                    <a:pt x="774" y="771"/>
                  </a:lnTo>
                  <a:lnTo>
                    <a:pt x="876" y="671"/>
                  </a:lnTo>
                  <a:lnTo>
                    <a:pt x="875" y="651"/>
                  </a:lnTo>
                  <a:lnTo>
                    <a:pt x="874" y="629"/>
                  </a:lnTo>
                  <a:lnTo>
                    <a:pt x="875" y="604"/>
                  </a:lnTo>
                  <a:lnTo>
                    <a:pt x="876" y="576"/>
                  </a:lnTo>
                  <a:lnTo>
                    <a:pt x="880" y="545"/>
                  </a:lnTo>
                  <a:lnTo>
                    <a:pt x="885" y="515"/>
                  </a:lnTo>
                  <a:lnTo>
                    <a:pt x="892" y="483"/>
                  </a:lnTo>
                  <a:lnTo>
                    <a:pt x="902" y="451"/>
                  </a:lnTo>
                  <a:lnTo>
                    <a:pt x="915" y="419"/>
                  </a:lnTo>
                  <a:lnTo>
                    <a:pt x="932" y="389"/>
                  </a:lnTo>
                  <a:lnTo>
                    <a:pt x="951" y="360"/>
                  </a:lnTo>
                  <a:lnTo>
                    <a:pt x="975" y="332"/>
                  </a:lnTo>
                  <a:lnTo>
                    <a:pt x="1004" y="307"/>
                  </a:lnTo>
                  <a:lnTo>
                    <a:pt x="1035" y="287"/>
                  </a:lnTo>
                  <a:lnTo>
                    <a:pt x="1069" y="270"/>
                  </a:lnTo>
                  <a:lnTo>
                    <a:pt x="1103" y="257"/>
                  </a:lnTo>
                  <a:lnTo>
                    <a:pt x="1138" y="248"/>
                  </a:lnTo>
                  <a:lnTo>
                    <a:pt x="1171" y="240"/>
                  </a:lnTo>
                  <a:lnTo>
                    <a:pt x="1205" y="235"/>
                  </a:lnTo>
                  <a:lnTo>
                    <a:pt x="1236" y="233"/>
                  </a:lnTo>
                  <a:lnTo>
                    <a:pt x="1264" y="232"/>
                  </a:lnTo>
                  <a:lnTo>
                    <a:pt x="1290" y="232"/>
                  </a:lnTo>
                  <a:lnTo>
                    <a:pt x="1311" y="233"/>
                  </a:lnTo>
                  <a:lnTo>
                    <a:pt x="1327" y="234"/>
                  </a:lnTo>
                  <a:lnTo>
                    <a:pt x="1339" y="236"/>
                  </a:lnTo>
                  <a:lnTo>
                    <a:pt x="1345" y="236"/>
                  </a:lnTo>
                  <a:lnTo>
                    <a:pt x="1359" y="240"/>
                  </a:lnTo>
                  <a:lnTo>
                    <a:pt x="1372" y="249"/>
                  </a:lnTo>
                  <a:lnTo>
                    <a:pt x="1382" y="259"/>
                  </a:lnTo>
                  <a:lnTo>
                    <a:pt x="1389" y="271"/>
                  </a:lnTo>
                  <a:lnTo>
                    <a:pt x="1393" y="286"/>
                  </a:lnTo>
                  <a:lnTo>
                    <a:pt x="1394" y="291"/>
                  </a:lnTo>
                  <a:lnTo>
                    <a:pt x="1395" y="302"/>
                  </a:lnTo>
                  <a:lnTo>
                    <a:pt x="1397" y="319"/>
                  </a:lnTo>
                  <a:lnTo>
                    <a:pt x="1398" y="340"/>
                  </a:lnTo>
                  <a:lnTo>
                    <a:pt x="1398" y="366"/>
                  </a:lnTo>
                  <a:lnTo>
                    <a:pt x="1397" y="394"/>
                  </a:lnTo>
                  <a:lnTo>
                    <a:pt x="1394" y="425"/>
                  </a:lnTo>
                  <a:lnTo>
                    <a:pt x="1390" y="458"/>
                  </a:lnTo>
                  <a:lnTo>
                    <a:pt x="1383" y="492"/>
                  </a:lnTo>
                  <a:lnTo>
                    <a:pt x="1373" y="526"/>
                  </a:lnTo>
                  <a:lnTo>
                    <a:pt x="1360" y="559"/>
                  </a:lnTo>
                  <a:lnTo>
                    <a:pt x="1344" y="593"/>
                  </a:lnTo>
                  <a:lnTo>
                    <a:pt x="1322" y="624"/>
                  </a:lnTo>
                  <a:lnTo>
                    <a:pt x="1297" y="653"/>
                  </a:lnTo>
                  <a:lnTo>
                    <a:pt x="1271" y="677"/>
                  </a:lnTo>
                  <a:lnTo>
                    <a:pt x="1241" y="697"/>
                  </a:lnTo>
                  <a:lnTo>
                    <a:pt x="1211" y="713"/>
                  </a:lnTo>
                  <a:lnTo>
                    <a:pt x="1179" y="725"/>
                  </a:lnTo>
                  <a:lnTo>
                    <a:pt x="1148" y="735"/>
                  </a:lnTo>
                  <a:lnTo>
                    <a:pt x="1115" y="743"/>
                  </a:lnTo>
                  <a:lnTo>
                    <a:pt x="1085" y="748"/>
                  </a:lnTo>
                  <a:lnTo>
                    <a:pt x="1054" y="751"/>
                  </a:lnTo>
                  <a:lnTo>
                    <a:pt x="1027" y="753"/>
                  </a:lnTo>
                  <a:lnTo>
                    <a:pt x="1001" y="753"/>
                  </a:lnTo>
                  <a:lnTo>
                    <a:pt x="977" y="753"/>
                  </a:lnTo>
                  <a:lnTo>
                    <a:pt x="958" y="752"/>
                  </a:lnTo>
                  <a:lnTo>
                    <a:pt x="874" y="836"/>
                  </a:lnTo>
                  <a:lnTo>
                    <a:pt x="874" y="930"/>
                  </a:lnTo>
                  <a:lnTo>
                    <a:pt x="927" y="936"/>
                  </a:lnTo>
                  <a:lnTo>
                    <a:pt x="977" y="945"/>
                  </a:lnTo>
                  <a:lnTo>
                    <a:pt x="1024" y="957"/>
                  </a:lnTo>
                  <a:lnTo>
                    <a:pt x="1069" y="973"/>
                  </a:lnTo>
                  <a:lnTo>
                    <a:pt x="1110" y="992"/>
                  </a:lnTo>
                  <a:lnTo>
                    <a:pt x="1148" y="1013"/>
                  </a:lnTo>
                  <a:lnTo>
                    <a:pt x="1181" y="1036"/>
                  </a:lnTo>
                  <a:lnTo>
                    <a:pt x="1211" y="1061"/>
                  </a:lnTo>
                  <a:lnTo>
                    <a:pt x="1235" y="1090"/>
                  </a:lnTo>
                  <a:lnTo>
                    <a:pt x="1255" y="1119"/>
                  </a:lnTo>
                  <a:lnTo>
                    <a:pt x="1270" y="1150"/>
                  </a:lnTo>
                  <a:lnTo>
                    <a:pt x="1279" y="1183"/>
                  </a:lnTo>
                  <a:lnTo>
                    <a:pt x="1282" y="1218"/>
                  </a:lnTo>
                  <a:lnTo>
                    <a:pt x="1282" y="2956"/>
                  </a:lnTo>
                  <a:lnTo>
                    <a:pt x="1279" y="2990"/>
                  </a:lnTo>
                  <a:lnTo>
                    <a:pt x="1270" y="3023"/>
                  </a:lnTo>
                  <a:lnTo>
                    <a:pt x="1255" y="3054"/>
                  </a:lnTo>
                  <a:lnTo>
                    <a:pt x="1235" y="3085"/>
                  </a:lnTo>
                  <a:lnTo>
                    <a:pt x="1210" y="3112"/>
                  </a:lnTo>
                  <a:lnTo>
                    <a:pt x="1180" y="3138"/>
                  </a:lnTo>
                  <a:lnTo>
                    <a:pt x="1147" y="3161"/>
                  </a:lnTo>
                  <a:lnTo>
                    <a:pt x="1109" y="3183"/>
                  </a:lnTo>
                  <a:lnTo>
                    <a:pt x="1068" y="3201"/>
                  </a:lnTo>
                  <a:lnTo>
                    <a:pt x="1022" y="3217"/>
                  </a:lnTo>
                  <a:lnTo>
                    <a:pt x="974" y="3229"/>
                  </a:lnTo>
                  <a:lnTo>
                    <a:pt x="923" y="3238"/>
                  </a:lnTo>
                  <a:lnTo>
                    <a:pt x="871" y="3243"/>
                  </a:lnTo>
                  <a:lnTo>
                    <a:pt x="816" y="3245"/>
                  </a:lnTo>
                  <a:lnTo>
                    <a:pt x="760" y="3243"/>
                  </a:lnTo>
                  <a:lnTo>
                    <a:pt x="707" y="3238"/>
                  </a:lnTo>
                  <a:lnTo>
                    <a:pt x="657" y="3229"/>
                  </a:lnTo>
                  <a:lnTo>
                    <a:pt x="609" y="3217"/>
                  </a:lnTo>
                  <a:lnTo>
                    <a:pt x="564" y="3201"/>
                  </a:lnTo>
                  <a:lnTo>
                    <a:pt x="523" y="3183"/>
                  </a:lnTo>
                  <a:lnTo>
                    <a:pt x="485" y="3161"/>
                  </a:lnTo>
                  <a:lnTo>
                    <a:pt x="451" y="3138"/>
                  </a:lnTo>
                  <a:lnTo>
                    <a:pt x="421" y="3112"/>
                  </a:lnTo>
                  <a:lnTo>
                    <a:pt x="397" y="3085"/>
                  </a:lnTo>
                  <a:lnTo>
                    <a:pt x="376" y="3054"/>
                  </a:lnTo>
                  <a:lnTo>
                    <a:pt x="362" y="3023"/>
                  </a:lnTo>
                  <a:lnTo>
                    <a:pt x="353" y="2990"/>
                  </a:lnTo>
                  <a:lnTo>
                    <a:pt x="350" y="2956"/>
                  </a:lnTo>
                  <a:lnTo>
                    <a:pt x="350" y="1218"/>
                  </a:lnTo>
                  <a:lnTo>
                    <a:pt x="353" y="1185"/>
                  </a:lnTo>
                  <a:lnTo>
                    <a:pt x="361" y="1152"/>
                  </a:lnTo>
                  <a:lnTo>
                    <a:pt x="374" y="1122"/>
                  </a:lnTo>
                  <a:lnTo>
                    <a:pt x="394" y="1093"/>
                  </a:lnTo>
                  <a:lnTo>
                    <a:pt x="417" y="1065"/>
                  </a:lnTo>
                  <a:lnTo>
                    <a:pt x="444" y="1040"/>
                  </a:lnTo>
                  <a:lnTo>
                    <a:pt x="476" y="1017"/>
                  </a:lnTo>
                  <a:lnTo>
                    <a:pt x="511" y="997"/>
                  </a:lnTo>
                  <a:lnTo>
                    <a:pt x="551" y="978"/>
                  </a:lnTo>
                  <a:lnTo>
                    <a:pt x="594" y="962"/>
                  </a:lnTo>
                  <a:lnTo>
                    <a:pt x="638" y="949"/>
                  </a:lnTo>
                  <a:lnTo>
                    <a:pt x="686" y="939"/>
                  </a:lnTo>
                  <a:lnTo>
                    <a:pt x="483" y="737"/>
                  </a:lnTo>
                  <a:lnTo>
                    <a:pt x="474" y="725"/>
                  </a:lnTo>
                  <a:lnTo>
                    <a:pt x="469" y="711"/>
                  </a:lnTo>
                  <a:lnTo>
                    <a:pt x="467" y="696"/>
                  </a:lnTo>
                  <a:lnTo>
                    <a:pt x="467" y="580"/>
                  </a:lnTo>
                  <a:lnTo>
                    <a:pt x="457" y="580"/>
                  </a:lnTo>
                  <a:lnTo>
                    <a:pt x="445" y="580"/>
                  </a:lnTo>
                  <a:lnTo>
                    <a:pt x="417" y="580"/>
                  </a:lnTo>
                  <a:lnTo>
                    <a:pt x="386" y="578"/>
                  </a:lnTo>
                  <a:lnTo>
                    <a:pt x="352" y="574"/>
                  </a:lnTo>
                  <a:lnTo>
                    <a:pt x="317" y="568"/>
                  </a:lnTo>
                  <a:lnTo>
                    <a:pt x="281" y="559"/>
                  </a:lnTo>
                  <a:lnTo>
                    <a:pt x="246" y="548"/>
                  </a:lnTo>
                  <a:lnTo>
                    <a:pt x="210" y="534"/>
                  </a:lnTo>
                  <a:lnTo>
                    <a:pt x="176" y="516"/>
                  </a:lnTo>
                  <a:lnTo>
                    <a:pt x="143" y="494"/>
                  </a:lnTo>
                  <a:lnTo>
                    <a:pt x="114" y="468"/>
                  </a:lnTo>
                  <a:lnTo>
                    <a:pt x="86" y="437"/>
                  </a:lnTo>
                  <a:lnTo>
                    <a:pt x="64" y="405"/>
                  </a:lnTo>
                  <a:lnTo>
                    <a:pt x="46" y="371"/>
                  </a:lnTo>
                  <a:lnTo>
                    <a:pt x="31" y="334"/>
                  </a:lnTo>
                  <a:lnTo>
                    <a:pt x="20" y="299"/>
                  </a:lnTo>
                  <a:lnTo>
                    <a:pt x="12" y="263"/>
                  </a:lnTo>
                  <a:lnTo>
                    <a:pt x="6" y="228"/>
                  </a:lnTo>
                  <a:lnTo>
                    <a:pt x="3" y="195"/>
                  </a:lnTo>
                  <a:lnTo>
                    <a:pt x="1" y="163"/>
                  </a:lnTo>
                  <a:lnTo>
                    <a:pt x="0" y="134"/>
                  </a:lnTo>
                  <a:lnTo>
                    <a:pt x="1" y="109"/>
                  </a:lnTo>
                  <a:lnTo>
                    <a:pt x="2" y="88"/>
                  </a:lnTo>
                  <a:lnTo>
                    <a:pt x="3" y="71"/>
                  </a:lnTo>
                  <a:lnTo>
                    <a:pt x="5" y="60"/>
                  </a:lnTo>
                  <a:lnTo>
                    <a:pt x="5" y="55"/>
                  </a:lnTo>
                  <a:lnTo>
                    <a:pt x="9" y="40"/>
                  </a:lnTo>
                  <a:lnTo>
                    <a:pt x="17" y="27"/>
                  </a:lnTo>
                  <a:lnTo>
                    <a:pt x="27" y="17"/>
                  </a:lnTo>
                  <a:lnTo>
                    <a:pt x="40" y="9"/>
                  </a:lnTo>
                  <a:lnTo>
                    <a:pt x="55" y="5"/>
                  </a:lnTo>
                  <a:lnTo>
                    <a:pt x="60" y="5"/>
                  </a:lnTo>
                  <a:lnTo>
                    <a:pt x="71" y="3"/>
                  </a:lnTo>
                  <a:lnTo>
                    <a:pt x="88" y="2"/>
                  </a:lnTo>
                  <a:lnTo>
                    <a:pt x="110" y="1"/>
                  </a:lnTo>
                  <a:lnTo>
                    <a:pt x="1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519" name="Freeform 1536"/>
          <p:cNvSpPr>
            <a:spLocks noEditPoints="1"/>
          </p:cNvSpPr>
          <p:nvPr/>
        </p:nvSpPr>
        <p:spPr bwMode="auto">
          <a:xfrm>
            <a:off x="8609963" y="418042"/>
            <a:ext cx="192738" cy="195178"/>
          </a:xfrm>
          <a:custGeom>
            <a:avLst/>
            <a:gdLst>
              <a:gd name="T0" fmla="*/ 1968 w 3474"/>
              <a:gd name="T1" fmla="*/ 985 h 3518"/>
              <a:gd name="T2" fmla="*/ 1814 w 3474"/>
              <a:gd name="T3" fmla="*/ 1094 h 3518"/>
              <a:gd name="T4" fmla="*/ 1724 w 3474"/>
              <a:gd name="T5" fmla="*/ 1263 h 3518"/>
              <a:gd name="T6" fmla="*/ 1722 w 3474"/>
              <a:gd name="T7" fmla="*/ 1454 h 3518"/>
              <a:gd name="T8" fmla="*/ 1405 w 3474"/>
              <a:gd name="T9" fmla="*/ 1392 h 3518"/>
              <a:gd name="T10" fmla="*/ 1126 w 3474"/>
              <a:gd name="T11" fmla="*/ 1247 h 3518"/>
              <a:gd name="T12" fmla="*/ 899 w 3474"/>
              <a:gd name="T13" fmla="*/ 1032 h 3518"/>
              <a:gd name="T14" fmla="*/ 846 w 3474"/>
              <a:gd name="T15" fmla="*/ 1192 h 3518"/>
              <a:gd name="T16" fmla="*/ 873 w 3474"/>
              <a:gd name="T17" fmla="*/ 1384 h 3518"/>
              <a:gd name="T18" fmla="*/ 984 w 3474"/>
              <a:gd name="T19" fmla="*/ 1542 h 3518"/>
              <a:gd name="T20" fmla="*/ 883 w 3474"/>
              <a:gd name="T21" fmla="*/ 1541 h 3518"/>
              <a:gd name="T22" fmla="*/ 844 w 3474"/>
              <a:gd name="T23" fmla="*/ 1579 h 3518"/>
              <a:gd name="T24" fmla="*/ 918 w 3474"/>
              <a:gd name="T25" fmla="*/ 1765 h 3518"/>
              <a:gd name="T26" fmla="*/ 1067 w 3474"/>
              <a:gd name="T27" fmla="*/ 1891 h 3518"/>
              <a:gd name="T28" fmla="*/ 1092 w 3474"/>
              <a:gd name="T29" fmla="*/ 1936 h 3518"/>
              <a:gd name="T30" fmla="*/ 1000 w 3474"/>
              <a:gd name="T31" fmla="*/ 1977 h 3518"/>
              <a:gd name="T32" fmla="*/ 1121 w 3474"/>
              <a:gd name="T33" fmla="*/ 2130 h 3518"/>
              <a:gd name="T34" fmla="*/ 1303 w 3474"/>
              <a:gd name="T35" fmla="*/ 2207 h 3518"/>
              <a:gd name="T36" fmla="*/ 1187 w 3474"/>
              <a:gd name="T37" fmla="*/ 2314 h 3518"/>
              <a:gd name="T38" fmla="*/ 928 w 3474"/>
              <a:gd name="T39" fmla="*/ 2382 h 3518"/>
              <a:gd name="T40" fmla="*/ 830 w 3474"/>
              <a:gd name="T41" fmla="*/ 2419 h 3518"/>
              <a:gd name="T42" fmla="*/ 1129 w 3474"/>
              <a:gd name="T43" fmla="*/ 2534 h 3518"/>
              <a:gd name="T44" fmla="*/ 1459 w 3474"/>
              <a:gd name="T45" fmla="*/ 2558 h 3518"/>
              <a:gd name="T46" fmla="*/ 1762 w 3474"/>
              <a:gd name="T47" fmla="*/ 2497 h 3518"/>
              <a:gd name="T48" fmla="*/ 2017 w 3474"/>
              <a:gd name="T49" fmla="*/ 2367 h 3518"/>
              <a:gd name="T50" fmla="*/ 2220 w 3474"/>
              <a:gd name="T51" fmla="*/ 2186 h 3518"/>
              <a:gd name="T52" fmla="*/ 2372 w 3474"/>
              <a:gd name="T53" fmla="*/ 1965 h 3518"/>
              <a:gd name="T54" fmla="*/ 2469 w 3474"/>
              <a:gd name="T55" fmla="*/ 1722 h 3518"/>
              <a:gd name="T56" fmla="*/ 2511 w 3474"/>
              <a:gd name="T57" fmla="*/ 1471 h 3518"/>
              <a:gd name="T58" fmla="*/ 2600 w 3474"/>
              <a:gd name="T59" fmla="*/ 1282 h 3518"/>
              <a:gd name="T60" fmla="*/ 2657 w 3474"/>
              <a:gd name="T61" fmla="*/ 1170 h 3518"/>
              <a:gd name="T62" fmla="*/ 2522 w 3474"/>
              <a:gd name="T63" fmla="*/ 1184 h 3518"/>
              <a:gd name="T64" fmla="*/ 2641 w 3474"/>
              <a:gd name="T65" fmla="*/ 1033 h 3518"/>
              <a:gd name="T66" fmla="*/ 2471 w 3474"/>
              <a:gd name="T67" fmla="*/ 1068 h 3518"/>
              <a:gd name="T68" fmla="*/ 2295 w 3474"/>
              <a:gd name="T69" fmla="*/ 1002 h 3518"/>
              <a:gd name="T70" fmla="*/ 2112 w 3474"/>
              <a:gd name="T71" fmla="*/ 957 h 3518"/>
              <a:gd name="T72" fmla="*/ 2060 w 3474"/>
              <a:gd name="T73" fmla="*/ 31 h 3518"/>
              <a:gd name="T74" fmla="*/ 2460 w 3474"/>
              <a:gd name="T75" fmla="*/ 161 h 3518"/>
              <a:gd name="T76" fmla="*/ 2811 w 3474"/>
              <a:gd name="T77" fmla="*/ 379 h 3518"/>
              <a:gd name="T78" fmla="*/ 3101 w 3474"/>
              <a:gd name="T79" fmla="*/ 671 h 3518"/>
              <a:gd name="T80" fmla="*/ 3316 w 3474"/>
              <a:gd name="T81" fmla="*/ 1028 h 3518"/>
              <a:gd name="T82" fmla="*/ 3445 w 3474"/>
              <a:gd name="T83" fmla="*/ 1431 h 3518"/>
              <a:gd name="T84" fmla="*/ 3471 w 3474"/>
              <a:gd name="T85" fmla="*/ 1870 h 3518"/>
              <a:gd name="T86" fmla="*/ 3393 w 3474"/>
              <a:gd name="T87" fmla="*/ 2294 h 3518"/>
              <a:gd name="T88" fmla="*/ 3220 w 3474"/>
              <a:gd name="T89" fmla="*/ 2675 h 3518"/>
              <a:gd name="T90" fmla="*/ 2965 w 3474"/>
              <a:gd name="T91" fmla="*/ 3002 h 3518"/>
              <a:gd name="T92" fmla="*/ 2643 w 3474"/>
              <a:gd name="T93" fmla="*/ 3260 h 3518"/>
              <a:gd name="T94" fmla="*/ 2266 w 3474"/>
              <a:gd name="T95" fmla="*/ 3434 h 3518"/>
              <a:gd name="T96" fmla="*/ 1847 w 3474"/>
              <a:gd name="T97" fmla="*/ 3514 h 3518"/>
              <a:gd name="T98" fmla="*/ 1414 w 3474"/>
              <a:gd name="T99" fmla="*/ 3487 h 3518"/>
              <a:gd name="T100" fmla="*/ 1014 w 3474"/>
              <a:gd name="T101" fmla="*/ 3357 h 3518"/>
              <a:gd name="T102" fmla="*/ 663 w 3474"/>
              <a:gd name="T103" fmla="*/ 3140 h 3518"/>
              <a:gd name="T104" fmla="*/ 373 w 3474"/>
              <a:gd name="T105" fmla="*/ 2847 h 3518"/>
              <a:gd name="T106" fmla="*/ 157 w 3474"/>
              <a:gd name="T107" fmla="*/ 2491 h 3518"/>
              <a:gd name="T108" fmla="*/ 30 w 3474"/>
              <a:gd name="T109" fmla="*/ 2087 h 3518"/>
              <a:gd name="T110" fmla="*/ 3 w 3474"/>
              <a:gd name="T111" fmla="*/ 1648 h 3518"/>
              <a:gd name="T112" fmla="*/ 83 w 3474"/>
              <a:gd name="T113" fmla="*/ 1225 h 3518"/>
              <a:gd name="T114" fmla="*/ 255 w 3474"/>
              <a:gd name="T115" fmla="*/ 843 h 3518"/>
              <a:gd name="T116" fmla="*/ 510 w 3474"/>
              <a:gd name="T117" fmla="*/ 516 h 3518"/>
              <a:gd name="T118" fmla="*/ 831 w 3474"/>
              <a:gd name="T119" fmla="*/ 259 h 3518"/>
              <a:gd name="T120" fmla="*/ 1208 w 3474"/>
              <a:gd name="T121" fmla="*/ 84 h 3518"/>
              <a:gd name="T122" fmla="*/ 1628 w 3474"/>
              <a:gd name="T123" fmla="*/ 5 h 3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74" h="3518">
                <a:moveTo>
                  <a:pt x="2112" y="957"/>
                </a:moveTo>
                <a:lnTo>
                  <a:pt x="2061" y="961"/>
                </a:lnTo>
                <a:lnTo>
                  <a:pt x="2014" y="970"/>
                </a:lnTo>
                <a:lnTo>
                  <a:pt x="1968" y="985"/>
                </a:lnTo>
                <a:lnTo>
                  <a:pt x="1924" y="1005"/>
                </a:lnTo>
                <a:lnTo>
                  <a:pt x="1883" y="1030"/>
                </a:lnTo>
                <a:lnTo>
                  <a:pt x="1846" y="1060"/>
                </a:lnTo>
                <a:lnTo>
                  <a:pt x="1814" y="1094"/>
                </a:lnTo>
                <a:lnTo>
                  <a:pt x="1784" y="1131"/>
                </a:lnTo>
                <a:lnTo>
                  <a:pt x="1759" y="1172"/>
                </a:lnTo>
                <a:lnTo>
                  <a:pt x="1739" y="1216"/>
                </a:lnTo>
                <a:lnTo>
                  <a:pt x="1724" y="1263"/>
                </a:lnTo>
                <a:lnTo>
                  <a:pt x="1716" y="1311"/>
                </a:lnTo>
                <a:lnTo>
                  <a:pt x="1713" y="1362"/>
                </a:lnTo>
                <a:lnTo>
                  <a:pt x="1715" y="1409"/>
                </a:lnTo>
                <a:lnTo>
                  <a:pt x="1722" y="1454"/>
                </a:lnTo>
                <a:lnTo>
                  <a:pt x="1640" y="1448"/>
                </a:lnTo>
                <a:lnTo>
                  <a:pt x="1559" y="1435"/>
                </a:lnTo>
                <a:lnTo>
                  <a:pt x="1481" y="1416"/>
                </a:lnTo>
                <a:lnTo>
                  <a:pt x="1405" y="1392"/>
                </a:lnTo>
                <a:lnTo>
                  <a:pt x="1331" y="1363"/>
                </a:lnTo>
                <a:lnTo>
                  <a:pt x="1259" y="1329"/>
                </a:lnTo>
                <a:lnTo>
                  <a:pt x="1191" y="1289"/>
                </a:lnTo>
                <a:lnTo>
                  <a:pt x="1126" y="1247"/>
                </a:lnTo>
                <a:lnTo>
                  <a:pt x="1064" y="1198"/>
                </a:lnTo>
                <a:lnTo>
                  <a:pt x="1005" y="1146"/>
                </a:lnTo>
                <a:lnTo>
                  <a:pt x="950" y="1091"/>
                </a:lnTo>
                <a:lnTo>
                  <a:pt x="899" y="1032"/>
                </a:lnTo>
                <a:lnTo>
                  <a:pt x="880" y="1068"/>
                </a:lnTo>
                <a:lnTo>
                  <a:pt x="865" y="1108"/>
                </a:lnTo>
                <a:lnTo>
                  <a:pt x="854" y="1149"/>
                </a:lnTo>
                <a:lnTo>
                  <a:pt x="846" y="1192"/>
                </a:lnTo>
                <a:lnTo>
                  <a:pt x="844" y="1236"/>
                </a:lnTo>
                <a:lnTo>
                  <a:pt x="848" y="1287"/>
                </a:lnTo>
                <a:lnTo>
                  <a:pt x="857" y="1337"/>
                </a:lnTo>
                <a:lnTo>
                  <a:pt x="873" y="1384"/>
                </a:lnTo>
                <a:lnTo>
                  <a:pt x="893" y="1429"/>
                </a:lnTo>
                <a:lnTo>
                  <a:pt x="919" y="1471"/>
                </a:lnTo>
                <a:lnTo>
                  <a:pt x="950" y="1508"/>
                </a:lnTo>
                <a:lnTo>
                  <a:pt x="984" y="1542"/>
                </a:lnTo>
                <a:lnTo>
                  <a:pt x="1022" y="1572"/>
                </a:lnTo>
                <a:lnTo>
                  <a:pt x="974" y="1568"/>
                </a:lnTo>
                <a:lnTo>
                  <a:pt x="928" y="1557"/>
                </a:lnTo>
                <a:lnTo>
                  <a:pt x="883" y="1541"/>
                </a:lnTo>
                <a:lnTo>
                  <a:pt x="841" y="1522"/>
                </a:lnTo>
                <a:lnTo>
                  <a:pt x="841" y="1524"/>
                </a:lnTo>
                <a:lnTo>
                  <a:pt x="841" y="1527"/>
                </a:lnTo>
                <a:lnTo>
                  <a:pt x="844" y="1579"/>
                </a:lnTo>
                <a:lnTo>
                  <a:pt x="854" y="1629"/>
                </a:lnTo>
                <a:lnTo>
                  <a:pt x="870" y="1678"/>
                </a:lnTo>
                <a:lnTo>
                  <a:pt x="891" y="1723"/>
                </a:lnTo>
                <a:lnTo>
                  <a:pt x="918" y="1765"/>
                </a:lnTo>
                <a:lnTo>
                  <a:pt x="949" y="1803"/>
                </a:lnTo>
                <a:lnTo>
                  <a:pt x="984" y="1837"/>
                </a:lnTo>
                <a:lnTo>
                  <a:pt x="1025" y="1867"/>
                </a:lnTo>
                <a:lnTo>
                  <a:pt x="1067" y="1891"/>
                </a:lnTo>
                <a:lnTo>
                  <a:pt x="1113" y="1910"/>
                </a:lnTo>
                <a:lnTo>
                  <a:pt x="1162" y="1923"/>
                </a:lnTo>
                <a:lnTo>
                  <a:pt x="1128" y="1931"/>
                </a:lnTo>
                <a:lnTo>
                  <a:pt x="1092" y="1936"/>
                </a:lnTo>
                <a:lnTo>
                  <a:pt x="1056" y="1937"/>
                </a:lnTo>
                <a:lnTo>
                  <a:pt x="1018" y="1935"/>
                </a:lnTo>
                <a:lnTo>
                  <a:pt x="981" y="1930"/>
                </a:lnTo>
                <a:lnTo>
                  <a:pt x="1000" y="1977"/>
                </a:lnTo>
                <a:lnTo>
                  <a:pt x="1024" y="2021"/>
                </a:lnTo>
                <a:lnTo>
                  <a:pt x="1052" y="2062"/>
                </a:lnTo>
                <a:lnTo>
                  <a:pt x="1084" y="2098"/>
                </a:lnTo>
                <a:lnTo>
                  <a:pt x="1121" y="2130"/>
                </a:lnTo>
                <a:lnTo>
                  <a:pt x="1163" y="2157"/>
                </a:lnTo>
                <a:lnTo>
                  <a:pt x="1206" y="2179"/>
                </a:lnTo>
                <a:lnTo>
                  <a:pt x="1254" y="2196"/>
                </a:lnTo>
                <a:lnTo>
                  <a:pt x="1303" y="2207"/>
                </a:lnTo>
                <a:lnTo>
                  <a:pt x="1355" y="2211"/>
                </a:lnTo>
                <a:lnTo>
                  <a:pt x="1302" y="2250"/>
                </a:lnTo>
                <a:lnTo>
                  <a:pt x="1246" y="2284"/>
                </a:lnTo>
                <a:lnTo>
                  <a:pt x="1187" y="2314"/>
                </a:lnTo>
                <a:lnTo>
                  <a:pt x="1126" y="2339"/>
                </a:lnTo>
                <a:lnTo>
                  <a:pt x="1062" y="2359"/>
                </a:lnTo>
                <a:lnTo>
                  <a:pt x="995" y="2373"/>
                </a:lnTo>
                <a:lnTo>
                  <a:pt x="928" y="2382"/>
                </a:lnTo>
                <a:lnTo>
                  <a:pt x="858" y="2385"/>
                </a:lnTo>
                <a:lnTo>
                  <a:pt x="811" y="2383"/>
                </a:lnTo>
                <a:lnTo>
                  <a:pt x="763" y="2378"/>
                </a:lnTo>
                <a:lnTo>
                  <a:pt x="830" y="2419"/>
                </a:lnTo>
                <a:lnTo>
                  <a:pt x="902" y="2455"/>
                </a:lnTo>
                <a:lnTo>
                  <a:pt x="975" y="2487"/>
                </a:lnTo>
                <a:lnTo>
                  <a:pt x="1051" y="2513"/>
                </a:lnTo>
                <a:lnTo>
                  <a:pt x="1129" y="2534"/>
                </a:lnTo>
                <a:lnTo>
                  <a:pt x="1209" y="2548"/>
                </a:lnTo>
                <a:lnTo>
                  <a:pt x="1292" y="2558"/>
                </a:lnTo>
                <a:lnTo>
                  <a:pt x="1376" y="2561"/>
                </a:lnTo>
                <a:lnTo>
                  <a:pt x="1459" y="2558"/>
                </a:lnTo>
                <a:lnTo>
                  <a:pt x="1540" y="2550"/>
                </a:lnTo>
                <a:lnTo>
                  <a:pt x="1617" y="2537"/>
                </a:lnTo>
                <a:lnTo>
                  <a:pt x="1691" y="2519"/>
                </a:lnTo>
                <a:lnTo>
                  <a:pt x="1762" y="2497"/>
                </a:lnTo>
                <a:lnTo>
                  <a:pt x="1831" y="2471"/>
                </a:lnTo>
                <a:lnTo>
                  <a:pt x="1896" y="2440"/>
                </a:lnTo>
                <a:lnTo>
                  <a:pt x="1958" y="2406"/>
                </a:lnTo>
                <a:lnTo>
                  <a:pt x="2017" y="2367"/>
                </a:lnTo>
                <a:lnTo>
                  <a:pt x="2072" y="2327"/>
                </a:lnTo>
                <a:lnTo>
                  <a:pt x="2125" y="2283"/>
                </a:lnTo>
                <a:lnTo>
                  <a:pt x="2174" y="2235"/>
                </a:lnTo>
                <a:lnTo>
                  <a:pt x="2220" y="2186"/>
                </a:lnTo>
                <a:lnTo>
                  <a:pt x="2263" y="2133"/>
                </a:lnTo>
                <a:lnTo>
                  <a:pt x="2303" y="2079"/>
                </a:lnTo>
                <a:lnTo>
                  <a:pt x="2338" y="2023"/>
                </a:lnTo>
                <a:lnTo>
                  <a:pt x="2372" y="1965"/>
                </a:lnTo>
                <a:lnTo>
                  <a:pt x="2401" y="1905"/>
                </a:lnTo>
                <a:lnTo>
                  <a:pt x="2428" y="1845"/>
                </a:lnTo>
                <a:lnTo>
                  <a:pt x="2450" y="1784"/>
                </a:lnTo>
                <a:lnTo>
                  <a:pt x="2469" y="1722"/>
                </a:lnTo>
                <a:lnTo>
                  <a:pt x="2485" y="1659"/>
                </a:lnTo>
                <a:lnTo>
                  <a:pt x="2497" y="1596"/>
                </a:lnTo>
                <a:lnTo>
                  <a:pt x="2506" y="1534"/>
                </a:lnTo>
                <a:lnTo>
                  <a:pt x="2511" y="1471"/>
                </a:lnTo>
                <a:lnTo>
                  <a:pt x="2513" y="1409"/>
                </a:lnTo>
                <a:lnTo>
                  <a:pt x="2512" y="1357"/>
                </a:lnTo>
                <a:lnTo>
                  <a:pt x="2558" y="1321"/>
                </a:lnTo>
                <a:lnTo>
                  <a:pt x="2600" y="1282"/>
                </a:lnTo>
                <a:lnTo>
                  <a:pt x="2641" y="1240"/>
                </a:lnTo>
                <a:lnTo>
                  <a:pt x="2677" y="1195"/>
                </a:lnTo>
                <a:lnTo>
                  <a:pt x="2711" y="1148"/>
                </a:lnTo>
                <a:lnTo>
                  <a:pt x="2657" y="1170"/>
                </a:lnTo>
                <a:lnTo>
                  <a:pt x="2600" y="1188"/>
                </a:lnTo>
                <a:lnTo>
                  <a:pt x="2542" y="1201"/>
                </a:lnTo>
                <a:lnTo>
                  <a:pt x="2482" y="1211"/>
                </a:lnTo>
                <a:lnTo>
                  <a:pt x="2522" y="1184"/>
                </a:lnTo>
                <a:lnTo>
                  <a:pt x="2558" y="1152"/>
                </a:lnTo>
                <a:lnTo>
                  <a:pt x="2589" y="1116"/>
                </a:lnTo>
                <a:lnTo>
                  <a:pt x="2618" y="1076"/>
                </a:lnTo>
                <a:lnTo>
                  <a:pt x="2641" y="1033"/>
                </a:lnTo>
                <a:lnTo>
                  <a:pt x="2658" y="987"/>
                </a:lnTo>
                <a:lnTo>
                  <a:pt x="2598" y="1020"/>
                </a:lnTo>
                <a:lnTo>
                  <a:pt x="2536" y="1046"/>
                </a:lnTo>
                <a:lnTo>
                  <a:pt x="2471" y="1068"/>
                </a:lnTo>
                <a:lnTo>
                  <a:pt x="2404" y="1085"/>
                </a:lnTo>
                <a:lnTo>
                  <a:pt x="2371" y="1053"/>
                </a:lnTo>
                <a:lnTo>
                  <a:pt x="2334" y="1025"/>
                </a:lnTo>
                <a:lnTo>
                  <a:pt x="2295" y="1002"/>
                </a:lnTo>
                <a:lnTo>
                  <a:pt x="2253" y="984"/>
                </a:lnTo>
                <a:lnTo>
                  <a:pt x="2207" y="969"/>
                </a:lnTo>
                <a:lnTo>
                  <a:pt x="2160" y="961"/>
                </a:lnTo>
                <a:lnTo>
                  <a:pt x="2112" y="957"/>
                </a:lnTo>
                <a:close/>
                <a:moveTo>
                  <a:pt x="1738" y="0"/>
                </a:moveTo>
                <a:lnTo>
                  <a:pt x="1847" y="5"/>
                </a:lnTo>
                <a:lnTo>
                  <a:pt x="1955" y="15"/>
                </a:lnTo>
                <a:lnTo>
                  <a:pt x="2060" y="31"/>
                </a:lnTo>
                <a:lnTo>
                  <a:pt x="2165" y="54"/>
                </a:lnTo>
                <a:lnTo>
                  <a:pt x="2266" y="84"/>
                </a:lnTo>
                <a:lnTo>
                  <a:pt x="2365" y="119"/>
                </a:lnTo>
                <a:lnTo>
                  <a:pt x="2460" y="161"/>
                </a:lnTo>
                <a:lnTo>
                  <a:pt x="2554" y="207"/>
                </a:lnTo>
                <a:lnTo>
                  <a:pt x="2643" y="259"/>
                </a:lnTo>
                <a:lnTo>
                  <a:pt x="2729" y="316"/>
                </a:lnTo>
                <a:lnTo>
                  <a:pt x="2811" y="379"/>
                </a:lnTo>
                <a:lnTo>
                  <a:pt x="2890" y="445"/>
                </a:lnTo>
                <a:lnTo>
                  <a:pt x="2965" y="516"/>
                </a:lnTo>
                <a:lnTo>
                  <a:pt x="3035" y="592"/>
                </a:lnTo>
                <a:lnTo>
                  <a:pt x="3101" y="671"/>
                </a:lnTo>
                <a:lnTo>
                  <a:pt x="3163" y="755"/>
                </a:lnTo>
                <a:lnTo>
                  <a:pt x="3220" y="843"/>
                </a:lnTo>
                <a:lnTo>
                  <a:pt x="3271" y="933"/>
                </a:lnTo>
                <a:lnTo>
                  <a:pt x="3316" y="1028"/>
                </a:lnTo>
                <a:lnTo>
                  <a:pt x="3358" y="1124"/>
                </a:lnTo>
                <a:lnTo>
                  <a:pt x="3393" y="1225"/>
                </a:lnTo>
                <a:lnTo>
                  <a:pt x="3422" y="1327"/>
                </a:lnTo>
                <a:lnTo>
                  <a:pt x="3445" y="1431"/>
                </a:lnTo>
                <a:lnTo>
                  <a:pt x="3461" y="1539"/>
                </a:lnTo>
                <a:lnTo>
                  <a:pt x="3471" y="1648"/>
                </a:lnTo>
                <a:lnTo>
                  <a:pt x="3474" y="1759"/>
                </a:lnTo>
                <a:lnTo>
                  <a:pt x="3471" y="1870"/>
                </a:lnTo>
                <a:lnTo>
                  <a:pt x="3461" y="1979"/>
                </a:lnTo>
                <a:lnTo>
                  <a:pt x="3445" y="2087"/>
                </a:lnTo>
                <a:lnTo>
                  <a:pt x="3422" y="2191"/>
                </a:lnTo>
                <a:lnTo>
                  <a:pt x="3393" y="2294"/>
                </a:lnTo>
                <a:lnTo>
                  <a:pt x="3358" y="2394"/>
                </a:lnTo>
                <a:lnTo>
                  <a:pt x="3316" y="2491"/>
                </a:lnTo>
                <a:lnTo>
                  <a:pt x="3271" y="2585"/>
                </a:lnTo>
                <a:lnTo>
                  <a:pt x="3220" y="2675"/>
                </a:lnTo>
                <a:lnTo>
                  <a:pt x="3163" y="2763"/>
                </a:lnTo>
                <a:lnTo>
                  <a:pt x="3101" y="2847"/>
                </a:lnTo>
                <a:lnTo>
                  <a:pt x="3035" y="2926"/>
                </a:lnTo>
                <a:lnTo>
                  <a:pt x="2965" y="3002"/>
                </a:lnTo>
                <a:lnTo>
                  <a:pt x="2890" y="3074"/>
                </a:lnTo>
                <a:lnTo>
                  <a:pt x="2811" y="3140"/>
                </a:lnTo>
                <a:lnTo>
                  <a:pt x="2729" y="3202"/>
                </a:lnTo>
                <a:lnTo>
                  <a:pt x="2643" y="3260"/>
                </a:lnTo>
                <a:lnTo>
                  <a:pt x="2554" y="3311"/>
                </a:lnTo>
                <a:lnTo>
                  <a:pt x="2460" y="3357"/>
                </a:lnTo>
                <a:lnTo>
                  <a:pt x="2365" y="3399"/>
                </a:lnTo>
                <a:lnTo>
                  <a:pt x="2266" y="3434"/>
                </a:lnTo>
                <a:lnTo>
                  <a:pt x="2165" y="3464"/>
                </a:lnTo>
                <a:lnTo>
                  <a:pt x="2060" y="3487"/>
                </a:lnTo>
                <a:lnTo>
                  <a:pt x="1955" y="3504"/>
                </a:lnTo>
                <a:lnTo>
                  <a:pt x="1847" y="3514"/>
                </a:lnTo>
                <a:lnTo>
                  <a:pt x="1738" y="3518"/>
                </a:lnTo>
                <a:lnTo>
                  <a:pt x="1628" y="3514"/>
                </a:lnTo>
                <a:lnTo>
                  <a:pt x="1519" y="3504"/>
                </a:lnTo>
                <a:lnTo>
                  <a:pt x="1414" y="3487"/>
                </a:lnTo>
                <a:lnTo>
                  <a:pt x="1310" y="3464"/>
                </a:lnTo>
                <a:lnTo>
                  <a:pt x="1208" y="3434"/>
                </a:lnTo>
                <a:lnTo>
                  <a:pt x="1110" y="3399"/>
                </a:lnTo>
                <a:lnTo>
                  <a:pt x="1014" y="3357"/>
                </a:lnTo>
                <a:lnTo>
                  <a:pt x="921" y="3311"/>
                </a:lnTo>
                <a:lnTo>
                  <a:pt x="831" y="3260"/>
                </a:lnTo>
                <a:lnTo>
                  <a:pt x="745" y="3202"/>
                </a:lnTo>
                <a:lnTo>
                  <a:pt x="663" y="3140"/>
                </a:lnTo>
                <a:lnTo>
                  <a:pt x="585" y="3074"/>
                </a:lnTo>
                <a:lnTo>
                  <a:pt x="510" y="3002"/>
                </a:lnTo>
                <a:lnTo>
                  <a:pt x="439" y="2926"/>
                </a:lnTo>
                <a:lnTo>
                  <a:pt x="373" y="2847"/>
                </a:lnTo>
                <a:lnTo>
                  <a:pt x="312" y="2763"/>
                </a:lnTo>
                <a:lnTo>
                  <a:pt x="255" y="2675"/>
                </a:lnTo>
                <a:lnTo>
                  <a:pt x="204" y="2585"/>
                </a:lnTo>
                <a:lnTo>
                  <a:pt x="157" y="2491"/>
                </a:lnTo>
                <a:lnTo>
                  <a:pt x="117" y="2394"/>
                </a:lnTo>
                <a:lnTo>
                  <a:pt x="83" y="2294"/>
                </a:lnTo>
                <a:lnTo>
                  <a:pt x="53" y="2191"/>
                </a:lnTo>
                <a:lnTo>
                  <a:pt x="30" y="2087"/>
                </a:lnTo>
                <a:lnTo>
                  <a:pt x="14" y="1979"/>
                </a:lnTo>
                <a:lnTo>
                  <a:pt x="3" y="1870"/>
                </a:lnTo>
                <a:lnTo>
                  <a:pt x="0" y="1759"/>
                </a:lnTo>
                <a:lnTo>
                  <a:pt x="3" y="1648"/>
                </a:lnTo>
                <a:lnTo>
                  <a:pt x="14" y="1539"/>
                </a:lnTo>
                <a:lnTo>
                  <a:pt x="30" y="1431"/>
                </a:lnTo>
                <a:lnTo>
                  <a:pt x="53" y="1327"/>
                </a:lnTo>
                <a:lnTo>
                  <a:pt x="83" y="1225"/>
                </a:lnTo>
                <a:lnTo>
                  <a:pt x="117" y="1124"/>
                </a:lnTo>
                <a:lnTo>
                  <a:pt x="157" y="1028"/>
                </a:lnTo>
                <a:lnTo>
                  <a:pt x="204" y="933"/>
                </a:lnTo>
                <a:lnTo>
                  <a:pt x="255" y="843"/>
                </a:lnTo>
                <a:lnTo>
                  <a:pt x="312" y="755"/>
                </a:lnTo>
                <a:lnTo>
                  <a:pt x="373" y="671"/>
                </a:lnTo>
                <a:lnTo>
                  <a:pt x="439" y="592"/>
                </a:lnTo>
                <a:lnTo>
                  <a:pt x="510" y="516"/>
                </a:lnTo>
                <a:lnTo>
                  <a:pt x="585" y="445"/>
                </a:lnTo>
                <a:lnTo>
                  <a:pt x="663" y="379"/>
                </a:lnTo>
                <a:lnTo>
                  <a:pt x="745" y="316"/>
                </a:lnTo>
                <a:lnTo>
                  <a:pt x="831" y="259"/>
                </a:lnTo>
                <a:lnTo>
                  <a:pt x="921" y="207"/>
                </a:lnTo>
                <a:lnTo>
                  <a:pt x="1014" y="161"/>
                </a:lnTo>
                <a:lnTo>
                  <a:pt x="1110" y="119"/>
                </a:lnTo>
                <a:lnTo>
                  <a:pt x="1208" y="84"/>
                </a:lnTo>
                <a:lnTo>
                  <a:pt x="1310" y="54"/>
                </a:lnTo>
                <a:lnTo>
                  <a:pt x="1414" y="31"/>
                </a:lnTo>
                <a:lnTo>
                  <a:pt x="1519" y="15"/>
                </a:lnTo>
                <a:lnTo>
                  <a:pt x="1628" y="5"/>
                </a:lnTo>
                <a:lnTo>
                  <a:pt x="173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0" name="Freeform 1581"/>
          <p:cNvSpPr>
            <a:spLocks noEditPoints="1"/>
          </p:cNvSpPr>
          <p:nvPr/>
        </p:nvSpPr>
        <p:spPr bwMode="auto">
          <a:xfrm>
            <a:off x="3878679" y="422232"/>
            <a:ext cx="238928" cy="186799"/>
          </a:xfrm>
          <a:custGeom>
            <a:avLst/>
            <a:gdLst>
              <a:gd name="T0" fmla="*/ 1920 w 3299"/>
              <a:gd name="T1" fmla="*/ 387 h 2581"/>
              <a:gd name="T2" fmla="*/ 1835 w 3299"/>
              <a:gd name="T3" fmla="*/ 440 h 2581"/>
              <a:gd name="T4" fmla="*/ 1783 w 3299"/>
              <a:gd name="T5" fmla="*/ 524 h 2581"/>
              <a:gd name="T6" fmla="*/ 1776 w 3299"/>
              <a:gd name="T7" fmla="*/ 620 h 2581"/>
              <a:gd name="T8" fmla="*/ 1813 w 3299"/>
              <a:gd name="T9" fmla="*/ 710 h 2581"/>
              <a:gd name="T10" fmla="*/ 1889 w 3299"/>
              <a:gd name="T11" fmla="*/ 775 h 2581"/>
              <a:gd name="T12" fmla="*/ 1983 w 3299"/>
              <a:gd name="T13" fmla="*/ 797 h 2581"/>
              <a:gd name="T14" fmla="*/ 2078 w 3299"/>
              <a:gd name="T15" fmla="*/ 775 h 2581"/>
              <a:gd name="T16" fmla="*/ 2136 w 3299"/>
              <a:gd name="T17" fmla="*/ 730 h 2581"/>
              <a:gd name="T18" fmla="*/ 2249 w 3299"/>
              <a:gd name="T19" fmla="*/ 797 h 2581"/>
              <a:gd name="T20" fmla="*/ 2437 w 3299"/>
              <a:gd name="T21" fmla="*/ 890 h 2581"/>
              <a:gd name="T22" fmla="*/ 2633 w 3299"/>
              <a:gd name="T23" fmla="*/ 958 h 2581"/>
              <a:gd name="T24" fmla="*/ 2799 w 3299"/>
              <a:gd name="T25" fmla="*/ 990 h 2581"/>
              <a:gd name="T26" fmla="*/ 2932 w 3299"/>
              <a:gd name="T27" fmla="*/ 994 h 2581"/>
              <a:gd name="T28" fmla="*/ 3025 w 3299"/>
              <a:gd name="T29" fmla="*/ 980 h 2581"/>
              <a:gd name="T30" fmla="*/ 3076 w 3299"/>
              <a:gd name="T31" fmla="*/ 953 h 2581"/>
              <a:gd name="T32" fmla="*/ 3085 w 3299"/>
              <a:gd name="T33" fmla="*/ 927 h 2581"/>
              <a:gd name="T34" fmla="*/ 3073 w 3299"/>
              <a:gd name="T35" fmla="*/ 887 h 2581"/>
              <a:gd name="T36" fmla="*/ 3036 w 3299"/>
              <a:gd name="T37" fmla="*/ 828 h 2581"/>
              <a:gd name="T38" fmla="*/ 2989 w 3299"/>
              <a:gd name="T39" fmla="*/ 773 h 2581"/>
              <a:gd name="T40" fmla="*/ 2843 w 3299"/>
              <a:gd name="T41" fmla="*/ 657 h 2581"/>
              <a:gd name="T42" fmla="*/ 2658 w 3299"/>
              <a:gd name="T43" fmla="*/ 553 h 2581"/>
              <a:gd name="T44" fmla="*/ 2573 w 3299"/>
              <a:gd name="T45" fmla="*/ 516 h 2581"/>
              <a:gd name="T46" fmla="*/ 2471 w 3299"/>
              <a:gd name="T47" fmla="*/ 771 h 2581"/>
              <a:gd name="T48" fmla="*/ 2255 w 3299"/>
              <a:gd name="T49" fmla="*/ 660 h 2581"/>
              <a:gd name="T50" fmla="*/ 2191 w 3299"/>
              <a:gd name="T51" fmla="*/ 555 h 2581"/>
              <a:gd name="T52" fmla="*/ 2155 w 3299"/>
              <a:gd name="T53" fmla="*/ 466 h 2581"/>
              <a:gd name="T54" fmla="*/ 2078 w 3299"/>
              <a:gd name="T55" fmla="*/ 399 h 2581"/>
              <a:gd name="T56" fmla="*/ 1983 w 3299"/>
              <a:gd name="T57" fmla="*/ 377 h 2581"/>
              <a:gd name="T58" fmla="*/ 2337 w 3299"/>
              <a:gd name="T59" fmla="*/ 14 h 2581"/>
              <a:gd name="T60" fmla="*/ 2444 w 3299"/>
              <a:gd name="T61" fmla="*/ 55 h 2581"/>
              <a:gd name="T62" fmla="*/ 2525 w 3299"/>
              <a:gd name="T63" fmla="*/ 136 h 2581"/>
              <a:gd name="T64" fmla="*/ 2566 w 3299"/>
              <a:gd name="T65" fmla="*/ 244 h 2581"/>
              <a:gd name="T66" fmla="*/ 2621 w 3299"/>
              <a:gd name="T67" fmla="*/ 305 h 2581"/>
              <a:gd name="T68" fmla="*/ 2827 w 3299"/>
              <a:gd name="T69" fmla="*/ 398 h 2581"/>
              <a:gd name="T70" fmla="*/ 3031 w 3299"/>
              <a:gd name="T71" fmla="*/ 528 h 2581"/>
              <a:gd name="T72" fmla="*/ 3146 w 3299"/>
              <a:gd name="T73" fmla="*/ 629 h 2581"/>
              <a:gd name="T74" fmla="*/ 3238 w 3299"/>
              <a:gd name="T75" fmla="*/ 742 h 2581"/>
              <a:gd name="T76" fmla="*/ 3285 w 3299"/>
              <a:gd name="T77" fmla="*/ 842 h 2581"/>
              <a:gd name="T78" fmla="*/ 3299 w 3299"/>
              <a:gd name="T79" fmla="*/ 926 h 2581"/>
              <a:gd name="T80" fmla="*/ 3292 w 3299"/>
              <a:gd name="T81" fmla="*/ 992 h 2581"/>
              <a:gd name="T82" fmla="*/ 3274 w 3299"/>
              <a:gd name="T83" fmla="*/ 1040 h 2581"/>
              <a:gd name="T84" fmla="*/ 3244 w 3299"/>
              <a:gd name="T85" fmla="*/ 1087 h 2581"/>
              <a:gd name="T86" fmla="*/ 3191 w 3299"/>
              <a:gd name="T87" fmla="*/ 1135 h 2581"/>
              <a:gd name="T88" fmla="*/ 3112 w 3299"/>
              <a:gd name="T89" fmla="*/ 1176 h 2581"/>
              <a:gd name="T90" fmla="*/ 3000 w 3299"/>
              <a:gd name="T91" fmla="*/ 1203 h 2581"/>
              <a:gd name="T92" fmla="*/ 2839 w 3299"/>
              <a:gd name="T93" fmla="*/ 1208 h 2581"/>
              <a:gd name="T94" fmla="*/ 2628 w 3299"/>
              <a:gd name="T95" fmla="*/ 1176 h 2581"/>
              <a:gd name="T96" fmla="*/ 2522 w 3299"/>
              <a:gd name="T97" fmla="*/ 1222 h 2581"/>
              <a:gd name="T98" fmla="*/ 1248 w 3299"/>
              <a:gd name="T99" fmla="*/ 2507 h 2581"/>
              <a:gd name="T100" fmla="*/ 1155 w 3299"/>
              <a:gd name="T101" fmla="*/ 2566 h 2581"/>
              <a:gd name="T102" fmla="*/ 1051 w 3299"/>
              <a:gd name="T103" fmla="*/ 2581 h 2581"/>
              <a:gd name="T104" fmla="*/ 948 w 3299"/>
              <a:gd name="T105" fmla="*/ 2551 h 2581"/>
              <a:gd name="T106" fmla="*/ 73 w 3299"/>
              <a:gd name="T107" fmla="*/ 1692 h 2581"/>
              <a:gd name="T108" fmla="*/ 14 w 3299"/>
              <a:gd name="T109" fmla="*/ 1600 h 2581"/>
              <a:gd name="T110" fmla="*/ 0 w 3299"/>
              <a:gd name="T111" fmla="*/ 1495 h 2581"/>
              <a:gd name="T112" fmla="*/ 29 w 3299"/>
              <a:gd name="T113" fmla="*/ 1393 h 2581"/>
              <a:gd name="T114" fmla="*/ 1302 w 3299"/>
              <a:gd name="T115" fmla="*/ 106 h 2581"/>
              <a:gd name="T116" fmla="*/ 1402 w 3299"/>
              <a:gd name="T117" fmla="*/ 35 h 2581"/>
              <a:gd name="T118" fmla="*/ 1519 w 3299"/>
              <a:gd name="T119" fmla="*/ 2 h 2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99" h="2581">
                <a:moveTo>
                  <a:pt x="1983" y="377"/>
                </a:moveTo>
                <a:lnTo>
                  <a:pt x="1951" y="380"/>
                </a:lnTo>
                <a:lnTo>
                  <a:pt x="1920" y="387"/>
                </a:lnTo>
                <a:lnTo>
                  <a:pt x="1890" y="399"/>
                </a:lnTo>
                <a:lnTo>
                  <a:pt x="1861" y="417"/>
                </a:lnTo>
                <a:lnTo>
                  <a:pt x="1835" y="440"/>
                </a:lnTo>
                <a:lnTo>
                  <a:pt x="1813" y="466"/>
                </a:lnTo>
                <a:lnTo>
                  <a:pt x="1796" y="494"/>
                </a:lnTo>
                <a:lnTo>
                  <a:pt x="1783" y="524"/>
                </a:lnTo>
                <a:lnTo>
                  <a:pt x="1776" y="556"/>
                </a:lnTo>
                <a:lnTo>
                  <a:pt x="1774" y="588"/>
                </a:lnTo>
                <a:lnTo>
                  <a:pt x="1776" y="620"/>
                </a:lnTo>
                <a:lnTo>
                  <a:pt x="1783" y="651"/>
                </a:lnTo>
                <a:lnTo>
                  <a:pt x="1795" y="681"/>
                </a:lnTo>
                <a:lnTo>
                  <a:pt x="1813" y="710"/>
                </a:lnTo>
                <a:lnTo>
                  <a:pt x="1834" y="736"/>
                </a:lnTo>
                <a:lnTo>
                  <a:pt x="1860" y="758"/>
                </a:lnTo>
                <a:lnTo>
                  <a:pt x="1889" y="775"/>
                </a:lnTo>
                <a:lnTo>
                  <a:pt x="1919" y="787"/>
                </a:lnTo>
                <a:lnTo>
                  <a:pt x="1951" y="795"/>
                </a:lnTo>
                <a:lnTo>
                  <a:pt x="1983" y="797"/>
                </a:lnTo>
                <a:lnTo>
                  <a:pt x="2015" y="795"/>
                </a:lnTo>
                <a:lnTo>
                  <a:pt x="2046" y="787"/>
                </a:lnTo>
                <a:lnTo>
                  <a:pt x="2078" y="775"/>
                </a:lnTo>
                <a:lnTo>
                  <a:pt x="2106" y="758"/>
                </a:lnTo>
                <a:lnTo>
                  <a:pt x="2132" y="736"/>
                </a:lnTo>
                <a:lnTo>
                  <a:pt x="2136" y="730"/>
                </a:lnTo>
                <a:lnTo>
                  <a:pt x="2141" y="725"/>
                </a:lnTo>
                <a:lnTo>
                  <a:pt x="2193" y="762"/>
                </a:lnTo>
                <a:lnTo>
                  <a:pt x="2249" y="797"/>
                </a:lnTo>
                <a:lnTo>
                  <a:pt x="2309" y="830"/>
                </a:lnTo>
                <a:lnTo>
                  <a:pt x="2372" y="861"/>
                </a:lnTo>
                <a:lnTo>
                  <a:pt x="2437" y="890"/>
                </a:lnTo>
                <a:lnTo>
                  <a:pt x="2505" y="917"/>
                </a:lnTo>
                <a:lnTo>
                  <a:pt x="2571" y="939"/>
                </a:lnTo>
                <a:lnTo>
                  <a:pt x="2633" y="958"/>
                </a:lnTo>
                <a:lnTo>
                  <a:pt x="2692" y="972"/>
                </a:lnTo>
                <a:lnTo>
                  <a:pt x="2748" y="982"/>
                </a:lnTo>
                <a:lnTo>
                  <a:pt x="2799" y="990"/>
                </a:lnTo>
                <a:lnTo>
                  <a:pt x="2847" y="994"/>
                </a:lnTo>
                <a:lnTo>
                  <a:pt x="2892" y="995"/>
                </a:lnTo>
                <a:lnTo>
                  <a:pt x="2932" y="994"/>
                </a:lnTo>
                <a:lnTo>
                  <a:pt x="2967" y="991"/>
                </a:lnTo>
                <a:lnTo>
                  <a:pt x="2998" y="986"/>
                </a:lnTo>
                <a:lnTo>
                  <a:pt x="3025" y="980"/>
                </a:lnTo>
                <a:lnTo>
                  <a:pt x="3047" y="972"/>
                </a:lnTo>
                <a:lnTo>
                  <a:pt x="3064" y="963"/>
                </a:lnTo>
                <a:lnTo>
                  <a:pt x="3076" y="953"/>
                </a:lnTo>
                <a:lnTo>
                  <a:pt x="3083" y="943"/>
                </a:lnTo>
                <a:lnTo>
                  <a:pt x="3084" y="936"/>
                </a:lnTo>
                <a:lnTo>
                  <a:pt x="3085" y="927"/>
                </a:lnTo>
                <a:lnTo>
                  <a:pt x="3083" y="916"/>
                </a:lnTo>
                <a:lnTo>
                  <a:pt x="3080" y="903"/>
                </a:lnTo>
                <a:lnTo>
                  <a:pt x="3073" y="887"/>
                </a:lnTo>
                <a:lnTo>
                  <a:pt x="3064" y="869"/>
                </a:lnTo>
                <a:lnTo>
                  <a:pt x="3052" y="850"/>
                </a:lnTo>
                <a:lnTo>
                  <a:pt x="3036" y="828"/>
                </a:lnTo>
                <a:lnTo>
                  <a:pt x="3017" y="804"/>
                </a:lnTo>
                <a:lnTo>
                  <a:pt x="2993" y="778"/>
                </a:lnTo>
                <a:lnTo>
                  <a:pt x="2989" y="773"/>
                </a:lnTo>
                <a:lnTo>
                  <a:pt x="2946" y="734"/>
                </a:lnTo>
                <a:lnTo>
                  <a:pt x="2897" y="695"/>
                </a:lnTo>
                <a:lnTo>
                  <a:pt x="2843" y="657"/>
                </a:lnTo>
                <a:lnTo>
                  <a:pt x="2785" y="621"/>
                </a:lnTo>
                <a:lnTo>
                  <a:pt x="2723" y="586"/>
                </a:lnTo>
                <a:lnTo>
                  <a:pt x="2658" y="553"/>
                </a:lnTo>
                <a:lnTo>
                  <a:pt x="2590" y="523"/>
                </a:lnTo>
                <a:lnTo>
                  <a:pt x="2581" y="519"/>
                </a:lnTo>
                <a:lnTo>
                  <a:pt x="2573" y="516"/>
                </a:lnTo>
                <a:lnTo>
                  <a:pt x="2577" y="811"/>
                </a:lnTo>
                <a:lnTo>
                  <a:pt x="2525" y="792"/>
                </a:lnTo>
                <a:lnTo>
                  <a:pt x="2471" y="771"/>
                </a:lnTo>
                <a:lnTo>
                  <a:pt x="2395" y="737"/>
                </a:lnTo>
                <a:lnTo>
                  <a:pt x="2323" y="700"/>
                </a:lnTo>
                <a:lnTo>
                  <a:pt x="2255" y="660"/>
                </a:lnTo>
                <a:lnTo>
                  <a:pt x="2192" y="618"/>
                </a:lnTo>
                <a:lnTo>
                  <a:pt x="2194" y="587"/>
                </a:lnTo>
                <a:lnTo>
                  <a:pt x="2191" y="555"/>
                </a:lnTo>
                <a:lnTo>
                  <a:pt x="2184" y="524"/>
                </a:lnTo>
                <a:lnTo>
                  <a:pt x="2172" y="494"/>
                </a:lnTo>
                <a:lnTo>
                  <a:pt x="2155" y="466"/>
                </a:lnTo>
                <a:lnTo>
                  <a:pt x="2133" y="440"/>
                </a:lnTo>
                <a:lnTo>
                  <a:pt x="2107" y="417"/>
                </a:lnTo>
                <a:lnTo>
                  <a:pt x="2078" y="399"/>
                </a:lnTo>
                <a:lnTo>
                  <a:pt x="2047" y="387"/>
                </a:lnTo>
                <a:lnTo>
                  <a:pt x="2015" y="380"/>
                </a:lnTo>
                <a:lnTo>
                  <a:pt x="1983" y="377"/>
                </a:lnTo>
                <a:close/>
                <a:moveTo>
                  <a:pt x="1561" y="0"/>
                </a:moveTo>
                <a:lnTo>
                  <a:pt x="2296" y="10"/>
                </a:lnTo>
                <a:lnTo>
                  <a:pt x="2337" y="14"/>
                </a:lnTo>
                <a:lnTo>
                  <a:pt x="2375" y="23"/>
                </a:lnTo>
                <a:lnTo>
                  <a:pt x="2411" y="37"/>
                </a:lnTo>
                <a:lnTo>
                  <a:pt x="2444" y="55"/>
                </a:lnTo>
                <a:lnTo>
                  <a:pt x="2475" y="78"/>
                </a:lnTo>
                <a:lnTo>
                  <a:pt x="2502" y="105"/>
                </a:lnTo>
                <a:lnTo>
                  <a:pt x="2525" y="136"/>
                </a:lnTo>
                <a:lnTo>
                  <a:pt x="2543" y="169"/>
                </a:lnTo>
                <a:lnTo>
                  <a:pt x="2558" y="205"/>
                </a:lnTo>
                <a:lnTo>
                  <a:pt x="2566" y="244"/>
                </a:lnTo>
                <a:lnTo>
                  <a:pt x="2570" y="284"/>
                </a:lnTo>
                <a:lnTo>
                  <a:pt x="2570" y="286"/>
                </a:lnTo>
                <a:lnTo>
                  <a:pt x="2621" y="305"/>
                </a:lnTo>
                <a:lnTo>
                  <a:pt x="2673" y="325"/>
                </a:lnTo>
                <a:lnTo>
                  <a:pt x="2752" y="360"/>
                </a:lnTo>
                <a:lnTo>
                  <a:pt x="2827" y="398"/>
                </a:lnTo>
                <a:lnTo>
                  <a:pt x="2900" y="440"/>
                </a:lnTo>
                <a:lnTo>
                  <a:pt x="2968" y="483"/>
                </a:lnTo>
                <a:lnTo>
                  <a:pt x="3031" y="528"/>
                </a:lnTo>
                <a:lnTo>
                  <a:pt x="3088" y="574"/>
                </a:lnTo>
                <a:lnTo>
                  <a:pt x="3140" y="623"/>
                </a:lnTo>
                <a:lnTo>
                  <a:pt x="3146" y="629"/>
                </a:lnTo>
                <a:lnTo>
                  <a:pt x="3183" y="668"/>
                </a:lnTo>
                <a:lnTo>
                  <a:pt x="3213" y="706"/>
                </a:lnTo>
                <a:lnTo>
                  <a:pt x="3238" y="742"/>
                </a:lnTo>
                <a:lnTo>
                  <a:pt x="3258" y="777"/>
                </a:lnTo>
                <a:lnTo>
                  <a:pt x="3274" y="810"/>
                </a:lnTo>
                <a:lnTo>
                  <a:pt x="3285" y="842"/>
                </a:lnTo>
                <a:lnTo>
                  <a:pt x="3293" y="872"/>
                </a:lnTo>
                <a:lnTo>
                  <a:pt x="3298" y="900"/>
                </a:lnTo>
                <a:lnTo>
                  <a:pt x="3299" y="926"/>
                </a:lnTo>
                <a:lnTo>
                  <a:pt x="3299" y="950"/>
                </a:lnTo>
                <a:lnTo>
                  <a:pt x="3296" y="972"/>
                </a:lnTo>
                <a:lnTo>
                  <a:pt x="3292" y="992"/>
                </a:lnTo>
                <a:lnTo>
                  <a:pt x="3287" y="1010"/>
                </a:lnTo>
                <a:lnTo>
                  <a:pt x="3281" y="1025"/>
                </a:lnTo>
                <a:lnTo>
                  <a:pt x="3274" y="1040"/>
                </a:lnTo>
                <a:lnTo>
                  <a:pt x="3266" y="1055"/>
                </a:lnTo>
                <a:lnTo>
                  <a:pt x="3256" y="1071"/>
                </a:lnTo>
                <a:lnTo>
                  <a:pt x="3244" y="1087"/>
                </a:lnTo>
                <a:lnTo>
                  <a:pt x="3229" y="1103"/>
                </a:lnTo>
                <a:lnTo>
                  <a:pt x="3211" y="1119"/>
                </a:lnTo>
                <a:lnTo>
                  <a:pt x="3191" y="1135"/>
                </a:lnTo>
                <a:lnTo>
                  <a:pt x="3168" y="1150"/>
                </a:lnTo>
                <a:lnTo>
                  <a:pt x="3142" y="1164"/>
                </a:lnTo>
                <a:lnTo>
                  <a:pt x="3112" y="1176"/>
                </a:lnTo>
                <a:lnTo>
                  <a:pt x="3079" y="1187"/>
                </a:lnTo>
                <a:lnTo>
                  <a:pt x="3041" y="1196"/>
                </a:lnTo>
                <a:lnTo>
                  <a:pt x="3000" y="1203"/>
                </a:lnTo>
                <a:lnTo>
                  <a:pt x="2955" y="1208"/>
                </a:lnTo>
                <a:lnTo>
                  <a:pt x="2905" y="1209"/>
                </a:lnTo>
                <a:lnTo>
                  <a:pt x="2839" y="1208"/>
                </a:lnTo>
                <a:lnTo>
                  <a:pt x="2771" y="1201"/>
                </a:lnTo>
                <a:lnTo>
                  <a:pt x="2701" y="1191"/>
                </a:lnTo>
                <a:lnTo>
                  <a:pt x="2628" y="1176"/>
                </a:lnTo>
                <a:lnTo>
                  <a:pt x="2555" y="1157"/>
                </a:lnTo>
                <a:lnTo>
                  <a:pt x="2540" y="1190"/>
                </a:lnTo>
                <a:lnTo>
                  <a:pt x="2522" y="1222"/>
                </a:lnTo>
                <a:lnTo>
                  <a:pt x="2500" y="1252"/>
                </a:lnTo>
                <a:lnTo>
                  <a:pt x="2475" y="1279"/>
                </a:lnTo>
                <a:lnTo>
                  <a:pt x="1248" y="2507"/>
                </a:lnTo>
                <a:lnTo>
                  <a:pt x="1219" y="2532"/>
                </a:lnTo>
                <a:lnTo>
                  <a:pt x="1188" y="2551"/>
                </a:lnTo>
                <a:lnTo>
                  <a:pt x="1155" y="2566"/>
                </a:lnTo>
                <a:lnTo>
                  <a:pt x="1121" y="2576"/>
                </a:lnTo>
                <a:lnTo>
                  <a:pt x="1086" y="2581"/>
                </a:lnTo>
                <a:lnTo>
                  <a:pt x="1051" y="2581"/>
                </a:lnTo>
                <a:lnTo>
                  <a:pt x="1015" y="2576"/>
                </a:lnTo>
                <a:lnTo>
                  <a:pt x="981" y="2566"/>
                </a:lnTo>
                <a:lnTo>
                  <a:pt x="948" y="2551"/>
                </a:lnTo>
                <a:lnTo>
                  <a:pt x="918" y="2532"/>
                </a:lnTo>
                <a:lnTo>
                  <a:pt x="889" y="2507"/>
                </a:lnTo>
                <a:lnTo>
                  <a:pt x="73" y="1692"/>
                </a:lnTo>
                <a:lnTo>
                  <a:pt x="49" y="1663"/>
                </a:lnTo>
                <a:lnTo>
                  <a:pt x="29" y="1632"/>
                </a:lnTo>
                <a:lnTo>
                  <a:pt x="14" y="1600"/>
                </a:lnTo>
                <a:lnTo>
                  <a:pt x="5" y="1565"/>
                </a:lnTo>
                <a:lnTo>
                  <a:pt x="0" y="1530"/>
                </a:lnTo>
                <a:lnTo>
                  <a:pt x="0" y="1495"/>
                </a:lnTo>
                <a:lnTo>
                  <a:pt x="5" y="1460"/>
                </a:lnTo>
                <a:lnTo>
                  <a:pt x="14" y="1426"/>
                </a:lnTo>
                <a:lnTo>
                  <a:pt x="29" y="1393"/>
                </a:lnTo>
                <a:lnTo>
                  <a:pt x="49" y="1362"/>
                </a:lnTo>
                <a:lnTo>
                  <a:pt x="73" y="1334"/>
                </a:lnTo>
                <a:lnTo>
                  <a:pt x="1302" y="106"/>
                </a:lnTo>
                <a:lnTo>
                  <a:pt x="1332" y="78"/>
                </a:lnTo>
                <a:lnTo>
                  <a:pt x="1366" y="54"/>
                </a:lnTo>
                <a:lnTo>
                  <a:pt x="1402" y="35"/>
                </a:lnTo>
                <a:lnTo>
                  <a:pt x="1440" y="19"/>
                </a:lnTo>
                <a:lnTo>
                  <a:pt x="1479" y="8"/>
                </a:lnTo>
                <a:lnTo>
                  <a:pt x="1519" y="2"/>
                </a:lnTo>
                <a:lnTo>
                  <a:pt x="156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521" name="Group 1584"/>
          <p:cNvGrpSpPr>
            <a:grpSpLocks noChangeAspect="1"/>
          </p:cNvGrpSpPr>
          <p:nvPr/>
        </p:nvGrpSpPr>
        <p:grpSpPr bwMode="auto">
          <a:xfrm>
            <a:off x="8096318" y="422200"/>
            <a:ext cx="187190" cy="186861"/>
            <a:chOff x="587" y="3409"/>
            <a:chExt cx="569" cy="568"/>
          </a:xfrm>
          <a:solidFill>
            <a:schemeClr val="tx1">
              <a:lumMod val="65000"/>
              <a:lumOff val="35000"/>
            </a:schemeClr>
          </a:solidFill>
        </p:grpSpPr>
        <p:sp>
          <p:nvSpPr>
            <p:cNvPr id="2529" name="Freeform 1586"/>
            <p:cNvSpPr>
              <a:spLocks/>
            </p:cNvSpPr>
            <p:nvPr/>
          </p:nvSpPr>
          <p:spPr bwMode="auto">
            <a:xfrm>
              <a:off x="587" y="3463"/>
              <a:ext cx="514" cy="514"/>
            </a:xfrm>
            <a:custGeom>
              <a:avLst/>
              <a:gdLst>
                <a:gd name="T0" fmla="*/ 641 w 3087"/>
                <a:gd name="T1" fmla="*/ 14 h 3085"/>
                <a:gd name="T2" fmla="*/ 747 w 3087"/>
                <a:gd name="T3" fmla="*/ 82 h 3085"/>
                <a:gd name="T4" fmla="*/ 1052 w 3087"/>
                <a:gd name="T5" fmla="*/ 385 h 3085"/>
                <a:gd name="T6" fmla="*/ 1206 w 3087"/>
                <a:gd name="T7" fmla="*/ 558 h 3085"/>
                <a:gd name="T8" fmla="*/ 1238 w 3087"/>
                <a:gd name="T9" fmla="*/ 671 h 3085"/>
                <a:gd name="T10" fmla="*/ 1206 w 3087"/>
                <a:gd name="T11" fmla="*/ 783 h 3085"/>
                <a:gd name="T12" fmla="*/ 1027 w 3087"/>
                <a:gd name="T13" fmla="*/ 980 h 3085"/>
                <a:gd name="T14" fmla="*/ 884 w 3087"/>
                <a:gd name="T15" fmla="*/ 1130 h 3085"/>
                <a:gd name="T16" fmla="*/ 888 w 3087"/>
                <a:gd name="T17" fmla="*/ 1171 h 3085"/>
                <a:gd name="T18" fmla="*/ 989 w 3087"/>
                <a:gd name="T19" fmla="*/ 1361 h 3085"/>
                <a:gd name="T20" fmla="*/ 1115 w 3087"/>
                <a:gd name="T21" fmla="*/ 1534 h 3085"/>
                <a:gd name="T22" fmla="*/ 1330 w 3087"/>
                <a:gd name="T23" fmla="*/ 1773 h 3085"/>
                <a:gd name="T24" fmla="*/ 1571 w 3087"/>
                <a:gd name="T25" fmla="*/ 1985 h 3085"/>
                <a:gd name="T26" fmla="*/ 1788 w 3087"/>
                <a:gd name="T27" fmla="*/ 2133 h 3085"/>
                <a:gd name="T28" fmla="*/ 1913 w 3087"/>
                <a:gd name="T29" fmla="*/ 2196 h 3085"/>
                <a:gd name="T30" fmla="*/ 1957 w 3087"/>
                <a:gd name="T31" fmla="*/ 2202 h 3085"/>
                <a:gd name="T32" fmla="*/ 2108 w 3087"/>
                <a:gd name="T33" fmla="*/ 2056 h 3085"/>
                <a:gd name="T34" fmla="*/ 2298 w 3087"/>
                <a:gd name="T35" fmla="*/ 1881 h 3085"/>
                <a:gd name="T36" fmla="*/ 2398 w 3087"/>
                <a:gd name="T37" fmla="*/ 1848 h 3085"/>
                <a:gd name="T38" fmla="*/ 2500 w 3087"/>
                <a:gd name="T39" fmla="*/ 1865 h 3085"/>
                <a:gd name="T40" fmla="*/ 2597 w 3087"/>
                <a:gd name="T41" fmla="*/ 1930 h 3085"/>
                <a:gd name="T42" fmla="*/ 3031 w 3087"/>
                <a:gd name="T43" fmla="*/ 2367 h 3085"/>
                <a:gd name="T44" fmla="*/ 3081 w 3087"/>
                <a:gd name="T45" fmla="*/ 2467 h 3085"/>
                <a:gd name="T46" fmla="*/ 3081 w 3087"/>
                <a:gd name="T47" fmla="*/ 2571 h 3085"/>
                <a:gd name="T48" fmla="*/ 3030 w 3087"/>
                <a:gd name="T49" fmla="*/ 2671 h 3085"/>
                <a:gd name="T50" fmla="*/ 2885 w 3087"/>
                <a:gd name="T51" fmla="*/ 2818 h 3085"/>
                <a:gd name="T52" fmla="*/ 2735 w 3087"/>
                <a:gd name="T53" fmla="*/ 2973 h 3085"/>
                <a:gd name="T54" fmla="*/ 2615 w 3087"/>
                <a:gd name="T55" fmla="*/ 3049 h 3085"/>
                <a:gd name="T56" fmla="*/ 2479 w 3087"/>
                <a:gd name="T57" fmla="*/ 3083 h 3085"/>
                <a:gd name="T58" fmla="*/ 2299 w 3087"/>
                <a:gd name="T59" fmla="*/ 3076 h 3085"/>
                <a:gd name="T60" fmla="*/ 2062 w 3087"/>
                <a:gd name="T61" fmla="*/ 3025 h 3085"/>
                <a:gd name="T62" fmla="*/ 1834 w 3087"/>
                <a:gd name="T63" fmla="*/ 2938 h 3085"/>
                <a:gd name="T64" fmla="*/ 1529 w 3087"/>
                <a:gd name="T65" fmla="*/ 2780 h 3085"/>
                <a:gd name="T66" fmla="*/ 1205 w 3087"/>
                <a:gd name="T67" fmla="*/ 2565 h 3085"/>
                <a:gd name="T68" fmla="*/ 909 w 3087"/>
                <a:gd name="T69" fmla="*/ 2314 h 3085"/>
                <a:gd name="T70" fmla="*/ 640 w 3087"/>
                <a:gd name="T71" fmla="*/ 2028 h 3085"/>
                <a:gd name="T72" fmla="*/ 424 w 3087"/>
                <a:gd name="T73" fmla="*/ 1745 h 3085"/>
                <a:gd name="T74" fmla="*/ 240 w 3087"/>
                <a:gd name="T75" fmla="*/ 1443 h 3085"/>
                <a:gd name="T76" fmla="*/ 93 w 3087"/>
                <a:gd name="T77" fmla="*/ 1118 h 3085"/>
                <a:gd name="T78" fmla="*/ 28 w 3087"/>
                <a:gd name="T79" fmla="*/ 907 h 3085"/>
                <a:gd name="T80" fmla="*/ 0 w 3087"/>
                <a:gd name="T81" fmla="*/ 687 h 3085"/>
                <a:gd name="T82" fmla="*/ 18 w 3087"/>
                <a:gd name="T83" fmla="*/ 523 h 3085"/>
                <a:gd name="T84" fmla="*/ 73 w 3087"/>
                <a:gd name="T85" fmla="*/ 404 h 3085"/>
                <a:gd name="T86" fmla="*/ 217 w 3087"/>
                <a:gd name="T87" fmla="*/ 251 h 3085"/>
                <a:gd name="T88" fmla="*/ 420 w 3087"/>
                <a:gd name="T89" fmla="*/ 53 h 3085"/>
                <a:gd name="T90" fmla="*/ 529 w 3087"/>
                <a:gd name="T91" fmla="*/ 3 h 3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87" h="3085">
                  <a:moveTo>
                    <a:pt x="566" y="0"/>
                  </a:moveTo>
                  <a:lnTo>
                    <a:pt x="604" y="3"/>
                  </a:lnTo>
                  <a:lnTo>
                    <a:pt x="641" y="14"/>
                  </a:lnTo>
                  <a:lnTo>
                    <a:pt x="678" y="29"/>
                  </a:lnTo>
                  <a:lnTo>
                    <a:pt x="713" y="52"/>
                  </a:lnTo>
                  <a:lnTo>
                    <a:pt x="747" y="82"/>
                  </a:lnTo>
                  <a:lnTo>
                    <a:pt x="850" y="184"/>
                  </a:lnTo>
                  <a:lnTo>
                    <a:pt x="952" y="287"/>
                  </a:lnTo>
                  <a:lnTo>
                    <a:pt x="1052" y="385"/>
                  </a:lnTo>
                  <a:lnTo>
                    <a:pt x="1150" y="485"/>
                  </a:lnTo>
                  <a:lnTo>
                    <a:pt x="1183" y="521"/>
                  </a:lnTo>
                  <a:lnTo>
                    <a:pt x="1206" y="558"/>
                  </a:lnTo>
                  <a:lnTo>
                    <a:pt x="1224" y="595"/>
                  </a:lnTo>
                  <a:lnTo>
                    <a:pt x="1235" y="632"/>
                  </a:lnTo>
                  <a:lnTo>
                    <a:pt x="1238" y="671"/>
                  </a:lnTo>
                  <a:lnTo>
                    <a:pt x="1235" y="708"/>
                  </a:lnTo>
                  <a:lnTo>
                    <a:pt x="1224" y="746"/>
                  </a:lnTo>
                  <a:lnTo>
                    <a:pt x="1206" y="783"/>
                  </a:lnTo>
                  <a:lnTo>
                    <a:pt x="1183" y="819"/>
                  </a:lnTo>
                  <a:lnTo>
                    <a:pt x="1151" y="855"/>
                  </a:lnTo>
                  <a:lnTo>
                    <a:pt x="1027" y="980"/>
                  </a:lnTo>
                  <a:lnTo>
                    <a:pt x="901" y="1105"/>
                  </a:lnTo>
                  <a:lnTo>
                    <a:pt x="891" y="1117"/>
                  </a:lnTo>
                  <a:lnTo>
                    <a:pt x="884" y="1130"/>
                  </a:lnTo>
                  <a:lnTo>
                    <a:pt x="881" y="1142"/>
                  </a:lnTo>
                  <a:lnTo>
                    <a:pt x="883" y="1156"/>
                  </a:lnTo>
                  <a:lnTo>
                    <a:pt x="888" y="1171"/>
                  </a:lnTo>
                  <a:lnTo>
                    <a:pt x="919" y="1237"/>
                  </a:lnTo>
                  <a:lnTo>
                    <a:pt x="952" y="1300"/>
                  </a:lnTo>
                  <a:lnTo>
                    <a:pt x="989" y="1361"/>
                  </a:lnTo>
                  <a:lnTo>
                    <a:pt x="1029" y="1420"/>
                  </a:lnTo>
                  <a:lnTo>
                    <a:pt x="1070" y="1478"/>
                  </a:lnTo>
                  <a:lnTo>
                    <a:pt x="1115" y="1534"/>
                  </a:lnTo>
                  <a:lnTo>
                    <a:pt x="1185" y="1617"/>
                  </a:lnTo>
                  <a:lnTo>
                    <a:pt x="1256" y="1697"/>
                  </a:lnTo>
                  <a:lnTo>
                    <a:pt x="1330" y="1773"/>
                  </a:lnTo>
                  <a:lnTo>
                    <a:pt x="1408" y="1847"/>
                  </a:lnTo>
                  <a:lnTo>
                    <a:pt x="1488" y="1918"/>
                  </a:lnTo>
                  <a:lnTo>
                    <a:pt x="1571" y="1985"/>
                  </a:lnTo>
                  <a:lnTo>
                    <a:pt x="1657" y="2050"/>
                  </a:lnTo>
                  <a:lnTo>
                    <a:pt x="1748" y="2109"/>
                  </a:lnTo>
                  <a:lnTo>
                    <a:pt x="1788" y="2133"/>
                  </a:lnTo>
                  <a:lnTo>
                    <a:pt x="1830" y="2153"/>
                  </a:lnTo>
                  <a:lnTo>
                    <a:pt x="1872" y="2174"/>
                  </a:lnTo>
                  <a:lnTo>
                    <a:pt x="1913" y="2196"/>
                  </a:lnTo>
                  <a:lnTo>
                    <a:pt x="1929" y="2202"/>
                  </a:lnTo>
                  <a:lnTo>
                    <a:pt x="1943" y="2204"/>
                  </a:lnTo>
                  <a:lnTo>
                    <a:pt x="1957" y="2202"/>
                  </a:lnTo>
                  <a:lnTo>
                    <a:pt x="1969" y="2195"/>
                  </a:lnTo>
                  <a:lnTo>
                    <a:pt x="1983" y="2182"/>
                  </a:lnTo>
                  <a:lnTo>
                    <a:pt x="2108" y="2056"/>
                  </a:lnTo>
                  <a:lnTo>
                    <a:pt x="2235" y="1930"/>
                  </a:lnTo>
                  <a:lnTo>
                    <a:pt x="2266" y="1903"/>
                  </a:lnTo>
                  <a:lnTo>
                    <a:pt x="2298" y="1881"/>
                  </a:lnTo>
                  <a:lnTo>
                    <a:pt x="2331" y="1865"/>
                  </a:lnTo>
                  <a:lnTo>
                    <a:pt x="2365" y="1853"/>
                  </a:lnTo>
                  <a:lnTo>
                    <a:pt x="2398" y="1848"/>
                  </a:lnTo>
                  <a:lnTo>
                    <a:pt x="2433" y="1848"/>
                  </a:lnTo>
                  <a:lnTo>
                    <a:pt x="2467" y="1853"/>
                  </a:lnTo>
                  <a:lnTo>
                    <a:pt x="2500" y="1865"/>
                  </a:lnTo>
                  <a:lnTo>
                    <a:pt x="2534" y="1881"/>
                  </a:lnTo>
                  <a:lnTo>
                    <a:pt x="2566" y="1903"/>
                  </a:lnTo>
                  <a:lnTo>
                    <a:pt x="2597" y="1930"/>
                  </a:lnTo>
                  <a:lnTo>
                    <a:pt x="2801" y="2133"/>
                  </a:lnTo>
                  <a:lnTo>
                    <a:pt x="3003" y="2335"/>
                  </a:lnTo>
                  <a:lnTo>
                    <a:pt x="3031" y="2367"/>
                  </a:lnTo>
                  <a:lnTo>
                    <a:pt x="3054" y="2399"/>
                  </a:lnTo>
                  <a:lnTo>
                    <a:pt x="3071" y="2434"/>
                  </a:lnTo>
                  <a:lnTo>
                    <a:pt x="3081" y="2467"/>
                  </a:lnTo>
                  <a:lnTo>
                    <a:pt x="3087" y="2501"/>
                  </a:lnTo>
                  <a:lnTo>
                    <a:pt x="3087" y="2536"/>
                  </a:lnTo>
                  <a:lnTo>
                    <a:pt x="3081" y="2571"/>
                  </a:lnTo>
                  <a:lnTo>
                    <a:pt x="3070" y="2605"/>
                  </a:lnTo>
                  <a:lnTo>
                    <a:pt x="3053" y="2638"/>
                  </a:lnTo>
                  <a:lnTo>
                    <a:pt x="3030" y="2671"/>
                  </a:lnTo>
                  <a:lnTo>
                    <a:pt x="3002" y="2704"/>
                  </a:lnTo>
                  <a:lnTo>
                    <a:pt x="2944" y="2761"/>
                  </a:lnTo>
                  <a:lnTo>
                    <a:pt x="2885" y="2818"/>
                  </a:lnTo>
                  <a:lnTo>
                    <a:pt x="2827" y="2876"/>
                  </a:lnTo>
                  <a:lnTo>
                    <a:pt x="2772" y="2935"/>
                  </a:lnTo>
                  <a:lnTo>
                    <a:pt x="2735" y="2973"/>
                  </a:lnTo>
                  <a:lnTo>
                    <a:pt x="2697" y="3003"/>
                  </a:lnTo>
                  <a:lnTo>
                    <a:pt x="2656" y="3029"/>
                  </a:lnTo>
                  <a:lnTo>
                    <a:pt x="2615" y="3049"/>
                  </a:lnTo>
                  <a:lnTo>
                    <a:pt x="2571" y="3065"/>
                  </a:lnTo>
                  <a:lnTo>
                    <a:pt x="2526" y="3075"/>
                  </a:lnTo>
                  <a:lnTo>
                    <a:pt x="2479" y="3083"/>
                  </a:lnTo>
                  <a:lnTo>
                    <a:pt x="2431" y="3085"/>
                  </a:lnTo>
                  <a:lnTo>
                    <a:pt x="2381" y="3084"/>
                  </a:lnTo>
                  <a:lnTo>
                    <a:pt x="2299" y="3076"/>
                  </a:lnTo>
                  <a:lnTo>
                    <a:pt x="2219" y="3064"/>
                  </a:lnTo>
                  <a:lnTo>
                    <a:pt x="2139" y="3046"/>
                  </a:lnTo>
                  <a:lnTo>
                    <a:pt x="2062" y="3025"/>
                  </a:lnTo>
                  <a:lnTo>
                    <a:pt x="1985" y="3000"/>
                  </a:lnTo>
                  <a:lnTo>
                    <a:pt x="1909" y="2970"/>
                  </a:lnTo>
                  <a:lnTo>
                    <a:pt x="1834" y="2938"/>
                  </a:lnTo>
                  <a:lnTo>
                    <a:pt x="1760" y="2904"/>
                  </a:lnTo>
                  <a:lnTo>
                    <a:pt x="1643" y="2844"/>
                  </a:lnTo>
                  <a:lnTo>
                    <a:pt x="1529" y="2780"/>
                  </a:lnTo>
                  <a:lnTo>
                    <a:pt x="1418" y="2712"/>
                  </a:lnTo>
                  <a:lnTo>
                    <a:pt x="1310" y="2640"/>
                  </a:lnTo>
                  <a:lnTo>
                    <a:pt x="1205" y="2565"/>
                  </a:lnTo>
                  <a:lnTo>
                    <a:pt x="1104" y="2486"/>
                  </a:lnTo>
                  <a:lnTo>
                    <a:pt x="1005" y="2402"/>
                  </a:lnTo>
                  <a:lnTo>
                    <a:pt x="909" y="2314"/>
                  </a:lnTo>
                  <a:lnTo>
                    <a:pt x="817" y="2223"/>
                  </a:lnTo>
                  <a:lnTo>
                    <a:pt x="726" y="2127"/>
                  </a:lnTo>
                  <a:lnTo>
                    <a:pt x="640" y="2028"/>
                  </a:lnTo>
                  <a:lnTo>
                    <a:pt x="565" y="1935"/>
                  </a:lnTo>
                  <a:lnTo>
                    <a:pt x="493" y="1842"/>
                  </a:lnTo>
                  <a:lnTo>
                    <a:pt x="424" y="1745"/>
                  </a:lnTo>
                  <a:lnTo>
                    <a:pt x="358" y="1647"/>
                  </a:lnTo>
                  <a:lnTo>
                    <a:pt x="297" y="1546"/>
                  </a:lnTo>
                  <a:lnTo>
                    <a:pt x="240" y="1443"/>
                  </a:lnTo>
                  <a:lnTo>
                    <a:pt x="187" y="1337"/>
                  </a:lnTo>
                  <a:lnTo>
                    <a:pt x="138" y="1229"/>
                  </a:lnTo>
                  <a:lnTo>
                    <a:pt x="93" y="1118"/>
                  </a:lnTo>
                  <a:lnTo>
                    <a:pt x="69" y="1049"/>
                  </a:lnTo>
                  <a:lnTo>
                    <a:pt x="47" y="978"/>
                  </a:lnTo>
                  <a:lnTo>
                    <a:pt x="28" y="907"/>
                  </a:lnTo>
                  <a:lnTo>
                    <a:pt x="13" y="835"/>
                  </a:lnTo>
                  <a:lnTo>
                    <a:pt x="4" y="761"/>
                  </a:lnTo>
                  <a:lnTo>
                    <a:pt x="0" y="687"/>
                  </a:lnTo>
                  <a:lnTo>
                    <a:pt x="3" y="613"/>
                  </a:lnTo>
                  <a:lnTo>
                    <a:pt x="8" y="567"/>
                  </a:lnTo>
                  <a:lnTo>
                    <a:pt x="18" y="523"/>
                  </a:lnTo>
                  <a:lnTo>
                    <a:pt x="32" y="481"/>
                  </a:lnTo>
                  <a:lnTo>
                    <a:pt x="50" y="441"/>
                  </a:lnTo>
                  <a:lnTo>
                    <a:pt x="73" y="404"/>
                  </a:lnTo>
                  <a:lnTo>
                    <a:pt x="100" y="369"/>
                  </a:lnTo>
                  <a:lnTo>
                    <a:pt x="132" y="335"/>
                  </a:lnTo>
                  <a:lnTo>
                    <a:pt x="217" y="251"/>
                  </a:lnTo>
                  <a:lnTo>
                    <a:pt x="301" y="167"/>
                  </a:lnTo>
                  <a:lnTo>
                    <a:pt x="386" y="82"/>
                  </a:lnTo>
                  <a:lnTo>
                    <a:pt x="420" y="53"/>
                  </a:lnTo>
                  <a:lnTo>
                    <a:pt x="455" y="30"/>
                  </a:lnTo>
                  <a:lnTo>
                    <a:pt x="492" y="14"/>
                  </a:lnTo>
                  <a:lnTo>
                    <a:pt x="529" y="3"/>
                  </a:lnTo>
                  <a:lnTo>
                    <a:pt x="5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30" name="Freeform 1587"/>
            <p:cNvSpPr>
              <a:spLocks/>
            </p:cNvSpPr>
            <p:nvPr/>
          </p:nvSpPr>
          <p:spPr bwMode="auto">
            <a:xfrm>
              <a:off x="869" y="3522"/>
              <a:ext cx="172" cy="169"/>
            </a:xfrm>
            <a:custGeom>
              <a:avLst/>
              <a:gdLst>
                <a:gd name="T0" fmla="*/ 37 w 1033"/>
                <a:gd name="T1" fmla="*/ 0 h 1010"/>
                <a:gd name="T2" fmla="*/ 112 w 1033"/>
                <a:gd name="T3" fmla="*/ 14 h 1010"/>
                <a:gd name="T4" fmla="*/ 187 w 1033"/>
                <a:gd name="T5" fmla="*/ 31 h 1010"/>
                <a:gd name="T6" fmla="*/ 258 w 1033"/>
                <a:gd name="T7" fmla="*/ 53 h 1010"/>
                <a:gd name="T8" fmla="*/ 329 w 1033"/>
                <a:gd name="T9" fmla="*/ 80 h 1010"/>
                <a:gd name="T10" fmla="*/ 398 w 1033"/>
                <a:gd name="T11" fmla="*/ 112 h 1010"/>
                <a:gd name="T12" fmla="*/ 464 w 1033"/>
                <a:gd name="T13" fmla="*/ 148 h 1010"/>
                <a:gd name="T14" fmla="*/ 528 w 1033"/>
                <a:gd name="T15" fmla="*/ 188 h 1010"/>
                <a:gd name="T16" fmla="*/ 590 w 1033"/>
                <a:gd name="T17" fmla="*/ 233 h 1010"/>
                <a:gd name="T18" fmla="*/ 648 w 1033"/>
                <a:gd name="T19" fmla="*/ 281 h 1010"/>
                <a:gd name="T20" fmla="*/ 704 w 1033"/>
                <a:gd name="T21" fmla="*/ 333 h 1010"/>
                <a:gd name="T22" fmla="*/ 760 w 1033"/>
                <a:gd name="T23" fmla="*/ 393 h 1010"/>
                <a:gd name="T24" fmla="*/ 811 w 1033"/>
                <a:gd name="T25" fmla="*/ 455 h 1010"/>
                <a:gd name="T26" fmla="*/ 857 w 1033"/>
                <a:gd name="T27" fmla="*/ 521 h 1010"/>
                <a:gd name="T28" fmla="*/ 899 w 1033"/>
                <a:gd name="T29" fmla="*/ 589 h 1010"/>
                <a:gd name="T30" fmla="*/ 936 w 1033"/>
                <a:gd name="T31" fmla="*/ 659 h 1010"/>
                <a:gd name="T32" fmla="*/ 967 w 1033"/>
                <a:gd name="T33" fmla="*/ 733 h 1010"/>
                <a:gd name="T34" fmla="*/ 994 w 1033"/>
                <a:gd name="T35" fmla="*/ 809 h 1010"/>
                <a:gd name="T36" fmla="*/ 1016 w 1033"/>
                <a:gd name="T37" fmla="*/ 886 h 1010"/>
                <a:gd name="T38" fmla="*/ 1033 w 1033"/>
                <a:gd name="T39" fmla="*/ 966 h 1010"/>
                <a:gd name="T40" fmla="*/ 770 w 1033"/>
                <a:gd name="T41" fmla="*/ 1010 h 1010"/>
                <a:gd name="T42" fmla="*/ 755 w 1033"/>
                <a:gd name="T43" fmla="*/ 941 h 1010"/>
                <a:gd name="T44" fmla="*/ 735 w 1033"/>
                <a:gd name="T45" fmla="*/ 874 h 1010"/>
                <a:gd name="T46" fmla="*/ 712 w 1033"/>
                <a:gd name="T47" fmla="*/ 809 h 1010"/>
                <a:gd name="T48" fmla="*/ 681 w 1033"/>
                <a:gd name="T49" fmla="*/ 747 h 1010"/>
                <a:gd name="T50" fmla="*/ 647 w 1033"/>
                <a:gd name="T51" fmla="*/ 685 h 1010"/>
                <a:gd name="T52" fmla="*/ 609 w 1033"/>
                <a:gd name="T53" fmla="*/ 628 h 1010"/>
                <a:gd name="T54" fmla="*/ 565 w 1033"/>
                <a:gd name="T55" fmla="*/ 573 h 1010"/>
                <a:gd name="T56" fmla="*/ 517 w 1033"/>
                <a:gd name="T57" fmla="*/ 521 h 1010"/>
                <a:gd name="T58" fmla="*/ 468 w 1033"/>
                <a:gd name="T59" fmla="*/ 477 h 1010"/>
                <a:gd name="T60" fmla="*/ 417 w 1033"/>
                <a:gd name="T61" fmla="*/ 435 h 1010"/>
                <a:gd name="T62" fmla="*/ 363 w 1033"/>
                <a:gd name="T63" fmla="*/ 398 h 1010"/>
                <a:gd name="T64" fmla="*/ 308 w 1033"/>
                <a:gd name="T65" fmla="*/ 366 h 1010"/>
                <a:gd name="T66" fmla="*/ 250 w 1033"/>
                <a:gd name="T67" fmla="*/ 337 h 1010"/>
                <a:gd name="T68" fmla="*/ 190 w 1033"/>
                <a:gd name="T69" fmla="*/ 312 h 1010"/>
                <a:gd name="T70" fmla="*/ 129 w 1033"/>
                <a:gd name="T71" fmla="*/ 291 h 1010"/>
                <a:gd name="T72" fmla="*/ 64 w 1033"/>
                <a:gd name="T73" fmla="*/ 275 h 1010"/>
                <a:gd name="T74" fmla="*/ 0 w 1033"/>
                <a:gd name="T75" fmla="*/ 264 h 1010"/>
                <a:gd name="T76" fmla="*/ 37 w 1033"/>
                <a:gd name="T77" fmla="*/ 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33" h="1010">
                  <a:moveTo>
                    <a:pt x="37" y="0"/>
                  </a:moveTo>
                  <a:lnTo>
                    <a:pt x="112" y="14"/>
                  </a:lnTo>
                  <a:lnTo>
                    <a:pt x="187" y="31"/>
                  </a:lnTo>
                  <a:lnTo>
                    <a:pt x="258" y="53"/>
                  </a:lnTo>
                  <a:lnTo>
                    <a:pt x="329" y="80"/>
                  </a:lnTo>
                  <a:lnTo>
                    <a:pt x="398" y="112"/>
                  </a:lnTo>
                  <a:lnTo>
                    <a:pt x="464" y="148"/>
                  </a:lnTo>
                  <a:lnTo>
                    <a:pt x="528" y="188"/>
                  </a:lnTo>
                  <a:lnTo>
                    <a:pt x="590" y="233"/>
                  </a:lnTo>
                  <a:lnTo>
                    <a:pt x="648" y="281"/>
                  </a:lnTo>
                  <a:lnTo>
                    <a:pt x="704" y="333"/>
                  </a:lnTo>
                  <a:lnTo>
                    <a:pt x="760" y="393"/>
                  </a:lnTo>
                  <a:lnTo>
                    <a:pt x="811" y="455"/>
                  </a:lnTo>
                  <a:lnTo>
                    <a:pt x="857" y="521"/>
                  </a:lnTo>
                  <a:lnTo>
                    <a:pt x="899" y="589"/>
                  </a:lnTo>
                  <a:lnTo>
                    <a:pt x="936" y="659"/>
                  </a:lnTo>
                  <a:lnTo>
                    <a:pt x="967" y="733"/>
                  </a:lnTo>
                  <a:lnTo>
                    <a:pt x="994" y="809"/>
                  </a:lnTo>
                  <a:lnTo>
                    <a:pt x="1016" y="886"/>
                  </a:lnTo>
                  <a:lnTo>
                    <a:pt x="1033" y="966"/>
                  </a:lnTo>
                  <a:lnTo>
                    <a:pt x="770" y="1010"/>
                  </a:lnTo>
                  <a:lnTo>
                    <a:pt x="755" y="941"/>
                  </a:lnTo>
                  <a:lnTo>
                    <a:pt x="735" y="874"/>
                  </a:lnTo>
                  <a:lnTo>
                    <a:pt x="712" y="809"/>
                  </a:lnTo>
                  <a:lnTo>
                    <a:pt x="681" y="747"/>
                  </a:lnTo>
                  <a:lnTo>
                    <a:pt x="647" y="685"/>
                  </a:lnTo>
                  <a:lnTo>
                    <a:pt x="609" y="628"/>
                  </a:lnTo>
                  <a:lnTo>
                    <a:pt x="565" y="573"/>
                  </a:lnTo>
                  <a:lnTo>
                    <a:pt x="517" y="521"/>
                  </a:lnTo>
                  <a:lnTo>
                    <a:pt x="468" y="477"/>
                  </a:lnTo>
                  <a:lnTo>
                    <a:pt x="417" y="435"/>
                  </a:lnTo>
                  <a:lnTo>
                    <a:pt x="363" y="398"/>
                  </a:lnTo>
                  <a:lnTo>
                    <a:pt x="308" y="366"/>
                  </a:lnTo>
                  <a:lnTo>
                    <a:pt x="250" y="337"/>
                  </a:lnTo>
                  <a:lnTo>
                    <a:pt x="190" y="312"/>
                  </a:lnTo>
                  <a:lnTo>
                    <a:pt x="129" y="291"/>
                  </a:lnTo>
                  <a:lnTo>
                    <a:pt x="64" y="275"/>
                  </a:lnTo>
                  <a:lnTo>
                    <a:pt x="0" y="264"/>
                  </a:lnTo>
                  <a:lnTo>
                    <a:pt x="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31" name="Freeform 1588"/>
            <p:cNvSpPr>
              <a:spLocks/>
            </p:cNvSpPr>
            <p:nvPr/>
          </p:nvSpPr>
          <p:spPr bwMode="auto">
            <a:xfrm>
              <a:off x="875" y="3409"/>
              <a:ext cx="281" cy="274"/>
            </a:xfrm>
            <a:custGeom>
              <a:avLst/>
              <a:gdLst>
                <a:gd name="T0" fmla="*/ 36 w 1690"/>
                <a:gd name="T1" fmla="*/ 0 h 1646"/>
                <a:gd name="T2" fmla="*/ 141 w 1690"/>
                <a:gd name="T3" fmla="*/ 18 h 1646"/>
                <a:gd name="T4" fmla="*/ 244 w 1690"/>
                <a:gd name="T5" fmla="*/ 41 h 1646"/>
                <a:gd name="T6" fmla="*/ 345 w 1690"/>
                <a:gd name="T7" fmla="*/ 69 h 1646"/>
                <a:gd name="T8" fmla="*/ 445 w 1690"/>
                <a:gd name="T9" fmla="*/ 102 h 1646"/>
                <a:gd name="T10" fmla="*/ 541 w 1690"/>
                <a:gd name="T11" fmla="*/ 140 h 1646"/>
                <a:gd name="T12" fmla="*/ 636 w 1690"/>
                <a:gd name="T13" fmla="*/ 185 h 1646"/>
                <a:gd name="T14" fmla="*/ 728 w 1690"/>
                <a:gd name="T15" fmla="*/ 234 h 1646"/>
                <a:gd name="T16" fmla="*/ 817 w 1690"/>
                <a:gd name="T17" fmla="*/ 288 h 1646"/>
                <a:gd name="T18" fmla="*/ 904 w 1690"/>
                <a:gd name="T19" fmla="*/ 347 h 1646"/>
                <a:gd name="T20" fmla="*/ 987 w 1690"/>
                <a:gd name="T21" fmla="*/ 410 h 1646"/>
                <a:gd name="T22" fmla="*/ 1068 w 1690"/>
                <a:gd name="T23" fmla="*/ 479 h 1646"/>
                <a:gd name="T24" fmla="*/ 1145 w 1690"/>
                <a:gd name="T25" fmla="*/ 553 h 1646"/>
                <a:gd name="T26" fmla="*/ 1215 w 1690"/>
                <a:gd name="T27" fmla="*/ 626 h 1646"/>
                <a:gd name="T28" fmla="*/ 1280 w 1690"/>
                <a:gd name="T29" fmla="*/ 702 h 1646"/>
                <a:gd name="T30" fmla="*/ 1342 w 1690"/>
                <a:gd name="T31" fmla="*/ 781 h 1646"/>
                <a:gd name="T32" fmla="*/ 1399 w 1690"/>
                <a:gd name="T33" fmla="*/ 863 h 1646"/>
                <a:gd name="T34" fmla="*/ 1451 w 1690"/>
                <a:gd name="T35" fmla="*/ 948 h 1646"/>
                <a:gd name="T36" fmla="*/ 1500 w 1690"/>
                <a:gd name="T37" fmla="*/ 1035 h 1646"/>
                <a:gd name="T38" fmla="*/ 1543 w 1690"/>
                <a:gd name="T39" fmla="*/ 1125 h 1646"/>
                <a:gd name="T40" fmla="*/ 1582 w 1690"/>
                <a:gd name="T41" fmla="*/ 1216 h 1646"/>
                <a:gd name="T42" fmla="*/ 1616 w 1690"/>
                <a:gd name="T43" fmla="*/ 1309 h 1646"/>
                <a:gd name="T44" fmla="*/ 1645 w 1690"/>
                <a:gd name="T45" fmla="*/ 1405 h 1646"/>
                <a:gd name="T46" fmla="*/ 1670 w 1690"/>
                <a:gd name="T47" fmla="*/ 1502 h 1646"/>
                <a:gd name="T48" fmla="*/ 1690 w 1690"/>
                <a:gd name="T49" fmla="*/ 1601 h 1646"/>
                <a:gd name="T50" fmla="*/ 1428 w 1690"/>
                <a:gd name="T51" fmla="*/ 1646 h 1646"/>
                <a:gd name="T52" fmla="*/ 1409 w 1690"/>
                <a:gd name="T53" fmla="*/ 1552 h 1646"/>
                <a:gd name="T54" fmla="*/ 1385 w 1690"/>
                <a:gd name="T55" fmla="*/ 1461 h 1646"/>
                <a:gd name="T56" fmla="*/ 1356 w 1690"/>
                <a:gd name="T57" fmla="*/ 1372 h 1646"/>
                <a:gd name="T58" fmla="*/ 1323 w 1690"/>
                <a:gd name="T59" fmla="*/ 1284 h 1646"/>
                <a:gd name="T60" fmla="*/ 1285 w 1690"/>
                <a:gd name="T61" fmla="*/ 1198 h 1646"/>
                <a:gd name="T62" fmla="*/ 1241 w 1690"/>
                <a:gd name="T63" fmla="*/ 1115 h 1646"/>
                <a:gd name="T64" fmla="*/ 1193 w 1690"/>
                <a:gd name="T65" fmla="*/ 1035 h 1646"/>
                <a:gd name="T66" fmla="*/ 1141 w 1690"/>
                <a:gd name="T67" fmla="*/ 957 h 1646"/>
                <a:gd name="T68" fmla="*/ 1084 w 1690"/>
                <a:gd name="T69" fmla="*/ 882 h 1646"/>
                <a:gd name="T70" fmla="*/ 1024 w 1690"/>
                <a:gd name="T71" fmla="*/ 810 h 1646"/>
                <a:gd name="T72" fmla="*/ 957 w 1690"/>
                <a:gd name="T73" fmla="*/ 740 h 1646"/>
                <a:gd name="T74" fmla="*/ 884 w 1690"/>
                <a:gd name="T75" fmla="*/ 672 h 1646"/>
                <a:gd name="T76" fmla="*/ 809 w 1690"/>
                <a:gd name="T77" fmla="*/ 608 h 1646"/>
                <a:gd name="T78" fmla="*/ 729 w 1690"/>
                <a:gd name="T79" fmla="*/ 549 h 1646"/>
                <a:gd name="T80" fmla="*/ 646 w 1690"/>
                <a:gd name="T81" fmla="*/ 494 h 1646"/>
                <a:gd name="T82" fmla="*/ 561 w 1690"/>
                <a:gd name="T83" fmla="*/ 446 h 1646"/>
                <a:gd name="T84" fmla="*/ 473 w 1690"/>
                <a:gd name="T85" fmla="*/ 402 h 1646"/>
                <a:gd name="T86" fmla="*/ 382 w 1690"/>
                <a:gd name="T87" fmla="*/ 364 h 1646"/>
                <a:gd name="T88" fmla="*/ 290 w 1690"/>
                <a:gd name="T89" fmla="*/ 330 h 1646"/>
                <a:gd name="T90" fmla="*/ 195 w 1690"/>
                <a:gd name="T91" fmla="*/ 302 h 1646"/>
                <a:gd name="T92" fmla="*/ 99 w 1690"/>
                <a:gd name="T93" fmla="*/ 281 h 1646"/>
                <a:gd name="T94" fmla="*/ 0 w 1690"/>
                <a:gd name="T95" fmla="*/ 263 h 1646"/>
                <a:gd name="T96" fmla="*/ 36 w 1690"/>
                <a:gd name="T97" fmla="*/ 0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0" h="1646">
                  <a:moveTo>
                    <a:pt x="36" y="0"/>
                  </a:moveTo>
                  <a:lnTo>
                    <a:pt x="141" y="18"/>
                  </a:lnTo>
                  <a:lnTo>
                    <a:pt x="244" y="41"/>
                  </a:lnTo>
                  <a:lnTo>
                    <a:pt x="345" y="69"/>
                  </a:lnTo>
                  <a:lnTo>
                    <a:pt x="445" y="102"/>
                  </a:lnTo>
                  <a:lnTo>
                    <a:pt x="541" y="140"/>
                  </a:lnTo>
                  <a:lnTo>
                    <a:pt x="636" y="185"/>
                  </a:lnTo>
                  <a:lnTo>
                    <a:pt x="728" y="234"/>
                  </a:lnTo>
                  <a:lnTo>
                    <a:pt x="817" y="288"/>
                  </a:lnTo>
                  <a:lnTo>
                    <a:pt x="904" y="347"/>
                  </a:lnTo>
                  <a:lnTo>
                    <a:pt x="987" y="410"/>
                  </a:lnTo>
                  <a:lnTo>
                    <a:pt x="1068" y="479"/>
                  </a:lnTo>
                  <a:lnTo>
                    <a:pt x="1145" y="553"/>
                  </a:lnTo>
                  <a:lnTo>
                    <a:pt x="1215" y="626"/>
                  </a:lnTo>
                  <a:lnTo>
                    <a:pt x="1280" y="702"/>
                  </a:lnTo>
                  <a:lnTo>
                    <a:pt x="1342" y="781"/>
                  </a:lnTo>
                  <a:lnTo>
                    <a:pt x="1399" y="863"/>
                  </a:lnTo>
                  <a:lnTo>
                    <a:pt x="1451" y="948"/>
                  </a:lnTo>
                  <a:lnTo>
                    <a:pt x="1500" y="1035"/>
                  </a:lnTo>
                  <a:lnTo>
                    <a:pt x="1543" y="1125"/>
                  </a:lnTo>
                  <a:lnTo>
                    <a:pt x="1582" y="1216"/>
                  </a:lnTo>
                  <a:lnTo>
                    <a:pt x="1616" y="1309"/>
                  </a:lnTo>
                  <a:lnTo>
                    <a:pt x="1645" y="1405"/>
                  </a:lnTo>
                  <a:lnTo>
                    <a:pt x="1670" y="1502"/>
                  </a:lnTo>
                  <a:lnTo>
                    <a:pt x="1690" y="1601"/>
                  </a:lnTo>
                  <a:lnTo>
                    <a:pt x="1428" y="1646"/>
                  </a:lnTo>
                  <a:lnTo>
                    <a:pt x="1409" y="1552"/>
                  </a:lnTo>
                  <a:lnTo>
                    <a:pt x="1385" y="1461"/>
                  </a:lnTo>
                  <a:lnTo>
                    <a:pt x="1356" y="1372"/>
                  </a:lnTo>
                  <a:lnTo>
                    <a:pt x="1323" y="1284"/>
                  </a:lnTo>
                  <a:lnTo>
                    <a:pt x="1285" y="1198"/>
                  </a:lnTo>
                  <a:lnTo>
                    <a:pt x="1241" y="1115"/>
                  </a:lnTo>
                  <a:lnTo>
                    <a:pt x="1193" y="1035"/>
                  </a:lnTo>
                  <a:lnTo>
                    <a:pt x="1141" y="957"/>
                  </a:lnTo>
                  <a:lnTo>
                    <a:pt x="1084" y="882"/>
                  </a:lnTo>
                  <a:lnTo>
                    <a:pt x="1024" y="810"/>
                  </a:lnTo>
                  <a:lnTo>
                    <a:pt x="957" y="740"/>
                  </a:lnTo>
                  <a:lnTo>
                    <a:pt x="884" y="672"/>
                  </a:lnTo>
                  <a:lnTo>
                    <a:pt x="809" y="608"/>
                  </a:lnTo>
                  <a:lnTo>
                    <a:pt x="729" y="549"/>
                  </a:lnTo>
                  <a:lnTo>
                    <a:pt x="646" y="494"/>
                  </a:lnTo>
                  <a:lnTo>
                    <a:pt x="561" y="446"/>
                  </a:lnTo>
                  <a:lnTo>
                    <a:pt x="473" y="402"/>
                  </a:lnTo>
                  <a:lnTo>
                    <a:pt x="382" y="364"/>
                  </a:lnTo>
                  <a:lnTo>
                    <a:pt x="290" y="330"/>
                  </a:lnTo>
                  <a:lnTo>
                    <a:pt x="195" y="302"/>
                  </a:lnTo>
                  <a:lnTo>
                    <a:pt x="99" y="281"/>
                  </a:lnTo>
                  <a:lnTo>
                    <a:pt x="0" y="263"/>
                  </a:lnTo>
                  <a:lnTo>
                    <a:pt x="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22" name="Group 1591"/>
          <p:cNvGrpSpPr>
            <a:grpSpLocks noChangeAspect="1"/>
          </p:cNvGrpSpPr>
          <p:nvPr/>
        </p:nvGrpSpPr>
        <p:grpSpPr bwMode="auto">
          <a:xfrm>
            <a:off x="2855698" y="421087"/>
            <a:ext cx="189392" cy="189089"/>
            <a:chOff x="710" y="2350"/>
            <a:chExt cx="625" cy="624"/>
          </a:xfrm>
          <a:solidFill>
            <a:schemeClr val="tx1">
              <a:lumMod val="65000"/>
              <a:lumOff val="35000"/>
            </a:schemeClr>
          </a:solidFill>
        </p:grpSpPr>
        <p:sp>
          <p:nvSpPr>
            <p:cNvPr id="2526" name="Freeform 1593"/>
            <p:cNvSpPr>
              <a:spLocks/>
            </p:cNvSpPr>
            <p:nvPr/>
          </p:nvSpPr>
          <p:spPr bwMode="auto">
            <a:xfrm>
              <a:off x="941" y="2350"/>
              <a:ext cx="394" cy="393"/>
            </a:xfrm>
            <a:custGeom>
              <a:avLst/>
              <a:gdLst>
                <a:gd name="T0" fmla="*/ 1930 w 2361"/>
                <a:gd name="T1" fmla="*/ 0 h 2359"/>
                <a:gd name="T2" fmla="*/ 1980 w 2361"/>
                <a:gd name="T3" fmla="*/ 381 h 2359"/>
                <a:gd name="T4" fmla="*/ 2361 w 2361"/>
                <a:gd name="T5" fmla="*/ 431 h 2359"/>
                <a:gd name="T6" fmla="*/ 1857 w 2361"/>
                <a:gd name="T7" fmla="*/ 934 h 2359"/>
                <a:gd name="T8" fmla="*/ 1696 w 2361"/>
                <a:gd name="T9" fmla="*/ 912 h 2359"/>
                <a:gd name="T10" fmla="*/ 701 w 2361"/>
                <a:gd name="T11" fmla="*/ 1906 h 2359"/>
                <a:gd name="T12" fmla="*/ 709 w 2361"/>
                <a:gd name="T13" fmla="*/ 1937 h 2359"/>
                <a:gd name="T14" fmla="*/ 713 w 2361"/>
                <a:gd name="T15" fmla="*/ 1969 h 2359"/>
                <a:gd name="T16" fmla="*/ 714 w 2361"/>
                <a:gd name="T17" fmla="*/ 2002 h 2359"/>
                <a:gd name="T18" fmla="*/ 711 w 2361"/>
                <a:gd name="T19" fmla="*/ 2050 h 2359"/>
                <a:gd name="T20" fmla="*/ 702 w 2361"/>
                <a:gd name="T21" fmla="*/ 2096 h 2359"/>
                <a:gd name="T22" fmla="*/ 686 w 2361"/>
                <a:gd name="T23" fmla="*/ 2140 h 2359"/>
                <a:gd name="T24" fmla="*/ 665 w 2361"/>
                <a:gd name="T25" fmla="*/ 2182 h 2359"/>
                <a:gd name="T26" fmla="*/ 640 w 2361"/>
                <a:gd name="T27" fmla="*/ 2219 h 2359"/>
                <a:gd name="T28" fmla="*/ 609 w 2361"/>
                <a:gd name="T29" fmla="*/ 2254 h 2359"/>
                <a:gd name="T30" fmla="*/ 575 w 2361"/>
                <a:gd name="T31" fmla="*/ 2283 h 2359"/>
                <a:gd name="T32" fmla="*/ 538 w 2361"/>
                <a:gd name="T33" fmla="*/ 2309 h 2359"/>
                <a:gd name="T34" fmla="*/ 496 w 2361"/>
                <a:gd name="T35" fmla="*/ 2330 h 2359"/>
                <a:gd name="T36" fmla="*/ 452 w 2361"/>
                <a:gd name="T37" fmla="*/ 2346 h 2359"/>
                <a:gd name="T38" fmla="*/ 405 w 2361"/>
                <a:gd name="T39" fmla="*/ 2355 h 2359"/>
                <a:gd name="T40" fmla="*/ 357 w 2361"/>
                <a:gd name="T41" fmla="*/ 2359 h 2359"/>
                <a:gd name="T42" fmla="*/ 308 w 2361"/>
                <a:gd name="T43" fmla="*/ 2355 h 2359"/>
                <a:gd name="T44" fmla="*/ 262 w 2361"/>
                <a:gd name="T45" fmla="*/ 2346 h 2359"/>
                <a:gd name="T46" fmla="*/ 218 w 2361"/>
                <a:gd name="T47" fmla="*/ 2330 h 2359"/>
                <a:gd name="T48" fmla="*/ 177 w 2361"/>
                <a:gd name="T49" fmla="*/ 2309 h 2359"/>
                <a:gd name="T50" fmla="*/ 139 w 2361"/>
                <a:gd name="T51" fmla="*/ 2283 h 2359"/>
                <a:gd name="T52" fmla="*/ 105 w 2361"/>
                <a:gd name="T53" fmla="*/ 2254 h 2359"/>
                <a:gd name="T54" fmla="*/ 74 w 2361"/>
                <a:gd name="T55" fmla="*/ 2219 h 2359"/>
                <a:gd name="T56" fmla="*/ 49 w 2361"/>
                <a:gd name="T57" fmla="*/ 2182 h 2359"/>
                <a:gd name="T58" fmla="*/ 27 w 2361"/>
                <a:gd name="T59" fmla="*/ 2140 h 2359"/>
                <a:gd name="T60" fmla="*/ 13 w 2361"/>
                <a:gd name="T61" fmla="*/ 2096 h 2359"/>
                <a:gd name="T62" fmla="*/ 3 w 2361"/>
                <a:gd name="T63" fmla="*/ 2050 h 2359"/>
                <a:gd name="T64" fmla="*/ 0 w 2361"/>
                <a:gd name="T65" fmla="*/ 2002 h 2359"/>
                <a:gd name="T66" fmla="*/ 3 w 2361"/>
                <a:gd name="T67" fmla="*/ 1953 h 2359"/>
                <a:gd name="T68" fmla="*/ 13 w 2361"/>
                <a:gd name="T69" fmla="*/ 1907 h 2359"/>
                <a:gd name="T70" fmla="*/ 27 w 2361"/>
                <a:gd name="T71" fmla="*/ 1863 h 2359"/>
                <a:gd name="T72" fmla="*/ 49 w 2361"/>
                <a:gd name="T73" fmla="*/ 1822 h 2359"/>
                <a:gd name="T74" fmla="*/ 74 w 2361"/>
                <a:gd name="T75" fmla="*/ 1783 h 2359"/>
                <a:gd name="T76" fmla="*/ 105 w 2361"/>
                <a:gd name="T77" fmla="*/ 1749 h 2359"/>
                <a:gd name="T78" fmla="*/ 139 w 2361"/>
                <a:gd name="T79" fmla="*/ 1719 h 2359"/>
                <a:gd name="T80" fmla="*/ 177 w 2361"/>
                <a:gd name="T81" fmla="*/ 1693 h 2359"/>
                <a:gd name="T82" fmla="*/ 218 w 2361"/>
                <a:gd name="T83" fmla="*/ 1672 h 2359"/>
                <a:gd name="T84" fmla="*/ 262 w 2361"/>
                <a:gd name="T85" fmla="*/ 1657 h 2359"/>
                <a:gd name="T86" fmla="*/ 308 w 2361"/>
                <a:gd name="T87" fmla="*/ 1648 h 2359"/>
                <a:gd name="T88" fmla="*/ 357 w 2361"/>
                <a:gd name="T89" fmla="*/ 1645 h 2359"/>
                <a:gd name="T90" fmla="*/ 389 w 2361"/>
                <a:gd name="T91" fmla="*/ 1646 h 2359"/>
                <a:gd name="T92" fmla="*/ 421 w 2361"/>
                <a:gd name="T93" fmla="*/ 1651 h 2359"/>
                <a:gd name="T94" fmla="*/ 452 w 2361"/>
                <a:gd name="T95" fmla="*/ 1657 h 2359"/>
                <a:gd name="T96" fmla="*/ 1447 w 2361"/>
                <a:gd name="T97" fmla="*/ 663 h 2359"/>
                <a:gd name="T98" fmla="*/ 1425 w 2361"/>
                <a:gd name="T99" fmla="*/ 503 h 2359"/>
                <a:gd name="T100" fmla="*/ 1930 w 2361"/>
                <a:gd name="T101" fmla="*/ 0 h 2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61" h="2359">
                  <a:moveTo>
                    <a:pt x="1930" y="0"/>
                  </a:moveTo>
                  <a:lnTo>
                    <a:pt x="1980" y="381"/>
                  </a:lnTo>
                  <a:lnTo>
                    <a:pt x="2361" y="431"/>
                  </a:lnTo>
                  <a:lnTo>
                    <a:pt x="1857" y="934"/>
                  </a:lnTo>
                  <a:lnTo>
                    <a:pt x="1696" y="912"/>
                  </a:lnTo>
                  <a:lnTo>
                    <a:pt x="701" y="1906"/>
                  </a:lnTo>
                  <a:lnTo>
                    <a:pt x="709" y="1937"/>
                  </a:lnTo>
                  <a:lnTo>
                    <a:pt x="713" y="1969"/>
                  </a:lnTo>
                  <a:lnTo>
                    <a:pt x="714" y="2002"/>
                  </a:lnTo>
                  <a:lnTo>
                    <a:pt x="711" y="2050"/>
                  </a:lnTo>
                  <a:lnTo>
                    <a:pt x="702" y="2096"/>
                  </a:lnTo>
                  <a:lnTo>
                    <a:pt x="686" y="2140"/>
                  </a:lnTo>
                  <a:lnTo>
                    <a:pt x="665" y="2182"/>
                  </a:lnTo>
                  <a:lnTo>
                    <a:pt x="640" y="2219"/>
                  </a:lnTo>
                  <a:lnTo>
                    <a:pt x="609" y="2254"/>
                  </a:lnTo>
                  <a:lnTo>
                    <a:pt x="575" y="2283"/>
                  </a:lnTo>
                  <a:lnTo>
                    <a:pt x="538" y="2309"/>
                  </a:lnTo>
                  <a:lnTo>
                    <a:pt x="496" y="2330"/>
                  </a:lnTo>
                  <a:lnTo>
                    <a:pt x="452" y="2346"/>
                  </a:lnTo>
                  <a:lnTo>
                    <a:pt x="405" y="2355"/>
                  </a:lnTo>
                  <a:lnTo>
                    <a:pt x="357" y="2359"/>
                  </a:lnTo>
                  <a:lnTo>
                    <a:pt x="308" y="2355"/>
                  </a:lnTo>
                  <a:lnTo>
                    <a:pt x="262" y="2346"/>
                  </a:lnTo>
                  <a:lnTo>
                    <a:pt x="218" y="2330"/>
                  </a:lnTo>
                  <a:lnTo>
                    <a:pt x="177" y="2309"/>
                  </a:lnTo>
                  <a:lnTo>
                    <a:pt x="139" y="2283"/>
                  </a:lnTo>
                  <a:lnTo>
                    <a:pt x="105" y="2254"/>
                  </a:lnTo>
                  <a:lnTo>
                    <a:pt x="74" y="2219"/>
                  </a:lnTo>
                  <a:lnTo>
                    <a:pt x="49" y="2182"/>
                  </a:lnTo>
                  <a:lnTo>
                    <a:pt x="27" y="2140"/>
                  </a:lnTo>
                  <a:lnTo>
                    <a:pt x="13" y="2096"/>
                  </a:lnTo>
                  <a:lnTo>
                    <a:pt x="3" y="2050"/>
                  </a:lnTo>
                  <a:lnTo>
                    <a:pt x="0" y="2002"/>
                  </a:lnTo>
                  <a:lnTo>
                    <a:pt x="3" y="1953"/>
                  </a:lnTo>
                  <a:lnTo>
                    <a:pt x="13" y="1907"/>
                  </a:lnTo>
                  <a:lnTo>
                    <a:pt x="27" y="1863"/>
                  </a:lnTo>
                  <a:lnTo>
                    <a:pt x="49" y="1822"/>
                  </a:lnTo>
                  <a:lnTo>
                    <a:pt x="74" y="1783"/>
                  </a:lnTo>
                  <a:lnTo>
                    <a:pt x="105" y="1749"/>
                  </a:lnTo>
                  <a:lnTo>
                    <a:pt x="139" y="1719"/>
                  </a:lnTo>
                  <a:lnTo>
                    <a:pt x="177" y="1693"/>
                  </a:lnTo>
                  <a:lnTo>
                    <a:pt x="218" y="1672"/>
                  </a:lnTo>
                  <a:lnTo>
                    <a:pt x="262" y="1657"/>
                  </a:lnTo>
                  <a:lnTo>
                    <a:pt x="308" y="1648"/>
                  </a:lnTo>
                  <a:lnTo>
                    <a:pt x="357" y="1645"/>
                  </a:lnTo>
                  <a:lnTo>
                    <a:pt x="389" y="1646"/>
                  </a:lnTo>
                  <a:lnTo>
                    <a:pt x="421" y="1651"/>
                  </a:lnTo>
                  <a:lnTo>
                    <a:pt x="452" y="1657"/>
                  </a:lnTo>
                  <a:lnTo>
                    <a:pt x="1447" y="663"/>
                  </a:lnTo>
                  <a:lnTo>
                    <a:pt x="1425" y="503"/>
                  </a:lnTo>
                  <a:lnTo>
                    <a:pt x="19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7" name="Freeform 1594"/>
            <p:cNvSpPr>
              <a:spLocks/>
            </p:cNvSpPr>
            <p:nvPr/>
          </p:nvSpPr>
          <p:spPr bwMode="auto">
            <a:xfrm>
              <a:off x="829" y="2511"/>
              <a:ext cx="345" cy="345"/>
            </a:xfrm>
            <a:custGeom>
              <a:avLst/>
              <a:gdLst>
                <a:gd name="T0" fmla="*/ 1221 w 2070"/>
                <a:gd name="T1" fmla="*/ 16 h 2067"/>
                <a:gd name="T2" fmla="*/ 1073 w 2070"/>
                <a:gd name="T3" fmla="*/ 347 h 2067"/>
                <a:gd name="T4" fmla="*/ 904 w 2070"/>
                <a:gd name="T5" fmla="*/ 359 h 2067"/>
                <a:gd name="T6" fmla="*/ 742 w 2070"/>
                <a:gd name="T7" fmla="*/ 412 h 2067"/>
                <a:gd name="T8" fmla="*/ 593 w 2070"/>
                <a:gd name="T9" fmla="*/ 507 h 2067"/>
                <a:gd name="T10" fmla="*/ 466 w 2070"/>
                <a:gd name="T11" fmla="*/ 648 h 2067"/>
                <a:gd name="T12" fmla="*/ 381 w 2070"/>
                <a:gd name="T13" fmla="*/ 819 h 2067"/>
                <a:gd name="T14" fmla="*/ 348 w 2070"/>
                <a:gd name="T15" fmla="*/ 1002 h 2067"/>
                <a:gd name="T16" fmla="*/ 365 w 2070"/>
                <a:gd name="T17" fmla="*/ 1188 h 2067"/>
                <a:gd name="T18" fmla="*/ 431 w 2070"/>
                <a:gd name="T19" fmla="*/ 1363 h 2067"/>
                <a:gd name="T20" fmla="*/ 549 w 2070"/>
                <a:gd name="T21" fmla="*/ 1519 h 2067"/>
                <a:gd name="T22" fmla="*/ 704 w 2070"/>
                <a:gd name="T23" fmla="*/ 1636 h 2067"/>
                <a:gd name="T24" fmla="*/ 881 w 2070"/>
                <a:gd name="T25" fmla="*/ 1703 h 2067"/>
                <a:gd name="T26" fmla="*/ 1066 w 2070"/>
                <a:gd name="T27" fmla="*/ 1719 h 2067"/>
                <a:gd name="T28" fmla="*/ 1250 w 2070"/>
                <a:gd name="T29" fmla="*/ 1686 h 2067"/>
                <a:gd name="T30" fmla="*/ 1420 w 2070"/>
                <a:gd name="T31" fmla="*/ 1603 h 2067"/>
                <a:gd name="T32" fmla="*/ 1562 w 2070"/>
                <a:gd name="T33" fmla="*/ 1474 h 2067"/>
                <a:gd name="T34" fmla="*/ 1657 w 2070"/>
                <a:gd name="T35" fmla="*/ 1327 h 2067"/>
                <a:gd name="T36" fmla="*/ 1710 w 2070"/>
                <a:gd name="T37" fmla="*/ 1164 h 2067"/>
                <a:gd name="T38" fmla="*/ 1721 w 2070"/>
                <a:gd name="T39" fmla="*/ 994 h 2067"/>
                <a:gd name="T40" fmla="*/ 2053 w 2070"/>
                <a:gd name="T41" fmla="*/ 847 h 2067"/>
                <a:gd name="T42" fmla="*/ 2069 w 2070"/>
                <a:gd name="T43" fmla="*/ 1072 h 2067"/>
                <a:gd name="T44" fmla="*/ 2036 w 2070"/>
                <a:gd name="T45" fmla="*/ 1297 h 2067"/>
                <a:gd name="T46" fmla="*/ 1954 w 2070"/>
                <a:gd name="T47" fmla="*/ 1510 h 2067"/>
                <a:gd name="T48" fmla="*/ 1822 w 2070"/>
                <a:gd name="T49" fmla="*/ 1705 h 2067"/>
                <a:gd name="T50" fmla="*/ 1646 w 2070"/>
                <a:gd name="T51" fmla="*/ 1869 h 2067"/>
                <a:gd name="T52" fmla="*/ 1443 w 2070"/>
                <a:gd name="T53" fmla="*/ 1984 h 2067"/>
                <a:gd name="T54" fmla="*/ 1223 w 2070"/>
                <a:gd name="T55" fmla="*/ 2051 h 2067"/>
                <a:gd name="T56" fmla="*/ 998 w 2070"/>
                <a:gd name="T57" fmla="*/ 2067 h 2067"/>
                <a:gd name="T58" fmla="*/ 773 w 2070"/>
                <a:gd name="T59" fmla="*/ 2033 h 2067"/>
                <a:gd name="T60" fmla="*/ 558 w 2070"/>
                <a:gd name="T61" fmla="*/ 1951 h 2067"/>
                <a:gd name="T62" fmla="*/ 362 w 2070"/>
                <a:gd name="T63" fmla="*/ 1819 h 2067"/>
                <a:gd name="T64" fmla="*/ 199 w 2070"/>
                <a:gd name="T65" fmla="*/ 1642 h 2067"/>
                <a:gd name="T66" fmla="*/ 83 w 2070"/>
                <a:gd name="T67" fmla="*/ 1441 h 2067"/>
                <a:gd name="T68" fmla="*/ 17 w 2070"/>
                <a:gd name="T69" fmla="*/ 1222 h 2067"/>
                <a:gd name="T70" fmla="*/ 0 w 2070"/>
                <a:gd name="T71" fmla="*/ 995 h 2067"/>
                <a:gd name="T72" fmla="*/ 33 w 2070"/>
                <a:gd name="T73" fmla="*/ 770 h 2067"/>
                <a:gd name="T74" fmla="*/ 115 w 2070"/>
                <a:gd name="T75" fmla="*/ 556 h 2067"/>
                <a:gd name="T76" fmla="*/ 248 w 2070"/>
                <a:gd name="T77" fmla="*/ 361 h 2067"/>
                <a:gd name="T78" fmla="*/ 425 w 2070"/>
                <a:gd name="T79" fmla="*/ 198 h 2067"/>
                <a:gd name="T80" fmla="*/ 627 w 2070"/>
                <a:gd name="T81" fmla="*/ 83 h 2067"/>
                <a:gd name="T82" fmla="*/ 845 w 2070"/>
                <a:gd name="T83" fmla="*/ 17 h 2067"/>
                <a:gd name="T84" fmla="*/ 1071 w 2070"/>
                <a:gd name="T85" fmla="*/ 0 h 2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70" h="2067">
                  <a:moveTo>
                    <a:pt x="1071" y="0"/>
                  </a:moveTo>
                  <a:lnTo>
                    <a:pt x="1146" y="5"/>
                  </a:lnTo>
                  <a:lnTo>
                    <a:pt x="1221" y="16"/>
                  </a:lnTo>
                  <a:lnTo>
                    <a:pt x="1294" y="32"/>
                  </a:lnTo>
                  <a:lnTo>
                    <a:pt x="1367" y="54"/>
                  </a:lnTo>
                  <a:lnTo>
                    <a:pt x="1073" y="347"/>
                  </a:lnTo>
                  <a:lnTo>
                    <a:pt x="1017" y="347"/>
                  </a:lnTo>
                  <a:lnTo>
                    <a:pt x="960" y="351"/>
                  </a:lnTo>
                  <a:lnTo>
                    <a:pt x="904" y="359"/>
                  </a:lnTo>
                  <a:lnTo>
                    <a:pt x="849" y="372"/>
                  </a:lnTo>
                  <a:lnTo>
                    <a:pt x="794" y="390"/>
                  </a:lnTo>
                  <a:lnTo>
                    <a:pt x="742" y="412"/>
                  </a:lnTo>
                  <a:lnTo>
                    <a:pt x="691" y="439"/>
                  </a:lnTo>
                  <a:lnTo>
                    <a:pt x="640" y="471"/>
                  </a:lnTo>
                  <a:lnTo>
                    <a:pt x="593" y="507"/>
                  </a:lnTo>
                  <a:lnTo>
                    <a:pt x="549" y="548"/>
                  </a:lnTo>
                  <a:lnTo>
                    <a:pt x="504" y="597"/>
                  </a:lnTo>
                  <a:lnTo>
                    <a:pt x="466" y="648"/>
                  </a:lnTo>
                  <a:lnTo>
                    <a:pt x="431" y="703"/>
                  </a:lnTo>
                  <a:lnTo>
                    <a:pt x="404" y="760"/>
                  </a:lnTo>
                  <a:lnTo>
                    <a:pt x="381" y="819"/>
                  </a:lnTo>
                  <a:lnTo>
                    <a:pt x="365" y="880"/>
                  </a:lnTo>
                  <a:lnTo>
                    <a:pt x="354" y="940"/>
                  </a:lnTo>
                  <a:lnTo>
                    <a:pt x="348" y="1002"/>
                  </a:lnTo>
                  <a:lnTo>
                    <a:pt x="348" y="1064"/>
                  </a:lnTo>
                  <a:lnTo>
                    <a:pt x="354" y="1126"/>
                  </a:lnTo>
                  <a:lnTo>
                    <a:pt x="365" y="1188"/>
                  </a:lnTo>
                  <a:lnTo>
                    <a:pt x="381" y="1248"/>
                  </a:lnTo>
                  <a:lnTo>
                    <a:pt x="404" y="1306"/>
                  </a:lnTo>
                  <a:lnTo>
                    <a:pt x="431" y="1363"/>
                  </a:lnTo>
                  <a:lnTo>
                    <a:pt x="466" y="1418"/>
                  </a:lnTo>
                  <a:lnTo>
                    <a:pt x="504" y="1470"/>
                  </a:lnTo>
                  <a:lnTo>
                    <a:pt x="549" y="1519"/>
                  </a:lnTo>
                  <a:lnTo>
                    <a:pt x="598" y="1564"/>
                  </a:lnTo>
                  <a:lnTo>
                    <a:pt x="649" y="1603"/>
                  </a:lnTo>
                  <a:lnTo>
                    <a:pt x="704" y="1636"/>
                  </a:lnTo>
                  <a:lnTo>
                    <a:pt x="761" y="1663"/>
                  </a:lnTo>
                  <a:lnTo>
                    <a:pt x="821" y="1686"/>
                  </a:lnTo>
                  <a:lnTo>
                    <a:pt x="881" y="1703"/>
                  </a:lnTo>
                  <a:lnTo>
                    <a:pt x="942" y="1713"/>
                  </a:lnTo>
                  <a:lnTo>
                    <a:pt x="1004" y="1719"/>
                  </a:lnTo>
                  <a:lnTo>
                    <a:pt x="1066" y="1719"/>
                  </a:lnTo>
                  <a:lnTo>
                    <a:pt x="1128" y="1713"/>
                  </a:lnTo>
                  <a:lnTo>
                    <a:pt x="1189" y="1703"/>
                  </a:lnTo>
                  <a:lnTo>
                    <a:pt x="1250" y="1686"/>
                  </a:lnTo>
                  <a:lnTo>
                    <a:pt x="1308" y="1663"/>
                  </a:lnTo>
                  <a:lnTo>
                    <a:pt x="1365" y="1636"/>
                  </a:lnTo>
                  <a:lnTo>
                    <a:pt x="1420" y="1603"/>
                  </a:lnTo>
                  <a:lnTo>
                    <a:pt x="1472" y="1564"/>
                  </a:lnTo>
                  <a:lnTo>
                    <a:pt x="1521" y="1519"/>
                  </a:lnTo>
                  <a:lnTo>
                    <a:pt x="1562" y="1474"/>
                  </a:lnTo>
                  <a:lnTo>
                    <a:pt x="1598" y="1427"/>
                  </a:lnTo>
                  <a:lnTo>
                    <a:pt x="1630" y="1378"/>
                  </a:lnTo>
                  <a:lnTo>
                    <a:pt x="1657" y="1327"/>
                  </a:lnTo>
                  <a:lnTo>
                    <a:pt x="1679" y="1273"/>
                  </a:lnTo>
                  <a:lnTo>
                    <a:pt x="1697" y="1218"/>
                  </a:lnTo>
                  <a:lnTo>
                    <a:pt x="1710" y="1164"/>
                  </a:lnTo>
                  <a:lnTo>
                    <a:pt x="1719" y="1108"/>
                  </a:lnTo>
                  <a:lnTo>
                    <a:pt x="1722" y="1051"/>
                  </a:lnTo>
                  <a:lnTo>
                    <a:pt x="1721" y="994"/>
                  </a:lnTo>
                  <a:lnTo>
                    <a:pt x="2016" y="700"/>
                  </a:lnTo>
                  <a:lnTo>
                    <a:pt x="2037" y="773"/>
                  </a:lnTo>
                  <a:lnTo>
                    <a:pt x="2053" y="847"/>
                  </a:lnTo>
                  <a:lnTo>
                    <a:pt x="2065" y="922"/>
                  </a:lnTo>
                  <a:lnTo>
                    <a:pt x="2070" y="997"/>
                  </a:lnTo>
                  <a:lnTo>
                    <a:pt x="2069" y="1072"/>
                  </a:lnTo>
                  <a:lnTo>
                    <a:pt x="2065" y="1148"/>
                  </a:lnTo>
                  <a:lnTo>
                    <a:pt x="2053" y="1223"/>
                  </a:lnTo>
                  <a:lnTo>
                    <a:pt x="2036" y="1297"/>
                  </a:lnTo>
                  <a:lnTo>
                    <a:pt x="2014" y="1370"/>
                  </a:lnTo>
                  <a:lnTo>
                    <a:pt x="1987" y="1441"/>
                  </a:lnTo>
                  <a:lnTo>
                    <a:pt x="1954" y="1510"/>
                  </a:lnTo>
                  <a:lnTo>
                    <a:pt x="1915" y="1579"/>
                  </a:lnTo>
                  <a:lnTo>
                    <a:pt x="1872" y="1644"/>
                  </a:lnTo>
                  <a:lnTo>
                    <a:pt x="1822" y="1705"/>
                  </a:lnTo>
                  <a:lnTo>
                    <a:pt x="1767" y="1764"/>
                  </a:lnTo>
                  <a:lnTo>
                    <a:pt x="1707" y="1819"/>
                  </a:lnTo>
                  <a:lnTo>
                    <a:pt x="1646" y="1869"/>
                  </a:lnTo>
                  <a:lnTo>
                    <a:pt x="1580" y="1913"/>
                  </a:lnTo>
                  <a:lnTo>
                    <a:pt x="1512" y="1951"/>
                  </a:lnTo>
                  <a:lnTo>
                    <a:pt x="1443" y="1984"/>
                  </a:lnTo>
                  <a:lnTo>
                    <a:pt x="1371" y="2012"/>
                  </a:lnTo>
                  <a:lnTo>
                    <a:pt x="1298" y="2033"/>
                  </a:lnTo>
                  <a:lnTo>
                    <a:pt x="1223" y="2051"/>
                  </a:lnTo>
                  <a:lnTo>
                    <a:pt x="1148" y="2061"/>
                  </a:lnTo>
                  <a:lnTo>
                    <a:pt x="1073" y="2067"/>
                  </a:lnTo>
                  <a:lnTo>
                    <a:pt x="998" y="2067"/>
                  </a:lnTo>
                  <a:lnTo>
                    <a:pt x="921" y="2061"/>
                  </a:lnTo>
                  <a:lnTo>
                    <a:pt x="847" y="2051"/>
                  </a:lnTo>
                  <a:lnTo>
                    <a:pt x="773" y="2033"/>
                  </a:lnTo>
                  <a:lnTo>
                    <a:pt x="700" y="2012"/>
                  </a:lnTo>
                  <a:lnTo>
                    <a:pt x="628" y="1984"/>
                  </a:lnTo>
                  <a:lnTo>
                    <a:pt x="558" y="1951"/>
                  </a:lnTo>
                  <a:lnTo>
                    <a:pt x="490" y="1913"/>
                  </a:lnTo>
                  <a:lnTo>
                    <a:pt x="425" y="1869"/>
                  </a:lnTo>
                  <a:lnTo>
                    <a:pt x="362" y="1819"/>
                  </a:lnTo>
                  <a:lnTo>
                    <a:pt x="302" y="1764"/>
                  </a:lnTo>
                  <a:lnTo>
                    <a:pt x="248" y="1705"/>
                  </a:lnTo>
                  <a:lnTo>
                    <a:pt x="199" y="1642"/>
                  </a:lnTo>
                  <a:lnTo>
                    <a:pt x="154" y="1577"/>
                  </a:lnTo>
                  <a:lnTo>
                    <a:pt x="115" y="1510"/>
                  </a:lnTo>
                  <a:lnTo>
                    <a:pt x="83" y="1441"/>
                  </a:lnTo>
                  <a:lnTo>
                    <a:pt x="56" y="1369"/>
                  </a:lnTo>
                  <a:lnTo>
                    <a:pt x="33" y="1296"/>
                  </a:lnTo>
                  <a:lnTo>
                    <a:pt x="17" y="1222"/>
                  </a:lnTo>
                  <a:lnTo>
                    <a:pt x="6" y="1147"/>
                  </a:lnTo>
                  <a:lnTo>
                    <a:pt x="0" y="1071"/>
                  </a:lnTo>
                  <a:lnTo>
                    <a:pt x="0" y="995"/>
                  </a:lnTo>
                  <a:lnTo>
                    <a:pt x="6" y="920"/>
                  </a:lnTo>
                  <a:lnTo>
                    <a:pt x="17" y="846"/>
                  </a:lnTo>
                  <a:lnTo>
                    <a:pt x="33" y="770"/>
                  </a:lnTo>
                  <a:lnTo>
                    <a:pt x="56" y="697"/>
                  </a:lnTo>
                  <a:lnTo>
                    <a:pt x="83" y="627"/>
                  </a:lnTo>
                  <a:lnTo>
                    <a:pt x="115" y="556"/>
                  </a:lnTo>
                  <a:lnTo>
                    <a:pt x="154" y="489"/>
                  </a:lnTo>
                  <a:lnTo>
                    <a:pt x="199" y="424"/>
                  </a:lnTo>
                  <a:lnTo>
                    <a:pt x="248" y="361"/>
                  </a:lnTo>
                  <a:lnTo>
                    <a:pt x="302" y="302"/>
                  </a:lnTo>
                  <a:lnTo>
                    <a:pt x="362" y="247"/>
                  </a:lnTo>
                  <a:lnTo>
                    <a:pt x="425" y="198"/>
                  </a:lnTo>
                  <a:lnTo>
                    <a:pt x="490" y="154"/>
                  </a:lnTo>
                  <a:lnTo>
                    <a:pt x="557" y="115"/>
                  </a:lnTo>
                  <a:lnTo>
                    <a:pt x="627" y="83"/>
                  </a:lnTo>
                  <a:lnTo>
                    <a:pt x="697" y="54"/>
                  </a:lnTo>
                  <a:lnTo>
                    <a:pt x="770" y="33"/>
                  </a:lnTo>
                  <a:lnTo>
                    <a:pt x="845" y="17"/>
                  </a:lnTo>
                  <a:lnTo>
                    <a:pt x="920" y="5"/>
                  </a:lnTo>
                  <a:lnTo>
                    <a:pt x="995" y="0"/>
                  </a:lnTo>
                  <a:lnTo>
                    <a:pt x="10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8" name="Freeform 1595"/>
            <p:cNvSpPr>
              <a:spLocks/>
            </p:cNvSpPr>
            <p:nvPr/>
          </p:nvSpPr>
          <p:spPr bwMode="auto">
            <a:xfrm>
              <a:off x="710" y="2393"/>
              <a:ext cx="582" cy="581"/>
            </a:xfrm>
            <a:custGeom>
              <a:avLst/>
              <a:gdLst>
                <a:gd name="T0" fmla="*/ 1963 w 3491"/>
                <a:gd name="T1" fmla="*/ 13 h 3488"/>
                <a:gd name="T2" fmla="*/ 2251 w 3491"/>
                <a:gd name="T3" fmla="*/ 75 h 3488"/>
                <a:gd name="T4" fmla="*/ 2526 w 3491"/>
                <a:gd name="T5" fmla="*/ 183 h 3488"/>
                <a:gd name="T6" fmla="*/ 2252 w 3491"/>
                <a:gd name="T7" fmla="*/ 476 h 3488"/>
                <a:gd name="T8" fmla="*/ 2000 w 3491"/>
                <a:gd name="T9" fmla="*/ 403 h 3488"/>
                <a:gd name="T10" fmla="*/ 1739 w 3491"/>
                <a:gd name="T11" fmla="*/ 380 h 3488"/>
                <a:gd name="T12" fmla="*/ 1480 w 3491"/>
                <a:gd name="T13" fmla="*/ 405 h 3488"/>
                <a:gd name="T14" fmla="*/ 1229 w 3491"/>
                <a:gd name="T15" fmla="*/ 480 h 3488"/>
                <a:gd name="T16" fmla="*/ 993 w 3491"/>
                <a:gd name="T17" fmla="*/ 606 h 3488"/>
                <a:gd name="T18" fmla="*/ 780 w 3491"/>
                <a:gd name="T19" fmla="*/ 779 h 3488"/>
                <a:gd name="T20" fmla="*/ 605 w 3491"/>
                <a:gd name="T21" fmla="*/ 993 h 3488"/>
                <a:gd name="T22" fmla="*/ 479 w 3491"/>
                <a:gd name="T23" fmla="*/ 1231 h 3488"/>
                <a:gd name="T24" fmla="*/ 405 w 3491"/>
                <a:gd name="T25" fmla="*/ 1484 h 3488"/>
                <a:gd name="T26" fmla="*/ 380 w 3491"/>
                <a:gd name="T27" fmla="*/ 1745 h 3488"/>
                <a:gd name="T28" fmla="*/ 405 w 3491"/>
                <a:gd name="T29" fmla="*/ 2005 h 3488"/>
                <a:gd name="T30" fmla="*/ 479 w 3491"/>
                <a:gd name="T31" fmla="*/ 2258 h 3488"/>
                <a:gd name="T32" fmla="*/ 605 w 3491"/>
                <a:gd name="T33" fmla="*/ 2495 h 3488"/>
                <a:gd name="T34" fmla="*/ 780 w 3491"/>
                <a:gd name="T35" fmla="*/ 2709 h 3488"/>
                <a:gd name="T36" fmla="*/ 994 w 3491"/>
                <a:gd name="T37" fmla="*/ 2885 h 3488"/>
                <a:gd name="T38" fmla="*/ 1231 w 3491"/>
                <a:gd name="T39" fmla="*/ 3009 h 3488"/>
                <a:gd name="T40" fmla="*/ 1485 w 3491"/>
                <a:gd name="T41" fmla="*/ 3084 h 3488"/>
                <a:gd name="T42" fmla="*/ 1746 w 3491"/>
                <a:gd name="T43" fmla="*/ 3109 h 3488"/>
                <a:gd name="T44" fmla="*/ 2006 w 3491"/>
                <a:gd name="T45" fmla="*/ 3084 h 3488"/>
                <a:gd name="T46" fmla="*/ 2260 w 3491"/>
                <a:gd name="T47" fmla="*/ 3009 h 3488"/>
                <a:gd name="T48" fmla="*/ 2497 w 3491"/>
                <a:gd name="T49" fmla="*/ 2885 h 3488"/>
                <a:gd name="T50" fmla="*/ 2712 w 3491"/>
                <a:gd name="T51" fmla="*/ 2709 h 3488"/>
                <a:gd name="T52" fmla="*/ 2886 w 3491"/>
                <a:gd name="T53" fmla="*/ 2496 h 3488"/>
                <a:gd name="T54" fmla="*/ 3011 w 3491"/>
                <a:gd name="T55" fmla="*/ 2261 h 3488"/>
                <a:gd name="T56" fmla="*/ 3086 w 3491"/>
                <a:gd name="T57" fmla="*/ 2009 h 3488"/>
                <a:gd name="T58" fmla="*/ 3112 w 3491"/>
                <a:gd name="T59" fmla="*/ 1750 h 3488"/>
                <a:gd name="T60" fmla="*/ 3088 w 3491"/>
                <a:gd name="T61" fmla="*/ 1492 h 3488"/>
                <a:gd name="T62" fmla="*/ 3015 w 3491"/>
                <a:gd name="T63" fmla="*/ 1240 h 3488"/>
                <a:gd name="T64" fmla="*/ 3309 w 3491"/>
                <a:gd name="T65" fmla="*/ 965 h 3488"/>
                <a:gd name="T66" fmla="*/ 3417 w 3491"/>
                <a:gd name="T67" fmla="*/ 1240 h 3488"/>
                <a:gd name="T68" fmla="*/ 3478 w 3491"/>
                <a:gd name="T69" fmla="*/ 1526 h 3488"/>
                <a:gd name="T70" fmla="*/ 3490 w 3491"/>
                <a:gd name="T71" fmla="*/ 1818 h 3488"/>
                <a:gd name="T72" fmla="*/ 3454 w 3491"/>
                <a:gd name="T73" fmla="*/ 2107 h 3488"/>
                <a:gd name="T74" fmla="*/ 3368 w 3491"/>
                <a:gd name="T75" fmla="*/ 2390 h 3488"/>
                <a:gd name="T76" fmla="*/ 3234 w 3491"/>
                <a:gd name="T77" fmla="*/ 2657 h 3488"/>
                <a:gd name="T78" fmla="*/ 3052 w 3491"/>
                <a:gd name="T79" fmla="*/ 2902 h 3488"/>
                <a:gd name="T80" fmla="*/ 2822 w 3491"/>
                <a:gd name="T81" fmla="*/ 3117 h 3488"/>
                <a:gd name="T82" fmla="*/ 2563 w 3491"/>
                <a:gd name="T83" fmla="*/ 3286 h 3488"/>
                <a:gd name="T84" fmla="*/ 2285 w 3491"/>
                <a:gd name="T85" fmla="*/ 3403 h 3488"/>
                <a:gd name="T86" fmla="*/ 1994 w 3491"/>
                <a:gd name="T87" fmla="*/ 3471 h 3488"/>
                <a:gd name="T88" fmla="*/ 1696 w 3491"/>
                <a:gd name="T89" fmla="*/ 3488 h 3488"/>
                <a:gd name="T90" fmla="*/ 1400 w 3491"/>
                <a:gd name="T91" fmla="*/ 3454 h 3488"/>
                <a:gd name="T92" fmla="*/ 1112 w 3491"/>
                <a:gd name="T93" fmla="*/ 3370 h 3488"/>
                <a:gd name="T94" fmla="*/ 839 w 3491"/>
                <a:gd name="T95" fmla="*/ 3236 h 3488"/>
                <a:gd name="T96" fmla="*/ 588 w 3491"/>
                <a:gd name="T97" fmla="*/ 3050 h 3488"/>
                <a:gd name="T98" fmla="*/ 371 w 3491"/>
                <a:gd name="T99" fmla="*/ 2820 h 3488"/>
                <a:gd name="T100" fmla="*/ 202 w 3491"/>
                <a:gd name="T101" fmla="*/ 2561 h 3488"/>
                <a:gd name="T102" fmla="*/ 84 w 3491"/>
                <a:gd name="T103" fmla="*/ 2283 h 3488"/>
                <a:gd name="T104" fmla="*/ 17 w 3491"/>
                <a:gd name="T105" fmla="*/ 1992 h 3488"/>
                <a:gd name="T106" fmla="*/ 0 w 3491"/>
                <a:gd name="T107" fmla="*/ 1695 h 3488"/>
                <a:gd name="T108" fmla="*/ 33 w 3491"/>
                <a:gd name="T109" fmla="*/ 1399 h 3488"/>
                <a:gd name="T110" fmla="*/ 118 w 3491"/>
                <a:gd name="T111" fmla="*/ 1111 h 3488"/>
                <a:gd name="T112" fmla="*/ 252 w 3491"/>
                <a:gd name="T113" fmla="*/ 838 h 3488"/>
                <a:gd name="T114" fmla="*/ 438 w 3491"/>
                <a:gd name="T115" fmla="*/ 588 h 3488"/>
                <a:gd name="T116" fmla="*/ 665 w 3491"/>
                <a:gd name="T117" fmla="*/ 373 h 3488"/>
                <a:gd name="T118" fmla="*/ 919 w 3491"/>
                <a:gd name="T119" fmla="*/ 207 h 3488"/>
                <a:gd name="T120" fmla="*/ 1192 w 3491"/>
                <a:gd name="T121" fmla="*/ 89 h 3488"/>
                <a:gd name="T122" fmla="*/ 1478 w 3491"/>
                <a:gd name="T123" fmla="*/ 21 h 3488"/>
                <a:gd name="T124" fmla="*/ 1769 w 3491"/>
                <a:gd name="T125" fmla="*/ 0 h 3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91" h="3488">
                  <a:moveTo>
                    <a:pt x="1769" y="0"/>
                  </a:moveTo>
                  <a:lnTo>
                    <a:pt x="1866" y="4"/>
                  </a:lnTo>
                  <a:lnTo>
                    <a:pt x="1963" y="13"/>
                  </a:lnTo>
                  <a:lnTo>
                    <a:pt x="2060" y="28"/>
                  </a:lnTo>
                  <a:lnTo>
                    <a:pt x="2156" y="48"/>
                  </a:lnTo>
                  <a:lnTo>
                    <a:pt x="2251" y="75"/>
                  </a:lnTo>
                  <a:lnTo>
                    <a:pt x="2344" y="105"/>
                  </a:lnTo>
                  <a:lnTo>
                    <a:pt x="2436" y="142"/>
                  </a:lnTo>
                  <a:lnTo>
                    <a:pt x="2526" y="183"/>
                  </a:lnTo>
                  <a:lnTo>
                    <a:pt x="2614" y="231"/>
                  </a:lnTo>
                  <a:lnTo>
                    <a:pt x="2333" y="511"/>
                  </a:lnTo>
                  <a:lnTo>
                    <a:pt x="2252" y="476"/>
                  </a:lnTo>
                  <a:lnTo>
                    <a:pt x="2168" y="446"/>
                  </a:lnTo>
                  <a:lnTo>
                    <a:pt x="2084" y="422"/>
                  </a:lnTo>
                  <a:lnTo>
                    <a:pt x="2000" y="403"/>
                  </a:lnTo>
                  <a:lnTo>
                    <a:pt x="1913" y="390"/>
                  </a:lnTo>
                  <a:lnTo>
                    <a:pt x="1827" y="382"/>
                  </a:lnTo>
                  <a:lnTo>
                    <a:pt x="1739" y="380"/>
                  </a:lnTo>
                  <a:lnTo>
                    <a:pt x="1653" y="382"/>
                  </a:lnTo>
                  <a:lnTo>
                    <a:pt x="1567" y="392"/>
                  </a:lnTo>
                  <a:lnTo>
                    <a:pt x="1480" y="405"/>
                  </a:lnTo>
                  <a:lnTo>
                    <a:pt x="1396" y="426"/>
                  </a:lnTo>
                  <a:lnTo>
                    <a:pt x="1311" y="450"/>
                  </a:lnTo>
                  <a:lnTo>
                    <a:pt x="1229" y="480"/>
                  </a:lnTo>
                  <a:lnTo>
                    <a:pt x="1148" y="517"/>
                  </a:lnTo>
                  <a:lnTo>
                    <a:pt x="1069" y="558"/>
                  </a:lnTo>
                  <a:lnTo>
                    <a:pt x="993" y="606"/>
                  </a:lnTo>
                  <a:lnTo>
                    <a:pt x="919" y="658"/>
                  </a:lnTo>
                  <a:lnTo>
                    <a:pt x="848" y="716"/>
                  </a:lnTo>
                  <a:lnTo>
                    <a:pt x="780" y="779"/>
                  </a:lnTo>
                  <a:lnTo>
                    <a:pt x="716" y="848"/>
                  </a:lnTo>
                  <a:lnTo>
                    <a:pt x="657" y="919"/>
                  </a:lnTo>
                  <a:lnTo>
                    <a:pt x="605" y="993"/>
                  </a:lnTo>
                  <a:lnTo>
                    <a:pt x="558" y="1071"/>
                  </a:lnTo>
                  <a:lnTo>
                    <a:pt x="516" y="1150"/>
                  </a:lnTo>
                  <a:lnTo>
                    <a:pt x="479" y="1231"/>
                  </a:lnTo>
                  <a:lnTo>
                    <a:pt x="450" y="1314"/>
                  </a:lnTo>
                  <a:lnTo>
                    <a:pt x="425" y="1398"/>
                  </a:lnTo>
                  <a:lnTo>
                    <a:pt x="405" y="1484"/>
                  </a:lnTo>
                  <a:lnTo>
                    <a:pt x="390" y="1570"/>
                  </a:lnTo>
                  <a:lnTo>
                    <a:pt x="382" y="1657"/>
                  </a:lnTo>
                  <a:lnTo>
                    <a:pt x="380" y="1745"/>
                  </a:lnTo>
                  <a:lnTo>
                    <a:pt x="382" y="1831"/>
                  </a:lnTo>
                  <a:lnTo>
                    <a:pt x="390" y="1919"/>
                  </a:lnTo>
                  <a:lnTo>
                    <a:pt x="405" y="2005"/>
                  </a:lnTo>
                  <a:lnTo>
                    <a:pt x="425" y="2090"/>
                  </a:lnTo>
                  <a:lnTo>
                    <a:pt x="450" y="2174"/>
                  </a:lnTo>
                  <a:lnTo>
                    <a:pt x="479" y="2258"/>
                  </a:lnTo>
                  <a:lnTo>
                    <a:pt x="516" y="2339"/>
                  </a:lnTo>
                  <a:lnTo>
                    <a:pt x="558" y="2418"/>
                  </a:lnTo>
                  <a:lnTo>
                    <a:pt x="605" y="2495"/>
                  </a:lnTo>
                  <a:lnTo>
                    <a:pt x="657" y="2570"/>
                  </a:lnTo>
                  <a:lnTo>
                    <a:pt x="716" y="2641"/>
                  </a:lnTo>
                  <a:lnTo>
                    <a:pt x="780" y="2709"/>
                  </a:lnTo>
                  <a:lnTo>
                    <a:pt x="848" y="2773"/>
                  </a:lnTo>
                  <a:lnTo>
                    <a:pt x="920" y="2831"/>
                  </a:lnTo>
                  <a:lnTo>
                    <a:pt x="994" y="2885"/>
                  </a:lnTo>
                  <a:lnTo>
                    <a:pt x="1072" y="2931"/>
                  </a:lnTo>
                  <a:lnTo>
                    <a:pt x="1150" y="2972"/>
                  </a:lnTo>
                  <a:lnTo>
                    <a:pt x="1231" y="3009"/>
                  </a:lnTo>
                  <a:lnTo>
                    <a:pt x="1315" y="3040"/>
                  </a:lnTo>
                  <a:lnTo>
                    <a:pt x="1399" y="3065"/>
                  </a:lnTo>
                  <a:lnTo>
                    <a:pt x="1485" y="3084"/>
                  </a:lnTo>
                  <a:lnTo>
                    <a:pt x="1572" y="3098"/>
                  </a:lnTo>
                  <a:lnTo>
                    <a:pt x="1658" y="3106"/>
                  </a:lnTo>
                  <a:lnTo>
                    <a:pt x="1746" y="3109"/>
                  </a:lnTo>
                  <a:lnTo>
                    <a:pt x="1833" y="3106"/>
                  </a:lnTo>
                  <a:lnTo>
                    <a:pt x="1921" y="3098"/>
                  </a:lnTo>
                  <a:lnTo>
                    <a:pt x="2006" y="3084"/>
                  </a:lnTo>
                  <a:lnTo>
                    <a:pt x="2092" y="3065"/>
                  </a:lnTo>
                  <a:lnTo>
                    <a:pt x="2176" y="3040"/>
                  </a:lnTo>
                  <a:lnTo>
                    <a:pt x="2260" y="3009"/>
                  </a:lnTo>
                  <a:lnTo>
                    <a:pt x="2341" y="2972"/>
                  </a:lnTo>
                  <a:lnTo>
                    <a:pt x="2421" y="2931"/>
                  </a:lnTo>
                  <a:lnTo>
                    <a:pt x="2497" y="2885"/>
                  </a:lnTo>
                  <a:lnTo>
                    <a:pt x="2572" y="2831"/>
                  </a:lnTo>
                  <a:lnTo>
                    <a:pt x="2643" y="2773"/>
                  </a:lnTo>
                  <a:lnTo>
                    <a:pt x="2712" y="2709"/>
                  </a:lnTo>
                  <a:lnTo>
                    <a:pt x="2776" y="2642"/>
                  </a:lnTo>
                  <a:lnTo>
                    <a:pt x="2834" y="2570"/>
                  </a:lnTo>
                  <a:lnTo>
                    <a:pt x="2886" y="2496"/>
                  </a:lnTo>
                  <a:lnTo>
                    <a:pt x="2933" y="2420"/>
                  </a:lnTo>
                  <a:lnTo>
                    <a:pt x="2975" y="2341"/>
                  </a:lnTo>
                  <a:lnTo>
                    <a:pt x="3011" y="2261"/>
                  </a:lnTo>
                  <a:lnTo>
                    <a:pt x="3042" y="2178"/>
                  </a:lnTo>
                  <a:lnTo>
                    <a:pt x="3067" y="2095"/>
                  </a:lnTo>
                  <a:lnTo>
                    <a:pt x="3086" y="2009"/>
                  </a:lnTo>
                  <a:lnTo>
                    <a:pt x="3101" y="1924"/>
                  </a:lnTo>
                  <a:lnTo>
                    <a:pt x="3109" y="1837"/>
                  </a:lnTo>
                  <a:lnTo>
                    <a:pt x="3112" y="1750"/>
                  </a:lnTo>
                  <a:lnTo>
                    <a:pt x="3110" y="1664"/>
                  </a:lnTo>
                  <a:lnTo>
                    <a:pt x="3102" y="1577"/>
                  </a:lnTo>
                  <a:lnTo>
                    <a:pt x="3088" y="1492"/>
                  </a:lnTo>
                  <a:lnTo>
                    <a:pt x="3070" y="1406"/>
                  </a:lnTo>
                  <a:lnTo>
                    <a:pt x="3045" y="1322"/>
                  </a:lnTo>
                  <a:lnTo>
                    <a:pt x="3015" y="1240"/>
                  </a:lnTo>
                  <a:lnTo>
                    <a:pt x="2980" y="1159"/>
                  </a:lnTo>
                  <a:lnTo>
                    <a:pt x="3261" y="877"/>
                  </a:lnTo>
                  <a:lnTo>
                    <a:pt x="3309" y="965"/>
                  </a:lnTo>
                  <a:lnTo>
                    <a:pt x="3350" y="1055"/>
                  </a:lnTo>
                  <a:lnTo>
                    <a:pt x="3386" y="1146"/>
                  </a:lnTo>
                  <a:lnTo>
                    <a:pt x="3417" y="1240"/>
                  </a:lnTo>
                  <a:lnTo>
                    <a:pt x="3443" y="1334"/>
                  </a:lnTo>
                  <a:lnTo>
                    <a:pt x="3463" y="1430"/>
                  </a:lnTo>
                  <a:lnTo>
                    <a:pt x="3478" y="1526"/>
                  </a:lnTo>
                  <a:lnTo>
                    <a:pt x="3488" y="1624"/>
                  </a:lnTo>
                  <a:lnTo>
                    <a:pt x="3491" y="1721"/>
                  </a:lnTo>
                  <a:lnTo>
                    <a:pt x="3490" y="1818"/>
                  </a:lnTo>
                  <a:lnTo>
                    <a:pt x="3483" y="1915"/>
                  </a:lnTo>
                  <a:lnTo>
                    <a:pt x="3471" y="2011"/>
                  </a:lnTo>
                  <a:lnTo>
                    <a:pt x="3454" y="2107"/>
                  </a:lnTo>
                  <a:lnTo>
                    <a:pt x="3431" y="2203"/>
                  </a:lnTo>
                  <a:lnTo>
                    <a:pt x="3402" y="2296"/>
                  </a:lnTo>
                  <a:lnTo>
                    <a:pt x="3368" y="2390"/>
                  </a:lnTo>
                  <a:lnTo>
                    <a:pt x="3329" y="2480"/>
                  </a:lnTo>
                  <a:lnTo>
                    <a:pt x="3285" y="2569"/>
                  </a:lnTo>
                  <a:lnTo>
                    <a:pt x="3234" y="2657"/>
                  </a:lnTo>
                  <a:lnTo>
                    <a:pt x="3179" y="2741"/>
                  </a:lnTo>
                  <a:lnTo>
                    <a:pt x="3118" y="2822"/>
                  </a:lnTo>
                  <a:lnTo>
                    <a:pt x="3052" y="2902"/>
                  </a:lnTo>
                  <a:lnTo>
                    <a:pt x="2980" y="2977"/>
                  </a:lnTo>
                  <a:lnTo>
                    <a:pt x="2902" y="3050"/>
                  </a:lnTo>
                  <a:lnTo>
                    <a:pt x="2822" y="3117"/>
                  </a:lnTo>
                  <a:lnTo>
                    <a:pt x="2739" y="3179"/>
                  </a:lnTo>
                  <a:lnTo>
                    <a:pt x="2652" y="3236"/>
                  </a:lnTo>
                  <a:lnTo>
                    <a:pt x="2563" y="3286"/>
                  </a:lnTo>
                  <a:lnTo>
                    <a:pt x="2472" y="3330"/>
                  </a:lnTo>
                  <a:lnTo>
                    <a:pt x="2380" y="3370"/>
                  </a:lnTo>
                  <a:lnTo>
                    <a:pt x="2285" y="3403"/>
                  </a:lnTo>
                  <a:lnTo>
                    <a:pt x="2189" y="3432"/>
                  </a:lnTo>
                  <a:lnTo>
                    <a:pt x="2092" y="3454"/>
                  </a:lnTo>
                  <a:lnTo>
                    <a:pt x="1994" y="3471"/>
                  </a:lnTo>
                  <a:lnTo>
                    <a:pt x="1895" y="3482"/>
                  </a:lnTo>
                  <a:lnTo>
                    <a:pt x="1795" y="3488"/>
                  </a:lnTo>
                  <a:lnTo>
                    <a:pt x="1696" y="3488"/>
                  </a:lnTo>
                  <a:lnTo>
                    <a:pt x="1597" y="3482"/>
                  </a:lnTo>
                  <a:lnTo>
                    <a:pt x="1499" y="3471"/>
                  </a:lnTo>
                  <a:lnTo>
                    <a:pt x="1400" y="3454"/>
                  </a:lnTo>
                  <a:lnTo>
                    <a:pt x="1303" y="3432"/>
                  </a:lnTo>
                  <a:lnTo>
                    <a:pt x="1206" y="3403"/>
                  </a:lnTo>
                  <a:lnTo>
                    <a:pt x="1112" y="3370"/>
                  </a:lnTo>
                  <a:lnTo>
                    <a:pt x="1019" y="3330"/>
                  </a:lnTo>
                  <a:lnTo>
                    <a:pt x="928" y="3286"/>
                  </a:lnTo>
                  <a:lnTo>
                    <a:pt x="839" y="3236"/>
                  </a:lnTo>
                  <a:lnTo>
                    <a:pt x="753" y="3179"/>
                  </a:lnTo>
                  <a:lnTo>
                    <a:pt x="669" y="3117"/>
                  </a:lnTo>
                  <a:lnTo>
                    <a:pt x="588" y="3050"/>
                  </a:lnTo>
                  <a:lnTo>
                    <a:pt x="511" y="2977"/>
                  </a:lnTo>
                  <a:lnTo>
                    <a:pt x="438" y="2900"/>
                  </a:lnTo>
                  <a:lnTo>
                    <a:pt x="371" y="2820"/>
                  </a:lnTo>
                  <a:lnTo>
                    <a:pt x="308" y="2735"/>
                  </a:lnTo>
                  <a:lnTo>
                    <a:pt x="252" y="2650"/>
                  </a:lnTo>
                  <a:lnTo>
                    <a:pt x="202" y="2561"/>
                  </a:lnTo>
                  <a:lnTo>
                    <a:pt x="157" y="2470"/>
                  </a:lnTo>
                  <a:lnTo>
                    <a:pt x="118" y="2377"/>
                  </a:lnTo>
                  <a:lnTo>
                    <a:pt x="84" y="2283"/>
                  </a:lnTo>
                  <a:lnTo>
                    <a:pt x="56" y="2187"/>
                  </a:lnTo>
                  <a:lnTo>
                    <a:pt x="33" y="2090"/>
                  </a:lnTo>
                  <a:lnTo>
                    <a:pt x="17" y="1992"/>
                  </a:lnTo>
                  <a:lnTo>
                    <a:pt x="6" y="1893"/>
                  </a:lnTo>
                  <a:lnTo>
                    <a:pt x="0" y="1794"/>
                  </a:lnTo>
                  <a:lnTo>
                    <a:pt x="0" y="1695"/>
                  </a:lnTo>
                  <a:lnTo>
                    <a:pt x="6" y="1595"/>
                  </a:lnTo>
                  <a:lnTo>
                    <a:pt x="17" y="1497"/>
                  </a:lnTo>
                  <a:lnTo>
                    <a:pt x="33" y="1399"/>
                  </a:lnTo>
                  <a:lnTo>
                    <a:pt x="56" y="1301"/>
                  </a:lnTo>
                  <a:lnTo>
                    <a:pt x="84" y="1205"/>
                  </a:lnTo>
                  <a:lnTo>
                    <a:pt x="118" y="1111"/>
                  </a:lnTo>
                  <a:lnTo>
                    <a:pt x="157" y="1019"/>
                  </a:lnTo>
                  <a:lnTo>
                    <a:pt x="202" y="927"/>
                  </a:lnTo>
                  <a:lnTo>
                    <a:pt x="252" y="838"/>
                  </a:lnTo>
                  <a:lnTo>
                    <a:pt x="308" y="752"/>
                  </a:lnTo>
                  <a:lnTo>
                    <a:pt x="371" y="669"/>
                  </a:lnTo>
                  <a:lnTo>
                    <a:pt x="438" y="588"/>
                  </a:lnTo>
                  <a:lnTo>
                    <a:pt x="511" y="510"/>
                  </a:lnTo>
                  <a:lnTo>
                    <a:pt x="587" y="439"/>
                  </a:lnTo>
                  <a:lnTo>
                    <a:pt x="665" y="373"/>
                  </a:lnTo>
                  <a:lnTo>
                    <a:pt x="748" y="312"/>
                  </a:lnTo>
                  <a:lnTo>
                    <a:pt x="832" y="257"/>
                  </a:lnTo>
                  <a:lnTo>
                    <a:pt x="919" y="207"/>
                  </a:lnTo>
                  <a:lnTo>
                    <a:pt x="1009" y="162"/>
                  </a:lnTo>
                  <a:lnTo>
                    <a:pt x="1099" y="124"/>
                  </a:lnTo>
                  <a:lnTo>
                    <a:pt x="1192" y="89"/>
                  </a:lnTo>
                  <a:lnTo>
                    <a:pt x="1286" y="61"/>
                  </a:lnTo>
                  <a:lnTo>
                    <a:pt x="1381" y="38"/>
                  </a:lnTo>
                  <a:lnTo>
                    <a:pt x="1478" y="21"/>
                  </a:lnTo>
                  <a:lnTo>
                    <a:pt x="1574" y="8"/>
                  </a:lnTo>
                  <a:lnTo>
                    <a:pt x="1672" y="2"/>
                  </a:lnTo>
                  <a:lnTo>
                    <a:pt x="17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523" name="Freeform 1606"/>
          <p:cNvSpPr>
            <a:spLocks noEditPoints="1"/>
          </p:cNvSpPr>
          <p:nvPr/>
        </p:nvSpPr>
        <p:spPr bwMode="auto">
          <a:xfrm>
            <a:off x="831428" y="424495"/>
            <a:ext cx="182270" cy="182270"/>
          </a:xfrm>
          <a:custGeom>
            <a:avLst/>
            <a:gdLst>
              <a:gd name="T0" fmla="*/ 1295 w 3456"/>
              <a:gd name="T1" fmla="*/ 917 h 3456"/>
              <a:gd name="T2" fmla="*/ 1370 w 3456"/>
              <a:gd name="T3" fmla="*/ 1006 h 3456"/>
              <a:gd name="T4" fmla="*/ 1446 w 3456"/>
              <a:gd name="T5" fmla="*/ 1191 h 3456"/>
              <a:gd name="T6" fmla="*/ 1496 w 3456"/>
              <a:gd name="T7" fmla="*/ 1306 h 3456"/>
              <a:gd name="T8" fmla="*/ 1465 w 3456"/>
              <a:gd name="T9" fmla="*/ 1418 h 3456"/>
              <a:gd name="T10" fmla="*/ 1372 w 3456"/>
              <a:gd name="T11" fmla="*/ 1526 h 3456"/>
              <a:gd name="T12" fmla="*/ 1390 w 3456"/>
              <a:gd name="T13" fmla="*/ 1622 h 3456"/>
              <a:gd name="T14" fmla="*/ 1539 w 3456"/>
              <a:gd name="T15" fmla="*/ 1815 h 3456"/>
              <a:gd name="T16" fmla="*/ 1814 w 3456"/>
              <a:gd name="T17" fmla="*/ 2024 h 3456"/>
              <a:gd name="T18" fmla="*/ 1973 w 3456"/>
              <a:gd name="T19" fmla="*/ 2095 h 3456"/>
              <a:gd name="T20" fmla="*/ 2061 w 3456"/>
              <a:gd name="T21" fmla="*/ 2032 h 3456"/>
              <a:gd name="T22" fmla="*/ 2158 w 3456"/>
              <a:gd name="T23" fmla="*/ 1909 h 3456"/>
              <a:gd name="T24" fmla="*/ 2263 w 3456"/>
              <a:gd name="T25" fmla="*/ 1893 h 3456"/>
              <a:gd name="T26" fmla="*/ 2419 w 3456"/>
              <a:gd name="T27" fmla="*/ 1966 h 3456"/>
              <a:gd name="T28" fmla="*/ 2560 w 3456"/>
              <a:gd name="T29" fmla="*/ 2035 h 3456"/>
              <a:gd name="T30" fmla="*/ 2622 w 3456"/>
              <a:gd name="T31" fmla="*/ 2115 h 3456"/>
              <a:gd name="T32" fmla="*/ 2565 w 3456"/>
              <a:gd name="T33" fmla="*/ 2314 h 3456"/>
              <a:gd name="T34" fmla="*/ 2383 w 3456"/>
              <a:gd name="T35" fmla="*/ 2443 h 3456"/>
              <a:gd name="T36" fmla="*/ 2274 w 3456"/>
              <a:gd name="T37" fmla="*/ 2471 h 3456"/>
              <a:gd name="T38" fmla="*/ 2192 w 3456"/>
              <a:gd name="T39" fmla="*/ 2477 h 3456"/>
              <a:gd name="T40" fmla="*/ 2003 w 3456"/>
              <a:gd name="T41" fmla="*/ 2431 h 3456"/>
              <a:gd name="T42" fmla="*/ 1648 w 3456"/>
              <a:gd name="T43" fmla="*/ 2280 h 3456"/>
              <a:gd name="T44" fmla="*/ 1341 w 3456"/>
              <a:gd name="T45" fmla="*/ 2034 h 3456"/>
              <a:gd name="T46" fmla="*/ 1153 w 3456"/>
              <a:gd name="T47" fmla="*/ 1811 h 3456"/>
              <a:gd name="T48" fmla="*/ 1087 w 3456"/>
              <a:gd name="T49" fmla="*/ 1718 h 3456"/>
              <a:gd name="T50" fmla="*/ 985 w 3456"/>
              <a:gd name="T51" fmla="*/ 1541 h 3456"/>
              <a:gd name="T52" fmla="*/ 934 w 3456"/>
              <a:gd name="T53" fmla="*/ 1265 h 3456"/>
              <a:gd name="T54" fmla="*/ 1013 w 3456"/>
              <a:gd name="T55" fmla="*/ 1043 h 3456"/>
              <a:gd name="T56" fmla="*/ 1116 w 3456"/>
              <a:gd name="T57" fmla="*/ 935 h 3456"/>
              <a:gd name="T58" fmla="*/ 1566 w 3456"/>
              <a:gd name="T59" fmla="*/ 281 h 3456"/>
              <a:gd name="T60" fmla="*/ 962 w 3456"/>
              <a:gd name="T61" fmla="*/ 510 h 3456"/>
              <a:gd name="T62" fmla="*/ 528 w 3456"/>
              <a:gd name="T63" fmla="*/ 970 h 3456"/>
              <a:gd name="T64" fmla="*/ 336 w 3456"/>
              <a:gd name="T65" fmla="*/ 1587 h 3456"/>
              <a:gd name="T66" fmla="*/ 436 w 3456"/>
              <a:gd name="T67" fmla="*/ 2210 h 3456"/>
              <a:gd name="T68" fmla="*/ 1051 w 3456"/>
              <a:gd name="T69" fmla="*/ 2911 h 3456"/>
              <a:gd name="T70" fmla="*/ 1664 w 3456"/>
              <a:gd name="T71" fmla="*/ 3096 h 3456"/>
              <a:gd name="T72" fmla="*/ 2314 w 3456"/>
              <a:gd name="T73" fmla="*/ 2988 h 3456"/>
              <a:gd name="T74" fmla="*/ 2830 w 3456"/>
              <a:gd name="T75" fmla="*/ 2618 h 3456"/>
              <a:gd name="T76" fmla="*/ 3134 w 3456"/>
              <a:gd name="T77" fmla="*/ 2059 h 3456"/>
              <a:gd name="T78" fmla="*/ 3156 w 3456"/>
              <a:gd name="T79" fmla="*/ 1398 h 3456"/>
              <a:gd name="T80" fmla="*/ 2888 w 3456"/>
              <a:gd name="T81" fmla="*/ 819 h 3456"/>
              <a:gd name="T82" fmla="*/ 2398 w 3456"/>
              <a:gd name="T83" fmla="*/ 418 h 3456"/>
              <a:gd name="T84" fmla="*/ 1759 w 3456"/>
              <a:gd name="T85" fmla="*/ 268 h 3456"/>
              <a:gd name="T86" fmla="*/ 2373 w 3456"/>
              <a:gd name="T87" fmla="*/ 113 h 3456"/>
              <a:gd name="T88" fmla="*/ 2960 w 3456"/>
              <a:gd name="T89" fmla="*/ 493 h 3456"/>
              <a:gd name="T90" fmla="*/ 3342 w 3456"/>
              <a:gd name="T91" fmla="*/ 1076 h 3456"/>
              <a:gd name="T92" fmla="*/ 3453 w 3456"/>
              <a:gd name="T93" fmla="*/ 1790 h 3456"/>
              <a:gd name="T94" fmla="*/ 3257 w 3456"/>
              <a:gd name="T95" fmla="*/ 2475 h 3456"/>
              <a:gd name="T96" fmla="*/ 2810 w 3456"/>
              <a:gd name="T97" fmla="*/ 3006 h 3456"/>
              <a:gd name="T98" fmla="*/ 2177 w 3456"/>
              <a:gd name="T99" fmla="*/ 3316 h 3456"/>
              <a:gd name="T100" fmla="*/ 1468 w 3456"/>
              <a:gd name="T101" fmla="*/ 3342 h 3456"/>
              <a:gd name="T102" fmla="*/ 0 w 3456"/>
              <a:gd name="T103" fmla="*/ 3456 h 3456"/>
              <a:gd name="T104" fmla="*/ 91 w 3456"/>
              <a:gd name="T105" fmla="*/ 1994 h 3456"/>
              <a:gd name="T106" fmla="*/ 114 w 3456"/>
              <a:gd name="T107" fmla="*/ 1269 h 3456"/>
              <a:gd name="T108" fmla="*/ 426 w 3456"/>
              <a:gd name="T109" fmla="*/ 642 h 3456"/>
              <a:gd name="T110" fmla="*/ 961 w 3456"/>
              <a:gd name="T111" fmla="*/ 197 h 3456"/>
              <a:gd name="T112" fmla="*/ 1653 w 3456"/>
              <a:gd name="T113" fmla="*/ 3 h 3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56" h="3456">
                <a:moveTo>
                  <a:pt x="1189" y="915"/>
                </a:moveTo>
                <a:lnTo>
                  <a:pt x="1216" y="916"/>
                </a:lnTo>
                <a:lnTo>
                  <a:pt x="1243" y="917"/>
                </a:lnTo>
                <a:lnTo>
                  <a:pt x="1268" y="918"/>
                </a:lnTo>
                <a:lnTo>
                  <a:pt x="1277" y="918"/>
                </a:lnTo>
                <a:lnTo>
                  <a:pt x="1286" y="917"/>
                </a:lnTo>
                <a:lnTo>
                  <a:pt x="1295" y="917"/>
                </a:lnTo>
                <a:lnTo>
                  <a:pt x="1306" y="920"/>
                </a:lnTo>
                <a:lnTo>
                  <a:pt x="1316" y="925"/>
                </a:lnTo>
                <a:lnTo>
                  <a:pt x="1327" y="933"/>
                </a:lnTo>
                <a:lnTo>
                  <a:pt x="1338" y="946"/>
                </a:lnTo>
                <a:lnTo>
                  <a:pt x="1350" y="963"/>
                </a:lnTo>
                <a:lnTo>
                  <a:pt x="1361" y="988"/>
                </a:lnTo>
                <a:lnTo>
                  <a:pt x="1370" y="1006"/>
                </a:lnTo>
                <a:lnTo>
                  <a:pt x="1379" y="1029"/>
                </a:lnTo>
                <a:lnTo>
                  <a:pt x="1390" y="1054"/>
                </a:lnTo>
                <a:lnTo>
                  <a:pt x="1400" y="1081"/>
                </a:lnTo>
                <a:lnTo>
                  <a:pt x="1412" y="1108"/>
                </a:lnTo>
                <a:lnTo>
                  <a:pt x="1423" y="1136"/>
                </a:lnTo>
                <a:lnTo>
                  <a:pt x="1435" y="1164"/>
                </a:lnTo>
                <a:lnTo>
                  <a:pt x="1446" y="1191"/>
                </a:lnTo>
                <a:lnTo>
                  <a:pt x="1457" y="1216"/>
                </a:lnTo>
                <a:lnTo>
                  <a:pt x="1466" y="1238"/>
                </a:lnTo>
                <a:lnTo>
                  <a:pt x="1475" y="1258"/>
                </a:lnTo>
                <a:lnTo>
                  <a:pt x="1481" y="1275"/>
                </a:lnTo>
                <a:lnTo>
                  <a:pt x="1486" y="1286"/>
                </a:lnTo>
                <a:lnTo>
                  <a:pt x="1489" y="1293"/>
                </a:lnTo>
                <a:lnTo>
                  <a:pt x="1496" y="1306"/>
                </a:lnTo>
                <a:lnTo>
                  <a:pt x="1500" y="1320"/>
                </a:lnTo>
                <a:lnTo>
                  <a:pt x="1501" y="1334"/>
                </a:lnTo>
                <a:lnTo>
                  <a:pt x="1500" y="1350"/>
                </a:lnTo>
                <a:lnTo>
                  <a:pt x="1493" y="1366"/>
                </a:lnTo>
                <a:lnTo>
                  <a:pt x="1484" y="1384"/>
                </a:lnTo>
                <a:lnTo>
                  <a:pt x="1475" y="1401"/>
                </a:lnTo>
                <a:lnTo>
                  <a:pt x="1465" y="1418"/>
                </a:lnTo>
                <a:lnTo>
                  <a:pt x="1452" y="1435"/>
                </a:lnTo>
                <a:lnTo>
                  <a:pt x="1436" y="1454"/>
                </a:lnTo>
                <a:lnTo>
                  <a:pt x="1420" y="1472"/>
                </a:lnTo>
                <a:lnTo>
                  <a:pt x="1404" y="1491"/>
                </a:lnTo>
                <a:lnTo>
                  <a:pt x="1389" y="1507"/>
                </a:lnTo>
                <a:lnTo>
                  <a:pt x="1380" y="1516"/>
                </a:lnTo>
                <a:lnTo>
                  <a:pt x="1372" y="1526"/>
                </a:lnTo>
                <a:lnTo>
                  <a:pt x="1366" y="1535"/>
                </a:lnTo>
                <a:lnTo>
                  <a:pt x="1361" y="1547"/>
                </a:lnTo>
                <a:lnTo>
                  <a:pt x="1360" y="1560"/>
                </a:lnTo>
                <a:lnTo>
                  <a:pt x="1364" y="1574"/>
                </a:lnTo>
                <a:lnTo>
                  <a:pt x="1371" y="1591"/>
                </a:lnTo>
                <a:lnTo>
                  <a:pt x="1379" y="1604"/>
                </a:lnTo>
                <a:lnTo>
                  <a:pt x="1390" y="1622"/>
                </a:lnTo>
                <a:lnTo>
                  <a:pt x="1403" y="1643"/>
                </a:lnTo>
                <a:lnTo>
                  <a:pt x="1420" y="1667"/>
                </a:lnTo>
                <a:lnTo>
                  <a:pt x="1439" y="1694"/>
                </a:lnTo>
                <a:lnTo>
                  <a:pt x="1461" y="1723"/>
                </a:lnTo>
                <a:lnTo>
                  <a:pt x="1484" y="1753"/>
                </a:lnTo>
                <a:lnTo>
                  <a:pt x="1510" y="1784"/>
                </a:lnTo>
                <a:lnTo>
                  <a:pt x="1539" y="1815"/>
                </a:lnTo>
                <a:lnTo>
                  <a:pt x="1570" y="1846"/>
                </a:lnTo>
                <a:lnTo>
                  <a:pt x="1602" y="1877"/>
                </a:lnTo>
                <a:lnTo>
                  <a:pt x="1649" y="1917"/>
                </a:lnTo>
                <a:lnTo>
                  <a:pt x="1694" y="1950"/>
                </a:lnTo>
                <a:lnTo>
                  <a:pt x="1736" y="1979"/>
                </a:lnTo>
                <a:lnTo>
                  <a:pt x="1777" y="2003"/>
                </a:lnTo>
                <a:lnTo>
                  <a:pt x="1814" y="2024"/>
                </a:lnTo>
                <a:lnTo>
                  <a:pt x="1847" y="2041"/>
                </a:lnTo>
                <a:lnTo>
                  <a:pt x="1877" y="2055"/>
                </a:lnTo>
                <a:lnTo>
                  <a:pt x="1902" y="2066"/>
                </a:lnTo>
                <a:lnTo>
                  <a:pt x="1922" y="2075"/>
                </a:lnTo>
                <a:lnTo>
                  <a:pt x="1936" y="2082"/>
                </a:lnTo>
                <a:lnTo>
                  <a:pt x="1956" y="2090"/>
                </a:lnTo>
                <a:lnTo>
                  <a:pt x="1973" y="2095"/>
                </a:lnTo>
                <a:lnTo>
                  <a:pt x="1989" y="2095"/>
                </a:lnTo>
                <a:lnTo>
                  <a:pt x="2002" y="2090"/>
                </a:lnTo>
                <a:lnTo>
                  <a:pt x="2015" y="2083"/>
                </a:lnTo>
                <a:lnTo>
                  <a:pt x="2026" y="2072"/>
                </a:lnTo>
                <a:lnTo>
                  <a:pt x="2036" y="2061"/>
                </a:lnTo>
                <a:lnTo>
                  <a:pt x="2047" y="2047"/>
                </a:lnTo>
                <a:lnTo>
                  <a:pt x="2061" y="2032"/>
                </a:lnTo>
                <a:lnTo>
                  <a:pt x="2076" y="2014"/>
                </a:lnTo>
                <a:lnTo>
                  <a:pt x="2091" y="1995"/>
                </a:lnTo>
                <a:lnTo>
                  <a:pt x="2107" y="1976"/>
                </a:lnTo>
                <a:lnTo>
                  <a:pt x="2123" y="1957"/>
                </a:lnTo>
                <a:lnTo>
                  <a:pt x="2136" y="1940"/>
                </a:lnTo>
                <a:lnTo>
                  <a:pt x="2149" y="1923"/>
                </a:lnTo>
                <a:lnTo>
                  <a:pt x="2158" y="1909"/>
                </a:lnTo>
                <a:lnTo>
                  <a:pt x="2172" y="1892"/>
                </a:lnTo>
                <a:lnTo>
                  <a:pt x="2187" y="1883"/>
                </a:lnTo>
                <a:lnTo>
                  <a:pt x="2201" y="1879"/>
                </a:lnTo>
                <a:lnTo>
                  <a:pt x="2217" y="1879"/>
                </a:lnTo>
                <a:lnTo>
                  <a:pt x="2234" y="1883"/>
                </a:lnTo>
                <a:lnTo>
                  <a:pt x="2253" y="1889"/>
                </a:lnTo>
                <a:lnTo>
                  <a:pt x="2263" y="1893"/>
                </a:lnTo>
                <a:lnTo>
                  <a:pt x="2278" y="1900"/>
                </a:lnTo>
                <a:lnTo>
                  <a:pt x="2297" y="1908"/>
                </a:lnTo>
                <a:lnTo>
                  <a:pt x="2318" y="1918"/>
                </a:lnTo>
                <a:lnTo>
                  <a:pt x="2342" y="1929"/>
                </a:lnTo>
                <a:lnTo>
                  <a:pt x="2367" y="1941"/>
                </a:lnTo>
                <a:lnTo>
                  <a:pt x="2393" y="1953"/>
                </a:lnTo>
                <a:lnTo>
                  <a:pt x="2419" y="1966"/>
                </a:lnTo>
                <a:lnTo>
                  <a:pt x="2444" y="1978"/>
                </a:lnTo>
                <a:lnTo>
                  <a:pt x="2468" y="1990"/>
                </a:lnTo>
                <a:lnTo>
                  <a:pt x="2490" y="2000"/>
                </a:lnTo>
                <a:lnTo>
                  <a:pt x="2509" y="2010"/>
                </a:lnTo>
                <a:lnTo>
                  <a:pt x="2525" y="2017"/>
                </a:lnTo>
                <a:lnTo>
                  <a:pt x="2536" y="2023"/>
                </a:lnTo>
                <a:lnTo>
                  <a:pt x="2560" y="2035"/>
                </a:lnTo>
                <a:lnTo>
                  <a:pt x="2579" y="2044"/>
                </a:lnTo>
                <a:lnTo>
                  <a:pt x="2595" y="2053"/>
                </a:lnTo>
                <a:lnTo>
                  <a:pt x="2608" y="2062"/>
                </a:lnTo>
                <a:lnTo>
                  <a:pt x="2616" y="2072"/>
                </a:lnTo>
                <a:lnTo>
                  <a:pt x="2619" y="2081"/>
                </a:lnTo>
                <a:lnTo>
                  <a:pt x="2621" y="2096"/>
                </a:lnTo>
                <a:lnTo>
                  <a:pt x="2622" y="2115"/>
                </a:lnTo>
                <a:lnTo>
                  <a:pt x="2621" y="2140"/>
                </a:lnTo>
                <a:lnTo>
                  <a:pt x="2617" y="2168"/>
                </a:lnTo>
                <a:lnTo>
                  <a:pt x="2612" y="2198"/>
                </a:lnTo>
                <a:lnTo>
                  <a:pt x="2604" y="2232"/>
                </a:lnTo>
                <a:lnTo>
                  <a:pt x="2592" y="2267"/>
                </a:lnTo>
                <a:lnTo>
                  <a:pt x="2580" y="2291"/>
                </a:lnTo>
                <a:lnTo>
                  <a:pt x="2565" y="2314"/>
                </a:lnTo>
                <a:lnTo>
                  <a:pt x="2544" y="2338"/>
                </a:lnTo>
                <a:lnTo>
                  <a:pt x="2521" y="2360"/>
                </a:lnTo>
                <a:lnTo>
                  <a:pt x="2495" y="2380"/>
                </a:lnTo>
                <a:lnTo>
                  <a:pt x="2467" y="2399"/>
                </a:lnTo>
                <a:lnTo>
                  <a:pt x="2438" y="2416"/>
                </a:lnTo>
                <a:lnTo>
                  <a:pt x="2410" y="2431"/>
                </a:lnTo>
                <a:lnTo>
                  <a:pt x="2383" y="2443"/>
                </a:lnTo>
                <a:lnTo>
                  <a:pt x="2356" y="2454"/>
                </a:lnTo>
                <a:lnTo>
                  <a:pt x="2332" y="2460"/>
                </a:lnTo>
                <a:lnTo>
                  <a:pt x="2311" y="2463"/>
                </a:lnTo>
                <a:lnTo>
                  <a:pt x="2301" y="2465"/>
                </a:lnTo>
                <a:lnTo>
                  <a:pt x="2291" y="2466"/>
                </a:lnTo>
                <a:lnTo>
                  <a:pt x="2283" y="2468"/>
                </a:lnTo>
                <a:lnTo>
                  <a:pt x="2274" y="2471"/>
                </a:lnTo>
                <a:lnTo>
                  <a:pt x="2265" y="2473"/>
                </a:lnTo>
                <a:lnTo>
                  <a:pt x="2256" y="2475"/>
                </a:lnTo>
                <a:lnTo>
                  <a:pt x="2245" y="2476"/>
                </a:lnTo>
                <a:lnTo>
                  <a:pt x="2234" y="2478"/>
                </a:lnTo>
                <a:lnTo>
                  <a:pt x="2221" y="2478"/>
                </a:lnTo>
                <a:lnTo>
                  <a:pt x="2208" y="2478"/>
                </a:lnTo>
                <a:lnTo>
                  <a:pt x="2192" y="2477"/>
                </a:lnTo>
                <a:lnTo>
                  <a:pt x="2173" y="2475"/>
                </a:lnTo>
                <a:lnTo>
                  <a:pt x="2153" y="2471"/>
                </a:lnTo>
                <a:lnTo>
                  <a:pt x="2129" y="2466"/>
                </a:lnTo>
                <a:lnTo>
                  <a:pt x="2103" y="2460"/>
                </a:lnTo>
                <a:lnTo>
                  <a:pt x="2074" y="2452"/>
                </a:lnTo>
                <a:lnTo>
                  <a:pt x="2041" y="2442"/>
                </a:lnTo>
                <a:lnTo>
                  <a:pt x="2003" y="2431"/>
                </a:lnTo>
                <a:lnTo>
                  <a:pt x="1963" y="2416"/>
                </a:lnTo>
                <a:lnTo>
                  <a:pt x="1918" y="2400"/>
                </a:lnTo>
                <a:lnTo>
                  <a:pt x="1867" y="2381"/>
                </a:lnTo>
                <a:lnTo>
                  <a:pt x="1812" y="2361"/>
                </a:lnTo>
                <a:lnTo>
                  <a:pt x="1755" y="2336"/>
                </a:lnTo>
                <a:lnTo>
                  <a:pt x="1701" y="2309"/>
                </a:lnTo>
                <a:lnTo>
                  <a:pt x="1648" y="2280"/>
                </a:lnTo>
                <a:lnTo>
                  <a:pt x="1597" y="2248"/>
                </a:lnTo>
                <a:lnTo>
                  <a:pt x="1549" y="2215"/>
                </a:lnTo>
                <a:lnTo>
                  <a:pt x="1503" y="2179"/>
                </a:lnTo>
                <a:lnTo>
                  <a:pt x="1459" y="2144"/>
                </a:lnTo>
                <a:lnTo>
                  <a:pt x="1417" y="2107"/>
                </a:lnTo>
                <a:lnTo>
                  <a:pt x="1377" y="2070"/>
                </a:lnTo>
                <a:lnTo>
                  <a:pt x="1341" y="2034"/>
                </a:lnTo>
                <a:lnTo>
                  <a:pt x="1306" y="1997"/>
                </a:lnTo>
                <a:lnTo>
                  <a:pt x="1273" y="1962"/>
                </a:lnTo>
                <a:lnTo>
                  <a:pt x="1244" y="1928"/>
                </a:lnTo>
                <a:lnTo>
                  <a:pt x="1218" y="1896"/>
                </a:lnTo>
                <a:lnTo>
                  <a:pt x="1193" y="1864"/>
                </a:lnTo>
                <a:lnTo>
                  <a:pt x="1172" y="1836"/>
                </a:lnTo>
                <a:lnTo>
                  <a:pt x="1153" y="1811"/>
                </a:lnTo>
                <a:lnTo>
                  <a:pt x="1136" y="1789"/>
                </a:lnTo>
                <a:lnTo>
                  <a:pt x="1124" y="1770"/>
                </a:lnTo>
                <a:lnTo>
                  <a:pt x="1113" y="1754"/>
                </a:lnTo>
                <a:lnTo>
                  <a:pt x="1106" y="1744"/>
                </a:lnTo>
                <a:lnTo>
                  <a:pt x="1102" y="1737"/>
                </a:lnTo>
                <a:lnTo>
                  <a:pt x="1095" y="1730"/>
                </a:lnTo>
                <a:lnTo>
                  <a:pt x="1087" y="1718"/>
                </a:lnTo>
                <a:lnTo>
                  <a:pt x="1076" y="1702"/>
                </a:lnTo>
                <a:lnTo>
                  <a:pt x="1063" y="1683"/>
                </a:lnTo>
                <a:lnTo>
                  <a:pt x="1048" y="1660"/>
                </a:lnTo>
                <a:lnTo>
                  <a:pt x="1033" y="1634"/>
                </a:lnTo>
                <a:lnTo>
                  <a:pt x="1017" y="1605"/>
                </a:lnTo>
                <a:lnTo>
                  <a:pt x="1001" y="1574"/>
                </a:lnTo>
                <a:lnTo>
                  <a:pt x="985" y="1541"/>
                </a:lnTo>
                <a:lnTo>
                  <a:pt x="971" y="1505"/>
                </a:lnTo>
                <a:lnTo>
                  <a:pt x="958" y="1468"/>
                </a:lnTo>
                <a:lnTo>
                  <a:pt x="948" y="1431"/>
                </a:lnTo>
                <a:lnTo>
                  <a:pt x="939" y="1391"/>
                </a:lnTo>
                <a:lnTo>
                  <a:pt x="934" y="1351"/>
                </a:lnTo>
                <a:lnTo>
                  <a:pt x="932" y="1310"/>
                </a:lnTo>
                <a:lnTo>
                  <a:pt x="934" y="1265"/>
                </a:lnTo>
                <a:lnTo>
                  <a:pt x="938" y="1224"/>
                </a:lnTo>
                <a:lnTo>
                  <a:pt x="947" y="1187"/>
                </a:lnTo>
                <a:lnTo>
                  <a:pt x="957" y="1151"/>
                </a:lnTo>
                <a:lnTo>
                  <a:pt x="970" y="1120"/>
                </a:lnTo>
                <a:lnTo>
                  <a:pt x="983" y="1091"/>
                </a:lnTo>
                <a:lnTo>
                  <a:pt x="998" y="1065"/>
                </a:lnTo>
                <a:lnTo>
                  <a:pt x="1013" y="1043"/>
                </a:lnTo>
                <a:lnTo>
                  <a:pt x="1027" y="1022"/>
                </a:lnTo>
                <a:lnTo>
                  <a:pt x="1042" y="1005"/>
                </a:lnTo>
                <a:lnTo>
                  <a:pt x="1056" y="990"/>
                </a:lnTo>
                <a:lnTo>
                  <a:pt x="1067" y="977"/>
                </a:lnTo>
                <a:lnTo>
                  <a:pt x="1078" y="967"/>
                </a:lnTo>
                <a:lnTo>
                  <a:pt x="1096" y="949"/>
                </a:lnTo>
                <a:lnTo>
                  <a:pt x="1116" y="935"/>
                </a:lnTo>
                <a:lnTo>
                  <a:pt x="1136" y="926"/>
                </a:lnTo>
                <a:lnTo>
                  <a:pt x="1155" y="920"/>
                </a:lnTo>
                <a:lnTo>
                  <a:pt x="1173" y="916"/>
                </a:lnTo>
                <a:lnTo>
                  <a:pt x="1189" y="915"/>
                </a:lnTo>
                <a:close/>
                <a:moveTo>
                  <a:pt x="1759" y="268"/>
                </a:moveTo>
                <a:lnTo>
                  <a:pt x="1662" y="271"/>
                </a:lnTo>
                <a:lnTo>
                  <a:pt x="1566" y="281"/>
                </a:lnTo>
                <a:lnTo>
                  <a:pt x="1472" y="297"/>
                </a:lnTo>
                <a:lnTo>
                  <a:pt x="1380" y="318"/>
                </a:lnTo>
                <a:lnTo>
                  <a:pt x="1291" y="347"/>
                </a:lnTo>
                <a:lnTo>
                  <a:pt x="1204" y="379"/>
                </a:lnTo>
                <a:lnTo>
                  <a:pt x="1121" y="418"/>
                </a:lnTo>
                <a:lnTo>
                  <a:pt x="1040" y="462"/>
                </a:lnTo>
                <a:lnTo>
                  <a:pt x="962" y="510"/>
                </a:lnTo>
                <a:lnTo>
                  <a:pt x="888" y="563"/>
                </a:lnTo>
                <a:lnTo>
                  <a:pt x="818" y="621"/>
                </a:lnTo>
                <a:lnTo>
                  <a:pt x="751" y="683"/>
                </a:lnTo>
                <a:lnTo>
                  <a:pt x="689" y="749"/>
                </a:lnTo>
                <a:lnTo>
                  <a:pt x="630" y="819"/>
                </a:lnTo>
                <a:lnTo>
                  <a:pt x="577" y="892"/>
                </a:lnTo>
                <a:lnTo>
                  <a:pt x="528" y="970"/>
                </a:lnTo>
                <a:lnTo>
                  <a:pt x="484" y="1049"/>
                </a:lnTo>
                <a:lnTo>
                  <a:pt x="445" y="1133"/>
                </a:lnTo>
                <a:lnTo>
                  <a:pt x="412" y="1219"/>
                </a:lnTo>
                <a:lnTo>
                  <a:pt x="384" y="1308"/>
                </a:lnTo>
                <a:lnTo>
                  <a:pt x="362" y="1398"/>
                </a:lnTo>
                <a:lnTo>
                  <a:pt x="346" y="1491"/>
                </a:lnTo>
                <a:lnTo>
                  <a:pt x="336" y="1587"/>
                </a:lnTo>
                <a:lnTo>
                  <a:pt x="333" y="1684"/>
                </a:lnTo>
                <a:lnTo>
                  <a:pt x="336" y="1776"/>
                </a:lnTo>
                <a:lnTo>
                  <a:pt x="345" y="1866"/>
                </a:lnTo>
                <a:lnTo>
                  <a:pt x="359" y="1955"/>
                </a:lnTo>
                <a:lnTo>
                  <a:pt x="379" y="2042"/>
                </a:lnTo>
                <a:lnTo>
                  <a:pt x="405" y="2127"/>
                </a:lnTo>
                <a:lnTo>
                  <a:pt x="436" y="2210"/>
                </a:lnTo>
                <a:lnTo>
                  <a:pt x="470" y="2289"/>
                </a:lnTo>
                <a:lnTo>
                  <a:pt x="511" y="2367"/>
                </a:lnTo>
                <a:lnTo>
                  <a:pt x="556" y="2442"/>
                </a:lnTo>
                <a:lnTo>
                  <a:pt x="604" y="2513"/>
                </a:lnTo>
                <a:lnTo>
                  <a:pt x="426" y="3039"/>
                </a:lnTo>
                <a:lnTo>
                  <a:pt x="975" y="2865"/>
                </a:lnTo>
                <a:lnTo>
                  <a:pt x="1051" y="2911"/>
                </a:lnTo>
                <a:lnTo>
                  <a:pt x="1131" y="2954"/>
                </a:lnTo>
                <a:lnTo>
                  <a:pt x="1214" y="2991"/>
                </a:lnTo>
                <a:lnTo>
                  <a:pt x="1300" y="3023"/>
                </a:lnTo>
                <a:lnTo>
                  <a:pt x="1387" y="3050"/>
                </a:lnTo>
                <a:lnTo>
                  <a:pt x="1478" y="3071"/>
                </a:lnTo>
                <a:lnTo>
                  <a:pt x="1570" y="3086"/>
                </a:lnTo>
                <a:lnTo>
                  <a:pt x="1664" y="3096"/>
                </a:lnTo>
                <a:lnTo>
                  <a:pt x="1759" y="3099"/>
                </a:lnTo>
                <a:lnTo>
                  <a:pt x="1857" y="3096"/>
                </a:lnTo>
                <a:lnTo>
                  <a:pt x="1953" y="3086"/>
                </a:lnTo>
                <a:lnTo>
                  <a:pt x="2046" y="3070"/>
                </a:lnTo>
                <a:lnTo>
                  <a:pt x="2139" y="3049"/>
                </a:lnTo>
                <a:lnTo>
                  <a:pt x="2228" y="3020"/>
                </a:lnTo>
                <a:lnTo>
                  <a:pt x="2314" y="2988"/>
                </a:lnTo>
                <a:lnTo>
                  <a:pt x="2398" y="2949"/>
                </a:lnTo>
                <a:lnTo>
                  <a:pt x="2479" y="2905"/>
                </a:lnTo>
                <a:lnTo>
                  <a:pt x="2556" y="2857"/>
                </a:lnTo>
                <a:lnTo>
                  <a:pt x="2631" y="2804"/>
                </a:lnTo>
                <a:lnTo>
                  <a:pt x="2701" y="2746"/>
                </a:lnTo>
                <a:lnTo>
                  <a:pt x="2768" y="2684"/>
                </a:lnTo>
                <a:lnTo>
                  <a:pt x="2830" y="2618"/>
                </a:lnTo>
                <a:lnTo>
                  <a:pt x="2888" y="2548"/>
                </a:lnTo>
                <a:lnTo>
                  <a:pt x="2942" y="2475"/>
                </a:lnTo>
                <a:lnTo>
                  <a:pt x="2991" y="2397"/>
                </a:lnTo>
                <a:lnTo>
                  <a:pt x="3035" y="2318"/>
                </a:lnTo>
                <a:lnTo>
                  <a:pt x="3074" y="2234"/>
                </a:lnTo>
                <a:lnTo>
                  <a:pt x="3107" y="2148"/>
                </a:lnTo>
                <a:lnTo>
                  <a:pt x="3134" y="2059"/>
                </a:lnTo>
                <a:lnTo>
                  <a:pt x="3156" y="1969"/>
                </a:lnTo>
                <a:lnTo>
                  <a:pt x="3173" y="1876"/>
                </a:lnTo>
                <a:lnTo>
                  <a:pt x="3183" y="1780"/>
                </a:lnTo>
                <a:lnTo>
                  <a:pt x="3186" y="1684"/>
                </a:lnTo>
                <a:lnTo>
                  <a:pt x="3183" y="1587"/>
                </a:lnTo>
                <a:lnTo>
                  <a:pt x="3173" y="1491"/>
                </a:lnTo>
                <a:lnTo>
                  <a:pt x="3156" y="1398"/>
                </a:lnTo>
                <a:lnTo>
                  <a:pt x="3134" y="1308"/>
                </a:lnTo>
                <a:lnTo>
                  <a:pt x="3107" y="1219"/>
                </a:lnTo>
                <a:lnTo>
                  <a:pt x="3074" y="1133"/>
                </a:lnTo>
                <a:lnTo>
                  <a:pt x="3035" y="1049"/>
                </a:lnTo>
                <a:lnTo>
                  <a:pt x="2991" y="970"/>
                </a:lnTo>
                <a:lnTo>
                  <a:pt x="2942" y="892"/>
                </a:lnTo>
                <a:lnTo>
                  <a:pt x="2888" y="819"/>
                </a:lnTo>
                <a:lnTo>
                  <a:pt x="2830" y="749"/>
                </a:lnTo>
                <a:lnTo>
                  <a:pt x="2768" y="683"/>
                </a:lnTo>
                <a:lnTo>
                  <a:pt x="2701" y="621"/>
                </a:lnTo>
                <a:lnTo>
                  <a:pt x="2631" y="563"/>
                </a:lnTo>
                <a:lnTo>
                  <a:pt x="2556" y="510"/>
                </a:lnTo>
                <a:lnTo>
                  <a:pt x="2479" y="462"/>
                </a:lnTo>
                <a:lnTo>
                  <a:pt x="2398" y="418"/>
                </a:lnTo>
                <a:lnTo>
                  <a:pt x="2314" y="379"/>
                </a:lnTo>
                <a:lnTo>
                  <a:pt x="2228" y="347"/>
                </a:lnTo>
                <a:lnTo>
                  <a:pt x="2139" y="318"/>
                </a:lnTo>
                <a:lnTo>
                  <a:pt x="2046" y="297"/>
                </a:lnTo>
                <a:lnTo>
                  <a:pt x="1953" y="281"/>
                </a:lnTo>
                <a:lnTo>
                  <a:pt x="1857" y="271"/>
                </a:lnTo>
                <a:lnTo>
                  <a:pt x="1759" y="268"/>
                </a:lnTo>
                <a:close/>
                <a:moveTo>
                  <a:pt x="1759" y="0"/>
                </a:moveTo>
                <a:lnTo>
                  <a:pt x="1867" y="3"/>
                </a:lnTo>
                <a:lnTo>
                  <a:pt x="1972" y="14"/>
                </a:lnTo>
                <a:lnTo>
                  <a:pt x="2076" y="29"/>
                </a:lnTo>
                <a:lnTo>
                  <a:pt x="2177" y="51"/>
                </a:lnTo>
                <a:lnTo>
                  <a:pt x="2276" y="80"/>
                </a:lnTo>
                <a:lnTo>
                  <a:pt x="2373" y="113"/>
                </a:lnTo>
                <a:lnTo>
                  <a:pt x="2466" y="153"/>
                </a:lnTo>
                <a:lnTo>
                  <a:pt x="2557" y="197"/>
                </a:lnTo>
                <a:lnTo>
                  <a:pt x="2644" y="247"/>
                </a:lnTo>
                <a:lnTo>
                  <a:pt x="2729" y="302"/>
                </a:lnTo>
                <a:lnTo>
                  <a:pt x="2810" y="361"/>
                </a:lnTo>
                <a:lnTo>
                  <a:pt x="2886" y="425"/>
                </a:lnTo>
                <a:lnTo>
                  <a:pt x="2960" y="493"/>
                </a:lnTo>
                <a:lnTo>
                  <a:pt x="3028" y="566"/>
                </a:lnTo>
                <a:lnTo>
                  <a:pt x="3093" y="642"/>
                </a:lnTo>
                <a:lnTo>
                  <a:pt x="3152" y="722"/>
                </a:lnTo>
                <a:lnTo>
                  <a:pt x="3207" y="805"/>
                </a:lnTo>
                <a:lnTo>
                  <a:pt x="3257" y="892"/>
                </a:lnTo>
                <a:lnTo>
                  <a:pt x="3302" y="982"/>
                </a:lnTo>
                <a:lnTo>
                  <a:pt x="3342" y="1076"/>
                </a:lnTo>
                <a:lnTo>
                  <a:pt x="3375" y="1171"/>
                </a:lnTo>
                <a:lnTo>
                  <a:pt x="3405" y="1269"/>
                </a:lnTo>
                <a:lnTo>
                  <a:pt x="3427" y="1370"/>
                </a:lnTo>
                <a:lnTo>
                  <a:pt x="3442" y="1472"/>
                </a:lnTo>
                <a:lnTo>
                  <a:pt x="3453" y="1577"/>
                </a:lnTo>
                <a:lnTo>
                  <a:pt x="3456" y="1684"/>
                </a:lnTo>
                <a:lnTo>
                  <a:pt x="3453" y="1790"/>
                </a:lnTo>
                <a:lnTo>
                  <a:pt x="3442" y="1895"/>
                </a:lnTo>
                <a:lnTo>
                  <a:pt x="3427" y="1997"/>
                </a:lnTo>
                <a:lnTo>
                  <a:pt x="3405" y="2098"/>
                </a:lnTo>
                <a:lnTo>
                  <a:pt x="3375" y="2196"/>
                </a:lnTo>
                <a:lnTo>
                  <a:pt x="3342" y="2291"/>
                </a:lnTo>
                <a:lnTo>
                  <a:pt x="3302" y="2385"/>
                </a:lnTo>
                <a:lnTo>
                  <a:pt x="3257" y="2475"/>
                </a:lnTo>
                <a:lnTo>
                  <a:pt x="3207" y="2562"/>
                </a:lnTo>
                <a:lnTo>
                  <a:pt x="3152" y="2645"/>
                </a:lnTo>
                <a:lnTo>
                  <a:pt x="3093" y="2725"/>
                </a:lnTo>
                <a:lnTo>
                  <a:pt x="3028" y="2801"/>
                </a:lnTo>
                <a:lnTo>
                  <a:pt x="2960" y="2874"/>
                </a:lnTo>
                <a:lnTo>
                  <a:pt x="2886" y="2942"/>
                </a:lnTo>
                <a:lnTo>
                  <a:pt x="2810" y="3006"/>
                </a:lnTo>
                <a:lnTo>
                  <a:pt x="2729" y="3065"/>
                </a:lnTo>
                <a:lnTo>
                  <a:pt x="2644" y="3120"/>
                </a:lnTo>
                <a:lnTo>
                  <a:pt x="2557" y="3170"/>
                </a:lnTo>
                <a:lnTo>
                  <a:pt x="2466" y="3214"/>
                </a:lnTo>
                <a:lnTo>
                  <a:pt x="2373" y="3254"/>
                </a:lnTo>
                <a:lnTo>
                  <a:pt x="2276" y="3287"/>
                </a:lnTo>
                <a:lnTo>
                  <a:pt x="2177" y="3316"/>
                </a:lnTo>
                <a:lnTo>
                  <a:pt x="2076" y="3338"/>
                </a:lnTo>
                <a:lnTo>
                  <a:pt x="1972" y="3353"/>
                </a:lnTo>
                <a:lnTo>
                  <a:pt x="1867" y="3364"/>
                </a:lnTo>
                <a:lnTo>
                  <a:pt x="1759" y="3367"/>
                </a:lnTo>
                <a:lnTo>
                  <a:pt x="1661" y="3364"/>
                </a:lnTo>
                <a:lnTo>
                  <a:pt x="1564" y="3355"/>
                </a:lnTo>
                <a:lnTo>
                  <a:pt x="1468" y="3342"/>
                </a:lnTo>
                <a:lnTo>
                  <a:pt x="1375" y="3324"/>
                </a:lnTo>
                <a:lnTo>
                  <a:pt x="1283" y="3300"/>
                </a:lnTo>
                <a:lnTo>
                  <a:pt x="1194" y="3271"/>
                </a:lnTo>
                <a:lnTo>
                  <a:pt x="1107" y="3238"/>
                </a:lnTo>
                <a:lnTo>
                  <a:pt x="1022" y="3199"/>
                </a:lnTo>
                <a:lnTo>
                  <a:pt x="939" y="3158"/>
                </a:lnTo>
                <a:lnTo>
                  <a:pt x="0" y="3456"/>
                </a:lnTo>
                <a:lnTo>
                  <a:pt x="306" y="2553"/>
                </a:lnTo>
                <a:lnTo>
                  <a:pt x="258" y="2466"/>
                </a:lnTo>
                <a:lnTo>
                  <a:pt x="214" y="2377"/>
                </a:lnTo>
                <a:lnTo>
                  <a:pt x="175" y="2285"/>
                </a:lnTo>
                <a:lnTo>
                  <a:pt x="141" y="2191"/>
                </a:lnTo>
                <a:lnTo>
                  <a:pt x="113" y="2093"/>
                </a:lnTo>
                <a:lnTo>
                  <a:pt x="91" y="1994"/>
                </a:lnTo>
                <a:lnTo>
                  <a:pt x="75" y="1892"/>
                </a:lnTo>
                <a:lnTo>
                  <a:pt x="66" y="1789"/>
                </a:lnTo>
                <a:lnTo>
                  <a:pt x="63" y="1684"/>
                </a:lnTo>
                <a:lnTo>
                  <a:pt x="66" y="1577"/>
                </a:lnTo>
                <a:lnTo>
                  <a:pt x="76" y="1472"/>
                </a:lnTo>
                <a:lnTo>
                  <a:pt x="92" y="1370"/>
                </a:lnTo>
                <a:lnTo>
                  <a:pt x="114" y="1269"/>
                </a:lnTo>
                <a:lnTo>
                  <a:pt x="143" y="1171"/>
                </a:lnTo>
                <a:lnTo>
                  <a:pt x="177" y="1076"/>
                </a:lnTo>
                <a:lnTo>
                  <a:pt x="217" y="982"/>
                </a:lnTo>
                <a:lnTo>
                  <a:pt x="262" y="892"/>
                </a:lnTo>
                <a:lnTo>
                  <a:pt x="312" y="805"/>
                </a:lnTo>
                <a:lnTo>
                  <a:pt x="367" y="722"/>
                </a:lnTo>
                <a:lnTo>
                  <a:pt x="426" y="642"/>
                </a:lnTo>
                <a:lnTo>
                  <a:pt x="491" y="566"/>
                </a:lnTo>
                <a:lnTo>
                  <a:pt x="559" y="493"/>
                </a:lnTo>
                <a:lnTo>
                  <a:pt x="633" y="425"/>
                </a:lnTo>
                <a:lnTo>
                  <a:pt x="709" y="361"/>
                </a:lnTo>
                <a:lnTo>
                  <a:pt x="790" y="302"/>
                </a:lnTo>
                <a:lnTo>
                  <a:pt x="874" y="247"/>
                </a:lnTo>
                <a:lnTo>
                  <a:pt x="961" y="197"/>
                </a:lnTo>
                <a:lnTo>
                  <a:pt x="1053" y="153"/>
                </a:lnTo>
                <a:lnTo>
                  <a:pt x="1147" y="113"/>
                </a:lnTo>
                <a:lnTo>
                  <a:pt x="1243" y="80"/>
                </a:lnTo>
                <a:lnTo>
                  <a:pt x="1342" y="51"/>
                </a:lnTo>
                <a:lnTo>
                  <a:pt x="1443" y="29"/>
                </a:lnTo>
                <a:lnTo>
                  <a:pt x="1547" y="14"/>
                </a:lnTo>
                <a:lnTo>
                  <a:pt x="1653" y="3"/>
                </a:lnTo>
                <a:lnTo>
                  <a:pt x="175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4" name="Freeform 1624"/>
          <p:cNvSpPr>
            <a:spLocks noEditPoints="1"/>
          </p:cNvSpPr>
          <p:nvPr/>
        </p:nvSpPr>
        <p:spPr bwMode="auto">
          <a:xfrm>
            <a:off x="6972185" y="423683"/>
            <a:ext cx="261006" cy="183896"/>
          </a:xfrm>
          <a:custGeom>
            <a:avLst/>
            <a:gdLst>
              <a:gd name="T0" fmla="*/ 1745 w 4292"/>
              <a:gd name="T1" fmla="*/ 893 h 3024"/>
              <a:gd name="T2" fmla="*/ 1678 w 4292"/>
              <a:gd name="T3" fmla="*/ 943 h 3024"/>
              <a:gd name="T4" fmla="*/ 1653 w 4292"/>
              <a:gd name="T5" fmla="*/ 1023 h 3024"/>
              <a:gd name="T6" fmla="*/ 1663 w 4292"/>
              <a:gd name="T7" fmla="*/ 2018 h 3024"/>
              <a:gd name="T8" fmla="*/ 1719 w 4292"/>
              <a:gd name="T9" fmla="*/ 2081 h 3024"/>
              <a:gd name="T10" fmla="*/ 1791 w 4292"/>
              <a:gd name="T11" fmla="*/ 2101 h 3024"/>
              <a:gd name="T12" fmla="*/ 1855 w 4292"/>
              <a:gd name="T13" fmla="*/ 2085 h 3024"/>
              <a:gd name="T14" fmla="*/ 2802 w 4292"/>
              <a:gd name="T15" fmla="*/ 1576 h 3024"/>
              <a:gd name="T16" fmla="*/ 2830 w 4292"/>
              <a:gd name="T17" fmla="*/ 1492 h 3024"/>
              <a:gd name="T18" fmla="*/ 2802 w 4292"/>
              <a:gd name="T19" fmla="*/ 1407 h 3024"/>
              <a:gd name="T20" fmla="*/ 1855 w 4292"/>
              <a:gd name="T21" fmla="*/ 900 h 3024"/>
              <a:gd name="T22" fmla="*/ 1155 w 4292"/>
              <a:gd name="T23" fmla="*/ 0 h 3024"/>
              <a:gd name="T24" fmla="*/ 3356 w 4292"/>
              <a:gd name="T25" fmla="*/ 5 h 3024"/>
              <a:gd name="T26" fmla="*/ 3629 w 4292"/>
              <a:gd name="T27" fmla="*/ 31 h 3024"/>
              <a:gd name="T28" fmla="*/ 3843 w 4292"/>
              <a:gd name="T29" fmla="*/ 80 h 3024"/>
              <a:gd name="T30" fmla="*/ 4006 w 4292"/>
              <a:gd name="T31" fmla="*/ 156 h 3024"/>
              <a:gd name="T32" fmla="*/ 4124 w 4292"/>
              <a:gd name="T33" fmla="*/ 260 h 3024"/>
              <a:gd name="T34" fmla="*/ 4217 w 4292"/>
              <a:gd name="T35" fmla="*/ 417 h 3024"/>
              <a:gd name="T36" fmla="*/ 4267 w 4292"/>
              <a:gd name="T37" fmla="*/ 615 h 3024"/>
              <a:gd name="T38" fmla="*/ 4288 w 4292"/>
              <a:gd name="T39" fmla="*/ 855 h 3024"/>
              <a:gd name="T40" fmla="*/ 4292 w 4292"/>
              <a:gd name="T41" fmla="*/ 1140 h 3024"/>
              <a:gd name="T42" fmla="*/ 4287 w 4292"/>
              <a:gd name="T43" fmla="*/ 2088 h 3024"/>
              <a:gd name="T44" fmla="*/ 4258 w 4292"/>
              <a:gd name="T45" fmla="*/ 2344 h 3024"/>
              <a:gd name="T46" fmla="*/ 4202 w 4292"/>
              <a:gd name="T47" fmla="*/ 2550 h 3024"/>
              <a:gd name="T48" fmla="*/ 4116 w 4292"/>
              <a:gd name="T49" fmla="*/ 2710 h 3024"/>
              <a:gd name="T50" fmla="*/ 4003 w 4292"/>
              <a:gd name="T51" fmla="*/ 2830 h 3024"/>
              <a:gd name="T52" fmla="*/ 3858 w 4292"/>
              <a:gd name="T53" fmla="*/ 2919 h 3024"/>
              <a:gd name="T54" fmla="*/ 3670 w 4292"/>
              <a:gd name="T55" fmla="*/ 2979 h 3024"/>
              <a:gd name="T56" fmla="*/ 3434 w 4292"/>
              <a:gd name="T57" fmla="*/ 3012 h 3024"/>
              <a:gd name="T58" fmla="*/ 3137 w 4292"/>
              <a:gd name="T59" fmla="*/ 3024 h 3024"/>
              <a:gd name="T60" fmla="*/ 951 w 4292"/>
              <a:gd name="T61" fmla="*/ 3018 h 3024"/>
              <a:gd name="T62" fmla="*/ 691 w 4292"/>
              <a:gd name="T63" fmla="*/ 2984 h 3024"/>
              <a:gd name="T64" fmla="*/ 481 w 4292"/>
              <a:gd name="T65" fmla="*/ 2923 h 3024"/>
              <a:gd name="T66" fmla="*/ 317 w 4292"/>
              <a:gd name="T67" fmla="*/ 2833 h 3024"/>
              <a:gd name="T68" fmla="*/ 194 w 4292"/>
              <a:gd name="T69" fmla="*/ 2715 h 3024"/>
              <a:gd name="T70" fmla="*/ 105 w 4292"/>
              <a:gd name="T71" fmla="*/ 2570 h 3024"/>
              <a:gd name="T72" fmla="*/ 47 w 4292"/>
              <a:gd name="T73" fmla="*/ 2397 h 3024"/>
              <a:gd name="T74" fmla="*/ 14 w 4292"/>
              <a:gd name="T75" fmla="*/ 2195 h 3024"/>
              <a:gd name="T76" fmla="*/ 1 w 4292"/>
              <a:gd name="T77" fmla="*/ 1966 h 3024"/>
              <a:gd name="T78" fmla="*/ 0 w 4292"/>
              <a:gd name="T79" fmla="*/ 1045 h 3024"/>
              <a:gd name="T80" fmla="*/ 5 w 4292"/>
              <a:gd name="T81" fmla="*/ 785 h 3024"/>
              <a:gd name="T82" fmla="*/ 30 w 4292"/>
              <a:gd name="T83" fmla="*/ 563 h 3024"/>
              <a:gd name="T84" fmla="*/ 87 w 4292"/>
              <a:gd name="T85" fmla="*/ 380 h 3024"/>
              <a:gd name="T86" fmla="*/ 183 w 4292"/>
              <a:gd name="T87" fmla="*/ 239 h 3024"/>
              <a:gd name="T88" fmla="*/ 306 w 4292"/>
              <a:gd name="T89" fmla="*/ 143 h 3024"/>
              <a:gd name="T90" fmla="*/ 470 w 4292"/>
              <a:gd name="T91" fmla="*/ 74 h 3024"/>
              <a:gd name="T92" fmla="*/ 680 w 4292"/>
              <a:gd name="T93" fmla="*/ 28 h 3024"/>
              <a:gd name="T94" fmla="*/ 946 w 4292"/>
              <a:gd name="T95" fmla="*/ 5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92" h="3024">
                <a:moveTo>
                  <a:pt x="1800" y="885"/>
                </a:moveTo>
                <a:lnTo>
                  <a:pt x="1773" y="886"/>
                </a:lnTo>
                <a:lnTo>
                  <a:pt x="1745" y="893"/>
                </a:lnTo>
                <a:lnTo>
                  <a:pt x="1719" y="906"/>
                </a:lnTo>
                <a:lnTo>
                  <a:pt x="1696" y="923"/>
                </a:lnTo>
                <a:lnTo>
                  <a:pt x="1678" y="943"/>
                </a:lnTo>
                <a:lnTo>
                  <a:pt x="1663" y="968"/>
                </a:lnTo>
                <a:lnTo>
                  <a:pt x="1656" y="996"/>
                </a:lnTo>
                <a:lnTo>
                  <a:pt x="1653" y="1023"/>
                </a:lnTo>
                <a:lnTo>
                  <a:pt x="1653" y="1963"/>
                </a:lnTo>
                <a:lnTo>
                  <a:pt x="1656" y="1992"/>
                </a:lnTo>
                <a:lnTo>
                  <a:pt x="1663" y="2018"/>
                </a:lnTo>
                <a:lnTo>
                  <a:pt x="1678" y="2042"/>
                </a:lnTo>
                <a:lnTo>
                  <a:pt x="1696" y="2064"/>
                </a:lnTo>
                <a:lnTo>
                  <a:pt x="1719" y="2081"/>
                </a:lnTo>
                <a:lnTo>
                  <a:pt x="1742" y="2092"/>
                </a:lnTo>
                <a:lnTo>
                  <a:pt x="1766" y="2100"/>
                </a:lnTo>
                <a:lnTo>
                  <a:pt x="1791" y="2101"/>
                </a:lnTo>
                <a:lnTo>
                  <a:pt x="1813" y="2100"/>
                </a:lnTo>
                <a:lnTo>
                  <a:pt x="1834" y="2094"/>
                </a:lnTo>
                <a:lnTo>
                  <a:pt x="1855" y="2085"/>
                </a:lnTo>
                <a:lnTo>
                  <a:pt x="2756" y="1614"/>
                </a:lnTo>
                <a:lnTo>
                  <a:pt x="2781" y="1597"/>
                </a:lnTo>
                <a:lnTo>
                  <a:pt x="2802" y="1576"/>
                </a:lnTo>
                <a:lnTo>
                  <a:pt x="2817" y="1550"/>
                </a:lnTo>
                <a:lnTo>
                  <a:pt x="2826" y="1522"/>
                </a:lnTo>
                <a:lnTo>
                  <a:pt x="2830" y="1492"/>
                </a:lnTo>
                <a:lnTo>
                  <a:pt x="2826" y="1462"/>
                </a:lnTo>
                <a:lnTo>
                  <a:pt x="2817" y="1433"/>
                </a:lnTo>
                <a:lnTo>
                  <a:pt x="2802" y="1407"/>
                </a:lnTo>
                <a:lnTo>
                  <a:pt x="2781" y="1386"/>
                </a:lnTo>
                <a:lnTo>
                  <a:pt x="2755" y="1369"/>
                </a:lnTo>
                <a:lnTo>
                  <a:pt x="1855" y="900"/>
                </a:lnTo>
                <a:lnTo>
                  <a:pt x="1829" y="890"/>
                </a:lnTo>
                <a:lnTo>
                  <a:pt x="1800" y="885"/>
                </a:lnTo>
                <a:close/>
                <a:moveTo>
                  <a:pt x="1155" y="0"/>
                </a:moveTo>
                <a:lnTo>
                  <a:pt x="3137" y="0"/>
                </a:lnTo>
                <a:lnTo>
                  <a:pt x="3250" y="1"/>
                </a:lnTo>
                <a:lnTo>
                  <a:pt x="3356" y="5"/>
                </a:lnTo>
                <a:lnTo>
                  <a:pt x="3454" y="10"/>
                </a:lnTo>
                <a:lnTo>
                  <a:pt x="3545" y="19"/>
                </a:lnTo>
                <a:lnTo>
                  <a:pt x="3629" y="31"/>
                </a:lnTo>
                <a:lnTo>
                  <a:pt x="3707" y="44"/>
                </a:lnTo>
                <a:lnTo>
                  <a:pt x="3778" y="61"/>
                </a:lnTo>
                <a:lnTo>
                  <a:pt x="3843" y="80"/>
                </a:lnTo>
                <a:lnTo>
                  <a:pt x="3903" y="102"/>
                </a:lnTo>
                <a:lnTo>
                  <a:pt x="3956" y="127"/>
                </a:lnTo>
                <a:lnTo>
                  <a:pt x="4006" y="156"/>
                </a:lnTo>
                <a:lnTo>
                  <a:pt x="4050" y="187"/>
                </a:lnTo>
                <a:lnTo>
                  <a:pt x="4089" y="222"/>
                </a:lnTo>
                <a:lnTo>
                  <a:pt x="4124" y="260"/>
                </a:lnTo>
                <a:lnTo>
                  <a:pt x="4161" y="308"/>
                </a:lnTo>
                <a:lnTo>
                  <a:pt x="4191" y="360"/>
                </a:lnTo>
                <a:lnTo>
                  <a:pt x="4217" y="417"/>
                </a:lnTo>
                <a:lnTo>
                  <a:pt x="4237" y="479"/>
                </a:lnTo>
                <a:lnTo>
                  <a:pt x="4254" y="544"/>
                </a:lnTo>
                <a:lnTo>
                  <a:pt x="4267" y="615"/>
                </a:lnTo>
                <a:lnTo>
                  <a:pt x="4276" y="690"/>
                </a:lnTo>
                <a:lnTo>
                  <a:pt x="4283" y="770"/>
                </a:lnTo>
                <a:lnTo>
                  <a:pt x="4288" y="855"/>
                </a:lnTo>
                <a:lnTo>
                  <a:pt x="4291" y="945"/>
                </a:lnTo>
                <a:lnTo>
                  <a:pt x="4292" y="1040"/>
                </a:lnTo>
                <a:lnTo>
                  <a:pt x="4292" y="1140"/>
                </a:lnTo>
                <a:lnTo>
                  <a:pt x="4292" y="1884"/>
                </a:lnTo>
                <a:lnTo>
                  <a:pt x="4291" y="1989"/>
                </a:lnTo>
                <a:lnTo>
                  <a:pt x="4287" y="2088"/>
                </a:lnTo>
                <a:lnTo>
                  <a:pt x="4280" y="2179"/>
                </a:lnTo>
                <a:lnTo>
                  <a:pt x="4270" y="2265"/>
                </a:lnTo>
                <a:lnTo>
                  <a:pt x="4258" y="2344"/>
                </a:lnTo>
                <a:lnTo>
                  <a:pt x="4243" y="2419"/>
                </a:lnTo>
                <a:lnTo>
                  <a:pt x="4223" y="2486"/>
                </a:lnTo>
                <a:lnTo>
                  <a:pt x="4202" y="2550"/>
                </a:lnTo>
                <a:lnTo>
                  <a:pt x="4176" y="2607"/>
                </a:lnTo>
                <a:lnTo>
                  <a:pt x="4149" y="2661"/>
                </a:lnTo>
                <a:lnTo>
                  <a:pt x="4116" y="2710"/>
                </a:lnTo>
                <a:lnTo>
                  <a:pt x="4083" y="2755"/>
                </a:lnTo>
                <a:lnTo>
                  <a:pt x="4044" y="2795"/>
                </a:lnTo>
                <a:lnTo>
                  <a:pt x="4003" y="2830"/>
                </a:lnTo>
                <a:lnTo>
                  <a:pt x="3958" y="2863"/>
                </a:lnTo>
                <a:lnTo>
                  <a:pt x="3910" y="2893"/>
                </a:lnTo>
                <a:lnTo>
                  <a:pt x="3858" y="2919"/>
                </a:lnTo>
                <a:lnTo>
                  <a:pt x="3800" y="2941"/>
                </a:lnTo>
                <a:lnTo>
                  <a:pt x="3738" y="2962"/>
                </a:lnTo>
                <a:lnTo>
                  <a:pt x="3670" y="2979"/>
                </a:lnTo>
                <a:lnTo>
                  <a:pt x="3597" y="2993"/>
                </a:lnTo>
                <a:lnTo>
                  <a:pt x="3518" y="3003"/>
                </a:lnTo>
                <a:lnTo>
                  <a:pt x="3434" y="3012"/>
                </a:lnTo>
                <a:lnTo>
                  <a:pt x="3341" y="3019"/>
                </a:lnTo>
                <a:lnTo>
                  <a:pt x="3244" y="3023"/>
                </a:lnTo>
                <a:lnTo>
                  <a:pt x="3137" y="3024"/>
                </a:lnTo>
                <a:lnTo>
                  <a:pt x="1155" y="3024"/>
                </a:lnTo>
                <a:lnTo>
                  <a:pt x="1050" y="3021"/>
                </a:lnTo>
                <a:lnTo>
                  <a:pt x="951" y="3018"/>
                </a:lnTo>
                <a:lnTo>
                  <a:pt x="858" y="3010"/>
                </a:lnTo>
                <a:lnTo>
                  <a:pt x="771" y="2998"/>
                </a:lnTo>
                <a:lnTo>
                  <a:pt x="691" y="2984"/>
                </a:lnTo>
                <a:lnTo>
                  <a:pt x="615" y="2967"/>
                </a:lnTo>
                <a:lnTo>
                  <a:pt x="545" y="2946"/>
                </a:lnTo>
                <a:lnTo>
                  <a:pt x="481" y="2923"/>
                </a:lnTo>
                <a:lnTo>
                  <a:pt x="421" y="2896"/>
                </a:lnTo>
                <a:lnTo>
                  <a:pt x="367" y="2867"/>
                </a:lnTo>
                <a:lnTo>
                  <a:pt x="317" y="2833"/>
                </a:lnTo>
                <a:lnTo>
                  <a:pt x="272" y="2798"/>
                </a:lnTo>
                <a:lnTo>
                  <a:pt x="230" y="2758"/>
                </a:lnTo>
                <a:lnTo>
                  <a:pt x="194" y="2715"/>
                </a:lnTo>
                <a:lnTo>
                  <a:pt x="160" y="2670"/>
                </a:lnTo>
                <a:lnTo>
                  <a:pt x="131" y="2622"/>
                </a:lnTo>
                <a:lnTo>
                  <a:pt x="105" y="2570"/>
                </a:lnTo>
                <a:lnTo>
                  <a:pt x="82" y="2515"/>
                </a:lnTo>
                <a:lnTo>
                  <a:pt x="64" y="2458"/>
                </a:lnTo>
                <a:lnTo>
                  <a:pt x="47" y="2397"/>
                </a:lnTo>
                <a:lnTo>
                  <a:pt x="34" y="2333"/>
                </a:lnTo>
                <a:lnTo>
                  <a:pt x="22" y="2265"/>
                </a:lnTo>
                <a:lnTo>
                  <a:pt x="14" y="2195"/>
                </a:lnTo>
                <a:lnTo>
                  <a:pt x="8" y="2122"/>
                </a:lnTo>
                <a:lnTo>
                  <a:pt x="3" y="2045"/>
                </a:lnTo>
                <a:lnTo>
                  <a:pt x="1" y="1966"/>
                </a:lnTo>
                <a:lnTo>
                  <a:pt x="0" y="1884"/>
                </a:lnTo>
                <a:lnTo>
                  <a:pt x="0" y="1140"/>
                </a:lnTo>
                <a:lnTo>
                  <a:pt x="0" y="1045"/>
                </a:lnTo>
                <a:lnTo>
                  <a:pt x="1" y="954"/>
                </a:lnTo>
                <a:lnTo>
                  <a:pt x="3" y="867"/>
                </a:lnTo>
                <a:lnTo>
                  <a:pt x="5" y="785"/>
                </a:lnTo>
                <a:lnTo>
                  <a:pt x="10" y="707"/>
                </a:lnTo>
                <a:lnTo>
                  <a:pt x="18" y="634"/>
                </a:lnTo>
                <a:lnTo>
                  <a:pt x="30" y="563"/>
                </a:lnTo>
                <a:lnTo>
                  <a:pt x="44" y="498"/>
                </a:lnTo>
                <a:lnTo>
                  <a:pt x="64" y="437"/>
                </a:lnTo>
                <a:lnTo>
                  <a:pt x="87" y="380"/>
                </a:lnTo>
                <a:lnTo>
                  <a:pt x="116" y="326"/>
                </a:lnTo>
                <a:lnTo>
                  <a:pt x="151" y="276"/>
                </a:lnTo>
                <a:lnTo>
                  <a:pt x="183" y="239"/>
                </a:lnTo>
                <a:lnTo>
                  <a:pt x="220" y="204"/>
                </a:lnTo>
                <a:lnTo>
                  <a:pt x="260" y="173"/>
                </a:lnTo>
                <a:lnTo>
                  <a:pt x="306" y="143"/>
                </a:lnTo>
                <a:lnTo>
                  <a:pt x="355" y="117"/>
                </a:lnTo>
                <a:lnTo>
                  <a:pt x="410" y="95"/>
                </a:lnTo>
                <a:lnTo>
                  <a:pt x="470" y="74"/>
                </a:lnTo>
                <a:lnTo>
                  <a:pt x="533" y="55"/>
                </a:lnTo>
                <a:lnTo>
                  <a:pt x="605" y="41"/>
                </a:lnTo>
                <a:lnTo>
                  <a:pt x="680" y="28"/>
                </a:lnTo>
                <a:lnTo>
                  <a:pt x="762" y="18"/>
                </a:lnTo>
                <a:lnTo>
                  <a:pt x="851" y="10"/>
                </a:lnTo>
                <a:lnTo>
                  <a:pt x="946" y="5"/>
                </a:lnTo>
                <a:lnTo>
                  <a:pt x="1046" y="1"/>
                </a:lnTo>
                <a:lnTo>
                  <a:pt x="115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5" name="Freeform 1629"/>
          <p:cNvSpPr>
            <a:spLocks noEditPoints="1"/>
          </p:cNvSpPr>
          <p:nvPr/>
        </p:nvSpPr>
        <p:spPr bwMode="auto">
          <a:xfrm>
            <a:off x="4444067" y="421420"/>
            <a:ext cx="188273" cy="188423"/>
          </a:xfrm>
          <a:custGeom>
            <a:avLst/>
            <a:gdLst>
              <a:gd name="T0" fmla="*/ 1183 w 3766"/>
              <a:gd name="T1" fmla="*/ 772 h 3769"/>
              <a:gd name="T2" fmla="*/ 842 w 3766"/>
              <a:gd name="T3" fmla="*/ 1133 h 3769"/>
              <a:gd name="T4" fmla="*/ 821 w 3766"/>
              <a:gd name="T5" fmla="*/ 1293 h 3769"/>
              <a:gd name="T6" fmla="*/ 926 w 3766"/>
              <a:gd name="T7" fmla="*/ 1706 h 3769"/>
              <a:gd name="T8" fmla="*/ 1041 w 3766"/>
              <a:gd name="T9" fmla="*/ 1877 h 3769"/>
              <a:gd name="T10" fmla="*/ 1173 w 3766"/>
              <a:gd name="T11" fmla="*/ 2022 h 3769"/>
              <a:gd name="T12" fmla="*/ 1350 w 3766"/>
              <a:gd name="T13" fmla="*/ 2249 h 3769"/>
              <a:gd name="T14" fmla="*/ 1635 w 3766"/>
              <a:gd name="T15" fmla="*/ 2531 h 3769"/>
              <a:gd name="T16" fmla="*/ 1918 w 3766"/>
              <a:gd name="T17" fmla="*/ 2723 h 3769"/>
              <a:gd name="T18" fmla="*/ 2154 w 3766"/>
              <a:gd name="T19" fmla="*/ 2835 h 3769"/>
              <a:gd name="T20" fmla="*/ 2339 w 3766"/>
              <a:gd name="T21" fmla="*/ 2887 h 3769"/>
              <a:gd name="T22" fmla="*/ 2478 w 3766"/>
              <a:gd name="T23" fmla="*/ 2902 h 3769"/>
              <a:gd name="T24" fmla="*/ 2519 w 3766"/>
              <a:gd name="T25" fmla="*/ 2898 h 3769"/>
              <a:gd name="T26" fmla="*/ 2618 w 3766"/>
              <a:gd name="T27" fmla="*/ 2859 h 3769"/>
              <a:gd name="T28" fmla="*/ 2973 w 3766"/>
              <a:gd name="T29" fmla="*/ 2493 h 3769"/>
              <a:gd name="T30" fmla="*/ 2955 w 3766"/>
              <a:gd name="T31" fmla="*/ 2405 h 3769"/>
              <a:gd name="T32" fmla="*/ 2474 w 3766"/>
              <a:gd name="T33" fmla="*/ 2107 h 3769"/>
              <a:gd name="T34" fmla="*/ 2386 w 3766"/>
              <a:gd name="T35" fmla="*/ 2098 h 3769"/>
              <a:gd name="T36" fmla="*/ 2188 w 3766"/>
              <a:gd name="T37" fmla="*/ 2265 h 3769"/>
              <a:gd name="T38" fmla="*/ 2134 w 3766"/>
              <a:gd name="T39" fmla="*/ 2271 h 3769"/>
              <a:gd name="T40" fmla="*/ 2021 w 3766"/>
              <a:gd name="T41" fmla="*/ 2219 h 3769"/>
              <a:gd name="T42" fmla="*/ 1881 w 3766"/>
              <a:gd name="T43" fmla="*/ 2126 h 3769"/>
              <a:gd name="T44" fmla="*/ 1729 w 3766"/>
              <a:gd name="T45" fmla="*/ 1990 h 3769"/>
              <a:gd name="T46" fmla="*/ 1522 w 3766"/>
              <a:gd name="T47" fmla="*/ 1742 h 3769"/>
              <a:gd name="T48" fmla="*/ 1447 w 3766"/>
              <a:gd name="T49" fmla="*/ 1590 h 3769"/>
              <a:gd name="T50" fmla="*/ 1454 w 3766"/>
              <a:gd name="T51" fmla="*/ 1531 h 3769"/>
              <a:gd name="T52" fmla="*/ 1604 w 3766"/>
              <a:gd name="T53" fmla="*/ 1344 h 3769"/>
              <a:gd name="T54" fmla="*/ 1348 w 3766"/>
              <a:gd name="T55" fmla="*/ 803 h 3769"/>
              <a:gd name="T56" fmla="*/ 1280 w 3766"/>
              <a:gd name="T57" fmla="*/ 745 h 3769"/>
              <a:gd name="T58" fmla="*/ 2101 w 3766"/>
              <a:gd name="T59" fmla="*/ 12 h 3769"/>
              <a:gd name="T60" fmla="*/ 2516 w 3766"/>
              <a:gd name="T61" fmla="*/ 109 h 3769"/>
              <a:gd name="T62" fmla="*/ 2894 w 3766"/>
              <a:gd name="T63" fmla="*/ 296 h 3769"/>
              <a:gd name="T64" fmla="*/ 3214 w 3766"/>
              <a:gd name="T65" fmla="*/ 553 h 3769"/>
              <a:gd name="T66" fmla="*/ 3470 w 3766"/>
              <a:gd name="T67" fmla="*/ 872 h 3769"/>
              <a:gd name="T68" fmla="*/ 3656 w 3766"/>
              <a:gd name="T69" fmla="*/ 1251 h 3769"/>
              <a:gd name="T70" fmla="*/ 3753 w 3766"/>
              <a:gd name="T71" fmla="*/ 1666 h 3769"/>
              <a:gd name="T72" fmla="*/ 3754 w 3766"/>
              <a:gd name="T73" fmla="*/ 2090 h 3769"/>
              <a:gd name="T74" fmla="*/ 3668 w 3766"/>
              <a:gd name="T75" fmla="*/ 2481 h 3769"/>
              <a:gd name="T76" fmla="*/ 3508 w 3766"/>
              <a:gd name="T77" fmla="*/ 2837 h 3769"/>
              <a:gd name="T78" fmla="*/ 3280 w 3766"/>
              <a:gd name="T79" fmla="*/ 3147 h 3769"/>
              <a:gd name="T80" fmla="*/ 2994 w 3766"/>
              <a:gd name="T81" fmla="*/ 3405 h 3769"/>
              <a:gd name="T82" fmla="*/ 2661 w 3766"/>
              <a:gd name="T83" fmla="*/ 3601 h 3769"/>
              <a:gd name="T84" fmla="*/ 2286 w 3766"/>
              <a:gd name="T85" fmla="*/ 3725 h 3769"/>
              <a:gd name="T86" fmla="*/ 1883 w 3766"/>
              <a:gd name="T87" fmla="*/ 3769 h 3769"/>
              <a:gd name="T88" fmla="*/ 1479 w 3766"/>
              <a:gd name="T89" fmla="*/ 3725 h 3769"/>
              <a:gd name="T90" fmla="*/ 1104 w 3766"/>
              <a:gd name="T91" fmla="*/ 3601 h 3769"/>
              <a:gd name="T92" fmla="*/ 771 w 3766"/>
              <a:gd name="T93" fmla="*/ 3405 h 3769"/>
              <a:gd name="T94" fmla="*/ 485 w 3766"/>
              <a:gd name="T95" fmla="*/ 3147 h 3769"/>
              <a:gd name="T96" fmla="*/ 258 w 3766"/>
              <a:gd name="T97" fmla="*/ 2837 h 3769"/>
              <a:gd name="T98" fmla="*/ 97 w 3766"/>
              <a:gd name="T99" fmla="*/ 2481 h 3769"/>
              <a:gd name="T100" fmla="*/ 11 w 3766"/>
              <a:gd name="T101" fmla="*/ 2090 h 3769"/>
              <a:gd name="T102" fmla="*/ 11 w 3766"/>
              <a:gd name="T103" fmla="*/ 1680 h 3769"/>
              <a:gd name="T104" fmla="*/ 97 w 3766"/>
              <a:gd name="T105" fmla="*/ 1288 h 3769"/>
              <a:gd name="T106" fmla="*/ 258 w 3766"/>
              <a:gd name="T107" fmla="*/ 933 h 3769"/>
              <a:gd name="T108" fmla="*/ 485 w 3766"/>
              <a:gd name="T109" fmla="*/ 622 h 3769"/>
              <a:gd name="T110" fmla="*/ 771 w 3766"/>
              <a:gd name="T111" fmla="*/ 364 h 3769"/>
              <a:gd name="T112" fmla="*/ 1104 w 3766"/>
              <a:gd name="T113" fmla="*/ 169 h 3769"/>
              <a:gd name="T114" fmla="*/ 1479 w 3766"/>
              <a:gd name="T115" fmla="*/ 44 h 3769"/>
              <a:gd name="T116" fmla="*/ 1883 w 3766"/>
              <a:gd name="T117" fmla="*/ 0 h 3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66" h="3769">
                <a:moveTo>
                  <a:pt x="1257" y="743"/>
                </a:moveTo>
                <a:lnTo>
                  <a:pt x="1232" y="746"/>
                </a:lnTo>
                <a:lnTo>
                  <a:pt x="1208" y="756"/>
                </a:lnTo>
                <a:lnTo>
                  <a:pt x="1183" y="772"/>
                </a:lnTo>
                <a:lnTo>
                  <a:pt x="881" y="1078"/>
                </a:lnTo>
                <a:lnTo>
                  <a:pt x="867" y="1092"/>
                </a:lnTo>
                <a:lnTo>
                  <a:pt x="853" y="1110"/>
                </a:lnTo>
                <a:lnTo>
                  <a:pt x="842" y="1133"/>
                </a:lnTo>
                <a:lnTo>
                  <a:pt x="832" y="1156"/>
                </a:lnTo>
                <a:lnTo>
                  <a:pt x="825" y="1178"/>
                </a:lnTo>
                <a:lnTo>
                  <a:pt x="821" y="1199"/>
                </a:lnTo>
                <a:lnTo>
                  <a:pt x="821" y="1293"/>
                </a:lnTo>
                <a:lnTo>
                  <a:pt x="869" y="1526"/>
                </a:lnTo>
                <a:lnTo>
                  <a:pt x="886" y="1591"/>
                </a:lnTo>
                <a:lnTo>
                  <a:pt x="904" y="1651"/>
                </a:lnTo>
                <a:lnTo>
                  <a:pt x="926" y="1706"/>
                </a:lnTo>
                <a:lnTo>
                  <a:pt x="950" y="1755"/>
                </a:lnTo>
                <a:lnTo>
                  <a:pt x="977" y="1801"/>
                </a:lnTo>
                <a:lnTo>
                  <a:pt x="1008" y="1841"/>
                </a:lnTo>
                <a:lnTo>
                  <a:pt x="1041" y="1877"/>
                </a:lnTo>
                <a:lnTo>
                  <a:pt x="1070" y="1905"/>
                </a:lnTo>
                <a:lnTo>
                  <a:pt x="1102" y="1940"/>
                </a:lnTo>
                <a:lnTo>
                  <a:pt x="1136" y="1979"/>
                </a:lnTo>
                <a:lnTo>
                  <a:pt x="1173" y="2022"/>
                </a:lnTo>
                <a:lnTo>
                  <a:pt x="1213" y="2071"/>
                </a:lnTo>
                <a:lnTo>
                  <a:pt x="1255" y="2125"/>
                </a:lnTo>
                <a:lnTo>
                  <a:pt x="1301" y="2185"/>
                </a:lnTo>
                <a:lnTo>
                  <a:pt x="1350" y="2249"/>
                </a:lnTo>
                <a:lnTo>
                  <a:pt x="1400" y="2318"/>
                </a:lnTo>
                <a:lnTo>
                  <a:pt x="1482" y="2396"/>
                </a:lnTo>
                <a:lnTo>
                  <a:pt x="1559" y="2467"/>
                </a:lnTo>
                <a:lnTo>
                  <a:pt x="1635" y="2531"/>
                </a:lnTo>
                <a:lnTo>
                  <a:pt x="1709" y="2588"/>
                </a:lnTo>
                <a:lnTo>
                  <a:pt x="1781" y="2638"/>
                </a:lnTo>
                <a:lnTo>
                  <a:pt x="1850" y="2683"/>
                </a:lnTo>
                <a:lnTo>
                  <a:pt x="1918" y="2723"/>
                </a:lnTo>
                <a:lnTo>
                  <a:pt x="1981" y="2758"/>
                </a:lnTo>
                <a:lnTo>
                  <a:pt x="2041" y="2788"/>
                </a:lnTo>
                <a:lnTo>
                  <a:pt x="2100" y="2814"/>
                </a:lnTo>
                <a:lnTo>
                  <a:pt x="2154" y="2835"/>
                </a:lnTo>
                <a:lnTo>
                  <a:pt x="2206" y="2854"/>
                </a:lnTo>
                <a:lnTo>
                  <a:pt x="2253" y="2869"/>
                </a:lnTo>
                <a:lnTo>
                  <a:pt x="2298" y="2880"/>
                </a:lnTo>
                <a:lnTo>
                  <a:pt x="2339" y="2887"/>
                </a:lnTo>
                <a:lnTo>
                  <a:pt x="2383" y="2894"/>
                </a:lnTo>
                <a:lnTo>
                  <a:pt x="2422" y="2898"/>
                </a:lnTo>
                <a:lnTo>
                  <a:pt x="2453" y="2902"/>
                </a:lnTo>
                <a:lnTo>
                  <a:pt x="2478" y="2902"/>
                </a:lnTo>
                <a:lnTo>
                  <a:pt x="2494" y="2902"/>
                </a:lnTo>
                <a:lnTo>
                  <a:pt x="2508" y="2901"/>
                </a:lnTo>
                <a:lnTo>
                  <a:pt x="2515" y="2900"/>
                </a:lnTo>
                <a:lnTo>
                  <a:pt x="2519" y="2898"/>
                </a:lnTo>
                <a:lnTo>
                  <a:pt x="2523" y="2898"/>
                </a:lnTo>
                <a:lnTo>
                  <a:pt x="2554" y="2892"/>
                </a:lnTo>
                <a:lnTo>
                  <a:pt x="2587" y="2878"/>
                </a:lnTo>
                <a:lnTo>
                  <a:pt x="2618" y="2859"/>
                </a:lnTo>
                <a:lnTo>
                  <a:pt x="2643" y="2838"/>
                </a:lnTo>
                <a:lnTo>
                  <a:pt x="2945" y="2536"/>
                </a:lnTo>
                <a:lnTo>
                  <a:pt x="2962" y="2516"/>
                </a:lnTo>
                <a:lnTo>
                  <a:pt x="2973" y="2493"/>
                </a:lnTo>
                <a:lnTo>
                  <a:pt x="2977" y="2470"/>
                </a:lnTo>
                <a:lnTo>
                  <a:pt x="2975" y="2446"/>
                </a:lnTo>
                <a:lnTo>
                  <a:pt x="2968" y="2424"/>
                </a:lnTo>
                <a:lnTo>
                  <a:pt x="2955" y="2405"/>
                </a:lnTo>
                <a:lnTo>
                  <a:pt x="2939" y="2386"/>
                </a:lnTo>
                <a:lnTo>
                  <a:pt x="2922" y="2370"/>
                </a:lnTo>
                <a:lnTo>
                  <a:pt x="2478" y="2110"/>
                </a:lnTo>
                <a:lnTo>
                  <a:pt x="2474" y="2107"/>
                </a:lnTo>
                <a:lnTo>
                  <a:pt x="2458" y="2101"/>
                </a:lnTo>
                <a:lnTo>
                  <a:pt x="2437" y="2097"/>
                </a:lnTo>
                <a:lnTo>
                  <a:pt x="2414" y="2095"/>
                </a:lnTo>
                <a:lnTo>
                  <a:pt x="2386" y="2098"/>
                </a:lnTo>
                <a:lnTo>
                  <a:pt x="2360" y="2105"/>
                </a:lnTo>
                <a:lnTo>
                  <a:pt x="2339" y="2117"/>
                </a:lnTo>
                <a:lnTo>
                  <a:pt x="2319" y="2133"/>
                </a:lnTo>
                <a:lnTo>
                  <a:pt x="2188" y="2265"/>
                </a:lnTo>
                <a:lnTo>
                  <a:pt x="2180" y="2272"/>
                </a:lnTo>
                <a:lnTo>
                  <a:pt x="2169" y="2275"/>
                </a:lnTo>
                <a:lnTo>
                  <a:pt x="2158" y="2276"/>
                </a:lnTo>
                <a:lnTo>
                  <a:pt x="2134" y="2271"/>
                </a:lnTo>
                <a:lnTo>
                  <a:pt x="2108" y="2263"/>
                </a:lnTo>
                <a:lnTo>
                  <a:pt x="2079" y="2250"/>
                </a:lnTo>
                <a:lnTo>
                  <a:pt x="2048" y="2235"/>
                </a:lnTo>
                <a:lnTo>
                  <a:pt x="2021" y="2219"/>
                </a:lnTo>
                <a:lnTo>
                  <a:pt x="1989" y="2199"/>
                </a:lnTo>
                <a:lnTo>
                  <a:pt x="1953" y="2177"/>
                </a:lnTo>
                <a:lnTo>
                  <a:pt x="1915" y="2150"/>
                </a:lnTo>
                <a:lnTo>
                  <a:pt x="1881" y="2126"/>
                </a:lnTo>
                <a:lnTo>
                  <a:pt x="1847" y="2099"/>
                </a:lnTo>
                <a:lnTo>
                  <a:pt x="1809" y="2067"/>
                </a:lnTo>
                <a:lnTo>
                  <a:pt x="1770" y="2030"/>
                </a:lnTo>
                <a:lnTo>
                  <a:pt x="1729" y="1990"/>
                </a:lnTo>
                <a:lnTo>
                  <a:pt x="1656" y="1911"/>
                </a:lnTo>
                <a:lnTo>
                  <a:pt x="1589" y="1832"/>
                </a:lnTo>
                <a:lnTo>
                  <a:pt x="1555" y="1788"/>
                </a:lnTo>
                <a:lnTo>
                  <a:pt x="1522" y="1742"/>
                </a:lnTo>
                <a:lnTo>
                  <a:pt x="1491" y="1692"/>
                </a:lnTo>
                <a:lnTo>
                  <a:pt x="1471" y="1656"/>
                </a:lnTo>
                <a:lnTo>
                  <a:pt x="1456" y="1621"/>
                </a:lnTo>
                <a:lnTo>
                  <a:pt x="1447" y="1590"/>
                </a:lnTo>
                <a:lnTo>
                  <a:pt x="1443" y="1561"/>
                </a:lnTo>
                <a:lnTo>
                  <a:pt x="1444" y="1549"/>
                </a:lnTo>
                <a:lnTo>
                  <a:pt x="1447" y="1539"/>
                </a:lnTo>
                <a:lnTo>
                  <a:pt x="1454" y="1531"/>
                </a:lnTo>
                <a:lnTo>
                  <a:pt x="1566" y="1417"/>
                </a:lnTo>
                <a:lnTo>
                  <a:pt x="1585" y="1396"/>
                </a:lnTo>
                <a:lnTo>
                  <a:pt x="1597" y="1372"/>
                </a:lnTo>
                <a:lnTo>
                  <a:pt x="1604" y="1344"/>
                </a:lnTo>
                <a:lnTo>
                  <a:pt x="1606" y="1315"/>
                </a:lnTo>
                <a:lnTo>
                  <a:pt x="1603" y="1289"/>
                </a:lnTo>
                <a:lnTo>
                  <a:pt x="1593" y="1263"/>
                </a:lnTo>
                <a:lnTo>
                  <a:pt x="1348" y="803"/>
                </a:lnTo>
                <a:lnTo>
                  <a:pt x="1335" y="782"/>
                </a:lnTo>
                <a:lnTo>
                  <a:pt x="1319" y="764"/>
                </a:lnTo>
                <a:lnTo>
                  <a:pt x="1301" y="752"/>
                </a:lnTo>
                <a:lnTo>
                  <a:pt x="1280" y="745"/>
                </a:lnTo>
                <a:lnTo>
                  <a:pt x="1257" y="743"/>
                </a:lnTo>
                <a:close/>
                <a:moveTo>
                  <a:pt x="1883" y="0"/>
                </a:moveTo>
                <a:lnTo>
                  <a:pt x="1993" y="3"/>
                </a:lnTo>
                <a:lnTo>
                  <a:pt x="2101" y="12"/>
                </a:lnTo>
                <a:lnTo>
                  <a:pt x="2207" y="28"/>
                </a:lnTo>
                <a:lnTo>
                  <a:pt x="2312" y="49"/>
                </a:lnTo>
                <a:lnTo>
                  <a:pt x="2415" y="76"/>
                </a:lnTo>
                <a:lnTo>
                  <a:pt x="2516" y="109"/>
                </a:lnTo>
                <a:lnTo>
                  <a:pt x="2616" y="149"/>
                </a:lnTo>
                <a:lnTo>
                  <a:pt x="2712" y="194"/>
                </a:lnTo>
                <a:lnTo>
                  <a:pt x="2804" y="242"/>
                </a:lnTo>
                <a:lnTo>
                  <a:pt x="2894" y="296"/>
                </a:lnTo>
                <a:lnTo>
                  <a:pt x="2979" y="353"/>
                </a:lnTo>
                <a:lnTo>
                  <a:pt x="3062" y="415"/>
                </a:lnTo>
                <a:lnTo>
                  <a:pt x="3140" y="482"/>
                </a:lnTo>
                <a:lnTo>
                  <a:pt x="3214" y="553"/>
                </a:lnTo>
                <a:lnTo>
                  <a:pt x="3284" y="627"/>
                </a:lnTo>
                <a:lnTo>
                  <a:pt x="3350" y="705"/>
                </a:lnTo>
                <a:lnTo>
                  <a:pt x="3412" y="787"/>
                </a:lnTo>
                <a:lnTo>
                  <a:pt x="3470" y="872"/>
                </a:lnTo>
                <a:lnTo>
                  <a:pt x="3523" y="961"/>
                </a:lnTo>
                <a:lnTo>
                  <a:pt x="3572" y="1055"/>
                </a:lnTo>
                <a:lnTo>
                  <a:pt x="3617" y="1152"/>
                </a:lnTo>
                <a:lnTo>
                  <a:pt x="3656" y="1251"/>
                </a:lnTo>
                <a:lnTo>
                  <a:pt x="3690" y="1352"/>
                </a:lnTo>
                <a:lnTo>
                  <a:pt x="3718" y="1455"/>
                </a:lnTo>
                <a:lnTo>
                  <a:pt x="3738" y="1559"/>
                </a:lnTo>
                <a:lnTo>
                  <a:pt x="3753" y="1666"/>
                </a:lnTo>
                <a:lnTo>
                  <a:pt x="3762" y="1775"/>
                </a:lnTo>
                <a:lnTo>
                  <a:pt x="3766" y="1885"/>
                </a:lnTo>
                <a:lnTo>
                  <a:pt x="3763" y="1988"/>
                </a:lnTo>
                <a:lnTo>
                  <a:pt x="3754" y="2090"/>
                </a:lnTo>
                <a:lnTo>
                  <a:pt x="3742" y="2191"/>
                </a:lnTo>
                <a:lnTo>
                  <a:pt x="3722" y="2289"/>
                </a:lnTo>
                <a:lnTo>
                  <a:pt x="3698" y="2386"/>
                </a:lnTo>
                <a:lnTo>
                  <a:pt x="3668" y="2481"/>
                </a:lnTo>
                <a:lnTo>
                  <a:pt x="3635" y="2574"/>
                </a:lnTo>
                <a:lnTo>
                  <a:pt x="3596" y="2664"/>
                </a:lnTo>
                <a:lnTo>
                  <a:pt x="3554" y="2752"/>
                </a:lnTo>
                <a:lnTo>
                  <a:pt x="3508" y="2837"/>
                </a:lnTo>
                <a:lnTo>
                  <a:pt x="3457" y="2919"/>
                </a:lnTo>
                <a:lnTo>
                  <a:pt x="3402" y="2998"/>
                </a:lnTo>
                <a:lnTo>
                  <a:pt x="3343" y="3074"/>
                </a:lnTo>
                <a:lnTo>
                  <a:pt x="3280" y="3147"/>
                </a:lnTo>
                <a:lnTo>
                  <a:pt x="3214" y="3217"/>
                </a:lnTo>
                <a:lnTo>
                  <a:pt x="3144" y="3283"/>
                </a:lnTo>
                <a:lnTo>
                  <a:pt x="3071" y="3346"/>
                </a:lnTo>
                <a:lnTo>
                  <a:pt x="2994" y="3405"/>
                </a:lnTo>
                <a:lnTo>
                  <a:pt x="2915" y="3460"/>
                </a:lnTo>
                <a:lnTo>
                  <a:pt x="2834" y="3511"/>
                </a:lnTo>
                <a:lnTo>
                  <a:pt x="2748" y="3558"/>
                </a:lnTo>
                <a:lnTo>
                  <a:pt x="2661" y="3601"/>
                </a:lnTo>
                <a:lnTo>
                  <a:pt x="2571" y="3638"/>
                </a:lnTo>
                <a:lnTo>
                  <a:pt x="2478" y="3672"/>
                </a:lnTo>
                <a:lnTo>
                  <a:pt x="2383" y="3701"/>
                </a:lnTo>
                <a:lnTo>
                  <a:pt x="2286" y="3725"/>
                </a:lnTo>
                <a:lnTo>
                  <a:pt x="2188" y="3745"/>
                </a:lnTo>
                <a:lnTo>
                  <a:pt x="2088" y="3759"/>
                </a:lnTo>
                <a:lnTo>
                  <a:pt x="1986" y="3767"/>
                </a:lnTo>
                <a:lnTo>
                  <a:pt x="1883" y="3769"/>
                </a:lnTo>
                <a:lnTo>
                  <a:pt x="1779" y="3767"/>
                </a:lnTo>
                <a:lnTo>
                  <a:pt x="1678" y="3759"/>
                </a:lnTo>
                <a:lnTo>
                  <a:pt x="1578" y="3745"/>
                </a:lnTo>
                <a:lnTo>
                  <a:pt x="1479" y="3725"/>
                </a:lnTo>
                <a:lnTo>
                  <a:pt x="1382" y="3701"/>
                </a:lnTo>
                <a:lnTo>
                  <a:pt x="1287" y="3672"/>
                </a:lnTo>
                <a:lnTo>
                  <a:pt x="1194" y="3638"/>
                </a:lnTo>
                <a:lnTo>
                  <a:pt x="1104" y="3601"/>
                </a:lnTo>
                <a:lnTo>
                  <a:pt x="1017" y="3558"/>
                </a:lnTo>
                <a:lnTo>
                  <a:pt x="932" y="3511"/>
                </a:lnTo>
                <a:lnTo>
                  <a:pt x="850" y="3460"/>
                </a:lnTo>
                <a:lnTo>
                  <a:pt x="771" y="3405"/>
                </a:lnTo>
                <a:lnTo>
                  <a:pt x="694" y="3346"/>
                </a:lnTo>
                <a:lnTo>
                  <a:pt x="622" y="3283"/>
                </a:lnTo>
                <a:lnTo>
                  <a:pt x="551" y="3217"/>
                </a:lnTo>
                <a:lnTo>
                  <a:pt x="485" y="3147"/>
                </a:lnTo>
                <a:lnTo>
                  <a:pt x="422" y="3074"/>
                </a:lnTo>
                <a:lnTo>
                  <a:pt x="364" y="2998"/>
                </a:lnTo>
                <a:lnTo>
                  <a:pt x="309" y="2919"/>
                </a:lnTo>
                <a:lnTo>
                  <a:pt x="258" y="2837"/>
                </a:lnTo>
                <a:lnTo>
                  <a:pt x="212" y="2752"/>
                </a:lnTo>
                <a:lnTo>
                  <a:pt x="169" y="2664"/>
                </a:lnTo>
                <a:lnTo>
                  <a:pt x="131" y="2574"/>
                </a:lnTo>
                <a:lnTo>
                  <a:pt x="97" y="2481"/>
                </a:lnTo>
                <a:lnTo>
                  <a:pt x="69" y="2386"/>
                </a:lnTo>
                <a:lnTo>
                  <a:pt x="43" y="2289"/>
                </a:lnTo>
                <a:lnTo>
                  <a:pt x="25" y="2191"/>
                </a:lnTo>
                <a:lnTo>
                  <a:pt x="11" y="2090"/>
                </a:lnTo>
                <a:lnTo>
                  <a:pt x="3" y="1988"/>
                </a:lnTo>
                <a:lnTo>
                  <a:pt x="0" y="1885"/>
                </a:lnTo>
                <a:lnTo>
                  <a:pt x="3" y="1782"/>
                </a:lnTo>
                <a:lnTo>
                  <a:pt x="11" y="1680"/>
                </a:lnTo>
                <a:lnTo>
                  <a:pt x="25" y="1579"/>
                </a:lnTo>
                <a:lnTo>
                  <a:pt x="43" y="1480"/>
                </a:lnTo>
                <a:lnTo>
                  <a:pt x="69" y="1383"/>
                </a:lnTo>
                <a:lnTo>
                  <a:pt x="97" y="1288"/>
                </a:lnTo>
                <a:lnTo>
                  <a:pt x="131" y="1195"/>
                </a:lnTo>
                <a:lnTo>
                  <a:pt x="169" y="1106"/>
                </a:lnTo>
                <a:lnTo>
                  <a:pt x="212" y="1018"/>
                </a:lnTo>
                <a:lnTo>
                  <a:pt x="258" y="933"/>
                </a:lnTo>
                <a:lnTo>
                  <a:pt x="309" y="850"/>
                </a:lnTo>
                <a:lnTo>
                  <a:pt x="364" y="771"/>
                </a:lnTo>
                <a:lnTo>
                  <a:pt x="422" y="696"/>
                </a:lnTo>
                <a:lnTo>
                  <a:pt x="485" y="622"/>
                </a:lnTo>
                <a:lnTo>
                  <a:pt x="551" y="553"/>
                </a:lnTo>
                <a:lnTo>
                  <a:pt x="622" y="486"/>
                </a:lnTo>
                <a:lnTo>
                  <a:pt x="694" y="423"/>
                </a:lnTo>
                <a:lnTo>
                  <a:pt x="771" y="364"/>
                </a:lnTo>
                <a:lnTo>
                  <a:pt x="850" y="310"/>
                </a:lnTo>
                <a:lnTo>
                  <a:pt x="932" y="258"/>
                </a:lnTo>
                <a:lnTo>
                  <a:pt x="1017" y="211"/>
                </a:lnTo>
                <a:lnTo>
                  <a:pt x="1104" y="169"/>
                </a:lnTo>
                <a:lnTo>
                  <a:pt x="1194" y="131"/>
                </a:lnTo>
                <a:lnTo>
                  <a:pt x="1287" y="98"/>
                </a:lnTo>
                <a:lnTo>
                  <a:pt x="1382" y="68"/>
                </a:lnTo>
                <a:lnTo>
                  <a:pt x="1479" y="44"/>
                </a:lnTo>
                <a:lnTo>
                  <a:pt x="1578" y="24"/>
                </a:lnTo>
                <a:lnTo>
                  <a:pt x="1678" y="11"/>
                </a:lnTo>
                <a:lnTo>
                  <a:pt x="1779" y="3"/>
                </a:lnTo>
                <a:lnTo>
                  <a:pt x="188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7" name="Freeform 1350"/>
          <p:cNvSpPr>
            <a:spLocks noEditPoints="1"/>
          </p:cNvSpPr>
          <p:nvPr/>
        </p:nvSpPr>
        <p:spPr bwMode="auto">
          <a:xfrm>
            <a:off x="373691" y="423996"/>
            <a:ext cx="131278" cy="183269"/>
          </a:xfrm>
          <a:custGeom>
            <a:avLst/>
            <a:gdLst>
              <a:gd name="T0" fmla="*/ 2312 w 2431"/>
              <a:gd name="T1" fmla="*/ 1376 h 3391"/>
              <a:gd name="T2" fmla="*/ 119 w 2431"/>
              <a:gd name="T3" fmla="*/ 1227 h 3391"/>
              <a:gd name="T4" fmla="*/ 648 w 2431"/>
              <a:gd name="T5" fmla="*/ 1227 h 3391"/>
              <a:gd name="T6" fmla="*/ 2036 w 2431"/>
              <a:gd name="T7" fmla="*/ 510 h 3391"/>
              <a:gd name="T8" fmla="*/ 2020 w 2431"/>
              <a:gd name="T9" fmla="*/ 550 h 3391"/>
              <a:gd name="T10" fmla="*/ 1486 w 2431"/>
              <a:gd name="T11" fmla="*/ 875 h 3391"/>
              <a:gd name="T12" fmla="*/ 1453 w 2431"/>
              <a:gd name="T13" fmla="*/ 875 h 3391"/>
              <a:gd name="T14" fmla="*/ 1417 w 2431"/>
              <a:gd name="T15" fmla="*/ 846 h 3391"/>
              <a:gd name="T16" fmla="*/ 2312 w 2431"/>
              <a:gd name="T17" fmla="*/ 3273 h 3391"/>
              <a:gd name="T18" fmla="*/ 1705 w 2431"/>
              <a:gd name="T19" fmla="*/ 1492 h 3391"/>
              <a:gd name="T20" fmla="*/ 1668 w 2431"/>
              <a:gd name="T21" fmla="*/ 1455 h 3391"/>
              <a:gd name="T22" fmla="*/ 1668 w 2431"/>
              <a:gd name="T23" fmla="*/ 1150 h 3391"/>
              <a:gd name="T24" fmla="*/ 1705 w 2431"/>
              <a:gd name="T25" fmla="*/ 1112 h 3391"/>
              <a:gd name="T26" fmla="*/ 2312 w 2431"/>
              <a:gd name="T27" fmla="*/ 440 h 3391"/>
              <a:gd name="T28" fmla="*/ 119 w 2431"/>
              <a:gd name="T29" fmla="*/ 1109 h 3391"/>
              <a:gd name="T30" fmla="*/ 742 w 2431"/>
              <a:gd name="T31" fmla="*/ 1121 h 3391"/>
              <a:gd name="T32" fmla="*/ 767 w 2431"/>
              <a:gd name="T33" fmla="*/ 1169 h 3391"/>
              <a:gd name="T34" fmla="*/ 756 w 2431"/>
              <a:gd name="T35" fmla="*/ 1470 h 3391"/>
              <a:gd name="T36" fmla="*/ 707 w 2431"/>
              <a:gd name="T37" fmla="*/ 1495 h 3391"/>
              <a:gd name="T38" fmla="*/ 1156 w 2431"/>
              <a:gd name="T39" fmla="*/ 3273 h 3391"/>
              <a:gd name="T40" fmla="*/ 1005 w 2431"/>
              <a:gd name="T41" fmla="*/ 860 h 3391"/>
              <a:gd name="T42" fmla="*/ 970 w 2431"/>
              <a:gd name="T43" fmla="*/ 877 h 3391"/>
              <a:gd name="T44" fmla="*/ 931 w 2431"/>
              <a:gd name="T45" fmla="*/ 869 h 3391"/>
              <a:gd name="T46" fmla="*/ 403 w 2431"/>
              <a:gd name="T47" fmla="*/ 538 h 3391"/>
              <a:gd name="T48" fmla="*/ 395 w 2431"/>
              <a:gd name="T49" fmla="*/ 440 h 3391"/>
              <a:gd name="T50" fmla="*/ 1300 w 2431"/>
              <a:gd name="T51" fmla="*/ 372 h 3391"/>
              <a:gd name="T52" fmla="*/ 1917 w 2431"/>
              <a:gd name="T53" fmla="*/ 145 h 3391"/>
              <a:gd name="T54" fmla="*/ 939 w 2431"/>
              <a:gd name="T55" fmla="*/ 735 h 3391"/>
              <a:gd name="T56" fmla="*/ 787 w 2431"/>
              <a:gd name="T57" fmla="*/ 119 h 3391"/>
              <a:gd name="T58" fmla="*/ 787 w 2431"/>
              <a:gd name="T59" fmla="*/ 119 h 3391"/>
              <a:gd name="T60" fmla="*/ 1979 w 2431"/>
              <a:gd name="T61" fmla="*/ 0 h 3391"/>
              <a:gd name="T62" fmla="*/ 2003 w 2431"/>
              <a:gd name="T63" fmla="*/ 6 h 3391"/>
              <a:gd name="T64" fmla="*/ 2029 w 2431"/>
              <a:gd name="T65" fmla="*/ 32 h 3391"/>
              <a:gd name="T66" fmla="*/ 2036 w 2431"/>
              <a:gd name="T67" fmla="*/ 322 h 3391"/>
              <a:gd name="T68" fmla="*/ 2407 w 2431"/>
              <a:gd name="T69" fmla="*/ 333 h 3391"/>
              <a:gd name="T70" fmla="*/ 2431 w 2431"/>
              <a:gd name="T71" fmla="*/ 381 h 3391"/>
              <a:gd name="T72" fmla="*/ 2419 w 2431"/>
              <a:gd name="T73" fmla="*/ 3367 h 3391"/>
              <a:gd name="T74" fmla="*/ 2372 w 2431"/>
              <a:gd name="T75" fmla="*/ 3391 h 3391"/>
              <a:gd name="T76" fmla="*/ 25 w 2431"/>
              <a:gd name="T77" fmla="*/ 3379 h 3391"/>
              <a:gd name="T78" fmla="*/ 0 w 2431"/>
              <a:gd name="T79" fmla="*/ 3332 h 3391"/>
              <a:gd name="T80" fmla="*/ 12 w 2431"/>
              <a:gd name="T81" fmla="*/ 346 h 3391"/>
              <a:gd name="T82" fmla="*/ 60 w 2431"/>
              <a:gd name="T83" fmla="*/ 322 h 3391"/>
              <a:gd name="T84" fmla="*/ 398 w 2431"/>
              <a:gd name="T85" fmla="*/ 45 h 3391"/>
              <a:gd name="T86" fmla="*/ 421 w 2431"/>
              <a:gd name="T87" fmla="*/ 11 h 3391"/>
              <a:gd name="T88" fmla="*/ 446 w 2431"/>
              <a:gd name="T89" fmla="*/ 1 h 3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31" h="3391">
                <a:moveTo>
                  <a:pt x="1784" y="1227"/>
                </a:moveTo>
                <a:lnTo>
                  <a:pt x="1784" y="1376"/>
                </a:lnTo>
                <a:lnTo>
                  <a:pt x="2312" y="1376"/>
                </a:lnTo>
                <a:lnTo>
                  <a:pt x="2312" y="1227"/>
                </a:lnTo>
                <a:lnTo>
                  <a:pt x="1784" y="1227"/>
                </a:lnTo>
                <a:close/>
                <a:moveTo>
                  <a:pt x="119" y="1227"/>
                </a:moveTo>
                <a:lnTo>
                  <a:pt x="119" y="1376"/>
                </a:lnTo>
                <a:lnTo>
                  <a:pt x="648" y="1376"/>
                </a:lnTo>
                <a:lnTo>
                  <a:pt x="648" y="1227"/>
                </a:lnTo>
                <a:lnTo>
                  <a:pt x="119" y="1227"/>
                </a:lnTo>
                <a:close/>
                <a:moveTo>
                  <a:pt x="2036" y="440"/>
                </a:moveTo>
                <a:lnTo>
                  <a:pt x="2036" y="510"/>
                </a:lnTo>
                <a:lnTo>
                  <a:pt x="2034" y="524"/>
                </a:lnTo>
                <a:lnTo>
                  <a:pt x="2028" y="538"/>
                </a:lnTo>
                <a:lnTo>
                  <a:pt x="2020" y="550"/>
                </a:lnTo>
                <a:lnTo>
                  <a:pt x="2007" y="560"/>
                </a:lnTo>
                <a:lnTo>
                  <a:pt x="1500" y="869"/>
                </a:lnTo>
                <a:lnTo>
                  <a:pt x="1486" y="875"/>
                </a:lnTo>
                <a:lnTo>
                  <a:pt x="1469" y="877"/>
                </a:lnTo>
                <a:lnTo>
                  <a:pt x="1462" y="877"/>
                </a:lnTo>
                <a:lnTo>
                  <a:pt x="1453" y="875"/>
                </a:lnTo>
                <a:lnTo>
                  <a:pt x="1439" y="869"/>
                </a:lnTo>
                <a:lnTo>
                  <a:pt x="1427" y="860"/>
                </a:lnTo>
                <a:lnTo>
                  <a:pt x="1417" y="846"/>
                </a:lnTo>
                <a:lnTo>
                  <a:pt x="1275" y="579"/>
                </a:lnTo>
                <a:lnTo>
                  <a:pt x="1275" y="3273"/>
                </a:lnTo>
                <a:lnTo>
                  <a:pt x="2312" y="3273"/>
                </a:lnTo>
                <a:lnTo>
                  <a:pt x="2312" y="1495"/>
                </a:lnTo>
                <a:lnTo>
                  <a:pt x="1724" y="1495"/>
                </a:lnTo>
                <a:lnTo>
                  <a:pt x="1705" y="1492"/>
                </a:lnTo>
                <a:lnTo>
                  <a:pt x="1688" y="1484"/>
                </a:lnTo>
                <a:lnTo>
                  <a:pt x="1676" y="1470"/>
                </a:lnTo>
                <a:lnTo>
                  <a:pt x="1668" y="1455"/>
                </a:lnTo>
                <a:lnTo>
                  <a:pt x="1665" y="1435"/>
                </a:lnTo>
                <a:lnTo>
                  <a:pt x="1665" y="1169"/>
                </a:lnTo>
                <a:lnTo>
                  <a:pt x="1668" y="1150"/>
                </a:lnTo>
                <a:lnTo>
                  <a:pt x="1676" y="1133"/>
                </a:lnTo>
                <a:lnTo>
                  <a:pt x="1688" y="1121"/>
                </a:lnTo>
                <a:lnTo>
                  <a:pt x="1705" y="1112"/>
                </a:lnTo>
                <a:lnTo>
                  <a:pt x="1724" y="1109"/>
                </a:lnTo>
                <a:lnTo>
                  <a:pt x="2312" y="1109"/>
                </a:lnTo>
                <a:lnTo>
                  <a:pt x="2312" y="440"/>
                </a:lnTo>
                <a:lnTo>
                  <a:pt x="2036" y="440"/>
                </a:lnTo>
                <a:close/>
                <a:moveTo>
                  <a:pt x="119" y="440"/>
                </a:moveTo>
                <a:lnTo>
                  <a:pt x="119" y="1109"/>
                </a:lnTo>
                <a:lnTo>
                  <a:pt x="707" y="1109"/>
                </a:lnTo>
                <a:lnTo>
                  <a:pt x="726" y="1112"/>
                </a:lnTo>
                <a:lnTo>
                  <a:pt x="742" y="1121"/>
                </a:lnTo>
                <a:lnTo>
                  <a:pt x="756" y="1133"/>
                </a:lnTo>
                <a:lnTo>
                  <a:pt x="764" y="1150"/>
                </a:lnTo>
                <a:lnTo>
                  <a:pt x="767" y="1169"/>
                </a:lnTo>
                <a:lnTo>
                  <a:pt x="767" y="1435"/>
                </a:lnTo>
                <a:lnTo>
                  <a:pt x="764" y="1455"/>
                </a:lnTo>
                <a:lnTo>
                  <a:pt x="756" y="1470"/>
                </a:lnTo>
                <a:lnTo>
                  <a:pt x="742" y="1484"/>
                </a:lnTo>
                <a:lnTo>
                  <a:pt x="726" y="1492"/>
                </a:lnTo>
                <a:lnTo>
                  <a:pt x="707" y="1495"/>
                </a:lnTo>
                <a:lnTo>
                  <a:pt x="119" y="1495"/>
                </a:lnTo>
                <a:lnTo>
                  <a:pt x="119" y="3273"/>
                </a:lnTo>
                <a:lnTo>
                  <a:pt x="1156" y="3273"/>
                </a:lnTo>
                <a:lnTo>
                  <a:pt x="1156" y="579"/>
                </a:lnTo>
                <a:lnTo>
                  <a:pt x="1015" y="846"/>
                </a:lnTo>
                <a:lnTo>
                  <a:pt x="1005" y="860"/>
                </a:lnTo>
                <a:lnTo>
                  <a:pt x="993" y="869"/>
                </a:lnTo>
                <a:lnTo>
                  <a:pt x="978" y="875"/>
                </a:lnTo>
                <a:lnTo>
                  <a:pt x="970" y="877"/>
                </a:lnTo>
                <a:lnTo>
                  <a:pt x="962" y="877"/>
                </a:lnTo>
                <a:lnTo>
                  <a:pt x="946" y="875"/>
                </a:lnTo>
                <a:lnTo>
                  <a:pt x="931" y="869"/>
                </a:lnTo>
                <a:lnTo>
                  <a:pt x="424" y="560"/>
                </a:lnTo>
                <a:lnTo>
                  <a:pt x="412" y="550"/>
                </a:lnTo>
                <a:lnTo>
                  <a:pt x="403" y="538"/>
                </a:lnTo>
                <a:lnTo>
                  <a:pt x="398" y="524"/>
                </a:lnTo>
                <a:lnTo>
                  <a:pt x="395" y="510"/>
                </a:lnTo>
                <a:lnTo>
                  <a:pt x="395" y="440"/>
                </a:lnTo>
                <a:lnTo>
                  <a:pt x="119" y="440"/>
                </a:lnTo>
                <a:close/>
                <a:moveTo>
                  <a:pt x="1917" y="145"/>
                </a:moveTo>
                <a:lnTo>
                  <a:pt x="1300" y="372"/>
                </a:lnTo>
                <a:lnTo>
                  <a:pt x="1492" y="735"/>
                </a:lnTo>
                <a:lnTo>
                  <a:pt x="1917" y="475"/>
                </a:lnTo>
                <a:lnTo>
                  <a:pt x="1917" y="145"/>
                </a:lnTo>
                <a:close/>
                <a:moveTo>
                  <a:pt x="514" y="145"/>
                </a:moveTo>
                <a:lnTo>
                  <a:pt x="514" y="475"/>
                </a:lnTo>
                <a:lnTo>
                  <a:pt x="939" y="735"/>
                </a:lnTo>
                <a:lnTo>
                  <a:pt x="1132" y="372"/>
                </a:lnTo>
                <a:lnTo>
                  <a:pt x="514" y="145"/>
                </a:lnTo>
                <a:close/>
                <a:moveTo>
                  <a:pt x="787" y="119"/>
                </a:moveTo>
                <a:lnTo>
                  <a:pt x="1215" y="277"/>
                </a:lnTo>
                <a:lnTo>
                  <a:pt x="1645" y="119"/>
                </a:lnTo>
                <a:lnTo>
                  <a:pt x="787" y="119"/>
                </a:lnTo>
                <a:close/>
                <a:moveTo>
                  <a:pt x="454" y="0"/>
                </a:moveTo>
                <a:lnTo>
                  <a:pt x="1976" y="0"/>
                </a:lnTo>
                <a:lnTo>
                  <a:pt x="1979" y="0"/>
                </a:lnTo>
                <a:lnTo>
                  <a:pt x="1986" y="1"/>
                </a:lnTo>
                <a:lnTo>
                  <a:pt x="1994" y="4"/>
                </a:lnTo>
                <a:lnTo>
                  <a:pt x="2003" y="6"/>
                </a:lnTo>
                <a:lnTo>
                  <a:pt x="2010" y="11"/>
                </a:lnTo>
                <a:lnTo>
                  <a:pt x="2021" y="20"/>
                </a:lnTo>
                <a:lnTo>
                  <a:pt x="2029" y="32"/>
                </a:lnTo>
                <a:lnTo>
                  <a:pt x="2034" y="45"/>
                </a:lnTo>
                <a:lnTo>
                  <a:pt x="2036" y="59"/>
                </a:lnTo>
                <a:lnTo>
                  <a:pt x="2036" y="322"/>
                </a:lnTo>
                <a:lnTo>
                  <a:pt x="2372" y="322"/>
                </a:lnTo>
                <a:lnTo>
                  <a:pt x="2390" y="325"/>
                </a:lnTo>
                <a:lnTo>
                  <a:pt x="2407" y="333"/>
                </a:lnTo>
                <a:lnTo>
                  <a:pt x="2419" y="346"/>
                </a:lnTo>
                <a:lnTo>
                  <a:pt x="2428" y="363"/>
                </a:lnTo>
                <a:lnTo>
                  <a:pt x="2431" y="381"/>
                </a:lnTo>
                <a:lnTo>
                  <a:pt x="2431" y="3332"/>
                </a:lnTo>
                <a:lnTo>
                  <a:pt x="2428" y="3350"/>
                </a:lnTo>
                <a:lnTo>
                  <a:pt x="2419" y="3367"/>
                </a:lnTo>
                <a:lnTo>
                  <a:pt x="2407" y="3379"/>
                </a:lnTo>
                <a:lnTo>
                  <a:pt x="2390" y="3389"/>
                </a:lnTo>
                <a:lnTo>
                  <a:pt x="2372" y="3391"/>
                </a:lnTo>
                <a:lnTo>
                  <a:pt x="60" y="3391"/>
                </a:lnTo>
                <a:lnTo>
                  <a:pt x="41" y="3389"/>
                </a:lnTo>
                <a:lnTo>
                  <a:pt x="25" y="3379"/>
                </a:lnTo>
                <a:lnTo>
                  <a:pt x="12" y="3367"/>
                </a:lnTo>
                <a:lnTo>
                  <a:pt x="3" y="3350"/>
                </a:lnTo>
                <a:lnTo>
                  <a:pt x="0" y="3332"/>
                </a:lnTo>
                <a:lnTo>
                  <a:pt x="0" y="381"/>
                </a:lnTo>
                <a:lnTo>
                  <a:pt x="3" y="363"/>
                </a:lnTo>
                <a:lnTo>
                  <a:pt x="12" y="346"/>
                </a:lnTo>
                <a:lnTo>
                  <a:pt x="25" y="333"/>
                </a:lnTo>
                <a:lnTo>
                  <a:pt x="41" y="325"/>
                </a:lnTo>
                <a:lnTo>
                  <a:pt x="60" y="322"/>
                </a:lnTo>
                <a:lnTo>
                  <a:pt x="395" y="322"/>
                </a:lnTo>
                <a:lnTo>
                  <a:pt x="395" y="59"/>
                </a:lnTo>
                <a:lnTo>
                  <a:pt x="398" y="45"/>
                </a:lnTo>
                <a:lnTo>
                  <a:pt x="403" y="32"/>
                </a:lnTo>
                <a:lnTo>
                  <a:pt x="410" y="20"/>
                </a:lnTo>
                <a:lnTo>
                  <a:pt x="421" y="11"/>
                </a:lnTo>
                <a:lnTo>
                  <a:pt x="429" y="6"/>
                </a:lnTo>
                <a:lnTo>
                  <a:pt x="437" y="4"/>
                </a:lnTo>
                <a:lnTo>
                  <a:pt x="446" y="1"/>
                </a:lnTo>
                <a:lnTo>
                  <a:pt x="452" y="0"/>
                </a:lnTo>
                <a:lnTo>
                  <a:pt x="45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051" name="Group 1353"/>
          <p:cNvGrpSpPr>
            <a:grpSpLocks noChangeAspect="1"/>
          </p:cNvGrpSpPr>
          <p:nvPr/>
        </p:nvGrpSpPr>
        <p:grpSpPr bwMode="auto">
          <a:xfrm>
            <a:off x="1340158" y="422046"/>
            <a:ext cx="187169" cy="187169"/>
            <a:chOff x="1240" y="214"/>
            <a:chExt cx="288" cy="288"/>
          </a:xfrm>
          <a:solidFill>
            <a:schemeClr val="tx1">
              <a:lumMod val="65000"/>
              <a:lumOff val="35000"/>
            </a:schemeClr>
          </a:solidFill>
        </p:grpSpPr>
        <p:sp>
          <p:nvSpPr>
            <p:cNvPr id="3054" name="Freeform 1355"/>
            <p:cNvSpPr>
              <a:spLocks/>
            </p:cNvSpPr>
            <p:nvPr/>
          </p:nvSpPr>
          <p:spPr bwMode="auto">
            <a:xfrm>
              <a:off x="1240" y="365"/>
              <a:ext cx="137" cy="137"/>
            </a:xfrm>
            <a:custGeom>
              <a:avLst/>
              <a:gdLst>
                <a:gd name="T0" fmla="*/ 1170 w 1644"/>
                <a:gd name="T1" fmla="*/ 0 h 1646"/>
                <a:gd name="T2" fmla="*/ 1644 w 1644"/>
                <a:gd name="T3" fmla="*/ 475 h 1646"/>
                <a:gd name="T4" fmla="*/ 573 w 1644"/>
                <a:gd name="T5" fmla="*/ 1548 h 1646"/>
                <a:gd name="T6" fmla="*/ 539 w 1644"/>
                <a:gd name="T7" fmla="*/ 1577 h 1646"/>
                <a:gd name="T8" fmla="*/ 503 w 1644"/>
                <a:gd name="T9" fmla="*/ 1601 h 1646"/>
                <a:gd name="T10" fmla="*/ 464 w 1644"/>
                <a:gd name="T11" fmla="*/ 1621 h 1646"/>
                <a:gd name="T12" fmla="*/ 422 w 1644"/>
                <a:gd name="T13" fmla="*/ 1634 h 1646"/>
                <a:gd name="T14" fmla="*/ 379 w 1644"/>
                <a:gd name="T15" fmla="*/ 1643 h 1646"/>
                <a:gd name="T16" fmla="*/ 335 w 1644"/>
                <a:gd name="T17" fmla="*/ 1646 h 1646"/>
                <a:gd name="T18" fmla="*/ 290 w 1644"/>
                <a:gd name="T19" fmla="*/ 1643 h 1646"/>
                <a:gd name="T20" fmla="*/ 247 w 1644"/>
                <a:gd name="T21" fmla="*/ 1634 h 1646"/>
                <a:gd name="T22" fmla="*/ 206 w 1644"/>
                <a:gd name="T23" fmla="*/ 1621 h 1646"/>
                <a:gd name="T24" fmla="*/ 168 w 1644"/>
                <a:gd name="T25" fmla="*/ 1601 h 1646"/>
                <a:gd name="T26" fmla="*/ 131 w 1644"/>
                <a:gd name="T27" fmla="*/ 1577 h 1646"/>
                <a:gd name="T28" fmla="*/ 97 w 1644"/>
                <a:gd name="T29" fmla="*/ 1548 h 1646"/>
                <a:gd name="T30" fmla="*/ 69 w 1644"/>
                <a:gd name="T31" fmla="*/ 1516 h 1646"/>
                <a:gd name="T32" fmla="*/ 46 w 1644"/>
                <a:gd name="T33" fmla="*/ 1482 h 1646"/>
                <a:gd name="T34" fmla="*/ 27 w 1644"/>
                <a:gd name="T35" fmla="*/ 1446 h 1646"/>
                <a:gd name="T36" fmla="*/ 14 w 1644"/>
                <a:gd name="T37" fmla="*/ 1408 h 1646"/>
                <a:gd name="T38" fmla="*/ 4 w 1644"/>
                <a:gd name="T39" fmla="*/ 1370 h 1646"/>
                <a:gd name="T40" fmla="*/ 0 w 1644"/>
                <a:gd name="T41" fmla="*/ 1330 h 1646"/>
                <a:gd name="T42" fmla="*/ 0 w 1644"/>
                <a:gd name="T43" fmla="*/ 1290 h 1646"/>
                <a:gd name="T44" fmla="*/ 4 w 1644"/>
                <a:gd name="T45" fmla="*/ 1251 h 1646"/>
                <a:gd name="T46" fmla="*/ 14 w 1644"/>
                <a:gd name="T47" fmla="*/ 1211 h 1646"/>
                <a:gd name="T48" fmla="*/ 27 w 1644"/>
                <a:gd name="T49" fmla="*/ 1175 h 1646"/>
                <a:gd name="T50" fmla="*/ 46 w 1644"/>
                <a:gd name="T51" fmla="*/ 1138 h 1646"/>
                <a:gd name="T52" fmla="*/ 69 w 1644"/>
                <a:gd name="T53" fmla="*/ 1104 h 1646"/>
                <a:gd name="T54" fmla="*/ 97 w 1644"/>
                <a:gd name="T55" fmla="*/ 1072 h 1646"/>
                <a:gd name="T56" fmla="*/ 1170 w 1644"/>
                <a:gd name="T57" fmla="*/ 0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44" h="1646">
                  <a:moveTo>
                    <a:pt x="1170" y="0"/>
                  </a:moveTo>
                  <a:lnTo>
                    <a:pt x="1644" y="475"/>
                  </a:lnTo>
                  <a:lnTo>
                    <a:pt x="573" y="1548"/>
                  </a:lnTo>
                  <a:lnTo>
                    <a:pt x="539" y="1577"/>
                  </a:lnTo>
                  <a:lnTo>
                    <a:pt x="503" y="1601"/>
                  </a:lnTo>
                  <a:lnTo>
                    <a:pt x="464" y="1621"/>
                  </a:lnTo>
                  <a:lnTo>
                    <a:pt x="422" y="1634"/>
                  </a:lnTo>
                  <a:lnTo>
                    <a:pt x="379" y="1643"/>
                  </a:lnTo>
                  <a:lnTo>
                    <a:pt x="335" y="1646"/>
                  </a:lnTo>
                  <a:lnTo>
                    <a:pt x="290" y="1643"/>
                  </a:lnTo>
                  <a:lnTo>
                    <a:pt x="247" y="1634"/>
                  </a:lnTo>
                  <a:lnTo>
                    <a:pt x="206" y="1621"/>
                  </a:lnTo>
                  <a:lnTo>
                    <a:pt x="168" y="1601"/>
                  </a:lnTo>
                  <a:lnTo>
                    <a:pt x="131" y="1577"/>
                  </a:lnTo>
                  <a:lnTo>
                    <a:pt x="97" y="1548"/>
                  </a:lnTo>
                  <a:lnTo>
                    <a:pt x="69" y="1516"/>
                  </a:lnTo>
                  <a:lnTo>
                    <a:pt x="46" y="1482"/>
                  </a:lnTo>
                  <a:lnTo>
                    <a:pt x="27" y="1446"/>
                  </a:lnTo>
                  <a:lnTo>
                    <a:pt x="14" y="1408"/>
                  </a:lnTo>
                  <a:lnTo>
                    <a:pt x="4" y="1370"/>
                  </a:lnTo>
                  <a:lnTo>
                    <a:pt x="0" y="1330"/>
                  </a:lnTo>
                  <a:lnTo>
                    <a:pt x="0" y="1290"/>
                  </a:lnTo>
                  <a:lnTo>
                    <a:pt x="4" y="1251"/>
                  </a:lnTo>
                  <a:lnTo>
                    <a:pt x="14" y="1211"/>
                  </a:lnTo>
                  <a:lnTo>
                    <a:pt x="27" y="1175"/>
                  </a:lnTo>
                  <a:lnTo>
                    <a:pt x="46" y="1138"/>
                  </a:lnTo>
                  <a:lnTo>
                    <a:pt x="69" y="1104"/>
                  </a:lnTo>
                  <a:lnTo>
                    <a:pt x="97" y="1072"/>
                  </a:lnTo>
                  <a:lnTo>
                    <a:pt x="11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55" name="Freeform 1356"/>
            <p:cNvSpPr>
              <a:spLocks noEditPoints="1"/>
            </p:cNvSpPr>
            <p:nvPr/>
          </p:nvSpPr>
          <p:spPr bwMode="auto">
            <a:xfrm>
              <a:off x="1362" y="214"/>
              <a:ext cx="166" cy="166"/>
            </a:xfrm>
            <a:custGeom>
              <a:avLst/>
              <a:gdLst>
                <a:gd name="T0" fmla="*/ 837 w 1987"/>
                <a:gd name="T1" fmla="*/ 1526 h 1987"/>
                <a:gd name="T2" fmla="*/ 983 w 1987"/>
                <a:gd name="T3" fmla="*/ 1670 h 1987"/>
                <a:gd name="T4" fmla="*/ 1564 w 1987"/>
                <a:gd name="T5" fmla="*/ 876 h 1987"/>
                <a:gd name="T6" fmla="*/ 1264 w 1987"/>
                <a:gd name="T7" fmla="*/ 577 h 1987"/>
                <a:gd name="T8" fmla="*/ 722 w 1987"/>
                <a:gd name="T9" fmla="*/ 1410 h 1987"/>
                <a:gd name="T10" fmla="*/ 1338 w 1987"/>
                <a:gd name="T11" fmla="*/ 649 h 1987"/>
                <a:gd name="T12" fmla="*/ 1005 w 1987"/>
                <a:gd name="T13" fmla="*/ 316 h 1987"/>
                <a:gd name="T14" fmla="*/ 423 w 1987"/>
                <a:gd name="T15" fmla="*/ 1111 h 1987"/>
                <a:gd name="T16" fmla="*/ 1149 w 1987"/>
                <a:gd name="T17" fmla="*/ 462 h 1987"/>
                <a:gd name="T18" fmla="*/ 1005 w 1987"/>
                <a:gd name="T19" fmla="*/ 316 h 1987"/>
                <a:gd name="T20" fmla="*/ 1099 w 1987"/>
                <a:gd name="T21" fmla="*/ 2 h 1987"/>
                <a:gd name="T22" fmla="*/ 1174 w 1987"/>
                <a:gd name="T23" fmla="*/ 23 h 1987"/>
                <a:gd name="T24" fmla="*/ 1241 w 1987"/>
                <a:gd name="T25" fmla="*/ 62 h 1987"/>
                <a:gd name="T26" fmla="*/ 1899 w 1987"/>
                <a:gd name="T27" fmla="*/ 716 h 1987"/>
                <a:gd name="T28" fmla="*/ 1948 w 1987"/>
                <a:gd name="T29" fmla="*/ 779 h 1987"/>
                <a:gd name="T30" fmla="*/ 1977 w 1987"/>
                <a:gd name="T31" fmla="*/ 851 h 1987"/>
                <a:gd name="T32" fmla="*/ 1987 w 1987"/>
                <a:gd name="T33" fmla="*/ 927 h 1987"/>
                <a:gd name="T34" fmla="*/ 1984 w 1987"/>
                <a:gd name="T35" fmla="*/ 965 h 1987"/>
                <a:gd name="T36" fmla="*/ 1965 w 1987"/>
                <a:gd name="T37" fmla="*/ 1039 h 1987"/>
                <a:gd name="T38" fmla="*/ 1926 w 1987"/>
                <a:gd name="T39" fmla="*/ 1107 h 1987"/>
                <a:gd name="T40" fmla="*/ 1138 w 1987"/>
                <a:gd name="T41" fmla="*/ 1900 h 1987"/>
                <a:gd name="T42" fmla="*/ 1076 w 1987"/>
                <a:gd name="T43" fmla="*/ 1947 h 1987"/>
                <a:gd name="T44" fmla="*/ 1005 w 1987"/>
                <a:gd name="T45" fmla="*/ 1977 h 1987"/>
                <a:gd name="T46" fmla="*/ 927 w 1987"/>
                <a:gd name="T47" fmla="*/ 1987 h 1987"/>
                <a:gd name="T48" fmla="*/ 850 w 1987"/>
                <a:gd name="T49" fmla="*/ 1977 h 1987"/>
                <a:gd name="T50" fmla="*/ 777 w 1987"/>
                <a:gd name="T51" fmla="*/ 1947 h 1987"/>
                <a:gd name="T52" fmla="*/ 716 w 1987"/>
                <a:gd name="T53" fmla="*/ 1900 h 1987"/>
                <a:gd name="T54" fmla="*/ 156 w 1987"/>
                <a:gd name="T55" fmla="*/ 1975 h 1987"/>
                <a:gd name="T56" fmla="*/ 329 w 1987"/>
                <a:gd name="T57" fmla="*/ 1512 h 1987"/>
                <a:gd name="T58" fmla="*/ 60 w 1987"/>
                <a:gd name="T59" fmla="*/ 1240 h 1987"/>
                <a:gd name="T60" fmla="*/ 21 w 1987"/>
                <a:gd name="T61" fmla="*/ 1172 h 1987"/>
                <a:gd name="T62" fmla="*/ 2 w 1987"/>
                <a:gd name="T63" fmla="*/ 1099 h 1987"/>
                <a:gd name="T64" fmla="*/ 2 w 1987"/>
                <a:gd name="T65" fmla="*/ 1022 h 1987"/>
                <a:gd name="T66" fmla="*/ 21 w 1987"/>
                <a:gd name="T67" fmla="*/ 948 h 1987"/>
                <a:gd name="T68" fmla="*/ 60 w 1987"/>
                <a:gd name="T69" fmla="*/ 880 h 1987"/>
                <a:gd name="T70" fmla="*/ 850 w 1987"/>
                <a:gd name="T71" fmla="*/ 87 h 1987"/>
                <a:gd name="T72" fmla="*/ 911 w 1987"/>
                <a:gd name="T73" fmla="*/ 40 h 1987"/>
                <a:gd name="T74" fmla="*/ 983 w 1987"/>
                <a:gd name="T75" fmla="*/ 10 h 1987"/>
                <a:gd name="T76" fmla="*/ 1060 w 1987"/>
                <a:gd name="T77" fmla="*/ 0 h 1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87" h="1987">
                  <a:moveTo>
                    <a:pt x="1525" y="838"/>
                  </a:moveTo>
                  <a:lnTo>
                    <a:pt x="837" y="1526"/>
                  </a:lnTo>
                  <a:lnTo>
                    <a:pt x="876" y="1564"/>
                  </a:lnTo>
                  <a:lnTo>
                    <a:pt x="983" y="1670"/>
                  </a:lnTo>
                  <a:lnTo>
                    <a:pt x="1671" y="982"/>
                  </a:lnTo>
                  <a:lnTo>
                    <a:pt x="1564" y="876"/>
                  </a:lnTo>
                  <a:lnTo>
                    <a:pt x="1525" y="838"/>
                  </a:lnTo>
                  <a:close/>
                  <a:moveTo>
                    <a:pt x="1264" y="577"/>
                  </a:moveTo>
                  <a:lnTo>
                    <a:pt x="576" y="1265"/>
                  </a:lnTo>
                  <a:lnTo>
                    <a:pt x="722" y="1410"/>
                  </a:lnTo>
                  <a:lnTo>
                    <a:pt x="1410" y="723"/>
                  </a:lnTo>
                  <a:lnTo>
                    <a:pt x="1338" y="649"/>
                  </a:lnTo>
                  <a:lnTo>
                    <a:pt x="1264" y="577"/>
                  </a:lnTo>
                  <a:close/>
                  <a:moveTo>
                    <a:pt x="1005" y="316"/>
                  </a:moveTo>
                  <a:lnTo>
                    <a:pt x="317" y="1004"/>
                  </a:lnTo>
                  <a:lnTo>
                    <a:pt x="423" y="1111"/>
                  </a:lnTo>
                  <a:lnTo>
                    <a:pt x="461" y="1150"/>
                  </a:lnTo>
                  <a:lnTo>
                    <a:pt x="1149" y="462"/>
                  </a:lnTo>
                  <a:lnTo>
                    <a:pt x="1111" y="423"/>
                  </a:lnTo>
                  <a:lnTo>
                    <a:pt x="1005" y="316"/>
                  </a:lnTo>
                  <a:close/>
                  <a:moveTo>
                    <a:pt x="1060" y="0"/>
                  </a:moveTo>
                  <a:lnTo>
                    <a:pt x="1099" y="2"/>
                  </a:lnTo>
                  <a:lnTo>
                    <a:pt x="1138" y="10"/>
                  </a:lnTo>
                  <a:lnTo>
                    <a:pt x="1174" y="23"/>
                  </a:lnTo>
                  <a:lnTo>
                    <a:pt x="1209" y="40"/>
                  </a:lnTo>
                  <a:lnTo>
                    <a:pt x="1241" y="62"/>
                  </a:lnTo>
                  <a:lnTo>
                    <a:pt x="1271" y="87"/>
                  </a:lnTo>
                  <a:lnTo>
                    <a:pt x="1899" y="716"/>
                  </a:lnTo>
                  <a:lnTo>
                    <a:pt x="1926" y="747"/>
                  </a:lnTo>
                  <a:lnTo>
                    <a:pt x="1948" y="779"/>
                  </a:lnTo>
                  <a:lnTo>
                    <a:pt x="1965" y="815"/>
                  </a:lnTo>
                  <a:lnTo>
                    <a:pt x="1977" y="851"/>
                  </a:lnTo>
                  <a:lnTo>
                    <a:pt x="1984" y="889"/>
                  </a:lnTo>
                  <a:lnTo>
                    <a:pt x="1987" y="927"/>
                  </a:lnTo>
                  <a:lnTo>
                    <a:pt x="1987" y="927"/>
                  </a:lnTo>
                  <a:lnTo>
                    <a:pt x="1984" y="965"/>
                  </a:lnTo>
                  <a:lnTo>
                    <a:pt x="1977" y="1002"/>
                  </a:lnTo>
                  <a:lnTo>
                    <a:pt x="1965" y="1039"/>
                  </a:lnTo>
                  <a:lnTo>
                    <a:pt x="1948" y="1075"/>
                  </a:lnTo>
                  <a:lnTo>
                    <a:pt x="1926" y="1107"/>
                  </a:lnTo>
                  <a:lnTo>
                    <a:pt x="1900" y="1137"/>
                  </a:lnTo>
                  <a:lnTo>
                    <a:pt x="1138" y="1900"/>
                  </a:lnTo>
                  <a:lnTo>
                    <a:pt x="1107" y="1926"/>
                  </a:lnTo>
                  <a:lnTo>
                    <a:pt x="1076" y="1947"/>
                  </a:lnTo>
                  <a:lnTo>
                    <a:pt x="1040" y="1965"/>
                  </a:lnTo>
                  <a:lnTo>
                    <a:pt x="1005" y="1977"/>
                  </a:lnTo>
                  <a:lnTo>
                    <a:pt x="966" y="1985"/>
                  </a:lnTo>
                  <a:lnTo>
                    <a:pt x="927" y="1987"/>
                  </a:lnTo>
                  <a:lnTo>
                    <a:pt x="887" y="1985"/>
                  </a:lnTo>
                  <a:lnTo>
                    <a:pt x="850" y="1977"/>
                  </a:lnTo>
                  <a:lnTo>
                    <a:pt x="813" y="1965"/>
                  </a:lnTo>
                  <a:lnTo>
                    <a:pt x="777" y="1947"/>
                  </a:lnTo>
                  <a:lnTo>
                    <a:pt x="746" y="1926"/>
                  </a:lnTo>
                  <a:lnTo>
                    <a:pt x="716" y="1900"/>
                  </a:lnTo>
                  <a:lnTo>
                    <a:pt x="474" y="1658"/>
                  </a:lnTo>
                  <a:lnTo>
                    <a:pt x="156" y="1975"/>
                  </a:lnTo>
                  <a:lnTo>
                    <a:pt x="12" y="1830"/>
                  </a:lnTo>
                  <a:lnTo>
                    <a:pt x="329" y="1512"/>
                  </a:lnTo>
                  <a:lnTo>
                    <a:pt x="87" y="1271"/>
                  </a:lnTo>
                  <a:lnTo>
                    <a:pt x="60" y="1240"/>
                  </a:lnTo>
                  <a:lnTo>
                    <a:pt x="39" y="1208"/>
                  </a:lnTo>
                  <a:lnTo>
                    <a:pt x="21" y="1172"/>
                  </a:lnTo>
                  <a:lnTo>
                    <a:pt x="10" y="1136"/>
                  </a:lnTo>
                  <a:lnTo>
                    <a:pt x="2" y="1099"/>
                  </a:lnTo>
                  <a:lnTo>
                    <a:pt x="0" y="1060"/>
                  </a:lnTo>
                  <a:lnTo>
                    <a:pt x="2" y="1022"/>
                  </a:lnTo>
                  <a:lnTo>
                    <a:pt x="10" y="984"/>
                  </a:lnTo>
                  <a:lnTo>
                    <a:pt x="21" y="948"/>
                  </a:lnTo>
                  <a:lnTo>
                    <a:pt x="39" y="913"/>
                  </a:lnTo>
                  <a:lnTo>
                    <a:pt x="60" y="880"/>
                  </a:lnTo>
                  <a:lnTo>
                    <a:pt x="87" y="849"/>
                  </a:lnTo>
                  <a:lnTo>
                    <a:pt x="850" y="87"/>
                  </a:lnTo>
                  <a:lnTo>
                    <a:pt x="879" y="62"/>
                  </a:lnTo>
                  <a:lnTo>
                    <a:pt x="911" y="40"/>
                  </a:lnTo>
                  <a:lnTo>
                    <a:pt x="946" y="23"/>
                  </a:lnTo>
                  <a:lnTo>
                    <a:pt x="983" y="10"/>
                  </a:lnTo>
                  <a:lnTo>
                    <a:pt x="1020" y="2"/>
                  </a:lnTo>
                  <a:lnTo>
                    <a:pt x="10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56" name="Group 1359"/>
          <p:cNvGrpSpPr>
            <a:grpSpLocks noChangeAspect="1"/>
          </p:cNvGrpSpPr>
          <p:nvPr/>
        </p:nvGrpSpPr>
        <p:grpSpPr bwMode="auto">
          <a:xfrm>
            <a:off x="1853786" y="422372"/>
            <a:ext cx="172221" cy="186518"/>
            <a:chOff x="1755" y="215"/>
            <a:chExt cx="265" cy="287"/>
          </a:xfrm>
          <a:solidFill>
            <a:schemeClr val="tx1">
              <a:lumMod val="65000"/>
              <a:lumOff val="35000"/>
            </a:schemeClr>
          </a:solidFill>
        </p:grpSpPr>
        <p:sp>
          <p:nvSpPr>
            <p:cNvPr id="3059" name="Freeform 1361"/>
            <p:cNvSpPr>
              <a:spLocks noEditPoints="1"/>
            </p:cNvSpPr>
            <p:nvPr/>
          </p:nvSpPr>
          <p:spPr bwMode="auto">
            <a:xfrm>
              <a:off x="1755" y="215"/>
              <a:ext cx="164" cy="287"/>
            </a:xfrm>
            <a:custGeom>
              <a:avLst/>
              <a:gdLst>
                <a:gd name="T0" fmla="*/ 117 w 1966"/>
                <a:gd name="T1" fmla="*/ 3191 h 3444"/>
                <a:gd name="T2" fmla="*/ 127 w 1966"/>
                <a:gd name="T3" fmla="*/ 3245 h 3444"/>
                <a:gd name="T4" fmla="*/ 157 w 1966"/>
                <a:gd name="T5" fmla="*/ 3288 h 3444"/>
                <a:gd name="T6" fmla="*/ 201 w 1966"/>
                <a:gd name="T7" fmla="*/ 3318 h 3444"/>
                <a:gd name="T8" fmla="*/ 255 w 1966"/>
                <a:gd name="T9" fmla="*/ 3329 h 3444"/>
                <a:gd name="T10" fmla="*/ 1740 w 1966"/>
                <a:gd name="T11" fmla="*/ 3326 h 3444"/>
                <a:gd name="T12" fmla="*/ 1789 w 1966"/>
                <a:gd name="T13" fmla="*/ 3305 h 3444"/>
                <a:gd name="T14" fmla="*/ 1827 w 1966"/>
                <a:gd name="T15" fmla="*/ 3269 h 3444"/>
                <a:gd name="T16" fmla="*/ 1848 w 1966"/>
                <a:gd name="T17" fmla="*/ 3219 h 3444"/>
                <a:gd name="T18" fmla="*/ 1851 w 1966"/>
                <a:gd name="T19" fmla="*/ 2755 h 3444"/>
                <a:gd name="T20" fmla="*/ 255 w 1966"/>
                <a:gd name="T21" fmla="*/ 115 h 3444"/>
                <a:gd name="T22" fmla="*/ 201 w 1966"/>
                <a:gd name="T23" fmla="*/ 126 h 3444"/>
                <a:gd name="T24" fmla="*/ 157 w 1966"/>
                <a:gd name="T25" fmla="*/ 156 h 3444"/>
                <a:gd name="T26" fmla="*/ 127 w 1966"/>
                <a:gd name="T27" fmla="*/ 199 h 3444"/>
                <a:gd name="T28" fmla="*/ 117 w 1966"/>
                <a:gd name="T29" fmla="*/ 253 h 3444"/>
                <a:gd name="T30" fmla="*/ 1851 w 1966"/>
                <a:gd name="T31" fmla="*/ 344 h 3444"/>
                <a:gd name="T32" fmla="*/ 1848 w 1966"/>
                <a:gd name="T33" fmla="*/ 225 h 3444"/>
                <a:gd name="T34" fmla="*/ 1827 w 1966"/>
                <a:gd name="T35" fmla="*/ 175 h 3444"/>
                <a:gd name="T36" fmla="*/ 1789 w 1966"/>
                <a:gd name="T37" fmla="*/ 139 h 3444"/>
                <a:gd name="T38" fmla="*/ 1740 w 1966"/>
                <a:gd name="T39" fmla="*/ 118 h 3444"/>
                <a:gd name="T40" fmla="*/ 255 w 1966"/>
                <a:gd name="T41" fmla="*/ 115 h 3444"/>
                <a:gd name="T42" fmla="*/ 1711 w 1966"/>
                <a:gd name="T43" fmla="*/ 0 h 3444"/>
                <a:gd name="T44" fmla="*/ 1785 w 1966"/>
                <a:gd name="T45" fmla="*/ 10 h 3444"/>
                <a:gd name="T46" fmla="*/ 1850 w 1966"/>
                <a:gd name="T47" fmla="*/ 41 h 3444"/>
                <a:gd name="T48" fmla="*/ 1904 w 1966"/>
                <a:gd name="T49" fmla="*/ 87 h 3444"/>
                <a:gd name="T50" fmla="*/ 1943 w 1966"/>
                <a:gd name="T51" fmla="*/ 146 h 3444"/>
                <a:gd name="T52" fmla="*/ 1964 w 1966"/>
                <a:gd name="T53" fmla="*/ 215 h 3444"/>
                <a:gd name="T54" fmla="*/ 1966 w 1966"/>
                <a:gd name="T55" fmla="*/ 1263 h 3444"/>
                <a:gd name="T56" fmla="*/ 1955 w 1966"/>
                <a:gd name="T57" fmla="*/ 1296 h 3444"/>
                <a:gd name="T58" fmla="*/ 1927 w 1966"/>
                <a:gd name="T59" fmla="*/ 1317 h 3444"/>
                <a:gd name="T60" fmla="*/ 1890 w 1966"/>
                <a:gd name="T61" fmla="*/ 1317 h 3444"/>
                <a:gd name="T62" fmla="*/ 1862 w 1966"/>
                <a:gd name="T63" fmla="*/ 1296 h 3444"/>
                <a:gd name="T64" fmla="*/ 1851 w 1966"/>
                <a:gd name="T65" fmla="*/ 1263 h 3444"/>
                <a:gd name="T66" fmla="*/ 117 w 1966"/>
                <a:gd name="T67" fmla="*/ 459 h 3444"/>
                <a:gd name="T68" fmla="*/ 1851 w 1966"/>
                <a:gd name="T69" fmla="*/ 2640 h 3444"/>
                <a:gd name="T70" fmla="*/ 1853 w 1966"/>
                <a:gd name="T71" fmla="*/ 1818 h 3444"/>
                <a:gd name="T72" fmla="*/ 1874 w 1966"/>
                <a:gd name="T73" fmla="*/ 1790 h 3444"/>
                <a:gd name="T74" fmla="*/ 1908 w 1966"/>
                <a:gd name="T75" fmla="*/ 1779 h 3444"/>
                <a:gd name="T76" fmla="*/ 1943 w 1966"/>
                <a:gd name="T77" fmla="*/ 1790 h 3444"/>
                <a:gd name="T78" fmla="*/ 1964 w 1966"/>
                <a:gd name="T79" fmla="*/ 1818 h 3444"/>
                <a:gd name="T80" fmla="*/ 1966 w 1966"/>
                <a:gd name="T81" fmla="*/ 3191 h 3444"/>
                <a:gd name="T82" fmla="*/ 1955 w 1966"/>
                <a:gd name="T83" fmla="*/ 3264 h 3444"/>
                <a:gd name="T84" fmla="*/ 1925 w 1966"/>
                <a:gd name="T85" fmla="*/ 3329 h 3444"/>
                <a:gd name="T86" fmla="*/ 1879 w 1966"/>
                <a:gd name="T87" fmla="*/ 3381 h 3444"/>
                <a:gd name="T88" fmla="*/ 1819 w 1966"/>
                <a:gd name="T89" fmla="*/ 3420 h 3444"/>
                <a:gd name="T90" fmla="*/ 1749 w 1966"/>
                <a:gd name="T91" fmla="*/ 3441 h 3444"/>
                <a:gd name="T92" fmla="*/ 255 w 1966"/>
                <a:gd name="T93" fmla="*/ 3444 h 3444"/>
                <a:gd name="T94" fmla="*/ 182 w 1966"/>
                <a:gd name="T95" fmla="*/ 3434 h 3444"/>
                <a:gd name="T96" fmla="*/ 117 w 1966"/>
                <a:gd name="T97" fmla="*/ 3403 h 3444"/>
                <a:gd name="T98" fmla="*/ 63 w 1966"/>
                <a:gd name="T99" fmla="*/ 3357 h 3444"/>
                <a:gd name="T100" fmla="*/ 24 w 1966"/>
                <a:gd name="T101" fmla="*/ 3298 h 3444"/>
                <a:gd name="T102" fmla="*/ 3 w 1966"/>
                <a:gd name="T103" fmla="*/ 3229 h 3444"/>
                <a:gd name="T104" fmla="*/ 0 w 1966"/>
                <a:gd name="T105" fmla="*/ 253 h 3444"/>
                <a:gd name="T106" fmla="*/ 12 w 1966"/>
                <a:gd name="T107" fmla="*/ 180 h 3444"/>
                <a:gd name="T108" fmla="*/ 42 w 1966"/>
                <a:gd name="T109" fmla="*/ 115 h 3444"/>
                <a:gd name="T110" fmla="*/ 88 w 1966"/>
                <a:gd name="T111" fmla="*/ 63 h 3444"/>
                <a:gd name="T112" fmla="*/ 148 w 1966"/>
                <a:gd name="T113" fmla="*/ 24 h 3444"/>
                <a:gd name="T114" fmla="*/ 218 w 1966"/>
                <a:gd name="T115" fmla="*/ 3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6" h="3444">
                  <a:moveTo>
                    <a:pt x="117" y="2755"/>
                  </a:moveTo>
                  <a:lnTo>
                    <a:pt x="117" y="3191"/>
                  </a:lnTo>
                  <a:lnTo>
                    <a:pt x="119" y="3219"/>
                  </a:lnTo>
                  <a:lnTo>
                    <a:pt x="127" y="3245"/>
                  </a:lnTo>
                  <a:lnTo>
                    <a:pt x="140" y="3269"/>
                  </a:lnTo>
                  <a:lnTo>
                    <a:pt x="157" y="3288"/>
                  </a:lnTo>
                  <a:lnTo>
                    <a:pt x="178" y="3305"/>
                  </a:lnTo>
                  <a:lnTo>
                    <a:pt x="201" y="3318"/>
                  </a:lnTo>
                  <a:lnTo>
                    <a:pt x="227" y="3326"/>
                  </a:lnTo>
                  <a:lnTo>
                    <a:pt x="255" y="3329"/>
                  </a:lnTo>
                  <a:lnTo>
                    <a:pt x="1711" y="3329"/>
                  </a:lnTo>
                  <a:lnTo>
                    <a:pt x="1740" y="3326"/>
                  </a:lnTo>
                  <a:lnTo>
                    <a:pt x="1766" y="3318"/>
                  </a:lnTo>
                  <a:lnTo>
                    <a:pt x="1789" y="3305"/>
                  </a:lnTo>
                  <a:lnTo>
                    <a:pt x="1810" y="3288"/>
                  </a:lnTo>
                  <a:lnTo>
                    <a:pt x="1827" y="3269"/>
                  </a:lnTo>
                  <a:lnTo>
                    <a:pt x="1840" y="3245"/>
                  </a:lnTo>
                  <a:lnTo>
                    <a:pt x="1848" y="3219"/>
                  </a:lnTo>
                  <a:lnTo>
                    <a:pt x="1851" y="3191"/>
                  </a:lnTo>
                  <a:lnTo>
                    <a:pt x="1851" y="2755"/>
                  </a:lnTo>
                  <a:lnTo>
                    <a:pt x="117" y="2755"/>
                  </a:lnTo>
                  <a:close/>
                  <a:moveTo>
                    <a:pt x="255" y="115"/>
                  </a:moveTo>
                  <a:lnTo>
                    <a:pt x="227" y="118"/>
                  </a:lnTo>
                  <a:lnTo>
                    <a:pt x="201" y="126"/>
                  </a:lnTo>
                  <a:lnTo>
                    <a:pt x="178" y="139"/>
                  </a:lnTo>
                  <a:lnTo>
                    <a:pt x="157" y="156"/>
                  </a:lnTo>
                  <a:lnTo>
                    <a:pt x="140" y="175"/>
                  </a:lnTo>
                  <a:lnTo>
                    <a:pt x="127" y="199"/>
                  </a:lnTo>
                  <a:lnTo>
                    <a:pt x="119" y="225"/>
                  </a:lnTo>
                  <a:lnTo>
                    <a:pt x="117" y="253"/>
                  </a:lnTo>
                  <a:lnTo>
                    <a:pt x="117" y="344"/>
                  </a:lnTo>
                  <a:lnTo>
                    <a:pt x="1851" y="344"/>
                  </a:lnTo>
                  <a:lnTo>
                    <a:pt x="1851" y="253"/>
                  </a:lnTo>
                  <a:lnTo>
                    <a:pt x="1848" y="225"/>
                  </a:lnTo>
                  <a:lnTo>
                    <a:pt x="1840" y="199"/>
                  </a:lnTo>
                  <a:lnTo>
                    <a:pt x="1827" y="175"/>
                  </a:lnTo>
                  <a:lnTo>
                    <a:pt x="1810" y="156"/>
                  </a:lnTo>
                  <a:lnTo>
                    <a:pt x="1789" y="139"/>
                  </a:lnTo>
                  <a:lnTo>
                    <a:pt x="1766" y="126"/>
                  </a:lnTo>
                  <a:lnTo>
                    <a:pt x="1740" y="118"/>
                  </a:lnTo>
                  <a:lnTo>
                    <a:pt x="1711" y="115"/>
                  </a:lnTo>
                  <a:lnTo>
                    <a:pt x="255" y="115"/>
                  </a:lnTo>
                  <a:close/>
                  <a:moveTo>
                    <a:pt x="255" y="0"/>
                  </a:moveTo>
                  <a:lnTo>
                    <a:pt x="1711" y="0"/>
                  </a:lnTo>
                  <a:lnTo>
                    <a:pt x="1749" y="3"/>
                  </a:lnTo>
                  <a:lnTo>
                    <a:pt x="1785" y="10"/>
                  </a:lnTo>
                  <a:lnTo>
                    <a:pt x="1819" y="24"/>
                  </a:lnTo>
                  <a:lnTo>
                    <a:pt x="1850" y="41"/>
                  </a:lnTo>
                  <a:lnTo>
                    <a:pt x="1879" y="63"/>
                  </a:lnTo>
                  <a:lnTo>
                    <a:pt x="1904" y="87"/>
                  </a:lnTo>
                  <a:lnTo>
                    <a:pt x="1925" y="115"/>
                  </a:lnTo>
                  <a:lnTo>
                    <a:pt x="1943" y="146"/>
                  </a:lnTo>
                  <a:lnTo>
                    <a:pt x="1955" y="180"/>
                  </a:lnTo>
                  <a:lnTo>
                    <a:pt x="1964" y="215"/>
                  </a:lnTo>
                  <a:lnTo>
                    <a:pt x="1966" y="253"/>
                  </a:lnTo>
                  <a:lnTo>
                    <a:pt x="1966" y="1263"/>
                  </a:lnTo>
                  <a:lnTo>
                    <a:pt x="1964" y="1281"/>
                  </a:lnTo>
                  <a:lnTo>
                    <a:pt x="1955" y="1296"/>
                  </a:lnTo>
                  <a:lnTo>
                    <a:pt x="1943" y="1309"/>
                  </a:lnTo>
                  <a:lnTo>
                    <a:pt x="1927" y="1317"/>
                  </a:lnTo>
                  <a:lnTo>
                    <a:pt x="1908" y="1320"/>
                  </a:lnTo>
                  <a:lnTo>
                    <a:pt x="1890" y="1317"/>
                  </a:lnTo>
                  <a:lnTo>
                    <a:pt x="1874" y="1309"/>
                  </a:lnTo>
                  <a:lnTo>
                    <a:pt x="1862" y="1296"/>
                  </a:lnTo>
                  <a:lnTo>
                    <a:pt x="1853" y="1281"/>
                  </a:lnTo>
                  <a:lnTo>
                    <a:pt x="1851" y="1263"/>
                  </a:lnTo>
                  <a:lnTo>
                    <a:pt x="1851" y="459"/>
                  </a:lnTo>
                  <a:lnTo>
                    <a:pt x="117" y="459"/>
                  </a:lnTo>
                  <a:lnTo>
                    <a:pt x="117" y="2640"/>
                  </a:lnTo>
                  <a:lnTo>
                    <a:pt x="1851" y="2640"/>
                  </a:lnTo>
                  <a:lnTo>
                    <a:pt x="1851" y="1837"/>
                  </a:lnTo>
                  <a:lnTo>
                    <a:pt x="1853" y="1818"/>
                  </a:lnTo>
                  <a:lnTo>
                    <a:pt x="1862" y="1802"/>
                  </a:lnTo>
                  <a:lnTo>
                    <a:pt x="1874" y="1790"/>
                  </a:lnTo>
                  <a:lnTo>
                    <a:pt x="1890" y="1783"/>
                  </a:lnTo>
                  <a:lnTo>
                    <a:pt x="1908" y="1779"/>
                  </a:lnTo>
                  <a:lnTo>
                    <a:pt x="1927" y="1783"/>
                  </a:lnTo>
                  <a:lnTo>
                    <a:pt x="1943" y="1790"/>
                  </a:lnTo>
                  <a:lnTo>
                    <a:pt x="1955" y="1802"/>
                  </a:lnTo>
                  <a:lnTo>
                    <a:pt x="1964" y="1818"/>
                  </a:lnTo>
                  <a:lnTo>
                    <a:pt x="1966" y="1837"/>
                  </a:lnTo>
                  <a:lnTo>
                    <a:pt x="1966" y="3191"/>
                  </a:lnTo>
                  <a:lnTo>
                    <a:pt x="1964" y="3229"/>
                  </a:lnTo>
                  <a:lnTo>
                    <a:pt x="1955" y="3264"/>
                  </a:lnTo>
                  <a:lnTo>
                    <a:pt x="1943" y="3298"/>
                  </a:lnTo>
                  <a:lnTo>
                    <a:pt x="1925" y="3329"/>
                  </a:lnTo>
                  <a:lnTo>
                    <a:pt x="1904" y="3357"/>
                  </a:lnTo>
                  <a:lnTo>
                    <a:pt x="1879" y="3381"/>
                  </a:lnTo>
                  <a:lnTo>
                    <a:pt x="1850" y="3403"/>
                  </a:lnTo>
                  <a:lnTo>
                    <a:pt x="1819" y="3420"/>
                  </a:lnTo>
                  <a:lnTo>
                    <a:pt x="1785" y="3434"/>
                  </a:lnTo>
                  <a:lnTo>
                    <a:pt x="1749" y="3441"/>
                  </a:lnTo>
                  <a:lnTo>
                    <a:pt x="1711" y="3444"/>
                  </a:lnTo>
                  <a:lnTo>
                    <a:pt x="255" y="3444"/>
                  </a:lnTo>
                  <a:lnTo>
                    <a:pt x="218" y="3441"/>
                  </a:lnTo>
                  <a:lnTo>
                    <a:pt x="182" y="3434"/>
                  </a:lnTo>
                  <a:lnTo>
                    <a:pt x="148" y="3420"/>
                  </a:lnTo>
                  <a:lnTo>
                    <a:pt x="117" y="3403"/>
                  </a:lnTo>
                  <a:lnTo>
                    <a:pt x="88" y="3381"/>
                  </a:lnTo>
                  <a:lnTo>
                    <a:pt x="63" y="3357"/>
                  </a:lnTo>
                  <a:lnTo>
                    <a:pt x="42" y="3329"/>
                  </a:lnTo>
                  <a:lnTo>
                    <a:pt x="24" y="3298"/>
                  </a:lnTo>
                  <a:lnTo>
                    <a:pt x="12" y="3264"/>
                  </a:lnTo>
                  <a:lnTo>
                    <a:pt x="3" y="3229"/>
                  </a:lnTo>
                  <a:lnTo>
                    <a:pt x="0" y="3191"/>
                  </a:lnTo>
                  <a:lnTo>
                    <a:pt x="0" y="253"/>
                  </a:lnTo>
                  <a:lnTo>
                    <a:pt x="3" y="215"/>
                  </a:lnTo>
                  <a:lnTo>
                    <a:pt x="12" y="180"/>
                  </a:lnTo>
                  <a:lnTo>
                    <a:pt x="24" y="146"/>
                  </a:lnTo>
                  <a:lnTo>
                    <a:pt x="42" y="115"/>
                  </a:lnTo>
                  <a:lnTo>
                    <a:pt x="63" y="87"/>
                  </a:lnTo>
                  <a:lnTo>
                    <a:pt x="88" y="63"/>
                  </a:lnTo>
                  <a:lnTo>
                    <a:pt x="117" y="41"/>
                  </a:lnTo>
                  <a:lnTo>
                    <a:pt x="148" y="24"/>
                  </a:lnTo>
                  <a:lnTo>
                    <a:pt x="182" y="10"/>
                  </a:lnTo>
                  <a:lnTo>
                    <a:pt x="218" y="3"/>
                  </a:lnTo>
                  <a:lnTo>
                    <a:pt x="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0" name="Freeform 1362"/>
            <p:cNvSpPr>
              <a:spLocks noEditPoints="1"/>
            </p:cNvSpPr>
            <p:nvPr/>
          </p:nvSpPr>
          <p:spPr bwMode="auto">
            <a:xfrm>
              <a:off x="1818" y="449"/>
              <a:ext cx="38" cy="39"/>
            </a:xfrm>
            <a:custGeom>
              <a:avLst/>
              <a:gdLst>
                <a:gd name="T0" fmla="*/ 205 w 463"/>
                <a:gd name="T1" fmla="*/ 118 h 459"/>
                <a:gd name="T2" fmla="*/ 159 w 463"/>
                <a:gd name="T3" fmla="*/ 139 h 459"/>
                <a:gd name="T4" fmla="*/ 128 w 463"/>
                <a:gd name="T5" fmla="*/ 179 h 459"/>
                <a:gd name="T6" fmla="*/ 115 w 463"/>
                <a:gd name="T7" fmla="*/ 229 h 459"/>
                <a:gd name="T8" fmla="*/ 128 w 463"/>
                <a:gd name="T9" fmla="*/ 279 h 459"/>
                <a:gd name="T10" fmla="*/ 159 w 463"/>
                <a:gd name="T11" fmla="*/ 319 h 459"/>
                <a:gd name="T12" fmla="*/ 205 w 463"/>
                <a:gd name="T13" fmla="*/ 341 h 459"/>
                <a:gd name="T14" fmla="*/ 258 w 463"/>
                <a:gd name="T15" fmla="*/ 341 h 459"/>
                <a:gd name="T16" fmla="*/ 303 w 463"/>
                <a:gd name="T17" fmla="*/ 319 h 459"/>
                <a:gd name="T18" fmla="*/ 335 w 463"/>
                <a:gd name="T19" fmla="*/ 279 h 459"/>
                <a:gd name="T20" fmla="*/ 346 w 463"/>
                <a:gd name="T21" fmla="*/ 229 h 459"/>
                <a:gd name="T22" fmla="*/ 335 w 463"/>
                <a:gd name="T23" fmla="*/ 179 h 459"/>
                <a:gd name="T24" fmla="*/ 303 w 463"/>
                <a:gd name="T25" fmla="*/ 139 h 459"/>
                <a:gd name="T26" fmla="*/ 258 w 463"/>
                <a:gd name="T27" fmla="*/ 118 h 459"/>
                <a:gd name="T28" fmla="*/ 232 w 463"/>
                <a:gd name="T29" fmla="*/ 0 h 459"/>
                <a:gd name="T30" fmla="*/ 304 w 463"/>
                <a:gd name="T31" fmla="*/ 11 h 459"/>
                <a:gd name="T32" fmla="*/ 368 w 463"/>
                <a:gd name="T33" fmla="*/ 43 h 459"/>
                <a:gd name="T34" fmla="*/ 418 w 463"/>
                <a:gd name="T35" fmla="*/ 94 h 459"/>
                <a:gd name="T36" fmla="*/ 451 w 463"/>
                <a:gd name="T37" fmla="*/ 156 h 459"/>
                <a:gd name="T38" fmla="*/ 463 w 463"/>
                <a:gd name="T39" fmla="*/ 229 h 459"/>
                <a:gd name="T40" fmla="*/ 451 w 463"/>
                <a:gd name="T41" fmla="*/ 301 h 459"/>
                <a:gd name="T42" fmla="*/ 418 w 463"/>
                <a:gd name="T43" fmla="*/ 365 h 459"/>
                <a:gd name="T44" fmla="*/ 368 w 463"/>
                <a:gd name="T45" fmla="*/ 415 h 459"/>
                <a:gd name="T46" fmla="*/ 304 w 463"/>
                <a:gd name="T47" fmla="*/ 447 h 459"/>
                <a:gd name="T48" fmla="*/ 232 w 463"/>
                <a:gd name="T49" fmla="*/ 459 h 459"/>
                <a:gd name="T50" fmla="*/ 158 w 463"/>
                <a:gd name="T51" fmla="*/ 447 h 459"/>
                <a:gd name="T52" fmla="*/ 95 w 463"/>
                <a:gd name="T53" fmla="*/ 415 h 459"/>
                <a:gd name="T54" fmla="*/ 45 w 463"/>
                <a:gd name="T55" fmla="*/ 365 h 459"/>
                <a:gd name="T56" fmla="*/ 12 w 463"/>
                <a:gd name="T57" fmla="*/ 301 h 459"/>
                <a:gd name="T58" fmla="*/ 0 w 463"/>
                <a:gd name="T59" fmla="*/ 229 h 459"/>
                <a:gd name="T60" fmla="*/ 12 w 463"/>
                <a:gd name="T61" fmla="*/ 156 h 459"/>
                <a:gd name="T62" fmla="*/ 45 w 463"/>
                <a:gd name="T63" fmla="*/ 94 h 459"/>
                <a:gd name="T64" fmla="*/ 95 w 463"/>
                <a:gd name="T65" fmla="*/ 43 h 459"/>
                <a:gd name="T66" fmla="*/ 158 w 463"/>
                <a:gd name="T67" fmla="*/ 11 h 459"/>
                <a:gd name="T68" fmla="*/ 232 w 463"/>
                <a:gd name="T69" fmla="*/ 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3" h="459">
                  <a:moveTo>
                    <a:pt x="232" y="114"/>
                  </a:moveTo>
                  <a:lnTo>
                    <a:pt x="205" y="118"/>
                  </a:lnTo>
                  <a:lnTo>
                    <a:pt x="180" y="126"/>
                  </a:lnTo>
                  <a:lnTo>
                    <a:pt x="159" y="139"/>
                  </a:lnTo>
                  <a:lnTo>
                    <a:pt x="142" y="157"/>
                  </a:lnTo>
                  <a:lnTo>
                    <a:pt x="128" y="179"/>
                  </a:lnTo>
                  <a:lnTo>
                    <a:pt x="118" y="203"/>
                  </a:lnTo>
                  <a:lnTo>
                    <a:pt x="115" y="229"/>
                  </a:lnTo>
                  <a:lnTo>
                    <a:pt x="118" y="255"/>
                  </a:lnTo>
                  <a:lnTo>
                    <a:pt x="128" y="279"/>
                  </a:lnTo>
                  <a:lnTo>
                    <a:pt x="142" y="301"/>
                  </a:lnTo>
                  <a:lnTo>
                    <a:pt x="159" y="319"/>
                  </a:lnTo>
                  <a:lnTo>
                    <a:pt x="180" y="333"/>
                  </a:lnTo>
                  <a:lnTo>
                    <a:pt x="205" y="341"/>
                  </a:lnTo>
                  <a:lnTo>
                    <a:pt x="232" y="344"/>
                  </a:lnTo>
                  <a:lnTo>
                    <a:pt x="258" y="341"/>
                  </a:lnTo>
                  <a:lnTo>
                    <a:pt x="282" y="333"/>
                  </a:lnTo>
                  <a:lnTo>
                    <a:pt x="303" y="319"/>
                  </a:lnTo>
                  <a:lnTo>
                    <a:pt x="321" y="301"/>
                  </a:lnTo>
                  <a:lnTo>
                    <a:pt x="335" y="279"/>
                  </a:lnTo>
                  <a:lnTo>
                    <a:pt x="344" y="255"/>
                  </a:lnTo>
                  <a:lnTo>
                    <a:pt x="346" y="229"/>
                  </a:lnTo>
                  <a:lnTo>
                    <a:pt x="344" y="203"/>
                  </a:lnTo>
                  <a:lnTo>
                    <a:pt x="335" y="179"/>
                  </a:lnTo>
                  <a:lnTo>
                    <a:pt x="321" y="157"/>
                  </a:lnTo>
                  <a:lnTo>
                    <a:pt x="303" y="139"/>
                  </a:lnTo>
                  <a:lnTo>
                    <a:pt x="282" y="126"/>
                  </a:lnTo>
                  <a:lnTo>
                    <a:pt x="258" y="118"/>
                  </a:lnTo>
                  <a:lnTo>
                    <a:pt x="232" y="114"/>
                  </a:lnTo>
                  <a:close/>
                  <a:moveTo>
                    <a:pt x="232" y="0"/>
                  </a:moveTo>
                  <a:lnTo>
                    <a:pt x="269" y="3"/>
                  </a:lnTo>
                  <a:lnTo>
                    <a:pt x="304" y="11"/>
                  </a:lnTo>
                  <a:lnTo>
                    <a:pt x="338" y="26"/>
                  </a:lnTo>
                  <a:lnTo>
                    <a:pt x="368" y="43"/>
                  </a:lnTo>
                  <a:lnTo>
                    <a:pt x="395" y="66"/>
                  </a:lnTo>
                  <a:lnTo>
                    <a:pt x="418" y="94"/>
                  </a:lnTo>
                  <a:lnTo>
                    <a:pt x="437" y="124"/>
                  </a:lnTo>
                  <a:lnTo>
                    <a:pt x="451" y="156"/>
                  </a:lnTo>
                  <a:lnTo>
                    <a:pt x="460" y="192"/>
                  </a:lnTo>
                  <a:lnTo>
                    <a:pt x="463" y="229"/>
                  </a:lnTo>
                  <a:lnTo>
                    <a:pt x="460" y="267"/>
                  </a:lnTo>
                  <a:lnTo>
                    <a:pt x="451" y="301"/>
                  </a:lnTo>
                  <a:lnTo>
                    <a:pt x="437" y="335"/>
                  </a:lnTo>
                  <a:lnTo>
                    <a:pt x="418" y="365"/>
                  </a:lnTo>
                  <a:lnTo>
                    <a:pt x="395" y="392"/>
                  </a:lnTo>
                  <a:lnTo>
                    <a:pt x="368" y="415"/>
                  </a:lnTo>
                  <a:lnTo>
                    <a:pt x="338" y="434"/>
                  </a:lnTo>
                  <a:lnTo>
                    <a:pt x="304" y="447"/>
                  </a:lnTo>
                  <a:lnTo>
                    <a:pt x="269" y="456"/>
                  </a:lnTo>
                  <a:lnTo>
                    <a:pt x="232" y="459"/>
                  </a:lnTo>
                  <a:lnTo>
                    <a:pt x="194" y="456"/>
                  </a:lnTo>
                  <a:lnTo>
                    <a:pt x="158" y="447"/>
                  </a:lnTo>
                  <a:lnTo>
                    <a:pt x="126" y="434"/>
                  </a:lnTo>
                  <a:lnTo>
                    <a:pt x="95" y="415"/>
                  </a:lnTo>
                  <a:lnTo>
                    <a:pt x="68" y="392"/>
                  </a:lnTo>
                  <a:lnTo>
                    <a:pt x="45" y="365"/>
                  </a:lnTo>
                  <a:lnTo>
                    <a:pt x="26" y="335"/>
                  </a:lnTo>
                  <a:lnTo>
                    <a:pt x="12" y="301"/>
                  </a:lnTo>
                  <a:lnTo>
                    <a:pt x="3" y="267"/>
                  </a:lnTo>
                  <a:lnTo>
                    <a:pt x="0" y="229"/>
                  </a:lnTo>
                  <a:lnTo>
                    <a:pt x="3" y="192"/>
                  </a:lnTo>
                  <a:lnTo>
                    <a:pt x="12" y="156"/>
                  </a:lnTo>
                  <a:lnTo>
                    <a:pt x="26" y="124"/>
                  </a:lnTo>
                  <a:lnTo>
                    <a:pt x="45" y="94"/>
                  </a:lnTo>
                  <a:lnTo>
                    <a:pt x="68" y="66"/>
                  </a:lnTo>
                  <a:lnTo>
                    <a:pt x="95" y="43"/>
                  </a:lnTo>
                  <a:lnTo>
                    <a:pt x="126" y="26"/>
                  </a:lnTo>
                  <a:lnTo>
                    <a:pt x="158" y="11"/>
                  </a:lnTo>
                  <a:lnTo>
                    <a:pt x="194" y="3"/>
                  </a:lnTo>
                  <a:lnTo>
                    <a:pt x="2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1" name="Freeform 1363"/>
            <p:cNvSpPr>
              <a:spLocks/>
            </p:cNvSpPr>
            <p:nvPr/>
          </p:nvSpPr>
          <p:spPr bwMode="auto">
            <a:xfrm>
              <a:off x="1813" y="229"/>
              <a:ext cx="29" cy="10"/>
            </a:xfrm>
            <a:custGeom>
              <a:avLst/>
              <a:gdLst>
                <a:gd name="T0" fmla="*/ 57 w 346"/>
                <a:gd name="T1" fmla="*/ 0 h 115"/>
                <a:gd name="T2" fmla="*/ 289 w 346"/>
                <a:gd name="T3" fmla="*/ 0 h 115"/>
                <a:gd name="T4" fmla="*/ 307 w 346"/>
                <a:gd name="T5" fmla="*/ 3 h 115"/>
                <a:gd name="T6" fmla="*/ 323 w 346"/>
                <a:gd name="T7" fmla="*/ 12 h 115"/>
                <a:gd name="T8" fmla="*/ 335 w 346"/>
                <a:gd name="T9" fmla="*/ 23 h 115"/>
                <a:gd name="T10" fmla="*/ 344 w 346"/>
                <a:gd name="T11" fmla="*/ 40 h 115"/>
                <a:gd name="T12" fmla="*/ 346 w 346"/>
                <a:gd name="T13" fmla="*/ 58 h 115"/>
                <a:gd name="T14" fmla="*/ 344 w 346"/>
                <a:gd name="T15" fmla="*/ 75 h 115"/>
                <a:gd name="T16" fmla="*/ 335 w 346"/>
                <a:gd name="T17" fmla="*/ 91 h 115"/>
                <a:gd name="T18" fmla="*/ 323 w 346"/>
                <a:gd name="T19" fmla="*/ 104 h 115"/>
                <a:gd name="T20" fmla="*/ 307 w 346"/>
                <a:gd name="T21" fmla="*/ 112 h 115"/>
                <a:gd name="T22" fmla="*/ 289 w 346"/>
                <a:gd name="T23" fmla="*/ 115 h 115"/>
                <a:gd name="T24" fmla="*/ 57 w 346"/>
                <a:gd name="T25" fmla="*/ 115 h 115"/>
                <a:gd name="T26" fmla="*/ 39 w 346"/>
                <a:gd name="T27" fmla="*/ 112 h 115"/>
                <a:gd name="T28" fmla="*/ 23 w 346"/>
                <a:gd name="T29" fmla="*/ 104 h 115"/>
                <a:gd name="T30" fmla="*/ 10 w 346"/>
                <a:gd name="T31" fmla="*/ 91 h 115"/>
                <a:gd name="T32" fmla="*/ 2 w 346"/>
                <a:gd name="T33" fmla="*/ 75 h 115"/>
                <a:gd name="T34" fmla="*/ 0 w 346"/>
                <a:gd name="T35" fmla="*/ 58 h 115"/>
                <a:gd name="T36" fmla="*/ 2 w 346"/>
                <a:gd name="T37" fmla="*/ 40 h 115"/>
                <a:gd name="T38" fmla="*/ 10 w 346"/>
                <a:gd name="T39" fmla="*/ 23 h 115"/>
                <a:gd name="T40" fmla="*/ 23 w 346"/>
                <a:gd name="T41" fmla="*/ 12 h 115"/>
                <a:gd name="T42" fmla="*/ 39 w 346"/>
                <a:gd name="T43" fmla="*/ 3 h 115"/>
                <a:gd name="T44" fmla="*/ 57 w 346"/>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6" h="115">
                  <a:moveTo>
                    <a:pt x="57" y="0"/>
                  </a:moveTo>
                  <a:lnTo>
                    <a:pt x="289" y="0"/>
                  </a:lnTo>
                  <a:lnTo>
                    <a:pt x="307" y="3"/>
                  </a:lnTo>
                  <a:lnTo>
                    <a:pt x="323" y="12"/>
                  </a:lnTo>
                  <a:lnTo>
                    <a:pt x="335" y="23"/>
                  </a:lnTo>
                  <a:lnTo>
                    <a:pt x="344" y="40"/>
                  </a:lnTo>
                  <a:lnTo>
                    <a:pt x="346" y="58"/>
                  </a:lnTo>
                  <a:lnTo>
                    <a:pt x="344" y="75"/>
                  </a:lnTo>
                  <a:lnTo>
                    <a:pt x="335" y="91"/>
                  </a:lnTo>
                  <a:lnTo>
                    <a:pt x="323" y="104"/>
                  </a:lnTo>
                  <a:lnTo>
                    <a:pt x="307" y="112"/>
                  </a:lnTo>
                  <a:lnTo>
                    <a:pt x="289" y="115"/>
                  </a:lnTo>
                  <a:lnTo>
                    <a:pt x="57" y="115"/>
                  </a:lnTo>
                  <a:lnTo>
                    <a:pt x="39" y="112"/>
                  </a:lnTo>
                  <a:lnTo>
                    <a:pt x="23" y="104"/>
                  </a:lnTo>
                  <a:lnTo>
                    <a:pt x="10" y="91"/>
                  </a:lnTo>
                  <a:lnTo>
                    <a:pt x="2" y="75"/>
                  </a:lnTo>
                  <a:lnTo>
                    <a:pt x="0" y="58"/>
                  </a:lnTo>
                  <a:lnTo>
                    <a:pt x="2" y="40"/>
                  </a:lnTo>
                  <a:lnTo>
                    <a:pt x="10" y="23"/>
                  </a:lnTo>
                  <a:lnTo>
                    <a:pt x="23" y="12"/>
                  </a:lnTo>
                  <a:lnTo>
                    <a:pt x="39" y="3"/>
                  </a:lnTo>
                  <a:lnTo>
                    <a:pt x="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2" name="Freeform 1364"/>
            <p:cNvSpPr>
              <a:spLocks/>
            </p:cNvSpPr>
            <p:nvPr/>
          </p:nvSpPr>
          <p:spPr bwMode="auto">
            <a:xfrm>
              <a:off x="1846" y="229"/>
              <a:ext cx="15" cy="10"/>
            </a:xfrm>
            <a:custGeom>
              <a:avLst/>
              <a:gdLst>
                <a:gd name="T0" fmla="*/ 59 w 175"/>
                <a:gd name="T1" fmla="*/ 0 h 115"/>
                <a:gd name="T2" fmla="*/ 117 w 175"/>
                <a:gd name="T3" fmla="*/ 0 h 115"/>
                <a:gd name="T4" fmla="*/ 135 w 175"/>
                <a:gd name="T5" fmla="*/ 3 h 115"/>
                <a:gd name="T6" fmla="*/ 151 w 175"/>
                <a:gd name="T7" fmla="*/ 12 h 115"/>
                <a:gd name="T8" fmla="*/ 163 w 175"/>
                <a:gd name="T9" fmla="*/ 23 h 115"/>
                <a:gd name="T10" fmla="*/ 172 w 175"/>
                <a:gd name="T11" fmla="*/ 40 h 115"/>
                <a:gd name="T12" fmla="*/ 175 w 175"/>
                <a:gd name="T13" fmla="*/ 58 h 115"/>
                <a:gd name="T14" fmla="*/ 172 w 175"/>
                <a:gd name="T15" fmla="*/ 75 h 115"/>
                <a:gd name="T16" fmla="*/ 163 w 175"/>
                <a:gd name="T17" fmla="*/ 91 h 115"/>
                <a:gd name="T18" fmla="*/ 151 w 175"/>
                <a:gd name="T19" fmla="*/ 104 h 115"/>
                <a:gd name="T20" fmla="*/ 135 w 175"/>
                <a:gd name="T21" fmla="*/ 112 h 115"/>
                <a:gd name="T22" fmla="*/ 117 w 175"/>
                <a:gd name="T23" fmla="*/ 115 h 115"/>
                <a:gd name="T24" fmla="*/ 59 w 175"/>
                <a:gd name="T25" fmla="*/ 115 h 115"/>
                <a:gd name="T26" fmla="*/ 40 w 175"/>
                <a:gd name="T27" fmla="*/ 112 h 115"/>
                <a:gd name="T28" fmla="*/ 25 w 175"/>
                <a:gd name="T29" fmla="*/ 104 h 115"/>
                <a:gd name="T30" fmla="*/ 12 w 175"/>
                <a:gd name="T31" fmla="*/ 91 h 115"/>
                <a:gd name="T32" fmla="*/ 4 w 175"/>
                <a:gd name="T33" fmla="*/ 75 h 115"/>
                <a:gd name="T34" fmla="*/ 0 w 175"/>
                <a:gd name="T35" fmla="*/ 58 h 115"/>
                <a:gd name="T36" fmla="*/ 4 w 175"/>
                <a:gd name="T37" fmla="*/ 40 h 115"/>
                <a:gd name="T38" fmla="*/ 12 w 175"/>
                <a:gd name="T39" fmla="*/ 23 h 115"/>
                <a:gd name="T40" fmla="*/ 25 w 175"/>
                <a:gd name="T41" fmla="*/ 12 h 115"/>
                <a:gd name="T42" fmla="*/ 40 w 175"/>
                <a:gd name="T43" fmla="*/ 3 h 115"/>
                <a:gd name="T44" fmla="*/ 59 w 175"/>
                <a:gd name="T45"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115">
                  <a:moveTo>
                    <a:pt x="59" y="0"/>
                  </a:moveTo>
                  <a:lnTo>
                    <a:pt x="117" y="0"/>
                  </a:lnTo>
                  <a:lnTo>
                    <a:pt x="135" y="3"/>
                  </a:lnTo>
                  <a:lnTo>
                    <a:pt x="151" y="12"/>
                  </a:lnTo>
                  <a:lnTo>
                    <a:pt x="163" y="23"/>
                  </a:lnTo>
                  <a:lnTo>
                    <a:pt x="172" y="40"/>
                  </a:lnTo>
                  <a:lnTo>
                    <a:pt x="175" y="58"/>
                  </a:lnTo>
                  <a:lnTo>
                    <a:pt x="172" y="75"/>
                  </a:lnTo>
                  <a:lnTo>
                    <a:pt x="163" y="91"/>
                  </a:lnTo>
                  <a:lnTo>
                    <a:pt x="151" y="104"/>
                  </a:lnTo>
                  <a:lnTo>
                    <a:pt x="135" y="112"/>
                  </a:lnTo>
                  <a:lnTo>
                    <a:pt x="117" y="115"/>
                  </a:lnTo>
                  <a:lnTo>
                    <a:pt x="59" y="115"/>
                  </a:lnTo>
                  <a:lnTo>
                    <a:pt x="40" y="112"/>
                  </a:lnTo>
                  <a:lnTo>
                    <a:pt x="25" y="104"/>
                  </a:lnTo>
                  <a:lnTo>
                    <a:pt x="12" y="91"/>
                  </a:lnTo>
                  <a:lnTo>
                    <a:pt x="4" y="75"/>
                  </a:lnTo>
                  <a:lnTo>
                    <a:pt x="0" y="58"/>
                  </a:lnTo>
                  <a:lnTo>
                    <a:pt x="4" y="40"/>
                  </a:lnTo>
                  <a:lnTo>
                    <a:pt x="12" y="23"/>
                  </a:lnTo>
                  <a:lnTo>
                    <a:pt x="25" y="12"/>
                  </a:lnTo>
                  <a:lnTo>
                    <a:pt x="40"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3" name="Freeform 1365"/>
            <p:cNvSpPr>
              <a:spLocks/>
            </p:cNvSpPr>
            <p:nvPr/>
          </p:nvSpPr>
          <p:spPr bwMode="auto">
            <a:xfrm>
              <a:off x="1827" y="282"/>
              <a:ext cx="193" cy="124"/>
            </a:xfrm>
            <a:custGeom>
              <a:avLst/>
              <a:gdLst>
                <a:gd name="T0" fmla="*/ 752 w 2313"/>
                <a:gd name="T1" fmla="*/ 0 h 1492"/>
                <a:gd name="T2" fmla="*/ 766 w 2313"/>
                <a:gd name="T3" fmla="*/ 2 h 1492"/>
                <a:gd name="T4" fmla="*/ 780 w 2313"/>
                <a:gd name="T5" fmla="*/ 7 h 1492"/>
                <a:gd name="T6" fmla="*/ 792 w 2313"/>
                <a:gd name="T7" fmla="*/ 16 h 1492"/>
                <a:gd name="T8" fmla="*/ 801 w 2313"/>
                <a:gd name="T9" fmla="*/ 29 h 1492"/>
                <a:gd name="T10" fmla="*/ 808 w 2313"/>
                <a:gd name="T11" fmla="*/ 42 h 1492"/>
                <a:gd name="T12" fmla="*/ 809 w 2313"/>
                <a:gd name="T13" fmla="*/ 57 h 1492"/>
                <a:gd name="T14" fmla="*/ 808 w 2313"/>
                <a:gd name="T15" fmla="*/ 72 h 1492"/>
                <a:gd name="T16" fmla="*/ 801 w 2313"/>
                <a:gd name="T17" fmla="*/ 85 h 1492"/>
                <a:gd name="T18" fmla="*/ 792 w 2313"/>
                <a:gd name="T19" fmla="*/ 98 h 1492"/>
                <a:gd name="T20" fmla="*/ 197 w 2313"/>
                <a:gd name="T21" fmla="*/ 688 h 1492"/>
                <a:gd name="T22" fmla="*/ 2254 w 2313"/>
                <a:gd name="T23" fmla="*/ 688 h 1492"/>
                <a:gd name="T24" fmla="*/ 2273 w 2313"/>
                <a:gd name="T25" fmla="*/ 692 h 1492"/>
                <a:gd name="T26" fmla="*/ 2289 w 2313"/>
                <a:gd name="T27" fmla="*/ 700 h 1492"/>
                <a:gd name="T28" fmla="*/ 2301 w 2313"/>
                <a:gd name="T29" fmla="*/ 712 h 1492"/>
                <a:gd name="T30" fmla="*/ 2310 w 2313"/>
                <a:gd name="T31" fmla="*/ 728 h 1492"/>
                <a:gd name="T32" fmla="*/ 2313 w 2313"/>
                <a:gd name="T33" fmla="*/ 746 h 1492"/>
                <a:gd name="T34" fmla="*/ 2310 w 2313"/>
                <a:gd name="T35" fmla="*/ 764 h 1492"/>
                <a:gd name="T36" fmla="*/ 2301 w 2313"/>
                <a:gd name="T37" fmla="*/ 779 h 1492"/>
                <a:gd name="T38" fmla="*/ 2289 w 2313"/>
                <a:gd name="T39" fmla="*/ 792 h 1492"/>
                <a:gd name="T40" fmla="*/ 2273 w 2313"/>
                <a:gd name="T41" fmla="*/ 800 h 1492"/>
                <a:gd name="T42" fmla="*/ 2254 w 2313"/>
                <a:gd name="T43" fmla="*/ 803 h 1492"/>
                <a:gd name="T44" fmla="*/ 197 w 2313"/>
                <a:gd name="T45" fmla="*/ 803 h 1492"/>
                <a:gd name="T46" fmla="*/ 792 w 2313"/>
                <a:gd name="T47" fmla="*/ 1394 h 1492"/>
                <a:gd name="T48" fmla="*/ 801 w 2313"/>
                <a:gd name="T49" fmla="*/ 1406 h 1492"/>
                <a:gd name="T50" fmla="*/ 808 w 2313"/>
                <a:gd name="T51" fmla="*/ 1420 h 1492"/>
                <a:gd name="T52" fmla="*/ 809 w 2313"/>
                <a:gd name="T53" fmla="*/ 1435 h 1492"/>
                <a:gd name="T54" fmla="*/ 808 w 2313"/>
                <a:gd name="T55" fmla="*/ 1449 h 1492"/>
                <a:gd name="T56" fmla="*/ 801 w 2313"/>
                <a:gd name="T57" fmla="*/ 1463 h 1492"/>
                <a:gd name="T58" fmla="*/ 792 w 2313"/>
                <a:gd name="T59" fmla="*/ 1475 h 1492"/>
                <a:gd name="T60" fmla="*/ 780 w 2313"/>
                <a:gd name="T61" fmla="*/ 1485 h 1492"/>
                <a:gd name="T62" fmla="*/ 766 w 2313"/>
                <a:gd name="T63" fmla="*/ 1490 h 1492"/>
                <a:gd name="T64" fmla="*/ 751 w 2313"/>
                <a:gd name="T65" fmla="*/ 1492 h 1492"/>
                <a:gd name="T66" fmla="*/ 737 w 2313"/>
                <a:gd name="T67" fmla="*/ 1490 h 1492"/>
                <a:gd name="T68" fmla="*/ 722 w 2313"/>
                <a:gd name="T69" fmla="*/ 1485 h 1492"/>
                <a:gd name="T70" fmla="*/ 711 w 2313"/>
                <a:gd name="T71" fmla="*/ 1475 h 1492"/>
                <a:gd name="T72" fmla="*/ 17 w 2313"/>
                <a:gd name="T73" fmla="*/ 787 h 1492"/>
                <a:gd name="T74" fmla="*/ 10 w 2313"/>
                <a:gd name="T75" fmla="*/ 778 h 1492"/>
                <a:gd name="T76" fmla="*/ 4 w 2313"/>
                <a:gd name="T77" fmla="*/ 768 h 1492"/>
                <a:gd name="T78" fmla="*/ 0 w 2313"/>
                <a:gd name="T79" fmla="*/ 753 h 1492"/>
                <a:gd name="T80" fmla="*/ 0 w 2313"/>
                <a:gd name="T81" fmla="*/ 738 h 1492"/>
                <a:gd name="T82" fmla="*/ 4 w 2313"/>
                <a:gd name="T83" fmla="*/ 724 h 1492"/>
                <a:gd name="T84" fmla="*/ 10 w 2313"/>
                <a:gd name="T85" fmla="*/ 713 h 1492"/>
                <a:gd name="T86" fmla="*/ 17 w 2313"/>
                <a:gd name="T87" fmla="*/ 705 h 1492"/>
                <a:gd name="T88" fmla="*/ 711 w 2313"/>
                <a:gd name="T89" fmla="*/ 16 h 1492"/>
                <a:gd name="T90" fmla="*/ 722 w 2313"/>
                <a:gd name="T91" fmla="*/ 7 h 1492"/>
                <a:gd name="T92" fmla="*/ 737 w 2313"/>
                <a:gd name="T93" fmla="*/ 2 h 1492"/>
                <a:gd name="T94" fmla="*/ 752 w 2313"/>
                <a:gd name="T95" fmla="*/ 0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313" h="1492">
                  <a:moveTo>
                    <a:pt x="752" y="0"/>
                  </a:moveTo>
                  <a:lnTo>
                    <a:pt x="766" y="2"/>
                  </a:lnTo>
                  <a:lnTo>
                    <a:pt x="780" y="7"/>
                  </a:lnTo>
                  <a:lnTo>
                    <a:pt x="792" y="16"/>
                  </a:lnTo>
                  <a:lnTo>
                    <a:pt x="801" y="29"/>
                  </a:lnTo>
                  <a:lnTo>
                    <a:pt x="808" y="42"/>
                  </a:lnTo>
                  <a:lnTo>
                    <a:pt x="809" y="57"/>
                  </a:lnTo>
                  <a:lnTo>
                    <a:pt x="808" y="72"/>
                  </a:lnTo>
                  <a:lnTo>
                    <a:pt x="801" y="85"/>
                  </a:lnTo>
                  <a:lnTo>
                    <a:pt x="792" y="98"/>
                  </a:lnTo>
                  <a:lnTo>
                    <a:pt x="197" y="688"/>
                  </a:lnTo>
                  <a:lnTo>
                    <a:pt x="2254" y="688"/>
                  </a:lnTo>
                  <a:lnTo>
                    <a:pt x="2273" y="692"/>
                  </a:lnTo>
                  <a:lnTo>
                    <a:pt x="2289" y="700"/>
                  </a:lnTo>
                  <a:lnTo>
                    <a:pt x="2301" y="712"/>
                  </a:lnTo>
                  <a:lnTo>
                    <a:pt x="2310" y="728"/>
                  </a:lnTo>
                  <a:lnTo>
                    <a:pt x="2313" y="746"/>
                  </a:lnTo>
                  <a:lnTo>
                    <a:pt x="2310" y="764"/>
                  </a:lnTo>
                  <a:lnTo>
                    <a:pt x="2301" y="779"/>
                  </a:lnTo>
                  <a:lnTo>
                    <a:pt x="2289" y="792"/>
                  </a:lnTo>
                  <a:lnTo>
                    <a:pt x="2273" y="800"/>
                  </a:lnTo>
                  <a:lnTo>
                    <a:pt x="2254" y="803"/>
                  </a:lnTo>
                  <a:lnTo>
                    <a:pt x="197" y="803"/>
                  </a:lnTo>
                  <a:lnTo>
                    <a:pt x="792" y="1394"/>
                  </a:lnTo>
                  <a:lnTo>
                    <a:pt x="801" y="1406"/>
                  </a:lnTo>
                  <a:lnTo>
                    <a:pt x="808" y="1420"/>
                  </a:lnTo>
                  <a:lnTo>
                    <a:pt x="809" y="1435"/>
                  </a:lnTo>
                  <a:lnTo>
                    <a:pt x="808" y="1449"/>
                  </a:lnTo>
                  <a:lnTo>
                    <a:pt x="801" y="1463"/>
                  </a:lnTo>
                  <a:lnTo>
                    <a:pt x="792" y="1475"/>
                  </a:lnTo>
                  <a:lnTo>
                    <a:pt x="780" y="1485"/>
                  </a:lnTo>
                  <a:lnTo>
                    <a:pt x="766" y="1490"/>
                  </a:lnTo>
                  <a:lnTo>
                    <a:pt x="751" y="1492"/>
                  </a:lnTo>
                  <a:lnTo>
                    <a:pt x="737" y="1490"/>
                  </a:lnTo>
                  <a:lnTo>
                    <a:pt x="722" y="1485"/>
                  </a:lnTo>
                  <a:lnTo>
                    <a:pt x="711" y="1475"/>
                  </a:lnTo>
                  <a:lnTo>
                    <a:pt x="17" y="787"/>
                  </a:lnTo>
                  <a:lnTo>
                    <a:pt x="10" y="778"/>
                  </a:lnTo>
                  <a:lnTo>
                    <a:pt x="4" y="768"/>
                  </a:lnTo>
                  <a:lnTo>
                    <a:pt x="0" y="753"/>
                  </a:lnTo>
                  <a:lnTo>
                    <a:pt x="0" y="738"/>
                  </a:lnTo>
                  <a:lnTo>
                    <a:pt x="4" y="724"/>
                  </a:lnTo>
                  <a:lnTo>
                    <a:pt x="10" y="713"/>
                  </a:lnTo>
                  <a:lnTo>
                    <a:pt x="17" y="705"/>
                  </a:lnTo>
                  <a:lnTo>
                    <a:pt x="711" y="16"/>
                  </a:lnTo>
                  <a:lnTo>
                    <a:pt x="722" y="7"/>
                  </a:lnTo>
                  <a:lnTo>
                    <a:pt x="737" y="2"/>
                  </a:lnTo>
                  <a:lnTo>
                    <a:pt x="7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64" name="Group 1368"/>
          <p:cNvGrpSpPr>
            <a:grpSpLocks noChangeAspect="1"/>
          </p:cNvGrpSpPr>
          <p:nvPr/>
        </p:nvGrpSpPr>
        <p:grpSpPr bwMode="auto">
          <a:xfrm>
            <a:off x="2352468" y="427895"/>
            <a:ext cx="176770" cy="175470"/>
            <a:chOff x="2246" y="225"/>
            <a:chExt cx="272" cy="270"/>
          </a:xfrm>
          <a:solidFill>
            <a:schemeClr val="tx1">
              <a:lumMod val="65000"/>
              <a:lumOff val="35000"/>
            </a:schemeClr>
          </a:solidFill>
        </p:grpSpPr>
        <p:sp>
          <p:nvSpPr>
            <p:cNvPr id="3067" name="Freeform 1370"/>
            <p:cNvSpPr>
              <a:spLocks/>
            </p:cNvSpPr>
            <p:nvPr/>
          </p:nvSpPr>
          <p:spPr bwMode="auto">
            <a:xfrm>
              <a:off x="2292" y="273"/>
              <a:ext cx="118" cy="25"/>
            </a:xfrm>
            <a:custGeom>
              <a:avLst/>
              <a:gdLst>
                <a:gd name="T0" fmla="*/ 148 w 1410"/>
                <a:gd name="T1" fmla="*/ 0 h 295"/>
                <a:gd name="T2" fmla="*/ 1262 w 1410"/>
                <a:gd name="T3" fmla="*/ 0 h 295"/>
                <a:gd name="T4" fmla="*/ 1292 w 1410"/>
                <a:gd name="T5" fmla="*/ 3 h 295"/>
                <a:gd name="T6" fmla="*/ 1319 w 1410"/>
                <a:gd name="T7" fmla="*/ 12 h 295"/>
                <a:gd name="T8" fmla="*/ 1345 w 1410"/>
                <a:gd name="T9" fmla="*/ 25 h 295"/>
                <a:gd name="T10" fmla="*/ 1367 w 1410"/>
                <a:gd name="T11" fmla="*/ 44 h 295"/>
                <a:gd name="T12" fmla="*/ 1385 w 1410"/>
                <a:gd name="T13" fmla="*/ 65 h 295"/>
                <a:gd name="T14" fmla="*/ 1398 w 1410"/>
                <a:gd name="T15" fmla="*/ 91 h 295"/>
                <a:gd name="T16" fmla="*/ 1407 w 1410"/>
                <a:gd name="T17" fmla="*/ 118 h 295"/>
                <a:gd name="T18" fmla="*/ 1410 w 1410"/>
                <a:gd name="T19" fmla="*/ 148 h 295"/>
                <a:gd name="T20" fmla="*/ 1407 w 1410"/>
                <a:gd name="T21" fmla="*/ 177 h 295"/>
                <a:gd name="T22" fmla="*/ 1398 w 1410"/>
                <a:gd name="T23" fmla="*/ 205 h 295"/>
                <a:gd name="T24" fmla="*/ 1385 w 1410"/>
                <a:gd name="T25" fmla="*/ 230 h 295"/>
                <a:gd name="T26" fmla="*/ 1367 w 1410"/>
                <a:gd name="T27" fmla="*/ 251 h 295"/>
                <a:gd name="T28" fmla="*/ 1345 w 1410"/>
                <a:gd name="T29" fmla="*/ 270 h 295"/>
                <a:gd name="T30" fmla="*/ 1319 w 1410"/>
                <a:gd name="T31" fmla="*/ 283 h 295"/>
                <a:gd name="T32" fmla="*/ 1292 w 1410"/>
                <a:gd name="T33" fmla="*/ 292 h 295"/>
                <a:gd name="T34" fmla="*/ 1262 w 1410"/>
                <a:gd name="T35" fmla="*/ 295 h 295"/>
                <a:gd name="T36" fmla="*/ 148 w 1410"/>
                <a:gd name="T37" fmla="*/ 295 h 295"/>
                <a:gd name="T38" fmla="*/ 118 w 1410"/>
                <a:gd name="T39" fmla="*/ 292 h 295"/>
                <a:gd name="T40" fmla="*/ 91 w 1410"/>
                <a:gd name="T41" fmla="*/ 283 h 295"/>
                <a:gd name="T42" fmla="*/ 65 w 1410"/>
                <a:gd name="T43" fmla="*/ 270 h 295"/>
                <a:gd name="T44" fmla="*/ 43 w 1410"/>
                <a:gd name="T45" fmla="*/ 251 h 295"/>
                <a:gd name="T46" fmla="*/ 25 w 1410"/>
                <a:gd name="T47" fmla="*/ 230 h 295"/>
                <a:gd name="T48" fmla="*/ 12 w 1410"/>
                <a:gd name="T49" fmla="*/ 205 h 295"/>
                <a:gd name="T50" fmla="*/ 3 w 1410"/>
                <a:gd name="T51" fmla="*/ 177 h 295"/>
                <a:gd name="T52" fmla="*/ 0 w 1410"/>
                <a:gd name="T53" fmla="*/ 148 h 295"/>
                <a:gd name="T54" fmla="*/ 3 w 1410"/>
                <a:gd name="T55" fmla="*/ 118 h 295"/>
                <a:gd name="T56" fmla="*/ 12 w 1410"/>
                <a:gd name="T57" fmla="*/ 91 h 295"/>
                <a:gd name="T58" fmla="*/ 25 w 1410"/>
                <a:gd name="T59" fmla="*/ 65 h 295"/>
                <a:gd name="T60" fmla="*/ 43 w 1410"/>
                <a:gd name="T61" fmla="*/ 44 h 295"/>
                <a:gd name="T62" fmla="*/ 65 w 1410"/>
                <a:gd name="T63" fmla="*/ 25 h 295"/>
                <a:gd name="T64" fmla="*/ 91 w 1410"/>
                <a:gd name="T65" fmla="*/ 12 h 295"/>
                <a:gd name="T66" fmla="*/ 118 w 1410"/>
                <a:gd name="T67" fmla="*/ 3 h 295"/>
                <a:gd name="T68" fmla="*/ 148 w 1410"/>
                <a:gd name="T6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10" h="295">
                  <a:moveTo>
                    <a:pt x="148" y="0"/>
                  </a:moveTo>
                  <a:lnTo>
                    <a:pt x="1262" y="0"/>
                  </a:lnTo>
                  <a:lnTo>
                    <a:pt x="1292" y="3"/>
                  </a:lnTo>
                  <a:lnTo>
                    <a:pt x="1319" y="12"/>
                  </a:lnTo>
                  <a:lnTo>
                    <a:pt x="1345" y="25"/>
                  </a:lnTo>
                  <a:lnTo>
                    <a:pt x="1367" y="44"/>
                  </a:lnTo>
                  <a:lnTo>
                    <a:pt x="1385" y="65"/>
                  </a:lnTo>
                  <a:lnTo>
                    <a:pt x="1398" y="91"/>
                  </a:lnTo>
                  <a:lnTo>
                    <a:pt x="1407" y="118"/>
                  </a:lnTo>
                  <a:lnTo>
                    <a:pt x="1410" y="148"/>
                  </a:lnTo>
                  <a:lnTo>
                    <a:pt x="1407" y="177"/>
                  </a:lnTo>
                  <a:lnTo>
                    <a:pt x="1398" y="205"/>
                  </a:lnTo>
                  <a:lnTo>
                    <a:pt x="1385" y="230"/>
                  </a:lnTo>
                  <a:lnTo>
                    <a:pt x="1367" y="251"/>
                  </a:lnTo>
                  <a:lnTo>
                    <a:pt x="1345" y="270"/>
                  </a:lnTo>
                  <a:lnTo>
                    <a:pt x="1319" y="283"/>
                  </a:lnTo>
                  <a:lnTo>
                    <a:pt x="1292" y="292"/>
                  </a:lnTo>
                  <a:lnTo>
                    <a:pt x="1262" y="295"/>
                  </a:lnTo>
                  <a:lnTo>
                    <a:pt x="148" y="295"/>
                  </a:lnTo>
                  <a:lnTo>
                    <a:pt x="118" y="292"/>
                  </a:lnTo>
                  <a:lnTo>
                    <a:pt x="91" y="283"/>
                  </a:lnTo>
                  <a:lnTo>
                    <a:pt x="65" y="270"/>
                  </a:lnTo>
                  <a:lnTo>
                    <a:pt x="43" y="251"/>
                  </a:lnTo>
                  <a:lnTo>
                    <a:pt x="25" y="230"/>
                  </a:lnTo>
                  <a:lnTo>
                    <a:pt x="12" y="205"/>
                  </a:lnTo>
                  <a:lnTo>
                    <a:pt x="3" y="177"/>
                  </a:lnTo>
                  <a:lnTo>
                    <a:pt x="0" y="148"/>
                  </a:lnTo>
                  <a:lnTo>
                    <a:pt x="3" y="118"/>
                  </a:lnTo>
                  <a:lnTo>
                    <a:pt x="12" y="91"/>
                  </a:lnTo>
                  <a:lnTo>
                    <a:pt x="25" y="65"/>
                  </a:lnTo>
                  <a:lnTo>
                    <a:pt x="43" y="44"/>
                  </a:lnTo>
                  <a:lnTo>
                    <a:pt x="65" y="25"/>
                  </a:lnTo>
                  <a:lnTo>
                    <a:pt x="91" y="12"/>
                  </a:lnTo>
                  <a:lnTo>
                    <a:pt x="118" y="3"/>
                  </a:lnTo>
                  <a:lnTo>
                    <a:pt x="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8" name="Freeform 1371"/>
            <p:cNvSpPr>
              <a:spLocks/>
            </p:cNvSpPr>
            <p:nvPr/>
          </p:nvSpPr>
          <p:spPr bwMode="auto">
            <a:xfrm>
              <a:off x="2292" y="319"/>
              <a:ext cx="118" cy="25"/>
            </a:xfrm>
            <a:custGeom>
              <a:avLst/>
              <a:gdLst>
                <a:gd name="T0" fmla="*/ 148 w 1410"/>
                <a:gd name="T1" fmla="*/ 0 h 295"/>
                <a:gd name="T2" fmla="*/ 1262 w 1410"/>
                <a:gd name="T3" fmla="*/ 0 h 295"/>
                <a:gd name="T4" fmla="*/ 1292 w 1410"/>
                <a:gd name="T5" fmla="*/ 3 h 295"/>
                <a:gd name="T6" fmla="*/ 1319 w 1410"/>
                <a:gd name="T7" fmla="*/ 12 h 295"/>
                <a:gd name="T8" fmla="*/ 1345 w 1410"/>
                <a:gd name="T9" fmla="*/ 25 h 295"/>
                <a:gd name="T10" fmla="*/ 1367 w 1410"/>
                <a:gd name="T11" fmla="*/ 44 h 295"/>
                <a:gd name="T12" fmla="*/ 1385 w 1410"/>
                <a:gd name="T13" fmla="*/ 65 h 295"/>
                <a:gd name="T14" fmla="*/ 1398 w 1410"/>
                <a:gd name="T15" fmla="*/ 90 h 295"/>
                <a:gd name="T16" fmla="*/ 1407 w 1410"/>
                <a:gd name="T17" fmla="*/ 118 h 295"/>
                <a:gd name="T18" fmla="*/ 1410 w 1410"/>
                <a:gd name="T19" fmla="*/ 147 h 295"/>
                <a:gd name="T20" fmla="*/ 1407 w 1410"/>
                <a:gd name="T21" fmla="*/ 177 h 295"/>
                <a:gd name="T22" fmla="*/ 1398 w 1410"/>
                <a:gd name="T23" fmla="*/ 205 h 295"/>
                <a:gd name="T24" fmla="*/ 1385 w 1410"/>
                <a:gd name="T25" fmla="*/ 230 h 295"/>
                <a:gd name="T26" fmla="*/ 1367 w 1410"/>
                <a:gd name="T27" fmla="*/ 252 h 295"/>
                <a:gd name="T28" fmla="*/ 1345 w 1410"/>
                <a:gd name="T29" fmla="*/ 270 h 295"/>
                <a:gd name="T30" fmla="*/ 1319 w 1410"/>
                <a:gd name="T31" fmla="*/ 284 h 295"/>
                <a:gd name="T32" fmla="*/ 1292 w 1410"/>
                <a:gd name="T33" fmla="*/ 292 h 295"/>
                <a:gd name="T34" fmla="*/ 1262 w 1410"/>
                <a:gd name="T35" fmla="*/ 295 h 295"/>
                <a:gd name="T36" fmla="*/ 148 w 1410"/>
                <a:gd name="T37" fmla="*/ 295 h 295"/>
                <a:gd name="T38" fmla="*/ 118 w 1410"/>
                <a:gd name="T39" fmla="*/ 292 h 295"/>
                <a:gd name="T40" fmla="*/ 91 w 1410"/>
                <a:gd name="T41" fmla="*/ 284 h 295"/>
                <a:gd name="T42" fmla="*/ 65 w 1410"/>
                <a:gd name="T43" fmla="*/ 270 h 295"/>
                <a:gd name="T44" fmla="*/ 43 w 1410"/>
                <a:gd name="T45" fmla="*/ 252 h 295"/>
                <a:gd name="T46" fmla="*/ 25 w 1410"/>
                <a:gd name="T47" fmla="*/ 230 h 295"/>
                <a:gd name="T48" fmla="*/ 12 w 1410"/>
                <a:gd name="T49" fmla="*/ 205 h 295"/>
                <a:gd name="T50" fmla="*/ 3 w 1410"/>
                <a:gd name="T51" fmla="*/ 177 h 295"/>
                <a:gd name="T52" fmla="*/ 0 w 1410"/>
                <a:gd name="T53" fmla="*/ 147 h 295"/>
                <a:gd name="T54" fmla="*/ 3 w 1410"/>
                <a:gd name="T55" fmla="*/ 118 h 295"/>
                <a:gd name="T56" fmla="*/ 12 w 1410"/>
                <a:gd name="T57" fmla="*/ 90 h 295"/>
                <a:gd name="T58" fmla="*/ 25 w 1410"/>
                <a:gd name="T59" fmla="*/ 65 h 295"/>
                <a:gd name="T60" fmla="*/ 43 w 1410"/>
                <a:gd name="T61" fmla="*/ 44 h 295"/>
                <a:gd name="T62" fmla="*/ 65 w 1410"/>
                <a:gd name="T63" fmla="*/ 25 h 295"/>
                <a:gd name="T64" fmla="*/ 91 w 1410"/>
                <a:gd name="T65" fmla="*/ 12 h 295"/>
                <a:gd name="T66" fmla="*/ 118 w 1410"/>
                <a:gd name="T67" fmla="*/ 3 h 295"/>
                <a:gd name="T68" fmla="*/ 148 w 1410"/>
                <a:gd name="T6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10" h="295">
                  <a:moveTo>
                    <a:pt x="148" y="0"/>
                  </a:moveTo>
                  <a:lnTo>
                    <a:pt x="1262" y="0"/>
                  </a:lnTo>
                  <a:lnTo>
                    <a:pt x="1292" y="3"/>
                  </a:lnTo>
                  <a:lnTo>
                    <a:pt x="1319" y="12"/>
                  </a:lnTo>
                  <a:lnTo>
                    <a:pt x="1345" y="25"/>
                  </a:lnTo>
                  <a:lnTo>
                    <a:pt x="1367" y="44"/>
                  </a:lnTo>
                  <a:lnTo>
                    <a:pt x="1385" y="65"/>
                  </a:lnTo>
                  <a:lnTo>
                    <a:pt x="1398" y="90"/>
                  </a:lnTo>
                  <a:lnTo>
                    <a:pt x="1407" y="118"/>
                  </a:lnTo>
                  <a:lnTo>
                    <a:pt x="1410" y="147"/>
                  </a:lnTo>
                  <a:lnTo>
                    <a:pt x="1407" y="177"/>
                  </a:lnTo>
                  <a:lnTo>
                    <a:pt x="1398" y="205"/>
                  </a:lnTo>
                  <a:lnTo>
                    <a:pt x="1385" y="230"/>
                  </a:lnTo>
                  <a:lnTo>
                    <a:pt x="1367" y="252"/>
                  </a:lnTo>
                  <a:lnTo>
                    <a:pt x="1345" y="270"/>
                  </a:lnTo>
                  <a:lnTo>
                    <a:pt x="1319" y="284"/>
                  </a:lnTo>
                  <a:lnTo>
                    <a:pt x="1292" y="292"/>
                  </a:lnTo>
                  <a:lnTo>
                    <a:pt x="1262" y="295"/>
                  </a:lnTo>
                  <a:lnTo>
                    <a:pt x="148" y="295"/>
                  </a:lnTo>
                  <a:lnTo>
                    <a:pt x="118" y="292"/>
                  </a:lnTo>
                  <a:lnTo>
                    <a:pt x="91" y="284"/>
                  </a:lnTo>
                  <a:lnTo>
                    <a:pt x="65" y="270"/>
                  </a:lnTo>
                  <a:lnTo>
                    <a:pt x="43" y="252"/>
                  </a:lnTo>
                  <a:lnTo>
                    <a:pt x="25" y="230"/>
                  </a:lnTo>
                  <a:lnTo>
                    <a:pt x="12" y="205"/>
                  </a:lnTo>
                  <a:lnTo>
                    <a:pt x="3" y="177"/>
                  </a:lnTo>
                  <a:lnTo>
                    <a:pt x="0" y="147"/>
                  </a:lnTo>
                  <a:lnTo>
                    <a:pt x="3" y="118"/>
                  </a:lnTo>
                  <a:lnTo>
                    <a:pt x="12" y="90"/>
                  </a:lnTo>
                  <a:lnTo>
                    <a:pt x="25" y="65"/>
                  </a:lnTo>
                  <a:lnTo>
                    <a:pt x="43" y="44"/>
                  </a:lnTo>
                  <a:lnTo>
                    <a:pt x="65" y="25"/>
                  </a:lnTo>
                  <a:lnTo>
                    <a:pt x="91" y="12"/>
                  </a:lnTo>
                  <a:lnTo>
                    <a:pt x="118" y="3"/>
                  </a:lnTo>
                  <a:lnTo>
                    <a:pt x="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9" name="Freeform 1372"/>
            <p:cNvSpPr>
              <a:spLocks/>
            </p:cNvSpPr>
            <p:nvPr/>
          </p:nvSpPr>
          <p:spPr bwMode="auto">
            <a:xfrm>
              <a:off x="2292" y="365"/>
              <a:ext cx="71" cy="24"/>
            </a:xfrm>
            <a:custGeom>
              <a:avLst/>
              <a:gdLst>
                <a:gd name="T0" fmla="*/ 148 w 853"/>
                <a:gd name="T1" fmla="*/ 0 h 294"/>
                <a:gd name="T2" fmla="*/ 705 w 853"/>
                <a:gd name="T3" fmla="*/ 0 h 294"/>
                <a:gd name="T4" fmla="*/ 735 w 853"/>
                <a:gd name="T5" fmla="*/ 3 h 294"/>
                <a:gd name="T6" fmla="*/ 763 w 853"/>
                <a:gd name="T7" fmla="*/ 11 h 294"/>
                <a:gd name="T8" fmla="*/ 789 w 853"/>
                <a:gd name="T9" fmla="*/ 25 h 294"/>
                <a:gd name="T10" fmla="*/ 810 w 853"/>
                <a:gd name="T11" fmla="*/ 42 h 294"/>
                <a:gd name="T12" fmla="*/ 829 w 853"/>
                <a:gd name="T13" fmla="*/ 65 h 294"/>
                <a:gd name="T14" fmla="*/ 842 w 853"/>
                <a:gd name="T15" fmla="*/ 89 h 294"/>
                <a:gd name="T16" fmla="*/ 850 w 853"/>
                <a:gd name="T17" fmla="*/ 117 h 294"/>
                <a:gd name="T18" fmla="*/ 853 w 853"/>
                <a:gd name="T19" fmla="*/ 147 h 294"/>
                <a:gd name="T20" fmla="*/ 850 w 853"/>
                <a:gd name="T21" fmla="*/ 177 h 294"/>
                <a:gd name="T22" fmla="*/ 842 w 853"/>
                <a:gd name="T23" fmla="*/ 204 h 294"/>
                <a:gd name="T24" fmla="*/ 829 w 853"/>
                <a:gd name="T25" fmla="*/ 229 h 294"/>
                <a:gd name="T26" fmla="*/ 810 w 853"/>
                <a:gd name="T27" fmla="*/ 251 h 294"/>
                <a:gd name="T28" fmla="*/ 789 w 853"/>
                <a:gd name="T29" fmla="*/ 268 h 294"/>
                <a:gd name="T30" fmla="*/ 763 w 853"/>
                <a:gd name="T31" fmla="*/ 283 h 294"/>
                <a:gd name="T32" fmla="*/ 735 w 853"/>
                <a:gd name="T33" fmla="*/ 291 h 294"/>
                <a:gd name="T34" fmla="*/ 705 w 853"/>
                <a:gd name="T35" fmla="*/ 294 h 294"/>
                <a:gd name="T36" fmla="*/ 148 w 853"/>
                <a:gd name="T37" fmla="*/ 294 h 294"/>
                <a:gd name="T38" fmla="*/ 118 w 853"/>
                <a:gd name="T39" fmla="*/ 291 h 294"/>
                <a:gd name="T40" fmla="*/ 91 w 853"/>
                <a:gd name="T41" fmla="*/ 283 h 294"/>
                <a:gd name="T42" fmla="*/ 65 w 853"/>
                <a:gd name="T43" fmla="*/ 268 h 294"/>
                <a:gd name="T44" fmla="*/ 43 w 853"/>
                <a:gd name="T45" fmla="*/ 251 h 294"/>
                <a:gd name="T46" fmla="*/ 25 w 853"/>
                <a:gd name="T47" fmla="*/ 229 h 294"/>
                <a:gd name="T48" fmla="*/ 12 w 853"/>
                <a:gd name="T49" fmla="*/ 204 h 294"/>
                <a:gd name="T50" fmla="*/ 3 w 853"/>
                <a:gd name="T51" fmla="*/ 177 h 294"/>
                <a:gd name="T52" fmla="*/ 0 w 853"/>
                <a:gd name="T53" fmla="*/ 147 h 294"/>
                <a:gd name="T54" fmla="*/ 3 w 853"/>
                <a:gd name="T55" fmla="*/ 117 h 294"/>
                <a:gd name="T56" fmla="*/ 12 w 853"/>
                <a:gd name="T57" fmla="*/ 89 h 294"/>
                <a:gd name="T58" fmla="*/ 25 w 853"/>
                <a:gd name="T59" fmla="*/ 65 h 294"/>
                <a:gd name="T60" fmla="*/ 43 w 853"/>
                <a:gd name="T61" fmla="*/ 42 h 294"/>
                <a:gd name="T62" fmla="*/ 65 w 853"/>
                <a:gd name="T63" fmla="*/ 25 h 294"/>
                <a:gd name="T64" fmla="*/ 91 w 853"/>
                <a:gd name="T65" fmla="*/ 11 h 294"/>
                <a:gd name="T66" fmla="*/ 118 w 853"/>
                <a:gd name="T67" fmla="*/ 3 h 294"/>
                <a:gd name="T68" fmla="*/ 148 w 853"/>
                <a:gd name="T69"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53" h="294">
                  <a:moveTo>
                    <a:pt x="148" y="0"/>
                  </a:moveTo>
                  <a:lnTo>
                    <a:pt x="705" y="0"/>
                  </a:lnTo>
                  <a:lnTo>
                    <a:pt x="735" y="3"/>
                  </a:lnTo>
                  <a:lnTo>
                    <a:pt x="763" y="11"/>
                  </a:lnTo>
                  <a:lnTo>
                    <a:pt x="789" y="25"/>
                  </a:lnTo>
                  <a:lnTo>
                    <a:pt x="810" y="42"/>
                  </a:lnTo>
                  <a:lnTo>
                    <a:pt x="829" y="65"/>
                  </a:lnTo>
                  <a:lnTo>
                    <a:pt x="842" y="89"/>
                  </a:lnTo>
                  <a:lnTo>
                    <a:pt x="850" y="117"/>
                  </a:lnTo>
                  <a:lnTo>
                    <a:pt x="853" y="147"/>
                  </a:lnTo>
                  <a:lnTo>
                    <a:pt x="850" y="177"/>
                  </a:lnTo>
                  <a:lnTo>
                    <a:pt x="842" y="204"/>
                  </a:lnTo>
                  <a:lnTo>
                    <a:pt x="829" y="229"/>
                  </a:lnTo>
                  <a:lnTo>
                    <a:pt x="810" y="251"/>
                  </a:lnTo>
                  <a:lnTo>
                    <a:pt x="789" y="268"/>
                  </a:lnTo>
                  <a:lnTo>
                    <a:pt x="763" y="283"/>
                  </a:lnTo>
                  <a:lnTo>
                    <a:pt x="735" y="291"/>
                  </a:lnTo>
                  <a:lnTo>
                    <a:pt x="705" y="294"/>
                  </a:lnTo>
                  <a:lnTo>
                    <a:pt x="148" y="294"/>
                  </a:lnTo>
                  <a:lnTo>
                    <a:pt x="118" y="291"/>
                  </a:lnTo>
                  <a:lnTo>
                    <a:pt x="91" y="283"/>
                  </a:lnTo>
                  <a:lnTo>
                    <a:pt x="65" y="268"/>
                  </a:lnTo>
                  <a:lnTo>
                    <a:pt x="43" y="251"/>
                  </a:lnTo>
                  <a:lnTo>
                    <a:pt x="25" y="229"/>
                  </a:lnTo>
                  <a:lnTo>
                    <a:pt x="12" y="204"/>
                  </a:lnTo>
                  <a:lnTo>
                    <a:pt x="3" y="177"/>
                  </a:lnTo>
                  <a:lnTo>
                    <a:pt x="0" y="147"/>
                  </a:lnTo>
                  <a:lnTo>
                    <a:pt x="3" y="117"/>
                  </a:lnTo>
                  <a:lnTo>
                    <a:pt x="12" y="89"/>
                  </a:lnTo>
                  <a:lnTo>
                    <a:pt x="25" y="65"/>
                  </a:lnTo>
                  <a:lnTo>
                    <a:pt x="43" y="42"/>
                  </a:lnTo>
                  <a:lnTo>
                    <a:pt x="65" y="25"/>
                  </a:lnTo>
                  <a:lnTo>
                    <a:pt x="91" y="11"/>
                  </a:lnTo>
                  <a:lnTo>
                    <a:pt x="118" y="3"/>
                  </a:lnTo>
                  <a:lnTo>
                    <a:pt x="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0" name="Freeform 1373"/>
            <p:cNvSpPr>
              <a:spLocks/>
            </p:cNvSpPr>
            <p:nvPr/>
          </p:nvSpPr>
          <p:spPr bwMode="auto">
            <a:xfrm>
              <a:off x="2246" y="225"/>
              <a:ext cx="210" cy="270"/>
            </a:xfrm>
            <a:custGeom>
              <a:avLst/>
              <a:gdLst>
                <a:gd name="T0" fmla="*/ 149 w 2524"/>
                <a:gd name="T1" fmla="*/ 0 h 3239"/>
                <a:gd name="T2" fmla="*/ 2375 w 2524"/>
                <a:gd name="T3" fmla="*/ 0 h 3239"/>
                <a:gd name="T4" fmla="*/ 2405 w 2524"/>
                <a:gd name="T5" fmla="*/ 3 h 3239"/>
                <a:gd name="T6" fmla="*/ 2433 w 2524"/>
                <a:gd name="T7" fmla="*/ 11 h 3239"/>
                <a:gd name="T8" fmla="*/ 2458 w 2524"/>
                <a:gd name="T9" fmla="*/ 25 h 3239"/>
                <a:gd name="T10" fmla="*/ 2480 w 2524"/>
                <a:gd name="T11" fmla="*/ 42 h 3239"/>
                <a:gd name="T12" fmla="*/ 2498 w 2524"/>
                <a:gd name="T13" fmla="*/ 65 h 3239"/>
                <a:gd name="T14" fmla="*/ 2512 w 2524"/>
                <a:gd name="T15" fmla="*/ 89 h 3239"/>
                <a:gd name="T16" fmla="*/ 2521 w 2524"/>
                <a:gd name="T17" fmla="*/ 117 h 3239"/>
                <a:gd name="T18" fmla="*/ 2524 w 2524"/>
                <a:gd name="T19" fmla="*/ 146 h 3239"/>
                <a:gd name="T20" fmla="*/ 2524 w 2524"/>
                <a:gd name="T21" fmla="*/ 365 h 3239"/>
                <a:gd name="T22" fmla="*/ 2227 w 2524"/>
                <a:gd name="T23" fmla="*/ 876 h 3239"/>
                <a:gd name="T24" fmla="*/ 2227 w 2524"/>
                <a:gd name="T25" fmla="*/ 294 h 3239"/>
                <a:gd name="T26" fmla="*/ 298 w 2524"/>
                <a:gd name="T27" fmla="*/ 294 h 3239"/>
                <a:gd name="T28" fmla="*/ 298 w 2524"/>
                <a:gd name="T29" fmla="*/ 2944 h 3239"/>
                <a:gd name="T30" fmla="*/ 2227 w 2524"/>
                <a:gd name="T31" fmla="*/ 2944 h 3239"/>
                <a:gd name="T32" fmla="*/ 2227 w 2524"/>
                <a:gd name="T33" fmla="*/ 2578 h 3239"/>
                <a:gd name="T34" fmla="*/ 2382 w 2524"/>
                <a:gd name="T35" fmla="*/ 2476 h 3239"/>
                <a:gd name="T36" fmla="*/ 2410 w 2524"/>
                <a:gd name="T37" fmla="*/ 2454 h 3239"/>
                <a:gd name="T38" fmla="*/ 2434 w 2524"/>
                <a:gd name="T39" fmla="*/ 2430 h 3239"/>
                <a:gd name="T40" fmla="*/ 2453 w 2524"/>
                <a:gd name="T41" fmla="*/ 2402 h 3239"/>
                <a:gd name="T42" fmla="*/ 2524 w 2524"/>
                <a:gd name="T43" fmla="*/ 2280 h 3239"/>
                <a:gd name="T44" fmla="*/ 2524 w 2524"/>
                <a:gd name="T45" fmla="*/ 3092 h 3239"/>
                <a:gd name="T46" fmla="*/ 2521 w 2524"/>
                <a:gd name="T47" fmla="*/ 3121 h 3239"/>
                <a:gd name="T48" fmla="*/ 2512 w 2524"/>
                <a:gd name="T49" fmla="*/ 3149 h 3239"/>
                <a:gd name="T50" fmla="*/ 2498 w 2524"/>
                <a:gd name="T51" fmla="*/ 3174 h 3239"/>
                <a:gd name="T52" fmla="*/ 2480 w 2524"/>
                <a:gd name="T53" fmla="*/ 3196 h 3239"/>
                <a:gd name="T54" fmla="*/ 2458 w 2524"/>
                <a:gd name="T55" fmla="*/ 3214 h 3239"/>
                <a:gd name="T56" fmla="*/ 2433 w 2524"/>
                <a:gd name="T57" fmla="*/ 3227 h 3239"/>
                <a:gd name="T58" fmla="*/ 2405 w 2524"/>
                <a:gd name="T59" fmla="*/ 3236 h 3239"/>
                <a:gd name="T60" fmla="*/ 2375 w 2524"/>
                <a:gd name="T61" fmla="*/ 3239 h 3239"/>
                <a:gd name="T62" fmla="*/ 149 w 2524"/>
                <a:gd name="T63" fmla="*/ 3239 h 3239"/>
                <a:gd name="T64" fmla="*/ 119 w 2524"/>
                <a:gd name="T65" fmla="*/ 3236 h 3239"/>
                <a:gd name="T66" fmla="*/ 91 w 2524"/>
                <a:gd name="T67" fmla="*/ 3227 h 3239"/>
                <a:gd name="T68" fmla="*/ 66 w 2524"/>
                <a:gd name="T69" fmla="*/ 3214 h 3239"/>
                <a:gd name="T70" fmla="*/ 44 w 2524"/>
                <a:gd name="T71" fmla="*/ 3196 h 3239"/>
                <a:gd name="T72" fmla="*/ 26 w 2524"/>
                <a:gd name="T73" fmla="*/ 3174 h 3239"/>
                <a:gd name="T74" fmla="*/ 12 w 2524"/>
                <a:gd name="T75" fmla="*/ 3149 h 3239"/>
                <a:gd name="T76" fmla="*/ 3 w 2524"/>
                <a:gd name="T77" fmla="*/ 3121 h 3239"/>
                <a:gd name="T78" fmla="*/ 0 w 2524"/>
                <a:gd name="T79" fmla="*/ 3092 h 3239"/>
                <a:gd name="T80" fmla="*/ 0 w 2524"/>
                <a:gd name="T81" fmla="*/ 146 h 3239"/>
                <a:gd name="T82" fmla="*/ 3 w 2524"/>
                <a:gd name="T83" fmla="*/ 117 h 3239"/>
                <a:gd name="T84" fmla="*/ 12 w 2524"/>
                <a:gd name="T85" fmla="*/ 89 h 3239"/>
                <a:gd name="T86" fmla="*/ 26 w 2524"/>
                <a:gd name="T87" fmla="*/ 65 h 3239"/>
                <a:gd name="T88" fmla="*/ 44 w 2524"/>
                <a:gd name="T89" fmla="*/ 42 h 3239"/>
                <a:gd name="T90" fmla="*/ 66 w 2524"/>
                <a:gd name="T91" fmla="*/ 25 h 3239"/>
                <a:gd name="T92" fmla="*/ 91 w 2524"/>
                <a:gd name="T93" fmla="*/ 11 h 3239"/>
                <a:gd name="T94" fmla="*/ 119 w 2524"/>
                <a:gd name="T95" fmla="*/ 3 h 3239"/>
                <a:gd name="T96" fmla="*/ 149 w 2524"/>
                <a:gd name="T97" fmla="*/ 0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24" h="3239">
                  <a:moveTo>
                    <a:pt x="149" y="0"/>
                  </a:moveTo>
                  <a:lnTo>
                    <a:pt x="2375" y="0"/>
                  </a:lnTo>
                  <a:lnTo>
                    <a:pt x="2405" y="3"/>
                  </a:lnTo>
                  <a:lnTo>
                    <a:pt x="2433" y="11"/>
                  </a:lnTo>
                  <a:lnTo>
                    <a:pt x="2458" y="25"/>
                  </a:lnTo>
                  <a:lnTo>
                    <a:pt x="2480" y="42"/>
                  </a:lnTo>
                  <a:lnTo>
                    <a:pt x="2498" y="65"/>
                  </a:lnTo>
                  <a:lnTo>
                    <a:pt x="2512" y="89"/>
                  </a:lnTo>
                  <a:lnTo>
                    <a:pt x="2521" y="117"/>
                  </a:lnTo>
                  <a:lnTo>
                    <a:pt x="2524" y="146"/>
                  </a:lnTo>
                  <a:lnTo>
                    <a:pt x="2524" y="365"/>
                  </a:lnTo>
                  <a:lnTo>
                    <a:pt x="2227" y="876"/>
                  </a:lnTo>
                  <a:lnTo>
                    <a:pt x="2227" y="294"/>
                  </a:lnTo>
                  <a:lnTo>
                    <a:pt x="298" y="294"/>
                  </a:lnTo>
                  <a:lnTo>
                    <a:pt x="298" y="2944"/>
                  </a:lnTo>
                  <a:lnTo>
                    <a:pt x="2227" y="2944"/>
                  </a:lnTo>
                  <a:lnTo>
                    <a:pt x="2227" y="2578"/>
                  </a:lnTo>
                  <a:lnTo>
                    <a:pt x="2382" y="2476"/>
                  </a:lnTo>
                  <a:lnTo>
                    <a:pt x="2410" y="2454"/>
                  </a:lnTo>
                  <a:lnTo>
                    <a:pt x="2434" y="2430"/>
                  </a:lnTo>
                  <a:lnTo>
                    <a:pt x="2453" y="2402"/>
                  </a:lnTo>
                  <a:lnTo>
                    <a:pt x="2524" y="2280"/>
                  </a:lnTo>
                  <a:lnTo>
                    <a:pt x="2524" y="3092"/>
                  </a:lnTo>
                  <a:lnTo>
                    <a:pt x="2521" y="3121"/>
                  </a:lnTo>
                  <a:lnTo>
                    <a:pt x="2512" y="3149"/>
                  </a:lnTo>
                  <a:lnTo>
                    <a:pt x="2498" y="3174"/>
                  </a:lnTo>
                  <a:lnTo>
                    <a:pt x="2480" y="3196"/>
                  </a:lnTo>
                  <a:lnTo>
                    <a:pt x="2458" y="3214"/>
                  </a:lnTo>
                  <a:lnTo>
                    <a:pt x="2433" y="3227"/>
                  </a:lnTo>
                  <a:lnTo>
                    <a:pt x="2405" y="3236"/>
                  </a:lnTo>
                  <a:lnTo>
                    <a:pt x="2375" y="3239"/>
                  </a:lnTo>
                  <a:lnTo>
                    <a:pt x="149" y="3239"/>
                  </a:lnTo>
                  <a:lnTo>
                    <a:pt x="119" y="3236"/>
                  </a:lnTo>
                  <a:lnTo>
                    <a:pt x="91" y="3227"/>
                  </a:lnTo>
                  <a:lnTo>
                    <a:pt x="66" y="3214"/>
                  </a:lnTo>
                  <a:lnTo>
                    <a:pt x="44" y="3196"/>
                  </a:lnTo>
                  <a:lnTo>
                    <a:pt x="26" y="3174"/>
                  </a:lnTo>
                  <a:lnTo>
                    <a:pt x="12" y="3149"/>
                  </a:lnTo>
                  <a:lnTo>
                    <a:pt x="3" y="3121"/>
                  </a:lnTo>
                  <a:lnTo>
                    <a:pt x="0" y="3092"/>
                  </a:lnTo>
                  <a:lnTo>
                    <a:pt x="0" y="146"/>
                  </a:lnTo>
                  <a:lnTo>
                    <a:pt x="3" y="117"/>
                  </a:lnTo>
                  <a:lnTo>
                    <a:pt x="12" y="89"/>
                  </a:lnTo>
                  <a:lnTo>
                    <a:pt x="26" y="65"/>
                  </a:lnTo>
                  <a:lnTo>
                    <a:pt x="44" y="42"/>
                  </a:lnTo>
                  <a:lnTo>
                    <a:pt x="66" y="25"/>
                  </a:lnTo>
                  <a:lnTo>
                    <a:pt x="91" y="11"/>
                  </a:lnTo>
                  <a:lnTo>
                    <a:pt x="119"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1" name="Freeform 1374"/>
            <p:cNvSpPr>
              <a:spLocks noEditPoints="1"/>
            </p:cNvSpPr>
            <p:nvPr/>
          </p:nvSpPr>
          <p:spPr bwMode="auto">
            <a:xfrm>
              <a:off x="2388" y="255"/>
              <a:ext cx="130" cy="193"/>
            </a:xfrm>
            <a:custGeom>
              <a:avLst/>
              <a:gdLst>
                <a:gd name="T0" fmla="*/ 128 w 1560"/>
                <a:gd name="T1" fmla="*/ 1955 h 2321"/>
                <a:gd name="T2" fmla="*/ 218 w 1560"/>
                <a:gd name="T3" fmla="*/ 1998 h 2321"/>
                <a:gd name="T4" fmla="*/ 302 w 1560"/>
                <a:gd name="T5" fmla="*/ 2054 h 2321"/>
                <a:gd name="T6" fmla="*/ 430 w 1560"/>
                <a:gd name="T7" fmla="*/ 1939 h 2321"/>
                <a:gd name="T8" fmla="*/ 382 w 1560"/>
                <a:gd name="T9" fmla="*/ 1894 h 2321"/>
                <a:gd name="T10" fmla="*/ 308 w 1560"/>
                <a:gd name="T11" fmla="*/ 1844 h 2321"/>
                <a:gd name="T12" fmla="*/ 240 w 1560"/>
                <a:gd name="T13" fmla="*/ 1810 h 2321"/>
                <a:gd name="T14" fmla="*/ 184 w 1560"/>
                <a:gd name="T15" fmla="*/ 1791 h 2321"/>
                <a:gd name="T16" fmla="*/ 138 w 1560"/>
                <a:gd name="T17" fmla="*/ 1782 h 2321"/>
                <a:gd name="T18" fmla="*/ 1096 w 1560"/>
                <a:gd name="T19" fmla="*/ 0 h 2321"/>
                <a:gd name="T20" fmla="*/ 1150 w 1560"/>
                <a:gd name="T21" fmla="*/ 7 h 2321"/>
                <a:gd name="T22" fmla="*/ 1216 w 1560"/>
                <a:gd name="T23" fmla="*/ 25 h 2321"/>
                <a:gd name="T24" fmla="*/ 1293 w 1560"/>
                <a:gd name="T25" fmla="*/ 56 h 2321"/>
                <a:gd name="T26" fmla="*/ 1379 w 1560"/>
                <a:gd name="T27" fmla="*/ 106 h 2321"/>
                <a:gd name="T28" fmla="*/ 1449 w 1560"/>
                <a:gd name="T29" fmla="*/ 160 h 2321"/>
                <a:gd name="T30" fmla="*/ 1498 w 1560"/>
                <a:gd name="T31" fmla="*/ 211 h 2321"/>
                <a:gd name="T32" fmla="*/ 1530 w 1560"/>
                <a:gd name="T33" fmla="*/ 256 h 2321"/>
                <a:gd name="T34" fmla="*/ 1549 w 1560"/>
                <a:gd name="T35" fmla="*/ 291 h 2321"/>
                <a:gd name="T36" fmla="*/ 1557 w 1560"/>
                <a:gd name="T37" fmla="*/ 314 h 2321"/>
                <a:gd name="T38" fmla="*/ 1560 w 1560"/>
                <a:gd name="T39" fmla="*/ 337 h 2321"/>
                <a:gd name="T40" fmla="*/ 1550 w 1560"/>
                <a:gd name="T41" fmla="*/ 372 h 2321"/>
                <a:gd name="T42" fmla="*/ 613 w 1560"/>
                <a:gd name="T43" fmla="*/ 1979 h 2321"/>
                <a:gd name="T44" fmla="*/ 114 w 1560"/>
                <a:gd name="T45" fmla="*/ 2308 h 2321"/>
                <a:gd name="T46" fmla="*/ 76 w 1560"/>
                <a:gd name="T47" fmla="*/ 2321 h 2321"/>
                <a:gd name="T48" fmla="*/ 36 w 1560"/>
                <a:gd name="T49" fmla="*/ 2310 h 2321"/>
                <a:gd name="T50" fmla="*/ 12 w 1560"/>
                <a:gd name="T51" fmla="*/ 2289 h 2321"/>
                <a:gd name="T52" fmla="*/ 0 w 1560"/>
                <a:gd name="T53" fmla="*/ 2258 h 2321"/>
                <a:gd name="T54" fmla="*/ 34 w 1560"/>
                <a:gd name="T55" fmla="*/ 1667 h 2321"/>
                <a:gd name="T56" fmla="*/ 44 w 1560"/>
                <a:gd name="T57" fmla="*/ 1635 h 2321"/>
                <a:gd name="T58" fmla="*/ 982 w 1560"/>
                <a:gd name="T59" fmla="*/ 27 h 2321"/>
                <a:gd name="T60" fmla="*/ 1014 w 1560"/>
                <a:gd name="T61" fmla="*/ 7 h 2321"/>
                <a:gd name="T62" fmla="*/ 1027 w 1560"/>
                <a:gd name="T63" fmla="*/ 4 h 2321"/>
                <a:gd name="T64" fmla="*/ 1055 w 1560"/>
                <a:gd name="T65" fmla="*/ 0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0" h="2321">
                  <a:moveTo>
                    <a:pt x="138" y="1782"/>
                  </a:moveTo>
                  <a:lnTo>
                    <a:pt x="128" y="1955"/>
                  </a:lnTo>
                  <a:lnTo>
                    <a:pt x="173" y="1974"/>
                  </a:lnTo>
                  <a:lnTo>
                    <a:pt x="218" y="1998"/>
                  </a:lnTo>
                  <a:lnTo>
                    <a:pt x="262" y="2024"/>
                  </a:lnTo>
                  <a:lnTo>
                    <a:pt x="302" y="2054"/>
                  </a:lnTo>
                  <a:lnTo>
                    <a:pt x="446" y="1958"/>
                  </a:lnTo>
                  <a:lnTo>
                    <a:pt x="430" y="1939"/>
                  </a:lnTo>
                  <a:lnTo>
                    <a:pt x="408" y="1917"/>
                  </a:lnTo>
                  <a:lnTo>
                    <a:pt x="382" y="1894"/>
                  </a:lnTo>
                  <a:lnTo>
                    <a:pt x="348" y="1869"/>
                  </a:lnTo>
                  <a:lnTo>
                    <a:pt x="308" y="1844"/>
                  </a:lnTo>
                  <a:lnTo>
                    <a:pt x="273" y="1826"/>
                  </a:lnTo>
                  <a:lnTo>
                    <a:pt x="240" y="1810"/>
                  </a:lnTo>
                  <a:lnTo>
                    <a:pt x="210" y="1799"/>
                  </a:lnTo>
                  <a:lnTo>
                    <a:pt x="184" y="1791"/>
                  </a:lnTo>
                  <a:lnTo>
                    <a:pt x="160" y="1786"/>
                  </a:lnTo>
                  <a:lnTo>
                    <a:pt x="138" y="1782"/>
                  </a:lnTo>
                  <a:close/>
                  <a:moveTo>
                    <a:pt x="1073" y="0"/>
                  </a:moveTo>
                  <a:lnTo>
                    <a:pt x="1096" y="0"/>
                  </a:lnTo>
                  <a:lnTo>
                    <a:pt x="1122" y="2"/>
                  </a:lnTo>
                  <a:lnTo>
                    <a:pt x="1150" y="7"/>
                  </a:lnTo>
                  <a:lnTo>
                    <a:pt x="1181" y="14"/>
                  </a:lnTo>
                  <a:lnTo>
                    <a:pt x="1216" y="25"/>
                  </a:lnTo>
                  <a:lnTo>
                    <a:pt x="1253" y="39"/>
                  </a:lnTo>
                  <a:lnTo>
                    <a:pt x="1293" y="56"/>
                  </a:lnTo>
                  <a:lnTo>
                    <a:pt x="1335" y="80"/>
                  </a:lnTo>
                  <a:lnTo>
                    <a:pt x="1379" y="106"/>
                  </a:lnTo>
                  <a:lnTo>
                    <a:pt x="1417" y="133"/>
                  </a:lnTo>
                  <a:lnTo>
                    <a:pt x="1449" y="160"/>
                  </a:lnTo>
                  <a:lnTo>
                    <a:pt x="1476" y="186"/>
                  </a:lnTo>
                  <a:lnTo>
                    <a:pt x="1498" y="211"/>
                  </a:lnTo>
                  <a:lnTo>
                    <a:pt x="1516" y="234"/>
                  </a:lnTo>
                  <a:lnTo>
                    <a:pt x="1530" y="256"/>
                  </a:lnTo>
                  <a:lnTo>
                    <a:pt x="1540" y="275"/>
                  </a:lnTo>
                  <a:lnTo>
                    <a:pt x="1549" y="291"/>
                  </a:lnTo>
                  <a:lnTo>
                    <a:pt x="1554" y="305"/>
                  </a:lnTo>
                  <a:lnTo>
                    <a:pt x="1557" y="314"/>
                  </a:lnTo>
                  <a:lnTo>
                    <a:pt x="1558" y="319"/>
                  </a:lnTo>
                  <a:lnTo>
                    <a:pt x="1560" y="337"/>
                  </a:lnTo>
                  <a:lnTo>
                    <a:pt x="1557" y="355"/>
                  </a:lnTo>
                  <a:lnTo>
                    <a:pt x="1550" y="372"/>
                  </a:lnTo>
                  <a:lnTo>
                    <a:pt x="622" y="1966"/>
                  </a:lnTo>
                  <a:lnTo>
                    <a:pt x="613" y="1979"/>
                  </a:lnTo>
                  <a:lnTo>
                    <a:pt x="599" y="1991"/>
                  </a:lnTo>
                  <a:lnTo>
                    <a:pt x="114" y="2308"/>
                  </a:lnTo>
                  <a:lnTo>
                    <a:pt x="95" y="2317"/>
                  </a:lnTo>
                  <a:lnTo>
                    <a:pt x="76" y="2321"/>
                  </a:lnTo>
                  <a:lnTo>
                    <a:pt x="55" y="2318"/>
                  </a:lnTo>
                  <a:lnTo>
                    <a:pt x="36" y="2310"/>
                  </a:lnTo>
                  <a:lnTo>
                    <a:pt x="22" y="2301"/>
                  </a:lnTo>
                  <a:lnTo>
                    <a:pt x="12" y="2289"/>
                  </a:lnTo>
                  <a:lnTo>
                    <a:pt x="5" y="2275"/>
                  </a:lnTo>
                  <a:lnTo>
                    <a:pt x="0" y="2258"/>
                  </a:lnTo>
                  <a:lnTo>
                    <a:pt x="0" y="2242"/>
                  </a:lnTo>
                  <a:lnTo>
                    <a:pt x="34" y="1667"/>
                  </a:lnTo>
                  <a:lnTo>
                    <a:pt x="37" y="1651"/>
                  </a:lnTo>
                  <a:lnTo>
                    <a:pt x="44" y="1635"/>
                  </a:lnTo>
                  <a:lnTo>
                    <a:pt x="972" y="41"/>
                  </a:lnTo>
                  <a:lnTo>
                    <a:pt x="982" y="27"/>
                  </a:lnTo>
                  <a:lnTo>
                    <a:pt x="996" y="15"/>
                  </a:lnTo>
                  <a:lnTo>
                    <a:pt x="1014" y="7"/>
                  </a:lnTo>
                  <a:lnTo>
                    <a:pt x="1018" y="6"/>
                  </a:lnTo>
                  <a:lnTo>
                    <a:pt x="1027" y="4"/>
                  </a:lnTo>
                  <a:lnTo>
                    <a:pt x="1040" y="2"/>
                  </a:lnTo>
                  <a:lnTo>
                    <a:pt x="1055" y="0"/>
                  </a:lnTo>
                  <a:lnTo>
                    <a:pt x="10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6" name="Freeform 1375"/>
            <p:cNvSpPr>
              <a:spLocks/>
            </p:cNvSpPr>
            <p:nvPr/>
          </p:nvSpPr>
          <p:spPr bwMode="auto">
            <a:xfrm>
              <a:off x="2285" y="410"/>
              <a:ext cx="95" cy="48"/>
            </a:xfrm>
            <a:custGeom>
              <a:avLst/>
              <a:gdLst>
                <a:gd name="T0" fmla="*/ 546 w 1133"/>
                <a:gd name="T1" fmla="*/ 5 h 580"/>
                <a:gd name="T2" fmla="*/ 572 w 1133"/>
                <a:gd name="T3" fmla="*/ 28 h 580"/>
                <a:gd name="T4" fmla="*/ 580 w 1133"/>
                <a:gd name="T5" fmla="*/ 109 h 580"/>
                <a:gd name="T6" fmla="*/ 549 w 1133"/>
                <a:gd name="T7" fmla="*/ 196 h 580"/>
                <a:gd name="T8" fmla="*/ 559 w 1133"/>
                <a:gd name="T9" fmla="*/ 238 h 580"/>
                <a:gd name="T10" fmla="*/ 576 w 1133"/>
                <a:gd name="T11" fmla="*/ 265 h 580"/>
                <a:gd name="T12" fmla="*/ 625 w 1133"/>
                <a:gd name="T13" fmla="*/ 273 h 580"/>
                <a:gd name="T14" fmla="*/ 668 w 1133"/>
                <a:gd name="T15" fmla="*/ 317 h 580"/>
                <a:gd name="T16" fmla="*/ 680 w 1133"/>
                <a:gd name="T17" fmla="*/ 351 h 580"/>
                <a:gd name="T18" fmla="*/ 831 w 1133"/>
                <a:gd name="T19" fmla="*/ 344 h 580"/>
                <a:gd name="T20" fmla="*/ 977 w 1133"/>
                <a:gd name="T21" fmla="*/ 359 h 580"/>
                <a:gd name="T22" fmla="*/ 1096 w 1133"/>
                <a:gd name="T23" fmla="*/ 366 h 580"/>
                <a:gd name="T24" fmla="*/ 1127 w 1133"/>
                <a:gd name="T25" fmla="*/ 392 h 580"/>
                <a:gd name="T26" fmla="*/ 1132 w 1133"/>
                <a:gd name="T27" fmla="*/ 432 h 580"/>
                <a:gd name="T28" fmla="*/ 1110 w 1133"/>
                <a:gd name="T29" fmla="*/ 466 h 580"/>
                <a:gd name="T30" fmla="*/ 1046 w 1133"/>
                <a:gd name="T31" fmla="*/ 473 h 580"/>
                <a:gd name="T32" fmla="*/ 938 w 1133"/>
                <a:gd name="T33" fmla="*/ 457 h 580"/>
                <a:gd name="T34" fmla="*/ 827 w 1133"/>
                <a:gd name="T35" fmla="*/ 443 h 580"/>
                <a:gd name="T36" fmla="*/ 724 w 1133"/>
                <a:gd name="T37" fmla="*/ 452 h 580"/>
                <a:gd name="T38" fmla="*/ 666 w 1133"/>
                <a:gd name="T39" fmla="*/ 477 h 580"/>
                <a:gd name="T40" fmla="*/ 624 w 1133"/>
                <a:gd name="T41" fmla="*/ 482 h 580"/>
                <a:gd name="T42" fmla="*/ 591 w 1133"/>
                <a:gd name="T43" fmla="*/ 468 h 580"/>
                <a:gd name="T44" fmla="*/ 566 w 1133"/>
                <a:gd name="T45" fmla="*/ 445 h 580"/>
                <a:gd name="T46" fmla="*/ 561 w 1133"/>
                <a:gd name="T47" fmla="*/ 399 h 580"/>
                <a:gd name="T48" fmla="*/ 527 w 1133"/>
                <a:gd name="T49" fmla="*/ 448 h 580"/>
                <a:gd name="T50" fmla="*/ 486 w 1133"/>
                <a:gd name="T51" fmla="*/ 462 h 580"/>
                <a:gd name="T52" fmla="*/ 447 w 1133"/>
                <a:gd name="T53" fmla="*/ 447 h 580"/>
                <a:gd name="T54" fmla="*/ 431 w 1133"/>
                <a:gd name="T55" fmla="*/ 411 h 580"/>
                <a:gd name="T56" fmla="*/ 442 w 1133"/>
                <a:gd name="T57" fmla="*/ 382 h 580"/>
                <a:gd name="T58" fmla="*/ 450 w 1133"/>
                <a:gd name="T59" fmla="*/ 362 h 580"/>
                <a:gd name="T60" fmla="*/ 414 w 1133"/>
                <a:gd name="T61" fmla="*/ 396 h 580"/>
                <a:gd name="T62" fmla="*/ 372 w 1133"/>
                <a:gd name="T63" fmla="*/ 420 h 580"/>
                <a:gd name="T64" fmla="*/ 329 w 1133"/>
                <a:gd name="T65" fmla="*/ 409 h 580"/>
                <a:gd name="T66" fmla="*/ 308 w 1133"/>
                <a:gd name="T67" fmla="*/ 372 h 580"/>
                <a:gd name="T68" fmla="*/ 357 w 1133"/>
                <a:gd name="T69" fmla="*/ 282 h 580"/>
                <a:gd name="T70" fmla="*/ 248 w 1133"/>
                <a:gd name="T71" fmla="*/ 385 h 580"/>
                <a:gd name="T72" fmla="*/ 95 w 1133"/>
                <a:gd name="T73" fmla="*/ 569 h 580"/>
                <a:gd name="T74" fmla="*/ 48 w 1133"/>
                <a:gd name="T75" fmla="*/ 579 h 580"/>
                <a:gd name="T76" fmla="*/ 9 w 1133"/>
                <a:gd name="T77" fmla="*/ 557 h 580"/>
                <a:gd name="T78" fmla="*/ 2 w 1133"/>
                <a:gd name="T79" fmla="*/ 517 h 580"/>
                <a:gd name="T80" fmla="*/ 136 w 1133"/>
                <a:gd name="T81" fmla="*/ 344 h 580"/>
                <a:gd name="T82" fmla="*/ 338 w 1133"/>
                <a:gd name="T83" fmla="*/ 121 h 580"/>
                <a:gd name="T84" fmla="*/ 391 w 1133"/>
                <a:gd name="T85" fmla="*/ 70 h 580"/>
                <a:gd name="T86" fmla="*/ 454 w 1133"/>
                <a:gd name="T87" fmla="*/ 21 h 580"/>
                <a:gd name="T88" fmla="*/ 524 w 1133"/>
                <a:gd name="T89"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3" h="580">
                  <a:moveTo>
                    <a:pt x="524" y="0"/>
                  </a:moveTo>
                  <a:lnTo>
                    <a:pt x="535" y="2"/>
                  </a:lnTo>
                  <a:lnTo>
                    <a:pt x="546" y="5"/>
                  </a:lnTo>
                  <a:lnTo>
                    <a:pt x="556" y="10"/>
                  </a:lnTo>
                  <a:lnTo>
                    <a:pt x="566" y="19"/>
                  </a:lnTo>
                  <a:lnTo>
                    <a:pt x="572" y="28"/>
                  </a:lnTo>
                  <a:lnTo>
                    <a:pt x="580" y="53"/>
                  </a:lnTo>
                  <a:lnTo>
                    <a:pt x="582" y="81"/>
                  </a:lnTo>
                  <a:lnTo>
                    <a:pt x="580" y="109"/>
                  </a:lnTo>
                  <a:lnTo>
                    <a:pt x="573" y="138"/>
                  </a:lnTo>
                  <a:lnTo>
                    <a:pt x="563" y="167"/>
                  </a:lnTo>
                  <a:lnTo>
                    <a:pt x="549" y="196"/>
                  </a:lnTo>
                  <a:lnTo>
                    <a:pt x="533" y="225"/>
                  </a:lnTo>
                  <a:lnTo>
                    <a:pt x="546" y="230"/>
                  </a:lnTo>
                  <a:lnTo>
                    <a:pt x="559" y="238"/>
                  </a:lnTo>
                  <a:lnTo>
                    <a:pt x="568" y="250"/>
                  </a:lnTo>
                  <a:lnTo>
                    <a:pt x="572" y="258"/>
                  </a:lnTo>
                  <a:lnTo>
                    <a:pt x="576" y="265"/>
                  </a:lnTo>
                  <a:lnTo>
                    <a:pt x="592" y="264"/>
                  </a:lnTo>
                  <a:lnTo>
                    <a:pt x="609" y="267"/>
                  </a:lnTo>
                  <a:lnTo>
                    <a:pt x="625" y="273"/>
                  </a:lnTo>
                  <a:lnTo>
                    <a:pt x="641" y="283"/>
                  </a:lnTo>
                  <a:lnTo>
                    <a:pt x="655" y="298"/>
                  </a:lnTo>
                  <a:lnTo>
                    <a:pt x="668" y="317"/>
                  </a:lnTo>
                  <a:lnTo>
                    <a:pt x="676" y="331"/>
                  </a:lnTo>
                  <a:lnTo>
                    <a:pt x="679" y="342"/>
                  </a:lnTo>
                  <a:lnTo>
                    <a:pt x="680" y="351"/>
                  </a:lnTo>
                  <a:lnTo>
                    <a:pt x="732" y="344"/>
                  </a:lnTo>
                  <a:lnTo>
                    <a:pt x="782" y="343"/>
                  </a:lnTo>
                  <a:lnTo>
                    <a:pt x="831" y="344"/>
                  </a:lnTo>
                  <a:lnTo>
                    <a:pt x="880" y="349"/>
                  </a:lnTo>
                  <a:lnTo>
                    <a:pt x="928" y="354"/>
                  </a:lnTo>
                  <a:lnTo>
                    <a:pt x="977" y="359"/>
                  </a:lnTo>
                  <a:lnTo>
                    <a:pt x="1028" y="362"/>
                  </a:lnTo>
                  <a:lnTo>
                    <a:pt x="1080" y="364"/>
                  </a:lnTo>
                  <a:lnTo>
                    <a:pt x="1096" y="366"/>
                  </a:lnTo>
                  <a:lnTo>
                    <a:pt x="1110" y="372"/>
                  </a:lnTo>
                  <a:lnTo>
                    <a:pt x="1120" y="381"/>
                  </a:lnTo>
                  <a:lnTo>
                    <a:pt x="1127" y="392"/>
                  </a:lnTo>
                  <a:lnTo>
                    <a:pt x="1132" y="405"/>
                  </a:lnTo>
                  <a:lnTo>
                    <a:pt x="1133" y="419"/>
                  </a:lnTo>
                  <a:lnTo>
                    <a:pt x="1132" y="432"/>
                  </a:lnTo>
                  <a:lnTo>
                    <a:pt x="1127" y="445"/>
                  </a:lnTo>
                  <a:lnTo>
                    <a:pt x="1120" y="456"/>
                  </a:lnTo>
                  <a:lnTo>
                    <a:pt x="1110" y="466"/>
                  </a:lnTo>
                  <a:lnTo>
                    <a:pt x="1096" y="472"/>
                  </a:lnTo>
                  <a:lnTo>
                    <a:pt x="1080" y="474"/>
                  </a:lnTo>
                  <a:lnTo>
                    <a:pt x="1046" y="473"/>
                  </a:lnTo>
                  <a:lnTo>
                    <a:pt x="1011" y="469"/>
                  </a:lnTo>
                  <a:lnTo>
                    <a:pt x="974" y="464"/>
                  </a:lnTo>
                  <a:lnTo>
                    <a:pt x="938" y="457"/>
                  </a:lnTo>
                  <a:lnTo>
                    <a:pt x="901" y="451"/>
                  </a:lnTo>
                  <a:lnTo>
                    <a:pt x="864" y="446"/>
                  </a:lnTo>
                  <a:lnTo>
                    <a:pt x="827" y="443"/>
                  </a:lnTo>
                  <a:lnTo>
                    <a:pt x="792" y="442"/>
                  </a:lnTo>
                  <a:lnTo>
                    <a:pt x="757" y="445"/>
                  </a:lnTo>
                  <a:lnTo>
                    <a:pt x="724" y="452"/>
                  </a:lnTo>
                  <a:lnTo>
                    <a:pt x="692" y="465"/>
                  </a:lnTo>
                  <a:lnTo>
                    <a:pt x="680" y="471"/>
                  </a:lnTo>
                  <a:lnTo>
                    <a:pt x="666" y="477"/>
                  </a:lnTo>
                  <a:lnTo>
                    <a:pt x="652" y="482"/>
                  </a:lnTo>
                  <a:lnTo>
                    <a:pt x="639" y="484"/>
                  </a:lnTo>
                  <a:lnTo>
                    <a:pt x="624" y="482"/>
                  </a:lnTo>
                  <a:lnTo>
                    <a:pt x="614" y="478"/>
                  </a:lnTo>
                  <a:lnTo>
                    <a:pt x="603" y="473"/>
                  </a:lnTo>
                  <a:lnTo>
                    <a:pt x="591" y="468"/>
                  </a:lnTo>
                  <a:lnTo>
                    <a:pt x="581" y="462"/>
                  </a:lnTo>
                  <a:lnTo>
                    <a:pt x="573" y="454"/>
                  </a:lnTo>
                  <a:lnTo>
                    <a:pt x="566" y="445"/>
                  </a:lnTo>
                  <a:lnTo>
                    <a:pt x="562" y="433"/>
                  </a:lnTo>
                  <a:lnTo>
                    <a:pt x="561" y="415"/>
                  </a:lnTo>
                  <a:lnTo>
                    <a:pt x="561" y="399"/>
                  </a:lnTo>
                  <a:lnTo>
                    <a:pt x="549" y="419"/>
                  </a:lnTo>
                  <a:lnTo>
                    <a:pt x="537" y="437"/>
                  </a:lnTo>
                  <a:lnTo>
                    <a:pt x="527" y="448"/>
                  </a:lnTo>
                  <a:lnTo>
                    <a:pt x="514" y="456"/>
                  </a:lnTo>
                  <a:lnTo>
                    <a:pt x="500" y="461"/>
                  </a:lnTo>
                  <a:lnTo>
                    <a:pt x="486" y="462"/>
                  </a:lnTo>
                  <a:lnTo>
                    <a:pt x="471" y="460"/>
                  </a:lnTo>
                  <a:lnTo>
                    <a:pt x="458" y="454"/>
                  </a:lnTo>
                  <a:lnTo>
                    <a:pt x="447" y="447"/>
                  </a:lnTo>
                  <a:lnTo>
                    <a:pt x="437" y="437"/>
                  </a:lnTo>
                  <a:lnTo>
                    <a:pt x="432" y="425"/>
                  </a:lnTo>
                  <a:lnTo>
                    <a:pt x="431" y="411"/>
                  </a:lnTo>
                  <a:lnTo>
                    <a:pt x="435" y="394"/>
                  </a:lnTo>
                  <a:lnTo>
                    <a:pt x="438" y="388"/>
                  </a:lnTo>
                  <a:lnTo>
                    <a:pt x="442" y="382"/>
                  </a:lnTo>
                  <a:lnTo>
                    <a:pt x="442" y="382"/>
                  </a:lnTo>
                  <a:lnTo>
                    <a:pt x="441" y="382"/>
                  </a:lnTo>
                  <a:lnTo>
                    <a:pt x="450" y="362"/>
                  </a:lnTo>
                  <a:lnTo>
                    <a:pt x="436" y="371"/>
                  </a:lnTo>
                  <a:lnTo>
                    <a:pt x="424" y="382"/>
                  </a:lnTo>
                  <a:lnTo>
                    <a:pt x="414" y="396"/>
                  </a:lnTo>
                  <a:lnTo>
                    <a:pt x="401" y="409"/>
                  </a:lnTo>
                  <a:lnTo>
                    <a:pt x="387" y="417"/>
                  </a:lnTo>
                  <a:lnTo>
                    <a:pt x="372" y="420"/>
                  </a:lnTo>
                  <a:lnTo>
                    <a:pt x="356" y="420"/>
                  </a:lnTo>
                  <a:lnTo>
                    <a:pt x="342" y="416"/>
                  </a:lnTo>
                  <a:lnTo>
                    <a:pt x="329" y="409"/>
                  </a:lnTo>
                  <a:lnTo>
                    <a:pt x="318" y="398"/>
                  </a:lnTo>
                  <a:lnTo>
                    <a:pt x="311" y="386"/>
                  </a:lnTo>
                  <a:lnTo>
                    <a:pt x="308" y="372"/>
                  </a:lnTo>
                  <a:lnTo>
                    <a:pt x="310" y="357"/>
                  </a:lnTo>
                  <a:lnTo>
                    <a:pt x="317" y="340"/>
                  </a:lnTo>
                  <a:lnTo>
                    <a:pt x="357" y="282"/>
                  </a:lnTo>
                  <a:lnTo>
                    <a:pt x="396" y="222"/>
                  </a:lnTo>
                  <a:lnTo>
                    <a:pt x="320" y="303"/>
                  </a:lnTo>
                  <a:lnTo>
                    <a:pt x="248" y="385"/>
                  </a:lnTo>
                  <a:lnTo>
                    <a:pt x="176" y="471"/>
                  </a:lnTo>
                  <a:lnTo>
                    <a:pt x="107" y="557"/>
                  </a:lnTo>
                  <a:lnTo>
                    <a:pt x="95" y="569"/>
                  </a:lnTo>
                  <a:lnTo>
                    <a:pt x="79" y="577"/>
                  </a:lnTo>
                  <a:lnTo>
                    <a:pt x="64" y="580"/>
                  </a:lnTo>
                  <a:lnTo>
                    <a:pt x="48" y="579"/>
                  </a:lnTo>
                  <a:lnTo>
                    <a:pt x="33" y="575"/>
                  </a:lnTo>
                  <a:lnTo>
                    <a:pt x="21" y="567"/>
                  </a:lnTo>
                  <a:lnTo>
                    <a:pt x="9" y="557"/>
                  </a:lnTo>
                  <a:lnTo>
                    <a:pt x="2" y="545"/>
                  </a:lnTo>
                  <a:lnTo>
                    <a:pt x="0" y="531"/>
                  </a:lnTo>
                  <a:lnTo>
                    <a:pt x="2" y="517"/>
                  </a:lnTo>
                  <a:lnTo>
                    <a:pt x="11" y="501"/>
                  </a:lnTo>
                  <a:lnTo>
                    <a:pt x="73" y="423"/>
                  </a:lnTo>
                  <a:lnTo>
                    <a:pt x="136" y="344"/>
                  </a:lnTo>
                  <a:lnTo>
                    <a:pt x="200" y="268"/>
                  </a:lnTo>
                  <a:lnTo>
                    <a:pt x="268" y="193"/>
                  </a:lnTo>
                  <a:lnTo>
                    <a:pt x="338" y="121"/>
                  </a:lnTo>
                  <a:lnTo>
                    <a:pt x="354" y="105"/>
                  </a:lnTo>
                  <a:lnTo>
                    <a:pt x="373" y="88"/>
                  </a:lnTo>
                  <a:lnTo>
                    <a:pt x="391" y="70"/>
                  </a:lnTo>
                  <a:lnTo>
                    <a:pt x="411" y="51"/>
                  </a:lnTo>
                  <a:lnTo>
                    <a:pt x="431" y="35"/>
                  </a:lnTo>
                  <a:lnTo>
                    <a:pt x="454" y="21"/>
                  </a:lnTo>
                  <a:lnTo>
                    <a:pt x="476" y="9"/>
                  </a:lnTo>
                  <a:lnTo>
                    <a:pt x="500" y="2"/>
                  </a:lnTo>
                  <a:lnTo>
                    <a:pt x="5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37" name="Group 1378"/>
          <p:cNvGrpSpPr>
            <a:grpSpLocks noChangeAspect="1"/>
          </p:cNvGrpSpPr>
          <p:nvPr/>
        </p:nvGrpSpPr>
        <p:grpSpPr bwMode="auto">
          <a:xfrm>
            <a:off x="3371549" y="425296"/>
            <a:ext cx="180669" cy="180669"/>
            <a:chOff x="2747" y="223"/>
            <a:chExt cx="278" cy="278"/>
          </a:xfrm>
          <a:solidFill>
            <a:schemeClr val="tx1">
              <a:lumMod val="65000"/>
              <a:lumOff val="35000"/>
            </a:schemeClr>
          </a:solidFill>
        </p:grpSpPr>
        <p:sp>
          <p:nvSpPr>
            <p:cNvPr id="740" name="Freeform 1380"/>
            <p:cNvSpPr>
              <a:spLocks/>
            </p:cNvSpPr>
            <p:nvPr/>
          </p:nvSpPr>
          <p:spPr bwMode="auto">
            <a:xfrm>
              <a:off x="2747" y="223"/>
              <a:ext cx="139" cy="138"/>
            </a:xfrm>
            <a:custGeom>
              <a:avLst/>
              <a:gdLst>
                <a:gd name="T0" fmla="*/ 782 w 1666"/>
                <a:gd name="T1" fmla="*/ 4 h 1660"/>
                <a:gd name="T2" fmla="*/ 898 w 1666"/>
                <a:gd name="T3" fmla="*/ 26 h 1660"/>
                <a:gd name="T4" fmla="*/ 1010 w 1666"/>
                <a:gd name="T5" fmla="*/ 66 h 1660"/>
                <a:gd name="T6" fmla="*/ 1116 w 1666"/>
                <a:gd name="T7" fmla="*/ 127 h 1660"/>
                <a:gd name="T8" fmla="*/ 1212 w 1666"/>
                <a:gd name="T9" fmla="*/ 208 h 1660"/>
                <a:gd name="T10" fmla="*/ 1290 w 1666"/>
                <a:gd name="T11" fmla="*/ 302 h 1660"/>
                <a:gd name="T12" fmla="*/ 1351 w 1666"/>
                <a:gd name="T13" fmla="*/ 404 h 1660"/>
                <a:gd name="T14" fmla="*/ 1393 w 1666"/>
                <a:gd name="T15" fmla="*/ 513 h 1660"/>
                <a:gd name="T16" fmla="*/ 1415 w 1666"/>
                <a:gd name="T17" fmla="*/ 627 h 1660"/>
                <a:gd name="T18" fmla="*/ 1419 w 1666"/>
                <a:gd name="T19" fmla="*/ 742 h 1660"/>
                <a:gd name="T20" fmla="*/ 1411 w 1666"/>
                <a:gd name="T21" fmla="*/ 840 h 1660"/>
                <a:gd name="T22" fmla="*/ 1421 w 1666"/>
                <a:gd name="T23" fmla="*/ 918 h 1660"/>
                <a:gd name="T24" fmla="*/ 1451 w 1666"/>
                <a:gd name="T25" fmla="*/ 990 h 1660"/>
                <a:gd name="T26" fmla="*/ 1499 w 1666"/>
                <a:gd name="T27" fmla="*/ 1052 h 1660"/>
                <a:gd name="T28" fmla="*/ 1509 w 1666"/>
                <a:gd name="T29" fmla="*/ 1376 h 1660"/>
                <a:gd name="T30" fmla="*/ 1264 w 1666"/>
                <a:gd name="T31" fmla="*/ 1135 h 1660"/>
                <a:gd name="T32" fmla="*/ 1226 w 1666"/>
                <a:gd name="T33" fmla="*/ 1122 h 1660"/>
                <a:gd name="T34" fmla="*/ 1187 w 1666"/>
                <a:gd name="T35" fmla="*/ 1126 h 1660"/>
                <a:gd name="T36" fmla="*/ 1153 w 1666"/>
                <a:gd name="T37" fmla="*/ 1149 h 1660"/>
                <a:gd name="T38" fmla="*/ 1130 w 1666"/>
                <a:gd name="T39" fmla="*/ 1183 h 1660"/>
                <a:gd name="T40" fmla="*/ 1126 w 1666"/>
                <a:gd name="T41" fmla="*/ 1222 h 1660"/>
                <a:gd name="T42" fmla="*/ 1139 w 1666"/>
                <a:gd name="T43" fmla="*/ 1260 h 1660"/>
                <a:gd name="T44" fmla="*/ 1380 w 1666"/>
                <a:gd name="T45" fmla="*/ 1503 h 1660"/>
                <a:gd name="T46" fmla="*/ 1055 w 1666"/>
                <a:gd name="T47" fmla="*/ 1493 h 1660"/>
                <a:gd name="T48" fmla="*/ 993 w 1666"/>
                <a:gd name="T49" fmla="*/ 1445 h 1660"/>
                <a:gd name="T50" fmla="*/ 921 w 1666"/>
                <a:gd name="T51" fmla="*/ 1415 h 1660"/>
                <a:gd name="T52" fmla="*/ 843 w 1666"/>
                <a:gd name="T53" fmla="*/ 1405 h 1660"/>
                <a:gd name="T54" fmla="*/ 745 w 1666"/>
                <a:gd name="T55" fmla="*/ 1413 h 1660"/>
                <a:gd name="T56" fmla="*/ 629 w 1666"/>
                <a:gd name="T57" fmla="*/ 1409 h 1660"/>
                <a:gd name="T58" fmla="*/ 515 w 1666"/>
                <a:gd name="T59" fmla="*/ 1387 h 1660"/>
                <a:gd name="T60" fmla="*/ 406 w 1666"/>
                <a:gd name="T61" fmla="*/ 1346 h 1660"/>
                <a:gd name="T62" fmla="*/ 302 w 1666"/>
                <a:gd name="T63" fmla="*/ 1286 h 1660"/>
                <a:gd name="T64" fmla="*/ 208 w 1666"/>
                <a:gd name="T65" fmla="*/ 1207 h 1660"/>
                <a:gd name="T66" fmla="*/ 128 w 1666"/>
                <a:gd name="T67" fmla="*/ 1112 h 1660"/>
                <a:gd name="T68" fmla="*/ 66 w 1666"/>
                <a:gd name="T69" fmla="*/ 1006 h 1660"/>
                <a:gd name="T70" fmla="*/ 26 w 1666"/>
                <a:gd name="T71" fmla="*/ 895 h 1660"/>
                <a:gd name="T72" fmla="*/ 4 w 1666"/>
                <a:gd name="T73" fmla="*/ 779 h 1660"/>
                <a:gd name="T74" fmla="*/ 1 w 1666"/>
                <a:gd name="T75" fmla="*/ 661 h 1660"/>
                <a:gd name="T76" fmla="*/ 12 w 1666"/>
                <a:gd name="T77" fmla="*/ 589 h 1660"/>
                <a:gd name="T78" fmla="*/ 31 w 1666"/>
                <a:gd name="T79" fmla="*/ 571 h 1660"/>
                <a:gd name="T80" fmla="*/ 55 w 1666"/>
                <a:gd name="T81" fmla="*/ 567 h 1660"/>
                <a:gd name="T82" fmla="*/ 80 w 1666"/>
                <a:gd name="T83" fmla="*/ 578 h 1660"/>
                <a:gd name="T84" fmla="*/ 322 w 1666"/>
                <a:gd name="T85" fmla="*/ 816 h 1660"/>
                <a:gd name="T86" fmla="*/ 381 w 1666"/>
                <a:gd name="T87" fmla="*/ 850 h 1660"/>
                <a:gd name="T88" fmla="*/ 445 w 1666"/>
                <a:gd name="T89" fmla="*/ 867 h 1660"/>
                <a:gd name="T90" fmla="*/ 513 w 1666"/>
                <a:gd name="T91" fmla="*/ 867 h 1660"/>
                <a:gd name="T92" fmla="*/ 577 w 1666"/>
                <a:gd name="T93" fmla="*/ 850 h 1660"/>
                <a:gd name="T94" fmla="*/ 638 w 1666"/>
                <a:gd name="T95" fmla="*/ 816 h 1660"/>
                <a:gd name="T96" fmla="*/ 796 w 1666"/>
                <a:gd name="T97" fmla="*/ 661 h 1660"/>
                <a:gd name="T98" fmla="*/ 839 w 1666"/>
                <a:gd name="T99" fmla="*/ 606 h 1660"/>
                <a:gd name="T100" fmla="*/ 864 w 1666"/>
                <a:gd name="T101" fmla="*/ 544 h 1660"/>
                <a:gd name="T102" fmla="*/ 873 w 1666"/>
                <a:gd name="T103" fmla="*/ 478 h 1660"/>
                <a:gd name="T104" fmla="*/ 864 w 1666"/>
                <a:gd name="T105" fmla="*/ 411 h 1660"/>
                <a:gd name="T106" fmla="*/ 839 w 1666"/>
                <a:gd name="T107" fmla="*/ 349 h 1660"/>
                <a:gd name="T108" fmla="*/ 796 w 1666"/>
                <a:gd name="T109" fmla="*/ 293 h 1660"/>
                <a:gd name="T110" fmla="*/ 573 w 1666"/>
                <a:gd name="T111" fmla="*/ 68 h 1660"/>
                <a:gd name="T112" fmla="*/ 570 w 1666"/>
                <a:gd name="T113" fmla="*/ 43 h 1660"/>
                <a:gd name="T114" fmla="*/ 581 w 1666"/>
                <a:gd name="T115" fmla="*/ 19 h 1660"/>
                <a:gd name="T116" fmla="*/ 605 w 1666"/>
                <a:gd name="T117" fmla="*/ 8 h 1660"/>
                <a:gd name="T118" fmla="*/ 722 w 1666"/>
                <a:gd name="T119" fmla="*/ 0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66" h="1660">
                  <a:moveTo>
                    <a:pt x="722" y="0"/>
                  </a:moveTo>
                  <a:lnTo>
                    <a:pt x="782" y="4"/>
                  </a:lnTo>
                  <a:lnTo>
                    <a:pt x="841" y="12"/>
                  </a:lnTo>
                  <a:lnTo>
                    <a:pt x="898" y="26"/>
                  </a:lnTo>
                  <a:lnTo>
                    <a:pt x="955" y="44"/>
                  </a:lnTo>
                  <a:lnTo>
                    <a:pt x="1010" y="66"/>
                  </a:lnTo>
                  <a:lnTo>
                    <a:pt x="1065" y="95"/>
                  </a:lnTo>
                  <a:lnTo>
                    <a:pt x="1116" y="127"/>
                  </a:lnTo>
                  <a:lnTo>
                    <a:pt x="1165" y="165"/>
                  </a:lnTo>
                  <a:lnTo>
                    <a:pt x="1212" y="208"/>
                  </a:lnTo>
                  <a:lnTo>
                    <a:pt x="1254" y="253"/>
                  </a:lnTo>
                  <a:lnTo>
                    <a:pt x="1290" y="302"/>
                  </a:lnTo>
                  <a:lnTo>
                    <a:pt x="1323" y="351"/>
                  </a:lnTo>
                  <a:lnTo>
                    <a:pt x="1351" y="404"/>
                  </a:lnTo>
                  <a:lnTo>
                    <a:pt x="1374" y="458"/>
                  </a:lnTo>
                  <a:lnTo>
                    <a:pt x="1393" y="513"/>
                  </a:lnTo>
                  <a:lnTo>
                    <a:pt x="1406" y="570"/>
                  </a:lnTo>
                  <a:lnTo>
                    <a:pt x="1415" y="627"/>
                  </a:lnTo>
                  <a:lnTo>
                    <a:pt x="1419" y="685"/>
                  </a:lnTo>
                  <a:lnTo>
                    <a:pt x="1419" y="742"/>
                  </a:lnTo>
                  <a:lnTo>
                    <a:pt x="1413" y="800"/>
                  </a:lnTo>
                  <a:lnTo>
                    <a:pt x="1411" y="840"/>
                  </a:lnTo>
                  <a:lnTo>
                    <a:pt x="1413" y="879"/>
                  </a:lnTo>
                  <a:lnTo>
                    <a:pt x="1421" y="918"/>
                  </a:lnTo>
                  <a:lnTo>
                    <a:pt x="1433" y="954"/>
                  </a:lnTo>
                  <a:lnTo>
                    <a:pt x="1451" y="990"/>
                  </a:lnTo>
                  <a:lnTo>
                    <a:pt x="1472" y="1022"/>
                  </a:lnTo>
                  <a:lnTo>
                    <a:pt x="1499" y="1052"/>
                  </a:lnTo>
                  <a:lnTo>
                    <a:pt x="1666" y="1219"/>
                  </a:lnTo>
                  <a:lnTo>
                    <a:pt x="1509" y="1376"/>
                  </a:lnTo>
                  <a:lnTo>
                    <a:pt x="1280" y="1149"/>
                  </a:lnTo>
                  <a:lnTo>
                    <a:pt x="1264" y="1135"/>
                  </a:lnTo>
                  <a:lnTo>
                    <a:pt x="1245" y="1126"/>
                  </a:lnTo>
                  <a:lnTo>
                    <a:pt x="1226" y="1122"/>
                  </a:lnTo>
                  <a:lnTo>
                    <a:pt x="1207" y="1122"/>
                  </a:lnTo>
                  <a:lnTo>
                    <a:pt x="1187" y="1126"/>
                  </a:lnTo>
                  <a:lnTo>
                    <a:pt x="1169" y="1135"/>
                  </a:lnTo>
                  <a:lnTo>
                    <a:pt x="1153" y="1149"/>
                  </a:lnTo>
                  <a:lnTo>
                    <a:pt x="1139" y="1165"/>
                  </a:lnTo>
                  <a:lnTo>
                    <a:pt x="1130" y="1183"/>
                  </a:lnTo>
                  <a:lnTo>
                    <a:pt x="1126" y="1203"/>
                  </a:lnTo>
                  <a:lnTo>
                    <a:pt x="1126" y="1222"/>
                  </a:lnTo>
                  <a:lnTo>
                    <a:pt x="1130" y="1241"/>
                  </a:lnTo>
                  <a:lnTo>
                    <a:pt x="1139" y="1260"/>
                  </a:lnTo>
                  <a:lnTo>
                    <a:pt x="1153" y="1276"/>
                  </a:lnTo>
                  <a:lnTo>
                    <a:pt x="1380" y="1503"/>
                  </a:lnTo>
                  <a:lnTo>
                    <a:pt x="1222" y="1660"/>
                  </a:lnTo>
                  <a:lnTo>
                    <a:pt x="1055" y="1493"/>
                  </a:lnTo>
                  <a:lnTo>
                    <a:pt x="1026" y="1467"/>
                  </a:lnTo>
                  <a:lnTo>
                    <a:pt x="993" y="1445"/>
                  </a:lnTo>
                  <a:lnTo>
                    <a:pt x="957" y="1429"/>
                  </a:lnTo>
                  <a:lnTo>
                    <a:pt x="921" y="1415"/>
                  </a:lnTo>
                  <a:lnTo>
                    <a:pt x="883" y="1408"/>
                  </a:lnTo>
                  <a:lnTo>
                    <a:pt x="843" y="1405"/>
                  </a:lnTo>
                  <a:lnTo>
                    <a:pt x="803" y="1408"/>
                  </a:lnTo>
                  <a:lnTo>
                    <a:pt x="745" y="1413"/>
                  </a:lnTo>
                  <a:lnTo>
                    <a:pt x="688" y="1413"/>
                  </a:lnTo>
                  <a:lnTo>
                    <a:pt x="629" y="1409"/>
                  </a:lnTo>
                  <a:lnTo>
                    <a:pt x="572" y="1401"/>
                  </a:lnTo>
                  <a:lnTo>
                    <a:pt x="515" y="1387"/>
                  </a:lnTo>
                  <a:lnTo>
                    <a:pt x="460" y="1369"/>
                  </a:lnTo>
                  <a:lnTo>
                    <a:pt x="406" y="1346"/>
                  </a:lnTo>
                  <a:lnTo>
                    <a:pt x="352" y="1319"/>
                  </a:lnTo>
                  <a:lnTo>
                    <a:pt x="302" y="1286"/>
                  </a:lnTo>
                  <a:lnTo>
                    <a:pt x="253" y="1248"/>
                  </a:lnTo>
                  <a:lnTo>
                    <a:pt x="208" y="1207"/>
                  </a:lnTo>
                  <a:lnTo>
                    <a:pt x="166" y="1161"/>
                  </a:lnTo>
                  <a:lnTo>
                    <a:pt x="128" y="1112"/>
                  </a:lnTo>
                  <a:lnTo>
                    <a:pt x="95" y="1060"/>
                  </a:lnTo>
                  <a:lnTo>
                    <a:pt x="66" y="1006"/>
                  </a:lnTo>
                  <a:lnTo>
                    <a:pt x="44" y="951"/>
                  </a:lnTo>
                  <a:lnTo>
                    <a:pt x="26" y="895"/>
                  </a:lnTo>
                  <a:lnTo>
                    <a:pt x="12" y="837"/>
                  </a:lnTo>
                  <a:lnTo>
                    <a:pt x="4" y="779"/>
                  </a:lnTo>
                  <a:lnTo>
                    <a:pt x="0" y="720"/>
                  </a:lnTo>
                  <a:lnTo>
                    <a:pt x="1" y="661"/>
                  </a:lnTo>
                  <a:lnTo>
                    <a:pt x="8" y="602"/>
                  </a:lnTo>
                  <a:lnTo>
                    <a:pt x="12" y="589"/>
                  </a:lnTo>
                  <a:lnTo>
                    <a:pt x="20" y="578"/>
                  </a:lnTo>
                  <a:lnTo>
                    <a:pt x="31" y="571"/>
                  </a:lnTo>
                  <a:lnTo>
                    <a:pt x="43" y="567"/>
                  </a:lnTo>
                  <a:lnTo>
                    <a:pt x="55" y="567"/>
                  </a:lnTo>
                  <a:lnTo>
                    <a:pt x="68" y="570"/>
                  </a:lnTo>
                  <a:lnTo>
                    <a:pt x="80" y="578"/>
                  </a:lnTo>
                  <a:lnTo>
                    <a:pt x="295" y="793"/>
                  </a:lnTo>
                  <a:lnTo>
                    <a:pt x="322" y="816"/>
                  </a:lnTo>
                  <a:lnTo>
                    <a:pt x="350" y="835"/>
                  </a:lnTo>
                  <a:lnTo>
                    <a:pt x="381" y="850"/>
                  </a:lnTo>
                  <a:lnTo>
                    <a:pt x="413" y="861"/>
                  </a:lnTo>
                  <a:lnTo>
                    <a:pt x="445" y="867"/>
                  </a:lnTo>
                  <a:lnTo>
                    <a:pt x="479" y="870"/>
                  </a:lnTo>
                  <a:lnTo>
                    <a:pt x="513" y="867"/>
                  </a:lnTo>
                  <a:lnTo>
                    <a:pt x="546" y="861"/>
                  </a:lnTo>
                  <a:lnTo>
                    <a:pt x="577" y="850"/>
                  </a:lnTo>
                  <a:lnTo>
                    <a:pt x="608" y="835"/>
                  </a:lnTo>
                  <a:lnTo>
                    <a:pt x="638" y="816"/>
                  </a:lnTo>
                  <a:lnTo>
                    <a:pt x="664" y="793"/>
                  </a:lnTo>
                  <a:lnTo>
                    <a:pt x="796" y="661"/>
                  </a:lnTo>
                  <a:lnTo>
                    <a:pt x="819" y="634"/>
                  </a:lnTo>
                  <a:lnTo>
                    <a:pt x="839" y="606"/>
                  </a:lnTo>
                  <a:lnTo>
                    <a:pt x="853" y="575"/>
                  </a:lnTo>
                  <a:lnTo>
                    <a:pt x="864" y="544"/>
                  </a:lnTo>
                  <a:lnTo>
                    <a:pt x="871" y="511"/>
                  </a:lnTo>
                  <a:lnTo>
                    <a:pt x="873" y="478"/>
                  </a:lnTo>
                  <a:lnTo>
                    <a:pt x="871" y="444"/>
                  </a:lnTo>
                  <a:lnTo>
                    <a:pt x="864" y="411"/>
                  </a:lnTo>
                  <a:lnTo>
                    <a:pt x="853" y="380"/>
                  </a:lnTo>
                  <a:lnTo>
                    <a:pt x="839" y="349"/>
                  </a:lnTo>
                  <a:lnTo>
                    <a:pt x="819" y="320"/>
                  </a:lnTo>
                  <a:lnTo>
                    <a:pt x="796" y="293"/>
                  </a:lnTo>
                  <a:lnTo>
                    <a:pt x="581" y="80"/>
                  </a:lnTo>
                  <a:lnTo>
                    <a:pt x="573" y="68"/>
                  </a:lnTo>
                  <a:lnTo>
                    <a:pt x="569" y="55"/>
                  </a:lnTo>
                  <a:lnTo>
                    <a:pt x="570" y="43"/>
                  </a:lnTo>
                  <a:lnTo>
                    <a:pt x="573" y="31"/>
                  </a:lnTo>
                  <a:lnTo>
                    <a:pt x="581" y="19"/>
                  </a:lnTo>
                  <a:lnTo>
                    <a:pt x="592" y="12"/>
                  </a:lnTo>
                  <a:lnTo>
                    <a:pt x="605" y="8"/>
                  </a:lnTo>
                  <a:lnTo>
                    <a:pt x="664" y="2"/>
                  </a:lnTo>
                  <a:lnTo>
                    <a:pt x="7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1" name="Freeform 1381"/>
            <p:cNvSpPr>
              <a:spLocks/>
            </p:cNvSpPr>
            <p:nvPr/>
          </p:nvSpPr>
          <p:spPr bwMode="auto">
            <a:xfrm>
              <a:off x="2888" y="364"/>
              <a:ext cx="125" cy="124"/>
            </a:xfrm>
            <a:custGeom>
              <a:avLst/>
              <a:gdLst>
                <a:gd name="T0" fmla="*/ 445 w 1500"/>
                <a:gd name="T1" fmla="*/ 0 h 1494"/>
                <a:gd name="T2" fmla="*/ 1409 w 1500"/>
                <a:gd name="T3" fmla="*/ 961 h 1494"/>
                <a:gd name="T4" fmla="*/ 1436 w 1500"/>
                <a:gd name="T5" fmla="*/ 991 h 1494"/>
                <a:gd name="T6" fmla="*/ 1457 w 1500"/>
                <a:gd name="T7" fmla="*/ 1023 h 1494"/>
                <a:gd name="T8" fmla="*/ 1474 w 1500"/>
                <a:gd name="T9" fmla="*/ 1056 h 1494"/>
                <a:gd name="T10" fmla="*/ 1487 w 1500"/>
                <a:gd name="T11" fmla="*/ 1091 h 1494"/>
                <a:gd name="T12" fmla="*/ 1496 w 1500"/>
                <a:gd name="T13" fmla="*/ 1127 h 1494"/>
                <a:gd name="T14" fmla="*/ 1500 w 1500"/>
                <a:gd name="T15" fmla="*/ 1164 h 1494"/>
                <a:gd name="T16" fmla="*/ 1500 w 1500"/>
                <a:gd name="T17" fmla="*/ 1201 h 1494"/>
                <a:gd name="T18" fmla="*/ 1496 w 1500"/>
                <a:gd name="T19" fmla="*/ 1237 h 1494"/>
                <a:gd name="T20" fmla="*/ 1487 w 1500"/>
                <a:gd name="T21" fmla="*/ 1273 h 1494"/>
                <a:gd name="T22" fmla="*/ 1473 w 1500"/>
                <a:gd name="T23" fmla="*/ 1309 h 1494"/>
                <a:gd name="T24" fmla="*/ 1456 w 1500"/>
                <a:gd name="T25" fmla="*/ 1342 h 1494"/>
                <a:gd name="T26" fmla="*/ 1435 w 1500"/>
                <a:gd name="T27" fmla="*/ 1374 h 1494"/>
                <a:gd name="T28" fmla="*/ 1408 w 1500"/>
                <a:gd name="T29" fmla="*/ 1403 h 1494"/>
                <a:gd name="T30" fmla="*/ 1379 w 1500"/>
                <a:gd name="T31" fmla="*/ 1429 h 1494"/>
                <a:gd name="T32" fmla="*/ 1347 w 1500"/>
                <a:gd name="T33" fmla="*/ 1450 h 1494"/>
                <a:gd name="T34" fmla="*/ 1314 w 1500"/>
                <a:gd name="T35" fmla="*/ 1468 h 1494"/>
                <a:gd name="T36" fmla="*/ 1278 w 1500"/>
                <a:gd name="T37" fmla="*/ 1481 h 1494"/>
                <a:gd name="T38" fmla="*/ 1242 w 1500"/>
                <a:gd name="T39" fmla="*/ 1490 h 1494"/>
                <a:gd name="T40" fmla="*/ 1206 w 1500"/>
                <a:gd name="T41" fmla="*/ 1494 h 1494"/>
                <a:gd name="T42" fmla="*/ 1169 w 1500"/>
                <a:gd name="T43" fmla="*/ 1494 h 1494"/>
                <a:gd name="T44" fmla="*/ 1132 w 1500"/>
                <a:gd name="T45" fmla="*/ 1490 h 1494"/>
                <a:gd name="T46" fmla="*/ 1095 w 1500"/>
                <a:gd name="T47" fmla="*/ 1482 h 1494"/>
                <a:gd name="T48" fmla="*/ 1061 w 1500"/>
                <a:gd name="T49" fmla="*/ 1469 h 1494"/>
                <a:gd name="T50" fmla="*/ 1027 w 1500"/>
                <a:gd name="T51" fmla="*/ 1451 h 1494"/>
                <a:gd name="T52" fmla="*/ 995 w 1500"/>
                <a:gd name="T53" fmla="*/ 1430 h 1494"/>
                <a:gd name="T54" fmla="*/ 966 w 1500"/>
                <a:gd name="T55" fmla="*/ 1403 h 1494"/>
                <a:gd name="T56" fmla="*/ 0 w 1500"/>
                <a:gd name="T57" fmla="*/ 441 h 1494"/>
                <a:gd name="T58" fmla="*/ 157 w 1500"/>
                <a:gd name="T59" fmla="*/ 284 h 1494"/>
                <a:gd name="T60" fmla="*/ 1095 w 1500"/>
                <a:gd name="T61" fmla="*/ 1219 h 1494"/>
                <a:gd name="T62" fmla="*/ 1112 w 1500"/>
                <a:gd name="T63" fmla="*/ 1231 h 1494"/>
                <a:gd name="T64" fmla="*/ 1130 w 1500"/>
                <a:gd name="T65" fmla="*/ 1240 h 1494"/>
                <a:gd name="T66" fmla="*/ 1150 w 1500"/>
                <a:gd name="T67" fmla="*/ 1245 h 1494"/>
                <a:gd name="T68" fmla="*/ 1169 w 1500"/>
                <a:gd name="T69" fmla="*/ 1245 h 1494"/>
                <a:gd name="T70" fmla="*/ 1188 w 1500"/>
                <a:gd name="T71" fmla="*/ 1240 h 1494"/>
                <a:gd name="T72" fmla="*/ 1207 w 1500"/>
                <a:gd name="T73" fmla="*/ 1231 h 1494"/>
                <a:gd name="T74" fmla="*/ 1224 w 1500"/>
                <a:gd name="T75" fmla="*/ 1219 h 1494"/>
                <a:gd name="T76" fmla="*/ 1236 w 1500"/>
                <a:gd name="T77" fmla="*/ 1202 h 1494"/>
                <a:gd name="T78" fmla="*/ 1246 w 1500"/>
                <a:gd name="T79" fmla="*/ 1183 h 1494"/>
                <a:gd name="T80" fmla="*/ 1250 w 1500"/>
                <a:gd name="T81" fmla="*/ 1164 h 1494"/>
                <a:gd name="T82" fmla="*/ 1250 w 1500"/>
                <a:gd name="T83" fmla="*/ 1145 h 1494"/>
                <a:gd name="T84" fmla="*/ 1246 w 1500"/>
                <a:gd name="T85" fmla="*/ 1125 h 1494"/>
                <a:gd name="T86" fmla="*/ 1236 w 1500"/>
                <a:gd name="T87" fmla="*/ 1107 h 1494"/>
                <a:gd name="T88" fmla="*/ 1224 w 1500"/>
                <a:gd name="T89" fmla="*/ 1091 h 1494"/>
                <a:gd name="T90" fmla="*/ 286 w 1500"/>
                <a:gd name="T91" fmla="*/ 156 h 1494"/>
                <a:gd name="T92" fmla="*/ 445 w 1500"/>
                <a:gd name="T93" fmla="*/ 0 h 1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00" h="1494">
                  <a:moveTo>
                    <a:pt x="445" y="0"/>
                  </a:moveTo>
                  <a:lnTo>
                    <a:pt x="1409" y="961"/>
                  </a:lnTo>
                  <a:lnTo>
                    <a:pt x="1436" y="991"/>
                  </a:lnTo>
                  <a:lnTo>
                    <a:pt x="1457" y="1023"/>
                  </a:lnTo>
                  <a:lnTo>
                    <a:pt x="1474" y="1056"/>
                  </a:lnTo>
                  <a:lnTo>
                    <a:pt x="1487" y="1091"/>
                  </a:lnTo>
                  <a:lnTo>
                    <a:pt x="1496" y="1127"/>
                  </a:lnTo>
                  <a:lnTo>
                    <a:pt x="1500" y="1164"/>
                  </a:lnTo>
                  <a:lnTo>
                    <a:pt x="1500" y="1201"/>
                  </a:lnTo>
                  <a:lnTo>
                    <a:pt x="1496" y="1237"/>
                  </a:lnTo>
                  <a:lnTo>
                    <a:pt x="1487" y="1273"/>
                  </a:lnTo>
                  <a:lnTo>
                    <a:pt x="1473" y="1309"/>
                  </a:lnTo>
                  <a:lnTo>
                    <a:pt x="1456" y="1342"/>
                  </a:lnTo>
                  <a:lnTo>
                    <a:pt x="1435" y="1374"/>
                  </a:lnTo>
                  <a:lnTo>
                    <a:pt x="1408" y="1403"/>
                  </a:lnTo>
                  <a:lnTo>
                    <a:pt x="1379" y="1429"/>
                  </a:lnTo>
                  <a:lnTo>
                    <a:pt x="1347" y="1450"/>
                  </a:lnTo>
                  <a:lnTo>
                    <a:pt x="1314" y="1468"/>
                  </a:lnTo>
                  <a:lnTo>
                    <a:pt x="1278" y="1481"/>
                  </a:lnTo>
                  <a:lnTo>
                    <a:pt x="1242" y="1490"/>
                  </a:lnTo>
                  <a:lnTo>
                    <a:pt x="1206" y="1494"/>
                  </a:lnTo>
                  <a:lnTo>
                    <a:pt x="1169" y="1494"/>
                  </a:lnTo>
                  <a:lnTo>
                    <a:pt x="1132" y="1490"/>
                  </a:lnTo>
                  <a:lnTo>
                    <a:pt x="1095" y="1482"/>
                  </a:lnTo>
                  <a:lnTo>
                    <a:pt x="1061" y="1469"/>
                  </a:lnTo>
                  <a:lnTo>
                    <a:pt x="1027" y="1451"/>
                  </a:lnTo>
                  <a:lnTo>
                    <a:pt x="995" y="1430"/>
                  </a:lnTo>
                  <a:lnTo>
                    <a:pt x="966" y="1403"/>
                  </a:lnTo>
                  <a:lnTo>
                    <a:pt x="0" y="441"/>
                  </a:lnTo>
                  <a:lnTo>
                    <a:pt x="157" y="284"/>
                  </a:lnTo>
                  <a:lnTo>
                    <a:pt x="1095" y="1219"/>
                  </a:lnTo>
                  <a:lnTo>
                    <a:pt x="1112" y="1231"/>
                  </a:lnTo>
                  <a:lnTo>
                    <a:pt x="1130" y="1240"/>
                  </a:lnTo>
                  <a:lnTo>
                    <a:pt x="1150" y="1245"/>
                  </a:lnTo>
                  <a:lnTo>
                    <a:pt x="1169" y="1245"/>
                  </a:lnTo>
                  <a:lnTo>
                    <a:pt x="1188" y="1240"/>
                  </a:lnTo>
                  <a:lnTo>
                    <a:pt x="1207" y="1231"/>
                  </a:lnTo>
                  <a:lnTo>
                    <a:pt x="1224" y="1219"/>
                  </a:lnTo>
                  <a:lnTo>
                    <a:pt x="1236" y="1202"/>
                  </a:lnTo>
                  <a:lnTo>
                    <a:pt x="1246" y="1183"/>
                  </a:lnTo>
                  <a:lnTo>
                    <a:pt x="1250" y="1164"/>
                  </a:lnTo>
                  <a:lnTo>
                    <a:pt x="1250" y="1145"/>
                  </a:lnTo>
                  <a:lnTo>
                    <a:pt x="1246" y="1125"/>
                  </a:lnTo>
                  <a:lnTo>
                    <a:pt x="1236" y="1107"/>
                  </a:lnTo>
                  <a:lnTo>
                    <a:pt x="1224" y="1091"/>
                  </a:lnTo>
                  <a:lnTo>
                    <a:pt x="286" y="156"/>
                  </a:lnTo>
                  <a:lnTo>
                    <a:pt x="4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2" name="Freeform 1382"/>
            <p:cNvSpPr>
              <a:spLocks/>
            </p:cNvSpPr>
            <p:nvPr/>
          </p:nvSpPr>
          <p:spPr bwMode="auto">
            <a:xfrm>
              <a:off x="2748" y="225"/>
              <a:ext cx="277" cy="276"/>
            </a:xfrm>
            <a:custGeom>
              <a:avLst/>
              <a:gdLst>
                <a:gd name="T0" fmla="*/ 3117 w 3324"/>
                <a:gd name="T1" fmla="*/ 0 h 3313"/>
                <a:gd name="T2" fmla="*/ 3324 w 3324"/>
                <a:gd name="T3" fmla="*/ 207 h 3313"/>
                <a:gd name="T4" fmla="*/ 2908 w 3324"/>
                <a:gd name="T5" fmla="*/ 1036 h 3313"/>
                <a:gd name="T6" fmla="*/ 2491 w 3324"/>
                <a:gd name="T7" fmla="*/ 1036 h 3313"/>
                <a:gd name="T8" fmla="*/ 1359 w 3324"/>
                <a:gd name="T9" fmla="*/ 2161 h 3313"/>
                <a:gd name="T10" fmla="*/ 1567 w 3324"/>
                <a:gd name="T11" fmla="*/ 2368 h 3313"/>
                <a:gd name="T12" fmla="*/ 746 w 3324"/>
                <a:gd name="T13" fmla="*/ 3186 h 3313"/>
                <a:gd name="T14" fmla="*/ 711 w 3324"/>
                <a:gd name="T15" fmla="*/ 3217 h 3313"/>
                <a:gd name="T16" fmla="*/ 673 w 3324"/>
                <a:gd name="T17" fmla="*/ 3245 h 3313"/>
                <a:gd name="T18" fmla="*/ 633 w 3324"/>
                <a:gd name="T19" fmla="*/ 3267 h 3313"/>
                <a:gd name="T20" fmla="*/ 591 w 3324"/>
                <a:gd name="T21" fmla="*/ 3285 h 3313"/>
                <a:gd name="T22" fmla="*/ 548 w 3324"/>
                <a:gd name="T23" fmla="*/ 3300 h 3313"/>
                <a:gd name="T24" fmla="*/ 504 w 3324"/>
                <a:gd name="T25" fmla="*/ 3308 h 3313"/>
                <a:gd name="T26" fmla="*/ 460 w 3324"/>
                <a:gd name="T27" fmla="*/ 3313 h 3313"/>
                <a:gd name="T28" fmla="*/ 415 w 3324"/>
                <a:gd name="T29" fmla="*/ 3313 h 3313"/>
                <a:gd name="T30" fmla="*/ 370 w 3324"/>
                <a:gd name="T31" fmla="*/ 3308 h 3313"/>
                <a:gd name="T32" fmla="*/ 326 w 3324"/>
                <a:gd name="T33" fmla="*/ 3300 h 3313"/>
                <a:gd name="T34" fmla="*/ 283 w 3324"/>
                <a:gd name="T35" fmla="*/ 3285 h 3313"/>
                <a:gd name="T36" fmla="*/ 241 w 3324"/>
                <a:gd name="T37" fmla="*/ 3267 h 3313"/>
                <a:gd name="T38" fmla="*/ 201 w 3324"/>
                <a:gd name="T39" fmla="*/ 3245 h 3313"/>
                <a:gd name="T40" fmla="*/ 164 w 3324"/>
                <a:gd name="T41" fmla="*/ 3217 h 3313"/>
                <a:gd name="T42" fmla="*/ 128 w 3324"/>
                <a:gd name="T43" fmla="*/ 3186 h 3313"/>
                <a:gd name="T44" fmla="*/ 96 w 3324"/>
                <a:gd name="T45" fmla="*/ 3150 h 3313"/>
                <a:gd name="T46" fmla="*/ 69 w 3324"/>
                <a:gd name="T47" fmla="*/ 3112 h 3313"/>
                <a:gd name="T48" fmla="*/ 46 w 3324"/>
                <a:gd name="T49" fmla="*/ 3073 h 3313"/>
                <a:gd name="T50" fmla="*/ 28 w 3324"/>
                <a:gd name="T51" fmla="*/ 3031 h 3313"/>
                <a:gd name="T52" fmla="*/ 13 w 3324"/>
                <a:gd name="T53" fmla="*/ 2988 h 3313"/>
                <a:gd name="T54" fmla="*/ 4 w 3324"/>
                <a:gd name="T55" fmla="*/ 2944 h 3313"/>
                <a:gd name="T56" fmla="*/ 0 w 3324"/>
                <a:gd name="T57" fmla="*/ 2899 h 3313"/>
                <a:gd name="T58" fmla="*/ 0 w 3324"/>
                <a:gd name="T59" fmla="*/ 2855 h 3313"/>
                <a:gd name="T60" fmla="*/ 4 w 3324"/>
                <a:gd name="T61" fmla="*/ 2811 h 3313"/>
                <a:gd name="T62" fmla="*/ 13 w 3324"/>
                <a:gd name="T63" fmla="*/ 2767 h 3313"/>
                <a:gd name="T64" fmla="*/ 28 w 3324"/>
                <a:gd name="T65" fmla="*/ 2723 h 3313"/>
                <a:gd name="T66" fmla="*/ 46 w 3324"/>
                <a:gd name="T67" fmla="*/ 2683 h 3313"/>
                <a:gd name="T68" fmla="*/ 69 w 3324"/>
                <a:gd name="T69" fmla="*/ 2642 h 3313"/>
                <a:gd name="T70" fmla="*/ 96 w 3324"/>
                <a:gd name="T71" fmla="*/ 2604 h 3313"/>
                <a:gd name="T72" fmla="*/ 128 w 3324"/>
                <a:gd name="T73" fmla="*/ 2569 h 3313"/>
                <a:gd name="T74" fmla="*/ 948 w 3324"/>
                <a:gd name="T75" fmla="*/ 1752 h 3313"/>
                <a:gd name="T76" fmla="*/ 1152 w 3324"/>
                <a:gd name="T77" fmla="*/ 1954 h 3313"/>
                <a:gd name="T78" fmla="*/ 2284 w 3324"/>
                <a:gd name="T79" fmla="*/ 829 h 3313"/>
                <a:gd name="T80" fmla="*/ 2284 w 3324"/>
                <a:gd name="T81" fmla="*/ 414 h 3313"/>
                <a:gd name="T82" fmla="*/ 3117 w 3324"/>
                <a:gd name="T83" fmla="*/ 0 h 3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24" h="3313">
                  <a:moveTo>
                    <a:pt x="3117" y="0"/>
                  </a:moveTo>
                  <a:lnTo>
                    <a:pt x="3324" y="207"/>
                  </a:lnTo>
                  <a:lnTo>
                    <a:pt x="2908" y="1036"/>
                  </a:lnTo>
                  <a:lnTo>
                    <a:pt x="2491" y="1036"/>
                  </a:lnTo>
                  <a:lnTo>
                    <a:pt x="1359" y="2161"/>
                  </a:lnTo>
                  <a:lnTo>
                    <a:pt x="1567" y="2368"/>
                  </a:lnTo>
                  <a:lnTo>
                    <a:pt x="746" y="3186"/>
                  </a:lnTo>
                  <a:lnTo>
                    <a:pt x="711" y="3217"/>
                  </a:lnTo>
                  <a:lnTo>
                    <a:pt x="673" y="3245"/>
                  </a:lnTo>
                  <a:lnTo>
                    <a:pt x="633" y="3267"/>
                  </a:lnTo>
                  <a:lnTo>
                    <a:pt x="591" y="3285"/>
                  </a:lnTo>
                  <a:lnTo>
                    <a:pt x="548" y="3300"/>
                  </a:lnTo>
                  <a:lnTo>
                    <a:pt x="504" y="3308"/>
                  </a:lnTo>
                  <a:lnTo>
                    <a:pt x="460" y="3313"/>
                  </a:lnTo>
                  <a:lnTo>
                    <a:pt x="415" y="3313"/>
                  </a:lnTo>
                  <a:lnTo>
                    <a:pt x="370" y="3308"/>
                  </a:lnTo>
                  <a:lnTo>
                    <a:pt x="326" y="3300"/>
                  </a:lnTo>
                  <a:lnTo>
                    <a:pt x="283" y="3285"/>
                  </a:lnTo>
                  <a:lnTo>
                    <a:pt x="241" y="3267"/>
                  </a:lnTo>
                  <a:lnTo>
                    <a:pt x="201" y="3245"/>
                  </a:lnTo>
                  <a:lnTo>
                    <a:pt x="164" y="3217"/>
                  </a:lnTo>
                  <a:lnTo>
                    <a:pt x="128" y="3186"/>
                  </a:lnTo>
                  <a:lnTo>
                    <a:pt x="96" y="3150"/>
                  </a:lnTo>
                  <a:lnTo>
                    <a:pt x="69" y="3112"/>
                  </a:lnTo>
                  <a:lnTo>
                    <a:pt x="46" y="3073"/>
                  </a:lnTo>
                  <a:lnTo>
                    <a:pt x="28" y="3031"/>
                  </a:lnTo>
                  <a:lnTo>
                    <a:pt x="13" y="2988"/>
                  </a:lnTo>
                  <a:lnTo>
                    <a:pt x="4" y="2944"/>
                  </a:lnTo>
                  <a:lnTo>
                    <a:pt x="0" y="2899"/>
                  </a:lnTo>
                  <a:lnTo>
                    <a:pt x="0" y="2855"/>
                  </a:lnTo>
                  <a:lnTo>
                    <a:pt x="4" y="2811"/>
                  </a:lnTo>
                  <a:lnTo>
                    <a:pt x="13" y="2767"/>
                  </a:lnTo>
                  <a:lnTo>
                    <a:pt x="28" y="2723"/>
                  </a:lnTo>
                  <a:lnTo>
                    <a:pt x="46" y="2683"/>
                  </a:lnTo>
                  <a:lnTo>
                    <a:pt x="69" y="2642"/>
                  </a:lnTo>
                  <a:lnTo>
                    <a:pt x="96" y="2604"/>
                  </a:lnTo>
                  <a:lnTo>
                    <a:pt x="128" y="2569"/>
                  </a:lnTo>
                  <a:lnTo>
                    <a:pt x="948" y="1752"/>
                  </a:lnTo>
                  <a:lnTo>
                    <a:pt x="1152" y="1954"/>
                  </a:lnTo>
                  <a:lnTo>
                    <a:pt x="2284" y="829"/>
                  </a:lnTo>
                  <a:lnTo>
                    <a:pt x="2284" y="414"/>
                  </a:lnTo>
                  <a:lnTo>
                    <a:pt x="31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43" name="Group 1385"/>
          <p:cNvGrpSpPr>
            <a:grpSpLocks noChangeAspect="1"/>
          </p:cNvGrpSpPr>
          <p:nvPr/>
        </p:nvGrpSpPr>
        <p:grpSpPr bwMode="auto">
          <a:xfrm>
            <a:off x="4958800" y="420097"/>
            <a:ext cx="191717" cy="191068"/>
            <a:chOff x="4362" y="202"/>
            <a:chExt cx="295" cy="294"/>
          </a:xfrm>
          <a:solidFill>
            <a:schemeClr val="tx1">
              <a:lumMod val="65000"/>
              <a:lumOff val="35000"/>
            </a:schemeClr>
          </a:solidFill>
        </p:grpSpPr>
        <p:sp>
          <p:nvSpPr>
            <p:cNvPr id="746" name="Freeform 1387"/>
            <p:cNvSpPr>
              <a:spLocks noEditPoints="1"/>
            </p:cNvSpPr>
            <p:nvPr/>
          </p:nvSpPr>
          <p:spPr bwMode="auto">
            <a:xfrm>
              <a:off x="4571" y="251"/>
              <a:ext cx="86" cy="209"/>
            </a:xfrm>
            <a:custGeom>
              <a:avLst/>
              <a:gdLst>
                <a:gd name="T0" fmla="*/ 474 w 946"/>
                <a:gd name="T1" fmla="*/ 1644 h 2301"/>
                <a:gd name="T2" fmla="*/ 371 w 946"/>
                <a:gd name="T3" fmla="*/ 1701 h 2301"/>
                <a:gd name="T4" fmla="*/ 301 w 946"/>
                <a:gd name="T5" fmla="*/ 1793 h 2301"/>
                <a:gd name="T6" fmla="*/ 274 w 946"/>
                <a:gd name="T7" fmla="*/ 1911 h 2301"/>
                <a:gd name="T8" fmla="*/ 301 w 946"/>
                <a:gd name="T9" fmla="*/ 2028 h 2301"/>
                <a:gd name="T10" fmla="*/ 371 w 946"/>
                <a:gd name="T11" fmla="*/ 2122 h 2301"/>
                <a:gd name="T12" fmla="*/ 474 w 946"/>
                <a:gd name="T13" fmla="*/ 2178 h 2301"/>
                <a:gd name="T14" fmla="*/ 596 w 946"/>
                <a:gd name="T15" fmla="*/ 2186 h 2301"/>
                <a:gd name="T16" fmla="*/ 707 w 946"/>
                <a:gd name="T17" fmla="*/ 2145 h 2301"/>
                <a:gd name="T18" fmla="*/ 789 w 946"/>
                <a:gd name="T19" fmla="*/ 2063 h 2301"/>
                <a:gd name="T20" fmla="*/ 831 w 946"/>
                <a:gd name="T21" fmla="*/ 1952 h 2301"/>
                <a:gd name="T22" fmla="*/ 823 w 946"/>
                <a:gd name="T23" fmla="*/ 1831 h 2301"/>
                <a:gd name="T24" fmla="*/ 766 w 946"/>
                <a:gd name="T25" fmla="*/ 1728 h 2301"/>
                <a:gd name="T26" fmla="*/ 672 w 946"/>
                <a:gd name="T27" fmla="*/ 1658 h 2301"/>
                <a:gd name="T28" fmla="*/ 554 w 946"/>
                <a:gd name="T29" fmla="*/ 1632 h 2301"/>
                <a:gd name="T30" fmla="*/ 85 w 946"/>
                <a:gd name="T31" fmla="*/ 8 h 2301"/>
                <a:gd name="T32" fmla="*/ 298 w 946"/>
                <a:gd name="T33" fmla="*/ 166 h 2301"/>
                <a:gd name="T34" fmla="*/ 476 w 946"/>
                <a:gd name="T35" fmla="*/ 356 h 2301"/>
                <a:gd name="T36" fmla="*/ 615 w 946"/>
                <a:gd name="T37" fmla="*/ 572 h 2301"/>
                <a:gd name="T38" fmla="*/ 713 w 946"/>
                <a:gd name="T39" fmla="*/ 810 h 2301"/>
                <a:gd name="T40" fmla="*/ 768 w 946"/>
                <a:gd name="T41" fmla="*/ 1066 h 2301"/>
                <a:gd name="T42" fmla="*/ 776 w 946"/>
                <a:gd name="T43" fmla="*/ 1324 h 2301"/>
                <a:gd name="T44" fmla="*/ 741 w 946"/>
                <a:gd name="T45" fmla="*/ 1567 h 2301"/>
                <a:gd name="T46" fmla="*/ 849 w 946"/>
                <a:gd name="T47" fmla="*/ 1653 h 2301"/>
                <a:gd name="T48" fmla="*/ 921 w 946"/>
                <a:gd name="T49" fmla="*/ 1771 h 2301"/>
                <a:gd name="T50" fmla="*/ 946 w 946"/>
                <a:gd name="T51" fmla="*/ 1911 h 2301"/>
                <a:gd name="T52" fmla="*/ 920 w 946"/>
                <a:gd name="T53" fmla="*/ 2052 h 2301"/>
                <a:gd name="T54" fmla="*/ 848 w 946"/>
                <a:gd name="T55" fmla="*/ 2170 h 2301"/>
                <a:gd name="T56" fmla="*/ 739 w 946"/>
                <a:gd name="T57" fmla="*/ 2255 h 2301"/>
                <a:gd name="T58" fmla="*/ 604 w 946"/>
                <a:gd name="T59" fmla="*/ 2298 h 2301"/>
                <a:gd name="T60" fmla="*/ 459 w 946"/>
                <a:gd name="T61" fmla="*/ 2290 h 2301"/>
                <a:gd name="T62" fmla="*/ 331 w 946"/>
                <a:gd name="T63" fmla="*/ 2231 h 2301"/>
                <a:gd name="T64" fmla="*/ 233 w 946"/>
                <a:gd name="T65" fmla="*/ 2134 h 2301"/>
                <a:gd name="T66" fmla="*/ 175 w 946"/>
                <a:gd name="T67" fmla="*/ 2007 h 2301"/>
                <a:gd name="T68" fmla="*/ 165 w 946"/>
                <a:gd name="T69" fmla="*/ 1862 h 2301"/>
                <a:gd name="T70" fmla="*/ 208 w 946"/>
                <a:gd name="T71" fmla="*/ 1727 h 2301"/>
                <a:gd name="T72" fmla="*/ 295 w 946"/>
                <a:gd name="T73" fmla="*/ 1620 h 2301"/>
                <a:gd name="T74" fmla="*/ 413 w 946"/>
                <a:gd name="T75" fmla="*/ 1547 h 2301"/>
                <a:gd name="T76" fmla="*/ 554 w 946"/>
                <a:gd name="T77" fmla="*/ 1521 h 2301"/>
                <a:gd name="T78" fmla="*/ 652 w 946"/>
                <a:gd name="T79" fmla="*/ 1435 h 2301"/>
                <a:gd name="T80" fmla="*/ 664 w 946"/>
                <a:gd name="T81" fmla="*/ 1155 h 2301"/>
                <a:gd name="T82" fmla="*/ 623 w 946"/>
                <a:gd name="T83" fmla="*/ 902 h 2301"/>
                <a:gd name="T84" fmla="*/ 536 w 946"/>
                <a:gd name="T85" fmla="*/ 663 h 2301"/>
                <a:gd name="T86" fmla="*/ 405 w 946"/>
                <a:gd name="T87" fmla="*/ 448 h 2301"/>
                <a:gd name="T88" fmla="*/ 235 w 946"/>
                <a:gd name="T89" fmla="*/ 259 h 2301"/>
                <a:gd name="T90" fmla="*/ 26 w 946"/>
                <a:gd name="T91" fmla="*/ 102 h 2301"/>
                <a:gd name="T92" fmla="*/ 2 w 946"/>
                <a:gd name="T93" fmla="*/ 68 h 2301"/>
                <a:gd name="T94" fmla="*/ 8 w 946"/>
                <a:gd name="T95" fmla="*/ 26 h 2301"/>
                <a:gd name="T96" fmla="*/ 42 w 946"/>
                <a:gd name="T97" fmla="*/ 1 h 2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46" h="2301">
                  <a:moveTo>
                    <a:pt x="554" y="1632"/>
                  </a:moveTo>
                  <a:lnTo>
                    <a:pt x="514" y="1635"/>
                  </a:lnTo>
                  <a:lnTo>
                    <a:pt x="474" y="1644"/>
                  </a:lnTo>
                  <a:lnTo>
                    <a:pt x="437" y="1658"/>
                  </a:lnTo>
                  <a:lnTo>
                    <a:pt x="403" y="1678"/>
                  </a:lnTo>
                  <a:lnTo>
                    <a:pt x="371" y="1701"/>
                  </a:lnTo>
                  <a:lnTo>
                    <a:pt x="344" y="1728"/>
                  </a:lnTo>
                  <a:lnTo>
                    <a:pt x="320" y="1760"/>
                  </a:lnTo>
                  <a:lnTo>
                    <a:pt x="301" y="1793"/>
                  </a:lnTo>
                  <a:lnTo>
                    <a:pt x="287" y="1831"/>
                  </a:lnTo>
                  <a:lnTo>
                    <a:pt x="277" y="1870"/>
                  </a:lnTo>
                  <a:lnTo>
                    <a:pt x="274" y="1911"/>
                  </a:lnTo>
                  <a:lnTo>
                    <a:pt x="277" y="1952"/>
                  </a:lnTo>
                  <a:lnTo>
                    <a:pt x="287" y="1992"/>
                  </a:lnTo>
                  <a:lnTo>
                    <a:pt x="301" y="2028"/>
                  </a:lnTo>
                  <a:lnTo>
                    <a:pt x="320" y="2063"/>
                  </a:lnTo>
                  <a:lnTo>
                    <a:pt x="344" y="2094"/>
                  </a:lnTo>
                  <a:lnTo>
                    <a:pt x="371" y="2122"/>
                  </a:lnTo>
                  <a:lnTo>
                    <a:pt x="403" y="2145"/>
                  </a:lnTo>
                  <a:lnTo>
                    <a:pt x="437" y="2164"/>
                  </a:lnTo>
                  <a:lnTo>
                    <a:pt x="474" y="2178"/>
                  </a:lnTo>
                  <a:lnTo>
                    <a:pt x="514" y="2186"/>
                  </a:lnTo>
                  <a:lnTo>
                    <a:pt x="554" y="2189"/>
                  </a:lnTo>
                  <a:lnTo>
                    <a:pt x="596" y="2186"/>
                  </a:lnTo>
                  <a:lnTo>
                    <a:pt x="636" y="2178"/>
                  </a:lnTo>
                  <a:lnTo>
                    <a:pt x="672" y="2164"/>
                  </a:lnTo>
                  <a:lnTo>
                    <a:pt x="707" y="2145"/>
                  </a:lnTo>
                  <a:lnTo>
                    <a:pt x="739" y="2122"/>
                  </a:lnTo>
                  <a:lnTo>
                    <a:pt x="766" y="2094"/>
                  </a:lnTo>
                  <a:lnTo>
                    <a:pt x="789" y="2063"/>
                  </a:lnTo>
                  <a:lnTo>
                    <a:pt x="809" y="2028"/>
                  </a:lnTo>
                  <a:lnTo>
                    <a:pt x="823" y="1992"/>
                  </a:lnTo>
                  <a:lnTo>
                    <a:pt x="831" y="1952"/>
                  </a:lnTo>
                  <a:lnTo>
                    <a:pt x="834" y="1911"/>
                  </a:lnTo>
                  <a:lnTo>
                    <a:pt x="831" y="1870"/>
                  </a:lnTo>
                  <a:lnTo>
                    <a:pt x="823" y="1831"/>
                  </a:lnTo>
                  <a:lnTo>
                    <a:pt x="809" y="1793"/>
                  </a:lnTo>
                  <a:lnTo>
                    <a:pt x="789" y="1760"/>
                  </a:lnTo>
                  <a:lnTo>
                    <a:pt x="766" y="1728"/>
                  </a:lnTo>
                  <a:lnTo>
                    <a:pt x="739" y="1701"/>
                  </a:lnTo>
                  <a:lnTo>
                    <a:pt x="707" y="1678"/>
                  </a:lnTo>
                  <a:lnTo>
                    <a:pt x="672" y="1658"/>
                  </a:lnTo>
                  <a:lnTo>
                    <a:pt x="636" y="1644"/>
                  </a:lnTo>
                  <a:lnTo>
                    <a:pt x="596" y="1635"/>
                  </a:lnTo>
                  <a:lnTo>
                    <a:pt x="554" y="1632"/>
                  </a:lnTo>
                  <a:close/>
                  <a:moveTo>
                    <a:pt x="57" y="0"/>
                  </a:moveTo>
                  <a:lnTo>
                    <a:pt x="72" y="2"/>
                  </a:lnTo>
                  <a:lnTo>
                    <a:pt x="85" y="8"/>
                  </a:lnTo>
                  <a:lnTo>
                    <a:pt x="160" y="56"/>
                  </a:lnTo>
                  <a:lnTo>
                    <a:pt x="231" y="109"/>
                  </a:lnTo>
                  <a:lnTo>
                    <a:pt x="298" y="166"/>
                  </a:lnTo>
                  <a:lnTo>
                    <a:pt x="362" y="226"/>
                  </a:lnTo>
                  <a:lnTo>
                    <a:pt x="421" y="289"/>
                  </a:lnTo>
                  <a:lnTo>
                    <a:pt x="476" y="356"/>
                  </a:lnTo>
                  <a:lnTo>
                    <a:pt x="527" y="425"/>
                  </a:lnTo>
                  <a:lnTo>
                    <a:pt x="574" y="497"/>
                  </a:lnTo>
                  <a:lnTo>
                    <a:pt x="615" y="572"/>
                  </a:lnTo>
                  <a:lnTo>
                    <a:pt x="653" y="649"/>
                  </a:lnTo>
                  <a:lnTo>
                    <a:pt x="686" y="729"/>
                  </a:lnTo>
                  <a:lnTo>
                    <a:pt x="713" y="810"/>
                  </a:lnTo>
                  <a:lnTo>
                    <a:pt x="737" y="894"/>
                  </a:lnTo>
                  <a:lnTo>
                    <a:pt x="755" y="979"/>
                  </a:lnTo>
                  <a:lnTo>
                    <a:pt x="768" y="1066"/>
                  </a:lnTo>
                  <a:lnTo>
                    <a:pt x="776" y="1154"/>
                  </a:lnTo>
                  <a:lnTo>
                    <a:pt x="778" y="1242"/>
                  </a:lnTo>
                  <a:lnTo>
                    <a:pt x="776" y="1324"/>
                  </a:lnTo>
                  <a:lnTo>
                    <a:pt x="769" y="1406"/>
                  </a:lnTo>
                  <a:lnTo>
                    <a:pt x="757" y="1487"/>
                  </a:lnTo>
                  <a:lnTo>
                    <a:pt x="741" y="1567"/>
                  </a:lnTo>
                  <a:lnTo>
                    <a:pt x="780" y="1592"/>
                  </a:lnTo>
                  <a:lnTo>
                    <a:pt x="816" y="1621"/>
                  </a:lnTo>
                  <a:lnTo>
                    <a:pt x="849" y="1653"/>
                  </a:lnTo>
                  <a:lnTo>
                    <a:pt x="877" y="1689"/>
                  </a:lnTo>
                  <a:lnTo>
                    <a:pt x="901" y="1728"/>
                  </a:lnTo>
                  <a:lnTo>
                    <a:pt x="921" y="1771"/>
                  </a:lnTo>
                  <a:lnTo>
                    <a:pt x="935" y="1816"/>
                  </a:lnTo>
                  <a:lnTo>
                    <a:pt x="943" y="1862"/>
                  </a:lnTo>
                  <a:lnTo>
                    <a:pt x="946" y="1911"/>
                  </a:lnTo>
                  <a:lnTo>
                    <a:pt x="943" y="1959"/>
                  </a:lnTo>
                  <a:lnTo>
                    <a:pt x="934" y="2007"/>
                  </a:lnTo>
                  <a:lnTo>
                    <a:pt x="920" y="2052"/>
                  </a:lnTo>
                  <a:lnTo>
                    <a:pt x="900" y="2094"/>
                  </a:lnTo>
                  <a:lnTo>
                    <a:pt x="876" y="2134"/>
                  </a:lnTo>
                  <a:lnTo>
                    <a:pt x="848" y="2170"/>
                  </a:lnTo>
                  <a:lnTo>
                    <a:pt x="815" y="2203"/>
                  </a:lnTo>
                  <a:lnTo>
                    <a:pt x="778" y="2231"/>
                  </a:lnTo>
                  <a:lnTo>
                    <a:pt x="739" y="2255"/>
                  </a:lnTo>
                  <a:lnTo>
                    <a:pt x="696" y="2275"/>
                  </a:lnTo>
                  <a:lnTo>
                    <a:pt x="651" y="2290"/>
                  </a:lnTo>
                  <a:lnTo>
                    <a:pt x="604" y="2298"/>
                  </a:lnTo>
                  <a:lnTo>
                    <a:pt x="554" y="2301"/>
                  </a:lnTo>
                  <a:lnTo>
                    <a:pt x="505" y="2298"/>
                  </a:lnTo>
                  <a:lnTo>
                    <a:pt x="459" y="2290"/>
                  </a:lnTo>
                  <a:lnTo>
                    <a:pt x="413" y="2275"/>
                  </a:lnTo>
                  <a:lnTo>
                    <a:pt x="371" y="2255"/>
                  </a:lnTo>
                  <a:lnTo>
                    <a:pt x="331" y="2231"/>
                  </a:lnTo>
                  <a:lnTo>
                    <a:pt x="295" y="2203"/>
                  </a:lnTo>
                  <a:lnTo>
                    <a:pt x="262" y="2170"/>
                  </a:lnTo>
                  <a:lnTo>
                    <a:pt x="233" y="2134"/>
                  </a:lnTo>
                  <a:lnTo>
                    <a:pt x="208" y="2094"/>
                  </a:lnTo>
                  <a:lnTo>
                    <a:pt x="189" y="2052"/>
                  </a:lnTo>
                  <a:lnTo>
                    <a:pt x="175" y="2007"/>
                  </a:lnTo>
                  <a:lnTo>
                    <a:pt x="165" y="1959"/>
                  </a:lnTo>
                  <a:lnTo>
                    <a:pt x="162" y="1911"/>
                  </a:lnTo>
                  <a:lnTo>
                    <a:pt x="165" y="1862"/>
                  </a:lnTo>
                  <a:lnTo>
                    <a:pt x="175" y="1816"/>
                  </a:lnTo>
                  <a:lnTo>
                    <a:pt x="189" y="1770"/>
                  </a:lnTo>
                  <a:lnTo>
                    <a:pt x="208" y="1727"/>
                  </a:lnTo>
                  <a:lnTo>
                    <a:pt x="233" y="1688"/>
                  </a:lnTo>
                  <a:lnTo>
                    <a:pt x="262" y="1652"/>
                  </a:lnTo>
                  <a:lnTo>
                    <a:pt x="295" y="1620"/>
                  </a:lnTo>
                  <a:lnTo>
                    <a:pt x="331" y="1591"/>
                  </a:lnTo>
                  <a:lnTo>
                    <a:pt x="371" y="1567"/>
                  </a:lnTo>
                  <a:lnTo>
                    <a:pt x="413" y="1547"/>
                  </a:lnTo>
                  <a:lnTo>
                    <a:pt x="459" y="1533"/>
                  </a:lnTo>
                  <a:lnTo>
                    <a:pt x="505" y="1524"/>
                  </a:lnTo>
                  <a:lnTo>
                    <a:pt x="554" y="1521"/>
                  </a:lnTo>
                  <a:lnTo>
                    <a:pt x="595" y="1523"/>
                  </a:lnTo>
                  <a:lnTo>
                    <a:pt x="635" y="1529"/>
                  </a:lnTo>
                  <a:lnTo>
                    <a:pt x="652" y="1435"/>
                  </a:lnTo>
                  <a:lnTo>
                    <a:pt x="663" y="1338"/>
                  </a:lnTo>
                  <a:lnTo>
                    <a:pt x="666" y="1242"/>
                  </a:lnTo>
                  <a:lnTo>
                    <a:pt x="664" y="1155"/>
                  </a:lnTo>
                  <a:lnTo>
                    <a:pt x="655" y="1069"/>
                  </a:lnTo>
                  <a:lnTo>
                    <a:pt x="642" y="985"/>
                  </a:lnTo>
                  <a:lnTo>
                    <a:pt x="623" y="902"/>
                  </a:lnTo>
                  <a:lnTo>
                    <a:pt x="599" y="820"/>
                  </a:lnTo>
                  <a:lnTo>
                    <a:pt x="570" y="740"/>
                  </a:lnTo>
                  <a:lnTo>
                    <a:pt x="536" y="663"/>
                  </a:lnTo>
                  <a:lnTo>
                    <a:pt x="497" y="589"/>
                  </a:lnTo>
                  <a:lnTo>
                    <a:pt x="454" y="517"/>
                  </a:lnTo>
                  <a:lnTo>
                    <a:pt x="405" y="448"/>
                  </a:lnTo>
                  <a:lnTo>
                    <a:pt x="353" y="382"/>
                  </a:lnTo>
                  <a:lnTo>
                    <a:pt x="296" y="319"/>
                  </a:lnTo>
                  <a:lnTo>
                    <a:pt x="235" y="259"/>
                  </a:lnTo>
                  <a:lnTo>
                    <a:pt x="169" y="202"/>
                  </a:lnTo>
                  <a:lnTo>
                    <a:pt x="99" y="151"/>
                  </a:lnTo>
                  <a:lnTo>
                    <a:pt x="26" y="102"/>
                  </a:lnTo>
                  <a:lnTo>
                    <a:pt x="15" y="93"/>
                  </a:lnTo>
                  <a:lnTo>
                    <a:pt x="7" y="82"/>
                  </a:lnTo>
                  <a:lnTo>
                    <a:pt x="2" y="68"/>
                  </a:lnTo>
                  <a:lnTo>
                    <a:pt x="0" y="53"/>
                  </a:lnTo>
                  <a:lnTo>
                    <a:pt x="2" y="39"/>
                  </a:lnTo>
                  <a:lnTo>
                    <a:pt x="8" y="26"/>
                  </a:lnTo>
                  <a:lnTo>
                    <a:pt x="18" y="14"/>
                  </a:lnTo>
                  <a:lnTo>
                    <a:pt x="29" y="6"/>
                  </a:lnTo>
                  <a:lnTo>
                    <a:pt x="42" y="1"/>
                  </a:lnTo>
                  <a:lnTo>
                    <a:pt x="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8" name="Freeform 1388"/>
            <p:cNvSpPr>
              <a:spLocks noEditPoints="1"/>
            </p:cNvSpPr>
            <p:nvPr/>
          </p:nvSpPr>
          <p:spPr bwMode="auto">
            <a:xfrm>
              <a:off x="4362" y="389"/>
              <a:ext cx="201" cy="107"/>
            </a:xfrm>
            <a:custGeom>
              <a:avLst/>
              <a:gdLst>
                <a:gd name="T0" fmla="*/ 311 w 2214"/>
                <a:gd name="T1" fmla="*/ 123 h 1170"/>
                <a:gd name="T2" fmla="*/ 209 w 2214"/>
                <a:gd name="T3" fmla="*/ 180 h 1170"/>
                <a:gd name="T4" fmla="*/ 138 w 2214"/>
                <a:gd name="T5" fmla="*/ 272 h 1170"/>
                <a:gd name="T6" fmla="*/ 113 w 2214"/>
                <a:gd name="T7" fmla="*/ 390 h 1170"/>
                <a:gd name="T8" fmla="*/ 138 w 2214"/>
                <a:gd name="T9" fmla="*/ 507 h 1170"/>
                <a:gd name="T10" fmla="*/ 209 w 2214"/>
                <a:gd name="T11" fmla="*/ 601 h 1170"/>
                <a:gd name="T12" fmla="*/ 311 w 2214"/>
                <a:gd name="T13" fmla="*/ 657 h 1170"/>
                <a:gd name="T14" fmla="*/ 434 w 2214"/>
                <a:gd name="T15" fmla="*/ 665 h 1170"/>
                <a:gd name="T16" fmla="*/ 545 w 2214"/>
                <a:gd name="T17" fmla="*/ 624 h 1170"/>
                <a:gd name="T18" fmla="*/ 627 w 2214"/>
                <a:gd name="T19" fmla="*/ 542 h 1170"/>
                <a:gd name="T20" fmla="*/ 670 w 2214"/>
                <a:gd name="T21" fmla="*/ 431 h 1170"/>
                <a:gd name="T22" fmla="*/ 661 w 2214"/>
                <a:gd name="T23" fmla="*/ 310 h 1170"/>
                <a:gd name="T24" fmla="*/ 604 w 2214"/>
                <a:gd name="T25" fmla="*/ 207 h 1170"/>
                <a:gd name="T26" fmla="*/ 510 w 2214"/>
                <a:gd name="T27" fmla="*/ 137 h 1170"/>
                <a:gd name="T28" fmla="*/ 393 w 2214"/>
                <a:gd name="T29" fmla="*/ 111 h 1170"/>
                <a:gd name="T30" fmla="*/ 489 w 2214"/>
                <a:gd name="T31" fmla="*/ 12 h 1170"/>
                <a:gd name="T32" fmla="*/ 616 w 2214"/>
                <a:gd name="T33" fmla="*/ 70 h 1170"/>
                <a:gd name="T34" fmla="*/ 714 w 2214"/>
                <a:gd name="T35" fmla="*/ 167 h 1170"/>
                <a:gd name="T36" fmla="*/ 773 w 2214"/>
                <a:gd name="T37" fmla="*/ 295 h 1170"/>
                <a:gd name="T38" fmla="*/ 782 w 2214"/>
                <a:gd name="T39" fmla="*/ 435 h 1170"/>
                <a:gd name="T40" fmla="*/ 745 w 2214"/>
                <a:gd name="T41" fmla="*/ 560 h 1170"/>
                <a:gd name="T42" fmla="*/ 671 w 2214"/>
                <a:gd name="T43" fmla="*/ 663 h 1170"/>
                <a:gd name="T44" fmla="*/ 859 w 2214"/>
                <a:gd name="T45" fmla="*/ 820 h 1170"/>
                <a:gd name="T46" fmla="*/ 1071 w 2214"/>
                <a:gd name="T47" fmla="*/ 939 h 1170"/>
                <a:gd name="T48" fmla="*/ 1300 w 2214"/>
                <a:gd name="T49" fmla="*/ 1019 h 1170"/>
                <a:gd name="T50" fmla="*/ 1542 w 2214"/>
                <a:gd name="T51" fmla="*/ 1057 h 1170"/>
                <a:gd name="T52" fmla="*/ 1800 w 2214"/>
                <a:gd name="T53" fmla="*/ 1047 h 1170"/>
                <a:gd name="T54" fmla="*/ 2055 w 2214"/>
                <a:gd name="T55" fmla="*/ 989 h 1170"/>
                <a:gd name="T56" fmla="*/ 2166 w 2214"/>
                <a:gd name="T57" fmla="*/ 954 h 1170"/>
                <a:gd name="T58" fmla="*/ 2203 w 2214"/>
                <a:gd name="T59" fmla="*/ 975 h 1170"/>
                <a:gd name="T60" fmla="*/ 2214 w 2214"/>
                <a:gd name="T61" fmla="*/ 1017 h 1170"/>
                <a:gd name="T62" fmla="*/ 2194 w 2214"/>
                <a:gd name="T63" fmla="*/ 1054 h 1170"/>
                <a:gd name="T64" fmla="*/ 2000 w 2214"/>
                <a:gd name="T65" fmla="*/ 1121 h 1170"/>
                <a:gd name="T66" fmla="*/ 1719 w 2214"/>
                <a:gd name="T67" fmla="*/ 1167 h 1170"/>
                <a:gd name="T68" fmla="*/ 1444 w 2214"/>
                <a:gd name="T69" fmla="*/ 1159 h 1170"/>
                <a:gd name="T70" fmla="*/ 1183 w 2214"/>
                <a:gd name="T71" fmla="*/ 1102 h 1170"/>
                <a:gd name="T72" fmla="*/ 938 w 2214"/>
                <a:gd name="T73" fmla="*/ 998 h 1170"/>
                <a:gd name="T74" fmla="*/ 715 w 2214"/>
                <a:gd name="T75" fmla="*/ 852 h 1170"/>
                <a:gd name="T76" fmla="*/ 547 w 2214"/>
                <a:gd name="T77" fmla="*/ 749 h 1170"/>
                <a:gd name="T78" fmla="*/ 433 w 2214"/>
                <a:gd name="T79" fmla="*/ 778 h 1170"/>
                <a:gd name="T80" fmla="*/ 296 w 2214"/>
                <a:gd name="T81" fmla="*/ 769 h 1170"/>
                <a:gd name="T82" fmla="*/ 169 w 2214"/>
                <a:gd name="T83" fmla="*/ 710 h 1170"/>
                <a:gd name="T84" fmla="*/ 70 w 2214"/>
                <a:gd name="T85" fmla="*/ 613 h 1170"/>
                <a:gd name="T86" fmla="*/ 12 w 2214"/>
                <a:gd name="T87" fmla="*/ 486 h 1170"/>
                <a:gd name="T88" fmla="*/ 3 w 2214"/>
                <a:gd name="T89" fmla="*/ 341 h 1170"/>
                <a:gd name="T90" fmla="*/ 47 w 2214"/>
                <a:gd name="T91" fmla="*/ 206 h 1170"/>
                <a:gd name="T92" fmla="*/ 132 w 2214"/>
                <a:gd name="T93" fmla="*/ 99 h 1170"/>
                <a:gd name="T94" fmla="*/ 250 w 2214"/>
                <a:gd name="T95" fmla="*/ 26 h 1170"/>
                <a:gd name="T96" fmla="*/ 393 w 2214"/>
                <a:gd name="T97" fmla="*/ 0 h 1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14" h="1170">
                  <a:moveTo>
                    <a:pt x="393" y="111"/>
                  </a:moveTo>
                  <a:lnTo>
                    <a:pt x="351" y="114"/>
                  </a:lnTo>
                  <a:lnTo>
                    <a:pt x="311" y="123"/>
                  </a:lnTo>
                  <a:lnTo>
                    <a:pt x="275" y="137"/>
                  </a:lnTo>
                  <a:lnTo>
                    <a:pt x="240" y="157"/>
                  </a:lnTo>
                  <a:lnTo>
                    <a:pt x="209" y="180"/>
                  </a:lnTo>
                  <a:lnTo>
                    <a:pt x="181" y="207"/>
                  </a:lnTo>
                  <a:lnTo>
                    <a:pt x="158" y="239"/>
                  </a:lnTo>
                  <a:lnTo>
                    <a:pt x="138" y="272"/>
                  </a:lnTo>
                  <a:lnTo>
                    <a:pt x="124" y="310"/>
                  </a:lnTo>
                  <a:lnTo>
                    <a:pt x="115" y="349"/>
                  </a:lnTo>
                  <a:lnTo>
                    <a:pt x="113" y="390"/>
                  </a:lnTo>
                  <a:lnTo>
                    <a:pt x="115" y="431"/>
                  </a:lnTo>
                  <a:lnTo>
                    <a:pt x="124" y="471"/>
                  </a:lnTo>
                  <a:lnTo>
                    <a:pt x="138" y="507"/>
                  </a:lnTo>
                  <a:lnTo>
                    <a:pt x="158" y="542"/>
                  </a:lnTo>
                  <a:lnTo>
                    <a:pt x="181" y="573"/>
                  </a:lnTo>
                  <a:lnTo>
                    <a:pt x="209" y="601"/>
                  </a:lnTo>
                  <a:lnTo>
                    <a:pt x="240" y="624"/>
                  </a:lnTo>
                  <a:lnTo>
                    <a:pt x="275" y="643"/>
                  </a:lnTo>
                  <a:lnTo>
                    <a:pt x="311" y="657"/>
                  </a:lnTo>
                  <a:lnTo>
                    <a:pt x="351" y="665"/>
                  </a:lnTo>
                  <a:lnTo>
                    <a:pt x="393" y="668"/>
                  </a:lnTo>
                  <a:lnTo>
                    <a:pt x="434" y="665"/>
                  </a:lnTo>
                  <a:lnTo>
                    <a:pt x="473" y="657"/>
                  </a:lnTo>
                  <a:lnTo>
                    <a:pt x="510" y="643"/>
                  </a:lnTo>
                  <a:lnTo>
                    <a:pt x="545" y="624"/>
                  </a:lnTo>
                  <a:lnTo>
                    <a:pt x="576" y="601"/>
                  </a:lnTo>
                  <a:lnTo>
                    <a:pt x="604" y="573"/>
                  </a:lnTo>
                  <a:lnTo>
                    <a:pt x="627" y="542"/>
                  </a:lnTo>
                  <a:lnTo>
                    <a:pt x="646" y="507"/>
                  </a:lnTo>
                  <a:lnTo>
                    <a:pt x="661" y="471"/>
                  </a:lnTo>
                  <a:lnTo>
                    <a:pt x="670" y="431"/>
                  </a:lnTo>
                  <a:lnTo>
                    <a:pt x="673" y="390"/>
                  </a:lnTo>
                  <a:lnTo>
                    <a:pt x="670" y="349"/>
                  </a:lnTo>
                  <a:lnTo>
                    <a:pt x="661" y="310"/>
                  </a:lnTo>
                  <a:lnTo>
                    <a:pt x="646" y="272"/>
                  </a:lnTo>
                  <a:lnTo>
                    <a:pt x="627" y="239"/>
                  </a:lnTo>
                  <a:lnTo>
                    <a:pt x="604" y="207"/>
                  </a:lnTo>
                  <a:lnTo>
                    <a:pt x="576" y="180"/>
                  </a:lnTo>
                  <a:lnTo>
                    <a:pt x="545" y="157"/>
                  </a:lnTo>
                  <a:lnTo>
                    <a:pt x="510" y="137"/>
                  </a:lnTo>
                  <a:lnTo>
                    <a:pt x="473" y="123"/>
                  </a:lnTo>
                  <a:lnTo>
                    <a:pt x="434" y="114"/>
                  </a:lnTo>
                  <a:lnTo>
                    <a:pt x="393" y="111"/>
                  </a:lnTo>
                  <a:close/>
                  <a:moveTo>
                    <a:pt x="393" y="0"/>
                  </a:moveTo>
                  <a:lnTo>
                    <a:pt x="442" y="3"/>
                  </a:lnTo>
                  <a:lnTo>
                    <a:pt x="489" y="12"/>
                  </a:lnTo>
                  <a:lnTo>
                    <a:pt x="533" y="26"/>
                  </a:lnTo>
                  <a:lnTo>
                    <a:pt x="576" y="46"/>
                  </a:lnTo>
                  <a:lnTo>
                    <a:pt x="616" y="70"/>
                  </a:lnTo>
                  <a:lnTo>
                    <a:pt x="652" y="99"/>
                  </a:lnTo>
                  <a:lnTo>
                    <a:pt x="685" y="131"/>
                  </a:lnTo>
                  <a:lnTo>
                    <a:pt x="714" y="167"/>
                  </a:lnTo>
                  <a:lnTo>
                    <a:pt x="738" y="206"/>
                  </a:lnTo>
                  <a:lnTo>
                    <a:pt x="757" y="249"/>
                  </a:lnTo>
                  <a:lnTo>
                    <a:pt x="773" y="295"/>
                  </a:lnTo>
                  <a:lnTo>
                    <a:pt x="781" y="341"/>
                  </a:lnTo>
                  <a:lnTo>
                    <a:pt x="784" y="390"/>
                  </a:lnTo>
                  <a:lnTo>
                    <a:pt x="782" y="435"/>
                  </a:lnTo>
                  <a:lnTo>
                    <a:pt x="774" y="479"/>
                  </a:lnTo>
                  <a:lnTo>
                    <a:pt x="761" y="521"/>
                  </a:lnTo>
                  <a:lnTo>
                    <a:pt x="745" y="560"/>
                  </a:lnTo>
                  <a:lnTo>
                    <a:pt x="724" y="598"/>
                  </a:lnTo>
                  <a:lnTo>
                    <a:pt x="699" y="632"/>
                  </a:lnTo>
                  <a:lnTo>
                    <a:pt x="671" y="663"/>
                  </a:lnTo>
                  <a:lnTo>
                    <a:pt x="731" y="720"/>
                  </a:lnTo>
                  <a:lnTo>
                    <a:pt x="794" y="772"/>
                  </a:lnTo>
                  <a:lnTo>
                    <a:pt x="859" y="820"/>
                  </a:lnTo>
                  <a:lnTo>
                    <a:pt x="927" y="864"/>
                  </a:lnTo>
                  <a:lnTo>
                    <a:pt x="998" y="904"/>
                  </a:lnTo>
                  <a:lnTo>
                    <a:pt x="1071" y="939"/>
                  </a:lnTo>
                  <a:lnTo>
                    <a:pt x="1145" y="970"/>
                  </a:lnTo>
                  <a:lnTo>
                    <a:pt x="1223" y="997"/>
                  </a:lnTo>
                  <a:lnTo>
                    <a:pt x="1300" y="1019"/>
                  </a:lnTo>
                  <a:lnTo>
                    <a:pt x="1379" y="1036"/>
                  </a:lnTo>
                  <a:lnTo>
                    <a:pt x="1461" y="1048"/>
                  </a:lnTo>
                  <a:lnTo>
                    <a:pt x="1542" y="1057"/>
                  </a:lnTo>
                  <a:lnTo>
                    <a:pt x="1624" y="1059"/>
                  </a:lnTo>
                  <a:lnTo>
                    <a:pt x="1712" y="1057"/>
                  </a:lnTo>
                  <a:lnTo>
                    <a:pt x="1800" y="1047"/>
                  </a:lnTo>
                  <a:lnTo>
                    <a:pt x="1886" y="1033"/>
                  </a:lnTo>
                  <a:lnTo>
                    <a:pt x="1971" y="1014"/>
                  </a:lnTo>
                  <a:lnTo>
                    <a:pt x="2055" y="989"/>
                  </a:lnTo>
                  <a:lnTo>
                    <a:pt x="2138" y="957"/>
                  </a:lnTo>
                  <a:lnTo>
                    <a:pt x="2152" y="953"/>
                  </a:lnTo>
                  <a:lnTo>
                    <a:pt x="2166" y="954"/>
                  </a:lnTo>
                  <a:lnTo>
                    <a:pt x="2180" y="957"/>
                  </a:lnTo>
                  <a:lnTo>
                    <a:pt x="2193" y="964"/>
                  </a:lnTo>
                  <a:lnTo>
                    <a:pt x="2203" y="975"/>
                  </a:lnTo>
                  <a:lnTo>
                    <a:pt x="2211" y="988"/>
                  </a:lnTo>
                  <a:lnTo>
                    <a:pt x="2214" y="1002"/>
                  </a:lnTo>
                  <a:lnTo>
                    <a:pt x="2214" y="1017"/>
                  </a:lnTo>
                  <a:lnTo>
                    <a:pt x="2211" y="1030"/>
                  </a:lnTo>
                  <a:lnTo>
                    <a:pt x="2204" y="1042"/>
                  </a:lnTo>
                  <a:lnTo>
                    <a:pt x="2194" y="1054"/>
                  </a:lnTo>
                  <a:lnTo>
                    <a:pt x="2180" y="1061"/>
                  </a:lnTo>
                  <a:lnTo>
                    <a:pt x="2091" y="1094"/>
                  </a:lnTo>
                  <a:lnTo>
                    <a:pt x="2000" y="1121"/>
                  </a:lnTo>
                  <a:lnTo>
                    <a:pt x="1908" y="1143"/>
                  </a:lnTo>
                  <a:lnTo>
                    <a:pt x="1814" y="1158"/>
                  </a:lnTo>
                  <a:lnTo>
                    <a:pt x="1719" y="1167"/>
                  </a:lnTo>
                  <a:lnTo>
                    <a:pt x="1624" y="1170"/>
                  </a:lnTo>
                  <a:lnTo>
                    <a:pt x="1534" y="1167"/>
                  </a:lnTo>
                  <a:lnTo>
                    <a:pt x="1444" y="1159"/>
                  </a:lnTo>
                  <a:lnTo>
                    <a:pt x="1356" y="1145"/>
                  </a:lnTo>
                  <a:lnTo>
                    <a:pt x="1268" y="1127"/>
                  </a:lnTo>
                  <a:lnTo>
                    <a:pt x="1183" y="1102"/>
                  </a:lnTo>
                  <a:lnTo>
                    <a:pt x="1099" y="1072"/>
                  </a:lnTo>
                  <a:lnTo>
                    <a:pt x="1017" y="1037"/>
                  </a:lnTo>
                  <a:lnTo>
                    <a:pt x="938" y="998"/>
                  </a:lnTo>
                  <a:lnTo>
                    <a:pt x="860" y="954"/>
                  </a:lnTo>
                  <a:lnTo>
                    <a:pt x="786" y="906"/>
                  </a:lnTo>
                  <a:lnTo>
                    <a:pt x="715" y="852"/>
                  </a:lnTo>
                  <a:lnTo>
                    <a:pt x="646" y="794"/>
                  </a:lnTo>
                  <a:lnTo>
                    <a:pt x="581" y="731"/>
                  </a:lnTo>
                  <a:lnTo>
                    <a:pt x="547" y="749"/>
                  </a:lnTo>
                  <a:lnTo>
                    <a:pt x="511" y="762"/>
                  </a:lnTo>
                  <a:lnTo>
                    <a:pt x="472" y="772"/>
                  </a:lnTo>
                  <a:lnTo>
                    <a:pt x="433" y="778"/>
                  </a:lnTo>
                  <a:lnTo>
                    <a:pt x="393" y="780"/>
                  </a:lnTo>
                  <a:lnTo>
                    <a:pt x="343" y="777"/>
                  </a:lnTo>
                  <a:lnTo>
                    <a:pt x="296" y="769"/>
                  </a:lnTo>
                  <a:lnTo>
                    <a:pt x="250" y="754"/>
                  </a:lnTo>
                  <a:lnTo>
                    <a:pt x="209" y="734"/>
                  </a:lnTo>
                  <a:lnTo>
                    <a:pt x="169" y="710"/>
                  </a:lnTo>
                  <a:lnTo>
                    <a:pt x="132" y="682"/>
                  </a:lnTo>
                  <a:lnTo>
                    <a:pt x="100" y="649"/>
                  </a:lnTo>
                  <a:lnTo>
                    <a:pt x="70" y="613"/>
                  </a:lnTo>
                  <a:lnTo>
                    <a:pt x="47" y="573"/>
                  </a:lnTo>
                  <a:lnTo>
                    <a:pt x="26" y="531"/>
                  </a:lnTo>
                  <a:lnTo>
                    <a:pt x="12" y="486"/>
                  </a:lnTo>
                  <a:lnTo>
                    <a:pt x="3" y="438"/>
                  </a:lnTo>
                  <a:lnTo>
                    <a:pt x="0" y="390"/>
                  </a:lnTo>
                  <a:lnTo>
                    <a:pt x="3" y="341"/>
                  </a:lnTo>
                  <a:lnTo>
                    <a:pt x="12" y="295"/>
                  </a:lnTo>
                  <a:lnTo>
                    <a:pt x="26" y="249"/>
                  </a:lnTo>
                  <a:lnTo>
                    <a:pt x="47" y="206"/>
                  </a:lnTo>
                  <a:lnTo>
                    <a:pt x="70" y="167"/>
                  </a:lnTo>
                  <a:lnTo>
                    <a:pt x="100" y="131"/>
                  </a:lnTo>
                  <a:lnTo>
                    <a:pt x="132" y="99"/>
                  </a:lnTo>
                  <a:lnTo>
                    <a:pt x="169" y="70"/>
                  </a:lnTo>
                  <a:lnTo>
                    <a:pt x="209" y="46"/>
                  </a:lnTo>
                  <a:lnTo>
                    <a:pt x="250" y="26"/>
                  </a:lnTo>
                  <a:lnTo>
                    <a:pt x="296" y="12"/>
                  </a:lnTo>
                  <a:lnTo>
                    <a:pt x="343" y="3"/>
                  </a:lnTo>
                  <a:lnTo>
                    <a:pt x="3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9" name="Freeform 1389"/>
            <p:cNvSpPr>
              <a:spLocks noEditPoints="1"/>
            </p:cNvSpPr>
            <p:nvPr/>
          </p:nvSpPr>
          <p:spPr bwMode="auto">
            <a:xfrm>
              <a:off x="4378" y="202"/>
              <a:ext cx="167" cy="158"/>
            </a:xfrm>
            <a:custGeom>
              <a:avLst/>
              <a:gdLst>
                <a:gd name="T0" fmla="*/ 1371 w 1844"/>
                <a:gd name="T1" fmla="*/ 123 h 1739"/>
                <a:gd name="T2" fmla="*/ 1268 w 1844"/>
                <a:gd name="T3" fmla="*/ 180 h 1739"/>
                <a:gd name="T4" fmla="*/ 1198 w 1844"/>
                <a:gd name="T5" fmla="*/ 273 h 1739"/>
                <a:gd name="T6" fmla="*/ 1172 w 1844"/>
                <a:gd name="T7" fmla="*/ 390 h 1739"/>
                <a:gd name="T8" fmla="*/ 1198 w 1844"/>
                <a:gd name="T9" fmla="*/ 507 h 1739"/>
                <a:gd name="T10" fmla="*/ 1268 w 1844"/>
                <a:gd name="T11" fmla="*/ 600 h 1739"/>
                <a:gd name="T12" fmla="*/ 1371 w 1844"/>
                <a:gd name="T13" fmla="*/ 657 h 1739"/>
                <a:gd name="T14" fmla="*/ 1493 w 1844"/>
                <a:gd name="T15" fmla="*/ 665 h 1739"/>
                <a:gd name="T16" fmla="*/ 1604 w 1844"/>
                <a:gd name="T17" fmla="*/ 624 h 1739"/>
                <a:gd name="T18" fmla="*/ 1687 w 1844"/>
                <a:gd name="T19" fmla="*/ 542 h 1739"/>
                <a:gd name="T20" fmla="*/ 1728 w 1844"/>
                <a:gd name="T21" fmla="*/ 431 h 1739"/>
                <a:gd name="T22" fmla="*/ 1720 w 1844"/>
                <a:gd name="T23" fmla="*/ 310 h 1739"/>
                <a:gd name="T24" fmla="*/ 1663 w 1844"/>
                <a:gd name="T25" fmla="*/ 207 h 1739"/>
                <a:gd name="T26" fmla="*/ 1570 w 1844"/>
                <a:gd name="T27" fmla="*/ 137 h 1739"/>
                <a:gd name="T28" fmla="*/ 1452 w 1844"/>
                <a:gd name="T29" fmla="*/ 111 h 1739"/>
                <a:gd name="T30" fmla="*/ 1548 w 1844"/>
                <a:gd name="T31" fmla="*/ 12 h 1739"/>
                <a:gd name="T32" fmla="*/ 1676 w 1844"/>
                <a:gd name="T33" fmla="*/ 69 h 1739"/>
                <a:gd name="T34" fmla="*/ 1773 w 1844"/>
                <a:gd name="T35" fmla="*/ 167 h 1739"/>
                <a:gd name="T36" fmla="*/ 1832 w 1844"/>
                <a:gd name="T37" fmla="*/ 294 h 1739"/>
                <a:gd name="T38" fmla="*/ 1840 w 1844"/>
                <a:gd name="T39" fmla="*/ 439 h 1739"/>
                <a:gd name="T40" fmla="*/ 1798 w 1844"/>
                <a:gd name="T41" fmla="*/ 573 h 1739"/>
                <a:gd name="T42" fmla="*/ 1712 w 1844"/>
                <a:gd name="T43" fmla="*/ 682 h 1739"/>
                <a:gd name="T44" fmla="*/ 1593 w 1844"/>
                <a:gd name="T45" fmla="*/ 753 h 1739"/>
                <a:gd name="T46" fmla="*/ 1452 w 1844"/>
                <a:gd name="T47" fmla="*/ 780 h 1739"/>
                <a:gd name="T48" fmla="*/ 1314 w 1844"/>
                <a:gd name="T49" fmla="*/ 755 h 1739"/>
                <a:gd name="T50" fmla="*/ 1198 w 1844"/>
                <a:gd name="T51" fmla="*/ 687 h 1739"/>
                <a:gd name="T52" fmla="*/ 1112 w 1844"/>
                <a:gd name="T53" fmla="*/ 583 h 1739"/>
                <a:gd name="T54" fmla="*/ 993 w 1844"/>
                <a:gd name="T55" fmla="*/ 526 h 1739"/>
                <a:gd name="T56" fmla="*/ 758 w 1844"/>
                <a:gd name="T57" fmla="*/ 638 h 1739"/>
                <a:gd name="T58" fmla="*/ 553 w 1844"/>
                <a:gd name="T59" fmla="*/ 789 h 1739"/>
                <a:gd name="T60" fmla="*/ 381 w 1844"/>
                <a:gd name="T61" fmla="*/ 974 h 1739"/>
                <a:gd name="T62" fmla="*/ 247 w 1844"/>
                <a:gd name="T63" fmla="*/ 1189 h 1739"/>
                <a:gd name="T64" fmla="*/ 156 w 1844"/>
                <a:gd name="T65" fmla="*/ 1429 h 1739"/>
                <a:gd name="T66" fmla="*/ 112 w 1844"/>
                <a:gd name="T67" fmla="*/ 1688 h 1739"/>
                <a:gd name="T68" fmla="*/ 88 w 1844"/>
                <a:gd name="T69" fmla="*/ 1730 h 1739"/>
                <a:gd name="T70" fmla="*/ 54 w 1844"/>
                <a:gd name="T71" fmla="*/ 1739 h 1739"/>
                <a:gd name="T72" fmla="*/ 20 w 1844"/>
                <a:gd name="T73" fmla="*/ 1726 h 1739"/>
                <a:gd name="T74" fmla="*/ 0 w 1844"/>
                <a:gd name="T75" fmla="*/ 1680 h 1739"/>
                <a:gd name="T76" fmla="*/ 45 w 1844"/>
                <a:gd name="T77" fmla="*/ 1411 h 1739"/>
                <a:gd name="T78" fmla="*/ 136 w 1844"/>
                <a:gd name="T79" fmla="*/ 1161 h 1739"/>
                <a:gd name="T80" fmla="*/ 271 w 1844"/>
                <a:gd name="T81" fmla="*/ 935 h 1739"/>
                <a:gd name="T82" fmla="*/ 444 w 1844"/>
                <a:gd name="T83" fmla="*/ 737 h 1739"/>
                <a:gd name="T84" fmla="*/ 650 w 1844"/>
                <a:gd name="T85" fmla="*/ 573 h 1739"/>
                <a:gd name="T86" fmla="*/ 888 w 1844"/>
                <a:gd name="T87" fmla="*/ 447 h 1739"/>
                <a:gd name="T88" fmla="*/ 1064 w 1844"/>
                <a:gd name="T89" fmla="*/ 340 h 1739"/>
                <a:gd name="T90" fmla="*/ 1107 w 1844"/>
                <a:gd name="T91" fmla="*/ 206 h 1739"/>
                <a:gd name="T92" fmla="*/ 1192 w 1844"/>
                <a:gd name="T93" fmla="*/ 98 h 1739"/>
                <a:gd name="T94" fmla="*/ 1311 w 1844"/>
                <a:gd name="T95" fmla="*/ 26 h 1739"/>
                <a:gd name="T96" fmla="*/ 1452 w 1844"/>
                <a:gd name="T97" fmla="*/ 0 h 1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44" h="1739">
                  <a:moveTo>
                    <a:pt x="1452" y="111"/>
                  </a:moveTo>
                  <a:lnTo>
                    <a:pt x="1411" y="114"/>
                  </a:lnTo>
                  <a:lnTo>
                    <a:pt x="1371" y="123"/>
                  </a:lnTo>
                  <a:lnTo>
                    <a:pt x="1335" y="137"/>
                  </a:lnTo>
                  <a:lnTo>
                    <a:pt x="1300" y="157"/>
                  </a:lnTo>
                  <a:lnTo>
                    <a:pt x="1268" y="180"/>
                  </a:lnTo>
                  <a:lnTo>
                    <a:pt x="1241" y="207"/>
                  </a:lnTo>
                  <a:lnTo>
                    <a:pt x="1217" y="239"/>
                  </a:lnTo>
                  <a:lnTo>
                    <a:pt x="1198" y="273"/>
                  </a:lnTo>
                  <a:lnTo>
                    <a:pt x="1184" y="310"/>
                  </a:lnTo>
                  <a:lnTo>
                    <a:pt x="1175" y="349"/>
                  </a:lnTo>
                  <a:lnTo>
                    <a:pt x="1172" y="390"/>
                  </a:lnTo>
                  <a:lnTo>
                    <a:pt x="1175" y="431"/>
                  </a:lnTo>
                  <a:lnTo>
                    <a:pt x="1184" y="471"/>
                  </a:lnTo>
                  <a:lnTo>
                    <a:pt x="1198" y="507"/>
                  </a:lnTo>
                  <a:lnTo>
                    <a:pt x="1217" y="542"/>
                  </a:lnTo>
                  <a:lnTo>
                    <a:pt x="1241" y="573"/>
                  </a:lnTo>
                  <a:lnTo>
                    <a:pt x="1268" y="600"/>
                  </a:lnTo>
                  <a:lnTo>
                    <a:pt x="1300" y="624"/>
                  </a:lnTo>
                  <a:lnTo>
                    <a:pt x="1335" y="643"/>
                  </a:lnTo>
                  <a:lnTo>
                    <a:pt x="1371" y="657"/>
                  </a:lnTo>
                  <a:lnTo>
                    <a:pt x="1411" y="665"/>
                  </a:lnTo>
                  <a:lnTo>
                    <a:pt x="1452" y="668"/>
                  </a:lnTo>
                  <a:lnTo>
                    <a:pt x="1493" y="665"/>
                  </a:lnTo>
                  <a:lnTo>
                    <a:pt x="1533" y="657"/>
                  </a:lnTo>
                  <a:lnTo>
                    <a:pt x="1570" y="643"/>
                  </a:lnTo>
                  <a:lnTo>
                    <a:pt x="1604" y="624"/>
                  </a:lnTo>
                  <a:lnTo>
                    <a:pt x="1636" y="600"/>
                  </a:lnTo>
                  <a:lnTo>
                    <a:pt x="1663" y="573"/>
                  </a:lnTo>
                  <a:lnTo>
                    <a:pt x="1687" y="542"/>
                  </a:lnTo>
                  <a:lnTo>
                    <a:pt x="1706" y="507"/>
                  </a:lnTo>
                  <a:lnTo>
                    <a:pt x="1720" y="471"/>
                  </a:lnTo>
                  <a:lnTo>
                    <a:pt x="1728" y="431"/>
                  </a:lnTo>
                  <a:lnTo>
                    <a:pt x="1732" y="390"/>
                  </a:lnTo>
                  <a:lnTo>
                    <a:pt x="1728" y="349"/>
                  </a:lnTo>
                  <a:lnTo>
                    <a:pt x="1720" y="310"/>
                  </a:lnTo>
                  <a:lnTo>
                    <a:pt x="1706" y="273"/>
                  </a:lnTo>
                  <a:lnTo>
                    <a:pt x="1687" y="239"/>
                  </a:lnTo>
                  <a:lnTo>
                    <a:pt x="1663" y="207"/>
                  </a:lnTo>
                  <a:lnTo>
                    <a:pt x="1636" y="180"/>
                  </a:lnTo>
                  <a:lnTo>
                    <a:pt x="1604" y="157"/>
                  </a:lnTo>
                  <a:lnTo>
                    <a:pt x="1570" y="137"/>
                  </a:lnTo>
                  <a:lnTo>
                    <a:pt x="1533" y="123"/>
                  </a:lnTo>
                  <a:lnTo>
                    <a:pt x="1493" y="114"/>
                  </a:lnTo>
                  <a:lnTo>
                    <a:pt x="1452" y="111"/>
                  </a:lnTo>
                  <a:close/>
                  <a:moveTo>
                    <a:pt x="1452" y="0"/>
                  </a:moveTo>
                  <a:lnTo>
                    <a:pt x="1501" y="3"/>
                  </a:lnTo>
                  <a:lnTo>
                    <a:pt x="1548" y="12"/>
                  </a:lnTo>
                  <a:lnTo>
                    <a:pt x="1593" y="26"/>
                  </a:lnTo>
                  <a:lnTo>
                    <a:pt x="1636" y="45"/>
                  </a:lnTo>
                  <a:lnTo>
                    <a:pt x="1676" y="69"/>
                  </a:lnTo>
                  <a:lnTo>
                    <a:pt x="1712" y="99"/>
                  </a:lnTo>
                  <a:lnTo>
                    <a:pt x="1745" y="131"/>
                  </a:lnTo>
                  <a:lnTo>
                    <a:pt x="1773" y="167"/>
                  </a:lnTo>
                  <a:lnTo>
                    <a:pt x="1798" y="206"/>
                  </a:lnTo>
                  <a:lnTo>
                    <a:pt x="1817" y="249"/>
                  </a:lnTo>
                  <a:lnTo>
                    <a:pt x="1832" y="294"/>
                  </a:lnTo>
                  <a:lnTo>
                    <a:pt x="1840" y="341"/>
                  </a:lnTo>
                  <a:lnTo>
                    <a:pt x="1844" y="390"/>
                  </a:lnTo>
                  <a:lnTo>
                    <a:pt x="1840" y="439"/>
                  </a:lnTo>
                  <a:lnTo>
                    <a:pt x="1832" y="486"/>
                  </a:lnTo>
                  <a:lnTo>
                    <a:pt x="1817" y="531"/>
                  </a:lnTo>
                  <a:lnTo>
                    <a:pt x="1798" y="573"/>
                  </a:lnTo>
                  <a:lnTo>
                    <a:pt x="1773" y="613"/>
                  </a:lnTo>
                  <a:lnTo>
                    <a:pt x="1745" y="649"/>
                  </a:lnTo>
                  <a:lnTo>
                    <a:pt x="1712" y="682"/>
                  </a:lnTo>
                  <a:lnTo>
                    <a:pt x="1676" y="710"/>
                  </a:lnTo>
                  <a:lnTo>
                    <a:pt x="1636" y="734"/>
                  </a:lnTo>
                  <a:lnTo>
                    <a:pt x="1593" y="753"/>
                  </a:lnTo>
                  <a:lnTo>
                    <a:pt x="1548" y="768"/>
                  </a:lnTo>
                  <a:lnTo>
                    <a:pt x="1501" y="777"/>
                  </a:lnTo>
                  <a:lnTo>
                    <a:pt x="1452" y="780"/>
                  </a:lnTo>
                  <a:lnTo>
                    <a:pt x="1404" y="777"/>
                  </a:lnTo>
                  <a:lnTo>
                    <a:pt x="1358" y="769"/>
                  </a:lnTo>
                  <a:lnTo>
                    <a:pt x="1314" y="755"/>
                  </a:lnTo>
                  <a:lnTo>
                    <a:pt x="1272" y="736"/>
                  </a:lnTo>
                  <a:lnTo>
                    <a:pt x="1234" y="714"/>
                  </a:lnTo>
                  <a:lnTo>
                    <a:pt x="1198" y="687"/>
                  </a:lnTo>
                  <a:lnTo>
                    <a:pt x="1166" y="655"/>
                  </a:lnTo>
                  <a:lnTo>
                    <a:pt x="1137" y="621"/>
                  </a:lnTo>
                  <a:lnTo>
                    <a:pt x="1112" y="583"/>
                  </a:lnTo>
                  <a:lnTo>
                    <a:pt x="1092" y="543"/>
                  </a:lnTo>
                  <a:lnTo>
                    <a:pt x="1076" y="500"/>
                  </a:lnTo>
                  <a:lnTo>
                    <a:pt x="993" y="526"/>
                  </a:lnTo>
                  <a:lnTo>
                    <a:pt x="911" y="559"/>
                  </a:lnTo>
                  <a:lnTo>
                    <a:pt x="833" y="596"/>
                  </a:lnTo>
                  <a:lnTo>
                    <a:pt x="758" y="638"/>
                  </a:lnTo>
                  <a:lnTo>
                    <a:pt x="686" y="684"/>
                  </a:lnTo>
                  <a:lnTo>
                    <a:pt x="618" y="734"/>
                  </a:lnTo>
                  <a:lnTo>
                    <a:pt x="553" y="789"/>
                  </a:lnTo>
                  <a:lnTo>
                    <a:pt x="492" y="847"/>
                  </a:lnTo>
                  <a:lnTo>
                    <a:pt x="434" y="910"/>
                  </a:lnTo>
                  <a:lnTo>
                    <a:pt x="381" y="974"/>
                  </a:lnTo>
                  <a:lnTo>
                    <a:pt x="332" y="1043"/>
                  </a:lnTo>
                  <a:lnTo>
                    <a:pt x="287" y="1115"/>
                  </a:lnTo>
                  <a:lnTo>
                    <a:pt x="247" y="1189"/>
                  </a:lnTo>
                  <a:lnTo>
                    <a:pt x="212" y="1267"/>
                  </a:lnTo>
                  <a:lnTo>
                    <a:pt x="181" y="1347"/>
                  </a:lnTo>
                  <a:lnTo>
                    <a:pt x="156" y="1429"/>
                  </a:lnTo>
                  <a:lnTo>
                    <a:pt x="136" y="1513"/>
                  </a:lnTo>
                  <a:lnTo>
                    <a:pt x="121" y="1600"/>
                  </a:lnTo>
                  <a:lnTo>
                    <a:pt x="112" y="1688"/>
                  </a:lnTo>
                  <a:lnTo>
                    <a:pt x="108" y="1705"/>
                  </a:lnTo>
                  <a:lnTo>
                    <a:pt x="100" y="1719"/>
                  </a:lnTo>
                  <a:lnTo>
                    <a:pt x="88" y="1730"/>
                  </a:lnTo>
                  <a:lnTo>
                    <a:pt x="73" y="1737"/>
                  </a:lnTo>
                  <a:lnTo>
                    <a:pt x="56" y="1739"/>
                  </a:lnTo>
                  <a:lnTo>
                    <a:pt x="54" y="1739"/>
                  </a:lnTo>
                  <a:lnTo>
                    <a:pt x="52" y="1739"/>
                  </a:lnTo>
                  <a:lnTo>
                    <a:pt x="35" y="1735"/>
                  </a:lnTo>
                  <a:lnTo>
                    <a:pt x="20" y="1726"/>
                  </a:lnTo>
                  <a:lnTo>
                    <a:pt x="9" y="1713"/>
                  </a:lnTo>
                  <a:lnTo>
                    <a:pt x="2" y="1698"/>
                  </a:lnTo>
                  <a:lnTo>
                    <a:pt x="0" y="1680"/>
                  </a:lnTo>
                  <a:lnTo>
                    <a:pt x="10" y="1588"/>
                  </a:lnTo>
                  <a:lnTo>
                    <a:pt x="24" y="1499"/>
                  </a:lnTo>
                  <a:lnTo>
                    <a:pt x="45" y="1411"/>
                  </a:lnTo>
                  <a:lnTo>
                    <a:pt x="70" y="1325"/>
                  </a:lnTo>
                  <a:lnTo>
                    <a:pt x="101" y="1242"/>
                  </a:lnTo>
                  <a:lnTo>
                    <a:pt x="136" y="1161"/>
                  </a:lnTo>
                  <a:lnTo>
                    <a:pt x="177" y="1083"/>
                  </a:lnTo>
                  <a:lnTo>
                    <a:pt x="222" y="1007"/>
                  </a:lnTo>
                  <a:lnTo>
                    <a:pt x="271" y="935"/>
                  </a:lnTo>
                  <a:lnTo>
                    <a:pt x="325" y="865"/>
                  </a:lnTo>
                  <a:lnTo>
                    <a:pt x="382" y="799"/>
                  </a:lnTo>
                  <a:lnTo>
                    <a:pt x="444" y="737"/>
                  </a:lnTo>
                  <a:lnTo>
                    <a:pt x="509" y="678"/>
                  </a:lnTo>
                  <a:lnTo>
                    <a:pt x="578" y="624"/>
                  </a:lnTo>
                  <a:lnTo>
                    <a:pt x="650" y="573"/>
                  </a:lnTo>
                  <a:lnTo>
                    <a:pt x="727" y="526"/>
                  </a:lnTo>
                  <a:lnTo>
                    <a:pt x="806" y="485"/>
                  </a:lnTo>
                  <a:lnTo>
                    <a:pt x="888" y="447"/>
                  </a:lnTo>
                  <a:lnTo>
                    <a:pt x="972" y="416"/>
                  </a:lnTo>
                  <a:lnTo>
                    <a:pt x="1061" y="389"/>
                  </a:lnTo>
                  <a:lnTo>
                    <a:pt x="1064" y="340"/>
                  </a:lnTo>
                  <a:lnTo>
                    <a:pt x="1073" y="292"/>
                  </a:lnTo>
                  <a:lnTo>
                    <a:pt x="1087" y="248"/>
                  </a:lnTo>
                  <a:lnTo>
                    <a:pt x="1107" y="206"/>
                  </a:lnTo>
                  <a:lnTo>
                    <a:pt x="1131" y="167"/>
                  </a:lnTo>
                  <a:lnTo>
                    <a:pt x="1159" y="130"/>
                  </a:lnTo>
                  <a:lnTo>
                    <a:pt x="1192" y="98"/>
                  </a:lnTo>
                  <a:lnTo>
                    <a:pt x="1229" y="69"/>
                  </a:lnTo>
                  <a:lnTo>
                    <a:pt x="1268" y="45"/>
                  </a:lnTo>
                  <a:lnTo>
                    <a:pt x="1311" y="26"/>
                  </a:lnTo>
                  <a:lnTo>
                    <a:pt x="1356" y="12"/>
                  </a:lnTo>
                  <a:lnTo>
                    <a:pt x="1403" y="3"/>
                  </a:lnTo>
                  <a:lnTo>
                    <a:pt x="14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50" name="Group 1392"/>
          <p:cNvGrpSpPr>
            <a:grpSpLocks noChangeAspect="1"/>
          </p:cNvGrpSpPr>
          <p:nvPr/>
        </p:nvGrpSpPr>
        <p:grpSpPr bwMode="auto">
          <a:xfrm>
            <a:off x="5983923" y="421072"/>
            <a:ext cx="173520" cy="189118"/>
            <a:chOff x="4887" y="210"/>
            <a:chExt cx="267" cy="291"/>
          </a:xfrm>
          <a:solidFill>
            <a:schemeClr val="tx1">
              <a:lumMod val="65000"/>
              <a:lumOff val="35000"/>
            </a:schemeClr>
          </a:solidFill>
        </p:grpSpPr>
        <p:sp>
          <p:nvSpPr>
            <p:cNvPr id="753" name="Freeform 1394"/>
            <p:cNvSpPr>
              <a:spLocks/>
            </p:cNvSpPr>
            <p:nvPr/>
          </p:nvSpPr>
          <p:spPr bwMode="auto">
            <a:xfrm>
              <a:off x="4887" y="243"/>
              <a:ext cx="267" cy="208"/>
            </a:xfrm>
            <a:custGeom>
              <a:avLst/>
              <a:gdLst>
                <a:gd name="T0" fmla="*/ 158 w 3200"/>
                <a:gd name="T1" fmla="*/ 4 h 2495"/>
                <a:gd name="T2" fmla="*/ 605 w 3200"/>
                <a:gd name="T3" fmla="*/ 138 h 2495"/>
                <a:gd name="T4" fmla="*/ 640 w 3200"/>
                <a:gd name="T5" fmla="*/ 166 h 2495"/>
                <a:gd name="T6" fmla="*/ 663 w 3200"/>
                <a:gd name="T7" fmla="*/ 203 h 2495"/>
                <a:gd name="T8" fmla="*/ 671 w 3200"/>
                <a:gd name="T9" fmla="*/ 227 h 2495"/>
                <a:gd name="T10" fmla="*/ 777 w 3200"/>
                <a:gd name="T11" fmla="*/ 656 h 2495"/>
                <a:gd name="T12" fmla="*/ 3021 w 3200"/>
                <a:gd name="T13" fmla="*/ 863 h 2495"/>
                <a:gd name="T14" fmla="*/ 3085 w 3200"/>
                <a:gd name="T15" fmla="*/ 880 h 2495"/>
                <a:gd name="T16" fmla="*/ 3138 w 3200"/>
                <a:gd name="T17" fmla="*/ 913 h 2495"/>
                <a:gd name="T18" fmla="*/ 3176 w 3200"/>
                <a:gd name="T19" fmla="*/ 961 h 2495"/>
                <a:gd name="T20" fmla="*/ 3198 w 3200"/>
                <a:gd name="T21" fmla="*/ 1017 h 2495"/>
                <a:gd name="T22" fmla="*/ 3197 w 3200"/>
                <a:gd name="T23" fmla="*/ 1079 h 2495"/>
                <a:gd name="T24" fmla="*/ 3040 w 3200"/>
                <a:gd name="T25" fmla="*/ 1849 h 2495"/>
                <a:gd name="T26" fmla="*/ 3006 w 3200"/>
                <a:gd name="T27" fmla="*/ 1903 h 2495"/>
                <a:gd name="T28" fmla="*/ 2953 w 3200"/>
                <a:gd name="T29" fmla="*/ 1942 h 2495"/>
                <a:gd name="T30" fmla="*/ 2889 w 3200"/>
                <a:gd name="T31" fmla="*/ 1964 h 2495"/>
                <a:gd name="T32" fmla="*/ 1033 w 3200"/>
                <a:gd name="T33" fmla="*/ 1966 h 2495"/>
                <a:gd name="T34" fmla="*/ 2822 w 3200"/>
                <a:gd name="T35" fmla="*/ 2249 h 2495"/>
                <a:gd name="T36" fmla="*/ 2877 w 3200"/>
                <a:gd name="T37" fmla="*/ 2262 h 2495"/>
                <a:gd name="T38" fmla="*/ 2918 w 3200"/>
                <a:gd name="T39" fmla="*/ 2295 h 2495"/>
                <a:gd name="T40" fmla="*/ 2943 w 3200"/>
                <a:gd name="T41" fmla="*/ 2343 h 2495"/>
                <a:gd name="T42" fmla="*/ 2943 w 3200"/>
                <a:gd name="T43" fmla="*/ 2400 h 2495"/>
                <a:gd name="T44" fmla="*/ 2918 w 3200"/>
                <a:gd name="T45" fmla="*/ 2449 h 2495"/>
                <a:gd name="T46" fmla="*/ 2877 w 3200"/>
                <a:gd name="T47" fmla="*/ 2483 h 2495"/>
                <a:gd name="T48" fmla="*/ 2822 w 3200"/>
                <a:gd name="T49" fmla="*/ 2494 h 2495"/>
                <a:gd name="T50" fmla="*/ 965 w 3200"/>
                <a:gd name="T51" fmla="*/ 2493 h 2495"/>
                <a:gd name="T52" fmla="*/ 919 w 3200"/>
                <a:gd name="T53" fmla="*/ 2472 h 2495"/>
                <a:gd name="T54" fmla="*/ 885 w 3200"/>
                <a:gd name="T55" fmla="*/ 2436 h 2495"/>
                <a:gd name="T56" fmla="*/ 868 w 3200"/>
                <a:gd name="T57" fmla="*/ 2389 h 2495"/>
                <a:gd name="T58" fmla="*/ 88 w 3200"/>
                <a:gd name="T59" fmla="*/ 241 h 2495"/>
                <a:gd name="T60" fmla="*/ 45 w 3200"/>
                <a:gd name="T61" fmla="*/ 219 h 2495"/>
                <a:gd name="T62" fmla="*/ 14 w 3200"/>
                <a:gd name="T63" fmla="*/ 182 h 2495"/>
                <a:gd name="T64" fmla="*/ 0 w 3200"/>
                <a:gd name="T65" fmla="*/ 137 h 2495"/>
                <a:gd name="T66" fmla="*/ 4 w 3200"/>
                <a:gd name="T67" fmla="*/ 88 h 2495"/>
                <a:gd name="T68" fmla="*/ 28 w 3200"/>
                <a:gd name="T69" fmla="*/ 45 h 2495"/>
                <a:gd name="T70" fmla="*/ 64 w 3200"/>
                <a:gd name="T71" fmla="*/ 15 h 2495"/>
                <a:gd name="T72" fmla="*/ 109 w 3200"/>
                <a:gd name="T73" fmla="*/ 0 h 2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200" h="2495">
                  <a:moveTo>
                    <a:pt x="133" y="0"/>
                  </a:moveTo>
                  <a:lnTo>
                    <a:pt x="158" y="4"/>
                  </a:lnTo>
                  <a:lnTo>
                    <a:pt x="582" y="130"/>
                  </a:lnTo>
                  <a:lnTo>
                    <a:pt x="605" y="138"/>
                  </a:lnTo>
                  <a:lnTo>
                    <a:pt x="624" y="150"/>
                  </a:lnTo>
                  <a:lnTo>
                    <a:pt x="640" y="166"/>
                  </a:lnTo>
                  <a:lnTo>
                    <a:pt x="653" y="183"/>
                  </a:lnTo>
                  <a:lnTo>
                    <a:pt x="663" y="203"/>
                  </a:lnTo>
                  <a:lnTo>
                    <a:pt x="667" y="214"/>
                  </a:lnTo>
                  <a:lnTo>
                    <a:pt x="671" y="227"/>
                  </a:lnTo>
                  <a:lnTo>
                    <a:pt x="760" y="656"/>
                  </a:lnTo>
                  <a:lnTo>
                    <a:pt x="777" y="656"/>
                  </a:lnTo>
                  <a:lnTo>
                    <a:pt x="795" y="657"/>
                  </a:lnTo>
                  <a:lnTo>
                    <a:pt x="3021" y="863"/>
                  </a:lnTo>
                  <a:lnTo>
                    <a:pt x="3054" y="870"/>
                  </a:lnTo>
                  <a:lnTo>
                    <a:pt x="3085" y="880"/>
                  </a:lnTo>
                  <a:lnTo>
                    <a:pt x="3113" y="895"/>
                  </a:lnTo>
                  <a:lnTo>
                    <a:pt x="3138" y="913"/>
                  </a:lnTo>
                  <a:lnTo>
                    <a:pt x="3159" y="935"/>
                  </a:lnTo>
                  <a:lnTo>
                    <a:pt x="3176" y="961"/>
                  </a:lnTo>
                  <a:lnTo>
                    <a:pt x="3189" y="987"/>
                  </a:lnTo>
                  <a:lnTo>
                    <a:pt x="3198" y="1017"/>
                  </a:lnTo>
                  <a:lnTo>
                    <a:pt x="3200" y="1047"/>
                  </a:lnTo>
                  <a:lnTo>
                    <a:pt x="3197" y="1079"/>
                  </a:lnTo>
                  <a:lnTo>
                    <a:pt x="3049" y="1818"/>
                  </a:lnTo>
                  <a:lnTo>
                    <a:pt x="3040" y="1849"/>
                  </a:lnTo>
                  <a:lnTo>
                    <a:pt x="3025" y="1877"/>
                  </a:lnTo>
                  <a:lnTo>
                    <a:pt x="3006" y="1903"/>
                  </a:lnTo>
                  <a:lnTo>
                    <a:pt x="2981" y="1925"/>
                  </a:lnTo>
                  <a:lnTo>
                    <a:pt x="2953" y="1942"/>
                  </a:lnTo>
                  <a:lnTo>
                    <a:pt x="2923" y="1956"/>
                  </a:lnTo>
                  <a:lnTo>
                    <a:pt x="2889" y="1964"/>
                  </a:lnTo>
                  <a:lnTo>
                    <a:pt x="2854" y="1966"/>
                  </a:lnTo>
                  <a:lnTo>
                    <a:pt x="1033" y="1966"/>
                  </a:lnTo>
                  <a:lnTo>
                    <a:pt x="1092" y="2250"/>
                  </a:lnTo>
                  <a:lnTo>
                    <a:pt x="2822" y="2249"/>
                  </a:lnTo>
                  <a:lnTo>
                    <a:pt x="2850" y="2252"/>
                  </a:lnTo>
                  <a:lnTo>
                    <a:pt x="2877" y="2262"/>
                  </a:lnTo>
                  <a:lnTo>
                    <a:pt x="2899" y="2275"/>
                  </a:lnTo>
                  <a:lnTo>
                    <a:pt x="2918" y="2295"/>
                  </a:lnTo>
                  <a:lnTo>
                    <a:pt x="2933" y="2318"/>
                  </a:lnTo>
                  <a:lnTo>
                    <a:pt x="2943" y="2343"/>
                  </a:lnTo>
                  <a:lnTo>
                    <a:pt x="2946" y="2372"/>
                  </a:lnTo>
                  <a:lnTo>
                    <a:pt x="2943" y="2400"/>
                  </a:lnTo>
                  <a:lnTo>
                    <a:pt x="2933" y="2426"/>
                  </a:lnTo>
                  <a:lnTo>
                    <a:pt x="2918" y="2449"/>
                  </a:lnTo>
                  <a:lnTo>
                    <a:pt x="2899" y="2468"/>
                  </a:lnTo>
                  <a:lnTo>
                    <a:pt x="2877" y="2483"/>
                  </a:lnTo>
                  <a:lnTo>
                    <a:pt x="2850" y="2491"/>
                  </a:lnTo>
                  <a:lnTo>
                    <a:pt x="2822" y="2494"/>
                  </a:lnTo>
                  <a:lnTo>
                    <a:pt x="991" y="2495"/>
                  </a:lnTo>
                  <a:lnTo>
                    <a:pt x="965" y="2493"/>
                  </a:lnTo>
                  <a:lnTo>
                    <a:pt x="940" y="2485"/>
                  </a:lnTo>
                  <a:lnTo>
                    <a:pt x="919" y="2472"/>
                  </a:lnTo>
                  <a:lnTo>
                    <a:pt x="900" y="2456"/>
                  </a:lnTo>
                  <a:lnTo>
                    <a:pt x="885" y="2436"/>
                  </a:lnTo>
                  <a:lnTo>
                    <a:pt x="874" y="2414"/>
                  </a:lnTo>
                  <a:lnTo>
                    <a:pt x="868" y="2389"/>
                  </a:lnTo>
                  <a:lnTo>
                    <a:pt x="442" y="345"/>
                  </a:lnTo>
                  <a:lnTo>
                    <a:pt x="88" y="241"/>
                  </a:lnTo>
                  <a:lnTo>
                    <a:pt x="65" y="231"/>
                  </a:lnTo>
                  <a:lnTo>
                    <a:pt x="45" y="219"/>
                  </a:lnTo>
                  <a:lnTo>
                    <a:pt x="28" y="202"/>
                  </a:lnTo>
                  <a:lnTo>
                    <a:pt x="14" y="182"/>
                  </a:lnTo>
                  <a:lnTo>
                    <a:pt x="5" y="160"/>
                  </a:lnTo>
                  <a:lnTo>
                    <a:pt x="0" y="137"/>
                  </a:lnTo>
                  <a:lnTo>
                    <a:pt x="0" y="113"/>
                  </a:lnTo>
                  <a:lnTo>
                    <a:pt x="4" y="88"/>
                  </a:lnTo>
                  <a:lnTo>
                    <a:pt x="14" y="65"/>
                  </a:lnTo>
                  <a:lnTo>
                    <a:pt x="28" y="45"/>
                  </a:lnTo>
                  <a:lnTo>
                    <a:pt x="45" y="28"/>
                  </a:lnTo>
                  <a:lnTo>
                    <a:pt x="64" y="15"/>
                  </a:lnTo>
                  <a:lnTo>
                    <a:pt x="86" y="5"/>
                  </a:lnTo>
                  <a:lnTo>
                    <a:pt x="109" y="0"/>
                  </a:lnTo>
                  <a:lnTo>
                    <a:pt x="1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4" name="Freeform 1395"/>
            <p:cNvSpPr>
              <a:spLocks/>
            </p:cNvSpPr>
            <p:nvPr/>
          </p:nvSpPr>
          <p:spPr bwMode="auto">
            <a:xfrm>
              <a:off x="4978" y="460"/>
              <a:ext cx="41" cy="41"/>
            </a:xfrm>
            <a:custGeom>
              <a:avLst/>
              <a:gdLst>
                <a:gd name="T0" fmla="*/ 246 w 494"/>
                <a:gd name="T1" fmla="*/ 0 h 492"/>
                <a:gd name="T2" fmla="*/ 287 w 494"/>
                <a:gd name="T3" fmla="*/ 3 h 492"/>
                <a:gd name="T4" fmla="*/ 325 w 494"/>
                <a:gd name="T5" fmla="*/ 13 h 492"/>
                <a:gd name="T6" fmla="*/ 360 w 494"/>
                <a:gd name="T7" fmla="*/ 27 h 492"/>
                <a:gd name="T8" fmla="*/ 392 w 494"/>
                <a:gd name="T9" fmla="*/ 48 h 492"/>
                <a:gd name="T10" fmla="*/ 421 w 494"/>
                <a:gd name="T11" fmla="*/ 72 h 492"/>
                <a:gd name="T12" fmla="*/ 446 w 494"/>
                <a:gd name="T13" fmla="*/ 101 h 492"/>
                <a:gd name="T14" fmla="*/ 466 w 494"/>
                <a:gd name="T15" fmla="*/ 132 h 492"/>
                <a:gd name="T16" fmla="*/ 481 w 494"/>
                <a:gd name="T17" fmla="*/ 169 h 492"/>
                <a:gd name="T18" fmla="*/ 491 w 494"/>
                <a:gd name="T19" fmla="*/ 206 h 492"/>
                <a:gd name="T20" fmla="*/ 494 w 494"/>
                <a:gd name="T21" fmla="*/ 246 h 492"/>
                <a:gd name="T22" fmla="*/ 491 w 494"/>
                <a:gd name="T23" fmla="*/ 285 h 492"/>
                <a:gd name="T24" fmla="*/ 481 w 494"/>
                <a:gd name="T25" fmla="*/ 324 h 492"/>
                <a:gd name="T26" fmla="*/ 466 w 494"/>
                <a:gd name="T27" fmla="*/ 359 h 492"/>
                <a:gd name="T28" fmla="*/ 446 w 494"/>
                <a:gd name="T29" fmla="*/ 392 h 492"/>
                <a:gd name="T30" fmla="*/ 421 w 494"/>
                <a:gd name="T31" fmla="*/ 420 h 492"/>
                <a:gd name="T32" fmla="*/ 392 w 494"/>
                <a:gd name="T33" fmla="*/ 445 h 492"/>
                <a:gd name="T34" fmla="*/ 360 w 494"/>
                <a:gd name="T35" fmla="*/ 465 h 492"/>
                <a:gd name="T36" fmla="*/ 325 w 494"/>
                <a:gd name="T37" fmla="*/ 480 h 492"/>
                <a:gd name="T38" fmla="*/ 287 w 494"/>
                <a:gd name="T39" fmla="*/ 489 h 492"/>
                <a:gd name="T40" fmla="*/ 246 w 494"/>
                <a:gd name="T41" fmla="*/ 492 h 492"/>
                <a:gd name="T42" fmla="*/ 207 w 494"/>
                <a:gd name="T43" fmla="*/ 489 h 492"/>
                <a:gd name="T44" fmla="*/ 169 w 494"/>
                <a:gd name="T45" fmla="*/ 480 h 492"/>
                <a:gd name="T46" fmla="*/ 133 w 494"/>
                <a:gd name="T47" fmla="*/ 465 h 492"/>
                <a:gd name="T48" fmla="*/ 101 w 494"/>
                <a:gd name="T49" fmla="*/ 445 h 492"/>
                <a:gd name="T50" fmla="*/ 73 w 494"/>
                <a:gd name="T51" fmla="*/ 420 h 492"/>
                <a:gd name="T52" fmla="*/ 48 w 494"/>
                <a:gd name="T53" fmla="*/ 392 h 492"/>
                <a:gd name="T54" fmla="*/ 28 w 494"/>
                <a:gd name="T55" fmla="*/ 359 h 492"/>
                <a:gd name="T56" fmla="*/ 13 w 494"/>
                <a:gd name="T57" fmla="*/ 324 h 492"/>
                <a:gd name="T58" fmla="*/ 3 w 494"/>
                <a:gd name="T59" fmla="*/ 285 h 492"/>
                <a:gd name="T60" fmla="*/ 0 w 494"/>
                <a:gd name="T61" fmla="*/ 246 h 492"/>
                <a:gd name="T62" fmla="*/ 3 w 494"/>
                <a:gd name="T63" fmla="*/ 206 h 492"/>
                <a:gd name="T64" fmla="*/ 13 w 494"/>
                <a:gd name="T65" fmla="*/ 169 h 492"/>
                <a:gd name="T66" fmla="*/ 28 w 494"/>
                <a:gd name="T67" fmla="*/ 132 h 492"/>
                <a:gd name="T68" fmla="*/ 48 w 494"/>
                <a:gd name="T69" fmla="*/ 101 h 492"/>
                <a:gd name="T70" fmla="*/ 73 w 494"/>
                <a:gd name="T71" fmla="*/ 72 h 492"/>
                <a:gd name="T72" fmla="*/ 101 w 494"/>
                <a:gd name="T73" fmla="*/ 48 h 492"/>
                <a:gd name="T74" fmla="*/ 133 w 494"/>
                <a:gd name="T75" fmla="*/ 27 h 492"/>
                <a:gd name="T76" fmla="*/ 169 w 494"/>
                <a:gd name="T77" fmla="*/ 13 h 492"/>
                <a:gd name="T78" fmla="*/ 207 w 494"/>
                <a:gd name="T79" fmla="*/ 3 h 492"/>
                <a:gd name="T80" fmla="*/ 246 w 494"/>
                <a:gd name="T81"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4" h="492">
                  <a:moveTo>
                    <a:pt x="246" y="0"/>
                  </a:moveTo>
                  <a:lnTo>
                    <a:pt x="287" y="3"/>
                  </a:lnTo>
                  <a:lnTo>
                    <a:pt x="325" y="13"/>
                  </a:lnTo>
                  <a:lnTo>
                    <a:pt x="360" y="27"/>
                  </a:lnTo>
                  <a:lnTo>
                    <a:pt x="392" y="48"/>
                  </a:lnTo>
                  <a:lnTo>
                    <a:pt x="421" y="72"/>
                  </a:lnTo>
                  <a:lnTo>
                    <a:pt x="446" y="101"/>
                  </a:lnTo>
                  <a:lnTo>
                    <a:pt x="466" y="132"/>
                  </a:lnTo>
                  <a:lnTo>
                    <a:pt x="481" y="169"/>
                  </a:lnTo>
                  <a:lnTo>
                    <a:pt x="491" y="206"/>
                  </a:lnTo>
                  <a:lnTo>
                    <a:pt x="494" y="246"/>
                  </a:lnTo>
                  <a:lnTo>
                    <a:pt x="491" y="285"/>
                  </a:lnTo>
                  <a:lnTo>
                    <a:pt x="481" y="324"/>
                  </a:lnTo>
                  <a:lnTo>
                    <a:pt x="466" y="359"/>
                  </a:lnTo>
                  <a:lnTo>
                    <a:pt x="446" y="392"/>
                  </a:lnTo>
                  <a:lnTo>
                    <a:pt x="421" y="420"/>
                  </a:lnTo>
                  <a:lnTo>
                    <a:pt x="392" y="445"/>
                  </a:lnTo>
                  <a:lnTo>
                    <a:pt x="360" y="465"/>
                  </a:lnTo>
                  <a:lnTo>
                    <a:pt x="325" y="480"/>
                  </a:lnTo>
                  <a:lnTo>
                    <a:pt x="287" y="489"/>
                  </a:lnTo>
                  <a:lnTo>
                    <a:pt x="246" y="492"/>
                  </a:lnTo>
                  <a:lnTo>
                    <a:pt x="207" y="489"/>
                  </a:lnTo>
                  <a:lnTo>
                    <a:pt x="169" y="480"/>
                  </a:lnTo>
                  <a:lnTo>
                    <a:pt x="133" y="465"/>
                  </a:lnTo>
                  <a:lnTo>
                    <a:pt x="101" y="445"/>
                  </a:lnTo>
                  <a:lnTo>
                    <a:pt x="73" y="420"/>
                  </a:lnTo>
                  <a:lnTo>
                    <a:pt x="48" y="392"/>
                  </a:lnTo>
                  <a:lnTo>
                    <a:pt x="28" y="359"/>
                  </a:lnTo>
                  <a:lnTo>
                    <a:pt x="13" y="324"/>
                  </a:lnTo>
                  <a:lnTo>
                    <a:pt x="3" y="285"/>
                  </a:lnTo>
                  <a:lnTo>
                    <a:pt x="0" y="246"/>
                  </a:lnTo>
                  <a:lnTo>
                    <a:pt x="3" y="206"/>
                  </a:lnTo>
                  <a:lnTo>
                    <a:pt x="13" y="169"/>
                  </a:lnTo>
                  <a:lnTo>
                    <a:pt x="28" y="132"/>
                  </a:lnTo>
                  <a:lnTo>
                    <a:pt x="48" y="101"/>
                  </a:lnTo>
                  <a:lnTo>
                    <a:pt x="73" y="72"/>
                  </a:lnTo>
                  <a:lnTo>
                    <a:pt x="101" y="48"/>
                  </a:lnTo>
                  <a:lnTo>
                    <a:pt x="133" y="27"/>
                  </a:lnTo>
                  <a:lnTo>
                    <a:pt x="169" y="13"/>
                  </a:lnTo>
                  <a:lnTo>
                    <a:pt x="207" y="3"/>
                  </a:lnTo>
                  <a:lnTo>
                    <a:pt x="2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5" name="Freeform 1396"/>
            <p:cNvSpPr>
              <a:spLocks/>
            </p:cNvSpPr>
            <p:nvPr/>
          </p:nvSpPr>
          <p:spPr bwMode="auto">
            <a:xfrm>
              <a:off x="5077" y="460"/>
              <a:ext cx="41" cy="41"/>
            </a:xfrm>
            <a:custGeom>
              <a:avLst/>
              <a:gdLst>
                <a:gd name="T0" fmla="*/ 248 w 494"/>
                <a:gd name="T1" fmla="*/ 0 h 492"/>
                <a:gd name="T2" fmla="*/ 287 w 494"/>
                <a:gd name="T3" fmla="*/ 3 h 492"/>
                <a:gd name="T4" fmla="*/ 326 w 494"/>
                <a:gd name="T5" fmla="*/ 13 h 492"/>
                <a:gd name="T6" fmla="*/ 361 w 494"/>
                <a:gd name="T7" fmla="*/ 27 h 492"/>
                <a:gd name="T8" fmla="*/ 393 w 494"/>
                <a:gd name="T9" fmla="*/ 48 h 492"/>
                <a:gd name="T10" fmla="*/ 422 w 494"/>
                <a:gd name="T11" fmla="*/ 72 h 492"/>
                <a:gd name="T12" fmla="*/ 447 w 494"/>
                <a:gd name="T13" fmla="*/ 101 h 492"/>
                <a:gd name="T14" fmla="*/ 466 w 494"/>
                <a:gd name="T15" fmla="*/ 132 h 492"/>
                <a:gd name="T16" fmla="*/ 482 w 494"/>
                <a:gd name="T17" fmla="*/ 169 h 492"/>
                <a:gd name="T18" fmla="*/ 491 w 494"/>
                <a:gd name="T19" fmla="*/ 206 h 492"/>
                <a:gd name="T20" fmla="*/ 494 w 494"/>
                <a:gd name="T21" fmla="*/ 246 h 492"/>
                <a:gd name="T22" fmla="*/ 491 w 494"/>
                <a:gd name="T23" fmla="*/ 285 h 492"/>
                <a:gd name="T24" fmla="*/ 482 w 494"/>
                <a:gd name="T25" fmla="*/ 324 h 492"/>
                <a:gd name="T26" fmla="*/ 466 w 494"/>
                <a:gd name="T27" fmla="*/ 359 h 492"/>
                <a:gd name="T28" fmla="*/ 447 w 494"/>
                <a:gd name="T29" fmla="*/ 392 h 492"/>
                <a:gd name="T30" fmla="*/ 422 w 494"/>
                <a:gd name="T31" fmla="*/ 420 h 492"/>
                <a:gd name="T32" fmla="*/ 393 w 494"/>
                <a:gd name="T33" fmla="*/ 445 h 492"/>
                <a:gd name="T34" fmla="*/ 361 w 494"/>
                <a:gd name="T35" fmla="*/ 465 h 492"/>
                <a:gd name="T36" fmla="*/ 326 w 494"/>
                <a:gd name="T37" fmla="*/ 480 h 492"/>
                <a:gd name="T38" fmla="*/ 287 w 494"/>
                <a:gd name="T39" fmla="*/ 489 h 492"/>
                <a:gd name="T40" fmla="*/ 248 w 494"/>
                <a:gd name="T41" fmla="*/ 492 h 492"/>
                <a:gd name="T42" fmla="*/ 207 w 494"/>
                <a:gd name="T43" fmla="*/ 489 h 492"/>
                <a:gd name="T44" fmla="*/ 169 w 494"/>
                <a:gd name="T45" fmla="*/ 480 h 492"/>
                <a:gd name="T46" fmla="*/ 134 w 494"/>
                <a:gd name="T47" fmla="*/ 465 h 492"/>
                <a:gd name="T48" fmla="*/ 102 w 494"/>
                <a:gd name="T49" fmla="*/ 445 h 492"/>
                <a:gd name="T50" fmla="*/ 73 w 494"/>
                <a:gd name="T51" fmla="*/ 420 h 492"/>
                <a:gd name="T52" fmla="*/ 48 w 494"/>
                <a:gd name="T53" fmla="*/ 392 h 492"/>
                <a:gd name="T54" fmla="*/ 28 w 494"/>
                <a:gd name="T55" fmla="*/ 359 h 492"/>
                <a:gd name="T56" fmla="*/ 13 w 494"/>
                <a:gd name="T57" fmla="*/ 324 h 492"/>
                <a:gd name="T58" fmla="*/ 4 w 494"/>
                <a:gd name="T59" fmla="*/ 285 h 492"/>
                <a:gd name="T60" fmla="*/ 0 w 494"/>
                <a:gd name="T61" fmla="*/ 246 h 492"/>
                <a:gd name="T62" fmla="*/ 4 w 494"/>
                <a:gd name="T63" fmla="*/ 206 h 492"/>
                <a:gd name="T64" fmla="*/ 13 w 494"/>
                <a:gd name="T65" fmla="*/ 169 h 492"/>
                <a:gd name="T66" fmla="*/ 28 w 494"/>
                <a:gd name="T67" fmla="*/ 132 h 492"/>
                <a:gd name="T68" fmla="*/ 48 w 494"/>
                <a:gd name="T69" fmla="*/ 101 h 492"/>
                <a:gd name="T70" fmla="*/ 73 w 494"/>
                <a:gd name="T71" fmla="*/ 72 h 492"/>
                <a:gd name="T72" fmla="*/ 102 w 494"/>
                <a:gd name="T73" fmla="*/ 48 h 492"/>
                <a:gd name="T74" fmla="*/ 134 w 494"/>
                <a:gd name="T75" fmla="*/ 27 h 492"/>
                <a:gd name="T76" fmla="*/ 169 w 494"/>
                <a:gd name="T77" fmla="*/ 13 h 492"/>
                <a:gd name="T78" fmla="*/ 207 w 494"/>
                <a:gd name="T79" fmla="*/ 3 h 492"/>
                <a:gd name="T80" fmla="*/ 248 w 494"/>
                <a:gd name="T81"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4" h="492">
                  <a:moveTo>
                    <a:pt x="248" y="0"/>
                  </a:moveTo>
                  <a:lnTo>
                    <a:pt x="287" y="3"/>
                  </a:lnTo>
                  <a:lnTo>
                    <a:pt x="326" y="13"/>
                  </a:lnTo>
                  <a:lnTo>
                    <a:pt x="361" y="27"/>
                  </a:lnTo>
                  <a:lnTo>
                    <a:pt x="393" y="48"/>
                  </a:lnTo>
                  <a:lnTo>
                    <a:pt x="422" y="72"/>
                  </a:lnTo>
                  <a:lnTo>
                    <a:pt x="447" y="101"/>
                  </a:lnTo>
                  <a:lnTo>
                    <a:pt x="466" y="132"/>
                  </a:lnTo>
                  <a:lnTo>
                    <a:pt x="482" y="169"/>
                  </a:lnTo>
                  <a:lnTo>
                    <a:pt x="491" y="206"/>
                  </a:lnTo>
                  <a:lnTo>
                    <a:pt x="494" y="246"/>
                  </a:lnTo>
                  <a:lnTo>
                    <a:pt x="491" y="285"/>
                  </a:lnTo>
                  <a:lnTo>
                    <a:pt x="482" y="324"/>
                  </a:lnTo>
                  <a:lnTo>
                    <a:pt x="466" y="359"/>
                  </a:lnTo>
                  <a:lnTo>
                    <a:pt x="447" y="392"/>
                  </a:lnTo>
                  <a:lnTo>
                    <a:pt x="422" y="420"/>
                  </a:lnTo>
                  <a:lnTo>
                    <a:pt x="393" y="445"/>
                  </a:lnTo>
                  <a:lnTo>
                    <a:pt x="361" y="465"/>
                  </a:lnTo>
                  <a:lnTo>
                    <a:pt x="326" y="480"/>
                  </a:lnTo>
                  <a:lnTo>
                    <a:pt x="287" y="489"/>
                  </a:lnTo>
                  <a:lnTo>
                    <a:pt x="248" y="492"/>
                  </a:lnTo>
                  <a:lnTo>
                    <a:pt x="207" y="489"/>
                  </a:lnTo>
                  <a:lnTo>
                    <a:pt x="169" y="480"/>
                  </a:lnTo>
                  <a:lnTo>
                    <a:pt x="134" y="465"/>
                  </a:lnTo>
                  <a:lnTo>
                    <a:pt x="102" y="445"/>
                  </a:lnTo>
                  <a:lnTo>
                    <a:pt x="73" y="420"/>
                  </a:lnTo>
                  <a:lnTo>
                    <a:pt x="48" y="392"/>
                  </a:lnTo>
                  <a:lnTo>
                    <a:pt x="28" y="359"/>
                  </a:lnTo>
                  <a:lnTo>
                    <a:pt x="13" y="324"/>
                  </a:lnTo>
                  <a:lnTo>
                    <a:pt x="4" y="285"/>
                  </a:lnTo>
                  <a:lnTo>
                    <a:pt x="0" y="246"/>
                  </a:lnTo>
                  <a:lnTo>
                    <a:pt x="4" y="206"/>
                  </a:lnTo>
                  <a:lnTo>
                    <a:pt x="13" y="169"/>
                  </a:lnTo>
                  <a:lnTo>
                    <a:pt x="28" y="132"/>
                  </a:lnTo>
                  <a:lnTo>
                    <a:pt x="48" y="101"/>
                  </a:lnTo>
                  <a:lnTo>
                    <a:pt x="73" y="72"/>
                  </a:lnTo>
                  <a:lnTo>
                    <a:pt x="102" y="48"/>
                  </a:lnTo>
                  <a:lnTo>
                    <a:pt x="134" y="27"/>
                  </a:lnTo>
                  <a:lnTo>
                    <a:pt x="169" y="13"/>
                  </a:lnTo>
                  <a:lnTo>
                    <a:pt x="207" y="3"/>
                  </a:lnTo>
                  <a:lnTo>
                    <a:pt x="2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6" name="Freeform 1397"/>
            <p:cNvSpPr>
              <a:spLocks/>
            </p:cNvSpPr>
            <p:nvPr/>
          </p:nvSpPr>
          <p:spPr bwMode="auto">
            <a:xfrm>
              <a:off x="4976" y="210"/>
              <a:ext cx="149" cy="92"/>
            </a:xfrm>
            <a:custGeom>
              <a:avLst/>
              <a:gdLst>
                <a:gd name="T0" fmla="*/ 1042 w 1793"/>
                <a:gd name="T1" fmla="*/ 12 h 1108"/>
                <a:gd name="T2" fmla="*/ 1080 w 1793"/>
                <a:gd name="T3" fmla="*/ 26 h 1108"/>
                <a:gd name="T4" fmla="*/ 1105 w 1793"/>
                <a:gd name="T5" fmla="*/ 55 h 1108"/>
                <a:gd name="T6" fmla="*/ 1111 w 1793"/>
                <a:gd name="T7" fmla="*/ 96 h 1108"/>
                <a:gd name="T8" fmla="*/ 1155 w 1793"/>
                <a:gd name="T9" fmla="*/ 228 h 1108"/>
                <a:gd name="T10" fmla="*/ 1256 w 1793"/>
                <a:gd name="T11" fmla="*/ 277 h 1108"/>
                <a:gd name="T12" fmla="*/ 1348 w 1793"/>
                <a:gd name="T13" fmla="*/ 340 h 1108"/>
                <a:gd name="T14" fmla="*/ 1455 w 1793"/>
                <a:gd name="T15" fmla="*/ 256 h 1108"/>
                <a:gd name="T16" fmla="*/ 1494 w 1793"/>
                <a:gd name="T17" fmla="*/ 250 h 1108"/>
                <a:gd name="T18" fmla="*/ 1531 w 1793"/>
                <a:gd name="T19" fmla="*/ 262 h 1108"/>
                <a:gd name="T20" fmla="*/ 1626 w 1793"/>
                <a:gd name="T21" fmla="*/ 372 h 1108"/>
                <a:gd name="T22" fmla="*/ 1642 w 1793"/>
                <a:gd name="T23" fmla="*/ 409 h 1108"/>
                <a:gd name="T24" fmla="*/ 1639 w 1793"/>
                <a:gd name="T25" fmla="*/ 448 h 1108"/>
                <a:gd name="T26" fmla="*/ 1615 w 1793"/>
                <a:gd name="T27" fmla="*/ 481 h 1108"/>
                <a:gd name="T28" fmla="*/ 1551 w 1793"/>
                <a:gd name="T29" fmla="*/ 604 h 1108"/>
                <a:gd name="T30" fmla="*/ 1589 w 1793"/>
                <a:gd name="T31" fmla="*/ 709 h 1108"/>
                <a:gd name="T32" fmla="*/ 1609 w 1793"/>
                <a:gd name="T33" fmla="*/ 821 h 1108"/>
                <a:gd name="T34" fmla="*/ 1744 w 1793"/>
                <a:gd name="T35" fmla="*/ 836 h 1108"/>
                <a:gd name="T36" fmla="*/ 1776 w 1793"/>
                <a:gd name="T37" fmla="*/ 858 h 1108"/>
                <a:gd name="T38" fmla="*/ 1792 w 1793"/>
                <a:gd name="T39" fmla="*/ 894 h 1108"/>
                <a:gd name="T40" fmla="*/ 1782 w 1793"/>
                <a:gd name="T41" fmla="*/ 1038 h 1108"/>
                <a:gd name="T42" fmla="*/ 1768 w 1793"/>
                <a:gd name="T43" fmla="*/ 1076 h 1108"/>
                <a:gd name="T44" fmla="*/ 1738 w 1793"/>
                <a:gd name="T45" fmla="*/ 1100 h 1108"/>
                <a:gd name="T46" fmla="*/ 1699 w 1793"/>
                <a:gd name="T47" fmla="*/ 1108 h 1108"/>
                <a:gd name="T48" fmla="*/ 1223 w 1793"/>
                <a:gd name="T49" fmla="*/ 1063 h 1108"/>
                <a:gd name="T50" fmla="*/ 1237 w 1793"/>
                <a:gd name="T51" fmla="*/ 878 h 1108"/>
                <a:gd name="T52" fmla="*/ 1221 w 1793"/>
                <a:gd name="T53" fmla="*/ 791 h 1108"/>
                <a:gd name="T54" fmla="*/ 1185 w 1793"/>
                <a:gd name="T55" fmla="*/ 712 h 1108"/>
                <a:gd name="T56" fmla="*/ 1129 w 1793"/>
                <a:gd name="T57" fmla="*/ 645 h 1108"/>
                <a:gd name="T58" fmla="*/ 1058 w 1793"/>
                <a:gd name="T59" fmla="*/ 594 h 1108"/>
                <a:gd name="T60" fmla="*/ 975 w 1793"/>
                <a:gd name="T61" fmla="*/ 563 h 1108"/>
                <a:gd name="T62" fmla="*/ 882 w 1793"/>
                <a:gd name="T63" fmla="*/ 554 h 1108"/>
                <a:gd name="T64" fmla="*/ 793 w 1793"/>
                <a:gd name="T65" fmla="*/ 569 h 1108"/>
                <a:gd name="T66" fmla="*/ 714 w 1793"/>
                <a:gd name="T67" fmla="*/ 606 h 1108"/>
                <a:gd name="T68" fmla="*/ 647 w 1793"/>
                <a:gd name="T69" fmla="*/ 662 h 1108"/>
                <a:gd name="T70" fmla="*/ 596 w 1793"/>
                <a:gd name="T71" fmla="*/ 732 h 1108"/>
                <a:gd name="T72" fmla="*/ 564 w 1793"/>
                <a:gd name="T73" fmla="*/ 816 h 1108"/>
                <a:gd name="T74" fmla="*/ 544 w 1793"/>
                <a:gd name="T75" fmla="*/ 999 h 1108"/>
                <a:gd name="T76" fmla="*/ 96 w 1793"/>
                <a:gd name="T77" fmla="*/ 958 h 1108"/>
                <a:gd name="T78" fmla="*/ 48 w 1793"/>
                <a:gd name="T79" fmla="*/ 950 h 1108"/>
                <a:gd name="T80" fmla="*/ 16 w 1793"/>
                <a:gd name="T81" fmla="*/ 927 h 1108"/>
                <a:gd name="T82" fmla="*/ 0 w 1793"/>
                <a:gd name="T83" fmla="*/ 892 h 1108"/>
                <a:gd name="T84" fmla="*/ 12 w 1793"/>
                <a:gd name="T85" fmla="*/ 748 h 1108"/>
                <a:gd name="T86" fmla="*/ 26 w 1793"/>
                <a:gd name="T87" fmla="*/ 710 h 1108"/>
                <a:gd name="T88" fmla="*/ 57 w 1793"/>
                <a:gd name="T89" fmla="*/ 685 h 1108"/>
                <a:gd name="T90" fmla="*/ 96 w 1793"/>
                <a:gd name="T91" fmla="*/ 679 h 1108"/>
                <a:gd name="T92" fmla="*/ 229 w 1793"/>
                <a:gd name="T93" fmla="*/ 636 h 1108"/>
                <a:gd name="T94" fmla="*/ 278 w 1793"/>
                <a:gd name="T95" fmla="*/ 534 h 1108"/>
                <a:gd name="T96" fmla="*/ 341 w 1793"/>
                <a:gd name="T97" fmla="*/ 444 h 1108"/>
                <a:gd name="T98" fmla="*/ 257 w 1793"/>
                <a:gd name="T99" fmla="*/ 338 h 1108"/>
                <a:gd name="T100" fmla="*/ 251 w 1793"/>
                <a:gd name="T101" fmla="*/ 298 h 1108"/>
                <a:gd name="T102" fmla="*/ 263 w 1793"/>
                <a:gd name="T103" fmla="*/ 261 h 1108"/>
                <a:gd name="T104" fmla="*/ 373 w 1793"/>
                <a:gd name="T105" fmla="*/ 168 h 1108"/>
                <a:gd name="T106" fmla="*/ 411 w 1793"/>
                <a:gd name="T107" fmla="*/ 151 h 1108"/>
                <a:gd name="T108" fmla="*/ 449 w 1793"/>
                <a:gd name="T109" fmla="*/ 154 h 1108"/>
                <a:gd name="T110" fmla="*/ 482 w 1793"/>
                <a:gd name="T111" fmla="*/ 177 h 1108"/>
                <a:gd name="T112" fmla="*/ 606 w 1793"/>
                <a:gd name="T113" fmla="*/ 241 h 1108"/>
                <a:gd name="T114" fmla="*/ 711 w 1793"/>
                <a:gd name="T115" fmla="*/ 204 h 1108"/>
                <a:gd name="T116" fmla="*/ 823 w 1793"/>
                <a:gd name="T117" fmla="*/ 184 h 1108"/>
                <a:gd name="T118" fmla="*/ 839 w 1793"/>
                <a:gd name="T119" fmla="*/ 49 h 1108"/>
                <a:gd name="T120" fmla="*/ 862 w 1793"/>
                <a:gd name="T121" fmla="*/ 17 h 1108"/>
                <a:gd name="T122" fmla="*/ 898 w 1793"/>
                <a:gd name="T123" fmla="*/ 1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93" h="1108">
                  <a:moveTo>
                    <a:pt x="918" y="0"/>
                  </a:moveTo>
                  <a:lnTo>
                    <a:pt x="1042" y="12"/>
                  </a:lnTo>
                  <a:lnTo>
                    <a:pt x="1062" y="16"/>
                  </a:lnTo>
                  <a:lnTo>
                    <a:pt x="1080" y="26"/>
                  </a:lnTo>
                  <a:lnTo>
                    <a:pt x="1094" y="39"/>
                  </a:lnTo>
                  <a:lnTo>
                    <a:pt x="1105" y="55"/>
                  </a:lnTo>
                  <a:lnTo>
                    <a:pt x="1111" y="74"/>
                  </a:lnTo>
                  <a:lnTo>
                    <a:pt x="1111" y="96"/>
                  </a:lnTo>
                  <a:lnTo>
                    <a:pt x="1100" y="209"/>
                  </a:lnTo>
                  <a:lnTo>
                    <a:pt x="1155" y="228"/>
                  </a:lnTo>
                  <a:lnTo>
                    <a:pt x="1207" y="251"/>
                  </a:lnTo>
                  <a:lnTo>
                    <a:pt x="1256" y="277"/>
                  </a:lnTo>
                  <a:lnTo>
                    <a:pt x="1303" y="307"/>
                  </a:lnTo>
                  <a:lnTo>
                    <a:pt x="1348" y="340"/>
                  </a:lnTo>
                  <a:lnTo>
                    <a:pt x="1437" y="267"/>
                  </a:lnTo>
                  <a:lnTo>
                    <a:pt x="1455" y="256"/>
                  </a:lnTo>
                  <a:lnTo>
                    <a:pt x="1475" y="250"/>
                  </a:lnTo>
                  <a:lnTo>
                    <a:pt x="1494" y="250"/>
                  </a:lnTo>
                  <a:lnTo>
                    <a:pt x="1513" y="254"/>
                  </a:lnTo>
                  <a:lnTo>
                    <a:pt x="1531" y="262"/>
                  </a:lnTo>
                  <a:lnTo>
                    <a:pt x="1546" y="277"/>
                  </a:lnTo>
                  <a:lnTo>
                    <a:pt x="1626" y="372"/>
                  </a:lnTo>
                  <a:lnTo>
                    <a:pt x="1637" y="390"/>
                  </a:lnTo>
                  <a:lnTo>
                    <a:pt x="1642" y="409"/>
                  </a:lnTo>
                  <a:lnTo>
                    <a:pt x="1643" y="428"/>
                  </a:lnTo>
                  <a:lnTo>
                    <a:pt x="1639" y="448"/>
                  </a:lnTo>
                  <a:lnTo>
                    <a:pt x="1629" y="465"/>
                  </a:lnTo>
                  <a:lnTo>
                    <a:pt x="1615" y="481"/>
                  </a:lnTo>
                  <a:lnTo>
                    <a:pt x="1527" y="554"/>
                  </a:lnTo>
                  <a:lnTo>
                    <a:pt x="1551" y="604"/>
                  </a:lnTo>
                  <a:lnTo>
                    <a:pt x="1572" y="655"/>
                  </a:lnTo>
                  <a:lnTo>
                    <a:pt x="1589" y="709"/>
                  </a:lnTo>
                  <a:lnTo>
                    <a:pt x="1601" y="764"/>
                  </a:lnTo>
                  <a:lnTo>
                    <a:pt x="1609" y="821"/>
                  </a:lnTo>
                  <a:lnTo>
                    <a:pt x="1724" y="832"/>
                  </a:lnTo>
                  <a:lnTo>
                    <a:pt x="1744" y="836"/>
                  </a:lnTo>
                  <a:lnTo>
                    <a:pt x="1761" y="845"/>
                  </a:lnTo>
                  <a:lnTo>
                    <a:pt x="1776" y="858"/>
                  </a:lnTo>
                  <a:lnTo>
                    <a:pt x="1787" y="875"/>
                  </a:lnTo>
                  <a:lnTo>
                    <a:pt x="1792" y="894"/>
                  </a:lnTo>
                  <a:lnTo>
                    <a:pt x="1793" y="914"/>
                  </a:lnTo>
                  <a:lnTo>
                    <a:pt x="1782" y="1038"/>
                  </a:lnTo>
                  <a:lnTo>
                    <a:pt x="1777" y="1058"/>
                  </a:lnTo>
                  <a:lnTo>
                    <a:pt x="1768" y="1076"/>
                  </a:lnTo>
                  <a:lnTo>
                    <a:pt x="1755" y="1090"/>
                  </a:lnTo>
                  <a:lnTo>
                    <a:pt x="1738" y="1100"/>
                  </a:lnTo>
                  <a:lnTo>
                    <a:pt x="1719" y="1107"/>
                  </a:lnTo>
                  <a:lnTo>
                    <a:pt x="1699" y="1108"/>
                  </a:lnTo>
                  <a:lnTo>
                    <a:pt x="1583" y="1096"/>
                  </a:lnTo>
                  <a:lnTo>
                    <a:pt x="1223" y="1063"/>
                  </a:lnTo>
                  <a:lnTo>
                    <a:pt x="1236" y="925"/>
                  </a:lnTo>
                  <a:lnTo>
                    <a:pt x="1237" y="878"/>
                  </a:lnTo>
                  <a:lnTo>
                    <a:pt x="1232" y="834"/>
                  </a:lnTo>
                  <a:lnTo>
                    <a:pt x="1221" y="791"/>
                  </a:lnTo>
                  <a:lnTo>
                    <a:pt x="1205" y="750"/>
                  </a:lnTo>
                  <a:lnTo>
                    <a:pt x="1185" y="712"/>
                  </a:lnTo>
                  <a:lnTo>
                    <a:pt x="1159" y="677"/>
                  </a:lnTo>
                  <a:lnTo>
                    <a:pt x="1129" y="645"/>
                  </a:lnTo>
                  <a:lnTo>
                    <a:pt x="1095" y="617"/>
                  </a:lnTo>
                  <a:lnTo>
                    <a:pt x="1058" y="594"/>
                  </a:lnTo>
                  <a:lnTo>
                    <a:pt x="1017" y="576"/>
                  </a:lnTo>
                  <a:lnTo>
                    <a:pt x="975" y="563"/>
                  </a:lnTo>
                  <a:lnTo>
                    <a:pt x="929" y="555"/>
                  </a:lnTo>
                  <a:lnTo>
                    <a:pt x="882" y="554"/>
                  </a:lnTo>
                  <a:lnTo>
                    <a:pt x="837" y="559"/>
                  </a:lnTo>
                  <a:lnTo>
                    <a:pt x="793" y="569"/>
                  </a:lnTo>
                  <a:lnTo>
                    <a:pt x="753" y="585"/>
                  </a:lnTo>
                  <a:lnTo>
                    <a:pt x="714" y="606"/>
                  </a:lnTo>
                  <a:lnTo>
                    <a:pt x="679" y="632"/>
                  </a:lnTo>
                  <a:lnTo>
                    <a:pt x="647" y="662"/>
                  </a:lnTo>
                  <a:lnTo>
                    <a:pt x="619" y="695"/>
                  </a:lnTo>
                  <a:lnTo>
                    <a:pt x="596" y="732"/>
                  </a:lnTo>
                  <a:lnTo>
                    <a:pt x="578" y="772"/>
                  </a:lnTo>
                  <a:lnTo>
                    <a:pt x="564" y="816"/>
                  </a:lnTo>
                  <a:lnTo>
                    <a:pt x="557" y="861"/>
                  </a:lnTo>
                  <a:lnTo>
                    <a:pt x="544" y="999"/>
                  </a:lnTo>
                  <a:lnTo>
                    <a:pt x="183" y="965"/>
                  </a:lnTo>
                  <a:lnTo>
                    <a:pt x="96" y="958"/>
                  </a:lnTo>
                  <a:lnTo>
                    <a:pt x="68" y="955"/>
                  </a:lnTo>
                  <a:lnTo>
                    <a:pt x="48" y="950"/>
                  </a:lnTo>
                  <a:lnTo>
                    <a:pt x="30" y="941"/>
                  </a:lnTo>
                  <a:lnTo>
                    <a:pt x="16" y="927"/>
                  </a:lnTo>
                  <a:lnTo>
                    <a:pt x="5" y="911"/>
                  </a:lnTo>
                  <a:lnTo>
                    <a:pt x="0" y="892"/>
                  </a:lnTo>
                  <a:lnTo>
                    <a:pt x="0" y="871"/>
                  </a:lnTo>
                  <a:lnTo>
                    <a:pt x="12" y="748"/>
                  </a:lnTo>
                  <a:lnTo>
                    <a:pt x="17" y="729"/>
                  </a:lnTo>
                  <a:lnTo>
                    <a:pt x="26" y="710"/>
                  </a:lnTo>
                  <a:lnTo>
                    <a:pt x="39" y="696"/>
                  </a:lnTo>
                  <a:lnTo>
                    <a:pt x="57" y="685"/>
                  </a:lnTo>
                  <a:lnTo>
                    <a:pt x="76" y="680"/>
                  </a:lnTo>
                  <a:lnTo>
                    <a:pt x="96" y="679"/>
                  </a:lnTo>
                  <a:lnTo>
                    <a:pt x="211" y="689"/>
                  </a:lnTo>
                  <a:lnTo>
                    <a:pt x="229" y="636"/>
                  </a:lnTo>
                  <a:lnTo>
                    <a:pt x="252" y="584"/>
                  </a:lnTo>
                  <a:lnTo>
                    <a:pt x="278" y="534"/>
                  </a:lnTo>
                  <a:lnTo>
                    <a:pt x="308" y="487"/>
                  </a:lnTo>
                  <a:lnTo>
                    <a:pt x="341" y="444"/>
                  </a:lnTo>
                  <a:lnTo>
                    <a:pt x="268" y="355"/>
                  </a:lnTo>
                  <a:lnTo>
                    <a:pt x="257" y="338"/>
                  </a:lnTo>
                  <a:lnTo>
                    <a:pt x="251" y="318"/>
                  </a:lnTo>
                  <a:lnTo>
                    <a:pt x="251" y="298"/>
                  </a:lnTo>
                  <a:lnTo>
                    <a:pt x="255" y="279"/>
                  </a:lnTo>
                  <a:lnTo>
                    <a:pt x="263" y="261"/>
                  </a:lnTo>
                  <a:lnTo>
                    <a:pt x="277" y="246"/>
                  </a:lnTo>
                  <a:lnTo>
                    <a:pt x="373" y="168"/>
                  </a:lnTo>
                  <a:lnTo>
                    <a:pt x="391" y="156"/>
                  </a:lnTo>
                  <a:lnTo>
                    <a:pt x="411" y="151"/>
                  </a:lnTo>
                  <a:lnTo>
                    <a:pt x="430" y="150"/>
                  </a:lnTo>
                  <a:lnTo>
                    <a:pt x="449" y="154"/>
                  </a:lnTo>
                  <a:lnTo>
                    <a:pt x="467" y="164"/>
                  </a:lnTo>
                  <a:lnTo>
                    <a:pt x="482" y="177"/>
                  </a:lnTo>
                  <a:lnTo>
                    <a:pt x="557" y="267"/>
                  </a:lnTo>
                  <a:lnTo>
                    <a:pt x="606" y="241"/>
                  </a:lnTo>
                  <a:lnTo>
                    <a:pt x="658" y="221"/>
                  </a:lnTo>
                  <a:lnTo>
                    <a:pt x="711" y="204"/>
                  </a:lnTo>
                  <a:lnTo>
                    <a:pt x="767" y="192"/>
                  </a:lnTo>
                  <a:lnTo>
                    <a:pt x="823" y="184"/>
                  </a:lnTo>
                  <a:lnTo>
                    <a:pt x="834" y="69"/>
                  </a:lnTo>
                  <a:lnTo>
                    <a:pt x="839" y="49"/>
                  </a:lnTo>
                  <a:lnTo>
                    <a:pt x="848" y="32"/>
                  </a:lnTo>
                  <a:lnTo>
                    <a:pt x="862" y="17"/>
                  </a:lnTo>
                  <a:lnTo>
                    <a:pt x="879" y="6"/>
                  </a:lnTo>
                  <a:lnTo>
                    <a:pt x="898" y="1"/>
                  </a:lnTo>
                  <a:lnTo>
                    <a:pt x="9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82" name="Group 1423"/>
          <p:cNvGrpSpPr>
            <a:grpSpLocks noChangeAspect="1"/>
          </p:cNvGrpSpPr>
          <p:nvPr/>
        </p:nvGrpSpPr>
        <p:grpSpPr bwMode="auto">
          <a:xfrm>
            <a:off x="6483904" y="449017"/>
            <a:ext cx="161822" cy="133227"/>
            <a:chOff x="3084" y="3809"/>
            <a:chExt cx="249" cy="205"/>
          </a:xfrm>
          <a:solidFill>
            <a:schemeClr val="tx1">
              <a:lumMod val="65000"/>
              <a:lumOff val="35000"/>
            </a:schemeClr>
          </a:solidFill>
        </p:grpSpPr>
        <p:sp>
          <p:nvSpPr>
            <p:cNvPr id="3085" name="Freeform 1425"/>
            <p:cNvSpPr>
              <a:spLocks/>
            </p:cNvSpPr>
            <p:nvPr/>
          </p:nvSpPr>
          <p:spPr bwMode="auto">
            <a:xfrm>
              <a:off x="3159" y="3872"/>
              <a:ext cx="99" cy="100"/>
            </a:xfrm>
            <a:custGeom>
              <a:avLst/>
              <a:gdLst>
                <a:gd name="T0" fmla="*/ 764 w 1394"/>
                <a:gd name="T1" fmla="*/ 3 h 1403"/>
                <a:gd name="T2" fmla="*/ 892 w 1394"/>
                <a:gd name="T3" fmla="*/ 27 h 1403"/>
                <a:gd name="T4" fmla="*/ 1012 w 1394"/>
                <a:gd name="T5" fmla="*/ 75 h 1403"/>
                <a:gd name="T6" fmla="*/ 1118 w 1394"/>
                <a:gd name="T7" fmla="*/ 142 h 1403"/>
                <a:gd name="T8" fmla="*/ 1211 w 1394"/>
                <a:gd name="T9" fmla="*/ 228 h 1403"/>
                <a:gd name="T10" fmla="*/ 1288 w 1394"/>
                <a:gd name="T11" fmla="*/ 329 h 1403"/>
                <a:gd name="T12" fmla="*/ 1346 w 1394"/>
                <a:gd name="T13" fmla="*/ 443 h 1403"/>
                <a:gd name="T14" fmla="*/ 1382 w 1394"/>
                <a:gd name="T15" fmla="*/ 567 h 1403"/>
                <a:gd name="T16" fmla="*/ 1394 w 1394"/>
                <a:gd name="T17" fmla="*/ 701 h 1403"/>
                <a:gd name="T18" fmla="*/ 1382 w 1394"/>
                <a:gd name="T19" fmla="*/ 834 h 1403"/>
                <a:gd name="T20" fmla="*/ 1346 w 1394"/>
                <a:gd name="T21" fmla="*/ 959 h 1403"/>
                <a:gd name="T22" fmla="*/ 1288 w 1394"/>
                <a:gd name="T23" fmla="*/ 1073 h 1403"/>
                <a:gd name="T24" fmla="*/ 1211 w 1394"/>
                <a:gd name="T25" fmla="*/ 1174 h 1403"/>
                <a:gd name="T26" fmla="*/ 1118 w 1394"/>
                <a:gd name="T27" fmla="*/ 1259 h 1403"/>
                <a:gd name="T28" fmla="*/ 1012 w 1394"/>
                <a:gd name="T29" fmla="*/ 1327 h 1403"/>
                <a:gd name="T30" fmla="*/ 892 w 1394"/>
                <a:gd name="T31" fmla="*/ 1374 h 1403"/>
                <a:gd name="T32" fmla="*/ 764 w 1394"/>
                <a:gd name="T33" fmla="*/ 1400 h 1403"/>
                <a:gd name="T34" fmla="*/ 630 w 1394"/>
                <a:gd name="T35" fmla="*/ 1400 h 1403"/>
                <a:gd name="T36" fmla="*/ 502 w 1394"/>
                <a:gd name="T37" fmla="*/ 1374 h 1403"/>
                <a:gd name="T38" fmla="*/ 382 w 1394"/>
                <a:gd name="T39" fmla="*/ 1327 h 1403"/>
                <a:gd name="T40" fmla="*/ 276 w 1394"/>
                <a:gd name="T41" fmla="*/ 1259 h 1403"/>
                <a:gd name="T42" fmla="*/ 183 w 1394"/>
                <a:gd name="T43" fmla="*/ 1174 h 1403"/>
                <a:gd name="T44" fmla="*/ 106 w 1394"/>
                <a:gd name="T45" fmla="*/ 1073 h 1403"/>
                <a:gd name="T46" fmla="*/ 48 w 1394"/>
                <a:gd name="T47" fmla="*/ 959 h 1403"/>
                <a:gd name="T48" fmla="*/ 12 w 1394"/>
                <a:gd name="T49" fmla="*/ 834 h 1403"/>
                <a:gd name="T50" fmla="*/ 0 w 1394"/>
                <a:gd name="T51" fmla="*/ 701 h 1403"/>
                <a:gd name="T52" fmla="*/ 12 w 1394"/>
                <a:gd name="T53" fmla="*/ 567 h 1403"/>
                <a:gd name="T54" fmla="*/ 48 w 1394"/>
                <a:gd name="T55" fmla="*/ 443 h 1403"/>
                <a:gd name="T56" fmla="*/ 106 w 1394"/>
                <a:gd name="T57" fmla="*/ 329 h 1403"/>
                <a:gd name="T58" fmla="*/ 183 w 1394"/>
                <a:gd name="T59" fmla="*/ 228 h 1403"/>
                <a:gd name="T60" fmla="*/ 276 w 1394"/>
                <a:gd name="T61" fmla="*/ 142 h 1403"/>
                <a:gd name="T62" fmla="*/ 382 w 1394"/>
                <a:gd name="T63" fmla="*/ 75 h 1403"/>
                <a:gd name="T64" fmla="*/ 502 w 1394"/>
                <a:gd name="T65" fmla="*/ 27 h 1403"/>
                <a:gd name="T66" fmla="*/ 630 w 1394"/>
                <a:gd name="T67" fmla="*/ 3 h 1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94" h="1403">
                  <a:moveTo>
                    <a:pt x="697" y="0"/>
                  </a:moveTo>
                  <a:lnTo>
                    <a:pt x="764" y="3"/>
                  </a:lnTo>
                  <a:lnTo>
                    <a:pt x="829" y="12"/>
                  </a:lnTo>
                  <a:lnTo>
                    <a:pt x="892" y="27"/>
                  </a:lnTo>
                  <a:lnTo>
                    <a:pt x="954" y="48"/>
                  </a:lnTo>
                  <a:lnTo>
                    <a:pt x="1012" y="75"/>
                  </a:lnTo>
                  <a:lnTo>
                    <a:pt x="1067" y="106"/>
                  </a:lnTo>
                  <a:lnTo>
                    <a:pt x="1118" y="142"/>
                  </a:lnTo>
                  <a:lnTo>
                    <a:pt x="1167" y="184"/>
                  </a:lnTo>
                  <a:lnTo>
                    <a:pt x="1211" y="228"/>
                  </a:lnTo>
                  <a:lnTo>
                    <a:pt x="1252" y="276"/>
                  </a:lnTo>
                  <a:lnTo>
                    <a:pt x="1288" y="329"/>
                  </a:lnTo>
                  <a:lnTo>
                    <a:pt x="1319" y="384"/>
                  </a:lnTo>
                  <a:lnTo>
                    <a:pt x="1346" y="443"/>
                  </a:lnTo>
                  <a:lnTo>
                    <a:pt x="1367" y="505"/>
                  </a:lnTo>
                  <a:lnTo>
                    <a:pt x="1382" y="567"/>
                  </a:lnTo>
                  <a:lnTo>
                    <a:pt x="1391" y="633"/>
                  </a:lnTo>
                  <a:lnTo>
                    <a:pt x="1394" y="701"/>
                  </a:lnTo>
                  <a:lnTo>
                    <a:pt x="1391" y="768"/>
                  </a:lnTo>
                  <a:lnTo>
                    <a:pt x="1382" y="834"/>
                  </a:lnTo>
                  <a:lnTo>
                    <a:pt x="1367" y="898"/>
                  </a:lnTo>
                  <a:lnTo>
                    <a:pt x="1346" y="959"/>
                  </a:lnTo>
                  <a:lnTo>
                    <a:pt x="1319" y="1017"/>
                  </a:lnTo>
                  <a:lnTo>
                    <a:pt x="1288" y="1073"/>
                  </a:lnTo>
                  <a:lnTo>
                    <a:pt x="1252" y="1125"/>
                  </a:lnTo>
                  <a:lnTo>
                    <a:pt x="1211" y="1174"/>
                  </a:lnTo>
                  <a:lnTo>
                    <a:pt x="1167" y="1219"/>
                  </a:lnTo>
                  <a:lnTo>
                    <a:pt x="1118" y="1259"/>
                  </a:lnTo>
                  <a:lnTo>
                    <a:pt x="1067" y="1296"/>
                  </a:lnTo>
                  <a:lnTo>
                    <a:pt x="1012" y="1327"/>
                  </a:lnTo>
                  <a:lnTo>
                    <a:pt x="954" y="1353"/>
                  </a:lnTo>
                  <a:lnTo>
                    <a:pt x="892" y="1374"/>
                  </a:lnTo>
                  <a:lnTo>
                    <a:pt x="829" y="1390"/>
                  </a:lnTo>
                  <a:lnTo>
                    <a:pt x="764" y="1400"/>
                  </a:lnTo>
                  <a:lnTo>
                    <a:pt x="697" y="1403"/>
                  </a:lnTo>
                  <a:lnTo>
                    <a:pt x="630" y="1400"/>
                  </a:lnTo>
                  <a:lnTo>
                    <a:pt x="565" y="1390"/>
                  </a:lnTo>
                  <a:lnTo>
                    <a:pt x="502" y="1374"/>
                  </a:lnTo>
                  <a:lnTo>
                    <a:pt x="440" y="1353"/>
                  </a:lnTo>
                  <a:lnTo>
                    <a:pt x="382" y="1327"/>
                  </a:lnTo>
                  <a:lnTo>
                    <a:pt x="327" y="1296"/>
                  </a:lnTo>
                  <a:lnTo>
                    <a:pt x="276" y="1259"/>
                  </a:lnTo>
                  <a:lnTo>
                    <a:pt x="227" y="1219"/>
                  </a:lnTo>
                  <a:lnTo>
                    <a:pt x="183" y="1174"/>
                  </a:lnTo>
                  <a:lnTo>
                    <a:pt x="142" y="1125"/>
                  </a:lnTo>
                  <a:lnTo>
                    <a:pt x="106" y="1073"/>
                  </a:lnTo>
                  <a:lnTo>
                    <a:pt x="75" y="1017"/>
                  </a:lnTo>
                  <a:lnTo>
                    <a:pt x="48" y="959"/>
                  </a:lnTo>
                  <a:lnTo>
                    <a:pt x="27" y="898"/>
                  </a:lnTo>
                  <a:lnTo>
                    <a:pt x="12" y="834"/>
                  </a:lnTo>
                  <a:lnTo>
                    <a:pt x="3" y="768"/>
                  </a:lnTo>
                  <a:lnTo>
                    <a:pt x="0" y="701"/>
                  </a:lnTo>
                  <a:lnTo>
                    <a:pt x="3" y="633"/>
                  </a:lnTo>
                  <a:lnTo>
                    <a:pt x="12" y="567"/>
                  </a:lnTo>
                  <a:lnTo>
                    <a:pt x="27" y="505"/>
                  </a:lnTo>
                  <a:lnTo>
                    <a:pt x="48" y="443"/>
                  </a:lnTo>
                  <a:lnTo>
                    <a:pt x="75" y="384"/>
                  </a:lnTo>
                  <a:lnTo>
                    <a:pt x="106" y="329"/>
                  </a:lnTo>
                  <a:lnTo>
                    <a:pt x="142" y="276"/>
                  </a:lnTo>
                  <a:lnTo>
                    <a:pt x="183" y="228"/>
                  </a:lnTo>
                  <a:lnTo>
                    <a:pt x="227" y="184"/>
                  </a:lnTo>
                  <a:lnTo>
                    <a:pt x="276" y="142"/>
                  </a:lnTo>
                  <a:lnTo>
                    <a:pt x="327" y="106"/>
                  </a:lnTo>
                  <a:lnTo>
                    <a:pt x="382" y="75"/>
                  </a:lnTo>
                  <a:lnTo>
                    <a:pt x="440" y="48"/>
                  </a:lnTo>
                  <a:lnTo>
                    <a:pt x="502" y="27"/>
                  </a:lnTo>
                  <a:lnTo>
                    <a:pt x="565" y="12"/>
                  </a:lnTo>
                  <a:lnTo>
                    <a:pt x="630" y="3"/>
                  </a:lnTo>
                  <a:lnTo>
                    <a:pt x="6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86" name="Freeform 1426"/>
            <p:cNvSpPr>
              <a:spLocks noEditPoints="1"/>
            </p:cNvSpPr>
            <p:nvPr/>
          </p:nvSpPr>
          <p:spPr bwMode="auto">
            <a:xfrm>
              <a:off x="3084" y="3809"/>
              <a:ext cx="249" cy="205"/>
            </a:xfrm>
            <a:custGeom>
              <a:avLst/>
              <a:gdLst>
                <a:gd name="T0" fmla="*/ 2948 w 3486"/>
                <a:gd name="T1" fmla="*/ 831 h 2866"/>
                <a:gd name="T2" fmla="*/ 2856 w 3486"/>
                <a:gd name="T3" fmla="*/ 887 h 2866"/>
                <a:gd name="T4" fmla="*/ 2800 w 3486"/>
                <a:gd name="T5" fmla="*/ 979 h 2866"/>
                <a:gd name="T6" fmla="*/ 2792 w 3486"/>
                <a:gd name="T7" fmla="*/ 1090 h 2866"/>
                <a:gd name="T8" fmla="*/ 2833 w 3486"/>
                <a:gd name="T9" fmla="*/ 1190 h 2866"/>
                <a:gd name="T10" fmla="*/ 2915 w 3486"/>
                <a:gd name="T11" fmla="*/ 1260 h 2866"/>
                <a:gd name="T12" fmla="*/ 3021 w 3486"/>
                <a:gd name="T13" fmla="*/ 1287 h 2866"/>
                <a:gd name="T14" fmla="*/ 3128 w 3486"/>
                <a:gd name="T15" fmla="*/ 1260 h 2866"/>
                <a:gd name="T16" fmla="*/ 3209 w 3486"/>
                <a:gd name="T17" fmla="*/ 1190 h 2866"/>
                <a:gd name="T18" fmla="*/ 3250 w 3486"/>
                <a:gd name="T19" fmla="*/ 1090 h 2866"/>
                <a:gd name="T20" fmla="*/ 3242 w 3486"/>
                <a:gd name="T21" fmla="*/ 979 h 2866"/>
                <a:gd name="T22" fmla="*/ 3186 w 3486"/>
                <a:gd name="T23" fmla="*/ 887 h 2866"/>
                <a:gd name="T24" fmla="*/ 3095 w 3486"/>
                <a:gd name="T25" fmla="*/ 831 h 2866"/>
                <a:gd name="T26" fmla="*/ 1743 w 3486"/>
                <a:gd name="T27" fmla="*/ 527 h 2866"/>
                <a:gd name="T28" fmla="*/ 1503 w 3486"/>
                <a:gd name="T29" fmla="*/ 554 h 2866"/>
                <a:gd name="T30" fmla="*/ 1283 w 3486"/>
                <a:gd name="T31" fmla="*/ 633 h 2866"/>
                <a:gd name="T32" fmla="*/ 1089 w 3486"/>
                <a:gd name="T33" fmla="*/ 757 h 2866"/>
                <a:gd name="T34" fmla="*/ 927 w 3486"/>
                <a:gd name="T35" fmla="*/ 921 h 2866"/>
                <a:gd name="T36" fmla="*/ 804 w 3486"/>
                <a:gd name="T37" fmla="*/ 1117 h 2866"/>
                <a:gd name="T38" fmla="*/ 725 w 3486"/>
                <a:gd name="T39" fmla="*/ 1338 h 2866"/>
                <a:gd name="T40" fmla="*/ 697 w 3486"/>
                <a:gd name="T41" fmla="*/ 1579 h 2866"/>
                <a:gd name="T42" fmla="*/ 725 w 3486"/>
                <a:gd name="T43" fmla="*/ 1820 h 2866"/>
                <a:gd name="T44" fmla="*/ 804 w 3486"/>
                <a:gd name="T45" fmla="*/ 2042 h 2866"/>
                <a:gd name="T46" fmla="*/ 927 w 3486"/>
                <a:gd name="T47" fmla="*/ 2236 h 2866"/>
                <a:gd name="T48" fmla="*/ 1089 w 3486"/>
                <a:gd name="T49" fmla="*/ 2400 h 2866"/>
                <a:gd name="T50" fmla="*/ 1283 w 3486"/>
                <a:gd name="T51" fmla="*/ 2524 h 2866"/>
                <a:gd name="T52" fmla="*/ 1503 w 3486"/>
                <a:gd name="T53" fmla="*/ 2603 h 2866"/>
                <a:gd name="T54" fmla="*/ 1743 w 3486"/>
                <a:gd name="T55" fmla="*/ 2632 h 2866"/>
                <a:gd name="T56" fmla="*/ 1983 w 3486"/>
                <a:gd name="T57" fmla="*/ 2603 h 2866"/>
                <a:gd name="T58" fmla="*/ 2203 w 3486"/>
                <a:gd name="T59" fmla="*/ 2524 h 2866"/>
                <a:gd name="T60" fmla="*/ 2397 w 3486"/>
                <a:gd name="T61" fmla="*/ 2400 h 2866"/>
                <a:gd name="T62" fmla="*/ 2559 w 3486"/>
                <a:gd name="T63" fmla="*/ 2236 h 2866"/>
                <a:gd name="T64" fmla="*/ 2682 w 3486"/>
                <a:gd name="T65" fmla="*/ 2042 h 2866"/>
                <a:gd name="T66" fmla="*/ 2761 w 3486"/>
                <a:gd name="T67" fmla="*/ 1820 h 2866"/>
                <a:gd name="T68" fmla="*/ 2789 w 3486"/>
                <a:gd name="T69" fmla="*/ 1579 h 2866"/>
                <a:gd name="T70" fmla="*/ 2761 w 3486"/>
                <a:gd name="T71" fmla="*/ 1338 h 2866"/>
                <a:gd name="T72" fmla="*/ 2682 w 3486"/>
                <a:gd name="T73" fmla="*/ 1117 h 2866"/>
                <a:gd name="T74" fmla="*/ 2559 w 3486"/>
                <a:gd name="T75" fmla="*/ 921 h 2866"/>
                <a:gd name="T76" fmla="*/ 2397 w 3486"/>
                <a:gd name="T77" fmla="*/ 757 h 2866"/>
                <a:gd name="T78" fmla="*/ 2203 w 3486"/>
                <a:gd name="T79" fmla="*/ 633 h 2866"/>
                <a:gd name="T80" fmla="*/ 1983 w 3486"/>
                <a:gd name="T81" fmla="*/ 554 h 2866"/>
                <a:gd name="T82" fmla="*/ 1743 w 3486"/>
                <a:gd name="T83" fmla="*/ 527 h 2866"/>
                <a:gd name="T84" fmla="*/ 581 w 3486"/>
                <a:gd name="T85" fmla="*/ 585 h 2866"/>
                <a:gd name="T86" fmla="*/ 1007 w 3486"/>
                <a:gd name="T87" fmla="*/ 0 h 2866"/>
                <a:gd name="T88" fmla="*/ 3207 w 3486"/>
                <a:gd name="T89" fmla="*/ 585 h 2866"/>
                <a:gd name="T90" fmla="*/ 3324 w 3486"/>
                <a:gd name="T91" fmla="*/ 611 h 2866"/>
                <a:gd name="T92" fmla="*/ 3417 w 3486"/>
                <a:gd name="T93" fmla="*/ 682 h 2866"/>
                <a:gd name="T94" fmla="*/ 3474 w 3486"/>
                <a:gd name="T95" fmla="*/ 784 h 2866"/>
                <a:gd name="T96" fmla="*/ 3486 w 3486"/>
                <a:gd name="T97" fmla="*/ 2583 h 2866"/>
                <a:gd name="T98" fmla="*/ 3460 w 3486"/>
                <a:gd name="T99" fmla="*/ 2702 h 2866"/>
                <a:gd name="T100" fmla="*/ 3389 w 3486"/>
                <a:gd name="T101" fmla="*/ 2796 h 2866"/>
                <a:gd name="T102" fmla="*/ 3286 w 3486"/>
                <a:gd name="T103" fmla="*/ 2853 h 2866"/>
                <a:gd name="T104" fmla="*/ 281 w 3486"/>
                <a:gd name="T105" fmla="*/ 2866 h 2866"/>
                <a:gd name="T106" fmla="*/ 163 w 3486"/>
                <a:gd name="T107" fmla="*/ 2839 h 2866"/>
                <a:gd name="T108" fmla="*/ 69 w 3486"/>
                <a:gd name="T109" fmla="*/ 2768 h 2866"/>
                <a:gd name="T110" fmla="*/ 12 w 3486"/>
                <a:gd name="T111" fmla="*/ 2664 h 2866"/>
                <a:gd name="T112" fmla="*/ 0 w 3486"/>
                <a:gd name="T113" fmla="*/ 866 h 2866"/>
                <a:gd name="T114" fmla="*/ 26 w 3486"/>
                <a:gd name="T115" fmla="*/ 747 h 2866"/>
                <a:gd name="T116" fmla="*/ 96 w 3486"/>
                <a:gd name="T117" fmla="*/ 653 h 2866"/>
                <a:gd name="T118" fmla="*/ 199 w 3486"/>
                <a:gd name="T119" fmla="*/ 597 h 2866"/>
                <a:gd name="T120" fmla="*/ 349 w 3486"/>
                <a:gd name="T121" fmla="*/ 585 h 2866"/>
                <a:gd name="T122" fmla="*/ 697 w 3486"/>
                <a:gd name="T123" fmla="*/ 585 h 2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86" h="2866">
                  <a:moveTo>
                    <a:pt x="3021" y="819"/>
                  </a:moveTo>
                  <a:lnTo>
                    <a:pt x="2983" y="821"/>
                  </a:lnTo>
                  <a:lnTo>
                    <a:pt x="2948" y="831"/>
                  </a:lnTo>
                  <a:lnTo>
                    <a:pt x="2915" y="845"/>
                  </a:lnTo>
                  <a:lnTo>
                    <a:pt x="2884" y="864"/>
                  </a:lnTo>
                  <a:lnTo>
                    <a:pt x="2856" y="887"/>
                  </a:lnTo>
                  <a:lnTo>
                    <a:pt x="2833" y="915"/>
                  </a:lnTo>
                  <a:lnTo>
                    <a:pt x="2814" y="946"/>
                  </a:lnTo>
                  <a:lnTo>
                    <a:pt x="2800" y="979"/>
                  </a:lnTo>
                  <a:lnTo>
                    <a:pt x="2792" y="1015"/>
                  </a:lnTo>
                  <a:lnTo>
                    <a:pt x="2789" y="1052"/>
                  </a:lnTo>
                  <a:lnTo>
                    <a:pt x="2792" y="1090"/>
                  </a:lnTo>
                  <a:lnTo>
                    <a:pt x="2800" y="1126"/>
                  </a:lnTo>
                  <a:lnTo>
                    <a:pt x="2814" y="1160"/>
                  </a:lnTo>
                  <a:lnTo>
                    <a:pt x="2833" y="1190"/>
                  </a:lnTo>
                  <a:lnTo>
                    <a:pt x="2856" y="1218"/>
                  </a:lnTo>
                  <a:lnTo>
                    <a:pt x="2884" y="1241"/>
                  </a:lnTo>
                  <a:lnTo>
                    <a:pt x="2915" y="1260"/>
                  </a:lnTo>
                  <a:lnTo>
                    <a:pt x="2948" y="1275"/>
                  </a:lnTo>
                  <a:lnTo>
                    <a:pt x="2983" y="1284"/>
                  </a:lnTo>
                  <a:lnTo>
                    <a:pt x="3021" y="1287"/>
                  </a:lnTo>
                  <a:lnTo>
                    <a:pt x="3059" y="1284"/>
                  </a:lnTo>
                  <a:lnTo>
                    <a:pt x="3095" y="1275"/>
                  </a:lnTo>
                  <a:lnTo>
                    <a:pt x="3128" y="1260"/>
                  </a:lnTo>
                  <a:lnTo>
                    <a:pt x="3159" y="1241"/>
                  </a:lnTo>
                  <a:lnTo>
                    <a:pt x="3186" y="1218"/>
                  </a:lnTo>
                  <a:lnTo>
                    <a:pt x="3209" y="1190"/>
                  </a:lnTo>
                  <a:lnTo>
                    <a:pt x="3227" y="1160"/>
                  </a:lnTo>
                  <a:lnTo>
                    <a:pt x="3242" y="1126"/>
                  </a:lnTo>
                  <a:lnTo>
                    <a:pt x="3250" y="1090"/>
                  </a:lnTo>
                  <a:lnTo>
                    <a:pt x="3254" y="1052"/>
                  </a:lnTo>
                  <a:lnTo>
                    <a:pt x="3250" y="1015"/>
                  </a:lnTo>
                  <a:lnTo>
                    <a:pt x="3242" y="979"/>
                  </a:lnTo>
                  <a:lnTo>
                    <a:pt x="3227" y="946"/>
                  </a:lnTo>
                  <a:lnTo>
                    <a:pt x="3209" y="915"/>
                  </a:lnTo>
                  <a:lnTo>
                    <a:pt x="3186" y="887"/>
                  </a:lnTo>
                  <a:lnTo>
                    <a:pt x="3159" y="864"/>
                  </a:lnTo>
                  <a:lnTo>
                    <a:pt x="3128" y="845"/>
                  </a:lnTo>
                  <a:lnTo>
                    <a:pt x="3095" y="831"/>
                  </a:lnTo>
                  <a:lnTo>
                    <a:pt x="3059" y="821"/>
                  </a:lnTo>
                  <a:lnTo>
                    <a:pt x="3021" y="819"/>
                  </a:lnTo>
                  <a:close/>
                  <a:moveTo>
                    <a:pt x="1743" y="527"/>
                  </a:moveTo>
                  <a:lnTo>
                    <a:pt x="1662" y="530"/>
                  </a:lnTo>
                  <a:lnTo>
                    <a:pt x="1581" y="538"/>
                  </a:lnTo>
                  <a:lnTo>
                    <a:pt x="1503" y="554"/>
                  </a:lnTo>
                  <a:lnTo>
                    <a:pt x="1427" y="576"/>
                  </a:lnTo>
                  <a:lnTo>
                    <a:pt x="1354" y="601"/>
                  </a:lnTo>
                  <a:lnTo>
                    <a:pt x="1283" y="633"/>
                  </a:lnTo>
                  <a:lnTo>
                    <a:pt x="1216" y="670"/>
                  </a:lnTo>
                  <a:lnTo>
                    <a:pt x="1150" y="712"/>
                  </a:lnTo>
                  <a:lnTo>
                    <a:pt x="1089" y="757"/>
                  </a:lnTo>
                  <a:lnTo>
                    <a:pt x="1031" y="808"/>
                  </a:lnTo>
                  <a:lnTo>
                    <a:pt x="977" y="863"/>
                  </a:lnTo>
                  <a:lnTo>
                    <a:pt x="927" y="921"/>
                  </a:lnTo>
                  <a:lnTo>
                    <a:pt x="882" y="983"/>
                  </a:lnTo>
                  <a:lnTo>
                    <a:pt x="840" y="1048"/>
                  </a:lnTo>
                  <a:lnTo>
                    <a:pt x="804" y="1117"/>
                  </a:lnTo>
                  <a:lnTo>
                    <a:pt x="772" y="1188"/>
                  </a:lnTo>
                  <a:lnTo>
                    <a:pt x="746" y="1261"/>
                  </a:lnTo>
                  <a:lnTo>
                    <a:pt x="725" y="1338"/>
                  </a:lnTo>
                  <a:lnTo>
                    <a:pt x="710" y="1417"/>
                  </a:lnTo>
                  <a:lnTo>
                    <a:pt x="700" y="1496"/>
                  </a:lnTo>
                  <a:lnTo>
                    <a:pt x="697" y="1579"/>
                  </a:lnTo>
                  <a:lnTo>
                    <a:pt x="700" y="1661"/>
                  </a:lnTo>
                  <a:lnTo>
                    <a:pt x="710" y="1742"/>
                  </a:lnTo>
                  <a:lnTo>
                    <a:pt x="725" y="1820"/>
                  </a:lnTo>
                  <a:lnTo>
                    <a:pt x="746" y="1896"/>
                  </a:lnTo>
                  <a:lnTo>
                    <a:pt x="772" y="1971"/>
                  </a:lnTo>
                  <a:lnTo>
                    <a:pt x="804" y="2042"/>
                  </a:lnTo>
                  <a:lnTo>
                    <a:pt x="840" y="2110"/>
                  </a:lnTo>
                  <a:lnTo>
                    <a:pt x="882" y="2175"/>
                  </a:lnTo>
                  <a:lnTo>
                    <a:pt x="927" y="2236"/>
                  </a:lnTo>
                  <a:lnTo>
                    <a:pt x="977" y="2295"/>
                  </a:lnTo>
                  <a:lnTo>
                    <a:pt x="1031" y="2349"/>
                  </a:lnTo>
                  <a:lnTo>
                    <a:pt x="1089" y="2400"/>
                  </a:lnTo>
                  <a:lnTo>
                    <a:pt x="1150" y="2446"/>
                  </a:lnTo>
                  <a:lnTo>
                    <a:pt x="1216" y="2487"/>
                  </a:lnTo>
                  <a:lnTo>
                    <a:pt x="1283" y="2524"/>
                  </a:lnTo>
                  <a:lnTo>
                    <a:pt x="1354" y="2556"/>
                  </a:lnTo>
                  <a:lnTo>
                    <a:pt x="1427" y="2583"/>
                  </a:lnTo>
                  <a:lnTo>
                    <a:pt x="1503" y="2603"/>
                  </a:lnTo>
                  <a:lnTo>
                    <a:pt x="1581" y="2619"/>
                  </a:lnTo>
                  <a:lnTo>
                    <a:pt x="1662" y="2629"/>
                  </a:lnTo>
                  <a:lnTo>
                    <a:pt x="1743" y="2632"/>
                  </a:lnTo>
                  <a:lnTo>
                    <a:pt x="1824" y="2629"/>
                  </a:lnTo>
                  <a:lnTo>
                    <a:pt x="1905" y="2619"/>
                  </a:lnTo>
                  <a:lnTo>
                    <a:pt x="1983" y="2603"/>
                  </a:lnTo>
                  <a:lnTo>
                    <a:pt x="2059" y="2583"/>
                  </a:lnTo>
                  <a:lnTo>
                    <a:pt x="2132" y="2556"/>
                  </a:lnTo>
                  <a:lnTo>
                    <a:pt x="2203" y="2524"/>
                  </a:lnTo>
                  <a:lnTo>
                    <a:pt x="2270" y="2487"/>
                  </a:lnTo>
                  <a:lnTo>
                    <a:pt x="2336" y="2446"/>
                  </a:lnTo>
                  <a:lnTo>
                    <a:pt x="2397" y="2400"/>
                  </a:lnTo>
                  <a:lnTo>
                    <a:pt x="2455" y="2349"/>
                  </a:lnTo>
                  <a:lnTo>
                    <a:pt x="2509" y="2295"/>
                  </a:lnTo>
                  <a:lnTo>
                    <a:pt x="2559" y="2236"/>
                  </a:lnTo>
                  <a:lnTo>
                    <a:pt x="2604" y="2175"/>
                  </a:lnTo>
                  <a:lnTo>
                    <a:pt x="2646" y="2110"/>
                  </a:lnTo>
                  <a:lnTo>
                    <a:pt x="2682" y="2042"/>
                  </a:lnTo>
                  <a:lnTo>
                    <a:pt x="2714" y="1971"/>
                  </a:lnTo>
                  <a:lnTo>
                    <a:pt x="2740" y="1896"/>
                  </a:lnTo>
                  <a:lnTo>
                    <a:pt x="2761" y="1820"/>
                  </a:lnTo>
                  <a:lnTo>
                    <a:pt x="2776" y="1742"/>
                  </a:lnTo>
                  <a:lnTo>
                    <a:pt x="2786" y="1661"/>
                  </a:lnTo>
                  <a:lnTo>
                    <a:pt x="2789" y="1579"/>
                  </a:lnTo>
                  <a:lnTo>
                    <a:pt x="2786" y="1496"/>
                  </a:lnTo>
                  <a:lnTo>
                    <a:pt x="2776" y="1417"/>
                  </a:lnTo>
                  <a:lnTo>
                    <a:pt x="2761" y="1338"/>
                  </a:lnTo>
                  <a:lnTo>
                    <a:pt x="2740" y="1261"/>
                  </a:lnTo>
                  <a:lnTo>
                    <a:pt x="2714" y="1188"/>
                  </a:lnTo>
                  <a:lnTo>
                    <a:pt x="2682" y="1117"/>
                  </a:lnTo>
                  <a:lnTo>
                    <a:pt x="2646" y="1048"/>
                  </a:lnTo>
                  <a:lnTo>
                    <a:pt x="2604" y="983"/>
                  </a:lnTo>
                  <a:lnTo>
                    <a:pt x="2559" y="921"/>
                  </a:lnTo>
                  <a:lnTo>
                    <a:pt x="2509" y="863"/>
                  </a:lnTo>
                  <a:lnTo>
                    <a:pt x="2455" y="808"/>
                  </a:lnTo>
                  <a:lnTo>
                    <a:pt x="2397" y="757"/>
                  </a:lnTo>
                  <a:lnTo>
                    <a:pt x="2336" y="712"/>
                  </a:lnTo>
                  <a:lnTo>
                    <a:pt x="2270" y="670"/>
                  </a:lnTo>
                  <a:lnTo>
                    <a:pt x="2203" y="633"/>
                  </a:lnTo>
                  <a:lnTo>
                    <a:pt x="2132" y="601"/>
                  </a:lnTo>
                  <a:lnTo>
                    <a:pt x="2059" y="576"/>
                  </a:lnTo>
                  <a:lnTo>
                    <a:pt x="1983" y="554"/>
                  </a:lnTo>
                  <a:lnTo>
                    <a:pt x="1905" y="538"/>
                  </a:lnTo>
                  <a:lnTo>
                    <a:pt x="1824" y="530"/>
                  </a:lnTo>
                  <a:lnTo>
                    <a:pt x="1743" y="527"/>
                  </a:lnTo>
                  <a:close/>
                  <a:moveTo>
                    <a:pt x="465" y="410"/>
                  </a:moveTo>
                  <a:lnTo>
                    <a:pt x="465" y="585"/>
                  </a:lnTo>
                  <a:lnTo>
                    <a:pt x="581" y="585"/>
                  </a:lnTo>
                  <a:lnTo>
                    <a:pt x="581" y="410"/>
                  </a:lnTo>
                  <a:lnTo>
                    <a:pt x="465" y="410"/>
                  </a:lnTo>
                  <a:close/>
                  <a:moveTo>
                    <a:pt x="1007" y="0"/>
                  </a:moveTo>
                  <a:lnTo>
                    <a:pt x="2479" y="0"/>
                  </a:lnTo>
                  <a:lnTo>
                    <a:pt x="2712" y="585"/>
                  </a:lnTo>
                  <a:lnTo>
                    <a:pt x="3207" y="585"/>
                  </a:lnTo>
                  <a:lnTo>
                    <a:pt x="3248" y="587"/>
                  </a:lnTo>
                  <a:lnTo>
                    <a:pt x="3287" y="597"/>
                  </a:lnTo>
                  <a:lnTo>
                    <a:pt x="3324" y="611"/>
                  </a:lnTo>
                  <a:lnTo>
                    <a:pt x="3359" y="630"/>
                  </a:lnTo>
                  <a:lnTo>
                    <a:pt x="3390" y="653"/>
                  </a:lnTo>
                  <a:lnTo>
                    <a:pt x="3417" y="682"/>
                  </a:lnTo>
                  <a:lnTo>
                    <a:pt x="3441" y="713"/>
                  </a:lnTo>
                  <a:lnTo>
                    <a:pt x="3460" y="747"/>
                  </a:lnTo>
                  <a:lnTo>
                    <a:pt x="3474" y="784"/>
                  </a:lnTo>
                  <a:lnTo>
                    <a:pt x="3483" y="824"/>
                  </a:lnTo>
                  <a:lnTo>
                    <a:pt x="3486" y="866"/>
                  </a:lnTo>
                  <a:lnTo>
                    <a:pt x="3486" y="2583"/>
                  </a:lnTo>
                  <a:lnTo>
                    <a:pt x="3483" y="2624"/>
                  </a:lnTo>
                  <a:lnTo>
                    <a:pt x="3474" y="2664"/>
                  </a:lnTo>
                  <a:lnTo>
                    <a:pt x="3460" y="2702"/>
                  </a:lnTo>
                  <a:lnTo>
                    <a:pt x="3441" y="2736"/>
                  </a:lnTo>
                  <a:lnTo>
                    <a:pt x="3417" y="2768"/>
                  </a:lnTo>
                  <a:lnTo>
                    <a:pt x="3389" y="2796"/>
                  </a:lnTo>
                  <a:lnTo>
                    <a:pt x="3358" y="2820"/>
                  </a:lnTo>
                  <a:lnTo>
                    <a:pt x="3323" y="2839"/>
                  </a:lnTo>
                  <a:lnTo>
                    <a:pt x="3286" y="2853"/>
                  </a:lnTo>
                  <a:lnTo>
                    <a:pt x="3246" y="2863"/>
                  </a:lnTo>
                  <a:lnTo>
                    <a:pt x="3205" y="2866"/>
                  </a:lnTo>
                  <a:lnTo>
                    <a:pt x="281" y="2866"/>
                  </a:lnTo>
                  <a:lnTo>
                    <a:pt x="240" y="2863"/>
                  </a:lnTo>
                  <a:lnTo>
                    <a:pt x="200" y="2853"/>
                  </a:lnTo>
                  <a:lnTo>
                    <a:pt x="163" y="2839"/>
                  </a:lnTo>
                  <a:lnTo>
                    <a:pt x="128" y="2820"/>
                  </a:lnTo>
                  <a:lnTo>
                    <a:pt x="97" y="2796"/>
                  </a:lnTo>
                  <a:lnTo>
                    <a:pt x="69" y="2768"/>
                  </a:lnTo>
                  <a:lnTo>
                    <a:pt x="45" y="2736"/>
                  </a:lnTo>
                  <a:lnTo>
                    <a:pt x="26" y="2702"/>
                  </a:lnTo>
                  <a:lnTo>
                    <a:pt x="12" y="2664"/>
                  </a:lnTo>
                  <a:lnTo>
                    <a:pt x="3" y="2624"/>
                  </a:lnTo>
                  <a:lnTo>
                    <a:pt x="0" y="2583"/>
                  </a:lnTo>
                  <a:lnTo>
                    <a:pt x="0" y="866"/>
                  </a:lnTo>
                  <a:lnTo>
                    <a:pt x="3" y="824"/>
                  </a:lnTo>
                  <a:lnTo>
                    <a:pt x="12" y="784"/>
                  </a:lnTo>
                  <a:lnTo>
                    <a:pt x="26" y="747"/>
                  </a:lnTo>
                  <a:lnTo>
                    <a:pt x="45" y="713"/>
                  </a:lnTo>
                  <a:lnTo>
                    <a:pt x="69" y="682"/>
                  </a:lnTo>
                  <a:lnTo>
                    <a:pt x="96" y="653"/>
                  </a:lnTo>
                  <a:lnTo>
                    <a:pt x="127" y="630"/>
                  </a:lnTo>
                  <a:lnTo>
                    <a:pt x="162" y="611"/>
                  </a:lnTo>
                  <a:lnTo>
                    <a:pt x="199" y="597"/>
                  </a:lnTo>
                  <a:lnTo>
                    <a:pt x="238" y="587"/>
                  </a:lnTo>
                  <a:lnTo>
                    <a:pt x="279" y="585"/>
                  </a:lnTo>
                  <a:lnTo>
                    <a:pt x="349" y="585"/>
                  </a:lnTo>
                  <a:lnTo>
                    <a:pt x="349" y="293"/>
                  </a:lnTo>
                  <a:lnTo>
                    <a:pt x="697" y="293"/>
                  </a:lnTo>
                  <a:lnTo>
                    <a:pt x="697" y="585"/>
                  </a:lnTo>
                  <a:lnTo>
                    <a:pt x="774" y="585"/>
                  </a:lnTo>
                  <a:lnTo>
                    <a:pt x="10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113" name="Group 1475"/>
          <p:cNvGrpSpPr>
            <a:grpSpLocks noChangeAspect="1"/>
          </p:cNvGrpSpPr>
          <p:nvPr/>
        </p:nvGrpSpPr>
        <p:grpSpPr bwMode="auto">
          <a:xfrm>
            <a:off x="7559652" y="417166"/>
            <a:ext cx="210206" cy="196930"/>
            <a:chOff x="3993" y="3868"/>
            <a:chExt cx="190" cy="178"/>
          </a:xfrm>
          <a:solidFill>
            <a:schemeClr val="tx1">
              <a:lumMod val="65000"/>
              <a:lumOff val="35000"/>
            </a:schemeClr>
          </a:solidFill>
        </p:grpSpPr>
        <p:sp>
          <p:nvSpPr>
            <p:cNvPr id="3116" name="Freeform 1477"/>
            <p:cNvSpPr>
              <a:spLocks noEditPoints="1"/>
            </p:cNvSpPr>
            <p:nvPr/>
          </p:nvSpPr>
          <p:spPr bwMode="auto">
            <a:xfrm>
              <a:off x="3993" y="3974"/>
              <a:ext cx="120" cy="72"/>
            </a:xfrm>
            <a:custGeom>
              <a:avLst/>
              <a:gdLst>
                <a:gd name="T0" fmla="*/ 876 w 2153"/>
                <a:gd name="T1" fmla="*/ 235 h 1301"/>
                <a:gd name="T2" fmla="*/ 757 w 2153"/>
                <a:gd name="T3" fmla="*/ 289 h 1301"/>
                <a:gd name="T4" fmla="*/ 665 w 2153"/>
                <a:gd name="T5" fmla="*/ 381 h 1301"/>
                <a:gd name="T6" fmla="*/ 608 w 2153"/>
                <a:gd name="T7" fmla="*/ 502 h 1301"/>
                <a:gd name="T8" fmla="*/ 574 w 2153"/>
                <a:gd name="T9" fmla="*/ 558 h 1301"/>
                <a:gd name="T10" fmla="*/ 514 w 2153"/>
                <a:gd name="T11" fmla="*/ 584 h 1301"/>
                <a:gd name="T12" fmla="*/ 428 w 2153"/>
                <a:gd name="T13" fmla="*/ 587 h 1301"/>
                <a:gd name="T14" fmla="*/ 323 w 2153"/>
                <a:gd name="T15" fmla="*/ 632 h 1301"/>
                <a:gd name="T16" fmla="*/ 250 w 2153"/>
                <a:gd name="T17" fmla="*/ 717 h 1301"/>
                <a:gd name="T18" fmla="*/ 223 w 2153"/>
                <a:gd name="T19" fmla="*/ 830 h 1301"/>
                <a:gd name="T20" fmla="*/ 250 w 2153"/>
                <a:gd name="T21" fmla="*/ 943 h 1301"/>
                <a:gd name="T22" fmla="*/ 323 w 2153"/>
                <a:gd name="T23" fmla="*/ 1029 h 1301"/>
                <a:gd name="T24" fmla="*/ 428 w 2153"/>
                <a:gd name="T25" fmla="*/ 1073 h 1301"/>
                <a:gd name="T26" fmla="*/ 1662 w 2153"/>
                <a:gd name="T27" fmla="*/ 1072 h 1301"/>
                <a:gd name="T28" fmla="*/ 1785 w 2153"/>
                <a:gd name="T29" fmla="*/ 1023 h 1301"/>
                <a:gd name="T30" fmla="*/ 1878 w 2153"/>
                <a:gd name="T31" fmla="*/ 929 h 1301"/>
                <a:gd name="T32" fmla="*/ 1926 w 2153"/>
                <a:gd name="T33" fmla="*/ 806 h 1301"/>
                <a:gd name="T34" fmla="*/ 1918 w 2153"/>
                <a:gd name="T35" fmla="*/ 674 h 1301"/>
                <a:gd name="T36" fmla="*/ 1857 w 2153"/>
                <a:gd name="T37" fmla="*/ 564 h 1301"/>
                <a:gd name="T38" fmla="*/ 1758 w 2153"/>
                <a:gd name="T39" fmla="*/ 488 h 1301"/>
                <a:gd name="T40" fmla="*/ 1631 w 2153"/>
                <a:gd name="T41" fmla="*/ 460 h 1301"/>
                <a:gd name="T42" fmla="*/ 1530 w 2153"/>
                <a:gd name="T43" fmla="*/ 478 h 1301"/>
                <a:gd name="T44" fmla="*/ 1447 w 2153"/>
                <a:gd name="T45" fmla="*/ 519 h 1301"/>
                <a:gd name="T46" fmla="*/ 1375 w 2153"/>
                <a:gd name="T47" fmla="*/ 521 h 1301"/>
                <a:gd name="T48" fmla="*/ 1317 w 2153"/>
                <a:gd name="T49" fmla="*/ 478 h 1301"/>
                <a:gd name="T50" fmla="*/ 1263 w 2153"/>
                <a:gd name="T51" fmla="*/ 378 h 1301"/>
                <a:gd name="T52" fmla="*/ 1170 w 2153"/>
                <a:gd name="T53" fmla="*/ 288 h 1301"/>
                <a:gd name="T54" fmla="*/ 1052 w 2153"/>
                <a:gd name="T55" fmla="*/ 235 h 1301"/>
                <a:gd name="T56" fmla="*/ 965 w 2153"/>
                <a:gd name="T57" fmla="*/ 0 h 1301"/>
                <a:gd name="T58" fmla="*/ 1139 w 2153"/>
                <a:gd name="T59" fmla="*/ 27 h 1301"/>
                <a:gd name="T60" fmla="*/ 1295 w 2153"/>
                <a:gd name="T61" fmla="*/ 101 h 1301"/>
                <a:gd name="T62" fmla="*/ 1422 w 2153"/>
                <a:gd name="T63" fmla="*/ 219 h 1301"/>
                <a:gd name="T64" fmla="*/ 1542 w 2153"/>
                <a:gd name="T65" fmla="*/ 243 h 1301"/>
                <a:gd name="T66" fmla="*/ 1688 w 2153"/>
                <a:gd name="T67" fmla="*/ 238 h 1301"/>
                <a:gd name="T68" fmla="*/ 1846 w 2153"/>
                <a:gd name="T69" fmla="*/ 282 h 1301"/>
                <a:gd name="T70" fmla="*/ 1980 w 2153"/>
                <a:gd name="T71" fmla="*/ 371 h 1301"/>
                <a:gd name="T72" fmla="*/ 2082 w 2153"/>
                <a:gd name="T73" fmla="*/ 495 h 1301"/>
                <a:gd name="T74" fmla="*/ 2141 w 2153"/>
                <a:gd name="T75" fmla="*/ 648 h 1301"/>
                <a:gd name="T76" fmla="*/ 2150 w 2153"/>
                <a:gd name="T77" fmla="*/ 818 h 1301"/>
                <a:gd name="T78" fmla="*/ 2104 w 2153"/>
                <a:gd name="T79" fmla="*/ 981 h 1301"/>
                <a:gd name="T80" fmla="*/ 2013 w 2153"/>
                <a:gd name="T81" fmla="*/ 1119 h 1301"/>
                <a:gd name="T82" fmla="*/ 1886 w 2153"/>
                <a:gd name="T83" fmla="*/ 1225 h 1301"/>
                <a:gd name="T84" fmla="*/ 1730 w 2153"/>
                <a:gd name="T85" fmla="*/ 1287 h 1301"/>
                <a:gd name="T86" fmla="*/ 468 w 2153"/>
                <a:gd name="T87" fmla="*/ 1301 h 1301"/>
                <a:gd name="T88" fmla="*/ 310 w 2153"/>
                <a:gd name="T89" fmla="*/ 1273 h 1301"/>
                <a:gd name="T90" fmla="*/ 175 w 2153"/>
                <a:gd name="T91" fmla="*/ 1198 h 1301"/>
                <a:gd name="T92" fmla="*/ 73 w 2153"/>
                <a:gd name="T93" fmla="*/ 1083 h 1301"/>
                <a:gd name="T94" fmla="*/ 13 w 2153"/>
                <a:gd name="T95" fmla="*/ 938 h 1301"/>
                <a:gd name="T96" fmla="*/ 3 w 2153"/>
                <a:gd name="T97" fmla="*/ 774 h 1301"/>
                <a:gd name="T98" fmla="*/ 49 w 2153"/>
                <a:gd name="T99" fmla="*/ 621 h 1301"/>
                <a:gd name="T100" fmla="*/ 140 w 2153"/>
                <a:gd name="T101" fmla="*/ 494 h 1301"/>
                <a:gd name="T102" fmla="*/ 268 w 2153"/>
                <a:gd name="T103" fmla="*/ 404 h 1301"/>
                <a:gd name="T104" fmla="*/ 421 w 2153"/>
                <a:gd name="T105" fmla="*/ 361 h 1301"/>
                <a:gd name="T106" fmla="*/ 512 w 2153"/>
                <a:gd name="T107" fmla="*/ 213 h 1301"/>
                <a:gd name="T108" fmla="*/ 638 w 2153"/>
                <a:gd name="T109" fmla="*/ 100 h 1301"/>
                <a:gd name="T110" fmla="*/ 792 w 2153"/>
                <a:gd name="T111" fmla="*/ 27 h 1301"/>
                <a:gd name="T112" fmla="*/ 965 w 2153"/>
                <a:gd name="T113" fmla="*/ 0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53" h="1301">
                  <a:moveTo>
                    <a:pt x="965" y="225"/>
                  </a:moveTo>
                  <a:lnTo>
                    <a:pt x="920" y="228"/>
                  </a:lnTo>
                  <a:lnTo>
                    <a:pt x="876" y="235"/>
                  </a:lnTo>
                  <a:lnTo>
                    <a:pt x="834" y="249"/>
                  </a:lnTo>
                  <a:lnTo>
                    <a:pt x="795" y="267"/>
                  </a:lnTo>
                  <a:lnTo>
                    <a:pt x="757" y="289"/>
                  </a:lnTo>
                  <a:lnTo>
                    <a:pt x="723" y="316"/>
                  </a:lnTo>
                  <a:lnTo>
                    <a:pt x="692" y="346"/>
                  </a:lnTo>
                  <a:lnTo>
                    <a:pt x="665" y="381"/>
                  </a:lnTo>
                  <a:lnTo>
                    <a:pt x="642" y="418"/>
                  </a:lnTo>
                  <a:lnTo>
                    <a:pt x="623" y="459"/>
                  </a:lnTo>
                  <a:lnTo>
                    <a:pt x="608" y="502"/>
                  </a:lnTo>
                  <a:lnTo>
                    <a:pt x="601" y="524"/>
                  </a:lnTo>
                  <a:lnTo>
                    <a:pt x="589" y="543"/>
                  </a:lnTo>
                  <a:lnTo>
                    <a:pt x="574" y="558"/>
                  </a:lnTo>
                  <a:lnTo>
                    <a:pt x="555" y="571"/>
                  </a:lnTo>
                  <a:lnTo>
                    <a:pt x="535" y="579"/>
                  </a:lnTo>
                  <a:lnTo>
                    <a:pt x="514" y="584"/>
                  </a:lnTo>
                  <a:lnTo>
                    <a:pt x="491" y="584"/>
                  </a:lnTo>
                  <a:lnTo>
                    <a:pt x="468" y="583"/>
                  </a:lnTo>
                  <a:lnTo>
                    <a:pt x="428" y="587"/>
                  </a:lnTo>
                  <a:lnTo>
                    <a:pt x="391" y="596"/>
                  </a:lnTo>
                  <a:lnTo>
                    <a:pt x="355" y="611"/>
                  </a:lnTo>
                  <a:lnTo>
                    <a:pt x="323" y="632"/>
                  </a:lnTo>
                  <a:lnTo>
                    <a:pt x="295" y="656"/>
                  </a:lnTo>
                  <a:lnTo>
                    <a:pt x="270" y="684"/>
                  </a:lnTo>
                  <a:lnTo>
                    <a:pt x="250" y="717"/>
                  </a:lnTo>
                  <a:lnTo>
                    <a:pt x="235" y="752"/>
                  </a:lnTo>
                  <a:lnTo>
                    <a:pt x="226" y="790"/>
                  </a:lnTo>
                  <a:lnTo>
                    <a:pt x="223" y="830"/>
                  </a:lnTo>
                  <a:lnTo>
                    <a:pt x="226" y="870"/>
                  </a:lnTo>
                  <a:lnTo>
                    <a:pt x="235" y="907"/>
                  </a:lnTo>
                  <a:lnTo>
                    <a:pt x="250" y="943"/>
                  </a:lnTo>
                  <a:lnTo>
                    <a:pt x="270" y="976"/>
                  </a:lnTo>
                  <a:lnTo>
                    <a:pt x="295" y="1004"/>
                  </a:lnTo>
                  <a:lnTo>
                    <a:pt x="323" y="1029"/>
                  </a:lnTo>
                  <a:lnTo>
                    <a:pt x="355" y="1049"/>
                  </a:lnTo>
                  <a:lnTo>
                    <a:pt x="391" y="1064"/>
                  </a:lnTo>
                  <a:lnTo>
                    <a:pt x="428" y="1073"/>
                  </a:lnTo>
                  <a:lnTo>
                    <a:pt x="468" y="1076"/>
                  </a:lnTo>
                  <a:lnTo>
                    <a:pt x="1617" y="1075"/>
                  </a:lnTo>
                  <a:lnTo>
                    <a:pt x="1662" y="1072"/>
                  </a:lnTo>
                  <a:lnTo>
                    <a:pt x="1705" y="1062"/>
                  </a:lnTo>
                  <a:lnTo>
                    <a:pt x="1746" y="1045"/>
                  </a:lnTo>
                  <a:lnTo>
                    <a:pt x="1785" y="1023"/>
                  </a:lnTo>
                  <a:lnTo>
                    <a:pt x="1820" y="996"/>
                  </a:lnTo>
                  <a:lnTo>
                    <a:pt x="1851" y="964"/>
                  </a:lnTo>
                  <a:lnTo>
                    <a:pt x="1878" y="929"/>
                  </a:lnTo>
                  <a:lnTo>
                    <a:pt x="1900" y="891"/>
                  </a:lnTo>
                  <a:lnTo>
                    <a:pt x="1917" y="850"/>
                  </a:lnTo>
                  <a:lnTo>
                    <a:pt x="1926" y="806"/>
                  </a:lnTo>
                  <a:lnTo>
                    <a:pt x="1930" y="761"/>
                  </a:lnTo>
                  <a:lnTo>
                    <a:pt x="1927" y="717"/>
                  </a:lnTo>
                  <a:lnTo>
                    <a:pt x="1918" y="674"/>
                  </a:lnTo>
                  <a:lnTo>
                    <a:pt x="1902" y="634"/>
                  </a:lnTo>
                  <a:lnTo>
                    <a:pt x="1882" y="597"/>
                  </a:lnTo>
                  <a:lnTo>
                    <a:pt x="1857" y="564"/>
                  </a:lnTo>
                  <a:lnTo>
                    <a:pt x="1827" y="533"/>
                  </a:lnTo>
                  <a:lnTo>
                    <a:pt x="1794" y="508"/>
                  </a:lnTo>
                  <a:lnTo>
                    <a:pt x="1758" y="488"/>
                  </a:lnTo>
                  <a:lnTo>
                    <a:pt x="1717" y="472"/>
                  </a:lnTo>
                  <a:lnTo>
                    <a:pt x="1675" y="463"/>
                  </a:lnTo>
                  <a:lnTo>
                    <a:pt x="1631" y="460"/>
                  </a:lnTo>
                  <a:lnTo>
                    <a:pt x="1597" y="462"/>
                  </a:lnTo>
                  <a:lnTo>
                    <a:pt x="1564" y="467"/>
                  </a:lnTo>
                  <a:lnTo>
                    <a:pt x="1530" y="478"/>
                  </a:lnTo>
                  <a:lnTo>
                    <a:pt x="1499" y="491"/>
                  </a:lnTo>
                  <a:lnTo>
                    <a:pt x="1469" y="508"/>
                  </a:lnTo>
                  <a:lnTo>
                    <a:pt x="1447" y="519"/>
                  </a:lnTo>
                  <a:lnTo>
                    <a:pt x="1424" y="525"/>
                  </a:lnTo>
                  <a:lnTo>
                    <a:pt x="1399" y="526"/>
                  </a:lnTo>
                  <a:lnTo>
                    <a:pt x="1375" y="521"/>
                  </a:lnTo>
                  <a:lnTo>
                    <a:pt x="1353" y="511"/>
                  </a:lnTo>
                  <a:lnTo>
                    <a:pt x="1334" y="496"/>
                  </a:lnTo>
                  <a:lnTo>
                    <a:pt x="1317" y="478"/>
                  </a:lnTo>
                  <a:lnTo>
                    <a:pt x="1305" y="456"/>
                  </a:lnTo>
                  <a:lnTo>
                    <a:pt x="1287" y="416"/>
                  </a:lnTo>
                  <a:lnTo>
                    <a:pt x="1263" y="378"/>
                  </a:lnTo>
                  <a:lnTo>
                    <a:pt x="1236" y="344"/>
                  </a:lnTo>
                  <a:lnTo>
                    <a:pt x="1204" y="314"/>
                  </a:lnTo>
                  <a:lnTo>
                    <a:pt x="1170" y="288"/>
                  </a:lnTo>
                  <a:lnTo>
                    <a:pt x="1133" y="266"/>
                  </a:lnTo>
                  <a:lnTo>
                    <a:pt x="1094" y="248"/>
                  </a:lnTo>
                  <a:lnTo>
                    <a:pt x="1052" y="235"/>
                  </a:lnTo>
                  <a:lnTo>
                    <a:pt x="1008" y="227"/>
                  </a:lnTo>
                  <a:lnTo>
                    <a:pt x="965" y="225"/>
                  </a:lnTo>
                  <a:close/>
                  <a:moveTo>
                    <a:pt x="965" y="0"/>
                  </a:moveTo>
                  <a:lnTo>
                    <a:pt x="1024" y="4"/>
                  </a:lnTo>
                  <a:lnTo>
                    <a:pt x="1082" y="12"/>
                  </a:lnTo>
                  <a:lnTo>
                    <a:pt x="1139" y="27"/>
                  </a:lnTo>
                  <a:lnTo>
                    <a:pt x="1194" y="47"/>
                  </a:lnTo>
                  <a:lnTo>
                    <a:pt x="1245" y="72"/>
                  </a:lnTo>
                  <a:lnTo>
                    <a:pt x="1295" y="101"/>
                  </a:lnTo>
                  <a:lnTo>
                    <a:pt x="1341" y="136"/>
                  </a:lnTo>
                  <a:lnTo>
                    <a:pt x="1384" y="176"/>
                  </a:lnTo>
                  <a:lnTo>
                    <a:pt x="1422" y="219"/>
                  </a:lnTo>
                  <a:lnTo>
                    <a:pt x="1456" y="266"/>
                  </a:lnTo>
                  <a:lnTo>
                    <a:pt x="1499" y="252"/>
                  </a:lnTo>
                  <a:lnTo>
                    <a:pt x="1542" y="243"/>
                  </a:lnTo>
                  <a:lnTo>
                    <a:pt x="1587" y="237"/>
                  </a:lnTo>
                  <a:lnTo>
                    <a:pt x="1631" y="235"/>
                  </a:lnTo>
                  <a:lnTo>
                    <a:pt x="1688" y="238"/>
                  </a:lnTo>
                  <a:lnTo>
                    <a:pt x="1743" y="248"/>
                  </a:lnTo>
                  <a:lnTo>
                    <a:pt x="1796" y="263"/>
                  </a:lnTo>
                  <a:lnTo>
                    <a:pt x="1846" y="282"/>
                  </a:lnTo>
                  <a:lnTo>
                    <a:pt x="1894" y="307"/>
                  </a:lnTo>
                  <a:lnTo>
                    <a:pt x="1939" y="337"/>
                  </a:lnTo>
                  <a:lnTo>
                    <a:pt x="1980" y="371"/>
                  </a:lnTo>
                  <a:lnTo>
                    <a:pt x="2018" y="408"/>
                  </a:lnTo>
                  <a:lnTo>
                    <a:pt x="2052" y="450"/>
                  </a:lnTo>
                  <a:lnTo>
                    <a:pt x="2082" y="495"/>
                  </a:lnTo>
                  <a:lnTo>
                    <a:pt x="2107" y="544"/>
                  </a:lnTo>
                  <a:lnTo>
                    <a:pt x="2126" y="595"/>
                  </a:lnTo>
                  <a:lnTo>
                    <a:pt x="2141" y="648"/>
                  </a:lnTo>
                  <a:lnTo>
                    <a:pt x="2150" y="703"/>
                  </a:lnTo>
                  <a:lnTo>
                    <a:pt x="2153" y="761"/>
                  </a:lnTo>
                  <a:lnTo>
                    <a:pt x="2150" y="818"/>
                  </a:lnTo>
                  <a:lnTo>
                    <a:pt x="2141" y="875"/>
                  </a:lnTo>
                  <a:lnTo>
                    <a:pt x="2125" y="928"/>
                  </a:lnTo>
                  <a:lnTo>
                    <a:pt x="2104" y="981"/>
                  </a:lnTo>
                  <a:lnTo>
                    <a:pt x="2078" y="1030"/>
                  </a:lnTo>
                  <a:lnTo>
                    <a:pt x="2048" y="1076"/>
                  </a:lnTo>
                  <a:lnTo>
                    <a:pt x="2013" y="1119"/>
                  </a:lnTo>
                  <a:lnTo>
                    <a:pt x="1974" y="1159"/>
                  </a:lnTo>
                  <a:lnTo>
                    <a:pt x="1932" y="1194"/>
                  </a:lnTo>
                  <a:lnTo>
                    <a:pt x="1886" y="1225"/>
                  </a:lnTo>
                  <a:lnTo>
                    <a:pt x="1837" y="1251"/>
                  </a:lnTo>
                  <a:lnTo>
                    <a:pt x="1785" y="1272"/>
                  </a:lnTo>
                  <a:lnTo>
                    <a:pt x="1730" y="1287"/>
                  </a:lnTo>
                  <a:lnTo>
                    <a:pt x="1675" y="1296"/>
                  </a:lnTo>
                  <a:lnTo>
                    <a:pt x="1617" y="1300"/>
                  </a:lnTo>
                  <a:lnTo>
                    <a:pt x="468" y="1301"/>
                  </a:lnTo>
                  <a:lnTo>
                    <a:pt x="414" y="1298"/>
                  </a:lnTo>
                  <a:lnTo>
                    <a:pt x="360" y="1288"/>
                  </a:lnTo>
                  <a:lnTo>
                    <a:pt x="310" y="1273"/>
                  </a:lnTo>
                  <a:lnTo>
                    <a:pt x="263" y="1253"/>
                  </a:lnTo>
                  <a:lnTo>
                    <a:pt x="217" y="1227"/>
                  </a:lnTo>
                  <a:lnTo>
                    <a:pt x="175" y="1198"/>
                  </a:lnTo>
                  <a:lnTo>
                    <a:pt x="138" y="1163"/>
                  </a:lnTo>
                  <a:lnTo>
                    <a:pt x="103" y="1125"/>
                  </a:lnTo>
                  <a:lnTo>
                    <a:pt x="73" y="1083"/>
                  </a:lnTo>
                  <a:lnTo>
                    <a:pt x="48" y="1037"/>
                  </a:lnTo>
                  <a:lnTo>
                    <a:pt x="27" y="989"/>
                  </a:lnTo>
                  <a:lnTo>
                    <a:pt x="13" y="938"/>
                  </a:lnTo>
                  <a:lnTo>
                    <a:pt x="3" y="885"/>
                  </a:lnTo>
                  <a:lnTo>
                    <a:pt x="0" y="830"/>
                  </a:lnTo>
                  <a:lnTo>
                    <a:pt x="3" y="774"/>
                  </a:lnTo>
                  <a:lnTo>
                    <a:pt x="13" y="721"/>
                  </a:lnTo>
                  <a:lnTo>
                    <a:pt x="28" y="669"/>
                  </a:lnTo>
                  <a:lnTo>
                    <a:pt x="49" y="621"/>
                  </a:lnTo>
                  <a:lnTo>
                    <a:pt x="75" y="575"/>
                  </a:lnTo>
                  <a:lnTo>
                    <a:pt x="105" y="533"/>
                  </a:lnTo>
                  <a:lnTo>
                    <a:pt x="140" y="494"/>
                  </a:lnTo>
                  <a:lnTo>
                    <a:pt x="179" y="460"/>
                  </a:lnTo>
                  <a:lnTo>
                    <a:pt x="222" y="429"/>
                  </a:lnTo>
                  <a:lnTo>
                    <a:pt x="268" y="404"/>
                  </a:lnTo>
                  <a:lnTo>
                    <a:pt x="317" y="384"/>
                  </a:lnTo>
                  <a:lnTo>
                    <a:pt x="368" y="370"/>
                  </a:lnTo>
                  <a:lnTo>
                    <a:pt x="421" y="361"/>
                  </a:lnTo>
                  <a:lnTo>
                    <a:pt x="447" y="309"/>
                  </a:lnTo>
                  <a:lnTo>
                    <a:pt x="477" y="259"/>
                  </a:lnTo>
                  <a:lnTo>
                    <a:pt x="512" y="213"/>
                  </a:lnTo>
                  <a:lnTo>
                    <a:pt x="550" y="171"/>
                  </a:lnTo>
                  <a:lnTo>
                    <a:pt x="592" y="134"/>
                  </a:lnTo>
                  <a:lnTo>
                    <a:pt x="638" y="100"/>
                  </a:lnTo>
                  <a:lnTo>
                    <a:pt x="687" y="71"/>
                  </a:lnTo>
                  <a:lnTo>
                    <a:pt x="738" y="46"/>
                  </a:lnTo>
                  <a:lnTo>
                    <a:pt x="792" y="27"/>
                  </a:lnTo>
                  <a:lnTo>
                    <a:pt x="848" y="12"/>
                  </a:lnTo>
                  <a:lnTo>
                    <a:pt x="905" y="4"/>
                  </a:lnTo>
                  <a:lnTo>
                    <a:pt x="9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7" name="Freeform 1478"/>
            <p:cNvSpPr>
              <a:spLocks/>
            </p:cNvSpPr>
            <p:nvPr/>
          </p:nvSpPr>
          <p:spPr bwMode="auto">
            <a:xfrm>
              <a:off x="4063" y="3868"/>
              <a:ext cx="120" cy="66"/>
            </a:xfrm>
            <a:custGeom>
              <a:avLst/>
              <a:gdLst>
                <a:gd name="T0" fmla="*/ 1008 w 2157"/>
                <a:gd name="T1" fmla="*/ 3 h 1203"/>
                <a:gd name="T2" fmla="*/ 1114 w 2157"/>
                <a:gd name="T3" fmla="*/ 25 h 1203"/>
                <a:gd name="T4" fmla="*/ 1211 w 2157"/>
                <a:gd name="T5" fmla="*/ 67 h 1203"/>
                <a:gd name="T6" fmla="*/ 1297 w 2157"/>
                <a:gd name="T7" fmla="*/ 126 h 1203"/>
                <a:gd name="T8" fmla="*/ 1370 w 2157"/>
                <a:gd name="T9" fmla="*/ 200 h 1203"/>
                <a:gd name="T10" fmla="*/ 1427 w 2157"/>
                <a:gd name="T11" fmla="*/ 288 h 1203"/>
                <a:gd name="T12" fmla="*/ 1495 w 2157"/>
                <a:gd name="T13" fmla="*/ 311 h 1203"/>
                <a:gd name="T14" fmla="*/ 1591 w 2157"/>
                <a:gd name="T15" fmla="*/ 276 h 1203"/>
                <a:gd name="T16" fmla="*/ 1698 w 2157"/>
                <a:gd name="T17" fmla="*/ 263 h 1203"/>
                <a:gd name="T18" fmla="*/ 1803 w 2157"/>
                <a:gd name="T19" fmla="*/ 275 h 1203"/>
                <a:gd name="T20" fmla="*/ 1900 w 2157"/>
                <a:gd name="T21" fmla="*/ 309 h 1203"/>
                <a:gd name="T22" fmla="*/ 1985 w 2157"/>
                <a:gd name="T23" fmla="*/ 364 h 1203"/>
                <a:gd name="T24" fmla="*/ 2056 w 2157"/>
                <a:gd name="T25" fmla="*/ 436 h 1203"/>
                <a:gd name="T26" fmla="*/ 2110 w 2157"/>
                <a:gd name="T27" fmla="*/ 521 h 1203"/>
                <a:gd name="T28" fmla="*/ 2145 w 2157"/>
                <a:gd name="T29" fmla="*/ 619 h 1203"/>
                <a:gd name="T30" fmla="*/ 2157 w 2157"/>
                <a:gd name="T31" fmla="*/ 725 h 1203"/>
                <a:gd name="T32" fmla="*/ 2144 w 2157"/>
                <a:gd name="T33" fmla="*/ 832 h 1203"/>
                <a:gd name="T34" fmla="*/ 2107 w 2157"/>
                <a:gd name="T35" fmla="*/ 931 h 1203"/>
                <a:gd name="T36" fmla="*/ 2050 w 2157"/>
                <a:gd name="T37" fmla="*/ 1019 h 1203"/>
                <a:gd name="T38" fmla="*/ 1976 w 2157"/>
                <a:gd name="T39" fmla="*/ 1095 h 1203"/>
                <a:gd name="T40" fmla="*/ 1887 w 2157"/>
                <a:gd name="T41" fmla="*/ 1152 h 1203"/>
                <a:gd name="T42" fmla="*/ 1789 w 2157"/>
                <a:gd name="T43" fmla="*/ 1189 h 1203"/>
                <a:gd name="T44" fmla="*/ 1683 w 2157"/>
                <a:gd name="T45" fmla="*/ 1202 h 1203"/>
                <a:gd name="T46" fmla="*/ 1627 w 2157"/>
                <a:gd name="T47" fmla="*/ 1202 h 1203"/>
                <a:gd name="T48" fmla="*/ 1546 w 2157"/>
                <a:gd name="T49" fmla="*/ 1202 h 1203"/>
                <a:gd name="T50" fmla="*/ 1442 w 2157"/>
                <a:gd name="T51" fmla="*/ 1202 h 1203"/>
                <a:gd name="T52" fmla="*/ 1325 w 2157"/>
                <a:gd name="T53" fmla="*/ 1203 h 1203"/>
                <a:gd name="T54" fmla="*/ 1196 w 2157"/>
                <a:gd name="T55" fmla="*/ 1203 h 1203"/>
                <a:gd name="T56" fmla="*/ 1061 w 2157"/>
                <a:gd name="T57" fmla="*/ 1203 h 1203"/>
                <a:gd name="T58" fmla="*/ 926 w 2157"/>
                <a:gd name="T59" fmla="*/ 1203 h 1203"/>
                <a:gd name="T60" fmla="*/ 794 w 2157"/>
                <a:gd name="T61" fmla="*/ 1203 h 1203"/>
                <a:gd name="T62" fmla="*/ 674 w 2157"/>
                <a:gd name="T63" fmla="*/ 1203 h 1203"/>
                <a:gd name="T64" fmla="*/ 567 w 2157"/>
                <a:gd name="T65" fmla="*/ 1203 h 1203"/>
                <a:gd name="T66" fmla="*/ 480 w 2157"/>
                <a:gd name="T67" fmla="*/ 1203 h 1203"/>
                <a:gd name="T68" fmla="*/ 417 w 2157"/>
                <a:gd name="T69" fmla="*/ 1203 h 1203"/>
                <a:gd name="T70" fmla="*/ 348 w 2157"/>
                <a:gd name="T71" fmla="*/ 1200 h 1203"/>
                <a:gd name="T72" fmla="*/ 254 w 2157"/>
                <a:gd name="T73" fmla="*/ 1177 h 1203"/>
                <a:gd name="T74" fmla="*/ 169 w 2157"/>
                <a:gd name="T75" fmla="*/ 1131 h 1203"/>
                <a:gd name="T76" fmla="*/ 100 w 2157"/>
                <a:gd name="T77" fmla="*/ 1069 h 1203"/>
                <a:gd name="T78" fmla="*/ 45 w 2157"/>
                <a:gd name="T79" fmla="*/ 991 h 1203"/>
                <a:gd name="T80" fmla="*/ 11 w 2157"/>
                <a:gd name="T81" fmla="*/ 901 h 1203"/>
                <a:gd name="T82" fmla="*/ 0 w 2157"/>
                <a:gd name="T83" fmla="*/ 802 h 1203"/>
                <a:gd name="T84" fmla="*/ 11 w 2157"/>
                <a:gd name="T85" fmla="*/ 704 h 1203"/>
                <a:gd name="T86" fmla="*/ 45 w 2157"/>
                <a:gd name="T87" fmla="*/ 613 h 1203"/>
                <a:gd name="T88" fmla="*/ 100 w 2157"/>
                <a:gd name="T89" fmla="*/ 536 h 1203"/>
                <a:gd name="T90" fmla="*/ 169 w 2157"/>
                <a:gd name="T91" fmla="*/ 473 h 1203"/>
                <a:gd name="T92" fmla="*/ 254 w 2157"/>
                <a:gd name="T93" fmla="*/ 428 h 1203"/>
                <a:gd name="T94" fmla="*/ 348 w 2157"/>
                <a:gd name="T95" fmla="*/ 405 h 1203"/>
                <a:gd name="T96" fmla="*/ 434 w 2157"/>
                <a:gd name="T97" fmla="*/ 403 h 1203"/>
                <a:gd name="T98" fmla="*/ 473 w 2157"/>
                <a:gd name="T99" fmla="*/ 301 h 1203"/>
                <a:gd name="T100" fmla="*/ 529 w 2157"/>
                <a:gd name="T101" fmla="*/ 210 h 1203"/>
                <a:gd name="T102" fmla="*/ 602 w 2157"/>
                <a:gd name="T103" fmla="*/ 132 h 1203"/>
                <a:gd name="T104" fmla="*/ 689 w 2157"/>
                <a:gd name="T105" fmla="*/ 70 h 1203"/>
                <a:gd name="T106" fmla="*/ 788 w 2157"/>
                <a:gd name="T107" fmla="*/ 26 h 1203"/>
                <a:gd name="T108" fmla="*/ 896 w 2157"/>
                <a:gd name="T109" fmla="*/ 3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57" h="1203">
                  <a:moveTo>
                    <a:pt x="953" y="0"/>
                  </a:moveTo>
                  <a:lnTo>
                    <a:pt x="1008" y="3"/>
                  </a:lnTo>
                  <a:lnTo>
                    <a:pt x="1062" y="12"/>
                  </a:lnTo>
                  <a:lnTo>
                    <a:pt x="1114" y="25"/>
                  </a:lnTo>
                  <a:lnTo>
                    <a:pt x="1163" y="43"/>
                  </a:lnTo>
                  <a:lnTo>
                    <a:pt x="1211" y="67"/>
                  </a:lnTo>
                  <a:lnTo>
                    <a:pt x="1256" y="94"/>
                  </a:lnTo>
                  <a:lnTo>
                    <a:pt x="1297" y="126"/>
                  </a:lnTo>
                  <a:lnTo>
                    <a:pt x="1335" y="161"/>
                  </a:lnTo>
                  <a:lnTo>
                    <a:pt x="1370" y="200"/>
                  </a:lnTo>
                  <a:lnTo>
                    <a:pt x="1401" y="243"/>
                  </a:lnTo>
                  <a:lnTo>
                    <a:pt x="1427" y="288"/>
                  </a:lnTo>
                  <a:lnTo>
                    <a:pt x="1450" y="337"/>
                  </a:lnTo>
                  <a:lnTo>
                    <a:pt x="1495" y="311"/>
                  </a:lnTo>
                  <a:lnTo>
                    <a:pt x="1541" y="290"/>
                  </a:lnTo>
                  <a:lnTo>
                    <a:pt x="1591" y="276"/>
                  </a:lnTo>
                  <a:lnTo>
                    <a:pt x="1644" y="266"/>
                  </a:lnTo>
                  <a:lnTo>
                    <a:pt x="1698" y="263"/>
                  </a:lnTo>
                  <a:lnTo>
                    <a:pt x="1752" y="266"/>
                  </a:lnTo>
                  <a:lnTo>
                    <a:pt x="1803" y="275"/>
                  </a:lnTo>
                  <a:lnTo>
                    <a:pt x="1853" y="289"/>
                  </a:lnTo>
                  <a:lnTo>
                    <a:pt x="1900" y="309"/>
                  </a:lnTo>
                  <a:lnTo>
                    <a:pt x="1945" y="335"/>
                  </a:lnTo>
                  <a:lnTo>
                    <a:pt x="1985" y="364"/>
                  </a:lnTo>
                  <a:lnTo>
                    <a:pt x="2023" y="398"/>
                  </a:lnTo>
                  <a:lnTo>
                    <a:pt x="2056" y="436"/>
                  </a:lnTo>
                  <a:lnTo>
                    <a:pt x="2085" y="477"/>
                  </a:lnTo>
                  <a:lnTo>
                    <a:pt x="2110" y="521"/>
                  </a:lnTo>
                  <a:lnTo>
                    <a:pt x="2130" y="569"/>
                  </a:lnTo>
                  <a:lnTo>
                    <a:pt x="2145" y="619"/>
                  </a:lnTo>
                  <a:lnTo>
                    <a:pt x="2154" y="671"/>
                  </a:lnTo>
                  <a:lnTo>
                    <a:pt x="2157" y="725"/>
                  </a:lnTo>
                  <a:lnTo>
                    <a:pt x="2154" y="779"/>
                  </a:lnTo>
                  <a:lnTo>
                    <a:pt x="2144" y="832"/>
                  </a:lnTo>
                  <a:lnTo>
                    <a:pt x="2128" y="882"/>
                  </a:lnTo>
                  <a:lnTo>
                    <a:pt x="2107" y="931"/>
                  </a:lnTo>
                  <a:lnTo>
                    <a:pt x="2081" y="977"/>
                  </a:lnTo>
                  <a:lnTo>
                    <a:pt x="2050" y="1019"/>
                  </a:lnTo>
                  <a:lnTo>
                    <a:pt x="2015" y="1059"/>
                  </a:lnTo>
                  <a:lnTo>
                    <a:pt x="1976" y="1095"/>
                  </a:lnTo>
                  <a:lnTo>
                    <a:pt x="1933" y="1125"/>
                  </a:lnTo>
                  <a:lnTo>
                    <a:pt x="1887" y="1152"/>
                  </a:lnTo>
                  <a:lnTo>
                    <a:pt x="1839" y="1173"/>
                  </a:lnTo>
                  <a:lnTo>
                    <a:pt x="1789" y="1189"/>
                  </a:lnTo>
                  <a:lnTo>
                    <a:pt x="1736" y="1199"/>
                  </a:lnTo>
                  <a:lnTo>
                    <a:pt x="1683" y="1202"/>
                  </a:lnTo>
                  <a:lnTo>
                    <a:pt x="1658" y="1202"/>
                  </a:lnTo>
                  <a:lnTo>
                    <a:pt x="1627" y="1202"/>
                  </a:lnTo>
                  <a:lnTo>
                    <a:pt x="1589" y="1202"/>
                  </a:lnTo>
                  <a:lnTo>
                    <a:pt x="1546" y="1202"/>
                  </a:lnTo>
                  <a:lnTo>
                    <a:pt x="1497" y="1202"/>
                  </a:lnTo>
                  <a:lnTo>
                    <a:pt x="1442" y="1202"/>
                  </a:lnTo>
                  <a:lnTo>
                    <a:pt x="1385" y="1202"/>
                  </a:lnTo>
                  <a:lnTo>
                    <a:pt x="1325" y="1203"/>
                  </a:lnTo>
                  <a:lnTo>
                    <a:pt x="1261" y="1203"/>
                  </a:lnTo>
                  <a:lnTo>
                    <a:pt x="1196" y="1203"/>
                  </a:lnTo>
                  <a:lnTo>
                    <a:pt x="1129" y="1203"/>
                  </a:lnTo>
                  <a:lnTo>
                    <a:pt x="1061" y="1203"/>
                  </a:lnTo>
                  <a:lnTo>
                    <a:pt x="993" y="1203"/>
                  </a:lnTo>
                  <a:lnTo>
                    <a:pt x="926" y="1203"/>
                  </a:lnTo>
                  <a:lnTo>
                    <a:pt x="859" y="1203"/>
                  </a:lnTo>
                  <a:lnTo>
                    <a:pt x="794" y="1203"/>
                  </a:lnTo>
                  <a:lnTo>
                    <a:pt x="733" y="1203"/>
                  </a:lnTo>
                  <a:lnTo>
                    <a:pt x="674" y="1203"/>
                  </a:lnTo>
                  <a:lnTo>
                    <a:pt x="618" y="1203"/>
                  </a:lnTo>
                  <a:lnTo>
                    <a:pt x="567" y="1203"/>
                  </a:lnTo>
                  <a:lnTo>
                    <a:pt x="520" y="1203"/>
                  </a:lnTo>
                  <a:lnTo>
                    <a:pt x="480" y="1203"/>
                  </a:lnTo>
                  <a:lnTo>
                    <a:pt x="445" y="1203"/>
                  </a:lnTo>
                  <a:lnTo>
                    <a:pt x="417" y="1203"/>
                  </a:lnTo>
                  <a:lnTo>
                    <a:pt x="398" y="1203"/>
                  </a:lnTo>
                  <a:lnTo>
                    <a:pt x="348" y="1200"/>
                  </a:lnTo>
                  <a:lnTo>
                    <a:pt x="300" y="1191"/>
                  </a:lnTo>
                  <a:lnTo>
                    <a:pt x="254" y="1177"/>
                  </a:lnTo>
                  <a:lnTo>
                    <a:pt x="210" y="1156"/>
                  </a:lnTo>
                  <a:lnTo>
                    <a:pt x="169" y="1131"/>
                  </a:lnTo>
                  <a:lnTo>
                    <a:pt x="133" y="1102"/>
                  </a:lnTo>
                  <a:lnTo>
                    <a:pt x="100" y="1069"/>
                  </a:lnTo>
                  <a:lnTo>
                    <a:pt x="70" y="1031"/>
                  </a:lnTo>
                  <a:lnTo>
                    <a:pt x="45" y="991"/>
                  </a:lnTo>
                  <a:lnTo>
                    <a:pt x="26" y="947"/>
                  </a:lnTo>
                  <a:lnTo>
                    <a:pt x="11" y="901"/>
                  </a:lnTo>
                  <a:lnTo>
                    <a:pt x="3" y="853"/>
                  </a:lnTo>
                  <a:lnTo>
                    <a:pt x="0" y="802"/>
                  </a:lnTo>
                  <a:lnTo>
                    <a:pt x="3" y="752"/>
                  </a:lnTo>
                  <a:lnTo>
                    <a:pt x="11" y="704"/>
                  </a:lnTo>
                  <a:lnTo>
                    <a:pt x="26" y="657"/>
                  </a:lnTo>
                  <a:lnTo>
                    <a:pt x="45" y="613"/>
                  </a:lnTo>
                  <a:lnTo>
                    <a:pt x="70" y="574"/>
                  </a:lnTo>
                  <a:lnTo>
                    <a:pt x="100" y="536"/>
                  </a:lnTo>
                  <a:lnTo>
                    <a:pt x="133" y="502"/>
                  </a:lnTo>
                  <a:lnTo>
                    <a:pt x="169" y="473"/>
                  </a:lnTo>
                  <a:lnTo>
                    <a:pt x="210" y="448"/>
                  </a:lnTo>
                  <a:lnTo>
                    <a:pt x="254" y="428"/>
                  </a:lnTo>
                  <a:lnTo>
                    <a:pt x="300" y="413"/>
                  </a:lnTo>
                  <a:lnTo>
                    <a:pt x="348" y="405"/>
                  </a:lnTo>
                  <a:lnTo>
                    <a:pt x="398" y="402"/>
                  </a:lnTo>
                  <a:lnTo>
                    <a:pt x="434" y="403"/>
                  </a:lnTo>
                  <a:lnTo>
                    <a:pt x="451" y="350"/>
                  </a:lnTo>
                  <a:lnTo>
                    <a:pt x="473" y="301"/>
                  </a:lnTo>
                  <a:lnTo>
                    <a:pt x="499" y="254"/>
                  </a:lnTo>
                  <a:lnTo>
                    <a:pt x="529" y="210"/>
                  </a:lnTo>
                  <a:lnTo>
                    <a:pt x="563" y="169"/>
                  </a:lnTo>
                  <a:lnTo>
                    <a:pt x="602" y="132"/>
                  </a:lnTo>
                  <a:lnTo>
                    <a:pt x="644" y="99"/>
                  </a:lnTo>
                  <a:lnTo>
                    <a:pt x="689" y="70"/>
                  </a:lnTo>
                  <a:lnTo>
                    <a:pt x="737" y="45"/>
                  </a:lnTo>
                  <a:lnTo>
                    <a:pt x="788" y="26"/>
                  </a:lnTo>
                  <a:lnTo>
                    <a:pt x="841" y="12"/>
                  </a:lnTo>
                  <a:lnTo>
                    <a:pt x="896" y="3"/>
                  </a:lnTo>
                  <a:lnTo>
                    <a:pt x="9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8" name="Freeform 1479"/>
            <p:cNvSpPr>
              <a:spLocks/>
            </p:cNvSpPr>
            <p:nvPr/>
          </p:nvSpPr>
          <p:spPr bwMode="auto">
            <a:xfrm>
              <a:off x="4001" y="3953"/>
              <a:ext cx="17" cy="34"/>
            </a:xfrm>
            <a:custGeom>
              <a:avLst/>
              <a:gdLst>
                <a:gd name="T0" fmla="*/ 149 w 298"/>
                <a:gd name="T1" fmla="*/ 0 h 598"/>
                <a:gd name="T2" fmla="*/ 179 w 298"/>
                <a:gd name="T3" fmla="*/ 3 h 598"/>
                <a:gd name="T4" fmla="*/ 207 w 298"/>
                <a:gd name="T5" fmla="*/ 11 h 598"/>
                <a:gd name="T6" fmla="*/ 232 w 298"/>
                <a:gd name="T7" fmla="*/ 25 h 598"/>
                <a:gd name="T8" fmla="*/ 254 w 298"/>
                <a:gd name="T9" fmla="*/ 44 h 598"/>
                <a:gd name="T10" fmla="*/ 273 w 298"/>
                <a:gd name="T11" fmla="*/ 66 h 598"/>
                <a:gd name="T12" fmla="*/ 286 w 298"/>
                <a:gd name="T13" fmla="*/ 91 h 598"/>
                <a:gd name="T14" fmla="*/ 295 w 298"/>
                <a:gd name="T15" fmla="*/ 119 h 598"/>
                <a:gd name="T16" fmla="*/ 298 w 298"/>
                <a:gd name="T17" fmla="*/ 149 h 598"/>
                <a:gd name="T18" fmla="*/ 298 w 298"/>
                <a:gd name="T19" fmla="*/ 448 h 598"/>
                <a:gd name="T20" fmla="*/ 295 w 298"/>
                <a:gd name="T21" fmla="*/ 479 h 598"/>
                <a:gd name="T22" fmla="*/ 286 w 298"/>
                <a:gd name="T23" fmla="*/ 507 h 598"/>
                <a:gd name="T24" fmla="*/ 273 w 298"/>
                <a:gd name="T25" fmla="*/ 532 h 598"/>
                <a:gd name="T26" fmla="*/ 254 w 298"/>
                <a:gd name="T27" fmla="*/ 554 h 598"/>
                <a:gd name="T28" fmla="*/ 232 w 298"/>
                <a:gd name="T29" fmla="*/ 573 h 598"/>
                <a:gd name="T30" fmla="*/ 207 w 298"/>
                <a:gd name="T31" fmla="*/ 587 h 598"/>
                <a:gd name="T32" fmla="*/ 179 w 298"/>
                <a:gd name="T33" fmla="*/ 595 h 598"/>
                <a:gd name="T34" fmla="*/ 149 w 298"/>
                <a:gd name="T35" fmla="*/ 598 h 598"/>
                <a:gd name="T36" fmla="*/ 120 w 298"/>
                <a:gd name="T37" fmla="*/ 595 h 598"/>
                <a:gd name="T38" fmla="*/ 92 w 298"/>
                <a:gd name="T39" fmla="*/ 587 h 598"/>
                <a:gd name="T40" fmla="*/ 65 w 298"/>
                <a:gd name="T41" fmla="*/ 573 h 598"/>
                <a:gd name="T42" fmla="*/ 44 w 298"/>
                <a:gd name="T43" fmla="*/ 554 h 598"/>
                <a:gd name="T44" fmla="*/ 26 w 298"/>
                <a:gd name="T45" fmla="*/ 532 h 598"/>
                <a:gd name="T46" fmla="*/ 12 w 298"/>
                <a:gd name="T47" fmla="*/ 507 h 598"/>
                <a:gd name="T48" fmla="*/ 3 w 298"/>
                <a:gd name="T49" fmla="*/ 479 h 598"/>
                <a:gd name="T50" fmla="*/ 0 w 298"/>
                <a:gd name="T51" fmla="*/ 448 h 598"/>
                <a:gd name="T52" fmla="*/ 0 w 298"/>
                <a:gd name="T53" fmla="*/ 149 h 598"/>
                <a:gd name="T54" fmla="*/ 3 w 298"/>
                <a:gd name="T55" fmla="*/ 119 h 598"/>
                <a:gd name="T56" fmla="*/ 12 w 298"/>
                <a:gd name="T57" fmla="*/ 91 h 598"/>
                <a:gd name="T58" fmla="*/ 26 w 298"/>
                <a:gd name="T59" fmla="*/ 66 h 598"/>
                <a:gd name="T60" fmla="*/ 44 w 298"/>
                <a:gd name="T61" fmla="*/ 44 h 598"/>
                <a:gd name="T62" fmla="*/ 65 w 298"/>
                <a:gd name="T63" fmla="*/ 25 h 598"/>
                <a:gd name="T64" fmla="*/ 92 w 298"/>
                <a:gd name="T65" fmla="*/ 11 h 598"/>
                <a:gd name="T66" fmla="*/ 120 w 298"/>
                <a:gd name="T67" fmla="*/ 3 h 598"/>
                <a:gd name="T68" fmla="*/ 149 w 298"/>
                <a:gd name="T69"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8" h="598">
                  <a:moveTo>
                    <a:pt x="149" y="0"/>
                  </a:moveTo>
                  <a:lnTo>
                    <a:pt x="179" y="3"/>
                  </a:lnTo>
                  <a:lnTo>
                    <a:pt x="207" y="11"/>
                  </a:lnTo>
                  <a:lnTo>
                    <a:pt x="232" y="25"/>
                  </a:lnTo>
                  <a:lnTo>
                    <a:pt x="254" y="44"/>
                  </a:lnTo>
                  <a:lnTo>
                    <a:pt x="273" y="66"/>
                  </a:lnTo>
                  <a:lnTo>
                    <a:pt x="286" y="91"/>
                  </a:lnTo>
                  <a:lnTo>
                    <a:pt x="295" y="119"/>
                  </a:lnTo>
                  <a:lnTo>
                    <a:pt x="298" y="149"/>
                  </a:lnTo>
                  <a:lnTo>
                    <a:pt x="298" y="448"/>
                  </a:lnTo>
                  <a:lnTo>
                    <a:pt x="295" y="479"/>
                  </a:lnTo>
                  <a:lnTo>
                    <a:pt x="286" y="507"/>
                  </a:lnTo>
                  <a:lnTo>
                    <a:pt x="273" y="532"/>
                  </a:lnTo>
                  <a:lnTo>
                    <a:pt x="254" y="554"/>
                  </a:lnTo>
                  <a:lnTo>
                    <a:pt x="232" y="573"/>
                  </a:lnTo>
                  <a:lnTo>
                    <a:pt x="207" y="587"/>
                  </a:lnTo>
                  <a:lnTo>
                    <a:pt x="179" y="595"/>
                  </a:lnTo>
                  <a:lnTo>
                    <a:pt x="149" y="598"/>
                  </a:lnTo>
                  <a:lnTo>
                    <a:pt x="120" y="595"/>
                  </a:lnTo>
                  <a:lnTo>
                    <a:pt x="92" y="587"/>
                  </a:lnTo>
                  <a:lnTo>
                    <a:pt x="65" y="573"/>
                  </a:lnTo>
                  <a:lnTo>
                    <a:pt x="44" y="554"/>
                  </a:lnTo>
                  <a:lnTo>
                    <a:pt x="26" y="532"/>
                  </a:lnTo>
                  <a:lnTo>
                    <a:pt x="12" y="507"/>
                  </a:lnTo>
                  <a:lnTo>
                    <a:pt x="3" y="479"/>
                  </a:lnTo>
                  <a:lnTo>
                    <a:pt x="0" y="448"/>
                  </a:lnTo>
                  <a:lnTo>
                    <a:pt x="0" y="149"/>
                  </a:lnTo>
                  <a:lnTo>
                    <a:pt x="3" y="119"/>
                  </a:lnTo>
                  <a:lnTo>
                    <a:pt x="12" y="91"/>
                  </a:lnTo>
                  <a:lnTo>
                    <a:pt x="26" y="66"/>
                  </a:lnTo>
                  <a:lnTo>
                    <a:pt x="44" y="44"/>
                  </a:lnTo>
                  <a:lnTo>
                    <a:pt x="65" y="25"/>
                  </a:lnTo>
                  <a:lnTo>
                    <a:pt x="92" y="11"/>
                  </a:lnTo>
                  <a:lnTo>
                    <a:pt x="120"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9" name="Freeform 1480"/>
            <p:cNvSpPr>
              <a:spLocks/>
            </p:cNvSpPr>
            <p:nvPr/>
          </p:nvSpPr>
          <p:spPr bwMode="auto">
            <a:xfrm>
              <a:off x="4022" y="3891"/>
              <a:ext cx="33" cy="17"/>
            </a:xfrm>
            <a:custGeom>
              <a:avLst/>
              <a:gdLst>
                <a:gd name="T0" fmla="*/ 149 w 595"/>
                <a:gd name="T1" fmla="*/ 0 h 298"/>
                <a:gd name="T2" fmla="*/ 446 w 595"/>
                <a:gd name="T3" fmla="*/ 0 h 298"/>
                <a:gd name="T4" fmla="*/ 476 w 595"/>
                <a:gd name="T5" fmla="*/ 3 h 298"/>
                <a:gd name="T6" fmla="*/ 504 w 595"/>
                <a:gd name="T7" fmla="*/ 11 h 298"/>
                <a:gd name="T8" fmla="*/ 529 w 595"/>
                <a:gd name="T9" fmla="*/ 25 h 298"/>
                <a:gd name="T10" fmla="*/ 551 w 595"/>
                <a:gd name="T11" fmla="*/ 44 h 298"/>
                <a:gd name="T12" fmla="*/ 570 w 595"/>
                <a:gd name="T13" fmla="*/ 66 h 298"/>
                <a:gd name="T14" fmla="*/ 583 w 595"/>
                <a:gd name="T15" fmla="*/ 91 h 298"/>
                <a:gd name="T16" fmla="*/ 592 w 595"/>
                <a:gd name="T17" fmla="*/ 119 h 298"/>
                <a:gd name="T18" fmla="*/ 595 w 595"/>
                <a:gd name="T19" fmla="*/ 149 h 298"/>
                <a:gd name="T20" fmla="*/ 592 w 595"/>
                <a:gd name="T21" fmla="*/ 179 h 298"/>
                <a:gd name="T22" fmla="*/ 583 w 595"/>
                <a:gd name="T23" fmla="*/ 207 h 298"/>
                <a:gd name="T24" fmla="*/ 570 w 595"/>
                <a:gd name="T25" fmla="*/ 232 h 298"/>
                <a:gd name="T26" fmla="*/ 551 w 595"/>
                <a:gd name="T27" fmla="*/ 255 h 298"/>
                <a:gd name="T28" fmla="*/ 529 w 595"/>
                <a:gd name="T29" fmla="*/ 273 h 298"/>
                <a:gd name="T30" fmla="*/ 504 w 595"/>
                <a:gd name="T31" fmla="*/ 287 h 298"/>
                <a:gd name="T32" fmla="*/ 476 w 595"/>
                <a:gd name="T33" fmla="*/ 295 h 298"/>
                <a:gd name="T34" fmla="*/ 446 w 595"/>
                <a:gd name="T35" fmla="*/ 298 h 298"/>
                <a:gd name="T36" fmla="*/ 149 w 595"/>
                <a:gd name="T37" fmla="*/ 298 h 298"/>
                <a:gd name="T38" fmla="*/ 119 w 595"/>
                <a:gd name="T39" fmla="*/ 295 h 298"/>
                <a:gd name="T40" fmla="*/ 90 w 595"/>
                <a:gd name="T41" fmla="*/ 287 h 298"/>
                <a:gd name="T42" fmla="*/ 65 w 595"/>
                <a:gd name="T43" fmla="*/ 273 h 298"/>
                <a:gd name="T44" fmla="*/ 44 w 595"/>
                <a:gd name="T45" fmla="*/ 255 h 298"/>
                <a:gd name="T46" fmla="*/ 26 w 595"/>
                <a:gd name="T47" fmla="*/ 232 h 298"/>
                <a:gd name="T48" fmla="*/ 11 w 595"/>
                <a:gd name="T49" fmla="*/ 207 h 298"/>
                <a:gd name="T50" fmla="*/ 3 w 595"/>
                <a:gd name="T51" fmla="*/ 179 h 298"/>
                <a:gd name="T52" fmla="*/ 0 w 595"/>
                <a:gd name="T53" fmla="*/ 149 h 298"/>
                <a:gd name="T54" fmla="*/ 3 w 595"/>
                <a:gd name="T55" fmla="*/ 119 h 298"/>
                <a:gd name="T56" fmla="*/ 11 w 595"/>
                <a:gd name="T57" fmla="*/ 91 h 298"/>
                <a:gd name="T58" fmla="*/ 26 w 595"/>
                <a:gd name="T59" fmla="*/ 66 h 298"/>
                <a:gd name="T60" fmla="*/ 44 w 595"/>
                <a:gd name="T61" fmla="*/ 44 h 298"/>
                <a:gd name="T62" fmla="*/ 65 w 595"/>
                <a:gd name="T63" fmla="*/ 25 h 298"/>
                <a:gd name="T64" fmla="*/ 90 w 595"/>
                <a:gd name="T65" fmla="*/ 11 h 298"/>
                <a:gd name="T66" fmla="*/ 119 w 595"/>
                <a:gd name="T67" fmla="*/ 3 h 298"/>
                <a:gd name="T68" fmla="*/ 149 w 595"/>
                <a:gd name="T69"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5" h="298">
                  <a:moveTo>
                    <a:pt x="149" y="0"/>
                  </a:moveTo>
                  <a:lnTo>
                    <a:pt x="446" y="0"/>
                  </a:lnTo>
                  <a:lnTo>
                    <a:pt x="476" y="3"/>
                  </a:lnTo>
                  <a:lnTo>
                    <a:pt x="504" y="11"/>
                  </a:lnTo>
                  <a:lnTo>
                    <a:pt x="529" y="25"/>
                  </a:lnTo>
                  <a:lnTo>
                    <a:pt x="551" y="44"/>
                  </a:lnTo>
                  <a:lnTo>
                    <a:pt x="570" y="66"/>
                  </a:lnTo>
                  <a:lnTo>
                    <a:pt x="583" y="91"/>
                  </a:lnTo>
                  <a:lnTo>
                    <a:pt x="592" y="119"/>
                  </a:lnTo>
                  <a:lnTo>
                    <a:pt x="595" y="149"/>
                  </a:lnTo>
                  <a:lnTo>
                    <a:pt x="592" y="179"/>
                  </a:lnTo>
                  <a:lnTo>
                    <a:pt x="583" y="207"/>
                  </a:lnTo>
                  <a:lnTo>
                    <a:pt x="570" y="232"/>
                  </a:lnTo>
                  <a:lnTo>
                    <a:pt x="551" y="255"/>
                  </a:lnTo>
                  <a:lnTo>
                    <a:pt x="529" y="273"/>
                  </a:lnTo>
                  <a:lnTo>
                    <a:pt x="504" y="287"/>
                  </a:lnTo>
                  <a:lnTo>
                    <a:pt x="476" y="295"/>
                  </a:lnTo>
                  <a:lnTo>
                    <a:pt x="446" y="298"/>
                  </a:lnTo>
                  <a:lnTo>
                    <a:pt x="149" y="298"/>
                  </a:lnTo>
                  <a:lnTo>
                    <a:pt x="119" y="295"/>
                  </a:lnTo>
                  <a:lnTo>
                    <a:pt x="90" y="287"/>
                  </a:lnTo>
                  <a:lnTo>
                    <a:pt x="65" y="273"/>
                  </a:lnTo>
                  <a:lnTo>
                    <a:pt x="44" y="255"/>
                  </a:lnTo>
                  <a:lnTo>
                    <a:pt x="26" y="232"/>
                  </a:lnTo>
                  <a:lnTo>
                    <a:pt x="11" y="207"/>
                  </a:lnTo>
                  <a:lnTo>
                    <a:pt x="3" y="179"/>
                  </a:lnTo>
                  <a:lnTo>
                    <a:pt x="0" y="149"/>
                  </a:lnTo>
                  <a:lnTo>
                    <a:pt x="3" y="119"/>
                  </a:lnTo>
                  <a:lnTo>
                    <a:pt x="11" y="91"/>
                  </a:lnTo>
                  <a:lnTo>
                    <a:pt x="26" y="66"/>
                  </a:lnTo>
                  <a:lnTo>
                    <a:pt x="44" y="44"/>
                  </a:lnTo>
                  <a:lnTo>
                    <a:pt x="65" y="25"/>
                  </a:lnTo>
                  <a:lnTo>
                    <a:pt x="90" y="11"/>
                  </a:lnTo>
                  <a:lnTo>
                    <a:pt x="119"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0" name="Freeform 1481"/>
            <p:cNvSpPr>
              <a:spLocks/>
            </p:cNvSpPr>
            <p:nvPr/>
          </p:nvSpPr>
          <p:spPr bwMode="auto">
            <a:xfrm>
              <a:off x="4001" y="3903"/>
              <a:ext cx="17" cy="34"/>
            </a:xfrm>
            <a:custGeom>
              <a:avLst/>
              <a:gdLst>
                <a:gd name="T0" fmla="*/ 149 w 298"/>
                <a:gd name="T1" fmla="*/ 0 h 599"/>
                <a:gd name="T2" fmla="*/ 179 w 298"/>
                <a:gd name="T3" fmla="*/ 3 h 599"/>
                <a:gd name="T4" fmla="*/ 207 w 298"/>
                <a:gd name="T5" fmla="*/ 11 h 599"/>
                <a:gd name="T6" fmla="*/ 232 w 298"/>
                <a:gd name="T7" fmla="*/ 25 h 599"/>
                <a:gd name="T8" fmla="*/ 254 w 298"/>
                <a:gd name="T9" fmla="*/ 44 h 599"/>
                <a:gd name="T10" fmla="*/ 273 w 298"/>
                <a:gd name="T11" fmla="*/ 66 h 599"/>
                <a:gd name="T12" fmla="*/ 286 w 298"/>
                <a:gd name="T13" fmla="*/ 91 h 599"/>
                <a:gd name="T14" fmla="*/ 295 w 298"/>
                <a:gd name="T15" fmla="*/ 119 h 599"/>
                <a:gd name="T16" fmla="*/ 298 w 298"/>
                <a:gd name="T17" fmla="*/ 149 h 599"/>
                <a:gd name="T18" fmla="*/ 298 w 298"/>
                <a:gd name="T19" fmla="*/ 449 h 599"/>
                <a:gd name="T20" fmla="*/ 295 w 298"/>
                <a:gd name="T21" fmla="*/ 479 h 599"/>
                <a:gd name="T22" fmla="*/ 286 w 298"/>
                <a:gd name="T23" fmla="*/ 507 h 599"/>
                <a:gd name="T24" fmla="*/ 273 w 298"/>
                <a:gd name="T25" fmla="*/ 533 h 599"/>
                <a:gd name="T26" fmla="*/ 254 w 298"/>
                <a:gd name="T27" fmla="*/ 555 h 599"/>
                <a:gd name="T28" fmla="*/ 232 w 298"/>
                <a:gd name="T29" fmla="*/ 572 h 599"/>
                <a:gd name="T30" fmla="*/ 207 w 298"/>
                <a:gd name="T31" fmla="*/ 586 h 599"/>
                <a:gd name="T32" fmla="*/ 179 w 298"/>
                <a:gd name="T33" fmla="*/ 596 h 599"/>
                <a:gd name="T34" fmla="*/ 149 w 298"/>
                <a:gd name="T35" fmla="*/ 599 h 599"/>
                <a:gd name="T36" fmla="*/ 120 w 298"/>
                <a:gd name="T37" fmla="*/ 596 h 599"/>
                <a:gd name="T38" fmla="*/ 92 w 298"/>
                <a:gd name="T39" fmla="*/ 586 h 599"/>
                <a:gd name="T40" fmla="*/ 65 w 298"/>
                <a:gd name="T41" fmla="*/ 572 h 599"/>
                <a:gd name="T42" fmla="*/ 44 w 298"/>
                <a:gd name="T43" fmla="*/ 555 h 599"/>
                <a:gd name="T44" fmla="*/ 26 w 298"/>
                <a:gd name="T45" fmla="*/ 533 h 599"/>
                <a:gd name="T46" fmla="*/ 12 w 298"/>
                <a:gd name="T47" fmla="*/ 507 h 599"/>
                <a:gd name="T48" fmla="*/ 3 w 298"/>
                <a:gd name="T49" fmla="*/ 479 h 599"/>
                <a:gd name="T50" fmla="*/ 0 w 298"/>
                <a:gd name="T51" fmla="*/ 449 h 599"/>
                <a:gd name="T52" fmla="*/ 0 w 298"/>
                <a:gd name="T53" fmla="*/ 149 h 599"/>
                <a:gd name="T54" fmla="*/ 3 w 298"/>
                <a:gd name="T55" fmla="*/ 119 h 599"/>
                <a:gd name="T56" fmla="*/ 12 w 298"/>
                <a:gd name="T57" fmla="*/ 91 h 599"/>
                <a:gd name="T58" fmla="*/ 26 w 298"/>
                <a:gd name="T59" fmla="*/ 66 h 599"/>
                <a:gd name="T60" fmla="*/ 44 w 298"/>
                <a:gd name="T61" fmla="*/ 44 h 599"/>
                <a:gd name="T62" fmla="*/ 65 w 298"/>
                <a:gd name="T63" fmla="*/ 25 h 599"/>
                <a:gd name="T64" fmla="*/ 92 w 298"/>
                <a:gd name="T65" fmla="*/ 11 h 599"/>
                <a:gd name="T66" fmla="*/ 120 w 298"/>
                <a:gd name="T67" fmla="*/ 3 h 599"/>
                <a:gd name="T68" fmla="*/ 149 w 298"/>
                <a:gd name="T69"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8" h="599">
                  <a:moveTo>
                    <a:pt x="149" y="0"/>
                  </a:moveTo>
                  <a:lnTo>
                    <a:pt x="179" y="3"/>
                  </a:lnTo>
                  <a:lnTo>
                    <a:pt x="207" y="11"/>
                  </a:lnTo>
                  <a:lnTo>
                    <a:pt x="232" y="25"/>
                  </a:lnTo>
                  <a:lnTo>
                    <a:pt x="254" y="44"/>
                  </a:lnTo>
                  <a:lnTo>
                    <a:pt x="273" y="66"/>
                  </a:lnTo>
                  <a:lnTo>
                    <a:pt x="286" y="91"/>
                  </a:lnTo>
                  <a:lnTo>
                    <a:pt x="295" y="119"/>
                  </a:lnTo>
                  <a:lnTo>
                    <a:pt x="298" y="149"/>
                  </a:lnTo>
                  <a:lnTo>
                    <a:pt x="298" y="449"/>
                  </a:lnTo>
                  <a:lnTo>
                    <a:pt x="295" y="479"/>
                  </a:lnTo>
                  <a:lnTo>
                    <a:pt x="286" y="507"/>
                  </a:lnTo>
                  <a:lnTo>
                    <a:pt x="273" y="533"/>
                  </a:lnTo>
                  <a:lnTo>
                    <a:pt x="254" y="555"/>
                  </a:lnTo>
                  <a:lnTo>
                    <a:pt x="232" y="572"/>
                  </a:lnTo>
                  <a:lnTo>
                    <a:pt x="207" y="586"/>
                  </a:lnTo>
                  <a:lnTo>
                    <a:pt x="179" y="596"/>
                  </a:lnTo>
                  <a:lnTo>
                    <a:pt x="149" y="599"/>
                  </a:lnTo>
                  <a:lnTo>
                    <a:pt x="120" y="596"/>
                  </a:lnTo>
                  <a:lnTo>
                    <a:pt x="92" y="586"/>
                  </a:lnTo>
                  <a:lnTo>
                    <a:pt x="65" y="572"/>
                  </a:lnTo>
                  <a:lnTo>
                    <a:pt x="44" y="555"/>
                  </a:lnTo>
                  <a:lnTo>
                    <a:pt x="26" y="533"/>
                  </a:lnTo>
                  <a:lnTo>
                    <a:pt x="12" y="507"/>
                  </a:lnTo>
                  <a:lnTo>
                    <a:pt x="3" y="479"/>
                  </a:lnTo>
                  <a:lnTo>
                    <a:pt x="0" y="449"/>
                  </a:lnTo>
                  <a:lnTo>
                    <a:pt x="0" y="149"/>
                  </a:lnTo>
                  <a:lnTo>
                    <a:pt x="3" y="119"/>
                  </a:lnTo>
                  <a:lnTo>
                    <a:pt x="12" y="91"/>
                  </a:lnTo>
                  <a:lnTo>
                    <a:pt x="26" y="66"/>
                  </a:lnTo>
                  <a:lnTo>
                    <a:pt x="44" y="44"/>
                  </a:lnTo>
                  <a:lnTo>
                    <a:pt x="65" y="25"/>
                  </a:lnTo>
                  <a:lnTo>
                    <a:pt x="92" y="11"/>
                  </a:lnTo>
                  <a:lnTo>
                    <a:pt x="120"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1" name="Freeform 1482"/>
            <p:cNvSpPr>
              <a:spLocks/>
            </p:cNvSpPr>
            <p:nvPr/>
          </p:nvSpPr>
          <p:spPr bwMode="auto">
            <a:xfrm>
              <a:off x="4121" y="4020"/>
              <a:ext cx="33" cy="16"/>
            </a:xfrm>
            <a:custGeom>
              <a:avLst/>
              <a:gdLst>
                <a:gd name="T0" fmla="*/ 148 w 595"/>
                <a:gd name="T1" fmla="*/ 0 h 299"/>
                <a:gd name="T2" fmla="*/ 446 w 595"/>
                <a:gd name="T3" fmla="*/ 0 h 299"/>
                <a:gd name="T4" fmla="*/ 477 w 595"/>
                <a:gd name="T5" fmla="*/ 3 h 299"/>
                <a:gd name="T6" fmla="*/ 504 w 595"/>
                <a:gd name="T7" fmla="*/ 12 h 299"/>
                <a:gd name="T8" fmla="*/ 530 w 595"/>
                <a:gd name="T9" fmla="*/ 25 h 299"/>
                <a:gd name="T10" fmla="*/ 552 w 595"/>
                <a:gd name="T11" fmla="*/ 44 h 299"/>
                <a:gd name="T12" fmla="*/ 569 w 595"/>
                <a:gd name="T13" fmla="*/ 66 h 299"/>
                <a:gd name="T14" fmla="*/ 583 w 595"/>
                <a:gd name="T15" fmla="*/ 91 h 299"/>
                <a:gd name="T16" fmla="*/ 592 w 595"/>
                <a:gd name="T17" fmla="*/ 120 h 299"/>
                <a:gd name="T18" fmla="*/ 595 w 595"/>
                <a:gd name="T19" fmla="*/ 150 h 299"/>
                <a:gd name="T20" fmla="*/ 592 w 595"/>
                <a:gd name="T21" fmla="*/ 179 h 299"/>
                <a:gd name="T22" fmla="*/ 583 w 595"/>
                <a:gd name="T23" fmla="*/ 208 h 299"/>
                <a:gd name="T24" fmla="*/ 569 w 595"/>
                <a:gd name="T25" fmla="*/ 233 h 299"/>
                <a:gd name="T26" fmla="*/ 552 w 595"/>
                <a:gd name="T27" fmla="*/ 255 h 299"/>
                <a:gd name="T28" fmla="*/ 530 w 595"/>
                <a:gd name="T29" fmla="*/ 274 h 299"/>
                <a:gd name="T30" fmla="*/ 504 w 595"/>
                <a:gd name="T31" fmla="*/ 287 h 299"/>
                <a:gd name="T32" fmla="*/ 477 w 595"/>
                <a:gd name="T33" fmla="*/ 296 h 299"/>
                <a:gd name="T34" fmla="*/ 446 w 595"/>
                <a:gd name="T35" fmla="*/ 299 h 299"/>
                <a:gd name="T36" fmla="*/ 148 w 595"/>
                <a:gd name="T37" fmla="*/ 299 h 299"/>
                <a:gd name="T38" fmla="*/ 119 w 595"/>
                <a:gd name="T39" fmla="*/ 296 h 299"/>
                <a:gd name="T40" fmla="*/ 91 w 595"/>
                <a:gd name="T41" fmla="*/ 287 h 299"/>
                <a:gd name="T42" fmla="*/ 66 w 595"/>
                <a:gd name="T43" fmla="*/ 274 h 299"/>
                <a:gd name="T44" fmla="*/ 44 w 595"/>
                <a:gd name="T45" fmla="*/ 255 h 299"/>
                <a:gd name="T46" fmla="*/ 25 w 595"/>
                <a:gd name="T47" fmla="*/ 233 h 299"/>
                <a:gd name="T48" fmla="*/ 12 w 595"/>
                <a:gd name="T49" fmla="*/ 208 h 299"/>
                <a:gd name="T50" fmla="*/ 4 w 595"/>
                <a:gd name="T51" fmla="*/ 179 h 299"/>
                <a:gd name="T52" fmla="*/ 0 w 595"/>
                <a:gd name="T53" fmla="*/ 150 h 299"/>
                <a:gd name="T54" fmla="*/ 4 w 595"/>
                <a:gd name="T55" fmla="*/ 120 h 299"/>
                <a:gd name="T56" fmla="*/ 12 w 595"/>
                <a:gd name="T57" fmla="*/ 91 h 299"/>
                <a:gd name="T58" fmla="*/ 25 w 595"/>
                <a:gd name="T59" fmla="*/ 66 h 299"/>
                <a:gd name="T60" fmla="*/ 44 w 595"/>
                <a:gd name="T61" fmla="*/ 44 h 299"/>
                <a:gd name="T62" fmla="*/ 66 w 595"/>
                <a:gd name="T63" fmla="*/ 25 h 299"/>
                <a:gd name="T64" fmla="*/ 91 w 595"/>
                <a:gd name="T65" fmla="*/ 12 h 299"/>
                <a:gd name="T66" fmla="*/ 119 w 595"/>
                <a:gd name="T67" fmla="*/ 3 h 299"/>
                <a:gd name="T68" fmla="*/ 148 w 595"/>
                <a:gd name="T69"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5" h="299">
                  <a:moveTo>
                    <a:pt x="148" y="0"/>
                  </a:moveTo>
                  <a:lnTo>
                    <a:pt x="446" y="0"/>
                  </a:lnTo>
                  <a:lnTo>
                    <a:pt x="477" y="3"/>
                  </a:lnTo>
                  <a:lnTo>
                    <a:pt x="504" y="12"/>
                  </a:lnTo>
                  <a:lnTo>
                    <a:pt x="530" y="25"/>
                  </a:lnTo>
                  <a:lnTo>
                    <a:pt x="552" y="44"/>
                  </a:lnTo>
                  <a:lnTo>
                    <a:pt x="569" y="66"/>
                  </a:lnTo>
                  <a:lnTo>
                    <a:pt x="583" y="91"/>
                  </a:lnTo>
                  <a:lnTo>
                    <a:pt x="592" y="120"/>
                  </a:lnTo>
                  <a:lnTo>
                    <a:pt x="595" y="150"/>
                  </a:lnTo>
                  <a:lnTo>
                    <a:pt x="592" y="179"/>
                  </a:lnTo>
                  <a:lnTo>
                    <a:pt x="583" y="208"/>
                  </a:lnTo>
                  <a:lnTo>
                    <a:pt x="569" y="233"/>
                  </a:lnTo>
                  <a:lnTo>
                    <a:pt x="552" y="255"/>
                  </a:lnTo>
                  <a:lnTo>
                    <a:pt x="530" y="274"/>
                  </a:lnTo>
                  <a:lnTo>
                    <a:pt x="504" y="287"/>
                  </a:lnTo>
                  <a:lnTo>
                    <a:pt x="477" y="296"/>
                  </a:lnTo>
                  <a:lnTo>
                    <a:pt x="446" y="299"/>
                  </a:lnTo>
                  <a:lnTo>
                    <a:pt x="148" y="299"/>
                  </a:lnTo>
                  <a:lnTo>
                    <a:pt x="119" y="296"/>
                  </a:lnTo>
                  <a:lnTo>
                    <a:pt x="91" y="287"/>
                  </a:lnTo>
                  <a:lnTo>
                    <a:pt x="66" y="274"/>
                  </a:lnTo>
                  <a:lnTo>
                    <a:pt x="44" y="255"/>
                  </a:lnTo>
                  <a:lnTo>
                    <a:pt x="25" y="233"/>
                  </a:lnTo>
                  <a:lnTo>
                    <a:pt x="12" y="208"/>
                  </a:lnTo>
                  <a:lnTo>
                    <a:pt x="4" y="179"/>
                  </a:lnTo>
                  <a:lnTo>
                    <a:pt x="0" y="150"/>
                  </a:lnTo>
                  <a:lnTo>
                    <a:pt x="4" y="120"/>
                  </a:lnTo>
                  <a:lnTo>
                    <a:pt x="12" y="91"/>
                  </a:lnTo>
                  <a:lnTo>
                    <a:pt x="25" y="66"/>
                  </a:lnTo>
                  <a:lnTo>
                    <a:pt x="44" y="44"/>
                  </a:lnTo>
                  <a:lnTo>
                    <a:pt x="66" y="25"/>
                  </a:lnTo>
                  <a:lnTo>
                    <a:pt x="91" y="12"/>
                  </a:lnTo>
                  <a:lnTo>
                    <a:pt x="119" y="3"/>
                  </a:lnTo>
                  <a:lnTo>
                    <a:pt x="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2" name="Freeform 1483"/>
            <p:cNvSpPr>
              <a:spLocks/>
            </p:cNvSpPr>
            <p:nvPr/>
          </p:nvSpPr>
          <p:spPr bwMode="auto">
            <a:xfrm>
              <a:off x="4158" y="3941"/>
              <a:ext cx="17" cy="33"/>
            </a:xfrm>
            <a:custGeom>
              <a:avLst/>
              <a:gdLst>
                <a:gd name="T0" fmla="*/ 148 w 297"/>
                <a:gd name="T1" fmla="*/ 0 h 599"/>
                <a:gd name="T2" fmla="*/ 178 w 297"/>
                <a:gd name="T3" fmla="*/ 3 h 599"/>
                <a:gd name="T4" fmla="*/ 207 w 297"/>
                <a:gd name="T5" fmla="*/ 12 h 599"/>
                <a:gd name="T6" fmla="*/ 232 w 297"/>
                <a:gd name="T7" fmla="*/ 25 h 599"/>
                <a:gd name="T8" fmla="*/ 254 w 297"/>
                <a:gd name="T9" fmla="*/ 44 h 599"/>
                <a:gd name="T10" fmla="*/ 272 w 297"/>
                <a:gd name="T11" fmla="*/ 66 h 599"/>
                <a:gd name="T12" fmla="*/ 286 w 297"/>
                <a:gd name="T13" fmla="*/ 91 h 599"/>
                <a:gd name="T14" fmla="*/ 294 w 297"/>
                <a:gd name="T15" fmla="*/ 120 h 599"/>
                <a:gd name="T16" fmla="*/ 297 w 297"/>
                <a:gd name="T17" fmla="*/ 150 h 599"/>
                <a:gd name="T18" fmla="*/ 297 w 297"/>
                <a:gd name="T19" fmla="*/ 449 h 599"/>
                <a:gd name="T20" fmla="*/ 294 w 297"/>
                <a:gd name="T21" fmla="*/ 479 h 599"/>
                <a:gd name="T22" fmla="*/ 286 w 297"/>
                <a:gd name="T23" fmla="*/ 508 h 599"/>
                <a:gd name="T24" fmla="*/ 272 w 297"/>
                <a:gd name="T25" fmla="*/ 533 h 599"/>
                <a:gd name="T26" fmla="*/ 254 w 297"/>
                <a:gd name="T27" fmla="*/ 555 h 599"/>
                <a:gd name="T28" fmla="*/ 232 w 297"/>
                <a:gd name="T29" fmla="*/ 573 h 599"/>
                <a:gd name="T30" fmla="*/ 207 w 297"/>
                <a:gd name="T31" fmla="*/ 587 h 599"/>
                <a:gd name="T32" fmla="*/ 178 w 297"/>
                <a:gd name="T33" fmla="*/ 596 h 599"/>
                <a:gd name="T34" fmla="*/ 148 w 297"/>
                <a:gd name="T35" fmla="*/ 599 h 599"/>
                <a:gd name="T36" fmla="*/ 119 w 297"/>
                <a:gd name="T37" fmla="*/ 596 h 599"/>
                <a:gd name="T38" fmla="*/ 91 w 297"/>
                <a:gd name="T39" fmla="*/ 587 h 599"/>
                <a:gd name="T40" fmla="*/ 66 w 297"/>
                <a:gd name="T41" fmla="*/ 573 h 599"/>
                <a:gd name="T42" fmla="*/ 44 w 297"/>
                <a:gd name="T43" fmla="*/ 555 h 599"/>
                <a:gd name="T44" fmla="*/ 25 w 297"/>
                <a:gd name="T45" fmla="*/ 533 h 599"/>
                <a:gd name="T46" fmla="*/ 12 w 297"/>
                <a:gd name="T47" fmla="*/ 508 h 599"/>
                <a:gd name="T48" fmla="*/ 3 w 297"/>
                <a:gd name="T49" fmla="*/ 479 h 599"/>
                <a:gd name="T50" fmla="*/ 0 w 297"/>
                <a:gd name="T51" fmla="*/ 449 h 599"/>
                <a:gd name="T52" fmla="*/ 0 w 297"/>
                <a:gd name="T53" fmla="*/ 150 h 599"/>
                <a:gd name="T54" fmla="*/ 3 w 297"/>
                <a:gd name="T55" fmla="*/ 120 h 599"/>
                <a:gd name="T56" fmla="*/ 12 w 297"/>
                <a:gd name="T57" fmla="*/ 91 h 599"/>
                <a:gd name="T58" fmla="*/ 25 w 297"/>
                <a:gd name="T59" fmla="*/ 66 h 599"/>
                <a:gd name="T60" fmla="*/ 44 w 297"/>
                <a:gd name="T61" fmla="*/ 44 h 599"/>
                <a:gd name="T62" fmla="*/ 66 w 297"/>
                <a:gd name="T63" fmla="*/ 25 h 599"/>
                <a:gd name="T64" fmla="*/ 91 w 297"/>
                <a:gd name="T65" fmla="*/ 12 h 599"/>
                <a:gd name="T66" fmla="*/ 119 w 297"/>
                <a:gd name="T67" fmla="*/ 3 h 599"/>
                <a:gd name="T68" fmla="*/ 148 w 297"/>
                <a:gd name="T69"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7" h="599">
                  <a:moveTo>
                    <a:pt x="148" y="0"/>
                  </a:moveTo>
                  <a:lnTo>
                    <a:pt x="178" y="3"/>
                  </a:lnTo>
                  <a:lnTo>
                    <a:pt x="207" y="12"/>
                  </a:lnTo>
                  <a:lnTo>
                    <a:pt x="232" y="25"/>
                  </a:lnTo>
                  <a:lnTo>
                    <a:pt x="254" y="44"/>
                  </a:lnTo>
                  <a:lnTo>
                    <a:pt x="272" y="66"/>
                  </a:lnTo>
                  <a:lnTo>
                    <a:pt x="286" y="91"/>
                  </a:lnTo>
                  <a:lnTo>
                    <a:pt x="294" y="120"/>
                  </a:lnTo>
                  <a:lnTo>
                    <a:pt x="297" y="150"/>
                  </a:lnTo>
                  <a:lnTo>
                    <a:pt x="297" y="449"/>
                  </a:lnTo>
                  <a:lnTo>
                    <a:pt x="294" y="479"/>
                  </a:lnTo>
                  <a:lnTo>
                    <a:pt x="286" y="508"/>
                  </a:lnTo>
                  <a:lnTo>
                    <a:pt x="272" y="533"/>
                  </a:lnTo>
                  <a:lnTo>
                    <a:pt x="254" y="555"/>
                  </a:lnTo>
                  <a:lnTo>
                    <a:pt x="232" y="573"/>
                  </a:lnTo>
                  <a:lnTo>
                    <a:pt x="207" y="587"/>
                  </a:lnTo>
                  <a:lnTo>
                    <a:pt x="178" y="596"/>
                  </a:lnTo>
                  <a:lnTo>
                    <a:pt x="148" y="599"/>
                  </a:lnTo>
                  <a:lnTo>
                    <a:pt x="119" y="596"/>
                  </a:lnTo>
                  <a:lnTo>
                    <a:pt x="91" y="587"/>
                  </a:lnTo>
                  <a:lnTo>
                    <a:pt x="66" y="573"/>
                  </a:lnTo>
                  <a:lnTo>
                    <a:pt x="44" y="555"/>
                  </a:lnTo>
                  <a:lnTo>
                    <a:pt x="25" y="533"/>
                  </a:lnTo>
                  <a:lnTo>
                    <a:pt x="12" y="508"/>
                  </a:lnTo>
                  <a:lnTo>
                    <a:pt x="3" y="479"/>
                  </a:lnTo>
                  <a:lnTo>
                    <a:pt x="0" y="449"/>
                  </a:lnTo>
                  <a:lnTo>
                    <a:pt x="0" y="150"/>
                  </a:lnTo>
                  <a:lnTo>
                    <a:pt x="3" y="120"/>
                  </a:lnTo>
                  <a:lnTo>
                    <a:pt x="12" y="91"/>
                  </a:lnTo>
                  <a:lnTo>
                    <a:pt x="25" y="66"/>
                  </a:lnTo>
                  <a:lnTo>
                    <a:pt x="44" y="44"/>
                  </a:lnTo>
                  <a:lnTo>
                    <a:pt x="66" y="25"/>
                  </a:lnTo>
                  <a:lnTo>
                    <a:pt x="91" y="12"/>
                  </a:lnTo>
                  <a:lnTo>
                    <a:pt x="119" y="3"/>
                  </a:lnTo>
                  <a:lnTo>
                    <a:pt x="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3" name="Freeform 1484"/>
            <p:cNvSpPr>
              <a:spLocks/>
            </p:cNvSpPr>
            <p:nvPr/>
          </p:nvSpPr>
          <p:spPr bwMode="auto">
            <a:xfrm>
              <a:off x="4158" y="3991"/>
              <a:ext cx="17" cy="33"/>
            </a:xfrm>
            <a:custGeom>
              <a:avLst/>
              <a:gdLst>
                <a:gd name="T0" fmla="*/ 148 w 297"/>
                <a:gd name="T1" fmla="*/ 0 h 598"/>
                <a:gd name="T2" fmla="*/ 178 w 297"/>
                <a:gd name="T3" fmla="*/ 3 h 598"/>
                <a:gd name="T4" fmla="*/ 207 w 297"/>
                <a:gd name="T5" fmla="*/ 12 h 598"/>
                <a:gd name="T6" fmla="*/ 232 w 297"/>
                <a:gd name="T7" fmla="*/ 26 h 598"/>
                <a:gd name="T8" fmla="*/ 254 w 297"/>
                <a:gd name="T9" fmla="*/ 44 h 598"/>
                <a:gd name="T10" fmla="*/ 272 w 297"/>
                <a:gd name="T11" fmla="*/ 66 h 598"/>
                <a:gd name="T12" fmla="*/ 286 w 297"/>
                <a:gd name="T13" fmla="*/ 91 h 598"/>
                <a:gd name="T14" fmla="*/ 294 w 297"/>
                <a:gd name="T15" fmla="*/ 119 h 598"/>
                <a:gd name="T16" fmla="*/ 297 w 297"/>
                <a:gd name="T17" fmla="*/ 150 h 598"/>
                <a:gd name="T18" fmla="*/ 297 w 297"/>
                <a:gd name="T19" fmla="*/ 449 h 598"/>
                <a:gd name="T20" fmla="*/ 294 w 297"/>
                <a:gd name="T21" fmla="*/ 479 h 598"/>
                <a:gd name="T22" fmla="*/ 286 w 297"/>
                <a:gd name="T23" fmla="*/ 507 h 598"/>
                <a:gd name="T24" fmla="*/ 272 w 297"/>
                <a:gd name="T25" fmla="*/ 532 h 598"/>
                <a:gd name="T26" fmla="*/ 254 w 297"/>
                <a:gd name="T27" fmla="*/ 554 h 598"/>
                <a:gd name="T28" fmla="*/ 232 w 297"/>
                <a:gd name="T29" fmla="*/ 573 h 598"/>
                <a:gd name="T30" fmla="*/ 207 w 297"/>
                <a:gd name="T31" fmla="*/ 587 h 598"/>
                <a:gd name="T32" fmla="*/ 178 w 297"/>
                <a:gd name="T33" fmla="*/ 595 h 598"/>
                <a:gd name="T34" fmla="*/ 148 w 297"/>
                <a:gd name="T35" fmla="*/ 598 h 598"/>
                <a:gd name="T36" fmla="*/ 119 w 297"/>
                <a:gd name="T37" fmla="*/ 595 h 598"/>
                <a:gd name="T38" fmla="*/ 91 w 297"/>
                <a:gd name="T39" fmla="*/ 587 h 598"/>
                <a:gd name="T40" fmla="*/ 66 w 297"/>
                <a:gd name="T41" fmla="*/ 573 h 598"/>
                <a:gd name="T42" fmla="*/ 44 w 297"/>
                <a:gd name="T43" fmla="*/ 554 h 598"/>
                <a:gd name="T44" fmla="*/ 25 w 297"/>
                <a:gd name="T45" fmla="*/ 532 h 598"/>
                <a:gd name="T46" fmla="*/ 12 w 297"/>
                <a:gd name="T47" fmla="*/ 507 h 598"/>
                <a:gd name="T48" fmla="*/ 3 w 297"/>
                <a:gd name="T49" fmla="*/ 479 h 598"/>
                <a:gd name="T50" fmla="*/ 0 w 297"/>
                <a:gd name="T51" fmla="*/ 449 h 598"/>
                <a:gd name="T52" fmla="*/ 0 w 297"/>
                <a:gd name="T53" fmla="*/ 150 h 598"/>
                <a:gd name="T54" fmla="*/ 3 w 297"/>
                <a:gd name="T55" fmla="*/ 119 h 598"/>
                <a:gd name="T56" fmla="*/ 12 w 297"/>
                <a:gd name="T57" fmla="*/ 91 h 598"/>
                <a:gd name="T58" fmla="*/ 25 w 297"/>
                <a:gd name="T59" fmla="*/ 66 h 598"/>
                <a:gd name="T60" fmla="*/ 44 w 297"/>
                <a:gd name="T61" fmla="*/ 44 h 598"/>
                <a:gd name="T62" fmla="*/ 66 w 297"/>
                <a:gd name="T63" fmla="*/ 26 h 598"/>
                <a:gd name="T64" fmla="*/ 91 w 297"/>
                <a:gd name="T65" fmla="*/ 12 h 598"/>
                <a:gd name="T66" fmla="*/ 119 w 297"/>
                <a:gd name="T67" fmla="*/ 3 h 598"/>
                <a:gd name="T68" fmla="*/ 148 w 297"/>
                <a:gd name="T69" fmla="*/ 0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7" h="598">
                  <a:moveTo>
                    <a:pt x="148" y="0"/>
                  </a:moveTo>
                  <a:lnTo>
                    <a:pt x="178" y="3"/>
                  </a:lnTo>
                  <a:lnTo>
                    <a:pt x="207" y="12"/>
                  </a:lnTo>
                  <a:lnTo>
                    <a:pt x="232" y="26"/>
                  </a:lnTo>
                  <a:lnTo>
                    <a:pt x="254" y="44"/>
                  </a:lnTo>
                  <a:lnTo>
                    <a:pt x="272" y="66"/>
                  </a:lnTo>
                  <a:lnTo>
                    <a:pt x="286" y="91"/>
                  </a:lnTo>
                  <a:lnTo>
                    <a:pt x="294" y="119"/>
                  </a:lnTo>
                  <a:lnTo>
                    <a:pt x="297" y="150"/>
                  </a:lnTo>
                  <a:lnTo>
                    <a:pt x="297" y="449"/>
                  </a:lnTo>
                  <a:lnTo>
                    <a:pt x="294" y="479"/>
                  </a:lnTo>
                  <a:lnTo>
                    <a:pt x="286" y="507"/>
                  </a:lnTo>
                  <a:lnTo>
                    <a:pt x="272" y="532"/>
                  </a:lnTo>
                  <a:lnTo>
                    <a:pt x="254" y="554"/>
                  </a:lnTo>
                  <a:lnTo>
                    <a:pt x="232" y="573"/>
                  </a:lnTo>
                  <a:lnTo>
                    <a:pt x="207" y="587"/>
                  </a:lnTo>
                  <a:lnTo>
                    <a:pt x="178" y="595"/>
                  </a:lnTo>
                  <a:lnTo>
                    <a:pt x="148" y="598"/>
                  </a:lnTo>
                  <a:lnTo>
                    <a:pt x="119" y="595"/>
                  </a:lnTo>
                  <a:lnTo>
                    <a:pt x="91" y="587"/>
                  </a:lnTo>
                  <a:lnTo>
                    <a:pt x="66" y="573"/>
                  </a:lnTo>
                  <a:lnTo>
                    <a:pt x="44" y="554"/>
                  </a:lnTo>
                  <a:lnTo>
                    <a:pt x="25" y="532"/>
                  </a:lnTo>
                  <a:lnTo>
                    <a:pt x="12" y="507"/>
                  </a:lnTo>
                  <a:lnTo>
                    <a:pt x="3" y="479"/>
                  </a:lnTo>
                  <a:lnTo>
                    <a:pt x="0" y="449"/>
                  </a:lnTo>
                  <a:lnTo>
                    <a:pt x="0" y="150"/>
                  </a:lnTo>
                  <a:lnTo>
                    <a:pt x="3" y="119"/>
                  </a:lnTo>
                  <a:lnTo>
                    <a:pt x="12" y="91"/>
                  </a:lnTo>
                  <a:lnTo>
                    <a:pt x="25" y="66"/>
                  </a:lnTo>
                  <a:lnTo>
                    <a:pt x="44" y="44"/>
                  </a:lnTo>
                  <a:lnTo>
                    <a:pt x="66" y="26"/>
                  </a:lnTo>
                  <a:lnTo>
                    <a:pt x="91" y="12"/>
                  </a:lnTo>
                  <a:lnTo>
                    <a:pt x="119" y="3"/>
                  </a:lnTo>
                  <a:lnTo>
                    <a:pt x="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138" name="Group 1504"/>
          <p:cNvGrpSpPr>
            <a:grpSpLocks noChangeAspect="1"/>
          </p:cNvGrpSpPr>
          <p:nvPr/>
        </p:nvGrpSpPr>
        <p:grpSpPr bwMode="auto">
          <a:xfrm>
            <a:off x="5476977" y="415528"/>
            <a:ext cx="180486" cy="200204"/>
            <a:chOff x="4657" y="4076"/>
            <a:chExt cx="119" cy="132"/>
          </a:xfrm>
          <a:solidFill>
            <a:schemeClr val="tx1">
              <a:lumMod val="65000"/>
              <a:lumOff val="35000"/>
            </a:schemeClr>
          </a:solidFill>
        </p:grpSpPr>
        <p:sp>
          <p:nvSpPr>
            <p:cNvPr id="3141" name="Freeform 1506"/>
            <p:cNvSpPr>
              <a:spLocks/>
            </p:cNvSpPr>
            <p:nvPr/>
          </p:nvSpPr>
          <p:spPr bwMode="auto">
            <a:xfrm>
              <a:off x="4666" y="4077"/>
              <a:ext cx="30" cy="29"/>
            </a:xfrm>
            <a:custGeom>
              <a:avLst/>
              <a:gdLst>
                <a:gd name="T0" fmla="*/ 359 w 717"/>
                <a:gd name="T1" fmla="*/ 0 h 711"/>
                <a:gd name="T2" fmla="*/ 403 w 717"/>
                <a:gd name="T3" fmla="*/ 3 h 711"/>
                <a:gd name="T4" fmla="*/ 447 w 717"/>
                <a:gd name="T5" fmla="*/ 11 h 711"/>
                <a:gd name="T6" fmla="*/ 488 w 717"/>
                <a:gd name="T7" fmla="*/ 24 h 711"/>
                <a:gd name="T8" fmla="*/ 527 w 717"/>
                <a:gd name="T9" fmla="*/ 42 h 711"/>
                <a:gd name="T10" fmla="*/ 563 w 717"/>
                <a:gd name="T11" fmla="*/ 63 h 711"/>
                <a:gd name="T12" fmla="*/ 596 w 717"/>
                <a:gd name="T13" fmla="*/ 90 h 711"/>
                <a:gd name="T14" fmla="*/ 626 w 717"/>
                <a:gd name="T15" fmla="*/ 120 h 711"/>
                <a:gd name="T16" fmla="*/ 653 w 717"/>
                <a:gd name="T17" fmla="*/ 153 h 711"/>
                <a:gd name="T18" fmla="*/ 675 w 717"/>
                <a:gd name="T19" fmla="*/ 189 h 711"/>
                <a:gd name="T20" fmla="*/ 692 w 717"/>
                <a:gd name="T21" fmla="*/ 227 h 711"/>
                <a:gd name="T22" fmla="*/ 706 w 717"/>
                <a:gd name="T23" fmla="*/ 268 h 711"/>
                <a:gd name="T24" fmla="*/ 714 w 717"/>
                <a:gd name="T25" fmla="*/ 312 h 711"/>
                <a:gd name="T26" fmla="*/ 717 w 717"/>
                <a:gd name="T27" fmla="*/ 356 h 711"/>
                <a:gd name="T28" fmla="*/ 714 w 717"/>
                <a:gd name="T29" fmla="*/ 401 h 711"/>
                <a:gd name="T30" fmla="*/ 706 w 717"/>
                <a:gd name="T31" fmla="*/ 444 h 711"/>
                <a:gd name="T32" fmla="*/ 692 w 717"/>
                <a:gd name="T33" fmla="*/ 485 h 711"/>
                <a:gd name="T34" fmla="*/ 675 w 717"/>
                <a:gd name="T35" fmla="*/ 523 h 711"/>
                <a:gd name="T36" fmla="*/ 653 w 717"/>
                <a:gd name="T37" fmla="*/ 559 h 711"/>
                <a:gd name="T38" fmla="*/ 626 w 717"/>
                <a:gd name="T39" fmla="*/ 593 h 711"/>
                <a:gd name="T40" fmla="*/ 596 w 717"/>
                <a:gd name="T41" fmla="*/ 622 h 711"/>
                <a:gd name="T42" fmla="*/ 563 w 717"/>
                <a:gd name="T43" fmla="*/ 648 h 711"/>
                <a:gd name="T44" fmla="*/ 527 w 717"/>
                <a:gd name="T45" fmla="*/ 669 h 711"/>
                <a:gd name="T46" fmla="*/ 488 w 717"/>
                <a:gd name="T47" fmla="*/ 688 h 711"/>
                <a:gd name="T48" fmla="*/ 447 w 717"/>
                <a:gd name="T49" fmla="*/ 700 h 711"/>
                <a:gd name="T50" fmla="*/ 403 w 717"/>
                <a:gd name="T51" fmla="*/ 708 h 711"/>
                <a:gd name="T52" fmla="*/ 359 w 717"/>
                <a:gd name="T53" fmla="*/ 711 h 711"/>
                <a:gd name="T54" fmla="*/ 313 w 717"/>
                <a:gd name="T55" fmla="*/ 708 h 711"/>
                <a:gd name="T56" fmla="*/ 270 w 717"/>
                <a:gd name="T57" fmla="*/ 700 h 711"/>
                <a:gd name="T58" fmla="*/ 229 w 717"/>
                <a:gd name="T59" fmla="*/ 688 h 711"/>
                <a:gd name="T60" fmla="*/ 190 w 717"/>
                <a:gd name="T61" fmla="*/ 669 h 711"/>
                <a:gd name="T62" fmla="*/ 153 w 717"/>
                <a:gd name="T63" fmla="*/ 648 h 711"/>
                <a:gd name="T64" fmla="*/ 120 w 717"/>
                <a:gd name="T65" fmla="*/ 622 h 711"/>
                <a:gd name="T66" fmla="*/ 90 w 717"/>
                <a:gd name="T67" fmla="*/ 593 h 711"/>
                <a:gd name="T68" fmla="*/ 64 w 717"/>
                <a:gd name="T69" fmla="*/ 559 h 711"/>
                <a:gd name="T70" fmla="*/ 42 w 717"/>
                <a:gd name="T71" fmla="*/ 523 h 711"/>
                <a:gd name="T72" fmla="*/ 24 w 717"/>
                <a:gd name="T73" fmla="*/ 485 h 711"/>
                <a:gd name="T74" fmla="*/ 11 w 717"/>
                <a:gd name="T75" fmla="*/ 444 h 711"/>
                <a:gd name="T76" fmla="*/ 2 w 717"/>
                <a:gd name="T77" fmla="*/ 401 h 711"/>
                <a:gd name="T78" fmla="*/ 0 w 717"/>
                <a:gd name="T79" fmla="*/ 356 h 711"/>
                <a:gd name="T80" fmla="*/ 2 w 717"/>
                <a:gd name="T81" fmla="*/ 312 h 711"/>
                <a:gd name="T82" fmla="*/ 11 w 717"/>
                <a:gd name="T83" fmla="*/ 268 h 711"/>
                <a:gd name="T84" fmla="*/ 24 w 717"/>
                <a:gd name="T85" fmla="*/ 227 h 711"/>
                <a:gd name="T86" fmla="*/ 42 w 717"/>
                <a:gd name="T87" fmla="*/ 189 h 711"/>
                <a:gd name="T88" fmla="*/ 64 w 717"/>
                <a:gd name="T89" fmla="*/ 153 h 711"/>
                <a:gd name="T90" fmla="*/ 90 w 717"/>
                <a:gd name="T91" fmla="*/ 120 h 711"/>
                <a:gd name="T92" fmla="*/ 120 w 717"/>
                <a:gd name="T93" fmla="*/ 90 h 711"/>
                <a:gd name="T94" fmla="*/ 153 w 717"/>
                <a:gd name="T95" fmla="*/ 63 h 711"/>
                <a:gd name="T96" fmla="*/ 190 w 717"/>
                <a:gd name="T97" fmla="*/ 42 h 711"/>
                <a:gd name="T98" fmla="*/ 229 w 717"/>
                <a:gd name="T99" fmla="*/ 24 h 711"/>
                <a:gd name="T100" fmla="*/ 270 w 717"/>
                <a:gd name="T101" fmla="*/ 11 h 711"/>
                <a:gd name="T102" fmla="*/ 313 w 717"/>
                <a:gd name="T103" fmla="*/ 3 h 711"/>
                <a:gd name="T104" fmla="*/ 359 w 717"/>
                <a:gd name="T105" fmla="*/ 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7" h="711">
                  <a:moveTo>
                    <a:pt x="359" y="0"/>
                  </a:moveTo>
                  <a:lnTo>
                    <a:pt x="403" y="3"/>
                  </a:lnTo>
                  <a:lnTo>
                    <a:pt x="447" y="11"/>
                  </a:lnTo>
                  <a:lnTo>
                    <a:pt x="488" y="24"/>
                  </a:lnTo>
                  <a:lnTo>
                    <a:pt x="527" y="42"/>
                  </a:lnTo>
                  <a:lnTo>
                    <a:pt x="563" y="63"/>
                  </a:lnTo>
                  <a:lnTo>
                    <a:pt x="596" y="90"/>
                  </a:lnTo>
                  <a:lnTo>
                    <a:pt x="626" y="120"/>
                  </a:lnTo>
                  <a:lnTo>
                    <a:pt x="653" y="153"/>
                  </a:lnTo>
                  <a:lnTo>
                    <a:pt x="675" y="189"/>
                  </a:lnTo>
                  <a:lnTo>
                    <a:pt x="692" y="227"/>
                  </a:lnTo>
                  <a:lnTo>
                    <a:pt x="706" y="268"/>
                  </a:lnTo>
                  <a:lnTo>
                    <a:pt x="714" y="312"/>
                  </a:lnTo>
                  <a:lnTo>
                    <a:pt x="717" y="356"/>
                  </a:lnTo>
                  <a:lnTo>
                    <a:pt x="714" y="401"/>
                  </a:lnTo>
                  <a:lnTo>
                    <a:pt x="706" y="444"/>
                  </a:lnTo>
                  <a:lnTo>
                    <a:pt x="692" y="485"/>
                  </a:lnTo>
                  <a:lnTo>
                    <a:pt x="675" y="523"/>
                  </a:lnTo>
                  <a:lnTo>
                    <a:pt x="653" y="559"/>
                  </a:lnTo>
                  <a:lnTo>
                    <a:pt x="626" y="593"/>
                  </a:lnTo>
                  <a:lnTo>
                    <a:pt x="596" y="622"/>
                  </a:lnTo>
                  <a:lnTo>
                    <a:pt x="563" y="648"/>
                  </a:lnTo>
                  <a:lnTo>
                    <a:pt x="527" y="669"/>
                  </a:lnTo>
                  <a:lnTo>
                    <a:pt x="488" y="688"/>
                  </a:lnTo>
                  <a:lnTo>
                    <a:pt x="447" y="700"/>
                  </a:lnTo>
                  <a:lnTo>
                    <a:pt x="403" y="708"/>
                  </a:lnTo>
                  <a:lnTo>
                    <a:pt x="359" y="711"/>
                  </a:lnTo>
                  <a:lnTo>
                    <a:pt x="313" y="708"/>
                  </a:lnTo>
                  <a:lnTo>
                    <a:pt x="270" y="700"/>
                  </a:lnTo>
                  <a:lnTo>
                    <a:pt x="229" y="688"/>
                  </a:lnTo>
                  <a:lnTo>
                    <a:pt x="190" y="669"/>
                  </a:lnTo>
                  <a:lnTo>
                    <a:pt x="153" y="648"/>
                  </a:lnTo>
                  <a:lnTo>
                    <a:pt x="120" y="622"/>
                  </a:lnTo>
                  <a:lnTo>
                    <a:pt x="90" y="593"/>
                  </a:lnTo>
                  <a:lnTo>
                    <a:pt x="64" y="559"/>
                  </a:lnTo>
                  <a:lnTo>
                    <a:pt x="42" y="523"/>
                  </a:lnTo>
                  <a:lnTo>
                    <a:pt x="24" y="485"/>
                  </a:lnTo>
                  <a:lnTo>
                    <a:pt x="11" y="444"/>
                  </a:lnTo>
                  <a:lnTo>
                    <a:pt x="2" y="401"/>
                  </a:lnTo>
                  <a:lnTo>
                    <a:pt x="0" y="356"/>
                  </a:lnTo>
                  <a:lnTo>
                    <a:pt x="2" y="312"/>
                  </a:lnTo>
                  <a:lnTo>
                    <a:pt x="11" y="268"/>
                  </a:lnTo>
                  <a:lnTo>
                    <a:pt x="24" y="227"/>
                  </a:lnTo>
                  <a:lnTo>
                    <a:pt x="42" y="189"/>
                  </a:lnTo>
                  <a:lnTo>
                    <a:pt x="64" y="153"/>
                  </a:lnTo>
                  <a:lnTo>
                    <a:pt x="90" y="120"/>
                  </a:lnTo>
                  <a:lnTo>
                    <a:pt x="120" y="90"/>
                  </a:lnTo>
                  <a:lnTo>
                    <a:pt x="153" y="63"/>
                  </a:lnTo>
                  <a:lnTo>
                    <a:pt x="190" y="42"/>
                  </a:lnTo>
                  <a:lnTo>
                    <a:pt x="229" y="24"/>
                  </a:lnTo>
                  <a:lnTo>
                    <a:pt x="270" y="11"/>
                  </a:lnTo>
                  <a:lnTo>
                    <a:pt x="313" y="3"/>
                  </a:lnTo>
                  <a:lnTo>
                    <a:pt x="3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42" name="Freeform 1507"/>
            <p:cNvSpPr>
              <a:spLocks/>
            </p:cNvSpPr>
            <p:nvPr/>
          </p:nvSpPr>
          <p:spPr bwMode="auto">
            <a:xfrm>
              <a:off x="4657" y="4110"/>
              <a:ext cx="48" cy="44"/>
            </a:xfrm>
            <a:custGeom>
              <a:avLst/>
              <a:gdLst>
                <a:gd name="T0" fmla="*/ 994 w 1158"/>
                <a:gd name="T1" fmla="*/ 0 h 1058"/>
                <a:gd name="T2" fmla="*/ 1052 w 1158"/>
                <a:gd name="T3" fmla="*/ 10 h 1058"/>
                <a:gd name="T4" fmla="*/ 1100 w 1158"/>
                <a:gd name="T5" fmla="*/ 38 h 1058"/>
                <a:gd name="T6" fmla="*/ 1135 w 1158"/>
                <a:gd name="T7" fmla="*/ 80 h 1058"/>
                <a:gd name="T8" fmla="*/ 1155 w 1158"/>
                <a:gd name="T9" fmla="*/ 134 h 1058"/>
                <a:gd name="T10" fmla="*/ 1158 w 1158"/>
                <a:gd name="T11" fmla="*/ 195 h 1058"/>
                <a:gd name="T12" fmla="*/ 552 w 1158"/>
                <a:gd name="T13" fmla="*/ 197 h 1058"/>
                <a:gd name="T14" fmla="*/ 510 w 1158"/>
                <a:gd name="T15" fmla="*/ 218 h 1058"/>
                <a:gd name="T16" fmla="*/ 480 w 1158"/>
                <a:gd name="T17" fmla="*/ 255 h 1058"/>
                <a:gd name="T18" fmla="*/ 470 w 1158"/>
                <a:gd name="T19" fmla="*/ 301 h 1058"/>
                <a:gd name="T20" fmla="*/ 399 w 1158"/>
                <a:gd name="T21" fmla="*/ 678 h 1058"/>
                <a:gd name="T22" fmla="*/ 390 w 1158"/>
                <a:gd name="T23" fmla="*/ 676 h 1058"/>
                <a:gd name="T24" fmla="*/ 385 w 1158"/>
                <a:gd name="T25" fmla="*/ 671 h 1058"/>
                <a:gd name="T26" fmla="*/ 382 w 1158"/>
                <a:gd name="T27" fmla="*/ 662 h 1058"/>
                <a:gd name="T28" fmla="*/ 380 w 1158"/>
                <a:gd name="T29" fmla="*/ 419 h 1058"/>
                <a:gd name="T30" fmla="*/ 367 w 1158"/>
                <a:gd name="T31" fmla="*/ 404 h 1058"/>
                <a:gd name="T32" fmla="*/ 353 w 1158"/>
                <a:gd name="T33" fmla="*/ 402 h 1058"/>
                <a:gd name="T34" fmla="*/ 336 w 1158"/>
                <a:gd name="T35" fmla="*/ 410 h 1058"/>
                <a:gd name="T36" fmla="*/ 327 w 1158"/>
                <a:gd name="T37" fmla="*/ 427 h 1058"/>
                <a:gd name="T38" fmla="*/ 331 w 1158"/>
                <a:gd name="T39" fmla="*/ 711 h 1058"/>
                <a:gd name="T40" fmla="*/ 350 w 1158"/>
                <a:gd name="T41" fmla="*/ 730 h 1058"/>
                <a:gd name="T42" fmla="*/ 994 w 1158"/>
                <a:gd name="T43" fmla="*/ 733 h 1058"/>
                <a:gd name="T44" fmla="*/ 1052 w 1158"/>
                <a:gd name="T45" fmla="*/ 743 h 1058"/>
                <a:gd name="T46" fmla="*/ 1100 w 1158"/>
                <a:gd name="T47" fmla="*/ 772 h 1058"/>
                <a:gd name="T48" fmla="*/ 1135 w 1158"/>
                <a:gd name="T49" fmla="*/ 814 h 1058"/>
                <a:gd name="T50" fmla="*/ 1155 w 1158"/>
                <a:gd name="T51" fmla="*/ 866 h 1058"/>
                <a:gd name="T52" fmla="*/ 1155 w 1158"/>
                <a:gd name="T53" fmla="*/ 924 h 1058"/>
                <a:gd name="T54" fmla="*/ 1135 w 1158"/>
                <a:gd name="T55" fmla="*/ 978 h 1058"/>
                <a:gd name="T56" fmla="*/ 1100 w 1158"/>
                <a:gd name="T57" fmla="*/ 1020 h 1058"/>
                <a:gd name="T58" fmla="*/ 1052 w 1158"/>
                <a:gd name="T59" fmla="*/ 1047 h 1058"/>
                <a:gd name="T60" fmla="*/ 994 w 1158"/>
                <a:gd name="T61" fmla="*/ 1058 h 1058"/>
                <a:gd name="T62" fmla="*/ 135 w 1158"/>
                <a:gd name="T63" fmla="*/ 1056 h 1058"/>
                <a:gd name="T64" fmla="*/ 82 w 1158"/>
                <a:gd name="T65" fmla="*/ 1036 h 1058"/>
                <a:gd name="T66" fmla="*/ 39 w 1158"/>
                <a:gd name="T67" fmla="*/ 1000 h 1058"/>
                <a:gd name="T68" fmla="*/ 10 w 1158"/>
                <a:gd name="T69" fmla="*/ 952 h 1058"/>
                <a:gd name="T70" fmla="*/ 0 w 1158"/>
                <a:gd name="T71" fmla="*/ 896 h 1058"/>
                <a:gd name="T72" fmla="*/ 3 w 1158"/>
                <a:gd name="T73" fmla="*/ 134 h 1058"/>
                <a:gd name="T74" fmla="*/ 23 w 1158"/>
                <a:gd name="T75" fmla="*/ 80 h 1058"/>
                <a:gd name="T76" fmla="*/ 59 w 1158"/>
                <a:gd name="T77" fmla="*/ 38 h 1058"/>
                <a:gd name="T78" fmla="*/ 107 w 1158"/>
                <a:gd name="T79" fmla="*/ 10 h 1058"/>
                <a:gd name="T80" fmla="*/ 164 w 1158"/>
                <a:gd name="T81" fmla="*/ 0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58" h="1058">
                  <a:moveTo>
                    <a:pt x="164" y="0"/>
                  </a:moveTo>
                  <a:lnTo>
                    <a:pt x="994" y="0"/>
                  </a:lnTo>
                  <a:lnTo>
                    <a:pt x="1024" y="2"/>
                  </a:lnTo>
                  <a:lnTo>
                    <a:pt x="1052" y="10"/>
                  </a:lnTo>
                  <a:lnTo>
                    <a:pt x="1076" y="22"/>
                  </a:lnTo>
                  <a:lnTo>
                    <a:pt x="1100" y="38"/>
                  </a:lnTo>
                  <a:lnTo>
                    <a:pt x="1120" y="58"/>
                  </a:lnTo>
                  <a:lnTo>
                    <a:pt x="1135" y="80"/>
                  </a:lnTo>
                  <a:lnTo>
                    <a:pt x="1148" y="106"/>
                  </a:lnTo>
                  <a:lnTo>
                    <a:pt x="1155" y="134"/>
                  </a:lnTo>
                  <a:lnTo>
                    <a:pt x="1158" y="162"/>
                  </a:lnTo>
                  <a:lnTo>
                    <a:pt x="1158" y="195"/>
                  </a:lnTo>
                  <a:lnTo>
                    <a:pt x="576" y="195"/>
                  </a:lnTo>
                  <a:lnTo>
                    <a:pt x="552" y="197"/>
                  </a:lnTo>
                  <a:lnTo>
                    <a:pt x="530" y="205"/>
                  </a:lnTo>
                  <a:lnTo>
                    <a:pt x="510" y="218"/>
                  </a:lnTo>
                  <a:lnTo>
                    <a:pt x="494" y="234"/>
                  </a:lnTo>
                  <a:lnTo>
                    <a:pt x="480" y="255"/>
                  </a:lnTo>
                  <a:lnTo>
                    <a:pt x="473" y="276"/>
                  </a:lnTo>
                  <a:lnTo>
                    <a:pt x="470" y="301"/>
                  </a:lnTo>
                  <a:lnTo>
                    <a:pt x="470" y="678"/>
                  </a:lnTo>
                  <a:lnTo>
                    <a:pt x="399" y="678"/>
                  </a:lnTo>
                  <a:lnTo>
                    <a:pt x="395" y="678"/>
                  </a:lnTo>
                  <a:lnTo>
                    <a:pt x="390" y="676"/>
                  </a:lnTo>
                  <a:lnTo>
                    <a:pt x="387" y="674"/>
                  </a:lnTo>
                  <a:lnTo>
                    <a:pt x="385" y="671"/>
                  </a:lnTo>
                  <a:lnTo>
                    <a:pt x="383" y="667"/>
                  </a:lnTo>
                  <a:lnTo>
                    <a:pt x="382" y="662"/>
                  </a:lnTo>
                  <a:lnTo>
                    <a:pt x="382" y="429"/>
                  </a:lnTo>
                  <a:lnTo>
                    <a:pt x="380" y="419"/>
                  </a:lnTo>
                  <a:lnTo>
                    <a:pt x="375" y="411"/>
                  </a:lnTo>
                  <a:lnTo>
                    <a:pt x="367" y="404"/>
                  </a:lnTo>
                  <a:lnTo>
                    <a:pt x="357" y="402"/>
                  </a:lnTo>
                  <a:lnTo>
                    <a:pt x="353" y="402"/>
                  </a:lnTo>
                  <a:lnTo>
                    <a:pt x="344" y="404"/>
                  </a:lnTo>
                  <a:lnTo>
                    <a:pt x="336" y="410"/>
                  </a:lnTo>
                  <a:lnTo>
                    <a:pt x="330" y="418"/>
                  </a:lnTo>
                  <a:lnTo>
                    <a:pt x="327" y="427"/>
                  </a:lnTo>
                  <a:lnTo>
                    <a:pt x="327" y="698"/>
                  </a:lnTo>
                  <a:lnTo>
                    <a:pt x="331" y="711"/>
                  </a:lnTo>
                  <a:lnTo>
                    <a:pt x="339" y="722"/>
                  </a:lnTo>
                  <a:lnTo>
                    <a:pt x="350" y="730"/>
                  </a:lnTo>
                  <a:lnTo>
                    <a:pt x="364" y="733"/>
                  </a:lnTo>
                  <a:lnTo>
                    <a:pt x="994" y="733"/>
                  </a:lnTo>
                  <a:lnTo>
                    <a:pt x="1024" y="736"/>
                  </a:lnTo>
                  <a:lnTo>
                    <a:pt x="1052" y="743"/>
                  </a:lnTo>
                  <a:lnTo>
                    <a:pt x="1076" y="755"/>
                  </a:lnTo>
                  <a:lnTo>
                    <a:pt x="1100" y="772"/>
                  </a:lnTo>
                  <a:lnTo>
                    <a:pt x="1120" y="790"/>
                  </a:lnTo>
                  <a:lnTo>
                    <a:pt x="1135" y="814"/>
                  </a:lnTo>
                  <a:lnTo>
                    <a:pt x="1148" y="839"/>
                  </a:lnTo>
                  <a:lnTo>
                    <a:pt x="1155" y="866"/>
                  </a:lnTo>
                  <a:lnTo>
                    <a:pt x="1158" y="896"/>
                  </a:lnTo>
                  <a:lnTo>
                    <a:pt x="1155" y="924"/>
                  </a:lnTo>
                  <a:lnTo>
                    <a:pt x="1148" y="952"/>
                  </a:lnTo>
                  <a:lnTo>
                    <a:pt x="1135" y="978"/>
                  </a:lnTo>
                  <a:lnTo>
                    <a:pt x="1120" y="1000"/>
                  </a:lnTo>
                  <a:lnTo>
                    <a:pt x="1100" y="1020"/>
                  </a:lnTo>
                  <a:lnTo>
                    <a:pt x="1076" y="1036"/>
                  </a:lnTo>
                  <a:lnTo>
                    <a:pt x="1052" y="1047"/>
                  </a:lnTo>
                  <a:lnTo>
                    <a:pt x="1024" y="1056"/>
                  </a:lnTo>
                  <a:lnTo>
                    <a:pt x="994" y="1058"/>
                  </a:lnTo>
                  <a:lnTo>
                    <a:pt x="164" y="1058"/>
                  </a:lnTo>
                  <a:lnTo>
                    <a:pt x="135" y="1056"/>
                  </a:lnTo>
                  <a:lnTo>
                    <a:pt x="107" y="1047"/>
                  </a:lnTo>
                  <a:lnTo>
                    <a:pt x="82" y="1036"/>
                  </a:lnTo>
                  <a:lnTo>
                    <a:pt x="59" y="1020"/>
                  </a:lnTo>
                  <a:lnTo>
                    <a:pt x="39" y="1000"/>
                  </a:lnTo>
                  <a:lnTo>
                    <a:pt x="23" y="978"/>
                  </a:lnTo>
                  <a:lnTo>
                    <a:pt x="10" y="952"/>
                  </a:lnTo>
                  <a:lnTo>
                    <a:pt x="3" y="924"/>
                  </a:lnTo>
                  <a:lnTo>
                    <a:pt x="0" y="896"/>
                  </a:lnTo>
                  <a:lnTo>
                    <a:pt x="0" y="162"/>
                  </a:lnTo>
                  <a:lnTo>
                    <a:pt x="3" y="134"/>
                  </a:lnTo>
                  <a:lnTo>
                    <a:pt x="10" y="106"/>
                  </a:lnTo>
                  <a:lnTo>
                    <a:pt x="23" y="80"/>
                  </a:lnTo>
                  <a:lnTo>
                    <a:pt x="39" y="58"/>
                  </a:lnTo>
                  <a:lnTo>
                    <a:pt x="59" y="38"/>
                  </a:lnTo>
                  <a:lnTo>
                    <a:pt x="82" y="22"/>
                  </a:lnTo>
                  <a:lnTo>
                    <a:pt x="107" y="10"/>
                  </a:lnTo>
                  <a:lnTo>
                    <a:pt x="135" y="2"/>
                  </a:lnTo>
                  <a:lnTo>
                    <a:pt x="1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43" name="Freeform 1508"/>
            <p:cNvSpPr>
              <a:spLocks/>
            </p:cNvSpPr>
            <p:nvPr/>
          </p:nvSpPr>
          <p:spPr bwMode="auto">
            <a:xfrm>
              <a:off x="4679" y="4120"/>
              <a:ext cx="40" cy="34"/>
            </a:xfrm>
            <a:custGeom>
              <a:avLst/>
              <a:gdLst>
                <a:gd name="T0" fmla="*/ 345 w 969"/>
                <a:gd name="T1" fmla="*/ 0 h 808"/>
                <a:gd name="T2" fmla="*/ 371 w 969"/>
                <a:gd name="T3" fmla="*/ 8 h 808"/>
                <a:gd name="T4" fmla="*/ 386 w 969"/>
                <a:gd name="T5" fmla="*/ 28 h 808"/>
                <a:gd name="T6" fmla="*/ 388 w 969"/>
                <a:gd name="T7" fmla="*/ 236 h 808"/>
                <a:gd name="T8" fmla="*/ 396 w 969"/>
                <a:gd name="T9" fmla="*/ 261 h 808"/>
                <a:gd name="T10" fmla="*/ 417 w 969"/>
                <a:gd name="T11" fmla="*/ 276 h 808"/>
                <a:gd name="T12" fmla="*/ 537 w 969"/>
                <a:gd name="T13" fmla="*/ 278 h 808"/>
                <a:gd name="T14" fmla="*/ 562 w 969"/>
                <a:gd name="T15" fmla="*/ 270 h 808"/>
                <a:gd name="T16" fmla="*/ 577 w 969"/>
                <a:gd name="T17" fmla="*/ 250 h 808"/>
                <a:gd name="T18" fmla="*/ 579 w 969"/>
                <a:gd name="T19" fmla="*/ 42 h 808"/>
                <a:gd name="T20" fmla="*/ 588 w 969"/>
                <a:gd name="T21" fmla="*/ 17 h 808"/>
                <a:gd name="T22" fmla="*/ 609 w 969"/>
                <a:gd name="T23" fmla="*/ 2 h 808"/>
                <a:gd name="T24" fmla="*/ 904 w 969"/>
                <a:gd name="T25" fmla="*/ 0 h 808"/>
                <a:gd name="T26" fmla="*/ 937 w 969"/>
                <a:gd name="T27" fmla="*/ 8 h 808"/>
                <a:gd name="T28" fmla="*/ 960 w 969"/>
                <a:gd name="T29" fmla="*/ 31 h 808"/>
                <a:gd name="T30" fmla="*/ 969 w 969"/>
                <a:gd name="T31" fmla="*/ 63 h 808"/>
                <a:gd name="T32" fmla="*/ 966 w 969"/>
                <a:gd name="T33" fmla="*/ 760 h 808"/>
                <a:gd name="T34" fmla="*/ 949 w 969"/>
                <a:gd name="T35" fmla="*/ 789 h 808"/>
                <a:gd name="T36" fmla="*/ 921 w 969"/>
                <a:gd name="T37" fmla="*/ 806 h 808"/>
                <a:gd name="T38" fmla="*/ 611 w 969"/>
                <a:gd name="T39" fmla="*/ 808 h 808"/>
                <a:gd name="T40" fmla="*/ 652 w 969"/>
                <a:gd name="T41" fmla="*/ 762 h 808"/>
                <a:gd name="T42" fmla="*/ 679 w 969"/>
                <a:gd name="T43" fmla="*/ 707 h 808"/>
                <a:gd name="T44" fmla="*/ 688 w 969"/>
                <a:gd name="T45" fmla="*/ 646 h 808"/>
                <a:gd name="T46" fmla="*/ 676 w 969"/>
                <a:gd name="T47" fmla="*/ 577 h 808"/>
                <a:gd name="T48" fmla="*/ 645 w 969"/>
                <a:gd name="T49" fmla="*/ 517 h 808"/>
                <a:gd name="T50" fmla="*/ 598 w 969"/>
                <a:gd name="T51" fmla="*/ 470 h 808"/>
                <a:gd name="T52" fmla="*/ 538 w 969"/>
                <a:gd name="T53" fmla="*/ 439 h 808"/>
                <a:gd name="T54" fmla="*/ 469 w 969"/>
                <a:gd name="T55" fmla="*/ 428 h 808"/>
                <a:gd name="T56" fmla="*/ 0 w 969"/>
                <a:gd name="T57" fmla="*/ 63 h 808"/>
                <a:gd name="T58" fmla="*/ 8 w 969"/>
                <a:gd name="T59" fmla="*/ 31 h 808"/>
                <a:gd name="T60" fmla="*/ 32 w 969"/>
                <a:gd name="T61" fmla="*/ 8 h 808"/>
                <a:gd name="T62" fmla="*/ 64 w 969"/>
                <a:gd name="T63" fmla="*/ 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9" h="808">
                  <a:moveTo>
                    <a:pt x="64" y="0"/>
                  </a:moveTo>
                  <a:lnTo>
                    <a:pt x="345" y="0"/>
                  </a:lnTo>
                  <a:lnTo>
                    <a:pt x="358" y="2"/>
                  </a:lnTo>
                  <a:lnTo>
                    <a:pt x="371" y="8"/>
                  </a:lnTo>
                  <a:lnTo>
                    <a:pt x="380" y="17"/>
                  </a:lnTo>
                  <a:lnTo>
                    <a:pt x="386" y="28"/>
                  </a:lnTo>
                  <a:lnTo>
                    <a:pt x="388" y="42"/>
                  </a:lnTo>
                  <a:lnTo>
                    <a:pt x="388" y="236"/>
                  </a:lnTo>
                  <a:lnTo>
                    <a:pt x="390" y="250"/>
                  </a:lnTo>
                  <a:lnTo>
                    <a:pt x="396" y="261"/>
                  </a:lnTo>
                  <a:lnTo>
                    <a:pt x="406" y="270"/>
                  </a:lnTo>
                  <a:lnTo>
                    <a:pt x="417" y="276"/>
                  </a:lnTo>
                  <a:lnTo>
                    <a:pt x="431" y="278"/>
                  </a:lnTo>
                  <a:lnTo>
                    <a:pt x="537" y="278"/>
                  </a:lnTo>
                  <a:lnTo>
                    <a:pt x="550" y="276"/>
                  </a:lnTo>
                  <a:lnTo>
                    <a:pt x="562" y="270"/>
                  </a:lnTo>
                  <a:lnTo>
                    <a:pt x="571" y="261"/>
                  </a:lnTo>
                  <a:lnTo>
                    <a:pt x="577" y="250"/>
                  </a:lnTo>
                  <a:lnTo>
                    <a:pt x="579" y="236"/>
                  </a:lnTo>
                  <a:lnTo>
                    <a:pt x="579" y="42"/>
                  </a:lnTo>
                  <a:lnTo>
                    <a:pt x="582" y="28"/>
                  </a:lnTo>
                  <a:lnTo>
                    <a:pt x="588" y="17"/>
                  </a:lnTo>
                  <a:lnTo>
                    <a:pt x="597" y="8"/>
                  </a:lnTo>
                  <a:lnTo>
                    <a:pt x="609" y="2"/>
                  </a:lnTo>
                  <a:lnTo>
                    <a:pt x="623" y="0"/>
                  </a:lnTo>
                  <a:lnTo>
                    <a:pt x="904" y="0"/>
                  </a:lnTo>
                  <a:lnTo>
                    <a:pt x="921" y="2"/>
                  </a:lnTo>
                  <a:lnTo>
                    <a:pt x="937" y="8"/>
                  </a:lnTo>
                  <a:lnTo>
                    <a:pt x="949" y="18"/>
                  </a:lnTo>
                  <a:lnTo>
                    <a:pt x="960" y="31"/>
                  </a:lnTo>
                  <a:lnTo>
                    <a:pt x="966" y="47"/>
                  </a:lnTo>
                  <a:lnTo>
                    <a:pt x="969" y="63"/>
                  </a:lnTo>
                  <a:lnTo>
                    <a:pt x="969" y="744"/>
                  </a:lnTo>
                  <a:lnTo>
                    <a:pt x="966" y="760"/>
                  </a:lnTo>
                  <a:lnTo>
                    <a:pt x="960" y="776"/>
                  </a:lnTo>
                  <a:lnTo>
                    <a:pt x="949" y="789"/>
                  </a:lnTo>
                  <a:lnTo>
                    <a:pt x="937" y="799"/>
                  </a:lnTo>
                  <a:lnTo>
                    <a:pt x="921" y="806"/>
                  </a:lnTo>
                  <a:lnTo>
                    <a:pt x="904" y="808"/>
                  </a:lnTo>
                  <a:lnTo>
                    <a:pt x="611" y="808"/>
                  </a:lnTo>
                  <a:lnTo>
                    <a:pt x="633" y="786"/>
                  </a:lnTo>
                  <a:lnTo>
                    <a:pt x="652" y="762"/>
                  </a:lnTo>
                  <a:lnTo>
                    <a:pt x="667" y="736"/>
                  </a:lnTo>
                  <a:lnTo>
                    <a:pt x="679" y="707"/>
                  </a:lnTo>
                  <a:lnTo>
                    <a:pt x="685" y="677"/>
                  </a:lnTo>
                  <a:lnTo>
                    <a:pt x="688" y="646"/>
                  </a:lnTo>
                  <a:lnTo>
                    <a:pt x="685" y="610"/>
                  </a:lnTo>
                  <a:lnTo>
                    <a:pt x="676" y="577"/>
                  </a:lnTo>
                  <a:lnTo>
                    <a:pt x="663" y="546"/>
                  </a:lnTo>
                  <a:lnTo>
                    <a:pt x="645" y="517"/>
                  </a:lnTo>
                  <a:lnTo>
                    <a:pt x="624" y="492"/>
                  </a:lnTo>
                  <a:lnTo>
                    <a:pt x="598" y="470"/>
                  </a:lnTo>
                  <a:lnTo>
                    <a:pt x="569" y="453"/>
                  </a:lnTo>
                  <a:lnTo>
                    <a:pt x="538" y="439"/>
                  </a:lnTo>
                  <a:lnTo>
                    <a:pt x="505" y="431"/>
                  </a:lnTo>
                  <a:lnTo>
                    <a:pt x="469" y="428"/>
                  </a:lnTo>
                  <a:lnTo>
                    <a:pt x="0" y="428"/>
                  </a:lnTo>
                  <a:lnTo>
                    <a:pt x="0" y="63"/>
                  </a:lnTo>
                  <a:lnTo>
                    <a:pt x="2" y="47"/>
                  </a:lnTo>
                  <a:lnTo>
                    <a:pt x="8" y="31"/>
                  </a:lnTo>
                  <a:lnTo>
                    <a:pt x="18" y="18"/>
                  </a:lnTo>
                  <a:lnTo>
                    <a:pt x="32" y="8"/>
                  </a:lnTo>
                  <a:lnTo>
                    <a:pt x="46" y="2"/>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44" name="Freeform 1509"/>
            <p:cNvSpPr>
              <a:spLocks/>
            </p:cNvSpPr>
            <p:nvPr/>
          </p:nvSpPr>
          <p:spPr bwMode="auto">
            <a:xfrm>
              <a:off x="4666" y="4156"/>
              <a:ext cx="32" cy="52"/>
            </a:xfrm>
            <a:custGeom>
              <a:avLst/>
              <a:gdLst>
                <a:gd name="T0" fmla="*/ 0 w 758"/>
                <a:gd name="T1" fmla="*/ 0 h 1246"/>
                <a:gd name="T2" fmla="*/ 758 w 758"/>
                <a:gd name="T3" fmla="*/ 0 h 1246"/>
                <a:gd name="T4" fmla="*/ 758 w 758"/>
                <a:gd name="T5" fmla="*/ 1028 h 1246"/>
                <a:gd name="T6" fmla="*/ 756 w 758"/>
                <a:gd name="T7" fmla="*/ 1064 h 1246"/>
                <a:gd name="T8" fmla="*/ 748 w 758"/>
                <a:gd name="T9" fmla="*/ 1097 h 1246"/>
                <a:gd name="T10" fmla="*/ 734 w 758"/>
                <a:gd name="T11" fmla="*/ 1129 h 1246"/>
                <a:gd name="T12" fmla="*/ 716 w 758"/>
                <a:gd name="T13" fmla="*/ 1157 h 1246"/>
                <a:gd name="T14" fmla="*/ 694 w 758"/>
                <a:gd name="T15" fmla="*/ 1182 h 1246"/>
                <a:gd name="T16" fmla="*/ 669 w 758"/>
                <a:gd name="T17" fmla="*/ 1204 h 1246"/>
                <a:gd name="T18" fmla="*/ 640 w 758"/>
                <a:gd name="T19" fmla="*/ 1221 h 1246"/>
                <a:gd name="T20" fmla="*/ 609 w 758"/>
                <a:gd name="T21" fmla="*/ 1235 h 1246"/>
                <a:gd name="T22" fmla="*/ 575 w 758"/>
                <a:gd name="T23" fmla="*/ 1243 h 1246"/>
                <a:gd name="T24" fmla="*/ 540 w 758"/>
                <a:gd name="T25" fmla="*/ 1246 h 1246"/>
                <a:gd name="T26" fmla="*/ 508 w 758"/>
                <a:gd name="T27" fmla="*/ 1244 h 1246"/>
                <a:gd name="T28" fmla="*/ 478 w 758"/>
                <a:gd name="T29" fmla="*/ 1237 h 1246"/>
                <a:gd name="T30" fmla="*/ 450 w 758"/>
                <a:gd name="T31" fmla="*/ 1226 h 1246"/>
                <a:gd name="T32" fmla="*/ 425 w 758"/>
                <a:gd name="T33" fmla="*/ 1212 h 1246"/>
                <a:gd name="T34" fmla="*/ 400 w 758"/>
                <a:gd name="T35" fmla="*/ 1195 h 1246"/>
                <a:gd name="T36" fmla="*/ 379 w 758"/>
                <a:gd name="T37" fmla="*/ 1174 h 1246"/>
                <a:gd name="T38" fmla="*/ 357 w 758"/>
                <a:gd name="T39" fmla="*/ 1195 h 1246"/>
                <a:gd name="T40" fmla="*/ 334 w 758"/>
                <a:gd name="T41" fmla="*/ 1212 h 1246"/>
                <a:gd name="T42" fmla="*/ 307 w 758"/>
                <a:gd name="T43" fmla="*/ 1226 h 1246"/>
                <a:gd name="T44" fmla="*/ 279 w 758"/>
                <a:gd name="T45" fmla="*/ 1237 h 1246"/>
                <a:gd name="T46" fmla="*/ 249 w 758"/>
                <a:gd name="T47" fmla="*/ 1244 h 1246"/>
                <a:gd name="T48" fmla="*/ 218 w 758"/>
                <a:gd name="T49" fmla="*/ 1246 h 1246"/>
                <a:gd name="T50" fmla="*/ 183 w 758"/>
                <a:gd name="T51" fmla="*/ 1243 h 1246"/>
                <a:gd name="T52" fmla="*/ 149 w 758"/>
                <a:gd name="T53" fmla="*/ 1235 h 1246"/>
                <a:gd name="T54" fmla="*/ 118 w 758"/>
                <a:gd name="T55" fmla="*/ 1221 h 1246"/>
                <a:gd name="T56" fmla="*/ 89 w 758"/>
                <a:gd name="T57" fmla="*/ 1204 h 1246"/>
                <a:gd name="T58" fmla="*/ 63 w 758"/>
                <a:gd name="T59" fmla="*/ 1182 h 1246"/>
                <a:gd name="T60" fmla="*/ 41 w 758"/>
                <a:gd name="T61" fmla="*/ 1157 h 1246"/>
                <a:gd name="T62" fmla="*/ 24 w 758"/>
                <a:gd name="T63" fmla="*/ 1129 h 1246"/>
                <a:gd name="T64" fmla="*/ 10 w 758"/>
                <a:gd name="T65" fmla="*/ 1097 h 1246"/>
                <a:gd name="T66" fmla="*/ 2 w 758"/>
                <a:gd name="T67" fmla="*/ 1064 h 1246"/>
                <a:gd name="T68" fmla="*/ 0 w 758"/>
                <a:gd name="T69" fmla="*/ 1028 h 1246"/>
                <a:gd name="T70" fmla="*/ 0 w 758"/>
                <a:gd name="T71" fmla="*/ 0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58" h="1246">
                  <a:moveTo>
                    <a:pt x="0" y="0"/>
                  </a:moveTo>
                  <a:lnTo>
                    <a:pt x="758" y="0"/>
                  </a:lnTo>
                  <a:lnTo>
                    <a:pt x="758" y="1028"/>
                  </a:lnTo>
                  <a:lnTo>
                    <a:pt x="756" y="1064"/>
                  </a:lnTo>
                  <a:lnTo>
                    <a:pt x="748" y="1097"/>
                  </a:lnTo>
                  <a:lnTo>
                    <a:pt x="734" y="1129"/>
                  </a:lnTo>
                  <a:lnTo>
                    <a:pt x="716" y="1157"/>
                  </a:lnTo>
                  <a:lnTo>
                    <a:pt x="694" y="1182"/>
                  </a:lnTo>
                  <a:lnTo>
                    <a:pt x="669" y="1204"/>
                  </a:lnTo>
                  <a:lnTo>
                    <a:pt x="640" y="1221"/>
                  </a:lnTo>
                  <a:lnTo>
                    <a:pt x="609" y="1235"/>
                  </a:lnTo>
                  <a:lnTo>
                    <a:pt x="575" y="1243"/>
                  </a:lnTo>
                  <a:lnTo>
                    <a:pt x="540" y="1246"/>
                  </a:lnTo>
                  <a:lnTo>
                    <a:pt x="508" y="1244"/>
                  </a:lnTo>
                  <a:lnTo>
                    <a:pt x="478" y="1237"/>
                  </a:lnTo>
                  <a:lnTo>
                    <a:pt x="450" y="1226"/>
                  </a:lnTo>
                  <a:lnTo>
                    <a:pt x="425" y="1212"/>
                  </a:lnTo>
                  <a:lnTo>
                    <a:pt x="400" y="1195"/>
                  </a:lnTo>
                  <a:lnTo>
                    <a:pt x="379" y="1174"/>
                  </a:lnTo>
                  <a:lnTo>
                    <a:pt x="357" y="1195"/>
                  </a:lnTo>
                  <a:lnTo>
                    <a:pt x="334" y="1212"/>
                  </a:lnTo>
                  <a:lnTo>
                    <a:pt x="307" y="1226"/>
                  </a:lnTo>
                  <a:lnTo>
                    <a:pt x="279" y="1237"/>
                  </a:lnTo>
                  <a:lnTo>
                    <a:pt x="249" y="1244"/>
                  </a:lnTo>
                  <a:lnTo>
                    <a:pt x="218" y="1246"/>
                  </a:lnTo>
                  <a:lnTo>
                    <a:pt x="183" y="1243"/>
                  </a:lnTo>
                  <a:lnTo>
                    <a:pt x="149" y="1235"/>
                  </a:lnTo>
                  <a:lnTo>
                    <a:pt x="118" y="1221"/>
                  </a:lnTo>
                  <a:lnTo>
                    <a:pt x="89" y="1204"/>
                  </a:lnTo>
                  <a:lnTo>
                    <a:pt x="63" y="1182"/>
                  </a:lnTo>
                  <a:lnTo>
                    <a:pt x="41" y="1157"/>
                  </a:lnTo>
                  <a:lnTo>
                    <a:pt x="24" y="1129"/>
                  </a:lnTo>
                  <a:lnTo>
                    <a:pt x="10" y="1097"/>
                  </a:lnTo>
                  <a:lnTo>
                    <a:pt x="2" y="1064"/>
                  </a:lnTo>
                  <a:lnTo>
                    <a:pt x="0" y="102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45" name="Freeform 1510"/>
            <p:cNvSpPr>
              <a:spLocks/>
            </p:cNvSpPr>
            <p:nvPr/>
          </p:nvSpPr>
          <p:spPr bwMode="auto">
            <a:xfrm>
              <a:off x="4730" y="4108"/>
              <a:ext cx="46" cy="99"/>
            </a:xfrm>
            <a:custGeom>
              <a:avLst/>
              <a:gdLst>
                <a:gd name="T0" fmla="*/ 948 w 1113"/>
                <a:gd name="T1" fmla="*/ 0 h 2357"/>
                <a:gd name="T2" fmla="*/ 1006 w 1113"/>
                <a:gd name="T3" fmla="*/ 10 h 2357"/>
                <a:gd name="T4" fmla="*/ 1054 w 1113"/>
                <a:gd name="T5" fmla="*/ 38 h 2357"/>
                <a:gd name="T6" fmla="*/ 1090 w 1113"/>
                <a:gd name="T7" fmla="*/ 81 h 2357"/>
                <a:gd name="T8" fmla="*/ 1109 w 1113"/>
                <a:gd name="T9" fmla="*/ 133 h 2357"/>
                <a:gd name="T10" fmla="*/ 1113 w 1113"/>
                <a:gd name="T11" fmla="*/ 1273 h 2357"/>
                <a:gd name="T12" fmla="*/ 1102 w 1113"/>
                <a:gd name="T13" fmla="*/ 1330 h 2357"/>
                <a:gd name="T14" fmla="*/ 1074 w 1113"/>
                <a:gd name="T15" fmla="*/ 1378 h 2357"/>
                <a:gd name="T16" fmla="*/ 1031 w 1113"/>
                <a:gd name="T17" fmla="*/ 1413 h 2357"/>
                <a:gd name="T18" fmla="*/ 978 w 1113"/>
                <a:gd name="T19" fmla="*/ 1432 h 2357"/>
                <a:gd name="T20" fmla="*/ 939 w 1113"/>
                <a:gd name="T21" fmla="*/ 1434 h 2357"/>
                <a:gd name="T22" fmla="*/ 930 w 1113"/>
                <a:gd name="T23" fmla="*/ 2141 h 2357"/>
                <a:gd name="T24" fmla="*/ 918 w 1113"/>
                <a:gd name="T25" fmla="*/ 2210 h 2357"/>
                <a:gd name="T26" fmla="*/ 887 w 1113"/>
                <a:gd name="T27" fmla="*/ 2269 h 2357"/>
                <a:gd name="T28" fmla="*/ 840 w 1113"/>
                <a:gd name="T29" fmla="*/ 2316 h 2357"/>
                <a:gd name="T30" fmla="*/ 780 w 1113"/>
                <a:gd name="T31" fmla="*/ 2347 h 2357"/>
                <a:gd name="T32" fmla="*/ 712 w 1113"/>
                <a:gd name="T33" fmla="*/ 2357 h 2357"/>
                <a:gd name="T34" fmla="*/ 642 w 1113"/>
                <a:gd name="T35" fmla="*/ 2346 h 2357"/>
                <a:gd name="T36" fmla="*/ 583 w 1113"/>
                <a:gd name="T37" fmla="*/ 2314 h 2357"/>
                <a:gd name="T38" fmla="*/ 555 w 1113"/>
                <a:gd name="T39" fmla="*/ 2293 h 2357"/>
                <a:gd name="T40" fmla="*/ 501 w 1113"/>
                <a:gd name="T41" fmla="*/ 2333 h 2357"/>
                <a:gd name="T42" fmla="*/ 437 w 1113"/>
                <a:gd name="T43" fmla="*/ 2355 h 2357"/>
                <a:gd name="T44" fmla="*/ 366 w 1113"/>
                <a:gd name="T45" fmla="*/ 2355 h 2357"/>
                <a:gd name="T46" fmla="*/ 301 w 1113"/>
                <a:gd name="T47" fmla="*/ 2334 h 2357"/>
                <a:gd name="T48" fmla="*/ 247 w 1113"/>
                <a:gd name="T49" fmla="*/ 2294 h 2357"/>
                <a:gd name="T50" fmla="*/ 206 w 1113"/>
                <a:gd name="T51" fmla="*/ 2240 h 2357"/>
                <a:gd name="T52" fmla="*/ 186 w 1113"/>
                <a:gd name="T53" fmla="*/ 2176 h 2357"/>
                <a:gd name="T54" fmla="*/ 183 w 1113"/>
                <a:gd name="T55" fmla="*/ 1433 h 2357"/>
                <a:gd name="T56" fmla="*/ 164 w 1113"/>
                <a:gd name="T57" fmla="*/ 1435 h 2357"/>
                <a:gd name="T58" fmla="*/ 106 w 1113"/>
                <a:gd name="T59" fmla="*/ 1425 h 2357"/>
                <a:gd name="T60" fmla="*/ 58 w 1113"/>
                <a:gd name="T61" fmla="*/ 1397 h 2357"/>
                <a:gd name="T62" fmla="*/ 23 w 1113"/>
                <a:gd name="T63" fmla="*/ 1354 h 2357"/>
                <a:gd name="T64" fmla="*/ 3 w 1113"/>
                <a:gd name="T65" fmla="*/ 1302 h 2357"/>
                <a:gd name="T66" fmla="*/ 0 w 1113"/>
                <a:gd name="T67" fmla="*/ 163 h 2357"/>
                <a:gd name="T68" fmla="*/ 10 w 1113"/>
                <a:gd name="T69" fmla="*/ 105 h 2357"/>
                <a:gd name="T70" fmla="*/ 38 w 1113"/>
                <a:gd name="T71" fmla="*/ 57 h 2357"/>
                <a:gd name="T72" fmla="*/ 81 w 1113"/>
                <a:gd name="T73" fmla="*/ 22 h 2357"/>
                <a:gd name="T74" fmla="*/ 134 w 1113"/>
                <a:gd name="T75" fmla="*/ 3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13" h="2357">
                  <a:moveTo>
                    <a:pt x="164" y="0"/>
                  </a:moveTo>
                  <a:lnTo>
                    <a:pt x="948" y="0"/>
                  </a:lnTo>
                  <a:lnTo>
                    <a:pt x="978" y="3"/>
                  </a:lnTo>
                  <a:lnTo>
                    <a:pt x="1006" y="10"/>
                  </a:lnTo>
                  <a:lnTo>
                    <a:pt x="1031" y="22"/>
                  </a:lnTo>
                  <a:lnTo>
                    <a:pt x="1054" y="38"/>
                  </a:lnTo>
                  <a:lnTo>
                    <a:pt x="1074" y="57"/>
                  </a:lnTo>
                  <a:lnTo>
                    <a:pt x="1090" y="81"/>
                  </a:lnTo>
                  <a:lnTo>
                    <a:pt x="1102" y="105"/>
                  </a:lnTo>
                  <a:lnTo>
                    <a:pt x="1109" y="133"/>
                  </a:lnTo>
                  <a:lnTo>
                    <a:pt x="1113" y="163"/>
                  </a:lnTo>
                  <a:lnTo>
                    <a:pt x="1113" y="1273"/>
                  </a:lnTo>
                  <a:lnTo>
                    <a:pt x="1109" y="1302"/>
                  </a:lnTo>
                  <a:lnTo>
                    <a:pt x="1102" y="1330"/>
                  </a:lnTo>
                  <a:lnTo>
                    <a:pt x="1090" y="1354"/>
                  </a:lnTo>
                  <a:lnTo>
                    <a:pt x="1074" y="1378"/>
                  </a:lnTo>
                  <a:lnTo>
                    <a:pt x="1054" y="1397"/>
                  </a:lnTo>
                  <a:lnTo>
                    <a:pt x="1031" y="1413"/>
                  </a:lnTo>
                  <a:lnTo>
                    <a:pt x="1006" y="1425"/>
                  </a:lnTo>
                  <a:lnTo>
                    <a:pt x="978" y="1432"/>
                  </a:lnTo>
                  <a:lnTo>
                    <a:pt x="948" y="1435"/>
                  </a:lnTo>
                  <a:lnTo>
                    <a:pt x="939" y="1434"/>
                  </a:lnTo>
                  <a:lnTo>
                    <a:pt x="930" y="1433"/>
                  </a:lnTo>
                  <a:lnTo>
                    <a:pt x="930" y="2141"/>
                  </a:lnTo>
                  <a:lnTo>
                    <a:pt x="927" y="2176"/>
                  </a:lnTo>
                  <a:lnTo>
                    <a:pt x="918" y="2210"/>
                  </a:lnTo>
                  <a:lnTo>
                    <a:pt x="905" y="2240"/>
                  </a:lnTo>
                  <a:lnTo>
                    <a:pt x="887" y="2269"/>
                  </a:lnTo>
                  <a:lnTo>
                    <a:pt x="866" y="2294"/>
                  </a:lnTo>
                  <a:lnTo>
                    <a:pt x="840" y="2316"/>
                  </a:lnTo>
                  <a:lnTo>
                    <a:pt x="812" y="2334"/>
                  </a:lnTo>
                  <a:lnTo>
                    <a:pt x="780" y="2347"/>
                  </a:lnTo>
                  <a:lnTo>
                    <a:pt x="747" y="2355"/>
                  </a:lnTo>
                  <a:lnTo>
                    <a:pt x="712" y="2357"/>
                  </a:lnTo>
                  <a:lnTo>
                    <a:pt x="676" y="2355"/>
                  </a:lnTo>
                  <a:lnTo>
                    <a:pt x="642" y="2346"/>
                  </a:lnTo>
                  <a:lnTo>
                    <a:pt x="611" y="2333"/>
                  </a:lnTo>
                  <a:lnTo>
                    <a:pt x="583" y="2314"/>
                  </a:lnTo>
                  <a:lnTo>
                    <a:pt x="558" y="2293"/>
                  </a:lnTo>
                  <a:lnTo>
                    <a:pt x="555" y="2293"/>
                  </a:lnTo>
                  <a:lnTo>
                    <a:pt x="530" y="2314"/>
                  </a:lnTo>
                  <a:lnTo>
                    <a:pt x="501" y="2333"/>
                  </a:lnTo>
                  <a:lnTo>
                    <a:pt x="470" y="2346"/>
                  </a:lnTo>
                  <a:lnTo>
                    <a:pt x="437" y="2355"/>
                  </a:lnTo>
                  <a:lnTo>
                    <a:pt x="401" y="2357"/>
                  </a:lnTo>
                  <a:lnTo>
                    <a:pt x="366" y="2355"/>
                  </a:lnTo>
                  <a:lnTo>
                    <a:pt x="333" y="2347"/>
                  </a:lnTo>
                  <a:lnTo>
                    <a:pt x="301" y="2334"/>
                  </a:lnTo>
                  <a:lnTo>
                    <a:pt x="272" y="2316"/>
                  </a:lnTo>
                  <a:lnTo>
                    <a:pt x="247" y="2294"/>
                  </a:lnTo>
                  <a:lnTo>
                    <a:pt x="225" y="2269"/>
                  </a:lnTo>
                  <a:lnTo>
                    <a:pt x="206" y="2240"/>
                  </a:lnTo>
                  <a:lnTo>
                    <a:pt x="194" y="2210"/>
                  </a:lnTo>
                  <a:lnTo>
                    <a:pt x="186" y="2176"/>
                  </a:lnTo>
                  <a:lnTo>
                    <a:pt x="183" y="2141"/>
                  </a:lnTo>
                  <a:lnTo>
                    <a:pt x="183" y="1433"/>
                  </a:lnTo>
                  <a:lnTo>
                    <a:pt x="173" y="1434"/>
                  </a:lnTo>
                  <a:lnTo>
                    <a:pt x="164" y="1435"/>
                  </a:lnTo>
                  <a:lnTo>
                    <a:pt x="134" y="1432"/>
                  </a:lnTo>
                  <a:lnTo>
                    <a:pt x="106" y="1425"/>
                  </a:lnTo>
                  <a:lnTo>
                    <a:pt x="81" y="1413"/>
                  </a:lnTo>
                  <a:lnTo>
                    <a:pt x="58" y="1397"/>
                  </a:lnTo>
                  <a:lnTo>
                    <a:pt x="38" y="1378"/>
                  </a:lnTo>
                  <a:lnTo>
                    <a:pt x="23" y="1354"/>
                  </a:lnTo>
                  <a:lnTo>
                    <a:pt x="10" y="1330"/>
                  </a:lnTo>
                  <a:lnTo>
                    <a:pt x="3" y="1302"/>
                  </a:lnTo>
                  <a:lnTo>
                    <a:pt x="0" y="1273"/>
                  </a:lnTo>
                  <a:lnTo>
                    <a:pt x="0" y="163"/>
                  </a:lnTo>
                  <a:lnTo>
                    <a:pt x="3" y="133"/>
                  </a:lnTo>
                  <a:lnTo>
                    <a:pt x="10" y="105"/>
                  </a:lnTo>
                  <a:lnTo>
                    <a:pt x="23" y="81"/>
                  </a:lnTo>
                  <a:lnTo>
                    <a:pt x="38" y="57"/>
                  </a:lnTo>
                  <a:lnTo>
                    <a:pt x="58" y="38"/>
                  </a:lnTo>
                  <a:lnTo>
                    <a:pt x="81" y="22"/>
                  </a:lnTo>
                  <a:lnTo>
                    <a:pt x="106" y="10"/>
                  </a:lnTo>
                  <a:lnTo>
                    <a:pt x="134" y="3"/>
                  </a:lnTo>
                  <a:lnTo>
                    <a:pt x="1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46" name="Freeform 1511"/>
            <p:cNvSpPr>
              <a:spLocks/>
            </p:cNvSpPr>
            <p:nvPr/>
          </p:nvSpPr>
          <p:spPr bwMode="auto">
            <a:xfrm>
              <a:off x="4738" y="4076"/>
              <a:ext cx="30" cy="29"/>
            </a:xfrm>
            <a:custGeom>
              <a:avLst/>
              <a:gdLst>
                <a:gd name="T0" fmla="*/ 359 w 717"/>
                <a:gd name="T1" fmla="*/ 0 h 712"/>
                <a:gd name="T2" fmla="*/ 403 w 717"/>
                <a:gd name="T3" fmla="*/ 2 h 712"/>
                <a:gd name="T4" fmla="*/ 447 w 717"/>
                <a:gd name="T5" fmla="*/ 10 h 712"/>
                <a:gd name="T6" fmla="*/ 488 w 717"/>
                <a:gd name="T7" fmla="*/ 24 h 712"/>
                <a:gd name="T8" fmla="*/ 527 w 717"/>
                <a:gd name="T9" fmla="*/ 41 h 712"/>
                <a:gd name="T10" fmla="*/ 563 w 717"/>
                <a:gd name="T11" fmla="*/ 64 h 712"/>
                <a:gd name="T12" fmla="*/ 596 w 717"/>
                <a:gd name="T13" fmla="*/ 89 h 712"/>
                <a:gd name="T14" fmla="*/ 626 w 717"/>
                <a:gd name="T15" fmla="*/ 119 h 712"/>
                <a:gd name="T16" fmla="*/ 652 w 717"/>
                <a:gd name="T17" fmla="*/ 152 h 712"/>
                <a:gd name="T18" fmla="*/ 675 w 717"/>
                <a:gd name="T19" fmla="*/ 188 h 712"/>
                <a:gd name="T20" fmla="*/ 692 w 717"/>
                <a:gd name="T21" fmla="*/ 227 h 712"/>
                <a:gd name="T22" fmla="*/ 706 w 717"/>
                <a:gd name="T23" fmla="*/ 268 h 712"/>
                <a:gd name="T24" fmla="*/ 714 w 717"/>
                <a:gd name="T25" fmla="*/ 311 h 712"/>
                <a:gd name="T26" fmla="*/ 717 w 717"/>
                <a:gd name="T27" fmla="*/ 356 h 712"/>
                <a:gd name="T28" fmla="*/ 713 w 717"/>
                <a:gd name="T29" fmla="*/ 404 h 712"/>
                <a:gd name="T30" fmla="*/ 704 w 717"/>
                <a:gd name="T31" fmla="*/ 450 h 712"/>
                <a:gd name="T32" fmla="*/ 688 w 717"/>
                <a:gd name="T33" fmla="*/ 494 h 712"/>
                <a:gd name="T34" fmla="*/ 668 w 717"/>
                <a:gd name="T35" fmla="*/ 535 h 712"/>
                <a:gd name="T36" fmla="*/ 642 w 717"/>
                <a:gd name="T37" fmla="*/ 573 h 712"/>
                <a:gd name="T38" fmla="*/ 612 w 717"/>
                <a:gd name="T39" fmla="*/ 607 h 712"/>
                <a:gd name="T40" fmla="*/ 578 w 717"/>
                <a:gd name="T41" fmla="*/ 637 h 712"/>
                <a:gd name="T42" fmla="*/ 540 w 717"/>
                <a:gd name="T43" fmla="*/ 663 h 712"/>
                <a:gd name="T44" fmla="*/ 498 w 717"/>
                <a:gd name="T45" fmla="*/ 684 h 712"/>
                <a:gd name="T46" fmla="*/ 454 w 717"/>
                <a:gd name="T47" fmla="*/ 698 h 712"/>
                <a:gd name="T48" fmla="*/ 407 w 717"/>
                <a:gd name="T49" fmla="*/ 709 h 712"/>
                <a:gd name="T50" fmla="*/ 359 w 717"/>
                <a:gd name="T51" fmla="*/ 712 h 712"/>
                <a:gd name="T52" fmla="*/ 313 w 717"/>
                <a:gd name="T53" fmla="*/ 709 h 712"/>
                <a:gd name="T54" fmla="*/ 270 w 717"/>
                <a:gd name="T55" fmla="*/ 701 h 712"/>
                <a:gd name="T56" fmla="*/ 229 w 717"/>
                <a:gd name="T57" fmla="*/ 687 h 712"/>
                <a:gd name="T58" fmla="*/ 189 w 717"/>
                <a:gd name="T59" fmla="*/ 670 h 712"/>
                <a:gd name="T60" fmla="*/ 153 w 717"/>
                <a:gd name="T61" fmla="*/ 648 h 712"/>
                <a:gd name="T62" fmla="*/ 120 w 717"/>
                <a:gd name="T63" fmla="*/ 622 h 712"/>
                <a:gd name="T64" fmla="*/ 90 w 717"/>
                <a:gd name="T65" fmla="*/ 592 h 712"/>
                <a:gd name="T66" fmla="*/ 64 w 717"/>
                <a:gd name="T67" fmla="*/ 559 h 712"/>
                <a:gd name="T68" fmla="*/ 42 w 717"/>
                <a:gd name="T69" fmla="*/ 523 h 712"/>
                <a:gd name="T70" fmla="*/ 24 w 717"/>
                <a:gd name="T71" fmla="*/ 484 h 712"/>
                <a:gd name="T72" fmla="*/ 11 w 717"/>
                <a:gd name="T73" fmla="*/ 443 h 712"/>
                <a:gd name="T74" fmla="*/ 2 w 717"/>
                <a:gd name="T75" fmla="*/ 400 h 712"/>
                <a:gd name="T76" fmla="*/ 0 w 717"/>
                <a:gd name="T77" fmla="*/ 356 h 712"/>
                <a:gd name="T78" fmla="*/ 2 w 717"/>
                <a:gd name="T79" fmla="*/ 311 h 712"/>
                <a:gd name="T80" fmla="*/ 11 w 717"/>
                <a:gd name="T81" fmla="*/ 268 h 712"/>
                <a:gd name="T82" fmla="*/ 24 w 717"/>
                <a:gd name="T83" fmla="*/ 227 h 712"/>
                <a:gd name="T84" fmla="*/ 42 w 717"/>
                <a:gd name="T85" fmla="*/ 188 h 712"/>
                <a:gd name="T86" fmla="*/ 64 w 717"/>
                <a:gd name="T87" fmla="*/ 152 h 712"/>
                <a:gd name="T88" fmla="*/ 90 w 717"/>
                <a:gd name="T89" fmla="*/ 119 h 712"/>
                <a:gd name="T90" fmla="*/ 120 w 717"/>
                <a:gd name="T91" fmla="*/ 89 h 712"/>
                <a:gd name="T92" fmla="*/ 153 w 717"/>
                <a:gd name="T93" fmla="*/ 64 h 712"/>
                <a:gd name="T94" fmla="*/ 189 w 717"/>
                <a:gd name="T95" fmla="*/ 41 h 712"/>
                <a:gd name="T96" fmla="*/ 229 w 717"/>
                <a:gd name="T97" fmla="*/ 24 h 712"/>
                <a:gd name="T98" fmla="*/ 270 w 717"/>
                <a:gd name="T99" fmla="*/ 10 h 712"/>
                <a:gd name="T100" fmla="*/ 313 w 717"/>
                <a:gd name="T101" fmla="*/ 2 h 712"/>
                <a:gd name="T102" fmla="*/ 359 w 717"/>
                <a:gd name="T103" fmla="*/ 0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7" h="712">
                  <a:moveTo>
                    <a:pt x="359" y="0"/>
                  </a:moveTo>
                  <a:lnTo>
                    <a:pt x="403" y="2"/>
                  </a:lnTo>
                  <a:lnTo>
                    <a:pt x="447" y="10"/>
                  </a:lnTo>
                  <a:lnTo>
                    <a:pt x="488" y="24"/>
                  </a:lnTo>
                  <a:lnTo>
                    <a:pt x="527" y="41"/>
                  </a:lnTo>
                  <a:lnTo>
                    <a:pt x="563" y="64"/>
                  </a:lnTo>
                  <a:lnTo>
                    <a:pt x="596" y="89"/>
                  </a:lnTo>
                  <a:lnTo>
                    <a:pt x="626" y="119"/>
                  </a:lnTo>
                  <a:lnTo>
                    <a:pt x="652" y="152"/>
                  </a:lnTo>
                  <a:lnTo>
                    <a:pt x="675" y="188"/>
                  </a:lnTo>
                  <a:lnTo>
                    <a:pt x="692" y="227"/>
                  </a:lnTo>
                  <a:lnTo>
                    <a:pt x="706" y="268"/>
                  </a:lnTo>
                  <a:lnTo>
                    <a:pt x="714" y="311"/>
                  </a:lnTo>
                  <a:lnTo>
                    <a:pt x="717" y="356"/>
                  </a:lnTo>
                  <a:lnTo>
                    <a:pt x="713" y="404"/>
                  </a:lnTo>
                  <a:lnTo>
                    <a:pt x="704" y="450"/>
                  </a:lnTo>
                  <a:lnTo>
                    <a:pt x="688" y="494"/>
                  </a:lnTo>
                  <a:lnTo>
                    <a:pt x="668" y="535"/>
                  </a:lnTo>
                  <a:lnTo>
                    <a:pt x="642" y="573"/>
                  </a:lnTo>
                  <a:lnTo>
                    <a:pt x="612" y="607"/>
                  </a:lnTo>
                  <a:lnTo>
                    <a:pt x="578" y="637"/>
                  </a:lnTo>
                  <a:lnTo>
                    <a:pt x="540" y="663"/>
                  </a:lnTo>
                  <a:lnTo>
                    <a:pt x="498" y="684"/>
                  </a:lnTo>
                  <a:lnTo>
                    <a:pt x="454" y="698"/>
                  </a:lnTo>
                  <a:lnTo>
                    <a:pt x="407" y="709"/>
                  </a:lnTo>
                  <a:lnTo>
                    <a:pt x="359" y="712"/>
                  </a:lnTo>
                  <a:lnTo>
                    <a:pt x="313" y="709"/>
                  </a:lnTo>
                  <a:lnTo>
                    <a:pt x="270" y="701"/>
                  </a:lnTo>
                  <a:lnTo>
                    <a:pt x="229" y="687"/>
                  </a:lnTo>
                  <a:lnTo>
                    <a:pt x="189" y="670"/>
                  </a:lnTo>
                  <a:lnTo>
                    <a:pt x="153" y="648"/>
                  </a:lnTo>
                  <a:lnTo>
                    <a:pt x="120" y="622"/>
                  </a:lnTo>
                  <a:lnTo>
                    <a:pt x="90" y="592"/>
                  </a:lnTo>
                  <a:lnTo>
                    <a:pt x="64" y="559"/>
                  </a:lnTo>
                  <a:lnTo>
                    <a:pt x="42" y="523"/>
                  </a:lnTo>
                  <a:lnTo>
                    <a:pt x="24" y="484"/>
                  </a:lnTo>
                  <a:lnTo>
                    <a:pt x="11" y="443"/>
                  </a:lnTo>
                  <a:lnTo>
                    <a:pt x="2" y="400"/>
                  </a:lnTo>
                  <a:lnTo>
                    <a:pt x="0" y="356"/>
                  </a:lnTo>
                  <a:lnTo>
                    <a:pt x="2" y="311"/>
                  </a:lnTo>
                  <a:lnTo>
                    <a:pt x="11" y="268"/>
                  </a:lnTo>
                  <a:lnTo>
                    <a:pt x="24" y="227"/>
                  </a:lnTo>
                  <a:lnTo>
                    <a:pt x="42" y="188"/>
                  </a:lnTo>
                  <a:lnTo>
                    <a:pt x="64" y="152"/>
                  </a:lnTo>
                  <a:lnTo>
                    <a:pt x="90" y="119"/>
                  </a:lnTo>
                  <a:lnTo>
                    <a:pt x="120" y="89"/>
                  </a:lnTo>
                  <a:lnTo>
                    <a:pt x="153" y="64"/>
                  </a:lnTo>
                  <a:lnTo>
                    <a:pt x="189" y="41"/>
                  </a:lnTo>
                  <a:lnTo>
                    <a:pt x="229" y="24"/>
                  </a:lnTo>
                  <a:lnTo>
                    <a:pt x="270" y="10"/>
                  </a:lnTo>
                  <a:lnTo>
                    <a:pt x="313" y="2"/>
                  </a:lnTo>
                  <a:lnTo>
                    <a:pt x="3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93" name="Group 1554"/>
          <p:cNvGrpSpPr>
            <a:grpSpLocks noChangeAspect="1"/>
          </p:cNvGrpSpPr>
          <p:nvPr/>
        </p:nvGrpSpPr>
        <p:grpSpPr bwMode="auto">
          <a:xfrm>
            <a:off x="2566899" y="1239333"/>
            <a:ext cx="201340" cy="182390"/>
            <a:chOff x="6146" y="2106"/>
            <a:chExt cx="510" cy="462"/>
          </a:xfrm>
          <a:solidFill>
            <a:schemeClr val="tx1">
              <a:lumMod val="65000"/>
              <a:lumOff val="35000"/>
            </a:schemeClr>
          </a:solidFill>
        </p:grpSpPr>
        <p:sp>
          <p:nvSpPr>
            <p:cNvPr id="2296" name="Freeform 1556"/>
            <p:cNvSpPr>
              <a:spLocks/>
            </p:cNvSpPr>
            <p:nvPr/>
          </p:nvSpPr>
          <p:spPr bwMode="auto">
            <a:xfrm>
              <a:off x="6172" y="2131"/>
              <a:ext cx="466" cy="411"/>
            </a:xfrm>
            <a:custGeom>
              <a:avLst/>
              <a:gdLst>
                <a:gd name="T0" fmla="*/ 802 w 3262"/>
                <a:gd name="T1" fmla="*/ 0 h 2876"/>
                <a:gd name="T2" fmla="*/ 848 w 3262"/>
                <a:gd name="T3" fmla="*/ 45 h 2876"/>
                <a:gd name="T4" fmla="*/ 848 w 3262"/>
                <a:gd name="T5" fmla="*/ 0 h 2876"/>
                <a:gd name="T6" fmla="*/ 1071 w 3262"/>
                <a:gd name="T7" fmla="*/ 0 h 2876"/>
                <a:gd name="T8" fmla="*/ 1101 w 3262"/>
                <a:gd name="T9" fmla="*/ 41 h 2876"/>
                <a:gd name="T10" fmla="*/ 1137 w 3262"/>
                <a:gd name="T11" fmla="*/ 79 h 2876"/>
                <a:gd name="T12" fmla="*/ 1177 w 3262"/>
                <a:gd name="T13" fmla="*/ 115 h 2876"/>
                <a:gd name="T14" fmla="*/ 1222 w 3262"/>
                <a:gd name="T15" fmla="*/ 148 h 2876"/>
                <a:gd name="T16" fmla="*/ 1270 w 3262"/>
                <a:gd name="T17" fmla="*/ 176 h 2876"/>
                <a:gd name="T18" fmla="*/ 1324 w 3262"/>
                <a:gd name="T19" fmla="*/ 202 h 2876"/>
                <a:gd name="T20" fmla="*/ 1379 w 3262"/>
                <a:gd name="T21" fmla="*/ 223 h 2876"/>
                <a:gd name="T22" fmla="*/ 1439 w 3262"/>
                <a:gd name="T23" fmla="*/ 240 h 2876"/>
                <a:gd name="T24" fmla="*/ 1501 w 3262"/>
                <a:gd name="T25" fmla="*/ 252 h 2876"/>
                <a:gd name="T26" fmla="*/ 1565 w 3262"/>
                <a:gd name="T27" fmla="*/ 260 h 2876"/>
                <a:gd name="T28" fmla="*/ 1630 w 3262"/>
                <a:gd name="T29" fmla="*/ 263 h 2876"/>
                <a:gd name="T30" fmla="*/ 1697 w 3262"/>
                <a:gd name="T31" fmla="*/ 260 h 2876"/>
                <a:gd name="T32" fmla="*/ 1761 w 3262"/>
                <a:gd name="T33" fmla="*/ 252 h 2876"/>
                <a:gd name="T34" fmla="*/ 1823 w 3262"/>
                <a:gd name="T35" fmla="*/ 240 h 2876"/>
                <a:gd name="T36" fmla="*/ 1883 w 3262"/>
                <a:gd name="T37" fmla="*/ 223 h 2876"/>
                <a:gd name="T38" fmla="*/ 1939 w 3262"/>
                <a:gd name="T39" fmla="*/ 202 h 2876"/>
                <a:gd name="T40" fmla="*/ 1992 w 3262"/>
                <a:gd name="T41" fmla="*/ 176 h 2876"/>
                <a:gd name="T42" fmla="*/ 2040 w 3262"/>
                <a:gd name="T43" fmla="*/ 148 h 2876"/>
                <a:gd name="T44" fmla="*/ 2085 w 3262"/>
                <a:gd name="T45" fmla="*/ 115 h 2876"/>
                <a:gd name="T46" fmla="*/ 2126 w 3262"/>
                <a:gd name="T47" fmla="*/ 79 h 2876"/>
                <a:gd name="T48" fmla="*/ 2161 w 3262"/>
                <a:gd name="T49" fmla="*/ 41 h 2876"/>
                <a:gd name="T50" fmla="*/ 2191 w 3262"/>
                <a:gd name="T51" fmla="*/ 0 h 2876"/>
                <a:gd name="T52" fmla="*/ 2415 w 3262"/>
                <a:gd name="T53" fmla="*/ 0 h 2876"/>
                <a:gd name="T54" fmla="*/ 2415 w 3262"/>
                <a:gd name="T55" fmla="*/ 45 h 2876"/>
                <a:gd name="T56" fmla="*/ 2460 w 3262"/>
                <a:gd name="T57" fmla="*/ 0 h 2876"/>
                <a:gd name="T58" fmla="*/ 3262 w 3262"/>
                <a:gd name="T59" fmla="*/ 802 h 2876"/>
                <a:gd name="T60" fmla="*/ 2823 w 3262"/>
                <a:gd name="T61" fmla="*/ 1241 h 2876"/>
                <a:gd name="T62" fmla="*/ 2414 w 3262"/>
                <a:gd name="T63" fmla="*/ 832 h 2876"/>
                <a:gd name="T64" fmla="*/ 2414 w 3262"/>
                <a:gd name="T65" fmla="*/ 2876 h 2876"/>
                <a:gd name="T66" fmla="*/ 847 w 3262"/>
                <a:gd name="T67" fmla="*/ 2876 h 2876"/>
                <a:gd name="T68" fmla="*/ 847 w 3262"/>
                <a:gd name="T69" fmla="*/ 832 h 2876"/>
                <a:gd name="T70" fmla="*/ 439 w 3262"/>
                <a:gd name="T71" fmla="*/ 1241 h 2876"/>
                <a:gd name="T72" fmla="*/ 0 w 3262"/>
                <a:gd name="T73" fmla="*/ 802 h 2876"/>
                <a:gd name="T74" fmla="*/ 802 w 3262"/>
                <a:gd name="T75" fmla="*/ 0 h 2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62" h="2876">
                  <a:moveTo>
                    <a:pt x="802" y="0"/>
                  </a:moveTo>
                  <a:lnTo>
                    <a:pt x="848" y="45"/>
                  </a:lnTo>
                  <a:lnTo>
                    <a:pt x="848" y="0"/>
                  </a:lnTo>
                  <a:lnTo>
                    <a:pt x="1071" y="0"/>
                  </a:lnTo>
                  <a:lnTo>
                    <a:pt x="1101" y="41"/>
                  </a:lnTo>
                  <a:lnTo>
                    <a:pt x="1137" y="79"/>
                  </a:lnTo>
                  <a:lnTo>
                    <a:pt x="1177" y="115"/>
                  </a:lnTo>
                  <a:lnTo>
                    <a:pt x="1222" y="148"/>
                  </a:lnTo>
                  <a:lnTo>
                    <a:pt x="1270" y="176"/>
                  </a:lnTo>
                  <a:lnTo>
                    <a:pt x="1324" y="202"/>
                  </a:lnTo>
                  <a:lnTo>
                    <a:pt x="1379" y="223"/>
                  </a:lnTo>
                  <a:lnTo>
                    <a:pt x="1439" y="240"/>
                  </a:lnTo>
                  <a:lnTo>
                    <a:pt x="1501" y="252"/>
                  </a:lnTo>
                  <a:lnTo>
                    <a:pt x="1565" y="260"/>
                  </a:lnTo>
                  <a:lnTo>
                    <a:pt x="1630" y="263"/>
                  </a:lnTo>
                  <a:lnTo>
                    <a:pt x="1697" y="260"/>
                  </a:lnTo>
                  <a:lnTo>
                    <a:pt x="1761" y="252"/>
                  </a:lnTo>
                  <a:lnTo>
                    <a:pt x="1823" y="240"/>
                  </a:lnTo>
                  <a:lnTo>
                    <a:pt x="1883" y="223"/>
                  </a:lnTo>
                  <a:lnTo>
                    <a:pt x="1939" y="202"/>
                  </a:lnTo>
                  <a:lnTo>
                    <a:pt x="1992" y="176"/>
                  </a:lnTo>
                  <a:lnTo>
                    <a:pt x="2040" y="148"/>
                  </a:lnTo>
                  <a:lnTo>
                    <a:pt x="2085" y="115"/>
                  </a:lnTo>
                  <a:lnTo>
                    <a:pt x="2126" y="79"/>
                  </a:lnTo>
                  <a:lnTo>
                    <a:pt x="2161" y="41"/>
                  </a:lnTo>
                  <a:lnTo>
                    <a:pt x="2191" y="0"/>
                  </a:lnTo>
                  <a:lnTo>
                    <a:pt x="2415" y="0"/>
                  </a:lnTo>
                  <a:lnTo>
                    <a:pt x="2415" y="45"/>
                  </a:lnTo>
                  <a:lnTo>
                    <a:pt x="2460" y="0"/>
                  </a:lnTo>
                  <a:lnTo>
                    <a:pt x="3262" y="802"/>
                  </a:lnTo>
                  <a:lnTo>
                    <a:pt x="2823" y="1241"/>
                  </a:lnTo>
                  <a:lnTo>
                    <a:pt x="2414" y="832"/>
                  </a:lnTo>
                  <a:lnTo>
                    <a:pt x="2414" y="2876"/>
                  </a:lnTo>
                  <a:lnTo>
                    <a:pt x="847" y="2876"/>
                  </a:lnTo>
                  <a:lnTo>
                    <a:pt x="847" y="832"/>
                  </a:lnTo>
                  <a:lnTo>
                    <a:pt x="439" y="1241"/>
                  </a:lnTo>
                  <a:lnTo>
                    <a:pt x="0" y="802"/>
                  </a:lnTo>
                  <a:lnTo>
                    <a:pt x="8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97" name="Freeform 1557"/>
            <p:cNvSpPr>
              <a:spLocks/>
            </p:cNvSpPr>
            <p:nvPr/>
          </p:nvSpPr>
          <p:spPr bwMode="auto">
            <a:xfrm>
              <a:off x="6146" y="2106"/>
              <a:ext cx="510" cy="462"/>
            </a:xfrm>
            <a:custGeom>
              <a:avLst/>
              <a:gdLst>
                <a:gd name="T0" fmla="*/ 1029 w 3571"/>
                <a:gd name="T1" fmla="*/ 0 h 3236"/>
                <a:gd name="T2" fmla="*/ 1338 w 3571"/>
                <a:gd name="T3" fmla="*/ 21 h 3236"/>
                <a:gd name="T4" fmla="*/ 1402 w 3571"/>
                <a:gd name="T5" fmla="*/ 80 h 3236"/>
                <a:gd name="T6" fmla="*/ 1436 w 3571"/>
                <a:gd name="T7" fmla="*/ 123 h 3236"/>
                <a:gd name="T8" fmla="*/ 1528 w 3571"/>
                <a:gd name="T9" fmla="*/ 194 h 3236"/>
                <a:gd name="T10" fmla="*/ 1672 w 3571"/>
                <a:gd name="T11" fmla="*/ 246 h 3236"/>
                <a:gd name="T12" fmla="*/ 1811 w 3571"/>
                <a:gd name="T13" fmla="*/ 262 h 3236"/>
                <a:gd name="T14" fmla="*/ 1953 w 3571"/>
                <a:gd name="T15" fmla="*/ 246 h 3236"/>
                <a:gd name="T16" fmla="*/ 2096 w 3571"/>
                <a:gd name="T17" fmla="*/ 194 h 3236"/>
                <a:gd name="T18" fmla="*/ 2194 w 3571"/>
                <a:gd name="T19" fmla="*/ 118 h 3236"/>
                <a:gd name="T20" fmla="*/ 2234 w 3571"/>
                <a:gd name="T21" fmla="*/ 65 h 3236"/>
                <a:gd name="T22" fmla="*/ 2302 w 3571"/>
                <a:gd name="T23" fmla="*/ 14 h 3236"/>
                <a:gd name="T24" fmla="*/ 2596 w 3571"/>
                <a:gd name="T25" fmla="*/ 0 h 3236"/>
                <a:gd name="T26" fmla="*/ 2696 w 3571"/>
                <a:gd name="T27" fmla="*/ 30 h 3236"/>
                <a:gd name="T28" fmla="*/ 2755 w 3571"/>
                <a:gd name="T29" fmla="*/ 94 h 3236"/>
                <a:gd name="T30" fmla="*/ 2776 w 3571"/>
                <a:gd name="T31" fmla="*/ 180 h 3236"/>
                <a:gd name="T32" fmla="*/ 2711 w 3571"/>
                <a:gd name="T33" fmla="*/ 364 h 3236"/>
                <a:gd name="T34" fmla="*/ 2614 w 3571"/>
                <a:gd name="T35" fmla="*/ 404 h 3236"/>
                <a:gd name="T36" fmla="*/ 2526 w 3571"/>
                <a:gd name="T37" fmla="*/ 391 h 3236"/>
                <a:gd name="T38" fmla="*/ 2460 w 3571"/>
                <a:gd name="T39" fmla="*/ 360 h 3236"/>
                <a:gd name="T40" fmla="*/ 2362 w 3571"/>
                <a:gd name="T41" fmla="*/ 449 h 3236"/>
                <a:gd name="T42" fmla="*/ 2234 w 3571"/>
                <a:gd name="T43" fmla="*/ 528 h 3236"/>
                <a:gd name="T44" fmla="*/ 2085 w 3571"/>
                <a:gd name="T45" fmla="*/ 586 h 3236"/>
                <a:gd name="T46" fmla="*/ 1921 w 3571"/>
                <a:gd name="T47" fmla="*/ 617 h 3236"/>
                <a:gd name="T48" fmla="*/ 1747 w 3571"/>
                <a:gd name="T49" fmla="*/ 621 h 3236"/>
                <a:gd name="T50" fmla="*/ 1556 w 3571"/>
                <a:gd name="T51" fmla="*/ 590 h 3236"/>
                <a:gd name="T52" fmla="*/ 1407 w 3571"/>
                <a:gd name="T53" fmla="*/ 536 h 3236"/>
                <a:gd name="T54" fmla="*/ 1262 w 3571"/>
                <a:gd name="T55" fmla="*/ 449 h 3236"/>
                <a:gd name="T56" fmla="*/ 1164 w 3571"/>
                <a:gd name="T57" fmla="*/ 360 h 3236"/>
                <a:gd name="T58" fmla="*/ 1084 w 3571"/>
                <a:gd name="T59" fmla="*/ 398 h 3236"/>
                <a:gd name="T60" fmla="*/ 436 w 3571"/>
                <a:gd name="T61" fmla="*/ 982 h 3236"/>
                <a:gd name="T62" fmla="*/ 943 w 3571"/>
                <a:gd name="T63" fmla="*/ 853 h 3236"/>
                <a:gd name="T64" fmla="*/ 1028 w 3571"/>
                <a:gd name="T65" fmla="*/ 831 h 3236"/>
                <a:gd name="T66" fmla="*/ 1129 w 3571"/>
                <a:gd name="T67" fmla="*/ 862 h 3236"/>
                <a:gd name="T68" fmla="*/ 1187 w 3571"/>
                <a:gd name="T69" fmla="*/ 926 h 3236"/>
                <a:gd name="T70" fmla="*/ 1209 w 3571"/>
                <a:gd name="T71" fmla="*/ 1012 h 3236"/>
                <a:gd name="T72" fmla="*/ 2417 w 3571"/>
                <a:gd name="T73" fmla="*/ 976 h 3236"/>
                <a:gd name="T74" fmla="*/ 2456 w 3571"/>
                <a:gd name="T75" fmla="*/ 897 h 3236"/>
                <a:gd name="T76" fmla="*/ 2525 w 3571"/>
                <a:gd name="T77" fmla="*/ 846 h 3236"/>
                <a:gd name="T78" fmla="*/ 2613 w 3571"/>
                <a:gd name="T79" fmla="*/ 833 h 3236"/>
                <a:gd name="T80" fmla="*/ 2710 w 3571"/>
                <a:gd name="T81" fmla="*/ 873 h 3236"/>
                <a:gd name="T82" fmla="*/ 3132 w 3571"/>
                <a:gd name="T83" fmla="*/ 1548 h 3236"/>
                <a:gd name="T84" fmla="*/ 3040 w 3571"/>
                <a:gd name="T85" fmla="*/ 1598 h 3236"/>
                <a:gd name="T86" fmla="*/ 2951 w 3571"/>
                <a:gd name="T87" fmla="*/ 1593 h 3236"/>
                <a:gd name="T88" fmla="*/ 2877 w 3571"/>
                <a:gd name="T89" fmla="*/ 1548 h 3236"/>
                <a:gd name="T90" fmla="*/ 2767 w 3571"/>
                <a:gd name="T91" fmla="*/ 3110 h 3236"/>
                <a:gd name="T92" fmla="*/ 2710 w 3571"/>
                <a:gd name="T93" fmla="*/ 3195 h 3236"/>
                <a:gd name="T94" fmla="*/ 2613 w 3571"/>
                <a:gd name="T95" fmla="*/ 3235 h 3236"/>
                <a:gd name="T96" fmla="*/ 975 w 3571"/>
                <a:gd name="T97" fmla="*/ 3229 h 3236"/>
                <a:gd name="T98" fmla="*/ 901 w 3571"/>
                <a:gd name="T99" fmla="*/ 3183 h 3236"/>
                <a:gd name="T100" fmla="*/ 851 w 3571"/>
                <a:gd name="T101" fmla="*/ 3092 h 3236"/>
                <a:gd name="T102" fmla="*/ 735 w 3571"/>
                <a:gd name="T103" fmla="*/ 1559 h 3236"/>
                <a:gd name="T104" fmla="*/ 638 w 3571"/>
                <a:gd name="T105" fmla="*/ 1600 h 3236"/>
                <a:gd name="T106" fmla="*/ 550 w 3571"/>
                <a:gd name="T107" fmla="*/ 1586 h 3236"/>
                <a:gd name="T108" fmla="*/ 53 w 3571"/>
                <a:gd name="T109" fmla="*/ 1110 h 3236"/>
                <a:gd name="T110" fmla="*/ 4 w 3571"/>
                <a:gd name="T111" fmla="*/ 1018 h 3236"/>
                <a:gd name="T112" fmla="*/ 8 w 3571"/>
                <a:gd name="T113" fmla="*/ 929 h 3236"/>
                <a:gd name="T114" fmla="*/ 53 w 3571"/>
                <a:gd name="T115" fmla="*/ 855 h 3236"/>
                <a:gd name="T116" fmla="*/ 913 w 3571"/>
                <a:gd name="T117" fmla="*/ 14 h 3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571" h="3236">
                  <a:moveTo>
                    <a:pt x="983" y="0"/>
                  </a:moveTo>
                  <a:lnTo>
                    <a:pt x="1001" y="1"/>
                  </a:lnTo>
                  <a:lnTo>
                    <a:pt x="1007" y="2"/>
                  </a:lnTo>
                  <a:lnTo>
                    <a:pt x="1011" y="1"/>
                  </a:lnTo>
                  <a:lnTo>
                    <a:pt x="1029" y="0"/>
                  </a:lnTo>
                  <a:lnTo>
                    <a:pt x="1252" y="0"/>
                  </a:lnTo>
                  <a:lnTo>
                    <a:pt x="1270" y="1"/>
                  </a:lnTo>
                  <a:lnTo>
                    <a:pt x="1288" y="3"/>
                  </a:lnTo>
                  <a:lnTo>
                    <a:pt x="1306" y="8"/>
                  </a:lnTo>
                  <a:lnTo>
                    <a:pt x="1338" y="21"/>
                  </a:lnTo>
                  <a:lnTo>
                    <a:pt x="1352" y="30"/>
                  </a:lnTo>
                  <a:lnTo>
                    <a:pt x="1367" y="41"/>
                  </a:lnTo>
                  <a:lnTo>
                    <a:pt x="1379" y="53"/>
                  </a:lnTo>
                  <a:lnTo>
                    <a:pt x="1391" y="65"/>
                  </a:lnTo>
                  <a:lnTo>
                    <a:pt x="1402" y="80"/>
                  </a:lnTo>
                  <a:lnTo>
                    <a:pt x="1403" y="82"/>
                  </a:lnTo>
                  <a:lnTo>
                    <a:pt x="1412" y="93"/>
                  </a:lnTo>
                  <a:lnTo>
                    <a:pt x="1412" y="93"/>
                  </a:lnTo>
                  <a:lnTo>
                    <a:pt x="1435" y="121"/>
                  </a:lnTo>
                  <a:lnTo>
                    <a:pt x="1436" y="123"/>
                  </a:lnTo>
                  <a:lnTo>
                    <a:pt x="1463" y="147"/>
                  </a:lnTo>
                  <a:lnTo>
                    <a:pt x="1484" y="165"/>
                  </a:lnTo>
                  <a:lnTo>
                    <a:pt x="1510" y="182"/>
                  </a:lnTo>
                  <a:lnTo>
                    <a:pt x="1510" y="182"/>
                  </a:lnTo>
                  <a:lnTo>
                    <a:pt x="1528" y="194"/>
                  </a:lnTo>
                  <a:lnTo>
                    <a:pt x="1549" y="204"/>
                  </a:lnTo>
                  <a:lnTo>
                    <a:pt x="1585" y="219"/>
                  </a:lnTo>
                  <a:lnTo>
                    <a:pt x="1619" y="232"/>
                  </a:lnTo>
                  <a:lnTo>
                    <a:pt x="1641" y="239"/>
                  </a:lnTo>
                  <a:lnTo>
                    <a:pt x="1672" y="246"/>
                  </a:lnTo>
                  <a:lnTo>
                    <a:pt x="1714" y="254"/>
                  </a:lnTo>
                  <a:lnTo>
                    <a:pt x="1714" y="256"/>
                  </a:lnTo>
                  <a:lnTo>
                    <a:pt x="1739" y="259"/>
                  </a:lnTo>
                  <a:lnTo>
                    <a:pt x="1771" y="261"/>
                  </a:lnTo>
                  <a:lnTo>
                    <a:pt x="1811" y="262"/>
                  </a:lnTo>
                  <a:lnTo>
                    <a:pt x="1852" y="261"/>
                  </a:lnTo>
                  <a:lnTo>
                    <a:pt x="1884" y="259"/>
                  </a:lnTo>
                  <a:lnTo>
                    <a:pt x="1910" y="254"/>
                  </a:lnTo>
                  <a:lnTo>
                    <a:pt x="1910" y="254"/>
                  </a:lnTo>
                  <a:lnTo>
                    <a:pt x="1953" y="246"/>
                  </a:lnTo>
                  <a:lnTo>
                    <a:pt x="1984" y="239"/>
                  </a:lnTo>
                  <a:lnTo>
                    <a:pt x="2007" y="232"/>
                  </a:lnTo>
                  <a:lnTo>
                    <a:pt x="2039" y="219"/>
                  </a:lnTo>
                  <a:lnTo>
                    <a:pt x="2074" y="205"/>
                  </a:lnTo>
                  <a:lnTo>
                    <a:pt x="2096" y="194"/>
                  </a:lnTo>
                  <a:lnTo>
                    <a:pt x="2118" y="180"/>
                  </a:lnTo>
                  <a:lnTo>
                    <a:pt x="2134" y="170"/>
                  </a:lnTo>
                  <a:lnTo>
                    <a:pt x="2162" y="147"/>
                  </a:lnTo>
                  <a:lnTo>
                    <a:pt x="2185" y="127"/>
                  </a:lnTo>
                  <a:lnTo>
                    <a:pt x="2194" y="118"/>
                  </a:lnTo>
                  <a:lnTo>
                    <a:pt x="2213" y="93"/>
                  </a:lnTo>
                  <a:lnTo>
                    <a:pt x="2213" y="93"/>
                  </a:lnTo>
                  <a:lnTo>
                    <a:pt x="2221" y="83"/>
                  </a:lnTo>
                  <a:lnTo>
                    <a:pt x="2222" y="80"/>
                  </a:lnTo>
                  <a:lnTo>
                    <a:pt x="2234" y="65"/>
                  </a:lnTo>
                  <a:lnTo>
                    <a:pt x="2245" y="53"/>
                  </a:lnTo>
                  <a:lnTo>
                    <a:pt x="2257" y="41"/>
                  </a:lnTo>
                  <a:lnTo>
                    <a:pt x="2272" y="30"/>
                  </a:lnTo>
                  <a:lnTo>
                    <a:pt x="2287" y="21"/>
                  </a:lnTo>
                  <a:lnTo>
                    <a:pt x="2302" y="14"/>
                  </a:lnTo>
                  <a:lnTo>
                    <a:pt x="2319" y="8"/>
                  </a:lnTo>
                  <a:lnTo>
                    <a:pt x="2336" y="3"/>
                  </a:lnTo>
                  <a:lnTo>
                    <a:pt x="2354" y="1"/>
                  </a:lnTo>
                  <a:lnTo>
                    <a:pt x="2372" y="0"/>
                  </a:lnTo>
                  <a:lnTo>
                    <a:pt x="2596" y="0"/>
                  </a:lnTo>
                  <a:lnTo>
                    <a:pt x="2614" y="1"/>
                  </a:lnTo>
                  <a:lnTo>
                    <a:pt x="2632" y="3"/>
                  </a:lnTo>
                  <a:lnTo>
                    <a:pt x="2650" y="8"/>
                  </a:lnTo>
                  <a:lnTo>
                    <a:pt x="2682" y="21"/>
                  </a:lnTo>
                  <a:lnTo>
                    <a:pt x="2696" y="30"/>
                  </a:lnTo>
                  <a:lnTo>
                    <a:pt x="2711" y="41"/>
                  </a:lnTo>
                  <a:lnTo>
                    <a:pt x="2723" y="53"/>
                  </a:lnTo>
                  <a:lnTo>
                    <a:pt x="2735" y="65"/>
                  </a:lnTo>
                  <a:lnTo>
                    <a:pt x="2746" y="80"/>
                  </a:lnTo>
                  <a:lnTo>
                    <a:pt x="2755" y="94"/>
                  </a:lnTo>
                  <a:lnTo>
                    <a:pt x="2762" y="110"/>
                  </a:lnTo>
                  <a:lnTo>
                    <a:pt x="2768" y="127"/>
                  </a:lnTo>
                  <a:lnTo>
                    <a:pt x="2773" y="144"/>
                  </a:lnTo>
                  <a:lnTo>
                    <a:pt x="2775" y="162"/>
                  </a:lnTo>
                  <a:lnTo>
                    <a:pt x="2776" y="180"/>
                  </a:lnTo>
                  <a:lnTo>
                    <a:pt x="2776" y="225"/>
                  </a:lnTo>
                  <a:lnTo>
                    <a:pt x="2686" y="225"/>
                  </a:lnTo>
                  <a:lnTo>
                    <a:pt x="2768" y="307"/>
                  </a:lnTo>
                  <a:lnTo>
                    <a:pt x="2723" y="352"/>
                  </a:lnTo>
                  <a:lnTo>
                    <a:pt x="2711" y="364"/>
                  </a:lnTo>
                  <a:lnTo>
                    <a:pt x="2696" y="375"/>
                  </a:lnTo>
                  <a:lnTo>
                    <a:pt x="2682" y="384"/>
                  </a:lnTo>
                  <a:lnTo>
                    <a:pt x="2650" y="398"/>
                  </a:lnTo>
                  <a:lnTo>
                    <a:pt x="2632" y="402"/>
                  </a:lnTo>
                  <a:lnTo>
                    <a:pt x="2614" y="404"/>
                  </a:lnTo>
                  <a:lnTo>
                    <a:pt x="2596" y="405"/>
                  </a:lnTo>
                  <a:lnTo>
                    <a:pt x="2578" y="404"/>
                  </a:lnTo>
                  <a:lnTo>
                    <a:pt x="2560" y="402"/>
                  </a:lnTo>
                  <a:lnTo>
                    <a:pt x="2543" y="398"/>
                  </a:lnTo>
                  <a:lnTo>
                    <a:pt x="2526" y="391"/>
                  </a:lnTo>
                  <a:lnTo>
                    <a:pt x="2510" y="384"/>
                  </a:lnTo>
                  <a:lnTo>
                    <a:pt x="2495" y="375"/>
                  </a:lnTo>
                  <a:lnTo>
                    <a:pt x="2481" y="364"/>
                  </a:lnTo>
                  <a:lnTo>
                    <a:pt x="2477" y="360"/>
                  </a:lnTo>
                  <a:lnTo>
                    <a:pt x="2460" y="360"/>
                  </a:lnTo>
                  <a:lnTo>
                    <a:pt x="2457" y="364"/>
                  </a:lnTo>
                  <a:lnTo>
                    <a:pt x="2432" y="390"/>
                  </a:lnTo>
                  <a:lnTo>
                    <a:pt x="2420" y="401"/>
                  </a:lnTo>
                  <a:lnTo>
                    <a:pt x="2393" y="426"/>
                  </a:lnTo>
                  <a:lnTo>
                    <a:pt x="2362" y="449"/>
                  </a:lnTo>
                  <a:lnTo>
                    <a:pt x="2349" y="459"/>
                  </a:lnTo>
                  <a:lnTo>
                    <a:pt x="2317" y="481"/>
                  </a:lnTo>
                  <a:lnTo>
                    <a:pt x="2302" y="490"/>
                  </a:lnTo>
                  <a:lnTo>
                    <a:pt x="2269" y="510"/>
                  </a:lnTo>
                  <a:lnTo>
                    <a:pt x="2234" y="528"/>
                  </a:lnTo>
                  <a:lnTo>
                    <a:pt x="2218" y="536"/>
                  </a:lnTo>
                  <a:lnTo>
                    <a:pt x="2180" y="552"/>
                  </a:lnTo>
                  <a:lnTo>
                    <a:pt x="2142" y="567"/>
                  </a:lnTo>
                  <a:lnTo>
                    <a:pt x="2125" y="573"/>
                  </a:lnTo>
                  <a:lnTo>
                    <a:pt x="2085" y="586"/>
                  </a:lnTo>
                  <a:lnTo>
                    <a:pt x="2068" y="590"/>
                  </a:lnTo>
                  <a:lnTo>
                    <a:pt x="2026" y="600"/>
                  </a:lnTo>
                  <a:lnTo>
                    <a:pt x="1983" y="608"/>
                  </a:lnTo>
                  <a:lnTo>
                    <a:pt x="1965" y="611"/>
                  </a:lnTo>
                  <a:lnTo>
                    <a:pt x="1921" y="617"/>
                  </a:lnTo>
                  <a:lnTo>
                    <a:pt x="1876" y="621"/>
                  </a:lnTo>
                  <a:lnTo>
                    <a:pt x="1858" y="622"/>
                  </a:lnTo>
                  <a:lnTo>
                    <a:pt x="1811" y="623"/>
                  </a:lnTo>
                  <a:lnTo>
                    <a:pt x="1766" y="622"/>
                  </a:lnTo>
                  <a:lnTo>
                    <a:pt x="1747" y="621"/>
                  </a:lnTo>
                  <a:lnTo>
                    <a:pt x="1702" y="617"/>
                  </a:lnTo>
                  <a:lnTo>
                    <a:pt x="1659" y="611"/>
                  </a:lnTo>
                  <a:lnTo>
                    <a:pt x="1641" y="608"/>
                  </a:lnTo>
                  <a:lnTo>
                    <a:pt x="1598" y="600"/>
                  </a:lnTo>
                  <a:lnTo>
                    <a:pt x="1556" y="590"/>
                  </a:lnTo>
                  <a:lnTo>
                    <a:pt x="1540" y="586"/>
                  </a:lnTo>
                  <a:lnTo>
                    <a:pt x="1500" y="573"/>
                  </a:lnTo>
                  <a:lnTo>
                    <a:pt x="1483" y="567"/>
                  </a:lnTo>
                  <a:lnTo>
                    <a:pt x="1444" y="552"/>
                  </a:lnTo>
                  <a:lnTo>
                    <a:pt x="1407" y="536"/>
                  </a:lnTo>
                  <a:lnTo>
                    <a:pt x="1356" y="510"/>
                  </a:lnTo>
                  <a:lnTo>
                    <a:pt x="1323" y="490"/>
                  </a:lnTo>
                  <a:lnTo>
                    <a:pt x="1308" y="481"/>
                  </a:lnTo>
                  <a:lnTo>
                    <a:pt x="1277" y="459"/>
                  </a:lnTo>
                  <a:lnTo>
                    <a:pt x="1262" y="449"/>
                  </a:lnTo>
                  <a:lnTo>
                    <a:pt x="1233" y="426"/>
                  </a:lnTo>
                  <a:lnTo>
                    <a:pt x="1205" y="401"/>
                  </a:lnTo>
                  <a:lnTo>
                    <a:pt x="1193" y="390"/>
                  </a:lnTo>
                  <a:lnTo>
                    <a:pt x="1167" y="364"/>
                  </a:lnTo>
                  <a:lnTo>
                    <a:pt x="1164" y="360"/>
                  </a:lnTo>
                  <a:lnTo>
                    <a:pt x="1148" y="360"/>
                  </a:lnTo>
                  <a:lnTo>
                    <a:pt x="1145" y="364"/>
                  </a:lnTo>
                  <a:lnTo>
                    <a:pt x="1130" y="375"/>
                  </a:lnTo>
                  <a:lnTo>
                    <a:pt x="1115" y="384"/>
                  </a:lnTo>
                  <a:lnTo>
                    <a:pt x="1084" y="398"/>
                  </a:lnTo>
                  <a:lnTo>
                    <a:pt x="1066" y="402"/>
                  </a:lnTo>
                  <a:lnTo>
                    <a:pt x="1047" y="404"/>
                  </a:lnTo>
                  <a:lnTo>
                    <a:pt x="1029" y="405"/>
                  </a:lnTo>
                  <a:lnTo>
                    <a:pt x="1014" y="404"/>
                  </a:lnTo>
                  <a:lnTo>
                    <a:pt x="436" y="982"/>
                  </a:lnTo>
                  <a:lnTo>
                    <a:pt x="620" y="1166"/>
                  </a:lnTo>
                  <a:lnTo>
                    <a:pt x="901" y="884"/>
                  </a:lnTo>
                  <a:lnTo>
                    <a:pt x="913" y="873"/>
                  </a:lnTo>
                  <a:lnTo>
                    <a:pt x="928" y="862"/>
                  </a:lnTo>
                  <a:lnTo>
                    <a:pt x="943" y="853"/>
                  </a:lnTo>
                  <a:lnTo>
                    <a:pt x="958" y="846"/>
                  </a:lnTo>
                  <a:lnTo>
                    <a:pt x="975" y="839"/>
                  </a:lnTo>
                  <a:lnTo>
                    <a:pt x="992" y="835"/>
                  </a:lnTo>
                  <a:lnTo>
                    <a:pt x="1010" y="833"/>
                  </a:lnTo>
                  <a:lnTo>
                    <a:pt x="1028" y="831"/>
                  </a:lnTo>
                  <a:lnTo>
                    <a:pt x="1046" y="833"/>
                  </a:lnTo>
                  <a:lnTo>
                    <a:pt x="1064" y="835"/>
                  </a:lnTo>
                  <a:lnTo>
                    <a:pt x="1082" y="839"/>
                  </a:lnTo>
                  <a:lnTo>
                    <a:pt x="1114" y="853"/>
                  </a:lnTo>
                  <a:lnTo>
                    <a:pt x="1129" y="862"/>
                  </a:lnTo>
                  <a:lnTo>
                    <a:pt x="1143" y="873"/>
                  </a:lnTo>
                  <a:lnTo>
                    <a:pt x="1156" y="884"/>
                  </a:lnTo>
                  <a:lnTo>
                    <a:pt x="1167" y="897"/>
                  </a:lnTo>
                  <a:lnTo>
                    <a:pt x="1178" y="911"/>
                  </a:lnTo>
                  <a:lnTo>
                    <a:pt x="1187" y="926"/>
                  </a:lnTo>
                  <a:lnTo>
                    <a:pt x="1194" y="942"/>
                  </a:lnTo>
                  <a:lnTo>
                    <a:pt x="1201" y="959"/>
                  </a:lnTo>
                  <a:lnTo>
                    <a:pt x="1205" y="976"/>
                  </a:lnTo>
                  <a:lnTo>
                    <a:pt x="1208" y="994"/>
                  </a:lnTo>
                  <a:lnTo>
                    <a:pt x="1209" y="1012"/>
                  </a:lnTo>
                  <a:lnTo>
                    <a:pt x="1209" y="2876"/>
                  </a:lnTo>
                  <a:lnTo>
                    <a:pt x="2414" y="2876"/>
                  </a:lnTo>
                  <a:lnTo>
                    <a:pt x="2414" y="1012"/>
                  </a:lnTo>
                  <a:lnTo>
                    <a:pt x="2415" y="994"/>
                  </a:lnTo>
                  <a:lnTo>
                    <a:pt x="2417" y="976"/>
                  </a:lnTo>
                  <a:lnTo>
                    <a:pt x="2422" y="959"/>
                  </a:lnTo>
                  <a:lnTo>
                    <a:pt x="2429" y="942"/>
                  </a:lnTo>
                  <a:lnTo>
                    <a:pt x="2436" y="926"/>
                  </a:lnTo>
                  <a:lnTo>
                    <a:pt x="2445" y="911"/>
                  </a:lnTo>
                  <a:lnTo>
                    <a:pt x="2456" y="897"/>
                  </a:lnTo>
                  <a:lnTo>
                    <a:pt x="2467" y="884"/>
                  </a:lnTo>
                  <a:lnTo>
                    <a:pt x="2480" y="873"/>
                  </a:lnTo>
                  <a:lnTo>
                    <a:pt x="2494" y="862"/>
                  </a:lnTo>
                  <a:lnTo>
                    <a:pt x="2509" y="853"/>
                  </a:lnTo>
                  <a:lnTo>
                    <a:pt x="2525" y="846"/>
                  </a:lnTo>
                  <a:lnTo>
                    <a:pt x="2542" y="839"/>
                  </a:lnTo>
                  <a:lnTo>
                    <a:pt x="2559" y="835"/>
                  </a:lnTo>
                  <a:lnTo>
                    <a:pt x="2577" y="833"/>
                  </a:lnTo>
                  <a:lnTo>
                    <a:pt x="2595" y="831"/>
                  </a:lnTo>
                  <a:lnTo>
                    <a:pt x="2613" y="833"/>
                  </a:lnTo>
                  <a:lnTo>
                    <a:pt x="2631" y="835"/>
                  </a:lnTo>
                  <a:lnTo>
                    <a:pt x="2649" y="839"/>
                  </a:lnTo>
                  <a:lnTo>
                    <a:pt x="2680" y="853"/>
                  </a:lnTo>
                  <a:lnTo>
                    <a:pt x="2695" y="862"/>
                  </a:lnTo>
                  <a:lnTo>
                    <a:pt x="2710" y="873"/>
                  </a:lnTo>
                  <a:lnTo>
                    <a:pt x="2722" y="884"/>
                  </a:lnTo>
                  <a:lnTo>
                    <a:pt x="3004" y="1166"/>
                  </a:lnTo>
                  <a:lnTo>
                    <a:pt x="3316" y="855"/>
                  </a:lnTo>
                  <a:lnTo>
                    <a:pt x="3571" y="1110"/>
                  </a:lnTo>
                  <a:lnTo>
                    <a:pt x="3132" y="1548"/>
                  </a:lnTo>
                  <a:lnTo>
                    <a:pt x="3119" y="1559"/>
                  </a:lnTo>
                  <a:lnTo>
                    <a:pt x="3105" y="1571"/>
                  </a:lnTo>
                  <a:lnTo>
                    <a:pt x="3090" y="1580"/>
                  </a:lnTo>
                  <a:lnTo>
                    <a:pt x="3058" y="1593"/>
                  </a:lnTo>
                  <a:lnTo>
                    <a:pt x="3040" y="1598"/>
                  </a:lnTo>
                  <a:lnTo>
                    <a:pt x="3022" y="1600"/>
                  </a:lnTo>
                  <a:lnTo>
                    <a:pt x="3004" y="1601"/>
                  </a:lnTo>
                  <a:lnTo>
                    <a:pt x="2986" y="1600"/>
                  </a:lnTo>
                  <a:lnTo>
                    <a:pt x="2968" y="1598"/>
                  </a:lnTo>
                  <a:lnTo>
                    <a:pt x="2951" y="1593"/>
                  </a:lnTo>
                  <a:lnTo>
                    <a:pt x="2934" y="1586"/>
                  </a:lnTo>
                  <a:lnTo>
                    <a:pt x="2919" y="1580"/>
                  </a:lnTo>
                  <a:lnTo>
                    <a:pt x="2904" y="1571"/>
                  </a:lnTo>
                  <a:lnTo>
                    <a:pt x="2889" y="1559"/>
                  </a:lnTo>
                  <a:lnTo>
                    <a:pt x="2877" y="1548"/>
                  </a:lnTo>
                  <a:lnTo>
                    <a:pt x="2775" y="1447"/>
                  </a:lnTo>
                  <a:lnTo>
                    <a:pt x="2775" y="3056"/>
                  </a:lnTo>
                  <a:lnTo>
                    <a:pt x="2774" y="3074"/>
                  </a:lnTo>
                  <a:lnTo>
                    <a:pt x="2772" y="3092"/>
                  </a:lnTo>
                  <a:lnTo>
                    <a:pt x="2767" y="3110"/>
                  </a:lnTo>
                  <a:lnTo>
                    <a:pt x="2754" y="3142"/>
                  </a:lnTo>
                  <a:lnTo>
                    <a:pt x="2745" y="3156"/>
                  </a:lnTo>
                  <a:lnTo>
                    <a:pt x="2733" y="3171"/>
                  </a:lnTo>
                  <a:lnTo>
                    <a:pt x="2722" y="3183"/>
                  </a:lnTo>
                  <a:lnTo>
                    <a:pt x="2710" y="3195"/>
                  </a:lnTo>
                  <a:lnTo>
                    <a:pt x="2695" y="3206"/>
                  </a:lnTo>
                  <a:lnTo>
                    <a:pt x="2680" y="3215"/>
                  </a:lnTo>
                  <a:lnTo>
                    <a:pt x="2649" y="3229"/>
                  </a:lnTo>
                  <a:lnTo>
                    <a:pt x="2631" y="3233"/>
                  </a:lnTo>
                  <a:lnTo>
                    <a:pt x="2613" y="3235"/>
                  </a:lnTo>
                  <a:lnTo>
                    <a:pt x="2595" y="3236"/>
                  </a:lnTo>
                  <a:lnTo>
                    <a:pt x="1028" y="3236"/>
                  </a:lnTo>
                  <a:lnTo>
                    <a:pt x="1010" y="3235"/>
                  </a:lnTo>
                  <a:lnTo>
                    <a:pt x="992" y="3233"/>
                  </a:lnTo>
                  <a:lnTo>
                    <a:pt x="975" y="3229"/>
                  </a:lnTo>
                  <a:lnTo>
                    <a:pt x="958" y="3222"/>
                  </a:lnTo>
                  <a:lnTo>
                    <a:pt x="943" y="3215"/>
                  </a:lnTo>
                  <a:lnTo>
                    <a:pt x="928" y="3206"/>
                  </a:lnTo>
                  <a:lnTo>
                    <a:pt x="913" y="3195"/>
                  </a:lnTo>
                  <a:lnTo>
                    <a:pt x="901" y="3183"/>
                  </a:lnTo>
                  <a:lnTo>
                    <a:pt x="890" y="3171"/>
                  </a:lnTo>
                  <a:lnTo>
                    <a:pt x="878" y="3156"/>
                  </a:lnTo>
                  <a:lnTo>
                    <a:pt x="869" y="3142"/>
                  </a:lnTo>
                  <a:lnTo>
                    <a:pt x="856" y="3110"/>
                  </a:lnTo>
                  <a:lnTo>
                    <a:pt x="851" y="3092"/>
                  </a:lnTo>
                  <a:lnTo>
                    <a:pt x="849" y="3074"/>
                  </a:lnTo>
                  <a:lnTo>
                    <a:pt x="848" y="3056"/>
                  </a:lnTo>
                  <a:lnTo>
                    <a:pt x="848" y="1448"/>
                  </a:lnTo>
                  <a:lnTo>
                    <a:pt x="747" y="1548"/>
                  </a:lnTo>
                  <a:lnTo>
                    <a:pt x="735" y="1559"/>
                  </a:lnTo>
                  <a:lnTo>
                    <a:pt x="720" y="1571"/>
                  </a:lnTo>
                  <a:lnTo>
                    <a:pt x="706" y="1580"/>
                  </a:lnTo>
                  <a:lnTo>
                    <a:pt x="674" y="1593"/>
                  </a:lnTo>
                  <a:lnTo>
                    <a:pt x="656" y="1598"/>
                  </a:lnTo>
                  <a:lnTo>
                    <a:pt x="638" y="1600"/>
                  </a:lnTo>
                  <a:lnTo>
                    <a:pt x="620" y="1601"/>
                  </a:lnTo>
                  <a:lnTo>
                    <a:pt x="602" y="1600"/>
                  </a:lnTo>
                  <a:lnTo>
                    <a:pt x="584" y="1598"/>
                  </a:lnTo>
                  <a:lnTo>
                    <a:pt x="567" y="1593"/>
                  </a:lnTo>
                  <a:lnTo>
                    <a:pt x="550" y="1586"/>
                  </a:lnTo>
                  <a:lnTo>
                    <a:pt x="534" y="1580"/>
                  </a:lnTo>
                  <a:lnTo>
                    <a:pt x="519" y="1571"/>
                  </a:lnTo>
                  <a:lnTo>
                    <a:pt x="505" y="1559"/>
                  </a:lnTo>
                  <a:lnTo>
                    <a:pt x="492" y="1548"/>
                  </a:lnTo>
                  <a:lnTo>
                    <a:pt x="53" y="1110"/>
                  </a:lnTo>
                  <a:lnTo>
                    <a:pt x="42" y="1097"/>
                  </a:lnTo>
                  <a:lnTo>
                    <a:pt x="31" y="1083"/>
                  </a:lnTo>
                  <a:lnTo>
                    <a:pt x="22" y="1068"/>
                  </a:lnTo>
                  <a:lnTo>
                    <a:pt x="8" y="1037"/>
                  </a:lnTo>
                  <a:lnTo>
                    <a:pt x="4" y="1018"/>
                  </a:lnTo>
                  <a:lnTo>
                    <a:pt x="1" y="1000"/>
                  </a:lnTo>
                  <a:lnTo>
                    <a:pt x="0" y="982"/>
                  </a:lnTo>
                  <a:lnTo>
                    <a:pt x="1" y="964"/>
                  </a:lnTo>
                  <a:lnTo>
                    <a:pt x="4" y="946"/>
                  </a:lnTo>
                  <a:lnTo>
                    <a:pt x="8" y="929"/>
                  </a:lnTo>
                  <a:lnTo>
                    <a:pt x="15" y="913"/>
                  </a:lnTo>
                  <a:lnTo>
                    <a:pt x="22" y="897"/>
                  </a:lnTo>
                  <a:lnTo>
                    <a:pt x="31" y="882"/>
                  </a:lnTo>
                  <a:lnTo>
                    <a:pt x="42" y="867"/>
                  </a:lnTo>
                  <a:lnTo>
                    <a:pt x="53" y="855"/>
                  </a:lnTo>
                  <a:lnTo>
                    <a:pt x="856" y="53"/>
                  </a:lnTo>
                  <a:lnTo>
                    <a:pt x="868" y="41"/>
                  </a:lnTo>
                  <a:lnTo>
                    <a:pt x="883" y="30"/>
                  </a:lnTo>
                  <a:lnTo>
                    <a:pt x="897" y="21"/>
                  </a:lnTo>
                  <a:lnTo>
                    <a:pt x="913" y="14"/>
                  </a:lnTo>
                  <a:lnTo>
                    <a:pt x="930" y="8"/>
                  </a:lnTo>
                  <a:lnTo>
                    <a:pt x="947" y="3"/>
                  </a:lnTo>
                  <a:lnTo>
                    <a:pt x="965" y="1"/>
                  </a:lnTo>
                  <a:lnTo>
                    <a:pt x="9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340" name="Group 1598"/>
          <p:cNvGrpSpPr>
            <a:grpSpLocks noChangeAspect="1"/>
          </p:cNvGrpSpPr>
          <p:nvPr/>
        </p:nvGrpSpPr>
        <p:grpSpPr bwMode="auto">
          <a:xfrm>
            <a:off x="1470152" y="1239333"/>
            <a:ext cx="182390" cy="182390"/>
            <a:chOff x="4205" y="2794"/>
            <a:chExt cx="1243" cy="1243"/>
          </a:xfrm>
          <a:solidFill>
            <a:schemeClr val="tx1">
              <a:lumMod val="65000"/>
              <a:lumOff val="35000"/>
            </a:schemeClr>
          </a:solidFill>
        </p:grpSpPr>
        <p:sp>
          <p:nvSpPr>
            <p:cNvPr id="2343" name="Freeform 1600"/>
            <p:cNvSpPr>
              <a:spLocks noEditPoints="1"/>
            </p:cNvSpPr>
            <p:nvPr/>
          </p:nvSpPr>
          <p:spPr bwMode="auto">
            <a:xfrm>
              <a:off x="4205" y="2794"/>
              <a:ext cx="1243" cy="1243"/>
            </a:xfrm>
            <a:custGeom>
              <a:avLst/>
              <a:gdLst>
                <a:gd name="T0" fmla="*/ 2504 w 3729"/>
                <a:gd name="T1" fmla="*/ 1791 h 3729"/>
                <a:gd name="T2" fmla="*/ 2363 w 3729"/>
                <a:gd name="T3" fmla="*/ 1857 h 3729"/>
                <a:gd name="T4" fmla="*/ 2253 w 3729"/>
                <a:gd name="T5" fmla="*/ 1966 h 3729"/>
                <a:gd name="T6" fmla="*/ 2188 w 3729"/>
                <a:gd name="T7" fmla="*/ 2107 h 3729"/>
                <a:gd name="T8" fmla="*/ 2178 w 3729"/>
                <a:gd name="T9" fmla="*/ 2268 h 3729"/>
                <a:gd name="T10" fmla="*/ 2226 w 3729"/>
                <a:gd name="T11" fmla="*/ 2417 h 3729"/>
                <a:gd name="T12" fmla="*/ 2322 w 3729"/>
                <a:gd name="T13" fmla="*/ 2539 h 3729"/>
                <a:gd name="T14" fmla="*/ 2453 w 3729"/>
                <a:gd name="T15" fmla="*/ 2620 h 3729"/>
                <a:gd name="T16" fmla="*/ 2610 w 3729"/>
                <a:gd name="T17" fmla="*/ 2650 h 3729"/>
                <a:gd name="T18" fmla="*/ 2610 w 3729"/>
                <a:gd name="T19" fmla="*/ 1777 h 3729"/>
                <a:gd name="T20" fmla="*/ 212 w 3729"/>
                <a:gd name="T21" fmla="*/ 862 h 3729"/>
                <a:gd name="T22" fmla="*/ 162 w 3729"/>
                <a:gd name="T23" fmla="*/ 916 h 3729"/>
                <a:gd name="T24" fmla="*/ 150 w 3729"/>
                <a:gd name="T25" fmla="*/ 3460 h 3729"/>
                <a:gd name="T26" fmla="*/ 174 w 3729"/>
                <a:gd name="T27" fmla="*/ 3532 h 3729"/>
                <a:gd name="T28" fmla="*/ 236 w 3729"/>
                <a:gd name="T29" fmla="*/ 3575 h 3729"/>
                <a:gd name="T30" fmla="*/ 3319 w 3729"/>
                <a:gd name="T31" fmla="*/ 3575 h 3729"/>
                <a:gd name="T32" fmla="*/ 3380 w 3729"/>
                <a:gd name="T33" fmla="*/ 3532 h 3729"/>
                <a:gd name="T34" fmla="*/ 3404 w 3729"/>
                <a:gd name="T35" fmla="*/ 3460 h 3729"/>
                <a:gd name="T36" fmla="*/ 2550 w 3729"/>
                <a:gd name="T37" fmla="*/ 2798 h 3729"/>
                <a:gd name="T38" fmla="*/ 2380 w 3729"/>
                <a:gd name="T39" fmla="*/ 2755 h 3729"/>
                <a:gd name="T40" fmla="*/ 2233 w 3729"/>
                <a:gd name="T41" fmla="*/ 2666 h 3729"/>
                <a:gd name="T42" fmla="*/ 2118 w 3729"/>
                <a:gd name="T43" fmla="*/ 2540 h 3729"/>
                <a:gd name="T44" fmla="*/ 2042 w 3729"/>
                <a:gd name="T45" fmla="*/ 2384 h 3729"/>
                <a:gd name="T46" fmla="*/ 2015 w 3729"/>
                <a:gd name="T47" fmla="*/ 2206 h 3729"/>
                <a:gd name="T48" fmla="*/ 2045 w 3729"/>
                <a:gd name="T49" fmla="*/ 2016 h 3729"/>
                <a:gd name="T50" fmla="*/ 2129 w 3729"/>
                <a:gd name="T51" fmla="*/ 1852 h 3729"/>
                <a:gd name="T52" fmla="*/ 2257 w 3729"/>
                <a:gd name="T53" fmla="*/ 1723 h 3729"/>
                <a:gd name="T54" fmla="*/ 2420 w 3729"/>
                <a:gd name="T55" fmla="*/ 1641 h 3729"/>
                <a:gd name="T56" fmla="*/ 2610 w 3729"/>
                <a:gd name="T57" fmla="*/ 1610 h 3729"/>
                <a:gd name="T58" fmla="*/ 3393 w 3729"/>
                <a:gd name="T59" fmla="*/ 941 h 3729"/>
                <a:gd name="T60" fmla="*/ 3355 w 3729"/>
                <a:gd name="T61" fmla="*/ 876 h 3729"/>
                <a:gd name="T62" fmla="*/ 3285 w 3729"/>
                <a:gd name="T63" fmla="*/ 850 h 3729"/>
                <a:gd name="T64" fmla="*/ 880 w 3729"/>
                <a:gd name="T65" fmla="*/ 698 h 3729"/>
                <a:gd name="T66" fmla="*/ 3068 w 3729"/>
                <a:gd name="T67" fmla="*/ 243 h 3729"/>
                <a:gd name="T68" fmla="*/ 3039 w 3729"/>
                <a:gd name="T69" fmla="*/ 181 h 3729"/>
                <a:gd name="T70" fmla="*/ 2991 w 3729"/>
                <a:gd name="T71" fmla="*/ 150 h 3729"/>
                <a:gd name="T72" fmla="*/ 3015 w 3729"/>
                <a:gd name="T73" fmla="*/ 3 h 3729"/>
                <a:gd name="T74" fmla="*/ 3120 w 3729"/>
                <a:gd name="T75" fmla="*/ 52 h 3729"/>
                <a:gd name="T76" fmla="*/ 3193 w 3729"/>
                <a:gd name="T77" fmla="*/ 145 h 3729"/>
                <a:gd name="T78" fmla="*/ 3222 w 3729"/>
                <a:gd name="T79" fmla="*/ 269 h 3729"/>
                <a:gd name="T80" fmla="*/ 3331 w 3729"/>
                <a:gd name="T81" fmla="*/ 702 h 3729"/>
                <a:gd name="T82" fmla="*/ 3435 w 3729"/>
                <a:gd name="T83" fmla="*/ 741 h 3729"/>
                <a:gd name="T84" fmla="*/ 3512 w 3729"/>
                <a:gd name="T85" fmla="*/ 820 h 3729"/>
                <a:gd name="T86" fmla="*/ 3552 w 3729"/>
                <a:gd name="T87" fmla="*/ 928 h 3729"/>
                <a:gd name="T88" fmla="*/ 3650 w 3729"/>
                <a:gd name="T89" fmla="*/ 1610 h 3729"/>
                <a:gd name="T90" fmla="*/ 3697 w 3729"/>
                <a:gd name="T91" fmla="*/ 1627 h 3729"/>
                <a:gd name="T92" fmla="*/ 3727 w 3729"/>
                <a:gd name="T93" fmla="*/ 1671 h 3729"/>
                <a:gd name="T94" fmla="*/ 3727 w 3729"/>
                <a:gd name="T95" fmla="*/ 2744 h 3729"/>
                <a:gd name="T96" fmla="*/ 3692 w 3729"/>
                <a:gd name="T97" fmla="*/ 2790 h 3729"/>
                <a:gd name="T98" fmla="*/ 3563 w 3729"/>
                <a:gd name="T99" fmla="*/ 2800 h 3729"/>
                <a:gd name="T100" fmla="*/ 3552 w 3729"/>
                <a:gd name="T101" fmla="*/ 3538 h 3729"/>
                <a:gd name="T102" fmla="*/ 3497 w 3729"/>
                <a:gd name="T103" fmla="*/ 3637 h 3729"/>
                <a:gd name="T104" fmla="*/ 3407 w 3729"/>
                <a:gd name="T105" fmla="*/ 3704 h 3729"/>
                <a:gd name="T106" fmla="*/ 3293 w 3729"/>
                <a:gd name="T107" fmla="*/ 3729 h 3729"/>
                <a:gd name="T108" fmla="*/ 186 w 3729"/>
                <a:gd name="T109" fmla="*/ 3718 h 3729"/>
                <a:gd name="T110" fmla="*/ 90 w 3729"/>
                <a:gd name="T111" fmla="*/ 3663 h 3729"/>
                <a:gd name="T112" fmla="*/ 25 w 3729"/>
                <a:gd name="T113" fmla="*/ 3574 h 3729"/>
                <a:gd name="T114" fmla="*/ 0 w 3729"/>
                <a:gd name="T115" fmla="*/ 3460 h 3729"/>
                <a:gd name="T116" fmla="*/ 12 w 3729"/>
                <a:gd name="T117" fmla="*/ 886 h 3729"/>
                <a:gd name="T118" fmla="*/ 71 w 3729"/>
                <a:gd name="T119" fmla="*/ 783 h 3729"/>
                <a:gd name="T120" fmla="*/ 166 w 3729"/>
                <a:gd name="T121" fmla="*/ 716 h 3729"/>
                <a:gd name="T122" fmla="*/ 244 w 3729"/>
                <a:gd name="T123" fmla="*/ 698 h 3729"/>
                <a:gd name="T124" fmla="*/ 2959 w 3729"/>
                <a:gd name="T125" fmla="*/ 0 h 3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29" h="3729">
                  <a:moveTo>
                    <a:pt x="2610" y="1777"/>
                  </a:moveTo>
                  <a:lnTo>
                    <a:pt x="2556" y="1781"/>
                  </a:lnTo>
                  <a:lnTo>
                    <a:pt x="2504" y="1791"/>
                  </a:lnTo>
                  <a:lnTo>
                    <a:pt x="2454" y="1808"/>
                  </a:lnTo>
                  <a:lnTo>
                    <a:pt x="2407" y="1829"/>
                  </a:lnTo>
                  <a:lnTo>
                    <a:pt x="2363" y="1857"/>
                  </a:lnTo>
                  <a:lnTo>
                    <a:pt x="2322" y="1889"/>
                  </a:lnTo>
                  <a:lnTo>
                    <a:pt x="2286" y="1926"/>
                  </a:lnTo>
                  <a:lnTo>
                    <a:pt x="2253" y="1966"/>
                  </a:lnTo>
                  <a:lnTo>
                    <a:pt x="2226" y="2010"/>
                  </a:lnTo>
                  <a:lnTo>
                    <a:pt x="2204" y="2058"/>
                  </a:lnTo>
                  <a:lnTo>
                    <a:pt x="2188" y="2107"/>
                  </a:lnTo>
                  <a:lnTo>
                    <a:pt x="2178" y="2159"/>
                  </a:lnTo>
                  <a:lnTo>
                    <a:pt x="2174" y="2214"/>
                  </a:lnTo>
                  <a:lnTo>
                    <a:pt x="2178" y="2268"/>
                  </a:lnTo>
                  <a:lnTo>
                    <a:pt x="2188" y="2320"/>
                  </a:lnTo>
                  <a:lnTo>
                    <a:pt x="2204" y="2370"/>
                  </a:lnTo>
                  <a:lnTo>
                    <a:pt x="2226" y="2417"/>
                  </a:lnTo>
                  <a:lnTo>
                    <a:pt x="2253" y="2461"/>
                  </a:lnTo>
                  <a:lnTo>
                    <a:pt x="2285" y="2502"/>
                  </a:lnTo>
                  <a:lnTo>
                    <a:pt x="2322" y="2539"/>
                  </a:lnTo>
                  <a:lnTo>
                    <a:pt x="2363" y="2571"/>
                  </a:lnTo>
                  <a:lnTo>
                    <a:pt x="2407" y="2598"/>
                  </a:lnTo>
                  <a:lnTo>
                    <a:pt x="2453" y="2620"/>
                  </a:lnTo>
                  <a:lnTo>
                    <a:pt x="2504" y="2636"/>
                  </a:lnTo>
                  <a:lnTo>
                    <a:pt x="2556" y="2646"/>
                  </a:lnTo>
                  <a:lnTo>
                    <a:pt x="2610" y="2650"/>
                  </a:lnTo>
                  <a:lnTo>
                    <a:pt x="3570" y="2650"/>
                  </a:lnTo>
                  <a:lnTo>
                    <a:pt x="3570" y="1777"/>
                  </a:lnTo>
                  <a:lnTo>
                    <a:pt x="2610" y="1777"/>
                  </a:lnTo>
                  <a:close/>
                  <a:moveTo>
                    <a:pt x="262" y="850"/>
                  </a:moveTo>
                  <a:lnTo>
                    <a:pt x="236" y="852"/>
                  </a:lnTo>
                  <a:lnTo>
                    <a:pt x="212" y="862"/>
                  </a:lnTo>
                  <a:lnTo>
                    <a:pt x="192" y="876"/>
                  </a:lnTo>
                  <a:lnTo>
                    <a:pt x="174" y="895"/>
                  </a:lnTo>
                  <a:lnTo>
                    <a:pt x="162" y="916"/>
                  </a:lnTo>
                  <a:lnTo>
                    <a:pt x="154" y="941"/>
                  </a:lnTo>
                  <a:lnTo>
                    <a:pt x="150" y="968"/>
                  </a:lnTo>
                  <a:lnTo>
                    <a:pt x="150" y="3460"/>
                  </a:lnTo>
                  <a:lnTo>
                    <a:pt x="154" y="3486"/>
                  </a:lnTo>
                  <a:lnTo>
                    <a:pt x="162" y="3511"/>
                  </a:lnTo>
                  <a:lnTo>
                    <a:pt x="174" y="3532"/>
                  </a:lnTo>
                  <a:lnTo>
                    <a:pt x="192" y="3552"/>
                  </a:lnTo>
                  <a:lnTo>
                    <a:pt x="212" y="3566"/>
                  </a:lnTo>
                  <a:lnTo>
                    <a:pt x="236" y="3575"/>
                  </a:lnTo>
                  <a:lnTo>
                    <a:pt x="262" y="3579"/>
                  </a:lnTo>
                  <a:lnTo>
                    <a:pt x="3293" y="3579"/>
                  </a:lnTo>
                  <a:lnTo>
                    <a:pt x="3319" y="3575"/>
                  </a:lnTo>
                  <a:lnTo>
                    <a:pt x="3343" y="3566"/>
                  </a:lnTo>
                  <a:lnTo>
                    <a:pt x="3363" y="3552"/>
                  </a:lnTo>
                  <a:lnTo>
                    <a:pt x="3380" y="3532"/>
                  </a:lnTo>
                  <a:lnTo>
                    <a:pt x="3393" y="3511"/>
                  </a:lnTo>
                  <a:lnTo>
                    <a:pt x="3401" y="3486"/>
                  </a:lnTo>
                  <a:lnTo>
                    <a:pt x="3404" y="3460"/>
                  </a:lnTo>
                  <a:lnTo>
                    <a:pt x="3404" y="2800"/>
                  </a:lnTo>
                  <a:lnTo>
                    <a:pt x="2610" y="2800"/>
                  </a:lnTo>
                  <a:lnTo>
                    <a:pt x="2550" y="2798"/>
                  </a:lnTo>
                  <a:lnTo>
                    <a:pt x="2492" y="2789"/>
                  </a:lnTo>
                  <a:lnTo>
                    <a:pt x="2434" y="2774"/>
                  </a:lnTo>
                  <a:lnTo>
                    <a:pt x="2380" y="2755"/>
                  </a:lnTo>
                  <a:lnTo>
                    <a:pt x="2328" y="2730"/>
                  </a:lnTo>
                  <a:lnTo>
                    <a:pt x="2279" y="2700"/>
                  </a:lnTo>
                  <a:lnTo>
                    <a:pt x="2233" y="2666"/>
                  </a:lnTo>
                  <a:lnTo>
                    <a:pt x="2191" y="2628"/>
                  </a:lnTo>
                  <a:lnTo>
                    <a:pt x="2152" y="2585"/>
                  </a:lnTo>
                  <a:lnTo>
                    <a:pt x="2118" y="2540"/>
                  </a:lnTo>
                  <a:lnTo>
                    <a:pt x="2087" y="2492"/>
                  </a:lnTo>
                  <a:lnTo>
                    <a:pt x="2062" y="2439"/>
                  </a:lnTo>
                  <a:lnTo>
                    <a:pt x="2042" y="2384"/>
                  </a:lnTo>
                  <a:lnTo>
                    <a:pt x="2027" y="2327"/>
                  </a:lnTo>
                  <a:lnTo>
                    <a:pt x="2018" y="2267"/>
                  </a:lnTo>
                  <a:lnTo>
                    <a:pt x="2015" y="2206"/>
                  </a:lnTo>
                  <a:lnTo>
                    <a:pt x="2018" y="2140"/>
                  </a:lnTo>
                  <a:lnTo>
                    <a:pt x="2028" y="2077"/>
                  </a:lnTo>
                  <a:lnTo>
                    <a:pt x="2045" y="2016"/>
                  </a:lnTo>
                  <a:lnTo>
                    <a:pt x="2068" y="1957"/>
                  </a:lnTo>
                  <a:lnTo>
                    <a:pt x="2095" y="1903"/>
                  </a:lnTo>
                  <a:lnTo>
                    <a:pt x="2129" y="1852"/>
                  </a:lnTo>
                  <a:lnTo>
                    <a:pt x="2167" y="1805"/>
                  </a:lnTo>
                  <a:lnTo>
                    <a:pt x="2209" y="1762"/>
                  </a:lnTo>
                  <a:lnTo>
                    <a:pt x="2257" y="1723"/>
                  </a:lnTo>
                  <a:lnTo>
                    <a:pt x="2307" y="1690"/>
                  </a:lnTo>
                  <a:lnTo>
                    <a:pt x="2363" y="1662"/>
                  </a:lnTo>
                  <a:lnTo>
                    <a:pt x="2420" y="1641"/>
                  </a:lnTo>
                  <a:lnTo>
                    <a:pt x="2481" y="1624"/>
                  </a:lnTo>
                  <a:lnTo>
                    <a:pt x="2545" y="1614"/>
                  </a:lnTo>
                  <a:lnTo>
                    <a:pt x="2610" y="1610"/>
                  </a:lnTo>
                  <a:lnTo>
                    <a:pt x="3396" y="1610"/>
                  </a:lnTo>
                  <a:lnTo>
                    <a:pt x="3396" y="968"/>
                  </a:lnTo>
                  <a:lnTo>
                    <a:pt x="3393" y="941"/>
                  </a:lnTo>
                  <a:lnTo>
                    <a:pt x="3384" y="916"/>
                  </a:lnTo>
                  <a:lnTo>
                    <a:pt x="3372" y="895"/>
                  </a:lnTo>
                  <a:lnTo>
                    <a:pt x="3355" y="876"/>
                  </a:lnTo>
                  <a:lnTo>
                    <a:pt x="3335" y="862"/>
                  </a:lnTo>
                  <a:lnTo>
                    <a:pt x="3311" y="852"/>
                  </a:lnTo>
                  <a:lnTo>
                    <a:pt x="3285" y="850"/>
                  </a:lnTo>
                  <a:lnTo>
                    <a:pt x="262" y="850"/>
                  </a:lnTo>
                  <a:close/>
                  <a:moveTo>
                    <a:pt x="2991" y="150"/>
                  </a:moveTo>
                  <a:lnTo>
                    <a:pt x="880" y="698"/>
                  </a:lnTo>
                  <a:lnTo>
                    <a:pt x="3070" y="698"/>
                  </a:lnTo>
                  <a:lnTo>
                    <a:pt x="3070" y="269"/>
                  </a:lnTo>
                  <a:lnTo>
                    <a:pt x="3068" y="243"/>
                  </a:lnTo>
                  <a:lnTo>
                    <a:pt x="3061" y="219"/>
                  </a:lnTo>
                  <a:lnTo>
                    <a:pt x="3051" y="199"/>
                  </a:lnTo>
                  <a:lnTo>
                    <a:pt x="3039" y="181"/>
                  </a:lnTo>
                  <a:lnTo>
                    <a:pt x="3024" y="166"/>
                  </a:lnTo>
                  <a:lnTo>
                    <a:pt x="3008" y="156"/>
                  </a:lnTo>
                  <a:lnTo>
                    <a:pt x="2991" y="150"/>
                  </a:lnTo>
                  <a:close/>
                  <a:moveTo>
                    <a:pt x="2959" y="0"/>
                  </a:moveTo>
                  <a:lnTo>
                    <a:pt x="2975" y="0"/>
                  </a:lnTo>
                  <a:lnTo>
                    <a:pt x="3015" y="3"/>
                  </a:lnTo>
                  <a:lnTo>
                    <a:pt x="3053" y="14"/>
                  </a:lnTo>
                  <a:lnTo>
                    <a:pt x="3088" y="29"/>
                  </a:lnTo>
                  <a:lnTo>
                    <a:pt x="3120" y="52"/>
                  </a:lnTo>
                  <a:lnTo>
                    <a:pt x="3149" y="78"/>
                  </a:lnTo>
                  <a:lnTo>
                    <a:pt x="3174" y="110"/>
                  </a:lnTo>
                  <a:lnTo>
                    <a:pt x="3193" y="145"/>
                  </a:lnTo>
                  <a:lnTo>
                    <a:pt x="3209" y="183"/>
                  </a:lnTo>
                  <a:lnTo>
                    <a:pt x="3218" y="225"/>
                  </a:lnTo>
                  <a:lnTo>
                    <a:pt x="3222" y="269"/>
                  </a:lnTo>
                  <a:lnTo>
                    <a:pt x="3222" y="698"/>
                  </a:lnTo>
                  <a:lnTo>
                    <a:pt x="3293" y="698"/>
                  </a:lnTo>
                  <a:lnTo>
                    <a:pt x="3331" y="702"/>
                  </a:lnTo>
                  <a:lnTo>
                    <a:pt x="3369" y="710"/>
                  </a:lnTo>
                  <a:lnTo>
                    <a:pt x="3402" y="723"/>
                  </a:lnTo>
                  <a:lnTo>
                    <a:pt x="3435" y="741"/>
                  </a:lnTo>
                  <a:lnTo>
                    <a:pt x="3465" y="764"/>
                  </a:lnTo>
                  <a:lnTo>
                    <a:pt x="3489" y="791"/>
                  </a:lnTo>
                  <a:lnTo>
                    <a:pt x="3512" y="820"/>
                  </a:lnTo>
                  <a:lnTo>
                    <a:pt x="3530" y="853"/>
                  </a:lnTo>
                  <a:lnTo>
                    <a:pt x="3544" y="889"/>
                  </a:lnTo>
                  <a:lnTo>
                    <a:pt x="3552" y="928"/>
                  </a:lnTo>
                  <a:lnTo>
                    <a:pt x="3555" y="968"/>
                  </a:lnTo>
                  <a:lnTo>
                    <a:pt x="3555" y="1610"/>
                  </a:lnTo>
                  <a:lnTo>
                    <a:pt x="3650" y="1610"/>
                  </a:lnTo>
                  <a:lnTo>
                    <a:pt x="3667" y="1613"/>
                  </a:lnTo>
                  <a:lnTo>
                    <a:pt x="3683" y="1618"/>
                  </a:lnTo>
                  <a:lnTo>
                    <a:pt x="3697" y="1627"/>
                  </a:lnTo>
                  <a:lnTo>
                    <a:pt x="3710" y="1639"/>
                  </a:lnTo>
                  <a:lnTo>
                    <a:pt x="3720" y="1653"/>
                  </a:lnTo>
                  <a:lnTo>
                    <a:pt x="3727" y="1671"/>
                  </a:lnTo>
                  <a:lnTo>
                    <a:pt x="3729" y="1690"/>
                  </a:lnTo>
                  <a:lnTo>
                    <a:pt x="3729" y="2721"/>
                  </a:lnTo>
                  <a:lnTo>
                    <a:pt x="3727" y="2744"/>
                  </a:lnTo>
                  <a:lnTo>
                    <a:pt x="3719" y="2763"/>
                  </a:lnTo>
                  <a:lnTo>
                    <a:pt x="3708" y="2779"/>
                  </a:lnTo>
                  <a:lnTo>
                    <a:pt x="3692" y="2790"/>
                  </a:lnTo>
                  <a:lnTo>
                    <a:pt x="3673" y="2798"/>
                  </a:lnTo>
                  <a:lnTo>
                    <a:pt x="3650" y="2800"/>
                  </a:lnTo>
                  <a:lnTo>
                    <a:pt x="3563" y="2800"/>
                  </a:lnTo>
                  <a:lnTo>
                    <a:pt x="3563" y="3460"/>
                  </a:lnTo>
                  <a:lnTo>
                    <a:pt x="3560" y="3500"/>
                  </a:lnTo>
                  <a:lnTo>
                    <a:pt x="3552" y="3538"/>
                  </a:lnTo>
                  <a:lnTo>
                    <a:pt x="3538" y="3574"/>
                  </a:lnTo>
                  <a:lnTo>
                    <a:pt x="3520" y="3607"/>
                  </a:lnTo>
                  <a:lnTo>
                    <a:pt x="3497" y="3637"/>
                  </a:lnTo>
                  <a:lnTo>
                    <a:pt x="3470" y="3663"/>
                  </a:lnTo>
                  <a:lnTo>
                    <a:pt x="3441" y="3686"/>
                  </a:lnTo>
                  <a:lnTo>
                    <a:pt x="3407" y="3704"/>
                  </a:lnTo>
                  <a:lnTo>
                    <a:pt x="3372" y="3718"/>
                  </a:lnTo>
                  <a:lnTo>
                    <a:pt x="3334" y="3726"/>
                  </a:lnTo>
                  <a:lnTo>
                    <a:pt x="3293" y="3729"/>
                  </a:lnTo>
                  <a:lnTo>
                    <a:pt x="262" y="3729"/>
                  </a:lnTo>
                  <a:lnTo>
                    <a:pt x="224" y="3726"/>
                  </a:lnTo>
                  <a:lnTo>
                    <a:pt x="186" y="3718"/>
                  </a:lnTo>
                  <a:lnTo>
                    <a:pt x="153" y="3704"/>
                  </a:lnTo>
                  <a:lnTo>
                    <a:pt x="120" y="3686"/>
                  </a:lnTo>
                  <a:lnTo>
                    <a:pt x="90" y="3663"/>
                  </a:lnTo>
                  <a:lnTo>
                    <a:pt x="64" y="3637"/>
                  </a:lnTo>
                  <a:lnTo>
                    <a:pt x="43" y="3607"/>
                  </a:lnTo>
                  <a:lnTo>
                    <a:pt x="25" y="3574"/>
                  </a:lnTo>
                  <a:lnTo>
                    <a:pt x="11" y="3538"/>
                  </a:lnTo>
                  <a:lnTo>
                    <a:pt x="3" y="3500"/>
                  </a:lnTo>
                  <a:lnTo>
                    <a:pt x="0" y="3460"/>
                  </a:lnTo>
                  <a:lnTo>
                    <a:pt x="0" y="968"/>
                  </a:lnTo>
                  <a:lnTo>
                    <a:pt x="3" y="925"/>
                  </a:lnTo>
                  <a:lnTo>
                    <a:pt x="12" y="886"/>
                  </a:lnTo>
                  <a:lnTo>
                    <a:pt x="27" y="849"/>
                  </a:lnTo>
                  <a:lnTo>
                    <a:pt x="46" y="814"/>
                  </a:lnTo>
                  <a:lnTo>
                    <a:pt x="71" y="783"/>
                  </a:lnTo>
                  <a:lnTo>
                    <a:pt x="99" y="757"/>
                  </a:lnTo>
                  <a:lnTo>
                    <a:pt x="131" y="735"/>
                  </a:lnTo>
                  <a:lnTo>
                    <a:pt x="166" y="716"/>
                  </a:lnTo>
                  <a:lnTo>
                    <a:pt x="203" y="705"/>
                  </a:lnTo>
                  <a:lnTo>
                    <a:pt x="243" y="698"/>
                  </a:lnTo>
                  <a:lnTo>
                    <a:pt x="244" y="698"/>
                  </a:lnTo>
                  <a:lnTo>
                    <a:pt x="245" y="698"/>
                  </a:lnTo>
                  <a:lnTo>
                    <a:pt x="246" y="698"/>
                  </a:lnTo>
                  <a:lnTo>
                    <a:pt x="29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44" name="Freeform 1601"/>
            <p:cNvSpPr>
              <a:spLocks/>
            </p:cNvSpPr>
            <p:nvPr/>
          </p:nvSpPr>
          <p:spPr bwMode="auto">
            <a:xfrm>
              <a:off x="5046" y="3508"/>
              <a:ext cx="77" cy="53"/>
            </a:xfrm>
            <a:custGeom>
              <a:avLst/>
              <a:gdLst>
                <a:gd name="T0" fmla="*/ 79 w 230"/>
                <a:gd name="T1" fmla="*/ 0 h 159"/>
                <a:gd name="T2" fmla="*/ 151 w 230"/>
                <a:gd name="T3" fmla="*/ 0 h 159"/>
                <a:gd name="T4" fmla="*/ 168 w 230"/>
                <a:gd name="T5" fmla="*/ 2 h 159"/>
                <a:gd name="T6" fmla="*/ 183 w 230"/>
                <a:gd name="T7" fmla="*/ 7 h 159"/>
                <a:gd name="T8" fmla="*/ 198 w 230"/>
                <a:gd name="T9" fmla="*/ 16 h 159"/>
                <a:gd name="T10" fmla="*/ 210 w 230"/>
                <a:gd name="T11" fmla="*/ 28 h 159"/>
                <a:gd name="T12" fmla="*/ 221 w 230"/>
                <a:gd name="T13" fmla="*/ 42 h 159"/>
                <a:gd name="T14" fmla="*/ 227 w 230"/>
                <a:gd name="T15" fmla="*/ 60 h 159"/>
                <a:gd name="T16" fmla="*/ 230 w 230"/>
                <a:gd name="T17" fmla="*/ 80 h 159"/>
                <a:gd name="T18" fmla="*/ 227 w 230"/>
                <a:gd name="T19" fmla="*/ 99 h 159"/>
                <a:gd name="T20" fmla="*/ 221 w 230"/>
                <a:gd name="T21" fmla="*/ 116 h 159"/>
                <a:gd name="T22" fmla="*/ 210 w 230"/>
                <a:gd name="T23" fmla="*/ 130 h 159"/>
                <a:gd name="T24" fmla="*/ 198 w 230"/>
                <a:gd name="T25" fmla="*/ 142 h 159"/>
                <a:gd name="T26" fmla="*/ 183 w 230"/>
                <a:gd name="T27" fmla="*/ 151 h 159"/>
                <a:gd name="T28" fmla="*/ 168 w 230"/>
                <a:gd name="T29" fmla="*/ 156 h 159"/>
                <a:gd name="T30" fmla="*/ 151 w 230"/>
                <a:gd name="T31" fmla="*/ 159 h 159"/>
                <a:gd name="T32" fmla="*/ 79 w 230"/>
                <a:gd name="T33" fmla="*/ 159 h 159"/>
                <a:gd name="T34" fmla="*/ 62 w 230"/>
                <a:gd name="T35" fmla="*/ 156 h 159"/>
                <a:gd name="T36" fmla="*/ 45 w 230"/>
                <a:gd name="T37" fmla="*/ 151 h 159"/>
                <a:gd name="T38" fmla="*/ 31 w 230"/>
                <a:gd name="T39" fmla="*/ 143 h 159"/>
                <a:gd name="T40" fmla="*/ 18 w 230"/>
                <a:gd name="T41" fmla="*/ 130 h 159"/>
                <a:gd name="T42" fmla="*/ 8 w 230"/>
                <a:gd name="T43" fmla="*/ 116 h 159"/>
                <a:gd name="T44" fmla="*/ 3 w 230"/>
                <a:gd name="T45" fmla="*/ 99 h 159"/>
                <a:gd name="T46" fmla="*/ 0 w 230"/>
                <a:gd name="T47" fmla="*/ 80 h 159"/>
                <a:gd name="T48" fmla="*/ 3 w 230"/>
                <a:gd name="T49" fmla="*/ 57 h 159"/>
                <a:gd name="T50" fmla="*/ 9 w 230"/>
                <a:gd name="T51" fmla="*/ 38 h 159"/>
                <a:gd name="T52" fmla="*/ 22 w 230"/>
                <a:gd name="T53" fmla="*/ 22 h 159"/>
                <a:gd name="T54" fmla="*/ 38 w 230"/>
                <a:gd name="T55" fmla="*/ 11 h 159"/>
                <a:gd name="T56" fmla="*/ 57 w 230"/>
                <a:gd name="T57" fmla="*/ 3 h 159"/>
                <a:gd name="T58" fmla="*/ 79 w 230"/>
                <a:gd name="T5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0" h="159">
                  <a:moveTo>
                    <a:pt x="79" y="0"/>
                  </a:moveTo>
                  <a:lnTo>
                    <a:pt x="151" y="0"/>
                  </a:lnTo>
                  <a:lnTo>
                    <a:pt x="168" y="2"/>
                  </a:lnTo>
                  <a:lnTo>
                    <a:pt x="183" y="7"/>
                  </a:lnTo>
                  <a:lnTo>
                    <a:pt x="198" y="16"/>
                  </a:lnTo>
                  <a:lnTo>
                    <a:pt x="210" y="28"/>
                  </a:lnTo>
                  <a:lnTo>
                    <a:pt x="221" y="42"/>
                  </a:lnTo>
                  <a:lnTo>
                    <a:pt x="227" y="60"/>
                  </a:lnTo>
                  <a:lnTo>
                    <a:pt x="230" y="80"/>
                  </a:lnTo>
                  <a:lnTo>
                    <a:pt x="227" y="99"/>
                  </a:lnTo>
                  <a:lnTo>
                    <a:pt x="221" y="116"/>
                  </a:lnTo>
                  <a:lnTo>
                    <a:pt x="210" y="130"/>
                  </a:lnTo>
                  <a:lnTo>
                    <a:pt x="198" y="142"/>
                  </a:lnTo>
                  <a:lnTo>
                    <a:pt x="183" y="151"/>
                  </a:lnTo>
                  <a:lnTo>
                    <a:pt x="168" y="156"/>
                  </a:lnTo>
                  <a:lnTo>
                    <a:pt x="151" y="159"/>
                  </a:lnTo>
                  <a:lnTo>
                    <a:pt x="79" y="159"/>
                  </a:lnTo>
                  <a:lnTo>
                    <a:pt x="62" y="156"/>
                  </a:lnTo>
                  <a:lnTo>
                    <a:pt x="45" y="151"/>
                  </a:lnTo>
                  <a:lnTo>
                    <a:pt x="31" y="143"/>
                  </a:lnTo>
                  <a:lnTo>
                    <a:pt x="18" y="130"/>
                  </a:lnTo>
                  <a:lnTo>
                    <a:pt x="8" y="116"/>
                  </a:lnTo>
                  <a:lnTo>
                    <a:pt x="3" y="99"/>
                  </a:lnTo>
                  <a:lnTo>
                    <a:pt x="0" y="80"/>
                  </a:lnTo>
                  <a:lnTo>
                    <a:pt x="3" y="57"/>
                  </a:lnTo>
                  <a:lnTo>
                    <a:pt x="9" y="38"/>
                  </a:lnTo>
                  <a:lnTo>
                    <a:pt x="22" y="22"/>
                  </a:lnTo>
                  <a:lnTo>
                    <a:pt x="38" y="11"/>
                  </a:lnTo>
                  <a:lnTo>
                    <a:pt x="57" y="3"/>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353" name="Group 1614"/>
          <p:cNvGrpSpPr>
            <a:grpSpLocks noChangeAspect="1"/>
          </p:cNvGrpSpPr>
          <p:nvPr/>
        </p:nvGrpSpPr>
        <p:grpSpPr bwMode="auto">
          <a:xfrm>
            <a:off x="864749" y="1239170"/>
            <a:ext cx="257995" cy="182716"/>
            <a:chOff x="5255" y="1902"/>
            <a:chExt cx="353" cy="250"/>
          </a:xfrm>
          <a:solidFill>
            <a:schemeClr val="tx1">
              <a:lumMod val="65000"/>
              <a:lumOff val="35000"/>
            </a:schemeClr>
          </a:solidFill>
        </p:grpSpPr>
        <p:sp>
          <p:nvSpPr>
            <p:cNvPr id="2356" name="Freeform 1616"/>
            <p:cNvSpPr>
              <a:spLocks/>
            </p:cNvSpPr>
            <p:nvPr/>
          </p:nvSpPr>
          <p:spPr bwMode="auto">
            <a:xfrm>
              <a:off x="5255" y="1902"/>
              <a:ext cx="353" cy="82"/>
            </a:xfrm>
            <a:custGeom>
              <a:avLst/>
              <a:gdLst>
                <a:gd name="T0" fmla="*/ 1890 w 3534"/>
                <a:gd name="T1" fmla="*/ 3 h 828"/>
                <a:gd name="T2" fmla="*/ 2134 w 3534"/>
                <a:gd name="T3" fmla="*/ 27 h 828"/>
                <a:gd name="T4" fmla="*/ 2372 w 3534"/>
                <a:gd name="T5" fmla="*/ 73 h 828"/>
                <a:gd name="T6" fmla="*/ 2602 w 3534"/>
                <a:gd name="T7" fmla="*/ 142 h 828"/>
                <a:gd name="T8" fmla="*/ 2824 w 3534"/>
                <a:gd name="T9" fmla="*/ 234 h 828"/>
                <a:gd name="T10" fmla="*/ 3036 w 3534"/>
                <a:gd name="T11" fmla="*/ 347 h 828"/>
                <a:gd name="T12" fmla="*/ 3237 w 3534"/>
                <a:gd name="T13" fmla="*/ 480 h 828"/>
                <a:gd name="T14" fmla="*/ 3426 w 3534"/>
                <a:gd name="T15" fmla="*/ 635 h 828"/>
                <a:gd name="T16" fmla="*/ 3526 w 3534"/>
                <a:gd name="T17" fmla="*/ 732 h 828"/>
                <a:gd name="T18" fmla="*/ 3534 w 3534"/>
                <a:gd name="T19" fmla="*/ 764 h 828"/>
                <a:gd name="T20" fmla="*/ 3526 w 3534"/>
                <a:gd name="T21" fmla="*/ 796 h 828"/>
                <a:gd name="T22" fmla="*/ 3501 w 3534"/>
                <a:gd name="T23" fmla="*/ 820 h 828"/>
                <a:gd name="T24" fmla="*/ 3469 w 3534"/>
                <a:gd name="T25" fmla="*/ 828 h 828"/>
                <a:gd name="T26" fmla="*/ 3438 w 3534"/>
                <a:gd name="T27" fmla="*/ 820 h 828"/>
                <a:gd name="T28" fmla="*/ 3339 w 3534"/>
                <a:gd name="T29" fmla="*/ 729 h 828"/>
                <a:gd name="T30" fmla="*/ 3161 w 3534"/>
                <a:gd name="T31" fmla="*/ 584 h 828"/>
                <a:gd name="T32" fmla="*/ 2970 w 3534"/>
                <a:gd name="T33" fmla="*/ 457 h 828"/>
                <a:gd name="T34" fmla="*/ 2769 w 3534"/>
                <a:gd name="T35" fmla="*/ 350 h 828"/>
                <a:gd name="T36" fmla="*/ 2558 w 3534"/>
                <a:gd name="T37" fmla="*/ 263 h 828"/>
                <a:gd name="T38" fmla="*/ 2340 w 3534"/>
                <a:gd name="T39" fmla="*/ 198 h 828"/>
                <a:gd name="T40" fmla="*/ 2115 w 3534"/>
                <a:gd name="T41" fmla="*/ 153 h 828"/>
                <a:gd name="T42" fmla="*/ 1884 w 3534"/>
                <a:gd name="T43" fmla="*/ 131 h 828"/>
                <a:gd name="T44" fmla="*/ 1650 w 3534"/>
                <a:gd name="T45" fmla="*/ 131 h 828"/>
                <a:gd name="T46" fmla="*/ 1419 w 3534"/>
                <a:gd name="T47" fmla="*/ 153 h 828"/>
                <a:gd name="T48" fmla="*/ 1194 w 3534"/>
                <a:gd name="T49" fmla="*/ 198 h 828"/>
                <a:gd name="T50" fmla="*/ 975 w 3534"/>
                <a:gd name="T51" fmla="*/ 263 h 828"/>
                <a:gd name="T52" fmla="*/ 765 w 3534"/>
                <a:gd name="T53" fmla="*/ 350 h 828"/>
                <a:gd name="T54" fmla="*/ 564 w 3534"/>
                <a:gd name="T55" fmla="*/ 457 h 828"/>
                <a:gd name="T56" fmla="*/ 373 w 3534"/>
                <a:gd name="T57" fmla="*/ 584 h 828"/>
                <a:gd name="T58" fmla="*/ 194 w 3534"/>
                <a:gd name="T59" fmla="*/ 729 h 828"/>
                <a:gd name="T60" fmla="*/ 97 w 3534"/>
                <a:gd name="T61" fmla="*/ 820 h 828"/>
                <a:gd name="T62" fmla="*/ 64 w 3534"/>
                <a:gd name="T63" fmla="*/ 828 h 828"/>
                <a:gd name="T64" fmla="*/ 32 w 3534"/>
                <a:gd name="T65" fmla="*/ 820 h 828"/>
                <a:gd name="T66" fmla="*/ 9 w 3534"/>
                <a:gd name="T67" fmla="*/ 796 h 828"/>
                <a:gd name="T68" fmla="*/ 0 w 3534"/>
                <a:gd name="T69" fmla="*/ 764 h 828"/>
                <a:gd name="T70" fmla="*/ 9 w 3534"/>
                <a:gd name="T71" fmla="*/ 733 h 828"/>
                <a:gd name="T72" fmla="*/ 108 w 3534"/>
                <a:gd name="T73" fmla="*/ 635 h 828"/>
                <a:gd name="T74" fmla="*/ 297 w 3534"/>
                <a:gd name="T75" fmla="*/ 480 h 828"/>
                <a:gd name="T76" fmla="*/ 498 w 3534"/>
                <a:gd name="T77" fmla="*/ 347 h 828"/>
                <a:gd name="T78" fmla="*/ 710 w 3534"/>
                <a:gd name="T79" fmla="*/ 234 h 828"/>
                <a:gd name="T80" fmla="*/ 932 w 3534"/>
                <a:gd name="T81" fmla="*/ 142 h 828"/>
                <a:gd name="T82" fmla="*/ 1163 w 3534"/>
                <a:gd name="T83" fmla="*/ 73 h 828"/>
                <a:gd name="T84" fmla="*/ 1400 w 3534"/>
                <a:gd name="T85" fmla="*/ 27 h 828"/>
                <a:gd name="T86" fmla="*/ 1643 w 3534"/>
                <a:gd name="T87" fmla="*/ 3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34" h="828">
                  <a:moveTo>
                    <a:pt x="1767" y="0"/>
                  </a:moveTo>
                  <a:lnTo>
                    <a:pt x="1890" y="3"/>
                  </a:lnTo>
                  <a:lnTo>
                    <a:pt x="2012" y="12"/>
                  </a:lnTo>
                  <a:lnTo>
                    <a:pt x="2134" y="27"/>
                  </a:lnTo>
                  <a:lnTo>
                    <a:pt x="2254" y="47"/>
                  </a:lnTo>
                  <a:lnTo>
                    <a:pt x="2372" y="73"/>
                  </a:lnTo>
                  <a:lnTo>
                    <a:pt x="2488" y="105"/>
                  </a:lnTo>
                  <a:lnTo>
                    <a:pt x="2602" y="142"/>
                  </a:lnTo>
                  <a:lnTo>
                    <a:pt x="2714" y="186"/>
                  </a:lnTo>
                  <a:lnTo>
                    <a:pt x="2824" y="234"/>
                  </a:lnTo>
                  <a:lnTo>
                    <a:pt x="2932" y="287"/>
                  </a:lnTo>
                  <a:lnTo>
                    <a:pt x="3036" y="347"/>
                  </a:lnTo>
                  <a:lnTo>
                    <a:pt x="3139" y="411"/>
                  </a:lnTo>
                  <a:lnTo>
                    <a:pt x="3237" y="480"/>
                  </a:lnTo>
                  <a:lnTo>
                    <a:pt x="3333" y="555"/>
                  </a:lnTo>
                  <a:lnTo>
                    <a:pt x="3426" y="635"/>
                  </a:lnTo>
                  <a:lnTo>
                    <a:pt x="3515" y="719"/>
                  </a:lnTo>
                  <a:lnTo>
                    <a:pt x="3526" y="732"/>
                  </a:lnTo>
                  <a:lnTo>
                    <a:pt x="3531" y="748"/>
                  </a:lnTo>
                  <a:lnTo>
                    <a:pt x="3534" y="764"/>
                  </a:lnTo>
                  <a:lnTo>
                    <a:pt x="3531" y="780"/>
                  </a:lnTo>
                  <a:lnTo>
                    <a:pt x="3526" y="796"/>
                  </a:lnTo>
                  <a:lnTo>
                    <a:pt x="3515" y="809"/>
                  </a:lnTo>
                  <a:lnTo>
                    <a:pt x="3501" y="820"/>
                  </a:lnTo>
                  <a:lnTo>
                    <a:pt x="3486" y="826"/>
                  </a:lnTo>
                  <a:lnTo>
                    <a:pt x="3469" y="828"/>
                  </a:lnTo>
                  <a:lnTo>
                    <a:pt x="3453" y="826"/>
                  </a:lnTo>
                  <a:lnTo>
                    <a:pt x="3438" y="820"/>
                  </a:lnTo>
                  <a:lnTo>
                    <a:pt x="3424" y="809"/>
                  </a:lnTo>
                  <a:lnTo>
                    <a:pt x="3339" y="729"/>
                  </a:lnTo>
                  <a:lnTo>
                    <a:pt x="3251" y="654"/>
                  </a:lnTo>
                  <a:lnTo>
                    <a:pt x="3161" y="584"/>
                  </a:lnTo>
                  <a:lnTo>
                    <a:pt x="3067" y="518"/>
                  </a:lnTo>
                  <a:lnTo>
                    <a:pt x="2970" y="457"/>
                  </a:lnTo>
                  <a:lnTo>
                    <a:pt x="2871" y="400"/>
                  </a:lnTo>
                  <a:lnTo>
                    <a:pt x="2769" y="350"/>
                  </a:lnTo>
                  <a:lnTo>
                    <a:pt x="2665" y="304"/>
                  </a:lnTo>
                  <a:lnTo>
                    <a:pt x="2558" y="263"/>
                  </a:lnTo>
                  <a:lnTo>
                    <a:pt x="2450" y="228"/>
                  </a:lnTo>
                  <a:lnTo>
                    <a:pt x="2340" y="198"/>
                  </a:lnTo>
                  <a:lnTo>
                    <a:pt x="2228" y="172"/>
                  </a:lnTo>
                  <a:lnTo>
                    <a:pt x="2115" y="153"/>
                  </a:lnTo>
                  <a:lnTo>
                    <a:pt x="2001" y="139"/>
                  </a:lnTo>
                  <a:lnTo>
                    <a:pt x="1884" y="131"/>
                  </a:lnTo>
                  <a:lnTo>
                    <a:pt x="1767" y="128"/>
                  </a:lnTo>
                  <a:lnTo>
                    <a:pt x="1650" y="131"/>
                  </a:lnTo>
                  <a:lnTo>
                    <a:pt x="1534" y="139"/>
                  </a:lnTo>
                  <a:lnTo>
                    <a:pt x="1419" y="153"/>
                  </a:lnTo>
                  <a:lnTo>
                    <a:pt x="1306" y="172"/>
                  </a:lnTo>
                  <a:lnTo>
                    <a:pt x="1194" y="198"/>
                  </a:lnTo>
                  <a:lnTo>
                    <a:pt x="1083" y="228"/>
                  </a:lnTo>
                  <a:lnTo>
                    <a:pt x="975" y="263"/>
                  </a:lnTo>
                  <a:lnTo>
                    <a:pt x="869" y="304"/>
                  </a:lnTo>
                  <a:lnTo>
                    <a:pt x="765" y="350"/>
                  </a:lnTo>
                  <a:lnTo>
                    <a:pt x="663" y="400"/>
                  </a:lnTo>
                  <a:lnTo>
                    <a:pt x="564" y="457"/>
                  </a:lnTo>
                  <a:lnTo>
                    <a:pt x="467" y="518"/>
                  </a:lnTo>
                  <a:lnTo>
                    <a:pt x="373" y="584"/>
                  </a:lnTo>
                  <a:lnTo>
                    <a:pt x="282" y="654"/>
                  </a:lnTo>
                  <a:lnTo>
                    <a:pt x="194" y="729"/>
                  </a:lnTo>
                  <a:lnTo>
                    <a:pt x="110" y="809"/>
                  </a:lnTo>
                  <a:lnTo>
                    <a:pt x="97" y="820"/>
                  </a:lnTo>
                  <a:lnTo>
                    <a:pt x="80" y="826"/>
                  </a:lnTo>
                  <a:lnTo>
                    <a:pt x="64" y="828"/>
                  </a:lnTo>
                  <a:lnTo>
                    <a:pt x="48" y="826"/>
                  </a:lnTo>
                  <a:lnTo>
                    <a:pt x="32" y="820"/>
                  </a:lnTo>
                  <a:lnTo>
                    <a:pt x="19" y="809"/>
                  </a:lnTo>
                  <a:lnTo>
                    <a:pt x="9" y="796"/>
                  </a:lnTo>
                  <a:lnTo>
                    <a:pt x="2" y="780"/>
                  </a:lnTo>
                  <a:lnTo>
                    <a:pt x="0" y="764"/>
                  </a:lnTo>
                  <a:lnTo>
                    <a:pt x="2" y="748"/>
                  </a:lnTo>
                  <a:lnTo>
                    <a:pt x="9" y="733"/>
                  </a:lnTo>
                  <a:lnTo>
                    <a:pt x="19" y="719"/>
                  </a:lnTo>
                  <a:lnTo>
                    <a:pt x="108" y="635"/>
                  </a:lnTo>
                  <a:lnTo>
                    <a:pt x="201" y="555"/>
                  </a:lnTo>
                  <a:lnTo>
                    <a:pt x="297" y="480"/>
                  </a:lnTo>
                  <a:lnTo>
                    <a:pt x="396" y="411"/>
                  </a:lnTo>
                  <a:lnTo>
                    <a:pt x="498" y="347"/>
                  </a:lnTo>
                  <a:lnTo>
                    <a:pt x="603" y="287"/>
                  </a:lnTo>
                  <a:lnTo>
                    <a:pt x="710" y="234"/>
                  </a:lnTo>
                  <a:lnTo>
                    <a:pt x="820" y="186"/>
                  </a:lnTo>
                  <a:lnTo>
                    <a:pt x="932" y="142"/>
                  </a:lnTo>
                  <a:lnTo>
                    <a:pt x="1046" y="105"/>
                  </a:lnTo>
                  <a:lnTo>
                    <a:pt x="1163" y="73"/>
                  </a:lnTo>
                  <a:lnTo>
                    <a:pt x="1281" y="47"/>
                  </a:lnTo>
                  <a:lnTo>
                    <a:pt x="1400" y="27"/>
                  </a:lnTo>
                  <a:lnTo>
                    <a:pt x="1521" y="12"/>
                  </a:lnTo>
                  <a:lnTo>
                    <a:pt x="1643" y="3"/>
                  </a:lnTo>
                  <a:lnTo>
                    <a:pt x="17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57" name="Freeform 1617"/>
            <p:cNvSpPr>
              <a:spLocks/>
            </p:cNvSpPr>
            <p:nvPr/>
          </p:nvSpPr>
          <p:spPr bwMode="auto">
            <a:xfrm>
              <a:off x="5293" y="1955"/>
              <a:ext cx="278" cy="67"/>
            </a:xfrm>
            <a:custGeom>
              <a:avLst/>
              <a:gdLst>
                <a:gd name="T0" fmla="*/ 1488 w 2777"/>
                <a:gd name="T1" fmla="*/ 3 h 673"/>
                <a:gd name="T2" fmla="*/ 1685 w 2777"/>
                <a:gd name="T3" fmla="*/ 22 h 673"/>
                <a:gd name="T4" fmla="*/ 1880 w 2777"/>
                <a:gd name="T5" fmla="*/ 63 h 673"/>
                <a:gd name="T6" fmla="*/ 2070 w 2777"/>
                <a:gd name="T7" fmla="*/ 122 h 673"/>
                <a:gd name="T8" fmla="*/ 2256 w 2777"/>
                <a:gd name="T9" fmla="*/ 202 h 673"/>
                <a:gd name="T10" fmla="*/ 2433 w 2777"/>
                <a:gd name="T11" fmla="*/ 303 h 673"/>
                <a:gd name="T12" fmla="*/ 2601 w 2777"/>
                <a:gd name="T13" fmla="*/ 423 h 673"/>
                <a:gd name="T14" fmla="*/ 2758 w 2777"/>
                <a:gd name="T15" fmla="*/ 563 h 673"/>
                <a:gd name="T16" fmla="*/ 2775 w 2777"/>
                <a:gd name="T17" fmla="*/ 592 h 673"/>
                <a:gd name="T18" fmla="*/ 2775 w 2777"/>
                <a:gd name="T19" fmla="*/ 625 h 673"/>
                <a:gd name="T20" fmla="*/ 2758 w 2777"/>
                <a:gd name="T21" fmla="*/ 654 h 673"/>
                <a:gd name="T22" fmla="*/ 2729 w 2777"/>
                <a:gd name="T23" fmla="*/ 671 h 673"/>
                <a:gd name="T24" fmla="*/ 2697 w 2777"/>
                <a:gd name="T25" fmla="*/ 671 h 673"/>
                <a:gd name="T26" fmla="*/ 2666 w 2777"/>
                <a:gd name="T27" fmla="*/ 654 h 673"/>
                <a:gd name="T28" fmla="*/ 2515 w 2777"/>
                <a:gd name="T29" fmla="*/ 519 h 673"/>
                <a:gd name="T30" fmla="*/ 2352 w 2777"/>
                <a:gd name="T31" fmla="*/ 404 h 673"/>
                <a:gd name="T32" fmla="*/ 2181 w 2777"/>
                <a:gd name="T33" fmla="*/ 309 h 673"/>
                <a:gd name="T34" fmla="*/ 2001 w 2777"/>
                <a:gd name="T35" fmla="*/ 233 h 673"/>
                <a:gd name="T36" fmla="*/ 1816 w 2777"/>
                <a:gd name="T37" fmla="*/ 179 h 673"/>
                <a:gd name="T38" fmla="*/ 1627 w 2777"/>
                <a:gd name="T39" fmla="*/ 144 h 673"/>
                <a:gd name="T40" fmla="*/ 1436 w 2777"/>
                <a:gd name="T41" fmla="*/ 129 h 673"/>
                <a:gd name="T42" fmla="*/ 1244 w 2777"/>
                <a:gd name="T43" fmla="*/ 133 h 673"/>
                <a:gd name="T44" fmla="*/ 1054 w 2777"/>
                <a:gd name="T45" fmla="*/ 159 h 673"/>
                <a:gd name="T46" fmla="*/ 868 w 2777"/>
                <a:gd name="T47" fmla="*/ 203 h 673"/>
                <a:gd name="T48" fmla="*/ 684 w 2777"/>
                <a:gd name="T49" fmla="*/ 268 h 673"/>
                <a:gd name="T50" fmla="*/ 509 w 2777"/>
                <a:gd name="T51" fmla="*/ 354 h 673"/>
                <a:gd name="T52" fmla="*/ 341 w 2777"/>
                <a:gd name="T53" fmla="*/ 458 h 673"/>
                <a:gd name="T54" fmla="*/ 183 w 2777"/>
                <a:gd name="T55" fmla="*/ 584 h 673"/>
                <a:gd name="T56" fmla="*/ 95 w 2777"/>
                <a:gd name="T57" fmla="*/ 664 h 673"/>
                <a:gd name="T58" fmla="*/ 64 w 2777"/>
                <a:gd name="T59" fmla="*/ 673 h 673"/>
                <a:gd name="T60" fmla="*/ 32 w 2777"/>
                <a:gd name="T61" fmla="*/ 664 h 673"/>
                <a:gd name="T62" fmla="*/ 8 w 2777"/>
                <a:gd name="T63" fmla="*/ 640 h 673"/>
                <a:gd name="T64" fmla="*/ 0 w 2777"/>
                <a:gd name="T65" fmla="*/ 609 h 673"/>
                <a:gd name="T66" fmla="*/ 8 w 2777"/>
                <a:gd name="T67" fmla="*/ 577 h 673"/>
                <a:gd name="T68" fmla="*/ 95 w 2777"/>
                <a:gd name="T69" fmla="*/ 490 h 673"/>
                <a:gd name="T70" fmla="*/ 258 w 2777"/>
                <a:gd name="T71" fmla="*/ 360 h 673"/>
                <a:gd name="T72" fmla="*/ 431 w 2777"/>
                <a:gd name="T73" fmla="*/ 250 h 673"/>
                <a:gd name="T74" fmla="*/ 612 w 2777"/>
                <a:gd name="T75" fmla="*/ 160 h 673"/>
                <a:gd name="T76" fmla="*/ 800 w 2777"/>
                <a:gd name="T77" fmla="*/ 90 h 673"/>
                <a:gd name="T78" fmla="*/ 993 w 2777"/>
                <a:gd name="T79" fmla="*/ 40 h 673"/>
                <a:gd name="T80" fmla="*/ 1190 w 2777"/>
                <a:gd name="T81" fmla="*/ 10 h 673"/>
                <a:gd name="T82" fmla="*/ 1388 w 2777"/>
                <a:gd name="T83" fmla="*/ 0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77" h="673">
                  <a:moveTo>
                    <a:pt x="1388" y="0"/>
                  </a:moveTo>
                  <a:lnTo>
                    <a:pt x="1488" y="3"/>
                  </a:lnTo>
                  <a:lnTo>
                    <a:pt x="1586" y="10"/>
                  </a:lnTo>
                  <a:lnTo>
                    <a:pt x="1685" y="22"/>
                  </a:lnTo>
                  <a:lnTo>
                    <a:pt x="1783" y="40"/>
                  </a:lnTo>
                  <a:lnTo>
                    <a:pt x="1880" y="63"/>
                  </a:lnTo>
                  <a:lnTo>
                    <a:pt x="1976" y="90"/>
                  </a:lnTo>
                  <a:lnTo>
                    <a:pt x="2070" y="122"/>
                  </a:lnTo>
                  <a:lnTo>
                    <a:pt x="2163" y="160"/>
                  </a:lnTo>
                  <a:lnTo>
                    <a:pt x="2256" y="202"/>
                  </a:lnTo>
                  <a:lnTo>
                    <a:pt x="2345" y="250"/>
                  </a:lnTo>
                  <a:lnTo>
                    <a:pt x="2433" y="303"/>
                  </a:lnTo>
                  <a:lnTo>
                    <a:pt x="2518" y="360"/>
                  </a:lnTo>
                  <a:lnTo>
                    <a:pt x="2601" y="423"/>
                  </a:lnTo>
                  <a:lnTo>
                    <a:pt x="2680" y="490"/>
                  </a:lnTo>
                  <a:lnTo>
                    <a:pt x="2758" y="563"/>
                  </a:lnTo>
                  <a:lnTo>
                    <a:pt x="2768" y="577"/>
                  </a:lnTo>
                  <a:lnTo>
                    <a:pt x="2775" y="592"/>
                  </a:lnTo>
                  <a:lnTo>
                    <a:pt x="2777" y="609"/>
                  </a:lnTo>
                  <a:lnTo>
                    <a:pt x="2775" y="625"/>
                  </a:lnTo>
                  <a:lnTo>
                    <a:pt x="2768" y="640"/>
                  </a:lnTo>
                  <a:lnTo>
                    <a:pt x="2758" y="654"/>
                  </a:lnTo>
                  <a:lnTo>
                    <a:pt x="2744" y="664"/>
                  </a:lnTo>
                  <a:lnTo>
                    <a:pt x="2729" y="671"/>
                  </a:lnTo>
                  <a:lnTo>
                    <a:pt x="2713" y="673"/>
                  </a:lnTo>
                  <a:lnTo>
                    <a:pt x="2697" y="671"/>
                  </a:lnTo>
                  <a:lnTo>
                    <a:pt x="2680" y="664"/>
                  </a:lnTo>
                  <a:lnTo>
                    <a:pt x="2666" y="654"/>
                  </a:lnTo>
                  <a:lnTo>
                    <a:pt x="2592" y="584"/>
                  </a:lnTo>
                  <a:lnTo>
                    <a:pt x="2515" y="519"/>
                  </a:lnTo>
                  <a:lnTo>
                    <a:pt x="2435" y="458"/>
                  </a:lnTo>
                  <a:lnTo>
                    <a:pt x="2352" y="404"/>
                  </a:lnTo>
                  <a:lnTo>
                    <a:pt x="2267" y="354"/>
                  </a:lnTo>
                  <a:lnTo>
                    <a:pt x="2181" y="309"/>
                  </a:lnTo>
                  <a:lnTo>
                    <a:pt x="2091" y="268"/>
                  </a:lnTo>
                  <a:lnTo>
                    <a:pt x="2001" y="233"/>
                  </a:lnTo>
                  <a:lnTo>
                    <a:pt x="1909" y="203"/>
                  </a:lnTo>
                  <a:lnTo>
                    <a:pt x="1816" y="179"/>
                  </a:lnTo>
                  <a:lnTo>
                    <a:pt x="1721" y="159"/>
                  </a:lnTo>
                  <a:lnTo>
                    <a:pt x="1627" y="144"/>
                  </a:lnTo>
                  <a:lnTo>
                    <a:pt x="1532" y="133"/>
                  </a:lnTo>
                  <a:lnTo>
                    <a:pt x="1436" y="129"/>
                  </a:lnTo>
                  <a:lnTo>
                    <a:pt x="1341" y="129"/>
                  </a:lnTo>
                  <a:lnTo>
                    <a:pt x="1244" y="133"/>
                  </a:lnTo>
                  <a:lnTo>
                    <a:pt x="1149" y="144"/>
                  </a:lnTo>
                  <a:lnTo>
                    <a:pt x="1054" y="159"/>
                  </a:lnTo>
                  <a:lnTo>
                    <a:pt x="960" y="179"/>
                  </a:lnTo>
                  <a:lnTo>
                    <a:pt x="868" y="203"/>
                  </a:lnTo>
                  <a:lnTo>
                    <a:pt x="775" y="233"/>
                  </a:lnTo>
                  <a:lnTo>
                    <a:pt x="684" y="268"/>
                  </a:lnTo>
                  <a:lnTo>
                    <a:pt x="596" y="309"/>
                  </a:lnTo>
                  <a:lnTo>
                    <a:pt x="509" y="354"/>
                  </a:lnTo>
                  <a:lnTo>
                    <a:pt x="423" y="404"/>
                  </a:lnTo>
                  <a:lnTo>
                    <a:pt x="341" y="458"/>
                  </a:lnTo>
                  <a:lnTo>
                    <a:pt x="261" y="519"/>
                  </a:lnTo>
                  <a:lnTo>
                    <a:pt x="183" y="584"/>
                  </a:lnTo>
                  <a:lnTo>
                    <a:pt x="109" y="654"/>
                  </a:lnTo>
                  <a:lnTo>
                    <a:pt x="95" y="664"/>
                  </a:lnTo>
                  <a:lnTo>
                    <a:pt x="80" y="671"/>
                  </a:lnTo>
                  <a:lnTo>
                    <a:pt x="64" y="673"/>
                  </a:lnTo>
                  <a:lnTo>
                    <a:pt x="47" y="671"/>
                  </a:lnTo>
                  <a:lnTo>
                    <a:pt x="32" y="664"/>
                  </a:lnTo>
                  <a:lnTo>
                    <a:pt x="18" y="654"/>
                  </a:lnTo>
                  <a:lnTo>
                    <a:pt x="8" y="640"/>
                  </a:lnTo>
                  <a:lnTo>
                    <a:pt x="2" y="625"/>
                  </a:lnTo>
                  <a:lnTo>
                    <a:pt x="0" y="609"/>
                  </a:lnTo>
                  <a:lnTo>
                    <a:pt x="2" y="592"/>
                  </a:lnTo>
                  <a:lnTo>
                    <a:pt x="8" y="577"/>
                  </a:lnTo>
                  <a:lnTo>
                    <a:pt x="18" y="563"/>
                  </a:lnTo>
                  <a:lnTo>
                    <a:pt x="95" y="490"/>
                  </a:lnTo>
                  <a:lnTo>
                    <a:pt x="176" y="423"/>
                  </a:lnTo>
                  <a:lnTo>
                    <a:pt x="258" y="360"/>
                  </a:lnTo>
                  <a:lnTo>
                    <a:pt x="343" y="303"/>
                  </a:lnTo>
                  <a:lnTo>
                    <a:pt x="431" y="250"/>
                  </a:lnTo>
                  <a:lnTo>
                    <a:pt x="521" y="202"/>
                  </a:lnTo>
                  <a:lnTo>
                    <a:pt x="612" y="160"/>
                  </a:lnTo>
                  <a:lnTo>
                    <a:pt x="706" y="122"/>
                  </a:lnTo>
                  <a:lnTo>
                    <a:pt x="800" y="90"/>
                  </a:lnTo>
                  <a:lnTo>
                    <a:pt x="896" y="63"/>
                  </a:lnTo>
                  <a:lnTo>
                    <a:pt x="993" y="40"/>
                  </a:lnTo>
                  <a:lnTo>
                    <a:pt x="1092" y="22"/>
                  </a:lnTo>
                  <a:lnTo>
                    <a:pt x="1190" y="10"/>
                  </a:lnTo>
                  <a:lnTo>
                    <a:pt x="1289" y="3"/>
                  </a:lnTo>
                  <a:lnTo>
                    <a:pt x="13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58" name="Freeform 1618"/>
            <p:cNvSpPr>
              <a:spLocks/>
            </p:cNvSpPr>
            <p:nvPr/>
          </p:nvSpPr>
          <p:spPr bwMode="auto">
            <a:xfrm>
              <a:off x="5331" y="2008"/>
              <a:ext cx="202" cy="52"/>
            </a:xfrm>
            <a:custGeom>
              <a:avLst/>
              <a:gdLst>
                <a:gd name="T0" fmla="*/ 1098 w 2021"/>
                <a:gd name="T1" fmla="*/ 2 h 517"/>
                <a:gd name="T2" fmla="*/ 1266 w 2021"/>
                <a:gd name="T3" fmla="*/ 22 h 517"/>
                <a:gd name="T4" fmla="*/ 1430 w 2021"/>
                <a:gd name="T5" fmla="*/ 63 h 517"/>
                <a:gd name="T6" fmla="*/ 1587 w 2021"/>
                <a:gd name="T7" fmla="*/ 122 h 517"/>
                <a:gd name="T8" fmla="*/ 1735 w 2021"/>
                <a:gd name="T9" fmla="*/ 199 h 517"/>
                <a:gd name="T10" fmla="*/ 1874 w 2021"/>
                <a:gd name="T11" fmla="*/ 294 h 517"/>
                <a:gd name="T12" fmla="*/ 2002 w 2021"/>
                <a:gd name="T13" fmla="*/ 407 h 517"/>
                <a:gd name="T14" fmla="*/ 2019 w 2021"/>
                <a:gd name="T15" fmla="*/ 436 h 517"/>
                <a:gd name="T16" fmla="*/ 2019 w 2021"/>
                <a:gd name="T17" fmla="*/ 469 h 517"/>
                <a:gd name="T18" fmla="*/ 2002 w 2021"/>
                <a:gd name="T19" fmla="*/ 498 h 517"/>
                <a:gd name="T20" fmla="*/ 1973 w 2021"/>
                <a:gd name="T21" fmla="*/ 515 h 517"/>
                <a:gd name="T22" fmla="*/ 1941 w 2021"/>
                <a:gd name="T23" fmla="*/ 515 h 517"/>
                <a:gd name="T24" fmla="*/ 1912 w 2021"/>
                <a:gd name="T25" fmla="*/ 498 h 517"/>
                <a:gd name="T26" fmla="*/ 1785 w 2021"/>
                <a:gd name="T27" fmla="*/ 388 h 517"/>
                <a:gd name="T28" fmla="*/ 1647 w 2021"/>
                <a:gd name="T29" fmla="*/ 295 h 517"/>
                <a:gd name="T30" fmla="*/ 1499 w 2021"/>
                <a:gd name="T31" fmla="*/ 223 h 517"/>
                <a:gd name="T32" fmla="*/ 1342 w 2021"/>
                <a:gd name="T33" fmla="*/ 171 h 517"/>
                <a:gd name="T34" fmla="*/ 1179 w 2021"/>
                <a:gd name="T35" fmla="*/ 139 h 517"/>
                <a:gd name="T36" fmla="*/ 1011 w 2021"/>
                <a:gd name="T37" fmla="*/ 128 h 517"/>
                <a:gd name="T38" fmla="*/ 842 w 2021"/>
                <a:gd name="T39" fmla="*/ 139 h 517"/>
                <a:gd name="T40" fmla="*/ 679 w 2021"/>
                <a:gd name="T41" fmla="*/ 171 h 517"/>
                <a:gd name="T42" fmla="*/ 523 w 2021"/>
                <a:gd name="T43" fmla="*/ 223 h 517"/>
                <a:gd name="T44" fmla="*/ 375 w 2021"/>
                <a:gd name="T45" fmla="*/ 295 h 517"/>
                <a:gd name="T46" fmla="*/ 237 w 2021"/>
                <a:gd name="T47" fmla="*/ 388 h 517"/>
                <a:gd name="T48" fmla="*/ 111 w 2021"/>
                <a:gd name="T49" fmla="*/ 498 h 517"/>
                <a:gd name="T50" fmla="*/ 82 w 2021"/>
                <a:gd name="T51" fmla="*/ 515 h 517"/>
                <a:gd name="T52" fmla="*/ 49 w 2021"/>
                <a:gd name="T53" fmla="*/ 515 h 517"/>
                <a:gd name="T54" fmla="*/ 20 w 2021"/>
                <a:gd name="T55" fmla="*/ 498 h 517"/>
                <a:gd name="T56" fmla="*/ 2 w 2021"/>
                <a:gd name="T57" fmla="*/ 469 h 517"/>
                <a:gd name="T58" fmla="*/ 2 w 2021"/>
                <a:gd name="T59" fmla="*/ 436 h 517"/>
                <a:gd name="T60" fmla="*/ 20 w 2021"/>
                <a:gd name="T61" fmla="*/ 407 h 517"/>
                <a:gd name="T62" fmla="*/ 147 w 2021"/>
                <a:gd name="T63" fmla="*/ 294 h 517"/>
                <a:gd name="T64" fmla="*/ 287 w 2021"/>
                <a:gd name="T65" fmla="*/ 199 h 517"/>
                <a:gd name="T66" fmla="*/ 436 w 2021"/>
                <a:gd name="T67" fmla="*/ 122 h 517"/>
                <a:gd name="T68" fmla="*/ 592 w 2021"/>
                <a:gd name="T69" fmla="*/ 63 h 517"/>
                <a:gd name="T70" fmla="*/ 757 w 2021"/>
                <a:gd name="T71" fmla="*/ 22 h 517"/>
                <a:gd name="T72" fmla="*/ 925 w 2021"/>
                <a:gd name="T73" fmla="*/ 2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21" h="517">
                  <a:moveTo>
                    <a:pt x="1011" y="0"/>
                  </a:moveTo>
                  <a:lnTo>
                    <a:pt x="1098" y="2"/>
                  </a:lnTo>
                  <a:lnTo>
                    <a:pt x="1182" y="10"/>
                  </a:lnTo>
                  <a:lnTo>
                    <a:pt x="1266" y="22"/>
                  </a:lnTo>
                  <a:lnTo>
                    <a:pt x="1349" y="40"/>
                  </a:lnTo>
                  <a:lnTo>
                    <a:pt x="1430" y="63"/>
                  </a:lnTo>
                  <a:lnTo>
                    <a:pt x="1510" y="90"/>
                  </a:lnTo>
                  <a:lnTo>
                    <a:pt x="1587" y="122"/>
                  </a:lnTo>
                  <a:lnTo>
                    <a:pt x="1662" y="158"/>
                  </a:lnTo>
                  <a:lnTo>
                    <a:pt x="1735" y="199"/>
                  </a:lnTo>
                  <a:lnTo>
                    <a:pt x="1806" y="244"/>
                  </a:lnTo>
                  <a:lnTo>
                    <a:pt x="1874" y="294"/>
                  </a:lnTo>
                  <a:lnTo>
                    <a:pt x="1940" y="349"/>
                  </a:lnTo>
                  <a:lnTo>
                    <a:pt x="2002" y="407"/>
                  </a:lnTo>
                  <a:lnTo>
                    <a:pt x="2013" y="421"/>
                  </a:lnTo>
                  <a:lnTo>
                    <a:pt x="2019" y="436"/>
                  </a:lnTo>
                  <a:lnTo>
                    <a:pt x="2021" y="452"/>
                  </a:lnTo>
                  <a:lnTo>
                    <a:pt x="2019" y="469"/>
                  </a:lnTo>
                  <a:lnTo>
                    <a:pt x="2013" y="484"/>
                  </a:lnTo>
                  <a:lnTo>
                    <a:pt x="2002" y="498"/>
                  </a:lnTo>
                  <a:lnTo>
                    <a:pt x="1989" y="509"/>
                  </a:lnTo>
                  <a:lnTo>
                    <a:pt x="1973" y="515"/>
                  </a:lnTo>
                  <a:lnTo>
                    <a:pt x="1957" y="517"/>
                  </a:lnTo>
                  <a:lnTo>
                    <a:pt x="1941" y="515"/>
                  </a:lnTo>
                  <a:lnTo>
                    <a:pt x="1925" y="509"/>
                  </a:lnTo>
                  <a:lnTo>
                    <a:pt x="1912" y="498"/>
                  </a:lnTo>
                  <a:lnTo>
                    <a:pt x="1850" y="440"/>
                  </a:lnTo>
                  <a:lnTo>
                    <a:pt x="1785" y="388"/>
                  </a:lnTo>
                  <a:lnTo>
                    <a:pt x="1718" y="339"/>
                  </a:lnTo>
                  <a:lnTo>
                    <a:pt x="1647" y="295"/>
                  </a:lnTo>
                  <a:lnTo>
                    <a:pt x="1574" y="257"/>
                  </a:lnTo>
                  <a:lnTo>
                    <a:pt x="1499" y="223"/>
                  </a:lnTo>
                  <a:lnTo>
                    <a:pt x="1422" y="194"/>
                  </a:lnTo>
                  <a:lnTo>
                    <a:pt x="1342" y="171"/>
                  </a:lnTo>
                  <a:lnTo>
                    <a:pt x="1262" y="152"/>
                  </a:lnTo>
                  <a:lnTo>
                    <a:pt x="1179" y="139"/>
                  </a:lnTo>
                  <a:lnTo>
                    <a:pt x="1096" y="130"/>
                  </a:lnTo>
                  <a:lnTo>
                    <a:pt x="1011" y="128"/>
                  </a:lnTo>
                  <a:lnTo>
                    <a:pt x="926" y="130"/>
                  </a:lnTo>
                  <a:lnTo>
                    <a:pt x="842" y="139"/>
                  </a:lnTo>
                  <a:lnTo>
                    <a:pt x="761" y="152"/>
                  </a:lnTo>
                  <a:lnTo>
                    <a:pt x="679" y="171"/>
                  </a:lnTo>
                  <a:lnTo>
                    <a:pt x="601" y="194"/>
                  </a:lnTo>
                  <a:lnTo>
                    <a:pt x="523" y="223"/>
                  </a:lnTo>
                  <a:lnTo>
                    <a:pt x="448" y="257"/>
                  </a:lnTo>
                  <a:lnTo>
                    <a:pt x="375" y="295"/>
                  </a:lnTo>
                  <a:lnTo>
                    <a:pt x="305" y="339"/>
                  </a:lnTo>
                  <a:lnTo>
                    <a:pt x="237" y="388"/>
                  </a:lnTo>
                  <a:lnTo>
                    <a:pt x="172" y="440"/>
                  </a:lnTo>
                  <a:lnTo>
                    <a:pt x="111" y="498"/>
                  </a:lnTo>
                  <a:lnTo>
                    <a:pt x="97" y="509"/>
                  </a:lnTo>
                  <a:lnTo>
                    <a:pt x="82" y="515"/>
                  </a:lnTo>
                  <a:lnTo>
                    <a:pt x="65" y="517"/>
                  </a:lnTo>
                  <a:lnTo>
                    <a:pt x="49" y="515"/>
                  </a:lnTo>
                  <a:lnTo>
                    <a:pt x="34" y="509"/>
                  </a:lnTo>
                  <a:lnTo>
                    <a:pt x="20" y="498"/>
                  </a:lnTo>
                  <a:lnTo>
                    <a:pt x="9" y="484"/>
                  </a:lnTo>
                  <a:lnTo>
                    <a:pt x="2" y="469"/>
                  </a:lnTo>
                  <a:lnTo>
                    <a:pt x="0" y="452"/>
                  </a:lnTo>
                  <a:lnTo>
                    <a:pt x="2" y="436"/>
                  </a:lnTo>
                  <a:lnTo>
                    <a:pt x="9" y="421"/>
                  </a:lnTo>
                  <a:lnTo>
                    <a:pt x="20" y="407"/>
                  </a:lnTo>
                  <a:lnTo>
                    <a:pt x="82" y="349"/>
                  </a:lnTo>
                  <a:lnTo>
                    <a:pt x="147" y="294"/>
                  </a:lnTo>
                  <a:lnTo>
                    <a:pt x="216" y="244"/>
                  </a:lnTo>
                  <a:lnTo>
                    <a:pt x="287" y="199"/>
                  </a:lnTo>
                  <a:lnTo>
                    <a:pt x="360" y="158"/>
                  </a:lnTo>
                  <a:lnTo>
                    <a:pt x="436" y="122"/>
                  </a:lnTo>
                  <a:lnTo>
                    <a:pt x="513" y="90"/>
                  </a:lnTo>
                  <a:lnTo>
                    <a:pt x="592" y="63"/>
                  </a:lnTo>
                  <a:lnTo>
                    <a:pt x="674" y="40"/>
                  </a:lnTo>
                  <a:lnTo>
                    <a:pt x="757" y="22"/>
                  </a:lnTo>
                  <a:lnTo>
                    <a:pt x="840" y="10"/>
                  </a:lnTo>
                  <a:lnTo>
                    <a:pt x="925" y="2"/>
                  </a:lnTo>
                  <a:lnTo>
                    <a:pt x="10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59" name="Freeform 1619"/>
            <p:cNvSpPr>
              <a:spLocks noEditPoints="1"/>
            </p:cNvSpPr>
            <p:nvPr/>
          </p:nvSpPr>
          <p:spPr bwMode="auto">
            <a:xfrm>
              <a:off x="5390" y="2068"/>
              <a:ext cx="84" cy="84"/>
            </a:xfrm>
            <a:custGeom>
              <a:avLst/>
              <a:gdLst>
                <a:gd name="T0" fmla="*/ 379 w 843"/>
                <a:gd name="T1" fmla="*/ 131 h 839"/>
                <a:gd name="T2" fmla="*/ 298 w 843"/>
                <a:gd name="T3" fmla="*/ 155 h 839"/>
                <a:gd name="T4" fmla="*/ 230 w 843"/>
                <a:gd name="T5" fmla="*/ 199 h 839"/>
                <a:gd name="T6" fmla="*/ 176 w 843"/>
                <a:gd name="T7" fmla="*/ 261 h 839"/>
                <a:gd name="T8" fmla="*/ 142 w 843"/>
                <a:gd name="T9" fmla="*/ 336 h 839"/>
                <a:gd name="T10" fmla="*/ 129 w 843"/>
                <a:gd name="T11" fmla="*/ 419 h 839"/>
                <a:gd name="T12" fmla="*/ 142 w 843"/>
                <a:gd name="T13" fmla="*/ 503 h 839"/>
                <a:gd name="T14" fmla="*/ 176 w 843"/>
                <a:gd name="T15" fmla="*/ 578 h 839"/>
                <a:gd name="T16" fmla="*/ 230 w 843"/>
                <a:gd name="T17" fmla="*/ 638 h 839"/>
                <a:gd name="T18" fmla="*/ 298 w 843"/>
                <a:gd name="T19" fmla="*/ 683 h 839"/>
                <a:gd name="T20" fmla="*/ 379 w 843"/>
                <a:gd name="T21" fmla="*/ 707 h 839"/>
                <a:gd name="T22" fmla="*/ 466 w 843"/>
                <a:gd name="T23" fmla="*/ 707 h 839"/>
                <a:gd name="T24" fmla="*/ 545 w 843"/>
                <a:gd name="T25" fmla="*/ 683 h 839"/>
                <a:gd name="T26" fmla="*/ 614 w 843"/>
                <a:gd name="T27" fmla="*/ 638 h 839"/>
                <a:gd name="T28" fmla="*/ 667 w 843"/>
                <a:gd name="T29" fmla="*/ 578 h 839"/>
                <a:gd name="T30" fmla="*/ 703 w 843"/>
                <a:gd name="T31" fmla="*/ 503 h 839"/>
                <a:gd name="T32" fmla="*/ 715 w 843"/>
                <a:gd name="T33" fmla="*/ 419 h 839"/>
                <a:gd name="T34" fmla="*/ 703 w 843"/>
                <a:gd name="T35" fmla="*/ 336 h 839"/>
                <a:gd name="T36" fmla="*/ 667 w 843"/>
                <a:gd name="T37" fmla="*/ 261 h 839"/>
                <a:gd name="T38" fmla="*/ 614 w 843"/>
                <a:gd name="T39" fmla="*/ 199 h 839"/>
                <a:gd name="T40" fmla="*/ 545 w 843"/>
                <a:gd name="T41" fmla="*/ 155 h 839"/>
                <a:gd name="T42" fmla="*/ 466 w 843"/>
                <a:gd name="T43" fmla="*/ 131 h 839"/>
                <a:gd name="T44" fmla="*/ 422 w 843"/>
                <a:gd name="T45" fmla="*/ 0 h 839"/>
                <a:gd name="T46" fmla="*/ 526 w 843"/>
                <a:gd name="T47" fmla="*/ 12 h 839"/>
                <a:gd name="T48" fmla="*/ 620 w 843"/>
                <a:gd name="T49" fmla="*/ 49 h 839"/>
                <a:gd name="T50" fmla="*/ 702 w 843"/>
                <a:gd name="T51" fmla="*/ 106 h 839"/>
                <a:gd name="T52" fmla="*/ 768 w 843"/>
                <a:gd name="T53" fmla="*/ 180 h 839"/>
                <a:gd name="T54" fmla="*/ 815 w 843"/>
                <a:gd name="T55" fmla="*/ 267 h 839"/>
                <a:gd name="T56" fmla="*/ 840 w 843"/>
                <a:gd name="T57" fmla="*/ 366 h 839"/>
                <a:gd name="T58" fmla="*/ 840 w 843"/>
                <a:gd name="T59" fmla="*/ 472 h 839"/>
                <a:gd name="T60" fmla="*/ 815 w 843"/>
                <a:gd name="T61" fmla="*/ 570 h 839"/>
                <a:gd name="T62" fmla="*/ 768 w 843"/>
                <a:gd name="T63" fmla="*/ 659 h 839"/>
                <a:gd name="T64" fmla="*/ 702 w 843"/>
                <a:gd name="T65" fmla="*/ 732 h 839"/>
                <a:gd name="T66" fmla="*/ 620 w 843"/>
                <a:gd name="T67" fmla="*/ 789 h 839"/>
                <a:gd name="T68" fmla="*/ 526 w 843"/>
                <a:gd name="T69" fmla="*/ 826 h 839"/>
                <a:gd name="T70" fmla="*/ 422 w 843"/>
                <a:gd name="T71" fmla="*/ 839 h 839"/>
                <a:gd name="T72" fmla="*/ 319 w 843"/>
                <a:gd name="T73" fmla="*/ 826 h 839"/>
                <a:gd name="T74" fmla="*/ 224 w 843"/>
                <a:gd name="T75" fmla="*/ 789 h 839"/>
                <a:gd name="T76" fmla="*/ 142 w 843"/>
                <a:gd name="T77" fmla="*/ 732 h 839"/>
                <a:gd name="T78" fmla="*/ 76 w 843"/>
                <a:gd name="T79" fmla="*/ 659 h 839"/>
                <a:gd name="T80" fmla="*/ 29 w 843"/>
                <a:gd name="T81" fmla="*/ 570 h 839"/>
                <a:gd name="T82" fmla="*/ 3 w 843"/>
                <a:gd name="T83" fmla="*/ 472 h 839"/>
                <a:gd name="T84" fmla="*/ 3 w 843"/>
                <a:gd name="T85" fmla="*/ 366 h 839"/>
                <a:gd name="T86" fmla="*/ 29 w 843"/>
                <a:gd name="T87" fmla="*/ 267 h 839"/>
                <a:gd name="T88" fmla="*/ 76 w 843"/>
                <a:gd name="T89" fmla="*/ 180 h 839"/>
                <a:gd name="T90" fmla="*/ 142 w 843"/>
                <a:gd name="T91" fmla="*/ 106 h 839"/>
                <a:gd name="T92" fmla="*/ 224 w 843"/>
                <a:gd name="T93" fmla="*/ 49 h 839"/>
                <a:gd name="T94" fmla="*/ 319 w 843"/>
                <a:gd name="T95" fmla="*/ 12 h 839"/>
                <a:gd name="T96" fmla="*/ 422 w 843"/>
                <a:gd name="T97" fmla="*/ 0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3" h="839">
                  <a:moveTo>
                    <a:pt x="422" y="128"/>
                  </a:moveTo>
                  <a:lnTo>
                    <a:pt x="379" y="131"/>
                  </a:lnTo>
                  <a:lnTo>
                    <a:pt x="338" y="140"/>
                  </a:lnTo>
                  <a:lnTo>
                    <a:pt x="298" y="155"/>
                  </a:lnTo>
                  <a:lnTo>
                    <a:pt x="263" y="174"/>
                  </a:lnTo>
                  <a:lnTo>
                    <a:pt x="230" y="199"/>
                  </a:lnTo>
                  <a:lnTo>
                    <a:pt x="201" y="228"/>
                  </a:lnTo>
                  <a:lnTo>
                    <a:pt x="176" y="261"/>
                  </a:lnTo>
                  <a:lnTo>
                    <a:pt x="157" y="296"/>
                  </a:lnTo>
                  <a:lnTo>
                    <a:pt x="142" y="336"/>
                  </a:lnTo>
                  <a:lnTo>
                    <a:pt x="132" y="376"/>
                  </a:lnTo>
                  <a:lnTo>
                    <a:pt x="129" y="419"/>
                  </a:lnTo>
                  <a:lnTo>
                    <a:pt x="132" y="462"/>
                  </a:lnTo>
                  <a:lnTo>
                    <a:pt x="142" y="503"/>
                  </a:lnTo>
                  <a:lnTo>
                    <a:pt x="157" y="541"/>
                  </a:lnTo>
                  <a:lnTo>
                    <a:pt x="176" y="578"/>
                  </a:lnTo>
                  <a:lnTo>
                    <a:pt x="201" y="610"/>
                  </a:lnTo>
                  <a:lnTo>
                    <a:pt x="230" y="638"/>
                  </a:lnTo>
                  <a:lnTo>
                    <a:pt x="263" y="663"/>
                  </a:lnTo>
                  <a:lnTo>
                    <a:pt x="298" y="683"/>
                  </a:lnTo>
                  <a:lnTo>
                    <a:pt x="338" y="698"/>
                  </a:lnTo>
                  <a:lnTo>
                    <a:pt x="379" y="707"/>
                  </a:lnTo>
                  <a:lnTo>
                    <a:pt x="422" y="710"/>
                  </a:lnTo>
                  <a:lnTo>
                    <a:pt x="466" y="707"/>
                  </a:lnTo>
                  <a:lnTo>
                    <a:pt x="507" y="698"/>
                  </a:lnTo>
                  <a:lnTo>
                    <a:pt x="545" y="683"/>
                  </a:lnTo>
                  <a:lnTo>
                    <a:pt x="582" y="663"/>
                  </a:lnTo>
                  <a:lnTo>
                    <a:pt x="614" y="638"/>
                  </a:lnTo>
                  <a:lnTo>
                    <a:pt x="643" y="610"/>
                  </a:lnTo>
                  <a:lnTo>
                    <a:pt x="667" y="578"/>
                  </a:lnTo>
                  <a:lnTo>
                    <a:pt x="688" y="541"/>
                  </a:lnTo>
                  <a:lnTo>
                    <a:pt x="703" y="503"/>
                  </a:lnTo>
                  <a:lnTo>
                    <a:pt x="711" y="462"/>
                  </a:lnTo>
                  <a:lnTo>
                    <a:pt x="715" y="419"/>
                  </a:lnTo>
                  <a:lnTo>
                    <a:pt x="711" y="376"/>
                  </a:lnTo>
                  <a:lnTo>
                    <a:pt x="703" y="336"/>
                  </a:lnTo>
                  <a:lnTo>
                    <a:pt x="688" y="296"/>
                  </a:lnTo>
                  <a:lnTo>
                    <a:pt x="667" y="261"/>
                  </a:lnTo>
                  <a:lnTo>
                    <a:pt x="643" y="228"/>
                  </a:lnTo>
                  <a:lnTo>
                    <a:pt x="614" y="199"/>
                  </a:lnTo>
                  <a:lnTo>
                    <a:pt x="582" y="174"/>
                  </a:lnTo>
                  <a:lnTo>
                    <a:pt x="545" y="155"/>
                  </a:lnTo>
                  <a:lnTo>
                    <a:pt x="507" y="140"/>
                  </a:lnTo>
                  <a:lnTo>
                    <a:pt x="466" y="131"/>
                  </a:lnTo>
                  <a:lnTo>
                    <a:pt x="422" y="128"/>
                  </a:lnTo>
                  <a:close/>
                  <a:moveTo>
                    <a:pt x="422" y="0"/>
                  </a:moveTo>
                  <a:lnTo>
                    <a:pt x="475" y="3"/>
                  </a:lnTo>
                  <a:lnTo>
                    <a:pt x="526" y="12"/>
                  </a:lnTo>
                  <a:lnTo>
                    <a:pt x="574" y="28"/>
                  </a:lnTo>
                  <a:lnTo>
                    <a:pt x="620" y="49"/>
                  </a:lnTo>
                  <a:lnTo>
                    <a:pt x="663" y="75"/>
                  </a:lnTo>
                  <a:lnTo>
                    <a:pt x="702" y="106"/>
                  </a:lnTo>
                  <a:lnTo>
                    <a:pt x="737" y="140"/>
                  </a:lnTo>
                  <a:lnTo>
                    <a:pt x="768" y="180"/>
                  </a:lnTo>
                  <a:lnTo>
                    <a:pt x="794" y="222"/>
                  </a:lnTo>
                  <a:lnTo>
                    <a:pt x="815" y="267"/>
                  </a:lnTo>
                  <a:lnTo>
                    <a:pt x="830" y="316"/>
                  </a:lnTo>
                  <a:lnTo>
                    <a:pt x="840" y="366"/>
                  </a:lnTo>
                  <a:lnTo>
                    <a:pt x="843" y="419"/>
                  </a:lnTo>
                  <a:lnTo>
                    <a:pt x="840" y="472"/>
                  </a:lnTo>
                  <a:lnTo>
                    <a:pt x="830" y="522"/>
                  </a:lnTo>
                  <a:lnTo>
                    <a:pt x="815" y="570"/>
                  </a:lnTo>
                  <a:lnTo>
                    <a:pt x="794" y="616"/>
                  </a:lnTo>
                  <a:lnTo>
                    <a:pt x="768" y="659"/>
                  </a:lnTo>
                  <a:lnTo>
                    <a:pt x="737" y="697"/>
                  </a:lnTo>
                  <a:lnTo>
                    <a:pt x="702" y="732"/>
                  </a:lnTo>
                  <a:lnTo>
                    <a:pt x="663" y="763"/>
                  </a:lnTo>
                  <a:lnTo>
                    <a:pt x="620" y="789"/>
                  </a:lnTo>
                  <a:lnTo>
                    <a:pt x="574" y="810"/>
                  </a:lnTo>
                  <a:lnTo>
                    <a:pt x="526" y="826"/>
                  </a:lnTo>
                  <a:lnTo>
                    <a:pt x="475" y="836"/>
                  </a:lnTo>
                  <a:lnTo>
                    <a:pt x="422" y="839"/>
                  </a:lnTo>
                  <a:lnTo>
                    <a:pt x="369" y="836"/>
                  </a:lnTo>
                  <a:lnTo>
                    <a:pt x="319" y="826"/>
                  </a:lnTo>
                  <a:lnTo>
                    <a:pt x="269" y="810"/>
                  </a:lnTo>
                  <a:lnTo>
                    <a:pt x="224" y="789"/>
                  </a:lnTo>
                  <a:lnTo>
                    <a:pt x="181" y="763"/>
                  </a:lnTo>
                  <a:lnTo>
                    <a:pt x="142" y="732"/>
                  </a:lnTo>
                  <a:lnTo>
                    <a:pt x="107" y="697"/>
                  </a:lnTo>
                  <a:lnTo>
                    <a:pt x="76" y="659"/>
                  </a:lnTo>
                  <a:lnTo>
                    <a:pt x="50" y="616"/>
                  </a:lnTo>
                  <a:lnTo>
                    <a:pt x="29" y="570"/>
                  </a:lnTo>
                  <a:lnTo>
                    <a:pt x="13" y="522"/>
                  </a:lnTo>
                  <a:lnTo>
                    <a:pt x="3" y="472"/>
                  </a:lnTo>
                  <a:lnTo>
                    <a:pt x="0" y="419"/>
                  </a:lnTo>
                  <a:lnTo>
                    <a:pt x="3" y="366"/>
                  </a:lnTo>
                  <a:lnTo>
                    <a:pt x="13" y="316"/>
                  </a:lnTo>
                  <a:lnTo>
                    <a:pt x="29" y="267"/>
                  </a:lnTo>
                  <a:lnTo>
                    <a:pt x="50" y="222"/>
                  </a:lnTo>
                  <a:lnTo>
                    <a:pt x="76" y="180"/>
                  </a:lnTo>
                  <a:lnTo>
                    <a:pt x="107" y="140"/>
                  </a:lnTo>
                  <a:lnTo>
                    <a:pt x="142" y="106"/>
                  </a:lnTo>
                  <a:lnTo>
                    <a:pt x="181" y="75"/>
                  </a:lnTo>
                  <a:lnTo>
                    <a:pt x="224" y="49"/>
                  </a:lnTo>
                  <a:lnTo>
                    <a:pt x="269" y="28"/>
                  </a:lnTo>
                  <a:lnTo>
                    <a:pt x="319" y="12"/>
                  </a:lnTo>
                  <a:lnTo>
                    <a:pt x="369" y="3"/>
                  </a:lnTo>
                  <a:lnTo>
                    <a:pt x="4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440" name="Freeform 38"/>
          <p:cNvSpPr>
            <a:spLocks noEditPoints="1"/>
          </p:cNvSpPr>
          <p:nvPr/>
        </p:nvSpPr>
        <p:spPr bwMode="auto">
          <a:xfrm>
            <a:off x="3731266" y="1240325"/>
            <a:ext cx="135305" cy="180406"/>
          </a:xfrm>
          <a:custGeom>
            <a:avLst/>
            <a:gdLst>
              <a:gd name="T0" fmla="*/ 2488 w 2605"/>
              <a:gd name="T1" fmla="*/ 3356 h 3472"/>
              <a:gd name="T2" fmla="*/ 1389 w 2605"/>
              <a:gd name="T3" fmla="*/ 2095 h 3472"/>
              <a:gd name="T4" fmla="*/ 1372 w 2605"/>
              <a:gd name="T5" fmla="*/ 2147 h 3472"/>
              <a:gd name="T6" fmla="*/ 1326 w 2605"/>
              <a:gd name="T7" fmla="*/ 2179 h 3472"/>
              <a:gd name="T8" fmla="*/ 1296 w 2605"/>
              <a:gd name="T9" fmla="*/ 2181 h 3472"/>
              <a:gd name="T10" fmla="*/ 1241 w 2605"/>
              <a:gd name="T11" fmla="*/ 2156 h 3472"/>
              <a:gd name="T12" fmla="*/ 741 w 2605"/>
              <a:gd name="T13" fmla="*/ 2139 h 3472"/>
              <a:gd name="T14" fmla="*/ 721 w 2605"/>
              <a:gd name="T15" fmla="*/ 2162 h 3472"/>
              <a:gd name="T16" fmla="*/ 707 w 2605"/>
              <a:gd name="T17" fmla="*/ 2171 h 3472"/>
              <a:gd name="T18" fmla="*/ 694 w 2605"/>
              <a:gd name="T19" fmla="*/ 2177 h 3472"/>
              <a:gd name="T20" fmla="*/ 669 w 2605"/>
              <a:gd name="T21" fmla="*/ 2181 h 3472"/>
              <a:gd name="T22" fmla="*/ 643 w 2605"/>
              <a:gd name="T23" fmla="*/ 2179 h 3472"/>
              <a:gd name="T24" fmla="*/ 597 w 2605"/>
              <a:gd name="T25" fmla="*/ 2147 h 3472"/>
              <a:gd name="T26" fmla="*/ 580 w 2605"/>
              <a:gd name="T27" fmla="*/ 2095 h 3472"/>
              <a:gd name="T28" fmla="*/ 117 w 2605"/>
              <a:gd name="T29" fmla="*/ 579 h 3472"/>
              <a:gd name="T30" fmla="*/ 127 w 2605"/>
              <a:gd name="T31" fmla="*/ 3241 h 3472"/>
              <a:gd name="T32" fmla="*/ 178 w 2605"/>
              <a:gd name="T33" fmla="*/ 3314 h 3472"/>
              <a:gd name="T34" fmla="*/ 259 w 2605"/>
              <a:gd name="T35" fmla="*/ 3353 h 3472"/>
              <a:gd name="T36" fmla="*/ 251 w 2605"/>
              <a:gd name="T37" fmla="*/ 634 h 3472"/>
              <a:gd name="T38" fmla="*/ 146 w 2605"/>
              <a:gd name="T39" fmla="*/ 599 h 3472"/>
              <a:gd name="T40" fmla="*/ 695 w 2605"/>
              <a:gd name="T41" fmla="*/ 592 h 3472"/>
              <a:gd name="T42" fmla="*/ 1274 w 2605"/>
              <a:gd name="T43" fmla="*/ 1990 h 3472"/>
              <a:gd name="T44" fmla="*/ 1274 w 2605"/>
              <a:gd name="T45" fmla="*/ 567 h 3472"/>
              <a:gd name="T46" fmla="*/ 1281 w 2605"/>
              <a:gd name="T47" fmla="*/ 549 h 3472"/>
              <a:gd name="T48" fmla="*/ 319 w 2605"/>
              <a:gd name="T49" fmla="*/ 116 h 3472"/>
              <a:gd name="T50" fmla="*/ 222 w 2605"/>
              <a:gd name="T51" fmla="*/ 141 h 3472"/>
              <a:gd name="T52" fmla="*/ 147 w 2605"/>
              <a:gd name="T53" fmla="*/ 210 h 3472"/>
              <a:gd name="T54" fmla="*/ 117 w 2605"/>
              <a:gd name="T55" fmla="*/ 305 h 3472"/>
              <a:gd name="T56" fmla="*/ 136 w 2605"/>
              <a:gd name="T57" fmla="*/ 403 h 3472"/>
              <a:gd name="T58" fmla="*/ 200 w 2605"/>
              <a:gd name="T59" fmla="*/ 479 h 3472"/>
              <a:gd name="T60" fmla="*/ 296 w 2605"/>
              <a:gd name="T61" fmla="*/ 518 h 3472"/>
              <a:gd name="T62" fmla="*/ 717 w 2605"/>
              <a:gd name="T63" fmla="*/ 289 h 3472"/>
              <a:gd name="T64" fmla="*/ 2488 w 2605"/>
              <a:gd name="T65" fmla="*/ 521 h 3472"/>
              <a:gd name="T66" fmla="*/ 2239 w 2605"/>
              <a:gd name="T67" fmla="*/ 460 h 3472"/>
              <a:gd name="T68" fmla="*/ 2202 w 2605"/>
              <a:gd name="T69" fmla="*/ 423 h 3472"/>
              <a:gd name="T70" fmla="*/ 2210 w 2605"/>
              <a:gd name="T71" fmla="*/ 371 h 3472"/>
              <a:gd name="T72" fmla="*/ 2257 w 2605"/>
              <a:gd name="T73" fmla="*/ 347 h 3472"/>
              <a:gd name="T74" fmla="*/ 2199 w 2605"/>
              <a:gd name="T75" fmla="*/ 289 h 3472"/>
              <a:gd name="T76" fmla="*/ 2153 w 2605"/>
              <a:gd name="T77" fmla="*/ 265 h 3472"/>
              <a:gd name="T78" fmla="*/ 2144 w 2605"/>
              <a:gd name="T79" fmla="*/ 214 h 3472"/>
              <a:gd name="T80" fmla="*/ 2181 w 2605"/>
              <a:gd name="T81" fmla="*/ 177 h 3472"/>
              <a:gd name="T82" fmla="*/ 2488 w 2605"/>
              <a:gd name="T83" fmla="*/ 116 h 3472"/>
              <a:gd name="T84" fmla="*/ 2605 w 2605"/>
              <a:gd name="T85" fmla="*/ 0 h 3472"/>
              <a:gd name="T86" fmla="*/ 249 w 2605"/>
              <a:gd name="T87" fmla="*/ 3469 h 3472"/>
              <a:gd name="T88" fmla="*/ 134 w 2605"/>
              <a:gd name="T89" fmla="*/ 3425 h 3472"/>
              <a:gd name="T90" fmla="*/ 47 w 2605"/>
              <a:gd name="T91" fmla="*/ 3339 h 3472"/>
              <a:gd name="T92" fmla="*/ 4 w 2605"/>
              <a:gd name="T93" fmla="*/ 3224 h 3472"/>
              <a:gd name="T94" fmla="*/ 2 w 2605"/>
              <a:gd name="T95" fmla="*/ 347 h 3472"/>
              <a:gd name="T96" fmla="*/ 12 w 2605"/>
              <a:gd name="T97" fmla="*/ 236 h 3472"/>
              <a:gd name="T98" fmla="*/ 59 w 2605"/>
              <a:gd name="T99" fmla="*/ 135 h 3472"/>
              <a:gd name="T100" fmla="*/ 140 w 2605"/>
              <a:gd name="T101" fmla="*/ 55 h 3472"/>
              <a:gd name="T102" fmla="*/ 243 w 2605"/>
              <a:gd name="T103" fmla="*/ 9 h 3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05" h="3472">
                <a:moveTo>
                  <a:pt x="406" y="637"/>
                </a:moveTo>
                <a:lnTo>
                  <a:pt x="406" y="3356"/>
                </a:lnTo>
                <a:lnTo>
                  <a:pt x="2488" y="3356"/>
                </a:lnTo>
                <a:lnTo>
                  <a:pt x="2488" y="637"/>
                </a:lnTo>
                <a:lnTo>
                  <a:pt x="1389" y="637"/>
                </a:lnTo>
                <a:lnTo>
                  <a:pt x="1389" y="2095"/>
                </a:lnTo>
                <a:lnTo>
                  <a:pt x="1387" y="2114"/>
                </a:lnTo>
                <a:lnTo>
                  <a:pt x="1381" y="2132"/>
                </a:lnTo>
                <a:lnTo>
                  <a:pt x="1372" y="2147"/>
                </a:lnTo>
                <a:lnTo>
                  <a:pt x="1359" y="2161"/>
                </a:lnTo>
                <a:lnTo>
                  <a:pt x="1344" y="2172"/>
                </a:lnTo>
                <a:lnTo>
                  <a:pt x="1326" y="2179"/>
                </a:lnTo>
                <a:lnTo>
                  <a:pt x="1321" y="2179"/>
                </a:lnTo>
                <a:lnTo>
                  <a:pt x="1318" y="2179"/>
                </a:lnTo>
                <a:lnTo>
                  <a:pt x="1296" y="2181"/>
                </a:lnTo>
                <a:lnTo>
                  <a:pt x="1276" y="2177"/>
                </a:lnTo>
                <a:lnTo>
                  <a:pt x="1257" y="2168"/>
                </a:lnTo>
                <a:lnTo>
                  <a:pt x="1241" y="2156"/>
                </a:lnTo>
                <a:lnTo>
                  <a:pt x="1228" y="2139"/>
                </a:lnTo>
                <a:lnTo>
                  <a:pt x="984" y="1733"/>
                </a:lnTo>
                <a:lnTo>
                  <a:pt x="741" y="2139"/>
                </a:lnTo>
                <a:lnTo>
                  <a:pt x="732" y="2151"/>
                </a:lnTo>
                <a:lnTo>
                  <a:pt x="723" y="2160"/>
                </a:lnTo>
                <a:lnTo>
                  <a:pt x="721" y="2162"/>
                </a:lnTo>
                <a:lnTo>
                  <a:pt x="717" y="2164"/>
                </a:lnTo>
                <a:lnTo>
                  <a:pt x="712" y="2167"/>
                </a:lnTo>
                <a:lnTo>
                  <a:pt x="707" y="2171"/>
                </a:lnTo>
                <a:lnTo>
                  <a:pt x="702" y="2173"/>
                </a:lnTo>
                <a:lnTo>
                  <a:pt x="698" y="2175"/>
                </a:lnTo>
                <a:lnTo>
                  <a:pt x="694" y="2177"/>
                </a:lnTo>
                <a:lnTo>
                  <a:pt x="676" y="2180"/>
                </a:lnTo>
                <a:lnTo>
                  <a:pt x="673" y="2181"/>
                </a:lnTo>
                <a:lnTo>
                  <a:pt x="669" y="2181"/>
                </a:lnTo>
                <a:lnTo>
                  <a:pt x="668" y="2181"/>
                </a:lnTo>
                <a:lnTo>
                  <a:pt x="666" y="2182"/>
                </a:lnTo>
                <a:lnTo>
                  <a:pt x="643" y="2179"/>
                </a:lnTo>
                <a:lnTo>
                  <a:pt x="625" y="2172"/>
                </a:lnTo>
                <a:lnTo>
                  <a:pt x="609" y="2161"/>
                </a:lnTo>
                <a:lnTo>
                  <a:pt x="597" y="2147"/>
                </a:lnTo>
                <a:lnTo>
                  <a:pt x="587" y="2132"/>
                </a:lnTo>
                <a:lnTo>
                  <a:pt x="581" y="2114"/>
                </a:lnTo>
                <a:lnTo>
                  <a:pt x="580" y="2095"/>
                </a:lnTo>
                <a:lnTo>
                  <a:pt x="580" y="637"/>
                </a:lnTo>
                <a:lnTo>
                  <a:pt x="406" y="637"/>
                </a:lnTo>
                <a:close/>
                <a:moveTo>
                  <a:pt x="117" y="579"/>
                </a:moveTo>
                <a:lnTo>
                  <a:pt x="117" y="3181"/>
                </a:lnTo>
                <a:lnTo>
                  <a:pt x="119" y="3211"/>
                </a:lnTo>
                <a:lnTo>
                  <a:pt x="127" y="3241"/>
                </a:lnTo>
                <a:lnTo>
                  <a:pt x="140" y="3268"/>
                </a:lnTo>
                <a:lnTo>
                  <a:pt x="157" y="3293"/>
                </a:lnTo>
                <a:lnTo>
                  <a:pt x="178" y="3314"/>
                </a:lnTo>
                <a:lnTo>
                  <a:pt x="202" y="3331"/>
                </a:lnTo>
                <a:lnTo>
                  <a:pt x="229" y="3345"/>
                </a:lnTo>
                <a:lnTo>
                  <a:pt x="259" y="3353"/>
                </a:lnTo>
                <a:lnTo>
                  <a:pt x="289" y="3356"/>
                </a:lnTo>
                <a:lnTo>
                  <a:pt x="289" y="637"/>
                </a:lnTo>
                <a:lnTo>
                  <a:pt x="251" y="634"/>
                </a:lnTo>
                <a:lnTo>
                  <a:pt x="215" y="627"/>
                </a:lnTo>
                <a:lnTo>
                  <a:pt x="180" y="614"/>
                </a:lnTo>
                <a:lnTo>
                  <a:pt x="146" y="599"/>
                </a:lnTo>
                <a:lnTo>
                  <a:pt x="117" y="579"/>
                </a:lnTo>
                <a:close/>
                <a:moveTo>
                  <a:pt x="789" y="405"/>
                </a:moveTo>
                <a:lnTo>
                  <a:pt x="695" y="592"/>
                </a:lnTo>
                <a:lnTo>
                  <a:pt x="695" y="1990"/>
                </a:lnTo>
                <a:lnTo>
                  <a:pt x="985" y="1508"/>
                </a:lnTo>
                <a:lnTo>
                  <a:pt x="1274" y="1990"/>
                </a:lnTo>
                <a:lnTo>
                  <a:pt x="1274" y="589"/>
                </a:lnTo>
                <a:lnTo>
                  <a:pt x="1268" y="581"/>
                </a:lnTo>
                <a:lnTo>
                  <a:pt x="1274" y="567"/>
                </a:lnTo>
                <a:lnTo>
                  <a:pt x="1274" y="565"/>
                </a:lnTo>
                <a:lnTo>
                  <a:pt x="1281" y="549"/>
                </a:lnTo>
                <a:lnTo>
                  <a:pt x="1281" y="549"/>
                </a:lnTo>
                <a:lnTo>
                  <a:pt x="1354" y="405"/>
                </a:lnTo>
                <a:lnTo>
                  <a:pt x="789" y="405"/>
                </a:lnTo>
                <a:close/>
                <a:moveTo>
                  <a:pt x="319" y="116"/>
                </a:moveTo>
                <a:lnTo>
                  <a:pt x="285" y="119"/>
                </a:lnTo>
                <a:lnTo>
                  <a:pt x="252" y="127"/>
                </a:lnTo>
                <a:lnTo>
                  <a:pt x="222" y="141"/>
                </a:lnTo>
                <a:lnTo>
                  <a:pt x="194" y="160"/>
                </a:lnTo>
                <a:lnTo>
                  <a:pt x="168" y="183"/>
                </a:lnTo>
                <a:lnTo>
                  <a:pt x="147" y="210"/>
                </a:lnTo>
                <a:lnTo>
                  <a:pt x="133" y="240"/>
                </a:lnTo>
                <a:lnTo>
                  <a:pt x="122" y="271"/>
                </a:lnTo>
                <a:lnTo>
                  <a:pt x="117" y="305"/>
                </a:lnTo>
                <a:lnTo>
                  <a:pt x="117" y="339"/>
                </a:lnTo>
                <a:lnTo>
                  <a:pt x="124" y="372"/>
                </a:lnTo>
                <a:lnTo>
                  <a:pt x="136" y="403"/>
                </a:lnTo>
                <a:lnTo>
                  <a:pt x="153" y="431"/>
                </a:lnTo>
                <a:lnTo>
                  <a:pt x="175" y="457"/>
                </a:lnTo>
                <a:lnTo>
                  <a:pt x="200" y="479"/>
                </a:lnTo>
                <a:lnTo>
                  <a:pt x="229" y="497"/>
                </a:lnTo>
                <a:lnTo>
                  <a:pt x="261" y="509"/>
                </a:lnTo>
                <a:lnTo>
                  <a:pt x="296" y="518"/>
                </a:lnTo>
                <a:lnTo>
                  <a:pt x="331" y="521"/>
                </a:lnTo>
                <a:lnTo>
                  <a:pt x="601" y="521"/>
                </a:lnTo>
                <a:lnTo>
                  <a:pt x="717" y="289"/>
                </a:lnTo>
                <a:lnTo>
                  <a:pt x="1540" y="289"/>
                </a:lnTo>
                <a:lnTo>
                  <a:pt x="1426" y="521"/>
                </a:lnTo>
                <a:lnTo>
                  <a:pt x="2488" y="521"/>
                </a:lnTo>
                <a:lnTo>
                  <a:pt x="2488" y="463"/>
                </a:lnTo>
                <a:lnTo>
                  <a:pt x="2257" y="463"/>
                </a:lnTo>
                <a:lnTo>
                  <a:pt x="2239" y="460"/>
                </a:lnTo>
                <a:lnTo>
                  <a:pt x="2223" y="451"/>
                </a:lnTo>
                <a:lnTo>
                  <a:pt x="2210" y="439"/>
                </a:lnTo>
                <a:lnTo>
                  <a:pt x="2202" y="423"/>
                </a:lnTo>
                <a:lnTo>
                  <a:pt x="2199" y="405"/>
                </a:lnTo>
                <a:lnTo>
                  <a:pt x="2202" y="387"/>
                </a:lnTo>
                <a:lnTo>
                  <a:pt x="2210" y="371"/>
                </a:lnTo>
                <a:lnTo>
                  <a:pt x="2223" y="359"/>
                </a:lnTo>
                <a:lnTo>
                  <a:pt x="2239" y="350"/>
                </a:lnTo>
                <a:lnTo>
                  <a:pt x="2257" y="347"/>
                </a:lnTo>
                <a:lnTo>
                  <a:pt x="2488" y="347"/>
                </a:lnTo>
                <a:lnTo>
                  <a:pt x="2488" y="289"/>
                </a:lnTo>
                <a:lnTo>
                  <a:pt x="2199" y="289"/>
                </a:lnTo>
                <a:lnTo>
                  <a:pt x="2181" y="286"/>
                </a:lnTo>
                <a:lnTo>
                  <a:pt x="2165" y="278"/>
                </a:lnTo>
                <a:lnTo>
                  <a:pt x="2153" y="265"/>
                </a:lnTo>
                <a:lnTo>
                  <a:pt x="2144" y="249"/>
                </a:lnTo>
                <a:lnTo>
                  <a:pt x="2142" y="231"/>
                </a:lnTo>
                <a:lnTo>
                  <a:pt x="2144" y="214"/>
                </a:lnTo>
                <a:lnTo>
                  <a:pt x="2153" y="197"/>
                </a:lnTo>
                <a:lnTo>
                  <a:pt x="2165" y="185"/>
                </a:lnTo>
                <a:lnTo>
                  <a:pt x="2181" y="177"/>
                </a:lnTo>
                <a:lnTo>
                  <a:pt x="2199" y="174"/>
                </a:lnTo>
                <a:lnTo>
                  <a:pt x="2488" y="174"/>
                </a:lnTo>
                <a:lnTo>
                  <a:pt x="2488" y="116"/>
                </a:lnTo>
                <a:lnTo>
                  <a:pt x="319" y="116"/>
                </a:lnTo>
                <a:close/>
                <a:moveTo>
                  <a:pt x="319" y="0"/>
                </a:moveTo>
                <a:lnTo>
                  <a:pt x="2605" y="0"/>
                </a:lnTo>
                <a:lnTo>
                  <a:pt x="2605" y="3472"/>
                </a:lnTo>
                <a:lnTo>
                  <a:pt x="292" y="3472"/>
                </a:lnTo>
                <a:lnTo>
                  <a:pt x="249" y="3469"/>
                </a:lnTo>
                <a:lnTo>
                  <a:pt x="208" y="3459"/>
                </a:lnTo>
                <a:lnTo>
                  <a:pt x="169" y="3445"/>
                </a:lnTo>
                <a:lnTo>
                  <a:pt x="134" y="3425"/>
                </a:lnTo>
                <a:lnTo>
                  <a:pt x="101" y="3400"/>
                </a:lnTo>
                <a:lnTo>
                  <a:pt x="73" y="3372"/>
                </a:lnTo>
                <a:lnTo>
                  <a:pt x="47" y="3339"/>
                </a:lnTo>
                <a:lnTo>
                  <a:pt x="27" y="3303"/>
                </a:lnTo>
                <a:lnTo>
                  <a:pt x="13" y="3265"/>
                </a:lnTo>
                <a:lnTo>
                  <a:pt x="4" y="3224"/>
                </a:lnTo>
                <a:lnTo>
                  <a:pt x="0" y="3181"/>
                </a:lnTo>
                <a:lnTo>
                  <a:pt x="0" y="347"/>
                </a:lnTo>
                <a:lnTo>
                  <a:pt x="2" y="347"/>
                </a:lnTo>
                <a:lnTo>
                  <a:pt x="1" y="309"/>
                </a:lnTo>
                <a:lnTo>
                  <a:pt x="4" y="272"/>
                </a:lnTo>
                <a:lnTo>
                  <a:pt x="12" y="236"/>
                </a:lnTo>
                <a:lnTo>
                  <a:pt x="23" y="200"/>
                </a:lnTo>
                <a:lnTo>
                  <a:pt x="39" y="166"/>
                </a:lnTo>
                <a:lnTo>
                  <a:pt x="59" y="135"/>
                </a:lnTo>
                <a:lnTo>
                  <a:pt x="83" y="105"/>
                </a:lnTo>
                <a:lnTo>
                  <a:pt x="110" y="78"/>
                </a:lnTo>
                <a:lnTo>
                  <a:pt x="140" y="55"/>
                </a:lnTo>
                <a:lnTo>
                  <a:pt x="172" y="36"/>
                </a:lnTo>
                <a:lnTo>
                  <a:pt x="207" y="20"/>
                </a:lnTo>
                <a:lnTo>
                  <a:pt x="243" y="9"/>
                </a:lnTo>
                <a:lnTo>
                  <a:pt x="281" y="2"/>
                </a:lnTo>
                <a:lnTo>
                  <a:pt x="31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grpSp>
        <p:nvGrpSpPr>
          <p:cNvPr id="2441" name="Group 41"/>
          <p:cNvGrpSpPr>
            <a:grpSpLocks noChangeAspect="1"/>
          </p:cNvGrpSpPr>
          <p:nvPr/>
        </p:nvGrpSpPr>
        <p:grpSpPr bwMode="auto">
          <a:xfrm>
            <a:off x="4792319" y="1241639"/>
            <a:ext cx="177777" cy="177777"/>
            <a:chOff x="2156" y="16"/>
            <a:chExt cx="1446" cy="1446"/>
          </a:xfrm>
          <a:solidFill>
            <a:schemeClr val="tx1">
              <a:lumMod val="65000"/>
              <a:lumOff val="35000"/>
            </a:schemeClr>
          </a:solidFill>
        </p:grpSpPr>
        <p:sp>
          <p:nvSpPr>
            <p:cNvPr id="2442" name="Freeform 43"/>
            <p:cNvSpPr>
              <a:spLocks noEditPoints="1"/>
            </p:cNvSpPr>
            <p:nvPr/>
          </p:nvSpPr>
          <p:spPr bwMode="auto">
            <a:xfrm>
              <a:off x="3415" y="156"/>
              <a:ext cx="187" cy="513"/>
            </a:xfrm>
            <a:custGeom>
              <a:avLst/>
              <a:gdLst>
                <a:gd name="T0" fmla="*/ 141 w 560"/>
                <a:gd name="T1" fmla="*/ 141 h 1540"/>
                <a:gd name="T2" fmla="*/ 141 w 560"/>
                <a:gd name="T3" fmla="*/ 1400 h 1540"/>
                <a:gd name="T4" fmla="*/ 421 w 560"/>
                <a:gd name="T5" fmla="*/ 1400 h 1540"/>
                <a:gd name="T6" fmla="*/ 421 w 560"/>
                <a:gd name="T7" fmla="*/ 141 h 1540"/>
                <a:gd name="T8" fmla="*/ 141 w 560"/>
                <a:gd name="T9" fmla="*/ 141 h 1540"/>
                <a:gd name="T10" fmla="*/ 0 w 560"/>
                <a:gd name="T11" fmla="*/ 0 h 1540"/>
                <a:gd name="T12" fmla="*/ 560 w 560"/>
                <a:gd name="T13" fmla="*/ 0 h 1540"/>
                <a:gd name="T14" fmla="*/ 560 w 560"/>
                <a:gd name="T15" fmla="*/ 1540 h 1540"/>
                <a:gd name="T16" fmla="*/ 0 w 560"/>
                <a:gd name="T17" fmla="*/ 1540 h 1540"/>
                <a:gd name="T18" fmla="*/ 0 w 560"/>
                <a:gd name="T19" fmla="*/ 0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60" h="1540">
                  <a:moveTo>
                    <a:pt x="141" y="141"/>
                  </a:moveTo>
                  <a:lnTo>
                    <a:pt x="141" y="1400"/>
                  </a:lnTo>
                  <a:lnTo>
                    <a:pt x="421" y="1400"/>
                  </a:lnTo>
                  <a:lnTo>
                    <a:pt x="421" y="141"/>
                  </a:lnTo>
                  <a:lnTo>
                    <a:pt x="141" y="141"/>
                  </a:lnTo>
                  <a:close/>
                  <a:moveTo>
                    <a:pt x="0" y="0"/>
                  </a:moveTo>
                  <a:lnTo>
                    <a:pt x="560" y="0"/>
                  </a:lnTo>
                  <a:lnTo>
                    <a:pt x="560" y="1540"/>
                  </a:lnTo>
                  <a:lnTo>
                    <a:pt x="0" y="154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3" name="Freeform 44"/>
            <p:cNvSpPr>
              <a:spLocks noEditPoints="1"/>
            </p:cNvSpPr>
            <p:nvPr/>
          </p:nvSpPr>
          <p:spPr bwMode="auto">
            <a:xfrm>
              <a:off x="2786" y="249"/>
              <a:ext cx="583" cy="583"/>
            </a:xfrm>
            <a:custGeom>
              <a:avLst/>
              <a:gdLst>
                <a:gd name="T0" fmla="*/ 630 w 1750"/>
                <a:gd name="T1" fmla="*/ 421 h 1750"/>
                <a:gd name="T2" fmla="*/ 630 w 1750"/>
                <a:gd name="T3" fmla="*/ 1120 h 1750"/>
                <a:gd name="T4" fmla="*/ 910 w 1750"/>
                <a:gd name="T5" fmla="*/ 1120 h 1750"/>
                <a:gd name="T6" fmla="*/ 910 w 1750"/>
                <a:gd name="T7" fmla="*/ 421 h 1750"/>
                <a:gd name="T8" fmla="*/ 630 w 1750"/>
                <a:gd name="T9" fmla="*/ 421 h 1750"/>
                <a:gd name="T10" fmla="*/ 141 w 1750"/>
                <a:gd name="T11" fmla="*/ 142 h 1750"/>
                <a:gd name="T12" fmla="*/ 141 w 1750"/>
                <a:gd name="T13" fmla="*/ 1609 h 1750"/>
                <a:gd name="T14" fmla="*/ 1608 w 1750"/>
                <a:gd name="T15" fmla="*/ 1609 h 1750"/>
                <a:gd name="T16" fmla="*/ 1601 w 1750"/>
                <a:gd name="T17" fmla="*/ 1521 h 1750"/>
                <a:gd name="T18" fmla="*/ 1589 w 1750"/>
                <a:gd name="T19" fmla="*/ 1433 h 1750"/>
                <a:gd name="T20" fmla="*/ 1572 w 1750"/>
                <a:gd name="T21" fmla="*/ 1346 h 1750"/>
                <a:gd name="T22" fmla="*/ 1550 w 1750"/>
                <a:gd name="T23" fmla="*/ 1260 h 1750"/>
                <a:gd name="T24" fmla="*/ 1190 w 1750"/>
                <a:gd name="T25" fmla="*/ 1260 h 1750"/>
                <a:gd name="T26" fmla="*/ 1190 w 1750"/>
                <a:gd name="T27" fmla="*/ 625 h 1750"/>
                <a:gd name="T28" fmla="*/ 1121 w 1750"/>
                <a:gd name="T29" fmla="*/ 558 h 1750"/>
                <a:gd name="T30" fmla="*/ 1049 w 1750"/>
                <a:gd name="T31" fmla="*/ 495 h 1750"/>
                <a:gd name="T32" fmla="*/ 1049 w 1750"/>
                <a:gd name="T33" fmla="*/ 1260 h 1750"/>
                <a:gd name="T34" fmla="*/ 490 w 1750"/>
                <a:gd name="T35" fmla="*/ 1260 h 1750"/>
                <a:gd name="T36" fmla="*/ 490 w 1750"/>
                <a:gd name="T37" fmla="*/ 280 h 1750"/>
                <a:gd name="T38" fmla="*/ 709 w 1750"/>
                <a:gd name="T39" fmla="*/ 280 h 1750"/>
                <a:gd name="T40" fmla="*/ 619 w 1750"/>
                <a:gd name="T41" fmla="*/ 242 h 1750"/>
                <a:gd name="T42" fmla="*/ 526 w 1750"/>
                <a:gd name="T43" fmla="*/ 211 h 1750"/>
                <a:gd name="T44" fmla="*/ 432 w 1750"/>
                <a:gd name="T45" fmla="*/ 184 h 1750"/>
                <a:gd name="T46" fmla="*/ 337 w 1750"/>
                <a:gd name="T47" fmla="*/ 165 h 1750"/>
                <a:gd name="T48" fmla="*/ 239 w 1750"/>
                <a:gd name="T49" fmla="*/ 150 h 1750"/>
                <a:gd name="T50" fmla="*/ 141 w 1750"/>
                <a:gd name="T51" fmla="*/ 142 h 1750"/>
                <a:gd name="T52" fmla="*/ 1329 w 1750"/>
                <a:gd name="T53" fmla="*/ 141 h 1750"/>
                <a:gd name="T54" fmla="*/ 1329 w 1750"/>
                <a:gd name="T55" fmla="*/ 1120 h 1750"/>
                <a:gd name="T56" fmla="*/ 1609 w 1750"/>
                <a:gd name="T57" fmla="*/ 1120 h 1750"/>
                <a:gd name="T58" fmla="*/ 1609 w 1750"/>
                <a:gd name="T59" fmla="*/ 141 h 1750"/>
                <a:gd name="T60" fmla="*/ 1329 w 1750"/>
                <a:gd name="T61" fmla="*/ 141 h 1750"/>
                <a:gd name="T62" fmla="*/ 0 w 1750"/>
                <a:gd name="T63" fmla="*/ 0 h 1750"/>
                <a:gd name="T64" fmla="*/ 70 w 1750"/>
                <a:gd name="T65" fmla="*/ 0 h 1750"/>
                <a:gd name="T66" fmla="*/ 180 w 1750"/>
                <a:gd name="T67" fmla="*/ 4 h 1750"/>
                <a:gd name="T68" fmla="*/ 289 w 1750"/>
                <a:gd name="T69" fmla="*/ 15 h 1750"/>
                <a:gd name="T70" fmla="*/ 397 w 1750"/>
                <a:gd name="T71" fmla="*/ 33 h 1750"/>
                <a:gd name="T72" fmla="*/ 503 w 1750"/>
                <a:gd name="T73" fmla="*/ 58 h 1750"/>
                <a:gd name="T74" fmla="*/ 607 w 1750"/>
                <a:gd name="T75" fmla="*/ 90 h 1750"/>
                <a:gd name="T76" fmla="*/ 710 w 1750"/>
                <a:gd name="T77" fmla="*/ 128 h 1750"/>
                <a:gd name="T78" fmla="*/ 808 w 1750"/>
                <a:gd name="T79" fmla="*/ 173 h 1750"/>
                <a:gd name="T80" fmla="*/ 904 w 1750"/>
                <a:gd name="T81" fmla="*/ 224 h 1750"/>
                <a:gd name="T82" fmla="*/ 996 w 1750"/>
                <a:gd name="T83" fmla="*/ 280 h 1750"/>
                <a:gd name="T84" fmla="*/ 1049 w 1750"/>
                <a:gd name="T85" fmla="*/ 280 h 1750"/>
                <a:gd name="T86" fmla="*/ 1049 w 1750"/>
                <a:gd name="T87" fmla="*/ 316 h 1750"/>
                <a:gd name="T88" fmla="*/ 1121 w 1750"/>
                <a:gd name="T89" fmla="*/ 371 h 1750"/>
                <a:gd name="T90" fmla="*/ 1190 w 1750"/>
                <a:gd name="T91" fmla="*/ 429 h 1750"/>
                <a:gd name="T92" fmla="*/ 1190 w 1750"/>
                <a:gd name="T93" fmla="*/ 0 h 1750"/>
                <a:gd name="T94" fmla="*/ 1750 w 1750"/>
                <a:gd name="T95" fmla="*/ 0 h 1750"/>
                <a:gd name="T96" fmla="*/ 1750 w 1750"/>
                <a:gd name="T97" fmla="*/ 1260 h 1750"/>
                <a:gd name="T98" fmla="*/ 1696 w 1750"/>
                <a:gd name="T99" fmla="*/ 1260 h 1750"/>
                <a:gd name="T100" fmla="*/ 1718 w 1750"/>
                <a:gd name="T101" fmla="*/ 1364 h 1750"/>
                <a:gd name="T102" fmla="*/ 1735 w 1750"/>
                <a:gd name="T103" fmla="*/ 1469 h 1750"/>
                <a:gd name="T104" fmla="*/ 1746 w 1750"/>
                <a:gd name="T105" fmla="*/ 1574 h 1750"/>
                <a:gd name="T106" fmla="*/ 1750 w 1750"/>
                <a:gd name="T107" fmla="*/ 1680 h 1750"/>
                <a:gd name="T108" fmla="*/ 1750 w 1750"/>
                <a:gd name="T109" fmla="*/ 1750 h 1750"/>
                <a:gd name="T110" fmla="*/ 0 w 1750"/>
                <a:gd name="T111" fmla="*/ 1750 h 1750"/>
                <a:gd name="T112" fmla="*/ 0 w 1750"/>
                <a:gd name="T113" fmla="*/ 0 h 1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50" h="1750">
                  <a:moveTo>
                    <a:pt x="630" y="421"/>
                  </a:moveTo>
                  <a:lnTo>
                    <a:pt x="630" y="1120"/>
                  </a:lnTo>
                  <a:lnTo>
                    <a:pt x="910" y="1120"/>
                  </a:lnTo>
                  <a:lnTo>
                    <a:pt x="910" y="421"/>
                  </a:lnTo>
                  <a:lnTo>
                    <a:pt x="630" y="421"/>
                  </a:lnTo>
                  <a:close/>
                  <a:moveTo>
                    <a:pt x="141" y="142"/>
                  </a:moveTo>
                  <a:lnTo>
                    <a:pt x="141" y="1609"/>
                  </a:lnTo>
                  <a:lnTo>
                    <a:pt x="1608" y="1609"/>
                  </a:lnTo>
                  <a:lnTo>
                    <a:pt x="1601" y="1521"/>
                  </a:lnTo>
                  <a:lnTo>
                    <a:pt x="1589" y="1433"/>
                  </a:lnTo>
                  <a:lnTo>
                    <a:pt x="1572" y="1346"/>
                  </a:lnTo>
                  <a:lnTo>
                    <a:pt x="1550" y="1260"/>
                  </a:lnTo>
                  <a:lnTo>
                    <a:pt x="1190" y="1260"/>
                  </a:lnTo>
                  <a:lnTo>
                    <a:pt x="1190" y="625"/>
                  </a:lnTo>
                  <a:lnTo>
                    <a:pt x="1121" y="558"/>
                  </a:lnTo>
                  <a:lnTo>
                    <a:pt x="1049" y="495"/>
                  </a:lnTo>
                  <a:lnTo>
                    <a:pt x="1049" y="1260"/>
                  </a:lnTo>
                  <a:lnTo>
                    <a:pt x="490" y="1260"/>
                  </a:lnTo>
                  <a:lnTo>
                    <a:pt x="490" y="280"/>
                  </a:lnTo>
                  <a:lnTo>
                    <a:pt x="709" y="280"/>
                  </a:lnTo>
                  <a:lnTo>
                    <a:pt x="619" y="242"/>
                  </a:lnTo>
                  <a:lnTo>
                    <a:pt x="526" y="211"/>
                  </a:lnTo>
                  <a:lnTo>
                    <a:pt x="432" y="184"/>
                  </a:lnTo>
                  <a:lnTo>
                    <a:pt x="337" y="165"/>
                  </a:lnTo>
                  <a:lnTo>
                    <a:pt x="239" y="150"/>
                  </a:lnTo>
                  <a:lnTo>
                    <a:pt x="141" y="142"/>
                  </a:lnTo>
                  <a:close/>
                  <a:moveTo>
                    <a:pt x="1329" y="141"/>
                  </a:moveTo>
                  <a:lnTo>
                    <a:pt x="1329" y="1120"/>
                  </a:lnTo>
                  <a:lnTo>
                    <a:pt x="1609" y="1120"/>
                  </a:lnTo>
                  <a:lnTo>
                    <a:pt x="1609" y="141"/>
                  </a:lnTo>
                  <a:lnTo>
                    <a:pt x="1329" y="141"/>
                  </a:lnTo>
                  <a:close/>
                  <a:moveTo>
                    <a:pt x="0" y="0"/>
                  </a:moveTo>
                  <a:lnTo>
                    <a:pt x="70" y="0"/>
                  </a:lnTo>
                  <a:lnTo>
                    <a:pt x="180" y="4"/>
                  </a:lnTo>
                  <a:lnTo>
                    <a:pt x="289" y="15"/>
                  </a:lnTo>
                  <a:lnTo>
                    <a:pt x="397" y="33"/>
                  </a:lnTo>
                  <a:lnTo>
                    <a:pt x="503" y="58"/>
                  </a:lnTo>
                  <a:lnTo>
                    <a:pt x="607" y="90"/>
                  </a:lnTo>
                  <a:lnTo>
                    <a:pt x="710" y="128"/>
                  </a:lnTo>
                  <a:lnTo>
                    <a:pt x="808" y="173"/>
                  </a:lnTo>
                  <a:lnTo>
                    <a:pt x="904" y="224"/>
                  </a:lnTo>
                  <a:lnTo>
                    <a:pt x="996" y="280"/>
                  </a:lnTo>
                  <a:lnTo>
                    <a:pt x="1049" y="280"/>
                  </a:lnTo>
                  <a:lnTo>
                    <a:pt x="1049" y="316"/>
                  </a:lnTo>
                  <a:lnTo>
                    <a:pt x="1121" y="371"/>
                  </a:lnTo>
                  <a:lnTo>
                    <a:pt x="1190" y="429"/>
                  </a:lnTo>
                  <a:lnTo>
                    <a:pt x="1190" y="0"/>
                  </a:lnTo>
                  <a:lnTo>
                    <a:pt x="1750" y="0"/>
                  </a:lnTo>
                  <a:lnTo>
                    <a:pt x="1750" y="1260"/>
                  </a:lnTo>
                  <a:lnTo>
                    <a:pt x="1696" y="1260"/>
                  </a:lnTo>
                  <a:lnTo>
                    <a:pt x="1718" y="1364"/>
                  </a:lnTo>
                  <a:lnTo>
                    <a:pt x="1735" y="1469"/>
                  </a:lnTo>
                  <a:lnTo>
                    <a:pt x="1746" y="1574"/>
                  </a:lnTo>
                  <a:lnTo>
                    <a:pt x="1750" y="1680"/>
                  </a:lnTo>
                  <a:lnTo>
                    <a:pt x="1750" y="1750"/>
                  </a:lnTo>
                  <a:lnTo>
                    <a:pt x="0" y="175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4" name="Freeform 45"/>
            <p:cNvSpPr>
              <a:spLocks/>
            </p:cNvSpPr>
            <p:nvPr/>
          </p:nvSpPr>
          <p:spPr bwMode="auto">
            <a:xfrm>
              <a:off x="2338" y="722"/>
              <a:ext cx="231" cy="232"/>
            </a:xfrm>
            <a:custGeom>
              <a:avLst/>
              <a:gdLst>
                <a:gd name="T0" fmla="*/ 594 w 692"/>
                <a:gd name="T1" fmla="*/ 0 h 694"/>
                <a:gd name="T2" fmla="*/ 692 w 692"/>
                <a:gd name="T3" fmla="*/ 100 h 694"/>
                <a:gd name="T4" fmla="*/ 98 w 692"/>
                <a:gd name="T5" fmla="*/ 694 h 694"/>
                <a:gd name="T6" fmla="*/ 0 w 692"/>
                <a:gd name="T7" fmla="*/ 596 h 694"/>
                <a:gd name="T8" fmla="*/ 594 w 692"/>
                <a:gd name="T9" fmla="*/ 0 h 694"/>
              </a:gdLst>
              <a:ahLst/>
              <a:cxnLst>
                <a:cxn ang="0">
                  <a:pos x="T0" y="T1"/>
                </a:cxn>
                <a:cxn ang="0">
                  <a:pos x="T2" y="T3"/>
                </a:cxn>
                <a:cxn ang="0">
                  <a:pos x="T4" y="T5"/>
                </a:cxn>
                <a:cxn ang="0">
                  <a:pos x="T6" y="T7"/>
                </a:cxn>
                <a:cxn ang="0">
                  <a:pos x="T8" y="T9"/>
                </a:cxn>
              </a:cxnLst>
              <a:rect l="0" t="0" r="r" b="b"/>
              <a:pathLst>
                <a:path w="692" h="694">
                  <a:moveTo>
                    <a:pt x="594" y="0"/>
                  </a:moveTo>
                  <a:lnTo>
                    <a:pt x="692" y="100"/>
                  </a:lnTo>
                  <a:lnTo>
                    <a:pt x="98" y="694"/>
                  </a:lnTo>
                  <a:lnTo>
                    <a:pt x="0" y="596"/>
                  </a:lnTo>
                  <a:lnTo>
                    <a:pt x="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5" name="Freeform 46"/>
            <p:cNvSpPr>
              <a:spLocks noEditPoints="1"/>
            </p:cNvSpPr>
            <p:nvPr/>
          </p:nvSpPr>
          <p:spPr bwMode="auto">
            <a:xfrm>
              <a:off x="2296" y="669"/>
              <a:ext cx="140" cy="140"/>
            </a:xfrm>
            <a:custGeom>
              <a:avLst/>
              <a:gdLst>
                <a:gd name="T0" fmla="*/ 211 w 421"/>
                <a:gd name="T1" fmla="*/ 140 h 420"/>
                <a:gd name="T2" fmla="*/ 188 w 421"/>
                <a:gd name="T3" fmla="*/ 143 h 420"/>
                <a:gd name="T4" fmla="*/ 170 w 421"/>
                <a:gd name="T5" fmla="*/ 153 h 420"/>
                <a:gd name="T6" fmla="*/ 154 w 421"/>
                <a:gd name="T7" fmla="*/ 169 h 420"/>
                <a:gd name="T8" fmla="*/ 145 w 421"/>
                <a:gd name="T9" fmla="*/ 188 h 420"/>
                <a:gd name="T10" fmla="*/ 141 w 421"/>
                <a:gd name="T11" fmla="*/ 210 h 420"/>
                <a:gd name="T12" fmla="*/ 145 w 421"/>
                <a:gd name="T13" fmla="*/ 232 h 420"/>
                <a:gd name="T14" fmla="*/ 154 w 421"/>
                <a:gd name="T15" fmla="*/ 251 h 420"/>
                <a:gd name="T16" fmla="*/ 170 w 421"/>
                <a:gd name="T17" fmla="*/ 267 h 420"/>
                <a:gd name="T18" fmla="*/ 188 w 421"/>
                <a:gd name="T19" fmla="*/ 277 h 420"/>
                <a:gd name="T20" fmla="*/ 211 w 421"/>
                <a:gd name="T21" fmla="*/ 280 h 420"/>
                <a:gd name="T22" fmla="*/ 233 w 421"/>
                <a:gd name="T23" fmla="*/ 277 h 420"/>
                <a:gd name="T24" fmla="*/ 251 w 421"/>
                <a:gd name="T25" fmla="*/ 267 h 420"/>
                <a:gd name="T26" fmla="*/ 267 w 421"/>
                <a:gd name="T27" fmla="*/ 251 h 420"/>
                <a:gd name="T28" fmla="*/ 278 w 421"/>
                <a:gd name="T29" fmla="*/ 232 h 420"/>
                <a:gd name="T30" fmla="*/ 280 w 421"/>
                <a:gd name="T31" fmla="*/ 210 h 420"/>
                <a:gd name="T32" fmla="*/ 278 w 421"/>
                <a:gd name="T33" fmla="*/ 188 h 420"/>
                <a:gd name="T34" fmla="*/ 267 w 421"/>
                <a:gd name="T35" fmla="*/ 169 h 420"/>
                <a:gd name="T36" fmla="*/ 251 w 421"/>
                <a:gd name="T37" fmla="*/ 153 h 420"/>
                <a:gd name="T38" fmla="*/ 233 w 421"/>
                <a:gd name="T39" fmla="*/ 143 h 420"/>
                <a:gd name="T40" fmla="*/ 211 w 421"/>
                <a:gd name="T41" fmla="*/ 140 h 420"/>
                <a:gd name="T42" fmla="*/ 211 w 421"/>
                <a:gd name="T43" fmla="*/ 0 h 420"/>
                <a:gd name="T44" fmla="*/ 249 w 421"/>
                <a:gd name="T45" fmla="*/ 4 h 420"/>
                <a:gd name="T46" fmla="*/ 284 w 421"/>
                <a:gd name="T47" fmla="*/ 13 h 420"/>
                <a:gd name="T48" fmla="*/ 317 w 421"/>
                <a:gd name="T49" fmla="*/ 29 h 420"/>
                <a:gd name="T50" fmla="*/ 346 w 421"/>
                <a:gd name="T51" fmla="*/ 50 h 420"/>
                <a:gd name="T52" fmla="*/ 371 w 421"/>
                <a:gd name="T53" fmla="*/ 75 h 420"/>
                <a:gd name="T54" fmla="*/ 392 w 421"/>
                <a:gd name="T55" fmla="*/ 104 h 420"/>
                <a:gd name="T56" fmla="*/ 408 w 421"/>
                <a:gd name="T57" fmla="*/ 136 h 420"/>
                <a:gd name="T58" fmla="*/ 417 w 421"/>
                <a:gd name="T59" fmla="*/ 172 h 420"/>
                <a:gd name="T60" fmla="*/ 421 w 421"/>
                <a:gd name="T61" fmla="*/ 210 h 420"/>
                <a:gd name="T62" fmla="*/ 417 w 421"/>
                <a:gd name="T63" fmla="*/ 248 h 420"/>
                <a:gd name="T64" fmla="*/ 408 w 421"/>
                <a:gd name="T65" fmla="*/ 284 h 420"/>
                <a:gd name="T66" fmla="*/ 392 w 421"/>
                <a:gd name="T67" fmla="*/ 316 h 420"/>
                <a:gd name="T68" fmla="*/ 371 w 421"/>
                <a:gd name="T69" fmla="*/ 345 h 420"/>
                <a:gd name="T70" fmla="*/ 346 w 421"/>
                <a:gd name="T71" fmla="*/ 370 h 420"/>
                <a:gd name="T72" fmla="*/ 317 w 421"/>
                <a:gd name="T73" fmla="*/ 391 h 420"/>
                <a:gd name="T74" fmla="*/ 284 w 421"/>
                <a:gd name="T75" fmla="*/ 407 h 420"/>
                <a:gd name="T76" fmla="*/ 249 w 421"/>
                <a:gd name="T77" fmla="*/ 416 h 420"/>
                <a:gd name="T78" fmla="*/ 211 w 421"/>
                <a:gd name="T79" fmla="*/ 420 h 420"/>
                <a:gd name="T80" fmla="*/ 173 w 421"/>
                <a:gd name="T81" fmla="*/ 416 h 420"/>
                <a:gd name="T82" fmla="*/ 137 w 421"/>
                <a:gd name="T83" fmla="*/ 407 h 420"/>
                <a:gd name="T84" fmla="*/ 106 w 421"/>
                <a:gd name="T85" fmla="*/ 391 h 420"/>
                <a:gd name="T86" fmla="*/ 75 w 421"/>
                <a:gd name="T87" fmla="*/ 370 h 420"/>
                <a:gd name="T88" fmla="*/ 50 w 421"/>
                <a:gd name="T89" fmla="*/ 345 h 420"/>
                <a:gd name="T90" fmla="*/ 29 w 421"/>
                <a:gd name="T91" fmla="*/ 316 h 420"/>
                <a:gd name="T92" fmla="*/ 13 w 421"/>
                <a:gd name="T93" fmla="*/ 284 h 420"/>
                <a:gd name="T94" fmla="*/ 4 w 421"/>
                <a:gd name="T95" fmla="*/ 248 h 420"/>
                <a:gd name="T96" fmla="*/ 0 w 421"/>
                <a:gd name="T97" fmla="*/ 210 h 420"/>
                <a:gd name="T98" fmla="*/ 4 w 421"/>
                <a:gd name="T99" fmla="*/ 172 h 420"/>
                <a:gd name="T100" fmla="*/ 13 w 421"/>
                <a:gd name="T101" fmla="*/ 136 h 420"/>
                <a:gd name="T102" fmla="*/ 29 w 421"/>
                <a:gd name="T103" fmla="*/ 104 h 420"/>
                <a:gd name="T104" fmla="*/ 50 w 421"/>
                <a:gd name="T105" fmla="*/ 75 h 420"/>
                <a:gd name="T106" fmla="*/ 75 w 421"/>
                <a:gd name="T107" fmla="*/ 50 h 420"/>
                <a:gd name="T108" fmla="*/ 106 w 421"/>
                <a:gd name="T109" fmla="*/ 29 h 420"/>
                <a:gd name="T110" fmla="*/ 137 w 421"/>
                <a:gd name="T111" fmla="*/ 13 h 420"/>
                <a:gd name="T112" fmla="*/ 173 w 421"/>
                <a:gd name="T113" fmla="*/ 4 h 420"/>
                <a:gd name="T114" fmla="*/ 211 w 421"/>
                <a:gd name="T115" fmla="*/ 0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1" h="420">
                  <a:moveTo>
                    <a:pt x="211" y="140"/>
                  </a:moveTo>
                  <a:lnTo>
                    <a:pt x="188" y="143"/>
                  </a:lnTo>
                  <a:lnTo>
                    <a:pt x="170" y="153"/>
                  </a:lnTo>
                  <a:lnTo>
                    <a:pt x="154" y="169"/>
                  </a:lnTo>
                  <a:lnTo>
                    <a:pt x="145" y="188"/>
                  </a:lnTo>
                  <a:lnTo>
                    <a:pt x="141" y="210"/>
                  </a:lnTo>
                  <a:lnTo>
                    <a:pt x="145" y="232"/>
                  </a:lnTo>
                  <a:lnTo>
                    <a:pt x="154" y="251"/>
                  </a:lnTo>
                  <a:lnTo>
                    <a:pt x="170" y="267"/>
                  </a:lnTo>
                  <a:lnTo>
                    <a:pt x="188" y="277"/>
                  </a:lnTo>
                  <a:lnTo>
                    <a:pt x="211" y="280"/>
                  </a:lnTo>
                  <a:lnTo>
                    <a:pt x="233" y="277"/>
                  </a:lnTo>
                  <a:lnTo>
                    <a:pt x="251" y="267"/>
                  </a:lnTo>
                  <a:lnTo>
                    <a:pt x="267" y="251"/>
                  </a:lnTo>
                  <a:lnTo>
                    <a:pt x="278" y="232"/>
                  </a:lnTo>
                  <a:lnTo>
                    <a:pt x="280" y="210"/>
                  </a:lnTo>
                  <a:lnTo>
                    <a:pt x="278" y="188"/>
                  </a:lnTo>
                  <a:lnTo>
                    <a:pt x="267" y="169"/>
                  </a:lnTo>
                  <a:lnTo>
                    <a:pt x="251" y="153"/>
                  </a:lnTo>
                  <a:lnTo>
                    <a:pt x="233" y="143"/>
                  </a:lnTo>
                  <a:lnTo>
                    <a:pt x="211" y="140"/>
                  </a:lnTo>
                  <a:close/>
                  <a:moveTo>
                    <a:pt x="211" y="0"/>
                  </a:moveTo>
                  <a:lnTo>
                    <a:pt x="249" y="4"/>
                  </a:lnTo>
                  <a:lnTo>
                    <a:pt x="284" y="13"/>
                  </a:lnTo>
                  <a:lnTo>
                    <a:pt x="317" y="29"/>
                  </a:lnTo>
                  <a:lnTo>
                    <a:pt x="346" y="50"/>
                  </a:lnTo>
                  <a:lnTo>
                    <a:pt x="371" y="75"/>
                  </a:lnTo>
                  <a:lnTo>
                    <a:pt x="392" y="104"/>
                  </a:lnTo>
                  <a:lnTo>
                    <a:pt x="408" y="136"/>
                  </a:lnTo>
                  <a:lnTo>
                    <a:pt x="417" y="172"/>
                  </a:lnTo>
                  <a:lnTo>
                    <a:pt x="421" y="210"/>
                  </a:lnTo>
                  <a:lnTo>
                    <a:pt x="417" y="248"/>
                  </a:lnTo>
                  <a:lnTo>
                    <a:pt x="408" y="284"/>
                  </a:lnTo>
                  <a:lnTo>
                    <a:pt x="392" y="316"/>
                  </a:lnTo>
                  <a:lnTo>
                    <a:pt x="371" y="345"/>
                  </a:lnTo>
                  <a:lnTo>
                    <a:pt x="346" y="370"/>
                  </a:lnTo>
                  <a:lnTo>
                    <a:pt x="317" y="391"/>
                  </a:lnTo>
                  <a:lnTo>
                    <a:pt x="284" y="407"/>
                  </a:lnTo>
                  <a:lnTo>
                    <a:pt x="249" y="416"/>
                  </a:lnTo>
                  <a:lnTo>
                    <a:pt x="211" y="420"/>
                  </a:lnTo>
                  <a:lnTo>
                    <a:pt x="173" y="416"/>
                  </a:lnTo>
                  <a:lnTo>
                    <a:pt x="137" y="407"/>
                  </a:lnTo>
                  <a:lnTo>
                    <a:pt x="106" y="391"/>
                  </a:lnTo>
                  <a:lnTo>
                    <a:pt x="75" y="370"/>
                  </a:lnTo>
                  <a:lnTo>
                    <a:pt x="50" y="345"/>
                  </a:lnTo>
                  <a:lnTo>
                    <a:pt x="29" y="316"/>
                  </a:lnTo>
                  <a:lnTo>
                    <a:pt x="13" y="284"/>
                  </a:lnTo>
                  <a:lnTo>
                    <a:pt x="4" y="248"/>
                  </a:lnTo>
                  <a:lnTo>
                    <a:pt x="0" y="210"/>
                  </a:lnTo>
                  <a:lnTo>
                    <a:pt x="4" y="172"/>
                  </a:lnTo>
                  <a:lnTo>
                    <a:pt x="13" y="136"/>
                  </a:lnTo>
                  <a:lnTo>
                    <a:pt x="29" y="104"/>
                  </a:lnTo>
                  <a:lnTo>
                    <a:pt x="50" y="75"/>
                  </a:lnTo>
                  <a:lnTo>
                    <a:pt x="75" y="50"/>
                  </a:lnTo>
                  <a:lnTo>
                    <a:pt x="106" y="29"/>
                  </a:lnTo>
                  <a:lnTo>
                    <a:pt x="137" y="13"/>
                  </a:lnTo>
                  <a:lnTo>
                    <a:pt x="173" y="4"/>
                  </a:lnTo>
                  <a:lnTo>
                    <a:pt x="2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6" name="Freeform 47"/>
            <p:cNvSpPr>
              <a:spLocks noEditPoints="1"/>
            </p:cNvSpPr>
            <p:nvPr/>
          </p:nvSpPr>
          <p:spPr bwMode="auto">
            <a:xfrm>
              <a:off x="2482" y="856"/>
              <a:ext cx="141" cy="139"/>
            </a:xfrm>
            <a:custGeom>
              <a:avLst/>
              <a:gdLst>
                <a:gd name="T0" fmla="*/ 211 w 421"/>
                <a:gd name="T1" fmla="*/ 140 h 419"/>
                <a:gd name="T2" fmla="*/ 188 w 421"/>
                <a:gd name="T3" fmla="*/ 143 h 419"/>
                <a:gd name="T4" fmla="*/ 169 w 421"/>
                <a:gd name="T5" fmla="*/ 153 h 419"/>
                <a:gd name="T6" fmla="*/ 154 w 421"/>
                <a:gd name="T7" fmla="*/ 168 h 419"/>
                <a:gd name="T8" fmla="*/ 144 w 421"/>
                <a:gd name="T9" fmla="*/ 188 h 419"/>
                <a:gd name="T10" fmla="*/ 141 w 421"/>
                <a:gd name="T11" fmla="*/ 210 h 419"/>
                <a:gd name="T12" fmla="*/ 144 w 421"/>
                <a:gd name="T13" fmla="*/ 232 h 419"/>
                <a:gd name="T14" fmla="*/ 154 w 421"/>
                <a:gd name="T15" fmla="*/ 251 h 419"/>
                <a:gd name="T16" fmla="*/ 169 w 421"/>
                <a:gd name="T17" fmla="*/ 267 h 419"/>
                <a:gd name="T18" fmla="*/ 188 w 421"/>
                <a:gd name="T19" fmla="*/ 276 h 419"/>
                <a:gd name="T20" fmla="*/ 211 w 421"/>
                <a:gd name="T21" fmla="*/ 280 h 419"/>
                <a:gd name="T22" fmla="*/ 233 w 421"/>
                <a:gd name="T23" fmla="*/ 276 h 419"/>
                <a:gd name="T24" fmla="*/ 251 w 421"/>
                <a:gd name="T25" fmla="*/ 267 h 419"/>
                <a:gd name="T26" fmla="*/ 267 w 421"/>
                <a:gd name="T27" fmla="*/ 251 h 419"/>
                <a:gd name="T28" fmla="*/ 276 w 421"/>
                <a:gd name="T29" fmla="*/ 232 h 419"/>
                <a:gd name="T30" fmla="*/ 280 w 421"/>
                <a:gd name="T31" fmla="*/ 210 h 419"/>
                <a:gd name="T32" fmla="*/ 276 w 421"/>
                <a:gd name="T33" fmla="*/ 188 h 419"/>
                <a:gd name="T34" fmla="*/ 267 w 421"/>
                <a:gd name="T35" fmla="*/ 168 h 419"/>
                <a:gd name="T36" fmla="*/ 251 w 421"/>
                <a:gd name="T37" fmla="*/ 153 h 419"/>
                <a:gd name="T38" fmla="*/ 233 w 421"/>
                <a:gd name="T39" fmla="*/ 143 h 419"/>
                <a:gd name="T40" fmla="*/ 211 w 421"/>
                <a:gd name="T41" fmla="*/ 140 h 419"/>
                <a:gd name="T42" fmla="*/ 211 w 421"/>
                <a:gd name="T43" fmla="*/ 0 h 419"/>
                <a:gd name="T44" fmla="*/ 249 w 421"/>
                <a:gd name="T45" fmla="*/ 4 h 419"/>
                <a:gd name="T46" fmla="*/ 283 w 421"/>
                <a:gd name="T47" fmla="*/ 13 h 419"/>
                <a:gd name="T48" fmla="*/ 316 w 421"/>
                <a:gd name="T49" fmla="*/ 29 h 419"/>
                <a:gd name="T50" fmla="*/ 346 w 421"/>
                <a:gd name="T51" fmla="*/ 50 h 419"/>
                <a:gd name="T52" fmla="*/ 371 w 421"/>
                <a:gd name="T53" fmla="*/ 75 h 419"/>
                <a:gd name="T54" fmla="*/ 392 w 421"/>
                <a:gd name="T55" fmla="*/ 104 h 419"/>
                <a:gd name="T56" fmla="*/ 408 w 421"/>
                <a:gd name="T57" fmla="*/ 136 h 419"/>
                <a:gd name="T58" fmla="*/ 417 w 421"/>
                <a:gd name="T59" fmla="*/ 172 h 419"/>
                <a:gd name="T60" fmla="*/ 421 w 421"/>
                <a:gd name="T61" fmla="*/ 210 h 419"/>
                <a:gd name="T62" fmla="*/ 417 w 421"/>
                <a:gd name="T63" fmla="*/ 247 h 419"/>
                <a:gd name="T64" fmla="*/ 408 w 421"/>
                <a:gd name="T65" fmla="*/ 282 h 419"/>
                <a:gd name="T66" fmla="*/ 392 w 421"/>
                <a:gd name="T67" fmla="*/ 315 h 419"/>
                <a:gd name="T68" fmla="*/ 371 w 421"/>
                <a:gd name="T69" fmla="*/ 345 h 419"/>
                <a:gd name="T70" fmla="*/ 346 w 421"/>
                <a:gd name="T71" fmla="*/ 370 h 419"/>
                <a:gd name="T72" fmla="*/ 316 w 421"/>
                <a:gd name="T73" fmla="*/ 391 h 419"/>
                <a:gd name="T74" fmla="*/ 283 w 421"/>
                <a:gd name="T75" fmla="*/ 406 h 419"/>
                <a:gd name="T76" fmla="*/ 249 w 421"/>
                <a:gd name="T77" fmla="*/ 416 h 419"/>
                <a:gd name="T78" fmla="*/ 211 w 421"/>
                <a:gd name="T79" fmla="*/ 419 h 419"/>
                <a:gd name="T80" fmla="*/ 173 w 421"/>
                <a:gd name="T81" fmla="*/ 416 h 419"/>
                <a:gd name="T82" fmla="*/ 137 w 421"/>
                <a:gd name="T83" fmla="*/ 406 h 419"/>
                <a:gd name="T84" fmla="*/ 104 w 421"/>
                <a:gd name="T85" fmla="*/ 391 h 419"/>
                <a:gd name="T86" fmla="*/ 75 w 421"/>
                <a:gd name="T87" fmla="*/ 370 h 419"/>
                <a:gd name="T88" fmla="*/ 50 w 421"/>
                <a:gd name="T89" fmla="*/ 345 h 419"/>
                <a:gd name="T90" fmla="*/ 29 w 421"/>
                <a:gd name="T91" fmla="*/ 315 h 419"/>
                <a:gd name="T92" fmla="*/ 13 w 421"/>
                <a:gd name="T93" fmla="*/ 282 h 419"/>
                <a:gd name="T94" fmla="*/ 4 w 421"/>
                <a:gd name="T95" fmla="*/ 247 h 419"/>
                <a:gd name="T96" fmla="*/ 0 w 421"/>
                <a:gd name="T97" fmla="*/ 210 h 419"/>
                <a:gd name="T98" fmla="*/ 4 w 421"/>
                <a:gd name="T99" fmla="*/ 172 h 419"/>
                <a:gd name="T100" fmla="*/ 13 w 421"/>
                <a:gd name="T101" fmla="*/ 136 h 419"/>
                <a:gd name="T102" fmla="*/ 29 w 421"/>
                <a:gd name="T103" fmla="*/ 104 h 419"/>
                <a:gd name="T104" fmla="*/ 50 w 421"/>
                <a:gd name="T105" fmla="*/ 75 h 419"/>
                <a:gd name="T106" fmla="*/ 75 w 421"/>
                <a:gd name="T107" fmla="*/ 50 h 419"/>
                <a:gd name="T108" fmla="*/ 104 w 421"/>
                <a:gd name="T109" fmla="*/ 29 h 419"/>
                <a:gd name="T110" fmla="*/ 137 w 421"/>
                <a:gd name="T111" fmla="*/ 13 h 419"/>
                <a:gd name="T112" fmla="*/ 173 w 421"/>
                <a:gd name="T113" fmla="*/ 4 h 419"/>
                <a:gd name="T114" fmla="*/ 211 w 421"/>
                <a:gd name="T115"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1" h="419">
                  <a:moveTo>
                    <a:pt x="211" y="140"/>
                  </a:moveTo>
                  <a:lnTo>
                    <a:pt x="188" y="143"/>
                  </a:lnTo>
                  <a:lnTo>
                    <a:pt x="169" y="153"/>
                  </a:lnTo>
                  <a:lnTo>
                    <a:pt x="154" y="168"/>
                  </a:lnTo>
                  <a:lnTo>
                    <a:pt x="144" y="188"/>
                  </a:lnTo>
                  <a:lnTo>
                    <a:pt x="141" y="210"/>
                  </a:lnTo>
                  <a:lnTo>
                    <a:pt x="144" y="232"/>
                  </a:lnTo>
                  <a:lnTo>
                    <a:pt x="154" y="251"/>
                  </a:lnTo>
                  <a:lnTo>
                    <a:pt x="169" y="267"/>
                  </a:lnTo>
                  <a:lnTo>
                    <a:pt x="188" y="276"/>
                  </a:lnTo>
                  <a:lnTo>
                    <a:pt x="211" y="280"/>
                  </a:lnTo>
                  <a:lnTo>
                    <a:pt x="233" y="276"/>
                  </a:lnTo>
                  <a:lnTo>
                    <a:pt x="251" y="267"/>
                  </a:lnTo>
                  <a:lnTo>
                    <a:pt x="267" y="251"/>
                  </a:lnTo>
                  <a:lnTo>
                    <a:pt x="276" y="232"/>
                  </a:lnTo>
                  <a:lnTo>
                    <a:pt x="280" y="210"/>
                  </a:lnTo>
                  <a:lnTo>
                    <a:pt x="276" y="188"/>
                  </a:lnTo>
                  <a:lnTo>
                    <a:pt x="267" y="168"/>
                  </a:lnTo>
                  <a:lnTo>
                    <a:pt x="251" y="153"/>
                  </a:lnTo>
                  <a:lnTo>
                    <a:pt x="233" y="143"/>
                  </a:lnTo>
                  <a:lnTo>
                    <a:pt x="211" y="140"/>
                  </a:lnTo>
                  <a:close/>
                  <a:moveTo>
                    <a:pt x="211" y="0"/>
                  </a:moveTo>
                  <a:lnTo>
                    <a:pt x="249" y="4"/>
                  </a:lnTo>
                  <a:lnTo>
                    <a:pt x="283" y="13"/>
                  </a:lnTo>
                  <a:lnTo>
                    <a:pt x="316" y="29"/>
                  </a:lnTo>
                  <a:lnTo>
                    <a:pt x="346" y="50"/>
                  </a:lnTo>
                  <a:lnTo>
                    <a:pt x="371" y="75"/>
                  </a:lnTo>
                  <a:lnTo>
                    <a:pt x="392" y="104"/>
                  </a:lnTo>
                  <a:lnTo>
                    <a:pt x="408" y="136"/>
                  </a:lnTo>
                  <a:lnTo>
                    <a:pt x="417" y="172"/>
                  </a:lnTo>
                  <a:lnTo>
                    <a:pt x="421" y="210"/>
                  </a:lnTo>
                  <a:lnTo>
                    <a:pt x="417" y="247"/>
                  </a:lnTo>
                  <a:lnTo>
                    <a:pt x="408" y="282"/>
                  </a:lnTo>
                  <a:lnTo>
                    <a:pt x="392" y="315"/>
                  </a:lnTo>
                  <a:lnTo>
                    <a:pt x="371" y="345"/>
                  </a:lnTo>
                  <a:lnTo>
                    <a:pt x="346" y="370"/>
                  </a:lnTo>
                  <a:lnTo>
                    <a:pt x="316" y="391"/>
                  </a:lnTo>
                  <a:lnTo>
                    <a:pt x="283" y="406"/>
                  </a:lnTo>
                  <a:lnTo>
                    <a:pt x="249" y="416"/>
                  </a:lnTo>
                  <a:lnTo>
                    <a:pt x="211" y="419"/>
                  </a:lnTo>
                  <a:lnTo>
                    <a:pt x="173" y="416"/>
                  </a:lnTo>
                  <a:lnTo>
                    <a:pt x="137" y="406"/>
                  </a:lnTo>
                  <a:lnTo>
                    <a:pt x="104" y="391"/>
                  </a:lnTo>
                  <a:lnTo>
                    <a:pt x="75" y="370"/>
                  </a:lnTo>
                  <a:lnTo>
                    <a:pt x="50" y="345"/>
                  </a:lnTo>
                  <a:lnTo>
                    <a:pt x="29" y="315"/>
                  </a:lnTo>
                  <a:lnTo>
                    <a:pt x="13" y="282"/>
                  </a:lnTo>
                  <a:lnTo>
                    <a:pt x="4" y="247"/>
                  </a:lnTo>
                  <a:lnTo>
                    <a:pt x="0" y="210"/>
                  </a:lnTo>
                  <a:lnTo>
                    <a:pt x="4" y="172"/>
                  </a:lnTo>
                  <a:lnTo>
                    <a:pt x="13" y="136"/>
                  </a:lnTo>
                  <a:lnTo>
                    <a:pt x="29" y="104"/>
                  </a:lnTo>
                  <a:lnTo>
                    <a:pt x="50" y="75"/>
                  </a:lnTo>
                  <a:lnTo>
                    <a:pt x="75" y="50"/>
                  </a:lnTo>
                  <a:lnTo>
                    <a:pt x="104" y="29"/>
                  </a:lnTo>
                  <a:lnTo>
                    <a:pt x="137" y="13"/>
                  </a:lnTo>
                  <a:lnTo>
                    <a:pt x="173" y="4"/>
                  </a:lnTo>
                  <a:lnTo>
                    <a:pt x="2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7" name="Freeform 48"/>
            <p:cNvSpPr>
              <a:spLocks noEditPoints="1"/>
            </p:cNvSpPr>
            <p:nvPr/>
          </p:nvSpPr>
          <p:spPr bwMode="auto">
            <a:xfrm>
              <a:off x="2156" y="16"/>
              <a:ext cx="1122" cy="1446"/>
            </a:xfrm>
            <a:custGeom>
              <a:avLst/>
              <a:gdLst>
                <a:gd name="T0" fmla="*/ 3093 w 3367"/>
                <a:gd name="T1" fmla="*/ 4044 h 4338"/>
                <a:gd name="T2" fmla="*/ 3188 w 3367"/>
                <a:gd name="T3" fmla="*/ 4057 h 4338"/>
                <a:gd name="T4" fmla="*/ 3225 w 3367"/>
                <a:gd name="T5" fmla="*/ 3969 h 4338"/>
                <a:gd name="T6" fmla="*/ 2403 w 3367"/>
                <a:gd name="T7" fmla="*/ 3013 h 4338"/>
                <a:gd name="T8" fmla="*/ 2223 w 3367"/>
                <a:gd name="T9" fmla="*/ 3123 h 4338"/>
                <a:gd name="T10" fmla="*/ 2173 w 3367"/>
                <a:gd name="T11" fmla="*/ 3334 h 4338"/>
                <a:gd name="T12" fmla="*/ 2283 w 3367"/>
                <a:gd name="T13" fmla="*/ 3514 h 4338"/>
                <a:gd name="T14" fmla="*/ 2494 w 3367"/>
                <a:gd name="T15" fmla="*/ 3565 h 4338"/>
                <a:gd name="T16" fmla="*/ 2675 w 3367"/>
                <a:gd name="T17" fmla="*/ 3453 h 4338"/>
                <a:gd name="T18" fmla="*/ 2725 w 3367"/>
                <a:gd name="T19" fmla="*/ 3243 h 4338"/>
                <a:gd name="T20" fmla="*/ 2615 w 3367"/>
                <a:gd name="T21" fmla="*/ 3063 h 4338"/>
                <a:gd name="T22" fmla="*/ 1609 w 3367"/>
                <a:gd name="T23" fmla="*/ 1121 h 4338"/>
                <a:gd name="T24" fmla="*/ 1028 w 3367"/>
                <a:gd name="T25" fmla="*/ 1265 h 4338"/>
                <a:gd name="T26" fmla="*/ 607 w 3367"/>
                <a:gd name="T27" fmla="*/ 1556 h 4338"/>
                <a:gd name="T28" fmla="*/ 308 w 3367"/>
                <a:gd name="T29" fmla="*/ 1963 h 4338"/>
                <a:gd name="T30" fmla="*/ 154 w 3367"/>
                <a:gd name="T31" fmla="*/ 2449 h 4338"/>
                <a:gd name="T32" fmla="*/ 174 w 3367"/>
                <a:gd name="T33" fmla="*/ 2981 h 4338"/>
                <a:gd name="T34" fmla="*/ 368 w 3367"/>
                <a:gd name="T35" fmla="*/ 3465 h 4338"/>
                <a:gd name="T36" fmla="*/ 706 w 3367"/>
                <a:gd name="T37" fmla="*/ 3850 h 4338"/>
                <a:gd name="T38" fmla="*/ 1154 w 3367"/>
                <a:gd name="T39" fmla="*/ 4105 h 4338"/>
                <a:gd name="T40" fmla="*/ 1679 w 3367"/>
                <a:gd name="T41" fmla="*/ 4199 h 4338"/>
                <a:gd name="T42" fmla="*/ 2166 w 3367"/>
                <a:gd name="T43" fmla="*/ 4118 h 4338"/>
                <a:gd name="T44" fmla="*/ 2600 w 3367"/>
                <a:gd name="T45" fmla="*/ 3890 h 4338"/>
                <a:gd name="T46" fmla="*/ 2392 w 3367"/>
                <a:gd name="T47" fmla="*/ 3704 h 4338"/>
                <a:gd name="T48" fmla="*/ 2152 w 3367"/>
                <a:gd name="T49" fmla="*/ 3585 h 4338"/>
                <a:gd name="T50" fmla="*/ 2032 w 3367"/>
                <a:gd name="T51" fmla="*/ 3346 h 4338"/>
                <a:gd name="T52" fmla="*/ 2086 w 3367"/>
                <a:gd name="T53" fmla="*/ 3077 h 4338"/>
                <a:gd name="T54" fmla="*/ 2286 w 3367"/>
                <a:gd name="T55" fmla="*/ 2901 h 4338"/>
                <a:gd name="T56" fmla="*/ 2561 w 3367"/>
                <a:gd name="T57" fmla="*/ 2884 h 4338"/>
                <a:gd name="T58" fmla="*/ 2782 w 3367"/>
                <a:gd name="T59" fmla="*/ 3033 h 4338"/>
                <a:gd name="T60" fmla="*/ 2868 w 3367"/>
                <a:gd name="T61" fmla="*/ 3289 h 4338"/>
                <a:gd name="T62" fmla="*/ 3069 w 3367"/>
                <a:gd name="T63" fmla="*/ 3321 h 4338"/>
                <a:gd name="T64" fmla="*/ 3209 w 3367"/>
                <a:gd name="T65" fmla="*/ 2832 h 4338"/>
                <a:gd name="T66" fmla="*/ 139 w 3367"/>
                <a:gd name="T67" fmla="*/ 840 h 4338"/>
                <a:gd name="T68" fmla="*/ 0 w 3367"/>
                <a:gd name="T69" fmla="*/ 0 h 4338"/>
                <a:gd name="T70" fmla="*/ 1679 w 3367"/>
                <a:gd name="T71" fmla="*/ 979 h 4338"/>
                <a:gd name="T72" fmla="*/ 3355 w 3367"/>
                <a:gd name="T73" fmla="*/ 2771 h 4338"/>
                <a:gd name="T74" fmla="*/ 3227 w 3367"/>
                <a:gd name="T75" fmla="*/ 3307 h 4338"/>
                <a:gd name="T76" fmla="*/ 3328 w 3367"/>
                <a:gd name="T77" fmla="*/ 3863 h 4338"/>
                <a:gd name="T78" fmla="*/ 3360 w 3367"/>
                <a:gd name="T79" fmla="*/ 4044 h 4338"/>
                <a:gd name="T80" fmla="*/ 3247 w 3367"/>
                <a:gd name="T81" fmla="*/ 4183 h 4338"/>
                <a:gd name="T82" fmla="*/ 3083 w 3367"/>
                <a:gd name="T83" fmla="*/ 4196 h 4338"/>
                <a:gd name="T84" fmla="*/ 2692 w 3367"/>
                <a:gd name="T85" fmla="*/ 3995 h 4338"/>
                <a:gd name="T86" fmla="*/ 2215 w 3367"/>
                <a:gd name="T87" fmla="*/ 4250 h 4338"/>
                <a:gd name="T88" fmla="*/ 1679 w 3367"/>
                <a:gd name="T89" fmla="*/ 4338 h 4338"/>
                <a:gd name="T90" fmla="*/ 1106 w 3367"/>
                <a:gd name="T91" fmla="*/ 4237 h 4338"/>
                <a:gd name="T92" fmla="*/ 617 w 3367"/>
                <a:gd name="T93" fmla="*/ 3958 h 4338"/>
                <a:gd name="T94" fmla="*/ 248 w 3367"/>
                <a:gd name="T95" fmla="*/ 3537 h 4338"/>
                <a:gd name="T96" fmla="*/ 37 w 3367"/>
                <a:gd name="T97" fmla="*/ 3012 h 4338"/>
                <a:gd name="T98" fmla="*/ 14 w 3367"/>
                <a:gd name="T99" fmla="*/ 2437 h 4338"/>
                <a:gd name="T100" fmla="*/ 172 w 3367"/>
                <a:gd name="T101" fmla="*/ 1921 h 4338"/>
                <a:gd name="T102" fmla="*/ 481 w 3367"/>
                <a:gd name="T103" fmla="*/ 1483 h 4338"/>
                <a:gd name="T104" fmla="*/ 918 w 3367"/>
                <a:gd name="T105" fmla="*/ 1163 h 4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67" h="4338">
                  <a:moveTo>
                    <a:pt x="2796" y="3524"/>
                  </a:moveTo>
                  <a:lnTo>
                    <a:pt x="2763" y="3566"/>
                  </a:lnTo>
                  <a:lnTo>
                    <a:pt x="2726" y="3603"/>
                  </a:lnTo>
                  <a:lnTo>
                    <a:pt x="2684" y="3636"/>
                  </a:lnTo>
                  <a:lnTo>
                    <a:pt x="3093" y="4044"/>
                  </a:lnTo>
                  <a:lnTo>
                    <a:pt x="3110" y="4057"/>
                  </a:lnTo>
                  <a:lnTo>
                    <a:pt x="3129" y="4065"/>
                  </a:lnTo>
                  <a:lnTo>
                    <a:pt x="3148" y="4067"/>
                  </a:lnTo>
                  <a:lnTo>
                    <a:pt x="3168" y="4065"/>
                  </a:lnTo>
                  <a:lnTo>
                    <a:pt x="3188" y="4057"/>
                  </a:lnTo>
                  <a:lnTo>
                    <a:pt x="3204" y="4044"/>
                  </a:lnTo>
                  <a:lnTo>
                    <a:pt x="3217" y="4026"/>
                  </a:lnTo>
                  <a:lnTo>
                    <a:pt x="3225" y="4008"/>
                  </a:lnTo>
                  <a:lnTo>
                    <a:pt x="3227" y="3988"/>
                  </a:lnTo>
                  <a:lnTo>
                    <a:pt x="3225" y="3969"/>
                  </a:lnTo>
                  <a:lnTo>
                    <a:pt x="3217" y="3949"/>
                  </a:lnTo>
                  <a:lnTo>
                    <a:pt x="3204" y="3933"/>
                  </a:lnTo>
                  <a:lnTo>
                    <a:pt x="2796" y="3524"/>
                  </a:lnTo>
                  <a:close/>
                  <a:moveTo>
                    <a:pt x="2449" y="3009"/>
                  </a:moveTo>
                  <a:lnTo>
                    <a:pt x="2403" y="3013"/>
                  </a:lnTo>
                  <a:lnTo>
                    <a:pt x="2361" y="3023"/>
                  </a:lnTo>
                  <a:lnTo>
                    <a:pt x="2320" y="3041"/>
                  </a:lnTo>
                  <a:lnTo>
                    <a:pt x="2283" y="3063"/>
                  </a:lnTo>
                  <a:lnTo>
                    <a:pt x="2251" y="3090"/>
                  </a:lnTo>
                  <a:lnTo>
                    <a:pt x="2223" y="3123"/>
                  </a:lnTo>
                  <a:lnTo>
                    <a:pt x="2201" y="3160"/>
                  </a:lnTo>
                  <a:lnTo>
                    <a:pt x="2183" y="3200"/>
                  </a:lnTo>
                  <a:lnTo>
                    <a:pt x="2173" y="3243"/>
                  </a:lnTo>
                  <a:lnTo>
                    <a:pt x="2169" y="3289"/>
                  </a:lnTo>
                  <a:lnTo>
                    <a:pt x="2173" y="3334"/>
                  </a:lnTo>
                  <a:lnTo>
                    <a:pt x="2183" y="3377"/>
                  </a:lnTo>
                  <a:lnTo>
                    <a:pt x="2201" y="3417"/>
                  </a:lnTo>
                  <a:lnTo>
                    <a:pt x="2223" y="3453"/>
                  </a:lnTo>
                  <a:lnTo>
                    <a:pt x="2251" y="3486"/>
                  </a:lnTo>
                  <a:lnTo>
                    <a:pt x="2283" y="3514"/>
                  </a:lnTo>
                  <a:lnTo>
                    <a:pt x="2320" y="3537"/>
                  </a:lnTo>
                  <a:lnTo>
                    <a:pt x="2361" y="3555"/>
                  </a:lnTo>
                  <a:lnTo>
                    <a:pt x="2403" y="3565"/>
                  </a:lnTo>
                  <a:lnTo>
                    <a:pt x="2449" y="3569"/>
                  </a:lnTo>
                  <a:lnTo>
                    <a:pt x="2494" y="3565"/>
                  </a:lnTo>
                  <a:lnTo>
                    <a:pt x="2537" y="3555"/>
                  </a:lnTo>
                  <a:lnTo>
                    <a:pt x="2578" y="3537"/>
                  </a:lnTo>
                  <a:lnTo>
                    <a:pt x="2615" y="3514"/>
                  </a:lnTo>
                  <a:lnTo>
                    <a:pt x="2646" y="3486"/>
                  </a:lnTo>
                  <a:lnTo>
                    <a:pt x="2675" y="3453"/>
                  </a:lnTo>
                  <a:lnTo>
                    <a:pt x="2697" y="3417"/>
                  </a:lnTo>
                  <a:lnTo>
                    <a:pt x="2715" y="3377"/>
                  </a:lnTo>
                  <a:lnTo>
                    <a:pt x="2725" y="3334"/>
                  </a:lnTo>
                  <a:lnTo>
                    <a:pt x="2729" y="3289"/>
                  </a:lnTo>
                  <a:lnTo>
                    <a:pt x="2725" y="3243"/>
                  </a:lnTo>
                  <a:lnTo>
                    <a:pt x="2715" y="3200"/>
                  </a:lnTo>
                  <a:lnTo>
                    <a:pt x="2697" y="3160"/>
                  </a:lnTo>
                  <a:lnTo>
                    <a:pt x="2675" y="3123"/>
                  </a:lnTo>
                  <a:lnTo>
                    <a:pt x="2646" y="3090"/>
                  </a:lnTo>
                  <a:lnTo>
                    <a:pt x="2615" y="3063"/>
                  </a:lnTo>
                  <a:lnTo>
                    <a:pt x="2578" y="3041"/>
                  </a:lnTo>
                  <a:lnTo>
                    <a:pt x="2537" y="3023"/>
                  </a:lnTo>
                  <a:lnTo>
                    <a:pt x="2494" y="3013"/>
                  </a:lnTo>
                  <a:lnTo>
                    <a:pt x="2449" y="3009"/>
                  </a:lnTo>
                  <a:close/>
                  <a:moveTo>
                    <a:pt x="1609" y="1121"/>
                  </a:moveTo>
                  <a:lnTo>
                    <a:pt x="1539" y="1127"/>
                  </a:lnTo>
                  <a:lnTo>
                    <a:pt x="1470" y="1134"/>
                  </a:lnTo>
                  <a:lnTo>
                    <a:pt x="1470" y="1568"/>
                  </a:lnTo>
                  <a:lnTo>
                    <a:pt x="1125" y="1224"/>
                  </a:lnTo>
                  <a:lnTo>
                    <a:pt x="1028" y="1265"/>
                  </a:lnTo>
                  <a:lnTo>
                    <a:pt x="936" y="1312"/>
                  </a:lnTo>
                  <a:lnTo>
                    <a:pt x="847" y="1366"/>
                  </a:lnTo>
                  <a:lnTo>
                    <a:pt x="762" y="1424"/>
                  </a:lnTo>
                  <a:lnTo>
                    <a:pt x="682" y="1487"/>
                  </a:lnTo>
                  <a:lnTo>
                    <a:pt x="607" y="1556"/>
                  </a:lnTo>
                  <a:lnTo>
                    <a:pt x="536" y="1629"/>
                  </a:lnTo>
                  <a:lnTo>
                    <a:pt x="471" y="1706"/>
                  </a:lnTo>
                  <a:lnTo>
                    <a:pt x="411" y="1788"/>
                  </a:lnTo>
                  <a:lnTo>
                    <a:pt x="356" y="1873"/>
                  </a:lnTo>
                  <a:lnTo>
                    <a:pt x="308" y="1963"/>
                  </a:lnTo>
                  <a:lnTo>
                    <a:pt x="264" y="2055"/>
                  </a:lnTo>
                  <a:lnTo>
                    <a:pt x="227" y="2149"/>
                  </a:lnTo>
                  <a:lnTo>
                    <a:pt x="196" y="2248"/>
                  </a:lnTo>
                  <a:lnTo>
                    <a:pt x="172" y="2348"/>
                  </a:lnTo>
                  <a:lnTo>
                    <a:pt x="154" y="2449"/>
                  </a:lnTo>
                  <a:lnTo>
                    <a:pt x="143" y="2553"/>
                  </a:lnTo>
                  <a:lnTo>
                    <a:pt x="139" y="2659"/>
                  </a:lnTo>
                  <a:lnTo>
                    <a:pt x="143" y="2768"/>
                  </a:lnTo>
                  <a:lnTo>
                    <a:pt x="155" y="2876"/>
                  </a:lnTo>
                  <a:lnTo>
                    <a:pt x="174" y="2981"/>
                  </a:lnTo>
                  <a:lnTo>
                    <a:pt x="200" y="3084"/>
                  </a:lnTo>
                  <a:lnTo>
                    <a:pt x="233" y="3184"/>
                  </a:lnTo>
                  <a:lnTo>
                    <a:pt x="272" y="3281"/>
                  </a:lnTo>
                  <a:lnTo>
                    <a:pt x="317" y="3374"/>
                  </a:lnTo>
                  <a:lnTo>
                    <a:pt x="368" y="3465"/>
                  </a:lnTo>
                  <a:lnTo>
                    <a:pt x="425" y="3551"/>
                  </a:lnTo>
                  <a:lnTo>
                    <a:pt x="488" y="3632"/>
                  </a:lnTo>
                  <a:lnTo>
                    <a:pt x="556" y="3710"/>
                  </a:lnTo>
                  <a:lnTo>
                    <a:pt x="628" y="3782"/>
                  </a:lnTo>
                  <a:lnTo>
                    <a:pt x="706" y="3850"/>
                  </a:lnTo>
                  <a:lnTo>
                    <a:pt x="787" y="3913"/>
                  </a:lnTo>
                  <a:lnTo>
                    <a:pt x="873" y="3970"/>
                  </a:lnTo>
                  <a:lnTo>
                    <a:pt x="964" y="4021"/>
                  </a:lnTo>
                  <a:lnTo>
                    <a:pt x="1057" y="4066"/>
                  </a:lnTo>
                  <a:lnTo>
                    <a:pt x="1154" y="4105"/>
                  </a:lnTo>
                  <a:lnTo>
                    <a:pt x="1254" y="4138"/>
                  </a:lnTo>
                  <a:lnTo>
                    <a:pt x="1357" y="4164"/>
                  </a:lnTo>
                  <a:lnTo>
                    <a:pt x="1462" y="4183"/>
                  </a:lnTo>
                  <a:lnTo>
                    <a:pt x="1570" y="4195"/>
                  </a:lnTo>
                  <a:lnTo>
                    <a:pt x="1679" y="4199"/>
                  </a:lnTo>
                  <a:lnTo>
                    <a:pt x="1780" y="4195"/>
                  </a:lnTo>
                  <a:lnTo>
                    <a:pt x="1878" y="4186"/>
                  </a:lnTo>
                  <a:lnTo>
                    <a:pt x="1976" y="4170"/>
                  </a:lnTo>
                  <a:lnTo>
                    <a:pt x="2072" y="4147"/>
                  </a:lnTo>
                  <a:lnTo>
                    <a:pt x="2166" y="4118"/>
                  </a:lnTo>
                  <a:lnTo>
                    <a:pt x="2258" y="4084"/>
                  </a:lnTo>
                  <a:lnTo>
                    <a:pt x="2348" y="4044"/>
                  </a:lnTo>
                  <a:lnTo>
                    <a:pt x="2435" y="3998"/>
                  </a:lnTo>
                  <a:lnTo>
                    <a:pt x="2520" y="3946"/>
                  </a:lnTo>
                  <a:lnTo>
                    <a:pt x="2600" y="3890"/>
                  </a:lnTo>
                  <a:lnTo>
                    <a:pt x="2679" y="3827"/>
                  </a:lnTo>
                  <a:lnTo>
                    <a:pt x="2548" y="3697"/>
                  </a:lnTo>
                  <a:lnTo>
                    <a:pt x="2499" y="3706"/>
                  </a:lnTo>
                  <a:lnTo>
                    <a:pt x="2449" y="3708"/>
                  </a:lnTo>
                  <a:lnTo>
                    <a:pt x="2392" y="3704"/>
                  </a:lnTo>
                  <a:lnTo>
                    <a:pt x="2337" y="3694"/>
                  </a:lnTo>
                  <a:lnTo>
                    <a:pt x="2286" y="3675"/>
                  </a:lnTo>
                  <a:lnTo>
                    <a:pt x="2237" y="3650"/>
                  </a:lnTo>
                  <a:lnTo>
                    <a:pt x="2193" y="3620"/>
                  </a:lnTo>
                  <a:lnTo>
                    <a:pt x="2152" y="3585"/>
                  </a:lnTo>
                  <a:lnTo>
                    <a:pt x="2116" y="3545"/>
                  </a:lnTo>
                  <a:lnTo>
                    <a:pt x="2086" y="3501"/>
                  </a:lnTo>
                  <a:lnTo>
                    <a:pt x="2063" y="3452"/>
                  </a:lnTo>
                  <a:lnTo>
                    <a:pt x="2044" y="3399"/>
                  </a:lnTo>
                  <a:lnTo>
                    <a:pt x="2032" y="3346"/>
                  </a:lnTo>
                  <a:lnTo>
                    <a:pt x="2030" y="3289"/>
                  </a:lnTo>
                  <a:lnTo>
                    <a:pt x="2032" y="3231"/>
                  </a:lnTo>
                  <a:lnTo>
                    <a:pt x="2044" y="3177"/>
                  </a:lnTo>
                  <a:lnTo>
                    <a:pt x="2063" y="3125"/>
                  </a:lnTo>
                  <a:lnTo>
                    <a:pt x="2086" y="3077"/>
                  </a:lnTo>
                  <a:lnTo>
                    <a:pt x="2116" y="3033"/>
                  </a:lnTo>
                  <a:lnTo>
                    <a:pt x="2152" y="2992"/>
                  </a:lnTo>
                  <a:lnTo>
                    <a:pt x="2193" y="2956"/>
                  </a:lnTo>
                  <a:lnTo>
                    <a:pt x="2237" y="2926"/>
                  </a:lnTo>
                  <a:lnTo>
                    <a:pt x="2286" y="2901"/>
                  </a:lnTo>
                  <a:lnTo>
                    <a:pt x="2337" y="2884"/>
                  </a:lnTo>
                  <a:lnTo>
                    <a:pt x="2392" y="2872"/>
                  </a:lnTo>
                  <a:lnTo>
                    <a:pt x="2449" y="2868"/>
                  </a:lnTo>
                  <a:lnTo>
                    <a:pt x="2506" y="2872"/>
                  </a:lnTo>
                  <a:lnTo>
                    <a:pt x="2561" y="2884"/>
                  </a:lnTo>
                  <a:lnTo>
                    <a:pt x="2612" y="2901"/>
                  </a:lnTo>
                  <a:lnTo>
                    <a:pt x="2661" y="2926"/>
                  </a:lnTo>
                  <a:lnTo>
                    <a:pt x="2705" y="2956"/>
                  </a:lnTo>
                  <a:lnTo>
                    <a:pt x="2746" y="2992"/>
                  </a:lnTo>
                  <a:lnTo>
                    <a:pt x="2782" y="3033"/>
                  </a:lnTo>
                  <a:lnTo>
                    <a:pt x="2812" y="3077"/>
                  </a:lnTo>
                  <a:lnTo>
                    <a:pt x="2835" y="3125"/>
                  </a:lnTo>
                  <a:lnTo>
                    <a:pt x="2854" y="3177"/>
                  </a:lnTo>
                  <a:lnTo>
                    <a:pt x="2864" y="3231"/>
                  </a:lnTo>
                  <a:lnTo>
                    <a:pt x="2868" y="3289"/>
                  </a:lnTo>
                  <a:lnTo>
                    <a:pt x="2866" y="3339"/>
                  </a:lnTo>
                  <a:lnTo>
                    <a:pt x="2857" y="3388"/>
                  </a:lnTo>
                  <a:lnTo>
                    <a:pt x="2968" y="3499"/>
                  </a:lnTo>
                  <a:lnTo>
                    <a:pt x="3022" y="3411"/>
                  </a:lnTo>
                  <a:lnTo>
                    <a:pt x="3069" y="3321"/>
                  </a:lnTo>
                  <a:lnTo>
                    <a:pt x="3110" y="3226"/>
                  </a:lnTo>
                  <a:lnTo>
                    <a:pt x="3144" y="3131"/>
                  </a:lnTo>
                  <a:lnTo>
                    <a:pt x="3172" y="3033"/>
                  </a:lnTo>
                  <a:lnTo>
                    <a:pt x="3194" y="2933"/>
                  </a:lnTo>
                  <a:lnTo>
                    <a:pt x="3209" y="2832"/>
                  </a:lnTo>
                  <a:lnTo>
                    <a:pt x="3217" y="2729"/>
                  </a:lnTo>
                  <a:lnTo>
                    <a:pt x="1609" y="2729"/>
                  </a:lnTo>
                  <a:lnTo>
                    <a:pt x="1609" y="1121"/>
                  </a:lnTo>
                  <a:close/>
                  <a:moveTo>
                    <a:pt x="139" y="139"/>
                  </a:moveTo>
                  <a:lnTo>
                    <a:pt x="139" y="840"/>
                  </a:lnTo>
                  <a:lnTo>
                    <a:pt x="939" y="840"/>
                  </a:lnTo>
                  <a:lnTo>
                    <a:pt x="1329" y="1230"/>
                  </a:lnTo>
                  <a:lnTo>
                    <a:pt x="1329" y="139"/>
                  </a:lnTo>
                  <a:lnTo>
                    <a:pt x="139" y="139"/>
                  </a:lnTo>
                  <a:close/>
                  <a:moveTo>
                    <a:pt x="0" y="0"/>
                  </a:moveTo>
                  <a:lnTo>
                    <a:pt x="1470" y="0"/>
                  </a:lnTo>
                  <a:lnTo>
                    <a:pt x="1470" y="995"/>
                  </a:lnTo>
                  <a:lnTo>
                    <a:pt x="1539" y="987"/>
                  </a:lnTo>
                  <a:lnTo>
                    <a:pt x="1610" y="982"/>
                  </a:lnTo>
                  <a:lnTo>
                    <a:pt x="1679" y="979"/>
                  </a:lnTo>
                  <a:lnTo>
                    <a:pt x="1750" y="979"/>
                  </a:lnTo>
                  <a:lnTo>
                    <a:pt x="1750" y="2588"/>
                  </a:lnTo>
                  <a:lnTo>
                    <a:pt x="3359" y="2588"/>
                  </a:lnTo>
                  <a:lnTo>
                    <a:pt x="3359" y="2659"/>
                  </a:lnTo>
                  <a:lnTo>
                    <a:pt x="3355" y="2771"/>
                  </a:lnTo>
                  <a:lnTo>
                    <a:pt x="3344" y="2881"/>
                  </a:lnTo>
                  <a:lnTo>
                    <a:pt x="3326" y="2991"/>
                  </a:lnTo>
                  <a:lnTo>
                    <a:pt x="3300" y="3098"/>
                  </a:lnTo>
                  <a:lnTo>
                    <a:pt x="3267" y="3204"/>
                  </a:lnTo>
                  <a:lnTo>
                    <a:pt x="3227" y="3307"/>
                  </a:lnTo>
                  <a:lnTo>
                    <a:pt x="3181" y="3407"/>
                  </a:lnTo>
                  <a:lnTo>
                    <a:pt x="3129" y="3505"/>
                  </a:lnTo>
                  <a:lnTo>
                    <a:pt x="3068" y="3599"/>
                  </a:lnTo>
                  <a:lnTo>
                    <a:pt x="3303" y="3833"/>
                  </a:lnTo>
                  <a:lnTo>
                    <a:pt x="3328" y="3863"/>
                  </a:lnTo>
                  <a:lnTo>
                    <a:pt x="3347" y="3898"/>
                  </a:lnTo>
                  <a:lnTo>
                    <a:pt x="3360" y="3933"/>
                  </a:lnTo>
                  <a:lnTo>
                    <a:pt x="3367" y="3970"/>
                  </a:lnTo>
                  <a:lnTo>
                    <a:pt x="3367" y="4007"/>
                  </a:lnTo>
                  <a:lnTo>
                    <a:pt x="3360" y="4044"/>
                  </a:lnTo>
                  <a:lnTo>
                    <a:pt x="3347" y="4079"/>
                  </a:lnTo>
                  <a:lnTo>
                    <a:pt x="3328" y="4112"/>
                  </a:lnTo>
                  <a:lnTo>
                    <a:pt x="3303" y="4142"/>
                  </a:lnTo>
                  <a:lnTo>
                    <a:pt x="3276" y="4166"/>
                  </a:lnTo>
                  <a:lnTo>
                    <a:pt x="3247" y="4183"/>
                  </a:lnTo>
                  <a:lnTo>
                    <a:pt x="3215" y="4196"/>
                  </a:lnTo>
                  <a:lnTo>
                    <a:pt x="3183" y="4204"/>
                  </a:lnTo>
                  <a:lnTo>
                    <a:pt x="3148" y="4207"/>
                  </a:lnTo>
                  <a:lnTo>
                    <a:pt x="3115" y="4204"/>
                  </a:lnTo>
                  <a:lnTo>
                    <a:pt x="3083" y="4196"/>
                  </a:lnTo>
                  <a:lnTo>
                    <a:pt x="3051" y="4183"/>
                  </a:lnTo>
                  <a:lnTo>
                    <a:pt x="3021" y="4166"/>
                  </a:lnTo>
                  <a:lnTo>
                    <a:pt x="2995" y="4142"/>
                  </a:lnTo>
                  <a:lnTo>
                    <a:pt x="2778" y="3927"/>
                  </a:lnTo>
                  <a:lnTo>
                    <a:pt x="2692" y="3995"/>
                  </a:lnTo>
                  <a:lnTo>
                    <a:pt x="2603" y="4059"/>
                  </a:lnTo>
                  <a:lnTo>
                    <a:pt x="2511" y="4116"/>
                  </a:lnTo>
                  <a:lnTo>
                    <a:pt x="2415" y="4167"/>
                  </a:lnTo>
                  <a:lnTo>
                    <a:pt x="2316" y="4212"/>
                  </a:lnTo>
                  <a:lnTo>
                    <a:pt x="2215" y="4250"/>
                  </a:lnTo>
                  <a:lnTo>
                    <a:pt x="2111" y="4281"/>
                  </a:lnTo>
                  <a:lnTo>
                    <a:pt x="2006" y="4306"/>
                  </a:lnTo>
                  <a:lnTo>
                    <a:pt x="1898" y="4324"/>
                  </a:lnTo>
                  <a:lnTo>
                    <a:pt x="1789" y="4334"/>
                  </a:lnTo>
                  <a:lnTo>
                    <a:pt x="1679" y="4338"/>
                  </a:lnTo>
                  <a:lnTo>
                    <a:pt x="1559" y="4334"/>
                  </a:lnTo>
                  <a:lnTo>
                    <a:pt x="1442" y="4321"/>
                  </a:lnTo>
                  <a:lnTo>
                    <a:pt x="1326" y="4301"/>
                  </a:lnTo>
                  <a:lnTo>
                    <a:pt x="1215" y="4272"/>
                  </a:lnTo>
                  <a:lnTo>
                    <a:pt x="1106" y="4237"/>
                  </a:lnTo>
                  <a:lnTo>
                    <a:pt x="1000" y="4195"/>
                  </a:lnTo>
                  <a:lnTo>
                    <a:pt x="898" y="4145"/>
                  </a:lnTo>
                  <a:lnTo>
                    <a:pt x="801" y="4090"/>
                  </a:lnTo>
                  <a:lnTo>
                    <a:pt x="706" y="4026"/>
                  </a:lnTo>
                  <a:lnTo>
                    <a:pt x="617" y="3958"/>
                  </a:lnTo>
                  <a:lnTo>
                    <a:pt x="532" y="3884"/>
                  </a:lnTo>
                  <a:lnTo>
                    <a:pt x="454" y="3806"/>
                  </a:lnTo>
                  <a:lnTo>
                    <a:pt x="380" y="3721"/>
                  </a:lnTo>
                  <a:lnTo>
                    <a:pt x="312" y="3632"/>
                  </a:lnTo>
                  <a:lnTo>
                    <a:pt x="248" y="3537"/>
                  </a:lnTo>
                  <a:lnTo>
                    <a:pt x="193" y="3440"/>
                  </a:lnTo>
                  <a:lnTo>
                    <a:pt x="143" y="3338"/>
                  </a:lnTo>
                  <a:lnTo>
                    <a:pt x="101" y="3232"/>
                  </a:lnTo>
                  <a:lnTo>
                    <a:pt x="66" y="3123"/>
                  </a:lnTo>
                  <a:lnTo>
                    <a:pt x="37" y="3012"/>
                  </a:lnTo>
                  <a:lnTo>
                    <a:pt x="17" y="2896"/>
                  </a:lnTo>
                  <a:lnTo>
                    <a:pt x="4" y="2779"/>
                  </a:lnTo>
                  <a:lnTo>
                    <a:pt x="0" y="2659"/>
                  </a:lnTo>
                  <a:lnTo>
                    <a:pt x="4" y="2548"/>
                  </a:lnTo>
                  <a:lnTo>
                    <a:pt x="14" y="2437"/>
                  </a:lnTo>
                  <a:lnTo>
                    <a:pt x="33" y="2329"/>
                  </a:lnTo>
                  <a:lnTo>
                    <a:pt x="58" y="2223"/>
                  </a:lnTo>
                  <a:lnTo>
                    <a:pt x="89" y="2119"/>
                  </a:lnTo>
                  <a:lnTo>
                    <a:pt x="128" y="2018"/>
                  </a:lnTo>
                  <a:lnTo>
                    <a:pt x="172" y="1921"/>
                  </a:lnTo>
                  <a:lnTo>
                    <a:pt x="222" y="1825"/>
                  </a:lnTo>
                  <a:lnTo>
                    <a:pt x="279" y="1734"/>
                  </a:lnTo>
                  <a:lnTo>
                    <a:pt x="340" y="1646"/>
                  </a:lnTo>
                  <a:lnTo>
                    <a:pt x="409" y="1563"/>
                  </a:lnTo>
                  <a:lnTo>
                    <a:pt x="481" y="1483"/>
                  </a:lnTo>
                  <a:lnTo>
                    <a:pt x="559" y="1409"/>
                  </a:lnTo>
                  <a:lnTo>
                    <a:pt x="641" y="1340"/>
                  </a:lnTo>
                  <a:lnTo>
                    <a:pt x="730" y="1275"/>
                  </a:lnTo>
                  <a:lnTo>
                    <a:pt x="822" y="1216"/>
                  </a:lnTo>
                  <a:lnTo>
                    <a:pt x="918" y="1163"/>
                  </a:lnTo>
                  <a:lnTo>
                    <a:pt x="1017" y="1116"/>
                  </a:lnTo>
                  <a:lnTo>
                    <a:pt x="881" y="979"/>
                  </a:lnTo>
                  <a:lnTo>
                    <a:pt x="0" y="97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8" name="Rectangle 49"/>
            <p:cNvSpPr>
              <a:spLocks noChangeArrowheads="1"/>
            </p:cNvSpPr>
            <p:nvPr/>
          </p:nvSpPr>
          <p:spPr bwMode="auto">
            <a:xfrm>
              <a:off x="2249" y="109"/>
              <a:ext cx="304"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9" name="Rectangle 50"/>
            <p:cNvSpPr>
              <a:spLocks noChangeArrowheads="1"/>
            </p:cNvSpPr>
            <p:nvPr/>
          </p:nvSpPr>
          <p:spPr bwMode="auto">
            <a:xfrm>
              <a:off x="2249" y="203"/>
              <a:ext cx="304" cy="46"/>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0" name="Rectangle 51"/>
            <p:cNvSpPr>
              <a:spLocks noChangeArrowheads="1"/>
            </p:cNvSpPr>
            <p:nvPr/>
          </p:nvSpPr>
          <p:spPr bwMode="auto">
            <a:xfrm>
              <a:off x="2949" y="1089"/>
              <a:ext cx="47"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1" name="Rectangle 52"/>
            <p:cNvSpPr>
              <a:spLocks noChangeArrowheads="1"/>
            </p:cNvSpPr>
            <p:nvPr/>
          </p:nvSpPr>
          <p:spPr bwMode="auto">
            <a:xfrm>
              <a:off x="2739" y="1089"/>
              <a:ext cx="47"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2" name="Rectangle 53"/>
            <p:cNvSpPr>
              <a:spLocks noChangeArrowheads="1"/>
            </p:cNvSpPr>
            <p:nvPr/>
          </p:nvSpPr>
          <p:spPr bwMode="auto">
            <a:xfrm>
              <a:off x="2646" y="1089"/>
              <a:ext cx="46"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3" name="Rectangle 54"/>
            <p:cNvSpPr>
              <a:spLocks noChangeArrowheads="1"/>
            </p:cNvSpPr>
            <p:nvPr/>
          </p:nvSpPr>
          <p:spPr bwMode="auto">
            <a:xfrm>
              <a:off x="2553" y="1089"/>
              <a:ext cx="46" cy="4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454" name="Freeform 126"/>
          <p:cNvSpPr>
            <a:spLocks noEditPoints="1"/>
          </p:cNvSpPr>
          <p:nvPr/>
        </p:nvSpPr>
        <p:spPr bwMode="auto">
          <a:xfrm>
            <a:off x="5317504" y="1236528"/>
            <a:ext cx="179213" cy="187998"/>
          </a:xfrm>
          <a:custGeom>
            <a:avLst/>
            <a:gdLst>
              <a:gd name="T0" fmla="*/ 1564 w 3059"/>
              <a:gd name="T1" fmla="*/ 2008 h 3212"/>
              <a:gd name="T2" fmla="*/ 1382 w 3059"/>
              <a:gd name="T3" fmla="*/ 2325 h 3212"/>
              <a:gd name="T4" fmla="*/ 1295 w 3059"/>
              <a:gd name="T5" fmla="*/ 2832 h 3212"/>
              <a:gd name="T6" fmla="*/ 1343 w 3059"/>
              <a:gd name="T7" fmla="*/ 3141 h 3212"/>
              <a:gd name="T8" fmla="*/ 1248 w 3059"/>
              <a:gd name="T9" fmla="*/ 3211 h 3212"/>
              <a:gd name="T10" fmla="*/ 1185 w 3059"/>
              <a:gd name="T11" fmla="*/ 3060 h 3212"/>
              <a:gd name="T12" fmla="*/ 1144 w 3059"/>
              <a:gd name="T13" fmla="*/ 2683 h 3212"/>
              <a:gd name="T14" fmla="*/ 963 w 3059"/>
              <a:gd name="T15" fmla="*/ 2290 h 3212"/>
              <a:gd name="T16" fmla="*/ 1178 w 3059"/>
              <a:gd name="T17" fmla="*/ 2558 h 3212"/>
              <a:gd name="T18" fmla="*/ 1356 w 3059"/>
              <a:gd name="T19" fmla="*/ 2122 h 3212"/>
              <a:gd name="T20" fmla="*/ 330 w 3059"/>
              <a:gd name="T21" fmla="*/ 1579 h 3212"/>
              <a:gd name="T22" fmla="*/ 696 w 3059"/>
              <a:gd name="T23" fmla="*/ 1656 h 3212"/>
              <a:gd name="T24" fmla="*/ 968 w 3059"/>
              <a:gd name="T25" fmla="*/ 1870 h 3212"/>
              <a:gd name="T26" fmla="*/ 985 w 3059"/>
              <a:gd name="T27" fmla="*/ 2232 h 3212"/>
              <a:gd name="T28" fmla="*/ 607 w 3059"/>
              <a:gd name="T29" fmla="*/ 1928 h 3212"/>
              <a:gd name="T30" fmla="*/ 880 w 3059"/>
              <a:gd name="T31" fmla="*/ 2190 h 3212"/>
              <a:gd name="T32" fmla="*/ 787 w 3059"/>
              <a:gd name="T33" fmla="*/ 2463 h 3212"/>
              <a:gd name="T34" fmla="*/ 495 w 3059"/>
              <a:gd name="T35" fmla="*/ 2393 h 3212"/>
              <a:gd name="T36" fmla="*/ 273 w 3059"/>
              <a:gd name="T37" fmla="*/ 2126 h 3212"/>
              <a:gd name="T38" fmla="*/ 104 w 3059"/>
              <a:gd name="T39" fmla="*/ 1749 h 3212"/>
              <a:gd name="T40" fmla="*/ 0 w 3059"/>
              <a:gd name="T41" fmla="*/ 1575 h 3212"/>
              <a:gd name="T42" fmla="*/ 153 w 3059"/>
              <a:gd name="T43" fmla="*/ 1571 h 3212"/>
              <a:gd name="T44" fmla="*/ 3023 w 3059"/>
              <a:gd name="T45" fmla="*/ 568 h 3212"/>
              <a:gd name="T46" fmla="*/ 3010 w 3059"/>
              <a:gd name="T47" fmla="*/ 1343 h 3212"/>
              <a:gd name="T48" fmla="*/ 2674 w 3059"/>
              <a:gd name="T49" fmla="*/ 1971 h 3212"/>
              <a:gd name="T50" fmla="*/ 2184 w 3059"/>
              <a:gd name="T51" fmla="*/ 2226 h 3212"/>
              <a:gd name="T52" fmla="*/ 1778 w 3059"/>
              <a:gd name="T53" fmla="*/ 2147 h 3212"/>
              <a:gd name="T54" fmla="*/ 1631 w 3059"/>
              <a:gd name="T55" fmla="*/ 1969 h 3212"/>
              <a:gd name="T56" fmla="*/ 1862 w 3059"/>
              <a:gd name="T57" fmla="*/ 1743 h 3212"/>
              <a:gd name="T58" fmla="*/ 2220 w 3059"/>
              <a:gd name="T59" fmla="*/ 1666 h 3212"/>
              <a:gd name="T60" fmla="*/ 2550 w 3059"/>
              <a:gd name="T61" fmla="*/ 1589 h 3212"/>
              <a:gd name="T62" fmla="*/ 2348 w 3059"/>
              <a:gd name="T63" fmla="*/ 1602 h 3212"/>
              <a:gd name="T64" fmla="*/ 2075 w 3059"/>
              <a:gd name="T65" fmla="*/ 1565 h 3212"/>
              <a:gd name="T66" fmla="*/ 2273 w 3059"/>
              <a:gd name="T67" fmla="*/ 1415 h 3212"/>
              <a:gd name="T68" fmla="*/ 2505 w 3059"/>
              <a:gd name="T69" fmla="*/ 1263 h 3212"/>
              <a:gd name="T70" fmla="*/ 2775 w 3059"/>
              <a:gd name="T71" fmla="*/ 1142 h 3212"/>
              <a:gd name="T72" fmla="*/ 2814 w 3059"/>
              <a:gd name="T73" fmla="*/ 1100 h 3212"/>
              <a:gd name="T74" fmla="*/ 2504 w 3059"/>
              <a:gd name="T75" fmla="*/ 1178 h 3212"/>
              <a:gd name="T76" fmla="*/ 2705 w 3059"/>
              <a:gd name="T77" fmla="*/ 696 h 3212"/>
              <a:gd name="T78" fmla="*/ 2707 w 3059"/>
              <a:gd name="T79" fmla="*/ 600 h 3212"/>
              <a:gd name="T80" fmla="*/ 2558 w 3059"/>
              <a:gd name="T81" fmla="*/ 918 h 3212"/>
              <a:gd name="T82" fmla="*/ 2409 w 3059"/>
              <a:gd name="T83" fmla="*/ 910 h 3212"/>
              <a:gd name="T84" fmla="*/ 2423 w 3059"/>
              <a:gd name="T85" fmla="*/ 788 h 3212"/>
              <a:gd name="T86" fmla="*/ 2343 w 3059"/>
              <a:gd name="T87" fmla="*/ 1000 h 3212"/>
              <a:gd name="T88" fmla="*/ 2245 w 3059"/>
              <a:gd name="T89" fmla="*/ 1319 h 3212"/>
              <a:gd name="T90" fmla="*/ 1987 w 3059"/>
              <a:gd name="T91" fmla="*/ 1497 h 3212"/>
              <a:gd name="T92" fmla="*/ 1953 w 3059"/>
              <a:gd name="T93" fmla="*/ 1197 h 3212"/>
              <a:gd name="T94" fmla="*/ 1957 w 3059"/>
              <a:gd name="T95" fmla="*/ 1008 h 3212"/>
              <a:gd name="T96" fmla="*/ 1880 w 3059"/>
              <a:gd name="T97" fmla="*/ 1312 h 3212"/>
              <a:gd name="T98" fmla="*/ 1869 w 3059"/>
              <a:gd name="T99" fmla="*/ 1598 h 3212"/>
              <a:gd name="T100" fmla="*/ 1702 w 3059"/>
              <a:gd name="T101" fmla="*/ 1738 h 3212"/>
              <a:gd name="T102" fmla="*/ 1405 w 3059"/>
              <a:gd name="T103" fmla="*/ 1866 h 3212"/>
              <a:gd name="T104" fmla="*/ 1260 w 3059"/>
              <a:gd name="T105" fmla="*/ 1446 h 3212"/>
              <a:gd name="T106" fmla="*/ 1443 w 3059"/>
              <a:gd name="T107" fmla="*/ 1026 h 3212"/>
              <a:gd name="T108" fmla="*/ 1782 w 3059"/>
              <a:gd name="T109" fmla="*/ 739 h 3212"/>
              <a:gd name="T110" fmla="*/ 2157 w 3059"/>
              <a:gd name="T111" fmla="*/ 598 h 3212"/>
              <a:gd name="T112" fmla="*/ 2467 w 3059"/>
              <a:gd name="T113" fmla="*/ 403 h 3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59" h="3212">
                <a:moveTo>
                  <a:pt x="1498" y="1948"/>
                </a:moveTo>
                <a:lnTo>
                  <a:pt x="1500" y="1950"/>
                </a:lnTo>
                <a:lnTo>
                  <a:pt x="1504" y="1955"/>
                </a:lnTo>
                <a:lnTo>
                  <a:pt x="1512" y="1961"/>
                </a:lnTo>
                <a:lnTo>
                  <a:pt x="1522" y="1971"/>
                </a:lnTo>
                <a:lnTo>
                  <a:pt x="1533" y="1979"/>
                </a:lnTo>
                <a:lnTo>
                  <a:pt x="1544" y="1990"/>
                </a:lnTo>
                <a:lnTo>
                  <a:pt x="1555" y="1999"/>
                </a:lnTo>
                <a:lnTo>
                  <a:pt x="1564" y="2008"/>
                </a:lnTo>
                <a:lnTo>
                  <a:pt x="1572" y="2014"/>
                </a:lnTo>
                <a:lnTo>
                  <a:pt x="1578" y="2019"/>
                </a:lnTo>
                <a:lnTo>
                  <a:pt x="1580" y="2022"/>
                </a:lnTo>
                <a:lnTo>
                  <a:pt x="1537" y="2066"/>
                </a:lnTo>
                <a:lnTo>
                  <a:pt x="1499" y="2112"/>
                </a:lnTo>
                <a:lnTo>
                  <a:pt x="1464" y="2163"/>
                </a:lnTo>
                <a:lnTo>
                  <a:pt x="1433" y="2216"/>
                </a:lnTo>
                <a:lnTo>
                  <a:pt x="1405" y="2269"/>
                </a:lnTo>
                <a:lnTo>
                  <a:pt x="1382" y="2325"/>
                </a:lnTo>
                <a:lnTo>
                  <a:pt x="1362" y="2382"/>
                </a:lnTo>
                <a:lnTo>
                  <a:pt x="1345" y="2440"/>
                </a:lnTo>
                <a:lnTo>
                  <a:pt x="1330" y="2498"/>
                </a:lnTo>
                <a:lnTo>
                  <a:pt x="1318" y="2556"/>
                </a:lnTo>
                <a:lnTo>
                  <a:pt x="1310" y="2614"/>
                </a:lnTo>
                <a:lnTo>
                  <a:pt x="1303" y="2671"/>
                </a:lnTo>
                <a:lnTo>
                  <a:pt x="1299" y="2727"/>
                </a:lnTo>
                <a:lnTo>
                  <a:pt x="1296" y="2781"/>
                </a:lnTo>
                <a:lnTo>
                  <a:pt x="1295" y="2832"/>
                </a:lnTo>
                <a:lnTo>
                  <a:pt x="1296" y="2882"/>
                </a:lnTo>
                <a:lnTo>
                  <a:pt x="1300" y="2928"/>
                </a:lnTo>
                <a:lnTo>
                  <a:pt x="1303" y="2972"/>
                </a:lnTo>
                <a:lnTo>
                  <a:pt x="1308" y="3012"/>
                </a:lnTo>
                <a:lnTo>
                  <a:pt x="1314" y="3048"/>
                </a:lnTo>
                <a:lnTo>
                  <a:pt x="1321" y="3078"/>
                </a:lnTo>
                <a:lnTo>
                  <a:pt x="1328" y="3105"/>
                </a:lnTo>
                <a:lnTo>
                  <a:pt x="1335" y="3126"/>
                </a:lnTo>
                <a:lnTo>
                  <a:pt x="1343" y="3141"/>
                </a:lnTo>
                <a:lnTo>
                  <a:pt x="1335" y="3164"/>
                </a:lnTo>
                <a:lnTo>
                  <a:pt x="1326" y="3182"/>
                </a:lnTo>
                <a:lnTo>
                  <a:pt x="1314" y="3194"/>
                </a:lnTo>
                <a:lnTo>
                  <a:pt x="1302" y="3204"/>
                </a:lnTo>
                <a:lnTo>
                  <a:pt x="1289" y="3209"/>
                </a:lnTo>
                <a:lnTo>
                  <a:pt x="1274" y="3212"/>
                </a:lnTo>
                <a:lnTo>
                  <a:pt x="1263" y="3212"/>
                </a:lnTo>
                <a:lnTo>
                  <a:pt x="1260" y="3212"/>
                </a:lnTo>
                <a:lnTo>
                  <a:pt x="1248" y="3211"/>
                </a:lnTo>
                <a:lnTo>
                  <a:pt x="1235" y="3209"/>
                </a:lnTo>
                <a:lnTo>
                  <a:pt x="1224" y="3206"/>
                </a:lnTo>
                <a:lnTo>
                  <a:pt x="1215" y="3202"/>
                </a:lnTo>
                <a:lnTo>
                  <a:pt x="1207" y="3198"/>
                </a:lnTo>
                <a:lnTo>
                  <a:pt x="1203" y="3196"/>
                </a:lnTo>
                <a:lnTo>
                  <a:pt x="1202" y="3195"/>
                </a:lnTo>
                <a:lnTo>
                  <a:pt x="1196" y="3148"/>
                </a:lnTo>
                <a:lnTo>
                  <a:pt x="1191" y="3103"/>
                </a:lnTo>
                <a:lnTo>
                  <a:pt x="1185" y="3060"/>
                </a:lnTo>
                <a:lnTo>
                  <a:pt x="1180" y="3019"/>
                </a:lnTo>
                <a:lnTo>
                  <a:pt x="1174" y="2977"/>
                </a:lnTo>
                <a:lnTo>
                  <a:pt x="1170" y="2935"/>
                </a:lnTo>
                <a:lnTo>
                  <a:pt x="1167" y="2890"/>
                </a:lnTo>
                <a:lnTo>
                  <a:pt x="1163" y="2843"/>
                </a:lnTo>
                <a:lnTo>
                  <a:pt x="1161" y="2791"/>
                </a:lnTo>
                <a:lnTo>
                  <a:pt x="1161" y="2734"/>
                </a:lnTo>
                <a:lnTo>
                  <a:pt x="1152" y="2712"/>
                </a:lnTo>
                <a:lnTo>
                  <a:pt x="1144" y="2683"/>
                </a:lnTo>
                <a:lnTo>
                  <a:pt x="1133" y="2649"/>
                </a:lnTo>
                <a:lnTo>
                  <a:pt x="1120" y="2610"/>
                </a:lnTo>
                <a:lnTo>
                  <a:pt x="1106" y="2568"/>
                </a:lnTo>
                <a:lnTo>
                  <a:pt x="1089" y="2522"/>
                </a:lnTo>
                <a:lnTo>
                  <a:pt x="1070" y="2476"/>
                </a:lnTo>
                <a:lnTo>
                  <a:pt x="1048" y="2429"/>
                </a:lnTo>
                <a:lnTo>
                  <a:pt x="1024" y="2381"/>
                </a:lnTo>
                <a:lnTo>
                  <a:pt x="995" y="2335"/>
                </a:lnTo>
                <a:lnTo>
                  <a:pt x="963" y="2290"/>
                </a:lnTo>
                <a:lnTo>
                  <a:pt x="973" y="2266"/>
                </a:lnTo>
                <a:lnTo>
                  <a:pt x="982" y="2240"/>
                </a:lnTo>
                <a:lnTo>
                  <a:pt x="1023" y="2291"/>
                </a:lnTo>
                <a:lnTo>
                  <a:pt x="1059" y="2341"/>
                </a:lnTo>
                <a:lnTo>
                  <a:pt x="1091" y="2390"/>
                </a:lnTo>
                <a:lnTo>
                  <a:pt x="1118" y="2436"/>
                </a:lnTo>
                <a:lnTo>
                  <a:pt x="1141" y="2480"/>
                </a:lnTo>
                <a:lnTo>
                  <a:pt x="1161" y="2521"/>
                </a:lnTo>
                <a:lnTo>
                  <a:pt x="1178" y="2558"/>
                </a:lnTo>
                <a:lnTo>
                  <a:pt x="1191" y="2591"/>
                </a:lnTo>
                <a:lnTo>
                  <a:pt x="1197" y="2528"/>
                </a:lnTo>
                <a:lnTo>
                  <a:pt x="1207" y="2465"/>
                </a:lnTo>
                <a:lnTo>
                  <a:pt x="1222" y="2406"/>
                </a:lnTo>
                <a:lnTo>
                  <a:pt x="1239" y="2347"/>
                </a:lnTo>
                <a:lnTo>
                  <a:pt x="1261" y="2290"/>
                </a:lnTo>
                <a:lnTo>
                  <a:pt x="1288" y="2235"/>
                </a:lnTo>
                <a:lnTo>
                  <a:pt x="1319" y="2178"/>
                </a:lnTo>
                <a:lnTo>
                  <a:pt x="1356" y="2122"/>
                </a:lnTo>
                <a:lnTo>
                  <a:pt x="1398" y="2065"/>
                </a:lnTo>
                <a:lnTo>
                  <a:pt x="1445" y="2007"/>
                </a:lnTo>
                <a:lnTo>
                  <a:pt x="1498" y="1948"/>
                </a:lnTo>
                <a:close/>
                <a:moveTo>
                  <a:pt x="153" y="1571"/>
                </a:moveTo>
                <a:lnTo>
                  <a:pt x="185" y="1571"/>
                </a:lnTo>
                <a:lnTo>
                  <a:pt x="219" y="1572"/>
                </a:lnTo>
                <a:lnTo>
                  <a:pt x="254" y="1573"/>
                </a:lnTo>
                <a:lnTo>
                  <a:pt x="291" y="1575"/>
                </a:lnTo>
                <a:lnTo>
                  <a:pt x="330" y="1579"/>
                </a:lnTo>
                <a:lnTo>
                  <a:pt x="369" y="1583"/>
                </a:lnTo>
                <a:lnTo>
                  <a:pt x="410" y="1587"/>
                </a:lnTo>
                <a:lnTo>
                  <a:pt x="451" y="1593"/>
                </a:lnTo>
                <a:lnTo>
                  <a:pt x="493" y="1600"/>
                </a:lnTo>
                <a:lnTo>
                  <a:pt x="534" y="1608"/>
                </a:lnTo>
                <a:lnTo>
                  <a:pt x="575" y="1618"/>
                </a:lnTo>
                <a:lnTo>
                  <a:pt x="616" y="1629"/>
                </a:lnTo>
                <a:lnTo>
                  <a:pt x="656" y="1642"/>
                </a:lnTo>
                <a:lnTo>
                  <a:pt x="696" y="1656"/>
                </a:lnTo>
                <a:lnTo>
                  <a:pt x="733" y="1671"/>
                </a:lnTo>
                <a:lnTo>
                  <a:pt x="771" y="1689"/>
                </a:lnTo>
                <a:lnTo>
                  <a:pt x="806" y="1708"/>
                </a:lnTo>
                <a:lnTo>
                  <a:pt x="839" y="1729"/>
                </a:lnTo>
                <a:lnTo>
                  <a:pt x="870" y="1754"/>
                </a:lnTo>
                <a:lnTo>
                  <a:pt x="898" y="1779"/>
                </a:lnTo>
                <a:lnTo>
                  <a:pt x="925" y="1806"/>
                </a:lnTo>
                <a:lnTo>
                  <a:pt x="948" y="1837"/>
                </a:lnTo>
                <a:lnTo>
                  <a:pt x="968" y="1870"/>
                </a:lnTo>
                <a:lnTo>
                  <a:pt x="985" y="1904"/>
                </a:lnTo>
                <a:lnTo>
                  <a:pt x="997" y="1942"/>
                </a:lnTo>
                <a:lnTo>
                  <a:pt x="1007" y="1982"/>
                </a:lnTo>
                <a:lnTo>
                  <a:pt x="1012" y="2026"/>
                </a:lnTo>
                <a:lnTo>
                  <a:pt x="1013" y="2072"/>
                </a:lnTo>
                <a:lnTo>
                  <a:pt x="1009" y="2121"/>
                </a:lnTo>
                <a:lnTo>
                  <a:pt x="1001" y="2173"/>
                </a:lnTo>
                <a:lnTo>
                  <a:pt x="986" y="2228"/>
                </a:lnTo>
                <a:lnTo>
                  <a:pt x="985" y="2232"/>
                </a:lnTo>
                <a:lnTo>
                  <a:pt x="983" y="2236"/>
                </a:lnTo>
                <a:lnTo>
                  <a:pt x="982" y="2240"/>
                </a:lnTo>
                <a:lnTo>
                  <a:pt x="941" y="2193"/>
                </a:lnTo>
                <a:lnTo>
                  <a:pt x="897" y="2147"/>
                </a:lnTo>
                <a:lnTo>
                  <a:pt x="849" y="2102"/>
                </a:lnTo>
                <a:lnTo>
                  <a:pt x="795" y="2056"/>
                </a:lnTo>
                <a:lnTo>
                  <a:pt x="737" y="2012"/>
                </a:lnTo>
                <a:lnTo>
                  <a:pt x="674" y="1969"/>
                </a:lnTo>
                <a:lnTo>
                  <a:pt x="607" y="1928"/>
                </a:lnTo>
                <a:lnTo>
                  <a:pt x="534" y="1888"/>
                </a:lnTo>
                <a:lnTo>
                  <a:pt x="455" y="1851"/>
                </a:lnTo>
                <a:lnTo>
                  <a:pt x="530" y="1896"/>
                </a:lnTo>
                <a:lnTo>
                  <a:pt x="599" y="1942"/>
                </a:lnTo>
                <a:lnTo>
                  <a:pt x="664" y="1991"/>
                </a:lnTo>
                <a:lnTo>
                  <a:pt x="725" y="2039"/>
                </a:lnTo>
                <a:lnTo>
                  <a:pt x="781" y="2090"/>
                </a:lnTo>
                <a:lnTo>
                  <a:pt x="832" y="2140"/>
                </a:lnTo>
                <a:lnTo>
                  <a:pt x="880" y="2190"/>
                </a:lnTo>
                <a:lnTo>
                  <a:pt x="924" y="2241"/>
                </a:lnTo>
                <a:lnTo>
                  <a:pt x="963" y="2290"/>
                </a:lnTo>
                <a:lnTo>
                  <a:pt x="945" y="2329"/>
                </a:lnTo>
                <a:lnTo>
                  <a:pt x="923" y="2364"/>
                </a:lnTo>
                <a:lnTo>
                  <a:pt x="898" y="2394"/>
                </a:lnTo>
                <a:lnTo>
                  <a:pt x="873" y="2418"/>
                </a:lnTo>
                <a:lnTo>
                  <a:pt x="846" y="2437"/>
                </a:lnTo>
                <a:lnTo>
                  <a:pt x="817" y="2453"/>
                </a:lnTo>
                <a:lnTo>
                  <a:pt x="787" y="2463"/>
                </a:lnTo>
                <a:lnTo>
                  <a:pt x="755" y="2470"/>
                </a:lnTo>
                <a:lnTo>
                  <a:pt x="724" y="2472"/>
                </a:lnTo>
                <a:lnTo>
                  <a:pt x="692" y="2471"/>
                </a:lnTo>
                <a:lnTo>
                  <a:pt x="659" y="2465"/>
                </a:lnTo>
                <a:lnTo>
                  <a:pt x="626" y="2457"/>
                </a:lnTo>
                <a:lnTo>
                  <a:pt x="593" y="2445"/>
                </a:lnTo>
                <a:lnTo>
                  <a:pt x="560" y="2431"/>
                </a:lnTo>
                <a:lnTo>
                  <a:pt x="527" y="2413"/>
                </a:lnTo>
                <a:lnTo>
                  <a:pt x="495" y="2393"/>
                </a:lnTo>
                <a:lnTo>
                  <a:pt x="464" y="2371"/>
                </a:lnTo>
                <a:lnTo>
                  <a:pt x="434" y="2345"/>
                </a:lnTo>
                <a:lnTo>
                  <a:pt x="406" y="2319"/>
                </a:lnTo>
                <a:lnTo>
                  <a:pt x="379" y="2290"/>
                </a:lnTo>
                <a:lnTo>
                  <a:pt x="353" y="2260"/>
                </a:lnTo>
                <a:lnTo>
                  <a:pt x="330" y="2228"/>
                </a:lnTo>
                <a:lnTo>
                  <a:pt x="309" y="2194"/>
                </a:lnTo>
                <a:lnTo>
                  <a:pt x="289" y="2161"/>
                </a:lnTo>
                <a:lnTo>
                  <a:pt x="273" y="2126"/>
                </a:lnTo>
                <a:lnTo>
                  <a:pt x="259" y="2090"/>
                </a:lnTo>
                <a:lnTo>
                  <a:pt x="242" y="2044"/>
                </a:lnTo>
                <a:lnTo>
                  <a:pt x="224" y="1997"/>
                </a:lnTo>
                <a:lnTo>
                  <a:pt x="205" y="1952"/>
                </a:lnTo>
                <a:lnTo>
                  <a:pt x="185" y="1908"/>
                </a:lnTo>
                <a:lnTo>
                  <a:pt x="165" y="1864"/>
                </a:lnTo>
                <a:lnTo>
                  <a:pt x="144" y="1824"/>
                </a:lnTo>
                <a:lnTo>
                  <a:pt x="124" y="1785"/>
                </a:lnTo>
                <a:lnTo>
                  <a:pt x="104" y="1749"/>
                </a:lnTo>
                <a:lnTo>
                  <a:pt x="86" y="1716"/>
                </a:lnTo>
                <a:lnTo>
                  <a:pt x="68" y="1685"/>
                </a:lnTo>
                <a:lnTo>
                  <a:pt x="52" y="1658"/>
                </a:lnTo>
                <a:lnTo>
                  <a:pt x="37" y="1633"/>
                </a:lnTo>
                <a:lnTo>
                  <a:pt x="24" y="1613"/>
                </a:lnTo>
                <a:lnTo>
                  <a:pt x="14" y="1598"/>
                </a:lnTo>
                <a:lnTo>
                  <a:pt x="7" y="1586"/>
                </a:lnTo>
                <a:lnTo>
                  <a:pt x="1" y="1579"/>
                </a:lnTo>
                <a:lnTo>
                  <a:pt x="0" y="1575"/>
                </a:lnTo>
                <a:lnTo>
                  <a:pt x="2" y="1575"/>
                </a:lnTo>
                <a:lnTo>
                  <a:pt x="9" y="1575"/>
                </a:lnTo>
                <a:lnTo>
                  <a:pt x="19" y="1574"/>
                </a:lnTo>
                <a:lnTo>
                  <a:pt x="33" y="1573"/>
                </a:lnTo>
                <a:lnTo>
                  <a:pt x="52" y="1572"/>
                </a:lnTo>
                <a:lnTo>
                  <a:pt x="73" y="1572"/>
                </a:lnTo>
                <a:lnTo>
                  <a:pt x="97" y="1571"/>
                </a:lnTo>
                <a:lnTo>
                  <a:pt x="123" y="1571"/>
                </a:lnTo>
                <a:lnTo>
                  <a:pt x="153" y="1571"/>
                </a:lnTo>
                <a:close/>
                <a:moveTo>
                  <a:pt x="2780" y="0"/>
                </a:moveTo>
                <a:lnTo>
                  <a:pt x="2780" y="0"/>
                </a:lnTo>
                <a:lnTo>
                  <a:pt x="2829" y="75"/>
                </a:lnTo>
                <a:lnTo>
                  <a:pt x="2873" y="152"/>
                </a:lnTo>
                <a:lnTo>
                  <a:pt x="2913" y="232"/>
                </a:lnTo>
                <a:lnTo>
                  <a:pt x="2947" y="313"/>
                </a:lnTo>
                <a:lnTo>
                  <a:pt x="2977" y="396"/>
                </a:lnTo>
                <a:lnTo>
                  <a:pt x="3002" y="482"/>
                </a:lnTo>
                <a:lnTo>
                  <a:pt x="3023" y="568"/>
                </a:lnTo>
                <a:lnTo>
                  <a:pt x="3038" y="655"/>
                </a:lnTo>
                <a:lnTo>
                  <a:pt x="3049" y="742"/>
                </a:lnTo>
                <a:lnTo>
                  <a:pt x="3057" y="830"/>
                </a:lnTo>
                <a:lnTo>
                  <a:pt x="3059" y="917"/>
                </a:lnTo>
                <a:lnTo>
                  <a:pt x="3058" y="1005"/>
                </a:lnTo>
                <a:lnTo>
                  <a:pt x="3052" y="1091"/>
                </a:lnTo>
                <a:lnTo>
                  <a:pt x="3041" y="1177"/>
                </a:lnTo>
                <a:lnTo>
                  <a:pt x="3028" y="1261"/>
                </a:lnTo>
                <a:lnTo>
                  <a:pt x="3010" y="1343"/>
                </a:lnTo>
                <a:lnTo>
                  <a:pt x="2988" y="1425"/>
                </a:lnTo>
                <a:lnTo>
                  <a:pt x="2962" y="1503"/>
                </a:lnTo>
                <a:lnTo>
                  <a:pt x="2933" y="1579"/>
                </a:lnTo>
                <a:lnTo>
                  <a:pt x="2900" y="1652"/>
                </a:lnTo>
                <a:lnTo>
                  <a:pt x="2862" y="1722"/>
                </a:lnTo>
                <a:lnTo>
                  <a:pt x="2821" y="1788"/>
                </a:lnTo>
                <a:lnTo>
                  <a:pt x="2778" y="1852"/>
                </a:lnTo>
                <a:lnTo>
                  <a:pt x="2730" y="1911"/>
                </a:lnTo>
                <a:lnTo>
                  <a:pt x="2674" y="1971"/>
                </a:lnTo>
                <a:lnTo>
                  <a:pt x="2618" y="2024"/>
                </a:lnTo>
                <a:lnTo>
                  <a:pt x="2562" y="2070"/>
                </a:lnTo>
                <a:lnTo>
                  <a:pt x="2507" y="2109"/>
                </a:lnTo>
                <a:lnTo>
                  <a:pt x="2451" y="2143"/>
                </a:lnTo>
                <a:lnTo>
                  <a:pt x="2396" y="2170"/>
                </a:lnTo>
                <a:lnTo>
                  <a:pt x="2342" y="2191"/>
                </a:lnTo>
                <a:lnTo>
                  <a:pt x="2288" y="2207"/>
                </a:lnTo>
                <a:lnTo>
                  <a:pt x="2235" y="2219"/>
                </a:lnTo>
                <a:lnTo>
                  <a:pt x="2184" y="2226"/>
                </a:lnTo>
                <a:lnTo>
                  <a:pt x="2133" y="2229"/>
                </a:lnTo>
                <a:lnTo>
                  <a:pt x="2083" y="2228"/>
                </a:lnTo>
                <a:lnTo>
                  <a:pt x="2034" y="2224"/>
                </a:lnTo>
                <a:lnTo>
                  <a:pt x="1988" y="2217"/>
                </a:lnTo>
                <a:lnTo>
                  <a:pt x="1942" y="2206"/>
                </a:lnTo>
                <a:lnTo>
                  <a:pt x="1899" y="2193"/>
                </a:lnTo>
                <a:lnTo>
                  <a:pt x="1856" y="2180"/>
                </a:lnTo>
                <a:lnTo>
                  <a:pt x="1816" y="2164"/>
                </a:lnTo>
                <a:lnTo>
                  <a:pt x="1778" y="2147"/>
                </a:lnTo>
                <a:lnTo>
                  <a:pt x="1743" y="2128"/>
                </a:lnTo>
                <a:lnTo>
                  <a:pt x="1709" y="2110"/>
                </a:lnTo>
                <a:lnTo>
                  <a:pt x="1678" y="2091"/>
                </a:lnTo>
                <a:lnTo>
                  <a:pt x="1649" y="2073"/>
                </a:lnTo>
                <a:lnTo>
                  <a:pt x="1623" y="2055"/>
                </a:lnTo>
                <a:lnTo>
                  <a:pt x="1600" y="2038"/>
                </a:lnTo>
                <a:lnTo>
                  <a:pt x="1580" y="2023"/>
                </a:lnTo>
                <a:lnTo>
                  <a:pt x="1605" y="1995"/>
                </a:lnTo>
                <a:lnTo>
                  <a:pt x="1631" y="1969"/>
                </a:lnTo>
                <a:lnTo>
                  <a:pt x="1654" y="1943"/>
                </a:lnTo>
                <a:lnTo>
                  <a:pt x="1677" y="1919"/>
                </a:lnTo>
                <a:lnTo>
                  <a:pt x="1699" y="1896"/>
                </a:lnTo>
                <a:lnTo>
                  <a:pt x="1723" y="1873"/>
                </a:lnTo>
                <a:lnTo>
                  <a:pt x="1746" y="1849"/>
                </a:lnTo>
                <a:lnTo>
                  <a:pt x="1773" y="1824"/>
                </a:lnTo>
                <a:lnTo>
                  <a:pt x="1800" y="1798"/>
                </a:lnTo>
                <a:lnTo>
                  <a:pt x="1830" y="1772"/>
                </a:lnTo>
                <a:lnTo>
                  <a:pt x="1862" y="1743"/>
                </a:lnTo>
                <a:lnTo>
                  <a:pt x="1898" y="1713"/>
                </a:lnTo>
                <a:lnTo>
                  <a:pt x="1939" y="1680"/>
                </a:lnTo>
                <a:lnTo>
                  <a:pt x="1983" y="1644"/>
                </a:lnTo>
                <a:lnTo>
                  <a:pt x="2019" y="1656"/>
                </a:lnTo>
                <a:lnTo>
                  <a:pt x="2056" y="1663"/>
                </a:lnTo>
                <a:lnTo>
                  <a:pt x="2096" y="1668"/>
                </a:lnTo>
                <a:lnTo>
                  <a:pt x="2136" y="1669"/>
                </a:lnTo>
                <a:lnTo>
                  <a:pt x="2178" y="1669"/>
                </a:lnTo>
                <a:lnTo>
                  <a:pt x="2220" y="1666"/>
                </a:lnTo>
                <a:lnTo>
                  <a:pt x="2263" y="1661"/>
                </a:lnTo>
                <a:lnTo>
                  <a:pt x="2305" y="1655"/>
                </a:lnTo>
                <a:lnTo>
                  <a:pt x="2345" y="1646"/>
                </a:lnTo>
                <a:lnTo>
                  <a:pt x="2385" y="1638"/>
                </a:lnTo>
                <a:lnTo>
                  <a:pt x="2423" y="1628"/>
                </a:lnTo>
                <a:lnTo>
                  <a:pt x="2460" y="1618"/>
                </a:lnTo>
                <a:lnTo>
                  <a:pt x="2493" y="1608"/>
                </a:lnTo>
                <a:lnTo>
                  <a:pt x="2522" y="1599"/>
                </a:lnTo>
                <a:lnTo>
                  <a:pt x="2550" y="1589"/>
                </a:lnTo>
                <a:lnTo>
                  <a:pt x="2573" y="1581"/>
                </a:lnTo>
                <a:lnTo>
                  <a:pt x="2592" y="1574"/>
                </a:lnTo>
                <a:lnTo>
                  <a:pt x="2605" y="1569"/>
                </a:lnTo>
                <a:lnTo>
                  <a:pt x="2614" y="1566"/>
                </a:lnTo>
                <a:lnTo>
                  <a:pt x="2617" y="1564"/>
                </a:lnTo>
                <a:lnTo>
                  <a:pt x="2543" y="1581"/>
                </a:lnTo>
                <a:lnTo>
                  <a:pt x="2474" y="1591"/>
                </a:lnTo>
                <a:lnTo>
                  <a:pt x="2409" y="1599"/>
                </a:lnTo>
                <a:lnTo>
                  <a:pt x="2348" y="1602"/>
                </a:lnTo>
                <a:lnTo>
                  <a:pt x="2290" y="1603"/>
                </a:lnTo>
                <a:lnTo>
                  <a:pt x="2239" y="1601"/>
                </a:lnTo>
                <a:lnTo>
                  <a:pt x="2191" y="1598"/>
                </a:lnTo>
                <a:lnTo>
                  <a:pt x="2150" y="1592"/>
                </a:lnTo>
                <a:lnTo>
                  <a:pt x="2113" y="1586"/>
                </a:lnTo>
                <a:lnTo>
                  <a:pt x="2084" y="1581"/>
                </a:lnTo>
                <a:lnTo>
                  <a:pt x="2061" y="1574"/>
                </a:lnTo>
                <a:lnTo>
                  <a:pt x="2065" y="1571"/>
                </a:lnTo>
                <a:lnTo>
                  <a:pt x="2075" y="1565"/>
                </a:lnTo>
                <a:lnTo>
                  <a:pt x="2087" y="1555"/>
                </a:lnTo>
                <a:lnTo>
                  <a:pt x="2103" y="1544"/>
                </a:lnTo>
                <a:lnTo>
                  <a:pt x="2122" y="1530"/>
                </a:lnTo>
                <a:lnTo>
                  <a:pt x="2144" y="1514"/>
                </a:lnTo>
                <a:lnTo>
                  <a:pt x="2167" y="1496"/>
                </a:lnTo>
                <a:lnTo>
                  <a:pt x="2193" y="1477"/>
                </a:lnTo>
                <a:lnTo>
                  <a:pt x="2219" y="1457"/>
                </a:lnTo>
                <a:lnTo>
                  <a:pt x="2245" y="1436"/>
                </a:lnTo>
                <a:lnTo>
                  <a:pt x="2273" y="1415"/>
                </a:lnTo>
                <a:lnTo>
                  <a:pt x="2299" y="1393"/>
                </a:lnTo>
                <a:lnTo>
                  <a:pt x="2324" y="1371"/>
                </a:lnTo>
                <a:lnTo>
                  <a:pt x="2350" y="1350"/>
                </a:lnTo>
                <a:lnTo>
                  <a:pt x="2373" y="1328"/>
                </a:lnTo>
                <a:lnTo>
                  <a:pt x="2393" y="1307"/>
                </a:lnTo>
                <a:lnTo>
                  <a:pt x="2411" y="1288"/>
                </a:lnTo>
                <a:lnTo>
                  <a:pt x="2427" y="1269"/>
                </a:lnTo>
                <a:lnTo>
                  <a:pt x="2466" y="1268"/>
                </a:lnTo>
                <a:lnTo>
                  <a:pt x="2505" y="1263"/>
                </a:lnTo>
                <a:lnTo>
                  <a:pt x="2542" y="1256"/>
                </a:lnTo>
                <a:lnTo>
                  <a:pt x="2577" y="1245"/>
                </a:lnTo>
                <a:lnTo>
                  <a:pt x="2613" y="1234"/>
                </a:lnTo>
                <a:lnTo>
                  <a:pt x="2644" y="1220"/>
                </a:lnTo>
                <a:lnTo>
                  <a:pt x="2675" y="1205"/>
                </a:lnTo>
                <a:lnTo>
                  <a:pt x="2704" y="1189"/>
                </a:lnTo>
                <a:lnTo>
                  <a:pt x="2730" y="1173"/>
                </a:lnTo>
                <a:lnTo>
                  <a:pt x="2754" y="1157"/>
                </a:lnTo>
                <a:lnTo>
                  <a:pt x="2775" y="1142"/>
                </a:lnTo>
                <a:lnTo>
                  <a:pt x="2794" y="1127"/>
                </a:lnTo>
                <a:lnTo>
                  <a:pt x="2811" y="1115"/>
                </a:lnTo>
                <a:lnTo>
                  <a:pt x="2823" y="1104"/>
                </a:lnTo>
                <a:lnTo>
                  <a:pt x="2831" y="1096"/>
                </a:lnTo>
                <a:lnTo>
                  <a:pt x="2837" y="1090"/>
                </a:lnTo>
                <a:lnTo>
                  <a:pt x="2839" y="1088"/>
                </a:lnTo>
                <a:lnTo>
                  <a:pt x="2835" y="1089"/>
                </a:lnTo>
                <a:lnTo>
                  <a:pt x="2827" y="1094"/>
                </a:lnTo>
                <a:lnTo>
                  <a:pt x="2814" y="1100"/>
                </a:lnTo>
                <a:lnTo>
                  <a:pt x="2797" y="1107"/>
                </a:lnTo>
                <a:lnTo>
                  <a:pt x="2775" y="1118"/>
                </a:lnTo>
                <a:lnTo>
                  <a:pt x="2750" y="1128"/>
                </a:lnTo>
                <a:lnTo>
                  <a:pt x="2719" y="1139"/>
                </a:lnTo>
                <a:lnTo>
                  <a:pt x="2685" y="1149"/>
                </a:lnTo>
                <a:lnTo>
                  <a:pt x="2646" y="1159"/>
                </a:lnTo>
                <a:lnTo>
                  <a:pt x="2603" y="1167"/>
                </a:lnTo>
                <a:lnTo>
                  <a:pt x="2555" y="1174"/>
                </a:lnTo>
                <a:lnTo>
                  <a:pt x="2504" y="1178"/>
                </a:lnTo>
                <a:lnTo>
                  <a:pt x="2544" y="1116"/>
                </a:lnTo>
                <a:lnTo>
                  <a:pt x="2581" y="1053"/>
                </a:lnTo>
                <a:lnTo>
                  <a:pt x="2611" y="994"/>
                </a:lnTo>
                <a:lnTo>
                  <a:pt x="2637" y="936"/>
                </a:lnTo>
                <a:lnTo>
                  <a:pt x="2658" y="882"/>
                </a:lnTo>
                <a:lnTo>
                  <a:pt x="2674" y="830"/>
                </a:lnTo>
                <a:lnTo>
                  <a:pt x="2688" y="781"/>
                </a:lnTo>
                <a:lnTo>
                  <a:pt x="2698" y="736"/>
                </a:lnTo>
                <a:lnTo>
                  <a:pt x="2705" y="696"/>
                </a:lnTo>
                <a:lnTo>
                  <a:pt x="2710" y="661"/>
                </a:lnTo>
                <a:lnTo>
                  <a:pt x="2714" y="631"/>
                </a:lnTo>
                <a:lnTo>
                  <a:pt x="2715" y="606"/>
                </a:lnTo>
                <a:lnTo>
                  <a:pt x="2716" y="589"/>
                </a:lnTo>
                <a:lnTo>
                  <a:pt x="2716" y="578"/>
                </a:lnTo>
                <a:lnTo>
                  <a:pt x="2716" y="575"/>
                </a:lnTo>
                <a:lnTo>
                  <a:pt x="2715" y="577"/>
                </a:lnTo>
                <a:lnTo>
                  <a:pt x="2712" y="586"/>
                </a:lnTo>
                <a:lnTo>
                  <a:pt x="2707" y="600"/>
                </a:lnTo>
                <a:lnTo>
                  <a:pt x="2699" y="620"/>
                </a:lnTo>
                <a:lnTo>
                  <a:pt x="2691" y="644"/>
                </a:lnTo>
                <a:lnTo>
                  <a:pt x="2679" y="673"/>
                </a:lnTo>
                <a:lnTo>
                  <a:pt x="2665" y="705"/>
                </a:lnTo>
                <a:lnTo>
                  <a:pt x="2649" y="742"/>
                </a:lnTo>
                <a:lnTo>
                  <a:pt x="2630" y="782"/>
                </a:lnTo>
                <a:lnTo>
                  <a:pt x="2608" y="825"/>
                </a:lnTo>
                <a:lnTo>
                  <a:pt x="2585" y="871"/>
                </a:lnTo>
                <a:lnTo>
                  <a:pt x="2558" y="918"/>
                </a:lnTo>
                <a:lnTo>
                  <a:pt x="2529" y="969"/>
                </a:lnTo>
                <a:lnTo>
                  <a:pt x="2497" y="1021"/>
                </a:lnTo>
                <a:lnTo>
                  <a:pt x="2462" y="1073"/>
                </a:lnTo>
                <a:lnTo>
                  <a:pt x="2423" y="1127"/>
                </a:lnTo>
                <a:lnTo>
                  <a:pt x="2415" y="1078"/>
                </a:lnTo>
                <a:lnTo>
                  <a:pt x="2410" y="1030"/>
                </a:lnTo>
                <a:lnTo>
                  <a:pt x="2407" y="987"/>
                </a:lnTo>
                <a:lnTo>
                  <a:pt x="2408" y="947"/>
                </a:lnTo>
                <a:lnTo>
                  <a:pt x="2409" y="910"/>
                </a:lnTo>
                <a:lnTo>
                  <a:pt x="2412" y="877"/>
                </a:lnTo>
                <a:lnTo>
                  <a:pt x="2417" y="849"/>
                </a:lnTo>
                <a:lnTo>
                  <a:pt x="2421" y="825"/>
                </a:lnTo>
                <a:lnTo>
                  <a:pt x="2425" y="806"/>
                </a:lnTo>
                <a:lnTo>
                  <a:pt x="2428" y="791"/>
                </a:lnTo>
                <a:lnTo>
                  <a:pt x="2430" y="782"/>
                </a:lnTo>
                <a:lnTo>
                  <a:pt x="2429" y="778"/>
                </a:lnTo>
                <a:lnTo>
                  <a:pt x="2428" y="780"/>
                </a:lnTo>
                <a:lnTo>
                  <a:pt x="2423" y="788"/>
                </a:lnTo>
                <a:lnTo>
                  <a:pt x="2417" y="798"/>
                </a:lnTo>
                <a:lnTo>
                  <a:pt x="2409" y="813"/>
                </a:lnTo>
                <a:lnTo>
                  <a:pt x="2400" y="832"/>
                </a:lnTo>
                <a:lnTo>
                  <a:pt x="2390" y="853"/>
                </a:lnTo>
                <a:lnTo>
                  <a:pt x="2379" y="877"/>
                </a:lnTo>
                <a:lnTo>
                  <a:pt x="2370" y="905"/>
                </a:lnTo>
                <a:lnTo>
                  <a:pt x="2360" y="934"/>
                </a:lnTo>
                <a:lnTo>
                  <a:pt x="2351" y="966"/>
                </a:lnTo>
                <a:lnTo>
                  <a:pt x="2343" y="1000"/>
                </a:lnTo>
                <a:lnTo>
                  <a:pt x="2338" y="1034"/>
                </a:lnTo>
                <a:lnTo>
                  <a:pt x="2333" y="1070"/>
                </a:lnTo>
                <a:lnTo>
                  <a:pt x="2333" y="1107"/>
                </a:lnTo>
                <a:lnTo>
                  <a:pt x="2335" y="1145"/>
                </a:lnTo>
                <a:lnTo>
                  <a:pt x="2341" y="1183"/>
                </a:lnTo>
                <a:lnTo>
                  <a:pt x="2351" y="1220"/>
                </a:lnTo>
                <a:lnTo>
                  <a:pt x="2318" y="1255"/>
                </a:lnTo>
                <a:lnTo>
                  <a:pt x="2283" y="1288"/>
                </a:lnTo>
                <a:lnTo>
                  <a:pt x="2245" y="1319"/>
                </a:lnTo>
                <a:lnTo>
                  <a:pt x="2208" y="1349"/>
                </a:lnTo>
                <a:lnTo>
                  <a:pt x="2171" y="1377"/>
                </a:lnTo>
                <a:lnTo>
                  <a:pt x="2133" y="1405"/>
                </a:lnTo>
                <a:lnTo>
                  <a:pt x="2098" y="1429"/>
                </a:lnTo>
                <a:lnTo>
                  <a:pt x="2065" y="1451"/>
                </a:lnTo>
                <a:lnTo>
                  <a:pt x="2035" y="1471"/>
                </a:lnTo>
                <a:lnTo>
                  <a:pt x="2009" y="1489"/>
                </a:lnTo>
                <a:lnTo>
                  <a:pt x="1989" y="1504"/>
                </a:lnTo>
                <a:lnTo>
                  <a:pt x="1987" y="1497"/>
                </a:lnTo>
                <a:lnTo>
                  <a:pt x="1983" y="1486"/>
                </a:lnTo>
                <a:lnTo>
                  <a:pt x="1978" y="1468"/>
                </a:lnTo>
                <a:lnTo>
                  <a:pt x="1973" y="1445"/>
                </a:lnTo>
                <a:lnTo>
                  <a:pt x="1967" y="1415"/>
                </a:lnTo>
                <a:lnTo>
                  <a:pt x="1963" y="1381"/>
                </a:lnTo>
                <a:lnTo>
                  <a:pt x="1958" y="1342"/>
                </a:lnTo>
                <a:lnTo>
                  <a:pt x="1954" y="1298"/>
                </a:lnTo>
                <a:lnTo>
                  <a:pt x="1953" y="1250"/>
                </a:lnTo>
                <a:lnTo>
                  <a:pt x="1953" y="1197"/>
                </a:lnTo>
                <a:lnTo>
                  <a:pt x="1955" y="1140"/>
                </a:lnTo>
                <a:lnTo>
                  <a:pt x="1961" y="1080"/>
                </a:lnTo>
                <a:lnTo>
                  <a:pt x="1969" y="1015"/>
                </a:lnTo>
                <a:lnTo>
                  <a:pt x="1983" y="948"/>
                </a:lnTo>
                <a:lnTo>
                  <a:pt x="1981" y="950"/>
                </a:lnTo>
                <a:lnTo>
                  <a:pt x="1977" y="959"/>
                </a:lnTo>
                <a:lnTo>
                  <a:pt x="1973" y="971"/>
                </a:lnTo>
                <a:lnTo>
                  <a:pt x="1965" y="988"/>
                </a:lnTo>
                <a:lnTo>
                  <a:pt x="1957" y="1008"/>
                </a:lnTo>
                <a:lnTo>
                  <a:pt x="1948" y="1033"/>
                </a:lnTo>
                <a:lnTo>
                  <a:pt x="1939" y="1061"/>
                </a:lnTo>
                <a:lnTo>
                  <a:pt x="1929" y="1091"/>
                </a:lnTo>
                <a:lnTo>
                  <a:pt x="1919" y="1124"/>
                </a:lnTo>
                <a:lnTo>
                  <a:pt x="1909" y="1159"/>
                </a:lnTo>
                <a:lnTo>
                  <a:pt x="1900" y="1196"/>
                </a:lnTo>
                <a:lnTo>
                  <a:pt x="1892" y="1234"/>
                </a:lnTo>
                <a:lnTo>
                  <a:pt x="1885" y="1272"/>
                </a:lnTo>
                <a:lnTo>
                  <a:pt x="1880" y="1312"/>
                </a:lnTo>
                <a:lnTo>
                  <a:pt x="1876" y="1351"/>
                </a:lnTo>
                <a:lnTo>
                  <a:pt x="1875" y="1390"/>
                </a:lnTo>
                <a:lnTo>
                  <a:pt x="1877" y="1428"/>
                </a:lnTo>
                <a:lnTo>
                  <a:pt x="1880" y="1465"/>
                </a:lnTo>
                <a:lnTo>
                  <a:pt x="1888" y="1501"/>
                </a:lnTo>
                <a:lnTo>
                  <a:pt x="1899" y="1534"/>
                </a:lnTo>
                <a:lnTo>
                  <a:pt x="1913" y="1565"/>
                </a:lnTo>
                <a:lnTo>
                  <a:pt x="1890" y="1582"/>
                </a:lnTo>
                <a:lnTo>
                  <a:pt x="1869" y="1598"/>
                </a:lnTo>
                <a:lnTo>
                  <a:pt x="1849" y="1612"/>
                </a:lnTo>
                <a:lnTo>
                  <a:pt x="1831" y="1627"/>
                </a:lnTo>
                <a:lnTo>
                  <a:pt x="1813" y="1641"/>
                </a:lnTo>
                <a:lnTo>
                  <a:pt x="1796" y="1655"/>
                </a:lnTo>
                <a:lnTo>
                  <a:pt x="1778" y="1669"/>
                </a:lnTo>
                <a:lnTo>
                  <a:pt x="1759" y="1685"/>
                </a:lnTo>
                <a:lnTo>
                  <a:pt x="1742" y="1701"/>
                </a:lnTo>
                <a:lnTo>
                  <a:pt x="1722" y="1719"/>
                </a:lnTo>
                <a:lnTo>
                  <a:pt x="1702" y="1738"/>
                </a:lnTo>
                <a:lnTo>
                  <a:pt x="1680" y="1760"/>
                </a:lnTo>
                <a:lnTo>
                  <a:pt x="1656" y="1783"/>
                </a:lnTo>
                <a:lnTo>
                  <a:pt x="1630" y="1810"/>
                </a:lnTo>
                <a:lnTo>
                  <a:pt x="1602" y="1839"/>
                </a:lnTo>
                <a:lnTo>
                  <a:pt x="1570" y="1871"/>
                </a:lnTo>
                <a:lnTo>
                  <a:pt x="1536" y="1908"/>
                </a:lnTo>
                <a:lnTo>
                  <a:pt x="1499" y="1947"/>
                </a:lnTo>
                <a:lnTo>
                  <a:pt x="1449" y="1908"/>
                </a:lnTo>
                <a:lnTo>
                  <a:pt x="1405" y="1866"/>
                </a:lnTo>
                <a:lnTo>
                  <a:pt x="1368" y="1824"/>
                </a:lnTo>
                <a:lnTo>
                  <a:pt x="1336" y="1780"/>
                </a:lnTo>
                <a:lnTo>
                  <a:pt x="1311" y="1735"/>
                </a:lnTo>
                <a:lnTo>
                  <a:pt x="1290" y="1688"/>
                </a:lnTo>
                <a:lnTo>
                  <a:pt x="1274" y="1641"/>
                </a:lnTo>
                <a:lnTo>
                  <a:pt x="1265" y="1593"/>
                </a:lnTo>
                <a:lnTo>
                  <a:pt x="1258" y="1544"/>
                </a:lnTo>
                <a:lnTo>
                  <a:pt x="1257" y="1495"/>
                </a:lnTo>
                <a:lnTo>
                  <a:pt x="1260" y="1446"/>
                </a:lnTo>
                <a:lnTo>
                  <a:pt x="1268" y="1397"/>
                </a:lnTo>
                <a:lnTo>
                  <a:pt x="1279" y="1348"/>
                </a:lnTo>
                <a:lnTo>
                  <a:pt x="1293" y="1299"/>
                </a:lnTo>
                <a:lnTo>
                  <a:pt x="1312" y="1252"/>
                </a:lnTo>
                <a:lnTo>
                  <a:pt x="1333" y="1204"/>
                </a:lnTo>
                <a:lnTo>
                  <a:pt x="1357" y="1158"/>
                </a:lnTo>
                <a:lnTo>
                  <a:pt x="1383" y="1112"/>
                </a:lnTo>
                <a:lnTo>
                  <a:pt x="1412" y="1068"/>
                </a:lnTo>
                <a:lnTo>
                  <a:pt x="1443" y="1026"/>
                </a:lnTo>
                <a:lnTo>
                  <a:pt x="1477" y="985"/>
                </a:lnTo>
                <a:lnTo>
                  <a:pt x="1511" y="946"/>
                </a:lnTo>
                <a:lnTo>
                  <a:pt x="1547" y="909"/>
                </a:lnTo>
                <a:lnTo>
                  <a:pt x="1584" y="874"/>
                </a:lnTo>
                <a:lnTo>
                  <a:pt x="1623" y="841"/>
                </a:lnTo>
                <a:lnTo>
                  <a:pt x="1663" y="812"/>
                </a:lnTo>
                <a:lnTo>
                  <a:pt x="1702" y="785"/>
                </a:lnTo>
                <a:lnTo>
                  <a:pt x="1743" y="760"/>
                </a:lnTo>
                <a:lnTo>
                  <a:pt x="1782" y="739"/>
                </a:lnTo>
                <a:lnTo>
                  <a:pt x="1823" y="721"/>
                </a:lnTo>
                <a:lnTo>
                  <a:pt x="1870" y="703"/>
                </a:lnTo>
                <a:lnTo>
                  <a:pt x="1917" y="685"/>
                </a:lnTo>
                <a:lnTo>
                  <a:pt x="1961" y="670"/>
                </a:lnTo>
                <a:lnTo>
                  <a:pt x="2003" y="655"/>
                </a:lnTo>
                <a:lnTo>
                  <a:pt x="2044" y="640"/>
                </a:lnTo>
                <a:lnTo>
                  <a:pt x="2083" y="626"/>
                </a:lnTo>
                <a:lnTo>
                  <a:pt x="2121" y="613"/>
                </a:lnTo>
                <a:lnTo>
                  <a:pt x="2157" y="598"/>
                </a:lnTo>
                <a:lnTo>
                  <a:pt x="2194" y="583"/>
                </a:lnTo>
                <a:lnTo>
                  <a:pt x="2229" y="567"/>
                </a:lnTo>
                <a:lnTo>
                  <a:pt x="2263" y="549"/>
                </a:lnTo>
                <a:lnTo>
                  <a:pt x="2297" y="531"/>
                </a:lnTo>
                <a:lnTo>
                  <a:pt x="2331" y="510"/>
                </a:lnTo>
                <a:lnTo>
                  <a:pt x="2365" y="487"/>
                </a:lnTo>
                <a:lnTo>
                  <a:pt x="2398" y="462"/>
                </a:lnTo>
                <a:lnTo>
                  <a:pt x="2433" y="433"/>
                </a:lnTo>
                <a:lnTo>
                  <a:pt x="2467" y="403"/>
                </a:lnTo>
                <a:lnTo>
                  <a:pt x="2503" y="368"/>
                </a:lnTo>
                <a:lnTo>
                  <a:pt x="2539" y="329"/>
                </a:lnTo>
                <a:lnTo>
                  <a:pt x="2575" y="286"/>
                </a:lnTo>
                <a:lnTo>
                  <a:pt x="2614" y="239"/>
                </a:lnTo>
                <a:lnTo>
                  <a:pt x="2653" y="188"/>
                </a:lnTo>
                <a:lnTo>
                  <a:pt x="2694" y="131"/>
                </a:lnTo>
                <a:lnTo>
                  <a:pt x="2736" y="67"/>
                </a:lnTo>
                <a:lnTo>
                  <a:pt x="278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6" name="Freeform 121"/>
          <p:cNvSpPr>
            <a:spLocks noEditPoints="1"/>
          </p:cNvSpPr>
          <p:nvPr/>
        </p:nvSpPr>
        <p:spPr bwMode="auto">
          <a:xfrm>
            <a:off x="5844126" y="1237467"/>
            <a:ext cx="225023" cy="186120"/>
          </a:xfrm>
          <a:custGeom>
            <a:avLst/>
            <a:gdLst>
              <a:gd name="T0" fmla="*/ 2420 w 3539"/>
              <a:gd name="T1" fmla="*/ 2242 h 2928"/>
              <a:gd name="T2" fmla="*/ 2321 w 3539"/>
              <a:gd name="T3" fmla="*/ 2400 h 2928"/>
              <a:gd name="T4" fmla="*/ 2364 w 3539"/>
              <a:gd name="T5" fmla="*/ 2583 h 2928"/>
              <a:gd name="T6" fmla="*/ 2524 w 3539"/>
              <a:gd name="T7" fmla="*/ 2681 h 2928"/>
              <a:gd name="T8" fmla="*/ 2705 w 3539"/>
              <a:gd name="T9" fmla="*/ 2637 h 2928"/>
              <a:gd name="T10" fmla="*/ 2804 w 3539"/>
              <a:gd name="T11" fmla="*/ 2479 h 2928"/>
              <a:gd name="T12" fmla="*/ 2761 w 3539"/>
              <a:gd name="T13" fmla="*/ 2298 h 2928"/>
              <a:gd name="T14" fmla="*/ 2602 w 3539"/>
              <a:gd name="T15" fmla="*/ 2199 h 2928"/>
              <a:gd name="T16" fmla="*/ 743 w 3539"/>
              <a:gd name="T17" fmla="*/ 2221 h 2928"/>
              <a:gd name="T18" fmla="*/ 621 w 3539"/>
              <a:gd name="T19" fmla="*/ 2364 h 2928"/>
              <a:gd name="T20" fmla="*/ 636 w 3539"/>
              <a:gd name="T21" fmla="*/ 2551 h 2928"/>
              <a:gd name="T22" fmla="*/ 778 w 3539"/>
              <a:gd name="T23" fmla="*/ 2672 h 2928"/>
              <a:gd name="T24" fmla="*/ 964 w 3539"/>
              <a:gd name="T25" fmla="*/ 2658 h 2928"/>
              <a:gd name="T26" fmla="*/ 1087 w 3539"/>
              <a:gd name="T27" fmla="*/ 2516 h 2928"/>
              <a:gd name="T28" fmla="*/ 1073 w 3539"/>
              <a:gd name="T29" fmla="*/ 2329 h 2928"/>
              <a:gd name="T30" fmla="*/ 930 w 3539"/>
              <a:gd name="T31" fmla="*/ 2207 h 2928"/>
              <a:gd name="T32" fmla="*/ 767 w 3539"/>
              <a:gd name="T33" fmla="*/ 985 h 2928"/>
              <a:gd name="T34" fmla="*/ 366 w 3539"/>
              <a:gd name="T35" fmla="*/ 1464 h 2928"/>
              <a:gd name="T36" fmla="*/ 2119 w 3539"/>
              <a:gd name="T37" fmla="*/ 246 h 2928"/>
              <a:gd name="T38" fmla="*/ 2075 w 3539"/>
              <a:gd name="T39" fmla="*/ 305 h 2928"/>
              <a:gd name="T40" fmla="*/ 1604 w 3539"/>
              <a:gd name="T41" fmla="*/ 749 h 2928"/>
              <a:gd name="T42" fmla="*/ 1589 w 3539"/>
              <a:gd name="T43" fmla="*/ 1176 h 2928"/>
              <a:gd name="T44" fmla="*/ 1648 w 3539"/>
              <a:gd name="T45" fmla="*/ 1220 h 2928"/>
              <a:gd name="T46" fmla="*/ 2092 w 3539"/>
              <a:gd name="T47" fmla="*/ 1691 h 2928"/>
              <a:gd name="T48" fmla="*/ 2519 w 3539"/>
              <a:gd name="T49" fmla="*/ 1706 h 2928"/>
              <a:gd name="T50" fmla="*/ 2563 w 3539"/>
              <a:gd name="T51" fmla="*/ 1647 h 2928"/>
              <a:gd name="T52" fmla="*/ 3034 w 3539"/>
              <a:gd name="T53" fmla="*/ 1203 h 2928"/>
              <a:gd name="T54" fmla="*/ 3049 w 3539"/>
              <a:gd name="T55" fmla="*/ 776 h 2928"/>
              <a:gd name="T56" fmla="*/ 2990 w 3539"/>
              <a:gd name="T57" fmla="*/ 732 h 2928"/>
              <a:gd name="T58" fmla="*/ 2546 w 3539"/>
              <a:gd name="T59" fmla="*/ 261 h 2928"/>
              <a:gd name="T60" fmla="*/ 1221 w 3539"/>
              <a:gd name="T61" fmla="*/ 0 h 2928"/>
              <a:gd name="T62" fmla="*/ 3502 w 3539"/>
              <a:gd name="T63" fmla="*/ 36 h 2928"/>
              <a:gd name="T64" fmla="*/ 3539 w 3539"/>
              <a:gd name="T65" fmla="*/ 2318 h 2928"/>
              <a:gd name="T66" fmla="*/ 3484 w 3539"/>
              <a:gd name="T67" fmla="*/ 2420 h 2928"/>
              <a:gd name="T68" fmla="*/ 3048 w 3539"/>
              <a:gd name="T69" fmla="*/ 2496 h 2928"/>
              <a:gd name="T70" fmla="*/ 2946 w 3539"/>
              <a:gd name="T71" fmla="*/ 2743 h 2928"/>
              <a:gd name="T72" fmla="*/ 2726 w 3539"/>
              <a:gd name="T73" fmla="*/ 2901 h 2928"/>
              <a:gd name="T74" fmla="*/ 2452 w 3539"/>
              <a:gd name="T75" fmla="*/ 2916 h 2928"/>
              <a:gd name="T76" fmla="*/ 2217 w 3539"/>
              <a:gd name="T77" fmla="*/ 2784 h 2928"/>
              <a:gd name="T78" fmla="*/ 2086 w 3539"/>
              <a:gd name="T79" fmla="*/ 2551 h 2928"/>
              <a:gd name="T80" fmla="*/ 1331 w 3539"/>
              <a:gd name="T81" fmla="*/ 2551 h 2928"/>
              <a:gd name="T82" fmla="*/ 1199 w 3539"/>
              <a:gd name="T83" fmla="*/ 2784 h 2928"/>
              <a:gd name="T84" fmla="*/ 965 w 3539"/>
              <a:gd name="T85" fmla="*/ 2916 h 2928"/>
              <a:gd name="T86" fmla="*/ 692 w 3539"/>
              <a:gd name="T87" fmla="*/ 2901 h 2928"/>
              <a:gd name="T88" fmla="*/ 471 w 3539"/>
              <a:gd name="T89" fmla="*/ 2743 h 2928"/>
              <a:gd name="T90" fmla="*/ 369 w 3539"/>
              <a:gd name="T91" fmla="*/ 2496 h 2928"/>
              <a:gd name="T92" fmla="*/ 55 w 3539"/>
              <a:gd name="T93" fmla="*/ 2420 h 2928"/>
              <a:gd name="T94" fmla="*/ 0 w 3539"/>
              <a:gd name="T95" fmla="*/ 2318 h 2928"/>
              <a:gd name="T96" fmla="*/ 36 w 3539"/>
              <a:gd name="T97" fmla="*/ 2232 h 2928"/>
              <a:gd name="T98" fmla="*/ 122 w 3539"/>
              <a:gd name="T99" fmla="*/ 1403 h 2928"/>
              <a:gd name="T100" fmla="*/ 185 w 3539"/>
              <a:gd name="T101" fmla="*/ 1222 h 2928"/>
              <a:gd name="T102" fmla="*/ 682 w 3539"/>
              <a:gd name="T103" fmla="*/ 757 h 2928"/>
              <a:gd name="T104" fmla="*/ 1098 w 3539"/>
              <a:gd name="T105" fmla="*/ 122 h 2928"/>
              <a:gd name="T106" fmla="*/ 1153 w 3539"/>
              <a:gd name="T107" fmla="*/ 20 h 2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39" h="2928">
                <a:moveTo>
                  <a:pt x="2563" y="2196"/>
                </a:moveTo>
                <a:lnTo>
                  <a:pt x="2524" y="2199"/>
                </a:lnTo>
                <a:lnTo>
                  <a:pt x="2487" y="2207"/>
                </a:lnTo>
                <a:lnTo>
                  <a:pt x="2452" y="2221"/>
                </a:lnTo>
                <a:lnTo>
                  <a:pt x="2420" y="2242"/>
                </a:lnTo>
                <a:lnTo>
                  <a:pt x="2390" y="2268"/>
                </a:lnTo>
                <a:lnTo>
                  <a:pt x="2364" y="2298"/>
                </a:lnTo>
                <a:lnTo>
                  <a:pt x="2345" y="2329"/>
                </a:lnTo>
                <a:lnTo>
                  <a:pt x="2330" y="2364"/>
                </a:lnTo>
                <a:lnTo>
                  <a:pt x="2321" y="2400"/>
                </a:lnTo>
                <a:lnTo>
                  <a:pt x="2319" y="2440"/>
                </a:lnTo>
                <a:lnTo>
                  <a:pt x="2321" y="2479"/>
                </a:lnTo>
                <a:lnTo>
                  <a:pt x="2330" y="2516"/>
                </a:lnTo>
                <a:lnTo>
                  <a:pt x="2345" y="2551"/>
                </a:lnTo>
                <a:lnTo>
                  <a:pt x="2364" y="2583"/>
                </a:lnTo>
                <a:lnTo>
                  <a:pt x="2390" y="2613"/>
                </a:lnTo>
                <a:lnTo>
                  <a:pt x="2420" y="2637"/>
                </a:lnTo>
                <a:lnTo>
                  <a:pt x="2452" y="2658"/>
                </a:lnTo>
                <a:lnTo>
                  <a:pt x="2487" y="2672"/>
                </a:lnTo>
                <a:lnTo>
                  <a:pt x="2524" y="2681"/>
                </a:lnTo>
                <a:lnTo>
                  <a:pt x="2563" y="2684"/>
                </a:lnTo>
                <a:lnTo>
                  <a:pt x="2602" y="2681"/>
                </a:lnTo>
                <a:lnTo>
                  <a:pt x="2639" y="2672"/>
                </a:lnTo>
                <a:lnTo>
                  <a:pt x="2673" y="2658"/>
                </a:lnTo>
                <a:lnTo>
                  <a:pt x="2705" y="2637"/>
                </a:lnTo>
                <a:lnTo>
                  <a:pt x="2735" y="2613"/>
                </a:lnTo>
                <a:lnTo>
                  <a:pt x="2761" y="2583"/>
                </a:lnTo>
                <a:lnTo>
                  <a:pt x="2782" y="2551"/>
                </a:lnTo>
                <a:lnTo>
                  <a:pt x="2796" y="2516"/>
                </a:lnTo>
                <a:lnTo>
                  <a:pt x="2804" y="2479"/>
                </a:lnTo>
                <a:lnTo>
                  <a:pt x="2807" y="2440"/>
                </a:lnTo>
                <a:lnTo>
                  <a:pt x="2804" y="2400"/>
                </a:lnTo>
                <a:lnTo>
                  <a:pt x="2796" y="2364"/>
                </a:lnTo>
                <a:lnTo>
                  <a:pt x="2782" y="2329"/>
                </a:lnTo>
                <a:lnTo>
                  <a:pt x="2761" y="2298"/>
                </a:lnTo>
                <a:lnTo>
                  <a:pt x="2735" y="2268"/>
                </a:lnTo>
                <a:lnTo>
                  <a:pt x="2705" y="2242"/>
                </a:lnTo>
                <a:lnTo>
                  <a:pt x="2673" y="2221"/>
                </a:lnTo>
                <a:lnTo>
                  <a:pt x="2639" y="2207"/>
                </a:lnTo>
                <a:lnTo>
                  <a:pt x="2602" y="2199"/>
                </a:lnTo>
                <a:lnTo>
                  <a:pt x="2563" y="2196"/>
                </a:lnTo>
                <a:close/>
                <a:moveTo>
                  <a:pt x="854" y="2196"/>
                </a:moveTo>
                <a:lnTo>
                  <a:pt x="815" y="2199"/>
                </a:lnTo>
                <a:lnTo>
                  <a:pt x="778" y="2207"/>
                </a:lnTo>
                <a:lnTo>
                  <a:pt x="743" y="2221"/>
                </a:lnTo>
                <a:lnTo>
                  <a:pt x="711" y="2242"/>
                </a:lnTo>
                <a:lnTo>
                  <a:pt x="681" y="2268"/>
                </a:lnTo>
                <a:lnTo>
                  <a:pt x="655" y="2298"/>
                </a:lnTo>
                <a:lnTo>
                  <a:pt x="636" y="2329"/>
                </a:lnTo>
                <a:lnTo>
                  <a:pt x="621" y="2364"/>
                </a:lnTo>
                <a:lnTo>
                  <a:pt x="613" y="2400"/>
                </a:lnTo>
                <a:lnTo>
                  <a:pt x="610" y="2440"/>
                </a:lnTo>
                <a:lnTo>
                  <a:pt x="613" y="2479"/>
                </a:lnTo>
                <a:lnTo>
                  <a:pt x="621" y="2516"/>
                </a:lnTo>
                <a:lnTo>
                  <a:pt x="636" y="2551"/>
                </a:lnTo>
                <a:lnTo>
                  <a:pt x="655" y="2583"/>
                </a:lnTo>
                <a:lnTo>
                  <a:pt x="681" y="2613"/>
                </a:lnTo>
                <a:lnTo>
                  <a:pt x="711" y="2637"/>
                </a:lnTo>
                <a:lnTo>
                  <a:pt x="743" y="2658"/>
                </a:lnTo>
                <a:lnTo>
                  <a:pt x="778" y="2672"/>
                </a:lnTo>
                <a:lnTo>
                  <a:pt x="815" y="2681"/>
                </a:lnTo>
                <a:lnTo>
                  <a:pt x="854" y="2684"/>
                </a:lnTo>
                <a:lnTo>
                  <a:pt x="894" y="2681"/>
                </a:lnTo>
                <a:lnTo>
                  <a:pt x="930" y="2672"/>
                </a:lnTo>
                <a:lnTo>
                  <a:pt x="964" y="2658"/>
                </a:lnTo>
                <a:lnTo>
                  <a:pt x="997" y="2637"/>
                </a:lnTo>
                <a:lnTo>
                  <a:pt x="1027" y="2613"/>
                </a:lnTo>
                <a:lnTo>
                  <a:pt x="1052" y="2583"/>
                </a:lnTo>
                <a:lnTo>
                  <a:pt x="1073" y="2551"/>
                </a:lnTo>
                <a:lnTo>
                  <a:pt x="1087" y="2516"/>
                </a:lnTo>
                <a:lnTo>
                  <a:pt x="1095" y="2479"/>
                </a:lnTo>
                <a:lnTo>
                  <a:pt x="1098" y="2440"/>
                </a:lnTo>
                <a:lnTo>
                  <a:pt x="1095" y="2400"/>
                </a:lnTo>
                <a:lnTo>
                  <a:pt x="1087" y="2364"/>
                </a:lnTo>
                <a:lnTo>
                  <a:pt x="1073" y="2329"/>
                </a:lnTo>
                <a:lnTo>
                  <a:pt x="1052" y="2298"/>
                </a:lnTo>
                <a:lnTo>
                  <a:pt x="1027" y="2268"/>
                </a:lnTo>
                <a:lnTo>
                  <a:pt x="997" y="2242"/>
                </a:lnTo>
                <a:lnTo>
                  <a:pt x="964" y="2221"/>
                </a:lnTo>
                <a:lnTo>
                  <a:pt x="930" y="2207"/>
                </a:lnTo>
                <a:lnTo>
                  <a:pt x="894" y="2199"/>
                </a:lnTo>
                <a:lnTo>
                  <a:pt x="854" y="2196"/>
                </a:lnTo>
                <a:close/>
                <a:moveTo>
                  <a:pt x="797" y="975"/>
                </a:moveTo>
                <a:lnTo>
                  <a:pt x="781" y="980"/>
                </a:lnTo>
                <a:lnTo>
                  <a:pt x="767" y="985"/>
                </a:lnTo>
                <a:lnTo>
                  <a:pt x="755" y="993"/>
                </a:lnTo>
                <a:lnTo>
                  <a:pt x="383" y="1365"/>
                </a:lnTo>
                <a:lnTo>
                  <a:pt x="372" y="1386"/>
                </a:lnTo>
                <a:lnTo>
                  <a:pt x="366" y="1406"/>
                </a:lnTo>
                <a:lnTo>
                  <a:pt x="366" y="1464"/>
                </a:lnTo>
                <a:lnTo>
                  <a:pt x="1098" y="1464"/>
                </a:lnTo>
                <a:lnTo>
                  <a:pt x="1098" y="975"/>
                </a:lnTo>
                <a:lnTo>
                  <a:pt x="797" y="975"/>
                </a:lnTo>
                <a:close/>
                <a:moveTo>
                  <a:pt x="2136" y="244"/>
                </a:moveTo>
                <a:lnTo>
                  <a:pt x="2119" y="246"/>
                </a:lnTo>
                <a:lnTo>
                  <a:pt x="2105" y="252"/>
                </a:lnTo>
                <a:lnTo>
                  <a:pt x="2092" y="261"/>
                </a:lnTo>
                <a:lnTo>
                  <a:pt x="2082" y="273"/>
                </a:lnTo>
                <a:lnTo>
                  <a:pt x="2077" y="288"/>
                </a:lnTo>
                <a:lnTo>
                  <a:pt x="2075" y="305"/>
                </a:lnTo>
                <a:lnTo>
                  <a:pt x="2075" y="732"/>
                </a:lnTo>
                <a:lnTo>
                  <a:pt x="1648" y="732"/>
                </a:lnTo>
                <a:lnTo>
                  <a:pt x="1631" y="734"/>
                </a:lnTo>
                <a:lnTo>
                  <a:pt x="1617" y="740"/>
                </a:lnTo>
                <a:lnTo>
                  <a:pt x="1604" y="749"/>
                </a:lnTo>
                <a:lnTo>
                  <a:pt x="1594" y="762"/>
                </a:lnTo>
                <a:lnTo>
                  <a:pt x="1589" y="776"/>
                </a:lnTo>
                <a:lnTo>
                  <a:pt x="1587" y="793"/>
                </a:lnTo>
                <a:lnTo>
                  <a:pt x="1587" y="1159"/>
                </a:lnTo>
                <a:lnTo>
                  <a:pt x="1589" y="1176"/>
                </a:lnTo>
                <a:lnTo>
                  <a:pt x="1594" y="1190"/>
                </a:lnTo>
                <a:lnTo>
                  <a:pt x="1604" y="1203"/>
                </a:lnTo>
                <a:lnTo>
                  <a:pt x="1617" y="1212"/>
                </a:lnTo>
                <a:lnTo>
                  <a:pt x="1631" y="1218"/>
                </a:lnTo>
                <a:lnTo>
                  <a:pt x="1648" y="1220"/>
                </a:lnTo>
                <a:lnTo>
                  <a:pt x="2075" y="1220"/>
                </a:lnTo>
                <a:lnTo>
                  <a:pt x="2075" y="1647"/>
                </a:lnTo>
                <a:lnTo>
                  <a:pt x="2077" y="1664"/>
                </a:lnTo>
                <a:lnTo>
                  <a:pt x="2082" y="1678"/>
                </a:lnTo>
                <a:lnTo>
                  <a:pt x="2092" y="1691"/>
                </a:lnTo>
                <a:lnTo>
                  <a:pt x="2105" y="1700"/>
                </a:lnTo>
                <a:lnTo>
                  <a:pt x="2119" y="1706"/>
                </a:lnTo>
                <a:lnTo>
                  <a:pt x="2136" y="1708"/>
                </a:lnTo>
                <a:lnTo>
                  <a:pt x="2502" y="1708"/>
                </a:lnTo>
                <a:lnTo>
                  <a:pt x="2519" y="1706"/>
                </a:lnTo>
                <a:lnTo>
                  <a:pt x="2534" y="1700"/>
                </a:lnTo>
                <a:lnTo>
                  <a:pt x="2546" y="1691"/>
                </a:lnTo>
                <a:lnTo>
                  <a:pt x="2555" y="1678"/>
                </a:lnTo>
                <a:lnTo>
                  <a:pt x="2561" y="1664"/>
                </a:lnTo>
                <a:lnTo>
                  <a:pt x="2563" y="1647"/>
                </a:lnTo>
                <a:lnTo>
                  <a:pt x="2563" y="1220"/>
                </a:lnTo>
                <a:lnTo>
                  <a:pt x="2990" y="1220"/>
                </a:lnTo>
                <a:lnTo>
                  <a:pt x="3007" y="1218"/>
                </a:lnTo>
                <a:lnTo>
                  <a:pt x="3022" y="1212"/>
                </a:lnTo>
                <a:lnTo>
                  <a:pt x="3034" y="1203"/>
                </a:lnTo>
                <a:lnTo>
                  <a:pt x="3043" y="1190"/>
                </a:lnTo>
                <a:lnTo>
                  <a:pt x="3049" y="1176"/>
                </a:lnTo>
                <a:lnTo>
                  <a:pt x="3051" y="1159"/>
                </a:lnTo>
                <a:lnTo>
                  <a:pt x="3051" y="793"/>
                </a:lnTo>
                <a:lnTo>
                  <a:pt x="3049" y="776"/>
                </a:lnTo>
                <a:lnTo>
                  <a:pt x="3043" y="762"/>
                </a:lnTo>
                <a:lnTo>
                  <a:pt x="3034" y="749"/>
                </a:lnTo>
                <a:lnTo>
                  <a:pt x="3022" y="740"/>
                </a:lnTo>
                <a:lnTo>
                  <a:pt x="3007" y="734"/>
                </a:lnTo>
                <a:lnTo>
                  <a:pt x="2990" y="732"/>
                </a:lnTo>
                <a:lnTo>
                  <a:pt x="2563" y="732"/>
                </a:lnTo>
                <a:lnTo>
                  <a:pt x="2563" y="305"/>
                </a:lnTo>
                <a:lnTo>
                  <a:pt x="2561" y="288"/>
                </a:lnTo>
                <a:lnTo>
                  <a:pt x="2555" y="273"/>
                </a:lnTo>
                <a:lnTo>
                  <a:pt x="2546" y="261"/>
                </a:lnTo>
                <a:lnTo>
                  <a:pt x="2534" y="252"/>
                </a:lnTo>
                <a:lnTo>
                  <a:pt x="2519" y="246"/>
                </a:lnTo>
                <a:lnTo>
                  <a:pt x="2502" y="244"/>
                </a:lnTo>
                <a:lnTo>
                  <a:pt x="2136" y="244"/>
                </a:lnTo>
                <a:close/>
                <a:moveTo>
                  <a:pt x="1221" y="0"/>
                </a:moveTo>
                <a:lnTo>
                  <a:pt x="3417" y="0"/>
                </a:lnTo>
                <a:lnTo>
                  <a:pt x="3441" y="2"/>
                </a:lnTo>
                <a:lnTo>
                  <a:pt x="3464" y="9"/>
                </a:lnTo>
                <a:lnTo>
                  <a:pt x="3484" y="20"/>
                </a:lnTo>
                <a:lnTo>
                  <a:pt x="3502" y="36"/>
                </a:lnTo>
                <a:lnTo>
                  <a:pt x="3519" y="55"/>
                </a:lnTo>
                <a:lnTo>
                  <a:pt x="3530" y="76"/>
                </a:lnTo>
                <a:lnTo>
                  <a:pt x="3537" y="98"/>
                </a:lnTo>
                <a:lnTo>
                  <a:pt x="3539" y="122"/>
                </a:lnTo>
                <a:lnTo>
                  <a:pt x="3539" y="2318"/>
                </a:lnTo>
                <a:lnTo>
                  <a:pt x="3537" y="2342"/>
                </a:lnTo>
                <a:lnTo>
                  <a:pt x="3530" y="2364"/>
                </a:lnTo>
                <a:lnTo>
                  <a:pt x="3519" y="2384"/>
                </a:lnTo>
                <a:lnTo>
                  <a:pt x="3502" y="2404"/>
                </a:lnTo>
                <a:lnTo>
                  <a:pt x="3484" y="2420"/>
                </a:lnTo>
                <a:lnTo>
                  <a:pt x="3464" y="2431"/>
                </a:lnTo>
                <a:lnTo>
                  <a:pt x="3441" y="2438"/>
                </a:lnTo>
                <a:lnTo>
                  <a:pt x="3417" y="2440"/>
                </a:lnTo>
                <a:lnTo>
                  <a:pt x="3051" y="2440"/>
                </a:lnTo>
                <a:lnTo>
                  <a:pt x="3048" y="2496"/>
                </a:lnTo>
                <a:lnTo>
                  <a:pt x="3039" y="2551"/>
                </a:lnTo>
                <a:lnTo>
                  <a:pt x="3025" y="2602"/>
                </a:lnTo>
                <a:lnTo>
                  <a:pt x="3005" y="2651"/>
                </a:lnTo>
                <a:lnTo>
                  <a:pt x="2978" y="2699"/>
                </a:lnTo>
                <a:lnTo>
                  <a:pt x="2946" y="2743"/>
                </a:lnTo>
                <a:lnTo>
                  <a:pt x="2908" y="2784"/>
                </a:lnTo>
                <a:lnTo>
                  <a:pt x="2866" y="2823"/>
                </a:lnTo>
                <a:lnTo>
                  <a:pt x="2821" y="2855"/>
                </a:lnTo>
                <a:lnTo>
                  <a:pt x="2774" y="2881"/>
                </a:lnTo>
                <a:lnTo>
                  <a:pt x="2726" y="2901"/>
                </a:lnTo>
                <a:lnTo>
                  <a:pt x="2673" y="2916"/>
                </a:lnTo>
                <a:lnTo>
                  <a:pt x="2620" y="2925"/>
                </a:lnTo>
                <a:lnTo>
                  <a:pt x="2563" y="2928"/>
                </a:lnTo>
                <a:lnTo>
                  <a:pt x="2506" y="2925"/>
                </a:lnTo>
                <a:lnTo>
                  <a:pt x="2452" y="2916"/>
                </a:lnTo>
                <a:lnTo>
                  <a:pt x="2401" y="2901"/>
                </a:lnTo>
                <a:lnTo>
                  <a:pt x="2351" y="2881"/>
                </a:lnTo>
                <a:lnTo>
                  <a:pt x="2304" y="2855"/>
                </a:lnTo>
                <a:lnTo>
                  <a:pt x="2260" y="2823"/>
                </a:lnTo>
                <a:lnTo>
                  <a:pt x="2217" y="2784"/>
                </a:lnTo>
                <a:lnTo>
                  <a:pt x="2180" y="2743"/>
                </a:lnTo>
                <a:lnTo>
                  <a:pt x="2148" y="2699"/>
                </a:lnTo>
                <a:lnTo>
                  <a:pt x="2122" y="2651"/>
                </a:lnTo>
                <a:lnTo>
                  <a:pt x="2101" y="2602"/>
                </a:lnTo>
                <a:lnTo>
                  <a:pt x="2086" y="2551"/>
                </a:lnTo>
                <a:lnTo>
                  <a:pt x="2078" y="2496"/>
                </a:lnTo>
                <a:lnTo>
                  <a:pt x="2075" y="2440"/>
                </a:lnTo>
                <a:lnTo>
                  <a:pt x="1342" y="2440"/>
                </a:lnTo>
                <a:lnTo>
                  <a:pt x="1340" y="2496"/>
                </a:lnTo>
                <a:lnTo>
                  <a:pt x="1331" y="2551"/>
                </a:lnTo>
                <a:lnTo>
                  <a:pt x="1316" y="2602"/>
                </a:lnTo>
                <a:lnTo>
                  <a:pt x="1296" y="2651"/>
                </a:lnTo>
                <a:lnTo>
                  <a:pt x="1269" y="2699"/>
                </a:lnTo>
                <a:lnTo>
                  <a:pt x="1238" y="2743"/>
                </a:lnTo>
                <a:lnTo>
                  <a:pt x="1199" y="2784"/>
                </a:lnTo>
                <a:lnTo>
                  <a:pt x="1157" y="2823"/>
                </a:lnTo>
                <a:lnTo>
                  <a:pt x="1112" y="2855"/>
                </a:lnTo>
                <a:lnTo>
                  <a:pt x="1066" y="2881"/>
                </a:lnTo>
                <a:lnTo>
                  <a:pt x="1017" y="2901"/>
                </a:lnTo>
                <a:lnTo>
                  <a:pt x="965" y="2916"/>
                </a:lnTo>
                <a:lnTo>
                  <a:pt x="911" y="2925"/>
                </a:lnTo>
                <a:lnTo>
                  <a:pt x="854" y="2928"/>
                </a:lnTo>
                <a:lnTo>
                  <a:pt x="798" y="2925"/>
                </a:lnTo>
                <a:lnTo>
                  <a:pt x="743" y="2916"/>
                </a:lnTo>
                <a:lnTo>
                  <a:pt x="692" y="2901"/>
                </a:lnTo>
                <a:lnTo>
                  <a:pt x="643" y="2881"/>
                </a:lnTo>
                <a:lnTo>
                  <a:pt x="595" y="2855"/>
                </a:lnTo>
                <a:lnTo>
                  <a:pt x="551" y="2823"/>
                </a:lnTo>
                <a:lnTo>
                  <a:pt x="510" y="2784"/>
                </a:lnTo>
                <a:lnTo>
                  <a:pt x="471" y="2743"/>
                </a:lnTo>
                <a:lnTo>
                  <a:pt x="439" y="2699"/>
                </a:lnTo>
                <a:lnTo>
                  <a:pt x="413" y="2651"/>
                </a:lnTo>
                <a:lnTo>
                  <a:pt x="393" y="2602"/>
                </a:lnTo>
                <a:lnTo>
                  <a:pt x="378" y="2551"/>
                </a:lnTo>
                <a:lnTo>
                  <a:pt x="369" y="2496"/>
                </a:lnTo>
                <a:lnTo>
                  <a:pt x="366" y="2440"/>
                </a:lnTo>
                <a:lnTo>
                  <a:pt x="122" y="2440"/>
                </a:lnTo>
                <a:lnTo>
                  <a:pt x="98" y="2438"/>
                </a:lnTo>
                <a:lnTo>
                  <a:pt x="76" y="2431"/>
                </a:lnTo>
                <a:lnTo>
                  <a:pt x="55" y="2420"/>
                </a:lnTo>
                <a:lnTo>
                  <a:pt x="36" y="2404"/>
                </a:lnTo>
                <a:lnTo>
                  <a:pt x="20" y="2384"/>
                </a:lnTo>
                <a:lnTo>
                  <a:pt x="9" y="2364"/>
                </a:lnTo>
                <a:lnTo>
                  <a:pt x="2" y="2342"/>
                </a:lnTo>
                <a:lnTo>
                  <a:pt x="0" y="2318"/>
                </a:lnTo>
                <a:lnTo>
                  <a:pt x="0" y="2318"/>
                </a:lnTo>
                <a:lnTo>
                  <a:pt x="2" y="2294"/>
                </a:lnTo>
                <a:lnTo>
                  <a:pt x="9" y="2272"/>
                </a:lnTo>
                <a:lnTo>
                  <a:pt x="20" y="2250"/>
                </a:lnTo>
                <a:lnTo>
                  <a:pt x="36" y="2232"/>
                </a:lnTo>
                <a:lnTo>
                  <a:pt x="55" y="2216"/>
                </a:lnTo>
                <a:lnTo>
                  <a:pt x="76" y="2205"/>
                </a:lnTo>
                <a:lnTo>
                  <a:pt x="98" y="2198"/>
                </a:lnTo>
                <a:lnTo>
                  <a:pt x="122" y="2196"/>
                </a:lnTo>
                <a:lnTo>
                  <a:pt x="122" y="1403"/>
                </a:lnTo>
                <a:lnTo>
                  <a:pt x="124" y="1369"/>
                </a:lnTo>
                <a:lnTo>
                  <a:pt x="133" y="1331"/>
                </a:lnTo>
                <a:lnTo>
                  <a:pt x="147" y="1292"/>
                </a:lnTo>
                <a:lnTo>
                  <a:pt x="164" y="1254"/>
                </a:lnTo>
                <a:lnTo>
                  <a:pt x="185" y="1222"/>
                </a:lnTo>
                <a:lnTo>
                  <a:pt x="208" y="1195"/>
                </a:lnTo>
                <a:lnTo>
                  <a:pt x="586" y="818"/>
                </a:lnTo>
                <a:lnTo>
                  <a:pt x="613" y="795"/>
                </a:lnTo>
                <a:lnTo>
                  <a:pt x="645" y="775"/>
                </a:lnTo>
                <a:lnTo>
                  <a:pt x="682" y="757"/>
                </a:lnTo>
                <a:lnTo>
                  <a:pt x="722" y="743"/>
                </a:lnTo>
                <a:lnTo>
                  <a:pt x="758" y="734"/>
                </a:lnTo>
                <a:lnTo>
                  <a:pt x="793" y="732"/>
                </a:lnTo>
                <a:lnTo>
                  <a:pt x="1098" y="732"/>
                </a:lnTo>
                <a:lnTo>
                  <a:pt x="1098" y="122"/>
                </a:lnTo>
                <a:lnTo>
                  <a:pt x="1101" y="98"/>
                </a:lnTo>
                <a:lnTo>
                  <a:pt x="1107" y="76"/>
                </a:lnTo>
                <a:lnTo>
                  <a:pt x="1119" y="55"/>
                </a:lnTo>
                <a:lnTo>
                  <a:pt x="1135" y="36"/>
                </a:lnTo>
                <a:lnTo>
                  <a:pt x="1153" y="20"/>
                </a:lnTo>
                <a:lnTo>
                  <a:pt x="1175" y="9"/>
                </a:lnTo>
                <a:lnTo>
                  <a:pt x="1196" y="2"/>
                </a:lnTo>
                <a:lnTo>
                  <a:pt x="122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457" name="Group 88"/>
          <p:cNvGrpSpPr>
            <a:grpSpLocks noChangeAspect="1"/>
          </p:cNvGrpSpPr>
          <p:nvPr/>
        </p:nvGrpSpPr>
        <p:grpSpPr bwMode="auto">
          <a:xfrm>
            <a:off x="6981678" y="1244163"/>
            <a:ext cx="183049" cy="172730"/>
            <a:chOff x="6221" y="1741"/>
            <a:chExt cx="887" cy="837"/>
          </a:xfrm>
          <a:solidFill>
            <a:schemeClr val="tx1">
              <a:lumMod val="65000"/>
              <a:lumOff val="35000"/>
            </a:schemeClr>
          </a:solidFill>
        </p:grpSpPr>
        <p:sp>
          <p:nvSpPr>
            <p:cNvPr id="2458" name="Freeform 90"/>
            <p:cNvSpPr>
              <a:spLocks/>
            </p:cNvSpPr>
            <p:nvPr/>
          </p:nvSpPr>
          <p:spPr bwMode="auto">
            <a:xfrm>
              <a:off x="6727" y="1968"/>
              <a:ext cx="137" cy="122"/>
            </a:xfrm>
            <a:custGeom>
              <a:avLst/>
              <a:gdLst>
                <a:gd name="T0" fmla="*/ 217 w 549"/>
                <a:gd name="T1" fmla="*/ 0 h 492"/>
                <a:gd name="T2" fmla="*/ 218 w 549"/>
                <a:gd name="T3" fmla="*/ 0 h 492"/>
                <a:gd name="T4" fmla="*/ 240 w 549"/>
                <a:gd name="T5" fmla="*/ 1 h 492"/>
                <a:gd name="T6" fmla="*/ 260 w 549"/>
                <a:gd name="T7" fmla="*/ 7 h 492"/>
                <a:gd name="T8" fmla="*/ 279 w 549"/>
                <a:gd name="T9" fmla="*/ 15 h 492"/>
                <a:gd name="T10" fmla="*/ 299 w 549"/>
                <a:gd name="T11" fmla="*/ 26 h 492"/>
                <a:gd name="T12" fmla="*/ 315 w 549"/>
                <a:gd name="T13" fmla="*/ 40 h 492"/>
                <a:gd name="T14" fmla="*/ 329 w 549"/>
                <a:gd name="T15" fmla="*/ 58 h 492"/>
                <a:gd name="T16" fmla="*/ 549 w 549"/>
                <a:gd name="T17" fmla="*/ 383 h 492"/>
                <a:gd name="T18" fmla="*/ 353 w 549"/>
                <a:gd name="T19" fmla="*/ 469 h 492"/>
                <a:gd name="T20" fmla="*/ 318 w 549"/>
                <a:gd name="T21" fmla="*/ 482 h 492"/>
                <a:gd name="T22" fmla="*/ 283 w 549"/>
                <a:gd name="T23" fmla="*/ 489 h 492"/>
                <a:gd name="T24" fmla="*/ 247 w 549"/>
                <a:gd name="T25" fmla="*/ 492 h 492"/>
                <a:gd name="T26" fmla="*/ 212 w 549"/>
                <a:gd name="T27" fmla="*/ 488 h 492"/>
                <a:gd name="T28" fmla="*/ 176 w 549"/>
                <a:gd name="T29" fmla="*/ 481 h 492"/>
                <a:gd name="T30" fmla="*/ 143 w 549"/>
                <a:gd name="T31" fmla="*/ 468 h 492"/>
                <a:gd name="T32" fmla="*/ 110 w 549"/>
                <a:gd name="T33" fmla="*/ 450 h 492"/>
                <a:gd name="T34" fmla="*/ 82 w 549"/>
                <a:gd name="T35" fmla="*/ 428 h 492"/>
                <a:gd name="T36" fmla="*/ 58 w 549"/>
                <a:gd name="T37" fmla="*/ 403 h 492"/>
                <a:gd name="T38" fmla="*/ 37 w 549"/>
                <a:gd name="T39" fmla="*/ 376 h 492"/>
                <a:gd name="T40" fmla="*/ 20 w 549"/>
                <a:gd name="T41" fmla="*/ 346 h 492"/>
                <a:gd name="T42" fmla="*/ 8 w 549"/>
                <a:gd name="T43" fmla="*/ 313 h 492"/>
                <a:gd name="T44" fmla="*/ 0 w 549"/>
                <a:gd name="T45" fmla="*/ 279 h 492"/>
                <a:gd name="T46" fmla="*/ 39 w 549"/>
                <a:gd name="T47" fmla="*/ 267 h 492"/>
                <a:gd name="T48" fmla="*/ 77 w 549"/>
                <a:gd name="T49" fmla="*/ 250 h 492"/>
                <a:gd name="T50" fmla="*/ 112 w 549"/>
                <a:gd name="T51" fmla="*/ 229 h 492"/>
                <a:gd name="T52" fmla="*/ 142 w 549"/>
                <a:gd name="T53" fmla="*/ 201 h 492"/>
                <a:gd name="T54" fmla="*/ 167 w 549"/>
                <a:gd name="T55" fmla="*/ 169 h 492"/>
                <a:gd name="T56" fmla="*/ 188 w 549"/>
                <a:gd name="T57" fmla="*/ 135 h 492"/>
                <a:gd name="T58" fmla="*/ 204 w 549"/>
                <a:gd name="T59" fmla="*/ 96 h 492"/>
                <a:gd name="T60" fmla="*/ 214 w 549"/>
                <a:gd name="T61" fmla="*/ 56 h 492"/>
                <a:gd name="T62" fmla="*/ 217 w 549"/>
                <a:gd name="T63" fmla="*/ 13 h 492"/>
                <a:gd name="T64" fmla="*/ 217 w 549"/>
                <a:gd name="T65"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49" h="492">
                  <a:moveTo>
                    <a:pt x="217" y="0"/>
                  </a:moveTo>
                  <a:lnTo>
                    <a:pt x="218" y="0"/>
                  </a:lnTo>
                  <a:lnTo>
                    <a:pt x="240" y="1"/>
                  </a:lnTo>
                  <a:lnTo>
                    <a:pt x="260" y="7"/>
                  </a:lnTo>
                  <a:lnTo>
                    <a:pt x="279" y="15"/>
                  </a:lnTo>
                  <a:lnTo>
                    <a:pt x="299" y="26"/>
                  </a:lnTo>
                  <a:lnTo>
                    <a:pt x="315" y="40"/>
                  </a:lnTo>
                  <a:lnTo>
                    <a:pt x="329" y="58"/>
                  </a:lnTo>
                  <a:lnTo>
                    <a:pt x="549" y="383"/>
                  </a:lnTo>
                  <a:lnTo>
                    <a:pt x="353" y="469"/>
                  </a:lnTo>
                  <a:lnTo>
                    <a:pt x="318" y="482"/>
                  </a:lnTo>
                  <a:lnTo>
                    <a:pt x="283" y="489"/>
                  </a:lnTo>
                  <a:lnTo>
                    <a:pt x="247" y="492"/>
                  </a:lnTo>
                  <a:lnTo>
                    <a:pt x="212" y="488"/>
                  </a:lnTo>
                  <a:lnTo>
                    <a:pt x="176" y="481"/>
                  </a:lnTo>
                  <a:lnTo>
                    <a:pt x="143" y="468"/>
                  </a:lnTo>
                  <a:lnTo>
                    <a:pt x="110" y="450"/>
                  </a:lnTo>
                  <a:lnTo>
                    <a:pt x="82" y="428"/>
                  </a:lnTo>
                  <a:lnTo>
                    <a:pt x="58" y="403"/>
                  </a:lnTo>
                  <a:lnTo>
                    <a:pt x="37" y="376"/>
                  </a:lnTo>
                  <a:lnTo>
                    <a:pt x="20" y="346"/>
                  </a:lnTo>
                  <a:lnTo>
                    <a:pt x="8" y="313"/>
                  </a:lnTo>
                  <a:lnTo>
                    <a:pt x="0" y="279"/>
                  </a:lnTo>
                  <a:lnTo>
                    <a:pt x="39" y="267"/>
                  </a:lnTo>
                  <a:lnTo>
                    <a:pt x="77" y="250"/>
                  </a:lnTo>
                  <a:lnTo>
                    <a:pt x="112" y="229"/>
                  </a:lnTo>
                  <a:lnTo>
                    <a:pt x="142" y="201"/>
                  </a:lnTo>
                  <a:lnTo>
                    <a:pt x="167" y="169"/>
                  </a:lnTo>
                  <a:lnTo>
                    <a:pt x="188" y="135"/>
                  </a:lnTo>
                  <a:lnTo>
                    <a:pt x="204" y="96"/>
                  </a:lnTo>
                  <a:lnTo>
                    <a:pt x="214" y="56"/>
                  </a:lnTo>
                  <a:lnTo>
                    <a:pt x="217" y="13"/>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9" name="Freeform 91"/>
            <p:cNvSpPr>
              <a:spLocks/>
            </p:cNvSpPr>
            <p:nvPr/>
          </p:nvSpPr>
          <p:spPr bwMode="auto">
            <a:xfrm>
              <a:off x="6496" y="1967"/>
              <a:ext cx="344" cy="324"/>
            </a:xfrm>
            <a:custGeom>
              <a:avLst/>
              <a:gdLst>
                <a:gd name="T0" fmla="*/ 578 w 1377"/>
                <a:gd name="T1" fmla="*/ 0 h 1294"/>
                <a:gd name="T2" fmla="*/ 598 w 1377"/>
                <a:gd name="T3" fmla="*/ 0 h 1294"/>
                <a:gd name="T4" fmla="*/ 598 w 1377"/>
                <a:gd name="T5" fmla="*/ 14 h 1294"/>
                <a:gd name="T6" fmla="*/ 600 w 1377"/>
                <a:gd name="T7" fmla="*/ 54 h 1294"/>
                <a:gd name="T8" fmla="*/ 608 w 1377"/>
                <a:gd name="T9" fmla="*/ 92 h 1294"/>
                <a:gd name="T10" fmla="*/ 622 w 1377"/>
                <a:gd name="T11" fmla="*/ 127 h 1294"/>
                <a:gd name="T12" fmla="*/ 641 w 1377"/>
                <a:gd name="T13" fmla="*/ 161 h 1294"/>
                <a:gd name="T14" fmla="*/ 663 w 1377"/>
                <a:gd name="T15" fmla="*/ 191 h 1294"/>
                <a:gd name="T16" fmla="*/ 689 w 1377"/>
                <a:gd name="T17" fmla="*/ 217 h 1294"/>
                <a:gd name="T18" fmla="*/ 719 w 1377"/>
                <a:gd name="T19" fmla="*/ 240 h 1294"/>
                <a:gd name="T20" fmla="*/ 752 w 1377"/>
                <a:gd name="T21" fmla="*/ 259 h 1294"/>
                <a:gd name="T22" fmla="*/ 788 w 1377"/>
                <a:gd name="T23" fmla="*/ 273 h 1294"/>
                <a:gd name="T24" fmla="*/ 826 w 1377"/>
                <a:gd name="T25" fmla="*/ 281 h 1294"/>
                <a:gd name="T26" fmla="*/ 833 w 1377"/>
                <a:gd name="T27" fmla="*/ 324 h 1294"/>
                <a:gd name="T28" fmla="*/ 846 w 1377"/>
                <a:gd name="T29" fmla="*/ 365 h 1294"/>
                <a:gd name="T30" fmla="*/ 864 w 1377"/>
                <a:gd name="T31" fmla="*/ 405 h 1294"/>
                <a:gd name="T32" fmla="*/ 887 w 1377"/>
                <a:gd name="T33" fmla="*/ 442 h 1294"/>
                <a:gd name="T34" fmla="*/ 914 w 1377"/>
                <a:gd name="T35" fmla="*/ 475 h 1294"/>
                <a:gd name="T36" fmla="*/ 945 w 1377"/>
                <a:gd name="T37" fmla="*/ 507 h 1294"/>
                <a:gd name="T38" fmla="*/ 981 w 1377"/>
                <a:gd name="T39" fmla="*/ 532 h 1294"/>
                <a:gd name="T40" fmla="*/ 1016 w 1377"/>
                <a:gd name="T41" fmla="*/ 553 h 1294"/>
                <a:gd name="T42" fmla="*/ 1054 w 1377"/>
                <a:gd name="T43" fmla="*/ 569 h 1294"/>
                <a:gd name="T44" fmla="*/ 1093 w 1377"/>
                <a:gd name="T45" fmla="*/ 581 h 1294"/>
                <a:gd name="T46" fmla="*/ 1132 w 1377"/>
                <a:gd name="T47" fmla="*/ 587 h 1294"/>
                <a:gd name="T48" fmla="*/ 1172 w 1377"/>
                <a:gd name="T49" fmla="*/ 589 h 1294"/>
                <a:gd name="T50" fmla="*/ 1217 w 1377"/>
                <a:gd name="T51" fmla="*/ 586 h 1294"/>
                <a:gd name="T52" fmla="*/ 1263 w 1377"/>
                <a:gd name="T53" fmla="*/ 577 h 1294"/>
                <a:gd name="T54" fmla="*/ 1305 w 1377"/>
                <a:gd name="T55" fmla="*/ 772 h 1294"/>
                <a:gd name="T56" fmla="*/ 1377 w 1377"/>
                <a:gd name="T57" fmla="*/ 1114 h 1294"/>
                <a:gd name="T58" fmla="*/ 1356 w 1377"/>
                <a:gd name="T59" fmla="*/ 1117 h 1294"/>
                <a:gd name="T60" fmla="*/ 1336 w 1377"/>
                <a:gd name="T61" fmla="*/ 1122 h 1294"/>
                <a:gd name="T62" fmla="*/ 691 w 1377"/>
                <a:gd name="T63" fmla="*/ 1294 h 1294"/>
                <a:gd name="T64" fmla="*/ 345 w 1377"/>
                <a:gd name="T65" fmla="*/ 1100 h 1294"/>
                <a:gd name="T66" fmla="*/ 430 w 1377"/>
                <a:gd name="T67" fmla="*/ 697 h 1294"/>
                <a:gd name="T68" fmla="*/ 241 w 1377"/>
                <a:gd name="T69" fmla="*/ 1042 h 1294"/>
                <a:gd name="T70" fmla="*/ 0 w 1377"/>
                <a:gd name="T71" fmla="*/ 906 h 1294"/>
                <a:gd name="T72" fmla="*/ 460 w 1377"/>
                <a:gd name="T73" fmla="*/ 70 h 1294"/>
                <a:gd name="T74" fmla="*/ 474 w 1377"/>
                <a:gd name="T75" fmla="*/ 50 h 1294"/>
                <a:gd name="T76" fmla="*/ 491 w 1377"/>
                <a:gd name="T77" fmla="*/ 33 h 1294"/>
                <a:gd name="T78" fmla="*/ 510 w 1377"/>
                <a:gd name="T79" fmla="*/ 19 h 1294"/>
                <a:gd name="T80" fmla="*/ 532 w 1377"/>
                <a:gd name="T81" fmla="*/ 9 h 1294"/>
                <a:gd name="T82" fmla="*/ 554 w 1377"/>
                <a:gd name="T83" fmla="*/ 3 h 1294"/>
                <a:gd name="T84" fmla="*/ 578 w 1377"/>
                <a:gd name="T85" fmla="*/ 0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77" h="1294">
                  <a:moveTo>
                    <a:pt x="578" y="0"/>
                  </a:moveTo>
                  <a:lnTo>
                    <a:pt x="598" y="0"/>
                  </a:lnTo>
                  <a:lnTo>
                    <a:pt x="598" y="14"/>
                  </a:lnTo>
                  <a:lnTo>
                    <a:pt x="600" y="54"/>
                  </a:lnTo>
                  <a:lnTo>
                    <a:pt x="608" y="92"/>
                  </a:lnTo>
                  <a:lnTo>
                    <a:pt x="622" y="127"/>
                  </a:lnTo>
                  <a:lnTo>
                    <a:pt x="641" y="161"/>
                  </a:lnTo>
                  <a:lnTo>
                    <a:pt x="663" y="191"/>
                  </a:lnTo>
                  <a:lnTo>
                    <a:pt x="689" y="217"/>
                  </a:lnTo>
                  <a:lnTo>
                    <a:pt x="719" y="240"/>
                  </a:lnTo>
                  <a:lnTo>
                    <a:pt x="752" y="259"/>
                  </a:lnTo>
                  <a:lnTo>
                    <a:pt x="788" y="273"/>
                  </a:lnTo>
                  <a:lnTo>
                    <a:pt x="826" y="281"/>
                  </a:lnTo>
                  <a:lnTo>
                    <a:pt x="833" y="324"/>
                  </a:lnTo>
                  <a:lnTo>
                    <a:pt x="846" y="365"/>
                  </a:lnTo>
                  <a:lnTo>
                    <a:pt x="864" y="405"/>
                  </a:lnTo>
                  <a:lnTo>
                    <a:pt x="887" y="442"/>
                  </a:lnTo>
                  <a:lnTo>
                    <a:pt x="914" y="475"/>
                  </a:lnTo>
                  <a:lnTo>
                    <a:pt x="945" y="507"/>
                  </a:lnTo>
                  <a:lnTo>
                    <a:pt x="981" y="532"/>
                  </a:lnTo>
                  <a:lnTo>
                    <a:pt x="1016" y="553"/>
                  </a:lnTo>
                  <a:lnTo>
                    <a:pt x="1054" y="569"/>
                  </a:lnTo>
                  <a:lnTo>
                    <a:pt x="1093" y="581"/>
                  </a:lnTo>
                  <a:lnTo>
                    <a:pt x="1132" y="587"/>
                  </a:lnTo>
                  <a:lnTo>
                    <a:pt x="1172" y="589"/>
                  </a:lnTo>
                  <a:lnTo>
                    <a:pt x="1217" y="586"/>
                  </a:lnTo>
                  <a:lnTo>
                    <a:pt x="1263" y="577"/>
                  </a:lnTo>
                  <a:lnTo>
                    <a:pt x="1305" y="772"/>
                  </a:lnTo>
                  <a:lnTo>
                    <a:pt x="1377" y="1114"/>
                  </a:lnTo>
                  <a:lnTo>
                    <a:pt x="1356" y="1117"/>
                  </a:lnTo>
                  <a:lnTo>
                    <a:pt x="1336" y="1122"/>
                  </a:lnTo>
                  <a:lnTo>
                    <a:pt x="691" y="1294"/>
                  </a:lnTo>
                  <a:lnTo>
                    <a:pt x="345" y="1100"/>
                  </a:lnTo>
                  <a:lnTo>
                    <a:pt x="430" y="697"/>
                  </a:lnTo>
                  <a:lnTo>
                    <a:pt x="241" y="1042"/>
                  </a:lnTo>
                  <a:lnTo>
                    <a:pt x="0" y="906"/>
                  </a:lnTo>
                  <a:lnTo>
                    <a:pt x="460" y="70"/>
                  </a:lnTo>
                  <a:lnTo>
                    <a:pt x="474" y="50"/>
                  </a:lnTo>
                  <a:lnTo>
                    <a:pt x="491" y="33"/>
                  </a:lnTo>
                  <a:lnTo>
                    <a:pt x="510" y="19"/>
                  </a:lnTo>
                  <a:lnTo>
                    <a:pt x="532" y="9"/>
                  </a:lnTo>
                  <a:lnTo>
                    <a:pt x="554" y="3"/>
                  </a:lnTo>
                  <a:lnTo>
                    <a:pt x="5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0" name="Freeform 92"/>
            <p:cNvSpPr>
              <a:spLocks/>
            </p:cNvSpPr>
            <p:nvPr/>
          </p:nvSpPr>
          <p:spPr bwMode="auto">
            <a:xfrm>
              <a:off x="6670" y="1968"/>
              <a:ext cx="87" cy="46"/>
            </a:xfrm>
            <a:custGeom>
              <a:avLst/>
              <a:gdLst>
                <a:gd name="T0" fmla="*/ 0 w 349"/>
                <a:gd name="T1" fmla="*/ 0 h 188"/>
                <a:gd name="T2" fmla="*/ 272 w 349"/>
                <a:gd name="T3" fmla="*/ 0 h 188"/>
                <a:gd name="T4" fmla="*/ 349 w 349"/>
                <a:gd name="T5" fmla="*/ 0 h 188"/>
                <a:gd name="T6" fmla="*/ 349 w 349"/>
                <a:gd name="T7" fmla="*/ 13 h 188"/>
                <a:gd name="T8" fmla="*/ 346 w 349"/>
                <a:gd name="T9" fmla="*/ 44 h 188"/>
                <a:gd name="T10" fmla="*/ 337 w 349"/>
                <a:gd name="T11" fmla="*/ 74 h 188"/>
                <a:gd name="T12" fmla="*/ 324 w 349"/>
                <a:gd name="T13" fmla="*/ 100 h 188"/>
                <a:gd name="T14" fmla="*/ 308 w 349"/>
                <a:gd name="T15" fmla="*/ 125 h 188"/>
                <a:gd name="T16" fmla="*/ 287 w 349"/>
                <a:gd name="T17" fmla="*/ 146 h 188"/>
                <a:gd name="T18" fmla="*/ 262 w 349"/>
                <a:gd name="T19" fmla="*/ 163 h 188"/>
                <a:gd name="T20" fmla="*/ 235 w 349"/>
                <a:gd name="T21" fmla="*/ 176 h 188"/>
                <a:gd name="T22" fmla="*/ 206 w 349"/>
                <a:gd name="T23" fmla="*/ 185 h 188"/>
                <a:gd name="T24" fmla="*/ 175 w 349"/>
                <a:gd name="T25" fmla="*/ 188 h 188"/>
                <a:gd name="T26" fmla="*/ 144 w 349"/>
                <a:gd name="T27" fmla="*/ 185 h 188"/>
                <a:gd name="T28" fmla="*/ 114 w 349"/>
                <a:gd name="T29" fmla="*/ 176 h 188"/>
                <a:gd name="T30" fmla="*/ 86 w 349"/>
                <a:gd name="T31" fmla="*/ 163 h 188"/>
                <a:gd name="T32" fmla="*/ 63 w 349"/>
                <a:gd name="T33" fmla="*/ 146 h 188"/>
                <a:gd name="T34" fmla="*/ 41 w 349"/>
                <a:gd name="T35" fmla="*/ 125 h 188"/>
                <a:gd name="T36" fmla="*/ 24 w 349"/>
                <a:gd name="T37" fmla="*/ 100 h 188"/>
                <a:gd name="T38" fmla="*/ 11 w 349"/>
                <a:gd name="T39" fmla="*/ 74 h 188"/>
                <a:gd name="T40" fmla="*/ 4 w 349"/>
                <a:gd name="T41" fmla="*/ 44 h 188"/>
                <a:gd name="T42" fmla="*/ 0 w 349"/>
                <a:gd name="T43" fmla="*/ 13 h 188"/>
                <a:gd name="T44" fmla="*/ 0 w 349"/>
                <a:gd name="T45" fmla="*/ 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9" h="188">
                  <a:moveTo>
                    <a:pt x="0" y="0"/>
                  </a:moveTo>
                  <a:lnTo>
                    <a:pt x="272" y="0"/>
                  </a:lnTo>
                  <a:lnTo>
                    <a:pt x="349" y="0"/>
                  </a:lnTo>
                  <a:lnTo>
                    <a:pt x="349" y="13"/>
                  </a:lnTo>
                  <a:lnTo>
                    <a:pt x="346" y="44"/>
                  </a:lnTo>
                  <a:lnTo>
                    <a:pt x="337" y="74"/>
                  </a:lnTo>
                  <a:lnTo>
                    <a:pt x="324" y="100"/>
                  </a:lnTo>
                  <a:lnTo>
                    <a:pt x="308" y="125"/>
                  </a:lnTo>
                  <a:lnTo>
                    <a:pt x="287" y="146"/>
                  </a:lnTo>
                  <a:lnTo>
                    <a:pt x="262" y="163"/>
                  </a:lnTo>
                  <a:lnTo>
                    <a:pt x="235" y="176"/>
                  </a:lnTo>
                  <a:lnTo>
                    <a:pt x="206" y="185"/>
                  </a:lnTo>
                  <a:lnTo>
                    <a:pt x="175" y="188"/>
                  </a:lnTo>
                  <a:lnTo>
                    <a:pt x="144" y="185"/>
                  </a:lnTo>
                  <a:lnTo>
                    <a:pt x="114" y="176"/>
                  </a:lnTo>
                  <a:lnTo>
                    <a:pt x="86" y="163"/>
                  </a:lnTo>
                  <a:lnTo>
                    <a:pt x="63" y="146"/>
                  </a:lnTo>
                  <a:lnTo>
                    <a:pt x="41" y="125"/>
                  </a:lnTo>
                  <a:lnTo>
                    <a:pt x="24" y="100"/>
                  </a:lnTo>
                  <a:lnTo>
                    <a:pt x="11" y="74"/>
                  </a:lnTo>
                  <a:lnTo>
                    <a:pt x="4" y="44"/>
                  </a:lnTo>
                  <a:lnTo>
                    <a:pt x="0" y="1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2461" name="Freeform 93"/>
            <p:cNvSpPr>
              <a:spLocks/>
            </p:cNvSpPr>
            <p:nvPr/>
          </p:nvSpPr>
          <p:spPr bwMode="auto">
            <a:xfrm>
              <a:off x="6353" y="2200"/>
              <a:ext cx="755" cy="276"/>
            </a:xfrm>
            <a:custGeom>
              <a:avLst/>
              <a:gdLst>
                <a:gd name="T0" fmla="*/ 267 w 3020"/>
                <a:gd name="T1" fmla="*/ 0 h 1103"/>
                <a:gd name="T2" fmla="*/ 302 w 3020"/>
                <a:gd name="T3" fmla="*/ 2 h 1103"/>
                <a:gd name="T4" fmla="*/ 337 w 3020"/>
                <a:gd name="T5" fmla="*/ 8 h 1103"/>
                <a:gd name="T6" fmla="*/ 371 w 3020"/>
                <a:gd name="T7" fmla="*/ 19 h 1103"/>
                <a:gd name="T8" fmla="*/ 404 w 3020"/>
                <a:gd name="T9" fmla="*/ 35 h 1103"/>
                <a:gd name="T10" fmla="*/ 1247 w 3020"/>
                <a:gd name="T11" fmla="*/ 507 h 1103"/>
                <a:gd name="T12" fmla="*/ 1945 w 3020"/>
                <a:gd name="T13" fmla="*/ 321 h 1103"/>
                <a:gd name="T14" fmla="*/ 1984 w 3020"/>
                <a:gd name="T15" fmla="*/ 314 h 1103"/>
                <a:gd name="T16" fmla="*/ 2024 w 3020"/>
                <a:gd name="T17" fmla="*/ 311 h 1103"/>
                <a:gd name="T18" fmla="*/ 2064 w 3020"/>
                <a:gd name="T19" fmla="*/ 316 h 1103"/>
                <a:gd name="T20" fmla="*/ 2103 w 3020"/>
                <a:gd name="T21" fmla="*/ 326 h 1103"/>
                <a:gd name="T22" fmla="*/ 2836 w 3020"/>
                <a:gd name="T23" fmla="*/ 575 h 1103"/>
                <a:gd name="T24" fmla="*/ 2873 w 3020"/>
                <a:gd name="T25" fmla="*/ 590 h 1103"/>
                <a:gd name="T26" fmla="*/ 2907 w 3020"/>
                <a:gd name="T27" fmla="*/ 611 h 1103"/>
                <a:gd name="T28" fmla="*/ 2936 w 3020"/>
                <a:gd name="T29" fmla="*/ 636 h 1103"/>
                <a:gd name="T30" fmla="*/ 2961 w 3020"/>
                <a:gd name="T31" fmla="*/ 664 h 1103"/>
                <a:gd name="T32" fmla="*/ 2983 w 3020"/>
                <a:gd name="T33" fmla="*/ 695 h 1103"/>
                <a:gd name="T34" fmla="*/ 3000 w 3020"/>
                <a:gd name="T35" fmla="*/ 729 h 1103"/>
                <a:gd name="T36" fmla="*/ 3012 w 3020"/>
                <a:gd name="T37" fmla="*/ 765 h 1103"/>
                <a:gd name="T38" fmla="*/ 3019 w 3020"/>
                <a:gd name="T39" fmla="*/ 803 h 1103"/>
                <a:gd name="T40" fmla="*/ 3020 w 3020"/>
                <a:gd name="T41" fmla="*/ 841 h 1103"/>
                <a:gd name="T42" fmla="*/ 3015 w 3020"/>
                <a:gd name="T43" fmla="*/ 880 h 1103"/>
                <a:gd name="T44" fmla="*/ 3006 w 3020"/>
                <a:gd name="T45" fmla="*/ 919 h 1103"/>
                <a:gd name="T46" fmla="*/ 2991 w 3020"/>
                <a:gd name="T47" fmla="*/ 956 h 1103"/>
                <a:gd name="T48" fmla="*/ 2971 w 3020"/>
                <a:gd name="T49" fmla="*/ 988 h 1103"/>
                <a:gd name="T50" fmla="*/ 2948 w 3020"/>
                <a:gd name="T51" fmla="*/ 1017 h 1103"/>
                <a:gd name="T52" fmla="*/ 2920 w 3020"/>
                <a:gd name="T53" fmla="*/ 1043 h 1103"/>
                <a:gd name="T54" fmla="*/ 2889 w 3020"/>
                <a:gd name="T55" fmla="*/ 1064 h 1103"/>
                <a:gd name="T56" fmla="*/ 2857 w 3020"/>
                <a:gd name="T57" fmla="*/ 1081 h 1103"/>
                <a:gd name="T58" fmla="*/ 2823 w 3020"/>
                <a:gd name="T59" fmla="*/ 1093 h 1103"/>
                <a:gd name="T60" fmla="*/ 2786 w 3020"/>
                <a:gd name="T61" fmla="*/ 1101 h 1103"/>
                <a:gd name="T62" fmla="*/ 2748 w 3020"/>
                <a:gd name="T63" fmla="*/ 1103 h 1103"/>
                <a:gd name="T64" fmla="*/ 2705 w 3020"/>
                <a:gd name="T65" fmla="*/ 1100 h 1103"/>
                <a:gd name="T66" fmla="*/ 2661 w 3020"/>
                <a:gd name="T67" fmla="*/ 1089 h 1103"/>
                <a:gd name="T68" fmla="*/ 2006 w 3020"/>
                <a:gd name="T69" fmla="*/ 866 h 1103"/>
                <a:gd name="T70" fmla="*/ 1280 w 3020"/>
                <a:gd name="T71" fmla="*/ 1060 h 1103"/>
                <a:gd name="T72" fmla="*/ 1246 w 3020"/>
                <a:gd name="T73" fmla="*/ 1068 h 1103"/>
                <a:gd name="T74" fmla="*/ 1211 w 3020"/>
                <a:gd name="T75" fmla="*/ 1070 h 1103"/>
                <a:gd name="T76" fmla="*/ 1177 w 3020"/>
                <a:gd name="T77" fmla="*/ 1068 h 1103"/>
                <a:gd name="T78" fmla="*/ 1142 w 3020"/>
                <a:gd name="T79" fmla="*/ 1061 h 1103"/>
                <a:gd name="T80" fmla="*/ 1109 w 3020"/>
                <a:gd name="T81" fmla="*/ 1050 h 1103"/>
                <a:gd name="T82" fmla="*/ 1078 w 3020"/>
                <a:gd name="T83" fmla="*/ 1035 h 1103"/>
                <a:gd name="T84" fmla="*/ 139 w 3020"/>
                <a:gd name="T85" fmla="*/ 509 h 1103"/>
                <a:gd name="T86" fmla="*/ 108 w 3020"/>
                <a:gd name="T87" fmla="*/ 488 h 1103"/>
                <a:gd name="T88" fmla="*/ 81 w 3020"/>
                <a:gd name="T89" fmla="*/ 464 h 1103"/>
                <a:gd name="T90" fmla="*/ 57 w 3020"/>
                <a:gd name="T91" fmla="*/ 438 h 1103"/>
                <a:gd name="T92" fmla="*/ 38 w 3020"/>
                <a:gd name="T93" fmla="*/ 409 h 1103"/>
                <a:gd name="T94" fmla="*/ 22 w 3020"/>
                <a:gd name="T95" fmla="*/ 378 h 1103"/>
                <a:gd name="T96" fmla="*/ 11 w 3020"/>
                <a:gd name="T97" fmla="*/ 345 h 1103"/>
                <a:gd name="T98" fmla="*/ 4 w 3020"/>
                <a:gd name="T99" fmla="*/ 311 h 1103"/>
                <a:gd name="T100" fmla="*/ 0 w 3020"/>
                <a:gd name="T101" fmla="*/ 277 h 1103"/>
                <a:gd name="T102" fmla="*/ 3 w 3020"/>
                <a:gd name="T103" fmla="*/ 241 h 1103"/>
                <a:gd name="T104" fmla="*/ 8 w 3020"/>
                <a:gd name="T105" fmla="*/ 207 h 1103"/>
                <a:gd name="T106" fmla="*/ 20 w 3020"/>
                <a:gd name="T107" fmla="*/ 172 h 1103"/>
                <a:gd name="T108" fmla="*/ 35 w 3020"/>
                <a:gd name="T109" fmla="*/ 139 h 1103"/>
                <a:gd name="T110" fmla="*/ 55 w 3020"/>
                <a:gd name="T111" fmla="*/ 108 h 1103"/>
                <a:gd name="T112" fmla="*/ 79 w 3020"/>
                <a:gd name="T113" fmla="*/ 81 h 1103"/>
                <a:gd name="T114" fmla="*/ 106 w 3020"/>
                <a:gd name="T115" fmla="*/ 57 h 1103"/>
                <a:gd name="T116" fmla="*/ 135 w 3020"/>
                <a:gd name="T117" fmla="*/ 38 h 1103"/>
                <a:gd name="T118" fmla="*/ 165 w 3020"/>
                <a:gd name="T119" fmla="*/ 22 h 1103"/>
                <a:gd name="T120" fmla="*/ 198 w 3020"/>
                <a:gd name="T121" fmla="*/ 10 h 1103"/>
                <a:gd name="T122" fmla="*/ 232 w 3020"/>
                <a:gd name="T123" fmla="*/ 3 h 1103"/>
                <a:gd name="T124" fmla="*/ 267 w 3020"/>
                <a:gd name="T125" fmla="*/ 0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20" h="1103">
                  <a:moveTo>
                    <a:pt x="267" y="0"/>
                  </a:moveTo>
                  <a:lnTo>
                    <a:pt x="302" y="2"/>
                  </a:lnTo>
                  <a:lnTo>
                    <a:pt x="337" y="8"/>
                  </a:lnTo>
                  <a:lnTo>
                    <a:pt x="371" y="19"/>
                  </a:lnTo>
                  <a:lnTo>
                    <a:pt x="404" y="35"/>
                  </a:lnTo>
                  <a:lnTo>
                    <a:pt x="1247" y="507"/>
                  </a:lnTo>
                  <a:lnTo>
                    <a:pt x="1945" y="321"/>
                  </a:lnTo>
                  <a:lnTo>
                    <a:pt x="1984" y="314"/>
                  </a:lnTo>
                  <a:lnTo>
                    <a:pt x="2024" y="311"/>
                  </a:lnTo>
                  <a:lnTo>
                    <a:pt x="2064" y="316"/>
                  </a:lnTo>
                  <a:lnTo>
                    <a:pt x="2103" y="326"/>
                  </a:lnTo>
                  <a:lnTo>
                    <a:pt x="2836" y="575"/>
                  </a:lnTo>
                  <a:lnTo>
                    <a:pt x="2873" y="590"/>
                  </a:lnTo>
                  <a:lnTo>
                    <a:pt x="2907" y="611"/>
                  </a:lnTo>
                  <a:lnTo>
                    <a:pt x="2936" y="636"/>
                  </a:lnTo>
                  <a:lnTo>
                    <a:pt x="2961" y="664"/>
                  </a:lnTo>
                  <a:lnTo>
                    <a:pt x="2983" y="695"/>
                  </a:lnTo>
                  <a:lnTo>
                    <a:pt x="3000" y="729"/>
                  </a:lnTo>
                  <a:lnTo>
                    <a:pt x="3012" y="765"/>
                  </a:lnTo>
                  <a:lnTo>
                    <a:pt x="3019" y="803"/>
                  </a:lnTo>
                  <a:lnTo>
                    <a:pt x="3020" y="841"/>
                  </a:lnTo>
                  <a:lnTo>
                    <a:pt x="3015" y="880"/>
                  </a:lnTo>
                  <a:lnTo>
                    <a:pt x="3006" y="919"/>
                  </a:lnTo>
                  <a:lnTo>
                    <a:pt x="2991" y="956"/>
                  </a:lnTo>
                  <a:lnTo>
                    <a:pt x="2971" y="988"/>
                  </a:lnTo>
                  <a:lnTo>
                    <a:pt x="2948" y="1017"/>
                  </a:lnTo>
                  <a:lnTo>
                    <a:pt x="2920" y="1043"/>
                  </a:lnTo>
                  <a:lnTo>
                    <a:pt x="2889" y="1064"/>
                  </a:lnTo>
                  <a:lnTo>
                    <a:pt x="2857" y="1081"/>
                  </a:lnTo>
                  <a:lnTo>
                    <a:pt x="2823" y="1093"/>
                  </a:lnTo>
                  <a:lnTo>
                    <a:pt x="2786" y="1101"/>
                  </a:lnTo>
                  <a:lnTo>
                    <a:pt x="2748" y="1103"/>
                  </a:lnTo>
                  <a:lnTo>
                    <a:pt x="2705" y="1100"/>
                  </a:lnTo>
                  <a:lnTo>
                    <a:pt x="2661" y="1089"/>
                  </a:lnTo>
                  <a:lnTo>
                    <a:pt x="2006" y="866"/>
                  </a:lnTo>
                  <a:lnTo>
                    <a:pt x="1280" y="1060"/>
                  </a:lnTo>
                  <a:lnTo>
                    <a:pt x="1246" y="1068"/>
                  </a:lnTo>
                  <a:lnTo>
                    <a:pt x="1211" y="1070"/>
                  </a:lnTo>
                  <a:lnTo>
                    <a:pt x="1177" y="1068"/>
                  </a:lnTo>
                  <a:lnTo>
                    <a:pt x="1142" y="1061"/>
                  </a:lnTo>
                  <a:lnTo>
                    <a:pt x="1109" y="1050"/>
                  </a:lnTo>
                  <a:lnTo>
                    <a:pt x="1078" y="1035"/>
                  </a:lnTo>
                  <a:lnTo>
                    <a:pt x="139" y="509"/>
                  </a:lnTo>
                  <a:lnTo>
                    <a:pt x="108" y="488"/>
                  </a:lnTo>
                  <a:lnTo>
                    <a:pt x="81" y="464"/>
                  </a:lnTo>
                  <a:lnTo>
                    <a:pt x="57" y="438"/>
                  </a:lnTo>
                  <a:lnTo>
                    <a:pt x="38" y="409"/>
                  </a:lnTo>
                  <a:lnTo>
                    <a:pt x="22" y="378"/>
                  </a:lnTo>
                  <a:lnTo>
                    <a:pt x="11" y="345"/>
                  </a:lnTo>
                  <a:lnTo>
                    <a:pt x="4" y="311"/>
                  </a:lnTo>
                  <a:lnTo>
                    <a:pt x="0" y="277"/>
                  </a:lnTo>
                  <a:lnTo>
                    <a:pt x="3" y="241"/>
                  </a:lnTo>
                  <a:lnTo>
                    <a:pt x="8" y="207"/>
                  </a:lnTo>
                  <a:lnTo>
                    <a:pt x="20" y="172"/>
                  </a:lnTo>
                  <a:lnTo>
                    <a:pt x="35" y="139"/>
                  </a:lnTo>
                  <a:lnTo>
                    <a:pt x="55" y="108"/>
                  </a:lnTo>
                  <a:lnTo>
                    <a:pt x="79" y="81"/>
                  </a:lnTo>
                  <a:lnTo>
                    <a:pt x="106" y="57"/>
                  </a:lnTo>
                  <a:lnTo>
                    <a:pt x="135" y="38"/>
                  </a:lnTo>
                  <a:lnTo>
                    <a:pt x="165" y="22"/>
                  </a:lnTo>
                  <a:lnTo>
                    <a:pt x="198" y="10"/>
                  </a:lnTo>
                  <a:lnTo>
                    <a:pt x="232" y="3"/>
                  </a:lnTo>
                  <a:lnTo>
                    <a:pt x="2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2" name="Freeform 94"/>
            <p:cNvSpPr>
              <a:spLocks/>
            </p:cNvSpPr>
            <p:nvPr/>
          </p:nvSpPr>
          <p:spPr bwMode="auto">
            <a:xfrm>
              <a:off x="6248" y="2051"/>
              <a:ext cx="155" cy="155"/>
            </a:xfrm>
            <a:custGeom>
              <a:avLst/>
              <a:gdLst>
                <a:gd name="T0" fmla="*/ 310 w 619"/>
                <a:gd name="T1" fmla="*/ 0 h 620"/>
                <a:gd name="T2" fmla="*/ 355 w 619"/>
                <a:gd name="T3" fmla="*/ 3 h 620"/>
                <a:gd name="T4" fmla="*/ 399 w 619"/>
                <a:gd name="T5" fmla="*/ 14 h 620"/>
                <a:gd name="T6" fmla="*/ 440 w 619"/>
                <a:gd name="T7" fmla="*/ 29 h 620"/>
                <a:gd name="T8" fmla="*/ 478 w 619"/>
                <a:gd name="T9" fmla="*/ 51 h 620"/>
                <a:gd name="T10" fmla="*/ 512 w 619"/>
                <a:gd name="T11" fmla="*/ 77 h 620"/>
                <a:gd name="T12" fmla="*/ 543 w 619"/>
                <a:gd name="T13" fmla="*/ 107 h 620"/>
                <a:gd name="T14" fmla="*/ 569 w 619"/>
                <a:gd name="T15" fmla="*/ 141 h 620"/>
                <a:gd name="T16" fmla="*/ 589 w 619"/>
                <a:gd name="T17" fmla="*/ 180 h 620"/>
                <a:gd name="T18" fmla="*/ 606 w 619"/>
                <a:gd name="T19" fmla="*/ 221 h 620"/>
                <a:gd name="T20" fmla="*/ 615 w 619"/>
                <a:gd name="T21" fmla="*/ 264 h 620"/>
                <a:gd name="T22" fmla="*/ 619 w 619"/>
                <a:gd name="T23" fmla="*/ 310 h 620"/>
                <a:gd name="T24" fmla="*/ 616 w 619"/>
                <a:gd name="T25" fmla="*/ 348 h 620"/>
                <a:gd name="T26" fmla="*/ 610 w 619"/>
                <a:gd name="T27" fmla="*/ 384 h 620"/>
                <a:gd name="T28" fmla="*/ 599 w 619"/>
                <a:gd name="T29" fmla="*/ 418 h 620"/>
                <a:gd name="T30" fmla="*/ 584 w 619"/>
                <a:gd name="T31" fmla="*/ 452 h 620"/>
                <a:gd name="T32" fmla="*/ 567 w 619"/>
                <a:gd name="T33" fmla="*/ 482 h 620"/>
                <a:gd name="T34" fmla="*/ 543 w 619"/>
                <a:gd name="T35" fmla="*/ 513 h 620"/>
                <a:gd name="T36" fmla="*/ 515 w 619"/>
                <a:gd name="T37" fmla="*/ 541 h 620"/>
                <a:gd name="T38" fmla="*/ 485 w 619"/>
                <a:gd name="T39" fmla="*/ 565 h 620"/>
                <a:gd name="T40" fmla="*/ 451 w 619"/>
                <a:gd name="T41" fmla="*/ 585 h 620"/>
                <a:gd name="T42" fmla="*/ 414 w 619"/>
                <a:gd name="T43" fmla="*/ 601 h 620"/>
                <a:gd name="T44" fmla="*/ 376 w 619"/>
                <a:gd name="T45" fmla="*/ 612 h 620"/>
                <a:gd name="T46" fmla="*/ 343 w 619"/>
                <a:gd name="T47" fmla="*/ 619 h 620"/>
                <a:gd name="T48" fmla="*/ 310 w 619"/>
                <a:gd name="T49" fmla="*/ 620 h 620"/>
                <a:gd name="T50" fmla="*/ 263 w 619"/>
                <a:gd name="T51" fmla="*/ 616 h 620"/>
                <a:gd name="T52" fmla="*/ 219 w 619"/>
                <a:gd name="T53" fmla="*/ 607 h 620"/>
                <a:gd name="T54" fmla="*/ 178 w 619"/>
                <a:gd name="T55" fmla="*/ 592 h 620"/>
                <a:gd name="T56" fmla="*/ 141 w 619"/>
                <a:gd name="T57" fmla="*/ 570 h 620"/>
                <a:gd name="T58" fmla="*/ 106 w 619"/>
                <a:gd name="T59" fmla="*/ 544 h 620"/>
                <a:gd name="T60" fmla="*/ 76 w 619"/>
                <a:gd name="T61" fmla="*/ 514 h 620"/>
                <a:gd name="T62" fmla="*/ 49 w 619"/>
                <a:gd name="T63" fmla="*/ 479 h 620"/>
                <a:gd name="T64" fmla="*/ 29 w 619"/>
                <a:gd name="T65" fmla="*/ 441 h 620"/>
                <a:gd name="T66" fmla="*/ 13 w 619"/>
                <a:gd name="T67" fmla="*/ 400 h 620"/>
                <a:gd name="T68" fmla="*/ 3 w 619"/>
                <a:gd name="T69" fmla="*/ 356 h 620"/>
                <a:gd name="T70" fmla="*/ 0 w 619"/>
                <a:gd name="T71" fmla="*/ 310 h 620"/>
                <a:gd name="T72" fmla="*/ 3 w 619"/>
                <a:gd name="T73" fmla="*/ 264 h 620"/>
                <a:gd name="T74" fmla="*/ 13 w 619"/>
                <a:gd name="T75" fmla="*/ 221 h 620"/>
                <a:gd name="T76" fmla="*/ 29 w 619"/>
                <a:gd name="T77" fmla="*/ 180 h 620"/>
                <a:gd name="T78" fmla="*/ 49 w 619"/>
                <a:gd name="T79" fmla="*/ 141 h 620"/>
                <a:gd name="T80" fmla="*/ 76 w 619"/>
                <a:gd name="T81" fmla="*/ 107 h 620"/>
                <a:gd name="T82" fmla="*/ 106 w 619"/>
                <a:gd name="T83" fmla="*/ 77 h 620"/>
                <a:gd name="T84" fmla="*/ 141 w 619"/>
                <a:gd name="T85" fmla="*/ 51 h 620"/>
                <a:gd name="T86" fmla="*/ 178 w 619"/>
                <a:gd name="T87" fmla="*/ 29 h 620"/>
                <a:gd name="T88" fmla="*/ 219 w 619"/>
                <a:gd name="T89" fmla="*/ 14 h 620"/>
                <a:gd name="T90" fmla="*/ 263 w 619"/>
                <a:gd name="T91" fmla="*/ 3 h 620"/>
                <a:gd name="T92" fmla="*/ 310 w 619"/>
                <a:gd name="T93"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19" h="620">
                  <a:moveTo>
                    <a:pt x="310" y="0"/>
                  </a:moveTo>
                  <a:lnTo>
                    <a:pt x="355" y="3"/>
                  </a:lnTo>
                  <a:lnTo>
                    <a:pt x="399" y="14"/>
                  </a:lnTo>
                  <a:lnTo>
                    <a:pt x="440" y="29"/>
                  </a:lnTo>
                  <a:lnTo>
                    <a:pt x="478" y="51"/>
                  </a:lnTo>
                  <a:lnTo>
                    <a:pt x="512" y="77"/>
                  </a:lnTo>
                  <a:lnTo>
                    <a:pt x="543" y="107"/>
                  </a:lnTo>
                  <a:lnTo>
                    <a:pt x="569" y="141"/>
                  </a:lnTo>
                  <a:lnTo>
                    <a:pt x="589" y="180"/>
                  </a:lnTo>
                  <a:lnTo>
                    <a:pt x="606" y="221"/>
                  </a:lnTo>
                  <a:lnTo>
                    <a:pt x="615" y="264"/>
                  </a:lnTo>
                  <a:lnTo>
                    <a:pt x="619" y="310"/>
                  </a:lnTo>
                  <a:lnTo>
                    <a:pt x="616" y="348"/>
                  </a:lnTo>
                  <a:lnTo>
                    <a:pt x="610" y="384"/>
                  </a:lnTo>
                  <a:lnTo>
                    <a:pt x="599" y="418"/>
                  </a:lnTo>
                  <a:lnTo>
                    <a:pt x="584" y="452"/>
                  </a:lnTo>
                  <a:lnTo>
                    <a:pt x="567" y="482"/>
                  </a:lnTo>
                  <a:lnTo>
                    <a:pt x="543" y="513"/>
                  </a:lnTo>
                  <a:lnTo>
                    <a:pt x="515" y="541"/>
                  </a:lnTo>
                  <a:lnTo>
                    <a:pt x="485" y="565"/>
                  </a:lnTo>
                  <a:lnTo>
                    <a:pt x="451" y="585"/>
                  </a:lnTo>
                  <a:lnTo>
                    <a:pt x="414" y="601"/>
                  </a:lnTo>
                  <a:lnTo>
                    <a:pt x="376" y="612"/>
                  </a:lnTo>
                  <a:lnTo>
                    <a:pt x="343" y="619"/>
                  </a:lnTo>
                  <a:lnTo>
                    <a:pt x="310" y="620"/>
                  </a:lnTo>
                  <a:lnTo>
                    <a:pt x="263" y="616"/>
                  </a:lnTo>
                  <a:lnTo>
                    <a:pt x="219" y="607"/>
                  </a:lnTo>
                  <a:lnTo>
                    <a:pt x="178" y="592"/>
                  </a:lnTo>
                  <a:lnTo>
                    <a:pt x="141" y="570"/>
                  </a:lnTo>
                  <a:lnTo>
                    <a:pt x="106" y="544"/>
                  </a:lnTo>
                  <a:lnTo>
                    <a:pt x="76" y="514"/>
                  </a:lnTo>
                  <a:lnTo>
                    <a:pt x="49" y="479"/>
                  </a:lnTo>
                  <a:lnTo>
                    <a:pt x="29" y="441"/>
                  </a:lnTo>
                  <a:lnTo>
                    <a:pt x="13" y="400"/>
                  </a:lnTo>
                  <a:lnTo>
                    <a:pt x="3" y="356"/>
                  </a:lnTo>
                  <a:lnTo>
                    <a:pt x="0" y="310"/>
                  </a:lnTo>
                  <a:lnTo>
                    <a:pt x="3" y="264"/>
                  </a:lnTo>
                  <a:lnTo>
                    <a:pt x="13" y="221"/>
                  </a:lnTo>
                  <a:lnTo>
                    <a:pt x="29" y="180"/>
                  </a:lnTo>
                  <a:lnTo>
                    <a:pt x="49" y="141"/>
                  </a:lnTo>
                  <a:lnTo>
                    <a:pt x="76" y="107"/>
                  </a:lnTo>
                  <a:lnTo>
                    <a:pt x="106" y="77"/>
                  </a:lnTo>
                  <a:lnTo>
                    <a:pt x="141" y="51"/>
                  </a:lnTo>
                  <a:lnTo>
                    <a:pt x="178" y="29"/>
                  </a:lnTo>
                  <a:lnTo>
                    <a:pt x="219" y="14"/>
                  </a:lnTo>
                  <a:lnTo>
                    <a:pt x="263" y="3"/>
                  </a:lnTo>
                  <a:lnTo>
                    <a:pt x="3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3" name="Freeform 95"/>
            <p:cNvSpPr>
              <a:spLocks/>
            </p:cNvSpPr>
            <p:nvPr/>
          </p:nvSpPr>
          <p:spPr bwMode="auto">
            <a:xfrm>
              <a:off x="6221" y="2296"/>
              <a:ext cx="870" cy="282"/>
            </a:xfrm>
            <a:custGeom>
              <a:avLst/>
              <a:gdLst>
                <a:gd name="T0" fmla="*/ 168 w 3479"/>
                <a:gd name="T1" fmla="*/ 0 h 1127"/>
                <a:gd name="T2" fmla="*/ 197 w 3479"/>
                <a:gd name="T3" fmla="*/ 3 h 1127"/>
                <a:gd name="T4" fmla="*/ 226 w 3479"/>
                <a:gd name="T5" fmla="*/ 10 h 1127"/>
                <a:gd name="T6" fmla="*/ 254 w 3479"/>
                <a:gd name="T7" fmla="*/ 23 h 1127"/>
                <a:gd name="T8" fmla="*/ 503 w 3479"/>
                <a:gd name="T9" fmla="*/ 165 h 1127"/>
                <a:gd name="T10" fmla="*/ 1583 w 3479"/>
                <a:gd name="T11" fmla="*/ 788 h 1127"/>
                <a:gd name="T12" fmla="*/ 3310 w 3479"/>
                <a:gd name="T13" fmla="*/ 788 h 1127"/>
                <a:gd name="T14" fmla="*/ 3341 w 3479"/>
                <a:gd name="T15" fmla="*/ 791 h 1127"/>
                <a:gd name="T16" fmla="*/ 3369 w 3479"/>
                <a:gd name="T17" fmla="*/ 800 h 1127"/>
                <a:gd name="T18" fmla="*/ 3396 w 3479"/>
                <a:gd name="T19" fmla="*/ 813 h 1127"/>
                <a:gd name="T20" fmla="*/ 3420 w 3479"/>
                <a:gd name="T21" fmla="*/ 830 h 1127"/>
                <a:gd name="T22" fmla="*/ 3440 w 3479"/>
                <a:gd name="T23" fmla="*/ 850 h 1127"/>
                <a:gd name="T24" fmla="*/ 3456 w 3479"/>
                <a:gd name="T25" fmla="*/ 873 h 1127"/>
                <a:gd name="T26" fmla="*/ 3469 w 3479"/>
                <a:gd name="T27" fmla="*/ 900 h 1127"/>
                <a:gd name="T28" fmla="*/ 3477 w 3479"/>
                <a:gd name="T29" fmla="*/ 928 h 1127"/>
                <a:gd name="T30" fmla="*/ 3479 w 3479"/>
                <a:gd name="T31" fmla="*/ 958 h 1127"/>
                <a:gd name="T32" fmla="*/ 3477 w 3479"/>
                <a:gd name="T33" fmla="*/ 988 h 1127"/>
                <a:gd name="T34" fmla="*/ 3468 w 3479"/>
                <a:gd name="T35" fmla="*/ 1017 h 1127"/>
                <a:gd name="T36" fmla="*/ 3456 w 3479"/>
                <a:gd name="T37" fmla="*/ 1043 h 1127"/>
                <a:gd name="T38" fmla="*/ 3439 w 3479"/>
                <a:gd name="T39" fmla="*/ 1067 h 1127"/>
                <a:gd name="T40" fmla="*/ 3419 w 3479"/>
                <a:gd name="T41" fmla="*/ 1087 h 1127"/>
                <a:gd name="T42" fmla="*/ 3395 w 3479"/>
                <a:gd name="T43" fmla="*/ 1105 h 1127"/>
                <a:gd name="T44" fmla="*/ 3369 w 3479"/>
                <a:gd name="T45" fmla="*/ 1117 h 1127"/>
                <a:gd name="T46" fmla="*/ 3340 w 3479"/>
                <a:gd name="T47" fmla="*/ 1125 h 1127"/>
                <a:gd name="T48" fmla="*/ 3310 w 3479"/>
                <a:gd name="T49" fmla="*/ 1127 h 1127"/>
                <a:gd name="T50" fmla="*/ 1538 w 3479"/>
                <a:gd name="T51" fmla="*/ 1127 h 1127"/>
                <a:gd name="T52" fmla="*/ 1509 w 3479"/>
                <a:gd name="T53" fmla="*/ 1125 h 1127"/>
                <a:gd name="T54" fmla="*/ 1480 w 3479"/>
                <a:gd name="T55" fmla="*/ 1118 h 1127"/>
                <a:gd name="T56" fmla="*/ 1453 w 3479"/>
                <a:gd name="T57" fmla="*/ 1105 h 1127"/>
                <a:gd name="T58" fmla="*/ 85 w 3479"/>
                <a:gd name="T59" fmla="*/ 317 h 1127"/>
                <a:gd name="T60" fmla="*/ 60 w 3479"/>
                <a:gd name="T61" fmla="*/ 299 h 1127"/>
                <a:gd name="T62" fmla="*/ 39 w 3479"/>
                <a:gd name="T63" fmla="*/ 278 h 1127"/>
                <a:gd name="T64" fmla="*/ 23 w 3479"/>
                <a:gd name="T65" fmla="*/ 254 h 1127"/>
                <a:gd name="T66" fmla="*/ 10 w 3479"/>
                <a:gd name="T67" fmla="*/ 228 h 1127"/>
                <a:gd name="T68" fmla="*/ 3 w 3479"/>
                <a:gd name="T69" fmla="*/ 200 h 1127"/>
                <a:gd name="T70" fmla="*/ 0 w 3479"/>
                <a:gd name="T71" fmla="*/ 171 h 1127"/>
                <a:gd name="T72" fmla="*/ 0 w 3479"/>
                <a:gd name="T73" fmla="*/ 171 h 1127"/>
                <a:gd name="T74" fmla="*/ 2 w 3479"/>
                <a:gd name="T75" fmla="*/ 142 h 1127"/>
                <a:gd name="T76" fmla="*/ 10 w 3479"/>
                <a:gd name="T77" fmla="*/ 113 h 1127"/>
                <a:gd name="T78" fmla="*/ 23 w 3479"/>
                <a:gd name="T79" fmla="*/ 86 h 1127"/>
                <a:gd name="T80" fmla="*/ 40 w 3479"/>
                <a:gd name="T81" fmla="*/ 60 h 1127"/>
                <a:gd name="T82" fmla="*/ 61 w 3479"/>
                <a:gd name="T83" fmla="*/ 39 h 1127"/>
                <a:gd name="T84" fmla="*/ 85 w 3479"/>
                <a:gd name="T85" fmla="*/ 22 h 1127"/>
                <a:gd name="T86" fmla="*/ 112 w 3479"/>
                <a:gd name="T87" fmla="*/ 10 h 1127"/>
                <a:gd name="T88" fmla="*/ 140 w 3479"/>
                <a:gd name="T89" fmla="*/ 3 h 1127"/>
                <a:gd name="T90" fmla="*/ 168 w 3479"/>
                <a:gd name="T91" fmla="*/ 0 h 1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79" h="1127">
                  <a:moveTo>
                    <a:pt x="168" y="0"/>
                  </a:moveTo>
                  <a:lnTo>
                    <a:pt x="197" y="3"/>
                  </a:lnTo>
                  <a:lnTo>
                    <a:pt x="226" y="10"/>
                  </a:lnTo>
                  <a:lnTo>
                    <a:pt x="254" y="23"/>
                  </a:lnTo>
                  <a:lnTo>
                    <a:pt x="503" y="165"/>
                  </a:lnTo>
                  <a:lnTo>
                    <a:pt x="1583" y="788"/>
                  </a:lnTo>
                  <a:lnTo>
                    <a:pt x="3310" y="788"/>
                  </a:lnTo>
                  <a:lnTo>
                    <a:pt x="3341" y="791"/>
                  </a:lnTo>
                  <a:lnTo>
                    <a:pt x="3369" y="800"/>
                  </a:lnTo>
                  <a:lnTo>
                    <a:pt x="3396" y="813"/>
                  </a:lnTo>
                  <a:lnTo>
                    <a:pt x="3420" y="830"/>
                  </a:lnTo>
                  <a:lnTo>
                    <a:pt x="3440" y="850"/>
                  </a:lnTo>
                  <a:lnTo>
                    <a:pt x="3456" y="873"/>
                  </a:lnTo>
                  <a:lnTo>
                    <a:pt x="3469" y="900"/>
                  </a:lnTo>
                  <a:lnTo>
                    <a:pt x="3477" y="928"/>
                  </a:lnTo>
                  <a:lnTo>
                    <a:pt x="3479" y="958"/>
                  </a:lnTo>
                  <a:lnTo>
                    <a:pt x="3477" y="988"/>
                  </a:lnTo>
                  <a:lnTo>
                    <a:pt x="3468" y="1017"/>
                  </a:lnTo>
                  <a:lnTo>
                    <a:pt x="3456" y="1043"/>
                  </a:lnTo>
                  <a:lnTo>
                    <a:pt x="3439" y="1067"/>
                  </a:lnTo>
                  <a:lnTo>
                    <a:pt x="3419" y="1087"/>
                  </a:lnTo>
                  <a:lnTo>
                    <a:pt x="3395" y="1105"/>
                  </a:lnTo>
                  <a:lnTo>
                    <a:pt x="3369" y="1117"/>
                  </a:lnTo>
                  <a:lnTo>
                    <a:pt x="3340" y="1125"/>
                  </a:lnTo>
                  <a:lnTo>
                    <a:pt x="3310" y="1127"/>
                  </a:lnTo>
                  <a:lnTo>
                    <a:pt x="1538" y="1127"/>
                  </a:lnTo>
                  <a:lnTo>
                    <a:pt x="1509" y="1125"/>
                  </a:lnTo>
                  <a:lnTo>
                    <a:pt x="1480" y="1118"/>
                  </a:lnTo>
                  <a:lnTo>
                    <a:pt x="1453" y="1105"/>
                  </a:lnTo>
                  <a:lnTo>
                    <a:pt x="85" y="317"/>
                  </a:lnTo>
                  <a:lnTo>
                    <a:pt x="60" y="299"/>
                  </a:lnTo>
                  <a:lnTo>
                    <a:pt x="39" y="278"/>
                  </a:lnTo>
                  <a:lnTo>
                    <a:pt x="23" y="254"/>
                  </a:lnTo>
                  <a:lnTo>
                    <a:pt x="10" y="228"/>
                  </a:lnTo>
                  <a:lnTo>
                    <a:pt x="3" y="200"/>
                  </a:lnTo>
                  <a:lnTo>
                    <a:pt x="0" y="171"/>
                  </a:lnTo>
                  <a:lnTo>
                    <a:pt x="0" y="171"/>
                  </a:lnTo>
                  <a:lnTo>
                    <a:pt x="2" y="142"/>
                  </a:lnTo>
                  <a:lnTo>
                    <a:pt x="10" y="113"/>
                  </a:lnTo>
                  <a:lnTo>
                    <a:pt x="23" y="86"/>
                  </a:lnTo>
                  <a:lnTo>
                    <a:pt x="40" y="60"/>
                  </a:lnTo>
                  <a:lnTo>
                    <a:pt x="61" y="39"/>
                  </a:lnTo>
                  <a:lnTo>
                    <a:pt x="85" y="22"/>
                  </a:lnTo>
                  <a:lnTo>
                    <a:pt x="112" y="10"/>
                  </a:lnTo>
                  <a:lnTo>
                    <a:pt x="140" y="3"/>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4" name="Freeform 96"/>
            <p:cNvSpPr>
              <a:spLocks/>
            </p:cNvSpPr>
            <p:nvPr/>
          </p:nvSpPr>
          <p:spPr bwMode="auto">
            <a:xfrm>
              <a:off x="6813" y="2005"/>
              <a:ext cx="177" cy="154"/>
            </a:xfrm>
            <a:custGeom>
              <a:avLst/>
              <a:gdLst>
                <a:gd name="T0" fmla="*/ 441 w 705"/>
                <a:gd name="T1" fmla="*/ 2 h 616"/>
                <a:gd name="T2" fmla="*/ 497 w 705"/>
                <a:gd name="T3" fmla="*/ 21 h 616"/>
                <a:gd name="T4" fmla="*/ 545 w 705"/>
                <a:gd name="T5" fmla="*/ 55 h 616"/>
                <a:gd name="T6" fmla="*/ 583 w 705"/>
                <a:gd name="T7" fmla="*/ 109 h 616"/>
                <a:gd name="T8" fmla="*/ 618 w 705"/>
                <a:gd name="T9" fmla="*/ 147 h 616"/>
                <a:gd name="T10" fmla="*/ 658 w 705"/>
                <a:gd name="T11" fmla="*/ 170 h 616"/>
                <a:gd name="T12" fmla="*/ 688 w 705"/>
                <a:gd name="T13" fmla="*/ 207 h 616"/>
                <a:gd name="T14" fmla="*/ 704 w 705"/>
                <a:gd name="T15" fmla="*/ 259 h 616"/>
                <a:gd name="T16" fmla="*/ 700 w 705"/>
                <a:gd name="T17" fmla="*/ 311 h 616"/>
                <a:gd name="T18" fmla="*/ 676 w 705"/>
                <a:gd name="T19" fmla="*/ 359 h 616"/>
                <a:gd name="T20" fmla="*/ 635 w 705"/>
                <a:gd name="T21" fmla="*/ 394 h 616"/>
                <a:gd name="T22" fmla="*/ 249 w 705"/>
                <a:gd name="T23" fmla="*/ 609 h 616"/>
                <a:gd name="T24" fmla="*/ 204 w 705"/>
                <a:gd name="T25" fmla="*/ 616 h 616"/>
                <a:gd name="T26" fmla="*/ 151 w 705"/>
                <a:gd name="T27" fmla="*/ 607 h 616"/>
                <a:gd name="T28" fmla="*/ 107 w 705"/>
                <a:gd name="T29" fmla="*/ 576 h 616"/>
                <a:gd name="T30" fmla="*/ 0 w 705"/>
                <a:gd name="T31" fmla="*/ 423 h 616"/>
                <a:gd name="T32" fmla="*/ 47 w 705"/>
                <a:gd name="T33" fmla="*/ 408 h 616"/>
                <a:gd name="T34" fmla="*/ 357 w 705"/>
                <a:gd name="T35" fmla="*/ 270 h 616"/>
                <a:gd name="T36" fmla="*/ 391 w 705"/>
                <a:gd name="T37" fmla="*/ 287 h 616"/>
                <a:gd name="T38" fmla="*/ 433 w 705"/>
                <a:gd name="T39" fmla="*/ 287 h 616"/>
                <a:gd name="T40" fmla="*/ 470 w 705"/>
                <a:gd name="T41" fmla="*/ 268 h 616"/>
                <a:gd name="T42" fmla="*/ 496 w 705"/>
                <a:gd name="T43" fmla="*/ 236 h 616"/>
                <a:gd name="T44" fmla="*/ 506 w 705"/>
                <a:gd name="T45" fmla="*/ 194 h 616"/>
                <a:gd name="T46" fmla="*/ 496 w 705"/>
                <a:gd name="T47" fmla="*/ 151 h 616"/>
                <a:gd name="T48" fmla="*/ 470 w 705"/>
                <a:gd name="T49" fmla="*/ 119 h 616"/>
                <a:gd name="T50" fmla="*/ 433 w 705"/>
                <a:gd name="T51" fmla="*/ 100 h 616"/>
                <a:gd name="T52" fmla="*/ 388 w 705"/>
                <a:gd name="T53" fmla="*/ 101 h 616"/>
                <a:gd name="T54" fmla="*/ 349 w 705"/>
                <a:gd name="T55" fmla="*/ 122 h 616"/>
                <a:gd name="T56" fmla="*/ 323 w 705"/>
                <a:gd name="T57" fmla="*/ 159 h 616"/>
                <a:gd name="T58" fmla="*/ 221 w 705"/>
                <a:gd name="T59" fmla="*/ 224 h 616"/>
                <a:gd name="T60" fmla="*/ 218 w 705"/>
                <a:gd name="T61" fmla="*/ 194 h 616"/>
                <a:gd name="T62" fmla="*/ 224 w 705"/>
                <a:gd name="T63" fmla="*/ 147 h 616"/>
                <a:gd name="T64" fmla="*/ 245 w 705"/>
                <a:gd name="T65" fmla="*/ 95 h 616"/>
                <a:gd name="T66" fmla="*/ 287 w 705"/>
                <a:gd name="T67" fmla="*/ 45 h 616"/>
                <a:gd name="T68" fmla="*/ 345 w 705"/>
                <a:gd name="T69" fmla="*/ 12 h 616"/>
                <a:gd name="T70" fmla="*/ 411 w 705"/>
                <a:gd name="T71" fmla="*/ 0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05" h="616">
                  <a:moveTo>
                    <a:pt x="411" y="0"/>
                  </a:moveTo>
                  <a:lnTo>
                    <a:pt x="441" y="2"/>
                  </a:lnTo>
                  <a:lnTo>
                    <a:pt x="470" y="10"/>
                  </a:lnTo>
                  <a:lnTo>
                    <a:pt x="497" y="21"/>
                  </a:lnTo>
                  <a:lnTo>
                    <a:pt x="522" y="36"/>
                  </a:lnTo>
                  <a:lnTo>
                    <a:pt x="545" y="55"/>
                  </a:lnTo>
                  <a:lnTo>
                    <a:pt x="566" y="80"/>
                  </a:lnTo>
                  <a:lnTo>
                    <a:pt x="583" y="109"/>
                  </a:lnTo>
                  <a:lnTo>
                    <a:pt x="595" y="140"/>
                  </a:lnTo>
                  <a:lnTo>
                    <a:pt x="618" y="147"/>
                  </a:lnTo>
                  <a:lnTo>
                    <a:pt x="638" y="157"/>
                  </a:lnTo>
                  <a:lnTo>
                    <a:pt x="658" y="170"/>
                  </a:lnTo>
                  <a:lnTo>
                    <a:pt x="674" y="186"/>
                  </a:lnTo>
                  <a:lnTo>
                    <a:pt x="688" y="207"/>
                  </a:lnTo>
                  <a:lnTo>
                    <a:pt x="699" y="233"/>
                  </a:lnTo>
                  <a:lnTo>
                    <a:pt x="704" y="259"/>
                  </a:lnTo>
                  <a:lnTo>
                    <a:pt x="705" y="286"/>
                  </a:lnTo>
                  <a:lnTo>
                    <a:pt x="700" y="311"/>
                  </a:lnTo>
                  <a:lnTo>
                    <a:pt x="690" y="336"/>
                  </a:lnTo>
                  <a:lnTo>
                    <a:pt x="676" y="359"/>
                  </a:lnTo>
                  <a:lnTo>
                    <a:pt x="658" y="378"/>
                  </a:lnTo>
                  <a:lnTo>
                    <a:pt x="635" y="394"/>
                  </a:lnTo>
                  <a:lnTo>
                    <a:pt x="270" y="599"/>
                  </a:lnTo>
                  <a:lnTo>
                    <a:pt x="249" y="609"/>
                  </a:lnTo>
                  <a:lnTo>
                    <a:pt x="226" y="614"/>
                  </a:lnTo>
                  <a:lnTo>
                    <a:pt x="204" y="616"/>
                  </a:lnTo>
                  <a:lnTo>
                    <a:pt x="177" y="613"/>
                  </a:lnTo>
                  <a:lnTo>
                    <a:pt x="151" y="607"/>
                  </a:lnTo>
                  <a:lnTo>
                    <a:pt x="127" y="594"/>
                  </a:lnTo>
                  <a:lnTo>
                    <a:pt x="107" y="576"/>
                  </a:lnTo>
                  <a:lnTo>
                    <a:pt x="88" y="556"/>
                  </a:lnTo>
                  <a:lnTo>
                    <a:pt x="0" y="423"/>
                  </a:lnTo>
                  <a:lnTo>
                    <a:pt x="24" y="417"/>
                  </a:lnTo>
                  <a:lnTo>
                    <a:pt x="47" y="408"/>
                  </a:lnTo>
                  <a:lnTo>
                    <a:pt x="261" y="314"/>
                  </a:lnTo>
                  <a:lnTo>
                    <a:pt x="357" y="270"/>
                  </a:lnTo>
                  <a:lnTo>
                    <a:pt x="374" y="280"/>
                  </a:lnTo>
                  <a:lnTo>
                    <a:pt x="391" y="287"/>
                  </a:lnTo>
                  <a:lnTo>
                    <a:pt x="411" y="289"/>
                  </a:lnTo>
                  <a:lnTo>
                    <a:pt x="433" y="287"/>
                  </a:lnTo>
                  <a:lnTo>
                    <a:pt x="453" y="279"/>
                  </a:lnTo>
                  <a:lnTo>
                    <a:pt x="470" y="268"/>
                  </a:lnTo>
                  <a:lnTo>
                    <a:pt x="486" y="253"/>
                  </a:lnTo>
                  <a:lnTo>
                    <a:pt x="496" y="236"/>
                  </a:lnTo>
                  <a:lnTo>
                    <a:pt x="504" y="215"/>
                  </a:lnTo>
                  <a:lnTo>
                    <a:pt x="506" y="194"/>
                  </a:lnTo>
                  <a:lnTo>
                    <a:pt x="504" y="171"/>
                  </a:lnTo>
                  <a:lnTo>
                    <a:pt x="496" y="151"/>
                  </a:lnTo>
                  <a:lnTo>
                    <a:pt x="486" y="134"/>
                  </a:lnTo>
                  <a:lnTo>
                    <a:pt x="470" y="119"/>
                  </a:lnTo>
                  <a:lnTo>
                    <a:pt x="453" y="108"/>
                  </a:lnTo>
                  <a:lnTo>
                    <a:pt x="433" y="100"/>
                  </a:lnTo>
                  <a:lnTo>
                    <a:pt x="411" y="98"/>
                  </a:lnTo>
                  <a:lnTo>
                    <a:pt x="388" y="101"/>
                  </a:lnTo>
                  <a:lnTo>
                    <a:pt x="366" y="109"/>
                  </a:lnTo>
                  <a:lnTo>
                    <a:pt x="349" y="122"/>
                  </a:lnTo>
                  <a:lnTo>
                    <a:pt x="334" y="139"/>
                  </a:lnTo>
                  <a:lnTo>
                    <a:pt x="323" y="159"/>
                  </a:lnTo>
                  <a:lnTo>
                    <a:pt x="318" y="181"/>
                  </a:lnTo>
                  <a:lnTo>
                    <a:pt x="221" y="224"/>
                  </a:lnTo>
                  <a:lnTo>
                    <a:pt x="219" y="209"/>
                  </a:lnTo>
                  <a:lnTo>
                    <a:pt x="218" y="194"/>
                  </a:lnTo>
                  <a:lnTo>
                    <a:pt x="220" y="170"/>
                  </a:lnTo>
                  <a:lnTo>
                    <a:pt x="224" y="147"/>
                  </a:lnTo>
                  <a:lnTo>
                    <a:pt x="230" y="125"/>
                  </a:lnTo>
                  <a:lnTo>
                    <a:pt x="245" y="95"/>
                  </a:lnTo>
                  <a:lnTo>
                    <a:pt x="264" y="69"/>
                  </a:lnTo>
                  <a:lnTo>
                    <a:pt x="287" y="45"/>
                  </a:lnTo>
                  <a:lnTo>
                    <a:pt x="314" y="27"/>
                  </a:lnTo>
                  <a:lnTo>
                    <a:pt x="345" y="12"/>
                  </a:lnTo>
                  <a:lnTo>
                    <a:pt x="377" y="3"/>
                  </a:lnTo>
                  <a:lnTo>
                    <a:pt x="4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5" name="Freeform 97"/>
            <p:cNvSpPr>
              <a:spLocks/>
            </p:cNvSpPr>
            <p:nvPr/>
          </p:nvSpPr>
          <p:spPr bwMode="auto">
            <a:xfrm>
              <a:off x="6630" y="1842"/>
              <a:ext cx="162" cy="109"/>
            </a:xfrm>
            <a:custGeom>
              <a:avLst/>
              <a:gdLst>
                <a:gd name="T0" fmla="*/ 23 w 646"/>
                <a:gd name="T1" fmla="*/ 0 h 437"/>
                <a:gd name="T2" fmla="*/ 97 w 646"/>
                <a:gd name="T3" fmla="*/ 16 h 437"/>
                <a:gd name="T4" fmla="*/ 171 w 646"/>
                <a:gd name="T5" fmla="*/ 28 h 437"/>
                <a:gd name="T6" fmla="*/ 248 w 646"/>
                <a:gd name="T7" fmla="*/ 36 h 437"/>
                <a:gd name="T8" fmla="*/ 323 w 646"/>
                <a:gd name="T9" fmla="*/ 38 h 437"/>
                <a:gd name="T10" fmla="*/ 399 w 646"/>
                <a:gd name="T11" fmla="*/ 36 h 437"/>
                <a:gd name="T12" fmla="*/ 475 w 646"/>
                <a:gd name="T13" fmla="*/ 28 h 437"/>
                <a:gd name="T14" fmla="*/ 550 w 646"/>
                <a:gd name="T15" fmla="*/ 16 h 437"/>
                <a:gd name="T16" fmla="*/ 624 w 646"/>
                <a:gd name="T17" fmla="*/ 0 h 437"/>
                <a:gd name="T18" fmla="*/ 635 w 646"/>
                <a:gd name="T19" fmla="*/ 36 h 437"/>
                <a:gd name="T20" fmla="*/ 643 w 646"/>
                <a:gd name="T21" fmla="*/ 75 h 437"/>
                <a:gd name="T22" fmla="*/ 646 w 646"/>
                <a:gd name="T23" fmla="*/ 113 h 437"/>
                <a:gd name="T24" fmla="*/ 643 w 646"/>
                <a:gd name="T25" fmla="*/ 155 h 437"/>
                <a:gd name="T26" fmla="*/ 634 w 646"/>
                <a:gd name="T27" fmla="*/ 195 h 437"/>
                <a:gd name="T28" fmla="*/ 621 w 646"/>
                <a:gd name="T29" fmla="*/ 234 h 437"/>
                <a:gd name="T30" fmla="*/ 604 w 646"/>
                <a:gd name="T31" fmla="*/ 270 h 437"/>
                <a:gd name="T32" fmla="*/ 585 w 646"/>
                <a:gd name="T33" fmla="*/ 301 h 437"/>
                <a:gd name="T34" fmla="*/ 562 w 646"/>
                <a:gd name="T35" fmla="*/ 330 h 437"/>
                <a:gd name="T36" fmla="*/ 536 w 646"/>
                <a:gd name="T37" fmla="*/ 356 h 437"/>
                <a:gd name="T38" fmla="*/ 507 w 646"/>
                <a:gd name="T39" fmla="*/ 379 h 437"/>
                <a:gd name="T40" fmla="*/ 474 w 646"/>
                <a:gd name="T41" fmla="*/ 399 h 437"/>
                <a:gd name="T42" fmla="*/ 439 w 646"/>
                <a:gd name="T43" fmla="*/ 415 h 437"/>
                <a:gd name="T44" fmla="*/ 403 w 646"/>
                <a:gd name="T45" fmla="*/ 427 h 437"/>
                <a:gd name="T46" fmla="*/ 364 w 646"/>
                <a:gd name="T47" fmla="*/ 434 h 437"/>
                <a:gd name="T48" fmla="*/ 323 w 646"/>
                <a:gd name="T49" fmla="*/ 437 h 437"/>
                <a:gd name="T50" fmla="*/ 279 w 646"/>
                <a:gd name="T51" fmla="*/ 433 h 437"/>
                <a:gd name="T52" fmla="*/ 236 w 646"/>
                <a:gd name="T53" fmla="*/ 425 h 437"/>
                <a:gd name="T54" fmla="*/ 196 w 646"/>
                <a:gd name="T55" fmla="*/ 410 h 437"/>
                <a:gd name="T56" fmla="*/ 158 w 646"/>
                <a:gd name="T57" fmla="*/ 390 h 437"/>
                <a:gd name="T58" fmla="*/ 130 w 646"/>
                <a:gd name="T59" fmla="*/ 372 h 437"/>
                <a:gd name="T60" fmla="*/ 106 w 646"/>
                <a:gd name="T61" fmla="*/ 350 h 437"/>
                <a:gd name="T62" fmla="*/ 82 w 646"/>
                <a:gd name="T63" fmla="*/ 327 h 437"/>
                <a:gd name="T64" fmla="*/ 62 w 646"/>
                <a:gd name="T65" fmla="*/ 301 h 437"/>
                <a:gd name="T66" fmla="*/ 40 w 646"/>
                <a:gd name="T67" fmla="*/ 267 h 437"/>
                <a:gd name="T68" fmla="*/ 24 w 646"/>
                <a:gd name="T69" fmla="*/ 233 h 437"/>
                <a:gd name="T70" fmla="*/ 11 w 646"/>
                <a:gd name="T71" fmla="*/ 194 h 437"/>
                <a:gd name="T72" fmla="*/ 3 w 646"/>
                <a:gd name="T73" fmla="*/ 155 h 437"/>
                <a:gd name="T74" fmla="*/ 0 w 646"/>
                <a:gd name="T75" fmla="*/ 113 h 437"/>
                <a:gd name="T76" fmla="*/ 3 w 646"/>
                <a:gd name="T77" fmla="*/ 75 h 437"/>
                <a:gd name="T78" fmla="*/ 11 w 646"/>
                <a:gd name="T79" fmla="*/ 37 h 437"/>
                <a:gd name="T80" fmla="*/ 23 w 646"/>
                <a:gd name="T81" fmla="*/ 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6" h="437">
                  <a:moveTo>
                    <a:pt x="23" y="0"/>
                  </a:moveTo>
                  <a:lnTo>
                    <a:pt x="97" y="16"/>
                  </a:lnTo>
                  <a:lnTo>
                    <a:pt x="171" y="28"/>
                  </a:lnTo>
                  <a:lnTo>
                    <a:pt x="248" y="36"/>
                  </a:lnTo>
                  <a:lnTo>
                    <a:pt x="323" y="38"/>
                  </a:lnTo>
                  <a:lnTo>
                    <a:pt x="399" y="36"/>
                  </a:lnTo>
                  <a:lnTo>
                    <a:pt x="475" y="28"/>
                  </a:lnTo>
                  <a:lnTo>
                    <a:pt x="550" y="16"/>
                  </a:lnTo>
                  <a:lnTo>
                    <a:pt x="624" y="0"/>
                  </a:lnTo>
                  <a:lnTo>
                    <a:pt x="635" y="36"/>
                  </a:lnTo>
                  <a:lnTo>
                    <a:pt x="643" y="75"/>
                  </a:lnTo>
                  <a:lnTo>
                    <a:pt x="646" y="113"/>
                  </a:lnTo>
                  <a:lnTo>
                    <a:pt x="643" y="155"/>
                  </a:lnTo>
                  <a:lnTo>
                    <a:pt x="634" y="195"/>
                  </a:lnTo>
                  <a:lnTo>
                    <a:pt x="621" y="234"/>
                  </a:lnTo>
                  <a:lnTo>
                    <a:pt x="604" y="270"/>
                  </a:lnTo>
                  <a:lnTo>
                    <a:pt x="585" y="301"/>
                  </a:lnTo>
                  <a:lnTo>
                    <a:pt x="562" y="330"/>
                  </a:lnTo>
                  <a:lnTo>
                    <a:pt x="536" y="356"/>
                  </a:lnTo>
                  <a:lnTo>
                    <a:pt x="507" y="379"/>
                  </a:lnTo>
                  <a:lnTo>
                    <a:pt x="474" y="399"/>
                  </a:lnTo>
                  <a:lnTo>
                    <a:pt x="439" y="415"/>
                  </a:lnTo>
                  <a:lnTo>
                    <a:pt x="403" y="427"/>
                  </a:lnTo>
                  <a:lnTo>
                    <a:pt x="364" y="434"/>
                  </a:lnTo>
                  <a:lnTo>
                    <a:pt x="323" y="437"/>
                  </a:lnTo>
                  <a:lnTo>
                    <a:pt x="279" y="433"/>
                  </a:lnTo>
                  <a:lnTo>
                    <a:pt x="236" y="425"/>
                  </a:lnTo>
                  <a:lnTo>
                    <a:pt x="196" y="410"/>
                  </a:lnTo>
                  <a:lnTo>
                    <a:pt x="158" y="390"/>
                  </a:lnTo>
                  <a:lnTo>
                    <a:pt x="130" y="372"/>
                  </a:lnTo>
                  <a:lnTo>
                    <a:pt x="106" y="350"/>
                  </a:lnTo>
                  <a:lnTo>
                    <a:pt x="82" y="327"/>
                  </a:lnTo>
                  <a:lnTo>
                    <a:pt x="62" y="301"/>
                  </a:lnTo>
                  <a:lnTo>
                    <a:pt x="40" y="267"/>
                  </a:lnTo>
                  <a:lnTo>
                    <a:pt x="24" y="233"/>
                  </a:lnTo>
                  <a:lnTo>
                    <a:pt x="11" y="194"/>
                  </a:lnTo>
                  <a:lnTo>
                    <a:pt x="3" y="155"/>
                  </a:lnTo>
                  <a:lnTo>
                    <a:pt x="0" y="113"/>
                  </a:lnTo>
                  <a:lnTo>
                    <a:pt x="3" y="75"/>
                  </a:lnTo>
                  <a:lnTo>
                    <a:pt x="11" y="37"/>
                  </a:lnTo>
                  <a:lnTo>
                    <a:pt x="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6" name="Freeform 98"/>
            <p:cNvSpPr>
              <a:spLocks noEditPoints="1"/>
            </p:cNvSpPr>
            <p:nvPr/>
          </p:nvSpPr>
          <p:spPr bwMode="auto">
            <a:xfrm>
              <a:off x="6633" y="1741"/>
              <a:ext cx="156" cy="88"/>
            </a:xfrm>
            <a:custGeom>
              <a:avLst/>
              <a:gdLst>
                <a:gd name="T0" fmla="*/ 270 w 626"/>
                <a:gd name="T1" fmla="*/ 142 h 353"/>
                <a:gd name="T2" fmla="*/ 231 w 626"/>
                <a:gd name="T3" fmla="*/ 229 h 353"/>
                <a:gd name="T4" fmla="*/ 270 w 626"/>
                <a:gd name="T5" fmla="*/ 268 h 353"/>
                <a:gd name="T6" fmla="*/ 357 w 626"/>
                <a:gd name="T7" fmla="*/ 229 h 353"/>
                <a:gd name="T8" fmla="*/ 395 w 626"/>
                <a:gd name="T9" fmla="*/ 142 h 353"/>
                <a:gd name="T10" fmla="*/ 357 w 626"/>
                <a:gd name="T11" fmla="*/ 103 h 353"/>
                <a:gd name="T12" fmla="*/ 75 w 626"/>
                <a:gd name="T13" fmla="*/ 0 h 353"/>
                <a:gd name="T14" fmla="*/ 77 w 626"/>
                <a:gd name="T15" fmla="*/ 0 h 353"/>
                <a:gd name="T16" fmla="*/ 157 w 626"/>
                <a:gd name="T17" fmla="*/ 18 h 353"/>
                <a:gd name="T18" fmla="*/ 313 w 626"/>
                <a:gd name="T19" fmla="*/ 32 h 353"/>
                <a:gd name="T20" fmla="*/ 469 w 626"/>
                <a:gd name="T21" fmla="*/ 18 h 353"/>
                <a:gd name="T22" fmla="*/ 549 w 626"/>
                <a:gd name="T23" fmla="*/ 0 h 353"/>
                <a:gd name="T24" fmla="*/ 552 w 626"/>
                <a:gd name="T25" fmla="*/ 0 h 353"/>
                <a:gd name="T26" fmla="*/ 560 w 626"/>
                <a:gd name="T27" fmla="*/ 3 h 353"/>
                <a:gd name="T28" fmla="*/ 567 w 626"/>
                <a:gd name="T29" fmla="*/ 7 h 353"/>
                <a:gd name="T30" fmla="*/ 572 w 626"/>
                <a:gd name="T31" fmla="*/ 14 h 353"/>
                <a:gd name="T32" fmla="*/ 583 w 626"/>
                <a:gd name="T33" fmla="*/ 59 h 353"/>
                <a:gd name="T34" fmla="*/ 600 w 626"/>
                <a:gd name="T35" fmla="*/ 152 h 353"/>
                <a:gd name="T36" fmla="*/ 618 w 626"/>
                <a:gd name="T37" fmla="*/ 246 h 353"/>
                <a:gd name="T38" fmla="*/ 626 w 626"/>
                <a:gd name="T39" fmla="*/ 294 h 353"/>
                <a:gd name="T40" fmla="*/ 618 w 626"/>
                <a:gd name="T41" fmla="*/ 310 h 353"/>
                <a:gd name="T42" fmla="*/ 537 w 626"/>
                <a:gd name="T43" fmla="*/ 331 h 353"/>
                <a:gd name="T44" fmla="*/ 388 w 626"/>
                <a:gd name="T45" fmla="*/ 350 h 353"/>
                <a:gd name="T46" fmla="*/ 239 w 626"/>
                <a:gd name="T47" fmla="*/ 350 h 353"/>
                <a:gd name="T48" fmla="*/ 90 w 626"/>
                <a:gd name="T49" fmla="*/ 331 h 353"/>
                <a:gd name="T50" fmla="*/ 8 w 626"/>
                <a:gd name="T51" fmla="*/ 310 h 353"/>
                <a:gd name="T52" fmla="*/ 0 w 626"/>
                <a:gd name="T53" fmla="*/ 294 h 353"/>
                <a:gd name="T54" fmla="*/ 8 w 626"/>
                <a:gd name="T55" fmla="*/ 246 h 353"/>
                <a:gd name="T56" fmla="*/ 26 w 626"/>
                <a:gd name="T57" fmla="*/ 152 h 353"/>
                <a:gd name="T58" fmla="*/ 43 w 626"/>
                <a:gd name="T59" fmla="*/ 59 h 353"/>
                <a:gd name="T60" fmla="*/ 54 w 626"/>
                <a:gd name="T61" fmla="*/ 14 h 353"/>
                <a:gd name="T62" fmla="*/ 59 w 626"/>
                <a:gd name="T63" fmla="*/ 7 h 353"/>
                <a:gd name="T64" fmla="*/ 67 w 626"/>
                <a:gd name="T65" fmla="*/ 3 h 353"/>
                <a:gd name="T66" fmla="*/ 75 w 626"/>
                <a:gd name="T67"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6" h="353">
                  <a:moveTo>
                    <a:pt x="270" y="103"/>
                  </a:moveTo>
                  <a:lnTo>
                    <a:pt x="270" y="142"/>
                  </a:lnTo>
                  <a:lnTo>
                    <a:pt x="231" y="142"/>
                  </a:lnTo>
                  <a:lnTo>
                    <a:pt x="231" y="229"/>
                  </a:lnTo>
                  <a:lnTo>
                    <a:pt x="270" y="229"/>
                  </a:lnTo>
                  <a:lnTo>
                    <a:pt x="270" y="268"/>
                  </a:lnTo>
                  <a:lnTo>
                    <a:pt x="357" y="268"/>
                  </a:lnTo>
                  <a:lnTo>
                    <a:pt x="357" y="229"/>
                  </a:lnTo>
                  <a:lnTo>
                    <a:pt x="395" y="229"/>
                  </a:lnTo>
                  <a:lnTo>
                    <a:pt x="395" y="142"/>
                  </a:lnTo>
                  <a:lnTo>
                    <a:pt x="357" y="142"/>
                  </a:lnTo>
                  <a:lnTo>
                    <a:pt x="357" y="103"/>
                  </a:lnTo>
                  <a:lnTo>
                    <a:pt x="270" y="103"/>
                  </a:lnTo>
                  <a:close/>
                  <a:moveTo>
                    <a:pt x="75" y="0"/>
                  </a:moveTo>
                  <a:lnTo>
                    <a:pt x="75" y="0"/>
                  </a:lnTo>
                  <a:lnTo>
                    <a:pt x="77" y="0"/>
                  </a:lnTo>
                  <a:lnTo>
                    <a:pt x="81" y="1"/>
                  </a:lnTo>
                  <a:lnTo>
                    <a:pt x="157" y="18"/>
                  </a:lnTo>
                  <a:lnTo>
                    <a:pt x="236" y="28"/>
                  </a:lnTo>
                  <a:lnTo>
                    <a:pt x="313" y="32"/>
                  </a:lnTo>
                  <a:lnTo>
                    <a:pt x="392" y="28"/>
                  </a:lnTo>
                  <a:lnTo>
                    <a:pt x="469" y="18"/>
                  </a:lnTo>
                  <a:lnTo>
                    <a:pt x="546" y="1"/>
                  </a:lnTo>
                  <a:lnTo>
                    <a:pt x="549" y="0"/>
                  </a:lnTo>
                  <a:lnTo>
                    <a:pt x="552" y="0"/>
                  </a:lnTo>
                  <a:lnTo>
                    <a:pt x="552" y="0"/>
                  </a:lnTo>
                  <a:lnTo>
                    <a:pt x="556" y="0"/>
                  </a:lnTo>
                  <a:lnTo>
                    <a:pt x="560" y="3"/>
                  </a:lnTo>
                  <a:lnTo>
                    <a:pt x="564" y="4"/>
                  </a:lnTo>
                  <a:lnTo>
                    <a:pt x="567" y="7"/>
                  </a:lnTo>
                  <a:lnTo>
                    <a:pt x="570" y="10"/>
                  </a:lnTo>
                  <a:lnTo>
                    <a:pt x="572" y="14"/>
                  </a:lnTo>
                  <a:lnTo>
                    <a:pt x="575" y="19"/>
                  </a:lnTo>
                  <a:lnTo>
                    <a:pt x="583" y="59"/>
                  </a:lnTo>
                  <a:lnTo>
                    <a:pt x="592" y="104"/>
                  </a:lnTo>
                  <a:lnTo>
                    <a:pt x="600" y="152"/>
                  </a:lnTo>
                  <a:lnTo>
                    <a:pt x="609" y="201"/>
                  </a:lnTo>
                  <a:lnTo>
                    <a:pt x="618" y="246"/>
                  </a:lnTo>
                  <a:lnTo>
                    <a:pt x="626" y="286"/>
                  </a:lnTo>
                  <a:lnTo>
                    <a:pt x="626" y="294"/>
                  </a:lnTo>
                  <a:lnTo>
                    <a:pt x="624" y="303"/>
                  </a:lnTo>
                  <a:lnTo>
                    <a:pt x="618" y="310"/>
                  </a:lnTo>
                  <a:lnTo>
                    <a:pt x="610" y="314"/>
                  </a:lnTo>
                  <a:lnTo>
                    <a:pt x="537" y="331"/>
                  </a:lnTo>
                  <a:lnTo>
                    <a:pt x="463" y="343"/>
                  </a:lnTo>
                  <a:lnTo>
                    <a:pt x="388" y="350"/>
                  </a:lnTo>
                  <a:lnTo>
                    <a:pt x="313" y="353"/>
                  </a:lnTo>
                  <a:lnTo>
                    <a:pt x="239" y="350"/>
                  </a:lnTo>
                  <a:lnTo>
                    <a:pt x="165" y="343"/>
                  </a:lnTo>
                  <a:lnTo>
                    <a:pt x="90" y="331"/>
                  </a:lnTo>
                  <a:lnTo>
                    <a:pt x="17" y="314"/>
                  </a:lnTo>
                  <a:lnTo>
                    <a:pt x="8" y="310"/>
                  </a:lnTo>
                  <a:lnTo>
                    <a:pt x="3" y="303"/>
                  </a:lnTo>
                  <a:lnTo>
                    <a:pt x="0" y="294"/>
                  </a:lnTo>
                  <a:lnTo>
                    <a:pt x="0" y="286"/>
                  </a:lnTo>
                  <a:lnTo>
                    <a:pt x="8" y="246"/>
                  </a:lnTo>
                  <a:lnTo>
                    <a:pt x="17" y="201"/>
                  </a:lnTo>
                  <a:lnTo>
                    <a:pt x="26" y="152"/>
                  </a:lnTo>
                  <a:lnTo>
                    <a:pt x="34" y="104"/>
                  </a:lnTo>
                  <a:lnTo>
                    <a:pt x="43" y="59"/>
                  </a:lnTo>
                  <a:lnTo>
                    <a:pt x="52" y="19"/>
                  </a:lnTo>
                  <a:lnTo>
                    <a:pt x="54" y="14"/>
                  </a:lnTo>
                  <a:lnTo>
                    <a:pt x="56" y="10"/>
                  </a:lnTo>
                  <a:lnTo>
                    <a:pt x="59" y="7"/>
                  </a:lnTo>
                  <a:lnTo>
                    <a:pt x="62" y="4"/>
                  </a:lnTo>
                  <a:lnTo>
                    <a:pt x="67" y="3"/>
                  </a:lnTo>
                  <a:lnTo>
                    <a:pt x="71" y="0"/>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483" name="Group 996"/>
          <p:cNvGrpSpPr>
            <a:grpSpLocks noChangeAspect="1"/>
          </p:cNvGrpSpPr>
          <p:nvPr/>
        </p:nvGrpSpPr>
        <p:grpSpPr bwMode="auto">
          <a:xfrm>
            <a:off x="8584212" y="1237202"/>
            <a:ext cx="217644" cy="186652"/>
            <a:chOff x="5181" y="1210"/>
            <a:chExt cx="934" cy="801"/>
          </a:xfrm>
          <a:solidFill>
            <a:schemeClr val="tx1">
              <a:lumMod val="65000"/>
              <a:lumOff val="35000"/>
            </a:schemeClr>
          </a:solidFill>
        </p:grpSpPr>
        <p:sp>
          <p:nvSpPr>
            <p:cNvPr id="2484" name="Freeform 998"/>
            <p:cNvSpPr>
              <a:spLocks/>
            </p:cNvSpPr>
            <p:nvPr/>
          </p:nvSpPr>
          <p:spPr bwMode="auto">
            <a:xfrm>
              <a:off x="5181" y="1343"/>
              <a:ext cx="134" cy="668"/>
            </a:xfrm>
            <a:custGeom>
              <a:avLst/>
              <a:gdLst>
                <a:gd name="T0" fmla="*/ 467 w 534"/>
                <a:gd name="T1" fmla="*/ 0 h 2670"/>
                <a:gd name="T2" fmla="*/ 534 w 534"/>
                <a:gd name="T3" fmla="*/ 0 h 2670"/>
                <a:gd name="T4" fmla="*/ 534 w 534"/>
                <a:gd name="T5" fmla="*/ 2670 h 2670"/>
                <a:gd name="T6" fmla="*/ 467 w 534"/>
                <a:gd name="T7" fmla="*/ 2670 h 2670"/>
                <a:gd name="T8" fmla="*/ 413 w 534"/>
                <a:gd name="T9" fmla="*/ 2668 h 2670"/>
                <a:gd name="T10" fmla="*/ 362 w 534"/>
                <a:gd name="T11" fmla="*/ 2659 h 2670"/>
                <a:gd name="T12" fmla="*/ 313 w 534"/>
                <a:gd name="T13" fmla="*/ 2645 h 2670"/>
                <a:gd name="T14" fmla="*/ 265 w 534"/>
                <a:gd name="T15" fmla="*/ 2626 h 2670"/>
                <a:gd name="T16" fmla="*/ 221 w 534"/>
                <a:gd name="T17" fmla="*/ 2600 h 2670"/>
                <a:gd name="T18" fmla="*/ 178 w 534"/>
                <a:gd name="T19" fmla="*/ 2569 h 2670"/>
                <a:gd name="T20" fmla="*/ 137 w 534"/>
                <a:gd name="T21" fmla="*/ 2533 h 2670"/>
                <a:gd name="T22" fmla="*/ 101 w 534"/>
                <a:gd name="T23" fmla="*/ 2492 h 2670"/>
                <a:gd name="T24" fmla="*/ 70 w 534"/>
                <a:gd name="T25" fmla="*/ 2450 h 2670"/>
                <a:gd name="T26" fmla="*/ 45 w 534"/>
                <a:gd name="T27" fmla="*/ 2405 h 2670"/>
                <a:gd name="T28" fmla="*/ 25 w 534"/>
                <a:gd name="T29" fmla="*/ 2358 h 2670"/>
                <a:gd name="T30" fmla="*/ 11 w 534"/>
                <a:gd name="T31" fmla="*/ 2308 h 2670"/>
                <a:gd name="T32" fmla="*/ 2 w 534"/>
                <a:gd name="T33" fmla="*/ 2257 h 2670"/>
                <a:gd name="T34" fmla="*/ 0 w 534"/>
                <a:gd name="T35" fmla="*/ 2203 h 2670"/>
                <a:gd name="T36" fmla="*/ 0 w 534"/>
                <a:gd name="T37" fmla="*/ 467 h 2670"/>
                <a:gd name="T38" fmla="*/ 2 w 534"/>
                <a:gd name="T39" fmla="*/ 414 h 2670"/>
                <a:gd name="T40" fmla="*/ 11 w 534"/>
                <a:gd name="T41" fmla="*/ 362 h 2670"/>
                <a:gd name="T42" fmla="*/ 25 w 534"/>
                <a:gd name="T43" fmla="*/ 313 h 2670"/>
                <a:gd name="T44" fmla="*/ 45 w 534"/>
                <a:gd name="T45" fmla="*/ 265 h 2670"/>
                <a:gd name="T46" fmla="*/ 70 w 534"/>
                <a:gd name="T47" fmla="*/ 221 h 2670"/>
                <a:gd name="T48" fmla="*/ 101 w 534"/>
                <a:gd name="T49" fmla="*/ 178 h 2670"/>
                <a:gd name="T50" fmla="*/ 137 w 534"/>
                <a:gd name="T51" fmla="*/ 138 h 2670"/>
                <a:gd name="T52" fmla="*/ 178 w 534"/>
                <a:gd name="T53" fmla="*/ 101 h 2670"/>
                <a:gd name="T54" fmla="*/ 221 w 534"/>
                <a:gd name="T55" fmla="*/ 70 h 2670"/>
                <a:gd name="T56" fmla="*/ 265 w 534"/>
                <a:gd name="T57" fmla="*/ 45 h 2670"/>
                <a:gd name="T58" fmla="*/ 313 w 534"/>
                <a:gd name="T59" fmla="*/ 25 h 2670"/>
                <a:gd name="T60" fmla="*/ 362 w 534"/>
                <a:gd name="T61" fmla="*/ 11 h 2670"/>
                <a:gd name="T62" fmla="*/ 413 w 534"/>
                <a:gd name="T63" fmla="*/ 3 h 2670"/>
                <a:gd name="T64" fmla="*/ 467 w 534"/>
                <a:gd name="T65" fmla="*/ 0 h 2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4" h="2670">
                  <a:moveTo>
                    <a:pt x="467" y="0"/>
                  </a:moveTo>
                  <a:lnTo>
                    <a:pt x="534" y="0"/>
                  </a:lnTo>
                  <a:lnTo>
                    <a:pt x="534" y="2670"/>
                  </a:lnTo>
                  <a:lnTo>
                    <a:pt x="467" y="2670"/>
                  </a:lnTo>
                  <a:lnTo>
                    <a:pt x="413" y="2668"/>
                  </a:lnTo>
                  <a:lnTo>
                    <a:pt x="362" y="2659"/>
                  </a:lnTo>
                  <a:lnTo>
                    <a:pt x="313" y="2645"/>
                  </a:lnTo>
                  <a:lnTo>
                    <a:pt x="265" y="2626"/>
                  </a:lnTo>
                  <a:lnTo>
                    <a:pt x="221" y="2600"/>
                  </a:lnTo>
                  <a:lnTo>
                    <a:pt x="178" y="2569"/>
                  </a:lnTo>
                  <a:lnTo>
                    <a:pt x="137" y="2533"/>
                  </a:lnTo>
                  <a:lnTo>
                    <a:pt x="101" y="2492"/>
                  </a:lnTo>
                  <a:lnTo>
                    <a:pt x="70" y="2450"/>
                  </a:lnTo>
                  <a:lnTo>
                    <a:pt x="45" y="2405"/>
                  </a:lnTo>
                  <a:lnTo>
                    <a:pt x="25" y="2358"/>
                  </a:lnTo>
                  <a:lnTo>
                    <a:pt x="11" y="2308"/>
                  </a:lnTo>
                  <a:lnTo>
                    <a:pt x="2" y="2257"/>
                  </a:lnTo>
                  <a:lnTo>
                    <a:pt x="0" y="2203"/>
                  </a:lnTo>
                  <a:lnTo>
                    <a:pt x="0" y="467"/>
                  </a:lnTo>
                  <a:lnTo>
                    <a:pt x="2" y="414"/>
                  </a:lnTo>
                  <a:lnTo>
                    <a:pt x="11" y="362"/>
                  </a:lnTo>
                  <a:lnTo>
                    <a:pt x="25" y="313"/>
                  </a:lnTo>
                  <a:lnTo>
                    <a:pt x="45" y="265"/>
                  </a:lnTo>
                  <a:lnTo>
                    <a:pt x="70" y="221"/>
                  </a:lnTo>
                  <a:lnTo>
                    <a:pt x="101" y="178"/>
                  </a:lnTo>
                  <a:lnTo>
                    <a:pt x="137" y="138"/>
                  </a:lnTo>
                  <a:lnTo>
                    <a:pt x="178" y="101"/>
                  </a:lnTo>
                  <a:lnTo>
                    <a:pt x="221" y="70"/>
                  </a:lnTo>
                  <a:lnTo>
                    <a:pt x="265" y="45"/>
                  </a:lnTo>
                  <a:lnTo>
                    <a:pt x="313" y="25"/>
                  </a:lnTo>
                  <a:lnTo>
                    <a:pt x="362" y="11"/>
                  </a:lnTo>
                  <a:lnTo>
                    <a:pt x="413" y="3"/>
                  </a:lnTo>
                  <a:lnTo>
                    <a:pt x="4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85" name="Freeform 999"/>
            <p:cNvSpPr>
              <a:spLocks noEditPoints="1"/>
            </p:cNvSpPr>
            <p:nvPr/>
          </p:nvSpPr>
          <p:spPr bwMode="auto">
            <a:xfrm>
              <a:off x="5365" y="1210"/>
              <a:ext cx="567" cy="801"/>
            </a:xfrm>
            <a:custGeom>
              <a:avLst/>
              <a:gdLst>
                <a:gd name="T0" fmla="*/ 917 w 2269"/>
                <a:gd name="T1" fmla="*/ 1071 h 3204"/>
                <a:gd name="T2" fmla="*/ 886 w 2269"/>
                <a:gd name="T3" fmla="*/ 1086 h 3204"/>
                <a:gd name="T4" fmla="*/ 870 w 2269"/>
                <a:gd name="T5" fmla="*/ 1116 h 3204"/>
                <a:gd name="T6" fmla="*/ 868 w 2269"/>
                <a:gd name="T7" fmla="*/ 1602 h 3204"/>
                <a:gd name="T8" fmla="*/ 382 w 2269"/>
                <a:gd name="T9" fmla="*/ 1604 h 3204"/>
                <a:gd name="T10" fmla="*/ 353 w 2269"/>
                <a:gd name="T11" fmla="*/ 1621 h 3204"/>
                <a:gd name="T12" fmla="*/ 336 w 2269"/>
                <a:gd name="T13" fmla="*/ 1651 h 3204"/>
                <a:gd name="T14" fmla="*/ 334 w 2269"/>
                <a:gd name="T15" fmla="*/ 2069 h 3204"/>
                <a:gd name="T16" fmla="*/ 343 w 2269"/>
                <a:gd name="T17" fmla="*/ 2103 h 3204"/>
                <a:gd name="T18" fmla="*/ 367 w 2269"/>
                <a:gd name="T19" fmla="*/ 2128 h 3204"/>
                <a:gd name="T20" fmla="*/ 401 w 2269"/>
                <a:gd name="T21" fmla="*/ 2136 h 3204"/>
                <a:gd name="T22" fmla="*/ 868 w 2269"/>
                <a:gd name="T23" fmla="*/ 2604 h 3204"/>
                <a:gd name="T24" fmla="*/ 876 w 2269"/>
                <a:gd name="T25" fmla="*/ 2638 h 3204"/>
                <a:gd name="T26" fmla="*/ 900 w 2269"/>
                <a:gd name="T27" fmla="*/ 2662 h 3204"/>
                <a:gd name="T28" fmla="*/ 935 w 2269"/>
                <a:gd name="T29" fmla="*/ 2671 h 3204"/>
                <a:gd name="T30" fmla="*/ 1354 w 2269"/>
                <a:gd name="T31" fmla="*/ 2669 h 3204"/>
                <a:gd name="T32" fmla="*/ 1383 w 2269"/>
                <a:gd name="T33" fmla="*/ 2652 h 3204"/>
                <a:gd name="T34" fmla="*/ 1400 w 2269"/>
                <a:gd name="T35" fmla="*/ 2622 h 3204"/>
                <a:gd name="T36" fmla="*/ 1401 w 2269"/>
                <a:gd name="T37" fmla="*/ 2136 h 3204"/>
                <a:gd name="T38" fmla="*/ 1887 w 2269"/>
                <a:gd name="T39" fmla="*/ 2134 h 3204"/>
                <a:gd name="T40" fmla="*/ 1917 w 2269"/>
                <a:gd name="T41" fmla="*/ 2117 h 3204"/>
                <a:gd name="T42" fmla="*/ 1933 w 2269"/>
                <a:gd name="T43" fmla="*/ 2087 h 3204"/>
                <a:gd name="T44" fmla="*/ 1936 w 2269"/>
                <a:gd name="T45" fmla="*/ 2069 h 3204"/>
                <a:gd name="T46" fmla="*/ 1933 w 2269"/>
                <a:gd name="T47" fmla="*/ 1651 h 3204"/>
                <a:gd name="T48" fmla="*/ 1917 w 2269"/>
                <a:gd name="T49" fmla="*/ 1621 h 3204"/>
                <a:gd name="T50" fmla="*/ 1887 w 2269"/>
                <a:gd name="T51" fmla="*/ 1604 h 3204"/>
                <a:gd name="T52" fmla="*/ 1401 w 2269"/>
                <a:gd name="T53" fmla="*/ 1602 h 3204"/>
                <a:gd name="T54" fmla="*/ 1400 w 2269"/>
                <a:gd name="T55" fmla="*/ 1116 h 3204"/>
                <a:gd name="T56" fmla="*/ 1383 w 2269"/>
                <a:gd name="T57" fmla="*/ 1086 h 3204"/>
                <a:gd name="T58" fmla="*/ 1354 w 2269"/>
                <a:gd name="T59" fmla="*/ 1071 h 3204"/>
                <a:gd name="T60" fmla="*/ 935 w 2269"/>
                <a:gd name="T61" fmla="*/ 1068 h 3204"/>
                <a:gd name="T62" fmla="*/ 601 w 2269"/>
                <a:gd name="T63" fmla="*/ 534 h 3204"/>
                <a:gd name="T64" fmla="*/ 1669 w 2269"/>
                <a:gd name="T65" fmla="*/ 267 h 3204"/>
                <a:gd name="T66" fmla="*/ 534 w 2269"/>
                <a:gd name="T67" fmla="*/ 0 h 3204"/>
                <a:gd name="T68" fmla="*/ 1768 w 2269"/>
                <a:gd name="T69" fmla="*/ 3 h 3204"/>
                <a:gd name="T70" fmla="*/ 1827 w 2269"/>
                <a:gd name="T71" fmla="*/ 21 h 3204"/>
                <a:gd name="T72" fmla="*/ 1878 w 2269"/>
                <a:gd name="T73" fmla="*/ 58 h 3204"/>
                <a:gd name="T74" fmla="*/ 1915 w 2269"/>
                <a:gd name="T75" fmla="*/ 109 h 3204"/>
                <a:gd name="T76" fmla="*/ 1933 w 2269"/>
                <a:gd name="T77" fmla="*/ 168 h 3204"/>
                <a:gd name="T78" fmla="*/ 1936 w 2269"/>
                <a:gd name="T79" fmla="*/ 534 h 3204"/>
                <a:gd name="T80" fmla="*/ 2269 w 2269"/>
                <a:gd name="T81" fmla="*/ 3204 h 3204"/>
                <a:gd name="T82" fmla="*/ 0 w 2269"/>
                <a:gd name="T83" fmla="*/ 534 h 3204"/>
                <a:gd name="T84" fmla="*/ 334 w 2269"/>
                <a:gd name="T85" fmla="*/ 200 h 3204"/>
                <a:gd name="T86" fmla="*/ 343 w 2269"/>
                <a:gd name="T87" fmla="*/ 138 h 3204"/>
                <a:gd name="T88" fmla="*/ 371 w 2269"/>
                <a:gd name="T89" fmla="*/ 82 h 3204"/>
                <a:gd name="T90" fmla="*/ 416 w 2269"/>
                <a:gd name="T91" fmla="*/ 37 h 3204"/>
                <a:gd name="T92" fmla="*/ 471 w 2269"/>
                <a:gd name="T93" fmla="*/ 9 h 3204"/>
                <a:gd name="T94" fmla="*/ 534 w 2269"/>
                <a:gd name="T95" fmla="*/ 0 h 3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69" h="3204">
                  <a:moveTo>
                    <a:pt x="935" y="1068"/>
                  </a:moveTo>
                  <a:lnTo>
                    <a:pt x="917" y="1071"/>
                  </a:lnTo>
                  <a:lnTo>
                    <a:pt x="900" y="1076"/>
                  </a:lnTo>
                  <a:lnTo>
                    <a:pt x="886" y="1086"/>
                  </a:lnTo>
                  <a:lnTo>
                    <a:pt x="876" y="1100"/>
                  </a:lnTo>
                  <a:lnTo>
                    <a:pt x="870" y="1116"/>
                  </a:lnTo>
                  <a:lnTo>
                    <a:pt x="868" y="1135"/>
                  </a:lnTo>
                  <a:lnTo>
                    <a:pt x="868" y="1602"/>
                  </a:lnTo>
                  <a:lnTo>
                    <a:pt x="401" y="1602"/>
                  </a:lnTo>
                  <a:lnTo>
                    <a:pt x="382" y="1604"/>
                  </a:lnTo>
                  <a:lnTo>
                    <a:pt x="367" y="1611"/>
                  </a:lnTo>
                  <a:lnTo>
                    <a:pt x="353" y="1621"/>
                  </a:lnTo>
                  <a:lnTo>
                    <a:pt x="343" y="1635"/>
                  </a:lnTo>
                  <a:lnTo>
                    <a:pt x="336" y="1651"/>
                  </a:lnTo>
                  <a:lnTo>
                    <a:pt x="334" y="1669"/>
                  </a:lnTo>
                  <a:lnTo>
                    <a:pt x="334" y="2069"/>
                  </a:lnTo>
                  <a:lnTo>
                    <a:pt x="336" y="2087"/>
                  </a:lnTo>
                  <a:lnTo>
                    <a:pt x="343" y="2103"/>
                  </a:lnTo>
                  <a:lnTo>
                    <a:pt x="353" y="2117"/>
                  </a:lnTo>
                  <a:lnTo>
                    <a:pt x="367" y="2128"/>
                  </a:lnTo>
                  <a:lnTo>
                    <a:pt x="382" y="2134"/>
                  </a:lnTo>
                  <a:lnTo>
                    <a:pt x="401" y="2136"/>
                  </a:lnTo>
                  <a:lnTo>
                    <a:pt x="868" y="2136"/>
                  </a:lnTo>
                  <a:lnTo>
                    <a:pt x="868" y="2604"/>
                  </a:lnTo>
                  <a:lnTo>
                    <a:pt x="870" y="2622"/>
                  </a:lnTo>
                  <a:lnTo>
                    <a:pt x="876" y="2638"/>
                  </a:lnTo>
                  <a:lnTo>
                    <a:pt x="886" y="2652"/>
                  </a:lnTo>
                  <a:lnTo>
                    <a:pt x="900" y="2662"/>
                  </a:lnTo>
                  <a:lnTo>
                    <a:pt x="917" y="2669"/>
                  </a:lnTo>
                  <a:lnTo>
                    <a:pt x="935" y="2671"/>
                  </a:lnTo>
                  <a:lnTo>
                    <a:pt x="1335" y="2671"/>
                  </a:lnTo>
                  <a:lnTo>
                    <a:pt x="1354" y="2669"/>
                  </a:lnTo>
                  <a:lnTo>
                    <a:pt x="1369" y="2662"/>
                  </a:lnTo>
                  <a:lnTo>
                    <a:pt x="1383" y="2652"/>
                  </a:lnTo>
                  <a:lnTo>
                    <a:pt x="1393" y="2638"/>
                  </a:lnTo>
                  <a:lnTo>
                    <a:pt x="1400" y="2622"/>
                  </a:lnTo>
                  <a:lnTo>
                    <a:pt x="1401" y="2604"/>
                  </a:lnTo>
                  <a:lnTo>
                    <a:pt x="1401" y="2136"/>
                  </a:lnTo>
                  <a:lnTo>
                    <a:pt x="1869" y="2136"/>
                  </a:lnTo>
                  <a:lnTo>
                    <a:pt x="1887" y="2134"/>
                  </a:lnTo>
                  <a:lnTo>
                    <a:pt x="1904" y="2128"/>
                  </a:lnTo>
                  <a:lnTo>
                    <a:pt x="1917" y="2117"/>
                  </a:lnTo>
                  <a:lnTo>
                    <a:pt x="1928" y="2103"/>
                  </a:lnTo>
                  <a:lnTo>
                    <a:pt x="1933" y="2087"/>
                  </a:lnTo>
                  <a:lnTo>
                    <a:pt x="1936" y="2069"/>
                  </a:lnTo>
                  <a:lnTo>
                    <a:pt x="1936" y="2069"/>
                  </a:lnTo>
                  <a:lnTo>
                    <a:pt x="1936" y="1669"/>
                  </a:lnTo>
                  <a:lnTo>
                    <a:pt x="1933" y="1651"/>
                  </a:lnTo>
                  <a:lnTo>
                    <a:pt x="1928" y="1635"/>
                  </a:lnTo>
                  <a:lnTo>
                    <a:pt x="1917" y="1621"/>
                  </a:lnTo>
                  <a:lnTo>
                    <a:pt x="1904" y="1611"/>
                  </a:lnTo>
                  <a:lnTo>
                    <a:pt x="1887" y="1604"/>
                  </a:lnTo>
                  <a:lnTo>
                    <a:pt x="1869" y="1602"/>
                  </a:lnTo>
                  <a:lnTo>
                    <a:pt x="1401" y="1602"/>
                  </a:lnTo>
                  <a:lnTo>
                    <a:pt x="1401" y="1135"/>
                  </a:lnTo>
                  <a:lnTo>
                    <a:pt x="1400" y="1116"/>
                  </a:lnTo>
                  <a:lnTo>
                    <a:pt x="1393" y="1100"/>
                  </a:lnTo>
                  <a:lnTo>
                    <a:pt x="1383" y="1086"/>
                  </a:lnTo>
                  <a:lnTo>
                    <a:pt x="1369" y="1076"/>
                  </a:lnTo>
                  <a:lnTo>
                    <a:pt x="1354" y="1071"/>
                  </a:lnTo>
                  <a:lnTo>
                    <a:pt x="1335" y="1068"/>
                  </a:lnTo>
                  <a:lnTo>
                    <a:pt x="935" y="1068"/>
                  </a:lnTo>
                  <a:close/>
                  <a:moveTo>
                    <a:pt x="601" y="267"/>
                  </a:moveTo>
                  <a:lnTo>
                    <a:pt x="601" y="534"/>
                  </a:lnTo>
                  <a:lnTo>
                    <a:pt x="1669" y="534"/>
                  </a:lnTo>
                  <a:lnTo>
                    <a:pt x="1669" y="267"/>
                  </a:lnTo>
                  <a:lnTo>
                    <a:pt x="601" y="267"/>
                  </a:lnTo>
                  <a:close/>
                  <a:moveTo>
                    <a:pt x="534" y="0"/>
                  </a:moveTo>
                  <a:lnTo>
                    <a:pt x="1736" y="0"/>
                  </a:lnTo>
                  <a:lnTo>
                    <a:pt x="1768" y="3"/>
                  </a:lnTo>
                  <a:lnTo>
                    <a:pt x="1798" y="9"/>
                  </a:lnTo>
                  <a:lnTo>
                    <a:pt x="1827" y="21"/>
                  </a:lnTo>
                  <a:lnTo>
                    <a:pt x="1853" y="37"/>
                  </a:lnTo>
                  <a:lnTo>
                    <a:pt x="1878" y="58"/>
                  </a:lnTo>
                  <a:lnTo>
                    <a:pt x="1898" y="82"/>
                  </a:lnTo>
                  <a:lnTo>
                    <a:pt x="1915" y="109"/>
                  </a:lnTo>
                  <a:lnTo>
                    <a:pt x="1927" y="138"/>
                  </a:lnTo>
                  <a:lnTo>
                    <a:pt x="1933" y="168"/>
                  </a:lnTo>
                  <a:lnTo>
                    <a:pt x="1936" y="200"/>
                  </a:lnTo>
                  <a:lnTo>
                    <a:pt x="1936" y="534"/>
                  </a:lnTo>
                  <a:lnTo>
                    <a:pt x="2269" y="534"/>
                  </a:lnTo>
                  <a:lnTo>
                    <a:pt x="2269" y="3204"/>
                  </a:lnTo>
                  <a:lnTo>
                    <a:pt x="0" y="3204"/>
                  </a:lnTo>
                  <a:lnTo>
                    <a:pt x="0" y="534"/>
                  </a:lnTo>
                  <a:lnTo>
                    <a:pt x="334" y="534"/>
                  </a:lnTo>
                  <a:lnTo>
                    <a:pt x="334" y="200"/>
                  </a:lnTo>
                  <a:lnTo>
                    <a:pt x="336" y="167"/>
                  </a:lnTo>
                  <a:lnTo>
                    <a:pt x="343" y="138"/>
                  </a:lnTo>
                  <a:lnTo>
                    <a:pt x="355" y="109"/>
                  </a:lnTo>
                  <a:lnTo>
                    <a:pt x="371" y="82"/>
                  </a:lnTo>
                  <a:lnTo>
                    <a:pt x="393" y="58"/>
                  </a:lnTo>
                  <a:lnTo>
                    <a:pt x="416" y="37"/>
                  </a:lnTo>
                  <a:lnTo>
                    <a:pt x="443" y="21"/>
                  </a:lnTo>
                  <a:lnTo>
                    <a:pt x="471" y="9"/>
                  </a:lnTo>
                  <a:lnTo>
                    <a:pt x="502" y="3"/>
                  </a:lnTo>
                  <a:lnTo>
                    <a:pt x="5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86" name="Freeform 1000"/>
            <p:cNvSpPr>
              <a:spLocks/>
            </p:cNvSpPr>
            <p:nvPr/>
          </p:nvSpPr>
          <p:spPr bwMode="auto">
            <a:xfrm>
              <a:off x="5982" y="1343"/>
              <a:ext cx="133" cy="668"/>
            </a:xfrm>
            <a:custGeom>
              <a:avLst/>
              <a:gdLst>
                <a:gd name="T0" fmla="*/ 0 w 533"/>
                <a:gd name="T1" fmla="*/ 0 h 2670"/>
                <a:gd name="T2" fmla="*/ 67 w 533"/>
                <a:gd name="T3" fmla="*/ 0 h 2670"/>
                <a:gd name="T4" fmla="*/ 120 w 533"/>
                <a:gd name="T5" fmla="*/ 3 h 2670"/>
                <a:gd name="T6" fmla="*/ 171 w 533"/>
                <a:gd name="T7" fmla="*/ 11 h 2670"/>
                <a:gd name="T8" fmla="*/ 221 w 533"/>
                <a:gd name="T9" fmla="*/ 25 h 2670"/>
                <a:gd name="T10" fmla="*/ 268 w 533"/>
                <a:gd name="T11" fmla="*/ 45 h 2670"/>
                <a:gd name="T12" fmla="*/ 313 w 533"/>
                <a:gd name="T13" fmla="*/ 70 h 2670"/>
                <a:gd name="T14" fmla="*/ 355 w 533"/>
                <a:gd name="T15" fmla="*/ 101 h 2670"/>
                <a:gd name="T16" fmla="*/ 396 w 533"/>
                <a:gd name="T17" fmla="*/ 138 h 2670"/>
                <a:gd name="T18" fmla="*/ 432 w 533"/>
                <a:gd name="T19" fmla="*/ 178 h 2670"/>
                <a:gd name="T20" fmla="*/ 463 w 533"/>
                <a:gd name="T21" fmla="*/ 221 h 2670"/>
                <a:gd name="T22" fmla="*/ 489 w 533"/>
                <a:gd name="T23" fmla="*/ 265 h 2670"/>
                <a:gd name="T24" fmla="*/ 508 w 533"/>
                <a:gd name="T25" fmla="*/ 313 h 2670"/>
                <a:gd name="T26" fmla="*/ 522 w 533"/>
                <a:gd name="T27" fmla="*/ 362 h 2670"/>
                <a:gd name="T28" fmla="*/ 531 w 533"/>
                <a:gd name="T29" fmla="*/ 414 h 2670"/>
                <a:gd name="T30" fmla="*/ 533 w 533"/>
                <a:gd name="T31" fmla="*/ 467 h 2670"/>
                <a:gd name="T32" fmla="*/ 533 w 533"/>
                <a:gd name="T33" fmla="*/ 2203 h 2670"/>
                <a:gd name="T34" fmla="*/ 531 w 533"/>
                <a:gd name="T35" fmla="*/ 2257 h 2670"/>
                <a:gd name="T36" fmla="*/ 522 w 533"/>
                <a:gd name="T37" fmla="*/ 2308 h 2670"/>
                <a:gd name="T38" fmla="*/ 508 w 533"/>
                <a:gd name="T39" fmla="*/ 2358 h 2670"/>
                <a:gd name="T40" fmla="*/ 489 w 533"/>
                <a:gd name="T41" fmla="*/ 2405 h 2670"/>
                <a:gd name="T42" fmla="*/ 463 w 533"/>
                <a:gd name="T43" fmla="*/ 2450 h 2670"/>
                <a:gd name="T44" fmla="*/ 432 w 533"/>
                <a:gd name="T45" fmla="*/ 2492 h 2670"/>
                <a:gd name="T46" fmla="*/ 396 w 533"/>
                <a:gd name="T47" fmla="*/ 2533 h 2670"/>
                <a:gd name="T48" fmla="*/ 355 w 533"/>
                <a:gd name="T49" fmla="*/ 2569 h 2670"/>
                <a:gd name="T50" fmla="*/ 313 w 533"/>
                <a:gd name="T51" fmla="*/ 2600 h 2670"/>
                <a:gd name="T52" fmla="*/ 268 w 533"/>
                <a:gd name="T53" fmla="*/ 2626 h 2670"/>
                <a:gd name="T54" fmla="*/ 221 w 533"/>
                <a:gd name="T55" fmla="*/ 2645 h 2670"/>
                <a:gd name="T56" fmla="*/ 171 w 533"/>
                <a:gd name="T57" fmla="*/ 2659 h 2670"/>
                <a:gd name="T58" fmla="*/ 120 w 533"/>
                <a:gd name="T59" fmla="*/ 2668 h 2670"/>
                <a:gd name="T60" fmla="*/ 67 w 533"/>
                <a:gd name="T61" fmla="*/ 2670 h 2670"/>
                <a:gd name="T62" fmla="*/ 0 w 533"/>
                <a:gd name="T63" fmla="*/ 2670 h 2670"/>
                <a:gd name="T64" fmla="*/ 0 w 533"/>
                <a:gd name="T65" fmla="*/ 0 h 2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33" h="2670">
                  <a:moveTo>
                    <a:pt x="0" y="0"/>
                  </a:moveTo>
                  <a:lnTo>
                    <a:pt x="67" y="0"/>
                  </a:lnTo>
                  <a:lnTo>
                    <a:pt x="120" y="3"/>
                  </a:lnTo>
                  <a:lnTo>
                    <a:pt x="171" y="11"/>
                  </a:lnTo>
                  <a:lnTo>
                    <a:pt x="221" y="25"/>
                  </a:lnTo>
                  <a:lnTo>
                    <a:pt x="268" y="45"/>
                  </a:lnTo>
                  <a:lnTo>
                    <a:pt x="313" y="70"/>
                  </a:lnTo>
                  <a:lnTo>
                    <a:pt x="355" y="101"/>
                  </a:lnTo>
                  <a:lnTo>
                    <a:pt x="396" y="138"/>
                  </a:lnTo>
                  <a:lnTo>
                    <a:pt x="432" y="178"/>
                  </a:lnTo>
                  <a:lnTo>
                    <a:pt x="463" y="221"/>
                  </a:lnTo>
                  <a:lnTo>
                    <a:pt x="489" y="265"/>
                  </a:lnTo>
                  <a:lnTo>
                    <a:pt x="508" y="313"/>
                  </a:lnTo>
                  <a:lnTo>
                    <a:pt x="522" y="362"/>
                  </a:lnTo>
                  <a:lnTo>
                    <a:pt x="531" y="414"/>
                  </a:lnTo>
                  <a:lnTo>
                    <a:pt x="533" y="467"/>
                  </a:lnTo>
                  <a:lnTo>
                    <a:pt x="533" y="2203"/>
                  </a:lnTo>
                  <a:lnTo>
                    <a:pt x="531" y="2257"/>
                  </a:lnTo>
                  <a:lnTo>
                    <a:pt x="522" y="2308"/>
                  </a:lnTo>
                  <a:lnTo>
                    <a:pt x="508" y="2358"/>
                  </a:lnTo>
                  <a:lnTo>
                    <a:pt x="489" y="2405"/>
                  </a:lnTo>
                  <a:lnTo>
                    <a:pt x="463" y="2450"/>
                  </a:lnTo>
                  <a:lnTo>
                    <a:pt x="432" y="2492"/>
                  </a:lnTo>
                  <a:lnTo>
                    <a:pt x="396" y="2533"/>
                  </a:lnTo>
                  <a:lnTo>
                    <a:pt x="355" y="2569"/>
                  </a:lnTo>
                  <a:lnTo>
                    <a:pt x="313" y="2600"/>
                  </a:lnTo>
                  <a:lnTo>
                    <a:pt x="268" y="2626"/>
                  </a:lnTo>
                  <a:lnTo>
                    <a:pt x="221" y="2645"/>
                  </a:lnTo>
                  <a:lnTo>
                    <a:pt x="171" y="2659"/>
                  </a:lnTo>
                  <a:lnTo>
                    <a:pt x="120" y="2668"/>
                  </a:lnTo>
                  <a:lnTo>
                    <a:pt x="67" y="2670"/>
                  </a:lnTo>
                  <a:lnTo>
                    <a:pt x="0" y="267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487" name="Freeform 1268"/>
          <p:cNvSpPr>
            <a:spLocks noEditPoints="1"/>
          </p:cNvSpPr>
          <p:nvPr/>
        </p:nvSpPr>
        <p:spPr bwMode="auto">
          <a:xfrm>
            <a:off x="8030580" y="1237152"/>
            <a:ext cx="206229" cy="186752"/>
          </a:xfrm>
          <a:custGeom>
            <a:avLst/>
            <a:gdLst>
              <a:gd name="T0" fmla="*/ 3121 w 3781"/>
              <a:gd name="T1" fmla="*/ 3127 h 3422"/>
              <a:gd name="T2" fmla="*/ 3133 w 3781"/>
              <a:gd name="T3" fmla="*/ 3217 h 3422"/>
              <a:gd name="T4" fmla="*/ 3235 w 3781"/>
              <a:gd name="T5" fmla="*/ 3237 h 3422"/>
              <a:gd name="T6" fmla="*/ 3289 w 3781"/>
              <a:gd name="T7" fmla="*/ 3165 h 3422"/>
              <a:gd name="T8" fmla="*/ 3235 w 3781"/>
              <a:gd name="T9" fmla="*/ 3092 h 3422"/>
              <a:gd name="T10" fmla="*/ 2297 w 3781"/>
              <a:gd name="T11" fmla="*/ 3100 h 3422"/>
              <a:gd name="T12" fmla="*/ 2262 w 3781"/>
              <a:gd name="T13" fmla="*/ 3185 h 3422"/>
              <a:gd name="T14" fmla="*/ 2334 w 3781"/>
              <a:gd name="T15" fmla="*/ 3239 h 3422"/>
              <a:gd name="T16" fmla="*/ 2981 w 3781"/>
              <a:gd name="T17" fmla="*/ 3202 h 3422"/>
              <a:gd name="T18" fmla="*/ 2970 w 3781"/>
              <a:gd name="T19" fmla="*/ 3112 h 3422"/>
              <a:gd name="T20" fmla="*/ 1888 w 3781"/>
              <a:gd name="T21" fmla="*/ 2013 h 3422"/>
              <a:gd name="T22" fmla="*/ 3352 w 3781"/>
              <a:gd name="T23" fmla="*/ 2068 h 3422"/>
              <a:gd name="T24" fmla="*/ 3620 w 3781"/>
              <a:gd name="T25" fmla="*/ 2269 h 3422"/>
              <a:gd name="T26" fmla="*/ 3768 w 3781"/>
              <a:gd name="T27" fmla="*/ 2575 h 3422"/>
              <a:gd name="T28" fmla="*/ 3750 w 3781"/>
              <a:gd name="T29" fmla="*/ 2926 h 3422"/>
              <a:gd name="T30" fmla="*/ 3575 w 3781"/>
              <a:gd name="T31" fmla="*/ 3216 h 3422"/>
              <a:gd name="T32" fmla="*/ 3287 w 3781"/>
              <a:gd name="T33" fmla="*/ 3390 h 3422"/>
              <a:gd name="T34" fmla="*/ 1166 w 3781"/>
              <a:gd name="T35" fmla="*/ 3419 h 3422"/>
              <a:gd name="T36" fmla="*/ 856 w 3781"/>
              <a:gd name="T37" fmla="*/ 3311 h 3422"/>
              <a:gd name="T38" fmla="*/ 632 w 3781"/>
              <a:gd name="T39" fmla="*/ 3080 h 3422"/>
              <a:gd name="T40" fmla="*/ 595 w 3781"/>
              <a:gd name="T41" fmla="*/ 2842 h 3422"/>
              <a:gd name="T42" fmla="*/ 763 w 3781"/>
              <a:gd name="T43" fmla="*/ 2958 h 3422"/>
              <a:gd name="T44" fmla="*/ 956 w 3781"/>
              <a:gd name="T45" fmla="*/ 3167 h 3422"/>
              <a:gd name="T46" fmla="*/ 1236 w 3781"/>
              <a:gd name="T47" fmla="*/ 3249 h 3422"/>
              <a:gd name="T48" fmla="*/ 2209 w 3781"/>
              <a:gd name="T49" fmla="*/ 1059 h 3422"/>
              <a:gd name="T50" fmla="*/ 1731 w 3781"/>
              <a:gd name="T51" fmla="*/ 1509 h 3422"/>
              <a:gd name="T52" fmla="*/ 1743 w 3781"/>
              <a:gd name="T53" fmla="*/ 1599 h 3422"/>
              <a:gd name="T54" fmla="*/ 1833 w 3781"/>
              <a:gd name="T55" fmla="*/ 1611 h 3422"/>
              <a:gd name="T56" fmla="*/ 2283 w 3781"/>
              <a:gd name="T57" fmla="*/ 1134 h 3422"/>
              <a:gd name="T58" fmla="*/ 2227 w 3781"/>
              <a:gd name="T59" fmla="*/ 1062 h 3422"/>
              <a:gd name="T60" fmla="*/ 263 w 3781"/>
              <a:gd name="T61" fmla="*/ 1713 h 3422"/>
              <a:gd name="T62" fmla="*/ 177 w 3781"/>
              <a:gd name="T63" fmla="*/ 1955 h 3422"/>
              <a:gd name="T64" fmla="*/ 214 w 3781"/>
              <a:gd name="T65" fmla="*/ 2211 h 3422"/>
              <a:gd name="T66" fmla="*/ 372 w 3781"/>
              <a:gd name="T67" fmla="*/ 2421 h 3422"/>
              <a:gd name="T68" fmla="*/ 622 w 3781"/>
              <a:gd name="T69" fmla="*/ 2531 h 3422"/>
              <a:gd name="T70" fmla="*/ 891 w 3781"/>
              <a:gd name="T71" fmla="*/ 2505 h 3422"/>
              <a:gd name="T72" fmla="*/ 1653 w 3781"/>
              <a:gd name="T73" fmla="*/ 1808 h 3422"/>
              <a:gd name="T74" fmla="*/ 2366 w 3781"/>
              <a:gd name="T75" fmla="*/ 870 h 3422"/>
              <a:gd name="T76" fmla="*/ 2327 w 3781"/>
              <a:gd name="T77" fmla="*/ 963 h 3422"/>
              <a:gd name="T78" fmla="*/ 2399 w 3781"/>
              <a:gd name="T79" fmla="*/ 1019 h 3422"/>
              <a:gd name="T80" fmla="*/ 2484 w 3781"/>
              <a:gd name="T81" fmla="*/ 960 h 3422"/>
              <a:gd name="T82" fmla="*/ 2472 w 3781"/>
              <a:gd name="T83" fmla="*/ 870 h 3422"/>
              <a:gd name="T84" fmla="*/ 2069 w 3781"/>
              <a:gd name="T85" fmla="*/ 2 h 3422"/>
              <a:gd name="T86" fmla="*/ 2358 w 3781"/>
              <a:gd name="T87" fmla="*/ 94 h 3422"/>
              <a:gd name="T88" fmla="*/ 2584 w 3781"/>
              <a:gd name="T89" fmla="*/ 300 h 3422"/>
              <a:gd name="T90" fmla="*/ 2699 w 3781"/>
              <a:gd name="T91" fmla="*/ 581 h 3422"/>
              <a:gd name="T92" fmla="*/ 2686 w 3781"/>
              <a:gd name="T93" fmla="*/ 888 h 3422"/>
              <a:gd name="T94" fmla="*/ 2546 w 3781"/>
              <a:gd name="T95" fmla="*/ 1157 h 3422"/>
              <a:gd name="T96" fmla="*/ 1052 w 3781"/>
              <a:gd name="T97" fmla="*/ 2620 h 3422"/>
              <a:gd name="T98" fmla="*/ 763 w 3781"/>
              <a:gd name="T99" fmla="*/ 2710 h 3422"/>
              <a:gd name="T100" fmla="*/ 467 w 3781"/>
              <a:gd name="T101" fmla="*/ 2671 h 3422"/>
              <a:gd name="T102" fmla="*/ 205 w 3781"/>
              <a:gd name="T103" fmla="*/ 2506 h 3422"/>
              <a:gd name="T104" fmla="*/ 42 w 3781"/>
              <a:gd name="T105" fmla="*/ 2250 h 3422"/>
              <a:gd name="T106" fmla="*/ 2 w 3781"/>
              <a:gd name="T107" fmla="*/ 1945 h 3422"/>
              <a:gd name="T108" fmla="*/ 94 w 3781"/>
              <a:gd name="T109" fmla="*/ 1655 h 3422"/>
              <a:gd name="T110" fmla="*/ 1554 w 3781"/>
              <a:gd name="T111" fmla="*/ 164 h 3422"/>
              <a:gd name="T112" fmla="*/ 1823 w 3781"/>
              <a:gd name="T113" fmla="*/ 24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81" h="3422">
                <a:moveTo>
                  <a:pt x="3186" y="3090"/>
                </a:moveTo>
                <a:lnTo>
                  <a:pt x="3166" y="3092"/>
                </a:lnTo>
                <a:lnTo>
                  <a:pt x="3148" y="3100"/>
                </a:lnTo>
                <a:lnTo>
                  <a:pt x="3133" y="3112"/>
                </a:lnTo>
                <a:lnTo>
                  <a:pt x="3121" y="3127"/>
                </a:lnTo>
                <a:lnTo>
                  <a:pt x="3114" y="3144"/>
                </a:lnTo>
                <a:lnTo>
                  <a:pt x="3111" y="3165"/>
                </a:lnTo>
                <a:lnTo>
                  <a:pt x="3114" y="3185"/>
                </a:lnTo>
                <a:lnTo>
                  <a:pt x="3121" y="3202"/>
                </a:lnTo>
                <a:lnTo>
                  <a:pt x="3133" y="3217"/>
                </a:lnTo>
                <a:lnTo>
                  <a:pt x="3148" y="3229"/>
                </a:lnTo>
                <a:lnTo>
                  <a:pt x="3166" y="3237"/>
                </a:lnTo>
                <a:lnTo>
                  <a:pt x="3186" y="3239"/>
                </a:lnTo>
                <a:lnTo>
                  <a:pt x="3215" y="3239"/>
                </a:lnTo>
                <a:lnTo>
                  <a:pt x="3235" y="3237"/>
                </a:lnTo>
                <a:lnTo>
                  <a:pt x="3252" y="3229"/>
                </a:lnTo>
                <a:lnTo>
                  <a:pt x="3267" y="3217"/>
                </a:lnTo>
                <a:lnTo>
                  <a:pt x="3279" y="3202"/>
                </a:lnTo>
                <a:lnTo>
                  <a:pt x="3287" y="3185"/>
                </a:lnTo>
                <a:lnTo>
                  <a:pt x="3289" y="3165"/>
                </a:lnTo>
                <a:lnTo>
                  <a:pt x="3287" y="3144"/>
                </a:lnTo>
                <a:lnTo>
                  <a:pt x="3279" y="3127"/>
                </a:lnTo>
                <a:lnTo>
                  <a:pt x="3267" y="3112"/>
                </a:lnTo>
                <a:lnTo>
                  <a:pt x="3252" y="3100"/>
                </a:lnTo>
                <a:lnTo>
                  <a:pt x="3235" y="3092"/>
                </a:lnTo>
                <a:lnTo>
                  <a:pt x="3215" y="3090"/>
                </a:lnTo>
                <a:lnTo>
                  <a:pt x="3186" y="3090"/>
                </a:lnTo>
                <a:close/>
                <a:moveTo>
                  <a:pt x="2334" y="3090"/>
                </a:moveTo>
                <a:lnTo>
                  <a:pt x="2314" y="3092"/>
                </a:lnTo>
                <a:lnTo>
                  <a:pt x="2297" y="3100"/>
                </a:lnTo>
                <a:lnTo>
                  <a:pt x="2282" y="3112"/>
                </a:lnTo>
                <a:lnTo>
                  <a:pt x="2270" y="3127"/>
                </a:lnTo>
                <a:lnTo>
                  <a:pt x="2262" y="3144"/>
                </a:lnTo>
                <a:lnTo>
                  <a:pt x="2260" y="3165"/>
                </a:lnTo>
                <a:lnTo>
                  <a:pt x="2262" y="3185"/>
                </a:lnTo>
                <a:lnTo>
                  <a:pt x="2270" y="3202"/>
                </a:lnTo>
                <a:lnTo>
                  <a:pt x="2282" y="3217"/>
                </a:lnTo>
                <a:lnTo>
                  <a:pt x="2297" y="3229"/>
                </a:lnTo>
                <a:lnTo>
                  <a:pt x="2314" y="3237"/>
                </a:lnTo>
                <a:lnTo>
                  <a:pt x="2334" y="3239"/>
                </a:lnTo>
                <a:lnTo>
                  <a:pt x="2917" y="3239"/>
                </a:lnTo>
                <a:lnTo>
                  <a:pt x="2937" y="3237"/>
                </a:lnTo>
                <a:lnTo>
                  <a:pt x="2955" y="3229"/>
                </a:lnTo>
                <a:lnTo>
                  <a:pt x="2970" y="3217"/>
                </a:lnTo>
                <a:lnTo>
                  <a:pt x="2981" y="3202"/>
                </a:lnTo>
                <a:lnTo>
                  <a:pt x="2989" y="3185"/>
                </a:lnTo>
                <a:lnTo>
                  <a:pt x="2992" y="3165"/>
                </a:lnTo>
                <a:lnTo>
                  <a:pt x="2989" y="3144"/>
                </a:lnTo>
                <a:lnTo>
                  <a:pt x="2981" y="3127"/>
                </a:lnTo>
                <a:lnTo>
                  <a:pt x="2970" y="3112"/>
                </a:lnTo>
                <a:lnTo>
                  <a:pt x="2955" y="3100"/>
                </a:lnTo>
                <a:lnTo>
                  <a:pt x="2937" y="3092"/>
                </a:lnTo>
                <a:lnTo>
                  <a:pt x="2917" y="3090"/>
                </a:lnTo>
                <a:lnTo>
                  <a:pt x="2334" y="3090"/>
                </a:lnTo>
                <a:close/>
                <a:moveTo>
                  <a:pt x="1888" y="2013"/>
                </a:moveTo>
                <a:lnTo>
                  <a:pt x="3077" y="2013"/>
                </a:lnTo>
                <a:lnTo>
                  <a:pt x="3149" y="2017"/>
                </a:lnTo>
                <a:lnTo>
                  <a:pt x="3220" y="2027"/>
                </a:lnTo>
                <a:lnTo>
                  <a:pt x="3287" y="2044"/>
                </a:lnTo>
                <a:lnTo>
                  <a:pt x="3352" y="2068"/>
                </a:lnTo>
                <a:lnTo>
                  <a:pt x="3413" y="2098"/>
                </a:lnTo>
                <a:lnTo>
                  <a:pt x="3471" y="2134"/>
                </a:lnTo>
                <a:lnTo>
                  <a:pt x="3526" y="2174"/>
                </a:lnTo>
                <a:lnTo>
                  <a:pt x="3575" y="2219"/>
                </a:lnTo>
                <a:lnTo>
                  <a:pt x="3620" y="2269"/>
                </a:lnTo>
                <a:lnTo>
                  <a:pt x="3662" y="2324"/>
                </a:lnTo>
                <a:lnTo>
                  <a:pt x="3697" y="2382"/>
                </a:lnTo>
                <a:lnTo>
                  <a:pt x="3727" y="2443"/>
                </a:lnTo>
                <a:lnTo>
                  <a:pt x="3750" y="2508"/>
                </a:lnTo>
                <a:lnTo>
                  <a:pt x="3768" y="2575"/>
                </a:lnTo>
                <a:lnTo>
                  <a:pt x="3778" y="2646"/>
                </a:lnTo>
                <a:lnTo>
                  <a:pt x="3781" y="2718"/>
                </a:lnTo>
                <a:lnTo>
                  <a:pt x="3778" y="2790"/>
                </a:lnTo>
                <a:lnTo>
                  <a:pt x="3768" y="2859"/>
                </a:lnTo>
                <a:lnTo>
                  <a:pt x="3750" y="2926"/>
                </a:lnTo>
                <a:lnTo>
                  <a:pt x="3727" y="2991"/>
                </a:lnTo>
                <a:lnTo>
                  <a:pt x="3697" y="3053"/>
                </a:lnTo>
                <a:lnTo>
                  <a:pt x="3662" y="3112"/>
                </a:lnTo>
                <a:lnTo>
                  <a:pt x="3620" y="3165"/>
                </a:lnTo>
                <a:lnTo>
                  <a:pt x="3575" y="3216"/>
                </a:lnTo>
                <a:lnTo>
                  <a:pt x="3526" y="3261"/>
                </a:lnTo>
                <a:lnTo>
                  <a:pt x="3471" y="3302"/>
                </a:lnTo>
                <a:lnTo>
                  <a:pt x="3413" y="3337"/>
                </a:lnTo>
                <a:lnTo>
                  <a:pt x="3352" y="3367"/>
                </a:lnTo>
                <a:lnTo>
                  <a:pt x="3287" y="3390"/>
                </a:lnTo>
                <a:lnTo>
                  <a:pt x="3220" y="3408"/>
                </a:lnTo>
                <a:lnTo>
                  <a:pt x="3149" y="3419"/>
                </a:lnTo>
                <a:lnTo>
                  <a:pt x="3077" y="3422"/>
                </a:lnTo>
                <a:lnTo>
                  <a:pt x="1236" y="3422"/>
                </a:lnTo>
                <a:lnTo>
                  <a:pt x="1166" y="3419"/>
                </a:lnTo>
                <a:lnTo>
                  <a:pt x="1099" y="3408"/>
                </a:lnTo>
                <a:lnTo>
                  <a:pt x="1034" y="3393"/>
                </a:lnTo>
                <a:lnTo>
                  <a:pt x="972" y="3371"/>
                </a:lnTo>
                <a:lnTo>
                  <a:pt x="913" y="3344"/>
                </a:lnTo>
                <a:lnTo>
                  <a:pt x="856" y="3311"/>
                </a:lnTo>
                <a:lnTo>
                  <a:pt x="804" y="3273"/>
                </a:lnTo>
                <a:lnTo>
                  <a:pt x="754" y="3231"/>
                </a:lnTo>
                <a:lnTo>
                  <a:pt x="709" y="3185"/>
                </a:lnTo>
                <a:lnTo>
                  <a:pt x="668" y="3134"/>
                </a:lnTo>
                <a:lnTo>
                  <a:pt x="632" y="3080"/>
                </a:lnTo>
                <a:lnTo>
                  <a:pt x="601" y="3023"/>
                </a:lnTo>
                <a:lnTo>
                  <a:pt x="576" y="2962"/>
                </a:lnTo>
                <a:lnTo>
                  <a:pt x="555" y="2899"/>
                </a:lnTo>
                <a:lnTo>
                  <a:pt x="541" y="2834"/>
                </a:lnTo>
                <a:lnTo>
                  <a:pt x="595" y="2842"/>
                </a:lnTo>
                <a:lnTo>
                  <a:pt x="649" y="2848"/>
                </a:lnTo>
                <a:lnTo>
                  <a:pt x="703" y="2849"/>
                </a:lnTo>
                <a:lnTo>
                  <a:pt x="723" y="2849"/>
                </a:lnTo>
                <a:lnTo>
                  <a:pt x="740" y="2904"/>
                </a:lnTo>
                <a:lnTo>
                  <a:pt x="763" y="2958"/>
                </a:lnTo>
                <a:lnTo>
                  <a:pt x="792" y="3007"/>
                </a:lnTo>
                <a:lnTo>
                  <a:pt x="827" y="3054"/>
                </a:lnTo>
                <a:lnTo>
                  <a:pt x="865" y="3097"/>
                </a:lnTo>
                <a:lnTo>
                  <a:pt x="908" y="3134"/>
                </a:lnTo>
                <a:lnTo>
                  <a:pt x="956" y="3167"/>
                </a:lnTo>
                <a:lnTo>
                  <a:pt x="1005" y="3195"/>
                </a:lnTo>
                <a:lnTo>
                  <a:pt x="1060" y="3217"/>
                </a:lnTo>
                <a:lnTo>
                  <a:pt x="1115" y="3235"/>
                </a:lnTo>
                <a:lnTo>
                  <a:pt x="1174" y="3245"/>
                </a:lnTo>
                <a:lnTo>
                  <a:pt x="1236" y="3249"/>
                </a:lnTo>
                <a:lnTo>
                  <a:pt x="2048" y="3249"/>
                </a:lnTo>
                <a:lnTo>
                  <a:pt x="2048" y="2187"/>
                </a:lnTo>
                <a:lnTo>
                  <a:pt x="1714" y="2187"/>
                </a:lnTo>
                <a:lnTo>
                  <a:pt x="1888" y="2013"/>
                </a:lnTo>
                <a:close/>
                <a:moveTo>
                  <a:pt x="2209" y="1059"/>
                </a:moveTo>
                <a:lnTo>
                  <a:pt x="2190" y="1062"/>
                </a:lnTo>
                <a:lnTo>
                  <a:pt x="2172" y="1069"/>
                </a:lnTo>
                <a:lnTo>
                  <a:pt x="2155" y="1081"/>
                </a:lnTo>
                <a:lnTo>
                  <a:pt x="1743" y="1494"/>
                </a:lnTo>
                <a:lnTo>
                  <a:pt x="1731" y="1509"/>
                </a:lnTo>
                <a:lnTo>
                  <a:pt x="1725" y="1528"/>
                </a:lnTo>
                <a:lnTo>
                  <a:pt x="1721" y="1546"/>
                </a:lnTo>
                <a:lnTo>
                  <a:pt x="1725" y="1566"/>
                </a:lnTo>
                <a:lnTo>
                  <a:pt x="1731" y="1583"/>
                </a:lnTo>
                <a:lnTo>
                  <a:pt x="1743" y="1599"/>
                </a:lnTo>
                <a:lnTo>
                  <a:pt x="1759" y="1611"/>
                </a:lnTo>
                <a:lnTo>
                  <a:pt x="1778" y="1619"/>
                </a:lnTo>
                <a:lnTo>
                  <a:pt x="1796" y="1621"/>
                </a:lnTo>
                <a:lnTo>
                  <a:pt x="1815" y="1619"/>
                </a:lnTo>
                <a:lnTo>
                  <a:pt x="1833" y="1611"/>
                </a:lnTo>
                <a:lnTo>
                  <a:pt x="1850" y="1599"/>
                </a:lnTo>
                <a:lnTo>
                  <a:pt x="2262" y="1187"/>
                </a:lnTo>
                <a:lnTo>
                  <a:pt x="2274" y="1171"/>
                </a:lnTo>
                <a:lnTo>
                  <a:pt x="2280" y="1153"/>
                </a:lnTo>
                <a:lnTo>
                  <a:pt x="2283" y="1134"/>
                </a:lnTo>
                <a:lnTo>
                  <a:pt x="2280" y="1115"/>
                </a:lnTo>
                <a:lnTo>
                  <a:pt x="2274" y="1096"/>
                </a:lnTo>
                <a:lnTo>
                  <a:pt x="2262" y="1081"/>
                </a:lnTo>
                <a:lnTo>
                  <a:pt x="2246" y="1069"/>
                </a:lnTo>
                <a:lnTo>
                  <a:pt x="2227" y="1062"/>
                </a:lnTo>
                <a:lnTo>
                  <a:pt x="2209" y="1059"/>
                </a:lnTo>
                <a:close/>
                <a:moveTo>
                  <a:pt x="902" y="1058"/>
                </a:moveTo>
                <a:lnTo>
                  <a:pt x="329" y="1633"/>
                </a:lnTo>
                <a:lnTo>
                  <a:pt x="293" y="1671"/>
                </a:lnTo>
                <a:lnTo>
                  <a:pt x="263" y="1713"/>
                </a:lnTo>
                <a:lnTo>
                  <a:pt x="236" y="1758"/>
                </a:lnTo>
                <a:lnTo>
                  <a:pt x="214" y="1805"/>
                </a:lnTo>
                <a:lnTo>
                  <a:pt x="197" y="1853"/>
                </a:lnTo>
                <a:lnTo>
                  <a:pt x="184" y="1903"/>
                </a:lnTo>
                <a:lnTo>
                  <a:pt x="177" y="1955"/>
                </a:lnTo>
                <a:lnTo>
                  <a:pt x="174" y="2007"/>
                </a:lnTo>
                <a:lnTo>
                  <a:pt x="177" y="2061"/>
                </a:lnTo>
                <a:lnTo>
                  <a:pt x="184" y="2113"/>
                </a:lnTo>
                <a:lnTo>
                  <a:pt x="197" y="2163"/>
                </a:lnTo>
                <a:lnTo>
                  <a:pt x="214" y="2211"/>
                </a:lnTo>
                <a:lnTo>
                  <a:pt x="236" y="2258"/>
                </a:lnTo>
                <a:lnTo>
                  <a:pt x="263" y="2302"/>
                </a:lnTo>
                <a:lnTo>
                  <a:pt x="293" y="2343"/>
                </a:lnTo>
                <a:lnTo>
                  <a:pt x="329" y="2383"/>
                </a:lnTo>
                <a:lnTo>
                  <a:pt x="372" y="2421"/>
                </a:lnTo>
                <a:lnTo>
                  <a:pt x="418" y="2455"/>
                </a:lnTo>
                <a:lnTo>
                  <a:pt x="466" y="2482"/>
                </a:lnTo>
                <a:lnTo>
                  <a:pt x="517" y="2505"/>
                </a:lnTo>
                <a:lnTo>
                  <a:pt x="569" y="2521"/>
                </a:lnTo>
                <a:lnTo>
                  <a:pt x="622" y="2531"/>
                </a:lnTo>
                <a:lnTo>
                  <a:pt x="676" y="2537"/>
                </a:lnTo>
                <a:lnTo>
                  <a:pt x="731" y="2537"/>
                </a:lnTo>
                <a:lnTo>
                  <a:pt x="785" y="2531"/>
                </a:lnTo>
                <a:lnTo>
                  <a:pt x="839" y="2521"/>
                </a:lnTo>
                <a:lnTo>
                  <a:pt x="891" y="2505"/>
                </a:lnTo>
                <a:lnTo>
                  <a:pt x="940" y="2482"/>
                </a:lnTo>
                <a:lnTo>
                  <a:pt x="989" y="2455"/>
                </a:lnTo>
                <a:lnTo>
                  <a:pt x="1035" y="2421"/>
                </a:lnTo>
                <a:lnTo>
                  <a:pt x="1078" y="2383"/>
                </a:lnTo>
                <a:lnTo>
                  <a:pt x="1653" y="1808"/>
                </a:lnTo>
                <a:lnTo>
                  <a:pt x="902" y="1058"/>
                </a:lnTo>
                <a:close/>
                <a:moveTo>
                  <a:pt x="2419" y="848"/>
                </a:moveTo>
                <a:lnTo>
                  <a:pt x="2400" y="851"/>
                </a:lnTo>
                <a:lnTo>
                  <a:pt x="2382" y="859"/>
                </a:lnTo>
                <a:lnTo>
                  <a:pt x="2366" y="870"/>
                </a:lnTo>
                <a:lnTo>
                  <a:pt x="2345" y="891"/>
                </a:lnTo>
                <a:lnTo>
                  <a:pt x="2334" y="906"/>
                </a:lnTo>
                <a:lnTo>
                  <a:pt x="2327" y="925"/>
                </a:lnTo>
                <a:lnTo>
                  <a:pt x="2323" y="943"/>
                </a:lnTo>
                <a:lnTo>
                  <a:pt x="2327" y="963"/>
                </a:lnTo>
                <a:lnTo>
                  <a:pt x="2334" y="981"/>
                </a:lnTo>
                <a:lnTo>
                  <a:pt x="2345" y="997"/>
                </a:lnTo>
                <a:lnTo>
                  <a:pt x="2362" y="1008"/>
                </a:lnTo>
                <a:lnTo>
                  <a:pt x="2379" y="1016"/>
                </a:lnTo>
                <a:lnTo>
                  <a:pt x="2399" y="1019"/>
                </a:lnTo>
                <a:lnTo>
                  <a:pt x="2417" y="1016"/>
                </a:lnTo>
                <a:lnTo>
                  <a:pt x="2436" y="1008"/>
                </a:lnTo>
                <a:lnTo>
                  <a:pt x="2452" y="997"/>
                </a:lnTo>
                <a:lnTo>
                  <a:pt x="2472" y="976"/>
                </a:lnTo>
                <a:lnTo>
                  <a:pt x="2484" y="960"/>
                </a:lnTo>
                <a:lnTo>
                  <a:pt x="2491" y="942"/>
                </a:lnTo>
                <a:lnTo>
                  <a:pt x="2494" y="924"/>
                </a:lnTo>
                <a:lnTo>
                  <a:pt x="2491" y="904"/>
                </a:lnTo>
                <a:lnTo>
                  <a:pt x="2484" y="887"/>
                </a:lnTo>
                <a:lnTo>
                  <a:pt x="2472" y="870"/>
                </a:lnTo>
                <a:lnTo>
                  <a:pt x="2455" y="859"/>
                </a:lnTo>
                <a:lnTo>
                  <a:pt x="2438" y="851"/>
                </a:lnTo>
                <a:lnTo>
                  <a:pt x="2419" y="848"/>
                </a:lnTo>
                <a:close/>
                <a:moveTo>
                  <a:pt x="2006" y="0"/>
                </a:moveTo>
                <a:lnTo>
                  <a:pt x="2069" y="2"/>
                </a:lnTo>
                <a:lnTo>
                  <a:pt x="2130" y="11"/>
                </a:lnTo>
                <a:lnTo>
                  <a:pt x="2190" y="24"/>
                </a:lnTo>
                <a:lnTo>
                  <a:pt x="2248" y="42"/>
                </a:lnTo>
                <a:lnTo>
                  <a:pt x="2304" y="65"/>
                </a:lnTo>
                <a:lnTo>
                  <a:pt x="2358" y="94"/>
                </a:lnTo>
                <a:lnTo>
                  <a:pt x="2410" y="126"/>
                </a:lnTo>
                <a:lnTo>
                  <a:pt x="2459" y="164"/>
                </a:lnTo>
                <a:lnTo>
                  <a:pt x="2504" y="206"/>
                </a:lnTo>
                <a:lnTo>
                  <a:pt x="2546" y="252"/>
                </a:lnTo>
                <a:lnTo>
                  <a:pt x="2584" y="300"/>
                </a:lnTo>
                <a:lnTo>
                  <a:pt x="2616" y="352"/>
                </a:lnTo>
                <a:lnTo>
                  <a:pt x="2644" y="406"/>
                </a:lnTo>
                <a:lnTo>
                  <a:pt x="2667" y="463"/>
                </a:lnTo>
                <a:lnTo>
                  <a:pt x="2686" y="520"/>
                </a:lnTo>
                <a:lnTo>
                  <a:pt x="2699" y="581"/>
                </a:lnTo>
                <a:lnTo>
                  <a:pt x="2707" y="642"/>
                </a:lnTo>
                <a:lnTo>
                  <a:pt x="2710" y="705"/>
                </a:lnTo>
                <a:lnTo>
                  <a:pt x="2707" y="766"/>
                </a:lnTo>
                <a:lnTo>
                  <a:pt x="2699" y="828"/>
                </a:lnTo>
                <a:lnTo>
                  <a:pt x="2686" y="888"/>
                </a:lnTo>
                <a:lnTo>
                  <a:pt x="2667" y="946"/>
                </a:lnTo>
                <a:lnTo>
                  <a:pt x="2644" y="1003"/>
                </a:lnTo>
                <a:lnTo>
                  <a:pt x="2616" y="1056"/>
                </a:lnTo>
                <a:lnTo>
                  <a:pt x="2584" y="1108"/>
                </a:lnTo>
                <a:lnTo>
                  <a:pt x="2546" y="1157"/>
                </a:lnTo>
                <a:lnTo>
                  <a:pt x="2504" y="1203"/>
                </a:lnTo>
                <a:lnTo>
                  <a:pt x="1202" y="2506"/>
                </a:lnTo>
                <a:lnTo>
                  <a:pt x="1155" y="2550"/>
                </a:lnTo>
                <a:lnTo>
                  <a:pt x="1104" y="2588"/>
                </a:lnTo>
                <a:lnTo>
                  <a:pt x="1052" y="2620"/>
                </a:lnTo>
                <a:lnTo>
                  <a:pt x="997" y="2648"/>
                </a:lnTo>
                <a:lnTo>
                  <a:pt x="940" y="2671"/>
                </a:lnTo>
                <a:lnTo>
                  <a:pt x="883" y="2689"/>
                </a:lnTo>
                <a:lnTo>
                  <a:pt x="823" y="2702"/>
                </a:lnTo>
                <a:lnTo>
                  <a:pt x="763" y="2710"/>
                </a:lnTo>
                <a:lnTo>
                  <a:pt x="704" y="2712"/>
                </a:lnTo>
                <a:lnTo>
                  <a:pt x="644" y="2710"/>
                </a:lnTo>
                <a:lnTo>
                  <a:pt x="584" y="2702"/>
                </a:lnTo>
                <a:lnTo>
                  <a:pt x="525" y="2689"/>
                </a:lnTo>
                <a:lnTo>
                  <a:pt x="467" y="2671"/>
                </a:lnTo>
                <a:lnTo>
                  <a:pt x="410" y="2648"/>
                </a:lnTo>
                <a:lnTo>
                  <a:pt x="356" y="2620"/>
                </a:lnTo>
                <a:lnTo>
                  <a:pt x="303" y="2588"/>
                </a:lnTo>
                <a:lnTo>
                  <a:pt x="252" y="2550"/>
                </a:lnTo>
                <a:lnTo>
                  <a:pt x="205" y="2506"/>
                </a:lnTo>
                <a:lnTo>
                  <a:pt x="163" y="2460"/>
                </a:lnTo>
                <a:lnTo>
                  <a:pt x="126" y="2412"/>
                </a:lnTo>
                <a:lnTo>
                  <a:pt x="94" y="2360"/>
                </a:lnTo>
                <a:lnTo>
                  <a:pt x="65" y="2305"/>
                </a:lnTo>
                <a:lnTo>
                  <a:pt x="42" y="2250"/>
                </a:lnTo>
                <a:lnTo>
                  <a:pt x="24" y="2192"/>
                </a:lnTo>
                <a:lnTo>
                  <a:pt x="10" y="2131"/>
                </a:lnTo>
                <a:lnTo>
                  <a:pt x="2" y="2070"/>
                </a:lnTo>
                <a:lnTo>
                  <a:pt x="0" y="2007"/>
                </a:lnTo>
                <a:lnTo>
                  <a:pt x="2" y="1945"/>
                </a:lnTo>
                <a:lnTo>
                  <a:pt x="10" y="1883"/>
                </a:lnTo>
                <a:lnTo>
                  <a:pt x="24" y="1824"/>
                </a:lnTo>
                <a:lnTo>
                  <a:pt x="42" y="1766"/>
                </a:lnTo>
                <a:lnTo>
                  <a:pt x="65" y="1710"/>
                </a:lnTo>
                <a:lnTo>
                  <a:pt x="94" y="1655"/>
                </a:lnTo>
                <a:lnTo>
                  <a:pt x="126" y="1604"/>
                </a:lnTo>
                <a:lnTo>
                  <a:pt x="163" y="1555"/>
                </a:lnTo>
                <a:lnTo>
                  <a:pt x="205" y="1509"/>
                </a:lnTo>
                <a:lnTo>
                  <a:pt x="1508" y="206"/>
                </a:lnTo>
                <a:lnTo>
                  <a:pt x="1554" y="164"/>
                </a:lnTo>
                <a:lnTo>
                  <a:pt x="1603" y="126"/>
                </a:lnTo>
                <a:lnTo>
                  <a:pt x="1654" y="94"/>
                </a:lnTo>
                <a:lnTo>
                  <a:pt x="1708" y="65"/>
                </a:lnTo>
                <a:lnTo>
                  <a:pt x="1764" y="42"/>
                </a:lnTo>
                <a:lnTo>
                  <a:pt x="1823" y="24"/>
                </a:lnTo>
                <a:lnTo>
                  <a:pt x="1882" y="11"/>
                </a:lnTo>
                <a:lnTo>
                  <a:pt x="1943" y="2"/>
                </a:lnTo>
                <a:lnTo>
                  <a:pt x="200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88" name="Freeform 1273"/>
          <p:cNvSpPr>
            <a:spLocks noEditPoints="1"/>
          </p:cNvSpPr>
          <p:nvPr/>
        </p:nvSpPr>
        <p:spPr bwMode="auto">
          <a:xfrm>
            <a:off x="7512135" y="1245009"/>
            <a:ext cx="171037" cy="171037"/>
          </a:xfrm>
          <a:custGeom>
            <a:avLst/>
            <a:gdLst>
              <a:gd name="T0" fmla="*/ 721 w 1731"/>
              <a:gd name="T1" fmla="*/ 576 h 1729"/>
              <a:gd name="T2" fmla="*/ 710 w 1731"/>
              <a:gd name="T3" fmla="*/ 632 h 1729"/>
              <a:gd name="T4" fmla="*/ 679 w 1731"/>
              <a:gd name="T5" fmla="*/ 678 h 1729"/>
              <a:gd name="T6" fmla="*/ 633 w 1731"/>
              <a:gd name="T7" fmla="*/ 708 h 1729"/>
              <a:gd name="T8" fmla="*/ 577 w 1731"/>
              <a:gd name="T9" fmla="*/ 720 h 1729"/>
              <a:gd name="T10" fmla="*/ 289 w 1731"/>
              <a:gd name="T11" fmla="*/ 1008 h 1729"/>
              <a:gd name="T12" fmla="*/ 607 w 1731"/>
              <a:gd name="T13" fmla="*/ 1011 h 1729"/>
              <a:gd name="T14" fmla="*/ 658 w 1731"/>
              <a:gd name="T15" fmla="*/ 1032 h 1729"/>
              <a:gd name="T16" fmla="*/ 696 w 1731"/>
              <a:gd name="T17" fmla="*/ 1072 h 1729"/>
              <a:gd name="T18" fmla="*/ 718 w 1731"/>
              <a:gd name="T19" fmla="*/ 1123 h 1729"/>
              <a:gd name="T20" fmla="*/ 721 w 1731"/>
              <a:gd name="T21" fmla="*/ 1441 h 1729"/>
              <a:gd name="T22" fmla="*/ 1010 w 1731"/>
              <a:gd name="T23" fmla="*/ 1153 h 1729"/>
              <a:gd name="T24" fmla="*/ 1021 w 1731"/>
              <a:gd name="T25" fmla="*/ 1096 h 1729"/>
              <a:gd name="T26" fmla="*/ 1052 w 1731"/>
              <a:gd name="T27" fmla="*/ 1050 h 1729"/>
              <a:gd name="T28" fmla="*/ 1098 w 1731"/>
              <a:gd name="T29" fmla="*/ 1019 h 1729"/>
              <a:gd name="T30" fmla="*/ 1154 w 1731"/>
              <a:gd name="T31" fmla="*/ 1008 h 1729"/>
              <a:gd name="T32" fmla="*/ 1443 w 1731"/>
              <a:gd name="T33" fmla="*/ 720 h 1729"/>
              <a:gd name="T34" fmla="*/ 1125 w 1731"/>
              <a:gd name="T35" fmla="*/ 717 h 1729"/>
              <a:gd name="T36" fmla="*/ 1073 w 1731"/>
              <a:gd name="T37" fmla="*/ 695 h 1729"/>
              <a:gd name="T38" fmla="*/ 1035 w 1731"/>
              <a:gd name="T39" fmla="*/ 656 h 1729"/>
              <a:gd name="T40" fmla="*/ 1013 w 1731"/>
              <a:gd name="T41" fmla="*/ 604 h 1729"/>
              <a:gd name="T42" fmla="*/ 1010 w 1731"/>
              <a:gd name="T43" fmla="*/ 288 h 1729"/>
              <a:gd name="T44" fmla="*/ 577 w 1731"/>
              <a:gd name="T45" fmla="*/ 0 h 1729"/>
              <a:gd name="T46" fmla="*/ 1184 w 1731"/>
              <a:gd name="T47" fmla="*/ 2 h 1729"/>
              <a:gd name="T48" fmla="*/ 1235 w 1731"/>
              <a:gd name="T49" fmla="*/ 24 h 1729"/>
              <a:gd name="T50" fmla="*/ 1273 w 1731"/>
              <a:gd name="T51" fmla="*/ 63 h 1729"/>
              <a:gd name="T52" fmla="*/ 1295 w 1731"/>
              <a:gd name="T53" fmla="*/ 114 h 1729"/>
              <a:gd name="T54" fmla="*/ 1298 w 1731"/>
              <a:gd name="T55" fmla="*/ 432 h 1729"/>
              <a:gd name="T56" fmla="*/ 1616 w 1731"/>
              <a:gd name="T57" fmla="*/ 434 h 1729"/>
              <a:gd name="T58" fmla="*/ 1668 w 1731"/>
              <a:gd name="T59" fmla="*/ 456 h 1729"/>
              <a:gd name="T60" fmla="*/ 1706 w 1731"/>
              <a:gd name="T61" fmla="*/ 495 h 1729"/>
              <a:gd name="T62" fmla="*/ 1728 w 1731"/>
              <a:gd name="T63" fmla="*/ 547 h 1729"/>
              <a:gd name="T64" fmla="*/ 1731 w 1731"/>
              <a:gd name="T65" fmla="*/ 1153 h 1729"/>
              <a:gd name="T66" fmla="*/ 1720 w 1731"/>
              <a:gd name="T67" fmla="*/ 1208 h 1729"/>
              <a:gd name="T68" fmla="*/ 1688 w 1731"/>
              <a:gd name="T69" fmla="*/ 1254 h 1729"/>
              <a:gd name="T70" fmla="*/ 1642 w 1731"/>
              <a:gd name="T71" fmla="*/ 1285 h 1729"/>
              <a:gd name="T72" fmla="*/ 1587 w 1731"/>
              <a:gd name="T73" fmla="*/ 1297 h 1729"/>
              <a:gd name="T74" fmla="*/ 1298 w 1731"/>
              <a:gd name="T75" fmla="*/ 1585 h 1729"/>
              <a:gd name="T76" fmla="*/ 1287 w 1731"/>
              <a:gd name="T77" fmla="*/ 1641 h 1729"/>
              <a:gd name="T78" fmla="*/ 1256 w 1731"/>
              <a:gd name="T79" fmla="*/ 1686 h 1729"/>
              <a:gd name="T80" fmla="*/ 1210 w 1731"/>
              <a:gd name="T81" fmla="*/ 1717 h 1729"/>
              <a:gd name="T82" fmla="*/ 1154 w 1731"/>
              <a:gd name="T83" fmla="*/ 1729 h 1729"/>
              <a:gd name="T84" fmla="*/ 548 w 1731"/>
              <a:gd name="T85" fmla="*/ 1726 h 1729"/>
              <a:gd name="T86" fmla="*/ 496 w 1731"/>
              <a:gd name="T87" fmla="*/ 1704 h 1729"/>
              <a:gd name="T88" fmla="*/ 458 w 1731"/>
              <a:gd name="T89" fmla="*/ 1665 h 1729"/>
              <a:gd name="T90" fmla="*/ 436 w 1731"/>
              <a:gd name="T91" fmla="*/ 1613 h 1729"/>
              <a:gd name="T92" fmla="*/ 433 w 1731"/>
              <a:gd name="T93" fmla="*/ 1297 h 1729"/>
              <a:gd name="T94" fmla="*/ 115 w 1731"/>
              <a:gd name="T95" fmla="*/ 1293 h 1729"/>
              <a:gd name="T96" fmla="*/ 63 w 1731"/>
              <a:gd name="T97" fmla="*/ 1272 h 1729"/>
              <a:gd name="T98" fmla="*/ 25 w 1731"/>
              <a:gd name="T99" fmla="*/ 1232 h 1729"/>
              <a:gd name="T100" fmla="*/ 3 w 1731"/>
              <a:gd name="T101" fmla="*/ 1181 h 1729"/>
              <a:gd name="T102" fmla="*/ 0 w 1731"/>
              <a:gd name="T103" fmla="*/ 576 h 1729"/>
              <a:gd name="T104" fmla="*/ 11 w 1731"/>
              <a:gd name="T105" fmla="*/ 519 h 1729"/>
              <a:gd name="T106" fmla="*/ 43 w 1731"/>
              <a:gd name="T107" fmla="*/ 473 h 1729"/>
              <a:gd name="T108" fmla="*/ 89 w 1731"/>
              <a:gd name="T109" fmla="*/ 443 h 1729"/>
              <a:gd name="T110" fmla="*/ 144 w 1731"/>
              <a:gd name="T111" fmla="*/ 432 h 1729"/>
              <a:gd name="T112" fmla="*/ 433 w 1731"/>
              <a:gd name="T113" fmla="*/ 144 h 1729"/>
              <a:gd name="T114" fmla="*/ 444 w 1731"/>
              <a:gd name="T115" fmla="*/ 87 h 1729"/>
              <a:gd name="T116" fmla="*/ 475 w 1731"/>
              <a:gd name="T117" fmla="*/ 41 h 1729"/>
              <a:gd name="T118" fmla="*/ 521 w 1731"/>
              <a:gd name="T119" fmla="*/ 11 h 1729"/>
              <a:gd name="T120" fmla="*/ 577 w 1731"/>
              <a:gd name="T121" fmla="*/ 0 h 1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31" h="1729">
                <a:moveTo>
                  <a:pt x="721" y="288"/>
                </a:moveTo>
                <a:lnTo>
                  <a:pt x="721" y="576"/>
                </a:lnTo>
                <a:lnTo>
                  <a:pt x="718" y="604"/>
                </a:lnTo>
                <a:lnTo>
                  <a:pt x="710" y="632"/>
                </a:lnTo>
                <a:lnTo>
                  <a:pt x="696" y="656"/>
                </a:lnTo>
                <a:lnTo>
                  <a:pt x="679" y="678"/>
                </a:lnTo>
                <a:lnTo>
                  <a:pt x="658" y="695"/>
                </a:lnTo>
                <a:lnTo>
                  <a:pt x="633" y="708"/>
                </a:lnTo>
                <a:lnTo>
                  <a:pt x="607" y="717"/>
                </a:lnTo>
                <a:lnTo>
                  <a:pt x="577" y="720"/>
                </a:lnTo>
                <a:lnTo>
                  <a:pt x="289" y="720"/>
                </a:lnTo>
                <a:lnTo>
                  <a:pt x="289" y="1008"/>
                </a:lnTo>
                <a:lnTo>
                  <a:pt x="577" y="1008"/>
                </a:lnTo>
                <a:lnTo>
                  <a:pt x="607" y="1011"/>
                </a:lnTo>
                <a:lnTo>
                  <a:pt x="633" y="1019"/>
                </a:lnTo>
                <a:lnTo>
                  <a:pt x="658" y="1032"/>
                </a:lnTo>
                <a:lnTo>
                  <a:pt x="679" y="1050"/>
                </a:lnTo>
                <a:lnTo>
                  <a:pt x="696" y="1072"/>
                </a:lnTo>
                <a:lnTo>
                  <a:pt x="710" y="1096"/>
                </a:lnTo>
                <a:lnTo>
                  <a:pt x="718" y="1123"/>
                </a:lnTo>
                <a:lnTo>
                  <a:pt x="721" y="1153"/>
                </a:lnTo>
                <a:lnTo>
                  <a:pt x="721" y="1441"/>
                </a:lnTo>
                <a:lnTo>
                  <a:pt x="1010" y="1441"/>
                </a:lnTo>
                <a:lnTo>
                  <a:pt x="1010" y="1153"/>
                </a:lnTo>
                <a:lnTo>
                  <a:pt x="1013" y="1123"/>
                </a:lnTo>
                <a:lnTo>
                  <a:pt x="1021" y="1096"/>
                </a:lnTo>
                <a:lnTo>
                  <a:pt x="1035" y="1072"/>
                </a:lnTo>
                <a:lnTo>
                  <a:pt x="1052" y="1050"/>
                </a:lnTo>
                <a:lnTo>
                  <a:pt x="1073" y="1032"/>
                </a:lnTo>
                <a:lnTo>
                  <a:pt x="1098" y="1019"/>
                </a:lnTo>
                <a:lnTo>
                  <a:pt x="1125" y="1011"/>
                </a:lnTo>
                <a:lnTo>
                  <a:pt x="1154" y="1008"/>
                </a:lnTo>
                <a:lnTo>
                  <a:pt x="1443" y="1008"/>
                </a:lnTo>
                <a:lnTo>
                  <a:pt x="1443" y="720"/>
                </a:lnTo>
                <a:lnTo>
                  <a:pt x="1154" y="720"/>
                </a:lnTo>
                <a:lnTo>
                  <a:pt x="1125" y="717"/>
                </a:lnTo>
                <a:lnTo>
                  <a:pt x="1098" y="708"/>
                </a:lnTo>
                <a:lnTo>
                  <a:pt x="1073" y="695"/>
                </a:lnTo>
                <a:lnTo>
                  <a:pt x="1052" y="678"/>
                </a:lnTo>
                <a:lnTo>
                  <a:pt x="1035" y="656"/>
                </a:lnTo>
                <a:lnTo>
                  <a:pt x="1021" y="632"/>
                </a:lnTo>
                <a:lnTo>
                  <a:pt x="1013" y="604"/>
                </a:lnTo>
                <a:lnTo>
                  <a:pt x="1010" y="576"/>
                </a:lnTo>
                <a:lnTo>
                  <a:pt x="1010" y="288"/>
                </a:lnTo>
                <a:lnTo>
                  <a:pt x="721" y="288"/>
                </a:lnTo>
                <a:close/>
                <a:moveTo>
                  <a:pt x="577" y="0"/>
                </a:moveTo>
                <a:lnTo>
                  <a:pt x="1154" y="0"/>
                </a:lnTo>
                <a:lnTo>
                  <a:pt x="1184" y="2"/>
                </a:lnTo>
                <a:lnTo>
                  <a:pt x="1210" y="11"/>
                </a:lnTo>
                <a:lnTo>
                  <a:pt x="1235" y="24"/>
                </a:lnTo>
                <a:lnTo>
                  <a:pt x="1256" y="41"/>
                </a:lnTo>
                <a:lnTo>
                  <a:pt x="1273" y="63"/>
                </a:lnTo>
                <a:lnTo>
                  <a:pt x="1287" y="87"/>
                </a:lnTo>
                <a:lnTo>
                  <a:pt x="1295" y="114"/>
                </a:lnTo>
                <a:lnTo>
                  <a:pt x="1298" y="144"/>
                </a:lnTo>
                <a:lnTo>
                  <a:pt x="1298" y="432"/>
                </a:lnTo>
                <a:lnTo>
                  <a:pt x="1587" y="432"/>
                </a:lnTo>
                <a:lnTo>
                  <a:pt x="1616" y="434"/>
                </a:lnTo>
                <a:lnTo>
                  <a:pt x="1642" y="443"/>
                </a:lnTo>
                <a:lnTo>
                  <a:pt x="1668" y="456"/>
                </a:lnTo>
                <a:lnTo>
                  <a:pt x="1688" y="473"/>
                </a:lnTo>
                <a:lnTo>
                  <a:pt x="1706" y="495"/>
                </a:lnTo>
                <a:lnTo>
                  <a:pt x="1720" y="519"/>
                </a:lnTo>
                <a:lnTo>
                  <a:pt x="1728" y="547"/>
                </a:lnTo>
                <a:lnTo>
                  <a:pt x="1731" y="576"/>
                </a:lnTo>
                <a:lnTo>
                  <a:pt x="1731" y="1153"/>
                </a:lnTo>
                <a:lnTo>
                  <a:pt x="1728" y="1181"/>
                </a:lnTo>
                <a:lnTo>
                  <a:pt x="1720" y="1208"/>
                </a:lnTo>
                <a:lnTo>
                  <a:pt x="1706" y="1232"/>
                </a:lnTo>
                <a:lnTo>
                  <a:pt x="1688" y="1254"/>
                </a:lnTo>
                <a:lnTo>
                  <a:pt x="1668" y="1272"/>
                </a:lnTo>
                <a:lnTo>
                  <a:pt x="1642" y="1285"/>
                </a:lnTo>
                <a:lnTo>
                  <a:pt x="1616" y="1293"/>
                </a:lnTo>
                <a:lnTo>
                  <a:pt x="1587" y="1297"/>
                </a:lnTo>
                <a:lnTo>
                  <a:pt x="1298" y="1297"/>
                </a:lnTo>
                <a:lnTo>
                  <a:pt x="1298" y="1585"/>
                </a:lnTo>
                <a:lnTo>
                  <a:pt x="1295" y="1613"/>
                </a:lnTo>
                <a:lnTo>
                  <a:pt x="1287" y="1641"/>
                </a:lnTo>
                <a:lnTo>
                  <a:pt x="1273" y="1665"/>
                </a:lnTo>
                <a:lnTo>
                  <a:pt x="1256" y="1686"/>
                </a:lnTo>
                <a:lnTo>
                  <a:pt x="1235" y="1704"/>
                </a:lnTo>
                <a:lnTo>
                  <a:pt x="1210" y="1717"/>
                </a:lnTo>
                <a:lnTo>
                  <a:pt x="1184" y="1726"/>
                </a:lnTo>
                <a:lnTo>
                  <a:pt x="1154" y="1729"/>
                </a:lnTo>
                <a:lnTo>
                  <a:pt x="577" y="1729"/>
                </a:lnTo>
                <a:lnTo>
                  <a:pt x="548" y="1726"/>
                </a:lnTo>
                <a:lnTo>
                  <a:pt x="521" y="1717"/>
                </a:lnTo>
                <a:lnTo>
                  <a:pt x="496" y="1704"/>
                </a:lnTo>
                <a:lnTo>
                  <a:pt x="475" y="1686"/>
                </a:lnTo>
                <a:lnTo>
                  <a:pt x="458" y="1665"/>
                </a:lnTo>
                <a:lnTo>
                  <a:pt x="444" y="1641"/>
                </a:lnTo>
                <a:lnTo>
                  <a:pt x="436" y="1613"/>
                </a:lnTo>
                <a:lnTo>
                  <a:pt x="433" y="1585"/>
                </a:lnTo>
                <a:lnTo>
                  <a:pt x="433" y="1297"/>
                </a:lnTo>
                <a:lnTo>
                  <a:pt x="144" y="1297"/>
                </a:lnTo>
                <a:lnTo>
                  <a:pt x="115" y="1293"/>
                </a:lnTo>
                <a:lnTo>
                  <a:pt x="89" y="1285"/>
                </a:lnTo>
                <a:lnTo>
                  <a:pt x="63" y="1272"/>
                </a:lnTo>
                <a:lnTo>
                  <a:pt x="43" y="1254"/>
                </a:lnTo>
                <a:lnTo>
                  <a:pt x="25" y="1232"/>
                </a:lnTo>
                <a:lnTo>
                  <a:pt x="11" y="1208"/>
                </a:lnTo>
                <a:lnTo>
                  <a:pt x="3" y="1181"/>
                </a:lnTo>
                <a:lnTo>
                  <a:pt x="0" y="1153"/>
                </a:lnTo>
                <a:lnTo>
                  <a:pt x="0" y="576"/>
                </a:lnTo>
                <a:lnTo>
                  <a:pt x="3" y="547"/>
                </a:lnTo>
                <a:lnTo>
                  <a:pt x="11" y="519"/>
                </a:lnTo>
                <a:lnTo>
                  <a:pt x="25" y="495"/>
                </a:lnTo>
                <a:lnTo>
                  <a:pt x="43" y="473"/>
                </a:lnTo>
                <a:lnTo>
                  <a:pt x="63" y="456"/>
                </a:lnTo>
                <a:lnTo>
                  <a:pt x="89" y="443"/>
                </a:lnTo>
                <a:lnTo>
                  <a:pt x="115" y="434"/>
                </a:lnTo>
                <a:lnTo>
                  <a:pt x="144" y="432"/>
                </a:lnTo>
                <a:lnTo>
                  <a:pt x="433" y="432"/>
                </a:lnTo>
                <a:lnTo>
                  <a:pt x="433" y="144"/>
                </a:lnTo>
                <a:lnTo>
                  <a:pt x="436" y="114"/>
                </a:lnTo>
                <a:lnTo>
                  <a:pt x="444" y="87"/>
                </a:lnTo>
                <a:lnTo>
                  <a:pt x="458" y="63"/>
                </a:lnTo>
                <a:lnTo>
                  <a:pt x="475" y="41"/>
                </a:lnTo>
                <a:lnTo>
                  <a:pt x="496" y="24"/>
                </a:lnTo>
                <a:lnTo>
                  <a:pt x="521" y="11"/>
                </a:lnTo>
                <a:lnTo>
                  <a:pt x="548" y="2"/>
                </a:lnTo>
                <a:lnTo>
                  <a:pt x="57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57" name="Group 1400"/>
          <p:cNvGrpSpPr>
            <a:grpSpLocks noChangeAspect="1"/>
          </p:cNvGrpSpPr>
          <p:nvPr/>
        </p:nvGrpSpPr>
        <p:grpSpPr bwMode="auto">
          <a:xfrm>
            <a:off x="6416557" y="1239542"/>
            <a:ext cx="217713" cy="181970"/>
            <a:chOff x="4449" y="784"/>
            <a:chExt cx="335" cy="280"/>
          </a:xfrm>
          <a:solidFill>
            <a:schemeClr val="tx1">
              <a:lumMod val="65000"/>
              <a:lumOff val="35000"/>
            </a:schemeClr>
          </a:solidFill>
        </p:grpSpPr>
        <p:sp>
          <p:nvSpPr>
            <p:cNvPr id="760" name="Freeform 1402"/>
            <p:cNvSpPr>
              <a:spLocks noEditPoints="1"/>
            </p:cNvSpPr>
            <p:nvPr/>
          </p:nvSpPr>
          <p:spPr bwMode="auto">
            <a:xfrm>
              <a:off x="4449" y="784"/>
              <a:ext cx="335" cy="280"/>
            </a:xfrm>
            <a:custGeom>
              <a:avLst/>
              <a:gdLst>
                <a:gd name="T0" fmla="*/ 221 w 3347"/>
                <a:gd name="T1" fmla="*/ 714 h 2807"/>
                <a:gd name="T2" fmla="*/ 158 w 3347"/>
                <a:gd name="T3" fmla="*/ 766 h 2807"/>
                <a:gd name="T4" fmla="*/ 133 w 3347"/>
                <a:gd name="T5" fmla="*/ 846 h 2807"/>
                <a:gd name="T6" fmla="*/ 144 w 3347"/>
                <a:gd name="T7" fmla="*/ 2586 h 2807"/>
                <a:gd name="T8" fmla="*/ 197 w 3347"/>
                <a:gd name="T9" fmla="*/ 2649 h 2807"/>
                <a:gd name="T10" fmla="*/ 277 w 3347"/>
                <a:gd name="T11" fmla="*/ 2674 h 2807"/>
                <a:gd name="T12" fmla="*/ 3126 w 3347"/>
                <a:gd name="T13" fmla="*/ 2663 h 2807"/>
                <a:gd name="T14" fmla="*/ 3189 w 3347"/>
                <a:gd name="T15" fmla="*/ 2611 h 2807"/>
                <a:gd name="T16" fmla="*/ 3213 w 3347"/>
                <a:gd name="T17" fmla="*/ 2531 h 2807"/>
                <a:gd name="T18" fmla="*/ 3202 w 3347"/>
                <a:gd name="T19" fmla="*/ 790 h 2807"/>
                <a:gd name="T20" fmla="*/ 3150 w 3347"/>
                <a:gd name="T21" fmla="*/ 727 h 2807"/>
                <a:gd name="T22" fmla="*/ 3070 w 3347"/>
                <a:gd name="T23" fmla="*/ 703 h 2807"/>
                <a:gd name="T24" fmla="*/ 1348 w 3347"/>
                <a:gd name="T25" fmla="*/ 137 h 2807"/>
                <a:gd name="T26" fmla="*/ 1246 w 3347"/>
                <a:gd name="T27" fmla="*/ 176 h 2807"/>
                <a:gd name="T28" fmla="*/ 1168 w 3347"/>
                <a:gd name="T29" fmla="*/ 253 h 2807"/>
                <a:gd name="T30" fmla="*/ 1130 w 3347"/>
                <a:gd name="T31" fmla="*/ 356 h 2807"/>
                <a:gd name="T32" fmla="*/ 2220 w 3347"/>
                <a:gd name="T33" fmla="*/ 569 h 2807"/>
                <a:gd name="T34" fmla="*/ 2209 w 3347"/>
                <a:gd name="T35" fmla="*/ 319 h 2807"/>
                <a:gd name="T36" fmla="*/ 2156 w 3347"/>
                <a:gd name="T37" fmla="*/ 224 h 2807"/>
                <a:gd name="T38" fmla="*/ 2070 w 3347"/>
                <a:gd name="T39" fmla="*/ 159 h 2807"/>
                <a:gd name="T40" fmla="*/ 1960 w 3347"/>
                <a:gd name="T41" fmla="*/ 134 h 2807"/>
                <a:gd name="T42" fmla="*/ 1960 w 3347"/>
                <a:gd name="T43" fmla="*/ 0 h 2807"/>
                <a:gd name="T44" fmla="*/ 2102 w 3347"/>
                <a:gd name="T45" fmla="*/ 28 h 2807"/>
                <a:gd name="T46" fmla="*/ 2221 w 3347"/>
                <a:gd name="T47" fmla="*/ 100 h 2807"/>
                <a:gd name="T48" fmla="*/ 2307 w 3347"/>
                <a:gd name="T49" fmla="*/ 209 h 2807"/>
                <a:gd name="T50" fmla="*/ 2350 w 3347"/>
                <a:gd name="T51" fmla="*/ 344 h 2807"/>
                <a:gd name="T52" fmla="*/ 3070 w 3347"/>
                <a:gd name="T53" fmla="*/ 569 h 2807"/>
                <a:gd name="T54" fmla="*/ 3187 w 3347"/>
                <a:gd name="T55" fmla="*/ 595 h 2807"/>
                <a:gd name="T56" fmla="*/ 3279 w 3347"/>
                <a:gd name="T57" fmla="*/ 664 h 2807"/>
                <a:gd name="T58" fmla="*/ 3335 w 3347"/>
                <a:gd name="T59" fmla="*/ 767 h 2807"/>
                <a:gd name="T60" fmla="*/ 3347 w 3347"/>
                <a:gd name="T61" fmla="*/ 2531 h 2807"/>
                <a:gd name="T62" fmla="*/ 3321 w 3347"/>
                <a:gd name="T63" fmla="*/ 2646 h 2807"/>
                <a:gd name="T64" fmla="*/ 3252 w 3347"/>
                <a:gd name="T65" fmla="*/ 2739 h 2807"/>
                <a:gd name="T66" fmla="*/ 3150 w 3347"/>
                <a:gd name="T67" fmla="*/ 2796 h 2807"/>
                <a:gd name="T68" fmla="*/ 277 w 3347"/>
                <a:gd name="T69" fmla="*/ 2807 h 2807"/>
                <a:gd name="T70" fmla="*/ 160 w 3347"/>
                <a:gd name="T71" fmla="*/ 2781 h 2807"/>
                <a:gd name="T72" fmla="*/ 68 w 3347"/>
                <a:gd name="T73" fmla="*/ 2711 h 2807"/>
                <a:gd name="T74" fmla="*/ 12 w 3347"/>
                <a:gd name="T75" fmla="*/ 2610 h 2807"/>
                <a:gd name="T76" fmla="*/ 0 w 3347"/>
                <a:gd name="T77" fmla="*/ 846 h 2807"/>
                <a:gd name="T78" fmla="*/ 25 w 3347"/>
                <a:gd name="T79" fmla="*/ 729 h 2807"/>
                <a:gd name="T80" fmla="*/ 95 w 3347"/>
                <a:gd name="T81" fmla="*/ 637 h 2807"/>
                <a:gd name="T82" fmla="*/ 197 w 3347"/>
                <a:gd name="T83" fmla="*/ 581 h 2807"/>
                <a:gd name="T84" fmla="*/ 994 w 3347"/>
                <a:gd name="T85" fmla="*/ 569 h 2807"/>
                <a:gd name="T86" fmla="*/ 1005 w 3347"/>
                <a:gd name="T87" fmla="*/ 298 h 2807"/>
                <a:gd name="T88" fmla="*/ 1064 w 3347"/>
                <a:gd name="T89" fmla="*/ 170 h 2807"/>
                <a:gd name="T90" fmla="*/ 1162 w 3347"/>
                <a:gd name="T91" fmla="*/ 71 h 2807"/>
                <a:gd name="T92" fmla="*/ 1290 w 3347"/>
                <a:gd name="T93" fmla="*/ 12 h 2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47" h="2807">
                  <a:moveTo>
                    <a:pt x="277" y="703"/>
                  </a:moveTo>
                  <a:lnTo>
                    <a:pt x="248" y="706"/>
                  </a:lnTo>
                  <a:lnTo>
                    <a:pt x="221" y="714"/>
                  </a:lnTo>
                  <a:lnTo>
                    <a:pt x="197" y="727"/>
                  </a:lnTo>
                  <a:lnTo>
                    <a:pt x="176" y="745"/>
                  </a:lnTo>
                  <a:lnTo>
                    <a:pt x="158" y="766"/>
                  </a:lnTo>
                  <a:lnTo>
                    <a:pt x="144" y="790"/>
                  </a:lnTo>
                  <a:lnTo>
                    <a:pt x="136" y="818"/>
                  </a:lnTo>
                  <a:lnTo>
                    <a:pt x="133" y="846"/>
                  </a:lnTo>
                  <a:lnTo>
                    <a:pt x="133" y="2531"/>
                  </a:lnTo>
                  <a:lnTo>
                    <a:pt x="136" y="2559"/>
                  </a:lnTo>
                  <a:lnTo>
                    <a:pt x="144" y="2586"/>
                  </a:lnTo>
                  <a:lnTo>
                    <a:pt x="158" y="2611"/>
                  </a:lnTo>
                  <a:lnTo>
                    <a:pt x="176" y="2632"/>
                  </a:lnTo>
                  <a:lnTo>
                    <a:pt x="197" y="2649"/>
                  </a:lnTo>
                  <a:lnTo>
                    <a:pt x="221" y="2663"/>
                  </a:lnTo>
                  <a:lnTo>
                    <a:pt x="248" y="2671"/>
                  </a:lnTo>
                  <a:lnTo>
                    <a:pt x="277" y="2674"/>
                  </a:lnTo>
                  <a:lnTo>
                    <a:pt x="3070" y="2674"/>
                  </a:lnTo>
                  <a:lnTo>
                    <a:pt x="3098" y="2671"/>
                  </a:lnTo>
                  <a:lnTo>
                    <a:pt x="3126" y="2663"/>
                  </a:lnTo>
                  <a:lnTo>
                    <a:pt x="3150" y="2649"/>
                  </a:lnTo>
                  <a:lnTo>
                    <a:pt x="3171" y="2632"/>
                  </a:lnTo>
                  <a:lnTo>
                    <a:pt x="3189" y="2611"/>
                  </a:lnTo>
                  <a:lnTo>
                    <a:pt x="3202" y="2586"/>
                  </a:lnTo>
                  <a:lnTo>
                    <a:pt x="3211" y="2559"/>
                  </a:lnTo>
                  <a:lnTo>
                    <a:pt x="3213" y="2531"/>
                  </a:lnTo>
                  <a:lnTo>
                    <a:pt x="3213" y="846"/>
                  </a:lnTo>
                  <a:lnTo>
                    <a:pt x="3211" y="818"/>
                  </a:lnTo>
                  <a:lnTo>
                    <a:pt x="3202" y="790"/>
                  </a:lnTo>
                  <a:lnTo>
                    <a:pt x="3189" y="766"/>
                  </a:lnTo>
                  <a:lnTo>
                    <a:pt x="3171" y="745"/>
                  </a:lnTo>
                  <a:lnTo>
                    <a:pt x="3150" y="727"/>
                  </a:lnTo>
                  <a:lnTo>
                    <a:pt x="3126" y="714"/>
                  </a:lnTo>
                  <a:lnTo>
                    <a:pt x="3098" y="706"/>
                  </a:lnTo>
                  <a:lnTo>
                    <a:pt x="3070" y="703"/>
                  </a:lnTo>
                  <a:lnTo>
                    <a:pt x="277" y="703"/>
                  </a:lnTo>
                  <a:close/>
                  <a:moveTo>
                    <a:pt x="1387" y="134"/>
                  </a:moveTo>
                  <a:lnTo>
                    <a:pt x="1348" y="137"/>
                  </a:lnTo>
                  <a:lnTo>
                    <a:pt x="1312" y="145"/>
                  </a:lnTo>
                  <a:lnTo>
                    <a:pt x="1277" y="159"/>
                  </a:lnTo>
                  <a:lnTo>
                    <a:pt x="1246" y="176"/>
                  </a:lnTo>
                  <a:lnTo>
                    <a:pt x="1216" y="198"/>
                  </a:lnTo>
                  <a:lnTo>
                    <a:pt x="1191" y="224"/>
                  </a:lnTo>
                  <a:lnTo>
                    <a:pt x="1168" y="253"/>
                  </a:lnTo>
                  <a:lnTo>
                    <a:pt x="1151" y="285"/>
                  </a:lnTo>
                  <a:lnTo>
                    <a:pt x="1138" y="319"/>
                  </a:lnTo>
                  <a:lnTo>
                    <a:pt x="1130" y="356"/>
                  </a:lnTo>
                  <a:lnTo>
                    <a:pt x="1127" y="394"/>
                  </a:lnTo>
                  <a:lnTo>
                    <a:pt x="1127" y="569"/>
                  </a:lnTo>
                  <a:lnTo>
                    <a:pt x="2220" y="569"/>
                  </a:lnTo>
                  <a:lnTo>
                    <a:pt x="2220" y="394"/>
                  </a:lnTo>
                  <a:lnTo>
                    <a:pt x="2217" y="356"/>
                  </a:lnTo>
                  <a:lnTo>
                    <a:pt x="2209" y="319"/>
                  </a:lnTo>
                  <a:lnTo>
                    <a:pt x="2196" y="285"/>
                  </a:lnTo>
                  <a:lnTo>
                    <a:pt x="2179" y="253"/>
                  </a:lnTo>
                  <a:lnTo>
                    <a:pt x="2156" y="224"/>
                  </a:lnTo>
                  <a:lnTo>
                    <a:pt x="2131" y="198"/>
                  </a:lnTo>
                  <a:lnTo>
                    <a:pt x="2101" y="176"/>
                  </a:lnTo>
                  <a:lnTo>
                    <a:pt x="2070" y="159"/>
                  </a:lnTo>
                  <a:lnTo>
                    <a:pt x="2035" y="145"/>
                  </a:lnTo>
                  <a:lnTo>
                    <a:pt x="1999" y="137"/>
                  </a:lnTo>
                  <a:lnTo>
                    <a:pt x="1960" y="134"/>
                  </a:lnTo>
                  <a:lnTo>
                    <a:pt x="1387" y="134"/>
                  </a:lnTo>
                  <a:close/>
                  <a:moveTo>
                    <a:pt x="1387" y="0"/>
                  </a:moveTo>
                  <a:lnTo>
                    <a:pt x="1960" y="0"/>
                  </a:lnTo>
                  <a:lnTo>
                    <a:pt x="2009" y="3"/>
                  </a:lnTo>
                  <a:lnTo>
                    <a:pt x="2057" y="12"/>
                  </a:lnTo>
                  <a:lnTo>
                    <a:pt x="2102" y="28"/>
                  </a:lnTo>
                  <a:lnTo>
                    <a:pt x="2145" y="47"/>
                  </a:lnTo>
                  <a:lnTo>
                    <a:pt x="2185" y="71"/>
                  </a:lnTo>
                  <a:lnTo>
                    <a:pt x="2221" y="100"/>
                  </a:lnTo>
                  <a:lnTo>
                    <a:pt x="2254" y="133"/>
                  </a:lnTo>
                  <a:lnTo>
                    <a:pt x="2283" y="170"/>
                  </a:lnTo>
                  <a:lnTo>
                    <a:pt x="2307" y="209"/>
                  </a:lnTo>
                  <a:lnTo>
                    <a:pt x="2327" y="252"/>
                  </a:lnTo>
                  <a:lnTo>
                    <a:pt x="2341" y="298"/>
                  </a:lnTo>
                  <a:lnTo>
                    <a:pt x="2350" y="344"/>
                  </a:lnTo>
                  <a:lnTo>
                    <a:pt x="2353" y="394"/>
                  </a:lnTo>
                  <a:lnTo>
                    <a:pt x="2353" y="569"/>
                  </a:lnTo>
                  <a:lnTo>
                    <a:pt x="3070" y="569"/>
                  </a:lnTo>
                  <a:lnTo>
                    <a:pt x="3110" y="572"/>
                  </a:lnTo>
                  <a:lnTo>
                    <a:pt x="3150" y="581"/>
                  </a:lnTo>
                  <a:lnTo>
                    <a:pt x="3187" y="595"/>
                  </a:lnTo>
                  <a:lnTo>
                    <a:pt x="3220" y="614"/>
                  </a:lnTo>
                  <a:lnTo>
                    <a:pt x="3252" y="637"/>
                  </a:lnTo>
                  <a:lnTo>
                    <a:pt x="3279" y="664"/>
                  </a:lnTo>
                  <a:lnTo>
                    <a:pt x="3302" y="696"/>
                  </a:lnTo>
                  <a:lnTo>
                    <a:pt x="3321" y="729"/>
                  </a:lnTo>
                  <a:lnTo>
                    <a:pt x="3335" y="767"/>
                  </a:lnTo>
                  <a:lnTo>
                    <a:pt x="3344" y="806"/>
                  </a:lnTo>
                  <a:lnTo>
                    <a:pt x="3347" y="846"/>
                  </a:lnTo>
                  <a:lnTo>
                    <a:pt x="3347" y="2531"/>
                  </a:lnTo>
                  <a:lnTo>
                    <a:pt x="3344" y="2571"/>
                  </a:lnTo>
                  <a:lnTo>
                    <a:pt x="3335" y="2610"/>
                  </a:lnTo>
                  <a:lnTo>
                    <a:pt x="3321" y="2646"/>
                  </a:lnTo>
                  <a:lnTo>
                    <a:pt x="3302" y="2681"/>
                  </a:lnTo>
                  <a:lnTo>
                    <a:pt x="3279" y="2711"/>
                  </a:lnTo>
                  <a:lnTo>
                    <a:pt x="3252" y="2739"/>
                  </a:lnTo>
                  <a:lnTo>
                    <a:pt x="3220" y="2762"/>
                  </a:lnTo>
                  <a:lnTo>
                    <a:pt x="3187" y="2781"/>
                  </a:lnTo>
                  <a:lnTo>
                    <a:pt x="3150" y="2796"/>
                  </a:lnTo>
                  <a:lnTo>
                    <a:pt x="3110" y="2804"/>
                  </a:lnTo>
                  <a:lnTo>
                    <a:pt x="3070" y="2807"/>
                  </a:lnTo>
                  <a:lnTo>
                    <a:pt x="277" y="2807"/>
                  </a:lnTo>
                  <a:lnTo>
                    <a:pt x="237" y="2804"/>
                  </a:lnTo>
                  <a:lnTo>
                    <a:pt x="197" y="2796"/>
                  </a:lnTo>
                  <a:lnTo>
                    <a:pt x="160" y="2781"/>
                  </a:lnTo>
                  <a:lnTo>
                    <a:pt x="126" y="2762"/>
                  </a:lnTo>
                  <a:lnTo>
                    <a:pt x="95" y="2739"/>
                  </a:lnTo>
                  <a:lnTo>
                    <a:pt x="68" y="2711"/>
                  </a:lnTo>
                  <a:lnTo>
                    <a:pt x="45" y="2681"/>
                  </a:lnTo>
                  <a:lnTo>
                    <a:pt x="25" y="2646"/>
                  </a:lnTo>
                  <a:lnTo>
                    <a:pt x="12" y="2610"/>
                  </a:lnTo>
                  <a:lnTo>
                    <a:pt x="3" y="2571"/>
                  </a:lnTo>
                  <a:lnTo>
                    <a:pt x="0" y="2531"/>
                  </a:lnTo>
                  <a:lnTo>
                    <a:pt x="0" y="846"/>
                  </a:lnTo>
                  <a:lnTo>
                    <a:pt x="3" y="806"/>
                  </a:lnTo>
                  <a:lnTo>
                    <a:pt x="12" y="767"/>
                  </a:lnTo>
                  <a:lnTo>
                    <a:pt x="25" y="729"/>
                  </a:lnTo>
                  <a:lnTo>
                    <a:pt x="45" y="696"/>
                  </a:lnTo>
                  <a:lnTo>
                    <a:pt x="68" y="664"/>
                  </a:lnTo>
                  <a:lnTo>
                    <a:pt x="95" y="637"/>
                  </a:lnTo>
                  <a:lnTo>
                    <a:pt x="126" y="614"/>
                  </a:lnTo>
                  <a:lnTo>
                    <a:pt x="160" y="595"/>
                  </a:lnTo>
                  <a:lnTo>
                    <a:pt x="197" y="581"/>
                  </a:lnTo>
                  <a:lnTo>
                    <a:pt x="237" y="572"/>
                  </a:lnTo>
                  <a:lnTo>
                    <a:pt x="277" y="569"/>
                  </a:lnTo>
                  <a:lnTo>
                    <a:pt x="994" y="569"/>
                  </a:lnTo>
                  <a:lnTo>
                    <a:pt x="994" y="394"/>
                  </a:lnTo>
                  <a:lnTo>
                    <a:pt x="997" y="344"/>
                  </a:lnTo>
                  <a:lnTo>
                    <a:pt x="1005" y="298"/>
                  </a:lnTo>
                  <a:lnTo>
                    <a:pt x="1020" y="252"/>
                  </a:lnTo>
                  <a:lnTo>
                    <a:pt x="1040" y="209"/>
                  </a:lnTo>
                  <a:lnTo>
                    <a:pt x="1064" y="170"/>
                  </a:lnTo>
                  <a:lnTo>
                    <a:pt x="1092" y="133"/>
                  </a:lnTo>
                  <a:lnTo>
                    <a:pt x="1126" y="100"/>
                  </a:lnTo>
                  <a:lnTo>
                    <a:pt x="1162" y="71"/>
                  </a:lnTo>
                  <a:lnTo>
                    <a:pt x="1202" y="47"/>
                  </a:lnTo>
                  <a:lnTo>
                    <a:pt x="1245" y="28"/>
                  </a:lnTo>
                  <a:lnTo>
                    <a:pt x="1290" y="12"/>
                  </a:lnTo>
                  <a:lnTo>
                    <a:pt x="1337" y="3"/>
                  </a:lnTo>
                  <a:lnTo>
                    <a:pt x="13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1" name="Freeform 1403"/>
            <p:cNvSpPr>
              <a:spLocks noEditPoints="1"/>
            </p:cNvSpPr>
            <p:nvPr/>
          </p:nvSpPr>
          <p:spPr bwMode="auto">
            <a:xfrm>
              <a:off x="4536" y="872"/>
              <a:ext cx="161" cy="162"/>
            </a:xfrm>
            <a:custGeom>
              <a:avLst/>
              <a:gdLst>
                <a:gd name="T0" fmla="*/ 615 w 1613"/>
                <a:gd name="T1" fmla="*/ 550 h 1614"/>
                <a:gd name="T2" fmla="*/ 606 w 1613"/>
                <a:gd name="T3" fmla="*/ 583 h 1614"/>
                <a:gd name="T4" fmla="*/ 582 w 1613"/>
                <a:gd name="T5" fmla="*/ 607 h 1614"/>
                <a:gd name="T6" fmla="*/ 548 w 1613"/>
                <a:gd name="T7" fmla="*/ 616 h 1614"/>
                <a:gd name="T8" fmla="*/ 133 w 1613"/>
                <a:gd name="T9" fmla="*/ 999 h 1614"/>
                <a:gd name="T10" fmla="*/ 566 w 1613"/>
                <a:gd name="T11" fmla="*/ 1002 h 1614"/>
                <a:gd name="T12" fmla="*/ 596 w 1613"/>
                <a:gd name="T13" fmla="*/ 1018 h 1614"/>
                <a:gd name="T14" fmla="*/ 613 w 1613"/>
                <a:gd name="T15" fmla="*/ 1047 h 1614"/>
                <a:gd name="T16" fmla="*/ 615 w 1613"/>
                <a:gd name="T17" fmla="*/ 1481 h 1614"/>
                <a:gd name="T18" fmla="*/ 998 w 1613"/>
                <a:gd name="T19" fmla="*/ 1066 h 1614"/>
                <a:gd name="T20" fmla="*/ 1007 w 1613"/>
                <a:gd name="T21" fmla="*/ 1032 h 1614"/>
                <a:gd name="T22" fmla="*/ 1030 w 1613"/>
                <a:gd name="T23" fmla="*/ 1008 h 1614"/>
                <a:gd name="T24" fmla="*/ 1064 w 1613"/>
                <a:gd name="T25" fmla="*/ 999 h 1614"/>
                <a:gd name="T26" fmla="*/ 1480 w 1613"/>
                <a:gd name="T27" fmla="*/ 616 h 1614"/>
                <a:gd name="T28" fmla="*/ 1047 w 1613"/>
                <a:gd name="T29" fmla="*/ 614 h 1614"/>
                <a:gd name="T30" fmla="*/ 1017 w 1613"/>
                <a:gd name="T31" fmla="*/ 596 h 1614"/>
                <a:gd name="T32" fmla="*/ 1000 w 1613"/>
                <a:gd name="T33" fmla="*/ 567 h 1614"/>
                <a:gd name="T34" fmla="*/ 998 w 1613"/>
                <a:gd name="T35" fmla="*/ 134 h 1614"/>
                <a:gd name="T36" fmla="*/ 548 w 1613"/>
                <a:gd name="T37" fmla="*/ 0 h 1614"/>
                <a:gd name="T38" fmla="*/ 1082 w 1613"/>
                <a:gd name="T39" fmla="*/ 3 h 1614"/>
                <a:gd name="T40" fmla="*/ 1112 w 1613"/>
                <a:gd name="T41" fmla="*/ 19 h 1614"/>
                <a:gd name="T42" fmla="*/ 1129 w 1613"/>
                <a:gd name="T43" fmla="*/ 49 h 1614"/>
                <a:gd name="T44" fmla="*/ 1131 w 1613"/>
                <a:gd name="T45" fmla="*/ 482 h 1614"/>
                <a:gd name="T46" fmla="*/ 1564 w 1613"/>
                <a:gd name="T47" fmla="*/ 485 h 1614"/>
                <a:gd name="T48" fmla="*/ 1594 w 1613"/>
                <a:gd name="T49" fmla="*/ 502 h 1614"/>
                <a:gd name="T50" fmla="*/ 1611 w 1613"/>
                <a:gd name="T51" fmla="*/ 531 h 1614"/>
                <a:gd name="T52" fmla="*/ 1613 w 1613"/>
                <a:gd name="T53" fmla="*/ 1066 h 1614"/>
                <a:gd name="T54" fmla="*/ 1604 w 1613"/>
                <a:gd name="T55" fmla="*/ 1099 h 1614"/>
                <a:gd name="T56" fmla="*/ 1580 w 1613"/>
                <a:gd name="T57" fmla="*/ 1123 h 1614"/>
                <a:gd name="T58" fmla="*/ 1546 w 1613"/>
                <a:gd name="T59" fmla="*/ 1133 h 1614"/>
                <a:gd name="T60" fmla="*/ 1131 w 1613"/>
                <a:gd name="T61" fmla="*/ 1548 h 1614"/>
                <a:gd name="T62" fmla="*/ 1122 w 1613"/>
                <a:gd name="T63" fmla="*/ 1582 h 1614"/>
                <a:gd name="T64" fmla="*/ 1098 w 1613"/>
                <a:gd name="T65" fmla="*/ 1606 h 1614"/>
                <a:gd name="T66" fmla="*/ 1064 w 1613"/>
                <a:gd name="T67" fmla="*/ 1614 h 1614"/>
                <a:gd name="T68" fmla="*/ 531 w 1613"/>
                <a:gd name="T69" fmla="*/ 1612 h 1614"/>
                <a:gd name="T70" fmla="*/ 501 w 1613"/>
                <a:gd name="T71" fmla="*/ 1595 h 1614"/>
                <a:gd name="T72" fmla="*/ 484 w 1613"/>
                <a:gd name="T73" fmla="*/ 1565 h 1614"/>
                <a:gd name="T74" fmla="*/ 482 w 1613"/>
                <a:gd name="T75" fmla="*/ 1133 h 1614"/>
                <a:gd name="T76" fmla="*/ 49 w 1613"/>
                <a:gd name="T77" fmla="*/ 1130 h 1614"/>
                <a:gd name="T78" fmla="*/ 19 w 1613"/>
                <a:gd name="T79" fmla="*/ 1112 h 1614"/>
                <a:gd name="T80" fmla="*/ 2 w 1613"/>
                <a:gd name="T81" fmla="*/ 1083 h 1614"/>
                <a:gd name="T82" fmla="*/ 0 w 1613"/>
                <a:gd name="T83" fmla="*/ 550 h 1614"/>
                <a:gd name="T84" fmla="*/ 9 w 1613"/>
                <a:gd name="T85" fmla="*/ 516 h 1614"/>
                <a:gd name="T86" fmla="*/ 32 w 1613"/>
                <a:gd name="T87" fmla="*/ 492 h 1614"/>
                <a:gd name="T88" fmla="*/ 66 w 1613"/>
                <a:gd name="T89" fmla="*/ 482 h 1614"/>
                <a:gd name="T90" fmla="*/ 482 w 1613"/>
                <a:gd name="T91" fmla="*/ 67 h 1614"/>
                <a:gd name="T92" fmla="*/ 491 w 1613"/>
                <a:gd name="T93" fmla="*/ 33 h 1614"/>
                <a:gd name="T94" fmla="*/ 515 w 1613"/>
                <a:gd name="T95" fmla="*/ 9 h 1614"/>
                <a:gd name="T96" fmla="*/ 548 w 1613"/>
                <a:gd name="T97" fmla="*/ 0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3" h="1614">
                  <a:moveTo>
                    <a:pt x="615" y="134"/>
                  </a:moveTo>
                  <a:lnTo>
                    <a:pt x="615" y="550"/>
                  </a:lnTo>
                  <a:lnTo>
                    <a:pt x="613" y="567"/>
                  </a:lnTo>
                  <a:lnTo>
                    <a:pt x="606" y="583"/>
                  </a:lnTo>
                  <a:lnTo>
                    <a:pt x="596" y="596"/>
                  </a:lnTo>
                  <a:lnTo>
                    <a:pt x="582" y="607"/>
                  </a:lnTo>
                  <a:lnTo>
                    <a:pt x="566" y="614"/>
                  </a:lnTo>
                  <a:lnTo>
                    <a:pt x="548" y="616"/>
                  </a:lnTo>
                  <a:lnTo>
                    <a:pt x="133" y="616"/>
                  </a:lnTo>
                  <a:lnTo>
                    <a:pt x="133" y="999"/>
                  </a:lnTo>
                  <a:lnTo>
                    <a:pt x="548" y="999"/>
                  </a:lnTo>
                  <a:lnTo>
                    <a:pt x="566" y="1002"/>
                  </a:lnTo>
                  <a:lnTo>
                    <a:pt x="583" y="1008"/>
                  </a:lnTo>
                  <a:lnTo>
                    <a:pt x="596" y="1018"/>
                  </a:lnTo>
                  <a:lnTo>
                    <a:pt x="606" y="1032"/>
                  </a:lnTo>
                  <a:lnTo>
                    <a:pt x="613" y="1047"/>
                  </a:lnTo>
                  <a:lnTo>
                    <a:pt x="615" y="1066"/>
                  </a:lnTo>
                  <a:lnTo>
                    <a:pt x="615" y="1481"/>
                  </a:lnTo>
                  <a:lnTo>
                    <a:pt x="998" y="1481"/>
                  </a:lnTo>
                  <a:lnTo>
                    <a:pt x="998" y="1066"/>
                  </a:lnTo>
                  <a:lnTo>
                    <a:pt x="1000" y="1047"/>
                  </a:lnTo>
                  <a:lnTo>
                    <a:pt x="1007" y="1032"/>
                  </a:lnTo>
                  <a:lnTo>
                    <a:pt x="1017" y="1018"/>
                  </a:lnTo>
                  <a:lnTo>
                    <a:pt x="1030" y="1008"/>
                  </a:lnTo>
                  <a:lnTo>
                    <a:pt x="1047" y="1002"/>
                  </a:lnTo>
                  <a:lnTo>
                    <a:pt x="1064" y="999"/>
                  </a:lnTo>
                  <a:lnTo>
                    <a:pt x="1480" y="999"/>
                  </a:lnTo>
                  <a:lnTo>
                    <a:pt x="1480" y="616"/>
                  </a:lnTo>
                  <a:lnTo>
                    <a:pt x="1064" y="616"/>
                  </a:lnTo>
                  <a:lnTo>
                    <a:pt x="1047" y="614"/>
                  </a:lnTo>
                  <a:lnTo>
                    <a:pt x="1030" y="607"/>
                  </a:lnTo>
                  <a:lnTo>
                    <a:pt x="1017" y="596"/>
                  </a:lnTo>
                  <a:lnTo>
                    <a:pt x="1007" y="583"/>
                  </a:lnTo>
                  <a:lnTo>
                    <a:pt x="1000" y="567"/>
                  </a:lnTo>
                  <a:lnTo>
                    <a:pt x="998" y="550"/>
                  </a:lnTo>
                  <a:lnTo>
                    <a:pt x="998" y="134"/>
                  </a:lnTo>
                  <a:lnTo>
                    <a:pt x="615" y="134"/>
                  </a:lnTo>
                  <a:close/>
                  <a:moveTo>
                    <a:pt x="548" y="0"/>
                  </a:moveTo>
                  <a:lnTo>
                    <a:pt x="1064" y="0"/>
                  </a:lnTo>
                  <a:lnTo>
                    <a:pt x="1082" y="3"/>
                  </a:lnTo>
                  <a:lnTo>
                    <a:pt x="1098" y="9"/>
                  </a:lnTo>
                  <a:lnTo>
                    <a:pt x="1112" y="19"/>
                  </a:lnTo>
                  <a:lnTo>
                    <a:pt x="1122" y="33"/>
                  </a:lnTo>
                  <a:lnTo>
                    <a:pt x="1129" y="49"/>
                  </a:lnTo>
                  <a:lnTo>
                    <a:pt x="1131" y="67"/>
                  </a:lnTo>
                  <a:lnTo>
                    <a:pt x="1131" y="482"/>
                  </a:lnTo>
                  <a:lnTo>
                    <a:pt x="1546" y="482"/>
                  </a:lnTo>
                  <a:lnTo>
                    <a:pt x="1564" y="485"/>
                  </a:lnTo>
                  <a:lnTo>
                    <a:pt x="1580" y="492"/>
                  </a:lnTo>
                  <a:lnTo>
                    <a:pt x="1594" y="502"/>
                  </a:lnTo>
                  <a:lnTo>
                    <a:pt x="1604" y="516"/>
                  </a:lnTo>
                  <a:lnTo>
                    <a:pt x="1611" y="531"/>
                  </a:lnTo>
                  <a:lnTo>
                    <a:pt x="1613" y="550"/>
                  </a:lnTo>
                  <a:lnTo>
                    <a:pt x="1613" y="1066"/>
                  </a:lnTo>
                  <a:lnTo>
                    <a:pt x="1611" y="1083"/>
                  </a:lnTo>
                  <a:lnTo>
                    <a:pt x="1604" y="1099"/>
                  </a:lnTo>
                  <a:lnTo>
                    <a:pt x="1594" y="1112"/>
                  </a:lnTo>
                  <a:lnTo>
                    <a:pt x="1580" y="1123"/>
                  </a:lnTo>
                  <a:lnTo>
                    <a:pt x="1564" y="1130"/>
                  </a:lnTo>
                  <a:lnTo>
                    <a:pt x="1546" y="1133"/>
                  </a:lnTo>
                  <a:lnTo>
                    <a:pt x="1131" y="1133"/>
                  </a:lnTo>
                  <a:lnTo>
                    <a:pt x="1131" y="1548"/>
                  </a:lnTo>
                  <a:lnTo>
                    <a:pt x="1129" y="1565"/>
                  </a:lnTo>
                  <a:lnTo>
                    <a:pt x="1122" y="1582"/>
                  </a:lnTo>
                  <a:lnTo>
                    <a:pt x="1112" y="1595"/>
                  </a:lnTo>
                  <a:lnTo>
                    <a:pt x="1098" y="1606"/>
                  </a:lnTo>
                  <a:lnTo>
                    <a:pt x="1082" y="1612"/>
                  </a:lnTo>
                  <a:lnTo>
                    <a:pt x="1064" y="1614"/>
                  </a:lnTo>
                  <a:lnTo>
                    <a:pt x="548" y="1614"/>
                  </a:lnTo>
                  <a:lnTo>
                    <a:pt x="531" y="1612"/>
                  </a:lnTo>
                  <a:lnTo>
                    <a:pt x="515" y="1606"/>
                  </a:lnTo>
                  <a:lnTo>
                    <a:pt x="501" y="1595"/>
                  </a:lnTo>
                  <a:lnTo>
                    <a:pt x="491" y="1582"/>
                  </a:lnTo>
                  <a:lnTo>
                    <a:pt x="484" y="1565"/>
                  </a:lnTo>
                  <a:lnTo>
                    <a:pt x="482" y="1548"/>
                  </a:lnTo>
                  <a:lnTo>
                    <a:pt x="482" y="1133"/>
                  </a:lnTo>
                  <a:lnTo>
                    <a:pt x="66" y="1133"/>
                  </a:lnTo>
                  <a:lnTo>
                    <a:pt x="49" y="1130"/>
                  </a:lnTo>
                  <a:lnTo>
                    <a:pt x="32" y="1123"/>
                  </a:lnTo>
                  <a:lnTo>
                    <a:pt x="19" y="1112"/>
                  </a:lnTo>
                  <a:lnTo>
                    <a:pt x="9" y="1099"/>
                  </a:lnTo>
                  <a:lnTo>
                    <a:pt x="2" y="1083"/>
                  </a:lnTo>
                  <a:lnTo>
                    <a:pt x="0" y="1066"/>
                  </a:lnTo>
                  <a:lnTo>
                    <a:pt x="0" y="550"/>
                  </a:lnTo>
                  <a:lnTo>
                    <a:pt x="2" y="531"/>
                  </a:lnTo>
                  <a:lnTo>
                    <a:pt x="9" y="516"/>
                  </a:lnTo>
                  <a:lnTo>
                    <a:pt x="19" y="502"/>
                  </a:lnTo>
                  <a:lnTo>
                    <a:pt x="32" y="492"/>
                  </a:lnTo>
                  <a:lnTo>
                    <a:pt x="49" y="485"/>
                  </a:lnTo>
                  <a:lnTo>
                    <a:pt x="66" y="482"/>
                  </a:lnTo>
                  <a:lnTo>
                    <a:pt x="482" y="482"/>
                  </a:lnTo>
                  <a:lnTo>
                    <a:pt x="482" y="67"/>
                  </a:lnTo>
                  <a:lnTo>
                    <a:pt x="484" y="49"/>
                  </a:lnTo>
                  <a:lnTo>
                    <a:pt x="491" y="33"/>
                  </a:lnTo>
                  <a:lnTo>
                    <a:pt x="501" y="19"/>
                  </a:lnTo>
                  <a:lnTo>
                    <a:pt x="515" y="9"/>
                  </a:lnTo>
                  <a:lnTo>
                    <a:pt x="531" y="3"/>
                  </a:lnTo>
                  <a:lnTo>
                    <a:pt x="5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2" name="Freeform 1404"/>
            <p:cNvSpPr>
              <a:spLocks/>
            </p:cNvSpPr>
            <p:nvPr/>
          </p:nvSpPr>
          <p:spPr bwMode="auto">
            <a:xfrm>
              <a:off x="4500" y="863"/>
              <a:ext cx="60" cy="13"/>
            </a:xfrm>
            <a:custGeom>
              <a:avLst/>
              <a:gdLst>
                <a:gd name="T0" fmla="*/ 67 w 600"/>
                <a:gd name="T1" fmla="*/ 0 h 133"/>
                <a:gd name="T2" fmla="*/ 533 w 600"/>
                <a:gd name="T3" fmla="*/ 0 h 133"/>
                <a:gd name="T4" fmla="*/ 551 w 600"/>
                <a:gd name="T5" fmla="*/ 2 h 133"/>
                <a:gd name="T6" fmla="*/ 567 w 600"/>
                <a:gd name="T7" fmla="*/ 10 h 133"/>
                <a:gd name="T8" fmla="*/ 580 w 600"/>
                <a:gd name="T9" fmla="*/ 20 h 133"/>
                <a:gd name="T10" fmla="*/ 590 w 600"/>
                <a:gd name="T11" fmla="*/ 33 h 133"/>
                <a:gd name="T12" fmla="*/ 597 w 600"/>
                <a:gd name="T13" fmla="*/ 49 h 133"/>
                <a:gd name="T14" fmla="*/ 600 w 600"/>
                <a:gd name="T15" fmla="*/ 66 h 133"/>
                <a:gd name="T16" fmla="*/ 597 w 600"/>
                <a:gd name="T17" fmla="*/ 85 h 133"/>
                <a:gd name="T18" fmla="*/ 590 w 600"/>
                <a:gd name="T19" fmla="*/ 101 h 133"/>
                <a:gd name="T20" fmla="*/ 580 w 600"/>
                <a:gd name="T21" fmla="*/ 114 h 133"/>
                <a:gd name="T22" fmla="*/ 567 w 600"/>
                <a:gd name="T23" fmla="*/ 124 h 133"/>
                <a:gd name="T24" fmla="*/ 551 w 600"/>
                <a:gd name="T25" fmla="*/ 131 h 133"/>
                <a:gd name="T26" fmla="*/ 533 w 600"/>
                <a:gd name="T27" fmla="*/ 133 h 133"/>
                <a:gd name="T28" fmla="*/ 67 w 600"/>
                <a:gd name="T29" fmla="*/ 133 h 133"/>
                <a:gd name="T30" fmla="*/ 48 w 600"/>
                <a:gd name="T31" fmla="*/ 131 h 133"/>
                <a:gd name="T32" fmla="*/ 33 w 600"/>
                <a:gd name="T33" fmla="*/ 124 h 133"/>
                <a:gd name="T34" fmla="*/ 19 w 600"/>
                <a:gd name="T35" fmla="*/ 114 h 133"/>
                <a:gd name="T36" fmla="*/ 9 w 600"/>
                <a:gd name="T37" fmla="*/ 101 h 133"/>
                <a:gd name="T38" fmla="*/ 2 w 600"/>
                <a:gd name="T39" fmla="*/ 85 h 133"/>
                <a:gd name="T40" fmla="*/ 0 w 600"/>
                <a:gd name="T41" fmla="*/ 66 h 133"/>
                <a:gd name="T42" fmla="*/ 2 w 600"/>
                <a:gd name="T43" fmla="*/ 49 h 133"/>
                <a:gd name="T44" fmla="*/ 9 w 600"/>
                <a:gd name="T45" fmla="*/ 33 h 133"/>
                <a:gd name="T46" fmla="*/ 19 w 600"/>
                <a:gd name="T47" fmla="*/ 20 h 133"/>
                <a:gd name="T48" fmla="*/ 33 w 600"/>
                <a:gd name="T49" fmla="*/ 10 h 133"/>
                <a:gd name="T50" fmla="*/ 48 w 600"/>
                <a:gd name="T51" fmla="*/ 2 h 133"/>
                <a:gd name="T52" fmla="*/ 67 w 600"/>
                <a:gd name="T53"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00" h="133">
                  <a:moveTo>
                    <a:pt x="67" y="0"/>
                  </a:moveTo>
                  <a:lnTo>
                    <a:pt x="533" y="0"/>
                  </a:lnTo>
                  <a:lnTo>
                    <a:pt x="551" y="2"/>
                  </a:lnTo>
                  <a:lnTo>
                    <a:pt x="567" y="10"/>
                  </a:lnTo>
                  <a:lnTo>
                    <a:pt x="580" y="20"/>
                  </a:lnTo>
                  <a:lnTo>
                    <a:pt x="590" y="33"/>
                  </a:lnTo>
                  <a:lnTo>
                    <a:pt x="597" y="49"/>
                  </a:lnTo>
                  <a:lnTo>
                    <a:pt x="600" y="66"/>
                  </a:lnTo>
                  <a:lnTo>
                    <a:pt x="597" y="85"/>
                  </a:lnTo>
                  <a:lnTo>
                    <a:pt x="590" y="101"/>
                  </a:lnTo>
                  <a:lnTo>
                    <a:pt x="580" y="114"/>
                  </a:lnTo>
                  <a:lnTo>
                    <a:pt x="567" y="124"/>
                  </a:lnTo>
                  <a:lnTo>
                    <a:pt x="551" y="131"/>
                  </a:lnTo>
                  <a:lnTo>
                    <a:pt x="533" y="133"/>
                  </a:lnTo>
                  <a:lnTo>
                    <a:pt x="67" y="133"/>
                  </a:lnTo>
                  <a:lnTo>
                    <a:pt x="48" y="131"/>
                  </a:lnTo>
                  <a:lnTo>
                    <a:pt x="33" y="124"/>
                  </a:lnTo>
                  <a:lnTo>
                    <a:pt x="19" y="114"/>
                  </a:lnTo>
                  <a:lnTo>
                    <a:pt x="9" y="101"/>
                  </a:lnTo>
                  <a:lnTo>
                    <a:pt x="2" y="85"/>
                  </a:lnTo>
                  <a:lnTo>
                    <a:pt x="0" y="66"/>
                  </a:lnTo>
                  <a:lnTo>
                    <a:pt x="2" y="49"/>
                  </a:lnTo>
                  <a:lnTo>
                    <a:pt x="9" y="33"/>
                  </a:lnTo>
                  <a:lnTo>
                    <a:pt x="19" y="20"/>
                  </a:lnTo>
                  <a:lnTo>
                    <a:pt x="33" y="10"/>
                  </a:lnTo>
                  <a:lnTo>
                    <a:pt x="48" y="2"/>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3" name="Freeform 1405"/>
            <p:cNvSpPr>
              <a:spLocks/>
            </p:cNvSpPr>
            <p:nvPr/>
          </p:nvSpPr>
          <p:spPr bwMode="auto">
            <a:xfrm>
              <a:off x="4473" y="863"/>
              <a:ext cx="17" cy="13"/>
            </a:xfrm>
            <a:custGeom>
              <a:avLst/>
              <a:gdLst>
                <a:gd name="T0" fmla="*/ 67 w 167"/>
                <a:gd name="T1" fmla="*/ 0 h 133"/>
                <a:gd name="T2" fmla="*/ 100 w 167"/>
                <a:gd name="T3" fmla="*/ 0 h 133"/>
                <a:gd name="T4" fmla="*/ 117 w 167"/>
                <a:gd name="T5" fmla="*/ 2 h 133"/>
                <a:gd name="T6" fmla="*/ 134 w 167"/>
                <a:gd name="T7" fmla="*/ 10 h 133"/>
                <a:gd name="T8" fmla="*/ 147 w 167"/>
                <a:gd name="T9" fmla="*/ 20 h 133"/>
                <a:gd name="T10" fmla="*/ 158 w 167"/>
                <a:gd name="T11" fmla="*/ 33 h 133"/>
                <a:gd name="T12" fmla="*/ 164 w 167"/>
                <a:gd name="T13" fmla="*/ 49 h 133"/>
                <a:gd name="T14" fmla="*/ 167 w 167"/>
                <a:gd name="T15" fmla="*/ 66 h 133"/>
                <a:gd name="T16" fmla="*/ 164 w 167"/>
                <a:gd name="T17" fmla="*/ 85 h 133"/>
                <a:gd name="T18" fmla="*/ 158 w 167"/>
                <a:gd name="T19" fmla="*/ 101 h 133"/>
                <a:gd name="T20" fmla="*/ 147 w 167"/>
                <a:gd name="T21" fmla="*/ 114 h 133"/>
                <a:gd name="T22" fmla="*/ 134 w 167"/>
                <a:gd name="T23" fmla="*/ 124 h 133"/>
                <a:gd name="T24" fmla="*/ 117 w 167"/>
                <a:gd name="T25" fmla="*/ 131 h 133"/>
                <a:gd name="T26" fmla="*/ 100 w 167"/>
                <a:gd name="T27" fmla="*/ 133 h 133"/>
                <a:gd name="T28" fmla="*/ 67 w 167"/>
                <a:gd name="T29" fmla="*/ 133 h 133"/>
                <a:gd name="T30" fmla="*/ 49 w 167"/>
                <a:gd name="T31" fmla="*/ 131 h 133"/>
                <a:gd name="T32" fmla="*/ 33 w 167"/>
                <a:gd name="T33" fmla="*/ 124 h 133"/>
                <a:gd name="T34" fmla="*/ 20 w 167"/>
                <a:gd name="T35" fmla="*/ 114 h 133"/>
                <a:gd name="T36" fmla="*/ 9 w 167"/>
                <a:gd name="T37" fmla="*/ 101 h 133"/>
                <a:gd name="T38" fmla="*/ 3 w 167"/>
                <a:gd name="T39" fmla="*/ 85 h 133"/>
                <a:gd name="T40" fmla="*/ 0 w 167"/>
                <a:gd name="T41" fmla="*/ 66 h 133"/>
                <a:gd name="T42" fmla="*/ 3 w 167"/>
                <a:gd name="T43" fmla="*/ 49 h 133"/>
                <a:gd name="T44" fmla="*/ 9 w 167"/>
                <a:gd name="T45" fmla="*/ 33 h 133"/>
                <a:gd name="T46" fmla="*/ 20 w 167"/>
                <a:gd name="T47" fmla="*/ 20 h 133"/>
                <a:gd name="T48" fmla="*/ 33 w 167"/>
                <a:gd name="T49" fmla="*/ 10 h 133"/>
                <a:gd name="T50" fmla="*/ 49 w 167"/>
                <a:gd name="T51" fmla="*/ 2 h 133"/>
                <a:gd name="T52" fmla="*/ 67 w 167"/>
                <a:gd name="T53"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7" h="133">
                  <a:moveTo>
                    <a:pt x="67" y="0"/>
                  </a:moveTo>
                  <a:lnTo>
                    <a:pt x="100" y="0"/>
                  </a:lnTo>
                  <a:lnTo>
                    <a:pt x="117" y="2"/>
                  </a:lnTo>
                  <a:lnTo>
                    <a:pt x="134" y="10"/>
                  </a:lnTo>
                  <a:lnTo>
                    <a:pt x="147" y="20"/>
                  </a:lnTo>
                  <a:lnTo>
                    <a:pt x="158" y="33"/>
                  </a:lnTo>
                  <a:lnTo>
                    <a:pt x="164" y="49"/>
                  </a:lnTo>
                  <a:lnTo>
                    <a:pt x="167" y="66"/>
                  </a:lnTo>
                  <a:lnTo>
                    <a:pt x="164" y="85"/>
                  </a:lnTo>
                  <a:lnTo>
                    <a:pt x="158" y="101"/>
                  </a:lnTo>
                  <a:lnTo>
                    <a:pt x="147" y="114"/>
                  </a:lnTo>
                  <a:lnTo>
                    <a:pt x="134" y="124"/>
                  </a:lnTo>
                  <a:lnTo>
                    <a:pt x="117" y="131"/>
                  </a:lnTo>
                  <a:lnTo>
                    <a:pt x="100" y="133"/>
                  </a:lnTo>
                  <a:lnTo>
                    <a:pt x="67" y="133"/>
                  </a:lnTo>
                  <a:lnTo>
                    <a:pt x="49" y="131"/>
                  </a:lnTo>
                  <a:lnTo>
                    <a:pt x="33" y="124"/>
                  </a:lnTo>
                  <a:lnTo>
                    <a:pt x="20" y="114"/>
                  </a:lnTo>
                  <a:lnTo>
                    <a:pt x="9" y="101"/>
                  </a:lnTo>
                  <a:lnTo>
                    <a:pt x="3" y="85"/>
                  </a:lnTo>
                  <a:lnTo>
                    <a:pt x="0" y="66"/>
                  </a:lnTo>
                  <a:lnTo>
                    <a:pt x="3" y="49"/>
                  </a:lnTo>
                  <a:lnTo>
                    <a:pt x="9" y="33"/>
                  </a:lnTo>
                  <a:lnTo>
                    <a:pt x="20" y="20"/>
                  </a:lnTo>
                  <a:lnTo>
                    <a:pt x="33" y="10"/>
                  </a:lnTo>
                  <a:lnTo>
                    <a:pt x="49" y="2"/>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081" name="Freeform 1420"/>
          <p:cNvSpPr>
            <a:spLocks noEditPoints="1"/>
          </p:cNvSpPr>
          <p:nvPr/>
        </p:nvSpPr>
        <p:spPr bwMode="auto">
          <a:xfrm>
            <a:off x="334721" y="1239542"/>
            <a:ext cx="182619" cy="181970"/>
          </a:xfrm>
          <a:custGeom>
            <a:avLst/>
            <a:gdLst>
              <a:gd name="T0" fmla="*/ 2045 w 3372"/>
              <a:gd name="T1" fmla="*/ 888 h 3360"/>
              <a:gd name="T2" fmla="*/ 1921 w 3372"/>
              <a:gd name="T3" fmla="*/ 995 h 3360"/>
              <a:gd name="T4" fmla="*/ 1874 w 3372"/>
              <a:gd name="T5" fmla="*/ 1156 h 3360"/>
              <a:gd name="T6" fmla="*/ 1346 w 3372"/>
              <a:gd name="T7" fmla="*/ 1422 h 3360"/>
              <a:gd name="T8" fmla="*/ 1202 w 3372"/>
              <a:gd name="T9" fmla="*/ 1385 h 3360"/>
              <a:gd name="T10" fmla="*/ 1041 w 3372"/>
              <a:gd name="T11" fmla="*/ 1433 h 3360"/>
              <a:gd name="T12" fmla="*/ 933 w 3372"/>
              <a:gd name="T13" fmla="*/ 1556 h 3360"/>
              <a:gd name="T14" fmla="*/ 909 w 3372"/>
              <a:gd name="T15" fmla="*/ 1724 h 3360"/>
              <a:gd name="T16" fmla="*/ 979 w 3372"/>
              <a:gd name="T17" fmla="*/ 1873 h 3360"/>
              <a:gd name="T18" fmla="*/ 1117 w 3372"/>
              <a:gd name="T19" fmla="*/ 1963 h 3360"/>
              <a:gd name="T20" fmla="*/ 1277 w 3372"/>
              <a:gd name="T21" fmla="*/ 1965 h 3360"/>
              <a:gd name="T22" fmla="*/ 1877 w 3372"/>
              <a:gd name="T23" fmla="*/ 2159 h 3360"/>
              <a:gd name="T24" fmla="*/ 1886 w 3372"/>
              <a:gd name="T25" fmla="*/ 2289 h 3360"/>
              <a:gd name="T26" fmla="*/ 1975 w 3372"/>
              <a:gd name="T27" fmla="*/ 2427 h 3360"/>
              <a:gd name="T28" fmla="*/ 2126 w 3372"/>
              <a:gd name="T29" fmla="*/ 2497 h 3360"/>
              <a:gd name="T30" fmla="*/ 2295 w 3372"/>
              <a:gd name="T31" fmla="*/ 2472 h 3360"/>
              <a:gd name="T32" fmla="*/ 2419 w 3372"/>
              <a:gd name="T33" fmla="*/ 2365 h 3360"/>
              <a:gd name="T34" fmla="*/ 2466 w 3372"/>
              <a:gd name="T35" fmla="*/ 2204 h 3360"/>
              <a:gd name="T36" fmla="*/ 2419 w 3372"/>
              <a:gd name="T37" fmla="*/ 2043 h 3360"/>
              <a:gd name="T38" fmla="*/ 2295 w 3372"/>
              <a:gd name="T39" fmla="*/ 1937 h 3360"/>
              <a:gd name="T40" fmla="*/ 2127 w 3372"/>
              <a:gd name="T41" fmla="*/ 1912 h 3360"/>
              <a:gd name="T42" fmla="*/ 1980 w 3372"/>
              <a:gd name="T43" fmla="*/ 1977 h 3360"/>
              <a:gd name="T44" fmla="*/ 1496 w 3372"/>
              <a:gd name="T45" fmla="*/ 1715 h 3360"/>
              <a:gd name="T46" fmla="*/ 1481 w 3372"/>
              <a:gd name="T47" fmla="*/ 1580 h 3360"/>
              <a:gd name="T48" fmla="*/ 2049 w 3372"/>
              <a:gd name="T49" fmla="*/ 1425 h 3360"/>
              <a:gd name="T50" fmla="*/ 2213 w 3372"/>
              <a:gd name="T51" fmla="*/ 1448 h 3360"/>
              <a:gd name="T52" fmla="*/ 2364 w 3372"/>
              <a:gd name="T53" fmla="*/ 1379 h 3360"/>
              <a:gd name="T54" fmla="*/ 2453 w 3372"/>
              <a:gd name="T55" fmla="*/ 1241 h 3360"/>
              <a:gd name="T56" fmla="*/ 2453 w 3372"/>
              <a:gd name="T57" fmla="*/ 1071 h 3360"/>
              <a:gd name="T58" fmla="*/ 2364 w 3372"/>
              <a:gd name="T59" fmla="*/ 934 h 3360"/>
              <a:gd name="T60" fmla="*/ 2213 w 3372"/>
              <a:gd name="T61" fmla="*/ 864 h 3360"/>
              <a:gd name="T62" fmla="*/ 1889 w 3372"/>
              <a:gd name="T63" fmla="*/ 12 h 3360"/>
              <a:gd name="T64" fmla="*/ 2275 w 3372"/>
              <a:gd name="T65" fmla="*/ 105 h 3360"/>
              <a:gd name="T66" fmla="*/ 2619 w 3372"/>
              <a:gd name="T67" fmla="*/ 280 h 3360"/>
              <a:gd name="T68" fmla="*/ 2911 w 3372"/>
              <a:gd name="T69" fmla="*/ 526 h 3360"/>
              <a:gd name="T70" fmla="*/ 3142 w 3372"/>
              <a:gd name="T71" fmla="*/ 832 h 3360"/>
              <a:gd name="T72" fmla="*/ 3298 w 3372"/>
              <a:gd name="T73" fmla="*/ 1186 h 3360"/>
              <a:gd name="T74" fmla="*/ 3369 w 3372"/>
              <a:gd name="T75" fmla="*/ 1577 h 3360"/>
              <a:gd name="T76" fmla="*/ 3344 w 3372"/>
              <a:gd name="T77" fmla="*/ 1982 h 3360"/>
              <a:gd name="T78" fmla="*/ 3230 w 3372"/>
              <a:gd name="T79" fmla="*/ 2356 h 3360"/>
              <a:gd name="T80" fmla="*/ 3035 w 3372"/>
              <a:gd name="T81" fmla="*/ 2688 h 3360"/>
              <a:gd name="T82" fmla="*/ 2772 w 3372"/>
              <a:gd name="T83" fmla="*/ 2965 h 3360"/>
              <a:gd name="T84" fmla="*/ 2452 w 3372"/>
              <a:gd name="T85" fmla="*/ 3177 h 3360"/>
              <a:gd name="T86" fmla="*/ 2087 w 3372"/>
              <a:gd name="T87" fmla="*/ 3312 h 3360"/>
              <a:gd name="T88" fmla="*/ 1685 w 3372"/>
              <a:gd name="T89" fmla="*/ 3360 h 3360"/>
              <a:gd name="T90" fmla="*/ 1285 w 3372"/>
              <a:gd name="T91" fmla="*/ 3312 h 3360"/>
              <a:gd name="T92" fmla="*/ 920 w 3372"/>
              <a:gd name="T93" fmla="*/ 3177 h 3360"/>
              <a:gd name="T94" fmla="*/ 600 w 3372"/>
              <a:gd name="T95" fmla="*/ 2965 h 3360"/>
              <a:gd name="T96" fmla="*/ 337 w 3372"/>
              <a:gd name="T97" fmla="*/ 2688 h 3360"/>
              <a:gd name="T98" fmla="*/ 142 w 3372"/>
              <a:gd name="T99" fmla="*/ 2356 h 3360"/>
              <a:gd name="T100" fmla="*/ 28 w 3372"/>
              <a:gd name="T101" fmla="*/ 1982 h 3360"/>
              <a:gd name="T102" fmla="*/ 3 w 3372"/>
              <a:gd name="T103" fmla="*/ 1577 h 3360"/>
              <a:gd name="T104" fmla="*/ 74 w 3372"/>
              <a:gd name="T105" fmla="*/ 1186 h 3360"/>
              <a:gd name="T106" fmla="*/ 230 w 3372"/>
              <a:gd name="T107" fmla="*/ 832 h 3360"/>
              <a:gd name="T108" fmla="*/ 461 w 3372"/>
              <a:gd name="T109" fmla="*/ 526 h 3360"/>
              <a:gd name="T110" fmla="*/ 753 w 3372"/>
              <a:gd name="T111" fmla="*/ 280 h 3360"/>
              <a:gd name="T112" fmla="*/ 1097 w 3372"/>
              <a:gd name="T113" fmla="*/ 105 h 3360"/>
              <a:gd name="T114" fmla="*/ 1483 w 3372"/>
              <a:gd name="T115" fmla="*/ 12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72" h="3360">
                <a:moveTo>
                  <a:pt x="2170" y="860"/>
                </a:moveTo>
                <a:lnTo>
                  <a:pt x="2126" y="864"/>
                </a:lnTo>
                <a:lnTo>
                  <a:pt x="2085" y="874"/>
                </a:lnTo>
                <a:lnTo>
                  <a:pt x="2045" y="888"/>
                </a:lnTo>
                <a:lnTo>
                  <a:pt x="2009" y="908"/>
                </a:lnTo>
                <a:lnTo>
                  <a:pt x="1975" y="934"/>
                </a:lnTo>
                <a:lnTo>
                  <a:pt x="1947" y="962"/>
                </a:lnTo>
                <a:lnTo>
                  <a:pt x="1921" y="995"/>
                </a:lnTo>
                <a:lnTo>
                  <a:pt x="1902" y="1031"/>
                </a:lnTo>
                <a:lnTo>
                  <a:pt x="1886" y="1071"/>
                </a:lnTo>
                <a:lnTo>
                  <a:pt x="1877" y="1112"/>
                </a:lnTo>
                <a:lnTo>
                  <a:pt x="1874" y="1156"/>
                </a:lnTo>
                <a:lnTo>
                  <a:pt x="1875" y="1179"/>
                </a:lnTo>
                <a:lnTo>
                  <a:pt x="1877" y="1201"/>
                </a:lnTo>
                <a:lnTo>
                  <a:pt x="1376" y="1442"/>
                </a:lnTo>
                <a:lnTo>
                  <a:pt x="1346" y="1422"/>
                </a:lnTo>
                <a:lnTo>
                  <a:pt x="1313" y="1406"/>
                </a:lnTo>
                <a:lnTo>
                  <a:pt x="1277" y="1395"/>
                </a:lnTo>
                <a:lnTo>
                  <a:pt x="1240" y="1388"/>
                </a:lnTo>
                <a:lnTo>
                  <a:pt x="1202" y="1385"/>
                </a:lnTo>
                <a:lnTo>
                  <a:pt x="1159" y="1388"/>
                </a:lnTo>
                <a:lnTo>
                  <a:pt x="1117" y="1397"/>
                </a:lnTo>
                <a:lnTo>
                  <a:pt x="1077" y="1412"/>
                </a:lnTo>
                <a:lnTo>
                  <a:pt x="1041" y="1433"/>
                </a:lnTo>
                <a:lnTo>
                  <a:pt x="1008" y="1457"/>
                </a:lnTo>
                <a:lnTo>
                  <a:pt x="979" y="1487"/>
                </a:lnTo>
                <a:lnTo>
                  <a:pt x="953" y="1519"/>
                </a:lnTo>
                <a:lnTo>
                  <a:pt x="933" y="1556"/>
                </a:lnTo>
                <a:lnTo>
                  <a:pt x="919" y="1594"/>
                </a:lnTo>
                <a:lnTo>
                  <a:pt x="909" y="1636"/>
                </a:lnTo>
                <a:lnTo>
                  <a:pt x="906" y="1679"/>
                </a:lnTo>
                <a:lnTo>
                  <a:pt x="909" y="1724"/>
                </a:lnTo>
                <a:lnTo>
                  <a:pt x="919" y="1766"/>
                </a:lnTo>
                <a:lnTo>
                  <a:pt x="933" y="1804"/>
                </a:lnTo>
                <a:lnTo>
                  <a:pt x="953" y="1841"/>
                </a:lnTo>
                <a:lnTo>
                  <a:pt x="979" y="1873"/>
                </a:lnTo>
                <a:lnTo>
                  <a:pt x="1008" y="1903"/>
                </a:lnTo>
                <a:lnTo>
                  <a:pt x="1041" y="1927"/>
                </a:lnTo>
                <a:lnTo>
                  <a:pt x="1077" y="1948"/>
                </a:lnTo>
                <a:lnTo>
                  <a:pt x="1117" y="1963"/>
                </a:lnTo>
                <a:lnTo>
                  <a:pt x="1159" y="1972"/>
                </a:lnTo>
                <a:lnTo>
                  <a:pt x="1202" y="1975"/>
                </a:lnTo>
                <a:lnTo>
                  <a:pt x="1240" y="1972"/>
                </a:lnTo>
                <a:lnTo>
                  <a:pt x="1277" y="1965"/>
                </a:lnTo>
                <a:lnTo>
                  <a:pt x="1313" y="1954"/>
                </a:lnTo>
                <a:lnTo>
                  <a:pt x="1346" y="1938"/>
                </a:lnTo>
                <a:lnTo>
                  <a:pt x="1376" y="1918"/>
                </a:lnTo>
                <a:lnTo>
                  <a:pt x="1877" y="2159"/>
                </a:lnTo>
                <a:lnTo>
                  <a:pt x="1875" y="2181"/>
                </a:lnTo>
                <a:lnTo>
                  <a:pt x="1874" y="2204"/>
                </a:lnTo>
                <a:lnTo>
                  <a:pt x="1877" y="2248"/>
                </a:lnTo>
                <a:lnTo>
                  <a:pt x="1886" y="2289"/>
                </a:lnTo>
                <a:lnTo>
                  <a:pt x="1901" y="2329"/>
                </a:lnTo>
                <a:lnTo>
                  <a:pt x="1921" y="2365"/>
                </a:lnTo>
                <a:lnTo>
                  <a:pt x="1947" y="2398"/>
                </a:lnTo>
                <a:lnTo>
                  <a:pt x="1975" y="2427"/>
                </a:lnTo>
                <a:lnTo>
                  <a:pt x="2009" y="2452"/>
                </a:lnTo>
                <a:lnTo>
                  <a:pt x="2045" y="2472"/>
                </a:lnTo>
                <a:lnTo>
                  <a:pt x="2085" y="2486"/>
                </a:lnTo>
                <a:lnTo>
                  <a:pt x="2126" y="2497"/>
                </a:lnTo>
                <a:lnTo>
                  <a:pt x="2169" y="2500"/>
                </a:lnTo>
                <a:lnTo>
                  <a:pt x="2213" y="2497"/>
                </a:lnTo>
                <a:lnTo>
                  <a:pt x="2255" y="2486"/>
                </a:lnTo>
                <a:lnTo>
                  <a:pt x="2295" y="2472"/>
                </a:lnTo>
                <a:lnTo>
                  <a:pt x="2331" y="2452"/>
                </a:lnTo>
                <a:lnTo>
                  <a:pt x="2364" y="2427"/>
                </a:lnTo>
                <a:lnTo>
                  <a:pt x="2393" y="2398"/>
                </a:lnTo>
                <a:lnTo>
                  <a:pt x="2419" y="2365"/>
                </a:lnTo>
                <a:lnTo>
                  <a:pt x="2438" y="2329"/>
                </a:lnTo>
                <a:lnTo>
                  <a:pt x="2453" y="2289"/>
                </a:lnTo>
                <a:lnTo>
                  <a:pt x="2463" y="2248"/>
                </a:lnTo>
                <a:lnTo>
                  <a:pt x="2466" y="2204"/>
                </a:lnTo>
                <a:lnTo>
                  <a:pt x="2463" y="2161"/>
                </a:lnTo>
                <a:lnTo>
                  <a:pt x="2453" y="2119"/>
                </a:lnTo>
                <a:lnTo>
                  <a:pt x="2438" y="2080"/>
                </a:lnTo>
                <a:lnTo>
                  <a:pt x="2419" y="2043"/>
                </a:lnTo>
                <a:lnTo>
                  <a:pt x="2393" y="2011"/>
                </a:lnTo>
                <a:lnTo>
                  <a:pt x="2364" y="1981"/>
                </a:lnTo>
                <a:lnTo>
                  <a:pt x="2331" y="1957"/>
                </a:lnTo>
                <a:lnTo>
                  <a:pt x="2295" y="1937"/>
                </a:lnTo>
                <a:lnTo>
                  <a:pt x="2255" y="1921"/>
                </a:lnTo>
                <a:lnTo>
                  <a:pt x="2213" y="1912"/>
                </a:lnTo>
                <a:lnTo>
                  <a:pt x="2170" y="1909"/>
                </a:lnTo>
                <a:lnTo>
                  <a:pt x="2127" y="1912"/>
                </a:lnTo>
                <a:lnTo>
                  <a:pt x="2087" y="1921"/>
                </a:lnTo>
                <a:lnTo>
                  <a:pt x="2049" y="1935"/>
                </a:lnTo>
                <a:lnTo>
                  <a:pt x="2013" y="1954"/>
                </a:lnTo>
                <a:lnTo>
                  <a:pt x="1980" y="1977"/>
                </a:lnTo>
                <a:lnTo>
                  <a:pt x="1952" y="2005"/>
                </a:lnTo>
                <a:lnTo>
                  <a:pt x="1481" y="1780"/>
                </a:lnTo>
                <a:lnTo>
                  <a:pt x="1491" y="1748"/>
                </a:lnTo>
                <a:lnTo>
                  <a:pt x="1496" y="1715"/>
                </a:lnTo>
                <a:lnTo>
                  <a:pt x="1498" y="1679"/>
                </a:lnTo>
                <a:lnTo>
                  <a:pt x="1496" y="1645"/>
                </a:lnTo>
                <a:lnTo>
                  <a:pt x="1491" y="1612"/>
                </a:lnTo>
                <a:lnTo>
                  <a:pt x="1481" y="1580"/>
                </a:lnTo>
                <a:lnTo>
                  <a:pt x="1952" y="1355"/>
                </a:lnTo>
                <a:lnTo>
                  <a:pt x="1980" y="1383"/>
                </a:lnTo>
                <a:lnTo>
                  <a:pt x="2013" y="1406"/>
                </a:lnTo>
                <a:lnTo>
                  <a:pt x="2049" y="1425"/>
                </a:lnTo>
                <a:lnTo>
                  <a:pt x="2087" y="1440"/>
                </a:lnTo>
                <a:lnTo>
                  <a:pt x="2127" y="1448"/>
                </a:lnTo>
                <a:lnTo>
                  <a:pt x="2170" y="1451"/>
                </a:lnTo>
                <a:lnTo>
                  <a:pt x="2213" y="1448"/>
                </a:lnTo>
                <a:lnTo>
                  <a:pt x="2255" y="1439"/>
                </a:lnTo>
                <a:lnTo>
                  <a:pt x="2295" y="1423"/>
                </a:lnTo>
                <a:lnTo>
                  <a:pt x="2331" y="1404"/>
                </a:lnTo>
                <a:lnTo>
                  <a:pt x="2364" y="1379"/>
                </a:lnTo>
                <a:lnTo>
                  <a:pt x="2393" y="1350"/>
                </a:lnTo>
                <a:lnTo>
                  <a:pt x="2419" y="1317"/>
                </a:lnTo>
                <a:lnTo>
                  <a:pt x="2438" y="1281"/>
                </a:lnTo>
                <a:lnTo>
                  <a:pt x="2453" y="1241"/>
                </a:lnTo>
                <a:lnTo>
                  <a:pt x="2463" y="1199"/>
                </a:lnTo>
                <a:lnTo>
                  <a:pt x="2466" y="1156"/>
                </a:lnTo>
                <a:lnTo>
                  <a:pt x="2463" y="1112"/>
                </a:lnTo>
                <a:lnTo>
                  <a:pt x="2453" y="1071"/>
                </a:lnTo>
                <a:lnTo>
                  <a:pt x="2438" y="1031"/>
                </a:lnTo>
                <a:lnTo>
                  <a:pt x="2419" y="995"/>
                </a:lnTo>
                <a:lnTo>
                  <a:pt x="2393" y="962"/>
                </a:lnTo>
                <a:lnTo>
                  <a:pt x="2364" y="934"/>
                </a:lnTo>
                <a:lnTo>
                  <a:pt x="2331" y="908"/>
                </a:lnTo>
                <a:lnTo>
                  <a:pt x="2295" y="888"/>
                </a:lnTo>
                <a:lnTo>
                  <a:pt x="2255" y="874"/>
                </a:lnTo>
                <a:lnTo>
                  <a:pt x="2213" y="864"/>
                </a:lnTo>
                <a:lnTo>
                  <a:pt x="2170" y="860"/>
                </a:lnTo>
                <a:close/>
                <a:moveTo>
                  <a:pt x="1685" y="0"/>
                </a:moveTo>
                <a:lnTo>
                  <a:pt x="1788" y="3"/>
                </a:lnTo>
                <a:lnTo>
                  <a:pt x="1889" y="12"/>
                </a:lnTo>
                <a:lnTo>
                  <a:pt x="1989" y="27"/>
                </a:lnTo>
                <a:lnTo>
                  <a:pt x="2087" y="48"/>
                </a:lnTo>
                <a:lnTo>
                  <a:pt x="2182" y="73"/>
                </a:lnTo>
                <a:lnTo>
                  <a:pt x="2275" y="105"/>
                </a:lnTo>
                <a:lnTo>
                  <a:pt x="2364" y="142"/>
                </a:lnTo>
                <a:lnTo>
                  <a:pt x="2452" y="183"/>
                </a:lnTo>
                <a:lnTo>
                  <a:pt x="2537" y="229"/>
                </a:lnTo>
                <a:lnTo>
                  <a:pt x="2619" y="280"/>
                </a:lnTo>
                <a:lnTo>
                  <a:pt x="2698" y="336"/>
                </a:lnTo>
                <a:lnTo>
                  <a:pt x="2772" y="395"/>
                </a:lnTo>
                <a:lnTo>
                  <a:pt x="2844" y="459"/>
                </a:lnTo>
                <a:lnTo>
                  <a:pt x="2911" y="526"/>
                </a:lnTo>
                <a:lnTo>
                  <a:pt x="2976" y="598"/>
                </a:lnTo>
                <a:lnTo>
                  <a:pt x="3035" y="672"/>
                </a:lnTo>
                <a:lnTo>
                  <a:pt x="3091" y="750"/>
                </a:lnTo>
                <a:lnTo>
                  <a:pt x="3142" y="832"/>
                </a:lnTo>
                <a:lnTo>
                  <a:pt x="3188" y="916"/>
                </a:lnTo>
                <a:lnTo>
                  <a:pt x="3230" y="1004"/>
                </a:lnTo>
                <a:lnTo>
                  <a:pt x="3267" y="1094"/>
                </a:lnTo>
                <a:lnTo>
                  <a:pt x="3298" y="1186"/>
                </a:lnTo>
                <a:lnTo>
                  <a:pt x="3324" y="1281"/>
                </a:lnTo>
                <a:lnTo>
                  <a:pt x="3344" y="1378"/>
                </a:lnTo>
                <a:lnTo>
                  <a:pt x="3360" y="1477"/>
                </a:lnTo>
                <a:lnTo>
                  <a:pt x="3369" y="1577"/>
                </a:lnTo>
                <a:lnTo>
                  <a:pt x="3372" y="1679"/>
                </a:lnTo>
                <a:lnTo>
                  <a:pt x="3369" y="1782"/>
                </a:lnTo>
                <a:lnTo>
                  <a:pt x="3360" y="1883"/>
                </a:lnTo>
                <a:lnTo>
                  <a:pt x="3344" y="1982"/>
                </a:lnTo>
                <a:lnTo>
                  <a:pt x="3324" y="2079"/>
                </a:lnTo>
                <a:lnTo>
                  <a:pt x="3298" y="2174"/>
                </a:lnTo>
                <a:lnTo>
                  <a:pt x="3267" y="2266"/>
                </a:lnTo>
                <a:lnTo>
                  <a:pt x="3230" y="2356"/>
                </a:lnTo>
                <a:lnTo>
                  <a:pt x="3188" y="2444"/>
                </a:lnTo>
                <a:lnTo>
                  <a:pt x="3142" y="2528"/>
                </a:lnTo>
                <a:lnTo>
                  <a:pt x="3091" y="2610"/>
                </a:lnTo>
                <a:lnTo>
                  <a:pt x="3035" y="2688"/>
                </a:lnTo>
                <a:lnTo>
                  <a:pt x="2976" y="2762"/>
                </a:lnTo>
                <a:lnTo>
                  <a:pt x="2911" y="2834"/>
                </a:lnTo>
                <a:lnTo>
                  <a:pt x="2844" y="2901"/>
                </a:lnTo>
                <a:lnTo>
                  <a:pt x="2772" y="2965"/>
                </a:lnTo>
                <a:lnTo>
                  <a:pt x="2698" y="3024"/>
                </a:lnTo>
                <a:lnTo>
                  <a:pt x="2619" y="3080"/>
                </a:lnTo>
                <a:lnTo>
                  <a:pt x="2537" y="3131"/>
                </a:lnTo>
                <a:lnTo>
                  <a:pt x="2452" y="3177"/>
                </a:lnTo>
                <a:lnTo>
                  <a:pt x="2364" y="3218"/>
                </a:lnTo>
                <a:lnTo>
                  <a:pt x="2275" y="3255"/>
                </a:lnTo>
                <a:lnTo>
                  <a:pt x="2182" y="3287"/>
                </a:lnTo>
                <a:lnTo>
                  <a:pt x="2087" y="3312"/>
                </a:lnTo>
                <a:lnTo>
                  <a:pt x="1989" y="3333"/>
                </a:lnTo>
                <a:lnTo>
                  <a:pt x="1889" y="3348"/>
                </a:lnTo>
                <a:lnTo>
                  <a:pt x="1788" y="3357"/>
                </a:lnTo>
                <a:lnTo>
                  <a:pt x="1685" y="3360"/>
                </a:lnTo>
                <a:lnTo>
                  <a:pt x="1583" y="3357"/>
                </a:lnTo>
                <a:lnTo>
                  <a:pt x="1483" y="3348"/>
                </a:lnTo>
                <a:lnTo>
                  <a:pt x="1383" y="3333"/>
                </a:lnTo>
                <a:lnTo>
                  <a:pt x="1285" y="3312"/>
                </a:lnTo>
                <a:lnTo>
                  <a:pt x="1190" y="3287"/>
                </a:lnTo>
                <a:lnTo>
                  <a:pt x="1097" y="3255"/>
                </a:lnTo>
                <a:lnTo>
                  <a:pt x="1008" y="3218"/>
                </a:lnTo>
                <a:lnTo>
                  <a:pt x="920" y="3177"/>
                </a:lnTo>
                <a:lnTo>
                  <a:pt x="835" y="3131"/>
                </a:lnTo>
                <a:lnTo>
                  <a:pt x="753" y="3080"/>
                </a:lnTo>
                <a:lnTo>
                  <a:pt x="674" y="3024"/>
                </a:lnTo>
                <a:lnTo>
                  <a:pt x="600" y="2965"/>
                </a:lnTo>
                <a:lnTo>
                  <a:pt x="528" y="2901"/>
                </a:lnTo>
                <a:lnTo>
                  <a:pt x="461" y="2834"/>
                </a:lnTo>
                <a:lnTo>
                  <a:pt x="396" y="2762"/>
                </a:lnTo>
                <a:lnTo>
                  <a:pt x="337" y="2688"/>
                </a:lnTo>
                <a:lnTo>
                  <a:pt x="281" y="2610"/>
                </a:lnTo>
                <a:lnTo>
                  <a:pt x="230" y="2528"/>
                </a:lnTo>
                <a:lnTo>
                  <a:pt x="184" y="2444"/>
                </a:lnTo>
                <a:lnTo>
                  <a:pt x="142" y="2356"/>
                </a:lnTo>
                <a:lnTo>
                  <a:pt x="105" y="2266"/>
                </a:lnTo>
                <a:lnTo>
                  <a:pt x="74" y="2174"/>
                </a:lnTo>
                <a:lnTo>
                  <a:pt x="48" y="2079"/>
                </a:lnTo>
                <a:lnTo>
                  <a:pt x="28" y="1982"/>
                </a:lnTo>
                <a:lnTo>
                  <a:pt x="12" y="1883"/>
                </a:lnTo>
                <a:lnTo>
                  <a:pt x="3" y="1782"/>
                </a:lnTo>
                <a:lnTo>
                  <a:pt x="0" y="1679"/>
                </a:lnTo>
                <a:lnTo>
                  <a:pt x="3" y="1577"/>
                </a:lnTo>
                <a:lnTo>
                  <a:pt x="12" y="1477"/>
                </a:lnTo>
                <a:lnTo>
                  <a:pt x="28" y="1378"/>
                </a:lnTo>
                <a:lnTo>
                  <a:pt x="48" y="1281"/>
                </a:lnTo>
                <a:lnTo>
                  <a:pt x="74" y="1186"/>
                </a:lnTo>
                <a:lnTo>
                  <a:pt x="105" y="1094"/>
                </a:lnTo>
                <a:lnTo>
                  <a:pt x="142" y="1004"/>
                </a:lnTo>
                <a:lnTo>
                  <a:pt x="184" y="916"/>
                </a:lnTo>
                <a:lnTo>
                  <a:pt x="230" y="832"/>
                </a:lnTo>
                <a:lnTo>
                  <a:pt x="281" y="750"/>
                </a:lnTo>
                <a:lnTo>
                  <a:pt x="337" y="672"/>
                </a:lnTo>
                <a:lnTo>
                  <a:pt x="396" y="598"/>
                </a:lnTo>
                <a:lnTo>
                  <a:pt x="461" y="526"/>
                </a:lnTo>
                <a:lnTo>
                  <a:pt x="528" y="459"/>
                </a:lnTo>
                <a:lnTo>
                  <a:pt x="600" y="395"/>
                </a:lnTo>
                <a:lnTo>
                  <a:pt x="674" y="336"/>
                </a:lnTo>
                <a:lnTo>
                  <a:pt x="753" y="280"/>
                </a:lnTo>
                <a:lnTo>
                  <a:pt x="835" y="229"/>
                </a:lnTo>
                <a:lnTo>
                  <a:pt x="920" y="183"/>
                </a:lnTo>
                <a:lnTo>
                  <a:pt x="1008" y="142"/>
                </a:lnTo>
                <a:lnTo>
                  <a:pt x="1097" y="105"/>
                </a:lnTo>
                <a:lnTo>
                  <a:pt x="1190" y="73"/>
                </a:lnTo>
                <a:lnTo>
                  <a:pt x="1285" y="48"/>
                </a:lnTo>
                <a:lnTo>
                  <a:pt x="1383" y="27"/>
                </a:lnTo>
                <a:lnTo>
                  <a:pt x="1483" y="12"/>
                </a:lnTo>
                <a:lnTo>
                  <a:pt x="1583" y="3"/>
                </a:lnTo>
                <a:lnTo>
                  <a:pt x="168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 name="Group 4"/>
          <p:cNvGrpSpPr>
            <a:grpSpLocks noChangeAspect="1"/>
          </p:cNvGrpSpPr>
          <p:nvPr/>
        </p:nvGrpSpPr>
        <p:grpSpPr bwMode="auto">
          <a:xfrm>
            <a:off x="1999950" y="1220240"/>
            <a:ext cx="219540" cy="220576"/>
            <a:chOff x="1843" y="802"/>
            <a:chExt cx="212" cy="213"/>
          </a:xfrm>
          <a:solidFill>
            <a:schemeClr val="tx1">
              <a:lumMod val="65000"/>
              <a:lumOff val="35000"/>
            </a:schemeClr>
          </a:solidFill>
        </p:grpSpPr>
        <p:sp>
          <p:nvSpPr>
            <p:cNvPr id="5" name="Freeform 6"/>
            <p:cNvSpPr>
              <a:spLocks noEditPoints="1"/>
            </p:cNvSpPr>
            <p:nvPr/>
          </p:nvSpPr>
          <p:spPr bwMode="auto">
            <a:xfrm>
              <a:off x="1843" y="919"/>
              <a:ext cx="96" cy="96"/>
            </a:xfrm>
            <a:custGeom>
              <a:avLst/>
              <a:gdLst>
                <a:gd name="T0" fmla="*/ 327 w 1532"/>
                <a:gd name="T1" fmla="*/ 292 h 1535"/>
                <a:gd name="T2" fmla="*/ 350 w 1532"/>
                <a:gd name="T3" fmla="*/ 376 h 1535"/>
                <a:gd name="T4" fmla="*/ 378 w 1532"/>
                <a:gd name="T5" fmla="*/ 456 h 1535"/>
                <a:gd name="T6" fmla="*/ 413 w 1532"/>
                <a:gd name="T7" fmla="*/ 535 h 1535"/>
                <a:gd name="T8" fmla="*/ 452 w 1532"/>
                <a:gd name="T9" fmla="*/ 609 h 1535"/>
                <a:gd name="T10" fmla="*/ 496 w 1532"/>
                <a:gd name="T11" fmla="*/ 681 h 1535"/>
                <a:gd name="T12" fmla="*/ 545 w 1532"/>
                <a:gd name="T13" fmla="*/ 751 h 1535"/>
                <a:gd name="T14" fmla="*/ 598 w 1532"/>
                <a:gd name="T15" fmla="*/ 816 h 1535"/>
                <a:gd name="T16" fmla="*/ 655 w 1532"/>
                <a:gd name="T17" fmla="*/ 878 h 1535"/>
                <a:gd name="T18" fmla="*/ 716 w 1532"/>
                <a:gd name="T19" fmla="*/ 935 h 1535"/>
                <a:gd name="T20" fmla="*/ 782 w 1532"/>
                <a:gd name="T21" fmla="*/ 988 h 1535"/>
                <a:gd name="T22" fmla="*/ 850 w 1532"/>
                <a:gd name="T23" fmla="*/ 1037 h 1535"/>
                <a:gd name="T24" fmla="*/ 922 w 1532"/>
                <a:gd name="T25" fmla="*/ 1081 h 1535"/>
                <a:gd name="T26" fmla="*/ 998 w 1532"/>
                <a:gd name="T27" fmla="*/ 1121 h 1535"/>
                <a:gd name="T28" fmla="*/ 1076 w 1532"/>
                <a:gd name="T29" fmla="*/ 1155 h 1535"/>
                <a:gd name="T30" fmla="*/ 1156 w 1532"/>
                <a:gd name="T31" fmla="*/ 1184 h 1535"/>
                <a:gd name="T32" fmla="*/ 1240 w 1532"/>
                <a:gd name="T33" fmla="*/ 1207 h 1535"/>
                <a:gd name="T34" fmla="*/ 1240 w 1532"/>
                <a:gd name="T35" fmla="*/ 292 h 1535"/>
                <a:gd name="T36" fmla="*/ 327 w 1532"/>
                <a:gd name="T37" fmla="*/ 292 h 1535"/>
                <a:gd name="T38" fmla="*/ 0 w 1532"/>
                <a:gd name="T39" fmla="*/ 0 h 1535"/>
                <a:gd name="T40" fmla="*/ 1532 w 1532"/>
                <a:gd name="T41" fmla="*/ 0 h 1535"/>
                <a:gd name="T42" fmla="*/ 1532 w 1532"/>
                <a:gd name="T43" fmla="*/ 1535 h 1535"/>
                <a:gd name="T44" fmla="*/ 1431 w 1532"/>
                <a:gd name="T45" fmla="*/ 1531 h 1535"/>
                <a:gd name="T46" fmla="*/ 1332 w 1532"/>
                <a:gd name="T47" fmla="*/ 1521 h 1535"/>
                <a:gd name="T48" fmla="*/ 1235 w 1532"/>
                <a:gd name="T49" fmla="*/ 1506 h 1535"/>
                <a:gd name="T50" fmla="*/ 1140 w 1532"/>
                <a:gd name="T51" fmla="*/ 1484 h 1535"/>
                <a:gd name="T52" fmla="*/ 1047 w 1532"/>
                <a:gd name="T53" fmla="*/ 1456 h 1535"/>
                <a:gd name="T54" fmla="*/ 957 w 1532"/>
                <a:gd name="T55" fmla="*/ 1423 h 1535"/>
                <a:gd name="T56" fmla="*/ 870 w 1532"/>
                <a:gd name="T57" fmla="*/ 1384 h 1535"/>
                <a:gd name="T58" fmla="*/ 786 w 1532"/>
                <a:gd name="T59" fmla="*/ 1341 h 1535"/>
                <a:gd name="T60" fmla="*/ 705 w 1532"/>
                <a:gd name="T61" fmla="*/ 1292 h 1535"/>
                <a:gd name="T62" fmla="*/ 627 w 1532"/>
                <a:gd name="T63" fmla="*/ 1238 h 1535"/>
                <a:gd name="T64" fmla="*/ 552 w 1532"/>
                <a:gd name="T65" fmla="*/ 1180 h 1535"/>
                <a:gd name="T66" fmla="*/ 482 w 1532"/>
                <a:gd name="T67" fmla="*/ 1117 h 1535"/>
                <a:gd name="T68" fmla="*/ 416 w 1532"/>
                <a:gd name="T69" fmla="*/ 1051 h 1535"/>
                <a:gd name="T70" fmla="*/ 353 w 1532"/>
                <a:gd name="T71" fmla="*/ 980 h 1535"/>
                <a:gd name="T72" fmla="*/ 296 w 1532"/>
                <a:gd name="T73" fmla="*/ 906 h 1535"/>
                <a:gd name="T74" fmla="*/ 242 w 1532"/>
                <a:gd name="T75" fmla="*/ 828 h 1535"/>
                <a:gd name="T76" fmla="*/ 194 w 1532"/>
                <a:gd name="T77" fmla="*/ 747 h 1535"/>
                <a:gd name="T78" fmla="*/ 149 w 1532"/>
                <a:gd name="T79" fmla="*/ 662 h 1535"/>
                <a:gd name="T80" fmla="*/ 111 w 1532"/>
                <a:gd name="T81" fmla="*/ 575 h 1535"/>
                <a:gd name="T82" fmla="*/ 78 w 1532"/>
                <a:gd name="T83" fmla="*/ 485 h 1535"/>
                <a:gd name="T84" fmla="*/ 50 w 1532"/>
                <a:gd name="T85" fmla="*/ 392 h 1535"/>
                <a:gd name="T86" fmla="*/ 29 w 1532"/>
                <a:gd name="T87" fmla="*/ 297 h 1535"/>
                <a:gd name="T88" fmla="*/ 13 w 1532"/>
                <a:gd name="T89" fmla="*/ 200 h 1535"/>
                <a:gd name="T90" fmla="*/ 3 w 1532"/>
                <a:gd name="T91" fmla="*/ 101 h 1535"/>
                <a:gd name="T92" fmla="*/ 0 w 1532"/>
                <a:gd name="T93" fmla="*/ 0 h 1535"/>
                <a:gd name="T94" fmla="*/ 0 w 1532"/>
                <a:gd name="T95" fmla="*/ 0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2" h="1535">
                  <a:moveTo>
                    <a:pt x="327" y="292"/>
                  </a:moveTo>
                  <a:lnTo>
                    <a:pt x="350" y="376"/>
                  </a:lnTo>
                  <a:lnTo>
                    <a:pt x="378" y="456"/>
                  </a:lnTo>
                  <a:lnTo>
                    <a:pt x="413" y="535"/>
                  </a:lnTo>
                  <a:lnTo>
                    <a:pt x="452" y="609"/>
                  </a:lnTo>
                  <a:lnTo>
                    <a:pt x="496" y="681"/>
                  </a:lnTo>
                  <a:lnTo>
                    <a:pt x="545" y="751"/>
                  </a:lnTo>
                  <a:lnTo>
                    <a:pt x="598" y="816"/>
                  </a:lnTo>
                  <a:lnTo>
                    <a:pt x="655" y="878"/>
                  </a:lnTo>
                  <a:lnTo>
                    <a:pt x="716" y="935"/>
                  </a:lnTo>
                  <a:lnTo>
                    <a:pt x="782" y="988"/>
                  </a:lnTo>
                  <a:lnTo>
                    <a:pt x="850" y="1037"/>
                  </a:lnTo>
                  <a:lnTo>
                    <a:pt x="922" y="1081"/>
                  </a:lnTo>
                  <a:lnTo>
                    <a:pt x="998" y="1121"/>
                  </a:lnTo>
                  <a:lnTo>
                    <a:pt x="1076" y="1155"/>
                  </a:lnTo>
                  <a:lnTo>
                    <a:pt x="1156" y="1184"/>
                  </a:lnTo>
                  <a:lnTo>
                    <a:pt x="1240" y="1207"/>
                  </a:lnTo>
                  <a:lnTo>
                    <a:pt x="1240" y="292"/>
                  </a:lnTo>
                  <a:lnTo>
                    <a:pt x="327" y="292"/>
                  </a:lnTo>
                  <a:close/>
                  <a:moveTo>
                    <a:pt x="0" y="0"/>
                  </a:moveTo>
                  <a:lnTo>
                    <a:pt x="1532" y="0"/>
                  </a:lnTo>
                  <a:lnTo>
                    <a:pt x="1532" y="1535"/>
                  </a:lnTo>
                  <a:lnTo>
                    <a:pt x="1431" y="1531"/>
                  </a:lnTo>
                  <a:lnTo>
                    <a:pt x="1332" y="1521"/>
                  </a:lnTo>
                  <a:lnTo>
                    <a:pt x="1235" y="1506"/>
                  </a:lnTo>
                  <a:lnTo>
                    <a:pt x="1140" y="1484"/>
                  </a:lnTo>
                  <a:lnTo>
                    <a:pt x="1047" y="1456"/>
                  </a:lnTo>
                  <a:lnTo>
                    <a:pt x="957" y="1423"/>
                  </a:lnTo>
                  <a:lnTo>
                    <a:pt x="870" y="1384"/>
                  </a:lnTo>
                  <a:lnTo>
                    <a:pt x="786" y="1341"/>
                  </a:lnTo>
                  <a:lnTo>
                    <a:pt x="705" y="1292"/>
                  </a:lnTo>
                  <a:lnTo>
                    <a:pt x="627" y="1238"/>
                  </a:lnTo>
                  <a:lnTo>
                    <a:pt x="552" y="1180"/>
                  </a:lnTo>
                  <a:lnTo>
                    <a:pt x="482" y="1117"/>
                  </a:lnTo>
                  <a:lnTo>
                    <a:pt x="416" y="1051"/>
                  </a:lnTo>
                  <a:lnTo>
                    <a:pt x="353" y="980"/>
                  </a:lnTo>
                  <a:lnTo>
                    <a:pt x="296" y="906"/>
                  </a:lnTo>
                  <a:lnTo>
                    <a:pt x="242" y="828"/>
                  </a:lnTo>
                  <a:lnTo>
                    <a:pt x="194" y="747"/>
                  </a:lnTo>
                  <a:lnTo>
                    <a:pt x="149" y="662"/>
                  </a:lnTo>
                  <a:lnTo>
                    <a:pt x="111" y="575"/>
                  </a:lnTo>
                  <a:lnTo>
                    <a:pt x="78" y="485"/>
                  </a:lnTo>
                  <a:lnTo>
                    <a:pt x="50" y="392"/>
                  </a:lnTo>
                  <a:lnTo>
                    <a:pt x="29" y="297"/>
                  </a:lnTo>
                  <a:lnTo>
                    <a:pt x="13" y="200"/>
                  </a:lnTo>
                  <a:lnTo>
                    <a:pt x="3" y="101"/>
                  </a:lnTo>
                  <a:lnTo>
                    <a:pt x="0" y="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 name="Freeform 7"/>
            <p:cNvSpPr>
              <a:spLocks/>
            </p:cNvSpPr>
            <p:nvPr/>
          </p:nvSpPr>
          <p:spPr bwMode="auto">
            <a:xfrm>
              <a:off x="1863" y="802"/>
              <a:ext cx="192" cy="192"/>
            </a:xfrm>
            <a:custGeom>
              <a:avLst/>
              <a:gdLst>
                <a:gd name="T0" fmla="*/ 1632 w 3062"/>
                <a:gd name="T1" fmla="*/ 3 h 3069"/>
                <a:gd name="T2" fmla="*/ 1828 w 3062"/>
                <a:gd name="T3" fmla="*/ 29 h 3069"/>
                <a:gd name="T4" fmla="*/ 2016 w 3062"/>
                <a:gd name="T5" fmla="*/ 78 h 3069"/>
                <a:gd name="T6" fmla="*/ 2193 w 3062"/>
                <a:gd name="T7" fmla="*/ 150 h 3069"/>
                <a:gd name="T8" fmla="*/ 2358 w 3062"/>
                <a:gd name="T9" fmla="*/ 243 h 3069"/>
                <a:gd name="T10" fmla="*/ 2510 w 3062"/>
                <a:gd name="T11" fmla="*/ 355 h 3069"/>
                <a:gd name="T12" fmla="*/ 2646 w 3062"/>
                <a:gd name="T13" fmla="*/ 484 h 3069"/>
                <a:gd name="T14" fmla="*/ 2767 w 3062"/>
                <a:gd name="T15" fmla="*/ 628 h 3069"/>
                <a:gd name="T16" fmla="*/ 2869 w 3062"/>
                <a:gd name="T17" fmla="*/ 787 h 3069"/>
                <a:gd name="T18" fmla="*/ 2952 w 3062"/>
                <a:gd name="T19" fmla="*/ 959 h 3069"/>
                <a:gd name="T20" fmla="*/ 3011 w 3062"/>
                <a:gd name="T21" fmla="*/ 1143 h 3069"/>
                <a:gd name="T22" fmla="*/ 3049 w 3062"/>
                <a:gd name="T23" fmla="*/ 1335 h 3069"/>
                <a:gd name="T24" fmla="*/ 3062 w 3062"/>
                <a:gd name="T25" fmla="*/ 1534 h 3069"/>
                <a:gd name="T26" fmla="*/ 3049 w 3062"/>
                <a:gd name="T27" fmla="*/ 1735 h 3069"/>
                <a:gd name="T28" fmla="*/ 3011 w 3062"/>
                <a:gd name="T29" fmla="*/ 1927 h 3069"/>
                <a:gd name="T30" fmla="*/ 2952 w 3062"/>
                <a:gd name="T31" fmla="*/ 2110 h 3069"/>
                <a:gd name="T32" fmla="*/ 2869 w 3062"/>
                <a:gd name="T33" fmla="*/ 2281 h 3069"/>
                <a:gd name="T34" fmla="*/ 2767 w 3062"/>
                <a:gd name="T35" fmla="*/ 2440 h 3069"/>
                <a:gd name="T36" fmla="*/ 2646 w 3062"/>
                <a:gd name="T37" fmla="*/ 2586 h 3069"/>
                <a:gd name="T38" fmla="*/ 2509 w 3062"/>
                <a:gd name="T39" fmla="*/ 2715 h 3069"/>
                <a:gd name="T40" fmla="*/ 2358 w 3062"/>
                <a:gd name="T41" fmla="*/ 2827 h 3069"/>
                <a:gd name="T42" fmla="*/ 2193 w 3062"/>
                <a:gd name="T43" fmla="*/ 2919 h 3069"/>
                <a:gd name="T44" fmla="*/ 2016 w 3062"/>
                <a:gd name="T45" fmla="*/ 2991 h 3069"/>
                <a:gd name="T46" fmla="*/ 1828 w 3062"/>
                <a:gd name="T47" fmla="*/ 3040 h 3069"/>
                <a:gd name="T48" fmla="*/ 1632 w 3062"/>
                <a:gd name="T49" fmla="*/ 3066 h 3069"/>
                <a:gd name="T50" fmla="*/ 1531 w 3062"/>
                <a:gd name="T51" fmla="*/ 1534 h 3069"/>
                <a:gd name="T52" fmla="*/ 4 w 3062"/>
                <a:gd name="T53" fmla="*/ 1434 h 3069"/>
                <a:gd name="T54" fmla="*/ 28 w 3062"/>
                <a:gd name="T55" fmla="*/ 1238 h 3069"/>
                <a:gd name="T56" fmla="*/ 78 w 3062"/>
                <a:gd name="T57" fmla="*/ 1050 h 3069"/>
                <a:gd name="T58" fmla="*/ 150 w 3062"/>
                <a:gd name="T59" fmla="*/ 872 h 3069"/>
                <a:gd name="T60" fmla="*/ 242 w 3062"/>
                <a:gd name="T61" fmla="*/ 706 h 3069"/>
                <a:gd name="T62" fmla="*/ 353 w 3062"/>
                <a:gd name="T63" fmla="*/ 554 h 3069"/>
                <a:gd name="T64" fmla="*/ 482 w 3062"/>
                <a:gd name="T65" fmla="*/ 417 h 3069"/>
                <a:gd name="T66" fmla="*/ 627 w 3062"/>
                <a:gd name="T67" fmla="*/ 296 h 3069"/>
                <a:gd name="T68" fmla="*/ 786 w 3062"/>
                <a:gd name="T69" fmla="*/ 193 h 3069"/>
                <a:gd name="T70" fmla="*/ 958 w 3062"/>
                <a:gd name="T71" fmla="*/ 112 h 3069"/>
                <a:gd name="T72" fmla="*/ 1141 w 3062"/>
                <a:gd name="T73" fmla="*/ 51 h 3069"/>
                <a:gd name="T74" fmla="*/ 1332 w 3062"/>
                <a:gd name="T75" fmla="*/ 13 h 3069"/>
                <a:gd name="T76" fmla="*/ 1532 w 3062"/>
                <a:gd name="T77" fmla="*/ 0 h 3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62" h="3069">
                  <a:moveTo>
                    <a:pt x="1532" y="0"/>
                  </a:moveTo>
                  <a:lnTo>
                    <a:pt x="1632" y="3"/>
                  </a:lnTo>
                  <a:lnTo>
                    <a:pt x="1731" y="13"/>
                  </a:lnTo>
                  <a:lnTo>
                    <a:pt x="1828" y="29"/>
                  </a:lnTo>
                  <a:lnTo>
                    <a:pt x="1923" y="51"/>
                  </a:lnTo>
                  <a:lnTo>
                    <a:pt x="2016" y="78"/>
                  </a:lnTo>
                  <a:lnTo>
                    <a:pt x="2105" y="112"/>
                  </a:lnTo>
                  <a:lnTo>
                    <a:pt x="2193" y="150"/>
                  </a:lnTo>
                  <a:lnTo>
                    <a:pt x="2277" y="193"/>
                  </a:lnTo>
                  <a:lnTo>
                    <a:pt x="2358" y="243"/>
                  </a:lnTo>
                  <a:lnTo>
                    <a:pt x="2436" y="296"/>
                  </a:lnTo>
                  <a:lnTo>
                    <a:pt x="2510" y="355"/>
                  </a:lnTo>
                  <a:lnTo>
                    <a:pt x="2580" y="417"/>
                  </a:lnTo>
                  <a:lnTo>
                    <a:pt x="2646" y="484"/>
                  </a:lnTo>
                  <a:lnTo>
                    <a:pt x="2709" y="554"/>
                  </a:lnTo>
                  <a:lnTo>
                    <a:pt x="2767" y="628"/>
                  </a:lnTo>
                  <a:lnTo>
                    <a:pt x="2821" y="706"/>
                  </a:lnTo>
                  <a:lnTo>
                    <a:pt x="2869" y="787"/>
                  </a:lnTo>
                  <a:lnTo>
                    <a:pt x="2912" y="872"/>
                  </a:lnTo>
                  <a:lnTo>
                    <a:pt x="2952" y="959"/>
                  </a:lnTo>
                  <a:lnTo>
                    <a:pt x="2984" y="1050"/>
                  </a:lnTo>
                  <a:lnTo>
                    <a:pt x="3011" y="1143"/>
                  </a:lnTo>
                  <a:lnTo>
                    <a:pt x="3034" y="1238"/>
                  </a:lnTo>
                  <a:lnTo>
                    <a:pt x="3049" y="1335"/>
                  </a:lnTo>
                  <a:lnTo>
                    <a:pt x="3059" y="1434"/>
                  </a:lnTo>
                  <a:lnTo>
                    <a:pt x="3062" y="1534"/>
                  </a:lnTo>
                  <a:lnTo>
                    <a:pt x="3059" y="1636"/>
                  </a:lnTo>
                  <a:lnTo>
                    <a:pt x="3049" y="1735"/>
                  </a:lnTo>
                  <a:lnTo>
                    <a:pt x="3034" y="1832"/>
                  </a:lnTo>
                  <a:lnTo>
                    <a:pt x="3011" y="1927"/>
                  </a:lnTo>
                  <a:lnTo>
                    <a:pt x="2984" y="2020"/>
                  </a:lnTo>
                  <a:lnTo>
                    <a:pt x="2952" y="2110"/>
                  </a:lnTo>
                  <a:lnTo>
                    <a:pt x="2912" y="2197"/>
                  </a:lnTo>
                  <a:lnTo>
                    <a:pt x="2869" y="2281"/>
                  </a:lnTo>
                  <a:lnTo>
                    <a:pt x="2821" y="2363"/>
                  </a:lnTo>
                  <a:lnTo>
                    <a:pt x="2767" y="2440"/>
                  </a:lnTo>
                  <a:lnTo>
                    <a:pt x="2709" y="2515"/>
                  </a:lnTo>
                  <a:lnTo>
                    <a:pt x="2646" y="2586"/>
                  </a:lnTo>
                  <a:lnTo>
                    <a:pt x="2580" y="2652"/>
                  </a:lnTo>
                  <a:lnTo>
                    <a:pt x="2509" y="2715"/>
                  </a:lnTo>
                  <a:lnTo>
                    <a:pt x="2435" y="2773"/>
                  </a:lnTo>
                  <a:lnTo>
                    <a:pt x="2358" y="2827"/>
                  </a:lnTo>
                  <a:lnTo>
                    <a:pt x="2276" y="2875"/>
                  </a:lnTo>
                  <a:lnTo>
                    <a:pt x="2193" y="2919"/>
                  </a:lnTo>
                  <a:lnTo>
                    <a:pt x="2105" y="2958"/>
                  </a:lnTo>
                  <a:lnTo>
                    <a:pt x="2016" y="2991"/>
                  </a:lnTo>
                  <a:lnTo>
                    <a:pt x="1923" y="3019"/>
                  </a:lnTo>
                  <a:lnTo>
                    <a:pt x="1828" y="3040"/>
                  </a:lnTo>
                  <a:lnTo>
                    <a:pt x="1731" y="3056"/>
                  </a:lnTo>
                  <a:lnTo>
                    <a:pt x="1632" y="3066"/>
                  </a:lnTo>
                  <a:lnTo>
                    <a:pt x="1531" y="3069"/>
                  </a:lnTo>
                  <a:lnTo>
                    <a:pt x="1531" y="1534"/>
                  </a:lnTo>
                  <a:lnTo>
                    <a:pt x="0" y="1534"/>
                  </a:lnTo>
                  <a:lnTo>
                    <a:pt x="4" y="1434"/>
                  </a:lnTo>
                  <a:lnTo>
                    <a:pt x="13" y="1335"/>
                  </a:lnTo>
                  <a:lnTo>
                    <a:pt x="28" y="1238"/>
                  </a:lnTo>
                  <a:lnTo>
                    <a:pt x="50" y="1143"/>
                  </a:lnTo>
                  <a:lnTo>
                    <a:pt x="78" y="1050"/>
                  </a:lnTo>
                  <a:lnTo>
                    <a:pt x="111" y="959"/>
                  </a:lnTo>
                  <a:lnTo>
                    <a:pt x="150" y="872"/>
                  </a:lnTo>
                  <a:lnTo>
                    <a:pt x="193" y="787"/>
                  </a:lnTo>
                  <a:lnTo>
                    <a:pt x="242" y="706"/>
                  </a:lnTo>
                  <a:lnTo>
                    <a:pt x="295" y="628"/>
                  </a:lnTo>
                  <a:lnTo>
                    <a:pt x="353" y="554"/>
                  </a:lnTo>
                  <a:lnTo>
                    <a:pt x="416" y="484"/>
                  </a:lnTo>
                  <a:lnTo>
                    <a:pt x="482" y="417"/>
                  </a:lnTo>
                  <a:lnTo>
                    <a:pt x="553" y="355"/>
                  </a:lnTo>
                  <a:lnTo>
                    <a:pt x="627" y="296"/>
                  </a:lnTo>
                  <a:lnTo>
                    <a:pt x="705" y="243"/>
                  </a:lnTo>
                  <a:lnTo>
                    <a:pt x="786" y="193"/>
                  </a:lnTo>
                  <a:lnTo>
                    <a:pt x="871" y="150"/>
                  </a:lnTo>
                  <a:lnTo>
                    <a:pt x="958" y="112"/>
                  </a:lnTo>
                  <a:lnTo>
                    <a:pt x="1048" y="78"/>
                  </a:lnTo>
                  <a:lnTo>
                    <a:pt x="1141" y="51"/>
                  </a:lnTo>
                  <a:lnTo>
                    <a:pt x="1235" y="29"/>
                  </a:lnTo>
                  <a:lnTo>
                    <a:pt x="1332" y="13"/>
                  </a:lnTo>
                  <a:lnTo>
                    <a:pt x="1431" y="3"/>
                  </a:lnTo>
                  <a:lnTo>
                    <a:pt x="15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 name="Group 10"/>
          <p:cNvGrpSpPr>
            <a:grpSpLocks noChangeAspect="1"/>
          </p:cNvGrpSpPr>
          <p:nvPr/>
        </p:nvGrpSpPr>
        <p:grpSpPr bwMode="auto">
          <a:xfrm>
            <a:off x="3115646" y="1200563"/>
            <a:ext cx="268212" cy="259928"/>
            <a:chOff x="2361" y="735"/>
            <a:chExt cx="259" cy="251"/>
          </a:xfrm>
          <a:solidFill>
            <a:schemeClr val="tx1">
              <a:lumMod val="65000"/>
              <a:lumOff val="35000"/>
            </a:schemeClr>
          </a:solidFill>
        </p:grpSpPr>
        <p:sp>
          <p:nvSpPr>
            <p:cNvPr id="10" name="Freeform 12"/>
            <p:cNvSpPr>
              <a:spLocks noEditPoints="1"/>
            </p:cNvSpPr>
            <p:nvPr/>
          </p:nvSpPr>
          <p:spPr bwMode="auto">
            <a:xfrm>
              <a:off x="2361" y="803"/>
              <a:ext cx="74" cy="183"/>
            </a:xfrm>
            <a:custGeom>
              <a:avLst/>
              <a:gdLst>
                <a:gd name="T0" fmla="*/ 219 w 968"/>
                <a:gd name="T1" fmla="*/ 220 h 2385"/>
                <a:gd name="T2" fmla="*/ 219 w 968"/>
                <a:gd name="T3" fmla="*/ 2167 h 2385"/>
                <a:gd name="T4" fmla="*/ 749 w 968"/>
                <a:gd name="T5" fmla="*/ 2167 h 2385"/>
                <a:gd name="T6" fmla="*/ 749 w 968"/>
                <a:gd name="T7" fmla="*/ 220 h 2385"/>
                <a:gd name="T8" fmla="*/ 219 w 968"/>
                <a:gd name="T9" fmla="*/ 220 h 2385"/>
                <a:gd name="T10" fmla="*/ 110 w 968"/>
                <a:gd name="T11" fmla="*/ 0 h 2385"/>
                <a:gd name="T12" fmla="*/ 858 w 968"/>
                <a:gd name="T13" fmla="*/ 0 h 2385"/>
                <a:gd name="T14" fmla="*/ 884 w 968"/>
                <a:gd name="T15" fmla="*/ 3 h 2385"/>
                <a:gd name="T16" fmla="*/ 906 w 968"/>
                <a:gd name="T17" fmla="*/ 12 h 2385"/>
                <a:gd name="T18" fmla="*/ 927 w 968"/>
                <a:gd name="T19" fmla="*/ 25 h 2385"/>
                <a:gd name="T20" fmla="*/ 944 w 968"/>
                <a:gd name="T21" fmla="*/ 41 h 2385"/>
                <a:gd name="T22" fmla="*/ 958 w 968"/>
                <a:gd name="T23" fmla="*/ 62 h 2385"/>
                <a:gd name="T24" fmla="*/ 965 w 968"/>
                <a:gd name="T25" fmla="*/ 85 h 2385"/>
                <a:gd name="T26" fmla="*/ 968 w 968"/>
                <a:gd name="T27" fmla="*/ 110 h 2385"/>
                <a:gd name="T28" fmla="*/ 968 w 968"/>
                <a:gd name="T29" fmla="*/ 2276 h 2385"/>
                <a:gd name="T30" fmla="*/ 965 w 968"/>
                <a:gd name="T31" fmla="*/ 2301 h 2385"/>
                <a:gd name="T32" fmla="*/ 957 w 968"/>
                <a:gd name="T33" fmla="*/ 2324 h 2385"/>
                <a:gd name="T34" fmla="*/ 944 w 968"/>
                <a:gd name="T35" fmla="*/ 2345 h 2385"/>
                <a:gd name="T36" fmla="*/ 927 w 968"/>
                <a:gd name="T37" fmla="*/ 2361 h 2385"/>
                <a:gd name="T38" fmla="*/ 906 w 968"/>
                <a:gd name="T39" fmla="*/ 2375 h 2385"/>
                <a:gd name="T40" fmla="*/ 884 w 968"/>
                <a:gd name="T41" fmla="*/ 2383 h 2385"/>
                <a:gd name="T42" fmla="*/ 858 w 968"/>
                <a:gd name="T43" fmla="*/ 2385 h 2385"/>
                <a:gd name="T44" fmla="*/ 110 w 968"/>
                <a:gd name="T45" fmla="*/ 2385 h 2385"/>
                <a:gd name="T46" fmla="*/ 84 w 968"/>
                <a:gd name="T47" fmla="*/ 2383 h 2385"/>
                <a:gd name="T48" fmla="*/ 61 w 968"/>
                <a:gd name="T49" fmla="*/ 2375 h 2385"/>
                <a:gd name="T50" fmla="*/ 41 w 968"/>
                <a:gd name="T51" fmla="*/ 2361 h 2385"/>
                <a:gd name="T52" fmla="*/ 24 w 968"/>
                <a:gd name="T53" fmla="*/ 2345 h 2385"/>
                <a:gd name="T54" fmla="*/ 11 w 968"/>
                <a:gd name="T55" fmla="*/ 2324 h 2385"/>
                <a:gd name="T56" fmla="*/ 3 w 968"/>
                <a:gd name="T57" fmla="*/ 2301 h 2385"/>
                <a:gd name="T58" fmla="*/ 0 w 968"/>
                <a:gd name="T59" fmla="*/ 2276 h 2385"/>
                <a:gd name="T60" fmla="*/ 0 w 968"/>
                <a:gd name="T61" fmla="*/ 110 h 2385"/>
                <a:gd name="T62" fmla="*/ 3 w 968"/>
                <a:gd name="T63" fmla="*/ 85 h 2385"/>
                <a:gd name="T64" fmla="*/ 11 w 968"/>
                <a:gd name="T65" fmla="*/ 62 h 2385"/>
                <a:gd name="T66" fmla="*/ 24 w 968"/>
                <a:gd name="T67" fmla="*/ 41 h 2385"/>
                <a:gd name="T68" fmla="*/ 41 w 968"/>
                <a:gd name="T69" fmla="*/ 25 h 2385"/>
                <a:gd name="T70" fmla="*/ 61 w 968"/>
                <a:gd name="T71" fmla="*/ 12 h 2385"/>
                <a:gd name="T72" fmla="*/ 84 w 968"/>
                <a:gd name="T73" fmla="*/ 3 h 2385"/>
                <a:gd name="T74" fmla="*/ 110 w 968"/>
                <a:gd name="T75" fmla="*/ 0 h 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8" h="2385">
                  <a:moveTo>
                    <a:pt x="219" y="220"/>
                  </a:moveTo>
                  <a:lnTo>
                    <a:pt x="219" y="2167"/>
                  </a:lnTo>
                  <a:lnTo>
                    <a:pt x="749" y="2167"/>
                  </a:lnTo>
                  <a:lnTo>
                    <a:pt x="749" y="220"/>
                  </a:lnTo>
                  <a:lnTo>
                    <a:pt x="219" y="220"/>
                  </a:lnTo>
                  <a:close/>
                  <a:moveTo>
                    <a:pt x="110" y="0"/>
                  </a:moveTo>
                  <a:lnTo>
                    <a:pt x="858" y="0"/>
                  </a:lnTo>
                  <a:lnTo>
                    <a:pt x="884" y="3"/>
                  </a:lnTo>
                  <a:lnTo>
                    <a:pt x="906" y="12"/>
                  </a:lnTo>
                  <a:lnTo>
                    <a:pt x="927" y="25"/>
                  </a:lnTo>
                  <a:lnTo>
                    <a:pt x="944" y="41"/>
                  </a:lnTo>
                  <a:lnTo>
                    <a:pt x="958" y="62"/>
                  </a:lnTo>
                  <a:lnTo>
                    <a:pt x="965" y="85"/>
                  </a:lnTo>
                  <a:lnTo>
                    <a:pt x="968" y="110"/>
                  </a:lnTo>
                  <a:lnTo>
                    <a:pt x="968" y="2276"/>
                  </a:lnTo>
                  <a:lnTo>
                    <a:pt x="965" y="2301"/>
                  </a:lnTo>
                  <a:lnTo>
                    <a:pt x="957" y="2324"/>
                  </a:lnTo>
                  <a:lnTo>
                    <a:pt x="944" y="2345"/>
                  </a:lnTo>
                  <a:lnTo>
                    <a:pt x="927" y="2361"/>
                  </a:lnTo>
                  <a:lnTo>
                    <a:pt x="906" y="2375"/>
                  </a:lnTo>
                  <a:lnTo>
                    <a:pt x="884" y="2383"/>
                  </a:lnTo>
                  <a:lnTo>
                    <a:pt x="858" y="2385"/>
                  </a:lnTo>
                  <a:lnTo>
                    <a:pt x="110" y="2385"/>
                  </a:lnTo>
                  <a:lnTo>
                    <a:pt x="84" y="2383"/>
                  </a:lnTo>
                  <a:lnTo>
                    <a:pt x="61" y="2375"/>
                  </a:lnTo>
                  <a:lnTo>
                    <a:pt x="41" y="2361"/>
                  </a:lnTo>
                  <a:lnTo>
                    <a:pt x="24" y="2345"/>
                  </a:lnTo>
                  <a:lnTo>
                    <a:pt x="11" y="2324"/>
                  </a:lnTo>
                  <a:lnTo>
                    <a:pt x="3" y="2301"/>
                  </a:lnTo>
                  <a:lnTo>
                    <a:pt x="0" y="2276"/>
                  </a:lnTo>
                  <a:lnTo>
                    <a:pt x="0" y="110"/>
                  </a:lnTo>
                  <a:lnTo>
                    <a:pt x="3" y="85"/>
                  </a:lnTo>
                  <a:lnTo>
                    <a:pt x="11" y="62"/>
                  </a:lnTo>
                  <a:lnTo>
                    <a:pt x="24" y="41"/>
                  </a:lnTo>
                  <a:lnTo>
                    <a:pt x="41" y="25"/>
                  </a:lnTo>
                  <a:lnTo>
                    <a:pt x="61" y="12"/>
                  </a:lnTo>
                  <a:lnTo>
                    <a:pt x="84" y="3"/>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 name="Freeform 13"/>
            <p:cNvSpPr>
              <a:spLocks noEditPoints="1"/>
            </p:cNvSpPr>
            <p:nvPr/>
          </p:nvSpPr>
          <p:spPr bwMode="auto">
            <a:xfrm>
              <a:off x="2546" y="847"/>
              <a:ext cx="74" cy="139"/>
            </a:xfrm>
            <a:custGeom>
              <a:avLst/>
              <a:gdLst>
                <a:gd name="T0" fmla="*/ 749 w 968"/>
                <a:gd name="T1" fmla="*/ 1420 h 1810"/>
                <a:gd name="T2" fmla="*/ 578 w 968"/>
                <a:gd name="T3" fmla="*/ 1592 h 1810"/>
                <a:gd name="T4" fmla="*/ 749 w 968"/>
                <a:gd name="T5" fmla="*/ 1592 h 1810"/>
                <a:gd name="T6" fmla="*/ 749 w 968"/>
                <a:gd name="T7" fmla="*/ 1420 h 1810"/>
                <a:gd name="T8" fmla="*/ 749 w 968"/>
                <a:gd name="T9" fmla="*/ 1074 h 1810"/>
                <a:gd name="T10" fmla="*/ 231 w 968"/>
                <a:gd name="T11" fmla="*/ 1592 h 1810"/>
                <a:gd name="T12" fmla="*/ 404 w 968"/>
                <a:gd name="T13" fmla="*/ 1592 h 1810"/>
                <a:gd name="T14" fmla="*/ 749 w 968"/>
                <a:gd name="T15" fmla="*/ 1247 h 1810"/>
                <a:gd name="T16" fmla="*/ 749 w 968"/>
                <a:gd name="T17" fmla="*/ 1247 h 1810"/>
                <a:gd name="T18" fmla="*/ 749 w 968"/>
                <a:gd name="T19" fmla="*/ 1074 h 1810"/>
                <a:gd name="T20" fmla="*/ 749 w 968"/>
                <a:gd name="T21" fmla="*/ 727 h 1810"/>
                <a:gd name="T22" fmla="*/ 218 w 968"/>
                <a:gd name="T23" fmla="*/ 1257 h 1810"/>
                <a:gd name="T24" fmla="*/ 218 w 968"/>
                <a:gd name="T25" fmla="*/ 1431 h 1810"/>
                <a:gd name="T26" fmla="*/ 749 w 968"/>
                <a:gd name="T27" fmla="*/ 901 h 1810"/>
                <a:gd name="T28" fmla="*/ 749 w 968"/>
                <a:gd name="T29" fmla="*/ 727 h 1810"/>
                <a:gd name="T30" fmla="*/ 749 w 968"/>
                <a:gd name="T31" fmla="*/ 379 h 1810"/>
                <a:gd name="T32" fmla="*/ 218 w 968"/>
                <a:gd name="T33" fmla="*/ 910 h 1810"/>
                <a:gd name="T34" fmla="*/ 218 w 968"/>
                <a:gd name="T35" fmla="*/ 1083 h 1810"/>
                <a:gd name="T36" fmla="*/ 749 w 968"/>
                <a:gd name="T37" fmla="*/ 553 h 1810"/>
                <a:gd name="T38" fmla="*/ 749 w 968"/>
                <a:gd name="T39" fmla="*/ 379 h 1810"/>
                <a:gd name="T40" fmla="*/ 562 w 968"/>
                <a:gd name="T41" fmla="*/ 219 h 1810"/>
                <a:gd name="T42" fmla="*/ 218 w 968"/>
                <a:gd name="T43" fmla="*/ 564 h 1810"/>
                <a:gd name="T44" fmla="*/ 218 w 968"/>
                <a:gd name="T45" fmla="*/ 737 h 1810"/>
                <a:gd name="T46" fmla="*/ 735 w 968"/>
                <a:gd name="T47" fmla="*/ 219 h 1810"/>
                <a:gd name="T48" fmla="*/ 562 w 968"/>
                <a:gd name="T49" fmla="*/ 219 h 1810"/>
                <a:gd name="T50" fmla="*/ 218 w 968"/>
                <a:gd name="T51" fmla="*/ 219 h 1810"/>
                <a:gd name="T52" fmla="*/ 218 w 968"/>
                <a:gd name="T53" fmla="*/ 390 h 1810"/>
                <a:gd name="T54" fmla="*/ 388 w 968"/>
                <a:gd name="T55" fmla="*/ 219 h 1810"/>
                <a:gd name="T56" fmla="*/ 218 w 968"/>
                <a:gd name="T57" fmla="*/ 219 h 1810"/>
                <a:gd name="T58" fmla="*/ 109 w 968"/>
                <a:gd name="T59" fmla="*/ 0 h 1810"/>
                <a:gd name="T60" fmla="*/ 858 w 968"/>
                <a:gd name="T61" fmla="*/ 0 h 1810"/>
                <a:gd name="T62" fmla="*/ 884 w 968"/>
                <a:gd name="T63" fmla="*/ 3 h 1810"/>
                <a:gd name="T64" fmla="*/ 906 w 968"/>
                <a:gd name="T65" fmla="*/ 11 h 1810"/>
                <a:gd name="T66" fmla="*/ 927 w 968"/>
                <a:gd name="T67" fmla="*/ 25 h 1810"/>
                <a:gd name="T68" fmla="*/ 943 w 968"/>
                <a:gd name="T69" fmla="*/ 41 h 1810"/>
                <a:gd name="T70" fmla="*/ 957 w 968"/>
                <a:gd name="T71" fmla="*/ 62 h 1810"/>
                <a:gd name="T72" fmla="*/ 965 w 968"/>
                <a:gd name="T73" fmla="*/ 84 h 1810"/>
                <a:gd name="T74" fmla="*/ 968 w 968"/>
                <a:gd name="T75" fmla="*/ 110 h 1810"/>
                <a:gd name="T76" fmla="*/ 968 w 968"/>
                <a:gd name="T77" fmla="*/ 1701 h 1810"/>
                <a:gd name="T78" fmla="*/ 965 w 968"/>
                <a:gd name="T79" fmla="*/ 1726 h 1810"/>
                <a:gd name="T80" fmla="*/ 957 w 968"/>
                <a:gd name="T81" fmla="*/ 1749 h 1810"/>
                <a:gd name="T82" fmla="*/ 943 w 968"/>
                <a:gd name="T83" fmla="*/ 1770 h 1810"/>
                <a:gd name="T84" fmla="*/ 927 w 968"/>
                <a:gd name="T85" fmla="*/ 1786 h 1810"/>
                <a:gd name="T86" fmla="*/ 906 w 968"/>
                <a:gd name="T87" fmla="*/ 1800 h 1810"/>
                <a:gd name="T88" fmla="*/ 884 w 968"/>
                <a:gd name="T89" fmla="*/ 1808 h 1810"/>
                <a:gd name="T90" fmla="*/ 858 w 968"/>
                <a:gd name="T91" fmla="*/ 1810 h 1810"/>
                <a:gd name="T92" fmla="*/ 109 w 968"/>
                <a:gd name="T93" fmla="*/ 1810 h 1810"/>
                <a:gd name="T94" fmla="*/ 84 w 968"/>
                <a:gd name="T95" fmla="*/ 1808 h 1810"/>
                <a:gd name="T96" fmla="*/ 61 w 968"/>
                <a:gd name="T97" fmla="*/ 1800 h 1810"/>
                <a:gd name="T98" fmla="*/ 41 w 968"/>
                <a:gd name="T99" fmla="*/ 1786 h 1810"/>
                <a:gd name="T100" fmla="*/ 23 w 968"/>
                <a:gd name="T101" fmla="*/ 1770 h 1810"/>
                <a:gd name="T102" fmla="*/ 11 w 968"/>
                <a:gd name="T103" fmla="*/ 1749 h 1810"/>
                <a:gd name="T104" fmla="*/ 3 w 968"/>
                <a:gd name="T105" fmla="*/ 1726 h 1810"/>
                <a:gd name="T106" fmla="*/ 0 w 968"/>
                <a:gd name="T107" fmla="*/ 1701 h 1810"/>
                <a:gd name="T108" fmla="*/ 0 w 968"/>
                <a:gd name="T109" fmla="*/ 110 h 1810"/>
                <a:gd name="T110" fmla="*/ 3 w 968"/>
                <a:gd name="T111" fmla="*/ 84 h 1810"/>
                <a:gd name="T112" fmla="*/ 11 w 968"/>
                <a:gd name="T113" fmla="*/ 62 h 1810"/>
                <a:gd name="T114" fmla="*/ 23 w 968"/>
                <a:gd name="T115" fmla="*/ 41 h 1810"/>
                <a:gd name="T116" fmla="*/ 41 w 968"/>
                <a:gd name="T117" fmla="*/ 25 h 1810"/>
                <a:gd name="T118" fmla="*/ 61 w 968"/>
                <a:gd name="T119" fmla="*/ 11 h 1810"/>
                <a:gd name="T120" fmla="*/ 84 w 968"/>
                <a:gd name="T121" fmla="*/ 3 h 1810"/>
                <a:gd name="T122" fmla="*/ 109 w 968"/>
                <a:gd name="T123" fmla="*/ 0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68" h="1810">
                  <a:moveTo>
                    <a:pt x="749" y="1420"/>
                  </a:moveTo>
                  <a:lnTo>
                    <a:pt x="578" y="1592"/>
                  </a:lnTo>
                  <a:lnTo>
                    <a:pt x="749" y="1592"/>
                  </a:lnTo>
                  <a:lnTo>
                    <a:pt x="749" y="1420"/>
                  </a:lnTo>
                  <a:close/>
                  <a:moveTo>
                    <a:pt x="749" y="1074"/>
                  </a:moveTo>
                  <a:lnTo>
                    <a:pt x="231" y="1592"/>
                  </a:lnTo>
                  <a:lnTo>
                    <a:pt x="404" y="1592"/>
                  </a:lnTo>
                  <a:lnTo>
                    <a:pt x="749" y="1247"/>
                  </a:lnTo>
                  <a:lnTo>
                    <a:pt x="749" y="1247"/>
                  </a:lnTo>
                  <a:lnTo>
                    <a:pt x="749" y="1074"/>
                  </a:lnTo>
                  <a:close/>
                  <a:moveTo>
                    <a:pt x="749" y="727"/>
                  </a:moveTo>
                  <a:lnTo>
                    <a:pt x="218" y="1257"/>
                  </a:lnTo>
                  <a:lnTo>
                    <a:pt x="218" y="1431"/>
                  </a:lnTo>
                  <a:lnTo>
                    <a:pt x="749" y="901"/>
                  </a:lnTo>
                  <a:lnTo>
                    <a:pt x="749" y="727"/>
                  </a:lnTo>
                  <a:close/>
                  <a:moveTo>
                    <a:pt x="749" y="379"/>
                  </a:moveTo>
                  <a:lnTo>
                    <a:pt x="218" y="910"/>
                  </a:lnTo>
                  <a:lnTo>
                    <a:pt x="218" y="1083"/>
                  </a:lnTo>
                  <a:lnTo>
                    <a:pt x="749" y="553"/>
                  </a:lnTo>
                  <a:lnTo>
                    <a:pt x="749" y="379"/>
                  </a:lnTo>
                  <a:close/>
                  <a:moveTo>
                    <a:pt x="562" y="219"/>
                  </a:moveTo>
                  <a:lnTo>
                    <a:pt x="218" y="564"/>
                  </a:lnTo>
                  <a:lnTo>
                    <a:pt x="218" y="737"/>
                  </a:lnTo>
                  <a:lnTo>
                    <a:pt x="735" y="219"/>
                  </a:lnTo>
                  <a:lnTo>
                    <a:pt x="562" y="219"/>
                  </a:lnTo>
                  <a:close/>
                  <a:moveTo>
                    <a:pt x="218" y="219"/>
                  </a:moveTo>
                  <a:lnTo>
                    <a:pt x="218" y="390"/>
                  </a:lnTo>
                  <a:lnTo>
                    <a:pt x="388" y="219"/>
                  </a:lnTo>
                  <a:lnTo>
                    <a:pt x="218" y="219"/>
                  </a:lnTo>
                  <a:close/>
                  <a:moveTo>
                    <a:pt x="109" y="0"/>
                  </a:moveTo>
                  <a:lnTo>
                    <a:pt x="858" y="0"/>
                  </a:lnTo>
                  <a:lnTo>
                    <a:pt x="884" y="3"/>
                  </a:lnTo>
                  <a:lnTo>
                    <a:pt x="906" y="11"/>
                  </a:lnTo>
                  <a:lnTo>
                    <a:pt x="927" y="25"/>
                  </a:lnTo>
                  <a:lnTo>
                    <a:pt x="943" y="41"/>
                  </a:lnTo>
                  <a:lnTo>
                    <a:pt x="957" y="62"/>
                  </a:lnTo>
                  <a:lnTo>
                    <a:pt x="965" y="84"/>
                  </a:lnTo>
                  <a:lnTo>
                    <a:pt x="968" y="110"/>
                  </a:lnTo>
                  <a:lnTo>
                    <a:pt x="968" y="1701"/>
                  </a:lnTo>
                  <a:lnTo>
                    <a:pt x="965" y="1726"/>
                  </a:lnTo>
                  <a:lnTo>
                    <a:pt x="957" y="1749"/>
                  </a:lnTo>
                  <a:lnTo>
                    <a:pt x="943" y="1770"/>
                  </a:lnTo>
                  <a:lnTo>
                    <a:pt x="927" y="1786"/>
                  </a:lnTo>
                  <a:lnTo>
                    <a:pt x="906" y="1800"/>
                  </a:lnTo>
                  <a:lnTo>
                    <a:pt x="884" y="1808"/>
                  </a:lnTo>
                  <a:lnTo>
                    <a:pt x="858" y="1810"/>
                  </a:lnTo>
                  <a:lnTo>
                    <a:pt x="109" y="1810"/>
                  </a:lnTo>
                  <a:lnTo>
                    <a:pt x="84" y="1808"/>
                  </a:lnTo>
                  <a:lnTo>
                    <a:pt x="61" y="1800"/>
                  </a:lnTo>
                  <a:lnTo>
                    <a:pt x="41" y="1786"/>
                  </a:lnTo>
                  <a:lnTo>
                    <a:pt x="23" y="1770"/>
                  </a:lnTo>
                  <a:lnTo>
                    <a:pt x="11" y="1749"/>
                  </a:lnTo>
                  <a:lnTo>
                    <a:pt x="3" y="1726"/>
                  </a:lnTo>
                  <a:lnTo>
                    <a:pt x="0" y="1701"/>
                  </a:lnTo>
                  <a:lnTo>
                    <a:pt x="0" y="110"/>
                  </a:lnTo>
                  <a:lnTo>
                    <a:pt x="3" y="84"/>
                  </a:lnTo>
                  <a:lnTo>
                    <a:pt x="11" y="62"/>
                  </a:lnTo>
                  <a:lnTo>
                    <a:pt x="23" y="41"/>
                  </a:lnTo>
                  <a:lnTo>
                    <a:pt x="41" y="25"/>
                  </a:lnTo>
                  <a:lnTo>
                    <a:pt x="61" y="11"/>
                  </a:lnTo>
                  <a:lnTo>
                    <a:pt x="84" y="3"/>
                  </a:lnTo>
                  <a:lnTo>
                    <a:pt x="1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14"/>
            <p:cNvSpPr>
              <a:spLocks/>
            </p:cNvSpPr>
            <p:nvPr/>
          </p:nvSpPr>
          <p:spPr bwMode="auto">
            <a:xfrm>
              <a:off x="2453" y="735"/>
              <a:ext cx="75" cy="251"/>
            </a:xfrm>
            <a:custGeom>
              <a:avLst/>
              <a:gdLst>
                <a:gd name="T0" fmla="*/ 110 w 968"/>
                <a:gd name="T1" fmla="*/ 0 h 3264"/>
                <a:gd name="T2" fmla="*/ 860 w 968"/>
                <a:gd name="T3" fmla="*/ 0 h 3264"/>
                <a:gd name="T4" fmla="*/ 885 w 968"/>
                <a:gd name="T5" fmla="*/ 3 h 3264"/>
                <a:gd name="T6" fmla="*/ 908 w 968"/>
                <a:gd name="T7" fmla="*/ 11 h 3264"/>
                <a:gd name="T8" fmla="*/ 928 w 968"/>
                <a:gd name="T9" fmla="*/ 24 h 3264"/>
                <a:gd name="T10" fmla="*/ 945 w 968"/>
                <a:gd name="T11" fmla="*/ 41 h 3264"/>
                <a:gd name="T12" fmla="*/ 958 w 968"/>
                <a:gd name="T13" fmla="*/ 62 h 3264"/>
                <a:gd name="T14" fmla="*/ 966 w 968"/>
                <a:gd name="T15" fmla="*/ 84 h 3264"/>
                <a:gd name="T16" fmla="*/ 968 w 968"/>
                <a:gd name="T17" fmla="*/ 110 h 3264"/>
                <a:gd name="T18" fmla="*/ 968 w 968"/>
                <a:gd name="T19" fmla="*/ 3155 h 3264"/>
                <a:gd name="T20" fmla="*/ 965 w 968"/>
                <a:gd name="T21" fmla="*/ 3180 h 3264"/>
                <a:gd name="T22" fmla="*/ 957 w 968"/>
                <a:gd name="T23" fmla="*/ 3203 h 3264"/>
                <a:gd name="T24" fmla="*/ 945 w 968"/>
                <a:gd name="T25" fmla="*/ 3224 h 3264"/>
                <a:gd name="T26" fmla="*/ 927 w 968"/>
                <a:gd name="T27" fmla="*/ 3240 h 3264"/>
                <a:gd name="T28" fmla="*/ 907 w 968"/>
                <a:gd name="T29" fmla="*/ 3254 h 3264"/>
                <a:gd name="T30" fmla="*/ 884 w 968"/>
                <a:gd name="T31" fmla="*/ 3262 h 3264"/>
                <a:gd name="T32" fmla="*/ 859 w 968"/>
                <a:gd name="T33" fmla="*/ 3264 h 3264"/>
                <a:gd name="T34" fmla="*/ 110 w 968"/>
                <a:gd name="T35" fmla="*/ 3264 h 3264"/>
                <a:gd name="T36" fmla="*/ 84 w 968"/>
                <a:gd name="T37" fmla="*/ 3262 h 3264"/>
                <a:gd name="T38" fmla="*/ 62 w 968"/>
                <a:gd name="T39" fmla="*/ 3254 h 3264"/>
                <a:gd name="T40" fmla="*/ 41 w 968"/>
                <a:gd name="T41" fmla="*/ 3240 h 3264"/>
                <a:gd name="T42" fmla="*/ 24 w 968"/>
                <a:gd name="T43" fmla="*/ 3224 h 3264"/>
                <a:gd name="T44" fmla="*/ 12 w 968"/>
                <a:gd name="T45" fmla="*/ 3203 h 3264"/>
                <a:gd name="T46" fmla="*/ 4 w 968"/>
                <a:gd name="T47" fmla="*/ 3180 h 3264"/>
                <a:gd name="T48" fmla="*/ 0 w 968"/>
                <a:gd name="T49" fmla="*/ 3155 h 3264"/>
                <a:gd name="T50" fmla="*/ 0 w 968"/>
                <a:gd name="T51" fmla="*/ 110 h 3264"/>
                <a:gd name="T52" fmla="*/ 4 w 968"/>
                <a:gd name="T53" fmla="*/ 84 h 3264"/>
                <a:gd name="T54" fmla="*/ 12 w 968"/>
                <a:gd name="T55" fmla="*/ 62 h 3264"/>
                <a:gd name="T56" fmla="*/ 24 w 968"/>
                <a:gd name="T57" fmla="*/ 41 h 3264"/>
                <a:gd name="T58" fmla="*/ 41 w 968"/>
                <a:gd name="T59" fmla="*/ 24 h 3264"/>
                <a:gd name="T60" fmla="*/ 62 w 968"/>
                <a:gd name="T61" fmla="*/ 11 h 3264"/>
                <a:gd name="T62" fmla="*/ 84 w 968"/>
                <a:gd name="T63" fmla="*/ 3 h 3264"/>
                <a:gd name="T64" fmla="*/ 110 w 968"/>
                <a:gd name="T65" fmla="*/ 0 h 3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8" h="3264">
                  <a:moveTo>
                    <a:pt x="110" y="0"/>
                  </a:moveTo>
                  <a:lnTo>
                    <a:pt x="860" y="0"/>
                  </a:lnTo>
                  <a:lnTo>
                    <a:pt x="885" y="3"/>
                  </a:lnTo>
                  <a:lnTo>
                    <a:pt x="908" y="11"/>
                  </a:lnTo>
                  <a:lnTo>
                    <a:pt x="928" y="24"/>
                  </a:lnTo>
                  <a:lnTo>
                    <a:pt x="945" y="41"/>
                  </a:lnTo>
                  <a:lnTo>
                    <a:pt x="958" y="62"/>
                  </a:lnTo>
                  <a:lnTo>
                    <a:pt x="966" y="84"/>
                  </a:lnTo>
                  <a:lnTo>
                    <a:pt x="968" y="110"/>
                  </a:lnTo>
                  <a:lnTo>
                    <a:pt x="968" y="3155"/>
                  </a:lnTo>
                  <a:lnTo>
                    <a:pt x="965" y="3180"/>
                  </a:lnTo>
                  <a:lnTo>
                    <a:pt x="957" y="3203"/>
                  </a:lnTo>
                  <a:lnTo>
                    <a:pt x="945" y="3224"/>
                  </a:lnTo>
                  <a:lnTo>
                    <a:pt x="927" y="3240"/>
                  </a:lnTo>
                  <a:lnTo>
                    <a:pt x="907" y="3254"/>
                  </a:lnTo>
                  <a:lnTo>
                    <a:pt x="884" y="3262"/>
                  </a:lnTo>
                  <a:lnTo>
                    <a:pt x="859" y="3264"/>
                  </a:lnTo>
                  <a:lnTo>
                    <a:pt x="110" y="3264"/>
                  </a:lnTo>
                  <a:lnTo>
                    <a:pt x="84" y="3262"/>
                  </a:lnTo>
                  <a:lnTo>
                    <a:pt x="62" y="3254"/>
                  </a:lnTo>
                  <a:lnTo>
                    <a:pt x="41" y="3240"/>
                  </a:lnTo>
                  <a:lnTo>
                    <a:pt x="24" y="3224"/>
                  </a:lnTo>
                  <a:lnTo>
                    <a:pt x="12" y="3203"/>
                  </a:lnTo>
                  <a:lnTo>
                    <a:pt x="4" y="3180"/>
                  </a:lnTo>
                  <a:lnTo>
                    <a:pt x="0" y="3155"/>
                  </a:lnTo>
                  <a:lnTo>
                    <a:pt x="0" y="110"/>
                  </a:lnTo>
                  <a:lnTo>
                    <a:pt x="4" y="84"/>
                  </a:lnTo>
                  <a:lnTo>
                    <a:pt x="12" y="62"/>
                  </a:lnTo>
                  <a:lnTo>
                    <a:pt x="24" y="41"/>
                  </a:lnTo>
                  <a:lnTo>
                    <a:pt x="41" y="24"/>
                  </a:lnTo>
                  <a:lnTo>
                    <a:pt x="62" y="11"/>
                  </a:lnTo>
                  <a:lnTo>
                    <a:pt x="84" y="3"/>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3" name="Group 17"/>
          <p:cNvGrpSpPr>
            <a:grpSpLocks noChangeAspect="1"/>
          </p:cNvGrpSpPr>
          <p:nvPr/>
        </p:nvGrpSpPr>
        <p:grpSpPr bwMode="auto">
          <a:xfrm>
            <a:off x="4213980" y="1194868"/>
            <a:ext cx="230932" cy="271319"/>
            <a:chOff x="2864" y="729"/>
            <a:chExt cx="223" cy="262"/>
          </a:xfrm>
          <a:solidFill>
            <a:schemeClr val="tx1">
              <a:lumMod val="65000"/>
              <a:lumOff val="35000"/>
            </a:schemeClr>
          </a:solidFill>
        </p:grpSpPr>
        <p:sp>
          <p:nvSpPr>
            <p:cNvPr id="16" name="Freeform 19"/>
            <p:cNvSpPr>
              <a:spLocks/>
            </p:cNvSpPr>
            <p:nvPr/>
          </p:nvSpPr>
          <p:spPr bwMode="auto">
            <a:xfrm>
              <a:off x="2979" y="852"/>
              <a:ext cx="16" cy="15"/>
            </a:xfrm>
            <a:custGeom>
              <a:avLst/>
              <a:gdLst>
                <a:gd name="T0" fmla="*/ 99 w 199"/>
                <a:gd name="T1" fmla="*/ 0 h 200"/>
                <a:gd name="T2" fmla="*/ 122 w 199"/>
                <a:gd name="T3" fmla="*/ 3 h 200"/>
                <a:gd name="T4" fmla="*/ 143 w 199"/>
                <a:gd name="T5" fmla="*/ 10 h 200"/>
                <a:gd name="T6" fmla="*/ 161 w 199"/>
                <a:gd name="T7" fmla="*/ 22 h 200"/>
                <a:gd name="T8" fmla="*/ 177 w 199"/>
                <a:gd name="T9" fmla="*/ 37 h 200"/>
                <a:gd name="T10" fmla="*/ 188 w 199"/>
                <a:gd name="T11" fmla="*/ 56 h 200"/>
                <a:gd name="T12" fmla="*/ 195 w 199"/>
                <a:gd name="T13" fmla="*/ 76 h 200"/>
                <a:gd name="T14" fmla="*/ 199 w 199"/>
                <a:gd name="T15" fmla="*/ 100 h 200"/>
                <a:gd name="T16" fmla="*/ 195 w 199"/>
                <a:gd name="T17" fmla="*/ 123 h 200"/>
                <a:gd name="T18" fmla="*/ 188 w 199"/>
                <a:gd name="T19" fmla="*/ 144 h 200"/>
                <a:gd name="T20" fmla="*/ 177 w 199"/>
                <a:gd name="T21" fmla="*/ 162 h 200"/>
                <a:gd name="T22" fmla="*/ 161 w 199"/>
                <a:gd name="T23" fmla="*/ 177 h 200"/>
                <a:gd name="T24" fmla="*/ 143 w 199"/>
                <a:gd name="T25" fmla="*/ 189 h 200"/>
                <a:gd name="T26" fmla="*/ 122 w 199"/>
                <a:gd name="T27" fmla="*/ 196 h 200"/>
                <a:gd name="T28" fmla="*/ 99 w 199"/>
                <a:gd name="T29" fmla="*/ 200 h 200"/>
                <a:gd name="T30" fmla="*/ 77 w 199"/>
                <a:gd name="T31" fmla="*/ 196 h 200"/>
                <a:gd name="T32" fmla="*/ 56 w 199"/>
                <a:gd name="T33" fmla="*/ 189 h 200"/>
                <a:gd name="T34" fmla="*/ 37 w 199"/>
                <a:gd name="T35" fmla="*/ 177 h 200"/>
                <a:gd name="T36" fmla="*/ 22 w 199"/>
                <a:gd name="T37" fmla="*/ 162 h 200"/>
                <a:gd name="T38" fmla="*/ 10 w 199"/>
                <a:gd name="T39" fmla="*/ 144 h 200"/>
                <a:gd name="T40" fmla="*/ 2 w 199"/>
                <a:gd name="T41" fmla="*/ 123 h 200"/>
                <a:gd name="T42" fmla="*/ 0 w 199"/>
                <a:gd name="T43" fmla="*/ 100 h 200"/>
                <a:gd name="T44" fmla="*/ 2 w 199"/>
                <a:gd name="T45" fmla="*/ 76 h 200"/>
                <a:gd name="T46" fmla="*/ 10 w 199"/>
                <a:gd name="T47" fmla="*/ 56 h 200"/>
                <a:gd name="T48" fmla="*/ 22 w 199"/>
                <a:gd name="T49" fmla="*/ 37 h 200"/>
                <a:gd name="T50" fmla="*/ 37 w 199"/>
                <a:gd name="T51" fmla="*/ 22 h 200"/>
                <a:gd name="T52" fmla="*/ 56 w 199"/>
                <a:gd name="T53" fmla="*/ 10 h 200"/>
                <a:gd name="T54" fmla="*/ 77 w 199"/>
                <a:gd name="T55" fmla="*/ 3 h 200"/>
                <a:gd name="T56" fmla="*/ 99 w 199"/>
                <a:gd name="T57"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200">
                  <a:moveTo>
                    <a:pt x="99" y="0"/>
                  </a:moveTo>
                  <a:lnTo>
                    <a:pt x="122" y="3"/>
                  </a:lnTo>
                  <a:lnTo>
                    <a:pt x="143" y="10"/>
                  </a:lnTo>
                  <a:lnTo>
                    <a:pt x="161" y="22"/>
                  </a:lnTo>
                  <a:lnTo>
                    <a:pt x="177" y="37"/>
                  </a:lnTo>
                  <a:lnTo>
                    <a:pt x="188" y="56"/>
                  </a:lnTo>
                  <a:lnTo>
                    <a:pt x="195" y="76"/>
                  </a:lnTo>
                  <a:lnTo>
                    <a:pt x="199" y="100"/>
                  </a:lnTo>
                  <a:lnTo>
                    <a:pt x="195" y="123"/>
                  </a:lnTo>
                  <a:lnTo>
                    <a:pt x="188" y="144"/>
                  </a:lnTo>
                  <a:lnTo>
                    <a:pt x="177" y="162"/>
                  </a:lnTo>
                  <a:lnTo>
                    <a:pt x="161" y="177"/>
                  </a:lnTo>
                  <a:lnTo>
                    <a:pt x="143" y="189"/>
                  </a:lnTo>
                  <a:lnTo>
                    <a:pt x="122" y="196"/>
                  </a:lnTo>
                  <a:lnTo>
                    <a:pt x="99" y="200"/>
                  </a:lnTo>
                  <a:lnTo>
                    <a:pt x="77" y="196"/>
                  </a:lnTo>
                  <a:lnTo>
                    <a:pt x="56" y="189"/>
                  </a:lnTo>
                  <a:lnTo>
                    <a:pt x="37" y="177"/>
                  </a:lnTo>
                  <a:lnTo>
                    <a:pt x="22" y="162"/>
                  </a:lnTo>
                  <a:lnTo>
                    <a:pt x="10" y="144"/>
                  </a:lnTo>
                  <a:lnTo>
                    <a:pt x="2" y="123"/>
                  </a:lnTo>
                  <a:lnTo>
                    <a:pt x="0" y="100"/>
                  </a:lnTo>
                  <a:lnTo>
                    <a:pt x="2" y="76"/>
                  </a:lnTo>
                  <a:lnTo>
                    <a:pt x="10" y="56"/>
                  </a:lnTo>
                  <a:lnTo>
                    <a:pt x="22" y="37"/>
                  </a:lnTo>
                  <a:lnTo>
                    <a:pt x="37" y="22"/>
                  </a:lnTo>
                  <a:lnTo>
                    <a:pt x="56" y="10"/>
                  </a:lnTo>
                  <a:lnTo>
                    <a:pt x="77" y="3"/>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20"/>
            <p:cNvSpPr>
              <a:spLocks noEditPoints="1"/>
            </p:cNvSpPr>
            <p:nvPr/>
          </p:nvSpPr>
          <p:spPr bwMode="auto">
            <a:xfrm>
              <a:off x="2864" y="729"/>
              <a:ext cx="223" cy="262"/>
            </a:xfrm>
            <a:custGeom>
              <a:avLst/>
              <a:gdLst>
                <a:gd name="T0" fmla="*/ 1368 w 2894"/>
                <a:gd name="T1" fmla="*/ 413 h 3405"/>
                <a:gd name="T2" fmla="*/ 1121 w 2894"/>
                <a:gd name="T3" fmla="*/ 520 h 3405"/>
                <a:gd name="T4" fmla="*/ 908 w 2894"/>
                <a:gd name="T5" fmla="*/ 704 h 3405"/>
                <a:gd name="T6" fmla="*/ 763 w 2894"/>
                <a:gd name="T7" fmla="*/ 940 h 3405"/>
                <a:gd name="T8" fmla="*/ 696 w 2894"/>
                <a:gd name="T9" fmla="*/ 1201 h 3405"/>
                <a:gd name="T10" fmla="*/ 708 w 2894"/>
                <a:gd name="T11" fmla="*/ 1468 h 3405"/>
                <a:gd name="T12" fmla="*/ 800 w 2894"/>
                <a:gd name="T13" fmla="*/ 1723 h 3405"/>
                <a:gd name="T14" fmla="*/ 926 w 2894"/>
                <a:gd name="T15" fmla="*/ 1901 h 3405"/>
                <a:gd name="T16" fmla="*/ 854 w 2894"/>
                <a:gd name="T17" fmla="*/ 2018 h 3405"/>
                <a:gd name="T18" fmla="*/ 739 w 2894"/>
                <a:gd name="T19" fmla="*/ 2114 h 3405"/>
                <a:gd name="T20" fmla="*/ 719 w 2894"/>
                <a:gd name="T21" fmla="*/ 2151 h 3405"/>
                <a:gd name="T22" fmla="*/ 747 w 2894"/>
                <a:gd name="T23" fmla="*/ 2181 h 3405"/>
                <a:gd name="T24" fmla="*/ 908 w 2894"/>
                <a:gd name="T25" fmla="*/ 2179 h 3405"/>
                <a:gd name="T26" fmla="*/ 1090 w 2894"/>
                <a:gd name="T27" fmla="*/ 2109 h 3405"/>
                <a:gd name="T28" fmla="*/ 1257 w 2894"/>
                <a:gd name="T29" fmla="*/ 2139 h 3405"/>
                <a:gd name="T30" fmla="*/ 1512 w 2894"/>
                <a:gd name="T31" fmla="*/ 2200 h 3405"/>
                <a:gd name="T32" fmla="*/ 1771 w 2894"/>
                <a:gd name="T33" fmla="*/ 2187 h 3405"/>
                <a:gd name="T34" fmla="*/ 2019 w 2894"/>
                <a:gd name="T35" fmla="*/ 2099 h 3405"/>
                <a:gd name="T36" fmla="*/ 2238 w 2894"/>
                <a:gd name="T37" fmla="*/ 1938 h 3405"/>
                <a:gd name="T38" fmla="*/ 2402 w 2894"/>
                <a:gd name="T39" fmla="*/ 1713 h 3405"/>
                <a:gd name="T40" fmla="*/ 2488 w 2894"/>
                <a:gd name="T41" fmla="*/ 1459 h 3405"/>
                <a:gd name="T42" fmla="*/ 2498 w 2894"/>
                <a:gd name="T43" fmla="*/ 1194 h 3405"/>
                <a:gd name="T44" fmla="*/ 2431 w 2894"/>
                <a:gd name="T45" fmla="*/ 936 h 3405"/>
                <a:gd name="T46" fmla="*/ 2286 w 2894"/>
                <a:gd name="T47" fmla="*/ 703 h 3405"/>
                <a:gd name="T48" fmla="*/ 2075 w 2894"/>
                <a:gd name="T49" fmla="*/ 520 h 3405"/>
                <a:gd name="T50" fmla="*/ 1828 w 2894"/>
                <a:gd name="T51" fmla="*/ 413 h 3405"/>
                <a:gd name="T52" fmla="*/ 1564 w 2894"/>
                <a:gd name="T53" fmla="*/ 384 h 3405"/>
                <a:gd name="T54" fmla="*/ 1868 w 2894"/>
                <a:gd name="T55" fmla="*/ 29 h 3405"/>
                <a:gd name="T56" fmla="*/ 2199 w 2894"/>
                <a:gd name="T57" fmla="*/ 149 h 3405"/>
                <a:gd name="T58" fmla="*/ 2481 w 2894"/>
                <a:gd name="T59" fmla="*/ 351 h 3405"/>
                <a:gd name="T60" fmla="*/ 2700 w 2894"/>
                <a:gd name="T61" fmla="*/ 621 h 3405"/>
                <a:gd name="T62" fmla="*/ 2842 w 2894"/>
                <a:gd name="T63" fmla="*/ 942 h 3405"/>
                <a:gd name="T64" fmla="*/ 2894 w 2894"/>
                <a:gd name="T65" fmla="*/ 1301 h 3405"/>
                <a:gd name="T66" fmla="*/ 2849 w 2894"/>
                <a:gd name="T67" fmla="*/ 1638 h 3405"/>
                <a:gd name="T68" fmla="*/ 2724 w 2894"/>
                <a:gd name="T69" fmla="*/ 1942 h 3405"/>
                <a:gd name="T70" fmla="*/ 2530 w 2894"/>
                <a:gd name="T71" fmla="*/ 2201 h 3405"/>
                <a:gd name="T72" fmla="*/ 2463 w 2894"/>
                <a:gd name="T73" fmla="*/ 3097 h 3405"/>
                <a:gd name="T74" fmla="*/ 2400 w 2894"/>
                <a:gd name="T75" fmla="*/ 3158 h 3405"/>
                <a:gd name="T76" fmla="*/ 990 w 2894"/>
                <a:gd name="T77" fmla="*/ 3402 h 3405"/>
                <a:gd name="T78" fmla="*/ 941 w 2894"/>
                <a:gd name="T79" fmla="*/ 3352 h 3405"/>
                <a:gd name="T80" fmla="*/ 523 w 2894"/>
                <a:gd name="T81" fmla="*/ 3008 h 3405"/>
                <a:gd name="T82" fmla="*/ 385 w 2894"/>
                <a:gd name="T83" fmla="*/ 2944 h 3405"/>
                <a:gd name="T84" fmla="*/ 303 w 2894"/>
                <a:gd name="T85" fmla="*/ 2817 h 3405"/>
                <a:gd name="T86" fmla="*/ 166 w 2894"/>
                <a:gd name="T87" fmla="*/ 2258 h 3405"/>
                <a:gd name="T88" fmla="*/ 52 w 2894"/>
                <a:gd name="T89" fmla="*/ 2227 h 3405"/>
                <a:gd name="T90" fmla="*/ 1 w 2894"/>
                <a:gd name="T91" fmla="*/ 2143 h 3405"/>
                <a:gd name="T92" fmla="*/ 27 w 2894"/>
                <a:gd name="T93" fmla="*/ 2025 h 3405"/>
                <a:gd name="T94" fmla="*/ 304 w 2894"/>
                <a:gd name="T95" fmla="*/ 1121 h 3405"/>
                <a:gd name="T96" fmla="*/ 399 w 2894"/>
                <a:gd name="T97" fmla="*/ 786 h 3405"/>
                <a:gd name="T98" fmla="*/ 576 w 2894"/>
                <a:gd name="T99" fmla="*/ 492 h 3405"/>
                <a:gd name="T100" fmla="*/ 821 w 2894"/>
                <a:gd name="T101" fmla="*/ 257 h 3405"/>
                <a:gd name="T102" fmla="*/ 1116 w 2894"/>
                <a:gd name="T103" fmla="*/ 92 h 3405"/>
                <a:gd name="T104" fmla="*/ 1430 w 2894"/>
                <a:gd name="T105" fmla="*/ 11 h 3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4" h="3405">
                  <a:moveTo>
                    <a:pt x="1564" y="384"/>
                  </a:moveTo>
                  <a:lnTo>
                    <a:pt x="1498" y="389"/>
                  </a:lnTo>
                  <a:lnTo>
                    <a:pt x="1433" y="398"/>
                  </a:lnTo>
                  <a:lnTo>
                    <a:pt x="1368" y="413"/>
                  </a:lnTo>
                  <a:lnTo>
                    <a:pt x="1304" y="432"/>
                  </a:lnTo>
                  <a:lnTo>
                    <a:pt x="1241" y="457"/>
                  </a:lnTo>
                  <a:lnTo>
                    <a:pt x="1180" y="486"/>
                  </a:lnTo>
                  <a:lnTo>
                    <a:pt x="1121" y="520"/>
                  </a:lnTo>
                  <a:lnTo>
                    <a:pt x="1064" y="559"/>
                  </a:lnTo>
                  <a:lnTo>
                    <a:pt x="1009" y="602"/>
                  </a:lnTo>
                  <a:lnTo>
                    <a:pt x="956" y="651"/>
                  </a:lnTo>
                  <a:lnTo>
                    <a:pt x="908" y="704"/>
                  </a:lnTo>
                  <a:lnTo>
                    <a:pt x="864" y="760"/>
                  </a:lnTo>
                  <a:lnTo>
                    <a:pt x="826" y="818"/>
                  </a:lnTo>
                  <a:lnTo>
                    <a:pt x="792" y="878"/>
                  </a:lnTo>
                  <a:lnTo>
                    <a:pt x="763" y="940"/>
                  </a:lnTo>
                  <a:lnTo>
                    <a:pt x="738" y="1003"/>
                  </a:lnTo>
                  <a:lnTo>
                    <a:pt x="720" y="1068"/>
                  </a:lnTo>
                  <a:lnTo>
                    <a:pt x="705" y="1135"/>
                  </a:lnTo>
                  <a:lnTo>
                    <a:pt x="696" y="1201"/>
                  </a:lnTo>
                  <a:lnTo>
                    <a:pt x="692" y="1267"/>
                  </a:lnTo>
                  <a:lnTo>
                    <a:pt x="693" y="1335"/>
                  </a:lnTo>
                  <a:lnTo>
                    <a:pt x="698" y="1402"/>
                  </a:lnTo>
                  <a:lnTo>
                    <a:pt x="708" y="1468"/>
                  </a:lnTo>
                  <a:lnTo>
                    <a:pt x="724" y="1534"/>
                  </a:lnTo>
                  <a:lnTo>
                    <a:pt x="744" y="1599"/>
                  </a:lnTo>
                  <a:lnTo>
                    <a:pt x="769" y="1662"/>
                  </a:lnTo>
                  <a:lnTo>
                    <a:pt x="800" y="1723"/>
                  </a:lnTo>
                  <a:lnTo>
                    <a:pt x="835" y="1783"/>
                  </a:lnTo>
                  <a:lnTo>
                    <a:pt x="875" y="1840"/>
                  </a:lnTo>
                  <a:lnTo>
                    <a:pt x="920" y="1895"/>
                  </a:lnTo>
                  <a:lnTo>
                    <a:pt x="926" y="1901"/>
                  </a:lnTo>
                  <a:lnTo>
                    <a:pt x="912" y="1930"/>
                  </a:lnTo>
                  <a:lnTo>
                    <a:pt x="895" y="1959"/>
                  </a:lnTo>
                  <a:lnTo>
                    <a:pt x="877" y="1989"/>
                  </a:lnTo>
                  <a:lnTo>
                    <a:pt x="854" y="2018"/>
                  </a:lnTo>
                  <a:lnTo>
                    <a:pt x="830" y="2046"/>
                  </a:lnTo>
                  <a:lnTo>
                    <a:pt x="802" y="2072"/>
                  </a:lnTo>
                  <a:lnTo>
                    <a:pt x="772" y="2095"/>
                  </a:lnTo>
                  <a:lnTo>
                    <a:pt x="739" y="2114"/>
                  </a:lnTo>
                  <a:lnTo>
                    <a:pt x="729" y="2121"/>
                  </a:lnTo>
                  <a:lnTo>
                    <a:pt x="723" y="2130"/>
                  </a:lnTo>
                  <a:lnTo>
                    <a:pt x="719" y="2141"/>
                  </a:lnTo>
                  <a:lnTo>
                    <a:pt x="719" y="2151"/>
                  </a:lnTo>
                  <a:lnTo>
                    <a:pt x="722" y="2161"/>
                  </a:lnTo>
                  <a:lnTo>
                    <a:pt x="728" y="2171"/>
                  </a:lnTo>
                  <a:lnTo>
                    <a:pt x="736" y="2177"/>
                  </a:lnTo>
                  <a:lnTo>
                    <a:pt x="747" y="2181"/>
                  </a:lnTo>
                  <a:lnTo>
                    <a:pt x="785" y="2185"/>
                  </a:lnTo>
                  <a:lnTo>
                    <a:pt x="823" y="2187"/>
                  </a:lnTo>
                  <a:lnTo>
                    <a:pt x="864" y="2185"/>
                  </a:lnTo>
                  <a:lnTo>
                    <a:pt x="908" y="2179"/>
                  </a:lnTo>
                  <a:lnTo>
                    <a:pt x="952" y="2169"/>
                  </a:lnTo>
                  <a:lnTo>
                    <a:pt x="998" y="2154"/>
                  </a:lnTo>
                  <a:lnTo>
                    <a:pt x="1044" y="2134"/>
                  </a:lnTo>
                  <a:lnTo>
                    <a:pt x="1090" y="2109"/>
                  </a:lnTo>
                  <a:lnTo>
                    <a:pt x="1135" y="2077"/>
                  </a:lnTo>
                  <a:lnTo>
                    <a:pt x="1138" y="2080"/>
                  </a:lnTo>
                  <a:lnTo>
                    <a:pt x="1197" y="2112"/>
                  </a:lnTo>
                  <a:lnTo>
                    <a:pt x="1257" y="2139"/>
                  </a:lnTo>
                  <a:lnTo>
                    <a:pt x="1319" y="2160"/>
                  </a:lnTo>
                  <a:lnTo>
                    <a:pt x="1382" y="2178"/>
                  </a:lnTo>
                  <a:lnTo>
                    <a:pt x="1446" y="2191"/>
                  </a:lnTo>
                  <a:lnTo>
                    <a:pt x="1512" y="2200"/>
                  </a:lnTo>
                  <a:lnTo>
                    <a:pt x="1577" y="2204"/>
                  </a:lnTo>
                  <a:lnTo>
                    <a:pt x="1642" y="2203"/>
                  </a:lnTo>
                  <a:lnTo>
                    <a:pt x="1707" y="2197"/>
                  </a:lnTo>
                  <a:lnTo>
                    <a:pt x="1771" y="2187"/>
                  </a:lnTo>
                  <a:lnTo>
                    <a:pt x="1835" y="2172"/>
                  </a:lnTo>
                  <a:lnTo>
                    <a:pt x="1898" y="2152"/>
                  </a:lnTo>
                  <a:lnTo>
                    <a:pt x="1959" y="2128"/>
                  </a:lnTo>
                  <a:lnTo>
                    <a:pt x="2019" y="2099"/>
                  </a:lnTo>
                  <a:lnTo>
                    <a:pt x="2077" y="2066"/>
                  </a:lnTo>
                  <a:lnTo>
                    <a:pt x="2134" y="2028"/>
                  </a:lnTo>
                  <a:lnTo>
                    <a:pt x="2187" y="1985"/>
                  </a:lnTo>
                  <a:lnTo>
                    <a:pt x="2238" y="1938"/>
                  </a:lnTo>
                  <a:lnTo>
                    <a:pt x="2286" y="1886"/>
                  </a:lnTo>
                  <a:lnTo>
                    <a:pt x="2329" y="1830"/>
                  </a:lnTo>
                  <a:lnTo>
                    <a:pt x="2368" y="1773"/>
                  </a:lnTo>
                  <a:lnTo>
                    <a:pt x="2402" y="1713"/>
                  </a:lnTo>
                  <a:lnTo>
                    <a:pt x="2431" y="1652"/>
                  </a:lnTo>
                  <a:lnTo>
                    <a:pt x="2454" y="1588"/>
                  </a:lnTo>
                  <a:lnTo>
                    <a:pt x="2473" y="1524"/>
                  </a:lnTo>
                  <a:lnTo>
                    <a:pt x="2488" y="1459"/>
                  </a:lnTo>
                  <a:lnTo>
                    <a:pt x="2498" y="1393"/>
                  </a:lnTo>
                  <a:lnTo>
                    <a:pt x="2502" y="1326"/>
                  </a:lnTo>
                  <a:lnTo>
                    <a:pt x="2502" y="1260"/>
                  </a:lnTo>
                  <a:lnTo>
                    <a:pt x="2498" y="1194"/>
                  </a:lnTo>
                  <a:lnTo>
                    <a:pt x="2488" y="1127"/>
                  </a:lnTo>
                  <a:lnTo>
                    <a:pt x="2473" y="1062"/>
                  </a:lnTo>
                  <a:lnTo>
                    <a:pt x="2454" y="998"/>
                  </a:lnTo>
                  <a:lnTo>
                    <a:pt x="2431" y="936"/>
                  </a:lnTo>
                  <a:lnTo>
                    <a:pt x="2402" y="875"/>
                  </a:lnTo>
                  <a:lnTo>
                    <a:pt x="2368" y="815"/>
                  </a:lnTo>
                  <a:lnTo>
                    <a:pt x="2329" y="758"/>
                  </a:lnTo>
                  <a:lnTo>
                    <a:pt x="2286" y="703"/>
                  </a:lnTo>
                  <a:lnTo>
                    <a:pt x="2238" y="651"/>
                  </a:lnTo>
                  <a:lnTo>
                    <a:pt x="2187" y="602"/>
                  </a:lnTo>
                  <a:lnTo>
                    <a:pt x="2132" y="559"/>
                  </a:lnTo>
                  <a:lnTo>
                    <a:pt x="2075" y="520"/>
                  </a:lnTo>
                  <a:lnTo>
                    <a:pt x="2015" y="486"/>
                  </a:lnTo>
                  <a:lnTo>
                    <a:pt x="1954" y="457"/>
                  </a:lnTo>
                  <a:lnTo>
                    <a:pt x="1891" y="432"/>
                  </a:lnTo>
                  <a:lnTo>
                    <a:pt x="1828" y="413"/>
                  </a:lnTo>
                  <a:lnTo>
                    <a:pt x="1763" y="398"/>
                  </a:lnTo>
                  <a:lnTo>
                    <a:pt x="1697" y="389"/>
                  </a:lnTo>
                  <a:lnTo>
                    <a:pt x="1630" y="384"/>
                  </a:lnTo>
                  <a:lnTo>
                    <a:pt x="1564" y="384"/>
                  </a:lnTo>
                  <a:close/>
                  <a:moveTo>
                    <a:pt x="1596" y="0"/>
                  </a:moveTo>
                  <a:lnTo>
                    <a:pt x="1689" y="3"/>
                  </a:lnTo>
                  <a:lnTo>
                    <a:pt x="1779" y="14"/>
                  </a:lnTo>
                  <a:lnTo>
                    <a:pt x="1868" y="29"/>
                  </a:lnTo>
                  <a:lnTo>
                    <a:pt x="1955" y="51"/>
                  </a:lnTo>
                  <a:lnTo>
                    <a:pt x="2039" y="79"/>
                  </a:lnTo>
                  <a:lnTo>
                    <a:pt x="2120" y="111"/>
                  </a:lnTo>
                  <a:lnTo>
                    <a:pt x="2199" y="149"/>
                  </a:lnTo>
                  <a:lnTo>
                    <a:pt x="2275" y="193"/>
                  </a:lnTo>
                  <a:lnTo>
                    <a:pt x="2347" y="242"/>
                  </a:lnTo>
                  <a:lnTo>
                    <a:pt x="2416" y="294"/>
                  </a:lnTo>
                  <a:lnTo>
                    <a:pt x="2481" y="351"/>
                  </a:lnTo>
                  <a:lnTo>
                    <a:pt x="2542" y="414"/>
                  </a:lnTo>
                  <a:lnTo>
                    <a:pt x="2599" y="479"/>
                  </a:lnTo>
                  <a:lnTo>
                    <a:pt x="2652" y="547"/>
                  </a:lnTo>
                  <a:lnTo>
                    <a:pt x="2700" y="621"/>
                  </a:lnTo>
                  <a:lnTo>
                    <a:pt x="2744" y="696"/>
                  </a:lnTo>
                  <a:lnTo>
                    <a:pt x="2782" y="775"/>
                  </a:lnTo>
                  <a:lnTo>
                    <a:pt x="2815" y="857"/>
                  </a:lnTo>
                  <a:lnTo>
                    <a:pt x="2842" y="942"/>
                  </a:lnTo>
                  <a:lnTo>
                    <a:pt x="2864" y="1028"/>
                  </a:lnTo>
                  <a:lnTo>
                    <a:pt x="2880" y="1117"/>
                  </a:lnTo>
                  <a:lnTo>
                    <a:pt x="2891" y="1208"/>
                  </a:lnTo>
                  <a:lnTo>
                    <a:pt x="2894" y="1301"/>
                  </a:lnTo>
                  <a:lnTo>
                    <a:pt x="2891" y="1387"/>
                  </a:lnTo>
                  <a:lnTo>
                    <a:pt x="2882" y="1473"/>
                  </a:lnTo>
                  <a:lnTo>
                    <a:pt x="2869" y="1556"/>
                  </a:lnTo>
                  <a:lnTo>
                    <a:pt x="2849" y="1638"/>
                  </a:lnTo>
                  <a:lnTo>
                    <a:pt x="2826" y="1718"/>
                  </a:lnTo>
                  <a:lnTo>
                    <a:pt x="2796" y="1795"/>
                  </a:lnTo>
                  <a:lnTo>
                    <a:pt x="2763" y="1870"/>
                  </a:lnTo>
                  <a:lnTo>
                    <a:pt x="2724" y="1942"/>
                  </a:lnTo>
                  <a:lnTo>
                    <a:pt x="2682" y="2011"/>
                  </a:lnTo>
                  <a:lnTo>
                    <a:pt x="2634" y="2077"/>
                  </a:lnTo>
                  <a:lnTo>
                    <a:pt x="2585" y="2141"/>
                  </a:lnTo>
                  <a:lnTo>
                    <a:pt x="2530" y="2201"/>
                  </a:lnTo>
                  <a:lnTo>
                    <a:pt x="2472" y="2258"/>
                  </a:lnTo>
                  <a:lnTo>
                    <a:pt x="2472" y="3052"/>
                  </a:lnTo>
                  <a:lnTo>
                    <a:pt x="2470" y="3075"/>
                  </a:lnTo>
                  <a:lnTo>
                    <a:pt x="2463" y="3097"/>
                  </a:lnTo>
                  <a:lnTo>
                    <a:pt x="2451" y="3117"/>
                  </a:lnTo>
                  <a:lnTo>
                    <a:pt x="2437" y="3133"/>
                  </a:lnTo>
                  <a:lnTo>
                    <a:pt x="2419" y="3147"/>
                  </a:lnTo>
                  <a:lnTo>
                    <a:pt x="2400" y="3158"/>
                  </a:lnTo>
                  <a:lnTo>
                    <a:pt x="2379" y="3164"/>
                  </a:lnTo>
                  <a:lnTo>
                    <a:pt x="1031" y="3405"/>
                  </a:lnTo>
                  <a:lnTo>
                    <a:pt x="1010" y="3405"/>
                  </a:lnTo>
                  <a:lnTo>
                    <a:pt x="990" y="3402"/>
                  </a:lnTo>
                  <a:lnTo>
                    <a:pt x="974" y="3393"/>
                  </a:lnTo>
                  <a:lnTo>
                    <a:pt x="959" y="3383"/>
                  </a:lnTo>
                  <a:lnTo>
                    <a:pt x="948" y="3368"/>
                  </a:lnTo>
                  <a:lnTo>
                    <a:pt x="941" y="3352"/>
                  </a:lnTo>
                  <a:lnTo>
                    <a:pt x="938" y="3332"/>
                  </a:lnTo>
                  <a:lnTo>
                    <a:pt x="938" y="2953"/>
                  </a:lnTo>
                  <a:lnTo>
                    <a:pt x="563" y="3010"/>
                  </a:lnTo>
                  <a:lnTo>
                    <a:pt x="523" y="3008"/>
                  </a:lnTo>
                  <a:lnTo>
                    <a:pt x="485" y="2999"/>
                  </a:lnTo>
                  <a:lnTo>
                    <a:pt x="449" y="2985"/>
                  </a:lnTo>
                  <a:lnTo>
                    <a:pt x="416" y="2966"/>
                  </a:lnTo>
                  <a:lnTo>
                    <a:pt x="385" y="2944"/>
                  </a:lnTo>
                  <a:lnTo>
                    <a:pt x="358" y="2917"/>
                  </a:lnTo>
                  <a:lnTo>
                    <a:pt x="335" y="2887"/>
                  </a:lnTo>
                  <a:lnTo>
                    <a:pt x="316" y="2853"/>
                  </a:lnTo>
                  <a:lnTo>
                    <a:pt x="303" y="2817"/>
                  </a:lnTo>
                  <a:lnTo>
                    <a:pt x="295" y="2779"/>
                  </a:lnTo>
                  <a:lnTo>
                    <a:pt x="292" y="2738"/>
                  </a:lnTo>
                  <a:lnTo>
                    <a:pt x="292" y="2258"/>
                  </a:lnTo>
                  <a:lnTo>
                    <a:pt x="166" y="2258"/>
                  </a:lnTo>
                  <a:lnTo>
                    <a:pt x="132" y="2256"/>
                  </a:lnTo>
                  <a:lnTo>
                    <a:pt x="101" y="2249"/>
                  </a:lnTo>
                  <a:lnTo>
                    <a:pt x="74" y="2240"/>
                  </a:lnTo>
                  <a:lnTo>
                    <a:pt x="52" y="2227"/>
                  </a:lnTo>
                  <a:lnTo>
                    <a:pt x="32" y="2209"/>
                  </a:lnTo>
                  <a:lnTo>
                    <a:pt x="18" y="2189"/>
                  </a:lnTo>
                  <a:lnTo>
                    <a:pt x="7" y="2168"/>
                  </a:lnTo>
                  <a:lnTo>
                    <a:pt x="1" y="2143"/>
                  </a:lnTo>
                  <a:lnTo>
                    <a:pt x="0" y="2116"/>
                  </a:lnTo>
                  <a:lnTo>
                    <a:pt x="4" y="2087"/>
                  </a:lnTo>
                  <a:lnTo>
                    <a:pt x="12" y="2057"/>
                  </a:lnTo>
                  <a:lnTo>
                    <a:pt x="27" y="2025"/>
                  </a:lnTo>
                  <a:lnTo>
                    <a:pt x="292" y="1516"/>
                  </a:lnTo>
                  <a:lnTo>
                    <a:pt x="292" y="1301"/>
                  </a:lnTo>
                  <a:lnTo>
                    <a:pt x="295" y="1210"/>
                  </a:lnTo>
                  <a:lnTo>
                    <a:pt x="304" y="1121"/>
                  </a:lnTo>
                  <a:lnTo>
                    <a:pt x="319" y="1033"/>
                  </a:lnTo>
                  <a:lnTo>
                    <a:pt x="340" y="948"/>
                  </a:lnTo>
                  <a:lnTo>
                    <a:pt x="367" y="865"/>
                  </a:lnTo>
                  <a:lnTo>
                    <a:pt x="399" y="786"/>
                  </a:lnTo>
                  <a:lnTo>
                    <a:pt x="436" y="708"/>
                  </a:lnTo>
                  <a:lnTo>
                    <a:pt x="478" y="632"/>
                  </a:lnTo>
                  <a:lnTo>
                    <a:pt x="524" y="561"/>
                  </a:lnTo>
                  <a:lnTo>
                    <a:pt x="576" y="492"/>
                  </a:lnTo>
                  <a:lnTo>
                    <a:pt x="632" y="428"/>
                  </a:lnTo>
                  <a:lnTo>
                    <a:pt x="691" y="367"/>
                  </a:lnTo>
                  <a:lnTo>
                    <a:pt x="755" y="310"/>
                  </a:lnTo>
                  <a:lnTo>
                    <a:pt x="821" y="257"/>
                  </a:lnTo>
                  <a:lnTo>
                    <a:pt x="892" y="208"/>
                  </a:lnTo>
                  <a:lnTo>
                    <a:pt x="966" y="165"/>
                  </a:lnTo>
                  <a:lnTo>
                    <a:pt x="1042" y="126"/>
                  </a:lnTo>
                  <a:lnTo>
                    <a:pt x="1116" y="92"/>
                  </a:lnTo>
                  <a:lnTo>
                    <a:pt x="1191" y="64"/>
                  </a:lnTo>
                  <a:lnTo>
                    <a:pt x="1269" y="42"/>
                  </a:lnTo>
                  <a:lnTo>
                    <a:pt x="1349" y="24"/>
                  </a:lnTo>
                  <a:lnTo>
                    <a:pt x="1430" y="11"/>
                  </a:lnTo>
                  <a:lnTo>
                    <a:pt x="1513" y="3"/>
                  </a:lnTo>
                  <a:lnTo>
                    <a:pt x="15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21"/>
            <p:cNvSpPr>
              <a:spLocks/>
            </p:cNvSpPr>
            <p:nvPr/>
          </p:nvSpPr>
          <p:spPr bwMode="auto">
            <a:xfrm>
              <a:off x="2980" y="790"/>
              <a:ext cx="14" cy="56"/>
            </a:xfrm>
            <a:custGeom>
              <a:avLst/>
              <a:gdLst>
                <a:gd name="T0" fmla="*/ 96 w 191"/>
                <a:gd name="T1" fmla="*/ 0 h 729"/>
                <a:gd name="T2" fmla="*/ 118 w 191"/>
                <a:gd name="T3" fmla="*/ 2 h 729"/>
                <a:gd name="T4" fmla="*/ 139 w 191"/>
                <a:gd name="T5" fmla="*/ 9 h 729"/>
                <a:gd name="T6" fmla="*/ 156 w 191"/>
                <a:gd name="T7" fmla="*/ 22 h 729"/>
                <a:gd name="T8" fmla="*/ 172 w 191"/>
                <a:gd name="T9" fmla="*/ 36 h 729"/>
                <a:gd name="T10" fmla="*/ 183 w 191"/>
                <a:gd name="T11" fmla="*/ 55 h 729"/>
                <a:gd name="T12" fmla="*/ 189 w 191"/>
                <a:gd name="T13" fmla="*/ 75 h 729"/>
                <a:gd name="T14" fmla="*/ 191 w 191"/>
                <a:gd name="T15" fmla="*/ 98 h 729"/>
                <a:gd name="T16" fmla="*/ 176 w 191"/>
                <a:gd name="T17" fmla="*/ 651 h 729"/>
                <a:gd name="T18" fmla="*/ 173 w 191"/>
                <a:gd name="T19" fmla="*/ 672 h 729"/>
                <a:gd name="T20" fmla="*/ 165 w 191"/>
                <a:gd name="T21" fmla="*/ 691 h 729"/>
                <a:gd name="T22" fmla="*/ 152 w 191"/>
                <a:gd name="T23" fmla="*/ 706 h 729"/>
                <a:gd name="T24" fmla="*/ 136 w 191"/>
                <a:gd name="T25" fmla="*/ 719 h 729"/>
                <a:gd name="T26" fmla="*/ 117 w 191"/>
                <a:gd name="T27" fmla="*/ 727 h 729"/>
                <a:gd name="T28" fmla="*/ 96 w 191"/>
                <a:gd name="T29" fmla="*/ 729 h 729"/>
                <a:gd name="T30" fmla="*/ 75 w 191"/>
                <a:gd name="T31" fmla="*/ 727 h 729"/>
                <a:gd name="T32" fmla="*/ 56 w 191"/>
                <a:gd name="T33" fmla="*/ 719 h 729"/>
                <a:gd name="T34" fmla="*/ 40 w 191"/>
                <a:gd name="T35" fmla="*/ 707 h 729"/>
                <a:gd name="T36" fmla="*/ 27 w 191"/>
                <a:gd name="T37" fmla="*/ 691 h 729"/>
                <a:gd name="T38" fmla="*/ 19 w 191"/>
                <a:gd name="T39" fmla="*/ 672 h 729"/>
                <a:gd name="T40" fmla="*/ 16 w 191"/>
                <a:gd name="T41" fmla="*/ 651 h 729"/>
                <a:gd name="T42" fmla="*/ 0 w 191"/>
                <a:gd name="T43" fmla="*/ 98 h 729"/>
                <a:gd name="T44" fmla="*/ 2 w 191"/>
                <a:gd name="T45" fmla="*/ 75 h 729"/>
                <a:gd name="T46" fmla="*/ 8 w 191"/>
                <a:gd name="T47" fmla="*/ 55 h 729"/>
                <a:gd name="T48" fmla="*/ 20 w 191"/>
                <a:gd name="T49" fmla="*/ 36 h 729"/>
                <a:gd name="T50" fmla="*/ 35 w 191"/>
                <a:gd name="T51" fmla="*/ 22 h 729"/>
                <a:gd name="T52" fmla="*/ 53 w 191"/>
                <a:gd name="T53" fmla="*/ 9 h 729"/>
                <a:gd name="T54" fmla="*/ 74 w 191"/>
                <a:gd name="T55" fmla="*/ 2 h 729"/>
                <a:gd name="T56" fmla="*/ 96 w 191"/>
                <a:gd name="T57" fmla="*/ 0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1" h="729">
                  <a:moveTo>
                    <a:pt x="96" y="0"/>
                  </a:moveTo>
                  <a:lnTo>
                    <a:pt x="118" y="2"/>
                  </a:lnTo>
                  <a:lnTo>
                    <a:pt x="139" y="9"/>
                  </a:lnTo>
                  <a:lnTo>
                    <a:pt x="156" y="22"/>
                  </a:lnTo>
                  <a:lnTo>
                    <a:pt x="172" y="36"/>
                  </a:lnTo>
                  <a:lnTo>
                    <a:pt x="183" y="55"/>
                  </a:lnTo>
                  <a:lnTo>
                    <a:pt x="189" y="75"/>
                  </a:lnTo>
                  <a:lnTo>
                    <a:pt x="191" y="98"/>
                  </a:lnTo>
                  <a:lnTo>
                    <a:pt x="176" y="651"/>
                  </a:lnTo>
                  <a:lnTo>
                    <a:pt x="173" y="672"/>
                  </a:lnTo>
                  <a:lnTo>
                    <a:pt x="165" y="691"/>
                  </a:lnTo>
                  <a:lnTo>
                    <a:pt x="152" y="706"/>
                  </a:lnTo>
                  <a:lnTo>
                    <a:pt x="136" y="719"/>
                  </a:lnTo>
                  <a:lnTo>
                    <a:pt x="117" y="727"/>
                  </a:lnTo>
                  <a:lnTo>
                    <a:pt x="96" y="729"/>
                  </a:lnTo>
                  <a:lnTo>
                    <a:pt x="75" y="727"/>
                  </a:lnTo>
                  <a:lnTo>
                    <a:pt x="56" y="719"/>
                  </a:lnTo>
                  <a:lnTo>
                    <a:pt x="40" y="707"/>
                  </a:lnTo>
                  <a:lnTo>
                    <a:pt x="27" y="691"/>
                  </a:lnTo>
                  <a:lnTo>
                    <a:pt x="19" y="672"/>
                  </a:lnTo>
                  <a:lnTo>
                    <a:pt x="16" y="651"/>
                  </a:lnTo>
                  <a:lnTo>
                    <a:pt x="0" y="98"/>
                  </a:lnTo>
                  <a:lnTo>
                    <a:pt x="2" y="75"/>
                  </a:lnTo>
                  <a:lnTo>
                    <a:pt x="8" y="55"/>
                  </a:lnTo>
                  <a:lnTo>
                    <a:pt x="20" y="36"/>
                  </a:lnTo>
                  <a:lnTo>
                    <a:pt x="35" y="22"/>
                  </a:lnTo>
                  <a:lnTo>
                    <a:pt x="53" y="9"/>
                  </a:lnTo>
                  <a:lnTo>
                    <a:pt x="74" y="2"/>
                  </a:lnTo>
                  <a:lnTo>
                    <a:pt x="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533" name="Freeform 168"/>
          <p:cNvSpPr>
            <a:spLocks/>
          </p:cNvSpPr>
          <p:nvPr/>
        </p:nvSpPr>
        <p:spPr bwMode="auto">
          <a:xfrm>
            <a:off x="333876" y="2082152"/>
            <a:ext cx="177095" cy="177563"/>
          </a:xfrm>
          <a:custGeom>
            <a:avLst/>
            <a:gdLst>
              <a:gd name="T0" fmla="*/ 1769 w 3400"/>
              <a:gd name="T1" fmla="*/ 3 h 3411"/>
              <a:gd name="T2" fmla="*/ 1905 w 3400"/>
              <a:gd name="T3" fmla="*/ 25 h 3411"/>
              <a:gd name="T4" fmla="*/ 2035 w 3400"/>
              <a:gd name="T5" fmla="*/ 68 h 3411"/>
              <a:gd name="T6" fmla="*/ 2156 w 3400"/>
              <a:gd name="T7" fmla="*/ 130 h 3411"/>
              <a:gd name="T8" fmla="*/ 2266 w 3400"/>
              <a:gd name="T9" fmla="*/ 213 h 3411"/>
              <a:gd name="T10" fmla="*/ 2389 w 3400"/>
              <a:gd name="T11" fmla="*/ 244 h 3411"/>
              <a:gd name="T12" fmla="*/ 2538 w 3400"/>
              <a:gd name="T13" fmla="*/ 232 h 3411"/>
              <a:gd name="T14" fmla="*/ 2684 w 3400"/>
              <a:gd name="T15" fmla="*/ 244 h 3411"/>
              <a:gd name="T16" fmla="*/ 2824 w 3400"/>
              <a:gd name="T17" fmla="*/ 280 h 3411"/>
              <a:gd name="T18" fmla="*/ 2953 w 3400"/>
              <a:gd name="T19" fmla="*/ 338 h 3411"/>
              <a:gd name="T20" fmla="*/ 3069 w 3400"/>
              <a:gd name="T21" fmla="*/ 416 h 3411"/>
              <a:gd name="T22" fmla="*/ 3171 w 3400"/>
              <a:gd name="T23" fmla="*/ 510 h 3411"/>
              <a:gd name="T24" fmla="*/ 3257 w 3400"/>
              <a:gd name="T25" fmla="*/ 620 h 3411"/>
              <a:gd name="T26" fmla="*/ 3325 w 3400"/>
              <a:gd name="T27" fmla="*/ 743 h 3411"/>
              <a:gd name="T28" fmla="*/ 3372 w 3400"/>
              <a:gd name="T29" fmla="*/ 878 h 3411"/>
              <a:gd name="T30" fmla="*/ 3397 w 3400"/>
              <a:gd name="T31" fmla="*/ 1021 h 3411"/>
              <a:gd name="T32" fmla="*/ 3397 w 3400"/>
              <a:gd name="T33" fmla="*/ 1163 h 3411"/>
              <a:gd name="T34" fmla="*/ 3376 w 3400"/>
              <a:gd name="T35" fmla="*/ 1294 h 3411"/>
              <a:gd name="T36" fmla="*/ 3337 w 3400"/>
              <a:gd name="T37" fmla="*/ 1419 h 3411"/>
              <a:gd name="T38" fmla="*/ 3279 w 3400"/>
              <a:gd name="T39" fmla="*/ 1536 h 3411"/>
              <a:gd name="T40" fmla="*/ 3205 w 3400"/>
              <a:gd name="T41" fmla="*/ 1642 h 3411"/>
              <a:gd name="T42" fmla="*/ 3115 w 3400"/>
              <a:gd name="T43" fmla="*/ 1737 h 3411"/>
              <a:gd name="T44" fmla="*/ 3012 w 3400"/>
              <a:gd name="T45" fmla="*/ 1817 h 3411"/>
              <a:gd name="T46" fmla="*/ 2896 w 3400"/>
              <a:gd name="T47" fmla="*/ 1881 h 3411"/>
              <a:gd name="T48" fmla="*/ 2348 w 3400"/>
              <a:gd name="T49" fmla="*/ 3411 h 3411"/>
              <a:gd name="T50" fmla="*/ 2146 w 3400"/>
              <a:gd name="T51" fmla="*/ 1881 h 3411"/>
              <a:gd name="T52" fmla="*/ 1801 w 3400"/>
              <a:gd name="T53" fmla="*/ 3411 h 3411"/>
              <a:gd name="T54" fmla="*/ 1599 w 3400"/>
              <a:gd name="T55" fmla="*/ 1948 h 3411"/>
              <a:gd name="T56" fmla="*/ 1254 w 3400"/>
              <a:gd name="T57" fmla="*/ 3411 h 3411"/>
              <a:gd name="T58" fmla="*/ 1052 w 3400"/>
              <a:gd name="T59" fmla="*/ 1881 h 3411"/>
              <a:gd name="T60" fmla="*/ 503 w 3400"/>
              <a:gd name="T61" fmla="*/ 3411 h 3411"/>
              <a:gd name="T62" fmla="*/ 444 w 3400"/>
              <a:gd name="T63" fmla="*/ 1851 h 3411"/>
              <a:gd name="T64" fmla="*/ 334 w 3400"/>
              <a:gd name="T65" fmla="*/ 1779 h 3411"/>
              <a:gd name="T66" fmla="*/ 238 w 3400"/>
              <a:gd name="T67" fmla="*/ 1691 h 3411"/>
              <a:gd name="T68" fmla="*/ 156 w 3400"/>
              <a:gd name="T69" fmla="*/ 1591 h 3411"/>
              <a:gd name="T70" fmla="*/ 90 w 3400"/>
              <a:gd name="T71" fmla="*/ 1479 h 3411"/>
              <a:gd name="T72" fmla="*/ 41 w 3400"/>
              <a:gd name="T73" fmla="*/ 1357 h 3411"/>
              <a:gd name="T74" fmla="*/ 10 w 3400"/>
              <a:gd name="T75" fmla="*/ 1229 h 3411"/>
              <a:gd name="T76" fmla="*/ 0 w 3400"/>
              <a:gd name="T77" fmla="*/ 1096 h 3411"/>
              <a:gd name="T78" fmla="*/ 12 w 3400"/>
              <a:gd name="T79" fmla="*/ 948 h 3411"/>
              <a:gd name="T80" fmla="*/ 48 w 3400"/>
              <a:gd name="T81" fmla="*/ 809 h 3411"/>
              <a:gd name="T82" fmla="*/ 106 w 3400"/>
              <a:gd name="T83" fmla="*/ 680 h 3411"/>
              <a:gd name="T84" fmla="*/ 184 w 3400"/>
              <a:gd name="T85" fmla="*/ 563 h 3411"/>
              <a:gd name="T86" fmla="*/ 278 w 3400"/>
              <a:gd name="T87" fmla="*/ 460 h 3411"/>
              <a:gd name="T88" fmla="*/ 388 w 3400"/>
              <a:gd name="T89" fmla="*/ 374 h 3411"/>
              <a:gd name="T90" fmla="*/ 510 w 3400"/>
              <a:gd name="T91" fmla="*/ 306 h 3411"/>
              <a:gd name="T92" fmla="*/ 644 w 3400"/>
              <a:gd name="T93" fmla="*/ 259 h 3411"/>
              <a:gd name="T94" fmla="*/ 788 w 3400"/>
              <a:gd name="T95" fmla="*/ 235 h 3411"/>
              <a:gd name="T96" fmla="*/ 937 w 3400"/>
              <a:gd name="T97" fmla="*/ 235 h 3411"/>
              <a:gd name="T98" fmla="*/ 1083 w 3400"/>
              <a:gd name="T99" fmla="*/ 260 h 3411"/>
              <a:gd name="T100" fmla="*/ 1188 w 3400"/>
              <a:gd name="T101" fmla="*/ 170 h 3411"/>
              <a:gd name="T102" fmla="*/ 1303 w 3400"/>
              <a:gd name="T103" fmla="*/ 97 h 3411"/>
              <a:gd name="T104" fmla="*/ 1429 w 3400"/>
              <a:gd name="T105" fmla="*/ 43 h 3411"/>
              <a:gd name="T106" fmla="*/ 1562 w 3400"/>
              <a:gd name="T107" fmla="*/ 11 h 3411"/>
              <a:gd name="T108" fmla="*/ 1700 w 3400"/>
              <a:gd name="T109" fmla="*/ 0 h 3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00" h="3411">
                <a:moveTo>
                  <a:pt x="1700" y="0"/>
                </a:moveTo>
                <a:lnTo>
                  <a:pt x="1769" y="3"/>
                </a:lnTo>
                <a:lnTo>
                  <a:pt x="1838" y="11"/>
                </a:lnTo>
                <a:lnTo>
                  <a:pt x="1905" y="25"/>
                </a:lnTo>
                <a:lnTo>
                  <a:pt x="1971" y="43"/>
                </a:lnTo>
                <a:lnTo>
                  <a:pt x="2035" y="68"/>
                </a:lnTo>
                <a:lnTo>
                  <a:pt x="2097" y="97"/>
                </a:lnTo>
                <a:lnTo>
                  <a:pt x="2156" y="130"/>
                </a:lnTo>
                <a:lnTo>
                  <a:pt x="2212" y="170"/>
                </a:lnTo>
                <a:lnTo>
                  <a:pt x="2266" y="213"/>
                </a:lnTo>
                <a:lnTo>
                  <a:pt x="2316" y="260"/>
                </a:lnTo>
                <a:lnTo>
                  <a:pt x="2389" y="244"/>
                </a:lnTo>
                <a:lnTo>
                  <a:pt x="2463" y="235"/>
                </a:lnTo>
                <a:lnTo>
                  <a:pt x="2538" y="232"/>
                </a:lnTo>
                <a:lnTo>
                  <a:pt x="2612" y="235"/>
                </a:lnTo>
                <a:lnTo>
                  <a:pt x="2684" y="244"/>
                </a:lnTo>
                <a:lnTo>
                  <a:pt x="2755" y="259"/>
                </a:lnTo>
                <a:lnTo>
                  <a:pt x="2824" y="280"/>
                </a:lnTo>
                <a:lnTo>
                  <a:pt x="2889" y="306"/>
                </a:lnTo>
                <a:lnTo>
                  <a:pt x="2953" y="338"/>
                </a:lnTo>
                <a:lnTo>
                  <a:pt x="3012" y="374"/>
                </a:lnTo>
                <a:lnTo>
                  <a:pt x="3069" y="416"/>
                </a:lnTo>
                <a:lnTo>
                  <a:pt x="3122" y="460"/>
                </a:lnTo>
                <a:lnTo>
                  <a:pt x="3171" y="510"/>
                </a:lnTo>
                <a:lnTo>
                  <a:pt x="3216" y="563"/>
                </a:lnTo>
                <a:lnTo>
                  <a:pt x="3257" y="620"/>
                </a:lnTo>
                <a:lnTo>
                  <a:pt x="3294" y="680"/>
                </a:lnTo>
                <a:lnTo>
                  <a:pt x="3325" y="743"/>
                </a:lnTo>
                <a:lnTo>
                  <a:pt x="3351" y="809"/>
                </a:lnTo>
                <a:lnTo>
                  <a:pt x="3372" y="878"/>
                </a:lnTo>
                <a:lnTo>
                  <a:pt x="3388" y="948"/>
                </a:lnTo>
                <a:lnTo>
                  <a:pt x="3397" y="1021"/>
                </a:lnTo>
                <a:lnTo>
                  <a:pt x="3400" y="1096"/>
                </a:lnTo>
                <a:lnTo>
                  <a:pt x="3397" y="1163"/>
                </a:lnTo>
                <a:lnTo>
                  <a:pt x="3390" y="1229"/>
                </a:lnTo>
                <a:lnTo>
                  <a:pt x="3376" y="1294"/>
                </a:lnTo>
                <a:lnTo>
                  <a:pt x="3359" y="1357"/>
                </a:lnTo>
                <a:lnTo>
                  <a:pt x="3337" y="1419"/>
                </a:lnTo>
                <a:lnTo>
                  <a:pt x="3310" y="1479"/>
                </a:lnTo>
                <a:lnTo>
                  <a:pt x="3279" y="1536"/>
                </a:lnTo>
                <a:lnTo>
                  <a:pt x="3244" y="1591"/>
                </a:lnTo>
                <a:lnTo>
                  <a:pt x="3205" y="1642"/>
                </a:lnTo>
                <a:lnTo>
                  <a:pt x="3162" y="1691"/>
                </a:lnTo>
                <a:lnTo>
                  <a:pt x="3115" y="1737"/>
                </a:lnTo>
                <a:lnTo>
                  <a:pt x="3065" y="1779"/>
                </a:lnTo>
                <a:lnTo>
                  <a:pt x="3012" y="1817"/>
                </a:lnTo>
                <a:lnTo>
                  <a:pt x="2956" y="1851"/>
                </a:lnTo>
                <a:lnTo>
                  <a:pt x="2896" y="1881"/>
                </a:lnTo>
                <a:lnTo>
                  <a:pt x="2896" y="3411"/>
                </a:lnTo>
                <a:lnTo>
                  <a:pt x="2348" y="3411"/>
                </a:lnTo>
                <a:lnTo>
                  <a:pt x="2348" y="1881"/>
                </a:lnTo>
                <a:lnTo>
                  <a:pt x="2146" y="1881"/>
                </a:lnTo>
                <a:lnTo>
                  <a:pt x="2146" y="3411"/>
                </a:lnTo>
                <a:lnTo>
                  <a:pt x="1801" y="3411"/>
                </a:lnTo>
                <a:lnTo>
                  <a:pt x="1801" y="1948"/>
                </a:lnTo>
                <a:lnTo>
                  <a:pt x="1599" y="1948"/>
                </a:lnTo>
                <a:lnTo>
                  <a:pt x="1599" y="3411"/>
                </a:lnTo>
                <a:lnTo>
                  <a:pt x="1254" y="3411"/>
                </a:lnTo>
                <a:lnTo>
                  <a:pt x="1254" y="1881"/>
                </a:lnTo>
                <a:lnTo>
                  <a:pt x="1052" y="1881"/>
                </a:lnTo>
                <a:lnTo>
                  <a:pt x="1052" y="3411"/>
                </a:lnTo>
                <a:lnTo>
                  <a:pt x="503" y="3411"/>
                </a:lnTo>
                <a:lnTo>
                  <a:pt x="503" y="1881"/>
                </a:lnTo>
                <a:lnTo>
                  <a:pt x="444" y="1851"/>
                </a:lnTo>
                <a:lnTo>
                  <a:pt x="388" y="1817"/>
                </a:lnTo>
                <a:lnTo>
                  <a:pt x="334" y="1779"/>
                </a:lnTo>
                <a:lnTo>
                  <a:pt x="285" y="1737"/>
                </a:lnTo>
                <a:lnTo>
                  <a:pt x="238" y="1691"/>
                </a:lnTo>
                <a:lnTo>
                  <a:pt x="195" y="1642"/>
                </a:lnTo>
                <a:lnTo>
                  <a:pt x="156" y="1591"/>
                </a:lnTo>
                <a:lnTo>
                  <a:pt x="121" y="1536"/>
                </a:lnTo>
                <a:lnTo>
                  <a:pt x="90" y="1479"/>
                </a:lnTo>
                <a:lnTo>
                  <a:pt x="63" y="1419"/>
                </a:lnTo>
                <a:lnTo>
                  <a:pt x="41" y="1357"/>
                </a:lnTo>
                <a:lnTo>
                  <a:pt x="23" y="1294"/>
                </a:lnTo>
                <a:lnTo>
                  <a:pt x="10" y="1229"/>
                </a:lnTo>
                <a:lnTo>
                  <a:pt x="3" y="1163"/>
                </a:lnTo>
                <a:lnTo>
                  <a:pt x="0" y="1096"/>
                </a:lnTo>
                <a:lnTo>
                  <a:pt x="3" y="1021"/>
                </a:lnTo>
                <a:lnTo>
                  <a:pt x="12" y="948"/>
                </a:lnTo>
                <a:lnTo>
                  <a:pt x="28" y="878"/>
                </a:lnTo>
                <a:lnTo>
                  <a:pt x="48" y="809"/>
                </a:lnTo>
                <a:lnTo>
                  <a:pt x="75" y="743"/>
                </a:lnTo>
                <a:lnTo>
                  <a:pt x="106" y="680"/>
                </a:lnTo>
                <a:lnTo>
                  <a:pt x="142" y="620"/>
                </a:lnTo>
                <a:lnTo>
                  <a:pt x="184" y="563"/>
                </a:lnTo>
                <a:lnTo>
                  <a:pt x="229" y="510"/>
                </a:lnTo>
                <a:lnTo>
                  <a:pt x="278" y="460"/>
                </a:lnTo>
                <a:lnTo>
                  <a:pt x="331" y="416"/>
                </a:lnTo>
                <a:lnTo>
                  <a:pt x="388" y="374"/>
                </a:lnTo>
                <a:lnTo>
                  <a:pt x="447" y="338"/>
                </a:lnTo>
                <a:lnTo>
                  <a:pt x="510" y="306"/>
                </a:lnTo>
                <a:lnTo>
                  <a:pt x="576" y="280"/>
                </a:lnTo>
                <a:lnTo>
                  <a:pt x="644" y="259"/>
                </a:lnTo>
                <a:lnTo>
                  <a:pt x="715" y="244"/>
                </a:lnTo>
                <a:lnTo>
                  <a:pt x="788" y="235"/>
                </a:lnTo>
                <a:lnTo>
                  <a:pt x="862" y="232"/>
                </a:lnTo>
                <a:lnTo>
                  <a:pt x="937" y="235"/>
                </a:lnTo>
                <a:lnTo>
                  <a:pt x="1010" y="244"/>
                </a:lnTo>
                <a:lnTo>
                  <a:pt x="1083" y="260"/>
                </a:lnTo>
                <a:lnTo>
                  <a:pt x="1134" y="213"/>
                </a:lnTo>
                <a:lnTo>
                  <a:pt x="1188" y="170"/>
                </a:lnTo>
                <a:lnTo>
                  <a:pt x="1244" y="130"/>
                </a:lnTo>
                <a:lnTo>
                  <a:pt x="1303" y="97"/>
                </a:lnTo>
                <a:lnTo>
                  <a:pt x="1365" y="68"/>
                </a:lnTo>
                <a:lnTo>
                  <a:pt x="1429" y="43"/>
                </a:lnTo>
                <a:lnTo>
                  <a:pt x="1494" y="25"/>
                </a:lnTo>
                <a:lnTo>
                  <a:pt x="1562" y="11"/>
                </a:lnTo>
                <a:lnTo>
                  <a:pt x="1630" y="3"/>
                </a:lnTo>
                <a:lnTo>
                  <a:pt x="170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34" name="Freeform 173"/>
          <p:cNvSpPr>
            <a:spLocks noEditPoints="1"/>
          </p:cNvSpPr>
          <p:nvPr/>
        </p:nvSpPr>
        <p:spPr bwMode="auto">
          <a:xfrm>
            <a:off x="858833" y="2082588"/>
            <a:ext cx="174405" cy="176690"/>
          </a:xfrm>
          <a:custGeom>
            <a:avLst/>
            <a:gdLst>
              <a:gd name="T0" fmla="*/ 915 w 3436"/>
              <a:gd name="T1" fmla="*/ 2063 h 3474"/>
              <a:gd name="T2" fmla="*/ 966 w 3436"/>
              <a:gd name="T3" fmla="*/ 3242 h 3474"/>
              <a:gd name="T4" fmla="*/ 2512 w 3436"/>
              <a:gd name="T5" fmla="*/ 3210 h 3474"/>
              <a:gd name="T6" fmla="*/ 2326 w 3436"/>
              <a:gd name="T7" fmla="*/ 2009 h 3474"/>
              <a:gd name="T8" fmla="*/ 1938 w 3436"/>
              <a:gd name="T9" fmla="*/ 2048 h 3474"/>
              <a:gd name="T10" fmla="*/ 1498 w 3436"/>
              <a:gd name="T11" fmla="*/ 2048 h 3474"/>
              <a:gd name="T12" fmla="*/ 1651 w 3436"/>
              <a:gd name="T13" fmla="*/ 232 h 3474"/>
              <a:gd name="T14" fmla="*/ 1285 w 3436"/>
              <a:gd name="T15" fmla="*/ 357 h 3474"/>
              <a:gd name="T16" fmla="*/ 1019 w 3436"/>
              <a:gd name="T17" fmla="*/ 641 h 3474"/>
              <a:gd name="T18" fmla="*/ 899 w 3436"/>
              <a:gd name="T19" fmla="*/ 698 h 3474"/>
              <a:gd name="T20" fmla="*/ 565 w 3436"/>
              <a:gd name="T21" fmla="*/ 741 h 3474"/>
              <a:gd name="T22" fmla="*/ 307 w 3436"/>
              <a:gd name="T23" fmla="*/ 976 h 3474"/>
              <a:gd name="T24" fmla="*/ 232 w 3436"/>
              <a:gd name="T25" fmla="*/ 1328 h 3474"/>
              <a:gd name="T26" fmla="*/ 376 w 3436"/>
              <a:gd name="T27" fmla="*/ 1651 h 3474"/>
              <a:gd name="T28" fmla="*/ 679 w 3436"/>
              <a:gd name="T29" fmla="*/ 1828 h 3474"/>
              <a:gd name="T30" fmla="*/ 1022 w 3436"/>
              <a:gd name="T31" fmla="*/ 1798 h 3474"/>
              <a:gd name="T32" fmla="*/ 774 w 3436"/>
              <a:gd name="T33" fmla="*/ 1451 h 3474"/>
              <a:gd name="T34" fmla="*/ 736 w 3436"/>
              <a:gd name="T35" fmla="*/ 1226 h 3474"/>
              <a:gd name="T36" fmla="*/ 850 w 3436"/>
              <a:gd name="T37" fmla="*/ 1168 h 3474"/>
              <a:gd name="T38" fmla="*/ 945 w 3436"/>
              <a:gd name="T39" fmla="*/ 1251 h 3474"/>
              <a:gd name="T40" fmla="*/ 1137 w 3436"/>
              <a:gd name="T41" fmla="*/ 1591 h 3474"/>
              <a:gd name="T42" fmla="*/ 1459 w 3436"/>
              <a:gd name="T43" fmla="*/ 1799 h 3474"/>
              <a:gd name="T44" fmla="*/ 1850 w 3436"/>
              <a:gd name="T45" fmla="*/ 1830 h 3474"/>
              <a:gd name="T46" fmla="*/ 2204 w 3436"/>
              <a:gd name="T47" fmla="*/ 1677 h 3474"/>
              <a:gd name="T48" fmla="*/ 2445 w 3436"/>
              <a:gd name="T49" fmla="*/ 1377 h 3474"/>
              <a:gd name="T50" fmla="*/ 2545 w 3436"/>
              <a:gd name="T51" fmla="*/ 1182 h 3474"/>
              <a:gd name="T52" fmla="*/ 2672 w 3436"/>
              <a:gd name="T53" fmla="*/ 1192 h 3474"/>
              <a:gd name="T54" fmla="*/ 2711 w 3436"/>
              <a:gd name="T55" fmla="*/ 1313 h 3474"/>
              <a:gd name="T56" fmla="*/ 2513 w 3436"/>
              <a:gd name="T57" fmla="*/ 1695 h 3474"/>
              <a:gd name="T58" fmla="*/ 2635 w 3436"/>
              <a:gd name="T59" fmla="*/ 1842 h 3474"/>
              <a:gd name="T60" fmla="*/ 2973 w 3436"/>
              <a:gd name="T61" fmla="*/ 1731 h 3474"/>
              <a:gd name="T62" fmla="*/ 3179 w 3436"/>
              <a:gd name="T63" fmla="*/ 1448 h 3474"/>
              <a:gd name="T64" fmla="*/ 3179 w 3436"/>
              <a:gd name="T65" fmla="*/ 1084 h 3474"/>
              <a:gd name="T66" fmla="*/ 2973 w 3436"/>
              <a:gd name="T67" fmla="*/ 801 h 3474"/>
              <a:gd name="T68" fmla="*/ 2635 w 3436"/>
              <a:gd name="T69" fmla="*/ 690 h 3474"/>
              <a:gd name="T70" fmla="*/ 2449 w 3436"/>
              <a:gd name="T71" fmla="*/ 677 h 3474"/>
              <a:gd name="T72" fmla="*/ 2254 w 3436"/>
              <a:gd name="T73" fmla="*/ 436 h 3474"/>
              <a:gd name="T74" fmla="*/ 1914 w 3436"/>
              <a:gd name="T75" fmla="*/ 253 h 3474"/>
              <a:gd name="T76" fmla="*/ 1864 w 3436"/>
              <a:gd name="T77" fmla="*/ 10 h 3474"/>
              <a:gd name="T78" fmla="*/ 2268 w 3436"/>
              <a:gd name="T79" fmla="*/ 160 h 3474"/>
              <a:gd name="T80" fmla="*/ 2577 w 3436"/>
              <a:gd name="T81" fmla="*/ 462 h 3474"/>
              <a:gd name="T82" fmla="*/ 2978 w 3436"/>
              <a:gd name="T83" fmla="*/ 538 h 3474"/>
              <a:gd name="T84" fmla="*/ 3290 w 3436"/>
              <a:gd name="T85" fmla="*/ 802 h 3474"/>
              <a:gd name="T86" fmla="*/ 3433 w 3436"/>
              <a:gd name="T87" fmla="*/ 1193 h 3474"/>
              <a:gd name="T88" fmla="*/ 3365 w 3436"/>
              <a:gd name="T89" fmla="*/ 1600 h 3474"/>
              <a:gd name="T90" fmla="*/ 3118 w 3436"/>
              <a:gd name="T91" fmla="*/ 1909 h 3474"/>
              <a:gd name="T92" fmla="*/ 2749 w 3436"/>
              <a:gd name="T93" fmla="*/ 2063 h 3474"/>
              <a:gd name="T94" fmla="*/ 2676 w 3436"/>
              <a:gd name="T95" fmla="*/ 3371 h 3474"/>
              <a:gd name="T96" fmla="*/ 2453 w 3436"/>
              <a:gd name="T97" fmla="*/ 3474 h 3474"/>
              <a:gd name="T98" fmla="*/ 790 w 3436"/>
              <a:gd name="T99" fmla="*/ 3401 h 3474"/>
              <a:gd name="T100" fmla="*/ 687 w 3436"/>
              <a:gd name="T101" fmla="*/ 3177 h 3474"/>
              <a:gd name="T102" fmla="*/ 373 w 3436"/>
              <a:gd name="T103" fmla="*/ 1946 h 3474"/>
              <a:gd name="T104" fmla="*/ 102 w 3436"/>
              <a:gd name="T105" fmla="*/ 1660 h 3474"/>
              <a:gd name="T106" fmla="*/ 0 w 3436"/>
              <a:gd name="T107" fmla="*/ 1266 h 3474"/>
              <a:gd name="T108" fmla="*/ 110 w 3436"/>
              <a:gd name="T109" fmla="*/ 859 h 3474"/>
              <a:gd name="T110" fmla="*/ 398 w 3436"/>
              <a:gd name="T111" fmla="*/ 570 h 3474"/>
              <a:gd name="T112" fmla="*/ 801 w 3436"/>
              <a:gd name="T113" fmla="*/ 460 h 3474"/>
              <a:gd name="T114" fmla="*/ 1109 w 3436"/>
              <a:gd name="T115" fmla="*/ 200 h 3474"/>
              <a:gd name="T116" fmla="*/ 1500 w 3436"/>
              <a:gd name="T117" fmla="*/ 24 h 3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36" h="3474">
                <a:moveTo>
                  <a:pt x="1229" y="1947"/>
                </a:moveTo>
                <a:lnTo>
                  <a:pt x="1170" y="1981"/>
                </a:lnTo>
                <a:lnTo>
                  <a:pt x="1110" y="2009"/>
                </a:lnTo>
                <a:lnTo>
                  <a:pt x="1047" y="2033"/>
                </a:lnTo>
                <a:lnTo>
                  <a:pt x="982" y="2051"/>
                </a:lnTo>
                <a:lnTo>
                  <a:pt x="915" y="2063"/>
                </a:lnTo>
                <a:lnTo>
                  <a:pt x="915" y="3177"/>
                </a:lnTo>
                <a:lnTo>
                  <a:pt x="918" y="3195"/>
                </a:lnTo>
                <a:lnTo>
                  <a:pt x="925" y="3210"/>
                </a:lnTo>
                <a:lnTo>
                  <a:pt x="936" y="3224"/>
                </a:lnTo>
                <a:lnTo>
                  <a:pt x="950" y="3236"/>
                </a:lnTo>
                <a:lnTo>
                  <a:pt x="966" y="3242"/>
                </a:lnTo>
                <a:lnTo>
                  <a:pt x="984" y="3245"/>
                </a:lnTo>
                <a:lnTo>
                  <a:pt x="2453" y="3245"/>
                </a:lnTo>
                <a:lnTo>
                  <a:pt x="2470" y="3242"/>
                </a:lnTo>
                <a:lnTo>
                  <a:pt x="2486" y="3236"/>
                </a:lnTo>
                <a:lnTo>
                  <a:pt x="2500" y="3224"/>
                </a:lnTo>
                <a:lnTo>
                  <a:pt x="2512" y="3210"/>
                </a:lnTo>
                <a:lnTo>
                  <a:pt x="2518" y="3195"/>
                </a:lnTo>
                <a:lnTo>
                  <a:pt x="2521" y="3177"/>
                </a:lnTo>
                <a:lnTo>
                  <a:pt x="2521" y="2063"/>
                </a:lnTo>
                <a:lnTo>
                  <a:pt x="2455" y="2051"/>
                </a:lnTo>
                <a:lnTo>
                  <a:pt x="2389" y="2033"/>
                </a:lnTo>
                <a:lnTo>
                  <a:pt x="2326" y="2009"/>
                </a:lnTo>
                <a:lnTo>
                  <a:pt x="2266" y="1981"/>
                </a:lnTo>
                <a:lnTo>
                  <a:pt x="2207" y="1947"/>
                </a:lnTo>
                <a:lnTo>
                  <a:pt x="2143" y="1979"/>
                </a:lnTo>
                <a:lnTo>
                  <a:pt x="2076" y="2006"/>
                </a:lnTo>
                <a:lnTo>
                  <a:pt x="2008" y="2030"/>
                </a:lnTo>
                <a:lnTo>
                  <a:pt x="1938" y="2048"/>
                </a:lnTo>
                <a:lnTo>
                  <a:pt x="1865" y="2060"/>
                </a:lnTo>
                <a:lnTo>
                  <a:pt x="1792" y="2069"/>
                </a:lnTo>
                <a:lnTo>
                  <a:pt x="1718" y="2071"/>
                </a:lnTo>
                <a:lnTo>
                  <a:pt x="1644" y="2069"/>
                </a:lnTo>
                <a:lnTo>
                  <a:pt x="1570" y="2060"/>
                </a:lnTo>
                <a:lnTo>
                  <a:pt x="1498" y="2048"/>
                </a:lnTo>
                <a:lnTo>
                  <a:pt x="1429" y="2030"/>
                </a:lnTo>
                <a:lnTo>
                  <a:pt x="1360" y="2006"/>
                </a:lnTo>
                <a:lnTo>
                  <a:pt x="1294" y="1979"/>
                </a:lnTo>
                <a:lnTo>
                  <a:pt x="1229" y="1947"/>
                </a:lnTo>
                <a:close/>
                <a:moveTo>
                  <a:pt x="1718" y="229"/>
                </a:moveTo>
                <a:lnTo>
                  <a:pt x="1651" y="232"/>
                </a:lnTo>
                <a:lnTo>
                  <a:pt x="1586" y="240"/>
                </a:lnTo>
                <a:lnTo>
                  <a:pt x="1523" y="253"/>
                </a:lnTo>
                <a:lnTo>
                  <a:pt x="1460" y="272"/>
                </a:lnTo>
                <a:lnTo>
                  <a:pt x="1399" y="296"/>
                </a:lnTo>
                <a:lnTo>
                  <a:pt x="1341" y="324"/>
                </a:lnTo>
                <a:lnTo>
                  <a:pt x="1285" y="357"/>
                </a:lnTo>
                <a:lnTo>
                  <a:pt x="1233" y="394"/>
                </a:lnTo>
                <a:lnTo>
                  <a:pt x="1182" y="436"/>
                </a:lnTo>
                <a:lnTo>
                  <a:pt x="1136" y="481"/>
                </a:lnTo>
                <a:lnTo>
                  <a:pt x="1092" y="531"/>
                </a:lnTo>
                <a:lnTo>
                  <a:pt x="1053" y="584"/>
                </a:lnTo>
                <a:lnTo>
                  <a:pt x="1019" y="641"/>
                </a:lnTo>
                <a:lnTo>
                  <a:pt x="1005" y="661"/>
                </a:lnTo>
                <a:lnTo>
                  <a:pt x="987" y="677"/>
                </a:lnTo>
                <a:lnTo>
                  <a:pt x="968" y="689"/>
                </a:lnTo>
                <a:lnTo>
                  <a:pt x="946" y="696"/>
                </a:lnTo>
                <a:lnTo>
                  <a:pt x="923" y="699"/>
                </a:lnTo>
                <a:lnTo>
                  <a:pt x="899" y="698"/>
                </a:lnTo>
                <a:lnTo>
                  <a:pt x="850" y="692"/>
                </a:lnTo>
                <a:lnTo>
                  <a:pt x="801" y="690"/>
                </a:lnTo>
                <a:lnTo>
                  <a:pt x="739" y="693"/>
                </a:lnTo>
                <a:lnTo>
                  <a:pt x="679" y="702"/>
                </a:lnTo>
                <a:lnTo>
                  <a:pt x="620" y="719"/>
                </a:lnTo>
                <a:lnTo>
                  <a:pt x="565" y="741"/>
                </a:lnTo>
                <a:lnTo>
                  <a:pt x="512" y="768"/>
                </a:lnTo>
                <a:lnTo>
                  <a:pt x="463" y="801"/>
                </a:lnTo>
                <a:lnTo>
                  <a:pt x="418" y="838"/>
                </a:lnTo>
                <a:lnTo>
                  <a:pt x="376" y="880"/>
                </a:lnTo>
                <a:lnTo>
                  <a:pt x="338" y="926"/>
                </a:lnTo>
                <a:lnTo>
                  <a:pt x="307" y="976"/>
                </a:lnTo>
                <a:lnTo>
                  <a:pt x="279" y="1028"/>
                </a:lnTo>
                <a:lnTo>
                  <a:pt x="257" y="1084"/>
                </a:lnTo>
                <a:lnTo>
                  <a:pt x="241" y="1142"/>
                </a:lnTo>
                <a:lnTo>
                  <a:pt x="232" y="1203"/>
                </a:lnTo>
                <a:lnTo>
                  <a:pt x="228" y="1266"/>
                </a:lnTo>
                <a:lnTo>
                  <a:pt x="232" y="1328"/>
                </a:lnTo>
                <a:lnTo>
                  <a:pt x="241" y="1389"/>
                </a:lnTo>
                <a:lnTo>
                  <a:pt x="257" y="1448"/>
                </a:lnTo>
                <a:lnTo>
                  <a:pt x="279" y="1503"/>
                </a:lnTo>
                <a:lnTo>
                  <a:pt x="307" y="1556"/>
                </a:lnTo>
                <a:lnTo>
                  <a:pt x="338" y="1606"/>
                </a:lnTo>
                <a:lnTo>
                  <a:pt x="376" y="1651"/>
                </a:lnTo>
                <a:lnTo>
                  <a:pt x="418" y="1694"/>
                </a:lnTo>
                <a:lnTo>
                  <a:pt x="463" y="1731"/>
                </a:lnTo>
                <a:lnTo>
                  <a:pt x="512" y="1764"/>
                </a:lnTo>
                <a:lnTo>
                  <a:pt x="565" y="1790"/>
                </a:lnTo>
                <a:lnTo>
                  <a:pt x="620" y="1812"/>
                </a:lnTo>
                <a:lnTo>
                  <a:pt x="679" y="1828"/>
                </a:lnTo>
                <a:lnTo>
                  <a:pt x="739" y="1839"/>
                </a:lnTo>
                <a:lnTo>
                  <a:pt x="801" y="1842"/>
                </a:lnTo>
                <a:lnTo>
                  <a:pt x="858" y="1839"/>
                </a:lnTo>
                <a:lnTo>
                  <a:pt x="914" y="1830"/>
                </a:lnTo>
                <a:lnTo>
                  <a:pt x="969" y="1817"/>
                </a:lnTo>
                <a:lnTo>
                  <a:pt x="1022" y="1798"/>
                </a:lnTo>
                <a:lnTo>
                  <a:pt x="971" y="1748"/>
                </a:lnTo>
                <a:lnTo>
                  <a:pt x="924" y="1695"/>
                </a:lnTo>
                <a:lnTo>
                  <a:pt x="880" y="1639"/>
                </a:lnTo>
                <a:lnTo>
                  <a:pt x="841" y="1579"/>
                </a:lnTo>
                <a:lnTo>
                  <a:pt x="806" y="1517"/>
                </a:lnTo>
                <a:lnTo>
                  <a:pt x="774" y="1451"/>
                </a:lnTo>
                <a:lnTo>
                  <a:pt x="748" y="1383"/>
                </a:lnTo>
                <a:lnTo>
                  <a:pt x="725" y="1313"/>
                </a:lnTo>
                <a:lnTo>
                  <a:pt x="721" y="1290"/>
                </a:lnTo>
                <a:lnTo>
                  <a:pt x="721" y="1267"/>
                </a:lnTo>
                <a:lnTo>
                  <a:pt x="726" y="1246"/>
                </a:lnTo>
                <a:lnTo>
                  <a:pt x="736" y="1226"/>
                </a:lnTo>
                <a:lnTo>
                  <a:pt x="749" y="1208"/>
                </a:lnTo>
                <a:lnTo>
                  <a:pt x="764" y="1192"/>
                </a:lnTo>
                <a:lnTo>
                  <a:pt x="783" y="1180"/>
                </a:lnTo>
                <a:lnTo>
                  <a:pt x="805" y="1172"/>
                </a:lnTo>
                <a:lnTo>
                  <a:pt x="828" y="1167"/>
                </a:lnTo>
                <a:lnTo>
                  <a:pt x="850" y="1168"/>
                </a:lnTo>
                <a:lnTo>
                  <a:pt x="871" y="1174"/>
                </a:lnTo>
                <a:lnTo>
                  <a:pt x="891" y="1182"/>
                </a:lnTo>
                <a:lnTo>
                  <a:pt x="909" y="1195"/>
                </a:lnTo>
                <a:lnTo>
                  <a:pt x="925" y="1211"/>
                </a:lnTo>
                <a:lnTo>
                  <a:pt x="936" y="1230"/>
                </a:lnTo>
                <a:lnTo>
                  <a:pt x="945" y="1251"/>
                </a:lnTo>
                <a:lnTo>
                  <a:pt x="966" y="1316"/>
                </a:lnTo>
                <a:lnTo>
                  <a:pt x="991" y="1377"/>
                </a:lnTo>
                <a:lnTo>
                  <a:pt x="1021" y="1435"/>
                </a:lnTo>
                <a:lnTo>
                  <a:pt x="1055" y="1490"/>
                </a:lnTo>
                <a:lnTo>
                  <a:pt x="1094" y="1542"/>
                </a:lnTo>
                <a:lnTo>
                  <a:pt x="1137" y="1591"/>
                </a:lnTo>
                <a:lnTo>
                  <a:pt x="1183" y="1636"/>
                </a:lnTo>
                <a:lnTo>
                  <a:pt x="1233" y="1677"/>
                </a:lnTo>
                <a:lnTo>
                  <a:pt x="1285" y="1714"/>
                </a:lnTo>
                <a:lnTo>
                  <a:pt x="1341" y="1747"/>
                </a:lnTo>
                <a:lnTo>
                  <a:pt x="1399" y="1775"/>
                </a:lnTo>
                <a:lnTo>
                  <a:pt x="1459" y="1799"/>
                </a:lnTo>
                <a:lnTo>
                  <a:pt x="1522" y="1818"/>
                </a:lnTo>
                <a:lnTo>
                  <a:pt x="1586" y="1830"/>
                </a:lnTo>
                <a:lnTo>
                  <a:pt x="1651" y="1839"/>
                </a:lnTo>
                <a:lnTo>
                  <a:pt x="1718" y="1842"/>
                </a:lnTo>
                <a:lnTo>
                  <a:pt x="1785" y="1839"/>
                </a:lnTo>
                <a:lnTo>
                  <a:pt x="1850" y="1830"/>
                </a:lnTo>
                <a:lnTo>
                  <a:pt x="1915" y="1818"/>
                </a:lnTo>
                <a:lnTo>
                  <a:pt x="1977" y="1799"/>
                </a:lnTo>
                <a:lnTo>
                  <a:pt x="2037" y="1775"/>
                </a:lnTo>
                <a:lnTo>
                  <a:pt x="2095" y="1747"/>
                </a:lnTo>
                <a:lnTo>
                  <a:pt x="2151" y="1714"/>
                </a:lnTo>
                <a:lnTo>
                  <a:pt x="2204" y="1677"/>
                </a:lnTo>
                <a:lnTo>
                  <a:pt x="2253" y="1636"/>
                </a:lnTo>
                <a:lnTo>
                  <a:pt x="2300" y="1591"/>
                </a:lnTo>
                <a:lnTo>
                  <a:pt x="2342" y="1542"/>
                </a:lnTo>
                <a:lnTo>
                  <a:pt x="2381" y="1490"/>
                </a:lnTo>
                <a:lnTo>
                  <a:pt x="2415" y="1435"/>
                </a:lnTo>
                <a:lnTo>
                  <a:pt x="2445" y="1377"/>
                </a:lnTo>
                <a:lnTo>
                  <a:pt x="2470" y="1316"/>
                </a:lnTo>
                <a:lnTo>
                  <a:pt x="2492" y="1251"/>
                </a:lnTo>
                <a:lnTo>
                  <a:pt x="2500" y="1230"/>
                </a:lnTo>
                <a:lnTo>
                  <a:pt x="2512" y="1211"/>
                </a:lnTo>
                <a:lnTo>
                  <a:pt x="2527" y="1195"/>
                </a:lnTo>
                <a:lnTo>
                  <a:pt x="2545" y="1182"/>
                </a:lnTo>
                <a:lnTo>
                  <a:pt x="2565" y="1174"/>
                </a:lnTo>
                <a:lnTo>
                  <a:pt x="2586" y="1168"/>
                </a:lnTo>
                <a:lnTo>
                  <a:pt x="2609" y="1167"/>
                </a:lnTo>
                <a:lnTo>
                  <a:pt x="2632" y="1172"/>
                </a:lnTo>
                <a:lnTo>
                  <a:pt x="2653" y="1180"/>
                </a:lnTo>
                <a:lnTo>
                  <a:pt x="2672" y="1192"/>
                </a:lnTo>
                <a:lnTo>
                  <a:pt x="2688" y="1208"/>
                </a:lnTo>
                <a:lnTo>
                  <a:pt x="2700" y="1226"/>
                </a:lnTo>
                <a:lnTo>
                  <a:pt x="2710" y="1246"/>
                </a:lnTo>
                <a:lnTo>
                  <a:pt x="2714" y="1267"/>
                </a:lnTo>
                <a:lnTo>
                  <a:pt x="2715" y="1290"/>
                </a:lnTo>
                <a:lnTo>
                  <a:pt x="2711" y="1313"/>
                </a:lnTo>
                <a:lnTo>
                  <a:pt x="2689" y="1383"/>
                </a:lnTo>
                <a:lnTo>
                  <a:pt x="2662" y="1451"/>
                </a:lnTo>
                <a:lnTo>
                  <a:pt x="2631" y="1517"/>
                </a:lnTo>
                <a:lnTo>
                  <a:pt x="2595" y="1579"/>
                </a:lnTo>
                <a:lnTo>
                  <a:pt x="2556" y="1639"/>
                </a:lnTo>
                <a:lnTo>
                  <a:pt x="2513" y="1695"/>
                </a:lnTo>
                <a:lnTo>
                  <a:pt x="2465" y="1748"/>
                </a:lnTo>
                <a:lnTo>
                  <a:pt x="2415" y="1798"/>
                </a:lnTo>
                <a:lnTo>
                  <a:pt x="2467" y="1817"/>
                </a:lnTo>
                <a:lnTo>
                  <a:pt x="2522" y="1830"/>
                </a:lnTo>
                <a:lnTo>
                  <a:pt x="2578" y="1839"/>
                </a:lnTo>
                <a:lnTo>
                  <a:pt x="2635" y="1842"/>
                </a:lnTo>
                <a:lnTo>
                  <a:pt x="2697" y="1839"/>
                </a:lnTo>
                <a:lnTo>
                  <a:pt x="2757" y="1828"/>
                </a:lnTo>
                <a:lnTo>
                  <a:pt x="2815" y="1812"/>
                </a:lnTo>
                <a:lnTo>
                  <a:pt x="2871" y="1790"/>
                </a:lnTo>
                <a:lnTo>
                  <a:pt x="2924" y="1764"/>
                </a:lnTo>
                <a:lnTo>
                  <a:pt x="2973" y="1731"/>
                </a:lnTo>
                <a:lnTo>
                  <a:pt x="3019" y="1694"/>
                </a:lnTo>
                <a:lnTo>
                  <a:pt x="3060" y="1651"/>
                </a:lnTo>
                <a:lnTo>
                  <a:pt x="3098" y="1606"/>
                </a:lnTo>
                <a:lnTo>
                  <a:pt x="3129" y="1556"/>
                </a:lnTo>
                <a:lnTo>
                  <a:pt x="3157" y="1503"/>
                </a:lnTo>
                <a:lnTo>
                  <a:pt x="3179" y="1448"/>
                </a:lnTo>
                <a:lnTo>
                  <a:pt x="3195" y="1389"/>
                </a:lnTo>
                <a:lnTo>
                  <a:pt x="3204" y="1328"/>
                </a:lnTo>
                <a:lnTo>
                  <a:pt x="3209" y="1266"/>
                </a:lnTo>
                <a:lnTo>
                  <a:pt x="3204" y="1203"/>
                </a:lnTo>
                <a:lnTo>
                  <a:pt x="3195" y="1142"/>
                </a:lnTo>
                <a:lnTo>
                  <a:pt x="3179" y="1084"/>
                </a:lnTo>
                <a:lnTo>
                  <a:pt x="3157" y="1028"/>
                </a:lnTo>
                <a:lnTo>
                  <a:pt x="3129" y="976"/>
                </a:lnTo>
                <a:lnTo>
                  <a:pt x="3098" y="926"/>
                </a:lnTo>
                <a:lnTo>
                  <a:pt x="3060" y="880"/>
                </a:lnTo>
                <a:lnTo>
                  <a:pt x="3019" y="838"/>
                </a:lnTo>
                <a:lnTo>
                  <a:pt x="2973" y="801"/>
                </a:lnTo>
                <a:lnTo>
                  <a:pt x="2924" y="768"/>
                </a:lnTo>
                <a:lnTo>
                  <a:pt x="2871" y="741"/>
                </a:lnTo>
                <a:lnTo>
                  <a:pt x="2815" y="719"/>
                </a:lnTo>
                <a:lnTo>
                  <a:pt x="2757" y="702"/>
                </a:lnTo>
                <a:lnTo>
                  <a:pt x="2697" y="693"/>
                </a:lnTo>
                <a:lnTo>
                  <a:pt x="2635" y="690"/>
                </a:lnTo>
                <a:lnTo>
                  <a:pt x="2586" y="692"/>
                </a:lnTo>
                <a:lnTo>
                  <a:pt x="2537" y="698"/>
                </a:lnTo>
                <a:lnTo>
                  <a:pt x="2514" y="699"/>
                </a:lnTo>
                <a:lnTo>
                  <a:pt x="2490" y="696"/>
                </a:lnTo>
                <a:lnTo>
                  <a:pt x="2468" y="689"/>
                </a:lnTo>
                <a:lnTo>
                  <a:pt x="2449" y="677"/>
                </a:lnTo>
                <a:lnTo>
                  <a:pt x="2431" y="661"/>
                </a:lnTo>
                <a:lnTo>
                  <a:pt x="2418" y="641"/>
                </a:lnTo>
                <a:lnTo>
                  <a:pt x="2383" y="584"/>
                </a:lnTo>
                <a:lnTo>
                  <a:pt x="2344" y="531"/>
                </a:lnTo>
                <a:lnTo>
                  <a:pt x="2301" y="481"/>
                </a:lnTo>
                <a:lnTo>
                  <a:pt x="2254" y="436"/>
                </a:lnTo>
                <a:lnTo>
                  <a:pt x="2204" y="394"/>
                </a:lnTo>
                <a:lnTo>
                  <a:pt x="2151" y="357"/>
                </a:lnTo>
                <a:lnTo>
                  <a:pt x="2095" y="324"/>
                </a:lnTo>
                <a:lnTo>
                  <a:pt x="2037" y="296"/>
                </a:lnTo>
                <a:lnTo>
                  <a:pt x="1976" y="272"/>
                </a:lnTo>
                <a:lnTo>
                  <a:pt x="1914" y="253"/>
                </a:lnTo>
                <a:lnTo>
                  <a:pt x="1849" y="240"/>
                </a:lnTo>
                <a:lnTo>
                  <a:pt x="1784" y="232"/>
                </a:lnTo>
                <a:lnTo>
                  <a:pt x="1718" y="229"/>
                </a:lnTo>
                <a:close/>
                <a:moveTo>
                  <a:pt x="1718" y="0"/>
                </a:moveTo>
                <a:lnTo>
                  <a:pt x="1791" y="2"/>
                </a:lnTo>
                <a:lnTo>
                  <a:pt x="1864" y="10"/>
                </a:lnTo>
                <a:lnTo>
                  <a:pt x="1936" y="24"/>
                </a:lnTo>
                <a:lnTo>
                  <a:pt x="2007" y="42"/>
                </a:lnTo>
                <a:lnTo>
                  <a:pt x="2075" y="64"/>
                </a:lnTo>
                <a:lnTo>
                  <a:pt x="2141" y="91"/>
                </a:lnTo>
                <a:lnTo>
                  <a:pt x="2206" y="123"/>
                </a:lnTo>
                <a:lnTo>
                  <a:pt x="2268" y="160"/>
                </a:lnTo>
                <a:lnTo>
                  <a:pt x="2327" y="200"/>
                </a:lnTo>
                <a:lnTo>
                  <a:pt x="2384" y="245"/>
                </a:lnTo>
                <a:lnTo>
                  <a:pt x="2438" y="294"/>
                </a:lnTo>
                <a:lnTo>
                  <a:pt x="2487" y="347"/>
                </a:lnTo>
                <a:lnTo>
                  <a:pt x="2534" y="403"/>
                </a:lnTo>
                <a:lnTo>
                  <a:pt x="2577" y="462"/>
                </a:lnTo>
                <a:lnTo>
                  <a:pt x="2635" y="460"/>
                </a:lnTo>
                <a:lnTo>
                  <a:pt x="2708" y="463"/>
                </a:lnTo>
                <a:lnTo>
                  <a:pt x="2778" y="474"/>
                </a:lnTo>
                <a:lnTo>
                  <a:pt x="2848" y="490"/>
                </a:lnTo>
                <a:lnTo>
                  <a:pt x="2914" y="511"/>
                </a:lnTo>
                <a:lnTo>
                  <a:pt x="2978" y="538"/>
                </a:lnTo>
                <a:lnTo>
                  <a:pt x="3039" y="570"/>
                </a:lnTo>
                <a:lnTo>
                  <a:pt x="3097" y="608"/>
                </a:lnTo>
                <a:lnTo>
                  <a:pt x="3151" y="650"/>
                </a:lnTo>
                <a:lnTo>
                  <a:pt x="3201" y="696"/>
                </a:lnTo>
                <a:lnTo>
                  <a:pt x="3248" y="747"/>
                </a:lnTo>
                <a:lnTo>
                  <a:pt x="3290" y="802"/>
                </a:lnTo>
                <a:lnTo>
                  <a:pt x="3327" y="859"/>
                </a:lnTo>
                <a:lnTo>
                  <a:pt x="3359" y="921"/>
                </a:lnTo>
                <a:lnTo>
                  <a:pt x="3386" y="985"/>
                </a:lnTo>
                <a:lnTo>
                  <a:pt x="3408" y="1052"/>
                </a:lnTo>
                <a:lnTo>
                  <a:pt x="3424" y="1121"/>
                </a:lnTo>
                <a:lnTo>
                  <a:pt x="3433" y="1193"/>
                </a:lnTo>
                <a:lnTo>
                  <a:pt x="3436" y="1266"/>
                </a:lnTo>
                <a:lnTo>
                  <a:pt x="3433" y="1337"/>
                </a:lnTo>
                <a:lnTo>
                  <a:pt x="3425" y="1406"/>
                </a:lnTo>
                <a:lnTo>
                  <a:pt x="3410" y="1472"/>
                </a:lnTo>
                <a:lnTo>
                  <a:pt x="3390" y="1538"/>
                </a:lnTo>
                <a:lnTo>
                  <a:pt x="3365" y="1600"/>
                </a:lnTo>
                <a:lnTo>
                  <a:pt x="3334" y="1660"/>
                </a:lnTo>
                <a:lnTo>
                  <a:pt x="3299" y="1716"/>
                </a:lnTo>
                <a:lnTo>
                  <a:pt x="3259" y="1770"/>
                </a:lnTo>
                <a:lnTo>
                  <a:pt x="3216" y="1820"/>
                </a:lnTo>
                <a:lnTo>
                  <a:pt x="3168" y="1866"/>
                </a:lnTo>
                <a:lnTo>
                  <a:pt x="3118" y="1909"/>
                </a:lnTo>
                <a:lnTo>
                  <a:pt x="3063" y="1946"/>
                </a:lnTo>
                <a:lnTo>
                  <a:pt x="3005" y="1980"/>
                </a:lnTo>
                <a:lnTo>
                  <a:pt x="2945" y="2008"/>
                </a:lnTo>
                <a:lnTo>
                  <a:pt x="2882" y="2032"/>
                </a:lnTo>
                <a:lnTo>
                  <a:pt x="2816" y="2051"/>
                </a:lnTo>
                <a:lnTo>
                  <a:pt x="2749" y="2063"/>
                </a:lnTo>
                <a:lnTo>
                  <a:pt x="2749" y="3177"/>
                </a:lnTo>
                <a:lnTo>
                  <a:pt x="2746" y="3220"/>
                </a:lnTo>
                <a:lnTo>
                  <a:pt x="2736" y="3262"/>
                </a:lnTo>
                <a:lnTo>
                  <a:pt x="2721" y="3301"/>
                </a:lnTo>
                <a:lnTo>
                  <a:pt x="2701" y="3339"/>
                </a:lnTo>
                <a:lnTo>
                  <a:pt x="2676" y="3371"/>
                </a:lnTo>
                <a:lnTo>
                  <a:pt x="2647" y="3401"/>
                </a:lnTo>
                <a:lnTo>
                  <a:pt x="2614" y="3426"/>
                </a:lnTo>
                <a:lnTo>
                  <a:pt x="2577" y="3447"/>
                </a:lnTo>
                <a:lnTo>
                  <a:pt x="2538" y="3461"/>
                </a:lnTo>
                <a:lnTo>
                  <a:pt x="2496" y="3471"/>
                </a:lnTo>
                <a:lnTo>
                  <a:pt x="2453" y="3474"/>
                </a:lnTo>
                <a:lnTo>
                  <a:pt x="984" y="3474"/>
                </a:lnTo>
                <a:lnTo>
                  <a:pt x="941" y="3471"/>
                </a:lnTo>
                <a:lnTo>
                  <a:pt x="898" y="3461"/>
                </a:lnTo>
                <a:lnTo>
                  <a:pt x="859" y="3447"/>
                </a:lnTo>
                <a:lnTo>
                  <a:pt x="822" y="3426"/>
                </a:lnTo>
                <a:lnTo>
                  <a:pt x="790" y="3401"/>
                </a:lnTo>
                <a:lnTo>
                  <a:pt x="760" y="3371"/>
                </a:lnTo>
                <a:lnTo>
                  <a:pt x="735" y="3339"/>
                </a:lnTo>
                <a:lnTo>
                  <a:pt x="715" y="3301"/>
                </a:lnTo>
                <a:lnTo>
                  <a:pt x="700" y="3262"/>
                </a:lnTo>
                <a:lnTo>
                  <a:pt x="691" y="3220"/>
                </a:lnTo>
                <a:lnTo>
                  <a:pt x="687" y="3177"/>
                </a:lnTo>
                <a:lnTo>
                  <a:pt x="687" y="2063"/>
                </a:lnTo>
                <a:lnTo>
                  <a:pt x="620" y="2051"/>
                </a:lnTo>
                <a:lnTo>
                  <a:pt x="555" y="2032"/>
                </a:lnTo>
                <a:lnTo>
                  <a:pt x="491" y="2008"/>
                </a:lnTo>
                <a:lnTo>
                  <a:pt x="431" y="1980"/>
                </a:lnTo>
                <a:lnTo>
                  <a:pt x="373" y="1946"/>
                </a:lnTo>
                <a:lnTo>
                  <a:pt x="318" y="1909"/>
                </a:lnTo>
                <a:lnTo>
                  <a:pt x="268" y="1866"/>
                </a:lnTo>
                <a:lnTo>
                  <a:pt x="220" y="1820"/>
                </a:lnTo>
                <a:lnTo>
                  <a:pt x="177" y="1770"/>
                </a:lnTo>
                <a:lnTo>
                  <a:pt x="137" y="1716"/>
                </a:lnTo>
                <a:lnTo>
                  <a:pt x="102" y="1660"/>
                </a:lnTo>
                <a:lnTo>
                  <a:pt x="72" y="1600"/>
                </a:lnTo>
                <a:lnTo>
                  <a:pt x="46" y="1538"/>
                </a:lnTo>
                <a:lnTo>
                  <a:pt x="26" y="1472"/>
                </a:lnTo>
                <a:lnTo>
                  <a:pt x="12" y="1406"/>
                </a:lnTo>
                <a:lnTo>
                  <a:pt x="3" y="1337"/>
                </a:lnTo>
                <a:lnTo>
                  <a:pt x="0" y="1266"/>
                </a:lnTo>
                <a:lnTo>
                  <a:pt x="3" y="1193"/>
                </a:lnTo>
                <a:lnTo>
                  <a:pt x="13" y="1121"/>
                </a:lnTo>
                <a:lnTo>
                  <a:pt x="28" y="1052"/>
                </a:lnTo>
                <a:lnTo>
                  <a:pt x="50" y="985"/>
                </a:lnTo>
                <a:lnTo>
                  <a:pt x="77" y="921"/>
                </a:lnTo>
                <a:lnTo>
                  <a:pt x="110" y="859"/>
                </a:lnTo>
                <a:lnTo>
                  <a:pt x="147" y="802"/>
                </a:lnTo>
                <a:lnTo>
                  <a:pt x="189" y="747"/>
                </a:lnTo>
                <a:lnTo>
                  <a:pt x="235" y="696"/>
                </a:lnTo>
                <a:lnTo>
                  <a:pt x="286" y="650"/>
                </a:lnTo>
                <a:lnTo>
                  <a:pt x="340" y="608"/>
                </a:lnTo>
                <a:lnTo>
                  <a:pt x="398" y="570"/>
                </a:lnTo>
                <a:lnTo>
                  <a:pt x="458" y="538"/>
                </a:lnTo>
                <a:lnTo>
                  <a:pt x="522" y="511"/>
                </a:lnTo>
                <a:lnTo>
                  <a:pt x="588" y="490"/>
                </a:lnTo>
                <a:lnTo>
                  <a:pt x="658" y="474"/>
                </a:lnTo>
                <a:lnTo>
                  <a:pt x="729" y="463"/>
                </a:lnTo>
                <a:lnTo>
                  <a:pt x="801" y="460"/>
                </a:lnTo>
                <a:lnTo>
                  <a:pt x="859" y="462"/>
                </a:lnTo>
                <a:lnTo>
                  <a:pt x="903" y="403"/>
                </a:lnTo>
                <a:lnTo>
                  <a:pt x="949" y="347"/>
                </a:lnTo>
                <a:lnTo>
                  <a:pt x="999" y="294"/>
                </a:lnTo>
                <a:lnTo>
                  <a:pt x="1052" y="245"/>
                </a:lnTo>
                <a:lnTo>
                  <a:pt x="1109" y="200"/>
                </a:lnTo>
                <a:lnTo>
                  <a:pt x="1168" y="160"/>
                </a:lnTo>
                <a:lnTo>
                  <a:pt x="1230" y="123"/>
                </a:lnTo>
                <a:lnTo>
                  <a:pt x="1295" y="91"/>
                </a:lnTo>
                <a:lnTo>
                  <a:pt x="1361" y="64"/>
                </a:lnTo>
                <a:lnTo>
                  <a:pt x="1430" y="42"/>
                </a:lnTo>
                <a:lnTo>
                  <a:pt x="1500" y="24"/>
                </a:lnTo>
                <a:lnTo>
                  <a:pt x="1571" y="10"/>
                </a:lnTo>
                <a:lnTo>
                  <a:pt x="1645" y="2"/>
                </a:lnTo>
                <a:lnTo>
                  <a:pt x="171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535" name="Group 440"/>
          <p:cNvGrpSpPr>
            <a:grpSpLocks noChangeAspect="1"/>
          </p:cNvGrpSpPr>
          <p:nvPr/>
        </p:nvGrpSpPr>
        <p:grpSpPr bwMode="auto">
          <a:xfrm>
            <a:off x="1381101" y="2084866"/>
            <a:ext cx="156486" cy="172135"/>
            <a:chOff x="5662" y="222"/>
            <a:chExt cx="210" cy="231"/>
          </a:xfrm>
          <a:solidFill>
            <a:schemeClr val="tx1">
              <a:lumMod val="65000"/>
              <a:lumOff val="35000"/>
            </a:schemeClr>
          </a:solidFill>
        </p:grpSpPr>
        <p:sp>
          <p:nvSpPr>
            <p:cNvPr id="2549" name="Freeform 442"/>
            <p:cNvSpPr>
              <a:spLocks/>
            </p:cNvSpPr>
            <p:nvPr/>
          </p:nvSpPr>
          <p:spPr bwMode="auto">
            <a:xfrm>
              <a:off x="5704" y="222"/>
              <a:ext cx="42" cy="84"/>
            </a:xfrm>
            <a:custGeom>
              <a:avLst/>
              <a:gdLst>
                <a:gd name="T0" fmla="*/ 355 w 630"/>
                <a:gd name="T1" fmla="*/ 4 h 1259"/>
                <a:gd name="T2" fmla="*/ 405 w 630"/>
                <a:gd name="T3" fmla="*/ 27 h 1259"/>
                <a:gd name="T4" fmla="*/ 445 w 630"/>
                <a:gd name="T5" fmla="*/ 67 h 1259"/>
                <a:gd name="T6" fmla="*/ 467 w 630"/>
                <a:gd name="T7" fmla="*/ 117 h 1259"/>
                <a:gd name="T8" fmla="*/ 472 w 630"/>
                <a:gd name="T9" fmla="*/ 170 h 1259"/>
                <a:gd name="T10" fmla="*/ 459 w 630"/>
                <a:gd name="T11" fmla="*/ 222 h 1259"/>
                <a:gd name="T12" fmla="*/ 426 w 630"/>
                <a:gd name="T13" fmla="*/ 268 h 1259"/>
                <a:gd name="T14" fmla="*/ 377 w 630"/>
                <a:gd name="T15" fmla="*/ 320 h 1259"/>
                <a:gd name="T16" fmla="*/ 342 w 630"/>
                <a:gd name="T17" fmla="*/ 365 h 1259"/>
                <a:gd name="T18" fmla="*/ 321 w 630"/>
                <a:gd name="T19" fmla="*/ 413 h 1259"/>
                <a:gd name="T20" fmla="*/ 315 w 630"/>
                <a:gd name="T21" fmla="*/ 472 h 1259"/>
                <a:gd name="T22" fmla="*/ 321 w 630"/>
                <a:gd name="T23" fmla="*/ 530 h 1259"/>
                <a:gd name="T24" fmla="*/ 342 w 630"/>
                <a:gd name="T25" fmla="*/ 578 h 1259"/>
                <a:gd name="T26" fmla="*/ 377 w 630"/>
                <a:gd name="T27" fmla="*/ 623 h 1259"/>
                <a:gd name="T28" fmla="*/ 426 w 630"/>
                <a:gd name="T29" fmla="*/ 675 h 1259"/>
                <a:gd name="T30" fmla="*/ 468 w 630"/>
                <a:gd name="T31" fmla="*/ 717 h 1259"/>
                <a:gd name="T32" fmla="*/ 510 w 630"/>
                <a:gd name="T33" fmla="*/ 766 h 1259"/>
                <a:gd name="T34" fmla="*/ 551 w 630"/>
                <a:gd name="T35" fmla="*/ 821 h 1259"/>
                <a:gd name="T36" fmla="*/ 587 w 630"/>
                <a:gd name="T37" fmla="*/ 887 h 1259"/>
                <a:gd name="T38" fmla="*/ 613 w 630"/>
                <a:gd name="T39" fmla="*/ 963 h 1259"/>
                <a:gd name="T40" fmla="*/ 628 w 630"/>
                <a:gd name="T41" fmla="*/ 1052 h 1259"/>
                <a:gd name="T42" fmla="*/ 627 w 630"/>
                <a:gd name="T43" fmla="*/ 1133 h 1259"/>
                <a:gd name="T44" fmla="*/ 603 w 630"/>
                <a:gd name="T45" fmla="*/ 1190 h 1259"/>
                <a:gd name="T46" fmla="*/ 560 w 630"/>
                <a:gd name="T47" fmla="*/ 1232 h 1259"/>
                <a:gd name="T48" fmla="*/ 504 w 630"/>
                <a:gd name="T49" fmla="*/ 1256 h 1259"/>
                <a:gd name="T50" fmla="*/ 441 w 630"/>
                <a:gd name="T51" fmla="*/ 1256 h 1259"/>
                <a:gd name="T52" fmla="*/ 384 w 630"/>
                <a:gd name="T53" fmla="*/ 1232 h 1259"/>
                <a:gd name="T54" fmla="*/ 342 w 630"/>
                <a:gd name="T55" fmla="*/ 1190 h 1259"/>
                <a:gd name="T56" fmla="*/ 318 w 630"/>
                <a:gd name="T57" fmla="*/ 1133 h 1259"/>
                <a:gd name="T58" fmla="*/ 314 w 630"/>
                <a:gd name="T59" fmla="*/ 1070 h 1259"/>
                <a:gd name="T60" fmla="*/ 300 w 630"/>
                <a:gd name="T61" fmla="*/ 1019 h 1259"/>
                <a:gd name="T62" fmla="*/ 273 w 630"/>
                <a:gd name="T63" fmla="*/ 973 h 1259"/>
                <a:gd name="T64" fmla="*/ 231 w 630"/>
                <a:gd name="T65" fmla="*/ 925 h 1259"/>
                <a:gd name="T66" fmla="*/ 184 w 630"/>
                <a:gd name="T67" fmla="*/ 878 h 1259"/>
                <a:gd name="T68" fmla="*/ 141 w 630"/>
                <a:gd name="T69" fmla="*/ 833 h 1259"/>
                <a:gd name="T70" fmla="*/ 99 w 630"/>
                <a:gd name="T71" fmla="*/ 780 h 1259"/>
                <a:gd name="T72" fmla="*/ 61 w 630"/>
                <a:gd name="T73" fmla="*/ 720 h 1259"/>
                <a:gd name="T74" fmla="*/ 30 w 630"/>
                <a:gd name="T75" fmla="*/ 649 h 1259"/>
                <a:gd name="T76" fmla="*/ 9 w 630"/>
                <a:gd name="T77" fmla="*/ 567 h 1259"/>
                <a:gd name="T78" fmla="*/ 0 w 630"/>
                <a:gd name="T79" fmla="*/ 472 h 1259"/>
                <a:gd name="T80" fmla="*/ 9 w 630"/>
                <a:gd name="T81" fmla="*/ 376 h 1259"/>
                <a:gd name="T82" fmla="*/ 30 w 630"/>
                <a:gd name="T83" fmla="*/ 294 h 1259"/>
                <a:gd name="T84" fmla="*/ 61 w 630"/>
                <a:gd name="T85" fmla="*/ 223 h 1259"/>
                <a:gd name="T86" fmla="*/ 99 w 630"/>
                <a:gd name="T87" fmla="*/ 163 h 1259"/>
                <a:gd name="T88" fmla="*/ 141 w 630"/>
                <a:gd name="T89" fmla="*/ 110 h 1259"/>
                <a:gd name="T90" fmla="*/ 184 w 630"/>
                <a:gd name="T91" fmla="*/ 65 h 1259"/>
                <a:gd name="T92" fmla="*/ 226 w 630"/>
                <a:gd name="T93" fmla="*/ 27 h 1259"/>
                <a:gd name="T94" fmla="*/ 275 w 630"/>
                <a:gd name="T95" fmla="*/ 4 h 1259"/>
                <a:gd name="T96" fmla="*/ 329 w 630"/>
                <a:gd name="T97" fmla="*/ 0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0" h="1259">
                  <a:moveTo>
                    <a:pt x="329" y="0"/>
                  </a:moveTo>
                  <a:lnTo>
                    <a:pt x="355" y="4"/>
                  </a:lnTo>
                  <a:lnTo>
                    <a:pt x="381" y="14"/>
                  </a:lnTo>
                  <a:lnTo>
                    <a:pt x="405" y="27"/>
                  </a:lnTo>
                  <a:lnTo>
                    <a:pt x="426" y="45"/>
                  </a:lnTo>
                  <a:lnTo>
                    <a:pt x="445" y="67"/>
                  </a:lnTo>
                  <a:lnTo>
                    <a:pt x="459" y="91"/>
                  </a:lnTo>
                  <a:lnTo>
                    <a:pt x="467" y="117"/>
                  </a:lnTo>
                  <a:lnTo>
                    <a:pt x="472" y="143"/>
                  </a:lnTo>
                  <a:lnTo>
                    <a:pt x="472" y="170"/>
                  </a:lnTo>
                  <a:lnTo>
                    <a:pt x="467" y="196"/>
                  </a:lnTo>
                  <a:lnTo>
                    <a:pt x="459" y="222"/>
                  </a:lnTo>
                  <a:lnTo>
                    <a:pt x="445" y="246"/>
                  </a:lnTo>
                  <a:lnTo>
                    <a:pt x="426" y="268"/>
                  </a:lnTo>
                  <a:lnTo>
                    <a:pt x="400" y="295"/>
                  </a:lnTo>
                  <a:lnTo>
                    <a:pt x="377" y="320"/>
                  </a:lnTo>
                  <a:lnTo>
                    <a:pt x="357" y="343"/>
                  </a:lnTo>
                  <a:lnTo>
                    <a:pt x="342" y="365"/>
                  </a:lnTo>
                  <a:lnTo>
                    <a:pt x="330" y="389"/>
                  </a:lnTo>
                  <a:lnTo>
                    <a:pt x="321" y="413"/>
                  </a:lnTo>
                  <a:lnTo>
                    <a:pt x="317" y="440"/>
                  </a:lnTo>
                  <a:lnTo>
                    <a:pt x="315" y="472"/>
                  </a:lnTo>
                  <a:lnTo>
                    <a:pt x="317" y="503"/>
                  </a:lnTo>
                  <a:lnTo>
                    <a:pt x="321" y="530"/>
                  </a:lnTo>
                  <a:lnTo>
                    <a:pt x="330" y="554"/>
                  </a:lnTo>
                  <a:lnTo>
                    <a:pt x="342" y="578"/>
                  </a:lnTo>
                  <a:lnTo>
                    <a:pt x="357" y="600"/>
                  </a:lnTo>
                  <a:lnTo>
                    <a:pt x="377" y="623"/>
                  </a:lnTo>
                  <a:lnTo>
                    <a:pt x="400" y="648"/>
                  </a:lnTo>
                  <a:lnTo>
                    <a:pt x="426" y="675"/>
                  </a:lnTo>
                  <a:lnTo>
                    <a:pt x="447" y="695"/>
                  </a:lnTo>
                  <a:lnTo>
                    <a:pt x="468" y="717"/>
                  </a:lnTo>
                  <a:lnTo>
                    <a:pt x="489" y="740"/>
                  </a:lnTo>
                  <a:lnTo>
                    <a:pt x="510" y="766"/>
                  </a:lnTo>
                  <a:lnTo>
                    <a:pt x="531" y="793"/>
                  </a:lnTo>
                  <a:lnTo>
                    <a:pt x="551" y="821"/>
                  </a:lnTo>
                  <a:lnTo>
                    <a:pt x="570" y="853"/>
                  </a:lnTo>
                  <a:lnTo>
                    <a:pt x="587" y="887"/>
                  </a:lnTo>
                  <a:lnTo>
                    <a:pt x="601" y="924"/>
                  </a:lnTo>
                  <a:lnTo>
                    <a:pt x="613" y="963"/>
                  </a:lnTo>
                  <a:lnTo>
                    <a:pt x="622" y="1006"/>
                  </a:lnTo>
                  <a:lnTo>
                    <a:pt x="628" y="1052"/>
                  </a:lnTo>
                  <a:lnTo>
                    <a:pt x="630" y="1102"/>
                  </a:lnTo>
                  <a:lnTo>
                    <a:pt x="627" y="1133"/>
                  </a:lnTo>
                  <a:lnTo>
                    <a:pt x="617" y="1162"/>
                  </a:lnTo>
                  <a:lnTo>
                    <a:pt x="603" y="1190"/>
                  </a:lnTo>
                  <a:lnTo>
                    <a:pt x="584" y="1213"/>
                  </a:lnTo>
                  <a:lnTo>
                    <a:pt x="560" y="1232"/>
                  </a:lnTo>
                  <a:lnTo>
                    <a:pt x="534" y="1246"/>
                  </a:lnTo>
                  <a:lnTo>
                    <a:pt x="504" y="1256"/>
                  </a:lnTo>
                  <a:lnTo>
                    <a:pt x="472" y="1259"/>
                  </a:lnTo>
                  <a:lnTo>
                    <a:pt x="441" y="1256"/>
                  </a:lnTo>
                  <a:lnTo>
                    <a:pt x="412" y="1246"/>
                  </a:lnTo>
                  <a:lnTo>
                    <a:pt x="384" y="1232"/>
                  </a:lnTo>
                  <a:lnTo>
                    <a:pt x="361" y="1213"/>
                  </a:lnTo>
                  <a:lnTo>
                    <a:pt x="342" y="1190"/>
                  </a:lnTo>
                  <a:lnTo>
                    <a:pt x="328" y="1162"/>
                  </a:lnTo>
                  <a:lnTo>
                    <a:pt x="318" y="1133"/>
                  </a:lnTo>
                  <a:lnTo>
                    <a:pt x="315" y="1102"/>
                  </a:lnTo>
                  <a:lnTo>
                    <a:pt x="314" y="1070"/>
                  </a:lnTo>
                  <a:lnTo>
                    <a:pt x="309" y="1043"/>
                  </a:lnTo>
                  <a:lnTo>
                    <a:pt x="300" y="1019"/>
                  </a:lnTo>
                  <a:lnTo>
                    <a:pt x="289" y="995"/>
                  </a:lnTo>
                  <a:lnTo>
                    <a:pt x="273" y="973"/>
                  </a:lnTo>
                  <a:lnTo>
                    <a:pt x="254" y="950"/>
                  </a:lnTo>
                  <a:lnTo>
                    <a:pt x="231" y="925"/>
                  </a:lnTo>
                  <a:lnTo>
                    <a:pt x="204" y="898"/>
                  </a:lnTo>
                  <a:lnTo>
                    <a:pt x="184" y="878"/>
                  </a:lnTo>
                  <a:lnTo>
                    <a:pt x="163" y="856"/>
                  </a:lnTo>
                  <a:lnTo>
                    <a:pt x="141" y="833"/>
                  </a:lnTo>
                  <a:lnTo>
                    <a:pt x="120" y="808"/>
                  </a:lnTo>
                  <a:lnTo>
                    <a:pt x="99" y="780"/>
                  </a:lnTo>
                  <a:lnTo>
                    <a:pt x="80" y="752"/>
                  </a:lnTo>
                  <a:lnTo>
                    <a:pt x="61" y="720"/>
                  </a:lnTo>
                  <a:lnTo>
                    <a:pt x="44" y="686"/>
                  </a:lnTo>
                  <a:lnTo>
                    <a:pt x="30" y="649"/>
                  </a:lnTo>
                  <a:lnTo>
                    <a:pt x="17" y="610"/>
                  </a:lnTo>
                  <a:lnTo>
                    <a:pt x="9" y="567"/>
                  </a:lnTo>
                  <a:lnTo>
                    <a:pt x="2" y="521"/>
                  </a:lnTo>
                  <a:lnTo>
                    <a:pt x="0" y="472"/>
                  </a:lnTo>
                  <a:lnTo>
                    <a:pt x="2" y="422"/>
                  </a:lnTo>
                  <a:lnTo>
                    <a:pt x="9" y="376"/>
                  </a:lnTo>
                  <a:lnTo>
                    <a:pt x="17" y="333"/>
                  </a:lnTo>
                  <a:lnTo>
                    <a:pt x="30" y="294"/>
                  </a:lnTo>
                  <a:lnTo>
                    <a:pt x="44" y="257"/>
                  </a:lnTo>
                  <a:lnTo>
                    <a:pt x="61" y="223"/>
                  </a:lnTo>
                  <a:lnTo>
                    <a:pt x="80" y="191"/>
                  </a:lnTo>
                  <a:lnTo>
                    <a:pt x="99" y="163"/>
                  </a:lnTo>
                  <a:lnTo>
                    <a:pt x="120" y="136"/>
                  </a:lnTo>
                  <a:lnTo>
                    <a:pt x="141" y="110"/>
                  </a:lnTo>
                  <a:lnTo>
                    <a:pt x="163" y="87"/>
                  </a:lnTo>
                  <a:lnTo>
                    <a:pt x="184" y="65"/>
                  </a:lnTo>
                  <a:lnTo>
                    <a:pt x="204" y="45"/>
                  </a:lnTo>
                  <a:lnTo>
                    <a:pt x="226" y="27"/>
                  </a:lnTo>
                  <a:lnTo>
                    <a:pt x="250" y="14"/>
                  </a:lnTo>
                  <a:lnTo>
                    <a:pt x="275" y="4"/>
                  </a:lnTo>
                  <a:lnTo>
                    <a:pt x="301" y="0"/>
                  </a:lnTo>
                  <a:lnTo>
                    <a:pt x="3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50" name="Freeform 443"/>
            <p:cNvSpPr>
              <a:spLocks/>
            </p:cNvSpPr>
            <p:nvPr/>
          </p:nvSpPr>
          <p:spPr bwMode="auto">
            <a:xfrm>
              <a:off x="5753" y="222"/>
              <a:ext cx="42" cy="84"/>
            </a:xfrm>
            <a:custGeom>
              <a:avLst/>
              <a:gdLst>
                <a:gd name="T0" fmla="*/ 354 w 629"/>
                <a:gd name="T1" fmla="*/ 4 h 1259"/>
                <a:gd name="T2" fmla="*/ 404 w 629"/>
                <a:gd name="T3" fmla="*/ 27 h 1259"/>
                <a:gd name="T4" fmla="*/ 444 w 629"/>
                <a:gd name="T5" fmla="*/ 67 h 1259"/>
                <a:gd name="T6" fmla="*/ 466 w 629"/>
                <a:gd name="T7" fmla="*/ 117 h 1259"/>
                <a:gd name="T8" fmla="*/ 472 w 629"/>
                <a:gd name="T9" fmla="*/ 170 h 1259"/>
                <a:gd name="T10" fmla="*/ 458 w 629"/>
                <a:gd name="T11" fmla="*/ 222 h 1259"/>
                <a:gd name="T12" fmla="*/ 425 w 629"/>
                <a:gd name="T13" fmla="*/ 268 h 1259"/>
                <a:gd name="T14" fmla="*/ 376 w 629"/>
                <a:gd name="T15" fmla="*/ 320 h 1259"/>
                <a:gd name="T16" fmla="*/ 342 w 629"/>
                <a:gd name="T17" fmla="*/ 365 h 1259"/>
                <a:gd name="T18" fmla="*/ 321 w 629"/>
                <a:gd name="T19" fmla="*/ 413 h 1259"/>
                <a:gd name="T20" fmla="*/ 314 w 629"/>
                <a:gd name="T21" fmla="*/ 472 h 1259"/>
                <a:gd name="T22" fmla="*/ 321 w 629"/>
                <a:gd name="T23" fmla="*/ 530 h 1259"/>
                <a:gd name="T24" fmla="*/ 342 w 629"/>
                <a:gd name="T25" fmla="*/ 578 h 1259"/>
                <a:gd name="T26" fmla="*/ 376 w 629"/>
                <a:gd name="T27" fmla="*/ 623 h 1259"/>
                <a:gd name="T28" fmla="*/ 425 w 629"/>
                <a:gd name="T29" fmla="*/ 675 h 1259"/>
                <a:gd name="T30" fmla="*/ 467 w 629"/>
                <a:gd name="T31" fmla="*/ 717 h 1259"/>
                <a:gd name="T32" fmla="*/ 509 w 629"/>
                <a:gd name="T33" fmla="*/ 766 h 1259"/>
                <a:gd name="T34" fmla="*/ 550 w 629"/>
                <a:gd name="T35" fmla="*/ 821 h 1259"/>
                <a:gd name="T36" fmla="*/ 586 w 629"/>
                <a:gd name="T37" fmla="*/ 887 h 1259"/>
                <a:gd name="T38" fmla="*/ 612 w 629"/>
                <a:gd name="T39" fmla="*/ 963 h 1259"/>
                <a:gd name="T40" fmla="*/ 627 w 629"/>
                <a:gd name="T41" fmla="*/ 1052 h 1259"/>
                <a:gd name="T42" fmla="*/ 626 w 629"/>
                <a:gd name="T43" fmla="*/ 1133 h 1259"/>
                <a:gd name="T44" fmla="*/ 603 w 629"/>
                <a:gd name="T45" fmla="*/ 1190 h 1259"/>
                <a:gd name="T46" fmla="*/ 560 w 629"/>
                <a:gd name="T47" fmla="*/ 1232 h 1259"/>
                <a:gd name="T48" fmla="*/ 503 w 629"/>
                <a:gd name="T49" fmla="*/ 1256 h 1259"/>
                <a:gd name="T50" fmla="*/ 440 w 629"/>
                <a:gd name="T51" fmla="*/ 1256 h 1259"/>
                <a:gd name="T52" fmla="*/ 384 w 629"/>
                <a:gd name="T53" fmla="*/ 1232 h 1259"/>
                <a:gd name="T54" fmla="*/ 342 w 629"/>
                <a:gd name="T55" fmla="*/ 1190 h 1259"/>
                <a:gd name="T56" fmla="*/ 317 w 629"/>
                <a:gd name="T57" fmla="*/ 1133 h 1259"/>
                <a:gd name="T58" fmla="*/ 313 w 629"/>
                <a:gd name="T59" fmla="*/ 1070 h 1259"/>
                <a:gd name="T60" fmla="*/ 300 w 629"/>
                <a:gd name="T61" fmla="*/ 1019 h 1259"/>
                <a:gd name="T62" fmla="*/ 272 w 629"/>
                <a:gd name="T63" fmla="*/ 973 h 1259"/>
                <a:gd name="T64" fmla="*/ 230 w 629"/>
                <a:gd name="T65" fmla="*/ 925 h 1259"/>
                <a:gd name="T66" fmla="*/ 183 w 629"/>
                <a:gd name="T67" fmla="*/ 878 h 1259"/>
                <a:gd name="T68" fmla="*/ 140 w 629"/>
                <a:gd name="T69" fmla="*/ 833 h 1259"/>
                <a:gd name="T70" fmla="*/ 98 w 629"/>
                <a:gd name="T71" fmla="*/ 780 h 1259"/>
                <a:gd name="T72" fmla="*/ 60 w 629"/>
                <a:gd name="T73" fmla="*/ 720 h 1259"/>
                <a:gd name="T74" fmla="*/ 29 w 629"/>
                <a:gd name="T75" fmla="*/ 649 h 1259"/>
                <a:gd name="T76" fmla="*/ 8 w 629"/>
                <a:gd name="T77" fmla="*/ 567 h 1259"/>
                <a:gd name="T78" fmla="*/ 0 w 629"/>
                <a:gd name="T79" fmla="*/ 472 h 1259"/>
                <a:gd name="T80" fmla="*/ 8 w 629"/>
                <a:gd name="T81" fmla="*/ 376 h 1259"/>
                <a:gd name="T82" fmla="*/ 29 w 629"/>
                <a:gd name="T83" fmla="*/ 294 h 1259"/>
                <a:gd name="T84" fmla="*/ 60 w 629"/>
                <a:gd name="T85" fmla="*/ 223 h 1259"/>
                <a:gd name="T86" fmla="*/ 98 w 629"/>
                <a:gd name="T87" fmla="*/ 163 h 1259"/>
                <a:gd name="T88" fmla="*/ 140 w 629"/>
                <a:gd name="T89" fmla="*/ 110 h 1259"/>
                <a:gd name="T90" fmla="*/ 183 w 629"/>
                <a:gd name="T91" fmla="*/ 65 h 1259"/>
                <a:gd name="T92" fmla="*/ 225 w 629"/>
                <a:gd name="T93" fmla="*/ 27 h 1259"/>
                <a:gd name="T94" fmla="*/ 274 w 629"/>
                <a:gd name="T95" fmla="*/ 4 h 1259"/>
                <a:gd name="T96" fmla="*/ 328 w 629"/>
                <a:gd name="T97" fmla="*/ 0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9" h="1259">
                  <a:moveTo>
                    <a:pt x="328" y="0"/>
                  </a:moveTo>
                  <a:lnTo>
                    <a:pt x="354" y="4"/>
                  </a:lnTo>
                  <a:lnTo>
                    <a:pt x="380" y="14"/>
                  </a:lnTo>
                  <a:lnTo>
                    <a:pt x="404" y="27"/>
                  </a:lnTo>
                  <a:lnTo>
                    <a:pt x="425" y="45"/>
                  </a:lnTo>
                  <a:lnTo>
                    <a:pt x="444" y="67"/>
                  </a:lnTo>
                  <a:lnTo>
                    <a:pt x="458" y="91"/>
                  </a:lnTo>
                  <a:lnTo>
                    <a:pt x="466" y="117"/>
                  </a:lnTo>
                  <a:lnTo>
                    <a:pt x="472" y="143"/>
                  </a:lnTo>
                  <a:lnTo>
                    <a:pt x="472" y="170"/>
                  </a:lnTo>
                  <a:lnTo>
                    <a:pt x="466" y="196"/>
                  </a:lnTo>
                  <a:lnTo>
                    <a:pt x="458" y="222"/>
                  </a:lnTo>
                  <a:lnTo>
                    <a:pt x="444" y="246"/>
                  </a:lnTo>
                  <a:lnTo>
                    <a:pt x="425" y="268"/>
                  </a:lnTo>
                  <a:lnTo>
                    <a:pt x="399" y="295"/>
                  </a:lnTo>
                  <a:lnTo>
                    <a:pt x="376" y="320"/>
                  </a:lnTo>
                  <a:lnTo>
                    <a:pt x="356" y="343"/>
                  </a:lnTo>
                  <a:lnTo>
                    <a:pt x="342" y="365"/>
                  </a:lnTo>
                  <a:lnTo>
                    <a:pt x="329" y="389"/>
                  </a:lnTo>
                  <a:lnTo>
                    <a:pt x="321" y="413"/>
                  </a:lnTo>
                  <a:lnTo>
                    <a:pt x="316" y="440"/>
                  </a:lnTo>
                  <a:lnTo>
                    <a:pt x="314" y="472"/>
                  </a:lnTo>
                  <a:lnTo>
                    <a:pt x="316" y="503"/>
                  </a:lnTo>
                  <a:lnTo>
                    <a:pt x="321" y="530"/>
                  </a:lnTo>
                  <a:lnTo>
                    <a:pt x="329" y="554"/>
                  </a:lnTo>
                  <a:lnTo>
                    <a:pt x="342" y="578"/>
                  </a:lnTo>
                  <a:lnTo>
                    <a:pt x="356" y="600"/>
                  </a:lnTo>
                  <a:lnTo>
                    <a:pt x="376" y="623"/>
                  </a:lnTo>
                  <a:lnTo>
                    <a:pt x="399" y="648"/>
                  </a:lnTo>
                  <a:lnTo>
                    <a:pt x="425" y="675"/>
                  </a:lnTo>
                  <a:lnTo>
                    <a:pt x="446" y="695"/>
                  </a:lnTo>
                  <a:lnTo>
                    <a:pt x="467" y="717"/>
                  </a:lnTo>
                  <a:lnTo>
                    <a:pt x="488" y="740"/>
                  </a:lnTo>
                  <a:lnTo>
                    <a:pt x="509" y="766"/>
                  </a:lnTo>
                  <a:lnTo>
                    <a:pt x="530" y="793"/>
                  </a:lnTo>
                  <a:lnTo>
                    <a:pt x="550" y="821"/>
                  </a:lnTo>
                  <a:lnTo>
                    <a:pt x="569" y="853"/>
                  </a:lnTo>
                  <a:lnTo>
                    <a:pt x="586" y="887"/>
                  </a:lnTo>
                  <a:lnTo>
                    <a:pt x="601" y="924"/>
                  </a:lnTo>
                  <a:lnTo>
                    <a:pt x="612" y="963"/>
                  </a:lnTo>
                  <a:lnTo>
                    <a:pt x="622" y="1006"/>
                  </a:lnTo>
                  <a:lnTo>
                    <a:pt x="627" y="1052"/>
                  </a:lnTo>
                  <a:lnTo>
                    <a:pt x="629" y="1102"/>
                  </a:lnTo>
                  <a:lnTo>
                    <a:pt x="626" y="1133"/>
                  </a:lnTo>
                  <a:lnTo>
                    <a:pt x="616" y="1162"/>
                  </a:lnTo>
                  <a:lnTo>
                    <a:pt x="603" y="1190"/>
                  </a:lnTo>
                  <a:lnTo>
                    <a:pt x="583" y="1213"/>
                  </a:lnTo>
                  <a:lnTo>
                    <a:pt x="560" y="1232"/>
                  </a:lnTo>
                  <a:lnTo>
                    <a:pt x="534" y="1246"/>
                  </a:lnTo>
                  <a:lnTo>
                    <a:pt x="503" y="1256"/>
                  </a:lnTo>
                  <a:lnTo>
                    <a:pt x="472" y="1259"/>
                  </a:lnTo>
                  <a:lnTo>
                    <a:pt x="440" y="1256"/>
                  </a:lnTo>
                  <a:lnTo>
                    <a:pt x="411" y="1246"/>
                  </a:lnTo>
                  <a:lnTo>
                    <a:pt x="384" y="1232"/>
                  </a:lnTo>
                  <a:lnTo>
                    <a:pt x="360" y="1213"/>
                  </a:lnTo>
                  <a:lnTo>
                    <a:pt x="342" y="1190"/>
                  </a:lnTo>
                  <a:lnTo>
                    <a:pt x="327" y="1162"/>
                  </a:lnTo>
                  <a:lnTo>
                    <a:pt x="317" y="1133"/>
                  </a:lnTo>
                  <a:lnTo>
                    <a:pt x="314" y="1102"/>
                  </a:lnTo>
                  <a:lnTo>
                    <a:pt x="313" y="1070"/>
                  </a:lnTo>
                  <a:lnTo>
                    <a:pt x="308" y="1043"/>
                  </a:lnTo>
                  <a:lnTo>
                    <a:pt x="300" y="1019"/>
                  </a:lnTo>
                  <a:lnTo>
                    <a:pt x="288" y="995"/>
                  </a:lnTo>
                  <a:lnTo>
                    <a:pt x="272" y="973"/>
                  </a:lnTo>
                  <a:lnTo>
                    <a:pt x="253" y="950"/>
                  </a:lnTo>
                  <a:lnTo>
                    <a:pt x="230" y="925"/>
                  </a:lnTo>
                  <a:lnTo>
                    <a:pt x="203" y="898"/>
                  </a:lnTo>
                  <a:lnTo>
                    <a:pt x="183" y="878"/>
                  </a:lnTo>
                  <a:lnTo>
                    <a:pt x="162" y="856"/>
                  </a:lnTo>
                  <a:lnTo>
                    <a:pt x="140" y="833"/>
                  </a:lnTo>
                  <a:lnTo>
                    <a:pt x="119" y="808"/>
                  </a:lnTo>
                  <a:lnTo>
                    <a:pt x="98" y="780"/>
                  </a:lnTo>
                  <a:lnTo>
                    <a:pt x="79" y="752"/>
                  </a:lnTo>
                  <a:lnTo>
                    <a:pt x="60" y="720"/>
                  </a:lnTo>
                  <a:lnTo>
                    <a:pt x="44" y="686"/>
                  </a:lnTo>
                  <a:lnTo>
                    <a:pt x="29" y="649"/>
                  </a:lnTo>
                  <a:lnTo>
                    <a:pt x="16" y="610"/>
                  </a:lnTo>
                  <a:lnTo>
                    <a:pt x="8" y="567"/>
                  </a:lnTo>
                  <a:lnTo>
                    <a:pt x="2" y="521"/>
                  </a:lnTo>
                  <a:lnTo>
                    <a:pt x="0" y="472"/>
                  </a:lnTo>
                  <a:lnTo>
                    <a:pt x="2" y="422"/>
                  </a:lnTo>
                  <a:lnTo>
                    <a:pt x="8" y="376"/>
                  </a:lnTo>
                  <a:lnTo>
                    <a:pt x="16" y="333"/>
                  </a:lnTo>
                  <a:lnTo>
                    <a:pt x="29" y="294"/>
                  </a:lnTo>
                  <a:lnTo>
                    <a:pt x="44" y="257"/>
                  </a:lnTo>
                  <a:lnTo>
                    <a:pt x="60" y="223"/>
                  </a:lnTo>
                  <a:lnTo>
                    <a:pt x="79" y="191"/>
                  </a:lnTo>
                  <a:lnTo>
                    <a:pt x="98" y="163"/>
                  </a:lnTo>
                  <a:lnTo>
                    <a:pt x="119" y="136"/>
                  </a:lnTo>
                  <a:lnTo>
                    <a:pt x="140" y="110"/>
                  </a:lnTo>
                  <a:lnTo>
                    <a:pt x="162" y="87"/>
                  </a:lnTo>
                  <a:lnTo>
                    <a:pt x="183" y="65"/>
                  </a:lnTo>
                  <a:lnTo>
                    <a:pt x="203" y="45"/>
                  </a:lnTo>
                  <a:lnTo>
                    <a:pt x="225" y="27"/>
                  </a:lnTo>
                  <a:lnTo>
                    <a:pt x="249" y="14"/>
                  </a:lnTo>
                  <a:lnTo>
                    <a:pt x="274" y="4"/>
                  </a:lnTo>
                  <a:lnTo>
                    <a:pt x="301" y="0"/>
                  </a:lnTo>
                  <a:lnTo>
                    <a:pt x="3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51" name="Freeform 444"/>
            <p:cNvSpPr>
              <a:spLocks noEditPoints="1"/>
            </p:cNvSpPr>
            <p:nvPr/>
          </p:nvSpPr>
          <p:spPr bwMode="auto">
            <a:xfrm>
              <a:off x="5662" y="327"/>
              <a:ext cx="210" cy="126"/>
            </a:xfrm>
            <a:custGeom>
              <a:avLst/>
              <a:gdLst>
                <a:gd name="T0" fmla="*/ 2517 w 3147"/>
                <a:gd name="T1" fmla="*/ 683 h 1890"/>
                <a:gd name="T2" fmla="*/ 2507 w 3147"/>
                <a:gd name="T3" fmla="*/ 840 h 1890"/>
                <a:gd name="T4" fmla="*/ 2609 w 3147"/>
                <a:gd name="T5" fmla="*/ 837 h 1890"/>
                <a:gd name="T6" fmla="*/ 2681 w 3147"/>
                <a:gd name="T7" fmla="*/ 816 h 1890"/>
                <a:gd name="T8" fmla="*/ 2742 w 3147"/>
                <a:gd name="T9" fmla="*/ 776 h 1890"/>
                <a:gd name="T10" fmla="*/ 2790 w 3147"/>
                <a:gd name="T11" fmla="*/ 720 h 1890"/>
                <a:gd name="T12" fmla="*/ 2822 w 3147"/>
                <a:gd name="T13" fmla="*/ 653 h 1890"/>
                <a:gd name="T14" fmla="*/ 2832 w 3147"/>
                <a:gd name="T15" fmla="*/ 578 h 1890"/>
                <a:gd name="T16" fmla="*/ 2822 w 3147"/>
                <a:gd name="T17" fmla="*/ 502 h 1890"/>
                <a:gd name="T18" fmla="*/ 2790 w 3147"/>
                <a:gd name="T19" fmla="*/ 435 h 1890"/>
                <a:gd name="T20" fmla="*/ 2742 w 3147"/>
                <a:gd name="T21" fmla="*/ 379 h 1890"/>
                <a:gd name="T22" fmla="*/ 2681 w 3147"/>
                <a:gd name="T23" fmla="*/ 339 h 1890"/>
                <a:gd name="T24" fmla="*/ 2609 w 3147"/>
                <a:gd name="T25" fmla="*/ 318 h 1890"/>
                <a:gd name="T26" fmla="*/ 2517 w 3147"/>
                <a:gd name="T27" fmla="*/ 315 h 1890"/>
                <a:gd name="T28" fmla="*/ 2570 w 3147"/>
                <a:gd name="T29" fmla="*/ 0 h 1890"/>
                <a:gd name="T30" fmla="*/ 2686 w 3147"/>
                <a:gd name="T31" fmla="*/ 12 h 1890"/>
                <a:gd name="T32" fmla="*/ 2794 w 3147"/>
                <a:gd name="T33" fmla="*/ 45 h 1890"/>
                <a:gd name="T34" fmla="*/ 2893 w 3147"/>
                <a:gd name="T35" fmla="*/ 99 h 1890"/>
                <a:gd name="T36" fmla="*/ 2978 w 3147"/>
                <a:gd name="T37" fmla="*/ 169 h 1890"/>
                <a:gd name="T38" fmla="*/ 3048 w 3147"/>
                <a:gd name="T39" fmla="*/ 255 h 1890"/>
                <a:gd name="T40" fmla="*/ 3102 w 3147"/>
                <a:gd name="T41" fmla="*/ 353 h 1890"/>
                <a:gd name="T42" fmla="*/ 3135 w 3147"/>
                <a:gd name="T43" fmla="*/ 461 h 1890"/>
                <a:gd name="T44" fmla="*/ 3147 w 3147"/>
                <a:gd name="T45" fmla="*/ 578 h 1890"/>
                <a:gd name="T46" fmla="*/ 3135 w 3147"/>
                <a:gd name="T47" fmla="*/ 694 h 1890"/>
                <a:gd name="T48" fmla="*/ 3102 w 3147"/>
                <a:gd name="T49" fmla="*/ 802 h 1890"/>
                <a:gd name="T50" fmla="*/ 3048 w 3147"/>
                <a:gd name="T51" fmla="*/ 900 h 1890"/>
                <a:gd name="T52" fmla="*/ 2978 w 3147"/>
                <a:gd name="T53" fmla="*/ 986 h 1890"/>
                <a:gd name="T54" fmla="*/ 2893 w 3147"/>
                <a:gd name="T55" fmla="*/ 1056 h 1890"/>
                <a:gd name="T56" fmla="*/ 2794 w 3147"/>
                <a:gd name="T57" fmla="*/ 1110 h 1890"/>
                <a:gd name="T58" fmla="*/ 2686 w 3147"/>
                <a:gd name="T59" fmla="*/ 1143 h 1890"/>
                <a:gd name="T60" fmla="*/ 2571 w 3147"/>
                <a:gd name="T61" fmla="*/ 1155 h 1890"/>
                <a:gd name="T62" fmla="*/ 2422 w 3147"/>
                <a:gd name="T63" fmla="*/ 1155 h 1890"/>
                <a:gd name="T64" fmla="*/ 2355 w 3147"/>
                <a:gd name="T65" fmla="*/ 1288 h 1890"/>
                <a:gd name="T66" fmla="*/ 2272 w 3147"/>
                <a:gd name="T67" fmla="*/ 1411 h 1890"/>
                <a:gd name="T68" fmla="*/ 2177 w 3147"/>
                <a:gd name="T69" fmla="*/ 1524 h 1890"/>
                <a:gd name="T70" fmla="*/ 2465 w 3147"/>
                <a:gd name="T71" fmla="*/ 1575 h 1890"/>
                <a:gd name="T72" fmla="*/ 2527 w 3147"/>
                <a:gd name="T73" fmla="*/ 1588 h 1890"/>
                <a:gd name="T74" fmla="*/ 2576 w 3147"/>
                <a:gd name="T75" fmla="*/ 1621 h 1890"/>
                <a:gd name="T76" fmla="*/ 2610 w 3147"/>
                <a:gd name="T77" fmla="*/ 1672 h 1890"/>
                <a:gd name="T78" fmla="*/ 2622 w 3147"/>
                <a:gd name="T79" fmla="*/ 1733 h 1890"/>
                <a:gd name="T80" fmla="*/ 2610 w 3147"/>
                <a:gd name="T81" fmla="*/ 1793 h 1890"/>
                <a:gd name="T82" fmla="*/ 2576 w 3147"/>
                <a:gd name="T83" fmla="*/ 1844 h 1890"/>
                <a:gd name="T84" fmla="*/ 2527 w 3147"/>
                <a:gd name="T85" fmla="*/ 1877 h 1890"/>
                <a:gd name="T86" fmla="*/ 2465 w 3147"/>
                <a:gd name="T87" fmla="*/ 1890 h 1890"/>
                <a:gd name="T88" fmla="*/ 126 w 3147"/>
                <a:gd name="T89" fmla="*/ 1887 h 1890"/>
                <a:gd name="T90" fmla="*/ 69 w 3147"/>
                <a:gd name="T91" fmla="*/ 1863 h 1890"/>
                <a:gd name="T92" fmla="*/ 27 w 3147"/>
                <a:gd name="T93" fmla="*/ 1821 h 1890"/>
                <a:gd name="T94" fmla="*/ 3 w 3147"/>
                <a:gd name="T95" fmla="*/ 1764 h 1890"/>
                <a:gd name="T96" fmla="*/ 3 w 3147"/>
                <a:gd name="T97" fmla="*/ 1701 h 1890"/>
                <a:gd name="T98" fmla="*/ 27 w 3147"/>
                <a:gd name="T99" fmla="*/ 1644 h 1890"/>
                <a:gd name="T100" fmla="*/ 69 w 3147"/>
                <a:gd name="T101" fmla="*/ 1602 h 1890"/>
                <a:gd name="T102" fmla="*/ 126 w 3147"/>
                <a:gd name="T103" fmla="*/ 1578 h 1890"/>
                <a:gd name="T104" fmla="*/ 499 w 3147"/>
                <a:gd name="T105" fmla="*/ 1575 h 1890"/>
                <a:gd name="T106" fmla="*/ 386 w 3147"/>
                <a:gd name="T107" fmla="*/ 1456 h 1890"/>
                <a:gd name="T108" fmla="*/ 289 w 3147"/>
                <a:gd name="T109" fmla="*/ 1324 h 1890"/>
                <a:gd name="T110" fmla="*/ 212 w 3147"/>
                <a:gd name="T111" fmla="*/ 1178 h 1890"/>
                <a:gd name="T112" fmla="*/ 153 w 3147"/>
                <a:gd name="T113" fmla="*/ 1022 h 1890"/>
                <a:gd name="T114" fmla="*/ 117 w 3147"/>
                <a:gd name="T115" fmla="*/ 856 h 1890"/>
                <a:gd name="T116" fmla="*/ 105 w 3147"/>
                <a:gd name="T117" fmla="*/ 683 h 1890"/>
                <a:gd name="T118" fmla="*/ 108 w 3147"/>
                <a:gd name="T119" fmla="*/ 126 h 1890"/>
                <a:gd name="T120" fmla="*/ 132 w 3147"/>
                <a:gd name="T121" fmla="*/ 69 h 1890"/>
                <a:gd name="T122" fmla="*/ 174 w 3147"/>
                <a:gd name="T123" fmla="*/ 27 h 1890"/>
                <a:gd name="T124" fmla="*/ 231 w 3147"/>
                <a:gd name="T125" fmla="*/ 3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47" h="1890">
                  <a:moveTo>
                    <a:pt x="2517" y="315"/>
                  </a:moveTo>
                  <a:lnTo>
                    <a:pt x="2517" y="683"/>
                  </a:lnTo>
                  <a:lnTo>
                    <a:pt x="2515" y="762"/>
                  </a:lnTo>
                  <a:lnTo>
                    <a:pt x="2507" y="840"/>
                  </a:lnTo>
                  <a:lnTo>
                    <a:pt x="2570" y="840"/>
                  </a:lnTo>
                  <a:lnTo>
                    <a:pt x="2609" y="837"/>
                  </a:lnTo>
                  <a:lnTo>
                    <a:pt x="2645" y="828"/>
                  </a:lnTo>
                  <a:lnTo>
                    <a:pt x="2681" y="816"/>
                  </a:lnTo>
                  <a:lnTo>
                    <a:pt x="2713" y="798"/>
                  </a:lnTo>
                  <a:lnTo>
                    <a:pt x="2742" y="776"/>
                  </a:lnTo>
                  <a:lnTo>
                    <a:pt x="2768" y="750"/>
                  </a:lnTo>
                  <a:lnTo>
                    <a:pt x="2790" y="720"/>
                  </a:lnTo>
                  <a:lnTo>
                    <a:pt x="2808" y="688"/>
                  </a:lnTo>
                  <a:lnTo>
                    <a:pt x="2822" y="653"/>
                  </a:lnTo>
                  <a:lnTo>
                    <a:pt x="2830" y="616"/>
                  </a:lnTo>
                  <a:lnTo>
                    <a:pt x="2832" y="578"/>
                  </a:lnTo>
                  <a:lnTo>
                    <a:pt x="2830" y="539"/>
                  </a:lnTo>
                  <a:lnTo>
                    <a:pt x="2822" y="502"/>
                  </a:lnTo>
                  <a:lnTo>
                    <a:pt x="2808" y="467"/>
                  </a:lnTo>
                  <a:lnTo>
                    <a:pt x="2790" y="435"/>
                  </a:lnTo>
                  <a:lnTo>
                    <a:pt x="2768" y="405"/>
                  </a:lnTo>
                  <a:lnTo>
                    <a:pt x="2742" y="379"/>
                  </a:lnTo>
                  <a:lnTo>
                    <a:pt x="2713" y="357"/>
                  </a:lnTo>
                  <a:lnTo>
                    <a:pt x="2681" y="339"/>
                  </a:lnTo>
                  <a:lnTo>
                    <a:pt x="2645" y="327"/>
                  </a:lnTo>
                  <a:lnTo>
                    <a:pt x="2609" y="318"/>
                  </a:lnTo>
                  <a:lnTo>
                    <a:pt x="2570" y="315"/>
                  </a:lnTo>
                  <a:lnTo>
                    <a:pt x="2517" y="315"/>
                  </a:lnTo>
                  <a:close/>
                  <a:moveTo>
                    <a:pt x="262" y="0"/>
                  </a:moveTo>
                  <a:lnTo>
                    <a:pt x="2570" y="0"/>
                  </a:lnTo>
                  <a:lnTo>
                    <a:pt x="2629" y="3"/>
                  </a:lnTo>
                  <a:lnTo>
                    <a:pt x="2686" y="12"/>
                  </a:lnTo>
                  <a:lnTo>
                    <a:pt x="2742" y="26"/>
                  </a:lnTo>
                  <a:lnTo>
                    <a:pt x="2794" y="45"/>
                  </a:lnTo>
                  <a:lnTo>
                    <a:pt x="2845" y="69"/>
                  </a:lnTo>
                  <a:lnTo>
                    <a:pt x="2893" y="99"/>
                  </a:lnTo>
                  <a:lnTo>
                    <a:pt x="2937" y="132"/>
                  </a:lnTo>
                  <a:lnTo>
                    <a:pt x="2978" y="169"/>
                  </a:lnTo>
                  <a:lnTo>
                    <a:pt x="3015" y="210"/>
                  </a:lnTo>
                  <a:lnTo>
                    <a:pt x="3048" y="255"/>
                  </a:lnTo>
                  <a:lnTo>
                    <a:pt x="3078" y="302"/>
                  </a:lnTo>
                  <a:lnTo>
                    <a:pt x="3102" y="353"/>
                  </a:lnTo>
                  <a:lnTo>
                    <a:pt x="3121" y="406"/>
                  </a:lnTo>
                  <a:lnTo>
                    <a:pt x="3135" y="461"/>
                  </a:lnTo>
                  <a:lnTo>
                    <a:pt x="3144" y="519"/>
                  </a:lnTo>
                  <a:lnTo>
                    <a:pt x="3147" y="578"/>
                  </a:lnTo>
                  <a:lnTo>
                    <a:pt x="3144" y="636"/>
                  </a:lnTo>
                  <a:lnTo>
                    <a:pt x="3135" y="694"/>
                  </a:lnTo>
                  <a:lnTo>
                    <a:pt x="3122" y="749"/>
                  </a:lnTo>
                  <a:lnTo>
                    <a:pt x="3102" y="802"/>
                  </a:lnTo>
                  <a:lnTo>
                    <a:pt x="3078" y="853"/>
                  </a:lnTo>
                  <a:lnTo>
                    <a:pt x="3048" y="900"/>
                  </a:lnTo>
                  <a:lnTo>
                    <a:pt x="3016" y="945"/>
                  </a:lnTo>
                  <a:lnTo>
                    <a:pt x="2978" y="986"/>
                  </a:lnTo>
                  <a:lnTo>
                    <a:pt x="2937" y="1023"/>
                  </a:lnTo>
                  <a:lnTo>
                    <a:pt x="2893" y="1056"/>
                  </a:lnTo>
                  <a:lnTo>
                    <a:pt x="2845" y="1085"/>
                  </a:lnTo>
                  <a:lnTo>
                    <a:pt x="2794" y="1110"/>
                  </a:lnTo>
                  <a:lnTo>
                    <a:pt x="2742" y="1129"/>
                  </a:lnTo>
                  <a:lnTo>
                    <a:pt x="2686" y="1143"/>
                  </a:lnTo>
                  <a:lnTo>
                    <a:pt x="2630" y="1152"/>
                  </a:lnTo>
                  <a:lnTo>
                    <a:pt x="2571" y="1155"/>
                  </a:lnTo>
                  <a:lnTo>
                    <a:pt x="2570" y="1155"/>
                  </a:lnTo>
                  <a:lnTo>
                    <a:pt x="2422" y="1155"/>
                  </a:lnTo>
                  <a:lnTo>
                    <a:pt x="2391" y="1223"/>
                  </a:lnTo>
                  <a:lnTo>
                    <a:pt x="2355" y="1288"/>
                  </a:lnTo>
                  <a:lnTo>
                    <a:pt x="2315" y="1351"/>
                  </a:lnTo>
                  <a:lnTo>
                    <a:pt x="2272" y="1411"/>
                  </a:lnTo>
                  <a:lnTo>
                    <a:pt x="2226" y="1469"/>
                  </a:lnTo>
                  <a:lnTo>
                    <a:pt x="2177" y="1524"/>
                  </a:lnTo>
                  <a:lnTo>
                    <a:pt x="2123" y="1575"/>
                  </a:lnTo>
                  <a:lnTo>
                    <a:pt x="2465" y="1575"/>
                  </a:lnTo>
                  <a:lnTo>
                    <a:pt x="2496" y="1578"/>
                  </a:lnTo>
                  <a:lnTo>
                    <a:pt x="2527" y="1588"/>
                  </a:lnTo>
                  <a:lnTo>
                    <a:pt x="2553" y="1602"/>
                  </a:lnTo>
                  <a:lnTo>
                    <a:pt x="2576" y="1621"/>
                  </a:lnTo>
                  <a:lnTo>
                    <a:pt x="2596" y="1644"/>
                  </a:lnTo>
                  <a:lnTo>
                    <a:pt x="2610" y="1672"/>
                  </a:lnTo>
                  <a:lnTo>
                    <a:pt x="2619" y="1701"/>
                  </a:lnTo>
                  <a:lnTo>
                    <a:pt x="2622" y="1733"/>
                  </a:lnTo>
                  <a:lnTo>
                    <a:pt x="2619" y="1764"/>
                  </a:lnTo>
                  <a:lnTo>
                    <a:pt x="2610" y="1793"/>
                  </a:lnTo>
                  <a:lnTo>
                    <a:pt x="2596" y="1821"/>
                  </a:lnTo>
                  <a:lnTo>
                    <a:pt x="2576" y="1844"/>
                  </a:lnTo>
                  <a:lnTo>
                    <a:pt x="2553" y="1863"/>
                  </a:lnTo>
                  <a:lnTo>
                    <a:pt x="2527" y="1877"/>
                  </a:lnTo>
                  <a:lnTo>
                    <a:pt x="2496" y="1887"/>
                  </a:lnTo>
                  <a:lnTo>
                    <a:pt x="2465" y="1890"/>
                  </a:lnTo>
                  <a:lnTo>
                    <a:pt x="157" y="1890"/>
                  </a:lnTo>
                  <a:lnTo>
                    <a:pt x="126" y="1887"/>
                  </a:lnTo>
                  <a:lnTo>
                    <a:pt x="96" y="1877"/>
                  </a:lnTo>
                  <a:lnTo>
                    <a:pt x="69" y="1863"/>
                  </a:lnTo>
                  <a:lnTo>
                    <a:pt x="46" y="1844"/>
                  </a:lnTo>
                  <a:lnTo>
                    <a:pt x="27" y="1821"/>
                  </a:lnTo>
                  <a:lnTo>
                    <a:pt x="13" y="1793"/>
                  </a:lnTo>
                  <a:lnTo>
                    <a:pt x="3" y="1764"/>
                  </a:lnTo>
                  <a:lnTo>
                    <a:pt x="0" y="1733"/>
                  </a:lnTo>
                  <a:lnTo>
                    <a:pt x="3" y="1701"/>
                  </a:lnTo>
                  <a:lnTo>
                    <a:pt x="13" y="1672"/>
                  </a:lnTo>
                  <a:lnTo>
                    <a:pt x="27" y="1644"/>
                  </a:lnTo>
                  <a:lnTo>
                    <a:pt x="46" y="1621"/>
                  </a:lnTo>
                  <a:lnTo>
                    <a:pt x="69" y="1602"/>
                  </a:lnTo>
                  <a:lnTo>
                    <a:pt x="96" y="1588"/>
                  </a:lnTo>
                  <a:lnTo>
                    <a:pt x="126" y="1578"/>
                  </a:lnTo>
                  <a:lnTo>
                    <a:pt x="157" y="1575"/>
                  </a:lnTo>
                  <a:lnTo>
                    <a:pt x="499" y="1575"/>
                  </a:lnTo>
                  <a:lnTo>
                    <a:pt x="442" y="1517"/>
                  </a:lnTo>
                  <a:lnTo>
                    <a:pt x="386" y="1456"/>
                  </a:lnTo>
                  <a:lnTo>
                    <a:pt x="336" y="1392"/>
                  </a:lnTo>
                  <a:lnTo>
                    <a:pt x="289" y="1324"/>
                  </a:lnTo>
                  <a:lnTo>
                    <a:pt x="249" y="1253"/>
                  </a:lnTo>
                  <a:lnTo>
                    <a:pt x="212" y="1178"/>
                  </a:lnTo>
                  <a:lnTo>
                    <a:pt x="180" y="1101"/>
                  </a:lnTo>
                  <a:lnTo>
                    <a:pt x="153" y="1022"/>
                  </a:lnTo>
                  <a:lnTo>
                    <a:pt x="133" y="940"/>
                  </a:lnTo>
                  <a:lnTo>
                    <a:pt x="117" y="856"/>
                  </a:lnTo>
                  <a:lnTo>
                    <a:pt x="108" y="770"/>
                  </a:lnTo>
                  <a:lnTo>
                    <a:pt x="105" y="683"/>
                  </a:lnTo>
                  <a:lnTo>
                    <a:pt x="105" y="158"/>
                  </a:lnTo>
                  <a:lnTo>
                    <a:pt x="108" y="126"/>
                  </a:lnTo>
                  <a:lnTo>
                    <a:pt x="117" y="97"/>
                  </a:lnTo>
                  <a:lnTo>
                    <a:pt x="132" y="69"/>
                  </a:lnTo>
                  <a:lnTo>
                    <a:pt x="151" y="46"/>
                  </a:lnTo>
                  <a:lnTo>
                    <a:pt x="174" y="27"/>
                  </a:lnTo>
                  <a:lnTo>
                    <a:pt x="201" y="13"/>
                  </a:lnTo>
                  <a:lnTo>
                    <a:pt x="231" y="3"/>
                  </a:lnTo>
                  <a:lnTo>
                    <a:pt x="2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36" name="Group 4"/>
          <p:cNvGrpSpPr>
            <a:grpSpLocks noChangeAspect="1"/>
          </p:cNvGrpSpPr>
          <p:nvPr/>
        </p:nvGrpSpPr>
        <p:grpSpPr bwMode="auto">
          <a:xfrm>
            <a:off x="2470971" y="2081860"/>
            <a:ext cx="199972" cy="178145"/>
            <a:chOff x="3735" y="1701"/>
            <a:chExt cx="623" cy="555"/>
          </a:xfrm>
          <a:solidFill>
            <a:schemeClr val="tx1">
              <a:lumMod val="65000"/>
              <a:lumOff val="35000"/>
            </a:schemeClr>
          </a:solidFill>
        </p:grpSpPr>
        <p:sp>
          <p:nvSpPr>
            <p:cNvPr id="2545" name="Freeform 6"/>
            <p:cNvSpPr>
              <a:spLocks/>
            </p:cNvSpPr>
            <p:nvPr/>
          </p:nvSpPr>
          <p:spPr bwMode="auto">
            <a:xfrm>
              <a:off x="3909" y="1701"/>
              <a:ext cx="412" cy="285"/>
            </a:xfrm>
            <a:custGeom>
              <a:avLst/>
              <a:gdLst>
                <a:gd name="T0" fmla="*/ 1307 w 2472"/>
                <a:gd name="T1" fmla="*/ 12 h 1712"/>
                <a:gd name="T2" fmla="*/ 1392 w 2472"/>
                <a:gd name="T3" fmla="*/ 72 h 1712"/>
                <a:gd name="T4" fmla="*/ 1437 w 2472"/>
                <a:gd name="T5" fmla="*/ 165 h 1712"/>
                <a:gd name="T6" fmla="*/ 1429 w 2472"/>
                <a:gd name="T7" fmla="*/ 269 h 1712"/>
                <a:gd name="T8" fmla="*/ 1375 w 2472"/>
                <a:gd name="T9" fmla="*/ 350 h 1712"/>
                <a:gd name="T10" fmla="*/ 1642 w 2472"/>
                <a:gd name="T11" fmla="*/ 412 h 1712"/>
                <a:gd name="T12" fmla="*/ 1884 w 2472"/>
                <a:gd name="T13" fmla="*/ 530 h 1712"/>
                <a:gd name="T14" fmla="*/ 2093 w 2472"/>
                <a:gd name="T15" fmla="*/ 697 h 1712"/>
                <a:gd name="T16" fmla="*/ 2264 w 2472"/>
                <a:gd name="T17" fmla="*/ 905 h 1712"/>
                <a:gd name="T18" fmla="*/ 2387 w 2472"/>
                <a:gd name="T19" fmla="*/ 1148 h 1712"/>
                <a:gd name="T20" fmla="*/ 2457 w 2472"/>
                <a:gd name="T21" fmla="*/ 1419 h 1712"/>
                <a:gd name="T22" fmla="*/ 2471 w 2472"/>
                <a:gd name="T23" fmla="*/ 1662 h 1712"/>
                <a:gd name="T24" fmla="*/ 2121 w 2472"/>
                <a:gd name="T25" fmla="*/ 1712 h 1712"/>
                <a:gd name="T26" fmla="*/ 1643 w 2472"/>
                <a:gd name="T27" fmla="*/ 1712 h 1712"/>
                <a:gd name="T28" fmla="*/ 1189 w 2472"/>
                <a:gd name="T29" fmla="*/ 1712 h 1712"/>
                <a:gd name="T30" fmla="*/ 729 w 2472"/>
                <a:gd name="T31" fmla="*/ 1712 h 1712"/>
                <a:gd name="T32" fmla="*/ 411 w 2472"/>
                <a:gd name="T33" fmla="*/ 1663 h 1712"/>
                <a:gd name="T34" fmla="*/ 442 w 2472"/>
                <a:gd name="T35" fmla="*/ 1437 h 1712"/>
                <a:gd name="T36" fmla="*/ 491 w 2472"/>
                <a:gd name="T37" fmla="*/ 1225 h 1712"/>
                <a:gd name="T38" fmla="*/ 582 w 2472"/>
                <a:gd name="T39" fmla="*/ 998 h 1712"/>
                <a:gd name="T40" fmla="*/ 668 w 2472"/>
                <a:gd name="T41" fmla="*/ 848 h 1712"/>
                <a:gd name="T42" fmla="*/ 746 w 2472"/>
                <a:gd name="T43" fmla="*/ 750 h 1712"/>
                <a:gd name="T44" fmla="*/ 836 w 2472"/>
                <a:gd name="T45" fmla="*/ 656 h 1712"/>
                <a:gd name="T46" fmla="*/ 933 w 2472"/>
                <a:gd name="T47" fmla="*/ 570 h 1712"/>
                <a:gd name="T48" fmla="*/ 1015 w 2472"/>
                <a:gd name="T49" fmla="*/ 504 h 1712"/>
                <a:gd name="T50" fmla="*/ 1083 w 2472"/>
                <a:gd name="T51" fmla="*/ 453 h 1712"/>
                <a:gd name="T52" fmla="*/ 1116 w 2472"/>
                <a:gd name="T53" fmla="*/ 428 h 1712"/>
                <a:gd name="T54" fmla="*/ 1108 w 2472"/>
                <a:gd name="T55" fmla="*/ 430 h 1712"/>
                <a:gd name="T56" fmla="*/ 1054 w 2472"/>
                <a:gd name="T57" fmla="*/ 449 h 1712"/>
                <a:gd name="T58" fmla="*/ 965 w 2472"/>
                <a:gd name="T59" fmla="*/ 485 h 1712"/>
                <a:gd name="T60" fmla="*/ 861 w 2472"/>
                <a:gd name="T61" fmla="*/ 539 h 1712"/>
                <a:gd name="T62" fmla="*/ 740 w 2472"/>
                <a:gd name="T63" fmla="*/ 618 h 1712"/>
                <a:gd name="T64" fmla="*/ 640 w 2472"/>
                <a:gd name="T65" fmla="*/ 699 h 1712"/>
                <a:gd name="T66" fmla="*/ 529 w 2472"/>
                <a:gd name="T67" fmla="*/ 818 h 1712"/>
                <a:gd name="T68" fmla="*/ 418 w 2472"/>
                <a:gd name="T69" fmla="*/ 982 h 1712"/>
                <a:gd name="T70" fmla="*/ 308 w 2472"/>
                <a:gd name="T71" fmla="*/ 1240 h 1712"/>
                <a:gd name="T72" fmla="*/ 249 w 2472"/>
                <a:gd name="T73" fmla="*/ 1497 h 1712"/>
                <a:gd name="T74" fmla="*/ 226 w 2472"/>
                <a:gd name="T75" fmla="*/ 1712 h 1712"/>
                <a:gd name="T76" fmla="*/ 0 w 2472"/>
                <a:gd name="T77" fmla="*/ 1610 h 1712"/>
                <a:gd name="T78" fmla="*/ 31 w 2472"/>
                <a:gd name="T79" fmla="*/ 1325 h 1712"/>
                <a:gd name="T80" fmla="*/ 121 w 2472"/>
                <a:gd name="T81" fmla="*/ 1064 h 1712"/>
                <a:gd name="T82" fmla="*/ 260 w 2472"/>
                <a:gd name="T83" fmla="*/ 831 h 1712"/>
                <a:gd name="T84" fmla="*/ 444 w 2472"/>
                <a:gd name="T85" fmla="*/ 636 h 1712"/>
                <a:gd name="T86" fmla="*/ 665 w 2472"/>
                <a:gd name="T87" fmla="*/ 485 h 1712"/>
                <a:gd name="T88" fmla="*/ 916 w 2472"/>
                <a:gd name="T89" fmla="*/ 384 h 1712"/>
                <a:gd name="T90" fmla="*/ 1075 w 2472"/>
                <a:gd name="T91" fmla="*/ 326 h 1712"/>
                <a:gd name="T92" fmla="*/ 1034 w 2472"/>
                <a:gd name="T93" fmla="*/ 236 h 1712"/>
                <a:gd name="T94" fmla="*/ 1045 w 2472"/>
                <a:gd name="T95" fmla="*/ 131 h 1712"/>
                <a:gd name="T96" fmla="*/ 1105 w 2472"/>
                <a:gd name="T97" fmla="*/ 47 h 1712"/>
                <a:gd name="T98" fmla="*/ 1199 w 2472"/>
                <a:gd name="T99" fmla="*/ 3 h 1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72" h="1712">
                  <a:moveTo>
                    <a:pt x="1236" y="0"/>
                  </a:moveTo>
                  <a:lnTo>
                    <a:pt x="1273" y="3"/>
                  </a:lnTo>
                  <a:lnTo>
                    <a:pt x="1307" y="12"/>
                  </a:lnTo>
                  <a:lnTo>
                    <a:pt x="1339" y="27"/>
                  </a:lnTo>
                  <a:lnTo>
                    <a:pt x="1368" y="47"/>
                  </a:lnTo>
                  <a:lnTo>
                    <a:pt x="1392" y="72"/>
                  </a:lnTo>
                  <a:lnTo>
                    <a:pt x="1412" y="100"/>
                  </a:lnTo>
                  <a:lnTo>
                    <a:pt x="1428" y="131"/>
                  </a:lnTo>
                  <a:lnTo>
                    <a:pt x="1437" y="165"/>
                  </a:lnTo>
                  <a:lnTo>
                    <a:pt x="1441" y="202"/>
                  </a:lnTo>
                  <a:lnTo>
                    <a:pt x="1437" y="236"/>
                  </a:lnTo>
                  <a:lnTo>
                    <a:pt x="1429" y="269"/>
                  </a:lnTo>
                  <a:lnTo>
                    <a:pt x="1415" y="299"/>
                  </a:lnTo>
                  <a:lnTo>
                    <a:pt x="1397" y="326"/>
                  </a:lnTo>
                  <a:lnTo>
                    <a:pt x="1375" y="350"/>
                  </a:lnTo>
                  <a:lnTo>
                    <a:pt x="1467" y="364"/>
                  </a:lnTo>
                  <a:lnTo>
                    <a:pt x="1556" y="384"/>
                  </a:lnTo>
                  <a:lnTo>
                    <a:pt x="1642" y="412"/>
                  </a:lnTo>
                  <a:lnTo>
                    <a:pt x="1726" y="446"/>
                  </a:lnTo>
                  <a:lnTo>
                    <a:pt x="1807" y="485"/>
                  </a:lnTo>
                  <a:lnTo>
                    <a:pt x="1884" y="530"/>
                  </a:lnTo>
                  <a:lnTo>
                    <a:pt x="1957" y="580"/>
                  </a:lnTo>
                  <a:lnTo>
                    <a:pt x="2028" y="636"/>
                  </a:lnTo>
                  <a:lnTo>
                    <a:pt x="2093" y="697"/>
                  </a:lnTo>
                  <a:lnTo>
                    <a:pt x="2154" y="762"/>
                  </a:lnTo>
                  <a:lnTo>
                    <a:pt x="2212" y="831"/>
                  </a:lnTo>
                  <a:lnTo>
                    <a:pt x="2264" y="905"/>
                  </a:lnTo>
                  <a:lnTo>
                    <a:pt x="2310" y="983"/>
                  </a:lnTo>
                  <a:lnTo>
                    <a:pt x="2351" y="1064"/>
                  </a:lnTo>
                  <a:lnTo>
                    <a:pt x="2387" y="1148"/>
                  </a:lnTo>
                  <a:lnTo>
                    <a:pt x="2417" y="1235"/>
                  </a:lnTo>
                  <a:lnTo>
                    <a:pt x="2441" y="1325"/>
                  </a:lnTo>
                  <a:lnTo>
                    <a:pt x="2457" y="1419"/>
                  </a:lnTo>
                  <a:lnTo>
                    <a:pt x="2468" y="1513"/>
                  </a:lnTo>
                  <a:lnTo>
                    <a:pt x="2472" y="1610"/>
                  </a:lnTo>
                  <a:lnTo>
                    <a:pt x="2471" y="1662"/>
                  </a:lnTo>
                  <a:lnTo>
                    <a:pt x="2467" y="1712"/>
                  </a:lnTo>
                  <a:lnTo>
                    <a:pt x="2291" y="1712"/>
                  </a:lnTo>
                  <a:lnTo>
                    <a:pt x="2121" y="1712"/>
                  </a:lnTo>
                  <a:lnTo>
                    <a:pt x="1957" y="1712"/>
                  </a:lnTo>
                  <a:lnTo>
                    <a:pt x="1799" y="1712"/>
                  </a:lnTo>
                  <a:lnTo>
                    <a:pt x="1643" y="1712"/>
                  </a:lnTo>
                  <a:lnTo>
                    <a:pt x="1490" y="1712"/>
                  </a:lnTo>
                  <a:lnTo>
                    <a:pt x="1339" y="1712"/>
                  </a:lnTo>
                  <a:lnTo>
                    <a:pt x="1189" y="1712"/>
                  </a:lnTo>
                  <a:lnTo>
                    <a:pt x="1037" y="1712"/>
                  </a:lnTo>
                  <a:lnTo>
                    <a:pt x="885" y="1712"/>
                  </a:lnTo>
                  <a:lnTo>
                    <a:pt x="729" y="1712"/>
                  </a:lnTo>
                  <a:lnTo>
                    <a:pt x="571" y="1712"/>
                  </a:lnTo>
                  <a:lnTo>
                    <a:pt x="406" y="1712"/>
                  </a:lnTo>
                  <a:lnTo>
                    <a:pt x="411" y="1663"/>
                  </a:lnTo>
                  <a:lnTo>
                    <a:pt x="418" y="1614"/>
                  </a:lnTo>
                  <a:lnTo>
                    <a:pt x="428" y="1525"/>
                  </a:lnTo>
                  <a:lnTo>
                    <a:pt x="442" y="1437"/>
                  </a:lnTo>
                  <a:lnTo>
                    <a:pt x="459" y="1350"/>
                  </a:lnTo>
                  <a:lnTo>
                    <a:pt x="476" y="1287"/>
                  </a:lnTo>
                  <a:lnTo>
                    <a:pt x="491" y="1225"/>
                  </a:lnTo>
                  <a:lnTo>
                    <a:pt x="531" y="1107"/>
                  </a:lnTo>
                  <a:lnTo>
                    <a:pt x="557" y="1051"/>
                  </a:lnTo>
                  <a:lnTo>
                    <a:pt x="582" y="998"/>
                  </a:lnTo>
                  <a:lnTo>
                    <a:pt x="610" y="945"/>
                  </a:lnTo>
                  <a:lnTo>
                    <a:pt x="640" y="897"/>
                  </a:lnTo>
                  <a:lnTo>
                    <a:pt x="668" y="848"/>
                  </a:lnTo>
                  <a:lnTo>
                    <a:pt x="703" y="806"/>
                  </a:lnTo>
                  <a:lnTo>
                    <a:pt x="725" y="779"/>
                  </a:lnTo>
                  <a:lnTo>
                    <a:pt x="746" y="750"/>
                  </a:lnTo>
                  <a:lnTo>
                    <a:pt x="769" y="725"/>
                  </a:lnTo>
                  <a:lnTo>
                    <a:pt x="803" y="690"/>
                  </a:lnTo>
                  <a:lnTo>
                    <a:pt x="836" y="656"/>
                  </a:lnTo>
                  <a:lnTo>
                    <a:pt x="869" y="624"/>
                  </a:lnTo>
                  <a:lnTo>
                    <a:pt x="902" y="596"/>
                  </a:lnTo>
                  <a:lnTo>
                    <a:pt x="933" y="570"/>
                  </a:lnTo>
                  <a:lnTo>
                    <a:pt x="962" y="545"/>
                  </a:lnTo>
                  <a:lnTo>
                    <a:pt x="988" y="522"/>
                  </a:lnTo>
                  <a:lnTo>
                    <a:pt x="1015" y="504"/>
                  </a:lnTo>
                  <a:lnTo>
                    <a:pt x="1041" y="485"/>
                  </a:lnTo>
                  <a:lnTo>
                    <a:pt x="1064" y="467"/>
                  </a:lnTo>
                  <a:lnTo>
                    <a:pt x="1083" y="453"/>
                  </a:lnTo>
                  <a:lnTo>
                    <a:pt x="1099" y="441"/>
                  </a:lnTo>
                  <a:lnTo>
                    <a:pt x="1109" y="433"/>
                  </a:lnTo>
                  <a:lnTo>
                    <a:pt x="1116" y="428"/>
                  </a:lnTo>
                  <a:lnTo>
                    <a:pt x="1118" y="426"/>
                  </a:lnTo>
                  <a:lnTo>
                    <a:pt x="1116" y="426"/>
                  </a:lnTo>
                  <a:lnTo>
                    <a:pt x="1108" y="430"/>
                  </a:lnTo>
                  <a:lnTo>
                    <a:pt x="1095" y="434"/>
                  </a:lnTo>
                  <a:lnTo>
                    <a:pt x="1077" y="441"/>
                  </a:lnTo>
                  <a:lnTo>
                    <a:pt x="1054" y="449"/>
                  </a:lnTo>
                  <a:lnTo>
                    <a:pt x="1027" y="461"/>
                  </a:lnTo>
                  <a:lnTo>
                    <a:pt x="996" y="472"/>
                  </a:lnTo>
                  <a:lnTo>
                    <a:pt x="965" y="485"/>
                  </a:lnTo>
                  <a:lnTo>
                    <a:pt x="933" y="501"/>
                  </a:lnTo>
                  <a:lnTo>
                    <a:pt x="899" y="519"/>
                  </a:lnTo>
                  <a:lnTo>
                    <a:pt x="861" y="539"/>
                  </a:lnTo>
                  <a:lnTo>
                    <a:pt x="821" y="561"/>
                  </a:lnTo>
                  <a:lnTo>
                    <a:pt x="781" y="588"/>
                  </a:lnTo>
                  <a:lnTo>
                    <a:pt x="740" y="618"/>
                  </a:lnTo>
                  <a:lnTo>
                    <a:pt x="696" y="650"/>
                  </a:lnTo>
                  <a:lnTo>
                    <a:pt x="667" y="673"/>
                  </a:lnTo>
                  <a:lnTo>
                    <a:pt x="640" y="699"/>
                  </a:lnTo>
                  <a:lnTo>
                    <a:pt x="611" y="726"/>
                  </a:lnTo>
                  <a:lnTo>
                    <a:pt x="568" y="769"/>
                  </a:lnTo>
                  <a:lnTo>
                    <a:pt x="529" y="818"/>
                  </a:lnTo>
                  <a:lnTo>
                    <a:pt x="489" y="869"/>
                  </a:lnTo>
                  <a:lnTo>
                    <a:pt x="452" y="924"/>
                  </a:lnTo>
                  <a:lnTo>
                    <a:pt x="418" y="982"/>
                  </a:lnTo>
                  <a:lnTo>
                    <a:pt x="385" y="1042"/>
                  </a:lnTo>
                  <a:lnTo>
                    <a:pt x="330" y="1172"/>
                  </a:lnTo>
                  <a:lnTo>
                    <a:pt x="308" y="1240"/>
                  </a:lnTo>
                  <a:lnTo>
                    <a:pt x="287" y="1309"/>
                  </a:lnTo>
                  <a:lnTo>
                    <a:pt x="267" y="1403"/>
                  </a:lnTo>
                  <a:lnTo>
                    <a:pt x="249" y="1497"/>
                  </a:lnTo>
                  <a:lnTo>
                    <a:pt x="237" y="1592"/>
                  </a:lnTo>
                  <a:lnTo>
                    <a:pt x="230" y="1652"/>
                  </a:lnTo>
                  <a:lnTo>
                    <a:pt x="226" y="1712"/>
                  </a:lnTo>
                  <a:lnTo>
                    <a:pt x="4" y="1712"/>
                  </a:lnTo>
                  <a:lnTo>
                    <a:pt x="1" y="1660"/>
                  </a:lnTo>
                  <a:lnTo>
                    <a:pt x="0" y="1610"/>
                  </a:lnTo>
                  <a:lnTo>
                    <a:pt x="3" y="1513"/>
                  </a:lnTo>
                  <a:lnTo>
                    <a:pt x="15" y="1419"/>
                  </a:lnTo>
                  <a:lnTo>
                    <a:pt x="31" y="1325"/>
                  </a:lnTo>
                  <a:lnTo>
                    <a:pt x="55" y="1235"/>
                  </a:lnTo>
                  <a:lnTo>
                    <a:pt x="85" y="1148"/>
                  </a:lnTo>
                  <a:lnTo>
                    <a:pt x="121" y="1064"/>
                  </a:lnTo>
                  <a:lnTo>
                    <a:pt x="162" y="983"/>
                  </a:lnTo>
                  <a:lnTo>
                    <a:pt x="208" y="905"/>
                  </a:lnTo>
                  <a:lnTo>
                    <a:pt x="260" y="831"/>
                  </a:lnTo>
                  <a:lnTo>
                    <a:pt x="317" y="762"/>
                  </a:lnTo>
                  <a:lnTo>
                    <a:pt x="378" y="697"/>
                  </a:lnTo>
                  <a:lnTo>
                    <a:pt x="444" y="636"/>
                  </a:lnTo>
                  <a:lnTo>
                    <a:pt x="514" y="580"/>
                  </a:lnTo>
                  <a:lnTo>
                    <a:pt x="588" y="530"/>
                  </a:lnTo>
                  <a:lnTo>
                    <a:pt x="665" y="485"/>
                  </a:lnTo>
                  <a:lnTo>
                    <a:pt x="746" y="446"/>
                  </a:lnTo>
                  <a:lnTo>
                    <a:pt x="830" y="412"/>
                  </a:lnTo>
                  <a:lnTo>
                    <a:pt x="916" y="384"/>
                  </a:lnTo>
                  <a:lnTo>
                    <a:pt x="1006" y="364"/>
                  </a:lnTo>
                  <a:lnTo>
                    <a:pt x="1097" y="350"/>
                  </a:lnTo>
                  <a:lnTo>
                    <a:pt x="1075" y="326"/>
                  </a:lnTo>
                  <a:lnTo>
                    <a:pt x="1056" y="299"/>
                  </a:lnTo>
                  <a:lnTo>
                    <a:pt x="1044" y="269"/>
                  </a:lnTo>
                  <a:lnTo>
                    <a:pt x="1034" y="236"/>
                  </a:lnTo>
                  <a:lnTo>
                    <a:pt x="1032" y="202"/>
                  </a:lnTo>
                  <a:lnTo>
                    <a:pt x="1036" y="165"/>
                  </a:lnTo>
                  <a:lnTo>
                    <a:pt x="1045" y="131"/>
                  </a:lnTo>
                  <a:lnTo>
                    <a:pt x="1060" y="100"/>
                  </a:lnTo>
                  <a:lnTo>
                    <a:pt x="1079" y="72"/>
                  </a:lnTo>
                  <a:lnTo>
                    <a:pt x="1105" y="47"/>
                  </a:lnTo>
                  <a:lnTo>
                    <a:pt x="1133" y="27"/>
                  </a:lnTo>
                  <a:lnTo>
                    <a:pt x="1164" y="12"/>
                  </a:lnTo>
                  <a:lnTo>
                    <a:pt x="1199" y="3"/>
                  </a:lnTo>
                  <a:lnTo>
                    <a:pt x="12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6" name="Rectangle 7"/>
            <p:cNvSpPr>
              <a:spLocks noChangeArrowheads="1"/>
            </p:cNvSpPr>
            <p:nvPr/>
          </p:nvSpPr>
          <p:spPr bwMode="auto">
            <a:xfrm>
              <a:off x="3871" y="1999"/>
              <a:ext cx="487" cy="4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7" name="Freeform 8"/>
            <p:cNvSpPr>
              <a:spLocks/>
            </p:cNvSpPr>
            <p:nvPr/>
          </p:nvSpPr>
          <p:spPr bwMode="auto">
            <a:xfrm>
              <a:off x="3832" y="2057"/>
              <a:ext cx="354" cy="151"/>
            </a:xfrm>
            <a:custGeom>
              <a:avLst/>
              <a:gdLst>
                <a:gd name="T0" fmla="*/ 1193 w 2122"/>
                <a:gd name="T1" fmla="*/ 7 h 904"/>
                <a:gd name="T2" fmla="*/ 1228 w 2122"/>
                <a:gd name="T3" fmla="*/ 40 h 904"/>
                <a:gd name="T4" fmla="*/ 1244 w 2122"/>
                <a:gd name="T5" fmla="*/ 88 h 904"/>
                <a:gd name="T6" fmla="*/ 1233 w 2122"/>
                <a:gd name="T7" fmla="*/ 137 h 904"/>
                <a:gd name="T8" fmla="*/ 1187 w 2122"/>
                <a:gd name="T9" fmla="*/ 174 h 904"/>
                <a:gd name="T10" fmla="*/ 1110 w 2122"/>
                <a:gd name="T11" fmla="*/ 194 h 904"/>
                <a:gd name="T12" fmla="*/ 1012 w 2122"/>
                <a:gd name="T13" fmla="*/ 219 h 904"/>
                <a:gd name="T14" fmla="*/ 904 w 2122"/>
                <a:gd name="T15" fmla="*/ 247 h 904"/>
                <a:gd name="T16" fmla="*/ 803 w 2122"/>
                <a:gd name="T17" fmla="*/ 275 h 904"/>
                <a:gd name="T18" fmla="*/ 722 w 2122"/>
                <a:gd name="T19" fmla="*/ 296 h 904"/>
                <a:gd name="T20" fmla="*/ 680 w 2122"/>
                <a:gd name="T21" fmla="*/ 308 h 904"/>
                <a:gd name="T22" fmla="*/ 1292 w 2122"/>
                <a:gd name="T23" fmla="*/ 345 h 904"/>
                <a:gd name="T24" fmla="*/ 1336 w 2122"/>
                <a:gd name="T25" fmla="*/ 329 h 904"/>
                <a:gd name="T26" fmla="*/ 1418 w 2122"/>
                <a:gd name="T27" fmla="*/ 300 h 904"/>
                <a:gd name="T28" fmla="*/ 1527 w 2122"/>
                <a:gd name="T29" fmla="*/ 260 h 904"/>
                <a:gd name="T30" fmla="*/ 1649 w 2122"/>
                <a:gd name="T31" fmla="*/ 214 h 904"/>
                <a:gd name="T32" fmla="*/ 1770 w 2122"/>
                <a:gd name="T33" fmla="*/ 167 h 904"/>
                <a:gd name="T34" fmla="*/ 1877 w 2122"/>
                <a:gd name="T35" fmla="*/ 125 h 904"/>
                <a:gd name="T36" fmla="*/ 1955 w 2122"/>
                <a:gd name="T37" fmla="*/ 90 h 904"/>
                <a:gd name="T38" fmla="*/ 2034 w 2122"/>
                <a:gd name="T39" fmla="*/ 74 h 904"/>
                <a:gd name="T40" fmla="*/ 2089 w 2122"/>
                <a:gd name="T41" fmla="*/ 99 h 904"/>
                <a:gd name="T42" fmla="*/ 2118 w 2122"/>
                <a:gd name="T43" fmla="*/ 148 h 904"/>
                <a:gd name="T44" fmla="*/ 2120 w 2122"/>
                <a:gd name="T45" fmla="*/ 203 h 904"/>
                <a:gd name="T46" fmla="*/ 2090 w 2122"/>
                <a:gd name="T47" fmla="*/ 245 h 904"/>
                <a:gd name="T48" fmla="*/ 2039 w 2122"/>
                <a:gd name="T49" fmla="*/ 278 h 904"/>
                <a:gd name="T50" fmla="*/ 1952 w 2122"/>
                <a:gd name="T51" fmla="*/ 337 h 904"/>
                <a:gd name="T52" fmla="*/ 1839 w 2122"/>
                <a:gd name="T53" fmla="*/ 413 h 904"/>
                <a:gd name="T54" fmla="*/ 1710 w 2122"/>
                <a:gd name="T55" fmla="*/ 496 h 904"/>
                <a:gd name="T56" fmla="*/ 1579 w 2122"/>
                <a:gd name="T57" fmla="*/ 579 h 904"/>
                <a:gd name="T58" fmla="*/ 1456 w 2122"/>
                <a:gd name="T59" fmla="*/ 654 h 904"/>
                <a:gd name="T60" fmla="*/ 1352 w 2122"/>
                <a:gd name="T61" fmla="*/ 714 h 904"/>
                <a:gd name="T62" fmla="*/ 1281 w 2122"/>
                <a:gd name="T63" fmla="*/ 747 h 904"/>
                <a:gd name="T64" fmla="*/ 1221 w 2122"/>
                <a:gd name="T65" fmla="*/ 756 h 904"/>
                <a:gd name="T66" fmla="*/ 1106 w 2122"/>
                <a:gd name="T67" fmla="*/ 760 h 904"/>
                <a:gd name="T68" fmla="*/ 949 w 2122"/>
                <a:gd name="T69" fmla="*/ 760 h 904"/>
                <a:gd name="T70" fmla="*/ 773 w 2122"/>
                <a:gd name="T71" fmla="*/ 759 h 904"/>
                <a:gd name="T72" fmla="*/ 598 w 2122"/>
                <a:gd name="T73" fmla="*/ 757 h 904"/>
                <a:gd name="T74" fmla="*/ 445 w 2122"/>
                <a:gd name="T75" fmla="*/ 754 h 904"/>
                <a:gd name="T76" fmla="*/ 335 w 2122"/>
                <a:gd name="T77" fmla="*/ 752 h 904"/>
                <a:gd name="T78" fmla="*/ 274 w 2122"/>
                <a:gd name="T79" fmla="*/ 755 h 904"/>
                <a:gd name="T80" fmla="*/ 214 w 2122"/>
                <a:gd name="T81" fmla="*/ 786 h 904"/>
                <a:gd name="T82" fmla="*/ 163 w 2122"/>
                <a:gd name="T83" fmla="*/ 837 h 904"/>
                <a:gd name="T84" fmla="*/ 129 w 2122"/>
                <a:gd name="T85" fmla="*/ 884 h 904"/>
                <a:gd name="T86" fmla="*/ 115 w 2122"/>
                <a:gd name="T87" fmla="*/ 904 h 904"/>
                <a:gd name="T88" fmla="*/ 438 w 2122"/>
                <a:gd name="T89" fmla="*/ 27 h 904"/>
                <a:gd name="T90" fmla="*/ 492 w 2122"/>
                <a:gd name="T91" fmla="*/ 25 h 904"/>
                <a:gd name="T92" fmla="*/ 594 w 2122"/>
                <a:gd name="T93" fmla="*/ 20 h 904"/>
                <a:gd name="T94" fmla="*/ 725 w 2122"/>
                <a:gd name="T95" fmla="*/ 15 h 904"/>
                <a:gd name="T96" fmla="*/ 866 w 2122"/>
                <a:gd name="T97" fmla="*/ 10 h 904"/>
                <a:gd name="T98" fmla="*/ 999 w 2122"/>
                <a:gd name="T99" fmla="*/ 4 h 904"/>
                <a:gd name="T100" fmla="*/ 1105 w 2122"/>
                <a:gd name="T101" fmla="*/ 1 h 904"/>
                <a:gd name="T102" fmla="*/ 1164 w 2122"/>
                <a:gd name="T103" fmla="*/ 0 h 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22" h="904">
                  <a:moveTo>
                    <a:pt x="1164" y="0"/>
                  </a:moveTo>
                  <a:lnTo>
                    <a:pt x="1179" y="2"/>
                  </a:lnTo>
                  <a:lnTo>
                    <a:pt x="1193" y="7"/>
                  </a:lnTo>
                  <a:lnTo>
                    <a:pt x="1206" y="16"/>
                  </a:lnTo>
                  <a:lnTo>
                    <a:pt x="1218" y="27"/>
                  </a:lnTo>
                  <a:lnTo>
                    <a:pt x="1228" y="40"/>
                  </a:lnTo>
                  <a:lnTo>
                    <a:pt x="1236" y="54"/>
                  </a:lnTo>
                  <a:lnTo>
                    <a:pt x="1241" y="72"/>
                  </a:lnTo>
                  <a:lnTo>
                    <a:pt x="1244" y="88"/>
                  </a:lnTo>
                  <a:lnTo>
                    <a:pt x="1244" y="105"/>
                  </a:lnTo>
                  <a:lnTo>
                    <a:pt x="1240" y="121"/>
                  </a:lnTo>
                  <a:lnTo>
                    <a:pt x="1233" y="137"/>
                  </a:lnTo>
                  <a:lnTo>
                    <a:pt x="1223" y="151"/>
                  </a:lnTo>
                  <a:lnTo>
                    <a:pt x="1207" y="164"/>
                  </a:lnTo>
                  <a:lnTo>
                    <a:pt x="1187" y="174"/>
                  </a:lnTo>
                  <a:lnTo>
                    <a:pt x="1163" y="181"/>
                  </a:lnTo>
                  <a:lnTo>
                    <a:pt x="1138" y="187"/>
                  </a:lnTo>
                  <a:lnTo>
                    <a:pt x="1110" y="194"/>
                  </a:lnTo>
                  <a:lnTo>
                    <a:pt x="1080" y="202"/>
                  </a:lnTo>
                  <a:lnTo>
                    <a:pt x="1047" y="210"/>
                  </a:lnTo>
                  <a:lnTo>
                    <a:pt x="1012" y="219"/>
                  </a:lnTo>
                  <a:lnTo>
                    <a:pt x="977" y="228"/>
                  </a:lnTo>
                  <a:lnTo>
                    <a:pt x="941" y="237"/>
                  </a:lnTo>
                  <a:lnTo>
                    <a:pt x="904" y="247"/>
                  </a:lnTo>
                  <a:lnTo>
                    <a:pt x="870" y="256"/>
                  </a:lnTo>
                  <a:lnTo>
                    <a:pt x="835" y="265"/>
                  </a:lnTo>
                  <a:lnTo>
                    <a:pt x="803" y="275"/>
                  </a:lnTo>
                  <a:lnTo>
                    <a:pt x="773" y="283"/>
                  </a:lnTo>
                  <a:lnTo>
                    <a:pt x="747" y="289"/>
                  </a:lnTo>
                  <a:lnTo>
                    <a:pt x="722" y="296"/>
                  </a:lnTo>
                  <a:lnTo>
                    <a:pt x="704" y="301"/>
                  </a:lnTo>
                  <a:lnTo>
                    <a:pt x="689" y="305"/>
                  </a:lnTo>
                  <a:lnTo>
                    <a:pt x="680" y="308"/>
                  </a:lnTo>
                  <a:lnTo>
                    <a:pt x="678" y="309"/>
                  </a:lnTo>
                  <a:lnTo>
                    <a:pt x="1290" y="346"/>
                  </a:lnTo>
                  <a:lnTo>
                    <a:pt x="1292" y="345"/>
                  </a:lnTo>
                  <a:lnTo>
                    <a:pt x="1301" y="342"/>
                  </a:lnTo>
                  <a:lnTo>
                    <a:pt x="1316" y="336"/>
                  </a:lnTo>
                  <a:lnTo>
                    <a:pt x="1336" y="329"/>
                  </a:lnTo>
                  <a:lnTo>
                    <a:pt x="1359" y="321"/>
                  </a:lnTo>
                  <a:lnTo>
                    <a:pt x="1387" y="311"/>
                  </a:lnTo>
                  <a:lnTo>
                    <a:pt x="1418" y="300"/>
                  </a:lnTo>
                  <a:lnTo>
                    <a:pt x="1452" y="287"/>
                  </a:lnTo>
                  <a:lnTo>
                    <a:pt x="1489" y="273"/>
                  </a:lnTo>
                  <a:lnTo>
                    <a:pt x="1527" y="260"/>
                  </a:lnTo>
                  <a:lnTo>
                    <a:pt x="1567" y="245"/>
                  </a:lnTo>
                  <a:lnTo>
                    <a:pt x="1607" y="230"/>
                  </a:lnTo>
                  <a:lnTo>
                    <a:pt x="1649" y="214"/>
                  </a:lnTo>
                  <a:lnTo>
                    <a:pt x="1689" y="198"/>
                  </a:lnTo>
                  <a:lnTo>
                    <a:pt x="1731" y="183"/>
                  </a:lnTo>
                  <a:lnTo>
                    <a:pt x="1770" y="167"/>
                  </a:lnTo>
                  <a:lnTo>
                    <a:pt x="1808" y="153"/>
                  </a:lnTo>
                  <a:lnTo>
                    <a:pt x="1843" y="139"/>
                  </a:lnTo>
                  <a:lnTo>
                    <a:pt x="1877" y="125"/>
                  </a:lnTo>
                  <a:lnTo>
                    <a:pt x="1907" y="112"/>
                  </a:lnTo>
                  <a:lnTo>
                    <a:pt x="1933" y="100"/>
                  </a:lnTo>
                  <a:lnTo>
                    <a:pt x="1955" y="90"/>
                  </a:lnTo>
                  <a:lnTo>
                    <a:pt x="1984" y="78"/>
                  </a:lnTo>
                  <a:lnTo>
                    <a:pt x="2010" y="74"/>
                  </a:lnTo>
                  <a:lnTo>
                    <a:pt x="2034" y="74"/>
                  </a:lnTo>
                  <a:lnTo>
                    <a:pt x="2055" y="78"/>
                  </a:lnTo>
                  <a:lnTo>
                    <a:pt x="2074" y="86"/>
                  </a:lnTo>
                  <a:lnTo>
                    <a:pt x="2089" y="99"/>
                  </a:lnTo>
                  <a:lnTo>
                    <a:pt x="2102" y="114"/>
                  </a:lnTo>
                  <a:lnTo>
                    <a:pt x="2112" y="130"/>
                  </a:lnTo>
                  <a:lnTo>
                    <a:pt x="2118" y="148"/>
                  </a:lnTo>
                  <a:lnTo>
                    <a:pt x="2122" y="166"/>
                  </a:lnTo>
                  <a:lnTo>
                    <a:pt x="2122" y="185"/>
                  </a:lnTo>
                  <a:lnTo>
                    <a:pt x="2120" y="203"/>
                  </a:lnTo>
                  <a:lnTo>
                    <a:pt x="2113" y="219"/>
                  </a:lnTo>
                  <a:lnTo>
                    <a:pt x="2104" y="234"/>
                  </a:lnTo>
                  <a:lnTo>
                    <a:pt x="2090" y="245"/>
                  </a:lnTo>
                  <a:lnTo>
                    <a:pt x="2078" y="253"/>
                  </a:lnTo>
                  <a:lnTo>
                    <a:pt x="2061" y="264"/>
                  </a:lnTo>
                  <a:lnTo>
                    <a:pt x="2039" y="278"/>
                  </a:lnTo>
                  <a:lnTo>
                    <a:pt x="2014" y="295"/>
                  </a:lnTo>
                  <a:lnTo>
                    <a:pt x="1985" y="316"/>
                  </a:lnTo>
                  <a:lnTo>
                    <a:pt x="1952" y="337"/>
                  </a:lnTo>
                  <a:lnTo>
                    <a:pt x="1916" y="360"/>
                  </a:lnTo>
                  <a:lnTo>
                    <a:pt x="1878" y="385"/>
                  </a:lnTo>
                  <a:lnTo>
                    <a:pt x="1839" y="413"/>
                  </a:lnTo>
                  <a:lnTo>
                    <a:pt x="1796" y="440"/>
                  </a:lnTo>
                  <a:lnTo>
                    <a:pt x="1754" y="467"/>
                  </a:lnTo>
                  <a:lnTo>
                    <a:pt x="1710" y="496"/>
                  </a:lnTo>
                  <a:lnTo>
                    <a:pt x="1666" y="524"/>
                  </a:lnTo>
                  <a:lnTo>
                    <a:pt x="1622" y="552"/>
                  </a:lnTo>
                  <a:lnTo>
                    <a:pt x="1579" y="579"/>
                  </a:lnTo>
                  <a:lnTo>
                    <a:pt x="1536" y="605"/>
                  </a:lnTo>
                  <a:lnTo>
                    <a:pt x="1495" y="630"/>
                  </a:lnTo>
                  <a:lnTo>
                    <a:pt x="1456" y="654"/>
                  </a:lnTo>
                  <a:lnTo>
                    <a:pt x="1419" y="676"/>
                  </a:lnTo>
                  <a:lnTo>
                    <a:pt x="1384" y="697"/>
                  </a:lnTo>
                  <a:lnTo>
                    <a:pt x="1352" y="714"/>
                  </a:lnTo>
                  <a:lnTo>
                    <a:pt x="1324" y="727"/>
                  </a:lnTo>
                  <a:lnTo>
                    <a:pt x="1300" y="739"/>
                  </a:lnTo>
                  <a:lnTo>
                    <a:pt x="1281" y="747"/>
                  </a:lnTo>
                  <a:lnTo>
                    <a:pt x="1265" y="751"/>
                  </a:lnTo>
                  <a:lnTo>
                    <a:pt x="1246" y="755"/>
                  </a:lnTo>
                  <a:lnTo>
                    <a:pt x="1221" y="756"/>
                  </a:lnTo>
                  <a:lnTo>
                    <a:pt x="1187" y="758"/>
                  </a:lnTo>
                  <a:lnTo>
                    <a:pt x="1149" y="759"/>
                  </a:lnTo>
                  <a:lnTo>
                    <a:pt x="1106" y="760"/>
                  </a:lnTo>
                  <a:lnTo>
                    <a:pt x="1056" y="760"/>
                  </a:lnTo>
                  <a:lnTo>
                    <a:pt x="1004" y="760"/>
                  </a:lnTo>
                  <a:lnTo>
                    <a:pt x="949" y="760"/>
                  </a:lnTo>
                  <a:lnTo>
                    <a:pt x="892" y="760"/>
                  </a:lnTo>
                  <a:lnTo>
                    <a:pt x="833" y="760"/>
                  </a:lnTo>
                  <a:lnTo>
                    <a:pt x="773" y="759"/>
                  </a:lnTo>
                  <a:lnTo>
                    <a:pt x="714" y="758"/>
                  </a:lnTo>
                  <a:lnTo>
                    <a:pt x="656" y="758"/>
                  </a:lnTo>
                  <a:lnTo>
                    <a:pt x="598" y="757"/>
                  </a:lnTo>
                  <a:lnTo>
                    <a:pt x="544" y="756"/>
                  </a:lnTo>
                  <a:lnTo>
                    <a:pt x="492" y="755"/>
                  </a:lnTo>
                  <a:lnTo>
                    <a:pt x="445" y="754"/>
                  </a:lnTo>
                  <a:lnTo>
                    <a:pt x="402" y="754"/>
                  </a:lnTo>
                  <a:lnTo>
                    <a:pt x="366" y="752"/>
                  </a:lnTo>
                  <a:lnTo>
                    <a:pt x="335" y="752"/>
                  </a:lnTo>
                  <a:lnTo>
                    <a:pt x="310" y="751"/>
                  </a:lnTo>
                  <a:lnTo>
                    <a:pt x="294" y="751"/>
                  </a:lnTo>
                  <a:lnTo>
                    <a:pt x="274" y="755"/>
                  </a:lnTo>
                  <a:lnTo>
                    <a:pt x="253" y="762"/>
                  </a:lnTo>
                  <a:lnTo>
                    <a:pt x="233" y="772"/>
                  </a:lnTo>
                  <a:lnTo>
                    <a:pt x="214" y="786"/>
                  </a:lnTo>
                  <a:lnTo>
                    <a:pt x="195" y="802"/>
                  </a:lnTo>
                  <a:lnTo>
                    <a:pt x="179" y="819"/>
                  </a:lnTo>
                  <a:lnTo>
                    <a:pt x="163" y="837"/>
                  </a:lnTo>
                  <a:lnTo>
                    <a:pt x="149" y="854"/>
                  </a:lnTo>
                  <a:lnTo>
                    <a:pt x="138" y="869"/>
                  </a:lnTo>
                  <a:lnTo>
                    <a:pt x="129" y="884"/>
                  </a:lnTo>
                  <a:lnTo>
                    <a:pt x="122" y="894"/>
                  </a:lnTo>
                  <a:lnTo>
                    <a:pt x="117" y="901"/>
                  </a:lnTo>
                  <a:lnTo>
                    <a:pt x="115" y="904"/>
                  </a:lnTo>
                  <a:lnTo>
                    <a:pt x="0" y="181"/>
                  </a:lnTo>
                  <a:lnTo>
                    <a:pt x="435" y="27"/>
                  </a:lnTo>
                  <a:lnTo>
                    <a:pt x="438" y="27"/>
                  </a:lnTo>
                  <a:lnTo>
                    <a:pt x="450" y="26"/>
                  </a:lnTo>
                  <a:lnTo>
                    <a:pt x="468" y="25"/>
                  </a:lnTo>
                  <a:lnTo>
                    <a:pt x="492" y="25"/>
                  </a:lnTo>
                  <a:lnTo>
                    <a:pt x="522" y="24"/>
                  </a:lnTo>
                  <a:lnTo>
                    <a:pt x="556" y="21"/>
                  </a:lnTo>
                  <a:lnTo>
                    <a:pt x="594" y="20"/>
                  </a:lnTo>
                  <a:lnTo>
                    <a:pt x="635" y="19"/>
                  </a:lnTo>
                  <a:lnTo>
                    <a:pt x="679" y="17"/>
                  </a:lnTo>
                  <a:lnTo>
                    <a:pt x="725" y="15"/>
                  </a:lnTo>
                  <a:lnTo>
                    <a:pt x="772" y="13"/>
                  </a:lnTo>
                  <a:lnTo>
                    <a:pt x="819" y="11"/>
                  </a:lnTo>
                  <a:lnTo>
                    <a:pt x="866" y="10"/>
                  </a:lnTo>
                  <a:lnTo>
                    <a:pt x="912" y="8"/>
                  </a:lnTo>
                  <a:lnTo>
                    <a:pt x="957" y="7"/>
                  </a:lnTo>
                  <a:lnTo>
                    <a:pt x="999" y="4"/>
                  </a:lnTo>
                  <a:lnTo>
                    <a:pt x="1038" y="3"/>
                  </a:lnTo>
                  <a:lnTo>
                    <a:pt x="1073" y="2"/>
                  </a:lnTo>
                  <a:lnTo>
                    <a:pt x="1105" y="1"/>
                  </a:lnTo>
                  <a:lnTo>
                    <a:pt x="1131" y="0"/>
                  </a:lnTo>
                  <a:lnTo>
                    <a:pt x="1151" y="0"/>
                  </a:lnTo>
                  <a:lnTo>
                    <a:pt x="11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8" name="Freeform 9"/>
            <p:cNvSpPr>
              <a:spLocks/>
            </p:cNvSpPr>
            <p:nvPr/>
          </p:nvSpPr>
          <p:spPr bwMode="auto">
            <a:xfrm>
              <a:off x="3735" y="2085"/>
              <a:ext cx="111" cy="171"/>
            </a:xfrm>
            <a:custGeom>
              <a:avLst/>
              <a:gdLst>
                <a:gd name="T0" fmla="*/ 499 w 666"/>
                <a:gd name="T1" fmla="*/ 0 h 1023"/>
                <a:gd name="T2" fmla="*/ 666 w 666"/>
                <a:gd name="T3" fmla="*/ 900 h 1023"/>
                <a:gd name="T4" fmla="*/ 0 w 666"/>
                <a:gd name="T5" fmla="*/ 1023 h 1023"/>
                <a:gd name="T6" fmla="*/ 0 w 666"/>
                <a:gd name="T7" fmla="*/ 87 h 1023"/>
                <a:gd name="T8" fmla="*/ 499 w 666"/>
                <a:gd name="T9" fmla="*/ 0 h 1023"/>
              </a:gdLst>
              <a:ahLst/>
              <a:cxnLst>
                <a:cxn ang="0">
                  <a:pos x="T0" y="T1"/>
                </a:cxn>
                <a:cxn ang="0">
                  <a:pos x="T2" y="T3"/>
                </a:cxn>
                <a:cxn ang="0">
                  <a:pos x="T4" y="T5"/>
                </a:cxn>
                <a:cxn ang="0">
                  <a:pos x="T6" y="T7"/>
                </a:cxn>
                <a:cxn ang="0">
                  <a:pos x="T8" y="T9"/>
                </a:cxn>
              </a:cxnLst>
              <a:rect l="0" t="0" r="r" b="b"/>
              <a:pathLst>
                <a:path w="666" h="1023">
                  <a:moveTo>
                    <a:pt x="499" y="0"/>
                  </a:moveTo>
                  <a:lnTo>
                    <a:pt x="666" y="900"/>
                  </a:lnTo>
                  <a:lnTo>
                    <a:pt x="0" y="1023"/>
                  </a:lnTo>
                  <a:lnTo>
                    <a:pt x="0" y="87"/>
                  </a:lnTo>
                  <a:lnTo>
                    <a:pt x="4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37" name="Group 123"/>
          <p:cNvGrpSpPr>
            <a:grpSpLocks noChangeAspect="1"/>
          </p:cNvGrpSpPr>
          <p:nvPr/>
        </p:nvGrpSpPr>
        <p:grpSpPr bwMode="auto">
          <a:xfrm>
            <a:off x="1885450" y="2085513"/>
            <a:ext cx="237658" cy="170840"/>
            <a:chOff x="1496" y="283"/>
            <a:chExt cx="939" cy="675"/>
          </a:xfrm>
          <a:solidFill>
            <a:schemeClr val="tx1">
              <a:lumMod val="65000"/>
              <a:lumOff val="35000"/>
            </a:schemeClr>
          </a:solidFill>
        </p:grpSpPr>
        <p:sp>
          <p:nvSpPr>
            <p:cNvPr id="2543" name="Rectangle 125"/>
            <p:cNvSpPr>
              <a:spLocks noChangeArrowheads="1"/>
            </p:cNvSpPr>
            <p:nvPr/>
          </p:nvSpPr>
          <p:spPr bwMode="auto">
            <a:xfrm>
              <a:off x="1496" y="858"/>
              <a:ext cx="939" cy="1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4" name="Freeform 126"/>
            <p:cNvSpPr>
              <a:spLocks/>
            </p:cNvSpPr>
            <p:nvPr/>
          </p:nvSpPr>
          <p:spPr bwMode="auto">
            <a:xfrm>
              <a:off x="1538" y="283"/>
              <a:ext cx="856" cy="519"/>
            </a:xfrm>
            <a:custGeom>
              <a:avLst/>
              <a:gdLst>
                <a:gd name="T0" fmla="*/ 1753 w 3424"/>
                <a:gd name="T1" fmla="*/ 4 h 2076"/>
                <a:gd name="T2" fmla="*/ 1829 w 3424"/>
                <a:gd name="T3" fmla="*/ 26 h 2076"/>
                <a:gd name="T4" fmla="*/ 1894 w 3424"/>
                <a:gd name="T5" fmla="*/ 69 h 2076"/>
                <a:gd name="T6" fmla="*/ 1945 w 3424"/>
                <a:gd name="T7" fmla="*/ 127 h 2076"/>
                <a:gd name="T8" fmla="*/ 1978 w 3424"/>
                <a:gd name="T9" fmla="*/ 199 h 2076"/>
                <a:gd name="T10" fmla="*/ 1990 w 3424"/>
                <a:gd name="T11" fmla="*/ 278 h 2076"/>
                <a:gd name="T12" fmla="*/ 1981 w 3424"/>
                <a:gd name="T13" fmla="*/ 353 h 2076"/>
                <a:gd name="T14" fmla="*/ 1952 w 3424"/>
                <a:gd name="T15" fmla="*/ 419 h 2076"/>
                <a:gd name="T16" fmla="*/ 2150 w 3424"/>
                <a:gd name="T17" fmla="*/ 458 h 2076"/>
                <a:gd name="T18" fmla="*/ 2339 w 3424"/>
                <a:gd name="T19" fmla="*/ 520 h 2076"/>
                <a:gd name="T20" fmla="*/ 2519 w 3424"/>
                <a:gd name="T21" fmla="*/ 604 h 2076"/>
                <a:gd name="T22" fmla="*/ 2689 w 3424"/>
                <a:gd name="T23" fmla="*/ 709 h 2076"/>
                <a:gd name="T24" fmla="*/ 2848 w 3424"/>
                <a:gd name="T25" fmla="*/ 833 h 2076"/>
                <a:gd name="T26" fmla="*/ 2992 w 3424"/>
                <a:gd name="T27" fmla="*/ 978 h 2076"/>
                <a:gd name="T28" fmla="*/ 3118 w 3424"/>
                <a:gd name="T29" fmla="*/ 1136 h 2076"/>
                <a:gd name="T30" fmla="*/ 3222 w 3424"/>
                <a:gd name="T31" fmla="*/ 1306 h 2076"/>
                <a:gd name="T32" fmla="*/ 3306 w 3424"/>
                <a:gd name="T33" fmla="*/ 1488 h 2076"/>
                <a:gd name="T34" fmla="*/ 3368 w 3424"/>
                <a:gd name="T35" fmla="*/ 1677 h 2076"/>
                <a:gd name="T36" fmla="*/ 3407 w 3424"/>
                <a:gd name="T37" fmla="*/ 1873 h 2076"/>
                <a:gd name="T38" fmla="*/ 3424 w 3424"/>
                <a:gd name="T39" fmla="*/ 2076 h 2076"/>
                <a:gd name="T40" fmla="*/ 4 w 3424"/>
                <a:gd name="T41" fmla="*/ 1975 h 2076"/>
                <a:gd name="T42" fmla="*/ 33 w 3424"/>
                <a:gd name="T43" fmla="*/ 1775 h 2076"/>
                <a:gd name="T44" fmla="*/ 83 w 3424"/>
                <a:gd name="T45" fmla="*/ 1581 h 2076"/>
                <a:gd name="T46" fmla="*/ 156 w 3424"/>
                <a:gd name="T47" fmla="*/ 1396 h 2076"/>
                <a:gd name="T48" fmla="*/ 250 w 3424"/>
                <a:gd name="T49" fmla="*/ 1220 h 2076"/>
                <a:gd name="T50" fmla="*/ 366 w 3424"/>
                <a:gd name="T51" fmla="*/ 1055 h 2076"/>
                <a:gd name="T52" fmla="*/ 500 w 3424"/>
                <a:gd name="T53" fmla="*/ 904 h 2076"/>
                <a:gd name="T54" fmla="*/ 652 w 3424"/>
                <a:gd name="T55" fmla="*/ 768 h 2076"/>
                <a:gd name="T56" fmla="*/ 817 w 3424"/>
                <a:gd name="T57" fmla="*/ 653 h 2076"/>
                <a:gd name="T58" fmla="*/ 993 w 3424"/>
                <a:gd name="T59" fmla="*/ 559 h 2076"/>
                <a:gd name="T60" fmla="*/ 1178 w 3424"/>
                <a:gd name="T61" fmla="*/ 486 h 2076"/>
                <a:gd name="T62" fmla="*/ 1371 w 3424"/>
                <a:gd name="T63" fmla="*/ 436 h 2076"/>
                <a:gd name="T64" fmla="*/ 1454 w 3424"/>
                <a:gd name="T65" fmla="*/ 387 h 2076"/>
                <a:gd name="T66" fmla="*/ 1434 w 3424"/>
                <a:gd name="T67" fmla="*/ 316 h 2076"/>
                <a:gd name="T68" fmla="*/ 1436 w 3424"/>
                <a:gd name="T69" fmla="*/ 237 h 2076"/>
                <a:gd name="T70" fmla="*/ 1458 w 3424"/>
                <a:gd name="T71" fmla="*/ 161 h 2076"/>
                <a:gd name="T72" fmla="*/ 1501 w 3424"/>
                <a:gd name="T73" fmla="*/ 96 h 2076"/>
                <a:gd name="T74" fmla="*/ 1560 w 3424"/>
                <a:gd name="T75" fmla="*/ 45 h 2076"/>
                <a:gd name="T76" fmla="*/ 1631 w 3424"/>
                <a:gd name="T77" fmla="*/ 12 h 2076"/>
                <a:gd name="T78" fmla="*/ 1712 w 3424"/>
                <a:gd name="T79" fmla="*/ 0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24" h="2076">
                  <a:moveTo>
                    <a:pt x="1712" y="0"/>
                  </a:moveTo>
                  <a:lnTo>
                    <a:pt x="1753" y="4"/>
                  </a:lnTo>
                  <a:lnTo>
                    <a:pt x="1791" y="12"/>
                  </a:lnTo>
                  <a:lnTo>
                    <a:pt x="1829" y="26"/>
                  </a:lnTo>
                  <a:lnTo>
                    <a:pt x="1863" y="45"/>
                  </a:lnTo>
                  <a:lnTo>
                    <a:pt x="1894" y="69"/>
                  </a:lnTo>
                  <a:lnTo>
                    <a:pt x="1921" y="96"/>
                  </a:lnTo>
                  <a:lnTo>
                    <a:pt x="1945" y="127"/>
                  </a:lnTo>
                  <a:lnTo>
                    <a:pt x="1965" y="161"/>
                  </a:lnTo>
                  <a:lnTo>
                    <a:pt x="1978" y="199"/>
                  </a:lnTo>
                  <a:lnTo>
                    <a:pt x="1988" y="237"/>
                  </a:lnTo>
                  <a:lnTo>
                    <a:pt x="1990" y="278"/>
                  </a:lnTo>
                  <a:lnTo>
                    <a:pt x="1988" y="316"/>
                  </a:lnTo>
                  <a:lnTo>
                    <a:pt x="1981" y="353"/>
                  </a:lnTo>
                  <a:lnTo>
                    <a:pt x="1968" y="387"/>
                  </a:lnTo>
                  <a:lnTo>
                    <a:pt x="1952" y="419"/>
                  </a:lnTo>
                  <a:lnTo>
                    <a:pt x="2051" y="436"/>
                  </a:lnTo>
                  <a:lnTo>
                    <a:pt x="2150" y="458"/>
                  </a:lnTo>
                  <a:lnTo>
                    <a:pt x="2245" y="486"/>
                  </a:lnTo>
                  <a:lnTo>
                    <a:pt x="2339" y="520"/>
                  </a:lnTo>
                  <a:lnTo>
                    <a:pt x="2430" y="559"/>
                  </a:lnTo>
                  <a:lnTo>
                    <a:pt x="2519" y="604"/>
                  </a:lnTo>
                  <a:lnTo>
                    <a:pt x="2606" y="653"/>
                  </a:lnTo>
                  <a:lnTo>
                    <a:pt x="2689" y="709"/>
                  </a:lnTo>
                  <a:lnTo>
                    <a:pt x="2770" y="768"/>
                  </a:lnTo>
                  <a:lnTo>
                    <a:pt x="2848" y="833"/>
                  </a:lnTo>
                  <a:lnTo>
                    <a:pt x="2922" y="904"/>
                  </a:lnTo>
                  <a:lnTo>
                    <a:pt x="2992" y="978"/>
                  </a:lnTo>
                  <a:lnTo>
                    <a:pt x="3057" y="1055"/>
                  </a:lnTo>
                  <a:lnTo>
                    <a:pt x="3118" y="1136"/>
                  </a:lnTo>
                  <a:lnTo>
                    <a:pt x="3173" y="1220"/>
                  </a:lnTo>
                  <a:lnTo>
                    <a:pt x="3222" y="1306"/>
                  </a:lnTo>
                  <a:lnTo>
                    <a:pt x="3266" y="1396"/>
                  </a:lnTo>
                  <a:lnTo>
                    <a:pt x="3306" y="1488"/>
                  </a:lnTo>
                  <a:lnTo>
                    <a:pt x="3339" y="1581"/>
                  </a:lnTo>
                  <a:lnTo>
                    <a:pt x="3368" y="1677"/>
                  </a:lnTo>
                  <a:lnTo>
                    <a:pt x="3391" y="1775"/>
                  </a:lnTo>
                  <a:lnTo>
                    <a:pt x="3407" y="1873"/>
                  </a:lnTo>
                  <a:lnTo>
                    <a:pt x="3418" y="1975"/>
                  </a:lnTo>
                  <a:lnTo>
                    <a:pt x="3424" y="2076"/>
                  </a:lnTo>
                  <a:lnTo>
                    <a:pt x="0" y="2076"/>
                  </a:lnTo>
                  <a:lnTo>
                    <a:pt x="4" y="1975"/>
                  </a:lnTo>
                  <a:lnTo>
                    <a:pt x="15" y="1873"/>
                  </a:lnTo>
                  <a:lnTo>
                    <a:pt x="33" y="1775"/>
                  </a:lnTo>
                  <a:lnTo>
                    <a:pt x="55" y="1677"/>
                  </a:lnTo>
                  <a:lnTo>
                    <a:pt x="83" y="1581"/>
                  </a:lnTo>
                  <a:lnTo>
                    <a:pt x="117" y="1488"/>
                  </a:lnTo>
                  <a:lnTo>
                    <a:pt x="156" y="1396"/>
                  </a:lnTo>
                  <a:lnTo>
                    <a:pt x="200" y="1306"/>
                  </a:lnTo>
                  <a:lnTo>
                    <a:pt x="250" y="1220"/>
                  </a:lnTo>
                  <a:lnTo>
                    <a:pt x="305" y="1136"/>
                  </a:lnTo>
                  <a:lnTo>
                    <a:pt x="366" y="1055"/>
                  </a:lnTo>
                  <a:lnTo>
                    <a:pt x="431" y="978"/>
                  </a:lnTo>
                  <a:lnTo>
                    <a:pt x="500" y="904"/>
                  </a:lnTo>
                  <a:lnTo>
                    <a:pt x="574" y="833"/>
                  </a:lnTo>
                  <a:lnTo>
                    <a:pt x="652" y="768"/>
                  </a:lnTo>
                  <a:lnTo>
                    <a:pt x="733" y="709"/>
                  </a:lnTo>
                  <a:lnTo>
                    <a:pt x="817" y="653"/>
                  </a:lnTo>
                  <a:lnTo>
                    <a:pt x="903" y="604"/>
                  </a:lnTo>
                  <a:lnTo>
                    <a:pt x="993" y="559"/>
                  </a:lnTo>
                  <a:lnTo>
                    <a:pt x="1084" y="520"/>
                  </a:lnTo>
                  <a:lnTo>
                    <a:pt x="1178" y="486"/>
                  </a:lnTo>
                  <a:lnTo>
                    <a:pt x="1274" y="458"/>
                  </a:lnTo>
                  <a:lnTo>
                    <a:pt x="1371" y="436"/>
                  </a:lnTo>
                  <a:lnTo>
                    <a:pt x="1470" y="419"/>
                  </a:lnTo>
                  <a:lnTo>
                    <a:pt x="1454" y="387"/>
                  </a:lnTo>
                  <a:lnTo>
                    <a:pt x="1442" y="353"/>
                  </a:lnTo>
                  <a:lnTo>
                    <a:pt x="1434" y="316"/>
                  </a:lnTo>
                  <a:lnTo>
                    <a:pt x="1432" y="278"/>
                  </a:lnTo>
                  <a:lnTo>
                    <a:pt x="1436" y="237"/>
                  </a:lnTo>
                  <a:lnTo>
                    <a:pt x="1445" y="199"/>
                  </a:lnTo>
                  <a:lnTo>
                    <a:pt x="1458" y="161"/>
                  </a:lnTo>
                  <a:lnTo>
                    <a:pt x="1478" y="127"/>
                  </a:lnTo>
                  <a:lnTo>
                    <a:pt x="1501" y="96"/>
                  </a:lnTo>
                  <a:lnTo>
                    <a:pt x="1528" y="69"/>
                  </a:lnTo>
                  <a:lnTo>
                    <a:pt x="1560" y="45"/>
                  </a:lnTo>
                  <a:lnTo>
                    <a:pt x="1594" y="26"/>
                  </a:lnTo>
                  <a:lnTo>
                    <a:pt x="1631" y="12"/>
                  </a:lnTo>
                  <a:lnTo>
                    <a:pt x="1671" y="4"/>
                  </a:lnTo>
                  <a:lnTo>
                    <a:pt x="17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38" name="Group 1471"/>
          <p:cNvGrpSpPr>
            <a:grpSpLocks noChangeAspect="1"/>
          </p:cNvGrpSpPr>
          <p:nvPr/>
        </p:nvGrpSpPr>
        <p:grpSpPr bwMode="auto">
          <a:xfrm>
            <a:off x="3018805" y="2082233"/>
            <a:ext cx="179009" cy="177399"/>
            <a:chOff x="6420" y="2557"/>
            <a:chExt cx="778" cy="771"/>
          </a:xfrm>
          <a:solidFill>
            <a:schemeClr val="tx1">
              <a:lumMod val="65000"/>
              <a:lumOff val="35000"/>
            </a:schemeClr>
          </a:solidFill>
        </p:grpSpPr>
        <p:sp>
          <p:nvSpPr>
            <p:cNvPr id="2540" name="Freeform 1473"/>
            <p:cNvSpPr>
              <a:spLocks/>
            </p:cNvSpPr>
            <p:nvPr/>
          </p:nvSpPr>
          <p:spPr bwMode="auto">
            <a:xfrm>
              <a:off x="6481" y="2617"/>
              <a:ext cx="656" cy="651"/>
            </a:xfrm>
            <a:custGeom>
              <a:avLst/>
              <a:gdLst>
                <a:gd name="T0" fmla="*/ 2077 w 3281"/>
                <a:gd name="T1" fmla="*/ 58 h 3251"/>
                <a:gd name="T2" fmla="*/ 2558 w 3281"/>
                <a:gd name="T3" fmla="*/ 277 h 3251"/>
                <a:gd name="T4" fmla="*/ 2940 w 3281"/>
                <a:gd name="T5" fmla="*/ 632 h 3251"/>
                <a:gd name="T6" fmla="*/ 3191 w 3281"/>
                <a:gd name="T7" fmla="*/ 1092 h 3251"/>
                <a:gd name="T8" fmla="*/ 3281 w 3281"/>
                <a:gd name="T9" fmla="*/ 1625 h 3251"/>
                <a:gd name="T10" fmla="*/ 3191 w 3281"/>
                <a:gd name="T11" fmla="*/ 2161 h 3251"/>
                <a:gd name="T12" fmla="*/ 2937 w 3281"/>
                <a:gd name="T13" fmla="*/ 2620 h 3251"/>
                <a:gd name="T14" fmla="*/ 2554 w 3281"/>
                <a:gd name="T15" fmla="*/ 2974 h 3251"/>
                <a:gd name="T16" fmla="*/ 2424 w 3281"/>
                <a:gd name="T17" fmla="*/ 2190 h 3251"/>
                <a:gd name="T18" fmla="*/ 2670 w 3281"/>
                <a:gd name="T19" fmla="*/ 2056 h 3251"/>
                <a:gd name="T20" fmla="*/ 2761 w 3281"/>
                <a:gd name="T21" fmla="*/ 1901 h 3251"/>
                <a:gd name="T22" fmla="*/ 2765 w 3281"/>
                <a:gd name="T23" fmla="*/ 1673 h 3251"/>
                <a:gd name="T24" fmla="*/ 2748 w 3281"/>
                <a:gd name="T25" fmla="*/ 1370 h 3251"/>
                <a:gd name="T26" fmla="*/ 2718 w 3281"/>
                <a:gd name="T27" fmla="*/ 1058 h 3251"/>
                <a:gd name="T28" fmla="*/ 2688 w 3281"/>
                <a:gd name="T29" fmla="*/ 806 h 3251"/>
                <a:gd name="T30" fmla="*/ 2672 w 3281"/>
                <a:gd name="T31" fmla="*/ 679 h 3251"/>
                <a:gd name="T32" fmla="*/ 2492 w 3281"/>
                <a:gd name="T33" fmla="*/ 675 h 3251"/>
                <a:gd name="T34" fmla="*/ 2166 w 3281"/>
                <a:gd name="T35" fmla="*/ 675 h 3251"/>
                <a:gd name="T36" fmla="*/ 1961 w 3281"/>
                <a:gd name="T37" fmla="*/ 679 h 3251"/>
                <a:gd name="T38" fmla="*/ 1946 w 3281"/>
                <a:gd name="T39" fmla="*/ 806 h 3251"/>
                <a:gd name="T40" fmla="*/ 1916 w 3281"/>
                <a:gd name="T41" fmla="*/ 1058 h 3251"/>
                <a:gd name="T42" fmla="*/ 1886 w 3281"/>
                <a:gd name="T43" fmla="*/ 1370 h 3251"/>
                <a:gd name="T44" fmla="*/ 1868 w 3281"/>
                <a:gd name="T45" fmla="*/ 1673 h 3251"/>
                <a:gd name="T46" fmla="*/ 1874 w 3281"/>
                <a:gd name="T47" fmla="*/ 1900 h 3251"/>
                <a:gd name="T48" fmla="*/ 1965 w 3281"/>
                <a:gd name="T49" fmla="*/ 2056 h 3251"/>
                <a:gd name="T50" fmla="*/ 2213 w 3281"/>
                <a:gd name="T51" fmla="*/ 2192 h 3251"/>
                <a:gd name="T52" fmla="*/ 1750 w 3281"/>
                <a:gd name="T53" fmla="*/ 3247 h 3251"/>
                <a:gd name="T54" fmla="*/ 1250 w 3281"/>
                <a:gd name="T55" fmla="*/ 3202 h 3251"/>
                <a:gd name="T56" fmla="*/ 1232 w 3281"/>
                <a:gd name="T57" fmla="*/ 2094 h 3251"/>
                <a:gd name="T58" fmla="*/ 1307 w 3281"/>
                <a:gd name="T59" fmla="*/ 2067 h 3251"/>
                <a:gd name="T60" fmla="*/ 1494 w 3281"/>
                <a:gd name="T61" fmla="*/ 1922 h 3251"/>
                <a:gd name="T62" fmla="*/ 1638 w 3281"/>
                <a:gd name="T63" fmla="*/ 1611 h 3251"/>
                <a:gd name="T64" fmla="*/ 1649 w 3281"/>
                <a:gd name="T65" fmla="*/ 1226 h 3251"/>
                <a:gd name="T66" fmla="*/ 1504 w 3281"/>
                <a:gd name="T67" fmla="*/ 910 h 3251"/>
                <a:gd name="T68" fmla="*/ 1259 w 3281"/>
                <a:gd name="T69" fmla="*/ 713 h 3251"/>
                <a:gd name="T70" fmla="*/ 1032 w 3281"/>
                <a:gd name="T71" fmla="*/ 680 h 3251"/>
                <a:gd name="T72" fmla="*/ 765 w 3281"/>
                <a:gd name="T73" fmla="*/ 814 h 3251"/>
                <a:gd name="T74" fmla="*/ 571 w 3281"/>
                <a:gd name="T75" fmla="*/ 1089 h 3251"/>
                <a:gd name="T76" fmla="*/ 518 w 3281"/>
                <a:gd name="T77" fmla="*/ 1455 h 3251"/>
                <a:gd name="T78" fmla="*/ 615 w 3281"/>
                <a:gd name="T79" fmla="*/ 1813 h 3251"/>
                <a:gd name="T80" fmla="*/ 818 w 3281"/>
                <a:gd name="T81" fmla="*/ 2040 h 3251"/>
                <a:gd name="T82" fmla="*/ 927 w 3281"/>
                <a:gd name="T83" fmla="*/ 2088 h 3251"/>
                <a:gd name="T84" fmla="*/ 986 w 3281"/>
                <a:gd name="T85" fmla="*/ 2108 h 3251"/>
                <a:gd name="T86" fmla="*/ 576 w 3281"/>
                <a:gd name="T87" fmla="*/ 2859 h 3251"/>
                <a:gd name="T88" fmla="*/ 233 w 3281"/>
                <a:gd name="T89" fmla="*/ 2458 h 3251"/>
                <a:gd name="T90" fmla="*/ 35 w 3281"/>
                <a:gd name="T91" fmla="*/ 1959 h 3251"/>
                <a:gd name="T92" fmla="*/ 15 w 3281"/>
                <a:gd name="T93" fmla="*/ 1404 h 3251"/>
                <a:gd name="T94" fmla="*/ 174 w 3281"/>
                <a:gd name="T95" fmla="*/ 897 h 3251"/>
                <a:gd name="T96" fmla="*/ 482 w 3281"/>
                <a:gd name="T97" fmla="*/ 476 h 3251"/>
                <a:gd name="T98" fmla="*/ 907 w 3281"/>
                <a:gd name="T99" fmla="*/ 171 h 3251"/>
                <a:gd name="T100" fmla="*/ 1419 w 3281"/>
                <a:gd name="T101" fmla="*/ 15 h 3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81" h="3251">
                  <a:moveTo>
                    <a:pt x="1642" y="0"/>
                  </a:moveTo>
                  <a:lnTo>
                    <a:pt x="1753" y="4"/>
                  </a:lnTo>
                  <a:lnTo>
                    <a:pt x="1864" y="15"/>
                  </a:lnTo>
                  <a:lnTo>
                    <a:pt x="1972" y="33"/>
                  </a:lnTo>
                  <a:lnTo>
                    <a:pt x="2077" y="58"/>
                  </a:lnTo>
                  <a:lnTo>
                    <a:pt x="2180" y="90"/>
                  </a:lnTo>
                  <a:lnTo>
                    <a:pt x="2279" y="127"/>
                  </a:lnTo>
                  <a:lnTo>
                    <a:pt x="2376" y="171"/>
                  </a:lnTo>
                  <a:lnTo>
                    <a:pt x="2470" y="222"/>
                  </a:lnTo>
                  <a:lnTo>
                    <a:pt x="2558" y="277"/>
                  </a:lnTo>
                  <a:lnTo>
                    <a:pt x="2644" y="339"/>
                  </a:lnTo>
                  <a:lnTo>
                    <a:pt x="2724" y="404"/>
                  </a:lnTo>
                  <a:lnTo>
                    <a:pt x="2802" y="476"/>
                  </a:lnTo>
                  <a:lnTo>
                    <a:pt x="2872" y="552"/>
                  </a:lnTo>
                  <a:lnTo>
                    <a:pt x="2940" y="632"/>
                  </a:lnTo>
                  <a:lnTo>
                    <a:pt x="3002" y="717"/>
                  </a:lnTo>
                  <a:lnTo>
                    <a:pt x="3058" y="805"/>
                  </a:lnTo>
                  <a:lnTo>
                    <a:pt x="3109" y="897"/>
                  </a:lnTo>
                  <a:lnTo>
                    <a:pt x="3152" y="993"/>
                  </a:lnTo>
                  <a:lnTo>
                    <a:pt x="3191" y="1092"/>
                  </a:lnTo>
                  <a:lnTo>
                    <a:pt x="3223" y="1194"/>
                  </a:lnTo>
                  <a:lnTo>
                    <a:pt x="3248" y="1297"/>
                  </a:lnTo>
                  <a:lnTo>
                    <a:pt x="3267" y="1404"/>
                  </a:lnTo>
                  <a:lnTo>
                    <a:pt x="3278" y="1514"/>
                  </a:lnTo>
                  <a:lnTo>
                    <a:pt x="3281" y="1625"/>
                  </a:lnTo>
                  <a:lnTo>
                    <a:pt x="3278" y="1737"/>
                  </a:lnTo>
                  <a:lnTo>
                    <a:pt x="3267" y="1847"/>
                  </a:lnTo>
                  <a:lnTo>
                    <a:pt x="3248" y="1954"/>
                  </a:lnTo>
                  <a:lnTo>
                    <a:pt x="3223" y="2059"/>
                  </a:lnTo>
                  <a:lnTo>
                    <a:pt x="3191" y="2161"/>
                  </a:lnTo>
                  <a:lnTo>
                    <a:pt x="3152" y="2259"/>
                  </a:lnTo>
                  <a:lnTo>
                    <a:pt x="3107" y="2355"/>
                  </a:lnTo>
                  <a:lnTo>
                    <a:pt x="3056" y="2448"/>
                  </a:lnTo>
                  <a:lnTo>
                    <a:pt x="2999" y="2536"/>
                  </a:lnTo>
                  <a:lnTo>
                    <a:pt x="2937" y="2620"/>
                  </a:lnTo>
                  <a:lnTo>
                    <a:pt x="2870" y="2700"/>
                  </a:lnTo>
                  <a:lnTo>
                    <a:pt x="2798" y="2777"/>
                  </a:lnTo>
                  <a:lnTo>
                    <a:pt x="2721" y="2847"/>
                  </a:lnTo>
                  <a:lnTo>
                    <a:pt x="2639" y="2913"/>
                  </a:lnTo>
                  <a:lnTo>
                    <a:pt x="2554" y="2974"/>
                  </a:lnTo>
                  <a:lnTo>
                    <a:pt x="2463" y="3030"/>
                  </a:lnTo>
                  <a:lnTo>
                    <a:pt x="2420" y="2193"/>
                  </a:lnTo>
                  <a:lnTo>
                    <a:pt x="2421" y="2192"/>
                  </a:lnTo>
                  <a:lnTo>
                    <a:pt x="2422" y="2192"/>
                  </a:lnTo>
                  <a:lnTo>
                    <a:pt x="2424" y="2190"/>
                  </a:lnTo>
                  <a:lnTo>
                    <a:pt x="2480" y="2174"/>
                  </a:lnTo>
                  <a:lnTo>
                    <a:pt x="2532" y="2152"/>
                  </a:lnTo>
                  <a:lnTo>
                    <a:pt x="2581" y="2125"/>
                  </a:lnTo>
                  <a:lnTo>
                    <a:pt x="2627" y="2093"/>
                  </a:lnTo>
                  <a:lnTo>
                    <a:pt x="2670" y="2056"/>
                  </a:lnTo>
                  <a:lnTo>
                    <a:pt x="2707" y="2015"/>
                  </a:lnTo>
                  <a:lnTo>
                    <a:pt x="2741" y="1972"/>
                  </a:lnTo>
                  <a:lnTo>
                    <a:pt x="2749" y="1955"/>
                  </a:lnTo>
                  <a:lnTo>
                    <a:pt x="2756" y="1930"/>
                  </a:lnTo>
                  <a:lnTo>
                    <a:pt x="2761" y="1901"/>
                  </a:lnTo>
                  <a:lnTo>
                    <a:pt x="2764" y="1864"/>
                  </a:lnTo>
                  <a:lnTo>
                    <a:pt x="2767" y="1823"/>
                  </a:lnTo>
                  <a:lnTo>
                    <a:pt x="2768" y="1776"/>
                  </a:lnTo>
                  <a:lnTo>
                    <a:pt x="2767" y="1727"/>
                  </a:lnTo>
                  <a:lnTo>
                    <a:pt x="2765" y="1673"/>
                  </a:lnTo>
                  <a:lnTo>
                    <a:pt x="2764" y="1616"/>
                  </a:lnTo>
                  <a:lnTo>
                    <a:pt x="2761" y="1557"/>
                  </a:lnTo>
                  <a:lnTo>
                    <a:pt x="2757" y="1496"/>
                  </a:lnTo>
                  <a:lnTo>
                    <a:pt x="2753" y="1433"/>
                  </a:lnTo>
                  <a:lnTo>
                    <a:pt x="2748" y="1370"/>
                  </a:lnTo>
                  <a:lnTo>
                    <a:pt x="2742" y="1306"/>
                  </a:lnTo>
                  <a:lnTo>
                    <a:pt x="2737" y="1242"/>
                  </a:lnTo>
                  <a:lnTo>
                    <a:pt x="2731" y="1179"/>
                  </a:lnTo>
                  <a:lnTo>
                    <a:pt x="2724" y="1117"/>
                  </a:lnTo>
                  <a:lnTo>
                    <a:pt x="2718" y="1058"/>
                  </a:lnTo>
                  <a:lnTo>
                    <a:pt x="2712" y="1000"/>
                  </a:lnTo>
                  <a:lnTo>
                    <a:pt x="2706" y="946"/>
                  </a:lnTo>
                  <a:lnTo>
                    <a:pt x="2700" y="894"/>
                  </a:lnTo>
                  <a:lnTo>
                    <a:pt x="2693" y="848"/>
                  </a:lnTo>
                  <a:lnTo>
                    <a:pt x="2688" y="806"/>
                  </a:lnTo>
                  <a:lnTo>
                    <a:pt x="2685" y="768"/>
                  </a:lnTo>
                  <a:lnTo>
                    <a:pt x="2680" y="736"/>
                  </a:lnTo>
                  <a:lnTo>
                    <a:pt x="2677" y="710"/>
                  </a:lnTo>
                  <a:lnTo>
                    <a:pt x="2675" y="691"/>
                  </a:lnTo>
                  <a:lnTo>
                    <a:pt x="2672" y="679"/>
                  </a:lnTo>
                  <a:lnTo>
                    <a:pt x="2672" y="675"/>
                  </a:lnTo>
                  <a:lnTo>
                    <a:pt x="2594" y="675"/>
                  </a:lnTo>
                  <a:lnTo>
                    <a:pt x="2594" y="1768"/>
                  </a:lnTo>
                  <a:lnTo>
                    <a:pt x="2492" y="1768"/>
                  </a:lnTo>
                  <a:lnTo>
                    <a:pt x="2492" y="675"/>
                  </a:lnTo>
                  <a:lnTo>
                    <a:pt x="2378" y="675"/>
                  </a:lnTo>
                  <a:lnTo>
                    <a:pt x="2378" y="1768"/>
                  </a:lnTo>
                  <a:lnTo>
                    <a:pt x="2276" y="1768"/>
                  </a:lnTo>
                  <a:lnTo>
                    <a:pt x="2276" y="675"/>
                  </a:lnTo>
                  <a:lnTo>
                    <a:pt x="2166" y="675"/>
                  </a:lnTo>
                  <a:lnTo>
                    <a:pt x="2166" y="1768"/>
                  </a:lnTo>
                  <a:lnTo>
                    <a:pt x="2064" y="1768"/>
                  </a:lnTo>
                  <a:lnTo>
                    <a:pt x="2064" y="675"/>
                  </a:lnTo>
                  <a:lnTo>
                    <a:pt x="1962" y="675"/>
                  </a:lnTo>
                  <a:lnTo>
                    <a:pt x="1961" y="679"/>
                  </a:lnTo>
                  <a:lnTo>
                    <a:pt x="1960" y="691"/>
                  </a:lnTo>
                  <a:lnTo>
                    <a:pt x="1957" y="710"/>
                  </a:lnTo>
                  <a:lnTo>
                    <a:pt x="1955" y="736"/>
                  </a:lnTo>
                  <a:lnTo>
                    <a:pt x="1950" y="768"/>
                  </a:lnTo>
                  <a:lnTo>
                    <a:pt x="1946" y="806"/>
                  </a:lnTo>
                  <a:lnTo>
                    <a:pt x="1940" y="848"/>
                  </a:lnTo>
                  <a:lnTo>
                    <a:pt x="1935" y="894"/>
                  </a:lnTo>
                  <a:lnTo>
                    <a:pt x="1929" y="946"/>
                  </a:lnTo>
                  <a:lnTo>
                    <a:pt x="1923" y="1000"/>
                  </a:lnTo>
                  <a:lnTo>
                    <a:pt x="1916" y="1058"/>
                  </a:lnTo>
                  <a:lnTo>
                    <a:pt x="1910" y="1117"/>
                  </a:lnTo>
                  <a:lnTo>
                    <a:pt x="1904" y="1179"/>
                  </a:lnTo>
                  <a:lnTo>
                    <a:pt x="1898" y="1242"/>
                  </a:lnTo>
                  <a:lnTo>
                    <a:pt x="1891" y="1306"/>
                  </a:lnTo>
                  <a:lnTo>
                    <a:pt x="1886" y="1370"/>
                  </a:lnTo>
                  <a:lnTo>
                    <a:pt x="1881" y="1433"/>
                  </a:lnTo>
                  <a:lnTo>
                    <a:pt x="1877" y="1496"/>
                  </a:lnTo>
                  <a:lnTo>
                    <a:pt x="1873" y="1557"/>
                  </a:lnTo>
                  <a:lnTo>
                    <a:pt x="1870" y="1616"/>
                  </a:lnTo>
                  <a:lnTo>
                    <a:pt x="1868" y="1673"/>
                  </a:lnTo>
                  <a:lnTo>
                    <a:pt x="1867" y="1726"/>
                  </a:lnTo>
                  <a:lnTo>
                    <a:pt x="1867" y="1776"/>
                  </a:lnTo>
                  <a:lnTo>
                    <a:pt x="1868" y="1822"/>
                  </a:lnTo>
                  <a:lnTo>
                    <a:pt x="1870" y="1864"/>
                  </a:lnTo>
                  <a:lnTo>
                    <a:pt x="1874" y="1900"/>
                  </a:lnTo>
                  <a:lnTo>
                    <a:pt x="1879" y="1930"/>
                  </a:lnTo>
                  <a:lnTo>
                    <a:pt x="1885" y="1954"/>
                  </a:lnTo>
                  <a:lnTo>
                    <a:pt x="1894" y="1971"/>
                  </a:lnTo>
                  <a:lnTo>
                    <a:pt x="1928" y="2015"/>
                  </a:lnTo>
                  <a:lnTo>
                    <a:pt x="1965" y="2056"/>
                  </a:lnTo>
                  <a:lnTo>
                    <a:pt x="2008" y="2093"/>
                  </a:lnTo>
                  <a:lnTo>
                    <a:pt x="2054" y="2126"/>
                  </a:lnTo>
                  <a:lnTo>
                    <a:pt x="2104" y="2153"/>
                  </a:lnTo>
                  <a:lnTo>
                    <a:pt x="2158" y="2176"/>
                  </a:lnTo>
                  <a:lnTo>
                    <a:pt x="2213" y="2192"/>
                  </a:lnTo>
                  <a:lnTo>
                    <a:pt x="2162" y="3165"/>
                  </a:lnTo>
                  <a:lnTo>
                    <a:pt x="2063" y="3195"/>
                  </a:lnTo>
                  <a:lnTo>
                    <a:pt x="1961" y="3219"/>
                  </a:lnTo>
                  <a:lnTo>
                    <a:pt x="1857" y="3236"/>
                  </a:lnTo>
                  <a:lnTo>
                    <a:pt x="1750" y="3247"/>
                  </a:lnTo>
                  <a:lnTo>
                    <a:pt x="1642" y="3251"/>
                  </a:lnTo>
                  <a:lnTo>
                    <a:pt x="1541" y="3247"/>
                  </a:lnTo>
                  <a:lnTo>
                    <a:pt x="1441" y="3237"/>
                  </a:lnTo>
                  <a:lnTo>
                    <a:pt x="1344" y="3223"/>
                  </a:lnTo>
                  <a:lnTo>
                    <a:pt x="1250" y="3202"/>
                  </a:lnTo>
                  <a:lnTo>
                    <a:pt x="1191" y="2109"/>
                  </a:lnTo>
                  <a:lnTo>
                    <a:pt x="1195" y="2108"/>
                  </a:lnTo>
                  <a:lnTo>
                    <a:pt x="1204" y="2104"/>
                  </a:lnTo>
                  <a:lnTo>
                    <a:pt x="1218" y="2099"/>
                  </a:lnTo>
                  <a:lnTo>
                    <a:pt x="1232" y="2094"/>
                  </a:lnTo>
                  <a:lnTo>
                    <a:pt x="1250" y="2088"/>
                  </a:lnTo>
                  <a:lnTo>
                    <a:pt x="1267" y="2081"/>
                  </a:lnTo>
                  <a:lnTo>
                    <a:pt x="1283" y="2076"/>
                  </a:lnTo>
                  <a:lnTo>
                    <a:pt x="1297" y="2071"/>
                  </a:lnTo>
                  <a:lnTo>
                    <a:pt x="1307" y="2067"/>
                  </a:lnTo>
                  <a:lnTo>
                    <a:pt x="1311" y="2066"/>
                  </a:lnTo>
                  <a:lnTo>
                    <a:pt x="1361" y="2040"/>
                  </a:lnTo>
                  <a:lnTo>
                    <a:pt x="1408" y="2007"/>
                  </a:lnTo>
                  <a:lnTo>
                    <a:pt x="1453" y="1967"/>
                  </a:lnTo>
                  <a:lnTo>
                    <a:pt x="1494" y="1922"/>
                  </a:lnTo>
                  <a:lnTo>
                    <a:pt x="1531" y="1870"/>
                  </a:lnTo>
                  <a:lnTo>
                    <a:pt x="1564" y="1813"/>
                  </a:lnTo>
                  <a:lnTo>
                    <a:pt x="1593" y="1751"/>
                  </a:lnTo>
                  <a:lnTo>
                    <a:pt x="1618" y="1684"/>
                  </a:lnTo>
                  <a:lnTo>
                    <a:pt x="1638" y="1611"/>
                  </a:lnTo>
                  <a:lnTo>
                    <a:pt x="1653" y="1535"/>
                  </a:lnTo>
                  <a:lnTo>
                    <a:pt x="1661" y="1455"/>
                  </a:lnTo>
                  <a:lnTo>
                    <a:pt x="1664" y="1371"/>
                  </a:lnTo>
                  <a:lnTo>
                    <a:pt x="1660" y="1297"/>
                  </a:lnTo>
                  <a:lnTo>
                    <a:pt x="1649" y="1226"/>
                  </a:lnTo>
                  <a:lnTo>
                    <a:pt x="1632" y="1157"/>
                  </a:lnTo>
                  <a:lnTo>
                    <a:pt x="1608" y="1089"/>
                  </a:lnTo>
                  <a:lnTo>
                    <a:pt x="1578" y="1026"/>
                  </a:lnTo>
                  <a:lnTo>
                    <a:pt x="1543" y="966"/>
                  </a:lnTo>
                  <a:lnTo>
                    <a:pt x="1504" y="910"/>
                  </a:lnTo>
                  <a:lnTo>
                    <a:pt x="1461" y="860"/>
                  </a:lnTo>
                  <a:lnTo>
                    <a:pt x="1414" y="814"/>
                  </a:lnTo>
                  <a:lnTo>
                    <a:pt x="1364" y="774"/>
                  </a:lnTo>
                  <a:lnTo>
                    <a:pt x="1312" y="740"/>
                  </a:lnTo>
                  <a:lnTo>
                    <a:pt x="1259" y="713"/>
                  </a:lnTo>
                  <a:lnTo>
                    <a:pt x="1203" y="692"/>
                  </a:lnTo>
                  <a:lnTo>
                    <a:pt x="1147" y="680"/>
                  </a:lnTo>
                  <a:lnTo>
                    <a:pt x="1091" y="675"/>
                  </a:lnTo>
                  <a:lnTo>
                    <a:pt x="1090" y="675"/>
                  </a:lnTo>
                  <a:lnTo>
                    <a:pt x="1032" y="680"/>
                  </a:lnTo>
                  <a:lnTo>
                    <a:pt x="976" y="692"/>
                  </a:lnTo>
                  <a:lnTo>
                    <a:pt x="920" y="713"/>
                  </a:lnTo>
                  <a:lnTo>
                    <a:pt x="867" y="740"/>
                  </a:lnTo>
                  <a:lnTo>
                    <a:pt x="815" y="774"/>
                  </a:lnTo>
                  <a:lnTo>
                    <a:pt x="765" y="814"/>
                  </a:lnTo>
                  <a:lnTo>
                    <a:pt x="718" y="860"/>
                  </a:lnTo>
                  <a:lnTo>
                    <a:pt x="675" y="910"/>
                  </a:lnTo>
                  <a:lnTo>
                    <a:pt x="636" y="966"/>
                  </a:lnTo>
                  <a:lnTo>
                    <a:pt x="601" y="1026"/>
                  </a:lnTo>
                  <a:lnTo>
                    <a:pt x="571" y="1089"/>
                  </a:lnTo>
                  <a:lnTo>
                    <a:pt x="547" y="1157"/>
                  </a:lnTo>
                  <a:lnTo>
                    <a:pt x="530" y="1226"/>
                  </a:lnTo>
                  <a:lnTo>
                    <a:pt x="519" y="1297"/>
                  </a:lnTo>
                  <a:lnTo>
                    <a:pt x="515" y="1371"/>
                  </a:lnTo>
                  <a:lnTo>
                    <a:pt x="518" y="1455"/>
                  </a:lnTo>
                  <a:lnTo>
                    <a:pt x="528" y="1535"/>
                  </a:lnTo>
                  <a:lnTo>
                    <a:pt x="541" y="1611"/>
                  </a:lnTo>
                  <a:lnTo>
                    <a:pt x="561" y="1684"/>
                  </a:lnTo>
                  <a:lnTo>
                    <a:pt x="586" y="1751"/>
                  </a:lnTo>
                  <a:lnTo>
                    <a:pt x="615" y="1813"/>
                  </a:lnTo>
                  <a:lnTo>
                    <a:pt x="648" y="1870"/>
                  </a:lnTo>
                  <a:lnTo>
                    <a:pt x="687" y="1922"/>
                  </a:lnTo>
                  <a:lnTo>
                    <a:pt x="728" y="1967"/>
                  </a:lnTo>
                  <a:lnTo>
                    <a:pt x="771" y="2007"/>
                  </a:lnTo>
                  <a:lnTo>
                    <a:pt x="818" y="2040"/>
                  </a:lnTo>
                  <a:lnTo>
                    <a:pt x="869" y="2066"/>
                  </a:lnTo>
                  <a:lnTo>
                    <a:pt x="878" y="2070"/>
                  </a:lnTo>
                  <a:lnTo>
                    <a:pt x="892" y="2076"/>
                  </a:lnTo>
                  <a:lnTo>
                    <a:pt x="908" y="2081"/>
                  </a:lnTo>
                  <a:lnTo>
                    <a:pt x="927" y="2088"/>
                  </a:lnTo>
                  <a:lnTo>
                    <a:pt x="944" y="2093"/>
                  </a:lnTo>
                  <a:lnTo>
                    <a:pt x="960" y="2099"/>
                  </a:lnTo>
                  <a:lnTo>
                    <a:pt x="974" y="2104"/>
                  </a:lnTo>
                  <a:lnTo>
                    <a:pt x="983" y="2107"/>
                  </a:lnTo>
                  <a:lnTo>
                    <a:pt x="986" y="2108"/>
                  </a:lnTo>
                  <a:lnTo>
                    <a:pt x="935" y="3091"/>
                  </a:lnTo>
                  <a:lnTo>
                    <a:pt x="840" y="3042"/>
                  </a:lnTo>
                  <a:lnTo>
                    <a:pt x="748" y="2986"/>
                  </a:lnTo>
                  <a:lnTo>
                    <a:pt x="661" y="2926"/>
                  </a:lnTo>
                  <a:lnTo>
                    <a:pt x="576" y="2859"/>
                  </a:lnTo>
                  <a:lnTo>
                    <a:pt x="498" y="2788"/>
                  </a:lnTo>
                  <a:lnTo>
                    <a:pt x="423" y="2713"/>
                  </a:lnTo>
                  <a:lnTo>
                    <a:pt x="355" y="2631"/>
                  </a:lnTo>
                  <a:lnTo>
                    <a:pt x="290" y="2546"/>
                  </a:lnTo>
                  <a:lnTo>
                    <a:pt x="233" y="2458"/>
                  </a:lnTo>
                  <a:lnTo>
                    <a:pt x="181" y="2364"/>
                  </a:lnTo>
                  <a:lnTo>
                    <a:pt x="135" y="2268"/>
                  </a:lnTo>
                  <a:lnTo>
                    <a:pt x="95" y="2168"/>
                  </a:lnTo>
                  <a:lnTo>
                    <a:pt x="61" y="2065"/>
                  </a:lnTo>
                  <a:lnTo>
                    <a:pt x="35" y="1959"/>
                  </a:lnTo>
                  <a:lnTo>
                    <a:pt x="17" y="1849"/>
                  </a:lnTo>
                  <a:lnTo>
                    <a:pt x="4" y="1738"/>
                  </a:lnTo>
                  <a:lnTo>
                    <a:pt x="0" y="1625"/>
                  </a:lnTo>
                  <a:lnTo>
                    <a:pt x="4" y="1514"/>
                  </a:lnTo>
                  <a:lnTo>
                    <a:pt x="15" y="1404"/>
                  </a:lnTo>
                  <a:lnTo>
                    <a:pt x="34" y="1297"/>
                  </a:lnTo>
                  <a:lnTo>
                    <a:pt x="59" y="1194"/>
                  </a:lnTo>
                  <a:lnTo>
                    <a:pt x="91" y="1092"/>
                  </a:lnTo>
                  <a:lnTo>
                    <a:pt x="130" y="993"/>
                  </a:lnTo>
                  <a:lnTo>
                    <a:pt x="174" y="897"/>
                  </a:lnTo>
                  <a:lnTo>
                    <a:pt x="224" y="805"/>
                  </a:lnTo>
                  <a:lnTo>
                    <a:pt x="280" y="717"/>
                  </a:lnTo>
                  <a:lnTo>
                    <a:pt x="342" y="632"/>
                  </a:lnTo>
                  <a:lnTo>
                    <a:pt x="409" y="552"/>
                  </a:lnTo>
                  <a:lnTo>
                    <a:pt x="482" y="476"/>
                  </a:lnTo>
                  <a:lnTo>
                    <a:pt x="557" y="404"/>
                  </a:lnTo>
                  <a:lnTo>
                    <a:pt x="638" y="339"/>
                  </a:lnTo>
                  <a:lnTo>
                    <a:pt x="724" y="277"/>
                  </a:lnTo>
                  <a:lnTo>
                    <a:pt x="813" y="222"/>
                  </a:lnTo>
                  <a:lnTo>
                    <a:pt x="907" y="171"/>
                  </a:lnTo>
                  <a:lnTo>
                    <a:pt x="1002" y="127"/>
                  </a:lnTo>
                  <a:lnTo>
                    <a:pt x="1102" y="90"/>
                  </a:lnTo>
                  <a:lnTo>
                    <a:pt x="1205" y="58"/>
                  </a:lnTo>
                  <a:lnTo>
                    <a:pt x="1311" y="33"/>
                  </a:lnTo>
                  <a:lnTo>
                    <a:pt x="1419" y="15"/>
                  </a:lnTo>
                  <a:lnTo>
                    <a:pt x="1528" y="4"/>
                  </a:lnTo>
                  <a:lnTo>
                    <a:pt x="16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1" name="Freeform 1474"/>
            <p:cNvSpPr>
              <a:spLocks/>
            </p:cNvSpPr>
            <p:nvPr/>
          </p:nvSpPr>
          <p:spPr bwMode="auto">
            <a:xfrm>
              <a:off x="6605" y="2844"/>
              <a:ext cx="64" cy="168"/>
            </a:xfrm>
            <a:custGeom>
              <a:avLst/>
              <a:gdLst>
                <a:gd name="T0" fmla="*/ 135 w 319"/>
                <a:gd name="T1" fmla="*/ 3 h 839"/>
                <a:gd name="T2" fmla="*/ 146 w 319"/>
                <a:gd name="T3" fmla="*/ 18 h 839"/>
                <a:gd name="T4" fmla="*/ 146 w 319"/>
                <a:gd name="T5" fmla="*/ 30 h 839"/>
                <a:gd name="T6" fmla="*/ 140 w 319"/>
                <a:gd name="T7" fmla="*/ 47 h 839"/>
                <a:gd name="T8" fmla="*/ 132 w 319"/>
                <a:gd name="T9" fmla="*/ 74 h 839"/>
                <a:gd name="T10" fmla="*/ 120 w 319"/>
                <a:gd name="T11" fmla="*/ 131 h 839"/>
                <a:gd name="T12" fmla="*/ 111 w 319"/>
                <a:gd name="T13" fmla="*/ 211 h 839"/>
                <a:gd name="T14" fmla="*/ 108 w 319"/>
                <a:gd name="T15" fmla="*/ 308 h 839"/>
                <a:gd name="T16" fmla="*/ 112 w 319"/>
                <a:gd name="T17" fmla="*/ 382 h 839"/>
                <a:gd name="T18" fmla="*/ 121 w 319"/>
                <a:gd name="T19" fmla="*/ 430 h 839"/>
                <a:gd name="T20" fmla="*/ 143 w 319"/>
                <a:gd name="T21" fmla="*/ 499 h 839"/>
                <a:gd name="T22" fmla="*/ 176 w 319"/>
                <a:gd name="T23" fmla="*/ 589 h 839"/>
                <a:gd name="T24" fmla="*/ 210 w 319"/>
                <a:gd name="T25" fmla="*/ 669 h 839"/>
                <a:gd name="T26" fmla="*/ 244 w 319"/>
                <a:gd name="T27" fmla="*/ 724 h 839"/>
                <a:gd name="T28" fmla="*/ 273 w 319"/>
                <a:gd name="T29" fmla="*/ 764 h 839"/>
                <a:gd name="T30" fmla="*/ 296 w 319"/>
                <a:gd name="T31" fmla="*/ 794 h 839"/>
                <a:gd name="T32" fmla="*/ 309 w 319"/>
                <a:gd name="T33" fmla="*/ 806 h 839"/>
                <a:gd name="T34" fmla="*/ 316 w 319"/>
                <a:gd name="T35" fmla="*/ 815 h 839"/>
                <a:gd name="T36" fmla="*/ 316 w 319"/>
                <a:gd name="T37" fmla="*/ 831 h 839"/>
                <a:gd name="T38" fmla="*/ 304 w 319"/>
                <a:gd name="T39" fmla="*/ 839 h 839"/>
                <a:gd name="T40" fmla="*/ 290 w 319"/>
                <a:gd name="T41" fmla="*/ 838 h 839"/>
                <a:gd name="T42" fmla="*/ 263 w 319"/>
                <a:gd name="T43" fmla="*/ 827 h 839"/>
                <a:gd name="T44" fmla="*/ 250 w 319"/>
                <a:gd name="T45" fmla="*/ 818 h 839"/>
                <a:gd name="T46" fmla="*/ 219 w 319"/>
                <a:gd name="T47" fmla="*/ 797 h 839"/>
                <a:gd name="T48" fmla="*/ 164 w 319"/>
                <a:gd name="T49" fmla="*/ 751 h 839"/>
                <a:gd name="T50" fmla="*/ 102 w 319"/>
                <a:gd name="T51" fmla="*/ 675 h 839"/>
                <a:gd name="T52" fmla="*/ 61 w 319"/>
                <a:gd name="T53" fmla="*/ 600 h 839"/>
                <a:gd name="T54" fmla="*/ 31 w 319"/>
                <a:gd name="T55" fmla="*/ 524 h 839"/>
                <a:gd name="T56" fmla="*/ 10 w 319"/>
                <a:gd name="T57" fmla="*/ 454 h 839"/>
                <a:gd name="T58" fmla="*/ 0 w 319"/>
                <a:gd name="T59" fmla="*/ 392 h 839"/>
                <a:gd name="T60" fmla="*/ 3 w 319"/>
                <a:gd name="T61" fmla="*/ 306 h 839"/>
                <a:gd name="T62" fmla="*/ 18 w 319"/>
                <a:gd name="T63" fmla="*/ 223 h 839"/>
                <a:gd name="T64" fmla="*/ 35 w 319"/>
                <a:gd name="T65" fmla="*/ 156 h 839"/>
                <a:gd name="T66" fmla="*/ 57 w 319"/>
                <a:gd name="T67" fmla="*/ 95 h 839"/>
                <a:gd name="T68" fmla="*/ 81 w 319"/>
                <a:gd name="T69" fmla="*/ 52 h 839"/>
                <a:gd name="T70" fmla="*/ 97 w 319"/>
                <a:gd name="T71" fmla="*/ 25 h 839"/>
                <a:gd name="T72" fmla="*/ 107 w 319"/>
                <a:gd name="T73" fmla="*/ 10 h 839"/>
                <a:gd name="T74" fmla="*/ 116 w 319"/>
                <a:gd name="T75" fmla="*/ 3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9" h="839">
                  <a:moveTo>
                    <a:pt x="125" y="0"/>
                  </a:moveTo>
                  <a:lnTo>
                    <a:pt x="135" y="3"/>
                  </a:lnTo>
                  <a:lnTo>
                    <a:pt x="142" y="10"/>
                  </a:lnTo>
                  <a:lnTo>
                    <a:pt x="146" y="18"/>
                  </a:lnTo>
                  <a:lnTo>
                    <a:pt x="146" y="26"/>
                  </a:lnTo>
                  <a:lnTo>
                    <a:pt x="146" y="30"/>
                  </a:lnTo>
                  <a:lnTo>
                    <a:pt x="143" y="36"/>
                  </a:lnTo>
                  <a:lnTo>
                    <a:pt x="140" y="47"/>
                  </a:lnTo>
                  <a:lnTo>
                    <a:pt x="136" y="60"/>
                  </a:lnTo>
                  <a:lnTo>
                    <a:pt x="132" y="74"/>
                  </a:lnTo>
                  <a:lnTo>
                    <a:pt x="125" y="99"/>
                  </a:lnTo>
                  <a:lnTo>
                    <a:pt x="120" y="131"/>
                  </a:lnTo>
                  <a:lnTo>
                    <a:pt x="115" y="170"/>
                  </a:lnTo>
                  <a:lnTo>
                    <a:pt x="111" y="211"/>
                  </a:lnTo>
                  <a:lnTo>
                    <a:pt x="108" y="257"/>
                  </a:lnTo>
                  <a:lnTo>
                    <a:pt x="108" y="308"/>
                  </a:lnTo>
                  <a:lnTo>
                    <a:pt x="110" y="344"/>
                  </a:lnTo>
                  <a:lnTo>
                    <a:pt x="112" y="382"/>
                  </a:lnTo>
                  <a:lnTo>
                    <a:pt x="116" y="406"/>
                  </a:lnTo>
                  <a:lnTo>
                    <a:pt x="121" y="430"/>
                  </a:lnTo>
                  <a:lnTo>
                    <a:pt x="127" y="451"/>
                  </a:lnTo>
                  <a:lnTo>
                    <a:pt x="143" y="499"/>
                  </a:lnTo>
                  <a:lnTo>
                    <a:pt x="159" y="545"/>
                  </a:lnTo>
                  <a:lnTo>
                    <a:pt x="176" y="589"/>
                  </a:lnTo>
                  <a:lnTo>
                    <a:pt x="192" y="631"/>
                  </a:lnTo>
                  <a:lnTo>
                    <a:pt x="210" y="669"/>
                  </a:lnTo>
                  <a:lnTo>
                    <a:pt x="230" y="704"/>
                  </a:lnTo>
                  <a:lnTo>
                    <a:pt x="244" y="724"/>
                  </a:lnTo>
                  <a:lnTo>
                    <a:pt x="256" y="742"/>
                  </a:lnTo>
                  <a:lnTo>
                    <a:pt x="273" y="764"/>
                  </a:lnTo>
                  <a:lnTo>
                    <a:pt x="286" y="783"/>
                  </a:lnTo>
                  <a:lnTo>
                    <a:pt x="296" y="794"/>
                  </a:lnTo>
                  <a:lnTo>
                    <a:pt x="304" y="801"/>
                  </a:lnTo>
                  <a:lnTo>
                    <a:pt x="309" y="806"/>
                  </a:lnTo>
                  <a:lnTo>
                    <a:pt x="310" y="807"/>
                  </a:lnTo>
                  <a:lnTo>
                    <a:pt x="316" y="815"/>
                  </a:lnTo>
                  <a:lnTo>
                    <a:pt x="319" y="822"/>
                  </a:lnTo>
                  <a:lnTo>
                    <a:pt x="316" y="831"/>
                  </a:lnTo>
                  <a:lnTo>
                    <a:pt x="311" y="837"/>
                  </a:lnTo>
                  <a:lnTo>
                    <a:pt x="304" y="839"/>
                  </a:lnTo>
                  <a:lnTo>
                    <a:pt x="295" y="839"/>
                  </a:lnTo>
                  <a:lnTo>
                    <a:pt x="290" y="838"/>
                  </a:lnTo>
                  <a:lnTo>
                    <a:pt x="279" y="833"/>
                  </a:lnTo>
                  <a:lnTo>
                    <a:pt x="263" y="827"/>
                  </a:lnTo>
                  <a:lnTo>
                    <a:pt x="256" y="822"/>
                  </a:lnTo>
                  <a:lnTo>
                    <a:pt x="250" y="818"/>
                  </a:lnTo>
                  <a:lnTo>
                    <a:pt x="243" y="813"/>
                  </a:lnTo>
                  <a:lnTo>
                    <a:pt x="219" y="797"/>
                  </a:lnTo>
                  <a:lnTo>
                    <a:pt x="193" y="776"/>
                  </a:lnTo>
                  <a:lnTo>
                    <a:pt x="164" y="751"/>
                  </a:lnTo>
                  <a:lnTo>
                    <a:pt x="130" y="712"/>
                  </a:lnTo>
                  <a:lnTo>
                    <a:pt x="102" y="675"/>
                  </a:lnTo>
                  <a:lnTo>
                    <a:pt x="80" y="639"/>
                  </a:lnTo>
                  <a:lnTo>
                    <a:pt x="61" y="600"/>
                  </a:lnTo>
                  <a:lnTo>
                    <a:pt x="45" y="562"/>
                  </a:lnTo>
                  <a:lnTo>
                    <a:pt x="31" y="524"/>
                  </a:lnTo>
                  <a:lnTo>
                    <a:pt x="18" y="485"/>
                  </a:lnTo>
                  <a:lnTo>
                    <a:pt x="10" y="454"/>
                  </a:lnTo>
                  <a:lnTo>
                    <a:pt x="4" y="424"/>
                  </a:lnTo>
                  <a:lnTo>
                    <a:pt x="0" y="392"/>
                  </a:lnTo>
                  <a:lnTo>
                    <a:pt x="0" y="350"/>
                  </a:lnTo>
                  <a:lnTo>
                    <a:pt x="3" y="306"/>
                  </a:lnTo>
                  <a:lnTo>
                    <a:pt x="9" y="263"/>
                  </a:lnTo>
                  <a:lnTo>
                    <a:pt x="18" y="223"/>
                  </a:lnTo>
                  <a:lnTo>
                    <a:pt x="26" y="188"/>
                  </a:lnTo>
                  <a:lnTo>
                    <a:pt x="35" y="156"/>
                  </a:lnTo>
                  <a:lnTo>
                    <a:pt x="46" y="124"/>
                  </a:lnTo>
                  <a:lnTo>
                    <a:pt x="57" y="95"/>
                  </a:lnTo>
                  <a:lnTo>
                    <a:pt x="70" y="72"/>
                  </a:lnTo>
                  <a:lnTo>
                    <a:pt x="81" y="52"/>
                  </a:lnTo>
                  <a:lnTo>
                    <a:pt x="90" y="37"/>
                  </a:lnTo>
                  <a:lnTo>
                    <a:pt x="97" y="25"/>
                  </a:lnTo>
                  <a:lnTo>
                    <a:pt x="103" y="16"/>
                  </a:lnTo>
                  <a:lnTo>
                    <a:pt x="107" y="10"/>
                  </a:lnTo>
                  <a:lnTo>
                    <a:pt x="108" y="9"/>
                  </a:lnTo>
                  <a:lnTo>
                    <a:pt x="116" y="3"/>
                  </a:lnTo>
                  <a:lnTo>
                    <a:pt x="1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2" name="Freeform 1475"/>
            <p:cNvSpPr>
              <a:spLocks noEditPoints="1"/>
            </p:cNvSpPr>
            <p:nvPr/>
          </p:nvSpPr>
          <p:spPr bwMode="auto">
            <a:xfrm>
              <a:off x="6420" y="2557"/>
              <a:ext cx="778" cy="771"/>
            </a:xfrm>
            <a:custGeom>
              <a:avLst/>
              <a:gdLst>
                <a:gd name="T0" fmla="*/ 1597 w 3890"/>
                <a:gd name="T1" fmla="*/ 178 h 3855"/>
                <a:gd name="T2" fmla="*/ 1168 w 3890"/>
                <a:gd name="T3" fmla="*/ 318 h 3855"/>
                <a:gd name="T4" fmla="*/ 795 w 3890"/>
                <a:gd name="T5" fmla="*/ 556 h 3855"/>
                <a:gd name="T6" fmla="*/ 492 w 3890"/>
                <a:gd name="T7" fmla="*/ 875 h 3855"/>
                <a:gd name="T8" fmla="*/ 276 w 3890"/>
                <a:gd name="T9" fmla="*/ 1259 h 3855"/>
                <a:gd name="T10" fmla="*/ 160 w 3890"/>
                <a:gd name="T11" fmla="*/ 1695 h 3855"/>
                <a:gd name="T12" fmla="*/ 160 w 3890"/>
                <a:gd name="T13" fmla="*/ 2160 h 3855"/>
                <a:gd name="T14" fmla="*/ 276 w 3890"/>
                <a:gd name="T15" fmla="*/ 2596 h 3855"/>
                <a:gd name="T16" fmla="*/ 492 w 3890"/>
                <a:gd name="T17" fmla="*/ 2980 h 3855"/>
                <a:gd name="T18" fmla="*/ 795 w 3890"/>
                <a:gd name="T19" fmla="*/ 3299 h 3855"/>
                <a:gd name="T20" fmla="*/ 1168 w 3890"/>
                <a:gd name="T21" fmla="*/ 3536 h 3855"/>
                <a:gd name="T22" fmla="*/ 1597 w 3890"/>
                <a:gd name="T23" fmla="*/ 3677 h 3855"/>
                <a:gd name="T24" fmla="*/ 2064 w 3890"/>
                <a:gd name="T25" fmla="*/ 3707 h 3855"/>
                <a:gd name="T26" fmla="*/ 2514 w 3890"/>
                <a:gd name="T27" fmla="*/ 3619 h 3855"/>
                <a:gd name="T28" fmla="*/ 2917 w 3890"/>
                <a:gd name="T29" fmla="*/ 3429 h 3855"/>
                <a:gd name="T30" fmla="*/ 3256 w 3890"/>
                <a:gd name="T31" fmla="*/ 3149 h 3855"/>
                <a:gd name="T32" fmla="*/ 3517 w 3890"/>
                <a:gd name="T33" fmla="*/ 2795 h 3855"/>
                <a:gd name="T34" fmla="*/ 3685 w 3890"/>
                <a:gd name="T35" fmla="*/ 2383 h 3855"/>
                <a:gd name="T36" fmla="*/ 3745 w 3890"/>
                <a:gd name="T37" fmla="*/ 1927 h 3855"/>
                <a:gd name="T38" fmla="*/ 3685 w 3890"/>
                <a:gd name="T39" fmla="*/ 1472 h 3855"/>
                <a:gd name="T40" fmla="*/ 3517 w 3890"/>
                <a:gd name="T41" fmla="*/ 1060 h 3855"/>
                <a:gd name="T42" fmla="*/ 3256 w 3890"/>
                <a:gd name="T43" fmla="*/ 706 h 3855"/>
                <a:gd name="T44" fmla="*/ 2917 w 3890"/>
                <a:gd name="T45" fmla="*/ 427 h 3855"/>
                <a:gd name="T46" fmla="*/ 2514 w 3890"/>
                <a:gd name="T47" fmla="*/ 234 h 3855"/>
                <a:gd name="T48" fmla="*/ 2064 w 3890"/>
                <a:gd name="T49" fmla="*/ 147 h 3855"/>
                <a:gd name="T50" fmla="*/ 2189 w 3890"/>
                <a:gd name="T51" fmla="*/ 15 h 3855"/>
                <a:gd name="T52" fmla="*/ 2648 w 3890"/>
                <a:gd name="T53" fmla="*/ 130 h 3855"/>
                <a:gd name="T54" fmla="*/ 3056 w 3890"/>
                <a:gd name="T55" fmla="*/ 347 h 3855"/>
                <a:gd name="T56" fmla="*/ 3399 w 3890"/>
                <a:gd name="T57" fmla="*/ 648 h 3855"/>
                <a:gd name="T58" fmla="*/ 3663 w 3890"/>
                <a:gd name="T59" fmla="*/ 1023 h 3855"/>
                <a:gd name="T60" fmla="*/ 3830 w 3890"/>
                <a:gd name="T61" fmla="*/ 1454 h 3855"/>
                <a:gd name="T62" fmla="*/ 3890 w 3890"/>
                <a:gd name="T63" fmla="*/ 1927 h 3855"/>
                <a:gd name="T64" fmla="*/ 3830 w 3890"/>
                <a:gd name="T65" fmla="*/ 2401 h 3855"/>
                <a:gd name="T66" fmla="*/ 3663 w 3890"/>
                <a:gd name="T67" fmla="*/ 2832 h 3855"/>
                <a:gd name="T68" fmla="*/ 3399 w 3890"/>
                <a:gd name="T69" fmla="*/ 3207 h 3855"/>
                <a:gd name="T70" fmla="*/ 3056 w 3890"/>
                <a:gd name="T71" fmla="*/ 3509 h 3855"/>
                <a:gd name="T72" fmla="*/ 2648 w 3890"/>
                <a:gd name="T73" fmla="*/ 3724 h 3855"/>
                <a:gd name="T74" fmla="*/ 2189 w 3890"/>
                <a:gd name="T75" fmla="*/ 3840 h 3855"/>
                <a:gd name="T76" fmla="*/ 1702 w 3890"/>
                <a:gd name="T77" fmla="*/ 3840 h 3855"/>
                <a:gd name="T78" fmla="*/ 1243 w 3890"/>
                <a:gd name="T79" fmla="*/ 3724 h 3855"/>
                <a:gd name="T80" fmla="*/ 834 w 3890"/>
                <a:gd name="T81" fmla="*/ 3509 h 3855"/>
                <a:gd name="T82" fmla="*/ 491 w 3890"/>
                <a:gd name="T83" fmla="*/ 3207 h 3855"/>
                <a:gd name="T84" fmla="*/ 229 w 3890"/>
                <a:gd name="T85" fmla="*/ 2832 h 3855"/>
                <a:gd name="T86" fmla="*/ 59 w 3890"/>
                <a:gd name="T87" fmla="*/ 2401 h 3855"/>
                <a:gd name="T88" fmla="*/ 0 w 3890"/>
                <a:gd name="T89" fmla="*/ 1927 h 3855"/>
                <a:gd name="T90" fmla="*/ 59 w 3890"/>
                <a:gd name="T91" fmla="*/ 1454 h 3855"/>
                <a:gd name="T92" fmla="*/ 229 w 3890"/>
                <a:gd name="T93" fmla="*/ 1023 h 3855"/>
                <a:gd name="T94" fmla="*/ 491 w 3890"/>
                <a:gd name="T95" fmla="*/ 648 h 3855"/>
                <a:gd name="T96" fmla="*/ 834 w 3890"/>
                <a:gd name="T97" fmla="*/ 347 h 3855"/>
                <a:gd name="T98" fmla="*/ 1243 w 3890"/>
                <a:gd name="T99" fmla="*/ 130 h 3855"/>
                <a:gd name="T100" fmla="*/ 1702 w 3890"/>
                <a:gd name="T101" fmla="*/ 15 h 3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3855">
                  <a:moveTo>
                    <a:pt x="1946" y="143"/>
                  </a:moveTo>
                  <a:lnTo>
                    <a:pt x="1827" y="147"/>
                  </a:lnTo>
                  <a:lnTo>
                    <a:pt x="1711" y="159"/>
                  </a:lnTo>
                  <a:lnTo>
                    <a:pt x="1597" y="178"/>
                  </a:lnTo>
                  <a:lnTo>
                    <a:pt x="1486" y="202"/>
                  </a:lnTo>
                  <a:lnTo>
                    <a:pt x="1377" y="234"/>
                  </a:lnTo>
                  <a:lnTo>
                    <a:pt x="1272" y="274"/>
                  </a:lnTo>
                  <a:lnTo>
                    <a:pt x="1168" y="318"/>
                  </a:lnTo>
                  <a:lnTo>
                    <a:pt x="1069" y="370"/>
                  </a:lnTo>
                  <a:lnTo>
                    <a:pt x="975" y="427"/>
                  </a:lnTo>
                  <a:lnTo>
                    <a:pt x="883" y="488"/>
                  </a:lnTo>
                  <a:lnTo>
                    <a:pt x="795" y="556"/>
                  </a:lnTo>
                  <a:lnTo>
                    <a:pt x="712" y="629"/>
                  </a:lnTo>
                  <a:lnTo>
                    <a:pt x="634" y="706"/>
                  </a:lnTo>
                  <a:lnTo>
                    <a:pt x="560" y="789"/>
                  </a:lnTo>
                  <a:lnTo>
                    <a:pt x="492" y="875"/>
                  </a:lnTo>
                  <a:lnTo>
                    <a:pt x="430" y="965"/>
                  </a:lnTo>
                  <a:lnTo>
                    <a:pt x="373" y="1060"/>
                  </a:lnTo>
                  <a:lnTo>
                    <a:pt x="321" y="1158"/>
                  </a:lnTo>
                  <a:lnTo>
                    <a:pt x="276" y="1259"/>
                  </a:lnTo>
                  <a:lnTo>
                    <a:pt x="237" y="1364"/>
                  </a:lnTo>
                  <a:lnTo>
                    <a:pt x="204" y="1472"/>
                  </a:lnTo>
                  <a:lnTo>
                    <a:pt x="179" y="1582"/>
                  </a:lnTo>
                  <a:lnTo>
                    <a:pt x="160" y="1695"/>
                  </a:lnTo>
                  <a:lnTo>
                    <a:pt x="149" y="1810"/>
                  </a:lnTo>
                  <a:lnTo>
                    <a:pt x="145" y="1927"/>
                  </a:lnTo>
                  <a:lnTo>
                    <a:pt x="149" y="2044"/>
                  </a:lnTo>
                  <a:lnTo>
                    <a:pt x="160" y="2160"/>
                  </a:lnTo>
                  <a:lnTo>
                    <a:pt x="179" y="2273"/>
                  </a:lnTo>
                  <a:lnTo>
                    <a:pt x="204" y="2383"/>
                  </a:lnTo>
                  <a:lnTo>
                    <a:pt x="237" y="2491"/>
                  </a:lnTo>
                  <a:lnTo>
                    <a:pt x="276" y="2596"/>
                  </a:lnTo>
                  <a:lnTo>
                    <a:pt x="321" y="2697"/>
                  </a:lnTo>
                  <a:lnTo>
                    <a:pt x="373" y="2795"/>
                  </a:lnTo>
                  <a:lnTo>
                    <a:pt x="430" y="2889"/>
                  </a:lnTo>
                  <a:lnTo>
                    <a:pt x="492" y="2980"/>
                  </a:lnTo>
                  <a:lnTo>
                    <a:pt x="560" y="3066"/>
                  </a:lnTo>
                  <a:lnTo>
                    <a:pt x="634" y="3149"/>
                  </a:lnTo>
                  <a:lnTo>
                    <a:pt x="712" y="3226"/>
                  </a:lnTo>
                  <a:lnTo>
                    <a:pt x="795" y="3299"/>
                  </a:lnTo>
                  <a:lnTo>
                    <a:pt x="883" y="3366"/>
                  </a:lnTo>
                  <a:lnTo>
                    <a:pt x="975" y="3429"/>
                  </a:lnTo>
                  <a:lnTo>
                    <a:pt x="1069" y="3485"/>
                  </a:lnTo>
                  <a:lnTo>
                    <a:pt x="1168" y="3536"/>
                  </a:lnTo>
                  <a:lnTo>
                    <a:pt x="1272" y="3581"/>
                  </a:lnTo>
                  <a:lnTo>
                    <a:pt x="1377" y="3619"/>
                  </a:lnTo>
                  <a:lnTo>
                    <a:pt x="1486" y="3651"/>
                  </a:lnTo>
                  <a:lnTo>
                    <a:pt x="1597" y="3677"/>
                  </a:lnTo>
                  <a:lnTo>
                    <a:pt x="1711" y="3696"/>
                  </a:lnTo>
                  <a:lnTo>
                    <a:pt x="1827" y="3707"/>
                  </a:lnTo>
                  <a:lnTo>
                    <a:pt x="1946" y="3711"/>
                  </a:lnTo>
                  <a:lnTo>
                    <a:pt x="2064" y="3707"/>
                  </a:lnTo>
                  <a:lnTo>
                    <a:pt x="2179" y="3696"/>
                  </a:lnTo>
                  <a:lnTo>
                    <a:pt x="2294" y="3677"/>
                  </a:lnTo>
                  <a:lnTo>
                    <a:pt x="2404" y="3651"/>
                  </a:lnTo>
                  <a:lnTo>
                    <a:pt x="2514" y="3619"/>
                  </a:lnTo>
                  <a:lnTo>
                    <a:pt x="2619" y="3581"/>
                  </a:lnTo>
                  <a:lnTo>
                    <a:pt x="2721" y="3536"/>
                  </a:lnTo>
                  <a:lnTo>
                    <a:pt x="2821" y="3485"/>
                  </a:lnTo>
                  <a:lnTo>
                    <a:pt x="2917" y="3429"/>
                  </a:lnTo>
                  <a:lnTo>
                    <a:pt x="3007" y="3366"/>
                  </a:lnTo>
                  <a:lnTo>
                    <a:pt x="3094" y="3299"/>
                  </a:lnTo>
                  <a:lnTo>
                    <a:pt x="3178" y="3226"/>
                  </a:lnTo>
                  <a:lnTo>
                    <a:pt x="3256" y="3149"/>
                  </a:lnTo>
                  <a:lnTo>
                    <a:pt x="3329" y="3066"/>
                  </a:lnTo>
                  <a:lnTo>
                    <a:pt x="3398" y="2980"/>
                  </a:lnTo>
                  <a:lnTo>
                    <a:pt x="3460" y="2889"/>
                  </a:lnTo>
                  <a:lnTo>
                    <a:pt x="3517" y="2795"/>
                  </a:lnTo>
                  <a:lnTo>
                    <a:pt x="3569" y="2697"/>
                  </a:lnTo>
                  <a:lnTo>
                    <a:pt x="3614" y="2596"/>
                  </a:lnTo>
                  <a:lnTo>
                    <a:pt x="3653" y="2491"/>
                  </a:lnTo>
                  <a:lnTo>
                    <a:pt x="3685" y="2383"/>
                  </a:lnTo>
                  <a:lnTo>
                    <a:pt x="3711" y="2273"/>
                  </a:lnTo>
                  <a:lnTo>
                    <a:pt x="3730" y="2160"/>
                  </a:lnTo>
                  <a:lnTo>
                    <a:pt x="3741" y="2044"/>
                  </a:lnTo>
                  <a:lnTo>
                    <a:pt x="3745" y="1927"/>
                  </a:lnTo>
                  <a:lnTo>
                    <a:pt x="3741" y="1810"/>
                  </a:lnTo>
                  <a:lnTo>
                    <a:pt x="3730" y="1695"/>
                  </a:lnTo>
                  <a:lnTo>
                    <a:pt x="3711" y="1582"/>
                  </a:lnTo>
                  <a:lnTo>
                    <a:pt x="3685" y="1472"/>
                  </a:lnTo>
                  <a:lnTo>
                    <a:pt x="3653" y="1364"/>
                  </a:lnTo>
                  <a:lnTo>
                    <a:pt x="3614" y="1259"/>
                  </a:lnTo>
                  <a:lnTo>
                    <a:pt x="3569" y="1158"/>
                  </a:lnTo>
                  <a:lnTo>
                    <a:pt x="3517" y="1060"/>
                  </a:lnTo>
                  <a:lnTo>
                    <a:pt x="3460" y="965"/>
                  </a:lnTo>
                  <a:lnTo>
                    <a:pt x="3398" y="875"/>
                  </a:lnTo>
                  <a:lnTo>
                    <a:pt x="3329" y="789"/>
                  </a:lnTo>
                  <a:lnTo>
                    <a:pt x="3256" y="706"/>
                  </a:lnTo>
                  <a:lnTo>
                    <a:pt x="3178" y="629"/>
                  </a:lnTo>
                  <a:lnTo>
                    <a:pt x="3094" y="556"/>
                  </a:lnTo>
                  <a:lnTo>
                    <a:pt x="3007" y="488"/>
                  </a:lnTo>
                  <a:lnTo>
                    <a:pt x="2917" y="427"/>
                  </a:lnTo>
                  <a:lnTo>
                    <a:pt x="2821" y="370"/>
                  </a:lnTo>
                  <a:lnTo>
                    <a:pt x="2721" y="318"/>
                  </a:lnTo>
                  <a:lnTo>
                    <a:pt x="2619" y="274"/>
                  </a:lnTo>
                  <a:lnTo>
                    <a:pt x="2514" y="234"/>
                  </a:lnTo>
                  <a:lnTo>
                    <a:pt x="2404" y="202"/>
                  </a:lnTo>
                  <a:lnTo>
                    <a:pt x="2294" y="178"/>
                  </a:lnTo>
                  <a:lnTo>
                    <a:pt x="2179" y="159"/>
                  </a:lnTo>
                  <a:lnTo>
                    <a:pt x="2064" y="147"/>
                  </a:lnTo>
                  <a:lnTo>
                    <a:pt x="1946" y="143"/>
                  </a:lnTo>
                  <a:close/>
                  <a:moveTo>
                    <a:pt x="1946" y="0"/>
                  </a:moveTo>
                  <a:lnTo>
                    <a:pt x="2067" y="4"/>
                  </a:lnTo>
                  <a:lnTo>
                    <a:pt x="2189" y="15"/>
                  </a:lnTo>
                  <a:lnTo>
                    <a:pt x="2307" y="34"/>
                  </a:lnTo>
                  <a:lnTo>
                    <a:pt x="2423" y="59"/>
                  </a:lnTo>
                  <a:lnTo>
                    <a:pt x="2537" y="92"/>
                  </a:lnTo>
                  <a:lnTo>
                    <a:pt x="2648" y="130"/>
                  </a:lnTo>
                  <a:lnTo>
                    <a:pt x="2755" y="175"/>
                  </a:lnTo>
                  <a:lnTo>
                    <a:pt x="2859" y="226"/>
                  </a:lnTo>
                  <a:lnTo>
                    <a:pt x="2959" y="284"/>
                  </a:lnTo>
                  <a:lnTo>
                    <a:pt x="3056" y="347"/>
                  </a:lnTo>
                  <a:lnTo>
                    <a:pt x="3148" y="414"/>
                  </a:lnTo>
                  <a:lnTo>
                    <a:pt x="3236" y="487"/>
                  </a:lnTo>
                  <a:lnTo>
                    <a:pt x="3319" y="566"/>
                  </a:lnTo>
                  <a:lnTo>
                    <a:pt x="3399" y="648"/>
                  </a:lnTo>
                  <a:lnTo>
                    <a:pt x="3472" y="736"/>
                  </a:lnTo>
                  <a:lnTo>
                    <a:pt x="3542" y="827"/>
                  </a:lnTo>
                  <a:lnTo>
                    <a:pt x="3604" y="923"/>
                  </a:lnTo>
                  <a:lnTo>
                    <a:pt x="3663" y="1023"/>
                  </a:lnTo>
                  <a:lnTo>
                    <a:pt x="3714" y="1125"/>
                  </a:lnTo>
                  <a:lnTo>
                    <a:pt x="3760" y="1232"/>
                  </a:lnTo>
                  <a:lnTo>
                    <a:pt x="3798" y="1341"/>
                  </a:lnTo>
                  <a:lnTo>
                    <a:pt x="3830" y="1454"/>
                  </a:lnTo>
                  <a:lnTo>
                    <a:pt x="3857" y="1568"/>
                  </a:lnTo>
                  <a:lnTo>
                    <a:pt x="3875" y="1685"/>
                  </a:lnTo>
                  <a:lnTo>
                    <a:pt x="3886" y="1806"/>
                  </a:lnTo>
                  <a:lnTo>
                    <a:pt x="3890" y="1927"/>
                  </a:lnTo>
                  <a:lnTo>
                    <a:pt x="3886" y="2049"/>
                  </a:lnTo>
                  <a:lnTo>
                    <a:pt x="3875" y="2168"/>
                  </a:lnTo>
                  <a:lnTo>
                    <a:pt x="3857" y="2287"/>
                  </a:lnTo>
                  <a:lnTo>
                    <a:pt x="3830" y="2401"/>
                  </a:lnTo>
                  <a:lnTo>
                    <a:pt x="3798" y="2513"/>
                  </a:lnTo>
                  <a:lnTo>
                    <a:pt x="3760" y="2623"/>
                  </a:lnTo>
                  <a:lnTo>
                    <a:pt x="3714" y="2729"/>
                  </a:lnTo>
                  <a:lnTo>
                    <a:pt x="3663" y="2832"/>
                  </a:lnTo>
                  <a:lnTo>
                    <a:pt x="3604" y="2932"/>
                  </a:lnTo>
                  <a:lnTo>
                    <a:pt x="3542" y="3027"/>
                  </a:lnTo>
                  <a:lnTo>
                    <a:pt x="3472" y="3119"/>
                  </a:lnTo>
                  <a:lnTo>
                    <a:pt x="3399" y="3207"/>
                  </a:lnTo>
                  <a:lnTo>
                    <a:pt x="3319" y="3289"/>
                  </a:lnTo>
                  <a:lnTo>
                    <a:pt x="3236" y="3367"/>
                  </a:lnTo>
                  <a:lnTo>
                    <a:pt x="3148" y="3441"/>
                  </a:lnTo>
                  <a:lnTo>
                    <a:pt x="3056" y="3509"/>
                  </a:lnTo>
                  <a:lnTo>
                    <a:pt x="2959" y="3571"/>
                  </a:lnTo>
                  <a:lnTo>
                    <a:pt x="2859" y="3628"/>
                  </a:lnTo>
                  <a:lnTo>
                    <a:pt x="2755" y="3680"/>
                  </a:lnTo>
                  <a:lnTo>
                    <a:pt x="2648" y="3724"/>
                  </a:lnTo>
                  <a:lnTo>
                    <a:pt x="2537" y="3764"/>
                  </a:lnTo>
                  <a:lnTo>
                    <a:pt x="2423" y="3796"/>
                  </a:lnTo>
                  <a:lnTo>
                    <a:pt x="2307" y="3821"/>
                  </a:lnTo>
                  <a:lnTo>
                    <a:pt x="2189" y="3840"/>
                  </a:lnTo>
                  <a:lnTo>
                    <a:pt x="2067" y="3851"/>
                  </a:lnTo>
                  <a:lnTo>
                    <a:pt x="1946" y="3855"/>
                  </a:lnTo>
                  <a:lnTo>
                    <a:pt x="1822" y="3851"/>
                  </a:lnTo>
                  <a:lnTo>
                    <a:pt x="1702" y="3840"/>
                  </a:lnTo>
                  <a:lnTo>
                    <a:pt x="1582" y="3821"/>
                  </a:lnTo>
                  <a:lnTo>
                    <a:pt x="1467" y="3796"/>
                  </a:lnTo>
                  <a:lnTo>
                    <a:pt x="1354" y="3764"/>
                  </a:lnTo>
                  <a:lnTo>
                    <a:pt x="1243" y="3724"/>
                  </a:lnTo>
                  <a:lnTo>
                    <a:pt x="1135" y="3680"/>
                  </a:lnTo>
                  <a:lnTo>
                    <a:pt x="1032" y="3628"/>
                  </a:lnTo>
                  <a:lnTo>
                    <a:pt x="931" y="3571"/>
                  </a:lnTo>
                  <a:lnTo>
                    <a:pt x="834" y="3509"/>
                  </a:lnTo>
                  <a:lnTo>
                    <a:pt x="742" y="3441"/>
                  </a:lnTo>
                  <a:lnTo>
                    <a:pt x="654" y="3367"/>
                  </a:lnTo>
                  <a:lnTo>
                    <a:pt x="570" y="3289"/>
                  </a:lnTo>
                  <a:lnTo>
                    <a:pt x="491" y="3207"/>
                  </a:lnTo>
                  <a:lnTo>
                    <a:pt x="418" y="3119"/>
                  </a:lnTo>
                  <a:lnTo>
                    <a:pt x="349" y="3027"/>
                  </a:lnTo>
                  <a:lnTo>
                    <a:pt x="286" y="2932"/>
                  </a:lnTo>
                  <a:lnTo>
                    <a:pt x="229" y="2832"/>
                  </a:lnTo>
                  <a:lnTo>
                    <a:pt x="176" y="2729"/>
                  </a:lnTo>
                  <a:lnTo>
                    <a:pt x="132" y="2623"/>
                  </a:lnTo>
                  <a:lnTo>
                    <a:pt x="92" y="2513"/>
                  </a:lnTo>
                  <a:lnTo>
                    <a:pt x="59" y="2401"/>
                  </a:lnTo>
                  <a:lnTo>
                    <a:pt x="33" y="2287"/>
                  </a:lnTo>
                  <a:lnTo>
                    <a:pt x="15" y="2168"/>
                  </a:lnTo>
                  <a:lnTo>
                    <a:pt x="3" y="2049"/>
                  </a:lnTo>
                  <a:lnTo>
                    <a:pt x="0" y="1927"/>
                  </a:lnTo>
                  <a:lnTo>
                    <a:pt x="3" y="1806"/>
                  </a:lnTo>
                  <a:lnTo>
                    <a:pt x="15" y="1685"/>
                  </a:lnTo>
                  <a:lnTo>
                    <a:pt x="33" y="1568"/>
                  </a:lnTo>
                  <a:lnTo>
                    <a:pt x="59" y="1454"/>
                  </a:lnTo>
                  <a:lnTo>
                    <a:pt x="92" y="1341"/>
                  </a:lnTo>
                  <a:lnTo>
                    <a:pt x="132" y="1232"/>
                  </a:lnTo>
                  <a:lnTo>
                    <a:pt x="176" y="1125"/>
                  </a:lnTo>
                  <a:lnTo>
                    <a:pt x="229" y="1023"/>
                  </a:lnTo>
                  <a:lnTo>
                    <a:pt x="286" y="923"/>
                  </a:lnTo>
                  <a:lnTo>
                    <a:pt x="349" y="827"/>
                  </a:lnTo>
                  <a:lnTo>
                    <a:pt x="418" y="736"/>
                  </a:lnTo>
                  <a:lnTo>
                    <a:pt x="491" y="648"/>
                  </a:lnTo>
                  <a:lnTo>
                    <a:pt x="570" y="566"/>
                  </a:lnTo>
                  <a:lnTo>
                    <a:pt x="654" y="487"/>
                  </a:lnTo>
                  <a:lnTo>
                    <a:pt x="742" y="414"/>
                  </a:lnTo>
                  <a:lnTo>
                    <a:pt x="834" y="347"/>
                  </a:lnTo>
                  <a:lnTo>
                    <a:pt x="931" y="284"/>
                  </a:lnTo>
                  <a:lnTo>
                    <a:pt x="1032" y="226"/>
                  </a:lnTo>
                  <a:lnTo>
                    <a:pt x="1135" y="175"/>
                  </a:lnTo>
                  <a:lnTo>
                    <a:pt x="1243" y="130"/>
                  </a:lnTo>
                  <a:lnTo>
                    <a:pt x="1354" y="92"/>
                  </a:lnTo>
                  <a:lnTo>
                    <a:pt x="1467" y="59"/>
                  </a:lnTo>
                  <a:lnTo>
                    <a:pt x="1582" y="34"/>
                  </a:lnTo>
                  <a:lnTo>
                    <a:pt x="1702" y="15"/>
                  </a:lnTo>
                  <a:lnTo>
                    <a:pt x="1822" y="4"/>
                  </a:lnTo>
                  <a:lnTo>
                    <a:pt x="19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21" name="Group 781"/>
          <p:cNvGrpSpPr>
            <a:grpSpLocks noChangeAspect="1"/>
          </p:cNvGrpSpPr>
          <p:nvPr/>
        </p:nvGrpSpPr>
        <p:grpSpPr bwMode="auto">
          <a:xfrm>
            <a:off x="8588014" y="2081125"/>
            <a:ext cx="202826" cy="179618"/>
            <a:chOff x="6819" y="2698"/>
            <a:chExt cx="2351" cy="2082"/>
          </a:xfrm>
          <a:solidFill>
            <a:schemeClr val="tx1">
              <a:lumMod val="65000"/>
              <a:lumOff val="35000"/>
            </a:schemeClr>
          </a:solidFill>
        </p:grpSpPr>
        <p:sp>
          <p:nvSpPr>
            <p:cNvPr id="2224" name="Freeform 783"/>
            <p:cNvSpPr>
              <a:spLocks/>
            </p:cNvSpPr>
            <p:nvPr/>
          </p:nvSpPr>
          <p:spPr bwMode="auto">
            <a:xfrm>
              <a:off x="6819" y="3279"/>
              <a:ext cx="994" cy="1497"/>
            </a:xfrm>
            <a:custGeom>
              <a:avLst/>
              <a:gdLst>
                <a:gd name="T0" fmla="*/ 1480 w 1987"/>
                <a:gd name="T1" fmla="*/ 11 h 2993"/>
                <a:gd name="T2" fmla="*/ 1571 w 1987"/>
                <a:gd name="T3" fmla="*/ 68 h 2993"/>
                <a:gd name="T4" fmla="*/ 1976 w 1987"/>
                <a:gd name="T5" fmla="*/ 1245 h 2993"/>
                <a:gd name="T6" fmla="*/ 1981 w 1987"/>
                <a:gd name="T7" fmla="*/ 1352 h 2993"/>
                <a:gd name="T8" fmla="*/ 1930 w 1987"/>
                <a:gd name="T9" fmla="*/ 1442 h 2993"/>
                <a:gd name="T10" fmla="*/ 1835 w 1987"/>
                <a:gd name="T11" fmla="*/ 1490 h 2993"/>
                <a:gd name="T12" fmla="*/ 1732 w 1987"/>
                <a:gd name="T13" fmla="*/ 1476 h 2993"/>
                <a:gd name="T14" fmla="*/ 1654 w 1987"/>
                <a:gd name="T15" fmla="*/ 1406 h 2993"/>
                <a:gd name="T16" fmla="*/ 1544 w 1987"/>
                <a:gd name="T17" fmla="*/ 1118 h 2993"/>
                <a:gd name="T18" fmla="*/ 1539 w 1987"/>
                <a:gd name="T19" fmla="*/ 1114 h 2993"/>
                <a:gd name="T20" fmla="*/ 1535 w 1987"/>
                <a:gd name="T21" fmla="*/ 1131 h 2993"/>
                <a:gd name="T22" fmla="*/ 1534 w 1987"/>
                <a:gd name="T23" fmla="*/ 1199 h 2993"/>
                <a:gd name="T24" fmla="*/ 1518 w 1987"/>
                <a:gd name="T25" fmla="*/ 2833 h 2993"/>
                <a:gd name="T26" fmla="*/ 1447 w 1987"/>
                <a:gd name="T27" fmla="*/ 2936 h 2993"/>
                <a:gd name="T28" fmla="*/ 1334 w 1987"/>
                <a:gd name="T29" fmla="*/ 2990 h 2993"/>
                <a:gd name="T30" fmla="*/ 1206 w 1987"/>
                <a:gd name="T31" fmla="*/ 2979 h 2993"/>
                <a:gd name="T32" fmla="*/ 1105 w 1987"/>
                <a:gd name="T33" fmla="*/ 2906 h 2993"/>
                <a:gd name="T34" fmla="*/ 1052 w 1987"/>
                <a:gd name="T35" fmla="*/ 2792 h 2993"/>
                <a:gd name="T36" fmla="*/ 1048 w 1987"/>
                <a:gd name="T37" fmla="*/ 1736 h 2993"/>
                <a:gd name="T38" fmla="*/ 1046 w 1987"/>
                <a:gd name="T39" fmla="*/ 1731 h 2993"/>
                <a:gd name="T40" fmla="*/ 1039 w 1987"/>
                <a:gd name="T41" fmla="*/ 1728 h 2993"/>
                <a:gd name="T42" fmla="*/ 942 w 1987"/>
                <a:gd name="T43" fmla="*/ 1729 h 2993"/>
                <a:gd name="T44" fmla="*/ 939 w 1987"/>
                <a:gd name="T45" fmla="*/ 1735 h 2993"/>
                <a:gd name="T46" fmla="*/ 939 w 1987"/>
                <a:gd name="T47" fmla="*/ 2748 h 2993"/>
                <a:gd name="T48" fmla="*/ 907 w 1987"/>
                <a:gd name="T49" fmla="*/ 2872 h 2993"/>
                <a:gd name="T50" fmla="*/ 820 w 1987"/>
                <a:gd name="T51" fmla="*/ 2960 h 2993"/>
                <a:gd name="T52" fmla="*/ 697 w 1987"/>
                <a:gd name="T53" fmla="*/ 2993 h 2993"/>
                <a:gd name="T54" fmla="*/ 574 w 1987"/>
                <a:gd name="T55" fmla="*/ 2960 h 2993"/>
                <a:gd name="T56" fmla="*/ 488 w 1987"/>
                <a:gd name="T57" fmla="*/ 2872 h 2993"/>
                <a:gd name="T58" fmla="*/ 453 w 1987"/>
                <a:gd name="T59" fmla="*/ 2748 h 2993"/>
                <a:gd name="T60" fmla="*/ 453 w 1987"/>
                <a:gd name="T61" fmla="*/ 1142 h 2993"/>
                <a:gd name="T62" fmla="*/ 450 w 1987"/>
                <a:gd name="T63" fmla="*/ 1110 h 2993"/>
                <a:gd name="T64" fmla="*/ 448 w 1987"/>
                <a:gd name="T65" fmla="*/ 1110 h 2993"/>
                <a:gd name="T66" fmla="*/ 334 w 1987"/>
                <a:gd name="T67" fmla="*/ 1406 h 2993"/>
                <a:gd name="T68" fmla="*/ 255 w 1987"/>
                <a:gd name="T69" fmla="*/ 1476 h 2993"/>
                <a:gd name="T70" fmla="*/ 153 w 1987"/>
                <a:gd name="T71" fmla="*/ 1490 h 2993"/>
                <a:gd name="T72" fmla="*/ 57 w 1987"/>
                <a:gd name="T73" fmla="*/ 1442 h 2993"/>
                <a:gd name="T74" fmla="*/ 4 w 1987"/>
                <a:gd name="T75" fmla="*/ 1352 h 2993"/>
                <a:gd name="T76" fmla="*/ 11 w 1987"/>
                <a:gd name="T77" fmla="*/ 1245 h 2993"/>
                <a:gd name="T78" fmla="*/ 415 w 1987"/>
                <a:gd name="T79" fmla="*/ 68 h 2993"/>
                <a:gd name="T80" fmla="*/ 502 w 1987"/>
                <a:gd name="T81" fmla="*/ 11 h 2993"/>
                <a:gd name="T82" fmla="*/ 1337 w 1987"/>
                <a:gd name="T83" fmla="*/ 1 h 2993"/>
                <a:gd name="T84" fmla="*/ 1373 w 1987"/>
                <a:gd name="T85" fmla="*/ 0 h 2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87" h="2993">
                  <a:moveTo>
                    <a:pt x="1408" y="0"/>
                  </a:moveTo>
                  <a:lnTo>
                    <a:pt x="1445" y="3"/>
                  </a:lnTo>
                  <a:lnTo>
                    <a:pt x="1480" y="11"/>
                  </a:lnTo>
                  <a:lnTo>
                    <a:pt x="1514" y="26"/>
                  </a:lnTo>
                  <a:lnTo>
                    <a:pt x="1544" y="44"/>
                  </a:lnTo>
                  <a:lnTo>
                    <a:pt x="1571" y="68"/>
                  </a:lnTo>
                  <a:lnTo>
                    <a:pt x="1592" y="97"/>
                  </a:lnTo>
                  <a:lnTo>
                    <a:pt x="1608" y="130"/>
                  </a:lnTo>
                  <a:lnTo>
                    <a:pt x="1976" y="1245"/>
                  </a:lnTo>
                  <a:lnTo>
                    <a:pt x="1984" y="1281"/>
                  </a:lnTo>
                  <a:lnTo>
                    <a:pt x="1987" y="1318"/>
                  </a:lnTo>
                  <a:lnTo>
                    <a:pt x="1981" y="1352"/>
                  </a:lnTo>
                  <a:lnTo>
                    <a:pt x="1971" y="1385"/>
                  </a:lnTo>
                  <a:lnTo>
                    <a:pt x="1953" y="1414"/>
                  </a:lnTo>
                  <a:lnTo>
                    <a:pt x="1930" y="1442"/>
                  </a:lnTo>
                  <a:lnTo>
                    <a:pt x="1903" y="1464"/>
                  </a:lnTo>
                  <a:lnTo>
                    <a:pt x="1870" y="1480"/>
                  </a:lnTo>
                  <a:lnTo>
                    <a:pt x="1835" y="1490"/>
                  </a:lnTo>
                  <a:lnTo>
                    <a:pt x="1799" y="1491"/>
                  </a:lnTo>
                  <a:lnTo>
                    <a:pt x="1765" y="1487"/>
                  </a:lnTo>
                  <a:lnTo>
                    <a:pt x="1732" y="1476"/>
                  </a:lnTo>
                  <a:lnTo>
                    <a:pt x="1702" y="1457"/>
                  </a:lnTo>
                  <a:lnTo>
                    <a:pt x="1675" y="1434"/>
                  </a:lnTo>
                  <a:lnTo>
                    <a:pt x="1654" y="1406"/>
                  </a:lnTo>
                  <a:lnTo>
                    <a:pt x="1638" y="1373"/>
                  </a:lnTo>
                  <a:lnTo>
                    <a:pt x="1544" y="1120"/>
                  </a:lnTo>
                  <a:lnTo>
                    <a:pt x="1544" y="1118"/>
                  </a:lnTo>
                  <a:lnTo>
                    <a:pt x="1542" y="1117"/>
                  </a:lnTo>
                  <a:lnTo>
                    <a:pt x="1541" y="1115"/>
                  </a:lnTo>
                  <a:lnTo>
                    <a:pt x="1539" y="1114"/>
                  </a:lnTo>
                  <a:lnTo>
                    <a:pt x="1538" y="1115"/>
                  </a:lnTo>
                  <a:lnTo>
                    <a:pt x="1537" y="1121"/>
                  </a:lnTo>
                  <a:lnTo>
                    <a:pt x="1535" y="1131"/>
                  </a:lnTo>
                  <a:lnTo>
                    <a:pt x="1534" y="1147"/>
                  </a:lnTo>
                  <a:lnTo>
                    <a:pt x="1534" y="1169"/>
                  </a:lnTo>
                  <a:lnTo>
                    <a:pt x="1534" y="1199"/>
                  </a:lnTo>
                  <a:lnTo>
                    <a:pt x="1534" y="2748"/>
                  </a:lnTo>
                  <a:lnTo>
                    <a:pt x="1530" y="2792"/>
                  </a:lnTo>
                  <a:lnTo>
                    <a:pt x="1518" y="2833"/>
                  </a:lnTo>
                  <a:lnTo>
                    <a:pt x="1500" y="2872"/>
                  </a:lnTo>
                  <a:lnTo>
                    <a:pt x="1475" y="2906"/>
                  </a:lnTo>
                  <a:lnTo>
                    <a:pt x="1447" y="2936"/>
                  </a:lnTo>
                  <a:lnTo>
                    <a:pt x="1413" y="2960"/>
                  </a:lnTo>
                  <a:lnTo>
                    <a:pt x="1376" y="2979"/>
                  </a:lnTo>
                  <a:lnTo>
                    <a:pt x="1334" y="2990"/>
                  </a:lnTo>
                  <a:lnTo>
                    <a:pt x="1290" y="2993"/>
                  </a:lnTo>
                  <a:lnTo>
                    <a:pt x="1247" y="2990"/>
                  </a:lnTo>
                  <a:lnTo>
                    <a:pt x="1206" y="2979"/>
                  </a:lnTo>
                  <a:lnTo>
                    <a:pt x="1167" y="2960"/>
                  </a:lnTo>
                  <a:lnTo>
                    <a:pt x="1133" y="2936"/>
                  </a:lnTo>
                  <a:lnTo>
                    <a:pt x="1105" y="2906"/>
                  </a:lnTo>
                  <a:lnTo>
                    <a:pt x="1080" y="2872"/>
                  </a:lnTo>
                  <a:lnTo>
                    <a:pt x="1062" y="2833"/>
                  </a:lnTo>
                  <a:lnTo>
                    <a:pt x="1052" y="2792"/>
                  </a:lnTo>
                  <a:lnTo>
                    <a:pt x="1048" y="2748"/>
                  </a:lnTo>
                  <a:lnTo>
                    <a:pt x="1048" y="1736"/>
                  </a:lnTo>
                  <a:lnTo>
                    <a:pt x="1048" y="1736"/>
                  </a:lnTo>
                  <a:lnTo>
                    <a:pt x="1048" y="1735"/>
                  </a:lnTo>
                  <a:lnTo>
                    <a:pt x="1046" y="1734"/>
                  </a:lnTo>
                  <a:lnTo>
                    <a:pt x="1046" y="1731"/>
                  </a:lnTo>
                  <a:lnTo>
                    <a:pt x="1045" y="1729"/>
                  </a:lnTo>
                  <a:lnTo>
                    <a:pt x="1042" y="1728"/>
                  </a:lnTo>
                  <a:lnTo>
                    <a:pt x="1039" y="1728"/>
                  </a:lnTo>
                  <a:lnTo>
                    <a:pt x="948" y="1728"/>
                  </a:lnTo>
                  <a:lnTo>
                    <a:pt x="944" y="1728"/>
                  </a:lnTo>
                  <a:lnTo>
                    <a:pt x="942" y="1729"/>
                  </a:lnTo>
                  <a:lnTo>
                    <a:pt x="941" y="1731"/>
                  </a:lnTo>
                  <a:lnTo>
                    <a:pt x="939" y="1734"/>
                  </a:lnTo>
                  <a:lnTo>
                    <a:pt x="939" y="1735"/>
                  </a:lnTo>
                  <a:lnTo>
                    <a:pt x="939" y="1736"/>
                  </a:lnTo>
                  <a:lnTo>
                    <a:pt x="939" y="1736"/>
                  </a:lnTo>
                  <a:lnTo>
                    <a:pt x="939" y="2748"/>
                  </a:lnTo>
                  <a:lnTo>
                    <a:pt x="935" y="2792"/>
                  </a:lnTo>
                  <a:lnTo>
                    <a:pt x="924" y="2833"/>
                  </a:lnTo>
                  <a:lnTo>
                    <a:pt x="907" y="2872"/>
                  </a:lnTo>
                  <a:lnTo>
                    <a:pt x="882" y="2906"/>
                  </a:lnTo>
                  <a:lnTo>
                    <a:pt x="854" y="2936"/>
                  </a:lnTo>
                  <a:lnTo>
                    <a:pt x="820" y="2960"/>
                  </a:lnTo>
                  <a:lnTo>
                    <a:pt x="781" y="2979"/>
                  </a:lnTo>
                  <a:lnTo>
                    <a:pt x="740" y="2990"/>
                  </a:lnTo>
                  <a:lnTo>
                    <a:pt x="697" y="2993"/>
                  </a:lnTo>
                  <a:lnTo>
                    <a:pt x="653" y="2990"/>
                  </a:lnTo>
                  <a:lnTo>
                    <a:pt x="612" y="2979"/>
                  </a:lnTo>
                  <a:lnTo>
                    <a:pt x="574" y="2960"/>
                  </a:lnTo>
                  <a:lnTo>
                    <a:pt x="540" y="2936"/>
                  </a:lnTo>
                  <a:lnTo>
                    <a:pt x="510" y="2906"/>
                  </a:lnTo>
                  <a:lnTo>
                    <a:pt x="488" y="2872"/>
                  </a:lnTo>
                  <a:lnTo>
                    <a:pt x="469" y="2833"/>
                  </a:lnTo>
                  <a:lnTo>
                    <a:pt x="458" y="2792"/>
                  </a:lnTo>
                  <a:lnTo>
                    <a:pt x="453" y="2748"/>
                  </a:lnTo>
                  <a:lnTo>
                    <a:pt x="453" y="1199"/>
                  </a:lnTo>
                  <a:lnTo>
                    <a:pt x="453" y="1167"/>
                  </a:lnTo>
                  <a:lnTo>
                    <a:pt x="453" y="1142"/>
                  </a:lnTo>
                  <a:lnTo>
                    <a:pt x="452" y="1125"/>
                  </a:lnTo>
                  <a:lnTo>
                    <a:pt x="450" y="1115"/>
                  </a:lnTo>
                  <a:lnTo>
                    <a:pt x="450" y="1110"/>
                  </a:lnTo>
                  <a:lnTo>
                    <a:pt x="449" y="1108"/>
                  </a:lnTo>
                  <a:lnTo>
                    <a:pt x="448" y="1108"/>
                  </a:lnTo>
                  <a:lnTo>
                    <a:pt x="448" y="1110"/>
                  </a:lnTo>
                  <a:lnTo>
                    <a:pt x="446" y="1111"/>
                  </a:lnTo>
                  <a:lnTo>
                    <a:pt x="349" y="1373"/>
                  </a:lnTo>
                  <a:lnTo>
                    <a:pt x="334" y="1406"/>
                  </a:lnTo>
                  <a:lnTo>
                    <a:pt x="311" y="1434"/>
                  </a:lnTo>
                  <a:lnTo>
                    <a:pt x="285" y="1457"/>
                  </a:lnTo>
                  <a:lnTo>
                    <a:pt x="255" y="1476"/>
                  </a:lnTo>
                  <a:lnTo>
                    <a:pt x="222" y="1487"/>
                  </a:lnTo>
                  <a:lnTo>
                    <a:pt x="188" y="1491"/>
                  </a:lnTo>
                  <a:lnTo>
                    <a:pt x="153" y="1490"/>
                  </a:lnTo>
                  <a:lnTo>
                    <a:pt x="117" y="1480"/>
                  </a:lnTo>
                  <a:lnTo>
                    <a:pt x="84" y="1464"/>
                  </a:lnTo>
                  <a:lnTo>
                    <a:pt x="57" y="1442"/>
                  </a:lnTo>
                  <a:lnTo>
                    <a:pt x="33" y="1414"/>
                  </a:lnTo>
                  <a:lnTo>
                    <a:pt x="16" y="1385"/>
                  </a:lnTo>
                  <a:lnTo>
                    <a:pt x="4" y="1352"/>
                  </a:lnTo>
                  <a:lnTo>
                    <a:pt x="0" y="1318"/>
                  </a:lnTo>
                  <a:lnTo>
                    <a:pt x="3" y="1281"/>
                  </a:lnTo>
                  <a:lnTo>
                    <a:pt x="11" y="1245"/>
                  </a:lnTo>
                  <a:lnTo>
                    <a:pt x="379" y="130"/>
                  </a:lnTo>
                  <a:lnTo>
                    <a:pt x="395" y="97"/>
                  </a:lnTo>
                  <a:lnTo>
                    <a:pt x="415" y="68"/>
                  </a:lnTo>
                  <a:lnTo>
                    <a:pt x="439" y="44"/>
                  </a:lnTo>
                  <a:lnTo>
                    <a:pt x="469" y="26"/>
                  </a:lnTo>
                  <a:lnTo>
                    <a:pt x="502" y="11"/>
                  </a:lnTo>
                  <a:lnTo>
                    <a:pt x="539" y="4"/>
                  </a:lnTo>
                  <a:lnTo>
                    <a:pt x="579" y="1"/>
                  </a:lnTo>
                  <a:lnTo>
                    <a:pt x="1337" y="1"/>
                  </a:lnTo>
                  <a:lnTo>
                    <a:pt x="1350" y="1"/>
                  </a:lnTo>
                  <a:lnTo>
                    <a:pt x="1361" y="0"/>
                  </a:lnTo>
                  <a:lnTo>
                    <a:pt x="1373" y="0"/>
                  </a:lnTo>
                  <a:lnTo>
                    <a:pt x="1387" y="0"/>
                  </a:lnTo>
                  <a:lnTo>
                    <a:pt x="14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25" name="Freeform 784"/>
            <p:cNvSpPr>
              <a:spLocks/>
            </p:cNvSpPr>
            <p:nvPr/>
          </p:nvSpPr>
          <p:spPr bwMode="auto">
            <a:xfrm>
              <a:off x="7058" y="2703"/>
              <a:ext cx="521" cy="515"/>
            </a:xfrm>
            <a:custGeom>
              <a:avLst/>
              <a:gdLst>
                <a:gd name="T0" fmla="*/ 520 w 1042"/>
                <a:gd name="T1" fmla="*/ 0 h 1031"/>
                <a:gd name="T2" fmla="*/ 585 w 1042"/>
                <a:gd name="T3" fmla="*/ 4 h 1031"/>
                <a:gd name="T4" fmla="*/ 648 w 1042"/>
                <a:gd name="T5" fmla="*/ 16 h 1031"/>
                <a:gd name="T6" fmla="*/ 709 w 1042"/>
                <a:gd name="T7" fmla="*/ 34 h 1031"/>
                <a:gd name="T8" fmla="*/ 765 w 1042"/>
                <a:gd name="T9" fmla="*/ 60 h 1031"/>
                <a:gd name="T10" fmla="*/ 818 w 1042"/>
                <a:gd name="T11" fmla="*/ 93 h 1031"/>
                <a:gd name="T12" fmla="*/ 866 w 1042"/>
                <a:gd name="T13" fmla="*/ 130 h 1031"/>
                <a:gd name="T14" fmla="*/ 910 w 1042"/>
                <a:gd name="T15" fmla="*/ 172 h 1031"/>
                <a:gd name="T16" fmla="*/ 949 w 1042"/>
                <a:gd name="T17" fmla="*/ 221 h 1031"/>
                <a:gd name="T18" fmla="*/ 980 w 1042"/>
                <a:gd name="T19" fmla="*/ 274 h 1031"/>
                <a:gd name="T20" fmla="*/ 1006 w 1042"/>
                <a:gd name="T21" fmla="*/ 329 h 1031"/>
                <a:gd name="T22" fmla="*/ 1026 w 1042"/>
                <a:gd name="T23" fmla="*/ 389 h 1031"/>
                <a:gd name="T24" fmla="*/ 1037 w 1042"/>
                <a:gd name="T25" fmla="*/ 450 h 1031"/>
                <a:gd name="T26" fmla="*/ 1042 w 1042"/>
                <a:gd name="T27" fmla="*/ 516 h 1031"/>
                <a:gd name="T28" fmla="*/ 1037 w 1042"/>
                <a:gd name="T29" fmla="*/ 580 h 1031"/>
                <a:gd name="T30" fmla="*/ 1026 w 1042"/>
                <a:gd name="T31" fmla="*/ 643 h 1031"/>
                <a:gd name="T32" fmla="*/ 1006 w 1042"/>
                <a:gd name="T33" fmla="*/ 702 h 1031"/>
                <a:gd name="T34" fmla="*/ 980 w 1042"/>
                <a:gd name="T35" fmla="*/ 758 h 1031"/>
                <a:gd name="T36" fmla="*/ 949 w 1042"/>
                <a:gd name="T37" fmla="*/ 811 h 1031"/>
                <a:gd name="T38" fmla="*/ 910 w 1042"/>
                <a:gd name="T39" fmla="*/ 858 h 1031"/>
                <a:gd name="T40" fmla="*/ 866 w 1042"/>
                <a:gd name="T41" fmla="*/ 900 h 1031"/>
                <a:gd name="T42" fmla="*/ 818 w 1042"/>
                <a:gd name="T43" fmla="*/ 939 h 1031"/>
                <a:gd name="T44" fmla="*/ 765 w 1042"/>
                <a:gd name="T45" fmla="*/ 970 h 1031"/>
                <a:gd name="T46" fmla="*/ 709 w 1042"/>
                <a:gd name="T47" fmla="*/ 996 h 1031"/>
                <a:gd name="T48" fmla="*/ 648 w 1042"/>
                <a:gd name="T49" fmla="*/ 1016 h 1031"/>
                <a:gd name="T50" fmla="*/ 585 w 1042"/>
                <a:gd name="T51" fmla="*/ 1027 h 1031"/>
                <a:gd name="T52" fmla="*/ 520 w 1042"/>
                <a:gd name="T53" fmla="*/ 1031 h 1031"/>
                <a:gd name="T54" fmla="*/ 454 w 1042"/>
                <a:gd name="T55" fmla="*/ 1027 h 1031"/>
                <a:gd name="T56" fmla="*/ 392 w 1042"/>
                <a:gd name="T57" fmla="*/ 1016 h 1031"/>
                <a:gd name="T58" fmla="*/ 332 w 1042"/>
                <a:gd name="T59" fmla="*/ 996 h 1031"/>
                <a:gd name="T60" fmla="*/ 275 w 1042"/>
                <a:gd name="T61" fmla="*/ 970 h 1031"/>
                <a:gd name="T62" fmla="*/ 222 w 1042"/>
                <a:gd name="T63" fmla="*/ 939 h 1031"/>
                <a:gd name="T64" fmla="*/ 173 w 1042"/>
                <a:gd name="T65" fmla="*/ 900 h 1031"/>
                <a:gd name="T66" fmla="*/ 131 w 1042"/>
                <a:gd name="T67" fmla="*/ 858 h 1031"/>
                <a:gd name="T68" fmla="*/ 92 w 1042"/>
                <a:gd name="T69" fmla="*/ 811 h 1031"/>
                <a:gd name="T70" fmla="*/ 59 w 1042"/>
                <a:gd name="T71" fmla="*/ 758 h 1031"/>
                <a:gd name="T72" fmla="*/ 34 w 1042"/>
                <a:gd name="T73" fmla="*/ 702 h 1031"/>
                <a:gd name="T74" fmla="*/ 15 w 1042"/>
                <a:gd name="T75" fmla="*/ 643 h 1031"/>
                <a:gd name="T76" fmla="*/ 2 w 1042"/>
                <a:gd name="T77" fmla="*/ 580 h 1031"/>
                <a:gd name="T78" fmla="*/ 0 w 1042"/>
                <a:gd name="T79" fmla="*/ 516 h 1031"/>
                <a:gd name="T80" fmla="*/ 2 w 1042"/>
                <a:gd name="T81" fmla="*/ 450 h 1031"/>
                <a:gd name="T82" fmla="*/ 15 w 1042"/>
                <a:gd name="T83" fmla="*/ 389 h 1031"/>
                <a:gd name="T84" fmla="*/ 34 w 1042"/>
                <a:gd name="T85" fmla="*/ 329 h 1031"/>
                <a:gd name="T86" fmla="*/ 59 w 1042"/>
                <a:gd name="T87" fmla="*/ 274 h 1031"/>
                <a:gd name="T88" fmla="*/ 92 w 1042"/>
                <a:gd name="T89" fmla="*/ 221 h 1031"/>
                <a:gd name="T90" fmla="*/ 131 w 1042"/>
                <a:gd name="T91" fmla="*/ 172 h 1031"/>
                <a:gd name="T92" fmla="*/ 173 w 1042"/>
                <a:gd name="T93" fmla="*/ 130 h 1031"/>
                <a:gd name="T94" fmla="*/ 222 w 1042"/>
                <a:gd name="T95" fmla="*/ 93 h 1031"/>
                <a:gd name="T96" fmla="*/ 275 w 1042"/>
                <a:gd name="T97" fmla="*/ 60 h 1031"/>
                <a:gd name="T98" fmla="*/ 332 w 1042"/>
                <a:gd name="T99" fmla="*/ 34 h 1031"/>
                <a:gd name="T100" fmla="*/ 392 w 1042"/>
                <a:gd name="T101" fmla="*/ 16 h 1031"/>
                <a:gd name="T102" fmla="*/ 454 w 1042"/>
                <a:gd name="T103" fmla="*/ 4 h 1031"/>
                <a:gd name="T104" fmla="*/ 520 w 1042"/>
                <a:gd name="T105" fmla="*/ 0 h 1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2" h="1031">
                  <a:moveTo>
                    <a:pt x="520" y="0"/>
                  </a:moveTo>
                  <a:lnTo>
                    <a:pt x="585" y="4"/>
                  </a:lnTo>
                  <a:lnTo>
                    <a:pt x="648" y="16"/>
                  </a:lnTo>
                  <a:lnTo>
                    <a:pt x="709" y="34"/>
                  </a:lnTo>
                  <a:lnTo>
                    <a:pt x="765" y="60"/>
                  </a:lnTo>
                  <a:lnTo>
                    <a:pt x="818" y="93"/>
                  </a:lnTo>
                  <a:lnTo>
                    <a:pt x="866" y="130"/>
                  </a:lnTo>
                  <a:lnTo>
                    <a:pt x="910" y="172"/>
                  </a:lnTo>
                  <a:lnTo>
                    <a:pt x="949" y="221"/>
                  </a:lnTo>
                  <a:lnTo>
                    <a:pt x="980" y="274"/>
                  </a:lnTo>
                  <a:lnTo>
                    <a:pt x="1006" y="329"/>
                  </a:lnTo>
                  <a:lnTo>
                    <a:pt x="1026" y="389"/>
                  </a:lnTo>
                  <a:lnTo>
                    <a:pt x="1037" y="450"/>
                  </a:lnTo>
                  <a:lnTo>
                    <a:pt x="1042" y="516"/>
                  </a:lnTo>
                  <a:lnTo>
                    <a:pt x="1037" y="580"/>
                  </a:lnTo>
                  <a:lnTo>
                    <a:pt x="1026" y="643"/>
                  </a:lnTo>
                  <a:lnTo>
                    <a:pt x="1006" y="702"/>
                  </a:lnTo>
                  <a:lnTo>
                    <a:pt x="980" y="758"/>
                  </a:lnTo>
                  <a:lnTo>
                    <a:pt x="949" y="811"/>
                  </a:lnTo>
                  <a:lnTo>
                    <a:pt x="910" y="858"/>
                  </a:lnTo>
                  <a:lnTo>
                    <a:pt x="866" y="900"/>
                  </a:lnTo>
                  <a:lnTo>
                    <a:pt x="818" y="939"/>
                  </a:lnTo>
                  <a:lnTo>
                    <a:pt x="765" y="970"/>
                  </a:lnTo>
                  <a:lnTo>
                    <a:pt x="709" y="996"/>
                  </a:lnTo>
                  <a:lnTo>
                    <a:pt x="648" y="1016"/>
                  </a:lnTo>
                  <a:lnTo>
                    <a:pt x="585" y="1027"/>
                  </a:lnTo>
                  <a:lnTo>
                    <a:pt x="520" y="1031"/>
                  </a:lnTo>
                  <a:lnTo>
                    <a:pt x="454" y="1027"/>
                  </a:lnTo>
                  <a:lnTo>
                    <a:pt x="392" y="1016"/>
                  </a:lnTo>
                  <a:lnTo>
                    <a:pt x="332" y="996"/>
                  </a:lnTo>
                  <a:lnTo>
                    <a:pt x="275" y="970"/>
                  </a:lnTo>
                  <a:lnTo>
                    <a:pt x="222" y="939"/>
                  </a:lnTo>
                  <a:lnTo>
                    <a:pt x="173" y="900"/>
                  </a:lnTo>
                  <a:lnTo>
                    <a:pt x="131" y="858"/>
                  </a:lnTo>
                  <a:lnTo>
                    <a:pt x="92" y="811"/>
                  </a:lnTo>
                  <a:lnTo>
                    <a:pt x="59" y="758"/>
                  </a:lnTo>
                  <a:lnTo>
                    <a:pt x="34" y="702"/>
                  </a:lnTo>
                  <a:lnTo>
                    <a:pt x="15" y="643"/>
                  </a:lnTo>
                  <a:lnTo>
                    <a:pt x="2" y="580"/>
                  </a:lnTo>
                  <a:lnTo>
                    <a:pt x="0" y="516"/>
                  </a:lnTo>
                  <a:lnTo>
                    <a:pt x="2" y="450"/>
                  </a:lnTo>
                  <a:lnTo>
                    <a:pt x="15" y="389"/>
                  </a:lnTo>
                  <a:lnTo>
                    <a:pt x="34" y="329"/>
                  </a:lnTo>
                  <a:lnTo>
                    <a:pt x="59" y="274"/>
                  </a:lnTo>
                  <a:lnTo>
                    <a:pt x="92" y="221"/>
                  </a:lnTo>
                  <a:lnTo>
                    <a:pt x="131" y="172"/>
                  </a:lnTo>
                  <a:lnTo>
                    <a:pt x="173" y="130"/>
                  </a:lnTo>
                  <a:lnTo>
                    <a:pt x="222" y="93"/>
                  </a:lnTo>
                  <a:lnTo>
                    <a:pt x="275" y="60"/>
                  </a:lnTo>
                  <a:lnTo>
                    <a:pt x="332" y="34"/>
                  </a:lnTo>
                  <a:lnTo>
                    <a:pt x="392" y="16"/>
                  </a:lnTo>
                  <a:lnTo>
                    <a:pt x="454" y="4"/>
                  </a:lnTo>
                  <a:lnTo>
                    <a:pt x="5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27" name="Freeform 785"/>
            <p:cNvSpPr>
              <a:spLocks/>
            </p:cNvSpPr>
            <p:nvPr/>
          </p:nvSpPr>
          <p:spPr bwMode="auto">
            <a:xfrm>
              <a:off x="8388" y="2698"/>
              <a:ext cx="521" cy="522"/>
            </a:xfrm>
            <a:custGeom>
              <a:avLst/>
              <a:gdLst>
                <a:gd name="T0" fmla="*/ 522 w 1042"/>
                <a:gd name="T1" fmla="*/ 0 h 1042"/>
                <a:gd name="T2" fmla="*/ 586 w 1042"/>
                <a:gd name="T3" fmla="*/ 4 h 1042"/>
                <a:gd name="T4" fmla="*/ 650 w 1042"/>
                <a:gd name="T5" fmla="*/ 15 h 1042"/>
                <a:gd name="T6" fmla="*/ 710 w 1042"/>
                <a:gd name="T7" fmla="*/ 35 h 1042"/>
                <a:gd name="T8" fmla="*/ 767 w 1042"/>
                <a:gd name="T9" fmla="*/ 61 h 1042"/>
                <a:gd name="T10" fmla="*/ 820 w 1042"/>
                <a:gd name="T11" fmla="*/ 94 h 1042"/>
                <a:gd name="T12" fmla="*/ 867 w 1042"/>
                <a:gd name="T13" fmla="*/ 131 h 1042"/>
                <a:gd name="T14" fmla="*/ 911 w 1042"/>
                <a:gd name="T15" fmla="*/ 175 h 1042"/>
                <a:gd name="T16" fmla="*/ 950 w 1042"/>
                <a:gd name="T17" fmla="*/ 223 h 1042"/>
                <a:gd name="T18" fmla="*/ 981 w 1042"/>
                <a:gd name="T19" fmla="*/ 276 h 1042"/>
                <a:gd name="T20" fmla="*/ 1008 w 1042"/>
                <a:gd name="T21" fmla="*/ 333 h 1042"/>
                <a:gd name="T22" fmla="*/ 1027 w 1042"/>
                <a:gd name="T23" fmla="*/ 393 h 1042"/>
                <a:gd name="T24" fmla="*/ 1040 w 1042"/>
                <a:gd name="T25" fmla="*/ 455 h 1042"/>
                <a:gd name="T26" fmla="*/ 1042 w 1042"/>
                <a:gd name="T27" fmla="*/ 521 h 1042"/>
                <a:gd name="T28" fmla="*/ 1040 w 1042"/>
                <a:gd name="T29" fmla="*/ 586 h 1042"/>
                <a:gd name="T30" fmla="*/ 1027 w 1042"/>
                <a:gd name="T31" fmla="*/ 649 h 1042"/>
                <a:gd name="T32" fmla="*/ 1008 w 1042"/>
                <a:gd name="T33" fmla="*/ 709 h 1042"/>
                <a:gd name="T34" fmla="*/ 981 w 1042"/>
                <a:gd name="T35" fmla="*/ 766 h 1042"/>
                <a:gd name="T36" fmla="*/ 950 w 1042"/>
                <a:gd name="T37" fmla="*/ 819 h 1042"/>
                <a:gd name="T38" fmla="*/ 911 w 1042"/>
                <a:gd name="T39" fmla="*/ 867 h 1042"/>
                <a:gd name="T40" fmla="*/ 867 w 1042"/>
                <a:gd name="T41" fmla="*/ 910 h 1042"/>
                <a:gd name="T42" fmla="*/ 820 w 1042"/>
                <a:gd name="T43" fmla="*/ 948 h 1042"/>
                <a:gd name="T44" fmla="*/ 767 w 1042"/>
                <a:gd name="T45" fmla="*/ 981 h 1042"/>
                <a:gd name="T46" fmla="*/ 710 w 1042"/>
                <a:gd name="T47" fmla="*/ 1007 h 1042"/>
                <a:gd name="T48" fmla="*/ 650 w 1042"/>
                <a:gd name="T49" fmla="*/ 1025 h 1042"/>
                <a:gd name="T50" fmla="*/ 586 w 1042"/>
                <a:gd name="T51" fmla="*/ 1038 h 1042"/>
                <a:gd name="T52" fmla="*/ 522 w 1042"/>
                <a:gd name="T53" fmla="*/ 1042 h 1042"/>
                <a:gd name="T54" fmla="*/ 457 w 1042"/>
                <a:gd name="T55" fmla="*/ 1038 h 1042"/>
                <a:gd name="T56" fmla="*/ 392 w 1042"/>
                <a:gd name="T57" fmla="*/ 1025 h 1042"/>
                <a:gd name="T58" fmla="*/ 333 w 1042"/>
                <a:gd name="T59" fmla="*/ 1007 h 1042"/>
                <a:gd name="T60" fmla="*/ 277 w 1042"/>
                <a:gd name="T61" fmla="*/ 981 h 1042"/>
                <a:gd name="T62" fmla="*/ 224 w 1042"/>
                <a:gd name="T63" fmla="*/ 948 h 1042"/>
                <a:gd name="T64" fmla="*/ 176 w 1042"/>
                <a:gd name="T65" fmla="*/ 910 h 1042"/>
                <a:gd name="T66" fmla="*/ 132 w 1042"/>
                <a:gd name="T67" fmla="*/ 867 h 1042"/>
                <a:gd name="T68" fmla="*/ 93 w 1042"/>
                <a:gd name="T69" fmla="*/ 819 h 1042"/>
                <a:gd name="T70" fmla="*/ 62 w 1042"/>
                <a:gd name="T71" fmla="*/ 766 h 1042"/>
                <a:gd name="T72" fmla="*/ 35 w 1042"/>
                <a:gd name="T73" fmla="*/ 709 h 1042"/>
                <a:gd name="T74" fmla="*/ 16 w 1042"/>
                <a:gd name="T75" fmla="*/ 649 h 1042"/>
                <a:gd name="T76" fmla="*/ 5 w 1042"/>
                <a:gd name="T77" fmla="*/ 586 h 1042"/>
                <a:gd name="T78" fmla="*/ 0 w 1042"/>
                <a:gd name="T79" fmla="*/ 521 h 1042"/>
                <a:gd name="T80" fmla="*/ 5 w 1042"/>
                <a:gd name="T81" fmla="*/ 455 h 1042"/>
                <a:gd name="T82" fmla="*/ 16 w 1042"/>
                <a:gd name="T83" fmla="*/ 393 h 1042"/>
                <a:gd name="T84" fmla="*/ 35 w 1042"/>
                <a:gd name="T85" fmla="*/ 333 h 1042"/>
                <a:gd name="T86" fmla="*/ 62 w 1042"/>
                <a:gd name="T87" fmla="*/ 276 h 1042"/>
                <a:gd name="T88" fmla="*/ 93 w 1042"/>
                <a:gd name="T89" fmla="*/ 223 h 1042"/>
                <a:gd name="T90" fmla="*/ 132 w 1042"/>
                <a:gd name="T91" fmla="*/ 175 h 1042"/>
                <a:gd name="T92" fmla="*/ 176 w 1042"/>
                <a:gd name="T93" fmla="*/ 131 h 1042"/>
                <a:gd name="T94" fmla="*/ 224 w 1042"/>
                <a:gd name="T95" fmla="*/ 94 h 1042"/>
                <a:gd name="T96" fmla="*/ 277 w 1042"/>
                <a:gd name="T97" fmla="*/ 61 h 1042"/>
                <a:gd name="T98" fmla="*/ 333 w 1042"/>
                <a:gd name="T99" fmla="*/ 35 h 1042"/>
                <a:gd name="T100" fmla="*/ 392 w 1042"/>
                <a:gd name="T101" fmla="*/ 15 h 1042"/>
                <a:gd name="T102" fmla="*/ 457 w 1042"/>
                <a:gd name="T103" fmla="*/ 4 h 1042"/>
                <a:gd name="T104" fmla="*/ 522 w 1042"/>
                <a:gd name="T105" fmla="*/ 0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2" h="1042">
                  <a:moveTo>
                    <a:pt x="522" y="0"/>
                  </a:moveTo>
                  <a:lnTo>
                    <a:pt x="586" y="4"/>
                  </a:lnTo>
                  <a:lnTo>
                    <a:pt x="650" y="15"/>
                  </a:lnTo>
                  <a:lnTo>
                    <a:pt x="710" y="35"/>
                  </a:lnTo>
                  <a:lnTo>
                    <a:pt x="767" y="61"/>
                  </a:lnTo>
                  <a:lnTo>
                    <a:pt x="820" y="94"/>
                  </a:lnTo>
                  <a:lnTo>
                    <a:pt x="867" y="131"/>
                  </a:lnTo>
                  <a:lnTo>
                    <a:pt x="911" y="175"/>
                  </a:lnTo>
                  <a:lnTo>
                    <a:pt x="950" y="223"/>
                  </a:lnTo>
                  <a:lnTo>
                    <a:pt x="981" y="276"/>
                  </a:lnTo>
                  <a:lnTo>
                    <a:pt x="1008" y="333"/>
                  </a:lnTo>
                  <a:lnTo>
                    <a:pt x="1027" y="393"/>
                  </a:lnTo>
                  <a:lnTo>
                    <a:pt x="1040" y="455"/>
                  </a:lnTo>
                  <a:lnTo>
                    <a:pt x="1042" y="521"/>
                  </a:lnTo>
                  <a:lnTo>
                    <a:pt x="1040" y="586"/>
                  </a:lnTo>
                  <a:lnTo>
                    <a:pt x="1027" y="649"/>
                  </a:lnTo>
                  <a:lnTo>
                    <a:pt x="1008" y="709"/>
                  </a:lnTo>
                  <a:lnTo>
                    <a:pt x="981" y="766"/>
                  </a:lnTo>
                  <a:lnTo>
                    <a:pt x="950" y="819"/>
                  </a:lnTo>
                  <a:lnTo>
                    <a:pt x="911" y="867"/>
                  </a:lnTo>
                  <a:lnTo>
                    <a:pt x="867" y="910"/>
                  </a:lnTo>
                  <a:lnTo>
                    <a:pt x="820" y="948"/>
                  </a:lnTo>
                  <a:lnTo>
                    <a:pt x="767" y="981"/>
                  </a:lnTo>
                  <a:lnTo>
                    <a:pt x="710" y="1007"/>
                  </a:lnTo>
                  <a:lnTo>
                    <a:pt x="650" y="1025"/>
                  </a:lnTo>
                  <a:lnTo>
                    <a:pt x="586" y="1038"/>
                  </a:lnTo>
                  <a:lnTo>
                    <a:pt x="522" y="1042"/>
                  </a:lnTo>
                  <a:lnTo>
                    <a:pt x="457" y="1038"/>
                  </a:lnTo>
                  <a:lnTo>
                    <a:pt x="392" y="1025"/>
                  </a:lnTo>
                  <a:lnTo>
                    <a:pt x="333" y="1007"/>
                  </a:lnTo>
                  <a:lnTo>
                    <a:pt x="277" y="981"/>
                  </a:lnTo>
                  <a:lnTo>
                    <a:pt x="224" y="948"/>
                  </a:lnTo>
                  <a:lnTo>
                    <a:pt x="176" y="910"/>
                  </a:lnTo>
                  <a:lnTo>
                    <a:pt x="132" y="867"/>
                  </a:lnTo>
                  <a:lnTo>
                    <a:pt x="93" y="819"/>
                  </a:lnTo>
                  <a:lnTo>
                    <a:pt x="62" y="766"/>
                  </a:lnTo>
                  <a:lnTo>
                    <a:pt x="35" y="709"/>
                  </a:lnTo>
                  <a:lnTo>
                    <a:pt x="16" y="649"/>
                  </a:lnTo>
                  <a:lnTo>
                    <a:pt x="5" y="586"/>
                  </a:lnTo>
                  <a:lnTo>
                    <a:pt x="0" y="521"/>
                  </a:lnTo>
                  <a:lnTo>
                    <a:pt x="5" y="455"/>
                  </a:lnTo>
                  <a:lnTo>
                    <a:pt x="16" y="393"/>
                  </a:lnTo>
                  <a:lnTo>
                    <a:pt x="35" y="333"/>
                  </a:lnTo>
                  <a:lnTo>
                    <a:pt x="62" y="276"/>
                  </a:lnTo>
                  <a:lnTo>
                    <a:pt x="93" y="223"/>
                  </a:lnTo>
                  <a:lnTo>
                    <a:pt x="132" y="175"/>
                  </a:lnTo>
                  <a:lnTo>
                    <a:pt x="176" y="131"/>
                  </a:lnTo>
                  <a:lnTo>
                    <a:pt x="224" y="94"/>
                  </a:lnTo>
                  <a:lnTo>
                    <a:pt x="277" y="61"/>
                  </a:lnTo>
                  <a:lnTo>
                    <a:pt x="333" y="35"/>
                  </a:lnTo>
                  <a:lnTo>
                    <a:pt x="392" y="15"/>
                  </a:lnTo>
                  <a:lnTo>
                    <a:pt x="457" y="4"/>
                  </a:lnTo>
                  <a:lnTo>
                    <a:pt x="5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28" name="Freeform 786"/>
            <p:cNvSpPr>
              <a:spLocks/>
            </p:cNvSpPr>
            <p:nvPr/>
          </p:nvSpPr>
          <p:spPr bwMode="auto">
            <a:xfrm>
              <a:off x="8133" y="3284"/>
              <a:ext cx="1037" cy="1496"/>
            </a:xfrm>
            <a:custGeom>
              <a:avLst/>
              <a:gdLst>
                <a:gd name="T0" fmla="*/ 1511 w 2072"/>
                <a:gd name="T1" fmla="*/ 8 h 2991"/>
                <a:gd name="T2" fmla="*/ 1575 w 2072"/>
                <a:gd name="T3" fmla="*/ 60 h 2991"/>
                <a:gd name="T4" fmla="*/ 1610 w 2072"/>
                <a:gd name="T5" fmla="*/ 128 h 2991"/>
                <a:gd name="T6" fmla="*/ 2069 w 2072"/>
                <a:gd name="T7" fmla="*/ 1316 h 2991"/>
                <a:gd name="T8" fmla="*/ 1999 w 2072"/>
                <a:gd name="T9" fmla="*/ 1434 h 2991"/>
                <a:gd name="T10" fmla="*/ 1860 w 2072"/>
                <a:gd name="T11" fmla="*/ 1466 h 2991"/>
                <a:gd name="T12" fmla="*/ 1754 w 2072"/>
                <a:gd name="T13" fmla="*/ 1366 h 2991"/>
                <a:gd name="T14" fmla="*/ 1737 w 2072"/>
                <a:gd name="T15" fmla="*/ 1333 h 2991"/>
                <a:gd name="T16" fmla="*/ 1710 w 2072"/>
                <a:gd name="T17" fmla="*/ 1282 h 2991"/>
                <a:gd name="T18" fmla="*/ 1707 w 2072"/>
                <a:gd name="T19" fmla="*/ 1305 h 2991"/>
                <a:gd name="T20" fmla="*/ 1730 w 2072"/>
                <a:gd name="T21" fmla="*/ 1446 h 2991"/>
                <a:gd name="T22" fmla="*/ 1759 w 2072"/>
                <a:gd name="T23" fmla="*/ 1618 h 2991"/>
                <a:gd name="T24" fmla="*/ 1781 w 2072"/>
                <a:gd name="T25" fmla="*/ 1763 h 2991"/>
                <a:gd name="T26" fmla="*/ 1791 w 2072"/>
                <a:gd name="T27" fmla="*/ 1825 h 2991"/>
                <a:gd name="T28" fmla="*/ 1766 w 2072"/>
                <a:gd name="T29" fmla="*/ 1932 h 2991"/>
                <a:gd name="T30" fmla="*/ 1666 w 2072"/>
                <a:gd name="T31" fmla="*/ 1976 h 2991"/>
                <a:gd name="T32" fmla="*/ 1438 w 2072"/>
                <a:gd name="T33" fmla="*/ 1980 h 2991"/>
                <a:gd name="T34" fmla="*/ 1435 w 2072"/>
                <a:gd name="T35" fmla="*/ 1988 h 2991"/>
                <a:gd name="T36" fmla="*/ 1424 w 2072"/>
                <a:gd name="T37" fmla="*/ 2867 h 2991"/>
                <a:gd name="T38" fmla="*/ 1342 w 2072"/>
                <a:gd name="T39" fmla="*/ 2969 h 2991"/>
                <a:gd name="T40" fmla="*/ 1215 w 2072"/>
                <a:gd name="T41" fmla="*/ 2988 h 2991"/>
                <a:gd name="T42" fmla="*/ 1106 w 2072"/>
                <a:gd name="T43" fmla="*/ 2927 h 2991"/>
                <a:gd name="T44" fmla="*/ 1062 w 2072"/>
                <a:gd name="T45" fmla="*/ 2788 h 2991"/>
                <a:gd name="T46" fmla="*/ 1062 w 2072"/>
                <a:gd name="T47" fmla="*/ 1980 h 2991"/>
                <a:gd name="T48" fmla="*/ 1044 w 2072"/>
                <a:gd name="T49" fmla="*/ 1976 h 2991"/>
                <a:gd name="T50" fmla="*/ 1002 w 2072"/>
                <a:gd name="T51" fmla="*/ 1977 h 2991"/>
                <a:gd name="T52" fmla="*/ 997 w 2072"/>
                <a:gd name="T53" fmla="*/ 1983 h 2991"/>
                <a:gd name="T54" fmla="*/ 995 w 2072"/>
                <a:gd name="T55" fmla="*/ 2829 h 2991"/>
                <a:gd name="T56" fmla="*/ 930 w 2072"/>
                <a:gd name="T57" fmla="*/ 2950 h 2991"/>
                <a:gd name="T58" fmla="*/ 811 w 2072"/>
                <a:gd name="T59" fmla="*/ 2991 h 2991"/>
                <a:gd name="T60" fmla="*/ 691 w 2072"/>
                <a:gd name="T61" fmla="*/ 2950 h 2991"/>
                <a:gd name="T62" fmla="*/ 627 w 2072"/>
                <a:gd name="T63" fmla="*/ 2829 h 2991"/>
                <a:gd name="T64" fmla="*/ 624 w 2072"/>
                <a:gd name="T65" fmla="*/ 1986 h 2991"/>
                <a:gd name="T66" fmla="*/ 620 w 2072"/>
                <a:gd name="T67" fmla="*/ 1979 h 2991"/>
                <a:gd name="T68" fmla="*/ 380 w 2072"/>
                <a:gd name="T69" fmla="*/ 1973 h 2991"/>
                <a:gd name="T70" fmla="*/ 297 w 2072"/>
                <a:gd name="T71" fmla="*/ 1910 h 2991"/>
                <a:gd name="T72" fmla="*/ 289 w 2072"/>
                <a:gd name="T73" fmla="*/ 1820 h 2991"/>
                <a:gd name="T74" fmla="*/ 305 w 2072"/>
                <a:gd name="T75" fmla="*/ 1729 h 2991"/>
                <a:gd name="T76" fmla="*/ 333 w 2072"/>
                <a:gd name="T77" fmla="*/ 1565 h 2991"/>
                <a:gd name="T78" fmla="*/ 364 w 2072"/>
                <a:gd name="T79" fmla="*/ 1393 h 2991"/>
                <a:gd name="T80" fmla="*/ 383 w 2072"/>
                <a:gd name="T81" fmla="*/ 1290 h 2991"/>
                <a:gd name="T82" fmla="*/ 382 w 2072"/>
                <a:gd name="T83" fmla="*/ 1285 h 2991"/>
                <a:gd name="T84" fmla="*/ 376 w 2072"/>
                <a:gd name="T85" fmla="*/ 1292 h 2991"/>
                <a:gd name="T86" fmla="*/ 322 w 2072"/>
                <a:gd name="T87" fmla="*/ 1396 h 2991"/>
                <a:gd name="T88" fmla="*/ 203 w 2072"/>
                <a:gd name="T89" fmla="*/ 1464 h 2991"/>
                <a:gd name="T90" fmla="*/ 68 w 2072"/>
                <a:gd name="T91" fmla="*/ 1429 h 2991"/>
                <a:gd name="T92" fmla="*/ 1 w 2072"/>
                <a:gd name="T93" fmla="*/ 1309 h 2991"/>
                <a:gd name="T94" fmla="*/ 480 w 2072"/>
                <a:gd name="T95" fmla="*/ 130 h 2991"/>
                <a:gd name="T96" fmla="*/ 545 w 2072"/>
                <a:gd name="T97" fmla="*/ 41 h 2991"/>
                <a:gd name="T98" fmla="*/ 668 w 2072"/>
                <a:gd name="T99" fmla="*/ 0 h 2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2" h="2991">
                  <a:moveTo>
                    <a:pt x="668" y="0"/>
                  </a:moveTo>
                  <a:lnTo>
                    <a:pt x="1458" y="0"/>
                  </a:lnTo>
                  <a:lnTo>
                    <a:pt x="1486" y="3"/>
                  </a:lnTo>
                  <a:lnTo>
                    <a:pt x="1511" y="8"/>
                  </a:lnTo>
                  <a:lnTo>
                    <a:pt x="1532" y="17"/>
                  </a:lnTo>
                  <a:lnTo>
                    <a:pt x="1549" y="30"/>
                  </a:lnTo>
                  <a:lnTo>
                    <a:pt x="1563" y="44"/>
                  </a:lnTo>
                  <a:lnTo>
                    <a:pt x="1575" y="60"/>
                  </a:lnTo>
                  <a:lnTo>
                    <a:pt x="1586" y="77"/>
                  </a:lnTo>
                  <a:lnTo>
                    <a:pt x="1595" y="94"/>
                  </a:lnTo>
                  <a:lnTo>
                    <a:pt x="1602" y="111"/>
                  </a:lnTo>
                  <a:lnTo>
                    <a:pt x="1610" y="128"/>
                  </a:lnTo>
                  <a:lnTo>
                    <a:pt x="2055" y="1211"/>
                  </a:lnTo>
                  <a:lnTo>
                    <a:pt x="2066" y="1246"/>
                  </a:lnTo>
                  <a:lnTo>
                    <a:pt x="2072" y="1281"/>
                  </a:lnTo>
                  <a:lnTo>
                    <a:pt x="2069" y="1316"/>
                  </a:lnTo>
                  <a:lnTo>
                    <a:pt x="2061" y="1350"/>
                  </a:lnTo>
                  <a:lnTo>
                    <a:pt x="2046" y="1382"/>
                  </a:lnTo>
                  <a:lnTo>
                    <a:pt x="2027" y="1410"/>
                  </a:lnTo>
                  <a:lnTo>
                    <a:pt x="1999" y="1434"/>
                  </a:lnTo>
                  <a:lnTo>
                    <a:pt x="1968" y="1453"/>
                  </a:lnTo>
                  <a:lnTo>
                    <a:pt x="1930" y="1466"/>
                  </a:lnTo>
                  <a:lnTo>
                    <a:pt x="1894" y="1470"/>
                  </a:lnTo>
                  <a:lnTo>
                    <a:pt x="1860" y="1466"/>
                  </a:lnTo>
                  <a:lnTo>
                    <a:pt x="1828" y="1453"/>
                  </a:lnTo>
                  <a:lnTo>
                    <a:pt x="1800" y="1432"/>
                  </a:lnTo>
                  <a:lnTo>
                    <a:pt x="1774" y="1402"/>
                  </a:lnTo>
                  <a:lnTo>
                    <a:pt x="1754" y="1366"/>
                  </a:lnTo>
                  <a:lnTo>
                    <a:pt x="1753" y="1363"/>
                  </a:lnTo>
                  <a:lnTo>
                    <a:pt x="1749" y="1356"/>
                  </a:lnTo>
                  <a:lnTo>
                    <a:pt x="1744" y="1346"/>
                  </a:lnTo>
                  <a:lnTo>
                    <a:pt x="1737" y="1333"/>
                  </a:lnTo>
                  <a:lnTo>
                    <a:pt x="1730" y="1319"/>
                  </a:lnTo>
                  <a:lnTo>
                    <a:pt x="1723" y="1305"/>
                  </a:lnTo>
                  <a:lnTo>
                    <a:pt x="1716" y="1292"/>
                  </a:lnTo>
                  <a:lnTo>
                    <a:pt x="1710" y="1282"/>
                  </a:lnTo>
                  <a:lnTo>
                    <a:pt x="1706" y="1276"/>
                  </a:lnTo>
                  <a:lnTo>
                    <a:pt x="1704" y="1276"/>
                  </a:lnTo>
                  <a:lnTo>
                    <a:pt x="1704" y="1282"/>
                  </a:lnTo>
                  <a:lnTo>
                    <a:pt x="1707" y="1305"/>
                  </a:lnTo>
                  <a:lnTo>
                    <a:pt x="1713" y="1335"/>
                  </a:lnTo>
                  <a:lnTo>
                    <a:pt x="1717" y="1367"/>
                  </a:lnTo>
                  <a:lnTo>
                    <a:pt x="1724" y="1406"/>
                  </a:lnTo>
                  <a:lnTo>
                    <a:pt x="1730" y="1446"/>
                  </a:lnTo>
                  <a:lnTo>
                    <a:pt x="1737" y="1488"/>
                  </a:lnTo>
                  <a:lnTo>
                    <a:pt x="1744" y="1531"/>
                  </a:lnTo>
                  <a:lnTo>
                    <a:pt x="1751" y="1575"/>
                  </a:lnTo>
                  <a:lnTo>
                    <a:pt x="1759" y="1618"/>
                  </a:lnTo>
                  <a:lnTo>
                    <a:pt x="1764" y="1659"/>
                  </a:lnTo>
                  <a:lnTo>
                    <a:pt x="1771" y="1698"/>
                  </a:lnTo>
                  <a:lnTo>
                    <a:pt x="1777" y="1734"/>
                  </a:lnTo>
                  <a:lnTo>
                    <a:pt x="1781" y="1763"/>
                  </a:lnTo>
                  <a:lnTo>
                    <a:pt x="1786" y="1789"/>
                  </a:lnTo>
                  <a:lnTo>
                    <a:pt x="1790" y="1809"/>
                  </a:lnTo>
                  <a:lnTo>
                    <a:pt x="1791" y="1820"/>
                  </a:lnTo>
                  <a:lnTo>
                    <a:pt x="1791" y="1825"/>
                  </a:lnTo>
                  <a:lnTo>
                    <a:pt x="1794" y="1855"/>
                  </a:lnTo>
                  <a:lnTo>
                    <a:pt x="1790" y="1883"/>
                  </a:lnTo>
                  <a:lnTo>
                    <a:pt x="1781" y="1909"/>
                  </a:lnTo>
                  <a:lnTo>
                    <a:pt x="1766" y="1932"/>
                  </a:lnTo>
                  <a:lnTo>
                    <a:pt x="1747" y="1950"/>
                  </a:lnTo>
                  <a:lnTo>
                    <a:pt x="1723" y="1964"/>
                  </a:lnTo>
                  <a:lnTo>
                    <a:pt x="1696" y="1973"/>
                  </a:lnTo>
                  <a:lnTo>
                    <a:pt x="1666" y="1976"/>
                  </a:lnTo>
                  <a:lnTo>
                    <a:pt x="1449" y="1976"/>
                  </a:lnTo>
                  <a:lnTo>
                    <a:pt x="1445" y="1977"/>
                  </a:lnTo>
                  <a:lnTo>
                    <a:pt x="1441" y="1979"/>
                  </a:lnTo>
                  <a:lnTo>
                    <a:pt x="1438" y="1980"/>
                  </a:lnTo>
                  <a:lnTo>
                    <a:pt x="1436" y="1983"/>
                  </a:lnTo>
                  <a:lnTo>
                    <a:pt x="1435" y="1986"/>
                  </a:lnTo>
                  <a:lnTo>
                    <a:pt x="1435" y="1987"/>
                  </a:lnTo>
                  <a:lnTo>
                    <a:pt x="1435" y="1988"/>
                  </a:lnTo>
                  <a:lnTo>
                    <a:pt x="1435" y="1988"/>
                  </a:lnTo>
                  <a:lnTo>
                    <a:pt x="1435" y="2788"/>
                  </a:lnTo>
                  <a:lnTo>
                    <a:pt x="1432" y="2829"/>
                  </a:lnTo>
                  <a:lnTo>
                    <a:pt x="1424" y="2867"/>
                  </a:lnTo>
                  <a:lnTo>
                    <a:pt x="1409" y="2900"/>
                  </a:lnTo>
                  <a:lnTo>
                    <a:pt x="1391" y="2927"/>
                  </a:lnTo>
                  <a:lnTo>
                    <a:pt x="1369" y="2950"/>
                  </a:lnTo>
                  <a:lnTo>
                    <a:pt x="1342" y="2969"/>
                  </a:lnTo>
                  <a:lnTo>
                    <a:pt x="1314" y="2981"/>
                  </a:lnTo>
                  <a:lnTo>
                    <a:pt x="1282" y="2988"/>
                  </a:lnTo>
                  <a:lnTo>
                    <a:pt x="1248" y="2991"/>
                  </a:lnTo>
                  <a:lnTo>
                    <a:pt x="1215" y="2988"/>
                  </a:lnTo>
                  <a:lnTo>
                    <a:pt x="1183" y="2981"/>
                  </a:lnTo>
                  <a:lnTo>
                    <a:pt x="1154" y="2969"/>
                  </a:lnTo>
                  <a:lnTo>
                    <a:pt x="1128" y="2950"/>
                  </a:lnTo>
                  <a:lnTo>
                    <a:pt x="1106" y="2927"/>
                  </a:lnTo>
                  <a:lnTo>
                    <a:pt x="1087" y="2900"/>
                  </a:lnTo>
                  <a:lnTo>
                    <a:pt x="1073" y="2867"/>
                  </a:lnTo>
                  <a:lnTo>
                    <a:pt x="1064" y="2829"/>
                  </a:lnTo>
                  <a:lnTo>
                    <a:pt x="1062" y="2788"/>
                  </a:lnTo>
                  <a:lnTo>
                    <a:pt x="1062" y="1984"/>
                  </a:lnTo>
                  <a:lnTo>
                    <a:pt x="1062" y="1984"/>
                  </a:lnTo>
                  <a:lnTo>
                    <a:pt x="1062" y="1983"/>
                  </a:lnTo>
                  <a:lnTo>
                    <a:pt x="1062" y="1980"/>
                  </a:lnTo>
                  <a:lnTo>
                    <a:pt x="1060" y="1979"/>
                  </a:lnTo>
                  <a:lnTo>
                    <a:pt x="1059" y="1977"/>
                  </a:lnTo>
                  <a:lnTo>
                    <a:pt x="1056" y="1976"/>
                  </a:lnTo>
                  <a:lnTo>
                    <a:pt x="1044" y="1976"/>
                  </a:lnTo>
                  <a:lnTo>
                    <a:pt x="1030" y="1976"/>
                  </a:lnTo>
                  <a:lnTo>
                    <a:pt x="1016" y="1976"/>
                  </a:lnTo>
                  <a:lnTo>
                    <a:pt x="1004" y="1976"/>
                  </a:lnTo>
                  <a:lnTo>
                    <a:pt x="1002" y="1977"/>
                  </a:lnTo>
                  <a:lnTo>
                    <a:pt x="1000" y="1977"/>
                  </a:lnTo>
                  <a:lnTo>
                    <a:pt x="999" y="1979"/>
                  </a:lnTo>
                  <a:lnTo>
                    <a:pt x="997" y="1981"/>
                  </a:lnTo>
                  <a:lnTo>
                    <a:pt x="997" y="1983"/>
                  </a:lnTo>
                  <a:lnTo>
                    <a:pt x="997" y="1983"/>
                  </a:lnTo>
                  <a:lnTo>
                    <a:pt x="997" y="1984"/>
                  </a:lnTo>
                  <a:lnTo>
                    <a:pt x="997" y="2788"/>
                  </a:lnTo>
                  <a:lnTo>
                    <a:pt x="995" y="2829"/>
                  </a:lnTo>
                  <a:lnTo>
                    <a:pt x="986" y="2867"/>
                  </a:lnTo>
                  <a:lnTo>
                    <a:pt x="972" y="2900"/>
                  </a:lnTo>
                  <a:lnTo>
                    <a:pt x="953" y="2927"/>
                  </a:lnTo>
                  <a:lnTo>
                    <a:pt x="930" y="2950"/>
                  </a:lnTo>
                  <a:lnTo>
                    <a:pt x="905" y="2969"/>
                  </a:lnTo>
                  <a:lnTo>
                    <a:pt x="876" y="2981"/>
                  </a:lnTo>
                  <a:lnTo>
                    <a:pt x="843" y="2988"/>
                  </a:lnTo>
                  <a:lnTo>
                    <a:pt x="811" y="2991"/>
                  </a:lnTo>
                  <a:lnTo>
                    <a:pt x="776" y="2988"/>
                  </a:lnTo>
                  <a:lnTo>
                    <a:pt x="745" y="2981"/>
                  </a:lnTo>
                  <a:lnTo>
                    <a:pt x="717" y="2969"/>
                  </a:lnTo>
                  <a:lnTo>
                    <a:pt x="691" y="2950"/>
                  </a:lnTo>
                  <a:lnTo>
                    <a:pt x="668" y="2927"/>
                  </a:lnTo>
                  <a:lnTo>
                    <a:pt x="650" y="2900"/>
                  </a:lnTo>
                  <a:lnTo>
                    <a:pt x="635" y="2867"/>
                  </a:lnTo>
                  <a:lnTo>
                    <a:pt x="627" y="2829"/>
                  </a:lnTo>
                  <a:lnTo>
                    <a:pt x="624" y="2788"/>
                  </a:lnTo>
                  <a:lnTo>
                    <a:pt x="624" y="1987"/>
                  </a:lnTo>
                  <a:lnTo>
                    <a:pt x="624" y="1987"/>
                  </a:lnTo>
                  <a:lnTo>
                    <a:pt x="624" y="1986"/>
                  </a:lnTo>
                  <a:lnTo>
                    <a:pt x="624" y="1984"/>
                  </a:lnTo>
                  <a:lnTo>
                    <a:pt x="624" y="1981"/>
                  </a:lnTo>
                  <a:lnTo>
                    <a:pt x="622" y="1980"/>
                  </a:lnTo>
                  <a:lnTo>
                    <a:pt x="620" y="1979"/>
                  </a:lnTo>
                  <a:lnTo>
                    <a:pt x="617" y="1977"/>
                  </a:lnTo>
                  <a:lnTo>
                    <a:pt x="612" y="1976"/>
                  </a:lnTo>
                  <a:lnTo>
                    <a:pt x="411" y="1976"/>
                  </a:lnTo>
                  <a:lnTo>
                    <a:pt x="380" y="1973"/>
                  </a:lnTo>
                  <a:lnTo>
                    <a:pt x="353" y="1964"/>
                  </a:lnTo>
                  <a:lnTo>
                    <a:pt x="330" y="1950"/>
                  </a:lnTo>
                  <a:lnTo>
                    <a:pt x="312" y="1932"/>
                  </a:lnTo>
                  <a:lnTo>
                    <a:pt x="297" y="1910"/>
                  </a:lnTo>
                  <a:lnTo>
                    <a:pt x="287" y="1885"/>
                  </a:lnTo>
                  <a:lnTo>
                    <a:pt x="285" y="1856"/>
                  </a:lnTo>
                  <a:lnTo>
                    <a:pt x="287" y="1826"/>
                  </a:lnTo>
                  <a:lnTo>
                    <a:pt x="289" y="1820"/>
                  </a:lnTo>
                  <a:lnTo>
                    <a:pt x="290" y="1808"/>
                  </a:lnTo>
                  <a:lnTo>
                    <a:pt x="295" y="1788"/>
                  </a:lnTo>
                  <a:lnTo>
                    <a:pt x="299" y="1761"/>
                  </a:lnTo>
                  <a:lnTo>
                    <a:pt x="305" y="1729"/>
                  </a:lnTo>
                  <a:lnTo>
                    <a:pt x="310" y="1692"/>
                  </a:lnTo>
                  <a:lnTo>
                    <a:pt x="317" y="1652"/>
                  </a:lnTo>
                  <a:lnTo>
                    <a:pt x="326" y="1610"/>
                  </a:lnTo>
                  <a:lnTo>
                    <a:pt x="333" y="1565"/>
                  </a:lnTo>
                  <a:lnTo>
                    <a:pt x="342" y="1521"/>
                  </a:lnTo>
                  <a:lnTo>
                    <a:pt x="349" y="1477"/>
                  </a:lnTo>
                  <a:lnTo>
                    <a:pt x="357" y="1434"/>
                  </a:lnTo>
                  <a:lnTo>
                    <a:pt x="364" y="1393"/>
                  </a:lnTo>
                  <a:lnTo>
                    <a:pt x="372" y="1356"/>
                  </a:lnTo>
                  <a:lnTo>
                    <a:pt x="377" y="1323"/>
                  </a:lnTo>
                  <a:lnTo>
                    <a:pt x="382" y="1295"/>
                  </a:lnTo>
                  <a:lnTo>
                    <a:pt x="383" y="1290"/>
                  </a:lnTo>
                  <a:lnTo>
                    <a:pt x="383" y="1288"/>
                  </a:lnTo>
                  <a:lnTo>
                    <a:pt x="383" y="1285"/>
                  </a:lnTo>
                  <a:lnTo>
                    <a:pt x="382" y="1285"/>
                  </a:lnTo>
                  <a:lnTo>
                    <a:pt x="382" y="1285"/>
                  </a:lnTo>
                  <a:lnTo>
                    <a:pt x="380" y="1286"/>
                  </a:lnTo>
                  <a:lnTo>
                    <a:pt x="379" y="1288"/>
                  </a:lnTo>
                  <a:lnTo>
                    <a:pt x="377" y="1290"/>
                  </a:lnTo>
                  <a:lnTo>
                    <a:pt x="376" y="1292"/>
                  </a:lnTo>
                  <a:lnTo>
                    <a:pt x="376" y="1292"/>
                  </a:lnTo>
                  <a:lnTo>
                    <a:pt x="376" y="1293"/>
                  </a:lnTo>
                  <a:lnTo>
                    <a:pt x="340" y="1365"/>
                  </a:lnTo>
                  <a:lnTo>
                    <a:pt x="322" y="1396"/>
                  </a:lnTo>
                  <a:lnTo>
                    <a:pt x="297" y="1422"/>
                  </a:lnTo>
                  <a:lnTo>
                    <a:pt x="269" y="1441"/>
                  </a:lnTo>
                  <a:lnTo>
                    <a:pt x="238" y="1456"/>
                  </a:lnTo>
                  <a:lnTo>
                    <a:pt x="203" y="1464"/>
                  </a:lnTo>
                  <a:lnTo>
                    <a:pt x="169" y="1466"/>
                  </a:lnTo>
                  <a:lnTo>
                    <a:pt x="134" y="1460"/>
                  </a:lnTo>
                  <a:lnTo>
                    <a:pt x="99" y="1447"/>
                  </a:lnTo>
                  <a:lnTo>
                    <a:pt x="68" y="1429"/>
                  </a:lnTo>
                  <a:lnTo>
                    <a:pt x="42" y="1403"/>
                  </a:lnTo>
                  <a:lnTo>
                    <a:pt x="22" y="1375"/>
                  </a:lnTo>
                  <a:lnTo>
                    <a:pt x="8" y="1343"/>
                  </a:lnTo>
                  <a:lnTo>
                    <a:pt x="1" y="1309"/>
                  </a:lnTo>
                  <a:lnTo>
                    <a:pt x="0" y="1273"/>
                  </a:lnTo>
                  <a:lnTo>
                    <a:pt x="4" y="1238"/>
                  </a:lnTo>
                  <a:lnTo>
                    <a:pt x="17" y="1204"/>
                  </a:lnTo>
                  <a:lnTo>
                    <a:pt x="480" y="130"/>
                  </a:lnTo>
                  <a:lnTo>
                    <a:pt x="491" y="105"/>
                  </a:lnTo>
                  <a:lnTo>
                    <a:pt x="507" y="83"/>
                  </a:lnTo>
                  <a:lnTo>
                    <a:pt x="524" y="61"/>
                  </a:lnTo>
                  <a:lnTo>
                    <a:pt x="545" y="41"/>
                  </a:lnTo>
                  <a:lnTo>
                    <a:pt x="570" y="24"/>
                  </a:lnTo>
                  <a:lnTo>
                    <a:pt x="598" y="11"/>
                  </a:lnTo>
                  <a:lnTo>
                    <a:pt x="631" y="3"/>
                  </a:lnTo>
                  <a:lnTo>
                    <a:pt x="6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29" name="Freeform 787"/>
            <p:cNvSpPr>
              <a:spLocks/>
            </p:cNvSpPr>
            <p:nvPr/>
          </p:nvSpPr>
          <p:spPr bwMode="auto">
            <a:xfrm>
              <a:off x="7929" y="2725"/>
              <a:ext cx="109" cy="2051"/>
            </a:xfrm>
            <a:custGeom>
              <a:avLst/>
              <a:gdLst>
                <a:gd name="T0" fmla="*/ 90 w 219"/>
                <a:gd name="T1" fmla="*/ 0 h 4101"/>
                <a:gd name="T2" fmla="*/ 129 w 219"/>
                <a:gd name="T3" fmla="*/ 0 h 4101"/>
                <a:gd name="T4" fmla="*/ 153 w 219"/>
                <a:gd name="T5" fmla="*/ 3 h 4101"/>
                <a:gd name="T6" fmla="*/ 174 w 219"/>
                <a:gd name="T7" fmla="*/ 12 h 4101"/>
                <a:gd name="T8" fmla="*/ 193 w 219"/>
                <a:gd name="T9" fmla="*/ 27 h 4101"/>
                <a:gd name="T10" fmla="*/ 206 w 219"/>
                <a:gd name="T11" fmla="*/ 44 h 4101"/>
                <a:gd name="T12" fmla="*/ 216 w 219"/>
                <a:gd name="T13" fmla="*/ 65 h 4101"/>
                <a:gd name="T14" fmla="*/ 219 w 219"/>
                <a:gd name="T15" fmla="*/ 89 h 4101"/>
                <a:gd name="T16" fmla="*/ 219 w 219"/>
                <a:gd name="T17" fmla="*/ 4012 h 4101"/>
                <a:gd name="T18" fmla="*/ 216 w 219"/>
                <a:gd name="T19" fmla="*/ 4035 h 4101"/>
                <a:gd name="T20" fmla="*/ 206 w 219"/>
                <a:gd name="T21" fmla="*/ 4057 h 4101"/>
                <a:gd name="T22" fmla="*/ 193 w 219"/>
                <a:gd name="T23" fmla="*/ 4075 h 4101"/>
                <a:gd name="T24" fmla="*/ 174 w 219"/>
                <a:gd name="T25" fmla="*/ 4089 h 4101"/>
                <a:gd name="T26" fmla="*/ 153 w 219"/>
                <a:gd name="T27" fmla="*/ 4098 h 4101"/>
                <a:gd name="T28" fmla="*/ 129 w 219"/>
                <a:gd name="T29" fmla="*/ 4101 h 4101"/>
                <a:gd name="T30" fmla="*/ 90 w 219"/>
                <a:gd name="T31" fmla="*/ 4101 h 4101"/>
                <a:gd name="T32" fmla="*/ 67 w 219"/>
                <a:gd name="T33" fmla="*/ 4098 h 4101"/>
                <a:gd name="T34" fmla="*/ 46 w 219"/>
                <a:gd name="T35" fmla="*/ 4089 h 4101"/>
                <a:gd name="T36" fmla="*/ 28 w 219"/>
                <a:gd name="T37" fmla="*/ 4075 h 4101"/>
                <a:gd name="T38" fmla="*/ 13 w 219"/>
                <a:gd name="T39" fmla="*/ 4057 h 4101"/>
                <a:gd name="T40" fmla="*/ 5 w 219"/>
                <a:gd name="T41" fmla="*/ 4035 h 4101"/>
                <a:gd name="T42" fmla="*/ 0 w 219"/>
                <a:gd name="T43" fmla="*/ 4012 h 4101"/>
                <a:gd name="T44" fmla="*/ 0 w 219"/>
                <a:gd name="T45" fmla="*/ 89 h 4101"/>
                <a:gd name="T46" fmla="*/ 5 w 219"/>
                <a:gd name="T47" fmla="*/ 65 h 4101"/>
                <a:gd name="T48" fmla="*/ 13 w 219"/>
                <a:gd name="T49" fmla="*/ 44 h 4101"/>
                <a:gd name="T50" fmla="*/ 28 w 219"/>
                <a:gd name="T51" fmla="*/ 27 h 4101"/>
                <a:gd name="T52" fmla="*/ 46 w 219"/>
                <a:gd name="T53" fmla="*/ 12 h 4101"/>
                <a:gd name="T54" fmla="*/ 67 w 219"/>
                <a:gd name="T55" fmla="*/ 3 h 4101"/>
                <a:gd name="T56" fmla="*/ 90 w 219"/>
                <a:gd name="T57" fmla="*/ 0 h 4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9" h="4101">
                  <a:moveTo>
                    <a:pt x="90" y="0"/>
                  </a:moveTo>
                  <a:lnTo>
                    <a:pt x="129" y="0"/>
                  </a:lnTo>
                  <a:lnTo>
                    <a:pt x="153" y="3"/>
                  </a:lnTo>
                  <a:lnTo>
                    <a:pt x="174" y="12"/>
                  </a:lnTo>
                  <a:lnTo>
                    <a:pt x="193" y="27"/>
                  </a:lnTo>
                  <a:lnTo>
                    <a:pt x="206" y="44"/>
                  </a:lnTo>
                  <a:lnTo>
                    <a:pt x="216" y="65"/>
                  </a:lnTo>
                  <a:lnTo>
                    <a:pt x="219" y="89"/>
                  </a:lnTo>
                  <a:lnTo>
                    <a:pt x="219" y="4012"/>
                  </a:lnTo>
                  <a:lnTo>
                    <a:pt x="216" y="4035"/>
                  </a:lnTo>
                  <a:lnTo>
                    <a:pt x="206" y="4057"/>
                  </a:lnTo>
                  <a:lnTo>
                    <a:pt x="193" y="4075"/>
                  </a:lnTo>
                  <a:lnTo>
                    <a:pt x="174" y="4089"/>
                  </a:lnTo>
                  <a:lnTo>
                    <a:pt x="153" y="4098"/>
                  </a:lnTo>
                  <a:lnTo>
                    <a:pt x="129" y="4101"/>
                  </a:lnTo>
                  <a:lnTo>
                    <a:pt x="90" y="4101"/>
                  </a:lnTo>
                  <a:lnTo>
                    <a:pt x="67" y="4098"/>
                  </a:lnTo>
                  <a:lnTo>
                    <a:pt x="46" y="4089"/>
                  </a:lnTo>
                  <a:lnTo>
                    <a:pt x="28" y="4075"/>
                  </a:lnTo>
                  <a:lnTo>
                    <a:pt x="13" y="4057"/>
                  </a:lnTo>
                  <a:lnTo>
                    <a:pt x="5" y="4035"/>
                  </a:lnTo>
                  <a:lnTo>
                    <a:pt x="0" y="4012"/>
                  </a:lnTo>
                  <a:lnTo>
                    <a:pt x="0" y="89"/>
                  </a:lnTo>
                  <a:lnTo>
                    <a:pt x="5" y="65"/>
                  </a:lnTo>
                  <a:lnTo>
                    <a:pt x="13" y="44"/>
                  </a:lnTo>
                  <a:lnTo>
                    <a:pt x="28" y="27"/>
                  </a:lnTo>
                  <a:lnTo>
                    <a:pt x="46" y="12"/>
                  </a:lnTo>
                  <a:lnTo>
                    <a:pt x="67" y="3"/>
                  </a:lnTo>
                  <a:lnTo>
                    <a:pt x="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13" name="Group 966"/>
          <p:cNvGrpSpPr>
            <a:grpSpLocks noChangeAspect="1"/>
          </p:cNvGrpSpPr>
          <p:nvPr/>
        </p:nvGrpSpPr>
        <p:grpSpPr bwMode="auto">
          <a:xfrm>
            <a:off x="4610252" y="2077109"/>
            <a:ext cx="160840" cy="187647"/>
            <a:chOff x="-2678" y="-1518"/>
            <a:chExt cx="1920" cy="2240"/>
          </a:xfrm>
          <a:solidFill>
            <a:schemeClr val="tx1">
              <a:lumMod val="65000"/>
              <a:lumOff val="35000"/>
            </a:schemeClr>
          </a:solidFill>
        </p:grpSpPr>
        <p:sp>
          <p:nvSpPr>
            <p:cNvPr id="2716" name="Freeform 968"/>
            <p:cNvSpPr>
              <a:spLocks noEditPoints="1"/>
            </p:cNvSpPr>
            <p:nvPr/>
          </p:nvSpPr>
          <p:spPr bwMode="auto">
            <a:xfrm>
              <a:off x="-2235" y="-1518"/>
              <a:ext cx="1034" cy="1263"/>
            </a:xfrm>
            <a:custGeom>
              <a:avLst/>
              <a:gdLst>
                <a:gd name="T0" fmla="*/ 530 w 2068"/>
                <a:gd name="T1" fmla="*/ 773 h 2527"/>
                <a:gd name="T2" fmla="*/ 339 w 2068"/>
                <a:gd name="T3" fmla="*/ 850 h 2527"/>
                <a:gd name="T4" fmla="*/ 214 w 2068"/>
                <a:gd name="T5" fmla="*/ 961 h 2527"/>
                <a:gd name="T6" fmla="*/ 151 w 2068"/>
                <a:gd name="T7" fmla="*/ 1158 h 2527"/>
                <a:gd name="T8" fmla="*/ 172 w 2068"/>
                <a:gd name="T9" fmla="*/ 1506 h 2527"/>
                <a:gd name="T10" fmla="*/ 253 w 2068"/>
                <a:gd name="T11" fmla="*/ 1770 h 2527"/>
                <a:gd name="T12" fmla="*/ 373 w 2068"/>
                <a:gd name="T13" fmla="*/ 1972 h 2527"/>
                <a:gd name="T14" fmla="*/ 504 w 2068"/>
                <a:gd name="T15" fmla="*/ 2119 h 2527"/>
                <a:gd name="T16" fmla="*/ 727 w 2068"/>
                <a:gd name="T17" fmla="*/ 2280 h 2527"/>
                <a:gd name="T18" fmla="*/ 926 w 2068"/>
                <a:gd name="T19" fmla="*/ 2359 h 2527"/>
                <a:gd name="T20" fmla="*/ 1065 w 2068"/>
                <a:gd name="T21" fmla="*/ 2374 h 2527"/>
                <a:gd name="T22" fmla="*/ 1236 w 2068"/>
                <a:gd name="T23" fmla="*/ 2329 h 2527"/>
                <a:gd name="T24" fmla="*/ 1452 w 2068"/>
                <a:gd name="T25" fmla="*/ 2211 h 2527"/>
                <a:gd name="T26" fmla="*/ 1629 w 2068"/>
                <a:gd name="T27" fmla="*/ 2052 h 2527"/>
                <a:gd name="T28" fmla="*/ 1759 w 2068"/>
                <a:gd name="T29" fmla="*/ 1879 h 2527"/>
                <a:gd name="T30" fmla="*/ 1862 w 2068"/>
                <a:gd name="T31" fmla="*/ 1646 h 2527"/>
                <a:gd name="T32" fmla="*/ 1915 w 2068"/>
                <a:gd name="T33" fmla="*/ 1349 h 2527"/>
                <a:gd name="T34" fmla="*/ 1813 w 2068"/>
                <a:gd name="T35" fmla="*/ 1046 h 2527"/>
                <a:gd name="T36" fmla="*/ 1469 w 2068"/>
                <a:gd name="T37" fmla="*/ 1083 h 2527"/>
                <a:gd name="T38" fmla="*/ 1202 w 2068"/>
                <a:gd name="T39" fmla="*/ 1062 h 2527"/>
                <a:gd name="T40" fmla="*/ 1005 w 2068"/>
                <a:gd name="T41" fmla="*/ 1002 h 2527"/>
                <a:gd name="T42" fmla="*/ 867 w 2068"/>
                <a:gd name="T43" fmla="*/ 923 h 2527"/>
                <a:gd name="T44" fmla="*/ 780 w 2068"/>
                <a:gd name="T45" fmla="*/ 843 h 2527"/>
                <a:gd name="T46" fmla="*/ 735 w 2068"/>
                <a:gd name="T47" fmla="*/ 781 h 2527"/>
                <a:gd name="T48" fmla="*/ 723 w 2068"/>
                <a:gd name="T49" fmla="*/ 757 h 2527"/>
                <a:gd name="T50" fmla="*/ 1308 w 2068"/>
                <a:gd name="T51" fmla="*/ 19 h 2527"/>
                <a:gd name="T52" fmla="*/ 1593 w 2068"/>
                <a:gd name="T53" fmla="*/ 100 h 2527"/>
                <a:gd name="T54" fmla="*/ 1795 w 2068"/>
                <a:gd name="T55" fmla="*/ 236 h 2527"/>
                <a:gd name="T56" fmla="*/ 1932 w 2068"/>
                <a:gd name="T57" fmla="*/ 420 h 2527"/>
                <a:gd name="T58" fmla="*/ 2013 w 2068"/>
                <a:gd name="T59" fmla="*/ 646 h 2527"/>
                <a:gd name="T60" fmla="*/ 2054 w 2068"/>
                <a:gd name="T61" fmla="*/ 904 h 2527"/>
                <a:gd name="T62" fmla="*/ 2068 w 2068"/>
                <a:gd name="T63" fmla="*/ 1189 h 2527"/>
                <a:gd name="T64" fmla="*/ 2043 w 2068"/>
                <a:gd name="T65" fmla="*/ 1541 h 2527"/>
                <a:gd name="T66" fmla="*/ 1941 w 2068"/>
                <a:gd name="T67" fmla="*/ 1855 h 2527"/>
                <a:gd name="T68" fmla="*/ 1785 w 2068"/>
                <a:gd name="T69" fmla="*/ 2104 h 2527"/>
                <a:gd name="T70" fmla="*/ 1593 w 2068"/>
                <a:gd name="T71" fmla="*/ 2294 h 2527"/>
                <a:gd name="T72" fmla="*/ 1388 w 2068"/>
                <a:gd name="T73" fmla="*/ 2425 h 2527"/>
                <a:gd name="T74" fmla="*/ 1195 w 2068"/>
                <a:gd name="T75" fmla="*/ 2502 h 2527"/>
                <a:gd name="T76" fmla="*/ 1035 w 2068"/>
                <a:gd name="T77" fmla="*/ 2527 h 2527"/>
                <a:gd name="T78" fmla="*/ 874 w 2068"/>
                <a:gd name="T79" fmla="*/ 2502 h 2527"/>
                <a:gd name="T80" fmla="*/ 679 w 2068"/>
                <a:gd name="T81" fmla="*/ 2425 h 2527"/>
                <a:gd name="T82" fmla="*/ 476 w 2068"/>
                <a:gd name="T83" fmla="*/ 2294 h 2527"/>
                <a:gd name="T84" fmla="*/ 285 w 2068"/>
                <a:gd name="T85" fmla="*/ 2104 h 2527"/>
                <a:gd name="T86" fmla="*/ 127 w 2068"/>
                <a:gd name="T87" fmla="*/ 1855 h 2527"/>
                <a:gd name="T88" fmla="*/ 26 w 2068"/>
                <a:gd name="T89" fmla="*/ 1541 h 2527"/>
                <a:gd name="T90" fmla="*/ 0 w 2068"/>
                <a:gd name="T91" fmla="*/ 1189 h 2527"/>
                <a:gd name="T92" fmla="*/ 14 w 2068"/>
                <a:gd name="T93" fmla="*/ 904 h 2527"/>
                <a:gd name="T94" fmla="*/ 55 w 2068"/>
                <a:gd name="T95" fmla="*/ 646 h 2527"/>
                <a:gd name="T96" fmla="*/ 136 w 2068"/>
                <a:gd name="T97" fmla="*/ 420 h 2527"/>
                <a:gd name="T98" fmla="*/ 272 w 2068"/>
                <a:gd name="T99" fmla="*/ 236 h 2527"/>
                <a:gd name="T100" fmla="*/ 476 w 2068"/>
                <a:gd name="T101" fmla="*/ 100 h 2527"/>
                <a:gd name="T102" fmla="*/ 760 w 2068"/>
                <a:gd name="T103" fmla="*/ 19 h 2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68" h="2527">
                  <a:moveTo>
                    <a:pt x="723" y="757"/>
                  </a:moveTo>
                  <a:lnTo>
                    <a:pt x="652" y="757"/>
                  </a:lnTo>
                  <a:lnTo>
                    <a:pt x="588" y="764"/>
                  </a:lnTo>
                  <a:lnTo>
                    <a:pt x="530" y="773"/>
                  </a:lnTo>
                  <a:lnTo>
                    <a:pt x="475" y="787"/>
                  </a:lnTo>
                  <a:lnTo>
                    <a:pt x="425" y="805"/>
                  </a:lnTo>
                  <a:lnTo>
                    <a:pt x="380" y="826"/>
                  </a:lnTo>
                  <a:lnTo>
                    <a:pt x="339" y="850"/>
                  </a:lnTo>
                  <a:lnTo>
                    <a:pt x="302" y="874"/>
                  </a:lnTo>
                  <a:lnTo>
                    <a:pt x="270" y="903"/>
                  </a:lnTo>
                  <a:lnTo>
                    <a:pt x="240" y="931"/>
                  </a:lnTo>
                  <a:lnTo>
                    <a:pt x="214" y="961"/>
                  </a:lnTo>
                  <a:lnTo>
                    <a:pt x="192" y="991"/>
                  </a:lnTo>
                  <a:lnTo>
                    <a:pt x="172" y="1023"/>
                  </a:lnTo>
                  <a:lnTo>
                    <a:pt x="155" y="1053"/>
                  </a:lnTo>
                  <a:lnTo>
                    <a:pt x="151" y="1158"/>
                  </a:lnTo>
                  <a:lnTo>
                    <a:pt x="151" y="1264"/>
                  </a:lnTo>
                  <a:lnTo>
                    <a:pt x="153" y="1349"/>
                  </a:lnTo>
                  <a:lnTo>
                    <a:pt x="161" y="1429"/>
                  </a:lnTo>
                  <a:lnTo>
                    <a:pt x="172" y="1506"/>
                  </a:lnTo>
                  <a:lnTo>
                    <a:pt x="188" y="1578"/>
                  </a:lnTo>
                  <a:lnTo>
                    <a:pt x="207" y="1646"/>
                  </a:lnTo>
                  <a:lnTo>
                    <a:pt x="229" y="1710"/>
                  </a:lnTo>
                  <a:lnTo>
                    <a:pt x="253" y="1770"/>
                  </a:lnTo>
                  <a:lnTo>
                    <a:pt x="280" y="1826"/>
                  </a:lnTo>
                  <a:lnTo>
                    <a:pt x="310" y="1879"/>
                  </a:lnTo>
                  <a:lnTo>
                    <a:pt x="340" y="1927"/>
                  </a:lnTo>
                  <a:lnTo>
                    <a:pt x="373" y="1972"/>
                  </a:lnTo>
                  <a:lnTo>
                    <a:pt x="406" y="2014"/>
                  </a:lnTo>
                  <a:lnTo>
                    <a:pt x="438" y="2052"/>
                  </a:lnTo>
                  <a:lnTo>
                    <a:pt x="471" y="2088"/>
                  </a:lnTo>
                  <a:lnTo>
                    <a:pt x="504" y="2119"/>
                  </a:lnTo>
                  <a:lnTo>
                    <a:pt x="560" y="2167"/>
                  </a:lnTo>
                  <a:lnTo>
                    <a:pt x="615" y="2211"/>
                  </a:lnTo>
                  <a:lnTo>
                    <a:pt x="672" y="2247"/>
                  </a:lnTo>
                  <a:lnTo>
                    <a:pt x="727" y="2280"/>
                  </a:lnTo>
                  <a:lnTo>
                    <a:pt x="781" y="2306"/>
                  </a:lnTo>
                  <a:lnTo>
                    <a:pt x="832" y="2329"/>
                  </a:lnTo>
                  <a:lnTo>
                    <a:pt x="881" y="2347"/>
                  </a:lnTo>
                  <a:lnTo>
                    <a:pt x="926" y="2359"/>
                  </a:lnTo>
                  <a:lnTo>
                    <a:pt x="966" y="2369"/>
                  </a:lnTo>
                  <a:lnTo>
                    <a:pt x="1003" y="2374"/>
                  </a:lnTo>
                  <a:lnTo>
                    <a:pt x="1035" y="2376"/>
                  </a:lnTo>
                  <a:lnTo>
                    <a:pt x="1065" y="2374"/>
                  </a:lnTo>
                  <a:lnTo>
                    <a:pt x="1101" y="2369"/>
                  </a:lnTo>
                  <a:lnTo>
                    <a:pt x="1142" y="2359"/>
                  </a:lnTo>
                  <a:lnTo>
                    <a:pt x="1187" y="2347"/>
                  </a:lnTo>
                  <a:lnTo>
                    <a:pt x="1236" y="2329"/>
                  </a:lnTo>
                  <a:lnTo>
                    <a:pt x="1288" y="2306"/>
                  </a:lnTo>
                  <a:lnTo>
                    <a:pt x="1341" y="2280"/>
                  </a:lnTo>
                  <a:lnTo>
                    <a:pt x="1397" y="2247"/>
                  </a:lnTo>
                  <a:lnTo>
                    <a:pt x="1452" y="2211"/>
                  </a:lnTo>
                  <a:lnTo>
                    <a:pt x="1508" y="2167"/>
                  </a:lnTo>
                  <a:lnTo>
                    <a:pt x="1564" y="2119"/>
                  </a:lnTo>
                  <a:lnTo>
                    <a:pt x="1597" y="2088"/>
                  </a:lnTo>
                  <a:lnTo>
                    <a:pt x="1629" y="2052"/>
                  </a:lnTo>
                  <a:lnTo>
                    <a:pt x="1663" y="2014"/>
                  </a:lnTo>
                  <a:lnTo>
                    <a:pt x="1696" y="1972"/>
                  </a:lnTo>
                  <a:lnTo>
                    <a:pt x="1727" y="1927"/>
                  </a:lnTo>
                  <a:lnTo>
                    <a:pt x="1759" y="1879"/>
                  </a:lnTo>
                  <a:lnTo>
                    <a:pt x="1787" y="1826"/>
                  </a:lnTo>
                  <a:lnTo>
                    <a:pt x="1814" y="1770"/>
                  </a:lnTo>
                  <a:lnTo>
                    <a:pt x="1839" y="1710"/>
                  </a:lnTo>
                  <a:lnTo>
                    <a:pt x="1862" y="1646"/>
                  </a:lnTo>
                  <a:lnTo>
                    <a:pt x="1881" y="1578"/>
                  </a:lnTo>
                  <a:lnTo>
                    <a:pt x="1896" y="1506"/>
                  </a:lnTo>
                  <a:lnTo>
                    <a:pt x="1908" y="1429"/>
                  </a:lnTo>
                  <a:lnTo>
                    <a:pt x="1915" y="1349"/>
                  </a:lnTo>
                  <a:lnTo>
                    <a:pt x="1918" y="1264"/>
                  </a:lnTo>
                  <a:lnTo>
                    <a:pt x="1917" y="1144"/>
                  </a:lnTo>
                  <a:lnTo>
                    <a:pt x="1912" y="1026"/>
                  </a:lnTo>
                  <a:lnTo>
                    <a:pt x="1813" y="1046"/>
                  </a:lnTo>
                  <a:lnTo>
                    <a:pt x="1719" y="1062"/>
                  </a:lnTo>
                  <a:lnTo>
                    <a:pt x="1631" y="1073"/>
                  </a:lnTo>
                  <a:lnTo>
                    <a:pt x="1546" y="1080"/>
                  </a:lnTo>
                  <a:lnTo>
                    <a:pt x="1469" y="1083"/>
                  </a:lnTo>
                  <a:lnTo>
                    <a:pt x="1394" y="1081"/>
                  </a:lnTo>
                  <a:lnTo>
                    <a:pt x="1326" y="1079"/>
                  </a:lnTo>
                  <a:lnTo>
                    <a:pt x="1262" y="1072"/>
                  </a:lnTo>
                  <a:lnTo>
                    <a:pt x="1202" y="1062"/>
                  </a:lnTo>
                  <a:lnTo>
                    <a:pt x="1146" y="1050"/>
                  </a:lnTo>
                  <a:lnTo>
                    <a:pt x="1094" y="1035"/>
                  </a:lnTo>
                  <a:lnTo>
                    <a:pt x="1048" y="1020"/>
                  </a:lnTo>
                  <a:lnTo>
                    <a:pt x="1005" y="1002"/>
                  </a:lnTo>
                  <a:lnTo>
                    <a:pt x="965" y="983"/>
                  </a:lnTo>
                  <a:lnTo>
                    <a:pt x="928" y="964"/>
                  </a:lnTo>
                  <a:lnTo>
                    <a:pt x="897" y="944"/>
                  </a:lnTo>
                  <a:lnTo>
                    <a:pt x="867" y="923"/>
                  </a:lnTo>
                  <a:lnTo>
                    <a:pt x="841" y="903"/>
                  </a:lnTo>
                  <a:lnTo>
                    <a:pt x="818" y="882"/>
                  </a:lnTo>
                  <a:lnTo>
                    <a:pt x="798" y="862"/>
                  </a:lnTo>
                  <a:lnTo>
                    <a:pt x="780" y="843"/>
                  </a:lnTo>
                  <a:lnTo>
                    <a:pt x="766" y="825"/>
                  </a:lnTo>
                  <a:lnTo>
                    <a:pt x="753" y="809"/>
                  </a:lnTo>
                  <a:lnTo>
                    <a:pt x="743" y="794"/>
                  </a:lnTo>
                  <a:lnTo>
                    <a:pt x="735" y="781"/>
                  </a:lnTo>
                  <a:lnTo>
                    <a:pt x="730" y="771"/>
                  </a:lnTo>
                  <a:lnTo>
                    <a:pt x="726" y="764"/>
                  </a:lnTo>
                  <a:lnTo>
                    <a:pt x="723" y="758"/>
                  </a:lnTo>
                  <a:lnTo>
                    <a:pt x="723" y="757"/>
                  </a:lnTo>
                  <a:close/>
                  <a:moveTo>
                    <a:pt x="1035" y="0"/>
                  </a:moveTo>
                  <a:lnTo>
                    <a:pt x="1131" y="3"/>
                  </a:lnTo>
                  <a:lnTo>
                    <a:pt x="1222" y="8"/>
                  </a:lnTo>
                  <a:lnTo>
                    <a:pt x="1308" y="19"/>
                  </a:lnTo>
                  <a:lnTo>
                    <a:pt x="1387" y="34"/>
                  </a:lnTo>
                  <a:lnTo>
                    <a:pt x="1461" y="52"/>
                  </a:lnTo>
                  <a:lnTo>
                    <a:pt x="1529" y="74"/>
                  </a:lnTo>
                  <a:lnTo>
                    <a:pt x="1593" y="100"/>
                  </a:lnTo>
                  <a:lnTo>
                    <a:pt x="1650" y="128"/>
                  </a:lnTo>
                  <a:lnTo>
                    <a:pt x="1703" y="161"/>
                  </a:lnTo>
                  <a:lnTo>
                    <a:pt x="1752" y="196"/>
                  </a:lnTo>
                  <a:lnTo>
                    <a:pt x="1795" y="236"/>
                  </a:lnTo>
                  <a:lnTo>
                    <a:pt x="1836" y="278"/>
                  </a:lnTo>
                  <a:lnTo>
                    <a:pt x="1872" y="323"/>
                  </a:lnTo>
                  <a:lnTo>
                    <a:pt x="1903" y="370"/>
                  </a:lnTo>
                  <a:lnTo>
                    <a:pt x="1932" y="420"/>
                  </a:lnTo>
                  <a:lnTo>
                    <a:pt x="1957" y="473"/>
                  </a:lnTo>
                  <a:lnTo>
                    <a:pt x="1979" y="529"/>
                  </a:lnTo>
                  <a:lnTo>
                    <a:pt x="1998" y="586"/>
                  </a:lnTo>
                  <a:lnTo>
                    <a:pt x="2013" y="646"/>
                  </a:lnTo>
                  <a:lnTo>
                    <a:pt x="2027" y="708"/>
                  </a:lnTo>
                  <a:lnTo>
                    <a:pt x="2039" y="772"/>
                  </a:lnTo>
                  <a:lnTo>
                    <a:pt x="2047" y="837"/>
                  </a:lnTo>
                  <a:lnTo>
                    <a:pt x="2054" y="904"/>
                  </a:lnTo>
                  <a:lnTo>
                    <a:pt x="2059" y="974"/>
                  </a:lnTo>
                  <a:lnTo>
                    <a:pt x="2064" y="1045"/>
                  </a:lnTo>
                  <a:lnTo>
                    <a:pt x="2066" y="1116"/>
                  </a:lnTo>
                  <a:lnTo>
                    <a:pt x="2068" y="1189"/>
                  </a:lnTo>
                  <a:lnTo>
                    <a:pt x="2068" y="1263"/>
                  </a:lnTo>
                  <a:lnTo>
                    <a:pt x="2065" y="1361"/>
                  </a:lnTo>
                  <a:lnTo>
                    <a:pt x="2057" y="1452"/>
                  </a:lnTo>
                  <a:lnTo>
                    <a:pt x="2043" y="1541"/>
                  </a:lnTo>
                  <a:lnTo>
                    <a:pt x="2024" y="1626"/>
                  </a:lnTo>
                  <a:lnTo>
                    <a:pt x="2001" y="1706"/>
                  </a:lnTo>
                  <a:lnTo>
                    <a:pt x="1972" y="1782"/>
                  </a:lnTo>
                  <a:lnTo>
                    <a:pt x="1941" y="1855"/>
                  </a:lnTo>
                  <a:lnTo>
                    <a:pt x="1907" y="1923"/>
                  </a:lnTo>
                  <a:lnTo>
                    <a:pt x="1869" y="1987"/>
                  </a:lnTo>
                  <a:lnTo>
                    <a:pt x="1828" y="2047"/>
                  </a:lnTo>
                  <a:lnTo>
                    <a:pt x="1785" y="2104"/>
                  </a:lnTo>
                  <a:lnTo>
                    <a:pt x="1738" y="2157"/>
                  </a:lnTo>
                  <a:lnTo>
                    <a:pt x="1691" y="2206"/>
                  </a:lnTo>
                  <a:lnTo>
                    <a:pt x="1642" y="2251"/>
                  </a:lnTo>
                  <a:lnTo>
                    <a:pt x="1593" y="2294"/>
                  </a:lnTo>
                  <a:lnTo>
                    <a:pt x="1541" y="2332"/>
                  </a:lnTo>
                  <a:lnTo>
                    <a:pt x="1491" y="2366"/>
                  </a:lnTo>
                  <a:lnTo>
                    <a:pt x="1439" y="2397"/>
                  </a:lnTo>
                  <a:lnTo>
                    <a:pt x="1388" y="2425"/>
                  </a:lnTo>
                  <a:lnTo>
                    <a:pt x="1338" y="2449"/>
                  </a:lnTo>
                  <a:lnTo>
                    <a:pt x="1289" y="2470"/>
                  </a:lnTo>
                  <a:lnTo>
                    <a:pt x="1241" y="2487"/>
                  </a:lnTo>
                  <a:lnTo>
                    <a:pt x="1195" y="2502"/>
                  </a:lnTo>
                  <a:lnTo>
                    <a:pt x="1150" y="2513"/>
                  </a:lnTo>
                  <a:lnTo>
                    <a:pt x="1109" y="2520"/>
                  </a:lnTo>
                  <a:lnTo>
                    <a:pt x="1070" y="2526"/>
                  </a:lnTo>
                  <a:lnTo>
                    <a:pt x="1035" y="2527"/>
                  </a:lnTo>
                  <a:lnTo>
                    <a:pt x="998" y="2526"/>
                  </a:lnTo>
                  <a:lnTo>
                    <a:pt x="960" y="2520"/>
                  </a:lnTo>
                  <a:lnTo>
                    <a:pt x="917" y="2513"/>
                  </a:lnTo>
                  <a:lnTo>
                    <a:pt x="874" y="2502"/>
                  </a:lnTo>
                  <a:lnTo>
                    <a:pt x="828" y="2487"/>
                  </a:lnTo>
                  <a:lnTo>
                    <a:pt x="779" y="2470"/>
                  </a:lnTo>
                  <a:lnTo>
                    <a:pt x="730" y="2449"/>
                  </a:lnTo>
                  <a:lnTo>
                    <a:pt x="679" y="2425"/>
                  </a:lnTo>
                  <a:lnTo>
                    <a:pt x="629" y="2397"/>
                  </a:lnTo>
                  <a:lnTo>
                    <a:pt x="577" y="2366"/>
                  </a:lnTo>
                  <a:lnTo>
                    <a:pt x="527" y="2332"/>
                  </a:lnTo>
                  <a:lnTo>
                    <a:pt x="476" y="2294"/>
                  </a:lnTo>
                  <a:lnTo>
                    <a:pt x="426" y="2251"/>
                  </a:lnTo>
                  <a:lnTo>
                    <a:pt x="377" y="2206"/>
                  </a:lnTo>
                  <a:lnTo>
                    <a:pt x="329" y="2157"/>
                  </a:lnTo>
                  <a:lnTo>
                    <a:pt x="285" y="2104"/>
                  </a:lnTo>
                  <a:lnTo>
                    <a:pt x="241" y="2047"/>
                  </a:lnTo>
                  <a:lnTo>
                    <a:pt x="200" y="1987"/>
                  </a:lnTo>
                  <a:lnTo>
                    <a:pt x="162" y="1923"/>
                  </a:lnTo>
                  <a:lnTo>
                    <a:pt x="127" y="1855"/>
                  </a:lnTo>
                  <a:lnTo>
                    <a:pt x="95" y="1782"/>
                  </a:lnTo>
                  <a:lnTo>
                    <a:pt x="68" y="1706"/>
                  </a:lnTo>
                  <a:lnTo>
                    <a:pt x="44" y="1626"/>
                  </a:lnTo>
                  <a:lnTo>
                    <a:pt x="26" y="1541"/>
                  </a:lnTo>
                  <a:lnTo>
                    <a:pt x="12" y="1454"/>
                  </a:lnTo>
                  <a:lnTo>
                    <a:pt x="3" y="1361"/>
                  </a:lnTo>
                  <a:lnTo>
                    <a:pt x="0" y="1264"/>
                  </a:lnTo>
                  <a:lnTo>
                    <a:pt x="0" y="1189"/>
                  </a:lnTo>
                  <a:lnTo>
                    <a:pt x="1" y="1116"/>
                  </a:lnTo>
                  <a:lnTo>
                    <a:pt x="4" y="1045"/>
                  </a:lnTo>
                  <a:lnTo>
                    <a:pt x="8" y="974"/>
                  </a:lnTo>
                  <a:lnTo>
                    <a:pt x="14" y="904"/>
                  </a:lnTo>
                  <a:lnTo>
                    <a:pt x="21" y="837"/>
                  </a:lnTo>
                  <a:lnTo>
                    <a:pt x="30" y="772"/>
                  </a:lnTo>
                  <a:lnTo>
                    <a:pt x="41" y="708"/>
                  </a:lnTo>
                  <a:lnTo>
                    <a:pt x="55" y="646"/>
                  </a:lnTo>
                  <a:lnTo>
                    <a:pt x="71" y="586"/>
                  </a:lnTo>
                  <a:lnTo>
                    <a:pt x="90" y="529"/>
                  </a:lnTo>
                  <a:lnTo>
                    <a:pt x="112" y="473"/>
                  </a:lnTo>
                  <a:lnTo>
                    <a:pt x="136" y="420"/>
                  </a:lnTo>
                  <a:lnTo>
                    <a:pt x="165" y="370"/>
                  </a:lnTo>
                  <a:lnTo>
                    <a:pt x="197" y="323"/>
                  </a:lnTo>
                  <a:lnTo>
                    <a:pt x="233" y="278"/>
                  </a:lnTo>
                  <a:lnTo>
                    <a:pt x="272" y="236"/>
                  </a:lnTo>
                  <a:lnTo>
                    <a:pt x="316" y="196"/>
                  </a:lnTo>
                  <a:lnTo>
                    <a:pt x="365" y="161"/>
                  </a:lnTo>
                  <a:lnTo>
                    <a:pt x="418" y="128"/>
                  </a:lnTo>
                  <a:lnTo>
                    <a:pt x="476" y="100"/>
                  </a:lnTo>
                  <a:lnTo>
                    <a:pt x="539" y="74"/>
                  </a:lnTo>
                  <a:lnTo>
                    <a:pt x="607" y="52"/>
                  </a:lnTo>
                  <a:lnTo>
                    <a:pt x="681" y="34"/>
                  </a:lnTo>
                  <a:lnTo>
                    <a:pt x="760" y="19"/>
                  </a:lnTo>
                  <a:lnTo>
                    <a:pt x="845" y="8"/>
                  </a:lnTo>
                  <a:lnTo>
                    <a:pt x="937" y="3"/>
                  </a:lnTo>
                  <a:lnTo>
                    <a:pt x="10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17" name="Freeform 969"/>
            <p:cNvSpPr>
              <a:spLocks noEditPoints="1"/>
            </p:cNvSpPr>
            <p:nvPr/>
          </p:nvSpPr>
          <p:spPr bwMode="auto">
            <a:xfrm>
              <a:off x="-2678" y="-313"/>
              <a:ext cx="1920" cy="1035"/>
            </a:xfrm>
            <a:custGeom>
              <a:avLst/>
              <a:gdLst>
                <a:gd name="T0" fmla="*/ 2739 w 3840"/>
                <a:gd name="T1" fmla="*/ 1314 h 2070"/>
                <a:gd name="T2" fmla="*/ 2411 w 3840"/>
                <a:gd name="T3" fmla="*/ 1035 h 2070"/>
                <a:gd name="T4" fmla="*/ 1353 w 3840"/>
                <a:gd name="T5" fmla="*/ 15 h 2070"/>
                <a:gd name="T6" fmla="*/ 1573 w 3840"/>
                <a:gd name="T7" fmla="*/ 147 h 2070"/>
                <a:gd name="T8" fmla="*/ 1748 w 3840"/>
                <a:gd name="T9" fmla="*/ 204 h 2070"/>
                <a:gd name="T10" fmla="*/ 1783 w 3840"/>
                <a:gd name="T11" fmla="*/ 242 h 2070"/>
                <a:gd name="T12" fmla="*/ 2066 w 3840"/>
                <a:gd name="T13" fmla="*/ 227 h 2070"/>
                <a:gd name="T14" fmla="*/ 2110 w 3840"/>
                <a:gd name="T15" fmla="*/ 197 h 2070"/>
                <a:gd name="T16" fmla="*/ 2343 w 3840"/>
                <a:gd name="T17" fmla="*/ 110 h 2070"/>
                <a:gd name="T18" fmla="*/ 2506 w 3840"/>
                <a:gd name="T19" fmla="*/ 4 h 2070"/>
                <a:gd name="T20" fmla="*/ 2567 w 3840"/>
                <a:gd name="T21" fmla="*/ 8 h 2070"/>
                <a:gd name="T22" fmla="*/ 2654 w 3840"/>
                <a:gd name="T23" fmla="*/ 56 h 2070"/>
                <a:gd name="T24" fmla="*/ 2809 w 3840"/>
                <a:gd name="T25" fmla="*/ 139 h 2070"/>
                <a:gd name="T26" fmla="*/ 2984 w 3840"/>
                <a:gd name="T27" fmla="*/ 233 h 2070"/>
                <a:gd name="T28" fmla="*/ 3158 w 3840"/>
                <a:gd name="T29" fmla="*/ 330 h 2070"/>
                <a:gd name="T30" fmla="*/ 3313 w 3840"/>
                <a:gd name="T31" fmla="*/ 418 h 2070"/>
                <a:gd name="T32" fmla="*/ 3431 w 3840"/>
                <a:gd name="T33" fmla="*/ 491 h 2070"/>
                <a:gd name="T34" fmla="*/ 3542 w 3840"/>
                <a:gd name="T35" fmla="*/ 583 h 2070"/>
                <a:gd name="T36" fmla="*/ 3644 w 3840"/>
                <a:gd name="T37" fmla="*/ 737 h 2070"/>
                <a:gd name="T38" fmla="*/ 3724 w 3840"/>
                <a:gd name="T39" fmla="*/ 927 h 2070"/>
                <a:gd name="T40" fmla="*/ 3784 w 3840"/>
                <a:gd name="T41" fmla="*/ 1136 h 2070"/>
                <a:gd name="T42" fmla="*/ 3827 w 3840"/>
                <a:gd name="T43" fmla="*/ 1346 h 2070"/>
                <a:gd name="T44" fmla="*/ 3836 w 3840"/>
                <a:gd name="T45" fmla="*/ 1448 h 2070"/>
                <a:gd name="T46" fmla="*/ 3827 w 3840"/>
                <a:gd name="T47" fmla="*/ 1467 h 2070"/>
                <a:gd name="T48" fmla="*/ 3804 w 3840"/>
                <a:gd name="T49" fmla="*/ 1508 h 2070"/>
                <a:gd name="T50" fmla="*/ 3759 w 3840"/>
                <a:gd name="T51" fmla="*/ 1566 h 2070"/>
                <a:gd name="T52" fmla="*/ 3690 w 3840"/>
                <a:gd name="T53" fmla="*/ 1637 h 2070"/>
                <a:gd name="T54" fmla="*/ 3589 w 3840"/>
                <a:gd name="T55" fmla="*/ 1715 h 2070"/>
                <a:gd name="T56" fmla="*/ 3455 w 3840"/>
                <a:gd name="T57" fmla="*/ 1796 h 2070"/>
                <a:gd name="T58" fmla="*/ 3278 w 3840"/>
                <a:gd name="T59" fmla="*/ 1873 h 2070"/>
                <a:gd name="T60" fmla="*/ 3056 w 3840"/>
                <a:gd name="T61" fmla="*/ 1946 h 2070"/>
                <a:gd name="T62" fmla="*/ 2782 w 3840"/>
                <a:gd name="T63" fmla="*/ 2004 h 2070"/>
                <a:gd name="T64" fmla="*/ 2454 w 3840"/>
                <a:gd name="T65" fmla="*/ 2046 h 2070"/>
                <a:gd name="T66" fmla="*/ 2065 w 3840"/>
                <a:gd name="T67" fmla="*/ 2068 h 2070"/>
                <a:gd name="T68" fmla="*/ 1639 w 3840"/>
                <a:gd name="T69" fmla="*/ 2064 h 2070"/>
                <a:gd name="T70" fmla="*/ 1270 w 3840"/>
                <a:gd name="T71" fmla="*/ 2036 h 2070"/>
                <a:gd name="T72" fmla="*/ 961 w 3840"/>
                <a:gd name="T73" fmla="*/ 1986 h 2070"/>
                <a:gd name="T74" fmla="*/ 705 w 3840"/>
                <a:gd name="T75" fmla="*/ 1922 h 2070"/>
                <a:gd name="T76" fmla="*/ 500 w 3840"/>
                <a:gd name="T77" fmla="*/ 1849 h 2070"/>
                <a:gd name="T78" fmla="*/ 336 w 3840"/>
                <a:gd name="T79" fmla="*/ 1768 h 2070"/>
                <a:gd name="T80" fmla="*/ 214 w 3840"/>
                <a:gd name="T81" fmla="*/ 1688 h 2070"/>
                <a:gd name="T82" fmla="*/ 124 w 3840"/>
                <a:gd name="T83" fmla="*/ 1613 h 2070"/>
                <a:gd name="T84" fmla="*/ 63 w 3840"/>
                <a:gd name="T85" fmla="*/ 1546 h 2070"/>
                <a:gd name="T86" fmla="*/ 26 w 3840"/>
                <a:gd name="T87" fmla="*/ 1493 h 2070"/>
                <a:gd name="T88" fmla="*/ 8 w 3840"/>
                <a:gd name="T89" fmla="*/ 1459 h 2070"/>
                <a:gd name="T90" fmla="*/ 0 w 3840"/>
                <a:gd name="T91" fmla="*/ 1430 h 2070"/>
                <a:gd name="T92" fmla="*/ 11 w 3840"/>
                <a:gd name="T93" fmla="*/ 1355 h 2070"/>
                <a:gd name="T94" fmla="*/ 39 w 3840"/>
                <a:gd name="T95" fmla="*/ 1217 h 2070"/>
                <a:gd name="T96" fmla="*/ 84 w 3840"/>
                <a:gd name="T97" fmla="*/ 1041 h 2070"/>
                <a:gd name="T98" fmla="*/ 150 w 3840"/>
                <a:gd name="T99" fmla="*/ 853 h 2070"/>
                <a:gd name="T100" fmla="*/ 234 w 3840"/>
                <a:gd name="T101" fmla="*/ 677 h 2070"/>
                <a:gd name="T102" fmla="*/ 340 w 3840"/>
                <a:gd name="T103" fmla="*/ 541 h 2070"/>
                <a:gd name="T104" fmla="*/ 444 w 3840"/>
                <a:gd name="T105" fmla="*/ 469 h 2070"/>
                <a:gd name="T106" fmla="*/ 577 w 3840"/>
                <a:gd name="T107" fmla="*/ 391 h 2070"/>
                <a:gd name="T108" fmla="*/ 742 w 3840"/>
                <a:gd name="T109" fmla="*/ 297 h 2070"/>
                <a:gd name="T110" fmla="*/ 919 w 3840"/>
                <a:gd name="T111" fmla="*/ 200 h 2070"/>
                <a:gd name="T112" fmla="*/ 1090 w 3840"/>
                <a:gd name="T113" fmla="*/ 107 h 2070"/>
                <a:gd name="T114" fmla="*/ 1235 w 3840"/>
                <a:gd name="T115" fmla="*/ 28 h 2070"/>
                <a:gd name="T116" fmla="*/ 1315 w 3840"/>
                <a:gd name="T117" fmla="*/ 0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40" h="2070">
                  <a:moveTo>
                    <a:pt x="2411" y="1035"/>
                  </a:moveTo>
                  <a:lnTo>
                    <a:pt x="2411" y="1212"/>
                  </a:lnTo>
                  <a:lnTo>
                    <a:pt x="2739" y="1314"/>
                  </a:lnTo>
                  <a:lnTo>
                    <a:pt x="3067" y="1212"/>
                  </a:lnTo>
                  <a:lnTo>
                    <a:pt x="3067" y="1035"/>
                  </a:lnTo>
                  <a:lnTo>
                    <a:pt x="2411" y="1035"/>
                  </a:lnTo>
                  <a:close/>
                  <a:moveTo>
                    <a:pt x="1315" y="0"/>
                  </a:moveTo>
                  <a:lnTo>
                    <a:pt x="1334" y="4"/>
                  </a:lnTo>
                  <a:lnTo>
                    <a:pt x="1353" y="15"/>
                  </a:lnTo>
                  <a:lnTo>
                    <a:pt x="1424" y="66"/>
                  </a:lnTo>
                  <a:lnTo>
                    <a:pt x="1497" y="110"/>
                  </a:lnTo>
                  <a:lnTo>
                    <a:pt x="1573" y="147"/>
                  </a:lnTo>
                  <a:lnTo>
                    <a:pt x="1651" y="176"/>
                  </a:lnTo>
                  <a:lnTo>
                    <a:pt x="1731" y="197"/>
                  </a:lnTo>
                  <a:lnTo>
                    <a:pt x="1748" y="204"/>
                  </a:lnTo>
                  <a:lnTo>
                    <a:pt x="1763" y="214"/>
                  </a:lnTo>
                  <a:lnTo>
                    <a:pt x="1775" y="227"/>
                  </a:lnTo>
                  <a:lnTo>
                    <a:pt x="1783" y="242"/>
                  </a:lnTo>
                  <a:lnTo>
                    <a:pt x="1921" y="605"/>
                  </a:lnTo>
                  <a:lnTo>
                    <a:pt x="2058" y="242"/>
                  </a:lnTo>
                  <a:lnTo>
                    <a:pt x="2066" y="227"/>
                  </a:lnTo>
                  <a:lnTo>
                    <a:pt x="2077" y="214"/>
                  </a:lnTo>
                  <a:lnTo>
                    <a:pt x="2092" y="204"/>
                  </a:lnTo>
                  <a:lnTo>
                    <a:pt x="2110" y="197"/>
                  </a:lnTo>
                  <a:lnTo>
                    <a:pt x="2189" y="176"/>
                  </a:lnTo>
                  <a:lnTo>
                    <a:pt x="2268" y="147"/>
                  </a:lnTo>
                  <a:lnTo>
                    <a:pt x="2343" y="110"/>
                  </a:lnTo>
                  <a:lnTo>
                    <a:pt x="2416" y="66"/>
                  </a:lnTo>
                  <a:lnTo>
                    <a:pt x="2488" y="15"/>
                  </a:lnTo>
                  <a:lnTo>
                    <a:pt x="2506" y="4"/>
                  </a:lnTo>
                  <a:lnTo>
                    <a:pt x="2526" y="0"/>
                  </a:lnTo>
                  <a:lnTo>
                    <a:pt x="2547" y="1"/>
                  </a:lnTo>
                  <a:lnTo>
                    <a:pt x="2567" y="8"/>
                  </a:lnTo>
                  <a:lnTo>
                    <a:pt x="2570" y="11"/>
                  </a:lnTo>
                  <a:lnTo>
                    <a:pt x="2609" y="31"/>
                  </a:lnTo>
                  <a:lnTo>
                    <a:pt x="2654" y="56"/>
                  </a:lnTo>
                  <a:lnTo>
                    <a:pt x="2703" y="81"/>
                  </a:lnTo>
                  <a:lnTo>
                    <a:pt x="2755" y="109"/>
                  </a:lnTo>
                  <a:lnTo>
                    <a:pt x="2809" y="139"/>
                  </a:lnTo>
                  <a:lnTo>
                    <a:pt x="2867" y="169"/>
                  </a:lnTo>
                  <a:lnTo>
                    <a:pt x="2925" y="201"/>
                  </a:lnTo>
                  <a:lnTo>
                    <a:pt x="2984" y="233"/>
                  </a:lnTo>
                  <a:lnTo>
                    <a:pt x="3042" y="266"/>
                  </a:lnTo>
                  <a:lnTo>
                    <a:pt x="3101" y="298"/>
                  </a:lnTo>
                  <a:lnTo>
                    <a:pt x="3158" y="330"/>
                  </a:lnTo>
                  <a:lnTo>
                    <a:pt x="3212" y="361"/>
                  </a:lnTo>
                  <a:lnTo>
                    <a:pt x="3264" y="391"/>
                  </a:lnTo>
                  <a:lnTo>
                    <a:pt x="3313" y="418"/>
                  </a:lnTo>
                  <a:lnTo>
                    <a:pt x="3358" y="446"/>
                  </a:lnTo>
                  <a:lnTo>
                    <a:pt x="3397" y="469"/>
                  </a:lnTo>
                  <a:lnTo>
                    <a:pt x="3431" y="491"/>
                  </a:lnTo>
                  <a:lnTo>
                    <a:pt x="3460" y="510"/>
                  </a:lnTo>
                  <a:lnTo>
                    <a:pt x="3502" y="544"/>
                  </a:lnTo>
                  <a:lnTo>
                    <a:pt x="3542" y="583"/>
                  </a:lnTo>
                  <a:lnTo>
                    <a:pt x="3578" y="630"/>
                  </a:lnTo>
                  <a:lnTo>
                    <a:pt x="3612" y="681"/>
                  </a:lnTo>
                  <a:lnTo>
                    <a:pt x="3644" y="737"/>
                  </a:lnTo>
                  <a:lnTo>
                    <a:pt x="3672" y="797"/>
                  </a:lnTo>
                  <a:lnTo>
                    <a:pt x="3700" y="861"/>
                  </a:lnTo>
                  <a:lnTo>
                    <a:pt x="3724" y="927"/>
                  </a:lnTo>
                  <a:lnTo>
                    <a:pt x="3746" y="995"/>
                  </a:lnTo>
                  <a:lnTo>
                    <a:pt x="3766" y="1066"/>
                  </a:lnTo>
                  <a:lnTo>
                    <a:pt x="3784" y="1136"/>
                  </a:lnTo>
                  <a:lnTo>
                    <a:pt x="3800" y="1206"/>
                  </a:lnTo>
                  <a:lnTo>
                    <a:pt x="3815" y="1276"/>
                  </a:lnTo>
                  <a:lnTo>
                    <a:pt x="3827" y="1346"/>
                  </a:lnTo>
                  <a:lnTo>
                    <a:pt x="3840" y="1412"/>
                  </a:lnTo>
                  <a:lnTo>
                    <a:pt x="3840" y="1430"/>
                  </a:lnTo>
                  <a:lnTo>
                    <a:pt x="3836" y="1448"/>
                  </a:lnTo>
                  <a:lnTo>
                    <a:pt x="3834" y="1452"/>
                  </a:lnTo>
                  <a:lnTo>
                    <a:pt x="3832" y="1459"/>
                  </a:lnTo>
                  <a:lnTo>
                    <a:pt x="3827" y="1467"/>
                  </a:lnTo>
                  <a:lnTo>
                    <a:pt x="3822" y="1479"/>
                  </a:lnTo>
                  <a:lnTo>
                    <a:pt x="3814" y="1493"/>
                  </a:lnTo>
                  <a:lnTo>
                    <a:pt x="3804" y="1508"/>
                  </a:lnTo>
                  <a:lnTo>
                    <a:pt x="3792" y="1526"/>
                  </a:lnTo>
                  <a:lnTo>
                    <a:pt x="3777" y="1546"/>
                  </a:lnTo>
                  <a:lnTo>
                    <a:pt x="3759" y="1566"/>
                  </a:lnTo>
                  <a:lnTo>
                    <a:pt x="3740" y="1588"/>
                  </a:lnTo>
                  <a:lnTo>
                    <a:pt x="3716" y="1613"/>
                  </a:lnTo>
                  <a:lnTo>
                    <a:pt x="3690" y="1637"/>
                  </a:lnTo>
                  <a:lnTo>
                    <a:pt x="3660" y="1662"/>
                  </a:lnTo>
                  <a:lnTo>
                    <a:pt x="3627" y="1688"/>
                  </a:lnTo>
                  <a:lnTo>
                    <a:pt x="3589" y="1715"/>
                  </a:lnTo>
                  <a:lnTo>
                    <a:pt x="3548" y="1741"/>
                  </a:lnTo>
                  <a:lnTo>
                    <a:pt x="3504" y="1768"/>
                  </a:lnTo>
                  <a:lnTo>
                    <a:pt x="3455" y="1796"/>
                  </a:lnTo>
                  <a:lnTo>
                    <a:pt x="3400" y="1821"/>
                  </a:lnTo>
                  <a:lnTo>
                    <a:pt x="3342" y="1849"/>
                  </a:lnTo>
                  <a:lnTo>
                    <a:pt x="3278" y="1873"/>
                  </a:lnTo>
                  <a:lnTo>
                    <a:pt x="3210" y="1898"/>
                  </a:lnTo>
                  <a:lnTo>
                    <a:pt x="3135" y="1922"/>
                  </a:lnTo>
                  <a:lnTo>
                    <a:pt x="3056" y="1946"/>
                  </a:lnTo>
                  <a:lnTo>
                    <a:pt x="2970" y="1966"/>
                  </a:lnTo>
                  <a:lnTo>
                    <a:pt x="2880" y="1986"/>
                  </a:lnTo>
                  <a:lnTo>
                    <a:pt x="2782" y="2004"/>
                  </a:lnTo>
                  <a:lnTo>
                    <a:pt x="2680" y="2021"/>
                  </a:lnTo>
                  <a:lnTo>
                    <a:pt x="2570" y="2036"/>
                  </a:lnTo>
                  <a:lnTo>
                    <a:pt x="2454" y="2046"/>
                  </a:lnTo>
                  <a:lnTo>
                    <a:pt x="2332" y="2057"/>
                  </a:lnTo>
                  <a:lnTo>
                    <a:pt x="2201" y="2064"/>
                  </a:lnTo>
                  <a:lnTo>
                    <a:pt x="2065" y="2068"/>
                  </a:lnTo>
                  <a:lnTo>
                    <a:pt x="1921" y="2070"/>
                  </a:lnTo>
                  <a:lnTo>
                    <a:pt x="1776" y="2068"/>
                  </a:lnTo>
                  <a:lnTo>
                    <a:pt x="1639" y="2064"/>
                  </a:lnTo>
                  <a:lnTo>
                    <a:pt x="1509" y="2057"/>
                  </a:lnTo>
                  <a:lnTo>
                    <a:pt x="1387" y="2046"/>
                  </a:lnTo>
                  <a:lnTo>
                    <a:pt x="1270" y="2036"/>
                  </a:lnTo>
                  <a:lnTo>
                    <a:pt x="1161" y="2021"/>
                  </a:lnTo>
                  <a:lnTo>
                    <a:pt x="1058" y="2004"/>
                  </a:lnTo>
                  <a:lnTo>
                    <a:pt x="961" y="1986"/>
                  </a:lnTo>
                  <a:lnTo>
                    <a:pt x="870" y="1966"/>
                  </a:lnTo>
                  <a:lnTo>
                    <a:pt x="785" y="1946"/>
                  </a:lnTo>
                  <a:lnTo>
                    <a:pt x="705" y="1922"/>
                  </a:lnTo>
                  <a:lnTo>
                    <a:pt x="632" y="1898"/>
                  </a:lnTo>
                  <a:lnTo>
                    <a:pt x="562" y="1873"/>
                  </a:lnTo>
                  <a:lnTo>
                    <a:pt x="500" y="1849"/>
                  </a:lnTo>
                  <a:lnTo>
                    <a:pt x="440" y="1821"/>
                  </a:lnTo>
                  <a:lnTo>
                    <a:pt x="387" y="1796"/>
                  </a:lnTo>
                  <a:lnTo>
                    <a:pt x="336" y="1768"/>
                  </a:lnTo>
                  <a:lnTo>
                    <a:pt x="291" y="1741"/>
                  </a:lnTo>
                  <a:lnTo>
                    <a:pt x="250" y="1715"/>
                  </a:lnTo>
                  <a:lnTo>
                    <a:pt x="214" y="1688"/>
                  </a:lnTo>
                  <a:lnTo>
                    <a:pt x="180" y="1662"/>
                  </a:lnTo>
                  <a:lnTo>
                    <a:pt x="150" y="1637"/>
                  </a:lnTo>
                  <a:lnTo>
                    <a:pt x="124" y="1613"/>
                  </a:lnTo>
                  <a:lnTo>
                    <a:pt x="101" y="1588"/>
                  </a:lnTo>
                  <a:lnTo>
                    <a:pt x="80" y="1566"/>
                  </a:lnTo>
                  <a:lnTo>
                    <a:pt x="63" y="1546"/>
                  </a:lnTo>
                  <a:lnTo>
                    <a:pt x="49" y="1526"/>
                  </a:lnTo>
                  <a:lnTo>
                    <a:pt x="37" y="1508"/>
                  </a:lnTo>
                  <a:lnTo>
                    <a:pt x="26" y="1493"/>
                  </a:lnTo>
                  <a:lnTo>
                    <a:pt x="18" y="1479"/>
                  </a:lnTo>
                  <a:lnTo>
                    <a:pt x="12" y="1467"/>
                  </a:lnTo>
                  <a:lnTo>
                    <a:pt x="8" y="1459"/>
                  </a:lnTo>
                  <a:lnTo>
                    <a:pt x="5" y="1452"/>
                  </a:lnTo>
                  <a:lnTo>
                    <a:pt x="4" y="1448"/>
                  </a:lnTo>
                  <a:lnTo>
                    <a:pt x="0" y="1430"/>
                  </a:lnTo>
                  <a:lnTo>
                    <a:pt x="1" y="1412"/>
                  </a:lnTo>
                  <a:lnTo>
                    <a:pt x="5" y="1388"/>
                  </a:lnTo>
                  <a:lnTo>
                    <a:pt x="11" y="1355"/>
                  </a:lnTo>
                  <a:lnTo>
                    <a:pt x="18" y="1316"/>
                  </a:lnTo>
                  <a:lnTo>
                    <a:pt x="27" y="1269"/>
                  </a:lnTo>
                  <a:lnTo>
                    <a:pt x="39" y="1217"/>
                  </a:lnTo>
                  <a:lnTo>
                    <a:pt x="52" y="1161"/>
                  </a:lnTo>
                  <a:lnTo>
                    <a:pt x="68" y="1103"/>
                  </a:lnTo>
                  <a:lnTo>
                    <a:pt x="84" y="1041"/>
                  </a:lnTo>
                  <a:lnTo>
                    <a:pt x="103" y="979"/>
                  </a:lnTo>
                  <a:lnTo>
                    <a:pt x="125" y="916"/>
                  </a:lnTo>
                  <a:lnTo>
                    <a:pt x="150" y="853"/>
                  </a:lnTo>
                  <a:lnTo>
                    <a:pt x="176" y="792"/>
                  </a:lnTo>
                  <a:lnTo>
                    <a:pt x="203" y="733"/>
                  </a:lnTo>
                  <a:lnTo>
                    <a:pt x="234" y="677"/>
                  </a:lnTo>
                  <a:lnTo>
                    <a:pt x="267" y="627"/>
                  </a:lnTo>
                  <a:lnTo>
                    <a:pt x="302" y="581"/>
                  </a:lnTo>
                  <a:lnTo>
                    <a:pt x="340" y="541"/>
                  </a:lnTo>
                  <a:lnTo>
                    <a:pt x="381" y="510"/>
                  </a:lnTo>
                  <a:lnTo>
                    <a:pt x="408" y="491"/>
                  </a:lnTo>
                  <a:lnTo>
                    <a:pt x="444" y="469"/>
                  </a:lnTo>
                  <a:lnTo>
                    <a:pt x="483" y="446"/>
                  </a:lnTo>
                  <a:lnTo>
                    <a:pt x="528" y="418"/>
                  </a:lnTo>
                  <a:lnTo>
                    <a:pt x="577" y="391"/>
                  </a:lnTo>
                  <a:lnTo>
                    <a:pt x="629" y="361"/>
                  </a:lnTo>
                  <a:lnTo>
                    <a:pt x="685" y="330"/>
                  </a:lnTo>
                  <a:lnTo>
                    <a:pt x="742" y="297"/>
                  </a:lnTo>
                  <a:lnTo>
                    <a:pt x="800" y="266"/>
                  </a:lnTo>
                  <a:lnTo>
                    <a:pt x="860" y="233"/>
                  </a:lnTo>
                  <a:lnTo>
                    <a:pt x="919" y="200"/>
                  </a:lnTo>
                  <a:lnTo>
                    <a:pt x="977" y="167"/>
                  </a:lnTo>
                  <a:lnTo>
                    <a:pt x="1034" y="136"/>
                  </a:lnTo>
                  <a:lnTo>
                    <a:pt x="1090" y="107"/>
                  </a:lnTo>
                  <a:lnTo>
                    <a:pt x="1142" y="79"/>
                  </a:lnTo>
                  <a:lnTo>
                    <a:pt x="1191" y="53"/>
                  </a:lnTo>
                  <a:lnTo>
                    <a:pt x="1235" y="28"/>
                  </a:lnTo>
                  <a:lnTo>
                    <a:pt x="1274" y="8"/>
                  </a:lnTo>
                  <a:lnTo>
                    <a:pt x="1293" y="1"/>
                  </a:lnTo>
                  <a:lnTo>
                    <a:pt x="13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721" name="Freeform 974"/>
          <p:cNvSpPr>
            <a:spLocks noEditPoints="1"/>
          </p:cNvSpPr>
          <p:nvPr/>
        </p:nvSpPr>
        <p:spPr bwMode="auto">
          <a:xfrm>
            <a:off x="7484076" y="2070681"/>
            <a:ext cx="200690" cy="200504"/>
          </a:xfrm>
          <a:custGeom>
            <a:avLst/>
            <a:gdLst>
              <a:gd name="T0" fmla="*/ 1849 w 4316"/>
              <a:gd name="T1" fmla="*/ 1412 h 4312"/>
              <a:gd name="T2" fmla="*/ 1540 w 4316"/>
              <a:gd name="T3" fmla="*/ 1642 h 4312"/>
              <a:gd name="T4" fmla="*/ 1372 w 4316"/>
              <a:gd name="T5" fmla="*/ 1994 h 4312"/>
              <a:gd name="T6" fmla="*/ 1392 w 4316"/>
              <a:gd name="T7" fmla="*/ 2397 h 4312"/>
              <a:gd name="T8" fmla="*/ 1592 w 4316"/>
              <a:gd name="T9" fmla="*/ 2728 h 4312"/>
              <a:gd name="T10" fmla="*/ 1924 w 4316"/>
              <a:gd name="T11" fmla="*/ 2929 h 4312"/>
              <a:gd name="T12" fmla="*/ 2327 w 4316"/>
              <a:gd name="T13" fmla="*/ 2948 h 4312"/>
              <a:gd name="T14" fmla="*/ 2680 w 4316"/>
              <a:gd name="T15" fmla="*/ 2781 h 4312"/>
              <a:gd name="T16" fmla="*/ 2910 w 4316"/>
              <a:gd name="T17" fmla="*/ 2472 h 4312"/>
              <a:gd name="T18" fmla="*/ 2969 w 4316"/>
              <a:gd name="T19" fmla="*/ 2074 h 4312"/>
              <a:gd name="T20" fmla="*/ 2836 w 4316"/>
              <a:gd name="T21" fmla="*/ 1705 h 4312"/>
              <a:gd name="T22" fmla="*/ 2550 w 4316"/>
              <a:gd name="T23" fmla="*/ 1446 h 4312"/>
              <a:gd name="T24" fmla="*/ 2165 w 4316"/>
              <a:gd name="T25" fmla="*/ 1347 h 4312"/>
              <a:gd name="T26" fmla="*/ 2384 w 4316"/>
              <a:gd name="T27" fmla="*/ 26 h 4312"/>
              <a:gd name="T28" fmla="*/ 2474 w 4316"/>
              <a:gd name="T29" fmla="*/ 157 h 4312"/>
              <a:gd name="T30" fmla="*/ 2918 w 4316"/>
              <a:gd name="T31" fmla="*/ 728 h 4312"/>
              <a:gd name="T32" fmla="*/ 3513 w 4316"/>
              <a:gd name="T33" fmla="*/ 576 h 4312"/>
              <a:gd name="T34" fmla="*/ 3667 w 4316"/>
              <a:gd name="T35" fmla="*/ 612 h 4312"/>
              <a:gd name="T36" fmla="*/ 3907 w 4316"/>
              <a:gd name="T37" fmla="*/ 915 h 4312"/>
              <a:gd name="T38" fmla="*/ 3869 w 4316"/>
              <a:gd name="T39" fmla="*/ 1071 h 4312"/>
              <a:gd name="T40" fmla="*/ 3730 w 4316"/>
              <a:gd name="T41" fmla="*/ 1772 h 4312"/>
              <a:gd name="T42" fmla="*/ 4271 w 4316"/>
              <a:gd name="T43" fmla="*/ 1906 h 4312"/>
              <a:gd name="T44" fmla="*/ 4316 w 4316"/>
              <a:gd name="T45" fmla="*/ 2285 h 4312"/>
              <a:gd name="T46" fmla="*/ 4248 w 4316"/>
              <a:gd name="T47" fmla="*/ 2430 h 4312"/>
              <a:gd name="T48" fmla="*/ 3704 w 4316"/>
              <a:gd name="T49" fmla="*/ 2638 h 4312"/>
              <a:gd name="T50" fmla="*/ 3801 w 4316"/>
              <a:gd name="T51" fmla="*/ 3354 h 4312"/>
              <a:gd name="T52" fmla="*/ 3830 w 4316"/>
              <a:gd name="T53" fmla="*/ 3513 h 4312"/>
              <a:gd name="T54" fmla="*/ 3573 w 4316"/>
              <a:gd name="T55" fmla="*/ 3801 h 4312"/>
              <a:gd name="T56" fmla="*/ 3417 w 4316"/>
              <a:gd name="T57" fmla="*/ 3828 h 4312"/>
              <a:gd name="T58" fmla="*/ 2824 w 4316"/>
              <a:gd name="T59" fmla="*/ 3630 h 4312"/>
              <a:gd name="T60" fmla="*/ 2466 w 4316"/>
              <a:gd name="T61" fmla="*/ 4188 h 4312"/>
              <a:gd name="T62" fmla="*/ 2354 w 4316"/>
              <a:gd name="T63" fmla="*/ 4301 h 4312"/>
              <a:gd name="T64" fmla="*/ 1966 w 4316"/>
              <a:gd name="T65" fmla="*/ 4301 h 4312"/>
              <a:gd name="T66" fmla="*/ 1854 w 4316"/>
              <a:gd name="T67" fmla="*/ 4188 h 4312"/>
              <a:gd name="T68" fmla="*/ 1499 w 4316"/>
              <a:gd name="T69" fmla="*/ 3632 h 4312"/>
              <a:gd name="T70" fmla="*/ 848 w 4316"/>
              <a:gd name="T71" fmla="*/ 3742 h 4312"/>
              <a:gd name="T72" fmla="*/ 689 w 4316"/>
              <a:gd name="T73" fmla="*/ 3733 h 4312"/>
              <a:gd name="T74" fmla="*/ 432 w 4316"/>
              <a:gd name="T75" fmla="*/ 3443 h 4312"/>
              <a:gd name="T76" fmla="*/ 442 w 4316"/>
              <a:gd name="T77" fmla="*/ 3285 h 4312"/>
              <a:gd name="T78" fmla="*/ 618 w 4316"/>
              <a:gd name="T79" fmla="*/ 2641 h 4312"/>
              <a:gd name="T80" fmla="*/ 68 w 4316"/>
              <a:gd name="T81" fmla="*/ 2430 h 4312"/>
              <a:gd name="T82" fmla="*/ 0 w 4316"/>
              <a:gd name="T83" fmla="*/ 2285 h 4312"/>
              <a:gd name="T84" fmla="*/ 46 w 4316"/>
              <a:gd name="T85" fmla="*/ 1906 h 4312"/>
              <a:gd name="T86" fmla="*/ 590 w 4316"/>
              <a:gd name="T87" fmla="*/ 1770 h 4312"/>
              <a:gd name="T88" fmla="*/ 778 w 4316"/>
              <a:gd name="T89" fmla="*/ 1320 h 4312"/>
              <a:gd name="T90" fmla="*/ 494 w 4316"/>
              <a:gd name="T91" fmla="*/ 847 h 4312"/>
              <a:gd name="T92" fmla="*/ 729 w 4316"/>
              <a:gd name="T93" fmla="*/ 548 h 4312"/>
              <a:gd name="T94" fmla="*/ 880 w 4316"/>
              <a:gd name="T95" fmla="*/ 494 h 4312"/>
              <a:gd name="T96" fmla="*/ 1405 w 4316"/>
              <a:gd name="T97" fmla="*/ 728 h 4312"/>
              <a:gd name="T98" fmla="*/ 1847 w 4316"/>
              <a:gd name="T99" fmla="*/ 157 h 4312"/>
              <a:gd name="T100" fmla="*/ 1937 w 4316"/>
              <a:gd name="T101" fmla="*/ 26 h 4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316" h="4312">
                <a:moveTo>
                  <a:pt x="2165" y="1347"/>
                </a:moveTo>
                <a:lnTo>
                  <a:pt x="2082" y="1353"/>
                </a:lnTo>
                <a:lnTo>
                  <a:pt x="2001" y="1364"/>
                </a:lnTo>
                <a:lnTo>
                  <a:pt x="1924" y="1384"/>
                </a:lnTo>
                <a:lnTo>
                  <a:pt x="1849" y="1412"/>
                </a:lnTo>
                <a:lnTo>
                  <a:pt x="1778" y="1446"/>
                </a:lnTo>
                <a:lnTo>
                  <a:pt x="1712" y="1486"/>
                </a:lnTo>
                <a:lnTo>
                  <a:pt x="1650" y="1533"/>
                </a:lnTo>
                <a:lnTo>
                  <a:pt x="1592" y="1584"/>
                </a:lnTo>
                <a:lnTo>
                  <a:pt x="1540" y="1642"/>
                </a:lnTo>
                <a:lnTo>
                  <a:pt x="1494" y="1705"/>
                </a:lnTo>
                <a:lnTo>
                  <a:pt x="1454" y="1772"/>
                </a:lnTo>
                <a:lnTo>
                  <a:pt x="1420" y="1842"/>
                </a:lnTo>
                <a:lnTo>
                  <a:pt x="1392" y="1916"/>
                </a:lnTo>
                <a:lnTo>
                  <a:pt x="1372" y="1994"/>
                </a:lnTo>
                <a:lnTo>
                  <a:pt x="1359" y="2074"/>
                </a:lnTo>
                <a:lnTo>
                  <a:pt x="1355" y="2156"/>
                </a:lnTo>
                <a:lnTo>
                  <a:pt x="1359" y="2239"/>
                </a:lnTo>
                <a:lnTo>
                  <a:pt x="1372" y="2320"/>
                </a:lnTo>
                <a:lnTo>
                  <a:pt x="1392" y="2397"/>
                </a:lnTo>
                <a:lnTo>
                  <a:pt x="1420" y="2472"/>
                </a:lnTo>
                <a:lnTo>
                  <a:pt x="1454" y="2543"/>
                </a:lnTo>
                <a:lnTo>
                  <a:pt x="1494" y="2608"/>
                </a:lnTo>
                <a:lnTo>
                  <a:pt x="1540" y="2671"/>
                </a:lnTo>
                <a:lnTo>
                  <a:pt x="1592" y="2728"/>
                </a:lnTo>
                <a:lnTo>
                  <a:pt x="1650" y="2781"/>
                </a:lnTo>
                <a:lnTo>
                  <a:pt x="1712" y="2827"/>
                </a:lnTo>
                <a:lnTo>
                  <a:pt x="1778" y="2867"/>
                </a:lnTo>
                <a:lnTo>
                  <a:pt x="1849" y="2901"/>
                </a:lnTo>
                <a:lnTo>
                  <a:pt x="1924" y="2929"/>
                </a:lnTo>
                <a:lnTo>
                  <a:pt x="2001" y="2948"/>
                </a:lnTo>
                <a:lnTo>
                  <a:pt x="2082" y="2961"/>
                </a:lnTo>
                <a:lnTo>
                  <a:pt x="2165" y="2965"/>
                </a:lnTo>
                <a:lnTo>
                  <a:pt x="2247" y="2961"/>
                </a:lnTo>
                <a:lnTo>
                  <a:pt x="2327" y="2948"/>
                </a:lnTo>
                <a:lnTo>
                  <a:pt x="2405" y="2929"/>
                </a:lnTo>
                <a:lnTo>
                  <a:pt x="2479" y="2901"/>
                </a:lnTo>
                <a:lnTo>
                  <a:pt x="2550" y="2867"/>
                </a:lnTo>
                <a:lnTo>
                  <a:pt x="2617" y="2827"/>
                </a:lnTo>
                <a:lnTo>
                  <a:pt x="2680" y="2781"/>
                </a:lnTo>
                <a:lnTo>
                  <a:pt x="2736" y="2728"/>
                </a:lnTo>
                <a:lnTo>
                  <a:pt x="2788" y="2671"/>
                </a:lnTo>
                <a:lnTo>
                  <a:pt x="2836" y="2608"/>
                </a:lnTo>
                <a:lnTo>
                  <a:pt x="2876" y="2543"/>
                </a:lnTo>
                <a:lnTo>
                  <a:pt x="2910" y="2472"/>
                </a:lnTo>
                <a:lnTo>
                  <a:pt x="2938" y="2397"/>
                </a:lnTo>
                <a:lnTo>
                  <a:pt x="2957" y="2320"/>
                </a:lnTo>
                <a:lnTo>
                  <a:pt x="2969" y="2239"/>
                </a:lnTo>
                <a:lnTo>
                  <a:pt x="2973" y="2156"/>
                </a:lnTo>
                <a:lnTo>
                  <a:pt x="2969" y="2074"/>
                </a:lnTo>
                <a:lnTo>
                  <a:pt x="2957" y="1994"/>
                </a:lnTo>
                <a:lnTo>
                  <a:pt x="2938" y="1916"/>
                </a:lnTo>
                <a:lnTo>
                  <a:pt x="2910" y="1842"/>
                </a:lnTo>
                <a:lnTo>
                  <a:pt x="2876" y="1772"/>
                </a:lnTo>
                <a:lnTo>
                  <a:pt x="2836" y="1705"/>
                </a:lnTo>
                <a:lnTo>
                  <a:pt x="2788" y="1642"/>
                </a:lnTo>
                <a:lnTo>
                  <a:pt x="2736" y="1584"/>
                </a:lnTo>
                <a:lnTo>
                  <a:pt x="2680" y="1533"/>
                </a:lnTo>
                <a:lnTo>
                  <a:pt x="2617" y="1486"/>
                </a:lnTo>
                <a:lnTo>
                  <a:pt x="2550" y="1446"/>
                </a:lnTo>
                <a:lnTo>
                  <a:pt x="2479" y="1412"/>
                </a:lnTo>
                <a:lnTo>
                  <a:pt x="2405" y="1384"/>
                </a:lnTo>
                <a:lnTo>
                  <a:pt x="2327" y="1364"/>
                </a:lnTo>
                <a:lnTo>
                  <a:pt x="2247" y="1353"/>
                </a:lnTo>
                <a:lnTo>
                  <a:pt x="2165" y="1347"/>
                </a:lnTo>
                <a:close/>
                <a:moveTo>
                  <a:pt x="2031" y="0"/>
                </a:moveTo>
                <a:lnTo>
                  <a:pt x="2288" y="0"/>
                </a:lnTo>
                <a:lnTo>
                  <a:pt x="2322" y="3"/>
                </a:lnTo>
                <a:lnTo>
                  <a:pt x="2354" y="12"/>
                </a:lnTo>
                <a:lnTo>
                  <a:pt x="2384" y="26"/>
                </a:lnTo>
                <a:lnTo>
                  <a:pt x="2410" y="45"/>
                </a:lnTo>
                <a:lnTo>
                  <a:pt x="2433" y="68"/>
                </a:lnTo>
                <a:lnTo>
                  <a:pt x="2452" y="95"/>
                </a:lnTo>
                <a:lnTo>
                  <a:pt x="2466" y="125"/>
                </a:lnTo>
                <a:lnTo>
                  <a:pt x="2474" y="157"/>
                </a:lnTo>
                <a:lnTo>
                  <a:pt x="2546" y="587"/>
                </a:lnTo>
                <a:lnTo>
                  <a:pt x="2643" y="614"/>
                </a:lnTo>
                <a:lnTo>
                  <a:pt x="2737" y="647"/>
                </a:lnTo>
                <a:lnTo>
                  <a:pt x="2829" y="685"/>
                </a:lnTo>
                <a:lnTo>
                  <a:pt x="2918" y="728"/>
                </a:lnTo>
                <a:lnTo>
                  <a:pt x="3003" y="777"/>
                </a:lnTo>
                <a:lnTo>
                  <a:pt x="3086" y="830"/>
                </a:lnTo>
                <a:lnTo>
                  <a:pt x="3451" y="601"/>
                </a:lnTo>
                <a:lnTo>
                  <a:pt x="3481" y="585"/>
                </a:lnTo>
                <a:lnTo>
                  <a:pt x="3513" y="576"/>
                </a:lnTo>
                <a:lnTo>
                  <a:pt x="3545" y="572"/>
                </a:lnTo>
                <a:lnTo>
                  <a:pt x="3578" y="574"/>
                </a:lnTo>
                <a:lnTo>
                  <a:pt x="3610" y="582"/>
                </a:lnTo>
                <a:lnTo>
                  <a:pt x="3640" y="595"/>
                </a:lnTo>
                <a:lnTo>
                  <a:pt x="3667" y="612"/>
                </a:lnTo>
                <a:lnTo>
                  <a:pt x="3692" y="635"/>
                </a:lnTo>
                <a:lnTo>
                  <a:pt x="3862" y="826"/>
                </a:lnTo>
                <a:lnTo>
                  <a:pt x="3883" y="854"/>
                </a:lnTo>
                <a:lnTo>
                  <a:pt x="3898" y="884"/>
                </a:lnTo>
                <a:lnTo>
                  <a:pt x="3907" y="915"/>
                </a:lnTo>
                <a:lnTo>
                  <a:pt x="3911" y="948"/>
                </a:lnTo>
                <a:lnTo>
                  <a:pt x="3908" y="981"/>
                </a:lnTo>
                <a:lnTo>
                  <a:pt x="3900" y="1012"/>
                </a:lnTo>
                <a:lnTo>
                  <a:pt x="3887" y="1042"/>
                </a:lnTo>
                <a:lnTo>
                  <a:pt x="3869" y="1071"/>
                </a:lnTo>
                <a:lnTo>
                  <a:pt x="3595" y="1410"/>
                </a:lnTo>
                <a:lnTo>
                  <a:pt x="3636" y="1497"/>
                </a:lnTo>
                <a:lnTo>
                  <a:pt x="3673" y="1586"/>
                </a:lnTo>
                <a:lnTo>
                  <a:pt x="3704" y="1677"/>
                </a:lnTo>
                <a:lnTo>
                  <a:pt x="3730" y="1772"/>
                </a:lnTo>
                <a:lnTo>
                  <a:pt x="4157" y="1842"/>
                </a:lnTo>
                <a:lnTo>
                  <a:pt x="4190" y="1851"/>
                </a:lnTo>
                <a:lnTo>
                  <a:pt x="4221" y="1864"/>
                </a:lnTo>
                <a:lnTo>
                  <a:pt x="4248" y="1884"/>
                </a:lnTo>
                <a:lnTo>
                  <a:pt x="4271" y="1906"/>
                </a:lnTo>
                <a:lnTo>
                  <a:pt x="4289" y="1933"/>
                </a:lnTo>
                <a:lnTo>
                  <a:pt x="4304" y="1963"/>
                </a:lnTo>
                <a:lnTo>
                  <a:pt x="4313" y="1995"/>
                </a:lnTo>
                <a:lnTo>
                  <a:pt x="4316" y="2028"/>
                </a:lnTo>
                <a:lnTo>
                  <a:pt x="4316" y="2285"/>
                </a:lnTo>
                <a:lnTo>
                  <a:pt x="4313" y="2319"/>
                </a:lnTo>
                <a:lnTo>
                  <a:pt x="4304" y="2350"/>
                </a:lnTo>
                <a:lnTo>
                  <a:pt x="4289" y="2380"/>
                </a:lnTo>
                <a:lnTo>
                  <a:pt x="4271" y="2406"/>
                </a:lnTo>
                <a:lnTo>
                  <a:pt x="4248" y="2430"/>
                </a:lnTo>
                <a:lnTo>
                  <a:pt x="4221" y="2448"/>
                </a:lnTo>
                <a:lnTo>
                  <a:pt x="4191" y="2463"/>
                </a:lnTo>
                <a:lnTo>
                  <a:pt x="4157" y="2471"/>
                </a:lnTo>
                <a:lnTo>
                  <a:pt x="3730" y="2543"/>
                </a:lnTo>
                <a:lnTo>
                  <a:pt x="3704" y="2638"/>
                </a:lnTo>
                <a:lnTo>
                  <a:pt x="3671" y="2731"/>
                </a:lnTo>
                <a:lnTo>
                  <a:pt x="3633" y="2821"/>
                </a:lnTo>
                <a:lnTo>
                  <a:pt x="3591" y="2909"/>
                </a:lnTo>
                <a:lnTo>
                  <a:pt x="3543" y="2993"/>
                </a:lnTo>
                <a:lnTo>
                  <a:pt x="3801" y="3354"/>
                </a:lnTo>
                <a:lnTo>
                  <a:pt x="3818" y="3384"/>
                </a:lnTo>
                <a:lnTo>
                  <a:pt x="3830" y="3416"/>
                </a:lnTo>
                <a:lnTo>
                  <a:pt x="3835" y="3447"/>
                </a:lnTo>
                <a:lnTo>
                  <a:pt x="3835" y="3480"/>
                </a:lnTo>
                <a:lnTo>
                  <a:pt x="3830" y="3513"/>
                </a:lnTo>
                <a:lnTo>
                  <a:pt x="3819" y="3543"/>
                </a:lnTo>
                <a:lnTo>
                  <a:pt x="3802" y="3572"/>
                </a:lnTo>
                <a:lnTo>
                  <a:pt x="3781" y="3598"/>
                </a:lnTo>
                <a:lnTo>
                  <a:pt x="3599" y="3778"/>
                </a:lnTo>
                <a:lnTo>
                  <a:pt x="3573" y="3801"/>
                </a:lnTo>
                <a:lnTo>
                  <a:pt x="3544" y="3818"/>
                </a:lnTo>
                <a:lnTo>
                  <a:pt x="3514" y="3828"/>
                </a:lnTo>
                <a:lnTo>
                  <a:pt x="3481" y="3833"/>
                </a:lnTo>
                <a:lnTo>
                  <a:pt x="3450" y="3833"/>
                </a:lnTo>
                <a:lnTo>
                  <a:pt x="3417" y="3828"/>
                </a:lnTo>
                <a:lnTo>
                  <a:pt x="3386" y="3816"/>
                </a:lnTo>
                <a:lnTo>
                  <a:pt x="3357" y="3799"/>
                </a:lnTo>
                <a:lnTo>
                  <a:pt x="2994" y="3540"/>
                </a:lnTo>
                <a:lnTo>
                  <a:pt x="2910" y="3587"/>
                </a:lnTo>
                <a:lnTo>
                  <a:pt x="2824" y="3630"/>
                </a:lnTo>
                <a:lnTo>
                  <a:pt x="2733" y="3667"/>
                </a:lnTo>
                <a:lnTo>
                  <a:pt x="2640" y="3700"/>
                </a:lnTo>
                <a:lnTo>
                  <a:pt x="2546" y="3726"/>
                </a:lnTo>
                <a:lnTo>
                  <a:pt x="2474" y="4155"/>
                </a:lnTo>
                <a:lnTo>
                  <a:pt x="2466" y="4188"/>
                </a:lnTo>
                <a:lnTo>
                  <a:pt x="2452" y="4218"/>
                </a:lnTo>
                <a:lnTo>
                  <a:pt x="2433" y="4246"/>
                </a:lnTo>
                <a:lnTo>
                  <a:pt x="2410" y="4268"/>
                </a:lnTo>
                <a:lnTo>
                  <a:pt x="2384" y="4288"/>
                </a:lnTo>
                <a:lnTo>
                  <a:pt x="2354" y="4301"/>
                </a:lnTo>
                <a:lnTo>
                  <a:pt x="2322" y="4310"/>
                </a:lnTo>
                <a:lnTo>
                  <a:pt x="2288" y="4312"/>
                </a:lnTo>
                <a:lnTo>
                  <a:pt x="2031" y="4312"/>
                </a:lnTo>
                <a:lnTo>
                  <a:pt x="1999" y="4310"/>
                </a:lnTo>
                <a:lnTo>
                  <a:pt x="1966" y="4301"/>
                </a:lnTo>
                <a:lnTo>
                  <a:pt x="1937" y="4288"/>
                </a:lnTo>
                <a:lnTo>
                  <a:pt x="1909" y="4268"/>
                </a:lnTo>
                <a:lnTo>
                  <a:pt x="1887" y="4246"/>
                </a:lnTo>
                <a:lnTo>
                  <a:pt x="1869" y="4218"/>
                </a:lnTo>
                <a:lnTo>
                  <a:pt x="1854" y="4188"/>
                </a:lnTo>
                <a:lnTo>
                  <a:pt x="1847" y="4155"/>
                </a:lnTo>
                <a:lnTo>
                  <a:pt x="1775" y="3726"/>
                </a:lnTo>
                <a:lnTo>
                  <a:pt x="1680" y="3700"/>
                </a:lnTo>
                <a:lnTo>
                  <a:pt x="1589" y="3668"/>
                </a:lnTo>
                <a:lnTo>
                  <a:pt x="1499" y="3632"/>
                </a:lnTo>
                <a:lnTo>
                  <a:pt x="1413" y="3591"/>
                </a:lnTo>
                <a:lnTo>
                  <a:pt x="1329" y="3544"/>
                </a:lnTo>
                <a:lnTo>
                  <a:pt x="1249" y="3493"/>
                </a:lnTo>
                <a:lnTo>
                  <a:pt x="879" y="3726"/>
                </a:lnTo>
                <a:lnTo>
                  <a:pt x="848" y="3742"/>
                </a:lnTo>
                <a:lnTo>
                  <a:pt x="816" y="3751"/>
                </a:lnTo>
                <a:lnTo>
                  <a:pt x="784" y="3755"/>
                </a:lnTo>
                <a:lnTo>
                  <a:pt x="752" y="3753"/>
                </a:lnTo>
                <a:lnTo>
                  <a:pt x="720" y="3746"/>
                </a:lnTo>
                <a:lnTo>
                  <a:pt x="689" y="3733"/>
                </a:lnTo>
                <a:lnTo>
                  <a:pt x="661" y="3714"/>
                </a:lnTo>
                <a:lnTo>
                  <a:pt x="636" y="3691"/>
                </a:lnTo>
                <a:lnTo>
                  <a:pt x="466" y="3500"/>
                </a:lnTo>
                <a:lnTo>
                  <a:pt x="446" y="3472"/>
                </a:lnTo>
                <a:lnTo>
                  <a:pt x="432" y="3443"/>
                </a:lnTo>
                <a:lnTo>
                  <a:pt x="423" y="3412"/>
                </a:lnTo>
                <a:lnTo>
                  <a:pt x="419" y="3379"/>
                </a:lnTo>
                <a:lnTo>
                  <a:pt x="421" y="3346"/>
                </a:lnTo>
                <a:lnTo>
                  <a:pt x="428" y="3315"/>
                </a:lnTo>
                <a:lnTo>
                  <a:pt x="442" y="3285"/>
                </a:lnTo>
                <a:lnTo>
                  <a:pt x="461" y="3256"/>
                </a:lnTo>
                <a:lnTo>
                  <a:pt x="733" y="2918"/>
                </a:lnTo>
                <a:lnTo>
                  <a:pt x="689" y="2829"/>
                </a:lnTo>
                <a:lnTo>
                  <a:pt x="651" y="2736"/>
                </a:lnTo>
                <a:lnTo>
                  <a:pt x="618" y="2641"/>
                </a:lnTo>
                <a:lnTo>
                  <a:pt x="590" y="2543"/>
                </a:lnTo>
                <a:lnTo>
                  <a:pt x="158" y="2471"/>
                </a:lnTo>
                <a:lnTo>
                  <a:pt x="125" y="2463"/>
                </a:lnTo>
                <a:lnTo>
                  <a:pt x="95" y="2448"/>
                </a:lnTo>
                <a:lnTo>
                  <a:pt x="68" y="2430"/>
                </a:lnTo>
                <a:lnTo>
                  <a:pt x="46" y="2406"/>
                </a:lnTo>
                <a:lnTo>
                  <a:pt x="26" y="2380"/>
                </a:lnTo>
                <a:lnTo>
                  <a:pt x="11" y="2350"/>
                </a:lnTo>
                <a:lnTo>
                  <a:pt x="4" y="2319"/>
                </a:lnTo>
                <a:lnTo>
                  <a:pt x="0" y="2285"/>
                </a:lnTo>
                <a:lnTo>
                  <a:pt x="0" y="2028"/>
                </a:lnTo>
                <a:lnTo>
                  <a:pt x="4" y="1995"/>
                </a:lnTo>
                <a:lnTo>
                  <a:pt x="11" y="1963"/>
                </a:lnTo>
                <a:lnTo>
                  <a:pt x="26" y="1933"/>
                </a:lnTo>
                <a:lnTo>
                  <a:pt x="46" y="1906"/>
                </a:lnTo>
                <a:lnTo>
                  <a:pt x="68" y="1884"/>
                </a:lnTo>
                <a:lnTo>
                  <a:pt x="95" y="1864"/>
                </a:lnTo>
                <a:lnTo>
                  <a:pt x="125" y="1851"/>
                </a:lnTo>
                <a:lnTo>
                  <a:pt x="158" y="1842"/>
                </a:lnTo>
                <a:lnTo>
                  <a:pt x="590" y="1770"/>
                </a:lnTo>
                <a:lnTo>
                  <a:pt x="617" y="1675"/>
                </a:lnTo>
                <a:lnTo>
                  <a:pt x="649" y="1582"/>
                </a:lnTo>
                <a:lnTo>
                  <a:pt x="686" y="1491"/>
                </a:lnTo>
                <a:lnTo>
                  <a:pt x="729" y="1405"/>
                </a:lnTo>
                <a:lnTo>
                  <a:pt x="778" y="1320"/>
                </a:lnTo>
                <a:lnTo>
                  <a:pt x="529" y="972"/>
                </a:lnTo>
                <a:lnTo>
                  <a:pt x="512" y="943"/>
                </a:lnTo>
                <a:lnTo>
                  <a:pt x="500" y="911"/>
                </a:lnTo>
                <a:lnTo>
                  <a:pt x="494" y="880"/>
                </a:lnTo>
                <a:lnTo>
                  <a:pt x="494" y="847"/>
                </a:lnTo>
                <a:lnTo>
                  <a:pt x="499" y="815"/>
                </a:lnTo>
                <a:lnTo>
                  <a:pt x="511" y="784"/>
                </a:lnTo>
                <a:lnTo>
                  <a:pt x="526" y="756"/>
                </a:lnTo>
                <a:lnTo>
                  <a:pt x="549" y="729"/>
                </a:lnTo>
                <a:lnTo>
                  <a:pt x="729" y="548"/>
                </a:lnTo>
                <a:lnTo>
                  <a:pt x="755" y="527"/>
                </a:lnTo>
                <a:lnTo>
                  <a:pt x="784" y="510"/>
                </a:lnTo>
                <a:lnTo>
                  <a:pt x="816" y="499"/>
                </a:lnTo>
                <a:lnTo>
                  <a:pt x="847" y="494"/>
                </a:lnTo>
                <a:lnTo>
                  <a:pt x="880" y="494"/>
                </a:lnTo>
                <a:lnTo>
                  <a:pt x="913" y="499"/>
                </a:lnTo>
                <a:lnTo>
                  <a:pt x="943" y="511"/>
                </a:lnTo>
                <a:lnTo>
                  <a:pt x="973" y="528"/>
                </a:lnTo>
                <a:lnTo>
                  <a:pt x="1320" y="777"/>
                </a:lnTo>
                <a:lnTo>
                  <a:pt x="1405" y="728"/>
                </a:lnTo>
                <a:lnTo>
                  <a:pt x="1493" y="685"/>
                </a:lnTo>
                <a:lnTo>
                  <a:pt x="1585" y="647"/>
                </a:lnTo>
                <a:lnTo>
                  <a:pt x="1678" y="614"/>
                </a:lnTo>
                <a:lnTo>
                  <a:pt x="1775" y="588"/>
                </a:lnTo>
                <a:lnTo>
                  <a:pt x="1847" y="157"/>
                </a:lnTo>
                <a:lnTo>
                  <a:pt x="1854" y="125"/>
                </a:lnTo>
                <a:lnTo>
                  <a:pt x="1869" y="95"/>
                </a:lnTo>
                <a:lnTo>
                  <a:pt x="1887" y="68"/>
                </a:lnTo>
                <a:lnTo>
                  <a:pt x="1909" y="45"/>
                </a:lnTo>
                <a:lnTo>
                  <a:pt x="1937" y="26"/>
                </a:lnTo>
                <a:lnTo>
                  <a:pt x="1966" y="12"/>
                </a:lnTo>
                <a:lnTo>
                  <a:pt x="1999" y="3"/>
                </a:lnTo>
                <a:lnTo>
                  <a:pt x="203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735" name="Group 992"/>
          <p:cNvGrpSpPr>
            <a:grpSpLocks noChangeAspect="1"/>
          </p:cNvGrpSpPr>
          <p:nvPr/>
        </p:nvGrpSpPr>
        <p:grpSpPr bwMode="auto">
          <a:xfrm>
            <a:off x="6962696" y="2077607"/>
            <a:ext cx="173517" cy="186653"/>
            <a:chOff x="-3235" y="750"/>
            <a:chExt cx="2153" cy="2316"/>
          </a:xfrm>
          <a:solidFill>
            <a:schemeClr val="tx1">
              <a:lumMod val="65000"/>
              <a:lumOff val="35000"/>
            </a:schemeClr>
          </a:solidFill>
        </p:grpSpPr>
        <p:sp>
          <p:nvSpPr>
            <p:cNvPr id="2738" name="Freeform 994"/>
            <p:cNvSpPr>
              <a:spLocks noEditPoints="1"/>
            </p:cNvSpPr>
            <p:nvPr/>
          </p:nvSpPr>
          <p:spPr bwMode="auto">
            <a:xfrm>
              <a:off x="-3235" y="750"/>
              <a:ext cx="2153" cy="2316"/>
            </a:xfrm>
            <a:custGeom>
              <a:avLst/>
              <a:gdLst>
                <a:gd name="T0" fmla="*/ 538 w 4305"/>
                <a:gd name="T1" fmla="*/ 4125 h 4631"/>
                <a:gd name="T2" fmla="*/ 3767 w 4305"/>
                <a:gd name="T3" fmla="*/ 1527 h 4631"/>
                <a:gd name="T4" fmla="*/ 993 w 4305"/>
                <a:gd name="T5" fmla="*/ 0 h 4631"/>
                <a:gd name="T6" fmla="*/ 1058 w 4305"/>
                <a:gd name="T7" fmla="*/ 5 h 4631"/>
                <a:gd name="T8" fmla="*/ 1153 w 4305"/>
                <a:gd name="T9" fmla="*/ 36 h 4631"/>
                <a:gd name="T10" fmla="*/ 1232 w 4305"/>
                <a:gd name="T11" fmla="*/ 94 h 4631"/>
                <a:gd name="T12" fmla="*/ 1290 w 4305"/>
                <a:gd name="T13" fmla="*/ 173 h 4631"/>
                <a:gd name="T14" fmla="*/ 1322 w 4305"/>
                <a:gd name="T15" fmla="*/ 269 h 4631"/>
                <a:gd name="T16" fmla="*/ 1326 w 4305"/>
                <a:gd name="T17" fmla="*/ 561 h 4631"/>
                <a:gd name="T18" fmla="*/ 2979 w 4305"/>
                <a:gd name="T19" fmla="*/ 319 h 4631"/>
                <a:gd name="T20" fmla="*/ 2996 w 4305"/>
                <a:gd name="T21" fmla="*/ 219 h 4631"/>
                <a:gd name="T22" fmla="*/ 3041 w 4305"/>
                <a:gd name="T23" fmla="*/ 130 h 4631"/>
                <a:gd name="T24" fmla="*/ 3110 w 4305"/>
                <a:gd name="T25" fmla="*/ 61 h 4631"/>
                <a:gd name="T26" fmla="*/ 3198 w 4305"/>
                <a:gd name="T27" fmla="*/ 16 h 4631"/>
                <a:gd name="T28" fmla="*/ 3300 w 4305"/>
                <a:gd name="T29" fmla="*/ 0 h 4631"/>
                <a:gd name="T30" fmla="*/ 3364 w 4305"/>
                <a:gd name="T31" fmla="*/ 5 h 4631"/>
                <a:gd name="T32" fmla="*/ 3459 w 4305"/>
                <a:gd name="T33" fmla="*/ 36 h 4631"/>
                <a:gd name="T34" fmla="*/ 3538 w 4305"/>
                <a:gd name="T35" fmla="*/ 94 h 4631"/>
                <a:gd name="T36" fmla="*/ 3596 w 4305"/>
                <a:gd name="T37" fmla="*/ 173 h 4631"/>
                <a:gd name="T38" fmla="*/ 3629 w 4305"/>
                <a:gd name="T39" fmla="*/ 269 h 4631"/>
                <a:gd name="T40" fmla="*/ 3633 w 4305"/>
                <a:gd name="T41" fmla="*/ 561 h 4631"/>
                <a:gd name="T42" fmla="*/ 4037 w 4305"/>
                <a:gd name="T43" fmla="*/ 565 h 4631"/>
                <a:gd name="T44" fmla="*/ 4131 w 4305"/>
                <a:gd name="T45" fmla="*/ 596 h 4631"/>
                <a:gd name="T46" fmla="*/ 4212 w 4305"/>
                <a:gd name="T47" fmla="*/ 654 h 4631"/>
                <a:gd name="T48" fmla="*/ 4270 w 4305"/>
                <a:gd name="T49" fmla="*/ 733 h 4631"/>
                <a:gd name="T50" fmla="*/ 4301 w 4305"/>
                <a:gd name="T51" fmla="*/ 829 h 4631"/>
                <a:gd name="T52" fmla="*/ 4305 w 4305"/>
                <a:gd name="T53" fmla="*/ 4311 h 4631"/>
                <a:gd name="T54" fmla="*/ 4288 w 4305"/>
                <a:gd name="T55" fmla="*/ 4412 h 4631"/>
                <a:gd name="T56" fmla="*/ 4243 w 4305"/>
                <a:gd name="T57" fmla="*/ 4500 h 4631"/>
                <a:gd name="T58" fmla="*/ 4174 w 4305"/>
                <a:gd name="T59" fmla="*/ 4569 h 4631"/>
                <a:gd name="T60" fmla="*/ 4086 w 4305"/>
                <a:gd name="T61" fmla="*/ 4614 h 4631"/>
                <a:gd name="T62" fmla="*/ 3985 w 4305"/>
                <a:gd name="T63" fmla="*/ 4631 h 4631"/>
                <a:gd name="T64" fmla="*/ 268 w 4305"/>
                <a:gd name="T65" fmla="*/ 4627 h 4631"/>
                <a:gd name="T66" fmla="*/ 172 w 4305"/>
                <a:gd name="T67" fmla="*/ 4594 h 4631"/>
                <a:gd name="T68" fmla="*/ 93 w 4305"/>
                <a:gd name="T69" fmla="*/ 4537 h 4631"/>
                <a:gd name="T70" fmla="*/ 35 w 4305"/>
                <a:gd name="T71" fmla="*/ 4458 h 4631"/>
                <a:gd name="T72" fmla="*/ 4 w 4305"/>
                <a:gd name="T73" fmla="*/ 4363 h 4631"/>
                <a:gd name="T74" fmla="*/ 0 w 4305"/>
                <a:gd name="T75" fmla="*/ 881 h 4631"/>
                <a:gd name="T76" fmla="*/ 16 w 4305"/>
                <a:gd name="T77" fmla="*/ 779 h 4631"/>
                <a:gd name="T78" fmla="*/ 61 w 4305"/>
                <a:gd name="T79" fmla="*/ 692 h 4631"/>
                <a:gd name="T80" fmla="*/ 131 w 4305"/>
                <a:gd name="T81" fmla="*/ 621 h 4631"/>
                <a:gd name="T82" fmla="*/ 219 w 4305"/>
                <a:gd name="T83" fmla="*/ 576 h 4631"/>
                <a:gd name="T84" fmla="*/ 321 w 4305"/>
                <a:gd name="T85" fmla="*/ 561 h 4631"/>
                <a:gd name="T86" fmla="*/ 672 w 4305"/>
                <a:gd name="T87" fmla="*/ 319 h 4631"/>
                <a:gd name="T88" fmla="*/ 689 w 4305"/>
                <a:gd name="T89" fmla="*/ 219 h 4631"/>
                <a:gd name="T90" fmla="*/ 734 w 4305"/>
                <a:gd name="T91" fmla="*/ 130 h 4631"/>
                <a:gd name="T92" fmla="*/ 804 w 4305"/>
                <a:gd name="T93" fmla="*/ 61 h 4631"/>
                <a:gd name="T94" fmla="*/ 891 w 4305"/>
                <a:gd name="T95" fmla="*/ 16 h 4631"/>
                <a:gd name="T96" fmla="*/ 993 w 4305"/>
                <a:gd name="T97" fmla="*/ 0 h 4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305" h="4631">
                  <a:moveTo>
                    <a:pt x="538" y="1527"/>
                  </a:moveTo>
                  <a:lnTo>
                    <a:pt x="538" y="4125"/>
                  </a:lnTo>
                  <a:lnTo>
                    <a:pt x="3767" y="4125"/>
                  </a:lnTo>
                  <a:lnTo>
                    <a:pt x="3767" y="1527"/>
                  </a:lnTo>
                  <a:lnTo>
                    <a:pt x="538" y="1527"/>
                  </a:lnTo>
                  <a:close/>
                  <a:moveTo>
                    <a:pt x="993" y="0"/>
                  </a:moveTo>
                  <a:lnTo>
                    <a:pt x="1006" y="0"/>
                  </a:lnTo>
                  <a:lnTo>
                    <a:pt x="1058" y="5"/>
                  </a:lnTo>
                  <a:lnTo>
                    <a:pt x="1107" y="16"/>
                  </a:lnTo>
                  <a:lnTo>
                    <a:pt x="1153" y="36"/>
                  </a:lnTo>
                  <a:lnTo>
                    <a:pt x="1195" y="61"/>
                  </a:lnTo>
                  <a:lnTo>
                    <a:pt x="1232" y="94"/>
                  </a:lnTo>
                  <a:lnTo>
                    <a:pt x="1264" y="130"/>
                  </a:lnTo>
                  <a:lnTo>
                    <a:pt x="1290" y="173"/>
                  </a:lnTo>
                  <a:lnTo>
                    <a:pt x="1309" y="219"/>
                  </a:lnTo>
                  <a:lnTo>
                    <a:pt x="1322" y="269"/>
                  </a:lnTo>
                  <a:lnTo>
                    <a:pt x="1326" y="319"/>
                  </a:lnTo>
                  <a:lnTo>
                    <a:pt x="1326" y="561"/>
                  </a:lnTo>
                  <a:lnTo>
                    <a:pt x="2979" y="561"/>
                  </a:lnTo>
                  <a:lnTo>
                    <a:pt x="2979" y="319"/>
                  </a:lnTo>
                  <a:lnTo>
                    <a:pt x="2983" y="269"/>
                  </a:lnTo>
                  <a:lnTo>
                    <a:pt x="2996" y="219"/>
                  </a:lnTo>
                  <a:lnTo>
                    <a:pt x="3014" y="173"/>
                  </a:lnTo>
                  <a:lnTo>
                    <a:pt x="3041" y="130"/>
                  </a:lnTo>
                  <a:lnTo>
                    <a:pt x="3072" y="94"/>
                  </a:lnTo>
                  <a:lnTo>
                    <a:pt x="3110" y="61"/>
                  </a:lnTo>
                  <a:lnTo>
                    <a:pt x="3153" y="36"/>
                  </a:lnTo>
                  <a:lnTo>
                    <a:pt x="3198" y="16"/>
                  </a:lnTo>
                  <a:lnTo>
                    <a:pt x="3247" y="5"/>
                  </a:lnTo>
                  <a:lnTo>
                    <a:pt x="3300" y="0"/>
                  </a:lnTo>
                  <a:lnTo>
                    <a:pt x="3312" y="0"/>
                  </a:lnTo>
                  <a:lnTo>
                    <a:pt x="3364" y="5"/>
                  </a:lnTo>
                  <a:lnTo>
                    <a:pt x="3414" y="16"/>
                  </a:lnTo>
                  <a:lnTo>
                    <a:pt x="3459" y="36"/>
                  </a:lnTo>
                  <a:lnTo>
                    <a:pt x="3501" y="61"/>
                  </a:lnTo>
                  <a:lnTo>
                    <a:pt x="3538" y="94"/>
                  </a:lnTo>
                  <a:lnTo>
                    <a:pt x="3571" y="130"/>
                  </a:lnTo>
                  <a:lnTo>
                    <a:pt x="3596" y="173"/>
                  </a:lnTo>
                  <a:lnTo>
                    <a:pt x="3616" y="219"/>
                  </a:lnTo>
                  <a:lnTo>
                    <a:pt x="3629" y="269"/>
                  </a:lnTo>
                  <a:lnTo>
                    <a:pt x="3633" y="319"/>
                  </a:lnTo>
                  <a:lnTo>
                    <a:pt x="3633" y="561"/>
                  </a:lnTo>
                  <a:lnTo>
                    <a:pt x="3985" y="561"/>
                  </a:lnTo>
                  <a:lnTo>
                    <a:pt x="4037" y="565"/>
                  </a:lnTo>
                  <a:lnTo>
                    <a:pt x="4086" y="576"/>
                  </a:lnTo>
                  <a:lnTo>
                    <a:pt x="4131" y="596"/>
                  </a:lnTo>
                  <a:lnTo>
                    <a:pt x="4174" y="621"/>
                  </a:lnTo>
                  <a:lnTo>
                    <a:pt x="4212" y="654"/>
                  </a:lnTo>
                  <a:lnTo>
                    <a:pt x="4243" y="692"/>
                  </a:lnTo>
                  <a:lnTo>
                    <a:pt x="4270" y="733"/>
                  </a:lnTo>
                  <a:lnTo>
                    <a:pt x="4288" y="779"/>
                  </a:lnTo>
                  <a:lnTo>
                    <a:pt x="4301" y="829"/>
                  </a:lnTo>
                  <a:lnTo>
                    <a:pt x="4305" y="881"/>
                  </a:lnTo>
                  <a:lnTo>
                    <a:pt x="4305" y="4311"/>
                  </a:lnTo>
                  <a:lnTo>
                    <a:pt x="4301" y="4363"/>
                  </a:lnTo>
                  <a:lnTo>
                    <a:pt x="4288" y="4412"/>
                  </a:lnTo>
                  <a:lnTo>
                    <a:pt x="4270" y="4458"/>
                  </a:lnTo>
                  <a:lnTo>
                    <a:pt x="4243" y="4500"/>
                  </a:lnTo>
                  <a:lnTo>
                    <a:pt x="4212" y="4537"/>
                  </a:lnTo>
                  <a:lnTo>
                    <a:pt x="4174" y="4569"/>
                  </a:lnTo>
                  <a:lnTo>
                    <a:pt x="4131" y="4594"/>
                  </a:lnTo>
                  <a:lnTo>
                    <a:pt x="4086" y="4614"/>
                  </a:lnTo>
                  <a:lnTo>
                    <a:pt x="4037" y="4627"/>
                  </a:lnTo>
                  <a:lnTo>
                    <a:pt x="3985" y="4631"/>
                  </a:lnTo>
                  <a:lnTo>
                    <a:pt x="321" y="4631"/>
                  </a:lnTo>
                  <a:lnTo>
                    <a:pt x="268" y="4627"/>
                  </a:lnTo>
                  <a:lnTo>
                    <a:pt x="219" y="4614"/>
                  </a:lnTo>
                  <a:lnTo>
                    <a:pt x="172" y="4594"/>
                  </a:lnTo>
                  <a:lnTo>
                    <a:pt x="131" y="4569"/>
                  </a:lnTo>
                  <a:lnTo>
                    <a:pt x="93" y="4537"/>
                  </a:lnTo>
                  <a:lnTo>
                    <a:pt x="61" y="4500"/>
                  </a:lnTo>
                  <a:lnTo>
                    <a:pt x="35" y="4458"/>
                  </a:lnTo>
                  <a:lnTo>
                    <a:pt x="16" y="4412"/>
                  </a:lnTo>
                  <a:lnTo>
                    <a:pt x="4" y="4363"/>
                  </a:lnTo>
                  <a:lnTo>
                    <a:pt x="0" y="4311"/>
                  </a:lnTo>
                  <a:lnTo>
                    <a:pt x="0" y="881"/>
                  </a:lnTo>
                  <a:lnTo>
                    <a:pt x="4" y="829"/>
                  </a:lnTo>
                  <a:lnTo>
                    <a:pt x="16" y="779"/>
                  </a:lnTo>
                  <a:lnTo>
                    <a:pt x="35" y="733"/>
                  </a:lnTo>
                  <a:lnTo>
                    <a:pt x="61" y="692"/>
                  </a:lnTo>
                  <a:lnTo>
                    <a:pt x="93" y="654"/>
                  </a:lnTo>
                  <a:lnTo>
                    <a:pt x="131" y="621"/>
                  </a:lnTo>
                  <a:lnTo>
                    <a:pt x="172" y="596"/>
                  </a:lnTo>
                  <a:lnTo>
                    <a:pt x="219" y="576"/>
                  </a:lnTo>
                  <a:lnTo>
                    <a:pt x="268" y="565"/>
                  </a:lnTo>
                  <a:lnTo>
                    <a:pt x="321" y="561"/>
                  </a:lnTo>
                  <a:lnTo>
                    <a:pt x="672" y="561"/>
                  </a:lnTo>
                  <a:lnTo>
                    <a:pt x="672" y="319"/>
                  </a:lnTo>
                  <a:lnTo>
                    <a:pt x="677" y="269"/>
                  </a:lnTo>
                  <a:lnTo>
                    <a:pt x="689" y="219"/>
                  </a:lnTo>
                  <a:lnTo>
                    <a:pt x="708" y="173"/>
                  </a:lnTo>
                  <a:lnTo>
                    <a:pt x="734" y="130"/>
                  </a:lnTo>
                  <a:lnTo>
                    <a:pt x="766" y="94"/>
                  </a:lnTo>
                  <a:lnTo>
                    <a:pt x="804" y="61"/>
                  </a:lnTo>
                  <a:lnTo>
                    <a:pt x="846" y="36"/>
                  </a:lnTo>
                  <a:lnTo>
                    <a:pt x="891" y="16"/>
                  </a:lnTo>
                  <a:lnTo>
                    <a:pt x="941" y="5"/>
                  </a:lnTo>
                  <a:lnTo>
                    <a:pt x="9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39" name="Freeform 995"/>
            <p:cNvSpPr>
              <a:spLocks/>
            </p:cNvSpPr>
            <p:nvPr/>
          </p:nvSpPr>
          <p:spPr bwMode="auto">
            <a:xfrm>
              <a:off x="-2772" y="1772"/>
              <a:ext cx="329" cy="329"/>
            </a:xfrm>
            <a:custGeom>
              <a:avLst/>
              <a:gdLst>
                <a:gd name="T0" fmla="*/ 51 w 660"/>
                <a:gd name="T1" fmla="*/ 0 h 659"/>
                <a:gd name="T2" fmla="*/ 609 w 660"/>
                <a:gd name="T3" fmla="*/ 0 h 659"/>
                <a:gd name="T4" fmla="*/ 629 w 660"/>
                <a:gd name="T5" fmla="*/ 5 h 659"/>
                <a:gd name="T6" fmla="*/ 646 w 660"/>
                <a:gd name="T7" fmla="*/ 15 h 659"/>
                <a:gd name="T8" fmla="*/ 657 w 660"/>
                <a:gd name="T9" fmla="*/ 32 h 659"/>
                <a:gd name="T10" fmla="*/ 660 w 660"/>
                <a:gd name="T11" fmla="*/ 51 h 659"/>
                <a:gd name="T12" fmla="*/ 660 w 660"/>
                <a:gd name="T13" fmla="*/ 609 h 659"/>
                <a:gd name="T14" fmla="*/ 657 w 660"/>
                <a:gd name="T15" fmla="*/ 628 h 659"/>
                <a:gd name="T16" fmla="*/ 646 w 660"/>
                <a:gd name="T17" fmla="*/ 644 h 659"/>
                <a:gd name="T18" fmla="*/ 629 w 660"/>
                <a:gd name="T19" fmla="*/ 655 h 659"/>
                <a:gd name="T20" fmla="*/ 609 w 660"/>
                <a:gd name="T21" fmla="*/ 659 h 659"/>
                <a:gd name="T22" fmla="*/ 51 w 660"/>
                <a:gd name="T23" fmla="*/ 659 h 659"/>
                <a:gd name="T24" fmla="*/ 31 w 660"/>
                <a:gd name="T25" fmla="*/ 655 h 659"/>
                <a:gd name="T26" fmla="*/ 16 w 660"/>
                <a:gd name="T27" fmla="*/ 644 h 659"/>
                <a:gd name="T28" fmla="*/ 4 w 660"/>
                <a:gd name="T29" fmla="*/ 628 h 659"/>
                <a:gd name="T30" fmla="*/ 0 w 660"/>
                <a:gd name="T31" fmla="*/ 609 h 659"/>
                <a:gd name="T32" fmla="*/ 0 w 660"/>
                <a:gd name="T33" fmla="*/ 51 h 659"/>
                <a:gd name="T34" fmla="*/ 4 w 660"/>
                <a:gd name="T35" fmla="*/ 32 h 659"/>
                <a:gd name="T36" fmla="*/ 16 w 660"/>
                <a:gd name="T37" fmla="*/ 15 h 659"/>
                <a:gd name="T38" fmla="*/ 31 w 660"/>
                <a:gd name="T39" fmla="*/ 5 h 659"/>
                <a:gd name="T40" fmla="*/ 51 w 660"/>
                <a:gd name="T41"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0" h="659">
                  <a:moveTo>
                    <a:pt x="51" y="0"/>
                  </a:moveTo>
                  <a:lnTo>
                    <a:pt x="609" y="0"/>
                  </a:lnTo>
                  <a:lnTo>
                    <a:pt x="629" y="5"/>
                  </a:lnTo>
                  <a:lnTo>
                    <a:pt x="646" y="15"/>
                  </a:lnTo>
                  <a:lnTo>
                    <a:pt x="657" y="32"/>
                  </a:lnTo>
                  <a:lnTo>
                    <a:pt x="660" y="51"/>
                  </a:lnTo>
                  <a:lnTo>
                    <a:pt x="660" y="609"/>
                  </a:lnTo>
                  <a:lnTo>
                    <a:pt x="657" y="628"/>
                  </a:lnTo>
                  <a:lnTo>
                    <a:pt x="646" y="644"/>
                  </a:lnTo>
                  <a:lnTo>
                    <a:pt x="629" y="655"/>
                  </a:lnTo>
                  <a:lnTo>
                    <a:pt x="609" y="659"/>
                  </a:lnTo>
                  <a:lnTo>
                    <a:pt x="51" y="659"/>
                  </a:lnTo>
                  <a:lnTo>
                    <a:pt x="31" y="655"/>
                  </a:lnTo>
                  <a:lnTo>
                    <a:pt x="16" y="644"/>
                  </a:lnTo>
                  <a:lnTo>
                    <a:pt x="4" y="628"/>
                  </a:lnTo>
                  <a:lnTo>
                    <a:pt x="0" y="609"/>
                  </a:lnTo>
                  <a:lnTo>
                    <a:pt x="0" y="51"/>
                  </a:lnTo>
                  <a:lnTo>
                    <a:pt x="4" y="32"/>
                  </a:lnTo>
                  <a:lnTo>
                    <a:pt x="16" y="15"/>
                  </a:lnTo>
                  <a:lnTo>
                    <a:pt x="31" y="5"/>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40" name="Freeform 996"/>
            <p:cNvSpPr>
              <a:spLocks/>
            </p:cNvSpPr>
            <p:nvPr/>
          </p:nvSpPr>
          <p:spPr bwMode="auto">
            <a:xfrm>
              <a:off x="-2324" y="1772"/>
              <a:ext cx="330" cy="329"/>
            </a:xfrm>
            <a:custGeom>
              <a:avLst/>
              <a:gdLst>
                <a:gd name="T0" fmla="*/ 52 w 660"/>
                <a:gd name="T1" fmla="*/ 0 h 659"/>
                <a:gd name="T2" fmla="*/ 609 w 660"/>
                <a:gd name="T3" fmla="*/ 0 h 659"/>
                <a:gd name="T4" fmla="*/ 629 w 660"/>
                <a:gd name="T5" fmla="*/ 5 h 659"/>
                <a:gd name="T6" fmla="*/ 646 w 660"/>
                <a:gd name="T7" fmla="*/ 15 h 659"/>
                <a:gd name="T8" fmla="*/ 657 w 660"/>
                <a:gd name="T9" fmla="*/ 32 h 659"/>
                <a:gd name="T10" fmla="*/ 660 w 660"/>
                <a:gd name="T11" fmla="*/ 51 h 659"/>
                <a:gd name="T12" fmla="*/ 660 w 660"/>
                <a:gd name="T13" fmla="*/ 609 h 659"/>
                <a:gd name="T14" fmla="*/ 657 w 660"/>
                <a:gd name="T15" fmla="*/ 628 h 659"/>
                <a:gd name="T16" fmla="*/ 646 w 660"/>
                <a:gd name="T17" fmla="*/ 644 h 659"/>
                <a:gd name="T18" fmla="*/ 629 w 660"/>
                <a:gd name="T19" fmla="*/ 655 h 659"/>
                <a:gd name="T20" fmla="*/ 609 w 660"/>
                <a:gd name="T21" fmla="*/ 659 h 659"/>
                <a:gd name="T22" fmla="*/ 52 w 660"/>
                <a:gd name="T23" fmla="*/ 659 h 659"/>
                <a:gd name="T24" fmla="*/ 31 w 660"/>
                <a:gd name="T25" fmla="*/ 655 h 659"/>
                <a:gd name="T26" fmla="*/ 16 w 660"/>
                <a:gd name="T27" fmla="*/ 644 h 659"/>
                <a:gd name="T28" fmla="*/ 4 w 660"/>
                <a:gd name="T29" fmla="*/ 628 h 659"/>
                <a:gd name="T30" fmla="*/ 0 w 660"/>
                <a:gd name="T31" fmla="*/ 609 h 659"/>
                <a:gd name="T32" fmla="*/ 0 w 660"/>
                <a:gd name="T33" fmla="*/ 51 h 659"/>
                <a:gd name="T34" fmla="*/ 4 w 660"/>
                <a:gd name="T35" fmla="*/ 32 h 659"/>
                <a:gd name="T36" fmla="*/ 16 w 660"/>
                <a:gd name="T37" fmla="*/ 15 h 659"/>
                <a:gd name="T38" fmla="*/ 31 w 660"/>
                <a:gd name="T39" fmla="*/ 5 h 659"/>
                <a:gd name="T40" fmla="*/ 52 w 660"/>
                <a:gd name="T41"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0" h="659">
                  <a:moveTo>
                    <a:pt x="52" y="0"/>
                  </a:moveTo>
                  <a:lnTo>
                    <a:pt x="609" y="0"/>
                  </a:lnTo>
                  <a:lnTo>
                    <a:pt x="629" y="5"/>
                  </a:lnTo>
                  <a:lnTo>
                    <a:pt x="646" y="15"/>
                  </a:lnTo>
                  <a:lnTo>
                    <a:pt x="657" y="32"/>
                  </a:lnTo>
                  <a:lnTo>
                    <a:pt x="660" y="51"/>
                  </a:lnTo>
                  <a:lnTo>
                    <a:pt x="660" y="609"/>
                  </a:lnTo>
                  <a:lnTo>
                    <a:pt x="657" y="628"/>
                  </a:lnTo>
                  <a:lnTo>
                    <a:pt x="646" y="644"/>
                  </a:lnTo>
                  <a:lnTo>
                    <a:pt x="629" y="655"/>
                  </a:lnTo>
                  <a:lnTo>
                    <a:pt x="609" y="659"/>
                  </a:lnTo>
                  <a:lnTo>
                    <a:pt x="52" y="659"/>
                  </a:lnTo>
                  <a:lnTo>
                    <a:pt x="31" y="655"/>
                  </a:lnTo>
                  <a:lnTo>
                    <a:pt x="16" y="644"/>
                  </a:lnTo>
                  <a:lnTo>
                    <a:pt x="4" y="628"/>
                  </a:lnTo>
                  <a:lnTo>
                    <a:pt x="0" y="609"/>
                  </a:lnTo>
                  <a:lnTo>
                    <a:pt x="0" y="51"/>
                  </a:lnTo>
                  <a:lnTo>
                    <a:pt x="4" y="32"/>
                  </a:lnTo>
                  <a:lnTo>
                    <a:pt x="16" y="15"/>
                  </a:lnTo>
                  <a:lnTo>
                    <a:pt x="31" y="5"/>
                  </a:lnTo>
                  <a:lnTo>
                    <a:pt x="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41" name="Freeform 997"/>
            <p:cNvSpPr>
              <a:spLocks/>
            </p:cNvSpPr>
            <p:nvPr/>
          </p:nvSpPr>
          <p:spPr bwMode="auto">
            <a:xfrm>
              <a:off x="-1876" y="1772"/>
              <a:ext cx="331" cy="329"/>
            </a:xfrm>
            <a:custGeom>
              <a:avLst/>
              <a:gdLst>
                <a:gd name="T0" fmla="*/ 52 w 661"/>
                <a:gd name="T1" fmla="*/ 0 h 659"/>
                <a:gd name="T2" fmla="*/ 609 w 661"/>
                <a:gd name="T3" fmla="*/ 0 h 659"/>
                <a:gd name="T4" fmla="*/ 629 w 661"/>
                <a:gd name="T5" fmla="*/ 5 h 659"/>
                <a:gd name="T6" fmla="*/ 645 w 661"/>
                <a:gd name="T7" fmla="*/ 15 h 659"/>
                <a:gd name="T8" fmla="*/ 657 w 661"/>
                <a:gd name="T9" fmla="*/ 32 h 659"/>
                <a:gd name="T10" fmla="*/ 661 w 661"/>
                <a:gd name="T11" fmla="*/ 51 h 659"/>
                <a:gd name="T12" fmla="*/ 661 w 661"/>
                <a:gd name="T13" fmla="*/ 609 h 659"/>
                <a:gd name="T14" fmla="*/ 657 w 661"/>
                <a:gd name="T15" fmla="*/ 628 h 659"/>
                <a:gd name="T16" fmla="*/ 645 w 661"/>
                <a:gd name="T17" fmla="*/ 644 h 659"/>
                <a:gd name="T18" fmla="*/ 629 w 661"/>
                <a:gd name="T19" fmla="*/ 655 h 659"/>
                <a:gd name="T20" fmla="*/ 609 w 661"/>
                <a:gd name="T21" fmla="*/ 659 h 659"/>
                <a:gd name="T22" fmla="*/ 52 w 661"/>
                <a:gd name="T23" fmla="*/ 659 h 659"/>
                <a:gd name="T24" fmla="*/ 31 w 661"/>
                <a:gd name="T25" fmla="*/ 655 h 659"/>
                <a:gd name="T26" fmla="*/ 16 w 661"/>
                <a:gd name="T27" fmla="*/ 644 h 659"/>
                <a:gd name="T28" fmla="*/ 4 w 661"/>
                <a:gd name="T29" fmla="*/ 628 h 659"/>
                <a:gd name="T30" fmla="*/ 0 w 661"/>
                <a:gd name="T31" fmla="*/ 609 h 659"/>
                <a:gd name="T32" fmla="*/ 0 w 661"/>
                <a:gd name="T33" fmla="*/ 51 h 659"/>
                <a:gd name="T34" fmla="*/ 4 w 661"/>
                <a:gd name="T35" fmla="*/ 32 h 659"/>
                <a:gd name="T36" fmla="*/ 16 w 661"/>
                <a:gd name="T37" fmla="*/ 15 h 659"/>
                <a:gd name="T38" fmla="*/ 31 w 661"/>
                <a:gd name="T39" fmla="*/ 5 h 659"/>
                <a:gd name="T40" fmla="*/ 52 w 661"/>
                <a:gd name="T41"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1" h="659">
                  <a:moveTo>
                    <a:pt x="52" y="0"/>
                  </a:moveTo>
                  <a:lnTo>
                    <a:pt x="609" y="0"/>
                  </a:lnTo>
                  <a:lnTo>
                    <a:pt x="629" y="5"/>
                  </a:lnTo>
                  <a:lnTo>
                    <a:pt x="645" y="15"/>
                  </a:lnTo>
                  <a:lnTo>
                    <a:pt x="657" y="32"/>
                  </a:lnTo>
                  <a:lnTo>
                    <a:pt x="661" y="51"/>
                  </a:lnTo>
                  <a:lnTo>
                    <a:pt x="661" y="609"/>
                  </a:lnTo>
                  <a:lnTo>
                    <a:pt x="657" y="628"/>
                  </a:lnTo>
                  <a:lnTo>
                    <a:pt x="645" y="644"/>
                  </a:lnTo>
                  <a:lnTo>
                    <a:pt x="629" y="655"/>
                  </a:lnTo>
                  <a:lnTo>
                    <a:pt x="609" y="659"/>
                  </a:lnTo>
                  <a:lnTo>
                    <a:pt x="52" y="659"/>
                  </a:lnTo>
                  <a:lnTo>
                    <a:pt x="31" y="655"/>
                  </a:lnTo>
                  <a:lnTo>
                    <a:pt x="16" y="644"/>
                  </a:lnTo>
                  <a:lnTo>
                    <a:pt x="4" y="628"/>
                  </a:lnTo>
                  <a:lnTo>
                    <a:pt x="0" y="609"/>
                  </a:lnTo>
                  <a:lnTo>
                    <a:pt x="0" y="51"/>
                  </a:lnTo>
                  <a:lnTo>
                    <a:pt x="4" y="32"/>
                  </a:lnTo>
                  <a:lnTo>
                    <a:pt x="16" y="15"/>
                  </a:lnTo>
                  <a:lnTo>
                    <a:pt x="31" y="5"/>
                  </a:lnTo>
                  <a:lnTo>
                    <a:pt x="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42" name="Freeform 998"/>
            <p:cNvSpPr>
              <a:spLocks/>
            </p:cNvSpPr>
            <p:nvPr/>
          </p:nvSpPr>
          <p:spPr bwMode="auto">
            <a:xfrm>
              <a:off x="-2772" y="2220"/>
              <a:ext cx="329" cy="329"/>
            </a:xfrm>
            <a:custGeom>
              <a:avLst/>
              <a:gdLst>
                <a:gd name="T0" fmla="*/ 51 w 660"/>
                <a:gd name="T1" fmla="*/ 0 h 659"/>
                <a:gd name="T2" fmla="*/ 609 w 660"/>
                <a:gd name="T3" fmla="*/ 0 h 659"/>
                <a:gd name="T4" fmla="*/ 629 w 660"/>
                <a:gd name="T5" fmla="*/ 5 h 659"/>
                <a:gd name="T6" fmla="*/ 646 w 660"/>
                <a:gd name="T7" fmla="*/ 16 h 659"/>
                <a:gd name="T8" fmla="*/ 657 w 660"/>
                <a:gd name="T9" fmla="*/ 31 h 659"/>
                <a:gd name="T10" fmla="*/ 660 w 660"/>
                <a:gd name="T11" fmla="*/ 51 h 659"/>
                <a:gd name="T12" fmla="*/ 660 w 660"/>
                <a:gd name="T13" fmla="*/ 608 h 659"/>
                <a:gd name="T14" fmla="*/ 657 w 660"/>
                <a:gd name="T15" fmla="*/ 628 h 659"/>
                <a:gd name="T16" fmla="*/ 646 w 660"/>
                <a:gd name="T17" fmla="*/ 644 h 659"/>
                <a:gd name="T18" fmla="*/ 629 w 660"/>
                <a:gd name="T19" fmla="*/ 655 h 659"/>
                <a:gd name="T20" fmla="*/ 609 w 660"/>
                <a:gd name="T21" fmla="*/ 659 h 659"/>
                <a:gd name="T22" fmla="*/ 51 w 660"/>
                <a:gd name="T23" fmla="*/ 659 h 659"/>
                <a:gd name="T24" fmla="*/ 31 w 660"/>
                <a:gd name="T25" fmla="*/ 655 h 659"/>
                <a:gd name="T26" fmla="*/ 16 w 660"/>
                <a:gd name="T27" fmla="*/ 644 h 659"/>
                <a:gd name="T28" fmla="*/ 4 w 660"/>
                <a:gd name="T29" fmla="*/ 628 h 659"/>
                <a:gd name="T30" fmla="*/ 0 w 660"/>
                <a:gd name="T31" fmla="*/ 608 h 659"/>
                <a:gd name="T32" fmla="*/ 0 w 660"/>
                <a:gd name="T33" fmla="*/ 51 h 659"/>
                <a:gd name="T34" fmla="*/ 4 w 660"/>
                <a:gd name="T35" fmla="*/ 31 h 659"/>
                <a:gd name="T36" fmla="*/ 16 w 660"/>
                <a:gd name="T37" fmla="*/ 16 h 659"/>
                <a:gd name="T38" fmla="*/ 31 w 660"/>
                <a:gd name="T39" fmla="*/ 5 h 659"/>
                <a:gd name="T40" fmla="*/ 51 w 660"/>
                <a:gd name="T41"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0" h="659">
                  <a:moveTo>
                    <a:pt x="51" y="0"/>
                  </a:moveTo>
                  <a:lnTo>
                    <a:pt x="609" y="0"/>
                  </a:lnTo>
                  <a:lnTo>
                    <a:pt x="629" y="5"/>
                  </a:lnTo>
                  <a:lnTo>
                    <a:pt x="646" y="16"/>
                  </a:lnTo>
                  <a:lnTo>
                    <a:pt x="657" y="31"/>
                  </a:lnTo>
                  <a:lnTo>
                    <a:pt x="660" y="51"/>
                  </a:lnTo>
                  <a:lnTo>
                    <a:pt x="660" y="608"/>
                  </a:lnTo>
                  <a:lnTo>
                    <a:pt x="657" y="628"/>
                  </a:lnTo>
                  <a:lnTo>
                    <a:pt x="646" y="644"/>
                  </a:lnTo>
                  <a:lnTo>
                    <a:pt x="629" y="655"/>
                  </a:lnTo>
                  <a:lnTo>
                    <a:pt x="609" y="659"/>
                  </a:lnTo>
                  <a:lnTo>
                    <a:pt x="51" y="659"/>
                  </a:lnTo>
                  <a:lnTo>
                    <a:pt x="31" y="655"/>
                  </a:lnTo>
                  <a:lnTo>
                    <a:pt x="16" y="644"/>
                  </a:lnTo>
                  <a:lnTo>
                    <a:pt x="4" y="628"/>
                  </a:lnTo>
                  <a:lnTo>
                    <a:pt x="0" y="608"/>
                  </a:lnTo>
                  <a:lnTo>
                    <a:pt x="0" y="51"/>
                  </a:lnTo>
                  <a:lnTo>
                    <a:pt x="4" y="31"/>
                  </a:lnTo>
                  <a:lnTo>
                    <a:pt x="16" y="16"/>
                  </a:lnTo>
                  <a:lnTo>
                    <a:pt x="31" y="5"/>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43" name="Freeform 999"/>
            <p:cNvSpPr>
              <a:spLocks/>
            </p:cNvSpPr>
            <p:nvPr/>
          </p:nvSpPr>
          <p:spPr bwMode="auto">
            <a:xfrm>
              <a:off x="-2324" y="2220"/>
              <a:ext cx="330" cy="329"/>
            </a:xfrm>
            <a:custGeom>
              <a:avLst/>
              <a:gdLst>
                <a:gd name="T0" fmla="*/ 52 w 660"/>
                <a:gd name="T1" fmla="*/ 0 h 659"/>
                <a:gd name="T2" fmla="*/ 609 w 660"/>
                <a:gd name="T3" fmla="*/ 0 h 659"/>
                <a:gd name="T4" fmla="*/ 629 w 660"/>
                <a:gd name="T5" fmla="*/ 5 h 659"/>
                <a:gd name="T6" fmla="*/ 646 w 660"/>
                <a:gd name="T7" fmla="*/ 16 h 659"/>
                <a:gd name="T8" fmla="*/ 657 w 660"/>
                <a:gd name="T9" fmla="*/ 31 h 659"/>
                <a:gd name="T10" fmla="*/ 660 w 660"/>
                <a:gd name="T11" fmla="*/ 51 h 659"/>
                <a:gd name="T12" fmla="*/ 660 w 660"/>
                <a:gd name="T13" fmla="*/ 608 h 659"/>
                <a:gd name="T14" fmla="*/ 657 w 660"/>
                <a:gd name="T15" fmla="*/ 628 h 659"/>
                <a:gd name="T16" fmla="*/ 646 w 660"/>
                <a:gd name="T17" fmla="*/ 644 h 659"/>
                <a:gd name="T18" fmla="*/ 629 w 660"/>
                <a:gd name="T19" fmla="*/ 655 h 659"/>
                <a:gd name="T20" fmla="*/ 609 w 660"/>
                <a:gd name="T21" fmla="*/ 659 h 659"/>
                <a:gd name="T22" fmla="*/ 52 w 660"/>
                <a:gd name="T23" fmla="*/ 659 h 659"/>
                <a:gd name="T24" fmla="*/ 31 w 660"/>
                <a:gd name="T25" fmla="*/ 655 h 659"/>
                <a:gd name="T26" fmla="*/ 16 w 660"/>
                <a:gd name="T27" fmla="*/ 644 h 659"/>
                <a:gd name="T28" fmla="*/ 4 w 660"/>
                <a:gd name="T29" fmla="*/ 628 h 659"/>
                <a:gd name="T30" fmla="*/ 0 w 660"/>
                <a:gd name="T31" fmla="*/ 608 h 659"/>
                <a:gd name="T32" fmla="*/ 0 w 660"/>
                <a:gd name="T33" fmla="*/ 51 h 659"/>
                <a:gd name="T34" fmla="*/ 4 w 660"/>
                <a:gd name="T35" fmla="*/ 31 h 659"/>
                <a:gd name="T36" fmla="*/ 16 w 660"/>
                <a:gd name="T37" fmla="*/ 16 h 659"/>
                <a:gd name="T38" fmla="*/ 31 w 660"/>
                <a:gd name="T39" fmla="*/ 5 h 659"/>
                <a:gd name="T40" fmla="*/ 52 w 660"/>
                <a:gd name="T41"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0" h="659">
                  <a:moveTo>
                    <a:pt x="52" y="0"/>
                  </a:moveTo>
                  <a:lnTo>
                    <a:pt x="609" y="0"/>
                  </a:lnTo>
                  <a:lnTo>
                    <a:pt x="629" y="5"/>
                  </a:lnTo>
                  <a:lnTo>
                    <a:pt x="646" y="16"/>
                  </a:lnTo>
                  <a:lnTo>
                    <a:pt x="657" y="31"/>
                  </a:lnTo>
                  <a:lnTo>
                    <a:pt x="660" y="51"/>
                  </a:lnTo>
                  <a:lnTo>
                    <a:pt x="660" y="608"/>
                  </a:lnTo>
                  <a:lnTo>
                    <a:pt x="657" y="628"/>
                  </a:lnTo>
                  <a:lnTo>
                    <a:pt x="646" y="644"/>
                  </a:lnTo>
                  <a:lnTo>
                    <a:pt x="629" y="655"/>
                  </a:lnTo>
                  <a:lnTo>
                    <a:pt x="609" y="659"/>
                  </a:lnTo>
                  <a:lnTo>
                    <a:pt x="52" y="659"/>
                  </a:lnTo>
                  <a:lnTo>
                    <a:pt x="31" y="655"/>
                  </a:lnTo>
                  <a:lnTo>
                    <a:pt x="16" y="644"/>
                  </a:lnTo>
                  <a:lnTo>
                    <a:pt x="4" y="628"/>
                  </a:lnTo>
                  <a:lnTo>
                    <a:pt x="0" y="608"/>
                  </a:lnTo>
                  <a:lnTo>
                    <a:pt x="0" y="51"/>
                  </a:lnTo>
                  <a:lnTo>
                    <a:pt x="4" y="31"/>
                  </a:lnTo>
                  <a:lnTo>
                    <a:pt x="16" y="16"/>
                  </a:lnTo>
                  <a:lnTo>
                    <a:pt x="31" y="5"/>
                  </a:lnTo>
                  <a:lnTo>
                    <a:pt x="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44" name="Freeform 1000"/>
            <p:cNvSpPr>
              <a:spLocks/>
            </p:cNvSpPr>
            <p:nvPr/>
          </p:nvSpPr>
          <p:spPr bwMode="auto">
            <a:xfrm>
              <a:off x="-1876" y="2220"/>
              <a:ext cx="331" cy="329"/>
            </a:xfrm>
            <a:custGeom>
              <a:avLst/>
              <a:gdLst>
                <a:gd name="T0" fmla="*/ 52 w 661"/>
                <a:gd name="T1" fmla="*/ 0 h 659"/>
                <a:gd name="T2" fmla="*/ 609 w 661"/>
                <a:gd name="T3" fmla="*/ 0 h 659"/>
                <a:gd name="T4" fmla="*/ 629 w 661"/>
                <a:gd name="T5" fmla="*/ 5 h 659"/>
                <a:gd name="T6" fmla="*/ 645 w 661"/>
                <a:gd name="T7" fmla="*/ 16 h 659"/>
                <a:gd name="T8" fmla="*/ 657 w 661"/>
                <a:gd name="T9" fmla="*/ 31 h 659"/>
                <a:gd name="T10" fmla="*/ 661 w 661"/>
                <a:gd name="T11" fmla="*/ 51 h 659"/>
                <a:gd name="T12" fmla="*/ 661 w 661"/>
                <a:gd name="T13" fmla="*/ 608 h 659"/>
                <a:gd name="T14" fmla="*/ 657 w 661"/>
                <a:gd name="T15" fmla="*/ 628 h 659"/>
                <a:gd name="T16" fmla="*/ 645 w 661"/>
                <a:gd name="T17" fmla="*/ 644 h 659"/>
                <a:gd name="T18" fmla="*/ 629 w 661"/>
                <a:gd name="T19" fmla="*/ 655 h 659"/>
                <a:gd name="T20" fmla="*/ 609 w 661"/>
                <a:gd name="T21" fmla="*/ 659 h 659"/>
                <a:gd name="T22" fmla="*/ 52 w 661"/>
                <a:gd name="T23" fmla="*/ 659 h 659"/>
                <a:gd name="T24" fmla="*/ 31 w 661"/>
                <a:gd name="T25" fmla="*/ 655 h 659"/>
                <a:gd name="T26" fmla="*/ 16 w 661"/>
                <a:gd name="T27" fmla="*/ 644 h 659"/>
                <a:gd name="T28" fmla="*/ 4 w 661"/>
                <a:gd name="T29" fmla="*/ 628 h 659"/>
                <a:gd name="T30" fmla="*/ 0 w 661"/>
                <a:gd name="T31" fmla="*/ 608 h 659"/>
                <a:gd name="T32" fmla="*/ 0 w 661"/>
                <a:gd name="T33" fmla="*/ 51 h 659"/>
                <a:gd name="T34" fmla="*/ 4 w 661"/>
                <a:gd name="T35" fmla="*/ 31 h 659"/>
                <a:gd name="T36" fmla="*/ 16 w 661"/>
                <a:gd name="T37" fmla="*/ 16 h 659"/>
                <a:gd name="T38" fmla="*/ 31 w 661"/>
                <a:gd name="T39" fmla="*/ 5 h 659"/>
                <a:gd name="T40" fmla="*/ 52 w 661"/>
                <a:gd name="T41" fmla="*/ 0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1" h="659">
                  <a:moveTo>
                    <a:pt x="52" y="0"/>
                  </a:moveTo>
                  <a:lnTo>
                    <a:pt x="609" y="0"/>
                  </a:lnTo>
                  <a:lnTo>
                    <a:pt x="629" y="5"/>
                  </a:lnTo>
                  <a:lnTo>
                    <a:pt x="645" y="16"/>
                  </a:lnTo>
                  <a:lnTo>
                    <a:pt x="657" y="31"/>
                  </a:lnTo>
                  <a:lnTo>
                    <a:pt x="661" y="51"/>
                  </a:lnTo>
                  <a:lnTo>
                    <a:pt x="661" y="608"/>
                  </a:lnTo>
                  <a:lnTo>
                    <a:pt x="657" y="628"/>
                  </a:lnTo>
                  <a:lnTo>
                    <a:pt x="645" y="644"/>
                  </a:lnTo>
                  <a:lnTo>
                    <a:pt x="629" y="655"/>
                  </a:lnTo>
                  <a:lnTo>
                    <a:pt x="609" y="659"/>
                  </a:lnTo>
                  <a:lnTo>
                    <a:pt x="52" y="659"/>
                  </a:lnTo>
                  <a:lnTo>
                    <a:pt x="31" y="655"/>
                  </a:lnTo>
                  <a:lnTo>
                    <a:pt x="16" y="644"/>
                  </a:lnTo>
                  <a:lnTo>
                    <a:pt x="4" y="628"/>
                  </a:lnTo>
                  <a:lnTo>
                    <a:pt x="0" y="608"/>
                  </a:lnTo>
                  <a:lnTo>
                    <a:pt x="0" y="51"/>
                  </a:lnTo>
                  <a:lnTo>
                    <a:pt x="4" y="31"/>
                  </a:lnTo>
                  <a:lnTo>
                    <a:pt x="16" y="16"/>
                  </a:lnTo>
                  <a:lnTo>
                    <a:pt x="31" y="5"/>
                  </a:lnTo>
                  <a:lnTo>
                    <a:pt x="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748" name="Freeform 1005"/>
          <p:cNvSpPr>
            <a:spLocks noEditPoints="1"/>
          </p:cNvSpPr>
          <p:nvPr/>
        </p:nvSpPr>
        <p:spPr bwMode="auto">
          <a:xfrm>
            <a:off x="4070960" y="2075348"/>
            <a:ext cx="191429" cy="191171"/>
          </a:xfrm>
          <a:custGeom>
            <a:avLst/>
            <a:gdLst>
              <a:gd name="T0" fmla="*/ 1466 w 4446"/>
              <a:gd name="T1" fmla="*/ 1188 h 4440"/>
              <a:gd name="T2" fmla="*/ 978 w 4446"/>
              <a:gd name="T3" fmla="*/ 1913 h 4440"/>
              <a:gd name="T4" fmla="*/ 1084 w 4446"/>
              <a:gd name="T5" fmla="*/ 2808 h 4440"/>
              <a:gd name="T6" fmla="*/ 1724 w 4446"/>
              <a:gd name="T7" fmla="*/ 3399 h 4440"/>
              <a:gd name="T8" fmla="*/ 2589 w 4446"/>
              <a:gd name="T9" fmla="*/ 3447 h 4440"/>
              <a:gd name="T10" fmla="*/ 2039 w 4446"/>
              <a:gd name="T11" fmla="*/ 2795 h 4440"/>
              <a:gd name="T12" fmla="*/ 1483 w 4446"/>
              <a:gd name="T13" fmla="*/ 2565 h 4440"/>
              <a:gd name="T14" fmla="*/ 1254 w 4446"/>
              <a:gd name="T15" fmla="*/ 1953 h 4440"/>
              <a:gd name="T16" fmla="*/ 1393 w 4446"/>
              <a:gd name="T17" fmla="*/ 1742 h 4440"/>
              <a:gd name="T18" fmla="*/ 1523 w 4446"/>
              <a:gd name="T19" fmla="*/ 1860 h 4440"/>
              <a:gd name="T20" fmla="*/ 1753 w 4446"/>
              <a:gd name="T21" fmla="*/ 2089 h 4440"/>
              <a:gd name="T22" fmla="*/ 1842 w 4446"/>
              <a:gd name="T23" fmla="*/ 2144 h 4440"/>
              <a:gd name="T24" fmla="*/ 2127 w 4446"/>
              <a:gd name="T25" fmla="*/ 2091 h 4440"/>
              <a:gd name="T26" fmla="*/ 2173 w 4446"/>
              <a:gd name="T27" fmla="*/ 1811 h 4440"/>
              <a:gd name="T28" fmla="*/ 2054 w 4446"/>
              <a:gd name="T29" fmla="*/ 1661 h 4440"/>
              <a:gd name="T30" fmla="*/ 1830 w 4446"/>
              <a:gd name="T31" fmla="*/ 1435 h 4440"/>
              <a:gd name="T32" fmla="*/ 1779 w 4446"/>
              <a:gd name="T33" fmla="*/ 1293 h 4440"/>
              <a:gd name="T34" fmla="*/ 2268 w 4446"/>
              <a:gd name="T35" fmla="*/ 1259 h 4440"/>
              <a:gd name="T36" fmla="*/ 2751 w 4446"/>
              <a:gd name="T37" fmla="*/ 1679 h 4440"/>
              <a:gd name="T38" fmla="*/ 2762 w 4446"/>
              <a:gd name="T39" fmla="*/ 2316 h 4440"/>
              <a:gd name="T40" fmla="*/ 3500 w 4446"/>
              <a:gd name="T41" fmla="*/ 2116 h 4440"/>
              <a:gd name="T42" fmla="*/ 3129 w 4446"/>
              <a:gd name="T43" fmla="*/ 1315 h 4440"/>
              <a:gd name="T44" fmla="*/ 2327 w 4446"/>
              <a:gd name="T45" fmla="*/ 944 h 4440"/>
              <a:gd name="T46" fmla="*/ 2582 w 4446"/>
              <a:gd name="T47" fmla="*/ 92 h 4440"/>
              <a:gd name="T48" fmla="*/ 2713 w 4446"/>
              <a:gd name="T49" fmla="*/ 499 h 4440"/>
              <a:gd name="T50" fmla="*/ 3160 w 4446"/>
              <a:gd name="T51" fmla="*/ 653 h 4440"/>
              <a:gd name="T52" fmla="*/ 3514 w 4446"/>
              <a:gd name="T53" fmla="*/ 464 h 4440"/>
              <a:gd name="T54" fmla="*/ 3981 w 4446"/>
              <a:gd name="T55" fmla="*/ 867 h 4440"/>
              <a:gd name="T56" fmla="*/ 3851 w 4446"/>
              <a:gd name="T57" fmla="*/ 1140 h 4440"/>
              <a:gd name="T58" fmla="*/ 3854 w 4446"/>
              <a:gd name="T59" fmla="*/ 1614 h 4440"/>
              <a:gd name="T60" fmla="*/ 4289 w 4446"/>
              <a:gd name="T61" fmla="*/ 1864 h 4440"/>
              <a:gd name="T62" fmla="*/ 4446 w 4446"/>
              <a:gd name="T63" fmla="*/ 2227 h 4440"/>
              <a:gd name="T64" fmla="*/ 4301 w 4446"/>
              <a:gd name="T65" fmla="*/ 2588 h 4440"/>
              <a:gd name="T66" fmla="*/ 3876 w 4446"/>
              <a:gd name="T67" fmla="*/ 2787 h 4440"/>
              <a:gd name="T68" fmla="*/ 3817 w 4446"/>
              <a:gd name="T69" fmla="*/ 3261 h 4440"/>
              <a:gd name="T70" fmla="*/ 3980 w 4446"/>
              <a:gd name="T71" fmla="*/ 3562 h 4440"/>
              <a:gd name="T72" fmla="*/ 3523 w 4446"/>
              <a:gd name="T73" fmla="*/ 3991 h 4440"/>
              <a:gd name="T74" fmla="*/ 3200 w 4446"/>
              <a:gd name="T75" fmla="*/ 3813 h 4440"/>
              <a:gd name="T76" fmla="*/ 2728 w 4446"/>
              <a:gd name="T77" fmla="*/ 3923 h 4440"/>
              <a:gd name="T78" fmla="*/ 2564 w 4446"/>
              <a:gd name="T79" fmla="*/ 4352 h 4440"/>
              <a:gd name="T80" fmla="*/ 1964 w 4446"/>
              <a:gd name="T81" fmla="*/ 4425 h 4440"/>
              <a:gd name="T82" fmla="*/ 1849 w 4446"/>
              <a:gd name="T83" fmla="*/ 4184 h 4440"/>
              <a:gd name="T84" fmla="*/ 1554 w 4446"/>
              <a:gd name="T85" fmla="*/ 3813 h 4440"/>
              <a:gd name="T86" fmla="*/ 1082 w 4446"/>
              <a:gd name="T87" fmla="*/ 3867 h 4440"/>
              <a:gd name="T88" fmla="*/ 830 w 4446"/>
              <a:gd name="T89" fmla="*/ 3951 h 4440"/>
              <a:gd name="T90" fmla="*/ 462 w 4446"/>
              <a:gd name="T91" fmla="*/ 3472 h 4440"/>
              <a:gd name="T92" fmla="*/ 653 w 4446"/>
              <a:gd name="T93" fmla="*/ 3094 h 4440"/>
              <a:gd name="T94" fmla="*/ 432 w 4446"/>
              <a:gd name="T95" fmla="*/ 2655 h 4440"/>
              <a:gd name="T96" fmla="*/ 54 w 4446"/>
              <a:gd name="T97" fmla="*/ 2536 h 4440"/>
              <a:gd name="T98" fmla="*/ 31 w 4446"/>
              <a:gd name="T99" fmla="*/ 1911 h 4440"/>
              <a:gd name="T100" fmla="*/ 385 w 4446"/>
              <a:gd name="T101" fmla="*/ 1800 h 4440"/>
              <a:gd name="T102" fmla="*/ 664 w 4446"/>
              <a:gd name="T103" fmla="*/ 1392 h 4440"/>
              <a:gd name="T104" fmla="*/ 485 w 4446"/>
              <a:gd name="T105" fmla="*/ 978 h 4440"/>
              <a:gd name="T106" fmla="*/ 752 w 4446"/>
              <a:gd name="T107" fmla="*/ 556 h 4440"/>
              <a:gd name="T108" fmla="*/ 1055 w 4446"/>
              <a:gd name="T109" fmla="*/ 526 h 4440"/>
              <a:gd name="T110" fmla="*/ 1516 w 4446"/>
              <a:gd name="T111" fmla="*/ 632 h 4440"/>
              <a:gd name="T112" fmla="*/ 1860 w 4446"/>
              <a:gd name="T113" fmla="*/ 261 h 4440"/>
              <a:gd name="T114" fmla="*/ 2106 w 4446"/>
              <a:gd name="T115" fmla="*/ 4 h 4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46" h="4440">
                <a:moveTo>
                  <a:pt x="2222" y="940"/>
                </a:moveTo>
                <a:lnTo>
                  <a:pt x="2117" y="944"/>
                </a:lnTo>
                <a:lnTo>
                  <a:pt x="2014" y="958"/>
                </a:lnTo>
                <a:lnTo>
                  <a:pt x="1915" y="978"/>
                </a:lnTo>
                <a:lnTo>
                  <a:pt x="1818" y="1005"/>
                </a:lnTo>
                <a:lnTo>
                  <a:pt x="1724" y="1042"/>
                </a:lnTo>
                <a:lnTo>
                  <a:pt x="1634" y="1084"/>
                </a:lnTo>
                <a:lnTo>
                  <a:pt x="1548" y="1132"/>
                </a:lnTo>
                <a:lnTo>
                  <a:pt x="1466" y="1188"/>
                </a:lnTo>
                <a:lnTo>
                  <a:pt x="1389" y="1249"/>
                </a:lnTo>
                <a:lnTo>
                  <a:pt x="1317" y="1315"/>
                </a:lnTo>
                <a:lnTo>
                  <a:pt x="1250" y="1388"/>
                </a:lnTo>
                <a:lnTo>
                  <a:pt x="1188" y="1465"/>
                </a:lnTo>
                <a:lnTo>
                  <a:pt x="1134" y="1546"/>
                </a:lnTo>
                <a:lnTo>
                  <a:pt x="1084" y="1633"/>
                </a:lnTo>
                <a:lnTo>
                  <a:pt x="1042" y="1722"/>
                </a:lnTo>
                <a:lnTo>
                  <a:pt x="1007" y="1815"/>
                </a:lnTo>
                <a:lnTo>
                  <a:pt x="978" y="1913"/>
                </a:lnTo>
                <a:lnTo>
                  <a:pt x="958" y="2013"/>
                </a:lnTo>
                <a:lnTo>
                  <a:pt x="946" y="2116"/>
                </a:lnTo>
                <a:lnTo>
                  <a:pt x="941" y="2220"/>
                </a:lnTo>
                <a:lnTo>
                  <a:pt x="946" y="2325"/>
                </a:lnTo>
                <a:lnTo>
                  <a:pt x="958" y="2428"/>
                </a:lnTo>
                <a:lnTo>
                  <a:pt x="978" y="2528"/>
                </a:lnTo>
                <a:lnTo>
                  <a:pt x="1007" y="2624"/>
                </a:lnTo>
                <a:lnTo>
                  <a:pt x="1042" y="2719"/>
                </a:lnTo>
                <a:lnTo>
                  <a:pt x="1084" y="2808"/>
                </a:lnTo>
                <a:lnTo>
                  <a:pt x="1134" y="2895"/>
                </a:lnTo>
                <a:lnTo>
                  <a:pt x="1188" y="2976"/>
                </a:lnTo>
                <a:lnTo>
                  <a:pt x="1250" y="3053"/>
                </a:lnTo>
                <a:lnTo>
                  <a:pt x="1317" y="3125"/>
                </a:lnTo>
                <a:lnTo>
                  <a:pt x="1389" y="3192"/>
                </a:lnTo>
                <a:lnTo>
                  <a:pt x="1466" y="3253"/>
                </a:lnTo>
                <a:lnTo>
                  <a:pt x="1548" y="3309"/>
                </a:lnTo>
                <a:lnTo>
                  <a:pt x="1634" y="3357"/>
                </a:lnTo>
                <a:lnTo>
                  <a:pt x="1724" y="3399"/>
                </a:lnTo>
                <a:lnTo>
                  <a:pt x="1818" y="3435"/>
                </a:lnTo>
                <a:lnTo>
                  <a:pt x="1915" y="3463"/>
                </a:lnTo>
                <a:lnTo>
                  <a:pt x="2014" y="3483"/>
                </a:lnTo>
                <a:lnTo>
                  <a:pt x="2117" y="3495"/>
                </a:lnTo>
                <a:lnTo>
                  <a:pt x="2222" y="3500"/>
                </a:lnTo>
                <a:lnTo>
                  <a:pt x="2318" y="3497"/>
                </a:lnTo>
                <a:lnTo>
                  <a:pt x="2410" y="3486"/>
                </a:lnTo>
                <a:lnTo>
                  <a:pt x="2501" y="3470"/>
                </a:lnTo>
                <a:lnTo>
                  <a:pt x="2589" y="3447"/>
                </a:lnTo>
                <a:lnTo>
                  <a:pt x="2674" y="3418"/>
                </a:lnTo>
                <a:lnTo>
                  <a:pt x="2757" y="3383"/>
                </a:lnTo>
                <a:lnTo>
                  <a:pt x="2837" y="3344"/>
                </a:lnTo>
                <a:lnTo>
                  <a:pt x="2913" y="3299"/>
                </a:lnTo>
                <a:lnTo>
                  <a:pt x="2345" y="2733"/>
                </a:lnTo>
                <a:lnTo>
                  <a:pt x="2272" y="2760"/>
                </a:lnTo>
                <a:lnTo>
                  <a:pt x="2196" y="2779"/>
                </a:lnTo>
                <a:lnTo>
                  <a:pt x="2119" y="2791"/>
                </a:lnTo>
                <a:lnTo>
                  <a:pt x="2039" y="2795"/>
                </a:lnTo>
                <a:lnTo>
                  <a:pt x="1968" y="2791"/>
                </a:lnTo>
                <a:lnTo>
                  <a:pt x="1901" y="2783"/>
                </a:lnTo>
                <a:lnTo>
                  <a:pt x="1834" y="2768"/>
                </a:lnTo>
                <a:lnTo>
                  <a:pt x="1769" y="2747"/>
                </a:lnTo>
                <a:lnTo>
                  <a:pt x="1707" y="2722"/>
                </a:lnTo>
                <a:lnTo>
                  <a:pt x="1646" y="2689"/>
                </a:lnTo>
                <a:lnTo>
                  <a:pt x="1589" y="2653"/>
                </a:lnTo>
                <a:lnTo>
                  <a:pt x="1533" y="2611"/>
                </a:lnTo>
                <a:lnTo>
                  <a:pt x="1483" y="2565"/>
                </a:lnTo>
                <a:lnTo>
                  <a:pt x="1432" y="2508"/>
                </a:lnTo>
                <a:lnTo>
                  <a:pt x="1387" y="2447"/>
                </a:lnTo>
                <a:lnTo>
                  <a:pt x="1348" y="2384"/>
                </a:lnTo>
                <a:lnTo>
                  <a:pt x="1315" y="2317"/>
                </a:lnTo>
                <a:lnTo>
                  <a:pt x="1290" y="2247"/>
                </a:lnTo>
                <a:lnTo>
                  <a:pt x="1271" y="2175"/>
                </a:lnTo>
                <a:lnTo>
                  <a:pt x="1258" y="2102"/>
                </a:lnTo>
                <a:lnTo>
                  <a:pt x="1253" y="2028"/>
                </a:lnTo>
                <a:lnTo>
                  <a:pt x="1254" y="1953"/>
                </a:lnTo>
                <a:lnTo>
                  <a:pt x="1264" y="1879"/>
                </a:lnTo>
                <a:lnTo>
                  <a:pt x="1280" y="1805"/>
                </a:lnTo>
                <a:lnTo>
                  <a:pt x="1290" y="1782"/>
                </a:lnTo>
                <a:lnTo>
                  <a:pt x="1303" y="1764"/>
                </a:lnTo>
                <a:lnTo>
                  <a:pt x="1321" y="1749"/>
                </a:lnTo>
                <a:lnTo>
                  <a:pt x="1341" y="1741"/>
                </a:lnTo>
                <a:lnTo>
                  <a:pt x="1363" y="1737"/>
                </a:lnTo>
                <a:lnTo>
                  <a:pt x="1376" y="1738"/>
                </a:lnTo>
                <a:lnTo>
                  <a:pt x="1393" y="1742"/>
                </a:lnTo>
                <a:lnTo>
                  <a:pt x="1410" y="1752"/>
                </a:lnTo>
                <a:lnTo>
                  <a:pt x="1428" y="1767"/>
                </a:lnTo>
                <a:lnTo>
                  <a:pt x="1431" y="1768"/>
                </a:lnTo>
                <a:lnTo>
                  <a:pt x="1437" y="1775"/>
                </a:lnTo>
                <a:lnTo>
                  <a:pt x="1448" y="1786"/>
                </a:lnTo>
                <a:lnTo>
                  <a:pt x="1462" y="1800"/>
                </a:lnTo>
                <a:lnTo>
                  <a:pt x="1479" y="1818"/>
                </a:lnTo>
                <a:lnTo>
                  <a:pt x="1500" y="1838"/>
                </a:lnTo>
                <a:lnTo>
                  <a:pt x="1523" y="1860"/>
                </a:lnTo>
                <a:lnTo>
                  <a:pt x="1547" y="1884"/>
                </a:lnTo>
                <a:lnTo>
                  <a:pt x="1573" y="1910"/>
                </a:lnTo>
                <a:lnTo>
                  <a:pt x="1600" y="1937"/>
                </a:lnTo>
                <a:lnTo>
                  <a:pt x="1627" y="1963"/>
                </a:lnTo>
                <a:lnTo>
                  <a:pt x="1653" y="1990"/>
                </a:lnTo>
                <a:lnTo>
                  <a:pt x="1680" y="2017"/>
                </a:lnTo>
                <a:lnTo>
                  <a:pt x="1706" y="2043"/>
                </a:lnTo>
                <a:lnTo>
                  <a:pt x="1730" y="2066"/>
                </a:lnTo>
                <a:lnTo>
                  <a:pt x="1753" y="2089"/>
                </a:lnTo>
                <a:lnTo>
                  <a:pt x="1773" y="2109"/>
                </a:lnTo>
                <a:lnTo>
                  <a:pt x="1791" y="2126"/>
                </a:lnTo>
                <a:lnTo>
                  <a:pt x="1806" y="2137"/>
                </a:lnTo>
                <a:lnTo>
                  <a:pt x="1821" y="2143"/>
                </a:lnTo>
                <a:lnTo>
                  <a:pt x="1833" y="2144"/>
                </a:lnTo>
                <a:lnTo>
                  <a:pt x="1836" y="2144"/>
                </a:lnTo>
                <a:lnTo>
                  <a:pt x="1837" y="2144"/>
                </a:lnTo>
                <a:lnTo>
                  <a:pt x="1842" y="2143"/>
                </a:lnTo>
                <a:lnTo>
                  <a:pt x="1842" y="2144"/>
                </a:lnTo>
                <a:lnTo>
                  <a:pt x="1887" y="2139"/>
                </a:lnTo>
                <a:lnTo>
                  <a:pt x="1933" y="2133"/>
                </a:lnTo>
                <a:lnTo>
                  <a:pt x="1979" y="2128"/>
                </a:lnTo>
                <a:lnTo>
                  <a:pt x="2021" y="2121"/>
                </a:lnTo>
                <a:lnTo>
                  <a:pt x="2060" y="2114"/>
                </a:lnTo>
                <a:lnTo>
                  <a:pt x="2093" y="2108"/>
                </a:lnTo>
                <a:lnTo>
                  <a:pt x="2117" y="2101"/>
                </a:lnTo>
                <a:lnTo>
                  <a:pt x="2123" y="2094"/>
                </a:lnTo>
                <a:lnTo>
                  <a:pt x="2127" y="2091"/>
                </a:lnTo>
                <a:lnTo>
                  <a:pt x="2130" y="2089"/>
                </a:lnTo>
                <a:lnTo>
                  <a:pt x="2136" y="2064"/>
                </a:lnTo>
                <a:lnTo>
                  <a:pt x="2143" y="2032"/>
                </a:lnTo>
                <a:lnTo>
                  <a:pt x="2150" y="1995"/>
                </a:lnTo>
                <a:lnTo>
                  <a:pt x="2155" y="1952"/>
                </a:lnTo>
                <a:lnTo>
                  <a:pt x="2162" y="1907"/>
                </a:lnTo>
                <a:lnTo>
                  <a:pt x="2167" y="1863"/>
                </a:lnTo>
                <a:lnTo>
                  <a:pt x="2172" y="1818"/>
                </a:lnTo>
                <a:lnTo>
                  <a:pt x="2173" y="1811"/>
                </a:lnTo>
                <a:lnTo>
                  <a:pt x="2173" y="1803"/>
                </a:lnTo>
                <a:lnTo>
                  <a:pt x="2173" y="1792"/>
                </a:lnTo>
                <a:lnTo>
                  <a:pt x="2170" y="1780"/>
                </a:lnTo>
                <a:lnTo>
                  <a:pt x="2163" y="1771"/>
                </a:lnTo>
                <a:lnTo>
                  <a:pt x="2147" y="1753"/>
                </a:lnTo>
                <a:lnTo>
                  <a:pt x="2127" y="1734"/>
                </a:lnTo>
                <a:lnTo>
                  <a:pt x="2105" y="1711"/>
                </a:lnTo>
                <a:lnTo>
                  <a:pt x="2079" y="1687"/>
                </a:lnTo>
                <a:lnTo>
                  <a:pt x="2054" y="1661"/>
                </a:lnTo>
                <a:lnTo>
                  <a:pt x="2027" y="1633"/>
                </a:lnTo>
                <a:lnTo>
                  <a:pt x="1999" y="1606"/>
                </a:lnTo>
                <a:lnTo>
                  <a:pt x="1972" y="1577"/>
                </a:lnTo>
                <a:lnTo>
                  <a:pt x="1944" y="1550"/>
                </a:lnTo>
                <a:lnTo>
                  <a:pt x="1918" y="1525"/>
                </a:lnTo>
                <a:lnTo>
                  <a:pt x="1892" y="1499"/>
                </a:lnTo>
                <a:lnTo>
                  <a:pt x="1869" y="1476"/>
                </a:lnTo>
                <a:lnTo>
                  <a:pt x="1849" y="1454"/>
                </a:lnTo>
                <a:lnTo>
                  <a:pt x="1830" y="1435"/>
                </a:lnTo>
                <a:lnTo>
                  <a:pt x="1815" y="1420"/>
                </a:lnTo>
                <a:lnTo>
                  <a:pt x="1804" y="1410"/>
                </a:lnTo>
                <a:lnTo>
                  <a:pt x="1796" y="1401"/>
                </a:lnTo>
                <a:lnTo>
                  <a:pt x="1795" y="1400"/>
                </a:lnTo>
                <a:lnTo>
                  <a:pt x="1780" y="1381"/>
                </a:lnTo>
                <a:lnTo>
                  <a:pt x="1771" y="1359"/>
                </a:lnTo>
                <a:lnTo>
                  <a:pt x="1766" y="1338"/>
                </a:lnTo>
                <a:lnTo>
                  <a:pt x="1769" y="1315"/>
                </a:lnTo>
                <a:lnTo>
                  <a:pt x="1779" y="1293"/>
                </a:lnTo>
                <a:lnTo>
                  <a:pt x="1792" y="1276"/>
                </a:lnTo>
                <a:lnTo>
                  <a:pt x="1810" y="1262"/>
                </a:lnTo>
                <a:lnTo>
                  <a:pt x="1832" y="1253"/>
                </a:lnTo>
                <a:lnTo>
                  <a:pt x="1899" y="1238"/>
                </a:lnTo>
                <a:lnTo>
                  <a:pt x="1968" y="1228"/>
                </a:lnTo>
                <a:lnTo>
                  <a:pt x="2039" y="1226"/>
                </a:lnTo>
                <a:lnTo>
                  <a:pt x="2116" y="1228"/>
                </a:lnTo>
                <a:lnTo>
                  <a:pt x="2193" y="1240"/>
                </a:lnTo>
                <a:lnTo>
                  <a:pt x="2268" y="1259"/>
                </a:lnTo>
                <a:lnTo>
                  <a:pt x="2340" y="1285"/>
                </a:lnTo>
                <a:lnTo>
                  <a:pt x="2409" y="1318"/>
                </a:lnTo>
                <a:lnTo>
                  <a:pt x="2474" y="1357"/>
                </a:lnTo>
                <a:lnTo>
                  <a:pt x="2536" y="1403"/>
                </a:lnTo>
                <a:lnTo>
                  <a:pt x="2594" y="1454"/>
                </a:lnTo>
                <a:lnTo>
                  <a:pt x="2640" y="1506"/>
                </a:lnTo>
                <a:lnTo>
                  <a:pt x="2682" y="1561"/>
                </a:lnTo>
                <a:lnTo>
                  <a:pt x="2720" y="1618"/>
                </a:lnTo>
                <a:lnTo>
                  <a:pt x="2751" y="1679"/>
                </a:lnTo>
                <a:lnTo>
                  <a:pt x="2777" y="1741"/>
                </a:lnTo>
                <a:lnTo>
                  <a:pt x="2797" y="1806"/>
                </a:lnTo>
                <a:lnTo>
                  <a:pt x="2812" y="1872"/>
                </a:lnTo>
                <a:lnTo>
                  <a:pt x="2820" y="1940"/>
                </a:lnTo>
                <a:lnTo>
                  <a:pt x="2824" y="2010"/>
                </a:lnTo>
                <a:lnTo>
                  <a:pt x="2820" y="2089"/>
                </a:lnTo>
                <a:lnTo>
                  <a:pt x="2808" y="2167"/>
                </a:lnTo>
                <a:lnTo>
                  <a:pt x="2789" y="2243"/>
                </a:lnTo>
                <a:lnTo>
                  <a:pt x="2762" y="2316"/>
                </a:lnTo>
                <a:lnTo>
                  <a:pt x="3323" y="2876"/>
                </a:lnTo>
                <a:lnTo>
                  <a:pt x="3369" y="2792"/>
                </a:lnTo>
                <a:lnTo>
                  <a:pt x="3410" y="2704"/>
                </a:lnTo>
                <a:lnTo>
                  <a:pt x="3442" y="2613"/>
                </a:lnTo>
                <a:lnTo>
                  <a:pt x="3469" y="2519"/>
                </a:lnTo>
                <a:lnTo>
                  <a:pt x="3488" y="2421"/>
                </a:lnTo>
                <a:lnTo>
                  <a:pt x="3500" y="2323"/>
                </a:lnTo>
                <a:lnTo>
                  <a:pt x="3505" y="2220"/>
                </a:lnTo>
                <a:lnTo>
                  <a:pt x="3500" y="2116"/>
                </a:lnTo>
                <a:lnTo>
                  <a:pt x="3488" y="2013"/>
                </a:lnTo>
                <a:lnTo>
                  <a:pt x="3467" y="1913"/>
                </a:lnTo>
                <a:lnTo>
                  <a:pt x="3439" y="1815"/>
                </a:lnTo>
                <a:lnTo>
                  <a:pt x="3404" y="1722"/>
                </a:lnTo>
                <a:lnTo>
                  <a:pt x="3361" y="1633"/>
                </a:lnTo>
                <a:lnTo>
                  <a:pt x="3312" y="1546"/>
                </a:lnTo>
                <a:lnTo>
                  <a:pt x="3257" y="1465"/>
                </a:lnTo>
                <a:lnTo>
                  <a:pt x="3196" y="1388"/>
                </a:lnTo>
                <a:lnTo>
                  <a:pt x="3129" y="1315"/>
                </a:lnTo>
                <a:lnTo>
                  <a:pt x="3057" y="1249"/>
                </a:lnTo>
                <a:lnTo>
                  <a:pt x="2980" y="1188"/>
                </a:lnTo>
                <a:lnTo>
                  <a:pt x="2898" y="1132"/>
                </a:lnTo>
                <a:lnTo>
                  <a:pt x="2812" y="1084"/>
                </a:lnTo>
                <a:lnTo>
                  <a:pt x="2722" y="1042"/>
                </a:lnTo>
                <a:lnTo>
                  <a:pt x="2628" y="1005"/>
                </a:lnTo>
                <a:lnTo>
                  <a:pt x="2531" y="978"/>
                </a:lnTo>
                <a:lnTo>
                  <a:pt x="2430" y="958"/>
                </a:lnTo>
                <a:lnTo>
                  <a:pt x="2327" y="944"/>
                </a:lnTo>
                <a:lnTo>
                  <a:pt x="2222" y="940"/>
                </a:lnTo>
                <a:close/>
                <a:moveTo>
                  <a:pt x="2231" y="0"/>
                </a:moveTo>
                <a:lnTo>
                  <a:pt x="2357" y="4"/>
                </a:lnTo>
                <a:lnTo>
                  <a:pt x="2482" y="15"/>
                </a:lnTo>
                <a:lnTo>
                  <a:pt x="2509" y="22"/>
                </a:lnTo>
                <a:lnTo>
                  <a:pt x="2532" y="32"/>
                </a:lnTo>
                <a:lnTo>
                  <a:pt x="2554" y="49"/>
                </a:lnTo>
                <a:lnTo>
                  <a:pt x="2570" y="69"/>
                </a:lnTo>
                <a:lnTo>
                  <a:pt x="2582" y="92"/>
                </a:lnTo>
                <a:lnTo>
                  <a:pt x="2589" y="118"/>
                </a:lnTo>
                <a:lnTo>
                  <a:pt x="2590" y="145"/>
                </a:lnTo>
                <a:lnTo>
                  <a:pt x="2590" y="202"/>
                </a:lnTo>
                <a:lnTo>
                  <a:pt x="2597" y="256"/>
                </a:lnTo>
                <a:lnTo>
                  <a:pt x="2609" y="310"/>
                </a:lnTo>
                <a:lnTo>
                  <a:pt x="2627" y="361"/>
                </a:lnTo>
                <a:lnTo>
                  <a:pt x="2651" y="410"/>
                </a:lnTo>
                <a:lnTo>
                  <a:pt x="2680" y="456"/>
                </a:lnTo>
                <a:lnTo>
                  <a:pt x="2713" y="499"/>
                </a:lnTo>
                <a:lnTo>
                  <a:pt x="2751" y="537"/>
                </a:lnTo>
                <a:lnTo>
                  <a:pt x="2793" y="572"/>
                </a:lnTo>
                <a:lnTo>
                  <a:pt x="2841" y="602"/>
                </a:lnTo>
                <a:lnTo>
                  <a:pt x="2891" y="626"/>
                </a:lnTo>
                <a:lnTo>
                  <a:pt x="2942" y="644"/>
                </a:lnTo>
                <a:lnTo>
                  <a:pt x="2995" y="656"/>
                </a:lnTo>
                <a:lnTo>
                  <a:pt x="3051" y="661"/>
                </a:lnTo>
                <a:lnTo>
                  <a:pt x="3105" y="660"/>
                </a:lnTo>
                <a:lnTo>
                  <a:pt x="3160" y="653"/>
                </a:lnTo>
                <a:lnTo>
                  <a:pt x="3215" y="641"/>
                </a:lnTo>
                <a:lnTo>
                  <a:pt x="3266" y="624"/>
                </a:lnTo>
                <a:lnTo>
                  <a:pt x="3316" y="601"/>
                </a:lnTo>
                <a:lnTo>
                  <a:pt x="3364" y="574"/>
                </a:lnTo>
                <a:lnTo>
                  <a:pt x="3407" y="540"/>
                </a:lnTo>
                <a:lnTo>
                  <a:pt x="3445" y="502"/>
                </a:lnTo>
                <a:lnTo>
                  <a:pt x="3467" y="484"/>
                </a:lnTo>
                <a:lnTo>
                  <a:pt x="3490" y="471"/>
                </a:lnTo>
                <a:lnTo>
                  <a:pt x="3514" y="464"/>
                </a:lnTo>
                <a:lnTo>
                  <a:pt x="3540" y="461"/>
                </a:lnTo>
                <a:lnTo>
                  <a:pt x="3567" y="465"/>
                </a:lnTo>
                <a:lnTo>
                  <a:pt x="3591" y="475"/>
                </a:lnTo>
                <a:lnTo>
                  <a:pt x="3614" y="488"/>
                </a:lnTo>
                <a:lnTo>
                  <a:pt x="3709" y="569"/>
                </a:lnTo>
                <a:lnTo>
                  <a:pt x="3800" y="656"/>
                </a:lnTo>
                <a:lnTo>
                  <a:pt x="3885" y="747"/>
                </a:lnTo>
                <a:lnTo>
                  <a:pt x="3966" y="844"/>
                </a:lnTo>
                <a:lnTo>
                  <a:pt x="3981" y="867"/>
                </a:lnTo>
                <a:lnTo>
                  <a:pt x="3989" y="891"/>
                </a:lnTo>
                <a:lnTo>
                  <a:pt x="3994" y="917"/>
                </a:lnTo>
                <a:lnTo>
                  <a:pt x="3991" y="943"/>
                </a:lnTo>
                <a:lnTo>
                  <a:pt x="3984" y="969"/>
                </a:lnTo>
                <a:lnTo>
                  <a:pt x="3971" y="992"/>
                </a:lnTo>
                <a:lnTo>
                  <a:pt x="3953" y="1012"/>
                </a:lnTo>
                <a:lnTo>
                  <a:pt x="3914" y="1051"/>
                </a:lnTo>
                <a:lnTo>
                  <a:pt x="3880" y="1094"/>
                </a:lnTo>
                <a:lnTo>
                  <a:pt x="3851" y="1140"/>
                </a:lnTo>
                <a:lnTo>
                  <a:pt x="3830" y="1190"/>
                </a:lnTo>
                <a:lnTo>
                  <a:pt x="3812" y="1240"/>
                </a:lnTo>
                <a:lnTo>
                  <a:pt x="3800" y="1293"/>
                </a:lnTo>
                <a:lnTo>
                  <a:pt x="3793" y="1347"/>
                </a:lnTo>
                <a:lnTo>
                  <a:pt x="3793" y="1400"/>
                </a:lnTo>
                <a:lnTo>
                  <a:pt x="3798" y="1454"/>
                </a:lnTo>
                <a:lnTo>
                  <a:pt x="3811" y="1508"/>
                </a:lnTo>
                <a:lnTo>
                  <a:pt x="3828" y="1560"/>
                </a:lnTo>
                <a:lnTo>
                  <a:pt x="3854" y="1614"/>
                </a:lnTo>
                <a:lnTo>
                  <a:pt x="3887" y="1663"/>
                </a:lnTo>
                <a:lnTo>
                  <a:pt x="3923" y="1707"/>
                </a:lnTo>
                <a:lnTo>
                  <a:pt x="3965" y="1748"/>
                </a:lnTo>
                <a:lnTo>
                  <a:pt x="4011" y="1782"/>
                </a:lnTo>
                <a:lnTo>
                  <a:pt x="4061" y="1810"/>
                </a:lnTo>
                <a:lnTo>
                  <a:pt x="4114" y="1833"/>
                </a:lnTo>
                <a:lnTo>
                  <a:pt x="4170" y="1851"/>
                </a:lnTo>
                <a:lnTo>
                  <a:pt x="4228" y="1861"/>
                </a:lnTo>
                <a:lnTo>
                  <a:pt x="4289" y="1864"/>
                </a:lnTo>
                <a:lnTo>
                  <a:pt x="4316" y="1867"/>
                </a:lnTo>
                <a:lnTo>
                  <a:pt x="4343" y="1875"/>
                </a:lnTo>
                <a:lnTo>
                  <a:pt x="4369" y="1888"/>
                </a:lnTo>
                <a:lnTo>
                  <a:pt x="4392" y="1905"/>
                </a:lnTo>
                <a:lnTo>
                  <a:pt x="4411" y="1925"/>
                </a:lnTo>
                <a:lnTo>
                  <a:pt x="4424" y="1948"/>
                </a:lnTo>
                <a:lnTo>
                  <a:pt x="4432" y="1974"/>
                </a:lnTo>
                <a:lnTo>
                  <a:pt x="4442" y="2099"/>
                </a:lnTo>
                <a:lnTo>
                  <a:pt x="4446" y="2227"/>
                </a:lnTo>
                <a:lnTo>
                  <a:pt x="4442" y="2352"/>
                </a:lnTo>
                <a:lnTo>
                  <a:pt x="4431" y="2478"/>
                </a:lnTo>
                <a:lnTo>
                  <a:pt x="4424" y="2505"/>
                </a:lnTo>
                <a:lnTo>
                  <a:pt x="4413" y="2530"/>
                </a:lnTo>
                <a:lnTo>
                  <a:pt x="4396" y="2550"/>
                </a:lnTo>
                <a:lnTo>
                  <a:pt x="4377" y="2567"/>
                </a:lnTo>
                <a:lnTo>
                  <a:pt x="4353" y="2580"/>
                </a:lnTo>
                <a:lnTo>
                  <a:pt x="4328" y="2586"/>
                </a:lnTo>
                <a:lnTo>
                  <a:pt x="4301" y="2588"/>
                </a:lnTo>
                <a:lnTo>
                  <a:pt x="4273" y="2586"/>
                </a:lnTo>
                <a:lnTo>
                  <a:pt x="4214" y="2590"/>
                </a:lnTo>
                <a:lnTo>
                  <a:pt x="4157" y="2601"/>
                </a:lnTo>
                <a:lnTo>
                  <a:pt x="4103" y="2618"/>
                </a:lnTo>
                <a:lnTo>
                  <a:pt x="4050" y="2641"/>
                </a:lnTo>
                <a:lnTo>
                  <a:pt x="4000" y="2669"/>
                </a:lnTo>
                <a:lnTo>
                  <a:pt x="3954" y="2704"/>
                </a:lnTo>
                <a:lnTo>
                  <a:pt x="3912" y="2743"/>
                </a:lnTo>
                <a:lnTo>
                  <a:pt x="3876" y="2787"/>
                </a:lnTo>
                <a:lnTo>
                  <a:pt x="3845" y="2835"/>
                </a:lnTo>
                <a:lnTo>
                  <a:pt x="3819" y="2888"/>
                </a:lnTo>
                <a:lnTo>
                  <a:pt x="3800" y="2941"/>
                </a:lnTo>
                <a:lnTo>
                  <a:pt x="3788" y="2995"/>
                </a:lnTo>
                <a:lnTo>
                  <a:pt x="3781" y="3049"/>
                </a:lnTo>
                <a:lnTo>
                  <a:pt x="3781" y="3103"/>
                </a:lnTo>
                <a:lnTo>
                  <a:pt x="3788" y="3157"/>
                </a:lnTo>
                <a:lnTo>
                  <a:pt x="3800" y="3210"/>
                </a:lnTo>
                <a:lnTo>
                  <a:pt x="3817" y="3261"/>
                </a:lnTo>
                <a:lnTo>
                  <a:pt x="3840" y="3310"/>
                </a:lnTo>
                <a:lnTo>
                  <a:pt x="3869" y="3357"/>
                </a:lnTo>
                <a:lnTo>
                  <a:pt x="3904" y="3401"/>
                </a:lnTo>
                <a:lnTo>
                  <a:pt x="3943" y="3441"/>
                </a:lnTo>
                <a:lnTo>
                  <a:pt x="3961" y="3462"/>
                </a:lnTo>
                <a:lnTo>
                  <a:pt x="3975" y="3485"/>
                </a:lnTo>
                <a:lnTo>
                  <a:pt x="3981" y="3510"/>
                </a:lnTo>
                <a:lnTo>
                  <a:pt x="3984" y="3536"/>
                </a:lnTo>
                <a:lnTo>
                  <a:pt x="3980" y="3562"/>
                </a:lnTo>
                <a:lnTo>
                  <a:pt x="3971" y="3587"/>
                </a:lnTo>
                <a:lnTo>
                  <a:pt x="3956" y="3610"/>
                </a:lnTo>
                <a:lnTo>
                  <a:pt x="3874" y="3706"/>
                </a:lnTo>
                <a:lnTo>
                  <a:pt x="3786" y="3798"/>
                </a:lnTo>
                <a:lnTo>
                  <a:pt x="3694" y="3884"/>
                </a:lnTo>
                <a:lnTo>
                  <a:pt x="3597" y="3965"/>
                </a:lnTo>
                <a:lnTo>
                  <a:pt x="3574" y="3980"/>
                </a:lnTo>
                <a:lnTo>
                  <a:pt x="3549" y="3988"/>
                </a:lnTo>
                <a:lnTo>
                  <a:pt x="3523" y="3991"/>
                </a:lnTo>
                <a:lnTo>
                  <a:pt x="3498" y="3989"/>
                </a:lnTo>
                <a:lnTo>
                  <a:pt x="3472" y="3981"/>
                </a:lnTo>
                <a:lnTo>
                  <a:pt x="3449" y="3969"/>
                </a:lnTo>
                <a:lnTo>
                  <a:pt x="3429" y="3951"/>
                </a:lnTo>
                <a:lnTo>
                  <a:pt x="3391" y="3913"/>
                </a:lnTo>
                <a:lnTo>
                  <a:pt x="3347" y="3881"/>
                </a:lnTo>
                <a:lnTo>
                  <a:pt x="3301" y="3854"/>
                </a:lnTo>
                <a:lnTo>
                  <a:pt x="3251" y="3831"/>
                </a:lnTo>
                <a:lnTo>
                  <a:pt x="3200" y="3813"/>
                </a:lnTo>
                <a:lnTo>
                  <a:pt x="3146" y="3801"/>
                </a:lnTo>
                <a:lnTo>
                  <a:pt x="3091" y="3794"/>
                </a:lnTo>
                <a:lnTo>
                  <a:pt x="3037" y="3793"/>
                </a:lnTo>
                <a:lnTo>
                  <a:pt x="2983" y="3798"/>
                </a:lnTo>
                <a:lnTo>
                  <a:pt x="2930" y="3809"/>
                </a:lnTo>
                <a:lnTo>
                  <a:pt x="2879" y="3826"/>
                </a:lnTo>
                <a:lnTo>
                  <a:pt x="2823" y="3853"/>
                </a:lnTo>
                <a:lnTo>
                  <a:pt x="2773" y="3885"/>
                </a:lnTo>
                <a:lnTo>
                  <a:pt x="2728" y="3923"/>
                </a:lnTo>
                <a:lnTo>
                  <a:pt x="2688" y="3966"/>
                </a:lnTo>
                <a:lnTo>
                  <a:pt x="2652" y="4015"/>
                </a:lnTo>
                <a:lnTo>
                  <a:pt x="2624" y="4066"/>
                </a:lnTo>
                <a:lnTo>
                  <a:pt x="2601" y="4120"/>
                </a:lnTo>
                <a:lnTo>
                  <a:pt x="2585" y="4179"/>
                </a:lnTo>
                <a:lnTo>
                  <a:pt x="2575" y="4238"/>
                </a:lnTo>
                <a:lnTo>
                  <a:pt x="2574" y="4299"/>
                </a:lnTo>
                <a:lnTo>
                  <a:pt x="2573" y="4326"/>
                </a:lnTo>
                <a:lnTo>
                  <a:pt x="2564" y="4352"/>
                </a:lnTo>
                <a:lnTo>
                  <a:pt x="2552" y="4375"/>
                </a:lnTo>
                <a:lnTo>
                  <a:pt x="2535" y="4394"/>
                </a:lnTo>
                <a:lnTo>
                  <a:pt x="2514" y="4410"/>
                </a:lnTo>
                <a:lnTo>
                  <a:pt x="2491" y="4421"/>
                </a:lnTo>
                <a:lnTo>
                  <a:pt x="2464" y="4426"/>
                </a:lnTo>
                <a:lnTo>
                  <a:pt x="2342" y="4437"/>
                </a:lnTo>
                <a:lnTo>
                  <a:pt x="2220" y="4440"/>
                </a:lnTo>
                <a:lnTo>
                  <a:pt x="2092" y="4437"/>
                </a:lnTo>
                <a:lnTo>
                  <a:pt x="1964" y="4425"/>
                </a:lnTo>
                <a:lnTo>
                  <a:pt x="1937" y="4419"/>
                </a:lnTo>
                <a:lnTo>
                  <a:pt x="1913" y="4407"/>
                </a:lnTo>
                <a:lnTo>
                  <a:pt x="1892" y="4391"/>
                </a:lnTo>
                <a:lnTo>
                  <a:pt x="1876" y="4372"/>
                </a:lnTo>
                <a:lnTo>
                  <a:pt x="1864" y="4349"/>
                </a:lnTo>
                <a:lnTo>
                  <a:pt x="1856" y="4323"/>
                </a:lnTo>
                <a:lnTo>
                  <a:pt x="1855" y="4295"/>
                </a:lnTo>
                <a:lnTo>
                  <a:pt x="1855" y="4239"/>
                </a:lnTo>
                <a:lnTo>
                  <a:pt x="1849" y="4184"/>
                </a:lnTo>
                <a:lnTo>
                  <a:pt x="1837" y="4131"/>
                </a:lnTo>
                <a:lnTo>
                  <a:pt x="1818" y="4078"/>
                </a:lnTo>
                <a:lnTo>
                  <a:pt x="1795" y="4030"/>
                </a:lnTo>
                <a:lnTo>
                  <a:pt x="1766" y="3984"/>
                </a:lnTo>
                <a:lnTo>
                  <a:pt x="1733" y="3942"/>
                </a:lnTo>
                <a:lnTo>
                  <a:pt x="1695" y="3903"/>
                </a:lnTo>
                <a:lnTo>
                  <a:pt x="1651" y="3867"/>
                </a:lnTo>
                <a:lnTo>
                  <a:pt x="1605" y="3838"/>
                </a:lnTo>
                <a:lnTo>
                  <a:pt x="1554" y="3813"/>
                </a:lnTo>
                <a:lnTo>
                  <a:pt x="1502" y="3796"/>
                </a:lnTo>
                <a:lnTo>
                  <a:pt x="1449" y="3785"/>
                </a:lnTo>
                <a:lnTo>
                  <a:pt x="1395" y="3780"/>
                </a:lnTo>
                <a:lnTo>
                  <a:pt x="1340" y="3780"/>
                </a:lnTo>
                <a:lnTo>
                  <a:pt x="1286" y="3786"/>
                </a:lnTo>
                <a:lnTo>
                  <a:pt x="1231" y="3798"/>
                </a:lnTo>
                <a:lnTo>
                  <a:pt x="1179" y="3816"/>
                </a:lnTo>
                <a:lnTo>
                  <a:pt x="1128" y="3839"/>
                </a:lnTo>
                <a:lnTo>
                  <a:pt x="1082" y="3867"/>
                </a:lnTo>
                <a:lnTo>
                  <a:pt x="1039" y="3900"/>
                </a:lnTo>
                <a:lnTo>
                  <a:pt x="1000" y="3938"/>
                </a:lnTo>
                <a:lnTo>
                  <a:pt x="979" y="3957"/>
                </a:lnTo>
                <a:lnTo>
                  <a:pt x="956" y="3969"/>
                </a:lnTo>
                <a:lnTo>
                  <a:pt x="931" y="3977"/>
                </a:lnTo>
                <a:lnTo>
                  <a:pt x="905" y="3978"/>
                </a:lnTo>
                <a:lnTo>
                  <a:pt x="879" y="3976"/>
                </a:lnTo>
                <a:lnTo>
                  <a:pt x="853" y="3966"/>
                </a:lnTo>
                <a:lnTo>
                  <a:pt x="830" y="3951"/>
                </a:lnTo>
                <a:lnTo>
                  <a:pt x="736" y="3870"/>
                </a:lnTo>
                <a:lnTo>
                  <a:pt x="645" y="3784"/>
                </a:lnTo>
                <a:lnTo>
                  <a:pt x="559" y="3693"/>
                </a:lnTo>
                <a:lnTo>
                  <a:pt x="480" y="3596"/>
                </a:lnTo>
                <a:lnTo>
                  <a:pt x="465" y="3574"/>
                </a:lnTo>
                <a:lnTo>
                  <a:pt x="457" y="3548"/>
                </a:lnTo>
                <a:lnTo>
                  <a:pt x="452" y="3523"/>
                </a:lnTo>
                <a:lnTo>
                  <a:pt x="455" y="3497"/>
                </a:lnTo>
                <a:lnTo>
                  <a:pt x="462" y="3472"/>
                </a:lnTo>
                <a:lnTo>
                  <a:pt x="474" y="3449"/>
                </a:lnTo>
                <a:lnTo>
                  <a:pt x="493" y="3429"/>
                </a:lnTo>
                <a:lnTo>
                  <a:pt x="531" y="3389"/>
                </a:lnTo>
                <a:lnTo>
                  <a:pt x="565" y="3345"/>
                </a:lnTo>
                <a:lnTo>
                  <a:pt x="593" y="3299"/>
                </a:lnTo>
                <a:lnTo>
                  <a:pt x="616" y="3251"/>
                </a:lnTo>
                <a:lnTo>
                  <a:pt x="634" y="3199"/>
                </a:lnTo>
                <a:lnTo>
                  <a:pt x="646" y="3146"/>
                </a:lnTo>
                <a:lnTo>
                  <a:pt x="653" y="3094"/>
                </a:lnTo>
                <a:lnTo>
                  <a:pt x="653" y="3040"/>
                </a:lnTo>
                <a:lnTo>
                  <a:pt x="646" y="2985"/>
                </a:lnTo>
                <a:lnTo>
                  <a:pt x="635" y="2933"/>
                </a:lnTo>
                <a:lnTo>
                  <a:pt x="616" y="2880"/>
                </a:lnTo>
                <a:lnTo>
                  <a:pt x="591" y="2826"/>
                </a:lnTo>
                <a:lnTo>
                  <a:pt x="558" y="2776"/>
                </a:lnTo>
                <a:lnTo>
                  <a:pt x="520" y="2730"/>
                </a:lnTo>
                <a:lnTo>
                  <a:pt x="478" y="2689"/>
                </a:lnTo>
                <a:lnTo>
                  <a:pt x="432" y="2655"/>
                </a:lnTo>
                <a:lnTo>
                  <a:pt x="382" y="2626"/>
                </a:lnTo>
                <a:lnTo>
                  <a:pt x="329" y="2604"/>
                </a:lnTo>
                <a:lnTo>
                  <a:pt x="274" y="2588"/>
                </a:lnTo>
                <a:lnTo>
                  <a:pt x="217" y="2578"/>
                </a:lnTo>
                <a:lnTo>
                  <a:pt x="160" y="2576"/>
                </a:lnTo>
                <a:lnTo>
                  <a:pt x="131" y="2573"/>
                </a:lnTo>
                <a:lnTo>
                  <a:pt x="104" y="2565"/>
                </a:lnTo>
                <a:lnTo>
                  <a:pt x="77" y="2553"/>
                </a:lnTo>
                <a:lnTo>
                  <a:pt x="54" y="2536"/>
                </a:lnTo>
                <a:lnTo>
                  <a:pt x="35" y="2516"/>
                </a:lnTo>
                <a:lnTo>
                  <a:pt x="20" y="2493"/>
                </a:lnTo>
                <a:lnTo>
                  <a:pt x="14" y="2466"/>
                </a:lnTo>
                <a:lnTo>
                  <a:pt x="3" y="2340"/>
                </a:lnTo>
                <a:lnTo>
                  <a:pt x="0" y="2214"/>
                </a:lnTo>
                <a:lnTo>
                  <a:pt x="4" y="2087"/>
                </a:lnTo>
                <a:lnTo>
                  <a:pt x="15" y="1961"/>
                </a:lnTo>
                <a:lnTo>
                  <a:pt x="20" y="1936"/>
                </a:lnTo>
                <a:lnTo>
                  <a:pt x="31" y="1911"/>
                </a:lnTo>
                <a:lnTo>
                  <a:pt x="46" y="1891"/>
                </a:lnTo>
                <a:lnTo>
                  <a:pt x="65" y="1875"/>
                </a:lnTo>
                <a:lnTo>
                  <a:pt x="88" y="1863"/>
                </a:lnTo>
                <a:lnTo>
                  <a:pt x="114" y="1855"/>
                </a:lnTo>
                <a:lnTo>
                  <a:pt x="144" y="1853"/>
                </a:lnTo>
                <a:lnTo>
                  <a:pt x="207" y="1849"/>
                </a:lnTo>
                <a:lnTo>
                  <a:pt x="270" y="1840"/>
                </a:lnTo>
                <a:lnTo>
                  <a:pt x="329" y="1822"/>
                </a:lnTo>
                <a:lnTo>
                  <a:pt x="385" y="1800"/>
                </a:lnTo>
                <a:lnTo>
                  <a:pt x="438" y="1771"/>
                </a:lnTo>
                <a:lnTo>
                  <a:pt x="486" y="1737"/>
                </a:lnTo>
                <a:lnTo>
                  <a:pt x="530" y="1698"/>
                </a:lnTo>
                <a:lnTo>
                  <a:pt x="568" y="1654"/>
                </a:lnTo>
                <a:lnTo>
                  <a:pt x="600" y="1606"/>
                </a:lnTo>
                <a:lnTo>
                  <a:pt x="627" y="1553"/>
                </a:lnTo>
                <a:lnTo>
                  <a:pt x="645" y="1500"/>
                </a:lnTo>
                <a:lnTo>
                  <a:pt x="658" y="1446"/>
                </a:lnTo>
                <a:lnTo>
                  <a:pt x="664" y="1392"/>
                </a:lnTo>
                <a:lnTo>
                  <a:pt x="664" y="1336"/>
                </a:lnTo>
                <a:lnTo>
                  <a:pt x="658" y="1284"/>
                </a:lnTo>
                <a:lnTo>
                  <a:pt x="646" y="1230"/>
                </a:lnTo>
                <a:lnTo>
                  <a:pt x="629" y="1180"/>
                </a:lnTo>
                <a:lnTo>
                  <a:pt x="606" y="1130"/>
                </a:lnTo>
                <a:lnTo>
                  <a:pt x="576" y="1082"/>
                </a:lnTo>
                <a:lnTo>
                  <a:pt x="542" y="1039"/>
                </a:lnTo>
                <a:lnTo>
                  <a:pt x="503" y="998"/>
                </a:lnTo>
                <a:lnTo>
                  <a:pt x="485" y="978"/>
                </a:lnTo>
                <a:lnTo>
                  <a:pt x="471" y="955"/>
                </a:lnTo>
                <a:lnTo>
                  <a:pt x="465" y="931"/>
                </a:lnTo>
                <a:lnTo>
                  <a:pt x="462" y="905"/>
                </a:lnTo>
                <a:lnTo>
                  <a:pt x="466" y="878"/>
                </a:lnTo>
                <a:lnTo>
                  <a:pt x="474" y="854"/>
                </a:lnTo>
                <a:lnTo>
                  <a:pt x="489" y="831"/>
                </a:lnTo>
                <a:lnTo>
                  <a:pt x="572" y="735"/>
                </a:lnTo>
                <a:lnTo>
                  <a:pt x="658" y="643"/>
                </a:lnTo>
                <a:lnTo>
                  <a:pt x="752" y="556"/>
                </a:lnTo>
                <a:lnTo>
                  <a:pt x="849" y="475"/>
                </a:lnTo>
                <a:lnTo>
                  <a:pt x="872" y="461"/>
                </a:lnTo>
                <a:lnTo>
                  <a:pt x="897" y="452"/>
                </a:lnTo>
                <a:lnTo>
                  <a:pt x="923" y="449"/>
                </a:lnTo>
                <a:lnTo>
                  <a:pt x="948" y="452"/>
                </a:lnTo>
                <a:lnTo>
                  <a:pt x="973" y="459"/>
                </a:lnTo>
                <a:lnTo>
                  <a:pt x="996" y="471"/>
                </a:lnTo>
                <a:lnTo>
                  <a:pt x="1016" y="490"/>
                </a:lnTo>
                <a:lnTo>
                  <a:pt x="1055" y="526"/>
                </a:lnTo>
                <a:lnTo>
                  <a:pt x="1099" y="559"/>
                </a:lnTo>
                <a:lnTo>
                  <a:pt x="1145" y="587"/>
                </a:lnTo>
                <a:lnTo>
                  <a:pt x="1195" y="610"/>
                </a:lnTo>
                <a:lnTo>
                  <a:pt x="1246" y="628"/>
                </a:lnTo>
                <a:lnTo>
                  <a:pt x="1300" y="640"/>
                </a:lnTo>
                <a:lnTo>
                  <a:pt x="1355" y="647"/>
                </a:lnTo>
                <a:lnTo>
                  <a:pt x="1409" y="647"/>
                </a:lnTo>
                <a:lnTo>
                  <a:pt x="1463" y="643"/>
                </a:lnTo>
                <a:lnTo>
                  <a:pt x="1516" y="632"/>
                </a:lnTo>
                <a:lnTo>
                  <a:pt x="1567" y="614"/>
                </a:lnTo>
                <a:lnTo>
                  <a:pt x="1622" y="588"/>
                </a:lnTo>
                <a:lnTo>
                  <a:pt x="1672" y="555"/>
                </a:lnTo>
                <a:lnTo>
                  <a:pt x="1718" y="517"/>
                </a:lnTo>
                <a:lnTo>
                  <a:pt x="1758" y="473"/>
                </a:lnTo>
                <a:lnTo>
                  <a:pt x="1792" y="426"/>
                </a:lnTo>
                <a:lnTo>
                  <a:pt x="1822" y="375"/>
                </a:lnTo>
                <a:lnTo>
                  <a:pt x="1845" y="319"/>
                </a:lnTo>
                <a:lnTo>
                  <a:pt x="1860" y="261"/>
                </a:lnTo>
                <a:lnTo>
                  <a:pt x="1869" y="202"/>
                </a:lnTo>
                <a:lnTo>
                  <a:pt x="1871" y="141"/>
                </a:lnTo>
                <a:lnTo>
                  <a:pt x="1875" y="110"/>
                </a:lnTo>
                <a:lnTo>
                  <a:pt x="1884" y="81"/>
                </a:lnTo>
                <a:lnTo>
                  <a:pt x="1902" y="55"/>
                </a:lnTo>
                <a:lnTo>
                  <a:pt x="1924" y="35"/>
                </a:lnTo>
                <a:lnTo>
                  <a:pt x="1951" y="22"/>
                </a:lnTo>
                <a:lnTo>
                  <a:pt x="1982" y="14"/>
                </a:lnTo>
                <a:lnTo>
                  <a:pt x="2106" y="4"/>
                </a:lnTo>
                <a:lnTo>
                  <a:pt x="223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34" name="Freeform 1104"/>
          <p:cNvSpPr>
            <a:spLocks/>
          </p:cNvSpPr>
          <p:nvPr/>
        </p:nvSpPr>
        <p:spPr bwMode="auto">
          <a:xfrm>
            <a:off x="5718039" y="2076626"/>
            <a:ext cx="301282" cy="188613"/>
          </a:xfrm>
          <a:custGeom>
            <a:avLst/>
            <a:gdLst>
              <a:gd name="T0" fmla="*/ 5297 w 6038"/>
              <a:gd name="T1" fmla="*/ 83 h 3780"/>
              <a:gd name="T2" fmla="*/ 5786 w 6038"/>
              <a:gd name="T3" fmla="*/ 253 h 3780"/>
              <a:gd name="T4" fmla="*/ 5886 w 6038"/>
              <a:gd name="T5" fmla="*/ 418 h 3780"/>
              <a:gd name="T6" fmla="*/ 5533 w 6038"/>
              <a:gd name="T7" fmla="*/ 771 h 3780"/>
              <a:gd name="T8" fmla="*/ 5095 w 6038"/>
              <a:gd name="T9" fmla="*/ 1110 h 3780"/>
              <a:gd name="T10" fmla="*/ 4532 w 6038"/>
              <a:gd name="T11" fmla="*/ 1315 h 3780"/>
              <a:gd name="T12" fmla="*/ 4143 w 6038"/>
              <a:gd name="T13" fmla="*/ 1264 h 3780"/>
              <a:gd name="T14" fmla="*/ 3951 w 6038"/>
              <a:gd name="T15" fmla="*/ 1167 h 3780"/>
              <a:gd name="T16" fmla="*/ 3772 w 6038"/>
              <a:gd name="T17" fmla="*/ 1326 h 3780"/>
              <a:gd name="T18" fmla="*/ 3481 w 6038"/>
              <a:gd name="T19" fmla="*/ 1727 h 3780"/>
              <a:gd name="T20" fmla="*/ 3189 w 6038"/>
              <a:gd name="T21" fmla="*/ 2425 h 3780"/>
              <a:gd name="T22" fmla="*/ 3664 w 6038"/>
              <a:gd name="T23" fmla="*/ 2720 h 3780"/>
              <a:gd name="T24" fmla="*/ 4094 w 6038"/>
              <a:gd name="T25" fmla="*/ 3104 h 3780"/>
              <a:gd name="T26" fmla="*/ 4215 w 6038"/>
              <a:gd name="T27" fmla="*/ 3565 h 3780"/>
              <a:gd name="T28" fmla="*/ 3957 w 6038"/>
              <a:gd name="T29" fmla="*/ 3694 h 3780"/>
              <a:gd name="T30" fmla="*/ 3437 w 6038"/>
              <a:gd name="T31" fmla="*/ 3765 h 3780"/>
              <a:gd name="T32" fmla="*/ 2809 w 6038"/>
              <a:gd name="T33" fmla="*/ 3776 h 3780"/>
              <a:gd name="T34" fmla="*/ 2234 w 6038"/>
              <a:gd name="T35" fmla="*/ 3727 h 3780"/>
              <a:gd name="T36" fmla="*/ 1871 w 6038"/>
              <a:gd name="T37" fmla="*/ 3617 h 3780"/>
              <a:gd name="T38" fmla="*/ 1866 w 6038"/>
              <a:gd name="T39" fmla="*/ 3267 h 3780"/>
              <a:gd name="T40" fmla="*/ 2204 w 6038"/>
              <a:gd name="T41" fmla="*/ 2826 h 3780"/>
              <a:gd name="T42" fmla="*/ 2779 w 6038"/>
              <a:gd name="T43" fmla="*/ 2588 h 3780"/>
              <a:gd name="T44" fmla="*/ 2660 w 6038"/>
              <a:gd name="T45" fmla="*/ 1923 h 3780"/>
              <a:gd name="T46" fmla="*/ 2356 w 6038"/>
              <a:gd name="T47" fmla="*/ 1431 h 3780"/>
              <a:gd name="T48" fmla="*/ 2128 w 6038"/>
              <a:gd name="T49" fmla="*/ 1198 h 3780"/>
              <a:gd name="T50" fmla="*/ 1992 w 6038"/>
              <a:gd name="T51" fmla="*/ 1214 h 3780"/>
              <a:gd name="T52" fmla="*/ 1653 w 6038"/>
              <a:gd name="T53" fmla="*/ 1319 h 3780"/>
              <a:gd name="T54" fmla="*/ 1163 w 6038"/>
              <a:gd name="T55" fmla="*/ 1218 h 3780"/>
              <a:gd name="T56" fmla="*/ 626 w 6038"/>
              <a:gd name="T57" fmla="*/ 887 h 3780"/>
              <a:gd name="T58" fmla="*/ 278 w 6038"/>
              <a:gd name="T59" fmla="*/ 537 h 3780"/>
              <a:gd name="T60" fmla="*/ 117 w 6038"/>
              <a:gd name="T61" fmla="*/ 290 h 3780"/>
              <a:gd name="T62" fmla="*/ 566 w 6038"/>
              <a:gd name="T63" fmla="*/ 143 h 3780"/>
              <a:gd name="T64" fmla="*/ 1119 w 6038"/>
              <a:gd name="T65" fmla="*/ 6 h 3780"/>
              <a:gd name="T66" fmla="*/ 1694 w 6038"/>
              <a:gd name="T67" fmla="*/ 103 h 3780"/>
              <a:gd name="T68" fmla="*/ 2063 w 6038"/>
              <a:gd name="T69" fmla="*/ 396 h 3780"/>
              <a:gd name="T70" fmla="*/ 2232 w 6038"/>
              <a:gd name="T71" fmla="*/ 733 h 3780"/>
              <a:gd name="T72" fmla="*/ 2085 w 6038"/>
              <a:gd name="T73" fmla="*/ 813 h 3780"/>
              <a:gd name="T74" fmla="*/ 1260 w 6038"/>
              <a:gd name="T75" fmla="*/ 508 h 3780"/>
              <a:gd name="T76" fmla="*/ 727 w 6038"/>
              <a:gd name="T77" fmla="*/ 422 h 3780"/>
              <a:gd name="T78" fmla="*/ 655 w 6038"/>
              <a:gd name="T79" fmla="*/ 422 h 3780"/>
              <a:gd name="T80" fmla="*/ 921 w 6038"/>
              <a:gd name="T81" fmla="*/ 510 h 3780"/>
              <a:gd name="T82" fmla="*/ 1371 w 6038"/>
              <a:gd name="T83" fmla="*/ 671 h 3780"/>
              <a:gd name="T84" fmla="*/ 1858 w 6038"/>
              <a:gd name="T85" fmla="*/ 872 h 3780"/>
              <a:gd name="T86" fmla="*/ 2279 w 6038"/>
              <a:gd name="T87" fmla="*/ 1112 h 3780"/>
              <a:gd name="T88" fmla="*/ 2730 w 6038"/>
              <a:gd name="T89" fmla="*/ 1645 h 3780"/>
              <a:gd name="T90" fmla="*/ 2990 w 6038"/>
              <a:gd name="T91" fmla="*/ 2311 h 3780"/>
              <a:gd name="T92" fmla="*/ 3204 w 6038"/>
              <a:gd name="T93" fmla="*/ 1855 h 3780"/>
              <a:gd name="T94" fmla="*/ 3583 w 6038"/>
              <a:gd name="T95" fmla="*/ 1271 h 3780"/>
              <a:gd name="T96" fmla="*/ 4037 w 6038"/>
              <a:gd name="T97" fmla="*/ 942 h 3780"/>
              <a:gd name="T98" fmla="*/ 4502 w 6038"/>
              <a:gd name="T99" fmla="*/ 735 h 3780"/>
              <a:gd name="T100" fmla="*/ 4982 w 6038"/>
              <a:gd name="T101" fmla="*/ 555 h 3780"/>
              <a:gd name="T102" fmla="*/ 5326 w 6038"/>
              <a:gd name="T103" fmla="*/ 440 h 3780"/>
              <a:gd name="T104" fmla="*/ 5381 w 6038"/>
              <a:gd name="T105" fmla="*/ 416 h 3780"/>
              <a:gd name="T106" fmla="*/ 5070 w 6038"/>
              <a:gd name="T107" fmla="*/ 451 h 3780"/>
              <a:gd name="T108" fmla="*/ 4218 w 6038"/>
              <a:gd name="T109" fmla="*/ 682 h 3780"/>
              <a:gd name="T110" fmla="*/ 3792 w 6038"/>
              <a:gd name="T111" fmla="*/ 830 h 3780"/>
              <a:gd name="T112" fmla="*/ 3898 w 6038"/>
              <a:gd name="T113" fmla="*/ 511 h 3780"/>
              <a:gd name="T114" fmla="*/ 4196 w 6038"/>
              <a:gd name="T115" fmla="*/ 187 h 3780"/>
              <a:gd name="T116" fmla="*/ 4720 w 6038"/>
              <a:gd name="T117" fmla="*/ 4 h 3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38" h="3780">
                <a:moveTo>
                  <a:pt x="4821" y="0"/>
                </a:moveTo>
                <a:lnTo>
                  <a:pt x="4920" y="6"/>
                </a:lnTo>
                <a:lnTo>
                  <a:pt x="5017" y="17"/>
                </a:lnTo>
                <a:lnTo>
                  <a:pt x="5112" y="35"/>
                </a:lnTo>
                <a:lnTo>
                  <a:pt x="5205" y="57"/>
                </a:lnTo>
                <a:lnTo>
                  <a:pt x="5297" y="83"/>
                </a:lnTo>
                <a:lnTo>
                  <a:pt x="5387" y="112"/>
                </a:lnTo>
                <a:lnTo>
                  <a:pt x="5473" y="141"/>
                </a:lnTo>
                <a:lnTo>
                  <a:pt x="5555" y="173"/>
                </a:lnTo>
                <a:lnTo>
                  <a:pt x="5636" y="202"/>
                </a:lnTo>
                <a:lnTo>
                  <a:pt x="5712" y="229"/>
                </a:lnTo>
                <a:lnTo>
                  <a:pt x="5786" y="253"/>
                </a:lnTo>
                <a:lnTo>
                  <a:pt x="5855" y="273"/>
                </a:lnTo>
                <a:lnTo>
                  <a:pt x="5921" y="288"/>
                </a:lnTo>
                <a:lnTo>
                  <a:pt x="5982" y="297"/>
                </a:lnTo>
                <a:lnTo>
                  <a:pt x="6038" y="297"/>
                </a:lnTo>
                <a:lnTo>
                  <a:pt x="5960" y="358"/>
                </a:lnTo>
                <a:lnTo>
                  <a:pt x="5886" y="418"/>
                </a:lnTo>
                <a:lnTo>
                  <a:pt x="5820" y="477"/>
                </a:lnTo>
                <a:lnTo>
                  <a:pt x="5760" y="537"/>
                </a:lnTo>
                <a:lnTo>
                  <a:pt x="5701" y="596"/>
                </a:lnTo>
                <a:lnTo>
                  <a:pt x="5647" y="654"/>
                </a:lnTo>
                <a:lnTo>
                  <a:pt x="5590" y="713"/>
                </a:lnTo>
                <a:lnTo>
                  <a:pt x="5533" y="771"/>
                </a:lnTo>
                <a:lnTo>
                  <a:pt x="5474" y="830"/>
                </a:lnTo>
                <a:lnTo>
                  <a:pt x="5412" y="887"/>
                </a:lnTo>
                <a:lnTo>
                  <a:pt x="5344" y="943"/>
                </a:lnTo>
                <a:lnTo>
                  <a:pt x="5269" y="1000"/>
                </a:lnTo>
                <a:lnTo>
                  <a:pt x="5187" y="1055"/>
                </a:lnTo>
                <a:lnTo>
                  <a:pt x="5095" y="1110"/>
                </a:lnTo>
                <a:lnTo>
                  <a:pt x="4991" y="1163"/>
                </a:lnTo>
                <a:lnTo>
                  <a:pt x="4876" y="1218"/>
                </a:lnTo>
                <a:lnTo>
                  <a:pt x="4784" y="1255"/>
                </a:lnTo>
                <a:lnTo>
                  <a:pt x="4696" y="1282"/>
                </a:lnTo>
                <a:lnTo>
                  <a:pt x="4612" y="1302"/>
                </a:lnTo>
                <a:lnTo>
                  <a:pt x="4532" y="1315"/>
                </a:lnTo>
                <a:lnTo>
                  <a:pt x="4456" y="1321"/>
                </a:lnTo>
                <a:lnTo>
                  <a:pt x="4385" y="1319"/>
                </a:lnTo>
                <a:lnTo>
                  <a:pt x="4319" y="1313"/>
                </a:lnTo>
                <a:lnTo>
                  <a:pt x="4257" y="1301"/>
                </a:lnTo>
                <a:lnTo>
                  <a:pt x="4198" y="1284"/>
                </a:lnTo>
                <a:lnTo>
                  <a:pt x="4143" y="1264"/>
                </a:lnTo>
                <a:lnTo>
                  <a:pt x="4092" y="1240"/>
                </a:lnTo>
                <a:lnTo>
                  <a:pt x="4046" y="1214"/>
                </a:lnTo>
                <a:lnTo>
                  <a:pt x="4004" y="1185"/>
                </a:lnTo>
                <a:lnTo>
                  <a:pt x="3966" y="1156"/>
                </a:lnTo>
                <a:lnTo>
                  <a:pt x="3962" y="1160"/>
                </a:lnTo>
                <a:lnTo>
                  <a:pt x="3951" y="1167"/>
                </a:lnTo>
                <a:lnTo>
                  <a:pt x="3933" y="1180"/>
                </a:lnTo>
                <a:lnTo>
                  <a:pt x="3911" y="1196"/>
                </a:lnTo>
                <a:lnTo>
                  <a:pt x="3883" y="1220"/>
                </a:lnTo>
                <a:lnTo>
                  <a:pt x="3850" y="1249"/>
                </a:lnTo>
                <a:lnTo>
                  <a:pt x="3812" y="1284"/>
                </a:lnTo>
                <a:lnTo>
                  <a:pt x="3772" y="1326"/>
                </a:lnTo>
                <a:lnTo>
                  <a:pt x="3728" y="1376"/>
                </a:lnTo>
                <a:lnTo>
                  <a:pt x="3682" y="1431"/>
                </a:lnTo>
                <a:lnTo>
                  <a:pt x="3634" y="1493"/>
                </a:lnTo>
                <a:lnTo>
                  <a:pt x="3583" y="1562"/>
                </a:lnTo>
                <a:lnTo>
                  <a:pt x="3534" y="1641"/>
                </a:lnTo>
                <a:lnTo>
                  <a:pt x="3481" y="1727"/>
                </a:lnTo>
                <a:lnTo>
                  <a:pt x="3429" y="1821"/>
                </a:lnTo>
                <a:lnTo>
                  <a:pt x="3378" y="1923"/>
                </a:lnTo>
                <a:lnTo>
                  <a:pt x="3329" y="2035"/>
                </a:lnTo>
                <a:lnTo>
                  <a:pt x="3279" y="2156"/>
                </a:lnTo>
                <a:lnTo>
                  <a:pt x="3233" y="2286"/>
                </a:lnTo>
                <a:lnTo>
                  <a:pt x="3189" y="2425"/>
                </a:lnTo>
                <a:lnTo>
                  <a:pt x="3149" y="2575"/>
                </a:lnTo>
                <a:lnTo>
                  <a:pt x="3259" y="2588"/>
                </a:lnTo>
                <a:lnTo>
                  <a:pt x="3367" y="2610"/>
                </a:lnTo>
                <a:lnTo>
                  <a:pt x="3471" y="2639"/>
                </a:lnTo>
                <a:lnTo>
                  <a:pt x="3570" y="2676"/>
                </a:lnTo>
                <a:lnTo>
                  <a:pt x="3664" y="2720"/>
                </a:lnTo>
                <a:lnTo>
                  <a:pt x="3753" y="2771"/>
                </a:lnTo>
                <a:lnTo>
                  <a:pt x="3836" y="2826"/>
                </a:lnTo>
                <a:lnTo>
                  <a:pt x="3911" y="2888"/>
                </a:lnTo>
                <a:lnTo>
                  <a:pt x="3979" y="2956"/>
                </a:lnTo>
                <a:lnTo>
                  <a:pt x="4041" y="3027"/>
                </a:lnTo>
                <a:lnTo>
                  <a:pt x="4094" y="3104"/>
                </a:lnTo>
                <a:lnTo>
                  <a:pt x="4138" y="3183"/>
                </a:lnTo>
                <a:lnTo>
                  <a:pt x="4174" y="3267"/>
                </a:lnTo>
                <a:lnTo>
                  <a:pt x="4200" y="3355"/>
                </a:lnTo>
                <a:lnTo>
                  <a:pt x="4215" y="3445"/>
                </a:lnTo>
                <a:lnTo>
                  <a:pt x="4220" y="3538"/>
                </a:lnTo>
                <a:lnTo>
                  <a:pt x="4215" y="3565"/>
                </a:lnTo>
                <a:lnTo>
                  <a:pt x="4196" y="3591"/>
                </a:lnTo>
                <a:lnTo>
                  <a:pt x="4169" y="3615"/>
                </a:lnTo>
                <a:lnTo>
                  <a:pt x="4129" y="3637"/>
                </a:lnTo>
                <a:lnTo>
                  <a:pt x="4081" y="3657"/>
                </a:lnTo>
                <a:lnTo>
                  <a:pt x="4023" y="3677"/>
                </a:lnTo>
                <a:lnTo>
                  <a:pt x="3957" y="3694"/>
                </a:lnTo>
                <a:lnTo>
                  <a:pt x="3885" y="3710"/>
                </a:lnTo>
                <a:lnTo>
                  <a:pt x="3805" y="3725"/>
                </a:lnTo>
                <a:lnTo>
                  <a:pt x="3720" y="3738"/>
                </a:lnTo>
                <a:lnTo>
                  <a:pt x="3629" y="3749"/>
                </a:lnTo>
                <a:lnTo>
                  <a:pt x="3534" y="3758"/>
                </a:lnTo>
                <a:lnTo>
                  <a:pt x="3437" y="3765"/>
                </a:lnTo>
                <a:lnTo>
                  <a:pt x="3334" y="3771"/>
                </a:lnTo>
                <a:lnTo>
                  <a:pt x="3230" y="3776"/>
                </a:lnTo>
                <a:lnTo>
                  <a:pt x="3125" y="3778"/>
                </a:lnTo>
                <a:lnTo>
                  <a:pt x="3019" y="3780"/>
                </a:lnTo>
                <a:lnTo>
                  <a:pt x="2913" y="3778"/>
                </a:lnTo>
                <a:lnTo>
                  <a:pt x="2809" y="3776"/>
                </a:lnTo>
                <a:lnTo>
                  <a:pt x="2704" y="3772"/>
                </a:lnTo>
                <a:lnTo>
                  <a:pt x="2604" y="3767"/>
                </a:lnTo>
                <a:lnTo>
                  <a:pt x="2505" y="3760"/>
                </a:lnTo>
                <a:lnTo>
                  <a:pt x="2409" y="3750"/>
                </a:lnTo>
                <a:lnTo>
                  <a:pt x="2320" y="3739"/>
                </a:lnTo>
                <a:lnTo>
                  <a:pt x="2234" y="3727"/>
                </a:lnTo>
                <a:lnTo>
                  <a:pt x="2155" y="3712"/>
                </a:lnTo>
                <a:lnTo>
                  <a:pt x="2082" y="3697"/>
                </a:lnTo>
                <a:lnTo>
                  <a:pt x="2016" y="3679"/>
                </a:lnTo>
                <a:lnTo>
                  <a:pt x="1959" y="3661"/>
                </a:lnTo>
                <a:lnTo>
                  <a:pt x="1910" y="3639"/>
                </a:lnTo>
                <a:lnTo>
                  <a:pt x="1871" y="3617"/>
                </a:lnTo>
                <a:lnTo>
                  <a:pt x="1842" y="3593"/>
                </a:lnTo>
                <a:lnTo>
                  <a:pt x="1824" y="3565"/>
                </a:lnTo>
                <a:lnTo>
                  <a:pt x="1818" y="3538"/>
                </a:lnTo>
                <a:lnTo>
                  <a:pt x="1824" y="3445"/>
                </a:lnTo>
                <a:lnTo>
                  <a:pt x="1840" y="3355"/>
                </a:lnTo>
                <a:lnTo>
                  <a:pt x="1866" y="3267"/>
                </a:lnTo>
                <a:lnTo>
                  <a:pt x="1900" y="3183"/>
                </a:lnTo>
                <a:lnTo>
                  <a:pt x="1946" y="3104"/>
                </a:lnTo>
                <a:lnTo>
                  <a:pt x="1999" y="3027"/>
                </a:lnTo>
                <a:lnTo>
                  <a:pt x="2060" y="2956"/>
                </a:lnTo>
                <a:lnTo>
                  <a:pt x="2129" y="2888"/>
                </a:lnTo>
                <a:lnTo>
                  <a:pt x="2204" y="2826"/>
                </a:lnTo>
                <a:lnTo>
                  <a:pt x="2287" y="2771"/>
                </a:lnTo>
                <a:lnTo>
                  <a:pt x="2375" y="2720"/>
                </a:lnTo>
                <a:lnTo>
                  <a:pt x="2470" y="2676"/>
                </a:lnTo>
                <a:lnTo>
                  <a:pt x="2569" y="2639"/>
                </a:lnTo>
                <a:lnTo>
                  <a:pt x="2671" y="2610"/>
                </a:lnTo>
                <a:lnTo>
                  <a:pt x="2779" y="2588"/>
                </a:lnTo>
                <a:lnTo>
                  <a:pt x="2891" y="2575"/>
                </a:lnTo>
                <a:lnTo>
                  <a:pt x="2851" y="2425"/>
                </a:lnTo>
                <a:lnTo>
                  <a:pt x="2807" y="2286"/>
                </a:lnTo>
                <a:lnTo>
                  <a:pt x="2759" y="2156"/>
                </a:lnTo>
                <a:lnTo>
                  <a:pt x="2712" y="2035"/>
                </a:lnTo>
                <a:lnTo>
                  <a:pt x="2660" y="1923"/>
                </a:lnTo>
                <a:lnTo>
                  <a:pt x="2609" y="1821"/>
                </a:lnTo>
                <a:lnTo>
                  <a:pt x="2558" y="1727"/>
                </a:lnTo>
                <a:lnTo>
                  <a:pt x="2507" y="1641"/>
                </a:lnTo>
                <a:lnTo>
                  <a:pt x="2455" y="1564"/>
                </a:lnTo>
                <a:lnTo>
                  <a:pt x="2404" y="1493"/>
                </a:lnTo>
                <a:lnTo>
                  <a:pt x="2356" y="1431"/>
                </a:lnTo>
                <a:lnTo>
                  <a:pt x="2311" y="1376"/>
                </a:lnTo>
                <a:lnTo>
                  <a:pt x="2267" y="1328"/>
                </a:lnTo>
                <a:lnTo>
                  <a:pt x="2226" y="1286"/>
                </a:lnTo>
                <a:lnTo>
                  <a:pt x="2188" y="1251"/>
                </a:lnTo>
                <a:lnTo>
                  <a:pt x="2157" y="1222"/>
                </a:lnTo>
                <a:lnTo>
                  <a:pt x="2128" y="1198"/>
                </a:lnTo>
                <a:lnTo>
                  <a:pt x="2106" y="1180"/>
                </a:lnTo>
                <a:lnTo>
                  <a:pt x="2087" y="1167"/>
                </a:lnTo>
                <a:lnTo>
                  <a:pt x="2076" y="1160"/>
                </a:lnTo>
                <a:lnTo>
                  <a:pt x="2073" y="1156"/>
                </a:lnTo>
                <a:lnTo>
                  <a:pt x="2034" y="1187"/>
                </a:lnTo>
                <a:lnTo>
                  <a:pt x="1992" y="1214"/>
                </a:lnTo>
                <a:lnTo>
                  <a:pt x="1946" y="1242"/>
                </a:lnTo>
                <a:lnTo>
                  <a:pt x="1895" y="1266"/>
                </a:lnTo>
                <a:lnTo>
                  <a:pt x="1840" y="1286"/>
                </a:lnTo>
                <a:lnTo>
                  <a:pt x="1781" y="1301"/>
                </a:lnTo>
                <a:lnTo>
                  <a:pt x="1719" y="1313"/>
                </a:lnTo>
                <a:lnTo>
                  <a:pt x="1653" y="1319"/>
                </a:lnTo>
                <a:lnTo>
                  <a:pt x="1582" y="1321"/>
                </a:lnTo>
                <a:lnTo>
                  <a:pt x="1507" y="1315"/>
                </a:lnTo>
                <a:lnTo>
                  <a:pt x="1426" y="1302"/>
                </a:lnTo>
                <a:lnTo>
                  <a:pt x="1342" y="1282"/>
                </a:lnTo>
                <a:lnTo>
                  <a:pt x="1254" y="1255"/>
                </a:lnTo>
                <a:lnTo>
                  <a:pt x="1163" y="1218"/>
                </a:lnTo>
                <a:lnTo>
                  <a:pt x="1047" y="1165"/>
                </a:lnTo>
                <a:lnTo>
                  <a:pt x="943" y="1110"/>
                </a:lnTo>
                <a:lnTo>
                  <a:pt x="851" y="1055"/>
                </a:lnTo>
                <a:lnTo>
                  <a:pt x="769" y="1000"/>
                </a:lnTo>
                <a:lnTo>
                  <a:pt x="694" y="943"/>
                </a:lnTo>
                <a:lnTo>
                  <a:pt x="626" y="887"/>
                </a:lnTo>
                <a:lnTo>
                  <a:pt x="564" y="830"/>
                </a:lnTo>
                <a:lnTo>
                  <a:pt x="505" y="773"/>
                </a:lnTo>
                <a:lnTo>
                  <a:pt x="449" y="715"/>
                </a:lnTo>
                <a:lnTo>
                  <a:pt x="394" y="656"/>
                </a:lnTo>
                <a:lnTo>
                  <a:pt x="337" y="597"/>
                </a:lnTo>
                <a:lnTo>
                  <a:pt x="278" y="537"/>
                </a:lnTo>
                <a:lnTo>
                  <a:pt x="218" y="478"/>
                </a:lnTo>
                <a:lnTo>
                  <a:pt x="152" y="418"/>
                </a:lnTo>
                <a:lnTo>
                  <a:pt x="81" y="359"/>
                </a:lnTo>
                <a:lnTo>
                  <a:pt x="0" y="299"/>
                </a:lnTo>
                <a:lnTo>
                  <a:pt x="57" y="297"/>
                </a:lnTo>
                <a:lnTo>
                  <a:pt x="117" y="290"/>
                </a:lnTo>
                <a:lnTo>
                  <a:pt x="183" y="273"/>
                </a:lnTo>
                <a:lnTo>
                  <a:pt x="253" y="253"/>
                </a:lnTo>
                <a:lnTo>
                  <a:pt x="326" y="229"/>
                </a:lnTo>
                <a:lnTo>
                  <a:pt x="403" y="202"/>
                </a:lnTo>
                <a:lnTo>
                  <a:pt x="483" y="173"/>
                </a:lnTo>
                <a:lnTo>
                  <a:pt x="566" y="143"/>
                </a:lnTo>
                <a:lnTo>
                  <a:pt x="652" y="112"/>
                </a:lnTo>
                <a:lnTo>
                  <a:pt x="742" y="85"/>
                </a:lnTo>
                <a:lnTo>
                  <a:pt x="833" y="59"/>
                </a:lnTo>
                <a:lnTo>
                  <a:pt x="926" y="35"/>
                </a:lnTo>
                <a:lnTo>
                  <a:pt x="1022" y="19"/>
                </a:lnTo>
                <a:lnTo>
                  <a:pt x="1119" y="6"/>
                </a:lnTo>
                <a:lnTo>
                  <a:pt x="1218" y="2"/>
                </a:lnTo>
                <a:lnTo>
                  <a:pt x="1318" y="4"/>
                </a:lnTo>
                <a:lnTo>
                  <a:pt x="1419" y="17"/>
                </a:lnTo>
                <a:lnTo>
                  <a:pt x="1520" y="39"/>
                </a:lnTo>
                <a:lnTo>
                  <a:pt x="1611" y="68"/>
                </a:lnTo>
                <a:lnTo>
                  <a:pt x="1694" y="103"/>
                </a:lnTo>
                <a:lnTo>
                  <a:pt x="1770" y="143"/>
                </a:lnTo>
                <a:lnTo>
                  <a:pt x="1842" y="187"/>
                </a:lnTo>
                <a:lnTo>
                  <a:pt x="1906" y="235"/>
                </a:lnTo>
                <a:lnTo>
                  <a:pt x="1965" y="286"/>
                </a:lnTo>
                <a:lnTo>
                  <a:pt x="2018" y="341"/>
                </a:lnTo>
                <a:lnTo>
                  <a:pt x="2063" y="396"/>
                </a:lnTo>
                <a:lnTo>
                  <a:pt x="2106" y="453"/>
                </a:lnTo>
                <a:lnTo>
                  <a:pt x="2140" y="511"/>
                </a:lnTo>
                <a:lnTo>
                  <a:pt x="2171" y="568"/>
                </a:lnTo>
                <a:lnTo>
                  <a:pt x="2195" y="625"/>
                </a:lnTo>
                <a:lnTo>
                  <a:pt x="2215" y="680"/>
                </a:lnTo>
                <a:lnTo>
                  <a:pt x="2232" y="733"/>
                </a:lnTo>
                <a:lnTo>
                  <a:pt x="2241" y="784"/>
                </a:lnTo>
                <a:lnTo>
                  <a:pt x="2247" y="830"/>
                </a:lnTo>
                <a:lnTo>
                  <a:pt x="2248" y="872"/>
                </a:lnTo>
                <a:lnTo>
                  <a:pt x="2245" y="910"/>
                </a:lnTo>
                <a:lnTo>
                  <a:pt x="2214" y="890"/>
                </a:lnTo>
                <a:lnTo>
                  <a:pt x="2085" y="813"/>
                </a:lnTo>
                <a:lnTo>
                  <a:pt x="1955" y="744"/>
                </a:lnTo>
                <a:lnTo>
                  <a:pt x="1820" y="682"/>
                </a:lnTo>
                <a:lnTo>
                  <a:pt x="1683" y="629"/>
                </a:lnTo>
                <a:lnTo>
                  <a:pt x="1543" y="583"/>
                </a:lnTo>
                <a:lnTo>
                  <a:pt x="1402" y="542"/>
                </a:lnTo>
                <a:lnTo>
                  <a:pt x="1260" y="508"/>
                </a:lnTo>
                <a:lnTo>
                  <a:pt x="1115" y="478"/>
                </a:lnTo>
                <a:lnTo>
                  <a:pt x="969" y="453"/>
                </a:lnTo>
                <a:lnTo>
                  <a:pt x="897" y="442"/>
                </a:lnTo>
                <a:lnTo>
                  <a:pt x="833" y="433"/>
                </a:lnTo>
                <a:lnTo>
                  <a:pt x="776" y="427"/>
                </a:lnTo>
                <a:lnTo>
                  <a:pt x="727" y="422"/>
                </a:lnTo>
                <a:lnTo>
                  <a:pt x="688" y="418"/>
                </a:lnTo>
                <a:lnTo>
                  <a:pt x="659" y="416"/>
                </a:lnTo>
                <a:lnTo>
                  <a:pt x="641" y="414"/>
                </a:lnTo>
                <a:lnTo>
                  <a:pt x="635" y="414"/>
                </a:lnTo>
                <a:lnTo>
                  <a:pt x="639" y="416"/>
                </a:lnTo>
                <a:lnTo>
                  <a:pt x="655" y="422"/>
                </a:lnTo>
                <a:lnTo>
                  <a:pt x="679" y="429"/>
                </a:lnTo>
                <a:lnTo>
                  <a:pt x="714" y="440"/>
                </a:lnTo>
                <a:lnTo>
                  <a:pt x="754" y="453"/>
                </a:lnTo>
                <a:lnTo>
                  <a:pt x="804" y="469"/>
                </a:lnTo>
                <a:lnTo>
                  <a:pt x="859" y="488"/>
                </a:lnTo>
                <a:lnTo>
                  <a:pt x="921" y="510"/>
                </a:lnTo>
                <a:lnTo>
                  <a:pt x="987" y="531"/>
                </a:lnTo>
                <a:lnTo>
                  <a:pt x="1058" y="557"/>
                </a:lnTo>
                <a:lnTo>
                  <a:pt x="1132" y="583"/>
                </a:lnTo>
                <a:lnTo>
                  <a:pt x="1210" y="612"/>
                </a:lnTo>
                <a:lnTo>
                  <a:pt x="1291" y="641"/>
                </a:lnTo>
                <a:lnTo>
                  <a:pt x="1371" y="671"/>
                </a:lnTo>
                <a:lnTo>
                  <a:pt x="1454" y="704"/>
                </a:lnTo>
                <a:lnTo>
                  <a:pt x="1538" y="737"/>
                </a:lnTo>
                <a:lnTo>
                  <a:pt x="1620" y="770"/>
                </a:lnTo>
                <a:lnTo>
                  <a:pt x="1701" y="802"/>
                </a:lnTo>
                <a:lnTo>
                  <a:pt x="1781" y="837"/>
                </a:lnTo>
                <a:lnTo>
                  <a:pt x="1858" y="872"/>
                </a:lnTo>
                <a:lnTo>
                  <a:pt x="1932" y="907"/>
                </a:lnTo>
                <a:lnTo>
                  <a:pt x="2001" y="942"/>
                </a:lnTo>
                <a:lnTo>
                  <a:pt x="2067" y="975"/>
                </a:lnTo>
                <a:lnTo>
                  <a:pt x="2128" y="1009"/>
                </a:lnTo>
                <a:lnTo>
                  <a:pt x="2181" y="1042"/>
                </a:lnTo>
                <a:lnTo>
                  <a:pt x="2279" y="1112"/>
                </a:lnTo>
                <a:lnTo>
                  <a:pt x="2371" y="1189"/>
                </a:lnTo>
                <a:lnTo>
                  <a:pt x="2455" y="1271"/>
                </a:lnTo>
                <a:lnTo>
                  <a:pt x="2534" y="1357"/>
                </a:lnTo>
                <a:lnTo>
                  <a:pt x="2605" y="1449"/>
                </a:lnTo>
                <a:lnTo>
                  <a:pt x="2671" y="1544"/>
                </a:lnTo>
                <a:lnTo>
                  <a:pt x="2730" y="1645"/>
                </a:lnTo>
                <a:lnTo>
                  <a:pt x="2785" y="1749"/>
                </a:lnTo>
                <a:lnTo>
                  <a:pt x="2834" y="1855"/>
                </a:lnTo>
                <a:lnTo>
                  <a:pt x="2880" y="1965"/>
                </a:lnTo>
                <a:lnTo>
                  <a:pt x="2920" y="2079"/>
                </a:lnTo>
                <a:lnTo>
                  <a:pt x="2957" y="2194"/>
                </a:lnTo>
                <a:lnTo>
                  <a:pt x="2990" y="2311"/>
                </a:lnTo>
                <a:lnTo>
                  <a:pt x="3019" y="2432"/>
                </a:lnTo>
                <a:lnTo>
                  <a:pt x="3048" y="2311"/>
                </a:lnTo>
                <a:lnTo>
                  <a:pt x="3081" y="2194"/>
                </a:lnTo>
                <a:lnTo>
                  <a:pt x="3118" y="2079"/>
                </a:lnTo>
                <a:lnTo>
                  <a:pt x="3160" y="1965"/>
                </a:lnTo>
                <a:lnTo>
                  <a:pt x="3204" y="1855"/>
                </a:lnTo>
                <a:lnTo>
                  <a:pt x="3254" y="1749"/>
                </a:lnTo>
                <a:lnTo>
                  <a:pt x="3308" y="1645"/>
                </a:lnTo>
                <a:lnTo>
                  <a:pt x="3367" y="1544"/>
                </a:lnTo>
                <a:lnTo>
                  <a:pt x="3433" y="1449"/>
                </a:lnTo>
                <a:lnTo>
                  <a:pt x="3504" y="1357"/>
                </a:lnTo>
                <a:lnTo>
                  <a:pt x="3583" y="1271"/>
                </a:lnTo>
                <a:lnTo>
                  <a:pt x="3667" y="1189"/>
                </a:lnTo>
                <a:lnTo>
                  <a:pt x="3759" y="1112"/>
                </a:lnTo>
                <a:lnTo>
                  <a:pt x="3858" y="1042"/>
                </a:lnTo>
                <a:lnTo>
                  <a:pt x="3913" y="1009"/>
                </a:lnTo>
                <a:lnTo>
                  <a:pt x="3971" y="975"/>
                </a:lnTo>
                <a:lnTo>
                  <a:pt x="4037" y="942"/>
                </a:lnTo>
                <a:lnTo>
                  <a:pt x="4107" y="907"/>
                </a:lnTo>
                <a:lnTo>
                  <a:pt x="4180" y="872"/>
                </a:lnTo>
                <a:lnTo>
                  <a:pt x="4259" y="837"/>
                </a:lnTo>
                <a:lnTo>
                  <a:pt x="4337" y="802"/>
                </a:lnTo>
                <a:lnTo>
                  <a:pt x="4420" y="770"/>
                </a:lnTo>
                <a:lnTo>
                  <a:pt x="4502" y="735"/>
                </a:lnTo>
                <a:lnTo>
                  <a:pt x="4585" y="702"/>
                </a:lnTo>
                <a:lnTo>
                  <a:pt x="4667" y="671"/>
                </a:lnTo>
                <a:lnTo>
                  <a:pt x="4749" y="640"/>
                </a:lnTo>
                <a:lnTo>
                  <a:pt x="4830" y="610"/>
                </a:lnTo>
                <a:lnTo>
                  <a:pt x="4907" y="583"/>
                </a:lnTo>
                <a:lnTo>
                  <a:pt x="4982" y="555"/>
                </a:lnTo>
                <a:lnTo>
                  <a:pt x="5053" y="531"/>
                </a:lnTo>
                <a:lnTo>
                  <a:pt x="5119" y="508"/>
                </a:lnTo>
                <a:lnTo>
                  <a:pt x="5180" y="488"/>
                </a:lnTo>
                <a:lnTo>
                  <a:pt x="5235" y="469"/>
                </a:lnTo>
                <a:lnTo>
                  <a:pt x="5284" y="453"/>
                </a:lnTo>
                <a:lnTo>
                  <a:pt x="5326" y="440"/>
                </a:lnTo>
                <a:lnTo>
                  <a:pt x="5359" y="429"/>
                </a:lnTo>
                <a:lnTo>
                  <a:pt x="5385" y="420"/>
                </a:lnTo>
                <a:lnTo>
                  <a:pt x="5399" y="416"/>
                </a:lnTo>
                <a:lnTo>
                  <a:pt x="5405" y="414"/>
                </a:lnTo>
                <a:lnTo>
                  <a:pt x="5399" y="414"/>
                </a:lnTo>
                <a:lnTo>
                  <a:pt x="5381" y="416"/>
                </a:lnTo>
                <a:lnTo>
                  <a:pt x="5352" y="418"/>
                </a:lnTo>
                <a:lnTo>
                  <a:pt x="5311" y="422"/>
                </a:lnTo>
                <a:lnTo>
                  <a:pt x="5264" y="425"/>
                </a:lnTo>
                <a:lnTo>
                  <a:pt x="5205" y="433"/>
                </a:lnTo>
                <a:lnTo>
                  <a:pt x="5141" y="440"/>
                </a:lnTo>
                <a:lnTo>
                  <a:pt x="5070" y="451"/>
                </a:lnTo>
                <a:lnTo>
                  <a:pt x="4925" y="477"/>
                </a:lnTo>
                <a:lnTo>
                  <a:pt x="4781" y="506"/>
                </a:lnTo>
                <a:lnTo>
                  <a:pt x="4638" y="541"/>
                </a:lnTo>
                <a:lnTo>
                  <a:pt x="4495" y="581"/>
                </a:lnTo>
                <a:lnTo>
                  <a:pt x="4356" y="629"/>
                </a:lnTo>
                <a:lnTo>
                  <a:pt x="4218" y="682"/>
                </a:lnTo>
                <a:lnTo>
                  <a:pt x="4085" y="742"/>
                </a:lnTo>
                <a:lnTo>
                  <a:pt x="3953" y="812"/>
                </a:lnTo>
                <a:lnTo>
                  <a:pt x="3825" y="890"/>
                </a:lnTo>
                <a:lnTo>
                  <a:pt x="3794" y="910"/>
                </a:lnTo>
                <a:lnTo>
                  <a:pt x="3792" y="872"/>
                </a:lnTo>
                <a:lnTo>
                  <a:pt x="3792" y="830"/>
                </a:lnTo>
                <a:lnTo>
                  <a:pt x="3797" y="782"/>
                </a:lnTo>
                <a:lnTo>
                  <a:pt x="3808" y="733"/>
                </a:lnTo>
                <a:lnTo>
                  <a:pt x="3823" y="680"/>
                </a:lnTo>
                <a:lnTo>
                  <a:pt x="3843" y="625"/>
                </a:lnTo>
                <a:lnTo>
                  <a:pt x="3867" y="568"/>
                </a:lnTo>
                <a:lnTo>
                  <a:pt x="3898" y="511"/>
                </a:lnTo>
                <a:lnTo>
                  <a:pt x="3933" y="453"/>
                </a:lnTo>
                <a:lnTo>
                  <a:pt x="3975" y="396"/>
                </a:lnTo>
                <a:lnTo>
                  <a:pt x="4021" y="341"/>
                </a:lnTo>
                <a:lnTo>
                  <a:pt x="4074" y="286"/>
                </a:lnTo>
                <a:lnTo>
                  <a:pt x="4132" y="235"/>
                </a:lnTo>
                <a:lnTo>
                  <a:pt x="4196" y="187"/>
                </a:lnTo>
                <a:lnTo>
                  <a:pt x="4268" y="141"/>
                </a:lnTo>
                <a:lnTo>
                  <a:pt x="4345" y="103"/>
                </a:lnTo>
                <a:lnTo>
                  <a:pt x="4429" y="68"/>
                </a:lnTo>
                <a:lnTo>
                  <a:pt x="4519" y="39"/>
                </a:lnTo>
                <a:lnTo>
                  <a:pt x="4619" y="17"/>
                </a:lnTo>
                <a:lnTo>
                  <a:pt x="4720" y="4"/>
                </a:lnTo>
                <a:lnTo>
                  <a:pt x="482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39" name="Freeform 1339"/>
          <p:cNvSpPr>
            <a:spLocks/>
          </p:cNvSpPr>
          <p:nvPr/>
        </p:nvSpPr>
        <p:spPr bwMode="auto">
          <a:xfrm>
            <a:off x="8032628" y="2075014"/>
            <a:ext cx="207519" cy="191839"/>
          </a:xfrm>
          <a:custGeom>
            <a:avLst/>
            <a:gdLst>
              <a:gd name="T0" fmla="*/ 1096 w 3731"/>
              <a:gd name="T1" fmla="*/ 4 h 3453"/>
              <a:gd name="T2" fmla="*/ 1250 w 3731"/>
              <a:gd name="T3" fmla="*/ 29 h 3453"/>
              <a:gd name="T4" fmla="*/ 1396 w 3731"/>
              <a:gd name="T5" fmla="*/ 79 h 3453"/>
              <a:gd name="T6" fmla="*/ 1531 w 3731"/>
              <a:gd name="T7" fmla="*/ 152 h 3453"/>
              <a:gd name="T8" fmla="*/ 1654 w 3731"/>
              <a:gd name="T9" fmla="*/ 246 h 3453"/>
              <a:gd name="T10" fmla="*/ 1763 w 3731"/>
              <a:gd name="T11" fmla="*/ 361 h 3453"/>
              <a:gd name="T12" fmla="*/ 1855 w 3731"/>
              <a:gd name="T13" fmla="*/ 494 h 3453"/>
              <a:gd name="T14" fmla="*/ 1949 w 3731"/>
              <a:gd name="T15" fmla="*/ 362 h 3453"/>
              <a:gd name="T16" fmla="*/ 2061 w 3731"/>
              <a:gd name="T17" fmla="*/ 248 h 3453"/>
              <a:gd name="T18" fmla="*/ 2188 w 3731"/>
              <a:gd name="T19" fmla="*/ 154 h 3453"/>
              <a:gd name="T20" fmla="*/ 2327 w 3731"/>
              <a:gd name="T21" fmla="*/ 80 h 3453"/>
              <a:gd name="T22" fmla="*/ 2477 w 3731"/>
              <a:gd name="T23" fmla="*/ 30 h 3453"/>
              <a:gd name="T24" fmla="*/ 2634 w 3731"/>
              <a:gd name="T25" fmla="*/ 4 h 3453"/>
              <a:gd name="T26" fmla="*/ 2799 w 3731"/>
              <a:gd name="T27" fmla="*/ 4 h 3453"/>
              <a:gd name="T28" fmla="*/ 2958 w 3731"/>
              <a:gd name="T29" fmla="*/ 32 h 3453"/>
              <a:gd name="T30" fmla="*/ 3108 w 3731"/>
              <a:gd name="T31" fmla="*/ 86 h 3453"/>
              <a:gd name="T32" fmla="*/ 3246 w 3731"/>
              <a:gd name="T33" fmla="*/ 163 h 3453"/>
              <a:gd name="T34" fmla="*/ 3371 w 3731"/>
              <a:gd name="T35" fmla="*/ 263 h 3453"/>
              <a:gd name="T36" fmla="*/ 3480 w 3731"/>
              <a:gd name="T37" fmla="*/ 383 h 3453"/>
              <a:gd name="T38" fmla="*/ 3572 w 3731"/>
              <a:gd name="T39" fmla="*/ 522 h 3453"/>
              <a:gd name="T40" fmla="*/ 3645 w 3731"/>
              <a:gd name="T41" fmla="*/ 678 h 3453"/>
              <a:gd name="T42" fmla="*/ 3696 w 3731"/>
              <a:gd name="T43" fmla="*/ 847 h 3453"/>
              <a:gd name="T44" fmla="*/ 3726 w 3731"/>
              <a:gd name="T45" fmla="*/ 1030 h 3453"/>
              <a:gd name="T46" fmla="*/ 3729 w 3731"/>
              <a:gd name="T47" fmla="*/ 1055 h 3453"/>
              <a:gd name="T48" fmla="*/ 3731 w 3731"/>
              <a:gd name="T49" fmla="*/ 1103 h 3453"/>
              <a:gd name="T50" fmla="*/ 3730 w 3731"/>
              <a:gd name="T51" fmla="*/ 1170 h 3453"/>
              <a:gd name="T52" fmla="*/ 3723 w 3731"/>
              <a:gd name="T53" fmla="*/ 1256 h 3453"/>
              <a:gd name="T54" fmla="*/ 3707 w 3731"/>
              <a:gd name="T55" fmla="*/ 1362 h 3453"/>
              <a:gd name="T56" fmla="*/ 3668 w 3731"/>
              <a:gd name="T57" fmla="*/ 1518 h 3453"/>
              <a:gd name="T58" fmla="*/ 3598 w 3731"/>
              <a:gd name="T59" fmla="*/ 1706 h 3453"/>
              <a:gd name="T60" fmla="*/ 3504 w 3731"/>
              <a:gd name="T61" fmla="*/ 1884 h 3453"/>
              <a:gd name="T62" fmla="*/ 3389 w 3731"/>
              <a:gd name="T63" fmla="*/ 2052 h 3453"/>
              <a:gd name="T64" fmla="*/ 3253 w 3731"/>
              <a:gd name="T65" fmla="*/ 2207 h 3453"/>
              <a:gd name="T66" fmla="*/ 1855 w 3731"/>
              <a:gd name="T67" fmla="*/ 3453 h 3453"/>
              <a:gd name="T68" fmla="*/ 480 w 3731"/>
              <a:gd name="T69" fmla="*/ 2207 h 3453"/>
              <a:gd name="T70" fmla="*/ 343 w 3731"/>
              <a:gd name="T71" fmla="*/ 2052 h 3453"/>
              <a:gd name="T72" fmla="*/ 227 w 3731"/>
              <a:gd name="T73" fmla="*/ 1884 h 3453"/>
              <a:gd name="T74" fmla="*/ 135 w 3731"/>
              <a:gd name="T75" fmla="*/ 1706 h 3453"/>
              <a:gd name="T76" fmla="*/ 64 w 3731"/>
              <a:gd name="T77" fmla="*/ 1518 h 3453"/>
              <a:gd name="T78" fmla="*/ 25 w 3731"/>
              <a:gd name="T79" fmla="*/ 1362 h 3453"/>
              <a:gd name="T80" fmla="*/ 8 w 3731"/>
              <a:gd name="T81" fmla="*/ 1256 h 3453"/>
              <a:gd name="T82" fmla="*/ 1 w 3731"/>
              <a:gd name="T83" fmla="*/ 1170 h 3453"/>
              <a:gd name="T84" fmla="*/ 0 w 3731"/>
              <a:gd name="T85" fmla="*/ 1129 h 3453"/>
              <a:gd name="T86" fmla="*/ 1 w 3731"/>
              <a:gd name="T87" fmla="*/ 1076 h 3453"/>
              <a:gd name="T88" fmla="*/ 5 w 3731"/>
              <a:gd name="T89" fmla="*/ 1040 h 3453"/>
              <a:gd name="T90" fmla="*/ 18 w 3731"/>
              <a:gd name="T91" fmla="*/ 937 h 3453"/>
              <a:gd name="T92" fmla="*/ 58 w 3731"/>
              <a:gd name="T93" fmla="*/ 761 h 3453"/>
              <a:gd name="T94" fmla="*/ 121 w 3731"/>
              <a:gd name="T95" fmla="*/ 598 h 3453"/>
              <a:gd name="T96" fmla="*/ 204 w 3731"/>
              <a:gd name="T97" fmla="*/ 450 h 3453"/>
              <a:gd name="T98" fmla="*/ 305 w 3731"/>
              <a:gd name="T99" fmla="*/ 321 h 3453"/>
              <a:gd name="T100" fmla="*/ 421 w 3731"/>
              <a:gd name="T101" fmla="*/ 211 h 3453"/>
              <a:gd name="T102" fmla="*/ 554 w 3731"/>
              <a:gd name="T103" fmla="*/ 122 h 3453"/>
              <a:gd name="T104" fmla="*/ 698 w 3731"/>
              <a:gd name="T105" fmla="*/ 55 h 3453"/>
              <a:gd name="T106" fmla="*/ 853 w 3731"/>
              <a:gd name="T107" fmla="*/ 14 h 3453"/>
              <a:gd name="T108" fmla="*/ 1016 w 3731"/>
              <a:gd name="T109" fmla="*/ 0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31" h="3453">
                <a:moveTo>
                  <a:pt x="1016" y="0"/>
                </a:moveTo>
                <a:lnTo>
                  <a:pt x="1096" y="4"/>
                </a:lnTo>
                <a:lnTo>
                  <a:pt x="1174" y="13"/>
                </a:lnTo>
                <a:lnTo>
                  <a:pt x="1250" y="29"/>
                </a:lnTo>
                <a:lnTo>
                  <a:pt x="1325" y="52"/>
                </a:lnTo>
                <a:lnTo>
                  <a:pt x="1396" y="79"/>
                </a:lnTo>
                <a:lnTo>
                  <a:pt x="1465" y="113"/>
                </a:lnTo>
                <a:lnTo>
                  <a:pt x="1531" y="152"/>
                </a:lnTo>
                <a:lnTo>
                  <a:pt x="1595" y="197"/>
                </a:lnTo>
                <a:lnTo>
                  <a:pt x="1654" y="246"/>
                </a:lnTo>
                <a:lnTo>
                  <a:pt x="1710" y="300"/>
                </a:lnTo>
                <a:lnTo>
                  <a:pt x="1763" y="361"/>
                </a:lnTo>
                <a:lnTo>
                  <a:pt x="1812" y="424"/>
                </a:lnTo>
                <a:lnTo>
                  <a:pt x="1855" y="494"/>
                </a:lnTo>
                <a:lnTo>
                  <a:pt x="1900" y="425"/>
                </a:lnTo>
                <a:lnTo>
                  <a:pt x="1949" y="362"/>
                </a:lnTo>
                <a:lnTo>
                  <a:pt x="2003" y="303"/>
                </a:lnTo>
                <a:lnTo>
                  <a:pt x="2061" y="248"/>
                </a:lnTo>
                <a:lnTo>
                  <a:pt x="2123" y="198"/>
                </a:lnTo>
                <a:lnTo>
                  <a:pt x="2188" y="154"/>
                </a:lnTo>
                <a:lnTo>
                  <a:pt x="2256" y="114"/>
                </a:lnTo>
                <a:lnTo>
                  <a:pt x="2327" y="80"/>
                </a:lnTo>
                <a:lnTo>
                  <a:pt x="2401" y="53"/>
                </a:lnTo>
                <a:lnTo>
                  <a:pt x="2477" y="30"/>
                </a:lnTo>
                <a:lnTo>
                  <a:pt x="2555" y="14"/>
                </a:lnTo>
                <a:lnTo>
                  <a:pt x="2634" y="4"/>
                </a:lnTo>
                <a:lnTo>
                  <a:pt x="2715" y="0"/>
                </a:lnTo>
                <a:lnTo>
                  <a:pt x="2799" y="4"/>
                </a:lnTo>
                <a:lnTo>
                  <a:pt x="2880" y="14"/>
                </a:lnTo>
                <a:lnTo>
                  <a:pt x="2958" y="32"/>
                </a:lnTo>
                <a:lnTo>
                  <a:pt x="3035" y="55"/>
                </a:lnTo>
                <a:lnTo>
                  <a:pt x="3108" y="86"/>
                </a:lnTo>
                <a:lnTo>
                  <a:pt x="3179" y="122"/>
                </a:lnTo>
                <a:lnTo>
                  <a:pt x="3246" y="163"/>
                </a:lnTo>
                <a:lnTo>
                  <a:pt x="3310" y="211"/>
                </a:lnTo>
                <a:lnTo>
                  <a:pt x="3371" y="263"/>
                </a:lnTo>
                <a:lnTo>
                  <a:pt x="3428" y="321"/>
                </a:lnTo>
                <a:lnTo>
                  <a:pt x="3480" y="383"/>
                </a:lnTo>
                <a:lnTo>
                  <a:pt x="3528" y="450"/>
                </a:lnTo>
                <a:lnTo>
                  <a:pt x="3572" y="522"/>
                </a:lnTo>
                <a:lnTo>
                  <a:pt x="3610" y="598"/>
                </a:lnTo>
                <a:lnTo>
                  <a:pt x="3645" y="678"/>
                </a:lnTo>
                <a:lnTo>
                  <a:pt x="3673" y="761"/>
                </a:lnTo>
                <a:lnTo>
                  <a:pt x="3696" y="847"/>
                </a:lnTo>
                <a:lnTo>
                  <a:pt x="3714" y="937"/>
                </a:lnTo>
                <a:lnTo>
                  <a:pt x="3726" y="1030"/>
                </a:lnTo>
                <a:lnTo>
                  <a:pt x="3727" y="1040"/>
                </a:lnTo>
                <a:lnTo>
                  <a:pt x="3729" y="1055"/>
                </a:lnTo>
                <a:lnTo>
                  <a:pt x="3730" y="1076"/>
                </a:lnTo>
                <a:lnTo>
                  <a:pt x="3731" y="1103"/>
                </a:lnTo>
                <a:lnTo>
                  <a:pt x="3731" y="1133"/>
                </a:lnTo>
                <a:lnTo>
                  <a:pt x="3730" y="1170"/>
                </a:lnTo>
                <a:lnTo>
                  <a:pt x="3728" y="1210"/>
                </a:lnTo>
                <a:lnTo>
                  <a:pt x="3723" y="1256"/>
                </a:lnTo>
                <a:lnTo>
                  <a:pt x="3717" y="1307"/>
                </a:lnTo>
                <a:lnTo>
                  <a:pt x="3707" y="1362"/>
                </a:lnTo>
                <a:lnTo>
                  <a:pt x="3694" y="1421"/>
                </a:lnTo>
                <a:lnTo>
                  <a:pt x="3668" y="1518"/>
                </a:lnTo>
                <a:lnTo>
                  <a:pt x="3636" y="1613"/>
                </a:lnTo>
                <a:lnTo>
                  <a:pt x="3598" y="1706"/>
                </a:lnTo>
                <a:lnTo>
                  <a:pt x="3553" y="1797"/>
                </a:lnTo>
                <a:lnTo>
                  <a:pt x="3504" y="1884"/>
                </a:lnTo>
                <a:lnTo>
                  <a:pt x="3449" y="1969"/>
                </a:lnTo>
                <a:lnTo>
                  <a:pt x="3389" y="2052"/>
                </a:lnTo>
                <a:lnTo>
                  <a:pt x="3324" y="2131"/>
                </a:lnTo>
                <a:lnTo>
                  <a:pt x="3253" y="2207"/>
                </a:lnTo>
                <a:lnTo>
                  <a:pt x="3178" y="2280"/>
                </a:lnTo>
                <a:lnTo>
                  <a:pt x="1855" y="3453"/>
                </a:lnTo>
                <a:lnTo>
                  <a:pt x="555" y="2279"/>
                </a:lnTo>
                <a:lnTo>
                  <a:pt x="480" y="2207"/>
                </a:lnTo>
                <a:lnTo>
                  <a:pt x="409" y="2131"/>
                </a:lnTo>
                <a:lnTo>
                  <a:pt x="343" y="2052"/>
                </a:lnTo>
                <a:lnTo>
                  <a:pt x="282" y="1969"/>
                </a:lnTo>
                <a:lnTo>
                  <a:pt x="227" y="1884"/>
                </a:lnTo>
                <a:lnTo>
                  <a:pt x="178" y="1797"/>
                </a:lnTo>
                <a:lnTo>
                  <a:pt x="135" y="1706"/>
                </a:lnTo>
                <a:lnTo>
                  <a:pt x="96" y="1613"/>
                </a:lnTo>
                <a:lnTo>
                  <a:pt x="64" y="1518"/>
                </a:lnTo>
                <a:lnTo>
                  <a:pt x="38" y="1421"/>
                </a:lnTo>
                <a:lnTo>
                  <a:pt x="25" y="1362"/>
                </a:lnTo>
                <a:lnTo>
                  <a:pt x="15" y="1307"/>
                </a:lnTo>
                <a:lnTo>
                  <a:pt x="8" y="1256"/>
                </a:lnTo>
                <a:lnTo>
                  <a:pt x="3" y="1210"/>
                </a:lnTo>
                <a:lnTo>
                  <a:pt x="1" y="1170"/>
                </a:lnTo>
                <a:lnTo>
                  <a:pt x="0" y="1134"/>
                </a:lnTo>
                <a:lnTo>
                  <a:pt x="0" y="1129"/>
                </a:lnTo>
                <a:lnTo>
                  <a:pt x="0" y="1103"/>
                </a:lnTo>
                <a:lnTo>
                  <a:pt x="1" y="1076"/>
                </a:lnTo>
                <a:lnTo>
                  <a:pt x="3" y="1055"/>
                </a:lnTo>
                <a:lnTo>
                  <a:pt x="5" y="1040"/>
                </a:lnTo>
                <a:lnTo>
                  <a:pt x="6" y="1030"/>
                </a:lnTo>
                <a:lnTo>
                  <a:pt x="18" y="937"/>
                </a:lnTo>
                <a:lnTo>
                  <a:pt x="35" y="847"/>
                </a:lnTo>
                <a:lnTo>
                  <a:pt x="58" y="761"/>
                </a:lnTo>
                <a:lnTo>
                  <a:pt x="88" y="678"/>
                </a:lnTo>
                <a:lnTo>
                  <a:pt x="121" y="598"/>
                </a:lnTo>
                <a:lnTo>
                  <a:pt x="160" y="522"/>
                </a:lnTo>
                <a:lnTo>
                  <a:pt x="204" y="450"/>
                </a:lnTo>
                <a:lnTo>
                  <a:pt x="252" y="383"/>
                </a:lnTo>
                <a:lnTo>
                  <a:pt x="305" y="321"/>
                </a:lnTo>
                <a:lnTo>
                  <a:pt x="361" y="263"/>
                </a:lnTo>
                <a:lnTo>
                  <a:pt x="421" y="211"/>
                </a:lnTo>
                <a:lnTo>
                  <a:pt x="485" y="163"/>
                </a:lnTo>
                <a:lnTo>
                  <a:pt x="554" y="122"/>
                </a:lnTo>
                <a:lnTo>
                  <a:pt x="623" y="86"/>
                </a:lnTo>
                <a:lnTo>
                  <a:pt x="698" y="55"/>
                </a:lnTo>
                <a:lnTo>
                  <a:pt x="774" y="32"/>
                </a:lnTo>
                <a:lnTo>
                  <a:pt x="853" y="14"/>
                </a:lnTo>
                <a:lnTo>
                  <a:pt x="933" y="4"/>
                </a:lnTo>
                <a:lnTo>
                  <a:pt x="101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64" name="Group 1408"/>
          <p:cNvGrpSpPr>
            <a:grpSpLocks noChangeAspect="1"/>
          </p:cNvGrpSpPr>
          <p:nvPr/>
        </p:nvGrpSpPr>
        <p:grpSpPr bwMode="auto">
          <a:xfrm>
            <a:off x="3545677" y="2082547"/>
            <a:ext cx="177420" cy="176771"/>
            <a:chOff x="3596" y="1422"/>
            <a:chExt cx="273" cy="272"/>
          </a:xfrm>
          <a:solidFill>
            <a:schemeClr val="tx1">
              <a:lumMod val="65000"/>
              <a:lumOff val="35000"/>
            </a:schemeClr>
          </a:solidFill>
        </p:grpSpPr>
        <p:sp>
          <p:nvSpPr>
            <p:cNvPr id="767" name="Freeform 1410"/>
            <p:cNvSpPr>
              <a:spLocks/>
            </p:cNvSpPr>
            <p:nvPr/>
          </p:nvSpPr>
          <p:spPr bwMode="auto">
            <a:xfrm>
              <a:off x="3696" y="1440"/>
              <a:ext cx="73" cy="28"/>
            </a:xfrm>
            <a:custGeom>
              <a:avLst/>
              <a:gdLst>
                <a:gd name="T0" fmla="*/ 296 w 946"/>
                <a:gd name="T1" fmla="*/ 0 h 354"/>
                <a:gd name="T2" fmla="*/ 651 w 946"/>
                <a:gd name="T3" fmla="*/ 0 h 354"/>
                <a:gd name="T4" fmla="*/ 694 w 946"/>
                <a:gd name="T5" fmla="*/ 3 h 354"/>
                <a:gd name="T6" fmla="*/ 736 w 946"/>
                <a:gd name="T7" fmla="*/ 13 h 354"/>
                <a:gd name="T8" fmla="*/ 775 w 946"/>
                <a:gd name="T9" fmla="*/ 28 h 354"/>
                <a:gd name="T10" fmla="*/ 811 w 946"/>
                <a:gd name="T11" fmla="*/ 48 h 354"/>
                <a:gd name="T12" fmla="*/ 845 w 946"/>
                <a:gd name="T13" fmla="*/ 73 h 354"/>
                <a:gd name="T14" fmla="*/ 874 w 946"/>
                <a:gd name="T15" fmla="*/ 102 h 354"/>
                <a:gd name="T16" fmla="*/ 899 w 946"/>
                <a:gd name="T17" fmla="*/ 134 h 354"/>
                <a:gd name="T18" fmla="*/ 918 w 946"/>
                <a:gd name="T19" fmla="*/ 171 h 354"/>
                <a:gd name="T20" fmla="*/ 933 w 946"/>
                <a:gd name="T21" fmla="*/ 210 h 354"/>
                <a:gd name="T22" fmla="*/ 943 w 946"/>
                <a:gd name="T23" fmla="*/ 252 h 354"/>
                <a:gd name="T24" fmla="*/ 946 w 946"/>
                <a:gd name="T25" fmla="*/ 296 h 354"/>
                <a:gd name="T26" fmla="*/ 943 w 946"/>
                <a:gd name="T27" fmla="*/ 314 h 354"/>
                <a:gd name="T28" fmla="*/ 934 w 946"/>
                <a:gd name="T29" fmla="*/ 330 h 354"/>
                <a:gd name="T30" fmla="*/ 921 w 946"/>
                <a:gd name="T31" fmla="*/ 343 h 354"/>
                <a:gd name="T32" fmla="*/ 905 w 946"/>
                <a:gd name="T33" fmla="*/ 352 h 354"/>
                <a:gd name="T34" fmla="*/ 887 w 946"/>
                <a:gd name="T35" fmla="*/ 354 h 354"/>
                <a:gd name="T36" fmla="*/ 869 w 946"/>
                <a:gd name="T37" fmla="*/ 352 h 354"/>
                <a:gd name="T38" fmla="*/ 852 w 946"/>
                <a:gd name="T39" fmla="*/ 343 h 354"/>
                <a:gd name="T40" fmla="*/ 839 w 946"/>
                <a:gd name="T41" fmla="*/ 330 h 354"/>
                <a:gd name="T42" fmla="*/ 831 w 946"/>
                <a:gd name="T43" fmla="*/ 314 h 354"/>
                <a:gd name="T44" fmla="*/ 828 w 946"/>
                <a:gd name="T45" fmla="*/ 296 h 354"/>
                <a:gd name="T46" fmla="*/ 825 w 946"/>
                <a:gd name="T47" fmla="*/ 263 h 354"/>
                <a:gd name="T48" fmla="*/ 817 w 946"/>
                <a:gd name="T49" fmla="*/ 233 h 354"/>
                <a:gd name="T50" fmla="*/ 804 w 946"/>
                <a:gd name="T51" fmla="*/ 206 h 354"/>
                <a:gd name="T52" fmla="*/ 787 w 946"/>
                <a:gd name="T53" fmla="*/ 182 h 354"/>
                <a:gd name="T54" fmla="*/ 765 w 946"/>
                <a:gd name="T55" fmla="*/ 160 h 354"/>
                <a:gd name="T56" fmla="*/ 740 w 946"/>
                <a:gd name="T57" fmla="*/ 143 h 354"/>
                <a:gd name="T58" fmla="*/ 712 w 946"/>
                <a:gd name="T59" fmla="*/ 129 h 354"/>
                <a:gd name="T60" fmla="*/ 682 w 946"/>
                <a:gd name="T61" fmla="*/ 121 h 354"/>
                <a:gd name="T62" fmla="*/ 651 w 946"/>
                <a:gd name="T63" fmla="*/ 118 h 354"/>
                <a:gd name="T64" fmla="*/ 296 w 946"/>
                <a:gd name="T65" fmla="*/ 118 h 354"/>
                <a:gd name="T66" fmla="*/ 264 w 946"/>
                <a:gd name="T67" fmla="*/ 121 h 354"/>
                <a:gd name="T68" fmla="*/ 234 w 946"/>
                <a:gd name="T69" fmla="*/ 129 h 354"/>
                <a:gd name="T70" fmla="*/ 206 w 946"/>
                <a:gd name="T71" fmla="*/ 143 h 354"/>
                <a:gd name="T72" fmla="*/ 182 w 946"/>
                <a:gd name="T73" fmla="*/ 160 h 354"/>
                <a:gd name="T74" fmla="*/ 160 w 946"/>
                <a:gd name="T75" fmla="*/ 182 h 354"/>
                <a:gd name="T76" fmla="*/ 143 w 946"/>
                <a:gd name="T77" fmla="*/ 206 h 354"/>
                <a:gd name="T78" fmla="*/ 130 w 946"/>
                <a:gd name="T79" fmla="*/ 233 h 354"/>
                <a:gd name="T80" fmla="*/ 121 w 946"/>
                <a:gd name="T81" fmla="*/ 263 h 354"/>
                <a:gd name="T82" fmla="*/ 119 w 946"/>
                <a:gd name="T83" fmla="*/ 296 h 354"/>
                <a:gd name="T84" fmla="*/ 116 w 946"/>
                <a:gd name="T85" fmla="*/ 314 h 354"/>
                <a:gd name="T86" fmla="*/ 107 w 946"/>
                <a:gd name="T87" fmla="*/ 330 h 354"/>
                <a:gd name="T88" fmla="*/ 94 w 946"/>
                <a:gd name="T89" fmla="*/ 343 h 354"/>
                <a:gd name="T90" fmla="*/ 78 w 946"/>
                <a:gd name="T91" fmla="*/ 352 h 354"/>
                <a:gd name="T92" fmla="*/ 60 w 946"/>
                <a:gd name="T93" fmla="*/ 354 h 354"/>
                <a:gd name="T94" fmla="*/ 40 w 946"/>
                <a:gd name="T95" fmla="*/ 352 h 354"/>
                <a:gd name="T96" fmla="*/ 24 w 946"/>
                <a:gd name="T97" fmla="*/ 343 h 354"/>
                <a:gd name="T98" fmla="*/ 11 w 946"/>
                <a:gd name="T99" fmla="*/ 330 h 354"/>
                <a:gd name="T100" fmla="*/ 4 w 946"/>
                <a:gd name="T101" fmla="*/ 314 h 354"/>
                <a:gd name="T102" fmla="*/ 0 w 946"/>
                <a:gd name="T103" fmla="*/ 296 h 354"/>
                <a:gd name="T104" fmla="*/ 4 w 946"/>
                <a:gd name="T105" fmla="*/ 252 h 354"/>
                <a:gd name="T106" fmla="*/ 13 w 946"/>
                <a:gd name="T107" fmla="*/ 210 h 354"/>
                <a:gd name="T108" fmla="*/ 27 w 946"/>
                <a:gd name="T109" fmla="*/ 171 h 354"/>
                <a:gd name="T110" fmla="*/ 48 w 946"/>
                <a:gd name="T111" fmla="*/ 134 h 354"/>
                <a:gd name="T112" fmla="*/ 73 w 946"/>
                <a:gd name="T113" fmla="*/ 102 h 354"/>
                <a:gd name="T114" fmla="*/ 102 w 946"/>
                <a:gd name="T115" fmla="*/ 73 h 354"/>
                <a:gd name="T116" fmla="*/ 135 w 946"/>
                <a:gd name="T117" fmla="*/ 48 h 354"/>
                <a:gd name="T118" fmla="*/ 172 w 946"/>
                <a:gd name="T119" fmla="*/ 28 h 354"/>
                <a:gd name="T120" fmla="*/ 211 w 946"/>
                <a:gd name="T121" fmla="*/ 13 h 354"/>
                <a:gd name="T122" fmla="*/ 253 w 946"/>
                <a:gd name="T123" fmla="*/ 3 h 354"/>
                <a:gd name="T124" fmla="*/ 296 w 946"/>
                <a:gd name="T125"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6" h="354">
                  <a:moveTo>
                    <a:pt x="296" y="0"/>
                  </a:moveTo>
                  <a:lnTo>
                    <a:pt x="651" y="0"/>
                  </a:lnTo>
                  <a:lnTo>
                    <a:pt x="694" y="3"/>
                  </a:lnTo>
                  <a:lnTo>
                    <a:pt x="736" y="13"/>
                  </a:lnTo>
                  <a:lnTo>
                    <a:pt x="775" y="28"/>
                  </a:lnTo>
                  <a:lnTo>
                    <a:pt x="811" y="48"/>
                  </a:lnTo>
                  <a:lnTo>
                    <a:pt x="845" y="73"/>
                  </a:lnTo>
                  <a:lnTo>
                    <a:pt x="874" y="102"/>
                  </a:lnTo>
                  <a:lnTo>
                    <a:pt x="899" y="134"/>
                  </a:lnTo>
                  <a:lnTo>
                    <a:pt x="918" y="171"/>
                  </a:lnTo>
                  <a:lnTo>
                    <a:pt x="933" y="210"/>
                  </a:lnTo>
                  <a:lnTo>
                    <a:pt x="943" y="252"/>
                  </a:lnTo>
                  <a:lnTo>
                    <a:pt x="946" y="296"/>
                  </a:lnTo>
                  <a:lnTo>
                    <a:pt x="943" y="314"/>
                  </a:lnTo>
                  <a:lnTo>
                    <a:pt x="934" y="330"/>
                  </a:lnTo>
                  <a:lnTo>
                    <a:pt x="921" y="343"/>
                  </a:lnTo>
                  <a:lnTo>
                    <a:pt x="905" y="352"/>
                  </a:lnTo>
                  <a:lnTo>
                    <a:pt x="887" y="354"/>
                  </a:lnTo>
                  <a:lnTo>
                    <a:pt x="869" y="352"/>
                  </a:lnTo>
                  <a:lnTo>
                    <a:pt x="852" y="343"/>
                  </a:lnTo>
                  <a:lnTo>
                    <a:pt x="839" y="330"/>
                  </a:lnTo>
                  <a:lnTo>
                    <a:pt x="831" y="314"/>
                  </a:lnTo>
                  <a:lnTo>
                    <a:pt x="828" y="296"/>
                  </a:lnTo>
                  <a:lnTo>
                    <a:pt x="825" y="263"/>
                  </a:lnTo>
                  <a:lnTo>
                    <a:pt x="817" y="233"/>
                  </a:lnTo>
                  <a:lnTo>
                    <a:pt x="804" y="206"/>
                  </a:lnTo>
                  <a:lnTo>
                    <a:pt x="787" y="182"/>
                  </a:lnTo>
                  <a:lnTo>
                    <a:pt x="765" y="160"/>
                  </a:lnTo>
                  <a:lnTo>
                    <a:pt x="740" y="143"/>
                  </a:lnTo>
                  <a:lnTo>
                    <a:pt x="712" y="129"/>
                  </a:lnTo>
                  <a:lnTo>
                    <a:pt x="682" y="121"/>
                  </a:lnTo>
                  <a:lnTo>
                    <a:pt x="651" y="118"/>
                  </a:lnTo>
                  <a:lnTo>
                    <a:pt x="296" y="118"/>
                  </a:lnTo>
                  <a:lnTo>
                    <a:pt x="264" y="121"/>
                  </a:lnTo>
                  <a:lnTo>
                    <a:pt x="234" y="129"/>
                  </a:lnTo>
                  <a:lnTo>
                    <a:pt x="206" y="143"/>
                  </a:lnTo>
                  <a:lnTo>
                    <a:pt x="182" y="160"/>
                  </a:lnTo>
                  <a:lnTo>
                    <a:pt x="160" y="182"/>
                  </a:lnTo>
                  <a:lnTo>
                    <a:pt x="143" y="206"/>
                  </a:lnTo>
                  <a:lnTo>
                    <a:pt x="130" y="233"/>
                  </a:lnTo>
                  <a:lnTo>
                    <a:pt x="121" y="263"/>
                  </a:lnTo>
                  <a:lnTo>
                    <a:pt x="119" y="296"/>
                  </a:lnTo>
                  <a:lnTo>
                    <a:pt x="116" y="314"/>
                  </a:lnTo>
                  <a:lnTo>
                    <a:pt x="107" y="330"/>
                  </a:lnTo>
                  <a:lnTo>
                    <a:pt x="94" y="343"/>
                  </a:lnTo>
                  <a:lnTo>
                    <a:pt x="78" y="352"/>
                  </a:lnTo>
                  <a:lnTo>
                    <a:pt x="60" y="354"/>
                  </a:lnTo>
                  <a:lnTo>
                    <a:pt x="40" y="352"/>
                  </a:lnTo>
                  <a:lnTo>
                    <a:pt x="24" y="343"/>
                  </a:lnTo>
                  <a:lnTo>
                    <a:pt x="11" y="330"/>
                  </a:lnTo>
                  <a:lnTo>
                    <a:pt x="4" y="314"/>
                  </a:lnTo>
                  <a:lnTo>
                    <a:pt x="0" y="296"/>
                  </a:lnTo>
                  <a:lnTo>
                    <a:pt x="4" y="252"/>
                  </a:lnTo>
                  <a:lnTo>
                    <a:pt x="13" y="210"/>
                  </a:lnTo>
                  <a:lnTo>
                    <a:pt x="27" y="171"/>
                  </a:lnTo>
                  <a:lnTo>
                    <a:pt x="48" y="134"/>
                  </a:lnTo>
                  <a:lnTo>
                    <a:pt x="73" y="102"/>
                  </a:lnTo>
                  <a:lnTo>
                    <a:pt x="102" y="73"/>
                  </a:lnTo>
                  <a:lnTo>
                    <a:pt x="135" y="48"/>
                  </a:lnTo>
                  <a:lnTo>
                    <a:pt x="172" y="28"/>
                  </a:lnTo>
                  <a:lnTo>
                    <a:pt x="211" y="13"/>
                  </a:lnTo>
                  <a:lnTo>
                    <a:pt x="253" y="3"/>
                  </a:lnTo>
                  <a:lnTo>
                    <a:pt x="2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2" name="Freeform 1411"/>
            <p:cNvSpPr>
              <a:spLocks/>
            </p:cNvSpPr>
            <p:nvPr/>
          </p:nvSpPr>
          <p:spPr bwMode="auto">
            <a:xfrm>
              <a:off x="3596" y="1477"/>
              <a:ext cx="273" cy="217"/>
            </a:xfrm>
            <a:custGeom>
              <a:avLst/>
              <a:gdLst>
                <a:gd name="T0" fmla="*/ 3336 w 3547"/>
                <a:gd name="T1" fmla="*/ 13 h 2830"/>
                <a:gd name="T2" fmla="*/ 3473 w 3547"/>
                <a:gd name="T3" fmla="*/ 101 h 2830"/>
                <a:gd name="T4" fmla="*/ 3544 w 3547"/>
                <a:gd name="T5" fmla="*/ 252 h 2830"/>
                <a:gd name="T6" fmla="*/ 3536 w 3547"/>
                <a:gd name="T7" fmla="*/ 711 h 2830"/>
                <a:gd name="T8" fmla="*/ 3460 w 3547"/>
                <a:gd name="T9" fmla="*/ 803 h 2830"/>
                <a:gd name="T10" fmla="*/ 3014 w 3547"/>
                <a:gd name="T11" fmla="*/ 825 h 2830"/>
                <a:gd name="T12" fmla="*/ 2958 w 3547"/>
                <a:gd name="T13" fmla="*/ 785 h 2830"/>
                <a:gd name="T14" fmla="*/ 2837 w 3547"/>
                <a:gd name="T15" fmla="*/ 767 h 2830"/>
                <a:gd name="T16" fmla="*/ 2797 w 3547"/>
                <a:gd name="T17" fmla="*/ 823 h 2830"/>
                <a:gd name="T18" fmla="*/ 733 w 3547"/>
                <a:gd name="T19" fmla="*/ 814 h 2830"/>
                <a:gd name="T20" fmla="*/ 710 w 3547"/>
                <a:gd name="T21" fmla="*/ 471 h 2830"/>
                <a:gd name="T22" fmla="*/ 580 w 3547"/>
                <a:gd name="T23" fmla="*/ 802 h 2830"/>
                <a:gd name="T24" fmla="*/ 416 w 3547"/>
                <a:gd name="T25" fmla="*/ 825 h 2830"/>
                <a:gd name="T26" fmla="*/ 360 w 3547"/>
                <a:gd name="T27" fmla="*/ 785 h 2830"/>
                <a:gd name="T28" fmla="*/ 382 w 3547"/>
                <a:gd name="T29" fmla="*/ 719 h 2830"/>
                <a:gd name="T30" fmla="*/ 473 w 3547"/>
                <a:gd name="T31" fmla="*/ 471 h 2830"/>
                <a:gd name="T32" fmla="*/ 518 w 3547"/>
                <a:gd name="T33" fmla="*/ 380 h 2830"/>
                <a:gd name="T34" fmla="*/ 710 w 3547"/>
                <a:gd name="T35" fmla="*/ 354 h 2830"/>
                <a:gd name="T36" fmla="*/ 801 w 3547"/>
                <a:gd name="T37" fmla="*/ 398 h 2830"/>
                <a:gd name="T38" fmla="*/ 827 w 3547"/>
                <a:gd name="T39" fmla="*/ 708 h 2830"/>
                <a:gd name="T40" fmla="*/ 2731 w 3547"/>
                <a:gd name="T41" fmla="*/ 420 h 2830"/>
                <a:gd name="T42" fmla="*/ 2810 w 3547"/>
                <a:gd name="T43" fmla="*/ 357 h 2830"/>
                <a:gd name="T44" fmla="*/ 3008 w 3547"/>
                <a:gd name="T45" fmla="*/ 366 h 2830"/>
                <a:gd name="T46" fmla="*/ 3070 w 3547"/>
                <a:gd name="T47" fmla="*/ 444 h 2830"/>
                <a:gd name="T48" fmla="*/ 3389 w 3547"/>
                <a:gd name="T49" fmla="*/ 705 h 2830"/>
                <a:gd name="T50" fmla="*/ 3428 w 3547"/>
                <a:gd name="T51" fmla="*/ 649 h 2830"/>
                <a:gd name="T52" fmla="*/ 3404 w 3547"/>
                <a:gd name="T53" fmla="*/ 206 h 2830"/>
                <a:gd name="T54" fmla="*/ 3313 w 3547"/>
                <a:gd name="T55" fmla="*/ 129 h 2830"/>
                <a:gd name="T56" fmla="*/ 264 w 3547"/>
                <a:gd name="T57" fmla="*/ 121 h 2830"/>
                <a:gd name="T58" fmla="*/ 160 w 3547"/>
                <a:gd name="T59" fmla="*/ 181 h 2830"/>
                <a:gd name="T60" fmla="*/ 119 w 3547"/>
                <a:gd name="T61" fmla="*/ 295 h 2830"/>
                <a:gd name="T62" fmla="*/ 134 w 3547"/>
                <a:gd name="T63" fmla="*/ 692 h 2830"/>
                <a:gd name="T64" fmla="*/ 196 w 3547"/>
                <a:gd name="T65" fmla="*/ 711 h 2830"/>
                <a:gd name="T66" fmla="*/ 236 w 3547"/>
                <a:gd name="T67" fmla="*/ 767 h 2830"/>
                <a:gd name="T68" fmla="*/ 261 w 3547"/>
                <a:gd name="T69" fmla="*/ 2625 h 2830"/>
                <a:gd name="T70" fmla="*/ 351 w 3547"/>
                <a:gd name="T71" fmla="*/ 2701 h 2830"/>
                <a:gd name="T72" fmla="*/ 3165 w 3547"/>
                <a:gd name="T73" fmla="*/ 2710 h 2830"/>
                <a:gd name="T74" fmla="*/ 3269 w 3547"/>
                <a:gd name="T75" fmla="*/ 2650 h 2830"/>
                <a:gd name="T76" fmla="*/ 3311 w 3547"/>
                <a:gd name="T77" fmla="*/ 2536 h 2830"/>
                <a:gd name="T78" fmla="*/ 3334 w 3547"/>
                <a:gd name="T79" fmla="*/ 955 h 2830"/>
                <a:gd name="T80" fmla="*/ 3404 w 3547"/>
                <a:gd name="T81" fmla="*/ 955 h 2830"/>
                <a:gd name="T82" fmla="*/ 3428 w 3547"/>
                <a:gd name="T83" fmla="*/ 2536 h 2830"/>
                <a:gd name="T84" fmla="*/ 3381 w 3547"/>
                <a:gd name="T85" fmla="*/ 2696 h 2830"/>
                <a:gd name="T86" fmla="*/ 3258 w 3547"/>
                <a:gd name="T87" fmla="*/ 2802 h 2830"/>
                <a:gd name="T88" fmla="*/ 414 w 3547"/>
                <a:gd name="T89" fmla="*/ 2830 h 2830"/>
                <a:gd name="T90" fmla="*/ 253 w 3547"/>
                <a:gd name="T91" fmla="*/ 2783 h 2830"/>
                <a:gd name="T92" fmla="*/ 146 w 3547"/>
                <a:gd name="T93" fmla="*/ 2659 h 2830"/>
                <a:gd name="T94" fmla="*/ 119 w 3547"/>
                <a:gd name="T95" fmla="*/ 817 h 2830"/>
                <a:gd name="T96" fmla="*/ 25 w 3547"/>
                <a:gd name="T97" fmla="*/ 741 h 2830"/>
                <a:gd name="T98" fmla="*/ 0 w 3547"/>
                <a:gd name="T99" fmla="*/ 295 h 2830"/>
                <a:gd name="T100" fmla="*/ 47 w 3547"/>
                <a:gd name="T101" fmla="*/ 135 h 2830"/>
                <a:gd name="T102" fmla="*/ 171 w 3547"/>
                <a:gd name="T103" fmla="*/ 27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47" h="2830">
                  <a:moveTo>
                    <a:pt x="295" y="0"/>
                  </a:moveTo>
                  <a:lnTo>
                    <a:pt x="3251" y="0"/>
                  </a:lnTo>
                  <a:lnTo>
                    <a:pt x="3294" y="3"/>
                  </a:lnTo>
                  <a:lnTo>
                    <a:pt x="3336" y="13"/>
                  </a:lnTo>
                  <a:lnTo>
                    <a:pt x="3375" y="27"/>
                  </a:lnTo>
                  <a:lnTo>
                    <a:pt x="3412" y="47"/>
                  </a:lnTo>
                  <a:lnTo>
                    <a:pt x="3444" y="72"/>
                  </a:lnTo>
                  <a:lnTo>
                    <a:pt x="3473" y="101"/>
                  </a:lnTo>
                  <a:lnTo>
                    <a:pt x="3499" y="135"/>
                  </a:lnTo>
                  <a:lnTo>
                    <a:pt x="3519" y="171"/>
                  </a:lnTo>
                  <a:lnTo>
                    <a:pt x="3534" y="210"/>
                  </a:lnTo>
                  <a:lnTo>
                    <a:pt x="3544" y="252"/>
                  </a:lnTo>
                  <a:lnTo>
                    <a:pt x="3547" y="295"/>
                  </a:lnTo>
                  <a:lnTo>
                    <a:pt x="3547" y="649"/>
                  </a:lnTo>
                  <a:lnTo>
                    <a:pt x="3544" y="681"/>
                  </a:lnTo>
                  <a:lnTo>
                    <a:pt x="3536" y="711"/>
                  </a:lnTo>
                  <a:lnTo>
                    <a:pt x="3523" y="739"/>
                  </a:lnTo>
                  <a:lnTo>
                    <a:pt x="3506" y="764"/>
                  </a:lnTo>
                  <a:lnTo>
                    <a:pt x="3484" y="785"/>
                  </a:lnTo>
                  <a:lnTo>
                    <a:pt x="3460" y="803"/>
                  </a:lnTo>
                  <a:lnTo>
                    <a:pt x="3432" y="814"/>
                  </a:lnTo>
                  <a:lnTo>
                    <a:pt x="3402" y="823"/>
                  </a:lnTo>
                  <a:lnTo>
                    <a:pt x="3369" y="825"/>
                  </a:lnTo>
                  <a:lnTo>
                    <a:pt x="3014" y="825"/>
                  </a:lnTo>
                  <a:lnTo>
                    <a:pt x="2996" y="823"/>
                  </a:lnTo>
                  <a:lnTo>
                    <a:pt x="2980" y="814"/>
                  </a:lnTo>
                  <a:lnTo>
                    <a:pt x="2967" y="802"/>
                  </a:lnTo>
                  <a:lnTo>
                    <a:pt x="2958" y="785"/>
                  </a:lnTo>
                  <a:lnTo>
                    <a:pt x="2956" y="767"/>
                  </a:lnTo>
                  <a:lnTo>
                    <a:pt x="2956" y="471"/>
                  </a:lnTo>
                  <a:lnTo>
                    <a:pt x="2837" y="471"/>
                  </a:lnTo>
                  <a:lnTo>
                    <a:pt x="2837" y="767"/>
                  </a:lnTo>
                  <a:lnTo>
                    <a:pt x="2834" y="785"/>
                  </a:lnTo>
                  <a:lnTo>
                    <a:pt x="2825" y="802"/>
                  </a:lnTo>
                  <a:lnTo>
                    <a:pt x="2813" y="814"/>
                  </a:lnTo>
                  <a:lnTo>
                    <a:pt x="2797" y="823"/>
                  </a:lnTo>
                  <a:lnTo>
                    <a:pt x="2778" y="825"/>
                  </a:lnTo>
                  <a:lnTo>
                    <a:pt x="769" y="825"/>
                  </a:lnTo>
                  <a:lnTo>
                    <a:pt x="749" y="823"/>
                  </a:lnTo>
                  <a:lnTo>
                    <a:pt x="733" y="814"/>
                  </a:lnTo>
                  <a:lnTo>
                    <a:pt x="720" y="802"/>
                  </a:lnTo>
                  <a:lnTo>
                    <a:pt x="713" y="785"/>
                  </a:lnTo>
                  <a:lnTo>
                    <a:pt x="710" y="767"/>
                  </a:lnTo>
                  <a:lnTo>
                    <a:pt x="710" y="471"/>
                  </a:lnTo>
                  <a:lnTo>
                    <a:pt x="591" y="471"/>
                  </a:lnTo>
                  <a:lnTo>
                    <a:pt x="591" y="767"/>
                  </a:lnTo>
                  <a:lnTo>
                    <a:pt x="588" y="785"/>
                  </a:lnTo>
                  <a:lnTo>
                    <a:pt x="580" y="802"/>
                  </a:lnTo>
                  <a:lnTo>
                    <a:pt x="567" y="814"/>
                  </a:lnTo>
                  <a:lnTo>
                    <a:pt x="551" y="823"/>
                  </a:lnTo>
                  <a:lnTo>
                    <a:pt x="532" y="825"/>
                  </a:lnTo>
                  <a:lnTo>
                    <a:pt x="416" y="825"/>
                  </a:lnTo>
                  <a:lnTo>
                    <a:pt x="398" y="823"/>
                  </a:lnTo>
                  <a:lnTo>
                    <a:pt x="382" y="814"/>
                  </a:lnTo>
                  <a:lnTo>
                    <a:pt x="369" y="802"/>
                  </a:lnTo>
                  <a:lnTo>
                    <a:pt x="360" y="785"/>
                  </a:lnTo>
                  <a:lnTo>
                    <a:pt x="357" y="767"/>
                  </a:lnTo>
                  <a:lnTo>
                    <a:pt x="360" y="748"/>
                  </a:lnTo>
                  <a:lnTo>
                    <a:pt x="369" y="732"/>
                  </a:lnTo>
                  <a:lnTo>
                    <a:pt x="382" y="719"/>
                  </a:lnTo>
                  <a:lnTo>
                    <a:pt x="398" y="711"/>
                  </a:lnTo>
                  <a:lnTo>
                    <a:pt x="416" y="708"/>
                  </a:lnTo>
                  <a:lnTo>
                    <a:pt x="473" y="708"/>
                  </a:lnTo>
                  <a:lnTo>
                    <a:pt x="473" y="471"/>
                  </a:lnTo>
                  <a:lnTo>
                    <a:pt x="475" y="444"/>
                  </a:lnTo>
                  <a:lnTo>
                    <a:pt x="485" y="420"/>
                  </a:lnTo>
                  <a:lnTo>
                    <a:pt x="499" y="398"/>
                  </a:lnTo>
                  <a:lnTo>
                    <a:pt x="518" y="380"/>
                  </a:lnTo>
                  <a:lnTo>
                    <a:pt x="539" y="366"/>
                  </a:lnTo>
                  <a:lnTo>
                    <a:pt x="564" y="357"/>
                  </a:lnTo>
                  <a:lnTo>
                    <a:pt x="591" y="354"/>
                  </a:lnTo>
                  <a:lnTo>
                    <a:pt x="710" y="354"/>
                  </a:lnTo>
                  <a:lnTo>
                    <a:pt x="736" y="357"/>
                  </a:lnTo>
                  <a:lnTo>
                    <a:pt x="761" y="366"/>
                  </a:lnTo>
                  <a:lnTo>
                    <a:pt x="783" y="380"/>
                  </a:lnTo>
                  <a:lnTo>
                    <a:pt x="801" y="398"/>
                  </a:lnTo>
                  <a:lnTo>
                    <a:pt x="815" y="420"/>
                  </a:lnTo>
                  <a:lnTo>
                    <a:pt x="824" y="444"/>
                  </a:lnTo>
                  <a:lnTo>
                    <a:pt x="827" y="471"/>
                  </a:lnTo>
                  <a:lnTo>
                    <a:pt x="827" y="708"/>
                  </a:lnTo>
                  <a:lnTo>
                    <a:pt x="2719" y="708"/>
                  </a:lnTo>
                  <a:lnTo>
                    <a:pt x="2719" y="471"/>
                  </a:lnTo>
                  <a:lnTo>
                    <a:pt x="2722" y="444"/>
                  </a:lnTo>
                  <a:lnTo>
                    <a:pt x="2731" y="420"/>
                  </a:lnTo>
                  <a:lnTo>
                    <a:pt x="2746" y="398"/>
                  </a:lnTo>
                  <a:lnTo>
                    <a:pt x="2764" y="380"/>
                  </a:lnTo>
                  <a:lnTo>
                    <a:pt x="2785" y="366"/>
                  </a:lnTo>
                  <a:lnTo>
                    <a:pt x="2810" y="357"/>
                  </a:lnTo>
                  <a:lnTo>
                    <a:pt x="2837" y="354"/>
                  </a:lnTo>
                  <a:lnTo>
                    <a:pt x="2956" y="354"/>
                  </a:lnTo>
                  <a:lnTo>
                    <a:pt x="2983" y="357"/>
                  </a:lnTo>
                  <a:lnTo>
                    <a:pt x="3008" y="366"/>
                  </a:lnTo>
                  <a:lnTo>
                    <a:pt x="3029" y="380"/>
                  </a:lnTo>
                  <a:lnTo>
                    <a:pt x="3047" y="398"/>
                  </a:lnTo>
                  <a:lnTo>
                    <a:pt x="3061" y="420"/>
                  </a:lnTo>
                  <a:lnTo>
                    <a:pt x="3070" y="444"/>
                  </a:lnTo>
                  <a:lnTo>
                    <a:pt x="3073" y="471"/>
                  </a:lnTo>
                  <a:lnTo>
                    <a:pt x="3073" y="708"/>
                  </a:lnTo>
                  <a:lnTo>
                    <a:pt x="3369" y="708"/>
                  </a:lnTo>
                  <a:lnTo>
                    <a:pt x="3389" y="705"/>
                  </a:lnTo>
                  <a:lnTo>
                    <a:pt x="3405" y="697"/>
                  </a:lnTo>
                  <a:lnTo>
                    <a:pt x="3417" y="685"/>
                  </a:lnTo>
                  <a:lnTo>
                    <a:pt x="3426" y="668"/>
                  </a:lnTo>
                  <a:lnTo>
                    <a:pt x="3428" y="649"/>
                  </a:lnTo>
                  <a:lnTo>
                    <a:pt x="3428" y="295"/>
                  </a:lnTo>
                  <a:lnTo>
                    <a:pt x="3425" y="264"/>
                  </a:lnTo>
                  <a:lnTo>
                    <a:pt x="3417" y="234"/>
                  </a:lnTo>
                  <a:lnTo>
                    <a:pt x="3404" y="206"/>
                  </a:lnTo>
                  <a:lnTo>
                    <a:pt x="3386" y="181"/>
                  </a:lnTo>
                  <a:lnTo>
                    <a:pt x="3366" y="159"/>
                  </a:lnTo>
                  <a:lnTo>
                    <a:pt x="3341" y="142"/>
                  </a:lnTo>
                  <a:lnTo>
                    <a:pt x="3313" y="129"/>
                  </a:lnTo>
                  <a:lnTo>
                    <a:pt x="3283" y="121"/>
                  </a:lnTo>
                  <a:lnTo>
                    <a:pt x="3251" y="118"/>
                  </a:lnTo>
                  <a:lnTo>
                    <a:pt x="295" y="118"/>
                  </a:lnTo>
                  <a:lnTo>
                    <a:pt x="264" y="121"/>
                  </a:lnTo>
                  <a:lnTo>
                    <a:pt x="234" y="129"/>
                  </a:lnTo>
                  <a:lnTo>
                    <a:pt x="206" y="142"/>
                  </a:lnTo>
                  <a:lnTo>
                    <a:pt x="181" y="159"/>
                  </a:lnTo>
                  <a:lnTo>
                    <a:pt x="160" y="181"/>
                  </a:lnTo>
                  <a:lnTo>
                    <a:pt x="142" y="206"/>
                  </a:lnTo>
                  <a:lnTo>
                    <a:pt x="129" y="234"/>
                  </a:lnTo>
                  <a:lnTo>
                    <a:pt x="121" y="264"/>
                  </a:lnTo>
                  <a:lnTo>
                    <a:pt x="119" y="295"/>
                  </a:lnTo>
                  <a:lnTo>
                    <a:pt x="119" y="649"/>
                  </a:lnTo>
                  <a:lnTo>
                    <a:pt x="120" y="666"/>
                  </a:lnTo>
                  <a:lnTo>
                    <a:pt x="125" y="680"/>
                  </a:lnTo>
                  <a:lnTo>
                    <a:pt x="134" y="692"/>
                  </a:lnTo>
                  <a:lnTo>
                    <a:pt x="146" y="700"/>
                  </a:lnTo>
                  <a:lnTo>
                    <a:pt x="161" y="706"/>
                  </a:lnTo>
                  <a:lnTo>
                    <a:pt x="177" y="708"/>
                  </a:lnTo>
                  <a:lnTo>
                    <a:pt x="196" y="711"/>
                  </a:lnTo>
                  <a:lnTo>
                    <a:pt x="212" y="719"/>
                  </a:lnTo>
                  <a:lnTo>
                    <a:pt x="225" y="732"/>
                  </a:lnTo>
                  <a:lnTo>
                    <a:pt x="233" y="748"/>
                  </a:lnTo>
                  <a:lnTo>
                    <a:pt x="236" y="767"/>
                  </a:lnTo>
                  <a:lnTo>
                    <a:pt x="236" y="2536"/>
                  </a:lnTo>
                  <a:lnTo>
                    <a:pt x="239" y="2567"/>
                  </a:lnTo>
                  <a:lnTo>
                    <a:pt x="248" y="2597"/>
                  </a:lnTo>
                  <a:lnTo>
                    <a:pt x="261" y="2625"/>
                  </a:lnTo>
                  <a:lnTo>
                    <a:pt x="278" y="2650"/>
                  </a:lnTo>
                  <a:lnTo>
                    <a:pt x="300" y="2671"/>
                  </a:lnTo>
                  <a:lnTo>
                    <a:pt x="325" y="2688"/>
                  </a:lnTo>
                  <a:lnTo>
                    <a:pt x="351" y="2701"/>
                  </a:lnTo>
                  <a:lnTo>
                    <a:pt x="382" y="2710"/>
                  </a:lnTo>
                  <a:lnTo>
                    <a:pt x="414" y="2712"/>
                  </a:lnTo>
                  <a:lnTo>
                    <a:pt x="3133" y="2712"/>
                  </a:lnTo>
                  <a:lnTo>
                    <a:pt x="3165" y="2710"/>
                  </a:lnTo>
                  <a:lnTo>
                    <a:pt x="3194" y="2701"/>
                  </a:lnTo>
                  <a:lnTo>
                    <a:pt x="3222" y="2688"/>
                  </a:lnTo>
                  <a:lnTo>
                    <a:pt x="3247" y="2671"/>
                  </a:lnTo>
                  <a:lnTo>
                    <a:pt x="3269" y="2650"/>
                  </a:lnTo>
                  <a:lnTo>
                    <a:pt x="3286" y="2625"/>
                  </a:lnTo>
                  <a:lnTo>
                    <a:pt x="3299" y="2597"/>
                  </a:lnTo>
                  <a:lnTo>
                    <a:pt x="3307" y="2567"/>
                  </a:lnTo>
                  <a:lnTo>
                    <a:pt x="3311" y="2536"/>
                  </a:lnTo>
                  <a:lnTo>
                    <a:pt x="3311" y="1003"/>
                  </a:lnTo>
                  <a:lnTo>
                    <a:pt x="3313" y="983"/>
                  </a:lnTo>
                  <a:lnTo>
                    <a:pt x="3321" y="967"/>
                  </a:lnTo>
                  <a:lnTo>
                    <a:pt x="3334" y="955"/>
                  </a:lnTo>
                  <a:lnTo>
                    <a:pt x="3350" y="947"/>
                  </a:lnTo>
                  <a:lnTo>
                    <a:pt x="3369" y="944"/>
                  </a:lnTo>
                  <a:lnTo>
                    <a:pt x="3388" y="947"/>
                  </a:lnTo>
                  <a:lnTo>
                    <a:pt x="3404" y="955"/>
                  </a:lnTo>
                  <a:lnTo>
                    <a:pt x="3417" y="967"/>
                  </a:lnTo>
                  <a:lnTo>
                    <a:pt x="3425" y="983"/>
                  </a:lnTo>
                  <a:lnTo>
                    <a:pt x="3428" y="1003"/>
                  </a:lnTo>
                  <a:lnTo>
                    <a:pt x="3428" y="2536"/>
                  </a:lnTo>
                  <a:lnTo>
                    <a:pt x="3425" y="2579"/>
                  </a:lnTo>
                  <a:lnTo>
                    <a:pt x="3416" y="2621"/>
                  </a:lnTo>
                  <a:lnTo>
                    <a:pt x="3401" y="2659"/>
                  </a:lnTo>
                  <a:lnTo>
                    <a:pt x="3381" y="2696"/>
                  </a:lnTo>
                  <a:lnTo>
                    <a:pt x="3356" y="2729"/>
                  </a:lnTo>
                  <a:lnTo>
                    <a:pt x="3327" y="2758"/>
                  </a:lnTo>
                  <a:lnTo>
                    <a:pt x="3293" y="2783"/>
                  </a:lnTo>
                  <a:lnTo>
                    <a:pt x="3258" y="2802"/>
                  </a:lnTo>
                  <a:lnTo>
                    <a:pt x="3218" y="2818"/>
                  </a:lnTo>
                  <a:lnTo>
                    <a:pt x="3177" y="2827"/>
                  </a:lnTo>
                  <a:lnTo>
                    <a:pt x="3133" y="2830"/>
                  </a:lnTo>
                  <a:lnTo>
                    <a:pt x="414" y="2830"/>
                  </a:lnTo>
                  <a:lnTo>
                    <a:pt x="370" y="2827"/>
                  </a:lnTo>
                  <a:lnTo>
                    <a:pt x="329" y="2818"/>
                  </a:lnTo>
                  <a:lnTo>
                    <a:pt x="289" y="2802"/>
                  </a:lnTo>
                  <a:lnTo>
                    <a:pt x="253" y="2783"/>
                  </a:lnTo>
                  <a:lnTo>
                    <a:pt x="220" y="2758"/>
                  </a:lnTo>
                  <a:lnTo>
                    <a:pt x="191" y="2729"/>
                  </a:lnTo>
                  <a:lnTo>
                    <a:pt x="166" y="2696"/>
                  </a:lnTo>
                  <a:lnTo>
                    <a:pt x="146" y="2659"/>
                  </a:lnTo>
                  <a:lnTo>
                    <a:pt x="130" y="2621"/>
                  </a:lnTo>
                  <a:lnTo>
                    <a:pt x="122" y="2579"/>
                  </a:lnTo>
                  <a:lnTo>
                    <a:pt x="119" y="2536"/>
                  </a:lnTo>
                  <a:lnTo>
                    <a:pt x="119" y="817"/>
                  </a:lnTo>
                  <a:lnTo>
                    <a:pt x="89" y="804"/>
                  </a:lnTo>
                  <a:lnTo>
                    <a:pt x="64" y="786"/>
                  </a:lnTo>
                  <a:lnTo>
                    <a:pt x="42" y="766"/>
                  </a:lnTo>
                  <a:lnTo>
                    <a:pt x="25" y="741"/>
                  </a:lnTo>
                  <a:lnTo>
                    <a:pt x="11" y="713"/>
                  </a:lnTo>
                  <a:lnTo>
                    <a:pt x="3" y="682"/>
                  </a:lnTo>
                  <a:lnTo>
                    <a:pt x="0" y="649"/>
                  </a:lnTo>
                  <a:lnTo>
                    <a:pt x="0" y="295"/>
                  </a:lnTo>
                  <a:lnTo>
                    <a:pt x="3" y="252"/>
                  </a:lnTo>
                  <a:lnTo>
                    <a:pt x="13" y="210"/>
                  </a:lnTo>
                  <a:lnTo>
                    <a:pt x="28" y="171"/>
                  </a:lnTo>
                  <a:lnTo>
                    <a:pt x="47" y="135"/>
                  </a:lnTo>
                  <a:lnTo>
                    <a:pt x="72" y="101"/>
                  </a:lnTo>
                  <a:lnTo>
                    <a:pt x="101" y="72"/>
                  </a:lnTo>
                  <a:lnTo>
                    <a:pt x="135" y="47"/>
                  </a:lnTo>
                  <a:lnTo>
                    <a:pt x="171" y="27"/>
                  </a:lnTo>
                  <a:lnTo>
                    <a:pt x="210" y="13"/>
                  </a:lnTo>
                  <a:lnTo>
                    <a:pt x="252" y="3"/>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3" name="Freeform 1412"/>
            <p:cNvSpPr>
              <a:spLocks/>
            </p:cNvSpPr>
            <p:nvPr/>
          </p:nvSpPr>
          <p:spPr bwMode="auto">
            <a:xfrm>
              <a:off x="3678" y="1422"/>
              <a:ext cx="109" cy="46"/>
            </a:xfrm>
            <a:custGeom>
              <a:avLst/>
              <a:gdLst>
                <a:gd name="T0" fmla="*/ 887 w 1418"/>
                <a:gd name="T1" fmla="*/ 0 h 590"/>
                <a:gd name="T2" fmla="*/ 998 w 1418"/>
                <a:gd name="T3" fmla="*/ 13 h 590"/>
                <a:gd name="T4" fmla="*/ 1101 w 1418"/>
                <a:gd name="T5" fmla="*/ 50 h 590"/>
                <a:gd name="T6" fmla="*/ 1196 w 1418"/>
                <a:gd name="T7" fmla="*/ 106 h 590"/>
                <a:gd name="T8" fmla="*/ 1278 w 1418"/>
                <a:gd name="T9" fmla="*/ 180 h 590"/>
                <a:gd name="T10" fmla="*/ 1344 w 1418"/>
                <a:gd name="T11" fmla="*/ 268 h 590"/>
                <a:gd name="T12" fmla="*/ 1390 w 1418"/>
                <a:gd name="T13" fmla="*/ 367 h 590"/>
                <a:gd name="T14" fmla="*/ 1415 w 1418"/>
                <a:gd name="T15" fmla="*/ 475 h 590"/>
                <a:gd name="T16" fmla="*/ 1415 w 1418"/>
                <a:gd name="T17" fmla="*/ 550 h 590"/>
                <a:gd name="T18" fmla="*/ 1395 w 1418"/>
                <a:gd name="T19" fmla="*/ 579 h 590"/>
                <a:gd name="T20" fmla="*/ 1359 w 1418"/>
                <a:gd name="T21" fmla="*/ 590 h 590"/>
                <a:gd name="T22" fmla="*/ 1325 w 1418"/>
                <a:gd name="T23" fmla="*/ 579 h 590"/>
                <a:gd name="T24" fmla="*/ 1303 w 1418"/>
                <a:gd name="T25" fmla="*/ 550 h 590"/>
                <a:gd name="T26" fmla="*/ 1297 w 1418"/>
                <a:gd name="T27" fmla="*/ 482 h 590"/>
                <a:gd name="T28" fmla="*/ 1271 w 1418"/>
                <a:gd name="T29" fmla="*/ 386 h 590"/>
                <a:gd name="T30" fmla="*/ 1223 w 1418"/>
                <a:gd name="T31" fmla="*/ 300 h 590"/>
                <a:gd name="T32" fmla="*/ 1156 w 1418"/>
                <a:gd name="T33" fmla="*/ 226 h 590"/>
                <a:gd name="T34" fmla="*/ 1075 w 1418"/>
                <a:gd name="T35" fmla="*/ 169 h 590"/>
                <a:gd name="T36" fmla="*/ 985 w 1418"/>
                <a:gd name="T37" fmla="*/ 131 h 590"/>
                <a:gd name="T38" fmla="*/ 887 w 1418"/>
                <a:gd name="T39" fmla="*/ 119 h 590"/>
                <a:gd name="T40" fmla="*/ 483 w 1418"/>
                <a:gd name="T41" fmla="*/ 122 h 590"/>
                <a:gd name="T42" fmla="*/ 389 w 1418"/>
                <a:gd name="T43" fmla="*/ 148 h 590"/>
                <a:gd name="T44" fmla="*/ 302 w 1418"/>
                <a:gd name="T45" fmla="*/ 197 h 590"/>
                <a:gd name="T46" fmla="*/ 228 w 1418"/>
                <a:gd name="T47" fmla="*/ 264 h 590"/>
                <a:gd name="T48" fmla="*/ 170 w 1418"/>
                <a:gd name="T49" fmla="*/ 344 h 590"/>
                <a:gd name="T50" fmla="*/ 132 w 1418"/>
                <a:gd name="T51" fmla="*/ 435 h 590"/>
                <a:gd name="T52" fmla="*/ 118 w 1418"/>
                <a:gd name="T53" fmla="*/ 532 h 590"/>
                <a:gd name="T54" fmla="*/ 107 w 1418"/>
                <a:gd name="T55" fmla="*/ 566 h 590"/>
                <a:gd name="T56" fmla="*/ 78 w 1418"/>
                <a:gd name="T57" fmla="*/ 588 h 590"/>
                <a:gd name="T58" fmla="*/ 40 w 1418"/>
                <a:gd name="T59" fmla="*/ 588 h 590"/>
                <a:gd name="T60" fmla="*/ 11 w 1418"/>
                <a:gd name="T61" fmla="*/ 566 h 590"/>
                <a:gd name="T62" fmla="*/ 0 w 1418"/>
                <a:gd name="T63" fmla="*/ 532 h 590"/>
                <a:gd name="T64" fmla="*/ 14 w 1418"/>
                <a:gd name="T65" fmla="*/ 414 h 590"/>
                <a:gd name="T66" fmla="*/ 56 w 1418"/>
                <a:gd name="T67" fmla="*/ 305 h 590"/>
                <a:gd name="T68" fmla="*/ 122 w 1418"/>
                <a:gd name="T69" fmla="*/ 206 h 590"/>
                <a:gd name="T70" fmla="*/ 205 w 1418"/>
                <a:gd name="T71" fmla="*/ 122 h 590"/>
                <a:gd name="T72" fmla="*/ 304 w 1418"/>
                <a:gd name="T73" fmla="*/ 57 h 590"/>
                <a:gd name="T74" fmla="*/ 414 w 1418"/>
                <a:gd name="T75" fmla="*/ 15 h 590"/>
                <a:gd name="T76" fmla="*/ 532 w 1418"/>
                <a:gd name="T77" fmla="*/ 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8" h="590">
                  <a:moveTo>
                    <a:pt x="532" y="0"/>
                  </a:moveTo>
                  <a:lnTo>
                    <a:pt x="887" y="0"/>
                  </a:lnTo>
                  <a:lnTo>
                    <a:pt x="943" y="3"/>
                  </a:lnTo>
                  <a:lnTo>
                    <a:pt x="998" y="13"/>
                  </a:lnTo>
                  <a:lnTo>
                    <a:pt x="1051" y="28"/>
                  </a:lnTo>
                  <a:lnTo>
                    <a:pt x="1101" y="50"/>
                  </a:lnTo>
                  <a:lnTo>
                    <a:pt x="1151" y="76"/>
                  </a:lnTo>
                  <a:lnTo>
                    <a:pt x="1196" y="106"/>
                  </a:lnTo>
                  <a:lnTo>
                    <a:pt x="1239" y="141"/>
                  </a:lnTo>
                  <a:lnTo>
                    <a:pt x="1278" y="180"/>
                  </a:lnTo>
                  <a:lnTo>
                    <a:pt x="1313" y="222"/>
                  </a:lnTo>
                  <a:lnTo>
                    <a:pt x="1344" y="268"/>
                  </a:lnTo>
                  <a:lnTo>
                    <a:pt x="1370" y="317"/>
                  </a:lnTo>
                  <a:lnTo>
                    <a:pt x="1390" y="367"/>
                  </a:lnTo>
                  <a:lnTo>
                    <a:pt x="1405" y="421"/>
                  </a:lnTo>
                  <a:lnTo>
                    <a:pt x="1415" y="475"/>
                  </a:lnTo>
                  <a:lnTo>
                    <a:pt x="1418" y="532"/>
                  </a:lnTo>
                  <a:lnTo>
                    <a:pt x="1415" y="550"/>
                  </a:lnTo>
                  <a:lnTo>
                    <a:pt x="1408" y="566"/>
                  </a:lnTo>
                  <a:lnTo>
                    <a:pt x="1395" y="579"/>
                  </a:lnTo>
                  <a:lnTo>
                    <a:pt x="1378" y="588"/>
                  </a:lnTo>
                  <a:lnTo>
                    <a:pt x="1359" y="590"/>
                  </a:lnTo>
                  <a:lnTo>
                    <a:pt x="1341" y="588"/>
                  </a:lnTo>
                  <a:lnTo>
                    <a:pt x="1325" y="579"/>
                  </a:lnTo>
                  <a:lnTo>
                    <a:pt x="1312" y="566"/>
                  </a:lnTo>
                  <a:lnTo>
                    <a:pt x="1303" y="550"/>
                  </a:lnTo>
                  <a:lnTo>
                    <a:pt x="1301" y="532"/>
                  </a:lnTo>
                  <a:lnTo>
                    <a:pt x="1297" y="482"/>
                  </a:lnTo>
                  <a:lnTo>
                    <a:pt x="1287" y="434"/>
                  </a:lnTo>
                  <a:lnTo>
                    <a:pt x="1271" y="386"/>
                  </a:lnTo>
                  <a:lnTo>
                    <a:pt x="1249" y="342"/>
                  </a:lnTo>
                  <a:lnTo>
                    <a:pt x="1223" y="300"/>
                  </a:lnTo>
                  <a:lnTo>
                    <a:pt x="1192" y="262"/>
                  </a:lnTo>
                  <a:lnTo>
                    <a:pt x="1156" y="226"/>
                  </a:lnTo>
                  <a:lnTo>
                    <a:pt x="1118" y="196"/>
                  </a:lnTo>
                  <a:lnTo>
                    <a:pt x="1075" y="169"/>
                  </a:lnTo>
                  <a:lnTo>
                    <a:pt x="1031" y="148"/>
                  </a:lnTo>
                  <a:lnTo>
                    <a:pt x="985" y="131"/>
                  </a:lnTo>
                  <a:lnTo>
                    <a:pt x="936" y="122"/>
                  </a:lnTo>
                  <a:lnTo>
                    <a:pt x="887" y="119"/>
                  </a:lnTo>
                  <a:lnTo>
                    <a:pt x="532" y="119"/>
                  </a:lnTo>
                  <a:lnTo>
                    <a:pt x="483" y="122"/>
                  </a:lnTo>
                  <a:lnTo>
                    <a:pt x="435" y="131"/>
                  </a:lnTo>
                  <a:lnTo>
                    <a:pt x="389" y="148"/>
                  </a:lnTo>
                  <a:lnTo>
                    <a:pt x="344" y="170"/>
                  </a:lnTo>
                  <a:lnTo>
                    <a:pt x="302" y="197"/>
                  </a:lnTo>
                  <a:lnTo>
                    <a:pt x="263" y="228"/>
                  </a:lnTo>
                  <a:lnTo>
                    <a:pt x="228" y="264"/>
                  </a:lnTo>
                  <a:lnTo>
                    <a:pt x="197" y="303"/>
                  </a:lnTo>
                  <a:lnTo>
                    <a:pt x="170" y="344"/>
                  </a:lnTo>
                  <a:lnTo>
                    <a:pt x="148" y="389"/>
                  </a:lnTo>
                  <a:lnTo>
                    <a:pt x="132" y="435"/>
                  </a:lnTo>
                  <a:lnTo>
                    <a:pt x="121" y="482"/>
                  </a:lnTo>
                  <a:lnTo>
                    <a:pt x="118" y="532"/>
                  </a:lnTo>
                  <a:lnTo>
                    <a:pt x="115" y="550"/>
                  </a:lnTo>
                  <a:lnTo>
                    <a:pt x="107" y="566"/>
                  </a:lnTo>
                  <a:lnTo>
                    <a:pt x="94" y="579"/>
                  </a:lnTo>
                  <a:lnTo>
                    <a:pt x="78" y="588"/>
                  </a:lnTo>
                  <a:lnTo>
                    <a:pt x="59" y="590"/>
                  </a:lnTo>
                  <a:lnTo>
                    <a:pt x="40" y="588"/>
                  </a:lnTo>
                  <a:lnTo>
                    <a:pt x="24" y="579"/>
                  </a:lnTo>
                  <a:lnTo>
                    <a:pt x="11" y="566"/>
                  </a:lnTo>
                  <a:lnTo>
                    <a:pt x="2" y="550"/>
                  </a:lnTo>
                  <a:lnTo>
                    <a:pt x="0" y="532"/>
                  </a:lnTo>
                  <a:lnTo>
                    <a:pt x="4" y="472"/>
                  </a:lnTo>
                  <a:lnTo>
                    <a:pt x="14" y="414"/>
                  </a:lnTo>
                  <a:lnTo>
                    <a:pt x="33" y="358"/>
                  </a:lnTo>
                  <a:lnTo>
                    <a:pt x="56" y="305"/>
                  </a:lnTo>
                  <a:lnTo>
                    <a:pt x="87" y="253"/>
                  </a:lnTo>
                  <a:lnTo>
                    <a:pt x="122" y="206"/>
                  </a:lnTo>
                  <a:lnTo>
                    <a:pt x="161" y="162"/>
                  </a:lnTo>
                  <a:lnTo>
                    <a:pt x="205" y="122"/>
                  </a:lnTo>
                  <a:lnTo>
                    <a:pt x="254" y="87"/>
                  </a:lnTo>
                  <a:lnTo>
                    <a:pt x="304" y="57"/>
                  </a:lnTo>
                  <a:lnTo>
                    <a:pt x="358" y="34"/>
                  </a:lnTo>
                  <a:lnTo>
                    <a:pt x="414" y="15"/>
                  </a:lnTo>
                  <a:lnTo>
                    <a:pt x="473" y="5"/>
                  </a:lnTo>
                  <a:lnTo>
                    <a:pt x="5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4" name="Freeform 1413"/>
            <p:cNvSpPr>
              <a:spLocks noEditPoints="1"/>
            </p:cNvSpPr>
            <p:nvPr/>
          </p:nvSpPr>
          <p:spPr bwMode="auto">
            <a:xfrm>
              <a:off x="3687" y="1567"/>
              <a:ext cx="91" cy="91"/>
            </a:xfrm>
            <a:custGeom>
              <a:avLst/>
              <a:gdLst>
                <a:gd name="T0" fmla="*/ 473 w 1183"/>
                <a:gd name="T1" fmla="*/ 413 h 1179"/>
                <a:gd name="T2" fmla="*/ 461 w 1183"/>
                <a:gd name="T3" fmla="*/ 448 h 1179"/>
                <a:gd name="T4" fmla="*/ 432 w 1183"/>
                <a:gd name="T5" fmla="*/ 469 h 1179"/>
                <a:gd name="T6" fmla="*/ 118 w 1183"/>
                <a:gd name="T7" fmla="*/ 472 h 1179"/>
                <a:gd name="T8" fmla="*/ 414 w 1183"/>
                <a:gd name="T9" fmla="*/ 708 h 1179"/>
                <a:gd name="T10" fmla="*/ 448 w 1183"/>
                <a:gd name="T11" fmla="*/ 720 h 1179"/>
                <a:gd name="T12" fmla="*/ 470 w 1183"/>
                <a:gd name="T13" fmla="*/ 748 h 1179"/>
                <a:gd name="T14" fmla="*/ 473 w 1183"/>
                <a:gd name="T15" fmla="*/ 1062 h 1179"/>
                <a:gd name="T16" fmla="*/ 709 w 1183"/>
                <a:gd name="T17" fmla="*/ 767 h 1179"/>
                <a:gd name="T18" fmla="*/ 721 w 1183"/>
                <a:gd name="T19" fmla="*/ 732 h 1179"/>
                <a:gd name="T20" fmla="*/ 750 w 1183"/>
                <a:gd name="T21" fmla="*/ 711 h 1179"/>
                <a:gd name="T22" fmla="*/ 1064 w 1183"/>
                <a:gd name="T23" fmla="*/ 708 h 1179"/>
                <a:gd name="T24" fmla="*/ 769 w 1183"/>
                <a:gd name="T25" fmla="*/ 472 h 1179"/>
                <a:gd name="T26" fmla="*/ 733 w 1183"/>
                <a:gd name="T27" fmla="*/ 461 h 1179"/>
                <a:gd name="T28" fmla="*/ 713 w 1183"/>
                <a:gd name="T29" fmla="*/ 432 h 1179"/>
                <a:gd name="T30" fmla="*/ 709 w 1183"/>
                <a:gd name="T31" fmla="*/ 118 h 1179"/>
                <a:gd name="T32" fmla="*/ 414 w 1183"/>
                <a:gd name="T33" fmla="*/ 0 h 1179"/>
                <a:gd name="T34" fmla="*/ 787 w 1183"/>
                <a:gd name="T35" fmla="*/ 3 h 1179"/>
                <a:gd name="T36" fmla="*/ 816 w 1183"/>
                <a:gd name="T37" fmla="*/ 25 h 1179"/>
                <a:gd name="T38" fmla="*/ 828 w 1183"/>
                <a:gd name="T39" fmla="*/ 59 h 1179"/>
                <a:gd name="T40" fmla="*/ 1124 w 1183"/>
                <a:gd name="T41" fmla="*/ 354 h 1179"/>
                <a:gd name="T42" fmla="*/ 1158 w 1183"/>
                <a:gd name="T43" fmla="*/ 366 h 1179"/>
                <a:gd name="T44" fmla="*/ 1180 w 1183"/>
                <a:gd name="T45" fmla="*/ 395 h 1179"/>
                <a:gd name="T46" fmla="*/ 1183 w 1183"/>
                <a:gd name="T47" fmla="*/ 767 h 1179"/>
                <a:gd name="T48" fmla="*/ 1171 w 1183"/>
                <a:gd name="T49" fmla="*/ 802 h 1179"/>
                <a:gd name="T50" fmla="*/ 1142 w 1183"/>
                <a:gd name="T51" fmla="*/ 823 h 1179"/>
                <a:gd name="T52" fmla="*/ 828 w 1183"/>
                <a:gd name="T53" fmla="*/ 826 h 1179"/>
                <a:gd name="T54" fmla="*/ 825 w 1183"/>
                <a:gd name="T55" fmla="*/ 1139 h 1179"/>
                <a:gd name="T56" fmla="*/ 803 w 1183"/>
                <a:gd name="T57" fmla="*/ 1168 h 1179"/>
                <a:gd name="T58" fmla="*/ 769 w 1183"/>
                <a:gd name="T59" fmla="*/ 1179 h 1179"/>
                <a:gd name="T60" fmla="*/ 396 w 1183"/>
                <a:gd name="T61" fmla="*/ 1177 h 1179"/>
                <a:gd name="T62" fmla="*/ 366 w 1183"/>
                <a:gd name="T63" fmla="*/ 1156 h 1179"/>
                <a:gd name="T64" fmla="*/ 355 w 1183"/>
                <a:gd name="T65" fmla="*/ 1121 h 1179"/>
                <a:gd name="T66" fmla="*/ 59 w 1183"/>
                <a:gd name="T67" fmla="*/ 826 h 1179"/>
                <a:gd name="T68" fmla="*/ 25 w 1183"/>
                <a:gd name="T69" fmla="*/ 815 h 1179"/>
                <a:gd name="T70" fmla="*/ 3 w 1183"/>
                <a:gd name="T71" fmla="*/ 785 h 1179"/>
                <a:gd name="T72" fmla="*/ 0 w 1183"/>
                <a:gd name="T73" fmla="*/ 413 h 1179"/>
                <a:gd name="T74" fmla="*/ 12 w 1183"/>
                <a:gd name="T75" fmla="*/ 379 h 1179"/>
                <a:gd name="T76" fmla="*/ 41 w 1183"/>
                <a:gd name="T77" fmla="*/ 357 h 1179"/>
                <a:gd name="T78" fmla="*/ 355 w 1183"/>
                <a:gd name="T79" fmla="*/ 354 h 1179"/>
                <a:gd name="T80" fmla="*/ 358 w 1183"/>
                <a:gd name="T81" fmla="*/ 41 h 1179"/>
                <a:gd name="T82" fmla="*/ 379 w 1183"/>
                <a:gd name="T83" fmla="*/ 12 h 1179"/>
                <a:gd name="T84" fmla="*/ 414 w 1183"/>
                <a:gd name="T85" fmla="*/ 0 h 1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83" h="1179">
                  <a:moveTo>
                    <a:pt x="473" y="118"/>
                  </a:moveTo>
                  <a:lnTo>
                    <a:pt x="473" y="413"/>
                  </a:lnTo>
                  <a:lnTo>
                    <a:pt x="470" y="432"/>
                  </a:lnTo>
                  <a:lnTo>
                    <a:pt x="461" y="448"/>
                  </a:lnTo>
                  <a:lnTo>
                    <a:pt x="448" y="461"/>
                  </a:lnTo>
                  <a:lnTo>
                    <a:pt x="432" y="469"/>
                  </a:lnTo>
                  <a:lnTo>
                    <a:pt x="414" y="472"/>
                  </a:lnTo>
                  <a:lnTo>
                    <a:pt x="118" y="472"/>
                  </a:lnTo>
                  <a:lnTo>
                    <a:pt x="118" y="708"/>
                  </a:lnTo>
                  <a:lnTo>
                    <a:pt x="414" y="708"/>
                  </a:lnTo>
                  <a:lnTo>
                    <a:pt x="432" y="711"/>
                  </a:lnTo>
                  <a:lnTo>
                    <a:pt x="448" y="720"/>
                  </a:lnTo>
                  <a:lnTo>
                    <a:pt x="461" y="732"/>
                  </a:lnTo>
                  <a:lnTo>
                    <a:pt x="470" y="748"/>
                  </a:lnTo>
                  <a:lnTo>
                    <a:pt x="473" y="767"/>
                  </a:lnTo>
                  <a:lnTo>
                    <a:pt x="473" y="1062"/>
                  </a:lnTo>
                  <a:lnTo>
                    <a:pt x="709" y="1062"/>
                  </a:lnTo>
                  <a:lnTo>
                    <a:pt x="709" y="767"/>
                  </a:lnTo>
                  <a:lnTo>
                    <a:pt x="713" y="748"/>
                  </a:lnTo>
                  <a:lnTo>
                    <a:pt x="721" y="732"/>
                  </a:lnTo>
                  <a:lnTo>
                    <a:pt x="733" y="720"/>
                  </a:lnTo>
                  <a:lnTo>
                    <a:pt x="750" y="711"/>
                  </a:lnTo>
                  <a:lnTo>
                    <a:pt x="769" y="708"/>
                  </a:lnTo>
                  <a:lnTo>
                    <a:pt x="1064" y="708"/>
                  </a:lnTo>
                  <a:lnTo>
                    <a:pt x="1064" y="472"/>
                  </a:lnTo>
                  <a:lnTo>
                    <a:pt x="769" y="472"/>
                  </a:lnTo>
                  <a:lnTo>
                    <a:pt x="750" y="469"/>
                  </a:lnTo>
                  <a:lnTo>
                    <a:pt x="733" y="461"/>
                  </a:lnTo>
                  <a:lnTo>
                    <a:pt x="721" y="448"/>
                  </a:lnTo>
                  <a:lnTo>
                    <a:pt x="713" y="432"/>
                  </a:lnTo>
                  <a:lnTo>
                    <a:pt x="709" y="413"/>
                  </a:lnTo>
                  <a:lnTo>
                    <a:pt x="709" y="118"/>
                  </a:lnTo>
                  <a:lnTo>
                    <a:pt x="473" y="118"/>
                  </a:lnTo>
                  <a:close/>
                  <a:moveTo>
                    <a:pt x="414" y="0"/>
                  </a:moveTo>
                  <a:lnTo>
                    <a:pt x="769" y="0"/>
                  </a:lnTo>
                  <a:lnTo>
                    <a:pt x="787" y="3"/>
                  </a:lnTo>
                  <a:lnTo>
                    <a:pt x="803" y="12"/>
                  </a:lnTo>
                  <a:lnTo>
                    <a:pt x="816" y="25"/>
                  </a:lnTo>
                  <a:lnTo>
                    <a:pt x="825" y="41"/>
                  </a:lnTo>
                  <a:lnTo>
                    <a:pt x="828" y="59"/>
                  </a:lnTo>
                  <a:lnTo>
                    <a:pt x="828" y="354"/>
                  </a:lnTo>
                  <a:lnTo>
                    <a:pt x="1124" y="354"/>
                  </a:lnTo>
                  <a:lnTo>
                    <a:pt x="1142" y="357"/>
                  </a:lnTo>
                  <a:lnTo>
                    <a:pt x="1158" y="366"/>
                  </a:lnTo>
                  <a:lnTo>
                    <a:pt x="1171" y="379"/>
                  </a:lnTo>
                  <a:lnTo>
                    <a:pt x="1180" y="395"/>
                  </a:lnTo>
                  <a:lnTo>
                    <a:pt x="1183" y="413"/>
                  </a:lnTo>
                  <a:lnTo>
                    <a:pt x="1183" y="767"/>
                  </a:lnTo>
                  <a:lnTo>
                    <a:pt x="1180" y="785"/>
                  </a:lnTo>
                  <a:lnTo>
                    <a:pt x="1171" y="802"/>
                  </a:lnTo>
                  <a:lnTo>
                    <a:pt x="1158" y="815"/>
                  </a:lnTo>
                  <a:lnTo>
                    <a:pt x="1142" y="823"/>
                  </a:lnTo>
                  <a:lnTo>
                    <a:pt x="1124" y="826"/>
                  </a:lnTo>
                  <a:lnTo>
                    <a:pt x="828" y="826"/>
                  </a:lnTo>
                  <a:lnTo>
                    <a:pt x="828" y="1121"/>
                  </a:lnTo>
                  <a:lnTo>
                    <a:pt x="825" y="1139"/>
                  </a:lnTo>
                  <a:lnTo>
                    <a:pt x="816" y="1156"/>
                  </a:lnTo>
                  <a:lnTo>
                    <a:pt x="803" y="1168"/>
                  </a:lnTo>
                  <a:lnTo>
                    <a:pt x="787" y="1177"/>
                  </a:lnTo>
                  <a:lnTo>
                    <a:pt x="769" y="1179"/>
                  </a:lnTo>
                  <a:lnTo>
                    <a:pt x="414" y="1179"/>
                  </a:lnTo>
                  <a:lnTo>
                    <a:pt x="396" y="1177"/>
                  </a:lnTo>
                  <a:lnTo>
                    <a:pt x="379" y="1168"/>
                  </a:lnTo>
                  <a:lnTo>
                    <a:pt x="366" y="1156"/>
                  </a:lnTo>
                  <a:lnTo>
                    <a:pt x="358" y="1139"/>
                  </a:lnTo>
                  <a:lnTo>
                    <a:pt x="355" y="1121"/>
                  </a:lnTo>
                  <a:lnTo>
                    <a:pt x="355" y="826"/>
                  </a:lnTo>
                  <a:lnTo>
                    <a:pt x="59" y="826"/>
                  </a:lnTo>
                  <a:lnTo>
                    <a:pt x="41" y="823"/>
                  </a:lnTo>
                  <a:lnTo>
                    <a:pt x="25" y="815"/>
                  </a:lnTo>
                  <a:lnTo>
                    <a:pt x="12" y="802"/>
                  </a:lnTo>
                  <a:lnTo>
                    <a:pt x="3" y="785"/>
                  </a:lnTo>
                  <a:lnTo>
                    <a:pt x="0" y="767"/>
                  </a:lnTo>
                  <a:lnTo>
                    <a:pt x="0" y="413"/>
                  </a:lnTo>
                  <a:lnTo>
                    <a:pt x="3" y="395"/>
                  </a:lnTo>
                  <a:lnTo>
                    <a:pt x="12" y="379"/>
                  </a:lnTo>
                  <a:lnTo>
                    <a:pt x="25" y="366"/>
                  </a:lnTo>
                  <a:lnTo>
                    <a:pt x="41" y="357"/>
                  </a:lnTo>
                  <a:lnTo>
                    <a:pt x="59" y="354"/>
                  </a:lnTo>
                  <a:lnTo>
                    <a:pt x="355" y="354"/>
                  </a:lnTo>
                  <a:lnTo>
                    <a:pt x="355" y="59"/>
                  </a:lnTo>
                  <a:lnTo>
                    <a:pt x="358" y="41"/>
                  </a:lnTo>
                  <a:lnTo>
                    <a:pt x="366" y="25"/>
                  </a:lnTo>
                  <a:lnTo>
                    <a:pt x="379" y="12"/>
                  </a:lnTo>
                  <a:lnTo>
                    <a:pt x="396" y="3"/>
                  </a:lnTo>
                  <a:lnTo>
                    <a:pt x="4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5" name="Freeform 1414"/>
            <p:cNvSpPr>
              <a:spLocks/>
            </p:cNvSpPr>
            <p:nvPr/>
          </p:nvSpPr>
          <p:spPr bwMode="auto">
            <a:xfrm>
              <a:off x="3805" y="1549"/>
              <a:ext cx="27" cy="18"/>
            </a:xfrm>
            <a:custGeom>
              <a:avLst/>
              <a:gdLst>
                <a:gd name="T0" fmla="*/ 59 w 354"/>
                <a:gd name="T1" fmla="*/ 0 h 235"/>
                <a:gd name="T2" fmla="*/ 78 w 354"/>
                <a:gd name="T3" fmla="*/ 3 h 235"/>
                <a:gd name="T4" fmla="*/ 94 w 354"/>
                <a:gd name="T5" fmla="*/ 11 h 235"/>
                <a:gd name="T6" fmla="*/ 106 w 354"/>
                <a:gd name="T7" fmla="*/ 23 h 235"/>
                <a:gd name="T8" fmla="*/ 115 w 354"/>
                <a:gd name="T9" fmla="*/ 39 h 235"/>
                <a:gd name="T10" fmla="*/ 118 w 354"/>
                <a:gd name="T11" fmla="*/ 59 h 235"/>
                <a:gd name="T12" fmla="*/ 118 w 354"/>
                <a:gd name="T13" fmla="*/ 118 h 235"/>
                <a:gd name="T14" fmla="*/ 237 w 354"/>
                <a:gd name="T15" fmla="*/ 118 h 235"/>
                <a:gd name="T16" fmla="*/ 237 w 354"/>
                <a:gd name="T17" fmla="*/ 59 h 235"/>
                <a:gd name="T18" fmla="*/ 239 w 354"/>
                <a:gd name="T19" fmla="*/ 39 h 235"/>
                <a:gd name="T20" fmla="*/ 248 w 354"/>
                <a:gd name="T21" fmla="*/ 23 h 235"/>
                <a:gd name="T22" fmla="*/ 261 w 354"/>
                <a:gd name="T23" fmla="*/ 11 h 235"/>
                <a:gd name="T24" fmla="*/ 277 w 354"/>
                <a:gd name="T25" fmla="*/ 3 h 235"/>
                <a:gd name="T26" fmla="*/ 295 w 354"/>
                <a:gd name="T27" fmla="*/ 0 h 235"/>
                <a:gd name="T28" fmla="*/ 314 w 354"/>
                <a:gd name="T29" fmla="*/ 3 h 235"/>
                <a:gd name="T30" fmla="*/ 331 w 354"/>
                <a:gd name="T31" fmla="*/ 11 h 235"/>
                <a:gd name="T32" fmla="*/ 344 w 354"/>
                <a:gd name="T33" fmla="*/ 23 h 235"/>
                <a:gd name="T34" fmla="*/ 351 w 354"/>
                <a:gd name="T35" fmla="*/ 39 h 235"/>
                <a:gd name="T36" fmla="*/ 354 w 354"/>
                <a:gd name="T37" fmla="*/ 59 h 235"/>
                <a:gd name="T38" fmla="*/ 354 w 354"/>
                <a:gd name="T39" fmla="*/ 118 h 235"/>
                <a:gd name="T40" fmla="*/ 351 w 354"/>
                <a:gd name="T41" fmla="*/ 145 h 235"/>
                <a:gd name="T42" fmla="*/ 342 w 354"/>
                <a:gd name="T43" fmla="*/ 170 h 235"/>
                <a:gd name="T44" fmla="*/ 328 w 354"/>
                <a:gd name="T45" fmla="*/ 191 h 235"/>
                <a:gd name="T46" fmla="*/ 310 w 354"/>
                <a:gd name="T47" fmla="*/ 209 h 235"/>
                <a:gd name="T48" fmla="*/ 289 w 354"/>
                <a:gd name="T49" fmla="*/ 223 h 235"/>
                <a:gd name="T50" fmla="*/ 264 w 354"/>
                <a:gd name="T51" fmla="*/ 232 h 235"/>
                <a:gd name="T52" fmla="*/ 237 w 354"/>
                <a:gd name="T53" fmla="*/ 235 h 235"/>
                <a:gd name="T54" fmla="*/ 118 w 354"/>
                <a:gd name="T55" fmla="*/ 235 h 235"/>
                <a:gd name="T56" fmla="*/ 91 w 354"/>
                <a:gd name="T57" fmla="*/ 232 h 235"/>
                <a:gd name="T58" fmla="*/ 66 w 354"/>
                <a:gd name="T59" fmla="*/ 223 h 235"/>
                <a:gd name="T60" fmla="*/ 45 w 354"/>
                <a:gd name="T61" fmla="*/ 209 h 235"/>
                <a:gd name="T62" fmla="*/ 27 w 354"/>
                <a:gd name="T63" fmla="*/ 191 h 235"/>
                <a:gd name="T64" fmla="*/ 12 w 354"/>
                <a:gd name="T65" fmla="*/ 170 h 235"/>
                <a:gd name="T66" fmla="*/ 3 w 354"/>
                <a:gd name="T67" fmla="*/ 145 h 235"/>
                <a:gd name="T68" fmla="*/ 0 w 354"/>
                <a:gd name="T69" fmla="*/ 118 h 235"/>
                <a:gd name="T70" fmla="*/ 0 w 354"/>
                <a:gd name="T71" fmla="*/ 59 h 235"/>
                <a:gd name="T72" fmla="*/ 3 w 354"/>
                <a:gd name="T73" fmla="*/ 39 h 235"/>
                <a:gd name="T74" fmla="*/ 11 w 354"/>
                <a:gd name="T75" fmla="*/ 23 h 235"/>
                <a:gd name="T76" fmla="*/ 24 w 354"/>
                <a:gd name="T77" fmla="*/ 11 h 235"/>
                <a:gd name="T78" fmla="*/ 41 w 354"/>
                <a:gd name="T79" fmla="*/ 3 h 235"/>
                <a:gd name="T80" fmla="*/ 59 w 354"/>
                <a:gd name="T8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4" h="235">
                  <a:moveTo>
                    <a:pt x="59" y="0"/>
                  </a:moveTo>
                  <a:lnTo>
                    <a:pt x="78" y="3"/>
                  </a:lnTo>
                  <a:lnTo>
                    <a:pt x="94" y="11"/>
                  </a:lnTo>
                  <a:lnTo>
                    <a:pt x="106" y="23"/>
                  </a:lnTo>
                  <a:lnTo>
                    <a:pt x="115" y="39"/>
                  </a:lnTo>
                  <a:lnTo>
                    <a:pt x="118" y="59"/>
                  </a:lnTo>
                  <a:lnTo>
                    <a:pt x="118" y="118"/>
                  </a:lnTo>
                  <a:lnTo>
                    <a:pt x="237" y="118"/>
                  </a:lnTo>
                  <a:lnTo>
                    <a:pt x="237" y="59"/>
                  </a:lnTo>
                  <a:lnTo>
                    <a:pt x="239" y="39"/>
                  </a:lnTo>
                  <a:lnTo>
                    <a:pt x="248" y="23"/>
                  </a:lnTo>
                  <a:lnTo>
                    <a:pt x="261" y="11"/>
                  </a:lnTo>
                  <a:lnTo>
                    <a:pt x="277" y="3"/>
                  </a:lnTo>
                  <a:lnTo>
                    <a:pt x="295" y="0"/>
                  </a:lnTo>
                  <a:lnTo>
                    <a:pt x="314" y="3"/>
                  </a:lnTo>
                  <a:lnTo>
                    <a:pt x="331" y="11"/>
                  </a:lnTo>
                  <a:lnTo>
                    <a:pt x="344" y="23"/>
                  </a:lnTo>
                  <a:lnTo>
                    <a:pt x="351" y="39"/>
                  </a:lnTo>
                  <a:lnTo>
                    <a:pt x="354" y="59"/>
                  </a:lnTo>
                  <a:lnTo>
                    <a:pt x="354" y="118"/>
                  </a:lnTo>
                  <a:lnTo>
                    <a:pt x="351" y="145"/>
                  </a:lnTo>
                  <a:lnTo>
                    <a:pt x="342" y="170"/>
                  </a:lnTo>
                  <a:lnTo>
                    <a:pt x="328" y="191"/>
                  </a:lnTo>
                  <a:lnTo>
                    <a:pt x="310" y="209"/>
                  </a:lnTo>
                  <a:lnTo>
                    <a:pt x="289" y="223"/>
                  </a:lnTo>
                  <a:lnTo>
                    <a:pt x="264" y="232"/>
                  </a:lnTo>
                  <a:lnTo>
                    <a:pt x="237" y="235"/>
                  </a:lnTo>
                  <a:lnTo>
                    <a:pt x="118" y="235"/>
                  </a:lnTo>
                  <a:lnTo>
                    <a:pt x="91" y="232"/>
                  </a:lnTo>
                  <a:lnTo>
                    <a:pt x="66" y="223"/>
                  </a:lnTo>
                  <a:lnTo>
                    <a:pt x="45" y="209"/>
                  </a:lnTo>
                  <a:lnTo>
                    <a:pt x="27" y="191"/>
                  </a:lnTo>
                  <a:lnTo>
                    <a:pt x="12" y="170"/>
                  </a:lnTo>
                  <a:lnTo>
                    <a:pt x="3" y="145"/>
                  </a:lnTo>
                  <a:lnTo>
                    <a:pt x="0" y="118"/>
                  </a:lnTo>
                  <a:lnTo>
                    <a:pt x="0" y="59"/>
                  </a:lnTo>
                  <a:lnTo>
                    <a:pt x="3" y="39"/>
                  </a:lnTo>
                  <a:lnTo>
                    <a:pt x="11" y="23"/>
                  </a:lnTo>
                  <a:lnTo>
                    <a:pt x="24" y="11"/>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6" name="Freeform 1415"/>
            <p:cNvSpPr>
              <a:spLocks/>
            </p:cNvSpPr>
            <p:nvPr/>
          </p:nvSpPr>
          <p:spPr bwMode="auto">
            <a:xfrm>
              <a:off x="3632" y="1549"/>
              <a:ext cx="28" cy="18"/>
            </a:xfrm>
            <a:custGeom>
              <a:avLst/>
              <a:gdLst>
                <a:gd name="T0" fmla="*/ 59 w 354"/>
                <a:gd name="T1" fmla="*/ 0 h 235"/>
                <a:gd name="T2" fmla="*/ 78 w 354"/>
                <a:gd name="T3" fmla="*/ 3 h 235"/>
                <a:gd name="T4" fmla="*/ 94 w 354"/>
                <a:gd name="T5" fmla="*/ 11 h 235"/>
                <a:gd name="T6" fmla="*/ 107 w 354"/>
                <a:gd name="T7" fmla="*/ 23 h 235"/>
                <a:gd name="T8" fmla="*/ 115 w 354"/>
                <a:gd name="T9" fmla="*/ 39 h 235"/>
                <a:gd name="T10" fmla="*/ 118 w 354"/>
                <a:gd name="T11" fmla="*/ 59 h 235"/>
                <a:gd name="T12" fmla="*/ 118 w 354"/>
                <a:gd name="T13" fmla="*/ 118 h 235"/>
                <a:gd name="T14" fmla="*/ 237 w 354"/>
                <a:gd name="T15" fmla="*/ 118 h 235"/>
                <a:gd name="T16" fmla="*/ 237 w 354"/>
                <a:gd name="T17" fmla="*/ 59 h 235"/>
                <a:gd name="T18" fmla="*/ 240 w 354"/>
                <a:gd name="T19" fmla="*/ 39 h 235"/>
                <a:gd name="T20" fmla="*/ 247 w 354"/>
                <a:gd name="T21" fmla="*/ 23 h 235"/>
                <a:gd name="T22" fmla="*/ 260 w 354"/>
                <a:gd name="T23" fmla="*/ 11 h 235"/>
                <a:gd name="T24" fmla="*/ 276 w 354"/>
                <a:gd name="T25" fmla="*/ 3 h 235"/>
                <a:gd name="T26" fmla="*/ 296 w 354"/>
                <a:gd name="T27" fmla="*/ 0 h 235"/>
                <a:gd name="T28" fmla="*/ 314 w 354"/>
                <a:gd name="T29" fmla="*/ 3 h 235"/>
                <a:gd name="T30" fmla="*/ 330 w 354"/>
                <a:gd name="T31" fmla="*/ 11 h 235"/>
                <a:gd name="T32" fmla="*/ 343 w 354"/>
                <a:gd name="T33" fmla="*/ 23 h 235"/>
                <a:gd name="T34" fmla="*/ 352 w 354"/>
                <a:gd name="T35" fmla="*/ 39 h 235"/>
                <a:gd name="T36" fmla="*/ 354 w 354"/>
                <a:gd name="T37" fmla="*/ 59 h 235"/>
                <a:gd name="T38" fmla="*/ 354 w 354"/>
                <a:gd name="T39" fmla="*/ 118 h 235"/>
                <a:gd name="T40" fmla="*/ 351 w 354"/>
                <a:gd name="T41" fmla="*/ 145 h 235"/>
                <a:gd name="T42" fmla="*/ 342 w 354"/>
                <a:gd name="T43" fmla="*/ 170 h 235"/>
                <a:gd name="T44" fmla="*/ 328 w 354"/>
                <a:gd name="T45" fmla="*/ 191 h 235"/>
                <a:gd name="T46" fmla="*/ 310 w 354"/>
                <a:gd name="T47" fmla="*/ 209 h 235"/>
                <a:gd name="T48" fmla="*/ 288 w 354"/>
                <a:gd name="T49" fmla="*/ 223 h 235"/>
                <a:gd name="T50" fmla="*/ 263 w 354"/>
                <a:gd name="T51" fmla="*/ 232 h 235"/>
                <a:gd name="T52" fmla="*/ 237 w 354"/>
                <a:gd name="T53" fmla="*/ 235 h 235"/>
                <a:gd name="T54" fmla="*/ 118 w 354"/>
                <a:gd name="T55" fmla="*/ 235 h 235"/>
                <a:gd name="T56" fmla="*/ 91 w 354"/>
                <a:gd name="T57" fmla="*/ 232 h 235"/>
                <a:gd name="T58" fmla="*/ 66 w 354"/>
                <a:gd name="T59" fmla="*/ 223 h 235"/>
                <a:gd name="T60" fmla="*/ 45 w 354"/>
                <a:gd name="T61" fmla="*/ 209 h 235"/>
                <a:gd name="T62" fmla="*/ 26 w 354"/>
                <a:gd name="T63" fmla="*/ 191 h 235"/>
                <a:gd name="T64" fmla="*/ 12 w 354"/>
                <a:gd name="T65" fmla="*/ 170 h 235"/>
                <a:gd name="T66" fmla="*/ 2 w 354"/>
                <a:gd name="T67" fmla="*/ 145 h 235"/>
                <a:gd name="T68" fmla="*/ 0 w 354"/>
                <a:gd name="T69" fmla="*/ 118 h 235"/>
                <a:gd name="T70" fmla="*/ 0 w 354"/>
                <a:gd name="T71" fmla="*/ 59 h 235"/>
                <a:gd name="T72" fmla="*/ 2 w 354"/>
                <a:gd name="T73" fmla="*/ 39 h 235"/>
                <a:gd name="T74" fmla="*/ 11 w 354"/>
                <a:gd name="T75" fmla="*/ 23 h 235"/>
                <a:gd name="T76" fmla="*/ 24 w 354"/>
                <a:gd name="T77" fmla="*/ 11 h 235"/>
                <a:gd name="T78" fmla="*/ 40 w 354"/>
                <a:gd name="T79" fmla="*/ 3 h 235"/>
                <a:gd name="T80" fmla="*/ 59 w 354"/>
                <a:gd name="T81"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4" h="235">
                  <a:moveTo>
                    <a:pt x="59" y="0"/>
                  </a:moveTo>
                  <a:lnTo>
                    <a:pt x="78" y="3"/>
                  </a:lnTo>
                  <a:lnTo>
                    <a:pt x="94" y="11"/>
                  </a:lnTo>
                  <a:lnTo>
                    <a:pt x="107" y="23"/>
                  </a:lnTo>
                  <a:lnTo>
                    <a:pt x="115" y="39"/>
                  </a:lnTo>
                  <a:lnTo>
                    <a:pt x="118" y="59"/>
                  </a:lnTo>
                  <a:lnTo>
                    <a:pt x="118" y="118"/>
                  </a:lnTo>
                  <a:lnTo>
                    <a:pt x="237" y="118"/>
                  </a:lnTo>
                  <a:lnTo>
                    <a:pt x="237" y="59"/>
                  </a:lnTo>
                  <a:lnTo>
                    <a:pt x="240" y="39"/>
                  </a:lnTo>
                  <a:lnTo>
                    <a:pt x="247" y="23"/>
                  </a:lnTo>
                  <a:lnTo>
                    <a:pt x="260" y="11"/>
                  </a:lnTo>
                  <a:lnTo>
                    <a:pt x="276" y="3"/>
                  </a:lnTo>
                  <a:lnTo>
                    <a:pt x="296" y="0"/>
                  </a:lnTo>
                  <a:lnTo>
                    <a:pt x="314" y="3"/>
                  </a:lnTo>
                  <a:lnTo>
                    <a:pt x="330" y="11"/>
                  </a:lnTo>
                  <a:lnTo>
                    <a:pt x="343" y="23"/>
                  </a:lnTo>
                  <a:lnTo>
                    <a:pt x="352" y="39"/>
                  </a:lnTo>
                  <a:lnTo>
                    <a:pt x="354" y="59"/>
                  </a:lnTo>
                  <a:lnTo>
                    <a:pt x="354" y="118"/>
                  </a:lnTo>
                  <a:lnTo>
                    <a:pt x="351" y="145"/>
                  </a:lnTo>
                  <a:lnTo>
                    <a:pt x="342" y="170"/>
                  </a:lnTo>
                  <a:lnTo>
                    <a:pt x="328" y="191"/>
                  </a:lnTo>
                  <a:lnTo>
                    <a:pt x="310" y="209"/>
                  </a:lnTo>
                  <a:lnTo>
                    <a:pt x="288" y="223"/>
                  </a:lnTo>
                  <a:lnTo>
                    <a:pt x="263" y="232"/>
                  </a:lnTo>
                  <a:lnTo>
                    <a:pt x="237" y="235"/>
                  </a:lnTo>
                  <a:lnTo>
                    <a:pt x="118" y="235"/>
                  </a:lnTo>
                  <a:lnTo>
                    <a:pt x="91" y="232"/>
                  </a:lnTo>
                  <a:lnTo>
                    <a:pt x="66" y="223"/>
                  </a:lnTo>
                  <a:lnTo>
                    <a:pt x="45" y="209"/>
                  </a:lnTo>
                  <a:lnTo>
                    <a:pt x="26" y="191"/>
                  </a:lnTo>
                  <a:lnTo>
                    <a:pt x="12" y="170"/>
                  </a:lnTo>
                  <a:lnTo>
                    <a:pt x="2" y="145"/>
                  </a:lnTo>
                  <a:lnTo>
                    <a:pt x="0" y="118"/>
                  </a:lnTo>
                  <a:lnTo>
                    <a:pt x="0" y="59"/>
                  </a:lnTo>
                  <a:lnTo>
                    <a:pt x="2" y="39"/>
                  </a:lnTo>
                  <a:lnTo>
                    <a:pt x="11" y="23"/>
                  </a:lnTo>
                  <a:lnTo>
                    <a:pt x="24" y="11"/>
                  </a:lnTo>
                  <a:lnTo>
                    <a:pt x="40"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 name="Group 24"/>
          <p:cNvGrpSpPr>
            <a:grpSpLocks noChangeAspect="1"/>
          </p:cNvGrpSpPr>
          <p:nvPr/>
        </p:nvGrpSpPr>
        <p:grpSpPr bwMode="auto">
          <a:xfrm>
            <a:off x="5118955" y="2045323"/>
            <a:ext cx="251222" cy="251222"/>
            <a:chOff x="4896" y="1442"/>
            <a:chExt cx="211" cy="211"/>
          </a:xfrm>
          <a:solidFill>
            <a:schemeClr val="tx1">
              <a:lumMod val="65000"/>
              <a:lumOff val="35000"/>
            </a:schemeClr>
          </a:solidFill>
        </p:grpSpPr>
        <p:sp>
          <p:nvSpPr>
            <p:cNvPr id="22" name="Freeform 26"/>
            <p:cNvSpPr>
              <a:spLocks/>
            </p:cNvSpPr>
            <p:nvPr/>
          </p:nvSpPr>
          <p:spPr bwMode="auto">
            <a:xfrm>
              <a:off x="5025" y="1497"/>
              <a:ext cx="30" cy="44"/>
            </a:xfrm>
            <a:custGeom>
              <a:avLst/>
              <a:gdLst>
                <a:gd name="T0" fmla="*/ 324 w 468"/>
                <a:gd name="T1" fmla="*/ 0 h 706"/>
                <a:gd name="T2" fmla="*/ 352 w 468"/>
                <a:gd name="T3" fmla="*/ 5 h 706"/>
                <a:gd name="T4" fmla="*/ 370 w 468"/>
                <a:gd name="T5" fmla="*/ 20 h 706"/>
                <a:gd name="T6" fmla="*/ 378 w 468"/>
                <a:gd name="T7" fmla="*/ 47 h 706"/>
                <a:gd name="T8" fmla="*/ 377 w 468"/>
                <a:gd name="T9" fmla="*/ 87 h 706"/>
                <a:gd name="T10" fmla="*/ 370 w 468"/>
                <a:gd name="T11" fmla="*/ 127 h 706"/>
                <a:gd name="T12" fmla="*/ 317 w 468"/>
                <a:gd name="T13" fmla="*/ 422 h 706"/>
                <a:gd name="T14" fmla="*/ 299 w 468"/>
                <a:gd name="T15" fmla="*/ 520 h 706"/>
                <a:gd name="T16" fmla="*/ 300 w 468"/>
                <a:gd name="T17" fmla="*/ 554 h 706"/>
                <a:gd name="T18" fmla="*/ 308 w 468"/>
                <a:gd name="T19" fmla="*/ 581 h 706"/>
                <a:gd name="T20" fmla="*/ 323 w 468"/>
                <a:gd name="T21" fmla="*/ 596 h 706"/>
                <a:gd name="T22" fmla="*/ 345 w 468"/>
                <a:gd name="T23" fmla="*/ 600 h 706"/>
                <a:gd name="T24" fmla="*/ 379 w 468"/>
                <a:gd name="T25" fmla="*/ 591 h 706"/>
                <a:gd name="T26" fmla="*/ 409 w 468"/>
                <a:gd name="T27" fmla="*/ 580 h 706"/>
                <a:gd name="T28" fmla="*/ 435 w 468"/>
                <a:gd name="T29" fmla="*/ 567 h 706"/>
                <a:gd name="T30" fmla="*/ 457 w 468"/>
                <a:gd name="T31" fmla="*/ 565 h 706"/>
                <a:gd name="T32" fmla="*/ 468 w 468"/>
                <a:gd name="T33" fmla="*/ 580 h 706"/>
                <a:gd name="T34" fmla="*/ 467 w 468"/>
                <a:gd name="T35" fmla="*/ 599 h 706"/>
                <a:gd name="T36" fmla="*/ 456 w 468"/>
                <a:gd name="T37" fmla="*/ 617 h 706"/>
                <a:gd name="T38" fmla="*/ 424 w 468"/>
                <a:gd name="T39" fmla="*/ 646 h 706"/>
                <a:gd name="T40" fmla="*/ 366 w 468"/>
                <a:gd name="T41" fmla="*/ 683 h 706"/>
                <a:gd name="T42" fmla="*/ 302 w 468"/>
                <a:gd name="T43" fmla="*/ 703 h 706"/>
                <a:gd name="T44" fmla="*/ 233 w 468"/>
                <a:gd name="T45" fmla="*/ 705 h 706"/>
                <a:gd name="T46" fmla="*/ 165 w 468"/>
                <a:gd name="T47" fmla="*/ 699 h 706"/>
                <a:gd name="T48" fmla="*/ 123 w 468"/>
                <a:gd name="T49" fmla="*/ 683 h 706"/>
                <a:gd name="T50" fmla="*/ 83 w 468"/>
                <a:gd name="T51" fmla="*/ 650 h 706"/>
                <a:gd name="T52" fmla="*/ 56 w 468"/>
                <a:gd name="T53" fmla="*/ 604 h 706"/>
                <a:gd name="T54" fmla="*/ 50 w 468"/>
                <a:gd name="T55" fmla="*/ 552 h 706"/>
                <a:gd name="T56" fmla="*/ 72 w 468"/>
                <a:gd name="T57" fmla="*/ 404 h 706"/>
                <a:gd name="T58" fmla="*/ 119 w 468"/>
                <a:gd name="T59" fmla="*/ 145 h 706"/>
                <a:gd name="T60" fmla="*/ 118 w 468"/>
                <a:gd name="T61" fmla="*/ 110 h 706"/>
                <a:gd name="T62" fmla="*/ 109 w 468"/>
                <a:gd name="T63" fmla="*/ 87 h 706"/>
                <a:gd name="T64" fmla="*/ 87 w 468"/>
                <a:gd name="T65" fmla="*/ 75 h 706"/>
                <a:gd name="T66" fmla="*/ 54 w 468"/>
                <a:gd name="T67" fmla="*/ 72 h 706"/>
                <a:gd name="T68" fmla="*/ 25 w 468"/>
                <a:gd name="T69" fmla="*/ 66 h 706"/>
                <a:gd name="T70" fmla="*/ 5 w 468"/>
                <a:gd name="T71" fmla="*/ 50 h 706"/>
                <a:gd name="T72" fmla="*/ 0 w 468"/>
                <a:gd name="T73" fmla="*/ 33 h 706"/>
                <a:gd name="T74" fmla="*/ 10 w 468"/>
                <a:gd name="T75" fmla="*/ 14 h 706"/>
                <a:gd name="T76" fmla="*/ 32 w 468"/>
                <a:gd name="T77" fmla="*/ 4 h 706"/>
                <a:gd name="T78" fmla="*/ 65 w 468"/>
                <a:gd name="T79" fmla="*/ 0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68" h="706">
                  <a:moveTo>
                    <a:pt x="65" y="0"/>
                  </a:moveTo>
                  <a:lnTo>
                    <a:pt x="324" y="0"/>
                  </a:lnTo>
                  <a:lnTo>
                    <a:pt x="339" y="2"/>
                  </a:lnTo>
                  <a:lnTo>
                    <a:pt x="352" y="5"/>
                  </a:lnTo>
                  <a:lnTo>
                    <a:pt x="363" y="12"/>
                  </a:lnTo>
                  <a:lnTo>
                    <a:pt x="370" y="20"/>
                  </a:lnTo>
                  <a:lnTo>
                    <a:pt x="376" y="33"/>
                  </a:lnTo>
                  <a:lnTo>
                    <a:pt x="378" y="47"/>
                  </a:lnTo>
                  <a:lnTo>
                    <a:pt x="379" y="67"/>
                  </a:lnTo>
                  <a:lnTo>
                    <a:pt x="377" y="87"/>
                  </a:lnTo>
                  <a:lnTo>
                    <a:pt x="374" y="108"/>
                  </a:lnTo>
                  <a:lnTo>
                    <a:pt x="370" y="127"/>
                  </a:lnTo>
                  <a:lnTo>
                    <a:pt x="344" y="274"/>
                  </a:lnTo>
                  <a:lnTo>
                    <a:pt x="317" y="422"/>
                  </a:lnTo>
                  <a:lnTo>
                    <a:pt x="307" y="472"/>
                  </a:lnTo>
                  <a:lnTo>
                    <a:pt x="299" y="520"/>
                  </a:lnTo>
                  <a:lnTo>
                    <a:pt x="298" y="538"/>
                  </a:lnTo>
                  <a:lnTo>
                    <a:pt x="300" y="554"/>
                  </a:lnTo>
                  <a:lnTo>
                    <a:pt x="303" y="570"/>
                  </a:lnTo>
                  <a:lnTo>
                    <a:pt x="308" y="581"/>
                  </a:lnTo>
                  <a:lnTo>
                    <a:pt x="314" y="590"/>
                  </a:lnTo>
                  <a:lnTo>
                    <a:pt x="323" y="596"/>
                  </a:lnTo>
                  <a:lnTo>
                    <a:pt x="334" y="600"/>
                  </a:lnTo>
                  <a:lnTo>
                    <a:pt x="345" y="600"/>
                  </a:lnTo>
                  <a:lnTo>
                    <a:pt x="362" y="596"/>
                  </a:lnTo>
                  <a:lnTo>
                    <a:pt x="379" y="591"/>
                  </a:lnTo>
                  <a:lnTo>
                    <a:pt x="396" y="586"/>
                  </a:lnTo>
                  <a:lnTo>
                    <a:pt x="409" y="580"/>
                  </a:lnTo>
                  <a:lnTo>
                    <a:pt x="422" y="572"/>
                  </a:lnTo>
                  <a:lnTo>
                    <a:pt x="435" y="567"/>
                  </a:lnTo>
                  <a:lnTo>
                    <a:pt x="447" y="564"/>
                  </a:lnTo>
                  <a:lnTo>
                    <a:pt x="457" y="565"/>
                  </a:lnTo>
                  <a:lnTo>
                    <a:pt x="464" y="571"/>
                  </a:lnTo>
                  <a:lnTo>
                    <a:pt x="468" y="580"/>
                  </a:lnTo>
                  <a:lnTo>
                    <a:pt x="468" y="590"/>
                  </a:lnTo>
                  <a:lnTo>
                    <a:pt x="467" y="599"/>
                  </a:lnTo>
                  <a:lnTo>
                    <a:pt x="462" y="608"/>
                  </a:lnTo>
                  <a:lnTo>
                    <a:pt x="456" y="617"/>
                  </a:lnTo>
                  <a:lnTo>
                    <a:pt x="450" y="623"/>
                  </a:lnTo>
                  <a:lnTo>
                    <a:pt x="424" y="646"/>
                  </a:lnTo>
                  <a:lnTo>
                    <a:pt x="396" y="667"/>
                  </a:lnTo>
                  <a:lnTo>
                    <a:pt x="366" y="683"/>
                  </a:lnTo>
                  <a:lnTo>
                    <a:pt x="335" y="696"/>
                  </a:lnTo>
                  <a:lnTo>
                    <a:pt x="302" y="703"/>
                  </a:lnTo>
                  <a:lnTo>
                    <a:pt x="267" y="706"/>
                  </a:lnTo>
                  <a:lnTo>
                    <a:pt x="233" y="705"/>
                  </a:lnTo>
                  <a:lnTo>
                    <a:pt x="199" y="702"/>
                  </a:lnTo>
                  <a:lnTo>
                    <a:pt x="165" y="699"/>
                  </a:lnTo>
                  <a:lnTo>
                    <a:pt x="145" y="694"/>
                  </a:lnTo>
                  <a:lnTo>
                    <a:pt x="123" y="683"/>
                  </a:lnTo>
                  <a:lnTo>
                    <a:pt x="103" y="668"/>
                  </a:lnTo>
                  <a:lnTo>
                    <a:pt x="83" y="650"/>
                  </a:lnTo>
                  <a:lnTo>
                    <a:pt x="68" y="628"/>
                  </a:lnTo>
                  <a:lnTo>
                    <a:pt x="56" y="604"/>
                  </a:lnTo>
                  <a:lnTo>
                    <a:pt x="49" y="579"/>
                  </a:lnTo>
                  <a:lnTo>
                    <a:pt x="50" y="552"/>
                  </a:lnTo>
                  <a:lnTo>
                    <a:pt x="61" y="479"/>
                  </a:lnTo>
                  <a:lnTo>
                    <a:pt x="72" y="404"/>
                  </a:lnTo>
                  <a:lnTo>
                    <a:pt x="97" y="274"/>
                  </a:lnTo>
                  <a:lnTo>
                    <a:pt x="119" y="145"/>
                  </a:lnTo>
                  <a:lnTo>
                    <a:pt x="119" y="126"/>
                  </a:lnTo>
                  <a:lnTo>
                    <a:pt x="118" y="110"/>
                  </a:lnTo>
                  <a:lnTo>
                    <a:pt x="114" y="98"/>
                  </a:lnTo>
                  <a:lnTo>
                    <a:pt x="109" y="87"/>
                  </a:lnTo>
                  <a:lnTo>
                    <a:pt x="100" y="80"/>
                  </a:lnTo>
                  <a:lnTo>
                    <a:pt x="87" y="75"/>
                  </a:lnTo>
                  <a:lnTo>
                    <a:pt x="72" y="72"/>
                  </a:lnTo>
                  <a:lnTo>
                    <a:pt x="54" y="72"/>
                  </a:lnTo>
                  <a:lnTo>
                    <a:pt x="39" y="69"/>
                  </a:lnTo>
                  <a:lnTo>
                    <a:pt x="25" y="66"/>
                  </a:lnTo>
                  <a:lnTo>
                    <a:pt x="13" y="59"/>
                  </a:lnTo>
                  <a:lnTo>
                    <a:pt x="5" y="50"/>
                  </a:lnTo>
                  <a:lnTo>
                    <a:pt x="1" y="42"/>
                  </a:lnTo>
                  <a:lnTo>
                    <a:pt x="0" y="33"/>
                  </a:lnTo>
                  <a:lnTo>
                    <a:pt x="4" y="23"/>
                  </a:lnTo>
                  <a:lnTo>
                    <a:pt x="10" y="14"/>
                  </a:lnTo>
                  <a:lnTo>
                    <a:pt x="20" y="8"/>
                  </a:lnTo>
                  <a:lnTo>
                    <a:pt x="32" y="4"/>
                  </a:lnTo>
                  <a:lnTo>
                    <a:pt x="48" y="1"/>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27"/>
            <p:cNvSpPr>
              <a:spLocks noEditPoints="1"/>
            </p:cNvSpPr>
            <p:nvPr/>
          </p:nvSpPr>
          <p:spPr bwMode="auto">
            <a:xfrm>
              <a:off x="4974" y="1442"/>
              <a:ext cx="133" cy="133"/>
            </a:xfrm>
            <a:custGeom>
              <a:avLst/>
              <a:gdLst>
                <a:gd name="T0" fmla="*/ 856 w 2120"/>
                <a:gd name="T1" fmla="*/ 279 h 2131"/>
                <a:gd name="T2" fmla="*/ 614 w 2120"/>
                <a:gd name="T3" fmla="*/ 387 h 2131"/>
                <a:gd name="T4" fmla="*/ 421 w 2120"/>
                <a:gd name="T5" fmla="*/ 564 h 2131"/>
                <a:gd name="T6" fmla="*/ 295 w 2120"/>
                <a:gd name="T7" fmla="*/ 796 h 2131"/>
                <a:gd name="T8" fmla="*/ 249 w 2120"/>
                <a:gd name="T9" fmla="*/ 1066 h 2131"/>
                <a:gd name="T10" fmla="*/ 295 w 2120"/>
                <a:gd name="T11" fmla="*/ 1336 h 2131"/>
                <a:gd name="T12" fmla="*/ 421 w 2120"/>
                <a:gd name="T13" fmla="*/ 1569 h 2131"/>
                <a:gd name="T14" fmla="*/ 614 w 2120"/>
                <a:gd name="T15" fmla="*/ 1746 h 2131"/>
                <a:gd name="T16" fmla="*/ 856 w 2120"/>
                <a:gd name="T17" fmla="*/ 1855 h 2131"/>
                <a:gd name="T18" fmla="*/ 1132 w 2120"/>
                <a:gd name="T19" fmla="*/ 1878 h 2131"/>
                <a:gd name="T20" fmla="*/ 1394 w 2120"/>
                <a:gd name="T21" fmla="*/ 1810 h 2131"/>
                <a:gd name="T22" fmla="*/ 1613 w 2120"/>
                <a:gd name="T23" fmla="*/ 1666 h 2131"/>
                <a:gd name="T24" fmla="*/ 1775 w 2120"/>
                <a:gd name="T25" fmla="*/ 1459 h 2131"/>
                <a:gd name="T26" fmla="*/ 1863 w 2120"/>
                <a:gd name="T27" fmla="*/ 1206 h 2131"/>
                <a:gd name="T28" fmla="*/ 1863 w 2120"/>
                <a:gd name="T29" fmla="*/ 928 h 2131"/>
                <a:gd name="T30" fmla="*/ 1775 w 2120"/>
                <a:gd name="T31" fmla="*/ 674 h 2131"/>
                <a:gd name="T32" fmla="*/ 1613 w 2120"/>
                <a:gd name="T33" fmla="*/ 468 h 2131"/>
                <a:gd name="T34" fmla="*/ 1394 w 2120"/>
                <a:gd name="T35" fmla="*/ 323 h 2131"/>
                <a:gd name="T36" fmla="*/ 1132 w 2120"/>
                <a:gd name="T37" fmla="*/ 255 h 2131"/>
                <a:gd name="T38" fmla="*/ 1166 w 2120"/>
                <a:gd name="T39" fmla="*/ 5 h 2131"/>
                <a:gd name="T40" fmla="*/ 1443 w 2120"/>
                <a:gd name="T41" fmla="*/ 71 h 2131"/>
                <a:gd name="T42" fmla="*/ 1696 w 2120"/>
                <a:gd name="T43" fmla="*/ 214 h 2131"/>
                <a:gd name="T44" fmla="*/ 1908 w 2120"/>
                <a:gd name="T45" fmla="*/ 427 h 2131"/>
                <a:gd name="T46" fmla="*/ 2049 w 2120"/>
                <a:gd name="T47" fmla="*/ 682 h 2131"/>
                <a:gd name="T48" fmla="*/ 2116 w 2120"/>
                <a:gd name="T49" fmla="*/ 959 h 2131"/>
                <a:gd name="T50" fmla="*/ 2105 w 2120"/>
                <a:gd name="T51" fmla="*/ 1243 h 2131"/>
                <a:gd name="T52" fmla="*/ 2021 w 2120"/>
                <a:gd name="T53" fmla="*/ 1516 h 2131"/>
                <a:gd name="T54" fmla="*/ 1861 w 2120"/>
                <a:gd name="T55" fmla="*/ 1764 h 2131"/>
                <a:gd name="T56" fmla="*/ 1633 w 2120"/>
                <a:gd name="T57" fmla="*/ 1963 h 2131"/>
                <a:gd name="T58" fmla="*/ 1365 w 2120"/>
                <a:gd name="T59" fmla="*/ 2086 h 2131"/>
                <a:gd name="T60" fmla="*/ 1080 w 2120"/>
                <a:gd name="T61" fmla="*/ 2131 h 2131"/>
                <a:gd name="T62" fmla="*/ 792 w 2120"/>
                <a:gd name="T63" fmla="*/ 2097 h 2131"/>
                <a:gd name="T64" fmla="*/ 523 w 2120"/>
                <a:gd name="T65" fmla="*/ 1986 h 2131"/>
                <a:gd name="T66" fmla="*/ 374 w 2120"/>
                <a:gd name="T67" fmla="*/ 2066 h 2131"/>
                <a:gd name="T68" fmla="*/ 187 w 2120"/>
                <a:gd name="T69" fmla="*/ 2109 h 2131"/>
                <a:gd name="T70" fmla="*/ 52 w 2120"/>
                <a:gd name="T71" fmla="*/ 2100 h 2131"/>
                <a:gd name="T72" fmla="*/ 32 w 2120"/>
                <a:gd name="T73" fmla="*/ 2056 h 2131"/>
                <a:gd name="T74" fmla="*/ 90 w 2120"/>
                <a:gd name="T75" fmla="*/ 2005 h 2131"/>
                <a:gd name="T76" fmla="*/ 203 w 2120"/>
                <a:gd name="T77" fmla="*/ 1897 h 2131"/>
                <a:gd name="T78" fmla="*/ 274 w 2120"/>
                <a:gd name="T79" fmla="*/ 1776 h 2131"/>
                <a:gd name="T80" fmla="*/ 137 w 2120"/>
                <a:gd name="T81" fmla="*/ 1587 h 2131"/>
                <a:gd name="T82" fmla="*/ 30 w 2120"/>
                <a:gd name="T83" fmla="*/ 1319 h 2131"/>
                <a:gd name="T84" fmla="*/ 0 w 2120"/>
                <a:gd name="T85" fmla="*/ 1034 h 2131"/>
                <a:gd name="T86" fmla="*/ 46 w 2120"/>
                <a:gd name="T87" fmla="*/ 752 h 2131"/>
                <a:gd name="T88" fmla="*/ 169 w 2120"/>
                <a:gd name="T89" fmla="*/ 489 h 2131"/>
                <a:gd name="T90" fmla="*/ 366 w 2120"/>
                <a:gd name="T91" fmla="*/ 261 h 2131"/>
                <a:gd name="T92" fmla="*/ 611 w 2120"/>
                <a:gd name="T93" fmla="*/ 100 h 2131"/>
                <a:gd name="T94" fmla="*/ 884 w 2120"/>
                <a:gd name="T95" fmla="*/ 14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20" h="2131">
                  <a:moveTo>
                    <a:pt x="1062" y="252"/>
                  </a:moveTo>
                  <a:lnTo>
                    <a:pt x="991" y="255"/>
                  </a:lnTo>
                  <a:lnTo>
                    <a:pt x="923" y="264"/>
                  </a:lnTo>
                  <a:lnTo>
                    <a:pt x="856" y="279"/>
                  </a:lnTo>
                  <a:lnTo>
                    <a:pt x="792" y="298"/>
                  </a:lnTo>
                  <a:lnTo>
                    <a:pt x="730" y="323"/>
                  </a:lnTo>
                  <a:lnTo>
                    <a:pt x="670" y="353"/>
                  </a:lnTo>
                  <a:lnTo>
                    <a:pt x="614" y="387"/>
                  </a:lnTo>
                  <a:lnTo>
                    <a:pt x="561" y="425"/>
                  </a:lnTo>
                  <a:lnTo>
                    <a:pt x="510" y="468"/>
                  </a:lnTo>
                  <a:lnTo>
                    <a:pt x="464" y="514"/>
                  </a:lnTo>
                  <a:lnTo>
                    <a:pt x="421" y="564"/>
                  </a:lnTo>
                  <a:lnTo>
                    <a:pt x="383" y="618"/>
                  </a:lnTo>
                  <a:lnTo>
                    <a:pt x="349" y="674"/>
                  </a:lnTo>
                  <a:lnTo>
                    <a:pt x="319" y="734"/>
                  </a:lnTo>
                  <a:lnTo>
                    <a:pt x="295" y="796"/>
                  </a:lnTo>
                  <a:lnTo>
                    <a:pt x="274" y="860"/>
                  </a:lnTo>
                  <a:lnTo>
                    <a:pt x="261" y="927"/>
                  </a:lnTo>
                  <a:lnTo>
                    <a:pt x="252" y="996"/>
                  </a:lnTo>
                  <a:lnTo>
                    <a:pt x="249" y="1066"/>
                  </a:lnTo>
                  <a:lnTo>
                    <a:pt x="252" y="1137"/>
                  </a:lnTo>
                  <a:lnTo>
                    <a:pt x="261" y="1206"/>
                  </a:lnTo>
                  <a:lnTo>
                    <a:pt x="274" y="1273"/>
                  </a:lnTo>
                  <a:lnTo>
                    <a:pt x="295" y="1336"/>
                  </a:lnTo>
                  <a:lnTo>
                    <a:pt x="319" y="1399"/>
                  </a:lnTo>
                  <a:lnTo>
                    <a:pt x="349" y="1459"/>
                  </a:lnTo>
                  <a:lnTo>
                    <a:pt x="383" y="1515"/>
                  </a:lnTo>
                  <a:lnTo>
                    <a:pt x="421" y="1569"/>
                  </a:lnTo>
                  <a:lnTo>
                    <a:pt x="464" y="1619"/>
                  </a:lnTo>
                  <a:lnTo>
                    <a:pt x="510" y="1665"/>
                  </a:lnTo>
                  <a:lnTo>
                    <a:pt x="561" y="1708"/>
                  </a:lnTo>
                  <a:lnTo>
                    <a:pt x="614" y="1746"/>
                  </a:lnTo>
                  <a:lnTo>
                    <a:pt x="670" y="1780"/>
                  </a:lnTo>
                  <a:lnTo>
                    <a:pt x="730" y="1810"/>
                  </a:lnTo>
                  <a:lnTo>
                    <a:pt x="792" y="1835"/>
                  </a:lnTo>
                  <a:lnTo>
                    <a:pt x="856" y="1855"/>
                  </a:lnTo>
                  <a:lnTo>
                    <a:pt x="923" y="1870"/>
                  </a:lnTo>
                  <a:lnTo>
                    <a:pt x="991" y="1878"/>
                  </a:lnTo>
                  <a:lnTo>
                    <a:pt x="1062" y="1881"/>
                  </a:lnTo>
                  <a:lnTo>
                    <a:pt x="1132" y="1878"/>
                  </a:lnTo>
                  <a:lnTo>
                    <a:pt x="1201" y="1870"/>
                  </a:lnTo>
                  <a:lnTo>
                    <a:pt x="1267" y="1855"/>
                  </a:lnTo>
                  <a:lnTo>
                    <a:pt x="1332" y="1835"/>
                  </a:lnTo>
                  <a:lnTo>
                    <a:pt x="1394" y="1810"/>
                  </a:lnTo>
                  <a:lnTo>
                    <a:pt x="1453" y="1781"/>
                  </a:lnTo>
                  <a:lnTo>
                    <a:pt x="1510" y="1746"/>
                  </a:lnTo>
                  <a:lnTo>
                    <a:pt x="1564" y="1708"/>
                  </a:lnTo>
                  <a:lnTo>
                    <a:pt x="1613" y="1666"/>
                  </a:lnTo>
                  <a:lnTo>
                    <a:pt x="1660" y="1619"/>
                  </a:lnTo>
                  <a:lnTo>
                    <a:pt x="1702" y="1570"/>
                  </a:lnTo>
                  <a:lnTo>
                    <a:pt x="1741" y="1516"/>
                  </a:lnTo>
                  <a:lnTo>
                    <a:pt x="1775" y="1459"/>
                  </a:lnTo>
                  <a:lnTo>
                    <a:pt x="1805" y="1400"/>
                  </a:lnTo>
                  <a:lnTo>
                    <a:pt x="1830" y="1337"/>
                  </a:lnTo>
                  <a:lnTo>
                    <a:pt x="1849" y="1273"/>
                  </a:lnTo>
                  <a:lnTo>
                    <a:pt x="1863" y="1206"/>
                  </a:lnTo>
                  <a:lnTo>
                    <a:pt x="1873" y="1137"/>
                  </a:lnTo>
                  <a:lnTo>
                    <a:pt x="1875" y="1067"/>
                  </a:lnTo>
                  <a:lnTo>
                    <a:pt x="1873" y="996"/>
                  </a:lnTo>
                  <a:lnTo>
                    <a:pt x="1863" y="928"/>
                  </a:lnTo>
                  <a:lnTo>
                    <a:pt x="1849" y="861"/>
                  </a:lnTo>
                  <a:lnTo>
                    <a:pt x="1830" y="797"/>
                  </a:lnTo>
                  <a:lnTo>
                    <a:pt x="1805" y="734"/>
                  </a:lnTo>
                  <a:lnTo>
                    <a:pt x="1775" y="674"/>
                  </a:lnTo>
                  <a:lnTo>
                    <a:pt x="1741" y="618"/>
                  </a:lnTo>
                  <a:lnTo>
                    <a:pt x="1702" y="564"/>
                  </a:lnTo>
                  <a:lnTo>
                    <a:pt x="1660" y="514"/>
                  </a:lnTo>
                  <a:lnTo>
                    <a:pt x="1613" y="468"/>
                  </a:lnTo>
                  <a:lnTo>
                    <a:pt x="1564" y="426"/>
                  </a:lnTo>
                  <a:lnTo>
                    <a:pt x="1510" y="387"/>
                  </a:lnTo>
                  <a:lnTo>
                    <a:pt x="1453" y="353"/>
                  </a:lnTo>
                  <a:lnTo>
                    <a:pt x="1394" y="323"/>
                  </a:lnTo>
                  <a:lnTo>
                    <a:pt x="1332" y="298"/>
                  </a:lnTo>
                  <a:lnTo>
                    <a:pt x="1267" y="279"/>
                  </a:lnTo>
                  <a:lnTo>
                    <a:pt x="1201" y="264"/>
                  </a:lnTo>
                  <a:lnTo>
                    <a:pt x="1132" y="255"/>
                  </a:lnTo>
                  <a:lnTo>
                    <a:pt x="1062" y="252"/>
                  </a:lnTo>
                  <a:close/>
                  <a:moveTo>
                    <a:pt x="1024" y="0"/>
                  </a:moveTo>
                  <a:lnTo>
                    <a:pt x="1095" y="0"/>
                  </a:lnTo>
                  <a:lnTo>
                    <a:pt x="1166" y="5"/>
                  </a:lnTo>
                  <a:lnTo>
                    <a:pt x="1237" y="14"/>
                  </a:lnTo>
                  <a:lnTo>
                    <a:pt x="1306" y="29"/>
                  </a:lnTo>
                  <a:lnTo>
                    <a:pt x="1375" y="47"/>
                  </a:lnTo>
                  <a:lnTo>
                    <a:pt x="1443" y="71"/>
                  </a:lnTo>
                  <a:lnTo>
                    <a:pt x="1508" y="100"/>
                  </a:lnTo>
                  <a:lnTo>
                    <a:pt x="1573" y="133"/>
                  </a:lnTo>
                  <a:lnTo>
                    <a:pt x="1636" y="171"/>
                  </a:lnTo>
                  <a:lnTo>
                    <a:pt x="1696" y="214"/>
                  </a:lnTo>
                  <a:lnTo>
                    <a:pt x="1755" y="261"/>
                  </a:lnTo>
                  <a:lnTo>
                    <a:pt x="1810" y="314"/>
                  </a:lnTo>
                  <a:lnTo>
                    <a:pt x="1861" y="369"/>
                  </a:lnTo>
                  <a:lnTo>
                    <a:pt x="1908" y="427"/>
                  </a:lnTo>
                  <a:lnTo>
                    <a:pt x="1951" y="487"/>
                  </a:lnTo>
                  <a:lnTo>
                    <a:pt x="1989" y="550"/>
                  </a:lnTo>
                  <a:lnTo>
                    <a:pt x="2021" y="615"/>
                  </a:lnTo>
                  <a:lnTo>
                    <a:pt x="2049" y="682"/>
                  </a:lnTo>
                  <a:lnTo>
                    <a:pt x="2073" y="749"/>
                  </a:lnTo>
                  <a:lnTo>
                    <a:pt x="2092" y="818"/>
                  </a:lnTo>
                  <a:lnTo>
                    <a:pt x="2105" y="888"/>
                  </a:lnTo>
                  <a:lnTo>
                    <a:pt x="2116" y="959"/>
                  </a:lnTo>
                  <a:lnTo>
                    <a:pt x="2120" y="1030"/>
                  </a:lnTo>
                  <a:lnTo>
                    <a:pt x="2120" y="1101"/>
                  </a:lnTo>
                  <a:lnTo>
                    <a:pt x="2116" y="1172"/>
                  </a:lnTo>
                  <a:lnTo>
                    <a:pt x="2105" y="1243"/>
                  </a:lnTo>
                  <a:lnTo>
                    <a:pt x="2092" y="1313"/>
                  </a:lnTo>
                  <a:lnTo>
                    <a:pt x="2073" y="1381"/>
                  </a:lnTo>
                  <a:lnTo>
                    <a:pt x="2049" y="1449"/>
                  </a:lnTo>
                  <a:lnTo>
                    <a:pt x="2021" y="1516"/>
                  </a:lnTo>
                  <a:lnTo>
                    <a:pt x="1989" y="1581"/>
                  </a:lnTo>
                  <a:lnTo>
                    <a:pt x="1951" y="1644"/>
                  </a:lnTo>
                  <a:lnTo>
                    <a:pt x="1908" y="1705"/>
                  </a:lnTo>
                  <a:lnTo>
                    <a:pt x="1861" y="1764"/>
                  </a:lnTo>
                  <a:lnTo>
                    <a:pt x="1810" y="1819"/>
                  </a:lnTo>
                  <a:lnTo>
                    <a:pt x="1754" y="1872"/>
                  </a:lnTo>
                  <a:lnTo>
                    <a:pt x="1694" y="1920"/>
                  </a:lnTo>
                  <a:lnTo>
                    <a:pt x="1633" y="1963"/>
                  </a:lnTo>
                  <a:lnTo>
                    <a:pt x="1568" y="2001"/>
                  </a:lnTo>
                  <a:lnTo>
                    <a:pt x="1502" y="2034"/>
                  </a:lnTo>
                  <a:lnTo>
                    <a:pt x="1435" y="2063"/>
                  </a:lnTo>
                  <a:lnTo>
                    <a:pt x="1365" y="2086"/>
                  </a:lnTo>
                  <a:lnTo>
                    <a:pt x="1295" y="2104"/>
                  </a:lnTo>
                  <a:lnTo>
                    <a:pt x="1223" y="2118"/>
                  </a:lnTo>
                  <a:lnTo>
                    <a:pt x="1151" y="2127"/>
                  </a:lnTo>
                  <a:lnTo>
                    <a:pt x="1080" y="2131"/>
                  </a:lnTo>
                  <a:lnTo>
                    <a:pt x="1007" y="2130"/>
                  </a:lnTo>
                  <a:lnTo>
                    <a:pt x="935" y="2124"/>
                  </a:lnTo>
                  <a:lnTo>
                    <a:pt x="863" y="2112"/>
                  </a:lnTo>
                  <a:lnTo>
                    <a:pt x="792" y="2097"/>
                  </a:lnTo>
                  <a:lnTo>
                    <a:pt x="723" y="2076"/>
                  </a:lnTo>
                  <a:lnTo>
                    <a:pt x="655" y="2051"/>
                  </a:lnTo>
                  <a:lnTo>
                    <a:pt x="587" y="2021"/>
                  </a:lnTo>
                  <a:lnTo>
                    <a:pt x="523" y="1986"/>
                  </a:lnTo>
                  <a:lnTo>
                    <a:pt x="519" y="1982"/>
                  </a:lnTo>
                  <a:lnTo>
                    <a:pt x="471" y="2016"/>
                  </a:lnTo>
                  <a:lnTo>
                    <a:pt x="423" y="2043"/>
                  </a:lnTo>
                  <a:lnTo>
                    <a:pt x="374" y="2066"/>
                  </a:lnTo>
                  <a:lnTo>
                    <a:pt x="327" y="2084"/>
                  </a:lnTo>
                  <a:lnTo>
                    <a:pt x="278" y="2096"/>
                  </a:lnTo>
                  <a:lnTo>
                    <a:pt x="232" y="2104"/>
                  </a:lnTo>
                  <a:lnTo>
                    <a:pt x="187" y="2109"/>
                  </a:lnTo>
                  <a:lnTo>
                    <a:pt x="145" y="2110"/>
                  </a:lnTo>
                  <a:lnTo>
                    <a:pt x="104" y="2109"/>
                  </a:lnTo>
                  <a:lnTo>
                    <a:pt x="66" y="2105"/>
                  </a:lnTo>
                  <a:lnTo>
                    <a:pt x="52" y="2100"/>
                  </a:lnTo>
                  <a:lnTo>
                    <a:pt x="43" y="2092"/>
                  </a:lnTo>
                  <a:lnTo>
                    <a:pt x="35" y="2080"/>
                  </a:lnTo>
                  <a:lnTo>
                    <a:pt x="31" y="2069"/>
                  </a:lnTo>
                  <a:lnTo>
                    <a:pt x="32" y="2056"/>
                  </a:lnTo>
                  <a:lnTo>
                    <a:pt x="35" y="2043"/>
                  </a:lnTo>
                  <a:lnTo>
                    <a:pt x="44" y="2033"/>
                  </a:lnTo>
                  <a:lnTo>
                    <a:pt x="55" y="2025"/>
                  </a:lnTo>
                  <a:lnTo>
                    <a:pt x="90" y="2005"/>
                  </a:lnTo>
                  <a:lnTo>
                    <a:pt x="122" y="1982"/>
                  </a:lnTo>
                  <a:lnTo>
                    <a:pt x="151" y="1956"/>
                  </a:lnTo>
                  <a:lnTo>
                    <a:pt x="178" y="1927"/>
                  </a:lnTo>
                  <a:lnTo>
                    <a:pt x="203" y="1897"/>
                  </a:lnTo>
                  <a:lnTo>
                    <a:pt x="224" y="1868"/>
                  </a:lnTo>
                  <a:lnTo>
                    <a:pt x="244" y="1837"/>
                  </a:lnTo>
                  <a:lnTo>
                    <a:pt x="260" y="1806"/>
                  </a:lnTo>
                  <a:lnTo>
                    <a:pt x="274" y="1776"/>
                  </a:lnTo>
                  <a:lnTo>
                    <a:pt x="267" y="1770"/>
                  </a:lnTo>
                  <a:lnTo>
                    <a:pt x="219" y="1711"/>
                  </a:lnTo>
                  <a:lnTo>
                    <a:pt x="176" y="1651"/>
                  </a:lnTo>
                  <a:lnTo>
                    <a:pt x="137" y="1587"/>
                  </a:lnTo>
                  <a:lnTo>
                    <a:pt x="103" y="1522"/>
                  </a:lnTo>
                  <a:lnTo>
                    <a:pt x="74" y="1456"/>
                  </a:lnTo>
                  <a:lnTo>
                    <a:pt x="50" y="1388"/>
                  </a:lnTo>
                  <a:lnTo>
                    <a:pt x="30" y="1319"/>
                  </a:lnTo>
                  <a:lnTo>
                    <a:pt x="16" y="1248"/>
                  </a:lnTo>
                  <a:lnTo>
                    <a:pt x="6" y="1177"/>
                  </a:lnTo>
                  <a:lnTo>
                    <a:pt x="0" y="1106"/>
                  </a:lnTo>
                  <a:lnTo>
                    <a:pt x="0" y="1034"/>
                  </a:lnTo>
                  <a:lnTo>
                    <a:pt x="5" y="963"/>
                  </a:lnTo>
                  <a:lnTo>
                    <a:pt x="14" y="892"/>
                  </a:lnTo>
                  <a:lnTo>
                    <a:pt x="27" y="822"/>
                  </a:lnTo>
                  <a:lnTo>
                    <a:pt x="46" y="752"/>
                  </a:lnTo>
                  <a:lnTo>
                    <a:pt x="69" y="685"/>
                  </a:lnTo>
                  <a:lnTo>
                    <a:pt x="98" y="618"/>
                  </a:lnTo>
                  <a:lnTo>
                    <a:pt x="131" y="552"/>
                  </a:lnTo>
                  <a:lnTo>
                    <a:pt x="169" y="489"/>
                  </a:lnTo>
                  <a:lnTo>
                    <a:pt x="211" y="428"/>
                  </a:lnTo>
                  <a:lnTo>
                    <a:pt x="258" y="369"/>
                  </a:lnTo>
                  <a:lnTo>
                    <a:pt x="310" y="314"/>
                  </a:lnTo>
                  <a:lnTo>
                    <a:pt x="366" y="261"/>
                  </a:lnTo>
                  <a:lnTo>
                    <a:pt x="423" y="214"/>
                  </a:lnTo>
                  <a:lnTo>
                    <a:pt x="484" y="171"/>
                  </a:lnTo>
                  <a:lnTo>
                    <a:pt x="546" y="133"/>
                  </a:lnTo>
                  <a:lnTo>
                    <a:pt x="611" y="100"/>
                  </a:lnTo>
                  <a:lnTo>
                    <a:pt x="678" y="71"/>
                  </a:lnTo>
                  <a:lnTo>
                    <a:pt x="745" y="47"/>
                  </a:lnTo>
                  <a:lnTo>
                    <a:pt x="814" y="29"/>
                  </a:lnTo>
                  <a:lnTo>
                    <a:pt x="884" y="14"/>
                  </a:lnTo>
                  <a:lnTo>
                    <a:pt x="953" y="5"/>
                  </a:lnTo>
                  <a:lnTo>
                    <a:pt x="10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 name="Freeform 28"/>
            <p:cNvSpPr>
              <a:spLocks/>
            </p:cNvSpPr>
            <p:nvPr/>
          </p:nvSpPr>
          <p:spPr bwMode="auto">
            <a:xfrm>
              <a:off x="4896" y="1504"/>
              <a:ext cx="148" cy="149"/>
            </a:xfrm>
            <a:custGeom>
              <a:avLst/>
              <a:gdLst>
                <a:gd name="T0" fmla="*/ 485 w 2369"/>
                <a:gd name="T1" fmla="*/ 6 h 2383"/>
                <a:gd name="T2" fmla="*/ 546 w 2369"/>
                <a:gd name="T3" fmla="*/ 37 h 2383"/>
                <a:gd name="T4" fmla="*/ 628 w 2369"/>
                <a:gd name="T5" fmla="*/ 113 h 2383"/>
                <a:gd name="T6" fmla="*/ 732 w 2369"/>
                <a:gd name="T7" fmla="*/ 220 h 2383"/>
                <a:gd name="T8" fmla="*/ 914 w 2369"/>
                <a:gd name="T9" fmla="*/ 406 h 2383"/>
                <a:gd name="T10" fmla="*/ 947 w 2369"/>
                <a:gd name="T11" fmla="*/ 470 h 2383"/>
                <a:gd name="T12" fmla="*/ 954 w 2369"/>
                <a:gd name="T13" fmla="*/ 534 h 2383"/>
                <a:gd name="T14" fmla="*/ 933 w 2369"/>
                <a:gd name="T15" fmla="*/ 598 h 2383"/>
                <a:gd name="T16" fmla="*/ 887 w 2369"/>
                <a:gd name="T17" fmla="*/ 660 h 2383"/>
                <a:gd name="T18" fmla="*/ 759 w 2369"/>
                <a:gd name="T19" fmla="*/ 788 h 2383"/>
                <a:gd name="T20" fmla="*/ 684 w 2369"/>
                <a:gd name="T21" fmla="*/ 861 h 2383"/>
                <a:gd name="T22" fmla="*/ 678 w 2369"/>
                <a:gd name="T23" fmla="*/ 880 h 2383"/>
                <a:gd name="T24" fmla="*/ 682 w 2369"/>
                <a:gd name="T25" fmla="*/ 902 h 2383"/>
                <a:gd name="T26" fmla="*/ 742 w 2369"/>
                <a:gd name="T27" fmla="*/ 1021 h 2383"/>
                <a:gd name="T28" fmla="*/ 814 w 2369"/>
                <a:gd name="T29" fmla="*/ 1131 h 2383"/>
                <a:gd name="T30" fmla="*/ 916 w 2369"/>
                <a:gd name="T31" fmla="*/ 1255 h 2383"/>
                <a:gd name="T32" fmla="*/ 1046 w 2369"/>
                <a:gd name="T33" fmla="*/ 1392 h 2383"/>
                <a:gd name="T34" fmla="*/ 1187 w 2369"/>
                <a:gd name="T35" fmla="*/ 1516 h 2383"/>
                <a:gd name="T36" fmla="*/ 1341 w 2369"/>
                <a:gd name="T37" fmla="*/ 1626 h 2383"/>
                <a:gd name="T38" fmla="*/ 1403 w 2369"/>
                <a:gd name="T39" fmla="*/ 1660 h 2383"/>
                <a:gd name="T40" fmla="*/ 1466 w 2369"/>
                <a:gd name="T41" fmla="*/ 1694 h 2383"/>
                <a:gd name="T42" fmla="*/ 1495 w 2369"/>
                <a:gd name="T43" fmla="*/ 1699 h 2383"/>
                <a:gd name="T44" fmla="*/ 1520 w 2369"/>
                <a:gd name="T45" fmla="*/ 1684 h 2383"/>
                <a:gd name="T46" fmla="*/ 1741 w 2369"/>
                <a:gd name="T47" fmla="*/ 1466 h 2383"/>
                <a:gd name="T48" fmla="*/ 1796 w 2369"/>
                <a:gd name="T49" fmla="*/ 1434 h 2383"/>
                <a:gd name="T50" fmla="*/ 1854 w 2369"/>
                <a:gd name="T51" fmla="*/ 1424 h 2383"/>
                <a:gd name="T52" fmla="*/ 1911 w 2369"/>
                <a:gd name="T53" fmla="*/ 1434 h 2383"/>
                <a:gd name="T54" fmla="*/ 1965 w 2369"/>
                <a:gd name="T55" fmla="*/ 1466 h 2383"/>
                <a:gd name="T56" fmla="*/ 2304 w 2369"/>
                <a:gd name="T57" fmla="*/ 1802 h 2383"/>
                <a:gd name="T58" fmla="*/ 2349 w 2369"/>
                <a:gd name="T59" fmla="*/ 1863 h 2383"/>
                <a:gd name="T60" fmla="*/ 2369 w 2369"/>
                <a:gd name="T61" fmla="*/ 1927 h 2383"/>
                <a:gd name="T62" fmla="*/ 2361 w 2369"/>
                <a:gd name="T63" fmla="*/ 1992 h 2383"/>
                <a:gd name="T64" fmla="*/ 2330 w 2369"/>
                <a:gd name="T65" fmla="*/ 2056 h 2383"/>
                <a:gd name="T66" fmla="*/ 2269 w 2369"/>
                <a:gd name="T67" fmla="*/ 2123 h 2383"/>
                <a:gd name="T68" fmla="*/ 2197 w 2369"/>
                <a:gd name="T69" fmla="*/ 2193 h 2383"/>
                <a:gd name="T70" fmla="*/ 2129 w 2369"/>
                <a:gd name="T71" fmla="*/ 2267 h 2383"/>
                <a:gd name="T72" fmla="*/ 2063 w 2369"/>
                <a:gd name="T73" fmla="*/ 2324 h 2383"/>
                <a:gd name="T74" fmla="*/ 1991 w 2369"/>
                <a:gd name="T75" fmla="*/ 2361 h 2383"/>
                <a:gd name="T76" fmla="*/ 1912 w 2369"/>
                <a:gd name="T77" fmla="*/ 2380 h 2383"/>
                <a:gd name="T78" fmla="*/ 1826 w 2369"/>
                <a:gd name="T79" fmla="*/ 2383 h 2383"/>
                <a:gd name="T80" fmla="*/ 1687 w 2369"/>
                <a:gd name="T81" fmla="*/ 2362 h 2383"/>
                <a:gd name="T82" fmla="*/ 1552 w 2369"/>
                <a:gd name="T83" fmla="*/ 2324 h 2383"/>
                <a:gd name="T84" fmla="*/ 1420 w 2369"/>
                <a:gd name="T85" fmla="*/ 2272 h 2383"/>
                <a:gd name="T86" fmla="*/ 1256 w 2369"/>
                <a:gd name="T87" fmla="*/ 2192 h 2383"/>
                <a:gd name="T88" fmla="*/ 1067 w 2369"/>
                <a:gd name="T89" fmla="*/ 2078 h 2383"/>
                <a:gd name="T90" fmla="*/ 888 w 2369"/>
                <a:gd name="T91" fmla="*/ 1951 h 2383"/>
                <a:gd name="T92" fmla="*/ 721 w 2369"/>
                <a:gd name="T93" fmla="*/ 1807 h 2383"/>
                <a:gd name="T94" fmla="*/ 565 w 2369"/>
                <a:gd name="T95" fmla="*/ 1649 h 2383"/>
                <a:gd name="T96" fmla="*/ 427 w 2369"/>
                <a:gd name="T97" fmla="*/ 1483 h 2383"/>
                <a:gd name="T98" fmla="*/ 307 w 2369"/>
                <a:gd name="T99" fmla="*/ 1318 h 2383"/>
                <a:gd name="T100" fmla="*/ 200 w 2369"/>
                <a:gd name="T101" fmla="*/ 1143 h 2383"/>
                <a:gd name="T102" fmla="*/ 110 w 2369"/>
                <a:gd name="T103" fmla="*/ 958 h 2383"/>
                <a:gd name="T104" fmla="*/ 48 w 2369"/>
                <a:gd name="T105" fmla="*/ 799 h 2383"/>
                <a:gd name="T106" fmla="*/ 14 w 2369"/>
                <a:gd name="T107" fmla="*/ 670 h 2383"/>
                <a:gd name="T108" fmla="*/ 0 w 2369"/>
                <a:gd name="T109" fmla="*/ 539 h 2383"/>
                <a:gd name="T110" fmla="*/ 8 w 2369"/>
                <a:gd name="T111" fmla="*/ 432 h 2383"/>
                <a:gd name="T112" fmla="*/ 33 w 2369"/>
                <a:gd name="T113" fmla="*/ 357 h 2383"/>
                <a:gd name="T114" fmla="*/ 75 w 2369"/>
                <a:gd name="T115" fmla="*/ 288 h 2383"/>
                <a:gd name="T116" fmla="*/ 297 w 2369"/>
                <a:gd name="T117" fmla="*/ 62 h 2383"/>
                <a:gd name="T118" fmla="*/ 358 w 2369"/>
                <a:gd name="T119" fmla="*/ 19 h 2383"/>
                <a:gd name="T120" fmla="*/ 422 w 2369"/>
                <a:gd name="T121" fmla="*/ 0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69" h="2383">
                  <a:moveTo>
                    <a:pt x="453" y="0"/>
                  </a:moveTo>
                  <a:lnTo>
                    <a:pt x="485" y="6"/>
                  </a:lnTo>
                  <a:lnTo>
                    <a:pt x="516" y="19"/>
                  </a:lnTo>
                  <a:lnTo>
                    <a:pt x="546" y="37"/>
                  </a:lnTo>
                  <a:lnTo>
                    <a:pt x="574" y="62"/>
                  </a:lnTo>
                  <a:lnTo>
                    <a:pt x="628" y="113"/>
                  </a:lnTo>
                  <a:lnTo>
                    <a:pt x="680" y="167"/>
                  </a:lnTo>
                  <a:lnTo>
                    <a:pt x="732" y="220"/>
                  </a:lnTo>
                  <a:lnTo>
                    <a:pt x="887" y="375"/>
                  </a:lnTo>
                  <a:lnTo>
                    <a:pt x="914" y="406"/>
                  </a:lnTo>
                  <a:lnTo>
                    <a:pt x="933" y="437"/>
                  </a:lnTo>
                  <a:lnTo>
                    <a:pt x="947" y="470"/>
                  </a:lnTo>
                  <a:lnTo>
                    <a:pt x="954" y="502"/>
                  </a:lnTo>
                  <a:lnTo>
                    <a:pt x="954" y="534"/>
                  </a:lnTo>
                  <a:lnTo>
                    <a:pt x="947" y="566"/>
                  </a:lnTo>
                  <a:lnTo>
                    <a:pt x="933" y="598"/>
                  </a:lnTo>
                  <a:lnTo>
                    <a:pt x="914" y="629"/>
                  </a:lnTo>
                  <a:lnTo>
                    <a:pt x="887" y="660"/>
                  </a:lnTo>
                  <a:lnTo>
                    <a:pt x="824" y="725"/>
                  </a:lnTo>
                  <a:lnTo>
                    <a:pt x="759" y="788"/>
                  </a:lnTo>
                  <a:lnTo>
                    <a:pt x="693" y="851"/>
                  </a:lnTo>
                  <a:lnTo>
                    <a:pt x="684" y="861"/>
                  </a:lnTo>
                  <a:lnTo>
                    <a:pt x="679" y="871"/>
                  </a:lnTo>
                  <a:lnTo>
                    <a:pt x="678" y="880"/>
                  </a:lnTo>
                  <a:lnTo>
                    <a:pt x="679" y="890"/>
                  </a:lnTo>
                  <a:lnTo>
                    <a:pt x="682" y="902"/>
                  </a:lnTo>
                  <a:lnTo>
                    <a:pt x="710" y="963"/>
                  </a:lnTo>
                  <a:lnTo>
                    <a:pt x="742" y="1021"/>
                  </a:lnTo>
                  <a:lnTo>
                    <a:pt x="778" y="1076"/>
                  </a:lnTo>
                  <a:lnTo>
                    <a:pt x="814" y="1131"/>
                  </a:lnTo>
                  <a:lnTo>
                    <a:pt x="854" y="1183"/>
                  </a:lnTo>
                  <a:lnTo>
                    <a:pt x="916" y="1255"/>
                  </a:lnTo>
                  <a:lnTo>
                    <a:pt x="980" y="1325"/>
                  </a:lnTo>
                  <a:lnTo>
                    <a:pt x="1046" y="1392"/>
                  </a:lnTo>
                  <a:lnTo>
                    <a:pt x="1115" y="1456"/>
                  </a:lnTo>
                  <a:lnTo>
                    <a:pt x="1187" y="1516"/>
                  </a:lnTo>
                  <a:lnTo>
                    <a:pt x="1262" y="1573"/>
                  </a:lnTo>
                  <a:lnTo>
                    <a:pt x="1341" y="1626"/>
                  </a:lnTo>
                  <a:lnTo>
                    <a:pt x="1372" y="1644"/>
                  </a:lnTo>
                  <a:lnTo>
                    <a:pt x="1403" y="1660"/>
                  </a:lnTo>
                  <a:lnTo>
                    <a:pt x="1435" y="1677"/>
                  </a:lnTo>
                  <a:lnTo>
                    <a:pt x="1466" y="1694"/>
                  </a:lnTo>
                  <a:lnTo>
                    <a:pt x="1481" y="1699"/>
                  </a:lnTo>
                  <a:lnTo>
                    <a:pt x="1495" y="1699"/>
                  </a:lnTo>
                  <a:lnTo>
                    <a:pt x="1507" y="1694"/>
                  </a:lnTo>
                  <a:lnTo>
                    <a:pt x="1520" y="1684"/>
                  </a:lnTo>
                  <a:lnTo>
                    <a:pt x="1714" y="1488"/>
                  </a:lnTo>
                  <a:lnTo>
                    <a:pt x="1741" y="1466"/>
                  </a:lnTo>
                  <a:lnTo>
                    <a:pt x="1769" y="1447"/>
                  </a:lnTo>
                  <a:lnTo>
                    <a:pt x="1796" y="1434"/>
                  </a:lnTo>
                  <a:lnTo>
                    <a:pt x="1825" y="1427"/>
                  </a:lnTo>
                  <a:lnTo>
                    <a:pt x="1854" y="1424"/>
                  </a:lnTo>
                  <a:lnTo>
                    <a:pt x="1883" y="1427"/>
                  </a:lnTo>
                  <a:lnTo>
                    <a:pt x="1911" y="1434"/>
                  </a:lnTo>
                  <a:lnTo>
                    <a:pt x="1939" y="1447"/>
                  </a:lnTo>
                  <a:lnTo>
                    <a:pt x="1965" y="1466"/>
                  </a:lnTo>
                  <a:lnTo>
                    <a:pt x="1991" y="1488"/>
                  </a:lnTo>
                  <a:lnTo>
                    <a:pt x="2304" y="1802"/>
                  </a:lnTo>
                  <a:lnTo>
                    <a:pt x="2330" y="1832"/>
                  </a:lnTo>
                  <a:lnTo>
                    <a:pt x="2349" y="1863"/>
                  </a:lnTo>
                  <a:lnTo>
                    <a:pt x="2361" y="1894"/>
                  </a:lnTo>
                  <a:lnTo>
                    <a:pt x="2369" y="1927"/>
                  </a:lnTo>
                  <a:lnTo>
                    <a:pt x="2369" y="1959"/>
                  </a:lnTo>
                  <a:lnTo>
                    <a:pt x="2361" y="1992"/>
                  </a:lnTo>
                  <a:lnTo>
                    <a:pt x="2349" y="2025"/>
                  </a:lnTo>
                  <a:lnTo>
                    <a:pt x="2330" y="2056"/>
                  </a:lnTo>
                  <a:lnTo>
                    <a:pt x="2304" y="2087"/>
                  </a:lnTo>
                  <a:lnTo>
                    <a:pt x="2269" y="2123"/>
                  </a:lnTo>
                  <a:lnTo>
                    <a:pt x="2233" y="2158"/>
                  </a:lnTo>
                  <a:lnTo>
                    <a:pt x="2197" y="2193"/>
                  </a:lnTo>
                  <a:lnTo>
                    <a:pt x="2161" y="2229"/>
                  </a:lnTo>
                  <a:lnTo>
                    <a:pt x="2129" y="2267"/>
                  </a:lnTo>
                  <a:lnTo>
                    <a:pt x="2097" y="2298"/>
                  </a:lnTo>
                  <a:lnTo>
                    <a:pt x="2063" y="2324"/>
                  </a:lnTo>
                  <a:lnTo>
                    <a:pt x="2028" y="2345"/>
                  </a:lnTo>
                  <a:lnTo>
                    <a:pt x="1991" y="2361"/>
                  </a:lnTo>
                  <a:lnTo>
                    <a:pt x="1952" y="2372"/>
                  </a:lnTo>
                  <a:lnTo>
                    <a:pt x="1912" y="2380"/>
                  </a:lnTo>
                  <a:lnTo>
                    <a:pt x="1870" y="2383"/>
                  </a:lnTo>
                  <a:lnTo>
                    <a:pt x="1826" y="2383"/>
                  </a:lnTo>
                  <a:lnTo>
                    <a:pt x="1756" y="2374"/>
                  </a:lnTo>
                  <a:lnTo>
                    <a:pt x="1687" y="2362"/>
                  </a:lnTo>
                  <a:lnTo>
                    <a:pt x="1619" y="2345"/>
                  </a:lnTo>
                  <a:lnTo>
                    <a:pt x="1552" y="2324"/>
                  </a:lnTo>
                  <a:lnTo>
                    <a:pt x="1485" y="2299"/>
                  </a:lnTo>
                  <a:lnTo>
                    <a:pt x="1420" y="2272"/>
                  </a:lnTo>
                  <a:lnTo>
                    <a:pt x="1355" y="2242"/>
                  </a:lnTo>
                  <a:lnTo>
                    <a:pt x="1256" y="2192"/>
                  </a:lnTo>
                  <a:lnTo>
                    <a:pt x="1160" y="2137"/>
                  </a:lnTo>
                  <a:lnTo>
                    <a:pt x="1067" y="2078"/>
                  </a:lnTo>
                  <a:lnTo>
                    <a:pt x="976" y="2017"/>
                  </a:lnTo>
                  <a:lnTo>
                    <a:pt x="888" y="1951"/>
                  </a:lnTo>
                  <a:lnTo>
                    <a:pt x="803" y="1881"/>
                  </a:lnTo>
                  <a:lnTo>
                    <a:pt x="721" y="1807"/>
                  </a:lnTo>
                  <a:lnTo>
                    <a:pt x="642" y="1730"/>
                  </a:lnTo>
                  <a:lnTo>
                    <a:pt x="565" y="1649"/>
                  </a:lnTo>
                  <a:lnTo>
                    <a:pt x="491" y="1565"/>
                  </a:lnTo>
                  <a:lnTo>
                    <a:pt x="427" y="1483"/>
                  </a:lnTo>
                  <a:lnTo>
                    <a:pt x="365" y="1402"/>
                  </a:lnTo>
                  <a:lnTo>
                    <a:pt x="307" y="1318"/>
                  </a:lnTo>
                  <a:lnTo>
                    <a:pt x="251" y="1231"/>
                  </a:lnTo>
                  <a:lnTo>
                    <a:pt x="200" y="1143"/>
                  </a:lnTo>
                  <a:lnTo>
                    <a:pt x="153" y="1053"/>
                  </a:lnTo>
                  <a:lnTo>
                    <a:pt x="110" y="958"/>
                  </a:lnTo>
                  <a:lnTo>
                    <a:pt x="71" y="861"/>
                  </a:lnTo>
                  <a:lnTo>
                    <a:pt x="48" y="799"/>
                  </a:lnTo>
                  <a:lnTo>
                    <a:pt x="30" y="734"/>
                  </a:lnTo>
                  <a:lnTo>
                    <a:pt x="14" y="670"/>
                  </a:lnTo>
                  <a:lnTo>
                    <a:pt x="5" y="604"/>
                  </a:lnTo>
                  <a:lnTo>
                    <a:pt x="0" y="539"/>
                  </a:lnTo>
                  <a:lnTo>
                    <a:pt x="2" y="473"/>
                  </a:lnTo>
                  <a:lnTo>
                    <a:pt x="8" y="432"/>
                  </a:lnTo>
                  <a:lnTo>
                    <a:pt x="18" y="394"/>
                  </a:lnTo>
                  <a:lnTo>
                    <a:pt x="33" y="357"/>
                  </a:lnTo>
                  <a:lnTo>
                    <a:pt x="51" y="322"/>
                  </a:lnTo>
                  <a:lnTo>
                    <a:pt x="75" y="288"/>
                  </a:lnTo>
                  <a:lnTo>
                    <a:pt x="104" y="256"/>
                  </a:lnTo>
                  <a:lnTo>
                    <a:pt x="297" y="62"/>
                  </a:lnTo>
                  <a:lnTo>
                    <a:pt x="327" y="37"/>
                  </a:lnTo>
                  <a:lnTo>
                    <a:pt x="358" y="19"/>
                  </a:lnTo>
                  <a:lnTo>
                    <a:pt x="389" y="6"/>
                  </a:lnTo>
                  <a:lnTo>
                    <a:pt x="422" y="0"/>
                  </a:lnTo>
                  <a:lnTo>
                    <a:pt x="4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 name="Freeform 29"/>
            <p:cNvSpPr>
              <a:spLocks/>
            </p:cNvSpPr>
            <p:nvPr/>
          </p:nvSpPr>
          <p:spPr bwMode="auto">
            <a:xfrm>
              <a:off x="5033" y="1476"/>
              <a:ext cx="18" cy="17"/>
            </a:xfrm>
            <a:custGeom>
              <a:avLst/>
              <a:gdLst>
                <a:gd name="T0" fmla="*/ 141 w 277"/>
                <a:gd name="T1" fmla="*/ 0 h 277"/>
                <a:gd name="T2" fmla="*/ 169 w 277"/>
                <a:gd name="T3" fmla="*/ 3 h 277"/>
                <a:gd name="T4" fmla="*/ 194 w 277"/>
                <a:gd name="T5" fmla="*/ 11 h 277"/>
                <a:gd name="T6" fmla="*/ 217 w 277"/>
                <a:gd name="T7" fmla="*/ 24 h 277"/>
                <a:gd name="T8" fmla="*/ 237 w 277"/>
                <a:gd name="T9" fmla="*/ 42 h 277"/>
                <a:gd name="T10" fmla="*/ 254 w 277"/>
                <a:gd name="T11" fmla="*/ 63 h 277"/>
                <a:gd name="T12" fmla="*/ 267 w 277"/>
                <a:gd name="T13" fmla="*/ 87 h 277"/>
                <a:gd name="T14" fmla="*/ 275 w 277"/>
                <a:gd name="T15" fmla="*/ 113 h 277"/>
                <a:gd name="T16" fmla="*/ 277 w 277"/>
                <a:gd name="T17" fmla="*/ 140 h 277"/>
                <a:gd name="T18" fmla="*/ 275 w 277"/>
                <a:gd name="T19" fmla="*/ 168 h 277"/>
                <a:gd name="T20" fmla="*/ 267 w 277"/>
                <a:gd name="T21" fmla="*/ 194 h 277"/>
                <a:gd name="T22" fmla="*/ 254 w 277"/>
                <a:gd name="T23" fmla="*/ 218 h 277"/>
                <a:gd name="T24" fmla="*/ 237 w 277"/>
                <a:gd name="T25" fmla="*/ 237 h 277"/>
                <a:gd name="T26" fmla="*/ 217 w 277"/>
                <a:gd name="T27" fmla="*/ 255 h 277"/>
                <a:gd name="T28" fmla="*/ 194 w 277"/>
                <a:gd name="T29" fmla="*/ 267 h 277"/>
                <a:gd name="T30" fmla="*/ 169 w 277"/>
                <a:gd name="T31" fmla="*/ 275 h 277"/>
                <a:gd name="T32" fmla="*/ 141 w 277"/>
                <a:gd name="T33" fmla="*/ 277 h 277"/>
                <a:gd name="T34" fmla="*/ 113 w 277"/>
                <a:gd name="T35" fmla="*/ 275 h 277"/>
                <a:gd name="T36" fmla="*/ 87 w 277"/>
                <a:gd name="T37" fmla="*/ 267 h 277"/>
                <a:gd name="T38" fmla="*/ 64 w 277"/>
                <a:gd name="T39" fmla="*/ 255 h 277"/>
                <a:gd name="T40" fmla="*/ 43 w 277"/>
                <a:gd name="T41" fmla="*/ 237 h 277"/>
                <a:gd name="T42" fmla="*/ 27 w 277"/>
                <a:gd name="T43" fmla="*/ 217 h 277"/>
                <a:gd name="T44" fmla="*/ 14 w 277"/>
                <a:gd name="T45" fmla="*/ 193 h 277"/>
                <a:gd name="T46" fmla="*/ 4 w 277"/>
                <a:gd name="T47" fmla="*/ 166 h 277"/>
                <a:gd name="T48" fmla="*/ 0 w 277"/>
                <a:gd name="T49" fmla="*/ 137 h 277"/>
                <a:gd name="T50" fmla="*/ 4 w 277"/>
                <a:gd name="T51" fmla="*/ 110 h 277"/>
                <a:gd name="T52" fmla="*/ 14 w 277"/>
                <a:gd name="T53" fmla="*/ 84 h 277"/>
                <a:gd name="T54" fmla="*/ 27 w 277"/>
                <a:gd name="T55" fmla="*/ 60 h 277"/>
                <a:gd name="T56" fmla="*/ 43 w 277"/>
                <a:gd name="T57" fmla="*/ 41 h 277"/>
                <a:gd name="T58" fmla="*/ 64 w 277"/>
                <a:gd name="T59" fmla="*/ 23 h 277"/>
                <a:gd name="T60" fmla="*/ 87 w 277"/>
                <a:gd name="T61" fmla="*/ 11 h 277"/>
                <a:gd name="T62" fmla="*/ 113 w 277"/>
                <a:gd name="T63" fmla="*/ 3 h 277"/>
                <a:gd name="T64" fmla="*/ 141 w 277"/>
                <a:gd name="T65"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7" h="277">
                  <a:moveTo>
                    <a:pt x="141" y="0"/>
                  </a:moveTo>
                  <a:lnTo>
                    <a:pt x="169" y="3"/>
                  </a:lnTo>
                  <a:lnTo>
                    <a:pt x="194" y="11"/>
                  </a:lnTo>
                  <a:lnTo>
                    <a:pt x="217" y="24"/>
                  </a:lnTo>
                  <a:lnTo>
                    <a:pt x="237" y="42"/>
                  </a:lnTo>
                  <a:lnTo>
                    <a:pt x="254" y="63"/>
                  </a:lnTo>
                  <a:lnTo>
                    <a:pt x="267" y="87"/>
                  </a:lnTo>
                  <a:lnTo>
                    <a:pt x="275" y="113"/>
                  </a:lnTo>
                  <a:lnTo>
                    <a:pt x="277" y="140"/>
                  </a:lnTo>
                  <a:lnTo>
                    <a:pt x="275" y="168"/>
                  </a:lnTo>
                  <a:lnTo>
                    <a:pt x="267" y="194"/>
                  </a:lnTo>
                  <a:lnTo>
                    <a:pt x="254" y="218"/>
                  </a:lnTo>
                  <a:lnTo>
                    <a:pt x="237" y="237"/>
                  </a:lnTo>
                  <a:lnTo>
                    <a:pt x="217" y="255"/>
                  </a:lnTo>
                  <a:lnTo>
                    <a:pt x="194" y="267"/>
                  </a:lnTo>
                  <a:lnTo>
                    <a:pt x="169" y="275"/>
                  </a:lnTo>
                  <a:lnTo>
                    <a:pt x="141" y="277"/>
                  </a:lnTo>
                  <a:lnTo>
                    <a:pt x="113" y="275"/>
                  </a:lnTo>
                  <a:lnTo>
                    <a:pt x="87" y="267"/>
                  </a:lnTo>
                  <a:lnTo>
                    <a:pt x="64" y="255"/>
                  </a:lnTo>
                  <a:lnTo>
                    <a:pt x="43" y="237"/>
                  </a:lnTo>
                  <a:lnTo>
                    <a:pt x="27" y="217"/>
                  </a:lnTo>
                  <a:lnTo>
                    <a:pt x="14" y="193"/>
                  </a:lnTo>
                  <a:lnTo>
                    <a:pt x="4" y="166"/>
                  </a:lnTo>
                  <a:lnTo>
                    <a:pt x="0" y="137"/>
                  </a:lnTo>
                  <a:lnTo>
                    <a:pt x="4" y="110"/>
                  </a:lnTo>
                  <a:lnTo>
                    <a:pt x="14" y="84"/>
                  </a:lnTo>
                  <a:lnTo>
                    <a:pt x="27" y="60"/>
                  </a:lnTo>
                  <a:lnTo>
                    <a:pt x="43" y="41"/>
                  </a:lnTo>
                  <a:lnTo>
                    <a:pt x="64" y="23"/>
                  </a:lnTo>
                  <a:lnTo>
                    <a:pt x="87" y="11"/>
                  </a:lnTo>
                  <a:lnTo>
                    <a:pt x="113" y="3"/>
                  </a:lnTo>
                  <a:lnTo>
                    <a:pt x="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6" name="Group 32"/>
          <p:cNvGrpSpPr>
            <a:grpSpLocks noChangeAspect="1"/>
          </p:cNvGrpSpPr>
          <p:nvPr/>
        </p:nvGrpSpPr>
        <p:grpSpPr bwMode="auto">
          <a:xfrm>
            <a:off x="6367184" y="2047108"/>
            <a:ext cx="247650" cy="247650"/>
            <a:chOff x="5370" y="1444"/>
            <a:chExt cx="208" cy="208"/>
          </a:xfrm>
          <a:solidFill>
            <a:schemeClr val="tx1">
              <a:lumMod val="65000"/>
              <a:lumOff val="35000"/>
            </a:schemeClr>
          </a:solidFill>
        </p:grpSpPr>
        <p:sp>
          <p:nvSpPr>
            <p:cNvPr id="29" name="Freeform 34"/>
            <p:cNvSpPr>
              <a:spLocks/>
            </p:cNvSpPr>
            <p:nvPr/>
          </p:nvSpPr>
          <p:spPr bwMode="auto">
            <a:xfrm>
              <a:off x="5434" y="1519"/>
              <a:ext cx="19" cy="19"/>
            </a:xfrm>
            <a:custGeom>
              <a:avLst/>
              <a:gdLst>
                <a:gd name="T0" fmla="*/ 166 w 306"/>
                <a:gd name="T1" fmla="*/ 0 h 306"/>
                <a:gd name="T2" fmla="*/ 192 w 306"/>
                <a:gd name="T3" fmla="*/ 5 h 306"/>
                <a:gd name="T4" fmla="*/ 217 w 306"/>
                <a:gd name="T5" fmla="*/ 13 h 306"/>
                <a:gd name="T6" fmla="*/ 240 w 306"/>
                <a:gd name="T7" fmla="*/ 27 h 306"/>
                <a:gd name="T8" fmla="*/ 261 w 306"/>
                <a:gd name="T9" fmla="*/ 44 h 306"/>
                <a:gd name="T10" fmla="*/ 279 w 306"/>
                <a:gd name="T11" fmla="*/ 66 h 306"/>
                <a:gd name="T12" fmla="*/ 293 w 306"/>
                <a:gd name="T13" fmla="*/ 89 h 306"/>
                <a:gd name="T14" fmla="*/ 302 w 306"/>
                <a:gd name="T15" fmla="*/ 114 h 306"/>
                <a:gd name="T16" fmla="*/ 306 w 306"/>
                <a:gd name="T17" fmla="*/ 140 h 306"/>
                <a:gd name="T18" fmla="*/ 306 w 306"/>
                <a:gd name="T19" fmla="*/ 166 h 306"/>
                <a:gd name="T20" fmla="*/ 302 w 306"/>
                <a:gd name="T21" fmla="*/ 191 h 306"/>
                <a:gd name="T22" fmla="*/ 293 w 306"/>
                <a:gd name="T23" fmla="*/ 217 h 306"/>
                <a:gd name="T24" fmla="*/ 279 w 306"/>
                <a:gd name="T25" fmla="*/ 240 h 306"/>
                <a:gd name="T26" fmla="*/ 261 w 306"/>
                <a:gd name="T27" fmla="*/ 261 h 306"/>
                <a:gd name="T28" fmla="*/ 241 w 306"/>
                <a:gd name="T29" fmla="*/ 280 h 306"/>
                <a:gd name="T30" fmla="*/ 218 w 306"/>
                <a:gd name="T31" fmla="*/ 293 h 306"/>
                <a:gd name="T32" fmla="*/ 192 w 306"/>
                <a:gd name="T33" fmla="*/ 301 h 306"/>
                <a:gd name="T34" fmla="*/ 167 w 306"/>
                <a:gd name="T35" fmla="*/ 306 h 306"/>
                <a:gd name="T36" fmla="*/ 141 w 306"/>
                <a:gd name="T37" fmla="*/ 306 h 306"/>
                <a:gd name="T38" fmla="*/ 115 w 306"/>
                <a:gd name="T39" fmla="*/ 301 h 306"/>
                <a:gd name="T40" fmla="*/ 90 w 306"/>
                <a:gd name="T41" fmla="*/ 293 h 306"/>
                <a:gd name="T42" fmla="*/ 66 w 306"/>
                <a:gd name="T43" fmla="*/ 280 h 306"/>
                <a:gd name="T44" fmla="*/ 45 w 306"/>
                <a:gd name="T45" fmla="*/ 261 h 306"/>
                <a:gd name="T46" fmla="*/ 28 w 306"/>
                <a:gd name="T47" fmla="*/ 240 h 306"/>
                <a:gd name="T48" fmla="*/ 14 w 306"/>
                <a:gd name="T49" fmla="*/ 217 h 306"/>
                <a:gd name="T50" fmla="*/ 5 w 306"/>
                <a:gd name="T51" fmla="*/ 192 h 306"/>
                <a:gd name="T52" fmla="*/ 0 w 306"/>
                <a:gd name="T53" fmla="*/ 166 h 306"/>
                <a:gd name="T54" fmla="*/ 0 w 306"/>
                <a:gd name="T55" fmla="*/ 141 h 306"/>
                <a:gd name="T56" fmla="*/ 5 w 306"/>
                <a:gd name="T57" fmla="*/ 114 h 306"/>
                <a:gd name="T58" fmla="*/ 14 w 306"/>
                <a:gd name="T59" fmla="*/ 89 h 306"/>
                <a:gd name="T60" fmla="*/ 28 w 306"/>
                <a:gd name="T61" fmla="*/ 66 h 306"/>
                <a:gd name="T62" fmla="*/ 45 w 306"/>
                <a:gd name="T63" fmla="*/ 44 h 306"/>
                <a:gd name="T64" fmla="*/ 66 w 306"/>
                <a:gd name="T65" fmla="*/ 27 h 306"/>
                <a:gd name="T66" fmla="*/ 89 w 306"/>
                <a:gd name="T67" fmla="*/ 13 h 306"/>
                <a:gd name="T68" fmla="*/ 115 w 306"/>
                <a:gd name="T69" fmla="*/ 5 h 306"/>
                <a:gd name="T70" fmla="*/ 140 w 306"/>
                <a:gd name="T71" fmla="*/ 0 h 306"/>
                <a:gd name="T72" fmla="*/ 166 w 306"/>
                <a:gd name="T73" fmla="*/ 0 h 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 h="306">
                  <a:moveTo>
                    <a:pt x="166" y="0"/>
                  </a:moveTo>
                  <a:lnTo>
                    <a:pt x="192" y="5"/>
                  </a:lnTo>
                  <a:lnTo>
                    <a:pt x="217" y="13"/>
                  </a:lnTo>
                  <a:lnTo>
                    <a:pt x="240" y="27"/>
                  </a:lnTo>
                  <a:lnTo>
                    <a:pt x="261" y="44"/>
                  </a:lnTo>
                  <a:lnTo>
                    <a:pt x="279" y="66"/>
                  </a:lnTo>
                  <a:lnTo>
                    <a:pt x="293" y="89"/>
                  </a:lnTo>
                  <a:lnTo>
                    <a:pt x="302" y="114"/>
                  </a:lnTo>
                  <a:lnTo>
                    <a:pt x="306" y="140"/>
                  </a:lnTo>
                  <a:lnTo>
                    <a:pt x="306" y="166"/>
                  </a:lnTo>
                  <a:lnTo>
                    <a:pt x="302" y="191"/>
                  </a:lnTo>
                  <a:lnTo>
                    <a:pt x="293" y="217"/>
                  </a:lnTo>
                  <a:lnTo>
                    <a:pt x="279" y="240"/>
                  </a:lnTo>
                  <a:lnTo>
                    <a:pt x="261" y="261"/>
                  </a:lnTo>
                  <a:lnTo>
                    <a:pt x="241" y="280"/>
                  </a:lnTo>
                  <a:lnTo>
                    <a:pt x="218" y="293"/>
                  </a:lnTo>
                  <a:lnTo>
                    <a:pt x="192" y="301"/>
                  </a:lnTo>
                  <a:lnTo>
                    <a:pt x="167" y="306"/>
                  </a:lnTo>
                  <a:lnTo>
                    <a:pt x="141" y="306"/>
                  </a:lnTo>
                  <a:lnTo>
                    <a:pt x="115" y="301"/>
                  </a:lnTo>
                  <a:lnTo>
                    <a:pt x="90" y="293"/>
                  </a:lnTo>
                  <a:lnTo>
                    <a:pt x="66" y="280"/>
                  </a:lnTo>
                  <a:lnTo>
                    <a:pt x="45" y="261"/>
                  </a:lnTo>
                  <a:lnTo>
                    <a:pt x="28" y="240"/>
                  </a:lnTo>
                  <a:lnTo>
                    <a:pt x="14" y="217"/>
                  </a:lnTo>
                  <a:lnTo>
                    <a:pt x="5" y="192"/>
                  </a:lnTo>
                  <a:lnTo>
                    <a:pt x="0" y="166"/>
                  </a:lnTo>
                  <a:lnTo>
                    <a:pt x="0" y="141"/>
                  </a:lnTo>
                  <a:lnTo>
                    <a:pt x="5" y="114"/>
                  </a:lnTo>
                  <a:lnTo>
                    <a:pt x="14" y="89"/>
                  </a:lnTo>
                  <a:lnTo>
                    <a:pt x="28" y="66"/>
                  </a:lnTo>
                  <a:lnTo>
                    <a:pt x="45" y="44"/>
                  </a:lnTo>
                  <a:lnTo>
                    <a:pt x="66" y="27"/>
                  </a:lnTo>
                  <a:lnTo>
                    <a:pt x="89" y="13"/>
                  </a:lnTo>
                  <a:lnTo>
                    <a:pt x="115" y="5"/>
                  </a:lnTo>
                  <a:lnTo>
                    <a:pt x="140" y="0"/>
                  </a:lnTo>
                  <a:lnTo>
                    <a:pt x="1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 name="Freeform 35"/>
            <p:cNvSpPr>
              <a:spLocks/>
            </p:cNvSpPr>
            <p:nvPr/>
          </p:nvSpPr>
          <p:spPr bwMode="auto">
            <a:xfrm>
              <a:off x="5495" y="1558"/>
              <a:ext cx="19" cy="19"/>
            </a:xfrm>
            <a:custGeom>
              <a:avLst/>
              <a:gdLst>
                <a:gd name="T0" fmla="*/ 140 w 306"/>
                <a:gd name="T1" fmla="*/ 0 h 305"/>
                <a:gd name="T2" fmla="*/ 166 w 306"/>
                <a:gd name="T3" fmla="*/ 0 h 305"/>
                <a:gd name="T4" fmla="*/ 191 w 306"/>
                <a:gd name="T5" fmla="*/ 4 h 305"/>
                <a:gd name="T6" fmla="*/ 217 w 306"/>
                <a:gd name="T7" fmla="*/ 13 h 305"/>
                <a:gd name="T8" fmla="*/ 240 w 306"/>
                <a:gd name="T9" fmla="*/ 26 h 305"/>
                <a:gd name="T10" fmla="*/ 261 w 306"/>
                <a:gd name="T11" fmla="*/ 44 h 305"/>
                <a:gd name="T12" fmla="*/ 279 w 306"/>
                <a:gd name="T13" fmla="*/ 65 h 305"/>
                <a:gd name="T14" fmla="*/ 292 w 306"/>
                <a:gd name="T15" fmla="*/ 88 h 305"/>
                <a:gd name="T16" fmla="*/ 302 w 306"/>
                <a:gd name="T17" fmla="*/ 114 h 305"/>
                <a:gd name="T18" fmla="*/ 306 w 306"/>
                <a:gd name="T19" fmla="*/ 139 h 305"/>
                <a:gd name="T20" fmla="*/ 306 w 306"/>
                <a:gd name="T21" fmla="*/ 165 h 305"/>
                <a:gd name="T22" fmla="*/ 302 w 306"/>
                <a:gd name="T23" fmla="*/ 192 h 305"/>
                <a:gd name="T24" fmla="*/ 292 w 306"/>
                <a:gd name="T25" fmla="*/ 216 h 305"/>
                <a:gd name="T26" fmla="*/ 279 w 306"/>
                <a:gd name="T27" fmla="*/ 239 h 305"/>
                <a:gd name="T28" fmla="*/ 261 w 306"/>
                <a:gd name="T29" fmla="*/ 260 h 305"/>
                <a:gd name="T30" fmla="*/ 240 w 306"/>
                <a:gd name="T31" fmla="*/ 279 h 305"/>
                <a:gd name="T32" fmla="*/ 217 w 306"/>
                <a:gd name="T33" fmla="*/ 292 h 305"/>
                <a:gd name="T34" fmla="*/ 191 w 306"/>
                <a:gd name="T35" fmla="*/ 301 h 305"/>
                <a:gd name="T36" fmla="*/ 166 w 306"/>
                <a:gd name="T37" fmla="*/ 305 h 305"/>
                <a:gd name="T38" fmla="*/ 140 w 306"/>
                <a:gd name="T39" fmla="*/ 305 h 305"/>
                <a:gd name="T40" fmla="*/ 114 w 306"/>
                <a:gd name="T41" fmla="*/ 301 h 305"/>
                <a:gd name="T42" fmla="*/ 89 w 306"/>
                <a:gd name="T43" fmla="*/ 292 h 305"/>
                <a:gd name="T44" fmla="*/ 66 w 306"/>
                <a:gd name="T45" fmla="*/ 279 h 305"/>
                <a:gd name="T46" fmla="*/ 45 w 306"/>
                <a:gd name="T47" fmla="*/ 260 h 305"/>
                <a:gd name="T48" fmla="*/ 27 w 306"/>
                <a:gd name="T49" fmla="*/ 239 h 305"/>
                <a:gd name="T50" fmla="*/ 13 w 306"/>
                <a:gd name="T51" fmla="*/ 216 h 305"/>
                <a:gd name="T52" fmla="*/ 5 w 306"/>
                <a:gd name="T53" fmla="*/ 192 h 305"/>
                <a:gd name="T54" fmla="*/ 0 w 306"/>
                <a:gd name="T55" fmla="*/ 165 h 305"/>
                <a:gd name="T56" fmla="*/ 0 w 306"/>
                <a:gd name="T57" fmla="*/ 139 h 305"/>
                <a:gd name="T58" fmla="*/ 4 w 306"/>
                <a:gd name="T59" fmla="*/ 114 h 305"/>
                <a:gd name="T60" fmla="*/ 13 w 306"/>
                <a:gd name="T61" fmla="*/ 88 h 305"/>
                <a:gd name="T62" fmla="*/ 26 w 306"/>
                <a:gd name="T63" fmla="*/ 65 h 305"/>
                <a:gd name="T64" fmla="*/ 45 w 306"/>
                <a:gd name="T65" fmla="*/ 44 h 305"/>
                <a:gd name="T66" fmla="*/ 66 w 306"/>
                <a:gd name="T67" fmla="*/ 26 h 305"/>
                <a:gd name="T68" fmla="*/ 89 w 306"/>
                <a:gd name="T69" fmla="*/ 13 h 305"/>
                <a:gd name="T70" fmla="*/ 113 w 306"/>
                <a:gd name="T71" fmla="*/ 4 h 305"/>
                <a:gd name="T72" fmla="*/ 140 w 306"/>
                <a:gd name="T73" fmla="*/ 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6" h="305">
                  <a:moveTo>
                    <a:pt x="140" y="0"/>
                  </a:moveTo>
                  <a:lnTo>
                    <a:pt x="166" y="0"/>
                  </a:lnTo>
                  <a:lnTo>
                    <a:pt x="191" y="4"/>
                  </a:lnTo>
                  <a:lnTo>
                    <a:pt x="217" y="13"/>
                  </a:lnTo>
                  <a:lnTo>
                    <a:pt x="240" y="26"/>
                  </a:lnTo>
                  <a:lnTo>
                    <a:pt x="261" y="44"/>
                  </a:lnTo>
                  <a:lnTo>
                    <a:pt x="279" y="65"/>
                  </a:lnTo>
                  <a:lnTo>
                    <a:pt x="292" y="88"/>
                  </a:lnTo>
                  <a:lnTo>
                    <a:pt x="302" y="114"/>
                  </a:lnTo>
                  <a:lnTo>
                    <a:pt x="306" y="139"/>
                  </a:lnTo>
                  <a:lnTo>
                    <a:pt x="306" y="165"/>
                  </a:lnTo>
                  <a:lnTo>
                    <a:pt x="302" y="192"/>
                  </a:lnTo>
                  <a:lnTo>
                    <a:pt x="292" y="216"/>
                  </a:lnTo>
                  <a:lnTo>
                    <a:pt x="279" y="239"/>
                  </a:lnTo>
                  <a:lnTo>
                    <a:pt x="261" y="260"/>
                  </a:lnTo>
                  <a:lnTo>
                    <a:pt x="240" y="279"/>
                  </a:lnTo>
                  <a:lnTo>
                    <a:pt x="217" y="292"/>
                  </a:lnTo>
                  <a:lnTo>
                    <a:pt x="191" y="301"/>
                  </a:lnTo>
                  <a:lnTo>
                    <a:pt x="166" y="305"/>
                  </a:lnTo>
                  <a:lnTo>
                    <a:pt x="140" y="305"/>
                  </a:lnTo>
                  <a:lnTo>
                    <a:pt x="114" y="301"/>
                  </a:lnTo>
                  <a:lnTo>
                    <a:pt x="89" y="292"/>
                  </a:lnTo>
                  <a:lnTo>
                    <a:pt x="66" y="279"/>
                  </a:lnTo>
                  <a:lnTo>
                    <a:pt x="45" y="260"/>
                  </a:lnTo>
                  <a:lnTo>
                    <a:pt x="27" y="239"/>
                  </a:lnTo>
                  <a:lnTo>
                    <a:pt x="13" y="216"/>
                  </a:lnTo>
                  <a:lnTo>
                    <a:pt x="5" y="192"/>
                  </a:lnTo>
                  <a:lnTo>
                    <a:pt x="0" y="165"/>
                  </a:lnTo>
                  <a:lnTo>
                    <a:pt x="0" y="139"/>
                  </a:lnTo>
                  <a:lnTo>
                    <a:pt x="4" y="114"/>
                  </a:lnTo>
                  <a:lnTo>
                    <a:pt x="13" y="88"/>
                  </a:lnTo>
                  <a:lnTo>
                    <a:pt x="26" y="65"/>
                  </a:lnTo>
                  <a:lnTo>
                    <a:pt x="45" y="44"/>
                  </a:lnTo>
                  <a:lnTo>
                    <a:pt x="66" y="26"/>
                  </a:lnTo>
                  <a:lnTo>
                    <a:pt x="89" y="13"/>
                  </a:lnTo>
                  <a:lnTo>
                    <a:pt x="113" y="4"/>
                  </a:lnTo>
                  <a:lnTo>
                    <a:pt x="1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 name="Freeform 36"/>
            <p:cNvSpPr>
              <a:spLocks noEditPoints="1"/>
            </p:cNvSpPr>
            <p:nvPr/>
          </p:nvSpPr>
          <p:spPr bwMode="auto">
            <a:xfrm>
              <a:off x="5370" y="1444"/>
              <a:ext cx="208" cy="208"/>
            </a:xfrm>
            <a:custGeom>
              <a:avLst/>
              <a:gdLst>
                <a:gd name="T0" fmla="*/ 1976 w 3325"/>
                <a:gd name="T1" fmla="*/ 1651 h 3331"/>
                <a:gd name="T2" fmla="*/ 1823 w 3325"/>
                <a:gd name="T3" fmla="*/ 1804 h 3331"/>
                <a:gd name="T4" fmla="*/ 1783 w 3325"/>
                <a:gd name="T5" fmla="*/ 2024 h 3331"/>
                <a:gd name="T6" fmla="*/ 1874 w 3325"/>
                <a:gd name="T7" fmla="*/ 2223 h 3331"/>
                <a:gd name="T8" fmla="*/ 2059 w 3325"/>
                <a:gd name="T9" fmla="*/ 2336 h 3331"/>
                <a:gd name="T10" fmla="*/ 2283 w 3325"/>
                <a:gd name="T11" fmla="*/ 2323 h 3331"/>
                <a:gd name="T12" fmla="*/ 2452 w 3325"/>
                <a:gd name="T13" fmla="*/ 2189 h 3331"/>
                <a:gd name="T14" fmla="*/ 2519 w 3325"/>
                <a:gd name="T15" fmla="*/ 1977 h 3331"/>
                <a:gd name="T16" fmla="*/ 2452 w 3325"/>
                <a:gd name="T17" fmla="*/ 1766 h 3331"/>
                <a:gd name="T18" fmla="*/ 2282 w 3325"/>
                <a:gd name="T19" fmla="*/ 1633 h 3331"/>
                <a:gd name="T20" fmla="*/ 2130 w 3325"/>
                <a:gd name="T21" fmla="*/ 994 h 3331"/>
                <a:gd name="T22" fmla="*/ 1097 w 3325"/>
                <a:gd name="T23" fmla="*/ 2212 h 3331"/>
                <a:gd name="T24" fmla="*/ 1106 w 3325"/>
                <a:gd name="T25" fmla="*/ 2306 h 3331"/>
                <a:gd name="T26" fmla="*/ 1196 w 3325"/>
                <a:gd name="T27" fmla="*/ 2340 h 3331"/>
                <a:gd name="T28" fmla="*/ 2228 w 3325"/>
                <a:gd name="T29" fmla="*/ 1122 h 3331"/>
                <a:gd name="T30" fmla="*/ 2220 w 3325"/>
                <a:gd name="T31" fmla="*/ 1028 h 3331"/>
                <a:gd name="T32" fmla="*/ 1176 w 3325"/>
                <a:gd name="T33" fmla="*/ 984 h 3331"/>
                <a:gd name="T34" fmla="*/ 965 w 3325"/>
                <a:gd name="T35" fmla="*/ 1050 h 3331"/>
                <a:gd name="T36" fmla="*/ 831 w 3325"/>
                <a:gd name="T37" fmla="*/ 1220 h 3331"/>
                <a:gd name="T38" fmla="*/ 818 w 3325"/>
                <a:gd name="T39" fmla="*/ 1445 h 3331"/>
                <a:gd name="T40" fmla="*/ 930 w 3325"/>
                <a:gd name="T41" fmla="*/ 1631 h 3331"/>
                <a:gd name="T42" fmla="*/ 1130 w 3325"/>
                <a:gd name="T43" fmla="*/ 1721 h 3331"/>
                <a:gd name="T44" fmla="*/ 1349 w 3325"/>
                <a:gd name="T45" fmla="*/ 1680 h 3331"/>
                <a:gd name="T46" fmla="*/ 1502 w 3325"/>
                <a:gd name="T47" fmla="*/ 1527 h 3331"/>
                <a:gd name="T48" fmla="*/ 1542 w 3325"/>
                <a:gd name="T49" fmla="*/ 1307 h 3331"/>
                <a:gd name="T50" fmla="*/ 1452 w 3325"/>
                <a:gd name="T51" fmla="*/ 1109 h 3331"/>
                <a:gd name="T52" fmla="*/ 1266 w 3325"/>
                <a:gd name="T53" fmla="*/ 995 h 3331"/>
                <a:gd name="T54" fmla="*/ 1844 w 3325"/>
                <a:gd name="T55" fmla="*/ 10 h 3331"/>
                <a:gd name="T56" fmla="*/ 2288 w 3325"/>
                <a:gd name="T57" fmla="*/ 122 h 3331"/>
                <a:gd name="T58" fmla="*/ 2693 w 3325"/>
                <a:gd name="T59" fmla="*/ 358 h 3331"/>
                <a:gd name="T60" fmla="*/ 3025 w 3325"/>
                <a:gd name="T61" fmla="*/ 709 h 3331"/>
                <a:gd name="T62" fmla="*/ 3236 w 3325"/>
                <a:gd name="T63" fmla="*/ 1125 h 3331"/>
                <a:gd name="T64" fmla="*/ 3323 w 3325"/>
                <a:gd name="T65" fmla="*/ 1574 h 3331"/>
                <a:gd name="T66" fmla="*/ 3286 w 3325"/>
                <a:gd name="T67" fmla="*/ 2029 h 3331"/>
                <a:gd name="T68" fmla="*/ 3124 w 3325"/>
                <a:gd name="T69" fmla="*/ 2460 h 3331"/>
                <a:gd name="T70" fmla="*/ 2838 w 3325"/>
                <a:gd name="T71" fmla="*/ 2843 h 3331"/>
                <a:gd name="T72" fmla="*/ 2463 w 3325"/>
                <a:gd name="T73" fmla="*/ 3125 h 3331"/>
                <a:gd name="T74" fmla="*/ 2040 w 3325"/>
                <a:gd name="T75" fmla="*/ 3288 h 3331"/>
                <a:gd name="T76" fmla="*/ 1595 w 3325"/>
                <a:gd name="T77" fmla="*/ 3330 h 3331"/>
                <a:gd name="T78" fmla="*/ 1153 w 3325"/>
                <a:gd name="T79" fmla="*/ 3252 h 3331"/>
                <a:gd name="T80" fmla="*/ 817 w 3325"/>
                <a:gd name="T81" fmla="*/ 3100 h 3331"/>
                <a:gd name="T82" fmla="*/ 502 w 3325"/>
                <a:gd name="T83" fmla="*/ 3262 h 3331"/>
                <a:gd name="T84" fmla="*/ 210 w 3325"/>
                <a:gd name="T85" fmla="*/ 3301 h 3331"/>
                <a:gd name="T86" fmla="*/ 68 w 3325"/>
                <a:gd name="T87" fmla="*/ 3268 h 3331"/>
                <a:gd name="T88" fmla="*/ 66 w 3325"/>
                <a:gd name="T89" fmla="*/ 3193 h 3331"/>
                <a:gd name="T90" fmla="*/ 217 w 3325"/>
                <a:gd name="T91" fmla="*/ 3086 h 3331"/>
                <a:gd name="T92" fmla="*/ 372 w 3325"/>
                <a:gd name="T93" fmla="*/ 2899 h 3331"/>
                <a:gd name="T94" fmla="*/ 355 w 3325"/>
                <a:gd name="T95" fmla="*/ 2695 h 3331"/>
                <a:gd name="T96" fmla="*/ 120 w 3325"/>
                <a:gd name="T97" fmla="*/ 2289 h 3331"/>
                <a:gd name="T98" fmla="*/ 10 w 3325"/>
                <a:gd name="T99" fmla="*/ 1845 h 3331"/>
                <a:gd name="T100" fmla="*/ 10 w 3325"/>
                <a:gd name="T101" fmla="*/ 1482 h 3331"/>
                <a:gd name="T102" fmla="*/ 122 w 3325"/>
                <a:gd name="T103" fmla="*/ 1038 h 3331"/>
                <a:gd name="T104" fmla="*/ 358 w 3325"/>
                <a:gd name="T105" fmla="*/ 632 h 3331"/>
                <a:gd name="T106" fmla="*/ 709 w 3325"/>
                <a:gd name="T107" fmla="*/ 301 h 3331"/>
                <a:gd name="T108" fmla="*/ 1123 w 3325"/>
                <a:gd name="T109" fmla="*/ 89 h 3331"/>
                <a:gd name="T110" fmla="*/ 1571 w 3325"/>
                <a:gd name="T111" fmla="*/ 2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25" h="3331">
                  <a:moveTo>
                    <a:pt x="2150" y="1607"/>
                  </a:moveTo>
                  <a:lnTo>
                    <a:pt x="2103" y="1610"/>
                  </a:lnTo>
                  <a:lnTo>
                    <a:pt x="2059" y="1618"/>
                  </a:lnTo>
                  <a:lnTo>
                    <a:pt x="2016" y="1633"/>
                  </a:lnTo>
                  <a:lnTo>
                    <a:pt x="1976" y="1651"/>
                  </a:lnTo>
                  <a:lnTo>
                    <a:pt x="1939" y="1674"/>
                  </a:lnTo>
                  <a:lnTo>
                    <a:pt x="1904" y="1701"/>
                  </a:lnTo>
                  <a:lnTo>
                    <a:pt x="1874" y="1732"/>
                  </a:lnTo>
                  <a:lnTo>
                    <a:pt x="1847" y="1766"/>
                  </a:lnTo>
                  <a:lnTo>
                    <a:pt x="1823" y="1804"/>
                  </a:lnTo>
                  <a:lnTo>
                    <a:pt x="1805" y="1844"/>
                  </a:lnTo>
                  <a:lnTo>
                    <a:pt x="1792" y="1887"/>
                  </a:lnTo>
                  <a:lnTo>
                    <a:pt x="1783" y="1931"/>
                  </a:lnTo>
                  <a:lnTo>
                    <a:pt x="1780" y="1977"/>
                  </a:lnTo>
                  <a:lnTo>
                    <a:pt x="1783" y="2024"/>
                  </a:lnTo>
                  <a:lnTo>
                    <a:pt x="1792" y="2068"/>
                  </a:lnTo>
                  <a:lnTo>
                    <a:pt x="1805" y="2111"/>
                  </a:lnTo>
                  <a:lnTo>
                    <a:pt x="1823" y="2151"/>
                  </a:lnTo>
                  <a:lnTo>
                    <a:pt x="1847" y="2189"/>
                  </a:lnTo>
                  <a:lnTo>
                    <a:pt x="1874" y="2223"/>
                  </a:lnTo>
                  <a:lnTo>
                    <a:pt x="1904" y="2254"/>
                  </a:lnTo>
                  <a:lnTo>
                    <a:pt x="1939" y="2281"/>
                  </a:lnTo>
                  <a:lnTo>
                    <a:pt x="1976" y="2304"/>
                  </a:lnTo>
                  <a:lnTo>
                    <a:pt x="2016" y="2323"/>
                  </a:lnTo>
                  <a:lnTo>
                    <a:pt x="2059" y="2336"/>
                  </a:lnTo>
                  <a:lnTo>
                    <a:pt x="2103" y="2345"/>
                  </a:lnTo>
                  <a:lnTo>
                    <a:pt x="2150" y="2348"/>
                  </a:lnTo>
                  <a:lnTo>
                    <a:pt x="2196" y="2345"/>
                  </a:lnTo>
                  <a:lnTo>
                    <a:pt x="2241" y="2336"/>
                  </a:lnTo>
                  <a:lnTo>
                    <a:pt x="2283" y="2323"/>
                  </a:lnTo>
                  <a:lnTo>
                    <a:pt x="2323" y="2304"/>
                  </a:lnTo>
                  <a:lnTo>
                    <a:pt x="2360" y="2281"/>
                  </a:lnTo>
                  <a:lnTo>
                    <a:pt x="2395" y="2254"/>
                  </a:lnTo>
                  <a:lnTo>
                    <a:pt x="2426" y="2223"/>
                  </a:lnTo>
                  <a:lnTo>
                    <a:pt x="2452" y="2189"/>
                  </a:lnTo>
                  <a:lnTo>
                    <a:pt x="2476" y="2151"/>
                  </a:lnTo>
                  <a:lnTo>
                    <a:pt x="2494" y="2111"/>
                  </a:lnTo>
                  <a:lnTo>
                    <a:pt x="2508" y="2068"/>
                  </a:lnTo>
                  <a:lnTo>
                    <a:pt x="2516" y="2024"/>
                  </a:lnTo>
                  <a:lnTo>
                    <a:pt x="2519" y="1977"/>
                  </a:lnTo>
                  <a:lnTo>
                    <a:pt x="2516" y="1931"/>
                  </a:lnTo>
                  <a:lnTo>
                    <a:pt x="2508" y="1887"/>
                  </a:lnTo>
                  <a:lnTo>
                    <a:pt x="2494" y="1844"/>
                  </a:lnTo>
                  <a:lnTo>
                    <a:pt x="2476" y="1804"/>
                  </a:lnTo>
                  <a:lnTo>
                    <a:pt x="2452" y="1766"/>
                  </a:lnTo>
                  <a:lnTo>
                    <a:pt x="2426" y="1732"/>
                  </a:lnTo>
                  <a:lnTo>
                    <a:pt x="2395" y="1701"/>
                  </a:lnTo>
                  <a:lnTo>
                    <a:pt x="2360" y="1674"/>
                  </a:lnTo>
                  <a:lnTo>
                    <a:pt x="2323" y="1651"/>
                  </a:lnTo>
                  <a:lnTo>
                    <a:pt x="2282" y="1633"/>
                  </a:lnTo>
                  <a:lnTo>
                    <a:pt x="2240" y="1618"/>
                  </a:lnTo>
                  <a:lnTo>
                    <a:pt x="2195" y="1610"/>
                  </a:lnTo>
                  <a:lnTo>
                    <a:pt x="2150" y="1607"/>
                  </a:lnTo>
                  <a:close/>
                  <a:moveTo>
                    <a:pt x="2149" y="992"/>
                  </a:moveTo>
                  <a:lnTo>
                    <a:pt x="2130" y="994"/>
                  </a:lnTo>
                  <a:lnTo>
                    <a:pt x="2110" y="1000"/>
                  </a:lnTo>
                  <a:lnTo>
                    <a:pt x="2093" y="1010"/>
                  </a:lnTo>
                  <a:lnTo>
                    <a:pt x="2078" y="1025"/>
                  </a:lnTo>
                  <a:lnTo>
                    <a:pt x="1108" y="2195"/>
                  </a:lnTo>
                  <a:lnTo>
                    <a:pt x="1097" y="2212"/>
                  </a:lnTo>
                  <a:lnTo>
                    <a:pt x="1090" y="2230"/>
                  </a:lnTo>
                  <a:lnTo>
                    <a:pt x="1088" y="2251"/>
                  </a:lnTo>
                  <a:lnTo>
                    <a:pt x="1090" y="2270"/>
                  </a:lnTo>
                  <a:lnTo>
                    <a:pt x="1096" y="2289"/>
                  </a:lnTo>
                  <a:lnTo>
                    <a:pt x="1106" y="2306"/>
                  </a:lnTo>
                  <a:lnTo>
                    <a:pt x="1120" y="2322"/>
                  </a:lnTo>
                  <a:lnTo>
                    <a:pt x="1138" y="2333"/>
                  </a:lnTo>
                  <a:lnTo>
                    <a:pt x="1157" y="2340"/>
                  </a:lnTo>
                  <a:lnTo>
                    <a:pt x="1176" y="2342"/>
                  </a:lnTo>
                  <a:lnTo>
                    <a:pt x="1196" y="2340"/>
                  </a:lnTo>
                  <a:lnTo>
                    <a:pt x="1214" y="2334"/>
                  </a:lnTo>
                  <a:lnTo>
                    <a:pt x="1232" y="2324"/>
                  </a:lnTo>
                  <a:lnTo>
                    <a:pt x="1247" y="2309"/>
                  </a:lnTo>
                  <a:lnTo>
                    <a:pt x="2217" y="1140"/>
                  </a:lnTo>
                  <a:lnTo>
                    <a:pt x="2228" y="1122"/>
                  </a:lnTo>
                  <a:lnTo>
                    <a:pt x="2235" y="1104"/>
                  </a:lnTo>
                  <a:lnTo>
                    <a:pt x="2237" y="1083"/>
                  </a:lnTo>
                  <a:lnTo>
                    <a:pt x="2236" y="1064"/>
                  </a:lnTo>
                  <a:lnTo>
                    <a:pt x="2230" y="1045"/>
                  </a:lnTo>
                  <a:lnTo>
                    <a:pt x="2220" y="1028"/>
                  </a:lnTo>
                  <a:lnTo>
                    <a:pt x="2204" y="1012"/>
                  </a:lnTo>
                  <a:lnTo>
                    <a:pt x="2187" y="1001"/>
                  </a:lnTo>
                  <a:lnTo>
                    <a:pt x="2169" y="994"/>
                  </a:lnTo>
                  <a:lnTo>
                    <a:pt x="2149" y="992"/>
                  </a:lnTo>
                  <a:close/>
                  <a:moveTo>
                    <a:pt x="1176" y="984"/>
                  </a:moveTo>
                  <a:lnTo>
                    <a:pt x="1130" y="987"/>
                  </a:lnTo>
                  <a:lnTo>
                    <a:pt x="1085" y="995"/>
                  </a:lnTo>
                  <a:lnTo>
                    <a:pt x="1043" y="1008"/>
                  </a:lnTo>
                  <a:lnTo>
                    <a:pt x="1002" y="1028"/>
                  </a:lnTo>
                  <a:lnTo>
                    <a:pt x="965" y="1050"/>
                  </a:lnTo>
                  <a:lnTo>
                    <a:pt x="930" y="1077"/>
                  </a:lnTo>
                  <a:lnTo>
                    <a:pt x="900" y="1109"/>
                  </a:lnTo>
                  <a:lnTo>
                    <a:pt x="873" y="1143"/>
                  </a:lnTo>
                  <a:lnTo>
                    <a:pt x="849" y="1181"/>
                  </a:lnTo>
                  <a:lnTo>
                    <a:pt x="831" y="1220"/>
                  </a:lnTo>
                  <a:lnTo>
                    <a:pt x="818" y="1263"/>
                  </a:lnTo>
                  <a:lnTo>
                    <a:pt x="809" y="1307"/>
                  </a:lnTo>
                  <a:lnTo>
                    <a:pt x="806" y="1354"/>
                  </a:lnTo>
                  <a:lnTo>
                    <a:pt x="809" y="1400"/>
                  </a:lnTo>
                  <a:lnTo>
                    <a:pt x="818" y="1445"/>
                  </a:lnTo>
                  <a:lnTo>
                    <a:pt x="831" y="1488"/>
                  </a:lnTo>
                  <a:lnTo>
                    <a:pt x="850" y="1528"/>
                  </a:lnTo>
                  <a:lnTo>
                    <a:pt x="873" y="1566"/>
                  </a:lnTo>
                  <a:lnTo>
                    <a:pt x="900" y="1599"/>
                  </a:lnTo>
                  <a:lnTo>
                    <a:pt x="930" y="1631"/>
                  </a:lnTo>
                  <a:lnTo>
                    <a:pt x="965" y="1658"/>
                  </a:lnTo>
                  <a:lnTo>
                    <a:pt x="1002" y="1680"/>
                  </a:lnTo>
                  <a:lnTo>
                    <a:pt x="1043" y="1699"/>
                  </a:lnTo>
                  <a:lnTo>
                    <a:pt x="1085" y="1713"/>
                  </a:lnTo>
                  <a:lnTo>
                    <a:pt x="1130" y="1721"/>
                  </a:lnTo>
                  <a:lnTo>
                    <a:pt x="1176" y="1724"/>
                  </a:lnTo>
                  <a:lnTo>
                    <a:pt x="1222" y="1721"/>
                  </a:lnTo>
                  <a:lnTo>
                    <a:pt x="1266" y="1713"/>
                  </a:lnTo>
                  <a:lnTo>
                    <a:pt x="1309" y="1698"/>
                  </a:lnTo>
                  <a:lnTo>
                    <a:pt x="1349" y="1680"/>
                  </a:lnTo>
                  <a:lnTo>
                    <a:pt x="1386" y="1658"/>
                  </a:lnTo>
                  <a:lnTo>
                    <a:pt x="1421" y="1631"/>
                  </a:lnTo>
                  <a:lnTo>
                    <a:pt x="1452" y="1599"/>
                  </a:lnTo>
                  <a:lnTo>
                    <a:pt x="1478" y="1565"/>
                  </a:lnTo>
                  <a:lnTo>
                    <a:pt x="1502" y="1527"/>
                  </a:lnTo>
                  <a:lnTo>
                    <a:pt x="1520" y="1488"/>
                  </a:lnTo>
                  <a:lnTo>
                    <a:pt x="1534" y="1445"/>
                  </a:lnTo>
                  <a:lnTo>
                    <a:pt x="1542" y="1400"/>
                  </a:lnTo>
                  <a:lnTo>
                    <a:pt x="1545" y="1354"/>
                  </a:lnTo>
                  <a:lnTo>
                    <a:pt x="1542" y="1307"/>
                  </a:lnTo>
                  <a:lnTo>
                    <a:pt x="1534" y="1263"/>
                  </a:lnTo>
                  <a:lnTo>
                    <a:pt x="1520" y="1220"/>
                  </a:lnTo>
                  <a:lnTo>
                    <a:pt x="1502" y="1181"/>
                  </a:lnTo>
                  <a:lnTo>
                    <a:pt x="1478" y="1143"/>
                  </a:lnTo>
                  <a:lnTo>
                    <a:pt x="1452" y="1109"/>
                  </a:lnTo>
                  <a:lnTo>
                    <a:pt x="1421" y="1077"/>
                  </a:lnTo>
                  <a:lnTo>
                    <a:pt x="1386" y="1050"/>
                  </a:lnTo>
                  <a:lnTo>
                    <a:pt x="1349" y="1028"/>
                  </a:lnTo>
                  <a:lnTo>
                    <a:pt x="1309" y="1008"/>
                  </a:lnTo>
                  <a:lnTo>
                    <a:pt x="1266" y="995"/>
                  </a:lnTo>
                  <a:lnTo>
                    <a:pt x="1222" y="987"/>
                  </a:lnTo>
                  <a:lnTo>
                    <a:pt x="1176" y="984"/>
                  </a:lnTo>
                  <a:close/>
                  <a:moveTo>
                    <a:pt x="1662" y="0"/>
                  </a:moveTo>
                  <a:lnTo>
                    <a:pt x="1753" y="2"/>
                  </a:lnTo>
                  <a:lnTo>
                    <a:pt x="1844" y="10"/>
                  </a:lnTo>
                  <a:lnTo>
                    <a:pt x="1936" y="22"/>
                  </a:lnTo>
                  <a:lnTo>
                    <a:pt x="2026" y="40"/>
                  </a:lnTo>
                  <a:lnTo>
                    <a:pt x="2114" y="62"/>
                  </a:lnTo>
                  <a:lnTo>
                    <a:pt x="2201" y="89"/>
                  </a:lnTo>
                  <a:lnTo>
                    <a:pt x="2288" y="122"/>
                  </a:lnTo>
                  <a:lnTo>
                    <a:pt x="2373" y="159"/>
                  </a:lnTo>
                  <a:lnTo>
                    <a:pt x="2456" y="202"/>
                  </a:lnTo>
                  <a:lnTo>
                    <a:pt x="2538" y="248"/>
                  </a:lnTo>
                  <a:lnTo>
                    <a:pt x="2617" y="301"/>
                  </a:lnTo>
                  <a:lnTo>
                    <a:pt x="2693" y="358"/>
                  </a:lnTo>
                  <a:lnTo>
                    <a:pt x="2768" y="421"/>
                  </a:lnTo>
                  <a:lnTo>
                    <a:pt x="2839" y="487"/>
                  </a:lnTo>
                  <a:lnTo>
                    <a:pt x="2905" y="558"/>
                  </a:lnTo>
                  <a:lnTo>
                    <a:pt x="2968" y="632"/>
                  </a:lnTo>
                  <a:lnTo>
                    <a:pt x="3025" y="709"/>
                  </a:lnTo>
                  <a:lnTo>
                    <a:pt x="3077" y="788"/>
                  </a:lnTo>
                  <a:lnTo>
                    <a:pt x="3124" y="871"/>
                  </a:lnTo>
                  <a:lnTo>
                    <a:pt x="3166" y="954"/>
                  </a:lnTo>
                  <a:lnTo>
                    <a:pt x="3204" y="1039"/>
                  </a:lnTo>
                  <a:lnTo>
                    <a:pt x="3236" y="1125"/>
                  </a:lnTo>
                  <a:lnTo>
                    <a:pt x="3263" y="1213"/>
                  </a:lnTo>
                  <a:lnTo>
                    <a:pt x="3286" y="1302"/>
                  </a:lnTo>
                  <a:lnTo>
                    <a:pt x="3303" y="1392"/>
                  </a:lnTo>
                  <a:lnTo>
                    <a:pt x="3315" y="1484"/>
                  </a:lnTo>
                  <a:lnTo>
                    <a:pt x="3323" y="1574"/>
                  </a:lnTo>
                  <a:lnTo>
                    <a:pt x="3325" y="1666"/>
                  </a:lnTo>
                  <a:lnTo>
                    <a:pt x="3322" y="1757"/>
                  </a:lnTo>
                  <a:lnTo>
                    <a:pt x="3315" y="1848"/>
                  </a:lnTo>
                  <a:lnTo>
                    <a:pt x="3303" y="1939"/>
                  </a:lnTo>
                  <a:lnTo>
                    <a:pt x="3286" y="2029"/>
                  </a:lnTo>
                  <a:lnTo>
                    <a:pt x="3262" y="2118"/>
                  </a:lnTo>
                  <a:lnTo>
                    <a:pt x="3235" y="2206"/>
                  </a:lnTo>
                  <a:lnTo>
                    <a:pt x="3203" y="2292"/>
                  </a:lnTo>
                  <a:lnTo>
                    <a:pt x="3166" y="2377"/>
                  </a:lnTo>
                  <a:lnTo>
                    <a:pt x="3124" y="2460"/>
                  </a:lnTo>
                  <a:lnTo>
                    <a:pt x="3076" y="2543"/>
                  </a:lnTo>
                  <a:lnTo>
                    <a:pt x="3025" y="2622"/>
                  </a:lnTo>
                  <a:lnTo>
                    <a:pt x="2967" y="2698"/>
                  </a:lnTo>
                  <a:lnTo>
                    <a:pt x="2905" y="2772"/>
                  </a:lnTo>
                  <a:lnTo>
                    <a:pt x="2838" y="2843"/>
                  </a:lnTo>
                  <a:lnTo>
                    <a:pt x="2768" y="2909"/>
                  </a:lnTo>
                  <a:lnTo>
                    <a:pt x="2695" y="2970"/>
                  </a:lnTo>
                  <a:lnTo>
                    <a:pt x="2620" y="3027"/>
                  </a:lnTo>
                  <a:lnTo>
                    <a:pt x="2542" y="3079"/>
                  </a:lnTo>
                  <a:lnTo>
                    <a:pt x="2463" y="3125"/>
                  </a:lnTo>
                  <a:lnTo>
                    <a:pt x="2381" y="3168"/>
                  </a:lnTo>
                  <a:lnTo>
                    <a:pt x="2298" y="3205"/>
                  </a:lnTo>
                  <a:lnTo>
                    <a:pt x="2214" y="3238"/>
                  </a:lnTo>
                  <a:lnTo>
                    <a:pt x="2127" y="3265"/>
                  </a:lnTo>
                  <a:lnTo>
                    <a:pt x="2040" y="3288"/>
                  </a:lnTo>
                  <a:lnTo>
                    <a:pt x="1952" y="3306"/>
                  </a:lnTo>
                  <a:lnTo>
                    <a:pt x="1863" y="3319"/>
                  </a:lnTo>
                  <a:lnTo>
                    <a:pt x="1774" y="3328"/>
                  </a:lnTo>
                  <a:lnTo>
                    <a:pt x="1684" y="3331"/>
                  </a:lnTo>
                  <a:lnTo>
                    <a:pt x="1595" y="3330"/>
                  </a:lnTo>
                  <a:lnTo>
                    <a:pt x="1505" y="3324"/>
                  </a:lnTo>
                  <a:lnTo>
                    <a:pt x="1416" y="3313"/>
                  </a:lnTo>
                  <a:lnTo>
                    <a:pt x="1328" y="3297"/>
                  </a:lnTo>
                  <a:lnTo>
                    <a:pt x="1240" y="3277"/>
                  </a:lnTo>
                  <a:lnTo>
                    <a:pt x="1153" y="3252"/>
                  </a:lnTo>
                  <a:lnTo>
                    <a:pt x="1068" y="3221"/>
                  </a:lnTo>
                  <a:lnTo>
                    <a:pt x="983" y="3187"/>
                  </a:lnTo>
                  <a:lnTo>
                    <a:pt x="901" y="3146"/>
                  </a:lnTo>
                  <a:lnTo>
                    <a:pt x="820" y="3102"/>
                  </a:lnTo>
                  <a:lnTo>
                    <a:pt x="817" y="3100"/>
                  </a:lnTo>
                  <a:lnTo>
                    <a:pt x="754" y="3143"/>
                  </a:lnTo>
                  <a:lnTo>
                    <a:pt x="691" y="3182"/>
                  </a:lnTo>
                  <a:lnTo>
                    <a:pt x="627" y="3214"/>
                  </a:lnTo>
                  <a:lnTo>
                    <a:pt x="564" y="3241"/>
                  </a:lnTo>
                  <a:lnTo>
                    <a:pt x="502" y="3262"/>
                  </a:lnTo>
                  <a:lnTo>
                    <a:pt x="440" y="3278"/>
                  </a:lnTo>
                  <a:lnTo>
                    <a:pt x="379" y="3290"/>
                  </a:lnTo>
                  <a:lnTo>
                    <a:pt x="321" y="3298"/>
                  </a:lnTo>
                  <a:lnTo>
                    <a:pt x="264" y="3301"/>
                  </a:lnTo>
                  <a:lnTo>
                    <a:pt x="210" y="3301"/>
                  </a:lnTo>
                  <a:lnTo>
                    <a:pt x="159" y="3298"/>
                  </a:lnTo>
                  <a:lnTo>
                    <a:pt x="110" y="3293"/>
                  </a:lnTo>
                  <a:lnTo>
                    <a:pt x="93" y="3288"/>
                  </a:lnTo>
                  <a:lnTo>
                    <a:pt x="79" y="3279"/>
                  </a:lnTo>
                  <a:lnTo>
                    <a:pt x="68" y="3268"/>
                  </a:lnTo>
                  <a:lnTo>
                    <a:pt x="61" y="3254"/>
                  </a:lnTo>
                  <a:lnTo>
                    <a:pt x="56" y="3239"/>
                  </a:lnTo>
                  <a:lnTo>
                    <a:pt x="56" y="3223"/>
                  </a:lnTo>
                  <a:lnTo>
                    <a:pt x="59" y="3207"/>
                  </a:lnTo>
                  <a:lnTo>
                    <a:pt x="66" y="3193"/>
                  </a:lnTo>
                  <a:lnTo>
                    <a:pt x="77" y="3181"/>
                  </a:lnTo>
                  <a:lnTo>
                    <a:pt x="91" y="3171"/>
                  </a:lnTo>
                  <a:lnTo>
                    <a:pt x="137" y="3145"/>
                  </a:lnTo>
                  <a:lnTo>
                    <a:pt x="179" y="3117"/>
                  </a:lnTo>
                  <a:lnTo>
                    <a:pt x="217" y="3086"/>
                  </a:lnTo>
                  <a:lnTo>
                    <a:pt x="254" y="3051"/>
                  </a:lnTo>
                  <a:lnTo>
                    <a:pt x="287" y="3015"/>
                  </a:lnTo>
                  <a:lnTo>
                    <a:pt x="319" y="2977"/>
                  </a:lnTo>
                  <a:lnTo>
                    <a:pt x="346" y="2938"/>
                  </a:lnTo>
                  <a:lnTo>
                    <a:pt x="372" y="2899"/>
                  </a:lnTo>
                  <a:lnTo>
                    <a:pt x="394" y="2860"/>
                  </a:lnTo>
                  <a:lnTo>
                    <a:pt x="416" y="2820"/>
                  </a:lnTo>
                  <a:lnTo>
                    <a:pt x="434" y="2783"/>
                  </a:lnTo>
                  <a:lnTo>
                    <a:pt x="417" y="2769"/>
                  </a:lnTo>
                  <a:lnTo>
                    <a:pt x="355" y="2695"/>
                  </a:lnTo>
                  <a:lnTo>
                    <a:pt x="298" y="2619"/>
                  </a:lnTo>
                  <a:lnTo>
                    <a:pt x="247" y="2539"/>
                  </a:lnTo>
                  <a:lnTo>
                    <a:pt x="199" y="2457"/>
                  </a:lnTo>
                  <a:lnTo>
                    <a:pt x="158" y="2374"/>
                  </a:lnTo>
                  <a:lnTo>
                    <a:pt x="120" y="2289"/>
                  </a:lnTo>
                  <a:lnTo>
                    <a:pt x="89" y="2203"/>
                  </a:lnTo>
                  <a:lnTo>
                    <a:pt x="62" y="2115"/>
                  </a:lnTo>
                  <a:lnTo>
                    <a:pt x="39" y="2026"/>
                  </a:lnTo>
                  <a:lnTo>
                    <a:pt x="22" y="1937"/>
                  </a:lnTo>
                  <a:lnTo>
                    <a:pt x="10" y="1845"/>
                  </a:lnTo>
                  <a:lnTo>
                    <a:pt x="3" y="1754"/>
                  </a:lnTo>
                  <a:lnTo>
                    <a:pt x="0" y="1664"/>
                  </a:lnTo>
                  <a:lnTo>
                    <a:pt x="0" y="1663"/>
                  </a:lnTo>
                  <a:lnTo>
                    <a:pt x="3" y="1573"/>
                  </a:lnTo>
                  <a:lnTo>
                    <a:pt x="10" y="1482"/>
                  </a:lnTo>
                  <a:lnTo>
                    <a:pt x="23" y="1390"/>
                  </a:lnTo>
                  <a:lnTo>
                    <a:pt x="40" y="1301"/>
                  </a:lnTo>
                  <a:lnTo>
                    <a:pt x="63" y="1212"/>
                  </a:lnTo>
                  <a:lnTo>
                    <a:pt x="90" y="1124"/>
                  </a:lnTo>
                  <a:lnTo>
                    <a:pt x="122" y="1038"/>
                  </a:lnTo>
                  <a:lnTo>
                    <a:pt x="160" y="953"/>
                  </a:lnTo>
                  <a:lnTo>
                    <a:pt x="202" y="869"/>
                  </a:lnTo>
                  <a:lnTo>
                    <a:pt x="249" y="788"/>
                  </a:lnTo>
                  <a:lnTo>
                    <a:pt x="301" y="709"/>
                  </a:lnTo>
                  <a:lnTo>
                    <a:pt x="358" y="632"/>
                  </a:lnTo>
                  <a:lnTo>
                    <a:pt x="420" y="558"/>
                  </a:lnTo>
                  <a:lnTo>
                    <a:pt x="487" y="487"/>
                  </a:lnTo>
                  <a:lnTo>
                    <a:pt x="558" y="421"/>
                  </a:lnTo>
                  <a:lnTo>
                    <a:pt x="632" y="358"/>
                  </a:lnTo>
                  <a:lnTo>
                    <a:pt x="709" y="301"/>
                  </a:lnTo>
                  <a:lnTo>
                    <a:pt x="788" y="248"/>
                  </a:lnTo>
                  <a:lnTo>
                    <a:pt x="869" y="202"/>
                  </a:lnTo>
                  <a:lnTo>
                    <a:pt x="952" y="159"/>
                  </a:lnTo>
                  <a:lnTo>
                    <a:pt x="1037" y="122"/>
                  </a:lnTo>
                  <a:lnTo>
                    <a:pt x="1123" y="89"/>
                  </a:lnTo>
                  <a:lnTo>
                    <a:pt x="1211" y="62"/>
                  </a:lnTo>
                  <a:lnTo>
                    <a:pt x="1300" y="40"/>
                  </a:lnTo>
                  <a:lnTo>
                    <a:pt x="1390" y="22"/>
                  </a:lnTo>
                  <a:lnTo>
                    <a:pt x="1480" y="10"/>
                  </a:lnTo>
                  <a:lnTo>
                    <a:pt x="1571" y="2"/>
                  </a:lnTo>
                  <a:lnTo>
                    <a:pt x="16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948" name="Freeform 1233"/>
          <p:cNvSpPr>
            <a:spLocks noEditPoints="1"/>
          </p:cNvSpPr>
          <p:nvPr/>
        </p:nvSpPr>
        <p:spPr bwMode="auto">
          <a:xfrm>
            <a:off x="322858" y="4500476"/>
            <a:ext cx="210383" cy="210255"/>
          </a:xfrm>
          <a:custGeom>
            <a:avLst/>
            <a:gdLst>
              <a:gd name="T0" fmla="*/ 4899 w 6560"/>
              <a:gd name="T1" fmla="*/ 4212 h 6556"/>
              <a:gd name="T2" fmla="*/ 5625 w 6560"/>
              <a:gd name="T3" fmla="*/ 4937 h 6556"/>
              <a:gd name="T4" fmla="*/ 5734 w 6560"/>
              <a:gd name="T5" fmla="*/ 5169 h 6556"/>
              <a:gd name="T6" fmla="*/ 5535 w 6560"/>
              <a:gd name="T7" fmla="*/ 5326 h 6556"/>
              <a:gd name="T8" fmla="*/ 4530 w 6560"/>
              <a:gd name="T9" fmla="*/ 5213 h 6556"/>
              <a:gd name="T10" fmla="*/ 4556 w 6560"/>
              <a:gd name="T11" fmla="*/ 4174 h 6556"/>
              <a:gd name="T12" fmla="*/ 4795 w 6560"/>
              <a:gd name="T13" fmla="*/ 3694 h 6556"/>
              <a:gd name="T14" fmla="*/ 4139 w 6560"/>
              <a:gd name="T15" fmla="*/ 3969 h 6556"/>
              <a:gd name="T16" fmla="*/ 3746 w 6560"/>
              <a:gd name="T17" fmla="*/ 4553 h 6556"/>
              <a:gd name="T18" fmla="*/ 3746 w 6560"/>
              <a:gd name="T19" fmla="*/ 5282 h 6556"/>
              <a:gd name="T20" fmla="*/ 4139 w 6560"/>
              <a:gd name="T21" fmla="*/ 5864 h 6556"/>
              <a:gd name="T22" fmla="*/ 4795 w 6560"/>
              <a:gd name="T23" fmla="*/ 6139 h 6556"/>
              <a:gd name="T24" fmla="*/ 5505 w 6560"/>
              <a:gd name="T25" fmla="*/ 5998 h 6556"/>
              <a:gd name="T26" fmla="*/ 6002 w 6560"/>
              <a:gd name="T27" fmla="*/ 5502 h 6556"/>
              <a:gd name="T28" fmla="*/ 6143 w 6560"/>
              <a:gd name="T29" fmla="*/ 4792 h 6556"/>
              <a:gd name="T30" fmla="*/ 5868 w 6560"/>
              <a:gd name="T31" fmla="*/ 4136 h 6556"/>
              <a:gd name="T32" fmla="*/ 5286 w 6560"/>
              <a:gd name="T33" fmla="*/ 3743 h 6556"/>
              <a:gd name="T34" fmla="*/ 2870 w 6560"/>
              <a:gd name="T35" fmla="*/ 4507 h 6556"/>
              <a:gd name="T36" fmla="*/ 820 w 6560"/>
              <a:gd name="T37" fmla="*/ 4507 h 6556"/>
              <a:gd name="T38" fmla="*/ 5463 w 6560"/>
              <a:gd name="T39" fmla="*/ 3371 h 6556"/>
              <a:gd name="T40" fmla="*/ 6125 w 6560"/>
              <a:gd name="T41" fmla="*/ 3805 h 6556"/>
              <a:gd name="T42" fmla="*/ 6506 w 6560"/>
              <a:gd name="T43" fmla="*/ 4503 h 6556"/>
              <a:gd name="T44" fmla="*/ 6506 w 6560"/>
              <a:gd name="T45" fmla="*/ 5330 h 6556"/>
              <a:gd name="T46" fmla="*/ 6125 w 6560"/>
              <a:gd name="T47" fmla="*/ 6028 h 6556"/>
              <a:gd name="T48" fmla="*/ 5463 w 6560"/>
              <a:gd name="T49" fmla="*/ 6464 h 6556"/>
              <a:gd name="T50" fmla="*/ 4639 w 6560"/>
              <a:gd name="T51" fmla="*/ 6532 h 6556"/>
              <a:gd name="T52" fmla="*/ 3909 w 6560"/>
              <a:gd name="T53" fmla="*/ 6207 h 6556"/>
              <a:gd name="T54" fmla="*/ 3423 w 6560"/>
              <a:gd name="T55" fmla="*/ 5585 h 6556"/>
              <a:gd name="T56" fmla="*/ 3285 w 6560"/>
              <a:gd name="T57" fmla="*/ 4776 h 6556"/>
              <a:gd name="T58" fmla="*/ 3550 w 6560"/>
              <a:gd name="T59" fmla="*/ 4015 h 6556"/>
              <a:gd name="T60" fmla="*/ 4131 w 6560"/>
              <a:gd name="T61" fmla="*/ 3480 h 6556"/>
              <a:gd name="T62" fmla="*/ 4921 w 6560"/>
              <a:gd name="T63" fmla="*/ 3279 h 6556"/>
              <a:gd name="T64" fmla="*/ 2050 w 6560"/>
              <a:gd name="T65" fmla="*/ 2460 h 6556"/>
              <a:gd name="T66" fmla="*/ 1640 w 6560"/>
              <a:gd name="T67" fmla="*/ 2460 h 6556"/>
              <a:gd name="T68" fmla="*/ 614 w 6560"/>
              <a:gd name="T69" fmla="*/ 1025 h 6556"/>
              <a:gd name="T70" fmla="*/ 784 w 6560"/>
              <a:gd name="T71" fmla="*/ 1355 h 6556"/>
              <a:gd name="T72" fmla="*/ 1155 w 6560"/>
              <a:gd name="T73" fmla="*/ 1413 h 6556"/>
              <a:gd name="T74" fmla="*/ 1414 w 6560"/>
              <a:gd name="T75" fmla="*/ 1154 h 6556"/>
              <a:gd name="T76" fmla="*/ 3899 w 6560"/>
              <a:gd name="T77" fmla="*/ 1090 h 6556"/>
              <a:gd name="T78" fmla="*/ 4117 w 6560"/>
              <a:gd name="T79" fmla="*/ 1389 h 6556"/>
              <a:gd name="T80" fmla="*/ 4494 w 6560"/>
              <a:gd name="T81" fmla="*/ 1389 h 6556"/>
              <a:gd name="T82" fmla="*/ 4709 w 6560"/>
              <a:gd name="T83" fmla="*/ 1090 h 6556"/>
              <a:gd name="T84" fmla="*/ 5090 w 6560"/>
              <a:gd name="T85" fmla="*/ 871 h 6556"/>
              <a:gd name="T86" fmla="*/ 5323 w 6560"/>
              <a:gd name="T87" fmla="*/ 1198 h 6556"/>
              <a:gd name="T88" fmla="*/ 411 w 6560"/>
              <a:gd name="T89" fmla="*/ 4876 h 6556"/>
              <a:gd name="T90" fmla="*/ 445 w 6560"/>
              <a:gd name="T91" fmla="*/ 5326 h 6556"/>
              <a:gd name="T92" fmla="*/ 86 w 6560"/>
              <a:gd name="T93" fmla="*/ 5143 h 6556"/>
              <a:gd name="T94" fmla="*/ 6 w 6560"/>
              <a:gd name="T95" fmla="*/ 1198 h 6556"/>
              <a:gd name="T96" fmla="*/ 239 w 6560"/>
              <a:gd name="T97" fmla="*/ 871 h 6556"/>
              <a:gd name="T98" fmla="*/ 4394 w 6560"/>
              <a:gd name="T99" fmla="*/ 22 h 6556"/>
              <a:gd name="T100" fmla="*/ 4510 w 6560"/>
              <a:gd name="T101" fmla="*/ 1025 h 6556"/>
              <a:gd name="T102" fmla="*/ 4352 w 6560"/>
              <a:gd name="T103" fmla="*/ 1224 h 6556"/>
              <a:gd name="T104" fmla="*/ 4121 w 6560"/>
              <a:gd name="T105" fmla="*/ 1114 h 6556"/>
              <a:gd name="T106" fmla="*/ 4145 w 6560"/>
              <a:gd name="T107" fmla="*/ 78 h 6556"/>
              <a:gd name="T108" fmla="*/ 1071 w 6560"/>
              <a:gd name="T109" fmla="*/ 6 h 6556"/>
              <a:gd name="T110" fmla="*/ 1231 w 6560"/>
              <a:gd name="T111" fmla="*/ 205 h 6556"/>
              <a:gd name="T112" fmla="*/ 1115 w 6560"/>
              <a:gd name="T113" fmla="*/ 1208 h 6556"/>
              <a:gd name="T114" fmla="*/ 866 w 6560"/>
              <a:gd name="T115" fmla="*/ 1152 h 6556"/>
              <a:gd name="T116" fmla="*/ 842 w 6560"/>
              <a:gd name="T117" fmla="*/ 116 h 6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60" h="6556">
                <a:moveTo>
                  <a:pt x="4715" y="4098"/>
                </a:moveTo>
                <a:lnTo>
                  <a:pt x="4761" y="4102"/>
                </a:lnTo>
                <a:lnTo>
                  <a:pt x="4805" y="4118"/>
                </a:lnTo>
                <a:lnTo>
                  <a:pt x="4843" y="4142"/>
                </a:lnTo>
                <a:lnTo>
                  <a:pt x="4875" y="4174"/>
                </a:lnTo>
                <a:lnTo>
                  <a:pt x="4899" y="4212"/>
                </a:lnTo>
                <a:lnTo>
                  <a:pt x="4915" y="4256"/>
                </a:lnTo>
                <a:lnTo>
                  <a:pt x="4921" y="4302"/>
                </a:lnTo>
                <a:lnTo>
                  <a:pt x="4921" y="4918"/>
                </a:lnTo>
                <a:lnTo>
                  <a:pt x="5535" y="4918"/>
                </a:lnTo>
                <a:lnTo>
                  <a:pt x="5581" y="4922"/>
                </a:lnTo>
                <a:lnTo>
                  <a:pt x="5625" y="4937"/>
                </a:lnTo>
                <a:lnTo>
                  <a:pt x="5662" y="4961"/>
                </a:lnTo>
                <a:lnTo>
                  <a:pt x="5694" y="4993"/>
                </a:lnTo>
                <a:lnTo>
                  <a:pt x="5718" y="5031"/>
                </a:lnTo>
                <a:lnTo>
                  <a:pt x="5734" y="5075"/>
                </a:lnTo>
                <a:lnTo>
                  <a:pt x="5740" y="5123"/>
                </a:lnTo>
                <a:lnTo>
                  <a:pt x="5734" y="5169"/>
                </a:lnTo>
                <a:lnTo>
                  <a:pt x="5718" y="5213"/>
                </a:lnTo>
                <a:lnTo>
                  <a:pt x="5694" y="5250"/>
                </a:lnTo>
                <a:lnTo>
                  <a:pt x="5662" y="5282"/>
                </a:lnTo>
                <a:lnTo>
                  <a:pt x="5625" y="5306"/>
                </a:lnTo>
                <a:lnTo>
                  <a:pt x="5581" y="5322"/>
                </a:lnTo>
                <a:lnTo>
                  <a:pt x="5535" y="5326"/>
                </a:lnTo>
                <a:lnTo>
                  <a:pt x="4715" y="5326"/>
                </a:lnTo>
                <a:lnTo>
                  <a:pt x="4667" y="5322"/>
                </a:lnTo>
                <a:lnTo>
                  <a:pt x="4625" y="5306"/>
                </a:lnTo>
                <a:lnTo>
                  <a:pt x="4587" y="5282"/>
                </a:lnTo>
                <a:lnTo>
                  <a:pt x="4556" y="5250"/>
                </a:lnTo>
                <a:lnTo>
                  <a:pt x="4530" y="5213"/>
                </a:lnTo>
                <a:lnTo>
                  <a:pt x="4516" y="5169"/>
                </a:lnTo>
                <a:lnTo>
                  <a:pt x="4510" y="5123"/>
                </a:lnTo>
                <a:lnTo>
                  <a:pt x="4510" y="4302"/>
                </a:lnTo>
                <a:lnTo>
                  <a:pt x="4516" y="4256"/>
                </a:lnTo>
                <a:lnTo>
                  <a:pt x="4530" y="4212"/>
                </a:lnTo>
                <a:lnTo>
                  <a:pt x="4556" y="4174"/>
                </a:lnTo>
                <a:lnTo>
                  <a:pt x="4587" y="4142"/>
                </a:lnTo>
                <a:lnTo>
                  <a:pt x="4625" y="4118"/>
                </a:lnTo>
                <a:lnTo>
                  <a:pt x="4667" y="4102"/>
                </a:lnTo>
                <a:lnTo>
                  <a:pt x="4715" y="4098"/>
                </a:lnTo>
                <a:close/>
                <a:moveTo>
                  <a:pt x="4921" y="3688"/>
                </a:moveTo>
                <a:lnTo>
                  <a:pt x="4795" y="3694"/>
                </a:lnTo>
                <a:lnTo>
                  <a:pt x="4671" y="3714"/>
                </a:lnTo>
                <a:lnTo>
                  <a:pt x="4554" y="3743"/>
                </a:lnTo>
                <a:lnTo>
                  <a:pt x="4442" y="3785"/>
                </a:lnTo>
                <a:lnTo>
                  <a:pt x="4334" y="3837"/>
                </a:lnTo>
                <a:lnTo>
                  <a:pt x="4232" y="3899"/>
                </a:lnTo>
                <a:lnTo>
                  <a:pt x="4139" y="3969"/>
                </a:lnTo>
                <a:lnTo>
                  <a:pt x="4051" y="4048"/>
                </a:lnTo>
                <a:lnTo>
                  <a:pt x="3971" y="4136"/>
                </a:lnTo>
                <a:lnTo>
                  <a:pt x="3899" y="4230"/>
                </a:lnTo>
                <a:lnTo>
                  <a:pt x="3837" y="4331"/>
                </a:lnTo>
                <a:lnTo>
                  <a:pt x="3786" y="4439"/>
                </a:lnTo>
                <a:lnTo>
                  <a:pt x="3746" y="4553"/>
                </a:lnTo>
                <a:lnTo>
                  <a:pt x="3714" y="4670"/>
                </a:lnTo>
                <a:lnTo>
                  <a:pt x="3696" y="4792"/>
                </a:lnTo>
                <a:lnTo>
                  <a:pt x="3690" y="4918"/>
                </a:lnTo>
                <a:lnTo>
                  <a:pt x="3696" y="5043"/>
                </a:lnTo>
                <a:lnTo>
                  <a:pt x="3714" y="5165"/>
                </a:lnTo>
                <a:lnTo>
                  <a:pt x="3746" y="5282"/>
                </a:lnTo>
                <a:lnTo>
                  <a:pt x="3786" y="5396"/>
                </a:lnTo>
                <a:lnTo>
                  <a:pt x="3837" y="5502"/>
                </a:lnTo>
                <a:lnTo>
                  <a:pt x="3899" y="5603"/>
                </a:lnTo>
                <a:lnTo>
                  <a:pt x="3971" y="5699"/>
                </a:lnTo>
                <a:lnTo>
                  <a:pt x="4051" y="5787"/>
                </a:lnTo>
                <a:lnTo>
                  <a:pt x="4139" y="5864"/>
                </a:lnTo>
                <a:lnTo>
                  <a:pt x="4232" y="5936"/>
                </a:lnTo>
                <a:lnTo>
                  <a:pt x="4334" y="5998"/>
                </a:lnTo>
                <a:lnTo>
                  <a:pt x="4442" y="6050"/>
                </a:lnTo>
                <a:lnTo>
                  <a:pt x="4554" y="6092"/>
                </a:lnTo>
                <a:lnTo>
                  <a:pt x="4671" y="6122"/>
                </a:lnTo>
                <a:lnTo>
                  <a:pt x="4795" y="6139"/>
                </a:lnTo>
                <a:lnTo>
                  <a:pt x="4921" y="6145"/>
                </a:lnTo>
                <a:lnTo>
                  <a:pt x="5046" y="6139"/>
                </a:lnTo>
                <a:lnTo>
                  <a:pt x="5168" y="6122"/>
                </a:lnTo>
                <a:lnTo>
                  <a:pt x="5286" y="6092"/>
                </a:lnTo>
                <a:lnTo>
                  <a:pt x="5397" y="6050"/>
                </a:lnTo>
                <a:lnTo>
                  <a:pt x="5505" y="5998"/>
                </a:lnTo>
                <a:lnTo>
                  <a:pt x="5607" y="5936"/>
                </a:lnTo>
                <a:lnTo>
                  <a:pt x="5702" y="5864"/>
                </a:lnTo>
                <a:lnTo>
                  <a:pt x="5788" y="5787"/>
                </a:lnTo>
                <a:lnTo>
                  <a:pt x="5868" y="5699"/>
                </a:lnTo>
                <a:lnTo>
                  <a:pt x="5940" y="5603"/>
                </a:lnTo>
                <a:lnTo>
                  <a:pt x="6002" y="5502"/>
                </a:lnTo>
                <a:lnTo>
                  <a:pt x="6053" y="5396"/>
                </a:lnTo>
                <a:lnTo>
                  <a:pt x="6093" y="5282"/>
                </a:lnTo>
                <a:lnTo>
                  <a:pt x="6125" y="5165"/>
                </a:lnTo>
                <a:lnTo>
                  <a:pt x="6143" y="5043"/>
                </a:lnTo>
                <a:lnTo>
                  <a:pt x="6149" y="4918"/>
                </a:lnTo>
                <a:lnTo>
                  <a:pt x="6143" y="4792"/>
                </a:lnTo>
                <a:lnTo>
                  <a:pt x="6125" y="4670"/>
                </a:lnTo>
                <a:lnTo>
                  <a:pt x="6093" y="4553"/>
                </a:lnTo>
                <a:lnTo>
                  <a:pt x="6053" y="4439"/>
                </a:lnTo>
                <a:lnTo>
                  <a:pt x="6002" y="4331"/>
                </a:lnTo>
                <a:lnTo>
                  <a:pt x="5940" y="4230"/>
                </a:lnTo>
                <a:lnTo>
                  <a:pt x="5868" y="4136"/>
                </a:lnTo>
                <a:lnTo>
                  <a:pt x="5788" y="4048"/>
                </a:lnTo>
                <a:lnTo>
                  <a:pt x="5702" y="3969"/>
                </a:lnTo>
                <a:lnTo>
                  <a:pt x="5607" y="3899"/>
                </a:lnTo>
                <a:lnTo>
                  <a:pt x="5505" y="3837"/>
                </a:lnTo>
                <a:lnTo>
                  <a:pt x="5397" y="3785"/>
                </a:lnTo>
                <a:lnTo>
                  <a:pt x="5286" y="3743"/>
                </a:lnTo>
                <a:lnTo>
                  <a:pt x="5168" y="3714"/>
                </a:lnTo>
                <a:lnTo>
                  <a:pt x="5046" y="3694"/>
                </a:lnTo>
                <a:lnTo>
                  <a:pt x="4921" y="3688"/>
                </a:lnTo>
                <a:close/>
                <a:moveTo>
                  <a:pt x="2050" y="3688"/>
                </a:moveTo>
                <a:lnTo>
                  <a:pt x="2870" y="3688"/>
                </a:lnTo>
                <a:lnTo>
                  <a:pt x="2870" y="4507"/>
                </a:lnTo>
                <a:lnTo>
                  <a:pt x="2050" y="4507"/>
                </a:lnTo>
                <a:lnTo>
                  <a:pt x="2050" y="3688"/>
                </a:lnTo>
                <a:close/>
                <a:moveTo>
                  <a:pt x="820" y="3688"/>
                </a:moveTo>
                <a:lnTo>
                  <a:pt x="1640" y="3688"/>
                </a:lnTo>
                <a:lnTo>
                  <a:pt x="1640" y="4507"/>
                </a:lnTo>
                <a:lnTo>
                  <a:pt x="820" y="4507"/>
                </a:lnTo>
                <a:lnTo>
                  <a:pt x="820" y="3688"/>
                </a:lnTo>
                <a:close/>
                <a:moveTo>
                  <a:pt x="4921" y="3279"/>
                </a:moveTo>
                <a:lnTo>
                  <a:pt x="5062" y="3285"/>
                </a:lnTo>
                <a:lnTo>
                  <a:pt x="5200" y="3303"/>
                </a:lnTo>
                <a:lnTo>
                  <a:pt x="5333" y="3331"/>
                </a:lnTo>
                <a:lnTo>
                  <a:pt x="5463" y="3371"/>
                </a:lnTo>
                <a:lnTo>
                  <a:pt x="5589" y="3421"/>
                </a:lnTo>
                <a:lnTo>
                  <a:pt x="5708" y="3480"/>
                </a:lnTo>
                <a:lnTo>
                  <a:pt x="5822" y="3548"/>
                </a:lnTo>
                <a:lnTo>
                  <a:pt x="5930" y="3626"/>
                </a:lnTo>
                <a:lnTo>
                  <a:pt x="6031" y="3712"/>
                </a:lnTo>
                <a:lnTo>
                  <a:pt x="6125" y="3805"/>
                </a:lnTo>
                <a:lnTo>
                  <a:pt x="6211" y="3907"/>
                </a:lnTo>
                <a:lnTo>
                  <a:pt x="6289" y="4015"/>
                </a:lnTo>
                <a:lnTo>
                  <a:pt x="6359" y="4128"/>
                </a:lnTo>
                <a:lnTo>
                  <a:pt x="6416" y="4248"/>
                </a:lnTo>
                <a:lnTo>
                  <a:pt x="6466" y="4373"/>
                </a:lnTo>
                <a:lnTo>
                  <a:pt x="6506" y="4503"/>
                </a:lnTo>
                <a:lnTo>
                  <a:pt x="6536" y="4638"/>
                </a:lnTo>
                <a:lnTo>
                  <a:pt x="6554" y="4776"/>
                </a:lnTo>
                <a:lnTo>
                  <a:pt x="6560" y="4918"/>
                </a:lnTo>
                <a:lnTo>
                  <a:pt x="6554" y="5059"/>
                </a:lnTo>
                <a:lnTo>
                  <a:pt x="6536" y="5197"/>
                </a:lnTo>
                <a:lnTo>
                  <a:pt x="6506" y="5330"/>
                </a:lnTo>
                <a:lnTo>
                  <a:pt x="6466" y="5460"/>
                </a:lnTo>
                <a:lnTo>
                  <a:pt x="6416" y="5585"/>
                </a:lnTo>
                <a:lnTo>
                  <a:pt x="6359" y="5705"/>
                </a:lnTo>
                <a:lnTo>
                  <a:pt x="6289" y="5821"/>
                </a:lnTo>
                <a:lnTo>
                  <a:pt x="6211" y="5928"/>
                </a:lnTo>
                <a:lnTo>
                  <a:pt x="6125" y="6028"/>
                </a:lnTo>
                <a:lnTo>
                  <a:pt x="6031" y="6122"/>
                </a:lnTo>
                <a:lnTo>
                  <a:pt x="5930" y="6207"/>
                </a:lnTo>
                <a:lnTo>
                  <a:pt x="5822" y="6285"/>
                </a:lnTo>
                <a:lnTo>
                  <a:pt x="5708" y="6355"/>
                </a:lnTo>
                <a:lnTo>
                  <a:pt x="5589" y="6415"/>
                </a:lnTo>
                <a:lnTo>
                  <a:pt x="5463" y="6464"/>
                </a:lnTo>
                <a:lnTo>
                  <a:pt x="5333" y="6504"/>
                </a:lnTo>
                <a:lnTo>
                  <a:pt x="5200" y="6532"/>
                </a:lnTo>
                <a:lnTo>
                  <a:pt x="5062" y="6550"/>
                </a:lnTo>
                <a:lnTo>
                  <a:pt x="4921" y="6556"/>
                </a:lnTo>
                <a:lnTo>
                  <a:pt x="4779" y="6550"/>
                </a:lnTo>
                <a:lnTo>
                  <a:pt x="4639" y="6532"/>
                </a:lnTo>
                <a:lnTo>
                  <a:pt x="4506" y="6504"/>
                </a:lnTo>
                <a:lnTo>
                  <a:pt x="4376" y="6464"/>
                </a:lnTo>
                <a:lnTo>
                  <a:pt x="4250" y="6415"/>
                </a:lnTo>
                <a:lnTo>
                  <a:pt x="4131" y="6355"/>
                </a:lnTo>
                <a:lnTo>
                  <a:pt x="4017" y="6285"/>
                </a:lnTo>
                <a:lnTo>
                  <a:pt x="3909" y="6207"/>
                </a:lnTo>
                <a:lnTo>
                  <a:pt x="3808" y="6122"/>
                </a:lnTo>
                <a:lnTo>
                  <a:pt x="3714" y="6028"/>
                </a:lnTo>
                <a:lnTo>
                  <a:pt x="3628" y="5928"/>
                </a:lnTo>
                <a:lnTo>
                  <a:pt x="3550" y="5821"/>
                </a:lnTo>
                <a:lnTo>
                  <a:pt x="3482" y="5705"/>
                </a:lnTo>
                <a:lnTo>
                  <a:pt x="3423" y="5585"/>
                </a:lnTo>
                <a:lnTo>
                  <a:pt x="3373" y="5460"/>
                </a:lnTo>
                <a:lnTo>
                  <a:pt x="3333" y="5330"/>
                </a:lnTo>
                <a:lnTo>
                  <a:pt x="3303" y="5197"/>
                </a:lnTo>
                <a:lnTo>
                  <a:pt x="3285" y="5059"/>
                </a:lnTo>
                <a:lnTo>
                  <a:pt x="3279" y="4918"/>
                </a:lnTo>
                <a:lnTo>
                  <a:pt x="3285" y="4776"/>
                </a:lnTo>
                <a:lnTo>
                  <a:pt x="3303" y="4638"/>
                </a:lnTo>
                <a:lnTo>
                  <a:pt x="3333" y="4503"/>
                </a:lnTo>
                <a:lnTo>
                  <a:pt x="3373" y="4373"/>
                </a:lnTo>
                <a:lnTo>
                  <a:pt x="3423" y="4248"/>
                </a:lnTo>
                <a:lnTo>
                  <a:pt x="3482" y="4128"/>
                </a:lnTo>
                <a:lnTo>
                  <a:pt x="3550" y="4015"/>
                </a:lnTo>
                <a:lnTo>
                  <a:pt x="3628" y="3907"/>
                </a:lnTo>
                <a:lnTo>
                  <a:pt x="3714" y="3805"/>
                </a:lnTo>
                <a:lnTo>
                  <a:pt x="3808" y="3712"/>
                </a:lnTo>
                <a:lnTo>
                  <a:pt x="3909" y="3626"/>
                </a:lnTo>
                <a:lnTo>
                  <a:pt x="4017" y="3548"/>
                </a:lnTo>
                <a:lnTo>
                  <a:pt x="4131" y="3480"/>
                </a:lnTo>
                <a:lnTo>
                  <a:pt x="4250" y="3421"/>
                </a:lnTo>
                <a:lnTo>
                  <a:pt x="4376" y="3371"/>
                </a:lnTo>
                <a:lnTo>
                  <a:pt x="4506" y="3331"/>
                </a:lnTo>
                <a:lnTo>
                  <a:pt x="4639" y="3303"/>
                </a:lnTo>
                <a:lnTo>
                  <a:pt x="4779" y="3285"/>
                </a:lnTo>
                <a:lnTo>
                  <a:pt x="4921" y="3279"/>
                </a:lnTo>
                <a:close/>
                <a:moveTo>
                  <a:pt x="3279" y="2460"/>
                </a:moveTo>
                <a:lnTo>
                  <a:pt x="4099" y="2460"/>
                </a:lnTo>
                <a:lnTo>
                  <a:pt x="4099" y="3279"/>
                </a:lnTo>
                <a:lnTo>
                  <a:pt x="3279" y="3279"/>
                </a:lnTo>
                <a:lnTo>
                  <a:pt x="3279" y="2460"/>
                </a:lnTo>
                <a:close/>
                <a:moveTo>
                  <a:pt x="2050" y="2460"/>
                </a:moveTo>
                <a:lnTo>
                  <a:pt x="2870" y="2460"/>
                </a:lnTo>
                <a:lnTo>
                  <a:pt x="2870" y="3279"/>
                </a:lnTo>
                <a:lnTo>
                  <a:pt x="2050" y="3279"/>
                </a:lnTo>
                <a:lnTo>
                  <a:pt x="2050" y="2460"/>
                </a:lnTo>
                <a:close/>
                <a:moveTo>
                  <a:pt x="820" y="2460"/>
                </a:moveTo>
                <a:lnTo>
                  <a:pt x="1640" y="2460"/>
                </a:lnTo>
                <a:lnTo>
                  <a:pt x="1640" y="3279"/>
                </a:lnTo>
                <a:lnTo>
                  <a:pt x="820" y="3279"/>
                </a:lnTo>
                <a:lnTo>
                  <a:pt x="820" y="2460"/>
                </a:lnTo>
                <a:close/>
                <a:moveTo>
                  <a:pt x="445" y="819"/>
                </a:moveTo>
                <a:lnTo>
                  <a:pt x="614" y="819"/>
                </a:lnTo>
                <a:lnTo>
                  <a:pt x="614" y="1025"/>
                </a:lnTo>
                <a:lnTo>
                  <a:pt x="620" y="1090"/>
                </a:lnTo>
                <a:lnTo>
                  <a:pt x="636" y="1154"/>
                </a:lnTo>
                <a:lnTo>
                  <a:pt x="660" y="1212"/>
                </a:lnTo>
                <a:lnTo>
                  <a:pt x="694" y="1266"/>
                </a:lnTo>
                <a:lnTo>
                  <a:pt x="736" y="1314"/>
                </a:lnTo>
                <a:lnTo>
                  <a:pt x="784" y="1355"/>
                </a:lnTo>
                <a:lnTo>
                  <a:pt x="836" y="1389"/>
                </a:lnTo>
                <a:lnTo>
                  <a:pt x="896" y="1413"/>
                </a:lnTo>
                <a:lnTo>
                  <a:pt x="959" y="1429"/>
                </a:lnTo>
                <a:lnTo>
                  <a:pt x="1025" y="1435"/>
                </a:lnTo>
                <a:lnTo>
                  <a:pt x="1091" y="1429"/>
                </a:lnTo>
                <a:lnTo>
                  <a:pt x="1155" y="1413"/>
                </a:lnTo>
                <a:lnTo>
                  <a:pt x="1213" y="1389"/>
                </a:lnTo>
                <a:lnTo>
                  <a:pt x="1267" y="1355"/>
                </a:lnTo>
                <a:lnTo>
                  <a:pt x="1314" y="1314"/>
                </a:lnTo>
                <a:lnTo>
                  <a:pt x="1356" y="1266"/>
                </a:lnTo>
                <a:lnTo>
                  <a:pt x="1388" y="1212"/>
                </a:lnTo>
                <a:lnTo>
                  <a:pt x="1414" y="1154"/>
                </a:lnTo>
                <a:lnTo>
                  <a:pt x="1430" y="1090"/>
                </a:lnTo>
                <a:lnTo>
                  <a:pt x="1434" y="1025"/>
                </a:lnTo>
                <a:lnTo>
                  <a:pt x="1434" y="819"/>
                </a:lnTo>
                <a:lnTo>
                  <a:pt x="3895" y="819"/>
                </a:lnTo>
                <a:lnTo>
                  <a:pt x="3895" y="1025"/>
                </a:lnTo>
                <a:lnTo>
                  <a:pt x="3899" y="1090"/>
                </a:lnTo>
                <a:lnTo>
                  <a:pt x="3915" y="1154"/>
                </a:lnTo>
                <a:lnTo>
                  <a:pt x="3941" y="1212"/>
                </a:lnTo>
                <a:lnTo>
                  <a:pt x="3973" y="1266"/>
                </a:lnTo>
                <a:lnTo>
                  <a:pt x="4015" y="1314"/>
                </a:lnTo>
                <a:lnTo>
                  <a:pt x="4063" y="1355"/>
                </a:lnTo>
                <a:lnTo>
                  <a:pt x="4117" y="1389"/>
                </a:lnTo>
                <a:lnTo>
                  <a:pt x="4175" y="1413"/>
                </a:lnTo>
                <a:lnTo>
                  <a:pt x="4238" y="1429"/>
                </a:lnTo>
                <a:lnTo>
                  <a:pt x="4304" y="1435"/>
                </a:lnTo>
                <a:lnTo>
                  <a:pt x="4372" y="1429"/>
                </a:lnTo>
                <a:lnTo>
                  <a:pt x="4434" y="1413"/>
                </a:lnTo>
                <a:lnTo>
                  <a:pt x="4494" y="1389"/>
                </a:lnTo>
                <a:lnTo>
                  <a:pt x="4548" y="1355"/>
                </a:lnTo>
                <a:lnTo>
                  <a:pt x="4595" y="1314"/>
                </a:lnTo>
                <a:lnTo>
                  <a:pt x="4635" y="1266"/>
                </a:lnTo>
                <a:lnTo>
                  <a:pt x="4669" y="1212"/>
                </a:lnTo>
                <a:lnTo>
                  <a:pt x="4693" y="1154"/>
                </a:lnTo>
                <a:lnTo>
                  <a:pt x="4709" y="1090"/>
                </a:lnTo>
                <a:lnTo>
                  <a:pt x="4715" y="1025"/>
                </a:lnTo>
                <a:lnTo>
                  <a:pt x="4715" y="819"/>
                </a:lnTo>
                <a:lnTo>
                  <a:pt x="4887" y="819"/>
                </a:lnTo>
                <a:lnTo>
                  <a:pt x="4958" y="825"/>
                </a:lnTo>
                <a:lnTo>
                  <a:pt x="5026" y="843"/>
                </a:lnTo>
                <a:lnTo>
                  <a:pt x="5090" y="871"/>
                </a:lnTo>
                <a:lnTo>
                  <a:pt x="5148" y="907"/>
                </a:lnTo>
                <a:lnTo>
                  <a:pt x="5200" y="951"/>
                </a:lnTo>
                <a:lnTo>
                  <a:pt x="5244" y="1005"/>
                </a:lnTo>
                <a:lnTo>
                  <a:pt x="5280" y="1062"/>
                </a:lnTo>
                <a:lnTo>
                  <a:pt x="5307" y="1128"/>
                </a:lnTo>
                <a:lnTo>
                  <a:pt x="5323" y="1198"/>
                </a:lnTo>
                <a:lnTo>
                  <a:pt x="5329" y="1270"/>
                </a:lnTo>
                <a:lnTo>
                  <a:pt x="5329" y="2868"/>
                </a:lnTo>
                <a:lnTo>
                  <a:pt x="4921" y="2868"/>
                </a:lnTo>
                <a:lnTo>
                  <a:pt x="4921" y="2049"/>
                </a:lnTo>
                <a:lnTo>
                  <a:pt x="411" y="2049"/>
                </a:lnTo>
                <a:lnTo>
                  <a:pt x="411" y="4876"/>
                </a:lnTo>
                <a:lnTo>
                  <a:pt x="415" y="4896"/>
                </a:lnTo>
                <a:lnTo>
                  <a:pt x="427" y="4912"/>
                </a:lnTo>
                <a:lnTo>
                  <a:pt x="445" y="4918"/>
                </a:lnTo>
                <a:lnTo>
                  <a:pt x="2870" y="4918"/>
                </a:lnTo>
                <a:lnTo>
                  <a:pt x="2870" y="5326"/>
                </a:lnTo>
                <a:lnTo>
                  <a:pt x="445" y="5326"/>
                </a:lnTo>
                <a:lnTo>
                  <a:pt x="373" y="5320"/>
                </a:lnTo>
                <a:lnTo>
                  <a:pt x="303" y="5304"/>
                </a:lnTo>
                <a:lnTo>
                  <a:pt x="239" y="5276"/>
                </a:lnTo>
                <a:lnTo>
                  <a:pt x="182" y="5240"/>
                </a:lnTo>
                <a:lnTo>
                  <a:pt x="130" y="5195"/>
                </a:lnTo>
                <a:lnTo>
                  <a:pt x="86" y="5143"/>
                </a:lnTo>
                <a:lnTo>
                  <a:pt x="50" y="5083"/>
                </a:lnTo>
                <a:lnTo>
                  <a:pt x="22" y="5019"/>
                </a:lnTo>
                <a:lnTo>
                  <a:pt x="6" y="4949"/>
                </a:lnTo>
                <a:lnTo>
                  <a:pt x="0" y="4876"/>
                </a:lnTo>
                <a:lnTo>
                  <a:pt x="0" y="1270"/>
                </a:lnTo>
                <a:lnTo>
                  <a:pt x="6" y="1198"/>
                </a:lnTo>
                <a:lnTo>
                  <a:pt x="22" y="1128"/>
                </a:lnTo>
                <a:lnTo>
                  <a:pt x="50" y="1062"/>
                </a:lnTo>
                <a:lnTo>
                  <a:pt x="86" y="1005"/>
                </a:lnTo>
                <a:lnTo>
                  <a:pt x="130" y="951"/>
                </a:lnTo>
                <a:lnTo>
                  <a:pt x="182" y="907"/>
                </a:lnTo>
                <a:lnTo>
                  <a:pt x="239" y="871"/>
                </a:lnTo>
                <a:lnTo>
                  <a:pt x="303" y="843"/>
                </a:lnTo>
                <a:lnTo>
                  <a:pt x="373" y="825"/>
                </a:lnTo>
                <a:lnTo>
                  <a:pt x="445" y="819"/>
                </a:lnTo>
                <a:close/>
                <a:moveTo>
                  <a:pt x="4304" y="0"/>
                </a:moveTo>
                <a:lnTo>
                  <a:pt x="4352" y="6"/>
                </a:lnTo>
                <a:lnTo>
                  <a:pt x="4394" y="22"/>
                </a:lnTo>
                <a:lnTo>
                  <a:pt x="4434" y="46"/>
                </a:lnTo>
                <a:lnTo>
                  <a:pt x="4464" y="78"/>
                </a:lnTo>
                <a:lnTo>
                  <a:pt x="4490" y="116"/>
                </a:lnTo>
                <a:lnTo>
                  <a:pt x="4504" y="157"/>
                </a:lnTo>
                <a:lnTo>
                  <a:pt x="4510" y="205"/>
                </a:lnTo>
                <a:lnTo>
                  <a:pt x="4510" y="1025"/>
                </a:lnTo>
                <a:lnTo>
                  <a:pt x="4504" y="1072"/>
                </a:lnTo>
                <a:lnTo>
                  <a:pt x="4490" y="1114"/>
                </a:lnTo>
                <a:lnTo>
                  <a:pt x="4464" y="1152"/>
                </a:lnTo>
                <a:lnTo>
                  <a:pt x="4434" y="1184"/>
                </a:lnTo>
                <a:lnTo>
                  <a:pt x="4394" y="1208"/>
                </a:lnTo>
                <a:lnTo>
                  <a:pt x="4352" y="1224"/>
                </a:lnTo>
                <a:lnTo>
                  <a:pt x="4304" y="1230"/>
                </a:lnTo>
                <a:lnTo>
                  <a:pt x="4258" y="1224"/>
                </a:lnTo>
                <a:lnTo>
                  <a:pt x="4214" y="1208"/>
                </a:lnTo>
                <a:lnTo>
                  <a:pt x="4177" y="1184"/>
                </a:lnTo>
                <a:lnTo>
                  <a:pt x="4145" y="1152"/>
                </a:lnTo>
                <a:lnTo>
                  <a:pt x="4121" y="1114"/>
                </a:lnTo>
                <a:lnTo>
                  <a:pt x="4105" y="1072"/>
                </a:lnTo>
                <a:lnTo>
                  <a:pt x="4099" y="1025"/>
                </a:lnTo>
                <a:lnTo>
                  <a:pt x="4099" y="205"/>
                </a:lnTo>
                <a:lnTo>
                  <a:pt x="4105" y="157"/>
                </a:lnTo>
                <a:lnTo>
                  <a:pt x="4121" y="116"/>
                </a:lnTo>
                <a:lnTo>
                  <a:pt x="4145" y="78"/>
                </a:lnTo>
                <a:lnTo>
                  <a:pt x="4177" y="46"/>
                </a:lnTo>
                <a:lnTo>
                  <a:pt x="4214" y="22"/>
                </a:lnTo>
                <a:lnTo>
                  <a:pt x="4258" y="6"/>
                </a:lnTo>
                <a:lnTo>
                  <a:pt x="4304" y="0"/>
                </a:lnTo>
                <a:close/>
                <a:moveTo>
                  <a:pt x="1025" y="0"/>
                </a:moveTo>
                <a:lnTo>
                  <a:pt x="1071" y="6"/>
                </a:lnTo>
                <a:lnTo>
                  <a:pt x="1115" y="22"/>
                </a:lnTo>
                <a:lnTo>
                  <a:pt x="1153" y="46"/>
                </a:lnTo>
                <a:lnTo>
                  <a:pt x="1185" y="78"/>
                </a:lnTo>
                <a:lnTo>
                  <a:pt x="1209" y="116"/>
                </a:lnTo>
                <a:lnTo>
                  <a:pt x="1225" y="157"/>
                </a:lnTo>
                <a:lnTo>
                  <a:pt x="1231" y="205"/>
                </a:lnTo>
                <a:lnTo>
                  <a:pt x="1231" y="1025"/>
                </a:lnTo>
                <a:lnTo>
                  <a:pt x="1225" y="1072"/>
                </a:lnTo>
                <a:lnTo>
                  <a:pt x="1209" y="1114"/>
                </a:lnTo>
                <a:lnTo>
                  <a:pt x="1185" y="1152"/>
                </a:lnTo>
                <a:lnTo>
                  <a:pt x="1153" y="1184"/>
                </a:lnTo>
                <a:lnTo>
                  <a:pt x="1115" y="1208"/>
                </a:lnTo>
                <a:lnTo>
                  <a:pt x="1071" y="1224"/>
                </a:lnTo>
                <a:lnTo>
                  <a:pt x="1025" y="1230"/>
                </a:lnTo>
                <a:lnTo>
                  <a:pt x="977" y="1224"/>
                </a:lnTo>
                <a:lnTo>
                  <a:pt x="935" y="1208"/>
                </a:lnTo>
                <a:lnTo>
                  <a:pt x="898" y="1184"/>
                </a:lnTo>
                <a:lnTo>
                  <a:pt x="866" y="1152"/>
                </a:lnTo>
                <a:lnTo>
                  <a:pt x="842" y="1114"/>
                </a:lnTo>
                <a:lnTo>
                  <a:pt x="826" y="1072"/>
                </a:lnTo>
                <a:lnTo>
                  <a:pt x="820" y="1025"/>
                </a:lnTo>
                <a:lnTo>
                  <a:pt x="820" y="205"/>
                </a:lnTo>
                <a:lnTo>
                  <a:pt x="826" y="157"/>
                </a:lnTo>
                <a:lnTo>
                  <a:pt x="842" y="116"/>
                </a:lnTo>
                <a:lnTo>
                  <a:pt x="866" y="78"/>
                </a:lnTo>
                <a:lnTo>
                  <a:pt x="898" y="46"/>
                </a:lnTo>
                <a:lnTo>
                  <a:pt x="935" y="22"/>
                </a:lnTo>
                <a:lnTo>
                  <a:pt x="977" y="6"/>
                </a:lnTo>
                <a:lnTo>
                  <a:pt x="102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949" name="Group 1236"/>
          <p:cNvGrpSpPr>
            <a:grpSpLocks noChangeAspect="1"/>
          </p:cNvGrpSpPr>
          <p:nvPr/>
        </p:nvGrpSpPr>
        <p:grpSpPr bwMode="auto">
          <a:xfrm>
            <a:off x="874438" y="4503856"/>
            <a:ext cx="193320" cy="203495"/>
            <a:chOff x="993" y="3683"/>
            <a:chExt cx="779" cy="820"/>
          </a:xfrm>
          <a:solidFill>
            <a:schemeClr val="tx1">
              <a:lumMod val="65000"/>
              <a:lumOff val="35000"/>
            </a:schemeClr>
          </a:solidFill>
        </p:grpSpPr>
        <p:sp>
          <p:nvSpPr>
            <p:cNvPr id="2952" name="Freeform 1238"/>
            <p:cNvSpPr>
              <a:spLocks noEditPoints="1"/>
            </p:cNvSpPr>
            <p:nvPr/>
          </p:nvSpPr>
          <p:spPr bwMode="auto">
            <a:xfrm>
              <a:off x="993" y="3683"/>
              <a:ext cx="779" cy="820"/>
            </a:xfrm>
            <a:custGeom>
              <a:avLst/>
              <a:gdLst>
                <a:gd name="T0" fmla="*/ 2354 w 3117"/>
                <a:gd name="T1" fmla="*/ 3002 h 3283"/>
                <a:gd name="T2" fmla="*/ 2837 w 3117"/>
                <a:gd name="T3" fmla="*/ 2322 h 3283"/>
                <a:gd name="T4" fmla="*/ 2354 w 3117"/>
                <a:gd name="T5" fmla="*/ 1047 h 3283"/>
                <a:gd name="T6" fmla="*/ 2837 w 3117"/>
                <a:gd name="T7" fmla="*/ 2266 h 3283"/>
                <a:gd name="T8" fmla="*/ 2354 w 3117"/>
                <a:gd name="T9" fmla="*/ 1047 h 3283"/>
                <a:gd name="T10" fmla="*/ 2746 w 3117"/>
                <a:gd name="T11" fmla="*/ 991 h 3283"/>
                <a:gd name="T12" fmla="*/ 2837 w 3117"/>
                <a:gd name="T13" fmla="*/ 409 h 3283"/>
                <a:gd name="T14" fmla="*/ 2613 w 3117"/>
                <a:gd name="T15" fmla="*/ 409 h 3283"/>
                <a:gd name="T16" fmla="*/ 2690 w 3117"/>
                <a:gd name="T17" fmla="*/ 991 h 3283"/>
                <a:gd name="T18" fmla="*/ 2613 w 3117"/>
                <a:gd name="T19" fmla="*/ 409 h 3283"/>
                <a:gd name="T20" fmla="*/ 2488 w 3117"/>
                <a:gd name="T21" fmla="*/ 991 h 3283"/>
                <a:gd name="T22" fmla="*/ 2557 w 3117"/>
                <a:gd name="T23" fmla="*/ 409 h 3283"/>
                <a:gd name="T24" fmla="*/ 2354 w 3117"/>
                <a:gd name="T25" fmla="*/ 409 h 3283"/>
                <a:gd name="T26" fmla="*/ 2431 w 3117"/>
                <a:gd name="T27" fmla="*/ 991 h 3283"/>
                <a:gd name="T28" fmla="*/ 2354 w 3117"/>
                <a:gd name="T29" fmla="*/ 409 h 3283"/>
                <a:gd name="T30" fmla="*/ 2229 w 3117"/>
                <a:gd name="T31" fmla="*/ 991 h 3283"/>
                <a:gd name="T32" fmla="*/ 2298 w 3117"/>
                <a:gd name="T33" fmla="*/ 409 h 3283"/>
                <a:gd name="T34" fmla="*/ 2095 w 3117"/>
                <a:gd name="T35" fmla="*/ 409 h 3283"/>
                <a:gd name="T36" fmla="*/ 2173 w 3117"/>
                <a:gd name="T37" fmla="*/ 991 h 3283"/>
                <a:gd name="T38" fmla="*/ 2095 w 3117"/>
                <a:gd name="T39" fmla="*/ 409 h 3283"/>
                <a:gd name="T40" fmla="*/ 1138 w 3117"/>
                <a:gd name="T41" fmla="*/ 766 h 3283"/>
                <a:gd name="T42" fmla="*/ 1486 w 3117"/>
                <a:gd name="T43" fmla="*/ 1133 h 3283"/>
                <a:gd name="T44" fmla="*/ 1427 w 3117"/>
                <a:gd name="T45" fmla="*/ 1165 h 3283"/>
                <a:gd name="T46" fmla="*/ 1365 w 3117"/>
                <a:gd name="T47" fmla="*/ 1213 h 3283"/>
                <a:gd name="T48" fmla="*/ 1303 w 3117"/>
                <a:gd name="T49" fmla="*/ 1275 h 3283"/>
                <a:gd name="T50" fmla="*/ 1251 w 3117"/>
                <a:gd name="T51" fmla="*/ 1343 h 3283"/>
                <a:gd name="T52" fmla="*/ 1212 w 3117"/>
                <a:gd name="T53" fmla="*/ 1413 h 3283"/>
                <a:gd name="T54" fmla="*/ 1188 w 3117"/>
                <a:gd name="T55" fmla="*/ 1478 h 3283"/>
                <a:gd name="T56" fmla="*/ 1138 w 3117"/>
                <a:gd name="T57" fmla="*/ 1846 h 3283"/>
                <a:gd name="T58" fmla="*/ 1227 w 3117"/>
                <a:gd name="T59" fmla="*/ 1958 h 3283"/>
                <a:gd name="T60" fmla="*/ 1138 w 3117"/>
                <a:gd name="T61" fmla="*/ 3002 h 3283"/>
                <a:gd name="T62" fmla="*/ 1815 w 3117"/>
                <a:gd name="T63" fmla="*/ 2873 h 3283"/>
                <a:gd name="T64" fmla="*/ 1927 w 3117"/>
                <a:gd name="T65" fmla="*/ 3002 h 3283"/>
                <a:gd name="T66" fmla="*/ 2298 w 3117"/>
                <a:gd name="T67" fmla="*/ 1047 h 3283"/>
                <a:gd name="T68" fmla="*/ 1745 w 3117"/>
                <a:gd name="T69" fmla="*/ 991 h 3283"/>
                <a:gd name="T70" fmla="*/ 2039 w 3117"/>
                <a:gd name="T71" fmla="*/ 409 h 3283"/>
                <a:gd name="T72" fmla="*/ 289 w 3117"/>
                <a:gd name="T73" fmla="*/ 0 h 3283"/>
                <a:gd name="T74" fmla="*/ 318 w 3117"/>
                <a:gd name="T75" fmla="*/ 2 h 3283"/>
                <a:gd name="T76" fmla="*/ 336 w 3117"/>
                <a:gd name="T77" fmla="*/ 7 h 3283"/>
                <a:gd name="T78" fmla="*/ 344 w 3117"/>
                <a:gd name="T79" fmla="*/ 6 h 3283"/>
                <a:gd name="T80" fmla="*/ 858 w 3117"/>
                <a:gd name="T81" fmla="*/ 129 h 3283"/>
                <a:gd name="T82" fmla="*/ 3117 w 3117"/>
                <a:gd name="T83" fmla="*/ 3283 h 3283"/>
                <a:gd name="T84" fmla="*/ 858 w 3117"/>
                <a:gd name="T85" fmla="*/ 1162 h 3283"/>
                <a:gd name="T86" fmla="*/ 16 w 3117"/>
                <a:gd name="T87" fmla="*/ 360 h 3283"/>
                <a:gd name="T88" fmla="*/ 15 w 3117"/>
                <a:gd name="T89" fmla="*/ 358 h 3283"/>
                <a:gd name="T90" fmla="*/ 12 w 3117"/>
                <a:gd name="T91" fmla="*/ 354 h 3283"/>
                <a:gd name="T92" fmla="*/ 10 w 3117"/>
                <a:gd name="T93" fmla="*/ 348 h 3283"/>
                <a:gd name="T94" fmla="*/ 4 w 3117"/>
                <a:gd name="T95" fmla="*/ 330 h 3283"/>
                <a:gd name="T96" fmla="*/ 0 w 3117"/>
                <a:gd name="T97" fmla="*/ 303 h 3283"/>
                <a:gd name="T98" fmla="*/ 3 w 3117"/>
                <a:gd name="T99" fmla="*/ 266 h 3283"/>
                <a:gd name="T100" fmla="*/ 16 w 3117"/>
                <a:gd name="T101" fmla="*/ 221 h 3283"/>
                <a:gd name="T102" fmla="*/ 45 w 3117"/>
                <a:gd name="T103" fmla="*/ 168 h 3283"/>
                <a:gd name="T104" fmla="*/ 95 w 3117"/>
                <a:gd name="T105" fmla="*/ 107 h 3283"/>
                <a:gd name="T106" fmla="*/ 154 w 3117"/>
                <a:gd name="T107" fmla="*/ 54 h 3283"/>
                <a:gd name="T108" fmla="*/ 207 w 3117"/>
                <a:gd name="T109" fmla="*/ 22 h 3283"/>
                <a:gd name="T110" fmla="*/ 252 w 3117"/>
                <a:gd name="T111" fmla="*/ 5 h 3283"/>
                <a:gd name="T112" fmla="*/ 289 w 3117"/>
                <a:gd name="T113" fmla="*/ 0 h 3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17" h="3283">
                  <a:moveTo>
                    <a:pt x="2354" y="2322"/>
                  </a:moveTo>
                  <a:lnTo>
                    <a:pt x="2354" y="3002"/>
                  </a:lnTo>
                  <a:lnTo>
                    <a:pt x="2837" y="3002"/>
                  </a:lnTo>
                  <a:lnTo>
                    <a:pt x="2837" y="2322"/>
                  </a:lnTo>
                  <a:lnTo>
                    <a:pt x="2354" y="2322"/>
                  </a:lnTo>
                  <a:close/>
                  <a:moveTo>
                    <a:pt x="2354" y="1047"/>
                  </a:moveTo>
                  <a:lnTo>
                    <a:pt x="2354" y="2266"/>
                  </a:lnTo>
                  <a:lnTo>
                    <a:pt x="2837" y="2266"/>
                  </a:lnTo>
                  <a:lnTo>
                    <a:pt x="2837" y="1047"/>
                  </a:lnTo>
                  <a:lnTo>
                    <a:pt x="2354" y="1047"/>
                  </a:lnTo>
                  <a:close/>
                  <a:moveTo>
                    <a:pt x="2746" y="409"/>
                  </a:moveTo>
                  <a:lnTo>
                    <a:pt x="2746" y="991"/>
                  </a:lnTo>
                  <a:lnTo>
                    <a:pt x="2837" y="991"/>
                  </a:lnTo>
                  <a:lnTo>
                    <a:pt x="2837" y="409"/>
                  </a:lnTo>
                  <a:lnTo>
                    <a:pt x="2746" y="409"/>
                  </a:lnTo>
                  <a:close/>
                  <a:moveTo>
                    <a:pt x="2613" y="409"/>
                  </a:moveTo>
                  <a:lnTo>
                    <a:pt x="2613" y="991"/>
                  </a:lnTo>
                  <a:lnTo>
                    <a:pt x="2690" y="991"/>
                  </a:lnTo>
                  <a:lnTo>
                    <a:pt x="2690" y="409"/>
                  </a:lnTo>
                  <a:lnTo>
                    <a:pt x="2613" y="409"/>
                  </a:lnTo>
                  <a:close/>
                  <a:moveTo>
                    <a:pt x="2488" y="409"/>
                  </a:moveTo>
                  <a:lnTo>
                    <a:pt x="2488" y="991"/>
                  </a:lnTo>
                  <a:lnTo>
                    <a:pt x="2557" y="991"/>
                  </a:lnTo>
                  <a:lnTo>
                    <a:pt x="2557" y="409"/>
                  </a:lnTo>
                  <a:lnTo>
                    <a:pt x="2488" y="409"/>
                  </a:lnTo>
                  <a:close/>
                  <a:moveTo>
                    <a:pt x="2354" y="409"/>
                  </a:moveTo>
                  <a:lnTo>
                    <a:pt x="2354" y="991"/>
                  </a:lnTo>
                  <a:lnTo>
                    <a:pt x="2431" y="991"/>
                  </a:lnTo>
                  <a:lnTo>
                    <a:pt x="2431" y="409"/>
                  </a:lnTo>
                  <a:lnTo>
                    <a:pt x="2354" y="409"/>
                  </a:lnTo>
                  <a:close/>
                  <a:moveTo>
                    <a:pt x="2229" y="409"/>
                  </a:moveTo>
                  <a:lnTo>
                    <a:pt x="2229" y="991"/>
                  </a:lnTo>
                  <a:lnTo>
                    <a:pt x="2298" y="991"/>
                  </a:lnTo>
                  <a:lnTo>
                    <a:pt x="2298" y="409"/>
                  </a:lnTo>
                  <a:lnTo>
                    <a:pt x="2229" y="409"/>
                  </a:lnTo>
                  <a:close/>
                  <a:moveTo>
                    <a:pt x="2095" y="409"/>
                  </a:moveTo>
                  <a:lnTo>
                    <a:pt x="2095" y="991"/>
                  </a:lnTo>
                  <a:lnTo>
                    <a:pt x="2173" y="991"/>
                  </a:lnTo>
                  <a:lnTo>
                    <a:pt x="2173" y="409"/>
                  </a:lnTo>
                  <a:lnTo>
                    <a:pt x="2095" y="409"/>
                  </a:lnTo>
                  <a:close/>
                  <a:moveTo>
                    <a:pt x="1138" y="409"/>
                  </a:moveTo>
                  <a:lnTo>
                    <a:pt x="1138" y="766"/>
                  </a:lnTo>
                  <a:lnTo>
                    <a:pt x="1513" y="1125"/>
                  </a:lnTo>
                  <a:lnTo>
                    <a:pt x="1486" y="1133"/>
                  </a:lnTo>
                  <a:lnTo>
                    <a:pt x="1457" y="1147"/>
                  </a:lnTo>
                  <a:lnTo>
                    <a:pt x="1427" y="1165"/>
                  </a:lnTo>
                  <a:lnTo>
                    <a:pt x="1396" y="1188"/>
                  </a:lnTo>
                  <a:lnTo>
                    <a:pt x="1365" y="1213"/>
                  </a:lnTo>
                  <a:lnTo>
                    <a:pt x="1334" y="1243"/>
                  </a:lnTo>
                  <a:lnTo>
                    <a:pt x="1303" y="1275"/>
                  </a:lnTo>
                  <a:lnTo>
                    <a:pt x="1276" y="1308"/>
                  </a:lnTo>
                  <a:lnTo>
                    <a:pt x="1251" y="1343"/>
                  </a:lnTo>
                  <a:lnTo>
                    <a:pt x="1229" y="1378"/>
                  </a:lnTo>
                  <a:lnTo>
                    <a:pt x="1212" y="1413"/>
                  </a:lnTo>
                  <a:lnTo>
                    <a:pt x="1197" y="1447"/>
                  </a:lnTo>
                  <a:lnTo>
                    <a:pt x="1188" y="1478"/>
                  </a:lnTo>
                  <a:lnTo>
                    <a:pt x="1138" y="1430"/>
                  </a:lnTo>
                  <a:lnTo>
                    <a:pt x="1138" y="1846"/>
                  </a:lnTo>
                  <a:lnTo>
                    <a:pt x="1227" y="1846"/>
                  </a:lnTo>
                  <a:lnTo>
                    <a:pt x="1227" y="1958"/>
                  </a:lnTo>
                  <a:lnTo>
                    <a:pt x="1138" y="1958"/>
                  </a:lnTo>
                  <a:lnTo>
                    <a:pt x="1138" y="3002"/>
                  </a:lnTo>
                  <a:lnTo>
                    <a:pt x="1815" y="3002"/>
                  </a:lnTo>
                  <a:lnTo>
                    <a:pt x="1815" y="2873"/>
                  </a:lnTo>
                  <a:lnTo>
                    <a:pt x="1927" y="2873"/>
                  </a:lnTo>
                  <a:lnTo>
                    <a:pt x="1927" y="3002"/>
                  </a:lnTo>
                  <a:lnTo>
                    <a:pt x="2298" y="3002"/>
                  </a:lnTo>
                  <a:lnTo>
                    <a:pt x="2298" y="1047"/>
                  </a:lnTo>
                  <a:lnTo>
                    <a:pt x="1745" y="1047"/>
                  </a:lnTo>
                  <a:lnTo>
                    <a:pt x="1745" y="991"/>
                  </a:lnTo>
                  <a:lnTo>
                    <a:pt x="2039" y="991"/>
                  </a:lnTo>
                  <a:lnTo>
                    <a:pt x="2039" y="409"/>
                  </a:lnTo>
                  <a:lnTo>
                    <a:pt x="1138" y="409"/>
                  </a:lnTo>
                  <a:close/>
                  <a:moveTo>
                    <a:pt x="289" y="0"/>
                  </a:moveTo>
                  <a:lnTo>
                    <a:pt x="305" y="1"/>
                  </a:lnTo>
                  <a:lnTo>
                    <a:pt x="318" y="2"/>
                  </a:lnTo>
                  <a:lnTo>
                    <a:pt x="329" y="4"/>
                  </a:lnTo>
                  <a:lnTo>
                    <a:pt x="336" y="7"/>
                  </a:lnTo>
                  <a:lnTo>
                    <a:pt x="342" y="9"/>
                  </a:lnTo>
                  <a:lnTo>
                    <a:pt x="344" y="6"/>
                  </a:lnTo>
                  <a:lnTo>
                    <a:pt x="858" y="498"/>
                  </a:lnTo>
                  <a:lnTo>
                    <a:pt x="858" y="129"/>
                  </a:lnTo>
                  <a:lnTo>
                    <a:pt x="3117" y="129"/>
                  </a:lnTo>
                  <a:lnTo>
                    <a:pt x="3117" y="3283"/>
                  </a:lnTo>
                  <a:lnTo>
                    <a:pt x="858" y="3283"/>
                  </a:lnTo>
                  <a:lnTo>
                    <a:pt x="858" y="1162"/>
                  </a:lnTo>
                  <a:lnTo>
                    <a:pt x="17" y="358"/>
                  </a:lnTo>
                  <a:lnTo>
                    <a:pt x="16" y="360"/>
                  </a:lnTo>
                  <a:lnTo>
                    <a:pt x="16" y="359"/>
                  </a:lnTo>
                  <a:lnTo>
                    <a:pt x="15" y="358"/>
                  </a:lnTo>
                  <a:lnTo>
                    <a:pt x="14" y="356"/>
                  </a:lnTo>
                  <a:lnTo>
                    <a:pt x="12" y="354"/>
                  </a:lnTo>
                  <a:lnTo>
                    <a:pt x="12" y="353"/>
                  </a:lnTo>
                  <a:lnTo>
                    <a:pt x="10" y="348"/>
                  </a:lnTo>
                  <a:lnTo>
                    <a:pt x="7" y="341"/>
                  </a:lnTo>
                  <a:lnTo>
                    <a:pt x="4" y="330"/>
                  </a:lnTo>
                  <a:lnTo>
                    <a:pt x="2" y="318"/>
                  </a:lnTo>
                  <a:lnTo>
                    <a:pt x="0" y="303"/>
                  </a:lnTo>
                  <a:lnTo>
                    <a:pt x="0" y="286"/>
                  </a:lnTo>
                  <a:lnTo>
                    <a:pt x="3" y="266"/>
                  </a:lnTo>
                  <a:lnTo>
                    <a:pt x="7" y="245"/>
                  </a:lnTo>
                  <a:lnTo>
                    <a:pt x="16" y="221"/>
                  </a:lnTo>
                  <a:lnTo>
                    <a:pt x="29" y="196"/>
                  </a:lnTo>
                  <a:lnTo>
                    <a:pt x="45" y="168"/>
                  </a:lnTo>
                  <a:lnTo>
                    <a:pt x="67" y="139"/>
                  </a:lnTo>
                  <a:lnTo>
                    <a:pt x="95" y="107"/>
                  </a:lnTo>
                  <a:lnTo>
                    <a:pt x="125" y="78"/>
                  </a:lnTo>
                  <a:lnTo>
                    <a:pt x="154" y="54"/>
                  </a:lnTo>
                  <a:lnTo>
                    <a:pt x="181" y="36"/>
                  </a:lnTo>
                  <a:lnTo>
                    <a:pt x="207" y="22"/>
                  </a:lnTo>
                  <a:lnTo>
                    <a:pt x="230" y="12"/>
                  </a:lnTo>
                  <a:lnTo>
                    <a:pt x="252" y="5"/>
                  </a:lnTo>
                  <a:lnTo>
                    <a:pt x="272" y="2"/>
                  </a:lnTo>
                  <a:lnTo>
                    <a:pt x="2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3" name="Freeform 1239"/>
            <p:cNvSpPr>
              <a:spLocks noEditPoints="1"/>
            </p:cNvSpPr>
            <p:nvPr/>
          </p:nvSpPr>
          <p:spPr bwMode="auto">
            <a:xfrm>
              <a:off x="1297" y="3969"/>
              <a:ext cx="108" cy="106"/>
            </a:xfrm>
            <a:custGeom>
              <a:avLst/>
              <a:gdLst>
                <a:gd name="T0" fmla="*/ 274 w 431"/>
                <a:gd name="T1" fmla="*/ 77 h 425"/>
                <a:gd name="T2" fmla="*/ 231 w 431"/>
                <a:gd name="T3" fmla="*/ 108 h 425"/>
                <a:gd name="T4" fmla="*/ 180 w 431"/>
                <a:gd name="T5" fmla="*/ 155 h 425"/>
                <a:gd name="T6" fmla="*/ 129 w 431"/>
                <a:gd name="T7" fmla="*/ 214 h 425"/>
                <a:gd name="T8" fmla="*/ 92 w 431"/>
                <a:gd name="T9" fmla="*/ 268 h 425"/>
                <a:gd name="T10" fmla="*/ 69 w 431"/>
                <a:gd name="T11" fmla="*/ 314 h 425"/>
                <a:gd name="T12" fmla="*/ 103 w 431"/>
                <a:gd name="T13" fmla="*/ 337 h 425"/>
                <a:gd name="T14" fmla="*/ 321 w 431"/>
                <a:gd name="T15" fmla="*/ 364 h 425"/>
                <a:gd name="T16" fmla="*/ 340 w 431"/>
                <a:gd name="T17" fmla="*/ 336 h 425"/>
                <a:gd name="T18" fmla="*/ 353 w 431"/>
                <a:gd name="T19" fmla="*/ 323 h 425"/>
                <a:gd name="T20" fmla="*/ 315 w 431"/>
                <a:gd name="T21" fmla="*/ 148 h 425"/>
                <a:gd name="T22" fmla="*/ 291 w 431"/>
                <a:gd name="T23" fmla="*/ 68 h 425"/>
                <a:gd name="T24" fmla="*/ 324 w 431"/>
                <a:gd name="T25" fmla="*/ 2 h 425"/>
                <a:gd name="T26" fmla="*/ 333 w 431"/>
                <a:gd name="T27" fmla="*/ 13 h 425"/>
                <a:gd name="T28" fmla="*/ 338 w 431"/>
                <a:gd name="T29" fmla="*/ 30 h 425"/>
                <a:gd name="T30" fmla="*/ 369 w 431"/>
                <a:gd name="T31" fmla="*/ 132 h 425"/>
                <a:gd name="T32" fmla="*/ 415 w 431"/>
                <a:gd name="T33" fmla="*/ 349 h 425"/>
                <a:gd name="T34" fmla="*/ 390 w 431"/>
                <a:gd name="T35" fmla="*/ 365 h 425"/>
                <a:gd name="T36" fmla="*/ 371 w 431"/>
                <a:gd name="T37" fmla="*/ 390 h 425"/>
                <a:gd name="T38" fmla="*/ 362 w 431"/>
                <a:gd name="T39" fmla="*/ 425 h 425"/>
                <a:gd name="T40" fmla="*/ 143 w 431"/>
                <a:gd name="T41" fmla="*/ 399 h 425"/>
                <a:gd name="T42" fmla="*/ 32 w 431"/>
                <a:gd name="T43" fmla="*/ 385 h 425"/>
                <a:gd name="T44" fmla="*/ 27 w 431"/>
                <a:gd name="T45" fmla="*/ 384 h 425"/>
                <a:gd name="T46" fmla="*/ 14 w 431"/>
                <a:gd name="T47" fmla="*/ 376 h 425"/>
                <a:gd name="T48" fmla="*/ 2 w 431"/>
                <a:gd name="T49" fmla="*/ 365 h 425"/>
                <a:gd name="T50" fmla="*/ 2 w 431"/>
                <a:gd name="T51" fmla="*/ 341 h 425"/>
                <a:gd name="T52" fmla="*/ 15 w 431"/>
                <a:gd name="T53" fmla="*/ 299 h 425"/>
                <a:gd name="T54" fmla="*/ 42 w 431"/>
                <a:gd name="T55" fmla="*/ 244 h 425"/>
                <a:gd name="T56" fmla="*/ 83 w 431"/>
                <a:gd name="T57" fmla="*/ 181 h 425"/>
                <a:gd name="T58" fmla="*/ 138 w 431"/>
                <a:gd name="T59" fmla="*/ 117 h 425"/>
                <a:gd name="T60" fmla="*/ 192 w 431"/>
                <a:gd name="T61" fmla="*/ 67 h 425"/>
                <a:gd name="T62" fmla="*/ 243 w 431"/>
                <a:gd name="T63" fmla="*/ 31 h 425"/>
                <a:gd name="T64" fmla="*/ 287 w 431"/>
                <a:gd name="T65" fmla="*/ 8 h 425"/>
                <a:gd name="T66" fmla="*/ 321 w 431"/>
                <a:gd name="T6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31" h="425">
                  <a:moveTo>
                    <a:pt x="291" y="68"/>
                  </a:moveTo>
                  <a:lnTo>
                    <a:pt x="274" y="77"/>
                  </a:lnTo>
                  <a:lnTo>
                    <a:pt x="254" y="91"/>
                  </a:lnTo>
                  <a:lnTo>
                    <a:pt x="231" y="108"/>
                  </a:lnTo>
                  <a:lnTo>
                    <a:pt x="207" y="129"/>
                  </a:lnTo>
                  <a:lnTo>
                    <a:pt x="180" y="155"/>
                  </a:lnTo>
                  <a:lnTo>
                    <a:pt x="154" y="184"/>
                  </a:lnTo>
                  <a:lnTo>
                    <a:pt x="129" y="214"/>
                  </a:lnTo>
                  <a:lnTo>
                    <a:pt x="109" y="242"/>
                  </a:lnTo>
                  <a:lnTo>
                    <a:pt x="92" y="268"/>
                  </a:lnTo>
                  <a:lnTo>
                    <a:pt x="79" y="293"/>
                  </a:lnTo>
                  <a:lnTo>
                    <a:pt x="69" y="314"/>
                  </a:lnTo>
                  <a:lnTo>
                    <a:pt x="62" y="332"/>
                  </a:lnTo>
                  <a:lnTo>
                    <a:pt x="103" y="337"/>
                  </a:lnTo>
                  <a:lnTo>
                    <a:pt x="151" y="344"/>
                  </a:lnTo>
                  <a:lnTo>
                    <a:pt x="321" y="364"/>
                  </a:lnTo>
                  <a:lnTo>
                    <a:pt x="330" y="350"/>
                  </a:lnTo>
                  <a:lnTo>
                    <a:pt x="340" y="336"/>
                  </a:lnTo>
                  <a:lnTo>
                    <a:pt x="345" y="330"/>
                  </a:lnTo>
                  <a:lnTo>
                    <a:pt x="353" y="323"/>
                  </a:lnTo>
                  <a:lnTo>
                    <a:pt x="364" y="314"/>
                  </a:lnTo>
                  <a:lnTo>
                    <a:pt x="315" y="148"/>
                  </a:lnTo>
                  <a:lnTo>
                    <a:pt x="301" y="102"/>
                  </a:lnTo>
                  <a:lnTo>
                    <a:pt x="291" y="68"/>
                  </a:lnTo>
                  <a:close/>
                  <a:moveTo>
                    <a:pt x="321" y="0"/>
                  </a:moveTo>
                  <a:lnTo>
                    <a:pt x="324" y="2"/>
                  </a:lnTo>
                  <a:lnTo>
                    <a:pt x="329" y="7"/>
                  </a:lnTo>
                  <a:lnTo>
                    <a:pt x="333" y="13"/>
                  </a:lnTo>
                  <a:lnTo>
                    <a:pt x="337" y="21"/>
                  </a:lnTo>
                  <a:lnTo>
                    <a:pt x="338" y="30"/>
                  </a:lnTo>
                  <a:lnTo>
                    <a:pt x="354" y="87"/>
                  </a:lnTo>
                  <a:lnTo>
                    <a:pt x="369" y="132"/>
                  </a:lnTo>
                  <a:lnTo>
                    <a:pt x="431" y="345"/>
                  </a:lnTo>
                  <a:lnTo>
                    <a:pt x="415" y="349"/>
                  </a:lnTo>
                  <a:lnTo>
                    <a:pt x="400" y="357"/>
                  </a:lnTo>
                  <a:lnTo>
                    <a:pt x="390" y="365"/>
                  </a:lnTo>
                  <a:lnTo>
                    <a:pt x="383" y="373"/>
                  </a:lnTo>
                  <a:lnTo>
                    <a:pt x="371" y="390"/>
                  </a:lnTo>
                  <a:lnTo>
                    <a:pt x="364" y="408"/>
                  </a:lnTo>
                  <a:lnTo>
                    <a:pt x="362" y="425"/>
                  </a:lnTo>
                  <a:lnTo>
                    <a:pt x="363" y="425"/>
                  </a:lnTo>
                  <a:lnTo>
                    <a:pt x="143" y="399"/>
                  </a:lnTo>
                  <a:lnTo>
                    <a:pt x="97" y="393"/>
                  </a:lnTo>
                  <a:lnTo>
                    <a:pt x="32" y="385"/>
                  </a:lnTo>
                  <a:lnTo>
                    <a:pt x="31" y="385"/>
                  </a:lnTo>
                  <a:lnTo>
                    <a:pt x="27" y="384"/>
                  </a:lnTo>
                  <a:lnTo>
                    <a:pt x="21" y="381"/>
                  </a:lnTo>
                  <a:lnTo>
                    <a:pt x="14" y="376"/>
                  </a:lnTo>
                  <a:lnTo>
                    <a:pt x="7" y="371"/>
                  </a:lnTo>
                  <a:lnTo>
                    <a:pt x="2" y="365"/>
                  </a:lnTo>
                  <a:lnTo>
                    <a:pt x="0" y="358"/>
                  </a:lnTo>
                  <a:lnTo>
                    <a:pt x="2" y="341"/>
                  </a:lnTo>
                  <a:lnTo>
                    <a:pt x="7" y="321"/>
                  </a:lnTo>
                  <a:lnTo>
                    <a:pt x="15" y="299"/>
                  </a:lnTo>
                  <a:lnTo>
                    <a:pt x="26" y="272"/>
                  </a:lnTo>
                  <a:lnTo>
                    <a:pt x="42" y="244"/>
                  </a:lnTo>
                  <a:lnTo>
                    <a:pt x="60" y="214"/>
                  </a:lnTo>
                  <a:lnTo>
                    <a:pt x="83" y="181"/>
                  </a:lnTo>
                  <a:lnTo>
                    <a:pt x="111" y="148"/>
                  </a:lnTo>
                  <a:lnTo>
                    <a:pt x="138" y="117"/>
                  </a:lnTo>
                  <a:lnTo>
                    <a:pt x="166" y="91"/>
                  </a:lnTo>
                  <a:lnTo>
                    <a:pt x="192" y="67"/>
                  </a:lnTo>
                  <a:lnTo>
                    <a:pt x="219" y="47"/>
                  </a:lnTo>
                  <a:lnTo>
                    <a:pt x="243" y="31"/>
                  </a:lnTo>
                  <a:lnTo>
                    <a:pt x="267" y="17"/>
                  </a:lnTo>
                  <a:lnTo>
                    <a:pt x="287" y="8"/>
                  </a:lnTo>
                  <a:lnTo>
                    <a:pt x="305" y="2"/>
                  </a:lnTo>
                  <a:lnTo>
                    <a:pt x="3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4" name="Freeform 1240"/>
            <p:cNvSpPr>
              <a:spLocks/>
            </p:cNvSpPr>
            <p:nvPr/>
          </p:nvSpPr>
          <p:spPr bwMode="auto">
            <a:xfrm>
              <a:off x="1396" y="4064"/>
              <a:ext cx="26" cy="24"/>
            </a:xfrm>
            <a:custGeom>
              <a:avLst/>
              <a:gdLst>
                <a:gd name="T0" fmla="*/ 37 w 103"/>
                <a:gd name="T1" fmla="*/ 0 h 95"/>
                <a:gd name="T2" fmla="*/ 39 w 103"/>
                <a:gd name="T3" fmla="*/ 1 h 95"/>
                <a:gd name="T4" fmla="*/ 41 w 103"/>
                <a:gd name="T5" fmla="*/ 2 h 95"/>
                <a:gd name="T6" fmla="*/ 92 w 103"/>
                <a:gd name="T7" fmla="*/ 44 h 95"/>
                <a:gd name="T8" fmla="*/ 95 w 103"/>
                <a:gd name="T9" fmla="*/ 48 h 95"/>
                <a:gd name="T10" fmla="*/ 98 w 103"/>
                <a:gd name="T11" fmla="*/ 55 h 95"/>
                <a:gd name="T12" fmla="*/ 101 w 103"/>
                <a:gd name="T13" fmla="*/ 63 h 95"/>
                <a:gd name="T14" fmla="*/ 103 w 103"/>
                <a:gd name="T15" fmla="*/ 73 h 95"/>
                <a:gd name="T16" fmla="*/ 102 w 103"/>
                <a:gd name="T17" fmla="*/ 82 h 95"/>
                <a:gd name="T18" fmla="*/ 99 w 103"/>
                <a:gd name="T19" fmla="*/ 89 h 95"/>
                <a:gd name="T20" fmla="*/ 94 w 103"/>
                <a:gd name="T21" fmla="*/ 93 h 95"/>
                <a:gd name="T22" fmla="*/ 87 w 103"/>
                <a:gd name="T23" fmla="*/ 95 h 95"/>
                <a:gd name="T24" fmla="*/ 80 w 103"/>
                <a:gd name="T25" fmla="*/ 95 h 95"/>
                <a:gd name="T26" fmla="*/ 68 w 103"/>
                <a:gd name="T27" fmla="*/ 94 h 95"/>
                <a:gd name="T28" fmla="*/ 58 w 103"/>
                <a:gd name="T29" fmla="*/ 92 h 95"/>
                <a:gd name="T30" fmla="*/ 53 w 103"/>
                <a:gd name="T31" fmla="*/ 89 h 95"/>
                <a:gd name="T32" fmla="*/ 2 w 103"/>
                <a:gd name="T33" fmla="*/ 46 h 95"/>
                <a:gd name="T34" fmla="*/ 2 w 103"/>
                <a:gd name="T35" fmla="*/ 46 h 95"/>
                <a:gd name="T36" fmla="*/ 1 w 103"/>
                <a:gd name="T37" fmla="*/ 45 h 95"/>
                <a:gd name="T38" fmla="*/ 0 w 103"/>
                <a:gd name="T39" fmla="*/ 40 h 95"/>
                <a:gd name="T40" fmla="*/ 1 w 103"/>
                <a:gd name="T41" fmla="*/ 33 h 95"/>
                <a:gd name="T42" fmla="*/ 5 w 103"/>
                <a:gd name="T43" fmla="*/ 25 h 95"/>
                <a:gd name="T44" fmla="*/ 11 w 103"/>
                <a:gd name="T45" fmla="*/ 16 h 95"/>
                <a:gd name="T46" fmla="*/ 20 w 103"/>
                <a:gd name="T47" fmla="*/ 8 h 95"/>
                <a:gd name="T48" fmla="*/ 28 w 103"/>
                <a:gd name="T49" fmla="*/ 3 h 95"/>
                <a:gd name="T50" fmla="*/ 35 w 103"/>
                <a:gd name="T51" fmla="*/ 1 h 95"/>
                <a:gd name="T52" fmla="*/ 36 w 103"/>
                <a:gd name="T53" fmla="*/ 0 h 95"/>
                <a:gd name="T54" fmla="*/ 37 w 103"/>
                <a:gd name="T55"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3" h="95">
                  <a:moveTo>
                    <a:pt x="37" y="0"/>
                  </a:moveTo>
                  <a:lnTo>
                    <a:pt x="39" y="1"/>
                  </a:lnTo>
                  <a:lnTo>
                    <a:pt x="41" y="2"/>
                  </a:lnTo>
                  <a:lnTo>
                    <a:pt x="92" y="44"/>
                  </a:lnTo>
                  <a:lnTo>
                    <a:pt x="95" y="48"/>
                  </a:lnTo>
                  <a:lnTo>
                    <a:pt x="98" y="55"/>
                  </a:lnTo>
                  <a:lnTo>
                    <a:pt x="101" y="63"/>
                  </a:lnTo>
                  <a:lnTo>
                    <a:pt x="103" y="73"/>
                  </a:lnTo>
                  <a:lnTo>
                    <a:pt x="102" y="82"/>
                  </a:lnTo>
                  <a:lnTo>
                    <a:pt x="99" y="89"/>
                  </a:lnTo>
                  <a:lnTo>
                    <a:pt x="94" y="93"/>
                  </a:lnTo>
                  <a:lnTo>
                    <a:pt x="87" y="95"/>
                  </a:lnTo>
                  <a:lnTo>
                    <a:pt x="80" y="95"/>
                  </a:lnTo>
                  <a:lnTo>
                    <a:pt x="68" y="94"/>
                  </a:lnTo>
                  <a:lnTo>
                    <a:pt x="58" y="92"/>
                  </a:lnTo>
                  <a:lnTo>
                    <a:pt x="53" y="89"/>
                  </a:lnTo>
                  <a:lnTo>
                    <a:pt x="2" y="46"/>
                  </a:lnTo>
                  <a:lnTo>
                    <a:pt x="2" y="46"/>
                  </a:lnTo>
                  <a:lnTo>
                    <a:pt x="1" y="45"/>
                  </a:lnTo>
                  <a:lnTo>
                    <a:pt x="0" y="40"/>
                  </a:lnTo>
                  <a:lnTo>
                    <a:pt x="1" y="33"/>
                  </a:lnTo>
                  <a:lnTo>
                    <a:pt x="5" y="25"/>
                  </a:lnTo>
                  <a:lnTo>
                    <a:pt x="11" y="16"/>
                  </a:lnTo>
                  <a:lnTo>
                    <a:pt x="20" y="8"/>
                  </a:lnTo>
                  <a:lnTo>
                    <a:pt x="28" y="3"/>
                  </a:lnTo>
                  <a:lnTo>
                    <a:pt x="35" y="1"/>
                  </a:lnTo>
                  <a:lnTo>
                    <a:pt x="36" y="0"/>
                  </a:lnTo>
                  <a:lnTo>
                    <a:pt x="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5" name="Freeform 1241"/>
            <p:cNvSpPr>
              <a:spLocks/>
            </p:cNvSpPr>
            <p:nvPr/>
          </p:nvSpPr>
          <p:spPr bwMode="auto">
            <a:xfrm>
              <a:off x="1427" y="4144"/>
              <a:ext cx="48" cy="45"/>
            </a:xfrm>
            <a:custGeom>
              <a:avLst/>
              <a:gdLst>
                <a:gd name="T0" fmla="*/ 0 w 189"/>
                <a:gd name="T1" fmla="*/ 0 h 180"/>
                <a:gd name="T2" fmla="*/ 189 w 189"/>
                <a:gd name="T3" fmla="*/ 0 h 180"/>
                <a:gd name="T4" fmla="*/ 189 w 189"/>
                <a:gd name="T5" fmla="*/ 180 h 180"/>
                <a:gd name="T6" fmla="*/ 77 w 189"/>
                <a:gd name="T7" fmla="*/ 180 h 180"/>
                <a:gd name="T8" fmla="*/ 77 w 189"/>
                <a:gd name="T9" fmla="*/ 112 h 180"/>
                <a:gd name="T10" fmla="*/ 0 w 189"/>
                <a:gd name="T11" fmla="*/ 112 h 180"/>
                <a:gd name="T12" fmla="*/ 0 w 189"/>
                <a:gd name="T13" fmla="*/ 0 h 180"/>
              </a:gdLst>
              <a:ahLst/>
              <a:cxnLst>
                <a:cxn ang="0">
                  <a:pos x="T0" y="T1"/>
                </a:cxn>
                <a:cxn ang="0">
                  <a:pos x="T2" y="T3"/>
                </a:cxn>
                <a:cxn ang="0">
                  <a:pos x="T4" y="T5"/>
                </a:cxn>
                <a:cxn ang="0">
                  <a:pos x="T6" y="T7"/>
                </a:cxn>
                <a:cxn ang="0">
                  <a:pos x="T8" y="T9"/>
                </a:cxn>
                <a:cxn ang="0">
                  <a:pos x="T10" y="T11"/>
                </a:cxn>
                <a:cxn ang="0">
                  <a:pos x="T12" y="T13"/>
                </a:cxn>
              </a:cxnLst>
              <a:rect l="0" t="0" r="r" b="b"/>
              <a:pathLst>
                <a:path w="189" h="180">
                  <a:moveTo>
                    <a:pt x="0" y="0"/>
                  </a:moveTo>
                  <a:lnTo>
                    <a:pt x="189" y="0"/>
                  </a:lnTo>
                  <a:lnTo>
                    <a:pt x="189" y="180"/>
                  </a:lnTo>
                  <a:lnTo>
                    <a:pt x="77" y="180"/>
                  </a:lnTo>
                  <a:lnTo>
                    <a:pt x="77" y="112"/>
                  </a:lnTo>
                  <a:lnTo>
                    <a:pt x="0" y="11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6" name="Rectangle 1242"/>
            <p:cNvSpPr>
              <a:spLocks noChangeArrowheads="1"/>
            </p:cNvSpPr>
            <p:nvPr/>
          </p:nvSpPr>
          <p:spPr bwMode="auto">
            <a:xfrm>
              <a:off x="1343" y="4144"/>
              <a:ext cx="41" cy="2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7" name="Rectangle 1243"/>
            <p:cNvSpPr>
              <a:spLocks noChangeArrowheads="1"/>
            </p:cNvSpPr>
            <p:nvPr/>
          </p:nvSpPr>
          <p:spPr bwMode="auto">
            <a:xfrm>
              <a:off x="1446" y="4233"/>
              <a:ext cx="29" cy="4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8" name="Rectangle 1244"/>
            <p:cNvSpPr>
              <a:spLocks noChangeArrowheads="1"/>
            </p:cNvSpPr>
            <p:nvPr/>
          </p:nvSpPr>
          <p:spPr bwMode="auto">
            <a:xfrm>
              <a:off x="1446" y="4317"/>
              <a:ext cx="29" cy="4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959" name="Group 1247"/>
          <p:cNvGrpSpPr>
            <a:grpSpLocks noChangeAspect="1"/>
          </p:cNvGrpSpPr>
          <p:nvPr/>
        </p:nvGrpSpPr>
        <p:grpSpPr bwMode="auto">
          <a:xfrm>
            <a:off x="1408955" y="4500175"/>
            <a:ext cx="208091" cy="210860"/>
            <a:chOff x="1848" y="3497"/>
            <a:chExt cx="1052" cy="1066"/>
          </a:xfrm>
          <a:solidFill>
            <a:schemeClr val="tx1">
              <a:lumMod val="65000"/>
              <a:lumOff val="35000"/>
            </a:schemeClr>
          </a:solidFill>
        </p:grpSpPr>
        <p:sp>
          <p:nvSpPr>
            <p:cNvPr id="2962" name="Freeform 1249"/>
            <p:cNvSpPr>
              <a:spLocks/>
            </p:cNvSpPr>
            <p:nvPr/>
          </p:nvSpPr>
          <p:spPr bwMode="auto">
            <a:xfrm>
              <a:off x="2158" y="4106"/>
              <a:ext cx="193" cy="142"/>
            </a:xfrm>
            <a:custGeom>
              <a:avLst/>
              <a:gdLst>
                <a:gd name="T0" fmla="*/ 399 w 770"/>
                <a:gd name="T1" fmla="*/ 0 h 569"/>
                <a:gd name="T2" fmla="*/ 405 w 770"/>
                <a:gd name="T3" fmla="*/ 0 h 569"/>
                <a:gd name="T4" fmla="*/ 452 w 770"/>
                <a:gd name="T5" fmla="*/ 3 h 569"/>
                <a:gd name="T6" fmla="*/ 496 w 770"/>
                <a:gd name="T7" fmla="*/ 11 h 569"/>
                <a:gd name="T8" fmla="*/ 540 w 770"/>
                <a:gd name="T9" fmla="*/ 21 h 569"/>
                <a:gd name="T10" fmla="*/ 582 w 770"/>
                <a:gd name="T11" fmla="*/ 51 h 569"/>
                <a:gd name="T12" fmla="*/ 621 w 770"/>
                <a:gd name="T13" fmla="*/ 79 h 569"/>
                <a:gd name="T14" fmla="*/ 657 w 770"/>
                <a:gd name="T15" fmla="*/ 104 h 569"/>
                <a:gd name="T16" fmla="*/ 689 w 770"/>
                <a:gd name="T17" fmla="*/ 129 h 569"/>
                <a:gd name="T18" fmla="*/ 715 w 770"/>
                <a:gd name="T19" fmla="*/ 155 h 569"/>
                <a:gd name="T20" fmla="*/ 737 w 770"/>
                <a:gd name="T21" fmla="*/ 180 h 569"/>
                <a:gd name="T22" fmla="*/ 753 w 770"/>
                <a:gd name="T23" fmla="*/ 207 h 569"/>
                <a:gd name="T24" fmla="*/ 764 w 770"/>
                <a:gd name="T25" fmla="*/ 236 h 569"/>
                <a:gd name="T26" fmla="*/ 768 w 770"/>
                <a:gd name="T27" fmla="*/ 263 h 569"/>
                <a:gd name="T28" fmla="*/ 770 w 770"/>
                <a:gd name="T29" fmla="*/ 289 h 569"/>
                <a:gd name="T30" fmla="*/ 768 w 770"/>
                <a:gd name="T31" fmla="*/ 335 h 569"/>
                <a:gd name="T32" fmla="*/ 758 w 770"/>
                <a:gd name="T33" fmla="*/ 375 h 569"/>
                <a:gd name="T34" fmla="*/ 744 w 770"/>
                <a:gd name="T35" fmla="*/ 412 h 569"/>
                <a:gd name="T36" fmla="*/ 724 w 770"/>
                <a:gd name="T37" fmla="*/ 445 h 569"/>
                <a:gd name="T38" fmla="*/ 699 w 770"/>
                <a:gd name="T39" fmla="*/ 473 h 569"/>
                <a:gd name="T40" fmla="*/ 668 w 770"/>
                <a:gd name="T41" fmla="*/ 499 h 569"/>
                <a:gd name="T42" fmla="*/ 631 w 770"/>
                <a:gd name="T43" fmla="*/ 520 h 569"/>
                <a:gd name="T44" fmla="*/ 589 w 770"/>
                <a:gd name="T45" fmla="*/ 539 h 569"/>
                <a:gd name="T46" fmla="*/ 541 w 770"/>
                <a:gd name="T47" fmla="*/ 552 h 569"/>
                <a:gd name="T48" fmla="*/ 487 w 770"/>
                <a:gd name="T49" fmla="*/ 561 h 569"/>
                <a:gd name="T50" fmla="*/ 428 w 770"/>
                <a:gd name="T51" fmla="*/ 568 h 569"/>
                <a:gd name="T52" fmla="*/ 363 w 770"/>
                <a:gd name="T53" fmla="*/ 569 h 569"/>
                <a:gd name="T54" fmla="*/ 309 w 770"/>
                <a:gd name="T55" fmla="*/ 567 h 569"/>
                <a:gd name="T56" fmla="*/ 258 w 770"/>
                <a:gd name="T57" fmla="*/ 557 h 569"/>
                <a:gd name="T58" fmla="*/ 209 w 770"/>
                <a:gd name="T59" fmla="*/ 543 h 569"/>
                <a:gd name="T60" fmla="*/ 164 w 770"/>
                <a:gd name="T61" fmla="*/ 524 h 569"/>
                <a:gd name="T62" fmla="*/ 124 w 770"/>
                <a:gd name="T63" fmla="*/ 500 h 569"/>
                <a:gd name="T64" fmla="*/ 88 w 770"/>
                <a:gd name="T65" fmla="*/ 471 h 569"/>
                <a:gd name="T66" fmla="*/ 58 w 770"/>
                <a:gd name="T67" fmla="*/ 439 h 569"/>
                <a:gd name="T68" fmla="*/ 33 w 770"/>
                <a:gd name="T69" fmla="*/ 403 h 569"/>
                <a:gd name="T70" fmla="*/ 14 w 770"/>
                <a:gd name="T71" fmla="*/ 365 h 569"/>
                <a:gd name="T72" fmla="*/ 2 w 770"/>
                <a:gd name="T73" fmla="*/ 324 h 569"/>
                <a:gd name="T74" fmla="*/ 0 w 770"/>
                <a:gd name="T75" fmla="*/ 280 h 569"/>
                <a:gd name="T76" fmla="*/ 4 w 770"/>
                <a:gd name="T77" fmla="*/ 240 h 569"/>
                <a:gd name="T78" fmla="*/ 17 w 770"/>
                <a:gd name="T79" fmla="*/ 201 h 569"/>
                <a:gd name="T80" fmla="*/ 38 w 770"/>
                <a:gd name="T81" fmla="*/ 164 h 569"/>
                <a:gd name="T82" fmla="*/ 66 w 770"/>
                <a:gd name="T83" fmla="*/ 131 h 569"/>
                <a:gd name="T84" fmla="*/ 100 w 770"/>
                <a:gd name="T85" fmla="*/ 99 h 569"/>
                <a:gd name="T86" fmla="*/ 139 w 770"/>
                <a:gd name="T87" fmla="*/ 71 h 569"/>
                <a:gd name="T88" fmla="*/ 184 w 770"/>
                <a:gd name="T89" fmla="*/ 47 h 569"/>
                <a:gd name="T90" fmla="*/ 234 w 770"/>
                <a:gd name="T91" fmla="*/ 28 h 569"/>
                <a:gd name="T92" fmla="*/ 287 w 770"/>
                <a:gd name="T93" fmla="*/ 13 h 569"/>
                <a:gd name="T94" fmla="*/ 342 w 770"/>
                <a:gd name="T95" fmla="*/ 4 h 569"/>
                <a:gd name="T96" fmla="*/ 399 w 770"/>
                <a:gd name="T97" fmla="*/ 0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0" h="569">
                  <a:moveTo>
                    <a:pt x="399" y="0"/>
                  </a:moveTo>
                  <a:lnTo>
                    <a:pt x="405" y="0"/>
                  </a:lnTo>
                  <a:lnTo>
                    <a:pt x="452" y="3"/>
                  </a:lnTo>
                  <a:lnTo>
                    <a:pt x="496" y="11"/>
                  </a:lnTo>
                  <a:lnTo>
                    <a:pt x="540" y="21"/>
                  </a:lnTo>
                  <a:lnTo>
                    <a:pt x="582" y="51"/>
                  </a:lnTo>
                  <a:lnTo>
                    <a:pt x="621" y="79"/>
                  </a:lnTo>
                  <a:lnTo>
                    <a:pt x="657" y="104"/>
                  </a:lnTo>
                  <a:lnTo>
                    <a:pt x="689" y="129"/>
                  </a:lnTo>
                  <a:lnTo>
                    <a:pt x="715" y="155"/>
                  </a:lnTo>
                  <a:lnTo>
                    <a:pt x="737" y="180"/>
                  </a:lnTo>
                  <a:lnTo>
                    <a:pt x="753" y="207"/>
                  </a:lnTo>
                  <a:lnTo>
                    <a:pt x="764" y="236"/>
                  </a:lnTo>
                  <a:lnTo>
                    <a:pt x="768" y="263"/>
                  </a:lnTo>
                  <a:lnTo>
                    <a:pt x="770" y="289"/>
                  </a:lnTo>
                  <a:lnTo>
                    <a:pt x="768" y="335"/>
                  </a:lnTo>
                  <a:lnTo>
                    <a:pt x="758" y="375"/>
                  </a:lnTo>
                  <a:lnTo>
                    <a:pt x="744" y="412"/>
                  </a:lnTo>
                  <a:lnTo>
                    <a:pt x="724" y="445"/>
                  </a:lnTo>
                  <a:lnTo>
                    <a:pt x="699" y="473"/>
                  </a:lnTo>
                  <a:lnTo>
                    <a:pt x="668" y="499"/>
                  </a:lnTo>
                  <a:lnTo>
                    <a:pt x="631" y="520"/>
                  </a:lnTo>
                  <a:lnTo>
                    <a:pt x="589" y="539"/>
                  </a:lnTo>
                  <a:lnTo>
                    <a:pt x="541" y="552"/>
                  </a:lnTo>
                  <a:lnTo>
                    <a:pt x="487" y="561"/>
                  </a:lnTo>
                  <a:lnTo>
                    <a:pt x="428" y="568"/>
                  </a:lnTo>
                  <a:lnTo>
                    <a:pt x="363" y="569"/>
                  </a:lnTo>
                  <a:lnTo>
                    <a:pt x="309" y="567"/>
                  </a:lnTo>
                  <a:lnTo>
                    <a:pt x="258" y="557"/>
                  </a:lnTo>
                  <a:lnTo>
                    <a:pt x="209" y="543"/>
                  </a:lnTo>
                  <a:lnTo>
                    <a:pt x="164" y="524"/>
                  </a:lnTo>
                  <a:lnTo>
                    <a:pt x="124" y="500"/>
                  </a:lnTo>
                  <a:lnTo>
                    <a:pt x="88" y="471"/>
                  </a:lnTo>
                  <a:lnTo>
                    <a:pt x="58" y="439"/>
                  </a:lnTo>
                  <a:lnTo>
                    <a:pt x="33" y="403"/>
                  </a:lnTo>
                  <a:lnTo>
                    <a:pt x="14" y="365"/>
                  </a:lnTo>
                  <a:lnTo>
                    <a:pt x="2" y="324"/>
                  </a:lnTo>
                  <a:lnTo>
                    <a:pt x="0" y="280"/>
                  </a:lnTo>
                  <a:lnTo>
                    <a:pt x="4" y="240"/>
                  </a:lnTo>
                  <a:lnTo>
                    <a:pt x="17" y="201"/>
                  </a:lnTo>
                  <a:lnTo>
                    <a:pt x="38" y="164"/>
                  </a:lnTo>
                  <a:lnTo>
                    <a:pt x="66" y="131"/>
                  </a:lnTo>
                  <a:lnTo>
                    <a:pt x="100" y="99"/>
                  </a:lnTo>
                  <a:lnTo>
                    <a:pt x="139" y="71"/>
                  </a:lnTo>
                  <a:lnTo>
                    <a:pt x="184" y="47"/>
                  </a:lnTo>
                  <a:lnTo>
                    <a:pt x="234" y="28"/>
                  </a:lnTo>
                  <a:lnTo>
                    <a:pt x="287" y="13"/>
                  </a:lnTo>
                  <a:lnTo>
                    <a:pt x="342" y="4"/>
                  </a:lnTo>
                  <a:lnTo>
                    <a:pt x="3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63" name="Freeform 1250"/>
            <p:cNvSpPr>
              <a:spLocks/>
            </p:cNvSpPr>
            <p:nvPr/>
          </p:nvSpPr>
          <p:spPr bwMode="auto">
            <a:xfrm>
              <a:off x="2191" y="3809"/>
              <a:ext cx="123" cy="168"/>
            </a:xfrm>
            <a:custGeom>
              <a:avLst/>
              <a:gdLst>
                <a:gd name="T0" fmla="*/ 189 w 493"/>
                <a:gd name="T1" fmla="*/ 0 h 672"/>
                <a:gd name="T2" fmla="*/ 195 w 493"/>
                <a:gd name="T3" fmla="*/ 0 h 672"/>
                <a:gd name="T4" fmla="*/ 236 w 493"/>
                <a:gd name="T5" fmla="*/ 7 h 672"/>
                <a:gd name="T6" fmla="*/ 275 w 493"/>
                <a:gd name="T7" fmla="*/ 20 h 672"/>
                <a:gd name="T8" fmla="*/ 315 w 493"/>
                <a:gd name="T9" fmla="*/ 42 h 672"/>
                <a:gd name="T10" fmla="*/ 352 w 493"/>
                <a:gd name="T11" fmla="*/ 71 h 672"/>
                <a:gd name="T12" fmla="*/ 385 w 493"/>
                <a:gd name="T13" fmla="*/ 106 h 672"/>
                <a:gd name="T14" fmla="*/ 415 w 493"/>
                <a:gd name="T15" fmla="*/ 146 h 672"/>
                <a:gd name="T16" fmla="*/ 441 w 493"/>
                <a:gd name="T17" fmla="*/ 191 h 672"/>
                <a:gd name="T18" fmla="*/ 463 w 493"/>
                <a:gd name="T19" fmla="*/ 240 h 672"/>
                <a:gd name="T20" fmla="*/ 480 w 493"/>
                <a:gd name="T21" fmla="*/ 294 h 672"/>
                <a:gd name="T22" fmla="*/ 490 w 493"/>
                <a:gd name="T23" fmla="*/ 348 h 672"/>
                <a:gd name="T24" fmla="*/ 493 w 493"/>
                <a:gd name="T25" fmla="*/ 394 h 672"/>
                <a:gd name="T26" fmla="*/ 493 w 493"/>
                <a:gd name="T27" fmla="*/ 436 h 672"/>
                <a:gd name="T28" fmla="*/ 488 w 493"/>
                <a:gd name="T29" fmla="*/ 478 h 672"/>
                <a:gd name="T30" fmla="*/ 478 w 493"/>
                <a:gd name="T31" fmla="*/ 516 h 672"/>
                <a:gd name="T32" fmla="*/ 465 w 493"/>
                <a:gd name="T33" fmla="*/ 552 h 672"/>
                <a:gd name="T34" fmla="*/ 448 w 493"/>
                <a:gd name="T35" fmla="*/ 584 h 672"/>
                <a:gd name="T36" fmla="*/ 428 w 493"/>
                <a:gd name="T37" fmla="*/ 612 h 672"/>
                <a:gd name="T38" fmla="*/ 407 w 493"/>
                <a:gd name="T39" fmla="*/ 634 h 672"/>
                <a:gd name="T40" fmla="*/ 383 w 493"/>
                <a:gd name="T41" fmla="*/ 651 h 672"/>
                <a:gd name="T42" fmla="*/ 358 w 493"/>
                <a:gd name="T43" fmla="*/ 662 h 672"/>
                <a:gd name="T44" fmla="*/ 331 w 493"/>
                <a:gd name="T45" fmla="*/ 670 h 672"/>
                <a:gd name="T46" fmla="*/ 301 w 493"/>
                <a:gd name="T47" fmla="*/ 672 h 672"/>
                <a:gd name="T48" fmla="*/ 299 w 493"/>
                <a:gd name="T49" fmla="*/ 672 h 672"/>
                <a:gd name="T50" fmla="*/ 258 w 493"/>
                <a:gd name="T51" fmla="*/ 666 h 672"/>
                <a:gd name="T52" fmla="*/ 219 w 493"/>
                <a:gd name="T53" fmla="*/ 651 h 672"/>
                <a:gd name="T54" fmla="*/ 179 w 493"/>
                <a:gd name="T55" fmla="*/ 628 h 672"/>
                <a:gd name="T56" fmla="*/ 144 w 493"/>
                <a:gd name="T57" fmla="*/ 599 h 672"/>
                <a:gd name="T58" fmla="*/ 110 w 493"/>
                <a:gd name="T59" fmla="*/ 563 h 672"/>
                <a:gd name="T60" fmla="*/ 79 w 493"/>
                <a:gd name="T61" fmla="*/ 522 h 672"/>
                <a:gd name="T62" fmla="*/ 53 w 493"/>
                <a:gd name="T63" fmla="*/ 476 h 672"/>
                <a:gd name="T64" fmla="*/ 30 w 493"/>
                <a:gd name="T65" fmla="*/ 427 h 672"/>
                <a:gd name="T66" fmla="*/ 13 w 493"/>
                <a:gd name="T67" fmla="*/ 374 h 672"/>
                <a:gd name="T68" fmla="*/ 3 w 493"/>
                <a:gd name="T69" fmla="*/ 318 h 672"/>
                <a:gd name="T70" fmla="*/ 0 w 493"/>
                <a:gd name="T71" fmla="*/ 274 h 672"/>
                <a:gd name="T72" fmla="*/ 0 w 493"/>
                <a:gd name="T73" fmla="*/ 231 h 672"/>
                <a:gd name="T74" fmla="*/ 5 w 493"/>
                <a:gd name="T75" fmla="*/ 191 h 672"/>
                <a:gd name="T76" fmla="*/ 13 w 493"/>
                <a:gd name="T77" fmla="*/ 154 h 672"/>
                <a:gd name="T78" fmla="*/ 27 w 493"/>
                <a:gd name="T79" fmla="*/ 119 h 672"/>
                <a:gd name="T80" fmla="*/ 44 w 493"/>
                <a:gd name="T81" fmla="*/ 87 h 672"/>
                <a:gd name="T82" fmla="*/ 63 w 493"/>
                <a:gd name="T83" fmla="*/ 59 h 672"/>
                <a:gd name="T84" fmla="*/ 90 w 493"/>
                <a:gd name="T85" fmla="*/ 34 h 672"/>
                <a:gd name="T86" fmla="*/ 120 w 493"/>
                <a:gd name="T87" fmla="*/ 15 h 672"/>
                <a:gd name="T88" fmla="*/ 153 w 493"/>
                <a:gd name="T89" fmla="*/ 4 h 672"/>
                <a:gd name="T90" fmla="*/ 189 w 493"/>
                <a:gd name="T91" fmla="*/ 0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3" h="672">
                  <a:moveTo>
                    <a:pt x="189" y="0"/>
                  </a:moveTo>
                  <a:lnTo>
                    <a:pt x="195" y="0"/>
                  </a:lnTo>
                  <a:lnTo>
                    <a:pt x="236" y="7"/>
                  </a:lnTo>
                  <a:lnTo>
                    <a:pt x="275" y="20"/>
                  </a:lnTo>
                  <a:lnTo>
                    <a:pt x="315" y="42"/>
                  </a:lnTo>
                  <a:lnTo>
                    <a:pt x="352" y="71"/>
                  </a:lnTo>
                  <a:lnTo>
                    <a:pt x="385" y="106"/>
                  </a:lnTo>
                  <a:lnTo>
                    <a:pt x="415" y="146"/>
                  </a:lnTo>
                  <a:lnTo>
                    <a:pt x="441" y="191"/>
                  </a:lnTo>
                  <a:lnTo>
                    <a:pt x="463" y="240"/>
                  </a:lnTo>
                  <a:lnTo>
                    <a:pt x="480" y="294"/>
                  </a:lnTo>
                  <a:lnTo>
                    <a:pt x="490" y="348"/>
                  </a:lnTo>
                  <a:lnTo>
                    <a:pt x="493" y="394"/>
                  </a:lnTo>
                  <a:lnTo>
                    <a:pt x="493" y="436"/>
                  </a:lnTo>
                  <a:lnTo>
                    <a:pt x="488" y="478"/>
                  </a:lnTo>
                  <a:lnTo>
                    <a:pt x="478" y="516"/>
                  </a:lnTo>
                  <a:lnTo>
                    <a:pt x="465" y="552"/>
                  </a:lnTo>
                  <a:lnTo>
                    <a:pt x="448" y="584"/>
                  </a:lnTo>
                  <a:lnTo>
                    <a:pt x="428" y="612"/>
                  </a:lnTo>
                  <a:lnTo>
                    <a:pt x="407" y="634"/>
                  </a:lnTo>
                  <a:lnTo>
                    <a:pt x="383" y="651"/>
                  </a:lnTo>
                  <a:lnTo>
                    <a:pt x="358" y="662"/>
                  </a:lnTo>
                  <a:lnTo>
                    <a:pt x="331" y="670"/>
                  </a:lnTo>
                  <a:lnTo>
                    <a:pt x="301" y="672"/>
                  </a:lnTo>
                  <a:lnTo>
                    <a:pt x="299" y="672"/>
                  </a:lnTo>
                  <a:lnTo>
                    <a:pt x="258" y="666"/>
                  </a:lnTo>
                  <a:lnTo>
                    <a:pt x="219" y="651"/>
                  </a:lnTo>
                  <a:lnTo>
                    <a:pt x="179" y="628"/>
                  </a:lnTo>
                  <a:lnTo>
                    <a:pt x="144" y="599"/>
                  </a:lnTo>
                  <a:lnTo>
                    <a:pt x="110" y="563"/>
                  </a:lnTo>
                  <a:lnTo>
                    <a:pt x="79" y="522"/>
                  </a:lnTo>
                  <a:lnTo>
                    <a:pt x="53" y="476"/>
                  </a:lnTo>
                  <a:lnTo>
                    <a:pt x="30" y="427"/>
                  </a:lnTo>
                  <a:lnTo>
                    <a:pt x="13" y="374"/>
                  </a:lnTo>
                  <a:lnTo>
                    <a:pt x="3" y="318"/>
                  </a:lnTo>
                  <a:lnTo>
                    <a:pt x="0" y="274"/>
                  </a:lnTo>
                  <a:lnTo>
                    <a:pt x="0" y="231"/>
                  </a:lnTo>
                  <a:lnTo>
                    <a:pt x="5" y="191"/>
                  </a:lnTo>
                  <a:lnTo>
                    <a:pt x="13" y="154"/>
                  </a:lnTo>
                  <a:lnTo>
                    <a:pt x="27" y="119"/>
                  </a:lnTo>
                  <a:lnTo>
                    <a:pt x="44" y="87"/>
                  </a:lnTo>
                  <a:lnTo>
                    <a:pt x="63" y="59"/>
                  </a:lnTo>
                  <a:lnTo>
                    <a:pt x="90" y="34"/>
                  </a:lnTo>
                  <a:lnTo>
                    <a:pt x="120" y="15"/>
                  </a:lnTo>
                  <a:lnTo>
                    <a:pt x="153" y="4"/>
                  </a:lnTo>
                  <a:lnTo>
                    <a:pt x="1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64" name="Freeform 1251"/>
            <p:cNvSpPr>
              <a:spLocks noEditPoints="1"/>
            </p:cNvSpPr>
            <p:nvPr/>
          </p:nvSpPr>
          <p:spPr bwMode="auto">
            <a:xfrm>
              <a:off x="1848" y="3497"/>
              <a:ext cx="1052" cy="1066"/>
            </a:xfrm>
            <a:custGeom>
              <a:avLst/>
              <a:gdLst>
                <a:gd name="T0" fmla="*/ 2672 w 4211"/>
                <a:gd name="T1" fmla="*/ 1571 h 4264"/>
                <a:gd name="T2" fmla="*/ 2270 w 4211"/>
                <a:gd name="T3" fmla="*/ 1962 h 4264"/>
                <a:gd name="T4" fmla="*/ 2297 w 4211"/>
                <a:gd name="T5" fmla="*/ 2130 h 4264"/>
                <a:gd name="T6" fmla="*/ 2687 w 4211"/>
                <a:gd name="T7" fmla="*/ 2528 h 4264"/>
                <a:gd name="T8" fmla="*/ 2857 w 4211"/>
                <a:gd name="T9" fmla="*/ 2528 h 4264"/>
                <a:gd name="T10" fmla="*/ 3247 w 4211"/>
                <a:gd name="T11" fmla="*/ 2130 h 4264"/>
                <a:gd name="T12" fmla="*/ 3273 w 4211"/>
                <a:gd name="T13" fmla="*/ 1962 h 4264"/>
                <a:gd name="T14" fmla="*/ 2871 w 4211"/>
                <a:gd name="T15" fmla="*/ 1571 h 4264"/>
                <a:gd name="T16" fmla="*/ 2721 w 4211"/>
                <a:gd name="T17" fmla="*/ 1520 h 4264"/>
                <a:gd name="T18" fmla="*/ 1380 w 4211"/>
                <a:gd name="T19" fmla="*/ 1120 h 4264"/>
                <a:gd name="T20" fmla="*/ 1143 w 4211"/>
                <a:gd name="T21" fmla="*/ 1312 h 4264"/>
                <a:gd name="T22" fmla="*/ 1052 w 4211"/>
                <a:gd name="T23" fmla="*/ 1574 h 4264"/>
                <a:gd name="T24" fmla="*/ 1142 w 4211"/>
                <a:gd name="T25" fmla="*/ 1866 h 4264"/>
                <a:gd name="T26" fmla="*/ 1375 w 4211"/>
                <a:gd name="T27" fmla="*/ 2047 h 4264"/>
                <a:gd name="T28" fmla="*/ 1555 w 4211"/>
                <a:gd name="T29" fmla="*/ 2151 h 4264"/>
                <a:gd name="T30" fmla="*/ 1512 w 4211"/>
                <a:gd name="T31" fmla="*/ 2279 h 4264"/>
                <a:gd name="T32" fmla="*/ 1198 w 4211"/>
                <a:gd name="T33" fmla="*/ 2372 h 4264"/>
                <a:gd name="T34" fmla="*/ 981 w 4211"/>
                <a:gd name="T35" fmla="*/ 2571 h 4264"/>
                <a:gd name="T36" fmla="*/ 919 w 4211"/>
                <a:gd name="T37" fmla="*/ 2822 h 4264"/>
                <a:gd name="T38" fmla="*/ 1014 w 4211"/>
                <a:gd name="T39" fmla="*/ 3010 h 4264"/>
                <a:gd name="T40" fmla="*/ 1256 w 4211"/>
                <a:gd name="T41" fmla="*/ 3152 h 4264"/>
                <a:gd name="T42" fmla="*/ 1607 w 4211"/>
                <a:gd name="T43" fmla="*/ 3206 h 4264"/>
                <a:gd name="T44" fmla="*/ 1928 w 4211"/>
                <a:gd name="T45" fmla="*/ 3147 h 4264"/>
                <a:gd name="T46" fmla="*/ 2178 w 4211"/>
                <a:gd name="T47" fmla="*/ 2964 h 4264"/>
                <a:gd name="T48" fmla="*/ 2272 w 4211"/>
                <a:gd name="T49" fmla="*/ 2699 h 4264"/>
                <a:gd name="T50" fmla="*/ 2216 w 4211"/>
                <a:gd name="T51" fmla="*/ 2443 h 4264"/>
                <a:gd name="T52" fmla="*/ 2032 w 4211"/>
                <a:gd name="T53" fmla="*/ 2247 h 4264"/>
                <a:gd name="T54" fmla="*/ 1924 w 4211"/>
                <a:gd name="T55" fmla="*/ 2147 h 4264"/>
                <a:gd name="T56" fmla="*/ 1887 w 4211"/>
                <a:gd name="T57" fmla="*/ 2078 h 4264"/>
                <a:gd name="T58" fmla="*/ 1911 w 4211"/>
                <a:gd name="T59" fmla="*/ 2019 h 4264"/>
                <a:gd name="T60" fmla="*/ 2033 w 4211"/>
                <a:gd name="T61" fmla="*/ 1908 h 4264"/>
                <a:gd name="T62" fmla="*/ 2172 w 4211"/>
                <a:gd name="T63" fmla="*/ 1680 h 4264"/>
                <a:gd name="T64" fmla="*/ 2157 w 4211"/>
                <a:gd name="T65" fmla="*/ 1402 h 4264"/>
                <a:gd name="T66" fmla="*/ 2148 w 4211"/>
                <a:gd name="T67" fmla="*/ 1259 h 4264"/>
                <a:gd name="T68" fmla="*/ 2322 w 4211"/>
                <a:gd name="T69" fmla="*/ 1110 h 4264"/>
                <a:gd name="T70" fmla="*/ 2272 w 4211"/>
                <a:gd name="T71" fmla="*/ 1059 h 4264"/>
                <a:gd name="T72" fmla="*/ 2497 w 4211"/>
                <a:gd name="T73" fmla="*/ 38 h 4264"/>
                <a:gd name="T74" fmla="*/ 3095 w 4211"/>
                <a:gd name="T75" fmla="*/ 251 h 4264"/>
                <a:gd name="T76" fmla="*/ 3594 w 4211"/>
                <a:gd name="T77" fmla="*/ 626 h 4264"/>
                <a:gd name="T78" fmla="*/ 3964 w 4211"/>
                <a:gd name="T79" fmla="*/ 1131 h 4264"/>
                <a:gd name="T80" fmla="*/ 4175 w 4211"/>
                <a:gd name="T81" fmla="*/ 1735 h 4264"/>
                <a:gd name="T82" fmla="*/ 4195 w 4211"/>
                <a:gd name="T83" fmla="*/ 2399 h 4264"/>
                <a:gd name="T84" fmla="*/ 4020 w 4211"/>
                <a:gd name="T85" fmla="*/ 3019 h 4264"/>
                <a:gd name="T86" fmla="*/ 3679 w 4211"/>
                <a:gd name="T87" fmla="*/ 3547 h 4264"/>
                <a:gd name="T88" fmla="*/ 3203 w 4211"/>
                <a:gd name="T89" fmla="*/ 3951 h 4264"/>
                <a:gd name="T90" fmla="*/ 2624 w 4211"/>
                <a:gd name="T91" fmla="*/ 4199 h 4264"/>
                <a:gd name="T92" fmla="*/ 1973 w 4211"/>
                <a:gd name="T93" fmla="*/ 4259 h 4264"/>
                <a:gd name="T94" fmla="*/ 1346 w 4211"/>
                <a:gd name="T95" fmla="*/ 4120 h 4264"/>
                <a:gd name="T96" fmla="*/ 803 w 4211"/>
                <a:gd name="T97" fmla="*/ 3806 h 4264"/>
                <a:gd name="T98" fmla="*/ 378 w 4211"/>
                <a:gd name="T99" fmla="*/ 3350 h 4264"/>
                <a:gd name="T100" fmla="*/ 100 w 4211"/>
                <a:gd name="T101" fmla="*/ 2780 h 4264"/>
                <a:gd name="T102" fmla="*/ 0 w 4211"/>
                <a:gd name="T103" fmla="*/ 2132 h 4264"/>
                <a:gd name="T104" fmla="*/ 100 w 4211"/>
                <a:gd name="T105" fmla="*/ 1484 h 4264"/>
                <a:gd name="T106" fmla="*/ 378 w 4211"/>
                <a:gd name="T107" fmla="*/ 915 h 4264"/>
                <a:gd name="T108" fmla="*/ 803 w 4211"/>
                <a:gd name="T109" fmla="*/ 459 h 4264"/>
                <a:gd name="T110" fmla="*/ 1346 w 4211"/>
                <a:gd name="T111" fmla="*/ 144 h 4264"/>
                <a:gd name="T112" fmla="*/ 1973 w 4211"/>
                <a:gd name="T113" fmla="*/ 6 h 4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11" h="4264">
                  <a:moveTo>
                    <a:pt x="2721" y="1520"/>
                  </a:moveTo>
                  <a:lnTo>
                    <a:pt x="2703" y="1524"/>
                  </a:lnTo>
                  <a:lnTo>
                    <a:pt x="2687" y="1535"/>
                  </a:lnTo>
                  <a:lnTo>
                    <a:pt x="2676" y="1551"/>
                  </a:lnTo>
                  <a:lnTo>
                    <a:pt x="2672" y="1571"/>
                  </a:lnTo>
                  <a:lnTo>
                    <a:pt x="2672" y="1931"/>
                  </a:lnTo>
                  <a:lnTo>
                    <a:pt x="2317" y="1931"/>
                  </a:lnTo>
                  <a:lnTo>
                    <a:pt x="2297" y="1935"/>
                  </a:lnTo>
                  <a:lnTo>
                    <a:pt x="2281" y="1946"/>
                  </a:lnTo>
                  <a:lnTo>
                    <a:pt x="2270" y="1962"/>
                  </a:lnTo>
                  <a:lnTo>
                    <a:pt x="2267" y="1980"/>
                  </a:lnTo>
                  <a:lnTo>
                    <a:pt x="2267" y="2083"/>
                  </a:lnTo>
                  <a:lnTo>
                    <a:pt x="2270" y="2103"/>
                  </a:lnTo>
                  <a:lnTo>
                    <a:pt x="2281" y="2119"/>
                  </a:lnTo>
                  <a:lnTo>
                    <a:pt x="2297" y="2130"/>
                  </a:lnTo>
                  <a:lnTo>
                    <a:pt x="2317" y="2134"/>
                  </a:lnTo>
                  <a:lnTo>
                    <a:pt x="2672" y="2134"/>
                  </a:lnTo>
                  <a:lnTo>
                    <a:pt x="2672" y="2494"/>
                  </a:lnTo>
                  <a:lnTo>
                    <a:pt x="2676" y="2512"/>
                  </a:lnTo>
                  <a:lnTo>
                    <a:pt x="2687" y="2528"/>
                  </a:lnTo>
                  <a:lnTo>
                    <a:pt x="2703" y="2539"/>
                  </a:lnTo>
                  <a:lnTo>
                    <a:pt x="2721" y="2543"/>
                  </a:lnTo>
                  <a:lnTo>
                    <a:pt x="2822" y="2543"/>
                  </a:lnTo>
                  <a:lnTo>
                    <a:pt x="2842" y="2539"/>
                  </a:lnTo>
                  <a:lnTo>
                    <a:pt x="2857" y="2528"/>
                  </a:lnTo>
                  <a:lnTo>
                    <a:pt x="2867" y="2512"/>
                  </a:lnTo>
                  <a:lnTo>
                    <a:pt x="2871" y="2494"/>
                  </a:lnTo>
                  <a:lnTo>
                    <a:pt x="2871" y="2134"/>
                  </a:lnTo>
                  <a:lnTo>
                    <a:pt x="3228" y="2134"/>
                  </a:lnTo>
                  <a:lnTo>
                    <a:pt x="3247" y="2130"/>
                  </a:lnTo>
                  <a:lnTo>
                    <a:pt x="3262" y="2119"/>
                  </a:lnTo>
                  <a:lnTo>
                    <a:pt x="3273" y="2103"/>
                  </a:lnTo>
                  <a:lnTo>
                    <a:pt x="3277" y="2083"/>
                  </a:lnTo>
                  <a:lnTo>
                    <a:pt x="3277" y="1980"/>
                  </a:lnTo>
                  <a:lnTo>
                    <a:pt x="3273" y="1962"/>
                  </a:lnTo>
                  <a:lnTo>
                    <a:pt x="3262" y="1946"/>
                  </a:lnTo>
                  <a:lnTo>
                    <a:pt x="3247" y="1935"/>
                  </a:lnTo>
                  <a:lnTo>
                    <a:pt x="3228" y="1931"/>
                  </a:lnTo>
                  <a:lnTo>
                    <a:pt x="2871" y="1931"/>
                  </a:lnTo>
                  <a:lnTo>
                    <a:pt x="2871" y="1571"/>
                  </a:lnTo>
                  <a:lnTo>
                    <a:pt x="2867" y="1551"/>
                  </a:lnTo>
                  <a:lnTo>
                    <a:pt x="2857" y="1535"/>
                  </a:lnTo>
                  <a:lnTo>
                    <a:pt x="2842" y="1524"/>
                  </a:lnTo>
                  <a:lnTo>
                    <a:pt x="2822" y="1520"/>
                  </a:lnTo>
                  <a:lnTo>
                    <a:pt x="2721" y="1520"/>
                  </a:lnTo>
                  <a:close/>
                  <a:moveTo>
                    <a:pt x="1646" y="1059"/>
                  </a:moveTo>
                  <a:lnTo>
                    <a:pt x="1578" y="1063"/>
                  </a:lnTo>
                  <a:lnTo>
                    <a:pt x="1509" y="1075"/>
                  </a:lnTo>
                  <a:lnTo>
                    <a:pt x="1439" y="1095"/>
                  </a:lnTo>
                  <a:lnTo>
                    <a:pt x="1380" y="1120"/>
                  </a:lnTo>
                  <a:lnTo>
                    <a:pt x="1323" y="1150"/>
                  </a:lnTo>
                  <a:lnTo>
                    <a:pt x="1271" y="1184"/>
                  </a:lnTo>
                  <a:lnTo>
                    <a:pt x="1222" y="1223"/>
                  </a:lnTo>
                  <a:lnTo>
                    <a:pt x="1180" y="1266"/>
                  </a:lnTo>
                  <a:lnTo>
                    <a:pt x="1143" y="1312"/>
                  </a:lnTo>
                  <a:lnTo>
                    <a:pt x="1111" y="1360"/>
                  </a:lnTo>
                  <a:lnTo>
                    <a:pt x="1086" y="1412"/>
                  </a:lnTo>
                  <a:lnTo>
                    <a:pt x="1068" y="1464"/>
                  </a:lnTo>
                  <a:lnTo>
                    <a:pt x="1056" y="1519"/>
                  </a:lnTo>
                  <a:lnTo>
                    <a:pt x="1052" y="1574"/>
                  </a:lnTo>
                  <a:lnTo>
                    <a:pt x="1056" y="1639"/>
                  </a:lnTo>
                  <a:lnTo>
                    <a:pt x="1068" y="1700"/>
                  </a:lnTo>
                  <a:lnTo>
                    <a:pt x="1085" y="1759"/>
                  </a:lnTo>
                  <a:lnTo>
                    <a:pt x="1110" y="1814"/>
                  </a:lnTo>
                  <a:lnTo>
                    <a:pt x="1142" y="1866"/>
                  </a:lnTo>
                  <a:lnTo>
                    <a:pt x="1179" y="1912"/>
                  </a:lnTo>
                  <a:lnTo>
                    <a:pt x="1221" y="1954"/>
                  </a:lnTo>
                  <a:lnTo>
                    <a:pt x="1267" y="1991"/>
                  </a:lnTo>
                  <a:lnTo>
                    <a:pt x="1319" y="2022"/>
                  </a:lnTo>
                  <a:lnTo>
                    <a:pt x="1375" y="2047"/>
                  </a:lnTo>
                  <a:lnTo>
                    <a:pt x="1435" y="2066"/>
                  </a:lnTo>
                  <a:lnTo>
                    <a:pt x="1499" y="2078"/>
                  </a:lnTo>
                  <a:lnTo>
                    <a:pt x="1564" y="2083"/>
                  </a:lnTo>
                  <a:lnTo>
                    <a:pt x="1558" y="2118"/>
                  </a:lnTo>
                  <a:lnTo>
                    <a:pt x="1555" y="2151"/>
                  </a:lnTo>
                  <a:lnTo>
                    <a:pt x="1559" y="2194"/>
                  </a:lnTo>
                  <a:lnTo>
                    <a:pt x="1570" y="2236"/>
                  </a:lnTo>
                  <a:lnTo>
                    <a:pt x="1590" y="2276"/>
                  </a:lnTo>
                  <a:lnTo>
                    <a:pt x="1582" y="2276"/>
                  </a:lnTo>
                  <a:lnTo>
                    <a:pt x="1512" y="2279"/>
                  </a:lnTo>
                  <a:lnTo>
                    <a:pt x="1445" y="2288"/>
                  </a:lnTo>
                  <a:lnTo>
                    <a:pt x="1379" y="2302"/>
                  </a:lnTo>
                  <a:lnTo>
                    <a:pt x="1316" y="2320"/>
                  </a:lnTo>
                  <a:lnTo>
                    <a:pt x="1256" y="2344"/>
                  </a:lnTo>
                  <a:lnTo>
                    <a:pt x="1198" y="2372"/>
                  </a:lnTo>
                  <a:lnTo>
                    <a:pt x="1146" y="2404"/>
                  </a:lnTo>
                  <a:lnTo>
                    <a:pt x="1097" y="2440"/>
                  </a:lnTo>
                  <a:lnTo>
                    <a:pt x="1053" y="2480"/>
                  </a:lnTo>
                  <a:lnTo>
                    <a:pt x="1014" y="2524"/>
                  </a:lnTo>
                  <a:lnTo>
                    <a:pt x="981" y="2571"/>
                  </a:lnTo>
                  <a:lnTo>
                    <a:pt x="955" y="2622"/>
                  </a:lnTo>
                  <a:lnTo>
                    <a:pt x="934" y="2675"/>
                  </a:lnTo>
                  <a:lnTo>
                    <a:pt x="920" y="2730"/>
                  </a:lnTo>
                  <a:lnTo>
                    <a:pt x="916" y="2783"/>
                  </a:lnTo>
                  <a:lnTo>
                    <a:pt x="919" y="2822"/>
                  </a:lnTo>
                  <a:lnTo>
                    <a:pt x="927" y="2860"/>
                  </a:lnTo>
                  <a:lnTo>
                    <a:pt x="939" y="2896"/>
                  </a:lnTo>
                  <a:lnTo>
                    <a:pt x="956" y="2932"/>
                  </a:lnTo>
                  <a:lnTo>
                    <a:pt x="982" y="2972"/>
                  </a:lnTo>
                  <a:lnTo>
                    <a:pt x="1014" y="3010"/>
                  </a:lnTo>
                  <a:lnTo>
                    <a:pt x="1052" y="3044"/>
                  </a:lnTo>
                  <a:lnTo>
                    <a:pt x="1096" y="3075"/>
                  </a:lnTo>
                  <a:lnTo>
                    <a:pt x="1144" y="3104"/>
                  </a:lnTo>
                  <a:lnTo>
                    <a:pt x="1197" y="3130"/>
                  </a:lnTo>
                  <a:lnTo>
                    <a:pt x="1256" y="3152"/>
                  </a:lnTo>
                  <a:lnTo>
                    <a:pt x="1319" y="3171"/>
                  </a:lnTo>
                  <a:lnTo>
                    <a:pt x="1388" y="3186"/>
                  </a:lnTo>
                  <a:lnTo>
                    <a:pt x="1459" y="3196"/>
                  </a:lnTo>
                  <a:lnTo>
                    <a:pt x="1532" y="3203"/>
                  </a:lnTo>
                  <a:lnTo>
                    <a:pt x="1607" y="3206"/>
                  </a:lnTo>
                  <a:lnTo>
                    <a:pt x="1674" y="3203"/>
                  </a:lnTo>
                  <a:lnTo>
                    <a:pt x="1738" y="3196"/>
                  </a:lnTo>
                  <a:lnTo>
                    <a:pt x="1802" y="3186"/>
                  </a:lnTo>
                  <a:lnTo>
                    <a:pt x="1862" y="3170"/>
                  </a:lnTo>
                  <a:lnTo>
                    <a:pt x="1928" y="3147"/>
                  </a:lnTo>
                  <a:lnTo>
                    <a:pt x="1989" y="3120"/>
                  </a:lnTo>
                  <a:lnTo>
                    <a:pt x="2045" y="3087"/>
                  </a:lnTo>
                  <a:lnTo>
                    <a:pt x="2095" y="3050"/>
                  </a:lnTo>
                  <a:lnTo>
                    <a:pt x="2140" y="3010"/>
                  </a:lnTo>
                  <a:lnTo>
                    <a:pt x="2178" y="2964"/>
                  </a:lnTo>
                  <a:lnTo>
                    <a:pt x="2211" y="2916"/>
                  </a:lnTo>
                  <a:lnTo>
                    <a:pt x="2238" y="2866"/>
                  </a:lnTo>
                  <a:lnTo>
                    <a:pt x="2256" y="2812"/>
                  </a:lnTo>
                  <a:lnTo>
                    <a:pt x="2268" y="2756"/>
                  </a:lnTo>
                  <a:lnTo>
                    <a:pt x="2272" y="2699"/>
                  </a:lnTo>
                  <a:lnTo>
                    <a:pt x="2269" y="2640"/>
                  </a:lnTo>
                  <a:lnTo>
                    <a:pt x="2264" y="2586"/>
                  </a:lnTo>
                  <a:lnTo>
                    <a:pt x="2253" y="2535"/>
                  </a:lnTo>
                  <a:lnTo>
                    <a:pt x="2238" y="2487"/>
                  </a:lnTo>
                  <a:lnTo>
                    <a:pt x="2216" y="2443"/>
                  </a:lnTo>
                  <a:lnTo>
                    <a:pt x="2191" y="2400"/>
                  </a:lnTo>
                  <a:lnTo>
                    <a:pt x="2161" y="2360"/>
                  </a:lnTo>
                  <a:lnTo>
                    <a:pt x="2124" y="2322"/>
                  </a:lnTo>
                  <a:lnTo>
                    <a:pt x="2081" y="2284"/>
                  </a:lnTo>
                  <a:lnTo>
                    <a:pt x="2032" y="2247"/>
                  </a:lnTo>
                  <a:lnTo>
                    <a:pt x="2007" y="2228"/>
                  </a:lnTo>
                  <a:lnTo>
                    <a:pt x="1983" y="2208"/>
                  </a:lnTo>
                  <a:lnTo>
                    <a:pt x="1961" y="2187"/>
                  </a:lnTo>
                  <a:lnTo>
                    <a:pt x="1941" y="2167"/>
                  </a:lnTo>
                  <a:lnTo>
                    <a:pt x="1924" y="2147"/>
                  </a:lnTo>
                  <a:lnTo>
                    <a:pt x="1908" y="2130"/>
                  </a:lnTo>
                  <a:lnTo>
                    <a:pt x="1898" y="2114"/>
                  </a:lnTo>
                  <a:lnTo>
                    <a:pt x="1890" y="2100"/>
                  </a:lnTo>
                  <a:lnTo>
                    <a:pt x="1887" y="2090"/>
                  </a:lnTo>
                  <a:lnTo>
                    <a:pt x="1887" y="2078"/>
                  </a:lnTo>
                  <a:lnTo>
                    <a:pt x="1889" y="2066"/>
                  </a:lnTo>
                  <a:lnTo>
                    <a:pt x="1891" y="2055"/>
                  </a:lnTo>
                  <a:lnTo>
                    <a:pt x="1895" y="2043"/>
                  </a:lnTo>
                  <a:lnTo>
                    <a:pt x="1902" y="2031"/>
                  </a:lnTo>
                  <a:lnTo>
                    <a:pt x="1911" y="2019"/>
                  </a:lnTo>
                  <a:lnTo>
                    <a:pt x="1924" y="2004"/>
                  </a:lnTo>
                  <a:lnTo>
                    <a:pt x="1941" y="1988"/>
                  </a:lnTo>
                  <a:lnTo>
                    <a:pt x="1962" y="1970"/>
                  </a:lnTo>
                  <a:lnTo>
                    <a:pt x="1989" y="1948"/>
                  </a:lnTo>
                  <a:lnTo>
                    <a:pt x="2033" y="1908"/>
                  </a:lnTo>
                  <a:lnTo>
                    <a:pt x="2073" y="1867"/>
                  </a:lnTo>
                  <a:lnTo>
                    <a:pt x="2107" y="1823"/>
                  </a:lnTo>
                  <a:lnTo>
                    <a:pt x="2135" y="1778"/>
                  </a:lnTo>
                  <a:lnTo>
                    <a:pt x="2156" y="1730"/>
                  </a:lnTo>
                  <a:lnTo>
                    <a:pt x="2172" y="1680"/>
                  </a:lnTo>
                  <a:lnTo>
                    <a:pt x="2182" y="1630"/>
                  </a:lnTo>
                  <a:lnTo>
                    <a:pt x="2185" y="1578"/>
                  </a:lnTo>
                  <a:lnTo>
                    <a:pt x="2182" y="1516"/>
                  </a:lnTo>
                  <a:lnTo>
                    <a:pt x="2173" y="1458"/>
                  </a:lnTo>
                  <a:lnTo>
                    <a:pt x="2157" y="1402"/>
                  </a:lnTo>
                  <a:lnTo>
                    <a:pt x="2137" y="1351"/>
                  </a:lnTo>
                  <a:lnTo>
                    <a:pt x="2112" y="1303"/>
                  </a:lnTo>
                  <a:lnTo>
                    <a:pt x="2082" y="1262"/>
                  </a:lnTo>
                  <a:lnTo>
                    <a:pt x="2132" y="1262"/>
                  </a:lnTo>
                  <a:lnTo>
                    <a:pt x="2148" y="1259"/>
                  </a:lnTo>
                  <a:lnTo>
                    <a:pt x="2161" y="1252"/>
                  </a:lnTo>
                  <a:lnTo>
                    <a:pt x="2301" y="1150"/>
                  </a:lnTo>
                  <a:lnTo>
                    <a:pt x="2313" y="1139"/>
                  </a:lnTo>
                  <a:lnTo>
                    <a:pt x="2319" y="1124"/>
                  </a:lnTo>
                  <a:lnTo>
                    <a:pt x="2322" y="1110"/>
                  </a:lnTo>
                  <a:lnTo>
                    <a:pt x="2319" y="1094"/>
                  </a:lnTo>
                  <a:lnTo>
                    <a:pt x="2311" y="1080"/>
                  </a:lnTo>
                  <a:lnTo>
                    <a:pt x="2301" y="1068"/>
                  </a:lnTo>
                  <a:lnTo>
                    <a:pt x="2288" y="1062"/>
                  </a:lnTo>
                  <a:lnTo>
                    <a:pt x="2272" y="1059"/>
                  </a:lnTo>
                  <a:lnTo>
                    <a:pt x="1646" y="1059"/>
                  </a:lnTo>
                  <a:close/>
                  <a:moveTo>
                    <a:pt x="2106" y="0"/>
                  </a:moveTo>
                  <a:lnTo>
                    <a:pt x="2239" y="6"/>
                  </a:lnTo>
                  <a:lnTo>
                    <a:pt x="2369" y="18"/>
                  </a:lnTo>
                  <a:lnTo>
                    <a:pt x="2497" y="38"/>
                  </a:lnTo>
                  <a:lnTo>
                    <a:pt x="2624" y="66"/>
                  </a:lnTo>
                  <a:lnTo>
                    <a:pt x="2746" y="102"/>
                  </a:lnTo>
                  <a:lnTo>
                    <a:pt x="2866" y="144"/>
                  </a:lnTo>
                  <a:lnTo>
                    <a:pt x="2982" y="195"/>
                  </a:lnTo>
                  <a:lnTo>
                    <a:pt x="3095" y="251"/>
                  </a:lnTo>
                  <a:lnTo>
                    <a:pt x="3203" y="314"/>
                  </a:lnTo>
                  <a:lnTo>
                    <a:pt x="3307" y="383"/>
                  </a:lnTo>
                  <a:lnTo>
                    <a:pt x="3407" y="459"/>
                  </a:lnTo>
                  <a:lnTo>
                    <a:pt x="3503" y="539"/>
                  </a:lnTo>
                  <a:lnTo>
                    <a:pt x="3594" y="626"/>
                  </a:lnTo>
                  <a:lnTo>
                    <a:pt x="3679" y="718"/>
                  </a:lnTo>
                  <a:lnTo>
                    <a:pt x="3759" y="814"/>
                  </a:lnTo>
                  <a:lnTo>
                    <a:pt x="3834" y="915"/>
                  </a:lnTo>
                  <a:lnTo>
                    <a:pt x="3902" y="1022"/>
                  </a:lnTo>
                  <a:lnTo>
                    <a:pt x="3964" y="1131"/>
                  </a:lnTo>
                  <a:lnTo>
                    <a:pt x="4020" y="1246"/>
                  </a:lnTo>
                  <a:lnTo>
                    <a:pt x="4070" y="1363"/>
                  </a:lnTo>
                  <a:lnTo>
                    <a:pt x="4112" y="1484"/>
                  </a:lnTo>
                  <a:lnTo>
                    <a:pt x="4147" y="1608"/>
                  </a:lnTo>
                  <a:lnTo>
                    <a:pt x="4175" y="1735"/>
                  </a:lnTo>
                  <a:lnTo>
                    <a:pt x="4195" y="1866"/>
                  </a:lnTo>
                  <a:lnTo>
                    <a:pt x="4207" y="1998"/>
                  </a:lnTo>
                  <a:lnTo>
                    <a:pt x="4211" y="2132"/>
                  </a:lnTo>
                  <a:lnTo>
                    <a:pt x="4207" y="2267"/>
                  </a:lnTo>
                  <a:lnTo>
                    <a:pt x="4195" y="2399"/>
                  </a:lnTo>
                  <a:lnTo>
                    <a:pt x="4175" y="2530"/>
                  </a:lnTo>
                  <a:lnTo>
                    <a:pt x="4147" y="2656"/>
                  </a:lnTo>
                  <a:lnTo>
                    <a:pt x="4112" y="2780"/>
                  </a:lnTo>
                  <a:lnTo>
                    <a:pt x="4070" y="2902"/>
                  </a:lnTo>
                  <a:lnTo>
                    <a:pt x="4020" y="3019"/>
                  </a:lnTo>
                  <a:lnTo>
                    <a:pt x="3964" y="3134"/>
                  </a:lnTo>
                  <a:lnTo>
                    <a:pt x="3902" y="3243"/>
                  </a:lnTo>
                  <a:lnTo>
                    <a:pt x="3834" y="3350"/>
                  </a:lnTo>
                  <a:lnTo>
                    <a:pt x="3759" y="3451"/>
                  </a:lnTo>
                  <a:lnTo>
                    <a:pt x="3679" y="3547"/>
                  </a:lnTo>
                  <a:lnTo>
                    <a:pt x="3594" y="3639"/>
                  </a:lnTo>
                  <a:lnTo>
                    <a:pt x="3503" y="3726"/>
                  </a:lnTo>
                  <a:lnTo>
                    <a:pt x="3407" y="3806"/>
                  </a:lnTo>
                  <a:lnTo>
                    <a:pt x="3307" y="3882"/>
                  </a:lnTo>
                  <a:lnTo>
                    <a:pt x="3203" y="3951"/>
                  </a:lnTo>
                  <a:lnTo>
                    <a:pt x="3095" y="4014"/>
                  </a:lnTo>
                  <a:lnTo>
                    <a:pt x="2982" y="4070"/>
                  </a:lnTo>
                  <a:lnTo>
                    <a:pt x="2866" y="4120"/>
                  </a:lnTo>
                  <a:lnTo>
                    <a:pt x="2746" y="4163"/>
                  </a:lnTo>
                  <a:lnTo>
                    <a:pt x="2624" y="4199"/>
                  </a:lnTo>
                  <a:lnTo>
                    <a:pt x="2497" y="4227"/>
                  </a:lnTo>
                  <a:lnTo>
                    <a:pt x="2369" y="4247"/>
                  </a:lnTo>
                  <a:lnTo>
                    <a:pt x="2239" y="4259"/>
                  </a:lnTo>
                  <a:lnTo>
                    <a:pt x="2106" y="4264"/>
                  </a:lnTo>
                  <a:lnTo>
                    <a:pt x="1973" y="4259"/>
                  </a:lnTo>
                  <a:lnTo>
                    <a:pt x="1841" y="4247"/>
                  </a:lnTo>
                  <a:lnTo>
                    <a:pt x="1713" y="4227"/>
                  </a:lnTo>
                  <a:lnTo>
                    <a:pt x="1588" y="4199"/>
                  </a:lnTo>
                  <a:lnTo>
                    <a:pt x="1464" y="4163"/>
                  </a:lnTo>
                  <a:lnTo>
                    <a:pt x="1346" y="4120"/>
                  </a:lnTo>
                  <a:lnTo>
                    <a:pt x="1229" y="4070"/>
                  </a:lnTo>
                  <a:lnTo>
                    <a:pt x="1117" y="4014"/>
                  </a:lnTo>
                  <a:lnTo>
                    <a:pt x="1007" y="3951"/>
                  </a:lnTo>
                  <a:lnTo>
                    <a:pt x="903" y="3882"/>
                  </a:lnTo>
                  <a:lnTo>
                    <a:pt x="803" y="3806"/>
                  </a:lnTo>
                  <a:lnTo>
                    <a:pt x="708" y="3726"/>
                  </a:lnTo>
                  <a:lnTo>
                    <a:pt x="617" y="3639"/>
                  </a:lnTo>
                  <a:lnTo>
                    <a:pt x="532" y="3547"/>
                  </a:lnTo>
                  <a:lnTo>
                    <a:pt x="451" y="3451"/>
                  </a:lnTo>
                  <a:lnTo>
                    <a:pt x="378" y="3350"/>
                  </a:lnTo>
                  <a:lnTo>
                    <a:pt x="309" y="3243"/>
                  </a:lnTo>
                  <a:lnTo>
                    <a:pt x="247" y="3134"/>
                  </a:lnTo>
                  <a:lnTo>
                    <a:pt x="191" y="3019"/>
                  </a:lnTo>
                  <a:lnTo>
                    <a:pt x="142" y="2902"/>
                  </a:lnTo>
                  <a:lnTo>
                    <a:pt x="100" y="2780"/>
                  </a:lnTo>
                  <a:lnTo>
                    <a:pt x="64" y="2656"/>
                  </a:lnTo>
                  <a:lnTo>
                    <a:pt x="37" y="2530"/>
                  </a:lnTo>
                  <a:lnTo>
                    <a:pt x="17" y="2399"/>
                  </a:lnTo>
                  <a:lnTo>
                    <a:pt x="4" y="2267"/>
                  </a:lnTo>
                  <a:lnTo>
                    <a:pt x="0" y="2132"/>
                  </a:lnTo>
                  <a:lnTo>
                    <a:pt x="4" y="1998"/>
                  </a:lnTo>
                  <a:lnTo>
                    <a:pt x="17" y="1866"/>
                  </a:lnTo>
                  <a:lnTo>
                    <a:pt x="37" y="1735"/>
                  </a:lnTo>
                  <a:lnTo>
                    <a:pt x="64" y="1608"/>
                  </a:lnTo>
                  <a:lnTo>
                    <a:pt x="100" y="1484"/>
                  </a:lnTo>
                  <a:lnTo>
                    <a:pt x="142" y="1363"/>
                  </a:lnTo>
                  <a:lnTo>
                    <a:pt x="191" y="1246"/>
                  </a:lnTo>
                  <a:lnTo>
                    <a:pt x="247" y="1131"/>
                  </a:lnTo>
                  <a:lnTo>
                    <a:pt x="309" y="1022"/>
                  </a:lnTo>
                  <a:lnTo>
                    <a:pt x="378" y="915"/>
                  </a:lnTo>
                  <a:lnTo>
                    <a:pt x="451" y="814"/>
                  </a:lnTo>
                  <a:lnTo>
                    <a:pt x="532" y="718"/>
                  </a:lnTo>
                  <a:lnTo>
                    <a:pt x="617" y="626"/>
                  </a:lnTo>
                  <a:lnTo>
                    <a:pt x="708" y="539"/>
                  </a:lnTo>
                  <a:lnTo>
                    <a:pt x="803" y="459"/>
                  </a:lnTo>
                  <a:lnTo>
                    <a:pt x="903" y="383"/>
                  </a:lnTo>
                  <a:lnTo>
                    <a:pt x="1007" y="314"/>
                  </a:lnTo>
                  <a:lnTo>
                    <a:pt x="1117" y="251"/>
                  </a:lnTo>
                  <a:lnTo>
                    <a:pt x="1229" y="195"/>
                  </a:lnTo>
                  <a:lnTo>
                    <a:pt x="1346" y="144"/>
                  </a:lnTo>
                  <a:lnTo>
                    <a:pt x="1464" y="102"/>
                  </a:lnTo>
                  <a:lnTo>
                    <a:pt x="1588" y="66"/>
                  </a:lnTo>
                  <a:lnTo>
                    <a:pt x="1713" y="38"/>
                  </a:lnTo>
                  <a:lnTo>
                    <a:pt x="1841" y="18"/>
                  </a:lnTo>
                  <a:lnTo>
                    <a:pt x="1973" y="6"/>
                  </a:lnTo>
                  <a:lnTo>
                    <a:pt x="2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965" name="Group 1254"/>
          <p:cNvGrpSpPr>
            <a:grpSpLocks noChangeAspect="1"/>
          </p:cNvGrpSpPr>
          <p:nvPr/>
        </p:nvGrpSpPr>
        <p:grpSpPr bwMode="auto">
          <a:xfrm>
            <a:off x="1958243" y="4505935"/>
            <a:ext cx="200923" cy="199337"/>
            <a:chOff x="3311" y="3798"/>
            <a:chExt cx="760" cy="754"/>
          </a:xfrm>
          <a:solidFill>
            <a:schemeClr val="tx1">
              <a:lumMod val="65000"/>
              <a:lumOff val="35000"/>
            </a:schemeClr>
          </a:solidFill>
        </p:grpSpPr>
        <p:sp>
          <p:nvSpPr>
            <p:cNvPr id="2968" name="Freeform 1256"/>
            <p:cNvSpPr>
              <a:spLocks/>
            </p:cNvSpPr>
            <p:nvPr/>
          </p:nvSpPr>
          <p:spPr bwMode="auto">
            <a:xfrm>
              <a:off x="3652" y="3874"/>
              <a:ext cx="419" cy="667"/>
            </a:xfrm>
            <a:custGeom>
              <a:avLst/>
              <a:gdLst>
                <a:gd name="T0" fmla="*/ 788 w 2091"/>
                <a:gd name="T1" fmla="*/ 34 h 3334"/>
                <a:gd name="T2" fmla="*/ 986 w 2091"/>
                <a:gd name="T3" fmla="*/ 288 h 3334"/>
                <a:gd name="T4" fmla="*/ 1263 w 2091"/>
                <a:gd name="T5" fmla="*/ 616 h 3334"/>
                <a:gd name="T6" fmla="*/ 1409 w 2091"/>
                <a:gd name="T7" fmla="*/ 500 h 3334"/>
                <a:gd name="T8" fmla="*/ 1769 w 2091"/>
                <a:gd name="T9" fmla="*/ 455 h 3334"/>
                <a:gd name="T10" fmla="*/ 1880 w 2091"/>
                <a:gd name="T11" fmla="*/ 643 h 3334"/>
                <a:gd name="T12" fmla="*/ 1971 w 2091"/>
                <a:gd name="T13" fmla="*/ 843 h 3334"/>
                <a:gd name="T14" fmla="*/ 2036 w 2091"/>
                <a:gd name="T15" fmla="*/ 1054 h 3334"/>
                <a:gd name="T16" fmla="*/ 2077 w 2091"/>
                <a:gd name="T17" fmla="*/ 1275 h 3334"/>
                <a:gd name="T18" fmla="*/ 2091 w 2091"/>
                <a:gd name="T19" fmla="*/ 1504 h 3334"/>
                <a:gd name="T20" fmla="*/ 2076 w 2091"/>
                <a:gd name="T21" fmla="*/ 1742 h 3334"/>
                <a:gd name="T22" fmla="*/ 2032 w 2091"/>
                <a:gd name="T23" fmla="*/ 1972 h 3334"/>
                <a:gd name="T24" fmla="*/ 1961 w 2091"/>
                <a:gd name="T25" fmla="*/ 2190 h 3334"/>
                <a:gd name="T26" fmla="*/ 1864 w 2091"/>
                <a:gd name="T27" fmla="*/ 2396 h 3334"/>
                <a:gd name="T28" fmla="*/ 1746 w 2091"/>
                <a:gd name="T29" fmla="*/ 2588 h 3334"/>
                <a:gd name="T30" fmla="*/ 1603 w 2091"/>
                <a:gd name="T31" fmla="*/ 2763 h 3334"/>
                <a:gd name="T32" fmla="*/ 1442 w 2091"/>
                <a:gd name="T33" fmla="*/ 2920 h 3334"/>
                <a:gd name="T34" fmla="*/ 1263 w 2091"/>
                <a:gd name="T35" fmla="*/ 3058 h 3334"/>
                <a:gd name="T36" fmla="*/ 1069 w 2091"/>
                <a:gd name="T37" fmla="*/ 3175 h 3334"/>
                <a:gd name="T38" fmla="*/ 859 w 2091"/>
                <a:gd name="T39" fmla="*/ 3267 h 3334"/>
                <a:gd name="T40" fmla="*/ 637 w 2091"/>
                <a:gd name="T41" fmla="*/ 3334 h 3334"/>
                <a:gd name="T42" fmla="*/ 998 w 2091"/>
                <a:gd name="T43" fmla="*/ 2993 h 3334"/>
                <a:gd name="T44" fmla="*/ 1309 w 2091"/>
                <a:gd name="T45" fmla="*/ 2658 h 3334"/>
                <a:gd name="T46" fmla="*/ 1193 w 2091"/>
                <a:gd name="T47" fmla="*/ 2061 h 3334"/>
                <a:gd name="T48" fmla="*/ 920 w 2091"/>
                <a:gd name="T49" fmla="*/ 1856 h 3334"/>
                <a:gd name="T50" fmla="*/ 544 w 2091"/>
                <a:gd name="T51" fmla="*/ 1775 h 3334"/>
                <a:gd name="T52" fmla="*/ 298 w 2091"/>
                <a:gd name="T53" fmla="*/ 1714 h 3334"/>
                <a:gd name="T54" fmla="*/ 214 w 2091"/>
                <a:gd name="T55" fmla="*/ 1548 h 3334"/>
                <a:gd name="T56" fmla="*/ 36 w 2091"/>
                <a:gd name="T57" fmla="*/ 1626 h 3334"/>
                <a:gd name="T58" fmla="*/ 147 w 2091"/>
                <a:gd name="T59" fmla="*/ 1402 h 3334"/>
                <a:gd name="T60" fmla="*/ 380 w 2091"/>
                <a:gd name="T61" fmla="*/ 1471 h 3334"/>
                <a:gd name="T62" fmla="*/ 637 w 2091"/>
                <a:gd name="T63" fmla="*/ 1082 h 3334"/>
                <a:gd name="T64" fmla="*/ 1134 w 2091"/>
                <a:gd name="T65" fmla="*/ 947 h 3334"/>
                <a:gd name="T66" fmla="*/ 924 w 2091"/>
                <a:gd name="T67" fmla="*/ 630 h 3334"/>
                <a:gd name="T68" fmla="*/ 714 w 2091"/>
                <a:gd name="T69" fmla="*/ 461 h 3334"/>
                <a:gd name="T70" fmla="*/ 470 w 2091"/>
                <a:gd name="T71" fmla="*/ 392 h 3334"/>
                <a:gd name="T72" fmla="*/ 233 w 2091"/>
                <a:gd name="T73" fmla="*/ 551 h 3334"/>
                <a:gd name="T74" fmla="*/ 372 w 2091"/>
                <a:gd name="T75" fmla="*/ 392 h 3334"/>
                <a:gd name="T76" fmla="*/ 578 w 2091"/>
                <a:gd name="T77" fmla="*/ 234 h 3334"/>
                <a:gd name="T78" fmla="*/ 692 w 2091"/>
                <a:gd name="T79" fmla="*/ 376 h 3334"/>
                <a:gd name="T80" fmla="*/ 866 w 2091"/>
                <a:gd name="T81" fmla="*/ 349 h 3334"/>
                <a:gd name="T82" fmla="*/ 605 w 2091"/>
                <a:gd name="T83" fmla="*/ 81 h 3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91" h="3334">
                  <a:moveTo>
                    <a:pt x="610" y="0"/>
                  </a:moveTo>
                  <a:lnTo>
                    <a:pt x="788" y="34"/>
                  </a:lnTo>
                  <a:lnTo>
                    <a:pt x="939" y="169"/>
                  </a:lnTo>
                  <a:lnTo>
                    <a:pt x="986" y="288"/>
                  </a:lnTo>
                  <a:lnTo>
                    <a:pt x="1022" y="400"/>
                  </a:lnTo>
                  <a:lnTo>
                    <a:pt x="1263" y="616"/>
                  </a:lnTo>
                  <a:lnTo>
                    <a:pt x="1325" y="635"/>
                  </a:lnTo>
                  <a:lnTo>
                    <a:pt x="1409" y="500"/>
                  </a:lnTo>
                  <a:lnTo>
                    <a:pt x="1712" y="473"/>
                  </a:lnTo>
                  <a:lnTo>
                    <a:pt x="1769" y="455"/>
                  </a:lnTo>
                  <a:lnTo>
                    <a:pt x="1827" y="547"/>
                  </a:lnTo>
                  <a:lnTo>
                    <a:pt x="1880" y="643"/>
                  </a:lnTo>
                  <a:lnTo>
                    <a:pt x="1929" y="741"/>
                  </a:lnTo>
                  <a:lnTo>
                    <a:pt x="1971" y="843"/>
                  </a:lnTo>
                  <a:lnTo>
                    <a:pt x="2007" y="947"/>
                  </a:lnTo>
                  <a:lnTo>
                    <a:pt x="2036" y="1054"/>
                  </a:lnTo>
                  <a:lnTo>
                    <a:pt x="2060" y="1163"/>
                  </a:lnTo>
                  <a:lnTo>
                    <a:pt x="2077" y="1275"/>
                  </a:lnTo>
                  <a:lnTo>
                    <a:pt x="2088" y="1389"/>
                  </a:lnTo>
                  <a:lnTo>
                    <a:pt x="2091" y="1504"/>
                  </a:lnTo>
                  <a:lnTo>
                    <a:pt x="2087" y="1624"/>
                  </a:lnTo>
                  <a:lnTo>
                    <a:pt x="2076" y="1742"/>
                  </a:lnTo>
                  <a:lnTo>
                    <a:pt x="2057" y="1859"/>
                  </a:lnTo>
                  <a:lnTo>
                    <a:pt x="2032" y="1972"/>
                  </a:lnTo>
                  <a:lnTo>
                    <a:pt x="2000" y="2082"/>
                  </a:lnTo>
                  <a:lnTo>
                    <a:pt x="1961" y="2190"/>
                  </a:lnTo>
                  <a:lnTo>
                    <a:pt x="1916" y="2295"/>
                  </a:lnTo>
                  <a:lnTo>
                    <a:pt x="1864" y="2396"/>
                  </a:lnTo>
                  <a:lnTo>
                    <a:pt x="1807" y="2493"/>
                  </a:lnTo>
                  <a:lnTo>
                    <a:pt x="1746" y="2588"/>
                  </a:lnTo>
                  <a:lnTo>
                    <a:pt x="1676" y="2677"/>
                  </a:lnTo>
                  <a:lnTo>
                    <a:pt x="1603" y="2763"/>
                  </a:lnTo>
                  <a:lnTo>
                    <a:pt x="1525" y="2844"/>
                  </a:lnTo>
                  <a:lnTo>
                    <a:pt x="1442" y="2920"/>
                  </a:lnTo>
                  <a:lnTo>
                    <a:pt x="1355" y="2992"/>
                  </a:lnTo>
                  <a:lnTo>
                    <a:pt x="1263" y="3058"/>
                  </a:lnTo>
                  <a:lnTo>
                    <a:pt x="1168" y="3119"/>
                  </a:lnTo>
                  <a:lnTo>
                    <a:pt x="1069" y="3175"/>
                  </a:lnTo>
                  <a:lnTo>
                    <a:pt x="965" y="3224"/>
                  </a:lnTo>
                  <a:lnTo>
                    <a:pt x="859" y="3267"/>
                  </a:lnTo>
                  <a:lnTo>
                    <a:pt x="750" y="3305"/>
                  </a:lnTo>
                  <a:lnTo>
                    <a:pt x="637" y="3334"/>
                  </a:lnTo>
                  <a:lnTo>
                    <a:pt x="672" y="3210"/>
                  </a:lnTo>
                  <a:lnTo>
                    <a:pt x="998" y="2993"/>
                  </a:lnTo>
                  <a:lnTo>
                    <a:pt x="1084" y="2762"/>
                  </a:lnTo>
                  <a:lnTo>
                    <a:pt x="1309" y="2658"/>
                  </a:lnTo>
                  <a:lnTo>
                    <a:pt x="1523" y="2254"/>
                  </a:lnTo>
                  <a:lnTo>
                    <a:pt x="1193" y="2061"/>
                  </a:lnTo>
                  <a:lnTo>
                    <a:pt x="1022" y="1869"/>
                  </a:lnTo>
                  <a:lnTo>
                    <a:pt x="920" y="1856"/>
                  </a:lnTo>
                  <a:lnTo>
                    <a:pt x="719" y="1802"/>
                  </a:lnTo>
                  <a:lnTo>
                    <a:pt x="544" y="1775"/>
                  </a:lnTo>
                  <a:lnTo>
                    <a:pt x="392" y="1818"/>
                  </a:lnTo>
                  <a:lnTo>
                    <a:pt x="298" y="1714"/>
                  </a:lnTo>
                  <a:lnTo>
                    <a:pt x="205" y="1687"/>
                  </a:lnTo>
                  <a:lnTo>
                    <a:pt x="214" y="1548"/>
                  </a:lnTo>
                  <a:lnTo>
                    <a:pt x="102" y="1552"/>
                  </a:lnTo>
                  <a:lnTo>
                    <a:pt x="36" y="1626"/>
                  </a:lnTo>
                  <a:lnTo>
                    <a:pt x="0" y="1471"/>
                  </a:lnTo>
                  <a:lnTo>
                    <a:pt x="147" y="1402"/>
                  </a:lnTo>
                  <a:lnTo>
                    <a:pt x="298" y="1471"/>
                  </a:lnTo>
                  <a:lnTo>
                    <a:pt x="380" y="1471"/>
                  </a:lnTo>
                  <a:lnTo>
                    <a:pt x="410" y="1352"/>
                  </a:lnTo>
                  <a:lnTo>
                    <a:pt x="637" y="1082"/>
                  </a:lnTo>
                  <a:lnTo>
                    <a:pt x="951" y="924"/>
                  </a:lnTo>
                  <a:lnTo>
                    <a:pt x="1134" y="947"/>
                  </a:lnTo>
                  <a:lnTo>
                    <a:pt x="1151" y="859"/>
                  </a:lnTo>
                  <a:lnTo>
                    <a:pt x="924" y="630"/>
                  </a:lnTo>
                  <a:lnTo>
                    <a:pt x="839" y="461"/>
                  </a:lnTo>
                  <a:lnTo>
                    <a:pt x="714" y="461"/>
                  </a:lnTo>
                  <a:lnTo>
                    <a:pt x="637" y="417"/>
                  </a:lnTo>
                  <a:lnTo>
                    <a:pt x="470" y="392"/>
                  </a:lnTo>
                  <a:lnTo>
                    <a:pt x="436" y="590"/>
                  </a:lnTo>
                  <a:lnTo>
                    <a:pt x="233" y="551"/>
                  </a:lnTo>
                  <a:lnTo>
                    <a:pt x="217" y="427"/>
                  </a:lnTo>
                  <a:lnTo>
                    <a:pt x="372" y="392"/>
                  </a:lnTo>
                  <a:lnTo>
                    <a:pt x="424" y="171"/>
                  </a:lnTo>
                  <a:lnTo>
                    <a:pt x="578" y="234"/>
                  </a:lnTo>
                  <a:lnTo>
                    <a:pt x="574" y="328"/>
                  </a:lnTo>
                  <a:lnTo>
                    <a:pt x="692" y="376"/>
                  </a:lnTo>
                  <a:lnTo>
                    <a:pt x="770" y="400"/>
                  </a:lnTo>
                  <a:lnTo>
                    <a:pt x="866" y="349"/>
                  </a:lnTo>
                  <a:lnTo>
                    <a:pt x="781" y="250"/>
                  </a:lnTo>
                  <a:lnTo>
                    <a:pt x="605" y="81"/>
                  </a:lnTo>
                  <a:lnTo>
                    <a:pt x="6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69" name="Freeform 1257"/>
            <p:cNvSpPr>
              <a:spLocks/>
            </p:cNvSpPr>
            <p:nvPr/>
          </p:nvSpPr>
          <p:spPr bwMode="auto">
            <a:xfrm>
              <a:off x="3311" y="3979"/>
              <a:ext cx="441" cy="573"/>
            </a:xfrm>
            <a:custGeom>
              <a:avLst/>
              <a:gdLst>
                <a:gd name="T0" fmla="*/ 261 w 2205"/>
                <a:gd name="T1" fmla="*/ 106 h 2865"/>
                <a:gd name="T2" fmla="*/ 581 w 2205"/>
                <a:gd name="T3" fmla="*/ 176 h 2865"/>
                <a:gd name="T4" fmla="*/ 1098 w 2205"/>
                <a:gd name="T5" fmla="*/ 443 h 2865"/>
                <a:gd name="T6" fmla="*/ 1370 w 2205"/>
                <a:gd name="T7" fmla="*/ 1109 h 2865"/>
                <a:gd name="T8" fmla="*/ 1416 w 2205"/>
                <a:gd name="T9" fmla="*/ 980 h 2865"/>
                <a:gd name="T10" fmla="*/ 1837 w 2205"/>
                <a:gd name="T11" fmla="*/ 1269 h 2865"/>
                <a:gd name="T12" fmla="*/ 2106 w 2205"/>
                <a:gd name="T13" fmla="*/ 1448 h 2865"/>
                <a:gd name="T14" fmla="*/ 2118 w 2205"/>
                <a:gd name="T15" fmla="*/ 1964 h 2865"/>
                <a:gd name="T16" fmla="*/ 2121 w 2205"/>
                <a:gd name="T17" fmla="*/ 1978 h 2865"/>
                <a:gd name="T18" fmla="*/ 2131 w 2205"/>
                <a:gd name="T19" fmla="*/ 2011 h 2865"/>
                <a:gd name="T20" fmla="*/ 2146 w 2205"/>
                <a:gd name="T21" fmla="*/ 2058 h 2865"/>
                <a:gd name="T22" fmla="*/ 2162 w 2205"/>
                <a:gd name="T23" fmla="*/ 2113 h 2865"/>
                <a:gd name="T24" fmla="*/ 2177 w 2205"/>
                <a:gd name="T25" fmla="*/ 2168 h 2865"/>
                <a:gd name="T26" fmla="*/ 2192 w 2205"/>
                <a:gd name="T27" fmla="*/ 2217 h 2865"/>
                <a:gd name="T28" fmla="*/ 2202 w 2205"/>
                <a:gd name="T29" fmla="*/ 2253 h 2865"/>
                <a:gd name="T30" fmla="*/ 2205 w 2205"/>
                <a:gd name="T31" fmla="*/ 2270 h 2865"/>
                <a:gd name="T32" fmla="*/ 2202 w 2205"/>
                <a:gd name="T33" fmla="*/ 2286 h 2865"/>
                <a:gd name="T34" fmla="*/ 2193 w 2205"/>
                <a:gd name="T35" fmla="*/ 2323 h 2865"/>
                <a:gd name="T36" fmla="*/ 2181 w 2205"/>
                <a:gd name="T37" fmla="*/ 2374 h 2865"/>
                <a:gd name="T38" fmla="*/ 2166 w 2205"/>
                <a:gd name="T39" fmla="*/ 2433 h 2865"/>
                <a:gd name="T40" fmla="*/ 2150 w 2205"/>
                <a:gd name="T41" fmla="*/ 2495 h 2865"/>
                <a:gd name="T42" fmla="*/ 2136 w 2205"/>
                <a:gd name="T43" fmla="*/ 2549 h 2865"/>
                <a:gd name="T44" fmla="*/ 2125 w 2205"/>
                <a:gd name="T45" fmla="*/ 2592 h 2865"/>
                <a:gd name="T46" fmla="*/ 2119 w 2205"/>
                <a:gd name="T47" fmla="*/ 2616 h 2865"/>
                <a:gd name="T48" fmla="*/ 2137 w 2205"/>
                <a:gd name="T49" fmla="*/ 2848 h 2865"/>
                <a:gd name="T50" fmla="*/ 1979 w 2205"/>
                <a:gd name="T51" fmla="*/ 2863 h 2865"/>
                <a:gd name="T52" fmla="*/ 1779 w 2205"/>
                <a:gd name="T53" fmla="*/ 2862 h 2865"/>
                <a:gd name="T54" fmla="*/ 1545 w 2205"/>
                <a:gd name="T55" fmla="*/ 2832 h 2865"/>
                <a:gd name="T56" fmla="*/ 1321 w 2205"/>
                <a:gd name="T57" fmla="*/ 2776 h 2865"/>
                <a:gd name="T58" fmla="*/ 1108 w 2205"/>
                <a:gd name="T59" fmla="*/ 2693 h 2865"/>
                <a:gd name="T60" fmla="*/ 909 w 2205"/>
                <a:gd name="T61" fmla="*/ 2588 h 2865"/>
                <a:gd name="T62" fmla="*/ 723 w 2205"/>
                <a:gd name="T63" fmla="*/ 2460 h 2865"/>
                <a:gd name="T64" fmla="*/ 556 w 2205"/>
                <a:gd name="T65" fmla="*/ 2313 h 2865"/>
                <a:gd name="T66" fmla="*/ 407 w 2205"/>
                <a:gd name="T67" fmla="*/ 2146 h 2865"/>
                <a:gd name="T68" fmla="*/ 278 w 2205"/>
                <a:gd name="T69" fmla="*/ 1963 h 2865"/>
                <a:gd name="T70" fmla="*/ 172 w 2205"/>
                <a:gd name="T71" fmla="*/ 1766 h 2865"/>
                <a:gd name="T72" fmla="*/ 90 w 2205"/>
                <a:gd name="T73" fmla="*/ 1555 h 2865"/>
                <a:gd name="T74" fmla="*/ 33 w 2205"/>
                <a:gd name="T75" fmla="*/ 1331 h 2865"/>
                <a:gd name="T76" fmla="*/ 3 w 2205"/>
                <a:gd name="T77" fmla="*/ 1099 h 2865"/>
                <a:gd name="T78" fmla="*/ 3 w 2205"/>
                <a:gd name="T79" fmla="*/ 865 h 2865"/>
                <a:gd name="T80" fmla="*/ 31 w 2205"/>
                <a:gd name="T81" fmla="*/ 641 h 2865"/>
                <a:gd name="T82" fmla="*/ 84 w 2205"/>
                <a:gd name="T83" fmla="*/ 427 h 2865"/>
                <a:gd name="T84" fmla="*/ 162 w 2205"/>
                <a:gd name="T85" fmla="*/ 223 h 2865"/>
                <a:gd name="T86" fmla="*/ 261 w 2205"/>
                <a:gd name="T87" fmla="*/ 30 h 2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05" h="2865">
                  <a:moveTo>
                    <a:pt x="397" y="0"/>
                  </a:moveTo>
                  <a:lnTo>
                    <a:pt x="261" y="106"/>
                  </a:lnTo>
                  <a:lnTo>
                    <a:pt x="368" y="176"/>
                  </a:lnTo>
                  <a:lnTo>
                    <a:pt x="581" y="176"/>
                  </a:lnTo>
                  <a:lnTo>
                    <a:pt x="898" y="120"/>
                  </a:lnTo>
                  <a:lnTo>
                    <a:pt x="1098" y="443"/>
                  </a:lnTo>
                  <a:lnTo>
                    <a:pt x="1098" y="743"/>
                  </a:lnTo>
                  <a:lnTo>
                    <a:pt x="1370" y="1109"/>
                  </a:lnTo>
                  <a:lnTo>
                    <a:pt x="1416" y="1109"/>
                  </a:lnTo>
                  <a:lnTo>
                    <a:pt x="1416" y="980"/>
                  </a:lnTo>
                  <a:lnTo>
                    <a:pt x="1521" y="1199"/>
                  </a:lnTo>
                  <a:lnTo>
                    <a:pt x="1837" y="1269"/>
                  </a:lnTo>
                  <a:lnTo>
                    <a:pt x="1979" y="1410"/>
                  </a:lnTo>
                  <a:lnTo>
                    <a:pt x="2106" y="1448"/>
                  </a:lnTo>
                  <a:lnTo>
                    <a:pt x="1979" y="1710"/>
                  </a:lnTo>
                  <a:lnTo>
                    <a:pt x="2118" y="1964"/>
                  </a:lnTo>
                  <a:lnTo>
                    <a:pt x="2119" y="1968"/>
                  </a:lnTo>
                  <a:lnTo>
                    <a:pt x="2121" y="1978"/>
                  </a:lnTo>
                  <a:lnTo>
                    <a:pt x="2126" y="1993"/>
                  </a:lnTo>
                  <a:lnTo>
                    <a:pt x="2131" y="2011"/>
                  </a:lnTo>
                  <a:lnTo>
                    <a:pt x="2139" y="2033"/>
                  </a:lnTo>
                  <a:lnTo>
                    <a:pt x="2146" y="2058"/>
                  </a:lnTo>
                  <a:lnTo>
                    <a:pt x="2153" y="2085"/>
                  </a:lnTo>
                  <a:lnTo>
                    <a:pt x="2162" y="2113"/>
                  </a:lnTo>
                  <a:lnTo>
                    <a:pt x="2169" y="2141"/>
                  </a:lnTo>
                  <a:lnTo>
                    <a:pt x="2177" y="2168"/>
                  </a:lnTo>
                  <a:lnTo>
                    <a:pt x="2184" y="2194"/>
                  </a:lnTo>
                  <a:lnTo>
                    <a:pt x="2192" y="2217"/>
                  </a:lnTo>
                  <a:lnTo>
                    <a:pt x="2197" y="2237"/>
                  </a:lnTo>
                  <a:lnTo>
                    <a:pt x="2202" y="2253"/>
                  </a:lnTo>
                  <a:lnTo>
                    <a:pt x="2204" y="2264"/>
                  </a:lnTo>
                  <a:lnTo>
                    <a:pt x="2205" y="2270"/>
                  </a:lnTo>
                  <a:lnTo>
                    <a:pt x="2204" y="2275"/>
                  </a:lnTo>
                  <a:lnTo>
                    <a:pt x="2202" y="2286"/>
                  </a:lnTo>
                  <a:lnTo>
                    <a:pt x="2198" y="2302"/>
                  </a:lnTo>
                  <a:lnTo>
                    <a:pt x="2193" y="2323"/>
                  </a:lnTo>
                  <a:lnTo>
                    <a:pt x="2187" y="2347"/>
                  </a:lnTo>
                  <a:lnTo>
                    <a:pt x="2181" y="2374"/>
                  </a:lnTo>
                  <a:lnTo>
                    <a:pt x="2173" y="2404"/>
                  </a:lnTo>
                  <a:lnTo>
                    <a:pt x="2166" y="2433"/>
                  </a:lnTo>
                  <a:lnTo>
                    <a:pt x="2157" y="2464"/>
                  </a:lnTo>
                  <a:lnTo>
                    <a:pt x="2150" y="2495"/>
                  </a:lnTo>
                  <a:lnTo>
                    <a:pt x="2142" y="2523"/>
                  </a:lnTo>
                  <a:lnTo>
                    <a:pt x="2136" y="2549"/>
                  </a:lnTo>
                  <a:lnTo>
                    <a:pt x="2130" y="2572"/>
                  </a:lnTo>
                  <a:lnTo>
                    <a:pt x="2125" y="2592"/>
                  </a:lnTo>
                  <a:lnTo>
                    <a:pt x="2121" y="2608"/>
                  </a:lnTo>
                  <a:lnTo>
                    <a:pt x="2119" y="2616"/>
                  </a:lnTo>
                  <a:lnTo>
                    <a:pt x="2118" y="2620"/>
                  </a:lnTo>
                  <a:lnTo>
                    <a:pt x="2137" y="2848"/>
                  </a:lnTo>
                  <a:lnTo>
                    <a:pt x="2059" y="2857"/>
                  </a:lnTo>
                  <a:lnTo>
                    <a:pt x="1979" y="2863"/>
                  </a:lnTo>
                  <a:lnTo>
                    <a:pt x="1899" y="2865"/>
                  </a:lnTo>
                  <a:lnTo>
                    <a:pt x="1779" y="2862"/>
                  </a:lnTo>
                  <a:lnTo>
                    <a:pt x="1661" y="2851"/>
                  </a:lnTo>
                  <a:lnTo>
                    <a:pt x="1545" y="2832"/>
                  </a:lnTo>
                  <a:lnTo>
                    <a:pt x="1431" y="2808"/>
                  </a:lnTo>
                  <a:lnTo>
                    <a:pt x="1321" y="2776"/>
                  </a:lnTo>
                  <a:lnTo>
                    <a:pt x="1213" y="2738"/>
                  </a:lnTo>
                  <a:lnTo>
                    <a:pt x="1108" y="2693"/>
                  </a:lnTo>
                  <a:lnTo>
                    <a:pt x="1007" y="2644"/>
                  </a:lnTo>
                  <a:lnTo>
                    <a:pt x="909" y="2588"/>
                  </a:lnTo>
                  <a:lnTo>
                    <a:pt x="814" y="2528"/>
                  </a:lnTo>
                  <a:lnTo>
                    <a:pt x="723" y="2460"/>
                  </a:lnTo>
                  <a:lnTo>
                    <a:pt x="638" y="2389"/>
                  </a:lnTo>
                  <a:lnTo>
                    <a:pt x="556" y="2313"/>
                  </a:lnTo>
                  <a:lnTo>
                    <a:pt x="480" y="2232"/>
                  </a:lnTo>
                  <a:lnTo>
                    <a:pt x="407" y="2146"/>
                  </a:lnTo>
                  <a:lnTo>
                    <a:pt x="340" y="2057"/>
                  </a:lnTo>
                  <a:lnTo>
                    <a:pt x="278" y="1963"/>
                  </a:lnTo>
                  <a:lnTo>
                    <a:pt x="222" y="1866"/>
                  </a:lnTo>
                  <a:lnTo>
                    <a:pt x="172" y="1766"/>
                  </a:lnTo>
                  <a:lnTo>
                    <a:pt x="127" y="1661"/>
                  </a:lnTo>
                  <a:lnTo>
                    <a:pt x="90" y="1555"/>
                  </a:lnTo>
                  <a:lnTo>
                    <a:pt x="58" y="1444"/>
                  </a:lnTo>
                  <a:lnTo>
                    <a:pt x="33" y="1331"/>
                  </a:lnTo>
                  <a:lnTo>
                    <a:pt x="15" y="1217"/>
                  </a:lnTo>
                  <a:lnTo>
                    <a:pt x="3" y="1099"/>
                  </a:lnTo>
                  <a:lnTo>
                    <a:pt x="0" y="980"/>
                  </a:lnTo>
                  <a:lnTo>
                    <a:pt x="3" y="865"/>
                  </a:lnTo>
                  <a:lnTo>
                    <a:pt x="13" y="752"/>
                  </a:lnTo>
                  <a:lnTo>
                    <a:pt x="31" y="641"/>
                  </a:lnTo>
                  <a:lnTo>
                    <a:pt x="54" y="533"/>
                  </a:lnTo>
                  <a:lnTo>
                    <a:pt x="84" y="427"/>
                  </a:lnTo>
                  <a:lnTo>
                    <a:pt x="120" y="324"/>
                  </a:lnTo>
                  <a:lnTo>
                    <a:pt x="162" y="223"/>
                  </a:lnTo>
                  <a:lnTo>
                    <a:pt x="209" y="125"/>
                  </a:lnTo>
                  <a:lnTo>
                    <a:pt x="261" y="30"/>
                  </a:lnTo>
                  <a:lnTo>
                    <a:pt x="3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0" name="Freeform 1258"/>
            <p:cNvSpPr>
              <a:spLocks noEditPoints="1"/>
            </p:cNvSpPr>
            <p:nvPr/>
          </p:nvSpPr>
          <p:spPr bwMode="auto">
            <a:xfrm>
              <a:off x="3398" y="3798"/>
              <a:ext cx="455" cy="137"/>
            </a:xfrm>
            <a:custGeom>
              <a:avLst/>
              <a:gdLst>
                <a:gd name="T0" fmla="*/ 971 w 2275"/>
                <a:gd name="T1" fmla="*/ 203 h 686"/>
                <a:gd name="T2" fmla="*/ 967 w 2275"/>
                <a:gd name="T3" fmla="*/ 210 h 686"/>
                <a:gd name="T4" fmla="*/ 959 w 2275"/>
                <a:gd name="T5" fmla="*/ 220 h 686"/>
                <a:gd name="T6" fmla="*/ 946 w 2275"/>
                <a:gd name="T7" fmla="*/ 231 h 686"/>
                <a:gd name="T8" fmla="*/ 933 w 2275"/>
                <a:gd name="T9" fmla="*/ 243 h 686"/>
                <a:gd name="T10" fmla="*/ 915 w 2275"/>
                <a:gd name="T11" fmla="*/ 255 h 686"/>
                <a:gd name="T12" fmla="*/ 899 w 2275"/>
                <a:gd name="T13" fmla="*/ 268 h 686"/>
                <a:gd name="T14" fmla="*/ 883 w 2275"/>
                <a:gd name="T15" fmla="*/ 279 h 686"/>
                <a:gd name="T16" fmla="*/ 868 w 2275"/>
                <a:gd name="T17" fmla="*/ 289 h 686"/>
                <a:gd name="T18" fmla="*/ 857 w 2275"/>
                <a:gd name="T19" fmla="*/ 296 h 686"/>
                <a:gd name="T20" fmla="*/ 850 w 2275"/>
                <a:gd name="T21" fmla="*/ 301 h 686"/>
                <a:gd name="T22" fmla="*/ 846 w 2275"/>
                <a:gd name="T23" fmla="*/ 303 h 686"/>
                <a:gd name="T24" fmla="*/ 971 w 2275"/>
                <a:gd name="T25" fmla="*/ 376 h 686"/>
                <a:gd name="T26" fmla="*/ 1230 w 2275"/>
                <a:gd name="T27" fmla="*/ 308 h 686"/>
                <a:gd name="T28" fmla="*/ 1169 w 2275"/>
                <a:gd name="T29" fmla="*/ 203 h 686"/>
                <a:gd name="T30" fmla="*/ 1056 w 2275"/>
                <a:gd name="T31" fmla="*/ 238 h 686"/>
                <a:gd name="T32" fmla="*/ 971 w 2275"/>
                <a:gd name="T33" fmla="*/ 203 h 686"/>
                <a:gd name="T34" fmla="*/ 1740 w 2275"/>
                <a:gd name="T35" fmla="*/ 81 h 686"/>
                <a:gd name="T36" fmla="*/ 1545 w 2275"/>
                <a:gd name="T37" fmla="*/ 188 h 686"/>
                <a:gd name="T38" fmla="*/ 1435 w 2275"/>
                <a:gd name="T39" fmla="*/ 257 h 686"/>
                <a:gd name="T40" fmla="*/ 1512 w 2275"/>
                <a:gd name="T41" fmla="*/ 307 h 686"/>
                <a:gd name="T42" fmla="*/ 1684 w 2275"/>
                <a:gd name="T43" fmla="*/ 289 h 686"/>
                <a:gd name="T44" fmla="*/ 1864 w 2275"/>
                <a:gd name="T45" fmla="*/ 154 h 686"/>
                <a:gd name="T46" fmla="*/ 1740 w 2275"/>
                <a:gd name="T47" fmla="*/ 81 h 686"/>
                <a:gd name="T48" fmla="*/ 1465 w 2275"/>
                <a:gd name="T49" fmla="*/ 0 h 686"/>
                <a:gd name="T50" fmla="*/ 1573 w 2275"/>
                <a:gd name="T51" fmla="*/ 3 h 686"/>
                <a:gd name="T52" fmla="*/ 1680 w 2275"/>
                <a:gd name="T53" fmla="*/ 12 h 686"/>
                <a:gd name="T54" fmla="*/ 1784 w 2275"/>
                <a:gd name="T55" fmla="*/ 27 h 686"/>
                <a:gd name="T56" fmla="*/ 1886 w 2275"/>
                <a:gd name="T57" fmla="*/ 48 h 686"/>
                <a:gd name="T58" fmla="*/ 1987 w 2275"/>
                <a:gd name="T59" fmla="*/ 74 h 686"/>
                <a:gd name="T60" fmla="*/ 2086 w 2275"/>
                <a:gd name="T61" fmla="*/ 104 h 686"/>
                <a:gd name="T62" fmla="*/ 2181 w 2275"/>
                <a:gd name="T63" fmla="*/ 140 h 686"/>
                <a:gd name="T64" fmla="*/ 2275 w 2275"/>
                <a:gd name="T65" fmla="*/ 181 h 686"/>
                <a:gd name="T66" fmla="*/ 2206 w 2275"/>
                <a:gd name="T67" fmla="*/ 192 h 686"/>
                <a:gd name="T68" fmla="*/ 2020 w 2275"/>
                <a:gd name="T69" fmla="*/ 163 h 686"/>
                <a:gd name="T70" fmla="*/ 1888 w 2275"/>
                <a:gd name="T71" fmla="*/ 250 h 686"/>
                <a:gd name="T72" fmla="*/ 1794 w 2275"/>
                <a:gd name="T73" fmla="*/ 354 h 686"/>
                <a:gd name="T74" fmla="*/ 1455 w 2275"/>
                <a:gd name="T75" fmla="*/ 384 h 686"/>
                <a:gd name="T76" fmla="*/ 1315 w 2275"/>
                <a:gd name="T77" fmla="*/ 362 h 686"/>
                <a:gd name="T78" fmla="*/ 1220 w 2275"/>
                <a:gd name="T79" fmla="*/ 511 h 686"/>
                <a:gd name="T80" fmla="*/ 940 w 2275"/>
                <a:gd name="T81" fmla="*/ 527 h 686"/>
                <a:gd name="T82" fmla="*/ 764 w 2275"/>
                <a:gd name="T83" fmla="*/ 476 h 686"/>
                <a:gd name="T84" fmla="*/ 610 w 2275"/>
                <a:gd name="T85" fmla="*/ 561 h 686"/>
                <a:gd name="T86" fmla="*/ 272 w 2275"/>
                <a:gd name="T87" fmla="*/ 608 h 686"/>
                <a:gd name="T88" fmla="*/ 1 w 2275"/>
                <a:gd name="T89" fmla="*/ 686 h 686"/>
                <a:gd name="T90" fmla="*/ 0 w 2275"/>
                <a:gd name="T91" fmla="*/ 686 h 686"/>
                <a:gd name="T92" fmla="*/ 73 w 2275"/>
                <a:gd name="T93" fmla="*/ 604 h 686"/>
                <a:gd name="T94" fmla="*/ 150 w 2275"/>
                <a:gd name="T95" fmla="*/ 527 h 686"/>
                <a:gd name="T96" fmla="*/ 230 w 2275"/>
                <a:gd name="T97" fmla="*/ 453 h 686"/>
                <a:gd name="T98" fmla="*/ 315 w 2275"/>
                <a:gd name="T99" fmla="*/ 385 h 686"/>
                <a:gd name="T100" fmla="*/ 404 w 2275"/>
                <a:gd name="T101" fmla="*/ 322 h 686"/>
                <a:gd name="T102" fmla="*/ 497 w 2275"/>
                <a:gd name="T103" fmla="*/ 264 h 686"/>
                <a:gd name="T104" fmla="*/ 592 w 2275"/>
                <a:gd name="T105" fmla="*/ 210 h 686"/>
                <a:gd name="T106" fmla="*/ 693 w 2275"/>
                <a:gd name="T107" fmla="*/ 162 h 686"/>
                <a:gd name="T108" fmla="*/ 795 w 2275"/>
                <a:gd name="T109" fmla="*/ 120 h 686"/>
                <a:gd name="T110" fmla="*/ 901 w 2275"/>
                <a:gd name="T111" fmla="*/ 85 h 686"/>
                <a:gd name="T112" fmla="*/ 1009 w 2275"/>
                <a:gd name="T113" fmla="*/ 55 h 686"/>
                <a:gd name="T114" fmla="*/ 1119 w 2275"/>
                <a:gd name="T115" fmla="*/ 31 h 686"/>
                <a:gd name="T116" fmla="*/ 1233 w 2275"/>
                <a:gd name="T117" fmla="*/ 14 h 686"/>
                <a:gd name="T118" fmla="*/ 1348 w 2275"/>
                <a:gd name="T119" fmla="*/ 4 h 686"/>
                <a:gd name="T120" fmla="*/ 1465 w 2275"/>
                <a:gd name="T121"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5" h="686">
                  <a:moveTo>
                    <a:pt x="971" y="203"/>
                  </a:moveTo>
                  <a:lnTo>
                    <a:pt x="967" y="210"/>
                  </a:lnTo>
                  <a:lnTo>
                    <a:pt x="959" y="220"/>
                  </a:lnTo>
                  <a:lnTo>
                    <a:pt x="946" y="231"/>
                  </a:lnTo>
                  <a:lnTo>
                    <a:pt x="933" y="243"/>
                  </a:lnTo>
                  <a:lnTo>
                    <a:pt x="915" y="255"/>
                  </a:lnTo>
                  <a:lnTo>
                    <a:pt x="899" y="268"/>
                  </a:lnTo>
                  <a:lnTo>
                    <a:pt x="883" y="279"/>
                  </a:lnTo>
                  <a:lnTo>
                    <a:pt x="868" y="289"/>
                  </a:lnTo>
                  <a:lnTo>
                    <a:pt x="857" y="296"/>
                  </a:lnTo>
                  <a:lnTo>
                    <a:pt x="850" y="301"/>
                  </a:lnTo>
                  <a:lnTo>
                    <a:pt x="846" y="303"/>
                  </a:lnTo>
                  <a:lnTo>
                    <a:pt x="971" y="376"/>
                  </a:lnTo>
                  <a:lnTo>
                    <a:pt x="1230" y="308"/>
                  </a:lnTo>
                  <a:lnTo>
                    <a:pt x="1169" y="203"/>
                  </a:lnTo>
                  <a:lnTo>
                    <a:pt x="1056" y="238"/>
                  </a:lnTo>
                  <a:lnTo>
                    <a:pt x="971" y="203"/>
                  </a:lnTo>
                  <a:close/>
                  <a:moveTo>
                    <a:pt x="1740" y="81"/>
                  </a:moveTo>
                  <a:lnTo>
                    <a:pt x="1545" y="188"/>
                  </a:lnTo>
                  <a:lnTo>
                    <a:pt x="1435" y="257"/>
                  </a:lnTo>
                  <a:lnTo>
                    <a:pt x="1512" y="307"/>
                  </a:lnTo>
                  <a:lnTo>
                    <a:pt x="1684" y="289"/>
                  </a:lnTo>
                  <a:lnTo>
                    <a:pt x="1864" y="154"/>
                  </a:lnTo>
                  <a:lnTo>
                    <a:pt x="1740" y="81"/>
                  </a:lnTo>
                  <a:close/>
                  <a:moveTo>
                    <a:pt x="1465" y="0"/>
                  </a:moveTo>
                  <a:lnTo>
                    <a:pt x="1573" y="3"/>
                  </a:lnTo>
                  <a:lnTo>
                    <a:pt x="1680" y="12"/>
                  </a:lnTo>
                  <a:lnTo>
                    <a:pt x="1784" y="27"/>
                  </a:lnTo>
                  <a:lnTo>
                    <a:pt x="1886" y="48"/>
                  </a:lnTo>
                  <a:lnTo>
                    <a:pt x="1987" y="74"/>
                  </a:lnTo>
                  <a:lnTo>
                    <a:pt x="2086" y="104"/>
                  </a:lnTo>
                  <a:lnTo>
                    <a:pt x="2181" y="140"/>
                  </a:lnTo>
                  <a:lnTo>
                    <a:pt x="2275" y="181"/>
                  </a:lnTo>
                  <a:lnTo>
                    <a:pt x="2206" y="192"/>
                  </a:lnTo>
                  <a:lnTo>
                    <a:pt x="2020" y="163"/>
                  </a:lnTo>
                  <a:lnTo>
                    <a:pt x="1888" y="250"/>
                  </a:lnTo>
                  <a:lnTo>
                    <a:pt x="1794" y="354"/>
                  </a:lnTo>
                  <a:lnTo>
                    <a:pt x="1455" y="384"/>
                  </a:lnTo>
                  <a:lnTo>
                    <a:pt x="1315" y="362"/>
                  </a:lnTo>
                  <a:lnTo>
                    <a:pt x="1220" y="511"/>
                  </a:lnTo>
                  <a:lnTo>
                    <a:pt x="940" y="527"/>
                  </a:lnTo>
                  <a:lnTo>
                    <a:pt x="764" y="476"/>
                  </a:lnTo>
                  <a:lnTo>
                    <a:pt x="610" y="561"/>
                  </a:lnTo>
                  <a:lnTo>
                    <a:pt x="272" y="608"/>
                  </a:lnTo>
                  <a:lnTo>
                    <a:pt x="1" y="686"/>
                  </a:lnTo>
                  <a:lnTo>
                    <a:pt x="0" y="686"/>
                  </a:lnTo>
                  <a:lnTo>
                    <a:pt x="73" y="604"/>
                  </a:lnTo>
                  <a:lnTo>
                    <a:pt x="150" y="527"/>
                  </a:lnTo>
                  <a:lnTo>
                    <a:pt x="230" y="453"/>
                  </a:lnTo>
                  <a:lnTo>
                    <a:pt x="315" y="385"/>
                  </a:lnTo>
                  <a:lnTo>
                    <a:pt x="404" y="322"/>
                  </a:lnTo>
                  <a:lnTo>
                    <a:pt x="497" y="264"/>
                  </a:lnTo>
                  <a:lnTo>
                    <a:pt x="592" y="210"/>
                  </a:lnTo>
                  <a:lnTo>
                    <a:pt x="693" y="162"/>
                  </a:lnTo>
                  <a:lnTo>
                    <a:pt x="795" y="120"/>
                  </a:lnTo>
                  <a:lnTo>
                    <a:pt x="901" y="85"/>
                  </a:lnTo>
                  <a:lnTo>
                    <a:pt x="1009" y="55"/>
                  </a:lnTo>
                  <a:lnTo>
                    <a:pt x="1119" y="31"/>
                  </a:lnTo>
                  <a:lnTo>
                    <a:pt x="1233" y="14"/>
                  </a:lnTo>
                  <a:lnTo>
                    <a:pt x="1348" y="4"/>
                  </a:lnTo>
                  <a:lnTo>
                    <a:pt x="14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971" name="Group 1261"/>
          <p:cNvGrpSpPr>
            <a:grpSpLocks noChangeAspect="1"/>
          </p:cNvGrpSpPr>
          <p:nvPr/>
        </p:nvGrpSpPr>
        <p:grpSpPr bwMode="auto">
          <a:xfrm>
            <a:off x="2500362" y="4504726"/>
            <a:ext cx="209941" cy="201755"/>
            <a:chOff x="4203" y="3621"/>
            <a:chExt cx="1231" cy="1183"/>
          </a:xfrm>
          <a:solidFill>
            <a:schemeClr val="tx1">
              <a:lumMod val="65000"/>
              <a:lumOff val="35000"/>
            </a:schemeClr>
          </a:solidFill>
        </p:grpSpPr>
        <p:sp>
          <p:nvSpPr>
            <p:cNvPr id="2974" name="Freeform 1263"/>
            <p:cNvSpPr>
              <a:spLocks/>
            </p:cNvSpPr>
            <p:nvPr/>
          </p:nvSpPr>
          <p:spPr bwMode="auto">
            <a:xfrm>
              <a:off x="4380" y="3780"/>
              <a:ext cx="283" cy="275"/>
            </a:xfrm>
            <a:custGeom>
              <a:avLst/>
              <a:gdLst>
                <a:gd name="T0" fmla="*/ 333 w 849"/>
                <a:gd name="T1" fmla="*/ 0 h 826"/>
                <a:gd name="T2" fmla="*/ 378 w 849"/>
                <a:gd name="T3" fmla="*/ 4 h 826"/>
                <a:gd name="T4" fmla="*/ 421 w 849"/>
                <a:gd name="T5" fmla="*/ 13 h 826"/>
                <a:gd name="T6" fmla="*/ 462 w 849"/>
                <a:gd name="T7" fmla="*/ 26 h 826"/>
                <a:gd name="T8" fmla="*/ 501 w 849"/>
                <a:gd name="T9" fmla="*/ 45 h 826"/>
                <a:gd name="T10" fmla="*/ 537 w 849"/>
                <a:gd name="T11" fmla="*/ 69 h 826"/>
                <a:gd name="T12" fmla="*/ 568 w 849"/>
                <a:gd name="T13" fmla="*/ 97 h 826"/>
                <a:gd name="T14" fmla="*/ 597 w 849"/>
                <a:gd name="T15" fmla="*/ 130 h 826"/>
                <a:gd name="T16" fmla="*/ 620 w 849"/>
                <a:gd name="T17" fmla="*/ 165 h 826"/>
                <a:gd name="T18" fmla="*/ 640 w 849"/>
                <a:gd name="T19" fmla="*/ 204 h 826"/>
                <a:gd name="T20" fmla="*/ 654 w 849"/>
                <a:gd name="T21" fmla="*/ 244 h 826"/>
                <a:gd name="T22" fmla="*/ 663 w 849"/>
                <a:gd name="T23" fmla="*/ 288 h 826"/>
                <a:gd name="T24" fmla="*/ 666 w 849"/>
                <a:gd name="T25" fmla="*/ 334 h 826"/>
                <a:gd name="T26" fmla="*/ 663 w 849"/>
                <a:gd name="T27" fmla="*/ 377 h 826"/>
                <a:gd name="T28" fmla="*/ 654 w 849"/>
                <a:gd name="T29" fmla="*/ 417 h 826"/>
                <a:gd name="T30" fmla="*/ 641 w 849"/>
                <a:gd name="T31" fmla="*/ 456 h 826"/>
                <a:gd name="T32" fmla="*/ 624 w 849"/>
                <a:gd name="T33" fmla="*/ 493 h 826"/>
                <a:gd name="T34" fmla="*/ 849 w 849"/>
                <a:gd name="T35" fmla="*/ 705 h 826"/>
                <a:gd name="T36" fmla="*/ 807 w 849"/>
                <a:gd name="T37" fmla="*/ 743 h 826"/>
                <a:gd name="T38" fmla="*/ 769 w 849"/>
                <a:gd name="T39" fmla="*/ 783 h 826"/>
                <a:gd name="T40" fmla="*/ 733 w 849"/>
                <a:gd name="T41" fmla="*/ 826 h 826"/>
                <a:gd name="T42" fmla="*/ 508 w 849"/>
                <a:gd name="T43" fmla="*/ 615 h 826"/>
                <a:gd name="T44" fmla="*/ 469 w 849"/>
                <a:gd name="T45" fmla="*/ 636 h 826"/>
                <a:gd name="T46" fmla="*/ 426 w 849"/>
                <a:gd name="T47" fmla="*/ 652 h 826"/>
                <a:gd name="T48" fmla="*/ 381 w 849"/>
                <a:gd name="T49" fmla="*/ 662 h 826"/>
                <a:gd name="T50" fmla="*/ 333 w 849"/>
                <a:gd name="T51" fmla="*/ 666 h 826"/>
                <a:gd name="T52" fmla="*/ 288 w 849"/>
                <a:gd name="T53" fmla="*/ 664 h 826"/>
                <a:gd name="T54" fmla="*/ 244 w 849"/>
                <a:gd name="T55" fmla="*/ 654 h 826"/>
                <a:gd name="T56" fmla="*/ 203 w 849"/>
                <a:gd name="T57" fmla="*/ 640 h 826"/>
                <a:gd name="T58" fmla="*/ 165 w 849"/>
                <a:gd name="T59" fmla="*/ 621 h 826"/>
                <a:gd name="T60" fmla="*/ 128 w 849"/>
                <a:gd name="T61" fmla="*/ 597 h 826"/>
                <a:gd name="T62" fmla="*/ 97 w 849"/>
                <a:gd name="T63" fmla="*/ 569 h 826"/>
                <a:gd name="T64" fmla="*/ 69 w 849"/>
                <a:gd name="T65" fmla="*/ 537 h 826"/>
                <a:gd name="T66" fmla="*/ 45 w 849"/>
                <a:gd name="T67" fmla="*/ 501 h 826"/>
                <a:gd name="T68" fmla="*/ 26 w 849"/>
                <a:gd name="T69" fmla="*/ 462 h 826"/>
                <a:gd name="T70" fmla="*/ 11 w 849"/>
                <a:gd name="T71" fmla="*/ 422 h 826"/>
                <a:gd name="T72" fmla="*/ 3 w 849"/>
                <a:gd name="T73" fmla="*/ 379 h 826"/>
                <a:gd name="T74" fmla="*/ 0 w 849"/>
                <a:gd name="T75" fmla="*/ 334 h 826"/>
                <a:gd name="T76" fmla="*/ 3 w 849"/>
                <a:gd name="T77" fmla="*/ 288 h 826"/>
                <a:gd name="T78" fmla="*/ 11 w 849"/>
                <a:gd name="T79" fmla="*/ 244 h 826"/>
                <a:gd name="T80" fmla="*/ 26 w 849"/>
                <a:gd name="T81" fmla="*/ 204 h 826"/>
                <a:gd name="T82" fmla="*/ 45 w 849"/>
                <a:gd name="T83" fmla="*/ 165 h 826"/>
                <a:gd name="T84" fmla="*/ 69 w 849"/>
                <a:gd name="T85" fmla="*/ 130 h 826"/>
                <a:gd name="T86" fmla="*/ 97 w 849"/>
                <a:gd name="T87" fmla="*/ 97 h 826"/>
                <a:gd name="T88" fmla="*/ 128 w 849"/>
                <a:gd name="T89" fmla="*/ 69 h 826"/>
                <a:gd name="T90" fmla="*/ 165 w 849"/>
                <a:gd name="T91" fmla="*/ 45 h 826"/>
                <a:gd name="T92" fmla="*/ 203 w 849"/>
                <a:gd name="T93" fmla="*/ 26 h 826"/>
                <a:gd name="T94" fmla="*/ 244 w 849"/>
                <a:gd name="T95" fmla="*/ 13 h 826"/>
                <a:gd name="T96" fmla="*/ 288 w 849"/>
                <a:gd name="T97" fmla="*/ 4 h 826"/>
                <a:gd name="T98" fmla="*/ 333 w 849"/>
                <a:gd name="T99" fmla="*/ 0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49" h="826">
                  <a:moveTo>
                    <a:pt x="333" y="0"/>
                  </a:moveTo>
                  <a:lnTo>
                    <a:pt x="378" y="4"/>
                  </a:lnTo>
                  <a:lnTo>
                    <a:pt x="421" y="13"/>
                  </a:lnTo>
                  <a:lnTo>
                    <a:pt x="462" y="26"/>
                  </a:lnTo>
                  <a:lnTo>
                    <a:pt x="501" y="45"/>
                  </a:lnTo>
                  <a:lnTo>
                    <a:pt x="537" y="69"/>
                  </a:lnTo>
                  <a:lnTo>
                    <a:pt x="568" y="97"/>
                  </a:lnTo>
                  <a:lnTo>
                    <a:pt x="597" y="130"/>
                  </a:lnTo>
                  <a:lnTo>
                    <a:pt x="620" y="165"/>
                  </a:lnTo>
                  <a:lnTo>
                    <a:pt x="640" y="204"/>
                  </a:lnTo>
                  <a:lnTo>
                    <a:pt x="654" y="244"/>
                  </a:lnTo>
                  <a:lnTo>
                    <a:pt x="663" y="288"/>
                  </a:lnTo>
                  <a:lnTo>
                    <a:pt x="666" y="334"/>
                  </a:lnTo>
                  <a:lnTo>
                    <a:pt x="663" y="377"/>
                  </a:lnTo>
                  <a:lnTo>
                    <a:pt x="654" y="417"/>
                  </a:lnTo>
                  <a:lnTo>
                    <a:pt x="641" y="456"/>
                  </a:lnTo>
                  <a:lnTo>
                    <a:pt x="624" y="493"/>
                  </a:lnTo>
                  <a:lnTo>
                    <a:pt x="849" y="705"/>
                  </a:lnTo>
                  <a:lnTo>
                    <a:pt x="807" y="743"/>
                  </a:lnTo>
                  <a:lnTo>
                    <a:pt x="769" y="783"/>
                  </a:lnTo>
                  <a:lnTo>
                    <a:pt x="733" y="826"/>
                  </a:lnTo>
                  <a:lnTo>
                    <a:pt x="508" y="615"/>
                  </a:lnTo>
                  <a:lnTo>
                    <a:pt x="469" y="636"/>
                  </a:lnTo>
                  <a:lnTo>
                    <a:pt x="426" y="652"/>
                  </a:lnTo>
                  <a:lnTo>
                    <a:pt x="381" y="662"/>
                  </a:lnTo>
                  <a:lnTo>
                    <a:pt x="333" y="666"/>
                  </a:lnTo>
                  <a:lnTo>
                    <a:pt x="288" y="664"/>
                  </a:lnTo>
                  <a:lnTo>
                    <a:pt x="244" y="654"/>
                  </a:lnTo>
                  <a:lnTo>
                    <a:pt x="203" y="640"/>
                  </a:lnTo>
                  <a:lnTo>
                    <a:pt x="165" y="621"/>
                  </a:lnTo>
                  <a:lnTo>
                    <a:pt x="128" y="597"/>
                  </a:lnTo>
                  <a:lnTo>
                    <a:pt x="97" y="569"/>
                  </a:lnTo>
                  <a:lnTo>
                    <a:pt x="69" y="537"/>
                  </a:lnTo>
                  <a:lnTo>
                    <a:pt x="45" y="501"/>
                  </a:lnTo>
                  <a:lnTo>
                    <a:pt x="26" y="462"/>
                  </a:lnTo>
                  <a:lnTo>
                    <a:pt x="11" y="422"/>
                  </a:lnTo>
                  <a:lnTo>
                    <a:pt x="3" y="379"/>
                  </a:lnTo>
                  <a:lnTo>
                    <a:pt x="0" y="334"/>
                  </a:lnTo>
                  <a:lnTo>
                    <a:pt x="3" y="288"/>
                  </a:lnTo>
                  <a:lnTo>
                    <a:pt x="11" y="244"/>
                  </a:lnTo>
                  <a:lnTo>
                    <a:pt x="26" y="204"/>
                  </a:lnTo>
                  <a:lnTo>
                    <a:pt x="45" y="165"/>
                  </a:lnTo>
                  <a:lnTo>
                    <a:pt x="69" y="130"/>
                  </a:lnTo>
                  <a:lnTo>
                    <a:pt x="97" y="97"/>
                  </a:lnTo>
                  <a:lnTo>
                    <a:pt x="128" y="69"/>
                  </a:lnTo>
                  <a:lnTo>
                    <a:pt x="165" y="45"/>
                  </a:lnTo>
                  <a:lnTo>
                    <a:pt x="203" y="26"/>
                  </a:lnTo>
                  <a:lnTo>
                    <a:pt x="244" y="13"/>
                  </a:lnTo>
                  <a:lnTo>
                    <a:pt x="288" y="4"/>
                  </a:lnTo>
                  <a:lnTo>
                    <a:pt x="3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5" name="Freeform 1264"/>
            <p:cNvSpPr>
              <a:spLocks/>
            </p:cNvSpPr>
            <p:nvPr/>
          </p:nvSpPr>
          <p:spPr bwMode="auto">
            <a:xfrm>
              <a:off x="4932" y="3621"/>
              <a:ext cx="289" cy="385"/>
            </a:xfrm>
            <a:custGeom>
              <a:avLst/>
              <a:gdLst>
                <a:gd name="T0" fmla="*/ 535 w 869"/>
                <a:gd name="T1" fmla="*/ 0 h 1154"/>
                <a:gd name="T2" fmla="*/ 535 w 869"/>
                <a:gd name="T3" fmla="*/ 0 h 1154"/>
                <a:gd name="T4" fmla="*/ 580 w 869"/>
                <a:gd name="T5" fmla="*/ 4 h 1154"/>
                <a:gd name="T6" fmla="*/ 623 w 869"/>
                <a:gd name="T7" fmla="*/ 13 h 1154"/>
                <a:gd name="T8" fmla="*/ 665 w 869"/>
                <a:gd name="T9" fmla="*/ 28 h 1154"/>
                <a:gd name="T10" fmla="*/ 703 w 869"/>
                <a:gd name="T11" fmla="*/ 47 h 1154"/>
                <a:gd name="T12" fmla="*/ 739 w 869"/>
                <a:gd name="T13" fmla="*/ 71 h 1154"/>
                <a:gd name="T14" fmla="*/ 770 w 869"/>
                <a:gd name="T15" fmla="*/ 99 h 1154"/>
                <a:gd name="T16" fmla="*/ 798 w 869"/>
                <a:gd name="T17" fmla="*/ 130 h 1154"/>
                <a:gd name="T18" fmla="*/ 822 w 869"/>
                <a:gd name="T19" fmla="*/ 165 h 1154"/>
                <a:gd name="T20" fmla="*/ 841 w 869"/>
                <a:gd name="T21" fmla="*/ 204 h 1154"/>
                <a:gd name="T22" fmla="*/ 856 w 869"/>
                <a:gd name="T23" fmla="*/ 246 h 1154"/>
                <a:gd name="T24" fmla="*/ 865 w 869"/>
                <a:gd name="T25" fmla="*/ 289 h 1154"/>
                <a:gd name="T26" fmla="*/ 869 w 869"/>
                <a:gd name="T27" fmla="*/ 334 h 1154"/>
                <a:gd name="T28" fmla="*/ 865 w 869"/>
                <a:gd name="T29" fmla="*/ 379 h 1154"/>
                <a:gd name="T30" fmla="*/ 856 w 869"/>
                <a:gd name="T31" fmla="*/ 422 h 1154"/>
                <a:gd name="T32" fmla="*/ 841 w 869"/>
                <a:gd name="T33" fmla="*/ 464 h 1154"/>
                <a:gd name="T34" fmla="*/ 822 w 869"/>
                <a:gd name="T35" fmla="*/ 502 h 1154"/>
                <a:gd name="T36" fmla="*/ 798 w 869"/>
                <a:gd name="T37" fmla="*/ 537 h 1154"/>
                <a:gd name="T38" fmla="*/ 770 w 869"/>
                <a:gd name="T39" fmla="*/ 569 h 1154"/>
                <a:gd name="T40" fmla="*/ 739 w 869"/>
                <a:gd name="T41" fmla="*/ 597 h 1154"/>
                <a:gd name="T42" fmla="*/ 703 w 869"/>
                <a:gd name="T43" fmla="*/ 621 h 1154"/>
                <a:gd name="T44" fmla="*/ 665 w 869"/>
                <a:gd name="T45" fmla="*/ 640 h 1154"/>
                <a:gd name="T46" fmla="*/ 623 w 869"/>
                <a:gd name="T47" fmla="*/ 655 h 1154"/>
                <a:gd name="T48" fmla="*/ 580 w 869"/>
                <a:gd name="T49" fmla="*/ 664 h 1154"/>
                <a:gd name="T50" fmla="*/ 535 w 869"/>
                <a:gd name="T51" fmla="*/ 667 h 1154"/>
                <a:gd name="T52" fmla="*/ 503 w 869"/>
                <a:gd name="T53" fmla="*/ 665 h 1154"/>
                <a:gd name="T54" fmla="*/ 473 w 869"/>
                <a:gd name="T55" fmla="*/ 659 h 1154"/>
                <a:gd name="T56" fmla="*/ 442 w 869"/>
                <a:gd name="T57" fmla="*/ 653 h 1154"/>
                <a:gd name="T58" fmla="*/ 145 w 869"/>
                <a:gd name="T59" fmla="*/ 1154 h 1154"/>
                <a:gd name="T60" fmla="*/ 98 w 869"/>
                <a:gd name="T61" fmla="*/ 1121 h 1154"/>
                <a:gd name="T62" fmla="*/ 51 w 869"/>
                <a:gd name="T63" fmla="*/ 1093 h 1154"/>
                <a:gd name="T64" fmla="*/ 0 w 869"/>
                <a:gd name="T65" fmla="*/ 1068 h 1154"/>
                <a:gd name="T66" fmla="*/ 297 w 869"/>
                <a:gd name="T67" fmla="*/ 568 h 1154"/>
                <a:gd name="T68" fmla="*/ 270 w 869"/>
                <a:gd name="T69" fmla="*/ 536 h 1154"/>
                <a:gd name="T70" fmla="*/ 247 w 869"/>
                <a:gd name="T71" fmla="*/ 501 h 1154"/>
                <a:gd name="T72" fmla="*/ 227 w 869"/>
                <a:gd name="T73" fmla="*/ 463 h 1154"/>
                <a:gd name="T74" fmla="*/ 214 w 869"/>
                <a:gd name="T75" fmla="*/ 422 h 1154"/>
                <a:gd name="T76" fmla="*/ 205 w 869"/>
                <a:gd name="T77" fmla="*/ 379 h 1154"/>
                <a:gd name="T78" fmla="*/ 201 w 869"/>
                <a:gd name="T79" fmla="*/ 334 h 1154"/>
                <a:gd name="T80" fmla="*/ 205 w 869"/>
                <a:gd name="T81" fmla="*/ 289 h 1154"/>
                <a:gd name="T82" fmla="*/ 214 w 869"/>
                <a:gd name="T83" fmla="*/ 245 h 1154"/>
                <a:gd name="T84" fmla="*/ 227 w 869"/>
                <a:gd name="T85" fmla="*/ 204 h 1154"/>
                <a:gd name="T86" fmla="*/ 247 w 869"/>
                <a:gd name="T87" fmla="*/ 165 h 1154"/>
                <a:gd name="T88" fmla="*/ 271 w 869"/>
                <a:gd name="T89" fmla="*/ 130 h 1154"/>
                <a:gd name="T90" fmla="*/ 299 w 869"/>
                <a:gd name="T91" fmla="*/ 99 h 1154"/>
                <a:gd name="T92" fmla="*/ 331 w 869"/>
                <a:gd name="T93" fmla="*/ 71 h 1154"/>
                <a:gd name="T94" fmla="*/ 366 w 869"/>
                <a:gd name="T95" fmla="*/ 47 h 1154"/>
                <a:gd name="T96" fmla="*/ 405 w 869"/>
                <a:gd name="T97" fmla="*/ 28 h 1154"/>
                <a:gd name="T98" fmla="*/ 446 w 869"/>
                <a:gd name="T99" fmla="*/ 13 h 1154"/>
                <a:gd name="T100" fmla="*/ 490 w 869"/>
                <a:gd name="T101" fmla="*/ 4 h 1154"/>
                <a:gd name="T102" fmla="*/ 535 w 869"/>
                <a:gd name="T103" fmla="*/ 0 h 1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69" h="1154">
                  <a:moveTo>
                    <a:pt x="535" y="0"/>
                  </a:moveTo>
                  <a:lnTo>
                    <a:pt x="535" y="0"/>
                  </a:lnTo>
                  <a:lnTo>
                    <a:pt x="580" y="4"/>
                  </a:lnTo>
                  <a:lnTo>
                    <a:pt x="623" y="13"/>
                  </a:lnTo>
                  <a:lnTo>
                    <a:pt x="665" y="28"/>
                  </a:lnTo>
                  <a:lnTo>
                    <a:pt x="703" y="47"/>
                  </a:lnTo>
                  <a:lnTo>
                    <a:pt x="739" y="71"/>
                  </a:lnTo>
                  <a:lnTo>
                    <a:pt x="770" y="99"/>
                  </a:lnTo>
                  <a:lnTo>
                    <a:pt x="798" y="130"/>
                  </a:lnTo>
                  <a:lnTo>
                    <a:pt x="822" y="165"/>
                  </a:lnTo>
                  <a:lnTo>
                    <a:pt x="841" y="204"/>
                  </a:lnTo>
                  <a:lnTo>
                    <a:pt x="856" y="246"/>
                  </a:lnTo>
                  <a:lnTo>
                    <a:pt x="865" y="289"/>
                  </a:lnTo>
                  <a:lnTo>
                    <a:pt x="869" y="334"/>
                  </a:lnTo>
                  <a:lnTo>
                    <a:pt x="865" y="379"/>
                  </a:lnTo>
                  <a:lnTo>
                    <a:pt x="856" y="422"/>
                  </a:lnTo>
                  <a:lnTo>
                    <a:pt x="841" y="464"/>
                  </a:lnTo>
                  <a:lnTo>
                    <a:pt x="822" y="502"/>
                  </a:lnTo>
                  <a:lnTo>
                    <a:pt x="798" y="537"/>
                  </a:lnTo>
                  <a:lnTo>
                    <a:pt x="770" y="569"/>
                  </a:lnTo>
                  <a:lnTo>
                    <a:pt x="739" y="597"/>
                  </a:lnTo>
                  <a:lnTo>
                    <a:pt x="703" y="621"/>
                  </a:lnTo>
                  <a:lnTo>
                    <a:pt x="665" y="640"/>
                  </a:lnTo>
                  <a:lnTo>
                    <a:pt x="623" y="655"/>
                  </a:lnTo>
                  <a:lnTo>
                    <a:pt x="580" y="664"/>
                  </a:lnTo>
                  <a:lnTo>
                    <a:pt x="535" y="667"/>
                  </a:lnTo>
                  <a:lnTo>
                    <a:pt x="503" y="665"/>
                  </a:lnTo>
                  <a:lnTo>
                    <a:pt x="473" y="659"/>
                  </a:lnTo>
                  <a:lnTo>
                    <a:pt x="442" y="653"/>
                  </a:lnTo>
                  <a:lnTo>
                    <a:pt x="145" y="1154"/>
                  </a:lnTo>
                  <a:lnTo>
                    <a:pt x="98" y="1121"/>
                  </a:lnTo>
                  <a:lnTo>
                    <a:pt x="51" y="1093"/>
                  </a:lnTo>
                  <a:lnTo>
                    <a:pt x="0" y="1068"/>
                  </a:lnTo>
                  <a:lnTo>
                    <a:pt x="297" y="568"/>
                  </a:lnTo>
                  <a:lnTo>
                    <a:pt x="270" y="536"/>
                  </a:lnTo>
                  <a:lnTo>
                    <a:pt x="247" y="501"/>
                  </a:lnTo>
                  <a:lnTo>
                    <a:pt x="227" y="463"/>
                  </a:lnTo>
                  <a:lnTo>
                    <a:pt x="214" y="422"/>
                  </a:lnTo>
                  <a:lnTo>
                    <a:pt x="205" y="379"/>
                  </a:lnTo>
                  <a:lnTo>
                    <a:pt x="201" y="334"/>
                  </a:lnTo>
                  <a:lnTo>
                    <a:pt x="205" y="289"/>
                  </a:lnTo>
                  <a:lnTo>
                    <a:pt x="214" y="245"/>
                  </a:lnTo>
                  <a:lnTo>
                    <a:pt x="227" y="204"/>
                  </a:lnTo>
                  <a:lnTo>
                    <a:pt x="247" y="165"/>
                  </a:lnTo>
                  <a:lnTo>
                    <a:pt x="271" y="130"/>
                  </a:lnTo>
                  <a:lnTo>
                    <a:pt x="299" y="99"/>
                  </a:lnTo>
                  <a:lnTo>
                    <a:pt x="331" y="71"/>
                  </a:lnTo>
                  <a:lnTo>
                    <a:pt x="366" y="47"/>
                  </a:lnTo>
                  <a:lnTo>
                    <a:pt x="405" y="28"/>
                  </a:lnTo>
                  <a:lnTo>
                    <a:pt x="446" y="13"/>
                  </a:lnTo>
                  <a:lnTo>
                    <a:pt x="490" y="4"/>
                  </a:lnTo>
                  <a:lnTo>
                    <a:pt x="5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6" name="Freeform 1265"/>
            <p:cNvSpPr>
              <a:spLocks/>
            </p:cNvSpPr>
            <p:nvPr/>
          </p:nvSpPr>
          <p:spPr bwMode="auto">
            <a:xfrm>
              <a:off x="5075" y="4146"/>
              <a:ext cx="359" cy="222"/>
            </a:xfrm>
            <a:custGeom>
              <a:avLst/>
              <a:gdLst>
                <a:gd name="T0" fmla="*/ 743 w 1075"/>
                <a:gd name="T1" fmla="*/ 0 h 665"/>
                <a:gd name="T2" fmla="*/ 788 w 1075"/>
                <a:gd name="T3" fmla="*/ 2 h 665"/>
                <a:gd name="T4" fmla="*/ 831 w 1075"/>
                <a:gd name="T5" fmla="*/ 11 h 665"/>
                <a:gd name="T6" fmla="*/ 872 w 1075"/>
                <a:gd name="T7" fmla="*/ 26 h 665"/>
                <a:gd name="T8" fmla="*/ 910 w 1075"/>
                <a:gd name="T9" fmla="*/ 45 h 665"/>
                <a:gd name="T10" fmla="*/ 946 w 1075"/>
                <a:gd name="T11" fmla="*/ 69 h 665"/>
                <a:gd name="T12" fmla="*/ 978 w 1075"/>
                <a:gd name="T13" fmla="*/ 97 h 665"/>
                <a:gd name="T14" fmla="*/ 1006 w 1075"/>
                <a:gd name="T15" fmla="*/ 128 h 665"/>
                <a:gd name="T16" fmla="*/ 1030 w 1075"/>
                <a:gd name="T17" fmla="*/ 165 h 665"/>
                <a:gd name="T18" fmla="*/ 1049 w 1075"/>
                <a:gd name="T19" fmla="*/ 203 h 665"/>
                <a:gd name="T20" fmla="*/ 1064 w 1075"/>
                <a:gd name="T21" fmla="*/ 244 h 665"/>
                <a:gd name="T22" fmla="*/ 1073 w 1075"/>
                <a:gd name="T23" fmla="*/ 287 h 665"/>
                <a:gd name="T24" fmla="*/ 1075 w 1075"/>
                <a:gd name="T25" fmla="*/ 332 h 665"/>
                <a:gd name="T26" fmla="*/ 1073 w 1075"/>
                <a:gd name="T27" fmla="*/ 377 h 665"/>
                <a:gd name="T28" fmla="*/ 1064 w 1075"/>
                <a:gd name="T29" fmla="*/ 421 h 665"/>
                <a:gd name="T30" fmla="*/ 1049 w 1075"/>
                <a:gd name="T31" fmla="*/ 462 h 665"/>
                <a:gd name="T32" fmla="*/ 1030 w 1075"/>
                <a:gd name="T33" fmla="*/ 500 h 665"/>
                <a:gd name="T34" fmla="*/ 1006 w 1075"/>
                <a:gd name="T35" fmla="*/ 535 h 665"/>
                <a:gd name="T36" fmla="*/ 978 w 1075"/>
                <a:gd name="T37" fmla="*/ 568 h 665"/>
                <a:gd name="T38" fmla="*/ 946 w 1075"/>
                <a:gd name="T39" fmla="*/ 595 h 665"/>
                <a:gd name="T40" fmla="*/ 910 w 1075"/>
                <a:gd name="T41" fmla="*/ 620 h 665"/>
                <a:gd name="T42" fmla="*/ 872 w 1075"/>
                <a:gd name="T43" fmla="*/ 639 h 665"/>
                <a:gd name="T44" fmla="*/ 831 w 1075"/>
                <a:gd name="T45" fmla="*/ 653 h 665"/>
                <a:gd name="T46" fmla="*/ 788 w 1075"/>
                <a:gd name="T47" fmla="*/ 662 h 665"/>
                <a:gd name="T48" fmla="*/ 743 w 1075"/>
                <a:gd name="T49" fmla="*/ 665 h 665"/>
                <a:gd name="T50" fmla="*/ 698 w 1075"/>
                <a:gd name="T51" fmla="*/ 662 h 665"/>
                <a:gd name="T52" fmla="*/ 656 w 1075"/>
                <a:gd name="T53" fmla="*/ 654 h 665"/>
                <a:gd name="T54" fmla="*/ 615 w 1075"/>
                <a:gd name="T55" fmla="*/ 639 h 665"/>
                <a:gd name="T56" fmla="*/ 577 w 1075"/>
                <a:gd name="T57" fmla="*/ 621 h 665"/>
                <a:gd name="T58" fmla="*/ 542 w 1075"/>
                <a:gd name="T59" fmla="*/ 597 h 665"/>
                <a:gd name="T60" fmla="*/ 510 w 1075"/>
                <a:gd name="T61" fmla="*/ 570 h 665"/>
                <a:gd name="T62" fmla="*/ 483 w 1075"/>
                <a:gd name="T63" fmla="*/ 539 h 665"/>
                <a:gd name="T64" fmla="*/ 458 w 1075"/>
                <a:gd name="T65" fmla="*/ 504 h 665"/>
                <a:gd name="T66" fmla="*/ 439 w 1075"/>
                <a:gd name="T67" fmla="*/ 466 h 665"/>
                <a:gd name="T68" fmla="*/ 424 w 1075"/>
                <a:gd name="T69" fmla="*/ 427 h 665"/>
                <a:gd name="T70" fmla="*/ 415 w 1075"/>
                <a:gd name="T71" fmla="*/ 384 h 665"/>
                <a:gd name="T72" fmla="*/ 0 w 1075"/>
                <a:gd name="T73" fmla="*/ 343 h 665"/>
                <a:gd name="T74" fmla="*/ 9 w 1075"/>
                <a:gd name="T75" fmla="*/ 292 h 665"/>
                <a:gd name="T76" fmla="*/ 15 w 1075"/>
                <a:gd name="T77" fmla="*/ 239 h 665"/>
                <a:gd name="T78" fmla="*/ 17 w 1075"/>
                <a:gd name="T79" fmla="*/ 185 h 665"/>
                <a:gd name="T80" fmla="*/ 16 w 1075"/>
                <a:gd name="T81" fmla="*/ 176 h 665"/>
                <a:gd name="T82" fmla="*/ 431 w 1075"/>
                <a:gd name="T83" fmla="*/ 218 h 665"/>
                <a:gd name="T84" fmla="*/ 449 w 1075"/>
                <a:gd name="T85" fmla="*/ 176 h 665"/>
                <a:gd name="T86" fmla="*/ 473 w 1075"/>
                <a:gd name="T87" fmla="*/ 139 h 665"/>
                <a:gd name="T88" fmla="*/ 501 w 1075"/>
                <a:gd name="T89" fmla="*/ 105 h 665"/>
                <a:gd name="T90" fmla="*/ 534 w 1075"/>
                <a:gd name="T91" fmla="*/ 74 h 665"/>
                <a:gd name="T92" fmla="*/ 569 w 1075"/>
                <a:gd name="T93" fmla="*/ 48 h 665"/>
                <a:gd name="T94" fmla="*/ 608 w 1075"/>
                <a:gd name="T95" fmla="*/ 28 h 665"/>
                <a:gd name="T96" fmla="*/ 651 w 1075"/>
                <a:gd name="T97" fmla="*/ 12 h 665"/>
                <a:gd name="T98" fmla="*/ 695 w 1075"/>
                <a:gd name="T99" fmla="*/ 3 h 665"/>
                <a:gd name="T100" fmla="*/ 743 w 1075"/>
                <a:gd name="T101" fmla="*/ 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75" h="665">
                  <a:moveTo>
                    <a:pt x="743" y="0"/>
                  </a:moveTo>
                  <a:lnTo>
                    <a:pt x="788" y="2"/>
                  </a:lnTo>
                  <a:lnTo>
                    <a:pt x="831" y="11"/>
                  </a:lnTo>
                  <a:lnTo>
                    <a:pt x="872" y="26"/>
                  </a:lnTo>
                  <a:lnTo>
                    <a:pt x="910" y="45"/>
                  </a:lnTo>
                  <a:lnTo>
                    <a:pt x="946" y="69"/>
                  </a:lnTo>
                  <a:lnTo>
                    <a:pt x="978" y="97"/>
                  </a:lnTo>
                  <a:lnTo>
                    <a:pt x="1006" y="128"/>
                  </a:lnTo>
                  <a:lnTo>
                    <a:pt x="1030" y="165"/>
                  </a:lnTo>
                  <a:lnTo>
                    <a:pt x="1049" y="203"/>
                  </a:lnTo>
                  <a:lnTo>
                    <a:pt x="1064" y="244"/>
                  </a:lnTo>
                  <a:lnTo>
                    <a:pt x="1073" y="287"/>
                  </a:lnTo>
                  <a:lnTo>
                    <a:pt x="1075" y="332"/>
                  </a:lnTo>
                  <a:lnTo>
                    <a:pt x="1073" y="377"/>
                  </a:lnTo>
                  <a:lnTo>
                    <a:pt x="1064" y="421"/>
                  </a:lnTo>
                  <a:lnTo>
                    <a:pt x="1049" y="462"/>
                  </a:lnTo>
                  <a:lnTo>
                    <a:pt x="1030" y="500"/>
                  </a:lnTo>
                  <a:lnTo>
                    <a:pt x="1006" y="535"/>
                  </a:lnTo>
                  <a:lnTo>
                    <a:pt x="978" y="568"/>
                  </a:lnTo>
                  <a:lnTo>
                    <a:pt x="946" y="595"/>
                  </a:lnTo>
                  <a:lnTo>
                    <a:pt x="910" y="620"/>
                  </a:lnTo>
                  <a:lnTo>
                    <a:pt x="872" y="639"/>
                  </a:lnTo>
                  <a:lnTo>
                    <a:pt x="831" y="653"/>
                  </a:lnTo>
                  <a:lnTo>
                    <a:pt x="788" y="662"/>
                  </a:lnTo>
                  <a:lnTo>
                    <a:pt x="743" y="665"/>
                  </a:lnTo>
                  <a:lnTo>
                    <a:pt x="698" y="662"/>
                  </a:lnTo>
                  <a:lnTo>
                    <a:pt x="656" y="654"/>
                  </a:lnTo>
                  <a:lnTo>
                    <a:pt x="615" y="639"/>
                  </a:lnTo>
                  <a:lnTo>
                    <a:pt x="577" y="621"/>
                  </a:lnTo>
                  <a:lnTo>
                    <a:pt x="542" y="597"/>
                  </a:lnTo>
                  <a:lnTo>
                    <a:pt x="510" y="570"/>
                  </a:lnTo>
                  <a:lnTo>
                    <a:pt x="483" y="539"/>
                  </a:lnTo>
                  <a:lnTo>
                    <a:pt x="458" y="504"/>
                  </a:lnTo>
                  <a:lnTo>
                    <a:pt x="439" y="466"/>
                  </a:lnTo>
                  <a:lnTo>
                    <a:pt x="424" y="427"/>
                  </a:lnTo>
                  <a:lnTo>
                    <a:pt x="415" y="384"/>
                  </a:lnTo>
                  <a:lnTo>
                    <a:pt x="0" y="343"/>
                  </a:lnTo>
                  <a:lnTo>
                    <a:pt x="9" y="292"/>
                  </a:lnTo>
                  <a:lnTo>
                    <a:pt x="15" y="239"/>
                  </a:lnTo>
                  <a:lnTo>
                    <a:pt x="17" y="185"/>
                  </a:lnTo>
                  <a:lnTo>
                    <a:pt x="16" y="176"/>
                  </a:lnTo>
                  <a:lnTo>
                    <a:pt x="431" y="218"/>
                  </a:lnTo>
                  <a:lnTo>
                    <a:pt x="449" y="176"/>
                  </a:lnTo>
                  <a:lnTo>
                    <a:pt x="473" y="139"/>
                  </a:lnTo>
                  <a:lnTo>
                    <a:pt x="501" y="105"/>
                  </a:lnTo>
                  <a:lnTo>
                    <a:pt x="534" y="74"/>
                  </a:lnTo>
                  <a:lnTo>
                    <a:pt x="569" y="48"/>
                  </a:lnTo>
                  <a:lnTo>
                    <a:pt x="608" y="28"/>
                  </a:lnTo>
                  <a:lnTo>
                    <a:pt x="651" y="12"/>
                  </a:lnTo>
                  <a:lnTo>
                    <a:pt x="695" y="3"/>
                  </a:lnTo>
                  <a:lnTo>
                    <a:pt x="7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7" name="Freeform 1266"/>
            <p:cNvSpPr>
              <a:spLocks/>
            </p:cNvSpPr>
            <p:nvPr/>
          </p:nvSpPr>
          <p:spPr bwMode="auto">
            <a:xfrm>
              <a:off x="4827" y="4448"/>
              <a:ext cx="222" cy="356"/>
            </a:xfrm>
            <a:custGeom>
              <a:avLst/>
              <a:gdLst>
                <a:gd name="T0" fmla="*/ 251 w 667"/>
                <a:gd name="T1" fmla="*/ 0 h 1069"/>
                <a:gd name="T2" fmla="*/ 343 w 667"/>
                <a:gd name="T3" fmla="*/ 404 h 1069"/>
                <a:gd name="T4" fmla="*/ 391 w 667"/>
                <a:gd name="T5" fmla="*/ 409 h 1069"/>
                <a:gd name="T6" fmla="*/ 437 w 667"/>
                <a:gd name="T7" fmla="*/ 420 h 1069"/>
                <a:gd name="T8" fmla="*/ 480 w 667"/>
                <a:gd name="T9" fmla="*/ 438 h 1069"/>
                <a:gd name="T10" fmla="*/ 520 w 667"/>
                <a:gd name="T11" fmla="*/ 461 h 1069"/>
                <a:gd name="T12" fmla="*/ 556 w 667"/>
                <a:gd name="T13" fmla="*/ 489 h 1069"/>
                <a:gd name="T14" fmla="*/ 588 w 667"/>
                <a:gd name="T15" fmla="*/ 522 h 1069"/>
                <a:gd name="T16" fmla="*/ 615 w 667"/>
                <a:gd name="T17" fmla="*/ 558 h 1069"/>
                <a:gd name="T18" fmla="*/ 636 w 667"/>
                <a:gd name="T19" fmla="*/ 598 h 1069"/>
                <a:gd name="T20" fmla="*/ 653 w 667"/>
                <a:gd name="T21" fmla="*/ 641 h 1069"/>
                <a:gd name="T22" fmla="*/ 663 w 667"/>
                <a:gd name="T23" fmla="*/ 688 h 1069"/>
                <a:gd name="T24" fmla="*/ 667 w 667"/>
                <a:gd name="T25" fmla="*/ 736 h 1069"/>
                <a:gd name="T26" fmla="*/ 663 w 667"/>
                <a:gd name="T27" fmla="*/ 782 h 1069"/>
                <a:gd name="T28" fmla="*/ 654 w 667"/>
                <a:gd name="T29" fmla="*/ 824 h 1069"/>
                <a:gd name="T30" fmla="*/ 641 w 667"/>
                <a:gd name="T31" fmla="*/ 865 h 1069"/>
                <a:gd name="T32" fmla="*/ 621 w 667"/>
                <a:gd name="T33" fmla="*/ 904 h 1069"/>
                <a:gd name="T34" fmla="*/ 597 w 667"/>
                <a:gd name="T35" fmla="*/ 940 h 1069"/>
                <a:gd name="T36" fmla="*/ 569 w 667"/>
                <a:gd name="T37" fmla="*/ 971 h 1069"/>
                <a:gd name="T38" fmla="*/ 537 w 667"/>
                <a:gd name="T39" fmla="*/ 1000 h 1069"/>
                <a:gd name="T40" fmla="*/ 502 w 667"/>
                <a:gd name="T41" fmla="*/ 1023 h 1069"/>
                <a:gd name="T42" fmla="*/ 463 w 667"/>
                <a:gd name="T43" fmla="*/ 1043 h 1069"/>
                <a:gd name="T44" fmla="*/ 421 w 667"/>
                <a:gd name="T45" fmla="*/ 1057 h 1069"/>
                <a:gd name="T46" fmla="*/ 379 w 667"/>
                <a:gd name="T47" fmla="*/ 1066 h 1069"/>
                <a:gd name="T48" fmla="*/ 333 w 667"/>
                <a:gd name="T49" fmla="*/ 1069 h 1069"/>
                <a:gd name="T50" fmla="*/ 288 w 667"/>
                <a:gd name="T51" fmla="*/ 1066 h 1069"/>
                <a:gd name="T52" fmla="*/ 245 w 667"/>
                <a:gd name="T53" fmla="*/ 1057 h 1069"/>
                <a:gd name="T54" fmla="*/ 203 w 667"/>
                <a:gd name="T55" fmla="*/ 1043 h 1069"/>
                <a:gd name="T56" fmla="*/ 165 w 667"/>
                <a:gd name="T57" fmla="*/ 1023 h 1069"/>
                <a:gd name="T58" fmla="*/ 130 w 667"/>
                <a:gd name="T59" fmla="*/ 1000 h 1069"/>
                <a:gd name="T60" fmla="*/ 98 w 667"/>
                <a:gd name="T61" fmla="*/ 971 h 1069"/>
                <a:gd name="T62" fmla="*/ 70 w 667"/>
                <a:gd name="T63" fmla="*/ 940 h 1069"/>
                <a:gd name="T64" fmla="*/ 46 w 667"/>
                <a:gd name="T65" fmla="*/ 904 h 1069"/>
                <a:gd name="T66" fmla="*/ 27 w 667"/>
                <a:gd name="T67" fmla="*/ 865 h 1069"/>
                <a:gd name="T68" fmla="*/ 12 w 667"/>
                <a:gd name="T69" fmla="*/ 824 h 1069"/>
                <a:gd name="T70" fmla="*/ 3 w 667"/>
                <a:gd name="T71" fmla="*/ 782 h 1069"/>
                <a:gd name="T72" fmla="*/ 0 w 667"/>
                <a:gd name="T73" fmla="*/ 736 h 1069"/>
                <a:gd name="T74" fmla="*/ 3 w 667"/>
                <a:gd name="T75" fmla="*/ 689 h 1069"/>
                <a:gd name="T76" fmla="*/ 13 w 667"/>
                <a:gd name="T77" fmla="*/ 644 h 1069"/>
                <a:gd name="T78" fmla="*/ 29 w 667"/>
                <a:gd name="T79" fmla="*/ 602 h 1069"/>
                <a:gd name="T80" fmla="*/ 51 w 667"/>
                <a:gd name="T81" fmla="*/ 562 h 1069"/>
                <a:gd name="T82" fmla="*/ 77 w 667"/>
                <a:gd name="T83" fmla="*/ 526 h 1069"/>
                <a:gd name="T84" fmla="*/ 107 w 667"/>
                <a:gd name="T85" fmla="*/ 493 h 1069"/>
                <a:gd name="T86" fmla="*/ 142 w 667"/>
                <a:gd name="T87" fmla="*/ 465 h 1069"/>
                <a:gd name="T88" fmla="*/ 181 w 667"/>
                <a:gd name="T89" fmla="*/ 443 h 1069"/>
                <a:gd name="T90" fmla="*/ 87 w 667"/>
                <a:gd name="T91" fmla="*/ 37 h 1069"/>
                <a:gd name="T92" fmla="*/ 143 w 667"/>
                <a:gd name="T93" fmla="*/ 28 h 1069"/>
                <a:gd name="T94" fmla="*/ 198 w 667"/>
                <a:gd name="T95" fmla="*/ 15 h 1069"/>
                <a:gd name="T96" fmla="*/ 251 w 667"/>
                <a:gd name="T97"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67" h="1069">
                  <a:moveTo>
                    <a:pt x="251" y="0"/>
                  </a:moveTo>
                  <a:lnTo>
                    <a:pt x="343" y="404"/>
                  </a:lnTo>
                  <a:lnTo>
                    <a:pt x="391" y="409"/>
                  </a:lnTo>
                  <a:lnTo>
                    <a:pt x="437" y="420"/>
                  </a:lnTo>
                  <a:lnTo>
                    <a:pt x="480" y="438"/>
                  </a:lnTo>
                  <a:lnTo>
                    <a:pt x="520" y="461"/>
                  </a:lnTo>
                  <a:lnTo>
                    <a:pt x="556" y="489"/>
                  </a:lnTo>
                  <a:lnTo>
                    <a:pt x="588" y="522"/>
                  </a:lnTo>
                  <a:lnTo>
                    <a:pt x="615" y="558"/>
                  </a:lnTo>
                  <a:lnTo>
                    <a:pt x="636" y="598"/>
                  </a:lnTo>
                  <a:lnTo>
                    <a:pt x="653" y="641"/>
                  </a:lnTo>
                  <a:lnTo>
                    <a:pt x="663" y="688"/>
                  </a:lnTo>
                  <a:lnTo>
                    <a:pt x="667" y="736"/>
                  </a:lnTo>
                  <a:lnTo>
                    <a:pt x="663" y="782"/>
                  </a:lnTo>
                  <a:lnTo>
                    <a:pt x="654" y="824"/>
                  </a:lnTo>
                  <a:lnTo>
                    <a:pt x="641" y="865"/>
                  </a:lnTo>
                  <a:lnTo>
                    <a:pt x="621" y="904"/>
                  </a:lnTo>
                  <a:lnTo>
                    <a:pt x="597" y="940"/>
                  </a:lnTo>
                  <a:lnTo>
                    <a:pt x="569" y="971"/>
                  </a:lnTo>
                  <a:lnTo>
                    <a:pt x="537" y="1000"/>
                  </a:lnTo>
                  <a:lnTo>
                    <a:pt x="502" y="1023"/>
                  </a:lnTo>
                  <a:lnTo>
                    <a:pt x="463" y="1043"/>
                  </a:lnTo>
                  <a:lnTo>
                    <a:pt x="421" y="1057"/>
                  </a:lnTo>
                  <a:lnTo>
                    <a:pt x="379" y="1066"/>
                  </a:lnTo>
                  <a:lnTo>
                    <a:pt x="333" y="1069"/>
                  </a:lnTo>
                  <a:lnTo>
                    <a:pt x="288" y="1066"/>
                  </a:lnTo>
                  <a:lnTo>
                    <a:pt x="245" y="1057"/>
                  </a:lnTo>
                  <a:lnTo>
                    <a:pt x="203" y="1043"/>
                  </a:lnTo>
                  <a:lnTo>
                    <a:pt x="165" y="1023"/>
                  </a:lnTo>
                  <a:lnTo>
                    <a:pt x="130" y="1000"/>
                  </a:lnTo>
                  <a:lnTo>
                    <a:pt x="98" y="971"/>
                  </a:lnTo>
                  <a:lnTo>
                    <a:pt x="70" y="940"/>
                  </a:lnTo>
                  <a:lnTo>
                    <a:pt x="46" y="904"/>
                  </a:lnTo>
                  <a:lnTo>
                    <a:pt x="27" y="865"/>
                  </a:lnTo>
                  <a:lnTo>
                    <a:pt x="12" y="824"/>
                  </a:lnTo>
                  <a:lnTo>
                    <a:pt x="3" y="782"/>
                  </a:lnTo>
                  <a:lnTo>
                    <a:pt x="0" y="736"/>
                  </a:lnTo>
                  <a:lnTo>
                    <a:pt x="3" y="689"/>
                  </a:lnTo>
                  <a:lnTo>
                    <a:pt x="13" y="644"/>
                  </a:lnTo>
                  <a:lnTo>
                    <a:pt x="29" y="602"/>
                  </a:lnTo>
                  <a:lnTo>
                    <a:pt x="51" y="562"/>
                  </a:lnTo>
                  <a:lnTo>
                    <a:pt x="77" y="526"/>
                  </a:lnTo>
                  <a:lnTo>
                    <a:pt x="107" y="493"/>
                  </a:lnTo>
                  <a:lnTo>
                    <a:pt x="142" y="465"/>
                  </a:lnTo>
                  <a:lnTo>
                    <a:pt x="181" y="443"/>
                  </a:lnTo>
                  <a:lnTo>
                    <a:pt x="87" y="37"/>
                  </a:lnTo>
                  <a:lnTo>
                    <a:pt x="143" y="28"/>
                  </a:lnTo>
                  <a:lnTo>
                    <a:pt x="198" y="15"/>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8" name="Freeform 1267"/>
            <p:cNvSpPr>
              <a:spLocks/>
            </p:cNvSpPr>
            <p:nvPr/>
          </p:nvSpPr>
          <p:spPr bwMode="auto">
            <a:xfrm>
              <a:off x="4203" y="4262"/>
              <a:ext cx="394" cy="229"/>
            </a:xfrm>
            <a:custGeom>
              <a:avLst/>
              <a:gdLst>
                <a:gd name="T0" fmla="*/ 1128 w 1182"/>
                <a:gd name="T1" fmla="*/ 0 h 688"/>
                <a:gd name="T2" fmla="*/ 1142 w 1182"/>
                <a:gd name="T3" fmla="*/ 55 h 688"/>
                <a:gd name="T4" fmla="*/ 1160 w 1182"/>
                <a:gd name="T5" fmla="*/ 108 h 688"/>
                <a:gd name="T6" fmla="*/ 1182 w 1182"/>
                <a:gd name="T7" fmla="*/ 159 h 688"/>
                <a:gd name="T8" fmla="*/ 664 w 1182"/>
                <a:gd name="T9" fmla="*/ 333 h 688"/>
                <a:gd name="T10" fmla="*/ 665 w 1182"/>
                <a:gd name="T11" fmla="*/ 343 h 688"/>
                <a:gd name="T12" fmla="*/ 666 w 1182"/>
                <a:gd name="T13" fmla="*/ 354 h 688"/>
                <a:gd name="T14" fmla="*/ 664 w 1182"/>
                <a:gd name="T15" fmla="*/ 399 h 688"/>
                <a:gd name="T16" fmla="*/ 655 w 1182"/>
                <a:gd name="T17" fmla="*/ 443 h 688"/>
                <a:gd name="T18" fmla="*/ 640 w 1182"/>
                <a:gd name="T19" fmla="*/ 484 h 688"/>
                <a:gd name="T20" fmla="*/ 621 w 1182"/>
                <a:gd name="T21" fmla="*/ 523 h 688"/>
                <a:gd name="T22" fmla="*/ 597 w 1182"/>
                <a:gd name="T23" fmla="*/ 558 h 688"/>
                <a:gd name="T24" fmla="*/ 569 w 1182"/>
                <a:gd name="T25" fmla="*/ 590 h 688"/>
                <a:gd name="T26" fmla="*/ 537 w 1182"/>
                <a:gd name="T27" fmla="*/ 619 h 688"/>
                <a:gd name="T28" fmla="*/ 501 w 1182"/>
                <a:gd name="T29" fmla="*/ 642 h 688"/>
                <a:gd name="T30" fmla="*/ 463 w 1182"/>
                <a:gd name="T31" fmla="*/ 662 h 688"/>
                <a:gd name="T32" fmla="*/ 422 w 1182"/>
                <a:gd name="T33" fmla="*/ 676 h 688"/>
                <a:gd name="T34" fmla="*/ 378 w 1182"/>
                <a:gd name="T35" fmla="*/ 684 h 688"/>
                <a:gd name="T36" fmla="*/ 332 w 1182"/>
                <a:gd name="T37" fmla="*/ 688 h 688"/>
                <a:gd name="T38" fmla="*/ 287 w 1182"/>
                <a:gd name="T39" fmla="*/ 684 h 688"/>
                <a:gd name="T40" fmla="*/ 244 w 1182"/>
                <a:gd name="T41" fmla="*/ 676 h 688"/>
                <a:gd name="T42" fmla="*/ 204 w 1182"/>
                <a:gd name="T43" fmla="*/ 662 h 688"/>
                <a:gd name="T44" fmla="*/ 165 w 1182"/>
                <a:gd name="T45" fmla="*/ 642 h 688"/>
                <a:gd name="T46" fmla="*/ 129 w 1182"/>
                <a:gd name="T47" fmla="*/ 619 h 688"/>
                <a:gd name="T48" fmla="*/ 97 w 1182"/>
                <a:gd name="T49" fmla="*/ 590 h 688"/>
                <a:gd name="T50" fmla="*/ 69 w 1182"/>
                <a:gd name="T51" fmla="*/ 558 h 688"/>
                <a:gd name="T52" fmla="*/ 45 w 1182"/>
                <a:gd name="T53" fmla="*/ 523 h 688"/>
                <a:gd name="T54" fmla="*/ 26 w 1182"/>
                <a:gd name="T55" fmla="*/ 484 h 688"/>
                <a:gd name="T56" fmla="*/ 12 w 1182"/>
                <a:gd name="T57" fmla="*/ 443 h 688"/>
                <a:gd name="T58" fmla="*/ 3 w 1182"/>
                <a:gd name="T59" fmla="*/ 399 h 688"/>
                <a:gd name="T60" fmla="*/ 0 w 1182"/>
                <a:gd name="T61" fmla="*/ 354 h 688"/>
                <a:gd name="T62" fmla="*/ 3 w 1182"/>
                <a:gd name="T63" fmla="*/ 309 h 688"/>
                <a:gd name="T64" fmla="*/ 12 w 1182"/>
                <a:gd name="T65" fmla="*/ 266 h 688"/>
                <a:gd name="T66" fmla="*/ 26 w 1182"/>
                <a:gd name="T67" fmla="*/ 225 h 688"/>
                <a:gd name="T68" fmla="*/ 45 w 1182"/>
                <a:gd name="T69" fmla="*/ 187 h 688"/>
                <a:gd name="T70" fmla="*/ 69 w 1182"/>
                <a:gd name="T71" fmla="*/ 151 h 688"/>
                <a:gd name="T72" fmla="*/ 97 w 1182"/>
                <a:gd name="T73" fmla="*/ 119 h 688"/>
                <a:gd name="T74" fmla="*/ 129 w 1182"/>
                <a:gd name="T75" fmla="*/ 91 h 688"/>
                <a:gd name="T76" fmla="*/ 165 w 1182"/>
                <a:gd name="T77" fmla="*/ 67 h 688"/>
                <a:gd name="T78" fmla="*/ 204 w 1182"/>
                <a:gd name="T79" fmla="*/ 48 h 688"/>
                <a:gd name="T80" fmla="*/ 244 w 1182"/>
                <a:gd name="T81" fmla="*/ 33 h 688"/>
                <a:gd name="T82" fmla="*/ 287 w 1182"/>
                <a:gd name="T83" fmla="*/ 25 h 688"/>
                <a:gd name="T84" fmla="*/ 332 w 1182"/>
                <a:gd name="T85" fmla="*/ 22 h 688"/>
                <a:gd name="T86" fmla="*/ 377 w 1182"/>
                <a:gd name="T87" fmla="*/ 24 h 688"/>
                <a:gd name="T88" fmla="*/ 417 w 1182"/>
                <a:gd name="T89" fmla="*/ 33 h 688"/>
                <a:gd name="T90" fmla="*/ 457 w 1182"/>
                <a:gd name="T91" fmla="*/ 46 h 688"/>
                <a:gd name="T92" fmla="*/ 494 w 1182"/>
                <a:gd name="T93" fmla="*/ 64 h 688"/>
                <a:gd name="T94" fmla="*/ 528 w 1182"/>
                <a:gd name="T95" fmla="*/ 85 h 688"/>
                <a:gd name="T96" fmla="*/ 560 w 1182"/>
                <a:gd name="T97" fmla="*/ 111 h 688"/>
                <a:gd name="T98" fmla="*/ 588 w 1182"/>
                <a:gd name="T99" fmla="*/ 141 h 688"/>
                <a:gd name="T100" fmla="*/ 612 w 1182"/>
                <a:gd name="T101" fmla="*/ 173 h 688"/>
                <a:gd name="T102" fmla="*/ 1128 w 1182"/>
                <a:gd name="T103" fmla="*/ 0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82" h="688">
                  <a:moveTo>
                    <a:pt x="1128" y="0"/>
                  </a:moveTo>
                  <a:lnTo>
                    <a:pt x="1142" y="55"/>
                  </a:lnTo>
                  <a:lnTo>
                    <a:pt x="1160" y="108"/>
                  </a:lnTo>
                  <a:lnTo>
                    <a:pt x="1182" y="159"/>
                  </a:lnTo>
                  <a:lnTo>
                    <a:pt x="664" y="333"/>
                  </a:lnTo>
                  <a:lnTo>
                    <a:pt x="665" y="343"/>
                  </a:lnTo>
                  <a:lnTo>
                    <a:pt x="666" y="354"/>
                  </a:lnTo>
                  <a:lnTo>
                    <a:pt x="664" y="399"/>
                  </a:lnTo>
                  <a:lnTo>
                    <a:pt x="655" y="443"/>
                  </a:lnTo>
                  <a:lnTo>
                    <a:pt x="640" y="484"/>
                  </a:lnTo>
                  <a:lnTo>
                    <a:pt x="621" y="523"/>
                  </a:lnTo>
                  <a:lnTo>
                    <a:pt x="597" y="558"/>
                  </a:lnTo>
                  <a:lnTo>
                    <a:pt x="569" y="590"/>
                  </a:lnTo>
                  <a:lnTo>
                    <a:pt x="537" y="619"/>
                  </a:lnTo>
                  <a:lnTo>
                    <a:pt x="501" y="642"/>
                  </a:lnTo>
                  <a:lnTo>
                    <a:pt x="463" y="662"/>
                  </a:lnTo>
                  <a:lnTo>
                    <a:pt x="422" y="676"/>
                  </a:lnTo>
                  <a:lnTo>
                    <a:pt x="378" y="684"/>
                  </a:lnTo>
                  <a:lnTo>
                    <a:pt x="332" y="688"/>
                  </a:lnTo>
                  <a:lnTo>
                    <a:pt x="287" y="684"/>
                  </a:lnTo>
                  <a:lnTo>
                    <a:pt x="244" y="676"/>
                  </a:lnTo>
                  <a:lnTo>
                    <a:pt x="204" y="662"/>
                  </a:lnTo>
                  <a:lnTo>
                    <a:pt x="165" y="642"/>
                  </a:lnTo>
                  <a:lnTo>
                    <a:pt x="129" y="619"/>
                  </a:lnTo>
                  <a:lnTo>
                    <a:pt x="97" y="590"/>
                  </a:lnTo>
                  <a:lnTo>
                    <a:pt x="69" y="558"/>
                  </a:lnTo>
                  <a:lnTo>
                    <a:pt x="45" y="523"/>
                  </a:lnTo>
                  <a:lnTo>
                    <a:pt x="26" y="484"/>
                  </a:lnTo>
                  <a:lnTo>
                    <a:pt x="12" y="443"/>
                  </a:lnTo>
                  <a:lnTo>
                    <a:pt x="3" y="399"/>
                  </a:lnTo>
                  <a:lnTo>
                    <a:pt x="0" y="354"/>
                  </a:lnTo>
                  <a:lnTo>
                    <a:pt x="3" y="309"/>
                  </a:lnTo>
                  <a:lnTo>
                    <a:pt x="12" y="266"/>
                  </a:lnTo>
                  <a:lnTo>
                    <a:pt x="26" y="225"/>
                  </a:lnTo>
                  <a:lnTo>
                    <a:pt x="45" y="187"/>
                  </a:lnTo>
                  <a:lnTo>
                    <a:pt x="69" y="151"/>
                  </a:lnTo>
                  <a:lnTo>
                    <a:pt x="97" y="119"/>
                  </a:lnTo>
                  <a:lnTo>
                    <a:pt x="129" y="91"/>
                  </a:lnTo>
                  <a:lnTo>
                    <a:pt x="165" y="67"/>
                  </a:lnTo>
                  <a:lnTo>
                    <a:pt x="204" y="48"/>
                  </a:lnTo>
                  <a:lnTo>
                    <a:pt x="244" y="33"/>
                  </a:lnTo>
                  <a:lnTo>
                    <a:pt x="287" y="25"/>
                  </a:lnTo>
                  <a:lnTo>
                    <a:pt x="332" y="22"/>
                  </a:lnTo>
                  <a:lnTo>
                    <a:pt x="377" y="24"/>
                  </a:lnTo>
                  <a:lnTo>
                    <a:pt x="417" y="33"/>
                  </a:lnTo>
                  <a:lnTo>
                    <a:pt x="457" y="46"/>
                  </a:lnTo>
                  <a:lnTo>
                    <a:pt x="494" y="64"/>
                  </a:lnTo>
                  <a:lnTo>
                    <a:pt x="528" y="85"/>
                  </a:lnTo>
                  <a:lnTo>
                    <a:pt x="560" y="111"/>
                  </a:lnTo>
                  <a:lnTo>
                    <a:pt x="588" y="141"/>
                  </a:lnTo>
                  <a:lnTo>
                    <a:pt x="612" y="173"/>
                  </a:lnTo>
                  <a:lnTo>
                    <a:pt x="11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9" name="Freeform 1268"/>
            <p:cNvSpPr>
              <a:spLocks/>
            </p:cNvSpPr>
            <p:nvPr/>
          </p:nvSpPr>
          <p:spPr bwMode="auto">
            <a:xfrm>
              <a:off x="4637" y="4018"/>
              <a:ext cx="381" cy="381"/>
            </a:xfrm>
            <a:custGeom>
              <a:avLst/>
              <a:gdLst>
                <a:gd name="T0" fmla="*/ 571 w 1143"/>
                <a:gd name="T1" fmla="*/ 0 h 1143"/>
                <a:gd name="T2" fmla="*/ 633 w 1143"/>
                <a:gd name="T3" fmla="*/ 4 h 1143"/>
                <a:gd name="T4" fmla="*/ 694 w 1143"/>
                <a:gd name="T5" fmla="*/ 14 h 1143"/>
                <a:gd name="T6" fmla="*/ 752 w 1143"/>
                <a:gd name="T7" fmla="*/ 30 h 1143"/>
                <a:gd name="T8" fmla="*/ 807 w 1143"/>
                <a:gd name="T9" fmla="*/ 51 h 1143"/>
                <a:gd name="T10" fmla="*/ 859 w 1143"/>
                <a:gd name="T11" fmla="*/ 78 h 1143"/>
                <a:gd name="T12" fmla="*/ 909 w 1143"/>
                <a:gd name="T13" fmla="*/ 111 h 1143"/>
                <a:gd name="T14" fmla="*/ 954 w 1143"/>
                <a:gd name="T15" fmla="*/ 148 h 1143"/>
                <a:gd name="T16" fmla="*/ 995 w 1143"/>
                <a:gd name="T17" fmla="*/ 189 h 1143"/>
                <a:gd name="T18" fmla="*/ 1032 w 1143"/>
                <a:gd name="T19" fmla="*/ 234 h 1143"/>
                <a:gd name="T20" fmla="*/ 1065 w 1143"/>
                <a:gd name="T21" fmla="*/ 284 h 1143"/>
                <a:gd name="T22" fmla="*/ 1092 w 1143"/>
                <a:gd name="T23" fmla="*/ 336 h 1143"/>
                <a:gd name="T24" fmla="*/ 1113 w 1143"/>
                <a:gd name="T25" fmla="*/ 391 h 1143"/>
                <a:gd name="T26" fmla="*/ 1129 w 1143"/>
                <a:gd name="T27" fmla="*/ 449 h 1143"/>
                <a:gd name="T28" fmla="*/ 1140 w 1143"/>
                <a:gd name="T29" fmla="*/ 509 h 1143"/>
                <a:gd name="T30" fmla="*/ 1143 w 1143"/>
                <a:gd name="T31" fmla="*/ 571 h 1143"/>
                <a:gd name="T32" fmla="*/ 1140 w 1143"/>
                <a:gd name="T33" fmla="*/ 633 h 1143"/>
                <a:gd name="T34" fmla="*/ 1129 w 1143"/>
                <a:gd name="T35" fmla="*/ 694 h 1143"/>
                <a:gd name="T36" fmla="*/ 1113 w 1143"/>
                <a:gd name="T37" fmla="*/ 752 h 1143"/>
                <a:gd name="T38" fmla="*/ 1092 w 1143"/>
                <a:gd name="T39" fmla="*/ 807 h 1143"/>
                <a:gd name="T40" fmla="*/ 1065 w 1143"/>
                <a:gd name="T41" fmla="*/ 859 h 1143"/>
                <a:gd name="T42" fmla="*/ 1032 w 1143"/>
                <a:gd name="T43" fmla="*/ 909 h 1143"/>
                <a:gd name="T44" fmla="*/ 995 w 1143"/>
                <a:gd name="T45" fmla="*/ 954 h 1143"/>
                <a:gd name="T46" fmla="*/ 954 w 1143"/>
                <a:gd name="T47" fmla="*/ 996 h 1143"/>
                <a:gd name="T48" fmla="*/ 909 w 1143"/>
                <a:gd name="T49" fmla="*/ 1032 h 1143"/>
                <a:gd name="T50" fmla="*/ 859 w 1143"/>
                <a:gd name="T51" fmla="*/ 1065 h 1143"/>
                <a:gd name="T52" fmla="*/ 807 w 1143"/>
                <a:gd name="T53" fmla="*/ 1092 h 1143"/>
                <a:gd name="T54" fmla="*/ 752 w 1143"/>
                <a:gd name="T55" fmla="*/ 1113 h 1143"/>
                <a:gd name="T56" fmla="*/ 694 w 1143"/>
                <a:gd name="T57" fmla="*/ 1129 h 1143"/>
                <a:gd name="T58" fmla="*/ 633 w 1143"/>
                <a:gd name="T59" fmla="*/ 1139 h 1143"/>
                <a:gd name="T60" fmla="*/ 571 w 1143"/>
                <a:gd name="T61" fmla="*/ 1143 h 1143"/>
                <a:gd name="T62" fmla="*/ 508 w 1143"/>
                <a:gd name="T63" fmla="*/ 1139 h 1143"/>
                <a:gd name="T64" fmla="*/ 449 w 1143"/>
                <a:gd name="T65" fmla="*/ 1129 h 1143"/>
                <a:gd name="T66" fmla="*/ 391 w 1143"/>
                <a:gd name="T67" fmla="*/ 1113 h 1143"/>
                <a:gd name="T68" fmla="*/ 335 w 1143"/>
                <a:gd name="T69" fmla="*/ 1092 h 1143"/>
                <a:gd name="T70" fmla="*/ 283 w 1143"/>
                <a:gd name="T71" fmla="*/ 1065 h 1143"/>
                <a:gd name="T72" fmla="*/ 234 w 1143"/>
                <a:gd name="T73" fmla="*/ 1032 h 1143"/>
                <a:gd name="T74" fmla="*/ 188 w 1143"/>
                <a:gd name="T75" fmla="*/ 996 h 1143"/>
                <a:gd name="T76" fmla="*/ 147 w 1143"/>
                <a:gd name="T77" fmla="*/ 954 h 1143"/>
                <a:gd name="T78" fmla="*/ 110 w 1143"/>
                <a:gd name="T79" fmla="*/ 909 h 1143"/>
                <a:gd name="T80" fmla="*/ 78 w 1143"/>
                <a:gd name="T81" fmla="*/ 859 h 1143"/>
                <a:gd name="T82" fmla="*/ 50 w 1143"/>
                <a:gd name="T83" fmla="*/ 807 h 1143"/>
                <a:gd name="T84" fmla="*/ 29 w 1143"/>
                <a:gd name="T85" fmla="*/ 752 h 1143"/>
                <a:gd name="T86" fmla="*/ 13 w 1143"/>
                <a:gd name="T87" fmla="*/ 694 h 1143"/>
                <a:gd name="T88" fmla="*/ 3 w 1143"/>
                <a:gd name="T89" fmla="*/ 633 h 1143"/>
                <a:gd name="T90" fmla="*/ 0 w 1143"/>
                <a:gd name="T91" fmla="*/ 571 h 1143"/>
                <a:gd name="T92" fmla="*/ 3 w 1143"/>
                <a:gd name="T93" fmla="*/ 509 h 1143"/>
                <a:gd name="T94" fmla="*/ 13 w 1143"/>
                <a:gd name="T95" fmla="*/ 449 h 1143"/>
                <a:gd name="T96" fmla="*/ 29 w 1143"/>
                <a:gd name="T97" fmla="*/ 391 h 1143"/>
                <a:gd name="T98" fmla="*/ 50 w 1143"/>
                <a:gd name="T99" fmla="*/ 336 h 1143"/>
                <a:gd name="T100" fmla="*/ 78 w 1143"/>
                <a:gd name="T101" fmla="*/ 284 h 1143"/>
                <a:gd name="T102" fmla="*/ 110 w 1143"/>
                <a:gd name="T103" fmla="*/ 234 h 1143"/>
                <a:gd name="T104" fmla="*/ 147 w 1143"/>
                <a:gd name="T105" fmla="*/ 189 h 1143"/>
                <a:gd name="T106" fmla="*/ 188 w 1143"/>
                <a:gd name="T107" fmla="*/ 148 h 1143"/>
                <a:gd name="T108" fmla="*/ 234 w 1143"/>
                <a:gd name="T109" fmla="*/ 111 h 1143"/>
                <a:gd name="T110" fmla="*/ 283 w 1143"/>
                <a:gd name="T111" fmla="*/ 78 h 1143"/>
                <a:gd name="T112" fmla="*/ 335 w 1143"/>
                <a:gd name="T113" fmla="*/ 51 h 1143"/>
                <a:gd name="T114" fmla="*/ 391 w 1143"/>
                <a:gd name="T115" fmla="*/ 30 h 1143"/>
                <a:gd name="T116" fmla="*/ 449 w 1143"/>
                <a:gd name="T117" fmla="*/ 14 h 1143"/>
                <a:gd name="T118" fmla="*/ 508 w 1143"/>
                <a:gd name="T119" fmla="*/ 4 h 1143"/>
                <a:gd name="T120" fmla="*/ 571 w 1143"/>
                <a:gd name="T121" fmla="*/ 0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3" h="1143">
                  <a:moveTo>
                    <a:pt x="571" y="0"/>
                  </a:moveTo>
                  <a:lnTo>
                    <a:pt x="633" y="4"/>
                  </a:lnTo>
                  <a:lnTo>
                    <a:pt x="694" y="14"/>
                  </a:lnTo>
                  <a:lnTo>
                    <a:pt x="752" y="30"/>
                  </a:lnTo>
                  <a:lnTo>
                    <a:pt x="807" y="51"/>
                  </a:lnTo>
                  <a:lnTo>
                    <a:pt x="859" y="78"/>
                  </a:lnTo>
                  <a:lnTo>
                    <a:pt x="909" y="111"/>
                  </a:lnTo>
                  <a:lnTo>
                    <a:pt x="954" y="148"/>
                  </a:lnTo>
                  <a:lnTo>
                    <a:pt x="995" y="189"/>
                  </a:lnTo>
                  <a:lnTo>
                    <a:pt x="1032" y="234"/>
                  </a:lnTo>
                  <a:lnTo>
                    <a:pt x="1065" y="284"/>
                  </a:lnTo>
                  <a:lnTo>
                    <a:pt x="1092" y="336"/>
                  </a:lnTo>
                  <a:lnTo>
                    <a:pt x="1113" y="391"/>
                  </a:lnTo>
                  <a:lnTo>
                    <a:pt x="1129" y="449"/>
                  </a:lnTo>
                  <a:lnTo>
                    <a:pt x="1140" y="509"/>
                  </a:lnTo>
                  <a:lnTo>
                    <a:pt x="1143" y="571"/>
                  </a:lnTo>
                  <a:lnTo>
                    <a:pt x="1140" y="633"/>
                  </a:lnTo>
                  <a:lnTo>
                    <a:pt x="1129" y="694"/>
                  </a:lnTo>
                  <a:lnTo>
                    <a:pt x="1113" y="752"/>
                  </a:lnTo>
                  <a:lnTo>
                    <a:pt x="1092" y="807"/>
                  </a:lnTo>
                  <a:lnTo>
                    <a:pt x="1065" y="859"/>
                  </a:lnTo>
                  <a:lnTo>
                    <a:pt x="1032" y="909"/>
                  </a:lnTo>
                  <a:lnTo>
                    <a:pt x="995" y="954"/>
                  </a:lnTo>
                  <a:lnTo>
                    <a:pt x="954" y="996"/>
                  </a:lnTo>
                  <a:lnTo>
                    <a:pt x="909" y="1032"/>
                  </a:lnTo>
                  <a:lnTo>
                    <a:pt x="859" y="1065"/>
                  </a:lnTo>
                  <a:lnTo>
                    <a:pt x="807" y="1092"/>
                  </a:lnTo>
                  <a:lnTo>
                    <a:pt x="752" y="1113"/>
                  </a:lnTo>
                  <a:lnTo>
                    <a:pt x="694" y="1129"/>
                  </a:lnTo>
                  <a:lnTo>
                    <a:pt x="633" y="1139"/>
                  </a:lnTo>
                  <a:lnTo>
                    <a:pt x="571" y="1143"/>
                  </a:lnTo>
                  <a:lnTo>
                    <a:pt x="508" y="1139"/>
                  </a:lnTo>
                  <a:lnTo>
                    <a:pt x="449" y="1129"/>
                  </a:lnTo>
                  <a:lnTo>
                    <a:pt x="391" y="1113"/>
                  </a:lnTo>
                  <a:lnTo>
                    <a:pt x="335" y="1092"/>
                  </a:lnTo>
                  <a:lnTo>
                    <a:pt x="283" y="1065"/>
                  </a:lnTo>
                  <a:lnTo>
                    <a:pt x="234" y="1032"/>
                  </a:lnTo>
                  <a:lnTo>
                    <a:pt x="188" y="996"/>
                  </a:lnTo>
                  <a:lnTo>
                    <a:pt x="147" y="954"/>
                  </a:lnTo>
                  <a:lnTo>
                    <a:pt x="110" y="909"/>
                  </a:lnTo>
                  <a:lnTo>
                    <a:pt x="78" y="859"/>
                  </a:lnTo>
                  <a:lnTo>
                    <a:pt x="50" y="807"/>
                  </a:lnTo>
                  <a:lnTo>
                    <a:pt x="29" y="752"/>
                  </a:lnTo>
                  <a:lnTo>
                    <a:pt x="13" y="694"/>
                  </a:lnTo>
                  <a:lnTo>
                    <a:pt x="3" y="633"/>
                  </a:lnTo>
                  <a:lnTo>
                    <a:pt x="0" y="571"/>
                  </a:lnTo>
                  <a:lnTo>
                    <a:pt x="3" y="509"/>
                  </a:lnTo>
                  <a:lnTo>
                    <a:pt x="13" y="449"/>
                  </a:lnTo>
                  <a:lnTo>
                    <a:pt x="29" y="391"/>
                  </a:lnTo>
                  <a:lnTo>
                    <a:pt x="50" y="336"/>
                  </a:lnTo>
                  <a:lnTo>
                    <a:pt x="78" y="284"/>
                  </a:lnTo>
                  <a:lnTo>
                    <a:pt x="110" y="234"/>
                  </a:lnTo>
                  <a:lnTo>
                    <a:pt x="147" y="189"/>
                  </a:lnTo>
                  <a:lnTo>
                    <a:pt x="188" y="148"/>
                  </a:lnTo>
                  <a:lnTo>
                    <a:pt x="234" y="111"/>
                  </a:lnTo>
                  <a:lnTo>
                    <a:pt x="283" y="78"/>
                  </a:lnTo>
                  <a:lnTo>
                    <a:pt x="335" y="51"/>
                  </a:lnTo>
                  <a:lnTo>
                    <a:pt x="391" y="30"/>
                  </a:lnTo>
                  <a:lnTo>
                    <a:pt x="449" y="14"/>
                  </a:lnTo>
                  <a:lnTo>
                    <a:pt x="508" y="4"/>
                  </a:lnTo>
                  <a:lnTo>
                    <a:pt x="5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980" name="Group 1271"/>
          <p:cNvGrpSpPr>
            <a:grpSpLocks noChangeAspect="1"/>
          </p:cNvGrpSpPr>
          <p:nvPr/>
        </p:nvGrpSpPr>
        <p:grpSpPr bwMode="auto">
          <a:xfrm>
            <a:off x="3051499" y="4505898"/>
            <a:ext cx="199616" cy="199414"/>
            <a:chOff x="5516" y="3626"/>
            <a:chExt cx="1981" cy="1979"/>
          </a:xfrm>
          <a:solidFill>
            <a:schemeClr val="tx1">
              <a:lumMod val="65000"/>
              <a:lumOff val="35000"/>
            </a:schemeClr>
          </a:solidFill>
        </p:grpSpPr>
        <p:sp>
          <p:nvSpPr>
            <p:cNvPr id="2983" name="Freeform 1273"/>
            <p:cNvSpPr>
              <a:spLocks/>
            </p:cNvSpPr>
            <p:nvPr/>
          </p:nvSpPr>
          <p:spPr bwMode="auto">
            <a:xfrm>
              <a:off x="5524" y="4270"/>
              <a:ext cx="491" cy="498"/>
            </a:xfrm>
            <a:custGeom>
              <a:avLst/>
              <a:gdLst>
                <a:gd name="T0" fmla="*/ 980 w 980"/>
                <a:gd name="T1" fmla="*/ 0 h 996"/>
                <a:gd name="T2" fmla="*/ 952 w 980"/>
                <a:gd name="T3" fmla="*/ 46 h 996"/>
                <a:gd name="T4" fmla="*/ 921 w 980"/>
                <a:gd name="T5" fmla="*/ 94 h 996"/>
                <a:gd name="T6" fmla="*/ 890 w 980"/>
                <a:gd name="T7" fmla="*/ 145 h 996"/>
                <a:gd name="T8" fmla="*/ 856 w 980"/>
                <a:gd name="T9" fmla="*/ 198 h 996"/>
                <a:gd name="T10" fmla="*/ 819 w 980"/>
                <a:gd name="T11" fmla="*/ 255 h 996"/>
                <a:gd name="T12" fmla="*/ 781 w 980"/>
                <a:gd name="T13" fmla="*/ 314 h 996"/>
                <a:gd name="T14" fmla="*/ 740 w 980"/>
                <a:gd name="T15" fmla="*/ 376 h 996"/>
                <a:gd name="T16" fmla="*/ 696 w 980"/>
                <a:gd name="T17" fmla="*/ 444 h 996"/>
                <a:gd name="T18" fmla="*/ 649 w 980"/>
                <a:gd name="T19" fmla="*/ 514 h 996"/>
                <a:gd name="T20" fmla="*/ 599 w 980"/>
                <a:gd name="T21" fmla="*/ 588 h 996"/>
                <a:gd name="T22" fmla="*/ 546 w 980"/>
                <a:gd name="T23" fmla="*/ 665 h 996"/>
                <a:gd name="T24" fmla="*/ 491 w 980"/>
                <a:gd name="T25" fmla="*/ 748 h 996"/>
                <a:gd name="T26" fmla="*/ 431 w 980"/>
                <a:gd name="T27" fmla="*/ 834 h 996"/>
                <a:gd name="T28" fmla="*/ 369 w 980"/>
                <a:gd name="T29" fmla="*/ 926 h 996"/>
                <a:gd name="T30" fmla="*/ 347 w 980"/>
                <a:gd name="T31" fmla="*/ 960 h 996"/>
                <a:gd name="T32" fmla="*/ 331 w 980"/>
                <a:gd name="T33" fmla="*/ 996 h 996"/>
                <a:gd name="T34" fmla="*/ 0 w 980"/>
                <a:gd name="T35" fmla="*/ 666 h 996"/>
                <a:gd name="T36" fmla="*/ 2 w 980"/>
                <a:gd name="T37" fmla="*/ 664 h 996"/>
                <a:gd name="T38" fmla="*/ 8 w 980"/>
                <a:gd name="T39" fmla="*/ 657 h 996"/>
                <a:gd name="T40" fmla="*/ 18 w 980"/>
                <a:gd name="T41" fmla="*/ 645 h 996"/>
                <a:gd name="T42" fmla="*/ 30 w 980"/>
                <a:gd name="T43" fmla="*/ 629 h 996"/>
                <a:gd name="T44" fmla="*/ 47 w 980"/>
                <a:gd name="T45" fmla="*/ 609 h 996"/>
                <a:gd name="T46" fmla="*/ 66 w 980"/>
                <a:gd name="T47" fmla="*/ 588 h 996"/>
                <a:gd name="T48" fmla="*/ 89 w 980"/>
                <a:gd name="T49" fmla="*/ 561 h 996"/>
                <a:gd name="T50" fmla="*/ 115 w 980"/>
                <a:gd name="T51" fmla="*/ 533 h 996"/>
                <a:gd name="T52" fmla="*/ 144 w 980"/>
                <a:gd name="T53" fmla="*/ 503 h 996"/>
                <a:gd name="T54" fmla="*/ 174 w 980"/>
                <a:gd name="T55" fmla="*/ 471 h 996"/>
                <a:gd name="T56" fmla="*/ 208 w 980"/>
                <a:gd name="T57" fmla="*/ 438 h 996"/>
                <a:gd name="T58" fmla="*/ 244 w 980"/>
                <a:gd name="T59" fmla="*/ 403 h 996"/>
                <a:gd name="T60" fmla="*/ 283 w 980"/>
                <a:gd name="T61" fmla="*/ 368 h 996"/>
                <a:gd name="T62" fmla="*/ 324 w 980"/>
                <a:gd name="T63" fmla="*/ 332 h 996"/>
                <a:gd name="T64" fmla="*/ 366 w 980"/>
                <a:gd name="T65" fmla="*/ 296 h 996"/>
                <a:gd name="T66" fmla="*/ 410 w 980"/>
                <a:gd name="T67" fmla="*/ 261 h 996"/>
                <a:gd name="T68" fmla="*/ 457 w 980"/>
                <a:gd name="T69" fmla="*/ 226 h 996"/>
                <a:gd name="T70" fmla="*/ 504 w 980"/>
                <a:gd name="T71" fmla="*/ 192 h 996"/>
                <a:gd name="T72" fmla="*/ 554 w 980"/>
                <a:gd name="T73" fmla="*/ 160 h 996"/>
                <a:gd name="T74" fmla="*/ 603 w 980"/>
                <a:gd name="T75" fmla="*/ 130 h 996"/>
                <a:gd name="T76" fmla="*/ 655 w 980"/>
                <a:gd name="T77" fmla="*/ 102 h 996"/>
                <a:gd name="T78" fmla="*/ 707 w 980"/>
                <a:gd name="T79" fmla="*/ 76 h 996"/>
                <a:gd name="T80" fmla="*/ 761 w 980"/>
                <a:gd name="T81" fmla="*/ 54 h 996"/>
                <a:gd name="T82" fmla="*/ 815 w 980"/>
                <a:gd name="T83" fmla="*/ 35 h 996"/>
                <a:gd name="T84" fmla="*/ 870 w 980"/>
                <a:gd name="T85" fmla="*/ 19 h 996"/>
                <a:gd name="T86" fmla="*/ 925 w 980"/>
                <a:gd name="T87" fmla="*/ 7 h 996"/>
                <a:gd name="T88" fmla="*/ 980 w 980"/>
                <a:gd name="T89" fmla="*/ 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0" h="996">
                  <a:moveTo>
                    <a:pt x="980" y="0"/>
                  </a:moveTo>
                  <a:lnTo>
                    <a:pt x="952" y="46"/>
                  </a:lnTo>
                  <a:lnTo>
                    <a:pt x="921" y="94"/>
                  </a:lnTo>
                  <a:lnTo>
                    <a:pt x="890" y="145"/>
                  </a:lnTo>
                  <a:lnTo>
                    <a:pt x="856" y="198"/>
                  </a:lnTo>
                  <a:lnTo>
                    <a:pt x="819" y="255"/>
                  </a:lnTo>
                  <a:lnTo>
                    <a:pt x="781" y="314"/>
                  </a:lnTo>
                  <a:lnTo>
                    <a:pt x="740" y="376"/>
                  </a:lnTo>
                  <a:lnTo>
                    <a:pt x="696" y="444"/>
                  </a:lnTo>
                  <a:lnTo>
                    <a:pt x="649" y="514"/>
                  </a:lnTo>
                  <a:lnTo>
                    <a:pt x="599" y="588"/>
                  </a:lnTo>
                  <a:lnTo>
                    <a:pt x="546" y="665"/>
                  </a:lnTo>
                  <a:lnTo>
                    <a:pt x="491" y="748"/>
                  </a:lnTo>
                  <a:lnTo>
                    <a:pt x="431" y="834"/>
                  </a:lnTo>
                  <a:lnTo>
                    <a:pt x="369" y="926"/>
                  </a:lnTo>
                  <a:lnTo>
                    <a:pt x="347" y="960"/>
                  </a:lnTo>
                  <a:lnTo>
                    <a:pt x="331" y="996"/>
                  </a:lnTo>
                  <a:lnTo>
                    <a:pt x="0" y="666"/>
                  </a:lnTo>
                  <a:lnTo>
                    <a:pt x="2" y="664"/>
                  </a:lnTo>
                  <a:lnTo>
                    <a:pt x="8" y="657"/>
                  </a:lnTo>
                  <a:lnTo>
                    <a:pt x="18" y="645"/>
                  </a:lnTo>
                  <a:lnTo>
                    <a:pt x="30" y="629"/>
                  </a:lnTo>
                  <a:lnTo>
                    <a:pt x="47" y="609"/>
                  </a:lnTo>
                  <a:lnTo>
                    <a:pt x="66" y="588"/>
                  </a:lnTo>
                  <a:lnTo>
                    <a:pt x="89" y="561"/>
                  </a:lnTo>
                  <a:lnTo>
                    <a:pt x="115" y="533"/>
                  </a:lnTo>
                  <a:lnTo>
                    <a:pt x="144" y="503"/>
                  </a:lnTo>
                  <a:lnTo>
                    <a:pt x="174" y="471"/>
                  </a:lnTo>
                  <a:lnTo>
                    <a:pt x="208" y="438"/>
                  </a:lnTo>
                  <a:lnTo>
                    <a:pt x="244" y="403"/>
                  </a:lnTo>
                  <a:lnTo>
                    <a:pt x="283" y="368"/>
                  </a:lnTo>
                  <a:lnTo>
                    <a:pt x="324" y="332"/>
                  </a:lnTo>
                  <a:lnTo>
                    <a:pt x="366" y="296"/>
                  </a:lnTo>
                  <a:lnTo>
                    <a:pt x="410" y="261"/>
                  </a:lnTo>
                  <a:lnTo>
                    <a:pt x="457" y="226"/>
                  </a:lnTo>
                  <a:lnTo>
                    <a:pt x="504" y="192"/>
                  </a:lnTo>
                  <a:lnTo>
                    <a:pt x="554" y="160"/>
                  </a:lnTo>
                  <a:lnTo>
                    <a:pt x="603" y="130"/>
                  </a:lnTo>
                  <a:lnTo>
                    <a:pt x="655" y="102"/>
                  </a:lnTo>
                  <a:lnTo>
                    <a:pt x="707" y="76"/>
                  </a:lnTo>
                  <a:lnTo>
                    <a:pt x="761" y="54"/>
                  </a:lnTo>
                  <a:lnTo>
                    <a:pt x="815" y="35"/>
                  </a:lnTo>
                  <a:lnTo>
                    <a:pt x="870" y="19"/>
                  </a:lnTo>
                  <a:lnTo>
                    <a:pt x="925" y="7"/>
                  </a:lnTo>
                  <a:lnTo>
                    <a:pt x="9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84" name="Freeform 1274"/>
            <p:cNvSpPr>
              <a:spLocks/>
            </p:cNvSpPr>
            <p:nvPr/>
          </p:nvSpPr>
          <p:spPr bwMode="auto">
            <a:xfrm>
              <a:off x="6354" y="5106"/>
              <a:ext cx="498" cy="489"/>
            </a:xfrm>
            <a:custGeom>
              <a:avLst/>
              <a:gdLst>
                <a:gd name="T0" fmla="*/ 998 w 998"/>
                <a:gd name="T1" fmla="*/ 0 h 979"/>
                <a:gd name="T2" fmla="*/ 990 w 998"/>
                <a:gd name="T3" fmla="*/ 55 h 979"/>
                <a:gd name="T4" fmla="*/ 978 w 998"/>
                <a:gd name="T5" fmla="*/ 111 h 979"/>
                <a:gd name="T6" fmla="*/ 963 w 998"/>
                <a:gd name="T7" fmla="*/ 165 h 979"/>
                <a:gd name="T8" fmla="*/ 943 w 998"/>
                <a:gd name="T9" fmla="*/ 220 h 979"/>
                <a:gd name="T10" fmla="*/ 920 w 998"/>
                <a:gd name="T11" fmla="*/ 273 h 979"/>
                <a:gd name="T12" fmla="*/ 895 w 998"/>
                <a:gd name="T13" fmla="*/ 326 h 979"/>
                <a:gd name="T14" fmla="*/ 867 w 998"/>
                <a:gd name="T15" fmla="*/ 377 h 979"/>
                <a:gd name="T16" fmla="*/ 837 w 998"/>
                <a:gd name="T17" fmla="*/ 427 h 979"/>
                <a:gd name="T18" fmla="*/ 804 w 998"/>
                <a:gd name="T19" fmla="*/ 477 h 979"/>
                <a:gd name="T20" fmla="*/ 770 w 998"/>
                <a:gd name="T21" fmla="*/ 524 h 979"/>
                <a:gd name="T22" fmla="*/ 736 w 998"/>
                <a:gd name="T23" fmla="*/ 570 h 979"/>
                <a:gd name="T24" fmla="*/ 700 w 998"/>
                <a:gd name="T25" fmla="*/ 614 h 979"/>
                <a:gd name="T26" fmla="*/ 665 w 998"/>
                <a:gd name="T27" fmla="*/ 657 h 979"/>
                <a:gd name="T28" fmla="*/ 629 w 998"/>
                <a:gd name="T29" fmla="*/ 698 h 979"/>
                <a:gd name="T30" fmla="*/ 594 w 998"/>
                <a:gd name="T31" fmla="*/ 736 h 979"/>
                <a:gd name="T32" fmla="*/ 559 w 998"/>
                <a:gd name="T33" fmla="*/ 771 h 979"/>
                <a:gd name="T34" fmla="*/ 525 w 998"/>
                <a:gd name="T35" fmla="*/ 805 h 979"/>
                <a:gd name="T36" fmla="*/ 494 w 998"/>
                <a:gd name="T37" fmla="*/ 837 h 979"/>
                <a:gd name="T38" fmla="*/ 463 w 998"/>
                <a:gd name="T39" fmla="*/ 866 h 979"/>
                <a:gd name="T40" fmla="*/ 434 w 998"/>
                <a:gd name="T41" fmla="*/ 891 h 979"/>
                <a:gd name="T42" fmla="*/ 409 w 998"/>
                <a:gd name="T43" fmla="*/ 914 h 979"/>
                <a:gd name="T44" fmla="*/ 386 w 998"/>
                <a:gd name="T45" fmla="*/ 933 h 979"/>
                <a:gd name="T46" fmla="*/ 367 w 998"/>
                <a:gd name="T47" fmla="*/ 949 h 979"/>
                <a:gd name="T48" fmla="*/ 351 w 998"/>
                <a:gd name="T49" fmla="*/ 962 h 979"/>
                <a:gd name="T50" fmla="*/ 340 w 998"/>
                <a:gd name="T51" fmla="*/ 972 h 979"/>
                <a:gd name="T52" fmla="*/ 333 w 998"/>
                <a:gd name="T53" fmla="*/ 978 h 979"/>
                <a:gd name="T54" fmla="*/ 330 w 998"/>
                <a:gd name="T55" fmla="*/ 979 h 979"/>
                <a:gd name="T56" fmla="*/ 0 w 998"/>
                <a:gd name="T57" fmla="*/ 649 h 979"/>
                <a:gd name="T58" fmla="*/ 35 w 998"/>
                <a:gd name="T59" fmla="*/ 633 h 979"/>
                <a:gd name="T60" fmla="*/ 70 w 998"/>
                <a:gd name="T61" fmla="*/ 612 h 979"/>
                <a:gd name="T62" fmla="*/ 161 w 998"/>
                <a:gd name="T63" fmla="*/ 549 h 979"/>
                <a:gd name="T64" fmla="*/ 248 w 998"/>
                <a:gd name="T65" fmla="*/ 490 h 979"/>
                <a:gd name="T66" fmla="*/ 330 w 998"/>
                <a:gd name="T67" fmla="*/ 433 h 979"/>
                <a:gd name="T68" fmla="*/ 409 w 998"/>
                <a:gd name="T69" fmla="*/ 381 h 979"/>
                <a:gd name="T70" fmla="*/ 483 w 998"/>
                <a:gd name="T71" fmla="*/ 332 h 979"/>
                <a:gd name="T72" fmla="*/ 553 w 998"/>
                <a:gd name="T73" fmla="*/ 285 h 979"/>
                <a:gd name="T74" fmla="*/ 619 w 998"/>
                <a:gd name="T75" fmla="*/ 241 h 979"/>
                <a:gd name="T76" fmla="*/ 682 w 998"/>
                <a:gd name="T77" fmla="*/ 200 h 979"/>
                <a:gd name="T78" fmla="*/ 743 w 998"/>
                <a:gd name="T79" fmla="*/ 162 h 979"/>
                <a:gd name="T80" fmla="*/ 799 w 998"/>
                <a:gd name="T81" fmla="*/ 125 h 979"/>
                <a:gd name="T82" fmla="*/ 853 w 998"/>
                <a:gd name="T83" fmla="*/ 92 h 979"/>
                <a:gd name="T84" fmla="*/ 903 w 998"/>
                <a:gd name="T85" fmla="*/ 59 h 979"/>
                <a:gd name="T86" fmla="*/ 952 w 998"/>
                <a:gd name="T87" fmla="*/ 29 h 979"/>
                <a:gd name="T88" fmla="*/ 998 w 998"/>
                <a:gd name="T89" fmla="*/ 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98" h="979">
                  <a:moveTo>
                    <a:pt x="998" y="0"/>
                  </a:moveTo>
                  <a:lnTo>
                    <a:pt x="990" y="55"/>
                  </a:lnTo>
                  <a:lnTo>
                    <a:pt x="978" y="111"/>
                  </a:lnTo>
                  <a:lnTo>
                    <a:pt x="963" y="165"/>
                  </a:lnTo>
                  <a:lnTo>
                    <a:pt x="943" y="220"/>
                  </a:lnTo>
                  <a:lnTo>
                    <a:pt x="920" y="273"/>
                  </a:lnTo>
                  <a:lnTo>
                    <a:pt x="895" y="326"/>
                  </a:lnTo>
                  <a:lnTo>
                    <a:pt x="867" y="377"/>
                  </a:lnTo>
                  <a:lnTo>
                    <a:pt x="837" y="427"/>
                  </a:lnTo>
                  <a:lnTo>
                    <a:pt x="804" y="477"/>
                  </a:lnTo>
                  <a:lnTo>
                    <a:pt x="770" y="524"/>
                  </a:lnTo>
                  <a:lnTo>
                    <a:pt x="736" y="570"/>
                  </a:lnTo>
                  <a:lnTo>
                    <a:pt x="700" y="614"/>
                  </a:lnTo>
                  <a:lnTo>
                    <a:pt x="665" y="657"/>
                  </a:lnTo>
                  <a:lnTo>
                    <a:pt x="629" y="698"/>
                  </a:lnTo>
                  <a:lnTo>
                    <a:pt x="594" y="736"/>
                  </a:lnTo>
                  <a:lnTo>
                    <a:pt x="559" y="771"/>
                  </a:lnTo>
                  <a:lnTo>
                    <a:pt x="525" y="805"/>
                  </a:lnTo>
                  <a:lnTo>
                    <a:pt x="494" y="837"/>
                  </a:lnTo>
                  <a:lnTo>
                    <a:pt x="463" y="866"/>
                  </a:lnTo>
                  <a:lnTo>
                    <a:pt x="434" y="891"/>
                  </a:lnTo>
                  <a:lnTo>
                    <a:pt x="409" y="914"/>
                  </a:lnTo>
                  <a:lnTo>
                    <a:pt x="386" y="933"/>
                  </a:lnTo>
                  <a:lnTo>
                    <a:pt x="367" y="949"/>
                  </a:lnTo>
                  <a:lnTo>
                    <a:pt x="351" y="962"/>
                  </a:lnTo>
                  <a:lnTo>
                    <a:pt x="340" y="972"/>
                  </a:lnTo>
                  <a:lnTo>
                    <a:pt x="333" y="978"/>
                  </a:lnTo>
                  <a:lnTo>
                    <a:pt x="330" y="979"/>
                  </a:lnTo>
                  <a:lnTo>
                    <a:pt x="0" y="649"/>
                  </a:lnTo>
                  <a:lnTo>
                    <a:pt x="35" y="633"/>
                  </a:lnTo>
                  <a:lnTo>
                    <a:pt x="70" y="612"/>
                  </a:lnTo>
                  <a:lnTo>
                    <a:pt x="161" y="549"/>
                  </a:lnTo>
                  <a:lnTo>
                    <a:pt x="248" y="490"/>
                  </a:lnTo>
                  <a:lnTo>
                    <a:pt x="330" y="433"/>
                  </a:lnTo>
                  <a:lnTo>
                    <a:pt x="409" y="381"/>
                  </a:lnTo>
                  <a:lnTo>
                    <a:pt x="483" y="332"/>
                  </a:lnTo>
                  <a:lnTo>
                    <a:pt x="553" y="285"/>
                  </a:lnTo>
                  <a:lnTo>
                    <a:pt x="619" y="241"/>
                  </a:lnTo>
                  <a:lnTo>
                    <a:pt x="682" y="200"/>
                  </a:lnTo>
                  <a:lnTo>
                    <a:pt x="743" y="162"/>
                  </a:lnTo>
                  <a:lnTo>
                    <a:pt x="799" y="125"/>
                  </a:lnTo>
                  <a:lnTo>
                    <a:pt x="853" y="92"/>
                  </a:lnTo>
                  <a:lnTo>
                    <a:pt x="903" y="59"/>
                  </a:lnTo>
                  <a:lnTo>
                    <a:pt x="952" y="29"/>
                  </a:lnTo>
                  <a:lnTo>
                    <a:pt x="9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85" name="Freeform 1275"/>
            <p:cNvSpPr>
              <a:spLocks/>
            </p:cNvSpPr>
            <p:nvPr/>
          </p:nvSpPr>
          <p:spPr bwMode="auto">
            <a:xfrm>
              <a:off x="5516" y="4987"/>
              <a:ext cx="618" cy="618"/>
            </a:xfrm>
            <a:custGeom>
              <a:avLst/>
              <a:gdLst>
                <a:gd name="T0" fmla="*/ 496 w 1237"/>
                <a:gd name="T1" fmla="*/ 0 h 1235"/>
                <a:gd name="T2" fmla="*/ 532 w 1237"/>
                <a:gd name="T3" fmla="*/ 36 h 1235"/>
                <a:gd name="T4" fmla="*/ 502 w 1237"/>
                <a:gd name="T5" fmla="*/ 104 h 1235"/>
                <a:gd name="T6" fmla="*/ 474 w 1237"/>
                <a:gd name="T7" fmla="*/ 173 h 1235"/>
                <a:gd name="T8" fmla="*/ 447 w 1237"/>
                <a:gd name="T9" fmla="*/ 248 h 1235"/>
                <a:gd name="T10" fmla="*/ 423 w 1237"/>
                <a:gd name="T11" fmla="*/ 324 h 1235"/>
                <a:gd name="T12" fmla="*/ 403 w 1237"/>
                <a:gd name="T13" fmla="*/ 401 h 1235"/>
                <a:gd name="T14" fmla="*/ 375 w 1237"/>
                <a:gd name="T15" fmla="*/ 522 h 1235"/>
                <a:gd name="T16" fmla="*/ 353 w 1237"/>
                <a:gd name="T17" fmla="*/ 644 h 1235"/>
                <a:gd name="T18" fmla="*/ 335 w 1237"/>
                <a:gd name="T19" fmla="*/ 767 h 1235"/>
                <a:gd name="T20" fmla="*/ 323 w 1237"/>
                <a:gd name="T21" fmla="*/ 890 h 1235"/>
                <a:gd name="T22" fmla="*/ 320 w 1237"/>
                <a:gd name="T23" fmla="*/ 915 h 1235"/>
                <a:gd name="T24" fmla="*/ 423 w 1237"/>
                <a:gd name="T25" fmla="*/ 906 h 1235"/>
                <a:gd name="T26" fmla="*/ 526 w 1237"/>
                <a:gd name="T27" fmla="*/ 893 h 1235"/>
                <a:gd name="T28" fmla="*/ 647 w 1237"/>
                <a:gd name="T29" fmla="*/ 874 h 1235"/>
                <a:gd name="T30" fmla="*/ 766 w 1237"/>
                <a:gd name="T31" fmla="*/ 849 h 1235"/>
                <a:gd name="T32" fmla="*/ 885 w 1237"/>
                <a:gd name="T33" fmla="*/ 820 h 1235"/>
                <a:gd name="T34" fmla="*/ 1002 w 1237"/>
                <a:gd name="T35" fmla="*/ 784 h 1235"/>
                <a:gd name="T36" fmla="*/ 1060 w 1237"/>
                <a:gd name="T37" fmla="*/ 763 h 1235"/>
                <a:gd name="T38" fmla="*/ 1117 w 1237"/>
                <a:gd name="T39" fmla="*/ 740 h 1235"/>
                <a:gd name="T40" fmla="*/ 1173 w 1237"/>
                <a:gd name="T41" fmla="*/ 717 h 1235"/>
                <a:gd name="T42" fmla="*/ 1200 w 1237"/>
                <a:gd name="T43" fmla="*/ 704 h 1235"/>
                <a:gd name="T44" fmla="*/ 1237 w 1237"/>
                <a:gd name="T45" fmla="*/ 740 h 1235"/>
                <a:gd name="T46" fmla="*/ 1194 w 1237"/>
                <a:gd name="T47" fmla="*/ 797 h 1235"/>
                <a:gd name="T48" fmla="*/ 1147 w 1237"/>
                <a:gd name="T49" fmla="*/ 851 h 1235"/>
                <a:gd name="T50" fmla="*/ 1095 w 1237"/>
                <a:gd name="T51" fmla="*/ 901 h 1235"/>
                <a:gd name="T52" fmla="*/ 1041 w 1237"/>
                <a:gd name="T53" fmla="*/ 947 h 1235"/>
                <a:gd name="T54" fmla="*/ 983 w 1237"/>
                <a:gd name="T55" fmla="*/ 989 h 1235"/>
                <a:gd name="T56" fmla="*/ 922 w 1237"/>
                <a:gd name="T57" fmla="*/ 1027 h 1235"/>
                <a:gd name="T58" fmla="*/ 858 w 1237"/>
                <a:gd name="T59" fmla="*/ 1062 h 1235"/>
                <a:gd name="T60" fmla="*/ 794 w 1237"/>
                <a:gd name="T61" fmla="*/ 1094 h 1235"/>
                <a:gd name="T62" fmla="*/ 728 w 1237"/>
                <a:gd name="T63" fmla="*/ 1123 h 1235"/>
                <a:gd name="T64" fmla="*/ 661 w 1237"/>
                <a:gd name="T65" fmla="*/ 1147 h 1235"/>
                <a:gd name="T66" fmla="*/ 594 w 1237"/>
                <a:gd name="T67" fmla="*/ 1169 h 1235"/>
                <a:gd name="T68" fmla="*/ 491 w 1237"/>
                <a:gd name="T69" fmla="*/ 1196 h 1235"/>
                <a:gd name="T70" fmla="*/ 386 w 1237"/>
                <a:gd name="T71" fmla="*/ 1217 h 1235"/>
                <a:gd name="T72" fmla="*/ 280 w 1237"/>
                <a:gd name="T73" fmla="*/ 1229 h 1235"/>
                <a:gd name="T74" fmla="*/ 174 w 1237"/>
                <a:gd name="T75" fmla="*/ 1235 h 1235"/>
                <a:gd name="T76" fmla="*/ 151 w 1237"/>
                <a:gd name="T77" fmla="*/ 1235 h 1235"/>
                <a:gd name="T78" fmla="*/ 128 w 1237"/>
                <a:gd name="T79" fmla="*/ 1233 h 1235"/>
                <a:gd name="T80" fmla="*/ 106 w 1237"/>
                <a:gd name="T81" fmla="*/ 1228 h 1235"/>
                <a:gd name="T82" fmla="*/ 80 w 1237"/>
                <a:gd name="T83" fmla="*/ 1217 h 1235"/>
                <a:gd name="T84" fmla="*/ 57 w 1237"/>
                <a:gd name="T85" fmla="*/ 1201 h 1235"/>
                <a:gd name="T86" fmla="*/ 36 w 1237"/>
                <a:gd name="T87" fmla="*/ 1182 h 1235"/>
                <a:gd name="T88" fmla="*/ 21 w 1237"/>
                <a:gd name="T89" fmla="*/ 1159 h 1235"/>
                <a:gd name="T90" fmla="*/ 8 w 1237"/>
                <a:gd name="T91" fmla="*/ 1134 h 1235"/>
                <a:gd name="T92" fmla="*/ 1 w 1237"/>
                <a:gd name="T93" fmla="*/ 1106 h 1235"/>
                <a:gd name="T94" fmla="*/ 0 w 1237"/>
                <a:gd name="T95" fmla="*/ 1073 h 1235"/>
                <a:gd name="T96" fmla="*/ 0 w 1237"/>
                <a:gd name="T97" fmla="*/ 1041 h 1235"/>
                <a:gd name="T98" fmla="*/ 6 w 1237"/>
                <a:gd name="T99" fmla="*/ 947 h 1235"/>
                <a:gd name="T100" fmla="*/ 18 w 1237"/>
                <a:gd name="T101" fmla="*/ 855 h 1235"/>
                <a:gd name="T102" fmla="*/ 35 w 1237"/>
                <a:gd name="T103" fmla="*/ 762 h 1235"/>
                <a:gd name="T104" fmla="*/ 57 w 1237"/>
                <a:gd name="T105" fmla="*/ 671 h 1235"/>
                <a:gd name="T106" fmla="*/ 85 w 1237"/>
                <a:gd name="T107" fmla="*/ 582 h 1235"/>
                <a:gd name="T108" fmla="*/ 115 w 1237"/>
                <a:gd name="T109" fmla="*/ 501 h 1235"/>
                <a:gd name="T110" fmla="*/ 150 w 1237"/>
                <a:gd name="T111" fmla="*/ 421 h 1235"/>
                <a:gd name="T112" fmla="*/ 190 w 1237"/>
                <a:gd name="T113" fmla="*/ 345 h 1235"/>
                <a:gd name="T114" fmla="*/ 235 w 1237"/>
                <a:gd name="T115" fmla="*/ 270 h 1235"/>
                <a:gd name="T116" fmla="*/ 285 w 1237"/>
                <a:gd name="T117" fmla="*/ 200 h 1235"/>
                <a:gd name="T118" fmla="*/ 331 w 1237"/>
                <a:gd name="T119" fmla="*/ 144 h 1235"/>
                <a:gd name="T120" fmla="*/ 382 w 1237"/>
                <a:gd name="T121" fmla="*/ 92 h 1235"/>
                <a:gd name="T122" fmla="*/ 438 w 1237"/>
                <a:gd name="T123" fmla="*/ 44 h 1235"/>
                <a:gd name="T124" fmla="*/ 496 w 1237"/>
                <a:gd name="T125" fmla="*/ 0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7" h="1235">
                  <a:moveTo>
                    <a:pt x="496" y="0"/>
                  </a:moveTo>
                  <a:lnTo>
                    <a:pt x="532" y="36"/>
                  </a:lnTo>
                  <a:lnTo>
                    <a:pt x="502" y="104"/>
                  </a:lnTo>
                  <a:lnTo>
                    <a:pt x="474" y="173"/>
                  </a:lnTo>
                  <a:lnTo>
                    <a:pt x="447" y="248"/>
                  </a:lnTo>
                  <a:lnTo>
                    <a:pt x="423" y="324"/>
                  </a:lnTo>
                  <a:lnTo>
                    <a:pt x="403" y="401"/>
                  </a:lnTo>
                  <a:lnTo>
                    <a:pt x="375" y="522"/>
                  </a:lnTo>
                  <a:lnTo>
                    <a:pt x="353" y="644"/>
                  </a:lnTo>
                  <a:lnTo>
                    <a:pt x="335" y="767"/>
                  </a:lnTo>
                  <a:lnTo>
                    <a:pt x="323" y="890"/>
                  </a:lnTo>
                  <a:lnTo>
                    <a:pt x="320" y="915"/>
                  </a:lnTo>
                  <a:lnTo>
                    <a:pt x="423" y="906"/>
                  </a:lnTo>
                  <a:lnTo>
                    <a:pt x="526" y="893"/>
                  </a:lnTo>
                  <a:lnTo>
                    <a:pt x="647" y="874"/>
                  </a:lnTo>
                  <a:lnTo>
                    <a:pt x="766" y="849"/>
                  </a:lnTo>
                  <a:lnTo>
                    <a:pt x="885" y="820"/>
                  </a:lnTo>
                  <a:lnTo>
                    <a:pt x="1002" y="784"/>
                  </a:lnTo>
                  <a:lnTo>
                    <a:pt x="1060" y="763"/>
                  </a:lnTo>
                  <a:lnTo>
                    <a:pt x="1117" y="740"/>
                  </a:lnTo>
                  <a:lnTo>
                    <a:pt x="1173" y="717"/>
                  </a:lnTo>
                  <a:lnTo>
                    <a:pt x="1200" y="704"/>
                  </a:lnTo>
                  <a:lnTo>
                    <a:pt x="1237" y="740"/>
                  </a:lnTo>
                  <a:lnTo>
                    <a:pt x="1194" y="797"/>
                  </a:lnTo>
                  <a:lnTo>
                    <a:pt x="1147" y="851"/>
                  </a:lnTo>
                  <a:lnTo>
                    <a:pt x="1095" y="901"/>
                  </a:lnTo>
                  <a:lnTo>
                    <a:pt x="1041" y="947"/>
                  </a:lnTo>
                  <a:lnTo>
                    <a:pt x="983" y="989"/>
                  </a:lnTo>
                  <a:lnTo>
                    <a:pt x="922" y="1027"/>
                  </a:lnTo>
                  <a:lnTo>
                    <a:pt x="858" y="1062"/>
                  </a:lnTo>
                  <a:lnTo>
                    <a:pt x="794" y="1094"/>
                  </a:lnTo>
                  <a:lnTo>
                    <a:pt x="728" y="1123"/>
                  </a:lnTo>
                  <a:lnTo>
                    <a:pt x="661" y="1147"/>
                  </a:lnTo>
                  <a:lnTo>
                    <a:pt x="594" y="1169"/>
                  </a:lnTo>
                  <a:lnTo>
                    <a:pt x="491" y="1196"/>
                  </a:lnTo>
                  <a:lnTo>
                    <a:pt x="386" y="1217"/>
                  </a:lnTo>
                  <a:lnTo>
                    <a:pt x="280" y="1229"/>
                  </a:lnTo>
                  <a:lnTo>
                    <a:pt x="174" y="1235"/>
                  </a:lnTo>
                  <a:lnTo>
                    <a:pt x="151" y="1235"/>
                  </a:lnTo>
                  <a:lnTo>
                    <a:pt x="128" y="1233"/>
                  </a:lnTo>
                  <a:lnTo>
                    <a:pt x="106" y="1228"/>
                  </a:lnTo>
                  <a:lnTo>
                    <a:pt x="80" y="1217"/>
                  </a:lnTo>
                  <a:lnTo>
                    <a:pt x="57" y="1201"/>
                  </a:lnTo>
                  <a:lnTo>
                    <a:pt x="36" y="1182"/>
                  </a:lnTo>
                  <a:lnTo>
                    <a:pt x="21" y="1159"/>
                  </a:lnTo>
                  <a:lnTo>
                    <a:pt x="8" y="1134"/>
                  </a:lnTo>
                  <a:lnTo>
                    <a:pt x="1" y="1106"/>
                  </a:lnTo>
                  <a:lnTo>
                    <a:pt x="0" y="1073"/>
                  </a:lnTo>
                  <a:lnTo>
                    <a:pt x="0" y="1041"/>
                  </a:lnTo>
                  <a:lnTo>
                    <a:pt x="6" y="947"/>
                  </a:lnTo>
                  <a:lnTo>
                    <a:pt x="18" y="855"/>
                  </a:lnTo>
                  <a:lnTo>
                    <a:pt x="35" y="762"/>
                  </a:lnTo>
                  <a:lnTo>
                    <a:pt x="57" y="671"/>
                  </a:lnTo>
                  <a:lnTo>
                    <a:pt x="85" y="582"/>
                  </a:lnTo>
                  <a:lnTo>
                    <a:pt x="115" y="501"/>
                  </a:lnTo>
                  <a:lnTo>
                    <a:pt x="150" y="421"/>
                  </a:lnTo>
                  <a:lnTo>
                    <a:pt x="190" y="345"/>
                  </a:lnTo>
                  <a:lnTo>
                    <a:pt x="235" y="270"/>
                  </a:lnTo>
                  <a:lnTo>
                    <a:pt x="285" y="200"/>
                  </a:lnTo>
                  <a:lnTo>
                    <a:pt x="331" y="144"/>
                  </a:lnTo>
                  <a:lnTo>
                    <a:pt x="382" y="92"/>
                  </a:lnTo>
                  <a:lnTo>
                    <a:pt x="438" y="44"/>
                  </a:lnTo>
                  <a:lnTo>
                    <a:pt x="4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86" name="Freeform 1276"/>
            <p:cNvSpPr>
              <a:spLocks noEditPoints="1"/>
            </p:cNvSpPr>
            <p:nvPr/>
          </p:nvSpPr>
          <p:spPr bwMode="auto">
            <a:xfrm>
              <a:off x="5766" y="3626"/>
              <a:ext cx="1731" cy="1729"/>
            </a:xfrm>
            <a:custGeom>
              <a:avLst/>
              <a:gdLst>
                <a:gd name="T0" fmla="*/ 1977 w 3461"/>
                <a:gd name="T1" fmla="*/ 939 h 3456"/>
                <a:gd name="T2" fmla="*/ 1837 w 3461"/>
                <a:gd name="T3" fmla="*/ 996 h 3456"/>
                <a:gd name="T4" fmla="*/ 1719 w 3461"/>
                <a:gd name="T5" fmla="*/ 1101 h 3456"/>
                <a:gd name="T6" fmla="*/ 1646 w 3461"/>
                <a:gd name="T7" fmla="*/ 1235 h 3456"/>
                <a:gd name="T8" fmla="*/ 1621 w 3461"/>
                <a:gd name="T9" fmla="*/ 1382 h 3456"/>
                <a:gd name="T10" fmla="*/ 1646 w 3461"/>
                <a:gd name="T11" fmla="*/ 1529 h 3456"/>
                <a:gd name="T12" fmla="*/ 1719 w 3461"/>
                <a:gd name="T13" fmla="*/ 1665 h 3456"/>
                <a:gd name="T14" fmla="*/ 1837 w 3461"/>
                <a:gd name="T15" fmla="*/ 1770 h 3456"/>
                <a:gd name="T16" fmla="*/ 1977 w 3461"/>
                <a:gd name="T17" fmla="*/ 1826 h 3456"/>
                <a:gd name="T18" fmla="*/ 2127 w 3461"/>
                <a:gd name="T19" fmla="*/ 1835 h 3456"/>
                <a:gd name="T20" fmla="*/ 2270 w 3461"/>
                <a:gd name="T21" fmla="*/ 1794 h 3456"/>
                <a:gd name="T22" fmla="*/ 2399 w 3461"/>
                <a:gd name="T23" fmla="*/ 1705 h 3456"/>
                <a:gd name="T24" fmla="*/ 2488 w 3461"/>
                <a:gd name="T25" fmla="*/ 1577 h 3456"/>
                <a:gd name="T26" fmla="*/ 2529 w 3461"/>
                <a:gd name="T27" fmla="*/ 1433 h 3456"/>
                <a:gd name="T28" fmla="*/ 2521 w 3461"/>
                <a:gd name="T29" fmla="*/ 1283 h 3456"/>
                <a:gd name="T30" fmla="*/ 2464 w 3461"/>
                <a:gd name="T31" fmla="*/ 1143 h 3456"/>
                <a:gd name="T32" fmla="*/ 2359 w 3461"/>
                <a:gd name="T33" fmla="*/ 1026 h 3456"/>
                <a:gd name="T34" fmla="*/ 2225 w 3461"/>
                <a:gd name="T35" fmla="*/ 952 h 3456"/>
                <a:gd name="T36" fmla="*/ 2076 w 3461"/>
                <a:gd name="T37" fmla="*/ 928 h 3456"/>
                <a:gd name="T38" fmla="*/ 3351 w 3461"/>
                <a:gd name="T39" fmla="*/ 2 h 3456"/>
                <a:gd name="T40" fmla="*/ 3421 w 3461"/>
                <a:gd name="T41" fmla="*/ 40 h 3456"/>
                <a:gd name="T42" fmla="*/ 3459 w 3461"/>
                <a:gd name="T43" fmla="*/ 111 h 3456"/>
                <a:gd name="T44" fmla="*/ 3457 w 3461"/>
                <a:gd name="T45" fmla="*/ 256 h 3456"/>
                <a:gd name="T46" fmla="*/ 3444 w 3461"/>
                <a:gd name="T47" fmla="*/ 471 h 3456"/>
                <a:gd name="T48" fmla="*/ 3416 w 3461"/>
                <a:gd name="T49" fmla="*/ 722 h 3456"/>
                <a:gd name="T50" fmla="*/ 3372 w 3461"/>
                <a:gd name="T51" fmla="*/ 997 h 3456"/>
                <a:gd name="T52" fmla="*/ 3304 w 3461"/>
                <a:gd name="T53" fmla="*/ 1283 h 3456"/>
                <a:gd name="T54" fmla="*/ 3210 w 3461"/>
                <a:gd name="T55" fmla="*/ 1569 h 3456"/>
                <a:gd name="T56" fmla="*/ 3083 w 3461"/>
                <a:gd name="T57" fmla="*/ 1845 h 3456"/>
                <a:gd name="T58" fmla="*/ 2922 w 3461"/>
                <a:gd name="T59" fmla="*/ 2094 h 3456"/>
                <a:gd name="T60" fmla="*/ 2738 w 3461"/>
                <a:gd name="T61" fmla="*/ 2296 h 3456"/>
                <a:gd name="T62" fmla="*/ 2592 w 3461"/>
                <a:gd name="T63" fmla="*/ 2431 h 3456"/>
                <a:gd name="T64" fmla="*/ 2457 w 3461"/>
                <a:gd name="T65" fmla="*/ 2538 h 3456"/>
                <a:gd name="T66" fmla="*/ 2318 w 3461"/>
                <a:gd name="T67" fmla="*/ 2635 h 3456"/>
                <a:gd name="T68" fmla="*/ 2156 w 3461"/>
                <a:gd name="T69" fmla="*/ 2738 h 3456"/>
                <a:gd name="T70" fmla="*/ 2003 w 3461"/>
                <a:gd name="T71" fmla="*/ 2833 h 3456"/>
                <a:gd name="T72" fmla="*/ 1849 w 3461"/>
                <a:gd name="T73" fmla="*/ 2931 h 3456"/>
                <a:gd name="T74" fmla="*/ 1665 w 3461"/>
                <a:gd name="T75" fmla="*/ 3049 h 3456"/>
                <a:gd name="T76" fmla="*/ 1449 w 3461"/>
                <a:gd name="T77" fmla="*/ 3193 h 3456"/>
                <a:gd name="T78" fmla="*/ 1193 w 3461"/>
                <a:gd name="T79" fmla="*/ 3366 h 3456"/>
                <a:gd name="T80" fmla="*/ 1048 w 3461"/>
                <a:gd name="T81" fmla="*/ 3453 h 3456"/>
                <a:gd name="T82" fmla="*/ 969 w 3461"/>
                <a:gd name="T83" fmla="*/ 3445 h 3456"/>
                <a:gd name="T84" fmla="*/ 40 w 3461"/>
                <a:gd name="T85" fmla="*/ 2534 h 3456"/>
                <a:gd name="T86" fmla="*/ 3 w 3461"/>
                <a:gd name="T87" fmla="*/ 2463 h 3456"/>
                <a:gd name="T88" fmla="*/ 11 w 3461"/>
                <a:gd name="T89" fmla="*/ 2383 h 3456"/>
                <a:gd name="T90" fmla="*/ 152 w 3461"/>
                <a:gd name="T91" fmla="*/ 2175 h 3456"/>
                <a:gd name="T92" fmla="*/ 315 w 3461"/>
                <a:gd name="T93" fmla="*/ 1934 h 3456"/>
                <a:gd name="T94" fmla="*/ 449 w 3461"/>
                <a:gd name="T95" fmla="*/ 1729 h 3456"/>
                <a:gd name="T96" fmla="*/ 560 w 3461"/>
                <a:gd name="T97" fmla="*/ 1556 h 3456"/>
                <a:gd name="T98" fmla="*/ 653 w 3461"/>
                <a:gd name="T99" fmla="*/ 1409 h 3456"/>
                <a:gd name="T100" fmla="*/ 755 w 3461"/>
                <a:gd name="T101" fmla="*/ 1246 h 3456"/>
                <a:gd name="T102" fmla="*/ 855 w 3461"/>
                <a:gd name="T103" fmla="*/ 1094 h 3456"/>
                <a:gd name="T104" fmla="*/ 953 w 3461"/>
                <a:gd name="T105" fmla="*/ 957 h 3456"/>
                <a:gd name="T106" fmla="*/ 1068 w 3461"/>
                <a:gd name="T107" fmla="*/ 822 h 3456"/>
                <a:gd name="T108" fmla="*/ 1215 w 3461"/>
                <a:gd name="T109" fmla="*/ 667 h 3456"/>
                <a:gd name="T110" fmla="*/ 1442 w 3461"/>
                <a:gd name="T111" fmla="*/ 480 h 3456"/>
                <a:gd name="T112" fmla="*/ 1704 w 3461"/>
                <a:gd name="T113" fmla="*/ 332 h 3456"/>
                <a:gd name="T114" fmla="*/ 1983 w 3461"/>
                <a:gd name="T115" fmla="*/ 217 h 3456"/>
                <a:gd name="T116" fmla="*/ 2272 w 3461"/>
                <a:gd name="T117" fmla="*/ 131 h 3456"/>
                <a:gd name="T118" fmla="*/ 2556 w 3461"/>
                <a:gd name="T119" fmla="*/ 72 h 3456"/>
                <a:gd name="T120" fmla="*/ 2824 w 3461"/>
                <a:gd name="T121" fmla="*/ 34 h 3456"/>
                <a:gd name="T122" fmla="*/ 3065 w 3461"/>
                <a:gd name="T123" fmla="*/ 11 h 3456"/>
                <a:gd name="T124" fmla="*/ 3265 w 3461"/>
                <a:gd name="T125" fmla="*/ 1 h 3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1" h="3456">
                  <a:moveTo>
                    <a:pt x="2076" y="928"/>
                  </a:moveTo>
                  <a:lnTo>
                    <a:pt x="2026" y="931"/>
                  </a:lnTo>
                  <a:lnTo>
                    <a:pt x="1977" y="939"/>
                  </a:lnTo>
                  <a:lnTo>
                    <a:pt x="1928" y="952"/>
                  </a:lnTo>
                  <a:lnTo>
                    <a:pt x="1881" y="972"/>
                  </a:lnTo>
                  <a:lnTo>
                    <a:pt x="1837" y="996"/>
                  </a:lnTo>
                  <a:lnTo>
                    <a:pt x="1794" y="1026"/>
                  </a:lnTo>
                  <a:lnTo>
                    <a:pt x="1754" y="1061"/>
                  </a:lnTo>
                  <a:lnTo>
                    <a:pt x="1719" y="1101"/>
                  </a:lnTo>
                  <a:lnTo>
                    <a:pt x="1689" y="1143"/>
                  </a:lnTo>
                  <a:lnTo>
                    <a:pt x="1665" y="1188"/>
                  </a:lnTo>
                  <a:lnTo>
                    <a:pt x="1646" y="1235"/>
                  </a:lnTo>
                  <a:lnTo>
                    <a:pt x="1632" y="1283"/>
                  </a:lnTo>
                  <a:lnTo>
                    <a:pt x="1624" y="1333"/>
                  </a:lnTo>
                  <a:lnTo>
                    <a:pt x="1621" y="1382"/>
                  </a:lnTo>
                  <a:lnTo>
                    <a:pt x="1624" y="1433"/>
                  </a:lnTo>
                  <a:lnTo>
                    <a:pt x="1632" y="1481"/>
                  </a:lnTo>
                  <a:lnTo>
                    <a:pt x="1646" y="1529"/>
                  </a:lnTo>
                  <a:lnTo>
                    <a:pt x="1665" y="1577"/>
                  </a:lnTo>
                  <a:lnTo>
                    <a:pt x="1689" y="1622"/>
                  </a:lnTo>
                  <a:lnTo>
                    <a:pt x="1719" y="1665"/>
                  </a:lnTo>
                  <a:lnTo>
                    <a:pt x="1754" y="1705"/>
                  </a:lnTo>
                  <a:lnTo>
                    <a:pt x="1794" y="1740"/>
                  </a:lnTo>
                  <a:lnTo>
                    <a:pt x="1837" y="1770"/>
                  </a:lnTo>
                  <a:lnTo>
                    <a:pt x="1881" y="1794"/>
                  </a:lnTo>
                  <a:lnTo>
                    <a:pt x="1928" y="1813"/>
                  </a:lnTo>
                  <a:lnTo>
                    <a:pt x="1977" y="1826"/>
                  </a:lnTo>
                  <a:lnTo>
                    <a:pt x="2026" y="1835"/>
                  </a:lnTo>
                  <a:lnTo>
                    <a:pt x="2076" y="1837"/>
                  </a:lnTo>
                  <a:lnTo>
                    <a:pt x="2127" y="1835"/>
                  </a:lnTo>
                  <a:lnTo>
                    <a:pt x="2175" y="1826"/>
                  </a:lnTo>
                  <a:lnTo>
                    <a:pt x="2225" y="1813"/>
                  </a:lnTo>
                  <a:lnTo>
                    <a:pt x="2270" y="1794"/>
                  </a:lnTo>
                  <a:lnTo>
                    <a:pt x="2316" y="1770"/>
                  </a:lnTo>
                  <a:lnTo>
                    <a:pt x="2359" y="1740"/>
                  </a:lnTo>
                  <a:lnTo>
                    <a:pt x="2399" y="1705"/>
                  </a:lnTo>
                  <a:lnTo>
                    <a:pt x="2434" y="1665"/>
                  </a:lnTo>
                  <a:lnTo>
                    <a:pt x="2464" y="1622"/>
                  </a:lnTo>
                  <a:lnTo>
                    <a:pt x="2488" y="1577"/>
                  </a:lnTo>
                  <a:lnTo>
                    <a:pt x="2507" y="1529"/>
                  </a:lnTo>
                  <a:lnTo>
                    <a:pt x="2521" y="1481"/>
                  </a:lnTo>
                  <a:lnTo>
                    <a:pt x="2529" y="1433"/>
                  </a:lnTo>
                  <a:lnTo>
                    <a:pt x="2532" y="1382"/>
                  </a:lnTo>
                  <a:lnTo>
                    <a:pt x="2529" y="1333"/>
                  </a:lnTo>
                  <a:lnTo>
                    <a:pt x="2521" y="1283"/>
                  </a:lnTo>
                  <a:lnTo>
                    <a:pt x="2507" y="1235"/>
                  </a:lnTo>
                  <a:lnTo>
                    <a:pt x="2488" y="1188"/>
                  </a:lnTo>
                  <a:lnTo>
                    <a:pt x="2464" y="1143"/>
                  </a:lnTo>
                  <a:lnTo>
                    <a:pt x="2434" y="1101"/>
                  </a:lnTo>
                  <a:lnTo>
                    <a:pt x="2399" y="1061"/>
                  </a:lnTo>
                  <a:lnTo>
                    <a:pt x="2359" y="1026"/>
                  </a:lnTo>
                  <a:lnTo>
                    <a:pt x="2316" y="996"/>
                  </a:lnTo>
                  <a:lnTo>
                    <a:pt x="2270" y="972"/>
                  </a:lnTo>
                  <a:lnTo>
                    <a:pt x="2225" y="952"/>
                  </a:lnTo>
                  <a:lnTo>
                    <a:pt x="2175" y="939"/>
                  </a:lnTo>
                  <a:lnTo>
                    <a:pt x="2127" y="931"/>
                  </a:lnTo>
                  <a:lnTo>
                    <a:pt x="2076" y="928"/>
                  </a:lnTo>
                  <a:close/>
                  <a:moveTo>
                    <a:pt x="3322" y="0"/>
                  </a:moveTo>
                  <a:lnTo>
                    <a:pt x="3325" y="0"/>
                  </a:lnTo>
                  <a:lnTo>
                    <a:pt x="3351" y="2"/>
                  </a:lnTo>
                  <a:lnTo>
                    <a:pt x="3377" y="10"/>
                  </a:lnTo>
                  <a:lnTo>
                    <a:pt x="3401" y="23"/>
                  </a:lnTo>
                  <a:lnTo>
                    <a:pt x="3421" y="40"/>
                  </a:lnTo>
                  <a:lnTo>
                    <a:pt x="3438" y="60"/>
                  </a:lnTo>
                  <a:lnTo>
                    <a:pt x="3451" y="86"/>
                  </a:lnTo>
                  <a:lnTo>
                    <a:pt x="3459" y="111"/>
                  </a:lnTo>
                  <a:lnTo>
                    <a:pt x="3461" y="139"/>
                  </a:lnTo>
                  <a:lnTo>
                    <a:pt x="3460" y="194"/>
                  </a:lnTo>
                  <a:lnTo>
                    <a:pt x="3457" y="256"/>
                  </a:lnTo>
                  <a:lnTo>
                    <a:pt x="3454" y="323"/>
                  </a:lnTo>
                  <a:lnTo>
                    <a:pt x="3450" y="395"/>
                  </a:lnTo>
                  <a:lnTo>
                    <a:pt x="3444" y="471"/>
                  </a:lnTo>
                  <a:lnTo>
                    <a:pt x="3437" y="552"/>
                  </a:lnTo>
                  <a:lnTo>
                    <a:pt x="3427" y="635"/>
                  </a:lnTo>
                  <a:lnTo>
                    <a:pt x="3416" y="722"/>
                  </a:lnTo>
                  <a:lnTo>
                    <a:pt x="3404" y="811"/>
                  </a:lnTo>
                  <a:lnTo>
                    <a:pt x="3389" y="903"/>
                  </a:lnTo>
                  <a:lnTo>
                    <a:pt x="3372" y="997"/>
                  </a:lnTo>
                  <a:lnTo>
                    <a:pt x="3351" y="1091"/>
                  </a:lnTo>
                  <a:lnTo>
                    <a:pt x="3329" y="1187"/>
                  </a:lnTo>
                  <a:lnTo>
                    <a:pt x="3304" y="1283"/>
                  </a:lnTo>
                  <a:lnTo>
                    <a:pt x="3275" y="1380"/>
                  </a:lnTo>
                  <a:lnTo>
                    <a:pt x="3244" y="1475"/>
                  </a:lnTo>
                  <a:lnTo>
                    <a:pt x="3210" y="1569"/>
                  </a:lnTo>
                  <a:lnTo>
                    <a:pt x="3171" y="1663"/>
                  </a:lnTo>
                  <a:lnTo>
                    <a:pt x="3129" y="1755"/>
                  </a:lnTo>
                  <a:lnTo>
                    <a:pt x="3083" y="1845"/>
                  </a:lnTo>
                  <a:lnTo>
                    <a:pt x="3033" y="1932"/>
                  </a:lnTo>
                  <a:lnTo>
                    <a:pt x="2980" y="2015"/>
                  </a:lnTo>
                  <a:lnTo>
                    <a:pt x="2922" y="2094"/>
                  </a:lnTo>
                  <a:lnTo>
                    <a:pt x="2859" y="2172"/>
                  </a:lnTo>
                  <a:lnTo>
                    <a:pt x="2793" y="2243"/>
                  </a:lnTo>
                  <a:lnTo>
                    <a:pt x="2738" y="2296"/>
                  </a:lnTo>
                  <a:lnTo>
                    <a:pt x="2686" y="2346"/>
                  </a:lnTo>
                  <a:lnTo>
                    <a:pt x="2638" y="2390"/>
                  </a:lnTo>
                  <a:lnTo>
                    <a:pt x="2592" y="2431"/>
                  </a:lnTo>
                  <a:lnTo>
                    <a:pt x="2546" y="2469"/>
                  </a:lnTo>
                  <a:lnTo>
                    <a:pt x="2501" y="2504"/>
                  </a:lnTo>
                  <a:lnTo>
                    <a:pt x="2457" y="2538"/>
                  </a:lnTo>
                  <a:lnTo>
                    <a:pt x="2412" y="2571"/>
                  </a:lnTo>
                  <a:lnTo>
                    <a:pt x="2366" y="2603"/>
                  </a:lnTo>
                  <a:lnTo>
                    <a:pt x="2318" y="2635"/>
                  </a:lnTo>
                  <a:lnTo>
                    <a:pt x="2267" y="2668"/>
                  </a:lnTo>
                  <a:lnTo>
                    <a:pt x="2214" y="2702"/>
                  </a:lnTo>
                  <a:lnTo>
                    <a:pt x="2156" y="2738"/>
                  </a:lnTo>
                  <a:lnTo>
                    <a:pt x="2094" y="2777"/>
                  </a:lnTo>
                  <a:lnTo>
                    <a:pt x="2050" y="2804"/>
                  </a:lnTo>
                  <a:lnTo>
                    <a:pt x="2003" y="2833"/>
                  </a:lnTo>
                  <a:lnTo>
                    <a:pt x="1955" y="2865"/>
                  </a:lnTo>
                  <a:lnTo>
                    <a:pt x="1903" y="2897"/>
                  </a:lnTo>
                  <a:lnTo>
                    <a:pt x="1849" y="2931"/>
                  </a:lnTo>
                  <a:lnTo>
                    <a:pt x="1791" y="2969"/>
                  </a:lnTo>
                  <a:lnTo>
                    <a:pt x="1729" y="3007"/>
                  </a:lnTo>
                  <a:lnTo>
                    <a:pt x="1665" y="3049"/>
                  </a:lnTo>
                  <a:lnTo>
                    <a:pt x="1597" y="3094"/>
                  </a:lnTo>
                  <a:lnTo>
                    <a:pt x="1525" y="3142"/>
                  </a:lnTo>
                  <a:lnTo>
                    <a:pt x="1449" y="3193"/>
                  </a:lnTo>
                  <a:lnTo>
                    <a:pt x="1368" y="3247"/>
                  </a:lnTo>
                  <a:lnTo>
                    <a:pt x="1283" y="3304"/>
                  </a:lnTo>
                  <a:lnTo>
                    <a:pt x="1193" y="3366"/>
                  </a:lnTo>
                  <a:lnTo>
                    <a:pt x="1099" y="3431"/>
                  </a:lnTo>
                  <a:lnTo>
                    <a:pt x="1074" y="3445"/>
                  </a:lnTo>
                  <a:lnTo>
                    <a:pt x="1048" y="3453"/>
                  </a:lnTo>
                  <a:lnTo>
                    <a:pt x="1021" y="3456"/>
                  </a:lnTo>
                  <a:lnTo>
                    <a:pt x="994" y="3454"/>
                  </a:lnTo>
                  <a:lnTo>
                    <a:pt x="969" y="3445"/>
                  </a:lnTo>
                  <a:lnTo>
                    <a:pt x="946" y="3433"/>
                  </a:lnTo>
                  <a:lnTo>
                    <a:pt x="924" y="3415"/>
                  </a:lnTo>
                  <a:lnTo>
                    <a:pt x="40" y="2534"/>
                  </a:lnTo>
                  <a:lnTo>
                    <a:pt x="23" y="2512"/>
                  </a:lnTo>
                  <a:lnTo>
                    <a:pt x="10" y="2488"/>
                  </a:lnTo>
                  <a:lnTo>
                    <a:pt x="3" y="2463"/>
                  </a:lnTo>
                  <a:lnTo>
                    <a:pt x="0" y="2436"/>
                  </a:lnTo>
                  <a:lnTo>
                    <a:pt x="3" y="2408"/>
                  </a:lnTo>
                  <a:lnTo>
                    <a:pt x="11" y="2383"/>
                  </a:lnTo>
                  <a:lnTo>
                    <a:pt x="25" y="2359"/>
                  </a:lnTo>
                  <a:lnTo>
                    <a:pt x="90" y="2265"/>
                  </a:lnTo>
                  <a:lnTo>
                    <a:pt x="152" y="2175"/>
                  </a:lnTo>
                  <a:lnTo>
                    <a:pt x="210" y="2090"/>
                  </a:lnTo>
                  <a:lnTo>
                    <a:pt x="264" y="2010"/>
                  </a:lnTo>
                  <a:lnTo>
                    <a:pt x="315" y="1934"/>
                  </a:lnTo>
                  <a:lnTo>
                    <a:pt x="362" y="1861"/>
                  </a:lnTo>
                  <a:lnTo>
                    <a:pt x="407" y="1794"/>
                  </a:lnTo>
                  <a:lnTo>
                    <a:pt x="449" y="1729"/>
                  </a:lnTo>
                  <a:lnTo>
                    <a:pt x="489" y="1668"/>
                  </a:lnTo>
                  <a:lnTo>
                    <a:pt x="525" y="1610"/>
                  </a:lnTo>
                  <a:lnTo>
                    <a:pt x="560" y="1556"/>
                  </a:lnTo>
                  <a:lnTo>
                    <a:pt x="593" y="1504"/>
                  </a:lnTo>
                  <a:lnTo>
                    <a:pt x="624" y="1456"/>
                  </a:lnTo>
                  <a:lnTo>
                    <a:pt x="653" y="1409"/>
                  </a:lnTo>
                  <a:lnTo>
                    <a:pt x="681" y="1365"/>
                  </a:lnTo>
                  <a:lnTo>
                    <a:pt x="718" y="1303"/>
                  </a:lnTo>
                  <a:lnTo>
                    <a:pt x="755" y="1246"/>
                  </a:lnTo>
                  <a:lnTo>
                    <a:pt x="790" y="1193"/>
                  </a:lnTo>
                  <a:lnTo>
                    <a:pt x="822" y="1142"/>
                  </a:lnTo>
                  <a:lnTo>
                    <a:pt x="855" y="1094"/>
                  </a:lnTo>
                  <a:lnTo>
                    <a:pt x="886" y="1048"/>
                  </a:lnTo>
                  <a:lnTo>
                    <a:pt x="919" y="1002"/>
                  </a:lnTo>
                  <a:lnTo>
                    <a:pt x="953" y="957"/>
                  </a:lnTo>
                  <a:lnTo>
                    <a:pt x="989" y="914"/>
                  </a:lnTo>
                  <a:lnTo>
                    <a:pt x="1027" y="868"/>
                  </a:lnTo>
                  <a:lnTo>
                    <a:pt x="1068" y="822"/>
                  </a:lnTo>
                  <a:lnTo>
                    <a:pt x="1112" y="773"/>
                  </a:lnTo>
                  <a:lnTo>
                    <a:pt x="1161" y="722"/>
                  </a:lnTo>
                  <a:lnTo>
                    <a:pt x="1215" y="667"/>
                  </a:lnTo>
                  <a:lnTo>
                    <a:pt x="1287" y="601"/>
                  </a:lnTo>
                  <a:lnTo>
                    <a:pt x="1363" y="538"/>
                  </a:lnTo>
                  <a:lnTo>
                    <a:pt x="1442" y="480"/>
                  </a:lnTo>
                  <a:lnTo>
                    <a:pt x="1527" y="427"/>
                  </a:lnTo>
                  <a:lnTo>
                    <a:pt x="1613" y="378"/>
                  </a:lnTo>
                  <a:lnTo>
                    <a:pt x="1704" y="332"/>
                  </a:lnTo>
                  <a:lnTo>
                    <a:pt x="1794" y="290"/>
                  </a:lnTo>
                  <a:lnTo>
                    <a:pt x="1889" y="252"/>
                  </a:lnTo>
                  <a:lnTo>
                    <a:pt x="1983" y="217"/>
                  </a:lnTo>
                  <a:lnTo>
                    <a:pt x="2080" y="186"/>
                  </a:lnTo>
                  <a:lnTo>
                    <a:pt x="2175" y="157"/>
                  </a:lnTo>
                  <a:lnTo>
                    <a:pt x="2272" y="131"/>
                  </a:lnTo>
                  <a:lnTo>
                    <a:pt x="2367" y="110"/>
                  </a:lnTo>
                  <a:lnTo>
                    <a:pt x="2463" y="89"/>
                  </a:lnTo>
                  <a:lnTo>
                    <a:pt x="2556" y="72"/>
                  </a:lnTo>
                  <a:lnTo>
                    <a:pt x="2648" y="57"/>
                  </a:lnTo>
                  <a:lnTo>
                    <a:pt x="2737" y="45"/>
                  </a:lnTo>
                  <a:lnTo>
                    <a:pt x="2824" y="34"/>
                  </a:lnTo>
                  <a:lnTo>
                    <a:pt x="2909" y="24"/>
                  </a:lnTo>
                  <a:lnTo>
                    <a:pt x="2988" y="17"/>
                  </a:lnTo>
                  <a:lnTo>
                    <a:pt x="3065" y="11"/>
                  </a:lnTo>
                  <a:lnTo>
                    <a:pt x="3137" y="6"/>
                  </a:lnTo>
                  <a:lnTo>
                    <a:pt x="3204" y="3"/>
                  </a:lnTo>
                  <a:lnTo>
                    <a:pt x="3265" y="1"/>
                  </a:lnTo>
                  <a:lnTo>
                    <a:pt x="33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987" name="Group 1279"/>
          <p:cNvGrpSpPr>
            <a:grpSpLocks noChangeAspect="1"/>
          </p:cNvGrpSpPr>
          <p:nvPr/>
        </p:nvGrpSpPr>
        <p:grpSpPr bwMode="auto">
          <a:xfrm>
            <a:off x="3592312" y="4500601"/>
            <a:ext cx="208670" cy="210007"/>
            <a:chOff x="7809" y="3884"/>
            <a:chExt cx="624" cy="628"/>
          </a:xfrm>
          <a:solidFill>
            <a:schemeClr val="tx1">
              <a:lumMod val="65000"/>
              <a:lumOff val="35000"/>
            </a:schemeClr>
          </a:solidFill>
        </p:grpSpPr>
        <p:sp>
          <p:nvSpPr>
            <p:cNvPr id="2990" name="Freeform 1281"/>
            <p:cNvSpPr>
              <a:spLocks/>
            </p:cNvSpPr>
            <p:nvPr/>
          </p:nvSpPr>
          <p:spPr bwMode="auto">
            <a:xfrm>
              <a:off x="8064" y="4120"/>
              <a:ext cx="140" cy="147"/>
            </a:xfrm>
            <a:custGeom>
              <a:avLst/>
              <a:gdLst>
                <a:gd name="T0" fmla="*/ 0 w 840"/>
                <a:gd name="T1" fmla="*/ 0 h 879"/>
                <a:gd name="T2" fmla="*/ 419 w 840"/>
                <a:gd name="T3" fmla="*/ 221 h 879"/>
                <a:gd name="T4" fmla="*/ 840 w 840"/>
                <a:gd name="T5" fmla="*/ 442 h 879"/>
                <a:gd name="T6" fmla="*/ 420 w 840"/>
                <a:gd name="T7" fmla="*/ 661 h 879"/>
                <a:gd name="T8" fmla="*/ 0 w 840"/>
                <a:gd name="T9" fmla="*/ 879 h 879"/>
                <a:gd name="T10" fmla="*/ 0 w 840"/>
                <a:gd name="T11" fmla="*/ 0 h 879"/>
              </a:gdLst>
              <a:ahLst/>
              <a:cxnLst>
                <a:cxn ang="0">
                  <a:pos x="T0" y="T1"/>
                </a:cxn>
                <a:cxn ang="0">
                  <a:pos x="T2" y="T3"/>
                </a:cxn>
                <a:cxn ang="0">
                  <a:pos x="T4" y="T5"/>
                </a:cxn>
                <a:cxn ang="0">
                  <a:pos x="T6" y="T7"/>
                </a:cxn>
                <a:cxn ang="0">
                  <a:pos x="T8" y="T9"/>
                </a:cxn>
                <a:cxn ang="0">
                  <a:pos x="T10" y="T11"/>
                </a:cxn>
              </a:cxnLst>
              <a:rect l="0" t="0" r="r" b="b"/>
              <a:pathLst>
                <a:path w="840" h="879">
                  <a:moveTo>
                    <a:pt x="0" y="0"/>
                  </a:moveTo>
                  <a:lnTo>
                    <a:pt x="419" y="221"/>
                  </a:lnTo>
                  <a:lnTo>
                    <a:pt x="840" y="442"/>
                  </a:lnTo>
                  <a:lnTo>
                    <a:pt x="420" y="661"/>
                  </a:lnTo>
                  <a:lnTo>
                    <a:pt x="0" y="87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91" name="Freeform 1282"/>
            <p:cNvSpPr>
              <a:spLocks noEditPoints="1"/>
            </p:cNvSpPr>
            <p:nvPr/>
          </p:nvSpPr>
          <p:spPr bwMode="auto">
            <a:xfrm>
              <a:off x="7809" y="3884"/>
              <a:ext cx="624" cy="628"/>
            </a:xfrm>
            <a:custGeom>
              <a:avLst/>
              <a:gdLst>
                <a:gd name="T0" fmla="*/ 1376 w 3742"/>
                <a:gd name="T1" fmla="*/ 960 h 3765"/>
                <a:gd name="T2" fmla="*/ 837 w 3742"/>
                <a:gd name="T3" fmla="*/ 1001 h 3765"/>
                <a:gd name="T4" fmla="*/ 683 w 3742"/>
                <a:gd name="T5" fmla="*/ 1092 h 3765"/>
                <a:gd name="T6" fmla="*/ 596 w 3742"/>
                <a:gd name="T7" fmla="*/ 1253 h 3765"/>
                <a:gd name="T8" fmla="*/ 553 w 3742"/>
                <a:gd name="T9" fmla="*/ 1612 h 3765"/>
                <a:gd name="T10" fmla="*/ 550 w 3742"/>
                <a:gd name="T11" fmla="*/ 1972 h 3765"/>
                <a:gd name="T12" fmla="*/ 566 w 3742"/>
                <a:gd name="T13" fmla="*/ 2334 h 3765"/>
                <a:gd name="T14" fmla="*/ 629 w 3742"/>
                <a:gd name="T15" fmla="*/ 2599 h 3765"/>
                <a:gd name="T16" fmla="*/ 753 w 3742"/>
                <a:gd name="T17" fmla="*/ 2729 h 3765"/>
                <a:gd name="T18" fmla="*/ 1045 w 3742"/>
                <a:gd name="T19" fmla="*/ 2787 h 3765"/>
                <a:gd name="T20" fmla="*/ 1706 w 3742"/>
                <a:gd name="T21" fmla="*/ 2808 h 3765"/>
                <a:gd name="T22" fmla="*/ 2367 w 3742"/>
                <a:gd name="T23" fmla="*/ 2804 h 3765"/>
                <a:gd name="T24" fmla="*/ 2905 w 3742"/>
                <a:gd name="T25" fmla="*/ 2764 h 3765"/>
                <a:gd name="T26" fmla="*/ 3060 w 3742"/>
                <a:gd name="T27" fmla="*/ 2673 h 3765"/>
                <a:gd name="T28" fmla="*/ 3145 w 3742"/>
                <a:gd name="T29" fmla="*/ 2510 h 3765"/>
                <a:gd name="T30" fmla="*/ 3188 w 3742"/>
                <a:gd name="T31" fmla="*/ 2153 h 3765"/>
                <a:gd name="T32" fmla="*/ 3192 w 3742"/>
                <a:gd name="T33" fmla="*/ 1792 h 3765"/>
                <a:gd name="T34" fmla="*/ 3176 w 3742"/>
                <a:gd name="T35" fmla="*/ 1431 h 3765"/>
                <a:gd name="T36" fmla="*/ 3113 w 3742"/>
                <a:gd name="T37" fmla="*/ 1166 h 3765"/>
                <a:gd name="T38" fmla="*/ 2989 w 3742"/>
                <a:gd name="T39" fmla="*/ 1036 h 3765"/>
                <a:gd name="T40" fmla="*/ 2696 w 3742"/>
                <a:gd name="T41" fmla="*/ 977 h 3765"/>
                <a:gd name="T42" fmla="*/ 2036 w 3742"/>
                <a:gd name="T43" fmla="*/ 956 h 3765"/>
                <a:gd name="T44" fmla="*/ 1990 w 3742"/>
                <a:gd name="T45" fmla="*/ 3 h 3765"/>
                <a:gd name="T46" fmla="*/ 2441 w 3742"/>
                <a:gd name="T47" fmla="*/ 88 h 3765"/>
                <a:gd name="T48" fmla="*/ 2847 w 3742"/>
                <a:gd name="T49" fmla="*/ 276 h 3765"/>
                <a:gd name="T50" fmla="*/ 3194 w 3742"/>
                <a:gd name="T51" fmla="*/ 550 h 3765"/>
                <a:gd name="T52" fmla="*/ 3468 w 3742"/>
                <a:gd name="T53" fmla="*/ 899 h 3765"/>
                <a:gd name="T54" fmla="*/ 3654 w 3742"/>
                <a:gd name="T55" fmla="*/ 1309 h 3765"/>
                <a:gd name="T56" fmla="*/ 3738 w 3742"/>
                <a:gd name="T57" fmla="*/ 1763 h 3765"/>
                <a:gd name="T58" fmla="*/ 3709 w 3742"/>
                <a:gd name="T59" fmla="*/ 2234 h 3765"/>
                <a:gd name="T60" fmla="*/ 3572 w 3742"/>
                <a:gd name="T61" fmla="*/ 2667 h 3765"/>
                <a:gd name="T62" fmla="*/ 3341 w 3742"/>
                <a:gd name="T63" fmla="*/ 3047 h 3765"/>
                <a:gd name="T64" fmla="*/ 3029 w 3742"/>
                <a:gd name="T65" fmla="*/ 3361 h 3765"/>
                <a:gd name="T66" fmla="*/ 2651 w 3742"/>
                <a:gd name="T67" fmla="*/ 3594 h 3765"/>
                <a:gd name="T68" fmla="*/ 2220 w 3742"/>
                <a:gd name="T69" fmla="*/ 3732 h 3765"/>
                <a:gd name="T70" fmla="*/ 1753 w 3742"/>
                <a:gd name="T71" fmla="*/ 3762 h 3765"/>
                <a:gd name="T72" fmla="*/ 1301 w 3742"/>
                <a:gd name="T73" fmla="*/ 3676 h 3765"/>
                <a:gd name="T74" fmla="*/ 895 w 3742"/>
                <a:gd name="T75" fmla="*/ 3488 h 3765"/>
                <a:gd name="T76" fmla="*/ 548 w 3742"/>
                <a:gd name="T77" fmla="*/ 3213 h 3765"/>
                <a:gd name="T78" fmla="*/ 274 w 3742"/>
                <a:gd name="T79" fmla="*/ 2864 h 3765"/>
                <a:gd name="T80" fmla="*/ 88 w 3742"/>
                <a:gd name="T81" fmla="*/ 2455 h 3765"/>
                <a:gd name="T82" fmla="*/ 3 w 3742"/>
                <a:gd name="T83" fmla="*/ 2001 h 3765"/>
                <a:gd name="T84" fmla="*/ 32 w 3742"/>
                <a:gd name="T85" fmla="*/ 1531 h 3765"/>
                <a:gd name="T86" fmla="*/ 169 w 3742"/>
                <a:gd name="T87" fmla="*/ 1098 h 3765"/>
                <a:gd name="T88" fmla="*/ 401 w 3742"/>
                <a:gd name="T89" fmla="*/ 717 h 3765"/>
                <a:gd name="T90" fmla="*/ 712 w 3742"/>
                <a:gd name="T91" fmla="*/ 403 h 3765"/>
                <a:gd name="T92" fmla="*/ 1092 w 3742"/>
                <a:gd name="T93" fmla="*/ 170 h 3765"/>
                <a:gd name="T94" fmla="*/ 1522 w 3742"/>
                <a:gd name="T95" fmla="*/ 32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742" h="3765">
                  <a:moveTo>
                    <a:pt x="1871" y="956"/>
                  </a:moveTo>
                  <a:lnTo>
                    <a:pt x="1707" y="956"/>
                  </a:lnTo>
                  <a:lnTo>
                    <a:pt x="1541" y="957"/>
                  </a:lnTo>
                  <a:lnTo>
                    <a:pt x="1376" y="960"/>
                  </a:lnTo>
                  <a:lnTo>
                    <a:pt x="1210" y="967"/>
                  </a:lnTo>
                  <a:lnTo>
                    <a:pt x="1047" y="977"/>
                  </a:lnTo>
                  <a:lnTo>
                    <a:pt x="882" y="993"/>
                  </a:lnTo>
                  <a:lnTo>
                    <a:pt x="837" y="1001"/>
                  </a:lnTo>
                  <a:lnTo>
                    <a:pt x="794" y="1015"/>
                  </a:lnTo>
                  <a:lnTo>
                    <a:pt x="753" y="1036"/>
                  </a:lnTo>
                  <a:lnTo>
                    <a:pt x="716" y="1062"/>
                  </a:lnTo>
                  <a:lnTo>
                    <a:pt x="683" y="1092"/>
                  </a:lnTo>
                  <a:lnTo>
                    <a:pt x="654" y="1127"/>
                  </a:lnTo>
                  <a:lnTo>
                    <a:pt x="629" y="1166"/>
                  </a:lnTo>
                  <a:lnTo>
                    <a:pt x="610" y="1208"/>
                  </a:lnTo>
                  <a:lnTo>
                    <a:pt x="596" y="1253"/>
                  </a:lnTo>
                  <a:lnTo>
                    <a:pt x="579" y="1341"/>
                  </a:lnTo>
                  <a:lnTo>
                    <a:pt x="567" y="1431"/>
                  </a:lnTo>
                  <a:lnTo>
                    <a:pt x="558" y="1520"/>
                  </a:lnTo>
                  <a:lnTo>
                    <a:pt x="553" y="1612"/>
                  </a:lnTo>
                  <a:lnTo>
                    <a:pt x="551" y="1703"/>
                  </a:lnTo>
                  <a:lnTo>
                    <a:pt x="550" y="1792"/>
                  </a:lnTo>
                  <a:lnTo>
                    <a:pt x="550" y="1882"/>
                  </a:lnTo>
                  <a:lnTo>
                    <a:pt x="550" y="1972"/>
                  </a:lnTo>
                  <a:lnTo>
                    <a:pt x="551" y="2062"/>
                  </a:lnTo>
                  <a:lnTo>
                    <a:pt x="553" y="2153"/>
                  </a:lnTo>
                  <a:lnTo>
                    <a:pt x="558" y="2244"/>
                  </a:lnTo>
                  <a:lnTo>
                    <a:pt x="566" y="2334"/>
                  </a:lnTo>
                  <a:lnTo>
                    <a:pt x="579" y="2423"/>
                  </a:lnTo>
                  <a:lnTo>
                    <a:pt x="595" y="2510"/>
                  </a:lnTo>
                  <a:lnTo>
                    <a:pt x="609" y="2556"/>
                  </a:lnTo>
                  <a:lnTo>
                    <a:pt x="629" y="2599"/>
                  </a:lnTo>
                  <a:lnTo>
                    <a:pt x="653" y="2638"/>
                  </a:lnTo>
                  <a:lnTo>
                    <a:pt x="682" y="2673"/>
                  </a:lnTo>
                  <a:lnTo>
                    <a:pt x="716" y="2703"/>
                  </a:lnTo>
                  <a:lnTo>
                    <a:pt x="753" y="2729"/>
                  </a:lnTo>
                  <a:lnTo>
                    <a:pt x="794" y="2748"/>
                  </a:lnTo>
                  <a:lnTo>
                    <a:pt x="837" y="2764"/>
                  </a:lnTo>
                  <a:lnTo>
                    <a:pt x="882" y="2772"/>
                  </a:lnTo>
                  <a:lnTo>
                    <a:pt x="1045" y="2787"/>
                  </a:lnTo>
                  <a:lnTo>
                    <a:pt x="1210" y="2797"/>
                  </a:lnTo>
                  <a:lnTo>
                    <a:pt x="1375" y="2804"/>
                  </a:lnTo>
                  <a:lnTo>
                    <a:pt x="1541" y="2807"/>
                  </a:lnTo>
                  <a:lnTo>
                    <a:pt x="1706" y="2808"/>
                  </a:lnTo>
                  <a:lnTo>
                    <a:pt x="1870" y="2809"/>
                  </a:lnTo>
                  <a:lnTo>
                    <a:pt x="2036" y="2808"/>
                  </a:lnTo>
                  <a:lnTo>
                    <a:pt x="2201" y="2807"/>
                  </a:lnTo>
                  <a:lnTo>
                    <a:pt x="2367" y="2804"/>
                  </a:lnTo>
                  <a:lnTo>
                    <a:pt x="2532" y="2797"/>
                  </a:lnTo>
                  <a:lnTo>
                    <a:pt x="2696" y="2787"/>
                  </a:lnTo>
                  <a:lnTo>
                    <a:pt x="2860" y="2772"/>
                  </a:lnTo>
                  <a:lnTo>
                    <a:pt x="2905" y="2764"/>
                  </a:lnTo>
                  <a:lnTo>
                    <a:pt x="2948" y="2748"/>
                  </a:lnTo>
                  <a:lnTo>
                    <a:pt x="2989" y="2729"/>
                  </a:lnTo>
                  <a:lnTo>
                    <a:pt x="3026" y="2703"/>
                  </a:lnTo>
                  <a:lnTo>
                    <a:pt x="3060" y="2673"/>
                  </a:lnTo>
                  <a:lnTo>
                    <a:pt x="3089" y="2638"/>
                  </a:lnTo>
                  <a:lnTo>
                    <a:pt x="3113" y="2599"/>
                  </a:lnTo>
                  <a:lnTo>
                    <a:pt x="3133" y="2556"/>
                  </a:lnTo>
                  <a:lnTo>
                    <a:pt x="3145" y="2510"/>
                  </a:lnTo>
                  <a:lnTo>
                    <a:pt x="3163" y="2423"/>
                  </a:lnTo>
                  <a:lnTo>
                    <a:pt x="3176" y="2334"/>
                  </a:lnTo>
                  <a:lnTo>
                    <a:pt x="3184" y="2244"/>
                  </a:lnTo>
                  <a:lnTo>
                    <a:pt x="3188" y="2153"/>
                  </a:lnTo>
                  <a:lnTo>
                    <a:pt x="3191" y="2062"/>
                  </a:lnTo>
                  <a:lnTo>
                    <a:pt x="3192" y="1972"/>
                  </a:lnTo>
                  <a:lnTo>
                    <a:pt x="3192" y="1882"/>
                  </a:lnTo>
                  <a:lnTo>
                    <a:pt x="3192" y="1792"/>
                  </a:lnTo>
                  <a:lnTo>
                    <a:pt x="3191" y="1703"/>
                  </a:lnTo>
                  <a:lnTo>
                    <a:pt x="3188" y="1612"/>
                  </a:lnTo>
                  <a:lnTo>
                    <a:pt x="3184" y="1520"/>
                  </a:lnTo>
                  <a:lnTo>
                    <a:pt x="3176" y="1431"/>
                  </a:lnTo>
                  <a:lnTo>
                    <a:pt x="3164" y="1341"/>
                  </a:lnTo>
                  <a:lnTo>
                    <a:pt x="3147" y="1253"/>
                  </a:lnTo>
                  <a:lnTo>
                    <a:pt x="3133" y="1208"/>
                  </a:lnTo>
                  <a:lnTo>
                    <a:pt x="3113" y="1166"/>
                  </a:lnTo>
                  <a:lnTo>
                    <a:pt x="3089" y="1127"/>
                  </a:lnTo>
                  <a:lnTo>
                    <a:pt x="3060" y="1092"/>
                  </a:lnTo>
                  <a:lnTo>
                    <a:pt x="3026" y="1062"/>
                  </a:lnTo>
                  <a:lnTo>
                    <a:pt x="2989" y="1036"/>
                  </a:lnTo>
                  <a:lnTo>
                    <a:pt x="2949" y="1015"/>
                  </a:lnTo>
                  <a:lnTo>
                    <a:pt x="2906" y="1001"/>
                  </a:lnTo>
                  <a:lnTo>
                    <a:pt x="2861" y="993"/>
                  </a:lnTo>
                  <a:lnTo>
                    <a:pt x="2696" y="977"/>
                  </a:lnTo>
                  <a:lnTo>
                    <a:pt x="2532" y="967"/>
                  </a:lnTo>
                  <a:lnTo>
                    <a:pt x="2367" y="960"/>
                  </a:lnTo>
                  <a:lnTo>
                    <a:pt x="2202" y="957"/>
                  </a:lnTo>
                  <a:lnTo>
                    <a:pt x="2036" y="956"/>
                  </a:lnTo>
                  <a:lnTo>
                    <a:pt x="1871" y="956"/>
                  </a:lnTo>
                  <a:close/>
                  <a:moveTo>
                    <a:pt x="1871" y="0"/>
                  </a:moveTo>
                  <a:lnTo>
                    <a:pt x="1871" y="0"/>
                  </a:lnTo>
                  <a:lnTo>
                    <a:pt x="1990" y="3"/>
                  </a:lnTo>
                  <a:lnTo>
                    <a:pt x="2106" y="15"/>
                  </a:lnTo>
                  <a:lnTo>
                    <a:pt x="2220" y="32"/>
                  </a:lnTo>
                  <a:lnTo>
                    <a:pt x="2332" y="57"/>
                  </a:lnTo>
                  <a:lnTo>
                    <a:pt x="2441" y="88"/>
                  </a:lnTo>
                  <a:lnTo>
                    <a:pt x="2547" y="127"/>
                  </a:lnTo>
                  <a:lnTo>
                    <a:pt x="2651" y="170"/>
                  </a:lnTo>
                  <a:lnTo>
                    <a:pt x="2751" y="220"/>
                  </a:lnTo>
                  <a:lnTo>
                    <a:pt x="2847" y="276"/>
                  </a:lnTo>
                  <a:lnTo>
                    <a:pt x="2940" y="337"/>
                  </a:lnTo>
                  <a:lnTo>
                    <a:pt x="3029" y="403"/>
                  </a:lnTo>
                  <a:lnTo>
                    <a:pt x="3114" y="475"/>
                  </a:lnTo>
                  <a:lnTo>
                    <a:pt x="3194" y="550"/>
                  </a:lnTo>
                  <a:lnTo>
                    <a:pt x="3270" y="632"/>
                  </a:lnTo>
                  <a:lnTo>
                    <a:pt x="3341" y="717"/>
                  </a:lnTo>
                  <a:lnTo>
                    <a:pt x="3406" y="806"/>
                  </a:lnTo>
                  <a:lnTo>
                    <a:pt x="3468" y="899"/>
                  </a:lnTo>
                  <a:lnTo>
                    <a:pt x="3522" y="998"/>
                  </a:lnTo>
                  <a:lnTo>
                    <a:pt x="3572" y="1098"/>
                  </a:lnTo>
                  <a:lnTo>
                    <a:pt x="3616" y="1202"/>
                  </a:lnTo>
                  <a:lnTo>
                    <a:pt x="3654" y="1309"/>
                  </a:lnTo>
                  <a:lnTo>
                    <a:pt x="3685" y="1419"/>
                  </a:lnTo>
                  <a:lnTo>
                    <a:pt x="3709" y="1531"/>
                  </a:lnTo>
                  <a:lnTo>
                    <a:pt x="3728" y="1647"/>
                  </a:lnTo>
                  <a:lnTo>
                    <a:pt x="3738" y="1763"/>
                  </a:lnTo>
                  <a:lnTo>
                    <a:pt x="3742" y="1882"/>
                  </a:lnTo>
                  <a:lnTo>
                    <a:pt x="3738" y="2001"/>
                  </a:lnTo>
                  <a:lnTo>
                    <a:pt x="3728" y="2118"/>
                  </a:lnTo>
                  <a:lnTo>
                    <a:pt x="3709" y="2234"/>
                  </a:lnTo>
                  <a:lnTo>
                    <a:pt x="3685" y="2346"/>
                  </a:lnTo>
                  <a:lnTo>
                    <a:pt x="3654" y="2455"/>
                  </a:lnTo>
                  <a:lnTo>
                    <a:pt x="3616" y="2563"/>
                  </a:lnTo>
                  <a:lnTo>
                    <a:pt x="3572" y="2667"/>
                  </a:lnTo>
                  <a:lnTo>
                    <a:pt x="3522" y="2767"/>
                  </a:lnTo>
                  <a:lnTo>
                    <a:pt x="3468" y="2864"/>
                  </a:lnTo>
                  <a:lnTo>
                    <a:pt x="3406" y="2957"/>
                  </a:lnTo>
                  <a:lnTo>
                    <a:pt x="3341" y="3047"/>
                  </a:lnTo>
                  <a:lnTo>
                    <a:pt x="3270" y="3132"/>
                  </a:lnTo>
                  <a:lnTo>
                    <a:pt x="3194" y="3213"/>
                  </a:lnTo>
                  <a:lnTo>
                    <a:pt x="3114" y="3290"/>
                  </a:lnTo>
                  <a:lnTo>
                    <a:pt x="3029" y="3361"/>
                  </a:lnTo>
                  <a:lnTo>
                    <a:pt x="2940" y="3428"/>
                  </a:lnTo>
                  <a:lnTo>
                    <a:pt x="2847" y="3488"/>
                  </a:lnTo>
                  <a:lnTo>
                    <a:pt x="2751" y="3545"/>
                  </a:lnTo>
                  <a:lnTo>
                    <a:pt x="2651" y="3594"/>
                  </a:lnTo>
                  <a:lnTo>
                    <a:pt x="2547" y="3638"/>
                  </a:lnTo>
                  <a:lnTo>
                    <a:pt x="2441" y="3676"/>
                  </a:lnTo>
                  <a:lnTo>
                    <a:pt x="2332" y="3707"/>
                  </a:lnTo>
                  <a:lnTo>
                    <a:pt x="2220" y="3732"/>
                  </a:lnTo>
                  <a:lnTo>
                    <a:pt x="2106" y="3750"/>
                  </a:lnTo>
                  <a:lnTo>
                    <a:pt x="1990" y="3762"/>
                  </a:lnTo>
                  <a:lnTo>
                    <a:pt x="1871" y="3765"/>
                  </a:lnTo>
                  <a:lnTo>
                    <a:pt x="1753" y="3762"/>
                  </a:lnTo>
                  <a:lnTo>
                    <a:pt x="1636" y="3750"/>
                  </a:lnTo>
                  <a:lnTo>
                    <a:pt x="1522" y="3732"/>
                  </a:lnTo>
                  <a:lnTo>
                    <a:pt x="1410" y="3707"/>
                  </a:lnTo>
                  <a:lnTo>
                    <a:pt x="1301" y="3676"/>
                  </a:lnTo>
                  <a:lnTo>
                    <a:pt x="1195" y="3638"/>
                  </a:lnTo>
                  <a:lnTo>
                    <a:pt x="1092" y="3594"/>
                  </a:lnTo>
                  <a:lnTo>
                    <a:pt x="991" y="3545"/>
                  </a:lnTo>
                  <a:lnTo>
                    <a:pt x="895" y="3488"/>
                  </a:lnTo>
                  <a:lnTo>
                    <a:pt x="802" y="3428"/>
                  </a:lnTo>
                  <a:lnTo>
                    <a:pt x="712" y="3361"/>
                  </a:lnTo>
                  <a:lnTo>
                    <a:pt x="628" y="3290"/>
                  </a:lnTo>
                  <a:lnTo>
                    <a:pt x="548" y="3213"/>
                  </a:lnTo>
                  <a:lnTo>
                    <a:pt x="472" y="3132"/>
                  </a:lnTo>
                  <a:lnTo>
                    <a:pt x="401" y="3047"/>
                  </a:lnTo>
                  <a:lnTo>
                    <a:pt x="335" y="2957"/>
                  </a:lnTo>
                  <a:lnTo>
                    <a:pt x="274" y="2864"/>
                  </a:lnTo>
                  <a:lnTo>
                    <a:pt x="219" y="2767"/>
                  </a:lnTo>
                  <a:lnTo>
                    <a:pt x="169" y="2667"/>
                  </a:lnTo>
                  <a:lnTo>
                    <a:pt x="125" y="2563"/>
                  </a:lnTo>
                  <a:lnTo>
                    <a:pt x="88" y="2455"/>
                  </a:lnTo>
                  <a:lnTo>
                    <a:pt x="57" y="2346"/>
                  </a:lnTo>
                  <a:lnTo>
                    <a:pt x="32" y="2234"/>
                  </a:lnTo>
                  <a:lnTo>
                    <a:pt x="14" y="2118"/>
                  </a:lnTo>
                  <a:lnTo>
                    <a:pt x="3" y="2001"/>
                  </a:lnTo>
                  <a:lnTo>
                    <a:pt x="0" y="1882"/>
                  </a:lnTo>
                  <a:lnTo>
                    <a:pt x="3" y="1763"/>
                  </a:lnTo>
                  <a:lnTo>
                    <a:pt x="14" y="1647"/>
                  </a:lnTo>
                  <a:lnTo>
                    <a:pt x="32" y="1531"/>
                  </a:lnTo>
                  <a:lnTo>
                    <a:pt x="57" y="1419"/>
                  </a:lnTo>
                  <a:lnTo>
                    <a:pt x="88" y="1309"/>
                  </a:lnTo>
                  <a:lnTo>
                    <a:pt x="125" y="1202"/>
                  </a:lnTo>
                  <a:lnTo>
                    <a:pt x="169" y="1098"/>
                  </a:lnTo>
                  <a:lnTo>
                    <a:pt x="219" y="998"/>
                  </a:lnTo>
                  <a:lnTo>
                    <a:pt x="274" y="899"/>
                  </a:lnTo>
                  <a:lnTo>
                    <a:pt x="335" y="806"/>
                  </a:lnTo>
                  <a:lnTo>
                    <a:pt x="401" y="717"/>
                  </a:lnTo>
                  <a:lnTo>
                    <a:pt x="472" y="632"/>
                  </a:lnTo>
                  <a:lnTo>
                    <a:pt x="548" y="550"/>
                  </a:lnTo>
                  <a:lnTo>
                    <a:pt x="628" y="475"/>
                  </a:lnTo>
                  <a:lnTo>
                    <a:pt x="712" y="403"/>
                  </a:lnTo>
                  <a:lnTo>
                    <a:pt x="802" y="337"/>
                  </a:lnTo>
                  <a:lnTo>
                    <a:pt x="895" y="276"/>
                  </a:lnTo>
                  <a:lnTo>
                    <a:pt x="991" y="220"/>
                  </a:lnTo>
                  <a:lnTo>
                    <a:pt x="1092" y="170"/>
                  </a:lnTo>
                  <a:lnTo>
                    <a:pt x="1195" y="127"/>
                  </a:lnTo>
                  <a:lnTo>
                    <a:pt x="1301" y="88"/>
                  </a:lnTo>
                  <a:lnTo>
                    <a:pt x="1410" y="57"/>
                  </a:lnTo>
                  <a:lnTo>
                    <a:pt x="1522" y="32"/>
                  </a:lnTo>
                  <a:lnTo>
                    <a:pt x="1636" y="15"/>
                  </a:lnTo>
                  <a:lnTo>
                    <a:pt x="1753" y="3"/>
                  </a:lnTo>
                  <a:lnTo>
                    <a:pt x="18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grpSp>
      <p:sp>
        <p:nvSpPr>
          <p:cNvPr id="2995" name="Freeform 1287"/>
          <p:cNvSpPr>
            <a:spLocks noEditPoints="1"/>
          </p:cNvSpPr>
          <p:nvPr/>
        </p:nvSpPr>
        <p:spPr bwMode="auto">
          <a:xfrm>
            <a:off x="8605576" y="4500601"/>
            <a:ext cx="178952" cy="210007"/>
          </a:xfrm>
          <a:custGeom>
            <a:avLst/>
            <a:gdLst>
              <a:gd name="T0" fmla="*/ 2767 w 4656"/>
              <a:gd name="T1" fmla="*/ 2796 h 5464"/>
              <a:gd name="T2" fmla="*/ 2820 w 4656"/>
              <a:gd name="T3" fmla="*/ 2886 h 5464"/>
              <a:gd name="T4" fmla="*/ 2933 w 4656"/>
              <a:gd name="T5" fmla="*/ 3071 h 5464"/>
              <a:gd name="T6" fmla="*/ 3089 w 4656"/>
              <a:gd name="T7" fmla="*/ 3328 h 5464"/>
              <a:gd name="T8" fmla="*/ 3271 w 4656"/>
              <a:gd name="T9" fmla="*/ 3628 h 5464"/>
              <a:gd name="T10" fmla="*/ 3464 w 4656"/>
              <a:gd name="T11" fmla="*/ 3945 h 5464"/>
              <a:gd name="T12" fmla="*/ 3650 w 4656"/>
              <a:gd name="T13" fmla="*/ 4254 h 5464"/>
              <a:gd name="T14" fmla="*/ 3814 w 4656"/>
              <a:gd name="T15" fmla="*/ 4524 h 5464"/>
              <a:gd name="T16" fmla="*/ 3940 w 4656"/>
              <a:gd name="T17" fmla="*/ 4733 h 5464"/>
              <a:gd name="T18" fmla="*/ 4011 w 4656"/>
              <a:gd name="T19" fmla="*/ 4849 h 5464"/>
              <a:gd name="T20" fmla="*/ 3999 w 4656"/>
              <a:gd name="T21" fmla="*/ 4867 h 5464"/>
              <a:gd name="T22" fmla="*/ 3900 w 4656"/>
              <a:gd name="T23" fmla="*/ 4867 h 5464"/>
              <a:gd name="T24" fmla="*/ 3633 w 4656"/>
              <a:gd name="T25" fmla="*/ 4867 h 5464"/>
              <a:gd name="T26" fmla="*/ 3241 w 4656"/>
              <a:gd name="T27" fmla="*/ 4867 h 5464"/>
              <a:gd name="T28" fmla="*/ 2767 w 4656"/>
              <a:gd name="T29" fmla="*/ 4867 h 5464"/>
              <a:gd name="T30" fmla="*/ 2256 w 4656"/>
              <a:gd name="T31" fmla="*/ 4867 h 5464"/>
              <a:gd name="T32" fmla="*/ 1749 w 4656"/>
              <a:gd name="T33" fmla="*/ 4867 h 5464"/>
              <a:gd name="T34" fmla="*/ 1291 w 4656"/>
              <a:gd name="T35" fmla="*/ 4867 h 5464"/>
              <a:gd name="T36" fmla="*/ 926 w 4656"/>
              <a:gd name="T37" fmla="*/ 4867 h 5464"/>
              <a:gd name="T38" fmla="*/ 695 w 4656"/>
              <a:gd name="T39" fmla="*/ 4865 h 5464"/>
              <a:gd name="T40" fmla="*/ 639 w 4656"/>
              <a:gd name="T41" fmla="*/ 4862 h 5464"/>
              <a:gd name="T42" fmla="*/ 694 w 4656"/>
              <a:gd name="T43" fmla="*/ 4771 h 5464"/>
              <a:gd name="T44" fmla="*/ 808 w 4656"/>
              <a:gd name="T45" fmla="*/ 4584 h 5464"/>
              <a:gd name="T46" fmla="*/ 964 w 4656"/>
              <a:gd name="T47" fmla="*/ 4326 h 5464"/>
              <a:gd name="T48" fmla="*/ 1147 w 4656"/>
              <a:gd name="T49" fmla="*/ 4025 h 5464"/>
              <a:gd name="T50" fmla="*/ 1339 w 4656"/>
              <a:gd name="T51" fmla="*/ 3708 h 5464"/>
              <a:gd name="T52" fmla="*/ 1525 w 4656"/>
              <a:gd name="T53" fmla="*/ 3400 h 5464"/>
              <a:gd name="T54" fmla="*/ 1689 w 4656"/>
              <a:gd name="T55" fmla="*/ 3129 h 5464"/>
              <a:gd name="T56" fmla="*/ 1813 w 4656"/>
              <a:gd name="T57" fmla="*/ 2924 h 5464"/>
              <a:gd name="T58" fmla="*/ 1885 w 4656"/>
              <a:gd name="T59" fmla="*/ 2808 h 5464"/>
              <a:gd name="T60" fmla="*/ 1637 w 4656"/>
              <a:gd name="T61" fmla="*/ 252 h 5464"/>
              <a:gd name="T62" fmla="*/ 374 w 4656"/>
              <a:gd name="T63" fmla="*/ 4822 h 5464"/>
              <a:gd name="T64" fmla="*/ 342 w 4656"/>
              <a:gd name="T65" fmla="*/ 4978 h 5464"/>
              <a:gd name="T66" fmla="*/ 388 w 4656"/>
              <a:gd name="T67" fmla="*/ 5059 h 5464"/>
              <a:gd name="T68" fmla="*/ 538 w 4656"/>
              <a:gd name="T69" fmla="*/ 5114 h 5464"/>
              <a:gd name="T70" fmla="*/ 4064 w 4656"/>
              <a:gd name="T71" fmla="*/ 5121 h 5464"/>
              <a:gd name="T72" fmla="*/ 4243 w 4656"/>
              <a:gd name="T73" fmla="*/ 5076 h 5464"/>
              <a:gd name="T74" fmla="*/ 4310 w 4656"/>
              <a:gd name="T75" fmla="*/ 5005 h 5464"/>
              <a:gd name="T76" fmla="*/ 4301 w 4656"/>
              <a:gd name="T77" fmla="*/ 4869 h 5464"/>
              <a:gd name="T78" fmla="*/ 3021 w 4656"/>
              <a:gd name="T79" fmla="*/ 2720 h 5464"/>
              <a:gd name="T80" fmla="*/ 1637 w 4656"/>
              <a:gd name="T81" fmla="*/ 252 h 5464"/>
              <a:gd name="T82" fmla="*/ 3361 w 4656"/>
              <a:gd name="T83" fmla="*/ 470 h 5464"/>
              <a:gd name="T84" fmla="*/ 4602 w 4656"/>
              <a:gd name="T85" fmla="*/ 4695 h 5464"/>
              <a:gd name="T86" fmla="*/ 4656 w 4656"/>
              <a:gd name="T87" fmla="*/ 4983 h 5464"/>
              <a:gd name="T88" fmla="*/ 4583 w 4656"/>
              <a:gd name="T89" fmla="*/ 5219 h 5464"/>
              <a:gd name="T90" fmla="*/ 4391 w 4656"/>
              <a:gd name="T91" fmla="*/ 5383 h 5464"/>
              <a:gd name="T92" fmla="*/ 4091 w 4656"/>
              <a:gd name="T93" fmla="*/ 5461 h 5464"/>
              <a:gd name="T94" fmla="*/ 483 w 4656"/>
              <a:gd name="T95" fmla="*/ 5451 h 5464"/>
              <a:gd name="T96" fmla="*/ 208 w 4656"/>
              <a:gd name="T97" fmla="*/ 5350 h 5464"/>
              <a:gd name="T98" fmla="*/ 43 w 4656"/>
              <a:gd name="T99" fmla="*/ 5166 h 5464"/>
              <a:gd name="T100" fmla="*/ 2 w 4656"/>
              <a:gd name="T101" fmla="*/ 4915 h 5464"/>
              <a:gd name="T102" fmla="*/ 92 w 4656"/>
              <a:gd name="T103" fmla="*/ 4618 h 5464"/>
              <a:gd name="T104" fmla="*/ 1045 w 4656"/>
              <a:gd name="T105" fmla="*/ 470 h 5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56" h="5464">
                <a:moveTo>
                  <a:pt x="1893" y="2076"/>
                </a:moveTo>
                <a:lnTo>
                  <a:pt x="2764" y="2076"/>
                </a:lnTo>
                <a:lnTo>
                  <a:pt x="2764" y="2791"/>
                </a:lnTo>
                <a:lnTo>
                  <a:pt x="2767" y="2796"/>
                </a:lnTo>
                <a:lnTo>
                  <a:pt x="2774" y="2808"/>
                </a:lnTo>
                <a:lnTo>
                  <a:pt x="2785" y="2826"/>
                </a:lnTo>
                <a:lnTo>
                  <a:pt x="2800" y="2852"/>
                </a:lnTo>
                <a:lnTo>
                  <a:pt x="2820" y="2886"/>
                </a:lnTo>
                <a:lnTo>
                  <a:pt x="2843" y="2924"/>
                </a:lnTo>
                <a:lnTo>
                  <a:pt x="2872" y="2968"/>
                </a:lnTo>
                <a:lnTo>
                  <a:pt x="2901" y="3017"/>
                </a:lnTo>
                <a:lnTo>
                  <a:pt x="2933" y="3071"/>
                </a:lnTo>
                <a:lnTo>
                  <a:pt x="2969" y="3129"/>
                </a:lnTo>
                <a:lnTo>
                  <a:pt x="3008" y="3192"/>
                </a:lnTo>
                <a:lnTo>
                  <a:pt x="3047" y="3259"/>
                </a:lnTo>
                <a:lnTo>
                  <a:pt x="3089" y="3328"/>
                </a:lnTo>
                <a:lnTo>
                  <a:pt x="3134" y="3400"/>
                </a:lnTo>
                <a:lnTo>
                  <a:pt x="3178" y="3474"/>
                </a:lnTo>
                <a:lnTo>
                  <a:pt x="3225" y="3550"/>
                </a:lnTo>
                <a:lnTo>
                  <a:pt x="3271" y="3628"/>
                </a:lnTo>
                <a:lnTo>
                  <a:pt x="3319" y="3708"/>
                </a:lnTo>
                <a:lnTo>
                  <a:pt x="3368" y="3788"/>
                </a:lnTo>
                <a:lnTo>
                  <a:pt x="3416" y="3867"/>
                </a:lnTo>
                <a:lnTo>
                  <a:pt x="3464" y="3945"/>
                </a:lnTo>
                <a:lnTo>
                  <a:pt x="3512" y="4025"/>
                </a:lnTo>
                <a:lnTo>
                  <a:pt x="3558" y="4103"/>
                </a:lnTo>
                <a:lnTo>
                  <a:pt x="3605" y="4179"/>
                </a:lnTo>
                <a:lnTo>
                  <a:pt x="3650" y="4254"/>
                </a:lnTo>
                <a:lnTo>
                  <a:pt x="3694" y="4325"/>
                </a:lnTo>
                <a:lnTo>
                  <a:pt x="3736" y="4394"/>
                </a:lnTo>
                <a:lnTo>
                  <a:pt x="3776" y="4461"/>
                </a:lnTo>
                <a:lnTo>
                  <a:pt x="3814" y="4524"/>
                </a:lnTo>
                <a:lnTo>
                  <a:pt x="3850" y="4584"/>
                </a:lnTo>
                <a:lnTo>
                  <a:pt x="3883" y="4638"/>
                </a:lnTo>
                <a:lnTo>
                  <a:pt x="3913" y="4688"/>
                </a:lnTo>
                <a:lnTo>
                  <a:pt x="3940" y="4733"/>
                </a:lnTo>
                <a:lnTo>
                  <a:pt x="3963" y="4771"/>
                </a:lnTo>
                <a:lnTo>
                  <a:pt x="3983" y="4804"/>
                </a:lnTo>
                <a:lnTo>
                  <a:pt x="3999" y="4831"/>
                </a:lnTo>
                <a:lnTo>
                  <a:pt x="4011" y="4849"/>
                </a:lnTo>
                <a:lnTo>
                  <a:pt x="4018" y="4862"/>
                </a:lnTo>
                <a:lnTo>
                  <a:pt x="4021" y="4865"/>
                </a:lnTo>
                <a:lnTo>
                  <a:pt x="4011" y="4867"/>
                </a:lnTo>
                <a:lnTo>
                  <a:pt x="3999" y="4867"/>
                </a:lnTo>
                <a:lnTo>
                  <a:pt x="3993" y="4867"/>
                </a:lnTo>
                <a:lnTo>
                  <a:pt x="3975" y="4867"/>
                </a:lnTo>
                <a:lnTo>
                  <a:pt x="3943" y="4867"/>
                </a:lnTo>
                <a:lnTo>
                  <a:pt x="3900" y="4867"/>
                </a:lnTo>
                <a:lnTo>
                  <a:pt x="3849" y="4867"/>
                </a:lnTo>
                <a:lnTo>
                  <a:pt x="3786" y="4867"/>
                </a:lnTo>
                <a:lnTo>
                  <a:pt x="3714" y="4867"/>
                </a:lnTo>
                <a:lnTo>
                  <a:pt x="3633" y="4867"/>
                </a:lnTo>
                <a:lnTo>
                  <a:pt x="3545" y="4867"/>
                </a:lnTo>
                <a:lnTo>
                  <a:pt x="3450" y="4867"/>
                </a:lnTo>
                <a:lnTo>
                  <a:pt x="3349" y="4867"/>
                </a:lnTo>
                <a:lnTo>
                  <a:pt x="3241" y="4867"/>
                </a:lnTo>
                <a:lnTo>
                  <a:pt x="3129" y="4867"/>
                </a:lnTo>
                <a:lnTo>
                  <a:pt x="3013" y="4867"/>
                </a:lnTo>
                <a:lnTo>
                  <a:pt x="2891" y="4867"/>
                </a:lnTo>
                <a:lnTo>
                  <a:pt x="2767" y="4867"/>
                </a:lnTo>
                <a:lnTo>
                  <a:pt x="2641" y="4867"/>
                </a:lnTo>
                <a:lnTo>
                  <a:pt x="2513" y="4867"/>
                </a:lnTo>
                <a:lnTo>
                  <a:pt x="2386" y="4867"/>
                </a:lnTo>
                <a:lnTo>
                  <a:pt x="2256" y="4867"/>
                </a:lnTo>
                <a:lnTo>
                  <a:pt x="2127" y="4867"/>
                </a:lnTo>
                <a:lnTo>
                  <a:pt x="1999" y="4867"/>
                </a:lnTo>
                <a:lnTo>
                  <a:pt x="1873" y="4867"/>
                </a:lnTo>
                <a:lnTo>
                  <a:pt x="1749" y="4867"/>
                </a:lnTo>
                <a:lnTo>
                  <a:pt x="1629" y="4867"/>
                </a:lnTo>
                <a:lnTo>
                  <a:pt x="1511" y="4867"/>
                </a:lnTo>
                <a:lnTo>
                  <a:pt x="1399" y="4867"/>
                </a:lnTo>
                <a:lnTo>
                  <a:pt x="1291" y="4867"/>
                </a:lnTo>
                <a:lnTo>
                  <a:pt x="1190" y="4867"/>
                </a:lnTo>
                <a:lnTo>
                  <a:pt x="1093" y="4867"/>
                </a:lnTo>
                <a:lnTo>
                  <a:pt x="1006" y="4867"/>
                </a:lnTo>
                <a:lnTo>
                  <a:pt x="926" y="4867"/>
                </a:lnTo>
                <a:lnTo>
                  <a:pt x="853" y="4867"/>
                </a:lnTo>
                <a:lnTo>
                  <a:pt x="790" y="4867"/>
                </a:lnTo>
                <a:lnTo>
                  <a:pt x="737" y="4865"/>
                </a:lnTo>
                <a:lnTo>
                  <a:pt x="695" y="4865"/>
                </a:lnTo>
                <a:lnTo>
                  <a:pt x="664" y="4865"/>
                </a:lnTo>
                <a:lnTo>
                  <a:pt x="644" y="4865"/>
                </a:lnTo>
                <a:lnTo>
                  <a:pt x="637" y="4865"/>
                </a:lnTo>
                <a:lnTo>
                  <a:pt x="639" y="4862"/>
                </a:lnTo>
                <a:lnTo>
                  <a:pt x="647" y="4849"/>
                </a:lnTo>
                <a:lnTo>
                  <a:pt x="659" y="4831"/>
                </a:lnTo>
                <a:lnTo>
                  <a:pt x="674" y="4804"/>
                </a:lnTo>
                <a:lnTo>
                  <a:pt x="694" y="4771"/>
                </a:lnTo>
                <a:lnTo>
                  <a:pt x="719" y="4733"/>
                </a:lnTo>
                <a:lnTo>
                  <a:pt x="745" y="4688"/>
                </a:lnTo>
                <a:lnTo>
                  <a:pt x="775" y="4638"/>
                </a:lnTo>
                <a:lnTo>
                  <a:pt x="808" y="4584"/>
                </a:lnTo>
                <a:lnTo>
                  <a:pt x="843" y="4524"/>
                </a:lnTo>
                <a:lnTo>
                  <a:pt x="881" y="4461"/>
                </a:lnTo>
                <a:lnTo>
                  <a:pt x="923" y="4394"/>
                </a:lnTo>
                <a:lnTo>
                  <a:pt x="964" y="4326"/>
                </a:lnTo>
                <a:lnTo>
                  <a:pt x="1007" y="4254"/>
                </a:lnTo>
                <a:lnTo>
                  <a:pt x="1054" y="4179"/>
                </a:lnTo>
                <a:lnTo>
                  <a:pt x="1098" y="4103"/>
                </a:lnTo>
                <a:lnTo>
                  <a:pt x="1147" y="4025"/>
                </a:lnTo>
                <a:lnTo>
                  <a:pt x="1195" y="3947"/>
                </a:lnTo>
                <a:lnTo>
                  <a:pt x="1243" y="3867"/>
                </a:lnTo>
                <a:lnTo>
                  <a:pt x="1291" y="3788"/>
                </a:lnTo>
                <a:lnTo>
                  <a:pt x="1339" y="3708"/>
                </a:lnTo>
                <a:lnTo>
                  <a:pt x="1387" y="3628"/>
                </a:lnTo>
                <a:lnTo>
                  <a:pt x="1433" y="3550"/>
                </a:lnTo>
                <a:lnTo>
                  <a:pt x="1480" y="3474"/>
                </a:lnTo>
                <a:lnTo>
                  <a:pt x="1525" y="3400"/>
                </a:lnTo>
                <a:lnTo>
                  <a:pt x="1568" y="3328"/>
                </a:lnTo>
                <a:lnTo>
                  <a:pt x="1611" y="3259"/>
                </a:lnTo>
                <a:lnTo>
                  <a:pt x="1651" y="3192"/>
                </a:lnTo>
                <a:lnTo>
                  <a:pt x="1689" y="3129"/>
                </a:lnTo>
                <a:lnTo>
                  <a:pt x="1724" y="3071"/>
                </a:lnTo>
                <a:lnTo>
                  <a:pt x="1757" y="3017"/>
                </a:lnTo>
                <a:lnTo>
                  <a:pt x="1787" y="2968"/>
                </a:lnTo>
                <a:lnTo>
                  <a:pt x="1813" y="2924"/>
                </a:lnTo>
                <a:lnTo>
                  <a:pt x="1837" y="2886"/>
                </a:lnTo>
                <a:lnTo>
                  <a:pt x="1856" y="2852"/>
                </a:lnTo>
                <a:lnTo>
                  <a:pt x="1873" y="2826"/>
                </a:lnTo>
                <a:lnTo>
                  <a:pt x="1885" y="2808"/>
                </a:lnTo>
                <a:lnTo>
                  <a:pt x="1891" y="2796"/>
                </a:lnTo>
                <a:lnTo>
                  <a:pt x="1893" y="2791"/>
                </a:lnTo>
                <a:lnTo>
                  <a:pt x="1893" y="2076"/>
                </a:lnTo>
                <a:close/>
                <a:moveTo>
                  <a:pt x="1637" y="252"/>
                </a:moveTo>
                <a:lnTo>
                  <a:pt x="1637" y="2720"/>
                </a:lnTo>
                <a:lnTo>
                  <a:pt x="428" y="4715"/>
                </a:lnTo>
                <a:lnTo>
                  <a:pt x="397" y="4771"/>
                </a:lnTo>
                <a:lnTo>
                  <a:pt x="374" y="4822"/>
                </a:lnTo>
                <a:lnTo>
                  <a:pt x="357" y="4869"/>
                </a:lnTo>
                <a:lnTo>
                  <a:pt x="347" y="4912"/>
                </a:lnTo>
                <a:lnTo>
                  <a:pt x="342" y="4948"/>
                </a:lnTo>
                <a:lnTo>
                  <a:pt x="342" y="4978"/>
                </a:lnTo>
                <a:lnTo>
                  <a:pt x="347" y="5005"/>
                </a:lnTo>
                <a:lnTo>
                  <a:pt x="355" y="5025"/>
                </a:lnTo>
                <a:lnTo>
                  <a:pt x="369" y="5041"/>
                </a:lnTo>
                <a:lnTo>
                  <a:pt x="388" y="5059"/>
                </a:lnTo>
                <a:lnTo>
                  <a:pt x="415" y="5076"/>
                </a:lnTo>
                <a:lnTo>
                  <a:pt x="448" y="5091"/>
                </a:lnTo>
                <a:lnTo>
                  <a:pt x="490" y="5104"/>
                </a:lnTo>
                <a:lnTo>
                  <a:pt x="538" y="5114"/>
                </a:lnTo>
                <a:lnTo>
                  <a:pt x="594" y="5121"/>
                </a:lnTo>
                <a:lnTo>
                  <a:pt x="659" y="5122"/>
                </a:lnTo>
                <a:lnTo>
                  <a:pt x="3999" y="5122"/>
                </a:lnTo>
                <a:lnTo>
                  <a:pt x="4064" y="5121"/>
                </a:lnTo>
                <a:lnTo>
                  <a:pt x="4121" y="5114"/>
                </a:lnTo>
                <a:lnTo>
                  <a:pt x="4169" y="5104"/>
                </a:lnTo>
                <a:lnTo>
                  <a:pt x="4210" y="5091"/>
                </a:lnTo>
                <a:lnTo>
                  <a:pt x="4243" y="5076"/>
                </a:lnTo>
                <a:lnTo>
                  <a:pt x="4270" y="5059"/>
                </a:lnTo>
                <a:lnTo>
                  <a:pt x="4290" y="5041"/>
                </a:lnTo>
                <a:lnTo>
                  <a:pt x="4303" y="5025"/>
                </a:lnTo>
                <a:lnTo>
                  <a:pt x="4310" y="5005"/>
                </a:lnTo>
                <a:lnTo>
                  <a:pt x="4315" y="4978"/>
                </a:lnTo>
                <a:lnTo>
                  <a:pt x="4316" y="4948"/>
                </a:lnTo>
                <a:lnTo>
                  <a:pt x="4311" y="4912"/>
                </a:lnTo>
                <a:lnTo>
                  <a:pt x="4301" y="4869"/>
                </a:lnTo>
                <a:lnTo>
                  <a:pt x="4285" y="4822"/>
                </a:lnTo>
                <a:lnTo>
                  <a:pt x="4262" y="4771"/>
                </a:lnTo>
                <a:lnTo>
                  <a:pt x="4230" y="4715"/>
                </a:lnTo>
                <a:lnTo>
                  <a:pt x="3021" y="2720"/>
                </a:lnTo>
                <a:lnTo>
                  <a:pt x="3021" y="1819"/>
                </a:lnTo>
                <a:lnTo>
                  <a:pt x="3019" y="1819"/>
                </a:lnTo>
                <a:lnTo>
                  <a:pt x="3019" y="252"/>
                </a:lnTo>
                <a:lnTo>
                  <a:pt x="1637" y="252"/>
                </a:lnTo>
                <a:close/>
                <a:moveTo>
                  <a:pt x="1045" y="0"/>
                </a:moveTo>
                <a:lnTo>
                  <a:pt x="3600" y="0"/>
                </a:lnTo>
                <a:lnTo>
                  <a:pt x="3600" y="470"/>
                </a:lnTo>
                <a:lnTo>
                  <a:pt x="3361" y="470"/>
                </a:lnTo>
                <a:lnTo>
                  <a:pt x="3361" y="2625"/>
                </a:lnTo>
                <a:lnTo>
                  <a:pt x="4522" y="4537"/>
                </a:lnTo>
                <a:lnTo>
                  <a:pt x="4565" y="4618"/>
                </a:lnTo>
                <a:lnTo>
                  <a:pt x="4602" y="4695"/>
                </a:lnTo>
                <a:lnTo>
                  <a:pt x="4628" y="4771"/>
                </a:lnTo>
                <a:lnTo>
                  <a:pt x="4646" y="4844"/>
                </a:lnTo>
                <a:lnTo>
                  <a:pt x="4655" y="4915"/>
                </a:lnTo>
                <a:lnTo>
                  <a:pt x="4656" y="4983"/>
                </a:lnTo>
                <a:lnTo>
                  <a:pt x="4650" y="5046"/>
                </a:lnTo>
                <a:lnTo>
                  <a:pt x="4636" y="5107"/>
                </a:lnTo>
                <a:lnTo>
                  <a:pt x="4613" y="5166"/>
                </a:lnTo>
                <a:lnTo>
                  <a:pt x="4583" y="5219"/>
                </a:lnTo>
                <a:lnTo>
                  <a:pt x="4547" y="5267"/>
                </a:lnTo>
                <a:lnTo>
                  <a:pt x="4502" y="5310"/>
                </a:lnTo>
                <a:lnTo>
                  <a:pt x="4451" y="5350"/>
                </a:lnTo>
                <a:lnTo>
                  <a:pt x="4391" y="5383"/>
                </a:lnTo>
                <a:lnTo>
                  <a:pt x="4326" y="5411"/>
                </a:lnTo>
                <a:lnTo>
                  <a:pt x="4253" y="5434"/>
                </a:lnTo>
                <a:lnTo>
                  <a:pt x="4175" y="5451"/>
                </a:lnTo>
                <a:lnTo>
                  <a:pt x="4091" y="5461"/>
                </a:lnTo>
                <a:lnTo>
                  <a:pt x="3999" y="5464"/>
                </a:lnTo>
                <a:lnTo>
                  <a:pt x="659" y="5464"/>
                </a:lnTo>
                <a:lnTo>
                  <a:pt x="568" y="5461"/>
                </a:lnTo>
                <a:lnTo>
                  <a:pt x="483" y="5451"/>
                </a:lnTo>
                <a:lnTo>
                  <a:pt x="403" y="5434"/>
                </a:lnTo>
                <a:lnTo>
                  <a:pt x="332" y="5411"/>
                </a:lnTo>
                <a:lnTo>
                  <a:pt x="266" y="5383"/>
                </a:lnTo>
                <a:lnTo>
                  <a:pt x="208" y="5350"/>
                </a:lnTo>
                <a:lnTo>
                  <a:pt x="156" y="5310"/>
                </a:lnTo>
                <a:lnTo>
                  <a:pt x="111" y="5267"/>
                </a:lnTo>
                <a:lnTo>
                  <a:pt x="73" y="5219"/>
                </a:lnTo>
                <a:lnTo>
                  <a:pt x="43" y="5166"/>
                </a:lnTo>
                <a:lnTo>
                  <a:pt x="22" y="5107"/>
                </a:lnTo>
                <a:lnTo>
                  <a:pt x="7" y="5046"/>
                </a:lnTo>
                <a:lnTo>
                  <a:pt x="0" y="4983"/>
                </a:lnTo>
                <a:lnTo>
                  <a:pt x="2" y="4915"/>
                </a:lnTo>
                <a:lnTo>
                  <a:pt x="12" y="4844"/>
                </a:lnTo>
                <a:lnTo>
                  <a:pt x="30" y="4771"/>
                </a:lnTo>
                <a:lnTo>
                  <a:pt x="57" y="4695"/>
                </a:lnTo>
                <a:lnTo>
                  <a:pt x="92" y="4618"/>
                </a:lnTo>
                <a:lnTo>
                  <a:pt x="136" y="4537"/>
                </a:lnTo>
                <a:lnTo>
                  <a:pt x="1296" y="2625"/>
                </a:lnTo>
                <a:lnTo>
                  <a:pt x="1296" y="470"/>
                </a:lnTo>
                <a:lnTo>
                  <a:pt x="1045" y="470"/>
                </a:lnTo>
                <a:lnTo>
                  <a:pt x="104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996" name="Group 1290"/>
          <p:cNvGrpSpPr>
            <a:grpSpLocks noChangeAspect="1"/>
          </p:cNvGrpSpPr>
          <p:nvPr/>
        </p:nvGrpSpPr>
        <p:grpSpPr bwMode="auto">
          <a:xfrm>
            <a:off x="6940406" y="4483235"/>
            <a:ext cx="244737" cy="244737"/>
            <a:chOff x="-4627" y="146"/>
            <a:chExt cx="963" cy="963"/>
          </a:xfrm>
          <a:solidFill>
            <a:schemeClr val="tx1">
              <a:lumMod val="65000"/>
              <a:lumOff val="35000"/>
            </a:schemeClr>
          </a:solidFill>
        </p:grpSpPr>
        <p:sp>
          <p:nvSpPr>
            <p:cNvPr id="2999" name="Freeform 1292"/>
            <p:cNvSpPr>
              <a:spLocks noEditPoints="1"/>
            </p:cNvSpPr>
            <p:nvPr/>
          </p:nvSpPr>
          <p:spPr bwMode="auto">
            <a:xfrm>
              <a:off x="-4627" y="146"/>
              <a:ext cx="963" cy="963"/>
            </a:xfrm>
            <a:custGeom>
              <a:avLst/>
              <a:gdLst>
                <a:gd name="T0" fmla="*/ 1625 w 3852"/>
                <a:gd name="T1" fmla="*/ 519 h 3852"/>
                <a:gd name="T2" fmla="*/ 1257 w 3852"/>
                <a:gd name="T3" fmla="*/ 653 h 3852"/>
                <a:gd name="T4" fmla="*/ 944 w 3852"/>
                <a:gd name="T5" fmla="*/ 875 h 3852"/>
                <a:gd name="T6" fmla="*/ 700 w 3852"/>
                <a:gd name="T7" fmla="*/ 1173 h 3852"/>
                <a:gd name="T8" fmla="*/ 543 w 3852"/>
                <a:gd name="T9" fmla="*/ 1528 h 3852"/>
                <a:gd name="T10" fmla="*/ 488 w 3852"/>
                <a:gd name="T11" fmla="*/ 1926 h 3852"/>
                <a:gd name="T12" fmla="*/ 543 w 3852"/>
                <a:gd name="T13" fmla="*/ 2324 h 3852"/>
                <a:gd name="T14" fmla="*/ 700 w 3852"/>
                <a:gd name="T15" fmla="*/ 2679 h 3852"/>
                <a:gd name="T16" fmla="*/ 944 w 3852"/>
                <a:gd name="T17" fmla="*/ 2977 h 3852"/>
                <a:gd name="T18" fmla="*/ 1257 w 3852"/>
                <a:gd name="T19" fmla="*/ 3199 h 3852"/>
                <a:gd name="T20" fmla="*/ 1625 w 3852"/>
                <a:gd name="T21" fmla="*/ 3333 h 3852"/>
                <a:gd name="T22" fmla="*/ 2029 w 3852"/>
                <a:gd name="T23" fmla="*/ 3361 h 3852"/>
                <a:gd name="T24" fmla="*/ 2417 w 3852"/>
                <a:gd name="T25" fmla="*/ 3278 h 3852"/>
                <a:gd name="T26" fmla="*/ 2759 w 3852"/>
                <a:gd name="T27" fmla="*/ 3098 h 3852"/>
                <a:gd name="T28" fmla="*/ 3040 w 3852"/>
                <a:gd name="T29" fmla="*/ 2835 h 3852"/>
                <a:gd name="T30" fmla="*/ 3242 w 3852"/>
                <a:gd name="T31" fmla="*/ 2507 h 3852"/>
                <a:gd name="T32" fmla="*/ 3350 w 3852"/>
                <a:gd name="T33" fmla="*/ 2129 h 3852"/>
                <a:gd name="T34" fmla="*/ 3350 w 3852"/>
                <a:gd name="T35" fmla="*/ 1723 h 3852"/>
                <a:gd name="T36" fmla="*/ 3242 w 3852"/>
                <a:gd name="T37" fmla="*/ 1345 h 3852"/>
                <a:gd name="T38" fmla="*/ 3040 w 3852"/>
                <a:gd name="T39" fmla="*/ 1017 h 3852"/>
                <a:gd name="T40" fmla="*/ 2759 w 3852"/>
                <a:gd name="T41" fmla="*/ 754 h 3852"/>
                <a:gd name="T42" fmla="*/ 2417 w 3852"/>
                <a:gd name="T43" fmla="*/ 574 h 3852"/>
                <a:gd name="T44" fmla="*/ 2029 w 3852"/>
                <a:gd name="T45" fmla="*/ 491 h 3852"/>
                <a:gd name="T46" fmla="*/ 2158 w 3852"/>
                <a:gd name="T47" fmla="*/ 14 h 3852"/>
                <a:gd name="T48" fmla="*/ 2597 w 3852"/>
                <a:gd name="T49" fmla="*/ 120 h 3852"/>
                <a:gd name="T50" fmla="*/ 2991 w 3852"/>
                <a:gd name="T51" fmla="*/ 322 h 3852"/>
                <a:gd name="T52" fmla="*/ 3326 w 3852"/>
                <a:gd name="T53" fmla="*/ 603 h 3852"/>
                <a:gd name="T54" fmla="*/ 3588 w 3852"/>
                <a:gd name="T55" fmla="*/ 955 h 3852"/>
                <a:gd name="T56" fmla="*/ 3767 w 3852"/>
                <a:gd name="T57" fmla="*/ 1361 h 3852"/>
                <a:gd name="T58" fmla="*/ 3848 w 3852"/>
                <a:gd name="T59" fmla="*/ 1809 h 3852"/>
                <a:gd name="T60" fmla="*/ 3820 w 3852"/>
                <a:gd name="T61" fmla="*/ 2272 h 3852"/>
                <a:gd name="T62" fmla="*/ 3690 w 3852"/>
                <a:gd name="T63" fmla="*/ 2700 h 3852"/>
                <a:gd name="T64" fmla="*/ 3467 w 3852"/>
                <a:gd name="T65" fmla="*/ 3080 h 3852"/>
                <a:gd name="T66" fmla="*/ 3166 w 3852"/>
                <a:gd name="T67" fmla="*/ 3398 h 3852"/>
                <a:gd name="T68" fmla="*/ 2800 w 3852"/>
                <a:gd name="T69" fmla="*/ 3642 h 3852"/>
                <a:gd name="T70" fmla="*/ 2382 w 3852"/>
                <a:gd name="T71" fmla="*/ 3797 h 3852"/>
                <a:gd name="T72" fmla="*/ 1926 w 3852"/>
                <a:gd name="T73" fmla="*/ 3852 h 3852"/>
                <a:gd name="T74" fmla="*/ 1470 w 3852"/>
                <a:gd name="T75" fmla="*/ 3797 h 3852"/>
                <a:gd name="T76" fmla="*/ 1052 w 3852"/>
                <a:gd name="T77" fmla="*/ 3642 h 3852"/>
                <a:gd name="T78" fmla="*/ 686 w 3852"/>
                <a:gd name="T79" fmla="*/ 3398 h 3852"/>
                <a:gd name="T80" fmla="*/ 385 w 3852"/>
                <a:gd name="T81" fmla="*/ 3080 h 3852"/>
                <a:gd name="T82" fmla="*/ 162 w 3852"/>
                <a:gd name="T83" fmla="*/ 2700 h 3852"/>
                <a:gd name="T84" fmla="*/ 32 w 3852"/>
                <a:gd name="T85" fmla="*/ 2272 h 3852"/>
                <a:gd name="T86" fmla="*/ 4 w 3852"/>
                <a:gd name="T87" fmla="*/ 1809 h 3852"/>
                <a:gd name="T88" fmla="*/ 85 w 3852"/>
                <a:gd name="T89" fmla="*/ 1361 h 3852"/>
                <a:gd name="T90" fmla="*/ 264 w 3852"/>
                <a:gd name="T91" fmla="*/ 955 h 3852"/>
                <a:gd name="T92" fmla="*/ 526 w 3852"/>
                <a:gd name="T93" fmla="*/ 603 h 3852"/>
                <a:gd name="T94" fmla="*/ 861 w 3852"/>
                <a:gd name="T95" fmla="*/ 322 h 3852"/>
                <a:gd name="T96" fmla="*/ 1255 w 3852"/>
                <a:gd name="T97" fmla="*/ 120 h 3852"/>
                <a:gd name="T98" fmla="*/ 1694 w 3852"/>
                <a:gd name="T99" fmla="*/ 14 h 3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52" h="3852">
                  <a:moveTo>
                    <a:pt x="1926" y="488"/>
                  </a:moveTo>
                  <a:lnTo>
                    <a:pt x="1823" y="491"/>
                  </a:lnTo>
                  <a:lnTo>
                    <a:pt x="1723" y="502"/>
                  </a:lnTo>
                  <a:lnTo>
                    <a:pt x="1625" y="519"/>
                  </a:lnTo>
                  <a:lnTo>
                    <a:pt x="1528" y="543"/>
                  </a:lnTo>
                  <a:lnTo>
                    <a:pt x="1435" y="574"/>
                  </a:lnTo>
                  <a:lnTo>
                    <a:pt x="1345" y="610"/>
                  </a:lnTo>
                  <a:lnTo>
                    <a:pt x="1257" y="653"/>
                  </a:lnTo>
                  <a:lnTo>
                    <a:pt x="1173" y="700"/>
                  </a:lnTo>
                  <a:lnTo>
                    <a:pt x="1093" y="754"/>
                  </a:lnTo>
                  <a:lnTo>
                    <a:pt x="1017" y="812"/>
                  </a:lnTo>
                  <a:lnTo>
                    <a:pt x="944" y="875"/>
                  </a:lnTo>
                  <a:lnTo>
                    <a:pt x="875" y="944"/>
                  </a:lnTo>
                  <a:lnTo>
                    <a:pt x="812" y="1017"/>
                  </a:lnTo>
                  <a:lnTo>
                    <a:pt x="754" y="1093"/>
                  </a:lnTo>
                  <a:lnTo>
                    <a:pt x="700" y="1173"/>
                  </a:lnTo>
                  <a:lnTo>
                    <a:pt x="653" y="1257"/>
                  </a:lnTo>
                  <a:lnTo>
                    <a:pt x="610" y="1345"/>
                  </a:lnTo>
                  <a:lnTo>
                    <a:pt x="574" y="1435"/>
                  </a:lnTo>
                  <a:lnTo>
                    <a:pt x="543" y="1528"/>
                  </a:lnTo>
                  <a:lnTo>
                    <a:pt x="519" y="1625"/>
                  </a:lnTo>
                  <a:lnTo>
                    <a:pt x="502" y="1723"/>
                  </a:lnTo>
                  <a:lnTo>
                    <a:pt x="491" y="1823"/>
                  </a:lnTo>
                  <a:lnTo>
                    <a:pt x="488" y="1926"/>
                  </a:lnTo>
                  <a:lnTo>
                    <a:pt x="491" y="2029"/>
                  </a:lnTo>
                  <a:lnTo>
                    <a:pt x="502" y="2129"/>
                  </a:lnTo>
                  <a:lnTo>
                    <a:pt x="519" y="2227"/>
                  </a:lnTo>
                  <a:lnTo>
                    <a:pt x="543" y="2324"/>
                  </a:lnTo>
                  <a:lnTo>
                    <a:pt x="574" y="2417"/>
                  </a:lnTo>
                  <a:lnTo>
                    <a:pt x="610" y="2507"/>
                  </a:lnTo>
                  <a:lnTo>
                    <a:pt x="653" y="2595"/>
                  </a:lnTo>
                  <a:lnTo>
                    <a:pt x="700" y="2679"/>
                  </a:lnTo>
                  <a:lnTo>
                    <a:pt x="754" y="2759"/>
                  </a:lnTo>
                  <a:lnTo>
                    <a:pt x="812" y="2835"/>
                  </a:lnTo>
                  <a:lnTo>
                    <a:pt x="875" y="2908"/>
                  </a:lnTo>
                  <a:lnTo>
                    <a:pt x="944" y="2977"/>
                  </a:lnTo>
                  <a:lnTo>
                    <a:pt x="1017" y="3040"/>
                  </a:lnTo>
                  <a:lnTo>
                    <a:pt x="1093" y="3098"/>
                  </a:lnTo>
                  <a:lnTo>
                    <a:pt x="1173" y="3152"/>
                  </a:lnTo>
                  <a:lnTo>
                    <a:pt x="1257" y="3199"/>
                  </a:lnTo>
                  <a:lnTo>
                    <a:pt x="1345" y="3242"/>
                  </a:lnTo>
                  <a:lnTo>
                    <a:pt x="1435" y="3278"/>
                  </a:lnTo>
                  <a:lnTo>
                    <a:pt x="1528" y="3309"/>
                  </a:lnTo>
                  <a:lnTo>
                    <a:pt x="1625" y="3333"/>
                  </a:lnTo>
                  <a:lnTo>
                    <a:pt x="1723" y="3350"/>
                  </a:lnTo>
                  <a:lnTo>
                    <a:pt x="1823" y="3361"/>
                  </a:lnTo>
                  <a:lnTo>
                    <a:pt x="1926" y="3364"/>
                  </a:lnTo>
                  <a:lnTo>
                    <a:pt x="2029" y="3361"/>
                  </a:lnTo>
                  <a:lnTo>
                    <a:pt x="2129" y="3350"/>
                  </a:lnTo>
                  <a:lnTo>
                    <a:pt x="2227" y="3333"/>
                  </a:lnTo>
                  <a:lnTo>
                    <a:pt x="2324" y="3309"/>
                  </a:lnTo>
                  <a:lnTo>
                    <a:pt x="2417" y="3278"/>
                  </a:lnTo>
                  <a:lnTo>
                    <a:pt x="2507" y="3242"/>
                  </a:lnTo>
                  <a:lnTo>
                    <a:pt x="2595" y="3199"/>
                  </a:lnTo>
                  <a:lnTo>
                    <a:pt x="2679" y="3152"/>
                  </a:lnTo>
                  <a:lnTo>
                    <a:pt x="2759" y="3098"/>
                  </a:lnTo>
                  <a:lnTo>
                    <a:pt x="2835" y="3040"/>
                  </a:lnTo>
                  <a:lnTo>
                    <a:pt x="2908" y="2977"/>
                  </a:lnTo>
                  <a:lnTo>
                    <a:pt x="2977" y="2908"/>
                  </a:lnTo>
                  <a:lnTo>
                    <a:pt x="3040" y="2835"/>
                  </a:lnTo>
                  <a:lnTo>
                    <a:pt x="3098" y="2759"/>
                  </a:lnTo>
                  <a:lnTo>
                    <a:pt x="3152" y="2679"/>
                  </a:lnTo>
                  <a:lnTo>
                    <a:pt x="3199" y="2595"/>
                  </a:lnTo>
                  <a:lnTo>
                    <a:pt x="3242" y="2507"/>
                  </a:lnTo>
                  <a:lnTo>
                    <a:pt x="3278" y="2417"/>
                  </a:lnTo>
                  <a:lnTo>
                    <a:pt x="3309" y="2324"/>
                  </a:lnTo>
                  <a:lnTo>
                    <a:pt x="3333" y="2227"/>
                  </a:lnTo>
                  <a:lnTo>
                    <a:pt x="3350" y="2129"/>
                  </a:lnTo>
                  <a:lnTo>
                    <a:pt x="3361" y="2029"/>
                  </a:lnTo>
                  <a:lnTo>
                    <a:pt x="3364" y="1926"/>
                  </a:lnTo>
                  <a:lnTo>
                    <a:pt x="3361" y="1823"/>
                  </a:lnTo>
                  <a:lnTo>
                    <a:pt x="3350" y="1723"/>
                  </a:lnTo>
                  <a:lnTo>
                    <a:pt x="3333" y="1625"/>
                  </a:lnTo>
                  <a:lnTo>
                    <a:pt x="3309" y="1528"/>
                  </a:lnTo>
                  <a:lnTo>
                    <a:pt x="3278" y="1435"/>
                  </a:lnTo>
                  <a:lnTo>
                    <a:pt x="3242" y="1345"/>
                  </a:lnTo>
                  <a:lnTo>
                    <a:pt x="3199" y="1257"/>
                  </a:lnTo>
                  <a:lnTo>
                    <a:pt x="3152" y="1173"/>
                  </a:lnTo>
                  <a:lnTo>
                    <a:pt x="3098" y="1093"/>
                  </a:lnTo>
                  <a:lnTo>
                    <a:pt x="3040" y="1017"/>
                  </a:lnTo>
                  <a:lnTo>
                    <a:pt x="2977" y="944"/>
                  </a:lnTo>
                  <a:lnTo>
                    <a:pt x="2908" y="875"/>
                  </a:lnTo>
                  <a:lnTo>
                    <a:pt x="2835" y="812"/>
                  </a:lnTo>
                  <a:lnTo>
                    <a:pt x="2759" y="754"/>
                  </a:lnTo>
                  <a:lnTo>
                    <a:pt x="2679" y="700"/>
                  </a:lnTo>
                  <a:lnTo>
                    <a:pt x="2595" y="653"/>
                  </a:lnTo>
                  <a:lnTo>
                    <a:pt x="2507" y="610"/>
                  </a:lnTo>
                  <a:lnTo>
                    <a:pt x="2417" y="574"/>
                  </a:lnTo>
                  <a:lnTo>
                    <a:pt x="2324" y="543"/>
                  </a:lnTo>
                  <a:lnTo>
                    <a:pt x="2227" y="519"/>
                  </a:lnTo>
                  <a:lnTo>
                    <a:pt x="2129" y="502"/>
                  </a:lnTo>
                  <a:lnTo>
                    <a:pt x="2029" y="491"/>
                  </a:lnTo>
                  <a:lnTo>
                    <a:pt x="1926" y="488"/>
                  </a:lnTo>
                  <a:close/>
                  <a:moveTo>
                    <a:pt x="1926" y="0"/>
                  </a:moveTo>
                  <a:lnTo>
                    <a:pt x="2043" y="4"/>
                  </a:lnTo>
                  <a:lnTo>
                    <a:pt x="2158" y="14"/>
                  </a:lnTo>
                  <a:lnTo>
                    <a:pt x="2272" y="32"/>
                  </a:lnTo>
                  <a:lnTo>
                    <a:pt x="2382" y="55"/>
                  </a:lnTo>
                  <a:lnTo>
                    <a:pt x="2491" y="85"/>
                  </a:lnTo>
                  <a:lnTo>
                    <a:pt x="2597" y="120"/>
                  </a:lnTo>
                  <a:lnTo>
                    <a:pt x="2700" y="162"/>
                  </a:lnTo>
                  <a:lnTo>
                    <a:pt x="2800" y="210"/>
                  </a:lnTo>
                  <a:lnTo>
                    <a:pt x="2897" y="264"/>
                  </a:lnTo>
                  <a:lnTo>
                    <a:pt x="2991" y="322"/>
                  </a:lnTo>
                  <a:lnTo>
                    <a:pt x="3080" y="385"/>
                  </a:lnTo>
                  <a:lnTo>
                    <a:pt x="3166" y="454"/>
                  </a:lnTo>
                  <a:lnTo>
                    <a:pt x="3249" y="526"/>
                  </a:lnTo>
                  <a:lnTo>
                    <a:pt x="3326" y="603"/>
                  </a:lnTo>
                  <a:lnTo>
                    <a:pt x="3398" y="686"/>
                  </a:lnTo>
                  <a:lnTo>
                    <a:pt x="3467" y="772"/>
                  </a:lnTo>
                  <a:lnTo>
                    <a:pt x="3530" y="861"/>
                  </a:lnTo>
                  <a:lnTo>
                    <a:pt x="3588" y="955"/>
                  </a:lnTo>
                  <a:lnTo>
                    <a:pt x="3642" y="1052"/>
                  </a:lnTo>
                  <a:lnTo>
                    <a:pt x="3690" y="1152"/>
                  </a:lnTo>
                  <a:lnTo>
                    <a:pt x="3732" y="1255"/>
                  </a:lnTo>
                  <a:lnTo>
                    <a:pt x="3767" y="1361"/>
                  </a:lnTo>
                  <a:lnTo>
                    <a:pt x="3797" y="1470"/>
                  </a:lnTo>
                  <a:lnTo>
                    <a:pt x="3820" y="1580"/>
                  </a:lnTo>
                  <a:lnTo>
                    <a:pt x="3838" y="1694"/>
                  </a:lnTo>
                  <a:lnTo>
                    <a:pt x="3848" y="1809"/>
                  </a:lnTo>
                  <a:lnTo>
                    <a:pt x="3852" y="1926"/>
                  </a:lnTo>
                  <a:lnTo>
                    <a:pt x="3848" y="2043"/>
                  </a:lnTo>
                  <a:lnTo>
                    <a:pt x="3838" y="2158"/>
                  </a:lnTo>
                  <a:lnTo>
                    <a:pt x="3820" y="2272"/>
                  </a:lnTo>
                  <a:lnTo>
                    <a:pt x="3797" y="2382"/>
                  </a:lnTo>
                  <a:lnTo>
                    <a:pt x="3767" y="2491"/>
                  </a:lnTo>
                  <a:lnTo>
                    <a:pt x="3732" y="2597"/>
                  </a:lnTo>
                  <a:lnTo>
                    <a:pt x="3690" y="2700"/>
                  </a:lnTo>
                  <a:lnTo>
                    <a:pt x="3642" y="2800"/>
                  </a:lnTo>
                  <a:lnTo>
                    <a:pt x="3588" y="2897"/>
                  </a:lnTo>
                  <a:lnTo>
                    <a:pt x="3530" y="2991"/>
                  </a:lnTo>
                  <a:lnTo>
                    <a:pt x="3467" y="3080"/>
                  </a:lnTo>
                  <a:lnTo>
                    <a:pt x="3398" y="3166"/>
                  </a:lnTo>
                  <a:lnTo>
                    <a:pt x="3326" y="3249"/>
                  </a:lnTo>
                  <a:lnTo>
                    <a:pt x="3249" y="3326"/>
                  </a:lnTo>
                  <a:lnTo>
                    <a:pt x="3166" y="3398"/>
                  </a:lnTo>
                  <a:lnTo>
                    <a:pt x="3080" y="3467"/>
                  </a:lnTo>
                  <a:lnTo>
                    <a:pt x="2991" y="3530"/>
                  </a:lnTo>
                  <a:lnTo>
                    <a:pt x="2897" y="3588"/>
                  </a:lnTo>
                  <a:lnTo>
                    <a:pt x="2800" y="3642"/>
                  </a:lnTo>
                  <a:lnTo>
                    <a:pt x="2700" y="3690"/>
                  </a:lnTo>
                  <a:lnTo>
                    <a:pt x="2597" y="3732"/>
                  </a:lnTo>
                  <a:lnTo>
                    <a:pt x="2491" y="3767"/>
                  </a:lnTo>
                  <a:lnTo>
                    <a:pt x="2382" y="3797"/>
                  </a:lnTo>
                  <a:lnTo>
                    <a:pt x="2272" y="3820"/>
                  </a:lnTo>
                  <a:lnTo>
                    <a:pt x="2158" y="3838"/>
                  </a:lnTo>
                  <a:lnTo>
                    <a:pt x="2043" y="3848"/>
                  </a:lnTo>
                  <a:lnTo>
                    <a:pt x="1926" y="3852"/>
                  </a:lnTo>
                  <a:lnTo>
                    <a:pt x="1809" y="3848"/>
                  </a:lnTo>
                  <a:lnTo>
                    <a:pt x="1694" y="3838"/>
                  </a:lnTo>
                  <a:lnTo>
                    <a:pt x="1580" y="3820"/>
                  </a:lnTo>
                  <a:lnTo>
                    <a:pt x="1470" y="3797"/>
                  </a:lnTo>
                  <a:lnTo>
                    <a:pt x="1361" y="3767"/>
                  </a:lnTo>
                  <a:lnTo>
                    <a:pt x="1255" y="3732"/>
                  </a:lnTo>
                  <a:lnTo>
                    <a:pt x="1152" y="3690"/>
                  </a:lnTo>
                  <a:lnTo>
                    <a:pt x="1052" y="3642"/>
                  </a:lnTo>
                  <a:lnTo>
                    <a:pt x="955" y="3588"/>
                  </a:lnTo>
                  <a:lnTo>
                    <a:pt x="861" y="3530"/>
                  </a:lnTo>
                  <a:lnTo>
                    <a:pt x="772" y="3467"/>
                  </a:lnTo>
                  <a:lnTo>
                    <a:pt x="686" y="3398"/>
                  </a:lnTo>
                  <a:lnTo>
                    <a:pt x="603" y="3326"/>
                  </a:lnTo>
                  <a:lnTo>
                    <a:pt x="526" y="3249"/>
                  </a:lnTo>
                  <a:lnTo>
                    <a:pt x="454" y="3166"/>
                  </a:lnTo>
                  <a:lnTo>
                    <a:pt x="385" y="3080"/>
                  </a:lnTo>
                  <a:lnTo>
                    <a:pt x="322" y="2991"/>
                  </a:lnTo>
                  <a:lnTo>
                    <a:pt x="264" y="2897"/>
                  </a:lnTo>
                  <a:lnTo>
                    <a:pt x="210" y="2800"/>
                  </a:lnTo>
                  <a:lnTo>
                    <a:pt x="162" y="2700"/>
                  </a:lnTo>
                  <a:lnTo>
                    <a:pt x="120" y="2597"/>
                  </a:lnTo>
                  <a:lnTo>
                    <a:pt x="85" y="2491"/>
                  </a:lnTo>
                  <a:lnTo>
                    <a:pt x="55" y="2382"/>
                  </a:lnTo>
                  <a:lnTo>
                    <a:pt x="32" y="2272"/>
                  </a:lnTo>
                  <a:lnTo>
                    <a:pt x="14" y="2158"/>
                  </a:lnTo>
                  <a:lnTo>
                    <a:pt x="4" y="2043"/>
                  </a:lnTo>
                  <a:lnTo>
                    <a:pt x="0" y="1926"/>
                  </a:lnTo>
                  <a:lnTo>
                    <a:pt x="4" y="1809"/>
                  </a:lnTo>
                  <a:lnTo>
                    <a:pt x="14" y="1694"/>
                  </a:lnTo>
                  <a:lnTo>
                    <a:pt x="32" y="1580"/>
                  </a:lnTo>
                  <a:lnTo>
                    <a:pt x="55" y="1470"/>
                  </a:lnTo>
                  <a:lnTo>
                    <a:pt x="85" y="1361"/>
                  </a:lnTo>
                  <a:lnTo>
                    <a:pt x="120" y="1255"/>
                  </a:lnTo>
                  <a:lnTo>
                    <a:pt x="162" y="1152"/>
                  </a:lnTo>
                  <a:lnTo>
                    <a:pt x="210" y="1052"/>
                  </a:lnTo>
                  <a:lnTo>
                    <a:pt x="264" y="955"/>
                  </a:lnTo>
                  <a:lnTo>
                    <a:pt x="322" y="861"/>
                  </a:lnTo>
                  <a:lnTo>
                    <a:pt x="385" y="772"/>
                  </a:lnTo>
                  <a:lnTo>
                    <a:pt x="454" y="686"/>
                  </a:lnTo>
                  <a:lnTo>
                    <a:pt x="526" y="603"/>
                  </a:lnTo>
                  <a:lnTo>
                    <a:pt x="603" y="526"/>
                  </a:lnTo>
                  <a:lnTo>
                    <a:pt x="686" y="454"/>
                  </a:lnTo>
                  <a:lnTo>
                    <a:pt x="772" y="385"/>
                  </a:lnTo>
                  <a:lnTo>
                    <a:pt x="861" y="322"/>
                  </a:lnTo>
                  <a:lnTo>
                    <a:pt x="955" y="264"/>
                  </a:lnTo>
                  <a:lnTo>
                    <a:pt x="1052" y="210"/>
                  </a:lnTo>
                  <a:lnTo>
                    <a:pt x="1152" y="162"/>
                  </a:lnTo>
                  <a:lnTo>
                    <a:pt x="1255" y="120"/>
                  </a:lnTo>
                  <a:lnTo>
                    <a:pt x="1361" y="85"/>
                  </a:lnTo>
                  <a:lnTo>
                    <a:pt x="1470" y="55"/>
                  </a:lnTo>
                  <a:lnTo>
                    <a:pt x="1580" y="32"/>
                  </a:lnTo>
                  <a:lnTo>
                    <a:pt x="1694" y="14"/>
                  </a:lnTo>
                  <a:lnTo>
                    <a:pt x="1809" y="4"/>
                  </a:lnTo>
                  <a:lnTo>
                    <a:pt x="19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00" name="Freeform 1293"/>
            <p:cNvSpPr>
              <a:spLocks/>
            </p:cNvSpPr>
            <p:nvPr/>
          </p:nvSpPr>
          <p:spPr bwMode="auto">
            <a:xfrm>
              <a:off x="-4210" y="402"/>
              <a:ext cx="114" cy="114"/>
            </a:xfrm>
            <a:custGeom>
              <a:avLst/>
              <a:gdLst>
                <a:gd name="T0" fmla="*/ 229 w 458"/>
                <a:gd name="T1" fmla="*/ 0 h 457"/>
                <a:gd name="T2" fmla="*/ 266 w 458"/>
                <a:gd name="T3" fmla="*/ 3 h 457"/>
                <a:gd name="T4" fmla="*/ 301 w 458"/>
                <a:gd name="T5" fmla="*/ 11 h 457"/>
                <a:gd name="T6" fmla="*/ 334 w 458"/>
                <a:gd name="T7" fmla="*/ 25 h 457"/>
                <a:gd name="T8" fmla="*/ 364 w 458"/>
                <a:gd name="T9" fmla="*/ 44 h 457"/>
                <a:gd name="T10" fmla="*/ 391 w 458"/>
                <a:gd name="T11" fmla="*/ 67 h 457"/>
                <a:gd name="T12" fmla="*/ 413 w 458"/>
                <a:gd name="T13" fmla="*/ 93 h 457"/>
                <a:gd name="T14" fmla="*/ 432 w 458"/>
                <a:gd name="T15" fmla="*/ 123 h 457"/>
                <a:gd name="T16" fmla="*/ 446 w 458"/>
                <a:gd name="T17" fmla="*/ 156 h 457"/>
                <a:gd name="T18" fmla="*/ 454 w 458"/>
                <a:gd name="T19" fmla="*/ 191 h 457"/>
                <a:gd name="T20" fmla="*/ 458 w 458"/>
                <a:gd name="T21" fmla="*/ 228 h 457"/>
                <a:gd name="T22" fmla="*/ 454 w 458"/>
                <a:gd name="T23" fmla="*/ 266 h 457"/>
                <a:gd name="T24" fmla="*/ 446 w 458"/>
                <a:gd name="T25" fmla="*/ 301 h 457"/>
                <a:gd name="T26" fmla="*/ 432 w 458"/>
                <a:gd name="T27" fmla="*/ 333 h 457"/>
                <a:gd name="T28" fmla="*/ 413 w 458"/>
                <a:gd name="T29" fmla="*/ 364 h 457"/>
                <a:gd name="T30" fmla="*/ 391 w 458"/>
                <a:gd name="T31" fmla="*/ 391 h 457"/>
                <a:gd name="T32" fmla="*/ 364 w 458"/>
                <a:gd name="T33" fmla="*/ 413 h 457"/>
                <a:gd name="T34" fmla="*/ 334 w 458"/>
                <a:gd name="T35" fmla="*/ 431 h 457"/>
                <a:gd name="T36" fmla="*/ 301 w 458"/>
                <a:gd name="T37" fmla="*/ 445 h 457"/>
                <a:gd name="T38" fmla="*/ 266 w 458"/>
                <a:gd name="T39" fmla="*/ 455 h 457"/>
                <a:gd name="T40" fmla="*/ 229 w 458"/>
                <a:gd name="T41" fmla="*/ 457 h 457"/>
                <a:gd name="T42" fmla="*/ 191 w 458"/>
                <a:gd name="T43" fmla="*/ 455 h 457"/>
                <a:gd name="T44" fmla="*/ 156 w 458"/>
                <a:gd name="T45" fmla="*/ 445 h 457"/>
                <a:gd name="T46" fmla="*/ 124 w 458"/>
                <a:gd name="T47" fmla="*/ 431 h 457"/>
                <a:gd name="T48" fmla="*/ 93 w 458"/>
                <a:gd name="T49" fmla="*/ 413 h 457"/>
                <a:gd name="T50" fmla="*/ 68 w 458"/>
                <a:gd name="T51" fmla="*/ 391 h 457"/>
                <a:gd name="T52" fmla="*/ 44 w 458"/>
                <a:gd name="T53" fmla="*/ 364 h 457"/>
                <a:gd name="T54" fmla="*/ 26 w 458"/>
                <a:gd name="T55" fmla="*/ 333 h 457"/>
                <a:gd name="T56" fmla="*/ 12 w 458"/>
                <a:gd name="T57" fmla="*/ 301 h 457"/>
                <a:gd name="T58" fmla="*/ 4 w 458"/>
                <a:gd name="T59" fmla="*/ 266 h 457"/>
                <a:gd name="T60" fmla="*/ 0 w 458"/>
                <a:gd name="T61" fmla="*/ 228 h 457"/>
                <a:gd name="T62" fmla="*/ 4 w 458"/>
                <a:gd name="T63" fmla="*/ 191 h 457"/>
                <a:gd name="T64" fmla="*/ 12 w 458"/>
                <a:gd name="T65" fmla="*/ 156 h 457"/>
                <a:gd name="T66" fmla="*/ 26 w 458"/>
                <a:gd name="T67" fmla="*/ 123 h 457"/>
                <a:gd name="T68" fmla="*/ 44 w 458"/>
                <a:gd name="T69" fmla="*/ 93 h 457"/>
                <a:gd name="T70" fmla="*/ 68 w 458"/>
                <a:gd name="T71" fmla="*/ 67 h 457"/>
                <a:gd name="T72" fmla="*/ 93 w 458"/>
                <a:gd name="T73" fmla="*/ 44 h 457"/>
                <a:gd name="T74" fmla="*/ 124 w 458"/>
                <a:gd name="T75" fmla="*/ 25 h 457"/>
                <a:gd name="T76" fmla="*/ 156 w 458"/>
                <a:gd name="T77" fmla="*/ 11 h 457"/>
                <a:gd name="T78" fmla="*/ 191 w 458"/>
                <a:gd name="T79" fmla="*/ 3 h 457"/>
                <a:gd name="T80" fmla="*/ 229 w 458"/>
                <a:gd name="T81"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8" h="457">
                  <a:moveTo>
                    <a:pt x="229" y="0"/>
                  </a:moveTo>
                  <a:lnTo>
                    <a:pt x="266" y="3"/>
                  </a:lnTo>
                  <a:lnTo>
                    <a:pt x="301" y="11"/>
                  </a:lnTo>
                  <a:lnTo>
                    <a:pt x="334" y="25"/>
                  </a:lnTo>
                  <a:lnTo>
                    <a:pt x="364" y="44"/>
                  </a:lnTo>
                  <a:lnTo>
                    <a:pt x="391" y="67"/>
                  </a:lnTo>
                  <a:lnTo>
                    <a:pt x="413" y="93"/>
                  </a:lnTo>
                  <a:lnTo>
                    <a:pt x="432" y="123"/>
                  </a:lnTo>
                  <a:lnTo>
                    <a:pt x="446" y="156"/>
                  </a:lnTo>
                  <a:lnTo>
                    <a:pt x="454" y="191"/>
                  </a:lnTo>
                  <a:lnTo>
                    <a:pt x="458" y="228"/>
                  </a:lnTo>
                  <a:lnTo>
                    <a:pt x="454" y="266"/>
                  </a:lnTo>
                  <a:lnTo>
                    <a:pt x="446" y="301"/>
                  </a:lnTo>
                  <a:lnTo>
                    <a:pt x="432" y="333"/>
                  </a:lnTo>
                  <a:lnTo>
                    <a:pt x="413" y="364"/>
                  </a:lnTo>
                  <a:lnTo>
                    <a:pt x="391" y="391"/>
                  </a:lnTo>
                  <a:lnTo>
                    <a:pt x="364" y="413"/>
                  </a:lnTo>
                  <a:lnTo>
                    <a:pt x="334" y="431"/>
                  </a:lnTo>
                  <a:lnTo>
                    <a:pt x="301" y="445"/>
                  </a:lnTo>
                  <a:lnTo>
                    <a:pt x="266" y="455"/>
                  </a:lnTo>
                  <a:lnTo>
                    <a:pt x="229" y="457"/>
                  </a:lnTo>
                  <a:lnTo>
                    <a:pt x="191" y="455"/>
                  </a:lnTo>
                  <a:lnTo>
                    <a:pt x="156" y="445"/>
                  </a:lnTo>
                  <a:lnTo>
                    <a:pt x="124" y="431"/>
                  </a:lnTo>
                  <a:lnTo>
                    <a:pt x="93" y="413"/>
                  </a:lnTo>
                  <a:lnTo>
                    <a:pt x="68" y="391"/>
                  </a:lnTo>
                  <a:lnTo>
                    <a:pt x="44" y="364"/>
                  </a:lnTo>
                  <a:lnTo>
                    <a:pt x="26" y="333"/>
                  </a:lnTo>
                  <a:lnTo>
                    <a:pt x="12" y="301"/>
                  </a:lnTo>
                  <a:lnTo>
                    <a:pt x="4" y="266"/>
                  </a:lnTo>
                  <a:lnTo>
                    <a:pt x="0" y="228"/>
                  </a:lnTo>
                  <a:lnTo>
                    <a:pt x="4" y="191"/>
                  </a:lnTo>
                  <a:lnTo>
                    <a:pt x="12" y="156"/>
                  </a:lnTo>
                  <a:lnTo>
                    <a:pt x="26" y="123"/>
                  </a:lnTo>
                  <a:lnTo>
                    <a:pt x="44" y="93"/>
                  </a:lnTo>
                  <a:lnTo>
                    <a:pt x="68" y="67"/>
                  </a:lnTo>
                  <a:lnTo>
                    <a:pt x="93" y="44"/>
                  </a:lnTo>
                  <a:lnTo>
                    <a:pt x="124" y="25"/>
                  </a:lnTo>
                  <a:lnTo>
                    <a:pt x="156" y="11"/>
                  </a:lnTo>
                  <a:lnTo>
                    <a:pt x="191" y="3"/>
                  </a:lnTo>
                  <a:lnTo>
                    <a:pt x="2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01" name="Freeform 1294"/>
            <p:cNvSpPr>
              <a:spLocks/>
            </p:cNvSpPr>
            <p:nvPr/>
          </p:nvSpPr>
          <p:spPr bwMode="auto">
            <a:xfrm>
              <a:off x="-4224" y="570"/>
              <a:ext cx="157" cy="283"/>
            </a:xfrm>
            <a:custGeom>
              <a:avLst/>
              <a:gdLst>
                <a:gd name="T0" fmla="*/ 1 w 630"/>
                <a:gd name="T1" fmla="*/ 0 h 1132"/>
                <a:gd name="T2" fmla="*/ 515 w 630"/>
                <a:gd name="T3" fmla="*/ 0 h 1132"/>
                <a:gd name="T4" fmla="*/ 515 w 630"/>
                <a:gd name="T5" fmla="*/ 827 h 1132"/>
                <a:gd name="T6" fmla="*/ 630 w 630"/>
                <a:gd name="T7" fmla="*/ 827 h 1132"/>
                <a:gd name="T8" fmla="*/ 630 w 630"/>
                <a:gd name="T9" fmla="*/ 1132 h 1132"/>
                <a:gd name="T10" fmla="*/ 0 w 630"/>
                <a:gd name="T11" fmla="*/ 1132 h 1132"/>
                <a:gd name="T12" fmla="*/ 0 w 630"/>
                <a:gd name="T13" fmla="*/ 827 h 1132"/>
                <a:gd name="T14" fmla="*/ 115 w 630"/>
                <a:gd name="T15" fmla="*/ 827 h 1132"/>
                <a:gd name="T16" fmla="*/ 115 w 630"/>
                <a:gd name="T17" fmla="*/ 306 h 1132"/>
                <a:gd name="T18" fmla="*/ 1 w 630"/>
                <a:gd name="T19" fmla="*/ 306 h 1132"/>
                <a:gd name="T20" fmla="*/ 1 w 630"/>
                <a:gd name="T21" fmla="*/ 0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30" h="1132">
                  <a:moveTo>
                    <a:pt x="1" y="0"/>
                  </a:moveTo>
                  <a:lnTo>
                    <a:pt x="515" y="0"/>
                  </a:lnTo>
                  <a:lnTo>
                    <a:pt x="515" y="827"/>
                  </a:lnTo>
                  <a:lnTo>
                    <a:pt x="630" y="827"/>
                  </a:lnTo>
                  <a:lnTo>
                    <a:pt x="630" y="1132"/>
                  </a:lnTo>
                  <a:lnTo>
                    <a:pt x="0" y="1132"/>
                  </a:lnTo>
                  <a:lnTo>
                    <a:pt x="0" y="827"/>
                  </a:lnTo>
                  <a:lnTo>
                    <a:pt x="115" y="827"/>
                  </a:lnTo>
                  <a:lnTo>
                    <a:pt x="115" y="306"/>
                  </a:lnTo>
                  <a:lnTo>
                    <a:pt x="1" y="306"/>
                  </a:lnTo>
                  <a:lnTo>
                    <a:pt x="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005" name="Freeform 1299"/>
          <p:cNvSpPr>
            <a:spLocks noEditPoints="1"/>
          </p:cNvSpPr>
          <p:nvPr/>
        </p:nvSpPr>
        <p:spPr bwMode="auto">
          <a:xfrm>
            <a:off x="8066298" y="4500581"/>
            <a:ext cx="198081" cy="210045"/>
          </a:xfrm>
          <a:custGeom>
            <a:avLst/>
            <a:gdLst>
              <a:gd name="T0" fmla="*/ 3289 w 3576"/>
              <a:gd name="T1" fmla="*/ 2112 h 3791"/>
              <a:gd name="T2" fmla="*/ 3384 w 3576"/>
              <a:gd name="T3" fmla="*/ 1943 h 3791"/>
              <a:gd name="T4" fmla="*/ 2498 w 3576"/>
              <a:gd name="T5" fmla="*/ 2112 h 3791"/>
              <a:gd name="T6" fmla="*/ 3069 w 3576"/>
              <a:gd name="T7" fmla="*/ 1803 h 3791"/>
              <a:gd name="T8" fmla="*/ 1881 w 3576"/>
              <a:gd name="T9" fmla="*/ 1803 h 3791"/>
              <a:gd name="T10" fmla="*/ 2103 w 3576"/>
              <a:gd name="T11" fmla="*/ 2112 h 3791"/>
              <a:gd name="T12" fmla="*/ 1881 w 3576"/>
              <a:gd name="T13" fmla="*/ 1803 h 3791"/>
              <a:gd name="T14" fmla="*/ 916 w 3576"/>
              <a:gd name="T15" fmla="*/ 2112 h 3791"/>
              <a:gd name="T16" fmla="*/ 1487 w 3576"/>
              <a:gd name="T17" fmla="*/ 1803 h 3791"/>
              <a:gd name="T18" fmla="*/ 386 w 3576"/>
              <a:gd name="T19" fmla="*/ 1803 h 3791"/>
              <a:gd name="T20" fmla="*/ 521 w 3576"/>
              <a:gd name="T21" fmla="*/ 2112 h 3791"/>
              <a:gd name="T22" fmla="*/ 386 w 3576"/>
              <a:gd name="T23" fmla="*/ 1803 h 3791"/>
              <a:gd name="T24" fmla="*/ 219 w 3576"/>
              <a:gd name="T25" fmla="*/ 1243 h 3791"/>
              <a:gd name="T26" fmla="*/ 453 w 3576"/>
              <a:gd name="T27" fmla="*/ 1487 h 3791"/>
              <a:gd name="T28" fmla="*/ 1255 w 3576"/>
              <a:gd name="T29" fmla="*/ 867 h 3791"/>
              <a:gd name="T30" fmla="*/ 824 w 3576"/>
              <a:gd name="T31" fmla="*/ 1352 h 3791"/>
              <a:gd name="T32" fmla="*/ 1255 w 3576"/>
              <a:gd name="T33" fmla="*/ 867 h 3791"/>
              <a:gd name="T34" fmla="*/ 1625 w 3576"/>
              <a:gd name="T35" fmla="*/ 732 h 3791"/>
              <a:gd name="T36" fmla="*/ 1939 w 3576"/>
              <a:gd name="T37" fmla="*/ 947 h 3791"/>
              <a:gd name="T38" fmla="*/ 3085 w 3576"/>
              <a:gd name="T39" fmla="*/ 351 h 3791"/>
              <a:gd name="T40" fmla="*/ 3143 w 3576"/>
              <a:gd name="T41" fmla="*/ 509 h 3791"/>
              <a:gd name="T42" fmla="*/ 2740 w 3576"/>
              <a:gd name="T43" fmla="*/ 327 h 3791"/>
              <a:gd name="T44" fmla="*/ 2310 w 3576"/>
              <a:gd name="T45" fmla="*/ 812 h 3791"/>
              <a:gd name="T46" fmla="*/ 2740 w 3576"/>
              <a:gd name="T47" fmla="*/ 327 h 3791"/>
              <a:gd name="T48" fmla="*/ 3124 w 3576"/>
              <a:gd name="T49" fmla="*/ 5 h 3791"/>
              <a:gd name="T50" fmla="*/ 3160 w 3576"/>
              <a:gd name="T51" fmla="*/ 27 h 3791"/>
              <a:gd name="T52" fmla="*/ 3185 w 3576"/>
              <a:gd name="T53" fmla="*/ 64 h 3791"/>
              <a:gd name="T54" fmla="*/ 3362 w 3576"/>
              <a:gd name="T55" fmla="*/ 559 h 3791"/>
              <a:gd name="T56" fmla="*/ 3353 w 3576"/>
              <a:gd name="T57" fmla="*/ 607 h 3791"/>
              <a:gd name="T58" fmla="*/ 3331 w 3576"/>
              <a:gd name="T59" fmla="*/ 637 h 3791"/>
              <a:gd name="T60" fmla="*/ 3298 w 3576"/>
              <a:gd name="T61" fmla="*/ 657 h 3791"/>
              <a:gd name="T62" fmla="*/ 3480 w 3576"/>
              <a:gd name="T63" fmla="*/ 1611 h 3791"/>
              <a:gd name="T64" fmla="*/ 3529 w 3576"/>
              <a:gd name="T65" fmla="*/ 1624 h 3791"/>
              <a:gd name="T66" fmla="*/ 3563 w 3576"/>
              <a:gd name="T67" fmla="*/ 1658 h 3791"/>
              <a:gd name="T68" fmla="*/ 3576 w 3576"/>
              <a:gd name="T69" fmla="*/ 1707 h 3791"/>
              <a:gd name="T70" fmla="*/ 3573 w 3576"/>
              <a:gd name="T71" fmla="*/ 3720 h 3791"/>
              <a:gd name="T72" fmla="*/ 3548 w 3576"/>
              <a:gd name="T73" fmla="*/ 3763 h 3791"/>
              <a:gd name="T74" fmla="*/ 3506 w 3576"/>
              <a:gd name="T75" fmla="*/ 3787 h 3791"/>
              <a:gd name="T76" fmla="*/ 286 w 3576"/>
              <a:gd name="T77" fmla="*/ 3791 h 3791"/>
              <a:gd name="T78" fmla="*/ 237 w 3576"/>
              <a:gd name="T79" fmla="*/ 3778 h 3791"/>
              <a:gd name="T80" fmla="*/ 203 w 3576"/>
              <a:gd name="T81" fmla="*/ 3743 h 3791"/>
              <a:gd name="T82" fmla="*/ 190 w 3576"/>
              <a:gd name="T83" fmla="*/ 3695 h 3791"/>
              <a:gd name="T84" fmla="*/ 183 w 3576"/>
              <a:gd name="T85" fmla="*/ 1701 h 3791"/>
              <a:gd name="T86" fmla="*/ 6 w 3576"/>
              <a:gd name="T87" fmla="*/ 1219 h 3791"/>
              <a:gd name="T88" fmla="*/ 1 w 3576"/>
              <a:gd name="T89" fmla="*/ 1169 h 3791"/>
              <a:gd name="T90" fmla="*/ 19 w 3576"/>
              <a:gd name="T91" fmla="*/ 1129 h 3791"/>
              <a:gd name="T92" fmla="*/ 46 w 3576"/>
              <a:gd name="T93" fmla="*/ 1104 h 3791"/>
              <a:gd name="T94" fmla="*/ 3061 w 3576"/>
              <a:gd name="T95" fmla="*/ 6 h 3791"/>
              <a:gd name="T96" fmla="*/ 3105 w 3576"/>
              <a:gd name="T97" fmla="*/ 0 h 3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576" h="3791">
                <a:moveTo>
                  <a:pt x="3384" y="1943"/>
                </a:moveTo>
                <a:lnTo>
                  <a:pt x="3289" y="2112"/>
                </a:lnTo>
                <a:lnTo>
                  <a:pt x="3384" y="2112"/>
                </a:lnTo>
                <a:lnTo>
                  <a:pt x="3384" y="1943"/>
                </a:lnTo>
                <a:close/>
                <a:moveTo>
                  <a:pt x="2673" y="1803"/>
                </a:moveTo>
                <a:lnTo>
                  <a:pt x="2498" y="2112"/>
                </a:lnTo>
                <a:lnTo>
                  <a:pt x="2894" y="2112"/>
                </a:lnTo>
                <a:lnTo>
                  <a:pt x="3069" y="1803"/>
                </a:lnTo>
                <a:lnTo>
                  <a:pt x="2673" y="1803"/>
                </a:lnTo>
                <a:close/>
                <a:moveTo>
                  <a:pt x="1881" y="1803"/>
                </a:moveTo>
                <a:lnTo>
                  <a:pt x="1708" y="2112"/>
                </a:lnTo>
                <a:lnTo>
                  <a:pt x="2103" y="2112"/>
                </a:lnTo>
                <a:lnTo>
                  <a:pt x="2278" y="1803"/>
                </a:lnTo>
                <a:lnTo>
                  <a:pt x="1881" y="1803"/>
                </a:lnTo>
                <a:close/>
                <a:moveTo>
                  <a:pt x="1091" y="1803"/>
                </a:moveTo>
                <a:lnTo>
                  <a:pt x="916" y="2112"/>
                </a:lnTo>
                <a:lnTo>
                  <a:pt x="1313" y="2112"/>
                </a:lnTo>
                <a:lnTo>
                  <a:pt x="1487" y="1803"/>
                </a:lnTo>
                <a:lnTo>
                  <a:pt x="1091" y="1803"/>
                </a:lnTo>
                <a:close/>
                <a:moveTo>
                  <a:pt x="386" y="1803"/>
                </a:moveTo>
                <a:lnTo>
                  <a:pt x="386" y="2112"/>
                </a:lnTo>
                <a:lnTo>
                  <a:pt x="521" y="2112"/>
                </a:lnTo>
                <a:lnTo>
                  <a:pt x="696" y="1803"/>
                </a:lnTo>
                <a:lnTo>
                  <a:pt x="386" y="1803"/>
                </a:lnTo>
                <a:close/>
                <a:moveTo>
                  <a:pt x="511" y="1137"/>
                </a:moveTo>
                <a:lnTo>
                  <a:pt x="219" y="1243"/>
                </a:lnTo>
                <a:lnTo>
                  <a:pt x="326" y="1533"/>
                </a:lnTo>
                <a:lnTo>
                  <a:pt x="453" y="1487"/>
                </a:lnTo>
                <a:lnTo>
                  <a:pt x="511" y="1137"/>
                </a:lnTo>
                <a:close/>
                <a:moveTo>
                  <a:pt x="1255" y="867"/>
                </a:moveTo>
                <a:lnTo>
                  <a:pt x="882" y="1003"/>
                </a:lnTo>
                <a:lnTo>
                  <a:pt x="824" y="1352"/>
                </a:lnTo>
                <a:lnTo>
                  <a:pt x="1196" y="1217"/>
                </a:lnTo>
                <a:lnTo>
                  <a:pt x="1255" y="867"/>
                </a:lnTo>
                <a:close/>
                <a:moveTo>
                  <a:pt x="1997" y="597"/>
                </a:moveTo>
                <a:lnTo>
                  <a:pt x="1625" y="732"/>
                </a:lnTo>
                <a:lnTo>
                  <a:pt x="1566" y="1083"/>
                </a:lnTo>
                <a:lnTo>
                  <a:pt x="1939" y="947"/>
                </a:lnTo>
                <a:lnTo>
                  <a:pt x="1997" y="597"/>
                </a:lnTo>
                <a:close/>
                <a:moveTo>
                  <a:pt x="3085" y="351"/>
                </a:moveTo>
                <a:lnTo>
                  <a:pt x="3053" y="541"/>
                </a:lnTo>
                <a:lnTo>
                  <a:pt x="3143" y="509"/>
                </a:lnTo>
                <a:lnTo>
                  <a:pt x="3085" y="351"/>
                </a:lnTo>
                <a:close/>
                <a:moveTo>
                  <a:pt x="2740" y="327"/>
                </a:moveTo>
                <a:lnTo>
                  <a:pt x="2368" y="463"/>
                </a:lnTo>
                <a:lnTo>
                  <a:pt x="2310" y="812"/>
                </a:lnTo>
                <a:lnTo>
                  <a:pt x="2682" y="677"/>
                </a:lnTo>
                <a:lnTo>
                  <a:pt x="2740" y="327"/>
                </a:lnTo>
                <a:close/>
                <a:moveTo>
                  <a:pt x="3105" y="0"/>
                </a:moveTo>
                <a:lnTo>
                  <a:pt x="3124" y="5"/>
                </a:lnTo>
                <a:lnTo>
                  <a:pt x="3144" y="14"/>
                </a:lnTo>
                <a:lnTo>
                  <a:pt x="3160" y="27"/>
                </a:lnTo>
                <a:lnTo>
                  <a:pt x="3174" y="43"/>
                </a:lnTo>
                <a:lnTo>
                  <a:pt x="3185" y="64"/>
                </a:lnTo>
                <a:lnTo>
                  <a:pt x="3356" y="533"/>
                </a:lnTo>
                <a:lnTo>
                  <a:pt x="3362" y="559"/>
                </a:lnTo>
                <a:lnTo>
                  <a:pt x="3361" y="583"/>
                </a:lnTo>
                <a:lnTo>
                  <a:pt x="3353" y="607"/>
                </a:lnTo>
                <a:lnTo>
                  <a:pt x="3343" y="623"/>
                </a:lnTo>
                <a:lnTo>
                  <a:pt x="3331" y="637"/>
                </a:lnTo>
                <a:lnTo>
                  <a:pt x="3316" y="649"/>
                </a:lnTo>
                <a:lnTo>
                  <a:pt x="3298" y="657"/>
                </a:lnTo>
                <a:lnTo>
                  <a:pt x="673" y="1611"/>
                </a:lnTo>
                <a:lnTo>
                  <a:pt x="3480" y="1611"/>
                </a:lnTo>
                <a:lnTo>
                  <a:pt x="3506" y="1614"/>
                </a:lnTo>
                <a:lnTo>
                  <a:pt x="3529" y="1624"/>
                </a:lnTo>
                <a:lnTo>
                  <a:pt x="3548" y="1639"/>
                </a:lnTo>
                <a:lnTo>
                  <a:pt x="3563" y="1658"/>
                </a:lnTo>
                <a:lnTo>
                  <a:pt x="3573" y="1682"/>
                </a:lnTo>
                <a:lnTo>
                  <a:pt x="3576" y="1707"/>
                </a:lnTo>
                <a:lnTo>
                  <a:pt x="3576" y="3695"/>
                </a:lnTo>
                <a:lnTo>
                  <a:pt x="3573" y="3720"/>
                </a:lnTo>
                <a:lnTo>
                  <a:pt x="3563" y="3743"/>
                </a:lnTo>
                <a:lnTo>
                  <a:pt x="3548" y="3763"/>
                </a:lnTo>
                <a:lnTo>
                  <a:pt x="3529" y="3778"/>
                </a:lnTo>
                <a:lnTo>
                  <a:pt x="3506" y="3787"/>
                </a:lnTo>
                <a:lnTo>
                  <a:pt x="3480" y="3791"/>
                </a:lnTo>
                <a:lnTo>
                  <a:pt x="286" y="3791"/>
                </a:lnTo>
                <a:lnTo>
                  <a:pt x="259" y="3787"/>
                </a:lnTo>
                <a:lnTo>
                  <a:pt x="237" y="3778"/>
                </a:lnTo>
                <a:lnTo>
                  <a:pt x="218" y="3763"/>
                </a:lnTo>
                <a:lnTo>
                  <a:pt x="203" y="3743"/>
                </a:lnTo>
                <a:lnTo>
                  <a:pt x="193" y="3720"/>
                </a:lnTo>
                <a:lnTo>
                  <a:pt x="190" y="3695"/>
                </a:lnTo>
                <a:lnTo>
                  <a:pt x="190" y="1712"/>
                </a:lnTo>
                <a:lnTo>
                  <a:pt x="183" y="1701"/>
                </a:lnTo>
                <a:lnTo>
                  <a:pt x="177" y="1690"/>
                </a:lnTo>
                <a:lnTo>
                  <a:pt x="6" y="1219"/>
                </a:lnTo>
                <a:lnTo>
                  <a:pt x="0" y="1195"/>
                </a:lnTo>
                <a:lnTo>
                  <a:pt x="1" y="1169"/>
                </a:lnTo>
                <a:lnTo>
                  <a:pt x="9" y="1146"/>
                </a:lnTo>
                <a:lnTo>
                  <a:pt x="19" y="1129"/>
                </a:lnTo>
                <a:lnTo>
                  <a:pt x="31" y="1115"/>
                </a:lnTo>
                <a:lnTo>
                  <a:pt x="46" y="1104"/>
                </a:lnTo>
                <a:lnTo>
                  <a:pt x="63" y="1096"/>
                </a:lnTo>
                <a:lnTo>
                  <a:pt x="3061" y="6"/>
                </a:lnTo>
                <a:lnTo>
                  <a:pt x="3083" y="1"/>
                </a:lnTo>
                <a:lnTo>
                  <a:pt x="310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09" name="Freeform 1304"/>
          <p:cNvSpPr>
            <a:spLocks noEditPoints="1"/>
          </p:cNvSpPr>
          <p:nvPr/>
        </p:nvSpPr>
        <p:spPr bwMode="auto">
          <a:xfrm>
            <a:off x="4726435" y="4499657"/>
            <a:ext cx="258584" cy="211895"/>
          </a:xfrm>
          <a:custGeom>
            <a:avLst/>
            <a:gdLst>
              <a:gd name="T0" fmla="*/ 1227 w 3456"/>
              <a:gd name="T1" fmla="*/ 655 h 2830"/>
              <a:gd name="T2" fmla="*/ 1044 w 3456"/>
              <a:gd name="T3" fmla="*/ 761 h 2830"/>
              <a:gd name="T4" fmla="*/ 920 w 3456"/>
              <a:gd name="T5" fmla="*/ 932 h 2830"/>
              <a:gd name="T6" fmla="*/ 872 w 3456"/>
              <a:gd name="T7" fmla="*/ 1146 h 2830"/>
              <a:gd name="T8" fmla="*/ 907 w 3456"/>
              <a:gd name="T9" fmla="*/ 1335 h 2830"/>
              <a:gd name="T10" fmla="*/ 988 w 3456"/>
              <a:gd name="T11" fmla="*/ 1472 h 2830"/>
              <a:gd name="T12" fmla="*/ 1124 w 3456"/>
              <a:gd name="T13" fmla="*/ 1609 h 2830"/>
              <a:gd name="T14" fmla="*/ 1273 w 3456"/>
              <a:gd name="T15" fmla="*/ 1741 h 2830"/>
              <a:gd name="T16" fmla="*/ 1427 w 3456"/>
              <a:gd name="T17" fmla="*/ 1864 h 2830"/>
              <a:gd name="T18" fmla="*/ 1568 w 3456"/>
              <a:gd name="T19" fmla="*/ 1968 h 2830"/>
              <a:gd name="T20" fmla="*/ 1672 w 3456"/>
              <a:gd name="T21" fmla="*/ 2042 h 2830"/>
              <a:gd name="T22" fmla="*/ 1725 w 3456"/>
              <a:gd name="T23" fmla="*/ 2078 h 2830"/>
              <a:gd name="T24" fmla="*/ 1748 w 3456"/>
              <a:gd name="T25" fmla="*/ 2065 h 2830"/>
              <a:gd name="T26" fmla="*/ 1829 w 3456"/>
              <a:gd name="T27" fmla="*/ 2009 h 2830"/>
              <a:gd name="T28" fmla="*/ 1954 w 3456"/>
              <a:gd name="T29" fmla="*/ 1919 h 2830"/>
              <a:gd name="T30" fmla="*/ 2103 w 3456"/>
              <a:gd name="T31" fmla="*/ 1804 h 2830"/>
              <a:gd name="T32" fmla="*/ 2258 w 3456"/>
              <a:gd name="T33" fmla="*/ 1676 h 2830"/>
              <a:gd name="T34" fmla="*/ 2398 w 3456"/>
              <a:gd name="T35" fmla="*/ 1543 h 2830"/>
              <a:gd name="T36" fmla="*/ 2522 w 3456"/>
              <a:gd name="T37" fmla="*/ 1389 h 2830"/>
              <a:gd name="T38" fmla="*/ 2570 w 3456"/>
              <a:gd name="T39" fmla="*/ 1258 h 2830"/>
              <a:gd name="T40" fmla="*/ 2570 w 3456"/>
              <a:gd name="T41" fmla="*/ 1036 h 2830"/>
              <a:gd name="T42" fmla="*/ 2481 w 3456"/>
              <a:gd name="T43" fmla="*/ 840 h 2830"/>
              <a:gd name="T44" fmla="*/ 2325 w 3456"/>
              <a:gd name="T45" fmla="*/ 699 h 2830"/>
              <a:gd name="T46" fmla="*/ 2120 w 3456"/>
              <a:gd name="T47" fmla="*/ 631 h 2830"/>
              <a:gd name="T48" fmla="*/ 1941 w 3456"/>
              <a:gd name="T49" fmla="*/ 645 h 2830"/>
              <a:gd name="T50" fmla="*/ 1825 w 3456"/>
              <a:gd name="T51" fmla="*/ 714 h 2830"/>
              <a:gd name="T52" fmla="*/ 1759 w 3456"/>
              <a:gd name="T53" fmla="*/ 813 h 2830"/>
              <a:gd name="T54" fmla="*/ 1730 w 3456"/>
              <a:gd name="T55" fmla="*/ 923 h 2830"/>
              <a:gd name="T56" fmla="*/ 1719 w 3456"/>
              <a:gd name="T57" fmla="*/ 911 h 2830"/>
              <a:gd name="T58" fmla="*/ 1656 w 3456"/>
              <a:gd name="T59" fmla="*/ 780 h 2830"/>
              <a:gd name="T60" fmla="*/ 1543 w 3456"/>
              <a:gd name="T61" fmla="*/ 672 h 2830"/>
              <a:gd name="T62" fmla="*/ 1392 w 3456"/>
              <a:gd name="T63" fmla="*/ 628 h 2830"/>
              <a:gd name="T64" fmla="*/ 1945 w 3456"/>
              <a:gd name="T65" fmla="*/ 9 h 2830"/>
              <a:gd name="T66" fmla="*/ 2352 w 3456"/>
              <a:gd name="T67" fmla="*/ 86 h 2830"/>
              <a:gd name="T68" fmla="*/ 2716 w 3456"/>
              <a:gd name="T69" fmla="*/ 231 h 2830"/>
              <a:gd name="T70" fmla="*/ 3020 w 3456"/>
              <a:gd name="T71" fmla="*/ 434 h 2830"/>
              <a:gd name="T72" fmla="*/ 3254 w 3456"/>
              <a:gd name="T73" fmla="*/ 684 h 2830"/>
              <a:gd name="T74" fmla="*/ 3404 w 3456"/>
              <a:gd name="T75" fmla="*/ 974 h 2830"/>
              <a:gd name="T76" fmla="*/ 3456 w 3456"/>
              <a:gd name="T77" fmla="*/ 1291 h 2830"/>
              <a:gd name="T78" fmla="*/ 3404 w 3456"/>
              <a:gd name="T79" fmla="*/ 1609 h 2830"/>
              <a:gd name="T80" fmla="*/ 3254 w 3456"/>
              <a:gd name="T81" fmla="*/ 1899 h 2830"/>
              <a:gd name="T82" fmla="*/ 3020 w 3456"/>
              <a:gd name="T83" fmla="*/ 2150 h 2830"/>
              <a:gd name="T84" fmla="*/ 2716 w 3456"/>
              <a:gd name="T85" fmla="*/ 2352 h 2830"/>
              <a:gd name="T86" fmla="*/ 2352 w 3456"/>
              <a:gd name="T87" fmla="*/ 2497 h 2830"/>
              <a:gd name="T88" fmla="*/ 1945 w 3456"/>
              <a:gd name="T89" fmla="*/ 2573 h 2830"/>
              <a:gd name="T90" fmla="*/ 1501 w 3456"/>
              <a:gd name="T91" fmla="*/ 2572 h 2830"/>
              <a:gd name="T92" fmla="*/ 1131 w 3456"/>
              <a:gd name="T93" fmla="*/ 2540 h 2830"/>
              <a:gd name="T94" fmla="*/ 932 w 3456"/>
              <a:gd name="T95" fmla="*/ 2635 h 2830"/>
              <a:gd name="T96" fmla="*/ 728 w 3456"/>
              <a:gd name="T97" fmla="*/ 2725 h 2830"/>
              <a:gd name="T98" fmla="*/ 541 w 3456"/>
              <a:gd name="T99" fmla="*/ 2793 h 2830"/>
              <a:gd name="T100" fmla="*/ 396 w 3456"/>
              <a:gd name="T101" fmla="*/ 2828 h 2830"/>
              <a:gd name="T102" fmla="*/ 468 w 3456"/>
              <a:gd name="T103" fmla="*/ 2643 h 2830"/>
              <a:gd name="T104" fmla="*/ 553 w 3456"/>
              <a:gd name="T105" fmla="*/ 2381 h 2830"/>
              <a:gd name="T106" fmla="*/ 436 w 3456"/>
              <a:gd name="T107" fmla="*/ 2149 h 2830"/>
              <a:gd name="T108" fmla="*/ 202 w 3456"/>
              <a:gd name="T109" fmla="*/ 1898 h 2830"/>
              <a:gd name="T110" fmla="*/ 52 w 3456"/>
              <a:gd name="T111" fmla="*/ 1609 h 2830"/>
              <a:gd name="T112" fmla="*/ 0 w 3456"/>
              <a:gd name="T113" fmla="*/ 1291 h 2830"/>
              <a:gd name="T114" fmla="*/ 52 w 3456"/>
              <a:gd name="T115" fmla="*/ 974 h 2830"/>
              <a:gd name="T116" fmla="*/ 202 w 3456"/>
              <a:gd name="T117" fmla="*/ 684 h 2830"/>
              <a:gd name="T118" fmla="*/ 436 w 3456"/>
              <a:gd name="T119" fmla="*/ 434 h 2830"/>
              <a:gd name="T120" fmla="*/ 740 w 3456"/>
              <a:gd name="T121" fmla="*/ 231 h 2830"/>
              <a:gd name="T122" fmla="*/ 1104 w 3456"/>
              <a:gd name="T123" fmla="*/ 86 h 2830"/>
              <a:gd name="T124" fmla="*/ 1511 w 3456"/>
              <a:gd name="T125" fmla="*/ 9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6" h="2830">
                <a:moveTo>
                  <a:pt x="1392" y="628"/>
                </a:moveTo>
                <a:lnTo>
                  <a:pt x="1335" y="631"/>
                </a:lnTo>
                <a:lnTo>
                  <a:pt x="1280" y="640"/>
                </a:lnTo>
                <a:lnTo>
                  <a:pt x="1227" y="655"/>
                </a:lnTo>
                <a:lnTo>
                  <a:pt x="1177" y="674"/>
                </a:lnTo>
                <a:lnTo>
                  <a:pt x="1130" y="699"/>
                </a:lnTo>
                <a:lnTo>
                  <a:pt x="1085" y="728"/>
                </a:lnTo>
                <a:lnTo>
                  <a:pt x="1044" y="761"/>
                </a:lnTo>
                <a:lnTo>
                  <a:pt x="1006" y="799"/>
                </a:lnTo>
                <a:lnTo>
                  <a:pt x="973" y="840"/>
                </a:lnTo>
                <a:lnTo>
                  <a:pt x="944" y="885"/>
                </a:lnTo>
                <a:lnTo>
                  <a:pt x="920" y="932"/>
                </a:lnTo>
                <a:lnTo>
                  <a:pt x="900" y="982"/>
                </a:lnTo>
                <a:lnTo>
                  <a:pt x="885" y="1036"/>
                </a:lnTo>
                <a:lnTo>
                  <a:pt x="876" y="1090"/>
                </a:lnTo>
                <a:lnTo>
                  <a:pt x="872" y="1146"/>
                </a:lnTo>
                <a:lnTo>
                  <a:pt x="876" y="1202"/>
                </a:lnTo>
                <a:lnTo>
                  <a:pt x="885" y="1258"/>
                </a:lnTo>
                <a:lnTo>
                  <a:pt x="900" y="1310"/>
                </a:lnTo>
                <a:lnTo>
                  <a:pt x="907" y="1335"/>
                </a:lnTo>
                <a:lnTo>
                  <a:pt x="918" y="1361"/>
                </a:lnTo>
                <a:lnTo>
                  <a:pt x="933" y="1389"/>
                </a:lnTo>
                <a:lnTo>
                  <a:pt x="958" y="1432"/>
                </a:lnTo>
                <a:lnTo>
                  <a:pt x="988" y="1472"/>
                </a:lnTo>
                <a:lnTo>
                  <a:pt x="1020" y="1508"/>
                </a:lnTo>
                <a:lnTo>
                  <a:pt x="1057" y="1543"/>
                </a:lnTo>
                <a:lnTo>
                  <a:pt x="1089" y="1576"/>
                </a:lnTo>
                <a:lnTo>
                  <a:pt x="1124" y="1609"/>
                </a:lnTo>
                <a:lnTo>
                  <a:pt x="1159" y="1643"/>
                </a:lnTo>
                <a:lnTo>
                  <a:pt x="1197" y="1675"/>
                </a:lnTo>
                <a:lnTo>
                  <a:pt x="1235" y="1708"/>
                </a:lnTo>
                <a:lnTo>
                  <a:pt x="1273" y="1741"/>
                </a:lnTo>
                <a:lnTo>
                  <a:pt x="1312" y="1773"/>
                </a:lnTo>
                <a:lnTo>
                  <a:pt x="1351" y="1804"/>
                </a:lnTo>
                <a:lnTo>
                  <a:pt x="1390" y="1835"/>
                </a:lnTo>
                <a:lnTo>
                  <a:pt x="1427" y="1864"/>
                </a:lnTo>
                <a:lnTo>
                  <a:pt x="1465" y="1892"/>
                </a:lnTo>
                <a:lnTo>
                  <a:pt x="1501" y="1919"/>
                </a:lnTo>
                <a:lnTo>
                  <a:pt x="1535" y="1944"/>
                </a:lnTo>
                <a:lnTo>
                  <a:pt x="1568" y="1968"/>
                </a:lnTo>
                <a:lnTo>
                  <a:pt x="1598" y="1989"/>
                </a:lnTo>
                <a:lnTo>
                  <a:pt x="1625" y="2009"/>
                </a:lnTo>
                <a:lnTo>
                  <a:pt x="1651" y="2027"/>
                </a:lnTo>
                <a:lnTo>
                  <a:pt x="1672" y="2042"/>
                </a:lnTo>
                <a:lnTo>
                  <a:pt x="1691" y="2055"/>
                </a:lnTo>
                <a:lnTo>
                  <a:pt x="1707" y="2065"/>
                </a:lnTo>
                <a:lnTo>
                  <a:pt x="1718" y="2074"/>
                </a:lnTo>
                <a:lnTo>
                  <a:pt x="1725" y="2078"/>
                </a:lnTo>
                <a:lnTo>
                  <a:pt x="1727" y="2079"/>
                </a:lnTo>
                <a:lnTo>
                  <a:pt x="1730" y="2078"/>
                </a:lnTo>
                <a:lnTo>
                  <a:pt x="1736" y="2074"/>
                </a:lnTo>
                <a:lnTo>
                  <a:pt x="1748" y="2065"/>
                </a:lnTo>
                <a:lnTo>
                  <a:pt x="1763" y="2055"/>
                </a:lnTo>
                <a:lnTo>
                  <a:pt x="1781" y="2042"/>
                </a:lnTo>
                <a:lnTo>
                  <a:pt x="1803" y="2027"/>
                </a:lnTo>
                <a:lnTo>
                  <a:pt x="1829" y="2009"/>
                </a:lnTo>
                <a:lnTo>
                  <a:pt x="1857" y="1989"/>
                </a:lnTo>
                <a:lnTo>
                  <a:pt x="1887" y="1968"/>
                </a:lnTo>
                <a:lnTo>
                  <a:pt x="1920" y="1944"/>
                </a:lnTo>
                <a:lnTo>
                  <a:pt x="1954" y="1919"/>
                </a:lnTo>
                <a:lnTo>
                  <a:pt x="1990" y="1892"/>
                </a:lnTo>
                <a:lnTo>
                  <a:pt x="2026" y="1864"/>
                </a:lnTo>
                <a:lnTo>
                  <a:pt x="2064" y="1835"/>
                </a:lnTo>
                <a:lnTo>
                  <a:pt x="2103" y="1804"/>
                </a:lnTo>
                <a:lnTo>
                  <a:pt x="2142" y="1773"/>
                </a:lnTo>
                <a:lnTo>
                  <a:pt x="2181" y="1741"/>
                </a:lnTo>
                <a:lnTo>
                  <a:pt x="2220" y="1708"/>
                </a:lnTo>
                <a:lnTo>
                  <a:pt x="2258" y="1676"/>
                </a:lnTo>
                <a:lnTo>
                  <a:pt x="2295" y="1643"/>
                </a:lnTo>
                <a:lnTo>
                  <a:pt x="2331" y="1609"/>
                </a:lnTo>
                <a:lnTo>
                  <a:pt x="2366" y="1576"/>
                </a:lnTo>
                <a:lnTo>
                  <a:pt x="2398" y="1543"/>
                </a:lnTo>
                <a:lnTo>
                  <a:pt x="2434" y="1508"/>
                </a:lnTo>
                <a:lnTo>
                  <a:pt x="2467" y="1472"/>
                </a:lnTo>
                <a:lnTo>
                  <a:pt x="2496" y="1432"/>
                </a:lnTo>
                <a:lnTo>
                  <a:pt x="2522" y="1389"/>
                </a:lnTo>
                <a:lnTo>
                  <a:pt x="2536" y="1361"/>
                </a:lnTo>
                <a:lnTo>
                  <a:pt x="2547" y="1335"/>
                </a:lnTo>
                <a:lnTo>
                  <a:pt x="2555" y="1310"/>
                </a:lnTo>
                <a:lnTo>
                  <a:pt x="2570" y="1258"/>
                </a:lnTo>
                <a:lnTo>
                  <a:pt x="2578" y="1202"/>
                </a:lnTo>
                <a:lnTo>
                  <a:pt x="2582" y="1146"/>
                </a:lnTo>
                <a:lnTo>
                  <a:pt x="2578" y="1090"/>
                </a:lnTo>
                <a:lnTo>
                  <a:pt x="2570" y="1036"/>
                </a:lnTo>
                <a:lnTo>
                  <a:pt x="2555" y="982"/>
                </a:lnTo>
                <a:lnTo>
                  <a:pt x="2535" y="932"/>
                </a:lnTo>
                <a:lnTo>
                  <a:pt x="2510" y="885"/>
                </a:lnTo>
                <a:lnTo>
                  <a:pt x="2481" y="840"/>
                </a:lnTo>
                <a:lnTo>
                  <a:pt x="2447" y="799"/>
                </a:lnTo>
                <a:lnTo>
                  <a:pt x="2411" y="761"/>
                </a:lnTo>
                <a:lnTo>
                  <a:pt x="2369" y="728"/>
                </a:lnTo>
                <a:lnTo>
                  <a:pt x="2325" y="699"/>
                </a:lnTo>
                <a:lnTo>
                  <a:pt x="2277" y="674"/>
                </a:lnTo>
                <a:lnTo>
                  <a:pt x="2227" y="655"/>
                </a:lnTo>
                <a:lnTo>
                  <a:pt x="2174" y="640"/>
                </a:lnTo>
                <a:lnTo>
                  <a:pt x="2120" y="631"/>
                </a:lnTo>
                <a:lnTo>
                  <a:pt x="2063" y="628"/>
                </a:lnTo>
                <a:lnTo>
                  <a:pt x="2018" y="630"/>
                </a:lnTo>
                <a:lnTo>
                  <a:pt x="1977" y="636"/>
                </a:lnTo>
                <a:lnTo>
                  <a:pt x="1941" y="645"/>
                </a:lnTo>
                <a:lnTo>
                  <a:pt x="1907" y="659"/>
                </a:lnTo>
                <a:lnTo>
                  <a:pt x="1877" y="675"/>
                </a:lnTo>
                <a:lnTo>
                  <a:pt x="1849" y="693"/>
                </a:lnTo>
                <a:lnTo>
                  <a:pt x="1825" y="714"/>
                </a:lnTo>
                <a:lnTo>
                  <a:pt x="1805" y="737"/>
                </a:lnTo>
                <a:lnTo>
                  <a:pt x="1787" y="761"/>
                </a:lnTo>
                <a:lnTo>
                  <a:pt x="1772" y="787"/>
                </a:lnTo>
                <a:lnTo>
                  <a:pt x="1759" y="813"/>
                </a:lnTo>
                <a:lnTo>
                  <a:pt x="1749" y="840"/>
                </a:lnTo>
                <a:lnTo>
                  <a:pt x="1741" y="869"/>
                </a:lnTo>
                <a:lnTo>
                  <a:pt x="1734" y="896"/>
                </a:lnTo>
                <a:lnTo>
                  <a:pt x="1730" y="923"/>
                </a:lnTo>
                <a:lnTo>
                  <a:pt x="1727" y="949"/>
                </a:lnTo>
                <a:lnTo>
                  <a:pt x="1727" y="974"/>
                </a:lnTo>
                <a:lnTo>
                  <a:pt x="1725" y="943"/>
                </a:lnTo>
                <a:lnTo>
                  <a:pt x="1719" y="911"/>
                </a:lnTo>
                <a:lnTo>
                  <a:pt x="1708" y="878"/>
                </a:lnTo>
                <a:lnTo>
                  <a:pt x="1694" y="845"/>
                </a:lnTo>
                <a:lnTo>
                  <a:pt x="1677" y="811"/>
                </a:lnTo>
                <a:lnTo>
                  <a:pt x="1656" y="780"/>
                </a:lnTo>
                <a:lnTo>
                  <a:pt x="1632" y="749"/>
                </a:lnTo>
                <a:lnTo>
                  <a:pt x="1604" y="720"/>
                </a:lnTo>
                <a:lnTo>
                  <a:pt x="1575" y="694"/>
                </a:lnTo>
                <a:lnTo>
                  <a:pt x="1543" y="672"/>
                </a:lnTo>
                <a:lnTo>
                  <a:pt x="1508" y="654"/>
                </a:lnTo>
                <a:lnTo>
                  <a:pt x="1470" y="640"/>
                </a:lnTo>
                <a:lnTo>
                  <a:pt x="1432" y="631"/>
                </a:lnTo>
                <a:lnTo>
                  <a:pt x="1392" y="628"/>
                </a:lnTo>
                <a:close/>
                <a:moveTo>
                  <a:pt x="1727" y="0"/>
                </a:moveTo>
                <a:lnTo>
                  <a:pt x="1728" y="0"/>
                </a:lnTo>
                <a:lnTo>
                  <a:pt x="1837" y="2"/>
                </a:lnTo>
                <a:lnTo>
                  <a:pt x="1945" y="9"/>
                </a:lnTo>
                <a:lnTo>
                  <a:pt x="2051" y="21"/>
                </a:lnTo>
                <a:lnTo>
                  <a:pt x="2153" y="39"/>
                </a:lnTo>
                <a:lnTo>
                  <a:pt x="2255" y="60"/>
                </a:lnTo>
                <a:lnTo>
                  <a:pt x="2352" y="86"/>
                </a:lnTo>
                <a:lnTo>
                  <a:pt x="2447" y="116"/>
                </a:lnTo>
                <a:lnTo>
                  <a:pt x="2541" y="151"/>
                </a:lnTo>
                <a:lnTo>
                  <a:pt x="2630" y="188"/>
                </a:lnTo>
                <a:lnTo>
                  <a:pt x="2716" y="231"/>
                </a:lnTo>
                <a:lnTo>
                  <a:pt x="2797" y="276"/>
                </a:lnTo>
                <a:lnTo>
                  <a:pt x="2876" y="325"/>
                </a:lnTo>
                <a:lnTo>
                  <a:pt x="2950" y="378"/>
                </a:lnTo>
                <a:lnTo>
                  <a:pt x="3020" y="434"/>
                </a:lnTo>
                <a:lnTo>
                  <a:pt x="3085" y="492"/>
                </a:lnTo>
                <a:lnTo>
                  <a:pt x="3146" y="554"/>
                </a:lnTo>
                <a:lnTo>
                  <a:pt x="3203" y="617"/>
                </a:lnTo>
                <a:lnTo>
                  <a:pt x="3254" y="684"/>
                </a:lnTo>
                <a:lnTo>
                  <a:pt x="3299" y="753"/>
                </a:lnTo>
                <a:lnTo>
                  <a:pt x="3340" y="825"/>
                </a:lnTo>
                <a:lnTo>
                  <a:pt x="3374" y="898"/>
                </a:lnTo>
                <a:lnTo>
                  <a:pt x="3404" y="974"/>
                </a:lnTo>
                <a:lnTo>
                  <a:pt x="3426" y="1051"/>
                </a:lnTo>
                <a:lnTo>
                  <a:pt x="3442" y="1129"/>
                </a:lnTo>
                <a:lnTo>
                  <a:pt x="3453" y="1210"/>
                </a:lnTo>
                <a:lnTo>
                  <a:pt x="3456" y="1291"/>
                </a:lnTo>
                <a:lnTo>
                  <a:pt x="3453" y="1374"/>
                </a:lnTo>
                <a:lnTo>
                  <a:pt x="3442" y="1454"/>
                </a:lnTo>
                <a:lnTo>
                  <a:pt x="3426" y="1532"/>
                </a:lnTo>
                <a:lnTo>
                  <a:pt x="3404" y="1609"/>
                </a:lnTo>
                <a:lnTo>
                  <a:pt x="3374" y="1686"/>
                </a:lnTo>
                <a:lnTo>
                  <a:pt x="3340" y="1759"/>
                </a:lnTo>
                <a:lnTo>
                  <a:pt x="3299" y="1831"/>
                </a:lnTo>
                <a:lnTo>
                  <a:pt x="3254" y="1899"/>
                </a:lnTo>
                <a:lnTo>
                  <a:pt x="3203" y="1966"/>
                </a:lnTo>
                <a:lnTo>
                  <a:pt x="3146" y="2030"/>
                </a:lnTo>
                <a:lnTo>
                  <a:pt x="3085" y="2091"/>
                </a:lnTo>
                <a:lnTo>
                  <a:pt x="3020" y="2150"/>
                </a:lnTo>
                <a:lnTo>
                  <a:pt x="2950" y="2205"/>
                </a:lnTo>
                <a:lnTo>
                  <a:pt x="2876" y="2258"/>
                </a:lnTo>
                <a:lnTo>
                  <a:pt x="2797" y="2307"/>
                </a:lnTo>
                <a:lnTo>
                  <a:pt x="2716" y="2352"/>
                </a:lnTo>
                <a:lnTo>
                  <a:pt x="2630" y="2394"/>
                </a:lnTo>
                <a:lnTo>
                  <a:pt x="2541" y="2433"/>
                </a:lnTo>
                <a:lnTo>
                  <a:pt x="2447" y="2467"/>
                </a:lnTo>
                <a:lnTo>
                  <a:pt x="2352" y="2497"/>
                </a:lnTo>
                <a:lnTo>
                  <a:pt x="2255" y="2523"/>
                </a:lnTo>
                <a:lnTo>
                  <a:pt x="2153" y="2544"/>
                </a:lnTo>
                <a:lnTo>
                  <a:pt x="2051" y="2562"/>
                </a:lnTo>
                <a:lnTo>
                  <a:pt x="1945" y="2573"/>
                </a:lnTo>
                <a:lnTo>
                  <a:pt x="1837" y="2582"/>
                </a:lnTo>
                <a:lnTo>
                  <a:pt x="1728" y="2584"/>
                </a:lnTo>
                <a:lnTo>
                  <a:pt x="1614" y="2581"/>
                </a:lnTo>
                <a:lnTo>
                  <a:pt x="1501" y="2572"/>
                </a:lnTo>
                <a:lnTo>
                  <a:pt x="1391" y="2559"/>
                </a:lnTo>
                <a:lnTo>
                  <a:pt x="1283" y="2540"/>
                </a:lnTo>
                <a:lnTo>
                  <a:pt x="1177" y="2516"/>
                </a:lnTo>
                <a:lnTo>
                  <a:pt x="1131" y="2540"/>
                </a:lnTo>
                <a:lnTo>
                  <a:pt x="1083" y="2563"/>
                </a:lnTo>
                <a:lnTo>
                  <a:pt x="1034" y="2587"/>
                </a:lnTo>
                <a:lnTo>
                  <a:pt x="983" y="2611"/>
                </a:lnTo>
                <a:lnTo>
                  <a:pt x="932" y="2635"/>
                </a:lnTo>
                <a:lnTo>
                  <a:pt x="881" y="2658"/>
                </a:lnTo>
                <a:lnTo>
                  <a:pt x="829" y="2681"/>
                </a:lnTo>
                <a:lnTo>
                  <a:pt x="778" y="2704"/>
                </a:lnTo>
                <a:lnTo>
                  <a:pt x="728" y="2725"/>
                </a:lnTo>
                <a:lnTo>
                  <a:pt x="679" y="2744"/>
                </a:lnTo>
                <a:lnTo>
                  <a:pt x="632" y="2762"/>
                </a:lnTo>
                <a:lnTo>
                  <a:pt x="585" y="2779"/>
                </a:lnTo>
                <a:lnTo>
                  <a:pt x="541" y="2793"/>
                </a:lnTo>
                <a:lnTo>
                  <a:pt x="501" y="2806"/>
                </a:lnTo>
                <a:lnTo>
                  <a:pt x="462" y="2816"/>
                </a:lnTo>
                <a:lnTo>
                  <a:pt x="427" y="2824"/>
                </a:lnTo>
                <a:lnTo>
                  <a:pt x="396" y="2828"/>
                </a:lnTo>
                <a:lnTo>
                  <a:pt x="369" y="2830"/>
                </a:lnTo>
                <a:lnTo>
                  <a:pt x="405" y="2771"/>
                </a:lnTo>
                <a:lnTo>
                  <a:pt x="439" y="2708"/>
                </a:lnTo>
                <a:lnTo>
                  <a:pt x="468" y="2643"/>
                </a:lnTo>
                <a:lnTo>
                  <a:pt x="494" y="2579"/>
                </a:lnTo>
                <a:lnTo>
                  <a:pt x="516" y="2513"/>
                </a:lnTo>
                <a:lnTo>
                  <a:pt x="536" y="2447"/>
                </a:lnTo>
                <a:lnTo>
                  <a:pt x="553" y="2381"/>
                </a:lnTo>
                <a:lnTo>
                  <a:pt x="568" y="2319"/>
                </a:lnTo>
                <a:lnTo>
                  <a:pt x="579" y="2257"/>
                </a:lnTo>
                <a:lnTo>
                  <a:pt x="506" y="2205"/>
                </a:lnTo>
                <a:lnTo>
                  <a:pt x="436" y="2149"/>
                </a:lnTo>
                <a:lnTo>
                  <a:pt x="370" y="2090"/>
                </a:lnTo>
                <a:lnTo>
                  <a:pt x="309" y="2029"/>
                </a:lnTo>
                <a:lnTo>
                  <a:pt x="253" y="1965"/>
                </a:lnTo>
                <a:lnTo>
                  <a:pt x="202" y="1898"/>
                </a:lnTo>
                <a:lnTo>
                  <a:pt x="156" y="1829"/>
                </a:lnTo>
                <a:lnTo>
                  <a:pt x="116" y="1759"/>
                </a:lnTo>
                <a:lnTo>
                  <a:pt x="82" y="1684"/>
                </a:lnTo>
                <a:lnTo>
                  <a:pt x="52" y="1609"/>
                </a:lnTo>
                <a:lnTo>
                  <a:pt x="30" y="1532"/>
                </a:lnTo>
                <a:lnTo>
                  <a:pt x="14" y="1454"/>
                </a:lnTo>
                <a:lnTo>
                  <a:pt x="3" y="1374"/>
                </a:lnTo>
                <a:lnTo>
                  <a:pt x="0" y="1291"/>
                </a:lnTo>
                <a:lnTo>
                  <a:pt x="3" y="1210"/>
                </a:lnTo>
                <a:lnTo>
                  <a:pt x="14" y="1129"/>
                </a:lnTo>
                <a:lnTo>
                  <a:pt x="30" y="1051"/>
                </a:lnTo>
                <a:lnTo>
                  <a:pt x="52" y="974"/>
                </a:lnTo>
                <a:lnTo>
                  <a:pt x="82" y="898"/>
                </a:lnTo>
                <a:lnTo>
                  <a:pt x="116" y="825"/>
                </a:lnTo>
                <a:lnTo>
                  <a:pt x="157" y="753"/>
                </a:lnTo>
                <a:lnTo>
                  <a:pt x="202" y="684"/>
                </a:lnTo>
                <a:lnTo>
                  <a:pt x="253" y="617"/>
                </a:lnTo>
                <a:lnTo>
                  <a:pt x="310" y="554"/>
                </a:lnTo>
                <a:lnTo>
                  <a:pt x="371" y="492"/>
                </a:lnTo>
                <a:lnTo>
                  <a:pt x="436" y="434"/>
                </a:lnTo>
                <a:lnTo>
                  <a:pt x="506" y="378"/>
                </a:lnTo>
                <a:lnTo>
                  <a:pt x="580" y="325"/>
                </a:lnTo>
                <a:lnTo>
                  <a:pt x="659" y="276"/>
                </a:lnTo>
                <a:lnTo>
                  <a:pt x="740" y="231"/>
                </a:lnTo>
                <a:lnTo>
                  <a:pt x="826" y="188"/>
                </a:lnTo>
                <a:lnTo>
                  <a:pt x="915" y="151"/>
                </a:lnTo>
                <a:lnTo>
                  <a:pt x="1009" y="116"/>
                </a:lnTo>
                <a:lnTo>
                  <a:pt x="1104" y="86"/>
                </a:lnTo>
                <a:lnTo>
                  <a:pt x="1201" y="60"/>
                </a:lnTo>
                <a:lnTo>
                  <a:pt x="1303" y="39"/>
                </a:lnTo>
                <a:lnTo>
                  <a:pt x="1405" y="21"/>
                </a:lnTo>
                <a:lnTo>
                  <a:pt x="1511" y="9"/>
                </a:lnTo>
                <a:lnTo>
                  <a:pt x="1619" y="2"/>
                </a:lnTo>
                <a:lnTo>
                  <a:pt x="172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010" name="Group 1307"/>
          <p:cNvGrpSpPr>
            <a:grpSpLocks noChangeAspect="1"/>
          </p:cNvGrpSpPr>
          <p:nvPr/>
        </p:nvGrpSpPr>
        <p:grpSpPr bwMode="auto">
          <a:xfrm>
            <a:off x="5819901" y="4497649"/>
            <a:ext cx="208556" cy="215910"/>
            <a:chOff x="-2328" y="2797"/>
            <a:chExt cx="1418" cy="1468"/>
          </a:xfrm>
          <a:solidFill>
            <a:schemeClr val="tx1">
              <a:lumMod val="65000"/>
              <a:lumOff val="35000"/>
            </a:schemeClr>
          </a:solidFill>
        </p:grpSpPr>
        <p:sp>
          <p:nvSpPr>
            <p:cNvPr id="3013" name="Freeform 1309"/>
            <p:cNvSpPr>
              <a:spLocks noEditPoints="1"/>
            </p:cNvSpPr>
            <p:nvPr/>
          </p:nvSpPr>
          <p:spPr bwMode="auto">
            <a:xfrm>
              <a:off x="-1997" y="3129"/>
              <a:ext cx="757" cy="917"/>
            </a:xfrm>
            <a:custGeom>
              <a:avLst/>
              <a:gdLst>
                <a:gd name="T0" fmla="*/ 975 w 2272"/>
                <a:gd name="T1" fmla="*/ 305 h 2751"/>
                <a:gd name="T2" fmla="*/ 753 w 2272"/>
                <a:gd name="T3" fmla="*/ 380 h 2751"/>
                <a:gd name="T4" fmla="*/ 564 w 2272"/>
                <a:gd name="T5" fmla="*/ 512 h 2751"/>
                <a:gd name="T6" fmla="*/ 416 w 2272"/>
                <a:gd name="T7" fmla="*/ 689 h 2751"/>
                <a:gd name="T8" fmla="*/ 321 w 2272"/>
                <a:gd name="T9" fmla="*/ 901 h 2751"/>
                <a:gd name="T10" fmla="*/ 287 w 2272"/>
                <a:gd name="T11" fmla="*/ 1140 h 2751"/>
                <a:gd name="T12" fmla="*/ 321 w 2272"/>
                <a:gd name="T13" fmla="*/ 1378 h 2751"/>
                <a:gd name="T14" fmla="*/ 421 w 2272"/>
                <a:gd name="T15" fmla="*/ 1597 h 2751"/>
                <a:gd name="T16" fmla="*/ 560 w 2272"/>
                <a:gd name="T17" fmla="*/ 1773 h 2751"/>
                <a:gd name="T18" fmla="*/ 642 w 2272"/>
                <a:gd name="T19" fmla="*/ 1870 h 2751"/>
                <a:gd name="T20" fmla="*/ 761 w 2272"/>
                <a:gd name="T21" fmla="*/ 2032 h 2751"/>
                <a:gd name="T22" fmla="*/ 857 w 2272"/>
                <a:gd name="T23" fmla="*/ 2222 h 2751"/>
                <a:gd name="T24" fmla="*/ 888 w 2272"/>
                <a:gd name="T25" fmla="*/ 2330 h 2751"/>
                <a:gd name="T26" fmla="*/ 897 w 2272"/>
                <a:gd name="T27" fmla="*/ 2420 h 2751"/>
                <a:gd name="T28" fmla="*/ 1367 w 2272"/>
                <a:gd name="T29" fmla="*/ 2423 h 2751"/>
                <a:gd name="T30" fmla="*/ 1377 w 2272"/>
                <a:gd name="T31" fmla="*/ 2336 h 2751"/>
                <a:gd name="T32" fmla="*/ 1408 w 2272"/>
                <a:gd name="T33" fmla="*/ 2231 h 2751"/>
                <a:gd name="T34" fmla="*/ 1504 w 2272"/>
                <a:gd name="T35" fmla="*/ 2041 h 2751"/>
                <a:gd name="T36" fmla="*/ 1629 w 2272"/>
                <a:gd name="T37" fmla="*/ 1872 h 2751"/>
                <a:gd name="T38" fmla="*/ 1721 w 2272"/>
                <a:gd name="T39" fmla="*/ 1762 h 2751"/>
                <a:gd name="T40" fmla="*/ 1850 w 2272"/>
                <a:gd name="T41" fmla="*/ 1598 h 2751"/>
                <a:gd name="T42" fmla="*/ 1949 w 2272"/>
                <a:gd name="T43" fmla="*/ 1380 h 2751"/>
                <a:gd name="T44" fmla="*/ 1984 w 2272"/>
                <a:gd name="T45" fmla="*/ 1140 h 2751"/>
                <a:gd name="T46" fmla="*/ 1949 w 2272"/>
                <a:gd name="T47" fmla="*/ 901 h 2751"/>
                <a:gd name="T48" fmla="*/ 1854 w 2272"/>
                <a:gd name="T49" fmla="*/ 689 h 2751"/>
                <a:gd name="T50" fmla="*/ 1707 w 2272"/>
                <a:gd name="T51" fmla="*/ 512 h 2751"/>
                <a:gd name="T52" fmla="*/ 1518 w 2272"/>
                <a:gd name="T53" fmla="*/ 380 h 2751"/>
                <a:gd name="T54" fmla="*/ 1296 w 2272"/>
                <a:gd name="T55" fmla="*/ 305 h 2751"/>
                <a:gd name="T56" fmla="*/ 1135 w 2272"/>
                <a:gd name="T57" fmla="*/ 0 h 2751"/>
                <a:gd name="T58" fmla="*/ 1422 w 2272"/>
                <a:gd name="T59" fmla="*/ 38 h 2751"/>
                <a:gd name="T60" fmla="*/ 1682 w 2272"/>
                <a:gd name="T61" fmla="*/ 142 h 2751"/>
                <a:gd name="T62" fmla="*/ 1905 w 2272"/>
                <a:gd name="T63" fmla="*/ 303 h 2751"/>
                <a:gd name="T64" fmla="*/ 2084 w 2272"/>
                <a:gd name="T65" fmla="*/ 513 h 2751"/>
                <a:gd name="T66" fmla="*/ 2207 w 2272"/>
                <a:gd name="T67" fmla="*/ 763 h 2751"/>
                <a:gd name="T68" fmla="*/ 2268 w 2272"/>
                <a:gd name="T69" fmla="*/ 1042 h 2751"/>
                <a:gd name="T70" fmla="*/ 2260 w 2272"/>
                <a:gd name="T71" fmla="*/ 1308 h 2751"/>
                <a:gd name="T72" fmla="*/ 2195 w 2272"/>
                <a:gd name="T73" fmla="*/ 1551 h 2751"/>
                <a:gd name="T74" fmla="*/ 2078 w 2272"/>
                <a:gd name="T75" fmla="*/ 1773 h 2751"/>
                <a:gd name="T76" fmla="*/ 1940 w 2272"/>
                <a:gd name="T77" fmla="*/ 1950 h 2751"/>
                <a:gd name="T78" fmla="*/ 1840 w 2272"/>
                <a:gd name="T79" fmla="*/ 2068 h 2751"/>
                <a:gd name="T80" fmla="*/ 1715 w 2272"/>
                <a:gd name="T81" fmla="*/ 2250 h 2751"/>
                <a:gd name="T82" fmla="*/ 1658 w 2272"/>
                <a:gd name="T83" fmla="*/ 2401 h 2751"/>
                <a:gd name="T84" fmla="*/ 1652 w 2272"/>
                <a:gd name="T85" fmla="*/ 2518 h 2751"/>
                <a:gd name="T86" fmla="*/ 1637 w 2272"/>
                <a:gd name="T87" fmla="*/ 2670 h 2751"/>
                <a:gd name="T88" fmla="*/ 1572 w 2272"/>
                <a:gd name="T89" fmla="*/ 2736 h 2751"/>
                <a:gd name="T90" fmla="*/ 756 w 2272"/>
                <a:gd name="T91" fmla="*/ 2751 h 2751"/>
                <a:gd name="T92" fmla="*/ 666 w 2272"/>
                <a:gd name="T93" fmla="*/ 2719 h 2751"/>
                <a:gd name="T94" fmla="*/ 616 w 2272"/>
                <a:gd name="T95" fmla="*/ 2639 h 2751"/>
                <a:gd name="T96" fmla="*/ 612 w 2272"/>
                <a:gd name="T97" fmla="*/ 2487 h 2751"/>
                <a:gd name="T98" fmla="*/ 607 w 2272"/>
                <a:gd name="T99" fmla="*/ 2392 h 2751"/>
                <a:gd name="T100" fmla="*/ 559 w 2272"/>
                <a:gd name="T101" fmla="*/ 2258 h 2751"/>
                <a:gd name="T102" fmla="*/ 462 w 2272"/>
                <a:gd name="T103" fmla="*/ 2106 h 2751"/>
                <a:gd name="T104" fmla="*/ 344 w 2272"/>
                <a:gd name="T105" fmla="*/ 1963 h 2751"/>
                <a:gd name="T106" fmla="*/ 243 w 2272"/>
                <a:gd name="T107" fmla="*/ 1842 h 2751"/>
                <a:gd name="T108" fmla="*/ 108 w 2272"/>
                <a:gd name="T109" fmla="*/ 1628 h 2751"/>
                <a:gd name="T110" fmla="*/ 26 w 2272"/>
                <a:gd name="T111" fmla="*/ 1391 h 2751"/>
                <a:gd name="T112" fmla="*/ 0 w 2272"/>
                <a:gd name="T113" fmla="*/ 1140 h 2751"/>
                <a:gd name="T114" fmla="*/ 36 w 2272"/>
                <a:gd name="T115" fmla="*/ 853 h 2751"/>
                <a:gd name="T116" fmla="*/ 139 w 2272"/>
                <a:gd name="T117" fmla="*/ 592 h 2751"/>
                <a:gd name="T118" fmla="*/ 301 w 2272"/>
                <a:gd name="T119" fmla="*/ 368 h 2751"/>
                <a:gd name="T120" fmla="*/ 510 w 2272"/>
                <a:gd name="T121" fmla="*/ 189 h 2751"/>
                <a:gd name="T122" fmla="*/ 759 w 2272"/>
                <a:gd name="T123" fmla="*/ 65 h 2751"/>
                <a:gd name="T124" fmla="*/ 1038 w 2272"/>
                <a:gd name="T125" fmla="*/ 6 h 2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72" h="2751">
                  <a:moveTo>
                    <a:pt x="1135" y="288"/>
                  </a:moveTo>
                  <a:lnTo>
                    <a:pt x="1054" y="293"/>
                  </a:lnTo>
                  <a:lnTo>
                    <a:pt x="975" y="305"/>
                  </a:lnTo>
                  <a:lnTo>
                    <a:pt x="897" y="323"/>
                  </a:lnTo>
                  <a:lnTo>
                    <a:pt x="823" y="349"/>
                  </a:lnTo>
                  <a:lnTo>
                    <a:pt x="753" y="380"/>
                  </a:lnTo>
                  <a:lnTo>
                    <a:pt x="686" y="419"/>
                  </a:lnTo>
                  <a:lnTo>
                    <a:pt x="623" y="462"/>
                  </a:lnTo>
                  <a:lnTo>
                    <a:pt x="564" y="512"/>
                  </a:lnTo>
                  <a:lnTo>
                    <a:pt x="509" y="566"/>
                  </a:lnTo>
                  <a:lnTo>
                    <a:pt x="460" y="625"/>
                  </a:lnTo>
                  <a:lnTo>
                    <a:pt x="416" y="689"/>
                  </a:lnTo>
                  <a:lnTo>
                    <a:pt x="378" y="756"/>
                  </a:lnTo>
                  <a:lnTo>
                    <a:pt x="346" y="827"/>
                  </a:lnTo>
                  <a:lnTo>
                    <a:pt x="321" y="901"/>
                  </a:lnTo>
                  <a:lnTo>
                    <a:pt x="302" y="978"/>
                  </a:lnTo>
                  <a:lnTo>
                    <a:pt x="291" y="1058"/>
                  </a:lnTo>
                  <a:lnTo>
                    <a:pt x="287" y="1140"/>
                  </a:lnTo>
                  <a:lnTo>
                    <a:pt x="291" y="1221"/>
                  </a:lnTo>
                  <a:lnTo>
                    <a:pt x="302" y="1302"/>
                  </a:lnTo>
                  <a:lnTo>
                    <a:pt x="321" y="1378"/>
                  </a:lnTo>
                  <a:lnTo>
                    <a:pt x="348" y="1454"/>
                  </a:lnTo>
                  <a:lnTo>
                    <a:pt x="381" y="1528"/>
                  </a:lnTo>
                  <a:lnTo>
                    <a:pt x="421" y="1597"/>
                  </a:lnTo>
                  <a:lnTo>
                    <a:pt x="469" y="1664"/>
                  </a:lnTo>
                  <a:lnTo>
                    <a:pt x="512" y="1717"/>
                  </a:lnTo>
                  <a:lnTo>
                    <a:pt x="560" y="1773"/>
                  </a:lnTo>
                  <a:lnTo>
                    <a:pt x="561" y="1775"/>
                  </a:lnTo>
                  <a:lnTo>
                    <a:pt x="600" y="1822"/>
                  </a:lnTo>
                  <a:lnTo>
                    <a:pt x="642" y="1870"/>
                  </a:lnTo>
                  <a:lnTo>
                    <a:pt x="682" y="1921"/>
                  </a:lnTo>
                  <a:lnTo>
                    <a:pt x="722" y="1975"/>
                  </a:lnTo>
                  <a:lnTo>
                    <a:pt x="761" y="2032"/>
                  </a:lnTo>
                  <a:lnTo>
                    <a:pt x="796" y="2092"/>
                  </a:lnTo>
                  <a:lnTo>
                    <a:pt x="829" y="2156"/>
                  </a:lnTo>
                  <a:lnTo>
                    <a:pt x="857" y="2222"/>
                  </a:lnTo>
                  <a:lnTo>
                    <a:pt x="880" y="2292"/>
                  </a:lnTo>
                  <a:lnTo>
                    <a:pt x="884" y="2309"/>
                  </a:lnTo>
                  <a:lnTo>
                    <a:pt x="888" y="2330"/>
                  </a:lnTo>
                  <a:lnTo>
                    <a:pt x="892" y="2354"/>
                  </a:lnTo>
                  <a:lnTo>
                    <a:pt x="896" y="2385"/>
                  </a:lnTo>
                  <a:lnTo>
                    <a:pt x="897" y="2420"/>
                  </a:lnTo>
                  <a:lnTo>
                    <a:pt x="900" y="2463"/>
                  </a:lnTo>
                  <a:lnTo>
                    <a:pt x="1366" y="2463"/>
                  </a:lnTo>
                  <a:lnTo>
                    <a:pt x="1367" y="2423"/>
                  </a:lnTo>
                  <a:lnTo>
                    <a:pt x="1370" y="2389"/>
                  </a:lnTo>
                  <a:lnTo>
                    <a:pt x="1373" y="2361"/>
                  </a:lnTo>
                  <a:lnTo>
                    <a:pt x="1377" y="2336"/>
                  </a:lnTo>
                  <a:lnTo>
                    <a:pt x="1381" y="2317"/>
                  </a:lnTo>
                  <a:lnTo>
                    <a:pt x="1385" y="2301"/>
                  </a:lnTo>
                  <a:lnTo>
                    <a:pt x="1408" y="2231"/>
                  </a:lnTo>
                  <a:lnTo>
                    <a:pt x="1436" y="2165"/>
                  </a:lnTo>
                  <a:lnTo>
                    <a:pt x="1468" y="2102"/>
                  </a:lnTo>
                  <a:lnTo>
                    <a:pt x="1504" y="2041"/>
                  </a:lnTo>
                  <a:lnTo>
                    <a:pt x="1545" y="1983"/>
                  </a:lnTo>
                  <a:lnTo>
                    <a:pt x="1586" y="1927"/>
                  </a:lnTo>
                  <a:lnTo>
                    <a:pt x="1629" y="1872"/>
                  </a:lnTo>
                  <a:lnTo>
                    <a:pt x="1672" y="1819"/>
                  </a:lnTo>
                  <a:lnTo>
                    <a:pt x="1715" y="1769"/>
                  </a:lnTo>
                  <a:lnTo>
                    <a:pt x="1721" y="1762"/>
                  </a:lnTo>
                  <a:lnTo>
                    <a:pt x="1764" y="1711"/>
                  </a:lnTo>
                  <a:lnTo>
                    <a:pt x="1801" y="1664"/>
                  </a:lnTo>
                  <a:lnTo>
                    <a:pt x="1850" y="1598"/>
                  </a:lnTo>
                  <a:lnTo>
                    <a:pt x="1890" y="1528"/>
                  </a:lnTo>
                  <a:lnTo>
                    <a:pt x="1924" y="1455"/>
                  </a:lnTo>
                  <a:lnTo>
                    <a:pt x="1949" y="1380"/>
                  </a:lnTo>
                  <a:lnTo>
                    <a:pt x="1968" y="1302"/>
                  </a:lnTo>
                  <a:lnTo>
                    <a:pt x="1980" y="1221"/>
                  </a:lnTo>
                  <a:lnTo>
                    <a:pt x="1984" y="1140"/>
                  </a:lnTo>
                  <a:lnTo>
                    <a:pt x="1980" y="1058"/>
                  </a:lnTo>
                  <a:lnTo>
                    <a:pt x="1968" y="978"/>
                  </a:lnTo>
                  <a:lnTo>
                    <a:pt x="1949" y="901"/>
                  </a:lnTo>
                  <a:lnTo>
                    <a:pt x="1924" y="827"/>
                  </a:lnTo>
                  <a:lnTo>
                    <a:pt x="1893" y="756"/>
                  </a:lnTo>
                  <a:lnTo>
                    <a:pt x="1854" y="689"/>
                  </a:lnTo>
                  <a:lnTo>
                    <a:pt x="1811" y="625"/>
                  </a:lnTo>
                  <a:lnTo>
                    <a:pt x="1761" y="566"/>
                  </a:lnTo>
                  <a:lnTo>
                    <a:pt x="1707" y="512"/>
                  </a:lnTo>
                  <a:lnTo>
                    <a:pt x="1648" y="462"/>
                  </a:lnTo>
                  <a:lnTo>
                    <a:pt x="1585" y="419"/>
                  </a:lnTo>
                  <a:lnTo>
                    <a:pt x="1518" y="380"/>
                  </a:lnTo>
                  <a:lnTo>
                    <a:pt x="1447" y="349"/>
                  </a:lnTo>
                  <a:lnTo>
                    <a:pt x="1373" y="323"/>
                  </a:lnTo>
                  <a:lnTo>
                    <a:pt x="1296" y="305"/>
                  </a:lnTo>
                  <a:lnTo>
                    <a:pt x="1217" y="293"/>
                  </a:lnTo>
                  <a:lnTo>
                    <a:pt x="1135" y="288"/>
                  </a:lnTo>
                  <a:close/>
                  <a:moveTo>
                    <a:pt x="1135" y="0"/>
                  </a:moveTo>
                  <a:lnTo>
                    <a:pt x="1233" y="6"/>
                  </a:lnTo>
                  <a:lnTo>
                    <a:pt x="1328" y="18"/>
                  </a:lnTo>
                  <a:lnTo>
                    <a:pt x="1422" y="38"/>
                  </a:lnTo>
                  <a:lnTo>
                    <a:pt x="1513" y="65"/>
                  </a:lnTo>
                  <a:lnTo>
                    <a:pt x="1599" y="100"/>
                  </a:lnTo>
                  <a:lnTo>
                    <a:pt x="1682" y="142"/>
                  </a:lnTo>
                  <a:lnTo>
                    <a:pt x="1761" y="189"/>
                  </a:lnTo>
                  <a:lnTo>
                    <a:pt x="1835" y="243"/>
                  </a:lnTo>
                  <a:lnTo>
                    <a:pt x="1905" y="303"/>
                  </a:lnTo>
                  <a:lnTo>
                    <a:pt x="1971" y="368"/>
                  </a:lnTo>
                  <a:lnTo>
                    <a:pt x="2030" y="438"/>
                  </a:lnTo>
                  <a:lnTo>
                    <a:pt x="2084" y="513"/>
                  </a:lnTo>
                  <a:lnTo>
                    <a:pt x="2132" y="592"/>
                  </a:lnTo>
                  <a:lnTo>
                    <a:pt x="2172" y="675"/>
                  </a:lnTo>
                  <a:lnTo>
                    <a:pt x="2207" y="763"/>
                  </a:lnTo>
                  <a:lnTo>
                    <a:pt x="2235" y="853"/>
                  </a:lnTo>
                  <a:lnTo>
                    <a:pt x="2256" y="946"/>
                  </a:lnTo>
                  <a:lnTo>
                    <a:pt x="2268" y="1042"/>
                  </a:lnTo>
                  <a:lnTo>
                    <a:pt x="2272" y="1140"/>
                  </a:lnTo>
                  <a:lnTo>
                    <a:pt x="2268" y="1225"/>
                  </a:lnTo>
                  <a:lnTo>
                    <a:pt x="2260" y="1308"/>
                  </a:lnTo>
                  <a:lnTo>
                    <a:pt x="2243" y="1392"/>
                  </a:lnTo>
                  <a:lnTo>
                    <a:pt x="2222" y="1473"/>
                  </a:lnTo>
                  <a:lnTo>
                    <a:pt x="2195" y="1551"/>
                  </a:lnTo>
                  <a:lnTo>
                    <a:pt x="2161" y="1628"/>
                  </a:lnTo>
                  <a:lnTo>
                    <a:pt x="2123" y="1702"/>
                  </a:lnTo>
                  <a:lnTo>
                    <a:pt x="2078" y="1773"/>
                  </a:lnTo>
                  <a:lnTo>
                    <a:pt x="2028" y="1843"/>
                  </a:lnTo>
                  <a:lnTo>
                    <a:pt x="1985" y="1894"/>
                  </a:lnTo>
                  <a:lnTo>
                    <a:pt x="1940" y="1950"/>
                  </a:lnTo>
                  <a:lnTo>
                    <a:pt x="1936" y="1955"/>
                  </a:lnTo>
                  <a:lnTo>
                    <a:pt x="1887" y="2010"/>
                  </a:lnTo>
                  <a:lnTo>
                    <a:pt x="1840" y="2068"/>
                  </a:lnTo>
                  <a:lnTo>
                    <a:pt x="1795" y="2127"/>
                  </a:lnTo>
                  <a:lnTo>
                    <a:pt x="1753" y="2188"/>
                  </a:lnTo>
                  <a:lnTo>
                    <a:pt x="1715" y="2250"/>
                  </a:lnTo>
                  <a:lnTo>
                    <a:pt x="1684" y="2313"/>
                  </a:lnTo>
                  <a:lnTo>
                    <a:pt x="1663" y="2378"/>
                  </a:lnTo>
                  <a:lnTo>
                    <a:pt x="1658" y="2401"/>
                  </a:lnTo>
                  <a:lnTo>
                    <a:pt x="1655" y="2432"/>
                  </a:lnTo>
                  <a:lnTo>
                    <a:pt x="1654" y="2472"/>
                  </a:lnTo>
                  <a:lnTo>
                    <a:pt x="1652" y="2518"/>
                  </a:lnTo>
                  <a:lnTo>
                    <a:pt x="1652" y="2607"/>
                  </a:lnTo>
                  <a:lnTo>
                    <a:pt x="1648" y="2639"/>
                  </a:lnTo>
                  <a:lnTo>
                    <a:pt x="1637" y="2670"/>
                  </a:lnTo>
                  <a:lnTo>
                    <a:pt x="1621" y="2696"/>
                  </a:lnTo>
                  <a:lnTo>
                    <a:pt x="1599" y="2719"/>
                  </a:lnTo>
                  <a:lnTo>
                    <a:pt x="1572" y="2736"/>
                  </a:lnTo>
                  <a:lnTo>
                    <a:pt x="1542" y="2747"/>
                  </a:lnTo>
                  <a:lnTo>
                    <a:pt x="1508" y="2751"/>
                  </a:lnTo>
                  <a:lnTo>
                    <a:pt x="756" y="2751"/>
                  </a:lnTo>
                  <a:lnTo>
                    <a:pt x="722" y="2747"/>
                  </a:lnTo>
                  <a:lnTo>
                    <a:pt x="693" y="2736"/>
                  </a:lnTo>
                  <a:lnTo>
                    <a:pt x="666" y="2719"/>
                  </a:lnTo>
                  <a:lnTo>
                    <a:pt x="643" y="2696"/>
                  </a:lnTo>
                  <a:lnTo>
                    <a:pt x="627" y="2670"/>
                  </a:lnTo>
                  <a:lnTo>
                    <a:pt x="616" y="2639"/>
                  </a:lnTo>
                  <a:lnTo>
                    <a:pt x="612" y="2607"/>
                  </a:lnTo>
                  <a:lnTo>
                    <a:pt x="612" y="2520"/>
                  </a:lnTo>
                  <a:lnTo>
                    <a:pt x="612" y="2487"/>
                  </a:lnTo>
                  <a:lnTo>
                    <a:pt x="611" y="2454"/>
                  </a:lnTo>
                  <a:lnTo>
                    <a:pt x="610" y="2421"/>
                  </a:lnTo>
                  <a:lnTo>
                    <a:pt x="607" y="2392"/>
                  </a:lnTo>
                  <a:lnTo>
                    <a:pt x="602" y="2367"/>
                  </a:lnTo>
                  <a:lnTo>
                    <a:pt x="583" y="2312"/>
                  </a:lnTo>
                  <a:lnTo>
                    <a:pt x="559" y="2258"/>
                  </a:lnTo>
                  <a:lnTo>
                    <a:pt x="530" y="2206"/>
                  </a:lnTo>
                  <a:lnTo>
                    <a:pt x="497" y="2154"/>
                  </a:lnTo>
                  <a:lnTo>
                    <a:pt x="462" y="2106"/>
                  </a:lnTo>
                  <a:lnTo>
                    <a:pt x="423" y="2057"/>
                  </a:lnTo>
                  <a:lnTo>
                    <a:pt x="384" y="2010"/>
                  </a:lnTo>
                  <a:lnTo>
                    <a:pt x="344" y="1963"/>
                  </a:lnTo>
                  <a:lnTo>
                    <a:pt x="342" y="1960"/>
                  </a:lnTo>
                  <a:lnTo>
                    <a:pt x="291" y="1901"/>
                  </a:lnTo>
                  <a:lnTo>
                    <a:pt x="243" y="1842"/>
                  </a:lnTo>
                  <a:lnTo>
                    <a:pt x="192" y="1773"/>
                  </a:lnTo>
                  <a:lnTo>
                    <a:pt x="147" y="1702"/>
                  </a:lnTo>
                  <a:lnTo>
                    <a:pt x="108" y="1628"/>
                  </a:lnTo>
                  <a:lnTo>
                    <a:pt x="76" y="1551"/>
                  </a:lnTo>
                  <a:lnTo>
                    <a:pt x="48" y="1471"/>
                  </a:lnTo>
                  <a:lnTo>
                    <a:pt x="26" y="1391"/>
                  </a:lnTo>
                  <a:lnTo>
                    <a:pt x="12" y="1308"/>
                  </a:lnTo>
                  <a:lnTo>
                    <a:pt x="2" y="1225"/>
                  </a:lnTo>
                  <a:lnTo>
                    <a:pt x="0" y="1140"/>
                  </a:lnTo>
                  <a:lnTo>
                    <a:pt x="4" y="1042"/>
                  </a:lnTo>
                  <a:lnTo>
                    <a:pt x="16" y="946"/>
                  </a:lnTo>
                  <a:lnTo>
                    <a:pt x="36" y="853"/>
                  </a:lnTo>
                  <a:lnTo>
                    <a:pt x="64" y="763"/>
                  </a:lnTo>
                  <a:lnTo>
                    <a:pt x="98" y="675"/>
                  </a:lnTo>
                  <a:lnTo>
                    <a:pt x="139" y="592"/>
                  </a:lnTo>
                  <a:lnTo>
                    <a:pt x="188" y="513"/>
                  </a:lnTo>
                  <a:lnTo>
                    <a:pt x="241" y="438"/>
                  </a:lnTo>
                  <a:lnTo>
                    <a:pt x="301" y="368"/>
                  </a:lnTo>
                  <a:lnTo>
                    <a:pt x="365" y="303"/>
                  </a:lnTo>
                  <a:lnTo>
                    <a:pt x="436" y="243"/>
                  </a:lnTo>
                  <a:lnTo>
                    <a:pt x="510" y="189"/>
                  </a:lnTo>
                  <a:lnTo>
                    <a:pt x="589" y="142"/>
                  </a:lnTo>
                  <a:lnTo>
                    <a:pt x="673" y="100"/>
                  </a:lnTo>
                  <a:lnTo>
                    <a:pt x="759" y="65"/>
                  </a:lnTo>
                  <a:lnTo>
                    <a:pt x="849" y="38"/>
                  </a:lnTo>
                  <a:lnTo>
                    <a:pt x="941" y="18"/>
                  </a:lnTo>
                  <a:lnTo>
                    <a:pt x="1038" y="6"/>
                  </a:lnTo>
                  <a:lnTo>
                    <a:pt x="11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4" name="Freeform 1310"/>
            <p:cNvSpPr>
              <a:spLocks/>
            </p:cNvSpPr>
            <p:nvPr/>
          </p:nvSpPr>
          <p:spPr bwMode="auto">
            <a:xfrm>
              <a:off x="-1793" y="4059"/>
              <a:ext cx="346" cy="96"/>
            </a:xfrm>
            <a:custGeom>
              <a:avLst/>
              <a:gdLst>
                <a:gd name="T0" fmla="*/ 144 w 1040"/>
                <a:gd name="T1" fmla="*/ 0 h 288"/>
                <a:gd name="T2" fmla="*/ 896 w 1040"/>
                <a:gd name="T3" fmla="*/ 0 h 288"/>
                <a:gd name="T4" fmla="*/ 930 w 1040"/>
                <a:gd name="T5" fmla="*/ 4 h 288"/>
                <a:gd name="T6" fmla="*/ 960 w 1040"/>
                <a:gd name="T7" fmla="*/ 15 h 288"/>
                <a:gd name="T8" fmla="*/ 987 w 1040"/>
                <a:gd name="T9" fmla="*/ 31 h 288"/>
                <a:gd name="T10" fmla="*/ 1009 w 1040"/>
                <a:gd name="T11" fmla="*/ 54 h 288"/>
                <a:gd name="T12" fmla="*/ 1025 w 1040"/>
                <a:gd name="T13" fmla="*/ 81 h 288"/>
                <a:gd name="T14" fmla="*/ 1036 w 1040"/>
                <a:gd name="T15" fmla="*/ 110 h 288"/>
                <a:gd name="T16" fmla="*/ 1040 w 1040"/>
                <a:gd name="T17" fmla="*/ 144 h 288"/>
                <a:gd name="T18" fmla="*/ 1036 w 1040"/>
                <a:gd name="T19" fmla="*/ 178 h 288"/>
                <a:gd name="T20" fmla="*/ 1025 w 1040"/>
                <a:gd name="T21" fmla="*/ 207 h 288"/>
                <a:gd name="T22" fmla="*/ 1009 w 1040"/>
                <a:gd name="T23" fmla="*/ 234 h 288"/>
                <a:gd name="T24" fmla="*/ 987 w 1040"/>
                <a:gd name="T25" fmla="*/ 256 h 288"/>
                <a:gd name="T26" fmla="*/ 960 w 1040"/>
                <a:gd name="T27" fmla="*/ 273 h 288"/>
                <a:gd name="T28" fmla="*/ 930 w 1040"/>
                <a:gd name="T29" fmla="*/ 284 h 288"/>
                <a:gd name="T30" fmla="*/ 896 w 1040"/>
                <a:gd name="T31" fmla="*/ 288 h 288"/>
                <a:gd name="T32" fmla="*/ 144 w 1040"/>
                <a:gd name="T33" fmla="*/ 288 h 288"/>
                <a:gd name="T34" fmla="*/ 110 w 1040"/>
                <a:gd name="T35" fmla="*/ 284 h 288"/>
                <a:gd name="T36" fmla="*/ 81 w 1040"/>
                <a:gd name="T37" fmla="*/ 273 h 288"/>
                <a:gd name="T38" fmla="*/ 54 w 1040"/>
                <a:gd name="T39" fmla="*/ 256 h 288"/>
                <a:gd name="T40" fmla="*/ 31 w 1040"/>
                <a:gd name="T41" fmla="*/ 234 h 288"/>
                <a:gd name="T42" fmla="*/ 15 w 1040"/>
                <a:gd name="T43" fmla="*/ 207 h 288"/>
                <a:gd name="T44" fmla="*/ 4 w 1040"/>
                <a:gd name="T45" fmla="*/ 178 h 288"/>
                <a:gd name="T46" fmla="*/ 0 w 1040"/>
                <a:gd name="T47" fmla="*/ 144 h 288"/>
                <a:gd name="T48" fmla="*/ 4 w 1040"/>
                <a:gd name="T49" fmla="*/ 110 h 288"/>
                <a:gd name="T50" fmla="*/ 15 w 1040"/>
                <a:gd name="T51" fmla="*/ 81 h 288"/>
                <a:gd name="T52" fmla="*/ 31 w 1040"/>
                <a:gd name="T53" fmla="*/ 54 h 288"/>
                <a:gd name="T54" fmla="*/ 54 w 1040"/>
                <a:gd name="T55" fmla="*/ 31 h 288"/>
                <a:gd name="T56" fmla="*/ 81 w 1040"/>
                <a:gd name="T57" fmla="*/ 15 h 288"/>
                <a:gd name="T58" fmla="*/ 110 w 1040"/>
                <a:gd name="T59" fmla="*/ 4 h 288"/>
                <a:gd name="T60" fmla="*/ 144 w 1040"/>
                <a:gd name="T61"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40" h="288">
                  <a:moveTo>
                    <a:pt x="144" y="0"/>
                  </a:moveTo>
                  <a:lnTo>
                    <a:pt x="896" y="0"/>
                  </a:lnTo>
                  <a:lnTo>
                    <a:pt x="930" y="4"/>
                  </a:lnTo>
                  <a:lnTo>
                    <a:pt x="960" y="15"/>
                  </a:lnTo>
                  <a:lnTo>
                    <a:pt x="987" y="31"/>
                  </a:lnTo>
                  <a:lnTo>
                    <a:pt x="1009" y="54"/>
                  </a:lnTo>
                  <a:lnTo>
                    <a:pt x="1025" y="81"/>
                  </a:lnTo>
                  <a:lnTo>
                    <a:pt x="1036" y="110"/>
                  </a:lnTo>
                  <a:lnTo>
                    <a:pt x="1040" y="144"/>
                  </a:lnTo>
                  <a:lnTo>
                    <a:pt x="1036" y="178"/>
                  </a:lnTo>
                  <a:lnTo>
                    <a:pt x="1025" y="207"/>
                  </a:lnTo>
                  <a:lnTo>
                    <a:pt x="1009" y="234"/>
                  </a:lnTo>
                  <a:lnTo>
                    <a:pt x="987" y="256"/>
                  </a:lnTo>
                  <a:lnTo>
                    <a:pt x="960" y="273"/>
                  </a:lnTo>
                  <a:lnTo>
                    <a:pt x="930" y="284"/>
                  </a:lnTo>
                  <a:lnTo>
                    <a:pt x="896" y="288"/>
                  </a:lnTo>
                  <a:lnTo>
                    <a:pt x="144" y="288"/>
                  </a:lnTo>
                  <a:lnTo>
                    <a:pt x="110" y="284"/>
                  </a:lnTo>
                  <a:lnTo>
                    <a:pt x="81" y="273"/>
                  </a:lnTo>
                  <a:lnTo>
                    <a:pt x="54" y="256"/>
                  </a:lnTo>
                  <a:lnTo>
                    <a:pt x="31" y="234"/>
                  </a:lnTo>
                  <a:lnTo>
                    <a:pt x="15" y="207"/>
                  </a:lnTo>
                  <a:lnTo>
                    <a:pt x="4" y="178"/>
                  </a:lnTo>
                  <a:lnTo>
                    <a:pt x="0" y="144"/>
                  </a:lnTo>
                  <a:lnTo>
                    <a:pt x="4" y="110"/>
                  </a:lnTo>
                  <a:lnTo>
                    <a:pt x="15" y="81"/>
                  </a:lnTo>
                  <a:lnTo>
                    <a:pt x="31" y="54"/>
                  </a:lnTo>
                  <a:lnTo>
                    <a:pt x="54" y="31"/>
                  </a:lnTo>
                  <a:lnTo>
                    <a:pt x="81" y="15"/>
                  </a:lnTo>
                  <a:lnTo>
                    <a:pt x="110" y="4"/>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5" name="Freeform 1311"/>
            <p:cNvSpPr>
              <a:spLocks/>
            </p:cNvSpPr>
            <p:nvPr/>
          </p:nvSpPr>
          <p:spPr bwMode="auto">
            <a:xfrm>
              <a:off x="-1731" y="4169"/>
              <a:ext cx="222" cy="96"/>
            </a:xfrm>
            <a:custGeom>
              <a:avLst/>
              <a:gdLst>
                <a:gd name="T0" fmla="*/ 144 w 664"/>
                <a:gd name="T1" fmla="*/ 0 h 289"/>
                <a:gd name="T2" fmla="*/ 520 w 664"/>
                <a:gd name="T3" fmla="*/ 0 h 289"/>
                <a:gd name="T4" fmla="*/ 554 w 664"/>
                <a:gd name="T5" fmla="*/ 4 h 289"/>
                <a:gd name="T6" fmla="*/ 584 w 664"/>
                <a:gd name="T7" fmla="*/ 15 h 289"/>
                <a:gd name="T8" fmla="*/ 610 w 664"/>
                <a:gd name="T9" fmla="*/ 33 h 289"/>
                <a:gd name="T10" fmla="*/ 633 w 664"/>
                <a:gd name="T11" fmla="*/ 54 h 289"/>
                <a:gd name="T12" fmla="*/ 649 w 664"/>
                <a:gd name="T13" fmla="*/ 81 h 289"/>
                <a:gd name="T14" fmla="*/ 660 w 664"/>
                <a:gd name="T15" fmla="*/ 112 h 289"/>
                <a:gd name="T16" fmla="*/ 664 w 664"/>
                <a:gd name="T17" fmla="*/ 145 h 289"/>
                <a:gd name="T18" fmla="*/ 660 w 664"/>
                <a:gd name="T19" fmla="*/ 178 h 289"/>
                <a:gd name="T20" fmla="*/ 649 w 664"/>
                <a:gd name="T21" fmla="*/ 208 h 289"/>
                <a:gd name="T22" fmla="*/ 633 w 664"/>
                <a:gd name="T23" fmla="*/ 235 h 289"/>
                <a:gd name="T24" fmla="*/ 610 w 664"/>
                <a:gd name="T25" fmla="*/ 258 h 289"/>
                <a:gd name="T26" fmla="*/ 584 w 664"/>
                <a:gd name="T27" fmla="*/ 274 h 289"/>
                <a:gd name="T28" fmla="*/ 554 w 664"/>
                <a:gd name="T29" fmla="*/ 285 h 289"/>
                <a:gd name="T30" fmla="*/ 520 w 664"/>
                <a:gd name="T31" fmla="*/ 289 h 289"/>
                <a:gd name="T32" fmla="*/ 144 w 664"/>
                <a:gd name="T33" fmla="*/ 289 h 289"/>
                <a:gd name="T34" fmla="*/ 111 w 664"/>
                <a:gd name="T35" fmla="*/ 285 h 289"/>
                <a:gd name="T36" fmla="*/ 81 w 664"/>
                <a:gd name="T37" fmla="*/ 274 h 289"/>
                <a:gd name="T38" fmla="*/ 54 w 664"/>
                <a:gd name="T39" fmla="*/ 258 h 289"/>
                <a:gd name="T40" fmla="*/ 31 w 664"/>
                <a:gd name="T41" fmla="*/ 235 h 289"/>
                <a:gd name="T42" fmla="*/ 15 w 664"/>
                <a:gd name="T43" fmla="*/ 208 h 289"/>
                <a:gd name="T44" fmla="*/ 4 w 664"/>
                <a:gd name="T45" fmla="*/ 178 h 289"/>
                <a:gd name="T46" fmla="*/ 0 w 664"/>
                <a:gd name="T47" fmla="*/ 145 h 289"/>
                <a:gd name="T48" fmla="*/ 4 w 664"/>
                <a:gd name="T49" fmla="*/ 112 h 289"/>
                <a:gd name="T50" fmla="*/ 15 w 664"/>
                <a:gd name="T51" fmla="*/ 81 h 289"/>
                <a:gd name="T52" fmla="*/ 31 w 664"/>
                <a:gd name="T53" fmla="*/ 54 h 289"/>
                <a:gd name="T54" fmla="*/ 54 w 664"/>
                <a:gd name="T55" fmla="*/ 33 h 289"/>
                <a:gd name="T56" fmla="*/ 81 w 664"/>
                <a:gd name="T57" fmla="*/ 15 h 289"/>
                <a:gd name="T58" fmla="*/ 111 w 664"/>
                <a:gd name="T59" fmla="*/ 4 h 289"/>
                <a:gd name="T60" fmla="*/ 144 w 664"/>
                <a:gd name="T61"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64" h="289">
                  <a:moveTo>
                    <a:pt x="144" y="0"/>
                  </a:moveTo>
                  <a:lnTo>
                    <a:pt x="520" y="0"/>
                  </a:lnTo>
                  <a:lnTo>
                    <a:pt x="554" y="4"/>
                  </a:lnTo>
                  <a:lnTo>
                    <a:pt x="584" y="15"/>
                  </a:lnTo>
                  <a:lnTo>
                    <a:pt x="610" y="33"/>
                  </a:lnTo>
                  <a:lnTo>
                    <a:pt x="633" y="54"/>
                  </a:lnTo>
                  <a:lnTo>
                    <a:pt x="649" y="81"/>
                  </a:lnTo>
                  <a:lnTo>
                    <a:pt x="660" y="112"/>
                  </a:lnTo>
                  <a:lnTo>
                    <a:pt x="664" y="145"/>
                  </a:lnTo>
                  <a:lnTo>
                    <a:pt x="660" y="178"/>
                  </a:lnTo>
                  <a:lnTo>
                    <a:pt x="649" y="208"/>
                  </a:lnTo>
                  <a:lnTo>
                    <a:pt x="633" y="235"/>
                  </a:lnTo>
                  <a:lnTo>
                    <a:pt x="610" y="258"/>
                  </a:lnTo>
                  <a:lnTo>
                    <a:pt x="584" y="274"/>
                  </a:lnTo>
                  <a:lnTo>
                    <a:pt x="554" y="285"/>
                  </a:lnTo>
                  <a:lnTo>
                    <a:pt x="520" y="289"/>
                  </a:lnTo>
                  <a:lnTo>
                    <a:pt x="144" y="289"/>
                  </a:lnTo>
                  <a:lnTo>
                    <a:pt x="111" y="285"/>
                  </a:lnTo>
                  <a:lnTo>
                    <a:pt x="81" y="274"/>
                  </a:lnTo>
                  <a:lnTo>
                    <a:pt x="54" y="258"/>
                  </a:lnTo>
                  <a:lnTo>
                    <a:pt x="31" y="235"/>
                  </a:lnTo>
                  <a:lnTo>
                    <a:pt x="15" y="208"/>
                  </a:lnTo>
                  <a:lnTo>
                    <a:pt x="4" y="178"/>
                  </a:lnTo>
                  <a:lnTo>
                    <a:pt x="0" y="145"/>
                  </a:lnTo>
                  <a:lnTo>
                    <a:pt x="4" y="112"/>
                  </a:lnTo>
                  <a:lnTo>
                    <a:pt x="15" y="81"/>
                  </a:lnTo>
                  <a:lnTo>
                    <a:pt x="31" y="54"/>
                  </a:lnTo>
                  <a:lnTo>
                    <a:pt x="54" y="33"/>
                  </a:lnTo>
                  <a:lnTo>
                    <a:pt x="81" y="15"/>
                  </a:lnTo>
                  <a:lnTo>
                    <a:pt x="111" y="4"/>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6" name="Freeform 1312"/>
            <p:cNvSpPr>
              <a:spLocks/>
            </p:cNvSpPr>
            <p:nvPr/>
          </p:nvSpPr>
          <p:spPr bwMode="auto">
            <a:xfrm>
              <a:off x="-1171" y="3461"/>
              <a:ext cx="261" cy="96"/>
            </a:xfrm>
            <a:custGeom>
              <a:avLst/>
              <a:gdLst>
                <a:gd name="T0" fmla="*/ 144 w 783"/>
                <a:gd name="T1" fmla="*/ 0 h 288"/>
                <a:gd name="T2" fmla="*/ 639 w 783"/>
                <a:gd name="T3" fmla="*/ 0 h 288"/>
                <a:gd name="T4" fmla="*/ 673 w 783"/>
                <a:gd name="T5" fmla="*/ 4 h 288"/>
                <a:gd name="T6" fmla="*/ 703 w 783"/>
                <a:gd name="T7" fmla="*/ 15 h 288"/>
                <a:gd name="T8" fmla="*/ 730 w 783"/>
                <a:gd name="T9" fmla="*/ 31 h 288"/>
                <a:gd name="T10" fmla="*/ 752 w 783"/>
                <a:gd name="T11" fmla="*/ 54 h 288"/>
                <a:gd name="T12" fmla="*/ 768 w 783"/>
                <a:gd name="T13" fmla="*/ 81 h 288"/>
                <a:gd name="T14" fmla="*/ 779 w 783"/>
                <a:gd name="T15" fmla="*/ 110 h 288"/>
                <a:gd name="T16" fmla="*/ 783 w 783"/>
                <a:gd name="T17" fmla="*/ 144 h 288"/>
                <a:gd name="T18" fmla="*/ 779 w 783"/>
                <a:gd name="T19" fmla="*/ 176 h 288"/>
                <a:gd name="T20" fmla="*/ 768 w 783"/>
                <a:gd name="T21" fmla="*/ 207 h 288"/>
                <a:gd name="T22" fmla="*/ 752 w 783"/>
                <a:gd name="T23" fmla="*/ 234 h 288"/>
                <a:gd name="T24" fmla="*/ 730 w 783"/>
                <a:gd name="T25" fmla="*/ 256 h 288"/>
                <a:gd name="T26" fmla="*/ 703 w 783"/>
                <a:gd name="T27" fmla="*/ 273 h 288"/>
                <a:gd name="T28" fmla="*/ 673 w 783"/>
                <a:gd name="T29" fmla="*/ 284 h 288"/>
                <a:gd name="T30" fmla="*/ 639 w 783"/>
                <a:gd name="T31" fmla="*/ 288 h 288"/>
                <a:gd name="T32" fmla="*/ 144 w 783"/>
                <a:gd name="T33" fmla="*/ 288 h 288"/>
                <a:gd name="T34" fmla="*/ 110 w 783"/>
                <a:gd name="T35" fmla="*/ 284 h 288"/>
                <a:gd name="T36" fmla="*/ 81 w 783"/>
                <a:gd name="T37" fmla="*/ 273 h 288"/>
                <a:gd name="T38" fmla="*/ 54 w 783"/>
                <a:gd name="T39" fmla="*/ 256 h 288"/>
                <a:gd name="T40" fmla="*/ 31 w 783"/>
                <a:gd name="T41" fmla="*/ 234 h 288"/>
                <a:gd name="T42" fmla="*/ 15 w 783"/>
                <a:gd name="T43" fmla="*/ 207 h 288"/>
                <a:gd name="T44" fmla="*/ 4 w 783"/>
                <a:gd name="T45" fmla="*/ 176 h 288"/>
                <a:gd name="T46" fmla="*/ 0 w 783"/>
                <a:gd name="T47" fmla="*/ 144 h 288"/>
                <a:gd name="T48" fmla="*/ 4 w 783"/>
                <a:gd name="T49" fmla="*/ 110 h 288"/>
                <a:gd name="T50" fmla="*/ 15 w 783"/>
                <a:gd name="T51" fmla="*/ 81 h 288"/>
                <a:gd name="T52" fmla="*/ 31 w 783"/>
                <a:gd name="T53" fmla="*/ 54 h 288"/>
                <a:gd name="T54" fmla="*/ 54 w 783"/>
                <a:gd name="T55" fmla="*/ 31 h 288"/>
                <a:gd name="T56" fmla="*/ 81 w 783"/>
                <a:gd name="T57" fmla="*/ 15 h 288"/>
                <a:gd name="T58" fmla="*/ 110 w 783"/>
                <a:gd name="T59" fmla="*/ 4 h 288"/>
                <a:gd name="T60" fmla="*/ 144 w 783"/>
                <a:gd name="T61"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3" h="288">
                  <a:moveTo>
                    <a:pt x="144" y="0"/>
                  </a:moveTo>
                  <a:lnTo>
                    <a:pt x="639" y="0"/>
                  </a:lnTo>
                  <a:lnTo>
                    <a:pt x="673" y="4"/>
                  </a:lnTo>
                  <a:lnTo>
                    <a:pt x="703" y="15"/>
                  </a:lnTo>
                  <a:lnTo>
                    <a:pt x="730" y="31"/>
                  </a:lnTo>
                  <a:lnTo>
                    <a:pt x="752" y="54"/>
                  </a:lnTo>
                  <a:lnTo>
                    <a:pt x="768" y="81"/>
                  </a:lnTo>
                  <a:lnTo>
                    <a:pt x="779" y="110"/>
                  </a:lnTo>
                  <a:lnTo>
                    <a:pt x="783" y="144"/>
                  </a:lnTo>
                  <a:lnTo>
                    <a:pt x="779" y="176"/>
                  </a:lnTo>
                  <a:lnTo>
                    <a:pt x="768" y="207"/>
                  </a:lnTo>
                  <a:lnTo>
                    <a:pt x="752" y="234"/>
                  </a:lnTo>
                  <a:lnTo>
                    <a:pt x="730" y="256"/>
                  </a:lnTo>
                  <a:lnTo>
                    <a:pt x="703" y="273"/>
                  </a:lnTo>
                  <a:lnTo>
                    <a:pt x="673" y="284"/>
                  </a:lnTo>
                  <a:lnTo>
                    <a:pt x="639" y="288"/>
                  </a:lnTo>
                  <a:lnTo>
                    <a:pt x="144" y="288"/>
                  </a:lnTo>
                  <a:lnTo>
                    <a:pt x="110" y="284"/>
                  </a:lnTo>
                  <a:lnTo>
                    <a:pt x="81" y="273"/>
                  </a:lnTo>
                  <a:lnTo>
                    <a:pt x="54" y="256"/>
                  </a:lnTo>
                  <a:lnTo>
                    <a:pt x="31" y="234"/>
                  </a:lnTo>
                  <a:lnTo>
                    <a:pt x="15" y="207"/>
                  </a:lnTo>
                  <a:lnTo>
                    <a:pt x="4" y="176"/>
                  </a:lnTo>
                  <a:lnTo>
                    <a:pt x="0" y="144"/>
                  </a:lnTo>
                  <a:lnTo>
                    <a:pt x="4" y="110"/>
                  </a:lnTo>
                  <a:lnTo>
                    <a:pt x="15" y="81"/>
                  </a:lnTo>
                  <a:lnTo>
                    <a:pt x="31" y="54"/>
                  </a:lnTo>
                  <a:lnTo>
                    <a:pt x="54" y="31"/>
                  </a:lnTo>
                  <a:lnTo>
                    <a:pt x="81" y="15"/>
                  </a:lnTo>
                  <a:lnTo>
                    <a:pt x="110" y="4"/>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7" name="Freeform 1313"/>
            <p:cNvSpPr>
              <a:spLocks/>
            </p:cNvSpPr>
            <p:nvPr/>
          </p:nvSpPr>
          <p:spPr bwMode="auto">
            <a:xfrm>
              <a:off x="-2328" y="3461"/>
              <a:ext cx="261" cy="96"/>
            </a:xfrm>
            <a:custGeom>
              <a:avLst/>
              <a:gdLst>
                <a:gd name="T0" fmla="*/ 143 w 784"/>
                <a:gd name="T1" fmla="*/ 0 h 288"/>
                <a:gd name="T2" fmla="*/ 641 w 784"/>
                <a:gd name="T3" fmla="*/ 0 h 288"/>
                <a:gd name="T4" fmla="*/ 673 w 784"/>
                <a:gd name="T5" fmla="*/ 4 h 288"/>
                <a:gd name="T6" fmla="*/ 704 w 784"/>
                <a:gd name="T7" fmla="*/ 15 h 288"/>
                <a:gd name="T8" fmla="*/ 731 w 784"/>
                <a:gd name="T9" fmla="*/ 31 h 288"/>
                <a:gd name="T10" fmla="*/ 752 w 784"/>
                <a:gd name="T11" fmla="*/ 54 h 288"/>
                <a:gd name="T12" fmla="*/ 770 w 784"/>
                <a:gd name="T13" fmla="*/ 81 h 288"/>
                <a:gd name="T14" fmla="*/ 780 w 784"/>
                <a:gd name="T15" fmla="*/ 110 h 288"/>
                <a:gd name="T16" fmla="*/ 784 w 784"/>
                <a:gd name="T17" fmla="*/ 144 h 288"/>
                <a:gd name="T18" fmla="*/ 780 w 784"/>
                <a:gd name="T19" fmla="*/ 176 h 288"/>
                <a:gd name="T20" fmla="*/ 770 w 784"/>
                <a:gd name="T21" fmla="*/ 207 h 288"/>
                <a:gd name="T22" fmla="*/ 752 w 784"/>
                <a:gd name="T23" fmla="*/ 234 h 288"/>
                <a:gd name="T24" fmla="*/ 731 w 784"/>
                <a:gd name="T25" fmla="*/ 256 h 288"/>
                <a:gd name="T26" fmla="*/ 704 w 784"/>
                <a:gd name="T27" fmla="*/ 273 h 288"/>
                <a:gd name="T28" fmla="*/ 673 w 784"/>
                <a:gd name="T29" fmla="*/ 284 h 288"/>
                <a:gd name="T30" fmla="*/ 641 w 784"/>
                <a:gd name="T31" fmla="*/ 288 h 288"/>
                <a:gd name="T32" fmla="*/ 143 w 784"/>
                <a:gd name="T33" fmla="*/ 288 h 288"/>
                <a:gd name="T34" fmla="*/ 111 w 784"/>
                <a:gd name="T35" fmla="*/ 284 h 288"/>
                <a:gd name="T36" fmla="*/ 80 w 784"/>
                <a:gd name="T37" fmla="*/ 273 h 288"/>
                <a:gd name="T38" fmla="*/ 55 w 784"/>
                <a:gd name="T39" fmla="*/ 256 h 288"/>
                <a:gd name="T40" fmla="*/ 32 w 784"/>
                <a:gd name="T41" fmla="*/ 234 h 288"/>
                <a:gd name="T42" fmla="*/ 14 w 784"/>
                <a:gd name="T43" fmla="*/ 207 h 288"/>
                <a:gd name="T44" fmla="*/ 4 w 784"/>
                <a:gd name="T45" fmla="*/ 176 h 288"/>
                <a:gd name="T46" fmla="*/ 0 w 784"/>
                <a:gd name="T47" fmla="*/ 144 h 288"/>
                <a:gd name="T48" fmla="*/ 4 w 784"/>
                <a:gd name="T49" fmla="*/ 110 h 288"/>
                <a:gd name="T50" fmla="*/ 14 w 784"/>
                <a:gd name="T51" fmla="*/ 81 h 288"/>
                <a:gd name="T52" fmla="*/ 32 w 784"/>
                <a:gd name="T53" fmla="*/ 54 h 288"/>
                <a:gd name="T54" fmla="*/ 55 w 784"/>
                <a:gd name="T55" fmla="*/ 31 h 288"/>
                <a:gd name="T56" fmla="*/ 80 w 784"/>
                <a:gd name="T57" fmla="*/ 15 h 288"/>
                <a:gd name="T58" fmla="*/ 111 w 784"/>
                <a:gd name="T59" fmla="*/ 4 h 288"/>
                <a:gd name="T60" fmla="*/ 143 w 784"/>
                <a:gd name="T61"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84" h="288">
                  <a:moveTo>
                    <a:pt x="143" y="0"/>
                  </a:moveTo>
                  <a:lnTo>
                    <a:pt x="641" y="0"/>
                  </a:lnTo>
                  <a:lnTo>
                    <a:pt x="673" y="4"/>
                  </a:lnTo>
                  <a:lnTo>
                    <a:pt x="704" y="15"/>
                  </a:lnTo>
                  <a:lnTo>
                    <a:pt x="731" y="31"/>
                  </a:lnTo>
                  <a:lnTo>
                    <a:pt x="752" y="54"/>
                  </a:lnTo>
                  <a:lnTo>
                    <a:pt x="770" y="81"/>
                  </a:lnTo>
                  <a:lnTo>
                    <a:pt x="780" y="110"/>
                  </a:lnTo>
                  <a:lnTo>
                    <a:pt x="784" y="144"/>
                  </a:lnTo>
                  <a:lnTo>
                    <a:pt x="780" y="176"/>
                  </a:lnTo>
                  <a:lnTo>
                    <a:pt x="770" y="207"/>
                  </a:lnTo>
                  <a:lnTo>
                    <a:pt x="752" y="234"/>
                  </a:lnTo>
                  <a:lnTo>
                    <a:pt x="731" y="256"/>
                  </a:lnTo>
                  <a:lnTo>
                    <a:pt x="704" y="273"/>
                  </a:lnTo>
                  <a:lnTo>
                    <a:pt x="673" y="284"/>
                  </a:lnTo>
                  <a:lnTo>
                    <a:pt x="641" y="288"/>
                  </a:lnTo>
                  <a:lnTo>
                    <a:pt x="143" y="288"/>
                  </a:lnTo>
                  <a:lnTo>
                    <a:pt x="111" y="284"/>
                  </a:lnTo>
                  <a:lnTo>
                    <a:pt x="80" y="273"/>
                  </a:lnTo>
                  <a:lnTo>
                    <a:pt x="55" y="256"/>
                  </a:lnTo>
                  <a:lnTo>
                    <a:pt x="32" y="234"/>
                  </a:lnTo>
                  <a:lnTo>
                    <a:pt x="14" y="207"/>
                  </a:lnTo>
                  <a:lnTo>
                    <a:pt x="4" y="176"/>
                  </a:lnTo>
                  <a:lnTo>
                    <a:pt x="0" y="144"/>
                  </a:lnTo>
                  <a:lnTo>
                    <a:pt x="4" y="110"/>
                  </a:lnTo>
                  <a:lnTo>
                    <a:pt x="14" y="81"/>
                  </a:lnTo>
                  <a:lnTo>
                    <a:pt x="32" y="54"/>
                  </a:lnTo>
                  <a:lnTo>
                    <a:pt x="55" y="31"/>
                  </a:lnTo>
                  <a:lnTo>
                    <a:pt x="80" y="15"/>
                  </a:lnTo>
                  <a:lnTo>
                    <a:pt x="111" y="4"/>
                  </a:lnTo>
                  <a:lnTo>
                    <a:pt x="1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8" name="Freeform 1314"/>
            <p:cNvSpPr>
              <a:spLocks/>
            </p:cNvSpPr>
            <p:nvPr/>
          </p:nvSpPr>
          <p:spPr bwMode="auto">
            <a:xfrm>
              <a:off x="-1667" y="2797"/>
              <a:ext cx="96" cy="262"/>
            </a:xfrm>
            <a:custGeom>
              <a:avLst/>
              <a:gdLst>
                <a:gd name="T0" fmla="*/ 144 w 288"/>
                <a:gd name="T1" fmla="*/ 0 h 785"/>
                <a:gd name="T2" fmla="*/ 144 w 288"/>
                <a:gd name="T3" fmla="*/ 0 h 785"/>
                <a:gd name="T4" fmla="*/ 178 w 288"/>
                <a:gd name="T5" fmla="*/ 4 h 785"/>
                <a:gd name="T6" fmla="*/ 207 w 288"/>
                <a:gd name="T7" fmla="*/ 15 h 785"/>
                <a:gd name="T8" fmla="*/ 234 w 288"/>
                <a:gd name="T9" fmla="*/ 32 h 785"/>
                <a:gd name="T10" fmla="*/ 257 w 288"/>
                <a:gd name="T11" fmla="*/ 54 h 785"/>
                <a:gd name="T12" fmla="*/ 273 w 288"/>
                <a:gd name="T13" fmla="*/ 81 h 785"/>
                <a:gd name="T14" fmla="*/ 285 w 288"/>
                <a:gd name="T15" fmla="*/ 112 h 785"/>
                <a:gd name="T16" fmla="*/ 288 w 288"/>
                <a:gd name="T17" fmla="*/ 144 h 785"/>
                <a:gd name="T18" fmla="*/ 288 w 288"/>
                <a:gd name="T19" fmla="*/ 641 h 785"/>
                <a:gd name="T20" fmla="*/ 285 w 288"/>
                <a:gd name="T21" fmla="*/ 675 h 785"/>
                <a:gd name="T22" fmla="*/ 273 w 288"/>
                <a:gd name="T23" fmla="*/ 704 h 785"/>
                <a:gd name="T24" fmla="*/ 257 w 288"/>
                <a:gd name="T25" fmla="*/ 731 h 785"/>
                <a:gd name="T26" fmla="*/ 234 w 288"/>
                <a:gd name="T27" fmla="*/ 754 h 785"/>
                <a:gd name="T28" fmla="*/ 207 w 288"/>
                <a:gd name="T29" fmla="*/ 772 h 785"/>
                <a:gd name="T30" fmla="*/ 178 w 288"/>
                <a:gd name="T31" fmla="*/ 783 h 785"/>
                <a:gd name="T32" fmla="*/ 144 w 288"/>
                <a:gd name="T33" fmla="*/ 785 h 785"/>
                <a:gd name="T34" fmla="*/ 112 w 288"/>
                <a:gd name="T35" fmla="*/ 783 h 785"/>
                <a:gd name="T36" fmla="*/ 81 w 288"/>
                <a:gd name="T37" fmla="*/ 772 h 785"/>
                <a:gd name="T38" fmla="*/ 54 w 288"/>
                <a:gd name="T39" fmla="*/ 754 h 785"/>
                <a:gd name="T40" fmla="*/ 32 w 288"/>
                <a:gd name="T41" fmla="*/ 731 h 785"/>
                <a:gd name="T42" fmla="*/ 15 w 288"/>
                <a:gd name="T43" fmla="*/ 704 h 785"/>
                <a:gd name="T44" fmla="*/ 4 w 288"/>
                <a:gd name="T45" fmla="*/ 675 h 785"/>
                <a:gd name="T46" fmla="*/ 0 w 288"/>
                <a:gd name="T47" fmla="*/ 641 h 785"/>
                <a:gd name="T48" fmla="*/ 0 w 288"/>
                <a:gd name="T49" fmla="*/ 144 h 785"/>
                <a:gd name="T50" fmla="*/ 4 w 288"/>
                <a:gd name="T51" fmla="*/ 112 h 785"/>
                <a:gd name="T52" fmla="*/ 15 w 288"/>
                <a:gd name="T53" fmla="*/ 81 h 785"/>
                <a:gd name="T54" fmla="*/ 32 w 288"/>
                <a:gd name="T55" fmla="*/ 54 h 785"/>
                <a:gd name="T56" fmla="*/ 54 w 288"/>
                <a:gd name="T57" fmla="*/ 32 h 785"/>
                <a:gd name="T58" fmla="*/ 81 w 288"/>
                <a:gd name="T59" fmla="*/ 15 h 785"/>
                <a:gd name="T60" fmla="*/ 112 w 288"/>
                <a:gd name="T61" fmla="*/ 4 h 785"/>
                <a:gd name="T62" fmla="*/ 144 w 288"/>
                <a:gd name="T63" fmla="*/ 0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8" h="785">
                  <a:moveTo>
                    <a:pt x="144" y="0"/>
                  </a:moveTo>
                  <a:lnTo>
                    <a:pt x="144" y="0"/>
                  </a:lnTo>
                  <a:lnTo>
                    <a:pt x="178" y="4"/>
                  </a:lnTo>
                  <a:lnTo>
                    <a:pt x="207" y="15"/>
                  </a:lnTo>
                  <a:lnTo>
                    <a:pt x="234" y="32"/>
                  </a:lnTo>
                  <a:lnTo>
                    <a:pt x="257" y="54"/>
                  </a:lnTo>
                  <a:lnTo>
                    <a:pt x="273" y="81"/>
                  </a:lnTo>
                  <a:lnTo>
                    <a:pt x="285" y="112"/>
                  </a:lnTo>
                  <a:lnTo>
                    <a:pt x="288" y="144"/>
                  </a:lnTo>
                  <a:lnTo>
                    <a:pt x="288" y="641"/>
                  </a:lnTo>
                  <a:lnTo>
                    <a:pt x="285" y="675"/>
                  </a:lnTo>
                  <a:lnTo>
                    <a:pt x="273" y="704"/>
                  </a:lnTo>
                  <a:lnTo>
                    <a:pt x="257" y="731"/>
                  </a:lnTo>
                  <a:lnTo>
                    <a:pt x="234" y="754"/>
                  </a:lnTo>
                  <a:lnTo>
                    <a:pt x="207" y="772"/>
                  </a:lnTo>
                  <a:lnTo>
                    <a:pt x="178" y="783"/>
                  </a:lnTo>
                  <a:lnTo>
                    <a:pt x="144" y="785"/>
                  </a:lnTo>
                  <a:lnTo>
                    <a:pt x="112" y="783"/>
                  </a:lnTo>
                  <a:lnTo>
                    <a:pt x="81" y="772"/>
                  </a:lnTo>
                  <a:lnTo>
                    <a:pt x="54" y="754"/>
                  </a:lnTo>
                  <a:lnTo>
                    <a:pt x="32" y="731"/>
                  </a:lnTo>
                  <a:lnTo>
                    <a:pt x="15" y="704"/>
                  </a:lnTo>
                  <a:lnTo>
                    <a:pt x="4" y="675"/>
                  </a:lnTo>
                  <a:lnTo>
                    <a:pt x="0" y="641"/>
                  </a:lnTo>
                  <a:lnTo>
                    <a:pt x="0" y="144"/>
                  </a:lnTo>
                  <a:lnTo>
                    <a:pt x="4" y="112"/>
                  </a:lnTo>
                  <a:lnTo>
                    <a:pt x="15" y="81"/>
                  </a:lnTo>
                  <a:lnTo>
                    <a:pt x="32" y="54"/>
                  </a:lnTo>
                  <a:lnTo>
                    <a:pt x="54" y="32"/>
                  </a:lnTo>
                  <a:lnTo>
                    <a:pt x="81" y="15"/>
                  </a:lnTo>
                  <a:lnTo>
                    <a:pt x="112" y="4"/>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9" name="Freeform 1315"/>
            <p:cNvSpPr>
              <a:spLocks/>
            </p:cNvSpPr>
            <p:nvPr/>
          </p:nvSpPr>
          <p:spPr bwMode="auto">
            <a:xfrm>
              <a:off x="-1316" y="3812"/>
              <a:ext cx="213" cy="214"/>
            </a:xfrm>
            <a:custGeom>
              <a:avLst/>
              <a:gdLst>
                <a:gd name="T0" fmla="*/ 144 w 640"/>
                <a:gd name="T1" fmla="*/ 0 h 640"/>
                <a:gd name="T2" fmla="*/ 172 w 640"/>
                <a:gd name="T3" fmla="*/ 2 h 640"/>
                <a:gd name="T4" fmla="*/ 199 w 640"/>
                <a:gd name="T5" fmla="*/ 10 h 640"/>
                <a:gd name="T6" fmla="*/ 223 w 640"/>
                <a:gd name="T7" fmla="*/ 24 h 640"/>
                <a:gd name="T8" fmla="*/ 246 w 640"/>
                <a:gd name="T9" fmla="*/ 41 h 640"/>
                <a:gd name="T10" fmla="*/ 597 w 640"/>
                <a:gd name="T11" fmla="*/ 394 h 640"/>
                <a:gd name="T12" fmla="*/ 616 w 640"/>
                <a:gd name="T13" fmla="*/ 416 h 640"/>
                <a:gd name="T14" fmla="*/ 629 w 640"/>
                <a:gd name="T15" fmla="*/ 442 h 640"/>
                <a:gd name="T16" fmla="*/ 637 w 640"/>
                <a:gd name="T17" fmla="*/ 469 h 640"/>
                <a:gd name="T18" fmla="*/ 640 w 640"/>
                <a:gd name="T19" fmla="*/ 495 h 640"/>
                <a:gd name="T20" fmla="*/ 637 w 640"/>
                <a:gd name="T21" fmla="*/ 524 h 640"/>
                <a:gd name="T22" fmla="*/ 629 w 640"/>
                <a:gd name="T23" fmla="*/ 551 h 640"/>
                <a:gd name="T24" fmla="*/ 616 w 640"/>
                <a:gd name="T25" fmla="*/ 575 h 640"/>
                <a:gd name="T26" fmla="*/ 597 w 640"/>
                <a:gd name="T27" fmla="*/ 598 h 640"/>
                <a:gd name="T28" fmla="*/ 574 w 640"/>
                <a:gd name="T29" fmla="*/ 617 h 640"/>
                <a:gd name="T30" fmla="*/ 550 w 640"/>
                <a:gd name="T31" fmla="*/ 629 h 640"/>
                <a:gd name="T32" fmla="*/ 523 w 640"/>
                <a:gd name="T33" fmla="*/ 637 h 640"/>
                <a:gd name="T34" fmla="*/ 496 w 640"/>
                <a:gd name="T35" fmla="*/ 640 h 640"/>
                <a:gd name="T36" fmla="*/ 468 w 640"/>
                <a:gd name="T37" fmla="*/ 637 h 640"/>
                <a:gd name="T38" fmla="*/ 441 w 640"/>
                <a:gd name="T39" fmla="*/ 629 h 640"/>
                <a:gd name="T40" fmla="*/ 417 w 640"/>
                <a:gd name="T41" fmla="*/ 617 h 640"/>
                <a:gd name="T42" fmla="*/ 394 w 640"/>
                <a:gd name="T43" fmla="*/ 598 h 640"/>
                <a:gd name="T44" fmla="*/ 43 w 640"/>
                <a:gd name="T45" fmla="*/ 246 h 640"/>
                <a:gd name="T46" fmla="*/ 24 w 640"/>
                <a:gd name="T47" fmla="*/ 223 h 640"/>
                <a:gd name="T48" fmla="*/ 11 w 640"/>
                <a:gd name="T49" fmla="*/ 198 h 640"/>
                <a:gd name="T50" fmla="*/ 3 w 640"/>
                <a:gd name="T51" fmla="*/ 171 h 640"/>
                <a:gd name="T52" fmla="*/ 0 w 640"/>
                <a:gd name="T53" fmla="*/ 144 h 640"/>
                <a:gd name="T54" fmla="*/ 3 w 640"/>
                <a:gd name="T55" fmla="*/ 117 h 640"/>
                <a:gd name="T56" fmla="*/ 11 w 640"/>
                <a:gd name="T57" fmla="*/ 90 h 640"/>
                <a:gd name="T58" fmla="*/ 24 w 640"/>
                <a:gd name="T59" fmla="*/ 64 h 640"/>
                <a:gd name="T60" fmla="*/ 43 w 640"/>
                <a:gd name="T61" fmla="*/ 41 h 640"/>
                <a:gd name="T62" fmla="*/ 66 w 640"/>
                <a:gd name="T63" fmla="*/ 24 h 640"/>
                <a:gd name="T64" fmla="*/ 90 w 640"/>
                <a:gd name="T65" fmla="*/ 10 h 640"/>
                <a:gd name="T66" fmla="*/ 117 w 640"/>
                <a:gd name="T67" fmla="*/ 2 h 640"/>
                <a:gd name="T68" fmla="*/ 144 w 640"/>
                <a:gd name="T6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0" h="640">
                  <a:moveTo>
                    <a:pt x="144" y="0"/>
                  </a:moveTo>
                  <a:lnTo>
                    <a:pt x="172" y="2"/>
                  </a:lnTo>
                  <a:lnTo>
                    <a:pt x="199" y="10"/>
                  </a:lnTo>
                  <a:lnTo>
                    <a:pt x="223" y="24"/>
                  </a:lnTo>
                  <a:lnTo>
                    <a:pt x="246" y="41"/>
                  </a:lnTo>
                  <a:lnTo>
                    <a:pt x="597" y="394"/>
                  </a:lnTo>
                  <a:lnTo>
                    <a:pt x="616" y="416"/>
                  </a:lnTo>
                  <a:lnTo>
                    <a:pt x="629" y="442"/>
                  </a:lnTo>
                  <a:lnTo>
                    <a:pt x="637" y="469"/>
                  </a:lnTo>
                  <a:lnTo>
                    <a:pt x="640" y="495"/>
                  </a:lnTo>
                  <a:lnTo>
                    <a:pt x="637" y="524"/>
                  </a:lnTo>
                  <a:lnTo>
                    <a:pt x="629" y="551"/>
                  </a:lnTo>
                  <a:lnTo>
                    <a:pt x="616" y="575"/>
                  </a:lnTo>
                  <a:lnTo>
                    <a:pt x="597" y="598"/>
                  </a:lnTo>
                  <a:lnTo>
                    <a:pt x="574" y="617"/>
                  </a:lnTo>
                  <a:lnTo>
                    <a:pt x="550" y="629"/>
                  </a:lnTo>
                  <a:lnTo>
                    <a:pt x="523" y="637"/>
                  </a:lnTo>
                  <a:lnTo>
                    <a:pt x="496" y="640"/>
                  </a:lnTo>
                  <a:lnTo>
                    <a:pt x="468" y="637"/>
                  </a:lnTo>
                  <a:lnTo>
                    <a:pt x="441" y="629"/>
                  </a:lnTo>
                  <a:lnTo>
                    <a:pt x="417" y="617"/>
                  </a:lnTo>
                  <a:lnTo>
                    <a:pt x="394" y="598"/>
                  </a:lnTo>
                  <a:lnTo>
                    <a:pt x="43" y="246"/>
                  </a:lnTo>
                  <a:lnTo>
                    <a:pt x="24" y="223"/>
                  </a:lnTo>
                  <a:lnTo>
                    <a:pt x="11" y="198"/>
                  </a:lnTo>
                  <a:lnTo>
                    <a:pt x="3" y="171"/>
                  </a:lnTo>
                  <a:lnTo>
                    <a:pt x="0" y="144"/>
                  </a:lnTo>
                  <a:lnTo>
                    <a:pt x="3" y="117"/>
                  </a:lnTo>
                  <a:lnTo>
                    <a:pt x="11" y="90"/>
                  </a:lnTo>
                  <a:lnTo>
                    <a:pt x="24" y="64"/>
                  </a:lnTo>
                  <a:lnTo>
                    <a:pt x="43" y="41"/>
                  </a:lnTo>
                  <a:lnTo>
                    <a:pt x="66" y="24"/>
                  </a:lnTo>
                  <a:lnTo>
                    <a:pt x="90" y="10"/>
                  </a:lnTo>
                  <a:lnTo>
                    <a:pt x="117" y="2"/>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20" name="Freeform 1316"/>
            <p:cNvSpPr>
              <a:spLocks/>
            </p:cNvSpPr>
            <p:nvPr/>
          </p:nvSpPr>
          <p:spPr bwMode="auto">
            <a:xfrm>
              <a:off x="-2135" y="2992"/>
              <a:ext cx="213" cy="213"/>
            </a:xfrm>
            <a:custGeom>
              <a:avLst/>
              <a:gdLst>
                <a:gd name="T0" fmla="*/ 144 w 639"/>
                <a:gd name="T1" fmla="*/ 0 h 640"/>
                <a:gd name="T2" fmla="*/ 172 w 639"/>
                <a:gd name="T3" fmla="*/ 3 h 640"/>
                <a:gd name="T4" fmla="*/ 198 w 639"/>
                <a:gd name="T5" fmla="*/ 10 h 640"/>
                <a:gd name="T6" fmla="*/ 223 w 639"/>
                <a:gd name="T7" fmla="*/ 23 h 640"/>
                <a:gd name="T8" fmla="*/ 246 w 639"/>
                <a:gd name="T9" fmla="*/ 42 h 640"/>
                <a:gd name="T10" fmla="*/ 597 w 639"/>
                <a:gd name="T11" fmla="*/ 394 h 640"/>
                <a:gd name="T12" fmla="*/ 614 w 639"/>
                <a:gd name="T13" fmla="*/ 417 h 640"/>
                <a:gd name="T14" fmla="*/ 628 w 639"/>
                <a:gd name="T15" fmla="*/ 441 h 640"/>
                <a:gd name="T16" fmla="*/ 636 w 639"/>
                <a:gd name="T17" fmla="*/ 468 h 640"/>
                <a:gd name="T18" fmla="*/ 639 w 639"/>
                <a:gd name="T19" fmla="*/ 496 h 640"/>
                <a:gd name="T20" fmla="*/ 636 w 639"/>
                <a:gd name="T21" fmla="*/ 523 h 640"/>
                <a:gd name="T22" fmla="*/ 628 w 639"/>
                <a:gd name="T23" fmla="*/ 550 h 640"/>
                <a:gd name="T24" fmla="*/ 614 w 639"/>
                <a:gd name="T25" fmla="*/ 576 h 640"/>
                <a:gd name="T26" fmla="*/ 597 w 639"/>
                <a:gd name="T27" fmla="*/ 597 h 640"/>
                <a:gd name="T28" fmla="*/ 574 w 639"/>
                <a:gd name="T29" fmla="*/ 616 h 640"/>
                <a:gd name="T30" fmla="*/ 549 w 639"/>
                <a:gd name="T31" fmla="*/ 629 h 640"/>
                <a:gd name="T32" fmla="*/ 522 w 639"/>
                <a:gd name="T33" fmla="*/ 637 h 640"/>
                <a:gd name="T34" fmla="*/ 495 w 639"/>
                <a:gd name="T35" fmla="*/ 640 h 640"/>
                <a:gd name="T36" fmla="*/ 468 w 639"/>
                <a:gd name="T37" fmla="*/ 637 h 640"/>
                <a:gd name="T38" fmla="*/ 441 w 639"/>
                <a:gd name="T39" fmla="*/ 629 h 640"/>
                <a:gd name="T40" fmla="*/ 416 w 639"/>
                <a:gd name="T41" fmla="*/ 616 h 640"/>
                <a:gd name="T42" fmla="*/ 393 w 639"/>
                <a:gd name="T43" fmla="*/ 597 h 640"/>
                <a:gd name="T44" fmla="*/ 42 w 639"/>
                <a:gd name="T45" fmla="*/ 245 h 640"/>
                <a:gd name="T46" fmla="*/ 25 w 639"/>
                <a:gd name="T47" fmla="*/ 223 h 640"/>
                <a:gd name="T48" fmla="*/ 11 w 639"/>
                <a:gd name="T49" fmla="*/ 198 h 640"/>
                <a:gd name="T50" fmla="*/ 3 w 639"/>
                <a:gd name="T51" fmla="*/ 171 h 640"/>
                <a:gd name="T52" fmla="*/ 0 w 639"/>
                <a:gd name="T53" fmla="*/ 144 h 640"/>
                <a:gd name="T54" fmla="*/ 3 w 639"/>
                <a:gd name="T55" fmla="*/ 116 h 640"/>
                <a:gd name="T56" fmla="*/ 11 w 639"/>
                <a:gd name="T57" fmla="*/ 89 h 640"/>
                <a:gd name="T58" fmla="*/ 25 w 639"/>
                <a:gd name="T59" fmla="*/ 65 h 640"/>
                <a:gd name="T60" fmla="*/ 42 w 639"/>
                <a:gd name="T61" fmla="*/ 42 h 640"/>
                <a:gd name="T62" fmla="*/ 65 w 639"/>
                <a:gd name="T63" fmla="*/ 23 h 640"/>
                <a:gd name="T64" fmla="*/ 90 w 639"/>
                <a:gd name="T65" fmla="*/ 10 h 640"/>
                <a:gd name="T66" fmla="*/ 117 w 639"/>
                <a:gd name="T67" fmla="*/ 3 h 640"/>
                <a:gd name="T68" fmla="*/ 144 w 639"/>
                <a:gd name="T6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9" h="640">
                  <a:moveTo>
                    <a:pt x="144" y="0"/>
                  </a:moveTo>
                  <a:lnTo>
                    <a:pt x="172" y="3"/>
                  </a:lnTo>
                  <a:lnTo>
                    <a:pt x="198" y="10"/>
                  </a:lnTo>
                  <a:lnTo>
                    <a:pt x="223" y="23"/>
                  </a:lnTo>
                  <a:lnTo>
                    <a:pt x="246" y="42"/>
                  </a:lnTo>
                  <a:lnTo>
                    <a:pt x="597" y="394"/>
                  </a:lnTo>
                  <a:lnTo>
                    <a:pt x="614" y="417"/>
                  </a:lnTo>
                  <a:lnTo>
                    <a:pt x="628" y="441"/>
                  </a:lnTo>
                  <a:lnTo>
                    <a:pt x="636" y="468"/>
                  </a:lnTo>
                  <a:lnTo>
                    <a:pt x="639" y="496"/>
                  </a:lnTo>
                  <a:lnTo>
                    <a:pt x="636" y="523"/>
                  </a:lnTo>
                  <a:lnTo>
                    <a:pt x="628" y="550"/>
                  </a:lnTo>
                  <a:lnTo>
                    <a:pt x="614" y="576"/>
                  </a:lnTo>
                  <a:lnTo>
                    <a:pt x="597" y="597"/>
                  </a:lnTo>
                  <a:lnTo>
                    <a:pt x="574" y="616"/>
                  </a:lnTo>
                  <a:lnTo>
                    <a:pt x="549" y="629"/>
                  </a:lnTo>
                  <a:lnTo>
                    <a:pt x="522" y="637"/>
                  </a:lnTo>
                  <a:lnTo>
                    <a:pt x="495" y="640"/>
                  </a:lnTo>
                  <a:lnTo>
                    <a:pt x="468" y="637"/>
                  </a:lnTo>
                  <a:lnTo>
                    <a:pt x="441" y="629"/>
                  </a:lnTo>
                  <a:lnTo>
                    <a:pt x="416" y="616"/>
                  </a:lnTo>
                  <a:lnTo>
                    <a:pt x="393" y="597"/>
                  </a:lnTo>
                  <a:lnTo>
                    <a:pt x="42" y="245"/>
                  </a:lnTo>
                  <a:lnTo>
                    <a:pt x="25" y="223"/>
                  </a:lnTo>
                  <a:lnTo>
                    <a:pt x="11" y="198"/>
                  </a:lnTo>
                  <a:lnTo>
                    <a:pt x="3" y="171"/>
                  </a:lnTo>
                  <a:lnTo>
                    <a:pt x="0" y="144"/>
                  </a:lnTo>
                  <a:lnTo>
                    <a:pt x="3" y="116"/>
                  </a:lnTo>
                  <a:lnTo>
                    <a:pt x="11" y="89"/>
                  </a:lnTo>
                  <a:lnTo>
                    <a:pt x="25" y="65"/>
                  </a:lnTo>
                  <a:lnTo>
                    <a:pt x="42" y="42"/>
                  </a:lnTo>
                  <a:lnTo>
                    <a:pt x="65" y="23"/>
                  </a:lnTo>
                  <a:lnTo>
                    <a:pt x="90" y="10"/>
                  </a:lnTo>
                  <a:lnTo>
                    <a:pt x="117" y="3"/>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21" name="Freeform 1317"/>
            <p:cNvSpPr>
              <a:spLocks/>
            </p:cNvSpPr>
            <p:nvPr/>
          </p:nvSpPr>
          <p:spPr bwMode="auto">
            <a:xfrm>
              <a:off x="-2135" y="3812"/>
              <a:ext cx="213" cy="214"/>
            </a:xfrm>
            <a:custGeom>
              <a:avLst/>
              <a:gdLst>
                <a:gd name="T0" fmla="*/ 495 w 639"/>
                <a:gd name="T1" fmla="*/ 0 h 640"/>
                <a:gd name="T2" fmla="*/ 523 w 639"/>
                <a:gd name="T3" fmla="*/ 2 h 640"/>
                <a:gd name="T4" fmla="*/ 549 w 639"/>
                <a:gd name="T5" fmla="*/ 10 h 640"/>
                <a:gd name="T6" fmla="*/ 574 w 639"/>
                <a:gd name="T7" fmla="*/ 24 h 640"/>
                <a:gd name="T8" fmla="*/ 597 w 639"/>
                <a:gd name="T9" fmla="*/ 41 h 640"/>
                <a:gd name="T10" fmla="*/ 616 w 639"/>
                <a:gd name="T11" fmla="*/ 64 h 640"/>
                <a:gd name="T12" fmla="*/ 628 w 639"/>
                <a:gd name="T13" fmla="*/ 90 h 640"/>
                <a:gd name="T14" fmla="*/ 636 w 639"/>
                <a:gd name="T15" fmla="*/ 117 h 640"/>
                <a:gd name="T16" fmla="*/ 639 w 639"/>
                <a:gd name="T17" fmla="*/ 144 h 640"/>
                <a:gd name="T18" fmla="*/ 636 w 639"/>
                <a:gd name="T19" fmla="*/ 171 h 640"/>
                <a:gd name="T20" fmla="*/ 628 w 639"/>
                <a:gd name="T21" fmla="*/ 198 h 640"/>
                <a:gd name="T22" fmla="*/ 616 w 639"/>
                <a:gd name="T23" fmla="*/ 223 h 640"/>
                <a:gd name="T24" fmla="*/ 597 w 639"/>
                <a:gd name="T25" fmla="*/ 246 h 640"/>
                <a:gd name="T26" fmla="*/ 246 w 639"/>
                <a:gd name="T27" fmla="*/ 598 h 640"/>
                <a:gd name="T28" fmla="*/ 223 w 639"/>
                <a:gd name="T29" fmla="*/ 617 h 640"/>
                <a:gd name="T30" fmla="*/ 198 w 639"/>
                <a:gd name="T31" fmla="*/ 629 h 640"/>
                <a:gd name="T32" fmla="*/ 171 w 639"/>
                <a:gd name="T33" fmla="*/ 637 h 640"/>
                <a:gd name="T34" fmla="*/ 144 w 639"/>
                <a:gd name="T35" fmla="*/ 640 h 640"/>
                <a:gd name="T36" fmla="*/ 117 w 639"/>
                <a:gd name="T37" fmla="*/ 637 h 640"/>
                <a:gd name="T38" fmla="*/ 90 w 639"/>
                <a:gd name="T39" fmla="*/ 629 h 640"/>
                <a:gd name="T40" fmla="*/ 65 w 639"/>
                <a:gd name="T41" fmla="*/ 617 h 640"/>
                <a:gd name="T42" fmla="*/ 42 w 639"/>
                <a:gd name="T43" fmla="*/ 598 h 640"/>
                <a:gd name="T44" fmla="*/ 25 w 639"/>
                <a:gd name="T45" fmla="*/ 575 h 640"/>
                <a:gd name="T46" fmla="*/ 11 w 639"/>
                <a:gd name="T47" fmla="*/ 549 h 640"/>
                <a:gd name="T48" fmla="*/ 3 w 639"/>
                <a:gd name="T49" fmla="*/ 524 h 640"/>
                <a:gd name="T50" fmla="*/ 0 w 639"/>
                <a:gd name="T51" fmla="*/ 495 h 640"/>
                <a:gd name="T52" fmla="*/ 3 w 639"/>
                <a:gd name="T53" fmla="*/ 469 h 640"/>
                <a:gd name="T54" fmla="*/ 11 w 639"/>
                <a:gd name="T55" fmla="*/ 442 h 640"/>
                <a:gd name="T56" fmla="*/ 25 w 639"/>
                <a:gd name="T57" fmla="*/ 416 h 640"/>
                <a:gd name="T58" fmla="*/ 42 w 639"/>
                <a:gd name="T59" fmla="*/ 394 h 640"/>
                <a:gd name="T60" fmla="*/ 393 w 639"/>
                <a:gd name="T61" fmla="*/ 41 h 640"/>
                <a:gd name="T62" fmla="*/ 416 w 639"/>
                <a:gd name="T63" fmla="*/ 24 h 640"/>
                <a:gd name="T64" fmla="*/ 441 w 639"/>
                <a:gd name="T65" fmla="*/ 10 h 640"/>
                <a:gd name="T66" fmla="*/ 468 w 639"/>
                <a:gd name="T67" fmla="*/ 2 h 640"/>
                <a:gd name="T68" fmla="*/ 495 w 639"/>
                <a:gd name="T6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39" h="640">
                  <a:moveTo>
                    <a:pt x="495" y="0"/>
                  </a:moveTo>
                  <a:lnTo>
                    <a:pt x="523" y="2"/>
                  </a:lnTo>
                  <a:lnTo>
                    <a:pt x="549" y="10"/>
                  </a:lnTo>
                  <a:lnTo>
                    <a:pt x="574" y="24"/>
                  </a:lnTo>
                  <a:lnTo>
                    <a:pt x="597" y="41"/>
                  </a:lnTo>
                  <a:lnTo>
                    <a:pt x="616" y="64"/>
                  </a:lnTo>
                  <a:lnTo>
                    <a:pt x="628" y="90"/>
                  </a:lnTo>
                  <a:lnTo>
                    <a:pt x="636" y="117"/>
                  </a:lnTo>
                  <a:lnTo>
                    <a:pt x="639" y="144"/>
                  </a:lnTo>
                  <a:lnTo>
                    <a:pt x="636" y="171"/>
                  </a:lnTo>
                  <a:lnTo>
                    <a:pt x="628" y="198"/>
                  </a:lnTo>
                  <a:lnTo>
                    <a:pt x="616" y="223"/>
                  </a:lnTo>
                  <a:lnTo>
                    <a:pt x="597" y="246"/>
                  </a:lnTo>
                  <a:lnTo>
                    <a:pt x="246" y="598"/>
                  </a:lnTo>
                  <a:lnTo>
                    <a:pt x="223" y="617"/>
                  </a:lnTo>
                  <a:lnTo>
                    <a:pt x="198" y="629"/>
                  </a:lnTo>
                  <a:lnTo>
                    <a:pt x="171" y="637"/>
                  </a:lnTo>
                  <a:lnTo>
                    <a:pt x="144" y="640"/>
                  </a:lnTo>
                  <a:lnTo>
                    <a:pt x="117" y="637"/>
                  </a:lnTo>
                  <a:lnTo>
                    <a:pt x="90" y="629"/>
                  </a:lnTo>
                  <a:lnTo>
                    <a:pt x="65" y="617"/>
                  </a:lnTo>
                  <a:lnTo>
                    <a:pt x="42" y="598"/>
                  </a:lnTo>
                  <a:lnTo>
                    <a:pt x="25" y="575"/>
                  </a:lnTo>
                  <a:lnTo>
                    <a:pt x="11" y="549"/>
                  </a:lnTo>
                  <a:lnTo>
                    <a:pt x="3" y="524"/>
                  </a:lnTo>
                  <a:lnTo>
                    <a:pt x="0" y="495"/>
                  </a:lnTo>
                  <a:lnTo>
                    <a:pt x="3" y="469"/>
                  </a:lnTo>
                  <a:lnTo>
                    <a:pt x="11" y="442"/>
                  </a:lnTo>
                  <a:lnTo>
                    <a:pt x="25" y="416"/>
                  </a:lnTo>
                  <a:lnTo>
                    <a:pt x="42" y="394"/>
                  </a:lnTo>
                  <a:lnTo>
                    <a:pt x="393" y="41"/>
                  </a:lnTo>
                  <a:lnTo>
                    <a:pt x="416" y="24"/>
                  </a:lnTo>
                  <a:lnTo>
                    <a:pt x="441" y="10"/>
                  </a:lnTo>
                  <a:lnTo>
                    <a:pt x="468" y="2"/>
                  </a:lnTo>
                  <a:lnTo>
                    <a:pt x="4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22" name="Freeform 1318"/>
            <p:cNvSpPr>
              <a:spLocks/>
            </p:cNvSpPr>
            <p:nvPr/>
          </p:nvSpPr>
          <p:spPr bwMode="auto">
            <a:xfrm>
              <a:off x="-1316" y="2992"/>
              <a:ext cx="213" cy="213"/>
            </a:xfrm>
            <a:custGeom>
              <a:avLst/>
              <a:gdLst>
                <a:gd name="T0" fmla="*/ 496 w 640"/>
                <a:gd name="T1" fmla="*/ 0 h 640"/>
                <a:gd name="T2" fmla="*/ 523 w 640"/>
                <a:gd name="T3" fmla="*/ 3 h 640"/>
                <a:gd name="T4" fmla="*/ 550 w 640"/>
                <a:gd name="T5" fmla="*/ 10 h 640"/>
                <a:gd name="T6" fmla="*/ 574 w 640"/>
                <a:gd name="T7" fmla="*/ 23 h 640"/>
                <a:gd name="T8" fmla="*/ 597 w 640"/>
                <a:gd name="T9" fmla="*/ 42 h 640"/>
                <a:gd name="T10" fmla="*/ 616 w 640"/>
                <a:gd name="T11" fmla="*/ 65 h 640"/>
                <a:gd name="T12" fmla="*/ 629 w 640"/>
                <a:gd name="T13" fmla="*/ 89 h 640"/>
                <a:gd name="T14" fmla="*/ 637 w 640"/>
                <a:gd name="T15" fmla="*/ 116 h 640"/>
                <a:gd name="T16" fmla="*/ 640 w 640"/>
                <a:gd name="T17" fmla="*/ 144 h 640"/>
                <a:gd name="T18" fmla="*/ 637 w 640"/>
                <a:gd name="T19" fmla="*/ 171 h 640"/>
                <a:gd name="T20" fmla="*/ 629 w 640"/>
                <a:gd name="T21" fmla="*/ 198 h 640"/>
                <a:gd name="T22" fmla="*/ 616 w 640"/>
                <a:gd name="T23" fmla="*/ 223 h 640"/>
                <a:gd name="T24" fmla="*/ 597 w 640"/>
                <a:gd name="T25" fmla="*/ 245 h 640"/>
                <a:gd name="T26" fmla="*/ 246 w 640"/>
                <a:gd name="T27" fmla="*/ 597 h 640"/>
                <a:gd name="T28" fmla="*/ 223 w 640"/>
                <a:gd name="T29" fmla="*/ 616 h 640"/>
                <a:gd name="T30" fmla="*/ 199 w 640"/>
                <a:gd name="T31" fmla="*/ 629 h 640"/>
                <a:gd name="T32" fmla="*/ 172 w 640"/>
                <a:gd name="T33" fmla="*/ 637 h 640"/>
                <a:gd name="T34" fmla="*/ 144 w 640"/>
                <a:gd name="T35" fmla="*/ 640 h 640"/>
                <a:gd name="T36" fmla="*/ 117 w 640"/>
                <a:gd name="T37" fmla="*/ 637 h 640"/>
                <a:gd name="T38" fmla="*/ 90 w 640"/>
                <a:gd name="T39" fmla="*/ 629 h 640"/>
                <a:gd name="T40" fmla="*/ 66 w 640"/>
                <a:gd name="T41" fmla="*/ 616 h 640"/>
                <a:gd name="T42" fmla="*/ 43 w 640"/>
                <a:gd name="T43" fmla="*/ 597 h 640"/>
                <a:gd name="T44" fmla="*/ 24 w 640"/>
                <a:gd name="T45" fmla="*/ 576 h 640"/>
                <a:gd name="T46" fmla="*/ 11 w 640"/>
                <a:gd name="T47" fmla="*/ 550 h 640"/>
                <a:gd name="T48" fmla="*/ 3 w 640"/>
                <a:gd name="T49" fmla="*/ 523 h 640"/>
                <a:gd name="T50" fmla="*/ 0 w 640"/>
                <a:gd name="T51" fmla="*/ 496 h 640"/>
                <a:gd name="T52" fmla="*/ 3 w 640"/>
                <a:gd name="T53" fmla="*/ 468 h 640"/>
                <a:gd name="T54" fmla="*/ 11 w 640"/>
                <a:gd name="T55" fmla="*/ 441 h 640"/>
                <a:gd name="T56" fmla="*/ 24 w 640"/>
                <a:gd name="T57" fmla="*/ 417 h 640"/>
                <a:gd name="T58" fmla="*/ 43 w 640"/>
                <a:gd name="T59" fmla="*/ 394 h 640"/>
                <a:gd name="T60" fmla="*/ 394 w 640"/>
                <a:gd name="T61" fmla="*/ 42 h 640"/>
                <a:gd name="T62" fmla="*/ 417 w 640"/>
                <a:gd name="T63" fmla="*/ 23 h 640"/>
                <a:gd name="T64" fmla="*/ 441 w 640"/>
                <a:gd name="T65" fmla="*/ 10 h 640"/>
                <a:gd name="T66" fmla="*/ 468 w 640"/>
                <a:gd name="T67" fmla="*/ 3 h 640"/>
                <a:gd name="T68" fmla="*/ 496 w 640"/>
                <a:gd name="T69"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0" h="640">
                  <a:moveTo>
                    <a:pt x="496" y="0"/>
                  </a:moveTo>
                  <a:lnTo>
                    <a:pt x="523" y="3"/>
                  </a:lnTo>
                  <a:lnTo>
                    <a:pt x="550" y="10"/>
                  </a:lnTo>
                  <a:lnTo>
                    <a:pt x="574" y="23"/>
                  </a:lnTo>
                  <a:lnTo>
                    <a:pt x="597" y="42"/>
                  </a:lnTo>
                  <a:lnTo>
                    <a:pt x="616" y="65"/>
                  </a:lnTo>
                  <a:lnTo>
                    <a:pt x="629" y="89"/>
                  </a:lnTo>
                  <a:lnTo>
                    <a:pt x="637" y="116"/>
                  </a:lnTo>
                  <a:lnTo>
                    <a:pt x="640" y="144"/>
                  </a:lnTo>
                  <a:lnTo>
                    <a:pt x="637" y="171"/>
                  </a:lnTo>
                  <a:lnTo>
                    <a:pt x="629" y="198"/>
                  </a:lnTo>
                  <a:lnTo>
                    <a:pt x="616" y="223"/>
                  </a:lnTo>
                  <a:lnTo>
                    <a:pt x="597" y="245"/>
                  </a:lnTo>
                  <a:lnTo>
                    <a:pt x="246" y="597"/>
                  </a:lnTo>
                  <a:lnTo>
                    <a:pt x="223" y="616"/>
                  </a:lnTo>
                  <a:lnTo>
                    <a:pt x="199" y="629"/>
                  </a:lnTo>
                  <a:lnTo>
                    <a:pt x="172" y="637"/>
                  </a:lnTo>
                  <a:lnTo>
                    <a:pt x="144" y="640"/>
                  </a:lnTo>
                  <a:lnTo>
                    <a:pt x="117" y="637"/>
                  </a:lnTo>
                  <a:lnTo>
                    <a:pt x="90" y="629"/>
                  </a:lnTo>
                  <a:lnTo>
                    <a:pt x="66" y="616"/>
                  </a:lnTo>
                  <a:lnTo>
                    <a:pt x="43" y="597"/>
                  </a:lnTo>
                  <a:lnTo>
                    <a:pt x="24" y="576"/>
                  </a:lnTo>
                  <a:lnTo>
                    <a:pt x="11" y="550"/>
                  </a:lnTo>
                  <a:lnTo>
                    <a:pt x="3" y="523"/>
                  </a:lnTo>
                  <a:lnTo>
                    <a:pt x="0" y="496"/>
                  </a:lnTo>
                  <a:lnTo>
                    <a:pt x="3" y="468"/>
                  </a:lnTo>
                  <a:lnTo>
                    <a:pt x="11" y="441"/>
                  </a:lnTo>
                  <a:lnTo>
                    <a:pt x="24" y="417"/>
                  </a:lnTo>
                  <a:lnTo>
                    <a:pt x="43" y="394"/>
                  </a:lnTo>
                  <a:lnTo>
                    <a:pt x="394" y="42"/>
                  </a:lnTo>
                  <a:lnTo>
                    <a:pt x="417" y="23"/>
                  </a:lnTo>
                  <a:lnTo>
                    <a:pt x="441" y="10"/>
                  </a:lnTo>
                  <a:lnTo>
                    <a:pt x="468" y="3"/>
                  </a:lnTo>
                  <a:lnTo>
                    <a:pt x="4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026" name="Freeform 1323"/>
          <p:cNvSpPr>
            <a:spLocks noEditPoints="1"/>
          </p:cNvSpPr>
          <p:nvPr/>
        </p:nvSpPr>
        <p:spPr bwMode="auto">
          <a:xfrm>
            <a:off x="7526339" y="4483756"/>
            <a:ext cx="198762" cy="243695"/>
          </a:xfrm>
          <a:custGeom>
            <a:avLst/>
            <a:gdLst>
              <a:gd name="T0" fmla="*/ 1222 w 3186"/>
              <a:gd name="T1" fmla="*/ 2008 h 3901"/>
              <a:gd name="T2" fmla="*/ 1416 w 3186"/>
              <a:gd name="T3" fmla="*/ 2049 h 3901"/>
              <a:gd name="T4" fmla="*/ 1429 w 3186"/>
              <a:gd name="T5" fmla="*/ 1928 h 3901"/>
              <a:gd name="T6" fmla="*/ 1852 w 3186"/>
              <a:gd name="T7" fmla="*/ 1694 h 3901"/>
              <a:gd name="T8" fmla="*/ 1795 w 3186"/>
              <a:gd name="T9" fmla="*/ 1913 h 3901"/>
              <a:gd name="T10" fmla="*/ 1765 w 3186"/>
              <a:gd name="T11" fmla="*/ 2131 h 3901"/>
              <a:gd name="T12" fmla="*/ 1802 w 3186"/>
              <a:gd name="T13" fmla="*/ 2183 h 3901"/>
              <a:gd name="T14" fmla="*/ 1912 w 3186"/>
              <a:gd name="T15" fmla="*/ 2124 h 3901"/>
              <a:gd name="T16" fmla="*/ 2018 w 3186"/>
              <a:gd name="T17" fmla="*/ 1881 h 3901"/>
              <a:gd name="T18" fmla="*/ 1660 w 3186"/>
              <a:gd name="T19" fmla="*/ 0 h 3901"/>
              <a:gd name="T20" fmla="*/ 2155 w 3186"/>
              <a:gd name="T21" fmla="*/ 204 h 3901"/>
              <a:gd name="T22" fmla="*/ 2582 w 3186"/>
              <a:gd name="T23" fmla="*/ 498 h 3901"/>
              <a:gd name="T24" fmla="*/ 2936 w 3186"/>
              <a:gd name="T25" fmla="*/ 909 h 3901"/>
              <a:gd name="T26" fmla="*/ 3038 w 3186"/>
              <a:gd name="T27" fmla="*/ 1325 h 3901"/>
              <a:gd name="T28" fmla="*/ 3183 w 3186"/>
              <a:gd name="T29" fmla="*/ 1684 h 3901"/>
              <a:gd name="T30" fmla="*/ 2946 w 3186"/>
              <a:gd name="T31" fmla="*/ 1992 h 3901"/>
              <a:gd name="T32" fmla="*/ 2632 w 3186"/>
              <a:gd name="T33" fmla="*/ 2119 h 3901"/>
              <a:gd name="T34" fmla="*/ 2257 w 3186"/>
              <a:gd name="T35" fmla="*/ 2166 h 3901"/>
              <a:gd name="T36" fmla="*/ 2042 w 3186"/>
              <a:gd name="T37" fmla="*/ 2242 h 3901"/>
              <a:gd name="T38" fmla="*/ 1890 w 3186"/>
              <a:gd name="T39" fmla="*/ 2417 h 3901"/>
              <a:gd name="T40" fmla="*/ 1837 w 3186"/>
              <a:gd name="T41" fmla="*/ 2644 h 3901"/>
              <a:gd name="T42" fmla="*/ 1859 w 3186"/>
              <a:gd name="T43" fmla="*/ 2906 h 3901"/>
              <a:gd name="T44" fmla="*/ 1933 w 3186"/>
              <a:gd name="T45" fmla="*/ 3189 h 3901"/>
              <a:gd name="T46" fmla="*/ 2158 w 3186"/>
              <a:gd name="T47" fmla="*/ 3295 h 3901"/>
              <a:gd name="T48" fmla="*/ 2582 w 3186"/>
              <a:gd name="T49" fmla="*/ 3526 h 3901"/>
              <a:gd name="T50" fmla="*/ 2634 w 3186"/>
              <a:gd name="T51" fmla="*/ 3640 h 3901"/>
              <a:gd name="T52" fmla="*/ 2191 w 3186"/>
              <a:gd name="T53" fmla="*/ 3552 h 3901"/>
              <a:gd name="T54" fmla="*/ 1998 w 3186"/>
              <a:gd name="T55" fmla="*/ 3491 h 3901"/>
              <a:gd name="T56" fmla="*/ 1977 w 3186"/>
              <a:gd name="T57" fmla="*/ 3574 h 3901"/>
              <a:gd name="T58" fmla="*/ 2112 w 3186"/>
              <a:gd name="T59" fmla="*/ 3736 h 3901"/>
              <a:gd name="T60" fmla="*/ 2289 w 3186"/>
              <a:gd name="T61" fmla="*/ 3861 h 3901"/>
              <a:gd name="T62" fmla="*/ 2180 w 3186"/>
              <a:gd name="T63" fmla="*/ 3840 h 3901"/>
              <a:gd name="T64" fmla="*/ 1807 w 3186"/>
              <a:gd name="T65" fmla="*/ 3663 h 3901"/>
              <a:gd name="T66" fmla="*/ 1525 w 3186"/>
              <a:gd name="T67" fmla="*/ 3593 h 3901"/>
              <a:gd name="T68" fmla="*/ 1184 w 3186"/>
              <a:gd name="T69" fmla="*/ 3781 h 3901"/>
              <a:gd name="T70" fmla="*/ 899 w 3186"/>
              <a:gd name="T71" fmla="*/ 3891 h 3901"/>
              <a:gd name="T72" fmla="*/ 928 w 3186"/>
              <a:gd name="T73" fmla="*/ 3858 h 3901"/>
              <a:gd name="T74" fmla="*/ 1152 w 3186"/>
              <a:gd name="T75" fmla="*/ 3681 h 3901"/>
              <a:gd name="T76" fmla="*/ 1258 w 3186"/>
              <a:gd name="T77" fmla="*/ 3492 h 3901"/>
              <a:gd name="T78" fmla="*/ 1170 w 3186"/>
              <a:gd name="T79" fmla="*/ 3523 h 3901"/>
              <a:gd name="T80" fmla="*/ 916 w 3186"/>
              <a:gd name="T81" fmla="*/ 3649 h 3901"/>
              <a:gd name="T82" fmla="*/ 771 w 3186"/>
              <a:gd name="T83" fmla="*/ 3698 h 3901"/>
              <a:gd name="T84" fmla="*/ 882 w 3186"/>
              <a:gd name="T85" fmla="*/ 3602 h 3901"/>
              <a:gd name="T86" fmla="*/ 964 w 3186"/>
              <a:gd name="T87" fmla="*/ 3519 h 3901"/>
              <a:gd name="T88" fmla="*/ 468 w 3186"/>
              <a:gd name="T89" fmla="*/ 3619 h 3901"/>
              <a:gd name="T90" fmla="*/ 506 w 3186"/>
              <a:gd name="T91" fmla="*/ 3549 h 3901"/>
              <a:gd name="T92" fmla="*/ 807 w 3186"/>
              <a:gd name="T93" fmla="*/ 3397 h 3901"/>
              <a:gd name="T94" fmla="*/ 1080 w 3186"/>
              <a:gd name="T95" fmla="*/ 3274 h 3901"/>
              <a:gd name="T96" fmla="*/ 1248 w 3186"/>
              <a:gd name="T97" fmla="*/ 3078 h 3901"/>
              <a:gd name="T98" fmla="*/ 1329 w 3186"/>
              <a:gd name="T99" fmla="*/ 2691 h 3901"/>
              <a:gd name="T100" fmla="*/ 1369 w 3186"/>
              <a:gd name="T101" fmla="*/ 2353 h 3901"/>
              <a:gd name="T102" fmla="*/ 1290 w 3186"/>
              <a:gd name="T103" fmla="*/ 2235 h 3901"/>
              <a:gd name="T104" fmla="*/ 1109 w 3186"/>
              <a:gd name="T105" fmla="*/ 2070 h 3901"/>
              <a:gd name="T106" fmla="*/ 902 w 3186"/>
              <a:gd name="T107" fmla="*/ 1976 h 3901"/>
              <a:gd name="T108" fmla="*/ 442 w 3186"/>
              <a:gd name="T109" fmla="*/ 2065 h 3901"/>
              <a:gd name="T110" fmla="*/ 57 w 3186"/>
              <a:gd name="T111" fmla="*/ 1760 h 3901"/>
              <a:gd name="T112" fmla="*/ 57 w 3186"/>
              <a:gd name="T113" fmla="*/ 1259 h 3901"/>
              <a:gd name="T114" fmla="*/ 362 w 3186"/>
              <a:gd name="T115" fmla="*/ 876 h 3901"/>
              <a:gd name="T116" fmla="*/ 746 w 3186"/>
              <a:gd name="T117" fmla="*/ 566 h 3901"/>
              <a:gd name="T118" fmla="*/ 1077 w 3186"/>
              <a:gd name="T119" fmla="*/ 311 h 3901"/>
              <a:gd name="T120" fmla="*/ 1519 w 3186"/>
              <a:gd name="T121" fmla="*/ 15 h 3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86" h="3901">
                <a:moveTo>
                  <a:pt x="1100" y="1852"/>
                </a:moveTo>
                <a:lnTo>
                  <a:pt x="1120" y="1882"/>
                </a:lnTo>
                <a:lnTo>
                  <a:pt x="1140" y="1911"/>
                </a:lnTo>
                <a:lnTo>
                  <a:pt x="1159" y="1937"/>
                </a:lnTo>
                <a:lnTo>
                  <a:pt x="1178" y="1961"/>
                </a:lnTo>
                <a:lnTo>
                  <a:pt x="1194" y="1981"/>
                </a:lnTo>
                <a:lnTo>
                  <a:pt x="1209" y="1997"/>
                </a:lnTo>
                <a:lnTo>
                  <a:pt x="1222" y="2008"/>
                </a:lnTo>
                <a:lnTo>
                  <a:pt x="1245" y="2022"/>
                </a:lnTo>
                <a:lnTo>
                  <a:pt x="1270" y="2033"/>
                </a:lnTo>
                <a:lnTo>
                  <a:pt x="1298" y="2040"/>
                </a:lnTo>
                <a:lnTo>
                  <a:pt x="1326" y="2045"/>
                </a:lnTo>
                <a:lnTo>
                  <a:pt x="1353" y="2048"/>
                </a:lnTo>
                <a:lnTo>
                  <a:pt x="1378" y="2049"/>
                </a:lnTo>
                <a:lnTo>
                  <a:pt x="1399" y="2049"/>
                </a:lnTo>
                <a:lnTo>
                  <a:pt x="1416" y="2049"/>
                </a:lnTo>
                <a:lnTo>
                  <a:pt x="1428" y="2048"/>
                </a:lnTo>
                <a:lnTo>
                  <a:pt x="1431" y="2048"/>
                </a:lnTo>
                <a:lnTo>
                  <a:pt x="1431" y="2043"/>
                </a:lnTo>
                <a:lnTo>
                  <a:pt x="1431" y="2032"/>
                </a:lnTo>
                <a:lnTo>
                  <a:pt x="1431" y="2013"/>
                </a:lnTo>
                <a:lnTo>
                  <a:pt x="1430" y="1989"/>
                </a:lnTo>
                <a:lnTo>
                  <a:pt x="1430" y="1961"/>
                </a:lnTo>
                <a:lnTo>
                  <a:pt x="1429" y="1928"/>
                </a:lnTo>
                <a:lnTo>
                  <a:pt x="1409" y="1931"/>
                </a:lnTo>
                <a:lnTo>
                  <a:pt x="1389" y="1932"/>
                </a:lnTo>
                <a:lnTo>
                  <a:pt x="1326" y="1928"/>
                </a:lnTo>
                <a:lnTo>
                  <a:pt x="1265" y="1918"/>
                </a:lnTo>
                <a:lnTo>
                  <a:pt x="1208" y="1901"/>
                </a:lnTo>
                <a:lnTo>
                  <a:pt x="1153" y="1880"/>
                </a:lnTo>
                <a:lnTo>
                  <a:pt x="1100" y="1852"/>
                </a:lnTo>
                <a:close/>
                <a:moveTo>
                  <a:pt x="1852" y="1694"/>
                </a:moveTo>
                <a:lnTo>
                  <a:pt x="1827" y="1726"/>
                </a:lnTo>
                <a:lnTo>
                  <a:pt x="1800" y="1755"/>
                </a:lnTo>
                <a:lnTo>
                  <a:pt x="1771" y="1782"/>
                </a:lnTo>
                <a:lnTo>
                  <a:pt x="1776" y="1815"/>
                </a:lnTo>
                <a:lnTo>
                  <a:pt x="1780" y="1845"/>
                </a:lnTo>
                <a:lnTo>
                  <a:pt x="1785" y="1870"/>
                </a:lnTo>
                <a:lnTo>
                  <a:pt x="1790" y="1888"/>
                </a:lnTo>
                <a:lnTo>
                  <a:pt x="1795" y="1913"/>
                </a:lnTo>
                <a:lnTo>
                  <a:pt x="1796" y="1941"/>
                </a:lnTo>
                <a:lnTo>
                  <a:pt x="1796" y="1971"/>
                </a:lnTo>
                <a:lnTo>
                  <a:pt x="1792" y="2000"/>
                </a:lnTo>
                <a:lnTo>
                  <a:pt x="1789" y="2030"/>
                </a:lnTo>
                <a:lnTo>
                  <a:pt x="1782" y="2059"/>
                </a:lnTo>
                <a:lnTo>
                  <a:pt x="1777" y="2087"/>
                </a:lnTo>
                <a:lnTo>
                  <a:pt x="1771" y="2110"/>
                </a:lnTo>
                <a:lnTo>
                  <a:pt x="1765" y="2131"/>
                </a:lnTo>
                <a:lnTo>
                  <a:pt x="1761" y="2146"/>
                </a:lnTo>
                <a:lnTo>
                  <a:pt x="1757" y="2156"/>
                </a:lnTo>
                <a:lnTo>
                  <a:pt x="1756" y="2160"/>
                </a:lnTo>
                <a:lnTo>
                  <a:pt x="1759" y="2161"/>
                </a:lnTo>
                <a:lnTo>
                  <a:pt x="1765" y="2165"/>
                </a:lnTo>
                <a:lnTo>
                  <a:pt x="1775" y="2171"/>
                </a:lnTo>
                <a:lnTo>
                  <a:pt x="1787" y="2176"/>
                </a:lnTo>
                <a:lnTo>
                  <a:pt x="1802" y="2183"/>
                </a:lnTo>
                <a:lnTo>
                  <a:pt x="1819" y="2186"/>
                </a:lnTo>
                <a:lnTo>
                  <a:pt x="1836" y="2188"/>
                </a:lnTo>
                <a:lnTo>
                  <a:pt x="1852" y="2186"/>
                </a:lnTo>
                <a:lnTo>
                  <a:pt x="1869" y="2181"/>
                </a:lnTo>
                <a:lnTo>
                  <a:pt x="1884" y="2170"/>
                </a:lnTo>
                <a:lnTo>
                  <a:pt x="1895" y="2154"/>
                </a:lnTo>
                <a:lnTo>
                  <a:pt x="1902" y="2141"/>
                </a:lnTo>
                <a:lnTo>
                  <a:pt x="1912" y="2124"/>
                </a:lnTo>
                <a:lnTo>
                  <a:pt x="1925" y="2101"/>
                </a:lnTo>
                <a:lnTo>
                  <a:pt x="1938" y="2077"/>
                </a:lnTo>
                <a:lnTo>
                  <a:pt x="1955" y="2049"/>
                </a:lnTo>
                <a:lnTo>
                  <a:pt x="1971" y="2019"/>
                </a:lnTo>
                <a:lnTo>
                  <a:pt x="1990" y="1987"/>
                </a:lnTo>
                <a:lnTo>
                  <a:pt x="2008" y="1953"/>
                </a:lnTo>
                <a:lnTo>
                  <a:pt x="2028" y="1918"/>
                </a:lnTo>
                <a:lnTo>
                  <a:pt x="2018" y="1881"/>
                </a:lnTo>
                <a:lnTo>
                  <a:pt x="2011" y="1842"/>
                </a:lnTo>
                <a:lnTo>
                  <a:pt x="2008" y="1802"/>
                </a:lnTo>
                <a:lnTo>
                  <a:pt x="2010" y="1791"/>
                </a:lnTo>
                <a:lnTo>
                  <a:pt x="2011" y="1781"/>
                </a:lnTo>
                <a:lnTo>
                  <a:pt x="1955" y="1756"/>
                </a:lnTo>
                <a:lnTo>
                  <a:pt x="1902" y="1727"/>
                </a:lnTo>
                <a:lnTo>
                  <a:pt x="1852" y="1694"/>
                </a:lnTo>
                <a:close/>
                <a:moveTo>
                  <a:pt x="1660" y="0"/>
                </a:moveTo>
                <a:lnTo>
                  <a:pt x="1731" y="4"/>
                </a:lnTo>
                <a:lnTo>
                  <a:pt x="1801" y="15"/>
                </a:lnTo>
                <a:lnTo>
                  <a:pt x="1869" y="32"/>
                </a:lnTo>
                <a:lnTo>
                  <a:pt x="1932" y="55"/>
                </a:lnTo>
                <a:lnTo>
                  <a:pt x="1993" y="84"/>
                </a:lnTo>
                <a:lnTo>
                  <a:pt x="2051" y="119"/>
                </a:lnTo>
                <a:lnTo>
                  <a:pt x="2105" y="159"/>
                </a:lnTo>
                <a:lnTo>
                  <a:pt x="2155" y="204"/>
                </a:lnTo>
                <a:lnTo>
                  <a:pt x="2201" y="252"/>
                </a:lnTo>
                <a:lnTo>
                  <a:pt x="2241" y="306"/>
                </a:lnTo>
                <a:lnTo>
                  <a:pt x="2277" y="363"/>
                </a:lnTo>
                <a:lnTo>
                  <a:pt x="2307" y="423"/>
                </a:lnTo>
                <a:lnTo>
                  <a:pt x="2379" y="432"/>
                </a:lnTo>
                <a:lnTo>
                  <a:pt x="2451" y="447"/>
                </a:lnTo>
                <a:lnTo>
                  <a:pt x="2518" y="469"/>
                </a:lnTo>
                <a:lnTo>
                  <a:pt x="2582" y="498"/>
                </a:lnTo>
                <a:lnTo>
                  <a:pt x="2643" y="532"/>
                </a:lnTo>
                <a:lnTo>
                  <a:pt x="2700" y="573"/>
                </a:lnTo>
                <a:lnTo>
                  <a:pt x="2753" y="618"/>
                </a:lnTo>
                <a:lnTo>
                  <a:pt x="2800" y="667"/>
                </a:lnTo>
                <a:lnTo>
                  <a:pt x="2843" y="722"/>
                </a:lnTo>
                <a:lnTo>
                  <a:pt x="2880" y="781"/>
                </a:lnTo>
                <a:lnTo>
                  <a:pt x="2911" y="843"/>
                </a:lnTo>
                <a:lnTo>
                  <a:pt x="2936" y="909"/>
                </a:lnTo>
                <a:lnTo>
                  <a:pt x="2955" y="979"/>
                </a:lnTo>
                <a:lnTo>
                  <a:pt x="2966" y="1050"/>
                </a:lnTo>
                <a:lnTo>
                  <a:pt x="2970" y="1124"/>
                </a:lnTo>
                <a:lnTo>
                  <a:pt x="2968" y="1175"/>
                </a:lnTo>
                <a:lnTo>
                  <a:pt x="2961" y="1225"/>
                </a:lnTo>
                <a:lnTo>
                  <a:pt x="2953" y="1274"/>
                </a:lnTo>
                <a:lnTo>
                  <a:pt x="2998" y="1296"/>
                </a:lnTo>
                <a:lnTo>
                  <a:pt x="3038" y="1325"/>
                </a:lnTo>
                <a:lnTo>
                  <a:pt x="3075" y="1357"/>
                </a:lnTo>
                <a:lnTo>
                  <a:pt x="3106" y="1394"/>
                </a:lnTo>
                <a:lnTo>
                  <a:pt x="3134" y="1436"/>
                </a:lnTo>
                <a:lnTo>
                  <a:pt x="3156" y="1481"/>
                </a:lnTo>
                <a:lnTo>
                  <a:pt x="3173" y="1528"/>
                </a:lnTo>
                <a:lnTo>
                  <a:pt x="3183" y="1579"/>
                </a:lnTo>
                <a:lnTo>
                  <a:pt x="3186" y="1631"/>
                </a:lnTo>
                <a:lnTo>
                  <a:pt x="3183" y="1684"/>
                </a:lnTo>
                <a:lnTo>
                  <a:pt x="3173" y="1735"/>
                </a:lnTo>
                <a:lnTo>
                  <a:pt x="3155" y="1784"/>
                </a:lnTo>
                <a:lnTo>
                  <a:pt x="3133" y="1828"/>
                </a:lnTo>
                <a:lnTo>
                  <a:pt x="3105" y="1871"/>
                </a:lnTo>
                <a:lnTo>
                  <a:pt x="3071" y="1908"/>
                </a:lnTo>
                <a:lnTo>
                  <a:pt x="3034" y="1941"/>
                </a:lnTo>
                <a:lnTo>
                  <a:pt x="2993" y="1969"/>
                </a:lnTo>
                <a:lnTo>
                  <a:pt x="2946" y="1992"/>
                </a:lnTo>
                <a:lnTo>
                  <a:pt x="2899" y="2009"/>
                </a:lnTo>
                <a:lnTo>
                  <a:pt x="2848" y="2019"/>
                </a:lnTo>
                <a:lnTo>
                  <a:pt x="2794" y="2023"/>
                </a:lnTo>
                <a:lnTo>
                  <a:pt x="2762" y="2020"/>
                </a:lnTo>
                <a:lnTo>
                  <a:pt x="2730" y="2017"/>
                </a:lnTo>
                <a:lnTo>
                  <a:pt x="2702" y="2054"/>
                </a:lnTo>
                <a:lnTo>
                  <a:pt x="2668" y="2089"/>
                </a:lnTo>
                <a:lnTo>
                  <a:pt x="2632" y="2119"/>
                </a:lnTo>
                <a:lnTo>
                  <a:pt x="2590" y="2145"/>
                </a:lnTo>
                <a:lnTo>
                  <a:pt x="2547" y="2166"/>
                </a:lnTo>
                <a:lnTo>
                  <a:pt x="2501" y="2181"/>
                </a:lnTo>
                <a:lnTo>
                  <a:pt x="2452" y="2191"/>
                </a:lnTo>
                <a:lnTo>
                  <a:pt x="2402" y="2194"/>
                </a:lnTo>
                <a:lnTo>
                  <a:pt x="2352" y="2191"/>
                </a:lnTo>
                <a:lnTo>
                  <a:pt x="2303" y="2181"/>
                </a:lnTo>
                <a:lnTo>
                  <a:pt x="2257" y="2166"/>
                </a:lnTo>
                <a:lnTo>
                  <a:pt x="2215" y="2145"/>
                </a:lnTo>
                <a:lnTo>
                  <a:pt x="2175" y="2120"/>
                </a:lnTo>
                <a:lnTo>
                  <a:pt x="2137" y="2090"/>
                </a:lnTo>
                <a:lnTo>
                  <a:pt x="2105" y="2057"/>
                </a:lnTo>
                <a:lnTo>
                  <a:pt x="2090" y="2109"/>
                </a:lnTo>
                <a:lnTo>
                  <a:pt x="2075" y="2159"/>
                </a:lnTo>
                <a:lnTo>
                  <a:pt x="2058" y="2204"/>
                </a:lnTo>
                <a:lnTo>
                  <a:pt x="2042" y="2242"/>
                </a:lnTo>
                <a:lnTo>
                  <a:pt x="2026" y="2275"/>
                </a:lnTo>
                <a:lnTo>
                  <a:pt x="2008" y="2299"/>
                </a:lnTo>
                <a:lnTo>
                  <a:pt x="1987" y="2322"/>
                </a:lnTo>
                <a:lnTo>
                  <a:pt x="1966" y="2342"/>
                </a:lnTo>
                <a:lnTo>
                  <a:pt x="1946" y="2362"/>
                </a:lnTo>
                <a:lnTo>
                  <a:pt x="1926" y="2380"/>
                </a:lnTo>
                <a:lnTo>
                  <a:pt x="1907" y="2398"/>
                </a:lnTo>
                <a:lnTo>
                  <a:pt x="1890" y="2417"/>
                </a:lnTo>
                <a:lnTo>
                  <a:pt x="1874" y="2436"/>
                </a:lnTo>
                <a:lnTo>
                  <a:pt x="1860" y="2457"/>
                </a:lnTo>
                <a:lnTo>
                  <a:pt x="1849" y="2479"/>
                </a:lnTo>
                <a:lnTo>
                  <a:pt x="1839" y="2506"/>
                </a:lnTo>
                <a:lnTo>
                  <a:pt x="1834" y="2534"/>
                </a:lnTo>
                <a:lnTo>
                  <a:pt x="1831" y="2567"/>
                </a:lnTo>
                <a:lnTo>
                  <a:pt x="1832" y="2603"/>
                </a:lnTo>
                <a:lnTo>
                  <a:pt x="1837" y="2644"/>
                </a:lnTo>
                <a:lnTo>
                  <a:pt x="1840" y="2663"/>
                </a:lnTo>
                <a:lnTo>
                  <a:pt x="1842" y="2688"/>
                </a:lnTo>
                <a:lnTo>
                  <a:pt x="1845" y="2716"/>
                </a:lnTo>
                <a:lnTo>
                  <a:pt x="1846" y="2749"/>
                </a:lnTo>
                <a:lnTo>
                  <a:pt x="1849" y="2785"/>
                </a:lnTo>
                <a:lnTo>
                  <a:pt x="1851" y="2823"/>
                </a:lnTo>
                <a:lnTo>
                  <a:pt x="1855" y="2865"/>
                </a:lnTo>
                <a:lnTo>
                  <a:pt x="1859" y="2906"/>
                </a:lnTo>
                <a:lnTo>
                  <a:pt x="1864" y="2948"/>
                </a:lnTo>
                <a:lnTo>
                  <a:pt x="1870" y="2989"/>
                </a:lnTo>
                <a:lnTo>
                  <a:pt x="1876" y="3029"/>
                </a:lnTo>
                <a:lnTo>
                  <a:pt x="1885" y="3068"/>
                </a:lnTo>
                <a:lnTo>
                  <a:pt x="1894" y="3104"/>
                </a:lnTo>
                <a:lnTo>
                  <a:pt x="1905" y="3136"/>
                </a:lnTo>
                <a:lnTo>
                  <a:pt x="1919" y="3165"/>
                </a:lnTo>
                <a:lnTo>
                  <a:pt x="1933" y="3189"/>
                </a:lnTo>
                <a:lnTo>
                  <a:pt x="1950" y="3206"/>
                </a:lnTo>
                <a:lnTo>
                  <a:pt x="1968" y="3218"/>
                </a:lnTo>
                <a:lnTo>
                  <a:pt x="2001" y="3230"/>
                </a:lnTo>
                <a:lnTo>
                  <a:pt x="2032" y="3242"/>
                </a:lnTo>
                <a:lnTo>
                  <a:pt x="2063" y="3254"/>
                </a:lnTo>
                <a:lnTo>
                  <a:pt x="2095" y="3266"/>
                </a:lnTo>
                <a:lnTo>
                  <a:pt x="2126" y="3280"/>
                </a:lnTo>
                <a:lnTo>
                  <a:pt x="2158" y="3295"/>
                </a:lnTo>
                <a:lnTo>
                  <a:pt x="2192" y="3311"/>
                </a:lnTo>
                <a:lnTo>
                  <a:pt x="2228" y="3330"/>
                </a:lnTo>
                <a:lnTo>
                  <a:pt x="2267" y="3351"/>
                </a:lnTo>
                <a:lnTo>
                  <a:pt x="2308" y="3376"/>
                </a:lnTo>
                <a:lnTo>
                  <a:pt x="2353" y="3405"/>
                </a:lnTo>
                <a:lnTo>
                  <a:pt x="2428" y="3449"/>
                </a:lnTo>
                <a:lnTo>
                  <a:pt x="2504" y="3489"/>
                </a:lnTo>
                <a:lnTo>
                  <a:pt x="2582" y="3526"/>
                </a:lnTo>
                <a:lnTo>
                  <a:pt x="2660" y="3558"/>
                </a:lnTo>
                <a:lnTo>
                  <a:pt x="2737" y="3589"/>
                </a:lnTo>
                <a:lnTo>
                  <a:pt x="2812" y="3619"/>
                </a:lnTo>
                <a:lnTo>
                  <a:pt x="2884" y="3649"/>
                </a:lnTo>
                <a:lnTo>
                  <a:pt x="2822" y="3650"/>
                </a:lnTo>
                <a:lnTo>
                  <a:pt x="2759" y="3649"/>
                </a:lnTo>
                <a:lnTo>
                  <a:pt x="2697" y="3645"/>
                </a:lnTo>
                <a:lnTo>
                  <a:pt x="2634" y="3640"/>
                </a:lnTo>
                <a:lnTo>
                  <a:pt x="2572" y="3633"/>
                </a:lnTo>
                <a:lnTo>
                  <a:pt x="2511" y="3624"/>
                </a:lnTo>
                <a:lnTo>
                  <a:pt x="2452" y="3613"/>
                </a:lnTo>
                <a:lnTo>
                  <a:pt x="2394" y="3602"/>
                </a:lnTo>
                <a:lnTo>
                  <a:pt x="2339" y="3589"/>
                </a:lnTo>
                <a:lnTo>
                  <a:pt x="2287" y="3577"/>
                </a:lnTo>
                <a:lnTo>
                  <a:pt x="2237" y="3564"/>
                </a:lnTo>
                <a:lnTo>
                  <a:pt x="2191" y="3552"/>
                </a:lnTo>
                <a:lnTo>
                  <a:pt x="2150" y="3539"/>
                </a:lnTo>
                <a:lnTo>
                  <a:pt x="2112" y="3528"/>
                </a:lnTo>
                <a:lnTo>
                  <a:pt x="2078" y="3518"/>
                </a:lnTo>
                <a:lnTo>
                  <a:pt x="2051" y="3508"/>
                </a:lnTo>
                <a:lnTo>
                  <a:pt x="2028" y="3501"/>
                </a:lnTo>
                <a:lnTo>
                  <a:pt x="2012" y="3496"/>
                </a:lnTo>
                <a:lnTo>
                  <a:pt x="2001" y="3492"/>
                </a:lnTo>
                <a:lnTo>
                  <a:pt x="1998" y="3491"/>
                </a:lnTo>
                <a:lnTo>
                  <a:pt x="1996" y="3492"/>
                </a:lnTo>
                <a:lnTo>
                  <a:pt x="1993" y="3496"/>
                </a:lnTo>
                <a:lnTo>
                  <a:pt x="1988" y="3502"/>
                </a:lnTo>
                <a:lnTo>
                  <a:pt x="1983" y="3512"/>
                </a:lnTo>
                <a:lnTo>
                  <a:pt x="1978" y="3524"/>
                </a:lnTo>
                <a:lnTo>
                  <a:pt x="1976" y="3538"/>
                </a:lnTo>
                <a:lnTo>
                  <a:pt x="1975" y="3555"/>
                </a:lnTo>
                <a:lnTo>
                  <a:pt x="1977" y="3574"/>
                </a:lnTo>
                <a:lnTo>
                  <a:pt x="1985" y="3597"/>
                </a:lnTo>
                <a:lnTo>
                  <a:pt x="1996" y="3620"/>
                </a:lnTo>
                <a:lnTo>
                  <a:pt x="2007" y="3638"/>
                </a:lnTo>
                <a:lnTo>
                  <a:pt x="2022" y="3655"/>
                </a:lnTo>
                <a:lnTo>
                  <a:pt x="2041" y="3675"/>
                </a:lnTo>
                <a:lnTo>
                  <a:pt x="2063" y="3695"/>
                </a:lnTo>
                <a:lnTo>
                  <a:pt x="2087" y="3715"/>
                </a:lnTo>
                <a:lnTo>
                  <a:pt x="2112" y="3736"/>
                </a:lnTo>
                <a:lnTo>
                  <a:pt x="2140" y="3756"/>
                </a:lnTo>
                <a:lnTo>
                  <a:pt x="2166" y="3776"/>
                </a:lnTo>
                <a:lnTo>
                  <a:pt x="2192" y="3795"/>
                </a:lnTo>
                <a:lnTo>
                  <a:pt x="2216" y="3812"/>
                </a:lnTo>
                <a:lnTo>
                  <a:pt x="2240" y="3827"/>
                </a:lnTo>
                <a:lnTo>
                  <a:pt x="2259" y="3841"/>
                </a:lnTo>
                <a:lnTo>
                  <a:pt x="2276" y="3852"/>
                </a:lnTo>
                <a:lnTo>
                  <a:pt x="2289" y="3861"/>
                </a:lnTo>
                <a:lnTo>
                  <a:pt x="2297" y="3866"/>
                </a:lnTo>
                <a:lnTo>
                  <a:pt x="2301" y="3867"/>
                </a:lnTo>
                <a:lnTo>
                  <a:pt x="2296" y="3867"/>
                </a:lnTo>
                <a:lnTo>
                  <a:pt x="2284" y="3865"/>
                </a:lnTo>
                <a:lnTo>
                  <a:pt x="2267" y="3862"/>
                </a:lnTo>
                <a:lnTo>
                  <a:pt x="2243" y="3856"/>
                </a:lnTo>
                <a:lnTo>
                  <a:pt x="2213" y="3850"/>
                </a:lnTo>
                <a:lnTo>
                  <a:pt x="2180" y="3840"/>
                </a:lnTo>
                <a:lnTo>
                  <a:pt x="2141" y="3829"/>
                </a:lnTo>
                <a:lnTo>
                  <a:pt x="2098" y="3815"/>
                </a:lnTo>
                <a:lnTo>
                  <a:pt x="2053" y="3797"/>
                </a:lnTo>
                <a:lnTo>
                  <a:pt x="2006" y="3777"/>
                </a:lnTo>
                <a:lnTo>
                  <a:pt x="1957" y="3754"/>
                </a:lnTo>
                <a:lnTo>
                  <a:pt x="1907" y="3728"/>
                </a:lnTo>
                <a:lnTo>
                  <a:pt x="1857" y="3698"/>
                </a:lnTo>
                <a:lnTo>
                  <a:pt x="1807" y="3663"/>
                </a:lnTo>
                <a:lnTo>
                  <a:pt x="1757" y="3625"/>
                </a:lnTo>
                <a:lnTo>
                  <a:pt x="1710" y="3582"/>
                </a:lnTo>
                <a:lnTo>
                  <a:pt x="1664" y="3536"/>
                </a:lnTo>
                <a:lnTo>
                  <a:pt x="1621" y="3483"/>
                </a:lnTo>
                <a:lnTo>
                  <a:pt x="1605" y="3512"/>
                </a:lnTo>
                <a:lnTo>
                  <a:pt x="1584" y="3538"/>
                </a:lnTo>
                <a:lnTo>
                  <a:pt x="1556" y="3565"/>
                </a:lnTo>
                <a:lnTo>
                  <a:pt x="1525" y="3593"/>
                </a:lnTo>
                <a:lnTo>
                  <a:pt x="1490" y="3619"/>
                </a:lnTo>
                <a:lnTo>
                  <a:pt x="1451" y="3644"/>
                </a:lnTo>
                <a:lnTo>
                  <a:pt x="1410" y="3670"/>
                </a:lnTo>
                <a:lnTo>
                  <a:pt x="1366" y="3694"/>
                </a:lnTo>
                <a:lnTo>
                  <a:pt x="1323" y="3718"/>
                </a:lnTo>
                <a:lnTo>
                  <a:pt x="1277" y="3740"/>
                </a:lnTo>
                <a:lnTo>
                  <a:pt x="1230" y="3761"/>
                </a:lnTo>
                <a:lnTo>
                  <a:pt x="1184" y="3781"/>
                </a:lnTo>
                <a:lnTo>
                  <a:pt x="1139" y="3801"/>
                </a:lnTo>
                <a:lnTo>
                  <a:pt x="1097" y="3819"/>
                </a:lnTo>
                <a:lnTo>
                  <a:pt x="1054" y="3835"/>
                </a:lnTo>
                <a:lnTo>
                  <a:pt x="1015" y="3848"/>
                </a:lnTo>
                <a:lnTo>
                  <a:pt x="980" y="3862"/>
                </a:lnTo>
                <a:lnTo>
                  <a:pt x="948" y="3873"/>
                </a:lnTo>
                <a:lnTo>
                  <a:pt x="922" y="3883"/>
                </a:lnTo>
                <a:lnTo>
                  <a:pt x="899" y="3891"/>
                </a:lnTo>
                <a:lnTo>
                  <a:pt x="882" y="3896"/>
                </a:lnTo>
                <a:lnTo>
                  <a:pt x="872" y="3900"/>
                </a:lnTo>
                <a:lnTo>
                  <a:pt x="868" y="3901"/>
                </a:lnTo>
                <a:lnTo>
                  <a:pt x="871" y="3898"/>
                </a:lnTo>
                <a:lnTo>
                  <a:pt x="879" y="3893"/>
                </a:lnTo>
                <a:lnTo>
                  <a:pt x="892" y="3885"/>
                </a:lnTo>
                <a:lnTo>
                  <a:pt x="908" y="3872"/>
                </a:lnTo>
                <a:lnTo>
                  <a:pt x="928" y="3858"/>
                </a:lnTo>
                <a:lnTo>
                  <a:pt x="952" y="3841"/>
                </a:lnTo>
                <a:lnTo>
                  <a:pt x="977" y="3822"/>
                </a:lnTo>
                <a:lnTo>
                  <a:pt x="1004" y="3802"/>
                </a:lnTo>
                <a:lnTo>
                  <a:pt x="1033" y="3780"/>
                </a:lnTo>
                <a:lnTo>
                  <a:pt x="1063" y="3756"/>
                </a:lnTo>
                <a:lnTo>
                  <a:pt x="1093" y="3731"/>
                </a:lnTo>
                <a:lnTo>
                  <a:pt x="1123" y="3706"/>
                </a:lnTo>
                <a:lnTo>
                  <a:pt x="1152" y="3681"/>
                </a:lnTo>
                <a:lnTo>
                  <a:pt x="1179" y="3655"/>
                </a:lnTo>
                <a:lnTo>
                  <a:pt x="1203" y="3630"/>
                </a:lnTo>
                <a:lnTo>
                  <a:pt x="1220" y="3604"/>
                </a:lnTo>
                <a:lnTo>
                  <a:pt x="1234" y="3578"/>
                </a:lnTo>
                <a:lnTo>
                  <a:pt x="1244" y="3552"/>
                </a:lnTo>
                <a:lnTo>
                  <a:pt x="1252" y="3528"/>
                </a:lnTo>
                <a:lnTo>
                  <a:pt x="1255" y="3507"/>
                </a:lnTo>
                <a:lnTo>
                  <a:pt x="1258" y="3492"/>
                </a:lnTo>
                <a:lnTo>
                  <a:pt x="1259" y="3481"/>
                </a:lnTo>
                <a:lnTo>
                  <a:pt x="1259" y="3477"/>
                </a:lnTo>
                <a:lnTo>
                  <a:pt x="1257" y="3478"/>
                </a:lnTo>
                <a:lnTo>
                  <a:pt x="1248" y="3483"/>
                </a:lnTo>
                <a:lnTo>
                  <a:pt x="1234" y="3491"/>
                </a:lnTo>
                <a:lnTo>
                  <a:pt x="1217" y="3499"/>
                </a:lnTo>
                <a:lnTo>
                  <a:pt x="1195" y="3511"/>
                </a:lnTo>
                <a:lnTo>
                  <a:pt x="1170" y="3523"/>
                </a:lnTo>
                <a:lnTo>
                  <a:pt x="1142" y="3538"/>
                </a:lnTo>
                <a:lnTo>
                  <a:pt x="1112" y="3553"/>
                </a:lnTo>
                <a:lnTo>
                  <a:pt x="1080" y="3569"/>
                </a:lnTo>
                <a:lnTo>
                  <a:pt x="1048" y="3585"/>
                </a:lnTo>
                <a:lnTo>
                  <a:pt x="1014" y="3602"/>
                </a:lnTo>
                <a:lnTo>
                  <a:pt x="980" y="3618"/>
                </a:lnTo>
                <a:lnTo>
                  <a:pt x="947" y="3634"/>
                </a:lnTo>
                <a:lnTo>
                  <a:pt x="916" y="3649"/>
                </a:lnTo>
                <a:lnTo>
                  <a:pt x="884" y="3663"/>
                </a:lnTo>
                <a:lnTo>
                  <a:pt x="857" y="3674"/>
                </a:lnTo>
                <a:lnTo>
                  <a:pt x="831" y="3685"/>
                </a:lnTo>
                <a:lnTo>
                  <a:pt x="808" y="3693"/>
                </a:lnTo>
                <a:lnTo>
                  <a:pt x="789" y="3699"/>
                </a:lnTo>
                <a:lnTo>
                  <a:pt x="776" y="3703"/>
                </a:lnTo>
                <a:lnTo>
                  <a:pt x="771" y="3701"/>
                </a:lnTo>
                <a:lnTo>
                  <a:pt x="771" y="3698"/>
                </a:lnTo>
                <a:lnTo>
                  <a:pt x="776" y="3691"/>
                </a:lnTo>
                <a:lnTo>
                  <a:pt x="784" y="3683"/>
                </a:lnTo>
                <a:lnTo>
                  <a:pt x="796" y="3673"/>
                </a:lnTo>
                <a:lnTo>
                  <a:pt x="811" y="3660"/>
                </a:lnTo>
                <a:lnTo>
                  <a:pt x="827" y="3646"/>
                </a:lnTo>
                <a:lnTo>
                  <a:pt x="844" y="3632"/>
                </a:lnTo>
                <a:lnTo>
                  <a:pt x="863" y="3617"/>
                </a:lnTo>
                <a:lnTo>
                  <a:pt x="882" y="3602"/>
                </a:lnTo>
                <a:lnTo>
                  <a:pt x="899" y="3587"/>
                </a:lnTo>
                <a:lnTo>
                  <a:pt x="917" y="3573"/>
                </a:lnTo>
                <a:lnTo>
                  <a:pt x="932" y="3559"/>
                </a:lnTo>
                <a:lnTo>
                  <a:pt x="946" y="3547"/>
                </a:lnTo>
                <a:lnTo>
                  <a:pt x="956" y="3537"/>
                </a:lnTo>
                <a:lnTo>
                  <a:pt x="963" y="3528"/>
                </a:lnTo>
                <a:lnTo>
                  <a:pt x="965" y="3523"/>
                </a:lnTo>
                <a:lnTo>
                  <a:pt x="964" y="3519"/>
                </a:lnTo>
                <a:lnTo>
                  <a:pt x="957" y="3519"/>
                </a:lnTo>
                <a:lnTo>
                  <a:pt x="887" y="3531"/>
                </a:lnTo>
                <a:lnTo>
                  <a:pt x="814" y="3543"/>
                </a:lnTo>
                <a:lnTo>
                  <a:pt x="742" y="3557"/>
                </a:lnTo>
                <a:lnTo>
                  <a:pt x="668" y="3572"/>
                </a:lnTo>
                <a:lnTo>
                  <a:pt x="598" y="3587"/>
                </a:lnTo>
                <a:lnTo>
                  <a:pt x="531" y="3603"/>
                </a:lnTo>
                <a:lnTo>
                  <a:pt x="468" y="3619"/>
                </a:lnTo>
                <a:lnTo>
                  <a:pt x="412" y="3638"/>
                </a:lnTo>
                <a:lnTo>
                  <a:pt x="365" y="3655"/>
                </a:lnTo>
                <a:lnTo>
                  <a:pt x="375" y="3642"/>
                </a:lnTo>
                <a:lnTo>
                  <a:pt x="391" y="3625"/>
                </a:lnTo>
                <a:lnTo>
                  <a:pt x="413" y="3608"/>
                </a:lnTo>
                <a:lnTo>
                  <a:pt x="440" y="3589"/>
                </a:lnTo>
                <a:lnTo>
                  <a:pt x="471" y="3570"/>
                </a:lnTo>
                <a:lnTo>
                  <a:pt x="506" y="3549"/>
                </a:lnTo>
                <a:lnTo>
                  <a:pt x="542" y="3528"/>
                </a:lnTo>
                <a:lnTo>
                  <a:pt x="581" y="3508"/>
                </a:lnTo>
                <a:lnTo>
                  <a:pt x="621" y="3487"/>
                </a:lnTo>
                <a:lnTo>
                  <a:pt x="661" y="3467"/>
                </a:lnTo>
                <a:lnTo>
                  <a:pt x="699" y="3447"/>
                </a:lnTo>
                <a:lnTo>
                  <a:pt x="737" y="3430"/>
                </a:lnTo>
                <a:lnTo>
                  <a:pt x="773" y="3412"/>
                </a:lnTo>
                <a:lnTo>
                  <a:pt x="807" y="3397"/>
                </a:lnTo>
                <a:lnTo>
                  <a:pt x="836" y="3383"/>
                </a:lnTo>
                <a:lnTo>
                  <a:pt x="862" y="3373"/>
                </a:lnTo>
                <a:lnTo>
                  <a:pt x="882" y="3365"/>
                </a:lnTo>
                <a:lnTo>
                  <a:pt x="917" y="3351"/>
                </a:lnTo>
                <a:lnTo>
                  <a:pt x="956" y="3335"/>
                </a:lnTo>
                <a:lnTo>
                  <a:pt x="997" y="3316"/>
                </a:lnTo>
                <a:lnTo>
                  <a:pt x="1039" y="3296"/>
                </a:lnTo>
                <a:lnTo>
                  <a:pt x="1080" y="3274"/>
                </a:lnTo>
                <a:lnTo>
                  <a:pt x="1120" y="3251"/>
                </a:lnTo>
                <a:lnTo>
                  <a:pt x="1155" y="3226"/>
                </a:lnTo>
                <a:lnTo>
                  <a:pt x="1187" y="3201"/>
                </a:lnTo>
                <a:lnTo>
                  <a:pt x="1210" y="3175"/>
                </a:lnTo>
                <a:lnTo>
                  <a:pt x="1219" y="3160"/>
                </a:lnTo>
                <a:lnTo>
                  <a:pt x="1228" y="3139"/>
                </a:lnTo>
                <a:lnTo>
                  <a:pt x="1238" y="3112"/>
                </a:lnTo>
                <a:lnTo>
                  <a:pt x="1248" y="3078"/>
                </a:lnTo>
                <a:lnTo>
                  <a:pt x="1258" y="3039"/>
                </a:lnTo>
                <a:lnTo>
                  <a:pt x="1269" y="2996"/>
                </a:lnTo>
                <a:lnTo>
                  <a:pt x="1279" y="2949"/>
                </a:lnTo>
                <a:lnTo>
                  <a:pt x="1290" y="2901"/>
                </a:lnTo>
                <a:lnTo>
                  <a:pt x="1300" y="2850"/>
                </a:lnTo>
                <a:lnTo>
                  <a:pt x="1310" y="2797"/>
                </a:lnTo>
                <a:lnTo>
                  <a:pt x="1320" y="2745"/>
                </a:lnTo>
                <a:lnTo>
                  <a:pt x="1329" y="2691"/>
                </a:lnTo>
                <a:lnTo>
                  <a:pt x="1338" y="2639"/>
                </a:lnTo>
                <a:lnTo>
                  <a:pt x="1345" y="2588"/>
                </a:lnTo>
                <a:lnTo>
                  <a:pt x="1353" y="2539"/>
                </a:lnTo>
                <a:lnTo>
                  <a:pt x="1358" y="2494"/>
                </a:lnTo>
                <a:lnTo>
                  <a:pt x="1363" y="2452"/>
                </a:lnTo>
                <a:lnTo>
                  <a:pt x="1366" y="2413"/>
                </a:lnTo>
                <a:lnTo>
                  <a:pt x="1369" y="2381"/>
                </a:lnTo>
                <a:lnTo>
                  <a:pt x="1369" y="2353"/>
                </a:lnTo>
                <a:lnTo>
                  <a:pt x="1368" y="2332"/>
                </a:lnTo>
                <a:lnTo>
                  <a:pt x="1365" y="2318"/>
                </a:lnTo>
                <a:lnTo>
                  <a:pt x="1356" y="2299"/>
                </a:lnTo>
                <a:lnTo>
                  <a:pt x="1348" y="2282"/>
                </a:lnTo>
                <a:lnTo>
                  <a:pt x="1336" y="2269"/>
                </a:lnTo>
                <a:lnTo>
                  <a:pt x="1323" y="2257"/>
                </a:lnTo>
                <a:lnTo>
                  <a:pt x="1308" y="2246"/>
                </a:lnTo>
                <a:lnTo>
                  <a:pt x="1290" y="2235"/>
                </a:lnTo>
                <a:lnTo>
                  <a:pt x="1269" y="2222"/>
                </a:lnTo>
                <a:lnTo>
                  <a:pt x="1245" y="2209"/>
                </a:lnTo>
                <a:lnTo>
                  <a:pt x="1218" y="2193"/>
                </a:lnTo>
                <a:lnTo>
                  <a:pt x="1187" y="2174"/>
                </a:lnTo>
                <a:lnTo>
                  <a:pt x="1167" y="2158"/>
                </a:lnTo>
                <a:lnTo>
                  <a:pt x="1148" y="2134"/>
                </a:lnTo>
                <a:lnTo>
                  <a:pt x="1128" y="2104"/>
                </a:lnTo>
                <a:lnTo>
                  <a:pt x="1109" y="2070"/>
                </a:lnTo>
                <a:lnTo>
                  <a:pt x="1092" y="2032"/>
                </a:lnTo>
                <a:lnTo>
                  <a:pt x="1073" y="1991"/>
                </a:lnTo>
                <a:lnTo>
                  <a:pt x="1057" y="1947"/>
                </a:lnTo>
                <a:lnTo>
                  <a:pt x="1040" y="1902"/>
                </a:lnTo>
                <a:lnTo>
                  <a:pt x="1024" y="1857"/>
                </a:lnTo>
                <a:lnTo>
                  <a:pt x="988" y="1901"/>
                </a:lnTo>
                <a:lnTo>
                  <a:pt x="947" y="1939"/>
                </a:lnTo>
                <a:lnTo>
                  <a:pt x="902" y="1976"/>
                </a:lnTo>
                <a:lnTo>
                  <a:pt x="854" y="2005"/>
                </a:lnTo>
                <a:lnTo>
                  <a:pt x="803" y="2032"/>
                </a:lnTo>
                <a:lnTo>
                  <a:pt x="749" y="2053"/>
                </a:lnTo>
                <a:lnTo>
                  <a:pt x="692" y="2068"/>
                </a:lnTo>
                <a:lnTo>
                  <a:pt x="633" y="2078"/>
                </a:lnTo>
                <a:lnTo>
                  <a:pt x="573" y="2080"/>
                </a:lnTo>
                <a:lnTo>
                  <a:pt x="506" y="2077"/>
                </a:lnTo>
                <a:lnTo>
                  <a:pt x="442" y="2065"/>
                </a:lnTo>
                <a:lnTo>
                  <a:pt x="380" y="2047"/>
                </a:lnTo>
                <a:lnTo>
                  <a:pt x="321" y="2022"/>
                </a:lnTo>
                <a:lnTo>
                  <a:pt x="266" y="1992"/>
                </a:lnTo>
                <a:lnTo>
                  <a:pt x="215" y="1954"/>
                </a:lnTo>
                <a:lnTo>
                  <a:pt x="167" y="1913"/>
                </a:lnTo>
                <a:lnTo>
                  <a:pt x="126" y="1866"/>
                </a:lnTo>
                <a:lnTo>
                  <a:pt x="89" y="1815"/>
                </a:lnTo>
                <a:lnTo>
                  <a:pt x="57" y="1760"/>
                </a:lnTo>
                <a:lnTo>
                  <a:pt x="32" y="1701"/>
                </a:lnTo>
                <a:lnTo>
                  <a:pt x="15" y="1640"/>
                </a:lnTo>
                <a:lnTo>
                  <a:pt x="4" y="1575"/>
                </a:lnTo>
                <a:lnTo>
                  <a:pt x="0" y="1508"/>
                </a:lnTo>
                <a:lnTo>
                  <a:pt x="4" y="1442"/>
                </a:lnTo>
                <a:lnTo>
                  <a:pt x="15" y="1378"/>
                </a:lnTo>
                <a:lnTo>
                  <a:pt x="32" y="1316"/>
                </a:lnTo>
                <a:lnTo>
                  <a:pt x="57" y="1259"/>
                </a:lnTo>
                <a:lnTo>
                  <a:pt x="89" y="1204"/>
                </a:lnTo>
                <a:lnTo>
                  <a:pt x="125" y="1153"/>
                </a:lnTo>
                <a:lnTo>
                  <a:pt x="167" y="1106"/>
                </a:lnTo>
                <a:lnTo>
                  <a:pt x="214" y="1064"/>
                </a:lnTo>
                <a:lnTo>
                  <a:pt x="265" y="1028"/>
                </a:lnTo>
                <a:lnTo>
                  <a:pt x="320" y="997"/>
                </a:lnTo>
                <a:lnTo>
                  <a:pt x="338" y="934"/>
                </a:lnTo>
                <a:lnTo>
                  <a:pt x="362" y="876"/>
                </a:lnTo>
                <a:lnTo>
                  <a:pt x="393" y="820"/>
                </a:lnTo>
                <a:lnTo>
                  <a:pt x="430" y="768"/>
                </a:lnTo>
                <a:lnTo>
                  <a:pt x="472" y="721"/>
                </a:lnTo>
                <a:lnTo>
                  <a:pt x="518" y="679"/>
                </a:lnTo>
                <a:lnTo>
                  <a:pt x="570" y="641"/>
                </a:lnTo>
                <a:lnTo>
                  <a:pt x="625" y="610"/>
                </a:lnTo>
                <a:lnTo>
                  <a:pt x="684" y="585"/>
                </a:lnTo>
                <a:lnTo>
                  <a:pt x="746" y="566"/>
                </a:lnTo>
                <a:lnTo>
                  <a:pt x="811" y="555"/>
                </a:lnTo>
                <a:lnTo>
                  <a:pt x="878" y="552"/>
                </a:lnTo>
                <a:lnTo>
                  <a:pt x="924" y="554"/>
                </a:lnTo>
                <a:lnTo>
                  <a:pt x="969" y="561"/>
                </a:lnTo>
                <a:lnTo>
                  <a:pt x="987" y="494"/>
                </a:lnTo>
                <a:lnTo>
                  <a:pt x="1012" y="429"/>
                </a:lnTo>
                <a:lnTo>
                  <a:pt x="1040" y="368"/>
                </a:lnTo>
                <a:lnTo>
                  <a:pt x="1077" y="311"/>
                </a:lnTo>
                <a:lnTo>
                  <a:pt x="1117" y="256"/>
                </a:lnTo>
                <a:lnTo>
                  <a:pt x="1163" y="206"/>
                </a:lnTo>
                <a:lnTo>
                  <a:pt x="1213" y="161"/>
                </a:lnTo>
                <a:lnTo>
                  <a:pt x="1267" y="121"/>
                </a:lnTo>
                <a:lnTo>
                  <a:pt x="1325" y="85"/>
                </a:lnTo>
                <a:lnTo>
                  <a:pt x="1386" y="56"/>
                </a:lnTo>
                <a:lnTo>
                  <a:pt x="1451" y="33"/>
                </a:lnTo>
                <a:lnTo>
                  <a:pt x="1519" y="15"/>
                </a:lnTo>
                <a:lnTo>
                  <a:pt x="1589" y="4"/>
                </a:lnTo>
                <a:lnTo>
                  <a:pt x="1660" y="0"/>
                </a:lnTo>
                <a:lnTo>
                  <a:pt x="166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7" name="Freeform 1489"/>
          <p:cNvSpPr>
            <a:spLocks noEditPoints="1"/>
          </p:cNvSpPr>
          <p:nvPr/>
        </p:nvSpPr>
        <p:spPr bwMode="auto">
          <a:xfrm>
            <a:off x="4142179" y="4498048"/>
            <a:ext cx="243059" cy="215114"/>
          </a:xfrm>
          <a:custGeom>
            <a:avLst/>
            <a:gdLst>
              <a:gd name="T0" fmla="*/ 1724 w 3366"/>
              <a:gd name="T1" fmla="*/ 1859 h 2980"/>
              <a:gd name="T2" fmla="*/ 2365 w 3366"/>
              <a:gd name="T3" fmla="*/ 2383 h 2980"/>
              <a:gd name="T4" fmla="*/ 2690 w 3366"/>
              <a:gd name="T5" fmla="*/ 2208 h 2980"/>
              <a:gd name="T6" fmla="*/ 2690 w 3366"/>
              <a:gd name="T7" fmla="*/ 2389 h 2980"/>
              <a:gd name="T8" fmla="*/ 1724 w 3366"/>
              <a:gd name="T9" fmla="*/ 2980 h 2980"/>
              <a:gd name="T10" fmla="*/ 1724 w 3366"/>
              <a:gd name="T11" fmla="*/ 2980 h 2980"/>
              <a:gd name="T12" fmla="*/ 1724 w 3366"/>
              <a:gd name="T13" fmla="*/ 1859 h 2980"/>
              <a:gd name="T14" fmla="*/ 1642 w 3366"/>
              <a:gd name="T15" fmla="*/ 1859 h 2980"/>
              <a:gd name="T16" fmla="*/ 1642 w 3366"/>
              <a:gd name="T17" fmla="*/ 2980 h 2980"/>
              <a:gd name="T18" fmla="*/ 1642 w 3366"/>
              <a:gd name="T19" fmla="*/ 2980 h 2980"/>
              <a:gd name="T20" fmla="*/ 676 w 3366"/>
              <a:gd name="T21" fmla="*/ 2389 h 2980"/>
              <a:gd name="T22" fmla="*/ 676 w 3366"/>
              <a:gd name="T23" fmla="*/ 2208 h 2980"/>
              <a:gd name="T24" fmla="*/ 1001 w 3366"/>
              <a:gd name="T25" fmla="*/ 2383 h 2980"/>
              <a:gd name="T26" fmla="*/ 1642 w 3366"/>
              <a:gd name="T27" fmla="*/ 1859 h 2980"/>
              <a:gd name="T28" fmla="*/ 2738 w 3366"/>
              <a:gd name="T29" fmla="*/ 1235 h 2980"/>
              <a:gd name="T30" fmla="*/ 3319 w 3366"/>
              <a:gd name="T31" fmla="*/ 1725 h 2980"/>
              <a:gd name="T32" fmla="*/ 2352 w 3366"/>
              <a:gd name="T33" fmla="*/ 2288 h 2980"/>
              <a:gd name="T34" fmla="*/ 1790 w 3366"/>
              <a:gd name="T35" fmla="*/ 1805 h 2980"/>
              <a:gd name="T36" fmla="*/ 2738 w 3366"/>
              <a:gd name="T37" fmla="*/ 1235 h 2980"/>
              <a:gd name="T38" fmla="*/ 629 w 3366"/>
              <a:gd name="T39" fmla="*/ 1235 h 2980"/>
              <a:gd name="T40" fmla="*/ 1576 w 3366"/>
              <a:gd name="T41" fmla="*/ 1805 h 2980"/>
              <a:gd name="T42" fmla="*/ 1015 w 3366"/>
              <a:gd name="T43" fmla="*/ 2288 h 2980"/>
              <a:gd name="T44" fmla="*/ 48 w 3366"/>
              <a:gd name="T45" fmla="*/ 1725 h 2980"/>
              <a:gd name="T46" fmla="*/ 629 w 3366"/>
              <a:gd name="T47" fmla="*/ 1235 h 2980"/>
              <a:gd name="T48" fmla="*/ 2358 w 3366"/>
              <a:gd name="T49" fmla="*/ 0 h 2980"/>
              <a:gd name="T50" fmla="*/ 3366 w 3366"/>
              <a:gd name="T51" fmla="*/ 618 h 2980"/>
              <a:gd name="T52" fmla="*/ 2731 w 3366"/>
              <a:gd name="T53" fmla="*/ 1135 h 2980"/>
              <a:gd name="T54" fmla="*/ 1724 w 3366"/>
              <a:gd name="T55" fmla="*/ 524 h 2980"/>
              <a:gd name="T56" fmla="*/ 2358 w 3366"/>
              <a:gd name="T57" fmla="*/ 0 h 2980"/>
              <a:gd name="T58" fmla="*/ 1008 w 3366"/>
              <a:gd name="T59" fmla="*/ 0 h 2980"/>
              <a:gd name="T60" fmla="*/ 1642 w 3366"/>
              <a:gd name="T61" fmla="*/ 524 h 2980"/>
              <a:gd name="T62" fmla="*/ 635 w 3366"/>
              <a:gd name="T63" fmla="*/ 1135 h 2980"/>
              <a:gd name="T64" fmla="*/ 0 w 3366"/>
              <a:gd name="T65" fmla="*/ 618 h 2980"/>
              <a:gd name="T66" fmla="*/ 1008 w 3366"/>
              <a:gd name="T67" fmla="*/ 0 h 2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66" h="2980">
                <a:moveTo>
                  <a:pt x="1724" y="1859"/>
                </a:moveTo>
                <a:lnTo>
                  <a:pt x="2365" y="2383"/>
                </a:lnTo>
                <a:lnTo>
                  <a:pt x="2690" y="2208"/>
                </a:lnTo>
                <a:lnTo>
                  <a:pt x="2690" y="2389"/>
                </a:lnTo>
                <a:lnTo>
                  <a:pt x="1724" y="2980"/>
                </a:lnTo>
                <a:lnTo>
                  <a:pt x="1724" y="2980"/>
                </a:lnTo>
                <a:lnTo>
                  <a:pt x="1724" y="1859"/>
                </a:lnTo>
                <a:close/>
                <a:moveTo>
                  <a:pt x="1642" y="1859"/>
                </a:moveTo>
                <a:lnTo>
                  <a:pt x="1642" y="2980"/>
                </a:lnTo>
                <a:lnTo>
                  <a:pt x="1642" y="2980"/>
                </a:lnTo>
                <a:lnTo>
                  <a:pt x="676" y="2389"/>
                </a:lnTo>
                <a:lnTo>
                  <a:pt x="676" y="2208"/>
                </a:lnTo>
                <a:lnTo>
                  <a:pt x="1001" y="2383"/>
                </a:lnTo>
                <a:lnTo>
                  <a:pt x="1642" y="1859"/>
                </a:lnTo>
                <a:close/>
                <a:moveTo>
                  <a:pt x="2738" y="1235"/>
                </a:moveTo>
                <a:lnTo>
                  <a:pt x="3319" y="1725"/>
                </a:lnTo>
                <a:lnTo>
                  <a:pt x="2352" y="2288"/>
                </a:lnTo>
                <a:lnTo>
                  <a:pt x="1790" y="1805"/>
                </a:lnTo>
                <a:lnTo>
                  <a:pt x="2738" y="1235"/>
                </a:lnTo>
                <a:close/>
                <a:moveTo>
                  <a:pt x="629" y="1235"/>
                </a:moveTo>
                <a:lnTo>
                  <a:pt x="1576" y="1805"/>
                </a:lnTo>
                <a:lnTo>
                  <a:pt x="1015" y="2288"/>
                </a:lnTo>
                <a:lnTo>
                  <a:pt x="48" y="1725"/>
                </a:lnTo>
                <a:lnTo>
                  <a:pt x="629" y="1235"/>
                </a:lnTo>
                <a:close/>
                <a:moveTo>
                  <a:pt x="2358" y="0"/>
                </a:moveTo>
                <a:lnTo>
                  <a:pt x="3366" y="618"/>
                </a:lnTo>
                <a:lnTo>
                  <a:pt x="2731" y="1135"/>
                </a:lnTo>
                <a:lnTo>
                  <a:pt x="1724" y="524"/>
                </a:lnTo>
                <a:lnTo>
                  <a:pt x="2358" y="0"/>
                </a:lnTo>
                <a:close/>
                <a:moveTo>
                  <a:pt x="1008" y="0"/>
                </a:moveTo>
                <a:lnTo>
                  <a:pt x="1642" y="524"/>
                </a:lnTo>
                <a:lnTo>
                  <a:pt x="635" y="1135"/>
                </a:lnTo>
                <a:lnTo>
                  <a:pt x="0" y="618"/>
                </a:lnTo>
                <a:lnTo>
                  <a:pt x="100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37" name="Freeform 1501"/>
          <p:cNvSpPr>
            <a:spLocks noEditPoints="1"/>
          </p:cNvSpPr>
          <p:nvPr/>
        </p:nvSpPr>
        <p:spPr bwMode="auto">
          <a:xfrm>
            <a:off x="5326215" y="4523260"/>
            <a:ext cx="152489" cy="164688"/>
          </a:xfrm>
          <a:custGeom>
            <a:avLst/>
            <a:gdLst>
              <a:gd name="T0" fmla="*/ 809 w 2868"/>
              <a:gd name="T1" fmla="*/ 2845 h 3100"/>
              <a:gd name="T2" fmla="*/ 838 w 2868"/>
              <a:gd name="T3" fmla="*/ 2972 h 3100"/>
              <a:gd name="T4" fmla="*/ 969 w 2868"/>
              <a:gd name="T5" fmla="*/ 2972 h 3100"/>
              <a:gd name="T6" fmla="*/ 997 w 2868"/>
              <a:gd name="T7" fmla="*/ 2845 h 3100"/>
              <a:gd name="T8" fmla="*/ 1946 w 2868"/>
              <a:gd name="T9" fmla="*/ 1375 h 3100"/>
              <a:gd name="T10" fmla="*/ 2005 w 2868"/>
              <a:gd name="T11" fmla="*/ 1628 h 3100"/>
              <a:gd name="T12" fmla="*/ 1873 w 2868"/>
              <a:gd name="T13" fmla="*/ 1719 h 3100"/>
              <a:gd name="T14" fmla="*/ 1536 w 2868"/>
              <a:gd name="T15" fmla="*/ 1261 h 3100"/>
              <a:gd name="T16" fmla="*/ 1642 w 2868"/>
              <a:gd name="T17" fmla="*/ 1353 h 3100"/>
              <a:gd name="T18" fmla="*/ 1601 w 2868"/>
              <a:gd name="T19" fmla="*/ 1533 h 3100"/>
              <a:gd name="T20" fmla="*/ 1426 w 2868"/>
              <a:gd name="T21" fmla="*/ 1666 h 3100"/>
              <a:gd name="T22" fmla="*/ 1323 w 2868"/>
              <a:gd name="T23" fmla="*/ 1743 h 3100"/>
              <a:gd name="T24" fmla="*/ 1208 w 2868"/>
              <a:gd name="T25" fmla="*/ 1729 h 3100"/>
              <a:gd name="T26" fmla="*/ 1385 w 2868"/>
              <a:gd name="T27" fmla="*/ 1583 h 3100"/>
              <a:gd name="T28" fmla="*/ 1507 w 2868"/>
              <a:gd name="T29" fmla="*/ 1484 h 3100"/>
              <a:gd name="T30" fmla="*/ 1519 w 2868"/>
              <a:gd name="T31" fmla="*/ 1377 h 3100"/>
              <a:gd name="T32" fmla="*/ 1418 w 2868"/>
              <a:gd name="T33" fmla="*/ 1363 h 3100"/>
              <a:gd name="T34" fmla="*/ 1244 w 2868"/>
              <a:gd name="T35" fmla="*/ 1464 h 3100"/>
              <a:gd name="T36" fmla="*/ 1346 w 2868"/>
              <a:gd name="T37" fmla="*/ 1295 h 3100"/>
              <a:gd name="T38" fmla="*/ 146 w 2868"/>
              <a:gd name="T39" fmla="*/ 2712 h 3100"/>
              <a:gd name="T40" fmla="*/ 1416 w 2868"/>
              <a:gd name="T41" fmla="*/ 2658 h 3100"/>
              <a:gd name="T42" fmla="*/ 992 w 2868"/>
              <a:gd name="T43" fmla="*/ 2447 h 3100"/>
              <a:gd name="T44" fmla="*/ 691 w 2868"/>
              <a:gd name="T45" fmla="*/ 2089 h 3100"/>
              <a:gd name="T46" fmla="*/ 556 w 2868"/>
              <a:gd name="T47" fmla="*/ 1627 h 3100"/>
              <a:gd name="T48" fmla="*/ 839 w 2868"/>
              <a:gd name="T49" fmla="*/ 1525 h 3100"/>
              <a:gd name="T50" fmla="*/ 913 w 2868"/>
              <a:gd name="T51" fmla="*/ 1898 h 3100"/>
              <a:gd name="T52" fmla="*/ 1172 w 2868"/>
              <a:gd name="T53" fmla="*/ 2228 h 3100"/>
              <a:gd name="T54" fmla="*/ 1562 w 2868"/>
              <a:gd name="T55" fmla="*/ 2401 h 3100"/>
              <a:gd name="T56" fmla="*/ 1999 w 2868"/>
              <a:gd name="T57" fmla="*/ 2365 h 3100"/>
              <a:gd name="T58" fmla="*/ 2352 w 2868"/>
              <a:gd name="T59" fmla="*/ 2133 h 3100"/>
              <a:gd name="T60" fmla="*/ 2555 w 2868"/>
              <a:gd name="T61" fmla="*/ 1764 h 3100"/>
              <a:gd name="T62" fmla="*/ 2555 w 2868"/>
              <a:gd name="T63" fmla="*/ 1325 h 3100"/>
              <a:gd name="T64" fmla="*/ 2352 w 2868"/>
              <a:gd name="T65" fmla="*/ 955 h 3100"/>
              <a:gd name="T66" fmla="*/ 2000 w 2868"/>
              <a:gd name="T67" fmla="*/ 723 h 3100"/>
              <a:gd name="T68" fmla="*/ 1658 w 2868"/>
              <a:gd name="T69" fmla="*/ 677 h 3100"/>
              <a:gd name="T70" fmla="*/ 682 w 2868"/>
              <a:gd name="T71" fmla="*/ 151 h 3100"/>
              <a:gd name="T72" fmla="*/ 664 w 2868"/>
              <a:gd name="T73" fmla="*/ 194 h 3100"/>
              <a:gd name="T74" fmla="*/ 1148 w 2868"/>
              <a:gd name="T75" fmla="*/ 186 h 3100"/>
              <a:gd name="T76" fmla="*/ 682 w 2868"/>
              <a:gd name="T77" fmla="*/ 151 h 3100"/>
              <a:gd name="T78" fmla="*/ 1720 w 2868"/>
              <a:gd name="T79" fmla="*/ 40 h 3100"/>
              <a:gd name="T80" fmla="*/ 1807 w 2868"/>
              <a:gd name="T81" fmla="*/ 209 h 3100"/>
              <a:gd name="T82" fmla="*/ 2204 w 2868"/>
              <a:gd name="T83" fmla="*/ 502 h 3100"/>
              <a:gd name="T84" fmla="*/ 2586 w 2868"/>
              <a:gd name="T85" fmla="*/ 791 h 3100"/>
              <a:gd name="T86" fmla="*/ 2819 w 2868"/>
              <a:gd name="T87" fmla="*/ 1213 h 3100"/>
              <a:gd name="T88" fmla="*/ 2855 w 2868"/>
              <a:gd name="T89" fmla="*/ 1714 h 3100"/>
              <a:gd name="T90" fmla="*/ 2683 w 2868"/>
              <a:gd name="T91" fmla="*/ 2168 h 3100"/>
              <a:gd name="T92" fmla="*/ 2345 w 2868"/>
              <a:gd name="T93" fmla="*/ 2507 h 3100"/>
              <a:gd name="T94" fmla="*/ 1889 w 2868"/>
              <a:gd name="T95" fmla="*/ 2683 h 3100"/>
              <a:gd name="T96" fmla="*/ 1784 w 2868"/>
              <a:gd name="T97" fmla="*/ 2986 h 3100"/>
              <a:gd name="T98" fmla="*/ 1631 w 2868"/>
              <a:gd name="T99" fmla="*/ 3097 h 3100"/>
              <a:gd name="T100" fmla="*/ 86 w 2868"/>
              <a:gd name="T101" fmla="*/ 3059 h 3100"/>
              <a:gd name="T102" fmla="*/ 0 w 2868"/>
              <a:gd name="T103" fmla="*/ 2891 h 3100"/>
              <a:gd name="T104" fmla="*/ 61 w 2868"/>
              <a:gd name="T105" fmla="*/ 62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68" h="3100">
                <a:moveTo>
                  <a:pt x="903" y="2786"/>
                </a:moveTo>
                <a:lnTo>
                  <a:pt x="879" y="2788"/>
                </a:lnTo>
                <a:lnTo>
                  <a:pt x="857" y="2796"/>
                </a:lnTo>
                <a:lnTo>
                  <a:pt x="838" y="2809"/>
                </a:lnTo>
                <a:lnTo>
                  <a:pt x="822" y="2825"/>
                </a:lnTo>
                <a:lnTo>
                  <a:pt x="809" y="2845"/>
                </a:lnTo>
                <a:lnTo>
                  <a:pt x="801" y="2867"/>
                </a:lnTo>
                <a:lnTo>
                  <a:pt x="799" y="2891"/>
                </a:lnTo>
                <a:lnTo>
                  <a:pt x="801" y="2914"/>
                </a:lnTo>
                <a:lnTo>
                  <a:pt x="809" y="2936"/>
                </a:lnTo>
                <a:lnTo>
                  <a:pt x="822" y="2956"/>
                </a:lnTo>
                <a:lnTo>
                  <a:pt x="838" y="2972"/>
                </a:lnTo>
                <a:lnTo>
                  <a:pt x="857" y="2984"/>
                </a:lnTo>
                <a:lnTo>
                  <a:pt x="879" y="2992"/>
                </a:lnTo>
                <a:lnTo>
                  <a:pt x="903" y="2995"/>
                </a:lnTo>
                <a:lnTo>
                  <a:pt x="927" y="2992"/>
                </a:lnTo>
                <a:lnTo>
                  <a:pt x="949" y="2984"/>
                </a:lnTo>
                <a:lnTo>
                  <a:pt x="969" y="2972"/>
                </a:lnTo>
                <a:lnTo>
                  <a:pt x="985" y="2956"/>
                </a:lnTo>
                <a:lnTo>
                  <a:pt x="997" y="2936"/>
                </a:lnTo>
                <a:lnTo>
                  <a:pt x="1005" y="2914"/>
                </a:lnTo>
                <a:lnTo>
                  <a:pt x="1008" y="2891"/>
                </a:lnTo>
                <a:lnTo>
                  <a:pt x="1005" y="2867"/>
                </a:lnTo>
                <a:lnTo>
                  <a:pt x="997" y="2845"/>
                </a:lnTo>
                <a:lnTo>
                  <a:pt x="985" y="2825"/>
                </a:lnTo>
                <a:lnTo>
                  <a:pt x="969" y="2809"/>
                </a:lnTo>
                <a:lnTo>
                  <a:pt x="949" y="2796"/>
                </a:lnTo>
                <a:lnTo>
                  <a:pt x="927" y="2788"/>
                </a:lnTo>
                <a:lnTo>
                  <a:pt x="903" y="2786"/>
                </a:lnTo>
                <a:close/>
                <a:moveTo>
                  <a:pt x="1946" y="1375"/>
                </a:moveTo>
                <a:lnTo>
                  <a:pt x="1745" y="1628"/>
                </a:lnTo>
                <a:lnTo>
                  <a:pt x="1892" y="1628"/>
                </a:lnTo>
                <a:lnTo>
                  <a:pt x="1946" y="1375"/>
                </a:lnTo>
                <a:close/>
                <a:moveTo>
                  <a:pt x="1954" y="1262"/>
                </a:moveTo>
                <a:lnTo>
                  <a:pt x="2084" y="1262"/>
                </a:lnTo>
                <a:lnTo>
                  <a:pt x="2005" y="1628"/>
                </a:lnTo>
                <a:lnTo>
                  <a:pt x="2072" y="1628"/>
                </a:lnTo>
                <a:lnTo>
                  <a:pt x="2053" y="1719"/>
                </a:lnTo>
                <a:lnTo>
                  <a:pt x="1986" y="1719"/>
                </a:lnTo>
                <a:lnTo>
                  <a:pt x="1960" y="1844"/>
                </a:lnTo>
                <a:lnTo>
                  <a:pt x="1847" y="1844"/>
                </a:lnTo>
                <a:lnTo>
                  <a:pt x="1873" y="1719"/>
                </a:lnTo>
                <a:lnTo>
                  <a:pt x="1641" y="1719"/>
                </a:lnTo>
                <a:lnTo>
                  <a:pt x="1662" y="1617"/>
                </a:lnTo>
                <a:lnTo>
                  <a:pt x="1954" y="1262"/>
                </a:lnTo>
                <a:close/>
                <a:moveTo>
                  <a:pt x="1479" y="1256"/>
                </a:moveTo>
                <a:lnTo>
                  <a:pt x="1509" y="1257"/>
                </a:lnTo>
                <a:lnTo>
                  <a:pt x="1536" y="1261"/>
                </a:lnTo>
                <a:lnTo>
                  <a:pt x="1560" y="1269"/>
                </a:lnTo>
                <a:lnTo>
                  <a:pt x="1582" y="1279"/>
                </a:lnTo>
                <a:lnTo>
                  <a:pt x="1600" y="1291"/>
                </a:lnTo>
                <a:lnTo>
                  <a:pt x="1616" y="1307"/>
                </a:lnTo>
                <a:lnTo>
                  <a:pt x="1632" y="1329"/>
                </a:lnTo>
                <a:lnTo>
                  <a:pt x="1642" y="1353"/>
                </a:lnTo>
                <a:lnTo>
                  <a:pt x="1647" y="1381"/>
                </a:lnTo>
                <a:lnTo>
                  <a:pt x="1648" y="1411"/>
                </a:lnTo>
                <a:lnTo>
                  <a:pt x="1643" y="1444"/>
                </a:lnTo>
                <a:lnTo>
                  <a:pt x="1634" y="1475"/>
                </a:lnTo>
                <a:lnTo>
                  <a:pt x="1619" y="1505"/>
                </a:lnTo>
                <a:lnTo>
                  <a:pt x="1601" y="1533"/>
                </a:lnTo>
                <a:lnTo>
                  <a:pt x="1579" y="1559"/>
                </a:lnTo>
                <a:lnTo>
                  <a:pt x="1560" y="1576"/>
                </a:lnTo>
                <a:lnTo>
                  <a:pt x="1538" y="1594"/>
                </a:lnTo>
                <a:lnTo>
                  <a:pt x="1511" y="1613"/>
                </a:lnTo>
                <a:lnTo>
                  <a:pt x="1478" y="1633"/>
                </a:lnTo>
                <a:lnTo>
                  <a:pt x="1426" y="1666"/>
                </a:lnTo>
                <a:lnTo>
                  <a:pt x="1403" y="1680"/>
                </a:lnTo>
                <a:lnTo>
                  <a:pt x="1384" y="1692"/>
                </a:lnTo>
                <a:lnTo>
                  <a:pt x="1369" y="1703"/>
                </a:lnTo>
                <a:lnTo>
                  <a:pt x="1357" y="1711"/>
                </a:lnTo>
                <a:lnTo>
                  <a:pt x="1339" y="1726"/>
                </a:lnTo>
                <a:lnTo>
                  <a:pt x="1323" y="1743"/>
                </a:lnTo>
                <a:lnTo>
                  <a:pt x="1580" y="1743"/>
                </a:lnTo>
                <a:lnTo>
                  <a:pt x="1559" y="1844"/>
                </a:lnTo>
                <a:lnTo>
                  <a:pt x="1156" y="1844"/>
                </a:lnTo>
                <a:lnTo>
                  <a:pt x="1168" y="1804"/>
                </a:lnTo>
                <a:lnTo>
                  <a:pt x="1185" y="1765"/>
                </a:lnTo>
                <a:lnTo>
                  <a:pt x="1208" y="1729"/>
                </a:lnTo>
                <a:lnTo>
                  <a:pt x="1226" y="1706"/>
                </a:lnTo>
                <a:lnTo>
                  <a:pt x="1249" y="1681"/>
                </a:lnTo>
                <a:lnTo>
                  <a:pt x="1277" y="1656"/>
                </a:lnTo>
                <a:lnTo>
                  <a:pt x="1311" y="1631"/>
                </a:lnTo>
                <a:lnTo>
                  <a:pt x="1351" y="1605"/>
                </a:lnTo>
                <a:lnTo>
                  <a:pt x="1385" y="1583"/>
                </a:lnTo>
                <a:lnTo>
                  <a:pt x="1414" y="1565"/>
                </a:lnTo>
                <a:lnTo>
                  <a:pt x="1438" y="1548"/>
                </a:lnTo>
                <a:lnTo>
                  <a:pt x="1457" y="1535"/>
                </a:lnTo>
                <a:lnTo>
                  <a:pt x="1471" y="1524"/>
                </a:lnTo>
                <a:lnTo>
                  <a:pt x="1492" y="1504"/>
                </a:lnTo>
                <a:lnTo>
                  <a:pt x="1507" y="1484"/>
                </a:lnTo>
                <a:lnTo>
                  <a:pt x="1519" y="1462"/>
                </a:lnTo>
                <a:lnTo>
                  <a:pt x="1525" y="1440"/>
                </a:lnTo>
                <a:lnTo>
                  <a:pt x="1528" y="1421"/>
                </a:lnTo>
                <a:lnTo>
                  <a:pt x="1528" y="1405"/>
                </a:lnTo>
                <a:lnTo>
                  <a:pt x="1525" y="1390"/>
                </a:lnTo>
                <a:lnTo>
                  <a:pt x="1519" y="1377"/>
                </a:lnTo>
                <a:lnTo>
                  <a:pt x="1509" y="1366"/>
                </a:lnTo>
                <a:lnTo>
                  <a:pt x="1497" y="1359"/>
                </a:lnTo>
                <a:lnTo>
                  <a:pt x="1482" y="1354"/>
                </a:lnTo>
                <a:lnTo>
                  <a:pt x="1464" y="1353"/>
                </a:lnTo>
                <a:lnTo>
                  <a:pt x="1439" y="1355"/>
                </a:lnTo>
                <a:lnTo>
                  <a:pt x="1418" y="1363"/>
                </a:lnTo>
                <a:lnTo>
                  <a:pt x="1399" y="1375"/>
                </a:lnTo>
                <a:lnTo>
                  <a:pt x="1384" y="1392"/>
                </a:lnTo>
                <a:lnTo>
                  <a:pt x="1374" y="1410"/>
                </a:lnTo>
                <a:lnTo>
                  <a:pt x="1365" y="1435"/>
                </a:lnTo>
                <a:lnTo>
                  <a:pt x="1356" y="1464"/>
                </a:lnTo>
                <a:lnTo>
                  <a:pt x="1244" y="1464"/>
                </a:lnTo>
                <a:lnTo>
                  <a:pt x="1254" y="1429"/>
                </a:lnTo>
                <a:lnTo>
                  <a:pt x="1266" y="1396"/>
                </a:lnTo>
                <a:lnTo>
                  <a:pt x="1280" y="1368"/>
                </a:lnTo>
                <a:lnTo>
                  <a:pt x="1296" y="1343"/>
                </a:lnTo>
                <a:lnTo>
                  <a:pt x="1319" y="1316"/>
                </a:lnTo>
                <a:lnTo>
                  <a:pt x="1346" y="1295"/>
                </a:lnTo>
                <a:lnTo>
                  <a:pt x="1375" y="1278"/>
                </a:lnTo>
                <a:lnTo>
                  <a:pt x="1407" y="1265"/>
                </a:lnTo>
                <a:lnTo>
                  <a:pt x="1441" y="1258"/>
                </a:lnTo>
                <a:lnTo>
                  <a:pt x="1479" y="1256"/>
                </a:lnTo>
                <a:close/>
                <a:moveTo>
                  <a:pt x="146" y="332"/>
                </a:moveTo>
                <a:lnTo>
                  <a:pt x="146" y="2712"/>
                </a:lnTo>
                <a:lnTo>
                  <a:pt x="1660" y="2712"/>
                </a:lnTo>
                <a:lnTo>
                  <a:pt x="1660" y="2695"/>
                </a:lnTo>
                <a:lnTo>
                  <a:pt x="1660" y="2695"/>
                </a:lnTo>
                <a:lnTo>
                  <a:pt x="1576" y="2688"/>
                </a:lnTo>
                <a:lnTo>
                  <a:pt x="1496" y="2676"/>
                </a:lnTo>
                <a:lnTo>
                  <a:pt x="1416" y="2658"/>
                </a:lnTo>
                <a:lnTo>
                  <a:pt x="1338" y="2635"/>
                </a:lnTo>
                <a:lnTo>
                  <a:pt x="1264" y="2607"/>
                </a:lnTo>
                <a:lnTo>
                  <a:pt x="1191" y="2574"/>
                </a:lnTo>
                <a:lnTo>
                  <a:pt x="1122" y="2537"/>
                </a:lnTo>
                <a:lnTo>
                  <a:pt x="1055" y="2493"/>
                </a:lnTo>
                <a:lnTo>
                  <a:pt x="992" y="2447"/>
                </a:lnTo>
                <a:lnTo>
                  <a:pt x="933" y="2396"/>
                </a:lnTo>
                <a:lnTo>
                  <a:pt x="876" y="2342"/>
                </a:lnTo>
                <a:lnTo>
                  <a:pt x="823" y="2284"/>
                </a:lnTo>
                <a:lnTo>
                  <a:pt x="774" y="2221"/>
                </a:lnTo>
                <a:lnTo>
                  <a:pt x="730" y="2157"/>
                </a:lnTo>
                <a:lnTo>
                  <a:pt x="691" y="2089"/>
                </a:lnTo>
                <a:lnTo>
                  <a:pt x="656" y="2018"/>
                </a:lnTo>
                <a:lnTo>
                  <a:pt x="624" y="1944"/>
                </a:lnTo>
                <a:lnTo>
                  <a:pt x="599" y="1868"/>
                </a:lnTo>
                <a:lnTo>
                  <a:pt x="579" y="1790"/>
                </a:lnTo>
                <a:lnTo>
                  <a:pt x="565" y="1710"/>
                </a:lnTo>
                <a:lnTo>
                  <a:pt x="556" y="1627"/>
                </a:lnTo>
                <a:lnTo>
                  <a:pt x="553" y="1544"/>
                </a:lnTo>
                <a:lnTo>
                  <a:pt x="554" y="1525"/>
                </a:lnTo>
                <a:lnTo>
                  <a:pt x="379" y="1525"/>
                </a:lnTo>
                <a:lnTo>
                  <a:pt x="690" y="1215"/>
                </a:lnTo>
                <a:lnTo>
                  <a:pt x="1001" y="1525"/>
                </a:lnTo>
                <a:lnTo>
                  <a:pt x="839" y="1525"/>
                </a:lnTo>
                <a:lnTo>
                  <a:pt x="838" y="1544"/>
                </a:lnTo>
                <a:lnTo>
                  <a:pt x="841" y="1619"/>
                </a:lnTo>
                <a:lnTo>
                  <a:pt x="850" y="1692"/>
                </a:lnTo>
                <a:lnTo>
                  <a:pt x="866" y="1764"/>
                </a:lnTo>
                <a:lnTo>
                  <a:pt x="887" y="1832"/>
                </a:lnTo>
                <a:lnTo>
                  <a:pt x="913" y="1898"/>
                </a:lnTo>
                <a:lnTo>
                  <a:pt x="946" y="1962"/>
                </a:lnTo>
                <a:lnTo>
                  <a:pt x="982" y="2023"/>
                </a:lnTo>
                <a:lnTo>
                  <a:pt x="1023" y="2080"/>
                </a:lnTo>
                <a:lnTo>
                  <a:pt x="1069" y="2133"/>
                </a:lnTo>
                <a:lnTo>
                  <a:pt x="1119" y="2183"/>
                </a:lnTo>
                <a:lnTo>
                  <a:pt x="1172" y="2228"/>
                </a:lnTo>
                <a:lnTo>
                  <a:pt x="1230" y="2271"/>
                </a:lnTo>
                <a:lnTo>
                  <a:pt x="1291" y="2307"/>
                </a:lnTo>
                <a:lnTo>
                  <a:pt x="1355" y="2339"/>
                </a:lnTo>
                <a:lnTo>
                  <a:pt x="1421" y="2365"/>
                </a:lnTo>
                <a:lnTo>
                  <a:pt x="1491" y="2386"/>
                </a:lnTo>
                <a:lnTo>
                  <a:pt x="1562" y="2401"/>
                </a:lnTo>
                <a:lnTo>
                  <a:pt x="1635" y="2411"/>
                </a:lnTo>
                <a:lnTo>
                  <a:pt x="1710" y="2414"/>
                </a:lnTo>
                <a:lnTo>
                  <a:pt x="1786" y="2411"/>
                </a:lnTo>
                <a:lnTo>
                  <a:pt x="1859" y="2401"/>
                </a:lnTo>
                <a:lnTo>
                  <a:pt x="1931" y="2386"/>
                </a:lnTo>
                <a:lnTo>
                  <a:pt x="1999" y="2365"/>
                </a:lnTo>
                <a:lnTo>
                  <a:pt x="2066" y="2339"/>
                </a:lnTo>
                <a:lnTo>
                  <a:pt x="2130" y="2307"/>
                </a:lnTo>
                <a:lnTo>
                  <a:pt x="2191" y="2271"/>
                </a:lnTo>
                <a:lnTo>
                  <a:pt x="2248" y="2228"/>
                </a:lnTo>
                <a:lnTo>
                  <a:pt x="2302" y="2183"/>
                </a:lnTo>
                <a:lnTo>
                  <a:pt x="2352" y="2133"/>
                </a:lnTo>
                <a:lnTo>
                  <a:pt x="2398" y="2080"/>
                </a:lnTo>
                <a:lnTo>
                  <a:pt x="2439" y="2023"/>
                </a:lnTo>
                <a:lnTo>
                  <a:pt x="2476" y="1962"/>
                </a:lnTo>
                <a:lnTo>
                  <a:pt x="2508" y="1898"/>
                </a:lnTo>
                <a:lnTo>
                  <a:pt x="2534" y="1832"/>
                </a:lnTo>
                <a:lnTo>
                  <a:pt x="2555" y="1764"/>
                </a:lnTo>
                <a:lnTo>
                  <a:pt x="2570" y="1692"/>
                </a:lnTo>
                <a:lnTo>
                  <a:pt x="2580" y="1619"/>
                </a:lnTo>
                <a:lnTo>
                  <a:pt x="2583" y="1544"/>
                </a:lnTo>
                <a:lnTo>
                  <a:pt x="2580" y="1469"/>
                </a:lnTo>
                <a:lnTo>
                  <a:pt x="2570" y="1395"/>
                </a:lnTo>
                <a:lnTo>
                  <a:pt x="2555" y="1325"/>
                </a:lnTo>
                <a:lnTo>
                  <a:pt x="2534" y="1256"/>
                </a:lnTo>
                <a:lnTo>
                  <a:pt x="2508" y="1190"/>
                </a:lnTo>
                <a:lnTo>
                  <a:pt x="2476" y="1125"/>
                </a:lnTo>
                <a:lnTo>
                  <a:pt x="2439" y="1065"/>
                </a:lnTo>
                <a:lnTo>
                  <a:pt x="2398" y="1008"/>
                </a:lnTo>
                <a:lnTo>
                  <a:pt x="2352" y="955"/>
                </a:lnTo>
                <a:lnTo>
                  <a:pt x="2302" y="905"/>
                </a:lnTo>
                <a:lnTo>
                  <a:pt x="2248" y="859"/>
                </a:lnTo>
                <a:lnTo>
                  <a:pt x="2191" y="818"/>
                </a:lnTo>
                <a:lnTo>
                  <a:pt x="2130" y="781"/>
                </a:lnTo>
                <a:lnTo>
                  <a:pt x="2067" y="750"/>
                </a:lnTo>
                <a:lnTo>
                  <a:pt x="2000" y="723"/>
                </a:lnTo>
                <a:lnTo>
                  <a:pt x="1931" y="702"/>
                </a:lnTo>
                <a:lnTo>
                  <a:pt x="1859" y="687"/>
                </a:lnTo>
                <a:lnTo>
                  <a:pt x="1786" y="678"/>
                </a:lnTo>
                <a:lnTo>
                  <a:pt x="1711" y="675"/>
                </a:lnTo>
                <a:lnTo>
                  <a:pt x="1684" y="676"/>
                </a:lnTo>
                <a:lnTo>
                  <a:pt x="1658" y="677"/>
                </a:lnTo>
                <a:lnTo>
                  <a:pt x="1658" y="394"/>
                </a:lnTo>
                <a:lnTo>
                  <a:pt x="1658" y="394"/>
                </a:lnTo>
                <a:lnTo>
                  <a:pt x="1658" y="393"/>
                </a:lnTo>
                <a:lnTo>
                  <a:pt x="1658" y="332"/>
                </a:lnTo>
                <a:lnTo>
                  <a:pt x="146" y="332"/>
                </a:lnTo>
                <a:close/>
                <a:moveTo>
                  <a:pt x="682" y="151"/>
                </a:moveTo>
                <a:lnTo>
                  <a:pt x="672" y="153"/>
                </a:lnTo>
                <a:lnTo>
                  <a:pt x="664" y="158"/>
                </a:lnTo>
                <a:lnTo>
                  <a:pt x="658" y="167"/>
                </a:lnTo>
                <a:lnTo>
                  <a:pt x="656" y="176"/>
                </a:lnTo>
                <a:lnTo>
                  <a:pt x="658" y="186"/>
                </a:lnTo>
                <a:lnTo>
                  <a:pt x="664" y="194"/>
                </a:lnTo>
                <a:lnTo>
                  <a:pt x="672" y="200"/>
                </a:lnTo>
                <a:lnTo>
                  <a:pt x="682" y="202"/>
                </a:lnTo>
                <a:lnTo>
                  <a:pt x="1125" y="202"/>
                </a:lnTo>
                <a:lnTo>
                  <a:pt x="1135" y="200"/>
                </a:lnTo>
                <a:lnTo>
                  <a:pt x="1143" y="194"/>
                </a:lnTo>
                <a:lnTo>
                  <a:pt x="1148" y="186"/>
                </a:lnTo>
                <a:lnTo>
                  <a:pt x="1150" y="176"/>
                </a:lnTo>
                <a:lnTo>
                  <a:pt x="1148" y="167"/>
                </a:lnTo>
                <a:lnTo>
                  <a:pt x="1143" y="158"/>
                </a:lnTo>
                <a:lnTo>
                  <a:pt x="1135" y="153"/>
                </a:lnTo>
                <a:lnTo>
                  <a:pt x="1125" y="151"/>
                </a:lnTo>
                <a:lnTo>
                  <a:pt x="682" y="151"/>
                </a:lnTo>
                <a:close/>
                <a:moveTo>
                  <a:pt x="209" y="0"/>
                </a:moveTo>
                <a:lnTo>
                  <a:pt x="1596" y="0"/>
                </a:lnTo>
                <a:lnTo>
                  <a:pt x="1631" y="3"/>
                </a:lnTo>
                <a:lnTo>
                  <a:pt x="1663" y="11"/>
                </a:lnTo>
                <a:lnTo>
                  <a:pt x="1693" y="23"/>
                </a:lnTo>
                <a:lnTo>
                  <a:pt x="1720" y="40"/>
                </a:lnTo>
                <a:lnTo>
                  <a:pt x="1745" y="62"/>
                </a:lnTo>
                <a:lnTo>
                  <a:pt x="1767" y="87"/>
                </a:lnTo>
                <a:lnTo>
                  <a:pt x="1784" y="114"/>
                </a:lnTo>
                <a:lnTo>
                  <a:pt x="1796" y="144"/>
                </a:lnTo>
                <a:lnTo>
                  <a:pt x="1804" y="176"/>
                </a:lnTo>
                <a:lnTo>
                  <a:pt x="1807" y="209"/>
                </a:lnTo>
                <a:lnTo>
                  <a:pt x="1806" y="396"/>
                </a:lnTo>
                <a:lnTo>
                  <a:pt x="1889" y="406"/>
                </a:lnTo>
                <a:lnTo>
                  <a:pt x="1971" y="421"/>
                </a:lnTo>
                <a:lnTo>
                  <a:pt x="2052" y="443"/>
                </a:lnTo>
                <a:lnTo>
                  <a:pt x="2128" y="470"/>
                </a:lnTo>
                <a:lnTo>
                  <a:pt x="2204" y="502"/>
                </a:lnTo>
                <a:lnTo>
                  <a:pt x="2275" y="539"/>
                </a:lnTo>
                <a:lnTo>
                  <a:pt x="2345" y="580"/>
                </a:lnTo>
                <a:lnTo>
                  <a:pt x="2410" y="627"/>
                </a:lnTo>
                <a:lnTo>
                  <a:pt x="2473" y="678"/>
                </a:lnTo>
                <a:lnTo>
                  <a:pt x="2531" y="733"/>
                </a:lnTo>
                <a:lnTo>
                  <a:pt x="2586" y="791"/>
                </a:lnTo>
                <a:lnTo>
                  <a:pt x="2637" y="853"/>
                </a:lnTo>
                <a:lnTo>
                  <a:pt x="2683" y="920"/>
                </a:lnTo>
                <a:lnTo>
                  <a:pt x="2724" y="989"/>
                </a:lnTo>
                <a:lnTo>
                  <a:pt x="2762" y="1061"/>
                </a:lnTo>
                <a:lnTo>
                  <a:pt x="2793" y="1135"/>
                </a:lnTo>
                <a:lnTo>
                  <a:pt x="2819" y="1213"/>
                </a:lnTo>
                <a:lnTo>
                  <a:pt x="2840" y="1293"/>
                </a:lnTo>
                <a:lnTo>
                  <a:pt x="2855" y="1374"/>
                </a:lnTo>
                <a:lnTo>
                  <a:pt x="2865" y="1459"/>
                </a:lnTo>
                <a:lnTo>
                  <a:pt x="2868" y="1544"/>
                </a:lnTo>
                <a:lnTo>
                  <a:pt x="2865" y="1629"/>
                </a:lnTo>
                <a:lnTo>
                  <a:pt x="2855" y="1714"/>
                </a:lnTo>
                <a:lnTo>
                  <a:pt x="2840" y="1795"/>
                </a:lnTo>
                <a:lnTo>
                  <a:pt x="2819" y="1875"/>
                </a:lnTo>
                <a:lnTo>
                  <a:pt x="2793" y="1952"/>
                </a:lnTo>
                <a:lnTo>
                  <a:pt x="2762" y="2028"/>
                </a:lnTo>
                <a:lnTo>
                  <a:pt x="2724" y="2099"/>
                </a:lnTo>
                <a:lnTo>
                  <a:pt x="2683" y="2168"/>
                </a:lnTo>
                <a:lnTo>
                  <a:pt x="2637" y="2234"/>
                </a:lnTo>
                <a:lnTo>
                  <a:pt x="2586" y="2297"/>
                </a:lnTo>
                <a:lnTo>
                  <a:pt x="2531" y="2356"/>
                </a:lnTo>
                <a:lnTo>
                  <a:pt x="2473" y="2410"/>
                </a:lnTo>
                <a:lnTo>
                  <a:pt x="2410" y="2461"/>
                </a:lnTo>
                <a:lnTo>
                  <a:pt x="2345" y="2507"/>
                </a:lnTo>
                <a:lnTo>
                  <a:pt x="2276" y="2550"/>
                </a:lnTo>
                <a:lnTo>
                  <a:pt x="2204" y="2587"/>
                </a:lnTo>
                <a:lnTo>
                  <a:pt x="2129" y="2619"/>
                </a:lnTo>
                <a:lnTo>
                  <a:pt x="2052" y="2646"/>
                </a:lnTo>
                <a:lnTo>
                  <a:pt x="1972" y="2667"/>
                </a:lnTo>
                <a:lnTo>
                  <a:pt x="1889" y="2683"/>
                </a:lnTo>
                <a:lnTo>
                  <a:pt x="1806" y="2693"/>
                </a:lnTo>
                <a:lnTo>
                  <a:pt x="1807" y="2693"/>
                </a:lnTo>
                <a:lnTo>
                  <a:pt x="1807" y="2891"/>
                </a:lnTo>
                <a:lnTo>
                  <a:pt x="1804" y="2924"/>
                </a:lnTo>
                <a:lnTo>
                  <a:pt x="1796" y="2956"/>
                </a:lnTo>
                <a:lnTo>
                  <a:pt x="1784" y="2986"/>
                </a:lnTo>
                <a:lnTo>
                  <a:pt x="1767" y="3014"/>
                </a:lnTo>
                <a:lnTo>
                  <a:pt x="1745" y="3038"/>
                </a:lnTo>
                <a:lnTo>
                  <a:pt x="1720" y="3059"/>
                </a:lnTo>
                <a:lnTo>
                  <a:pt x="1693" y="3076"/>
                </a:lnTo>
                <a:lnTo>
                  <a:pt x="1663" y="3089"/>
                </a:lnTo>
                <a:lnTo>
                  <a:pt x="1631" y="3097"/>
                </a:lnTo>
                <a:lnTo>
                  <a:pt x="1596" y="3100"/>
                </a:lnTo>
                <a:lnTo>
                  <a:pt x="209" y="3100"/>
                </a:lnTo>
                <a:lnTo>
                  <a:pt x="176" y="3097"/>
                </a:lnTo>
                <a:lnTo>
                  <a:pt x="144" y="3089"/>
                </a:lnTo>
                <a:lnTo>
                  <a:pt x="114" y="3076"/>
                </a:lnTo>
                <a:lnTo>
                  <a:pt x="86" y="3059"/>
                </a:lnTo>
                <a:lnTo>
                  <a:pt x="61" y="3038"/>
                </a:lnTo>
                <a:lnTo>
                  <a:pt x="40" y="3014"/>
                </a:lnTo>
                <a:lnTo>
                  <a:pt x="23" y="2986"/>
                </a:lnTo>
                <a:lnTo>
                  <a:pt x="10" y="2956"/>
                </a:lnTo>
                <a:lnTo>
                  <a:pt x="3" y="2924"/>
                </a:lnTo>
                <a:lnTo>
                  <a:pt x="0" y="2891"/>
                </a:lnTo>
                <a:lnTo>
                  <a:pt x="0" y="209"/>
                </a:lnTo>
                <a:lnTo>
                  <a:pt x="3" y="176"/>
                </a:lnTo>
                <a:lnTo>
                  <a:pt x="10" y="144"/>
                </a:lnTo>
                <a:lnTo>
                  <a:pt x="23" y="114"/>
                </a:lnTo>
                <a:lnTo>
                  <a:pt x="40" y="87"/>
                </a:lnTo>
                <a:lnTo>
                  <a:pt x="61" y="62"/>
                </a:lnTo>
                <a:lnTo>
                  <a:pt x="86" y="40"/>
                </a:lnTo>
                <a:lnTo>
                  <a:pt x="114" y="23"/>
                </a:lnTo>
                <a:lnTo>
                  <a:pt x="144" y="11"/>
                </a:lnTo>
                <a:lnTo>
                  <a:pt x="176" y="3"/>
                </a:lnTo>
                <a:lnTo>
                  <a:pt x="20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147" name="Group 1514"/>
          <p:cNvGrpSpPr>
            <a:grpSpLocks noChangeAspect="1"/>
          </p:cNvGrpSpPr>
          <p:nvPr/>
        </p:nvGrpSpPr>
        <p:grpSpPr bwMode="auto">
          <a:xfrm>
            <a:off x="6369653" y="4506952"/>
            <a:ext cx="229556" cy="197304"/>
            <a:chOff x="5110" y="3831"/>
            <a:chExt cx="242" cy="208"/>
          </a:xfrm>
          <a:solidFill>
            <a:schemeClr val="tx1">
              <a:lumMod val="65000"/>
              <a:lumOff val="35000"/>
            </a:schemeClr>
          </a:solidFill>
        </p:grpSpPr>
        <p:sp>
          <p:nvSpPr>
            <p:cNvPr id="3150" name="Freeform 1516"/>
            <p:cNvSpPr>
              <a:spLocks noEditPoints="1"/>
            </p:cNvSpPr>
            <p:nvPr/>
          </p:nvSpPr>
          <p:spPr bwMode="auto">
            <a:xfrm>
              <a:off x="5110" y="3943"/>
              <a:ext cx="38" cy="76"/>
            </a:xfrm>
            <a:custGeom>
              <a:avLst/>
              <a:gdLst>
                <a:gd name="T0" fmla="*/ 107 w 535"/>
                <a:gd name="T1" fmla="*/ 107 h 1062"/>
                <a:gd name="T2" fmla="*/ 107 w 535"/>
                <a:gd name="T3" fmla="*/ 956 h 1062"/>
                <a:gd name="T4" fmla="*/ 428 w 535"/>
                <a:gd name="T5" fmla="*/ 956 h 1062"/>
                <a:gd name="T6" fmla="*/ 428 w 535"/>
                <a:gd name="T7" fmla="*/ 107 h 1062"/>
                <a:gd name="T8" fmla="*/ 107 w 535"/>
                <a:gd name="T9" fmla="*/ 107 h 1062"/>
                <a:gd name="T10" fmla="*/ 0 w 535"/>
                <a:gd name="T11" fmla="*/ 0 h 1062"/>
                <a:gd name="T12" fmla="*/ 535 w 535"/>
                <a:gd name="T13" fmla="*/ 0 h 1062"/>
                <a:gd name="T14" fmla="*/ 535 w 535"/>
                <a:gd name="T15" fmla="*/ 1062 h 1062"/>
                <a:gd name="T16" fmla="*/ 0 w 535"/>
                <a:gd name="T17" fmla="*/ 1062 h 1062"/>
                <a:gd name="T18" fmla="*/ 0 w 535"/>
                <a:gd name="T19" fmla="*/ 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5" h="1062">
                  <a:moveTo>
                    <a:pt x="107" y="107"/>
                  </a:moveTo>
                  <a:lnTo>
                    <a:pt x="107" y="956"/>
                  </a:lnTo>
                  <a:lnTo>
                    <a:pt x="428" y="956"/>
                  </a:lnTo>
                  <a:lnTo>
                    <a:pt x="428" y="107"/>
                  </a:lnTo>
                  <a:lnTo>
                    <a:pt x="107" y="107"/>
                  </a:lnTo>
                  <a:close/>
                  <a:moveTo>
                    <a:pt x="0" y="0"/>
                  </a:moveTo>
                  <a:lnTo>
                    <a:pt x="535" y="0"/>
                  </a:lnTo>
                  <a:lnTo>
                    <a:pt x="535" y="1062"/>
                  </a:lnTo>
                  <a:lnTo>
                    <a:pt x="0" y="106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51" name="Freeform 1517"/>
            <p:cNvSpPr>
              <a:spLocks/>
            </p:cNvSpPr>
            <p:nvPr/>
          </p:nvSpPr>
          <p:spPr bwMode="auto">
            <a:xfrm>
              <a:off x="5155" y="3944"/>
              <a:ext cx="197" cy="95"/>
            </a:xfrm>
            <a:custGeom>
              <a:avLst/>
              <a:gdLst>
                <a:gd name="T0" fmla="*/ 1470 w 2763"/>
                <a:gd name="T1" fmla="*/ 2 h 1331"/>
                <a:gd name="T2" fmla="*/ 1541 w 2763"/>
                <a:gd name="T3" fmla="*/ 33 h 1331"/>
                <a:gd name="T4" fmla="*/ 1591 w 2763"/>
                <a:gd name="T5" fmla="*/ 86 h 1331"/>
                <a:gd name="T6" fmla="*/ 1620 w 2763"/>
                <a:gd name="T7" fmla="*/ 145 h 1331"/>
                <a:gd name="T8" fmla="*/ 1632 w 2763"/>
                <a:gd name="T9" fmla="*/ 191 h 1331"/>
                <a:gd name="T10" fmla="*/ 1621 w 2763"/>
                <a:gd name="T11" fmla="*/ 425 h 1331"/>
                <a:gd name="T12" fmla="*/ 1570 w 2763"/>
                <a:gd name="T13" fmla="*/ 489 h 1331"/>
                <a:gd name="T14" fmla="*/ 1484 w 2763"/>
                <a:gd name="T15" fmla="*/ 520 h 1331"/>
                <a:gd name="T16" fmla="*/ 1439 w 2763"/>
                <a:gd name="T17" fmla="*/ 522 h 1331"/>
                <a:gd name="T18" fmla="*/ 1011 w 2763"/>
                <a:gd name="T19" fmla="*/ 522 h 1331"/>
                <a:gd name="T20" fmla="*/ 1210 w 2763"/>
                <a:gd name="T21" fmla="*/ 634 h 1331"/>
                <a:gd name="T22" fmla="*/ 1397 w 2763"/>
                <a:gd name="T23" fmla="*/ 701 h 1331"/>
                <a:gd name="T24" fmla="*/ 1569 w 2763"/>
                <a:gd name="T25" fmla="*/ 723 h 1331"/>
                <a:gd name="T26" fmla="*/ 1721 w 2763"/>
                <a:gd name="T27" fmla="*/ 703 h 1331"/>
                <a:gd name="T28" fmla="*/ 1850 w 2763"/>
                <a:gd name="T29" fmla="*/ 651 h 1331"/>
                <a:gd name="T30" fmla="*/ 1961 w 2763"/>
                <a:gd name="T31" fmla="*/ 578 h 1331"/>
                <a:gd name="T32" fmla="*/ 2056 w 2763"/>
                <a:gd name="T33" fmla="*/ 495 h 1331"/>
                <a:gd name="T34" fmla="*/ 2136 w 2763"/>
                <a:gd name="T35" fmla="*/ 413 h 1331"/>
                <a:gd name="T36" fmla="*/ 2221 w 2763"/>
                <a:gd name="T37" fmla="*/ 328 h 1331"/>
                <a:gd name="T38" fmla="*/ 2297 w 2763"/>
                <a:gd name="T39" fmla="*/ 277 h 1331"/>
                <a:gd name="T40" fmla="*/ 2387 w 2763"/>
                <a:gd name="T41" fmla="*/ 269 h 1331"/>
                <a:gd name="T42" fmla="*/ 2479 w 2763"/>
                <a:gd name="T43" fmla="*/ 307 h 1331"/>
                <a:gd name="T44" fmla="*/ 2561 w 2763"/>
                <a:gd name="T45" fmla="*/ 373 h 1331"/>
                <a:gd name="T46" fmla="*/ 2632 w 2763"/>
                <a:gd name="T47" fmla="*/ 457 h 1331"/>
                <a:gd name="T48" fmla="*/ 2689 w 2763"/>
                <a:gd name="T49" fmla="*/ 540 h 1331"/>
                <a:gd name="T50" fmla="*/ 2728 w 2763"/>
                <a:gd name="T51" fmla="*/ 609 h 1331"/>
                <a:gd name="T52" fmla="*/ 2748 w 2763"/>
                <a:gd name="T53" fmla="*/ 647 h 1331"/>
                <a:gd name="T54" fmla="*/ 2675 w 2763"/>
                <a:gd name="T55" fmla="*/ 776 h 1331"/>
                <a:gd name="T56" fmla="*/ 2470 w 2763"/>
                <a:gd name="T57" fmla="*/ 958 h 1331"/>
                <a:gd name="T58" fmla="*/ 2255 w 2763"/>
                <a:gd name="T59" fmla="*/ 1096 h 1331"/>
                <a:gd name="T60" fmla="*/ 2042 w 2763"/>
                <a:gd name="T61" fmla="*/ 1194 h 1331"/>
                <a:gd name="T62" fmla="*/ 1840 w 2763"/>
                <a:gd name="T63" fmla="*/ 1260 h 1331"/>
                <a:gd name="T64" fmla="*/ 1658 w 2763"/>
                <a:gd name="T65" fmla="*/ 1302 h 1331"/>
                <a:gd name="T66" fmla="*/ 1506 w 2763"/>
                <a:gd name="T67" fmla="*/ 1323 h 1331"/>
                <a:gd name="T68" fmla="*/ 1394 w 2763"/>
                <a:gd name="T69" fmla="*/ 1330 h 1331"/>
                <a:gd name="T70" fmla="*/ 1330 w 2763"/>
                <a:gd name="T71" fmla="*/ 1331 h 1331"/>
                <a:gd name="T72" fmla="*/ 1281 w 2763"/>
                <a:gd name="T73" fmla="*/ 1330 h 1331"/>
                <a:gd name="T74" fmla="*/ 1152 w 2763"/>
                <a:gd name="T75" fmla="*/ 1317 h 1331"/>
                <a:gd name="T76" fmla="*/ 997 w 2763"/>
                <a:gd name="T77" fmla="*/ 1288 h 1331"/>
                <a:gd name="T78" fmla="*/ 827 w 2763"/>
                <a:gd name="T79" fmla="*/ 1252 h 1331"/>
                <a:gd name="T80" fmla="*/ 654 w 2763"/>
                <a:gd name="T81" fmla="*/ 1209 h 1331"/>
                <a:gd name="T82" fmla="*/ 483 w 2763"/>
                <a:gd name="T83" fmla="*/ 1165 h 1331"/>
                <a:gd name="T84" fmla="*/ 328 w 2763"/>
                <a:gd name="T85" fmla="*/ 1121 h 1331"/>
                <a:gd name="T86" fmla="*/ 196 w 2763"/>
                <a:gd name="T87" fmla="*/ 1082 h 1331"/>
                <a:gd name="T88" fmla="*/ 99 w 2763"/>
                <a:gd name="T89" fmla="*/ 1053 h 1331"/>
                <a:gd name="T90" fmla="*/ 44 w 2763"/>
                <a:gd name="T91" fmla="*/ 1037 h 1331"/>
                <a:gd name="T92" fmla="*/ 0 w 2763"/>
                <a:gd name="T93" fmla="*/ 0 h 1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63" h="1331">
                  <a:moveTo>
                    <a:pt x="0" y="0"/>
                  </a:moveTo>
                  <a:lnTo>
                    <a:pt x="1441" y="0"/>
                  </a:lnTo>
                  <a:lnTo>
                    <a:pt x="1470" y="2"/>
                  </a:lnTo>
                  <a:lnTo>
                    <a:pt x="1496" y="9"/>
                  </a:lnTo>
                  <a:lnTo>
                    <a:pt x="1520" y="19"/>
                  </a:lnTo>
                  <a:lnTo>
                    <a:pt x="1541" y="33"/>
                  </a:lnTo>
                  <a:lnTo>
                    <a:pt x="1560" y="49"/>
                  </a:lnTo>
                  <a:lnTo>
                    <a:pt x="1577" y="66"/>
                  </a:lnTo>
                  <a:lnTo>
                    <a:pt x="1591" y="86"/>
                  </a:lnTo>
                  <a:lnTo>
                    <a:pt x="1603" y="106"/>
                  </a:lnTo>
                  <a:lnTo>
                    <a:pt x="1613" y="126"/>
                  </a:lnTo>
                  <a:lnTo>
                    <a:pt x="1620" y="145"/>
                  </a:lnTo>
                  <a:lnTo>
                    <a:pt x="1627" y="164"/>
                  </a:lnTo>
                  <a:lnTo>
                    <a:pt x="1631" y="181"/>
                  </a:lnTo>
                  <a:lnTo>
                    <a:pt x="1632" y="191"/>
                  </a:lnTo>
                  <a:lnTo>
                    <a:pt x="1632" y="368"/>
                  </a:lnTo>
                  <a:lnTo>
                    <a:pt x="1629" y="398"/>
                  </a:lnTo>
                  <a:lnTo>
                    <a:pt x="1621" y="425"/>
                  </a:lnTo>
                  <a:lnTo>
                    <a:pt x="1609" y="449"/>
                  </a:lnTo>
                  <a:lnTo>
                    <a:pt x="1592" y="471"/>
                  </a:lnTo>
                  <a:lnTo>
                    <a:pt x="1570" y="489"/>
                  </a:lnTo>
                  <a:lnTo>
                    <a:pt x="1545" y="504"/>
                  </a:lnTo>
                  <a:lnTo>
                    <a:pt x="1516" y="514"/>
                  </a:lnTo>
                  <a:lnTo>
                    <a:pt x="1484" y="520"/>
                  </a:lnTo>
                  <a:lnTo>
                    <a:pt x="1448" y="522"/>
                  </a:lnTo>
                  <a:lnTo>
                    <a:pt x="1444" y="522"/>
                  </a:lnTo>
                  <a:lnTo>
                    <a:pt x="1439" y="522"/>
                  </a:lnTo>
                  <a:lnTo>
                    <a:pt x="1437" y="522"/>
                  </a:lnTo>
                  <a:lnTo>
                    <a:pt x="1436" y="522"/>
                  </a:lnTo>
                  <a:lnTo>
                    <a:pt x="1011" y="522"/>
                  </a:lnTo>
                  <a:lnTo>
                    <a:pt x="1079" y="565"/>
                  </a:lnTo>
                  <a:lnTo>
                    <a:pt x="1145" y="601"/>
                  </a:lnTo>
                  <a:lnTo>
                    <a:pt x="1210" y="634"/>
                  </a:lnTo>
                  <a:lnTo>
                    <a:pt x="1274" y="661"/>
                  </a:lnTo>
                  <a:lnTo>
                    <a:pt x="1336" y="684"/>
                  </a:lnTo>
                  <a:lnTo>
                    <a:pt x="1397" y="701"/>
                  </a:lnTo>
                  <a:lnTo>
                    <a:pt x="1456" y="714"/>
                  </a:lnTo>
                  <a:lnTo>
                    <a:pt x="1513" y="721"/>
                  </a:lnTo>
                  <a:lnTo>
                    <a:pt x="1569" y="723"/>
                  </a:lnTo>
                  <a:lnTo>
                    <a:pt x="1622" y="721"/>
                  </a:lnTo>
                  <a:lnTo>
                    <a:pt x="1673" y="714"/>
                  </a:lnTo>
                  <a:lnTo>
                    <a:pt x="1721" y="703"/>
                  </a:lnTo>
                  <a:lnTo>
                    <a:pt x="1766" y="689"/>
                  </a:lnTo>
                  <a:lnTo>
                    <a:pt x="1809" y="672"/>
                  </a:lnTo>
                  <a:lnTo>
                    <a:pt x="1850" y="651"/>
                  </a:lnTo>
                  <a:lnTo>
                    <a:pt x="1890" y="629"/>
                  </a:lnTo>
                  <a:lnTo>
                    <a:pt x="1926" y="605"/>
                  </a:lnTo>
                  <a:lnTo>
                    <a:pt x="1961" y="578"/>
                  </a:lnTo>
                  <a:lnTo>
                    <a:pt x="1995" y="551"/>
                  </a:lnTo>
                  <a:lnTo>
                    <a:pt x="2026" y="523"/>
                  </a:lnTo>
                  <a:lnTo>
                    <a:pt x="2056" y="495"/>
                  </a:lnTo>
                  <a:lnTo>
                    <a:pt x="2084" y="467"/>
                  </a:lnTo>
                  <a:lnTo>
                    <a:pt x="2111" y="440"/>
                  </a:lnTo>
                  <a:lnTo>
                    <a:pt x="2136" y="413"/>
                  </a:lnTo>
                  <a:lnTo>
                    <a:pt x="2166" y="382"/>
                  </a:lnTo>
                  <a:lnTo>
                    <a:pt x="2194" y="353"/>
                  </a:lnTo>
                  <a:lnTo>
                    <a:pt x="2221" y="328"/>
                  </a:lnTo>
                  <a:lnTo>
                    <a:pt x="2247" y="307"/>
                  </a:lnTo>
                  <a:lnTo>
                    <a:pt x="2272" y="289"/>
                  </a:lnTo>
                  <a:lnTo>
                    <a:pt x="2297" y="277"/>
                  </a:lnTo>
                  <a:lnTo>
                    <a:pt x="2322" y="269"/>
                  </a:lnTo>
                  <a:lnTo>
                    <a:pt x="2355" y="267"/>
                  </a:lnTo>
                  <a:lnTo>
                    <a:pt x="2387" y="269"/>
                  </a:lnTo>
                  <a:lnTo>
                    <a:pt x="2419" y="278"/>
                  </a:lnTo>
                  <a:lnTo>
                    <a:pt x="2449" y="290"/>
                  </a:lnTo>
                  <a:lnTo>
                    <a:pt x="2479" y="307"/>
                  </a:lnTo>
                  <a:lnTo>
                    <a:pt x="2507" y="327"/>
                  </a:lnTo>
                  <a:lnTo>
                    <a:pt x="2535" y="348"/>
                  </a:lnTo>
                  <a:lnTo>
                    <a:pt x="2561" y="373"/>
                  </a:lnTo>
                  <a:lnTo>
                    <a:pt x="2586" y="400"/>
                  </a:lnTo>
                  <a:lnTo>
                    <a:pt x="2610" y="429"/>
                  </a:lnTo>
                  <a:lnTo>
                    <a:pt x="2632" y="457"/>
                  </a:lnTo>
                  <a:lnTo>
                    <a:pt x="2652" y="486"/>
                  </a:lnTo>
                  <a:lnTo>
                    <a:pt x="2671" y="514"/>
                  </a:lnTo>
                  <a:lnTo>
                    <a:pt x="2689" y="540"/>
                  </a:lnTo>
                  <a:lnTo>
                    <a:pt x="2703" y="566"/>
                  </a:lnTo>
                  <a:lnTo>
                    <a:pt x="2717" y="589"/>
                  </a:lnTo>
                  <a:lnTo>
                    <a:pt x="2728" y="609"/>
                  </a:lnTo>
                  <a:lnTo>
                    <a:pt x="2737" y="626"/>
                  </a:lnTo>
                  <a:lnTo>
                    <a:pt x="2744" y="639"/>
                  </a:lnTo>
                  <a:lnTo>
                    <a:pt x="2748" y="647"/>
                  </a:lnTo>
                  <a:lnTo>
                    <a:pt x="2763" y="678"/>
                  </a:lnTo>
                  <a:lnTo>
                    <a:pt x="2740" y="704"/>
                  </a:lnTo>
                  <a:lnTo>
                    <a:pt x="2675" y="776"/>
                  </a:lnTo>
                  <a:lnTo>
                    <a:pt x="2608" y="842"/>
                  </a:lnTo>
                  <a:lnTo>
                    <a:pt x="2539" y="903"/>
                  </a:lnTo>
                  <a:lnTo>
                    <a:pt x="2470" y="958"/>
                  </a:lnTo>
                  <a:lnTo>
                    <a:pt x="2399" y="1008"/>
                  </a:lnTo>
                  <a:lnTo>
                    <a:pt x="2327" y="1054"/>
                  </a:lnTo>
                  <a:lnTo>
                    <a:pt x="2255" y="1096"/>
                  </a:lnTo>
                  <a:lnTo>
                    <a:pt x="2184" y="1132"/>
                  </a:lnTo>
                  <a:lnTo>
                    <a:pt x="2112" y="1166"/>
                  </a:lnTo>
                  <a:lnTo>
                    <a:pt x="2042" y="1194"/>
                  </a:lnTo>
                  <a:lnTo>
                    <a:pt x="1973" y="1220"/>
                  </a:lnTo>
                  <a:lnTo>
                    <a:pt x="1905" y="1242"/>
                  </a:lnTo>
                  <a:lnTo>
                    <a:pt x="1840" y="1260"/>
                  </a:lnTo>
                  <a:lnTo>
                    <a:pt x="1776" y="1277"/>
                  </a:lnTo>
                  <a:lnTo>
                    <a:pt x="1716" y="1291"/>
                  </a:lnTo>
                  <a:lnTo>
                    <a:pt x="1658" y="1302"/>
                  </a:lnTo>
                  <a:lnTo>
                    <a:pt x="1604" y="1310"/>
                  </a:lnTo>
                  <a:lnTo>
                    <a:pt x="1553" y="1318"/>
                  </a:lnTo>
                  <a:lnTo>
                    <a:pt x="1506" y="1323"/>
                  </a:lnTo>
                  <a:lnTo>
                    <a:pt x="1463" y="1326"/>
                  </a:lnTo>
                  <a:lnTo>
                    <a:pt x="1426" y="1329"/>
                  </a:lnTo>
                  <a:lnTo>
                    <a:pt x="1394" y="1330"/>
                  </a:lnTo>
                  <a:lnTo>
                    <a:pt x="1367" y="1331"/>
                  </a:lnTo>
                  <a:lnTo>
                    <a:pt x="1346" y="1331"/>
                  </a:lnTo>
                  <a:lnTo>
                    <a:pt x="1330" y="1331"/>
                  </a:lnTo>
                  <a:lnTo>
                    <a:pt x="1322" y="1331"/>
                  </a:lnTo>
                  <a:lnTo>
                    <a:pt x="1318" y="1331"/>
                  </a:lnTo>
                  <a:lnTo>
                    <a:pt x="1281" y="1330"/>
                  </a:lnTo>
                  <a:lnTo>
                    <a:pt x="1242" y="1327"/>
                  </a:lnTo>
                  <a:lnTo>
                    <a:pt x="1198" y="1323"/>
                  </a:lnTo>
                  <a:lnTo>
                    <a:pt x="1152" y="1317"/>
                  </a:lnTo>
                  <a:lnTo>
                    <a:pt x="1102" y="1308"/>
                  </a:lnTo>
                  <a:lnTo>
                    <a:pt x="1051" y="1299"/>
                  </a:lnTo>
                  <a:lnTo>
                    <a:pt x="997" y="1288"/>
                  </a:lnTo>
                  <a:lnTo>
                    <a:pt x="942" y="1278"/>
                  </a:lnTo>
                  <a:lnTo>
                    <a:pt x="885" y="1266"/>
                  </a:lnTo>
                  <a:lnTo>
                    <a:pt x="827" y="1252"/>
                  </a:lnTo>
                  <a:lnTo>
                    <a:pt x="769" y="1238"/>
                  </a:lnTo>
                  <a:lnTo>
                    <a:pt x="711" y="1224"/>
                  </a:lnTo>
                  <a:lnTo>
                    <a:pt x="654" y="1209"/>
                  </a:lnTo>
                  <a:lnTo>
                    <a:pt x="595" y="1195"/>
                  </a:lnTo>
                  <a:lnTo>
                    <a:pt x="539" y="1179"/>
                  </a:lnTo>
                  <a:lnTo>
                    <a:pt x="483" y="1165"/>
                  </a:lnTo>
                  <a:lnTo>
                    <a:pt x="430" y="1150"/>
                  </a:lnTo>
                  <a:lnTo>
                    <a:pt x="378" y="1135"/>
                  </a:lnTo>
                  <a:lnTo>
                    <a:pt x="328" y="1121"/>
                  </a:lnTo>
                  <a:lnTo>
                    <a:pt x="282" y="1107"/>
                  </a:lnTo>
                  <a:lnTo>
                    <a:pt x="237" y="1095"/>
                  </a:lnTo>
                  <a:lnTo>
                    <a:pt x="196" y="1082"/>
                  </a:lnTo>
                  <a:lnTo>
                    <a:pt x="160" y="1072"/>
                  </a:lnTo>
                  <a:lnTo>
                    <a:pt x="127" y="1062"/>
                  </a:lnTo>
                  <a:lnTo>
                    <a:pt x="99" y="1053"/>
                  </a:lnTo>
                  <a:lnTo>
                    <a:pt x="75" y="1046"/>
                  </a:lnTo>
                  <a:lnTo>
                    <a:pt x="57" y="1041"/>
                  </a:lnTo>
                  <a:lnTo>
                    <a:pt x="44" y="1037"/>
                  </a:lnTo>
                  <a:lnTo>
                    <a:pt x="37" y="1034"/>
                  </a:lnTo>
                  <a:lnTo>
                    <a:pt x="0" y="102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52" name="Freeform 1518"/>
            <p:cNvSpPr>
              <a:spLocks noEditPoints="1"/>
            </p:cNvSpPr>
            <p:nvPr/>
          </p:nvSpPr>
          <p:spPr bwMode="auto">
            <a:xfrm>
              <a:off x="5209" y="3860"/>
              <a:ext cx="122" cy="56"/>
            </a:xfrm>
            <a:custGeom>
              <a:avLst/>
              <a:gdLst>
                <a:gd name="T0" fmla="*/ 980 w 1701"/>
                <a:gd name="T1" fmla="*/ 386 h 777"/>
                <a:gd name="T2" fmla="*/ 980 w 1701"/>
                <a:gd name="T3" fmla="*/ 530 h 777"/>
                <a:gd name="T4" fmla="*/ 1517 w 1701"/>
                <a:gd name="T5" fmla="*/ 530 h 777"/>
                <a:gd name="T6" fmla="*/ 1517 w 1701"/>
                <a:gd name="T7" fmla="*/ 386 h 777"/>
                <a:gd name="T8" fmla="*/ 980 w 1701"/>
                <a:gd name="T9" fmla="*/ 386 h 777"/>
                <a:gd name="T10" fmla="*/ 0 w 1701"/>
                <a:gd name="T11" fmla="*/ 0 h 777"/>
                <a:gd name="T12" fmla="*/ 1701 w 1701"/>
                <a:gd name="T13" fmla="*/ 0 h 777"/>
                <a:gd name="T14" fmla="*/ 1701 w 1701"/>
                <a:gd name="T15" fmla="*/ 733 h 777"/>
                <a:gd name="T16" fmla="*/ 1698 w 1701"/>
                <a:gd name="T17" fmla="*/ 747 h 777"/>
                <a:gd name="T18" fmla="*/ 1692 w 1701"/>
                <a:gd name="T19" fmla="*/ 759 h 777"/>
                <a:gd name="T20" fmla="*/ 1683 w 1701"/>
                <a:gd name="T21" fmla="*/ 769 h 777"/>
                <a:gd name="T22" fmla="*/ 1670 w 1701"/>
                <a:gd name="T23" fmla="*/ 775 h 777"/>
                <a:gd name="T24" fmla="*/ 1657 w 1701"/>
                <a:gd name="T25" fmla="*/ 777 h 777"/>
                <a:gd name="T26" fmla="*/ 44 w 1701"/>
                <a:gd name="T27" fmla="*/ 777 h 777"/>
                <a:gd name="T28" fmla="*/ 30 w 1701"/>
                <a:gd name="T29" fmla="*/ 775 h 777"/>
                <a:gd name="T30" fmla="*/ 17 w 1701"/>
                <a:gd name="T31" fmla="*/ 769 h 777"/>
                <a:gd name="T32" fmla="*/ 8 w 1701"/>
                <a:gd name="T33" fmla="*/ 759 h 777"/>
                <a:gd name="T34" fmla="*/ 2 w 1701"/>
                <a:gd name="T35" fmla="*/ 747 h 777"/>
                <a:gd name="T36" fmla="*/ 0 w 1701"/>
                <a:gd name="T37" fmla="*/ 733 h 777"/>
                <a:gd name="T38" fmla="*/ 0 w 1701"/>
                <a:gd name="T39" fmla="*/ 0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01" h="777">
                  <a:moveTo>
                    <a:pt x="980" y="386"/>
                  </a:moveTo>
                  <a:lnTo>
                    <a:pt x="980" y="530"/>
                  </a:lnTo>
                  <a:lnTo>
                    <a:pt x="1517" y="530"/>
                  </a:lnTo>
                  <a:lnTo>
                    <a:pt x="1517" y="386"/>
                  </a:lnTo>
                  <a:lnTo>
                    <a:pt x="980" y="386"/>
                  </a:lnTo>
                  <a:close/>
                  <a:moveTo>
                    <a:pt x="0" y="0"/>
                  </a:moveTo>
                  <a:lnTo>
                    <a:pt x="1701" y="0"/>
                  </a:lnTo>
                  <a:lnTo>
                    <a:pt x="1701" y="733"/>
                  </a:lnTo>
                  <a:lnTo>
                    <a:pt x="1698" y="747"/>
                  </a:lnTo>
                  <a:lnTo>
                    <a:pt x="1692" y="759"/>
                  </a:lnTo>
                  <a:lnTo>
                    <a:pt x="1683" y="769"/>
                  </a:lnTo>
                  <a:lnTo>
                    <a:pt x="1670" y="775"/>
                  </a:lnTo>
                  <a:lnTo>
                    <a:pt x="1657" y="777"/>
                  </a:lnTo>
                  <a:lnTo>
                    <a:pt x="44" y="777"/>
                  </a:lnTo>
                  <a:lnTo>
                    <a:pt x="30" y="775"/>
                  </a:lnTo>
                  <a:lnTo>
                    <a:pt x="17" y="769"/>
                  </a:lnTo>
                  <a:lnTo>
                    <a:pt x="8" y="759"/>
                  </a:lnTo>
                  <a:lnTo>
                    <a:pt x="2" y="747"/>
                  </a:lnTo>
                  <a:lnTo>
                    <a:pt x="0" y="73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53" name="Freeform 1519"/>
            <p:cNvSpPr>
              <a:spLocks/>
            </p:cNvSpPr>
            <p:nvPr/>
          </p:nvSpPr>
          <p:spPr bwMode="auto">
            <a:xfrm>
              <a:off x="5209" y="3831"/>
              <a:ext cx="122" cy="18"/>
            </a:xfrm>
            <a:custGeom>
              <a:avLst/>
              <a:gdLst>
                <a:gd name="T0" fmla="*/ 44 w 1701"/>
                <a:gd name="T1" fmla="*/ 0 h 251"/>
                <a:gd name="T2" fmla="*/ 1657 w 1701"/>
                <a:gd name="T3" fmla="*/ 0 h 251"/>
                <a:gd name="T4" fmla="*/ 1670 w 1701"/>
                <a:gd name="T5" fmla="*/ 2 h 251"/>
                <a:gd name="T6" fmla="*/ 1683 w 1701"/>
                <a:gd name="T7" fmla="*/ 9 h 251"/>
                <a:gd name="T8" fmla="*/ 1692 w 1701"/>
                <a:gd name="T9" fmla="*/ 19 h 251"/>
                <a:gd name="T10" fmla="*/ 1698 w 1701"/>
                <a:gd name="T11" fmla="*/ 31 h 251"/>
                <a:gd name="T12" fmla="*/ 1701 w 1701"/>
                <a:gd name="T13" fmla="*/ 45 h 251"/>
                <a:gd name="T14" fmla="*/ 1701 w 1701"/>
                <a:gd name="T15" fmla="*/ 251 h 251"/>
                <a:gd name="T16" fmla="*/ 0 w 1701"/>
                <a:gd name="T17" fmla="*/ 251 h 251"/>
                <a:gd name="T18" fmla="*/ 0 w 1701"/>
                <a:gd name="T19" fmla="*/ 45 h 251"/>
                <a:gd name="T20" fmla="*/ 2 w 1701"/>
                <a:gd name="T21" fmla="*/ 31 h 251"/>
                <a:gd name="T22" fmla="*/ 8 w 1701"/>
                <a:gd name="T23" fmla="*/ 19 h 251"/>
                <a:gd name="T24" fmla="*/ 17 w 1701"/>
                <a:gd name="T25" fmla="*/ 9 h 251"/>
                <a:gd name="T26" fmla="*/ 30 w 1701"/>
                <a:gd name="T27" fmla="*/ 2 h 251"/>
                <a:gd name="T28" fmla="*/ 44 w 1701"/>
                <a:gd name="T29"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01" h="251">
                  <a:moveTo>
                    <a:pt x="44" y="0"/>
                  </a:moveTo>
                  <a:lnTo>
                    <a:pt x="1657" y="0"/>
                  </a:lnTo>
                  <a:lnTo>
                    <a:pt x="1670" y="2"/>
                  </a:lnTo>
                  <a:lnTo>
                    <a:pt x="1683" y="9"/>
                  </a:lnTo>
                  <a:lnTo>
                    <a:pt x="1692" y="19"/>
                  </a:lnTo>
                  <a:lnTo>
                    <a:pt x="1698" y="31"/>
                  </a:lnTo>
                  <a:lnTo>
                    <a:pt x="1701" y="45"/>
                  </a:lnTo>
                  <a:lnTo>
                    <a:pt x="1701" y="251"/>
                  </a:lnTo>
                  <a:lnTo>
                    <a:pt x="0" y="251"/>
                  </a:lnTo>
                  <a:lnTo>
                    <a:pt x="0" y="45"/>
                  </a:lnTo>
                  <a:lnTo>
                    <a:pt x="2" y="31"/>
                  </a:lnTo>
                  <a:lnTo>
                    <a:pt x="8" y="19"/>
                  </a:lnTo>
                  <a:lnTo>
                    <a:pt x="17" y="9"/>
                  </a:lnTo>
                  <a:lnTo>
                    <a:pt x="30" y="2"/>
                  </a:lnTo>
                  <a:lnTo>
                    <a:pt x="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3182987016"/>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69" name="Freeform 385"/>
          <p:cNvSpPr>
            <a:spLocks noEditPoints="1"/>
          </p:cNvSpPr>
          <p:nvPr/>
        </p:nvSpPr>
        <p:spPr bwMode="auto">
          <a:xfrm>
            <a:off x="7971112" y="485585"/>
            <a:ext cx="249053" cy="233094"/>
          </a:xfrm>
          <a:custGeom>
            <a:avLst/>
            <a:gdLst>
              <a:gd name="T0" fmla="*/ 4170 w 6336"/>
              <a:gd name="T1" fmla="*/ 2321 h 5930"/>
              <a:gd name="T2" fmla="*/ 4209 w 6336"/>
              <a:gd name="T3" fmla="*/ 2350 h 5930"/>
              <a:gd name="T4" fmla="*/ 4216 w 6336"/>
              <a:gd name="T5" fmla="*/ 2211 h 5930"/>
              <a:gd name="T6" fmla="*/ 4587 w 6336"/>
              <a:gd name="T7" fmla="*/ 3434 h 5930"/>
              <a:gd name="T8" fmla="*/ 2849 w 6336"/>
              <a:gd name="T9" fmla="*/ 1843 h 5930"/>
              <a:gd name="T10" fmla="*/ 3199 w 6336"/>
              <a:gd name="T11" fmla="*/ 1993 h 5930"/>
              <a:gd name="T12" fmla="*/ 3325 w 6336"/>
              <a:gd name="T13" fmla="*/ 2388 h 5930"/>
              <a:gd name="T14" fmla="*/ 3124 w 6336"/>
              <a:gd name="T15" fmla="*/ 2736 h 5930"/>
              <a:gd name="T16" fmla="*/ 2819 w 6336"/>
              <a:gd name="T17" fmla="*/ 2947 h 5930"/>
              <a:gd name="T18" fmla="*/ 3354 w 6336"/>
              <a:gd name="T19" fmla="*/ 3106 h 5930"/>
              <a:gd name="T20" fmla="*/ 2268 w 6336"/>
              <a:gd name="T21" fmla="*/ 3120 h 5930"/>
              <a:gd name="T22" fmla="*/ 2498 w 6336"/>
              <a:gd name="T23" fmla="*/ 2753 h 5930"/>
              <a:gd name="T24" fmla="*/ 2805 w 6336"/>
              <a:gd name="T25" fmla="*/ 2528 h 5930"/>
              <a:gd name="T26" fmla="*/ 2924 w 6336"/>
              <a:gd name="T27" fmla="*/ 2321 h 5930"/>
              <a:gd name="T28" fmla="*/ 2759 w 6336"/>
              <a:gd name="T29" fmla="*/ 2202 h 5930"/>
              <a:gd name="T30" fmla="*/ 2550 w 6336"/>
              <a:gd name="T31" fmla="*/ 2332 h 5930"/>
              <a:gd name="T32" fmla="*/ 2258 w 6336"/>
              <a:gd name="T33" fmla="*/ 2148 h 5930"/>
              <a:gd name="T34" fmla="*/ 2440 w 6336"/>
              <a:gd name="T35" fmla="*/ 1948 h 5930"/>
              <a:gd name="T36" fmla="*/ 793 w 6336"/>
              <a:gd name="T37" fmla="*/ 1378 h 5930"/>
              <a:gd name="T38" fmla="*/ 1213 w 6336"/>
              <a:gd name="T39" fmla="*/ 1620 h 5930"/>
              <a:gd name="T40" fmla="*/ 1544 w 6336"/>
              <a:gd name="T41" fmla="*/ 2121 h 5930"/>
              <a:gd name="T42" fmla="*/ 1553 w 6336"/>
              <a:gd name="T43" fmla="*/ 2457 h 5930"/>
              <a:gd name="T44" fmla="*/ 1363 w 6336"/>
              <a:gd name="T45" fmla="*/ 2714 h 5930"/>
              <a:gd name="T46" fmla="*/ 1200 w 6336"/>
              <a:gd name="T47" fmla="*/ 2985 h 5930"/>
              <a:gd name="T48" fmla="*/ 1386 w 6336"/>
              <a:gd name="T49" fmla="*/ 3388 h 5930"/>
              <a:gd name="T50" fmla="*/ 1793 w 6336"/>
              <a:gd name="T51" fmla="*/ 3868 h 5930"/>
              <a:gd name="T52" fmla="*/ 2271 w 6336"/>
              <a:gd name="T53" fmla="*/ 4329 h 5930"/>
              <a:gd name="T54" fmla="*/ 2730 w 6336"/>
              <a:gd name="T55" fmla="*/ 4661 h 5930"/>
              <a:gd name="T56" fmla="*/ 3072 w 6336"/>
              <a:gd name="T57" fmla="*/ 4705 h 5930"/>
              <a:gd name="T58" fmla="*/ 3324 w 6336"/>
              <a:gd name="T59" fmla="*/ 4469 h 5930"/>
              <a:gd name="T60" fmla="*/ 3602 w 6336"/>
              <a:gd name="T61" fmla="*/ 4348 h 5930"/>
              <a:gd name="T62" fmla="*/ 4001 w 6336"/>
              <a:gd name="T63" fmla="*/ 4483 h 5930"/>
              <a:gd name="T64" fmla="*/ 4476 w 6336"/>
              <a:gd name="T65" fmla="*/ 4907 h 5930"/>
              <a:gd name="T66" fmla="*/ 4527 w 6336"/>
              <a:gd name="T67" fmla="*/ 5293 h 5930"/>
              <a:gd name="T68" fmla="*/ 4301 w 6336"/>
              <a:gd name="T69" fmla="*/ 5612 h 5930"/>
              <a:gd name="T70" fmla="*/ 4001 w 6336"/>
              <a:gd name="T71" fmla="*/ 5875 h 5930"/>
              <a:gd name="T72" fmla="*/ 3435 w 6336"/>
              <a:gd name="T73" fmla="*/ 5902 h 5930"/>
              <a:gd name="T74" fmla="*/ 2598 w 6336"/>
              <a:gd name="T75" fmla="*/ 5583 h 5930"/>
              <a:gd name="T76" fmla="*/ 1613 w 6336"/>
              <a:gd name="T77" fmla="*/ 4884 h 5930"/>
              <a:gd name="T78" fmla="*/ 699 w 6336"/>
              <a:gd name="T79" fmla="*/ 3886 h 5930"/>
              <a:gd name="T80" fmla="*/ 167 w 6336"/>
              <a:gd name="T81" fmla="*/ 2949 h 5930"/>
              <a:gd name="T82" fmla="*/ 0 w 6336"/>
              <a:gd name="T83" fmla="*/ 2213 h 5930"/>
              <a:gd name="T84" fmla="*/ 161 w 6336"/>
              <a:gd name="T85" fmla="*/ 1795 h 5930"/>
              <a:gd name="T86" fmla="*/ 449 w 6336"/>
              <a:gd name="T87" fmla="*/ 1515 h 5930"/>
              <a:gd name="T88" fmla="*/ 793 w 6336"/>
              <a:gd name="T89" fmla="*/ 1378 h 5930"/>
              <a:gd name="T90" fmla="*/ 4570 w 6336"/>
              <a:gd name="T91" fmla="*/ 205 h 5930"/>
              <a:gd name="T92" fmla="*/ 5568 w 6336"/>
              <a:gd name="T93" fmla="*/ 891 h 5930"/>
              <a:gd name="T94" fmla="*/ 6192 w 6336"/>
              <a:gd name="T95" fmla="*/ 1933 h 5930"/>
              <a:gd name="T96" fmla="*/ 6315 w 6336"/>
              <a:gd name="T97" fmla="*/ 3177 h 5930"/>
              <a:gd name="T98" fmla="*/ 5923 w 6336"/>
              <a:gd name="T99" fmla="*/ 4293 h 5930"/>
              <a:gd name="T100" fmla="*/ 5130 w 6336"/>
              <a:gd name="T101" fmla="*/ 5137 h 5930"/>
              <a:gd name="T102" fmla="*/ 4833 w 6336"/>
              <a:gd name="T103" fmla="*/ 4944 h 5930"/>
              <a:gd name="T104" fmla="*/ 5457 w 6336"/>
              <a:gd name="T105" fmla="*/ 4243 h 5930"/>
              <a:gd name="T106" fmla="*/ 5879 w 6336"/>
              <a:gd name="T107" fmla="*/ 3269 h 5930"/>
              <a:gd name="T108" fmla="*/ 5739 w 6336"/>
              <a:gd name="T109" fmla="*/ 1906 h 5930"/>
              <a:gd name="T110" fmla="*/ 5100 w 6336"/>
              <a:gd name="T111" fmla="*/ 1013 h 5930"/>
              <a:gd name="T112" fmla="*/ 4124 w 6336"/>
              <a:gd name="T113" fmla="*/ 495 h 5930"/>
              <a:gd name="T114" fmla="*/ 2746 w 6336"/>
              <a:gd name="T115" fmla="*/ 541 h 5930"/>
              <a:gd name="T116" fmla="*/ 1811 w 6336"/>
              <a:gd name="T117" fmla="*/ 1123 h 5930"/>
              <a:gd name="T118" fmla="*/ 1202 w 6336"/>
              <a:gd name="T119" fmla="*/ 1203 h 5930"/>
              <a:gd name="T120" fmla="*/ 2047 w 6336"/>
              <a:gd name="T121" fmla="*/ 412 h 5930"/>
              <a:gd name="T122" fmla="*/ 3160 w 6336"/>
              <a:gd name="T123" fmla="*/ 23 h 5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336" h="5930">
                <a:moveTo>
                  <a:pt x="4216" y="2211"/>
                </a:moveTo>
                <a:lnTo>
                  <a:pt x="4216" y="2215"/>
                </a:lnTo>
                <a:lnTo>
                  <a:pt x="4211" y="2227"/>
                </a:lnTo>
                <a:lnTo>
                  <a:pt x="4205" y="2246"/>
                </a:lnTo>
                <a:lnTo>
                  <a:pt x="4195" y="2267"/>
                </a:lnTo>
                <a:lnTo>
                  <a:pt x="4184" y="2294"/>
                </a:lnTo>
                <a:lnTo>
                  <a:pt x="4170" y="2321"/>
                </a:lnTo>
                <a:lnTo>
                  <a:pt x="4157" y="2348"/>
                </a:lnTo>
                <a:lnTo>
                  <a:pt x="4141" y="2373"/>
                </a:lnTo>
                <a:lnTo>
                  <a:pt x="3903" y="2734"/>
                </a:lnTo>
                <a:lnTo>
                  <a:pt x="3903" y="2738"/>
                </a:lnTo>
                <a:lnTo>
                  <a:pt x="4209" y="2738"/>
                </a:lnTo>
                <a:lnTo>
                  <a:pt x="4209" y="2386"/>
                </a:lnTo>
                <a:lnTo>
                  <a:pt x="4209" y="2350"/>
                </a:lnTo>
                <a:lnTo>
                  <a:pt x="4211" y="2315"/>
                </a:lnTo>
                <a:lnTo>
                  <a:pt x="4214" y="2282"/>
                </a:lnTo>
                <a:lnTo>
                  <a:pt x="4216" y="2254"/>
                </a:lnTo>
                <a:lnTo>
                  <a:pt x="4218" y="2231"/>
                </a:lnTo>
                <a:lnTo>
                  <a:pt x="4220" y="2217"/>
                </a:lnTo>
                <a:lnTo>
                  <a:pt x="4222" y="2211"/>
                </a:lnTo>
                <a:lnTo>
                  <a:pt x="4216" y="2211"/>
                </a:lnTo>
                <a:close/>
                <a:moveTo>
                  <a:pt x="4118" y="1868"/>
                </a:moveTo>
                <a:lnTo>
                  <a:pt x="4587" y="1868"/>
                </a:lnTo>
                <a:lnTo>
                  <a:pt x="4587" y="2738"/>
                </a:lnTo>
                <a:lnTo>
                  <a:pt x="4773" y="2738"/>
                </a:lnTo>
                <a:lnTo>
                  <a:pt x="4773" y="3054"/>
                </a:lnTo>
                <a:lnTo>
                  <a:pt x="4587" y="3054"/>
                </a:lnTo>
                <a:lnTo>
                  <a:pt x="4587" y="3434"/>
                </a:lnTo>
                <a:lnTo>
                  <a:pt x="4209" y="3434"/>
                </a:lnTo>
                <a:lnTo>
                  <a:pt x="4209" y="3054"/>
                </a:lnTo>
                <a:lnTo>
                  <a:pt x="3514" y="3054"/>
                </a:lnTo>
                <a:lnTo>
                  <a:pt x="3514" y="2822"/>
                </a:lnTo>
                <a:lnTo>
                  <a:pt x="4118" y="1868"/>
                </a:lnTo>
                <a:close/>
                <a:moveTo>
                  <a:pt x="2796" y="1841"/>
                </a:moveTo>
                <a:lnTo>
                  <a:pt x="2849" y="1843"/>
                </a:lnTo>
                <a:lnTo>
                  <a:pt x="2905" y="1851"/>
                </a:lnTo>
                <a:lnTo>
                  <a:pt x="2959" y="1862"/>
                </a:lnTo>
                <a:lnTo>
                  <a:pt x="3012" y="1877"/>
                </a:lnTo>
                <a:lnTo>
                  <a:pt x="3064" y="1899"/>
                </a:lnTo>
                <a:lnTo>
                  <a:pt x="3112" y="1925"/>
                </a:lnTo>
                <a:lnTo>
                  <a:pt x="3158" y="1956"/>
                </a:lnTo>
                <a:lnTo>
                  <a:pt x="3199" y="1993"/>
                </a:lnTo>
                <a:lnTo>
                  <a:pt x="3237" y="2033"/>
                </a:lnTo>
                <a:lnTo>
                  <a:pt x="3268" y="2081"/>
                </a:lnTo>
                <a:lnTo>
                  <a:pt x="3295" y="2133"/>
                </a:lnTo>
                <a:lnTo>
                  <a:pt x="3314" y="2190"/>
                </a:lnTo>
                <a:lnTo>
                  <a:pt x="3325" y="2252"/>
                </a:lnTo>
                <a:lnTo>
                  <a:pt x="3329" y="2321"/>
                </a:lnTo>
                <a:lnTo>
                  <a:pt x="3325" y="2388"/>
                </a:lnTo>
                <a:lnTo>
                  <a:pt x="3314" y="2450"/>
                </a:lnTo>
                <a:lnTo>
                  <a:pt x="3295" y="2507"/>
                </a:lnTo>
                <a:lnTo>
                  <a:pt x="3270" y="2561"/>
                </a:lnTo>
                <a:lnTo>
                  <a:pt x="3239" y="2609"/>
                </a:lnTo>
                <a:lnTo>
                  <a:pt x="3204" y="2655"/>
                </a:lnTo>
                <a:lnTo>
                  <a:pt x="3166" y="2697"/>
                </a:lnTo>
                <a:lnTo>
                  <a:pt x="3124" y="2736"/>
                </a:lnTo>
                <a:lnTo>
                  <a:pt x="3080" y="2772"/>
                </a:lnTo>
                <a:lnTo>
                  <a:pt x="3036" y="2805"/>
                </a:lnTo>
                <a:lnTo>
                  <a:pt x="2989" y="2835"/>
                </a:lnTo>
                <a:lnTo>
                  <a:pt x="2945" y="2866"/>
                </a:lnTo>
                <a:lnTo>
                  <a:pt x="2901" y="2895"/>
                </a:lnTo>
                <a:lnTo>
                  <a:pt x="2859" y="2922"/>
                </a:lnTo>
                <a:lnTo>
                  <a:pt x="2819" y="2947"/>
                </a:lnTo>
                <a:lnTo>
                  <a:pt x="2784" y="2974"/>
                </a:lnTo>
                <a:lnTo>
                  <a:pt x="2751" y="2999"/>
                </a:lnTo>
                <a:lnTo>
                  <a:pt x="2726" y="3024"/>
                </a:lnTo>
                <a:lnTo>
                  <a:pt x="2705" y="3050"/>
                </a:lnTo>
                <a:lnTo>
                  <a:pt x="2694" y="3077"/>
                </a:lnTo>
                <a:lnTo>
                  <a:pt x="2688" y="3106"/>
                </a:lnTo>
                <a:lnTo>
                  <a:pt x="3354" y="3106"/>
                </a:lnTo>
                <a:lnTo>
                  <a:pt x="3354" y="3434"/>
                </a:lnTo>
                <a:lnTo>
                  <a:pt x="2269" y="3434"/>
                </a:lnTo>
                <a:lnTo>
                  <a:pt x="2260" y="3375"/>
                </a:lnTo>
                <a:lnTo>
                  <a:pt x="2254" y="3319"/>
                </a:lnTo>
                <a:lnTo>
                  <a:pt x="2250" y="3266"/>
                </a:lnTo>
                <a:lnTo>
                  <a:pt x="2256" y="3189"/>
                </a:lnTo>
                <a:lnTo>
                  <a:pt x="2268" y="3120"/>
                </a:lnTo>
                <a:lnTo>
                  <a:pt x="2285" y="3054"/>
                </a:lnTo>
                <a:lnTo>
                  <a:pt x="2310" y="2993"/>
                </a:lnTo>
                <a:lnTo>
                  <a:pt x="2340" y="2937"/>
                </a:lnTo>
                <a:lnTo>
                  <a:pt x="2375" y="2885"/>
                </a:lnTo>
                <a:lnTo>
                  <a:pt x="2413" y="2839"/>
                </a:lnTo>
                <a:lnTo>
                  <a:pt x="2454" y="2795"/>
                </a:lnTo>
                <a:lnTo>
                  <a:pt x="2498" y="2753"/>
                </a:lnTo>
                <a:lnTo>
                  <a:pt x="2544" y="2714"/>
                </a:lnTo>
                <a:lnTo>
                  <a:pt x="2590" y="2680"/>
                </a:lnTo>
                <a:lnTo>
                  <a:pt x="2636" y="2645"/>
                </a:lnTo>
                <a:lnTo>
                  <a:pt x="2680" y="2615"/>
                </a:lnTo>
                <a:lnTo>
                  <a:pt x="2724" y="2584"/>
                </a:lnTo>
                <a:lnTo>
                  <a:pt x="2767" y="2555"/>
                </a:lnTo>
                <a:lnTo>
                  <a:pt x="2805" y="2528"/>
                </a:lnTo>
                <a:lnTo>
                  <a:pt x="2840" y="2499"/>
                </a:lnTo>
                <a:lnTo>
                  <a:pt x="2868" y="2473"/>
                </a:lnTo>
                <a:lnTo>
                  <a:pt x="2893" y="2446"/>
                </a:lnTo>
                <a:lnTo>
                  <a:pt x="2913" y="2417"/>
                </a:lnTo>
                <a:lnTo>
                  <a:pt x="2924" y="2388"/>
                </a:lnTo>
                <a:lnTo>
                  <a:pt x="2928" y="2357"/>
                </a:lnTo>
                <a:lnTo>
                  <a:pt x="2924" y="2321"/>
                </a:lnTo>
                <a:lnTo>
                  <a:pt x="2913" y="2288"/>
                </a:lnTo>
                <a:lnTo>
                  <a:pt x="2895" y="2261"/>
                </a:lnTo>
                <a:lnTo>
                  <a:pt x="2874" y="2238"/>
                </a:lnTo>
                <a:lnTo>
                  <a:pt x="2849" y="2223"/>
                </a:lnTo>
                <a:lnTo>
                  <a:pt x="2820" y="2211"/>
                </a:lnTo>
                <a:lnTo>
                  <a:pt x="2790" y="2206"/>
                </a:lnTo>
                <a:lnTo>
                  <a:pt x="2759" y="2202"/>
                </a:lnTo>
                <a:lnTo>
                  <a:pt x="2717" y="2208"/>
                </a:lnTo>
                <a:lnTo>
                  <a:pt x="2678" y="2219"/>
                </a:lnTo>
                <a:lnTo>
                  <a:pt x="2644" y="2238"/>
                </a:lnTo>
                <a:lnTo>
                  <a:pt x="2613" y="2261"/>
                </a:lnTo>
                <a:lnTo>
                  <a:pt x="2588" y="2286"/>
                </a:lnTo>
                <a:lnTo>
                  <a:pt x="2565" y="2311"/>
                </a:lnTo>
                <a:lnTo>
                  <a:pt x="2550" y="2332"/>
                </a:lnTo>
                <a:lnTo>
                  <a:pt x="2536" y="2352"/>
                </a:lnTo>
                <a:lnTo>
                  <a:pt x="2531" y="2365"/>
                </a:lnTo>
                <a:lnTo>
                  <a:pt x="2527" y="2369"/>
                </a:lnTo>
                <a:lnTo>
                  <a:pt x="2243" y="2179"/>
                </a:lnTo>
                <a:lnTo>
                  <a:pt x="2244" y="2175"/>
                </a:lnTo>
                <a:lnTo>
                  <a:pt x="2250" y="2163"/>
                </a:lnTo>
                <a:lnTo>
                  <a:pt x="2258" y="2148"/>
                </a:lnTo>
                <a:lnTo>
                  <a:pt x="2271" y="2125"/>
                </a:lnTo>
                <a:lnTo>
                  <a:pt x="2289" y="2100"/>
                </a:lnTo>
                <a:lnTo>
                  <a:pt x="2310" y="2071"/>
                </a:lnTo>
                <a:lnTo>
                  <a:pt x="2335" y="2041"/>
                </a:lnTo>
                <a:lnTo>
                  <a:pt x="2365" y="2010"/>
                </a:lnTo>
                <a:lnTo>
                  <a:pt x="2400" y="1979"/>
                </a:lnTo>
                <a:lnTo>
                  <a:pt x="2440" y="1948"/>
                </a:lnTo>
                <a:lnTo>
                  <a:pt x="2486" y="1920"/>
                </a:lnTo>
                <a:lnTo>
                  <a:pt x="2536" y="1893"/>
                </a:lnTo>
                <a:lnTo>
                  <a:pt x="2592" y="1872"/>
                </a:lnTo>
                <a:lnTo>
                  <a:pt x="2653" y="1856"/>
                </a:lnTo>
                <a:lnTo>
                  <a:pt x="2721" y="1845"/>
                </a:lnTo>
                <a:lnTo>
                  <a:pt x="2796" y="1841"/>
                </a:lnTo>
                <a:close/>
                <a:moveTo>
                  <a:pt x="793" y="1378"/>
                </a:moveTo>
                <a:lnTo>
                  <a:pt x="849" y="1386"/>
                </a:lnTo>
                <a:lnTo>
                  <a:pt x="904" y="1399"/>
                </a:lnTo>
                <a:lnTo>
                  <a:pt x="964" y="1422"/>
                </a:lnTo>
                <a:lnTo>
                  <a:pt x="1023" y="1455"/>
                </a:lnTo>
                <a:lnTo>
                  <a:pt x="1085" y="1499"/>
                </a:lnTo>
                <a:lnTo>
                  <a:pt x="1148" y="1553"/>
                </a:lnTo>
                <a:lnTo>
                  <a:pt x="1213" y="1620"/>
                </a:lnTo>
                <a:lnTo>
                  <a:pt x="1281" y="1699"/>
                </a:lnTo>
                <a:lnTo>
                  <a:pt x="1344" y="1779"/>
                </a:lnTo>
                <a:lnTo>
                  <a:pt x="1400" y="1858"/>
                </a:lnTo>
                <a:lnTo>
                  <a:pt x="1448" y="1929"/>
                </a:lnTo>
                <a:lnTo>
                  <a:pt x="1486" y="1998"/>
                </a:lnTo>
                <a:lnTo>
                  <a:pt x="1519" y="2062"/>
                </a:lnTo>
                <a:lnTo>
                  <a:pt x="1544" y="2121"/>
                </a:lnTo>
                <a:lnTo>
                  <a:pt x="1563" y="2179"/>
                </a:lnTo>
                <a:lnTo>
                  <a:pt x="1574" y="2231"/>
                </a:lnTo>
                <a:lnTo>
                  <a:pt x="1580" y="2281"/>
                </a:lnTo>
                <a:lnTo>
                  <a:pt x="1582" y="2329"/>
                </a:lnTo>
                <a:lnTo>
                  <a:pt x="1578" y="2373"/>
                </a:lnTo>
                <a:lnTo>
                  <a:pt x="1569" y="2417"/>
                </a:lnTo>
                <a:lnTo>
                  <a:pt x="1553" y="2457"/>
                </a:lnTo>
                <a:lnTo>
                  <a:pt x="1536" y="2496"/>
                </a:lnTo>
                <a:lnTo>
                  <a:pt x="1515" y="2534"/>
                </a:lnTo>
                <a:lnTo>
                  <a:pt x="1490" y="2570"/>
                </a:lnTo>
                <a:lnTo>
                  <a:pt x="1461" y="2607"/>
                </a:lnTo>
                <a:lnTo>
                  <a:pt x="1430" y="2643"/>
                </a:lnTo>
                <a:lnTo>
                  <a:pt x="1398" y="2680"/>
                </a:lnTo>
                <a:lnTo>
                  <a:pt x="1363" y="2714"/>
                </a:lnTo>
                <a:lnTo>
                  <a:pt x="1327" y="2751"/>
                </a:lnTo>
                <a:lnTo>
                  <a:pt x="1290" y="2787"/>
                </a:lnTo>
                <a:lnTo>
                  <a:pt x="1252" y="2826"/>
                </a:lnTo>
                <a:lnTo>
                  <a:pt x="1225" y="2858"/>
                </a:lnTo>
                <a:lnTo>
                  <a:pt x="1208" y="2897"/>
                </a:lnTo>
                <a:lnTo>
                  <a:pt x="1200" y="2939"/>
                </a:lnTo>
                <a:lnTo>
                  <a:pt x="1200" y="2985"/>
                </a:lnTo>
                <a:lnTo>
                  <a:pt x="1208" y="3033"/>
                </a:lnTo>
                <a:lnTo>
                  <a:pt x="1221" y="3087"/>
                </a:lnTo>
                <a:lnTo>
                  <a:pt x="1242" y="3143"/>
                </a:lnTo>
                <a:lnTo>
                  <a:pt x="1271" y="3200"/>
                </a:lnTo>
                <a:lnTo>
                  <a:pt x="1304" y="3262"/>
                </a:lnTo>
                <a:lnTo>
                  <a:pt x="1342" y="3323"/>
                </a:lnTo>
                <a:lnTo>
                  <a:pt x="1386" y="3388"/>
                </a:lnTo>
                <a:lnTo>
                  <a:pt x="1434" y="3454"/>
                </a:lnTo>
                <a:lnTo>
                  <a:pt x="1488" y="3521"/>
                </a:lnTo>
                <a:lnTo>
                  <a:pt x="1544" y="3590"/>
                </a:lnTo>
                <a:lnTo>
                  <a:pt x="1601" y="3659"/>
                </a:lnTo>
                <a:lnTo>
                  <a:pt x="1665" y="3728"/>
                </a:lnTo>
                <a:lnTo>
                  <a:pt x="1728" y="3797"/>
                </a:lnTo>
                <a:lnTo>
                  <a:pt x="1793" y="3868"/>
                </a:lnTo>
                <a:lnTo>
                  <a:pt x="1859" y="3936"/>
                </a:lnTo>
                <a:lnTo>
                  <a:pt x="1926" y="4005"/>
                </a:lnTo>
                <a:lnTo>
                  <a:pt x="1995" y="4072"/>
                </a:lnTo>
                <a:lnTo>
                  <a:pt x="2064" y="4139"/>
                </a:lnTo>
                <a:lnTo>
                  <a:pt x="2133" y="4204"/>
                </a:lnTo>
                <a:lnTo>
                  <a:pt x="2202" y="4268"/>
                </a:lnTo>
                <a:lnTo>
                  <a:pt x="2271" y="4329"/>
                </a:lnTo>
                <a:lnTo>
                  <a:pt x="2340" y="4389"/>
                </a:lnTo>
                <a:lnTo>
                  <a:pt x="2410" y="4444"/>
                </a:lnTo>
                <a:lnTo>
                  <a:pt x="2477" y="4496"/>
                </a:lnTo>
                <a:lnTo>
                  <a:pt x="2542" y="4544"/>
                </a:lnTo>
                <a:lnTo>
                  <a:pt x="2607" y="4588"/>
                </a:lnTo>
                <a:lnTo>
                  <a:pt x="2671" y="4627"/>
                </a:lnTo>
                <a:lnTo>
                  <a:pt x="2730" y="4661"/>
                </a:lnTo>
                <a:lnTo>
                  <a:pt x="2790" y="4688"/>
                </a:lnTo>
                <a:lnTo>
                  <a:pt x="2845" y="4709"/>
                </a:lnTo>
                <a:lnTo>
                  <a:pt x="2897" y="4725"/>
                </a:lnTo>
                <a:lnTo>
                  <a:pt x="2947" y="4732"/>
                </a:lnTo>
                <a:lnTo>
                  <a:pt x="2991" y="4730"/>
                </a:lnTo>
                <a:lnTo>
                  <a:pt x="3034" y="4723"/>
                </a:lnTo>
                <a:lnTo>
                  <a:pt x="3072" y="4705"/>
                </a:lnTo>
                <a:lnTo>
                  <a:pt x="3105" y="4679"/>
                </a:lnTo>
                <a:lnTo>
                  <a:pt x="3143" y="4640"/>
                </a:lnTo>
                <a:lnTo>
                  <a:pt x="3180" y="4604"/>
                </a:lnTo>
                <a:lnTo>
                  <a:pt x="3216" y="4567"/>
                </a:lnTo>
                <a:lnTo>
                  <a:pt x="3252" y="4533"/>
                </a:lnTo>
                <a:lnTo>
                  <a:pt x="3287" y="4500"/>
                </a:lnTo>
                <a:lnTo>
                  <a:pt x="3324" y="4469"/>
                </a:lnTo>
                <a:lnTo>
                  <a:pt x="3360" y="4441"/>
                </a:lnTo>
                <a:lnTo>
                  <a:pt x="3396" y="4416"/>
                </a:lnTo>
                <a:lnTo>
                  <a:pt x="3435" y="4394"/>
                </a:lnTo>
                <a:lnTo>
                  <a:pt x="3473" y="4377"/>
                </a:lnTo>
                <a:lnTo>
                  <a:pt x="3516" y="4364"/>
                </a:lnTo>
                <a:lnTo>
                  <a:pt x="3558" y="4354"/>
                </a:lnTo>
                <a:lnTo>
                  <a:pt x="3602" y="4348"/>
                </a:lnTo>
                <a:lnTo>
                  <a:pt x="3650" y="4350"/>
                </a:lnTo>
                <a:lnTo>
                  <a:pt x="3700" y="4356"/>
                </a:lnTo>
                <a:lnTo>
                  <a:pt x="3754" y="4368"/>
                </a:lnTo>
                <a:lnTo>
                  <a:pt x="3809" y="4387"/>
                </a:lnTo>
                <a:lnTo>
                  <a:pt x="3869" y="4412"/>
                </a:lnTo>
                <a:lnTo>
                  <a:pt x="3932" y="4444"/>
                </a:lnTo>
                <a:lnTo>
                  <a:pt x="4001" y="4483"/>
                </a:lnTo>
                <a:lnTo>
                  <a:pt x="4074" y="4531"/>
                </a:lnTo>
                <a:lnTo>
                  <a:pt x="4151" y="4586"/>
                </a:lnTo>
                <a:lnTo>
                  <a:pt x="4234" y="4650"/>
                </a:lnTo>
                <a:lnTo>
                  <a:pt x="4312" y="4717"/>
                </a:lnTo>
                <a:lnTo>
                  <a:pt x="4378" y="4782"/>
                </a:lnTo>
                <a:lnTo>
                  <a:pt x="4431" y="4846"/>
                </a:lnTo>
                <a:lnTo>
                  <a:pt x="4476" y="4907"/>
                </a:lnTo>
                <a:lnTo>
                  <a:pt x="4508" y="4969"/>
                </a:lnTo>
                <a:lnTo>
                  <a:pt x="4531" y="5026"/>
                </a:lnTo>
                <a:lnTo>
                  <a:pt x="4547" y="5082"/>
                </a:lnTo>
                <a:lnTo>
                  <a:pt x="4552" y="5137"/>
                </a:lnTo>
                <a:lnTo>
                  <a:pt x="4550" y="5191"/>
                </a:lnTo>
                <a:lnTo>
                  <a:pt x="4541" y="5243"/>
                </a:lnTo>
                <a:lnTo>
                  <a:pt x="4527" y="5293"/>
                </a:lnTo>
                <a:lnTo>
                  <a:pt x="4506" y="5343"/>
                </a:lnTo>
                <a:lnTo>
                  <a:pt x="4481" y="5391"/>
                </a:lnTo>
                <a:lnTo>
                  <a:pt x="4451" y="5437"/>
                </a:lnTo>
                <a:lnTo>
                  <a:pt x="4416" y="5481"/>
                </a:lnTo>
                <a:lnTo>
                  <a:pt x="4380" y="5525"/>
                </a:lnTo>
                <a:lnTo>
                  <a:pt x="4341" y="5569"/>
                </a:lnTo>
                <a:lnTo>
                  <a:pt x="4301" y="5612"/>
                </a:lnTo>
                <a:lnTo>
                  <a:pt x="4260" y="5652"/>
                </a:lnTo>
                <a:lnTo>
                  <a:pt x="4218" y="5692"/>
                </a:lnTo>
                <a:lnTo>
                  <a:pt x="4176" y="5733"/>
                </a:lnTo>
                <a:lnTo>
                  <a:pt x="4136" y="5771"/>
                </a:lnTo>
                <a:lnTo>
                  <a:pt x="4097" y="5808"/>
                </a:lnTo>
                <a:lnTo>
                  <a:pt x="4055" y="5844"/>
                </a:lnTo>
                <a:lnTo>
                  <a:pt x="4001" y="5875"/>
                </a:lnTo>
                <a:lnTo>
                  <a:pt x="3942" y="5898"/>
                </a:lnTo>
                <a:lnTo>
                  <a:pt x="3875" y="5915"/>
                </a:lnTo>
                <a:lnTo>
                  <a:pt x="3800" y="5927"/>
                </a:lnTo>
                <a:lnTo>
                  <a:pt x="3717" y="5930"/>
                </a:lnTo>
                <a:lnTo>
                  <a:pt x="3629" y="5928"/>
                </a:lnTo>
                <a:lnTo>
                  <a:pt x="3535" y="5919"/>
                </a:lnTo>
                <a:lnTo>
                  <a:pt x="3435" y="5902"/>
                </a:lnTo>
                <a:lnTo>
                  <a:pt x="3329" y="5879"/>
                </a:lnTo>
                <a:lnTo>
                  <a:pt x="3218" y="5848"/>
                </a:lnTo>
                <a:lnTo>
                  <a:pt x="3101" y="5809"/>
                </a:lnTo>
                <a:lnTo>
                  <a:pt x="2982" y="5765"/>
                </a:lnTo>
                <a:lnTo>
                  <a:pt x="2857" y="5712"/>
                </a:lnTo>
                <a:lnTo>
                  <a:pt x="2728" y="5652"/>
                </a:lnTo>
                <a:lnTo>
                  <a:pt x="2598" y="5583"/>
                </a:lnTo>
                <a:lnTo>
                  <a:pt x="2463" y="5508"/>
                </a:lnTo>
                <a:lnTo>
                  <a:pt x="2327" y="5424"/>
                </a:lnTo>
                <a:lnTo>
                  <a:pt x="2187" y="5333"/>
                </a:lnTo>
                <a:lnTo>
                  <a:pt x="2045" y="5233"/>
                </a:lnTo>
                <a:lnTo>
                  <a:pt x="1903" y="5124"/>
                </a:lnTo>
                <a:lnTo>
                  <a:pt x="1759" y="5009"/>
                </a:lnTo>
                <a:lnTo>
                  <a:pt x="1613" y="4884"/>
                </a:lnTo>
                <a:lnTo>
                  <a:pt x="1467" y="4752"/>
                </a:lnTo>
                <a:lnTo>
                  <a:pt x="1321" y="4609"/>
                </a:lnTo>
                <a:lnTo>
                  <a:pt x="1181" y="4464"/>
                </a:lnTo>
                <a:lnTo>
                  <a:pt x="1046" y="4318"/>
                </a:lnTo>
                <a:lnTo>
                  <a:pt x="922" y="4172"/>
                </a:lnTo>
                <a:lnTo>
                  <a:pt x="806" y="4028"/>
                </a:lnTo>
                <a:lnTo>
                  <a:pt x="699" y="3886"/>
                </a:lnTo>
                <a:lnTo>
                  <a:pt x="599" y="3744"/>
                </a:lnTo>
                <a:lnTo>
                  <a:pt x="507" y="3605"/>
                </a:lnTo>
                <a:lnTo>
                  <a:pt x="422" y="3467"/>
                </a:lnTo>
                <a:lnTo>
                  <a:pt x="348" y="3333"/>
                </a:lnTo>
                <a:lnTo>
                  <a:pt x="278" y="3202"/>
                </a:lnTo>
                <a:lnTo>
                  <a:pt x="219" y="3074"/>
                </a:lnTo>
                <a:lnTo>
                  <a:pt x="167" y="2949"/>
                </a:lnTo>
                <a:lnTo>
                  <a:pt x="121" y="2830"/>
                </a:lnTo>
                <a:lnTo>
                  <a:pt x="83" y="2714"/>
                </a:lnTo>
                <a:lnTo>
                  <a:pt x="52" y="2603"/>
                </a:lnTo>
                <a:lnTo>
                  <a:pt x="29" y="2498"/>
                </a:lnTo>
                <a:lnTo>
                  <a:pt x="12" y="2396"/>
                </a:lnTo>
                <a:lnTo>
                  <a:pt x="2" y="2302"/>
                </a:lnTo>
                <a:lnTo>
                  <a:pt x="0" y="2213"/>
                </a:lnTo>
                <a:lnTo>
                  <a:pt x="4" y="2131"/>
                </a:lnTo>
                <a:lnTo>
                  <a:pt x="15" y="2056"/>
                </a:lnTo>
                <a:lnTo>
                  <a:pt x="33" y="1989"/>
                </a:lnTo>
                <a:lnTo>
                  <a:pt x="56" y="1929"/>
                </a:lnTo>
                <a:lnTo>
                  <a:pt x="86" y="1877"/>
                </a:lnTo>
                <a:lnTo>
                  <a:pt x="123" y="1833"/>
                </a:lnTo>
                <a:lnTo>
                  <a:pt x="161" y="1795"/>
                </a:lnTo>
                <a:lnTo>
                  <a:pt x="200" y="1755"/>
                </a:lnTo>
                <a:lnTo>
                  <a:pt x="238" y="1712"/>
                </a:lnTo>
                <a:lnTo>
                  <a:pt x="278" y="1672"/>
                </a:lnTo>
                <a:lnTo>
                  <a:pt x="321" y="1630"/>
                </a:lnTo>
                <a:lnTo>
                  <a:pt x="361" y="1589"/>
                </a:lnTo>
                <a:lnTo>
                  <a:pt x="405" y="1551"/>
                </a:lnTo>
                <a:lnTo>
                  <a:pt x="449" y="1515"/>
                </a:lnTo>
                <a:lnTo>
                  <a:pt x="493" y="1480"/>
                </a:lnTo>
                <a:lnTo>
                  <a:pt x="541" y="1451"/>
                </a:lnTo>
                <a:lnTo>
                  <a:pt x="589" y="1424"/>
                </a:lnTo>
                <a:lnTo>
                  <a:pt x="637" y="1405"/>
                </a:lnTo>
                <a:lnTo>
                  <a:pt x="689" y="1390"/>
                </a:lnTo>
                <a:lnTo>
                  <a:pt x="741" y="1380"/>
                </a:lnTo>
                <a:lnTo>
                  <a:pt x="793" y="1378"/>
                </a:lnTo>
                <a:close/>
                <a:moveTo>
                  <a:pt x="3514" y="0"/>
                </a:moveTo>
                <a:lnTo>
                  <a:pt x="3698" y="7"/>
                </a:lnTo>
                <a:lnTo>
                  <a:pt x="3880" y="25"/>
                </a:lnTo>
                <a:lnTo>
                  <a:pt x="4059" y="53"/>
                </a:lnTo>
                <a:lnTo>
                  <a:pt x="4234" y="94"/>
                </a:lnTo>
                <a:lnTo>
                  <a:pt x="4404" y="144"/>
                </a:lnTo>
                <a:lnTo>
                  <a:pt x="4570" y="205"/>
                </a:lnTo>
                <a:lnTo>
                  <a:pt x="4731" y="276"/>
                </a:lnTo>
                <a:lnTo>
                  <a:pt x="4886" y="357"/>
                </a:lnTo>
                <a:lnTo>
                  <a:pt x="5036" y="447"/>
                </a:lnTo>
                <a:lnTo>
                  <a:pt x="5178" y="545"/>
                </a:lnTo>
                <a:lnTo>
                  <a:pt x="5316" y="652"/>
                </a:lnTo>
                <a:lnTo>
                  <a:pt x="5445" y="768"/>
                </a:lnTo>
                <a:lnTo>
                  <a:pt x="5568" y="891"/>
                </a:lnTo>
                <a:lnTo>
                  <a:pt x="5683" y="1021"/>
                </a:lnTo>
                <a:lnTo>
                  <a:pt x="5791" y="1157"/>
                </a:lnTo>
                <a:lnTo>
                  <a:pt x="5889" y="1301"/>
                </a:lnTo>
                <a:lnTo>
                  <a:pt x="5979" y="1451"/>
                </a:lnTo>
                <a:lnTo>
                  <a:pt x="6060" y="1605"/>
                </a:lnTo>
                <a:lnTo>
                  <a:pt x="6131" y="1766"/>
                </a:lnTo>
                <a:lnTo>
                  <a:pt x="6192" y="1933"/>
                </a:lnTo>
                <a:lnTo>
                  <a:pt x="6242" y="2102"/>
                </a:lnTo>
                <a:lnTo>
                  <a:pt x="6282" y="2277"/>
                </a:lnTo>
                <a:lnTo>
                  <a:pt x="6313" y="2455"/>
                </a:lnTo>
                <a:lnTo>
                  <a:pt x="6330" y="2638"/>
                </a:lnTo>
                <a:lnTo>
                  <a:pt x="6336" y="2824"/>
                </a:lnTo>
                <a:lnTo>
                  <a:pt x="6330" y="3001"/>
                </a:lnTo>
                <a:lnTo>
                  <a:pt x="6315" y="3177"/>
                </a:lnTo>
                <a:lnTo>
                  <a:pt x="6288" y="3348"/>
                </a:lnTo>
                <a:lnTo>
                  <a:pt x="6250" y="3517"/>
                </a:lnTo>
                <a:lnTo>
                  <a:pt x="6204" y="3680"/>
                </a:lnTo>
                <a:lnTo>
                  <a:pt x="6146" y="3841"/>
                </a:lnTo>
                <a:lnTo>
                  <a:pt x="6081" y="3997"/>
                </a:lnTo>
                <a:lnTo>
                  <a:pt x="6006" y="4147"/>
                </a:lnTo>
                <a:lnTo>
                  <a:pt x="5923" y="4293"/>
                </a:lnTo>
                <a:lnTo>
                  <a:pt x="5831" y="4433"/>
                </a:lnTo>
                <a:lnTo>
                  <a:pt x="5733" y="4567"/>
                </a:lnTo>
                <a:lnTo>
                  <a:pt x="5626" y="4694"/>
                </a:lnTo>
                <a:lnTo>
                  <a:pt x="5512" y="4815"/>
                </a:lnTo>
                <a:lnTo>
                  <a:pt x="5391" y="4930"/>
                </a:lnTo>
                <a:lnTo>
                  <a:pt x="5263" y="5038"/>
                </a:lnTo>
                <a:lnTo>
                  <a:pt x="5130" y="5137"/>
                </a:lnTo>
                <a:lnTo>
                  <a:pt x="4990" y="5228"/>
                </a:lnTo>
                <a:lnTo>
                  <a:pt x="4844" y="5312"/>
                </a:lnTo>
                <a:lnTo>
                  <a:pt x="4856" y="5251"/>
                </a:lnTo>
                <a:lnTo>
                  <a:pt x="4861" y="5187"/>
                </a:lnTo>
                <a:lnTo>
                  <a:pt x="4863" y="5122"/>
                </a:lnTo>
                <a:lnTo>
                  <a:pt x="4854" y="5032"/>
                </a:lnTo>
                <a:lnTo>
                  <a:pt x="4833" y="4944"/>
                </a:lnTo>
                <a:lnTo>
                  <a:pt x="4800" y="4857"/>
                </a:lnTo>
                <a:lnTo>
                  <a:pt x="4925" y="4771"/>
                </a:lnTo>
                <a:lnTo>
                  <a:pt x="5044" y="4679"/>
                </a:lnTo>
                <a:lnTo>
                  <a:pt x="5157" y="4581"/>
                </a:lnTo>
                <a:lnTo>
                  <a:pt x="5263" y="4473"/>
                </a:lnTo>
                <a:lnTo>
                  <a:pt x="5363" y="4362"/>
                </a:lnTo>
                <a:lnTo>
                  <a:pt x="5457" y="4243"/>
                </a:lnTo>
                <a:lnTo>
                  <a:pt x="5541" y="4118"/>
                </a:lnTo>
                <a:lnTo>
                  <a:pt x="5620" y="3987"/>
                </a:lnTo>
                <a:lnTo>
                  <a:pt x="5689" y="3853"/>
                </a:lnTo>
                <a:lnTo>
                  <a:pt x="5750" y="3713"/>
                </a:lnTo>
                <a:lnTo>
                  <a:pt x="5802" y="3569"/>
                </a:lnTo>
                <a:lnTo>
                  <a:pt x="5846" y="3421"/>
                </a:lnTo>
                <a:lnTo>
                  <a:pt x="5879" y="3269"/>
                </a:lnTo>
                <a:lnTo>
                  <a:pt x="5904" y="3114"/>
                </a:lnTo>
                <a:lnTo>
                  <a:pt x="5412" y="2824"/>
                </a:lnTo>
                <a:lnTo>
                  <a:pt x="5904" y="2534"/>
                </a:lnTo>
                <a:lnTo>
                  <a:pt x="5879" y="2371"/>
                </a:lnTo>
                <a:lnTo>
                  <a:pt x="5843" y="2211"/>
                </a:lnTo>
                <a:lnTo>
                  <a:pt x="5796" y="2058"/>
                </a:lnTo>
                <a:lnTo>
                  <a:pt x="5739" y="1906"/>
                </a:lnTo>
                <a:lnTo>
                  <a:pt x="5674" y="1762"/>
                </a:lnTo>
                <a:lnTo>
                  <a:pt x="5599" y="1622"/>
                </a:lnTo>
                <a:lnTo>
                  <a:pt x="5514" y="1488"/>
                </a:lnTo>
                <a:lnTo>
                  <a:pt x="5422" y="1359"/>
                </a:lnTo>
                <a:lnTo>
                  <a:pt x="5322" y="1236"/>
                </a:lnTo>
                <a:lnTo>
                  <a:pt x="5215" y="1121"/>
                </a:lnTo>
                <a:lnTo>
                  <a:pt x="5100" y="1013"/>
                </a:lnTo>
                <a:lnTo>
                  <a:pt x="4979" y="914"/>
                </a:lnTo>
                <a:lnTo>
                  <a:pt x="4850" y="821"/>
                </a:lnTo>
                <a:lnTo>
                  <a:pt x="4716" y="737"/>
                </a:lnTo>
                <a:lnTo>
                  <a:pt x="4575" y="662"/>
                </a:lnTo>
                <a:lnTo>
                  <a:pt x="4429" y="597"/>
                </a:lnTo>
                <a:lnTo>
                  <a:pt x="4280" y="541"/>
                </a:lnTo>
                <a:lnTo>
                  <a:pt x="4124" y="495"/>
                </a:lnTo>
                <a:lnTo>
                  <a:pt x="3965" y="459"/>
                </a:lnTo>
                <a:lnTo>
                  <a:pt x="3802" y="434"/>
                </a:lnTo>
                <a:lnTo>
                  <a:pt x="3514" y="923"/>
                </a:lnTo>
                <a:lnTo>
                  <a:pt x="3224" y="434"/>
                </a:lnTo>
                <a:lnTo>
                  <a:pt x="3060" y="459"/>
                </a:lnTo>
                <a:lnTo>
                  <a:pt x="2901" y="495"/>
                </a:lnTo>
                <a:lnTo>
                  <a:pt x="2746" y="541"/>
                </a:lnTo>
                <a:lnTo>
                  <a:pt x="2596" y="597"/>
                </a:lnTo>
                <a:lnTo>
                  <a:pt x="2450" y="664"/>
                </a:lnTo>
                <a:lnTo>
                  <a:pt x="2310" y="739"/>
                </a:lnTo>
                <a:lnTo>
                  <a:pt x="2175" y="823"/>
                </a:lnTo>
                <a:lnTo>
                  <a:pt x="2049" y="915"/>
                </a:lnTo>
                <a:lnTo>
                  <a:pt x="1926" y="1015"/>
                </a:lnTo>
                <a:lnTo>
                  <a:pt x="1811" y="1123"/>
                </a:lnTo>
                <a:lnTo>
                  <a:pt x="1703" y="1238"/>
                </a:lnTo>
                <a:lnTo>
                  <a:pt x="1603" y="1361"/>
                </a:lnTo>
                <a:lnTo>
                  <a:pt x="1511" y="1490"/>
                </a:lnTo>
                <a:lnTo>
                  <a:pt x="1436" y="1403"/>
                </a:lnTo>
                <a:lnTo>
                  <a:pt x="1359" y="1326"/>
                </a:lnTo>
                <a:lnTo>
                  <a:pt x="1281" y="1261"/>
                </a:lnTo>
                <a:lnTo>
                  <a:pt x="1202" y="1203"/>
                </a:lnTo>
                <a:lnTo>
                  <a:pt x="1302" y="1071"/>
                </a:lnTo>
                <a:lnTo>
                  <a:pt x="1409" y="944"/>
                </a:lnTo>
                <a:lnTo>
                  <a:pt x="1524" y="823"/>
                </a:lnTo>
                <a:lnTo>
                  <a:pt x="1645" y="710"/>
                </a:lnTo>
                <a:lnTo>
                  <a:pt x="1772" y="603"/>
                </a:lnTo>
                <a:lnTo>
                  <a:pt x="1907" y="503"/>
                </a:lnTo>
                <a:lnTo>
                  <a:pt x="2047" y="412"/>
                </a:lnTo>
                <a:lnTo>
                  <a:pt x="2191" y="330"/>
                </a:lnTo>
                <a:lnTo>
                  <a:pt x="2342" y="255"/>
                </a:lnTo>
                <a:lnTo>
                  <a:pt x="2498" y="190"/>
                </a:lnTo>
                <a:lnTo>
                  <a:pt x="2657" y="132"/>
                </a:lnTo>
                <a:lnTo>
                  <a:pt x="2820" y="86"/>
                </a:lnTo>
                <a:lnTo>
                  <a:pt x="2989" y="50"/>
                </a:lnTo>
                <a:lnTo>
                  <a:pt x="3160" y="23"/>
                </a:lnTo>
                <a:lnTo>
                  <a:pt x="3335" y="5"/>
                </a:lnTo>
                <a:lnTo>
                  <a:pt x="351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570" name="Group 388"/>
          <p:cNvGrpSpPr>
            <a:grpSpLocks noChangeAspect="1"/>
          </p:cNvGrpSpPr>
          <p:nvPr/>
        </p:nvGrpSpPr>
        <p:grpSpPr bwMode="auto">
          <a:xfrm>
            <a:off x="7366795" y="464714"/>
            <a:ext cx="295080" cy="274835"/>
            <a:chOff x="3376" y="1259"/>
            <a:chExt cx="1545" cy="1439"/>
          </a:xfrm>
          <a:solidFill>
            <a:schemeClr val="tx1">
              <a:lumMod val="65000"/>
              <a:lumOff val="35000"/>
            </a:schemeClr>
          </a:solidFill>
        </p:grpSpPr>
        <p:sp>
          <p:nvSpPr>
            <p:cNvPr id="5573" name="Freeform 390"/>
            <p:cNvSpPr>
              <a:spLocks/>
            </p:cNvSpPr>
            <p:nvPr/>
          </p:nvSpPr>
          <p:spPr bwMode="auto">
            <a:xfrm>
              <a:off x="3376" y="2059"/>
              <a:ext cx="1545" cy="639"/>
            </a:xfrm>
            <a:custGeom>
              <a:avLst/>
              <a:gdLst>
                <a:gd name="T0" fmla="*/ 4372 w 4634"/>
                <a:gd name="T1" fmla="*/ 12 h 1917"/>
                <a:gd name="T2" fmla="*/ 4496 w 4634"/>
                <a:gd name="T3" fmla="*/ 74 h 1917"/>
                <a:gd name="T4" fmla="*/ 4587 w 4634"/>
                <a:gd name="T5" fmla="*/ 180 h 1917"/>
                <a:gd name="T6" fmla="*/ 4631 w 4634"/>
                <a:gd name="T7" fmla="*/ 313 h 1917"/>
                <a:gd name="T8" fmla="*/ 4620 w 4634"/>
                <a:gd name="T9" fmla="*/ 450 h 1917"/>
                <a:gd name="T10" fmla="*/ 4559 w 4634"/>
                <a:gd name="T11" fmla="*/ 571 h 1917"/>
                <a:gd name="T12" fmla="*/ 4452 w 4634"/>
                <a:gd name="T13" fmla="*/ 664 h 1917"/>
                <a:gd name="T14" fmla="*/ 2735 w 4634"/>
                <a:gd name="T15" fmla="*/ 1615 h 1917"/>
                <a:gd name="T16" fmla="*/ 2577 w 4634"/>
                <a:gd name="T17" fmla="*/ 1614 h 1917"/>
                <a:gd name="T18" fmla="*/ 1381 w 4634"/>
                <a:gd name="T19" fmla="*/ 1342 h 1917"/>
                <a:gd name="T20" fmla="*/ 631 w 4634"/>
                <a:gd name="T21" fmla="*/ 1914 h 1917"/>
                <a:gd name="T22" fmla="*/ 591 w 4634"/>
                <a:gd name="T23" fmla="*/ 1912 h 1917"/>
                <a:gd name="T24" fmla="*/ 11 w 4634"/>
                <a:gd name="T25" fmla="*/ 1158 h 1917"/>
                <a:gd name="T26" fmla="*/ 1 w 4634"/>
                <a:gd name="T27" fmla="*/ 1109 h 1917"/>
                <a:gd name="T28" fmla="*/ 1048 w 4634"/>
                <a:gd name="T29" fmla="*/ 247 h 1917"/>
                <a:gd name="T30" fmla="*/ 1271 w 4634"/>
                <a:gd name="T31" fmla="*/ 109 h 1917"/>
                <a:gd name="T32" fmla="*/ 1485 w 4634"/>
                <a:gd name="T33" fmla="*/ 38 h 1917"/>
                <a:gd name="T34" fmla="*/ 1673 w 4634"/>
                <a:gd name="T35" fmla="*/ 12 h 1917"/>
                <a:gd name="T36" fmla="*/ 1837 w 4634"/>
                <a:gd name="T37" fmla="*/ 17 h 1917"/>
                <a:gd name="T38" fmla="*/ 1947 w 4634"/>
                <a:gd name="T39" fmla="*/ 35 h 1917"/>
                <a:gd name="T40" fmla="*/ 2066 w 4634"/>
                <a:gd name="T41" fmla="*/ 69 h 1917"/>
                <a:gd name="T42" fmla="*/ 2225 w 4634"/>
                <a:gd name="T43" fmla="*/ 116 h 1917"/>
                <a:gd name="T44" fmla="*/ 2382 w 4634"/>
                <a:gd name="T45" fmla="*/ 166 h 1917"/>
                <a:gd name="T46" fmla="*/ 2523 w 4634"/>
                <a:gd name="T47" fmla="*/ 211 h 1917"/>
                <a:gd name="T48" fmla="*/ 2629 w 4634"/>
                <a:gd name="T49" fmla="*/ 246 h 1917"/>
                <a:gd name="T50" fmla="*/ 2685 w 4634"/>
                <a:gd name="T51" fmla="*/ 263 h 1917"/>
                <a:gd name="T52" fmla="*/ 2737 w 4634"/>
                <a:gd name="T53" fmla="*/ 283 h 1917"/>
                <a:gd name="T54" fmla="*/ 2850 w 4634"/>
                <a:gd name="T55" fmla="*/ 370 h 1917"/>
                <a:gd name="T56" fmla="*/ 2912 w 4634"/>
                <a:gd name="T57" fmla="*/ 495 h 1917"/>
                <a:gd name="T58" fmla="*/ 2919 w 4634"/>
                <a:gd name="T59" fmla="*/ 591 h 1917"/>
                <a:gd name="T60" fmla="*/ 2919 w 4634"/>
                <a:gd name="T61" fmla="*/ 594 h 1917"/>
                <a:gd name="T62" fmla="*/ 2910 w 4634"/>
                <a:gd name="T63" fmla="*/ 640 h 1917"/>
                <a:gd name="T64" fmla="*/ 2877 w 4634"/>
                <a:gd name="T65" fmla="*/ 720 h 1917"/>
                <a:gd name="T66" fmla="*/ 2805 w 4634"/>
                <a:gd name="T67" fmla="*/ 800 h 1917"/>
                <a:gd name="T68" fmla="*/ 2690 w 4634"/>
                <a:gd name="T69" fmla="*/ 845 h 1917"/>
                <a:gd name="T70" fmla="*/ 2539 w 4634"/>
                <a:gd name="T71" fmla="*/ 841 h 1917"/>
                <a:gd name="T72" fmla="*/ 1885 w 4634"/>
                <a:gd name="T73" fmla="*/ 643 h 1917"/>
                <a:gd name="T74" fmla="*/ 1843 w 4634"/>
                <a:gd name="T75" fmla="*/ 644 h 1917"/>
                <a:gd name="T76" fmla="*/ 1799 w 4634"/>
                <a:gd name="T77" fmla="*/ 689 h 1917"/>
                <a:gd name="T78" fmla="*/ 1810 w 4634"/>
                <a:gd name="T79" fmla="*/ 750 h 1917"/>
                <a:gd name="T80" fmla="*/ 2441 w 4634"/>
                <a:gd name="T81" fmla="*/ 959 h 1917"/>
                <a:gd name="T82" fmla="*/ 2575 w 4634"/>
                <a:gd name="T83" fmla="*/ 983 h 1917"/>
                <a:gd name="T84" fmla="*/ 2744 w 4634"/>
                <a:gd name="T85" fmla="*/ 975 h 1917"/>
                <a:gd name="T86" fmla="*/ 2885 w 4634"/>
                <a:gd name="T87" fmla="*/ 912 h 1917"/>
                <a:gd name="T88" fmla="*/ 2985 w 4634"/>
                <a:gd name="T89" fmla="*/ 807 h 1917"/>
                <a:gd name="T90" fmla="*/ 3035 w 4634"/>
                <a:gd name="T91" fmla="*/ 696 h 1917"/>
                <a:gd name="T92" fmla="*/ 3061 w 4634"/>
                <a:gd name="T93" fmla="*/ 637 h 1917"/>
                <a:gd name="T94" fmla="*/ 4146 w 4634"/>
                <a:gd name="T95" fmla="*/ 25 h 1917"/>
                <a:gd name="T96" fmla="*/ 4278 w 4634"/>
                <a:gd name="T97" fmla="*/ 0 h 1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34" h="1917">
                  <a:moveTo>
                    <a:pt x="4278" y="0"/>
                  </a:moveTo>
                  <a:lnTo>
                    <a:pt x="4326" y="2"/>
                  </a:lnTo>
                  <a:lnTo>
                    <a:pt x="4372" y="12"/>
                  </a:lnTo>
                  <a:lnTo>
                    <a:pt x="4416" y="26"/>
                  </a:lnTo>
                  <a:lnTo>
                    <a:pt x="4458" y="47"/>
                  </a:lnTo>
                  <a:lnTo>
                    <a:pt x="4496" y="74"/>
                  </a:lnTo>
                  <a:lnTo>
                    <a:pt x="4531" y="105"/>
                  </a:lnTo>
                  <a:lnTo>
                    <a:pt x="4562" y="140"/>
                  </a:lnTo>
                  <a:lnTo>
                    <a:pt x="4587" y="180"/>
                  </a:lnTo>
                  <a:lnTo>
                    <a:pt x="4608" y="223"/>
                  </a:lnTo>
                  <a:lnTo>
                    <a:pt x="4622" y="268"/>
                  </a:lnTo>
                  <a:lnTo>
                    <a:pt x="4631" y="313"/>
                  </a:lnTo>
                  <a:lnTo>
                    <a:pt x="4634" y="360"/>
                  </a:lnTo>
                  <a:lnTo>
                    <a:pt x="4629" y="405"/>
                  </a:lnTo>
                  <a:lnTo>
                    <a:pt x="4620" y="450"/>
                  </a:lnTo>
                  <a:lnTo>
                    <a:pt x="4606" y="492"/>
                  </a:lnTo>
                  <a:lnTo>
                    <a:pt x="4584" y="533"/>
                  </a:lnTo>
                  <a:lnTo>
                    <a:pt x="4559" y="571"/>
                  </a:lnTo>
                  <a:lnTo>
                    <a:pt x="4528" y="606"/>
                  </a:lnTo>
                  <a:lnTo>
                    <a:pt x="4493" y="637"/>
                  </a:lnTo>
                  <a:lnTo>
                    <a:pt x="4452" y="664"/>
                  </a:lnTo>
                  <a:lnTo>
                    <a:pt x="2833" y="1577"/>
                  </a:lnTo>
                  <a:lnTo>
                    <a:pt x="2785" y="1600"/>
                  </a:lnTo>
                  <a:lnTo>
                    <a:pt x="2735" y="1615"/>
                  </a:lnTo>
                  <a:lnTo>
                    <a:pt x="2683" y="1622"/>
                  </a:lnTo>
                  <a:lnTo>
                    <a:pt x="2631" y="1622"/>
                  </a:lnTo>
                  <a:lnTo>
                    <a:pt x="2577" y="1614"/>
                  </a:lnTo>
                  <a:lnTo>
                    <a:pt x="1420" y="1339"/>
                  </a:lnTo>
                  <a:lnTo>
                    <a:pt x="1400" y="1338"/>
                  </a:lnTo>
                  <a:lnTo>
                    <a:pt x="1381" y="1342"/>
                  </a:lnTo>
                  <a:lnTo>
                    <a:pt x="1364" y="1352"/>
                  </a:lnTo>
                  <a:lnTo>
                    <a:pt x="646" y="1905"/>
                  </a:lnTo>
                  <a:lnTo>
                    <a:pt x="631" y="1914"/>
                  </a:lnTo>
                  <a:lnTo>
                    <a:pt x="612" y="1917"/>
                  </a:lnTo>
                  <a:lnTo>
                    <a:pt x="605" y="1917"/>
                  </a:lnTo>
                  <a:lnTo>
                    <a:pt x="591" y="1912"/>
                  </a:lnTo>
                  <a:lnTo>
                    <a:pt x="579" y="1905"/>
                  </a:lnTo>
                  <a:lnTo>
                    <a:pt x="567" y="1894"/>
                  </a:lnTo>
                  <a:lnTo>
                    <a:pt x="11" y="1158"/>
                  </a:lnTo>
                  <a:lnTo>
                    <a:pt x="3" y="1142"/>
                  </a:lnTo>
                  <a:lnTo>
                    <a:pt x="0" y="1126"/>
                  </a:lnTo>
                  <a:lnTo>
                    <a:pt x="1" y="1109"/>
                  </a:lnTo>
                  <a:lnTo>
                    <a:pt x="8" y="1093"/>
                  </a:lnTo>
                  <a:lnTo>
                    <a:pt x="21" y="1081"/>
                  </a:lnTo>
                  <a:lnTo>
                    <a:pt x="1048" y="247"/>
                  </a:lnTo>
                  <a:lnTo>
                    <a:pt x="1122" y="194"/>
                  </a:lnTo>
                  <a:lnTo>
                    <a:pt x="1197" y="147"/>
                  </a:lnTo>
                  <a:lnTo>
                    <a:pt x="1271" y="109"/>
                  </a:lnTo>
                  <a:lnTo>
                    <a:pt x="1344" y="80"/>
                  </a:lnTo>
                  <a:lnTo>
                    <a:pt x="1416" y="56"/>
                  </a:lnTo>
                  <a:lnTo>
                    <a:pt x="1485" y="38"/>
                  </a:lnTo>
                  <a:lnTo>
                    <a:pt x="1551" y="25"/>
                  </a:lnTo>
                  <a:lnTo>
                    <a:pt x="1614" y="17"/>
                  </a:lnTo>
                  <a:lnTo>
                    <a:pt x="1673" y="12"/>
                  </a:lnTo>
                  <a:lnTo>
                    <a:pt x="1728" y="11"/>
                  </a:lnTo>
                  <a:lnTo>
                    <a:pt x="1785" y="12"/>
                  </a:lnTo>
                  <a:lnTo>
                    <a:pt x="1837" y="17"/>
                  </a:lnTo>
                  <a:lnTo>
                    <a:pt x="1882" y="22"/>
                  </a:lnTo>
                  <a:lnTo>
                    <a:pt x="1919" y="29"/>
                  </a:lnTo>
                  <a:lnTo>
                    <a:pt x="1947" y="35"/>
                  </a:lnTo>
                  <a:lnTo>
                    <a:pt x="1968" y="40"/>
                  </a:lnTo>
                  <a:lnTo>
                    <a:pt x="2016" y="55"/>
                  </a:lnTo>
                  <a:lnTo>
                    <a:pt x="2066" y="69"/>
                  </a:lnTo>
                  <a:lnTo>
                    <a:pt x="2118" y="84"/>
                  </a:lnTo>
                  <a:lnTo>
                    <a:pt x="2170" y="101"/>
                  </a:lnTo>
                  <a:lnTo>
                    <a:pt x="2225" y="116"/>
                  </a:lnTo>
                  <a:lnTo>
                    <a:pt x="2278" y="133"/>
                  </a:lnTo>
                  <a:lnTo>
                    <a:pt x="2330" y="150"/>
                  </a:lnTo>
                  <a:lnTo>
                    <a:pt x="2382" y="166"/>
                  </a:lnTo>
                  <a:lnTo>
                    <a:pt x="2431" y="183"/>
                  </a:lnTo>
                  <a:lnTo>
                    <a:pt x="2479" y="197"/>
                  </a:lnTo>
                  <a:lnTo>
                    <a:pt x="2523" y="211"/>
                  </a:lnTo>
                  <a:lnTo>
                    <a:pt x="2563" y="223"/>
                  </a:lnTo>
                  <a:lnTo>
                    <a:pt x="2598" y="235"/>
                  </a:lnTo>
                  <a:lnTo>
                    <a:pt x="2629" y="246"/>
                  </a:lnTo>
                  <a:lnTo>
                    <a:pt x="2655" y="253"/>
                  </a:lnTo>
                  <a:lnTo>
                    <a:pt x="2673" y="260"/>
                  </a:lnTo>
                  <a:lnTo>
                    <a:pt x="2685" y="263"/>
                  </a:lnTo>
                  <a:lnTo>
                    <a:pt x="2690" y="266"/>
                  </a:lnTo>
                  <a:lnTo>
                    <a:pt x="2693" y="266"/>
                  </a:lnTo>
                  <a:lnTo>
                    <a:pt x="2737" y="283"/>
                  </a:lnTo>
                  <a:lnTo>
                    <a:pt x="2780" y="306"/>
                  </a:lnTo>
                  <a:lnTo>
                    <a:pt x="2818" y="335"/>
                  </a:lnTo>
                  <a:lnTo>
                    <a:pt x="2850" y="370"/>
                  </a:lnTo>
                  <a:lnTo>
                    <a:pt x="2877" y="408"/>
                  </a:lnTo>
                  <a:lnTo>
                    <a:pt x="2898" y="450"/>
                  </a:lnTo>
                  <a:lnTo>
                    <a:pt x="2912" y="495"/>
                  </a:lnTo>
                  <a:lnTo>
                    <a:pt x="2919" y="543"/>
                  </a:lnTo>
                  <a:lnTo>
                    <a:pt x="2919" y="591"/>
                  </a:lnTo>
                  <a:lnTo>
                    <a:pt x="2919" y="591"/>
                  </a:lnTo>
                  <a:lnTo>
                    <a:pt x="2919" y="592"/>
                  </a:lnTo>
                  <a:lnTo>
                    <a:pt x="2919" y="592"/>
                  </a:lnTo>
                  <a:lnTo>
                    <a:pt x="2919" y="594"/>
                  </a:lnTo>
                  <a:lnTo>
                    <a:pt x="2917" y="603"/>
                  </a:lnTo>
                  <a:lnTo>
                    <a:pt x="2914" y="619"/>
                  </a:lnTo>
                  <a:lnTo>
                    <a:pt x="2910" y="640"/>
                  </a:lnTo>
                  <a:lnTo>
                    <a:pt x="2902" y="665"/>
                  </a:lnTo>
                  <a:lnTo>
                    <a:pt x="2891" y="692"/>
                  </a:lnTo>
                  <a:lnTo>
                    <a:pt x="2877" y="720"/>
                  </a:lnTo>
                  <a:lnTo>
                    <a:pt x="2858" y="748"/>
                  </a:lnTo>
                  <a:lnTo>
                    <a:pt x="2834" y="775"/>
                  </a:lnTo>
                  <a:lnTo>
                    <a:pt x="2805" y="800"/>
                  </a:lnTo>
                  <a:lnTo>
                    <a:pt x="2771" y="820"/>
                  </a:lnTo>
                  <a:lnTo>
                    <a:pt x="2732" y="836"/>
                  </a:lnTo>
                  <a:lnTo>
                    <a:pt x="2690" y="845"/>
                  </a:lnTo>
                  <a:lnTo>
                    <a:pt x="2643" y="850"/>
                  </a:lnTo>
                  <a:lnTo>
                    <a:pt x="2593" y="848"/>
                  </a:lnTo>
                  <a:lnTo>
                    <a:pt x="2539" y="841"/>
                  </a:lnTo>
                  <a:lnTo>
                    <a:pt x="2480" y="829"/>
                  </a:lnTo>
                  <a:lnTo>
                    <a:pt x="2478" y="829"/>
                  </a:lnTo>
                  <a:lnTo>
                    <a:pt x="1885" y="643"/>
                  </a:lnTo>
                  <a:lnTo>
                    <a:pt x="1875" y="641"/>
                  </a:lnTo>
                  <a:lnTo>
                    <a:pt x="1865" y="640"/>
                  </a:lnTo>
                  <a:lnTo>
                    <a:pt x="1843" y="644"/>
                  </a:lnTo>
                  <a:lnTo>
                    <a:pt x="1825" y="654"/>
                  </a:lnTo>
                  <a:lnTo>
                    <a:pt x="1809" y="670"/>
                  </a:lnTo>
                  <a:lnTo>
                    <a:pt x="1799" y="689"/>
                  </a:lnTo>
                  <a:lnTo>
                    <a:pt x="1796" y="710"/>
                  </a:lnTo>
                  <a:lnTo>
                    <a:pt x="1801" y="731"/>
                  </a:lnTo>
                  <a:lnTo>
                    <a:pt x="1810" y="750"/>
                  </a:lnTo>
                  <a:lnTo>
                    <a:pt x="1825" y="765"/>
                  </a:lnTo>
                  <a:lnTo>
                    <a:pt x="1844" y="775"/>
                  </a:lnTo>
                  <a:lnTo>
                    <a:pt x="2441" y="959"/>
                  </a:lnTo>
                  <a:lnTo>
                    <a:pt x="2444" y="961"/>
                  </a:lnTo>
                  <a:lnTo>
                    <a:pt x="2510" y="975"/>
                  </a:lnTo>
                  <a:lnTo>
                    <a:pt x="2575" y="983"/>
                  </a:lnTo>
                  <a:lnTo>
                    <a:pt x="2634" y="986"/>
                  </a:lnTo>
                  <a:lnTo>
                    <a:pt x="2691" y="983"/>
                  </a:lnTo>
                  <a:lnTo>
                    <a:pt x="2744" y="975"/>
                  </a:lnTo>
                  <a:lnTo>
                    <a:pt x="2795" y="959"/>
                  </a:lnTo>
                  <a:lnTo>
                    <a:pt x="2841" y="938"/>
                  </a:lnTo>
                  <a:lnTo>
                    <a:pt x="2885" y="912"/>
                  </a:lnTo>
                  <a:lnTo>
                    <a:pt x="2924" y="879"/>
                  </a:lnTo>
                  <a:lnTo>
                    <a:pt x="2957" y="844"/>
                  </a:lnTo>
                  <a:lnTo>
                    <a:pt x="2985" y="807"/>
                  </a:lnTo>
                  <a:lnTo>
                    <a:pt x="3006" y="769"/>
                  </a:lnTo>
                  <a:lnTo>
                    <a:pt x="3023" y="733"/>
                  </a:lnTo>
                  <a:lnTo>
                    <a:pt x="3035" y="696"/>
                  </a:lnTo>
                  <a:lnTo>
                    <a:pt x="3045" y="664"/>
                  </a:lnTo>
                  <a:lnTo>
                    <a:pt x="3051" y="650"/>
                  </a:lnTo>
                  <a:lnTo>
                    <a:pt x="3061" y="637"/>
                  </a:lnTo>
                  <a:lnTo>
                    <a:pt x="3072" y="627"/>
                  </a:lnTo>
                  <a:lnTo>
                    <a:pt x="4105" y="45"/>
                  </a:lnTo>
                  <a:lnTo>
                    <a:pt x="4146" y="25"/>
                  </a:lnTo>
                  <a:lnTo>
                    <a:pt x="4190" y="11"/>
                  </a:lnTo>
                  <a:lnTo>
                    <a:pt x="4233" y="2"/>
                  </a:lnTo>
                  <a:lnTo>
                    <a:pt x="42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4" name="Freeform 391"/>
            <p:cNvSpPr>
              <a:spLocks noEditPoints="1"/>
            </p:cNvSpPr>
            <p:nvPr/>
          </p:nvSpPr>
          <p:spPr bwMode="auto">
            <a:xfrm>
              <a:off x="3944" y="1259"/>
              <a:ext cx="788" cy="716"/>
            </a:xfrm>
            <a:custGeom>
              <a:avLst/>
              <a:gdLst>
                <a:gd name="T0" fmla="*/ 893 w 2364"/>
                <a:gd name="T1" fmla="*/ 918 h 2147"/>
                <a:gd name="T2" fmla="*/ 850 w 2364"/>
                <a:gd name="T3" fmla="*/ 943 h 2147"/>
                <a:gd name="T4" fmla="*/ 823 w 2364"/>
                <a:gd name="T5" fmla="*/ 987 h 2147"/>
                <a:gd name="T6" fmla="*/ 823 w 2364"/>
                <a:gd name="T7" fmla="*/ 1040 h 2147"/>
                <a:gd name="T8" fmla="*/ 850 w 2364"/>
                <a:gd name="T9" fmla="*/ 1084 h 2147"/>
                <a:gd name="T10" fmla="*/ 893 w 2364"/>
                <a:gd name="T11" fmla="*/ 1111 h 2147"/>
                <a:gd name="T12" fmla="*/ 1443 w 2364"/>
                <a:gd name="T13" fmla="*/ 1114 h 2147"/>
                <a:gd name="T14" fmla="*/ 1493 w 2364"/>
                <a:gd name="T15" fmla="*/ 1100 h 2147"/>
                <a:gd name="T16" fmla="*/ 1530 w 2364"/>
                <a:gd name="T17" fmla="*/ 1064 h 2147"/>
                <a:gd name="T18" fmla="*/ 1542 w 2364"/>
                <a:gd name="T19" fmla="*/ 1014 h 2147"/>
                <a:gd name="T20" fmla="*/ 1530 w 2364"/>
                <a:gd name="T21" fmla="*/ 964 h 2147"/>
                <a:gd name="T22" fmla="*/ 1493 w 2364"/>
                <a:gd name="T23" fmla="*/ 928 h 2147"/>
                <a:gd name="T24" fmla="*/ 1443 w 2364"/>
                <a:gd name="T25" fmla="*/ 914 h 2147"/>
                <a:gd name="T26" fmla="*/ 249 w 2364"/>
                <a:gd name="T27" fmla="*/ 251 h 2147"/>
                <a:gd name="T28" fmla="*/ 2115 w 2364"/>
                <a:gd name="T29" fmla="*/ 569 h 2147"/>
                <a:gd name="T30" fmla="*/ 249 w 2364"/>
                <a:gd name="T31" fmla="*/ 251 h 2147"/>
                <a:gd name="T32" fmla="*/ 2239 w 2364"/>
                <a:gd name="T33" fmla="*/ 0 h 2147"/>
                <a:gd name="T34" fmla="*/ 2294 w 2364"/>
                <a:gd name="T35" fmla="*/ 13 h 2147"/>
                <a:gd name="T36" fmla="*/ 2336 w 2364"/>
                <a:gd name="T37" fmla="*/ 48 h 2147"/>
                <a:gd name="T38" fmla="*/ 2360 w 2364"/>
                <a:gd name="T39" fmla="*/ 98 h 2147"/>
                <a:gd name="T40" fmla="*/ 2364 w 2364"/>
                <a:gd name="T41" fmla="*/ 693 h 2147"/>
                <a:gd name="T42" fmla="*/ 2351 w 2364"/>
                <a:gd name="T43" fmla="*/ 748 h 2147"/>
                <a:gd name="T44" fmla="*/ 2318 w 2364"/>
                <a:gd name="T45" fmla="*/ 790 h 2147"/>
                <a:gd name="T46" fmla="*/ 2267 w 2364"/>
                <a:gd name="T47" fmla="*/ 814 h 2147"/>
                <a:gd name="T48" fmla="*/ 2193 w 2364"/>
                <a:gd name="T49" fmla="*/ 818 h 2147"/>
                <a:gd name="T50" fmla="*/ 2190 w 2364"/>
                <a:gd name="T51" fmla="*/ 2051 h 2147"/>
                <a:gd name="T52" fmla="*/ 2166 w 2364"/>
                <a:gd name="T53" fmla="*/ 2100 h 2147"/>
                <a:gd name="T54" fmla="*/ 2122 w 2364"/>
                <a:gd name="T55" fmla="*/ 2134 h 2147"/>
                <a:gd name="T56" fmla="*/ 2068 w 2364"/>
                <a:gd name="T57" fmla="*/ 2147 h 2147"/>
                <a:gd name="T58" fmla="*/ 266 w 2364"/>
                <a:gd name="T59" fmla="*/ 2144 h 2147"/>
                <a:gd name="T60" fmla="*/ 216 w 2364"/>
                <a:gd name="T61" fmla="*/ 2120 h 2147"/>
                <a:gd name="T62" fmla="*/ 183 w 2364"/>
                <a:gd name="T63" fmla="*/ 2078 h 2147"/>
                <a:gd name="T64" fmla="*/ 170 w 2364"/>
                <a:gd name="T65" fmla="*/ 2023 h 2147"/>
                <a:gd name="T66" fmla="*/ 124 w 2364"/>
                <a:gd name="T67" fmla="*/ 818 h 2147"/>
                <a:gd name="T68" fmla="*/ 69 w 2364"/>
                <a:gd name="T69" fmla="*/ 805 h 2147"/>
                <a:gd name="T70" fmla="*/ 27 w 2364"/>
                <a:gd name="T71" fmla="*/ 772 h 2147"/>
                <a:gd name="T72" fmla="*/ 3 w 2364"/>
                <a:gd name="T73" fmla="*/ 721 h 2147"/>
                <a:gd name="T74" fmla="*/ 0 w 2364"/>
                <a:gd name="T75" fmla="*/ 126 h 2147"/>
                <a:gd name="T76" fmla="*/ 13 w 2364"/>
                <a:gd name="T77" fmla="*/ 71 h 2147"/>
                <a:gd name="T78" fmla="*/ 46 w 2364"/>
                <a:gd name="T79" fmla="*/ 29 h 2147"/>
                <a:gd name="T80" fmla="*/ 96 w 2364"/>
                <a:gd name="T81" fmla="*/ 5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64" h="2147">
                  <a:moveTo>
                    <a:pt x="920" y="914"/>
                  </a:moveTo>
                  <a:lnTo>
                    <a:pt x="893" y="918"/>
                  </a:lnTo>
                  <a:lnTo>
                    <a:pt x="870" y="928"/>
                  </a:lnTo>
                  <a:lnTo>
                    <a:pt x="850" y="943"/>
                  </a:lnTo>
                  <a:lnTo>
                    <a:pt x="834" y="964"/>
                  </a:lnTo>
                  <a:lnTo>
                    <a:pt x="823" y="987"/>
                  </a:lnTo>
                  <a:lnTo>
                    <a:pt x="820" y="1014"/>
                  </a:lnTo>
                  <a:lnTo>
                    <a:pt x="823" y="1040"/>
                  </a:lnTo>
                  <a:lnTo>
                    <a:pt x="834" y="1064"/>
                  </a:lnTo>
                  <a:lnTo>
                    <a:pt x="850" y="1084"/>
                  </a:lnTo>
                  <a:lnTo>
                    <a:pt x="870" y="1100"/>
                  </a:lnTo>
                  <a:lnTo>
                    <a:pt x="893" y="1111"/>
                  </a:lnTo>
                  <a:lnTo>
                    <a:pt x="920" y="1114"/>
                  </a:lnTo>
                  <a:lnTo>
                    <a:pt x="1443" y="1114"/>
                  </a:lnTo>
                  <a:lnTo>
                    <a:pt x="1469" y="1111"/>
                  </a:lnTo>
                  <a:lnTo>
                    <a:pt x="1493" y="1100"/>
                  </a:lnTo>
                  <a:lnTo>
                    <a:pt x="1514" y="1084"/>
                  </a:lnTo>
                  <a:lnTo>
                    <a:pt x="1530" y="1064"/>
                  </a:lnTo>
                  <a:lnTo>
                    <a:pt x="1540" y="1040"/>
                  </a:lnTo>
                  <a:lnTo>
                    <a:pt x="1542" y="1014"/>
                  </a:lnTo>
                  <a:lnTo>
                    <a:pt x="1540" y="987"/>
                  </a:lnTo>
                  <a:lnTo>
                    <a:pt x="1530" y="964"/>
                  </a:lnTo>
                  <a:lnTo>
                    <a:pt x="1514" y="943"/>
                  </a:lnTo>
                  <a:lnTo>
                    <a:pt x="1493" y="928"/>
                  </a:lnTo>
                  <a:lnTo>
                    <a:pt x="1469" y="918"/>
                  </a:lnTo>
                  <a:lnTo>
                    <a:pt x="1443" y="914"/>
                  </a:lnTo>
                  <a:lnTo>
                    <a:pt x="920" y="914"/>
                  </a:lnTo>
                  <a:close/>
                  <a:moveTo>
                    <a:pt x="249" y="251"/>
                  </a:moveTo>
                  <a:lnTo>
                    <a:pt x="249" y="569"/>
                  </a:lnTo>
                  <a:lnTo>
                    <a:pt x="2115" y="569"/>
                  </a:lnTo>
                  <a:lnTo>
                    <a:pt x="2115" y="251"/>
                  </a:lnTo>
                  <a:lnTo>
                    <a:pt x="249" y="251"/>
                  </a:lnTo>
                  <a:close/>
                  <a:moveTo>
                    <a:pt x="124" y="0"/>
                  </a:moveTo>
                  <a:lnTo>
                    <a:pt x="2239" y="0"/>
                  </a:lnTo>
                  <a:lnTo>
                    <a:pt x="2267" y="5"/>
                  </a:lnTo>
                  <a:lnTo>
                    <a:pt x="2294" y="13"/>
                  </a:lnTo>
                  <a:lnTo>
                    <a:pt x="2318" y="29"/>
                  </a:lnTo>
                  <a:lnTo>
                    <a:pt x="2336" y="48"/>
                  </a:lnTo>
                  <a:lnTo>
                    <a:pt x="2351" y="71"/>
                  </a:lnTo>
                  <a:lnTo>
                    <a:pt x="2360" y="98"/>
                  </a:lnTo>
                  <a:lnTo>
                    <a:pt x="2364" y="126"/>
                  </a:lnTo>
                  <a:lnTo>
                    <a:pt x="2364" y="693"/>
                  </a:lnTo>
                  <a:lnTo>
                    <a:pt x="2360" y="721"/>
                  </a:lnTo>
                  <a:lnTo>
                    <a:pt x="2351" y="748"/>
                  </a:lnTo>
                  <a:lnTo>
                    <a:pt x="2336" y="772"/>
                  </a:lnTo>
                  <a:lnTo>
                    <a:pt x="2318" y="790"/>
                  </a:lnTo>
                  <a:lnTo>
                    <a:pt x="2294" y="805"/>
                  </a:lnTo>
                  <a:lnTo>
                    <a:pt x="2267" y="814"/>
                  </a:lnTo>
                  <a:lnTo>
                    <a:pt x="2239" y="818"/>
                  </a:lnTo>
                  <a:lnTo>
                    <a:pt x="2193" y="818"/>
                  </a:lnTo>
                  <a:lnTo>
                    <a:pt x="2193" y="2023"/>
                  </a:lnTo>
                  <a:lnTo>
                    <a:pt x="2190" y="2051"/>
                  </a:lnTo>
                  <a:lnTo>
                    <a:pt x="2180" y="2078"/>
                  </a:lnTo>
                  <a:lnTo>
                    <a:pt x="2166" y="2100"/>
                  </a:lnTo>
                  <a:lnTo>
                    <a:pt x="2146" y="2120"/>
                  </a:lnTo>
                  <a:lnTo>
                    <a:pt x="2122" y="2134"/>
                  </a:lnTo>
                  <a:lnTo>
                    <a:pt x="2097" y="2144"/>
                  </a:lnTo>
                  <a:lnTo>
                    <a:pt x="2068" y="2147"/>
                  </a:lnTo>
                  <a:lnTo>
                    <a:pt x="295" y="2147"/>
                  </a:lnTo>
                  <a:lnTo>
                    <a:pt x="266" y="2144"/>
                  </a:lnTo>
                  <a:lnTo>
                    <a:pt x="240" y="2134"/>
                  </a:lnTo>
                  <a:lnTo>
                    <a:pt x="216" y="2120"/>
                  </a:lnTo>
                  <a:lnTo>
                    <a:pt x="198" y="2100"/>
                  </a:lnTo>
                  <a:lnTo>
                    <a:pt x="183" y="2078"/>
                  </a:lnTo>
                  <a:lnTo>
                    <a:pt x="174" y="2051"/>
                  </a:lnTo>
                  <a:lnTo>
                    <a:pt x="170" y="2023"/>
                  </a:lnTo>
                  <a:lnTo>
                    <a:pt x="170" y="818"/>
                  </a:lnTo>
                  <a:lnTo>
                    <a:pt x="124" y="818"/>
                  </a:lnTo>
                  <a:lnTo>
                    <a:pt x="96" y="814"/>
                  </a:lnTo>
                  <a:lnTo>
                    <a:pt x="69" y="805"/>
                  </a:lnTo>
                  <a:lnTo>
                    <a:pt x="46" y="790"/>
                  </a:lnTo>
                  <a:lnTo>
                    <a:pt x="27" y="772"/>
                  </a:lnTo>
                  <a:lnTo>
                    <a:pt x="13" y="748"/>
                  </a:lnTo>
                  <a:lnTo>
                    <a:pt x="3" y="721"/>
                  </a:lnTo>
                  <a:lnTo>
                    <a:pt x="0" y="693"/>
                  </a:lnTo>
                  <a:lnTo>
                    <a:pt x="0" y="126"/>
                  </a:lnTo>
                  <a:lnTo>
                    <a:pt x="3" y="98"/>
                  </a:lnTo>
                  <a:lnTo>
                    <a:pt x="13" y="71"/>
                  </a:lnTo>
                  <a:lnTo>
                    <a:pt x="27" y="48"/>
                  </a:lnTo>
                  <a:lnTo>
                    <a:pt x="46" y="29"/>
                  </a:lnTo>
                  <a:lnTo>
                    <a:pt x="69" y="13"/>
                  </a:lnTo>
                  <a:lnTo>
                    <a:pt x="96" y="5"/>
                  </a:lnTo>
                  <a:lnTo>
                    <a:pt x="1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75" name="Group 394"/>
          <p:cNvGrpSpPr>
            <a:grpSpLocks noChangeAspect="1"/>
          </p:cNvGrpSpPr>
          <p:nvPr/>
        </p:nvGrpSpPr>
        <p:grpSpPr bwMode="auto">
          <a:xfrm>
            <a:off x="6343409" y="492365"/>
            <a:ext cx="213983" cy="219534"/>
            <a:chOff x="2631" y="1932"/>
            <a:chExt cx="1619" cy="1661"/>
          </a:xfrm>
          <a:solidFill>
            <a:schemeClr val="tx1">
              <a:lumMod val="65000"/>
              <a:lumOff val="35000"/>
            </a:schemeClr>
          </a:solidFill>
        </p:grpSpPr>
        <p:sp>
          <p:nvSpPr>
            <p:cNvPr id="5578" name="Freeform 396"/>
            <p:cNvSpPr>
              <a:spLocks/>
            </p:cNvSpPr>
            <p:nvPr/>
          </p:nvSpPr>
          <p:spPr bwMode="auto">
            <a:xfrm>
              <a:off x="3265" y="2371"/>
              <a:ext cx="352" cy="423"/>
            </a:xfrm>
            <a:custGeom>
              <a:avLst/>
              <a:gdLst>
                <a:gd name="T0" fmla="*/ 401 w 706"/>
                <a:gd name="T1" fmla="*/ 2 h 846"/>
                <a:gd name="T2" fmla="*/ 488 w 706"/>
                <a:gd name="T3" fmla="*/ 16 h 846"/>
                <a:gd name="T4" fmla="*/ 559 w 706"/>
                <a:gd name="T5" fmla="*/ 44 h 846"/>
                <a:gd name="T6" fmla="*/ 617 w 706"/>
                <a:gd name="T7" fmla="*/ 87 h 846"/>
                <a:gd name="T8" fmla="*/ 660 w 706"/>
                <a:gd name="T9" fmla="*/ 144 h 846"/>
                <a:gd name="T10" fmla="*/ 690 w 706"/>
                <a:gd name="T11" fmla="*/ 215 h 846"/>
                <a:gd name="T12" fmla="*/ 704 w 706"/>
                <a:gd name="T13" fmla="*/ 299 h 846"/>
                <a:gd name="T14" fmla="*/ 704 w 706"/>
                <a:gd name="T15" fmla="*/ 403 h 846"/>
                <a:gd name="T16" fmla="*/ 693 w 706"/>
                <a:gd name="T17" fmla="*/ 503 h 846"/>
                <a:gd name="T18" fmla="*/ 672 w 706"/>
                <a:gd name="T19" fmla="*/ 588 h 846"/>
                <a:gd name="T20" fmla="*/ 643 w 706"/>
                <a:gd name="T21" fmla="*/ 657 h 846"/>
                <a:gd name="T22" fmla="*/ 608 w 706"/>
                <a:gd name="T23" fmla="*/ 712 h 846"/>
                <a:gd name="T24" fmla="*/ 570 w 706"/>
                <a:gd name="T25" fmla="*/ 756 h 846"/>
                <a:gd name="T26" fmla="*/ 529 w 706"/>
                <a:gd name="T27" fmla="*/ 788 h 846"/>
                <a:gd name="T28" fmla="*/ 489 w 706"/>
                <a:gd name="T29" fmla="*/ 812 h 846"/>
                <a:gd name="T30" fmla="*/ 450 w 706"/>
                <a:gd name="T31" fmla="*/ 828 h 846"/>
                <a:gd name="T32" fmla="*/ 416 w 706"/>
                <a:gd name="T33" fmla="*/ 838 h 846"/>
                <a:gd name="T34" fmla="*/ 387 w 706"/>
                <a:gd name="T35" fmla="*/ 844 h 846"/>
                <a:gd name="T36" fmla="*/ 366 w 706"/>
                <a:gd name="T37" fmla="*/ 846 h 846"/>
                <a:gd name="T38" fmla="*/ 355 w 706"/>
                <a:gd name="T39" fmla="*/ 846 h 846"/>
                <a:gd name="T40" fmla="*/ 311 w 706"/>
                <a:gd name="T41" fmla="*/ 844 h 846"/>
                <a:gd name="T42" fmla="*/ 233 w 706"/>
                <a:gd name="T43" fmla="*/ 824 h 846"/>
                <a:gd name="T44" fmla="*/ 166 w 706"/>
                <a:gd name="T45" fmla="*/ 787 h 846"/>
                <a:gd name="T46" fmla="*/ 109 w 706"/>
                <a:gd name="T47" fmla="*/ 732 h 846"/>
                <a:gd name="T48" fmla="*/ 64 w 706"/>
                <a:gd name="T49" fmla="*/ 658 h 846"/>
                <a:gd name="T50" fmla="*/ 29 w 706"/>
                <a:gd name="T51" fmla="*/ 569 h 846"/>
                <a:gd name="T52" fmla="*/ 8 w 706"/>
                <a:gd name="T53" fmla="*/ 465 h 846"/>
                <a:gd name="T54" fmla="*/ 0 w 706"/>
                <a:gd name="T55" fmla="*/ 346 h 846"/>
                <a:gd name="T56" fmla="*/ 7 w 706"/>
                <a:gd name="T57" fmla="*/ 255 h 846"/>
                <a:gd name="T58" fmla="*/ 29 w 706"/>
                <a:gd name="T59" fmla="*/ 177 h 846"/>
                <a:gd name="T60" fmla="*/ 66 w 706"/>
                <a:gd name="T61" fmla="*/ 114 h 846"/>
                <a:gd name="T62" fmla="*/ 117 w 706"/>
                <a:gd name="T63" fmla="*/ 64 h 846"/>
                <a:gd name="T64" fmla="*/ 183 w 706"/>
                <a:gd name="T65" fmla="*/ 28 h 846"/>
                <a:gd name="T66" fmla="*/ 262 w 706"/>
                <a:gd name="T67" fmla="*/ 7 h 846"/>
                <a:gd name="T68" fmla="*/ 352 w 706"/>
                <a:gd name="T69" fmla="*/ 0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06" h="846">
                  <a:moveTo>
                    <a:pt x="352" y="0"/>
                  </a:moveTo>
                  <a:lnTo>
                    <a:pt x="401" y="2"/>
                  </a:lnTo>
                  <a:lnTo>
                    <a:pt x="446" y="7"/>
                  </a:lnTo>
                  <a:lnTo>
                    <a:pt x="488" y="16"/>
                  </a:lnTo>
                  <a:lnTo>
                    <a:pt x="525" y="28"/>
                  </a:lnTo>
                  <a:lnTo>
                    <a:pt x="559" y="44"/>
                  </a:lnTo>
                  <a:lnTo>
                    <a:pt x="590" y="64"/>
                  </a:lnTo>
                  <a:lnTo>
                    <a:pt x="617" y="87"/>
                  </a:lnTo>
                  <a:lnTo>
                    <a:pt x="640" y="114"/>
                  </a:lnTo>
                  <a:lnTo>
                    <a:pt x="660" y="144"/>
                  </a:lnTo>
                  <a:lnTo>
                    <a:pt x="677" y="177"/>
                  </a:lnTo>
                  <a:lnTo>
                    <a:pt x="690" y="215"/>
                  </a:lnTo>
                  <a:lnTo>
                    <a:pt x="699" y="255"/>
                  </a:lnTo>
                  <a:lnTo>
                    <a:pt x="704" y="299"/>
                  </a:lnTo>
                  <a:lnTo>
                    <a:pt x="706" y="346"/>
                  </a:lnTo>
                  <a:lnTo>
                    <a:pt x="704" y="403"/>
                  </a:lnTo>
                  <a:lnTo>
                    <a:pt x="700" y="456"/>
                  </a:lnTo>
                  <a:lnTo>
                    <a:pt x="693" y="503"/>
                  </a:lnTo>
                  <a:lnTo>
                    <a:pt x="684" y="548"/>
                  </a:lnTo>
                  <a:lnTo>
                    <a:pt x="672" y="588"/>
                  </a:lnTo>
                  <a:lnTo>
                    <a:pt x="658" y="625"/>
                  </a:lnTo>
                  <a:lnTo>
                    <a:pt x="643" y="657"/>
                  </a:lnTo>
                  <a:lnTo>
                    <a:pt x="626" y="686"/>
                  </a:lnTo>
                  <a:lnTo>
                    <a:pt x="608" y="712"/>
                  </a:lnTo>
                  <a:lnTo>
                    <a:pt x="590" y="736"/>
                  </a:lnTo>
                  <a:lnTo>
                    <a:pt x="570" y="756"/>
                  </a:lnTo>
                  <a:lnTo>
                    <a:pt x="549" y="773"/>
                  </a:lnTo>
                  <a:lnTo>
                    <a:pt x="529" y="788"/>
                  </a:lnTo>
                  <a:lnTo>
                    <a:pt x="509" y="801"/>
                  </a:lnTo>
                  <a:lnTo>
                    <a:pt x="489" y="812"/>
                  </a:lnTo>
                  <a:lnTo>
                    <a:pt x="470" y="821"/>
                  </a:lnTo>
                  <a:lnTo>
                    <a:pt x="450" y="828"/>
                  </a:lnTo>
                  <a:lnTo>
                    <a:pt x="432" y="834"/>
                  </a:lnTo>
                  <a:lnTo>
                    <a:pt x="416" y="838"/>
                  </a:lnTo>
                  <a:lnTo>
                    <a:pt x="401" y="841"/>
                  </a:lnTo>
                  <a:lnTo>
                    <a:pt x="387" y="844"/>
                  </a:lnTo>
                  <a:lnTo>
                    <a:pt x="376" y="845"/>
                  </a:lnTo>
                  <a:lnTo>
                    <a:pt x="366" y="846"/>
                  </a:lnTo>
                  <a:lnTo>
                    <a:pt x="359" y="846"/>
                  </a:lnTo>
                  <a:lnTo>
                    <a:pt x="355" y="846"/>
                  </a:lnTo>
                  <a:lnTo>
                    <a:pt x="352" y="846"/>
                  </a:lnTo>
                  <a:lnTo>
                    <a:pt x="311" y="844"/>
                  </a:lnTo>
                  <a:lnTo>
                    <a:pt x="271" y="837"/>
                  </a:lnTo>
                  <a:lnTo>
                    <a:pt x="233" y="824"/>
                  </a:lnTo>
                  <a:lnTo>
                    <a:pt x="198" y="808"/>
                  </a:lnTo>
                  <a:lnTo>
                    <a:pt x="166" y="787"/>
                  </a:lnTo>
                  <a:lnTo>
                    <a:pt x="136" y="761"/>
                  </a:lnTo>
                  <a:lnTo>
                    <a:pt x="109" y="732"/>
                  </a:lnTo>
                  <a:lnTo>
                    <a:pt x="85" y="696"/>
                  </a:lnTo>
                  <a:lnTo>
                    <a:pt x="64" y="658"/>
                  </a:lnTo>
                  <a:lnTo>
                    <a:pt x="45" y="615"/>
                  </a:lnTo>
                  <a:lnTo>
                    <a:pt x="29" y="569"/>
                  </a:lnTo>
                  <a:lnTo>
                    <a:pt x="17" y="519"/>
                  </a:lnTo>
                  <a:lnTo>
                    <a:pt x="8" y="465"/>
                  </a:lnTo>
                  <a:lnTo>
                    <a:pt x="2" y="407"/>
                  </a:lnTo>
                  <a:lnTo>
                    <a:pt x="0" y="346"/>
                  </a:lnTo>
                  <a:lnTo>
                    <a:pt x="1" y="299"/>
                  </a:lnTo>
                  <a:lnTo>
                    <a:pt x="7" y="255"/>
                  </a:lnTo>
                  <a:lnTo>
                    <a:pt x="16" y="215"/>
                  </a:lnTo>
                  <a:lnTo>
                    <a:pt x="29" y="177"/>
                  </a:lnTo>
                  <a:lnTo>
                    <a:pt x="46" y="144"/>
                  </a:lnTo>
                  <a:lnTo>
                    <a:pt x="66" y="114"/>
                  </a:lnTo>
                  <a:lnTo>
                    <a:pt x="90" y="87"/>
                  </a:lnTo>
                  <a:lnTo>
                    <a:pt x="117" y="64"/>
                  </a:lnTo>
                  <a:lnTo>
                    <a:pt x="149" y="44"/>
                  </a:lnTo>
                  <a:lnTo>
                    <a:pt x="183" y="28"/>
                  </a:lnTo>
                  <a:lnTo>
                    <a:pt x="220" y="16"/>
                  </a:lnTo>
                  <a:lnTo>
                    <a:pt x="262" y="7"/>
                  </a:lnTo>
                  <a:lnTo>
                    <a:pt x="306" y="2"/>
                  </a:lnTo>
                  <a:lnTo>
                    <a:pt x="3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9" name="Freeform 397"/>
            <p:cNvSpPr>
              <a:spLocks noEditPoints="1"/>
            </p:cNvSpPr>
            <p:nvPr/>
          </p:nvSpPr>
          <p:spPr bwMode="auto">
            <a:xfrm>
              <a:off x="2631" y="1932"/>
              <a:ext cx="1619" cy="1661"/>
            </a:xfrm>
            <a:custGeom>
              <a:avLst/>
              <a:gdLst>
                <a:gd name="T0" fmla="*/ 1249 w 3237"/>
                <a:gd name="T1" fmla="*/ 785 h 3322"/>
                <a:gd name="T2" fmla="*/ 897 w 3237"/>
                <a:gd name="T3" fmla="*/ 1042 h 3322"/>
                <a:gd name="T4" fmla="*/ 696 w 3237"/>
                <a:gd name="T5" fmla="*/ 1433 h 3322"/>
                <a:gd name="T6" fmla="*/ 695 w 3237"/>
                <a:gd name="T7" fmla="*/ 1884 h 3322"/>
                <a:gd name="T8" fmla="*/ 886 w 3237"/>
                <a:gd name="T9" fmla="*/ 2268 h 3322"/>
                <a:gd name="T10" fmla="*/ 921 w 3237"/>
                <a:gd name="T11" fmla="*/ 2077 h 3322"/>
                <a:gd name="T12" fmla="*/ 995 w 3237"/>
                <a:gd name="T13" fmla="*/ 1961 h 3322"/>
                <a:gd name="T14" fmla="*/ 1490 w 3237"/>
                <a:gd name="T15" fmla="*/ 1744 h 3322"/>
                <a:gd name="T16" fmla="*/ 1778 w 3237"/>
                <a:gd name="T17" fmla="*/ 1738 h 3322"/>
                <a:gd name="T18" fmla="*/ 2274 w 3237"/>
                <a:gd name="T19" fmla="*/ 1984 h 3322"/>
                <a:gd name="T20" fmla="*/ 2332 w 3237"/>
                <a:gd name="T21" fmla="*/ 2138 h 3322"/>
                <a:gd name="T22" fmla="*/ 2433 w 3237"/>
                <a:gd name="T23" fmla="*/ 2152 h 3322"/>
                <a:gd name="T24" fmla="*/ 2567 w 3237"/>
                <a:gd name="T25" fmla="*/ 1738 h 3322"/>
                <a:gd name="T26" fmla="*/ 2495 w 3237"/>
                <a:gd name="T27" fmla="*/ 1291 h 3322"/>
                <a:gd name="T28" fmla="*/ 2237 w 3237"/>
                <a:gd name="T29" fmla="*/ 939 h 3322"/>
                <a:gd name="T30" fmla="*/ 1848 w 3237"/>
                <a:gd name="T31" fmla="*/ 738 h 3322"/>
                <a:gd name="T32" fmla="*/ 490 w 3237"/>
                <a:gd name="T33" fmla="*/ 12 h 3322"/>
                <a:gd name="T34" fmla="*/ 715 w 3237"/>
                <a:gd name="T35" fmla="*/ 169 h 3322"/>
                <a:gd name="T36" fmla="*/ 782 w 3237"/>
                <a:gd name="T37" fmla="*/ 438 h 3322"/>
                <a:gd name="T38" fmla="*/ 1145 w 3237"/>
                <a:gd name="T39" fmla="*/ 584 h 3322"/>
                <a:gd name="T40" fmla="*/ 1618 w 3237"/>
                <a:gd name="T41" fmla="*/ 484 h 3322"/>
                <a:gd name="T42" fmla="*/ 2093 w 3237"/>
                <a:gd name="T43" fmla="*/ 584 h 3322"/>
                <a:gd name="T44" fmla="*/ 2455 w 3237"/>
                <a:gd name="T45" fmla="*/ 438 h 3322"/>
                <a:gd name="T46" fmla="*/ 2523 w 3237"/>
                <a:gd name="T47" fmla="*/ 169 h 3322"/>
                <a:gd name="T48" fmla="*/ 2748 w 3237"/>
                <a:gd name="T49" fmla="*/ 12 h 3322"/>
                <a:gd name="T50" fmla="*/ 3030 w 3237"/>
                <a:gd name="T51" fmla="*/ 47 h 3322"/>
                <a:gd name="T52" fmla="*/ 3211 w 3237"/>
                <a:gd name="T53" fmla="*/ 251 h 3322"/>
                <a:gd name="T54" fmla="*/ 3211 w 3237"/>
                <a:gd name="T55" fmla="*/ 534 h 3322"/>
                <a:gd name="T56" fmla="*/ 3030 w 3237"/>
                <a:gd name="T57" fmla="*/ 739 h 3322"/>
                <a:gd name="T58" fmla="*/ 2756 w 3237"/>
                <a:gd name="T59" fmla="*/ 775 h 3322"/>
                <a:gd name="T60" fmla="*/ 2701 w 3237"/>
                <a:gd name="T61" fmla="*/ 1198 h 3322"/>
                <a:gd name="T62" fmla="*/ 2796 w 3237"/>
                <a:gd name="T63" fmla="*/ 1661 h 3322"/>
                <a:gd name="T64" fmla="*/ 2701 w 3237"/>
                <a:gd name="T65" fmla="*/ 2126 h 3322"/>
                <a:gd name="T66" fmla="*/ 2756 w 3237"/>
                <a:gd name="T67" fmla="*/ 2548 h 3322"/>
                <a:gd name="T68" fmla="*/ 3030 w 3237"/>
                <a:gd name="T69" fmla="*/ 2583 h 3322"/>
                <a:gd name="T70" fmla="*/ 3211 w 3237"/>
                <a:gd name="T71" fmla="*/ 2788 h 3322"/>
                <a:gd name="T72" fmla="*/ 3211 w 3237"/>
                <a:gd name="T73" fmla="*/ 3072 h 3322"/>
                <a:gd name="T74" fmla="*/ 3030 w 3237"/>
                <a:gd name="T75" fmla="*/ 3276 h 3322"/>
                <a:gd name="T76" fmla="*/ 2748 w 3237"/>
                <a:gd name="T77" fmla="*/ 3310 h 3322"/>
                <a:gd name="T78" fmla="*/ 2523 w 3237"/>
                <a:gd name="T79" fmla="*/ 3153 h 3322"/>
                <a:gd name="T80" fmla="*/ 2455 w 3237"/>
                <a:gd name="T81" fmla="*/ 2885 h 3322"/>
                <a:gd name="T82" fmla="*/ 2093 w 3237"/>
                <a:gd name="T83" fmla="*/ 2738 h 3322"/>
                <a:gd name="T84" fmla="*/ 1618 w 3237"/>
                <a:gd name="T85" fmla="*/ 2838 h 3322"/>
                <a:gd name="T86" fmla="*/ 1145 w 3237"/>
                <a:gd name="T87" fmla="*/ 2738 h 3322"/>
                <a:gd name="T88" fmla="*/ 782 w 3237"/>
                <a:gd name="T89" fmla="*/ 2885 h 3322"/>
                <a:gd name="T90" fmla="*/ 715 w 3237"/>
                <a:gd name="T91" fmla="*/ 3153 h 3322"/>
                <a:gd name="T92" fmla="*/ 490 w 3237"/>
                <a:gd name="T93" fmla="*/ 3310 h 3322"/>
                <a:gd name="T94" fmla="*/ 208 w 3237"/>
                <a:gd name="T95" fmla="*/ 3276 h 3322"/>
                <a:gd name="T96" fmla="*/ 26 w 3237"/>
                <a:gd name="T97" fmla="*/ 3072 h 3322"/>
                <a:gd name="T98" fmla="*/ 26 w 3237"/>
                <a:gd name="T99" fmla="*/ 2788 h 3322"/>
                <a:gd name="T100" fmla="*/ 208 w 3237"/>
                <a:gd name="T101" fmla="*/ 2583 h 3322"/>
                <a:gd name="T102" fmla="*/ 482 w 3237"/>
                <a:gd name="T103" fmla="*/ 2548 h 3322"/>
                <a:gd name="T104" fmla="*/ 537 w 3237"/>
                <a:gd name="T105" fmla="*/ 2126 h 3322"/>
                <a:gd name="T106" fmla="*/ 441 w 3237"/>
                <a:gd name="T107" fmla="*/ 1661 h 3322"/>
                <a:gd name="T108" fmla="*/ 537 w 3237"/>
                <a:gd name="T109" fmla="*/ 1198 h 3322"/>
                <a:gd name="T110" fmla="*/ 482 w 3237"/>
                <a:gd name="T111" fmla="*/ 775 h 3322"/>
                <a:gd name="T112" fmla="*/ 208 w 3237"/>
                <a:gd name="T113" fmla="*/ 739 h 3322"/>
                <a:gd name="T114" fmla="*/ 26 w 3237"/>
                <a:gd name="T115" fmla="*/ 534 h 3322"/>
                <a:gd name="T116" fmla="*/ 26 w 3237"/>
                <a:gd name="T117" fmla="*/ 251 h 3322"/>
                <a:gd name="T118" fmla="*/ 208 w 3237"/>
                <a:gd name="T119" fmla="*/ 47 h 3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37" h="3322">
                  <a:moveTo>
                    <a:pt x="1618" y="710"/>
                  </a:moveTo>
                  <a:lnTo>
                    <a:pt x="1541" y="714"/>
                  </a:lnTo>
                  <a:lnTo>
                    <a:pt x="1465" y="723"/>
                  </a:lnTo>
                  <a:lnTo>
                    <a:pt x="1390" y="738"/>
                  </a:lnTo>
                  <a:lnTo>
                    <a:pt x="1319" y="758"/>
                  </a:lnTo>
                  <a:lnTo>
                    <a:pt x="1249" y="785"/>
                  </a:lnTo>
                  <a:lnTo>
                    <a:pt x="1182" y="817"/>
                  </a:lnTo>
                  <a:lnTo>
                    <a:pt x="1118" y="853"/>
                  </a:lnTo>
                  <a:lnTo>
                    <a:pt x="1057" y="894"/>
                  </a:lnTo>
                  <a:lnTo>
                    <a:pt x="1001" y="939"/>
                  </a:lnTo>
                  <a:lnTo>
                    <a:pt x="947" y="989"/>
                  </a:lnTo>
                  <a:lnTo>
                    <a:pt x="897" y="1042"/>
                  </a:lnTo>
                  <a:lnTo>
                    <a:pt x="851" y="1100"/>
                  </a:lnTo>
                  <a:lnTo>
                    <a:pt x="811" y="1160"/>
                  </a:lnTo>
                  <a:lnTo>
                    <a:pt x="774" y="1224"/>
                  </a:lnTo>
                  <a:lnTo>
                    <a:pt x="743" y="1291"/>
                  </a:lnTo>
                  <a:lnTo>
                    <a:pt x="717" y="1360"/>
                  </a:lnTo>
                  <a:lnTo>
                    <a:pt x="696" y="1433"/>
                  </a:lnTo>
                  <a:lnTo>
                    <a:pt x="681" y="1507"/>
                  </a:lnTo>
                  <a:lnTo>
                    <a:pt x="671" y="1583"/>
                  </a:lnTo>
                  <a:lnTo>
                    <a:pt x="668" y="1661"/>
                  </a:lnTo>
                  <a:lnTo>
                    <a:pt x="671" y="1738"/>
                  </a:lnTo>
                  <a:lnTo>
                    <a:pt x="679" y="1811"/>
                  </a:lnTo>
                  <a:lnTo>
                    <a:pt x="695" y="1884"/>
                  </a:lnTo>
                  <a:lnTo>
                    <a:pt x="714" y="1955"/>
                  </a:lnTo>
                  <a:lnTo>
                    <a:pt x="739" y="2024"/>
                  </a:lnTo>
                  <a:lnTo>
                    <a:pt x="769" y="2088"/>
                  </a:lnTo>
                  <a:lnTo>
                    <a:pt x="804" y="2152"/>
                  </a:lnTo>
                  <a:lnTo>
                    <a:pt x="843" y="2211"/>
                  </a:lnTo>
                  <a:lnTo>
                    <a:pt x="886" y="2268"/>
                  </a:lnTo>
                  <a:lnTo>
                    <a:pt x="891" y="2236"/>
                  </a:lnTo>
                  <a:lnTo>
                    <a:pt x="895" y="2202"/>
                  </a:lnTo>
                  <a:lnTo>
                    <a:pt x="900" y="2170"/>
                  </a:lnTo>
                  <a:lnTo>
                    <a:pt x="906" y="2138"/>
                  </a:lnTo>
                  <a:lnTo>
                    <a:pt x="913" y="2106"/>
                  </a:lnTo>
                  <a:lnTo>
                    <a:pt x="921" y="2077"/>
                  </a:lnTo>
                  <a:lnTo>
                    <a:pt x="930" y="2049"/>
                  </a:lnTo>
                  <a:lnTo>
                    <a:pt x="940" y="2025"/>
                  </a:lnTo>
                  <a:lnTo>
                    <a:pt x="951" y="2002"/>
                  </a:lnTo>
                  <a:lnTo>
                    <a:pt x="964" y="1984"/>
                  </a:lnTo>
                  <a:lnTo>
                    <a:pt x="978" y="1970"/>
                  </a:lnTo>
                  <a:lnTo>
                    <a:pt x="995" y="1961"/>
                  </a:lnTo>
                  <a:lnTo>
                    <a:pt x="1347" y="1821"/>
                  </a:lnTo>
                  <a:lnTo>
                    <a:pt x="1430" y="1751"/>
                  </a:lnTo>
                  <a:lnTo>
                    <a:pt x="1444" y="1742"/>
                  </a:lnTo>
                  <a:lnTo>
                    <a:pt x="1459" y="1738"/>
                  </a:lnTo>
                  <a:lnTo>
                    <a:pt x="1475" y="1739"/>
                  </a:lnTo>
                  <a:lnTo>
                    <a:pt x="1490" y="1744"/>
                  </a:lnTo>
                  <a:lnTo>
                    <a:pt x="1503" y="1754"/>
                  </a:lnTo>
                  <a:lnTo>
                    <a:pt x="1618" y="1868"/>
                  </a:lnTo>
                  <a:lnTo>
                    <a:pt x="1734" y="1754"/>
                  </a:lnTo>
                  <a:lnTo>
                    <a:pt x="1747" y="1744"/>
                  </a:lnTo>
                  <a:lnTo>
                    <a:pt x="1762" y="1739"/>
                  </a:lnTo>
                  <a:lnTo>
                    <a:pt x="1778" y="1738"/>
                  </a:lnTo>
                  <a:lnTo>
                    <a:pt x="1794" y="1742"/>
                  </a:lnTo>
                  <a:lnTo>
                    <a:pt x="1808" y="1751"/>
                  </a:lnTo>
                  <a:lnTo>
                    <a:pt x="1890" y="1821"/>
                  </a:lnTo>
                  <a:lnTo>
                    <a:pt x="2242" y="1961"/>
                  </a:lnTo>
                  <a:lnTo>
                    <a:pt x="2259" y="1970"/>
                  </a:lnTo>
                  <a:lnTo>
                    <a:pt x="2274" y="1984"/>
                  </a:lnTo>
                  <a:lnTo>
                    <a:pt x="2287" y="2002"/>
                  </a:lnTo>
                  <a:lnTo>
                    <a:pt x="2298" y="2024"/>
                  </a:lnTo>
                  <a:lnTo>
                    <a:pt x="2308" y="2049"/>
                  </a:lnTo>
                  <a:lnTo>
                    <a:pt x="2317" y="2077"/>
                  </a:lnTo>
                  <a:lnTo>
                    <a:pt x="2325" y="2106"/>
                  </a:lnTo>
                  <a:lnTo>
                    <a:pt x="2332" y="2138"/>
                  </a:lnTo>
                  <a:lnTo>
                    <a:pt x="2338" y="2170"/>
                  </a:lnTo>
                  <a:lnTo>
                    <a:pt x="2343" y="2203"/>
                  </a:lnTo>
                  <a:lnTo>
                    <a:pt x="2347" y="2236"/>
                  </a:lnTo>
                  <a:lnTo>
                    <a:pt x="2350" y="2268"/>
                  </a:lnTo>
                  <a:lnTo>
                    <a:pt x="2394" y="2211"/>
                  </a:lnTo>
                  <a:lnTo>
                    <a:pt x="2433" y="2152"/>
                  </a:lnTo>
                  <a:lnTo>
                    <a:pt x="2469" y="2089"/>
                  </a:lnTo>
                  <a:lnTo>
                    <a:pt x="2498" y="2024"/>
                  </a:lnTo>
                  <a:lnTo>
                    <a:pt x="2523" y="1955"/>
                  </a:lnTo>
                  <a:lnTo>
                    <a:pt x="2543" y="1884"/>
                  </a:lnTo>
                  <a:lnTo>
                    <a:pt x="2557" y="1811"/>
                  </a:lnTo>
                  <a:lnTo>
                    <a:pt x="2567" y="1738"/>
                  </a:lnTo>
                  <a:lnTo>
                    <a:pt x="2570" y="1661"/>
                  </a:lnTo>
                  <a:lnTo>
                    <a:pt x="2567" y="1583"/>
                  </a:lnTo>
                  <a:lnTo>
                    <a:pt x="2557" y="1507"/>
                  </a:lnTo>
                  <a:lnTo>
                    <a:pt x="2542" y="1433"/>
                  </a:lnTo>
                  <a:lnTo>
                    <a:pt x="2521" y="1360"/>
                  </a:lnTo>
                  <a:lnTo>
                    <a:pt x="2495" y="1291"/>
                  </a:lnTo>
                  <a:lnTo>
                    <a:pt x="2464" y="1224"/>
                  </a:lnTo>
                  <a:lnTo>
                    <a:pt x="2427" y="1160"/>
                  </a:lnTo>
                  <a:lnTo>
                    <a:pt x="2386" y="1100"/>
                  </a:lnTo>
                  <a:lnTo>
                    <a:pt x="2340" y="1042"/>
                  </a:lnTo>
                  <a:lnTo>
                    <a:pt x="2291" y="989"/>
                  </a:lnTo>
                  <a:lnTo>
                    <a:pt x="2237" y="939"/>
                  </a:lnTo>
                  <a:lnTo>
                    <a:pt x="2181" y="894"/>
                  </a:lnTo>
                  <a:lnTo>
                    <a:pt x="2119" y="853"/>
                  </a:lnTo>
                  <a:lnTo>
                    <a:pt x="2056" y="817"/>
                  </a:lnTo>
                  <a:lnTo>
                    <a:pt x="1989" y="785"/>
                  </a:lnTo>
                  <a:lnTo>
                    <a:pt x="1919" y="758"/>
                  </a:lnTo>
                  <a:lnTo>
                    <a:pt x="1848" y="738"/>
                  </a:lnTo>
                  <a:lnTo>
                    <a:pt x="1773" y="723"/>
                  </a:lnTo>
                  <a:lnTo>
                    <a:pt x="1697" y="714"/>
                  </a:lnTo>
                  <a:lnTo>
                    <a:pt x="1618" y="710"/>
                  </a:lnTo>
                  <a:close/>
                  <a:moveTo>
                    <a:pt x="393" y="0"/>
                  </a:moveTo>
                  <a:lnTo>
                    <a:pt x="442" y="3"/>
                  </a:lnTo>
                  <a:lnTo>
                    <a:pt x="490" y="12"/>
                  </a:lnTo>
                  <a:lnTo>
                    <a:pt x="534" y="26"/>
                  </a:lnTo>
                  <a:lnTo>
                    <a:pt x="578" y="47"/>
                  </a:lnTo>
                  <a:lnTo>
                    <a:pt x="617" y="71"/>
                  </a:lnTo>
                  <a:lnTo>
                    <a:pt x="653" y="99"/>
                  </a:lnTo>
                  <a:lnTo>
                    <a:pt x="686" y="132"/>
                  </a:lnTo>
                  <a:lnTo>
                    <a:pt x="715" y="169"/>
                  </a:lnTo>
                  <a:lnTo>
                    <a:pt x="739" y="208"/>
                  </a:lnTo>
                  <a:lnTo>
                    <a:pt x="758" y="251"/>
                  </a:lnTo>
                  <a:lnTo>
                    <a:pt x="773" y="296"/>
                  </a:lnTo>
                  <a:lnTo>
                    <a:pt x="781" y="343"/>
                  </a:lnTo>
                  <a:lnTo>
                    <a:pt x="786" y="393"/>
                  </a:lnTo>
                  <a:lnTo>
                    <a:pt x="782" y="438"/>
                  </a:lnTo>
                  <a:lnTo>
                    <a:pt x="774" y="482"/>
                  </a:lnTo>
                  <a:lnTo>
                    <a:pt x="762" y="523"/>
                  </a:lnTo>
                  <a:lnTo>
                    <a:pt x="940" y="700"/>
                  </a:lnTo>
                  <a:lnTo>
                    <a:pt x="1005" y="657"/>
                  </a:lnTo>
                  <a:lnTo>
                    <a:pt x="1073" y="618"/>
                  </a:lnTo>
                  <a:lnTo>
                    <a:pt x="1145" y="584"/>
                  </a:lnTo>
                  <a:lnTo>
                    <a:pt x="1219" y="554"/>
                  </a:lnTo>
                  <a:lnTo>
                    <a:pt x="1294" y="529"/>
                  </a:lnTo>
                  <a:lnTo>
                    <a:pt x="1373" y="510"/>
                  </a:lnTo>
                  <a:lnTo>
                    <a:pt x="1453" y="496"/>
                  </a:lnTo>
                  <a:lnTo>
                    <a:pt x="1536" y="487"/>
                  </a:lnTo>
                  <a:lnTo>
                    <a:pt x="1618" y="484"/>
                  </a:lnTo>
                  <a:lnTo>
                    <a:pt x="1702" y="487"/>
                  </a:lnTo>
                  <a:lnTo>
                    <a:pt x="1784" y="496"/>
                  </a:lnTo>
                  <a:lnTo>
                    <a:pt x="1865" y="510"/>
                  </a:lnTo>
                  <a:lnTo>
                    <a:pt x="1943" y="529"/>
                  </a:lnTo>
                  <a:lnTo>
                    <a:pt x="2019" y="554"/>
                  </a:lnTo>
                  <a:lnTo>
                    <a:pt x="2093" y="584"/>
                  </a:lnTo>
                  <a:lnTo>
                    <a:pt x="2164" y="618"/>
                  </a:lnTo>
                  <a:lnTo>
                    <a:pt x="2232" y="657"/>
                  </a:lnTo>
                  <a:lnTo>
                    <a:pt x="2298" y="700"/>
                  </a:lnTo>
                  <a:lnTo>
                    <a:pt x="2475" y="523"/>
                  </a:lnTo>
                  <a:lnTo>
                    <a:pt x="2463" y="482"/>
                  </a:lnTo>
                  <a:lnTo>
                    <a:pt x="2455" y="438"/>
                  </a:lnTo>
                  <a:lnTo>
                    <a:pt x="2452" y="393"/>
                  </a:lnTo>
                  <a:lnTo>
                    <a:pt x="2455" y="343"/>
                  </a:lnTo>
                  <a:lnTo>
                    <a:pt x="2465" y="296"/>
                  </a:lnTo>
                  <a:lnTo>
                    <a:pt x="2479" y="251"/>
                  </a:lnTo>
                  <a:lnTo>
                    <a:pt x="2499" y="208"/>
                  </a:lnTo>
                  <a:lnTo>
                    <a:pt x="2523" y="169"/>
                  </a:lnTo>
                  <a:lnTo>
                    <a:pt x="2551" y="132"/>
                  </a:lnTo>
                  <a:lnTo>
                    <a:pt x="2585" y="99"/>
                  </a:lnTo>
                  <a:lnTo>
                    <a:pt x="2621" y="71"/>
                  </a:lnTo>
                  <a:lnTo>
                    <a:pt x="2660" y="47"/>
                  </a:lnTo>
                  <a:lnTo>
                    <a:pt x="2703" y="26"/>
                  </a:lnTo>
                  <a:lnTo>
                    <a:pt x="2748" y="12"/>
                  </a:lnTo>
                  <a:lnTo>
                    <a:pt x="2796" y="3"/>
                  </a:lnTo>
                  <a:lnTo>
                    <a:pt x="2845" y="0"/>
                  </a:lnTo>
                  <a:lnTo>
                    <a:pt x="2895" y="3"/>
                  </a:lnTo>
                  <a:lnTo>
                    <a:pt x="2942" y="12"/>
                  </a:lnTo>
                  <a:lnTo>
                    <a:pt x="2987" y="26"/>
                  </a:lnTo>
                  <a:lnTo>
                    <a:pt x="3030" y="47"/>
                  </a:lnTo>
                  <a:lnTo>
                    <a:pt x="3069" y="71"/>
                  </a:lnTo>
                  <a:lnTo>
                    <a:pt x="3106" y="99"/>
                  </a:lnTo>
                  <a:lnTo>
                    <a:pt x="3138" y="132"/>
                  </a:lnTo>
                  <a:lnTo>
                    <a:pt x="3167" y="169"/>
                  </a:lnTo>
                  <a:lnTo>
                    <a:pt x="3192" y="208"/>
                  </a:lnTo>
                  <a:lnTo>
                    <a:pt x="3211" y="251"/>
                  </a:lnTo>
                  <a:lnTo>
                    <a:pt x="3226" y="296"/>
                  </a:lnTo>
                  <a:lnTo>
                    <a:pt x="3234" y="343"/>
                  </a:lnTo>
                  <a:lnTo>
                    <a:pt x="3237" y="393"/>
                  </a:lnTo>
                  <a:lnTo>
                    <a:pt x="3234" y="442"/>
                  </a:lnTo>
                  <a:lnTo>
                    <a:pt x="3226" y="490"/>
                  </a:lnTo>
                  <a:lnTo>
                    <a:pt x="3211" y="534"/>
                  </a:lnTo>
                  <a:lnTo>
                    <a:pt x="3192" y="578"/>
                  </a:lnTo>
                  <a:lnTo>
                    <a:pt x="3167" y="617"/>
                  </a:lnTo>
                  <a:lnTo>
                    <a:pt x="3138" y="653"/>
                  </a:lnTo>
                  <a:lnTo>
                    <a:pt x="3106" y="686"/>
                  </a:lnTo>
                  <a:lnTo>
                    <a:pt x="3069" y="715"/>
                  </a:lnTo>
                  <a:lnTo>
                    <a:pt x="3030" y="739"/>
                  </a:lnTo>
                  <a:lnTo>
                    <a:pt x="2987" y="758"/>
                  </a:lnTo>
                  <a:lnTo>
                    <a:pt x="2942" y="774"/>
                  </a:lnTo>
                  <a:lnTo>
                    <a:pt x="2895" y="783"/>
                  </a:lnTo>
                  <a:lnTo>
                    <a:pt x="2845" y="786"/>
                  </a:lnTo>
                  <a:lnTo>
                    <a:pt x="2800" y="783"/>
                  </a:lnTo>
                  <a:lnTo>
                    <a:pt x="2756" y="775"/>
                  </a:lnTo>
                  <a:lnTo>
                    <a:pt x="2714" y="762"/>
                  </a:lnTo>
                  <a:lnTo>
                    <a:pt x="2543" y="934"/>
                  </a:lnTo>
                  <a:lnTo>
                    <a:pt x="2589" y="996"/>
                  </a:lnTo>
                  <a:lnTo>
                    <a:pt x="2630" y="1060"/>
                  </a:lnTo>
                  <a:lnTo>
                    <a:pt x="2668" y="1127"/>
                  </a:lnTo>
                  <a:lnTo>
                    <a:pt x="2701" y="1198"/>
                  </a:lnTo>
                  <a:lnTo>
                    <a:pt x="2729" y="1269"/>
                  </a:lnTo>
                  <a:lnTo>
                    <a:pt x="2752" y="1344"/>
                  </a:lnTo>
                  <a:lnTo>
                    <a:pt x="2772" y="1421"/>
                  </a:lnTo>
                  <a:lnTo>
                    <a:pt x="2785" y="1499"/>
                  </a:lnTo>
                  <a:lnTo>
                    <a:pt x="2793" y="1579"/>
                  </a:lnTo>
                  <a:lnTo>
                    <a:pt x="2796" y="1661"/>
                  </a:lnTo>
                  <a:lnTo>
                    <a:pt x="2793" y="1743"/>
                  </a:lnTo>
                  <a:lnTo>
                    <a:pt x="2785" y="1823"/>
                  </a:lnTo>
                  <a:lnTo>
                    <a:pt x="2772" y="1901"/>
                  </a:lnTo>
                  <a:lnTo>
                    <a:pt x="2752" y="1978"/>
                  </a:lnTo>
                  <a:lnTo>
                    <a:pt x="2729" y="2053"/>
                  </a:lnTo>
                  <a:lnTo>
                    <a:pt x="2701" y="2126"/>
                  </a:lnTo>
                  <a:lnTo>
                    <a:pt x="2668" y="2195"/>
                  </a:lnTo>
                  <a:lnTo>
                    <a:pt x="2630" y="2263"/>
                  </a:lnTo>
                  <a:lnTo>
                    <a:pt x="2589" y="2327"/>
                  </a:lnTo>
                  <a:lnTo>
                    <a:pt x="2543" y="2389"/>
                  </a:lnTo>
                  <a:lnTo>
                    <a:pt x="2714" y="2560"/>
                  </a:lnTo>
                  <a:lnTo>
                    <a:pt x="2756" y="2548"/>
                  </a:lnTo>
                  <a:lnTo>
                    <a:pt x="2800" y="2539"/>
                  </a:lnTo>
                  <a:lnTo>
                    <a:pt x="2845" y="2537"/>
                  </a:lnTo>
                  <a:lnTo>
                    <a:pt x="2895" y="2540"/>
                  </a:lnTo>
                  <a:lnTo>
                    <a:pt x="2942" y="2550"/>
                  </a:lnTo>
                  <a:lnTo>
                    <a:pt x="2987" y="2564"/>
                  </a:lnTo>
                  <a:lnTo>
                    <a:pt x="3030" y="2583"/>
                  </a:lnTo>
                  <a:lnTo>
                    <a:pt x="3069" y="2607"/>
                  </a:lnTo>
                  <a:lnTo>
                    <a:pt x="3106" y="2636"/>
                  </a:lnTo>
                  <a:lnTo>
                    <a:pt x="3138" y="2669"/>
                  </a:lnTo>
                  <a:lnTo>
                    <a:pt x="3167" y="2705"/>
                  </a:lnTo>
                  <a:lnTo>
                    <a:pt x="3192" y="2745"/>
                  </a:lnTo>
                  <a:lnTo>
                    <a:pt x="3211" y="2788"/>
                  </a:lnTo>
                  <a:lnTo>
                    <a:pt x="3226" y="2833"/>
                  </a:lnTo>
                  <a:lnTo>
                    <a:pt x="3234" y="2881"/>
                  </a:lnTo>
                  <a:lnTo>
                    <a:pt x="3237" y="2929"/>
                  </a:lnTo>
                  <a:lnTo>
                    <a:pt x="3234" y="2979"/>
                  </a:lnTo>
                  <a:lnTo>
                    <a:pt x="3226" y="3026"/>
                  </a:lnTo>
                  <a:lnTo>
                    <a:pt x="3211" y="3072"/>
                  </a:lnTo>
                  <a:lnTo>
                    <a:pt x="3192" y="3114"/>
                  </a:lnTo>
                  <a:lnTo>
                    <a:pt x="3167" y="3153"/>
                  </a:lnTo>
                  <a:lnTo>
                    <a:pt x="3138" y="3190"/>
                  </a:lnTo>
                  <a:lnTo>
                    <a:pt x="3106" y="3223"/>
                  </a:lnTo>
                  <a:lnTo>
                    <a:pt x="3069" y="3251"/>
                  </a:lnTo>
                  <a:lnTo>
                    <a:pt x="3030" y="3276"/>
                  </a:lnTo>
                  <a:lnTo>
                    <a:pt x="2987" y="3296"/>
                  </a:lnTo>
                  <a:lnTo>
                    <a:pt x="2942" y="3310"/>
                  </a:lnTo>
                  <a:lnTo>
                    <a:pt x="2895" y="3319"/>
                  </a:lnTo>
                  <a:lnTo>
                    <a:pt x="2845" y="3322"/>
                  </a:lnTo>
                  <a:lnTo>
                    <a:pt x="2796" y="3319"/>
                  </a:lnTo>
                  <a:lnTo>
                    <a:pt x="2748" y="3310"/>
                  </a:lnTo>
                  <a:lnTo>
                    <a:pt x="2703" y="3296"/>
                  </a:lnTo>
                  <a:lnTo>
                    <a:pt x="2660" y="3276"/>
                  </a:lnTo>
                  <a:lnTo>
                    <a:pt x="2621" y="3251"/>
                  </a:lnTo>
                  <a:lnTo>
                    <a:pt x="2585" y="3223"/>
                  </a:lnTo>
                  <a:lnTo>
                    <a:pt x="2551" y="3190"/>
                  </a:lnTo>
                  <a:lnTo>
                    <a:pt x="2523" y="3153"/>
                  </a:lnTo>
                  <a:lnTo>
                    <a:pt x="2499" y="3114"/>
                  </a:lnTo>
                  <a:lnTo>
                    <a:pt x="2479" y="3072"/>
                  </a:lnTo>
                  <a:lnTo>
                    <a:pt x="2465" y="3026"/>
                  </a:lnTo>
                  <a:lnTo>
                    <a:pt x="2455" y="2979"/>
                  </a:lnTo>
                  <a:lnTo>
                    <a:pt x="2452" y="2929"/>
                  </a:lnTo>
                  <a:lnTo>
                    <a:pt x="2455" y="2885"/>
                  </a:lnTo>
                  <a:lnTo>
                    <a:pt x="2463" y="2840"/>
                  </a:lnTo>
                  <a:lnTo>
                    <a:pt x="2475" y="2799"/>
                  </a:lnTo>
                  <a:lnTo>
                    <a:pt x="2298" y="2622"/>
                  </a:lnTo>
                  <a:lnTo>
                    <a:pt x="2232" y="2666"/>
                  </a:lnTo>
                  <a:lnTo>
                    <a:pt x="2164" y="2704"/>
                  </a:lnTo>
                  <a:lnTo>
                    <a:pt x="2093" y="2738"/>
                  </a:lnTo>
                  <a:lnTo>
                    <a:pt x="2019" y="2769"/>
                  </a:lnTo>
                  <a:lnTo>
                    <a:pt x="1943" y="2793"/>
                  </a:lnTo>
                  <a:lnTo>
                    <a:pt x="1865" y="2812"/>
                  </a:lnTo>
                  <a:lnTo>
                    <a:pt x="1784" y="2827"/>
                  </a:lnTo>
                  <a:lnTo>
                    <a:pt x="1702" y="2835"/>
                  </a:lnTo>
                  <a:lnTo>
                    <a:pt x="1618" y="2838"/>
                  </a:lnTo>
                  <a:lnTo>
                    <a:pt x="1536" y="2835"/>
                  </a:lnTo>
                  <a:lnTo>
                    <a:pt x="1453" y="2827"/>
                  </a:lnTo>
                  <a:lnTo>
                    <a:pt x="1373" y="2812"/>
                  </a:lnTo>
                  <a:lnTo>
                    <a:pt x="1294" y="2793"/>
                  </a:lnTo>
                  <a:lnTo>
                    <a:pt x="1219" y="2769"/>
                  </a:lnTo>
                  <a:lnTo>
                    <a:pt x="1145" y="2738"/>
                  </a:lnTo>
                  <a:lnTo>
                    <a:pt x="1073" y="2704"/>
                  </a:lnTo>
                  <a:lnTo>
                    <a:pt x="1005" y="2666"/>
                  </a:lnTo>
                  <a:lnTo>
                    <a:pt x="940" y="2622"/>
                  </a:lnTo>
                  <a:lnTo>
                    <a:pt x="762" y="2799"/>
                  </a:lnTo>
                  <a:lnTo>
                    <a:pt x="774" y="2840"/>
                  </a:lnTo>
                  <a:lnTo>
                    <a:pt x="782" y="2885"/>
                  </a:lnTo>
                  <a:lnTo>
                    <a:pt x="786" y="2929"/>
                  </a:lnTo>
                  <a:lnTo>
                    <a:pt x="781" y="2979"/>
                  </a:lnTo>
                  <a:lnTo>
                    <a:pt x="773" y="3026"/>
                  </a:lnTo>
                  <a:lnTo>
                    <a:pt x="758" y="3072"/>
                  </a:lnTo>
                  <a:lnTo>
                    <a:pt x="739" y="3114"/>
                  </a:lnTo>
                  <a:lnTo>
                    <a:pt x="715" y="3153"/>
                  </a:lnTo>
                  <a:lnTo>
                    <a:pt x="686" y="3190"/>
                  </a:lnTo>
                  <a:lnTo>
                    <a:pt x="653" y="3223"/>
                  </a:lnTo>
                  <a:lnTo>
                    <a:pt x="617" y="3251"/>
                  </a:lnTo>
                  <a:lnTo>
                    <a:pt x="578" y="3276"/>
                  </a:lnTo>
                  <a:lnTo>
                    <a:pt x="534" y="3296"/>
                  </a:lnTo>
                  <a:lnTo>
                    <a:pt x="490" y="3310"/>
                  </a:lnTo>
                  <a:lnTo>
                    <a:pt x="442" y="3319"/>
                  </a:lnTo>
                  <a:lnTo>
                    <a:pt x="393" y="3322"/>
                  </a:lnTo>
                  <a:lnTo>
                    <a:pt x="343" y="3319"/>
                  </a:lnTo>
                  <a:lnTo>
                    <a:pt x="296" y="3310"/>
                  </a:lnTo>
                  <a:lnTo>
                    <a:pt x="250" y="3296"/>
                  </a:lnTo>
                  <a:lnTo>
                    <a:pt x="208" y="3276"/>
                  </a:lnTo>
                  <a:lnTo>
                    <a:pt x="169" y="3251"/>
                  </a:lnTo>
                  <a:lnTo>
                    <a:pt x="132" y="3223"/>
                  </a:lnTo>
                  <a:lnTo>
                    <a:pt x="99" y="3190"/>
                  </a:lnTo>
                  <a:lnTo>
                    <a:pt x="71" y="3153"/>
                  </a:lnTo>
                  <a:lnTo>
                    <a:pt x="46" y="3114"/>
                  </a:lnTo>
                  <a:lnTo>
                    <a:pt x="26" y="3072"/>
                  </a:lnTo>
                  <a:lnTo>
                    <a:pt x="12" y="3026"/>
                  </a:lnTo>
                  <a:lnTo>
                    <a:pt x="3" y="2979"/>
                  </a:lnTo>
                  <a:lnTo>
                    <a:pt x="0" y="2929"/>
                  </a:lnTo>
                  <a:lnTo>
                    <a:pt x="3" y="2881"/>
                  </a:lnTo>
                  <a:lnTo>
                    <a:pt x="12" y="2833"/>
                  </a:lnTo>
                  <a:lnTo>
                    <a:pt x="26" y="2788"/>
                  </a:lnTo>
                  <a:lnTo>
                    <a:pt x="46" y="2745"/>
                  </a:lnTo>
                  <a:lnTo>
                    <a:pt x="71" y="2705"/>
                  </a:lnTo>
                  <a:lnTo>
                    <a:pt x="99" y="2669"/>
                  </a:lnTo>
                  <a:lnTo>
                    <a:pt x="132" y="2636"/>
                  </a:lnTo>
                  <a:lnTo>
                    <a:pt x="169" y="2607"/>
                  </a:lnTo>
                  <a:lnTo>
                    <a:pt x="208" y="2583"/>
                  </a:lnTo>
                  <a:lnTo>
                    <a:pt x="250" y="2564"/>
                  </a:lnTo>
                  <a:lnTo>
                    <a:pt x="296" y="2550"/>
                  </a:lnTo>
                  <a:lnTo>
                    <a:pt x="343" y="2540"/>
                  </a:lnTo>
                  <a:lnTo>
                    <a:pt x="393" y="2537"/>
                  </a:lnTo>
                  <a:lnTo>
                    <a:pt x="438" y="2539"/>
                  </a:lnTo>
                  <a:lnTo>
                    <a:pt x="482" y="2548"/>
                  </a:lnTo>
                  <a:lnTo>
                    <a:pt x="523" y="2560"/>
                  </a:lnTo>
                  <a:lnTo>
                    <a:pt x="694" y="2389"/>
                  </a:lnTo>
                  <a:lnTo>
                    <a:pt x="648" y="2327"/>
                  </a:lnTo>
                  <a:lnTo>
                    <a:pt x="607" y="2263"/>
                  </a:lnTo>
                  <a:lnTo>
                    <a:pt x="569" y="2195"/>
                  </a:lnTo>
                  <a:lnTo>
                    <a:pt x="537" y="2126"/>
                  </a:lnTo>
                  <a:lnTo>
                    <a:pt x="509" y="2053"/>
                  </a:lnTo>
                  <a:lnTo>
                    <a:pt x="485" y="1978"/>
                  </a:lnTo>
                  <a:lnTo>
                    <a:pt x="466" y="1901"/>
                  </a:lnTo>
                  <a:lnTo>
                    <a:pt x="452" y="1823"/>
                  </a:lnTo>
                  <a:lnTo>
                    <a:pt x="444" y="1743"/>
                  </a:lnTo>
                  <a:lnTo>
                    <a:pt x="441" y="1661"/>
                  </a:lnTo>
                  <a:lnTo>
                    <a:pt x="444" y="1579"/>
                  </a:lnTo>
                  <a:lnTo>
                    <a:pt x="452" y="1499"/>
                  </a:lnTo>
                  <a:lnTo>
                    <a:pt x="466" y="1421"/>
                  </a:lnTo>
                  <a:lnTo>
                    <a:pt x="485" y="1344"/>
                  </a:lnTo>
                  <a:lnTo>
                    <a:pt x="509" y="1269"/>
                  </a:lnTo>
                  <a:lnTo>
                    <a:pt x="537" y="1198"/>
                  </a:lnTo>
                  <a:lnTo>
                    <a:pt x="569" y="1127"/>
                  </a:lnTo>
                  <a:lnTo>
                    <a:pt x="607" y="1060"/>
                  </a:lnTo>
                  <a:lnTo>
                    <a:pt x="648" y="996"/>
                  </a:lnTo>
                  <a:lnTo>
                    <a:pt x="694" y="934"/>
                  </a:lnTo>
                  <a:lnTo>
                    <a:pt x="523" y="762"/>
                  </a:lnTo>
                  <a:lnTo>
                    <a:pt x="482" y="775"/>
                  </a:lnTo>
                  <a:lnTo>
                    <a:pt x="438" y="783"/>
                  </a:lnTo>
                  <a:lnTo>
                    <a:pt x="393" y="786"/>
                  </a:lnTo>
                  <a:lnTo>
                    <a:pt x="343" y="783"/>
                  </a:lnTo>
                  <a:lnTo>
                    <a:pt x="296" y="774"/>
                  </a:lnTo>
                  <a:lnTo>
                    <a:pt x="250" y="758"/>
                  </a:lnTo>
                  <a:lnTo>
                    <a:pt x="208" y="739"/>
                  </a:lnTo>
                  <a:lnTo>
                    <a:pt x="169" y="715"/>
                  </a:lnTo>
                  <a:lnTo>
                    <a:pt x="132" y="686"/>
                  </a:lnTo>
                  <a:lnTo>
                    <a:pt x="99" y="653"/>
                  </a:lnTo>
                  <a:lnTo>
                    <a:pt x="71" y="617"/>
                  </a:lnTo>
                  <a:lnTo>
                    <a:pt x="46" y="578"/>
                  </a:lnTo>
                  <a:lnTo>
                    <a:pt x="26" y="534"/>
                  </a:lnTo>
                  <a:lnTo>
                    <a:pt x="12" y="490"/>
                  </a:lnTo>
                  <a:lnTo>
                    <a:pt x="3" y="442"/>
                  </a:lnTo>
                  <a:lnTo>
                    <a:pt x="0" y="393"/>
                  </a:lnTo>
                  <a:lnTo>
                    <a:pt x="3" y="343"/>
                  </a:lnTo>
                  <a:lnTo>
                    <a:pt x="12" y="296"/>
                  </a:lnTo>
                  <a:lnTo>
                    <a:pt x="26" y="251"/>
                  </a:lnTo>
                  <a:lnTo>
                    <a:pt x="46" y="208"/>
                  </a:lnTo>
                  <a:lnTo>
                    <a:pt x="71" y="169"/>
                  </a:lnTo>
                  <a:lnTo>
                    <a:pt x="99" y="132"/>
                  </a:lnTo>
                  <a:lnTo>
                    <a:pt x="132" y="99"/>
                  </a:lnTo>
                  <a:lnTo>
                    <a:pt x="169" y="71"/>
                  </a:lnTo>
                  <a:lnTo>
                    <a:pt x="208" y="47"/>
                  </a:lnTo>
                  <a:lnTo>
                    <a:pt x="250" y="26"/>
                  </a:lnTo>
                  <a:lnTo>
                    <a:pt x="296" y="12"/>
                  </a:lnTo>
                  <a:lnTo>
                    <a:pt x="343" y="3"/>
                  </a:lnTo>
                  <a:lnTo>
                    <a:pt x="3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80" name="Group 400"/>
          <p:cNvGrpSpPr>
            <a:grpSpLocks noChangeAspect="1"/>
          </p:cNvGrpSpPr>
          <p:nvPr/>
        </p:nvGrpSpPr>
        <p:grpSpPr bwMode="auto">
          <a:xfrm>
            <a:off x="5299373" y="471184"/>
            <a:ext cx="249584" cy="261896"/>
            <a:chOff x="1851" y="1612"/>
            <a:chExt cx="2534" cy="2659"/>
          </a:xfrm>
          <a:solidFill>
            <a:schemeClr val="tx1">
              <a:lumMod val="65000"/>
              <a:lumOff val="35000"/>
            </a:schemeClr>
          </a:solidFill>
        </p:grpSpPr>
        <p:sp>
          <p:nvSpPr>
            <p:cNvPr id="5583" name="Freeform 402"/>
            <p:cNvSpPr>
              <a:spLocks/>
            </p:cNvSpPr>
            <p:nvPr/>
          </p:nvSpPr>
          <p:spPr bwMode="auto">
            <a:xfrm>
              <a:off x="1851" y="1612"/>
              <a:ext cx="2471" cy="2472"/>
            </a:xfrm>
            <a:custGeom>
              <a:avLst/>
              <a:gdLst>
                <a:gd name="T0" fmla="*/ 2785 w 4943"/>
                <a:gd name="T1" fmla="*/ 19 h 4944"/>
                <a:gd name="T2" fmla="*/ 3231 w 4943"/>
                <a:gd name="T3" fmla="*/ 119 h 4944"/>
                <a:gd name="T4" fmla="*/ 3639 w 4943"/>
                <a:gd name="T5" fmla="*/ 293 h 4944"/>
                <a:gd name="T6" fmla="*/ 4005 w 4943"/>
                <a:gd name="T7" fmla="*/ 535 h 4944"/>
                <a:gd name="T8" fmla="*/ 4321 w 4943"/>
                <a:gd name="T9" fmla="*/ 835 h 4944"/>
                <a:gd name="T10" fmla="*/ 4579 w 4943"/>
                <a:gd name="T11" fmla="*/ 1183 h 4944"/>
                <a:gd name="T12" fmla="*/ 4773 w 4943"/>
                <a:gd name="T13" fmla="*/ 1573 h 4944"/>
                <a:gd name="T14" fmla="*/ 4896 w 4943"/>
                <a:gd name="T15" fmla="*/ 1993 h 4944"/>
                <a:gd name="T16" fmla="*/ 4943 w 4943"/>
                <a:gd name="T17" fmla="*/ 2438 h 4944"/>
                <a:gd name="T18" fmla="*/ 4906 w 4943"/>
                <a:gd name="T19" fmla="*/ 2896 h 4944"/>
                <a:gd name="T20" fmla="*/ 4820 w 4943"/>
                <a:gd name="T21" fmla="*/ 3225 h 4944"/>
                <a:gd name="T22" fmla="*/ 4765 w 4943"/>
                <a:gd name="T23" fmla="*/ 3249 h 4944"/>
                <a:gd name="T24" fmla="*/ 4682 w 4943"/>
                <a:gd name="T25" fmla="*/ 3221 h 4944"/>
                <a:gd name="T26" fmla="*/ 4230 w 4943"/>
                <a:gd name="T27" fmla="*/ 3088 h 4944"/>
                <a:gd name="T28" fmla="*/ 4221 w 4943"/>
                <a:gd name="T29" fmla="*/ 3030 h 4944"/>
                <a:gd name="T30" fmla="*/ 4301 w 4943"/>
                <a:gd name="T31" fmla="*/ 2635 h 4944"/>
                <a:gd name="T32" fmla="*/ 4297 w 4943"/>
                <a:gd name="T33" fmla="*/ 2248 h 4944"/>
                <a:gd name="T34" fmla="*/ 4211 w 4943"/>
                <a:gd name="T35" fmla="*/ 1881 h 4944"/>
                <a:gd name="T36" fmla="*/ 4055 w 4943"/>
                <a:gd name="T37" fmla="*/ 1542 h 4944"/>
                <a:gd name="T38" fmla="*/ 3836 w 4943"/>
                <a:gd name="T39" fmla="*/ 1242 h 4944"/>
                <a:gd name="T40" fmla="*/ 3560 w 4943"/>
                <a:gd name="T41" fmla="*/ 991 h 4944"/>
                <a:gd name="T42" fmla="*/ 3235 w 4943"/>
                <a:gd name="T43" fmla="*/ 799 h 4944"/>
                <a:gd name="T44" fmla="*/ 2870 w 4943"/>
                <a:gd name="T45" fmla="*/ 677 h 4944"/>
                <a:gd name="T46" fmla="*/ 2471 w 4943"/>
                <a:gd name="T47" fmla="*/ 633 h 4944"/>
                <a:gd name="T48" fmla="*/ 2069 w 4943"/>
                <a:gd name="T49" fmla="*/ 678 h 4944"/>
                <a:gd name="T50" fmla="*/ 1697 w 4943"/>
                <a:gd name="T51" fmla="*/ 804 h 4944"/>
                <a:gd name="T52" fmla="*/ 1367 w 4943"/>
                <a:gd name="T53" fmla="*/ 1004 h 4944"/>
                <a:gd name="T54" fmla="*/ 1085 w 4943"/>
                <a:gd name="T55" fmla="*/ 1267 h 4944"/>
                <a:gd name="T56" fmla="*/ 864 w 4943"/>
                <a:gd name="T57" fmla="*/ 1581 h 4944"/>
                <a:gd name="T58" fmla="*/ 713 w 4943"/>
                <a:gd name="T59" fmla="*/ 1940 h 4944"/>
                <a:gd name="T60" fmla="*/ 640 w 4943"/>
                <a:gd name="T61" fmla="*/ 2333 h 4944"/>
                <a:gd name="T62" fmla="*/ 653 w 4943"/>
                <a:gd name="T63" fmla="*/ 2735 h 4944"/>
                <a:gd name="T64" fmla="*/ 748 w 4943"/>
                <a:gd name="T65" fmla="*/ 3107 h 4944"/>
                <a:gd name="T66" fmla="*/ 914 w 4943"/>
                <a:gd name="T67" fmla="*/ 3444 h 4944"/>
                <a:gd name="T68" fmla="*/ 1141 w 4943"/>
                <a:gd name="T69" fmla="*/ 3735 h 4944"/>
                <a:gd name="T70" fmla="*/ 1422 w 4943"/>
                <a:gd name="T71" fmla="*/ 3976 h 4944"/>
                <a:gd name="T72" fmla="*/ 1744 w 4943"/>
                <a:gd name="T73" fmla="*/ 4156 h 4944"/>
                <a:gd name="T74" fmla="*/ 2100 w 4943"/>
                <a:gd name="T75" fmla="*/ 4271 h 4944"/>
                <a:gd name="T76" fmla="*/ 2480 w 4943"/>
                <a:gd name="T77" fmla="*/ 4308 h 4944"/>
                <a:gd name="T78" fmla="*/ 2766 w 4943"/>
                <a:gd name="T79" fmla="*/ 4288 h 4944"/>
                <a:gd name="T80" fmla="*/ 2812 w 4943"/>
                <a:gd name="T81" fmla="*/ 4333 h 4944"/>
                <a:gd name="T82" fmla="*/ 2941 w 4943"/>
                <a:gd name="T83" fmla="*/ 4868 h 4944"/>
                <a:gd name="T84" fmla="*/ 2895 w 4943"/>
                <a:gd name="T85" fmla="*/ 4907 h 4944"/>
                <a:gd name="T86" fmla="*/ 2458 w 4943"/>
                <a:gd name="T87" fmla="*/ 4944 h 4944"/>
                <a:gd name="T88" fmla="*/ 2031 w 4943"/>
                <a:gd name="T89" fmla="*/ 4904 h 4944"/>
                <a:gd name="T90" fmla="*/ 1623 w 4943"/>
                <a:gd name="T91" fmla="*/ 4791 h 4944"/>
                <a:gd name="T92" fmla="*/ 1243 w 4943"/>
                <a:gd name="T93" fmla="*/ 4614 h 4944"/>
                <a:gd name="T94" fmla="*/ 898 w 4943"/>
                <a:gd name="T95" fmla="*/ 4375 h 4944"/>
                <a:gd name="T96" fmla="*/ 598 w 4943"/>
                <a:gd name="T97" fmla="*/ 4080 h 4944"/>
                <a:gd name="T98" fmla="*/ 350 w 4943"/>
                <a:gd name="T99" fmla="*/ 3739 h 4944"/>
                <a:gd name="T100" fmla="*/ 162 w 4943"/>
                <a:gd name="T101" fmla="*/ 3352 h 4944"/>
                <a:gd name="T102" fmla="*/ 42 w 4943"/>
                <a:gd name="T103" fmla="*/ 2927 h 4944"/>
                <a:gd name="T104" fmla="*/ 0 w 4943"/>
                <a:gd name="T105" fmla="*/ 2470 h 4944"/>
                <a:gd name="T106" fmla="*/ 44 w 4943"/>
                <a:gd name="T107" fmla="*/ 2011 h 4944"/>
                <a:gd name="T108" fmla="*/ 168 w 4943"/>
                <a:gd name="T109" fmla="*/ 1579 h 4944"/>
                <a:gd name="T110" fmla="*/ 365 w 4943"/>
                <a:gd name="T111" fmla="*/ 1183 h 4944"/>
                <a:gd name="T112" fmla="*/ 626 w 4943"/>
                <a:gd name="T113" fmla="*/ 830 h 4944"/>
                <a:gd name="T114" fmla="*/ 943 w 4943"/>
                <a:gd name="T115" fmla="*/ 530 h 4944"/>
                <a:gd name="T116" fmla="*/ 1310 w 4943"/>
                <a:gd name="T117" fmla="*/ 290 h 4944"/>
                <a:gd name="T118" fmla="*/ 1720 w 4943"/>
                <a:gd name="T119" fmla="*/ 118 h 4944"/>
                <a:gd name="T120" fmla="*/ 2161 w 4943"/>
                <a:gd name="T121" fmla="*/ 19 h 4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3" h="4944">
                  <a:moveTo>
                    <a:pt x="2471" y="0"/>
                  </a:moveTo>
                  <a:lnTo>
                    <a:pt x="2630" y="5"/>
                  </a:lnTo>
                  <a:lnTo>
                    <a:pt x="2785" y="19"/>
                  </a:lnTo>
                  <a:lnTo>
                    <a:pt x="2938" y="44"/>
                  </a:lnTo>
                  <a:lnTo>
                    <a:pt x="3086" y="77"/>
                  </a:lnTo>
                  <a:lnTo>
                    <a:pt x="3231" y="119"/>
                  </a:lnTo>
                  <a:lnTo>
                    <a:pt x="3372" y="169"/>
                  </a:lnTo>
                  <a:lnTo>
                    <a:pt x="3509" y="227"/>
                  </a:lnTo>
                  <a:lnTo>
                    <a:pt x="3639" y="293"/>
                  </a:lnTo>
                  <a:lnTo>
                    <a:pt x="3766" y="367"/>
                  </a:lnTo>
                  <a:lnTo>
                    <a:pt x="3889" y="448"/>
                  </a:lnTo>
                  <a:lnTo>
                    <a:pt x="4005" y="535"/>
                  </a:lnTo>
                  <a:lnTo>
                    <a:pt x="4116" y="628"/>
                  </a:lnTo>
                  <a:lnTo>
                    <a:pt x="4221" y="728"/>
                  </a:lnTo>
                  <a:lnTo>
                    <a:pt x="4321" y="835"/>
                  </a:lnTo>
                  <a:lnTo>
                    <a:pt x="4413" y="946"/>
                  </a:lnTo>
                  <a:lnTo>
                    <a:pt x="4500" y="1062"/>
                  </a:lnTo>
                  <a:lnTo>
                    <a:pt x="4579" y="1183"/>
                  </a:lnTo>
                  <a:lnTo>
                    <a:pt x="4651" y="1309"/>
                  </a:lnTo>
                  <a:lnTo>
                    <a:pt x="4715" y="1439"/>
                  </a:lnTo>
                  <a:lnTo>
                    <a:pt x="4773" y="1573"/>
                  </a:lnTo>
                  <a:lnTo>
                    <a:pt x="4822" y="1710"/>
                  </a:lnTo>
                  <a:lnTo>
                    <a:pt x="4864" y="1850"/>
                  </a:lnTo>
                  <a:lnTo>
                    <a:pt x="4896" y="1993"/>
                  </a:lnTo>
                  <a:lnTo>
                    <a:pt x="4922" y="2140"/>
                  </a:lnTo>
                  <a:lnTo>
                    <a:pt x="4936" y="2288"/>
                  </a:lnTo>
                  <a:lnTo>
                    <a:pt x="4943" y="2438"/>
                  </a:lnTo>
                  <a:lnTo>
                    <a:pt x="4939" y="2590"/>
                  </a:lnTo>
                  <a:lnTo>
                    <a:pt x="4928" y="2743"/>
                  </a:lnTo>
                  <a:lnTo>
                    <a:pt x="4906" y="2896"/>
                  </a:lnTo>
                  <a:lnTo>
                    <a:pt x="4873" y="3051"/>
                  </a:lnTo>
                  <a:lnTo>
                    <a:pt x="4830" y="3205"/>
                  </a:lnTo>
                  <a:lnTo>
                    <a:pt x="4820" y="3225"/>
                  </a:lnTo>
                  <a:lnTo>
                    <a:pt x="4804" y="3238"/>
                  </a:lnTo>
                  <a:lnTo>
                    <a:pt x="4786" y="3247"/>
                  </a:lnTo>
                  <a:lnTo>
                    <a:pt x="4765" y="3249"/>
                  </a:lnTo>
                  <a:lnTo>
                    <a:pt x="4744" y="3244"/>
                  </a:lnTo>
                  <a:lnTo>
                    <a:pt x="4714" y="3231"/>
                  </a:lnTo>
                  <a:lnTo>
                    <a:pt x="4682" y="3221"/>
                  </a:lnTo>
                  <a:lnTo>
                    <a:pt x="4264" y="3110"/>
                  </a:lnTo>
                  <a:lnTo>
                    <a:pt x="4247" y="3101"/>
                  </a:lnTo>
                  <a:lnTo>
                    <a:pt x="4230" y="3088"/>
                  </a:lnTo>
                  <a:lnTo>
                    <a:pt x="4222" y="3070"/>
                  </a:lnTo>
                  <a:lnTo>
                    <a:pt x="4218" y="3051"/>
                  </a:lnTo>
                  <a:lnTo>
                    <a:pt x="4221" y="3030"/>
                  </a:lnTo>
                  <a:lnTo>
                    <a:pt x="4258" y="2898"/>
                  </a:lnTo>
                  <a:lnTo>
                    <a:pt x="4285" y="2765"/>
                  </a:lnTo>
                  <a:lnTo>
                    <a:pt x="4301" y="2635"/>
                  </a:lnTo>
                  <a:lnTo>
                    <a:pt x="4309" y="2504"/>
                  </a:lnTo>
                  <a:lnTo>
                    <a:pt x="4308" y="2375"/>
                  </a:lnTo>
                  <a:lnTo>
                    <a:pt x="4297" y="2248"/>
                  </a:lnTo>
                  <a:lnTo>
                    <a:pt x="4276" y="2124"/>
                  </a:lnTo>
                  <a:lnTo>
                    <a:pt x="4248" y="2002"/>
                  </a:lnTo>
                  <a:lnTo>
                    <a:pt x="4211" y="1881"/>
                  </a:lnTo>
                  <a:lnTo>
                    <a:pt x="4168" y="1765"/>
                  </a:lnTo>
                  <a:lnTo>
                    <a:pt x="4114" y="1652"/>
                  </a:lnTo>
                  <a:lnTo>
                    <a:pt x="4055" y="1542"/>
                  </a:lnTo>
                  <a:lnTo>
                    <a:pt x="3989" y="1437"/>
                  </a:lnTo>
                  <a:lnTo>
                    <a:pt x="3916" y="1338"/>
                  </a:lnTo>
                  <a:lnTo>
                    <a:pt x="3836" y="1242"/>
                  </a:lnTo>
                  <a:lnTo>
                    <a:pt x="3750" y="1152"/>
                  </a:lnTo>
                  <a:lnTo>
                    <a:pt x="3657" y="1068"/>
                  </a:lnTo>
                  <a:lnTo>
                    <a:pt x="3560" y="991"/>
                  </a:lnTo>
                  <a:lnTo>
                    <a:pt x="3457" y="920"/>
                  </a:lnTo>
                  <a:lnTo>
                    <a:pt x="3349" y="856"/>
                  </a:lnTo>
                  <a:lnTo>
                    <a:pt x="3235" y="799"/>
                  </a:lnTo>
                  <a:lnTo>
                    <a:pt x="3117" y="749"/>
                  </a:lnTo>
                  <a:lnTo>
                    <a:pt x="2996" y="709"/>
                  </a:lnTo>
                  <a:lnTo>
                    <a:pt x="2870" y="677"/>
                  </a:lnTo>
                  <a:lnTo>
                    <a:pt x="2740" y="653"/>
                  </a:lnTo>
                  <a:lnTo>
                    <a:pt x="2608" y="638"/>
                  </a:lnTo>
                  <a:lnTo>
                    <a:pt x="2471" y="633"/>
                  </a:lnTo>
                  <a:lnTo>
                    <a:pt x="2334" y="638"/>
                  </a:lnTo>
                  <a:lnTo>
                    <a:pt x="2200" y="653"/>
                  </a:lnTo>
                  <a:lnTo>
                    <a:pt x="2069" y="678"/>
                  </a:lnTo>
                  <a:lnTo>
                    <a:pt x="1942" y="711"/>
                  </a:lnTo>
                  <a:lnTo>
                    <a:pt x="1818" y="754"/>
                  </a:lnTo>
                  <a:lnTo>
                    <a:pt x="1697" y="804"/>
                  </a:lnTo>
                  <a:lnTo>
                    <a:pt x="1583" y="864"/>
                  </a:lnTo>
                  <a:lnTo>
                    <a:pt x="1472" y="930"/>
                  </a:lnTo>
                  <a:lnTo>
                    <a:pt x="1367" y="1004"/>
                  </a:lnTo>
                  <a:lnTo>
                    <a:pt x="1267" y="1085"/>
                  </a:lnTo>
                  <a:lnTo>
                    <a:pt x="1174" y="1172"/>
                  </a:lnTo>
                  <a:lnTo>
                    <a:pt x="1085" y="1267"/>
                  </a:lnTo>
                  <a:lnTo>
                    <a:pt x="1004" y="1365"/>
                  </a:lnTo>
                  <a:lnTo>
                    <a:pt x="930" y="1471"/>
                  </a:lnTo>
                  <a:lnTo>
                    <a:pt x="864" y="1581"/>
                  </a:lnTo>
                  <a:lnTo>
                    <a:pt x="806" y="1697"/>
                  </a:lnTo>
                  <a:lnTo>
                    <a:pt x="755" y="1816"/>
                  </a:lnTo>
                  <a:lnTo>
                    <a:pt x="713" y="1940"/>
                  </a:lnTo>
                  <a:lnTo>
                    <a:pt x="679" y="2068"/>
                  </a:lnTo>
                  <a:lnTo>
                    <a:pt x="655" y="2200"/>
                  </a:lnTo>
                  <a:lnTo>
                    <a:pt x="640" y="2333"/>
                  </a:lnTo>
                  <a:lnTo>
                    <a:pt x="634" y="2470"/>
                  </a:lnTo>
                  <a:lnTo>
                    <a:pt x="639" y="2604"/>
                  </a:lnTo>
                  <a:lnTo>
                    <a:pt x="653" y="2735"/>
                  </a:lnTo>
                  <a:lnTo>
                    <a:pt x="676" y="2862"/>
                  </a:lnTo>
                  <a:lnTo>
                    <a:pt x="708" y="2986"/>
                  </a:lnTo>
                  <a:lnTo>
                    <a:pt x="748" y="3107"/>
                  </a:lnTo>
                  <a:lnTo>
                    <a:pt x="796" y="3223"/>
                  </a:lnTo>
                  <a:lnTo>
                    <a:pt x="851" y="3336"/>
                  </a:lnTo>
                  <a:lnTo>
                    <a:pt x="914" y="3444"/>
                  </a:lnTo>
                  <a:lnTo>
                    <a:pt x="983" y="3545"/>
                  </a:lnTo>
                  <a:lnTo>
                    <a:pt x="1059" y="3644"/>
                  </a:lnTo>
                  <a:lnTo>
                    <a:pt x="1141" y="3735"/>
                  </a:lnTo>
                  <a:lnTo>
                    <a:pt x="1230" y="3823"/>
                  </a:lnTo>
                  <a:lnTo>
                    <a:pt x="1323" y="3901"/>
                  </a:lnTo>
                  <a:lnTo>
                    <a:pt x="1422" y="3976"/>
                  </a:lnTo>
                  <a:lnTo>
                    <a:pt x="1525" y="4043"/>
                  </a:lnTo>
                  <a:lnTo>
                    <a:pt x="1633" y="4103"/>
                  </a:lnTo>
                  <a:lnTo>
                    <a:pt x="1744" y="4156"/>
                  </a:lnTo>
                  <a:lnTo>
                    <a:pt x="1860" y="4203"/>
                  </a:lnTo>
                  <a:lnTo>
                    <a:pt x="1978" y="4240"/>
                  </a:lnTo>
                  <a:lnTo>
                    <a:pt x="2100" y="4271"/>
                  </a:lnTo>
                  <a:lnTo>
                    <a:pt x="2224" y="4291"/>
                  </a:lnTo>
                  <a:lnTo>
                    <a:pt x="2351" y="4304"/>
                  </a:lnTo>
                  <a:lnTo>
                    <a:pt x="2480" y="4308"/>
                  </a:lnTo>
                  <a:lnTo>
                    <a:pt x="2609" y="4303"/>
                  </a:lnTo>
                  <a:lnTo>
                    <a:pt x="2741" y="4288"/>
                  </a:lnTo>
                  <a:lnTo>
                    <a:pt x="2766" y="4288"/>
                  </a:lnTo>
                  <a:lnTo>
                    <a:pt x="2785" y="4298"/>
                  </a:lnTo>
                  <a:lnTo>
                    <a:pt x="2803" y="4312"/>
                  </a:lnTo>
                  <a:lnTo>
                    <a:pt x="2812" y="4333"/>
                  </a:lnTo>
                  <a:lnTo>
                    <a:pt x="2945" y="4828"/>
                  </a:lnTo>
                  <a:lnTo>
                    <a:pt x="2946" y="4849"/>
                  </a:lnTo>
                  <a:lnTo>
                    <a:pt x="2941" y="4868"/>
                  </a:lnTo>
                  <a:lnTo>
                    <a:pt x="2930" y="4886"/>
                  </a:lnTo>
                  <a:lnTo>
                    <a:pt x="2914" y="4899"/>
                  </a:lnTo>
                  <a:lnTo>
                    <a:pt x="2895" y="4907"/>
                  </a:lnTo>
                  <a:lnTo>
                    <a:pt x="2748" y="4928"/>
                  </a:lnTo>
                  <a:lnTo>
                    <a:pt x="2603" y="4939"/>
                  </a:lnTo>
                  <a:lnTo>
                    <a:pt x="2458" y="4944"/>
                  </a:lnTo>
                  <a:lnTo>
                    <a:pt x="2314" y="4939"/>
                  </a:lnTo>
                  <a:lnTo>
                    <a:pt x="2171" y="4925"/>
                  </a:lnTo>
                  <a:lnTo>
                    <a:pt x="2031" y="4904"/>
                  </a:lnTo>
                  <a:lnTo>
                    <a:pt x="1892" y="4873"/>
                  </a:lnTo>
                  <a:lnTo>
                    <a:pt x="1757" y="4836"/>
                  </a:lnTo>
                  <a:lnTo>
                    <a:pt x="1623" y="4791"/>
                  </a:lnTo>
                  <a:lnTo>
                    <a:pt x="1494" y="4739"/>
                  </a:lnTo>
                  <a:lnTo>
                    <a:pt x="1367" y="4680"/>
                  </a:lnTo>
                  <a:lnTo>
                    <a:pt x="1243" y="4614"/>
                  </a:lnTo>
                  <a:lnTo>
                    <a:pt x="1124" y="4540"/>
                  </a:lnTo>
                  <a:lnTo>
                    <a:pt x="1009" y="4461"/>
                  </a:lnTo>
                  <a:lnTo>
                    <a:pt x="898" y="4375"/>
                  </a:lnTo>
                  <a:lnTo>
                    <a:pt x="793" y="4283"/>
                  </a:lnTo>
                  <a:lnTo>
                    <a:pt x="693" y="4185"/>
                  </a:lnTo>
                  <a:lnTo>
                    <a:pt x="598" y="4080"/>
                  </a:lnTo>
                  <a:lnTo>
                    <a:pt x="510" y="3972"/>
                  </a:lnTo>
                  <a:lnTo>
                    <a:pt x="426" y="3858"/>
                  </a:lnTo>
                  <a:lnTo>
                    <a:pt x="350" y="3739"/>
                  </a:lnTo>
                  <a:lnTo>
                    <a:pt x="279" y="3615"/>
                  </a:lnTo>
                  <a:lnTo>
                    <a:pt x="216" y="3486"/>
                  </a:lnTo>
                  <a:lnTo>
                    <a:pt x="162" y="3352"/>
                  </a:lnTo>
                  <a:lnTo>
                    <a:pt x="113" y="3215"/>
                  </a:lnTo>
                  <a:lnTo>
                    <a:pt x="75" y="3073"/>
                  </a:lnTo>
                  <a:lnTo>
                    <a:pt x="42" y="2927"/>
                  </a:lnTo>
                  <a:lnTo>
                    <a:pt x="20" y="2778"/>
                  </a:lnTo>
                  <a:lnTo>
                    <a:pt x="5" y="2627"/>
                  </a:lnTo>
                  <a:lnTo>
                    <a:pt x="0" y="2470"/>
                  </a:lnTo>
                  <a:lnTo>
                    <a:pt x="5" y="2314"/>
                  </a:lnTo>
                  <a:lnTo>
                    <a:pt x="20" y="2161"/>
                  </a:lnTo>
                  <a:lnTo>
                    <a:pt x="44" y="2011"/>
                  </a:lnTo>
                  <a:lnTo>
                    <a:pt x="76" y="1863"/>
                  </a:lnTo>
                  <a:lnTo>
                    <a:pt x="118" y="1719"/>
                  </a:lnTo>
                  <a:lnTo>
                    <a:pt x="168" y="1579"/>
                  </a:lnTo>
                  <a:lnTo>
                    <a:pt x="226" y="1442"/>
                  </a:lnTo>
                  <a:lnTo>
                    <a:pt x="290" y="1310"/>
                  </a:lnTo>
                  <a:lnTo>
                    <a:pt x="365" y="1183"/>
                  </a:lnTo>
                  <a:lnTo>
                    <a:pt x="444" y="1060"/>
                  </a:lnTo>
                  <a:lnTo>
                    <a:pt x="531" y="943"/>
                  </a:lnTo>
                  <a:lnTo>
                    <a:pt x="626" y="830"/>
                  </a:lnTo>
                  <a:lnTo>
                    <a:pt x="726" y="725"/>
                  </a:lnTo>
                  <a:lnTo>
                    <a:pt x="832" y="624"/>
                  </a:lnTo>
                  <a:lnTo>
                    <a:pt x="943" y="530"/>
                  </a:lnTo>
                  <a:lnTo>
                    <a:pt x="1061" y="443"/>
                  </a:lnTo>
                  <a:lnTo>
                    <a:pt x="1183" y="363"/>
                  </a:lnTo>
                  <a:lnTo>
                    <a:pt x="1310" y="290"/>
                  </a:lnTo>
                  <a:lnTo>
                    <a:pt x="1443" y="224"/>
                  </a:lnTo>
                  <a:lnTo>
                    <a:pt x="1580" y="166"/>
                  </a:lnTo>
                  <a:lnTo>
                    <a:pt x="1720" y="118"/>
                  </a:lnTo>
                  <a:lnTo>
                    <a:pt x="1863" y="76"/>
                  </a:lnTo>
                  <a:lnTo>
                    <a:pt x="2011" y="44"/>
                  </a:lnTo>
                  <a:lnTo>
                    <a:pt x="2161" y="19"/>
                  </a:lnTo>
                  <a:lnTo>
                    <a:pt x="2316" y="5"/>
                  </a:lnTo>
                  <a:lnTo>
                    <a:pt x="24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4" name="Freeform 403"/>
            <p:cNvSpPr>
              <a:spLocks/>
            </p:cNvSpPr>
            <p:nvPr/>
          </p:nvSpPr>
          <p:spPr bwMode="auto">
            <a:xfrm>
              <a:off x="2779" y="2198"/>
              <a:ext cx="616" cy="831"/>
            </a:xfrm>
            <a:custGeom>
              <a:avLst/>
              <a:gdLst>
                <a:gd name="T0" fmla="*/ 662 w 1233"/>
                <a:gd name="T1" fmla="*/ 4 h 1663"/>
                <a:gd name="T2" fmla="*/ 727 w 1233"/>
                <a:gd name="T3" fmla="*/ 37 h 1663"/>
                <a:gd name="T4" fmla="*/ 775 w 1233"/>
                <a:gd name="T5" fmla="*/ 90 h 1663"/>
                <a:gd name="T6" fmla="*/ 803 w 1233"/>
                <a:gd name="T7" fmla="*/ 158 h 1663"/>
                <a:gd name="T8" fmla="*/ 806 w 1233"/>
                <a:gd name="T9" fmla="*/ 278 h 1663"/>
                <a:gd name="T10" fmla="*/ 943 w 1233"/>
                <a:gd name="T11" fmla="*/ 338 h 1663"/>
                <a:gd name="T12" fmla="*/ 1059 w 1233"/>
                <a:gd name="T13" fmla="*/ 427 h 1663"/>
                <a:gd name="T14" fmla="*/ 1149 w 1233"/>
                <a:gd name="T15" fmla="*/ 543 h 1663"/>
                <a:gd name="T16" fmla="*/ 1209 w 1233"/>
                <a:gd name="T17" fmla="*/ 678 h 1663"/>
                <a:gd name="T18" fmla="*/ 1233 w 1233"/>
                <a:gd name="T19" fmla="*/ 830 h 1663"/>
                <a:gd name="T20" fmla="*/ 1220 w 1233"/>
                <a:gd name="T21" fmla="*/ 907 h 1663"/>
                <a:gd name="T22" fmla="*/ 1180 w 1233"/>
                <a:gd name="T23" fmla="*/ 971 h 1663"/>
                <a:gd name="T24" fmla="*/ 1120 w 1233"/>
                <a:gd name="T25" fmla="*/ 1016 h 1663"/>
                <a:gd name="T26" fmla="*/ 1044 w 1233"/>
                <a:gd name="T27" fmla="*/ 1034 h 1663"/>
                <a:gd name="T28" fmla="*/ 970 w 1233"/>
                <a:gd name="T29" fmla="*/ 1020 h 1663"/>
                <a:gd name="T30" fmla="*/ 907 w 1233"/>
                <a:gd name="T31" fmla="*/ 978 h 1663"/>
                <a:gd name="T32" fmla="*/ 867 w 1233"/>
                <a:gd name="T33" fmla="*/ 917 h 1663"/>
                <a:gd name="T34" fmla="*/ 853 w 1233"/>
                <a:gd name="T35" fmla="*/ 841 h 1663"/>
                <a:gd name="T36" fmla="*/ 845 w 1233"/>
                <a:gd name="T37" fmla="*/ 781 h 1663"/>
                <a:gd name="T38" fmla="*/ 817 w 1233"/>
                <a:gd name="T39" fmla="*/ 725 h 1663"/>
                <a:gd name="T40" fmla="*/ 770 w 1233"/>
                <a:gd name="T41" fmla="*/ 680 h 1663"/>
                <a:gd name="T42" fmla="*/ 706 w 1233"/>
                <a:gd name="T43" fmla="*/ 647 h 1663"/>
                <a:gd name="T44" fmla="*/ 625 w 1233"/>
                <a:gd name="T45" fmla="*/ 636 h 1663"/>
                <a:gd name="T46" fmla="*/ 537 w 1233"/>
                <a:gd name="T47" fmla="*/ 652 h 1663"/>
                <a:gd name="T48" fmla="*/ 463 w 1233"/>
                <a:gd name="T49" fmla="*/ 697 h 1663"/>
                <a:gd name="T50" fmla="*/ 408 w 1233"/>
                <a:gd name="T51" fmla="*/ 763 h 1663"/>
                <a:gd name="T52" fmla="*/ 382 w 1233"/>
                <a:gd name="T53" fmla="*/ 846 h 1663"/>
                <a:gd name="T54" fmla="*/ 390 w 1233"/>
                <a:gd name="T55" fmla="*/ 937 h 1663"/>
                <a:gd name="T56" fmla="*/ 430 w 1233"/>
                <a:gd name="T57" fmla="*/ 1016 h 1663"/>
                <a:gd name="T58" fmla="*/ 493 w 1233"/>
                <a:gd name="T59" fmla="*/ 1073 h 1663"/>
                <a:gd name="T60" fmla="*/ 575 w 1233"/>
                <a:gd name="T61" fmla="*/ 1103 h 1663"/>
                <a:gd name="T62" fmla="*/ 698 w 1233"/>
                <a:gd name="T63" fmla="*/ 1113 h 1663"/>
                <a:gd name="T64" fmla="*/ 845 w 1233"/>
                <a:gd name="T65" fmla="*/ 1153 h 1663"/>
                <a:gd name="T66" fmla="*/ 977 w 1233"/>
                <a:gd name="T67" fmla="*/ 1226 h 1663"/>
                <a:gd name="T68" fmla="*/ 1086 w 1233"/>
                <a:gd name="T69" fmla="*/ 1327 h 1663"/>
                <a:gd name="T70" fmla="*/ 1168 w 1233"/>
                <a:gd name="T71" fmla="*/ 1452 h 1663"/>
                <a:gd name="T72" fmla="*/ 1202 w 1233"/>
                <a:gd name="T73" fmla="*/ 1543 h 1663"/>
                <a:gd name="T74" fmla="*/ 1189 w 1233"/>
                <a:gd name="T75" fmla="*/ 1582 h 1663"/>
                <a:gd name="T76" fmla="*/ 1157 w 1233"/>
                <a:gd name="T77" fmla="*/ 1605 h 1663"/>
                <a:gd name="T78" fmla="*/ 1080 w 1233"/>
                <a:gd name="T79" fmla="*/ 1609 h 1663"/>
                <a:gd name="T80" fmla="*/ 969 w 1233"/>
                <a:gd name="T81" fmla="*/ 1634 h 1663"/>
                <a:gd name="T82" fmla="*/ 898 w 1233"/>
                <a:gd name="T83" fmla="*/ 1663 h 1663"/>
                <a:gd name="T84" fmla="*/ 859 w 1233"/>
                <a:gd name="T85" fmla="*/ 1656 h 1663"/>
                <a:gd name="T86" fmla="*/ 832 w 1233"/>
                <a:gd name="T87" fmla="*/ 1627 h 1663"/>
                <a:gd name="T88" fmla="*/ 780 w 1233"/>
                <a:gd name="T89" fmla="*/ 1555 h 1663"/>
                <a:gd name="T90" fmla="*/ 706 w 1233"/>
                <a:gd name="T91" fmla="*/ 1506 h 1663"/>
                <a:gd name="T92" fmla="*/ 616 w 1233"/>
                <a:gd name="T93" fmla="*/ 1489 h 1663"/>
                <a:gd name="T94" fmla="*/ 467 w 1233"/>
                <a:gd name="T95" fmla="*/ 1469 h 1663"/>
                <a:gd name="T96" fmla="*/ 331 w 1233"/>
                <a:gd name="T97" fmla="*/ 1418 h 1663"/>
                <a:gd name="T98" fmla="*/ 213 w 1233"/>
                <a:gd name="T99" fmla="*/ 1336 h 1663"/>
                <a:gd name="T100" fmla="*/ 115 w 1233"/>
                <a:gd name="T101" fmla="*/ 1229 h 1663"/>
                <a:gd name="T102" fmla="*/ 45 w 1233"/>
                <a:gd name="T103" fmla="*/ 1102 h 1663"/>
                <a:gd name="T104" fmla="*/ 7 w 1233"/>
                <a:gd name="T105" fmla="*/ 960 h 1663"/>
                <a:gd name="T106" fmla="*/ 3 w 1233"/>
                <a:gd name="T107" fmla="*/ 810 h 1663"/>
                <a:gd name="T108" fmla="*/ 34 w 1233"/>
                <a:gd name="T109" fmla="*/ 670 h 1663"/>
                <a:gd name="T110" fmla="*/ 97 w 1233"/>
                <a:gd name="T111" fmla="*/ 544 h 1663"/>
                <a:gd name="T112" fmla="*/ 185 w 1233"/>
                <a:gd name="T113" fmla="*/ 436 h 1663"/>
                <a:gd name="T114" fmla="*/ 297 w 1233"/>
                <a:gd name="T115" fmla="*/ 349 h 1663"/>
                <a:gd name="T116" fmla="*/ 426 w 1233"/>
                <a:gd name="T117" fmla="*/ 290 h 1663"/>
                <a:gd name="T118" fmla="*/ 430 w 1233"/>
                <a:gd name="T119" fmla="*/ 149 h 1663"/>
                <a:gd name="T120" fmla="*/ 461 w 1233"/>
                <a:gd name="T121" fmla="*/ 80 h 1663"/>
                <a:gd name="T122" fmla="*/ 514 w 1233"/>
                <a:gd name="T123" fmla="*/ 29 h 1663"/>
                <a:gd name="T124" fmla="*/ 585 w 1233"/>
                <a:gd name="T125" fmla="*/ 1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3" h="1663">
                  <a:moveTo>
                    <a:pt x="625" y="0"/>
                  </a:moveTo>
                  <a:lnTo>
                    <a:pt x="662" y="4"/>
                  </a:lnTo>
                  <a:lnTo>
                    <a:pt x="696" y="17"/>
                  </a:lnTo>
                  <a:lnTo>
                    <a:pt x="727" y="37"/>
                  </a:lnTo>
                  <a:lnTo>
                    <a:pt x="754" y="61"/>
                  </a:lnTo>
                  <a:lnTo>
                    <a:pt x="775" y="90"/>
                  </a:lnTo>
                  <a:lnTo>
                    <a:pt x="793" y="122"/>
                  </a:lnTo>
                  <a:lnTo>
                    <a:pt x="803" y="158"/>
                  </a:lnTo>
                  <a:lnTo>
                    <a:pt x="806" y="195"/>
                  </a:lnTo>
                  <a:lnTo>
                    <a:pt x="806" y="278"/>
                  </a:lnTo>
                  <a:lnTo>
                    <a:pt x="877" y="304"/>
                  </a:lnTo>
                  <a:lnTo>
                    <a:pt x="943" y="338"/>
                  </a:lnTo>
                  <a:lnTo>
                    <a:pt x="1004" y="378"/>
                  </a:lnTo>
                  <a:lnTo>
                    <a:pt x="1059" y="427"/>
                  </a:lnTo>
                  <a:lnTo>
                    <a:pt x="1107" y="481"/>
                  </a:lnTo>
                  <a:lnTo>
                    <a:pt x="1149" y="543"/>
                  </a:lnTo>
                  <a:lnTo>
                    <a:pt x="1183" y="609"/>
                  </a:lnTo>
                  <a:lnTo>
                    <a:pt x="1209" y="678"/>
                  </a:lnTo>
                  <a:lnTo>
                    <a:pt x="1225" y="752"/>
                  </a:lnTo>
                  <a:lnTo>
                    <a:pt x="1233" y="830"/>
                  </a:lnTo>
                  <a:lnTo>
                    <a:pt x="1230" y="870"/>
                  </a:lnTo>
                  <a:lnTo>
                    <a:pt x="1220" y="907"/>
                  </a:lnTo>
                  <a:lnTo>
                    <a:pt x="1202" y="941"/>
                  </a:lnTo>
                  <a:lnTo>
                    <a:pt x="1180" y="971"/>
                  </a:lnTo>
                  <a:lnTo>
                    <a:pt x="1152" y="997"/>
                  </a:lnTo>
                  <a:lnTo>
                    <a:pt x="1120" y="1016"/>
                  </a:lnTo>
                  <a:lnTo>
                    <a:pt x="1085" y="1029"/>
                  </a:lnTo>
                  <a:lnTo>
                    <a:pt x="1044" y="1034"/>
                  </a:lnTo>
                  <a:lnTo>
                    <a:pt x="1006" y="1029"/>
                  </a:lnTo>
                  <a:lnTo>
                    <a:pt x="970" y="1020"/>
                  </a:lnTo>
                  <a:lnTo>
                    <a:pt x="936" y="1002"/>
                  </a:lnTo>
                  <a:lnTo>
                    <a:pt x="907" y="978"/>
                  </a:lnTo>
                  <a:lnTo>
                    <a:pt x="885" y="949"/>
                  </a:lnTo>
                  <a:lnTo>
                    <a:pt x="867" y="917"/>
                  </a:lnTo>
                  <a:lnTo>
                    <a:pt x="856" y="879"/>
                  </a:lnTo>
                  <a:lnTo>
                    <a:pt x="853" y="841"/>
                  </a:lnTo>
                  <a:lnTo>
                    <a:pt x="851" y="810"/>
                  </a:lnTo>
                  <a:lnTo>
                    <a:pt x="845" y="781"/>
                  </a:lnTo>
                  <a:lnTo>
                    <a:pt x="833" y="752"/>
                  </a:lnTo>
                  <a:lnTo>
                    <a:pt x="817" y="725"/>
                  </a:lnTo>
                  <a:lnTo>
                    <a:pt x="796" y="701"/>
                  </a:lnTo>
                  <a:lnTo>
                    <a:pt x="770" y="680"/>
                  </a:lnTo>
                  <a:lnTo>
                    <a:pt x="741" y="662"/>
                  </a:lnTo>
                  <a:lnTo>
                    <a:pt x="706" y="647"/>
                  </a:lnTo>
                  <a:lnTo>
                    <a:pt x="667" y="639"/>
                  </a:lnTo>
                  <a:lnTo>
                    <a:pt x="625" y="636"/>
                  </a:lnTo>
                  <a:lnTo>
                    <a:pt x="580" y="641"/>
                  </a:lnTo>
                  <a:lnTo>
                    <a:pt x="537" y="652"/>
                  </a:lnTo>
                  <a:lnTo>
                    <a:pt x="498" y="672"/>
                  </a:lnTo>
                  <a:lnTo>
                    <a:pt x="463" y="697"/>
                  </a:lnTo>
                  <a:lnTo>
                    <a:pt x="432" y="728"/>
                  </a:lnTo>
                  <a:lnTo>
                    <a:pt x="408" y="763"/>
                  </a:lnTo>
                  <a:lnTo>
                    <a:pt x="392" y="804"/>
                  </a:lnTo>
                  <a:lnTo>
                    <a:pt x="382" y="846"/>
                  </a:lnTo>
                  <a:lnTo>
                    <a:pt x="380" y="891"/>
                  </a:lnTo>
                  <a:lnTo>
                    <a:pt x="390" y="937"/>
                  </a:lnTo>
                  <a:lnTo>
                    <a:pt x="406" y="979"/>
                  </a:lnTo>
                  <a:lnTo>
                    <a:pt x="430" y="1016"/>
                  </a:lnTo>
                  <a:lnTo>
                    <a:pt x="459" y="1047"/>
                  </a:lnTo>
                  <a:lnTo>
                    <a:pt x="493" y="1073"/>
                  </a:lnTo>
                  <a:lnTo>
                    <a:pt x="534" y="1092"/>
                  </a:lnTo>
                  <a:lnTo>
                    <a:pt x="575" y="1103"/>
                  </a:lnTo>
                  <a:lnTo>
                    <a:pt x="619" y="1108"/>
                  </a:lnTo>
                  <a:lnTo>
                    <a:pt x="698" y="1113"/>
                  </a:lnTo>
                  <a:lnTo>
                    <a:pt x="774" y="1129"/>
                  </a:lnTo>
                  <a:lnTo>
                    <a:pt x="845" y="1153"/>
                  </a:lnTo>
                  <a:lnTo>
                    <a:pt x="914" y="1186"/>
                  </a:lnTo>
                  <a:lnTo>
                    <a:pt x="977" y="1226"/>
                  </a:lnTo>
                  <a:lnTo>
                    <a:pt x="1035" y="1273"/>
                  </a:lnTo>
                  <a:lnTo>
                    <a:pt x="1086" y="1327"/>
                  </a:lnTo>
                  <a:lnTo>
                    <a:pt x="1131" y="1387"/>
                  </a:lnTo>
                  <a:lnTo>
                    <a:pt x="1168" y="1452"/>
                  </a:lnTo>
                  <a:lnTo>
                    <a:pt x="1197" y="1522"/>
                  </a:lnTo>
                  <a:lnTo>
                    <a:pt x="1202" y="1543"/>
                  </a:lnTo>
                  <a:lnTo>
                    <a:pt x="1199" y="1563"/>
                  </a:lnTo>
                  <a:lnTo>
                    <a:pt x="1189" y="1582"/>
                  </a:lnTo>
                  <a:lnTo>
                    <a:pt x="1175" y="1595"/>
                  </a:lnTo>
                  <a:lnTo>
                    <a:pt x="1157" y="1605"/>
                  </a:lnTo>
                  <a:lnTo>
                    <a:pt x="1136" y="1608"/>
                  </a:lnTo>
                  <a:lnTo>
                    <a:pt x="1080" y="1609"/>
                  </a:lnTo>
                  <a:lnTo>
                    <a:pt x="1023" y="1618"/>
                  </a:lnTo>
                  <a:lnTo>
                    <a:pt x="969" y="1634"/>
                  </a:lnTo>
                  <a:lnTo>
                    <a:pt x="917" y="1656"/>
                  </a:lnTo>
                  <a:lnTo>
                    <a:pt x="898" y="1663"/>
                  </a:lnTo>
                  <a:lnTo>
                    <a:pt x="877" y="1663"/>
                  </a:lnTo>
                  <a:lnTo>
                    <a:pt x="859" y="1656"/>
                  </a:lnTo>
                  <a:lnTo>
                    <a:pt x="843" y="1643"/>
                  </a:lnTo>
                  <a:lnTo>
                    <a:pt x="832" y="1627"/>
                  </a:lnTo>
                  <a:lnTo>
                    <a:pt x="809" y="1589"/>
                  </a:lnTo>
                  <a:lnTo>
                    <a:pt x="780" y="1555"/>
                  </a:lnTo>
                  <a:lnTo>
                    <a:pt x="745" y="1527"/>
                  </a:lnTo>
                  <a:lnTo>
                    <a:pt x="706" y="1506"/>
                  </a:lnTo>
                  <a:lnTo>
                    <a:pt x="662" y="1493"/>
                  </a:lnTo>
                  <a:lnTo>
                    <a:pt x="616" y="1489"/>
                  </a:lnTo>
                  <a:lnTo>
                    <a:pt x="540" y="1484"/>
                  </a:lnTo>
                  <a:lnTo>
                    <a:pt x="467" y="1469"/>
                  </a:lnTo>
                  <a:lnTo>
                    <a:pt x="397" y="1448"/>
                  </a:lnTo>
                  <a:lnTo>
                    <a:pt x="331" y="1418"/>
                  </a:lnTo>
                  <a:lnTo>
                    <a:pt x="269" y="1381"/>
                  </a:lnTo>
                  <a:lnTo>
                    <a:pt x="213" y="1336"/>
                  </a:lnTo>
                  <a:lnTo>
                    <a:pt x="161" y="1286"/>
                  </a:lnTo>
                  <a:lnTo>
                    <a:pt x="115" y="1229"/>
                  </a:lnTo>
                  <a:lnTo>
                    <a:pt x="76" y="1168"/>
                  </a:lnTo>
                  <a:lnTo>
                    <a:pt x="45" y="1102"/>
                  </a:lnTo>
                  <a:lnTo>
                    <a:pt x="21" y="1033"/>
                  </a:lnTo>
                  <a:lnTo>
                    <a:pt x="7" y="960"/>
                  </a:lnTo>
                  <a:lnTo>
                    <a:pt x="0" y="884"/>
                  </a:lnTo>
                  <a:lnTo>
                    <a:pt x="3" y="810"/>
                  </a:lnTo>
                  <a:lnTo>
                    <a:pt x="15" y="739"/>
                  </a:lnTo>
                  <a:lnTo>
                    <a:pt x="34" y="670"/>
                  </a:lnTo>
                  <a:lnTo>
                    <a:pt x="61" y="606"/>
                  </a:lnTo>
                  <a:lnTo>
                    <a:pt x="97" y="544"/>
                  </a:lnTo>
                  <a:lnTo>
                    <a:pt x="139" y="488"/>
                  </a:lnTo>
                  <a:lnTo>
                    <a:pt x="185" y="436"/>
                  </a:lnTo>
                  <a:lnTo>
                    <a:pt x="239" y="390"/>
                  </a:lnTo>
                  <a:lnTo>
                    <a:pt x="297" y="349"/>
                  </a:lnTo>
                  <a:lnTo>
                    <a:pt x="360" y="315"/>
                  </a:lnTo>
                  <a:lnTo>
                    <a:pt x="426" y="290"/>
                  </a:lnTo>
                  <a:lnTo>
                    <a:pt x="426" y="190"/>
                  </a:lnTo>
                  <a:lnTo>
                    <a:pt x="430" y="149"/>
                  </a:lnTo>
                  <a:lnTo>
                    <a:pt x="442" y="114"/>
                  </a:lnTo>
                  <a:lnTo>
                    <a:pt x="461" y="80"/>
                  </a:lnTo>
                  <a:lnTo>
                    <a:pt x="485" y="51"/>
                  </a:lnTo>
                  <a:lnTo>
                    <a:pt x="514" y="29"/>
                  </a:lnTo>
                  <a:lnTo>
                    <a:pt x="548" y="12"/>
                  </a:lnTo>
                  <a:lnTo>
                    <a:pt x="585" y="1"/>
                  </a:lnTo>
                  <a:lnTo>
                    <a:pt x="6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5" name="Freeform 404"/>
            <p:cNvSpPr>
              <a:spLocks/>
            </p:cNvSpPr>
            <p:nvPr/>
          </p:nvSpPr>
          <p:spPr bwMode="auto">
            <a:xfrm>
              <a:off x="2779" y="2979"/>
              <a:ext cx="387" cy="518"/>
            </a:xfrm>
            <a:custGeom>
              <a:avLst/>
              <a:gdLst>
                <a:gd name="T0" fmla="*/ 227 w 775"/>
                <a:gd name="T1" fmla="*/ 5 h 1034"/>
                <a:gd name="T2" fmla="*/ 297 w 775"/>
                <a:gd name="T3" fmla="*/ 32 h 1034"/>
                <a:gd name="T4" fmla="*/ 348 w 775"/>
                <a:gd name="T5" fmla="*/ 85 h 1034"/>
                <a:gd name="T6" fmla="*/ 377 w 775"/>
                <a:gd name="T7" fmla="*/ 154 h 1034"/>
                <a:gd name="T8" fmla="*/ 382 w 775"/>
                <a:gd name="T9" fmla="*/ 224 h 1034"/>
                <a:gd name="T10" fmla="*/ 400 w 775"/>
                <a:gd name="T11" fmla="*/ 282 h 1034"/>
                <a:gd name="T12" fmla="*/ 437 w 775"/>
                <a:gd name="T13" fmla="*/ 333 h 1034"/>
                <a:gd name="T14" fmla="*/ 492 w 775"/>
                <a:gd name="T15" fmla="*/ 374 h 1034"/>
                <a:gd name="T16" fmla="*/ 564 w 775"/>
                <a:gd name="T17" fmla="*/ 395 h 1034"/>
                <a:gd name="T18" fmla="*/ 632 w 775"/>
                <a:gd name="T19" fmla="*/ 401 h 1034"/>
                <a:gd name="T20" fmla="*/ 666 w 775"/>
                <a:gd name="T21" fmla="*/ 427 h 1034"/>
                <a:gd name="T22" fmla="*/ 675 w 775"/>
                <a:gd name="T23" fmla="*/ 464 h 1034"/>
                <a:gd name="T24" fmla="*/ 675 w 775"/>
                <a:gd name="T25" fmla="*/ 501 h 1034"/>
                <a:gd name="T26" fmla="*/ 677 w 775"/>
                <a:gd name="T27" fmla="*/ 535 h 1034"/>
                <a:gd name="T28" fmla="*/ 683 w 775"/>
                <a:gd name="T29" fmla="*/ 575 h 1034"/>
                <a:gd name="T30" fmla="*/ 696 w 775"/>
                <a:gd name="T31" fmla="*/ 627 h 1034"/>
                <a:gd name="T32" fmla="*/ 714 w 775"/>
                <a:gd name="T33" fmla="*/ 696 h 1034"/>
                <a:gd name="T34" fmla="*/ 740 w 775"/>
                <a:gd name="T35" fmla="*/ 788 h 1034"/>
                <a:gd name="T36" fmla="*/ 772 w 775"/>
                <a:gd name="T37" fmla="*/ 912 h 1034"/>
                <a:gd name="T38" fmla="*/ 770 w 775"/>
                <a:gd name="T39" fmla="*/ 951 h 1034"/>
                <a:gd name="T40" fmla="*/ 733 w 775"/>
                <a:gd name="T41" fmla="*/ 996 h 1034"/>
                <a:gd name="T42" fmla="*/ 669 w 775"/>
                <a:gd name="T43" fmla="*/ 1028 h 1034"/>
                <a:gd name="T44" fmla="*/ 601 w 775"/>
                <a:gd name="T45" fmla="*/ 1034 h 1034"/>
                <a:gd name="T46" fmla="*/ 535 w 775"/>
                <a:gd name="T47" fmla="*/ 1015 h 1034"/>
                <a:gd name="T48" fmla="*/ 479 w 775"/>
                <a:gd name="T49" fmla="*/ 975 h 1034"/>
                <a:gd name="T50" fmla="*/ 440 w 775"/>
                <a:gd name="T51" fmla="*/ 915 h 1034"/>
                <a:gd name="T52" fmla="*/ 426 w 775"/>
                <a:gd name="T53" fmla="*/ 839 h 1034"/>
                <a:gd name="T54" fmla="*/ 356 w 775"/>
                <a:gd name="T55" fmla="*/ 730 h 1034"/>
                <a:gd name="T56" fmla="*/ 229 w 775"/>
                <a:gd name="T57" fmla="*/ 656 h 1034"/>
                <a:gd name="T58" fmla="*/ 124 w 775"/>
                <a:gd name="T59" fmla="*/ 552 h 1034"/>
                <a:gd name="T60" fmla="*/ 50 w 775"/>
                <a:gd name="T61" fmla="*/ 425 h 1034"/>
                <a:gd name="T62" fmla="*/ 7 w 775"/>
                <a:gd name="T63" fmla="*/ 282 h 1034"/>
                <a:gd name="T64" fmla="*/ 3 w 775"/>
                <a:gd name="T65" fmla="*/ 164 h 1034"/>
                <a:gd name="T66" fmla="*/ 29 w 775"/>
                <a:gd name="T67" fmla="*/ 93 h 1034"/>
                <a:gd name="T68" fmla="*/ 81 w 775"/>
                <a:gd name="T69" fmla="*/ 37 h 1034"/>
                <a:gd name="T70" fmla="*/ 148 w 775"/>
                <a:gd name="T71" fmla="*/ 5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5" h="1034">
                  <a:moveTo>
                    <a:pt x="187" y="0"/>
                  </a:moveTo>
                  <a:lnTo>
                    <a:pt x="227" y="5"/>
                  </a:lnTo>
                  <a:lnTo>
                    <a:pt x="263" y="14"/>
                  </a:lnTo>
                  <a:lnTo>
                    <a:pt x="297" y="32"/>
                  </a:lnTo>
                  <a:lnTo>
                    <a:pt x="324" y="56"/>
                  </a:lnTo>
                  <a:lnTo>
                    <a:pt x="348" y="85"/>
                  </a:lnTo>
                  <a:lnTo>
                    <a:pt x="366" y="117"/>
                  </a:lnTo>
                  <a:lnTo>
                    <a:pt x="377" y="154"/>
                  </a:lnTo>
                  <a:lnTo>
                    <a:pt x="380" y="193"/>
                  </a:lnTo>
                  <a:lnTo>
                    <a:pt x="382" y="224"/>
                  </a:lnTo>
                  <a:lnTo>
                    <a:pt x="389" y="253"/>
                  </a:lnTo>
                  <a:lnTo>
                    <a:pt x="400" y="282"/>
                  </a:lnTo>
                  <a:lnTo>
                    <a:pt x="416" y="309"/>
                  </a:lnTo>
                  <a:lnTo>
                    <a:pt x="437" y="333"/>
                  </a:lnTo>
                  <a:lnTo>
                    <a:pt x="463" y="354"/>
                  </a:lnTo>
                  <a:lnTo>
                    <a:pt x="492" y="374"/>
                  </a:lnTo>
                  <a:lnTo>
                    <a:pt x="525" y="387"/>
                  </a:lnTo>
                  <a:lnTo>
                    <a:pt x="564" y="395"/>
                  </a:lnTo>
                  <a:lnTo>
                    <a:pt x="608" y="398"/>
                  </a:lnTo>
                  <a:lnTo>
                    <a:pt x="632" y="401"/>
                  </a:lnTo>
                  <a:lnTo>
                    <a:pt x="651" y="412"/>
                  </a:lnTo>
                  <a:lnTo>
                    <a:pt x="666" y="427"/>
                  </a:lnTo>
                  <a:lnTo>
                    <a:pt x="674" y="445"/>
                  </a:lnTo>
                  <a:lnTo>
                    <a:pt x="675" y="464"/>
                  </a:lnTo>
                  <a:lnTo>
                    <a:pt x="675" y="483"/>
                  </a:lnTo>
                  <a:lnTo>
                    <a:pt x="675" y="501"/>
                  </a:lnTo>
                  <a:lnTo>
                    <a:pt x="675" y="519"/>
                  </a:lnTo>
                  <a:lnTo>
                    <a:pt x="677" y="535"/>
                  </a:lnTo>
                  <a:lnTo>
                    <a:pt x="679" y="554"/>
                  </a:lnTo>
                  <a:lnTo>
                    <a:pt x="683" y="575"/>
                  </a:lnTo>
                  <a:lnTo>
                    <a:pt x="690" y="599"/>
                  </a:lnTo>
                  <a:lnTo>
                    <a:pt x="696" y="627"/>
                  </a:lnTo>
                  <a:lnTo>
                    <a:pt x="704" y="659"/>
                  </a:lnTo>
                  <a:lnTo>
                    <a:pt x="714" y="696"/>
                  </a:lnTo>
                  <a:lnTo>
                    <a:pt x="725" y="738"/>
                  </a:lnTo>
                  <a:lnTo>
                    <a:pt x="740" y="788"/>
                  </a:lnTo>
                  <a:lnTo>
                    <a:pt x="754" y="846"/>
                  </a:lnTo>
                  <a:lnTo>
                    <a:pt x="772" y="912"/>
                  </a:lnTo>
                  <a:lnTo>
                    <a:pt x="775" y="931"/>
                  </a:lnTo>
                  <a:lnTo>
                    <a:pt x="770" y="951"/>
                  </a:lnTo>
                  <a:lnTo>
                    <a:pt x="761" y="968"/>
                  </a:lnTo>
                  <a:lnTo>
                    <a:pt x="733" y="996"/>
                  </a:lnTo>
                  <a:lnTo>
                    <a:pt x="701" y="1015"/>
                  </a:lnTo>
                  <a:lnTo>
                    <a:pt x="669" y="1028"/>
                  </a:lnTo>
                  <a:lnTo>
                    <a:pt x="635" y="1034"/>
                  </a:lnTo>
                  <a:lnTo>
                    <a:pt x="601" y="1034"/>
                  </a:lnTo>
                  <a:lnTo>
                    <a:pt x="567" y="1028"/>
                  </a:lnTo>
                  <a:lnTo>
                    <a:pt x="535" y="1015"/>
                  </a:lnTo>
                  <a:lnTo>
                    <a:pt x="506" y="997"/>
                  </a:lnTo>
                  <a:lnTo>
                    <a:pt x="479" y="975"/>
                  </a:lnTo>
                  <a:lnTo>
                    <a:pt x="458" y="947"/>
                  </a:lnTo>
                  <a:lnTo>
                    <a:pt x="440" y="915"/>
                  </a:lnTo>
                  <a:lnTo>
                    <a:pt x="430" y="880"/>
                  </a:lnTo>
                  <a:lnTo>
                    <a:pt x="426" y="839"/>
                  </a:lnTo>
                  <a:lnTo>
                    <a:pt x="426" y="756"/>
                  </a:lnTo>
                  <a:lnTo>
                    <a:pt x="356" y="730"/>
                  </a:lnTo>
                  <a:lnTo>
                    <a:pt x="290" y="696"/>
                  </a:lnTo>
                  <a:lnTo>
                    <a:pt x="229" y="656"/>
                  </a:lnTo>
                  <a:lnTo>
                    <a:pt x="174" y="607"/>
                  </a:lnTo>
                  <a:lnTo>
                    <a:pt x="124" y="552"/>
                  </a:lnTo>
                  <a:lnTo>
                    <a:pt x="84" y="491"/>
                  </a:lnTo>
                  <a:lnTo>
                    <a:pt x="50" y="425"/>
                  </a:lnTo>
                  <a:lnTo>
                    <a:pt x="24" y="356"/>
                  </a:lnTo>
                  <a:lnTo>
                    <a:pt x="7" y="282"/>
                  </a:lnTo>
                  <a:lnTo>
                    <a:pt x="0" y="204"/>
                  </a:lnTo>
                  <a:lnTo>
                    <a:pt x="3" y="164"/>
                  </a:lnTo>
                  <a:lnTo>
                    <a:pt x="13" y="127"/>
                  </a:lnTo>
                  <a:lnTo>
                    <a:pt x="29" y="93"/>
                  </a:lnTo>
                  <a:lnTo>
                    <a:pt x="52" y="63"/>
                  </a:lnTo>
                  <a:lnTo>
                    <a:pt x="81" y="37"/>
                  </a:lnTo>
                  <a:lnTo>
                    <a:pt x="113" y="17"/>
                  </a:lnTo>
                  <a:lnTo>
                    <a:pt x="148" y="5"/>
                  </a:lnTo>
                  <a:lnTo>
                    <a:pt x="1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6" name="Freeform 405"/>
            <p:cNvSpPr>
              <a:spLocks/>
            </p:cNvSpPr>
            <p:nvPr/>
          </p:nvSpPr>
          <p:spPr bwMode="auto">
            <a:xfrm>
              <a:off x="3243" y="3128"/>
              <a:ext cx="1142" cy="1143"/>
            </a:xfrm>
            <a:custGeom>
              <a:avLst/>
              <a:gdLst>
                <a:gd name="T0" fmla="*/ 239 w 2285"/>
                <a:gd name="T1" fmla="*/ 6 h 2285"/>
                <a:gd name="T2" fmla="*/ 1870 w 2285"/>
                <a:gd name="T3" fmla="*/ 446 h 2285"/>
                <a:gd name="T4" fmla="*/ 1926 w 2285"/>
                <a:gd name="T5" fmla="*/ 491 h 2285"/>
                <a:gd name="T6" fmla="*/ 1961 w 2285"/>
                <a:gd name="T7" fmla="*/ 551 h 2285"/>
                <a:gd name="T8" fmla="*/ 1974 w 2285"/>
                <a:gd name="T9" fmla="*/ 619 h 2285"/>
                <a:gd name="T10" fmla="*/ 1960 w 2285"/>
                <a:gd name="T11" fmla="*/ 688 h 2285"/>
                <a:gd name="T12" fmla="*/ 1918 w 2285"/>
                <a:gd name="T13" fmla="*/ 751 h 2285"/>
                <a:gd name="T14" fmla="*/ 2229 w 2285"/>
                <a:gd name="T15" fmla="*/ 1499 h 2285"/>
                <a:gd name="T16" fmla="*/ 2271 w 2285"/>
                <a:gd name="T17" fmla="*/ 1561 h 2285"/>
                <a:gd name="T18" fmla="*/ 2285 w 2285"/>
                <a:gd name="T19" fmla="*/ 1632 h 2285"/>
                <a:gd name="T20" fmla="*/ 2271 w 2285"/>
                <a:gd name="T21" fmla="*/ 1705 h 2285"/>
                <a:gd name="T22" fmla="*/ 2229 w 2285"/>
                <a:gd name="T23" fmla="*/ 1768 h 2285"/>
                <a:gd name="T24" fmla="*/ 1737 w 2285"/>
                <a:gd name="T25" fmla="*/ 2254 h 2285"/>
                <a:gd name="T26" fmla="*/ 1670 w 2285"/>
                <a:gd name="T27" fmla="*/ 2282 h 2285"/>
                <a:gd name="T28" fmla="*/ 1633 w 2285"/>
                <a:gd name="T29" fmla="*/ 2285 h 2285"/>
                <a:gd name="T30" fmla="*/ 1562 w 2285"/>
                <a:gd name="T31" fmla="*/ 2270 h 2285"/>
                <a:gd name="T32" fmla="*/ 1499 w 2285"/>
                <a:gd name="T33" fmla="*/ 2229 h 2285"/>
                <a:gd name="T34" fmla="*/ 751 w 2285"/>
                <a:gd name="T35" fmla="*/ 1918 h 2285"/>
                <a:gd name="T36" fmla="*/ 703 w 2285"/>
                <a:gd name="T37" fmla="*/ 1953 h 2285"/>
                <a:gd name="T38" fmla="*/ 648 w 2285"/>
                <a:gd name="T39" fmla="*/ 1971 h 2285"/>
                <a:gd name="T40" fmla="*/ 589 w 2285"/>
                <a:gd name="T41" fmla="*/ 1972 h 2285"/>
                <a:gd name="T42" fmla="*/ 531 w 2285"/>
                <a:gd name="T43" fmla="*/ 1951 h 2285"/>
                <a:gd name="T44" fmla="*/ 481 w 2285"/>
                <a:gd name="T45" fmla="*/ 1911 h 2285"/>
                <a:gd name="T46" fmla="*/ 440 w 2285"/>
                <a:gd name="T47" fmla="*/ 1847 h 2285"/>
                <a:gd name="T48" fmla="*/ 424 w 2285"/>
                <a:gd name="T49" fmla="*/ 1798 h 2285"/>
                <a:gd name="T50" fmla="*/ 414 w 2285"/>
                <a:gd name="T51" fmla="*/ 1758 h 2285"/>
                <a:gd name="T52" fmla="*/ 394 w 2285"/>
                <a:gd name="T53" fmla="*/ 1684 h 2285"/>
                <a:gd name="T54" fmla="*/ 368 w 2285"/>
                <a:gd name="T55" fmla="*/ 1584 h 2285"/>
                <a:gd name="T56" fmla="*/ 334 w 2285"/>
                <a:gd name="T57" fmla="*/ 1462 h 2285"/>
                <a:gd name="T58" fmla="*/ 297 w 2285"/>
                <a:gd name="T59" fmla="*/ 1323 h 2285"/>
                <a:gd name="T60" fmla="*/ 257 w 2285"/>
                <a:gd name="T61" fmla="*/ 1175 h 2285"/>
                <a:gd name="T62" fmla="*/ 216 w 2285"/>
                <a:gd name="T63" fmla="*/ 1020 h 2285"/>
                <a:gd name="T64" fmla="*/ 174 w 2285"/>
                <a:gd name="T65" fmla="*/ 865 h 2285"/>
                <a:gd name="T66" fmla="*/ 134 w 2285"/>
                <a:gd name="T67" fmla="*/ 717 h 2285"/>
                <a:gd name="T68" fmla="*/ 99 w 2285"/>
                <a:gd name="T69" fmla="*/ 580 h 2285"/>
                <a:gd name="T70" fmla="*/ 65 w 2285"/>
                <a:gd name="T71" fmla="*/ 458 h 2285"/>
                <a:gd name="T72" fmla="*/ 39 w 2285"/>
                <a:gd name="T73" fmla="*/ 358 h 2285"/>
                <a:gd name="T74" fmla="*/ 20 w 2285"/>
                <a:gd name="T75" fmla="*/ 285 h 2285"/>
                <a:gd name="T76" fmla="*/ 8 w 2285"/>
                <a:gd name="T77" fmla="*/ 245 h 2285"/>
                <a:gd name="T78" fmla="*/ 0 w 2285"/>
                <a:gd name="T79" fmla="*/ 196 h 2285"/>
                <a:gd name="T80" fmla="*/ 13 w 2285"/>
                <a:gd name="T81" fmla="*/ 119 h 2285"/>
                <a:gd name="T82" fmla="*/ 57 w 2285"/>
                <a:gd name="T83" fmla="*/ 56 h 2285"/>
                <a:gd name="T84" fmla="*/ 120 w 2285"/>
                <a:gd name="T85" fmla="*/ 13 h 2285"/>
                <a:gd name="T86" fmla="*/ 197 w 2285"/>
                <a:gd name="T87" fmla="*/ 0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85" h="2285">
                  <a:moveTo>
                    <a:pt x="197" y="0"/>
                  </a:moveTo>
                  <a:lnTo>
                    <a:pt x="239" y="6"/>
                  </a:lnTo>
                  <a:lnTo>
                    <a:pt x="1833" y="433"/>
                  </a:lnTo>
                  <a:lnTo>
                    <a:pt x="1870" y="446"/>
                  </a:lnTo>
                  <a:lnTo>
                    <a:pt x="1900" y="466"/>
                  </a:lnTo>
                  <a:lnTo>
                    <a:pt x="1926" y="491"/>
                  </a:lnTo>
                  <a:lnTo>
                    <a:pt x="1947" y="519"/>
                  </a:lnTo>
                  <a:lnTo>
                    <a:pt x="1961" y="551"/>
                  </a:lnTo>
                  <a:lnTo>
                    <a:pt x="1971" y="585"/>
                  </a:lnTo>
                  <a:lnTo>
                    <a:pt x="1974" y="619"/>
                  </a:lnTo>
                  <a:lnTo>
                    <a:pt x="1970" y="654"/>
                  </a:lnTo>
                  <a:lnTo>
                    <a:pt x="1960" y="688"/>
                  </a:lnTo>
                  <a:lnTo>
                    <a:pt x="1942" y="722"/>
                  </a:lnTo>
                  <a:lnTo>
                    <a:pt x="1918" y="751"/>
                  </a:lnTo>
                  <a:lnTo>
                    <a:pt x="1700" y="968"/>
                  </a:lnTo>
                  <a:lnTo>
                    <a:pt x="2229" y="1499"/>
                  </a:lnTo>
                  <a:lnTo>
                    <a:pt x="2255" y="1529"/>
                  </a:lnTo>
                  <a:lnTo>
                    <a:pt x="2271" y="1561"/>
                  </a:lnTo>
                  <a:lnTo>
                    <a:pt x="2282" y="1597"/>
                  </a:lnTo>
                  <a:lnTo>
                    <a:pt x="2285" y="1632"/>
                  </a:lnTo>
                  <a:lnTo>
                    <a:pt x="2282" y="1669"/>
                  </a:lnTo>
                  <a:lnTo>
                    <a:pt x="2271" y="1705"/>
                  </a:lnTo>
                  <a:lnTo>
                    <a:pt x="2255" y="1737"/>
                  </a:lnTo>
                  <a:lnTo>
                    <a:pt x="2229" y="1768"/>
                  </a:lnTo>
                  <a:lnTo>
                    <a:pt x="1768" y="2229"/>
                  </a:lnTo>
                  <a:lnTo>
                    <a:pt x="1737" y="2254"/>
                  </a:lnTo>
                  <a:lnTo>
                    <a:pt x="1705" y="2270"/>
                  </a:lnTo>
                  <a:lnTo>
                    <a:pt x="1670" y="2282"/>
                  </a:lnTo>
                  <a:lnTo>
                    <a:pt x="1633" y="2285"/>
                  </a:lnTo>
                  <a:lnTo>
                    <a:pt x="1633" y="2285"/>
                  </a:lnTo>
                  <a:lnTo>
                    <a:pt x="1597" y="2282"/>
                  </a:lnTo>
                  <a:lnTo>
                    <a:pt x="1562" y="2270"/>
                  </a:lnTo>
                  <a:lnTo>
                    <a:pt x="1530" y="2254"/>
                  </a:lnTo>
                  <a:lnTo>
                    <a:pt x="1499" y="2229"/>
                  </a:lnTo>
                  <a:lnTo>
                    <a:pt x="969" y="1700"/>
                  </a:lnTo>
                  <a:lnTo>
                    <a:pt x="751" y="1918"/>
                  </a:lnTo>
                  <a:lnTo>
                    <a:pt x="729" y="1937"/>
                  </a:lnTo>
                  <a:lnTo>
                    <a:pt x="703" y="1953"/>
                  </a:lnTo>
                  <a:lnTo>
                    <a:pt x="676" y="1964"/>
                  </a:lnTo>
                  <a:lnTo>
                    <a:pt x="648" y="1971"/>
                  </a:lnTo>
                  <a:lnTo>
                    <a:pt x="618" y="1974"/>
                  </a:lnTo>
                  <a:lnTo>
                    <a:pt x="589" y="1972"/>
                  </a:lnTo>
                  <a:lnTo>
                    <a:pt x="560" y="1964"/>
                  </a:lnTo>
                  <a:lnTo>
                    <a:pt x="531" y="1951"/>
                  </a:lnTo>
                  <a:lnTo>
                    <a:pt x="505" y="1934"/>
                  </a:lnTo>
                  <a:lnTo>
                    <a:pt x="481" y="1911"/>
                  </a:lnTo>
                  <a:lnTo>
                    <a:pt x="458" y="1882"/>
                  </a:lnTo>
                  <a:lnTo>
                    <a:pt x="440" y="1847"/>
                  </a:lnTo>
                  <a:lnTo>
                    <a:pt x="427" y="1806"/>
                  </a:lnTo>
                  <a:lnTo>
                    <a:pt x="424" y="1798"/>
                  </a:lnTo>
                  <a:lnTo>
                    <a:pt x="421" y="1782"/>
                  </a:lnTo>
                  <a:lnTo>
                    <a:pt x="414" y="1758"/>
                  </a:lnTo>
                  <a:lnTo>
                    <a:pt x="405" y="1724"/>
                  </a:lnTo>
                  <a:lnTo>
                    <a:pt x="394" y="1684"/>
                  </a:lnTo>
                  <a:lnTo>
                    <a:pt x="381" y="1637"/>
                  </a:lnTo>
                  <a:lnTo>
                    <a:pt x="368" y="1584"/>
                  </a:lnTo>
                  <a:lnTo>
                    <a:pt x="352" y="1524"/>
                  </a:lnTo>
                  <a:lnTo>
                    <a:pt x="334" y="1462"/>
                  </a:lnTo>
                  <a:lnTo>
                    <a:pt x="316" y="1394"/>
                  </a:lnTo>
                  <a:lnTo>
                    <a:pt x="297" y="1323"/>
                  </a:lnTo>
                  <a:lnTo>
                    <a:pt x="278" y="1250"/>
                  </a:lnTo>
                  <a:lnTo>
                    <a:pt x="257" y="1175"/>
                  </a:lnTo>
                  <a:lnTo>
                    <a:pt x="237" y="1097"/>
                  </a:lnTo>
                  <a:lnTo>
                    <a:pt x="216" y="1020"/>
                  </a:lnTo>
                  <a:lnTo>
                    <a:pt x="195" y="943"/>
                  </a:lnTo>
                  <a:lnTo>
                    <a:pt x="174" y="865"/>
                  </a:lnTo>
                  <a:lnTo>
                    <a:pt x="155" y="791"/>
                  </a:lnTo>
                  <a:lnTo>
                    <a:pt x="134" y="717"/>
                  </a:lnTo>
                  <a:lnTo>
                    <a:pt x="116" y="646"/>
                  </a:lnTo>
                  <a:lnTo>
                    <a:pt x="99" y="580"/>
                  </a:lnTo>
                  <a:lnTo>
                    <a:pt x="81" y="516"/>
                  </a:lnTo>
                  <a:lnTo>
                    <a:pt x="65" y="458"/>
                  </a:lnTo>
                  <a:lnTo>
                    <a:pt x="52" y="404"/>
                  </a:lnTo>
                  <a:lnTo>
                    <a:pt x="39" y="358"/>
                  </a:lnTo>
                  <a:lnTo>
                    <a:pt x="28" y="317"/>
                  </a:lnTo>
                  <a:lnTo>
                    <a:pt x="20" y="285"/>
                  </a:lnTo>
                  <a:lnTo>
                    <a:pt x="13" y="261"/>
                  </a:lnTo>
                  <a:lnTo>
                    <a:pt x="8" y="245"/>
                  </a:lnTo>
                  <a:lnTo>
                    <a:pt x="7" y="238"/>
                  </a:lnTo>
                  <a:lnTo>
                    <a:pt x="0" y="196"/>
                  </a:lnTo>
                  <a:lnTo>
                    <a:pt x="4" y="156"/>
                  </a:lnTo>
                  <a:lnTo>
                    <a:pt x="13" y="119"/>
                  </a:lnTo>
                  <a:lnTo>
                    <a:pt x="31" y="85"/>
                  </a:lnTo>
                  <a:lnTo>
                    <a:pt x="57" y="56"/>
                  </a:lnTo>
                  <a:lnTo>
                    <a:pt x="86" y="30"/>
                  </a:lnTo>
                  <a:lnTo>
                    <a:pt x="120" y="13"/>
                  </a:lnTo>
                  <a:lnTo>
                    <a:pt x="157" y="3"/>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87" name="Group 408"/>
          <p:cNvGrpSpPr>
            <a:grpSpLocks noChangeAspect="1"/>
          </p:cNvGrpSpPr>
          <p:nvPr/>
        </p:nvGrpSpPr>
        <p:grpSpPr bwMode="auto">
          <a:xfrm>
            <a:off x="4354655" y="512915"/>
            <a:ext cx="207564" cy="178433"/>
            <a:chOff x="2811" y="1808"/>
            <a:chExt cx="2052" cy="1764"/>
          </a:xfrm>
          <a:solidFill>
            <a:schemeClr val="tx1">
              <a:lumMod val="65000"/>
              <a:lumOff val="35000"/>
            </a:schemeClr>
          </a:solidFill>
        </p:grpSpPr>
        <p:sp>
          <p:nvSpPr>
            <p:cNvPr id="5590" name="Freeform 410"/>
            <p:cNvSpPr>
              <a:spLocks noEditPoints="1"/>
            </p:cNvSpPr>
            <p:nvPr/>
          </p:nvSpPr>
          <p:spPr bwMode="auto">
            <a:xfrm>
              <a:off x="2811" y="1808"/>
              <a:ext cx="2052" cy="1764"/>
            </a:xfrm>
            <a:custGeom>
              <a:avLst/>
              <a:gdLst>
                <a:gd name="T0" fmla="*/ 3007 w 4102"/>
                <a:gd name="T1" fmla="*/ 3032 h 3529"/>
                <a:gd name="T2" fmla="*/ 3023 w 4102"/>
                <a:gd name="T3" fmla="*/ 3156 h 3529"/>
                <a:gd name="T4" fmla="*/ 3753 w 4102"/>
                <a:gd name="T5" fmla="*/ 3183 h 3529"/>
                <a:gd name="T6" fmla="*/ 3829 w 4102"/>
                <a:gd name="T7" fmla="*/ 3084 h 3529"/>
                <a:gd name="T8" fmla="*/ 3753 w 4102"/>
                <a:gd name="T9" fmla="*/ 2985 h 3529"/>
                <a:gd name="T10" fmla="*/ 2361 w 4102"/>
                <a:gd name="T11" fmla="*/ 2449 h 3529"/>
                <a:gd name="T12" fmla="*/ 2313 w 4102"/>
                <a:gd name="T13" fmla="*/ 2565 h 3529"/>
                <a:gd name="T14" fmla="*/ 2412 w 4102"/>
                <a:gd name="T15" fmla="*/ 2639 h 3529"/>
                <a:gd name="T16" fmla="*/ 3816 w 4102"/>
                <a:gd name="T17" fmla="*/ 2588 h 3529"/>
                <a:gd name="T18" fmla="*/ 3800 w 4102"/>
                <a:gd name="T19" fmla="*/ 2464 h 3529"/>
                <a:gd name="T20" fmla="*/ 2412 w 4102"/>
                <a:gd name="T21" fmla="*/ 1887 h 3529"/>
                <a:gd name="T22" fmla="*/ 2313 w 4102"/>
                <a:gd name="T23" fmla="*/ 1963 h 3529"/>
                <a:gd name="T24" fmla="*/ 2361 w 4102"/>
                <a:gd name="T25" fmla="*/ 2079 h 3529"/>
                <a:gd name="T26" fmla="*/ 3528 w 4102"/>
                <a:gd name="T27" fmla="*/ 2079 h 3529"/>
                <a:gd name="T28" fmla="*/ 3575 w 4102"/>
                <a:gd name="T29" fmla="*/ 1963 h 3529"/>
                <a:gd name="T30" fmla="*/ 3476 w 4102"/>
                <a:gd name="T31" fmla="*/ 1887 h 3529"/>
                <a:gd name="T32" fmla="*/ 2339 w 4102"/>
                <a:gd name="T33" fmla="*/ 1370 h 3529"/>
                <a:gd name="T34" fmla="*/ 2323 w 4102"/>
                <a:gd name="T35" fmla="*/ 1494 h 3529"/>
                <a:gd name="T36" fmla="*/ 3043 w 4102"/>
                <a:gd name="T37" fmla="*/ 1545 h 3529"/>
                <a:gd name="T38" fmla="*/ 3142 w 4102"/>
                <a:gd name="T39" fmla="*/ 1469 h 3529"/>
                <a:gd name="T40" fmla="*/ 3094 w 4102"/>
                <a:gd name="T41" fmla="*/ 1353 h 3529"/>
                <a:gd name="T42" fmla="*/ 553 w 4102"/>
                <a:gd name="T43" fmla="*/ 1315 h 3529"/>
                <a:gd name="T44" fmla="*/ 366 w 4102"/>
                <a:gd name="T45" fmla="*/ 1429 h 3529"/>
                <a:gd name="T46" fmla="*/ 310 w 4102"/>
                <a:gd name="T47" fmla="*/ 2926 h 3529"/>
                <a:gd name="T48" fmla="*/ 395 w 4102"/>
                <a:gd name="T49" fmla="*/ 3130 h 3529"/>
                <a:gd name="T50" fmla="*/ 600 w 4102"/>
                <a:gd name="T51" fmla="*/ 3215 h 3529"/>
                <a:gd name="T52" fmla="*/ 1872 w 4102"/>
                <a:gd name="T53" fmla="*/ 3159 h 3529"/>
                <a:gd name="T54" fmla="*/ 1987 w 4102"/>
                <a:gd name="T55" fmla="*/ 2972 h 3529"/>
                <a:gd name="T56" fmla="*/ 1958 w 4102"/>
                <a:gd name="T57" fmla="*/ 1468 h 3529"/>
                <a:gd name="T58" fmla="*/ 1793 w 4102"/>
                <a:gd name="T59" fmla="*/ 1326 h 3529"/>
                <a:gd name="T60" fmla="*/ 2004 w 4102"/>
                <a:gd name="T61" fmla="*/ 323 h 3529"/>
                <a:gd name="T62" fmla="*/ 1816 w 4102"/>
                <a:gd name="T63" fmla="*/ 439 h 3529"/>
                <a:gd name="T64" fmla="*/ 1763 w 4102"/>
                <a:gd name="T65" fmla="*/ 658 h 3529"/>
                <a:gd name="T66" fmla="*/ 1878 w 4102"/>
                <a:gd name="T67" fmla="*/ 846 h 3529"/>
                <a:gd name="T68" fmla="*/ 2099 w 4102"/>
                <a:gd name="T69" fmla="*/ 899 h 3529"/>
                <a:gd name="T70" fmla="*/ 2287 w 4102"/>
                <a:gd name="T71" fmla="*/ 783 h 3529"/>
                <a:gd name="T72" fmla="*/ 2339 w 4102"/>
                <a:gd name="T73" fmla="*/ 563 h 3529"/>
                <a:gd name="T74" fmla="*/ 2224 w 4102"/>
                <a:gd name="T75" fmla="*/ 375 h 3529"/>
                <a:gd name="T76" fmla="*/ 2052 w 4102"/>
                <a:gd name="T77" fmla="*/ 0 h 3529"/>
                <a:gd name="T78" fmla="*/ 2399 w 4102"/>
                <a:gd name="T79" fmla="*/ 89 h 3529"/>
                <a:gd name="T80" fmla="*/ 2657 w 4102"/>
                <a:gd name="T81" fmla="*/ 322 h 3529"/>
                <a:gd name="T82" fmla="*/ 2778 w 4102"/>
                <a:gd name="T83" fmla="*/ 656 h 3529"/>
                <a:gd name="T84" fmla="*/ 3959 w 4102"/>
                <a:gd name="T85" fmla="*/ 1012 h 3529"/>
                <a:gd name="T86" fmla="*/ 4089 w 4102"/>
                <a:gd name="T87" fmla="*/ 1142 h 3529"/>
                <a:gd name="T88" fmla="*/ 4089 w 4102"/>
                <a:gd name="T89" fmla="*/ 3384 h 3529"/>
                <a:gd name="T90" fmla="*/ 3959 w 4102"/>
                <a:gd name="T91" fmla="*/ 3514 h 3529"/>
                <a:gd name="T92" fmla="*/ 144 w 4102"/>
                <a:gd name="T93" fmla="*/ 3514 h 3529"/>
                <a:gd name="T94" fmla="*/ 13 w 4102"/>
                <a:gd name="T95" fmla="*/ 3384 h 3529"/>
                <a:gd name="T96" fmla="*/ 13 w 4102"/>
                <a:gd name="T97" fmla="*/ 1142 h 3529"/>
                <a:gd name="T98" fmla="*/ 144 w 4102"/>
                <a:gd name="T99" fmla="*/ 1012 h 3529"/>
                <a:gd name="T100" fmla="*/ 1325 w 4102"/>
                <a:gd name="T101" fmla="*/ 656 h 3529"/>
                <a:gd name="T102" fmla="*/ 1446 w 4102"/>
                <a:gd name="T103" fmla="*/ 322 h 3529"/>
                <a:gd name="T104" fmla="*/ 1703 w 4102"/>
                <a:gd name="T105" fmla="*/ 89 h 3529"/>
                <a:gd name="T106" fmla="*/ 2052 w 4102"/>
                <a:gd name="T107" fmla="*/ 0 h 3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02" h="3529">
                  <a:moveTo>
                    <a:pt x="3096" y="2981"/>
                  </a:moveTo>
                  <a:lnTo>
                    <a:pt x="3068" y="2985"/>
                  </a:lnTo>
                  <a:lnTo>
                    <a:pt x="3043" y="2996"/>
                  </a:lnTo>
                  <a:lnTo>
                    <a:pt x="3023" y="3012"/>
                  </a:lnTo>
                  <a:lnTo>
                    <a:pt x="3007" y="3032"/>
                  </a:lnTo>
                  <a:lnTo>
                    <a:pt x="2997" y="3057"/>
                  </a:lnTo>
                  <a:lnTo>
                    <a:pt x="2993" y="3084"/>
                  </a:lnTo>
                  <a:lnTo>
                    <a:pt x="2997" y="3112"/>
                  </a:lnTo>
                  <a:lnTo>
                    <a:pt x="3007" y="3135"/>
                  </a:lnTo>
                  <a:lnTo>
                    <a:pt x="3023" y="3156"/>
                  </a:lnTo>
                  <a:lnTo>
                    <a:pt x="3043" y="3173"/>
                  </a:lnTo>
                  <a:lnTo>
                    <a:pt x="3068" y="3183"/>
                  </a:lnTo>
                  <a:lnTo>
                    <a:pt x="3096" y="3186"/>
                  </a:lnTo>
                  <a:lnTo>
                    <a:pt x="3727" y="3186"/>
                  </a:lnTo>
                  <a:lnTo>
                    <a:pt x="3753" y="3183"/>
                  </a:lnTo>
                  <a:lnTo>
                    <a:pt x="3778" y="3173"/>
                  </a:lnTo>
                  <a:lnTo>
                    <a:pt x="3800" y="3156"/>
                  </a:lnTo>
                  <a:lnTo>
                    <a:pt x="3816" y="3135"/>
                  </a:lnTo>
                  <a:lnTo>
                    <a:pt x="3826" y="3112"/>
                  </a:lnTo>
                  <a:lnTo>
                    <a:pt x="3829" y="3084"/>
                  </a:lnTo>
                  <a:lnTo>
                    <a:pt x="3826" y="3057"/>
                  </a:lnTo>
                  <a:lnTo>
                    <a:pt x="3816" y="3032"/>
                  </a:lnTo>
                  <a:lnTo>
                    <a:pt x="3800" y="3012"/>
                  </a:lnTo>
                  <a:lnTo>
                    <a:pt x="3778" y="2996"/>
                  </a:lnTo>
                  <a:lnTo>
                    <a:pt x="3753" y="2985"/>
                  </a:lnTo>
                  <a:lnTo>
                    <a:pt x="3727" y="2981"/>
                  </a:lnTo>
                  <a:lnTo>
                    <a:pt x="3096" y="2981"/>
                  </a:lnTo>
                  <a:close/>
                  <a:moveTo>
                    <a:pt x="2412" y="2434"/>
                  </a:moveTo>
                  <a:lnTo>
                    <a:pt x="2384" y="2438"/>
                  </a:lnTo>
                  <a:lnTo>
                    <a:pt x="2361" y="2449"/>
                  </a:lnTo>
                  <a:lnTo>
                    <a:pt x="2339" y="2464"/>
                  </a:lnTo>
                  <a:lnTo>
                    <a:pt x="2323" y="2485"/>
                  </a:lnTo>
                  <a:lnTo>
                    <a:pt x="2313" y="2510"/>
                  </a:lnTo>
                  <a:lnTo>
                    <a:pt x="2310" y="2537"/>
                  </a:lnTo>
                  <a:lnTo>
                    <a:pt x="2313" y="2565"/>
                  </a:lnTo>
                  <a:lnTo>
                    <a:pt x="2323" y="2588"/>
                  </a:lnTo>
                  <a:lnTo>
                    <a:pt x="2339" y="2609"/>
                  </a:lnTo>
                  <a:lnTo>
                    <a:pt x="2361" y="2626"/>
                  </a:lnTo>
                  <a:lnTo>
                    <a:pt x="2384" y="2636"/>
                  </a:lnTo>
                  <a:lnTo>
                    <a:pt x="2412" y="2639"/>
                  </a:lnTo>
                  <a:lnTo>
                    <a:pt x="3727" y="2639"/>
                  </a:lnTo>
                  <a:lnTo>
                    <a:pt x="3753" y="2636"/>
                  </a:lnTo>
                  <a:lnTo>
                    <a:pt x="3778" y="2626"/>
                  </a:lnTo>
                  <a:lnTo>
                    <a:pt x="3800" y="2609"/>
                  </a:lnTo>
                  <a:lnTo>
                    <a:pt x="3816" y="2588"/>
                  </a:lnTo>
                  <a:lnTo>
                    <a:pt x="3826" y="2565"/>
                  </a:lnTo>
                  <a:lnTo>
                    <a:pt x="3829" y="2537"/>
                  </a:lnTo>
                  <a:lnTo>
                    <a:pt x="3826" y="2510"/>
                  </a:lnTo>
                  <a:lnTo>
                    <a:pt x="3816" y="2485"/>
                  </a:lnTo>
                  <a:lnTo>
                    <a:pt x="3800" y="2464"/>
                  </a:lnTo>
                  <a:lnTo>
                    <a:pt x="3778" y="2449"/>
                  </a:lnTo>
                  <a:lnTo>
                    <a:pt x="3753" y="2438"/>
                  </a:lnTo>
                  <a:lnTo>
                    <a:pt x="3727" y="2434"/>
                  </a:lnTo>
                  <a:lnTo>
                    <a:pt x="2412" y="2434"/>
                  </a:lnTo>
                  <a:close/>
                  <a:moveTo>
                    <a:pt x="2412" y="1887"/>
                  </a:moveTo>
                  <a:lnTo>
                    <a:pt x="2384" y="1890"/>
                  </a:lnTo>
                  <a:lnTo>
                    <a:pt x="2361" y="1902"/>
                  </a:lnTo>
                  <a:lnTo>
                    <a:pt x="2339" y="1917"/>
                  </a:lnTo>
                  <a:lnTo>
                    <a:pt x="2323" y="1938"/>
                  </a:lnTo>
                  <a:lnTo>
                    <a:pt x="2313" y="1963"/>
                  </a:lnTo>
                  <a:lnTo>
                    <a:pt x="2310" y="1990"/>
                  </a:lnTo>
                  <a:lnTo>
                    <a:pt x="2313" y="2016"/>
                  </a:lnTo>
                  <a:lnTo>
                    <a:pt x="2323" y="2041"/>
                  </a:lnTo>
                  <a:lnTo>
                    <a:pt x="2339" y="2062"/>
                  </a:lnTo>
                  <a:lnTo>
                    <a:pt x="2361" y="2079"/>
                  </a:lnTo>
                  <a:lnTo>
                    <a:pt x="2384" y="2089"/>
                  </a:lnTo>
                  <a:lnTo>
                    <a:pt x="2412" y="2092"/>
                  </a:lnTo>
                  <a:lnTo>
                    <a:pt x="3476" y="2092"/>
                  </a:lnTo>
                  <a:lnTo>
                    <a:pt x="3503" y="2089"/>
                  </a:lnTo>
                  <a:lnTo>
                    <a:pt x="3528" y="2079"/>
                  </a:lnTo>
                  <a:lnTo>
                    <a:pt x="3548" y="2062"/>
                  </a:lnTo>
                  <a:lnTo>
                    <a:pt x="3564" y="2041"/>
                  </a:lnTo>
                  <a:lnTo>
                    <a:pt x="3575" y="2016"/>
                  </a:lnTo>
                  <a:lnTo>
                    <a:pt x="3579" y="1990"/>
                  </a:lnTo>
                  <a:lnTo>
                    <a:pt x="3575" y="1963"/>
                  </a:lnTo>
                  <a:lnTo>
                    <a:pt x="3564" y="1938"/>
                  </a:lnTo>
                  <a:lnTo>
                    <a:pt x="3548" y="1917"/>
                  </a:lnTo>
                  <a:lnTo>
                    <a:pt x="3528" y="1902"/>
                  </a:lnTo>
                  <a:lnTo>
                    <a:pt x="3503" y="1890"/>
                  </a:lnTo>
                  <a:lnTo>
                    <a:pt x="3476" y="1887"/>
                  </a:lnTo>
                  <a:lnTo>
                    <a:pt x="2412" y="1887"/>
                  </a:lnTo>
                  <a:close/>
                  <a:moveTo>
                    <a:pt x="2412" y="1340"/>
                  </a:moveTo>
                  <a:lnTo>
                    <a:pt x="2384" y="1343"/>
                  </a:lnTo>
                  <a:lnTo>
                    <a:pt x="2361" y="1353"/>
                  </a:lnTo>
                  <a:lnTo>
                    <a:pt x="2339" y="1370"/>
                  </a:lnTo>
                  <a:lnTo>
                    <a:pt x="2323" y="1391"/>
                  </a:lnTo>
                  <a:lnTo>
                    <a:pt x="2313" y="1416"/>
                  </a:lnTo>
                  <a:lnTo>
                    <a:pt x="2310" y="1442"/>
                  </a:lnTo>
                  <a:lnTo>
                    <a:pt x="2313" y="1469"/>
                  </a:lnTo>
                  <a:lnTo>
                    <a:pt x="2323" y="1494"/>
                  </a:lnTo>
                  <a:lnTo>
                    <a:pt x="2339" y="1515"/>
                  </a:lnTo>
                  <a:lnTo>
                    <a:pt x="2361" y="1532"/>
                  </a:lnTo>
                  <a:lnTo>
                    <a:pt x="2384" y="1542"/>
                  </a:lnTo>
                  <a:lnTo>
                    <a:pt x="2412" y="1545"/>
                  </a:lnTo>
                  <a:lnTo>
                    <a:pt x="3043" y="1545"/>
                  </a:lnTo>
                  <a:lnTo>
                    <a:pt x="3069" y="1542"/>
                  </a:lnTo>
                  <a:lnTo>
                    <a:pt x="3094" y="1532"/>
                  </a:lnTo>
                  <a:lnTo>
                    <a:pt x="3116" y="1515"/>
                  </a:lnTo>
                  <a:lnTo>
                    <a:pt x="3132" y="1494"/>
                  </a:lnTo>
                  <a:lnTo>
                    <a:pt x="3142" y="1469"/>
                  </a:lnTo>
                  <a:lnTo>
                    <a:pt x="3145" y="1442"/>
                  </a:lnTo>
                  <a:lnTo>
                    <a:pt x="3142" y="1416"/>
                  </a:lnTo>
                  <a:lnTo>
                    <a:pt x="3132" y="1391"/>
                  </a:lnTo>
                  <a:lnTo>
                    <a:pt x="3116" y="1370"/>
                  </a:lnTo>
                  <a:lnTo>
                    <a:pt x="3094" y="1353"/>
                  </a:lnTo>
                  <a:lnTo>
                    <a:pt x="3069" y="1343"/>
                  </a:lnTo>
                  <a:lnTo>
                    <a:pt x="3043" y="1340"/>
                  </a:lnTo>
                  <a:lnTo>
                    <a:pt x="2412" y="1340"/>
                  </a:lnTo>
                  <a:close/>
                  <a:moveTo>
                    <a:pt x="600" y="1311"/>
                  </a:moveTo>
                  <a:lnTo>
                    <a:pt x="553" y="1315"/>
                  </a:lnTo>
                  <a:lnTo>
                    <a:pt x="508" y="1326"/>
                  </a:lnTo>
                  <a:lnTo>
                    <a:pt x="467" y="1343"/>
                  </a:lnTo>
                  <a:lnTo>
                    <a:pt x="428" y="1367"/>
                  </a:lnTo>
                  <a:lnTo>
                    <a:pt x="395" y="1396"/>
                  </a:lnTo>
                  <a:lnTo>
                    <a:pt x="366" y="1429"/>
                  </a:lnTo>
                  <a:lnTo>
                    <a:pt x="342" y="1468"/>
                  </a:lnTo>
                  <a:lnTo>
                    <a:pt x="325" y="1509"/>
                  </a:lnTo>
                  <a:lnTo>
                    <a:pt x="314" y="1554"/>
                  </a:lnTo>
                  <a:lnTo>
                    <a:pt x="310" y="1601"/>
                  </a:lnTo>
                  <a:lnTo>
                    <a:pt x="310" y="2926"/>
                  </a:lnTo>
                  <a:lnTo>
                    <a:pt x="314" y="2972"/>
                  </a:lnTo>
                  <a:lnTo>
                    <a:pt x="325" y="3017"/>
                  </a:lnTo>
                  <a:lnTo>
                    <a:pt x="342" y="3058"/>
                  </a:lnTo>
                  <a:lnTo>
                    <a:pt x="366" y="3097"/>
                  </a:lnTo>
                  <a:lnTo>
                    <a:pt x="395" y="3130"/>
                  </a:lnTo>
                  <a:lnTo>
                    <a:pt x="428" y="3159"/>
                  </a:lnTo>
                  <a:lnTo>
                    <a:pt x="467" y="3183"/>
                  </a:lnTo>
                  <a:lnTo>
                    <a:pt x="508" y="3200"/>
                  </a:lnTo>
                  <a:lnTo>
                    <a:pt x="553" y="3211"/>
                  </a:lnTo>
                  <a:lnTo>
                    <a:pt x="600" y="3215"/>
                  </a:lnTo>
                  <a:lnTo>
                    <a:pt x="1702" y="3215"/>
                  </a:lnTo>
                  <a:lnTo>
                    <a:pt x="1748" y="3211"/>
                  </a:lnTo>
                  <a:lnTo>
                    <a:pt x="1793" y="3200"/>
                  </a:lnTo>
                  <a:lnTo>
                    <a:pt x="1834" y="3183"/>
                  </a:lnTo>
                  <a:lnTo>
                    <a:pt x="1872" y="3159"/>
                  </a:lnTo>
                  <a:lnTo>
                    <a:pt x="1906" y="3130"/>
                  </a:lnTo>
                  <a:lnTo>
                    <a:pt x="1935" y="3097"/>
                  </a:lnTo>
                  <a:lnTo>
                    <a:pt x="1958" y="3058"/>
                  </a:lnTo>
                  <a:lnTo>
                    <a:pt x="1976" y="3017"/>
                  </a:lnTo>
                  <a:lnTo>
                    <a:pt x="1987" y="2972"/>
                  </a:lnTo>
                  <a:lnTo>
                    <a:pt x="1991" y="2926"/>
                  </a:lnTo>
                  <a:lnTo>
                    <a:pt x="1991" y="1601"/>
                  </a:lnTo>
                  <a:lnTo>
                    <a:pt x="1987" y="1554"/>
                  </a:lnTo>
                  <a:lnTo>
                    <a:pt x="1976" y="1509"/>
                  </a:lnTo>
                  <a:lnTo>
                    <a:pt x="1958" y="1468"/>
                  </a:lnTo>
                  <a:lnTo>
                    <a:pt x="1935" y="1429"/>
                  </a:lnTo>
                  <a:lnTo>
                    <a:pt x="1906" y="1396"/>
                  </a:lnTo>
                  <a:lnTo>
                    <a:pt x="1872" y="1367"/>
                  </a:lnTo>
                  <a:lnTo>
                    <a:pt x="1834" y="1343"/>
                  </a:lnTo>
                  <a:lnTo>
                    <a:pt x="1793" y="1326"/>
                  </a:lnTo>
                  <a:lnTo>
                    <a:pt x="1748" y="1315"/>
                  </a:lnTo>
                  <a:lnTo>
                    <a:pt x="1702" y="1311"/>
                  </a:lnTo>
                  <a:lnTo>
                    <a:pt x="600" y="1311"/>
                  </a:lnTo>
                  <a:close/>
                  <a:moveTo>
                    <a:pt x="2052" y="319"/>
                  </a:moveTo>
                  <a:lnTo>
                    <a:pt x="2004" y="323"/>
                  </a:lnTo>
                  <a:lnTo>
                    <a:pt x="1959" y="334"/>
                  </a:lnTo>
                  <a:lnTo>
                    <a:pt x="1917" y="352"/>
                  </a:lnTo>
                  <a:lnTo>
                    <a:pt x="1878" y="375"/>
                  </a:lnTo>
                  <a:lnTo>
                    <a:pt x="1845" y="404"/>
                  </a:lnTo>
                  <a:lnTo>
                    <a:pt x="1816" y="439"/>
                  </a:lnTo>
                  <a:lnTo>
                    <a:pt x="1793" y="476"/>
                  </a:lnTo>
                  <a:lnTo>
                    <a:pt x="1774" y="519"/>
                  </a:lnTo>
                  <a:lnTo>
                    <a:pt x="1763" y="563"/>
                  </a:lnTo>
                  <a:lnTo>
                    <a:pt x="1759" y="611"/>
                  </a:lnTo>
                  <a:lnTo>
                    <a:pt x="1763" y="658"/>
                  </a:lnTo>
                  <a:lnTo>
                    <a:pt x="1774" y="703"/>
                  </a:lnTo>
                  <a:lnTo>
                    <a:pt x="1793" y="745"/>
                  </a:lnTo>
                  <a:lnTo>
                    <a:pt x="1816" y="783"/>
                  </a:lnTo>
                  <a:lnTo>
                    <a:pt x="1845" y="818"/>
                  </a:lnTo>
                  <a:lnTo>
                    <a:pt x="1878" y="846"/>
                  </a:lnTo>
                  <a:lnTo>
                    <a:pt x="1917" y="870"/>
                  </a:lnTo>
                  <a:lnTo>
                    <a:pt x="1959" y="887"/>
                  </a:lnTo>
                  <a:lnTo>
                    <a:pt x="2004" y="899"/>
                  </a:lnTo>
                  <a:lnTo>
                    <a:pt x="2052" y="902"/>
                  </a:lnTo>
                  <a:lnTo>
                    <a:pt x="2099" y="899"/>
                  </a:lnTo>
                  <a:lnTo>
                    <a:pt x="2144" y="887"/>
                  </a:lnTo>
                  <a:lnTo>
                    <a:pt x="2185" y="870"/>
                  </a:lnTo>
                  <a:lnTo>
                    <a:pt x="2224" y="846"/>
                  </a:lnTo>
                  <a:lnTo>
                    <a:pt x="2257" y="818"/>
                  </a:lnTo>
                  <a:lnTo>
                    <a:pt x="2287" y="783"/>
                  </a:lnTo>
                  <a:lnTo>
                    <a:pt x="2311" y="745"/>
                  </a:lnTo>
                  <a:lnTo>
                    <a:pt x="2328" y="703"/>
                  </a:lnTo>
                  <a:lnTo>
                    <a:pt x="2339" y="658"/>
                  </a:lnTo>
                  <a:lnTo>
                    <a:pt x="2343" y="611"/>
                  </a:lnTo>
                  <a:lnTo>
                    <a:pt x="2339" y="563"/>
                  </a:lnTo>
                  <a:lnTo>
                    <a:pt x="2328" y="519"/>
                  </a:lnTo>
                  <a:lnTo>
                    <a:pt x="2311" y="476"/>
                  </a:lnTo>
                  <a:lnTo>
                    <a:pt x="2287" y="439"/>
                  </a:lnTo>
                  <a:lnTo>
                    <a:pt x="2257" y="404"/>
                  </a:lnTo>
                  <a:lnTo>
                    <a:pt x="2224" y="375"/>
                  </a:lnTo>
                  <a:lnTo>
                    <a:pt x="2185" y="352"/>
                  </a:lnTo>
                  <a:lnTo>
                    <a:pt x="2144" y="334"/>
                  </a:lnTo>
                  <a:lnTo>
                    <a:pt x="2099" y="323"/>
                  </a:lnTo>
                  <a:lnTo>
                    <a:pt x="2052" y="319"/>
                  </a:lnTo>
                  <a:close/>
                  <a:moveTo>
                    <a:pt x="2052" y="0"/>
                  </a:moveTo>
                  <a:lnTo>
                    <a:pt x="2126" y="4"/>
                  </a:lnTo>
                  <a:lnTo>
                    <a:pt x="2199" y="15"/>
                  </a:lnTo>
                  <a:lnTo>
                    <a:pt x="2268" y="33"/>
                  </a:lnTo>
                  <a:lnTo>
                    <a:pt x="2336" y="58"/>
                  </a:lnTo>
                  <a:lnTo>
                    <a:pt x="2399" y="89"/>
                  </a:lnTo>
                  <a:lnTo>
                    <a:pt x="2459" y="125"/>
                  </a:lnTo>
                  <a:lnTo>
                    <a:pt x="2515" y="167"/>
                  </a:lnTo>
                  <a:lnTo>
                    <a:pt x="2567" y="213"/>
                  </a:lnTo>
                  <a:lnTo>
                    <a:pt x="2615" y="266"/>
                  </a:lnTo>
                  <a:lnTo>
                    <a:pt x="2657" y="322"/>
                  </a:lnTo>
                  <a:lnTo>
                    <a:pt x="2693" y="383"/>
                  </a:lnTo>
                  <a:lnTo>
                    <a:pt x="2724" y="446"/>
                  </a:lnTo>
                  <a:lnTo>
                    <a:pt x="2748" y="514"/>
                  </a:lnTo>
                  <a:lnTo>
                    <a:pt x="2767" y="583"/>
                  </a:lnTo>
                  <a:lnTo>
                    <a:pt x="2778" y="656"/>
                  </a:lnTo>
                  <a:lnTo>
                    <a:pt x="2782" y="730"/>
                  </a:lnTo>
                  <a:lnTo>
                    <a:pt x="2782" y="998"/>
                  </a:lnTo>
                  <a:lnTo>
                    <a:pt x="3882" y="998"/>
                  </a:lnTo>
                  <a:lnTo>
                    <a:pt x="3922" y="1002"/>
                  </a:lnTo>
                  <a:lnTo>
                    <a:pt x="3959" y="1012"/>
                  </a:lnTo>
                  <a:lnTo>
                    <a:pt x="3993" y="1028"/>
                  </a:lnTo>
                  <a:lnTo>
                    <a:pt x="4024" y="1049"/>
                  </a:lnTo>
                  <a:lnTo>
                    <a:pt x="4051" y="1077"/>
                  </a:lnTo>
                  <a:lnTo>
                    <a:pt x="4072" y="1108"/>
                  </a:lnTo>
                  <a:lnTo>
                    <a:pt x="4089" y="1142"/>
                  </a:lnTo>
                  <a:lnTo>
                    <a:pt x="4100" y="1179"/>
                  </a:lnTo>
                  <a:lnTo>
                    <a:pt x="4102" y="1219"/>
                  </a:lnTo>
                  <a:lnTo>
                    <a:pt x="4102" y="3307"/>
                  </a:lnTo>
                  <a:lnTo>
                    <a:pt x="4100" y="3347"/>
                  </a:lnTo>
                  <a:lnTo>
                    <a:pt x="4089" y="3384"/>
                  </a:lnTo>
                  <a:lnTo>
                    <a:pt x="4072" y="3419"/>
                  </a:lnTo>
                  <a:lnTo>
                    <a:pt x="4051" y="3449"/>
                  </a:lnTo>
                  <a:lnTo>
                    <a:pt x="4024" y="3477"/>
                  </a:lnTo>
                  <a:lnTo>
                    <a:pt x="3993" y="3498"/>
                  </a:lnTo>
                  <a:lnTo>
                    <a:pt x="3959" y="3514"/>
                  </a:lnTo>
                  <a:lnTo>
                    <a:pt x="3922" y="3525"/>
                  </a:lnTo>
                  <a:lnTo>
                    <a:pt x="3882" y="3529"/>
                  </a:lnTo>
                  <a:lnTo>
                    <a:pt x="222" y="3529"/>
                  </a:lnTo>
                  <a:lnTo>
                    <a:pt x="182" y="3525"/>
                  </a:lnTo>
                  <a:lnTo>
                    <a:pt x="144" y="3514"/>
                  </a:lnTo>
                  <a:lnTo>
                    <a:pt x="109" y="3498"/>
                  </a:lnTo>
                  <a:lnTo>
                    <a:pt x="78" y="3477"/>
                  </a:lnTo>
                  <a:lnTo>
                    <a:pt x="52" y="3449"/>
                  </a:lnTo>
                  <a:lnTo>
                    <a:pt x="30" y="3419"/>
                  </a:lnTo>
                  <a:lnTo>
                    <a:pt x="13" y="3384"/>
                  </a:lnTo>
                  <a:lnTo>
                    <a:pt x="3" y="3347"/>
                  </a:lnTo>
                  <a:lnTo>
                    <a:pt x="0" y="3307"/>
                  </a:lnTo>
                  <a:lnTo>
                    <a:pt x="0" y="1219"/>
                  </a:lnTo>
                  <a:lnTo>
                    <a:pt x="3" y="1179"/>
                  </a:lnTo>
                  <a:lnTo>
                    <a:pt x="13" y="1142"/>
                  </a:lnTo>
                  <a:lnTo>
                    <a:pt x="30" y="1108"/>
                  </a:lnTo>
                  <a:lnTo>
                    <a:pt x="52" y="1077"/>
                  </a:lnTo>
                  <a:lnTo>
                    <a:pt x="78" y="1049"/>
                  </a:lnTo>
                  <a:lnTo>
                    <a:pt x="109" y="1028"/>
                  </a:lnTo>
                  <a:lnTo>
                    <a:pt x="144" y="1012"/>
                  </a:lnTo>
                  <a:lnTo>
                    <a:pt x="182" y="1002"/>
                  </a:lnTo>
                  <a:lnTo>
                    <a:pt x="222" y="998"/>
                  </a:lnTo>
                  <a:lnTo>
                    <a:pt x="1322" y="998"/>
                  </a:lnTo>
                  <a:lnTo>
                    <a:pt x="1322" y="730"/>
                  </a:lnTo>
                  <a:lnTo>
                    <a:pt x="1325" y="656"/>
                  </a:lnTo>
                  <a:lnTo>
                    <a:pt x="1337" y="583"/>
                  </a:lnTo>
                  <a:lnTo>
                    <a:pt x="1354" y="514"/>
                  </a:lnTo>
                  <a:lnTo>
                    <a:pt x="1379" y="446"/>
                  </a:lnTo>
                  <a:lnTo>
                    <a:pt x="1409" y="383"/>
                  </a:lnTo>
                  <a:lnTo>
                    <a:pt x="1446" y="322"/>
                  </a:lnTo>
                  <a:lnTo>
                    <a:pt x="1489" y="266"/>
                  </a:lnTo>
                  <a:lnTo>
                    <a:pt x="1535" y="213"/>
                  </a:lnTo>
                  <a:lnTo>
                    <a:pt x="1587" y="167"/>
                  </a:lnTo>
                  <a:lnTo>
                    <a:pt x="1643" y="125"/>
                  </a:lnTo>
                  <a:lnTo>
                    <a:pt x="1703" y="89"/>
                  </a:lnTo>
                  <a:lnTo>
                    <a:pt x="1768" y="58"/>
                  </a:lnTo>
                  <a:lnTo>
                    <a:pt x="1834" y="33"/>
                  </a:lnTo>
                  <a:lnTo>
                    <a:pt x="1905" y="15"/>
                  </a:lnTo>
                  <a:lnTo>
                    <a:pt x="1977" y="4"/>
                  </a:lnTo>
                  <a:lnTo>
                    <a:pt x="20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91" name="Freeform 411"/>
            <p:cNvSpPr>
              <a:spLocks noEditPoints="1"/>
            </p:cNvSpPr>
            <p:nvPr/>
          </p:nvSpPr>
          <p:spPr bwMode="auto">
            <a:xfrm>
              <a:off x="3035" y="2532"/>
              <a:ext cx="703" cy="814"/>
            </a:xfrm>
            <a:custGeom>
              <a:avLst/>
              <a:gdLst>
                <a:gd name="T0" fmla="*/ 374 w 1407"/>
                <a:gd name="T1" fmla="*/ 1105 h 1630"/>
                <a:gd name="T2" fmla="*/ 263 w 1407"/>
                <a:gd name="T3" fmla="*/ 1224 h 1630"/>
                <a:gd name="T4" fmla="*/ 192 w 1407"/>
                <a:gd name="T5" fmla="*/ 1372 h 1630"/>
                <a:gd name="T6" fmla="*/ 183 w 1407"/>
                <a:gd name="T7" fmla="*/ 1459 h 1630"/>
                <a:gd name="T8" fmla="*/ 219 w 1407"/>
                <a:gd name="T9" fmla="*/ 1492 h 1630"/>
                <a:gd name="T10" fmla="*/ 1189 w 1407"/>
                <a:gd name="T11" fmla="*/ 1492 h 1630"/>
                <a:gd name="T12" fmla="*/ 1223 w 1407"/>
                <a:gd name="T13" fmla="*/ 1459 h 1630"/>
                <a:gd name="T14" fmla="*/ 1215 w 1407"/>
                <a:gd name="T15" fmla="*/ 1372 h 1630"/>
                <a:gd name="T16" fmla="*/ 1144 w 1407"/>
                <a:gd name="T17" fmla="*/ 1224 h 1630"/>
                <a:gd name="T18" fmla="*/ 1034 w 1407"/>
                <a:gd name="T19" fmla="*/ 1105 h 1630"/>
                <a:gd name="T20" fmla="*/ 979 w 1407"/>
                <a:gd name="T21" fmla="*/ 1137 h 1630"/>
                <a:gd name="T22" fmla="*/ 821 w 1407"/>
                <a:gd name="T23" fmla="*/ 1215 h 1630"/>
                <a:gd name="T24" fmla="*/ 652 w 1407"/>
                <a:gd name="T25" fmla="*/ 1227 h 1630"/>
                <a:gd name="T26" fmla="*/ 507 w 1407"/>
                <a:gd name="T27" fmla="*/ 1185 h 1630"/>
                <a:gd name="T28" fmla="*/ 381 w 1407"/>
                <a:gd name="T29" fmla="*/ 1098 h 1630"/>
                <a:gd name="T30" fmla="*/ 617 w 1407"/>
                <a:gd name="T31" fmla="*/ 137 h 1630"/>
                <a:gd name="T32" fmla="*/ 502 w 1407"/>
                <a:gd name="T33" fmla="*/ 207 h 1630"/>
                <a:gd name="T34" fmla="*/ 414 w 1407"/>
                <a:gd name="T35" fmla="*/ 323 h 1630"/>
                <a:gd name="T36" fmla="*/ 361 w 1407"/>
                <a:gd name="T37" fmla="*/ 474 h 1630"/>
                <a:gd name="T38" fmla="*/ 353 w 1407"/>
                <a:gd name="T39" fmla="*/ 647 h 1630"/>
                <a:gd name="T40" fmla="*/ 391 w 1407"/>
                <a:gd name="T41" fmla="*/ 806 h 1630"/>
                <a:gd name="T42" fmla="*/ 468 w 1407"/>
                <a:gd name="T43" fmla="*/ 936 h 1630"/>
                <a:gd name="T44" fmla="*/ 576 w 1407"/>
                <a:gd name="T45" fmla="*/ 1022 h 1630"/>
                <a:gd name="T46" fmla="*/ 704 w 1407"/>
                <a:gd name="T47" fmla="*/ 1053 h 1630"/>
                <a:gd name="T48" fmla="*/ 831 w 1407"/>
                <a:gd name="T49" fmla="*/ 1022 h 1630"/>
                <a:gd name="T50" fmla="*/ 938 w 1407"/>
                <a:gd name="T51" fmla="*/ 936 h 1630"/>
                <a:gd name="T52" fmla="*/ 1015 w 1407"/>
                <a:gd name="T53" fmla="*/ 806 h 1630"/>
                <a:gd name="T54" fmla="*/ 1054 w 1407"/>
                <a:gd name="T55" fmla="*/ 647 h 1630"/>
                <a:gd name="T56" fmla="*/ 1045 w 1407"/>
                <a:gd name="T57" fmla="*/ 474 h 1630"/>
                <a:gd name="T58" fmla="*/ 993 w 1407"/>
                <a:gd name="T59" fmla="*/ 323 h 1630"/>
                <a:gd name="T60" fmla="*/ 904 w 1407"/>
                <a:gd name="T61" fmla="*/ 207 h 1630"/>
                <a:gd name="T62" fmla="*/ 790 w 1407"/>
                <a:gd name="T63" fmla="*/ 137 h 1630"/>
                <a:gd name="T64" fmla="*/ 153 w 1407"/>
                <a:gd name="T65" fmla="*/ 0 h 1630"/>
                <a:gd name="T66" fmla="*/ 1313 w 1407"/>
                <a:gd name="T67" fmla="*/ 13 h 1630"/>
                <a:gd name="T68" fmla="*/ 1380 w 1407"/>
                <a:gd name="T69" fmla="*/ 67 h 1630"/>
                <a:gd name="T70" fmla="*/ 1407 w 1407"/>
                <a:gd name="T71" fmla="*/ 153 h 1630"/>
                <a:gd name="T72" fmla="*/ 1395 w 1407"/>
                <a:gd name="T73" fmla="*/ 1537 h 1630"/>
                <a:gd name="T74" fmla="*/ 1339 w 1407"/>
                <a:gd name="T75" fmla="*/ 1604 h 1630"/>
                <a:gd name="T76" fmla="*/ 1255 w 1407"/>
                <a:gd name="T77" fmla="*/ 1630 h 1630"/>
                <a:gd name="T78" fmla="*/ 93 w 1407"/>
                <a:gd name="T79" fmla="*/ 1619 h 1630"/>
                <a:gd name="T80" fmla="*/ 26 w 1407"/>
                <a:gd name="T81" fmla="*/ 1563 h 1630"/>
                <a:gd name="T82" fmla="*/ 0 w 1407"/>
                <a:gd name="T83" fmla="*/ 1478 h 1630"/>
                <a:gd name="T84" fmla="*/ 12 w 1407"/>
                <a:gd name="T85" fmla="*/ 94 h 1630"/>
                <a:gd name="T86" fmla="*/ 67 w 1407"/>
                <a:gd name="T87" fmla="*/ 26 h 1630"/>
                <a:gd name="T88" fmla="*/ 153 w 1407"/>
                <a:gd name="T89" fmla="*/ 0 h 1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07" h="1630">
                  <a:moveTo>
                    <a:pt x="381" y="1098"/>
                  </a:moveTo>
                  <a:lnTo>
                    <a:pt x="377" y="1102"/>
                  </a:lnTo>
                  <a:lnTo>
                    <a:pt x="374" y="1105"/>
                  </a:lnTo>
                  <a:lnTo>
                    <a:pt x="333" y="1140"/>
                  </a:lnTo>
                  <a:lnTo>
                    <a:pt x="295" y="1180"/>
                  </a:lnTo>
                  <a:lnTo>
                    <a:pt x="263" y="1224"/>
                  </a:lnTo>
                  <a:lnTo>
                    <a:pt x="234" y="1270"/>
                  </a:lnTo>
                  <a:lnTo>
                    <a:pt x="211" y="1320"/>
                  </a:lnTo>
                  <a:lnTo>
                    <a:pt x="192" y="1372"/>
                  </a:lnTo>
                  <a:lnTo>
                    <a:pt x="179" y="1427"/>
                  </a:lnTo>
                  <a:lnTo>
                    <a:pt x="179" y="1444"/>
                  </a:lnTo>
                  <a:lnTo>
                    <a:pt x="183" y="1459"/>
                  </a:lnTo>
                  <a:lnTo>
                    <a:pt x="192" y="1474"/>
                  </a:lnTo>
                  <a:lnTo>
                    <a:pt x="204" y="1484"/>
                  </a:lnTo>
                  <a:lnTo>
                    <a:pt x="219" y="1492"/>
                  </a:lnTo>
                  <a:lnTo>
                    <a:pt x="235" y="1494"/>
                  </a:lnTo>
                  <a:lnTo>
                    <a:pt x="1172" y="1494"/>
                  </a:lnTo>
                  <a:lnTo>
                    <a:pt x="1189" y="1492"/>
                  </a:lnTo>
                  <a:lnTo>
                    <a:pt x="1203" y="1484"/>
                  </a:lnTo>
                  <a:lnTo>
                    <a:pt x="1215" y="1474"/>
                  </a:lnTo>
                  <a:lnTo>
                    <a:pt x="1223" y="1459"/>
                  </a:lnTo>
                  <a:lnTo>
                    <a:pt x="1228" y="1444"/>
                  </a:lnTo>
                  <a:lnTo>
                    <a:pt x="1227" y="1427"/>
                  </a:lnTo>
                  <a:lnTo>
                    <a:pt x="1215" y="1372"/>
                  </a:lnTo>
                  <a:lnTo>
                    <a:pt x="1196" y="1320"/>
                  </a:lnTo>
                  <a:lnTo>
                    <a:pt x="1172" y="1270"/>
                  </a:lnTo>
                  <a:lnTo>
                    <a:pt x="1144" y="1224"/>
                  </a:lnTo>
                  <a:lnTo>
                    <a:pt x="1111" y="1180"/>
                  </a:lnTo>
                  <a:lnTo>
                    <a:pt x="1074" y="1140"/>
                  </a:lnTo>
                  <a:lnTo>
                    <a:pt x="1034" y="1105"/>
                  </a:lnTo>
                  <a:lnTo>
                    <a:pt x="1029" y="1102"/>
                  </a:lnTo>
                  <a:lnTo>
                    <a:pt x="1025" y="1098"/>
                  </a:lnTo>
                  <a:lnTo>
                    <a:pt x="979" y="1137"/>
                  </a:lnTo>
                  <a:lnTo>
                    <a:pt x="929" y="1169"/>
                  </a:lnTo>
                  <a:lnTo>
                    <a:pt x="876" y="1195"/>
                  </a:lnTo>
                  <a:lnTo>
                    <a:pt x="821" y="1215"/>
                  </a:lnTo>
                  <a:lnTo>
                    <a:pt x="762" y="1227"/>
                  </a:lnTo>
                  <a:lnTo>
                    <a:pt x="704" y="1231"/>
                  </a:lnTo>
                  <a:lnTo>
                    <a:pt x="652" y="1227"/>
                  </a:lnTo>
                  <a:lnTo>
                    <a:pt x="602" y="1219"/>
                  </a:lnTo>
                  <a:lnTo>
                    <a:pt x="554" y="1205"/>
                  </a:lnTo>
                  <a:lnTo>
                    <a:pt x="507" y="1185"/>
                  </a:lnTo>
                  <a:lnTo>
                    <a:pt x="463" y="1160"/>
                  </a:lnTo>
                  <a:lnTo>
                    <a:pt x="421" y="1132"/>
                  </a:lnTo>
                  <a:lnTo>
                    <a:pt x="381" y="1098"/>
                  </a:lnTo>
                  <a:close/>
                  <a:moveTo>
                    <a:pt x="704" y="124"/>
                  </a:moveTo>
                  <a:lnTo>
                    <a:pt x="659" y="127"/>
                  </a:lnTo>
                  <a:lnTo>
                    <a:pt x="617" y="137"/>
                  </a:lnTo>
                  <a:lnTo>
                    <a:pt x="576" y="155"/>
                  </a:lnTo>
                  <a:lnTo>
                    <a:pt x="537" y="178"/>
                  </a:lnTo>
                  <a:lnTo>
                    <a:pt x="502" y="207"/>
                  </a:lnTo>
                  <a:lnTo>
                    <a:pt x="468" y="241"/>
                  </a:lnTo>
                  <a:lnTo>
                    <a:pt x="440" y="279"/>
                  </a:lnTo>
                  <a:lnTo>
                    <a:pt x="414" y="323"/>
                  </a:lnTo>
                  <a:lnTo>
                    <a:pt x="391" y="370"/>
                  </a:lnTo>
                  <a:lnTo>
                    <a:pt x="374" y="420"/>
                  </a:lnTo>
                  <a:lnTo>
                    <a:pt x="361" y="474"/>
                  </a:lnTo>
                  <a:lnTo>
                    <a:pt x="353" y="530"/>
                  </a:lnTo>
                  <a:lnTo>
                    <a:pt x="350" y="588"/>
                  </a:lnTo>
                  <a:lnTo>
                    <a:pt x="353" y="647"/>
                  </a:lnTo>
                  <a:lnTo>
                    <a:pt x="361" y="703"/>
                  </a:lnTo>
                  <a:lnTo>
                    <a:pt x="374" y="756"/>
                  </a:lnTo>
                  <a:lnTo>
                    <a:pt x="391" y="806"/>
                  </a:lnTo>
                  <a:lnTo>
                    <a:pt x="414" y="854"/>
                  </a:lnTo>
                  <a:lnTo>
                    <a:pt x="440" y="897"/>
                  </a:lnTo>
                  <a:lnTo>
                    <a:pt x="468" y="936"/>
                  </a:lnTo>
                  <a:lnTo>
                    <a:pt x="502" y="970"/>
                  </a:lnTo>
                  <a:lnTo>
                    <a:pt x="537" y="998"/>
                  </a:lnTo>
                  <a:lnTo>
                    <a:pt x="576" y="1022"/>
                  </a:lnTo>
                  <a:lnTo>
                    <a:pt x="617" y="1039"/>
                  </a:lnTo>
                  <a:lnTo>
                    <a:pt x="659" y="1049"/>
                  </a:lnTo>
                  <a:lnTo>
                    <a:pt x="704" y="1053"/>
                  </a:lnTo>
                  <a:lnTo>
                    <a:pt x="748" y="1049"/>
                  </a:lnTo>
                  <a:lnTo>
                    <a:pt x="790" y="1039"/>
                  </a:lnTo>
                  <a:lnTo>
                    <a:pt x="831" y="1022"/>
                  </a:lnTo>
                  <a:lnTo>
                    <a:pt x="870" y="998"/>
                  </a:lnTo>
                  <a:lnTo>
                    <a:pt x="904" y="970"/>
                  </a:lnTo>
                  <a:lnTo>
                    <a:pt x="938" y="936"/>
                  </a:lnTo>
                  <a:lnTo>
                    <a:pt x="967" y="897"/>
                  </a:lnTo>
                  <a:lnTo>
                    <a:pt x="993" y="854"/>
                  </a:lnTo>
                  <a:lnTo>
                    <a:pt x="1015" y="806"/>
                  </a:lnTo>
                  <a:lnTo>
                    <a:pt x="1033" y="756"/>
                  </a:lnTo>
                  <a:lnTo>
                    <a:pt x="1045" y="703"/>
                  </a:lnTo>
                  <a:lnTo>
                    <a:pt x="1054" y="647"/>
                  </a:lnTo>
                  <a:lnTo>
                    <a:pt x="1056" y="588"/>
                  </a:lnTo>
                  <a:lnTo>
                    <a:pt x="1054" y="530"/>
                  </a:lnTo>
                  <a:lnTo>
                    <a:pt x="1045" y="474"/>
                  </a:lnTo>
                  <a:lnTo>
                    <a:pt x="1033" y="420"/>
                  </a:lnTo>
                  <a:lnTo>
                    <a:pt x="1015" y="370"/>
                  </a:lnTo>
                  <a:lnTo>
                    <a:pt x="993" y="323"/>
                  </a:lnTo>
                  <a:lnTo>
                    <a:pt x="967" y="279"/>
                  </a:lnTo>
                  <a:lnTo>
                    <a:pt x="938" y="241"/>
                  </a:lnTo>
                  <a:lnTo>
                    <a:pt x="904" y="207"/>
                  </a:lnTo>
                  <a:lnTo>
                    <a:pt x="870" y="178"/>
                  </a:lnTo>
                  <a:lnTo>
                    <a:pt x="831" y="155"/>
                  </a:lnTo>
                  <a:lnTo>
                    <a:pt x="790" y="137"/>
                  </a:lnTo>
                  <a:lnTo>
                    <a:pt x="748" y="127"/>
                  </a:lnTo>
                  <a:lnTo>
                    <a:pt x="704" y="124"/>
                  </a:lnTo>
                  <a:close/>
                  <a:moveTo>
                    <a:pt x="153" y="0"/>
                  </a:moveTo>
                  <a:lnTo>
                    <a:pt x="1255" y="0"/>
                  </a:lnTo>
                  <a:lnTo>
                    <a:pt x="1284" y="3"/>
                  </a:lnTo>
                  <a:lnTo>
                    <a:pt x="1313" y="13"/>
                  </a:lnTo>
                  <a:lnTo>
                    <a:pt x="1339" y="26"/>
                  </a:lnTo>
                  <a:lnTo>
                    <a:pt x="1362" y="45"/>
                  </a:lnTo>
                  <a:lnTo>
                    <a:pt x="1380" y="67"/>
                  </a:lnTo>
                  <a:lnTo>
                    <a:pt x="1395" y="94"/>
                  </a:lnTo>
                  <a:lnTo>
                    <a:pt x="1404" y="122"/>
                  </a:lnTo>
                  <a:lnTo>
                    <a:pt x="1407" y="153"/>
                  </a:lnTo>
                  <a:lnTo>
                    <a:pt x="1407" y="1478"/>
                  </a:lnTo>
                  <a:lnTo>
                    <a:pt x="1404" y="1508"/>
                  </a:lnTo>
                  <a:lnTo>
                    <a:pt x="1395" y="1537"/>
                  </a:lnTo>
                  <a:lnTo>
                    <a:pt x="1380" y="1563"/>
                  </a:lnTo>
                  <a:lnTo>
                    <a:pt x="1362" y="1585"/>
                  </a:lnTo>
                  <a:lnTo>
                    <a:pt x="1339" y="1604"/>
                  </a:lnTo>
                  <a:lnTo>
                    <a:pt x="1313" y="1619"/>
                  </a:lnTo>
                  <a:lnTo>
                    <a:pt x="1284" y="1627"/>
                  </a:lnTo>
                  <a:lnTo>
                    <a:pt x="1255" y="1630"/>
                  </a:lnTo>
                  <a:lnTo>
                    <a:pt x="153" y="1630"/>
                  </a:lnTo>
                  <a:lnTo>
                    <a:pt x="122" y="1627"/>
                  </a:lnTo>
                  <a:lnTo>
                    <a:pt x="93" y="1619"/>
                  </a:lnTo>
                  <a:lnTo>
                    <a:pt x="67" y="1604"/>
                  </a:lnTo>
                  <a:lnTo>
                    <a:pt x="45" y="1585"/>
                  </a:lnTo>
                  <a:lnTo>
                    <a:pt x="26" y="1563"/>
                  </a:lnTo>
                  <a:lnTo>
                    <a:pt x="12" y="1537"/>
                  </a:lnTo>
                  <a:lnTo>
                    <a:pt x="2" y="1508"/>
                  </a:lnTo>
                  <a:lnTo>
                    <a:pt x="0" y="1478"/>
                  </a:lnTo>
                  <a:lnTo>
                    <a:pt x="0" y="153"/>
                  </a:lnTo>
                  <a:lnTo>
                    <a:pt x="2" y="122"/>
                  </a:lnTo>
                  <a:lnTo>
                    <a:pt x="12" y="94"/>
                  </a:lnTo>
                  <a:lnTo>
                    <a:pt x="26" y="67"/>
                  </a:lnTo>
                  <a:lnTo>
                    <a:pt x="45" y="45"/>
                  </a:lnTo>
                  <a:lnTo>
                    <a:pt x="67" y="26"/>
                  </a:lnTo>
                  <a:lnTo>
                    <a:pt x="93" y="13"/>
                  </a:lnTo>
                  <a:lnTo>
                    <a:pt x="122" y="3"/>
                  </a:lnTo>
                  <a:lnTo>
                    <a:pt x="1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92" name="Group 414"/>
          <p:cNvGrpSpPr>
            <a:grpSpLocks noChangeAspect="1"/>
          </p:cNvGrpSpPr>
          <p:nvPr/>
        </p:nvGrpSpPr>
        <p:grpSpPr bwMode="auto">
          <a:xfrm>
            <a:off x="3787712" y="481810"/>
            <a:ext cx="257707" cy="240644"/>
            <a:chOff x="1874" y="1455"/>
            <a:chExt cx="1903" cy="1777"/>
          </a:xfrm>
          <a:solidFill>
            <a:schemeClr val="tx1">
              <a:lumMod val="65000"/>
              <a:lumOff val="35000"/>
            </a:schemeClr>
          </a:solidFill>
        </p:grpSpPr>
        <p:sp>
          <p:nvSpPr>
            <p:cNvPr id="5595" name="Freeform 416"/>
            <p:cNvSpPr>
              <a:spLocks/>
            </p:cNvSpPr>
            <p:nvPr/>
          </p:nvSpPr>
          <p:spPr bwMode="auto">
            <a:xfrm>
              <a:off x="2366" y="1455"/>
              <a:ext cx="1411" cy="995"/>
            </a:xfrm>
            <a:custGeom>
              <a:avLst/>
              <a:gdLst>
                <a:gd name="T0" fmla="*/ 166 w 2823"/>
                <a:gd name="T1" fmla="*/ 0 h 1990"/>
                <a:gd name="T2" fmla="*/ 2658 w 2823"/>
                <a:gd name="T3" fmla="*/ 0 h 1990"/>
                <a:gd name="T4" fmla="*/ 2691 w 2823"/>
                <a:gd name="T5" fmla="*/ 4 h 1990"/>
                <a:gd name="T6" fmla="*/ 2721 w 2823"/>
                <a:gd name="T7" fmla="*/ 13 h 1990"/>
                <a:gd name="T8" fmla="*/ 2750 w 2823"/>
                <a:gd name="T9" fmla="*/ 29 h 1990"/>
                <a:gd name="T10" fmla="*/ 2774 w 2823"/>
                <a:gd name="T11" fmla="*/ 49 h 1990"/>
                <a:gd name="T12" fmla="*/ 2795 w 2823"/>
                <a:gd name="T13" fmla="*/ 73 h 1990"/>
                <a:gd name="T14" fmla="*/ 2810 w 2823"/>
                <a:gd name="T15" fmla="*/ 102 h 1990"/>
                <a:gd name="T16" fmla="*/ 2819 w 2823"/>
                <a:gd name="T17" fmla="*/ 133 h 1990"/>
                <a:gd name="T18" fmla="*/ 2823 w 2823"/>
                <a:gd name="T19" fmla="*/ 166 h 1990"/>
                <a:gd name="T20" fmla="*/ 2819 w 2823"/>
                <a:gd name="T21" fmla="*/ 200 h 1990"/>
                <a:gd name="T22" fmla="*/ 2810 w 2823"/>
                <a:gd name="T23" fmla="*/ 231 h 1990"/>
                <a:gd name="T24" fmla="*/ 2794 w 2823"/>
                <a:gd name="T25" fmla="*/ 260 h 1990"/>
                <a:gd name="T26" fmla="*/ 2773 w 2823"/>
                <a:gd name="T27" fmla="*/ 284 h 1990"/>
                <a:gd name="T28" fmla="*/ 2748 w 2823"/>
                <a:gd name="T29" fmla="*/ 305 h 1990"/>
                <a:gd name="T30" fmla="*/ 2748 w 2823"/>
                <a:gd name="T31" fmla="*/ 1884 h 1990"/>
                <a:gd name="T32" fmla="*/ 2744 w 2823"/>
                <a:gd name="T33" fmla="*/ 1908 h 1990"/>
                <a:gd name="T34" fmla="*/ 2736 w 2823"/>
                <a:gd name="T35" fmla="*/ 1930 h 1990"/>
                <a:gd name="T36" fmla="*/ 2723 w 2823"/>
                <a:gd name="T37" fmla="*/ 1949 h 1990"/>
                <a:gd name="T38" fmla="*/ 2707 w 2823"/>
                <a:gd name="T39" fmla="*/ 1967 h 1990"/>
                <a:gd name="T40" fmla="*/ 2688 w 2823"/>
                <a:gd name="T41" fmla="*/ 1980 h 1990"/>
                <a:gd name="T42" fmla="*/ 2665 w 2823"/>
                <a:gd name="T43" fmla="*/ 1988 h 1990"/>
                <a:gd name="T44" fmla="*/ 2640 w 2823"/>
                <a:gd name="T45" fmla="*/ 1990 h 1990"/>
                <a:gd name="T46" fmla="*/ 923 w 2823"/>
                <a:gd name="T47" fmla="*/ 1990 h 1990"/>
                <a:gd name="T48" fmla="*/ 945 w 2823"/>
                <a:gd name="T49" fmla="*/ 1944 h 1990"/>
                <a:gd name="T50" fmla="*/ 964 w 2823"/>
                <a:gd name="T51" fmla="*/ 1899 h 1990"/>
                <a:gd name="T52" fmla="*/ 989 w 2823"/>
                <a:gd name="T53" fmla="*/ 1837 h 1990"/>
                <a:gd name="T54" fmla="*/ 1011 w 2823"/>
                <a:gd name="T55" fmla="*/ 1807 h 1990"/>
                <a:gd name="T56" fmla="*/ 1029 w 2823"/>
                <a:gd name="T57" fmla="*/ 1776 h 1990"/>
                <a:gd name="T58" fmla="*/ 2534 w 2823"/>
                <a:gd name="T59" fmla="*/ 1776 h 1990"/>
                <a:gd name="T60" fmla="*/ 2534 w 2823"/>
                <a:gd name="T61" fmla="*/ 332 h 1990"/>
                <a:gd name="T62" fmla="*/ 290 w 2823"/>
                <a:gd name="T63" fmla="*/ 332 h 1990"/>
                <a:gd name="T64" fmla="*/ 290 w 2823"/>
                <a:gd name="T65" fmla="*/ 452 h 1990"/>
                <a:gd name="T66" fmla="*/ 113 w 2823"/>
                <a:gd name="T67" fmla="*/ 452 h 1990"/>
                <a:gd name="T68" fmla="*/ 76 w 2823"/>
                <a:gd name="T69" fmla="*/ 453 h 1990"/>
                <a:gd name="T70" fmla="*/ 76 w 2823"/>
                <a:gd name="T71" fmla="*/ 305 h 1990"/>
                <a:gd name="T72" fmla="*/ 51 w 2823"/>
                <a:gd name="T73" fmla="*/ 284 h 1990"/>
                <a:gd name="T74" fmla="*/ 30 w 2823"/>
                <a:gd name="T75" fmla="*/ 260 h 1990"/>
                <a:gd name="T76" fmla="*/ 14 w 2823"/>
                <a:gd name="T77" fmla="*/ 231 h 1990"/>
                <a:gd name="T78" fmla="*/ 4 w 2823"/>
                <a:gd name="T79" fmla="*/ 200 h 1990"/>
                <a:gd name="T80" fmla="*/ 0 w 2823"/>
                <a:gd name="T81" fmla="*/ 166 h 1990"/>
                <a:gd name="T82" fmla="*/ 4 w 2823"/>
                <a:gd name="T83" fmla="*/ 133 h 1990"/>
                <a:gd name="T84" fmla="*/ 14 w 2823"/>
                <a:gd name="T85" fmla="*/ 102 h 1990"/>
                <a:gd name="T86" fmla="*/ 29 w 2823"/>
                <a:gd name="T87" fmla="*/ 73 h 1990"/>
                <a:gd name="T88" fmla="*/ 49 w 2823"/>
                <a:gd name="T89" fmla="*/ 49 h 1990"/>
                <a:gd name="T90" fmla="*/ 74 w 2823"/>
                <a:gd name="T91" fmla="*/ 29 h 1990"/>
                <a:gd name="T92" fmla="*/ 102 w 2823"/>
                <a:gd name="T93" fmla="*/ 13 h 1990"/>
                <a:gd name="T94" fmla="*/ 133 w 2823"/>
                <a:gd name="T95" fmla="*/ 4 h 1990"/>
                <a:gd name="T96" fmla="*/ 166 w 2823"/>
                <a:gd name="T97" fmla="*/ 0 h 1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23" h="1990">
                  <a:moveTo>
                    <a:pt x="166" y="0"/>
                  </a:moveTo>
                  <a:lnTo>
                    <a:pt x="2658" y="0"/>
                  </a:lnTo>
                  <a:lnTo>
                    <a:pt x="2691" y="4"/>
                  </a:lnTo>
                  <a:lnTo>
                    <a:pt x="2721" y="13"/>
                  </a:lnTo>
                  <a:lnTo>
                    <a:pt x="2750" y="29"/>
                  </a:lnTo>
                  <a:lnTo>
                    <a:pt x="2774" y="49"/>
                  </a:lnTo>
                  <a:lnTo>
                    <a:pt x="2795" y="73"/>
                  </a:lnTo>
                  <a:lnTo>
                    <a:pt x="2810" y="102"/>
                  </a:lnTo>
                  <a:lnTo>
                    <a:pt x="2819" y="133"/>
                  </a:lnTo>
                  <a:lnTo>
                    <a:pt x="2823" y="166"/>
                  </a:lnTo>
                  <a:lnTo>
                    <a:pt x="2819" y="200"/>
                  </a:lnTo>
                  <a:lnTo>
                    <a:pt x="2810" y="231"/>
                  </a:lnTo>
                  <a:lnTo>
                    <a:pt x="2794" y="260"/>
                  </a:lnTo>
                  <a:lnTo>
                    <a:pt x="2773" y="284"/>
                  </a:lnTo>
                  <a:lnTo>
                    <a:pt x="2748" y="305"/>
                  </a:lnTo>
                  <a:lnTo>
                    <a:pt x="2748" y="1884"/>
                  </a:lnTo>
                  <a:lnTo>
                    <a:pt x="2744" y="1908"/>
                  </a:lnTo>
                  <a:lnTo>
                    <a:pt x="2736" y="1930"/>
                  </a:lnTo>
                  <a:lnTo>
                    <a:pt x="2723" y="1949"/>
                  </a:lnTo>
                  <a:lnTo>
                    <a:pt x="2707" y="1967"/>
                  </a:lnTo>
                  <a:lnTo>
                    <a:pt x="2688" y="1980"/>
                  </a:lnTo>
                  <a:lnTo>
                    <a:pt x="2665" y="1988"/>
                  </a:lnTo>
                  <a:lnTo>
                    <a:pt x="2640" y="1990"/>
                  </a:lnTo>
                  <a:lnTo>
                    <a:pt x="923" y="1990"/>
                  </a:lnTo>
                  <a:lnTo>
                    <a:pt x="945" y="1944"/>
                  </a:lnTo>
                  <a:lnTo>
                    <a:pt x="964" y="1899"/>
                  </a:lnTo>
                  <a:lnTo>
                    <a:pt x="989" y="1837"/>
                  </a:lnTo>
                  <a:lnTo>
                    <a:pt x="1011" y="1807"/>
                  </a:lnTo>
                  <a:lnTo>
                    <a:pt x="1029" y="1776"/>
                  </a:lnTo>
                  <a:lnTo>
                    <a:pt x="2534" y="1776"/>
                  </a:lnTo>
                  <a:lnTo>
                    <a:pt x="2534" y="332"/>
                  </a:lnTo>
                  <a:lnTo>
                    <a:pt x="290" y="332"/>
                  </a:lnTo>
                  <a:lnTo>
                    <a:pt x="290" y="452"/>
                  </a:lnTo>
                  <a:lnTo>
                    <a:pt x="113" y="452"/>
                  </a:lnTo>
                  <a:lnTo>
                    <a:pt x="76" y="453"/>
                  </a:lnTo>
                  <a:lnTo>
                    <a:pt x="76" y="305"/>
                  </a:lnTo>
                  <a:lnTo>
                    <a:pt x="51" y="284"/>
                  </a:lnTo>
                  <a:lnTo>
                    <a:pt x="30" y="260"/>
                  </a:lnTo>
                  <a:lnTo>
                    <a:pt x="14" y="231"/>
                  </a:lnTo>
                  <a:lnTo>
                    <a:pt x="4" y="200"/>
                  </a:lnTo>
                  <a:lnTo>
                    <a:pt x="0" y="166"/>
                  </a:lnTo>
                  <a:lnTo>
                    <a:pt x="4" y="133"/>
                  </a:lnTo>
                  <a:lnTo>
                    <a:pt x="14" y="102"/>
                  </a:lnTo>
                  <a:lnTo>
                    <a:pt x="29" y="73"/>
                  </a:lnTo>
                  <a:lnTo>
                    <a:pt x="49" y="49"/>
                  </a:lnTo>
                  <a:lnTo>
                    <a:pt x="74" y="29"/>
                  </a:lnTo>
                  <a:lnTo>
                    <a:pt x="102" y="13"/>
                  </a:lnTo>
                  <a:lnTo>
                    <a:pt x="133" y="4"/>
                  </a:lnTo>
                  <a:lnTo>
                    <a:pt x="1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96" name="Freeform 417"/>
            <p:cNvSpPr>
              <a:spLocks/>
            </p:cNvSpPr>
            <p:nvPr/>
          </p:nvSpPr>
          <p:spPr bwMode="auto">
            <a:xfrm>
              <a:off x="2866" y="1748"/>
              <a:ext cx="597" cy="399"/>
            </a:xfrm>
            <a:custGeom>
              <a:avLst/>
              <a:gdLst>
                <a:gd name="T0" fmla="*/ 1045 w 1193"/>
                <a:gd name="T1" fmla="*/ 0 h 798"/>
                <a:gd name="T2" fmla="*/ 1066 w 1193"/>
                <a:gd name="T3" fmla="*/ 4 h 798"/>
                <a:gd name="T4" fmla="*/ 1086 w 1193"/>
                <a:gd name="T5" fmla="*/ 12 h 798"/>
                <a:gd name="T6" fmla="*/ 1103 w 1193"/>
                <a:gd name="T7" fmla="*/ 25 h 798"/>
                <a:gd name="T8" fmla="*/ 1117 w 1193"/>
                <a:gd name="T9" fmla="*/ 42 h 798"/>
                <a:gd name="T10" fmla="*/ 1127 w 1193"/>
                <a:gd name="T11" fmla="*/ 61 h 798"/>
                <a:gd name="T12" fmla="*/ 1133 w 1193"/>
                <a:gd name="T13" fmla="*/ 83 h 798"/>
                <a:gd name="T14" fmla="*/ 1193 w 1193"/>
                <a:gd name="T15" fmla="*/ 497 h 798"/>
                <a:gd name="T16" fmla="*/ 1193 w 1193"/>
                <a:gd name="T17" fmla="*/ 520 h 798"/>
                <a:gd name="T18" fmla="*/ 1189 w 1193"/>
                <a:gd name="T19" fmla="*/ 542 h 798"/>
                <a:gd name="T20" fmla="*/ 1180 w 1193"/>
                <a:gd name="T21" fmla="*/ 562 h 798"/>
                <a:gd name="T22" fmla="*/ 1168 w 1193"/>
                <a:gd name="T23" fmla="*/ 578 h 798"/>
                <a:gd name="T24" fmla="*/ 1151 w 1193"/>
                <a:gd name="T25" fmla="*/ 593 h 798"/>
                <a:gd name="T26" fmla="*/ 1132 w 1193"/>
                <a:gd name="T27" fmla="*/ 602 h 798"/>
                <a:gd name="T28" fmla="*/ 1110 w 1193"/>
                <a:gd name="T29" fmla="*/ 608 h 798"/>
                <a:gd name="T30" fmla="*/ 1103 w 1193"/>
                <a:gd name="T31" fmla="*/ 609 h 798"/>
                <a:gd name="T32" fmla="*/ 1096 w 1193"/>
                <a:gd name="T33" fmla="*/ 609 h 798"/>
                <a:gd name="T34" fmla="*/ 1073 w 1193"/>
                <a:gd name="T35" fmla="*/ 607 h 798"/>
                <a:gd name="T36" fmla="*/ 1051 w 1193"/>
                <a:gd name="T37" fmla="*/ 599 h 798"/>
                <a:gd name="T38" fmla="*/ 1033 w 1193"/>
                <a:gd name="T39" fmla="*/ 586 h 798"/>
                <a:gd name="T40" fmla="*/ 1016 w 1193"/>
                <a:gd name="T41" fmla="*/ 569 h 798"/>
                <a:gd name="T42" fmla="*/ 1005 w 1193"/>
                <a:gd name="T43" fmla="*/ 549 h 798"/>
                <a:gd name="T44" fmla="*/ 999 w 1193"/>
                <a:gd name="T45" fmla="*/ 526 h 798"/>
                <a:gd name="T46" fmla="*/ 974 w 1193"/>
                <a:gd name="T47" fmla="*/ 351 h 798"/>
                <a:gd name="T48" fmla="*/ 675 w 1193"/>
                <a:gd name="T49" fmla="*/ 757 h 798"/>
                <a:gd name="T50" fmla="*/ 660 w 1193"/>
                <a:gd name="T51" fmla="*/ 775 h 798"/>
                <a:gd name="T52" fmla="*/ 641 w 1193"/>
                <a:gd name="T53" fmla="*/ 786 h 798"/>
                <a:gd name="T54" fmla="*/ 621 w 1193"/>
                <a:gd name="T55" fmla="*/ 794 h 798"/>
                <a:gd name="T56" fmla="*/ 600 w 1193"/>
                <a:gd name="T57" fmla="*/ 798 h 798"/>
                <a:gd name="T58" fmla="*/ 578 w 1193"/>
                <a:gd name="T59" fmla="*/ 796 h 798"/>
                <a:gd name="T60" fmla="*/ 556 w 1193"/>
                <a:gd name="T61" fmla="*/ 790 h 798"/>
                <a:gd name="T62" fmla="*/ 69 w 1193"/>
                <a:gd name="T63" fmla="*/ 575 h 798"/>
                <a:gd name="T64" fmla="*/ 41 w 1193"/>
                <a:gd name="T65" fmla="*/ 605 h 798"/>
                <a:gd name="T66" fmla="*/ 38 w 1193"/>
                <a:gd name="T67" fmla="*/ 544 h 798"/>
                <a:gd name="T68" fmla="*/ 30 w 1193"/>
                <a:gd name="T69" fmla="*/ 483 h 798"/>
                <a:gd name="T70" fmla="*/ 17 w 1193"/>
                <a:gd name="T71" fmla="*/ 426 h 798"/>
                <a:gd name="T72" fmla="*/ 0 w 1193"/>
                <a:gd name="T73" fmla="*/ 370 h 798"/>
                <a:gd name="T74" fmla="*/ 19 w 1193"/>
                <a:gd name="T75" fmla="*/ 362 h 798"/>
                <a:gd name="T76" fmla="*/ 40 w 1193"/>
                <a:gd name="T77" fmla="*/ 359 h 798"/>
                <a:gd name="T78" fmla="*/ 62 w 1193"/>
                <a:gd name="T79" fmla="*/ 361 h 798"/>
                <a:gd name="T80" fmla="*/ 83 w 1193"/>
                <a:gd name="T81" fmla="*/ 367 h 798"/>
                <a:gd name="T82" fmla="*/ 563 w 1193"/>
                <a:gd name="T83" fmla="*/ 578 h 798"/>
                <a:gd name="T84" fmla="*/ 821 w 1193"/>
                <a:gd name="T85" fmla="*/ 227 h 798"/>
                <a:gd name="T86" fmla="*/ 636 w 1193"/>
                <a:gd name="T87" fmla="*/ 254 h 798"/>
                <a:gd name="T88" fmla="*/ 614 w 1193"/>
                <a:gd name="T89" fmla="*/ 254 h 798"/>
                <a:gd name="T90" fmla="*/ 592 w 1193"/>
                <a:gd name="T91" fmla="*/ 250 h 798"/>
                <a:gd name="T92" fmla="*/ 572 w 1193"/>
                <a:gd name="T93" fmla="*/ 241 h 798"/>
                <a:gd name="T94" fmla="*/ 555 w 1193"/>
                <a:gd name="T95" fmla="*/ 228 h 798"/>
                <a:gd name="T96" fmla="*/ 541 w 1193"/>
                <a:gd name="T97" fmla="*/ 212 h 798"/>
                <a:gd name="T98" fmla="*/ 531 w 1193"/>
                <a:gd name="T99" fmla="*/ 192 h 798"/>
                <a:gd name="T100" fmla="*/ 525 w 1193"/>
                <a:gd name="T101" fmla="*/ 171 h 798"/>
                <a:gd name="T102" fmla="*/ 525 w 1193"/>
                <a:gd name="T103" fmla="*/ 147 h 798"/>
                <a:gd name="T104" fmla="*/ 528 w 1193"/>
                <a:gd name="T105" fmla="*/ 127 h 798"/>
                <a:gd name="T106" fmla="*/ 538 w 1193"/>
                <a:gd name="T107" fmla="*/ 107 h 798"/>
                <a:gd name="T108" fmla="*/ 550 w 1193"/>
                <a:gd name="T109" fmla="*/ 90 h 798"/>
                <a:gd name="T110" fmla="*/ 566 w 1193"/>
                <a:gd name="T111" fmla="*/ 76 h 798"/>
                <a:gd name="T112" fmla="*/ 586 w 1193"/>
                <a:gd name="T113" fmla="*/ 65 h 798"/>
                <a:gd name="T114" fmla="*/ 608 w 1193"/>
                <a:gd name="T115" fmla="*/ 60 h 798"/>
                <a:gd name="T116" fmla="*/ 1022 w 1193"/>
                <a:gd name="T117" fmla="*/ 0 h 798"/>
                <a:gd name="T118" fmla="*/ 1045 w 1193"/>
                <a:gd name="T119"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3" h="798">
                  <a:moveTo>
                    <a:pt x="1045" y="0"/>
                  </a:moveTo>
                  <a:lnTo>
                    <a:pt x="1066" y="4"/>
                  </a:lnTo>
                  <a:lnTo>
                    <a:pt x="1086" y="12"/>
                  </a:lnTo>
                  <a:lnTo>
                    <a:pt x="1103" y="25"/>
                  </a:lnTo>
                  <a:lnTo>
                    <a:pt x="1117" y="42"/>
                  </a:lnTo>
                  <a:lnTo>
                    <a:pt x="1127" y="61"/>
                  </a:lnTo>
                  <a:lnTo>
                    <a:pt x="1133" y="83"/>
                  </a:lnTo>
                  <a:lnTo>
                    <a:pt x="1193" y="497"/>
                  </a:lnTo>
                  <a:lnTo>
                    <a:pt x="1193" y="520"/>
                  </a:lnTo>
                  <a:lnTo>
                    <a:pt x="1189" y="542"/>
                  </a:lnTo>
                  <a:lnTo>
                    <a:pt x="1180" y="562"/>
                  </a:lnTo>
                  <a:lnTo>
                    <a:pt x="1168" y="578"/>
                  </a:lnTo>
                  <a:lnTo>
                    <a:pt x="1151" y="593"/>
                  </a:lnTo>
                  <a:lnTo>
                    <a:pt x="1132" y="602"/>
                  </a:lnTo>
                  <a:lnTo>
                    <a:pt x="1110" y="608"/>
                  </a:lnTo>
                  <a:lnTo>
                    <a:pt x="1103" y="609"/>
                  </a:lnTo>
                  <a:lnTo>
                    <a:pt x="1096" y="609"/>
                  </a:lnTo>
                  <a:lnTo>
                    <a:pt x="1073" y="607"/>
                  </a:lnTo>
                  <a:lnTo>
                    <a:pt x="1051" y="599"/>
                  </a:lnTo>
                  <a:lnTo>
                    <a:pt x="1033" y="586"/>
                  </a:lnTo>
                  <a:lnTo>
                    <a:pt x="1016" y="569"/>
                  </a:lnTo>
                  <a:lnTo>
                    <a:pt x="1005" y="549"/>
                  </a:lnTo>
                  <a:lnTo>
                    <a:pt x="999" y="526"/>
                  </a:lnTo>
                  <a:lnTo>
                    <a:pt x="974" y="351"/>
                  </a:lnTo>
                  <a:lnTo>
                    <a:pt x="675" y="757"/>
                  </a:lnTo>
                  <a:lnTo>
                    <a:pt x="660" y="775"/>
                  </a:lnTo>
                  <a:lnTo>
                    <a:pt x="641" y="786"/>
                  </a:lnTo>
                  <a:lnTo>
                    <a:pt x="621" y="794"/>
                  </a:lnTo>
                  <a:lnTo>
                    <a:pt x="600" y="798"/>
                  </a:lnTo>
                  <a:lnTo>
                    <a:pt x="578" y="796"/>
                  </a:lnTo>
                  <a:lnTo>
                    <a:pt x="556" y="790"/>
                  </a:lnTo>
                  <a:lnTo>
                    <a:pt x="69" y="575"/>
                  </a:lnTo>
                  <a:lnTo>
                    <a:pt x="41" y="605"/>
                  </a:lnTo>
                  <a:lnTo>
                    <a:pt x="38" y="544"/>
                  </a:lnTo>
                  <a:lnTo>
                    <a:pt x="30" y="483"/>
                  </a:lnTo>
                  <a:lnTo>
                    <a:pt x="17" y="426"/>
                  </a:lnTo>
                  <a:lnTo>
                    <a:pt x="0" y="370"/>
                  </a:lnTo>
                  <a:lnTo>
                    <a:pt x="19" y="362"/>
                  </a:lnTo>
                  <a:lnTo>
                    <a:pt x="40" y="359"/>
                  </a:lnTo>
                  <a:lnTo>
                    <a:pt x="62" y="361"/>
                  </a:lnTo>
                  <a:lnTo>
                    <a:pt x="83" y="367"/>
                  </a:lnTo>
                  <a:lnTo>
                    <a:pt x="563" y="578"/>
                  </a:lnTo>
                  <a:lnTo>
                    <a:pt x="821" y="227"/>
                  </a:lnTo>
                  <a:lnTo>
                    <a:pt x="636" y="254"/>
                  </a:lnTo>
                  <a:lnTo>
                    <a:pt x="614" y="254"/>
                  </a:lnTo>
                  <a:lnTo>
                    <a:pt x="592" y="250"/>
                  </a:lnTo>
                  <a:lnTo>
                    <a:pt x="572" y="241"/>
                  </a:lnTo>
                  <a:lnTo>
                    <a:pt x="555" y="228"/>
                  </a:lnTo>
                  <a:lnTo>
                    <a:pt x="541" y="212"/>
                  </a:lnTo>
                  <a:lnTo>
                    <a:pt x="531" y="192"/>
                  </a:lnTo>
                  <a:lnTo>
                    <a:pt x="525" y="171"/>
                  </a:lnTo>
                  <a:lnTo>
                    <a:pt x="525" y="147"/>
                  </a:lnTo>
                  <a:lnTo>
                    <a:pt x="528" y="127"/>
                  </a:lnTo>
                  <a:lnTo>
                    <a:pt x="538" y="107"/>
                  </a:lnTo>
                  <a:lnTo>
                    <a:pt x="550" y="90"/>
                  </a:lnTo>
                  <a:lnTo>
                    <a:pt x="566" y="76"/>
                  </a:lnTo>
                  <a:lnTo>
                    <a:pt x="586" y="65"/>
                  </a:lnTo>
                  <a:lnTo>
                    <a:pt x="608" y="60"/>
                  </a:lnTo>
                  <a:lnTo>
                    <a:pt x="1022" y="0"/>
                  </a:lnTo>
                  <a:lnTo>
                    <a:pt x="10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97" name="Freeform 418"/>
            <p:cNvSpPr>
              <a:spLocks noEditPoints="1"/>
            </p:cNvSpPr>
            <p:nvPr/>
          </p:nvSpPr>
          <p:spPr bwMode="auto">
            <a:xfrm>
              <a:off x="1874" y="1773"/>
              <a:ext cx="1204" cy="1459"/>
            </a:xfrm>
            <a:custGeom>
              <a:avLst/>
              <a:gdLst>
                <a:gd name="T0" fmla="*/ 1322 w 2407"/>
                <a:gd name="T1" fmla="*/ 1566 h 2919"/>
                <a:gd name="T2" fmla="*/ 1302 w 2407"/>
                <a:gd name="T3" fmla="*/ 1681 h 2919"/>
                <a:gd name="T4" fmla="*/ 1304 w 2407"/>
                <a:gd name="T5" fmla="*/ 1891 h 2919"/>
                <a:gd name="T6" fmla="*/ 1336 w 2407"/>
                <a:gd name="T7" fmla="*/ 1921 h 2919"/>
                <a:gd name="T8" fmla="*/ 1462 w 2407"/>
                <a:gd name="T9" fmla="*/ 1773 h 2919"/>
                <a:gd name="T10" fmla="*/ 1448 w 2407"/>
                <a:gd name="T11" fmla="*/ 1534 h 2919"/>
                <a:gd name="T12" fmla="*/ 959 w 2407"/>
                <a:gd name="T13" fmla="*/ 1534 h 2919"/>
                <a:gd name="T14" fmla="*/ 945 w 2407"/>
                <a:gd name="T15" fmla="*/ 1773 h 2919"/>
                <a:gd name="T16" fmla="*/ 1071 w 2407"/>
                <a:gd name="T17" fmla="*/ 1921 h 2919"/>
                <a:gd name="T18" fmla="*/ 1103 w 2407"/>
                <a:gd name="T19" fmla="*/ 1891 h 2919"/>
                <a:gd name="T20" fmla="*/ 1105 w 2407"/>
                <a:gd name="T21" fmla="*/ 1681 h 2919"/>
                <a:gd name="T22" fmla="*/ 1085 w 2407"/>
                <a:gd name="T23" fmla="*/ 1566 h 2919"/>
                <a:gd name="T24" fmla="*/ 1044 w 2407"/>
                <a:gd name="T25" fmla="*/ 634 h 2919"/>
                <a:gd name="T26" fmla="*/ 862 w 2407"/>
                <a:gd name="T27" fmla="*/ 674 h 2919"/>
                <a:gd name="T28" fmla="*/ 794 w 2407"/>
                <a:gd name="T29" fmla="*/ 726 h 2919"/>
                <a:gd name="T30" fmla="*/ 749 w 2407"/>
                <a:gd name="T31" fmla="*/ 805 h 2919"/>
                <a:gd name="T32" fmla="*/ 762 w 2407"/>
                <a:gd name="T33" fmla="*/ 902 h 2919"/>
                <a:gd name="T34" fmla="*/ 827 w 2407"/>
                <a:gd name="T35" fmla="*/ 1050 h 2919"/>
                <a:gd name="T36" fmla="*/ 946 w 2407"/>
                <a:gd name="T37" fmla="*/ 1256 h 2919"/>
                <a:gd name="T38" fmla="*/ 1078 w 2407"/>
                <a:gd name="T39" fmla="*/ 1376 h 2919"/>
                <a:gd name="T40" fmla="*/ 1329 w 2407"/>
                <a:gd name="T41" fmla="*/ 1376 h 2919"/>
                <a:gd name="T42" fmla="*/ 1461 w 2407"/>
                <a:gd name="T43" fmla="*/ 1256 h 2919"/>
                <a:gd name="T44" fmla="*/ 1580 w 2407"/>
                <a:gd name="T45" fmla="*/ 1050 h 2919"/>
                <a:gd name="T46" fmla="*/ 1646 w 2407"/>
                <a:gd name="T47" fmla="*/ 902 h 2919"/>
                <a:gd name="T48" fmla="*/ 1658 w 2407"/>
                <a:gd name="T49" fmla="*/ 805 h 2919"/>
                <a:gd name="T50" fmla="*/ 1606 w 2407"/>
                <a:gd name="T51" fmla="*/ 781 h 2919"/>
                <a:gd name="T52" fmla="*/ 1566 w 2407"/>
                <a:gd name="T53" fmla="*/ 772 h 2919"/>
                <a:gd name="T54" fmla="*/ 1360 w 2407"/>
                <a:gd name="T55" fmla="*/ 791 h 2919"/>
                <a:gd name="T56" fmla="*/ 1205 w 2407"/>
                <a:gd name="T57" fmla="*/ 686 h 2919"/>
                <a:gd name="T58" fmla="*/ 1044 w 2407"/>
                <a:gd name="T59" fmla="*/ 634 h 2919"/>
                <a:gd name="T60" fmla="*/ 1463 w 2407"/>
                <a:gd name="T61" fmla="*/ 30 h 2919"/>
                <a:gd name="T62" fmla="*/ 1694 w 2407"/>
                <a:gd name="T63" fmla="*/ 195 h 2919"/>
                <a:gd name="T64" fmla="*/ 1806 w 2407"/>
                <a:gd name="T65" fmla="*/ 461 h 2919"/>
                <a:gd name="T66" fmla="*/ 1837 w 2407"/>
                <a:gd name="T67" fmla="*/ 753 h 2919"/>
                <a:gd name="T68" fmla="*/ 1817 w 2407"/>
                <a:gd name="T69" fmla="*/ 975 h 2919"/>
                <a:gd name="T70" fmla="*/ 1725 w 2407"/>
                <a:gd name="T71" fmla="*/ 1160 h 2919"/>
                <a:gd name="T72" fmla="*/ 1589 w 2407"/>
                <a:gd name="T73" fmla="*/ 1380 h 2919"/>
                <a:gd name="T74" fmla="*/ 1617 w 2407"/>
                <a:gd name="T75" fmla="*/ 1485 h 2919"/>
                <a:gd name="T76" fmla="*/ 2090 w 2407"/>
                <a:gd name="T77" fmla="*/ 1682 h 2919"/>
                <a:gd name="T78" fmla="*/ 2199 w 2407"/>
                <a:gd name="T79" fmla="*/ 1901 h 2919"/>
                <a:gd name="T80" fmla="*/ 2288 w 2407"/>
                <a:gd name="T81" fmla="*/ 2189 h 2919"/>
                <a:gd name="T82" fmla="*/ 2353 w 2407"/>
                <a:gd name="T83" fmla="*/ 2481 h 2919"/>
                <a:gd name="T84" fmla="*/ 2393 w 2407"/>
                <a:gd name="T85" fmla="*/ 2712 h 2919"/>
                <a:gd name="T86" fmla="*/ 2407 w 2407"/>
                <a:gd name="T87" fmla="*/ 2819 h 2919"/>
                <a:gd name="T88" fmla="*/ 2334 w 2407"/>
                <a:gd name="T89" fmla="*/ 2915 h 2919"/>
                <a:gd name="T90" fmla="*/ 29 w 2407"/>
                <a:gd name="T91" fmla="*/ 2890 h 2919"/>
                <a:gd name="T92" fmla="*/ 1 w 2407"/>
                <a:gd name="T93" fmla="*/ 2804 h 2919"/>
                <a:gd name="T94" fmla="*/ 10 w 2407"/>
                <a:gd name="T95" fmla="*/ 2745 h 2919"/>
                <a:gd name="T96" fmla="*/ 45 w 2407"/>
                <a:gd name="T97" fmla="*/ 2542 h 2919"/>
                <a:gd name="T98" fmla="*/ 105 w 2407"/>
                <a:gd name="T99" fmla="*/ 2259 h 2919"/>
                <a:gd name="T100" fmla="*/ 188 w 2407"/>
                <a:gd name="T101" fmla="*/ 1962 h 2919"/>
                <a:gd name="T102" fmla="*/ 294 w 2407"/>
                <a:gd name="T103" fmla="*/ 1720 h 2919"/>
                <a:gd name="T104" fmla="*/ 420 w 2407"/>
                <a:gd name="T105" fmla="*/ 1597 h 2919"/>
                <a:gd name="T106" fmla="*/ 848 w 2407"/>
                <a:gd name="T107" fmla="*/ 1415 h 2919"/>
                <a:gd name="T108" fmla="*/ 709 w 2407"/>
                <a:gd name="T109" fmla="*/ 1213 h 2919"/>
                <a:gd name="T110" fmla="*/ 606 w 2407"/>
                <a:gd name="T111" fmla="*/ 998 h 2919"/>
                <a:gd name="T112" fmla="*/ 568 w 2407"/>
                <a:gd name="T113" fmla="*/ 779 h 2919"/>
                <a:gd name="T114" fmla="*/ 598 w 2407"/>
                <a:gd name="T115" fmla="*/ 521 h 2919"/>
                <a:gd name="T116" fmla="*/ 680 w 2407"/>
                <a:gd name="T117" fmla="*/ 242 h 2919"/>
                <a:gd name="T118" fmla="*/ 890 w 2407"/>
                <a:gd name="T119" fmla="*/ 53 h 2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7" h="2919">
                  <a:moveTo>
                    <a:pt x="1426" y="1529"/>
                  </a:moveTo>
                  <a:lnTo>
                    <a:pt x="1415" y="1533"/>
                  </a:lnTo>
                  <a:lnTo>
                    <a:pt x="1374" y="1551"/>
                  </a:lnTo>
                  <a:lnTo>
                    <a:pt x="1334" y="1562"/>
                  </a:lnTo>
                  <a:lnTo>
                    <a:pt x="1322" y="1566"/>
                  </a:lnTo>
                  <a:lnTo>
                    <a:pt x="1314" y="1573"/>
                  </a:lnTo>
                  <a:lnTo>
                    <a:pt x="1309" y="1584"/>
                  </a:lnTo>
                  <a:lnTo>
                    <a:pt x="1306" y="1595"/>
                  </a:lnTo>
                  <a:lnTo>
                    <a:pt x="1306" y="1678"/>
                  </a:lnTo>
                  <a:lnTo>
                    <a:pt x="1302" y="1681"/>
                  </a:lnTo>
                  <a:lnTo>
                    <a:pt x="1297" y="1684"/>
                  </a:lnTo>
                  <a:lnTo>
                    <a:pt x="1294" y="1688"/>
                  </a:lnTo>
                  <a:lnTo>
                    <a:pt x="1287" y="1699"/>
                  </a:lnTo>
                  <a:lnTo>
                    <a:pt x="1285" y="1713"/>
                  </a:lnTo>
                  <a:lnTo>
                    <a:pt x="1304" y="1891"/>
                  </a:lnTo>
                  <a:lnTo>
                    <a:pt x="1307" y="1903"/>
                  </a:lnTo>
                  <a:lnTo>
                    <a:pt x="1315" y="1913"/>
                  </a:lnTo>
                  <a:lnTo>
                    <a:pt x="1328" y="1920"/>
                  </a:lnTo>
                  <a:lnTo>
                    <a:pt x="1333" y="1920"/>
                  </a:lnTo>
                  <a:lnTo>
                    <a:pt x="1336" y="1921"/>
                  </a:lnTo>
                  <a:lnTo>
                    <a:pt x="1347" y="1918"/>
                  </a:lnTo>
                  <a:lnTo>
                    <a:pt x="1356" y="1914"/>
                  </a:lnTo>
                  <a:lnTo>
                    <a:pt x="1364" y="1907"/>
                  </a:lnTo>
                  <a:lnTo>
                    <a:pt x="1457" y="1782"/>
                  </a:lnTo>
                  <a:lnTo>
                    <a:pt x="1462" y="1773"/>
                  </a:lnTo>
                  <a:lnTo>
                    <a:pt x="1464" y="1763"/>
                  </a:lnTo>
                  <a:lnTo>
                    <a:pt x="1464" y="1563"/>
                  </a:lnTo>
                  <a:lnTo>
                    <a:pt x="1462" y="1551"/>
                  </a:lnTo>
                  <a:lnTo>
                    <a:pt x="1456" y="1542"/>
                  </a:lnTo>
                  <a:lnTo>
                    <a:pt x="1448" y="1534"/>
                  </a:lnTo>
                  <a:lnTo>
                    <a:pt x="1437" y="1530"/>
                  </a:lnTo>
                  <a:lnTo>
                    <a:pt x="1426" y="1529"/>
                  </a:lnTo>
                  <a:close/>
                  <a:moveTo>
                    <a:pt x="982" y="1529"/>
                  </a:moveTo>
                  <a:lnTo>
                    <a:pt x="970" y="1530"/>
                  </a:lnTo>
                  <a:lnTo>
                    <a:pt x="959" y="1534"/>
                  </a:lnTo>
                  <a:lnTo>
                    <a:pt x="951" y="1542"/>
                  </a:lnTo>
                  <a:lnTo>
                    <a:pt x="945" y="1551"/>
                  </a:lnTo>
                  <a:lnTo>
                    <a:pt x="943" y="1563"/>
                  </a:lnTo>
                  <a:lnTo>
                    <a:pt x="943" y="1763"/>
                  </a:lnTo>
                  <a:lnTo>
                    <a:pt x="945" y="1773"/>
                  </a:lnTo>
                  <a:lnTo>
                    <a:pt x="950" y="1782"/>
                  </a:lnTo>
                  <a:lnTo>
                    <a:pt x="1044" y="1907"/>
                  </a:lnTo>
                  <a:lnTo>
                    <a:pt x="1051" y="1915"/>
                  </a:lnTo>
                  <a:lnTo>
                    <a:pt x="1060" y="1918"/>
                  </a:lnTo>
                  <a:lnTo>
                    <a:pt x="1071" y="1921"/>
                  </a:lnTo>
                  <a:lnTo>
                    <a:pt x="1074" y="1921"/>
                  </a:lnTo>
                  <a:lnTo>
                    <a:pt x="1079" y="1920"/>
                  </a:lnTo>
                  <a:lnTo>
                    <a:pt x="1092" y="1914"/>
                  </a:lnTo>
                  <a:lnTo>
                    <a:pt x="1100" y="1903"/>
                  </a:lnTo>
                  <a:lnTo>
                    <a:pt x="1103" y="1891"/>
                  </a:lnTo>
                  <a:lnTo>
                    <a:pt x="1122" y="1713"/>
                  </a:lnTo>
                  <a:lnTo>
                    <a:pt x="1120" y="1699"/>
                  </a:lnTo>
                  <a:lnTo>
                    <a:pt x="1114" y="1688"/>
                  </a:lnTo>
                  <a:lnTo>
                    <a:pt x="1110" y="1684"/>
                  </a:lnTo>
                  <a:lnTo>
                    <a:pt x="1105" y="1681"/>
                  </a:lnTo>
                  <a:lnTo>
                    <a:pt x="1101" y="1678"/>
                  </a:lnTo>
                  <a:lnTo>
                    <a:pt x="1101" y="1595"/>
                  </a:lnTo>
                  <a:lnTo>
                    <a:pt x="1099" y="1584"/>
                  </a:lnTo>
                  <a:lnTo>
                    <a:pt x="1093" y="1573"/>
                  </a:lnTo>
                  <a:lnTo>
                    <a:pt x="1085" y="1566"/>
                  </a:lnTo>
                  <a:lnTo>
                    <a:pt x="1073" y="1562"/>
                  </a:lnTo>
                  <a:lnTo>
                    <a:pt x="1033" y="1551"/>
                  </a:lnTo>
                  <a:lnTo>
                    <a:pt x="992" y="1533"/>
                  </a:lnTo>
                  <a:lnTo>
                    <a:pt x="982" y="1529"/>
                  </a:lnTo>
                  <a:close/>
                  <a:moveTo>
                    <a:pt x="1044" y="634"/>
                  </a:moveTo>
                  <a:lnTo>
                    <a:pt x="1004" y="637"/>
                  </a:lnTo>
                  <a:lnTo>
                    <a:pt x="965" y="642"/>
                  </a:lnTo>
                  <a:lnTo>
                    <a:pt x="928" y="652"/>
                  </a:lnTo>
                  <a:lnTo>
                    <a:pt x="893" y="662"/>
                  </a:lnTo>
                  <a:lnTo>
                    <a:pt x="862" y="674"/>
                  </a:lnTo>
                  <a:lnTo>
                    <a:pt x="834" y="685"/>
                  </a:lnTo>
                  <a:lnTo>
                    <a:pt x="812" y="695"/>
                  </a:lnTo>
                  <a:lnTo>
                    <a:pt x="802" y="704"/>
                  </a:lnTo>
                  <a:lnTo>
                    <a:pt x="796" y="714"/>
                  </a:lnTo>
                  <a:lnTo>
                    <a:pt x="794" y="726"/>
                  </a:lnTo>
                  <a:lnTo>
                    <a:pt x="794" y="786"/>
                  </a:lnTo>
                  <a:lnTo>
                    <a:pt x="780" y="786"/>
                  </a:lnTo>
                  <a:lnTo>
                    <a:pt x="767" y="788"/>
                  </a:lnTo>
                  <a:lnTo>
                    <a:pt x="757" y="795"/>
                  </a:lnTo>
                  <a:lnTo>
                    <a:pt x="749" y="805"/>
                  </a:lnTo>
                  <a:lnTo>
                    <a:pt x="747" y="819"/>
                  </a:lnTo>
                  <a:lnTo>
                    <a:pt x="747" y="873"/>
                  </a:lnTo>
                  <a:lnTo>
                    <a:pt x="749" y="885"/>
                  </a:lnTo>
                  <a:lnTo>
                    <a:pt x="754" y="894"/>
                  </a:lnTo>
                  <a:lnTo>
                    <a:pt x="762" y="902"/>
                  </a:lnTo>
                  <a:lnTo>
                    <a:pt x="794" y="923"/>
                  </a:lnTo>
                  <a:lnTo>
                    <a:pt x="796" y="937"/>
                  </a:lnTo>
                  <a:lnTo>
                    <a:pt x="803" y="973"/>
                  </a:lnTo>
                  <a:lnTo>
                    <a:pt x="814" y="1011"/>
                  </a:lnTo>
                  <a:lnTo>
                    <a:pt x="827" y="1050"/>
                  </a:lnTo>
                  <a:lnTo>
                    <a:pt x="845" y="1090"/>
                  </a:lnTo>
                  <a:lnTo>
                    <a:pt x="865" y="1132"/>
                  </a:lnTo>
                  <a:lnTo>
                    <a:pt x="890" y="1174"/>
                  </a:lnTo>
                  <a:lnTo>
                    <a:pt x="916" y="1214"/>
                  </a:lnTo>
                  <a:lnTo>
                    <a:pt x="946" y="1256"/>
                  </a:lnTo>
                  <a:lnTo>
                    <a:pt x="976" y="1290"/>
                  </a:lnTo>
                  <a:lnTo>
                    <a:pt x="1004" y="1320"/>
                  </a:lnTo>
                  <a:lnTo>
                    <a:pt x="1030" y="1345"/>
                  </a:lnTo>
                  <a:lnTo>
                    <a:pt x="1056" y="1362"/>
                  </a:lnTo>
                  <a:lnTo>
                    <a:pt x="1078" y="1376"/>
                  </a:lnTo>
                  <a:lnTo>
                    <a:pt x="1097" y="1383"/>
                  </a:lnTo>
                  <a:lnTo>
                    <a:pt x="1114" y="1385"/>
                  </a:lnTo>
                  <a:lnTo>
                    <a:pt x="1294" y="1385"/>
                  </a:lnTo>
                  <a:lnTo>
                    <a:pt x="1310" y="1383"/>
                  </a:lnTo>
                  <a:lnTo>
                    <a:pt x="1329" y="1376"/>
                  </a:lnTo>
                  <a:lnTo>
                    <a:pt x="1351" y="1362"/>
                  </a:lnTo>
                  <a:lnTo>
                    <a:pt x="1377" y="1345"/>
                  </a:lnTo>
                  <a:lnTo>
                    <a:pt x="1403" y="1320"/>
                  </a:lnTo>
                  <a:lnTo>
                    <a:pt x="1431" y="1290"/>
                  </a:lnTo>
                  <a:lnTo>
                    <a:pt x="1461" y="1256"/>
                  </a:lnTo>
                  <a:lnTo>
                    <a:pt x="1491" y="1214"/>
                  </a:lnTo>
                  <a:lnTo>
                    <a:pt x="1517" y="1174"/>
                  </a:lnTo>
                  <a:lnTo>
                    <a:pt x="1542" y="1132"/>
                  </a:lnTo>
                  <a:lnTo>
                    <a:pt x="1562" y="1090"/>
                  </a:lnTo>
                  <a:lnTo>
                    <a:pt x="1580" y="1050"/>
                  </a:lnTo>
                  <a:lnTo>
                    <a:pt x="1594" y="1010"/>
                  </a:lnTo>
                  <a:lnTo>
                    <a:pt x="1604" y="973"/>
                  </a:lnTo>
                  <a:lnTo>
                    <a:pt x="1611" y="937"/>
                  </a:lnTo>
                  <a:lnTo>
                    <a:pt x="1613" y="923"/>
                  </a:lnTo>
                  <a:lnTo>
                    <a:pt x="1646" y="902"/>
                  </a:lnTo>
                  <a:lnTo>
                    <a:pt x="1654" y="894"/>
                  </a:lnTo>
                  <a:lnTo>
                    <a:pt x="1658" y="885"/>
                  </a:lnTo>
                  <a:lnTo>
                    <a:pt x="1661" y="873"/>
                  </a:lnTo>
                  <a:lnTo>
                    <a:pt x="1661" y="819"/>
                  </a:lnTo>
                  <a:lnTo>
                    <a:pt x="1658" y="805"/>
                  </a:lnTo>
                  <a:lnTo>
                    <a:pt x="1650" y="795"/>
                  </a:lnTo>
                  <a:lnTo>
                    <a:pt x="1640" y="788"/>
                  </a:lnTo>
                  <a:lnTo>
                    <a:pt x="1627" y="786"/>
                  </a:lnTo>
                  <a:lnTo>
                    <a:pt x="1609" y="786"/>
                  </a:lnTo>
                  <a:lnTo>
                    <a:pt x="1606" y="781"/>
                  </a:lnTo>
                  <a:lnTo>
                    <a:pt x="1603" y="777"/>
                  </a:lnTo>
                  <a:lnTo>
                    <a:pt x="1598" y="774"/>
                  </a:lnTo>
                  <a:lnTo>
                    <a:pt x="1588" y="769"/>
                  </a:lnTo>
                  <a:lnTo>
                    <a:pt x="1577" y="769"/>
                  </a:lnTo>
                  <a:lnTo>
                    <a:pt x="1566" y="772"/>
                  </a:lnTo>
                  <a:lnTo>
                    <a:pt x="1522" y="789"/>
                  </a:lnTo>
                  <a:lnTo>
                    <a:pt x="1478" y="798"/>
                  </a:lnTo>
                  <a:lnTo>
                    <a:pt x="1434" y="802"/>
                  </a:lnTo>
                  <a:lnTo>
                    <a:pt x="1396" y="799"/>
                  </a:lnTo>
                  <a:lnTo>
                    <a:pt x="1360" y="791"/>
                  </a:lnTo>
                  <a:lnTo>
                    <a:pt x="1326" y="779"/>
                  </a:lnTo>
                  <a:lnTo>
                    <a:pt x="1292" y="760"/>
                  </a:lnTo>
                  <a:lnTo>
                    <a:pt x="1260" y="737"/>
                  </a:lnTo>
                  <a:lnTo>
                    <a:pt x="1230" y="709"/>
                  </a:lnTo>
                  <a:lnTo>
                    <a:pt x="1205" y="686"/>
                  </a:lnTo>
                  <a:lnTo>
                    <a:pt x="1177" y="668"/>
                  </a:lnTo>
                  <a:lnTo>
                    <a:pt x="1147" y="653"/>
                  </a:lnTo>
                  <a:lnTo>
                    <a:pt x="1115" y="642"/>
                  </a:lnTo>
                  <a:lnTo>
                    <a:pt x="1080" y="637"/>
                  </a:lnTo>
                  <a:lnTo>
                    <a:pt x="1044" y="634"/>
                  </a:lnTo>
                  <a:close/>
                  <a:moveTo>
                    <a:pt x="1119" y="0"/>
                  </a:moveTo>
                  <a:lnTo>
                    <a:pt x="1288" y="0"/>
                  </a:lnTo>
                  <a:lnTo>
                    <a:pt x="1349" y="4"/>
                  </a:lnTo>
                  <a:lnTo>
                    <a:pt x="1408" y="14"/>
                  </a:lnTo>
                  <a:lnTo>
                    <a:pt x="1463" y="30"/>
                  </a:lnTo>
                  <a:lnTo>
                    <a:pt x="1517" y="53"/>
                  </a:lnTo>
                  <a:lnTo>
                    <a:pt x="1567" y="81"/>
                  </a:lnTo>
                  <a:lnTo>
                    <a:pt x="1613" y="115"/>
                  </a:lnTo>
                  <a:lnTo>
                    <a:pt x="1656" y="153"/>
                  </a:lnTo>
                  <a:lnTo>
                    <a:pt x="1694" y="195"/>
                  </a:lnTo>
                  <a:lnTo>
                    <a:pt x="1727" y="242"/>
                  </a:lnTo>
                  <a:lnTo>
                    <a:pt x="1756" y="292"/>
                  </a:lnTo>
                  <a:lnTo>
                    <a:pt x="1778" y="346"/>
                  </a:lnTo>
                  <a:lnTo>
                    <a:pt x="1796" y="402"/>
                  </a:lnTo>
                  <a:lnTo>
                    <a:pt x="1806" y="461"/>
                  </a:lnTo>
                  <a:lnTo>
                    <a:pt x="1809" y="521"/>
                  </a:lnTo>
                  <a:lnTo>
                    <a:pt x="1809" y="685"/>
                  </a:lnTo>
                  <a:lnTo>
                    <a:pt x="1822" y="707"/>
                  </a:lnTo>
                  <a:lnTo>
                    <a:pt x="1831" y="729"/>
                  </a:lnTo>
                  <a:lnTo>
                    <a:pt x="1837" y="753"/>
                  </a:lnTo>
                  <a:lnTo>
                    <a:pt x="1839" y="779"/>
                  </a:lnTo>
                  <a:lnTo>
                    <a:pt x="1839" y="895"/>
                  </a:lnTo>
                  <a:lnTo>
                    <a:pt x="1836" y="923"/>
                  </a:lnTo>
                  <a:lnTo>
                    <a:pt x="1829" y="950"/>
                  </a:lnTo>
                  <a:lnTo>
                    <a:pt x="1817" y="975"/>
                  </a:lnTo>
                  <a:lnTo>
                    <a:pt x="1801" y="998"/>
                  </a:lnTo>
                  <a:lnTo>
                    <a:pt x="1782" y="1018"/>
                  </a:lnTo>
                  <a:lnTo>
                    <a:pt x="1767" y="1062"/>
                  </a:lnTo>
                  <a:lnTo>
                    <a:pt x="1748" y="1107"/>
                  </a:lnTo>
                  <a:lnTo>
                    <a:pt x="1725" y="1160"/>
                  </a:lnTo>
                  <a:lnTo>
                    <a:pt x="1699" y="1213"/>
                  </a:lnTo>
                  <a:lnTo>
                    <a:pt x="1669" y="1266"/>
                  </a:lnTo>
                  <a:lnTo>
                    <a:pt x="1635" y="1318"/>
                  </a:lnTo>
                  <a:lnTo>
                    <a:pt x="1614" y="1348"/>
                  </a:lnTo>
                  <a:lnTo>
                    <a:pt x="1589" y="1380"/>
                  </a:lnTo>
                  <a:lnTo>
                    <a:pt x="1559" y="1415"/>
                  </a:lnTo>
                  <a:lnTo>
                    <a:pt x="1579" y="1430"/>
                  </a:lnTo>
                  <a:lnTo>
                    <a:pt x="1595" y="1447"/>
                  </a:lnTo>
                  <a:lnTo>
                    <a:pt x="1607" y="1466"/>
                  </a:lnTo>
                  <a:lnTo>
                    <a:pt x="1617" y="1485"/>
                  </a:lnTo>
                  <a:lnTo>
                    <a:pt x="1987" y="1597"/>
                  </a:lnTo>
                  <a:lnTo>
                    <a:pt x="2015" y="1609"/>
                  </a:lnTo>
                  <a:lnTo>
                    <a:pt x="2040" y="1627"/>
                  </a:lnTo>
                  <a:lnTo>
                    <a:pt x="2066" y="1652"/>
                  </a:lnTo>
                  <a:lnTo>
                    <a:pt x="2090" y="1682"/>
                  </a:lnTo>
                  <a:lnTo>
                    <a:pt x="2113" y="1718"/>
                  </a:lnTo>
                  <a:lnTo>
                    <a:pt x="2136" y="1758"/>
                  </a:lnTo>
                  <a:lnTo>
                    <a:pt x="2158" y="1802"/>
                  </a:lnTo>
                  <a:lnTo>
                    <a:pt x="2180" y="1850"/>
                  </a:lnTo>
                  <a:lnTo>
                    <a:pt x="2199" y="1901"/>
                  </a:lnTo>
                  <a:lnTo>
                    <a:pt x="2219" y="1955"/>
                  </a:lnTo>
                  <a:lnTo>
                    <a:pt x="2237" y="2012"/>
                  </a:lnTo>
                  <a:lnTo>
                    <a:pt x="2255" y="2070"/>
                  </a:lnTo>
                  <a:lnTo>
                    <a:pt x="2272" y="2129"/>
                  </a:lnTo>
                  <a:lnTo>
                    <a:pt x="2288" y="2189"/>
                  </a:lnTo>
                  <a:lnTo>
                    <a:pt x="2303" y="2249"/>
                  </a:lnTo>
                  <a:lnTo>
                    <a:pt x="2317" y="2309"/>
                  </a:lnTo>
                  <a:lnTo>
                    <a:pt x="2330" y="2368"/>
                  </a:lnTo>
                  <a:lnTo>
                    <a:pt x="2342" y="2424"/>
                  </a:lnTo>
                  <a:lnTo>
                    <a:pt x="2353" y="2481"/>
                  </a:lnTo>
                  <a:lnTo>
                    <a:pt x="2363" y="2534"/>
                  </a:lnTo>
                  <a:lnTo>
                    <a:pt x="2372" y="2584"/>
                  </a:lnTo>
                  <a:lnTo>
                    <a:pt x="2381" y="2631"/>
                  </a:lnTo>
                  <a:lnTo>
                    <a:pt x="2388" y="2674"/>
                  </a:lnTo>
                  <a:lnTo>
                    <a:pt x="2393" y="2712"/>
                  </a:lnTo>
                  <a:lnTo>
                    <a:pt x="2398" y="2745"/>
                  </a:lnTo>
                  <a:lnTo>
                    <a:pt x="2403" y="2773"/>
                  </a:lnTo>
                  <a:lnTo>
                    <a:pt x="2405" y="2795"/>
                  </a:lnTo>
                  <a:lnTo>
                    <a:pt x="2407" y="2811"/>
                  </a:lnTo>
                  <a:lnTo>
                    <a:pt x="2407" y="2819"/>
                  </a:lnTo>
                  <a:lnTo>
                    <a:pt x="2404" y="2846"/>
                  </a:lnTo>
                  <a:lnTo>
                    <a:pt x="2393" y="2869"/>
                  </a:lnTo>
                  <a:lnTo>
                    <a:pt x="2378" y="2890"/>
                  </a:lnTo>
                  <a:lnTo>
                    <a:pt x="2359" y="2905"/>
                  </a:lnTo>
                  <a:lnTo>
                    <a:pt x="2334" y="2915"/>
                  </a:lnTo>
                  <a:lnTo>
                    <a:pt x="2309" y="2919"/>
                  </a:lnTo>
                  <a:lnTo>
                    <a:pt x="98" y="2919"/>
                  </a:lnTo>
                  <a:lnTo>
                    <a:pt x="73" y="2915"/>
                  </a:lnTo>
                  <a:lnTo>
                    <a:pt x="48" y="2905"/>
                  </a:lnTo>
                  <a:lnTo>
                    <a:pt x="29" y="2890"/>
                  </a:lnTo>
                  <a:lnTo>
                    <a:pt x="14" y="2869"/>
                  </a:lnTo>
                  <a:lnTo>
                    <a:pt x="3" y="2846"/>
                  </a:lnTo>
                  <a:lnTo>
                    <a:pt x="0" y="2819"/>
                  </a:lnTo>
                  <a:lnTo>
                    <a:pt x="0" y="2811"/>
                  </a:lnTo>
                  <a:lnTo>
                    <a:pt x="1" y="2804"/>
                  </a:lnTo>
                  <a:lnTo>
                    <a:pt x="1" y="2804"/>
                  </a:lnTo>
                  <a:lnTo>
                    <a:pt x="2" y="2800"/>
                  </a:lnTo>
                  <a:lnTo>
                    <a:pt x="3" y="2788"/>
                  </a:lnTo>
                  <a:lnTo>
                    <a:pt x="6" y="2770"/>
                  </a:lnTo>
                  <a:lnTo>
                    <a:pt x="10" y="2745"/>
                  </a:lnTo>
                  <a:lnTo>
                    <a:pt x="15" y="2714"/>
                  </a:lnTo>
                  <a:lnTo>
                    <a:pt x="21" y="2678"/>
                  </a:lnTo>
                  <a:lnTo>
                    <a:pt x="28" y="2637"/>
                  </a:lnTo>
                  <a:lnTo>
                    <a:pt x="36" y="2592"/>
                  </a:lnTo>
                  <a:lnTo>
                    <a:pt x="45" y="2542"/>
                  </a:lnTo>
                  <a:lnTo>
                    <a:pt x="55" y="2490"/>
                  </a:lnTo>
                  <a:lnTo>
                    <a:pt x="66" y="2435"/>
                  </a:lnTo>
                  <a:lnTo>
                    <a:pt x="78" y="2378"/>
                  </a:lnTo>
                  <a:lnTo>
                    <a:pt x="91" y="2319"/>
                  </a:lnTo>
                  <a:lnTo>
                    <a:pt x="105" y="2259"/>
                  </a:lnTo>
                  <a:lnTo>
                    <a:pt x="120" y="2199"/>
                  </a:lnTo>
                  <a:lnTo>
                    <a:pt x="136" y="2138"/>
                  </a:lnTo>
                  <a:lnTo>
                    <a:pt x="152" y="2079"/>
                  </a:lnTo>
                  <a:lnTo>
                    <a:pt x="170" y="2020"/>
                  </a:lnTo>
                  <a:lnTo>
                    <a:pt x="188" y="1962"/>
                  </a:lnTo>
                  <a:lnTo>
                    <a:pt x="208" y="1908"/>
                  </a:lnTo>
                  <a:lnTo>
                    <a:pt x="228" y="1855"/>
                  </a:lnTo>
                  <a:lnTo>
                    <a:pt x="249" y="1806"/>
                  </a:lnTo>
                  <a:lnTo>
                    <a:pt x="271" y="1760"/>
                  </a:lnTo>
                  <a:lnTo>
                    <a:pt x="294" y="1720"/>
                  </a:lnTo>
                  <a:lnTo>
                    <a:pt x="317" y="1683"/>
                  </a:lnTo>
                  <a:lnTo>
                    <a:pt x="342" y="1653"/>
                  </a:lnTo>
                  <a:lnTo>
                    <a:pt x="367" y="1627"/>
                  </a:lnTo>
                  <a:lnTo>
                    <a:pt x="392" y="1609"/>
                  </a:lnTo>
                  <a:lnTo>
                    <a:pt x="420" y="1597"/>
                  </a:lnTo>
                  <a:lnTo>
                    <a:pt x="792" y="1485"/>
                  </a:lnTo>
                  <a:lnTo>
                    <a:pt x="800" y="1466"/>
                  </a:lnTo>
                  <a:lnTo>
                    <a:pt x="812" y="1447"/>
                  </a:lnTo>
                  <a:lnTo>
                    <a:pt x="829" y="1430"/>
                  </a:lnTo>
                  <a:lnTo>
                    <a:pt x="848" y="1415"/>
                  </a:lnTo>
                  <a:lnTo>
                    <a:pt x="819" y="1380"/>
                  </a:lnTo>
                  <a:lnTo>
                    <a:pt x="794" y="1348"/>
                  </a:lnTo>
                  <a:lnTo>
                    <a:pt x="772" y="1318"/>
                  </a:lnTo>
                  <a:lnTo>
                    <a:pt x="739" y="1266"/>
                  </a:lnTo>
                  <a:lnTo>
                    <a:pt x="709" y="1213"/>
                  </a:lnTo>
                  <a:lnTo>
                    <a:pt x="682" y="1160"/>
                  </a:lnTo>
                  <a:lnTo>
                    <a:pt x="659" y="1107"/>
                  </a:lnTo>
                  <a:lnTo>
                    <a:pt x="642" y="1062"/>
                  </a:lnTo>
                  <a:lnTo>
                    <a:pt x="625" y="1018"/>
                  </a:lnTo>
                  <a:lnTo>
                    <a:pt x="606" y="998"/>
                  </a:lnTo>
                  <a:lnTo>
                    <a:pt x="590" y="975"/>
                  </a:lnTo>
                  <a:lnTo>
                    <a:pt x="578" y="950"/>
                  </a:lnTo>
                  <a:lnTo>
                    <a:pt x="571" y="923"/>
                  </a:lnTo>
                  <a:lnTo>
                    <a:pt x="568" y="895"/>
                  </a:lnTo>
                  <a:lnTo>
                    <a:pt x="568" y="779"/>
                  </a:lnTo>
                  <a:lnTo>
                    <a:pt x="570" y="753"/>
                  </a:lnTo>
                  <a:lnTo>
                    <a:pt x="576" y="729"/>
                  </a:lnTo>
                  <a:lnTo>
                    <a:pt x="585" y="707"/>
                  </a:lnTo>
                  <a:lnTo>
                    <a:pt x="598" y="685"/>
                  </a:lnTo>
                  <a:lnTo>
                    <a:pt x="598" y="521"/>
                  </a:lnTo>
                  <a:lnTo>
                    <a:pt x="601" y="461"/>
                  </a:lnTo>
                  <a:lnTo>
                    <a:pt x="612" y="402"/>
                  </a:lnTo>
                  <a:lnTo>
                    <a:pt x="629" y="346"/>
                  </a:lnTo>
                  <a:lnTo>
                    <a:pt x="651" y="292"/>
                  </a:lnTo>
                  <a:lnTo>
                    <a:pt x="680" y="242"/>
                  </a:lnTo>
                  <a:lnTo>
                    <a:pt x="713" y="195"/>
                  </a:lnTo>
                  <a:lnTo>
                    <a:pt x="751" y="153"/>
                  </a:lnTo>
                  <a:lnTo>
                    <a:pt x="794" y="115"/>
                  </a:lnTo>
                  <a:lnTo>
                    <a:pt x="840" y="81"/>
                  </a:lnTo>
                  <a:lnTo>
                    <a:pt x="890" y="53"/>
                  </a:lnTo>
                  <a:lnTo>
                    <a:pt x="944" y="30"/>
                  </a:lnTo>
                  <a:lnTo>
                    <a:pt x="999" y="14"/>
                  </a:lnTo>
                  <a:lnTo>
                    <a:pt x="1058" y="4"/>
                  </a:lnTo>
                  <a:lnTo>
                    <a:pt x="1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98" name="Group 421"/>
          <p:cNvGrpSpPr>
            <a:grpSpLocks noChangeAspect="1"/>
          </p:cNvGrpSpPr>
          <p:nvPr/>
        </p:nvGrpSpPr>
        <p:grpSpPr bwMode="auto">
          <a:xfrm>
            <a:off x="3217715" y="476918"/>
            <a:ext cx="260760" cy="250427"/>
            <a:chOff x="1118" y="1766"/>
            <a:chExt cx="2044" cy="1963"/>
          </a:xfrm>
          <a:solidFill>
            <a:schemeClr val="tx1">
              <a:lumMod val="65000"/>
              <a:lumOff val="35000"/>
            </a:schemeClr>
          </a:solidFill>
        </p:grpSpPr>
        <p:sp>
          <p:nvSpPr>
            <p:cNvPr id="5601" name="Freeform 423"/>
            <p:cNvSpPr>
              <a:spLocks/>
            </p:cNvSpPr>
            <p:nvPr/>
          </p:nvSpPr>
          <p:spPr bwMode="auto">
            <a:xfrm>
              <a:off x="1638" y="1766"/>
              <a:ext cx="969" cy="337"/>
            </a:xfrm>
            <a:custGeom>
              <a:avLst/>
              <a:gdLst>
                <a:gd name="T0" fmla="*/ 980 w 1938"/>
                <a:gd name="T1" fmla="*/ 0 h 675"/>
                <a:gd name="T2" fmla="*/ 1149 w 1938"/>
                <a:gd name="T3" fmla="*/ 17 h 675"/>
                <a:gd name="T4" fmla="*/ 1314 w 1938"/>
                <a:gd name="T5" fmla="*/ 58 h 675"/>
                <a:gd name="T6" fmla="*/ 1474 w 1938"/>
                <a:gd name="T7" fmla="*/ 120 h 675"/>
                <a:gd name="T8" fmla="*/ 1625 w 1938"/>
                <a:gd name="T9" fmla="*/ 206 h 675"/>
                <a:gd name="T10" fmla="*/ 1786 w 1938"/>
                <a:gd name="T11" fmla="*/ 48 h 675"/>
                <a:gd name="T12" fmla="*/ 1830 w 1938"/>
                <a:gd name="T13" fmla="*/ 35 h 675"/>
                <a:gd name="T14" fmla="*/ 1876 w 1938"/>
                <a:gd name="T15" fmla="*/ 42 h 675"/>
                <a:gd name="T16" fmla="*/ 1913 w 1938"/>
                <a:gd name="T17" fmla="*/ 69 h 675"/>
                <a:gd name="T18" fmla="*/ 1935 w 1938"/>
                <a:gd name="T19" fmla="*/ 110 h 675"/>
                <a:gd name="T20" fmla="*/ 1938 w 1938"/>
                <a:gd name="T21" fmla="*/ 575 h 675"/>
                <a:gd name="T22" fmla="*/ 1925 w 1938"/>
                <a:gd name="T23" fmla="*/ 625 h 675"/>
                <a:gd name="T24" fmla="*/ 1889 w 1938"/>
                <a:gd name="T25" fmla="*/ 661 h 675"/>
                <a:gd name="T26" fmla="*/ 1838 w 1938"/>
                <a:gd name="T27" fmla="*/ 675 h 675"/>
                <a:gd name="T28" fmla="*/ 1373 w 1938"/>
                <a:gd name="T29" fmla="*/ 672 h 675"/>
                <a:gd name="T30" fmla="*/ 1332 w 1938"/>
                <a:gd name="T31" fmla="*/ 651 h 675"/>
                <a:gd name="T32" fmla="*/ 1305 w 1938"/>
                <a:gd name="T33" fmla="*/ 614 h 675"/>
                <a:gd name="T34" fmla="*/ 1298 w 1938"/>
                <a:gd name="T35" fmla="*/ 567 h 675"/>
                <a:gd name="T36" fmla="*/ 1312 w 1938"/>
                <a:gd name="T37" fmla="*/ 523 h 675"/>
                <a:gd name="T38" fmla="*/ 1426 w 1938"/>
                <a:gd name="T39" fmla="*/ 405 h 675"/>
                <a:gd name="T40" fmla="*/ 1289 w 1938"/>
                <a:gd name="T41" fmla="*/ 338 h 675"/>
                <a:gd name="T42" fmla="*/ 1144 w 1938"/>
                <a:gd name="T43" fmla="*/ 295 h 675"/>
                <a:gd name="T44" fmla="*/ 996 w 1938"/>
                <a:gd name="T45" fmla="*/ 274 h 675"/>
                <a:gd name="T46" fmla="*/ 847 w 1938"/>
                <a:gd name="T47" fmla="*/ 276 h 675"/>
                <a:gd name="T48" fmla="*/ 699 w 1938"/>
                <a:gd name="T49" fmla="*/ 300 h 675"/>
                <a:gd name="T50" fmla="*/ 555 w 1938"/>
                <a:gd name="T51" fmla="*/ 346 h 675"/>
                <a:gd name="T52" fmla="*/ 419 w 1938"/>
                <a:gd name="T53" fmla="*/ 415 h 675"/>
                <a:gd name="T54" fmla="*/ 293 w 1938"/>
                <a:gd name="T55" fmla="*/ 507 h 675"/>
                <a:gd name="T56" fmla="*/ 212 w 1938"/>
                <a:gd name="T57" fmla="*/ 579 h 675"/>
                <a:gd name="T58" fmla="*/ 163 w 1938"/>
                <a:gd name="T59" fmla="*/ 599 h 675"/>
                <a:gd name="T60" fmla="*/ 110 w 1938"/>
                <a:gd name="T61" fmla="*/ 599 h 675"/>
                <a:gd name="T62" fmla="*/ 62 w 1938"/>
                <a:gd name="T63" fmla="*/ 579 h 675"/>
                <a:gd name="T64" fmla="*/ 22 w 1938"/>
                <a:gd name="T65" fmla="*/ 539 h 675"/>
                <a:gd name="T66" fmla="*/ 3 w 1938"/>
                <a:gd name="T67" fmla="*/ 491 h 675"/>
                <a:gd name="T68" fmla="*/ 3 w 1938"/>
                <a:gd name="T69" fmla="*/ 439 h 675"/>
                <a:gd name="T70" fmla="*/ 22 w 1938"/>
                <a:gd name="T71" fmla="*/ 389 h 675"/>
                <a:gd name="T72" fmla="*/ 107 w 1938"/>
                <a:gd name="T73" fmla="*/ 306 h 675"/>
                <a:gd name="T74" fmla="*/ 248 w 1938"/>
                <a:gd name="T75" fmla="*/ 200 h 675"/>
                <a:gd name="T76" fmla="*/ 400 w 1938"/>
                <a:gd name="T77" fmla="*/ 116 h 675"/>
                <a:gd name="T78" fmla="*/ 560 w 1938"/>
                <a:gd name="T79" fmla="*/ 54 h 675"/>
                <a:gd name="T80" fmla="*/ 726 w 1938"/>
                <a:gd name="T81" fmla="*/ 16 h 675"/>
                <a:gd name="T82" fmla="*/ 895 w 1938"/>
                <a:gd name="T83" fmla="*/ 0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38" h="675">
                  <a:moveTo>
                    <a:pt x="895" y="0"/>
                  </a:moveTo>
                  <a:lnTo>
                    <a:pt x="980" y="0"/>
                  </a:lnTo>
                  <a:lnTo>
                    <a:pt x="1065" y="6"/>
                  </a:lnTo>
                  <a:lnTo>
                    <a:pt x="1149" y="17"/>
                  </a:lnTo>
                  <a:lnTo>
                    <a:pt x="1232" y="35"/>
                  </a:lnTo>
                  <a:lnTo>
                    <a:pt x="1314" y="58"/>
                  </a:lnTo>
                  <a:lnTo>
                    <a:pt x="1394" y="87"/>
                  </a:lnTo>
                  <a:lnTo>
                    <a:pt x="1474" y="120"/>
                  </a:lnTo>
                  <a:lnTo>
                    <a:pt x="1550" y="160"/>
                  </a:lnTo>
                  <a:lnTo>
                    <a:pt x="1625" y="206"/>
                  </a:lnTo>
                  <a:lnTo>
                    <a:pt x="1767" y="63"/>
                  </a:lnTo>
                  <a:lnTo>
                    <a:pt x="1786" y="48"/>
                  </a:lnTo>
                  <a:lnTo>
                    <a:pt x="1807" y="38"/>
                  </a:lnTo>
                  <a:lnTo>
                    <a:pt x="1830" y="35"/>
                  </a:lnTo>
                  <a:lnTo>
                    <a:pt x="1853" y="35"/>
                  </a:lnTo>
                  <a:lnTo>
                    <a:pt x="1876" y="42"/>
                  </a:lnTo>
                  <a:lnTo>
                    <a:pt x="1897" y="53"/>
                  </a:lnTo>
                  <a:lnTo>
                    <a:pt x="1913" y="69"/>
                  </a:lnTo>
                  <a:lnTo>
                    <a:pt x="1927" y="88"/>
                  </a:lnTo>
                  <a:lnTo>
                    <a:pt x="1935" y="110"/>
                  </a:lnTo>
                  <a:lnTo>
                    <a:pt x="1938" y="134"/>
                  </a:lnTo>
                  <a:lnTo>
                    <a:pt x="1938" y="575"/>
                  </a:lnTo>
                  <a:lnTo>
                    <a:pt x="1935" y="601"/>
                  </a:lnTo>
                  <a:lnTo>
                    <a:pt x="1925" y="625"/>
                  </a:lnTo>
                  <a:lnTo>
                    <a:pt x="1908" y="645"/>
                  </a:lnTo>
                  <a:lnTo>
                    <a:pt x="1889" y="661"/>
                  </a:lnTo>
                  <a:lnTo>
                    <a:pt x="1864" y="671"/>
                  </a:lnTo>
                  <a:lnTo>
                    <a:pt x="1838" y="675"/>
                  </a:lnTo>
                  <a:lnTo>
                    <a:pt x="1397" y="675"/>
                  </a:lnTo>
                  <a:lnTo>
                    <a:pt x="1373" y="672"/>
                  </a:lnTo>
                  <a:lnTo>
                    <a:pt x="1352" y="663"/>
                  </a:lnTo>
                  <a:lnTo>
                    <a:pt x="1332" y="651"/>
                  </a:lnTo>
                  <a:lnTo>
                    <a:pt x="1316" y="634"/>
                  </a:lnTo>
                  <a:lnTo>
                    <a:pt x="1305" y="614"/>
                  </a:lnTo>
                  <a:lnTo>
                    <a:pt x="1299" y="590"/>
                  </a:lnTo>
                  <a:lnTo>
                    <a:pt x="1298" y="567"/>
                  </a:lnTo>
                  <a:lnTo>
                    <a:pt x="1303" y="544"/>
                  </a:lnTo>
                  <a:lnTo>
                    <a:pt x="1312" y="523"/>
                  </a:lnTo>
                  <a:lnTo>
                    <a:pt x="1327" y="505"/>
                  </a:lnTo>
                  <a:lnTo>
                    <a:pt x="1426" y="405"/>
                  </a:lnTo>
                  <a:lnTo>
                    <a:pt x="1358" y="369"/>
                  </a:lnTo>
                  <a:lnTo>
                    <a:pt x="1289" y="338"/>
                  </a:lnTo>
                  <a:lnTo>
                    <a:pt x="1217" y="315"/>
                  </a:lnTo>
                  <a:lnTo>
                    <a:pt x="1144" y="295"/>
                  </a:lnTo>
                  <a:lnTo>
                    <a:pt x="1071" y="283"/>
                  </a:lnTo>
                  <a:lnTo>
                    <a:pt x="996" y="274"/>
                  </a:lnTo>
                  <a:lnTo>
                    <a:pt x="921" y="273"/>
                  </a:lnTo>
                  <a:lnTo>
                    <a:pt x="847" y="276"/>
                  </a:lnTo>
                  <a:lnTo>
                    <a:pt x="772" y="285"/>
                  </a:lnTo>
                  <a:lnTo>
                    <a:pt x="699" y="300"/>
                  </a:lnTo>
                  <a:lnTo>
                    <a:pt x="626" y="320"/>
                  </a:lnTo>
                  <a:lnTo>
                    <a:pt x="555" y="346"/>
                  </a:lnTo>
                  <a:lnTo>
                    <a:pt x="486" y="378"/>
                  </a:lnTo>
                  <a:lnTo>
                    <a:pt x="419" y="415"/>
                  </a:lnTo>
                  <a:lnTo>
                    <a:pt x="353" y="459"/>
                  </a:lnTo>
                  <a:lnTo>
                    <a:pt x="293" y="507"/>
                  </a:lnTo>
                  <a:lnTo>
                    <a:pt x="233" y="560"/>
                  </a:lnTo>
                  <a:lnTo>
                    <a:pt x="212" y="579"/>
                  </a:lnTo>
                  <a:lnTo>
                    <a:pt x="189" y="591"/>
                  </a:lnTo>
                  <a:lnTo>
                    <a:pt x="163" y="599"/>
                  </a:lnTo>
                  <a:lnTo>
                    <a:pt x="136" y="601"/>
                  </a:lnTo>
                  <a:lnTo>
                    <a:pt x="110" y="599"/>
                  </a:lnTo>
                  <a:lnTo>
                    <a:pt x="86" y="591"/>
                  </a:lnTo>
                  <a:lnTo>
                    <a:pt x="62" y="579"/>
                  </a:lnTo>
                  <a:lnTo>
                    <a:pt x="41" y="560"/>
                  </a:lnTo>
                  <a:lnTo>
                    <a:pt x="22" y="539"/>
                  </a:lnTo>
                  <a:lnTo>
                    <a:pt x="10" y="516"/>
                  </a:lnTo>
                  <a:lnTo>
                    <a:pt x="3" y="491"/>
                  </a:lnTo>
                  <a:lnTo>
                    <a:pt x="0" y="465"/>
                  </a:lnTo>
                  <a:lnTo>
                    <a:pt x="3" y="439"/>
                  </a:lnTo>
                  <a:lnTo>
                    <a:pt x="10" y="413"/>
                  </a:lnTo>
                  <a:lnTo>
                    <a:pt x="22" y="389"/>
                  </a:lnTo>
                  <a:lnTo>
                    <a:pt x="41" y="368"/>
                  </a:lnTo>
                  <a:lnTo>
                    <a:pt x="107" y="306"/>
                  </a:lnTo>
                  <a:lnTo>
                    <a:pt x="176" y="250"/>
                  </a:lnTo>
                  <a:lnTo>
                    <a:pt x="248" y="200"/>
                  </a:lnTo>
                  <a:lnTo>
                    <a:pt x="324" y="155"/>
                  </a:lnTo>
                  <a:lnTo>
                    <a:pt x="400" y="116"/>
                  </a:lnTo>
                  <a:lnTo>
                    <a:pt x="480" y="83"/>
                  </a:lnTo>
                  <a:lnTo>
                    <a:pt x="560" y="54"/>
                  </a:lnTo>
                  <a:lnTo>
                    <a:pt x="643" y="32"/>
                  </a:lnTo>
                  <a:lnTo>
                    <a:pt x="726" y="16"/>
                  </a:lnTo>
                  <a:lnTo>
                    <a:pt x="811" y="5"/>
                  </a:lnTo>
                  <a:lnTo>
                    <a:pt x="8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02" name="Freeform 424"/>
            <p:cNvSpPr>
              <a:spLocks/>
            </p:cNvSpPr>
            <p:nvPr/>
          </p:nvSpPr>
          <p:spPr bwMode="auto">
            <a:xfrm>
              <a:off x="1706" y="3391"/>
              <a:ext cx="969" cy="338"/>
            </a:xfrm>
            <a:custGeom>
              <a:avLst/>
              <a:gdLst>
                <a:gd name="T0" fmla="*/ 566 w 1939"/>
                <a:gd name="T1" fmla="*/ 3 h 676"/>
                <a:gd name="T2" fmla="*/ 606 w 1939"/>
                <a:gd name="T3" fmla="*/ 24 h 676"/>
                <a:gd name="T4" fmla="*/ 634 w 1939"/>
                <a:gd name="T5" fmla="*/ 62 h 676"/>
                <a:gd name="T6" fmla="*/ 641 w 1939"/>
                <a:gd name="T7" fmla="*/ 108 h 676"/>
                <a:gd name="T8" fmla="*/ 626 w 1939"/>
                <a:gd name="T9" fmla="*/ 152 h 676"/>
                <a:gd name="T10" fmla="*/ 512 w 1939"/>
                <a:gd name="T11" fmla="*/ 271 h 676"/>
                <a:gd name="T12" fmla="*/ 650 w 1939"/>
                <a:gd name="T13" fmla="*/ 336 h 676"/>
                <a:gd name="T14" fmla="*/ 795 w 1939"/>
                <a:gd name="T15" fmla="*/ 380 h 676"/>
                <a:gd name="T16" fmla="*/ 942 w 1939"/>
                <a:gd name="T17" fmla="*/ 401 h 676"/>
                <a:gd name="T18" fmla="*/ 1092 w 1939"/>
                <a:gd name="T19" fmla="*/ 400 h 676"/>
                <a:gd name="T20" fmla="*/ 1240 w 1939"/>
                <a:gd name="T21" fmla="*/ 375 h 676"/>
                <a:gd name="T22" fmla="*/ 1383 w 1939"/>
                <a:gd name="T23" fmla="*/ 329 h 676"/>
                <a:gd name="T24" fmla="*/ 1520 w 1939"/>
                <a:gd name="T25" fmla="*/ 259 h 676"/>
                <a:gd name="T26" fmla="*/ 1646 w 1939"/>
                <a:gd name="T27" fmla="*/ 168 h 676"/>
                <a:gd name="T28" fmla="*/ 1727 w 1939"/>
                <a:gd name="T29" fmla="*/ 97 h 676"/>
                <a:gd name="T30" fmla="*/ 1776 w 1939"/>
                <a:gd name="T31" fmla="*/ 77 h 676"/>
                <a:gd name="T32" fmla="*/ 1828 w 1939"/>
                <a:gd name="T33" fmla="*/ 77 h 676"/>
                <a:gd name="T34" fmla="*/ 1877 w 1939"/>
                <a:gd name="T35" fmla="*/ 97 h 676"/>
                <a:gd name="T36" fmla="*/ 1915 w 1939"/>
                <a:gd name="T37" fmla="*/ 135 h 676"/>
                <a:gd name="T38" fmla="*/ 1936 w 1939"/>
                <a:gd name="T39" fmla="*/ 185 h 676"/>
                <a:gd name="T40" fmla="*/ 1936 w 1939"/>
                <a:gd name="T41" fmla="*/ 237 h 676"/>
                <a:gd name="T42" fmla="*/ 1915 w 1939"/>
                <a:gd name="T43" fmla="*/ 285 h 676"/>
                <a:gd name="T44" fmla="*/ 1829 w 1939"/>
                <a:gd name="T45" fmla="*/ 371 h 676"/>
                <a:gd name="T46" fmla="*/ 1681 w 1939"/>
                <a:gd name="T47" fmla="*/ 481 h 676"/>
                <a:gd name="T48" fmla="*/ 1522 w 1939"/>
                <a:gd name="T49" fmla="*/ 566 h 676"/>
                <a:gd name="T50" fmla="*/ 1355 w 1939"/>
                <a:gd name="T51" fmla="*/ 628 h 676"/>
                <a:gd name="T52" fmla="*/ 1181 w 1939"/>
                <a:gd name="T53" fmla="*/ 664 h 676"/>
                <a:gd name="T54" fmla="*/ 1007 w 1939"/>
                <a:gd name="T55" fmla="*/ 676 h 676"/>
                <a:gd name="T56" fmla="*/ 826 w 1939"/>
                <a:gd name="T57" fmla="*/ 664 h 676"/>
                <a:gd name="T58" fmla="*/ 647 w 1939"/>
                <a:gd name="T59" fmla="*/ 624 h 676"/>
                <a:gd name="T60" fmla="*/ 476 w 1939"/>
                <a:gd name="T61" fmla="*/ 560 h 676"/>
                <a:gd name="T62" fmla="*/ 314 w 1939"/>
                <a:gd name="T63" fmla="*/ 469 h 676"/>
                <a:gd name="T64" fmla="*/ 153 w 1939"/>
                <a:gd name="T65" fmla="*/ 626 h 676"/>
                <a:gd name="T66" fmla="*/ 108 w 1939"/>
                <a:gd name="T67" fmla="*/ 640 h 676"/>
                <a:gd name="T68" fmla="*/ 62 w 1939"/>
                <a:gd name="T69" fmla="*/ 634 h 676"/>
                <a:gd name="T70" fmla="*/ 25 w 1939"/>
                <a:gd name="T71" fmla="*/ 607 h 676"/>
                <a:gd name="T72" fmla="*/ 4 w 1939"/>
                <a:gd name="T73" fmla="*/ 564 h 676"/>
                <a:gd name="T74" fmla="*/ 0 w 1939"/>
                <a:gd name="T75" fmla="*/ 101 h 676"/>
                <a:gd name="T76" fmla="*/ 14 w 1939"/>
                <a:gd name="T77" fmla="*/ 50 h 676"/>
                <a:gd name="T78" fmla="*/ 50 w 1939"/>
                <a:gd name="T79" fmla="*/ 14 h 676"/>
                <a:gd name="T80" fmla="*/ 101 w 1939"/>
                <a:gd name="T81" fmla="*/ 0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39" h="676">
                  <a:moveTo>
                    <a:pt x="541" y="0"/>
                  </a:moveTo>
                  <a:lnTo>
                    <a:pt x="566" y="3"/>
                  </a:lnTo>
                  <a:lnTo>
                    <a:pt x="587" y="11"/>
                  </a:lnTo>
                  <a:lnTo>
                    <a:pt x="606" y="24"/>
                  </a:lnTo>
                  <a:lnTo>
                    <a:pt x="621" y="41"/>
                  </a:lnTo>
                  <a:lnTo>
                    <a:pt x="634" y="62"/>
                  </a:lnTo>
                  <a:lnTo>
                    <a:pt x="640" y="85"/>
                  </a:lnTo>
                  <a:lnTo>
                    <a:pt x="641" y="108"/>
                  </a:lnTo>
                  <a:lnTo>
                    <a:pt x="636" y="130"/>
                  </a:lnTo>
                  <a:lnTo>
                    <a:pt x="626" y="152"/>
                  </a:lnTo>
                  <a:lnTo>
                    <a:pt x="611" y="170"/>
                  </a:lnTo>
                  <a:lnTo>
                    <a:pt x="512" y="271"/>
                  </a:lnTo>
                  <a:lnTo>
                    <a:pt x="580" y="305"/>
                  </a:lnTo>
                  <a:lnTo>
                    <a:pt x="650" y="336"/>
                  </a:lnTo>
                  <a:lnTo>
                    <a:pt x="722" y="361"/>
                  </a:lnTo>
                  <a:lnTo>
                    <a:pt x="795" y="380"/>
                  </a:lnTo>
                  <a:lnTo>
                    <a:pt x="868" y="393"/>
                  </a:lnTo>
                  <a:lnTo>
                    <a:pt x="942" y="401"/>
                  </a:lnTo>
                  <a:lnTo>
                    <a:pt x="1018" y="402"/>
                  </a:lnTo>
                  <a:lnTo>
                    <a:pt x="1092" y="400"/>
                  </a:lnTo>
                  <a:lnTo>
                    <a:pt x="1167" y="390"/>
                  </a:lnTo>
                  <a:lnTo>
                    <a:pt x="1240" y="375"/>
                  </a:lnTo>
                  <a:lnTo>
                    <a:pt x="1313" y="355"/>
                  </a:lnTo>
                  <a:lnTo>
                    <a:pt x="1383" y="329"/>
                  </a:lnTo>
                  <a:lnTo>
                    <a:pt x="1453" y="297"/>
                  </a:lnTo>
                  <a:lnTo>
                    <a:pt x="1520" y="259"/>
                  </a:lnTo>
                  <a:lnTo>
                    <a:pt x="1584" y="217"/>
                  </a:lnTo>
                  <a:lnTo>
                    <a:pt x="1646" y="168"/>
                  </a:lnTo>
                  <a:lnTo>
                    <a:pt x="1706" y="114"/>
                  </a:lnTo>
                  <a:lnTo>
                    <a:pt x="1727" y="97"/>
                  </a:lnTo>
                  <a:lnTo>
                    <a:pt x="1750" y="85"/>
                  </a:lnTo>
                  <a:lnTo>
                    <a:pt x="1776" y="77"/>
                  </a:lnTo>
                  <a:lnTo>
                    <a:pt x="1802" y="75"/>
                  </a:lnTo>
                  <a:lnTo>
                    <a:pt x="1828" y="77"/>
                  </a:lnTo>
                  <a:lnTo>
                    <a:pt x="1853" y="85"/>
                  </a:lnTo>
                  <a:lnTo>
                    <a:pt x="1877" y="97"/>
                  </a:lnTo>
                  <a:lnTo>
                    <a:pt x="1898" y="114"/>
                  </a:lnTo>
                  <a:lnTo>
                    <a:pt x="1915" y="135"/>
                  </a:lnTo>
                  <a:lnTo>
                    <a:pt x="1929" y="159"/>
                  </a:lnTo>
                  <a:lnTo>
                    <a:pt x="1936" y="185"/>
                  </a:lnTo>
                  <a:lnTo>
                    <a:pt x="1939" y="211"/>
                  </a:lnTo>
                  <a:lnTo>
                    <a:pt x="1936" y="237"/>
                  </a:lnTo>
                  <a:lnTo>
                    <a:pt x="1929" y="262"/>
                  </a:lnTo>
                  <a:lnTo>
                    <a:pt x="1915" y="285"/>
                  </a:lnTo>
                  <a:lnTo>
                    <a:pt x="1898" y="307"/>
                  </a:lnTo>
                  <a:lnTo>
                    <a:pt x="1829" y="371"/>
                  </a:lnTo>
                  <a:lnTo>
                    <a:pt x="1756" y="429"/>
                  </a:lnTo>
                  <a:lnTo>
                    <a:pt x="1681" y="481"/>
                  </a:lnTo>
                  <a:lnTo>
                    <a:pt x="1603" y="526"/>
                  </a:lnTo>
                  <a:lnTo>
                    <a:pt x="1522" y="566"/>
                  </a:lnTo>
                  <a:lnTo>
                    <a:pt x="1439" y="599"/>
                  </a:lnTo>
                  <a:lnTo>
                    <a:pt x="1355" y="628"/>
                  </a:lnTo>
                  <a:lnTo>
                    <a:pt x="1269" y="649"/>
                  </a:lnTo>
                  <a:lnTo>
                    <a:pt x="1181" y="664"/>
                  </a:lnTo>
                  <a:lnTo>
                    <a:pt x="1095" y="674"/>
                  </a:lnTo>
                  <a:lnTo>
                    <a:pt x="1007" y="676"/>
                  </a:lnTo>
                  <a:lnTo>
                    <a:pt x="916" y="672"/>
                  </a:lnTo>
                  <a:lnTo>
                    <a:pt x="826" y="664"/>
                  </a:lnTo>
                  <a:lnTo>
                    <a:pt x="737" y="648"/>
                  </a:lnTo>
                  <a:lnTo>
                    <a:pt x="647" y="624"/>
                  </a:lnTo>
                  <a:lnTo>
                    <a:pt x="561" y="595"/>
                  </a:lnTo>
                  <a:lnTo>
                    <a:pt x="476" y="560"/>
                  </a:lnTo>
                  <a:lnTo>
                    <a:pt x="393" y="517"/>
                  </a:lnTo>
                  <a:lnTo>
                    <a:pt x="314" y="469"/>
                  </a:lnTo>
                  <a:lnTo>
                    <a:pt x="171" y="612"/>
                  </a:lnTo>
                  <a:lnTo>
                    <a:pt x="153" y="626"/>
                  </a:lnTo>
                  <a:lnTo>
                    <a:pt x="132" y="636"/>
                  </a:lnTo>
                  <a:lnTo>
                    <a:pt x="108" y="640"/>
                  </a:lnTo>
                  <a:lnTo>
                    <a:pt x="85" y="640"/>
                  </a:lnTo>
                  <a:lnTo>
                    <a:pt x="62" y="634"/>
                  </a:lnTo>
                  <a:lnTo>
                    <a:pt x="41" y="622"/>
                  </a:lnTo>
                  <a:lnTo>
                    <a:pt x="25" y="607"/>
                  </a:lnTo>
                  <a:lnTo>
                    <a:pt x="12" y="587"/>
                  </a:lnTo>
                  <a:lnTo>
                    <a:pt x="4" y="564"/>
                  </a:lnTo>
                  <a:lnTo>
                    <a:pt x="0" y="541"/>
                  </a:lnTo>
                  <a:lnTo>
                    <a:pt x="0" y="101"/>
                  </a:lnTo>
                  <a:lnTo>
                    <a:pt x="4" y="73"/>
                  </a:lnTo>
                  <a:lnTo>
                    <a:pt x="14" y="50"/>
                  </a:lnTo>
                  <a:lnTo>
                    <a:pt x="30" y="30"/>
                  </a:lnTo>
                  <a:lnTo>
                    <a:pt x="50" y="14"/>
                  </a:lnTo>
                  <a:lnTo>
                    <a:pt x="74" y="4"/>
                  </a:lnTo>
                  <a:lnTo>
                    <a:pt x="101" y="0"/>
                  </a:lnTo>
                  <a:lnTo>
                    <a:pt x="5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03" name="Freeform 425"/>
            <p:cNvSpPr>
              <a:spLocks noEditPoints="1"/>
            </p:cNvSpPr>
            <p:nvPr/>
          </p:nvSpPr>
          <p:spPr bwMode="auto">
            <a:xfrm>
              <a:off x="1118" y="2217"/>
              <a:ext cx="806" cy="1060"/>
            </a:xfrm>
            <a:custGeom>
              <a:avLst/>
              <a:gdLst>
                <a:gd name="T0" fmla="*/ 288 w 1611"/>
                <a:gd name="T1" fmla="*/ 289 h 2119"/>
                <a:gd name="T2" fmla="*/ 288 w 1611"/>
                <a:gd name="T3" fmla="*/ 1830 h 2119"/>
                <a:gd name="T4" fmla="*/ 1018 w 1611"/>
                <a:gd name="T5" fmla="*/ 1830 h 2119"/>
                <a:gd name="T6" fmla="*/ 1018 w 1611"/>
                <a:gd name="T7" fmla="*/ 1671 h 2119"/>
                <a:gd name="T8" fmla="*/ 1022 w 1611"/>
                <a:gd name="T9" fmla="*/ 1638 h 2119"/>
                <a:gd name="T10" fmla="*/ 1033 w 1611"/>
                <a:gd name="T11" fmla="*/ 1608 h 2119"/>
                <a:gd name="T12" fmla="*/ 1051 w 1611"/>
                <a:gd name="T13" fmla="*/ 1581 h 2119"/>
                <a:gd name="T14" fmla="*/ 1073 w 1611"/>
                <a:gd name="T15" fmla="*/ 1559 h 2119"/>
                <a:gd name="T16" fmla="*/ 1100 w 1611"/>
                <a:gd name="T17" fmla="*/ 1541 h 2119"/>
                <a:gd name="T18" fmla="*/ 1130 w 1611"/>
                <a:gd name="T19" fmla="*/ 1531 h 2119"/>
                <a:gd name="T20" fmla="*/ 1163 w 1611"/>
                <a:gd name="T21" fmla="*/ 1526 h 2119"/>
                <a:gd name="T22" fmla="*/ 1322 w 1611"/>
                <a:gd name="T23" fmla="*/ 1526 h 2119"/>
                <a:gd name="T24" fmla="*/ 1322 w 1611"/>
                <a:gd name="T25" fmla="*/ 289 h 2119"/>
                <a:gd name="T26" fmla="*/ 288 w 1611"/>
                <a:gd name="T27" fmla="*/ 289 h 2119"/>
                <a:gd name="T28" fmla="*/ 145 w 1611"/>
                <a:gd name="T29" fmla="*/ 0 h 2119"/>
                <a:gd name="T30" fmla="*/ 1466 w 1611"/>
                <a:gd name="T31" fmla="*/ 0 h 2119"/>
                <a:gd name="T32" fmla="*/ 1499 w 1611"/>
                <a:gd name="T33" fmla="*/ 3 h 2119"/>
                <a:gd name="T34" fmla="*/ 1529 w 1611"/>
                <a:gd name="T35" fmla="*/ 15 h 2119"/>
                <a:gd name="T36" fmla="*/ 1556 w 1611"/>
                <a:gd name="T37" fmla="*/ 32 h 2119"/>
                <a:gd name="T38" fmla="*/ 1578 w 1611"/>
                <a:gd name="T39" fmla="*/ 54 h 2119"/>
                <a:gd name="T40" fmla="*/ 1596 w 1611"/>
                <a:gd name="T41" fmla="*/ 82 h 2119"/>
                <a:gd name="T42" fmla="*/ 1607 w 1611"/>
                <a:gd name="T43" fmla="*/ 111 h 2119"/>
                <a:gd name="T44" fmla="*/ 1611 w 1611"/>
                <a:gd name="T45" fmla="*/ 145 h 2119"/>
                <a:gd name="T46" fmla="*/ 1611 w 1611"/>
                <a:gd name="T47" fmla="*/ 1671 h 2119"/>
                <a:gd name="T48" fmla="*/ 1607 w 1611"/>
                <a:gd name="T49" fmla="*/ 1700 h 2119"/>
                <a:gd name="T50" fmla="*/ 1600 w 1611"/>
                <a:gd name="T51" fmla="*/ 1726 h 2119"/>
                <a:gd name="T52" fmla="*/ 1586 w 1611"/>
                <a:gd name="T53" fmla="*/ 1751 h 2119"/>
                <a:gd name="T54" fmla="*/ 1569 w 1611"/>
                <a:gd name="T55" fmla="*/ 1773 h 2119"/>
                <a:gd name="T56" fmla="*/ 1265 w 1611"/>
                <a:gd name="T57" fmla="*/ 2077 h 2119"/>
                <a:gd name="T58" fmla="*/ 1243 w 1611"/>
                <a:gd name="T59" fmla="*/ 2094 h 2119"/>
                <a:gd name="T60" fmla="*/ 1218 w 1611"/>
                <a:gd name="T61" fmla="*/ 2108 h 2119"/>
                <a:gd name="T62" fmla="*/ 1192 w 1611"/>
                <a:gd name="T63" fmla="*/ 2117 h 2119"/>
                <a:gd name="T64" fmla="*/ 1163 w 1611"/>
                <a:gd name="T65" fmla="*/ 2119 h 2119"/>
                <a:gd name="T66" fmla="*/ 145 w 1611"/>
                <a:gd name="T67" fmla="*/ 2119 h 2119"/>
                <a:gd name="T68" fmla="*/ 111 w 1611"/>
                <a:gd name="T69" fmla="*/ 2115 h 2119"/>
                <a:gd name="T70" fmla="*/ 80 w 1611"/>
                <a:gd name="T71" fmla="*/ 2104 h 2119"/>
                <a:gd name="T72" fmla="*/ 54 w 1611"/>
                <a:gd name="T73" fmla="*/ 2087 h 2119"/>
                <a:gd name="T74" fmla="*/ 32 w 1611"/>
                <a:gd name="T75" fmla="*/ 2064 h 2119"/>
                <a:gd name="T76" fmla="*/ 15 w 1611"/>
                <a:gd name="T77" fmla="*/ 2038 h 2119"/>
                <a:gd name="T78" fmla="*/ 3 w 1611"/>
                <a:gd name="T79" fmla="*/ 2007 h 2119"/>
                <a:gd name="T80" fmla="*/ 0 w 1611"/>
                <a:gd name="T81" fmla="*/ 1974 h 2119"/>
                <a:gd name="T82" fmla="*/ 0 w 1611"/>
                <a:gd name="T83" fmla="*/ 145 h 2119"/>
                <a:gd name="T84" fmla="*/ 3 w 1611"/>
                <a:gd name="T85" fmla="*/ 111 h 2119"/>
                <a:gd name="T86" fmla="*/ 15 w 1611"/>
                <a:gd name="T87" fmla="*/ 82 h 2119"/>
                <a:gd name="T88" fmla="*/ 32 w 1611"/>
                <a:gd name="T89" fmla="*/ 54 h 2119"/>
                <a:gd name="T90" fmla="*/ 54 w 1611"/>
                <a:gd name="T91" fmla="*/ 32 h 2119"/>
                <a:gd name="T92" fmla="*/ 80 w 1611"/>
                <a:gd name="T93" fmla="*/ 15 h 2119"/>
                <a:gd name="T94" fmla="*/ 111 w 1611"/>
                <a:gd name="T95" fmla="*/ 3 h 2119"/>
                <a:gd name="T96" fmla="*/ 145 w 1611"/>
                <a:gd name="T97" fmla="*/ 0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1" h="2119">
                  <a:moveTo>
                    <a:pt x="288" y="289"/>
                  </a:moveTo>
                  <a:lnTo>
                    <a:pt x="288" y="1830"/>
                  </a:lnTo>
                  <a:lnTo>
                    <a:pt x="1018" y="1830"/>
                  </a:lnTo>
                  <a:lnTo>
                    <a:pt x="1018" y="1671"/>
                  </a:lnTo>
                  <a:lnTo>
                    <a:pt x="1022" y="1638"/>
                  </a:lnTo>
                  <a:lnTo>
                    <a:pt x="1033" y="1608"/>
                  </a:lnTo>
                  <a:lnTo>
                    <a:pt x="1051" y="1581"/>
                  </a:lnTo>
                  <a:lnTo>
                    <a:pt x="1073" y="1559"/>
                  </a:lnTo>
                  <a:lnTo>
                    <a:pt x="1100" y="1541"/>
                  </a:lnTo>
                  <a:lnTo>
                    <a:pt x="1130" y="1531"/>
                  </a:lnTo>
                  <a:lnTo>
                    <a:pt x="1163" y="1526"/>
                  </a:lnTo>
                  <a:lnTo>
                    <a:pt x="1322" y="1526"/>
                  </a:lnTo>
                  <a:lnTo>
                    <a:pt x="1322" y="289"/>
                  </a:lnTo>
                  <a:lnTo>
                    <a:pt x="288" y="289"/>
                  </a:lnTo>
                  <a:close/>
                  <a:moveTo>
                    <a:pt x="145" y="0"/>
                  </a:moveTo>
                  <a:lnTo>
                    <a:pt x="1466" y="0"/>
                  </a:lnTo>
                  <a:lnTo>
                    <a:pt x="1499" y="3"/>
                  </a:lnTo>
                  <a:lnTo>
                    <a:pt x="1529" y="15"/>
                  </a:lnTo>
                  <a:lnTo>
                    <a:pt x="1556" y="32"/>
                  </a:lnTo>
                  <a:lnTo>
                    <a:pt x="1578" y="54"/>
                  </a:lnTo>
                  <a:lnTo>
                    <a:pt x="1596" y="82"/>
                  </a:lnTo>
                  <a:lnTo>
                    <a:pt x="1607" y="111"/>
                  </a:lnTo>
                  <a:lnTo>
                    <a:pt x="1611" y="145"/>
                  </a:lnTo>
                  <a:lnTo>
                    <a:pt x="1611" y="1671"/>
                  </a:lnTo>
                  <a:lnTo>
                    <a:pt x="1607" y="1700"/>
                  </a:lnTo>
                  <a:lnTo>
                    <a:pt x="1600" y="1726"/>
                  </a:lnTo>
                  <a:lnTo>
                    <a:pt x="1586" y="1751"/>
                  </a:lnTo>
                  <a:lnTo>
                    <a:pt x="1569" y="1773"/>
                  </a:lnTo>
                  <a:lnTo>
                    <a:pt x="1265" y="2077"/>
                  </a:lnTo>
                  <a:lnTo>
                    <a:pt x="1243" y="2094"/>
                  </a:lnTo>
                  <a:lnTo>
                    <a:pt x="1218" y="2108"/>
                  </a:lnTo>
                  <a:lnTo>
                    <a:pt x="1192" y="2117"/>
                  </a:lnTo>
                  <a:lnTo>
                    <a:pt x="1163" y="2119"/>
                  </a:lnTo>
                  <a:lnTo>
                    <a:pt x="145" y="2119"/>
                  </a:lnTo>
                  <a:lnTo>
                    <a:pt x="111" y="2115"/>
                  </a:lnTo>
                  <a:lnTo>
                    <a:pt x="80" y="2104"/>
                  </a:lnTo>
                  <a:lnTo>
                    <a:pt x="54" y="2087"/>
                  </a:lnTo>
                  <a:lnTo>
                    <a:pt x="32" y="2064"/>
                  </a:lnTo>
                  <a:lnTo>
                    <a:pt x="15" y="2038"/>
                  </a:lnTo>
                  <a:lnTo>
                    <a:pt x="3" y="2007"/>
                  </a:lnTo>
                  <a:lnTo>
                    <a:pt x="0" y="1974"/>
                  </a:lnTo>
                  <a:lnTo>
                    <a:pt x="0" y="145"/>
                  </a:lnTo>
                  <a:lnTo>
                    <a:pt x="3" y="111"/>
                  </a:lnTo>
                  <a:lnTo>
                    <a:pt x="15" y="82"/>
                  </a:lnTo>
                  <a:lnTo>
                    <a:pt x="32" y="54"/>
                  </a:lnTo>
                  <a:lnTo>
                    <a:pt x="54" y="32"/>
                  </a:lnTo>
                  <a:lnTo>
                    <a:pt x="80" y="15"/>
                  </a:lnTo>
                  <a:lnTo>
                    <a:pt x="111" y="3"/>
                  </a:lnTo>
                  <a:lnTo>
                    <a:pt x="1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04" name="Freeform 426"/>
            <p:cNvSpPr>
              <a:spLocks noEditPoints="1"/>
            </p:cNvSpPr>
            <p:nvPr/>
          </p:nvSpPr>
          <p:spPr bwMode="auto">
            <a:xfrm>
              <a:off x="2356" y="2217"/>
              <a:ext cx="806" cy="1060"/>
            </a:xfrm>
            <a:custGeom>
              <a:avLst/>
              <a:gdLst>
                <a:gd name="T0" fmla="*/ 288 w 1611"/>
                <a:gd name="T1" fmla="*/ 289 h 2119"/>
                <a:gd name="T2" fmla="*/ 288 w 1611"/>
                <a:gd name="T3" fmla="*/ 1830 h 2119"/>
                <a:gd name="T4" fmla="*/ 1018 w 1611"/>
                <a:gd name="T5" fmla="*/ 1830 h 2119"/>
                <a:gd name="T6" fmla="*/ 1018 w 1611"/>
                <a:gd name="T7" fmla="*/ 1671 h 2119"/>
                <a:gd name="T8" fmla="*/ 1022 w 1611"/>
                <a:gd name="T9" fmla="*/ 1638 h 2119"/>
                <a:gd name="T10" fmla="*/ 1033 w 1611"/>
                <a:gd name="T11" fmla="*/ 1608 h 2119"/>
                <a:gd name="T12" fmla="*/ 1050 w 1611"/>
                <a:gd name="T13" fmla="*/ 1581 h 2119"/>
                <a:gd name="T14" fmla="*/ 1073 w 1611"/>
                <a:gd name="T15" fmla="*/ 1559 h 2119"/>
                <a:gd name="T16" fmla="*/ 1099 w 1611"/>
                <a:gd name="T17" fmla="*/ 1541 h 2119"/>
                <a:gd name="T18" fmla="*/ 1130 w 1611"/>
                <a:gd name="T19" fmla="*/ 1531 h 2119"/>
                <a:gd name="T20" fmla="*/ 1163 w 1611"/>
                <a:gd name="T21" fmla="*/ 1526 h 2119"/>
                <a:gd name="T22" fmla="*/ 1321 w 1611"/>
                <a:gd name="T23" fmla="*/ 1526 h 2119"/>
                <a:gd name="T24" fmla="*/ 1321 w 1611"/>
                <a:gd name="T25" fmla="*/ 289 h 2119"/>
                <a:gd name="T26" fmla="*/ 288 w 1611"/>
                <a:gd name="T27" fmla="*/ 289 h 2119"/>
                <a:gd name="T28" fmla="*/ 143 w 1611"/>
                <a:gd name="T29" fmla="*/ 0 h 2119"/>
                <a:gd name="T30" fmla="*/ 1466 w 1611"/>
                <a:gd name="T31" fmla="*/ 0 h 2119"/>
                <a:gd name="T32" fmla="*/ 1499 w 1611"/>
                <a:gd name="T33" fmla="*/ 3 h 2119"/>
                <a:gd name="T34" fmla="*/ 1529 w 1611"/>
                <a:gd name="T35" fmla="*/ 15 h 2119"/>
                <a:gd name="T36" fmla="*/ 1556 w 1611"/>
                <a:gd name="T37" fmla="*/ 32 h 2119"/>
                <a:gd name="T38" fmla="*/ 1578 w 1611"/>
                <a:gd name="T39" fmla="*/ 54 h 2119"/>
                <a:gd name="T40" fmla="*/ 1596 w 1611"/>
                <a:gd name="T41" fmla="*/ 82 h 2119"/>
                <a:gd name="T42" fmla="*/ 1606 w 1611"/>
                <a:gd name="T43" fmla="*/ 111 h 2119"/>
                <a:gd name="T44" fmla="*/ 1611 w 1611"/>
                <a:gd name="T45" fmla="*/ 145 h 2119"/>
                <a:gd name="T46" fmla="*/ 1611 w 1611"/>
                <a:gd name="T47" fmla="*/ 1671 h 2119"/>
                <a:gd name="T48" fmla="*/ 1607 w 1611"/>
                <a:gd name="T49" fmla="*/ 1700 h 2119"/>
                <a:gd name="T50" fmla="*/ 1599 w 1611"/>
                <a:gd name="T51" fmla="*/ 1726 h 2119"/>
                <a:gd name="T52" fmla="*/ 1586 w 1611"/>
                <a:gd name="T53" fmla="*/ 1751 h 2119"/>
                <a:gd name="T54" fmla="*/ 1567 w 1611"/>
                <a:gd name="T55" fmla="*/ 1773 h 2119"/>
                <a:gd name="T56" fmla="*/ 1265 w 1611"/>
                <a:gd name="T57" fmla="*/ 2077 h 2119"/>
                <a:gd name="T58" fmla="*/ 1242 w 1611"/>
                <a:gd name="T59" fmla="*/ 2094 h 2119"/>
                <a:gd name="T60" fmla="*/ 1218 w 1611"/>
                <a:gd name="T61" fmla="*/ 2108 h 2119"/>
                <a:gd name="T62" fmla="*/ 1190 w 1611"/>
                <a:gd name="T63" fmla="*/ 2117 h 2119"/>
                <a:gd name="T64" fmla="*/ 1163 w 1611"/>
                <a:gd name="T65" fmla="*/ 2119 h 2119"/>
                <a:gd name="T66" fmla="*/ 143 w 1611"/>
                <a:gd name="T67" fmla="*/ 2119 h 2119"/>
                <a:gd name="T68" fmla="*/ 111 w 1611"/>
                <a:gd name="T69" fmla="*/ 2115 h 2119"/>
                <a:gd name="T70" fmla="*/ 80 w 1611"/>
                <a:gd name="T71" fmla="*/ 2104 h 2119"/>
                <a:gd name="T72" fmla="*/ 53 w 1611"/>
                <a:gd name="T73" fmla="*/ 2087 h 2119"/>
                <a:gd name="T74" fmla="*/ 31 w 1611"/>
                <a:gd name="T75" fmla="*/ 2064 h 2119"/>
                <a:gd name="T76" fmla="*/ 14 w 1611"/>
                <a:gd name="T77" fmla="*/ 2038 h 2119"/>
                <a:gd name="T78" fmla="*/ 3 w 1611"/>
                <a:gd name="T79" fmla="*/ 2007 h 2119"/>
                <a:gd name="T80" fmla="*/ 0 w 1611"/>
                <a:gd name="T81" fmla="*/ 1974 h 2119"/>
                <a:gd name="T82" fmla="*/ 0 w 1611"/>
                <a:gd name="T83" fmla="*/ 145 h 2119"/>
                <a:gd name="T84" fmla="*/ 3 w 1611"/>
                <a:gd name="T85" fmla="*/ 111 h 2119"/>
                <a:gd name="T86" fmla="*/ 14 w 1611"/>
                <a:gd name="T87" fmla="*/ 82 h 2119"/>
                <a:gd name="T88" fmla="*/ 31 w 1611"/>
                <a:gd name="T89" fmla="*/ 54 h 2119"/>
                <a:gd name="T90" fmla="*/ 53 w 1611"/>
                <a:gd name="T91" fmla="*/ 32 h 2119"/>
                <a:gd name="T92" fmla="*/ 80 w 1611"/>
                <a:gd name="T93" fmla="*/ 15 h 2119"/>
                <a:gd name="T94" fmla="*/ 111 w 1611"/>
                <a:gd name="T95" fmla="*/ 3 h 2119"/>
                <a:gd name="T96" fmla="*/ 143 w 1611"/>
                <a:gd name="T97" fmla="*/ 0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11" h="2119">
                  <a:moveTo>
                    <a:pt x="288" y="289"/>
                  </a:moveTo>
                  <a:lnTo>
                    <a:pt x="288" y="1830"/>
                  </a:lnTo>
                  <a:lnTo>
                    <a:pt x="1018" y="1830"/>
                  </a:lnTo>
                  <a:lnTo>
                    <a:pt x="1018" y="1671"/>
                  </a:lnTo>
                  <a:lnTo>
                    <a:pt x="1022" y="1638"/>
                  </a:lnTo>
                  <a:lnTo>
                    <a:pt x="1033" y="1608"/>
                  </a:lnTo>
                  <a:lnTo>
                    <a:pt x="1050" y="1581"/>
                  </a:lnTo>
                  <a:lnTo>
                    <a:pt x="1073" y="1559"/>
                  </a:lnTo>
                  <a:lnTo>
                    <a:pt x="1099" y="1541"/>
                  </a:lnTo>
                  <a:lnTo>
                    <a:pt x="1130" y="1531"/>
                  </a:lnTo>
                  <a:lnTo>
                    <a:pt x="1163" y="1526"/>
                  </a:lnTo>
                  <a:lnTo>
                    <a:pt x="1321" y="1526"/>
                  </a:lnTo>
                  <a:lnTo>
                    <a:pt x="1321" y="289"/>
                  </a:lnTo>
                  <a:lnTo>
                    <a:pt x="288" y="289"/>
                  </a:lnTo>
                  <a:close/>
                  <a:moveTo>
                    <a:pt x="143" y="0"/>
                  </a:moveTo>
                  <a:lnTo>
                    <a:pt x="1466" y="0"/>
                  </a:lnTo>
                  <a:lnTo>
                    <a:pt x="1499" y="3"/>
                  </a:lnTo>
                  <a:lnTo>
                    <a:pt x="1529" y="15"/>
                  </a:lnTo>
                  <a:lnTo>
                    <a:pt x="1556" y="32"/>
                  </a:lnTo>
                  <a:lnTo>
                    <a:pt x="1578" y="54"/>
                  </a:lnTo>
                  <a:lnTo>
                    <a:pt x="1596" y="82"/>
                  </a:lnTo>
                  <a:lnTo>
                    <a:pt x="1606" y="111"/>
                  </a:lnTo>
                  <a:lnTo>
                    <a:pt x="1611" y="145"/>
                  </a:lnTo>
                  <a:lnTo>
                    <a:pt x="1611" y="1671"/>
                  </a:lnTo>
                  <a:lnTo>
                    <a:pt x="1607" y="1700"/>
                  </a:lnTo>
                  <a:lnTo>
                    <a:pt x="1599" y="1726"/>
                  </a:lnTo>
                  <a:lnTo>
                    <a:pt x="1586" y="1751"/>
                  </a:lnTo>
                  <a:lnTo>
                    <a:pt x="1567" y="1773"/>
                  </a:lnTo>
                  <a:lnTo>
                    <a:pt x="1265" y="2077"/>
                  </a:lnTo>
                  <a:lnTo>
                    <a:pt x="1242" y="2094"/>
                  </a:lnTo>
                  <a:lnTo>
                    <a:pt x="1218" y="2108"/>
                  </a:lnTo>
                  <a:lnTo>
                    <a:pt x="1190" y="2117"/>
                  </a:lnTo>
                  <a:lnTo>
                    <a:pt x="1163" y="2119"/>
                  </a:lnTo>
                  <a:lnTo>
                    <a:pt x="143" y="2119"/>
                  </a:lnTo>
                  <a:lnTo>
                    <a:pt x="111" y="2115"/>
                  </a:lnTo>
                  <a:lnTo>
                    <a:pt x="80" y="2104"/>
                  </a:lnTo>
                  <a:lnTo>
                    <a:pt x="53" y="2087"/>
                  </a:lnTo>
                  <a:lnTo>
                    <a:pt x="31" y="2064"/>
                  </a:lnTo>
                  <a:lnTo>
                    <a:pt x="14" y="2038"/>
                  </a:lnTo>
                  <a:lnTo>
                    <a:pt x="3" y="2007"/>
                  </a:lnTo>
                  <a:lnTo>
                    <a:pt x="0" y="1974"/>
                  </a:lnTo>
                  <a:lnTo>
                    <a:pt x="0" y="145"/>
                  </a:lnTo>
                  <a:lnTo>
                    <a:pt x="3" y="111"/>
                  </a:lnTo>
                  <a:lnTo>
                    <a:pt x="14" y="82"/>
                  </a:lnTo>
                  <a:lnTo>
                    <a:pt x="31" y="54"/>
                  </a:lnTo>
                  <a:lnTo>
                    <a:pt x="53" y="32"/>
                  </a:lnTo>
                  <a:lnTo>
                    <a:pt x="80" y="15"/>
                  </a:lnTo>
                  <a:lnTo>
                    <a:pt x="111" y="3"/>
                  </a:lnTo>
                  <a:lnTo>
                    <a:pt x="1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05" name="Group 429"/>
          <p:cNvGrpSpPr>
            <a:grpSpLocks noChangeAspect="1"/>
          </p:cNvGrpSpPr>
          <p:nvPr/>
        </p:nvGrpSpPr>
        <p:grpSpPr bwMode="auto">
          <a:xfrm>
            <a:off x="2599049" y="447360"/>
            <a:ext cx="309429" cy="309545"/>
            <a:chOff x="1655" y="962"/>
            <a:chExt cx="2657" cy="2658"/>
          </a:xfrm>
          <a:solidFill>
            <a:schemeClr val="tx1">
              <a:lumMod val="65000"/>
              <a:lumOff val="35000"/>
            </a:schemeClr>
          </a:solidFill>
        </p:grpSpPr>
        <p:sp>
          <p:nvSpPr>
            <p:cNvPr id="5608" name="Freeform 431"/>
            <p:cNvSpPr>
              <a:spLocks noEditPoints="1"/>
            </p:cNvSpPr>
            <p:nvPr/>
          </p:nvSpPr>
          <p:spPr bwMode="auto">
            <a:xfrm>
              <a:off x="1655" y="962"/>
              <a:ext cx="2657" cy="2658"/>
            </a:xfrm>
            <a:custGeom>
              <a:avLst/>
              <a:gdLst>
                <a:gd name="T0" fmla="*/ 4498 w 5314"/>
                <a:gd name="T1" fmla="*/ 4912 h 5316"/>
                <a:gd name="T2" fmla="*/ 4649 w 5314"/>
                <a:gd name="T3" fmla="*/ 4942 h 5316"/>
                <a:gd name="T4" fmla="*/ 4884 w 5314"/>
                <a:gd name="T5" fmla="*/ 4755 h 5316"/>
                <a:gd name="T6" fmla="*/ 4944 w 5314"/>
                <a:gd name="T7" fmla="*/ 4612 h 5316"/>
                <a:gd name="T8" fmla="*/ 4884 w 5314"/>
                <a:gd name="T9" fmla="*/ 4467 h 5316"/>
                <a:gd name="T10" fmla="*/ 1424 w 5314"/>
                <a:gd name="T11" fmla="*/ 387 h 5316"/>
                <a:gd name="T12" fmla="*/ 1057 w 5314"/>
                <a:gd name="T13" fmla="*/ 503 h 5316"/>
                <a:gd name="T14" fmla="*/ 735 w 5314"/>
                <a:gd name="T15" fmla="*/ 736 h 5316"/>
                <a:gd name="T16" fmla="*/ 501 w 5314"/>
                <a:gd name="T17" fmla="*/ 1058 h 5316"/>
                <a:gd name="T18" fmla="*/ 385 w 5314"/>
                <a:gd name="T19" fmla="*/ 1426 h 5316"/>
                <a:gd name="T20" fmla="*/ 385 w 5314"/>
                <a:gd name="T21" fmla="*/ 1806 h 5316"/>
                <a:gd name="T22" fmla="*/ 501 w 5314"/>
                <a:gd name="T23" fmla="*/ 2173 h 5316"/>
                <a:gd name="T24" fmla="*/ 735 w 5314"/>
                <a:gd name="T25" fmla="*/ 2495 h 5316"/>
                <a:gd name="T26" fmla="*/ 1057 w 5314"/>
                <a:gd name="T27" fmla="*/ 2729 h 5316"/>
                <a:gd name="T28" fmla="*/ 1424 w 5314"/>
                <a:gd name="T29" fmla="*/ 2845 h 5316"/>
                <a:gd name="T30" fmla="*/ 1804 w 5314"/>
                <a:gd name="T31" fmla="*/ 2845 h 5316"/>
                <a:gd name="T32" fmla="*/ 2172 w 5314"/>
                <a:gd name="T33" fmla="*/ 2729 h 5316"/>
                <a:gd name="T34" fmla="*/ 2494 w 5314"/>
                <a:gd name="T35" fmla="*/ 2495 h 5316"/>
                <a:gd name="T36" fmla="*/ 2727 w 5314"/>
                <a:gd name="T37" fmla="*/ 2173 h 5316"/>
                <a:gd name="T38" fmla="*/ 2843 w 5314"/>
                <a:gd name="T39" fmla="*/ 1806 h 5316"/>
                <a:gd name="T40" fmla="*/ 2843 w 5314"/>
                <a:gd name="T41" fmla="*/ 1426 h 5316"/>
                <a:gd name="T42" fmla="*/ 2727 w 5314"/>
                <a:gd name="T43" fmla="*/ 1058 h 5316"/>
                <a:gd name="T44" fmla="*/ 2494 w 5314"/>
                <a:gd name="T45" fmla="*/ 736 h 5316"/>
                <a:gd name="T46" fmla="*/ 2172 w 5314"/>
                <a:gd name="T47" fmla="*/ 503 h 5316"/>
                <a:gd name="T48" fmla="*/ 1804 w 5314"/>
                <a:gd name="T49" fmla="*/ 387 h 5316"/>
                <a:gd name="T50" fmla="*/ 1727 w 5314"/>
                <a:gd name="T51" fmla="*/ 3 h 5316"/>
                <a:gd name="T52" fmla="*/ 2168 w 5314"/>
                <a:gd name="T53" fmla="*/ 98 h 5316"/>
                <a:gd name="T54" fmla="*/ 2576 w 5314"/>
                <a:gd name="T55" fmla="*/ 317 h 5316"/>
                <a:gd name="T56" fmla="*/ 2909 w 5314"/>
                <a:gd name="T57" fmla="*/ 649 h 5316"/>
                <a:gd name="T58" fmla="*/ 3125 w 5314"/>
                <a:gd name="T59" fmla="*/ 1044 h 5316"/>
                <a:gd name="T60" fmla="*/ 3222 w 5314"/>
                <a:gd name="T61" fmla="*/ 1474 h 5316"/>
                <a:gd name="T62" fmla="*/ 3202 w 5314"/>
                <a:gd name="T63" fmla="*/ 1911 h 5316"/>
                <a:gd name="T64" fmla="*/ 3062 w 5314"/>
                <a:gd name="T65" fmla="*/ 2331 h 5316"/>
                <a:gd name="T66" fmla="*/ 3180 w 5314"/>
                <a:gd name="T67" fmla="*/ 2919 h 5316"/>
                <a:gd name="T68" fmla="*/ 3484 w 5314"/>
                <a:gd name="T69" fmla="*/ 2658 h 5316"/>
                <a:gd name="T70" fmla="*/ 3621 w 5314"/>
                <a:gd name="T71" fmla="*/ 2685 h 5316"/>
                <a:gd name="T72" fmla="*/ 5229 w 5314"/>
                <a:gd name="T73" fmla="*/ 4309 h 5316"/>
                <a:gd name="T74" fmla="*/ 5311 w 5314"/>
                <a:gd name="T75" fmla="*/ 4549 h 5316"/>
                <a:gd name="T76" fmla="*/ 5284 w 5314"/>
                <a:gd name="T77" fmla="*/ 4797 h 5316"/>
                <a:gd name="T78" fmla="*/ 5147 w 5314"/>
                <a:gd name="T79" fmla="*/ 5018 h 5316"/>
                <a:gd name="T80" fmla="*/ 4857 w 5314"/>
                <a:gd name="T81" fmla="*/ 5261 h 5316"/>
                <a:gd name="T82" fmla="*/ 4610 w 5314"/>
                <a:gd name="T83" fmla="*/ 5316 h 5316"/>
                <a:gd name="T84" fmla="*/ 4366 w 5314"/>
                <a:gd name="T85" fmla="*/ 5261 h 5316"/>
                <a:gd name="T86" fmla="*/ 2708 w 5314"/>
                <a:gd name="T87" fmla="*/ 3652 h 5316"/>
                <a:gd name="T88" fmla="*/ 2653 w 5314"/>
                <a:gd name="T89" fmla="*/ 3521 h 5316"/>
                <a:gd name="T90" fmla="*/ 2708 w 5314"/>
                <a:gd name="T91" fmla="*/ 3389 h 5316"/>
                <a:gd name="T92" fmla="*/ 2429 w 5314"/>
                <a:gd name="T93" fmla="*/ 3011 h 5316"/>
                <a:gd name="T94" fmla="*/ 2017 w 5314"/>
                <a:gd name="T95" fmla="*/ 3180 h 5316"/>
                <a:gd name="T96" fmla="*/ 1580 w 5314"/>
                <a:gd name="T97" fmla="*/ 3230 h 5316"/>
                <a:gd name="T98" fmla="*/ 1147 w 5314"/>
                <a:gd name="T99" fmla="*/ 3162 h 5316"/>
                <a:gd name="T100" fmla="*/ 743 w 5314"/>
                <a:gd name="T101" fmla="*/ 2975 h 5316"/>
                <a:gd name="T102" fmla="*/ 390 w 5314"/>
                <a:gd name="T103" fmla="*/ 2669 h 5316"/>
                <a:gd name="T104" fmla="*/ 140 w 5314"/>
                <a:gd name="T105" fmla="*/ 2276 h 5316"/>
                <a:gd name="T106" fmla="*/ 16 w 5314"/>
                <a:gd name="T107" fmla="*/ 1841 h 5316"/>
                <a:gd name="T108" fmla="*/ 3 w 5314"/>
                <a:gd name="T109" fmla="*/ 1503 h 5316"/>
                <a:gd name="T110" fmla="*/ 98 w 5314"/>
                <a:gd name="T111" fmla="*/ 1062 h 5316"/>
                <a:gd name="T112" fmla="*/ 316 w 5314"/>
                <a:gd name="T113" fmla="*/ 654 h 5316"/>
                <a:gd name="T114" fmla="*/ 654 w 5314"/>
                <a:gd name="T115" fmla="*/ 317 h 5316"/>
                <a:gd name="T116" fmla="*/ 1060 w 5314"/>
                <a:gd name="T117" fmla="*/ 98 h 5316"/>
                <a:gd name="T118" fmla="*/ 1501 w 5314"/>
                <a:gd name="T119" fmla="*/ 3 h 5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14" h="5316">
                  <a:moveTo>
                    <a:pt x="3520" y="3103"/>
                  </a:moveTo>
                  <a:lnTo>
                    <a:pt x="3101" y="3521"/>
                  </a:lnTo>
                  <a:lnTo>
                    <a:pt x="4467" y="4886"/>
                  </a:lnTo>
                  <a:lnTo>
                    <a:pt x="4498" y="4912"/>
                  </a:lnTo>
                  <a:lnTo>
                    <a:pt x="4533" y="4931"/>
                  </a:lnTo>
                  <a:lnTo>
                    <a:pt x="4572" y="4942"/>
                  </a:lnTo>
                  <a:lnTo>
                    <a:pt x="4610" y="4945"/>
                  </a:lnTo>
                  <a:lnTo>
                    <a:pt x="4649" y="4942"/>
                  </a:lnTo>
                  <a:lnTo>
                    <a:pt x="4688" y="4931"/>
                  </a:lnTo>
                  <a:lnTo>
                    <a:pt x="4723" y="4912"/>
                  </a:lnTo>
                  <a:lnTo>
                    <a:pt x="4754" y="4886"/>
                  </a:lnTo>
                  <a:lnTo>
                    <a:pt x="4884" y="4755"/>
                  </a:lnTo>
                  <a:lnTo>
                    <a:pt x="4910" y="4723"/>
                  </a:lnTo>
                  <a:lnTo>
                    <a:pt x="4929" y="4688"/>
                  </a:lnTo>
                  <a:lnTo>
                    <a:pt x="4941" y="4651"/>
                  </a:lnTo>
                  <a:lnTo>
                    <a:pt x="4944" y="4612"/>
                  </a:lnTo>
                  <a:lnTo>
                    <a:pt x="4941" y="4573"/>
                  </a:lnTo>
                  <a:lnTo>
                    <a:pt x="4929" y="4535"/>
                  </a:lnTo>
                  <a:lnTo>
                    <a:pt x="4910" y="4499"/>
                  </a:lnTo>
                  <a:lnTo>
                    <a:pt x="4884" y="4467"/>
                  </a:lnTo>
                  <a:lnTo>
                    <a:pt x="3520" y="3103"/>
                  </a:lnTo>
                  <a:close/>
                  <a:moveTo>
                    <a:pt x="1614" y="372"/>
                  </a:moveTo>
                  <a:lnTo>
                    <a:pt x="1519" y="375"/>
                  </a:lnTo>
                  <a:lnTo>
                    <a:pt x="1424" y="387"/>
                  </a:lnTo>
                  <a:lnTo>
                    <a:pt x="1329" y="404"/>
                  </a:lnTo>
                  <a:lnTo>
                    <a:pt x="1237" y="430"/>
                  </a:lnTo>
                  <a:lnTo>
                    <a:pt x="1145" y="462"/>
                  </a:lnTo>
                  <a:lnTo>
                    <a:pt x="1057" y="503"/>
                  </a:lnTo>
                  <a:lnTo>
                    <a:pt x="971" y="551"/>
                  </a:lnTo>
                  <a:lnTo>
                    <a:pt x="889" y="604"/>
                  </a:lnTo>
                  <a:lnTo>
                    <a:pt x="810" y="667"/>
                  </a:lnTo>
                  <a:lnTo>
                    <a:pt x="735" y="736"/>
                  </a:lnTo>
                  <a:lnTo>
                    <a:pt x="665" y="810"/>
                  </a:lnTo>
                  <a:lnTo>
                    <a:pt x="604" y="889"/>
                  </a:lnTo>
                  <a:lnTo>
                    <a:pt x="549" y="973"/>
                  </a:lnTo>
                  <a:lnTo>
                    <a:pt x="501" y="1058"/>
                  </a:lnTo>
                  <a:lnTo>
                    <a:pt x="462" y="1147"/>
                  </a:lnTo>
                  <a:lnTo>
                    <a:pt x="429" y="1239"/>
                  </a:lnTo>
                  <a:lnTo>
                    <a:pt x="403" y="1331"/>
                  </a:lnTo>
                  <a:lnTo>
                    <a:pt x="385" y="1426"/>
                  </a:lnTo>
                  <a:lnTo>
                    <a:pt x="374" y="1521"/>
                  </a:lnTo>
                  <a:lnTo>
                    <a:pt x="371" y="1616"/>
                  </a:lnTo>
                  <a:lnTo>
                    <a:pt x="374" y="1711"/>
                  </a:lnTo>
                  <a:lnTo>
                    <a:pt x="385" y="1806"/>
                  </a:lnTo>
                  <a:lnTo>
                    <a:pt x="403" y="1901"/>
                  </a:lnTo>
                  <a:lnTo>
                    <a:pt x="429" y="1993"/>
                  </a:lnTo>
                  <a:lnTo>
                    <a:pt x="462" y="2085"/>
                  </a:lnTo>
                  <a:lnTo>
                    <a:pt x="501" y="2173"/>
                  </a:lnTo>
                  <a:lnTo>
                    <a:pt x="549" y="2258"/>
                  </a:lnTo>
                  <a:lnTo>
                    <a:pt x="604" y="2341"/>
                  </a:lnTo>
                  <a:lnTo>
                    <a:pt x="665" y="2421"/>
                  </a:lnTo>
                  <a:lnTo>
                    <a:pt x="735" y="2495"/>
                  </a:lnTo>
                  <a:lnTo>
                    <a:pt x="810" y="2565"/>
                  </a:lnTo>
                  <a:lnTo>
                    <a:pt x="889" y="2626"/>
                  </a:lnTo>
                  <a:lnTo>
                    <a:pt x="971" y="2681"/>
                  </a:lnTo>
                  <a:lnTo>
                    <a:pt x="1057" y="2729"/>
                  </a:lnTo>
                  <a:lnTo>
                    <a:pt x="1145" y="2768"/>
                  </a:lnTo>
                  <a:lnTo>
                    <a:pt x="1237" y="2801"/>
                  </a:lnTo>
                  <a:lnTo>
                    <a:pt x="1329" y="2827"/>
                  </a:lnTo>
                  <a:lnTo>
                    <a:pt x="1424" y="2845"/>
                  </a:lnTo>
                  <a:lnTo>
                    <a:pt x="1519" y="2856"/>
                  </a:lnTo>
                  <a:lnTo>
                    <a:pt x="1614" y="2859"/>
                  </a:lnTo>
                  <a:lnTo>
                    <a:pt x="1709" y="2856"/>
                  </a:lnTo>
                  <a:lnTo>
                    <a:pt x="1804" y="2845"/>
                  </a:lnTo>
                  <a:lnTo>
                    <a:pt x="1899" y="2827"/>
                  </a:lnTo>
                  <a:lnTo>
                    <a:pt x="1993" y="2801"/>
                  </a:lnTo>
                  <a:lnTo>
                    <a:pt x="2083" y="2768"/>
                  </a:lnTo>
                  <a:lnTo>
                    <a:pt x="2172" y="2729"/>
                  </a:lnTo>
                  <a:lnTo>
                    <a:pt x="2257" y="2681"/>
                  </a:lnTo>
                  <a:lnTo>
                    <a:pt x="2341" y="2626"/>
                  </a:lnTo>
                  <a:lnTo>
                    <a:pt x="2420" y="2565"/>
                  </a:lnTo>
                  <a:lnTo>
                    <a:pt x="2494" y="2495"/>
                  </a:lnTo>
                  <a:lnTo>
                    <a:pt x="2563" y="2421"/>
                  </a:lnTo>
                  <a:lnTo>
                    <a:pt x="2626" y="2341"/>
                  </a:lnTo>
                  <a:lnTo>
                    <a:pt x="2681" y="2258"/>
                  </a:lnTo>
                  <a:lnTo>
                    <a:pt x="2727" y="2173"/>
                  </a:lnTo>
                  <a:lnTo>
                    <a:pt x="2768" y="2085"/>
                  </a:lnTo>
                  <a:lnTo>
                    <a:pt x="2800" y="1993"/>
                  </a:lnTo>
                  <a:lnTo>
                    <a:pt x="2826" y="1901"/>
                  </a:lnTo>
                  <a:lnTo>
                    <a:pt x="2843" y="1806"/>
                  </a:lnTo>
                  <a:lnTo>
                    <a:pt x="2855" y="1711"/>
                  </a:lnTo>
                  <a:lnTo>
                    <a:pt x="2858" y="1616"/>
                  </a:lnTo>
                  <a:lnTo>
                    <a:pt x="2855" y="1521"/>
                  </a:lnTo>
                  <a:lnTo>
                    <a:pt x="2843" y="1426"/>
                  </a:lnTo>
                  <a:lnTo>
                    <a:pt x="2826" y="1331"/>
                  </a:lnTo>
                  <a:lnTo>
                    <a:pt x="2800" y="1239"/>
                  </a:lnTo>
                  <a:lnTo>
                    <a:pt x="2768" y="1147"/>
                  </a:lnTo>
                  <a:lnTo>
                    <a:pt x="2727" y="1058"/>
                  </a:lnTo>
                  <a:lnTo>
                    <a:pt x="2681" y="973"/>
                  </a:lnTo>
                  <a:lnTo>
                    <a:pt x="2626" y="889"/>
                  </a:lnTo>
                  <a:lnTo>
                    <a:pt x="2563" y="810"/>
                  </a:lnTo>
                  <a:lnTo>
                    <a:pt x="2494" y="736"/>
                  </a:lnTo>
                  <a:lnTo>
                    <a:pt x="2420" y="667"/>
                  </a:lnTo>
                  <a:lnTo>
                    <a:pt x="2341" y="604"/>
                  </a:lnTo>
                  <a:lnTo>
                    <a:pt x="2257" y="551"/>
                  </a:lnTo>
                  <a:lnTo>
                    <a:pt x="2172" y="503"/>
                  </a:lnTo>
                  <a:lnTo>
                    <a:pt x="2083" y="462"/>
                  </a:lnTo>
                  <a:lnTo>
                    <a:pt x="1993" y="430"/>
                  </a:lnTo>
                  <a:lnTo>
                    <a:pt x="1899" y="404"/>
                  </a:lnTo>
                  <a:lnTo>
                    <a:pt x="1804" y="387"/>
                  </a:lnTo>
                  <a:lnTo>
                    <a:pt x="1709" y="375"/>
                  </a:lnTo>
                  <a:lnTo>
                    <a:pt x="1614" y="372"/>
                  </a:lnTo>
                  <a:close/>
                  <a:moveTo>
                    <a:pt x="1614" y="0"/>
                  </a:moveTo>
                  <a:lnTo>
                    <a:pt x="1727" y="3"/>
                  </a:lnTo>
                  <a:lnTo>
                    <a:pt x="1840" y="16"/>
                  </a:lnTo>
                  <a:lnTo>
                    <a:pt x="1951" y="35"/>
                  </a:lnTo>
                  <a:lnTo>
                    <a:pt x="2060" y="63"/>
                  </a:lnTo>
                  <a:lnTo>
                    <a:pt x="2168" y="98"/>
                  </a:lnTo>
                  <a:lnTo>
                    <a:pt x="2275" y="140"/>
                  </a:lnTo>
                  <a:lnTo>
                    <a:pt x="2378" y="192"/>
                  </a:lnTo>
                  <a:lnTo>
                    <a:pt x="2479" y="250"/>
                  </a:lnTo>
                  <a:lnTo>
                    <a:pt x="2576" y="317"/>
                  </a:lnTo>
                  <a:lnTo>
                    <a:pt x="2668" y="391"/>
                  </a:lnTo>
                  <a:lnTo>
                    <a:pt x="2756" y="474"/>
                  </a:lnTo>
                  <a:lnTo>
                    <a:pt x="2837" y="559"/>
                  </a:lnTo>
                  <a:lnTo>
                    <a:pt x="2909" y="649"/>
                  </a:lnTo>
                  <a:lnTo>
                    <a:pt x="2974" y="743"/>
                  </a:lnTo>
                  <a:lnTo>
                    <a:pt x="3032" y="841"/>
                  </a:lnTo>
                  <a:lnTo>
                    <a:pt x="3082" y="941"/>
                  </a:lnTo>
                  <a:lnTo>
                    <a:pt x="3125" y="1044"/>
                  </a:lnTo>
                  <a:lnTo>
                    <a:pt x="3161" y="1149"/>
                  </a:lnTo>
                  <a:lnTo>
                    <a:pt x="3188" y="1257"/>
                  </a:lnTo>
                  <a:lnTo>
                    <a:pt x="3209" y="1364"/>
                  </a:lnTo>
                  <a:lnTo>
                    <a:pt x="3222" y="1474"/>
                  </a:lnTo>
                  <a:lnTo>
                    <a:pt x="3228" y="1584"/>
                  </a:lnTo>
                  <a:lnTo>
                    <a:pt x="3227" y="1693"/>
                  </a:lnTo>
                  <a:lnTo>
                    <a:pt x="3219" y="1803"/>
                  </a:lnTo>
                  <a:lnTo>
                    <a:pt x="3202" y="1911"/>
                  </a:lnTo>
                  <a:lnTo>
                    <a:pt x="3178" y="2018"/>
                  </a:lnTo>
                  <a:lnTo>
                    <a:pt x="3146" y="2125"/>
                  </a:lnTo>
                  <a:lnTo>
                    <a:pt x="3109" y="2229"/>
                  </a:lnTo>
                  <a:lnTo>
                    <a:pt x="3062" y="2331"/>
                  </a:lnTo>
                  <a:lnTo>
                    <a:pt x="3009" y="2431"/>
                  </a:lnTo>
                  <a:lnTo>
                    <a:pt x="2948" y="2526"/>
                  </a:lnTo>
                  <a:lnTo>
                    <a:pt x="2880" y="2619"/>
                  </a:lnTo>
                  <a:lnTo>
                    <a:pt x="3180" y="2919"/>
                  </a:lnTo>
                  <a:lnTo>
                    <a:pt x="3388" y="2710"/>
                  </a:lnTo>
                  <a:lnTo>
                    <a:pt x="3418" y="2685"/>
                  </a:lnTo>
                  <a:lnTo>
                    <a:pt x="3451" y="2669"/>
                  </a:lnTo>
                  <a:lnTo>
                    <a:pt x="3484" y="2658"/>
                  </a:lnTo>
                  <a:lnTo>
                    <a:pt x="3520" y="2655"/>
                  </a:lnTo>
                  <a:lnTo>
                    <a:pt x="3555" y="2658"/>
                  </a:lnTo>
                  <a:lnTo>
                    <a:pt x="3589" y="2669"/>
                  </a:lnTo>
                  <a:lnTo>
                    <a:pt x="3621" y="2685"/>
                  </a:lnTo>
                  <a:lnTo>
                    <a:pt x="3650" y="2710"/>
                  </a:lnTo>
                  <a:lnTo>
                    <a:pt x="5147" y="4206"/>
                  </a:lnTo>
                  <a:lnTo>
                    <a:pt x="5192" y="4256"/>
                  </a:lnTo>
                  <a:lnTo>
                    <a:pt x="5229" y="4309"/>
                  </a:lnTo>
                  <a:lnTo>
                    <a:pt x="5260" y="4366"/>
                  </a:lnTo>
                  <a:lnTo>
                    <a:pt x="5284" y="4425"/>
                  </a:lnTo>
                  <a:lnTo>
                    <a:pt x="5302" y="4486"/>
                  </a:lnTo>
                  <a:lnTo>
                    <a:pt x="5311" y="4549"/>
                  </a:lnTo>
                  <a:lnTo>
                    <a:pt x="5314" y="4612"/>
                  </a:lnTo>
                  <a:lnTo>
                    <a:pt x="5311" y="4675"/>
                  </a:lnTo>
                  <a:lnTo>
                    <a:pt x="5302" y="4736"/>
                  </a:lnTo>
                  <a:lnTo>
                    <a:pt x="5284" y="4797"/>
                  </a:lnTo>
                  <a:lnTo>
                    <a:pt x="5260" y="4857"/>
                  </a:lnTo>
                  <a:lnTo>
                    <a:pt x="5229" y="4913"/>
                  </a:lnTo>
                  <a:lnTo>
                    <a:pt x="5192" y="4968"/>
                  </a:lnTo>
                  <a:lnTo>
                    <a:pt x="5147" y="5018"/>
                  </a:lnTo>
                  <a:lnTo>
                    <a:pt x="5016" y="5148"/>
                  </a:lnTo>
                  <a:lnTo>
                    <a:pt x="4966" y="5192"/>
                  </a:lnTo>
                  <a:lnTo>
                    <a:pt x="4913" y="5231"/>
                  </a:lnTo>
                  <a:lnTo>
                    <a:pt x="4857" y="5261"/>
                  </a:lnTo>
                  <a:lnTo>
                    <a:pt x="4797" y="5285"/>
                  </a:lnTo>
                  <a:lnTo>
                    <a:pt x="4736" y="5302"/>
                  </a:lnTo>
                  <a:lnTo>
                    <a:pt x="4673" y="5313"/>
                  </a:lnTo>
                  <a:lnTo>
                    <a:pt x="4610" y="5316"/>
                  </a:lnTo>
                  <a:lnTo>
                    <a:pt x="4548" y="5313"/>
                  </a:lnTo>
                  <a:lnTo>
                    <a:pt x="4485" y="5302"/>
                  </a:lnTo>
                  <a:lnTo>
                    <a:pt x="4424" y="5285"/>
                  </a:lnTo>
                  <a:lnTo>
                    <a:pt x="4366" y="5261"/>
                  </a:lnTo>
                  <a:lnTo>
                    <a:pt x="4308" y="5231"/>
                  </a:lnTo>
                  <a:lnTo>
                    <a:pt x="4254" y="5192"/>
                  </a:lnTo>
                  <a:lnTo>
                    <a:pt x="4204" y="5148"/>
                  </a:lnTo>
                  <a:lnTo>
                    <a:pt x="2708" y="3652"/>
                  </a:lnTo>
                  <a:lnTo>
                    <a:pt x="2684" y="3623"/>
                  </a:lnTo>
                  <a:lnTo>
                    <a:pt x="2668" y="3591"/>
                  </a:lnTo>
                  <a:lnTo>
                    <a:pt x="2656" y="3557"/>
                  </a:lnTo>
                  <a:lnTo>
                    <a:pt x="2653" y="3521"/>
                  </a:lnTo>
                  <a:lnTo>
                    <a:pt x="2656" y="3486"/>
                  </a:lnTo>
                  <a:lnTo>
                    <a:pt x="2668" y="3451"/>
                  </a:lnTo>
                  <a:lnTo>
                    <a:pt x="2684" y="3418"/>
                  </a:lnTo>
                  <a:lnTo>
                    <a:pt x="2708" y="3389"/>
                  </a:lnTo>
                  <a:lnTo>
                    <a:pt x="2917" y="3180"/>
                  </a:lnTo>
                  <a:lnTo>
                    <a:pt x="2618" y="2882"/>
                  </a:lnTo>
                  <a:lnTo>
                    <a:pt x="2526" y="2950"/>
                  </a:lnTo>
                  <a:lnTo>
                    <a:pt x="2429" y="3011"/>
                  </a:lnTo>
                  <a:lnTo>
                    <a:pt x="2329" y="3064"/>
                  </a:lnTo>
                  <a:lnTo>
                    <a:pt x="2228" y="3109"/>
                  </a:lnTo>
                  <a:lnTo>
                    <a:pt x="2123" y="3148"/>
                  </a:lnTo>
                  <a:lnTo>
                    <a:pt x="2017" y="3180"/>
                  </a:lnTo>
                  <a:lnTo>
                    <a:pt x="1909" y="3202"/>
                  </a:lnTo>
                  <a:lnTo>
                    <a:pt x="1801" y="3219"/>
                  </a:lnTo>
                  <a:lnTo>
                    <a:pt x="1691" y="3228"/>
                  </a:lnTo>
                  <a:lnTo>
                    <a:pt x="1580" y="3230"/>
                  </a:lnTo>
                  <a:lnTo>
                    <a:pt x="1471" y="3223"/>
                  </a:lnTo>
                  <a:lnTo>
                    <a:pt x="1363" y="3211"/>
                  </a:lnTo>
                  <a:lnTo>
                    <a:pt x="1253" y="3190"/>
                  </a:lnTo>
                  <a:lnTo>
                    <a:pt x="1147" y="3162"/>
                  </a:lnTo>
                  <a:lnTo>
                    <a:pt x="1042" y="3125"/>
                  </a:lnTo>
                  <a:lnTo>
                    <a:pt x="939" y="3083"/>
                  </a:lnTo>
                  <a:lnTo>
                    <a:pt x="839" y="3033"/>
                  </a:lnTo>
                  <a:lnTo>
                    <a:pt x="743" y="2975"/>
                  </a:lnTo>
                  <a:lnTo>
                    <a:pt x="648" y="2909"/>
                  </a:lnTo>
                  <a:lnTo>
                    <a:pt x="557" y="2837"/>
                  </a:lnTo>
                  <a:lnTo>
                    <a:pt x="472" y="2758"/>
                  </a:lnTo>
                  <a:lnTo>
                    <a:pt x="390" y="2669"/>
                  </a:lnTo>
                  <a:lnTo>
                    <a:pt x="316" y="2577"/>
                  </a:lnTo>
                  <a:lnTo>
                    <a:pt x="250" y="2481"/>
                  </a:lnTo>
                  <a:lnTo>
                    <a:pt x="192" y="2379"/>
                  </a:lnTo>
                  <a:lnTo>
                    <a:pt x="140" y="2276"/>
                  </a:lnTo>
                  <a:lnTo>
                    <a:pt x="98" y="2170"/>
                  </a:lnTo>
                  <a:lnTo>
                    <a:pt x="63" y="2062"/>
                  </a:lnTo>
                  <a:lnTo>
                    <a:pt x="35" y="1952"/>
                  </a:lnTo>
                  <a:lnTo>
                    <a:pt x="16" y="1841"/>
                  </a:lnTo>
                  <a:lnTo>
                    <a:pt x="3" y="1729"/>
                  </a:lnTo>
                  <a:lnTo>
                    <a:pt x="0" y="1616"/>
                  </a:lnTo>
                  <a:lnTo>
                    <a:pt x="0" y="1616"/>
                  </a:lnTo>
                  <a:lnTo>
                    <a:pt x="3" y="1503"/>
                  </a:lnTo>
                  <a:lnTo>
                    <a:pt x="16" y="1390"/>
                  </a:lnTo>
                  <a:lnTo>
                    <a:pt x="35" y="1279"/>
                  </a:lnTo>
                  <a:lnTo>
                    <a:pt x="63" y="1170"/>
                  </a:lnTo>
                  <a:lnTo>
                    <a:pt x="98" y="1062"/>
                  </a:lnTo>
                  <a:lnTo>
                    <a:pt x="140" y="955"/>
                  </a:lnTo>
                  <a:lnTo>
                    <a:pt x="192" y="852"/>
                  </a:lnTo>
                  <a:lnTo>
                    <a:pt x="250" y="751"/>
                  </a:lnTo>
                  <a:lnTo>
                    <a:pt x="316" y="654"/>
                  </a:lnTo>
                  <a:lnTo>
                    <a:pt x="390" y="562"/>
                  </a:lnTo>
                  <a:lnTo>
                    <a:pt x="472" y="474"/>
                  </a:lnTo>
                  <a:lnTo>
                    <a:pt x="561" y="391"/>
                  </a:lnTo>
                  <a:lnTo>
                    <a:pt x="654" y="317"/>
                  </a:lnTo>
                  <a:lnTo>
                    <a:pt x="751" y="250"/>
                  </a:lnTo>
                  <a:lnTo>
                    <a:pt x="851" y="192"/>
                  </a:lnTo>
                  <a:lnTo>
                    <a:pt x="954" y="140"/>
                  </a:lnTo>
                  <a:lnTo>
                    <a:pt x="1060" y="98"/>
                  </a:lnTo>
                  <a:lnTo>
                    <a:pt x="1168" y="63"/>
                  </a:lnTo>
                  <a:lnTo>
                    <a:pt x="1279" y="35"/>
                  </a:lnTo>
                  <a:lnTo>
                    <a:pt x="1390" y="16"/>
                  </a:lnTo>
                  <a:lnTo>
                    <a:pt x="1501" y="3"/>
                  </a:lnTo>
                  <a:lnTo>
                    <a:pt x="16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09" name="Freeform 432"/>
            <p:cNvSpPr>
              <a:spLocks/>
            </p:cNvSpPr>
            <p:nvPr/>
          </p:nvSpPr>
          <p:spPr bwMode="auto">
            <a:xfrm>
              <a:off x="2064" y="1729"/>
              <a:ext cx="186" cy="296"/>
            </a:xfrm>
            <a:custGeom>
              <a:avLst/>
              <a:gdLst>
                <a:gd name="T0" fmla="*/ 186 w 372"/>
                <a:gd name="T1" fmla="*/ 0 h 592"/>
                <a:gd name="T2" fmla="*/ 229 w 372"/>
                <a:gd name="T3" fmla="*/ 4 h 592"/>
                <a:gd name="T4" fmla="*/ 268 w 372"/>
                <a:gd name="T5" fmla="*/ 17 h 592"/>
                <a:gd name="T6" fmla="*/ 302 w 372"/>
                <a:gd name="T7" fmla="*/ 40 h 592"/>
                <a:gd name="T8" fmla="*/ 331 w 372"/>
                <a:gd name="T9" fmla="*/ 69 h 592"/>
                <a:gd name="T10" fmla="*/ 353 w 372"/>
                <a:gd name="T11" fmla="*/ 103 h 592"/>
                <a:gd name="T12" fmla="*/ 368 w 372"/>
                <a:gd name="T13" fmla="*/ 141 h 592"/>
                <a:gd name="T14" fmla="*/ 372 w 372"/>
                <a:gd name="T15" fmla="*/ 185 h 592"/>
                <a:gd name="T16" fmla="*/ 372 w 372"/>
                <a:gd name="T17" fmla="*/ 407 h 592"/>
                <a:gd name="T18" fmla="*/ 368 w 372"/>
                <a:gd name="T19" fmla="*/ 451 h 592"/>
                <a:gd name="T20" fmla="*/ 353 w 372"/>
                <a:gd name="T21" fmla="*/ 489 h 592"/>
                <a:gd name="T22" fmla="*/ 331 w 372"/>
                <a:gd name="T23" fmla="*/ 523 h 592"/>
                <a:gd name="T24" fmla="*/ 302 w 372"/>
                <a:gd name="T25" fmla="*/ 552 h 592"/>
                <a:gd name="T26" fmla="*/ 268 w 372"/>
                <a:gd name="T27" fmla="*/ 575 h 592"/>
                <a:gd name="T28" fmla="*/ 229 w 372"/>
                <a:gd name="T29" fmla="*/ 588 h 592"/>
                <a:gd name="T30" fmla="*/ 186 w 372"/>
                <a:gd name="T31" fmla="*/ 592 h 592"/>
                <a:gd name="T32" fmla="*/ 144 w 372"/>
                <a:gd name="T33" fmla="*/ 588 h 592"/>
                <a:gd name="T34" fmla="*/ 105 w 372"/>
                <a:gd name="T35" fmla="*/ 575 h 592"/>
                <a:gd name="T36" fmla="*/ 70 w 372"/>
                <a:gd name="T37" fmla="*/ 552 h 592"/>
                <a:gd name="T38" fmla="*/ 42 w 372"/>
                <a:gd name="T39" fmla="*/ 523 h 592"/>
                <a:gd name="T40" fmla="*/ 20 w 372"/>
                <a:gd name="T41" fmla="*/ 489 h 592"/>
                <a:gd name="T42" fmla="*/ 5 w 372"/>
                <a:gd name="T43" fmla="*/ 451 h 592"/>
                <a:gd name="T44" fmla="*/ 0 w 372"/>
                <a:gd name="T45" fmla="*/ 407 h 592"/>
                <a:gd name="T46" fmla="*/ 0 w 372"/>
                <a:gd name="T47" fmla="*/ 185 h 592"/>
                <a:gd name="T48" fmla="*/ 5 w 372"/>
                <a:gd name="T49" fmla="*/ 141 h 592"/>
                <a:gd name="T50" fmla="*/ 20 w 372"/>
                <a:gd name="T51" fmla="*/ 103 h 592"/>
                <a:gd name="T52" fmla="*/ 42 w 372"/>
                <a:gd name="T53" fmla="*/ 69 h 592"/>
                <a:gd name="T54" fmla="*/ 70 w 372"/>
                <a:gd name="T55" fmla="*/ 40 h 592"/>
                <a:gd name="T56" fmla="*/ 105 w 372"/>
                <a:gd name="T57" fmla="*/ 17 h 592"/>
                <a:gd name="T58" fmla="*/ 144 w 372"/>
                <a:gd name="T59" fmla="*/ 4 h 592"/>
                <a:gd name="T60" fmla="*/ 186 w 372"/>
                <a:gd name="T61"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2" h="592">
                  <a:moveTo>
                    <a:pt x="186" y="0"/>
                  </a:moveTo>
                  <a:lnTo>
                    <a:pt x="229" y="4"/>
                  </a:lnTo>
                  <a:lnTo>
                    <a:pt x="268" y="17"/>
                  </a:lnTo>
                  <a:lnTo>
                    <a:pt x="302" y="40"/>
                  </a:lnTo>
                  <a:lnTo>
                    <a:pt x="331" y="69"/>
                  </a:lnTo>
                  <a:lnTo>
                    <a:pt x="353" y="103"/>
                  </a:lnTo>
                  <a:lnTo>
                    <a:pt x="368" y="141"/>
                  </a:lnTo>
                  <a:lnTo>
                    <a:pt x="372" y="185"/>
                  </a:lnTo>
                  <a:lnTo>
                    <a:pt x="372" y="407"/>
                  </a:lnTo>
                  <a:lnTo>
                    <a:pt x="368" y="451"/>
                  </a:lnTo>
                  <a:lnTo>
                    <a:pt x="353" y="489"/>
                  </a:lnTo>
                  <a:lnTo>
                    <a:pt x="331" y="523"/>
                  </a:lnTo>
                  <a:lnTo>
                    <a:pt x="302" y="552"/>
                  </a:lnTo>
                  <a:lnTo>
                    <a:pt x="268" y="575"/>
                  </a:lnTo>
                  <a:lnTo>
                    <a:pt x="229" y="588"/>
                  </a:lnTo>
                  <a:lnTo>
                    <a:pt x="186" y="592"/>
                  </a:lnTo>
                  <a:lnTo>
                    <a:pt x="144" y="588"/>
                  </a:lnTo>
                  <a:lnTo>
                    <a:pt x="105" y="575"/>
                  </a:lnTo>
                  <a:lnTo>
                    <a:pt x="70" y="552"/>
                  </a:lnTo>
                  <a:lnTo>
                    <a:pt x="42" y="523"/>
                  </a:lnTo>
                  <a:lnTo>
                    <a:pt x="20" y="489"/>
                  </a:lnTo>
                  <a:lnTo>
                    <a:pt x="5" y="451"/>
                  </a:lnTo>
                  <a:lnTo>
                    <a:pt x="0" y="407"/>
                  </a:lnTo>
                  <a:lnTo>
                    <a:pt x="0" y="185"/>
                  </a:lnTo>
                  <a:lnTo>
                    <a:pt x="5" y="141"/>
                  </a:lnTo>
                  <a:lnTo>
                    <a:pt x="20" y="103"/>
                  </a:lnTo>
                  <a:lnTo>
                    <a:pt x="42" y="69"/>
                  </a:lnTo>
                  <a:lnTo>
                    <a:pt x="70" y="40"/>
                  </a:lnTo>
                  <a:lnTo>
                    <a:pt x="105" y="17"/>
                  </a:lnTo>
                  <a:lnTo>
                    <a:pt x="144" y="4"/>
                  </a:lnTo>
                  <a:lnTo>
                    <a:pt x="1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0" name="Freeform 433"/>
            <p:cNvSpPr>
              <a:spLocks/>
            </p:cNvSpPr>
            <p:nvPr/>
          </p:nvSpPr>
          <p:spPr bwMode="auto">
            <a:xfrm>
              <a:off x="2369" y="1585"/>
              <a:ext cx="186" cy="440"/>
            </a:xfrm>
            <a:custGeom>
              <a:avLst/>
              <a:gdLst>
                <a:gd name="T0" fmla="*/ 185 w 370"/>
                <a:gd name="T1" fmla="*/ 0 h 879"/>
                <a:gd name="T2" fmla="*/ 229 w 370"/>
                <a:gd name="T3" fmla="*/ 5 h 879"/>
                <a:gd name="T4" fmla="*/ 267 w 370"/>
                <a:gd name="T5" fmla="*/ 19 h 879"/>
                <a:gd name="T6" fmla="*/ 301 w 370"/>
                <a:gd name="T7" fmla="*/ 40 h 879"/>
                <a:gd name="T8" fmla="*/ 330 w 370"/>
                <a:gd name="T9" fmla="*/ 69 h 879"/>
                <a:gd name="T10" fmla="*/ 353 w 370"/>
                <a:gd name="T11" fmla="*/ 105 h 879"/>
                <a:gd name="T12" fmla="*/ 366 w 370"/>
                <a:gd name="T13" fmla="*/ 143 h 879"/>
                <a:gd name="T14" fmla="*/ 370 w 370"/>
                <a:gd name="T15" fmla="*/ 185 h 879"/>
                <a:gd name="T16" fmla="*/ 370 w 370"/>
                <a:gd name="T17" fmla="*/ 694 h 879"/>
                <a:gd name="T18" fmla="*/ 366 w 370"/>
                <a:gd name="T19" fmla="*/ 738 h 879"/>
                <a:gd name="T20" fmla="*/ 353 w 370"/>
                <a:gd name="T21" fmla="*/ 776 h 879"/>
                <a:gd name="T22" fmla="*/ 330 w 370"/>
                <a:gd name="T23" fmla="*/ 810 h 879"/>
                <a:gd name="T24" fmla="*/ 301 w 370"/>
                <a:gd name="T25" fmla="*/ 839 h 879"/>
                <a:gd name="T26" fmla="*/ 267 w 370"/>
                <a:gd name="T27" fmla="*/ 862 h 879"/>
                <a:gd name="T28" fmla="*/ 229 w 370"/>
                <a:gd name="T29" fmla="*/ 875 h 879"/>
                <a:gd name="T30" fmla="*/ 185 w 370"/>
                <a:gd name="T31" fmla="*/ 879 h 879"/>
                <a:gd name="T32" fmla="*/ 143 w 370"/>
                <a:gd name="T33" fmla="*/ 875 h 879"/>
                <a:gd name="T34" fmla="*/ 105 w 370"/>
                <a:gd name="T35" fmla="*/ 862 h 879"/>
                <a:gd name="T36" fmla="*/ 69 w 370"/>
                <a:gd name="T37" fmla="*/ 839 h 879"/>
                <a:gd name="T38" fmla="*/ 40 w 370"/>
                <a:gd name="T39" fmla="*/ 810 h 879"/>
                <a:gd name="T40" fmla="*/ 19 w 370"/>
                <a:gd name="T41" fmla="*/ 776 h 879"/>
                <a:gd name="T42" fmla="*/ 5 w 370"/>
                <a:gd name="T43" fmla="*/ 738 h 879"/>
                <a:gd name="T44" fmla="*/ 0 w 370"/>
                <a:gd name="T45" fmla="*/ 694 h 879"/>
                <a:gd name="T46" fmla="*/ 0 w 370"/>
                <a:gd name="T47" fmla="*/ 185 h 879"/>
                <a:gd name="T48" fmla="*/ 5 w 370"/>
                <a:gd name="T49" fmla="*/ 143 h 879"/>
                <a:gd name="T50" fmla="*/ 19 w 370"/>
                <a:gd name="T51" fmla="*/ 105 h 879"/>
                <a:gd name="T52" fmla="*/ 40 w 370"/>
                <a:gd name="T53" fmla="*/ 69 h 879"/>
                <a:gd name="T54" fmla="*/ 69 w 370"/>
                <a:gd name="T55" fmla="*/ 40 h 879"/>
                <a:gd name="T56" fmla="*/ 105 w 370"/>
                <a:gd name="T57" fmla="*/ 19 h 879"/>
                <a:gd name="T58" fmla="*/ 143 w 370"/>
                <a:gd name="T59" fmla="*/ 5 h 879"/>
                <a:gd name="T60" fmla="*/ 185 w 370"/>
                <a:gd name="T61" fmla="*/ 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0" h="879">
                  <a:moveTo>
                    <a:pt x="185" y="0"/>
                  </a:moveTo>
                  <a:lnTo>
                    <a:pt x="229" y="5"/>
                  </a:lnTo>
                  <a:lnTo>
                    <a:pt x="267" y="19"/>
                  </a:lnTo>
                  <a:lnTo>
                    <a:pt x="301" y="40"/>
                  </a:lnTo>
                  <a:lnTo>
                    <a:pt x="330" y="69"/>
                  </a:lnTo>
                  <a:lnTo>
                    <a:pt x="353" y="105"/>
                  </a:lnTo>
                  <a:lnTo>
                    <a:pt x="366" y="143"/>
                  </a:lnTo>
                  <a:lnTo>
                    <a:pt x="370" y="185"/>
                  </a:lnTo>
                  <a:lnTo>
                    <a:pt x="370" y="694"/>
                  </a:lnTo>
                  <a:lnTo>
                    <a:pt x="366" y="738"/>
                  </a:lnTo>
                  <a:lnTo>
                    <a:pt x="353" y="776"/>
                  </a:lnTo>
                  <a:lnTo>
                    <a:pt x="330" y="810"/>
                  </a:lnTo>
                  <a:lnTo>
                    <a:pt x="301" y="839"/>
                  </a:lnTo>
                  <a:lnTo>
                    <a:pt x="267" y="862"/>
                  </a:lnTo>
                  <a:lnTo>
                    <a:pt x="229" y="875"/>
                  </a:lnTo>
                  <a:lnTo>
                    <a:pt x="185" y="879"/>
                  </a:lnTo>
                  <a:lnTo>
                    <a:pt x="143" y="875"/>
                  </a:lnTo>
                  <a:lnTo>
                    <a:pt x="105" y="862"/>
                  </a:lnTo>
                  <a:lnTo>
                    <a:pt x="69" y="839"/>
                  </a:lnTo>
                  <a:lnTo>
                    <a:pt x="40" y="810"/>
                  </a:lnTo>
                  <a:lnTo>
                    <a:pt x="19" y="776"/>
                  </a:lnTo>
                  <a:lnTo>
                    <a:pt x="5" y="738"/>
                  </a:lnTo>
                  <a:lnTo>
                    <a:pt x="0" y="694"/>
                  </a:lnTo>
                  <a:lnTo>
                    <a:pt x="0" y="185"/>
                  </a:lnTo>
                  <a:lnTo>
                    <a:pt x="5" y="143"/>
                  </a:lnTo>
                  <a:lnTo>
                    <a:pt x="19" y="105"/>
                  </a:lnTo>
                  <a:lnTo>
                    <a:pt x="40" y="69"/>
                  </a:lnTo>
                  <a:lnTo>
                    <a:pt x="69" y="40"/>
                  </a:lnTo>
                  <a:lnTo>
                    <a:pt x="105" y="19"/>
                  </a:lnTo>
                  <a:lnTo>
                    <a:pt x="143" y="5"/>
                  </a:lnTo>
                  <a:lnTo>
                    <a:pt x="1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1" name="Freeform 434"/>
            <p:cNvSpPr>
              <a:spLocks/>
            </p:cNvSpPr>
            <p:nvPr/>
          </p:nvSpPr>
          <p:spPr bwMode="auto">
            <a:xfrm>
              <a:off x="2675" y="1514"/>
              <a:ext cx="185" cy="511"/>
            </a:xfrm>
            <a:custGeom>
              <a:avLst/>
              <a:gdLst>
                <a:gd name="T0" fmla="*/ 186 w 371"/>
                <a:gd name="T1" fmla="*/ 0 h 1023"/>
                <a:gd name="T2" fmla="*/ 228 w 371"/>
                <a:gd name="T3" fmla="*/ 5 h 1023"/>
                <a:gd name="T4" fmla="*/ 268 w 371"/>
                <a:gd name="T5" fmla="*/ 20 h 1023"/>
                <a:gd name="T6" fmla="*/ 302 w 371"/>
                <a:gd name="T7" fmla="*/ 42 h 1023"/>
                <a:gd name="T8" fmla="*/ 331 w 371"/>
                <a:gd name="T9" fmla="*/ 70 h 1023"/>
                <a:gd name="T10" fmla="*/ 352 w 371"/>
                <a:gd name="T11" fmla="*/ 105 h 1023"/>
                <a:gd name="T12" fmla="*/ 366 w 371"/>
                <a:gd name="T13" fmla="*/ 144 h 1023"/>
                <a:gd name="T14" fmla="*/ 371 w 371"/>
                <a:gd name="T15" fmla="*/ 186 h 1023"/>
                <a:gd name="T16" fmla="*/ 371 w 371"/>
                <a:gd name="T17" fmla="*/ 838 h 1023"/>
                <a:gd name="T18" fmla="*/ 366 w 371"/>
                <a:gd name="T19" fmla="*/ 882 h 1023"/>
                <a:gd name="T20" fmla="*/ 352 w 371"/>
                <a:gd name="T21" fmla="*/ 920 h 1023"/>
                <a:gd name="T22" fmla="*/ 331 w 371"/>
                <a:gd name="T23" fmla="*/ 954 h 1023"/>
                <a:gd name="T24" fmla="*/ 302 w 371"/>
                <a:gd name="T25" fmla="*/ 983 h 1023"/>
                <a:gd name="T26" fmla="*/ 268 w 371"/>
                <a:gd name="T27" fmla="*/ 1006 h 1023"/>
                <a:gd name="T28" fmla="*/ 228 w 371"/>
                <a:gd name="T29" fmla="*/ 1019 h 1023"/>
                <a:gd name="T30" fmla="*/ 186 w 371"/>
                <a:gd name="T31" fmla="*/ 1023 h 1023"/>
                <a:gd name="T32" fmla="*/ 144 w 371"/>
                <a:gd name="T33" fmla="*/ 1019 h 1023"/>
                <a:gd name="T34" fmla="*/ 104 w 371"/>
                <a:gd name="T35" fmla="*/ 1006 h 1023"/>
                <a:gd name="T36" fmla="*/ 70 w 371"/>
                <a:gd name="T37" fmla="*/ 983 h 1023"/>
                <a:gd name="T38" fmla="*/ 41 w 371"/>
                <a:gd name="T39" fmla="*/ 954 h 1023"/>
                <a:gd name="T40" fmla="*/ 20 w 371"/>
                <a:gd name="T41" fmla="*/ 920 h 1023"/>
                <a:gd name="T42" fmla="*/ 5 w 371"/>
                <a:gd name="T43" fmla="*/ 882 h 1023"/>
                <a:gd name="T44" fmla="*/ 0 w 371"/>
                <a:gd name="T45" fmla="*/ 838 h 1023"/>
                <a:gd name="T46" fmla="*/ 0 w 371"/>
                <a:gd name="T47" fmla="*/ 186 h 1023"/>
                <a:gd name="T48" fmla="*/ 5 w 371"/>
                <a:gd name="T49" fmla="*/ 144 h 1023"/>
                <a:gd name="T50" fmla="*/ 20 w 371"/>
                <a:gd name="T51" fmla="*/ 105 h 1023"/>
                <a:gd name="T52" fmla="*/ 41 w 371"/>
                <a:gd name="T53" fmla="*/ 70 h 1023"/>
                <a:gd name="T54" fmla="*/ 70 w 371"/>
                <a:gd name="T55" fmla="*/ 42 h 1023"/>
                <a:gd name="T56" fmla="*/ 104 w 371"/>
                <a:gd name="T57" fmla="*/ 20 h 1023"/>
                <a:gd name="T58" fmla="*/ 144 w 371"/>
                <a:gd name="T59" fmla="*/ 5 h 1023"/>
                <a:gd name="T60" fmla="*/ 186 w 371"/>
                <a:gd name="T61" fmla="*/ 0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1" h="1023">
                  <a:moveTo>
                    <a:pt x="186" y="0"/>
                  </a:moveTo>
                  <a:lnTo>
                    <a:pt x="228" y="5"/>
                  </a:lnTo>
                  <a:lnTo>
                    <a:pt x="268" y="20"/>
                  </a:lnTo>
                  <a:lnTo>
                    <a:pt x="302" y="42"/>
                  </a:lnTo>
                  <a:lnTo>
                    <a:pt x="331" y="70"/>
                  </a:lnTo>
                  <a:lnTo>
                    <a:pt x="352" y="105"/>
                  </a:lnTo>
                  <a:lnTo>
                    <a:pt x="366" y="144"/>
                  </a:lnTo>
                  <a:lnTo>
                    <a:pt x="371" y="186"/>
                  </a:lnTo>
                  <a:lnTo>
                    <a:pt x="371" y="838"/>
                  </a:lnTo>
                  <a:lnTo>
                    <a:pt x="366" y="882"/>
                  </a:lnTo>
                  <a:lnTo>
                    <a:pt x="352" y="920"/>
                  </a:lnTo>
                  <a:lnTo>
                    <a:pt x="331" y="954"/>
                  </a:lnTo>
                  <a:lnTo>
                    <a:pt x="302" y="983"/>
                  </a:lnTo>
                  <a:lnTo>
                    <a:pt x="268" y="1006"/>
                  </a:lnTo>
                  <a:lnTo>
                    <a:pt x="228" y="1019"/>
                  </a:lnTo>
                  <a:lnTo>
                    <a:pt x="186" y="1023"/>
                  </a:lnTo>
                  <a:lnTo>
                    <a:pt x="144" y="1019"/>
                  </a:lnTo>
                  <a:lnTo>
                    <a:pt x="104" y="1006"/>
                  </a:lnTo>
                  <a:lnTo>
                    <a:pt x="70" y="983"/>
                  </a:lnTo>
                  <a:lnTo>
                    <a:pt x="41" y="954"/>
                  </a:lnTo>
                  <a:lnTo>
                    <a:pt x="20" y="920"/>
                  </a:lnTo>
                  <a:lnTo>
                    <a:pt x="5" y="882"/>
                  </a:lnTo>
                  <a:lnTo>
                    <a:pt x="0" y="838"/>
                  </a:lnTo>
                  <a:lnTo>
                    <a:pt x="0" y="186"/>
                  </a:lnTo>
                  <a:lnTo>
                    <a:pt x="5" y="144"/>
                  </a:lnTo>
                  <a:lnTo>
                    <a:pt x="20" y="105"/>
                  </a:lnTo>
                  <a:lnTo>
                    <a:pt x="41" y="70"/>
                  </a:lnTo>
                  <a:lnTo>
                    <a:pt x="70" y="42"/>
                  </a:lnTo>
                  <a:lnTo>
                    <a:pt x="104" y="20"/>
                  </a:lnTo>
                  <a:lnTo>
                    <a:pt x="144" y="5"/>
                  </a:lnTo>
                  <a:lnTo>
                    <a:pt x="1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12" name="Group 437"/>
          <p:cNvGrpSpPr>
            <a:grpSpLocks noChangeAspect="1"/>
          </p:cNvGrpSpPr>
          <p:nvPr/>
        </p:nvGrpSpPr>
        <p:grpSpPr bwMode="auto">
          <a:xfrm>
            <a:off x="2070834" y="488814"/>
            <a:ext cx="218978" cy="226636"/>
            <a:chOff x="1767" y="2008"/>
            <a:chExt cx="1487" cy="1539"/>
          </a:xfrm>
          <a:solidFill>
            <a:schemeClr val="tx1">
              <a:lumMod val="65000"/>
              <a:lumOff val="35000"/>
            </a:schemeClr>
          </a:solidFill>
        </p:grpSpPr>
        <p:sp>
          <p:nvSpPr>
            <p:cNvPr id="5615" name="Freeform 439"/>
            <p:cNvSpPr>
              <a:spLocks/>
            </p:cNvSpPr>
            <p:nvPr/>
          </p:nvSpPr>
          <p:spPr bwMode="auto">
            <a:xfrm>
              <a:off x="1767" y="2727"/>
              <a:ext cx="1378" cy="820"/>
            </a:xfrm>
            <a:custGeom>
              <a:avLst/>
              <a:gdLst>
                <a:gd name="T0" fmla="*/ 262 w 4135"/>
                <a:gd name="T1" fmla="*/ 3 h 2460"/>
                <a:gd name="T2" fmla="*/ 335 w 4135"/>
                <a:gd name="T3" fmla="*/ 30 h 2460"/>
                <a:gd name="T4" fmla="*/ 393 w 4135"/>
                <a:gd name="T5" fmla="*/ 79 h 2460"/>
                <a:gd name="T6" fmla="*/ 431 w 4135"/>
                <a:gd name="T7" fmla="*/ 143 h 2460"/>
                <a:gd name="T8" fmla="*/ 445 w 4135"/>
                <a:gd name="T9" fmla="*/ 222 h 2460"/>
                <a:gd name="T10" fmla="*/ 463 w 4135"/>
                <a:gd name="T11" fmla="*/ 475 h 2460"/>
                <a:gd name="T12" fmla="*/ 515 w 4135"/>
                <a:gd name="T13" fmla="*/ 718 h 2460"/>
                <a:gd name="T14" fmla="*/ 598 w 4135"/>
                <a:gd name="T15" fmla="*/ 947 h 2460"/>
                <a:gd name="T16" fmla="*/ 711 w 4135"/>
                <a:gd name="T17" fmla="*/ 1161 h 2460"/>
                <a:gd name="T18" fmla="*/ 850 w 4135"/>
                <a:gd name="T19" fmla="*/ 1356 h 2460"/>
                <a:gd name="T20" fmla="*/ 1015 w 4135"/>
                <a:gd name="T21" fmla="*/ 1531 h 2460"/>
                <a:gd name="T22" fmla="*/ 1201 w 4135"/>
                <a:gd name="T23" fmla="*/ 1682 h 2460"/>
                <a:gd name="T24" fmla="*/ 1406 w 4135"/>
                <a:gd name="T25" fmla="*/ 1809 h 2460"/>
                <a:gd name="T26" fmla="*/ 1627 w 4135"/>
                <a:gd name="T27" fmla="*/ 1907 h 2460"/>
                <a:gd name="T28" fmla="*/ 1865 w 4135"/>
                <a:gd name="T29" fmla="*/ 1976 h 2460"/>
                <a:gd name="T30" fmla="*/ 2113 w 4135"/>
                <a:gd name="T31" fmla="*/ 2011 h 2460"/>
                <a:gd name="T32" fmla="*/ 2360 w 4135"/>
                <a:gd name="T33" fmla="*/ 2011 h 2460"/>
                <a:gd name="T34" fmla="*/ 2597 w 4135"/>
                <a:gd name="T35" fmla="*/ 1979 h 2460"/>
                <a:gd name="T36" fmla="*/ 2825 w 4135"/>
                <a:gd name="T37" fmla="*/ 1917 h 2460"/>
                <a:gd name="T38" fmla="*/ 3043 w 4135"/>
                <a:gd name="T39" fmla="*/ 1826 h 2460"/>
                <a:gd name="T40" fmla="*/ 3247 w 4135"/>
                <a:gd name="T41" fmla="*/ 1708 h 2460"/>
                <a:gd name="T42" fmla="*/ 3434 w 4135"/>
                <a:gd name="T43" fmla="*/ 1561 h 2460"/>
                <a:gd name="T44" fmla="*/ 3289 w 4135"/>
                <a:gd name="T45" fmla="*/ 1455 h 2460"/>
                <a:gd name="T46" fmla="*/ 3275 w 4135"/>
                <a:gd name="T47" fmla="*/ 1424 h 2460"/>
                <a:gd name="T48" fmla="*/ 3278 w 4135"/>
                <a:gd name="T49" fmla="*/ 1389 h 2460"/>
                <a:gd name="T50" fmla="*/ 3298 w 4135"/>
                <a:gd name="T51" fmla="*/ 1362 h 2460"/>
                <a:gd name="T52" fmla="*/ 4041 w 4135"/>
                <a:gd name="T53" fmla="*/ 1023 h 2460"/>
                <a:gd name="T54" fmla="*/ 4069 w 4135"/>
                <a:gd name="T55" fmla="*/ 1018 h 2460"/>
                <a:gd name="T56" fmla="*/ 4107 w 4135"/>
                <a:gd name="T57" fmla="*/ 1030 h 2460"/>
                <a:gd name="T58" fmla="*/ 4130 w 4135"/>
                <a:gd name="T59" fmla="*/ 1057 h 2460"/>
                <a:gd name="T60" fmla="*/ 4135 w 4135"/>
                <a:gd name="T61" fmla="*/ 1091 h 2460"/>
                <a:gd name="T62" fmla="*/ 4052 w 4135"/>
                <a:gd name="T63" fmla="*/ 1902 h 2460"/>
                <a:gd name="T64" fmla="*/ 4032 w 4135"/>
                <a:gd name="T65" fmla="*/ 1930 h 2460"/>
                <a:gd name="T66" fmla="*/ 4000 w 4135"/>
                <a:gd name="T67" fmla="*/ 1944 h 2460"/>
                <a:gd name="T68" fmla="*/ 3966 w 4135"/>
                <a:gd name="T69" fmla="*/ 1941 h 2460"/>
                <a:gd name="T70" fmla="*/ 3803 w 4135"/>
                <a:gd name="T71" fmla="*/ 1826 h 2460"/>
                <a:gd name="T72" fmla="*/ 3616 w 4135"/>
                <a:gd name="T73" fmla="*/ 1989 h 2460"/>
                <a:gd name="T74" fmla="*/ 3413 w 4135"/>
                <a:gd name="T75" fmla="*/ 2128 h 2460"/>
                <a:gd name="T76" fmla="*/ 3196 w 4135"/>
                <a:gd name="T77" fmla="*/ 2245 h 2460"/>
                <a:gd name="T78" fmla="*/ 2970 w 4135"/>
                <a:gd name="T79" fmla="*/ 2337 h 2460"/>
                <a:gd name="T80" fmla="*/ 2733 w 4135"/>
                <a:gd name="T81" fmla="*/ 2405 h 2460"/>
                <a:gd name="T82" fmla="*/ 2490 w 4135"/>
                <a:gd name="T83" fmla="*/ 2445 h 2460"/>
                <a:gd name="T84" fmla="*/ 2241 w 4135"/>
                <a:gd name="T85" fmla="*/ 2460 h 2460"/>
                <a:gd name="T86" fmla="*/ 1961 w 4135"/>
                <a:gd name="T87" fmla="*/ 2441 h 2460"/>
                <a:gd name="T88" fmla="*/ 1690 w 4135"/>
                <a:gd name="T89" fmla="*/ 2391 h 2460"/>
                <a:gd name="T90" fmla="*/ 1431 w 4135"/>
                <a:gd name="T91" fmla="*/ 2309 h 2460"/>
                <a:gd name="T92" fmla="*/ 1188 w 4135"/>
                <a:gd name="T93" fmla="*/ 2197 h 2460"/>
                <a:gd name="T94" fmla="*/ 961 w 4135"/>
                <a:gd name="T95" fmla="*/ 2058 h 2460"/>
                <a:gd name="T96" fmla="*/ 753 w 4135"/>
                <a:gd name="T97" fmla="*/ 1895 h 2460"/>
                <a:gd name="T98" fmla="*/ 566 w 4135"/>
                <a:gd name="T99" fmla="*/ 1708 h 2460"/>
                <a:gd name="T100" fmla="*/ 403 w 4135"/>
                <a:gd name="T101" fmla="*/ 1500 h 2460"/>
                <a:gd name="T102" fmla="*/ 263 w 4135"/>
                <a:gd name="T103" fmla="*/ 1273 h 2460"/>
                <a:gd name="T104" fmla="*/ 151 w 4135"/>
                <a:gd name="T105" fmla="*/ 1030 h 2460"/>
                <a:gd name="T106" fmla="*/ 69 w 4135"/>
                <a:gd name="T107" fmla="*/ 772 h 2460"/>
                <a:gd name="T108" fmla="*/ 17 w 4135"/>
                <a:gd name="T109" fmla="*/ 502 h 2460"/>
                <a:gd name="T110" fmla="*/ 0 w 4135"/>
                <a:gd name="T111" fmla="*/ 222 h 2460"/>
                <a:gd name="T112" fmla="*/ 14 w 4135"/>
                <a:gd name="T113" fmla="*/ 143 h 2460"/>
                <a:gd name="T114" fmla="*/ 52 w 4135"/>
                <a:gd name="T115" fmla="*/ 79 h 2460"/>
                <a:gd name="T116" fmla="*/ 110 w 4135"/>
                <a:gd name="T117" fmla="*/ 30 h 2460"/>
                <a:gd name="T118" fmla="*/ 183 w 4135"/>
                <a:gd name="T119" fmla="*/ 3 h 2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35" h="2460">
                  <a:moveTo>
                    <a:pt x="222" y="0"/>
                  </a:moveTo>
                  <a:lnTo>
                    <a:pt x="262" y="3"/>
                  </a:lnTo>
                  <a:lnTo>
                    <a:pt x="300" y="13"/>
                  </a:lnTo>
                  <a:lnTo>
                    <a:pt x="335" y="30"/>
                  </a:lnTo>
                  <a:lnTo>
                    <a:pt x="366" y="52"/>
                  </a:lnTo>
                  <a:lnTo>
                    <a:pt x="393" y="79"/>
                  </a:lnTo>
                  <a:lnTo>
                    <a:pt x="414" y="110"/>
                  </a:lnTo>
                  <a:lnTo>
                    <a:pt x="431" y="143"/>
                  </a:lnTo>
                  <a:lnTo>
                    <a:pt x="441" y="181"/>
                  </a:lnTo>
                  <a:lnTo>
                    <a:pt x="445" y="222"/>
                  </a:lnTo>
                  <a:lnTo>
                    <a:pt x="449" y="350"/>
                  </a:lnTo>
                  <a:lnTo>
                    <a:pt x="463" y="475"/>
                  </a:lnTo>
                  <a:lnTo>
                    <a:pt x="484" y="597"/>
                  </a:lnTo>
                  <a:lnTo>
                    <a:pt x="515" y="718"/>
                  </a:lnTo>
                  <a:lnTo>
                    <a:pt x="553" y="833"/>
                  </a:lnTo>
                  <a:lnTo>
                    <a:pt x="598" y="947"/>
                  </a:lnTo>
                  <a:lnTo>
                    <a:pt x="652" y="1055"/>
                  </a:lnTo>
                  <a:lnTo>
                    <a:pt x="711" y="1161"/>
                  </a:lnTo>
                  <a:lnTo>
                    <a:pt x="778" y="1261"/>
                  </a:lnTo>
                  <a:lnTo>
                    <a:pt x="850" y="1356"/>
                  </a:lnTo>
                  <a:lnTo>
                    <a:pt x="930" y="1446"/>
                  </a:lnTo>
                  <a:lnTo>
                    <a:pt x="1015" y="1531"/>
                  </a:lnTo>
                  <a:lnTo>
                    <a:pt x="1105" y="1609"/>
                  </a:lnTo>
                  <a:lnTo>
                    <a:pt x="1201" y="1682"/>
                  </a:lnTo>
                  <a:lnTo>
                    <a:pt x="1301" y="1750"/>
                  </a:lnTo>
                  <a:lnTo>
                    <a:pt x="1406" y="1809"/>
                  </a:lnTo>
                  <a:lnTo>
                    <a:pt x="1514" y="1862"/>
                  </a:lnTo>
                  <a:lnTo>
                    <a:pt x="1627" y="1907"/>
                  </a:lnTo>
                  <a:lnTo>
                    <a:pt x="1744" y="1945"/>
                  </a:lnTo>
                  <a:lnTo>
                    <a:pt x="1865" y="1976"/>
                  </a:lnTo>
                  <a:lnTo>
                    <a:pt x="1987" y="1997"/>
                  </a:lnTo>
                  <a:lnTo>
                    <a:pt x="2113" y="2011"/>
                  </a:lnTo>
                  <a:lnTo>
                    <a:pt x="2241" y="2015"/>
                  </a:lnTo>
                  <a:lnTo>
                    <a:pt x="2360" y="2011"/>
                  </a:lnTo>
                  <a:lnTo>
                    <a:pt x="2479" y="1999"/>
                  </a:lnTo>
                  <a:lnTo>
                    <a:pt x="2597" y="1979"/>
                  </a:lnTo>
                  <a:lnTo>
                    <a:pt x="2712" y="1952"/>
                  </a:lnTo>
                  <a:lnTo>
                    <a:pt x="2825" y="1917"/>
                  </a:lnTo>
                  <a:lnTo>
                    <a:pt x="2935" y="1875"/>
                  </a:lnTo>
                  <a:lnTo>
                    <a:pt x="3043" y="1826"/>
                  </a:lnTo>
                  <a:lnTo>
                    <a:pt x="3146" y="1769"/>
                  </a:lnTo>
                  <a:lnTo>
                    <a:pt x="3247" y="1708"/>
                  </a:lnTo>
                  <a:lnTo>
                    <a:pt x="3343" y="1637"/>
                  </a:lnTo>
                  <a:lnTo>
                    <a:pt x="3434" y="1561"/>
                  </a:lnTo>
                  <a:lnTo>
                    <a:pt x="3302" y="1467"/>
                  </a:lnTo>
                  <a:lnTo>
                    <a:pt x="3289" y="1455"/>
                  </a:lnTo>
                  <a:lnTo>
                    <a:pt x="3279" y="1441"/>
                  </a:lnTo>
                  <a:lnTo>
                    <a:pt x="3275" y="1424"/>
                  </a:lnTo>
                  <a:lnTo>
                    <a:pt x="3274" y="1407"/>
                  </a:lnTo>
                  <a:lnTo>
                    <a:pt x="3278" y="1389"/>
                  </a:lnTo>
                  <a:lnTo>
                    <a:pt x="3286" y="1375"/>
                  </a:lnTo>
                  <a:lnTo>
                    <a:pt x="3298" y="1362"/>
                  </a:lnTo>
                  <a:lnTo>
                    <a:pt x="3313" y="1352"/>
                  </a:lnTo>
                  <a:lnTo>
                    <a:pt x="4041" y="1023"/>
                  </a:lnTo>
                  <a:lnTo>
                    <a:pt x="4055" y="1019"/>
                  </a:lnTo>
                  <a:lnTo>
                    <a:pt x="4069" y="1018"/>
                  </a:lnTo>
                  <a:lnTo>
                    <a:pt x="4089" y="1020"/>
                  </a:lnTo>
                  <a:lnTo>
                    <a:pt x="4107" y="1030"/>
                  </a:lnTo>
                  <a:lnTo>
                    <a:pt x="4120" y="1043"/>
                  </a:lnTo>
                  <a:lnTo>
                    <a:pt x="4130" y="1057"/>
                  </a:lnTo>
                  <a:lnTo>
                    <a:pt x="4134" y="1074"/>
                  </a:lnTo>
                  <a:lnTo>
                    <a:pt x="4135" y="1091"/>
                  </a:lnTo>
                  <a:lnTo>
                    <a:pt x="4056" y="1885"/>
                  </a:lnTo>
                  <a:lnTo>
                    <a:pt x="4052" y="1902"/>
                  </a:lnTo>
                  <a:lnTo>
                    <a:pt x="4044" y="1917"/>
                  </a:lnTo>
                  <a:lnTo>
                    <a:pt x="4032" y="1930"/>
                  </a:lnTo>
                  <a:lnTo>
                    <a:pt x="4017" y="1938"/>
                  </a:lnTo>
                  <a:lnTo>
                    <a:pt x="4000" y="1944"/>
                  </a:lnTo>
                  <a:lnTo>
                    <a:pt x="3983" y="1944"/>
                  </a:lnTo>
                  <a:lnTo>
                    <a:pt x="3966" y="1941"/>
                  </a:lnTo>
                  <a:lnTo>
                    <a:pt x="3951" y="1932"/>
                  </a:lnTo>
                  <a:lnTo>
                    <a:pt x="3803" y="1826"/>
                  </a:lnTo>
                  <a:lnTo>
                    <a:pt x="3712" y="1910"/>
                  </a:lnTo>
                  <a:lnTo>
                    <a:pt x="3616" y="1989"/>
                  </a:lnTo>
                  <a:lnTo>
                    <a:pt x="3516" y="2062"/>
                  </a:lnTo>
                  <a:lnTo>
                    <a:pt x="3413" y="2128"/>
                  </a:lnTo>
                  <a:lnTo>
                    <a:pt x="3306" y="2190"/>
                  </a:lnTo>
                  <a:lnTo>
                    <a:pt x="3196" y="2245"/>
                  </a:lnTo>
                  <a:lnTo>
                    <a:pt x="3084" y="2294"/>
                  </a:lnTo>
                  <a:lnTo>
                    <a:pt x="2970" y="2337"/>
                  </a:lnTo>
                  <a:lnTo>
                    <a:pt x="2852" y="2374"/>
                  </a:lnTo>
                  <a:lnTo>
                    <a:pt x="2733" y="2405"/>
                  </a:lnTo>
                  <a:lnTo>
                    <a:pt x="2612" y="2429"/>
                  </a:lnTo>
                  <a:lnTo>
                    <a:pt x="2490" y="2445"/>
                  </a:lnTo>
                  <a:lnTo>
                    <a:pt x="2366" y="2455"/>
                  </a:lnTo>
                  <a:lnTo>
                    <a:pt x="2241" y="2460"/>
                  </a:lnTo>
                  <a:lnTo>
                    <a:pt x="2100" y="2455"/>
                  </a:lnTo>
                  <a:lnTo>
                    <a:pt x="1961" y="2441"/>
                  </a:lnTo>
                  <a:lnTo>
                    <a:pt x="1824" y="2420"/>
                  </a:lnTo>
                  <a:lnTo>
                    <a:pt x="1690" y="2391"/>
                  </a:lnTo>
                  <a:lnTo>
                    <a:pt x="1559" y="2354"/>
                  </a:lnTo>
                  <a:lnTo>
                    <a:pt x="1431" y="2309"/>
                  </a:lnTo>
                  <a:lnTo>
                    <a:pt x="1308" y="2256"/>
                  </a:lnTo>
                  <a:lnTo>
                    <a:pt x="1188" y="2197"/>
                  </a:lnTo>
                  <a:lnTo>
                    <a:pt x="1073" y="2131"/>
                  </a:lnTo>
                  <a:lnTo>
                    <a:pt x="961" y="2058"/>
                  </a:lnTo>
                  <a:lnTo>
                    <a:pt x="854" y="1979"/>
                  </a:lnTo>
                  <a:lnTo>
                    <a:pt x="753" y="1895"/>
                  </a:lnTo>
                  <a:lnTo>
                    <a:pt x="657" y="1803"/>
                  </a:lnTo>
                  <a:lnTo>
                    <a:pt x="566" y="1708"/>
                  </a:lnTo>
                  <a:lnTo>
                    <a:pt x="481" y="1605"/>
                  </a:lnTo>
                  <a:lnTo>
                    <a:pt x="403" y="1500"/>
                  </a:lnTo>
                  <a:lnTo>
                    <a:pt x="329" y="1389"/>
                  </a:lnTo>
                  <a:lnTo>
                    <a:pt x="263" y="1273"/>
                  </a:lnTo>
                  <a:lnTo>
                    <a:pt x="203" y="1152"/>
                  </a:lnTo>
                  <a:lnTo>
                    <a:pt x="151" y="1030"/>
                  </a:lnTo>
                  <a:lnTo>
                    <a:pt x="106" y="902"/>
                  </a:lnTo>
                  <a:lnTo>
                    <a:pt x="69" y="772"/>
                  </a:lnTo>
                  <a:lnTo>
                    <a:pt x="39" y="638"/>
                  </a:lnTo>
                  <a:lnTo>
                    <a:pt x="17" y="502"/>
                  </a:lnTo>
                  <a:lnTo>
                    <a:pt x="4" y="363"/>
                  </a:lnTo>
                  <a:lnTo>
                    <a:pt x="0" y="222"/>
                  </a:lnTo>
                  <a:lnTo>
                    <a:pt x="3" y="181"/>
                  </a:lnTo>
                  <a:lnTo>
                    <a:pt x="14" y="143"/>
                  </a:lnTo>
                  <a:lnTo>
                    <a:pt x="30" y="110"/>
                  </a:lnTo>
                  <a:lnTo>
                    <a:pt x="52" y="79"/>
                  </a:lnTo>
                  <a:lnTo>
                    <a:pt x="79" y="52"/>
                  </a:lnTo>
                  <a:lnTo>
                    <a:pt x="110" y="30"/>
                  </a:lnTo>
                  <a:lnTo>
                    <a:pt x="145" y="13"/>
                  </a:lnTo>
                  <a:lnTo>
                    <a:pt x="183" y="3"/>
                  </a:lnTo>
                  <a:lnTo>
                    <a:pt x="2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6" name="Freeform 440"/>
            <p:cNvSpPr>
              <a:spLocks/>
            </p:cNvSpPr>
            <p:nvPr/>
          </p:nvSpPr>
          <p:spPr bwMode="auto">
            <a:xfrm>
              <a:off x="1825" y="2103"/>
              <a:ext cx="1045" cy="481"/>
            </a:xfrm>
            <a:custGeom>
              <a:avLst/>
              <a:gdLst>
                <a:gd name="T0" fmla="*/ 2031 w 3133"/>
                <a:gd name="T1" fmla="*/ 3 h 1441"/>
                <a:gd name="T2" fmla="*/ 2297 w 3133"/>
                <a:gd name="T3" fmla="*/ 35 h 1441"/>
                <a:gd name="T4" fmla="*/ 2551 w 3133"/>
                <a:gd name="T5" fmla="*/ 99 h 1441"/>
                <a:gd name="T6" fmla="*/ 2795 w 3133"/>
                <a:gd name="T7" fmla="*/ 189 h 1441"/>
                <a:gd name="T8" fmla="*/ 3024 w 3133"/>
                <a:gd name="T9" fmla="*/ 307 h 1441"/>
                <a:gd name="T10" fmla="*/ 2844 w 3133"/>
                <a:gd name="T11" fmla="*/ 717 h 1441"/>
                <a:gd name="T12" fmla="*/ 2654 w 3133"/>
                <a:gd name="T13" fmla="*/ 613 h 1441"/>
                <a:gd name="T14" fmla="*/ 2450 w 3133"/>
                <a:gd name="T15" fmla="*/ 532 h 1441"/>
                <a:gd name="T16" fmla="*/ 2235 w 3133"/>
                <a:gd name="T17" fmla="*/ 477 h 1441"/>
                <a:gd name="T18" fmla="*/ 2009 w 3133"/>
                <a:gd name="T19" fmla="*/ 447 h 1441"/>
                <a:gd name="T20" fmla="*/ 1774 w 3133"/>
                <a:gd name="T21" fmla="*/ 447 h 1441"/>
                <a:gd name="T22" fmla="*/ 1538 w 3133"/>
                <a:gd name="T23" fmla="*/ 480 h 1441"/>
                <a:gd name="T24" fmla="*/ 1310 w 3133"/>
                <a:gd name="T25" fmla="*/ 541 h 1441"/>
                <a:gd name="T26" fmla="*/ 1092 w 3133"/>
                <a:gd name="T27" fmla="*/ 633 h 1441"/>
                <a:gd name="T28" fmla="*/ 888 w 3133"/>
                <a:gd name="T29" fmla="*/ 752 h 1441"/>
                <a:gd name="T30" fmla="*/ 700 w 3133"/>
                <a:gd name="T31" fmla="*/ 897 h 1441"/>
                <a:gd name="T32" fmla="*/ 845 w 3133"/>
                <a:gd name="T33" fmla="*/ 1004 h 1441"/>
                <a:gd name="T34" fmla="*/ 860 w 3133"/>
                <a:gd name="T35" fmla="*/ 1035 h 1441"/>
                <a:gd name="T36" fmla="*/ 857 w 3133"/>
                <a:gd name="T37" fmla="*/ 1070 h 1441"/>
                <a:gd name="T38" fmla="*/ 836 w 3133"/>
                <a:gd name="T39" fmla="*/ 1098 h 1441"/>
                <a:gd name="T40" fmla="*/ 94 w 3133"/>
                <a:gd name="T41" fmla="*/ 1435 h 1441"/>
                <a:gd name="T42" fmla="*/ 66 w 3133"/>
                <a:gd name="T43" fmla="*/ 1441 h 1441"/>
                <a:gd name="T44" fmla="*/ 28 w 3133"/>
                <a:gd name="T45" fmla="*/ 1428 h 1441"/>
                <a:gd name="T46" fmla="*/ 5 w 3133"/>
                <a:gd name="T47" fmla="*/ 1402 h 1441"/>
                <a:gd name="T48" fmla="*/ 0 w 3133"/>
                <a:gd name="T49" fmla="*/ 1368 h 1441"/>
                <a:gd name="T50" fmla="*/ 83 w 3133"/>
                <a:gd name="T51" fmla="*/ 557 h 1441"/>
                <a:gd name="T52" fmla="*/ 102 w 3133"/>
                <a:gd name="T53" fmla="*/ 530 h 1441"/>
                <a:gd name="T54" fmla="*/ 135 w 3133"/>
                <a:gd name="T55" fmla="*/ 515 h 1441"/>
                <a:gd name="T56" fmla="*/ 168 w 3133"/>
                <a:gd name="T57" fmla="*/ 519 h 1441"/>
                <a:gd name="T58" fmla="*/ 332 w 3133"/>
                <a:gd name="T59" fmla="*/ 633 h 1441"/>
                <a:gd name="T60" fmla="*/ 519 w 3133"/>
                <a:gd name="T61" fmla="*/ 471 h 1441"/>
                <a:gd name="T62" fmla="*/ 722 w 3133"/>
                <a:gd name="T63" fmla="*/ 331 h 1441"/>
                <a:gd name="T64" fmla="*/ 938 w 3133"/>
                <a:gd name="T65" fmla="*/ 214 h 1441"/>
                <a:gd name="T66" fmla="*/ 1165 w 3133"/>
                <a:gd name="T67" fmla="*/ 121 h 1441"/>
                <a:gd name="T68" fmla="*/ 1401 w 3133"/>
                <a:gd name="T69" fmla="*/ 55 h 1441"/>
                <a:gd name="T70" fmla="*/ 1645 w 3133"/>
                <a:gd name="T71" fmla="*/ 13 h 1441"/>
                <a:gd name="T72" fmla="*/ 1894 w 3133"/>
                <a:gd name="T73" fmla="*/ 0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133" h="1441">
                  <a:moveTo>
                    <a:pt x="1894" y="0"/>
                  </a:moveTo>
                  <a:lnTo>
                    <a:pt x="2031" y="3"/>
                  </a:lnTo>
                  <a:lnTo>
                    <a:pt x="2164" y="16"/>
                  </a:lnTo>
                  <a:lnTo>
                    <a:pt x="2297" y="35"/>
                  </a:lnTo>
                  <a:lnTo>
                    <a:pt x="2426" y="64"/>
                  </a:lnTo>
                  <a:lnTo>
                    <a:pt x="2551" y="99"/>
                  </a:lnTo>
                  <a:lnTo>
                    <a:pt x="2675" y="141"/>
                  </a:lnTo>
                  <a:lnTo>
                    <a:pt x="2795" y="189"/>
                  </a:lnTo>
                  <a:lnTo>
                    <a:pt x="2912" y="245"/>
                  </a:lnTo>
                  <a:lnTo>
                    <a:pt x="3024" y="307"/>
                  </a:lnTo>
                  <a:lnTo>
                    <a:pt x="3133" y="374"/>
                  </a:lnTo>
                  <a:lnTo>
                    <a:pt x="2844" y="717"/>
                  </a:lnTo>
                  <a:lnTo>
                    <a:pt x="2751" y="662"/>
                  </a:lnTo>
                  <a:lnTo>
                    <a:pt x="2654" y="613"/>
                  </a:lnTo>
                  <a:lnTo>
                    <a:pt x="2553" y="570"/>
                  </a:lnTo>
                  <a:lnTo>
                    <a:pt x="2450" y="532"/>
                  </a:lnTo>
                  <a:lnTo>
                    <a:pt x="2343" y="501"/>
                  </a:lnTo>
                  <a:lnTo>
                    <a:pt x="2235" y="477"/>
                  </a:lnTo>
                  <a:lnTo>
                    <a:pt x="2122" y="459"/>
                  </a:lnTo>
                  <a:lnTo>
                    <a:pt x="2009" y="447"/>
                  </a:lnTo>
                  <a:lnTo>
                    <a:pt x="1894" y="444"/>
                  </a:lnTo>
                  <a:lnTo>
                    <a:pt x="1774" y="447"/>
                  </a:lnTo>
                  <a:lnTo>
                    <a:pt x="1655" y="460"/>
                  </a:lnTo>
                  <a:lnTo>
                    <a:pt x="1538" y="480"/>
                  </a:lnTo>
                  <a:lnTo>
                    <a:pt x="1423" y="506"/>
                  </a:lnTo>
                  <a:lnTo>
                    <a:pt x="1310" y="541"/>
                  </a:lnTo>
                  <a:lnTo>
                    <a:pt x="1200" y="584"/>
                  </a:lnTo>
                  <a:lnTo>
                    <a:pt x="1092" y="633"/>
                  </a:lnTo>
                  <a:lnTo>
                    <a:pt x="988" y="689"/>
                  </a:lnTo>
                  <a:lnTo>
                    <a:pt x="888" y="752"/>
                  </a:lnTo>
                  <a:lnTo>
                    <a:pt x="792" y="821"/>
                  </a:lnTo>
                  <a:lnTo>
                    <a:pt x="700" y="897"/>
                  </a:lnTo>
                  <a:lnTo>
                    <a:pt x="833" y="993"/>
                  </a:lnTo>
                  <a:lnTo>
                    <a:pt x="845" y="1004"/>
                  </a:lnTo>
                  <a:lnTo>
                    <a:pt x="854" y="1019"/>
                  </a:lnTo>
                  <a:lnTo>
                    <a:pt x="860" y="1035"/>
                  </a:lnTo>
                  <a:lnTo>
                    <a:pt x="860" y="1053"/>
                  </a:lnTo>
                  <a:lnTo>
                    <a:pt x="857" y="1070"/>
                  </a:lnTo>
                  <a:lnTo>
                    <a:pt x="848" y="1085"/>
                  </a:lnTo>
                  <a:lnTo>
                    <a:pt x="836" y="1098"/>
                  </a:lnTo>
                  <a:lnTo>
                    <a:pt x="822" y="1106"/>
                  </a:lnTo>
                  <a:lnTo>
                    <a:pt x="94" y="1435"/>
                  </a:lnTo>
                  <a:lnTo>
                    <a:pt x="80" y="1440"/>
                  </a:lnTo>
                  <a:lnTo>
                    <a:pt x="66" y="1441"/>
                  </a:lnTo>
                  <a:lnTo>
                    <a:pt x="46" y="1438"/>
                  </a:lnTo>
                  <a:lnTo>
                    <a:pt x="28" y="1428"/>
                  </a:lnTo>
                  <a:lnTo>
                    <a:pt x="15" y="1417"/>
                  </a:lnTo>
                  <a:lnTo>
                    <a:pt x="5" y="1402"/>
                  </a:lnTo>
                  <a:lnTo>
                    <a:pt x="1" y="1386"/>
                  </a:lnTo>
                  <a:lnTo>
                    <a:pt x="0" y="1368"/>
                  </a:lnTo>
                  <a:lnTo>
                    <a:pt x="78" y="575"/>
                  </a:lnTo>
                  <a:lnTo>
                    <a:pt x="83" y="557"/>
                  </a:lnTo>
                  <a:lnTo>
                    <a:pt x="91" y="543"/>
                  </a:lnTo>
                  <a:lnTo>
                    <a:pt x="102" y="530"/>
                  </a:lnTo>
                  <a:lnTo>
                    <a:pt x="118" y="520"/>
                  </a:lnTo>
                  <a:lnTo>
                    <a:pt x="135" y="515"/>
                  </a:lnTo>
                  <a:lnTo>
                    <a:pt x="152" y="515"/>
                  </a:lnTo>
                  <a:lnTo>
                    <a:pt x="168" y="519"/>
                  </a:lnTo>
                  <a:lnTo>
                    <a:pt x="184" y="527"/>
                  </a:lnTo>
                  <a:lnTo>
                    <a:pt x="332" y="633"/>
                  </a:lnTo>
                  <a:lnTo>
                    <a:pt x="423" y="548"/>
                  </a:lnTo>
                  <a:lnTo>
                    <a:pt x="519" y="471"/>
                  </a:lnTo>
                  <a:lnTo>
                    <a:pt x="619" y="398"/>
                  </a:lnTo>
                  <a:lnTo>
                    <a:pt x="722" y="331"/>
                  </a:lnTo>
                  <a:lnTo>
                    <a:pt x="829" y="270"/>
                  </a:lnTo>
                  <a:lnTo>
                    <a:pt x="938" y="214"/>
                  </a:lnTo>
                  <a:lnTo>
                    <a:pt x="1050" y="165"/>
                  </a:lnTo>
                  <a:lnTo>
                    <a:pt x="1165" y="121"/>
                  </a:lnTo>
                  <a:lnTo>
                    <a:pt x="1283" y="85"/>
                  </a:lnTo>
                  <a:lnTo>
                    <a:pt x="1401" y="55"/>
                  </a:lnTo>
                  <a:lnTo>
                    <a:pt x="1522" y="31"/>
                  </a:lnTo>
                  <a:lnTo>
                    <a:pt x="1645" y="13"/>
                  </a:lnTo>
                  <a:lnTo>
                    <a:pt x="1769" y="3"/>
                  </a:lnTo>
                  <a:lnTo>
                    <a:pt x="18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7" name="Freeform 441"/>
            <p:cNvSpPr>
              <a:spLocks/>
            </p:cNvSpPr>
            <p:nvPr/>
          </p:nvSpPr>
          <p:spPr bwMode="auto">
            <a:xfrm>
              <a:off x="2977" y="2434"/>
              <a:ext cx="227" cy="489"/>
            </a:xfrm>
            <a:custGeom>
              <a:avLst/>
              <a:gdLst>
                <a:gd name="T0" fmla="*/ 299 w 681"/>
                <a:gd name="T1" fmla="*/ 0 h 1469"/>
                <a:gd name="T2" fmla="*/ 370 w 681"/>
                <a:gd name="T3" fmla="*/ 110 h 1469"/>
                <a:gd name="T4" fmla="*/ 432 w 681"/>
                <a:gd name="T5" fmla="*/ 222 h 1469"/>
                <a:gd name="T6" fmla="*/ 488 w 681"/>
                <a:gd name="T7" fmla="*/ 339 h 1469"/>
                <a:gd name="T8" fmla="*/ 537 w 681"/>
                <a:gd name="T9" fmla="*/ 460 h 1469"/>
                <a:gd name="T10" fmla="*/ 581 w 681"/>
                <a:gd name="T11" fmla="*/ 583 h 1469"/>
                <a:gd name="T12" fmla="*/ 616 w 681"/>
                <a:gd name="T13" fmla="*/ 711 h 1469"/>
                <a:gd name="T14" fmla="*/ 644 w 681"/>
                <a:gd name="T15" fmla="*/ 842 h 1469"/>
                <a:gd name="T16" fmla="*/ 664 w 681"/>
                <a:gd name="T17" fmla="*/ 974 h 1469"/>
                <a:gd name="T18" fmla="*/ 677 w 681"/>
                <a:gd name="T19" fmla="*/ 1109 h 1469"/>
                <a:gd name="T20" fmla="*/ 681 w 681"/>
                <a:gd name="T21" fmla="*/ 1247 h 1469"/>
                <a:gd name="T22" fmla="*/ 677 w 681"/>
                <a:gd name="T23" fmla="*/ 1286 h 1469"/>
                <a:gd name="T24" fmla="*/ 667 w 681"/>
                <a:gd name="T25" fmla="*/ 1324 h 1469"/>
                <a:gd name="T26" fmla="*/ 650 w 681"/>
                <a:gd name="T27" fmla="*/ 1359 h 1469"/>
                <a:gd name="T28" fmla="*/ 629 w 681"/>
                <a:gd name="T29" fmla="*/ 1390 h 1469"/>
                <a:gd name="T30" fmla="*/ 602 w 681"/>
                <a:gd name="T31" fmla="*/ 1417 h 1469"/>
                <a:gd name="T32" fmla="*/ 571 w 681"/>
                <a:gd name="T33" fmla="*/ 1438 h 1469"/>
                <a:gd name="T34" fmla="*/ 536 w 681"/>
                <a:gd name="T35" fmla="*/ 1455 h 1469"/>
                <a:gd name="T36" fmla="*/ 498 w 681"/>
                <a:gd name="T37" fmla="*/ 1465 h 1469"/>
                <a:gd name="T38" fmla="*/ 458 w 681"/>
                <a:gd name="T39" fmla="*/ 1469 h 1469"/>
                <a:gd name="T40" fmla="*/ 419 w 681"/>
                <a:gd name="T41" fmla="*/ 1465 h 1469"/>
                <a:gd name="T42" fmla="*/ 381 w 681"/>
                <a:gd name="T43" fmla="*/ 1455 h 1469"/>
                <a:gd name="T44" fmla="*/ 346 w 681"/>
                <a:gd name="T45" fmla="*/ 1438 h 1469"/>
                <a:gd name="T46" fmla="*/ 315 w 681"/>
                <a:gd name="T47" fmla="*/ 1417 h 1469"/>
                <a:gd name="T48" fmla="*/ 288 w 681"/>
                <a:gd name="T49" fmla="*/ 1390 h 1469"/>
                <a:gd name="T50" fmla="*/ 266 w 681"/>
                <a:gd name="T51" fmla="*/ 1359 h 1469"/>
                <a:gd name="T52" fmla="*/ 250 w 681"/>
                <a:gd name="T53" fmla="*/ 1324 h 1469"/>
                <a:gd name="T54" fmla="*/ 239 w 681"/>
                <a:gd name="T55" fmla="*/ 1286 h 1469"/>
                <a:gd name="T56" fmla="*/ 236 w 681"/>
                <a:gd name="T57" fmla="*/ 1247 h 1469"/>
                <a:gd name="T58" fmla="*/ 232 w 681"/>
                <a:gd name="T59" fmla="*/ 1126 h 1469"/>
                <a:gd name="T60" fmla="*/ 220 w 681"/>
                <a:gd name="T61" fmla="*/ 1008 h 1469"/>
                <a:gd name="T62" fmla="*/ 201 w 681"/>
                <a:gd name="T63" fmla="*/ 893 h 1469"/>
                <a:gd name="T64" fmla="*/ 174 w 681"/>
                <a:gd name="T65" fmla="*/ 779 h 1469"/>
                <a:gd name="T66" fmla="*/ 140 w 681"/>
                <a:gd name="T67" fmla="*/ 669 h 1469"/>
                <a:gd name="T68" fmla="*/ 99 w 681"/>
                <a:gd name="T69" fmla="*/ 561 h 1469"/>
                <a:gd name="T70" fmla="*/ 53 w 681"/>
                <a:gd name="T71" fmla="*/ 458 h 1469"/>
                <a:gd name="T72" fmla="*/ 0 w 681"/>
                <a:gd name="T73" fmla="*/ 357 h 1469"/>
                <a:gd name="T74" fmla="*/ 299 w 681"/>
                <a:gd name="T75" fmla="*/ 0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81" h="1469">
                  <a:moveTo>
                    <a:pt x="299" y="0"/>
                  </a:moveTo>
                  <a:lnTo>
                    <a:pt x="370" y="110"/>
                  </a:lnTo>
                  <a:lnTo>
                    <a:pt x="432" y="222"/>
                  </a:lnTo>
                  <a:lnTo>
                    <a:pt x="488" y="339"/>
                  </a:lnTo>
                  <a:lnTo>
                    <a:pt x="537" y="460"/>
                  </a:lnTo>
                  <a:lnTo>
                    <a:pt x="581" y="583"/>
                  </a:lnTo>
                  <a:lnTo>
                    <a:pt x="616" y="711"/>
                  </a:lnTo>
                  <a:lnTo>
                    <a:pt x="644" y="842"/>
                  </a:lnTo>
                  <a:lnTo>
                    <a:pt x="664" y="974"/>
                  </a:lnTo>
                  <a:lnTo>
                    <a:pt x="677" y="1109"/>
                  </a:lnTo>
                  <a:lnTo>
                    <a:pt x="681" y="1247"/>
                  </a:lnTo>
                  <a:lnTo>
                    <a:pt x="677" y="1286"/>
                  </a:lnTo>
                  <a:lnTo>
                    <a:pt x="667" y="1324"/>
                  </a:lnTo>
                  <a:lnTo>
                    <a:pt x="650" y="1359"/>
                  </a:lnTo>
                  <a:lnTo>
                    <a:pt x="629" y="1390"/>
                  </a:lnTo>
                  <a:lnTo>
                    <a:pt x="602" y="1417"/>
                  </a:lnTo>
                  <a:lnTo>
                    <a:pt x="571" y="1438"/>
                  </a:lnTo>
                  <a:lnTo>
                    <a:pt x="536" y="1455"/>
                  </a:lnTo>
                  <a:lnTo>
                    <a:pt x="498" y="1465"/>
                  </a:lnTo>
                  <a:lnTo>
                    <a:pt x="458" y="1469"/>
                  </a:lnTo>
                  <a:lnTo>
                    <a:pt x="419" y="1465"/>
                  </a:lnTo>
                  <a:lnTo>
                    <a:pt x="381" y="1455"/>
                  </a:lnTo>
                  <a:lnTo>
                    <a:pt x="346" y="1438"/>
                  </a:lnTo>
                  <a:lnTo>
                    <a:pt x="315" y="1417"/>
                  </a:lnTo>
                  <a:lnTo>
                    <a:pt x="288" y="1390"/>
                  </a:lnTo>
                  <a:lnTo>
                    <a:pt x="266" y="1359"/>
                  </a:lnTo>
                  <a:lnTo>
                    <a:pt x="250" y="1324"/>
                  </a:lnTo>
                  <a:lnTo>
                    <a:pt x="239" y="1286"/>
                  </a:lnTo>
                  <a:lnTo>
                    <a:pt x="236" y="1247"/>
                  </a:lnTo>
                  <a:lnTo>
                    <a:pt x="232" y="1126"/>
                  </a:lnTo>
                  <a:lnTo>
                    <a:pt x="220" y="1008"/>
                  </a:lnTo>
                  <a:lnTo>
                    <a:pt x="201" y="893"/>
                  </a:lnTo>
                  <a:lnTo>
                    <a:pt x="174" y="779"/>
                  </a:lnTo>
                  <a:lnTo>
                    <a:pt x="140" y="669"/>
                  </a:lnTo>
                  <a:lnTo>
                    <a:pt x="99" y="561"/>
                  </a:lnTo>
                  <a:lnTo>
                    <a:pt x="53" y="458"/>
                  </a:lnTo>
                  <a:lnTo>
                    <a:pt x="0" y="357"/>
                  </a:lnTo>
                  <a:lnTo>
                    <a:pt x="2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8" name="Freeform 442"/>
            <p:cNvSpPr>
              <a:spLocks/>
            </p:cNvSpPr>
            <p:nvPr/>
          </p:nvSpPr>
          <p:spPr bwMode="auto">
            <a:xfrm>
              <a:off x="2018" y="2008"/>
              <a:ext cx="1236" cy="982"/>
            </a:xfrm>
            <a:custGeom>
              <a:avLst/>
              <a:gdLst>
                <a:gd name="T0" fmla="*/ 3477 w 3709"/>
                <a:gd name="T1" fmla="*/ 0 h 2944"/>
                <a:gd name="T2" fmla="*/ 3515 w 3709"/>
                <a:gd name="T3" fmla="*/ 6 h 2944"/>
                <a:gd name="T4" fmla="*/ 3551 w 3709"/>
                <a:gd name="T5" fmla="*/ 17 h 2944"/>
                <a:gd name="T6" fmla="*/ 3588 w 3709"/>
                <a:gd name="T7" fmla="*/ 35 h 2944"/>
                <a:gd name="T8" fmla="*/ 3620 w 3709"/>
                <a:gd name="T9" fmla="*/ 58 h 2944"/>
                <a:gd name="T10" fmla="*/ 3650 w 3709"/>
                <a:gd name="T11" fmla="*/ 87 h 2944"/>
                <a:gd name="T12" fmla="*/ 3672 w 3709"/>
                <a:gd name="T13" fmla="*/ 118 h 2944"/>
                <a:gd name="T14" fmla="*/ 3690 w 3709"/>
                <a:gd name="T15" fmla="*/ 153 h 2944"/>
                <a:gd name="T16" fmla="*/ 3702 w 3709"/>
                <a:gd name="T17" fmla="*/ 190 h 2944"/>
                <a:gd name="T18" fmla="*/ 3709 w 3709"/>
                <a:gd name="T19" fmla="*/ 228 h 2944"/>
                <a:gd name="T20" fmla="*/ 3709 w 3709"/>
                <a:gd name="T21" fmla="*/ 266 h 2944"/>
                <a:gd name="T22" fmla="*/ 3703 w 3709"/>
                <a:gd name="T23" fmla="*/ 304 h 2944"/>
                <a:gd name="T24" fmla="*/ 3692 w 3709"/>
                <a:gd name="T25" fmla="*/ 340 h 2944"/>
                <a:gd name="T26" fmla="*/ 3674 w 3709"/>
                <a:gd name="T27" fmla="*/ 377 h 2944"/>
                <a:gd name="T28" fmla="*/ 3651 w 3709"/>
                <a:gd name="T29" fmla="*/ 409 h 2944"/>
                <a:gd name="T30" fmla="*/ 1592 w 3709"/>
                <a:gd name="T31" fmla="*/ 2856 h 2944"/>
                <a:gd name="T32" fmla="*/ 1565 w 3709"/>
                <a:gd name="T33" fmla="*/ 2883 h 2944"/>
                <a:gd name="T34" fmla="*/ 1536 w 3709"/>
                <a:gd name="T35" fmla="*/ 2905 h 2944"/>
                <a:gd name="T36" fmla="*/ 1505 w 3709"/>
                <a:gd name="T37" fmla="*/ 2922 h 2944"/>
                <a:gd name="T38" fmla="*/ 1471 w 3709"/>
                <a:gd name="T39" fmla="*/ 2935 h 2944"/>
                <a:gd name="T40" fmla="*/ 1436 w 3709"/>
                <a:gd name="T41" fmla="*/ 2942 h 2944"/>
                <a:gd name="T42" fmla="*/ 1400 w 3709"/>
                <a:gd name="T43" fmla="*/ 2944 h 2944"/>
                <a:gd name="T44" fmla="*/ 1357 w 3709"/>
                <a:gd name="T45" fmla="*/ 2940 h 2944"/>
                <a:gd name="T46" fmla="*/ 1315 w 3709"/>
                <a:gd name="T47" fmla="*/ 2929 h 2944"/>
                <a:gd name="T48" fmla="*/ 1275 w 3709"/>
                <a:gd name="T49" fmla="*/ 2911 h 2944"/>
                <a:gd name="T50" fmla="*/ 122 w 3709"/>
                <a:gd name="T51" fmla="*/ 2238 h 2944"/>
                <a:gd name="T52" fmla="*/ 90 w 3709"/>
                <a:gd name="T53" fmla="*/ 2214 h 2944"/>
                <a:gd name="T54" fmla="*/ 62 w 3709"/>
                <a:gd name="T55" fmla="*/ 2187 h 2944"/>
                <a:gd name="T56" fmla="*/ 38 w 3709"/>
                <a:gd name="T57" fmla="*/ 2156 h 2944"/>
                <a:gd name="T58" fmla="*/ 20 w 3709"/>
                <a:gd name="T59" fmla="*/ 2122 h 2944"/>
                <a:gd name="T60" fmla="*/ 7 w 3709"/>
                <a:gd name="T61" fmla="*/ 2086 h 2944"/>
                <a:gd name="T62" fmla="*/ 1 w 3709"/>
                <a:gd name="T63" fmla="*/ 2048 h 2944"/>
                <a:gd name="T64" fmla="*/ 0 w 3709"/>
                <a:gd name="T65" fmla="*/ 2010 h 2944"/>
                <a:gd name="T66" fmla="*/ 4 w 3709"/>
                <a:gd name="T67" fmla="*/ 1970 h 2944"/>
                <a:gd name="T68" fmla="*/ 15 w 3709"/>
                <a:gd name="T69" fmla="*/ 1934 h 2944"/>
                <a:gd name="T70" fmla="*/ 34 w 3709"/>
                <a:gd name="T71" fmla="*/ 1897 h 2944"/>
                <a:gd name="T72" fmla="*/ 56 w 3709"/>
                <a:gd name="T73" fmla="*/ 1864 h 2944"/>
                <a:gd name="T74" fmla="*/ 84 w 3709"/>
                <a:gd name="T75" fmla="*/ 1836 h 2944"/>
                <a:gd name="T76" fmla="*/ 115 w 3709"/>
                <a:gd name="T77" fmla="*/ 1812 h 2944"/>
                <a:gd name="T78" fmla="*/ 149 w 3709"/>
                <a:gd name="T79" fmla="*/ 1795 h 2944"/>
                <a:gd name="T80" fmla="*/ 186 w 3709"/>
                <a:gd name="T81" fmla="*/ 1782 h 2944"/>
                <a:gd name="T82" fmla="*/ 224 w 3709"/>
                <a:gd name="T83" fmla="*/ 1775 h 2944"/>
                <a:gd name="T84" fmla="*/ 262 w 3709"/>
                <a:gd name="T85" fmla="*/ 1774 h 2944"/>
                <a:gd name="T86" fmla="*/ 300 w 3709"/>
                <a:gd name="T87" fmla="*/ 1779 h 2944"/>
                <a:gd name="T88" fmla="*/ 338 w 3709"/>
                <a:gd name="T89" fmla="*/ 1791 h 2944"/>
                <a:gd name="T90" fmla="*/ 374 w 3709"/>
                <a:gd name="T91" fmla="*/ 1807 h 2944"/>
                <a:gd name="T92" fmla="*/ 1402 w 3709"/>
                <a:gd name="T93" fmla="*/ 2382 h 2944"/>
                <a:gd name="T94" fmla="*/ 3268 w 3709"/>
                <a:gd name="T95" fmla="*/ 89 h 2944"/>
                <a:gd name="T96" fmla="*/ 3298 w 3709"/>
                <a:gd name="T97" fmla="*/ 60 h 2944"/>
                <a:gd name="T98" fmla="*/ 3329 w 3709"/>
                <a:gd name="T99" fmla="*/ 37 h 2944"/>
                <a:gd name="T100" fmla="*/ 3364 w 3709"/>
                <a:gd name="T101" fmla="*/ 20 h 2944"/>
                <a:gd name="T102" fmla="*/ 3401 w 3709"/>
                <a:gd name="T103" fmla="*/ 7 h 2944"/>
                <a:gd name="T104" fmla="*/ 3439 w 3709"/>
                <a:gd name="T105" fmla="*/ 1 h 2944"/>
                <a:gd name="T106" fmla="*/ 3477 w 3709"/>
                <a:gd name="T107" fmla="*/ 0 h 2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09" h="2944">
                  <a:moveTo>
                    <a:pt x="3477" y="0"/>
                  </a:moveTo>
                  <a:lnTo>
                    <a:pt x="3515" y="6"/>
                  </a:lnTo>
                  <a:lnTo>
                    <a:pt x="3551" y="17"/>
                  </a:lnTo>
                  <a:lnTo>
                    <a:pt x="3588" y="35"/>
                  </a:lnTo>
                  <a:lnTo>
                    <a:pt x="3620" y="58"/>
                  </a:lnTo>
                  <a:lnTo>
                    <a:pt x="3650" y="87"/>
                  </a:lnTo>
                  <a:lnTo>
                    <a:pt x="3672" y="118"/>
                  </a:lnTo>
                  <a:lnTo>
                    <a:pt x="3690" y="153"/>
                  </a:lnTo>
                  <a:lnTo>
                    <a:pt x="3702" y="190"/>
                  </a:lnTo>
                  <a:lnTo>
                    <a:pt x="3709" y="228"/>
                  </a:lnTo>
                  <a:lnTo>
                    <a:pt x="3709" y="266"/>
                  </a:lnTo>
                  <a:lnTo>
                    <a:pt x="3703" y="304"/>
                  </a:lnTo>
                  <a:lnTo>
                    <a:pt x="3692" y="340"/>
                  </a:lnTo>
                  <a:lnTo>
                    <a:pt x="3674" y="377"/>
                  </a:lnTo>
                  <a:lnTo>
                    <a:pt x="3651" y="409"/>
                  </a:lnTo>
                  <a:lnTo>
                    <a:pt x="1592" y="2856"/>
                  </a:lnTo>
                  <a:lnTo>
                    <a:pt x="1565" y="2883"/>
                  </a:lnTo>
                  <a:lnTo>
                    <a:pt x="1536" y="2905"/>
                  </a:lnTo>
                  <a:lnTo>
                    <a:pt x="1505" y="2922"/>
                  </a:lnTo>
                  <a:lnTo>
                    <a:pt x="1471" y="2935"/>
                  </a:lnTo>
                  <a:lnTo>
                    <a:pt x="1436" y="2942"/>
                  </a:lnTo>
                  <a:lnTo>
                    <a:pt x="1400" y="2944"/>
                  </a:lnTo>
                  <a:lnTo>
                    <a:pt x="1357" y="2940"/>
                  </a:lnTo>
                  <a:lnTo>
                    <a:pt x="1315" y="2929"/>
                  </a:lnTo>
                  <a:lnTo>
                    <a:pt x="1275" y="2911"/>
                  </a:lnTo>
                  <a:lnTo>
                    <a:pt x="122" y="2238"/>
                  </a:lnTo>
                  <a:lnTo>
                    <a:pt x="90" y="2214"/>
                  </a:lnTo>
                  <a:lnTo>
                    <a:pt x="62" y="2187"/>
                  </a:lnTo>
                  <a:lnTo>
                    <a:pt x="38" y="2156"/>
                  </a:lnTo>
                  <a:lnTo>
                    <a:pt x="20" y="2122"/>
                  </a:lnTo>
                  <a:lnTo>
                    <a:pt x="7" y="2086"/>
                  </a:lnTo>
                  <a:lnTo>
                    <a:pt x="1" y="2048"/>
                  </a:lnTo>
                  <a:lnTo>
                    <a:pt x="0" y="2010"/>
                  </a:lnTo>
                  <a:lnTo>
                    <a:pt x="4" y="1970"/>
                  </a:lnTo>
                  <a:lnTo>
                    <a:pt x="15" y="1934"/>
                  </a:lnTo>
                  <a:lnTo>
                    <a:pt x="34" y="1897"/>
                  </a:lnTo>
                  <a:lnTo>
                    <a:pt x="56" y="1864"/>
                  </a:lnTo>
                  <a:lnTo>
                    <a:pt x="84" y="1836"/>
                  </a:lnTo>
                  <a:lnTo>
                    <a:pt x="115" y="1812"/>
                  </a:lnTo>
                  <a:lnTo>
                    <a:pt x="149" y="1795"/>
                  </a:lnTo>
                  <a:lnTo>
                    <a:pt x="186" y="1782"/>
                  </a:lnTo>
                  <a:lnTo>
                    <a:pt x="224" y="1775"/>
                  </a:lnTo>
                  <a:lnTo>
                    <a:pt x="262" y="1774"/>
                  </a:lnTo>
                  <a:lnTo>
                    <a:pt x="300" y="1779"/>
                  </a:lnTo>
                  <a:lnTo>
                    <a:pt x="338" y="1791"/>
                  </a:lnTo>
                  <a:lnTo>
                    <a:pt x="374" y="1807"/>
                  </a:lnTo>
                  <a:lnTo>
                    <a:pt x="1402" y="2382"/>
                  </a:lnTo>
                  <a:lnTo>
                    <a:pt x="3268" y="89"/>
                  </a:lnTo>
                  <a:lnTo>
                    <a:pt x="3298" y="60"/>
                  </a:lnTo>
                  <a:lnTo>
                    <a:pt x="3329" y="37"/>
                  </a:lnTo>
                  <a:lnTo>
                    <a:pt x="3364" y="20"/>
                  </a:lnTo>
                  <a:lnTo>
                    <a:pt x="3401" y="7"/>
                  </a:lnTo>
                  <a:lnTo>
                    <a:pt x="3439" y="1"/>
                  </a:lnTo>
                  <a:lnTo>
                    <a:pt x="34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19" name="Group 445"/>
          <p:cNvGrpSpPr>
            <a:grpSpLocks noChangeAspect="1"/>
          </p:cNvGrpSpPr>
          <p:nvPr/>
        </p:nvGrpSpPr>
        <p:grpSpPr bwMode="auto">
          <a:xfrm>
            <a:off x="1472240" y="458465"/>
            <a:ext cx="289356" cy="287333"/>
            <a:chOff x="3553" y="3344"/>
            <a:chExt cx="429" cy="426"/>
          </a:xfrm>
          <a:solidFill>
            <a:schemeClr val="tx1">
              <a:lumMod val="65000"/>
              <a:lumOff val="35000"/>
            </a:schemeClr>
          </a:solidFill>
        </p:grpSpPr>
        <p:sp>
          <p:nvSpPr>
            <p:cNvPr id="5622" name="Freeform 447"/>
            <p:cNvSpPr>
              <a:spLocks noEditPoints="1"/>
            </p:cNvSpPr>
            <p:nvPr/>
          </p:nvSpPr>
          <p:spPr bwMode="auto">
            <a:xfrm>
              <a:off x="3629" y="3417"/>
              <a:ext cx="353" cy="353"/>
            </a:xfrm>
            <a:custGeom>
              <a:avLst/>
              <a:gdLst>
                <a:gd name="T0" fmla="*/ 763 w 2825"/>
                <a:gd name="T1" fmla="*/ 287 h 2824"/>
                <a:gd name="T2" fmla="*/ 553 w 2825"/>
                <a:gd name="T3" fmla="*/ 383 h 2824"/>
                <a:gd name="T4" fmla="*/ 385 w 2825"/>
                <a:gd name="T5" fmla="*/ 553 h 2824"/>
                <a:gd name="T6" fmla="*/ 288 w 2825"/>
                <a:gd name="T7" fmla="*/ 762 h 2824"/>
                <a:gd name="T8" fmla="*/ 269 w 2825"/>
                <a:gd name="T9" fmla="*/ 988 h 2824"/>
                <a:gd name="T10" fmla="*/ 327 w 2825"/>
                <a:gd name="T11" fmla="*/ 1208 h 2824"/>
                <a:gd name="T12" fmla="*/ 461 w 2825"/>
                <a:gd name="T13" fmla="*/ 1402 h 2824"/>
                <a:gd name="T14" fmla="*/ 655 w 2825"/>
                <a:gd name="T15" fmla="*/ 1537 h 2824"/>
                <a:gd name="T16" fmla="*/ 876 w 2825"/>
                <a:gd name="T17" fmla="*/ 1595 h 2824"/>
                <a:gd name="T18" fmla="*/ 1101 w 2825"/>
                <a:gd name="T19" fmla="*/ 1576 h 2824"/>
                <a:gd name="T20" fmla="*/ 1312 w 2825"/>
                <a:gd name="T21" fmla="*/ 1479 h 2824"/>
                <a:gd name="T22" fmla="*/ 1480 w 2825"/>
                <a:gd name="T23" fmla="*/ 1310 h 2824"/>
                <a:gd name="T24" fmla="*/ 1577 w 2825"/>
                <a:gd name="T25" fmla="*/ 1100 h 2824"/>
                <a:gd name="T26" fmla="*/ 1595 w 2825"/>
                <a:gd name="T27" fmla="*/ 874 h 2824"/>
                <a:gd name="T28" fmla="*/ 1538 w 2825"/>
                <a:gd name="T29" fmla="*/ 654 h 2824"/>
                <a:gd name="T30" fmla="*/ 1404 w 2825"/>
                <a:gd name="T31" fmla="*/ 460 h 2824"/>
                <a:gd name="T32" fmla="*/ 1210 w 2825"/>
                <a:gd name="T33" fmla="*/ 325 h 2824"/>
                <a:gd name="T34" fmla="*/ 989 w 2825"/>
                <a:gd name="T35" fmla="*/ 268 h 2824"/>
                <a:gd name="T36" fmla="*/ 1035 w 2825"/>
                <a:gd name="T37" fmla="*/ 5 h 2824"/>
                <a:gd name="T38" fmla="*/ 1300 w 2825"/>
                <a:gd name="T39" fmla="*/ 74 h 2824"/>
                <a:gd name="T40" fmla="*/ 1539 w 2825"/>
                <a:gd name="T41" fmla="*/ 223 h 2824"/>
                <a:gd name="T42" fmla="*/ 1726 w 2825"/>
                <a:gd name="T43" fmla="*/ 442 h 2824"/>
                <a:gd name="T44" fmla="*/ 1835 w 2825"/>
                <a:gd name="T45" fmla="*/ 698 h 2824"/>
                <a:gd name="T46" fmla="*/ 1864 w 2825"/>
                <a:gd name="T47" fmla="*/ 971 h 2824"/>
                <a:gd name="T48" fmla="*/ 1812 w 2825"/>
                <a:gd name="T49" fmla="*/ 1242 h 2824"/>
                <a:gd name="T50" fmla="*/ 1679 w 2825"/>
                <a:gd name="T51" fmla="*/ 1490 h 2824"/>
                <a:gd name="T52" fmla="*/ 1941 w 2825"/>
                <a:gd name="T53" fmla="*/ 1652 h 2824"/>
                <a:gd name="T54" fmla="*/ 2060 w 2825"/>
                <a:gd name="T55" fmla="*/ 1717 h 2824"/>
                <a:gd name="T56" fmla="*/ 2811 w 2825"/>
                <a:gd name="T57" fmla="*/ 2499 h 2824"/>
                <a:gd name="T58" fmla="*/ 2821 w 2825"/>
                <a:gd name="T59" fmla="*/ 2634 h 2824"/>
                <a:gd name="T60" fmla="*/ 2755 w 2825"/>
                <a:gd name="T61" fmla="*/ 2754 h 2824"/>
                <a:gd name="T62" fmla="*/ 2634 w 2825"/>
                <a:gd name="T63" fmla="*/ 2819 h 2824"/>
                <a:gd name="T64" fmla="*/ 2501 w 2825"/>
                <a:gd name="T65" fmla="*/ 2809 h 2824"/>
                <a:gd name="T66" fmla="*/ 1719 w 2825"/>
                <a:gd name="T67" fmla="*/ 2059 h 2824"/>
                <a:gd name="T68" fmla="*/ 1653 w 2825"/>
                <a:gd name="T69" fmla="*/ 1939 h 2824"/>
                <a:gd name="T70" fmla="*/ 1491 w 2825"/>
                <a:gd name="T71" fmla="*/ 1678 h 2824"/>
                <a:gd name="T72" fmla="*/ 1243 w 2825"/>
                <a:gd name="T73" fmla="*/ 1810 h 2824"/>
                <a:gd name="T74" fmla="*/ 972 w 2825"/>
                <a:gd name="T75" fmla="*/ 1863 h 2824"/>
                <a:gd name="T76" fmla="*/ 699 w 2825"/>
                <a:gd name="T77" fmla="*/ 1834 h 2824"/>
                <a:gd name="T78" fmla="*/ 442 w 2825"/>
                <a:gd name="T79" fmla="*/ 1726 h 2824"/>
                <a:gd name="T80" fmla="*/ 224 w 2825"/>
                <a:gd name="T81" fmla="*/ 1537 h 2824"/>
                <a:gd name="T82" fmla="*/ 75 w 2825"/>
                <a:gd name="T83" fmla="*/ 1298 h 2824"/>
                <a:gd name="T84" fmla="*/ 6 w 2825"/>
                <a:gd name="T85" fmla="*/ 1033 h 2824"/>
                <a:gd name="T86" fmla="*/ 15 w 2825"/>
                <a:gd name="T87" fmla="*/ 761 h 2824"/>
                <a:gd name="T88" fmla="*/ 105 w 2825"/>
                <a:gd name="T89" fmla="*/ 501 h 2824"/>
                <a:gd name="T90" fmla="*/ 273 w 2825"/>
                <a:gd name="T91" fmla="*/ 272 h 2824"/>
                <a:gd name="T92" fmla="*/ 502 w 2825"/>
                <a:gd name="T93" fmla="*/ 103 h 2824"/>
                <a:gd name="T94" fmla="*/ 763 w 2825"/>
                <a:gd name="T95" fmla="*/ 14 h 2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5" h="2824">
                  <a:moveTo>
                    <a:pt x="933" y="266"/>
                  </a:moveTo>
                  <a:lnTo>
                    <a:pt x="876" y="268"/>
                  </a:lnTo>
                  <a:lnTo>
                    <a:pt x="819" y="275"/>
                  </a:lnTo>
                  <a:lnTo>
                    <a:pt x="763" y="287"/>
                  </a:lnTo>
                  <a:lnTo>
                    <a:pt x="708" y="303"/>
                  </a:lnTo>
                  <a:lnTo>
                    <a:pt x="655" y="325"/>
                  </a:lnTo>
                  <a:lnTo>
                    <a:pt x="604" y="351"/>
                  </a:lnTo>
                  <a:lnTo>
                    <a:pt x="553" y="383"/>
                  </a:lnTo>
                  <a:lnTo>
                    <a:pt x="506" y="420"/>
                  </a:lnTo>
                  <a:lnTo>
                    <a:pt x="461" y="460"/>
                  </a:lnTo>
                  <a:lnTo>
                    <a:pt x="420" y="504"/>
                  </a:lnTo>
                  <a:lnTo>
                    <a:pt x="385" y="553"/>
                  </a:lnTo>
                  <a:lnTo>
                    <a:pt x="353" y="602"/>
                  </a:lnTo>
                  <a:lnTo>
                    <a:pt x="327" y="654"/>
                  </a:lnTo>
                  <a:lnTo>
                    <a:pt x="305" y="708"/>
                  </a:lnTo>
                  <a:lnTo>
                    <a:pt x="288" y="762"/>
                  </a:lnTo>
                  <a:lnTo>
                    <a:pt x="276" y="818"/>
                  </a:lnTo>
                  <a:lnTo>
                    <a:pt x="269" y="874"/>
                  </a:lnTo>
                  <a:lnTo>
                    <a:pt x="266" y="932"/>
                  </a:lnTo>
                  <a:lnTo>
                    <a:pt x="269" y="988"/>
                  </a:lnTo>
                  <a:lnTo>
                    <a:pt x="276" y="1045"/>
                  </a:lnTo>
                  <a:lnTo>
                    <a:pt x="288" y="1100"/>
                  </a:lnTo>
                  <a:lnTo>
                    <a:pt x="305" y="1155"/>
                  </a:lnTo>
                  <a:lnTo>
                    <a:pt x="327" y="1208"/>
                  </a:lnTo>
                  <a:lnTo>
                    <a:pt x="353" y="1261"/>
                  </a:lnTo>
                  <a:lnTo>
                    <a:pt x="385" y="1310"/>
                  </a:lnTo>
                  <a:lnTo>
                    <a:pt x="420" y="1358"/>
                  </a:lnTo>
                  <a:lnTo>
                    <a:pt x="461" y="1402"/>
                  </a:lnTo>
                  <a:lnTo>
                    <a:pt x="506" y="1443"/>
                  </a:lnTo>
                  <a:lnTo>
                    <a:pt x="553" y="1479"/>
                  </a:lnTo>
                  <a:lnTo>
                    <a:pt x="604" y="1511"/>
                  </a:lnTo>
                  <a:lnTo>
                    <a:pt x="655" y="1537"/>
                  </a:lnTo>
                  <a:lnTo>
                    <a:pt x="708" y="1559"/>
                  </a:lnTo>
                  <a:lnTo>
                    <a:pt x="763" y="1576"/>
                  </a:lnTo>
                  <a:lnTo>
                    <a:pt x="819" y="1587"/>
                  </a:lnTo>
                  <a:lnTo>
                    <a:pt x="876" y="1595"/>
                  </a:lnTo>
                  <a:lnTo>
                    <a:pt x="933" y="1597"/>
                  </a:lnTo>
                  <a:lnTo>
                    <a:pt x="989" y="1595"/>
                  </a:lnTo>
                  <a:lnTo>
                    <a:pt x="1046" y="1587"/>
                  </a:lnTo>
                  <a:lnTo>
                    <a:pt x="1101" y="1576"/>
                  </a:lnTo>
                  <a:lnTo>
                    <a:pt x="1157" y="1559"/>
                  </a:lnTo>
                  <a:lnTo>
                    <a:pt x="1210" y="1537"/>
                  </a:lnTo>
                  <a:lnTo>
                    <a:pt x="1261" y="1511"/>
                  </a:lnTo>
                  <a:lnTo>
                    <a:pt x="1312" y="1479"/>
                  </a:lnTo>
                  <a:lnTo>
                    <a:pt x="1359" y="1443"/>
                  </a:lnTo>
                  <a:lnTo>
                    <a:pt x="1404" y="1402"/>
                  </a:lnTo>
                  <a:lnTo>
                    <a:pt x="1445" y="1358"/>
                  </a:lnTo>
                  <a:lnTo>
                    <a:pt x="1480" y="1310"/>
                  </a:lnTo>
                  <a:lnTo>
                    <a:pt x="1512" y="1261"/>
                  </a:lnTo>
                  <a:lnTo>
                    <a:pt x="1538" y="1208"/>
                  </a:lnTo>
                  <a:lnTo>
                    <a:pt x="1560" y="1155"/>
                  </a:lnTo>
                  <a:lnTo>
                    <a:pt x="1577" y="1100"/>
                  </a:lnTo>
                  <a:lnTo>
                    <a:pt x="1589" y="1045"/>
                  </a:lnTo>
                  <a:lnTo>
                    <a:pt x="1595" y="988"/>
                  </a:lnTo>
                  <a:lnTo>
                    <a:pt x="1599" y="932"/>
                  </a:lnTo>
                  <a:lnTo>
                    <a:pt x="1595" y="874"/>
                  </a:lnTo>
                  <a:lnTo>
                    <a:pt x="1589" y="818"/>
                  </a:lnTo>
                  <a:lnTo>
                    <a:pt x="1577" y="762"/>
                  </a:lnTo>
                  <a:lnTo>
                    <a:pt x="1560" y="708"/>
                  </a:lnTo>
                  <a:lnTo>
                    <a:pt x="1538" y="654"/>
                  </a:lnTo>
                  <a:lnTo>
                    <a:pt x="1512" y="602"/>
                  </a:lnTo>
                  <a:lnTo>
                    <a:pt x="1480" y="553"/>
                  </a:lnTo>
                  <a:lnTo>
                    <a:pt x="1445" y="504"/>
                  </a:lnTo>
                  <a:lnTo>
                    <a:pt x="1404" y="460"/>
                  </a:lnTo>
                  <a:lnTo>
                    <a:pt x="1359" y="420"/>
                  </a:lnTo>
                  <a:lnTo>
                    <a:pt x="1312" y="383"/>
                  </a:lnTo>
                  <a:lnTo>
                    <a:pt x="1261" y="351"/>
                  </a:lnTo>
                  <a:lnTo>
                    <a:pt x="1210" y="325"/>
                  </a:lnTo>
                  <a:lnTo>
                    <a:pt x="1157" y="303"/>
                  </a:lnTo>
                  <a:lnTo>
                    <a:pt x="1101" y="287"/>
                  </a:lnTo>
                  <a:lnTo>
                    <a:pt x="1046" y="275"/>
                  </a:lnTo>
                  <a:lnTo>
                    <a:pt x="989" y="268"/>
                  </a:lnTo>
                  <a:lnTo>
                    <a:pt x="933" y="266"/>
                  </a:lnTo>
                  <a:close/>
                  <a:moveTo>
                    <a:pt x="898" y="0"/>
                  </a:moveTo>
                  <a:lnTo>
                    <a:pt x="967" y="0"/>
                  </a:lnTo>
                  <a:lnTo>
                    <a:pt x="1035" y="5"/>
                  </a:lnTo>
                  <a:lnTo>
                    <a:pt x="1102" y="14"/>
                  </a:lnTo>
                  <a:lnTo>
                    <a:pt x="1169" y="29"/>
                  </a:lnTo>
                  <a:lnTo>
                    <a:pt x="1235" y="49"/>
                  </a:lnTo>
                  <a:lnTo>
                    <a:pt x="1300" y="74"/>
                  </a:lnTo>
                  <a:lnTo>
                    <a:pt x="1363" y="103"/>
                  </a:lnTo>
                  <a:lnTo>
                    <a:pt x="1424" y="138"/>
                  </a:lnTo>
                  <a:lnTo>
                    <a:pt x="1482" y="178"/>
                  </a:lnTo>
                  <a:lnTo>
                    <a:pt x="1539" y="223"/>
                  </a:lnTo>
                  <a:lnTo>
                    <a:pt x="1592" y="272"/>
                  </a:lnTo>
                  <a:lnTo>
                    <a:pt x="1642" y="325"/>
                  </a:lnTo>
                  <a:lnTo>
                    <a:pt x="1687" y="382"/>
                  </a:lnTo>
                  <a:lnTo>
                    <a:pt x="1726" y="442"/>
                  </a:lnTo>
                  <a:lnTo>
                    <a:pt x="1761" y="503"/>
                  </a:lnTo>
                  <a:lnTo>
                    <a:pt x="1791" y="566"/>
                  </a:lnTo>
                  <a:lnTo>
                    <a:pt x="1815" y="632"/>
                  </a:lnTo>
                  <a:lnTo>
                    <a:pt x="1835" y="698"/>
                  </a:lnTo>
                  <a:lnTo>
                    <a:pt x="1850" y="766"/>
                  </a:lnTo>
                  <a:lnTo>
                    <a:pt x="1859" y="834"/>
                  </a:lnTo>
                  <a:lnTo>
                    <a:pt x="1865" y="902"/>
                  </a:lnTo>
                  <a:lnTo>
                    <a:pt x="1864" y="971"/>
                  </a:lnTo>
                  <a:lnTo>
                    <a:pt x="1858" y="1040"/>
                  </a:lnTo>
                  <a:lnTo>
                    <a:pt x="1848" y="1108"/>
                  </a:lnTo>
                  <a:lnTo>
                    <a:pt x="1832" y="1176"/>
                  </a:lnTo>
                  <a:lnTo>
                    <a:pt x="1812" y="1242"/>
                  </a:lnTo>
                  <a:lnTo>
                    <a:pt x="1786" y="1307"/>
                  </a:lnTo>
                  <a:lnTo>
                    <a:pt x="1756" y="1369"/>
                  </a:lnTo>
                  <a:lnTo>
                    <a:pt x="1720" y="1431"/>
                  </a:lnTo>
                  <a:lnTo>
                    <a:pt x="1679" y="1490"/>
                  </a:lnTo>
                  <a:lnTo>
                    <a:pt x="1841" y="1651"/>
                  </a:lnTo>
                  <a:lnTo>
                    <a:pt x="1874" y="1647"/>
                  </a:lnTo>
                  <a:lnTo>
                    <a:pt x="1908" y="1647"/>
                  </a:lnTo>
                  <a:lnTo>
                    <a:pt x="1941" y="1652"/>
                  </a:lnTo>
                  <a:lnTo>
                    <a:pt x="1974" y="1662"/>
                  </a:lnTo>
                  <a:lnTo>
                    <a:pt x="2004" y="1675"/>
                  </a:lnTo>
                  <a:lnTo>
                    <a:pt x="2033" y="1694"/>
                  </a:lnTo>
                  <a:lnTo>
                    <a:pt x="2060" y="1717"/>
                  </a:lnTo>
                  <a:lnTo>
                    <a:pt x="2755" y="2413"/>
                  </a:lnTo>
                  <a:lnTo>
                    <a:pt x="2778" y="2439"/>
                  </a:lnTo>
                  <a:lnTo>
                    <a:pt x="2797" y="2469"/>
                  </a:lnTo>
                  <a:lnTo>
                    <a:pt x="2811" y="2499"/>
                  </a:lnTo>
                  <a:lnTo>
                    <a:pt x="2821" y="2533"/>
                  </a:lnTo>
                  <a:lnTo>
                    <a:pt x="2825" y="2566"/>
                  </a:lnTo>
                  <a:lnTo>
                    <a:pt x="2825" y="2600"/>
                  </a:lnTo>
                  <a:lnTo>
                    <a:pt x="2821" y="2634"/>
                  </a:lnTo>
                  <a:lnTo>
                    <a:pt x="2811" y="2666"/>
                  </a:lnTo>
                  <a:lnTo>
                    <a:pt x="2797" y="2697"/>
                  </a:lnTo>
                  <a:lnTo>
                    <a:pt x="2778" y="2727"/>
                  </a:lnTo>
                  <a:lnTo>
                    <a:pt x="2755" y="2754"/>
                  </a:lnTo>
                  <a:lnTo>
                    <a:pt x="2728" y="2777"/>
                  </a:lnTo>
                  <a:lnTo>
                    <a:pt x="2698" y="2796"/>
                  </a:lnTo>
                  <a:lnTo>
                    <a:pt x="2667" y="2809"/>
                  </a:lnTo>
                  <a:lnTo>
                    <a:pt x="2634" y="2819"/>
                  </a:lnTo>
                  <a:lnTo>
                    <a:pt x="2601" y="2824"/>
                  </a:lnTo>
                  <a:lnTo>
                    <a:pt x="2567" y="2824"/>
                  </a:lnTo>
                  <a:lnTo>
                    <a:pt x="2534" y="2819"/>
                  </a:lnTo>
                  <a:lnTo>
                    <a:pt x="2501" y="2809"/>
                  </a:lnTo>
                  <a:lnTo>
                    <a:pt x="2470" y="2796"/>
                  </a:lnTo>
                  <a:lnTo>
                    <a:pt x="2441" y="2777"/>
                  </a:lnTo>
                  <a:lnTo>
                    <a:pt x="2413" y="2754"/>
                  </a:lnTo>
                  <a:lnTo>
                    <a:pt x="1719" y="2059"/>
                  </a:lnTo>
                  <a:lnTo>
                    <a:pt x="1695" y="2032"/>
                  </a:lnTo>
                  <a:lnTo>
                    <a:pt x="1677" y="2003"/>
                  </a:lnTo>
                  <a:lnTo>
                    <a:pt x="1662" y="1972"/>
                  </a:lnTo>
                  <a:lnTo>
                    <a:pt x="1653" y="1939"/>
                  </a:lnTo>
                  <a:lnTo>
                    <a:pt x="1649" y="1907"/>
                  </a:lnTo>
                  <a:lnTo>
                    <a:pt x="1648" y="1873"/>
                  </a:lnTo>
                  <a:lnTo>
                    <a:pt x="1653" y="1840"/>
                  </a:lnTo>
                  <a:lnTo>
                    <a:pt x="1491" y="1678"/>
                  </a:lnTo>
                  <a:lnTo>
                    <a:pt x="1432" y="1719"/>
                  </a:lnTo>
                  <a:lnTo>
                    <a:pt x="1371" y="1755"/>
                  </a:lnTo>
                  <a:lnTo>
                    <a:pt x="1307" y="1785"/>
                  </a:lnTo>
                  <a:lnTo>
                    <a:pt x="1243" y="1810"/>
                  </a:lnTo>
                  <a:lnTo>
                    <a:pt x="1177" y="1831"/>
                  </a:lnTo>
                  <a:lnTo>
                    <a:pt x="1110" y="1847"/>
                  </a:lnTo>
                  <a:lnTo>
                    <a:pt x="1041" y="1857"/>
                  </a:lnTo>
                  <a:lnTo>
                    <a:pt x="972" y="1863"/>
                  </a:lnTo>
                  <a:lnTo>
                    <a:pt x="904" y="1863"/>
                  </a:lnTo>
                  <a:lnTo>
                    <a:pt x="835" y="1859"/>
                  </a:lnTo>
                  <a:lnTo>
                    <a:pt x="767" y="1849"/>
                  </a:lnTo>
                  <a:lnTo>
                    <a:pt x="699" y="1834"/>
                  </a:lnTo>
                  <a:lnTo>
                    <a:pt x="633" y="1815"/>
                  </a:lnTo>
                  <a:lnTo>
                    <a:pt x="568" y="1789"/>
                  </a:lnTo>
                  <a:lnTo>
                    <a:pt x="504" y="1760"/>
                  </a:lnTo>
                  <a:lnTo>
                    <a:pt x="442" y="1726"/>
                  </a:lnTo>
                  <a:lnTo>
                    <a:pt x="384" y="1686"/>
                  </a:lnTo>
                  <a:lnTo>
                    <a:pt x="327" y="1641"/>
                  </a:lnTo>
                  <a:lnTo>
                    <a:pt x="273" y="1590"/>
                  </a:lnTo>
                  <a:lnTo>
                    <a:pt x="224" y="1537"/>
                  </a:lnTo>
                  <a:lnTo>
                    <a:pt x="179" y="1482"/>
                  </a:lnTo>
                  <a:lnTo>
                    <a:pt x="140" y="1423"/>
                  </a:lnTo>
                  <a:lnTo>
                    <a:pt x="105" y="1361"/>
                  </a:lnTo>
                  <a:lnTo>
                    <a:pt x="75" y="1298"/>
                  </a:lnTo>
                  <a:lnTo>
                    <a:pt x="51" y="1234"/>
                  </a:lnTo>
                  <a:lnTo>
                    <a:pt x="31" y="1168"/>
                  </a:lnTo>
                  <a:lnTo>
                    <a:pt x="15" y="1101"/>
                  </a:lnTo>
                  <a:lnTo>
                    <a:pt x="6" y="1033"/>
                  </a:lnTo>
                  <a:lnTo>
                    <a:pt x="0" y="965"/>
                  </a:lnTo>
                  <a:lnTo>
                    <a:pt x="0" y="897"/>
                  </a:lnTo>
                  <a:lnTo>
                    <a:pt x="6" y="829"/>
                  </a:lnTo>
                  <a:lnTo>
                    <a:pt x="15" y="761"/>
                  </a:lnTo>
                  <a:lnTo>
                    <a:pt x="31" y="695"/>
                  </a:lnTo>
                  <a:lnTo>
                    <a:pt x="51" y="629"/>
                  </a:lnTo>
                  <a:lnTo>
                    <a:pt x="75" y="564"/>
                  </a:lnTo>
                  <a:lnTo>
                    <a:pt x="105" y="501"/>
                  </a:lnTo>
                  <a:lnTo>
                    <a:pt x="140" y="441"/>
                  </a:lnTo>
                  <a:lnTo>
                    <a:pt x="179" y="382"/>
                  </a:lnTo>
                  <a:lnTo>
                    <a:pt x="224" y="325"/>
                  </a:lnTo>
                  <a:lnTo>
                    <a:pt x="273" y="272"/>
                  </a:lnTo>
                  <a:lnTo>
                    <a:pt x="326" y="223"/>
                  </a:lnTo>
                  <a:lnTo>
                    <a:pt x="383" y="178"/>
                  </a:lnTo>
                  <a:lnTo>
                    <a:pt x="441" y="138"/>
                  </a:lnTo>
                  <a:lnTo>
                    <a:pt x="502" y="103"/>
                  </a:lnTo>
                  <a:lnTo>
                    <a:pt x="565" y="74"/>
                  </a:lnTo>
                  <a:lnTo>
                    <a:pt x="630" y="49"/>
                  </a:lnTo>
                  <a:lnTo>
                    <a:pt x="696" y="29"/>
                  </a:lnTo>
                  <a:lnTo>
                    <a:pt x="763" y="14"/>
                  </a:lnTo>
                  <a:lnTo>
                    <a:pt x="830" y="5"/>
                  </a:lnTo>
                  <a:lnTo>
                    <a:pt x="8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23" name="Freeform 448"/>
            <p:cNvSpPr>
              <a:spLocks/>
            </p:cNvSpPr>
            <p:nvPr/>
          </p:nvSpPr>
          <p:spPr bwMode="auto">
            <a:xfrm>
              <a:off x="3553" y="3559"/>
              <a:ext cx="71" cy="75"/>
            </a:xfrm>
            <a:custGeom>
              <a:avLst/>
              <a:gdLst>
                <a:gd name="T0" fmla="*/ 528 w 563"/>
                <a:gd name="T1" fmla="*/ 0 h 600"/>
                <a:gd name="T2" fmla="*/ 544 w 563"/>
                <a:gd name="T3" fmla="*/ 52 h 600"/>
                <a:gd name="T4" fmla="*/ 563 w 563"/>
                <a:gd name="T5" fmla="*/ 105 h 600"/>
                <a:gd name="T6" fmla="*/ 85 w 563"/>
                <a:gd name="T7" fmla="*/ 585 h 600"/>
                <a:gd name="T8" fmla="*/ 73 w 563"/>
                <a:gd name="T9" fmla="*/ 594 h 600"/>
                <a:gd name="T10" fmla="*/ 62 w 563"/>
                <a:gd name="T11" fmla="*/ 598 h 600"/>
                <a:gd name="T12" fmla="*/ 49 w 563"/>
                <a:gd name="T13" fmla="*/ 600 h 600"/>
                <a:gd name="T14" fmla="*/ 37 w 563"/>
                <a:gd name="T15" fmla="*/ 598 h 600"/>
                <a:gd name="T16" fmla="*/ 24 w 563"/>
                <a:gd name="T17" fmla="*/ 594 h 600"/>
                <a:gd name="T18" fmla="*/ 14 w 563"/>
                <a:gd name="T19" fmla="*/ 585 h 600"/>
                <a:gd name="T20" fmla="*/ 4 w 563"/>
                <a:gd name="T21" fmla="*/ 573 h 600"/>
                <a:gd name="T22" fmla="*/ 0 w 563"/>
                <a:gd name="T23" fmla="*/ 558 h 600"/>
                <a:gd name="T24" fmla="*/ 0 w 563"/>
                <a:gd name="T25" fmla="*/ 542 h 600"/>
                <a:gd name="T26" fmla="*/ 4 w 563"/>
                <a:gd name="T27" fmla="*/ 528 h 600"/>
                <a:gd name="T28" fmla="*/ 14 w 563"/>
                <a:gd name="T29" fmla="*/ 514 h 600"/>
                <a:gd name="T30" fmla="*/ 525 w 563"/>
                <a:gd name="T31" fmla="*/ 2 h 600"/>
                <a:gd name="T32" fmla="*/ 526 w 563"/>
                <a:gd name="T33" fmla="*/ 1 h 600"/>
                <a:gd name="T34" fmla="*/ 528 w 563"/>
                <a:gd name="T35"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3" h="600">
                  <a:moveTo>
                    <a:pt x="528" y="0"/>
                  </a:moveTo>
                  <a:lnTo>
                    <a:pt x="544" y="52"/>
                  </a:lnTo>
                  <a:lnTo>
                    <a:pt x="563" y="105"/>
                  </a:lnTo>
                  <a:lnTo>
                    <a:pt x="85" y="585"/>
                  </a:lnTo>
                  <a:lnTo>
                    <a:pt x="73" y="594"/>
                  </a:lnTo>
                  <a:lnTo>
                    <a:pt x="62" y="598"/>
                  </a:lnTo>
                  <a:lnTo>
                    <a:pt x="49" y="600"/>
                  </a:lnTo>
                  <a:lnTo>
                    <a:pt x="37" y="598"/>
                  </a:lnTo>
                  <a:lnTo>
                    <a:pt x="24" y="594"/>
                  </a:lnTo>
                  <a:lnTo>
                    <a:pt x="14" y="585"/>
                  </a:lnTo>
                  <a:lnTo>
                    <a:pt x="4" y="573"/>
                  </a:lnTo>
                  <a:lnTo>
                    <a:pt x="0" y="558"/>
                  </a:lnTo>
                  <a:lnTo>
                    <a:pt x="0" y="542"/>
                  </a:lnTo>
                  <a:lnTo>
                    <a:pt x="4" y="528"/>
                  </a:lnTo>
                  <a:lnTo>
                    <a:pt x="14" y="514"/>
                  </a:lnTo>
                  <a:lnTo>
                    <a:pt x="525" y="2"/>
                  </a:lnTo>
                  <a:lnTo>
                    <a:pt x="526" y="1"/>
                  </a:lnTo>
                  <a:lnTo>
                    <a:pt x="5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24" name="Freeform 449"/>
            <p:cNvSpPr>
              <a:spLocks/>
            </p:cNvSpPr>
            <p:nvPr/>
          </p:nvSpPr>
          <p:spPr bwMode="auto">
            <a:xfrm>
              <a:off x="3810" y="3344"/>
              <a:ext cx="101" cy="109"/>
            </a:xfrm>
            <a:custGeom>
              <a:avLst/>
              <a:gdLst>
                <a:gd name="T0" fmla="*/ 553 w 802"/>
                <a:gd name="T1" fmla="*/ 0 h 874"/>
                <a:gd name="T2" fmla="*/ 568 w 802"/>
                <a:gd name="T3" fmla="*/ 2 h 874"/>
                <a:gd name="T4" fmla="*/ 582 w 802"/>
                <a:gd name="T5" fmla="*/ 9 h 874"/>
                <a:gd name="T6" fmla="*/ 594 w 802"/>
                <a:gd name="T7" fmla="*/ 18 h 874"/>
                <a:gd name="T8" fmla="*/ 601 w 802"/>
                <a:gd name="T9" fmla="*/ 32 h 874"/>
                <a:gd name="T10" fmla="*/ 798 w 802"/>
                <a:gd name="T11" fmla="*/ 530 h 874"/>
                <a:gd name="T12" fmla="*/ 802 w 802"/>
                <a:gd name="T13" fmla="*/ 546 h 874"/>
                <a:gd name="T14" fmla="*/ 800 w 802"/>
                <a:gd name="T15" fmla="*/ 561 h 874"/>
                <a:gd name="T16" fmla="*/ 795 w 802"/>
                <a:gd name="T17" fmla="*/ 575 h 874"/>
                <a:gd name="T18" fmla="*/ 784 w 802"/>
                <a:gd name="T19" fmla="*/ 587 h 874"/>
                <a:gd name="T20" fmla="*/ 771 w 802"/>
                <a:gd name="T21" fmla="*/ 595 h 874"/>
                <a:gd name="T22" fmla="*/ 761 w 802"/>
                <a:gd name="T23" fmla="*/ 597 h 874"/>
                <a:gd name="T24" fmla="*/ 752 w 802"/>
                <a:gd name="T25" fmla="*/ 598 h 874"/>
                <a:gd name="T26" fmla="*/ 737 w 802"/>
                <a:gd name="T27" fmla="*/ 596 h 874"/>
                <a:gd name="T28" fmla="*/ 725 w 802"/>
                <a:gd name="T29" fmla="*/ 590 h 874"/>
                <a:gd name="T30" fmla="*/ 713 w 802"/>
                <a:gd name="T31" fmla="*/ 580 h 874"/>
                <a:gd name="T32" fmla="*/ 706 w 802"/>
                <a:gd name="T33" fmla="*/ 567 h 874"/>
                <a:gd name="T34" fmla="*/ 555 w 802"/>
                <a:gd name="T35" fmla="*/ 187 h 874"/>
                <a:gd name="T36" fmla="*/ 248 w 802"/>
                <a:gd name="T37" fmla="*/ 874 h 874"/>
                <a:gd name="T38" fmla="*/ 215 w 802"/>
                <a:gd name="T39" fmla="*/ 830 h 874"/>
                <a:gd name="T40" fmla="*/ 178 w 802"/>
                <a:gd name="T41" fmla="*/ 786 h 874"/>
                <a:gd name="T42" fmla="*/ 469 w 802"/>
                <a:gd name="T43" fmla="*/ 135 h 874"/>
                <a:gd name="T44" fmla="*/ 67 w 802"/>
                <a:gd name="T45" fmla="*/ 284 h 874"/>
                <a:gd name="T46" fmla="*/ 51 w 802"/>
                <a:gd name="T47" fmla="*/ 287 h 874"/>
                <a:gd name="T48" fmla="*/ 36 w 802"/>
                <a:gd name="T49" fmla="*/ 285 h 874"/>
                <a:gd name="T50" fmla="*/ 22 w 802"/>
                <a:gd name="T51" fmla="*/ 279 h 874"/>
                <a:gd name="T52" fmla="*/ 10 w 802"/>
                <a:gd name="T53" fmla="*/ 268 h 874"/>
                <a:gd name="T54" fmla="*/ 3 w 802"/>
                <a:gd name="T55" fmla="*/ 255 h 874"/>
                <a:gd name="T56" fmla="*/ 0 w 802"/>
                <a:gd name="T57" fmla="*/ 239 h 874"/>
                <a:gd name="T58" fmla="*/ 2 w 802"/>
                <a:gd name="T59" fmla="*/ 223 h 874"/>
                <a:gd name="T60" fmla="*/ 8 w 802"/>
                <a:gd name="T61" fmla="*/ 210 h 874"/>
                <a:gd name="T62" fmla="*/ 19 w 802"/>
                <a:gd name="T63" fmla="*/ 198 h 874"/>
                <a:gd name="T64" fmla="*/ 32 w 802"/>
                <a:gd name="T65" fmla="*/ 191 h 874"/>
                <a:gd name="T66" fmla="*/ 537 w 802"/>
                <a:gd name="T67" fmla="*/ 3 h 874"/>
                <a:gd name="T68" fmla="*/ 553 w 802"/>
                <a:gd name="T69" fmla="*/ 0 h 874"/>
                <a:gd name="T70" fmla="*/ 553 w 802"/>
                <a:gd name="T71" fmla="*/ 0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2" h="874">
                  <a:moveTo>
                    <a:pt x="553" y="0"/>
                  </a:moveTo>
                  <a:lnTo>
                    <a:pt x="568" y="2"/>
                  </a:lnTo>
                  <a:lnTo>
                    <a:pt x="582" y="9"/>
                  </a:lnTo>
                  <a:lnTo>
                    <a:pt x="594" y="18"/>
                  </a:lnTo>
                  <a:lnTo>
                    <a:pt x="601" y="32"/>
                  </a:lnTo>
                  <a:lnTo>
                    <a:pt x="798" y="530"/>
                  </a:lnTo>
                  <a:lnTo>
                    <a:pt x="802" y="546"/>
                  </a:lnTo>
                  <a:lnTo>
                    <a:pt x="800" y="561"/>
                  </a:lnTo>
                  <a:lnTo>
                    <a:pt x="795" y="575"/>
                  </a:lnTo>
                  <a:lnTo>
                    <a:pt x="784" y="587"/>
                  </a:lnTo>
                  <a:lnTo>
                    <a:pt x="771" y="595"/>
                  </a:lnTo>
                  <a:lnTo>
                    <a:pt x="761" y="597"/>
                  </a:lnTo>
                  <a:lnTo>
                    <a:pt x="752" y="598"/>
                  </a:lnTo>
                  <a:lnTo>
                    <a:pt x="737" y="596"/>
                  </a:lnTo>
                  <a:lnTo>
                    <a:pt x="725" y="590"/>
                  </a:lnTo>
                  <a:lnTo>
                    <a:pt x="713" y="580"/>
                  </a:lnTo>
                  <a:lnTo>
                    <a:pt x="706" y="567"/>
                  </a:lnTo>
                  <a:lnTo>
                    <a:pt x="555" y="187"/>
                  </a:lnTo>
                  <a:lnTo>
                    <a:pt x="248" y="874"/>
                  </a:lnTo>
                  <a:lnTo>
                    <a:pt x="215" y="830"/>
                  </a:lnTo>
                  <a:lnTo>
                    <a:pt x="178" y="786"/>
                  </a:lnTo>
                  <a:lnTo>
                    <a:pt x="469" y="135"/>
                  </a:lnTo>
                  <a:lnTo>
                    <a:pt x="67" y="284"/>
                  </a:lnTo>
                  <a:lnTo>
                    <a:pt x="51" y="287"/>
                  </a:lnTo>
                  <a:lnTo>
                    <a:pt x="36" y="285"/>
                  </a:lnTo>
                  <a:lnTo>
                    <a:pt x="22" y="279"/>
                  </a:lnTo>
                  <a:lnTo>
                    <a:pt x="10" y="268"/>
                  </a:lnTo>
                  <a:lnTo>
                    <a:pt x="3" y="255"/>
                  </a:lnTo>
                  <a:lnTo>
                    <a:pt x="0" y="239"/>
                  </a:lnTo>
                  <a:lnTo>
                    <a:pt x="2" y="223"/>
                  </a:lnTo>
                  <a:lnTo>
                    <a:pt x="8" y="210"/>
                  </a:lnTo>
                  <a:lnTo>
                    <a:pt x="19" y="198"/>
                  </a:lnTo>
                  <a:lnTo>
                    <a:pt x="32" y="191"/>
                  </a:lnTo>
                  <a:lnTo>
                    <a:pt x="537" y="3"/>
                  </a:lnTo>
                  <a:lnTo>
                    <a:pt x="553" y="0"/>
                  </a:lnTo>
                  <a:lnTo>
                    <a:pt x="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25" name="Freeform 450"/>
            <p:cNvSpPr>
              <a:spLocks/>
            </p:cNvSpPr>
            <p:nvPr/>
          </p:nvSpPr>
          <p:spPr bwMode="auto">
            <a:xfrm>
              <a:off x="3698" y="3483"/>
              <a:ext cx="116" cy="110"/>
            </a:xfrm>
            <a:custGeom>
              <a:avLst/>
              <a:gdLst>
                <a:gd name="T0" fmla="*/ 383 w 922"/>
                <a:gd name="T1" fmla="*/ 0 h 885"/>
                <a:gd name="T2" fmla="*/ 398 w 922"/>
                <a:gd name="T3" fmla="*/ 6 h 885"/>
                <a:gd name="T4" fmla="*/ 412 w 922"/>
                <a:gd name="T5" fmla="*/ 15 h 885"/>
                <a:gd name="T6" fmla="*/ 761 w 922"/>
                <a:gd name="T7" fmla="*/ 382 h 885"/>
                <a:gd name="T8" fmla="*/ 882 w 922"/>
                <a:gd name="T9" fmla="*/ 108 h 885"/>
                <a:gd name="T10" fmla="*/ 900 w 922"/>
                <a:gd name="T11" fmla="*/ 160 h 885"/>
                <a:gd name="T12" fmla="*/ 914 w 922"/>
                <a:gd name="T13" fmla="*/ 211 h 885"/>
                <a:gd name="T14" fmla="*/ 922 w 922"/>
                <a:gd name="T15" fmla="*/ 264 h 885"/>
                <a:gd name="T16" fmla="*/ 822 w 922"/>
                <a:gd name="T17" fmla="*/ 491 h 885"/>
                <a:gd name="T18" fmla="*/ 812 w 922"/>
                <a:gd name="T19" fmla="*/ 504 h 885"/>
                <a:gd name="T20" fmla="*/ 800 w 922"/>
                <a:gd name="T21" fmla="*/ 514 h 885"/>
                <a:gd name="T22" fmla="*/ 784 w 922"/>
                <a:gd name="T23" fmla="*/ 519 h 885"/>
                <a:gd name="T24" fmla="*/ 768 w 922"/>
                <a:gd name="T25" fmla="*/ 519 h 885"/>
                <a:gd name="T26" fmla="*/ 752 w 922"/>
                <a:gd name="T27" fmla="*/ 515 h 885"/>
                <a:gd name="T28" fmla="*/ 740 w 922"/>
                <a:gd name="T29" fmla="*/ 504 h 885"/>
                <a:gd name="T30" fmla="*/ 393 w 922"/>
                <a:gd name="T31" fmla="*/ 140 h 885"/>
                <a:gd name="T32" fmla="*/ 89 w 922"/>
                <a:gd name="T33" fmla="*/ 885 h 885"/>
                <a:gd name="T34" fmla="*/ 44 w 922"/>
                <a:gd name="T35" fmla="*/ 864 h 885"/>
                <a:gd name="T36" fmla="*/ 0 w 922"/>
                <a:gd name="T37" fmla="*/ 838 h 885"/>
                <a:gd name="T38" fmla="*/ 329 w 922"/>
                <a:gd name="T39" fmla="*/ 31 h 885"/>
                <a:gd name="T40" fmla="*/ 339 w 922"/>
                <a:gd name="T41" fmla="*/ 16 h 885"/>
                <a:gd name="T42" fmla="*/ 351 w 922"/>
                <a:gd name="T43" fmla="*/ 7 h 885"/>
                <a:gd name="T44" fmla="*/ 367 w 922"/>
                <a:gd name="T45" fmla="*/ 0 h 885"/>
                <a:gd name="T46" fmla="*/ 383 w 922"/>
                <a:gd name="T47"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22" h="885">
                  <a:moveTo>
                    <a:pt x="383" y="0"/>
                  </a:moveTo>
                  <a:lnTo>
                    <a:pt x="398" y="6"/>
                  </a:lnTo>
                  <a:lnTo>
                    <a:pt x="412" y="15"/>
                  </a:lnTo>
                  <a:lnTo>
                    <a:pt x="761" y="382"/>
                  </a:lnTo>
                  <a:lnTo>
                    <a:pt x="882" y="108"/>
                  </a:lnTo>
                  <a:lnTo>
                    <a:pt x="900" y="160"/>
                  </a:lnTo>
                  <a:lnTo>
                    <a:pt x="914" y="211"/>
                  </a:lnTo>
                  <a:lnTo>
                    <a:pt x="922" y="264"/>
                  </a:lnTo>
                  <a:lnTo>
                    <a:pt x="822" y="491"/>
                  </a:lnTo>
                  <a:lnTo>
                    <a:pt x="812" y="504"/>
                  </a:lnTo>
                  <a:lnTo>
                    <a:pt x="800" y="514"/>
                  </a:lnTo>
                  <a:lnTo>
                    <a:pt x="784" y="519"/>
                  </a:lnTo>
                  <a:lnTo>
                    <a:pt x="768" y="519"/>
                  </a:lnTo>
                  <a:lnTo>
                    <a:pt x="752" y="515"/>
                  </a:lnTo>
                  <a:lnTo>
                    <a:pt x="740" y="504"/>
                  </a:lnTo>
                  <a:lnTo>
                    <a:pt x="393" y="140"/>
                  </a:lnTo>
                  <a:lnTo>
                    <a:pt x="89" y="885"/>
                  </a:lnTo>
                  <a:lnTo>
                    <a:pt x="44" y="864"/>
                  </a:lnTo>
                  <a:lnTo>
                    <a:pt x="0" y="838"/>
                  </a:lnTo>
                  <a:lnTo>
                    <a:pt x="329" y="31"/>
                  </a:lnTo>
                  <a:lnTo>
                    <a:pt x="339" y="16"/>
                  </a:lnTo>
                  <a:lnTo>
                    <a:pt x="351" y="7"/>
                  </a:lnTo>
                  <a:lnTo>
                    <a:pt x="367" y="0"/>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26" name="Group 453"/>
          <p:cNvGrpSpPr>
            <a:grpSpLocks noChangeAspect="1"/>
          </p:cNvGrpSpPr>
          <p:nvPr/>
        </p:nvGrpSpPr>
        <p:grpSpPr bwMode="auto">
          <a:xfrm>
            <a:off x="936193" y="475323"/>
            <a:ext cx="226811" cy="253618"/>
            <a:chOff x="1954" y="2361"/>
            <a:chExt cx="1836" cy="2053"/>
          </a:xfrm>
          <a:solidFill>
            <a:schemeClr val="tx1">
              <a:lumMod val="65000"/>
              <a:lumOff val="35000"/>
            </a:schemeClr>
          </a:solidFill>
        </p:grpSpPr>
        <p:sp>
          <p:nvSpPr>
            <p:cNvPr id="5629" name="Freeform 455"/>
            <p:cNvSpPr>
              <a:spLocks/>
            </p:cNvSpPr>
            <p:nvPr/>
          </p:nvSpPr>
          <p:spPr bwMode="auto">
            <a:xfrm>
              <a:off x="1954" y="2361"/>
              <a:ext cx="1610" cy="2042"/>
            </a:xfrm>
            <a:custGeom>
              <a:avLst/>
              <a:gdLst>
                <a:gd name="T0" fmla="*/ 2854 w 3221"/>
                <a:gd name="T1" fmla="*/ 0 h 4086"/>
                <a:gd name="T2" fmla="*/ 2951 w 3221"/>
                <a:gd name="T3" fmla="*/ 13 h 4086"/>
                <a:gd name="T4" fmla="*/ 3038 w 3221"/>
                <a:gd name="T5" fmla="*/ 50 h 4086"/>
                <a:gd name="T6" fmla="*/ 3113 w 3221"/>
                <a:gd name="T7" fmla="*/ 108 h 4086"/>
                <a:gd name="T8" fmla="*/ 3171 w 3221"/>
                <a:gd name="T9" fmla="*/ 181 h 4086"/>
                <a:gd name="T10" fmla="*/ 3208 w 3221"/>
                <a:gd name="T11" fmla="*/ 270 h 4086"/>
                <a:gd name="T12" fmla="*/ 3221 w 3221"/>
                <a:gd name="T13" fmla="*/ 367 h 4086"/>
                <a:gd name="T14" fmla="*/ 3154 w 3221"/>
                <a:gd name="T15" fmla="*/ 2095 h 4086"/>
                <a:gd name="T16" fmla="*/ 3017 w 3221"/>
                <a:gd name="T17" fmla="*/ 2063 h 4086"/>
                <a:gd name="T18" fmla="*/ 2946 w 3221"/>
                <a:gd name="T19" fmla="*/ 367 h 4086"/>
                <a:gd name="T20" fmla="*/ 2933 w 3221"/>
                <a:gd name="T21" fmla="*/ 321 h 4086"/>
                <a:gd name="T22" fmla="*/ 2900 w 3221"/>
                <a:gd name="T23" fmla="*/ 287 h 4086"/>
                <a:gd name="T24" fmla="*/ 2854 w 3221"/>
                <a:gd name="T25" fmla="*/ 275 h 4086"/>
                <a:gd name="T26" fmla="*/ 855 w 3221"/>
                <a:gd name="T27" fmla="*/ 279 h 4086"/>
                <a:gd name="T28" fmla="*/ 814 w 3221"/>
                <a:gd name="T29" fmla="*/ 302 h 4086"/>
                <a:gd name="T30" fmla="*/ 790 w 3221"/>
                <a:gd name="T31" fmla="*/ 342 h 4086"/>
                <a:gd name="T32" fmla="*/ 787 w 3221"/>
                <a:gd name="T33" fmla="*/ 512 h 4086"/>
                <a:gd name="T34" fmla="*/ 2391 w 3221"/>
                <a:gd name="T35" fmla="*/ 516 h 4086"/>
                <a:gd name="T36" fmla="*/ 2484 w 3221"/>
                <a:gd name="T37" fmla="*/ 541 h 4086"/>
                <a:gd name="T38" fmla="*/ 2565 w 3221"/>
                <a:gd name="T39" fmla="*/ 589 h 4086"/>
                <a:gd name="T40" fmla="*/ 2632 w 3221"/>
                <a:gd name="T41" fmla="*/ 655 h 4086"/>
                <a:gd name="T42" fmla="*/ 2680 w 3221"/>
                <a:gd name="T43" fmla="*/ 736 h 4086"/>
                <a:gd name="T44" fmla="*/ 2705 w 3221"/>
                <a:gd name="T45" fmla="*/ 830 h 4086"/>
                <a:gd name="T46" fmla="*/ 2709 w 3221"/>
                <a:gd name="T47" fmla="*/ 2051 h 4086"/>
                <a:gd name="T48" fmla="*/ 2523 w 3221"/>
                <a:gd name="T49" fmla="*/ 2080 h 4086"/>
                <a:gd name="T50" fmla="*/ 2434 w 3221"/>
                <a:gd name="T51" fmla="*/ 879 h 4086"/>
                <a:gd name="T52" fmla="*/ 2420 w 3221"/>
                <a:gd name="T53" fmla="*/ 833 h 4086"/>
                <a:gd name="T54" fmla="*/ 2388 w 3221"/>
                <a:gd name="T55" fmla="*/ 800 h 4086"/>
                <a:gd name="T56" fmla="*/ 2342 w 3221"/>
                <a:gd name="T57" fmla="*/ 788 h 4086"/>
                <a:gd name="T58" fmla="*/ 342 w 3221"/>
                <a:gd name="T59" fmla="*/ 790 h 4086"/>
                <a:gd name="T60" fmla="*/ 302 w 3221"/>
                <a:gd name="T61" fmla="*/ 814 h 4086"/>
                <a:gd name="T62" fmla="*/ 278 w 3221"/>
                <a:gd name="T63" fmla="*/ 855 h 4086"/>
                <a:gd name="T64" fmla="*/ 275 w 3221"/>
                <a:gd name="T65" fmla="*/ 3718 h 4086"/>
                <a:gd name="T66" fmla="*/ 287 w 3221"/>
                <a:gd name="T67" fmla="*/ 3765 h 4086"/>
                <a:gd name="T68" fmla="*/ 321 w 3221"/>
                <a:gd name="T69" fmla="*/ 3798 h 4086"/>
                <a:gd name="T70" fmla="*/ 367 w 3221"/>
                <a:gd name="T71" fmla="*/ 3810 h 4086"/>
                <a:gd name="T72" fmla="*/ 1792 w 3221"/>
                <a:gd name="T73" fmla="*/ 3885 h 4086"/>
                <a:gd name="T74" fmla="*/ 1893 w 3221"/>
                <a:gd name="T75" fmla="*/ 4022 h 4086"/>
                <a:gd name="T76" fmla="*/ 367 w 3221"/>
                <a:gd name="T77" fmla="*/ 4086 h 4086"/>
                <a:gd name="T78" fmla="*/ 270 w 3221"/>
                <a:gd name="T79" fmla="*/ 4072 h 4086"/>
                <a:gd name="T80" fmla="*/ 182 w 3221"/>
                <a:gd name="T81" fmla="*/ 4035 h 4086"/>
                <a:gd name="T82" fmla="*/ 107 w 3221"/>
                <a:gd name="T83" fmla="*/ 3977 h 4086"/>
                <a:gd name="T84" fmla="*/ 50 w 3221"/>
                <a:gd name="T85" fmla="*/ 3904 h 4086"/>
                <a:gd name="T86" fmla="*/ 12 w 3221"/>
                <a:gd name="T87" fmla="*/ 3815 h 4086"/>
                <a:gd name="T88" fmla="*/ 0 w 3221"/>
                <a:gd name="T89" fmla="*/ 3718 h 4086"/>
                <a:gd name="T90" fmla="*/ 2 w 3221"/>
                <a:gd name="T91" fmla="*/ 830 h 4086"/>
                <a:gd name="T92" fmla="*/ 29 w 3221"/>
                <a:gd name="T93" fmla="*/ 736 h 4086"/>
                <a:gd name="T94" fmla="*/ 76 w 3221"/>
                <a:gd name="T95" fmla="*/ 655 h 4086"/>
                <a:gd name="T96" fmla="*/ 142 w 3221"/>
                <a:gd name="T97" fmla="*/ 589 h 4086"/>
                <a:gd name="T98" fmla="*/ 225 w 3221"/>
                <a:gd name="T99" fmla="*/ 541 h 4086"/>
                <a:gd name="T100" fmla="*/ 317 w 3221"/>
                <a:gd name="T101" fmla="*/ 516 h 4086"/>
                <a:gd name="T102" fmla="*/ 512 w 3221"/>
                <a:gd name="T103" fmla="*/ 512 h 4086"/>
                <a:gd name="T104" fmla="*/ 516 w 3221"/>
                <a:gd name="T105" fmla="*/ 317 h 4086"/>
                <a:gd name="T106" fmla="*/ 541 w 3221"/>
                <a:gd name="T107" fmla="*/ 224 h 4086"/>
                <a:gd name="T108" fmla="*/ 588 w 3221"/>
                <a:gd name="T109" fmla="*/ 143 h 4086"/>
                <a:gd name="T110" fmla="*/ 656 w 3221"/>
                <a:gd name="T111" fmla="*/ 76 h 4086"/>
                <a:gd name="T112" fmla="*/ 737 w 3221"/>
                <a:gd name="T113" fmla="*/ 29 h 4086"/>
                <a:gd name="T114" fmla="*/ 829 w 3221"/>
                <a:gd name="T115" fmla="*/ 3 h 4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21" h="4086">
                  <a:moveTo>
                    <a:pt x="879" y="0"/>
                  </a:moveTo>
                  <a:lnTo>
                    <a:pt x="2854" y="0"/>
                  </a:lnTo>
                  <a:lnTo>
                    <a:pt x="2903" y="3"/>
                  </a:lnTo>
                  <a:lnTo>
                    <a:pt x="2951" y="13"/>
                  </a:lnTo>
                  <a:lnTo>
                    <a:pt x="2996" y="29"/>
                  </a:lnTo>
                  <a:lnTo>
                    <a:pt x="3038" y="50"/>
                  </a:lnTo>
                  <a:lnTo>
                    <a:pt x="3078" y="76"/>
                  </a:lnTo>
                  <a:lnTo>
                    <a:pt x="3113" y="108"/>
                  </a:lnTo>
                  <a:lnTo>
                    <a:pt x="3145" y="143"/>
                  </a:lnTo>
                  <a:lnTo>
                    <a:pt x="3171" y="181"/>
                  </a:lnTo>
                  <a:lnTo>
                    <a:pt x="3192" y="224"/>
                  </a:lnTo>
                  <a:lnTo>
                    <a:pt x="3208" y="270"/>
                  </a:lnTo>
                  <a:lnTo>
                    <a:pt x="3218" y="317"/>
                  </a:lnTo>
                  <a:lnTo>
                    <a:pt x="3221" y="367"/>
                  </a:lnTo>
                  <a:lnTo>
                    <a:pt x="3221" y="2118"/>
                  </a:lnTo>
                  <a:lnTo>
                    <a:pt x="3154" y="2095"/>
                  </a:lnTo>
                  <a:lnTo>
                    <a:pt x="3086" y="2077"/>
                  </a:lnTo>
                  <a:lnTo>
                    <a:pt x="3017" y="2063"/>
                  </a:lnTo>
                  <a:lnTo>
                    <a:pt x="2946" y="2053"/>
                  </a:lnTo>
                  <a:lnTo>
                    <a:pt x="2946" y="367"/>
                  </a:lnTo>
                  <a:lnTo>
                    <a:pt x="2942" y="342"/>
                  </a:lnTo>
                  <a:lnTo>
                    <a:pt x="2933" y="321"/>
                  </a:lnTo>
                  <a:lnTo>
                    <a:pt x="2918" y="302"/>
                  </a:lnTo>
                  <a:lnTo>
                    <a:pt x="2900" y="287"/>
                  </a:lnTo>
                  <a:lnTo>
                    <a:pt x="2879" y="279"/>
                  </a:lnTo>
                  <a:lnTo>
                    <a:pt x="2854" y="275"/>
                  </a:lnTo>
                  <a:lnTo>
                    <a:pt x="879" y="275"/>
                  </a:lnTo>
                  <a:lnTo>
                    <a:pt x="855" y="279"/>
                  </a:lnTo>
                  <a:lnTo>
                    <a:pt x="833" y="287"/>
                  </a:lnTo>
                  <a:lnTo>
                    <a:pt x="814" y="302"/>
                  </a:lnTo>
                  <a:lnTo>
                    <a:pt x="799" y="321"/>
                  </a:lnTo>
                  <a:lnTo>
                    <a:pt x="790" y="342"/>
                  </a:lnTo>
                  <a:lnTo>
                    <a:pt x="787" y="367"/>
                  </a:lnTo>
                  <a:lnTo>
                    <a:pt x="787" y="512"/>
                  </a:lnTo>
                  <a:lnTo>
                    <a:pt x="2342" y="512"/>
                  </a:lnTo>
                  <a:lnTo>
                    <a:pt x="2391" y="516"/>
                  </a:lnTo>
                  <a:lnTo>
                    <a:pt x="2439" y="526"/>
                  </a:lnTo>
                  <a:lnTo>
                    <a:pt x="2484" y="541"/>
                  </a:lnTo>
                  <a:lnTo>
                    <a:pt x="2526" y="563"/>
                  </a:lnTo>
                  <a:lnTo>
                    <a:pt x="2565" y="589"/>
                  </a:lnTo>
                  <a:lnTo>
                    <a:pt x="2601" y="620"/>
                  </a:lnTo>
                  <a:lnTo>
                    <a:pt x="2632" y="655"/>
                  </a:lnTo>
                  <a:lnTo>
                    <a:pt x="2659" y="694"/>
                  </a:lnTo>
                  <a:lnTo>
                    <a:pt x="2680" y="736"/>
                  </a:lnTo>
                  <a:lnTo>
                    <a:pt x="2695" y="781"/>
                  </a:lnTo>
                  <a:lnTo>
                    <a:pt x="2705" y="830"/>
                  </a:lnTo>
                  <a:lnTo>
                    <a:pt x="2709" y="879"/>
                  </a:lnTo>
                  <a:lnTo>
                    <a:pt x="2709" y="2051"/>
                  </a:lnTo>
                  <a:lnTo>
                    <a:pt x="2614" y="2062"/>
                  </a:lnTo>
                  <a:lnTo>
                    <a:pt x="2523" y="2080"/>
                  </a:lnTo>
                  <a:lnTo>
                    <a:pt x="2434" y="2107"/>
                  </a:lnTo>
                  <a:lnTo>
                    <a:pt x="2434" y="879"/>
                  </a:lnTo>
                  <a:lnTo>
                    <a:pt x="2430" y="855"/>
                  </a:lnTo>
                  <a:lnTo>
                    <a:pt x="2420" y="833"/>
                  </a:lnTo>
                  <a:lnTo>
                    <a:pt x="2406" y="814"/>
                  </a:lnTo>
                  <a:lnTo>
                    <a:pt x="2388" y="800"/>
                  </a:lnTo>
                  <a:lnTo>
                    <a:pt x="2365" y="790"/>
                  </a:lnTo>
                  <a:lnTo>
                    <a:pt x="2342" y="788"/>
                  </a:lnTo>
                  <a:lnTo>
                    <a:pt x="367" y="788"/>
                  </a:lnTo>
                  <a:lnTo>
                    <a:pt x="342" y="790"/>
                  </a:lnTo>
                  <a:lnTo>
                    <a:pt x="321" y="800"/>
                  </a:lnTo>
                  <a:lnTo>
                    <a:pt x="302" y="814"/>
                  </a:lnTo>
                  <a:lnTo>
                    <a:pt x="287" y="833"/>
                  </a:lnTo>
                  <a:lnTo>
                    <a:pt x="278" y="855"/>
                  </a:lnTo>
                  <a:lnTo>
                    <a:pt x="275" y="879"/>
                  </a:lnTo>
                  <a:lnTo>
                    <a:pt x="275" y="3718"/>
                  </a:lnTo>
                  <a:lnTo>
                    <a:pt x="278" y="3743"/>
                  </a:lnTo>
                  <a:lnTo>
                    <a:pt x="287" y="3765"/>
                  </a:lnTo>
                  <a:lnTo>
                    <a:pt x="302" y="3784"/>
                  </a:lnTo>
                  <a:lnTo>
                    <a:pt x="321" y="3798"/>
                  </a:lnTo>
                  <a:lnTo>
                    <a:pt x="342" y="3808"/>
                  </a:lnTo>
                  <a:lnTo>
                    <a:pt x="367" y="3810"/>
                  </a:lnTo>
                  <a:lnTo>
                    <a:pt x="1750" y="3810"/>
                  </a:lnTo>
                  <a:lnTo>
                    <a:pt x="1792" y="3885"/>
                  </a:lnTo>
                  <a:lnTo>
                    <a:pt x="1841" y="3955"/>
                  </a:lnTo>
                  <a:lnTo>
                    <a:pt x="1893" y="4022"/>
                  </a:lnTo>
                  <a:lnTo>
                    <a:pt x="1951" y="4086"/>
                  </a:lnTo>
                  <a:lnTo>
                    <a:pt x="367" y="4086"/>
                  </a:lnTo>
                  <a:lnTo>
                    <a:pt x="317" y="4082"/>
                  </a:lnTo>
                  <a:lnTo>
                    <a:pt x="270" y="4072"/>
                  </a:lnTo>
                  <a:lnTo>
                    <a:pt x="225" y="4056"/>
                  </a:lnTo>
                  <a:lnTo>
                    <a:pt x="182" y="4035"/>
                  </a:lnTo>
                  <a:lnTo>
                    <a:pt x="142" y="4008"/>
                  </a:lnTo>
                  <a:lnTo>
                    <a:pt x="107" y="3977"/>
                  </a:lnTo>
                  <a:lnTo>
                    <a:pt x="76" y="3942"/>
                  </a:lnTo>
                  <a:lnTo>
                    <a:pt x="50" y="3904"/>
                  </a:lnTo>
                  <a:lnTo>
                    <a:pt x="29" y="3861"/>
                  </a:lnTo>
                  <a:lnTo>
                    <a:pt x="12" y="3815"/>
                  </a:lnTo>
                  <a:lnTo>
                    <a:pt x="2" y="3768"/>
                  </a:lnTo>
                  <a:lnTo>
                    <a:pt x="0" y="3718"/>
                  </a:lnTo>
                  <a:lnTo>
                    <a:pt x="0" y="879"/>
                  </a:lnTo>
                  <a:lnTo>
                    <a:pt x="2" y="830"/>
                  </a:lnTo>
                  <a:lnTo>
                    <a:pt x="12" y="781"/>
                  </a:lnTo>
                  <a:lnTo>
                    <a:pt x="29" y="736"/>
                  </a:lnTo>
                  <a:lnTo>
                    <a:pt x="50" y="694"/>
                  </a:lnTo>
                  <a:lnTo>
                    <a:pt x="76" y="655"/>
                  </a:lnTo>
                  <a:lnTo>
                    <a:pt x="107" y="620"/>
                  </a:lnTo>
                  <a:lnTo>
                    <a:pt x="142" y="589"/>
                  </a:lnTo>
                  <a:lnTo>
                    <a:pt x="182" y="563"/>
                  </a:lnTo>
                  <a:lnTo>
                    <a:pt x="225" y="541"/>
                  </a:lnTo>
                  <a:lnTo>
                    <a:pt x="270" y="526"/>
                  </a:lnTo>
                  <a:lnTo>
                    <a:pt x="317" y="516"/>
                  </a:lnTo>
                  <a:lnTo>
                    <a:pt x="367" y="512"/>
                  </a:lnTo>
                  <a:lnTo>
                    <a:pt x="512" y="512"/>
                  </a:lnTo>
                  <a:lnTo>
                    <a:pt x="512" y="367"/>
                  </a:lnTo>
                  <a:lnTo>
                    <a:pt x="516" y="317"/>
                  </a:lnTo>
                  <a:lnTo>
                    <a:pt x="526" y="270"/>
                  </a:lnTo>
                  <a:lnTo>
                    <a:pt x="541" y="224"/>
                  </a:lnTo>
                  <a:lnTo>
                    <a:pt x="562" y="181"/>
                  </a:lnTo>
                  <a:lnTo>
                    <a:pt x="588" y="143"/>
                  </a:lnTo>
                  <a:lnTo>
                    <a:pt x="619" y="108"/>
                  </a:lnTo>
                  <a:lnTo>
                    <a:pt x="656" y="76"/>
                  </a:lnTo>
                  <a:lnTo>
                    <a:pt x="694" y="50"/>
                  </a:lnTo>
                  <a:lnTo>
                    <a:pt x="737" y="29"/>
                  </a:lnTo>
                  <a:lnTo>
                    <a:pt x="782" y="13"/>
                  </a:lnTo>
                  <a:lnTo>
                    <a:pt x="829" y="3"/>
                  </a:lnTo>
                  <a:lnTo>
                    <a:pt x="8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0" name="Freeform 456"/>
            <p:cNvSpPr>
              <a:spLocks/>
            </p:cNvSpPr>
            <p:nvPr/>
          </p:nvSpPr>
          <p:spPr bwMode="auto">
            <a:xfrm>
              <a:off x="2302" y="3015"/>
              <a:ext cx="536" cy="137"/>
            </a:xfrm>
            <a:custGeom>
              <a:avLst/>
              <a:gdLst>
                <a:gd name="T0" fmla="*/ 138 w 1070"/>
                <a:gd name="T1" fmla="*/ 0 h 276"/>
                <a:gd name="T2" fmla="*/ 931 w 1070"/>
                <a:gd name="T3" fmla="*/ 0 h 276"/>
                <a:gd name="T4" fmla="*/ 964 w 1070"/>
                <a:gd name="T5" fmla="*/ 4 h 276"/>
                <a:gd name="T6" fmla="*/ 993 w 1070"/>
                <a:gd name="T7" fmla="*/ 15 h 276"/>
                <a:gd name="T8" fmla="*/ 1018 w 1070"/>
                <a:gd name="T9" fmla="*/ 31 h 276"/>
                <a:gd name="T10" fmla="*/ 1039 w 1070"/>
                <a:gd name="T11" fmla="*/ 52 h 276"/>
                <a:gd name="T12" fmla="*/ 1055 w 1070"/>
                <a:gd name="T13" fmla="*/ 77 h 276"/>
                <a:gd name="T14" fmla="*/ 1066 w 1070"/>
                <a:gd name="T15" fmla="*/ 106 h 276"/>
                <a:gd name="T16" fmla="*/ 1070 w 1070"/>
                <a:gd name="T17" fmla="*/ 139 h 276"/>
                <a:gd name="T18" fmla="*/ 1066 w 1070"/>
                <a:gd name="T19" fmla="*/ 170 h 276"/>
                <a:gd name="T20" fmla="*/ 1055 w 1070"/>
                <a:gd name="T21" fmla="*/ 198 h 276"/>
                <a:gd name="T22" fmla="*/ 1039 w 1070"/>
                <a:gd name="T23" fmla="*/ 225 h 276"/>
                <a:gd name="T24" fmla="*/ 1018 w 1070"/>
                <a:gd name="T25" fmla="*/ 246 h 276"/>
                <a:gd name="T26" fmla="*/ 993 w 1070"/>
                <a:gd name="T27" fmla="*/ 262 h 276"/>
                <a:gd name="T28" fmla="*/ 964 w 1070"/>
                <a:gd name="T29" fmla="*/ 272 h 276"/>
                <a:gd name="T30" fmla="*/ 931 w 1070"/>
                <a:gd name="T31" fmla="*/ 276 h 276"/>
                <a:gd name="T32" fmla="*/ 138 w 1070"/>
                <a:gd name="T33" fmla="*/ 276 h 276"/>
                <a:gd name="T34" fmla="*/ 106 w 1070"/>
                <a:gd name="T35" fmla="*/ 272 h 276"/>
                <a:gd name="T36" fmla="*/ 77 w 1070"/>
                <a:gd name="T37" fmla="*/ 262 h 276"/>
                <a:gd name="T38" fmla="*/ 52 w 1070"/>
                <a:gd name="T39" fmla="*/ 246 h 276"/>
                <a:gd name="T40" fmla="*/ 31 w 1070"/>
                <a:gd name="T41" fmla="*/ 225 h 276"/>
                <a:gd name="T42" fmla="*/ 15 w 1070"/>
                <a:gd name="T43" fmla="*/ 198 h 276"/>
                <a:gd name="T44" fmla="*/ 4 w 1070"/>
                <a:gd name="T45" fmla="*/ 170 h 276"/>
                <a:gd name="T46" fmla="*/ 0 w 1070"/>
                <a:gd name="T47" fmla="*/ 139 h 276"/>
                <a:gd name="T48" fmla="*/ 4 w 1070"/>
                <a:gd name="T49" fmla="*/ 106 h 276"/>
                <a:gd name="T50" fmla="*/ 15 w 1070"/>
                <a:gd name="T51" fmla="*/ 77 h 276"/>
                <a:gd name="T52" fmla="*/ 31 w 1070"/>
                <a:gd name="T53" fmla="*/ 52 h 276"/>
                <a:gd name="T54" fmla="*/ 52 w 1070"/>
                <a:gd name="T55" fmla="*/ 31 h 276"/>
                <a:gd name="T56" fmla="*/ 77 w 1070"/>
                <a:gd name="T57" fmla="*/ 15 h 276"/>
                <a:gd name="T58" fmla="*/ 106 w 1070"/>
                <a:gd name="T59" fmla="*/ 4 h 276"/>
                <a:gd name="T60" fmla="*/ 138 w 1070"/>
                <a:gd name="T61" fmla="*/ 0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70" h="276">
                  <a:moveTo>
                    <a:pt x="138" y="0"/>
                  </a:moveTo>
                  <a:lnTo>
                    <a:pt x="931" y="0"/>
                  </a:lnTo>
                  <a:lnTo>
                    <a:pt x="964" y="4"/>
                  </a:lnTo>
                  <a:lnTo>
                    <a:pt x="993" y="15"/>
                  </a:lnTo>
                  <a:lnTo>
                    <a:pt x="1018" y="31"/>
                  </a:lnTo>
                  <a:lnTo>
                    <a:pt x="1039" y="52"/>
                  </a:lnTo>
                  <a:lnTo>
                    <a:pt x="1055" y="77"/>
                  </a:lnTo>
                  <a:lnTo>
                    <a:pt x="1066" y="106"/>
                  </a:lnTo>
                  <a:lnTo>
                    <a:pt x="1070" y="139"/>
                  </a:lnTo>
                  <a:lnTo>
                    <a:pt x="1066" y="170"/>
                  </a:lnTo>
                  <a:lnTo>
                    <a:pt x="1055" y="198"/>
                  </a:lnTo>
                  <a:lnTo>
                    <a:pt x="1039" y="225"/>
                  </a:lnTo>
                  <a:lnTo>
                    <a:pt x="1018" y="246"/>
                  </a:lnTo>
                  <a:lnTo>
                    <a:pt x="993" y="262"/>
                  </a:lnTo>
                  <a:lnTo>
                    <a:pt x="964" y="272"/>
                  </a:lnTo>
                  <a:lnTo>
                    <a:pt x="931" y="276"/>
                  </a:lnTo>
                  <a:lnTo>
                    <a:pt x="138" y="276"/>
                  </a:lnTo>
                  <a:lnTo>
                    <a:pt x="106" y="272"/>
                  </a:lnTo>
                  <a:lnTo>
                    <a:pt x="77" y="262"/>
                  </a:lnTo>
                  <a:lnTo>
                    <a:pt x="52" y="246"/>
                  </a:lnTo>
                  <a:lnTo>
                    <a:pt x="31" y="225"/>
                  </a:lnTo>
                  <a:lnTo>
                    <a:pt x="15" y="198"/>
                  </a:lnTo>
                  <a:lnTo>
                    <a:pt x="4" y="170"/>
                  </a:lnTo>
                  <a:lnTo>
                    <a:pt x="0" y="139"/>
                  </a:lnTo>
                  <a:lnTo>
                    <a:pt x="4" y="106"/>
                  </a:lnTo>
                  <a:lnTo>
                    <a:pt x="15" y="77"/>
                  </a:lnTo>
                  <a:lnTo>
                    <a:pt x="31" y="52"/>
                  </a:lnTo>
                  <a:lnTo>
                    <a:pt x="52" y="31"/>
                  </a:lnTo>
                  <a:lnTo>
                    <a:pt x="77" y="15"/>
                  </a:lnTo>
                  <a:lnTo>
                    <a:pt x="106" y="4"/>
                  </a:lnTo>
                  <a:lnTo>
                    <a:pt x="1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1" name="Freeform 457"/>
            <p:cNvSpPr>
              <a:spLocks/>
            </p:cNvSpPr>
            <p:nvPr/>
          </p:nvSpPr>
          <p:spPr bwMode="auto">
            <a:xfrm>
              <a:off x="2302" y="3320"/>
              <a:ext cx="657" cy="138"/>
            </a:xfrm>
            <a:custGeom>
              <a:avLst/>
              <a:gdLst>
                <a:gd name="T0" fmla="*/ 138 w 1314"/>
                <a:gd name="T1" fmla="*/ 0 h 275"/>
                <a:gd name="T2" fmla="*/ 1176 w 1314"/>
                <a:gd name="T3" fmla="*/ 0 h 275"/>
                <a:gd name="T4" fmla="*/ 1207 w 1314"/>
                <a:gd name="T5" fmla="*/ 4 h 275"/>
                <a:gd name="T6" fmla="*/ 1237 w 1314"/>
                <a:gd name="T7" fmla="*/ 14 h 275"/>
                <a:gd name="T8" fmla="*/ 1262 w 1314"/>
                <a:gd name="T9" fmla="*/ 30 h 275"/>
                <a:gd name="T10" fmla="*/ 1284 w 1314"/>
                <a:gd name="T11" fmla="*/ 52 h 275"/>
                <a:gd name="T12" fmla="*/ 1300 w 1314"/>
                <a:gd name="T13" fmla="*/ 77 h 275"/>
                <a:gd name="T14" fmla="*/ 1310 w 1314"/>
                <a:gd name="T15" fmla="*/ 107 h 275"/>
                <a:gd name="T16" fmla="*/ 1314 w 1314"/>
                <a:gd name="T17" fmla="*/ 138 h 275"/>
                <a:gd name="T18" fmla="*/ 1310 w 1314"/>
                <a:gd name="T19" fmla="*/ 169 h 275"/>
                <a:gd name="T20" fmla="*/ 1300 w 1314"/>
                <a:gd name="T21" fmla="*/ 198 h 275"/>
                <a:gd name="T22" fmla="*/ 1284 w 1314"/>
                <a:gd name="T23" fmla="*/ 224 h 275"/>
                <a:gd name="T24" fmla="*/ 1262 w 1314"/>
                <a:gd name="T25" fmla="*/ 245 h 275"/>
                <a:gd name="T26" fmla="*/ 1237 w 1314"/>
                <a:gd name="T27" fmla="*/ 261 h 275"/>
                <a:gd name="T28" fmla="*/ 1207 w 1314"/>
                <a:gd name="T29" fmla="*/ 271 h 275"/>
                <a:gd name="T30" fmla="*/ 1176 w 1314"/>
                <a:gd name="T31" fmla="*/ 275 h 275"/>
                <a:gd name="T32" fmla="*/ 138 w 1314"/>
                <a:gd name="T33" fmla="*/ 275 h 275"/>
                <a:gd name="T34" fmla="*/ 106 w 1314"/>
                <a:gd name="T35" fmla="*/ 271 h 275"/>
                <a:gd name="T36" fmla="*/ 77 w 1314"/>
                <a:gd name="T37" fmla="*/ 261 h 275"/>
                <a:gd name="T38" fmla="*/ 52 w 1314"/>
                <a:gd name="T39" fmla="*/ 245 h 275"/>
                <a:gd name="T40" fmla="*/ 31 w 1314"/>
                <a:gd name="T41" fmla="*/ 224 h 275"/>
                <a:gd name="T42" fmla="*/ 15 w 1314"/>
                <a:gd name="T43" fmla="*/ 198 h 275"/>
                <a:gd name="T44" fmla="*/ 4 w 1314"/>
                <a:gd name="T45" fmla="*/ 169 h 275"/>
                <a:gd name="T46" fmla="*/ 0 w 1314"/>
                <a:gd name="T47" fmla="*/ 138 h 275"/>
                <a:gd name="T48" fmla="*/ 4 w 1314"/>
                <a:gd name="T49" fmla="*/ 107 h 275"/>
                <a:gd name="T50" fmla="*/ 15 w 1314"/>
                <a:gd name="T51" fmla="*/ 77 h 275"/>
                <a:gd name="T52" fmla="*/ 31 w 1314"/>
                <a:gd name="T53" fmla="*/ 52 h 275"/>
                <a:gd name="T54" fmla="*/ 52 w 1314"/>
                <a:gd name="T55" fmla="*/ 30 h 275"/>
                <a:gd name="T56" fmla="*/ 77 w 1314"/>
                <a:gd name="T57" fmla="*/ 14 h 275"/>
                <a:gd name="T58" fmla="*/ 106 w 1314"/>
                <a:gd name="T59" fmla="*/ 4 h 275"/>
                <a:gd name="T60" fmla="*/ 138 w 1314"/>
                <a:gd name="T61" fmla="*/ 0 h 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14" h="275">
                  <a:moveTo>
                    <a:pt x="138" y="0"/>
                  </a:moveTo>
                  <a:lnTo>
                    <a:pt x="1176" y="0"/>
                  </a:lnTo>
                  <a:lnTo>
                    <a:pt x="1207" y="4"/>
                  </a:lnTo>
                  <a:lnTo>
                    <a:pt x="1237" y="14"/>
                  </a:lnTo>
                  <a:lnTo>
                    <a:pt x="1262" y="30"/>
                  </a:lnTo>
                  <a:lnTo>
                    <a:pt x="1284" y="52"/>
                  </a:lnTo>
                  <a:lnTo>
                    <a:pt x="1300" y="77"/>
                  </a:lnTo>
                  <a:lnTo>
                    <a:pt x="1310" y="107"/>
                  </a:lnTo>
                  <a:lnTo>
                    <a:pt x="1314" y="138"/>
                  </a:lnTo>
                  <a:lnTo>
                    <a:pt x="1310" y="169"/>
                  </a:lnTo>
                  <a:lnTo>
                    <a:pt x="1300" y="198"/>
                  </a:lnTo>
                  <a:lnTo>
                    <a:pt x="1284" y="224"/>
                  </a:lnTo>
                  <a:lnTo>
                    <a:pt x="1262" y="245"/>
                  </a:lnTo>
                  <a:lnTo>
                    <a:pt x="1237" y="261"/>
                  </a:lnTo>
                  <a:lnTo>
                    <a:pt x="1207" y="271"/>
                  </a:lnTo>
                  <a:lnTo>
                    <a:pt x="1176" y="275"/>
                  </a:lnTo>
                  <a:lnTo>
                    <a:pt x="138" y="275"/>
                  </a:lnTo>
                  <a:lnTo>
                    <a:pt x="106" y="271"/>
                  </a:lnTo>
                  <a:lnTo>
                    <a:pt x="77" y="261"/>
                  </a:lnTo>
                  <a:lnTo>
                    <a:pt x="52" y="245"/>
                  </a:lnTo>
                  <a:lnTo>
                    <a:pt x="31" y="224"/>
                  </a:lnTo>
                  <a:lnTo>
                    <a:pt x="15" y="198"/>
                  </a:lnTo>
                  <a:lnTo>
                    <a:pt x="4" y="169"/>
                  </a:lnTo>
                  <a:lnTo>
                    <a:pt x="0" y="138"/>
                  </a:lnTo>
                  <a:lnTo>
                    <a:pt x="4" y="107"/>
                  </a:lnTo>
                  <a:lnTo>
                    <a:pt x="15" y="77"/>
                  </a:lnTo>
                  <a:lnTo>
                    <a:pt x="31" y="52"/>
                  </a:lnTo>
                  <a:lnTo>
                    <a:pt x="52" y="30"/>
                  </a:lnTo>
                  <a:lnTo>
                    <a:pt x="77" y="14"/>
                  </a:lnTo>
                  <a:lnTo>
                    <a:pt x="106" y="4"/>
                  </a:lnTo>
                  <a:lnTo>
                    <a:pt x="1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2" name="Freeform 458"/>
            <p:cNvSpPr>
              <a:spLocks/>
            </p:cNvSpPr>
            <p:nvPr/>
          </p:nvSpPr>
          <p:spPr bwMode="auto">
            <a:xfrm>
              <a:off x="2302" y="3625"/>
              <a:ext cx="577" cy="138"/>
            </a:xfrm>
            <a:custGeom>
              <a:avLst/>
              <a:gdLst>
                <a:gd name="T0" fmla="*/ 138 w 1152"/>
                <a:gd name="T1" fmla="*/ 0 h 274"/>
                <a:gd name="T2" fmla="*/ 1152 w 1152"/>
                <a:gd name="T3" fmla="*/ 0 h 274"/>
                <a:gd name="T4" fmla="*/ 1108 w 1152"/>
                <a:gd name="T5" fmla="*/ 63 h 274"/>
                <a:gd name="T6" fmla="*/ 1066 w 1152"/>
                <a:gd name="T7" fmla="*/ 131 h 274"/>
                <a:gd name="T8" fmla="*/ 1030 w 1152"/>
                <a:gd name="T9" fmla="*/ 201 h 274"/>
                <a:gd name="T10" fmla="*/ 998 w 1152"/>
                <a:gd name="T11" fmla="*/ 274 h 274"/>
                <a:gd name="T12" fmla="*/ 138 w 1152"/>
                <a:gd name="T13" fmla="*/ 274 h 274"/>
                <a:gd name="T14" fmla="*/ 106 w 1152"/>
                <a:gd name="T15" fmla="*/ 270 h 274"/>
                <a:gd name="T16" fmla="*/ 77 w 1152"/>
                <a:gd name="T17" fmla="*/ 261 h 274"/>
                <a:gd name="T18" fmla="*/ 52 w 1152"/>
                <a:gd name="T19" fmla="*/ 244 h 274"/>
                <a:gd name="T20" fmla="*/ 31 w 1152"/>
                <a:gd name="T21" fmla="*/ 223 h 274"/>
                <a:gd name="T22" fmla="*/ 15 w 1152"/>
                <a:gd name="T23" fmla="*/ 197 h 274"/>
                <a:gd name="T24" fmla="*/ 4 w 1152"/>
                <a:gd name="T25" fmla="*/ 168 h 274"/>
                <a:gd name="T26" fmla="*/ 0 w 1152"/>
                <a:gd name="T27" fmla="*/ 137 h 274"/>
                <a:gd name="T28" fmla="*/ 4 w 1152"/>
                <a:gd name="T29" fmla="*/ 105 h 274"/>
                <a:gd name="T30" fmla="*/ 15 w 1152"/>
                <a:gd name="T31" fmla="*/ 76 h 274"/>
                <a:gd name="T32" fmla="*/ 31 w 1152"/>
                <a:gd name="T33" fmla="*/ 51 h 274"/>
                <a:gd name="T34" fmla="*/ 52 w 1152"/>
                <a:gd name="T35" fmla="*/ 30 h 274"/>
                <a:gd name="T36" fmla="*/ 77 w 1152"/>
                <a:gd name="T37" fmla="*/ 13 h 274"/>
                <a:gd name="T38" fmla="*/ 106 w 1152"/>
                <a:gd name="T39" fmla="*/ 2 h 274"/>
                <a:gd name="T40" fmla="*/ 138 w 1152"/>
                <a:gd name="T4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52" h="274">
                  <a:moveTo>
                    <a:pt x="138" y="0"/>
                  </a:moveTo>
                  <a:lnTo>
                    <a:pt x="1152" y="0"/>
                  </a:lnTo>
                  <a:lnTo>
                    <a:pt x="1108" y="63"/>
                  </a:lnTo>
                  <a:lnTo>
                    <a:pt x="1066" y="131"/>
                  </a:lnTo>
                  <a:lnTo>
                    <a:pt x="1030" y="201"/>
                  </a:lnTo>
                  <a:lnTo>
                    <a:pt x="998" y="274"/>
                  </a:lnTo>
                  <a:lnTo>
                    <a:pt x="138" y="274"/>
                  </a:lnTo>
                  <a:lnTo>
                    <a:pt x="106" y="270"/>
                  </a:lnTo>
                  <a:lnTo>
                    <a:pt x="77" y="261"/>
                  </a:lnTo>
                  <a:lnTo>
                    <a:pt x="52" y="244"/>
                  </a:lnTo>
                  <a:lnTo>
                    <a:pt x="31" y="223"/>
                  </a:lnTo>
                  <a:lnTo>
                    <a:pt x="15" y="197"/>
                  </a:lnTo>
                  <a:lnTo>
                    <a:pt x="4" y="168"/>
                  </a:lnTo>
                  <a:lnTo>
                    <a:pt x="0" y="137"/>
                  </a:lnTo>
                  <a:lnTo>
                    <a:pt x="4" y="105"/>
                  </a:lnTo>
                  <a:lnTo>
                    <a:pt x="15" y="76"/>
                  </a:lnTo>
                  <a:lnTo>
                    <a:pt x="31" y="51"/>
                  </a:lnTo>
                  <a:lnTo>
                    <a:pt x="52" y="30"/>
                  </a:lnTo>
                  <a:lnTo>
                    <a:pt x="77" y="13"/>
                  </a:lnTo>
                  <a:lnTo>
                    <a:pt x="106" y="2"/>
                  </a:lnTo>
                  <a:lnTo>
                    <a:pt x="1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3" name="Freeform 459"/>
            <p:cNvSpPr>
              <a:spLocks/>
            </p:cNvSpPr>
            <p:nvPr/>
          </p:nvSpPr>
          <p:spPr bwMode="auto">
            <a:xfrm>
              <a:off x="2302" y="3930"/>
              <a:ext cx="463" cy="138"/>
            </a:xfrm>
            <a:custGeom>
              <a:avLst/>
              <a:gdLst>
                <a:gd name="T0" fmla="*/ 138 w 925"/>
                <a:gd name="T1" fmla="*/ 0 h 274"/>
                <a:gd name="T2" fmla="*/ 918 w 925"/>
                <a:gd name="T3" fmla="*/ 0 h 274"/>
                <a:gd name="T4" fmla="*/ 914 w 925"/>
                <a:gd name="T5" fmla="*/ 54 h 274"/>
                <a:gd name="T6" fmla="*/ 911 w 925"/>
                <a:gd name="T7" fmla="*/ 107 h 274"/>
                <a:gd name="T8" fmla="*/ 915 w 925"/>
                <a:gd name="T9" fmla="*/ 192 h 274"/>
                <a:gd name="T10" fmla="*/ 925 w 925"/>
                <a:gd name="T11" fmla="*/ 274 h 274"/>
                <a:gd name="T12" fmla="*/ 138 w 925"/>
                <a:gd name="T13" fmla="*/ 274 h 274"/>
                <a:gd name="T14" fmla="*/ 106 w 925"/>
                <a:gd name="T15" fmla="*/ 271 h 274"/>
                <a:gd name="T16" fmla="*/ 77 w 925"/>
                <a:gd name="T17" fmla="*/ 261 h 274"/>
                <a:gd name="T18" fmla="*/ 52 w 925"/>
                <a:gd name="T19" fmla="*/ 244 h 274"/>
                <a:gd name="T20" fmla="*/ 31 w 925"/>
                <a:gd name="T21" fmla="*/ 223 h 274"/>
                <a:gd name="T22" fmla="*/ 15 w 925"/>
                <a:gd name="T23" fmla="*/ 197 h 274"/>
                <a:gd name="T24" fmla="*/ 4 w 925"/>
                <a:gd name="T25" fmla="*/ 168 h 274"/>
                <a:gd name="T26" fmla="*/ 0 w 925"/>
                <a:gd name="T27" fmla="*/ 137 h 274"/>
                <a:gd name="T28" fmla="*/ 4 w 925"/>
                <a:gd name="T29" fmla="*/ 105 h 274"/>
                <a:gd name="T30" fmla="*/ 15 w 925"/>
                <a:gd name="T31" fmla="*/ 76 h 274"/>
                <a:gd name="T32" fmla="*/ 31 w 925"/>
                <a:gd name="T33" fmla="*/ 51 h 274"/>
                <a:gd name="T34" fmla="*/ 52 w 925"/>
                <a:gd name="T35" fmla="*/ 30 h 274"/>
                <a:gd name="T36" fmla="*/ 77 w 925"/>
                <a:gd name="T37" fmla="*/ 14 h 274"/>
                <a:gd name="T38" fmla="*/ 106 w 925"/>
                <a:gd name="T39" fmla="*/ 2 h 274"/>
                <a:gd name="T40" fmla="*/ 138 w 925"/>
                <a:gd name="T41" fmla="*/ 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5" h="274">
                  <a:moveTo>
                    <a:pt x="138" y="0"/>
                  </a:moveTo>
                  <a:lnTo>
                    <a:pt x="918" y="0"/>
                  </a:lnTo>
                  <a:lnTo>
                    <a:pt x="914" y="54"/>
                  </a:lnTo>
                  <a:lnTo>
                    <a:pt x="911" y="107"/>
                  </a:lnTo>
                  <a:lnTo>
                    <a:pt x="915" y="192"/>
                  </a:lnTo>
                  <a:lnTo>
                    <a:pt x="925" y="274"/>
                  </a:lnTo>
                  <a:lnTo>
                    <a:pt x="138" y="274"/>
                  </a:lnTo>
                  <a:lnTo>
                    <a:pt x="106" y="271"/>
                  </a:lnTo>
                  <a:lnTo>
                    <a:pt x="77" y="261"/>
                  </a:lnTo>
                  <a:lnTo>
                    <a:pt x="52" y="244"/>
                  </a:lnTo>
                  <a:lnTo>
                    <a:pt x="31" y="223"/>
                  </a:lnTo>
                  <a:lnTo>
                    <a:pt x="15" y="197"/>
                  </a:lnTo>
                  <a:lnTo>
                    <a:pt x="4" y="168"/>
                  </a:lnTo>
                  <a:lnTo>
                    <a:pt x="0" y="137"/>
                  </a:lnTo>
                  <a:lnTo>
                    <a:pt x="4" y="105"/>
                  </a:lnTo>
                  <a:lnTo>
                    <a:pt x="15" y="76"/>
                  </a:lnTo>
                  <a:lnTo>
                    <a:pt x="31" y="51"/>
                  </a:lnTo>
                  <a:lnTo>
                    <a:pt x="52" y="30"/>
                  </a:lnTo>
                  <a:lnTo>
                    <a:pt x="77" y="14"/>
                  </a:lnTo>
                  <a:lnTo>
                    <a:pt x="106" y="2"/>
                  </a:lnTo>
                  <a:lnTo>
                    <a:pt x="1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4" name="Freeform 460"/>
            <p:cNvSpPr>
              <a:spLocks noEditPoints="1"/>
            </p:cNvSpPr>
            <p:nvPr/>
          </p:nvSpPr>
          <p:spPr bwMode="auto">
            <a:xfrm>
              <a:off x="3097" y="3842"/>
              <a:ext cx="527" cy="284"/>
            </a:xfrm>
            <a:custGeom>
              <a:avLst/>
              <a:gdLst>
                <a:gd name="T0" fmla="*/ 490 w 1056"/>
                <a:gd name="T1" fmla="*/ 81 h 568"/>
                <a:gd name="T2" fmla="*/ 424 w 1056"/>
                <a:gd name="T3" fmla="*/ 105 h 568"/>
                <a:gd name="T4" fmla="*/ 370 w 1056"/>
                <a:gd name="T5" fmla="*/ 151 h 568"/>
                <a:gd name="T6" fmla="*/ 334 w 1056"/>
                <a:gd name="T7" fmla="*/ 212 h 568"/>
                <a:gd name="T8" fmla="*/ 321 w 1056"/>
                <a:gd name="T9" fmla="*/ 283 h 568"/>
                <a:gd name="T10" fmla="*/ 334 w 1056"/>
                <a:gd name="T11" fmla="*/ 356 h 568"/>
                <a:gd name="T12" fmla="*/ 370 w 1056"/>
                <a:gd name="T13" fmla="*/ 417 h 568"/>
                <a:gd name="T14" fmla="*/ 424 w 1056"/>
                <a:gd name="T15" fmla="*/ 462 h 568"/>
                <a:gd name="T16" fmla="*/ 490 w 1056"/>
                <a:gd name="T17" fmla="*/ 487 h 568"/>
                <a:gd name="T18" fmla="*/ 565 w 1056"/>
                <a:gd name="T19" fmla="*/ 487 h 568"/>
                <a:gd name="T20" fmla="*/ 632 w 1056"/>
                <a:gd name="T21" fmla="*/ 462 h 568"/>
                <a:gd name="T22" fmla="*/ 686 w 1056"/>
                <a:gd name="T23" fmla="*/ 417 h 568"/>
                <a:gd name="T24" fmla="*/ 721 w 1056"/>
                <a:gd name="T25" fmla="*/ 356 h 568"/>
                <a:gd name="T26" fmla="*/ 733 w 1056"/>
                <a:gd name="T27" fmla="*/ 283 h 568"/>
                <a:gd name="T28" fmla="*/ 721 w 1056"/>
                <a:gd name="T29" fmla="*/ 212 h 568"/>
                <a:gd name="T30" fmla="*/ 686 w 1056"/>
                <a:gd name="T31" fmla="*/ 151 h 568"/>
                <a:gd name="T32" fmla="*/ 632 w 1056"/>
                <a:gd name="T33" fmla="*/ 105 h 568"/>
                <a:gd name="T34" fmla="*/ 565 w 1056"/>
                <a:gd name="T35" fmla="*/ 81 h 568"/>
                <a:gd name="T36" fmla="*/ 527 w 1056"/>
                <a:gd name="T37" fmla="*/ 0 h 568"/>
                <a:gd name="T38" fmla="*/ 643 w 1056"/>
                <a:gd name="T39" fmla="*/ 15 h 568"/>
                <a:gd name="T40" fmla="*/ 751 w 1056"/>
                <a:gd name="T41" fmla="*/ 54 h 568"/>
                <a:gd name="T42" fmla="*/ 850 w 1056"/>
                <a:gd name="T43" fmla="*/ 109 h 568"/>
                <a:gd name="T44" fmla="*/ 934 w 1056"/>
                <a:gd name="T45" fmla="*/ 171 h 568"/>
                <a:gd name="T46" fmla="*/ 1004 w 1056"/>
                <a:gd name="T47" fmla="*/ 232 h 568"/>
                <a:gd name="T48" fmla="*/ 1056 w 1056"/>
                <a:gd name="T49" fmla="*/ 283 h 568"/>
                <a:gd name="T50" fmla="*/ 1004 w 1056"/>
                <a:gd name="T51" fmla="*/ 336 h 568"/>
                <a:gd name="T52" fmla="*/ 934 w 1056"/>
                <a:gd name="T53" fmla="*/ 397 h 568"/>
                <a:gd name="T54" fmla="*/ 850 w 1056"/>
                <a:gd name="T55" fmla="*/ 459 h 568"/>
                <a:gd name="T56" fmla="*/ 752 w 1056"/>
                <a:gd name="T57" fmla="*/ 513 h 568"/>
                <a:gd name="T58" fmla="*/ 643 w 1056"/>
                <a:gd name="T59" fmla="*/ 553 h 568"/>
                <a:gd name="T60" fmla="*/ 527 w 1056"/>
                <a:gd name="T61" fmla="*/ 568 h 568"/>
                <a:gd name="T62" fmla="*/ 412 w 1056"/>
                <a:gd name="T63" fmla="*/ 553 h 568"/>
                <a:gd name="T64" fmla="*/ 304 w 1056"/>
                <a:gd name="T65" fmla="*/ 513 h 568"/>
                <a:gd name="T66" fmla="*/ 206 w 1056"/>
                <a:gd name="T67" fmla="*/ 459 h 568"/>
                <a:gd name="T68" fmla="*/ 120 w 1056"/>
                <a:gd name="T69" fmla="*/ 397 h 568"/>
                <a:gd name="T70" fmla="*/ 52 w 1056"/>
                <a:gd name="T71" fmla="*/ 336 h 568"/>
                <a:gd name="T72" fmla="*/ 0 w 1056"/>
                <a:gd name="T73" fmla="*/ 283 h 568"/>
                <a:gd name="T74" fmla="*/ 52 w 1056"/>
                <a:gd name="T75" fmla="*/ 232 h 568"/>
                <a:gd name="T76" fmla="*/ 120 w 1056"/>
                <a:gd name="T77" fmla="*/ 171 h 568"/>
                <a:gd name="T78" fmla="*/ 206 w 1056"/>
                <a:gd name="T79" fmla="*/ 109 h 568"/>
                <a:gd name="T80" fmla="*/ 304 w 1056"/>
                <a:gd name="T81" fmla="*/ 54 h 568"/>
                <a:gd name="T82" fmla="*/ 412 w 1056"/>
                <a:gd name="T83" fmla="*/ 15 h 568"/>
                <a:gd name="T84" fmla="*/ 527 w 1056"/>
                <a:gd name="T85"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56" h="568">
                  <a:moveTo>
                    <a:pt x="527" y="77"/>
                  </a:moveTo>
                  <a:lnTo>
                    <a:pt x="490" y="81"/>
                  </a:lnTo>
                  <a:lnTo>
                    <a:pt x="456" y="90"/>
                  </a:lnTo>
                  <a:lnTo>
                    <a:pt x="424" y="105"/>
                  </a:lnTo>
                  <a:lnTo>
                    <a:pt x="395" y="126"/>
                  </a:lnTo>
                  <a:lnTo>
                    <a:pt x="370" y="151"/>
                  </a:lnTo>
                  <a:lnTo>
                    <a:pt x="350" y="180"/>
                  </a:lnTo>
                  <a:lnTo>
                    <a:pt x="334" y="212"/>
                  </a:lnTo>
                  <a:lnTo>
                    <a:pt x="325" y="246"/>
                  </a:lnTo>
                  <a:lnTo>
                    <a:pt x="321" y="283"/>
                  </a:lnTo>
                  <a:lnTo>
                    <a:pt x="325" y="321"/>
                  </a:lnTo>
                  <a:lnTo>
                    <a:pt x="334" y="356"/>
                  </a:lnTo>
                  <a:lnTo>
                    <a:pt x="350" y="388"/>
                  </a:lnTo>
                  <a:lnTo>
                    <a:pt x="370" y="417"/>
                  </a:lnTo>
                  <a:lnTo>
                    <a:pt x="395" y="442"/>
                  </a:lnTo>
                  <a:lnTo>
                    <a:pt x="424" y="462"/>
                  </a:lnTo>
                  <a:lnTo>
                    <a:pt x="456" y="477"/>
                  </a:lnTo>
                  <a:lnTo>
                    <a:pt x="490" y="487"/>
                  </a:lnTo>
                  <a:lnTo>
                    <a:pt x="527" y="489"/>
                  </a:lnTo>
                  <a:lnTo>
                    <a:pt x="565" y="487"/>
                  </a:lnTo>
                  <a:lnTo>
                    <a:pt x="600" y="477"/>
                  </a:lnTo>
                  <a:lnTo>
                    <a:pt x="632" y="462"/>
                  </a:lnTo>
                  <a:lnTo>
                    <a:pt x="661" y="442"/>
                  </a:lnTo>
                  <a:lnTo>
                    <a:pt x="686" y="417"/>
                  </a:lnTo>
                  <a:lnTo>
                    <a:pt x="706" y="388"/>
                  </a:lnTo>
                  <a:lnTo>
                    <a:pt x="721" y="356"/>
                  </a:lnTo>
                  <a:lnTo>
                    <a:pt x="731" y="321"/>
                  </a:lnTo>
                  <a:lnTo>
                    <a:pt x="733" y="283"/>
                  </a:lnTo>
                  <a:lnTo>
                    <a:pt x="731" y="246"/>
                  </a:lnTo>
                  <a:lnTo>
                    <a:pt x="721" y="212"/>
                  </a:lnTo>
                  <a:lnTo>
                    <a:pt x="706" y="180"/>
                  </a:lnTo>
                  <a:lnTo>
                    <a:pt x="686" y="151"/>
                  </a:lnTo>
                  <a:lnTo>
                    <a:pt x="661" y="126"/>
                  </a:lnTo>
                  <a:lnTo>
                    <a:pt x="632" y="105"/>
                  </a:lnTo>
                  <a:lnTo>
                    <a:pt x="600" y="90"/>
                  </a:lnTo>
                  <a:lnTo>
                    <a:pt x="565" y="81"/>
                  </a:lnTo>
                  <a:lnTo>
                    <a:pt x="527" y="77"/>
                  </a:lnTo>
                  <a:close/>
                  <a:moveTo>
                    <a:pt x="527" y="0"/>
                  </a:moveTo>
                  <a:lnTo>
                    <a:pt x="586" y="4"/>
                  </a:lnTo>
                  <a:lnTo>
                    <a:pt x="643" y="15"/>
                  </a:lnTo>
                  <a:lnTo>
                    <a:pt x="698" y="31"/>
                  </a:lnTo>
                  <a:lnTo>
                    <a:pt x="751" y="54"/>
                  </a:lnTo>
                  <a:lnTo>
                    <a:pt x="802" y="80"/>
                  </a:lnTo>
                  <a:lnTo>
                    <a:pt x="850" y="109"/>
                  </a:lnTo>
                  <a:lnTo>
                    <a:pt x="893" y="138"/>
                  </a:lnTo>
                  <a:lnTo>
                    <a:pt x="934" y="171"/>
                  </a:lnTo>
                  <a:lnTo>
                    <a:pt x="971" y="202"/>
                  </a:lnTo>
                  <a:lnTo>
                    <a:pt x="1004" y="232"/>
                  </a:lnTo>
                  <a:lnTo>
                    <a:pt x="1032" y="260"/>
                  </a:lnTo>
                  <a:lnTo>
                    <a:pt x="1056" y="283"/>
                  </a:lnTo>
                  <a:lnTo>
                    <a:pt x="1032" y="308"/>
                  </a:lnTo>
                  <a:lnTo>
                    <a:pt x="1004" y="336"/>
                  </a:lnTo>
                  <a:lnTo>
                    <a:pt x="972" y="366"/>
                  </a:lnTo>
                  <a:lnTo>
                    <a:pt x="934" y="397"/>
                  </a:lnTo>
                  <a:lnTo>
                    <a:pt x="894" y="428"/>
                  </a:lnTo>
                  <a:lnTo>
                    <a:pt x="850" y="459"/>
                  </a:lnTo>
                  <a:lnTo>
                    <a:pt x="802" y="488"/>
                  </a:lnTo>
                  <a:lnTo>
                    <a:pt x="752" y="513"/>
                  </a:lnTo>
                  <a:lnTo>
                    <a:pt x="698" y="535"/>
                  </a:lnTo>
                  <a:lnTo>
                    <a:pt x="643" y="553"/>
                  </a:lnTo>
                  <a:lnTo>
                    <a:pt x="586" y="564"/>
                  </a:lnTo>
                  <a:lnTo>
                    <a:pt x="527" y="568"/>
                  </a:lnTo>
                  <a:lnTo>
                    <a:pt x="469" y="564"/>
                  </a:lnTo>
                  <a:lnTo>
                    <a:pt x="412" y="553"/>
                  </a:lnTo>
                  <a:lnTo>
                    <a:pt x="357" y="535"/>
                  </a:lnTo>
                  <a:lnTo>
                    <a:pt x="304" y="513"/>
                  </a:lnTo>
                  <a:lnTo>
                    <a:pt x="254" y="488"/>
                  </a:lnTo>
                  <a:lnTo>
                    <a:pt x="206" y="459"/>
                  </a:lnTo>
                  <a:lnTo>
                    <a:pt x="161" y="428"/>
                  </a:lnTo>
                  <a:lnTo>
                    <a:pt x="120" y="397"/>
                  </a:lnTo>
                  <a:lnTo>
                    <a:pt x="84" y="366"/>
                  </a:lnTo>
                  <a:lnTo>
                    <a:pt x="52" y="336"/>
                  </a:lnTo>
                  <a:lnTo>
                    <a:pt x="23" y="308"/>
                  </a:lnTo>
                  <a:lnTo>
                    <a:pt x="0" y="283"/>
                  </a:lnTo>
                  <a:lnTo>
                    <a:pt x="23" y="260"/>
                  </a:lnTo>
                  <a:lnTo>
                    <a:pt x="52" y="232"/>
                  </a:lnTo>
                  <a:lnTo>
                    <a:pt x="84" y="202"/>
                  </a:lnTo>
                  <a:lnTo>
                    <a:pt x="120" y="171"/>
                  </a:lnTo>
                  <a:lnTo>
                    <a:pt x="161" y="138"/>
                  </a:lnTo>
                  <a:lnTo>
                    <a:pt x="206" y="109"/>
                  </a:lnTo>
                  <a:lnTo>
                    <a:pt x="254" y="80"/>
                  </a:lnTo>
                  <a:lnTo>
                    <a:pt x="304" y="54"/>
                  </a:lnTo>
                  <a:lnTo>
                    <a:pt x="357" y="31"/>
                  </a:lnTo>
                  <a:lnTo>
                    <a:pt x="412" y="15"/>
                  </a:lnTo>
                  <a:lnTo>
                    <a:pt x="469" y="4"/>
                  </a:lnTo>
                  <a:lnTo>
                    <a:pt x="5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5" name="Freeform 461"/>
            <p:cNvSpPr>
              <a:spLocks noEditPoints="1"/>
            </p:cNvSpPr>
            <p:nvPr/>
          </p:nvSpPr>
          <p:spPr bwMode="auto">
            <a:xfrm>
              <a:off x="2931" y="3555"/>
              <a:ext cx="859" cy="859"/>
            </a:xfrm>
            <a:custGeom>
              <a:avLst/>
              <a:gdLst>
                <a:gd name="T0" fmla="*/ 751 w 1720"/>
                <a:gd name="T1" fmla="*/ 448 h 1718"/>
                <a:gd name="T2" fmla="*/ 600 w 1720"/>
                <a:gd name="T3" fmla="*/ 494 h 1718"/>
                <a:gd name="T4" fmla="*/ 466 w 1720"/>
                <a:gd name="T5" fmla="*/ 566 h 1718"/>
                <a:gd name="T6" fmla="*/ 354 w 1720"/>
                <a:gd name="T7" fmla="*/ 649 h 1718"/>
                <a:gd name="T8" fmla="*/ 267 w 1720"/>
                <a:gd name="T9" fmla="*/ 727 h 1718"/>
                <a:gd name="T10" fmla="*/ 210 w 1720"/>
                <a:gd name="T11" fmla="*/ 788 h 1718"/>
                <a:gd name="T12" fmla="*/ 186 w 1720"/>
                <a:gd name="T13" fmla="*/ 816 h 1718"/>
                <a:gd name="T14" fmla="*/ 172 w 1720"/>
                <a:gd name="T15" fmla="*/ 867 h 1718"/>
                <a:gd name="T16" fmla="*/ 190 w 1720"/>
                <a:gd name="T17" fmla="*/ 906 h 1718"/>
                <a:gd name="T18" fmla="*/ 225 w 1720"/>
                <a:gd name="T19" fmla="*/ 947 h 1718"/>
                <a:gd name="T20" fmla="*/ 292 w 1720"/>
                <a:gd name="T21" fmla="*/ 1014 h 1718"/>
                <a:gd name="T22" fmla="*/ 389 w 1720"/>
                <a:gd name="T23" fmla="*/ 1097 h 1718"/>
                <a:gd name="T24" fmla="*/ 508 w 1720"/>
                <a:gd name="T25" fmla="*/ 1176 h 1718"/>
                <a:gd name="T26" fmla="*/ 648 w 1720"/>
                <a:gd name="T27" fmla="*/ 1241 h 1718"/>
                <a:gd name="T28" fmla="*/ 804 w 1720"/>
                <a:gd name="T29" fmla="*/ 1278 h 1718"/>
                <a:gd name="T30" fmla="*/ 968 w 1720"/>
                <a:gd name="T31" fmla="*/ 1270 h 1718"/>
                <a:gd name="T32" fmla="*/ 1119 w 1720"/>
                <a:gd name="T33" fmla="*/ 1223 h 1718"/>
                <a:gd name="T34" fmla="*/ 1253 w 1720"/>
                <a:gd name="T35" fmla="*/ 1151 h 1718"/>
                <a:gd name="T36" fmla="*/ 1365 w 1720"/>
                <a:gd name="T37" fmla="*/ 1068 h 1718"/>
                <a:gd name="T38" fmla="*/ 1453 w 1720"/>
                <a:gd name="T39" fmla="*/ 989 h 1718"/>
                <a:gd name="T40" fmla="*/ 1509 w 1720"/>
                <a:gd name="T41" fmla="*/ 929 h 1718"/>
                <a:gd name="T42" fmla="*/ 1532 w 1720"/>
                <a:gd name="T43" fmla="*/ 901 h 1718"/>
                <a:gd name="T44" fmla="*/ 1546 w 1720"/>
                <a:gd name="T45" fmla="*/ 849 h 1718"/>
                <a:gd name="T46" fmla="*/ 1529 w 1720"/>
                <a:gd name="T47" fmla="*/ 811 h 1718"/>
                <a:gd name="T48" fmla="*/ 1494 w 1720"/>
                <a:gd name="T49" fmla="*/ 771 h 1718"/>
                <a:gd name="T50" fmla="*/ 1426 w 1720"/>
                <a:gd name="T51" fmla="*/ 702 h 1718"/>
                <a:gd name="T52" fmla="*/ 1330 w 1720"/>
                <a:gd name="T53" fmla="*/ 621 h 1718"/>
                <a:gd name="T54" fmla="*/ 1211 w 1720"/>
                <a:gd name="T55" fmla="*/ 540 h 1718"/>
                <a:gd name="T56" fmla="*/ 1070 w 1720"/>
                <a:gd name="T57" fmla="*/ 475 h 1718"/>
                <a:gd name="T58" fmla="*/ 914 w 1720"/>
                <a:gd name="T59" fmla="*/ 440 h 1718"/>
                <a:gd name="T60" fmla="*/ 942 w 1720"/>
                <a:gd name="T61" fmla="*/ 3 h 1718"/>
                <a:gd name="T62" fmla="*/ 1177 w 1720"/>
                <a:gd name="T63" fmla="*/ 60 h 1718"/>
                <a:gd name="T64" fmla="*/ 1380 w 1720"/>
                <a:gd name="T65" fmla="*/ 174 h 1718"/>
                <a:gd name="T66" fmla="*/ 1544 w 1720"/>
                <a:gd name="T67" fmla="*/ 339 h 1718"/>
                <a:gd name="T68" fmla="*/ 1660 w 1720"/>
                <a:gd name="T69" fmla="*/ 543 h 1718"/>
                <a:gd name="T70" fmla="*/ 1716 w 1720"/>
                <a:gd name="T71" fmla="*/ 776 h 1718"/>
                <a:gd name="T72" fmla="*/ 1704 w 1720"/>
                <a:gd name="T73" fmla="*/ 1022 h 1718"/>
                <a:gd name="T74" fmla="*/ 1627 w 1720"/>
                <a:gd name="T75" fmla="*/ 1246 h 1718"/>
                <a:gd name="T76" fmla="*/ 1495 w 1720"/>
                <a:gd name="T77" fmla="*/ 1438 h 1718"/>
                <a:gd name="T78" fmla="*/ 1316 w 1720"/>
                <a:gd name="T79" fmla="*/ 1587 h 1718"/>
                <a:gd name="T80" fmla="*/ 1100 w 1720"/>
                <a:gd name="T81" fmla="*/ 1683 h 1718"/>
                <a:gd name="T82" fmla="*/ 859 w 1720"/>
                <a:gd name="T83" fmla="*/ 1718 h 1718"/>
                <a:gd name="T84" fmla="*/ 618 w 1720"/>
                <a:gd name="T85" fmla="*/ 1683 h 1718"/>
                <a:gd name="T86" fmla="*/ 404 w 1720"/>
                <a:gd name="T87" fmla="*/ 1587 h 1718"/>
                <a:gd name="T88" fmla="*/ 225 w 1720"/>
                <a:gd name="T89" fmla="*/ 1438 h 1718"/>
                <a:gd name="T90" fmla="*/ 93 w 1720"/>
                <a:gd name="T91" fmla="*/ 1246 h 1718"/>
                <a:gd name="T92" fmla="*/ 15 w 1720"/>
                <a:gd name="T93" fmla="*/ 1022 h 1718"/>
                <a:gd name="T94" fmla="*/ 4 w 1720"/>
                <a:gd name="T95" fmla="*/ 776 h 1718"/>
                <a:gd name="T96" fmla="*/ 60 w 1720"/>
                <a:gd name="T97" fmla="*/ 543 h 1718"/>
                <a:gd name="T98" fmla="*/ 175 w 1720"/>
                <a:gd name="T99" fmla="*/ 339 h 1718"/>
                <a:gd name="T100" fmla="*/ 340 w 1720"/>
                <a:gd name="T101" fmla="*/ 174 h 1718"/>
                <a:gd name="T102" fmla="*/ 543 w 1720"/>
                <a:gd name="T103" fmla="*/ 60 h 1718"/>
                <a:gd name="T104" fmla="*/ 777 w 1720"/>
                <a:gd name="T105" fmla="*/ 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0" h="1718">
                  <a:moveTo>
                    <a:pt x="859" y="436"/>
                  </a:moveTo>
                  <a:lnTo>
                    <a:pt x="804" y="440"/>
                  </a:lnTo>
                  <a:lnTo>
                    <a:pt x="751" y="448"/>
                  </a:lnTo>
                  <a:lnTo>
                    <a:pt x="698" y="459"/>
                  </a:lnTo>
                  <a:lnTo>
                    <a:pt x="648" y="475"/>
                  </a:lnTo>
                  <a:lnTo>
                    <a:pt x="600" y="494"/>
                  </a:lnTo>
                  <a:lnTo>
                    <a:pt x="553" y="516"/>
                  </a:lnTo>
                  <a:lnTo>
                    <a:pt x="508" y="540"/>
                  </a:lnTo>
                  <a:lnTo>
                    <a:pt x="466" y="566"/>
                  </a:lnTo>
                  <a:lnTo>
                    <a:pt x="426" y="592"/>
                  </a:lnTo>
                  <a:lnTo>
                    <a:pt x="389" y="621"/>
                  </a:lnTo>
                  <a:lnTo>
                    <a:pt x="354" y="649"/>
                  </a:lnTo>
                  <a:lnTo>
                    <a:pt x="322" y="676"/>
                  </a:lnTo>
                  <a:lnTo>
                    <a:pt x="292" y="702"/>
                  </a:lnTo>
                  <a:lnTo>
                    <a:pt x="267" y="727"/>
                  </a:lnTo>
                  <a:lnTo>
                    <a:pt x="245" y="751"/>
                  </a:lnTo>
                  <a:lnTo>
                    <a:pt x="225" y="771"/>
                  </a:lnTo>
                  <a:lnTo>
                    <a:pt x="210" y="788"/>
                  </a:lnTo>
                  <a:lnTo>
                    <a:pt x="199" y="802"/>
                  </a:lnTo>
                  <a:lnTo>
                    <a:pt x="190" y="811"/>
                  </a:lnTo>
                  <a:lnTo>
                    <a:pt x="186" y="816"/>
                  </a:lnTo>
                  <a:lnTo>
                    <a:pt x="177" y="832"/>
                  </a:lnTo>
                  <a:lnTo>
                    <a:pt x="172" y="849"/>
                  </a:lnTo>
                  <a:lnTo>
                    <a:pt x="172" y="867"/>
                  </a:lnTo>
                  <a:lnTo>
                    <a:pt x="177" y="884"/>
                  </a:lnTo>
                  <a:lnTo>
                    <a:pt x="186" y="901"/>
                  </a:lnTo>
                  <a:lnTo>
                    <a:pt x="190" y="906"/>
                  </a:lnTo>
                  <a:lnTo>
                    <a:pt x="199" y="916"/>
                  </a:lnTo>
                  <a:lnTo>
                    <a:pt x="210" y="929"/>
                  </a:lnTo>
                  <a:lnTo>
                    <a:pt x="225" y="947"/>
                  </a:lnTo>
                  <a:lnTo>
                    <a:pt x="245" y="967"/>
                  </a:lnTo>
                  <a:lnTo>
                    <a:pt x="267" y="989"/>
                  </a:lnTo>
                  <a:lnTo>
                    <a:pt x="292" y="1014"/>
                  </a:lnTo>
                  <a:lnTo>
                    <a:pt x="322" y="1040"/>
                  </a:lnTo>
                  <a:lnTo>
                    <a:pt x="354" y="1068"/>
                  </a:lnTo>
                  <a:lnTo>
                    <a:pt x="389" y="1097"/>
                  </a:lnTo>
                  <a:lnTo>
                    <a:pt x="426" y="1124"/>
                  </a:lnTo>
                  <a:lnTo>
                    <a:pt x="466" y="1151"/>
                  </a:lnTo>
                  <a:lnTo>
                    <a:pt x="508" y="1176"/>
                  </a:lnTo>
                  <a:lnTo>
                    <a:pt x="553" y="1201"/>
                  </a:lnTo>
                  <a:lnTo>
                    <a:pt x="600" y="1223"/>
                  </a:lnTo>
                  <a:lnTo>
                    <a:pt x="648" y="1241"/>
                  </a:lnTo>
                  <a:lnTo>
                    <a:pt x="698" y="1258"/>
                  </a:lnTo>
                  <a:lnTo>
                    <a:pt x="751" y="1270"/>
                  </a:lnTo>
                  <a:lnTo>
                    <a:pt x="804" y="1278"/>
                  </a:lnTo>
                  <a:lnTo>
                    <a:pt x="859" y="1280"/>
                  </a:lnTo>
                  <a:lnTo>
                    <a:pt x="914" y="1278"/>
                  </a:lnTo>
                  <a:lnTo>
                    <a:pt x="968" y="1270"/>
                  </a:lnTo>
                  <a:lnTo>
                    <a:pt x="1020" y="1258"/>
                  </a:lnTo>
                  <a:lnTo>
                    <a:pt x="1070" y="1241"/>
                  </a:lnTo>
                  <a:lnTo>
                    <a:pt x="1119" y="1223"/>
                  </a:lnTo>
                  <a:lnTo>
                    <a:pt x="1167" y="1201"/>
                  </a:lnTo>
                  <a:lnTo>
                    <a:pt x="1211" y="1176"/>
                  </a:lnTo>
                  <a:lnTo>
                    <a:pt x="1253" y="1151"/>
                  </a:lnTo>
                  <a:lnTo>
                    <a:pt x="1293" y="1124"/>
                  </a:lnTo>
                  <a:lnTo>
                    <a:pt x="1330" y="1097"/>
                  </a:lnTo>
                  <a:lnTo>
                    <a:pt x="1365" y="1068"/>
                  </a:lnTo>
                  <a:lnTo>
                    <a:pt x="1398" y="1040"/>
                  </a:lnTo>
                  <a:lnTo>
                    <a:pt x="1426" y="1014"/>
                  </a:lnTo>
                  <a:lnTo>
                    <a:pt x="1453" y="989"/>
                  </a:lnTo>
                  <a:lnTo>
                    <a:pt x="1475" y="967"/>
                  </a:lnTo>
                  <a:lnTo>
                    <a:pt x="1494" y="947"/>
                  </a:lnTo>
                  <a:lnTo>
                    <a:pt x="1509" y="929"/>
                  </a:lnTo>
                  <a:lnTo>
                    <a:pt x="1521" y="916"/>
                  </a:lnTo>
                  <a:lnTo>
                    <a:pt x="1529" y="906"/>
                  </a:lnTo>
                  <a:lnTo>
                    <a:pt x="1532" y="901"/>
                  </a:lnTo>
                  <a:lnTo>
                    <a:pt x="1542" y="884"/>
                  </a:lnTo>
                  <a:lnTo>
                    <a:pt x="1546" y="867"/>
                  </a:lnTo>
                  <a:lnTo>
                    <a:pt x="1546" y="849"/>
                  </a:lnTo>
                  <a:lnTo>
                    <a:pt x="1542" y="832"/>
                  </a:lnTo>
                  <a:lnTo>
                    <a:pt x="1532" y="816"/>
                  </a:lnTo>
                  <a:lnTo>
                    <a:pt x="1529" y="811"/>
                  </a:lnTo>
                  <a:lnTo>
                    <a:pt x="1521" y="802"/>
                  </a:lnTo>
                  <a:lnTo>
                    <a:pt x="1509" y="788"/>
                  </a:lnTo>
                  <a:lnTo>
                    <a:pt x="1494" y="771"/>
                  </a:lnTo>
                  <a:lnTo>
                    <a:pt x="1475" y="750"/>
                  </a:lnTo>
                  <a:lnTo>
                    <a:pt x="1453" y="727"/>
                  </a:lnTo>
                  <a:lnTo>
                    <a:pt x="1426" y="702"/>
                  </a:lnTo>
                  <a:lnTo>
                    <a:pt x="1398" y="676"/>
                  </a:lnTo>
                  <a:lnTo>
                    <a:pt x="1365" y="649"/>
                  </a:lnTo>
                  <a:lnTo>
                    <a:pt x="1330" y="621"/>
                  </a:lnTo>
                  <a:lnTo>
                    <a:pt x="1293" y="592"/>
                  </a:lnTo>
                  <a:lnTo>
                    <a:pt x="1253" y="566"/>
                  </a:lnTo>
                  <a:lnTo>
                    <a:pt x="1211" y="540"/>
                  </a:lnTo>
                  <a:lnTo>
                    <a:pt x="1167" y="516"/>
                  </a:lnTo>
                  <a:lnTo>
                    <a:pt x="1119" y="494"/>
                  </a:lnTo>
                  <a:lnTo>
                    <a:pt x="1070" y="475"/>
                  </a:lnTo>
                  <a:lnTo>
                    <a:pt x="1020" y="459"/>
                  </a:lnTo>
                  <a:lnTo>
                    <a:pt x="968" y="448"/>
                  </a:lnTo>
                  <a:lnTo>
                    <a:pt x="914" y="440"/>
                  </a:lnTo>
                  <a:lnTo>
                    <a:pt x="859" y="436"/>
                  </a:lnTo>
                  <a:close/>
                  <a:moveTo>
                    <a:pt x="859" y="0"/>
                  </a:moveTo>
                  <a:lnTo>
                    <a:pt x="942" y="3"/>
                  </a:lnTo>
                  <a:lnTo>
                    <a:pt x="1023" y="15"/>
                  </a:lnTo>
                  <a:lnTo>
                    <a:pt x="1100" y="33"/>
                  </a:lnTo>
                  <a:lnTo>
                    <a:pt x="1177" y="60"/>
                  </a:lnTo>
                  <a:lnTo>
                    <a:pt x="1248" y="92"/>
                  </a:lnTo>
                  <a:lnTo>
                    <a:pt x="1316" y="129"/>
                  </a:lnTo>
                  <a:lnTo>
                    <a:pt x="1380" y="174"/>
                  </a:lnTo>
                  <a:lnTo>
                    <a:pt x="1440" y="224"/>
                  </a:lnTo>
                  <a:lnTo>
                    <a:pt x="1495" y="279"/>
                  </a:lnTo>
                  <a:lnTo>
                    <a:pt x="1544" y="339"/>
                  </a:lnTo>
                  <a:lnTo>
                    <a:pt x="1589" y="403"/>
                  </a:lnTo>
                  <a:lnTo>
                    <a:pt x="1627" y="470"/>
                  </a:lnTo>
                  <a:lnTo>
                    <a:pt x="1660" y="543"/>
                  </a:lnTo>
                  <a:lnTo>
                    <a:pt x="1685" y="617"/>
                  </a:lnTo>
                  <a:lnTo>
                    <a:pt x="1704" y="695"/>
                  </a:lnTo>
                  <a:lnTo>
                    <a:pt x="1716" y="776"/>
                  </a:lnTo>
                  <a:lnTo>
                    <a:pt x="1720" y="858"/>
                  </a:lnTo>
                  <a:lnTo>
                    <a:pt x="1716" y="941"/>
                  </a:lnTo>
                  <a:lnTo>
                    <a:pt x="1704" y="1022"/>
                  </a:lnTo>
                  <a:lnTo>
                    <a:pt x="1685" y="1099"/>
                  </a:lnTo>
                  <a:lnTo>
                    <a:pt x="1660" y="1175"/>
                  </a:lnTo>
                  <a:lnTo>
                    <a:pt x="1627" y="1246"/>
                  </a:lnTo>
                  <a:lnTo>
                    <a:pt x="1589" y="1314"/>
                  </a:lnTo>
                  <a:lnTo>
                    <a:pt x="1544" y="1379"/>
                  </a:lnTo>
                  <a:lnTo>
                    <a:pt x="1495" y="1438"/>
                  </a:lnTo>
                  <a:lnTo>
                    <a:pt x="1440" y="1493"/>
                  </a:lnTo>
                  <a:lnTo>
                    <a:pt x="1380" y="1542"/>
                  </a:lnTo>
                  <a:lnTo>
                    <a:pt x="1316" y="1587"/>
                  </a:lnTo>
                  <a:lnTo>
                    <a:pt x="1248" y="1626"/>
                  </a:lnTo>
                  <a:lnTo>
                    <a:pt x="1177" y="1658"/>
                  </a:lnTo>
                  <a:lnTo>
                    <a:pt x="1100" y="1683"/>
                  </a:lnTo>
                  <a:lnTo>
                    <a:pt x="1023" y="1702"/>
                  </a:lnTo>
                  <a:lnTo>
                    <a:pt x="942" y="1714"/>
                  </a:lnTo>
                  <a:lnTo>
                    <a:pt x="859" y="1718"/>
                  </a:lnTo>
                  <a:lnTo>
                    <a:pt x="777" y="1714"/>
                  </a:lnTo>
                  <a:lnTo>
                    <a:pt x="696" y="1702"/>
                  </a:lnTo>
                  <a:lnTo>
                    <a:pt x="618" y="1683"/>
                  </a:lnTo>
                  <a:lnTo>
                    <a:pt x="543" y="1658"/>
                  </a:lnTo>
                  <a:lnTo>
                    <a:pt x="471" y="1626"/>
                  </a:lnTo>
                  <a:lnTo>
                    <a:pt x="404" y="1587"/>
                  </a:lnTo>
                  <a:lnTo>
                    <a:pt x="340" y="1542"/>
                  </a:lnTo>
                  <a:lnTo>
                    <a:pt x="280" y="1493"/>
                  </a:lnTo>
                  <a:lnTo>
                    <a:pt x="225" y="1438"/>
                  </a:lnTo>
                  <a:lnTo>
                    <a:pt x="175" y="1379"/>
                  </a:lnTo>
                  <a:lnTo>
                    <a:pt x="130" y="1314"/>
                  </a:lnTo>
                  <a:lnTo>
                    <a:pt x="93" y="1246"/>
                  </a:lnTo>
                  <a:lnTo>
                    <a:pt x="60" y="1175"/>
                  </a:lnTo>
                  <a:lnTo>
                    <a:pt x="34" y="1099"/>
                  </a:lnTo>
                  <a:lnTo>
                    <a:pt x="15" y="1022"/>
                  </a:lnTo>
                  <a:lnTo>
                    <a:pt x="4" y="941"/>
                  </a:lnTo>
                  <a:lnTo>
                    <a:pt x="0" y="858"/>
                  </a:lnTo>
                  <a:lnTo>
                    <a:pt x="4" y="776"/>
                  </a:lnTo>
                  <a:lnTo>
                    <a:pt x="15" y="695"/>
                  </a:lnTo>
                  <a:lnTo>
                    <a:pt x="34" y="617"/>
                  </a:lnTo>
                  <a:lnTo>
                    <a:pt x="60" y="543"/>
                  </a:lnTo>
                  <a:lnTo>
                    <a:pt x="93" y="470"/>
                  </a:lnTo>
                  <a:lnTo>
                    <a:pt x="130" y="403"/>
                  </a:lnTo>
                  <a:lnTo>
                    <a:pt x="175" y="339"/>
                  </a:lnTo>
                  <a:lnTo>
                    <a:pt x="225" y="279"/>
                  </a:lnTo>
                  <a:lnTo>
                    <a:pt x="280" y="224"/>
                  </a:lnTo>
                  <a:lnTo>
                    <a:pt x="340" y="174"/>
                  </a:lnTo>
                  <a:lnTo>
                    <a:pt x="404" y="129"/>
                  </a:lnTo>
                  <a:lnTo>
                    <a:pt x="471" y="92"/>
                  </a:lnTo>
                  <a:lnTo>
                    <a:pt x="543" y="60"/>
                  </a:lnTo>
                  <a:lnTo>
                    <a:pt x="618" y="33"/>
                  </a:lnTo>
                  <a:lnTo>
                    <a:pt x="696" y="15"/>
                  </a:lnTo>
                  <a:lnTo>
                    <a:pt x="777" y="3"/>
                  </a:lnTo>
                  <a:lnTo>
                    <a:pt x="8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36" name="Group 464"/>
          <p:cNvGrpSpPr>
            <a:grpSpLocks noChangeAspect="1"/>
          </p:cNvGrpSpPr>
          <p:nvPr/>
        </p:nvGrpSpPr>
        <p:grpSpPr bwMode="auto">
          <a:xfrm>
            <a:off x="428916" y="475622"/>
            <a:ext cx="198040" cy="253021"/>
            <a:chOff x="1444" y="1549"/>
            <a:chExt cx="1466" cy="1873"/>
          </a:xfrm>
          <a:solidFill>
            <a:schemeClr val="tx1">
              <a:lumMod val="65000"/>
              <a:lumOff val="35000"/>
            </a:schemeClr>
          </a:solidFill>
        </p:grpSpPr>
        <p:sp>
          <p:nvSpPr>
            <p:cNvPr id="5639" name="Freeform 466"/>
            <p:cNvSpPr>
              <a:spLocks/>
            </p:cNvSpPr>
            <p:nvPr/>
          </p:nvSpPr>
          <p:spPr bwMode="auto">
            <a:xfrm>
              <a:off x="1945" y="2601"/>
              <a:ext cx="462" cy="149"/>
            </a:xfrm>
            <a:custGeom>
              <a:avLst/>
              <a:gdLst>
                <a:gd name="T0" fmla="*/ 0 w 924"/>
                <a:gd name="T1" fmla="*/ 0 h 296"/>
                <a:gd name="T2" fmla="*/ 924 w 924"/>
                <a:gd name="T3" fmla="*/ 0 h 296"/>
                <a:gd name="T4" fmla="*/ 889 w 924"/>
                <a:gd name="T5" fmla="*/ 20 h 296"/>
                <a:gd name="T6" fmla="*/ 858 w 924"/>
                <a:gd name="T7" fmla="*/ 43 h 296"/>
                <a:gd name="T8" fmla="*/ 829 w 924"/>
                <a:gd name="T9" fmla="*/ 69 h 296"/>
                <a:gd name="T10" fmla="*/ 799 w 924"/>
                <a:gd name="T11" fmla="*/ 100 h 296"/>
                <a:gd name="T12" fmla="*/ 774 w 924"/>
                <a:gd name="T13" fmla="*/ 134 h 296"/>
                <a:gd name="T14" fmla="*/ 751 w 924"/>
                <a:gd name="T15" fmla="*/ 172 h 296"/>
                <a:gd name="T16" fmla="*/ 733 w 924"/>
                <a:gd name="T17" fmla="*/ 211 h 296"/>
                <a:gd name="T18" fmla="*/ 720 w 924"/>
                <a:gd name="T19" fmla="*/ 253 h 296"/>
                <a:gd name="T20" fmla="*/ 708 w 924"/>
                <a:gd name="T21" fmla="*/ 296 h 296"/>
                <a:gd name="T22" fmla="*/ 708 w 924"/>
                <a:gd name="T23" fmla="*/ 296 h 296"/>
                <a:gd name="T24" fmla="*/ 216 w 924"/>
                <a:gd name="T25" fmla="*/ 296 h 296"/>
                <a:gd name="T26" fmla="*/ 204 w 924"/>
                <a:gd name="T27" fmla="*/ 248 h 296"/>
                <a:gd name="T28" fmla="*/ 187 w 924"/>
                <a:gd name="T29" fmla="*/ 203 h 296"/>
                <a:gd name="T30" fmla="*/ 166 w 924"/>
                <a:gd name="T31" fmla="*/ 161 h 296"/>
                <a:gd name="T32" fmla="*/ 140 w 924"/>
                <a:gd name="T33" fmla="*/ 122 h 296"/>
                <a:gd name="T34" fmla="*/ 112 w 924"/>
                <a:gd name="T35" fmla="*/ 85 h 296"/>
                <a:gd name="T36" fmla="*/ 77 w 924"/>
                <a:gd name="T37" fmla="*/ 53 h 296"/>
                <a:gd name="T38" fmla="*/ 41 w 924"/>
                <a:gd name="T39" fmla="*/ 25 h 296"/>
                <a:gd name="T40" fmla="*/ 0 w 924"/>
                <a:gd name="T41"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4" h="296">
                  <a:moveTo>
                    <a:pt x="0" y="0"/>
                  </a:moveTo>
                  <a:lnTo>
                    <a:pt x="924" y="0"/>
                  </a:lnTo>
                  <a:lnTo>
                    <a:pt x="889" y="20"/>
                  </a:lnTo>
                  <a:lnTo>
                    <a:pt x="858" y="43"/>
                  </a:lnTo>
                  <a:lnTo>
                    <a:pt x="829" y="69"/>
                  </a:lnTo>
                  <a:lnTo>
                    <a:pt x="799" y="100"/>
                  </a:lnTo>
                  <a:lnTo>
                    <a:pt x="774" y="134"/>
                  </a:lnTo>
                  <a:lnTo>
                    <a:pt x="751" y="172"/>
                  </a:lnTo>
                  <a:lnTo>
                    <a:pt x="733" y="211"/>
                  </a:lnTo>
                  <a:lnTo>
                    <a:pt x="720" y="253"/>
                  </a:lnTo>
                  <a:lnTo>
                    <a:pt x="708" y="296"/>
                  </a:lnTo>
                  <a:lnTo>
                    <a:pt x="708" y="296"/>
                  </a:lnTo>
                  <a:lnTo>
                    <a:pt x="216" y="296"/>
                  </a:lnTo>
                  <a:lnTo>
                    <a:pt x="204" y="248"/>
                  </a:lnTo>
                  <a:lnTo>
                    <a:pt x="187" y="203"/>
                  </a:lnTo>
                  <a:lnTo>
                    <a:pt x="166" y="161"/>
                  </a:lnTo>
                  <a:lnTo>
                    <a:pt x="140" y="122"/>
                  </a:lnTo>
                  <a:lnTo>
                    <a:pt x="112" y="85"/>
                  </a:lnTo>
                  <a:lnTo>
                    <a:pt x="77" y="53"/>
                  </a:lnTo>
                  <a:lnTo>
                    <a:pt x="41" y="2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0" name="Freeform 467"/>
            <p:cNvSpPr>
              <a:spLocks/>
            </p:cNvSpPr>
            <p:nvPr/>
          </p:nvSpPr>
          <p:spPr bwMode="auto">
            <a:xfrm>
              <a:off x="1492" y="1549"/>
              <a:ext cx="1369" cy="1201"/>
            </a:xfrm>
            <a:custGeom>
              <a:avLst/>
              <a:gdLst>
                <a:gd name="T0" fmla="*/ 1395 w 2738"/>
                <a:gd name="T1" fmla="*/ 4 h 2402"/>
                <a:gd name="T2" fmla="*/ 1444 w 2738"/>
                <a:gd name="T3" fmla="*/ 23 h 2402"/>
                <a:gd name="T4" fmla="*/ 1481 w 2738"/>
                <a:gd name="T5" fmla="*/ 59 h 2402"/>
                <a:gd name="T6" fmla="*/ 1501 w 2738"/>
                <a:gd name="T7" fmla="*/ 109 h 2402"/>
                <a:gd name="T8" fmla="*/ 1503 w 2738"/>
                <a:gd name="T9" fmla="*/ 282 h 2402"/>
                <a:gd name="T10" fmla="*/ 2619 w 2738"/>
                <a:gd name="T11" fmla="*/ 285 h 2402"/>
                <a:gd name="T12" fmla="*/ 2672 w 2738"/>
                <a:gd name="T13" fmla="*/ 307 h 2402"/>
                <a:gd name="T14" fmla="*/ 2712 w 2738"/>
                <a:gd name="T15" fmla="*/ 347 h 2402"/>
                <a:gd name="T16" fmla="*/ 2734 w 2738"/>
                <a:gd name="T17" fmla="*/ 401 h 2402"/>
                <a:gd name="T18" fmla="*/ 2734 w 2738"/>
                <a:gd name="T19" fmla="*/ 460 h 2402"/>
                <a:gd name="T20" fmla="*/ 2712 w 2738"/>
                <a:gd name="T21" fmla="*/ 513 h 2402"/>
                <a:gd name="T22" fmla="*/ 2672 w 2738"/>
                <a:gd name="T23" fmla="*/ 552 h 2402"/>
                <a:gd name="T24" fmla="*/ 2619 w 2738"/>
                <a:gd name="T25" fmla="*/ 575 h 2402"/>
                <a:gd name="T26" fmla="*/ 2552 w 2738"/>
                <a:gd name="T27" fmla="*/ 579 h 2402"/>
                <a:gd name="T28" fmla="*/ 2589 w 2738"/>
                <a:gd name="T29" fmla="*/ 2106 h 2402"/>
                <a:gd name="T30" fmla="*/ 2646 w 2738"/>
                <a:gd name="T31" fmla="*/ 2118 h 2402"/>
                <a:gd name="T32" fmla="*/ 2694 w 2738"/>
                <a:gd name="T33" fmla="*/ 2150 h 2402"/>
                <a:gd name="T34" fmla="*/ 2725 w 2738"/>
                <a:gd name="T35" fmla="*/ 2197 h 2402"/>
                <a:gd name="T36" fmla="*/ 2738 w 2738"/>
                <a:gd name="T37" fmla="*/ 2254 h 2402"/>
                <a:gd name="T38" fmla="*/ 2725 w 2738"/>
                <a:gd name="T39" fmla="*/ 2312 h 2402"/>
                <a:gd name="T40" fmla="*/ 2694 w 2738"/>
                <a:gd name="T41" fmla="*/ 2359 h 2402"/>
                <a:gd name="T42" fmla="*/ 2646 w 2738"/>
                <a:gd name="T43" fmla="*/ 2391 h 2402"/>
                <a:gd name="T44" fmla="*/ 2589 w 2738"/>
                <a:gd name="T45" fmla="*/ 2402 h 2402"/>
                <a:gd name="T46" fmla="*/ 2538 w 2738"/>
                <a:gd name="T47" fmla="*/ 2353 h 2402"/>
                <a:gd name="T48" fmla="*/ 2499 w 2738"/>
                <a:gd name="T49" fmla="*/ 2264 h 2402"/>
                <a:gd name="T50" fmla="*/ 2442 w 2738"/>
                <a:gd name="T51" fmla="*/ 2188 h 2402"/>
                <a:gd name="T52" fmla="*/ 2369 w 2738"/>
                <a:gd name="T53" fmla="*/ 2127 h 2402"/>
                <a:gd name="T54" fmla="*/ 2283 w 2738"/>
                <a:gd name="T55" fmla="*/ 2083 h 2402"/>
                <a:gd name="T56" fmla="*/ 455 w 2738"/>
                <a:gd name="T57" fmla="*/ 579 h 2402"/>
                <a:gd name="T58" fmla="*/ 413 w 2738"/>
                <a:gd name="T59" fmla="*/ 2100 h 2402"/>
                <a:gd name="T60" fmla="*/ 339 w 2738"/>
                <a:gd name="T61" fmla="*/ 2147 h 2402"/>
                <a:gd name="T62" fmla="*/ 277 w 2738"/>
                <a:gd name="T63" fmla="*/ 2206 h 2402"/>
                <a:gd name="T64" fmla="*/ 229 w 2738"/>
                <a:gd name="T65" fmla="*/ 2278 h 2402"/>
                <a:gd name="T66" fmla="*/ 196 w 2738"/>
                <a:gd name="T67" fmla="*/ 2359 h 2402"/>
                <a:gd name="T68" fmla="*/ 147 w 2738"/>
                <a:gd name="T69" fmla="*/ 2402 h 2402"/>
                <a:gd name="T70" fmla="*/ 90 w 2738"/>
                <a:gd name="T71" fmla="*/ 2391 h 2402"/>
                <a:gd name="T72" fmla="*/ 43 w 2738"/>
                <a:gd name="T73" fmla="*/ 2359 h 2402"/>
                <a:gd name="T74" fmla="*/ 11 w 2738"/>
                <a:gd name="T75" fmla="*/ 2312 h 2402"/>
                <a:gd name="T76" fmla="*/ 0 w 2738"/>
                <a:gd name="T77" fmla="*/ 2254 h 2402"/>
                <a:gd name="T78" fmla="*/ 11 w 2738"/>
                <a:gd name="T79" fmla="*/ 2197 h 2402"/>
                <a:gd name="T80" fmla="*/ 43 w 2738"/>
                <a:gd name="T81" fmla="*/ 2150 h 2402"/>
                <a:gd name="T82" fmla="*/ 90 w 2738"/>
                <a:gd name="T83" fmla="*/ 2118 h 2402"/>
                <a:gd name="T84" fmla="*/ 147 w 2738"/>
                <a:gd name="T85" fmla="*/ 2106 h 2402"/>
                <a:gd name="T86" fmla="*/ 185 w 2738"/>
                <a:gd name="T87" fmla="*/ 579 h 2402"/>
                <a:gd name="T88" fmla="*/ 117 w 2738"/>
                <a:gd name="T89" fmla="*/ 575 h 2402"/>
                <a:gd name="T90" fmla="*/ 65 w 2738"/>
                <a:gd name="T91" fmla="*/ 552 h 2402"/>
                <a:gd name="T92" fmla="*/ 25 w 2738"/>
                <a:gd name="T93" fmla="*/ 513 h 2402"/>
                <a:gd name="T94" fmla="*/ 2 w 2738"/>
                <a:gd name="T95" fmla="*/ 460 h 2402"/>
                <a:gd name="T96" fmla="*/ 2 w 2738"/>
                <a:gd name="T97" fmla="*/ 401 h 2402"/>
                <a:gd name="T98" fmla="*/ 25 w 2738"/>
                <a:gd name="T99" fmla="*/ 347 h 2402"/>
                <a:gd name="T100" fmla="*/ 65 w 2738"/>
                <a:gd name="T101" fmla="*/ 307 h 2402"/>
                <a:gd name="T102" fmla="*/ 117 w 2738"/>
                <a:gd name="T103" fmla="*/ 285 h 2402"/>
                <a:gd name="T104" fmla="*/ 1233 w 2738"/>
                <a:gd name="T105" fmla="*/ 282 h 2402"/>
                <a:gd name="T106" fmla="*/ 1237 w 2738"/>
                <a:gd name="T107" fmla="*/ 109 h 2402"/>
                <a:gd name="T108" fmla="*/ 1257 w 2738"/>
                <a:gd name="T109" fmla="*/ 59 h 2402"/>
                <a:gd name="T110" fmla="*/ 1292 w 2738"/>
                <a:gd name="T111" fmla="*/ 23 h 2402"/>
                <a:gd name="T112" fmla="*/ 1341 w 2738"/>
                <a:gd name="T113" fmla="*/ 4 h 2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38" h="2402">
                  <a:moveTo>
                    <a:pt x="1369" y="0"/>
                  </a:moveTo>
                  <a:lnTo>
                    <a:pt x="1395" y="4"/>
                  </a:lnTo>
                  <a:lnTo>
                    <a:pt x="1421" y="10"/>
                  </a:lnTo>
                  <a:lnTo>
                    <a:pt x="1444" y="23"/>
                  </a:lnTo>
                  <a:lnTo>
                    <a:pt x="1464" y="40"/>
                  </a:lnTo>
                  <a:lnTo>
                    <a:pt x="1481" y="59"/>
                  </a:lnTo>
                  <a:lnTo>
                    <a:pt x="1493" y="82"/>
                  </a:lnTo>
                  <a:lnTo>
                    <a:pt x="1501" y="109"/>
                  </a:lnTo>
                  <a:lnTo>
                    <a:pt x="1503" y="136"/>
                  </a:lnTo>
                  <a:lnTo>
                    <a:pt x="1503" y="282"/>
                  </a:lnTo>
                  <a:lnTo>
                    <a:pt x="2589" y="282"/>
                  </a:lnTo>
                  <a:lnTo>
                    <a:pt x="2619" y="285"/>
                  </a:lnTo>
                  <a:lnTo>
                    <a:pt x="2646" y="293"/>
                  </a:lnTo>
                  <a:lnTo>
                    <a:pt x="2672" y="307"/>
                  </a:lnTo>
                  <a:lnTo>
                    <a:pt x="2694" y="325"/>
                  </a:lnTo>
                  <a:lnTo>
                    <a:pt x="2712" y="347"/>
                  </a:lnTo>
                  <a:lnTo>
                    <a:pt x="2725" y="372"/>
                  </a:lnTo>
                  <a:lnTo>
                    <a:pt x="2734" y="401"/>
                  </a:lnTo>
                  <a:lnTo>
                    <a:pt x="2738" y="430"/>
                  </a:lnTo>
                  <a:lnTo>
                    <a:pt x="2734" y="460"/>
                  </a:lnTo>
                  <a:lnTo>
                    <a:pt x="2725" y="487"/>
                  </a:lnTo>
                  <a:lnTo>
                    <a:pt x="2712" y="513"/>
                  </a:lnTo>
                  <a:lnTo>
                    <a:pt x="2694" y="534"/>
                  </a:lnTo>
                  <a:lnTo>
                    <a:pt x="2672" y="552"/>
                  </a:lnTo>
                  <a:lnTo>
                    <a:pt x="2646" y="566"/>
                  </a:lnTo>
                  <a:lnTo>
                    <a:pt x="2619" y="575"/>
                  </a:lnTo>
                  <a:lnTo>
                    <a:pt x="2589" y="579"/>
                  </a:lnTo>
                  <a:lnTo>
                    <a:pt x="2552" y="579"/>
                  </a:lnTo>
                  <a:lnTo>
                    <a:pt x="2552" y="2106"/>
                  </a:lnTo>
                  <a:lnTo>
                    <a:pt x="2589" y="2106"/>
                  </a:lnTo>
                  <a:lnTo>
                    <a:pt x="2619" y="2109"/>
                  </a:lnTo>
                  <a:lnTo>
                    <a:pt x="2646" y="2118"/>
                  </a:lnTo>
                  <a:lnTo>
                    <a:pt x="2672" y="2132"/>
                  </a:lnTo>
                  <a:lnTo>
                    <a:pt x="2694" y="2150"/>
                  </a:lnTo>
                  <a:lnTo>
                    <a:pt x="2712" y="2172"/>
                  </a:lnTo>
                  <a:lnTo>
                    <a:pt x="2725" y="2197"/>
                  </a:lnTo>
                  <a:lnTo>
                    <a:pt x="2734" y="2224"/>
                  </a:lnTo>
                  <a:lnTo>
                    <a:pt x="2738" y="2254"/>
                  </a:lnTo>
                  <a:lnTo>
                    <a:pt x="2734" y="2284"/>
                  </a:lnTo>
                  <a:lnTo>
                    <a:pt x="2725" y="2312"/>
                  </a:lnTo>
                  <a:lnTo>
                    <a:pt x="2712" y="2337"/>
                  </a:lnTo>
                  <a:lnTo>
                    <a:pt x="2694" y="2359"/>
                  </a:lnTo>
                  <a:lnTo>
                    <a:pt x="2672" y="2377"/>
                  </a:lnTo>
                  <a:lnTo>
                    <a:pt x="2646" y="2391"/>
                  </a:lnTo>
                  <a:lnTo>
                    <a:pt x="2619" y="2399"/>
                  </a:lnTo>
                  <a:lnTo>
                    <a:pt x="2589" y="2402"/>
                  </a:lnTo>
                  <a:lnTo>
                    <a:pt x="2551" y="2402"/>
                  </a:lnTo>
                  <a:lnTo>
                    <a:pt x="2538" y="2353"/>
                  </a:lnTo>
                  <a:lnTo>
                    <a:pt x="2521" y="2307"/>
                  </a:lnTo>
                  <a:lnTo>
                    <a:pt x="2499" y="2264"/>
                  </a:lnTo>
                  <a:lnTo>
                    <a:pt x="2473" y="2224"/>
                  </a:lnTo>
                  <a:lnTo>
                    <a:pt x="2442" y="2188"/>
                  </a:lnTo>
                  <a:lnTo>
                    <a:pt x="2408" y="2156"/>
                  </a:lnTo>
                  <a:lnTo>
                    <a:pt x="2369" y="2127"/>
                  </a:lnTo>
                  <a:lnTo>
                    <a:pt x="2328" y="2102"/>
                  </a:lnTo>
                  <a:lnTo>
                    <a:pt x="2283" y="2083"/>
                  </a:lnTo>
                  <a:lnTo>
                    <a:pt x="2283" y="579"/>
                  </a:lnTo>
                  <a:lnTo>
                    <a:pt x="455" y="579"/>
                  </a:lnTo>
                  <a:lnTo>
                    <a:pt x="455" y="2082"/>
                  </a:lnTo>
                  <a:lnTo>
                    <a:pt x="413" y="2100"/>
                  </a:lnTo>
                  <a:lnTo>
                    <a:pt x="374" y="2122"/>
                  </a:lnTo>
                  <a:lnTo>
                    <a:pt x="339" y="2147"/>
                  </a:lnTo>
                  <a:lnTo>
                    <a:pt x="306" y="2175"/>
                  </a:lnTo>
                  <a:lnTo>
                    <a:pt x="277" y="2206"/>
                  </a:lnTo>
                  <a:lnTo>
                    <a:pt x="251" y="2240"/>
                  </a:lnTo>
                  <a:lnTo>
                    <a:pt x="229" y="2278"/>
                  </a:lnTo>
                  <a:lnTo>
                    <a:pt x="211" y="2317"/>
                  </a:lnTo>
                  <a:lnTo>
                    <a:pt x="196" y="2359"/>
                  </a:lnTo>
                  <a:lnTo>
                    <a:pt x="186" y="2402"/>
                  </a:lnTo>
                  <a:lnTo>
                    <a:pt x="147" y="2402"/>
                  </a:lnTo>
                  <a:lnTo>
                    <a:pt x="117" y="2399"/>
                  </a:lnTo>
                  <a:lnTo>
                    <a:pt x="90" y="2391"/>
                  </a:lnTo>
                  <a:lnTo>
                    <a:pt x="65" y="2377"/>
                  </a:lnTo>
                  <a:lnTo>
                    <a:pt x="43" y="2359"/>
                  </a:lnTo>
                  <a:lnTo>
                    <a:pt x="25" y="2337"/>
                  </a:lnTo>
                  <a:lnTo>
                    <a:pt x="11" y="2312"/>
                  </a:lnTo>
                  <a:lnTo>
                    <a:pt x="2" y="2284"/>
                  </a:lnTo>
                  <a:lnTo>
                    <a:pt x="0" y="2254"/>
                  </a:lnTo>
                  <a:lnTo>
                    <a:pt x="2" y="2224"/>
                  </a:lnTo>
                  <a:lnTo>
                    <a:pt x="11" y="2197"/>
                  </a:lnTo>
                  <a:lnTo>
                    <a:pt x="25" y="2172"/>
                  </a:lnTo>
                  <a:lnTo>
                    <a:pt x="43" y="2150"/>
                  </a:lnTo>
                  <a:lnTo>
                    <a:pt x="65" y="2132"/>
                  </a:lnTo>
                  <a:lnTo>
                    <a:pt x="90" y="2118"/>
                  </a:lnTo>
                  <a:lnTo>
                    <a:pt x="117" y="2109"/>
                  </a:lnTo>
                  <a:lnTo>
                    <a:pt x="147" y="2106"/>
                  </a:lnTo>
                  <a:lnTo>
                    <a:pt x="185" y="2106"/>
                  </a:lnTo>
                  <a:lnTo>
                    <a:pt x="185" y="579"/>
                  </a:lnTo>
                  <a:lnTo>
                    <a:pt x="147" y="579"/>
                  </a:lnTo>
                  <a:lnTo>
                    <a:pt x="117" y="575"/>
                  </a:lnTo>
                  <a:lnTo>
                    <a:pt x="90" y="566"/>
                  </a:lnTo>
                  <a:lnTo>
                    <a:pt x="65" y="552"/>
                  </a:lnTo>
                  <a:lnTo>
                    <a:pt x="43" y="535"/>
                  </a:lnTo>
                  <a:lnTo>
                    <a:pt x="25" y="513"/>
                  </a:lnTo>
                  <a:lnTo>
                    <a:pt x="11" y="487"/>
                  </a:lnTo>
                  <a:lnTo>
                    <a:pt x="2" y="460"/>
                  </a:lnTo>
                  <a:lnTo>
                    <a:pt x="0" y="430"/>
                  </a:lnTo>
                  <a:lnTo>
                    <a:pt x="2" y="401"/>
                  </a:lnTo>
                  <a:lnTo>
                    <a:pt x="11" y="372"/>
                  </a:lnTo>
                  <a:lnTo>
                    <a:pt x="25" y="347"/>
                  </a:lnTo>
                  <a:lnTo>
                    <a:pt x="43" y="325"/>
                  </a:lnTo>
                  <a:lnTo>
                    <a:pt x="65" y="307"/>
                  </a:lnTo>
                  <a:lnTo>
                    <a:pt x="90" y="293"/>
                  </a:lnTo>
                  <a:lnTo>
                    <a:pt x="117" y="285"/>
                  </a:lnTo>
                  <a:lnTo>
                    <a:pt x="147" y="282"/>
                  </a:lnTo>
                  <a:lnTo>
                    <a:pt x="1233" y="282"/>
                  </a:lnTo>
                  <a:lnTo>
                    <a:pt x="1233" y="136"/>
                  </a:lnTo>
                  <a:lnTo>
                    <a:pt x="1237" y="109"/>
                  </a:lnTo>
                  <a:lnTo>
                    <a:pt x="1245" y="82"/>
                  </a:lnTo>
                  <a:lnTo>
                    <a:pt x="1257" y="59"/>
                  </a:lnTo>
                  <a:lnTo>
                    <a:pt x="1273" y="40"/>
                  </a:lnTo>
                  <a:lnTo>
                    <a:pt x="1292" y="23"/>
                  </a:lnTo>
                  <a:lnTo>
                    <a:pt x="1316" y="10"/>
                  </a:lnTo>
                  <a:lnTo>
                    <a:pt x="1341" y="4"/>
                  </a:lnTo>
                  <a:lnTo>
                    <a:pt x="13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1" name="Freeform 468"/>
            <p:cNvSpPr>
              <a:spLocks/>
            </p:cNvSpPr>
            <p:nvPr/>
          </p:nvSpPr>
          <p:spPr bwMode="auto">
            <a:xfrm>
              <a:off x="1860" y="2126"/>
              <a:ext cx="101" cy="342"/>
            </a:xfrm>
            <a:custGeom>
              <a:avLst/>
              <a:gdLst>
                <a:gd name="T0" fmla="*/ 101 w 202"/>
                <a:gd name="T1" fmla="*/ 0 h 684"/>
                <a:gd name="T2" fmla="*/ 124 w 202"/>
                <a:gd name="T3" fmla="*/ 2 h 684"/>
                <a:gd name="T4" fmla="*/ 146 w 202"/>
                <a:gd name="T5" fmla="*/ 10 h 684"/>
                <a:gd name="T6" fmla="*/ 164 w 202"/>
                <a:gd name="T7" fmla="*/ 22 h 684"/>
                <a:gd name="T8" fmla="*/ 180 w 202"/>
                <a:gd name="T9" fmla="*/ 38 h 684"/>
                <a:gd name="T10" fmla="*/ 191 w 202"/>
                <a:gd name="T11" fmla="*/ 56 h 684"/>
                <a:gd name="T12" fmla="*/ 199 w 202"/>
                <a:gd name="T13" fmla="*/ 78 h 684"/>
                <a:gd name="T14" fmla="*/ 202 w 202"/>
                <a:gd name="T15" fmla="*/ 100 h 684"/>
                <a:gd name="T16" fmla="*/ 202 w 202"/>
                <a:gd name="T17" fmla="*/ 583 h 684"/>
                <a:gd name="T18" fmla="*/ 199 w 202"/>
                <a:gd name="T19" fmla="*/ 606 h 684"/>
                <a:gd name="T20" fmla="*/ 191 w 202"/>
                <a:gd name="T21" fmla="*/ 628 h 684"/>
                <a:gd name="T22" fmla="*/ 180 w 202"/>
                <a:gd name="T23" fmla="*/ 646 h 684"/>
                <a:gd name="T24" fmla="*/ 164 w 202"/>
                <a:gd name="T25" fmla="*/ 662 h 684"/>
                <a:gd name="T26" fmla="*/ 146 w 202"/>
                <a:gd name="T27" fmla="*/ 673 h 684"/>
                <a:gd name="T28" fmla="*/ 124 w 202"/>
                <a:gd name="T29" fmla="*/ 681 h 684"/>
                <a:gd name="T30" fmla="*/ 101 w 202"/>
                <a:gd name="T31" fmla="*/ 684 h 684"/>
                <a:gd name="T32" fmla="*/ 77 w 202"/>
                <a:gd name="T33" fmla="*/ 681 h 684"/>
                <a:gd name="T34" fmla="*/ 57 w 202"/>
                <a:gd name="T35" fmla="*/ 673 h 684"/>
                <a:gd name="T36" fmla="*/ 37 w 202"/>
                <a:gd name="T37" fmla="*/ 662 h 684"/>
                <a:gd name="T38" fmla="*/ 21 w 202"/>
                <a:gd name="T39" fmla="*/ 646 h 684"/>
                <a:gd name="T40" fmla="*/ 10 w 202"/>
                <a:gd name="T41" fmla="*/ 628 h 684"/>
                <a:gd name="T42" fmla="*/ 2 w 202"/>
                <a:gd name="T43" fmla="*/ 606 h 684"/>
                <a:gd name="T44" fmla="*/ 0 w 202"/>
                <a:gd name="T45" fmla="*/ 583 h 684"/>
                <a:gd name="T46" fmla="*/ 0 w 202"/>
                <a:gd name="T47" fmla="*/ 100 h 684"/>
                <a:gd name="T48" fmla="*/ 2 w 202"/>
                <a:gd name="T49" fmla="*/ 78 h 684"/>
                <a:gd name="T50" fmla="*/ 10 w 202"/>
                <a:gd name="T51" fmla="*/ 56 h 684"/>
                <a:gd name="T52" fmla="*/ 21 w 202"/>
                <a:gd name="T53" fmla="*/ 38 h 684"/>
                <a:gd name="T54" fmla="*/ 37 w 202"/>
                <a:gd name="T55" fmla="*/ 22 h 684"/>
                <a:gd name="T56" fmla="*/ 57 w 202"/>
                <a:gd name="T57" fmla="*/ 10 h 684"/>
                <a:gd name="T58" fmla="*/ 77 w 202"/>
                <a:gd name="T59" fmla="*/ 2 h 684"/>
                <a:gd name="T60" fmla="*/ 101 w 202"/>
                <a:gd name="T61"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2" h="684">
                  <a:moveTo>
                    <a:pt x="101" y="0"/>
                  </a:moveTo>
                  <a:lnTo>
                    <a:pt x="124" y="2"/>
                  </a:lnTo>
                  <a:lnTo>
                    <a:pt x="146" y="10"/>
                  </a:lnTo>
                  <a:lnTo>
                    <a:pt x="164" y="22"/>
                  </a:lnTo>
                  <a:lnTo>
                    <a:pt x="180" y="38"/>
                  </a:lnTo>
                  <a:lnTo>
                    <a:pt x="191" y="56"/>
                  </a:lnTo>
                  <a:lnTo>
                    <a:pt x="199" y="78"/>
                  </a:lnTo>
                  <a:lnTo>
                    <a:pt x="202" y="100"/>
                  </a:lnTo>
                  <a:lnTo>
                    <a:pt x="202" y="583"/>
                  </a:lnTo>
                  <a:lnTo>
                    <a:pt x="199" y="606"/>
                  </a:lnTo>
                  <a:lnTo>
                    <a:pt x="191" y="628"/>
                  </a:lnTo>
                  <a:lnTo>
                    <a:pt x="180" y="646"/>
                  </a:lnTo>
                  <a:lnTo>
                    <a:pt x="164" y="662"/>
                  </a:lnTo>
                  <a:lnTo>
                    <a:pt x="146" y="673"/>
                  </a:lnTo>
                  <a:lnTo>
                    <a:pt x="124" y="681"/>
                  </a:lnTo>
                  <a:lnTo>
                    <a:pt x="101" y="684"/>
                  </a:lnTo>
                  <a:lnTo>
                    <a:pt x="77" y="681"/>
                  </a:lnTo>
                  <a:lnTo>
                    <a:pt x="57" y="673"/>
                  </a:lnTo>
                  <a:lnTo>
                    <a:pt x="37" y="662"/>
                  </a:lnTo>
                  <a:lnTo>
                    <a:pt x="21" y="646"/>
                  </a:lnTo>
                  <a:lnTo>
                    <a:pt x="10" y="628"/>
                  </a:lnTo>
                  <a:lnTo>
                    <a:pt x="2" y="606"/>
                  </a:lnTo>
                  <a:lnTo>
                    <a:pt x="0" y="583"/>
                  </a:lnTo>
                  <a:lnTo>
                    <a:pt x="0" y="100"/>
                  </a:lnTo>
                  <a:lnTo>
                    <a:pt x="2" y="78"/>
                  </a:lnTo>
                  <a:lnTo>
                    <a:pt x="10" y="56"/>
                  </a:lnTo>
                  <a:lnTo>
                    <a:pt x="21" y="38"/>
                  </a:lnTo>
                  <a:lnTo>
                    <a:pt x="37" y="22"/>
                  </a:lnTo>
                  <a:lnTo>
                    <a:pt x="57" y="10"/>
                  </a:lnTo>
                  <a:lnTo>
                    <a:pt x="77"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2" name="Freeform 469"/>
            <p:cNvSpPr>
              <a:spLocks/>
            </p:cNvSpPr>
            <p:nvPr/>
          </p:nvSpPr>
          <p:spPr bwMode="auto">
            <a:xfrm>
              <a:off x="2038" y="1949"/>
              <a:ext cx="101" cy="519"/>
            </a:xfrm>
            <a:custGeom>
              <a:avLst/>
              <a:gdLst>
                <a:gd name="T0" fmla="*/ 100 w 201"/>
                <a:gd name="T1" fmla="*/ 0 h 1039"/>
                <a:gd name="T2" fmla="*/ 124 w 201"/>
                <a:gd name="T3" fmla="*/ 2 h 1039"/>
                <a:gd name="T4" fmla="*/ 144 w 201"/>
                <a:gd name="T5" fmla="*/ 10 h 1039"/>
                <a:gd name="T6" fmla="*/ 164 w 201"/>
                <a:gd name="T7" fmla="*/ 22 h 1039"/>
                <a:gd name="T8" fmla="*/ 180 w 201"/>
                <a:gd name="T9" fmla="*/ 38 h 1039"/>
                <a:gd name="T10" fmla="*/ 191 w 201"/>
                <a:gd name="T11" fmla="*/ 57 h 1039"/>
                <a:gd name="T12" fmla="*/ 199 w 201"/>
                <a:gd name="T13" fmla="*/ 78 h 1039"/>
                <a:gd name="T14" fmla="*/ 201 w 201"/>
                <a:gd name="T15" fmla="*/ 102 h 1039"/>
                <a:gd name="T16" fmla="*/ 201 w 201"/>
                <a:gd name="T17" fmla="*/ 938 h 1039"/>
                <a:gd name="T18" fmla="*/ 199 w 201"/>
                <a:gd name="T19" fmla="*/ 961 h 1039"/>
                <a:gd name="T20" fmla="*/ 191 w 201"/>
                <a:gd name="T21" fmla="*/ 983 h 1039"/>
                <a:gd name="T22" fmla="*/ 180 w 201"/>
                <a:gd name="T23" fmla="*/ 1001 h 1039"/>
                <a:gd name="T24" fmla="*/ 164 w 201"/>
                <a:gd name="T25" fmla="*/ 1017 h 1039"/>
                <a:gd name="T26" fmla="*/ 144 w 201"/>
                <a:gd name="T27" fmla="*/ 1028 h 1039"/>
                <a:gd name="T28" fmla="*/ 124 w 201"/>
                <a:gd name="T29" fmla="*/ 1036 h 1039"/>
                <a:gd name="T30" fmla="*/ 100 w 201"/>
                <a:gd name="T31" fmla="*/ 1039 h 1039"/>
                <a:gd name="T32" fmla="*/ 77 w 201"/>
                <a:gd name="T33" fmla="*/ 1036 h 1039"/>
                <a:gd name="T34" fmla="*/ 55 w 201"/>
                <a:gd name="T35" fmla="*/ 1028 h 1039"/>
                <a:gd name="T36" fmla="*/ 37 w 201"/>
                <a:gd name="T37" fmla="*/ 1017 h 1039"/>
                <a:gd name="T38" fmla="*/ 21 w 201"/>
                <a:gd name="T39" fmla="*/ 1001 h 1039"/>
                <a:gd name="T40" fmla="*/ 10 w 201"/>
                <a:gd name="T41" fmla="*/ 983 h 1039"/>
                <a:gd name="T42" fmla="*/ 2 w 201"/>
                <a:gd name="T43" fmla="*/ 961 h 1039"/>
                <a:gd name="T44" fmla="*/ 0 w 201"/>
                <a:gd name="T45" fmla="*/ 938 h 1039"/>
                <a:gd name="T46" fmla="*/ 0 w 201"/>
                <a:gd name="T47" fmla="*/ 102 h 1039"/>
                <a:gd name="T48" fmla="*/ 2 w 201"/>
                <a:gd name="T49" fmla="*/ 78 h 1039"/>
                <a:gd name="T50" fmla="*/ 10 w 201"/>
                <a:gd name="T51" fmla="*/ 57 h 1039"/>
                <a:gd name="T52" fmla="*/ 21 w 201"/>
                <a:gd name="T53" fmla="*/ 38 h 1039"/>
                <a:gd name="T54" fmla="*/ 37 w 201"/>
                <a:gd name="T55" fmla="*/ 22 h 1039"/>
                <a:gd name="T56" fmla="*/ 55 w 201"/>
                <a:gd name="T57" fmla="*/ 10 h 1039"/>
                <a:gd name="T58" fmla="*/ 77 w 201"/>
                <a:gd name="T59" fmla="*/ 2 h 1039"/>
                <a:gd name="T60" fmla="*/ 100 w 201"/>
                <a:gd name="T61" fmla="*/ 0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1" h="1039">
                  <a:moveTo>
                    <a:pt x="100" y="0"/>
                  </a:moveTo>
                  <a:lnTo>
                    <a:pt x="124" y="2"/>
                  </a:lnTo>
                  <a:lnTo>
                    <a:pt x="144" y="10"/>
                  </a:lnTo>
                  <a:lnTo>
                    <a:pt x="164" y="22"/>
                  </a:lnTo>
                  <a:lnTo>
                    <a:pt x="180" y="38"/>
                  </a:lnTo>
                  <a:lnTo>
                    <a:pt x="191" y="57"/>
                  </a:lnTo>
                  <a:lnTo>
                    <a:pt x="199" y="78"/>
                  </a:lnTo>
                  <a:lnTo>
                    <a:pt x="201" y="102"/>
                  </a:lnTo>
                  <a:lnTo>
                    <a:pt x="201" y="938"/>
                  </a:lnTo>
                  <a:lnTo>
                    <a:pt x="199" y="961"/>
                  </a:lnTo>
                  <a:lnTo>
                    <a:pt x="191" y="983"/>
                  </a:lnTo>
                  <a:lnTo>
                    <a:pt x="180" y="1001"/>
                  </a:lnTo>
                  <a:lnTo>
                    <a:pt x="164" y="1017"/>
                  </a:lnTo>
                  <a:lnTo>
                    <a:pt x="144" y="1028"/>
                  </a:lnTo>
                  <a:lnTo>
                    <a:pt x="124" y="1036"/>
                  </a:lnTo>
                  <a:lnTo>
                    <a:pt x="100" y="1039"/>
                  </a:lnTo>
                  <a:lnTo>
                    <a:pt x="77" y="1036"/>
                  </a:lnTo>
                  <a:lnTo>
                    <a:pt x="55" y="1028"/>
                  </a:lnTo>
                  <a:lnTo>
                    <a:pt x="37" y="1017"/>
                  </a:lnTo>
                  <a:lnTo>
                    <a:pt x="21" y="1001"/>
                  </a:lnTo>
                  <a:lnTo>
                    <a:pt x="10" y="983"/>
                  </a:lnTo>
                  <a:lnTo>
                    <a:pt x="2" y="961"/>
                  </a:lnTo>
                  <a:lnTo>
                    <a:pt x="0" y="938"/>
                  </a:lnTo>
                  <a:lnTo>
                    <a:pt x="0" y="102"/>
                  </a:lnTo>
                  <a:lnTo>
                    <a:pt x="2" y="78"/>
                  </a:lnTo>
                  <a:lnTo>
                    <a:pt x="10" y="57"/>
                  </a:lnTo>
                  <a:lnTo>
                    <a:pt x="21" y="38"/>
                  </a:lnTo>
                  <a:lnTo>
                    <a:pt x="37" y="22"/>
                  </a:lnTo>
                  <a:lnTo>
                    <a:pt x="55" y="10"/>
                  </a:lnTo>
                  <a:lnTo>
                    <a:pt x="77" y="2"/>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3" name="Freeform 470"/>
            <p:cNvSpPr>
              <a:spLocks/>
            </p:cNvSpPr>
            <p:nvPr/>
          </p:nvSpPr>
          <p:spPr bwMode="auto">
            <a:xfrm>
              <a:off x="2215" y="2055"/>
              <a:ext cx="101" cy="413"/>
            </a:xfrm>
            <a:custGeom>
              <a:avLst/>
              <a:gdLst>
                <a:gd name="T0" fmla="*/ 102 w 203"/>
                <a:gd name="T1" fmla="*/ 0 h 827"/>
                <a:gd name="T2" fmla="*/ 124 w 203"/>
                <a:gd name="T3" fmla="*/ 4 h 827"/>
                <a:gd name="T4" fmla="*/ 146 w 203"/>
                <a:gd name="T5" fmla="*/ 11 h 827"/>
                <a:gd name="T6" fmla="*/ 164 w 203"/>
                <a:gd name="T7" fmla="*/ 23 h 827"/>
                <a:gd name="T8" fmla="*/ 180 w 203"/>
                <a:gd name="T9" fmla="*/ 38 h 827"/>
                <a:gd name="T10" fmla="*/ 193 w 203"/>
                <a:gd name="T11" fmla="*/ 57 h 827"/>
                <a:gd name="T12" fmla="*/ 200 w 203"/>
                <a:gd name="T13" fmla="*/ 79 h 827"/>
                <a:gd name="T14" fmla="*/ 203 w 203"/>
                <a:gd name="T15" fmla="*/ 102 h 827"/>
                <a:gd name="T16" fmla="*/ 203 w 203"/>
                <a:gd name="T17" fmla="*/ 726 h 827"/>
                <a:gd name="T18" fmla="*/ 200 w 203"/>
                <a:gd name="T19" fmla="*/ 749 h 827"/>
                <a:gd name="T20" fmla="*/ 193 w 203"/>
                <a:gd name="T21" fmla="*/ 771 h 827"/>
                <a:gd name="T22" fmla="*/ 180 w 203"/>
                <a:gd name="T23" fmla="*/ 789 h 827"/>
                <a:gd name="T24" fmla="*/ 164 w 203"/>
                <a:gd name="T25" fmla="*/ 805 h 827"/>
                <a:gd name="T26" fmla="*/ 146 w 203"/>
                <a:gd name="T27" fmla="*/ 816 h 827"/>
                <a:gd name="T28" fmla="*/ 124 w 203"/>
                <a:gd name="T29" fmla="*/ 824 h 827"/>
                <a:gd name="T30" fmla="*/ 102 w 203"/>
                <a:gd name="T31" fmla="*/ 827 h 827"/>
                <a:gd name="T32" fmla="*/ 79 w 203"/>
                <a:gd name="T33" fmla="*/ 824 h 827"/>
                <a:gd name="T34" fmla="*/ 57 w 203"/>
                <a:gd name="T35" fmla="*/ 816 h 827"/>
                <a:gd name="T36" fmla="*/ 38 w 203"/>
                <a:gd name="T37" fmla="*/ 805 h 827"/>
                <a:gd name="T38" fmla="*/ 23 w 203"/>
                <a:gd name="T39" fmla="*/ 789 h 827"/>
                <a:gd name="T40" fmla="*/ 10 w 203"/>
                <a:gd name="T41" fmla="*/ 771 h 827"/>
                <a:gd name="T42" fmla="*/ 4 w 203"/>
                <a:gd name="T43" fmla="*/ 749 h 827"/>
                <a:gd name="T44" fmla="*/ 0 w 203"/>
                <a:gd name="T45" fmla="*/ 726 h 827"/>
                <a:gd name="T46" fmla="*/ 0 w 203"/>
                <a:gd name="T47" fmla="*/ 102 h 827"/>
                <a:gd name="T48" fmla="*/ 4 w 203"/>
                <a:gd name="T49" fmla="*/ 79 h 827"/>
                <a:gd name="T50" fmla="*/ 10 w 203"/>
                <a:gd name="T51" fmla="*/ 57 h 827"/>
                <a:gd name="T52" fmla="*/ 23 w 203"/>
                <a:gd name="T53" fmla="*/ 38 h 827"/>
                <a:gd name="T54" fmla="*/ 38 w 203"/>
                <a:gd name="T55" fmla="*/ 23 h 827"/>
                <a:gd name="T56" fmla="*/ 57 w 203"/>
                <a:gd name="T57" fmla="*/ 11 h 827"/>
                <a:gd name="T58" fmla="*/ 79 w 203"/>
                <a:gd name="T59" fmla="*/ 4 h 827"/>
                <a:gd name="T60" fmla="*/ 102 w 203"/>
                <a:gd name="T61" fmla="*/ 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3" h="827">
                  <a:moveTo>
                    <a:pt x="102" y="0"/>
                  </a:moveTo>
                  <a:lnTo>
                    <a:pt x="124" y="4"/>
                  </a:lnTo>
                  <a:lnTo>
                    <a:pt x="146" y="11"/>
                  </a:lnTo>
                  <a:lnTo>
                    <a:pt x="164" y="23"/>
                  </a:lnTo>
                  <a:lnTo>
                    <a:pt x="180" y="38"/>
                  </a:lnTo>
                  <a:lnTo>
                    <a:pt x="193" y="57"/>
                  </a:lnTo>
                  <a:lnTo>
                    <a:pt x="200" y="79"/>
                  </a:lnTo>
                  <a:lnTo>
                    <a:pt x="203" y="102"/>
                  </a:lnTo>
                  <a:lnTo>
                    <a:pt x="203" y="726"/>
                  </a:lnTo>
                  <a:lnTo>
                    <a:pt x="200" y="749"/>
                  </a:lnTo>
                  <a:lnTo>
                    <a:pt x="193" y="771"/>
                  </a:lnTo>
                  <a:lnTo>
                    <a:pt x="180" y="789"/>
                  </a:lnTo>
                  <a:lnTo>
                    <a:pt x="164" y="805"/>
                  </a:lnTo>
                  <a:lnTo>
                    <a:pt x="146" y="816"/>
                  </a:lnTo>
                  <a:lnTo>
                    <a:pt x="124" y="824"/>
                  </a:lnTo>
                  <a:lnTo>
                    <a:pt x="102" y="827"/>
                  </a:lnTo>
                  <a:lnTo>
                    <a:pt x="79" y="824"/>
                  </a:lnTo>
                  <a:lnTo>
                    <a:pt x="57" y="816"/>
                  </a:lnTo>
                  <a:lnTo>
                    <a:pt x="38" y="805"/>
                  </a:lnTo>
                  <a:lnTo>
                    <a:pt x="23" y="789"/>
                  </a:lnTo>
                  <a:lnTo>
                    <a:pt x="10" y="771"/>
                  </a:lnTo>
                  <a:lnTo>
                    <a:pt x="4" y="749"/>
                  </a:lnTo>
                  <a:lnTo>
                    <a:pt x="0" y="726"/>
                  </a:lnTo>
                  <a:lnTo>
                    <a:pt x="0" y="102"/>
                  </a:lnTo>
                  <a:lnTo>
                    <a:pt x="4" y="79"/>
                  </a:lnTo>
                  <a:lnTo>
                    <a:pt x="10" y="57"/>
                  </a:lnTo>
                  <a:lnTo>
                    <a:pt x="23" y="38"/>
                  </a:lnTo>
                  <a:lnTo>
                    <a:pt x="38" y="23"/>
                  </a:lnTo>
                  <a:lnTo>
                    <a:pt x="57" y="11"/>
                  </a:lnTo>
                  <a:lnTo>
                    <a:pt x="79" y="4"/>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4" name="Freeform 471"/>
            <p:cNvSpPr>
              <a:spLocks/>
            </p:cNvSpPr>
            <p:nvPr/>
          </p:nvSpPr>
          <p:spPr bwMode="auto">
            <a:xfrm>
              <a:off x="2392" y="2002"/>
              <a:ext cx="101" cy="466"/>
            </a:xfrm>
            <a:custGeom>
              <a:avLst/>
              <a:gdLst>
                <a:gd name="T0" fmla="*/ 101 w 202"/>
                <a:gd name="T1" fmla="*/ 0 h 933"/>
                <a:gd name="T2" fmla="*/ 124 w 202"/>
                <a:gd name="T3" fmla="*/ 3 h 933"/>
                <a:gd name="T4" fmla="*/ 146 w 202"/>
                <a:gd name="T5" fmla="*/ 11 h 933"/>
                <a:gd name="T6" fmla="*/ 164 w 202"/>
                <a:gd name="T7" fmla="*/ 23 h 933"/>
                <a:gd name="T8" fmla="*/ 180 w 202"/>
                <a:gd name="T9" fmla="*/ 38 h 933"/>
                <a:gd name="T10" fmla="*/ 192 w 202"/>
                <a:gd name="T11" fmla="*/ 57 h 933"/>
                <a:gd name="T12" fmla="*/ 200 w 202"/>
                <a:gd name="T13" fmla="*/ 78 h 933"/>
                <a:gd name="T14" fmla="*/ 202 w 202"/>
                <a:gd name="T15" fmla="*/ 102 h 933"/>
                <a:gd name="T16" fmla="*/ 202 w 202"/>
                <a:gd name="T17" fmla="*/ 832 h 933"/>
                <a:gd name="T18" fmla="*/ 200 w 202"/>
                <a:gd name="T19" fmla="*/ 855 h 933"/>
                <a:gd name="T20" fmla="*/ 192 w 202"/>
                <a:gd name="T21" fmla="*/ 877 h 933"/>
                <a:gd name="T22" fmla="*/ 180 w 202"/>
                <a:gd name="T23" fmla="*/ 895 h 933"/>
                <a:gd name="T24" fmla="*/ 164 w 202"/>
                <a:gd name="T25" fmla="*/ 911 h 933"/>
                <a:gd name="T26" fmla="*/ 146 w 202"/>
                <a:gd name="T27" fmla="*/ 922 h 933"/>
                <a:gd name="T28" fmla="*/ 124 w 202"/>
                <a:gd name="T29" fmla="*/ 930 h 933"/>
                <a:gd name="T30" fmla="*/ 101 w 202"/>
                <a:gd name="T31" fmla="*/ 933 h 933"/>
                <a:gd name="T32" fmla="*/ 77 w 202"/>
                <a:gd name="T33" fmla="*/ 930 h 933"/>
                <a:gd name="T34" fmla="*/ 57 w 202"/>
                <a:gd name="T35" fmla="*/ 922 h 933"/>
                <a:gd name="T36" fmla="*/ 38 w 202"/>
                <a:gd name="T37" fmla="*/ 911 h 933"/>
                <a:gd name="T38" fmla="*/ 22 w 202"/>
                <a:gd name="T39" fmla="*/ 895 h 933"/>
                <a:gd name="T40" fmla="*/ 10 w 202"/>
                <a:gd name="T41" fmla="*/ 877 h 933"/>
                <a:gd name="T42" fmla="*/ 2 w 202"/>
                <a:gd name="T43" fmla="*/ 855 h 933"/>
                <a:gd name="T44" fmla="*/ 0 w 202"/>
                <a:gd name="T45" fmla="*/ 832 h 933"/>
                <a:gd name="T46" fmla="*/ 0 w 202"/>
                <a:gd name="T47" fmla="*/ 102 h 933"/>
                <a:gd name="T48" fmla="*/ 2 w 202"/>
                <a:gd name="T49" fmla="*/ 78 h 933"/>
                <a:gd name="T50" fmla="*/ 10 w 202"/>
                <a:gd name="T51" fmla="*/ 57 h 933"/>
                <a:gd name="T52" fmla="*/ 22 w 202"/>
                <a:gd name="T53" fmla="*/ 38 h 933"/>
                <a:gd name="T54" fmla="*/ 38 w 202"/>
                <a:gd name="T55" fmla="*/ 23 h 933"/>
                <a:gd name="T56" fmla="*/ 57 w 202"/>
                <a:gd name="T57" fmla="*/ 11 h 933"/>
                <a:gd name="T58" fmla="*/ 77 w 202"/>
                <a:gd name="T59" fmla="*/ 3 h 933"/>
                <a:gd name="T60" fmla="*/ 101 w 202"/>
                <a:gd name="T61" fmla="*/ 0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2" h="933">
                  <a:moveTo>
                    <a:pt x="101" y="0"/>
                  </a:moveTo>
                  <a:lnTo>
                    <a:pt x="124" y="3"/>
                  </a:lnTo>
                  <a:lnTo>
                    <a:pt x="146" y="11"/>
                  </a:lnTo>
                  <a:lnTo>
                    <a:pt x="164" y="23"/>
                  </a:lnTo>
                  <a:lnTo>
                    <a:pt x="180" y="38"/>
                  </a:lnTo>
                  <a:lnTo>
                    <a:pt x="192" y="57"/>
                  </a:lnTo>
                  <a:lnTo>
                    <a:pt x="200" y="78"/>
                  </a:lnTo>
                  <a:lnTo>
                    <a:pt x="202" y="102"/>
                  </a:lnTo>
                  <a:lnTo>
                    <a:pt x="202" y="832"/>
                  </a:lnTo>
                  <a:lnTo>
                    <a:pt x="200" y="855"/>
                  </a:lnTo>
                  <a:lnTo>
                    <a:pt x="192" y="877"/>
                  </a:lnTo>
                  <a:lnTo>
                    <a:pt x="180" y="895"/>
                  </a:lnTo>
                  <a:lnTo>
                    <a:pt x="164" y="911"/>
                  </a:lnTo>
                  <a:lnTo>
                    <a:pt x="146" y="922"/>
                  </a:lnTo>
                  <a:lnTo>
                    <a:pt x="124" y="930"/>
                  </a:lnTo>
                  <a:lnTo>
                    <a:pt x="101" y="933"/>
                  </a:lnTo>
                  <a:lnTo>
                    <a:pt x="77" y="930"/>
                  </a:lnTo>
                  <a:lnTo>
                    <a:pt x="57" y="922"/>
                  </a:lnTo>
                  <a:lnTo>
                    <a:pt x="38" y="911"/>
                  </a:lnTo>
                  <a:lnTo>
                    <a:pt x="22" y="895"/>
                  </a:lnTo>
                  <a:lnTo>
                    <a:pt x="10" y="877"/>
                  </a:lnTo>
                  <a:lnTo>
                    <a:pt x="2" y="855"/>
                  </a:lnTo>
                  <a:lnTo>
                    <a:pt x="0" y="832"/>
                  </a:lnTo>
                  <a:lnTo>
                    <a:pt x="0" y="102"/>
                  </a:lnTo>
                  <a:lnTo>
                    <a:pt x="2" y="78"/>
                  </a:lnTo>
                  <a:lnTo>
                    <a:pt x="10" y="57"/>
                  </a:lnTo>
                  <a:lnTo>
                    <a:pt x="22" y="38"/>
                  </a:lnTo>
                  <a:lnTo>
                    <a:pt x="38" y="23"/>
                  </a:lnTo>
                  <a:lnTo>
                    <a:pt x="57" y="11"/>
                  </a:lnTo>
                  <a:lnTo>
                    <a:pt x="77" y="3"/>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5" name="Freeform 472"/>
            <p:cNvSpPr>
              <a:spLocks/>
            </p:cNvSpPr>
            <p:nvPr/>
          </p:nvSpPr>
          <p:spPr bwMode="auto">
            <a:xfrm>
              <a:off x="1642" y="2633"/>
              <a:ext cx="355" cy="426"/>
            </a:xfrm>
            <a:custGeom>
              <a:avLst/>
              <a:gdLst>
                <a:gd name="T0" fmla="*/ 355 w 709"/>
                <a:gd name="T1" fmla="*/ 0 h 851"/>
                <a:gd name="T2" fmla="*/ 355 w 709"/>
                <a:gd name="T3" fmla="*/ 0 h 851"/>
                <a:gd name="T4" fmla="*/ 356 w 709"/>
                <a:gd name="T5" fmla="*/ 0 h 851"/>
                <a:gd name="T6" fmla="*/ 357 w 709"/>
                <a:gd name="T7" fmla="*/ 0 h 851"/>
                <a:gd name="T8" fmla="*/ 452 w 709"/>
                <a:gd name="T9" fmla="*/ 11 h 851"/>
                <a:gd name="T10" fmla="*/ 534 w 709"/>
                <a:gd name="T11" fmla="*/ 38 h 851"/>
                <a:gd name="T12" fmla="*/ 602 w 709"/>
                <a:gd name="T13" fmla="*/ 82 h 851"/>
                <a:gd name="T14" fmla="*/ 655 w 709"/>
                <a:gd name="T15" fmla="*/ 140 h 851"/>
                <a:gd name="T16" fmla="*/ 690 w 709"/>
                <a:gd name="T17" fmla="*/ 213 h 851"/>
                <a:gd name="T18" fmla="*/ 708 w 709"/>
                <a:gd name="T19" fmla="*/ 300 h 851"/>
                <a:gd name="T20" fmla="*/ 707 w 709"/>
                <a:gd name="T21" fmla="*/ 414 h 851"/>
                <a:gd name="T22" fmla="*/ 690 w 709"/>
                <a:gd name="T23" fmla="*/ 534 h 851"/>
                <a:gd name="T24" fmla="*/ 659 w 709"/>
                <a:gd name="T25" fmla="*/ 635 h 851"/>
                <a:gd name="T26" fmla="*/ 614 w 709"/>
                <a:gd name="T27" fmla="*/ 719 h 851"/>
                <a:gd name="T28" fmla="*/ 555 w 709"/>
                <a:gd name="T29" fmla="*/ 784 h 851"/>
                <a:gd name="T30" fmla="*/ 484 w 709"/>
                <a:gd name="T31" fmla="*/ 827 h 851"/>
                <a:gd name="T32" fmla="*/ 401 w 709"/>
                <a:gd name="T33" fmla="*/ 849 h 851"/>
                <a:gd name="T34" fmla="*/ 356 w 709"/>
                <a:gd name="T35" fmla="*/ 851 h 851"/>
                <a:gd name="T36" fmla="*/ 353 w 709"/>
                <a:gd name="T37" fmla="*/ 851 h 851"/>
                <a:gd name="T38" fmla="*/ 266 w 709"/>
                <a:gd name="T39" fmla="*/ 841 h 851"/>
                <a:gd name="T40" fmla="*/ 189 w 709"/>
                <a:gd name="T41" fmla="*/ 808 h 851"/>
                <a:gd name="T42" fmla="*/ 124 w 709"/>
                <a:gd name="T43" fmla="*/ 754 h 851"/>
                <a:gd name="T44" fmla="*/ 73 w 709"/>
                <a:gd name="T45" fmla="*/ 680 h 851"/>
                <a:gd name="T46" fmla="*/ 34 w 709"/>
                <a:gd name="T47" fmla="*/ 586 h 851"/>
                <a:gd name="T48" fmla="*/ 9 w 709"/>
                <a:gd name="T49" fmla="*/ 475 h 851"/>
                <a:gd name="T50" fmla="*/ 0 w 709"/>
                <a:gd name="T51" fmla="*/ 349 h 851"/>
                <a:gd name="T52" fmla="*/ 9 w 709"/>
                <a:gd name="T53" fmla="*/ 255 h 851"/>
                <a:gd name="T54" fmla="*/ 35 w 709"/>
                <a:gd name="T55" fmla="*/ 174 h 851"/>
                <a:gd name="T56" fmla="*/ 80 w 709"/>
                <a:gd name="T57" fmla="*/ 109 h 851"/>
                <a:gd name="T58" fmla="*/ 140 w 709"/>
                <a:gd name="T59" fmla="*/ 58 h 851"/>
                <a:gd name="T60" fmla="*/ 215 w 709"/>
                <a:gd name="T61" fmla="*/ 22 h 851"/>
                <a:gd name="T62" fmla="*/ 304 w 709"/>
                <a:gd name="T63" fmla="*/ 3 h 851"/>
                <a:gd name="T64" fmla="*/ 353 w 709"/>
                <a:gd name="T65" fmla="*/ 0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9" h="851">
                  <a:moveTo>
                    <a:pt x="353" y="0"/>
                  </a:moveTo>
                  <a:lnTo>
                    <a:pt x="355" y="0"/>
                  </a:lnTo>
                  <a:lnTo>
                    <a:pt x="355" y="0"/>
                  </a:lnTo>
                  <a:lnTo>
                    <a:pt x="355" y="0"/>
                  </a:lnTo>
                  <a:lnTo>
                    <a:pt x="356" y="0"/>
                  </a:lnTo>
                  <a:lnTo>
                    <a:pt x="356" y="0"/>
                  </a:lnTo>
                  <a:lnTo>
                    <a:pt x="357" y="0"/>
                  </a:lnTo>
                  <a:lnTo>
                    <a:pt x="357" y="0"/>
                  </a:lnTo>
                  <a:lnTo>
                    <a:pt x="406" y="3"/>
                  </a:lnTo>
                  <a:lnTo>
                    <a:pt x="452" y="11"/>
                  </a:lnTo>
                  <a:lnTo>
                    <a:pt x="495" y="22"/>
                  </a:lnTo>
                  <a:lnTo>
                    <a:pt x="534" y="38"/>
                  </a:lnTo>
                  <a:lnTo>
                    <a:pt x="570" y="58"/>
                  </a:lnTo>
                  <a:lnTo>
                    <a:pt x="602" y="82"/>
                  </a:lnTo>
                  <a:lnTo>
                    <a:pt x="631" y="109"/>
                  </a:lnTo>
                  <a:lnTo>
                    <a:pt x="655" y="140"/>
                  </a:lnTo>
                  <a:lnTo>
                    <a:pt x="674" y="174"/>
                  </a:lnTo>
                  <a:lnTo>
                    <a:pt x="690" y="213"/>
                  </a:lnTo>
                  <a:lnTo>
                    <a:pt x="701" y="255"/>
                  </a:lnTo>
                  <a:lnTo>
                    <a:pt x="708" y="300"/>
                  </a:lnTo>
                  <a:lnTo>
                    <a:pt x="709" y="349"/>
                  </a:lnTo>
                  <a:lnTo>
                    <a:pt x="707" y="414"/>
                  </a:lnTo>
                  <a:lnTo>
                    <a:pt x="700" y="475"/>
                  </a:lnTo>
                  <a:lnTo>
                    <a:pt x="690" y="534"/>
                  </a:lnTo>
                  <a:lnTo>
                    <a:pt x="676" y="586"/>
                  </a:lnTo>
                  <a:lnTo>
                    <a:pt x="659" y="635"/>
                  </a:lnTo>
                  <a:lnTo>
                    <a:pt x="638" y="680"/>
                  </a:lnTo>
                  <a:lnTo>
                    <a:pt x="614" y="719"/>
                  </a:lnTo>
                  <a:lnTo>
                    <a:pt x="586" y="754"/>
                  </a:lnTo>
                  <a:lnTo>
                    <a:pt x="555" y="784"/>
                  </a:lnTo>
                  <a:lnTo>
                    <a:pt x="521" y="808"/>
                  </a:lnTo>
                  <a:lnTo>
                    <a:pt x="484" y="827"/>
                  </a:lnTo>
                  <a:lnTo>
                    <a:pt x="444" y="841"/>
                  </a:lnTo>
                  <a:lnTo>
                    <a:pt x="401" y="849"/>
                  </a:lnTo>
                  <a:lnTo>
                    <a:pt x="356" y="851"/>
                  </a:lnTo>
                  <a:lnTo>
                    <a:pt x="356" y="851"/>
                  </a:lnTo>
                  <a:lnTo>
                    <a:pt x="353" y="851"/>
                  </a:lnTo>
                  <a:lnTo>
                    <a:pt x="353" y="851"/>
                  </a:lnTo>
                  <a:lnTo>
                    <a:pt x="309" y="849"/>
                  </a:lnTo>
                  <a:lnTo>
                    <a:pt x="266" y="841"/>
                  </a:lnTo>
                  <a:lnTo>
                    <a:pt x="226" y="827"/>
                  </a:lnTo>
                  <a:lnTo>
                    <a:pt x="189" y="808"/>
                  </a:lnTo>
                  <a:lnTo>
                    <a:pt x="155" y="784"/>
                  </a:lnTo>
                  <a:lnTo>
                    <a:pt x="124" y="754"/>
                  </a:lnTo>
                  <a:lnTo>
                    <a:pt x="97" y="719"/>
                  </a:lnTo>
                  <a:lnTo>
                    <a:pt x="73" y="680"/>
                  </a:lnTo>
                  <a:lnTo>
                    <a:pt x="51" y="635"/>
                  </a:lnTo>
                  <a:lnTo>
                    <a:pt x="34" y="586"/>
                  </a:lnTo>
                  <a:lnTo>
                    <a:pt x="20" y="534"/>
                  </a:lnTo>
                  <a:lnTo>
                    <a:pt x="9" y="475"/>
                  </a:lnTo>
                  <a:lnTo>
                    <a:pt x="3" y="414"/>
                  </a:lnTo>
                  <a:lnTo>
                    <a:pt x="0" y="349"/>
                  </a:lnTo>
                  <a:lnTo>
                    <a:pt x="2" y="300"/>
                  </a:lnTo>
                  <a:lnTo>
                    <a:pt x="9" y="255"/>
                  </a:lnTo>
                  <a:lnTo>
                    <a:pt x="20" y="213"/>
                  </a:lnTo>
                  <a:lnTo>
                    <a:pt x="35" y="174"/>
                  </a:lnTo>
                  <a:lnTo>
                    <a:pt x="56" y="140"/>
                  </a:lnTo>
                  <a:lnTo>
                    <a:pt x="80" y="109"/>
                  </a:lnTo>
                  <a:lnTo>
                    <a:pt x="108" y="82"/>
                  </a:lnTo>
                  <a:lnTo>
                    <a:pt x="140" y="58"/>
                  </a:lnTo>
                  <a:lnTo>
                    <a:pt x="176" y="38"/>
                  </a:lnTo>
                  <a:lnTo>
                    <a:pt x="215" y="22"/>
                  </a:lnTo>
                  <a:lnTo>
                    <a:pt x="258" y="11"/>
                  </a:lnTo>
                  <a:lnTo>
                    <a:pt x="304" y="3"/>
                  </a:lnTo>
                  <a:lnTo>
                    <a:pt x="353" y="0"/>
                  </a:lnTo>
                  <a:lnTo>
                    <a:pt x="3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6" name="Freeform 473"/>
            <p:cNvSpPr>
              <a:spLocks/>
            </p:cNvSpPr>
            <p:nvPr/>
          </p:nvSpPr>
          <p:spPr bwMode="auto">
            <a:xfrm>
              <a:off x="2357" y="2633"/>
              <a:ext cx="354" cy="426"/>
            </a:xfrm>
            <a:custGeom>
              <a:avLst/>
              <a:gdLst>
                <a:gd name="T0" fmla="*/ 354 w 710"/>
                <a:gd name="T1" fmla="*/ 0 h 851"/>
                <a:gd name="T2" fmla="*/ 355 w 710"/>
                <a:gd name="T3" fmla="*/ 0 h 851"/>
                <a:gd name="T4" fmla="*/ 355 w 710"/>
                <a:gd name="T5" fmla="*/ 0 h 851"/>
                <a:gd name="T6" fmla="*/ 356 w 710"/>
                <a:gd name="T7" fmla="*/ 0 h 851"/>
                <a:gd name="T8" fmla="*/ 452 w 710"/>
                <a:gd name="T9" fmla="*/ 11 h 851"/>
                <a:gd name="T10" fmla="*/ 534 w 710"/>
                <a:gd name="T11" fmla="*/ 38 h 851"/>
                <a:gd name="T12" fmla="*/ 601 w 710"/>
                <a:gd name="T13" fmla="*/ 82 h 851"/>
                <a:gd name="T14" fmla="*/ 654 w 710"/>
                <a:gd name="T15" fmla="*/ 140 h 851"/>
                <a:gd name="T16" fmla="*/ 689 w 710"/>
                <a:gd name="T17" fmla="*/ 213 h 851"/>
                <a:gd name="T18" fmla="*/ 707 w 710"/>
                <a:gd name="T19" fmla="*/ 300 h 851"/>
                <a:gd name="T20" fmla="*/ 706 w 710"/>
                <a:gd name="T21" fmla="*/ 414 h 851"/>
                <a:gd name="T22" fmla="*/ 690 w 710"/>
                <a:gd name="T23" fmla="*/ 534 h 851"/>
                <a:gd name="T24" fmla="*/ 658 w 710"/>
                <a:gd name="T25" fmla="*/ 635 h 851"/>
                <a:gd name="T26" fmla="*/ 613 w 710"/>
                <a:gd name="T27" fmla="*/ 719 h 851"/>
                <a:gd name="T28" fmla="*/ 555 w 710"/>
                <a:gd name="T29" fmla="*/ 784 h 851"/>
                <a:gd name="T30" fmla="*/ 484 w 710"/>
                <a:gd name="T31" fmla="*/ 827 h 851"/>
                <a:gd name="T32" fmla="*/ 401 w 710"/>
                <a:gd name="T33" fmla="*/ 849 h 851"/>
                <a:gd name="T34" fmla="*/ 356 w 710"/>
                <a:gd name="T35" fmla="*/ 851 h 851"/>
                <a:gd name="T36" fmla="*/ 354 w 710"/>
                <a:gd name="T37" fmla="*/ 851 h 851"/>
                <a:gd name="T38" fmla="*/ 266 w 710"/>
                <a:gd name="T39" fmla="*/ 841 h 851"/>
                <a:gd name="T40" fmla="*/ 188 w 710"/>
                <a:gd name="T41" fmla="*/ 808 h 851"/>
                <a:gd name="T42" fmla="*/ 123 w 710"/>
                <a:gd name="T43" fmla="*/ 754 h 851"/>
                <a:gd name="T44" fmla="*/ 72 w 710"/>
                <a:gd name="T45" fmla="*/ 680 h 851"/>
                <a:gd name="T46" fmla="*/ 33 w 710"/>
                <a:gd name="T47" fmla="*/ 586 h 851"/>
                <a:gd name="T48" fmla="*/ 9 w 710"/>
                <a:gd name="T49" fmla="*/ 475 h 851"/>
                <a:gd name="T50" fmla="*/ 0 w 710"/>
                <a:gd name="T51" fmla="*/ 349 h 851"/>
                <a:gd name="T52" fmla="*/ 8 w 710"/>
                <a:gd name="T53" fmla="*/ 255 h 851"/>
                <a:gd name="T54" fmla="*/ 36 w 710"/>
                <a:gd name="T55" fmla="*/ 174 h 851"/>
                <a:gd name="T56" fmla="*/ 79 w 710"/>
                <a:gd name="T57" fmla="*/ 109 h 851"/>
                <a:gd name="T58" fmla="*/ 139 w 710"/>
                <a:gd name="T59" fmla="*/ 58 h 851"/>
                <a:gd name="T60" fmla="*/ 215 w 710"/>
                <a:gd name="T61" fmla="*/ 22 h 851"/>
                <a:gd name="T62" fmla="*/ 304 w 710"/>
                <a:gd name="T63" fmla="*/ 3 h 851"/>
                <a:gd name="T64" fmla="*/ 354 w 710"/>
                <a:gd name="T65" fmla="*/ 0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0" h="851">
                  <a:moveTo>
                    <a:pt x="354" y="0"/>
                  </a:moveTo>
                  <a:lnTo>
                    <a:pt x="354" y="0"/>
                  </a:lnTo>
                  <a:lnTo>
                    <a:pt x="354" y="0"/>
                  </a:lnTo>
                  <a:lnTo>
                    <a:pt x="355" y="0"/>
                  </a:lnTo>
                  <a:lnTo>
                    <a:pt x="355" y="0"/>
                  </a:lnTo>
                  <a:lnTo>
                    <a:pt x="355" y="0"/>
                  </a:lnTo>
                  <a:lnTo>
                    <a:pt x="356" y="0"/>
                  </a:lnTo>
                  <a:lnTo>
                    <a:pt x="356" y="0"/>
                  </a:lnTo>
                  <a:lnTo>
                    <a:pt x="405" y="3"/>
                  </a:lnTo>
                  <a:lnTo>
                    <a:pt x="452" y="11"/>
                  </a:lnTo>
                  <a:lnTo>
                    <a:pt x="494" y="22"/>
                  </a:lnTo>
                  <a:lnTo>
                    <a:pt x="534" y="38"/>
                  </a:lnTo>
                  <a:lnTo>
                    <a:pt x="569" y="58"/>
                  </a:lnTo>
                  <a:lnTo>
                    <a:pt x="601" y="82"/>
                  </a:lnTo>
                  <a:lnTo>
                    <a:pt x="630" y="109"/>
                  </a:lnTo>
                  <a:lnTo>
                    <a:pt x="654" y="140"/>
                  </a:lnTo>
                  <a:lnTo>
                    <a:pt x="674" y="174"/>
                  </a:lnTo>
                  <a:lnTo>
                    <a:pt x="689" y="213"/>
                  </a:lnTo>
                  <a:lnTo>
                    <a:pt x="701" y="255"/>
                  </a:lnTo>
                  <a:lnTo>
                    <a:pt x="707" y="300"/>
                  </a:lnTo>
                  <a:lnTo>
                    <a:pt x="710" y="349"/>
                  </a:lnTo>
                  <a:lnTo>
                    <a:pt x="706" y="414"/>
                  </a:lnTo>
                  <a:lnTo>
                    <a:pt x="701" y="475"/>
                  </a:lnTo>
                  <a:lnTo>
                    <a:pt x="690" y="534"/>
                  </a:lnTo>
                  <a:lnTo>
                    <a:pt x="676" y="586"/>
                  </a:lnTo>
                  <a:lnTo>
                    <a:pt x="658" y="635"/>
                  </a:lnTo>
                  <a:lnTo>
                    <a:pt x="638" y="680"/>
                  </a:lnTo>
                  <a:lnTo>
                    <a:pt x="613" y="719"/>
                  </a:lnTo>
                  <a:lnTo>
                    <a:pt x="585" y="754"/>
                  </a:lnTo>
                  <a:lnTo>
                    <a:pt x="555" y="784"/>
                  </a:lnTo>
                  <a:lnTo>
                    <a:pt x="520" y="808"/>
                  </a:lnTo>
                  <a:lnTo>
                    <a:pt x="484" y="827"/>
                  </a:lnTo>
                  <a:lnTo>
                    <a:pt x="444" y="841"/>
                  </a:lnTo>
                  <a:lnTo>
                    <a:pt x="401" y="849"/>
                  </a:lnTo>
                  <a:lnTo>
                    <a:pt x="356" y="851"/>
                  </a:lnTo>
                  <a:lnTo>
                    <a:pt x="356" y="851"/>
                  </a:lnTo>
                  <a:lnTo>
                    <a:pt x="354" y="851"/>
                  </a:lnTo>
                  <a:lnTo>
                    <a:pt x="354" y="851"/>
                  </a:lnTo>
                  <a:lnTo>
                    <a:pt x="308" y="849"/>
                  </a:lnTo>
                  <a:lnTo>
                    <a:pt x="266" y="841"/>
                  </a:lnTo>
                  <a:lnTo>
                    <a:pt x="226" y="827"/>
                  </a:lnTo>
                  <a:lnTo>
                    <a:pt x="188" y="808"/>
                  </a:lnTo>
                  <a:lnTo>
                    <a:pt x="155" y="784"/>
                  </a:lnTo>
                  <a:lnTo>
                    <a:pt x="123" y="754"/>
                  </a:lnTo>
                  <a:lnTo>
                    <a:pt x="96" y="719"/>
                  </a:lnTo>
                  <a:lnTo>
                    <a:pt x="72" y="680"/>
                  </a:lnTo>
                  <a:lnTo>
                    <a:pt x="50" y="635"/>
                  </a:lnTo>
                  <a:lnTo>
                    <a:pt x="33" y="586"/>
                  </a:lnTo>
                  <a:lnTo>
                    <a:pt x="20" y="534"/>
                  </a:lnTo>
                  <a:lnTo>
                    <a:pt x="9" y="475"/>
                  </a:lnTo>
                  <a:lnTo>
                    <a:pt x="2" y="414"/>
                  </a:lnTo>
                  <a:lnTo>
                    <a:pt x="0" y="349"/>
                  </a:lnTo>
                  <a:lnTo>
                    <a:pt x="1" y="300"/>
                  </a:lnTo>
                  <a:lnTo>
                    <a:pt x="8" y="255"/>
                  </a:lnTo>
                  <a:lnTo>
                    <a:pt x="20" y="213"/>
                  </a:lnTo>
                  <a:lnTo>
                    <a:pt x="36" y="174"/>
                  </a:lnTo>
                  <a:lnTo>
                    <a:pt x="55" y="140"/>
                  </a:lnTo>
                  <a:lnTo>
                    <a:pt x="79" y="109"/>
                  </a:lnTo>
                  <a:lnTo>
                    <a:pt x="107" y="82"/>
                  </a:lnTo>
                  <a:lnTo>
                    <a:pt x="139" y="58"/>
                  </a:lnTo>
                  <a:lnTo>
                    <a:pt x="176" y="38"/>
                  </a:lnTo>
                  <a:lnTo>
                    <a:pt x="215" y="22"/>
                  </a:lnTo>
                  <a:lnTo>
                    <a:pt x="258" y="11"/>
                  </a:lnTo>
                  <a:lnTo>
                    <a:pt x="304" y="3"/>
                  </a:lnTo>
                  <a:lnTo>
                    <a:pt x="354" y="0"/>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7" name="Freeform 474"/>
            <p:cNvSpPr>
              <a:spLocks/>
            </p:cNvSpPr>
            <p:nvPr/>
          </p:nvSpPr>
          <p:spPr bwMode="auto">
            <a:xfrm>
              <a:off x="1444" y="3066"/>
              <a:ext cx="1466" cy="356"/>
            </a:xfrm>
            <a:custGeom>
              <a:avLst/>
              <a:gdLst>
                <a:gd name="T0" fmla="*/ 927 w 2932"/>
                <a:gd name="T1" fmla="*/ 3 h 711"/>
                <a:gd name="T2" fmla="*/ 1024 w 2932"/>
                <a:gd name="T3" fmla="*/ 82 h 711"/>
                <a:gd name="T4" fmla="*/ 1396 w 2932"/>
                <a:gd name="T5" fmla="*/ 234 h 711"/>
                <a:gd name="T6" fmla="*/ 1425 w 2932"/>
                <a:gd name="T7" fmla="*/ 270 h 711"/>
                <a:gd name="T8" fmla="*/ 1448 w 2932"/>
                <a:gd name="T9" fmla="*/ 323 h 711"/>
                <a:gd name="T10" fmla="*/ 1466 w 2932"/>
                <a:gd name="T11" fmla="*/ 388 h 711"/>
                <a:gd name="T12" fmla="*/ 1483 w 2932"/>
                <a:gd name="T13" fmla="*/ 323 h 711"/>
                <a:gd name="T14" fmla="*/ 1506 w 2932"/>
                <a:gd name="T15" fmla="*/ 270 h 711"/>
                <a:gd name="T16" fmla="*/ 1534 w 2932"/>
                <a:gd name="T17" fmla="*/ 234 h 711"/>
                <a:gd name="T18" fmla="*/ 1906 w 2932"/>
                <a:gd name="T19" fmla="*/ 82 h 711"/>
                <a:gd name="T20" fmla="*/ 2003 w 2932"/>
                <a:gd name="T21" fmla="*/ 3 h 711"/>
                <a:gd name="T22" fmla="*/ 2035 w 2932"/>
                <a:gd name="T23" fmla="*/ 0 h 711"/>
                <a:gd name="T24" fmla="*/ 2064 w 2932"/>
                <a:gd name="T25" fmla="*/ 16 h 711"/>
                <a:gd name="T26" fmla="*/ 2295 w 2932"/>
                <a:gd name="T27" fmla="*/ 16 h 711"/>
                <a:gd name="T28" fmla="*/ 2324 w 2932"/>
                <a:gd name="T29" fmla="*/ 0 h 711"/>
                <a:gd name="T30" fmla="*/ 2356 w 2932"/>
                <a:gd name="T31" fmla="*/ 3 h 711"/>
                <a:gd name="T32" fmla="*/ 2453 w 2932"/>
                <a:gd name="T33" fmla="*/ 82 h 711"/>
                <a:gd name="T34" fmla="*/ 2826 w 2932"/>
                <a:gd name="T35" fmla="*/ 235 h 711"/>
                <a:gd name="T36" fmla="*/ 2855 w 2932"/>
                <a:gd name="T37" fmla="*/ 273 h 711"/>
                <a:gd name="T38" fmla="*/ 2878 w 2932"/>
                <a:gd name="T39" fmla="*/ 330 h 711"/>
                <a:gd name="T40" fmla="*/ 2896 w 2932"/>
                <a:gd name="T41" fmla="*/ 397 h 711"/>
                <a:gd name="T42" fmla="*/ 2909 w 2932"/>
                <a:gd name="T43" fmla="*/ 470 h 711"/>
                <a:gd name="T44" fmla="*/ 2917 w 2932"/>
                <a:gd name="T45" fmla="*/ 543 h 711"/>
                <a:gd name="T46" fmla="*/ 2923 w 2932"/>
                <a:gd name="T47" fmla="*/ 610 h 711"/>
                <a:gd name="T48" fmla="*/ 2927 w 2932"/>
                <a:gd name="T49" fmla="*/ 665 h 711"/>
                <a:gd name="T50" fmla="*/ 2929 w 2932"/>
                <a:gd name="T51" fmla="*/ 702 h 711"/>
                <a:gd name="T52" fmla="*/ 0 w 2932"/>
                <a:gd name="T53" fmla="*/ 711 h 711"/>
                <a:gd name="T54" fmla="*/ 1 w 2932"/>
                <a:gd name="T55" fmla="*/ 702 h 711"/>
                <a:gd name="T56" fmla="*/ 5 w 2932"/>
                <a:gd name="T57" fmla="*/ 665 h 711"/>
                <a:gd name="T58" fmla="*/ 8 w 2932"/>
                <a:gd name="T59" fmla="*/ 610 h 711"/>
                <a:gd name="T60" fmla="*/ 14 w 2932"/>
                <a:gd name="T61" fmla="*/ 543 h 711"/>
                <a:gd name="T62" fmla="*/ 23 w 2932"/>
                <a:gd name="T63" fmla="*/ 470 h 711"/>
                <a:gd name="T64" fmla="*/ 35 w 2932"/>
                <a:gd name="T65" fmla="*/ 397 h 711"/>
                <a:gd name="T66" fmla="*/ 52 w 2932"/>
                <a:gd name="T67" fmla="*/ 330 h 711"/>
                <a:gd name="T68" fmla="*/ 75 w 2932"/>
                <a:gd name="T69" fmla="*/ 273 h 711"/>
                <a:gd name="T70" fmla="*/ 105 w 2932"/>
                <a:gd name="T71" fmla="*/ 235 h 711"/>
                <a:gd name="T72" fmla="*/ 478 w 2932"/>
                <a:gd name="T73" fmla="*/ 82 h 711"/>
                <a:gd name="T74" fmla="*/ 575 w 2932"/>
                <a:gd name="T75" fmla="*/ 3 h 711"/>
                <a:gd name="T76" fmla="*/ 607 w 2932"/>
                <a:gd name="T77" fmla="*/ 0 h 711"/>
                <a:gd name="T78" fmla="*/ 635 w 2932"/>
                <a:gd name="T79" fmla="*/ 16 h 711"/>
                <a:gd name="T80" fmla="*/ 867 w 2932"/>
                <a:gd name="T81" fmla="*/ 16 h 711"/>
                <a:gd name="T82" fmla="*/ 895 w 2932"/>
                <a:gd name="T83" fmla="*/ 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2" h="711">
                  <a:moveTo>
                    <a:pt x="911" y="0"/>
                  </a:moveTo>
                  <a:lnTo>
                    <a:pt x="927" y="3"/>
                  </a:lnTo>
                  <a:lnTo>
                    <a:pt x="941" y="12"/>
                  </a:lnTo>
                  <a:lnTo>
                    <a:pt x="1024" y="82"/>
                  </a:lnTo>
                  <a:lnTo>
                    <a:pt x="1379" y="223"/>
                  </a:lnTo>
                  <a:lnTo>
                    <a:pt x="1396" y="234"/>
                  </a:lnTo>
                  <a:lnTo>
                    <a:pt x="1411" y="250"/>
                  </a:lnTo>
                  <a:lnTo>
                    <a:pt x="1425" y="270"/>
                  </a:lnTo>
                  <a:lnTo>
                    <a:pt x="1437" y="295"/>
                  </a:lnTo>
                  <a:lnTo>
                    <a:pt x="1448" y="323"/>
                  </a:lnTo>
                  <a:lnTo>
                    <a:pt x="1458" y="354"/>
                  </a:lnTo>
                  <a:lnTo>
                    <a:pt x="1466" y="388"/>
                  </a:lnTo>
                  <a:lnTo>
                    <a:pt x="1474" y="354"/>
                  </a:lnTo>
                  <a:lnTo>
                    <a:pt x="1483" y="323"/>
                  </a:lnTo>
                  <a:lnTo>
                    <a:pt x="1493" y="295"/>
                  </a:lnTo>
                  <a:lnTo>
                    <a:pt x="1506" y="270"/>
                  </a:lnTo>
                  <a:lnTo>
                    <a:pt x="1519" y="250"/>
                  </a:lnTo>
                  <a:lnTo>
                    <a:pt x="1534" y="234"/>
                  </a:lnTo>
                  <a:lnTo>
                    <a:pt x="1551" y="223"/>
                  </a:lnTo>
                  <a:lnTo>
                    <a:pt x="1906" y="82"/>
                  </a:lnTo>
                  <a:lnTo>
                    <a:pt x="1989" y="12"/>
                  </a:lnTo>
                  <a:lnTo>
                    <a:pt x="2003" y="3"/>
                  </a:lnTo>
                  <a:lnTo>
                    <a:pt x="2019" y="0"/>
                  </a:lnTo>
                  <a:lnTo>
                    <a:pt x="2035" y="0"/>
                  </a:lnTo>
                  <a:lnTo>
                    <a:pt x="2051" y="5"/>
                  </a:lnTo>
                  <a:lnTo>
                    <a:pt x="2064" y="16"/>
                  </a:lnTo>
                  <a:lnTo>
                    <a:pt x="2180" y="130"/>
                  </a:lnTo>
                  <a:lnTo>
                    <a:pt x="2295" y="16"/>
                  </a:lnTo>
                  <a:lnTo>
                    <a:pt x="2309" y="5"/>
                  </a:lnTo>
                  <a:lnTo>
                    <a:pt x="2324" y="0"/>
                  </a:lnTo>
                  <a:lnTo>
                    <a:pt x="2340" y="0"/>
                  </a:lnTo>
                  <a:lnTo>
                    <a:pt x="2356" y="3"/>
                  </a:lnTo>
                  <a:lnTo>
                    <a:pt x="2369" y="12"/>
                  </a:lnTo>
                  <a:lnTo>
                    <a:pt x="2453" y="82"/>
                  </a:lnTo>
                  <a:lnTo>
                    <a:pt x="2807" y="223"/>
                  </a:lnTo>
                  <a:lnTo>
                    <a:pt x="2826" y="235"/>
                  </a:lnTo>
                  <a:lnTo>
                    <a:pt x="2842" y="251"/>
                  </a:lnTo>
                  <a:lnTo>
                    <a:pt x="2855" y="273"/>
                  </a:lnTo>
                  <a:lnTo>
                    <a:pt x="2868" y="299"/>
                  </a:lnTo>
                  <a:lnTo>
                    <a:pt x="2878" y="330"/>
                  </a:lnTo>
                  <a:lnTo>
                    <a:pt x="2888" y="362"/>
                  </a:lnTo>
                  <a:lnTo>
                    <a:pt x="2896" y="397"/>
                  </a:lnTo>
                  <a:lnTo>
                    <a:pt x="2903" y="433"/>
                  </a:lnTo>
                  <a:lnTo>
                    <a:pt x="2909" y="470"/>
                  </a:lnTo>
                  <a:lnTo>
                    <a:pt x="2913" y="508"/>
                  </a:lnTo>
                  <a:lnTo>
                    <a:pt x="2917" y="543"/>
                  </a:lnTo>
                  <a:lnTo>
                    <a:pt x="2920" y="578"/>
                  </a:lnTo>
                  <a:lnTo>
                    <a:pt x="2923" y="610"/>
                  </a:lnTo>
                  <a:lnTo>
                    <a:pt x="2925" y="640"/>
                  </a:lnTo>
                  <a:lnTo>
                    <a:pt x="2927" y="665"/>
                  </a:lnTo>
                  <a:lnTo>
                    <a:pt x="2928" y="686"/>
                  </a:lnTo>
                  <a:lnTo>
                    <a:pt x="2929" y="702"/>
                  </a:lnTo>
                  <a:lnTo>
                    <a:pt x="2932" y="711"/>
                  </a:lnTo>
                  <a:lnTo>
                    <a:pt x="0" y="711"/>
                  </a:lnTo>
                  <a:lnTo>
                    <a:pt x="0" y="711"/>
                  </a:lnTo>
                  <a:lnTo>
                    <a:pt x="1" y="702"/>
                  </a:lnTo>
                  <a:lnTo>
                    <a:pt x="2" y="686"/>
                  </a:lnTo>
                  <a:lnTo>
                    <a:pt x="5" y="665"/>
                  </a:lnTo>
                  <a:lnTo>
                    <a:pt x="6" y="640"/>
                  </a:lnTo>
                  <a:lnTo>
                    <a:pt x="8" y="610"/>
                  </a:lnTo>
                  <a:lnTo>
                    <a:pt x="10" y="578"/>
                  </a:lnTo>
                  <a:lnTo>
                    <a:pt x="14" y="543"/>
                  </a:lnTo>
                  <a:lnTo>
                    <a:pt x="18" y="508"/>
                  </a:lnTo>
                  <a:lnTo>
                    <a:pt x="23" y="470"/>
                  </a:lnTo>
                  <a:lnTo>
                    <a:pt x="29" y="433"/>
                  </a:lnTo>
                  <a:lnTo>
                    <a:pt x="35" y="397"/>
                  </a:lnTo>
                  <a:lnTo>
                    <a:pt x="43" y="362"/>
                  </a:lnTo>
                  <a:lnTo>
                    <a:pt x="52" y="330"/>
                  </a:lnTo>
                  <a:lnTo>
                    <a:pt x="63" y="299"/>
                  </a:lnTo>
                  <a:lnTo>
                    <a:pt x="75" y="273"/>
                  </a:lnTo>
                  <a:lnTo>
                    <a:pt x="89" y="251"/>
                  </a:lnTo>
                  <a:lnTo>
                    <a:pt x="105" y="235"/>
                  </a:lnTo>
                  <a:lnTo>
                    <a:pt x="123" y="223"/>
                  </a:lnTo>
                  <a:lnTo>
                    <a:pt x="478" y="82"/>
                  </a:lnTo>
                  <a:lnTo>
                    <a:pt x="561" y="12"/>
                  </a:lnTo>
                  <a:lnTo>
                    <a:pt x="575" y="3"/>
                  </a:lnTo>
                  <a:lnTo>
                    <a:pt x="591" y="0"/>
                  </a:lnTo>
                  <a:lnTo>
                    <a:pt x="607" y="0"/>
                  </a:lnTo>
                  <a:lnTo>
                    <a:pt x="622" y="5"/>
                  </a:lnTo>
                  <a:lnTo>
                    <a:pt x="635" y="16"/>
                  </a:lnTo>
                  <a:lnTo>
                    <a:pt x="752" y="130"/>
                  </a:lnTo>
                  <a:lnTo>
                    <a:pt x="867" y="16"/>
                  </a:lnTo>
                  <a:lnTo>
                    <a:pt x="881" y="5"/>
                  </a:lnTo>
                  <a:lnTo>
                    <a:pt x="895" y="0"/>
                  </a:lnTo>
                  <a:lnTo>
                    <a:pt x="9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70" name="Group 1429"/>
          <p:cNvGrpSpPr>
            <a:grpSpLocks noChangeAspect="1"/>
          </p:cNvGrpSpPr>
          <p:nvPr/>
        </p:nvGrpSpPr>
        <p:grpSpPr bwMode="auto">
          <a:xfrm>
            <a:off x="6866629" y="530889"/>
            <a:ext cx="190929" cy="142485"/>
            <a:chOff x="3413" y="3722"/>
            <a:chExt cx="134" cy="100"/>
          </a:xfrm>
          <a:solidFill>
            <a:schemeClr val="tx1">
              <a:lumMod val="65000"/>
              <a:lumOff val="35000"/>
            </a:schemeClr>
          </a:solidFill>
        </p:grpSpPr>
        <p:sp>
          <p:nvSpPr>
            <p:cNvPr id="1171" name="Freeform 1431"/>
            <p:cNvSpPr>
              <a:spLocks/>
            </p:cNvSpPr>
            <p:nvPr/>
          </p:nvSpPr>
          <p:spPr bwMode="auto">
            <a:xfrm>
              <a:off x="3430" y="3772"/>
              <a:ext cx="117" cy="50"/>
            </a:xfrm>
            <a:custGeom>
              <a:avLst/>
              <a:gdLst>
                <a:gd name="T0" fmla="*/ 838 w 2929"/>
                <a:gd name="T1" fmla="*/ 0 h 1245"/>
                <a:gd name="T2" fmla="*/ 837 w 2929"/>
                <a:gd name="T3" fmla="*/ 415 h 1245"/>
                <a:gd name="T4" fmla="*/ 2302 w 2929"/>
                <a:gd name="T5" fmla="*/ 415 h 1245"/>
                <a:gd name="T6" fmla="*/ 2336 w 2929"/>
                <a:gd name="T7" fmla="*/ 412 h 1245"/>
                <a:gd name="T8" fmla="*/ 2368 w 2929"/>
                <a:gd name="T9" fmla="*/ 404 h 1245"/>
                <a:gd name="T10" fmla="*/ 2398 w 2929"/>
                <a:gd name="T11" fmla="*/ 391 h 1245"/>
                <a:gd name="T12" fmla="*/ 2426 w 2929"/>
                <a:gd name="T13" fmla="*/ 374 h 1245"/>
                <a:gd name="T14" fmla="*/ 2449 w 2929"/>
                <a:gd name="T15" fmla="*/ 354 h 1245"/>
                <a:gd name="T16" fmla="*/ 2471 w 2929"/>
                <a:gd name="T17" fmla="*/ 329 h 1245"/>
                <a:gd name="T18" fmla="*/ 2487 w 2929"/>
                <a:gd name="T19" fmla="*/ 302 h 1245"/>
                <a:gd name="T20" fmla="*/ 2500 w 2929"/>
                <a:gd name="T21" fmla="*/ 272 h 1245"/>
                <a:gd name="T22" fmla="*/ 2508 w 2929"/>
                <a:gd name="T23" fmla="*/ 240 h 1245"/>
                <a:gd name="T24" fmla="*/ 2511 w 2929"/>
                <a:gd name="T25" fmla="*/ 206 h 1245"/>
                <a:gd name="T26" fmla="*/ 2511 w 2929"/>
                <a:gd name="T27" fmla="*/ 0 h 1245"/>
                <a:gd name="T28" fmla="*/ 2929 w 2929"/>
                <a:gd name="T29" fmla="*/ 0 h 1245"/>
                <a:gd name="T30" fmla="*/ 2929 w 2929"/>
                <a:gd name="T31" fmla="*/ 206 h 1245"/>
                <a:gd name="T32" fmla="*/ 2926 w 2929"/>
                <a:gd name="T33" fmla="*/ 270 h 1245"/>
                <a:gd name="T34" fmla="*/ 2917 w 2929"/>
                <a:gd name="T35" fmla="*/ 332 h 1245"/>
                <a:gd name="T36" fmla="*/ 2902 w 2929"/>
                <a:gd name="T37" fmla="*/ 391 h 1245"/>
                <a:gd name="T38" fmla="*/ 2880 w 2929"/>
                <a:gd name="T39" fmla="*/ 449 h 1245"/>
                <a:gd name="T40" fmla="*/ 2854 w 2929"/>
                <a:gd name="T41" fmla="*/ 503 h 1245"/>
                <a:gd name="T42" fmla="*/ 2822 w 2929"/>
                <a:gd name="T43" fmla="*/ 555 h 1245"/>
                <a:gd name="T44" fmla="*/ 2786 w 2929"/>
                <a:gd name="T45" fmla="*/ 603 h 1245"/>
                <a:gd name="T46" fmla="*/ 2746 w 2929"/>
                <a:gd name="T47" fmla="*/ 647 h 1245"/>
                <a:gd name="T48" fmla="*/ 2701 w 2929"/>
                <a:gd name="T49" fmla="*/ 687 h 1245"/>
                <a:gd name="T50" fmla="*/ 2652 w 2929"/>
                <a:gd name="T51" fmla="*/ 723 h 1245"/>
                <a:gd name="T52" fmla="*/ 2601 w 2929"/>
                <a:gd name="T53" fmla="*/ 754 h 1245"/>
                <a:gd name="T54" fmla="*/ 2546 w 2929"/>
                <a:gd name="T55" fmla="*/ 781 h 1245"/>
                <a:gd name="T56" fmla="*/ 2488 w 2929"/>
                <a:gd name="T57" fmla="*/ 801 h 1245"/>
                <a:gd name="T58" fmla="*/ 2429 w 2929"/>
                <a:gd name="T59" fmla="*/ 817 h 1245"/>
                <a:gd name="T60" fmla="*/ 2366 w 2929"/>
                <a:gd name="T61" fmla="*/ 826 h 1245"/>
                <a:gd name="T62" fmla="*/ 2302 w 2929"/>
                <a:gd name="T63" fmla="*/ 830 h 1245"/>
                <a:gd name="T64" fmla="*/ 837 w 2929"/>
                <a:gd name="T65" fmla="*/ 830 h 1245"/>
                <a:gd name="T66" fmla="*/ 838 w 2929"/>
                <a:gd name="T67" fmla="*/ 1245 h 1245"/>
                <a:gd name="T68" fmla="*/ 0 w 2929"/>
                <a:gd name="T69" fmla="*/ 621 h 1245"/>
                <a:gd name="T70" fmla="*/ 838 w 2929"/>
                <a:gd name="T71" fmla="*/ 0 h 1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29" h="1245">
                  <a:moveTo>
                    <a:pt x="838" y="0"/>
                  </a:moveTo>
                  <a:lnTo>
                    <a:pt x="837" y="415"/>
                  </a:lnTo>
                  <a:lnTo>
                    <a:pt x="2302" y="415"/>
                  </a:lnTo>
                  <a:lnTo>
                    <a:pt x="2336" y="412"/>
                  </a:lnTo>
                  <a:lnTo>
                    <a:pt x="2368" y="404"/>
                  </a:lnTo>
                  <a:lnTo>
                    <a:pt x="2398" y="391"/>
                  </a:lnTo>
                  <a:lnTo>
                    <a:pt x="2426" y="374"/>
                  </a:lnTo>
                  <a:lnTo>
                    <a:pt x="2449" y="354"/>
                  </a:lnTo>
                  <a:lnTo>
                    <a:pt x="2471" y="329"/>
                  </a:lnTo>
                  <a:lnTo>
                    <a:pt x="2487" y="302"/>
                  </a:lnTo>
                  <a:lnTo>
                    <a:pt x="2500" y="272"/>
                  </a:lnTo>
                  <a:lnTo>
                    <a:pt x="2508" y="240"/>
                  </a:lnTo>
                  <a:lnTo>
                    <a:pt x="2511" y="206"/>
                  </a:lnTo>
                  <a:lnTo>
                    <a:pt x="2511" y="0"/>
                  </a:lnTo>
                  <a:lnTo>
                    <a:pt x="2929" y="0"/>
                  </a:lnTo>
                  <a:lnTo>
                    <a:pt x="2929" y="206"/>
                  </a:lnTo>
                  <a:lnTo>
                    <a:pt x="2926" y="270"/>
                  </a:lnTo>
                  <a:lnTo>
                    <a:pt x="2917" y="332"/>
                  </a:lnTo>
                  <a:lnTo>
                    <a:pt x="2902" y="391"/>
                  </a:lnTo>
                  <a:lnTo>
                    <a:pt x="2880" y="449"/>
                  </a:lnTo>
                  <a:lnTo>
                    <a:pt x="2854" y="503"/>
                  </a:lnTo>
                  <a:lnTo>
                    <a:pt x="2822" y="555"/>
                  </a:lnTo>
                  <a:lnTo>
                    <a:pt x="2786" y="603"/>
                  </a:lnTo>
                  <a:lnTo>
                    <a:pt x="2746" y="647"/>
                  </a:lnTo>
                  <a:lnTo>
                    <a:pt x="2701" y="687"/>
                  </a:lnTo>
                  <a:lnTo>
                    <a:pt x="2652" y="723"/>
                  </a:lnTo>
                  <a:lnTo>
                    <a:pt x="2601" y="754"/>
                  </a:lnTo>
                  <a:lnTo>
                    <a:pt x="2546" y="781"/>
                  </a:lnTo>
                  <a:lnTo>
                    <a:pt x="2488" y="801"/>
                  </a:lnTo>
                  <a:lnTo>
                    <a:pt x="2429" y="817"/>
                  </a:lnTo>
                  <a:lnTo>
                    <a:pt x="2366" y="826"/>
                  </a:lnTo>
                  <a:lnTo>
                    <a:pt x="2302" y="830"/>
                  </a:lnTo>
                  <a:lnTo>
                    <a:pt x="837" y="830"/>
                  </a:lnTo>
                  <a:lnTo>
                    <a:pt x="838" y="1245"/>
                  </a:lnTo>
                  <a:lnTo>
                    <a:pt x="0" y="621"/>
                  </a:lnTo>
                  <a:lnTo>
                    <a:pt x="8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2" name="Freeform 1432"/>
            <p:cNvSpPr>
              <a:spLocks/>
            </p:cNvSpPr>
            <p:nvPr/>
          </p:nvSpPr>
          <p:spPr bwMode="auto">
            <a:xfrm>
              <a:off x="3413" y="3722"/>
              <a:ext cx="117" cy="50"/>
            </a:xfrm>
            <a:custGeom>
              <a:avLst/>
              <a:gdLst>
                <a:gd name="T0" fmla="*/ 2093 w 2928"/>
                <a:gd name="T1" fmla="*/ 0 h 1247"/>
                <a:gd name="T2" fmla="*/ 2928 w 2928"/>
                <a:gd name="T3" fmla="*/ 623 h 1247"/>
                <a:gd name="T4" fmla="*/ 2093 w 2928"/>
                <a:gd name="T5" fmla="*/ 1247 h 1247"/>
                <a:gd name="T6" fmla="*/ 2093 w 2928"/>
                <a:gd name="T7" fmla="*/ 831 h 1247"/>
                <a:gd name="T8" fmla="*/ 627 w 2928"/>
                <a:gd name="T9" fmla="*/ 831 h 1247"/>
                <a:gd name="T10" fmla="*/ 593 w 2928"/>
                <a:gd name="T11" fmla="*/ 834 h 1247"/>
                <a:gd name="T12" fmla="*/ 562 w 2928"/>
                <a:gd name="T13" fmla="*/ 841 h 1247"/>
                <a:gd name="T14" fmla="*/ 532 w 2928"/>
                <a:gd name="T15" fmla="*/ 854 h 1247"/>
                <a:gd name="T16" fmla="*/ 504 w 2928"/>
                <a:gd name="T17" fmla="*/ 870 h 1247"/>
                <a:gd name="T18" fmla="*/ 480 w 2928"/>
                <a:gd name="T19" fmla="*/ 892 h 1247"/>
                <a:gd name="T20" fmla="*/ 458 w 2928"/>
                <a:gd name="T21" fmla="*/ 915 h 1247"/>
                <a:gd name="T22" fmla="*/ 442 w 2928"/>
                <a:gd name="T23" fmla="*/ 943 h 1247"/>
                <a:gd name="T24" fmla="*/ 429 w 2928"/>
                <a:gd name="T25" fmla="*/ 973 h 1247"/>
                <a:gd name="T26" fmla="*/ 421 w 2928"/>
                <a:gd name="T27" fmla="*/ 1004 h 1247"/>
                <a:gd name="T28" fmla="*/ 418 w 2928"/>
                <a:gd name="T29" fmla="*/ 1038 h 1247"/>
                <a:gd name="T30" fmla="*/ 418 w 2928"/>
                <a:gd name="T31" fmla="*/ 1247 h 1247"/>
                <a:gd name="T32" fmla="*/ 0 w 2928"/>
                <a:gd name="T33" fmla="*/ 1247 h 1247"/>
                <a:gd name="T34" fmla="*/ 0 w 2928"/>
                <a:gd name="T35" fmla="*/ 1038 h 1247"/>
                <a:gd name="T36" fmla="*/ 3 w 2928"/>
                <a:gd name="T37" fmla="*/ 975 h 1247"/>
                <a:gd name="T38" fmla="*/ 12 w 2928"/>
                <a:gd name="T39" fmla="*/ 913 h 1247"/>
                <a:gd name="T40" fmla="*/ 28 w 2928"/>
                <a:gd name="T41" fmla="*/ 853 h 1247"/>
                <a:gd name="T42" fmla="*/ 49 w 2928"/>
                <a:gd name="T43" fmla="*/ 796 h 1247"/>
                <a:gd name="T44" fmla="*/ 76 w 2928"/>
                <a:gd name="T45" fmla="*/ 742 h 1247"/>
                <a:gd name="T46" fmla="*/ 107 w 2928"/>
                <a:gd name="T47" fmla="*/ 690 h 1247"/>
                <a:gd name="T48" fmla="*/ 143 w 2928"/>
                <a:gd name="T49" fmla="*/ 642 h 1247"/>
                <a:gd name="T50" fmla="*/ 184 w 2928"/>
                <a:gd name="T51" fmla="*/ 598 h 1247"/>
                <a:gd name="T52" fmla="*/ 229 w 2928"/>
                <a:gd name="T53" fmla="*/ 558 h 1247"/>
                <a:gd name="T54" fmla="*/ 277 w 2928"/>
                <a:gd name="T55" fmla="*/ 522 h 1247"/>
                <a:gd name="T56" fmla="*/ 329 w 2928"/>
                <a:gd name="T57" fmla="*/ 491 h 1247"/>
                <a:gd name="T58" fmla="*/ 383 w 2928"/>
                <a:gd name="T59" fmla="*/ 464 h 1247"/>
                <a:gd name="T60" fmla="*/ 441 w 2928"/>
                <a:gd name="T61" fmla="*/ 443 h 1247"/>
                <a:gd name="T62" fmla="*/ 502 w 2928"/>
                <a:gd name="T63" fmla="*/ 428 h 1247"/>
                <a:gd name="T64" fmla="*/ 564 w 2928"/>
                <a:gd name="T65" fmla="*/ 418 h 1247"/>
                <a:gd name="T66" fmla="*/ 627 w 2928"/>
                <a:gd name="T67" fmla="*/ 415 h 1247"/>
                <a:gd name="T68" fmla="*/ 2093 w 2928"/>
                <a:gd name="T69" fmla="*/ 415 h 1247"/>
                <a:gd name="T70" fmla="*/ 2093 w 2928"/>
                <a:gd name="T71" fmla="*/ 0 h 1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28" h="1247">
                  <a:moveTo>
                    <a:pt x="2093" y="0"/>
                  </a:moveTo>
                  <a:lnTo>
                    <a:pt x="2928" y="623"/>
                  </a:lnTo>
                  <a:lnTo>
                    <a:pt x="2093" y="1247"/>
                  </a:lnTo>
                  <a:lnTo>
                    <a:pt x="2093" y="831"/>
                  </a:lnTo>
                  <a:lnTo>
                    <a:pt x="627" y="831"/>
                  </a:lnTo>
                  <a:lnTo>
                    <a:pt x="593" y="834"/>
                  </a:lnTo>
                  <a:lnTo>
                    <a:pt x="562" y="841"/>
                  </a:lnTo>
                  <a:lnTo>
                    <a:pt x="532" y="854"/>
                  </a:lnTo>
                  <a:lnTo>
                    <a:pt x="504" y="870"/>
                  </a:lnTo>
                  <a:lnTo>
                    <a:pt x="480" y="892"/>
                  </a:lnTo>
                  <a:lnTo>
                    <a:pt x="458" y="915"/>
                  </a:lnTo>
                  <a:lnTo>
                    <a:pt x="442" y="943"/>
                  </a:lnTo>
                  <a:lnTo>
                    <a:pt x="429" y="973"/>
                  </a:lnTo>
                  <a:lnTo>
                    <a:pt x="421" y="1004"/>
                  </a:lnTo>
                  <a:lnTo>
                    <a:pt x="418" y="1038"/>
                  </a:lnTo>
                  <a:lnTo>
                    <a:pt x="418" y="1247"/>
                  </a:lnTo>
                  <a:lnTo>
                    <a:pt x="0" y="1247"/>
                  </a:lnTo>
                  <a:lnTo>
                    <a:pt x="0" y="1038"/>
                  </a:lnTo>
                  <a:lnTo>
                    <a:pt x="3" y="975"/>
                  </a:lnTo>
                  <a:lnTo>
                    <a:pt x="12" y="913"/>
                  </a:lnTo>
                  <a:lnTo>
                    <a:pt x="28" y="853"/>
                  </a:lnTo>
                  <a:lnTo>
                    <a:pt x="49" y="796"/>
                  </a:lnTo>
                  <a:lnTo>
                    <a:pt x="76" y="742"/>
                  </a:lnTo>
                  <a:lnTo>
                    <a:pt x="107" y="690"/>
                  </a:lnTo>
                  <a:lnTo>
                    <a:pt x="143" y="642"/>
                  </a:lnTo>
                  <a:lnTo>
                    <a:pt x="184" y="598"/>
                  </a:lnTo>
                  <a:lnTo>
                    <a:pt x="229" y="558"/>
                  </a:lnTo>
                  <a:lnTo>
                    <a:pt x="277" y="522"/>
                  </a:lnTo>
                  <a:lnTo>
                    <a:pt x="329" y="491"/>
                  </a:lnTo>
                  <a:lnTo>
                    <a:pt x="383" y="464"/>
                  </a:lnTo>
                  <a:lnTo>
                    <a:pt x="441" y="443"/>
                  </a:lnTo>
                  <a:lnTo>
                    <a:pt x="502" y="428"/>
                  </a:lnTo>
                  <a:lnTo>
                    <a:pt x="564" y="418"/>
                  </a:lnTo>
                  <a:lnTo>
                    <a:pt x="627" y="415"/>
                  </a:lnTo>
                  <a:lnTo>
                    <a:pt x="2093" y="415"/>
                  </a:lnTo>
                  <a:lnTo>
                    <a:pt x="20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73" name="Group 1435"/>
          <p:cNvGrpSpPr>
            <a:grpSpLocks noChangeAspect="1"/>
          </p:cNvGrpSpPr>
          <p:nvPr/>
        </p:nvGrpSpPr>
        <p:grpSpPr bwMode="auto">
          <a:xfrm>
            <a:off x="8529401" y="509290"/>
            <a:ext cx="185684" cy="185684"/>
            <a:chOff x="3590" y="3617"/>
            <a:chExt cx="195" cy="195"/>
          </a:xfrm>
          <a:solidFill>
            <a:schemeClr val="tx1">
              <a:lumMod val="65000"/>
              <a:lumOff val="35000"/>
            </a:schemeClr>
          </a:solidFill>
        </p:grpSpPr>
        <p:sp>
          <p:nvSpPr>
            <p:cNvPr id="1174" name="Freeform 1437"/>
            <p:cNvSpPr>
              <a:spLocks/>
            </p:cNvSpPr>
            <p:nvPr/>
          </p:nvSpPr>
          <p:spPr bwMode="auto">
            <a:xfrm>
              <a:off x="3590" y="3710"/>
              <a:ext cx="39" cy="102"/>
            </a:xfrm>
            <a:custGeom>
              <a:avLst/>
              <a:gdLst>
                <a:gd name="T0" fmla="*/ 151 w 671"/>
                <a:gd name="T1" fmla="*/ 0 h 1723"/>
                <a:gd name="T2" fmla="*/ 520 w 671"/>
                <a:gd name="T3" fmla="*/ 0 h 1723"/>
                <a:gd name="T4" fmla="*/ 551 w 671"/>
                <a:gd name="T5" fmla="*/ 3 h 1723"/>
                <a:gd name="T6" fmla="*/ 579 w 671"/>
                <a:gd name="T7" fmla="*/ 12 h 1723"/>
                <a:gd name="T8" fmla="*/ 604 w 671"/>
                <a:gd name="T9" fmla="*/ 25 h 1723"/>
                <a:gd name="T10" fmla="*/ 627 w 671"/>
                <a:gd name="T11" fmla="*/ 44 h 1723"/>
                <a:gd name="T12" fmla="*/ 645 w 671"/>
                <a:gd name="T13" fmla="*/ 66 h 1723"/>
                <a:gd name="T14" fmla="*/ 660 w 671"/>
                <a:gd name="T15" fmla="*/ 92 h 1723"/>
                <a:gd name="T16" fmla="*/ 668 w 671"/>
                <a:gd name="T17" fmla="*/ 120 h 1723"/>
                <a:gd name="T18" fmla="*/ 671 w 671"/>
                <a:gd name="T19" fmla="*/ 150 h 1723"/>
                <a:gd name="T20" fmla="*/ 671 w 671"/>
                <a:gd name="T21" fmla="*/ 1573 h 1723"/>
                <a:gd name="T22" fmla="*/ 668 w 671"/>
                <a:gd name="T23" fmla="*/ 1603 h 1723"/>
                <a:gd name="T24" fmla="*/ 660 w 671"/>
                <a:gd name="T25" fmla="*/ 1631 h 1723"/>
                <a:gd name="T26" fmla="*/ 645 w 671"/>
                <a:gd name="T27" fmla="*/ 1657 h 1723"/>
                <a:gd name="T28" fmla="*/ 627 w 671"/>
                <a:gd name="T29" fmla="*/ 1679 h 1723"/>
                <a:gd name="T30" fmla="*/ 604 w 671"/>
                <a:gd name="T31" fmla="*/ 1698 h 1723"/>
                <a:gd name="T32" fmla="*/ 579 w 671"/>
                <a:gd name="T33" fmla="*/ 1711 h 1723"/>
                <a:gd name="T34" fmla="*/ 551 w 671"/>
                <a:gd name="T35" fmla="*/ 1720 h 1723"/>
                <a:gd name="T36" fmla="*/ 520 w 671"/>
                <a:gd name="T37" fmla="*/ 1723 h 1723"/>
                <a:gd name="T38" fmla="*/ 151 w 671"/>
                <a:gd name="T39" fmla="*/ 1723 h 1723"/>
                <a:gd name="T40" fmla="*/ 120 w 671"/>
                <a:gd name="T41" fmla="*/ 1720 h 1723"/>
                <a:gd name="T42" fmla="*/ 92 w 671"/>
                <a:gd name="T43" fmla="*/ 1711 h 1723"/>
                <a:gd name="T44" fmla="*/ 67 w 671"/>
                <a:gd name="T45" fmla="*/ 1698 h 1723"/>
                <a:gd name="T46" fmla="*/ 44 w 671"/>
                <a:gd name="T47" fmla="*/ 1679 h 1723"/>
                <a:gd name="T48" fmla="*/ 26 w 671"/>
                <a:gd name="T49" fmla="*/ 1657 h 1723"/>
                <a:gd name="T50" fmla="*/ 13 w 671"/>
                <a:gd name="T51" fmla="*/ 1631 h 1723"/>
                <a:gd name="T52" fmla="*/ 3 w 671"/>
                <a:gd name="T53" fmla="*/ 1603 h 1723"/>
                <a:gd name="T54" fmla="*/ 0 w 671"/>
                <a:gd name="T55" fmla="*/ 1573 h 1723"/>
                <a:gd name="T56" fmla="*/ 0 w 671"/>
                <a:gd name="T57" fmla="*/ 150 h 1723"/>
                <a:gd name="T58" fmla="*/ 3 w 671"/>
                <a:gd name="T59" fmla="*/ 120 h 1723"/>
                <a:gd name="T60" fmla="*/ 13 w 671"/>
                <a:gd name="T61" fmla="*/ 92 h 1723"/>
                <a:gd name="T62" fmla="*/ 26 w 671"/>
                <a:gd name="T63" fmla="*/ 66 h 1723"/>
                <a:gd name="T64" fmla="*/ 44 w 671"/>
                <a:gd name="T65" fmla="*/ 44 h 1723"/>
                <a:gd name="T66" fmla="*/ 67 w 671"/>
                <a:gd name="T67" fmla="*/ 25 h 1723"/>
                <a:gd name="T68" fmla="*/ 92 w 671"/>
                <a:gd name="T69" fmla="*/ 12 h 1723"/>
                <a:gd name="T70" fmla="*/ 120 w 671"/>
                <a:gd name="T71" fmla="*/ 3 h 1723"/>
                <a:gd name="T72" fmla="*/ 151 w 671"/>
                <a:gd name="T73" fmla="*/ 0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1" h="1723">
                  <a:moveTo>
                    <a:pt x="151" y="0"/>
                  </a:moveTo>
                  <a:lnTo>
                    <a:pt x="520" y="0"/>
                  </a:lnTo>
                  <a:lnTo>
                    <a:pt x="551" y="3"/>
                  </a:lnTo>
                  <a:lnTo>
                    <a:pt x="579" y="12"/>
                  </a:lnTo>
                  <a:lnTo>
                    <a:pt x="604" y="25"/>
                  </a:lnTo>
                  <a:lnTo>
                    <a:pt x="627" y="44"/>
                  </a:lnTo>
                  <a:lnTo>
                    <a:pt x="645" y="66"/>
                  </a:lnTo>
                  <a:lnTo>
                    <a:pt x="660" y="92"/>
                  </a:lnTo>
                  <a:lnTo>
                    <a:pt x="668" y="120"/>
                  </a:lnTo>
                  <a:lnTo>
                    <a:pt x="671" y="150"/>
                  </a:lnTo>
                  <a:lnTo>
                    <a:pt x="671" y="1573"/>
                  </a:lnTo>
                  <a:lnTo>
                    <a:pt x="668" y="1603"/>
                  </a:lnTo>
                  <a:lnTo>
                    <a:pt x="660" y="1631"/>
                  </a:lnTo>
                  <a:lnTo>
                    <a:pt x="645" y="1657"/>
                  </a:lnTo>
                  <a:lnTo>
                    <a:pt x="627" y="1679"/>
                  </a:lnTo>
                  <a:lnTo>
                    <a:pt x="604" y="1698"/>
                  </a:lnTo>
                  <a:lnTo>
                    <a:pt x="579" y="1711"/>
                  </a:lnTo>
                  <a:lnTo>
                    <a:pt x="551" y="1720"/>
                  </a:lnTo>
                  <a:lnTo>
                    <a:pt x="520" y="1723"/>
                  </a:lnTo>
                  <a:lnTo>
                    <a:pt x="151" y="1723"/>
                  </a:lnTo>
                  <a:lnTo>
                    <a:pt x="120" y="1720"/>
                  </a:lnTo>
                  <a:lnTo>
                    <a:pt x="92" y="1711"/>
                  </a:lnTo>
                  <a:lnTo>
                    <a:pt x="67" y="1698"/>
                  </a:lnTo>
                  <a:lnTo>
                    <a:pt x="44" y="1679"/>
                  </a:lnTo>
                  <a:lnTo>
                    <a:pt x="26" y="1657"/>
                  </a:lnTo>
                  <a:lnTo>
                    <a:pt x="13" y="1631"/>
                  </a:lnTo>
                  <a:lnTo>
                    <a:pt x="3" y="1603"/>
                  </a:lnTo>
                  <a:lnTo>
                    <a:pt x="0" y="1573"/>
                  </a:lnTo>
                  <a:lnTo>
                    <a:pt x="0" y="150"/>
                  </a:lnTo>
                  <a:lnTo>
                    <a:pt x="3" y="120"/>
                  </a:lnTo>
                  <a:lnTo>
                    <a:pt x="13" y="92"/>
                  </a:lnTo>
                  <a:lnTo>
                    <a:pt x="26" y="66"/>
                  </a:lnTo>
                  <a:lnTo>
                    <a:pt x="44" y="44"/>
                  </a:lnTo>
                  <a:lnTo>
                    <a:pt x="67" y="25"/>
                  </a:lnTo>
                  <a:lnTo>
                    <a:pt x="92" y="12"/>
                  </a:lnTo>
                  <a:lnTo>
                    <a:pt x="120"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5" name="Freeform 1438"/>
            <p:cNvSpPr>
              <a:spLocks/>
            </p:cNvSpPr>
            <p:nvPr/>
          </p:nvSpPr>
          <p:spPr bwMode="auto">
            <a:xfrm>
              <a:off x="3642" y="3737"/>
              <a:ext cx="39" cy="75"/>
            </a:xfrm>
            <a:custGeom>
              <a:avLst/>
              <a:gdLst>
                <a:gd name="T0" fmla="*/ 152 w 672"/>
                <a:gd name="T1" fmla="*/ 0 h 1273"/>
                <a:gd name="T2" fmla="*/ 521 w 672"/>
                <a:gd name="T3" fmla="*/ 0 h 1273"/>
                <a:gd name="T4" fmla="*/ 551 w 672"/>
                <a:gd name="T5" fmla="*/ 2 h 1273"/>
                <a:gd name="T6" fmla="*/ 579 w 672"/>
                <a:gd name="T7" fmla="*/ 11 h 1273"/>
                <a:gd name="T8" fmla="*/ 606 w 672"/>
                <a:gd name="T9" fmla="*/ 25 h 1273"/>
                <a:gd name="T10" fmla="*/ 628 w 672"/>
                <a:gd name="T11" fmla="*/ 44 h 1273"/>
                <a:gd name="T12" fmla="*/ 645 w 672"/>
                <a:gd name="T13" fmla="*/ 65 h 1273"/>
                <a:gd name="T14" fmla="*/ 660 w 672"/>
                <a:gd name="T15" fmla="*/ 91 h 1273"/>
                <a:gd name="T16" fmla="*/ 668 w 672"/>
                <a:gd name="T17" fmla="*/ 120 h 1273"/>
                <a:gd name="T18" fmla="*/ 672 w 672"/>
                <a:gd name="T19" fmla="*/ 150 h 1273"/>
                <a:gd name="T20" fmla="*/ 672 w 672"/>
                <a:gd name="T21" fmla="*/ 1123 h 1273"/>
                <a:gd name="T22" fmla="*/ 668 w 672"/>
                <a:gd name="T23" fmla="*/ 1153 h 1273"/>
                <a:gd name="T24" fmla="*/ 660 w 672"/>
                <a:gd name="T25" fmla="*/ 1181 h 1273"/>
                <a:gd name="T26" fmla="*/ 645 w 672"/>
                <a:gd name="T27" fmla="*/ 1207 h 1273"/>
                <a:gd name="T28" fmla="*/ 628 w 672"/>
                <a:gd name="T29" fmla="*/ 1229 h 1273"/>
                <a:gd name="T30" fmla="*/ 606 w 672"/>
                <a:gd name="T31" fmla="*/ 1248 h 1273"/>
                <a:gd name="T32" fmla="*/ 579 w 672"/>
                <a:gd name="T33" fmla="*/ 1261 h 1273"/>
                <a:gd name="T34" fmla="*/ 551 w 672"/>
                <a:gd name="T35" fmla="*/ 1270 h 1273"/>
                <a:gd name="T36" fmla="*/ 521 w 672"/>
                <a:gd name="T37" fmla="*/ 1273 h 1273"/>
                <a:gd name="T38" fmla="*/ 152 w 672"/>
                <a:gd name="T39" fmla="*/ 1273 h 1273"/>
                <a:gd name="T40" fmla="*/ 122 w 672"/>
                <a:gd name="T41" fmla="*/ 1270 h 1273"/>
                <a:gd name="T42" fmla="*/ 93 w 672"/>
                <a:gd name="T43" fmla="*/ 1261 h 1273"/>
                <a:gd name="T44" fmla="*/ 68 w 672"/>
                <a:gd name="T45" fmla="*/ 1248 h 1273"/>
                <a:gd name="T46" fmla="*/ 46 w 672"/>
                <a:gd name="T47" fmla="*/ 1229 h 1273"/>
                <a:gd name="T48" fmla="*/ 27 w 672"/>
                <a:gd name="T49" fmla="*/ 1207 h 1273"/>
                <a:gd name="T50" fmla="*/ 13 w 672"/>
                <a:gd name="T51" fmla="*/ 1181 h 1273"/>
                <a:gd name="T52" fmla="*/ 4 w 672"/>
                <a:gd name="T53" fmla="*/ 1153 h 1273"/>
                <a:gd name="T54" fmla="*/ 0 w 672"/>
                <a:gd name="T55" fmla="*/ 1123 h 1273"/>
                <a:gd name="T56" fmla="*/ 0 w 672"/>
                <a:gd name="T57" fmla="*/ 150 h 1273"/>
                <a:gd name="T58" fmla="*/ 4 w 672"/>
                <a:gd name="T59" fmla="*/ 120 h 1273"/>
                <a:gd name="T60" fmla="*/ 13 w 672"/>
                <a:gd name="T61" fmla="*/ 91 h 1273"/>
                <a:gd name="T62" fmla="*/ 27 w 672"/>
                <a:gd name="T63" fmla="*/ 65 h 1273"/>
                <a:gd name="T64" fmla="*/ 46 w 672"/>
                <a:gd name="T65" fmla="*/ 44 h 1273"/>
                <a:gd name="T66" fmla="*/ 68 w 672"/>
                <a:gd name="T67" fmla="*/ 25 h 1273"/>
                <a:gd name="T68" fmla="*/ 93 w 672"/>
                <a:gd name="T69" fmla="*/ 11 h 1273"/>
                <a:gd name="T70" fmla="*/ 122 w 672"/>
                <a:gd name="T71" fmla="*/ 2 h 1273"/>
                <a:gd name="T72" fmla="*/ 152 w 672"/>
                <a:gd name="T73" fmla="*/ 0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2" h="1273">
                  <a:moveTo>
                    <a:pt x="152" y="0"/>
                  </a:moveTo>
                  <a:lnTo>
                    <a:pt x="521" y="0"/>
                  </a:lnTo>
                  <a:lnTo>
                    <a:pt x="551" y="2"/>
                  </a:lnTo>
                  <a:lnTo>
                    <a:pt x="579" y="11"/>
                  </a:lnTo>
                  <a:lnTo>
                    <a:pt x="606" y="25"/>
                  </a:lnTo>
                  <a:lnTo>
                    <a:pt x="628" y="44"/>
                  </a:lnTo>
                  <a:lnTo>
                    <a:pt x="645" y="65"/>
                  </a:lnTo>
                  <a:lnTo>
                    <a:pt x="660" y="91"/>
                  </a:lnTo>
                  <a:lnTo>
                    <a:pt x="668" y="120"/>
                  </a:lnTo>
                  <a:lnTo>
                    <a:pt x="672" y="150"/>
                  </a:lnTo>
                  <a:lnTo>
                    <a:pt x="672" y="1123"/>
                  </a:lnTo>
                  <a:lnTo>
                    <a:pt x="668" y="1153"/>
                  </a:lnTo>
                  <a:lnTo>
                    <a:pt x="660" y="1181"/>
                  </a:lnTo>
                  <a:lnTo>
                    <a:pt x="645" y="1207"/>
                  </a:lnTo>
                  <a:lnTo>
                    <a:pt x="628" y="1229"/>
                  </a:lnTo>
                  <a:lnTo>
                    <a:pt x="606" y="1248"/>
                  </a:lnTo>
                  <a:lnTo>
                    <a:pt x="579" y="1261"/>
                  </a:lnTo>
                  <a:lnTo>
                    <a:pt x="551" y="1270"/>
                  </a:lnTo>
                  <a:lnTo>
                    <a:pt x="521" y="1273"/>
                  </a:lnTo>
                  <a:lnTo>
                    <a:pt x="152" y="1273"/>
                  </a:lnTo>
                  <a:lnTo>
                    <a:pt x="122" y="1270"/>
                  </a:lnTo>
                  <a:lnTo>
                    <a:pt x="93" y="1261"/>
                  </a:lnTo>
                  <a:lnTo>
                    <a:pt x="68" y="1248"/>
                  </a:lnTo>
                  <a:lnTo>
                    <a:pt x="46" y="1229"/>
                  </a:lnTo>
                  <a:lnTo>
                    <a:pt x="27" y="1207"/>
                  </a:lnTo>
                  <a:lnTo>
                    <a:pt x="13" y="1181"/>
                  </a:lnTo>
                  <a:lnTo>
                    <a:pt x="4" y="1153"/>
                  </a:lnTo>
                  <a:lnTo>
                    <a:pt x="0" y="1123"/>
                  </a:lnTo>
                  <a:lnTo>
                    <a:pt x="0" y="150"/>
                  </a:lnTo>
                  <a:lnTo>
                    <a:pt x="4" y="120"/>
                  </a:lnTo>
                  <a:lnTo>
                    <a:pt x="13" y="91"/>
                  </a:lnTo>
                  <a:lnTo>
                    <a:pt x="27" y="65"/>
                  </a:lnTo>
                  <a:lnTo>
                    <a:pt x="46" y="44"/>
                  </a:lnTo>
                  <a:lnTo>
                    <a:pt x="68" y="25"/>
                  </a:lnTo>
                  <a:lnTo>
                    <a:pt x="93" y="11"/>
                  </a:lnTo>
                  <a:lnTo>
                    <a:pt x="122" y="2"/>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6" name="Freeform 1439"/>
            <p:cNvSpPr>
              <a:spLocks/>
            </p:cNvSpPr>
            <p:nvPr/>
          </p:nvSpPr>
          <p:spPr bwMode="auto">
            <a:xfrm>
              <a:off x="3694" y="3737"/>
              <a:ext cx="39" cy="75"/>
            </a:xfrm>
            <a:custGeom>
              <a:avLst/>
              <a:gdLst>
                <a:gd name="T0" fmla="*/ 150 w 670"/>
                <a:gd name="T1" fmla="*/ 0 h 1273"/>
                <a:gd name="T2" fmla="*/ 519 w 670"/>
                <a:gd name="T3" fmla="*/ 0 h 1273"/>
                <a:gd name="T4" fmla="*/ 550 w 670"/>
                <a:gd name="T5" fmla="*/ 2 h 1273"/>
                <a:gd name="T6" fmla="*/ 578 w 670"/>
                <a:gd name="T7" fmla="*/ 11 h 1273"/>
                <a:gd name="T8" fmla="*/ 604 w 670"/>
                <a:gd name="T9" fmla="*/ 25 h 1273"/>
                <a:gd name="T10" fmla="*/ 626 w 670"/>
                <a:gd name="T11" fmla="*/ 44 h 1273"/>
                <a:gd name="T12" fmla="*/ 645 w 670"/>
                <a:gd name="T13" fmla="*/ 65 h 1273"/>
                <a:gd name="T14" fmla="*/ 659 w 670"/>
                <a:gd name="T15" fmla="*/ 91 h 1273"/>
                <a:gd name="T16" fmla="*/ 667 w 670"/>
                <a:gd name="T17" fmla="*/ 120 h 1273"/>
                <a:gd name="T18" fmla="*/ 670 w 670"/>
                <a:gd name="T19" fmla="*/ 150 h 1273"/>
                <a:gd name="T20" fmla="*/ 670 w 670"/>
                <a:gd name="T21" fmla="*/ 1123 h 1273"/>
                <a:gd name="T22" fmla="*/ 667 w 670"/>
                <a:gd name="T23" fmla="*/ 1153 h 1273"/>
                <a:gd name="T24" fmla="*/ 659 w 670"/>
                <a:gd name="T25" fmla="*/ 1181 h 1273"/>
                <a:gd name="T26" fmla="*/ 645 w 670"/>
                <a:gd name="T27" fmla="*/ 1207 h 1273"/>
                <a:gd name="T28" fmla="*/ 626 w 670"/>
                <a:gd name="T29" fmla="*/ 1229 h 1273"/>
                <a:gd name="T30" fmla="*/ 604 w 670"/>
                <a:gd name="T31" fmla="*/ 1248 h 1273"/>
                <a:gd name="T32" fmla="*/ 578 w 670"/>
                <a:gd name="T33" fmla="*/ 1261 h 1273"/>
                <a:gd name="T34" fmla="*/ 550 w 670"/>
                <a:gd name="T35" fmla="*/ 1270 h 1273"/>
                <a:gd name="T36" fmla="*/ 519 w 670"/>
                <a:gd name="T37" fmla="*/ 1273 h 1273"/>
                <a:gd name="T38" fmla="*/ 150 w 670"/>
                <a:gd name="T39" fmla="*/ 1273 h 1273"/>
                <a:gd name="T40" fmla="*/ 119 w 670"/>
                <a:gd name="T41" fmla="*/ 1270 h 1273"/>
                <a:gd name="T42" fmla="*/ 92 w 670"/>
                <a:gd name="T43" fmla="*/ 1261 h 1273"/>
                <a:gd name="T44" fmla="*/ 66 w 670"/>
                <a:gd name="T45" fmla="*/ 1248 h 1273"/>
                <a:gd name="T46" fmla="*/ 44 w 670"/>
                <a:gd name="T47" fmla="*/ 1229 h 1273"/>
                <a:gd name="T48" fmla="*/ 25 w 670"/>
                <a:gd name="T49" fmla="*/ 1207 h 1273"/>
                <a:gd name="T50" fmla="*/ 12 w 670"/>
                <a:gd name="T51" fmla="*/ 1181 h 1273"/>
                <a:gd name="T52" fmla="*/ 3 w 670"/>
                <a:gd name="T53" fmla="*/ 1153 h 1273"/>
                <a:gd name="T54" fmla="*/ 0 w 670"/>
                <a:gd name="T55" fmla="*/ 1123 h 1273"/>
                <a:gd name="T56" fmla="*/ 0 w 670"/>
                <a:gd name="T57" fmla="*/ 150 h 1273"/>
                <a:gd name="T58" fmla="*/ 3 w 670"/>
                <a:gd name="T59" fmla="*/ 120 h 1273"/>
                <a:gd name="T60" fmla="*/ 12 w 670"/>
                <a:gd name="T61" fmla="*/ 91 h 1273"/>
                <a:gd name="T62" fmla="*/ 25 w 670"/>
                <a:gd name="T63" fmla="*/ 65 h 1273"/>
                <a:gd name="T64" fmla="*/ 44 w 670"/>
                <a:gd name="T65" fmla="*/ 44 h 1273"/>
                <a:gd name="T66" fmla="*/ 66 w 670"/>
                <a:gd name="T67" fmla="*/ 25 h 1273"/>
                <a:gd name="T68" fmla="*/ 92 w 670"/>
                <a:gd name="T69" fmla="*/ 11 h 1273"/>
                <a:gd name="T70" fmla="*/ 119 w 670"/>
                <a:gd name="T71" fmla="*/ 2 h 1273"/>
                <a:gd name="T72" fmla="*/ 150 w 670"/>
                <a:gd name="T73" fmla="*/ 0 h 1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0" h="1273">
                  <a:moveTo>
                    <a:pt x="150" y="0"/>
                  </a:moveTo>
                  <a:lnTo>
                    <a:pt x="519" y="0"/>
                  </a:lnTo>
                  <a:lnTo>
                    <a:pt x="550" y="2"/>
                  </a:lnTo>
                  <a:lnTo>
                    <a:pt x="578" y="11"/>
                  </a:lnTo>
                  <a:lnTo>
                    <a:pt x="604" y="25"/>
                  </a:lnTo>
                  <a:lnTo>
                    <a:pt x="626" y="44"/>
                  </a:lnTo>
                  <a:lnTo>
                    <a:pt x="645" y="65"/>
                  </a:lnTo>
                  <a:lnTo>
                    <a:pt x="659" y="91"/>
                  </a:lnTo>
                  <a:lnTo>
                    <a:pt x="667" y="120"/>
                  </a:lnTo>
                  <a:lnTo>
                    <a:pt x="670" y="150"/>
                  </a:lnTo>
                  <a:lnTo>
                    <a:pt x="670" y="1123"/>
                  </a:lnTo>
                  <a:lnTo>
                    <a:pt x="667" y="1153"/>
                  </a:lnTo>
                  <a:lnTo>
                    <a:pt x="659" y="1181"/>
                  </a:lnTo>
                  <a:lnTo>
                    <a:pt x="645" y="1207"/>
                  </a:lnTo>
                  <a:lnTo>
                    <a:pt x="626" y="1229"/>
                  </a:lnTo>
                  <a:lnTo>
                    <a:pt x="604" y="1248"/>
                  </a:lnTo>
                  <a:lnTo>
                    <a:pt x="578" y="1261"/>
                  </a:lnTo>
                  <a:lnTo>
                    <a:pt x="550" y="1270"/>
                  </a:lnTo>
                  <a:lnTo>
                    <a:pt x="519" y="1273"/>
                  </a:lnTo>
                  <a:lnTo>
                    <a:pt x="150" y="1273"/>
                  </a:lnTo>
                  <a:lnTo>
                    <a:pt x="119" y="1270"/>
                  </a:lnTo>
                  <a:lnTo>
                    <a:pt x="92" y="1261"/>
                  </a:lnTo>
                  <a:lnTo>
                    <a:pt x="66" y="1248"/>
                  </a:lnTo>
                  <a:lnTo>
                    <a:pt x="44" y="1229"/>
                  </a:lnTo>
                  <a:lnTo>
                    <a:pt x="25" y="1207"/>
                  </a:lnTo>
                  <a:lnTo>
                    <a:pt x="12" y="1181"/>
                  </a:lnTo>
                  <a:lnTo>
                    <a:pt x="3" y="1153"/>
                  </a:lnTo>
                  <a:lnTo>
                    <a:pt x="0" y="1123"/>
                  </a:lnTo>
                  <a:lnTo>
                    <a:pt x="0" y="150"/>
                  </a:lnTo>
                  <a:lnTo>
                    <a:pt x="3" y="120"/>
                  </a:lnTo>
                  <a:lnTo>
                    <a:pt x="12" y="91"/>
                  </a:lnTo>
                  <a:lnTo>
                    <a:pt x="25" y="65"/>
                  </a:lnTo>
                  <a:lnTo>
                    <a:pt x="44" y="44"/>
                  </a:lnTo>
                  <a:lnTo>
                    <a:pt x="66" y="25"/>
                  </a:lnTo>
                  <a:lnTo>
                    <a:pt x="92" y="11"/>
                  </a:lnTo>
                  <a:lnTo>
                    <a:pt x="119" y="2"/>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7" name="Freeform 1440"/>
            <p:cNvSpPr>
              <a:spLocks/>
            </p:cNvSpPr>
            <p:nvPr/>
          </p:nvSpPr>
          <p:spPr bwMode="auto">
            <a:xfrm>
              <a:off x="3746" y="3710"/>
              <a:ext cx="39" cy="102"/>
            </a:xfrm>
            <a:custGeom>
              <a:avLst/>
              <a:gdLst>
                <a:gd name="T0" fmla="*/ 150 w 670"/>
                <a:gd name="T1" fmla="*/ 0 h 1723"/>
                <a:gd name="T2" fmla="*/ 520 w 670"/>
                <a:gd name="T3" fmla="*/ 0 h 1723"/>
                <a:gd name="T4" fmla="*/ 550 w 670"/>
                <a:gd name="T5" fmla="*/ 3 h 1723"/>
                <a:gd name="T6" fmla="*/ 579 w 670"/>
                <a:gd name="T7" fmla="*/ 12 h 1723"/>
                <a:gd name="T8" fmla="*/ 604 w 670"/>
                <a:gd name="T9" fmla="*/ 25 h 1723"/>
                <a:gd name="T10" fmla="*/ 626 w 670"/>
                <a:gd name="T11" fmla="*/ 44 h 1723"/>
                <a:gd name="T12" fmla="*/ 645 w 670"/>
                <a:gd name="T13" fmla="*/ 66 h 1723"/>
                <a:gd name="T14" fmla="*/ 658 w 670"/>
                <a:gd name="T15" fmla="*/ 92 h 1723"/>
                <a:gd name="T16" fmla="*/ 668 w 670"/>
                <a:gd name="T17" fmla="*/ 120 h 1723"/>
                <a:gd name="T18" fmla="*/ 670 w 670"/>
                <a:gd name="T19" fmla="*/ 150 h 1723"/>
                <a:gd name="T20" fmla="*/ 670 w 670"/>
                <a:gd name="T21" fmla="*/ 1573 h 1723"/>
                <a:gd name="T22" fmla="*/ 668 w 670"/>
                <a:gd name="T23" fmla="*/ 1603 h 1723"/>
                <a:gd name="T24" fmla="*/ 658 w 670"/>
                <a:gd name="T25" fmla="*/ 1631 h 1723"/>
                <a:gd name="T26" fmla="*/ 645 w 670"/>
                <a:gd name="T27" fmla="*/ 1657 h 1723"/>
                <a:gd name="T28" fmla="*/ 626 w 670"/>
                <a:gd name="T29" fmla="*/ 1679 h 1723"/>
                <a:gd name="T30" fmla="*/ 604 w 670"/>
                <a:gd name="T31" fmla="*/ 1698 h 1723"/>
                <a:gd name="T32" fmla="*/ 579 w 670"/>
                <a:gd name="T33" fmla="*/ 1711 h 1723"/>
                <a:gd name="T34" fmla="*/ 550 w 670"/>
                <a:gd name="T35" fmla="*/ 1720 h 1723"/>
                <a:gd name="T36" fmla="*/ 520 w 670"/>
                <a:gd name="T37" fmla="*/ 1723 h 1723"/>
                <a:gd name="T38" fmla="*/ 150 w 670"/>
                <a:gd name="T39" fmla="*/ 1723 h 1723"/>
                <a:gd name="T40" fmla="*/ 120 w 670"/>
                <a:gd name="T41" fmla="*/ 1720 h 1723"/>
                <a:gd name="T42" fmla="*/ 92 w 670"/>
                <a:gd name="T43" fmla="*/ 1711 h 1723"/>
                <a:gd name="T44" fmla="*/ 66 w 670"/>
                <a:gd name="T45" fmla="*/ 1698 h 1723"/>
                <a:gd name="T46" fmla="*/ 44 w 670"/>
                <a:gd name="T47" fmla="*/ 1679 h 1723"/>
                <a:gd name="T48" fmla="*/ 25 w 670"/>
                <a:gd name="T49" fmla="*/ 1657 h 1723"/>
                <a:gd name="T50" fmla="*/ 11 w 670"/>
                <a:gd name="T51" fmla="*/ 1631 h 1723"/>
                <a:gd name="T52" fmla="*/ 3 w 670"/>
                <a:gd name="T53" fmla="*/ 1603 h 1723"/>
                <a:gd name="T54" fmla="*/ 0 w 670"/>
                <a:gd name="T55" fmla="*/ 1573 h 1723"/>
                <a:gd name="T56" fmla="*/ 0 w 670"/>
                <a:gd name="T57" fmla="*/ 150 h 1723"/>
                <a:gd name="T58" fmla="*/ 3 w 670"/>
                <a:gd name="T59" fmla="*/ 120 h 1723"/>
                <a:gd name="T60" fmla="*/ 11 w 670"/>
                <a:gd name="T61" fmla="*/ 92 h 1723"/>
                <a:gd name="T62" fmla="*/ 25 w 670"/>
                <a:gd name="T63" fmla="*/ 66 h 1723"/>
                <a:gd name="T64" fmla="*/ 44 w 670"/>
                <a:gd name="T65" fmla="*/ 44 h 1723"/>
                <a:gd name="T66" fmla="*/ 66 w 670"/>
                <a:gd name="T67" fmla="*/ 25 h 1723"/>
                <a:gd name="T68" fmla="*/ 92 w 670"/>
                <a:gd name="T69" fmla="*/ 12 h 1723"/>
                <a:gd name="T70" fmla="*/ 120 w 670"/>
                <a:gd name="T71" fmla="*/ 3 h 1723"/>
                <a:gd name="T72" fmla="*/ 150 w 670"/>
                <a:gd name="T73" fmla="*/ 0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0" h="1723">
                  <a:moveTo>
                    <a:pt x="150" y="0"/>
                  </a:moveTo>
                  <a:lnTo>
                    <a:pt x="520" y="0"/>
                  </a:lnTo>
                  <a:lnTo>
                    <a:pt x="550" y="3"/>
                  </a:lnTo>
                  <a:lnTo>
                    <a:pt x="579" y="12"/>
                  </a:lnTo>
                  <a:lnTo>
                    <a:pt x="604" y="25"/>
                  </a:lnTo>
                  <a:lnTo>
                    <a:pt x="626" y="44"/>
                  </a:lnTo>
                  <a:lnTo>
                    <a:pt x="645" y="66"/>
                  </a:lnTo>
                  <a:lnTo>
                    <a:pt x="658" y="92"/>
                  </a:lnTo>
                  <a:lnTo>
                    <a:pt x="668" y="120"/>
                  </a:lnTo>
                  <a:lnTo>
                    <a:pt x="670" y="150"/>
                  </a:lnTo>
                  <a:lnTo>
                    <a:pt x="670" y="1573"/>
                  </a:lnTo>
                  <a:lnTo>
                    <a:pt x="668" y="1603"/>
                  </a:lnTo>
                  <a:lnTo>
                    <a:pt x="658" y="1631"/>
                  </a:lnTo>
                  <a:lnTo>
                    <a:pt x="645" y="1657"/>
                  </a:lnTo>
                  <a:lnTo>
                    <a:pt x="626" y="1679"/>
                  </a:lnTo>
                  <a:lnTo>
                    <a:pt x="604" y="1698"/>
                  </a:lnTo>
                  <a:lnTo>
                    <a:pt x="579" y="1711"/>
                  </a:lnTo>
                  <a:lnTo>
                    <a:pt x="550" y="1720"/>
                  </a:lnTo>
                  <a:lnTo>
                    <a:pt x="520" y="1723"/>
                  </a:lnTo>
                  <a:lnTo>
                    <a:pt x="150" y="1723"/>
                  </a:lnTo>
                  <a:lnTo>
                    <a:pt x="120" y="1720"/>
                  </a:lnTo>
                  <a:lnTo>
                    <a:pt x="92" y="1711"/>
                  </a:lnTo>
                  <a:lnTo>
                    <a:pt x="66" y="1698"/>
                  </a:lnTo>
                  <a:lnTo>
                    <a:pt x="44" y="1679"/>
                  </a:lnTo>
                  <a:lnTo>
                    <a:pt x="25" y="1657"/>
                  </a:lnTo>
                  <a:lnTo>
                    <a:pt x="11" y="1631"/>
                  </a:lnTo>
                  <a:lnTo>
                    <a:pt x="3" y="1603"/>
                  </a:lnTo>
                  <a:lnTo>
                    <a:pt x="0" y="1573"/>
                  </a:lnTo>
                  <a:lnTo>
                    <a:pt x="0" y="150"/>
                  </a:lnTo>
                  <a:lnTo>
                    <a:pt x="3" y="120"/>
                  </a:lnTo>
                  <a:lnTo>
                    <a:pt x="11" y="92"/>
                  </a:lnTo>
                  <a:lnTo>
                    <a:pt x="25" y="66"/>
                  </a:lnTo>
                  <a:lnTo>
                    <a:pt x="44" y="44"/>
                  </a:lnTo>
                  <a:lnTo>
                    <a:pt x="66" y="25"/>
                  </a:lnTo>
                  <a:lnTo>
                    <a:pt x="92" y="12"/>
                  </a:lnTo>
                  <a:lnTo>
                    <a:pt x="120"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8" name="Freeform 1441"/>
            <p:cNvSpPr>
              <a:spLocks/>
            </p:cNvSpPr>
            <p:nvPr/>
          </p:nvSpPr>
          <p:spPr bwMode="auto">
            <a:xfrm>
              <a:off x="3621" y="3625"/>
              <a:ext cx="116" cy="102"/>
            </a:xfrm>
            <a:custGeom>
              <a:avLst/>
              <a:gdLst>
                <a:gd name="T0" fmla="*/ 1517 w 1970"/>
                <a:gd name="T1" fmla="*/ 155 h 1724"/>
                <a:gd name="T2" fmla="*/ 1966 w 1970"/>
                <a:gd name="T3" fmla="*/ 645 h 1724"/>
                <a:gd name="T4" fmla="*/ 1767 w 1970"/>
                <a:gd name="T5" fmla="*/ 1090 h 1724"/>
                <a:gd name="T6" fmla="*/ 1723 w 1970"/>
                <a:gd name="T7" fmla="*/ 1232 h 1724"/>
                <a:gd name="T8" fmla="*/ 1607 w 1970"/>
                <a:gd name="T9" fmla="*/ 1333 h 1724"/>
                <a:gd name="T10" fmla="*/ 1471 w 1970"/>
                <a:gd name="T11" fmla="*/ 1427 h 1724"/>
                <a:gd name="T12" fmla="*/ 1375 w 1970"/>
                <a:gd name="T13" fmla="*/ 1563 h 1724"/>
                <a:gd name="T14" fmla="*/ 1275 w 1970"/>
                <a:gd name="T15" fmla="*/ 1677 h 1724"/>
                <a:gd name="T16" fmla="*/ 1132 w 1970"/>
                <a:gd name="T17" fmla="*/ 1721 h 1724"/>
                <a:gd name="T18" fmla="*/ 790 w 1970"/>
                <a:gd name="T19" fmla="*/ 1615 h 1724"/>
                <a:gd name="T20" fmla="*/ 667 w 1970"/>
                <a:gd name="T21" fmla="*/ 1594 h 1724"/>
                <a:gd name="T22" fmla="*/ 645 w 1970"/>
                <a:gd name="T23" fmla="*/ 1471 h 1724"/>
                <a:gd name="T24" fmla="*/ 557 w 1970"/>
                <a:gd name="T25" fmla="*/ 1471 h 1724"/>
                <a:gd name="T26" fmla="*/ 483 w 1970"/>
                <a:gd name="T27" fmla="*/ 1363 h 1724"/>
                <a:gd name="T28" fmla="*/ 450 w 1970"/>
                <a:gd name="T29" fmla="*/ 1330 h 1724"/>
                <a:gd name="T30" fmla="*/ 341 w 1970"/>
                <a:gd name="T31" fmla="*/ 1258 h 1724"/>
                <a:gd name="T32" fmla="*/ 342 w 1970"/>
                <a:gd name="T33" fmla="*/ 1169 h 1724"/>
                <a:gd name="T34" fmla="*/ 217 w 1970"/>
                <a:gd name="T35" fmla="*/ 1149 h 1724"/>
                <a:gd name="T36" fmla="*/ 197 w 1970"/>
                <a:gd name="T37" fmla="*/ 1026 h 1724"/>
                <a:gd name="T38" fmla="*/ 0 w 1970"/>
                <a:gd name="T39" fmla="*/ 606 h 1724"/>
                <a:gd name="T40" fmla="*/ 67 w 1970"/>
                <a:gd name="T41" fmla="*/ 572 h 1724"/>
                <a:gd name="T42" fmla="*/ 436 w 1970"/>
                <a:gd name="T43" fmla="*/ 844 h 1724"/>
                <a:gd name="T44" fmla="*/ 525 w 1970"/>
                <a:gd name="T45" fmla="*/ 935 h 1724"/>
                <a:gd name="T46" fmla="*/ 538 w 1970"/>
                <a:gd name="T47" fmla="*/ 994 h 1724"/>
                <a:gd name="T48" fmla="*/ 658 w 1970"/>
                <a:gd name="T49" fmla="*/ 1042 h 1724"/>
                <a:gd name="T50" fmla="*/ 651 w 1970"/>
                <a:gd name="T51" fmla="*/ 1163 h 1724"/>
                <a:gd name="T52" fmla="*/ 773 w 1970"/>
                <a:gd name="T53" fmla="*/ 1157 h 1724"/>
                <a:gd name="T54" fmla="*/ 822 w 1970"/>
                <a:gd name="T55" fmla="*/ 1276 h 1724"/>
                <a:gd name="T56" fmla="*/ 880 w 1970"/>
                <a:gd name="T57" fmla="*/ 1288 h 1724"/>
                <a:gd name="T58" fmla="*/ 973 w 1970"/>
                <a:gd name="T59" fmla="*/ 1384 h 1724"/>
                <a:gd name="T60" fmla="*/ 1156 w 1970"/>
                <a:gd name="T61" fmla="*/ 1630 h 1724"/>
                <a:gd name="T62" fmla="*/ 1225 w 1970"/>
                <a:gd name="T63" fmla="*/ 1587 h 1724"/>
                <a:gd name="T64" fmla="*/ 1065 w 1970"/>
                <a:gd name="T65" fmla="*/ 1384 h 1724"/>
                <a:gd name="T66" fmla="*/ 1100 w 1970"/>
                <a:gd name="T67" fmla="*/ 1316 h 1724"/>
                <a:gd name="T68" fmla="*/ 1305 w 1970"/>
                <a:gd name="T69" fmla="*/ 1482 h 1724"/>
                <a:gd name="T70" fmla="*/ 1373 w 1970"/>
                <a:gd name="T71" fmla="*/ 1438 h 1724"/>
                <a:gd name="T72" fmla="*/ 1215 w 1970"/>
                <a:gd name="T73" fmla="*/ 1235 h 1724"/>
                <a:gd name="T74" fmla="*/ 1250 w 1970"/>
                <a:gd name="T75" fmla="*/ 1168 h 1724"/>
                <a:gd name="T76" fmla="*/ 1455 w 1970"/>
                <a:gd name="T77" fmla="*/ 1334 h 1724"/>
                <a:gd name="T78" fmla="*/ 1523 w 1970"/>
                <a:gd name="T79" fmla="*/ 1289 h 1724"/>
                <a:gd name="T80" fmla="*/ 1364 w 1970"/>
                <a:gd name="T81" fmla="*/ 1086 h 1724"/>
                <a:gd name="T82" fmla="*/ 1399 w 1970"/>
                <a:gd name="T83" fmla="*/ 1020 h 1724"/>
                <a:gd name="T84" fmla="*/ 1605 w 1970"/>
                <a:gd name="T85" fmla="*/ 1185 h 1724"/>
                <a:gd name="T86" fmla="*/ 1673 w 1970"/>
                <a:gd name="T87" fmla="*/ 1141 h 1724"/>
                <a:gd name="T88" fmla="*/ 1657 w 1970"/>
                <a:gd name="T89" fmla="*/ 1084 h 1724"/>
                <a:gd name="T90" fmla="*/ 1555 w 1970"/>
                <a:gd name="T91" fmla="*/ 982 h 1724"/>
                <a:gd name="T92" fmla="*/ 1384 w 1970"/>
                <a:gd name="T93" fmla="*/ 811 h 1724"/>
                <a:gd name="T94" fmla="*/ 1203 w 1970"/>
                <a:gd name="T95" fmla="*/ 632 h 1724"/>
                <a:gd name="T96" fmla="*/ 1074 w 1970"/>
                <a:gd name="T97" fmla="*/ 504 h 1724"/>
                <a:gd name="T98" fmla="*/ 1026 w 1970"/>
                <a:gd name="T99" fmla="*/ 477 h 1724"/>
                <a:gd name="T100" fmla="*/ 938 w 1970"/>
                <a:gd name="T101" fmla="*/ 549 h 1724"/>
                <a:gd name="T102" fmla="*/ 806 w 1970"/>
                <a:gd name="T103" fmla="*/ 747 h 1724"/>
                <a:gd name="T104" fmla="*/ 631 w 1970"/>
                <a:gd name="T105" fmla="*/ 769 h 1724"/>
                <a:gd name="T106" fmla="*/ 524 w 1970"/>
                <a:gd name="T107" fmla="*/ 642 h 1724"/>
                <a:gd name="T108" fmla="*/ 743 w 1970"/>
                <a:gd name="T109" fmla="*/ 104 h 1724"/>
                <a:gd name="T110" fmla="*/ 829 w 1970"/>
                <a:gd name="T111" fmla="*/ 35 h 1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70" h="1724">
                  <a:moveTo>
                    <a:pt x="965" y="0"/>
                  </a:moveTo>
                  <a:lnTo>
                    <a:pt x="1000" y="1"/>
                  </a:lnTo>
                  <a:lnTo>
                    <a:pt x="1036" y="6"/>
                  </a:lnTo>
                  <a:lnTo>
                    <a:pt x="1075" y="16"/>
                  </a:lnTo>
                  <a:lnTo>
                    <a:pt x="1506" y="151"/>
                  </a:lnTo>
                  <a:lnTo>
                    <a:pt x="1517" y="155"/>
                  </a:lnTo>
                  <a:lnTo>
                    <a:pt x="1525" y="162"/>
                  </a:lnTo>
                  <a:lnTo>
                    <a:pt x="1958" y="591"/>
                  </a:lnTo>
                  <a:lnTo>
                    <a:pt x="1966" y="603"/>
                  </a:lnTo>
                  <a:lnTo>
                    <a:pt x="1970" y="617"/>
                  </a:lnTo>
                  <a:lnTo>
                    <a:pt x="1970" y="631"/>
                  </a:lnTo>
                  <a:lnTo>
                    <a:pt x="1966" y="645"/>
                  </a:lnTo>
                  <a:lnTo>
                    <a:pt x="1958" y="657"/>
                  </a:lnTo>
                  <a:lnTo>
                    <a:pt x="1659" y="954"/>
                  </a:lnTo>
                  <a:lnTo>
                    <a:pt x="1731" y="1026"/>
                  </a:lnTo>
                  <a:lnTo>
                    <a:pt x="1747" y="1046"/>
                  </a:lnTo>
                  <a:lnTo>
                    <a:pt x="1760" y="1067"/>
                  </a:lnTo>
                  <a:lnTo>
                    <a:pt x="1767" y="1090"/>
                  </a:lnTo>
                  <a:lnTo>
                    <a:pt x="1770" y="1115"/>
                  </a:lnTo>
                  <a:lnTo>
                    <a:pt x="1769" y="1140"/>
                  </a:lnTo>
                  <a:lnTo>
                    <a:pt x="1764" y="1164"/>
                  </a:lnTo>
                  <a:lnTo>
                    <a:pt x="1754" y="1188"/>
                  </a:lnTo>
                  <a:lnTo>
                    <a:pt x="1741" y="1211"/>
                  </a:lnTo>
                  <a:lnTo>
                    <a:pt x="1723" y="1232"/>
                  </a:lnTo>
                  <a:lnTo>
                    <a:pt x="1700" y="1252"/>
                  </a:lnTo>
                  <a:lnTo>
                    <a:pt x="1675" y="1265"/>
                  </a:lnTo>
                  <a:lnTo>
                    <a:pt x="1648" y="1275"/>
                  </a:lnTo>
                  <a:lnTo>
                    <a:pt x="1620" y="1279"/>
                  </a:lnTo>
                  <a:lnTo>
                    <a:pt x="1616" y="1306"/>
                  </a:lnTo>
                  <a:lnTo>
                    <a:pt x="1607" y="1333"/>
                  </a:lnTo>
                  <a:lnTo>
                    <a:pt x="1593" y="1358"/>
                  </a:lnTo>
                  <a:lnTo>
                    <a:pt x="1573" y="1381"/>
                  </a:lnTo>
                  <a:lnTo>
                    <a:pt x="1550" y="1400"/>
                  </a:lnTo>
                  <a:lnTo>
                    <a:pt x="1525" y="1414"/>
                  </a:lnTo>
                  <a:lnTo>
                    <a:pt x="1498" y="1423"/>
                  </a:lnTo>
                  <a:lnTo>
                    <a:pt x="1471" y="1427"/>
                  </a:lnTo>
                  <a:lnTo>
                    <a:pt x="1466" y="1455"/>
                  </a:lnTo>
                  <a:lnTo>
                    <a:pt x="1457" y="1482"/>
                  </a:lnTo>
                  <a:lnTo>
                    <a:pt x="1443" y="1507"/>
                  </a:lnTo>
                  <a:lnTo>
                    <a:pt x="1424" y="1529"/>
                  </a:lnTo>
                  <a:lnTo>
                    <a:pt x="1401" y="1548"/>
                  </a:lnTo>
                  <a:lnTo>
                    <a:pt x="1375" y="1563"/>
                  </a:lnTo>
                  <a:lnTo>
                    <a:pt x="1349" y="1572"/>
                  </a:lnTo>
                  <a:lnTo>
                    <a:pt x="1321" y="1575"/>
                  </a:lnTo>
                  <a:lnTo>
                    <a:pt x="1317" y="1603"/>
                  </a:lnTo>
                  <a:lnTo>
                    <a:pt x="1308" y="1629"/>
                  </a:lnTo>
                  <a:lnTo>
                    <a:pt x="1294" y="1654"/>
                  </a:lnTo>
                  <a:lnTo>
                    <a:pt x="1275" y="1677"/>
                  </a:lnTo>
                  <a:lnTo>
                    <a:pt x="1254" y="1695"/>
                  </a:lnTo>
                  <a:lnTo>
                    <a:pt x="1231" y="1708"/>
                  </a:lnTo>
                  <a:lnTo>
                    <a:pt x="1207" y="1718"/>
                  </a:lnTo>
                  <a:lnTo>
                    <a:pt x="1182" y="1723"/>
                  </a:lnTo>
                  <a:lnTo>
                    <a:pt x="1157" y="1724"/>
                  </a:lnTo>
                  <a:lnTo>
                    <a:pt x="1132" y="1721"/>
                  </a:lnTo>
                  <a:lnTo>
                    <a:pt x="1108" y="1714"/>
                  </a:lnTo>
                  <a:lnTo>
                    <a:pt x="1086" y="1702"/>
                  </a:lnTo>
                  <a:lnTo>
                    <a:pt x="1068" y="1687"/>
                  </a:lnTo>
                  <a:lnTo>
                    <a:pt x="895" y="1515"/>
                  </a:lnTo>
                  <a:lnTo>
                    <a:pt x="807" y="1602"/>
                  </a:lnTo>
                  <a:lnTo>
                    <a:pt x="790" y="1615"/>
                  </a:lnTo>
                  <a:lnTo>
                    <a:pt x="770" y="1623"/>
                  </a:lnTo>
                  <a:lnTo>
                    <a:pt x="749" y="1627"/>
                  </a:lnTo>
                  <a:lnTo>
                    <a:pt x="727" y="1626"/>
                  </a:lnTo>
                  <a:lnTo>
                    <a:pt x="705" y="1620"/>
                  </a:lnTo>
                  <a:lnTo>
                    <a:pt x="685" y="1610"/>
                  </a:lnTo>
                  <a:lnTo>
                    <a:pt x="667" y="1594"/>
                  </a:lnTo>
                  <a:lnTo>
                    <a:pt x="651" y="1575"/>
                  </a:lnTo>
                  <a:lnTo>
                    <a:pt x="640" y="1554"/>
                  </a:lnTo>
                  <a:lnTo>
                    <a:pt x="634" y="1533"/>
                  </a:lnTo>
                  <a:lnTo>
                    <a:pt x="633" y="1511"/>
                  </a:lnTo>
                  <a:lnTo>
                    <a:pt x="636" y="1490"/>
                  </a:lnTo>
                  <a:lnTo>
                    <a:pt x="645" y="1471"/>
                  </a:lnTo>
                  <a:lnTo>
                    <a:pt x="657" y="1454"/>
                  </a:lnTo>
                  <a:lnTo>
                    <a:pt x="640" y="1467"/>
                  </a:lnTo>
                  <a:lnTo>
                    <a:pt x="621" y="1475"/>
                  </a:lnTo>
                  <a:lnTo>
                    <a:pt x="600" y="1478"/>
                  </a:lnTo>
                  <a:lnTo>
                    <a:pt x="578" y="1477"/>
                  </a:lnTo>
                  <a:lnTo>
                    <a:pt x="557" y="1471"/>
                  </a:lnTo>
                  <a:lnTo>
                    <a:pt x="536" y="1461"/>
                  </a:lnTo>
                  <a:lnTo>
                    <a:pt x="517" y="1445"/>
                  </a:lnTo>
                  <a:lnTo>
                    <a:pt x="501" y="1426"/>
                  </a:lnTo>
                  <a:lnTo>
                    <a:pt x="491" y="1406"/>
                  </a:lnTo>
                  <a:lnTo>
                    <a:pt x="484" y="1385"/>
                  </a:lnTo>
                  <a:lnTo>
                    <a:pt x="483" y="1363"/>
                  </a:lnTo>
                  <a:lnTo>
                    <a:pt x="487" y="1341"/>
                  </a:lnTo>
                  <a:lnTo>
                    <a:pt x="495" y="1322"/>
                  </a:lnTo>
                  <a:lnTo>
                    <a:pt x="508" y="1305"/>
                  </a:lnTo>
                  <a:lnTo>
                    <a:pt x="491" y="1318"/>
                  </a:lnTo>
                  <a:lnTo>
                    <a:pt x="472" y="1327"/>
                  </a:lnTo>
                  <a:lnTo>
                    <a:pt x="450" y="1330"/>
                  </a:lnTo>
                  <a:lnTo>
                    <a:pt x="428" y="1329"/>
                  </a:lnTo>
                  <a:lnTo>
                    <a:pt x="407" y="1322"/>
                  </a:lnTo>
                  <a:lnTo>
                    <a:pt x="386" y="1312"/>
                  </a:lnTo>
                  <a:lnTo>
                    <a:pt x="367" y="1297"/>
                  </a:lnTo>
                  <a:lnTo>
                    <a:pt x="351" y="1279"/>
                  </a:lnTo>
                  <a:lnTo>
                    <a:pt x="341" y="1258"/>
                  </a:lnTo>
                  <a:lnTo>
                    <a:pt x="335" y="1236"/>
                  </a:lnTo>
                  <a:lnTo>
                    <a:pt x="334" y="1214"/>
                  </a:lnTo>
                  <a:lnTo>
                    <a:pt x="337" y="1193"/>
                  </a:lnTo>
                  <a:lnTo>
                    <a:pt x="345" y="1174"/>
                  </a:lnTo>
                  <a:lnTo>
                    <a:pt x="359" y="1157"/>
                  </a:lnTo>
                  <a:lnTo>
                    <a:pt x="342" y="1169"/>
                  </a:lnTo>
                  <a:lnTo>
                    <a:pt x="322" y="1178"/>
                  </a:lnTo>
                  <a:lnTo>
                    <a:pt x="301" y="1182"/>
                  </a:lnTo>
                  <a:lnTo>
                    <a:pt x="279" y="1180"/>
                  </a:lnTo>
                  <a:lnTo>
                    <a:pt x="257" y="1175"/>
                  </a:lnTo>
                  <a:lnTo>
                    <a:pt x="236" y="1164"/>
                  </a:lnTo>
                  <a:lnTo>
                    <a:pt x="217" y="1149"/>
                  </a:lnTo>
                  <a:lnTo>
                    <a:pt x="203" y="1130"/>
                  </a:lnTo>
                  <a:lnTo>
                    <a:pt x="191" y="1109"/>
                  </a:lnTo>
                  <a:lnTo>
                    <a:pt x="186" y="1087"/>
                  </a:lnTo>
                  <a:lnTo>
                    <a:pt x="184" y="1065"/>
                  </a:lnTo>
                  <a:lnTo>
                    <a:pt x="188" y="1045"/>
                  </a:lnTo>
                  <a:lnTo>
                    <a:pt x="197" y="1026"/>
                  </a:lnTo>
                  <a:lnTo>
                    <a:pt x="209" y="1008"/>
                  </a:lnTo>
                  <a:lnTo>
                    <a:pt x="293" y="925"/>
                  </a:lnTo>
                  <a:lnTo>
                    <a:pt x="12" y="647"/>
                  </a:lnTo>
                  <a:lnTo>
                    <a:pt x="4" y="635"/>
                  </a:lnTo>
                  <a:lnTo>
                    <a:pt x="0" y="621"/>
                  </a:lnTo>
                  <a:lnTo>
                    <a:pt x="0" y="606"/>
                  </a:lnTo>
                  <a:lnTo>
                    <a:pt x="4" y="593"/>
                  </a:lnTo>
                  <a:lnTo>
                    <a:pt x="12" y="580"/>
                  </a:lnTo>
                  <a:lnTo>
                    <a:pt x="25" y="572"/>
                  </a:lnTo>
                  <a:lnTo>
                    <a:pt x="38" y="568"/>
                  </a:lnTo>
                  <a:lnTo>
                    <a:pt x="52" y="568"/>
                  </a:lnTo>
                  <a:lnTo>
                    <a:pt x="67" y="572"/>
                  </a:lnTo>
                  <a:lnTo>
                    <a:pt x="78" y="580"/>
                  </a:lnTo>
                  <a:lnTo>
                    <a:pt x="360" y="860"/>
                  </a:lnTo>
                  <a:lnTo>
                    <a:pt x="377" y="850"/>
                  </a:lnTo>
                  <a:lnTo>
                    <a:pt x="395" y="844"/>
                  </a:lnTo>
                  <a:lnTo>
                    <a:pt x="415" y="842"/>
                  </a:lnTo>
                  <a:lnTo>
                    <a:pt x="436" y="844"/>
                  </a:lnTo>
                  <a:lnTo>
                    <a:pt x="456" y="850"/>
                  </a:lnTo>
                  <a:lnTo>
                    <a:pt x="476" y="860"/>
                  </a:lnTo>
                  <a:lnTo>
                    <a:pt x="493" y="875"/>
                  </a:lnTo>
                  <a:lnTo>
                    <a:pt x="508" y="894"/>
                  </a:lnTo>
                  <a:lnTo>
                    <a:pt x="519" y="913"/>
                  </a:lnTo>
                  <a:lnTo>
                    <a:pt x="525" y="935"/>
                  </a:lnTo>
                  <a:lnTo>
                    <a:pt x="526" y="957"/>
                  </a:lnTo>
                  <a:lnTo>
                    <a:pt x="523" y="978"/>
                  </a:lnTo>
                  <a:lnTo>
                    <a:pt x="515" y="998"/>
                  </a:lnTo>
                  <a:lnTo>
                    <a:pt x="501" y="1014"/>
                  </a:lnTo>
                  <a:lnTo>
                    <a:pt x="519" y="1002"/>
                  </a:lnTo>
                  <a:lnTo>
                    <a:pt x="538" y="994"/>
                  </a:lnTo>
                  <a:lnTo>
                    <a:pt x="560" y="989"/>
                  </a:lnTo>
                  <a:lnTo>
                    <a:pt x="581" y="991"/>
                  </a:lnTo>
                  <a:lnTo>
                    <a:pt x="603" y="997"/>
                  </a:lnTo>
                  <a:lnTo>
                    <a:pt x="624" y="1008"/>
                  </a:lnTo>
                  <a:lnTo>
                    <a:pt x="643" y="1024"/>
                  </a:lnTo>
                  <a:lnTo>
                    <a:pt x="658" y="1042"/>
                  </a:lnTo>
                  <a:lnTo>
                    <a:pt x="669" y="1062"/>
                  </a:lnTo>
                  <a:lnTo>
                    <a:pt x="675" y="1084"/>
                  </a:lnTo>
                  <a:lnTo>
                    <a:pt x="676" y="1106"/>
                  </a:lnTo>
                  <a:lnTo>
                    <a:pt x="673" y="1127"/>
                  </a:lnTo>
                  <a:lnTo>
                    <a:pt x="664" y="1147"/>
                  </a:lnTo>
                  <a:lnTo>
                    <a:pt x="651" y="1163"/>
                  </a:lnTo>
                  <a:lnTo>
                    <a:pt x="668" y="1150"/>
                  </a:lnTo>
                  <a:lnTo>
                    <a:pt x="688" y="1142"/>
                  </a:lnTo>
                  <a:lnTo>
                    <a:pt x="708" y="1138"/>
                  </a:lnTo>
                  <a:lnTo>
                    <a:pt x="730" y="1139"/>
                  </a:lnTo>
                  <a:lnTo>
                    <a:pt x="752" y="1145"/>
                  </a:lnTo>
                  <a:lnTo>
                    <a:pt x="773" y="1157"/>
                  </a:lnTo>
                  <a:lnTo>
                    <a:pt x="792" y="1172"/>
                  </a:lnTo>
                  <a:lnTo>
                    <a:pt x="807" y="1190"/>
                  </a:lnTo>
                  <a:lnTo>
                    <a:pt x="818" y="1211"/>
                  </a:lnTo>
                  <a:lnTo>
                    <a:pt x="824" y="1233"/>
                  </a:lnTo>
                  <a:lnTo>
                    <a:pt x="826" y="1255"/>
                  </a:lnTo>
                  <a:lnTo>
                    <a:pt x="822" y="1276"/>
                  </a:lnTo>
                  <a:lnTo>
                    <a:pt x="813" y="1294"/>
                  </a:lnTo>
                  <a:lnTo>
                    <a:pt x="801" y="1312"/>
                  </a:lnTo>
                  <a:lnTo>
                    <a:pt x="817" y="1298"/>
                  </a:lnTo>
                  <a:lnTo>
                    <a:pt x="837" y="1290"/>
                  </a:lnTo>
                  <a:lnTo>
                    <a:pt x="858" y="1287"/>
                  </a:lnTo>
                  <a:lnTo>
                    <a:pt x="880" y="1288"/>
                  </a:lnTo>
                  <a:lnTo>
                    <a:pt x="902" y="1294"/>
                  </a:lnTo>
                  <a:lnTo>
                    <a:pt x="922" y="1305"/>
                  </a:lnTo>
                  <a:lnTo>
                    <a:pt x="941" y="1320"/>
                  </a:lnTo>
                  <a:lnTo>
                    <a:pt x="958" y="1339"/>
                  </a:lnTo>
                  <a:lnTo>
                    <a:pt x="968" y="1361"/>
                  </a:lnTo>
                  <a:lnTo>
                    <a:pt x="973" y="1384"/>
                  </a:lnTo>
                  <a:lnTo>
                    <a:pt x="974" y="1406"/>
                  </a:lnTo>
                  <a:lnTo>
                    <a:pt x="970" y="1427"/>
                  </a:lnTo>
                  <a:lnTo>
                    <a:pt x="960" y="1447"/>
                  </a:lnTo>
                  <a:lnTo>
                    <a:pt x="1134" y="1620"/>
                  </a:lnTo>
                  <a:lnTo>
                    <a:pt x="1144" y="1627"/>
                  </a:lnTo>
                  <a:lnTo>
                    <a:pt x="1156" y="1630"/>
                  </a:lnTo>
                  <a:lnTo>
                    <a:pt x="1169" y="1630"/>
                  </a:lnTo>
                  <a:lnTo>
                    <a:pt x="1183" y="1627"/>
                  </a:lnTo>
                  <a:lnTo>
                    <a:pt x="1196" y="1621"/>
                  </a:lnTo>
                  <a:lnTo>
                    <a:pt x="1209" y="1612"/>
                  </a:lnTo>
                  <a:lnTo>
                    <a:pt x="1218" y="1599"/>
                  </a:lnTo>
                  <a:lnTo>
                    <a:pt x="1225" y="1587"/>
                  </a:lnTo>
                  <a:lnTo>
                    <a:pt x="1228" y="1573"/>
                  </a:lnTo>
                  <a:lnTo>
                    <a:pt x="1228" y="1560"/>
                  </a:lnTo>
                  <a:lnTo>
                    <a:pt x="1224" y="1547"/>
                  </a:lnTo>
                  <a:lnTo>
                    <a:pt x="1216" y="1538"/>
                  </a:lnTo>
                  <a:lnTo>
                    <a:pt x="1074" y="1396"/>
                  </a:lnTo>
                  <a:lnTo>
                    <a:pt x="1065" y="1384"/>
                  </a:lnTo>
                  <a:lnTo>
                    <a:pt x="1061" y="1370"/>
                  </a:lnTo>
                  <a:lnTo>
                    <a:pt x="1061" y="1356"/>
                  </a:lnTo>
                  <a:lnTo>
                    <a:pt x="1065" y="1342"/>
                  </a:lnTo>
                  <a:lnTo>
                    <a:pt x="1074" y="1330"/>
                  </a:lnTo>
                  <a:lnTo>
                    <a:pt x="1086" y="1321"/>
                  </a:lnTo>
                  <a:lnTo>
                    <a:pt x="1100" y="1316"/>
                  </a:lnTo>
                  <a:lnTo>
                    <a:pt x="1115" y="1316"/>
                  </a:lnTo>
                  <a:lnTo>
                    <a:pt x="1128" y="1321"/>
                  </a:lnTo>
                  <a:lnTo>
                    <a:pt x="1140" y="1330"/>
                  </a:lnTo>
                  <a:lnTo>
                    <a:pt x="1283" y="1471"/>
                  </a:lnTo>
                  <a:lnTo>
                    <a:pt x="1294" y="1478"/>
                  </a:lnTo>
                  <a:lnTo>
                    <a:pt x="1305" y="1482"/>
                  </a:lnTo>
                  <a:lnTo>
                    <a:pt x="1319" y="1483"/>
                  </a:lnTo>
                  <a:lnTo>
                    <a:pt x="1332" y="1480"/>
                  </a:lnTo>
                  <a:lnTo>
                    <a:pt x="1346" y="1472"/>
                  </a:lnTo>
                  <a:lnTo>
                    <a:pt x="1358" y="1463"/>
                  </a:lnTo>
                  <a:lnTo>
                    <a:pt x="1367" y="1451"/>
                  </a:lnTo>
                  <a:lnTo>
                    <a:pt x="1373" y="1438"/>
                  </a:lnTo>
                  <a:lnTo>
                    <a:pt x="1377" y="1424"/>
                  </a:lnTo>
                  <a:lnTo>
                    <a:pt x="1376" y="1411"/>
                  </a:lnTo>
                  <a:lnTo>
                    <a:pt x="1373" y="1399"/>
                  </a:lnTo>
                  <a:lnTo>
                    <a:pt x="1366" y="1389"/>
                  </a:lnTo>
                  <a:lnTo>
                    <a:pt x="1224" y="1247"/>
                  </a:lnTo>
                  <a:lnTo>
                    <a:pt x="1215" y="1235"/>
                  </a:lnTo>
                  <a:lnTo>
                    <a:pt x="1210" y="1221"/>
                  </a:lnTo>
                  <a:lnTo>
                    <a:pt x="1210" y="1207"/>
                  </a:lnTo>
                  <a:lnTo>
                    <a:pt x="1215" y="1193"/>
                  </a:lnTo>
                  <a:lnTo>
                    <a:pt x="1224" y="1181"/>
                  </a:lnTo>
                  <a:lnTo>
                    <a:pt x="1236" y="1173"/>
                  </a:lnTo>
                  <a:lnTo>
                    <a:pt x="1250" y="1168"/>
                  </a:lnTo>
                  <a:lnTo>
                    <a:pt x="1264" y="1168"/>
                  </a:lnTo>
                  <a:lnTo>
                    <a:pt x="1278" y="1173"/>
                  </a:lnTo>
                  <a:lnTo>
                    <a:pt x="1291" y="1181"/>
                  </a:lnTo>
                  <a:lnTo>
                    <a:pt x="1433" y="1322"/>
                  </a:lnTo>
                  <a:lnTo>
                    <a:pt x="1442" y="1330"/>
                  </a:lnTo>
                  <a:lnTo>
                    <a:pt x="1455" y="1334"/>
                  </a:lnTo>
                  <a:lnTo>
                    <a:pt x="1469" y="1334"/>
                  </a:lnTo>
                  <a:lnTo>
                    <a:pt x="1482" y="1331"/>
                  </a:lnTo>
                  <a:lnTo>
                    <a:pt x="1495" y="1324"/>
                  </a:lnTo>
                  <a:lnTo>
                    <a:pt x="1507" y="1315"/>
                  </a:lnTo>
                  <a:lnTo>
                    <a:pt x="1517" y="1303"/>
                  </a:lnTo>
                  <a:lnTo>
                    <a:pt x="1523" y="1289"/>
                  </a:lnTo>
                  <a:lnTo>
                    <a:pt x="1526" y="1276"/>
                  </a:lnTo>
                  <a:lnTo>
                    <a:pt x="1526" y="1263"/>
                  </a:lnTo>
                  <a:lnTo>
                    <a:pt x="1523" y="1251"/>
                  </a:lnTo>
                  <a:lnTo>
                    <a:pt x="1516" y="1240"/>
                  </a:lnTo>
                  <a:lnTo>
                    <a:pt x="1373" y="1099"/>
                  </a:lnTo>
                  <a:lnTo>
                    <a:pt x="1364" y="1086"/>
                  </a:lnTo>
                  <a:lnTo>
                    <a:pt x="1360" y="1073"/>
                  </a:lnTo>
                  <a:lnTo>
                    <a:pt x="1360" y="1059"/>
                  </a:lnTo>
                  <a:lnTo>
                    <a:pt x="1364" y="1045"/>
                  </a:lnTo>
                  <a:lnTo>
                    <a:pt x="1373" y="1033"/>
                  </a:lnTo>
                  <a:lnTo>
                    <a:pt x="1386" y="1024"/>
                  </a:lnTo>
                  <a:lnTo>
                    <a:pt x="1399" y="1020"/>
                  </a:lnTo>
                  <a:lnTo>
                    <a:pt x="1413" y="1020"/>
                  </a:lnTo>
                  <a:lnTo>
                    <a:pt x="1428" y="1024"/>
                  </a:lnTo>
                  <a:lnTo>
                    <a:pt x="1439" y="1033"/>
                  </a:lnTo>
                  <a:lnTo>
                    <a:pt x="1582" y="1175"/>
                  </a:lnTo>
                  <a:lnTo>
                    <a:pt x="1592" y="1182"/>
                  </a:lnTo>
                  <a:lnTo>
                    <a:pt x="1605" y="1185"/>
                  </a:lnTo>
                  <a:lnTo>
                    <a:pt x="1617" y="1185"/>
                  </a:lnTo>
                  <a:lnTo>
                    <a:pt x="1631" y="1182"/>
                  </a:lnTo>
                  <a:lnTo>
                    <a:pt x="1644" y="1176"/>
                  </a:lnTo>
                  <a:lnTo>
                    <a:pt x="1657" y="1166"/>
                  </a:lnTo>
                  <a:lnTo>
                    <a:pt x="1666" y="1154"/>
                  </a:lnTo>
                  <a:lnTo>
                    <a:pt x="1673" y="1141"/>
                  </a:lnTo>
                  <a:lnTo>
                    <a:pt x="1676" y="1127"/>
                  </a:lnTo>
                  <a:lnTo>
                    <a:pt x="1676" y="1114"/>
                  </a:lnTo>
                  <a:lnTo>
                    <a:pt x="1673" y="1102"/>
                  </a:lnTo>
                  <a:lnTo>
                    <a:pt x="1665" y="1091"/>
                  </a:lnTo>
                  <a:lnTo>
                    <a:pt x="1663" y="1089"/>
                  </a:lnTo>
                  <a:lnTo>
                    <a:pt x="1657" y="1084"/>
                  </a:lnTo>
                  <a:lnTo>
                    <a:pt x="1648" y="1075"/>
                  </a:lnTo>
                  <a:lnTo>
                    <a:pt x="1635" y="1061"/>
                  </a:lnTo>
                  <a:lnTo>
                    <a:pt x="1618" y="1046"/>
                  </a:lnTo>
                  <a:lnTo>
                    <a:pt x="1599" y="1027"/>
                  </a:lnTo>
                  <a:lnTo>
                    <a:pt x="1578" y="1006"/>
                  </a:lnTo>
                  <a:lnTo>
                    <a:pt x="1555" y="982"/>
                  </a:lnTo>
                  <a:lnTo>
                    <a:pt x="1530" y="957"/>
                  </a:lnTo>
                  <a:lnTo>
                    <a:pt x="1503" y="930"/>
                  </a:lnTo>
                  <a:lnTo>
                    <a:pt x="1475" y="902"/>
                  </a:lnTo>
                  <a:lnTo>
                    <a:pt x="1444" y="873"/>
                  </a:lnTo>
                  <a:lnTo>
                    <a:pt x="1415" y="843"/>
                  </a:lnTo>
                  <a:lnTo>
                    <a:pt x="1384" y="811"/>
                  </a:lnTo>
                  <a:lnTo>
                    <a:pt x="1352" y="781"/>
                  </a:lnTo>
                  <a:lnTo>
                    <a:pt x="1322" y="750"/>
                  </a:lnTo>
                  <a:lnTo>
                    <a:pt x="1291" y="720"/>
                  </a:lnTo>
                  <a:lnTo>
                    <a:pt x="1260" y="690"/>
                  </a:lnTo>
                  <a:lnTo>
                    <a:pt x="1231" y="661"/>
                  </a:lnTo>
                  <a:lnTo>
                    <a:pt x="1203" y="632"/>
                  </a:lnTo>
                  <a:lnTo>
                    <a:pt x="1176" y="605"/>
                  </a:lnTo>
                  <a:lnTo>
                    <a:pt x="1151" y="581"/>
                  </a:lnTo>
                  <a:lnTo>
                    <a:pt x="1128" y="559"/>
                  </a:lnTo>
                  <a:lnTo>
                    <a:pt x="1107" y="538"/>
                  </a:lnTo>
                  <a:lnTo>
                    <a:pt x="1089" y="520"/>
                  </a:lnTo>
                  <a:lnTo>
                    <a:pt x="1074" y="504"/>
                  </a:lnTo>
                  <a:lnTo>
                    <a:pt x="1061" y="493"/>
                  </a:lnTo>
                  <a:lnTo>
                    <a:pt x="1057" y="489"/>
                  </a:lnTo>
                  <a:lnTo>
                    <a:pt x="1051" y="485"/>
                  </a:lnTo>
                  <a:lnTo>
                    <a:pt x="1045" y="481"/>
                  </a:lnTo>
                  <a:lnTo>
                    <a:pt x="1036" y="478"/>
                  </a:lnTo>
                  <a:lnTo>
                    <a:pt x="1026" y="477"/>
                  </a:lnTo>
                  <a:lnTo>
                    <a:pt x="1014" y="480"/>
                  </a:lnTo>
                  <a:lnTo>
                    <a:pt x="1001" y="486"/>
                  </a:lnTo>
                  <a:lnTo>
                    <a:pt x="986" y="496"/>
                  </a:lnTo>
                  <a:lnTo>
                    <a:pt x="968" y="512"/>
                  </a:lnTo>
                  <a:lnTo>
                    <a:pt x="952" y="529"/>
                  </a:lnTo>
                  <a:lnTo>
                    <a:pt x="938" y="549"/>
                  </a:lnTo>
                  <a:lnTo>
                    <a:pt x="926" y="569"/>
                  </a:lnTo>
                  <a:lnTo>
                    <a:pt x="861" y="688"/>
                  </a:lnTo>
                  <a:lnTo>
                    <a:pt x="853" y="700"/>
                  </a:lnTo>
                  <a:lnTo>
                    <a:pt x="844" y="713"/>
                  </a:lnTo>
                  <a:lnTo>
                    <a:pt x="831" y="725"/>
                  </a:lnTo>
                  <a:lnTo>
                    <a:pt x="806" y="747"/>
                  </a:lnTo>
                  <a:lnTo>
                    <a:pt x="779" y="764"/>
                  </a:lnTo>
                  <a:lnTo>
                    <a:pt x="750" y="776"/>
                  </a:lnTo>
                  <a:lnTo>
                    <a:pt x="721" y="782"/>
                  </a:lnTo>
                  <a:lnTo>
                    <a:pt x="692" y="783"/>
                  </a:lnTo>
                  <a:lnTo>
                    <a:pt x="661" y="779"/>
                  </a:lnTo>
                  <a:lnTo>
                    <a:pt x="631" y="769"/>
                  </a:lnTo>
                  <a:lnTo>
                    <a:pt x="603" y="753"/>
                  </a:lnTo>
                  <a:lnTo>
                    <a:pt x="578" y="733"/>
                  </a:lnTo>
                  <a:lnTo>
                    <a:pt x="556" y="709"/>
                  </a:lnTo>
                  <a:lnTo>
                    <a:pt x="539" y="682"/>
                  </a:lnTo>
                  <a:lnTo>
                    <a:pt x="530" y="662"/>
                  </a:lnTo>
                  <a:lnTo>
                    <a:pt x="524" y="642"/>
                  </a:lnTo>
                  <a:lnTo>
                    <a:pt x="522" y="622"/>
                  </a:lnTo>
                  <a:lnTo>
                    <a:pt x="524" y="604"/>
                  </a:lnTo>
                  <a:lnTo>
                    <a:pt x="528" y="588"/>
                  </a:lnTo>
                  <a:lnTo>
                    <a:pt x="721" y="138"/>
                  </a:lnTo>
                  <a:lnTo>
                    <a:pt x="730" y="122"/>
                  </a:lnTo>
                  <a:lnTo>
                    <a:pt x="743" y="104"/>
                  </a:lnTo>
                  <a:lnTo>
                    <a:pt x="760" y="86"/>
                  </a:lnTo>
                  <a:lnTo>
                    <a:pt x="768" y="78"/>
                  </a:lnTo>
                  <a:lnTo>
                    <a:pt x="779" y="68"/>
                  </a:lnTo>
                  <a:lnTo>
                    <a:pt x="793" y="57"/>
                  </a:lnTo>
                  <a:lnTo>
                    <a:pt x="810" y="47"/>
                  </a:lnTo>
                  <a:lnTo>
                    <a:pt x="829" y="35"/>
                  </a:lnTo>
                  <a:lnTo>
                    <a:pt x="852" y="24"/>
                  </a:lnTo>
                  <a:lnTo>
                    <a:pt x="876" y="14"/>
                  </a:lnTo>
                  <a:lnTo>
                    <a:pt x="903" y="7"/>
                  </a:lnTo>
                  <a:lnTo>
                    <a:pt x="933" y="2"/>
                  </a:lnTo>
                  <a:lnTo>
                    <a:pt x="9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9" name="Freeform 1442"/>
            <p:cNvSpPr>
              <a:spLocks noEditPoints="1"/>
            </p:cNvSpPr>
            <p:nvPr/>
          </p:nvSpPr>
          <p:spPr bwMode="auto">
            <a:xfrm>
              <a:off x="3713" y="3617"/>
              <a:ext cx="41" cy="41"/>
            </a:xfrm>
            <a:custGeom>
              <a:avLst/>
              <a:gdLst>
                <a:gd name="T0" fmla="*/ 473 w 699"/>
                <a:gd name="T1" fmla="*/ 445 h 697"/>
                <a:gd name="T2" fmla="*/ 452 w 699"/>
                <a:gd name="T3" fmla="*/ 447 h 697"/>
                <a:gd name="T4" fmla="*/ 434 w 699"/>
                <a:gd name="T5" fmla="*/ 455 h 697"/>
                <a:gd name="T6" fmla="*/ 418 w 699"/>
                <a:gd name="T7" fmla="*/ 467 h 697"/>
                <a:gd name="T8" fmla="*/ 407 w 699"/>
                <a:gd name="T9" fmla="*/ 482 h 697"/>
                <a:gd name="T10" fmla="*/ 399 w 699"/>
                <a:gd name="T11" fmla="*/ 501 h 697"/>
                <a:gd name="T12" fmla="*/ 396 w 699"/>
                <a:gd name="T13" fmla="*/ 522 h 697"/>
                <a:gd name="T14" fmla="*/ 399 w 699"/>
                <a:gd name="T15" fmla="*/ 541 h 697"/>
                <a:gd name="T16" fmla="*/ 407 w 699"/>
                <a:gd name="T17" fmla="*/ 560 h 697"/>
                <a:gd name="T18" fmla="*/ 418 w 699"/>
                <a:gd name="T19" fmla="*/ 576 h 697"/>
                <a:gd name="T20" fmla="*/ 434 w 699"/>
                <a:gd name="T21" fmla="*/ 587 h 697"/>
                <a:gd name="T22" fmla="*/ 452 w 699"/>
                <a:gd name="T23" fmla="*/ 596 h 697"/>
                <a:gd name="T24" fmla="*/ 473 w 699"/>
                <a:gd name="T25" fmla="*/ 598 h 697"/>
                <a:gd name="T26" fmla="*/ 493 w 699"/>
                <a:gd name="T27" fmla="*/ 596 h 697"/>
                <a:gd name="T28" fmla="*/ 512 w 699"/>
                <a:gd name="T29" fmla="*/ 587 h 697"/>
                <a:gd name="T30" fmla="*/ 527 w 699"/>
                <a:gd name="T31" fmla="*/ 576 h 697"/>
                <a:gd name="T32" fmla="*/ 540 w 699"/>
                <a:gd name="T33" fmla="*/ 560 h 697"/>
                <a:gd name="T34" fmla="*/ 547 w 699"/>
                <a:gd name="T35" fmla="*/ 541 h 697"/>
                <a:gd name="T36" fmla="*/ 550 w 699"/>
                <a:gd name="T37" fmla="*/ 522 h 697"/>
                <a:gd name="T38" fmla="*/ 547 w 699"/>
                <a:gd name="T39" fmla="*/ 501 h 697"/>
                <a:gd name="T40" fmla="*/ 540 w 699"/>
                <a:gd name="T41" fmla="*/ 482 h 697"/>
                <a:gd name="T42" fmla="*/ 527 w 699"/>
                <a:gd name="T43" fmla="*/ 467 h 697"/>
                <a:gd name="T44" fmla="*/ 512 w 699"/>
                <a:gd name="T45" fmla="*/ 455 h 697"/>
                <a:gd name="T46" fmla="*/ 493 w 699"/>
                <a:gd name="T47" fmla="*/ 447 h 697"/>
                <a:gd name="T48" fmla="*/ 473 w 699"/>
                <a:gd name="T49" fmla="*/ 445 h 697"/>
                <a:gd name="T50" fmla="*/ 215 w 699"/>
                <a:gd name="T51" fmla="*/ 0 h 697"/>
                <a:gd name="T52" fmla="*/ 236 w 699"/>
                <a:gd name="T53" fmla="*/ 0 h 697"/>
                <a:gd name="T54" fmla="*/ 256 w 699"/>
                <a:gd name="T55" fmla="*/ 6 h 697"/>
                <a:gd name="T56" fmla="*/ 275 w 699"/>
                <a:gd name="T57" fmla="*/ 14 h 697"/>
                <a:gd name="T58" fmla="*/ 292 w 699"/>
                <a:gd name="T59" fmla="*/ 27 h 697"/>
                <a:gd name="T60" fmla="*/ 672 w 699"/>
                <a:gd name="T61" fmla="*/ 405 h 697"/>
                <a:gd name="T62" fmla="*/ 685 w 699"/>
                <a:gd name="T63" fmla="*/ 422 h 697"/>
                <a:gd name="T64" fmla="*/ 695 w 699"/>
                <a:gd name="T65" fmla="*/ 442 h 697"/>
                <a:gd name="T66" fmla="*/ 699 w 699"/>
                <a:gd name="T67" fmla="*/ 461 h 697"/>
                <a:gd name="T68" fmla="*/ 699 w 699"/>
                <a:gd name="T69" fmla="*/ 482 h 697"/>
                <a:gd name="T70" fmla="*/ 695 w 699"/>
                <a:gd name="T71" fmla="*/ 502 h 697"/>
                <a:gd name="T72" fmla="*/ 685 w 699"/>
                <a:gd name="T73" fmla="*/ 521 h 697"/>
                <a:gd name="T74" fmla="*/ 673 w 699"/>
                <a:gd name="T75" fmla="*/ 537 h 697"/>
                <a:gd name="T76" fmla="*/ 540 w 699"/>
                <a:gd name="T77" fmla="*/ 669 h 697"/>
                <a:gd name="T78" fmla="*/ 522 w 699"/>
                <a:gd name="T79" fmla="*/ 683 h 697"/>
                <a:gd name="T80" fmla="*/ 503 w 699"/>
                <a:gd name="T81" fmla="*/ 691 h 697"/>
                <a:gd name="T82" fmla="*/ 483 w 699"/>
                <a:gd name="T83" fmla="*/ 697 h 697"/>
                <a:gd name="T84" fmla="*/ 462 w 699"/>
                <a:gd name="T85" fmla="*/ 697 h 697"/>
                <a:gd name="T86" fmla="*/ 443 w 699"/>
                <a:gd name="T87" fmla="*/ 691 h 697"/>
                <a:gd name="T88" fmla="*/ 424 w 699"/>
                <a:gd name="T89" fmla="*/ 683 h 697"/>
                <a:gd name="T90" fmla="*/ 407 w 699"/>
                <a:gd name="T91" fmla="*/ 669 h 697"/>
                <a:gd name="T92" fmla="*/ 26 w 699"/>
                <a:gd name="T93" fmla="*/ 292 h 697"/>
                <a:gd name="T94" fmla="*/ 13 w 699"/>
                <a:gd name="T95" fmla="*/ 275 h 697"/>
                <a:gd name="T96" fmla="*/ 4 w 699"/>
                <a:gd name="T97" fmla="*/ 256 h 697"/>
                <a:gd name="T98" fmla="*/ 0 w 699"/>
                <a:gd name="T99" fmla="*/ 236 h 697"/>
                <a:gd name="T100" fmla="*/ 0 w 699"/>
                <a:gd name="T101" fmla="*/ 216 h 697"/>
                <a:gd name="T102" fmla="*/ 4 w 699"/>
                <a:gd name="T103" fmla="*/ 196 h 697"/>
                <a:gd name="T104" fmla="*/ 13 w 699"/>
                <a:gd name="T105" fmla="*/ 176 h 697"/>
                <a:gd name="T106" fmla="*/ 26 w 699"/>
                <a:gd name="T107" fmla="*/ 160 h 697"/>
                <a:gd name="T108" fmla="*/ 159 w 699"/>
                <a:gd name="T109" fmla="*/ 27 h 697"/>
                <a:gd name="T110" fmla="*/ 177 w 699"/>
                <a:gd name="T111" fmla="*/ 14 h 697"/>
                <a:gd name="T112" fmla="*/ 195 w 699"/>
                <a:gd name="T113" fmla="*/ 6 h 697"/>
                <a:gd name="T114" fmla="*/ 215 w 699"/>
                <a:gd name="T115" fmla="*/ 0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9" h="697">
                  <a:moveTo>
                    <a:pt x="473" y="445"/>
                  </a:moveTo>
                  <a:lnTo>
                    <a:pt x="452" y="447"/>
                  </a:lnTo>
                  <a:lnTo>
                    <a:pt x="434" y="455"/>
                  </a:lnTo>
                  <a:lnTo>
                    <a:pt x="418" y="467"/>
                  </a:lnTo>
                  <a:lnTo>
                    <a:pt x="407" y="482"/>
                  </a:lnTo>
                  <a:lnTo>
                    <a:pt x="399" y="501"/>
                  </a:lnTo>
                  <a:lnTo>
                    <a:pt x="396" y="522"/>
                  </a:lnTo>
                  <a:lnTo>
                    <a:pt x="399" y="541"/>
                  </a:lnTo>
                  <a:lnTo>
                    <a:pt x="407" y="560"/>
                  </a:lnTo>
                  <a:lnTo>
                    <a:pt x="418" y="576"/>
                  </a:lnTo>
                  <a:lnTo>
                    <a:pt x="434" y="587"/>
                  </a:lnTo>
                  <a:lnTo>
                    <a:pt x="452" y="596"/>
                  </a:lnTo>
                  <a:lnTo>
                    <a:pt x="473" y="598"/>
                  </a:lnTo>
                  <a:lnTo>
                    <a:pt x="493" y="596"/>
                  </a:lnTo>
                  <a:lnTo>
                    <a:pt x="512" y="587"/>
                  </a:lnTo>
                  <a:lnTo>
                    <a:pt x="527" y="576"/>
                  </a:lnTo>
                  <a:lnTo>
                    <a:pt x="540" y="560"/>
                  </a:lnTo>
                  <a:lnTo>
                    <a:pt x="547" y="541"/>
                  </a:lnTo>
                  <a:lnTo>
                    <a:pt x="550" y="522"/>
                  </a:lnTo>
                  <a:lnTo>
                    <a:pt x="547" y="501"/>
                  </a:lnTo>
                  <a:lnTo>
                    <a:pt x="540" y="482"/>
                  </a:lnTo>
                  <a:lnTo>
                    <a:pt x="527" y="467"/>
                  </a:lnTo>
                  <a:lnTo>
                    <a:pt x="512" y="455"/>
                  </a:lnTo>
                  <a:lnTo>
                    <a:pt x="493" y="447"/>
                  </a:lnTo>
                  <a:lnTo>
                    <a:pt x="473" y="445"/>
                  </a:lnTo>
                  <a:close/>
                  <a:moveTo>
                    <a:pt x="215" y="0"/>
                  </a:moveTo>
                  <a:lnTo>
                    <a:pt x="236" y="0"/>
                  </a:lnTo>
                  <a:lnTo>
                    <a:pt x="256" y="6"/>
                  </a:lnTo>
                  <a:lnTo>
                    <a:pt x="275" y="14"/>
                  </a:lnTo>
                  <a:lnTo>
                    <a:pt x="292" y="27"/>
                  </a:lnTo>
                  <a:lnTo>
                    <a:pt x="672" y="405"/>
                  </a:lnTo>
                  <a:lnTo>
                    <a:pt x="685" y="422"/>
                  </a:lnTo>
                  <a:lnTo>
                    <a:pt x="695" y="442"/>
                  </a:lnTo>
                  <a:lnTo>
                    <a:pt x="699" y="461"/>
                  </a:lnTo>
                  <a:lnTo>
                    <a:pt x="699" y="482"/>
                  </a:lnTo>
                  <a:lnTo>
                    <a:pt x="695" y="502"/>
                  </a:lnTo>
                  <a:lnTo>
                    <a:pt x="685" y="521"/>
                  </a:lnTo>
                  <a:lnTo>
                    <a:pt x="673" y="537"/>
                  </a:lnTo>
                  <a:lnTo>
                    <a:pt x="540" y="669"/>
                  </a:lnTo>
                  <a:lnTo>
                    <a:pt x="522" y="683"/>
                  </a:lnTo>
                  <a:lnTo>
                    <a:pt x="503" y="691"/>
                  </a:lnTo>
                  <a:lnTo>
                    <a:pt x="483" y="697"/>
                  </a:lnTo>
                  <a:lnTo>
                    <a:pt x="462" y="697"/>
                  </a:lnTo>
                  <a:lnTo>
                    <a:pt x="443" y="691"/>
                  </a:lnTo>
                  <a:lnTo>
                    <a:pt x="424" y="683"/>
                  </a:lnTo>
                  <a:lnTo>
                    <a:pt x="407" y="669"/>
                  </a:lnTo>
                  <a:lnTo>
                    <a:pt x="26" y="292"/>
                  </a:lnTo>
                  <a:lnTo>
                    <a:pt x="13" y="275"/>
                  </a:lnTo>
                  <a:lnTo>
                    <a:pt x="4" y="256"/>
                  </a:lnTo>
                  <a:lnTo>
                    <a:pt x="0" y="236"/>
                  </a:lnTo>
                  <a:lnTo>
                    <a:pt x="0" y="216"/>
                  </a:lnTo>
                  <a:lnTo>
                    <a:pt x="4" y="196"/>
                  </a:lnTo>
                  <a:lnTo>
                    <a:pt x="13" y="176"/>
                  </a:lnTo>
                  <a:lnTo>
                    <a:pt x="26" y="160"/>
                  </a:lnTo>
                  <a:lnTo>
                    <a:pt x="159" y="27"/>
                  </a:lnTo>
                  <a:lnTo>
                    <a:pt x="177" y="14"/>
                  </a:lnTo>
                  <a:lnTo>
                    <a:pt x="195" y="6"/>
                  </a:lnTo>
                  <a:lnTo>
                    <a:pt x="2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80" name="Group 1445"/>
          <p:cNvGrpSpPr>
            <a:grpSpLocks noChangeAspect="1"/>
          </p:cNvGrpSpPr>
          <p:nvPr/>
        </p:nvGrpSpPr>
        <p:grpSpPr bwMode="auto">
          <a:xfrm>
            <a:off x="5858194" y="510467"/>
            <a:ext cx="175978" cy="183330"/>
            <a:chOff x="3542" y="3710"/>
            <a:chExt cx="383" cy="399"/>
          </a:xfrm>
          <a:solidFill>
            <a:schemeClr val="tx1">
              <a:lumMod val="65000"/>
              <a:lumOff val="35000"/>
            </a:schemeClr>
          </a:solidFill>
        </p:grpSpPr>
        <p:sp>
          <p:nvSpPr>
            <p:cNvPr id="1181" name="Freeform 1447"/>
            <p:cNvSpPr>
              <a:spLocks/>
            </p:cNvSpPr>
            <p:nvPr/>
          </p:nvSpPr>
          <p:spPr bwMode="auto">
            <a:xfrm>
              <a:off x="3542" y="3710"/>
              <a:ext cx="383" cy="284"/>
            </a:xfrm>
            <a:custGeom>
              <a:avLst/>
              <a:gdLst>
                <a:gd name="T0" fmla="*/ 2567 w 3446"/>
                <a:gd name="T1" fmla="*/ 0 h 2558"/>
                <a:gd name="T2" fmla="*/ 3446 w 3446"/>
                <a:gd name="T3" fmla="*/ 762 h 2558"/>
                <a:gd name="T4" fmla="*/ 3020 w 3446"/>
                <a:gd name="T5" fmla="*/ 875 h 2558"/>
                <a:gd name="T6" fmla="*/ 2961 w 3446"/>
                <a:gd name="T7" fmla="*/ 1092 h 2558"/>
                <a:gd name="T8" fmla="*/ 2880 w 3446"/>
                <a:gd name="T9" fmla="*/ 1297 h 2558"/>
                <a:gd name="T10" fmla="*/ 2780 w 3446"/>
                <a:gd name="T11" fmla="*/ 1488 h 2558"/>
                <a:gd name="T12" fmla="*/ 2661 w 3446"/>
                <a:gd name="T13" fmla="*/ 1666 h 2558"/>
                <a:gd name="T14" fmla="*/ 2526 w 3446"/>
                <a:gd name="T15" fmla="*/ 1829 h 2558"/>
                <a:gd name="T16" fmla="*/ 2374 w 3446"/>
                <a:gd name="T17" fmla="*/ 1977 h 2558"/>
                <a:gd name="T18" fmla="*/ 2209 w 3446"/>
                <a:gd name="T19" fmla="*/ 2110 h 2558"/>
                <a:gd name="T20" fmla="*/ 2032 w 3446"/>
                <a:gd name="T21" fmla="*/ 2227 h 2558"/>
                <a:gd name="T22" fmla="*/ 1844 w 3446"/>
                <a:gd name="T23" fmla="*/ 2327 h 2558"/>
                <a:gd name="T24" fmla="*/ 1647 w 3446"/>
                <a:gd name="T25" fmla="*/ 2410 h 2558"/>
                <a:gd name="T26" fmla="*/ 1442 w 3446"/>
                <a:gd name="T27" fmla="*/ 2476 h 2558"/>
                <a:gd name="T28" fmla="*/ 1231 w 3446"/>
                <a:gd name="T29" fmla="*/ 2522 h 2558"/>
                <a:gd name="T30" fmla="*/ 1015 w 3446"/>
                <a:gd name="T31" fmla="*/ 2550 h 2558"/>
                <a:gd name="T32" fmla="*/ 796 w 3446"/>
                <a:gd name="T33" fmla="*/ 2558 h 2558"/>
                <a:gd name="T34" fmla="*/ 575 w 3446"/>
                <a:gd name="T35" fmla="*/ 2547 h 2558"/>
                <a:gd name="T36" fmla="*/ 354 w 3446"/>
                <a:gd name="T37" fmla="*/ 2515 h 2558"/>
                <a:gd name="T38" fmla="*/ 135 w 3446"/>
                <a:gd name="T39" fmla="*/ 2461 h 2558"/>
                <a:gd name="T40" fmla="*/ 12 w 3446"/>
                <a:gd name="T41" fmla="*/ 2420 h 2558"/>
                <a:gd name="T42" fmla="*/ 0 w 3446"/>
                <a:gd name="T43" fmla="*/ 2400 h 2558"/>
                <a:gd name="T44" fmla="*/ 3 w 3446"/>
                <a:gd name="T45" fmla="*/ 2377 h 2558"/>
                <a:gd name="T46" fmla="*/ 19 w 3446"/>
                <a:gd name="T47" fmla="*/ 2361 h 2558"/>
                <a:gd name="T48" fmla="*/ 45 w 3446"/>
                <a:gd name="T49" fmla="*/ 2356 h 2558"/>
                <a:gd name="T50" fmla="*/ 275 w 3446"/>
                <a:gd name="T51" fmla="*/ 2379 h 2558"/>
                <a:gd name="T52" fmla="*/ 499 w 3446"/>
                <a:gd name="T53" fmla="*/ 2371 h 2558"/>
                <a:gd name="T54" fmla="*/ 715 w 3446"/>
                <a:gd name="T55" fmla="*/ 2335 h 2558"/>
                <a:gd name="T56" fmla="*/ 924 w 3446"/>
                <a:gd name="T57" fmla="*/ 2275 h 2558"/>
                <a:gd name="T58" fmla="*/ 1122 w 3446"/>
                <a:gd name="T59" fmla="*/ 2191 h 2558"/>
                <a:gd name="T60" fmla="*/ 1308 w 3446"/>
                <a:gd name="T61" fmla="*/ 2085 h 2558"/>
                <a:gd name="T62" fmla="*/ 1480 w 3446"/>
                <a:gd name="T63" fmla="*/ 1958 h 2558"/>
                <a:gd name="T64" fmla="*/ 1638 w 3446"/>
                <a:gd name="T65" fmla="*/ 1813 h 2558"/>
                <a:gd name="T66" fmla="*/ 1779 w 3446"/>
                <a:gd name="T67" fmla="*/ 1651 h 2558"/>
                <a:gd name="T68" fmla="*/ 1902 w 3446"/>
                <a:gd name="T69" fmla="*/ 1475 h 2558"/>
                <a:gd name="T70" fmla="*/ 2007 w 3446"/>
                <a:gd name="T71" fmla="*/ 1284 h 2558"/>
                <a:gd name="T72" fmla="*/ 2088 w 3446"/>
                <a:gd name="T73" fmla="*/ 1082 h 2558"/>
                <a:gd name="T74" fmla="*/ 2149 w 3446"/>
                <a:gd name="T75" fmla="*/ 872 h 2558"/>
                <a:gd name="T76" fmla="*/ 1689 w 3446"/>
                <a:gd name="T77" fmla="*/ 762 h 2558"/>
                <a:gd name="T78" fmla="*/ 2567 w 3446"/>
                <a:gd name="T79" fmla="*/ 0 h 2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46" h="2558">
                  <a:moveTo>
                    <a:pt x="2567" y="0"/>
                  </a:moveTo>
                  <a:lnTo>
                    <a:pt x="2567" y="0"/>
                  </a:lnTo>
                  <a:lnTo>
                    <a:pt x="3007" y="381"/>
                  </a:lnTo>
                  <a:lnTo>
                    <a:pt x="3446" y="762"/>
                  </a:lnTo>
                  <a:lnTo>
                    <a:pt x="3041" y="762"/>
                  </a:lnTo>
                  <a:lnTo>
                    <a:pt x="3020" y="875"/>
                  </a:lnTo>
                  <a:lnTo>
                    <a:pt x="2993" y="985"/>
                  </a:lnTo>
                  <a:lnTo>
                    <a:pt x="2961" y="1092"/>
                  </a:lnTo>
                  <a:lnTo>
                    <a:pt x="2924" y="1196"/>
                  </a:lnTo>
                  <a:lnTo>
                    <a:pt x="2880" y="1297"/>
                  </a:lnTo>
                  <a:lnTo>
                    <a:pt x="2833" y="1395"/>
                  </a:lnTo>
                  <a:lnTo>
                    <a:pt x="2780" y="1488"/>
                  </a:lnTo>
                  <a:lnTo>
                    <a:pt x="2723" y="1579"/>
                  </a:lnTo>
                  <a:lnTo>
                    <a:pt x="2661" y="1666"/>
                  </a:lnTo>
                  <a:lnTo>
                    <a:pt x="2595" y="1749"/>
                  </a:lnTo>
                  <a:lnTo>
                    <a:pt x="2526" y="1829"/>
                  </a:lnTo>
                  <a:lnTo>
                    <a:pt x="2452" y="1904"/>
                  </a:lnTo>
                  <a:lnTo>
                    <a:pt x="2374" y="1977"/>
                  </a:lnTo>
                  <a:lnTo>
                    <a:pt x="2294" y="2046"/>
                  </a:lnTo>
                  <a:lnTo>
                    <a:pt x="2209" y="2110"/>
                  </a:lnTo>
                  <a:lnTo>
                    <a:pt x="2122" y="2170"/>
                  </a:lnTo>
                  <a:lnTo>
                    <a:pt x="2032" y="2227"/>
                  </a:lnTo>
                  <a:lnTo>
                    <a:pt x="1939" y="2279"/>
                  </a:lnTo>
                  <a:lnTo>
                    <a:pt x="1844" y="2327"/>
                  </a:lnTo>
                  <a:lnTo>
                    <a:pt x="1747" y="2371"/>
                  </a:lnTo>
                  <a:lnTo>
                    <a:pt x="1647" y="2410"/>
                  </a:lnTo>
                  <a:lnTo>
                    <a:pt x="1546" y="2444"/>
                  </a:lnTo>
                  <a:lnTo>
                    <a:pt x="1442" y="2476"/>
                  </a:lnTo>
                  <a:lnTo>
                    <a:pt x="1337" y="2501"/>
                  </a:lnTo>
                  <a:lnTo>
                    <a:pt x="1231" y="2522"/>
                  </a:lnTo>
                  <a:lnTo>
                    <a:pt x="1123" y="2538"/>
                  </a:lnTo>
                  <a:lnTo>
                    <a:pt x="1015" y="2550"/>
                  </a:lnTo>
                  <a:lnTo>
                    <a:pt x="906" y="2557"/>
                  </a:lnTo>
                  <a:lnTo>
                    <a:pt x="796" y="2558"/>
                  </a:lnTo>
                  <a:lnTo>
                    <a:pt x="685" y="2556"/>
                  </a:lnTo>
                  <a:lnTo>
                    <a:pt x="575" y="2547"/>
                  </a:lnTo>
                  <a:lnTo>
                    <a:pt x="464" y="2534"/>
                  </a:lnTo>
                  <a:lnTo>
                    <a:pt x="354" y="2515"/>
                  </a:lnTo>
                  <a:lnTo>
                    <a:pt x="243" y="2491"/>
                  </a:lnTo>
                  <a:lnTo>
                    <a:pt x="135" y="2461"/>
                  </a:lnTo>
                  <a:lnTo>
                    <a:pt x="26" y="2427"/>
                  </a:lnTo>
                  <a:lnTo>
                    <a:pt x="12" y="2420"/>
                  </a:lnTo>
                  <a:lnTo>
                    <a:pt x="4" y="2411"/>
                  </a:lnTo>
                  <a:lnTo>
                    <a:pt x="0" y="2400"/>
                  </a:lnTo>
                  <a:lnTo>
                    <a:pt x="0" y="2389"/>
                  </a:lnTo>
                  <a:lnTo>
                    <a:pt x="3" y="2377"/>
                  </a:lnTo>
                  <a:lnTo>
                    <a:pt x="9" y="2368"/>
                  </a:lnTo>
                  <a:lnTo>
                    <a:pt x="19" y="2361"/>
                  </a:lnTo>
                  <a:lnTo>
                    <a:pt x="30" y="2356"/>
                  </a:lnTo>
                  <a:lnTo>
                    <a:pt x="45" y="2356"/>
                  </a:lnTo>
                  <a:lnTo>
                    <a:pt x="160" y="2371"/>
                  </a:lnTo>
                  <a:lnTo>
                    <a:pt x="275" y="2379"/>
                  </a:lnTo>
                  <a:lnTo>
                    <a:pt x="388" y="2377"/>
                  </a:lnTo>
                  <a:lnTo>
                    <a:pt x="499" y="2371"/>
                  </a:lnTo>
                  <a:lnTo>
                    <a:pt x="609" y="2356"/>
                  </a:lnTo>
                  <a:lnTo>
                    <a:pt x="715" y="2335"/>
                  </a:lnTo>
                  <a:lnTo>
                    <a:pt x="821" y="2308"/>
                  </a:lnTo>
                  <a:lnTo>
                    <a:pt x="924" y="2275"/>
                  </a:lnTo>
                  <a:lnTo>
                    <a:pt x="1025" y="2236"/>
                  </a:lnTo>
                  <a:lnTo>
                    <a:pt x="1122" y="2191"/>
                  </a:lnTo>
                  <a:lnTo>
                    <a:pt x="1216" y="2140"/>
                  </a:lnTo>
                  <a:lnTo>
                    <a:pt x="1308" y="2085"/>
                  </a:lnTo>
                  <a:lnTo>
                    <a:pt x="1396" y="2024"/>
                  </a:lnTo>
                  <a:lnTo>
                    <a:pt x="1480" y="1958"/>
                  </a:lnTo>
                  <a:lnTo>
                    <a:pt x="1562" y="1888"/>
                  </a:lnTo>
                  <a:lnTo>
                    <a:pt x="1638" y="1813"/>
                  </a:lnTo>
                  <a:lnTo>
                    <a:pt x="1711" y="1734"/>
                  </a:lnTo>
                  <a:lnTo>
                    <a:pt x="1779" y="1651"/>
                  </a:lnTo>
                  <a:lnTo>
                    <a:pt x="1843" y="1564"/>
                  </a:lnTo>
                  <a:lnTo>
                    <a:pt x="1902" y="1475"/>
                  </a:lnTo>
                  <a:lnTo>
                    <a:pt x="1957" y="1381"/>
                  </a:lnTo>
                  <a:lnTo>
                    <a:pt x="2007" y="1284"/>
                  </a:lnTo>
                  <a:lnTo>
                    <a:pt x="2050" y="1185"/>
                  </a:lnTo>
                  <a:lnTo>
                    <a:pt x="2088" y="1082"/>
                  </a:lnTo>
                  <a:lnTo>
                    <a:pt x="2122" y="978"/>
                  </a:lnTo>
                  <a:lnTo>
                    <a:pt x="2149" y="872"/>
                  </a:lnTo>
                  <a:lnTo>
                    <a:pt x="2170" y="762"/>
                  </a:lnTo>
                  <a:lnTo>
                    <a:pt x="1689" y="762"/>
                  </a:lnTo>
                  <a:lnTo>
                    <a:pt x="2129" y="381"/>
                  </a:lnTo>
                  <a:lnTo>
                    <a:pt x="25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2" name="Freeform 1448"/>
            <p:cNvSpPr>
              <a:spLocks/>
            </p:cNvSpPr>
            <p:nvPr/>
          </p:nvSpPr>
          <p:spPr bwMode="auto">
            <a:xfrm>
              <a:off x="3767" y="3936"/>
              <a:ext cx="50" cy="173"/>
            </a:xfrm>
            <a:custGeom>
              <a:avLst/>
              <a:gdLst>
                <a:gd name="T0" fmla="*/ 450 w 450"/>
                <a:gd name="T1" fmla="*/ 0 h 1552"/>
                <a:gd name="T2" fmla="*/ 450 w 450"/>
                <a:gd name="T3" fmla="*/ 1552 h 1552"/>
                <a:gd name="T4" fmla="*/ 0 w 450"/>
                <a:gd name="T5" fmla="*/ 1552 h 1552"/>
                <a:gd name="T6" fmla="*/ 0 w 450"/>
                <a:gd name="T7" fmla="*/ 324 h 1552"/>
                <a:gd name="T8" fmla="*/ 97 w 450"/>
                <a:gd name="T9" fmla="*/ 267 h 1552"/>
                <a:gd name="T10" fmla="*/ 190 w 450"/>
                <a:gd name="T11" fmla="*/ 207 h 1552"/>
                <a:gd name="T12" fmla="*/ 281 w 450"/>
                <a:gd name="T13" fmla="*/ 142 h 1552"/>
                <a:gd name="T14" fmla="*/ 367 w 450"/>
                <a:gd name="T15" fmla="*/ 73 h 1552"/>
                <a:gd name="T16" fmla="*/ 450 w 450"/>
                <a:gd name="T17"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0" h="1552">
                  <a:moveTo>
                    <a:pt x="450" y="0"/>
                  </a:moveTo>
                  <a:lnTo>
                    <a:pt x="450" y="1552"/>
                  </a:lnTo>
                  <a:lnTo>
                    <a:pt x="0" y="1552"/>
                  </a:lnTo>
                  <a:lnTo>
                    <a:pt x="0" y="324"/>
                  </a:lnTo>
                  <a:lnTo>
                    <a:pt x="97" y="267"/>
                  </a:lnTo>
                  <a:lnTo>
                    <a:pt x="190" y="207"/>
                  </a:lnTo>
                  <a:lnTo>
                    <a:pt x="281" y="142"/>
                  </a:lnTo>
                  <a:lnTo>
                    <a:pt x="367" y="73"/>
                  </a:lnTo>
                  <a:lnTo>
                    <a:pt x="4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3" name="Freeform 1449"/>
            <p:cNvSpPr>
              <a:spLocks/>
            </p:cNvSpPr>
            <p:nvPr/>
          </p:nvSpPr>
          <p:spPr bwMode="auto">
            <a:xfrm>
              <a:off x="3692" y="3984"/>
              <a:ext cx="50" cy="125"/>
            </a:xfrm>
            <a:custGeom>
              <a:avLst/>
              <a:gdLst>
                <a:gd name="T0" fmla="*/ 448 w 448"/>
                <a:gd name="T1" fmla="*/ 0 h 1119"/>
                <a:gd name="T2" fmla="*/ 448 w 448"/>
                <a:gd name="T3" fmla="*/ 1119 h 1119"/>
                <a:gd name="T4" fmla="*/ 0 w 448"/>
                <a:gd name="T5" fmla="*/ 1119 h 1119"/>
                <a:gd name="T6" fmla="*/ 0 w 448"/>
                <a:gd name="T7" fmla="*/ 142 h 1119"/>
                <a:gd name="T8" fmla="*/ 115 w 448"/>
                <a:gd name="T9" fmla="*/ 114 h 1119"/>
                <a:gd name="T10" fmla="*/ 228 w 448"/>
                <a:gd name="T11" fmla="*/ 82 h 1119"/>
                <a:gd name="T12" fmla="*/ 340 w 448"/>
                <a:gd name="T13" fmla="*/ 44 h 1119"/>
                <a:gd name="T14" fmla="*/ 448 w 448"/>
                <a:gd name="T15" fmla="*/ 0 h 11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48" h="1119">
                  <a:moveTo>
                    <a:pt x="448" y="0"/>
                  </a:moveTo>
                  <a:lnTo>
                    <a:pt x="448" y="1119"/>
                  </a:lnTo>
                  <a:lnTo>
                    <a:pt x="0" y="1119"/>
                  </a:lnTo>
                  <a:lnTo>
                    <a:pt x="0" y="142"/>
                  </a:lnTo>
                  <a:lnTo>
                    <a:pt x="115" y="114"/>
                  </a:lnTo>
                  <a:lnTo>
                    <a:pt x="228" y="82"/>
                  </a:lnTo>
                  <a:lnTo>
                    <a:pt x="340" y="44"/>
                  </a:lnTo>
                  <a:lnTo>
                    <a:pt x="4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4" name="Freeform 1450"/>
            <p:cNvSpPr>
              <a:spLocks/>
            </p:cNvSpPr>
            <p:nvPr/>
          </p:nvSpPr>
          <p:spPr bwMode="auto">
            <a:xfrm>
              <a:off x="3842" y="3807"/>
              <a:ext cx="50" cy="302"/>
            </a:xfrm>
            <a:custGeom>
              <a:avLst/>
              <a:gdLst>
                <a:gd name="T0" fmla="*/ 437 w 449"/>
                <a:gd name="T1" fmla="*/ 0 h 2717"/>
                <a:gd name="T2" fmla="*/ 449 w 449"/>
                <a:gd name="T3" fmla="*/ 0 h 2717"/>
                <a:gd name="T4" fmla="*/ 449 w 449"/>
                <a:gd name="T5" fmla="*/ 2717 h 2717"/>
                <a:gd name="T6" fmla="*/ 0 w 449"/>
                <a:gd name="T7" fmla="*/ 2717 h 2717"/>
                <a:gd name="T8" fmla="*/ 0 w 449"/>
                <a:gd name="T9" fmla="*/ 926 h 2717"/>
                <a:gd name="T10" fmla="*/ 68 w 449"/>
                <a:gd name="T11" fmla="*/ 835 h 2717"/>
                <a:gd name="T12" fmla="*/ 134 w 449"/>
                <a:gd name="T13" fmla="*/ 742 h 2717"/>
                <a:gd name="T14" fmla="*/ 193 w 449"/>
                <a:gd name="T15" fmla="*/ 645 h 2717"/>
                <a:gd name="T16" fmla="*/ 248 w 449"/>
                <a:gd name="T17" fmla="*/ 545 h 2717"/>
                <a:gd name="T18" fmla="*/ 297 w 449"/>
                <a:gd name="T19" fmla="*/ 442 h 2717"/>
                <a:gd name="T20" fmla="*/ 341 w 449"/>
                <a:gd name="T21" fmla="*/ 336 h 2717"/>
                <a:gd name="T22" fmla="*/ 379 w 449"/>
                <a:gd name="T23" fmla="*/ 226 h 2717"/>
                <a:gd name="T24" fmla="*/ 412 w 449"/>
                <a:gd name="T25" fmla="*/ 115 h 2717"/>
                <a:gd name="T26" fmla="*/ 437 w 449"/>
                <a:gd name="T27" fmla="*/ 0 h 2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9" h="2717">
                  <a:moveTo>
                    <a:pt x="437" y="0"/>
                  </a:moveTo>
                  <a:lnTo>
                    <a:pt x="449" y="0"/>
                  </a:lnTo>
                  <a:lnTo>
                    <a:pt x="449" y="2717"/>
                  </a:lnTo>
                  <a:lnTo>
                    <a:pt x="0" y="2717"/>
                  </a:lnTo>
                  <a:lnTo>
                    <a:pt x="0" y="926"/>
                  </a:lnTo>
                  <a:lnTo>
                    <a:pt x="68" y="835"/>
                  </a:lnTo>
                  <a:lnTo>
                    <a:pt x="134" y="742"/>
                  </a:lnTo>
                  <a:lnTo>
                    <a:pt x="193" y="645"/>
                  </a:lnTo>
                  <a:lnTo>
                    <a:pt x="248" y="545"/>
                  </a:lnTo>
                  <a:lnTo>
                    <a:pt x="297" y="442"/>
                  </a:lnTo>
                  <a:lnTo>
                    <a:pt x="341" y="336"/>
                  </a:lnTo>
                  <a:lnTo>
                    <a:pt x="379" y="226"/>
                  </a:lnTo>
                  <a:lnTo>
                    <a:pt x="412" y="115"/>
                  </a:lnTo>
                  <a:lnTo>
                    <a:pt x="4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5" name="Freeform 1451"/>
            <p:cNvSpPr>
              <a:spLocks/>
            </p:cNvSpPr>
            <p:nvPr/>
          </p:nvSpPr>
          <p:spPr bwMode="auto">
            <a:xfrm>
              <a:off x="3542" y="3991"/>
              <a:ext cx="50" cy="118"/>
            </a:xfrm>
            <a:custGeom>
              <a:avLst/>
              <a:gdLst>
                <a:gd name="T0" fmla="*/ 0 w 451"/>
                <a:gd name="T1" fmla="*/ 0 h 1055"/>
                <a:gd name="T2" fmla="*/ 111 w 451"/>
                <a:gd name="T3" fmla="*/ 34 h 1055"/>
                <a:gd name="T4" fmla="*/ 223 w 451"/>
                <a:gd name="T5" fmla="*/ 65 h 1055"/>
                <a:gd name="T6" fmla="*/ 336 w 451"/>
                <a:gd name="T7" fmla="*/ 89 h 1055"/>
                <a:gd name="T8" fmla="*/ 451 w 451"/>
                <a:gd name="T9" fmla="*/ 108 h 1055"/>
                <a:gd name="T10" fmla="*/ 451 w 451"/>
                <a:gd name="T11" fmla="*/ 1055 h 1055"/>
                <a:gd name="T12" fmla="*/ 0 w 451"/>
                <a:gd name="T13" fmla="*/ 1055 h 1055"/>
                <a:gd name="T14" fmla="*/ 0 w 451"/>
                <a:gd name="T15" fmla="*/ 0 h 105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51" h="1055">
                  <a:moveTo>
                    <a:pt x="0" y="0"/>
                  </a:moveTo>
                  <a:lnTo>
                    <a:pt x="111" y="34"/>
                  </a:lnTo>
                  <a:lnTo>
                    <a:pt x="223" y="65"/>
                  </a:lnTo>
                  <a:lnTo>
                    <a:pt x="336" y="89"/>
                  </a:lnTo>
                  <a:lnTo>
                    <a:pt x="451" y="108"/>
                  </a:lnTo>
                  <a:lnTo>
                    <a:pt x="451" y="1055"/>
                  </a:lnTo>
                  <a:lnTo>
                    <a:pt x="0" y="105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6" name="Freeform 1452"/>
            <p:cNvSpPr>
              <a:spLocks/>
            </p:cNvSpPr>
            <p:nvPr/>
          </p:nvSpPr>
          <p:spPr bwMode="auto">
            <a:xfrm>
              <a:off x="3617" y="4004"/>
              <a:ext cx="50" cy="105"/>
            </a:xfrm>
            <a:custGeom>
              <a:avLst/>
              <a:gdLst>
                <a:gd name="T0" fmla="*/ 449 w 449"/>
                <a:gd name="T1" fmla="*/ 0 h 939"/>
                <a:gd name="T2" fmla="*/ 449 w 449"/>
                <a:gd name="T3" fmla="*/ 939 h 939"/>
                <a:gd name="T4" fmla="*/ 0 w 449"/>
                <a:gd name="T5" fmla="*/ 939 h 939"/>
                <a:gd name="T6" fmla="*/ 0 w 449"/>
                <a:gd name="T7" fmla="*/ 14 h 939"/>
                <a:gd name="T8" fmla="*/ 68 w 449"/>
                <a:gd name="T9" fmla="*/ 18 h 939"/>
                <a:gd name="T10" fmla="*/ 136 w 449"/>
                <a:gd name="T11" fmla="*/ 19 h 939"/>
                <a:gd name="T12" fmla="*/ 242 w 449"/>
                <a:gd name="T13" fmla="*/ 17 h 939"/>
                <a:gd name="T14" fmla="*/ 346 w 449"/>
                <a:gd name="T15" fmla="*/ 10 h 939"/>
                <a:gd name="T16" fmla="*/ 449 w 449"/>
                <a:gd name="T17" fmla="*/ 0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9" h="939">
                  <a:moveTo>
                    <a:pt x="449" y="0"/>
                  </a:moveTo>
                  <a:lnTo>
                    <a:pt x="449" y="939"/>
                  </a:lnTo>
                  <a:lnTo>
                    <a:pt x="0" y="939"/>
                  </a:lnTo>
                  <a:lnTo>
                    <a:pt x="0" y="14"/>
                  </a:lnTo>
                  <a:lnTo>
                    <a:pt x="68" y="18"/>
                  </a:lnTo>
                  <a:lnTo>
                    <a:pt x="136" y="19"/>
                  </a:lnTo>
                  <a:lnTo>
                    <a:pt x="242" y="17"/>
                  </a:lnTo>
                  <a:lnTo>
                    <a:pt x="346" y="10"/>
                  </a:lnTo>
                  <a:lnTo>
                    <a:pt x="4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191" name="Freeform 1464"/>
          <p:cNvSpPr>
            <a:spLocks noEditPoints="1"/>
          </p:cNvSpPr>
          <p:nvPr/>
        </p:nvSpPr>
        <p:spPr bwMode="auto">
          <a:xfrm>
            <a:off x="4871456" y="518004"/>
            <a:ext cx="118680" cy="168255"/>
          </a:xfrm>
          <a:custGeom>
            <a:avLst/>
            <a:gdLst>
              <a:gd name="T0" fmla="*/ 1783 w 2373"/>
              <a:gd name="T1" fmla="*/ 902 h 3358"/>
              <a:gd name="T2" fmla="*/ 1657 w 2373"/>
              <a:gd name="T3" fmla="*/ 1245 h 3358"/>
              <a:gd name="T4" fmla="*/ 1452 w 2373"/>
              <a:gd name="T5" fmla="*/ 1490 h 3358"/>
              <a:gd name="T6" fmla="*/ 1406 w 2373"/>
              <a:gd name="T7" fmla="*/ 1520 h 3358"/>
              <a:gd name="T8" fmla="*/ 1329 w 2373"/>
              <a:gd name="T9" fmla="*/ 1643 h 3358"/>
              <a:gd name="T10" fmla="*/ 1288 w 2373"/>
              <a:gd name="T11" fmla="*/ 1863 h 3358"/>
              <a:gd name="T12" fmla="*/ 1271 w 2373"/>
              <a:gd name="T13" fmla="*/ 2086 h 3358"/>
              <a:gd name="T14" fmla="*/ 1266 w 2373"/>
              <a:gd name="T15" fmla="*/ 2218 h 3358"/>
              <a:gd name="T16" fmla="*/ 1411 w 2373"/>
              <a:gd name="T17" fmla="*/ 2275 h 3358"/>
              <a:gd name="T18" fmla="*/ 1604 w 2373"/>
              <a:gd name="T19" fmla="*/ 2436 h 3358"/>
              <a:gd name="T20" fmla="*/ 1738 w 2373"/>
              <a:gd name="T21" fmla="*/ 2559 h 3358"/>
              <a:gd name="T22" fmla="*/ 1812 w 2373"/>
              <a:gd name="T23" fmla="*/ 2658 h 3358"/>
              <a:gd name="T24" fmla="*/ 1838 w 2373"/>
              <a:gd name="T25" fmla="*/ 2778 h 3358"/>
              <a:gd name="T26" fmla="*/ 649 w 2373"/>
              <a:gd name="T27" fmla="*/ 2616 h 3358"/>
              <a:gd name="T28" fmla="*/ 812 w 2373"/>
              <a:gd name="T29" fmla="*/ 2437 h 3358"/>
              <a:gd name="T30" fmla="*/ 954 w 2373"/>
              <a:gd name="T31" fmla="*/ 2325 h 3358"/>
              <a:gd name="T32" fmla="*/ 1029 w 2373"/>
              <a:gd name="T33" fmla="*/ 2277 h 3358"/>
              <a:gd name="T34" fmla="*/ 1165 w 2373"/>
              <a:gd name="T35" fmla="*/ 2229 h 3358"/>
              <a:gd name="T36" fmla="*/ 1160 w 2373"/>
              <a:gd name="T37" fmla="*/ 2145 h 3358"/>
              <a:gd name="T38" fmla="*/ 1121 w 2373"/>
              <a:gd name="T39" fmla="*/ 1831 h 3358"/>
              <a:gd name="T40" fmla="*/ 1057 w 2373"/>
              <a:gd name="T41" fmla="*/ 1633 h 3358"/>
              <a:gd name="T42" fmla="*/ 1010 w 2373"/>
              <a:gd name="T43" fmla="*/ 1544 h 3358"/>
              <a:gd name="T44" fmla="*/ 810 w 2373"/>
              <a:gd name="T45" fmla="*/ 1397 h 3358"/>
              <a:gd name="T46" fmla="*/ 655 w 2373"/>
              <a:gd name="T47" fmla="*/ 1142 h 3358"/>
              <a:gd name="T48" fmla="*/ 572 w 2373"/>
              <a:gd name="T49" fmla="*/ 814 h 3358"/>
              <a:gd name="T50" fmla="*/ 359 w 2373"/>
              <a:gd name="T51" fmla="*/ 683 h 3358"/>
              <a:gd name="T52" fmla="*/ 471 w 2373"/>
              <a:gd name="T53" fmla="*/ 1101 h 3358"/>
              <a:gd name="T54" fmla="*/ 667 w 2373"/>
              <a:gd name="T55" fmla="*/ 1438 h 3358"/>
              <a:gd name="T56" fmla="*/ 819 w 2373"/>
              <a:gd name="T57" fmla="*/ 1751 h 3358"/>
              <a:gd name="T58" fmla="*/ 579 w 2373"/>
              <a:gd name="T59" fmla="*/ 2021 h 3358"/>
              <a:gd name="T60" fmla="*/ 415 w 2373"/>
              <a:gd name="T61" fmla="*/ 2395 h 3358"/>
              <a:gd name="T62" fmla="*/ 340 w 2373"/>
              <a:gd name="T63" fmla="*/ 2835 h 3358"/>
              <a:gd name="T64" fmla="*/ 1981 w 2373"/>
              <a:gd name="T65" fmla="*/ 2479 h 3358"/>
              <a:gd name="T66" fmla="*/ 1833 w 2373"/>
              <a:gd name="T67" fmla="*/ 2090 h 3358"/>
              <a:gd name="T68" fmla="*/ 1607 w 2373"/>
              <a:gd name="T69" fmla="*/ 1795 h 3358"/>
              <a:gd name="T70" fmla="*/ 1658 w 2373"/>
              <a:gd name="T71" fmla="*/ 1493 h 3358"/>
              <a:gd name="T72" fmla="*/ 1869 w 2373"/>
              <a:gd name="T73" fmla="*/ 1177 h 3358"/>
              <a:gd name="T74" fmla="*/ 1999 w 2373"/>
              <a:gd name="T75" fmla="*/ 772 h 3358"/>
              <a:gd name="T76" fmla="*/ 0 w 2373"/>
              <a:gd name="T77" fmla="*/ 0 h 3358"/>
              <a:gd name="T78" fmla="*/ 2239 w 2373"/>
              <a:gd name="T79" fmla="*/ 502 h 3358"/>
              <a:gd name="T80" fmla="*/ 2162 w 2373"/>
              <a:gd name="T81" fmla="*/ 988 h 3358"/>
              <a:gd name="T82" fmla="*/ 1983 w 2373"/>
              <a:gd name="T83" fmla="*/ 1406 h 3358"/>
              <a:gd name="T84" fmla="*/ 1832 w 2373"/>
              <a:gd name="T85" fmla="*/ 1727 h 3358"/>
              <a:gd name="T86" fmla="*/ 2065 w 2373"/>
              <a:gd name="T87" fmla="*/ 2088 h 3358"/>
              <a:gd name="T88" fmla="*/ 2205 w 2373"/>
              <a:gd name="T89" fmla="*/ 2537 h 3358"/>
              <a:gd name="T90" fmla="*/ 2242 w 2373"/>
              <a:gd name="T91" fmla="*/ 3042 h 3358"/>
              <a:gd name="T92" fmla="*/ 131 w 2373"/>
              <a:gd name="T93" fmla="*/ 3042 h 3358"/>
              <a:gd name="T94" fmla="*/ 168 w 2373"/>
              <a:gd name="T95" fmla="*/ 2537 h 3358"/>
              <a:gd name="T96" fmla="*/ 308 w 2373"/>
              <a:gd name="T97" fmla="*/ 2088 h 3358"/>
              <a:gd name="T98" fmla="*/ 541 w 2373"/>
              <a:gd name="T99" fmla="*/ 1727 h 3358"/>
              <a:gd name="T100" fmla="*/ 391 w 2373"/>
              <a:gd name="T101" fmla="*/ 1406 h 3358"/>
              <a:gd name="T102" fmla="*/ 212 w 2373"/>
              <a:gd name="T103" fmla="*/ 988 h 3358"/>
              <a:gd name="T104" fmla="*/ 133 w 2373"/>
              <a:gd name="T105" fmla="*/ 502 h 3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73" h="3358">
                <a:moveTo>
                  <a:pt x="559" y="668"/>
                </a:moveTo>
                <a:lnTo>
                  <a:pt x="1814" y="668"/>
                </a:lnTo>
                <a:lnTo>
                  <a:pt x="1808" y="748"/>
                </a:lnTo>
                <a:lnTo>
                  <a:pt x="1797" y="825"/>
                </a:lnTo>
                <a:lnTo>
                  <a:pt x="1783" y="902"/>
                </a:lnTo>
                <a:lnTo>
                  <a:pt x="1765" y="977"/>
                </a:lnTo>
                <a:lnTo>
                  <a:pt x="1743" y="1048"/>
                </a:lnTo>
                <a:lnTo>
                  <a:pt x="1718" y="1118"/>
                </a:lnTo>
                <a:lnTo>
                  <a:pt x="1689" y="1183"/>
                </a:lnTo>
                <a:lnTo>
                  <a:pt x="1657" y="1245"/>
                </a:lnTo>
                <a:lnTo>
                  <a:pt x="1622" y="1303"/>
                </a:lnTo>
                <a:lnTo>
                  <a:pt x="1582" y="1357"/>
                </a:lnTo>
                <a:lnTo>
                  <a:pt x="1542" y="1407"/>
                </a:lnTo>
                <a:lnTo>
                  <a:pt x="1497" y="1451"/>
                </a:lnTo>
                <a:lnTo>
                  <a:pt x="1452" y="1490"/>
                </a:lnTo>
                <a:lnTo>
                  <a:pt x="1450" y="1491"/>
                </a:lnTo>
                <a:lnTo>
                  <a:pt x="1444" y="1494"/>
                </a:lnTo>
                <a:lnTo>
                  <a:pt x="1434" y="1500"/>
                </a:lnTo>
                <a:lnTo>
                  <a:pt x="1421" y="1508"/>
                </a:lnTo>
                <a:lnTo>
                  <a:pt x="1406" y="1520"/>
                </a:lnTo>
                <a:lnTo>
                  <a:pt x="1389" y="1534"/>
                </a:lnTo>
                <a:lnTo>
                  <a:pt x="1369" y="1553"/>
                </a:lnTo>
                <a:lnTo>
                  <a:pt x="1355" y="1578"/>
                </a:lnTo>
                <a:lnTo>
                  <a:pt x="1341" y="1608"/>
                </a:lnTo>
                <a:lnTo>
                  <a:pt x="1329" y="1643"/>
                </a:lnTo>
                <a:lnTo>
                  <a:pt x="1318" y="1682"/>
                </a:lnTo>
                <a:lnTo>
                  <a:pt x="1309" y="1724"/>
                </a:lnTo>
                <a:lnTo>
                  <a:pt x="1301" y="1768"/>
                </a:lnTo>
                <a:lnTo>
                  <a:pt x="1295" y="1815"/>
                </a:lnTo>
                <a:lnTo>
                  <a:pt x="1288" y="1863"/>
                </a:lnTo>
                <a:lnTo>
                  <a:pt x="1283" y="1909"/>
                </a:lnTo>
                <a:lnTo>
                  <a:pt x="1279" y="1956"/>
                </a:lnTo>
                <a:lnTo>
                  <a:pt x="1275" y="2002"/>
                </a:lnTo>
                <a:lnTo>
                  <a:pt x="1273" y="2045"/>
                </a:lnTo>
                <a:lnTo>
                  <a:pt x="1271" y="2086"/>
                </a:lnTo>
                <a:lnTo>
                  <a:pt x="1269" y="2122"/>
                </a:lnTo>
                <a:lnTo>
                  <a:pt x="1268" y="2154"/>
                </a:lnTo>
                <a:lnTo>
                  <a:pt x="1267" y="2182"/>
                </a:lnTo>
                <a:lnTo>
                  <a:pt x="1267" y="2203"/>
                </a:lnTo>
                <a:lnTo>
                  <a:pt x="1266" y="2218"/>
                </a:lnTo>
                <a:lnTo>
                  <a:pt x="1266" y="2225"/>
                </a:lnTo>
                <a:lnTo>
                  <a:pt x="1302" y="2231"/>
                </a:lnTo>
                <a:lnTo>
                  <a:pt x="1338" y="2241"/>
                </a:lnTo>
                <a:lnTo>
                  <a:pt x="1374" y="2255"/>
                </a:lnTo>
                <a:lnTo>
                  <a:pt x="1411" y="2275"/>
                </a:lnTo>
                <a:lnTo>
                  <a:pt x="1449" y="2300"/>
                </a:lnTo>
                <a:lnTo>
                  <a:pt x="1487" y="2331"/>
                </a:lnTo>
                <a:lnTo>
                  <a:pt x="1529" y="2369"/>
                </a:lnTo>
                <a:lnTo>
                  <a:pt x="1568" y="2405"/>
                </a:lnTo>
                <a:lnTo>
                  <a:pt x="1604" y="2436"/>
                </a:lnTo>
                <a:lnTo>
                  <a:pt x="1637" y="2465"/>
                </a:lnTo>
                <a:lnTo>
                  <a:pt x="1666" y="2492"/>
                </a:lnTo>
                <a:lnTo>
                  <a:pt x="1693" y="2516"/>
                </a:lnTo>
                <a:lnTo>
                  <a:pt x="1718" y="2538"/>
                </a:lnTo>
                <a:lnTo>
                  <a:pt x="1738" y="2559"/>
                </a:lnTo>
                <a:lnTo>
                  <a:pt x="1758" y="2580"/>
                </a:lnTo>
                <a:lnTo>
                  <a:pt x="1775" y="2599"/>
                </a:lnTo>
                <a:lnTo>
                  <a:pt x="1789" y="2618"/>
                </a:lnTo>
                <a:lnTo>
                  <a:pt x="1802" y="2638"/>
                </a:lnTo>
                <a:lnTo>
                  <a:pt x="1812" y="2658"/>
                </a:lnTo>
                <a:lnTo>
                  <a:pt x="1820" y="2678"/>
                </a:lnTo>
                <a:lnTo>
                  <a:pt x="1826" y="2700"/>
                </a:lnTo>
                <a:lnTo>
                  <a:pt x="1832" y="2724"/>
                </a:lnTo>
                <a:lnTo>
                  <a:pt x="1836" y="2750"/>
                </a:lnTo>
                <a:lnTo>
                  <a:pt x="1838" y="2778"/>
                </a:lnTo>
                <a:lnTo>
                  <a:pt x="596" y="2778"/>
                </a:lnTo>
                <a:lnTo>
                  <a:pt x="601" y="2735"/>
                </a:lnTo>
                <a:lnTo>
                  <a:pt x="612" y="2694"/>
                </a:lnTo>
                <a:lnTo>
                  <a:pt x="628" y="2654"/>
                </a:lnTo>
                <a:lnTo>
                  <a:pt x="649" y="2616"/>
                </a:lnTo>
                <a:lnTo>
                  <a:pt x="674" y="2579"/>
                </a:lnTo>
                <a:lnTo>
                  <a:pt x="703" y="2543"/>
                </a:lnTo>
                <a:lnTo>
                  <a:pt x="737" y="2507"/>
                </a:lnTo>
                <a:lnTo>
                  <a:pt x="773" y="2472"/>
                </a:lnTo>
                <a:lnTo>
                  <a:pt x="812" y="2437"/>
                </a:lnTo>
                <a:lnTo>
                  <a:pt x="855" y="2403"/>
                </a:lnTo>
                <a:lnTo>
                  <a:pt x="900" y="2367"/>
                </a:lnTo>
                <a:lnTo>
                  <a:pt x="947" y="2331"/>
                </a:lnTo>
                <a:lnTo>
                  <a:pt x="949" y="2329"/>
                </a:lnTo>
                <a:lnTo>
                  <a:pt x="954" y="2325"/>
                </a:lnTo>
                <a:lnTo>
                  <a:pt x="963" y="2318"/>
                </a:lnTo>
                <a:lnTo>
                  <a:pt x="975" y="2309"/>
                </a:lnTo>
                <a:lnTo>
                  <a:pt x="990" y="2299"/>
                </a:lnTo>
                <a:lnTo>
                  <a:pt x="1008" y="2289"/>
                </a:lnTo>
                <a:lnTo>
                  <a:pt x="1029" y="2277"/>
                </a:lnTo>
                <a:lnTo>
                  <a:pt x="1051" y="2265"/>
                </a:lnTo>
                <a:lnTo>
                  <a:pt x="1077" y="2254"/>
                </a:lnTo>
                <a:lnTo>
                  <a:pt x="1104" y="2244"/>
                </a:lnTo>
                <a:lnTo>
                  <a:pt x="1134" y="2236"/>
                </a:lnTo>
                <a:lnTo>
                  <a:pt x="1165" y="2229"/>
                </a:lnTo>
                <a:lnTo>
                  <a:pt x="1163" y="2226"/>
                </a:lnTo>
                <a:lnTo>
                  <a:pt x="1162" y="2224"/>
                </a:lnTo>
                <a:lnTo>
                  <a:pt x="1162" y="2222"/>
                </a:lnTo>
                <a:lnTo>
                  <a:pt x="1161" y="2222"/>
                </a:lnTo>
                <a:lnTo>
                  <a:pt x="1160" y="2145"/>
                </a:lnTo>
                <a:lnTo>
                  <a:pt x="1156" y="2072"/>
                </a:lnTo>
                <a:lnTo>
                  <a:pt x="1150" y="2005"/>
                </a:lnTo>
                <a:lnTo>
                  <a:pt x="1141" y="1941"/>
                </a:lnTo>
                <a:lnTo>
                  <a:pt x="1132" y="1883"/>
                </a:lnTo>
                <a:lnTo>
                  <a:pt x="1121" y="1831"/>
                </a:lnTo>
                <a:lnTo>
                  <a:pt x="1108" y="1782"/>
                </a:lnTo>
                <a:lnTo>
                  <a:pt x="1096" y="1738"/>
                </a:lnTo>
                <a:lnTo>
                  <a:pt x="1082" y="1699"/>
                </a:lnTo>
                <a:lnTo>
                  <a:pt x="1070" y="1664"/>
                </a:lnTo>
                <a:lnTo>
                  <a:pt x="1057" y="1633"/>
                </a:lnTo>
                <a:lnTo>
                  <a:pt x="1045" y="1607"/>
                </a:lnTo>
                <a:lnTo>
                  <a:pt x="1034" y="1585"/>
                </a:lnTo>
                <a:lnTo>
                  <a:pt x="1024" y="1566"/>
                </a:lnTo>
                <a:lnTo>
                  <a:pt x="1016" y="1553"/>
                </a:lnTo>
                <a:lnTo>
                  <a:pt x="1010" y="1544"/>
                </a:lnTo>
                <a:lnTo>
                  <a:pt x="1006" y="1537"/>
                </a:lnTo>
                <a:lnTo>
                  <a:pt x="1005" y="1535"/>
                </a:lnTo>
                <a:lnTo>
                  <a:pt x="893" y="1473"/>
                </a:lnTo>
                <a:lnTo>
                  <a:pt x="851" y="1437"/>
                </a:lnTo>
                <a:lnTo>
                  <a:pt x="810" y="1397"/>
                </a:lnTo>
                <a:lnTo>
                  <a:pt x="774" y="1353"/>
                </a:lnTo>
                <a:lnTo>
                  <a:pt x="740" y="1305"/>
                </a:lnTo>
                <a:lnTo>
                  <a:pt x="709" y="1254"/>
                </a:lnTo>
                <a:lnTo>
                  <a:pt x="681" y="1199"/>
                </a:lnTo>
                <a:lnTo>
                  <a:pt x="655" y="1142"/>
                </a:lnTo>
                <a:lnTo>
                  <a:pt x="633" y="1081"/>
                </a:lnTo>
                <a:lnTo>
                  <a:pt x="614" y="1018"/>
                </a:lnTo>
                <a:lnTo>
                  <a:pt x="597" y="952"/>
                </a:lnTo>
                <a:lnTo>
                  <a:pt x="584" y="884"/>
                </a:lnTo>
                <a:lnTo>
                  <a:pt x="572" y="814"/>
                </a:lnTo>
                <a:lnTo>
                  <a:pt x="564" y="741"/>
                </a:lnTo>
                <a:lnTo>
                  <a:pt x="559" y="668"/>
                </a:lnTo>
                <a:close/>
                <a:moveTo>
                  <a:pt x="340" y="503"/>
                </a:moveTo>
                <a:lnTo>
                  <a:pt x="348" y="594"/>
                </a:lnTo>
                <a:lnTo>
                  <a:pt x="359" y="683"/>
                </a:lnTo>
                <a:lnTo>
                  <a:pt x="374" y="772"/>
                </a:lnTo>
                <a:lnTo>
                  <a:pt x="392" y="858"/>
                </a:lnTo>
                <a:lnTo>
                  <a:pt x="415" y="941"/>
                </a:lnTo>
                <a:lnTo>
                  <a:pt x="441" y="1023"/>
                </a:lnTo>
                <a:lnTo>
                  <a:pt x="471" y="1101"/>
                </a:lnTo>
                <a:lnTo>
                  <a:pt x="504" y="1177"/>
                </a:lnTo>
                <a:lnTo>
                  <a:pt x="540" y="1248"/>
                </a:lnTo>
                <a:lnTo>
                  <a:pt x="579" y="1316"/>
                </a:lnTo>
                <a:lnTo>
                  <a:pt x="622" y="1379"/>
                </a:lnTo>
                <a:lnTo>
                  <a:pt x="667" y="1438"/>
                </a:lnTo>
                <a:lnTo>
                  <a:pt x="715" y="1493"/>
                </a:lnTo>
                <a:lnTo>
                  <a:pt x="766" y="1542"/>
                </a:lnTo>
                <a:lnTo>
                  <a:pt x="819" y="1586"/>
                </a:lnTo>
                <a:lnTo>
                  <a:pt x="927" y="1669"/>
                </a:lnTo>
                <a:lnTo>
                  <a:pt x="819" y="1751"/>
                </a:lnTo>
                <a:lnTo>
                  <a:pt x="766" y="1795"/>
                </a:lnTo>
                <a:lnTo>
                  <a:pt x="715" y="1845"/>
                </a:lnTo>
                <a:lnTo>
                  <a:pt x="667" y="1899"/>
                </a:lnTo>
                <a:lnTo>
                  <a:pt x="622" y="1958"/>
                </a:lnTo>
                <a:lnTo>
                  <a:pt x="579" y="2021"/>
                </a:lnTo>
                <a:lnTo>
                  <a:pt x="540" y="2090"/>
                </a:lnTo>
                <a:lnTo>
                  <a:pt x="504" y="2161"/>
                </a:lnTo>
                <a:lnTo>
                  <a:pt x="471" y="2236"/>
                </a:lnTo>
                <a:lnTo>
                  <a:pt x="441" y="2315"/>
                </a:lnTo>
                <a:lnTo>
                  <a:pt x="415" y="2395"/>
                </a:lnTo>
                <a:lnTo>
                  <a:pt x="392" y="2479"/>
                </a:lnTo>
                <a:lnTo>
                  <a:pt x="374" y="2565"/>
                </a:lnTo>
                <a:lnTo>
                  <a:pt x="359" y="2653"/>
                </a:lnTo>
                <a:lnTo>
                  <a:pt x="348" y="2744"/>
                </a:lnTo>
                <a:lnTo>
                  <a:pt x="340" y="2835"/>
                </a:lnTo>
                <a:lnTo>
                  <a:pt x="2032" y="2835"/>
                </a:lnTo>
                <a:lnTo>
                  <a:pt x="2025" y="2744"/>
                </a:lnTo>
                <a:lnTo>
                  <a:pt x="2015" y="2653"/>
                </a:lnTo>
                <a:lnTo>
                  <a:pt x="1999" y="2565"/>
                </a:lnTo>
                <a:lnTo>
                  <a:pt x="1981" y="2479"/>
                </a:lnTo>
                <a:lnTo>
                  <a:pt x="1958" y="2395"/>
                </a:lnTo>
                <a:lnTo>
                  <a:pt x="1932" y="2315"/>
                </a:lnTo>
                <a:lnTo>
                  <a:pt x="1902" y="2236"/>
                </a:lnTo>
                <a:lnTo>
                  <a:pt x="1869" y="2161"/>
                </a:lnTo>
                <a:lnTo>
                  <a:pt x="1833" y="2090"/>
                </a:lnTo>
                <a:lnTo>
                  <a:pt x="1793" y="2021"/>
                </a:lnTo>
                <a:lnTo>
                  <a:pt x="1751" y="1958"/>
                </a:lnTo>
                <a:lnTo>
                  <a:pt x="1706" y="1899"/>
                </a:lnTo>
                <a:lnTo>
                  <a:pt x="1658" y="1845"/>
                </a:lnTo>
                <a:lnTo>
                  <a:pt x="1607" y="1795"/>
                </a:lnTo>
                <a:lnTo>
                  <a:pt x="1554" y="1751"/>
                </a:lnTo>
                <a:lnTo>
                  <a:pt x="1446" y="1669"/>
                </a:lnTo>
                <a:lnTo>
                  <a:pt x="1554" y="1586"/>
                </a:lnTo>
                <a:lnTo>
                  <a:pt x="1607" y="1542"/>
                </a:lnTo>
                <a:lnTo>
                  <a:pt x="1658" y="1493"/>
                </a:lnTo>
                <a:lnTo>
                  <a:pt x="1706" y="1438"/>
                </a:lnTo>
                <a:lnTo>
                  <a:pt x="1751" y="1379"/>
                </a:lnTo>
                <a:lnTo>
                  <a:pt x="1793" y="1316"/>
                </a:lnTo>
                <a:lnTo>
                  <a:pt x="1833" y="1248"/>
                </a:lnTo>
                <a:lnTo>
                  <a:pt x="1869" y="1177"/>
                </a:lnTo>
                <a:lnTo>
                  <a:pt x="1902" y="1101"/>
                </a:lnTo>
                <a:lnTo>
                  <a:pt x="1932" y="1023"/>
                </a:lnTo>
                <a:lnTo>
                  <a:pt x="1958" y="941"/>
                </a:lnTo>
                <a:lnTo>
                  <a:pt x="1981" y="858"/>
                </a:lnTo>
                <a:lnTo>
                  <a:pt x="1999" y="772"/>
                </a:lnTo>
                <a:lnTo>
                  <a:pt x="2015" y="683"/>
                </a:lnTo>
                <a:lnTo>
                  <a:pt x="2025" y="594"/>
                </a:lnTo>
                <a:lnTo>
                  <a:pt x="2032" y="503"/>
                </a:lnTo>
                <a:lnTo>
                  <a:pt x="340" y="503"/>
                </a:lnTo>
                <a:close/>
                <a:moveTo>
                  <a:pt x="0" y="0"/>
                </a:moveTo>
                <a:lnTo>
                  <a:pt x="2373" y="0"/>
                </a:lnTo>
                <a:lnTo>
                  <a:pt x="2373" y="316"/>
                </a:lnTo>
                <a:lnTo>
                  <a:pt x="2242" y="316"/>
                </a:lnTo>
                <a:lnTo>
                  <a:pt x="2242" y="399"/>
                </a:lnTo>
                <a:lnTo>
                  <a:pt x="2239" y="502"/>
                </a:lnTo>
                <a:lnTo>
                  <a:pt x="2233" y="602"/>
                </a:lnTo>
                <a:lnTo>
                  <a:pt x="2222" y="702"/>
                </a:lnTo>
                <a:lnTo>
                  <a:pt x="2205" y="799"/>
                </a:lnTo>
                <a:lnTo>
                  <a:pt x="2185" y="895"/>
                </a:lnTo>
                <a:lnTo>
                  <a:pt x="2162" y="988"/>
                </a:lnTo>
                <a:lnTo>
                  <a:pt x="2133" y="1078"/>
                </a:lnTo>
                <a:lnTo>
                  <a:pt x="2101" y="1165"/>
                </a:lnTo>
                <a:lnTo>
                  <a:pt x="2065" y="1249"/>
                </a:lnTo>
                <a:lnTo>
                  <a:pt x="2025" y="1329"/>
                </a:lnTo>
                <a:lnTo>
                  <a:pt x="1983" y="1406"/>
                </a:lnTo>
                <a:lnTo>
                  <a:pt x="1935" y="1478"/>
                </a:lnTo>
                <a:lnTo>
                  <a:pt x="1885" y="1547"/>
                </a:lnTo>
                <a:lnTo>
                  <a:pt x="1832" y="1610"/>
                </a:lnTo>
                <a:lnTo>
                  <a:pt x="1776" y="1669"/>
                </a:lnTo>
                <a:lnTo>
                  <a:pt x="1832" y="1727"/>
                </a:lnTo>
                <a:lnTo>
                  <a:pt x="1885" y="1791"/>
                </a:lnTo>
                <a:lnTo>
                  <a:pt x="1935" y="1859"/>
                </a:lnTo>
                <a:lnTo>
                  <a:pt x="1983" y="1931"/>
                </a:lnTo>
                <a:lnTo>
                  <a:pt x="2025" y="2008"/>
                </a:lnTo>
                <a:lnTo>
                  <a:pt x="2065" y="2088"/>
                </a:lnTo>
                <a:lnTo>
                  <a:pt x="2101" y="2172"/>
                </a:lnTo>
                <a:lnTo>
                  <a:pt x="2133" y="2259"/>
                </a:lnTo>
                <a:lnTo>
                  <a:pt x="2162" y="2349"/>
                </a:lnTo>
                <a:lnTo>
                  <a:pt x="2185" y="2442"/>
                </a:lnTo>
                <a:lnTo>
                  <a:pt x="2205" y="2537"/>
                </a:lnTo>
                <a:lnTo>
                  <a:pt x="2222" y="2635"/>
                </a:lnTo>
                <a:lnTo>
                  <a:pt x="2233" y="2734"/>
                </a:lnTo>
                <a:lnTo>
                  <a:pt x="2239" y="2836"/>
                </a:lnTo>
                <a:lnTo>
                  <a:pt x="2242" y="2938"/>
                </a:lnTo>
                <a:lnTo>
                  <a:pt x="2242" y="3042"/>
                </a:lnTo>
                <a:lnTo>
                  <a:pt x="2373" y="3042"/>
                </a:lnTo>
                <a:lnTo>
                  <a:pt x="2373" y="3358"/>
                </a:lnTo>
                <a:lnTo>
                  <a:pt x="0" y="3358"/>
                </a:lnTo>
                <a:lnTo>
                  <a:pt x="0" y="3042"/>
                </a:lnTo>
                <a:lnTo>
                  <a:pt x="131" y="3042"/>
                </a:lnTo>
                <a:lnTo>
                  <a:pt x="131" y="2938"/>
                </a:lnTo>
                <a:lnTo>
                  <a:pt x="133" y="2836"/>
                </a:lnTo>
                <a:lnTo>
                  <a:pt x="141" y="2734"/>
                </a:lnTo>
                <a:lnTo>
                  <a:pt x="152" y="2635"/>
                </a:lnTo>
                <a:lnTo>
                  <a:pt x="168" y="2537"/>
                </a:lnTo>
                <a:lnTo>
                  <a:pt x="187" y="2442"/>
                </a:lnTo>
                <a:lnTo>
                  <a:pt x="212" y="2349"/>
                </a:lnTo>
                <a:lnTo>
                  <a:pt x="240" y="2259"/>
                </a:lnTo>
                <a:lnTo>
                  <a:pt x="272" y="2172"/>
                </a:lnTo>
                <a:lnTo>
                  <a:pt x="308" y="2088"/>
                </a:lnTo>
                <a:lnTo>
                  <a:pt x="348" y="2008"/>
                </a:lnTo>
                <a:lnTo>
                  <a:pt x="391" y="1931"/>
                </a:lnTo>
                <a:lnTo>
                  <a:pt x="438" y="1859"/>
                </a:lnTo>
                <a:lnTo>
                  <a:pt x="487" y="1791"/>
                </a:lnTo>
                <a:lnTo>
                  <a:pt x="541" y="1727"/>
                </a:lnTo>
                <a:lnTo>
                  <a:pt x="598" y="1669"/>
                </a:lnTo>
                <a:lnTo>
                  <a:pt x="541" y="1610"/>
                </a:lnTo>
                <a:lnTo>
                  <a:pt x="487" y="1547"/>
                </a:lnTo>
                <a:lnTo>
                  <a:pt x="438" y="1478"/>
                </a:lnTo>
                <a:lnTo>
                  <a:pt x="391" y="1406"/>
                </a:lnTo>
                <a:lnTo>
                  <a:pt x="348" y="1329"/>
                </a:lnTo>
                <a:lnTo>
                  <a:pt x="308" y="1249"/>
                </a:lnTo>
                <a:lnTo>
                  <a:pt x="272" y="1165"/>
                </a:lnTo>
                <a:lnTo>
                  <a:pt x="240" y="1078"/>
                </a:lnTo>
                <a:lnTo>
                  <a:pt x="212" y="988"/>
                </a:lnTo>
                <a:lnTo>
                  <a:pt x="187" y="895"/>
                </a:lnTo>
                <a:lnTo>
                  <a:pt x="168" y="799"/>
                </a:lnTo>
                <a:lnTo>
                  <a:pt x="152" y="702"/>
                </a:lnTo>
                <a:lnTo>
                  <a:pt x="141" y="602"/>
                </a:lnTo>
                <a:lnTo>
                  <a:pt x="133" y="502"/>
                </a:lnTo>
                <a:lnTo>
                  <a:pt x="131" y="399"/>
                </a:lnTo>
                <a:lnTo>
                  <a:pt x="131" y="316"/>
                </a:lnTo>
                <a:lnTo>
                  <a:pt x="0" y="316"/>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734" name="Group 575"/>
          <p:cNvGrpSpPr>
            <a:grpSpLocks noChangeAspect="1"/>
          </p:cNvGrpSpPr>
          <p:nvPr/>
        </p:nvGrpSpPr>
        <p:grpSpPr bwMode="auto">
          <a:xfrm>
            <a:off x="429488" y="2113253"/>
            <a:ext cx="195750" cy="216534"/>
            <a:chOff x="-63" y="1666"/>
            <a:chExt cx="1846" cy="2042"/>
          </a:xfrm>
          <a:solidFill>
            <a:schemeClr val="tx1">
              <a:lumMod val="65000"/>
              <a:lumOff val="35000"/>
            </a:schemeClr>
          </a:solidFill>
        </p:grpSpPr>
        <p:sp>
          <p:nvSpPr>
            <p:cNvPr id="5737" name="Freeform 577"/>
            <p:cNvSpPr>
              <a:spLocks/>
            </p:cNvSpPr>
            <p:nvPr/>
          </p:nvSpPr>
          <p:spPr bwMode="auto">
            <a:xfrm>
              <a:off x="-63" y="1666"/>
              <a:ext cx="205" cy="2042"/>
            </a:xfrm>
            <a:custGeom>
              <a:avLst/>
              <a:gdLst>
                <a:gd name="T0" fmla="*/ 205 w 410"/>
                <a:gd name="T1" fmla="*/ 0 h 4083"/>
                <a:gd name="T2" fmla="*/ 242 w 410"/>
                <a:gd name="T3" fmla="*/ 2 h 4083"/>
                <a:gd name="T4" fmla="*/ 276 w 410"/>
                <a:gd name="T5" fmla="*/ 12 h 4083"/>
                <a:gd name="T6" fmla="*/ 308 w 410"/>
                <a:gd name="T7" fmla="*/ 27 h 4083"/>
                <a:gd name="T8" fmla="*/ 337 w 410"/>
                <a:gd name="T9" fmla="*/ 48 h 4083"/>
                <a:gd name="T10" fmla="*/ 362 w 410"/>
                <a:gd name="T11" fmla="*/ 72 h 4083"/>
                <a:gd name="T12" fmla="*/ 382 w 410"/>
                <a:gd name="T13" fmla="*/ 102 h 4083"/>
                <a:gd name="T14" fmla="*/ 398 w 410"/>
                <a:gd name="T15" fmla="*/ 133 h 4083"/>
                <a:gd name="T16" fmla="*/ 406 w 410"/>
                <a:gd name="T17" fmla="*/ 168 h 4083"/>
                <a:gd name="T18" fmla="*/ 410 w 410"/>
                <a:gd name="T19" fmla="*/ 205 h 4083"/>
                <a:gd name="T20" fmla="*/ 410 w 410"/>
                <a:gd name="T21" fmla="*/ 3878 h 4083"/>
                <a:gd name="T22" fmla="*/ 406 w 410"/>
                <a:gd name="T23" fmla="*/ 3914 h 4083"/>
                <a:gd name="T24" fmla="*/ 398 w 410"/>
                <a:gd name="T25" fmla="*/ 3949 h 4083"/>
                <a:gd name="T26" fmla="*/ 382 w 410"/>
                <a:gd name="T27" fmla="*/ 3981 h 4083"/>
                <a:gd name="T28" fmla="*/ 362 w 410"/>
                <a:gd name="T29" fmla="*/ 4010 h 4083"/>
                <a:gd name="T30" fmla="*/ 337 w 410"/>
                <a:gd name="T31" fmla="*/ 4035 h 4083"/>
                <a:gd name="T32" fmla="*/ 308 w 410"/>
                <a:gd name="T33" fmla="*/ 4054 h 4083"/>
                <a:gd name="T34" fmla="*/ 276 w 410"/>
                <a:gd name="T35" fmla="*/ 4069 h 4083"/>
                <a:gd name="T36" fmla="*/ 242 w 410"/>
                <a:gd name="T37" fmla="*/ 4079 h 4083"/>
                <a:gd name="T38" fmla="*/ 205 w 410"/>
                <a:gd name="T39" fmla="*/ 4083 h 4083"/>
                <a:gd name="T40" fmla="*/ 168 w 410"/>
                <a:gd name="T41" fmla="*/ 4079 h 4083"/>
                <a:gd name="T42" fmla="*/ 133 w 410"/>
                <a:gd name="T43" fmla="*/ 4069 h 4083"/>
                <a:gd name="T44" fmla="*/ 102 w 410"/>
                <a:gd name="T45" fmla="*/ 4054 h 4083"/>
                <a:gd name="T46" fmla="*/ 73 w 410"/>
                <a:gd name="T47" fmla="*/ 4035 h 4083"/>
                <a:gd name="T48" fmla="*/ 48 w 410"/>
                <a:gd name="T49" fmla="*/ 4010 h 4083"/>
                <a:gd name="T50" fmla="*/ 27 w 410"/>
                <a:gd name="T51" fmla="*/ 3981 h 4083"/>
                <a:gd name="T52" fmla="*/ 12 w 410"/>
                <a:gd name="T53" fmla="*/ 3949 h 4083"/>
                <a:gd name="T54" fmla="*/ 4 w 410"/>
                <a:gd name="T55" fmla="*/ 3914 h 4083"/>
                <a:gd name="T56" fmla="*/ 0 w 410"/>
                <a:gd name="T57" fmla="*/ 3878 h 4083"/>
                <a:gd name="T58" fmla="*/ 0 w 410"/>
                <a:gd name="T59" fmla="*/ 2043 h 4083"/>
                <a:gd name="T60" fmla="*/ 0 w 410"/>
                <a:gd name="T61" fmla="*/ 205 h 4083"/>
                <a:gd name="T62" fmla="*/ 4 w 410"/>
                <a:gd name="T63" fmla="*/ 168 h 4083"/>
                <a:gd name="T64" fmla="*/ 12 w 410"/>
                <a:gd name="T65" fmla="*/ 133 h 4083"/>
                <a:gd name="T66" fmla="*/ 27 w 410"/>
                <a:gd name="T67" fmla="*/ 102 h 4083"/>
                <a:gd name="T68" fmla="*/ 48 w 410"/>
                <a:gd name="T69" fmla="*/ 72 h 4083"/>
                <a:gd name="T70" fmla="*/ 73 w 410"/>
                <a:gd name="T71" fmla="*/ 48 h 4083"/>
                <a:gd name="T72" fmla="*/ 102 w 410"/>
                <a:gd name="T73" fmla="*/ 27 h 4083"/>
                <a:gd name="T74" fmla="*/ 133 w 410"/>
                <a:gd name="T75" fmla="*/ 12 h 4083"/>
                <a:gd name="T76" fmla="*/ 168 w 410"/>
                <a:gd name="T77" fmla="*/ 2 h 4083"/>
                <a:gd name="T78" fmla="*/ 205 w 410"/>
                <a:gd name="T79" fmla="*/ 0 h 4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10" h="4083">
                  <a:moveTo>
                    <a:pt x="205" y="0"/>
                  </a:moveTo>
                  <a:lnTo>
                    <a:pt x="242" y="2"/>
                  </a:lnTo>
                  <a:lnTo>
                    <a:pt x="276" y="12"/>
                  </a:lnTo>
                  <a:lnTo>
                    <a:pt x="308" y="27"/>
                  </a:lnTo>
                  <a:lnTo>
                    <a:pt x="337" y="48"/>
                  </a:lnTo>
                  <a:lnTo>
                    <a:pt x="362" y="72"/>
                  </a:lnTo>
                  <a:lnTo>
                    <a:pt x="382" y="102"/>
                  </a:lnTo>
                  <a:lnTo>
                    <a:pt x="398" y="133"/>
                  </a:lnTo>
                  <a:lnTo>
                    <a:pt x="406" y="168"/>
                  </a:lnTo>
                  <a:lnTo>
                    <a:pt x="410" y="205"/>
                  </a:lnTo>
                  <a:lnTo>
                    <a:pt x="410" y="3878"/>
                  </a:lnTo>
                  <a:lnTo>
                    <a:pt x="406" y="3914"/>
                  </a:lnTo>
                  <a:lnTo>
                    <a:pt x="398" y="3949"/>
                  </a:lnTo>
                  <a:lnTo>
                    <a:pt x="382" y="3981"/>
                  </a:lnTo>
                  <a:lnTo>
                    <a:pt x="362" y="4010"/>
                  </a:lnTo>
                  <a:lnTo>
                    <a:pt x="337" y="4035"/>
                  </a:lnTo>
                  <a:lnTo>
                    <a:pt x="308" y="4054"/>
                  </a:lnTo>
                  <a:lnTo>
                    <a:pt x="276" y="4069"/>
                  </a:lnTo>
                  <a:lnTo>
                    <a:pt x="242" y="4079"/>
                  </a:lnTo>
                  <a:lnTo>
                    <a:pt x="205" y="4083"/>
                  </a:lnTo>
                  <a:lnTo>
                    <a:pt x="168" y="4079"/>
                  </a:lnTo>
                  <a:lnTo>
                    <a:pt x="133" y="4069"/>
                  </a:lnTo>
                  <a:lnTo>
                    <a:pt x="102" y="4054"/>
                  </a:lnTo>
                  <a:lnTo>
                    <a:pt x="73" y="4035"/>
                  </a:lnTo>
                  <a:lnTo>
                    <a:pt x="48" y="4010"/>
                  </a:lnTo>
                  <a:lnTo>
                    <a:pt x="27" y="3981"/>
                  </a:lnTo>
                  <a:lnTo>
                    <a:pt x="12" y="3949"/>
                  </a:lnTo>
                  <a:lnTo>
                    <a:pt x="4" y="3914"/>
                  </a:lnTo>
                  <a:lnTo>
                    <a:pt x="0" y="3878"/>
                  </a:lnTo>
                  <a:lnTo>
                    <a:pt x="0" y="2043"/>
                  </a:lnTo>
                  <a:lnTo>
                    <a:pt x="0" y="205"/>
                  </a:lnTo>
                  <a:lnTo>
                    <a:pt x="4" y="168"/>
                  </a:lnTo>
                  <a:lnTo>
                    <a:pt x="12" y="133"/>
                  </a:lnTo>
                  <a:lnTo>
                    <a:pt x="27" y="102"/>
                  </a:lnTo>
                  <a:lnTo>
                    <a:pt x="48" y="72"/>
                  </a:lnTo>
                  <a:lnTo>
                    <a:pt x="73" y="48"/>
                  </a:lnTo>
                  <a:lnTo>
                    <a:pt x="102" y="27"/>
                  </a:lnTo>
                  <a:lnTo>
                    <a:pt x="133" y="12"/>
                  </a:lnTo>
                  <a:lnTo>
                    <a:pt x="168" y="2"/>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38" name="Freeform 578"/>
            <p:cNvSpPr>
              <a:spLocks/>
            </p:cNvSpPr>
            <p:nvPr/>
          </p:nvSpPr>
          <p:spPr bwMode="auto">
            <a:xfrm>
              <a:off x="245" y="1797"/>
              <a:ext cx="1538" cy="344"/>
            </a:xfrm>
            <a:custGeom>
              <a:avLst/>
              <a:gdLst>
                <a:gd name="T0" fmla="*/ 0 w 3076"/>
                <a:gd name="T1" fmla="*/ 0 h 686"/>
                <a:gd name="T2" fmla="*/ 2893 w 3076"/>
                <a:gd name="T3" fmla="*/ 0 h 686"/>
                <a:gd name="T4" fmla="*/ 2929 w 3076"/>
                <a:gd name="T5" fmla="*/ 4 h 686"/>
                <a:gd name="T6" fmla="*/ 2964 w 3076"/>
                <a:gd name="T7" fmla="*/ 15 h 686"/>
                <a:gd name="T8" fmla="*/ 2995 w 3076"/>
                <a:gd name="T9" fmla="*/ 31 h 686"/>
                <a:gd name="T10" fmla="*/ 3023 w 3076"/>
                <a:gd name="T11" fmla="*/ 53 h 686"/>
                <a:gd name="T12" fmla="*/ 3045 w 3076"/>
                <a:gd name="T13" fmla="*/ 81 h 686"/>
                <a:gd name="T14" fmla="*/ 3061 w 3076"/>
                <a:gd name="T15" fmla="*/ 112 h 686"/>
                <a:gd name="T16" fmla="*/ 3072 w 3076"/>
                <a:gd name="T17" fmla="*/ 147 h 686"/>
                <a:gd name="T18" fmla="*/ 3076 w 3076"/>
                <a:gd name="T19" fmla="*/ 183 h 686"/>
                <a:gd name="T20" fmla="*/ 3076 w 3076"/>
                <a:gd name="T21" fmla="*/ 503 h 686"/>
                <a:gd name="T22" fmla="*/ 3072 w 3076"/>
                <a:gd name="T23" fmla="*/ 541 h 686"/>
                <a:gd name="T24" fmla="*/ 3061 w 3076"/>
                <a:gd name="T25" fmla="*/ 576 h 686"/>
                <a:gd name="T26" fmla="*/ 3045 w 3076"/>
                <a:gd name="T27" fmla="*/ 607 h 686"/>
                <a:gd name="T28" fmla="*/ 3023 w 3076"/>
                <a:gd name="T29" fmla="*/ 633 h 686"/>
                <a:gd name="T30" fmla="*/ 2995 w 3076"/>
                <a:gd name="T31" fmla="*/ 655 h 686"/>
                <a:gd name="T32" fmla="*/ 2964 w 3076"/>
                <a:gd name="T33" fmla="*/ 672 h 686"/>
                <a:gd name="T34" fmla="*/ 2929 w 3076"/>
                <a:gd name="T35" fmla="*/ 682 h 686"/>
                <a:gd name="T36" fmla="*/ 2893 w 3076"/>
                <a:gd name="T37" fmla="*/ 686 h 686"/>
                <a:gd name="T38" fmla="*/ 0 w 3076"/>
                <a:gd name="T39" fmla="*/ 686 h 686"/>
                <a:gd name="T40" fmla="*/ 0 w 3076"/>
                <a:gd name="T41"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76" h="686">
                  <a:moveTo>
                    <a:pt x="0" y="0"/>
                  </a:moveTo>
                  <a:lnTo>
                    <a:pt x="2893" y="0"/>
                  </a:lnTo>
                  <a:lnTo>
                    <a:pt x="2929" y="4"/>
                  </a:lnTo>
                  <a:lnTo>
                    <a:pt x="2964" y="15"/>
                  </a:lnTo>
                  <a:lnTo>
                    <a:pt x="2995" y="31"/>
                  </a:lnTo>
                  <a:lnTo>
                    <a:pt x="3023" y="53"/>
                  </a:lnTo>
                  <a:lnTo>
                    <a:pt x="3045" y="81"/>
                  </a:lnTo>
                  <a:lnTo>
                    <a:pt x="3061" y="112"/>
                  </a:lnTo>
                  <a:lnTo>
                    <a:pt x="3072" y="147"/>
                  </a:lnTo>
                  <a:lnTo>
                    <a:pt x="3076" y="183"/>
                  </a:lnTo>
                  <a:lnTo>
                    <a:pt x="3076" y="503"/>
                  </a:lnTo>
                  <a:lnTo>
                    <a:pt x="3072" y="541"/>
                  </a:lnTo>
                  <a:lnTo>
                    <a:pt x="3061" y="576"/>
                  </a:lnTo>
                  <a:lnTo>
                    <a:pt x="3045" y="607"/>
                  </a:lnTo>
                  <a:lnTo>
                    <a:pt x="3023" y="633"/>
                  </a:lnTo>
                  <a:lnTo>
                    <a:pt x="2995" y="655"/>
                  </a:lnTo>
                  <a:lnTo>
                    <a:pt x="2964" y="672"/>
                  </a:lnTo>
                  <a:lnTo>
                    <a:pt x="2929" y="682"/>
                  </a:lnTo>
                  <a:lnTo>
                    <a:pt x="2893" y="686"/>
                  </a:lnTo>
                  <a:lnTo>
                    <a:pt x="0" y="68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39" name="Freeform 579"/>
            <p:cNvSpPr>
              <a:spLocks noEditPoints="1"/>
            </p:cNvSpPr>
            <p:nvPr/>
          </p:nvSpPr>
          <p:spPr bwMode="auto">
            <a:xfrm>
              <a:off x="245" y="2276"/>
              <a:ext cx="1163" cy="343"/>
            </a:xfrm>
            <a:custGeom>
              <a:avLst/>
              <a:gdLst>
                <a:gd name="T0" fmla="*/ 205 w 2328"/>
                <a:gd name="T1" fmla="*/ 205 h 686"/>
                <a:gd name="T2" fmla="*/ 205 w 2328"/>
                <a:gd name="T3" fmla="*/ 481 h 686"/>
                <a:gd name="T4" fmla="*/ 2123 w 2328"/>
                <a:gd name="T5" fmla="*/ 481 h 686"/>
                <a:gd name="T6" fmla="*/ 2123 w 2328"/>
                <a:gd name="T7" fmla="*/ 205 h 686"/>
                <a:gd name="T8" fmla="*/ 205 w 2328"/>
                <a:gd name="T9" fmla="*/ 205 h 686"/>
                <a:gd name="T10" fmla="*/ 0 w 2328"/>
                <a:gd name="T11" fmla="*/ 0 h 686"/>
                <a:gd name="T12" fmla="*/ 2144 w 2328"/>
                <a:gd name="T13" fmla="*/ 0 h 686"/>
                <a:gd name="T14" fmla="*/ 2181 w 2328"/>
                <a:gd name="T15" fmla="*/ 4 h 686"/>
                <a:gd name="T16" fmla="*/ 2216 w 2328"/>
                <a:gd name="T17" fmla="*/ 15 h 686"/>
                <a:gd name="T18" fmla="*/ 2247 w 2328"/>
                <a:gd name="T19" fmla="*/ 31 h 686"/>
                <a:gd name="T20" fmla="*/ 2273 w 2328"/>
                <a:gd name="T21" fmla="*/ 54 h 686"/>
                <a:gd name="T22" fmla="*/ 2296 w 2328"/>
                <a:gd name="T23" fmla="*/ 81 h 686"/>
                <a:gd name="T24" fmla="*/ 2313 w 2328"/>
                <a:gd name="T25" fmla="*/ 112 h 686"/>
                <a:gd name="T26" fmla="*/ 2324 w 2328"/>
                <a:gd name="T27" fmla="*/ 147 h 686"/>
                <a:gd name="T28" fmla="*/ 2328 w 2328"/>
                <a:gd name="T29" fmla="*/ 183 h 686"/>
                <a:gd name="T30" fmla="*/ 2328 w 2328"/>
                <a:gd name="T31" fmla="*/ 504 h 686"/>
                <a:gd name="T32" fmla="*/ 2324 w 2328"/>
                <a:gd name="T33" fmla="*/ 541 h 686"/>
                <a:gd name="T34" fmla="*/ 2313 w 2328"/>
                <a:gd name="T35" fmla="*/ 574 h 686"/>
                <a:gd name="T36" fmla="*/ 2296 w 2328"/>
                <a:gd name="T37" fmla="*/ 605 h 686"/>
                <a:gd name="T38" fmla="*/ 2273 w 2328"/>
                <a:gd name="T39" fmla="*/ 633 h 686"/>
                <a:gd name="T40" fmla="*/ 2247 w 2328"/>
                <a:gd name="T41" fmla="*/ 655 h 686"/>
                <a:gd name="T42" fmla="*/ 2216 w 2328"/>
                <a:gd name="T43" fmla="*/ 673 h 686"/>
                <a:gd name="T44" fmla="*/ 2181 w 2328"/>
                <a:gd name="T45" fmla="*/ 683 h 686"/>
                <a:gd name="T46" fmla="*/ 2144 w 2328"/>
                <a:gd name="T47" fmla="*/ 686 h 686"/>
                <a:gd name="T48" fmla="*/ 0 w 2328"/>
                <a:gd name="T49" fmla="*/ 686 h 686"/>
                <a:gd name="T50" fmla="*/ 0 w 2328"/>
                <a:gd name="T51"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28" h="686">
                  <a:moveTo>
                    <a:pt x="205" y="205"/>
                  </a:moveTo>
                  <a:lnTo>
                    <a:pt x="205" y="481"/>
                  </a:lnTo>
                  <a:lnTo>
                    <a:pt x="2123" y="481"/>
                  </a:lnTo>
                  <a:lnTo>
                    <a:pt x="2123" y="205"/>
                  </a:lnTo>
                  <a:lnTo>
                    <a:pt x="205" y="205"/>
                  </a:lnTo>
                  <a:close/>
                  <a:moveTo>
                    <a:pt x="0" y="0"/>
                  </a:moveTo>
                  <a:lnTo>
                    <a:pt x="2144" y="0"/>
                  </a:lnTo>
                  <a:lnTo>
                    <a:pt x="2181" y="4"/>
                  </a:lnTo>
                  <a:lnTo>
                    <a:pt x="2216" y="15"/>
                  </a:lnTo>
                  <a:lnTo>
                    <a:pt x="2247" y="31"/>
                  </a:lnTo>
                  <a:lnTo>
                    <a:pt x="2273" y="54"/>
                  </a:lnTo>
                  <a:lnTo>
                    <a:pt x="2296" y="81"/>
                  </a:lnTo>
                  <a:lnTo>
                    <a:pt x="2313" y="112"/>
                  </a:lnTo>
                  <a:lnTo>
                    <a:pt x="2324" y="147"/>
                  </a:lnTo>
                  <a:lnTo>
                    <a:pt x="2328" y="183"/>
                  </a:lnTo>
                  <a:lnTo>
                    <a:pt x="2328" y="504"/>
                  </a:lnTo>
                  <a:lnTo>
                    <a:pt x="2324" y="541"/>
                  </a:lnTo>
                  <a:lnTo>
                    <a:pt x="2313" y="574"/>
                  </a:lnTo>
                  <a:lnTo>
                    <a:pt x="2296" y="605"/>
                  </a:lnTo>
                  <a:lnTo>
                    <a:pt x="2273" y="633"/>
                  </a:lnTo>
                  <a:lnTo>
                    <a:pt x="2247" y="655"/>
                  </a:lnTo>
                  <a:lnTo>
                    <a:pt x="2216" y="673"/>
                  </a:lnTo>
                  <a:lnTo>
                    <a:pt x="2181" y="683"/>
                  </a:lnTo>
                  <a:lnTo>
                    <a:pt x="2144" y="686"/>
                  </a:lnTo>
                  <a:lnTo>
                    <a:pt x="0" y="68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40" name="Freeform 580"/>
            <p:cNvSpPr>
              <a:spLocks noEditPoints="1"/>
            </p:cNvSpPr>
            <p:nvPr/>
          </p:nvSpPr>
          <p:spPr bwMode="auto">
            <a:xfrm>
              <a:off x="245" y="2755"/>
              <a:ext cx="1538" cy="343"/>
            </a:xfrm>
            <a:custGeom>
              <a:avLst/>
              <a:gdLst>
                <a:gd name="T0" fmla="*/ 205 w 3076"/>
                <a:gd name="T1" fmla="*/ 205 h 686"/>
                <a:gd name="T2" fmla="*/ 205 w 3076"/>
                <a:gd name="T3" fmla="*/ 481 h 686"/>
                <a:gd name="T4" fmla="*/ 2871 w 3076"/>
                <a:gd name="T5" fmla="*/ 481 h 686"/>
                <a:gd name="T6" fmla="*/ 2871 w 3076"/>
                <a:gd name="T7" fmla="*/ 205 h 686"/>
                <a:gd name="T8" fmla="*/ 205 w 3076"/>
                <a:gd name="T9" fmla="*/ 205 h 686"/>
                <a:gd name="T10" fmla="*/ 0 w 3076"/>
                <a:gd name="T11" fmla="*/ 0 h 686"/>
                <a:gd name="T12" fmla="*/ 2893 w 3076"/>
                <a:gd name="T13" fmla="*/ 0 h 686"/>
                <a:gd name="T14" fmla="*/ 2929 w 3076"/>
                <a:gd name="T15" fmla="*/ 4 h 686"/>
                <a:gd name="T16" fmla="*/ 2964 w 3076"/>
                <a:gd name="T17" fmla="*/ 15 h 686"/>
                <a:gd name="T18" fmla="*/ 2995 w 3076"/>
                <a:gd name="T19" fmla="*/ 31 h 686"/>
                <a:gd name="T20" fmla="*/ 3023 w 3076"/>
                <a:gd name="T21" fmla="*/ 54 h 686"/>
                <a:gd name="T22" fmla="*/ 3045 w 3076"/>
                <a:gd name="T23" fmla="*/ 81 h 686"/>
                <a:gd name="T24" fmla="*/ 3061 w 3076"/>
                <a:gd name="T25" fmla="*/ 112 h 686"/>
                <a:gd name="T26" fmla="*/ 3072 w 3076"/>
                <a:gd name="T27" fmla="*/ 147 h 686"/>
                <a:gd name="T28" fmla="*/ 3076 w 3076"/>
                <a:gd name="T29" fmla="*/ 183 h 686"/>
                <a:gd name="T30" fmla="*/ 3076 w 3076"/>
                <a:gd name="T31" fmla="*/ 504 h 686"/>
                <a:gd name="T32" fmla="*/ 3072 w 3076"/>
                <a:gd name="T33" fmla="*/ 541 h 686"/>
                <a:gd name="T34" fmla="*/ 3061 w 3076"/>
                <a:gd name="T35" fmla="*/ 575 h 686"/>
                <a:gd name="T36" fmla="*/ 3045 w 3076"/>
                <a:gd name="T37" fmla="*/ 606 h 686"/>
                <a:gd name="T38" fmla="*/ 3023 w 3076"/>
                <a:gd name="T39" fmla="*/ 633 h 686"/>
                <a:gd name="T40" fmla="*/ 2995 w 3076"/>
                <a:gd name="T41" fmla="*/ 655 h 686"/>
                <a:gd name="T42" fmla="*/ 2964 w 3076"/>
                <a:gd name="T43" fmla="*/ 673 h 686"/>
                <a:gd name="T44" fmla="*/ 2929 w 3076"/>
                <a:gd name="T45" fmla="*/ 683 h 686"/>
                <a:gd name="T46" fmla="*/ 2893 w 3076"/>
                <a:gd name="T47" fmla="*/ 686 h 686"/>
                <a:gd name="T48" fmla="*/ 0 w 3076"/>
                <a:gd name="T49" fmla="*/ 686 h 686"/>
                <a:gd name="T50" fmla="*/ 0 w 3076"/>
                <a:gd name="T51"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76" h="686">
                  <a:moveTo>
                    <a:pt x="205" y="205"/>
                  </a:moveTo>
                  <a:lnTo>
                    <a:pt x="205" y="481"/>
                  </a:lnTo>
                  <a:lnTo>
                    <a:pt x="2871" y="481"/>
                  </a:lnTo>
                  <a:lnTo>
                    <a:pt x="2871" y="205"/>
                  </a:lnTo>
                  <a:lnTo>
                    <a:pt x="205" y="205"/>
                  </a:lnTo>
                  <a:close/>
                  <a:moveTo>
                    <a:pt x="0" y="0"/>
                  </a:moveTo>
                  <a:lnTo>
                    <a:pt x="2893" y="0"/>
                  </a:lnTo>
                  <a:lnTo>
                    <a:pt x="2929" y="4"/>
                  </a:lnTo>
                  <a:lnTo>
                    <a:pt x="2964" y="15"/>
                  </a:lnTo>
                  <a:lnTo>
                    <a:pt x="2995" y="31"/>
                  </a:lnTo>
                  <a:lnTo>
                    <a:pt x="3023" y="54"/>
                  </a:lnTo>
                  <a:lnTo>
                    <a:pt x="3045" y="81"/>
                  </a:lnTo>
                  <a:lnTo>
                    <a:pt x="3061" y="112"/>
                  </a:lnTo>
                  <a:lnTo>
                    <a:pt x="3072" y="147"/>
                  </a:lnTo>
                  <a:lnTo>
                    <a:pt x="3076" y="183"/>
                  </a:lnTo>
                  <a:lnTo>
                    <a:pt x="3076" y="504"/>
                  </a:lnTo>
                  <a:lnTo>
                    <a:pt x="3072" y="541"/>
                  </a:lnTo>
                  <a:lnTo>
                    <a:pt x="3061" y="575"/>
                  </a:lnTo>
                  <a:lnTo>
                    <a:pt x="3045" y="606"/>
                  </a:lnTo>
                  <a:lnTo>
                    <a:pt x="3023" y="633"/>
                  </a:lnTo>
                  <a:lnTo>
                    <a:pt x="2995" y="655"/>
                  </a:lnTo>
                  <a:lnTo>
                    <a:pt x="2964" y="673"/>
                  </a:lnTo>
                  <a:lnTo>
                    <a:pt x="2929" y="683"/>
                  </a:lnTo>
                  <a:lnTo>
                    <a:pt x="2893" y="686"/>
                  </a:lnTo>
                  <a:lnTo>
                    <a:pt x="0" y="68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41" name="Freeform 581"/>
            <p:cNvSpPr>
              <a:spLocks/>
            </p:cNvSpPr>
            <p:nvPr/>
          </p:nvSpPr>
          <p:spPr bwMode="auto">
            <a:xfrm>
              <a:off x="245" y="3233"/>
              <a:ext cx="991" cy="343"/>
            </a:xfrm>
            <a:custGeom>
              <a:avLst/>
              <a:gdLst>
                <a:gd name="T0" fmla="*/ 0 w 1982"/>
                <a:gd name="T1" fmla="*/ 0 h 687"/>
                <a:gd name="T2" fmla="*/ 1800 w 1982"/>
                <a:gd name="T3" fmla="*/ 0 h 687"/>
                <a:gd name="T4" fmla="*/ 1836 w 1982"/>
                <a:gd name="T5" fmla="*/ 4 h 687"/>
                <a:gd name="T6" fmla="*/ 1871 w 1982"/>
                <a:gd name="T7" fmla="*/ 15 h 687"/>
                <a:gd name="T8" fmla="*/ 1902 w 1982"/>
                <a:gd name="T9" fmla="*/ 31 h 687"/>
                <a:gd name="T10" fmla="*/ 1929 w 1982"/>
                <a:gd name="T11" fmla="*/ 54 h 687"/>
                <a:gd name="T12" fmla="*/ 1951 w 1982"/>
                <a:gd name="T13" fmla="*/ 81 h 687"/>
                <a:gd name="T14" fmla="*/ 1967 w 1982"/>
                <a:gd name="T15" fmla="*/ 112 h 687"/>
                <a:gd name="T16" fmla="*/ 1979 w 1982"/>
                <a:gd name="T17" fmla="*/ 147 h 687"/>
                <a:gd name="T18" fmla="*/ 1982 w 1982"/>
                <a:gd name="T19" fmla="*/ 183 h 687"/>
                <a:gd name="T20" fmla="*/ 1982 w 1982"/>
                <a:gd name="T21" fmla="*/ 504 h 687"/>
                <a:gd name="T22" fmla="*/ 1979 w 1982"/>
                <a:gd name="T23" fmla="*/ 541 h 687"/>
                <a:gd name="T24" fmla="*/ 1967 w 1982"/>
                <a:gd name="T25" fmla="*/ 575 h 687"/>
                <a:gd name="T26" fmla="*/ 1951 w 1982"/>
                <a:gd name="T27" fmla="*/ 606 h 687"/>
                <a:gd name="T28" fmla="*/ 1929 w 1982"/>
                <a:gd name="T29" fmla="*/ 633 h 687"/>
                <a:gd name="T30" fmla="*/ 1902 w 1982"/>
                <a:gd name="T31" fmla="*/ 655 h 687"/>
                <a:gd name="T32" fmla="*/ 1871 w 1982"/>
                <a:gd name="T33" fmla="*/ 673 h 687"/>
                <a:gd name="T34" fmla="*/ 1836 w 1982"/>
                <a:gd name="T35" fmla="*/ 683 h 687"/>
                <a:gd name="T36" fmla="*/ 1800 w 1982"/>
                <a:gd name="T37" fmla="*/ 687 h 687"/>
                <a:gd name="T38" fmla="*/ 0 w 1982"/>
                <a:gd name="T39" fmla="*/ 687 h 687"/>
                <a:gd name="T40" fmla="*/ 0 w 1982"/>
                <a:gd name="T41" fmla="*/ 0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82" h="687">
                  <a:moveTo>
                    <a:pt x="0" y="0"/>
                  </a:moveTo>
                  <a:lnTo>
                    <a:pt x="1800" y="0"/>
                  </a:lnTo>
                  <a:lnTo>
                    <a:pt x="1836" y="4"/>
                  </a:lnTo>
                  <a:lnTo>
                    <a:pt x="1871" y="15"/>
                  </a:lnTo>
                  <a:lnTo>
                    <a:pt x="1902" y="31"/>
                  </a:lnTo>
                  <a:lnTo>
                    <a:pt x="1929" y="54"/>
                  </a:lnTo>
                  <a:lnTo>
                    <a:pt x="1951" y="81"/>
                  </a:lnTo>
                  <a:lnTo>
                    <a:pt x="1967" y="112"/>
                  </a:lnTo>
                  <a:lnTo>
                    <a:pt x="1979" y="147"/>
                  </a:lnTo>
                  <a:lnTo>
                    <a:pt x="1982" y="183"/>
                  </a:lnTo>
                  <a:lnTo>
                    <a:pt x="1982" y="504"/>
                  </a:lnTo>
                  <a:lnTo>
                    <a:pt x="1979" y="541"/>
                  </a:lnTo>
                  <a:lnTo>
                    <a:pt x="1967" y="575"/>
                  </a:lnTo>
                  <a:lnTo>
                    <a:pt x="1951" y="606"/>
                  </a:lnTo>
                  <a:lnTo>
                    <a:pt x="1929" y="633"/>
                  </a:lnTo>
                  <a:lnTo>
                    <a:pt x="1902" y="655"/>
                  </a:lnTo>
                  <a:lnTo>
                    <a:pt x="1871" y="673"/>
                  </a:lnTo>
                  <a:lnTo>
                    <a:pt x="1836" y="683"/>
                  </a:lnTo>
                  <a:lnTo>
                    <a:pt x="1800" y="687"/>
                  </a:lnTo>
                  <a:lnTo>
                    <a:pt x="0" y="68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48" name="Group 591"/>
          <p:cNvGrpSpPr>
            <a:grpSpLocks noChangeAspect="1"/>
          </p:cNvGrpSpPr>
          <p:nvPr/>
        </p:nvGrpSpPr>
        <p:grpSpPr bwMode="auto">
          <a:xfrm>
            <a:off x="1460462" y="2076042"/>
            <a:ext cx="271766" cy="290956"/>
            <a:chOff x="1733" y="1671"/>
            <a:chExt cx="1926" cy="2062"/>
          </a:xfrm>
          <a:solidFill>
            <a:schemeClr val="tx1">
              <a:lumMod val="65000"/>
              <a:lumOff val="35000"/>
            </a:schemeClr>
          </a:solidFill>
        </p:grpSpPr>
        <p:sp>
          <p:nvSpPr>
            <p:cNvPr id="5751" name="Freeform 593"/>
            <p:cNvSpPr>
              <a:spLocks/>
            </p:cNvSpPr>
            <p:nvPr/>
          </p:nvSpPr>
          <p:spPr bwMode="auto">
            <a:xfrm>
              <a:off x="1733" y="1671"/>
              <a:ext cx="1926" cy="1369"/>
            </a:xfrm>
            <a:custGeom>
              <a:avLst/>
              <a:gdLst>
                <a:gd name="T0" fmla="*/ 2092 w 3852"/>
                <a:gd name="T1" fmla="*/ 33 h 2739"/>
                <a:gd name="T2" fmla="*/ 2433 w 3852"/>
                <a:gd name="T3" fmla="*/ 171 h 2739"/>
                <a:gd name="T4" fmla="*/ 2714 w 3852"/>
                <a:gd name="T5" fmla="*/ 400 h 2739"/>
                <a:gd name="T6" fmla="*/ 2918 w 3852"/>
                <a:gd name="T7" fmla="*/ 706 h 2739"/>
                <a:gd name="T8" fmla="*/ 3151 w 3852"/>
                <a:gd name="T9" fmla="*/ 913 h 2739"/>
                <a:gd name="T10" fmla="*/ 3447 w 3852"/>
                <a:gd name="T11" fmla="*/ 1055 h 2739"/>
                <a:gd name="T12" fmla="*/ 3677 w 3852"/>
                <a:gd name="T13" fmla="*/ 1287 h 2739"/>
                <a:gd name="T14" fmla="*/ 3817 w 3852"/>
                <a:gd name="T15" fmla="*/ 1585 h 2739"/>
                <a:gd name="T16" fmla="*/ 3849 w 3852"/>
                <a:gd name="T17" fmla="*/ 1926 h 2739"/>
                <a:gd name="T18" fmla="*/ 3761 w 3852"/>
                <a:gd name="T19" fmla="*/ 2246 h 2739"/>
                <a:gd name="T20" fmla="*/ 3576 w 3852"/>
                <a:gd name="T21" fmla="*/ 2510 h 2739"/>
                <a:gd name="T22" fmla="*/ 3484 w 3852"/>
                <a:gd name="T23" fmla="*/ 2163 h 2739"/>
                <a:gd name="T24" fmla="*/ 3566 w 3852"/>
                <a:gd name="T25" fmla="*/ 1908 h 2739"/>
                <a:gd name="T26" fmla="*/ 3535 w 3852"/>
                <a:gd name="T27" fmla="*/ 1625 h 2739"/>
                <a:gd name="T28" fmla="*/ 3394 w 3852"/>
                <a:gd name="T29" fmla="*/ 1384 h 2739"/>
                <a:gd name="T30" fmla="*/ 3171 w 3852"/>
                <a:gd name="T31" fmla="*/ 1221 h 2739"/>
                <a:gd name="T32" fmla="*/ 2891 w 3852"/>
                <a:gd name="T33" fmla="*/ 1160 h 2739"/>
                <a:gd name="T34" fmla="*/ 2816 w 3852"/>
                <a:gd name="T35" fmla="*/ 1150 h 2739"/>
                <a:gd name="T36" fmla="*/ 2741 w 3852"/>
                <a:gd name="T37" fmla="*/ 1074 h 2739"/>
                <a:gd name="T38" fmla="*/ 2655 w 3852"/>
                <a:gd name="T39" fmla="*/ 812 h 2739"/>
                <a:gd name="T40" fmla="*/ 2468 w 3852"/>
                <a:gd name="T41" fmla="*/ 552 h 2739"/>
                <a:gd name="T42" fmla="*/ 2207 w 3852"/>
                <a:gd name="T43" fmla="*/ 370 h 2739"/>
                <a:gd name="T44" fmla="*/ 1894 w 3852"/>
                <a:gd name="T45" fmla="*/ 286 h 2739"/>
                <a:gd name="T46" fmla="*/ 1561 w 3852"/>
                <a:gd name="T47" fmla="*/ 316 h 2739"/>
                <a:gd name="T48" fmla="*/ 1269 w 3852"/>
                <a:gd name="T49" fmla="*/ 454 h 2739"/>
                <a:gd name="T50" fmla="*/ 1043 w 3852"/>
                <a:gd name="T51" fmla="*/ 680 h 2739"/>
                <a:gd name="T52" fmla="*/ 905 w 3852"/>
                <a:gd name="T53" fmla="*/ 972 h 2739"/>
                <a:gd name="T54" fmla="*/ 875 w 3852"/>
                <a:gd name="T55" fmla="*/ 1296 h 2739"/>
                <a:gd name="T56" fmla="*/ 904 w 3852"/>
                <a:gd name="T57" fmla="*/ 1503 h 2739"/>
                <a:gd name="T58" fmla="*/ 853 w 3852"/>
                <a:gd name="T59" fmla="*/ 1593 h 2739"/>
                <a:gd name="T60" fmla="*/ 754 w 3852"/>
                <a:gd name="T61" fmla="*/ 1625 h 2739"/>
                <a:gd name="T62" fmla="*/ 730 w 3852"/>
                <a:gd name="T63" fmla="*/ 1622 h 2739"/>
                <a:gd name="T64" fmla="*/ 567 w 3852"/>
                <a:gd name="T65" fmla="*/ 1652 h 2739"/>
                <a:gd name="T66" fmla="*/ 395 w 3852"/>
                <a:gd name="T67" fmla="*/ 1773 h 2739"/>
                <a:gd name="T68" fmla="*/ 296 w 3852"/>
                <a:gd name="T69" fmla="*/ 1960 h 2739"/>
                <a:gd name="T70" fmla="*/ 297 w 3852"/>
                <a:gd name="T71" fmla="*/ 2185 h 2739"/>
                <a:gd name="T72" fmla="*/ 404 w 3852"/>
                <a:gd name="T73" fmla="*/ 2379 h 2739"/>
                <a:gd name="T74" fmla="*/ 438 w 3852"/>
                <a:gd name="T75" fmla="*/ 2739 h 2739"/>
                <a:gd name="T76" fmla="*/ 208 w 3852"/>
                <a:gd name="T77" fmla="*/ 2581 h 2739"/>
                <a:gd name="T78" fmla="*/ 55 w 3852"/>
                <a:gd name="T79" fmla="*/ 2350 h 2739"/>
                <a:gd name="T80" fmla="*/ 0 w 3852"/>
                <a:gd name="T81" fmla="*/ 2070 h 2739"/>
                <a:gd name="T82" fmla="*/ 59 w 3852"/>
                <a:gd name="T83" fmla="*/ 1783 h 2739"/>
                <a:gd name="T84" fmla="*/ 220 w 3852"/>
                <a:gd name="T85" fmla="*/ 1548 h 2739"/>
                <a:gd name="T86" fmla="*/ 457 w 3852"/>
                <a:gd name="T87" fmla="*/ 1393 h 2739"/>
                <a:gd name="T88" fmla="*/ 589 w 3852"/>
                <a:gd name="T89" fmla="*/ 1221 h 2739"/>
                <a:gd name="T90" fmla="*/ 645 w 3852"/>
                <a:gd name="T91" fmla="*/ 853 h 2739"/>
                <a:gd name="T92" fmla="*/ 804 w 3852"/>
                <a:gd name="T93" fmla="*/ 529 h 2739"/>
                <a:gd name="T94" fmla="*/ 1047 w 3852"/>
                <a:gd name="T95" fmla="*/ 268 h 2739"/>
                <a:gd name="T96" fmla="*/ 1357 w 3852"/>
                <a:gd name="T97" fmla="*/ 88 h 2739"/>
                <a:gd name="T98" fmla="*/ 1715 w 3852"/>
                <a:gd name="T99" fmla="*/ 4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52" h="2739">
                  <a:moveTo>
                    <a:pt x="1811" y="0"/>
                  </a:moveTo>
                  <a:lnTo>
                    <a:pt x="1906" y="4"/>
                  </a:lnTo>
                  <a:lnTo>
                    <a:pt x="2000" y="15"/>
                  </a:lnTo>
                  <a:lnTo>
                    <a:pt x="2092" y="33"/>
                  </a:lnTo>
                  <a:lnTo>
                    <a:pt x="2182" y="58"/>
                  </a:lnTo>
                  <a:lnTo>
                    <a:pt x="2269" y="89"/>
                  </a:lnTo>
                  <a:lnTo>
                    <a:pt x="2353" y="127"/>
                  </a:lnTo>
                  <a:lnTo>
                    <a:pt x="2433" y="171"/>
                  </a:lnTo>
                  <a:lnTo>
                    <a:pt x="2510" y="220"/>
                  </a:lnTo>
                  <a:lnTo>
                    <a:pt x="2583" y="275"/>
                  </a:lnTo>
                  <a:lnTo>
                    <a:pt x="2650" y="335"/>
                  </a:lnTo>
                  <a:lnTo>
                    <a:pt x="2714" y="400"/>
                  </a:lnTo>
                  <a:lnTo>
                    <a:pt x="2773" y="470"/>
                  </a:lnTo>
                  <a:lnTo>
                    <a:pt x="2827" y="544"/>
                  </a:lnTo>
                  <a:lnTo>
                    <a:pt x="2875" y="624"/>
                  </a:lnTo>
                  <a:lnTo>
                    <a:pt x="2918" y="706"/>
                  </a:lnTo>
                  <a:lnTo>
                    <a:pt x="2954" y="793"/>
                  </a:lnTo>
                  <a:lnTo>
                    <a:pt x="2983" y="882"/>
                  </a:lnTo>
                  <a:lnTo>
                    <a:pt x="3068" y="895"/>
                  </a:lnTo>
                  <a:lnTo>
                    <a:pt x="3151" y="913"/>
                  </a:lnTo>
                  <a:lnTo>
                    <a:pt x="3230" y="940"/>
                  </a:lnTo>
                  <a:lnTo>
                    <a:pt x="3305" y="972"/>
                  </a:lnTo>
                  <a:lnTo>
                    <a:pt x="3378" y="1011"/>
                  </a:lnTo>
                  <a:lnTo>
                    <a:pt x="3447" y="1055"/>
                  </a:lnTo>
                  <a:lnTo>
                    <a:pt x="3512" y="1107"/>
                  </a:lnTo>
                  <a:lnTo>
                    <a:pt x="3573" y="1162"/>
                  </a:lnTo>
                  <a:lnTo>
                    <a:pt x="3627" y="1222"/>
                  </a:lnTo>
                  <a:lnTo>
                    <a:pt x="3677" y="1287"/>
                  </a:lnTo>
                  <a:lnTo>
                    <a:pt x="3722" y="1356"/>
                  </a:lnTo>
                  <a:lnTo>
                    <a:pt x="3760" y="1429"/>
                  </a:lnTo>
                  <a:lnTo>
                    <a:pt x="3792" y="1505"/>
                  </a:lnTo>
                  <a:lnTo>
                    <a:pt x="3817" y="1585"/>
                  </a:lnTo>
                  <a:lnTo>
                    <a:pt x="3836" y="1667"/>
                  </a:lnTo>
                  <a:lnTo>
                    <a:pt x="3849" y="1751"/>
                  </a:lnTo>
                  <a:lnTo>
                    <a:pt x="3852" y="1839"/>
                  </a:lnTo>
                  <a:lnTo>
                    <a:pt x="3849" y="1926"/>
                  </a:lnTo>
                  <a:lnTo>
                    <a:pt x="3837" y="2010"/>
                  </a:lnTo>
                  <a:lnTo>
                    <a:pt x="3819" y="2091"/>
                  </a:lnTo>
                  <a:lnTo>
                    <a:pt x="3793" y="2169"/>
                  </a:lnTo>
                  <a:lnTo>
                    <a:pt x="3761" y="2246"/>
                  </a:lnTo>
                  <a:lnTo>
                    <a:pt x="3723" y="2317"/>
                  </a:lnTo>
                  <a:lnTo>
                    <a:pt x="3681" y="2386"/>
                  </a:lnTo>
                  <a:lnTo>
                    <a:pt x="3630" y="2450"/>
                  </a:lnTo>
                  <a:lnTo>
                    <a:pt x="3576" y="2510"/>
                  </a:lnTo>
                  <a:lnTo>
                    <a:pt x="3517" y="2566"/>
                  </a:lnTo>
                  <a:lnTo>
                    <a:pt x="3455" y="2616"/>
                  </a:lnTo>
                  <a:lnTo>
                    <a:pt x="3387" y="2661"/>
                  </a:lnTo>
                  <a:lnTo>
                    <a:pt x="3484" y="2163"/>
                  </a:lnTo>
                  <a:lnTo>
                    <a:pt x="3514" y="2103"/>
                  </a:lnTo>
                  <a:lnTo>
                    <a:pt x="3537" y="2041"/>
                  </a:lnTo>
                  <a:lnTo>
                    <a:pt x="3555" y="1976"/>
                  </a:lnTo>
                  <a:lnTo>
                    <a:pt x="3566" y="1908"/>
                  </a:lnTo>
                  <a:lnTo>
                    <a:pt x="3570" y="1839"/>
                  </a:lnTo>
                  <a:lnTo>
                    <a:pt x="3565" y="1765"/>
                  </a:lnTo>
                  <a:lnTo>
                    <a:pt x="3554" y="1694"/>
                  </a:lnTo>
                  <a:lnTo>
                    <a:pt x="3535" y="1625"/>
                  </a:lnTo>
                  <a:lnTo>
                    <a:pt x="3509" y="1559"/>
                  </a:lnTo>
                  <a:lnTo>
                    <a:pt x="3477" y="1497"/>
                  </a:lnTo>
                  <a:lnTo>
                    <a:pt x="3438" y="1438"/>
                  </a:lnTo>
                  <a:lnTo>
                    <a:pt x="3394" y="1384"/>
                  </a:lnTo>
                  <a:lnTo>
                    <a:pt x="3346" y="1335"/>
                  </a:lnTo>
                  <a:lnTo>
                    <a:pt x="3292" y="1291"/>
                  </a:lnTo>
                  <a:lnTo>
                    <a:pt x="3233" y="1253"/>
                  </a:lnTo>
                  <a:lnTo>
                    <a:pt x="3171" y="1221"/>
                  </a:lnTo>
                  <a:lnTo>
                    <a:pt x="3105" y="1194"/>
                  </a:lnTo>
                  <a:lnTo>
                    <a:pt x="3037" y="1176"/>
                  </a:lnTo>
                  <a:lnTo>
                    <a:pt x="2964" y="1164"/>
                  </a:lnTo>
                  <a:lnTo>
                    <a:pt x="2891" y="1160"/>
                  </a:lnTo>
                  <a:lnTo>
                    <a:pt x="2874" y="1162"/>
                  </a:lnTo>
                  <a:lnTo>
                    <a:pt x="2871" y="1162"/>
                  </a:lnTo>
                  <a:lnTo>
                    <a:pt x="2842" y="1158"/>
                  </a:lnTo>
                  <a:lnTo>
                    <a:pt x="2816" y="1150"/>
                  </a:lnTo>
                  <a:lnTo>
                    <a:pt x="2792" y="1137"/>
                  </a:lnTo>
                  <a:lnTo>
                    <a:pt x="2771" y="1119"/>
                  </a:lnTo>
                  <a:lnTo>
                    <a:pt x="2753" y="1098"/>
                  </a:lnTo>
                  <a:lnTo>
                    <a:pt x="2741" y="1074"/>
                  </a:lnTo>
                  <a:lnTo>
                    <a:pt x="2732" y="1046"/>
                  </a:lnTo>
                  <a:lnTo>
                    <a:pt x="2713" y="965"/>
                  </a:lnTo>
                  <a:lnTo>
                    <a:pt x="2687" y="886"/>
                  </a:lnTo>
                  <a:lnTo>
                    <a:pt x="2655" y="812"/>
                  </a:lnTo>
                  <a:lnTo>
                    <a:pt x="2616" y="740"/>
                  </a:lnTo>
                  <a:lnTo>
                    <a:pt x="2572" y="672"/>
                  </a:lnTo>
                  <a:lnTo>
                    <a:pt x="2522" y="610"/>
                  </a:lnTo>
                  <a:lnTo>
                    <a:pt x="2468" y="552"/>
                  </a:lnTo>
                  <a:lnTo>
                    <a:pt x="2409" y="498"/>
                  </a:lnTo>
                  <a:lnTo>
                    <a:pt x="2345" y="450"/>
                  </a:lnTo>
                  <a:lnTo>
                    <a:pt x="2278" y="408"/>
                  </a:lnTo>
                  <a:lnTo>
                    <a:pt x="2207" y="370"/>
                  </a:lnTo>
                  <a:lnTo>
                    <a:pt x="2133" y="339"/>
                  </a:lnTo>
                  <a:lnTo>
                    <a:pt x="2055" y="315"/>
                  </a:lnTo>
                  <a:lnTo>
                    <a:pt x="1976" y="297"/>
                  </a:lnTo>
                  <a:lnTo>
                    <a:pt x="1894" y="286"/>
                  </a:lnTo>
                  <a:lnTo>
                    <a:pt x="1811" y="282"/>
                  </a:lnTo>
                  <a:lnTo>
                    <a:pt x="1725" y="286"/>
                  </a:lnTo>
                  <a:lnTo>
                    <a:pt x="1641" y="297"/>
                  </a:lnTo>
                  <a:lnTo>
                    <a:pt x="1561" y="316"/>
                  </a:lnTo>
                  <a:lnTo>
                    <a:pt x="1483" y="341"/>
                  </a:lnTo>
                  <a:lnTo>
                    <a:pt x="1408" y="373"/>
                  </a:lnTo>
                  <a:lnTo>
                    <a:pt x="1336" y="410"/>
                  </a:lnTo>
                  <a:lnTo>
                    <a:pt x="1269" y="454"/>
                  </a:lnTo>
                  <a:lnTo>
                    <a:pt x="1206" y="503"/>
                  </a:lnTo>
                  <a:lnTo>
                    <a:pt x="1147" y="557"/>
                  </a:lnTo>
                  <a:lnTo>
                    <a:pt x="1092" y="616"/>
                  </a:lnTo>
                  <a:lnTo>
                    <a:pt x="1043" y="680"/>
                  </a:lnTo>
                  <a:lnTo>
                    <a:pt x="999" y="748"/>
                  </a:lnTo>
                  <a:lnTo>
                    <a:pt x="961" y="819"/>
                  </a:lnTo>
                  <a:lnTo>
                    <a:pt x="930" y="893"/>
                  </a:lnTo>
                  <a:lnTo>
                    <a:pt x="905" y="972"/>
                  </a:lnTo>
                  <a:lnTo>
                    <a:pt x="886" y="1053"/>
                  </a:lnTo>
                  <a:lnTo>
                    <a:pt x="875" y="1135"/>
                  </a:lnTo>
                  <a:lnTo>
                    <a:pt x="871" y="1221"/>
                  </a:lnTo>
                  <a:lnTo>
                    <a:pt x="875" y="1296"/>
                  </a:lnTo>
                  <a:lnTo>
                    <a:pt x="885" y="1372"/>
                  </a:lnTo>
                  <a:lnTo>
                    <a:pt x="901" y="1450"/>
                  </a:lnTo>
                  <a:lnTo>
                    <a:pt x="905" y="1477"/>
                  </a:lnTo>
                  <a:lnTo>
                    <a:pt x="904" y="1503"/>
                  </a:lnTo>
                  <a:lnTo>
                    <a:pt x="897" y="1528"/>
                  </a:lnTo>
                  <a:lnTo>
                    <a:pt x="887" y="1553"/>
                  </a:lnTo>
                  <a:lnTo>
                    <a:pt x="872" y="1574"/>
                  </a:lnTo>
                  <a:lnTo>
                    <a:pt x="853" y="1593"/>
                  </a:lnTo>
                  <a:lnTo>
                    <a:pt x="831" y="1608"/>
                  </a:lnTo>
                  <a:lnTo>
                    <a:pt x="807" y="1618"/>
                  </a:lnTo>
                  <a:lnTo>
                    <a:pt x="781" y="1625"/>
                  </a:lnTo>
                  <a:lnTo>
                    <a:pt x="754" y="1625"/>
                  </a:lnTo>
                  <a:lnTo>
                    <a:pt x="749" y="1625"/>
                  </a:lnTo>
                  <a:lnTo>
                    <a:pt x="742" y="1623"/>
                  </a:lnTo>
                  <a:lnTo>
                    <a:pt x="734" y="1623"/>
                  </a:lnTo>
                  <a:lnTo>
                    <a:pt x="730" y="1622"/>
                  </a:lnTo>
                  <a:lnTo>
                    <a:pt x="729" y="1622"/>
                  </a:lnTo>
                  <a:lnTo>
                    <a:pt x="673" y="1626"/>
                  </a:lnTo>
                  <a:lnTo>
                    <a:pt x="619" y="1636"/>
                  </a:lnTo>
                  <a:lnTo>
                    <a:pt x="567" y="1652"/>
                  </a:lnTo>
                  <a:lnTo>
                    <a:pt x="520" y="1675"/>
                  </a:lnTo>
                  <a:lnTo>
                    <a:pt x="474" y="1702"/>
                  </a:lnTo>
                  <a:lnTo>
                    <a:pt x="432" y="1735"/>
                  </a:lnTo>
                  <a:lnTo>
                    <a:pt x="395" y="1773"/>
                  </a:lnTo>
                  <a:lnTo>
                    <a:pt x="363" y="1814"/>
                  </a:lnTo>
                  <a:lnTo>
                    <a:pt x="335" y="1859"/>
                  </a:lnTo>
                  <a:lnTo>
                    <a:pt x="312" y="1908"/>
                  </a:lnTo>
                  <a:lnTo>
                    <a:pt x="296" y="1960"/>
                  </a:lnTo>
                  <a:lnTo>
                    <a:pt x="286" y="2014"/>
                  </a:lnTo>
                  <a:lnTo>
                    <a:pt x="282" y="2070"/>
                  </a:lnTo>
                  <a:lnTo>
                    <a:pt x="286" y="2129"/>
                  </a:lnTo>
                  <a:lnTo>
                    <a:pt x="297" y="2185"/>
                  </a:lnTo>
                  <a:lnTo>
                    <a:pt x="315" y="2238"/>
                  </a:lnTo>
                  <a:lnTo>
                    <a:pt x="339" y="2290"/>
                  </a:lnTo>
                  <a:lnTo>
                    <a:pt x="369" y="2336"/>
                  </a:lnTo>
                  <a:lnTo>
                    <a:pt x="404" y="2379"/>
                  </a:lnTo>
                  <a:lnTo>
                    <a:pt x="444" y="2416"/>
                  </a:lnTo>
                  <a:lnTo>
                    <a:pt x="439" y="2451"/>
                  </a:lnTo>
                  <a:lnTo>
                    <a:pt x="438" y="2488"/>
                  </a:lnTo>
                  <a:lnTo>
                    <a:pt x="438" y="2739"/>
                  </a:lnTo>
                  <a:lnTo>
                    <a:pt x="374" y="2707"/>
                  </a:lnTo>
                  <a:lnTo>
                    <a:pt x="315" y="2670"/>
                  </a:lnTo>
                  <a:lnTo>
                    <a:pt x="260" y="2627"/>
                  </a:lnTo>
                  <a:lnTo>
                    <a:pt x="208" y="2581"/>
                  </a:lnTo>
                  <a:lnTo>
                    <a:pt x="162" y="2529"/>
                  </a:lnTo>
                  <a:lnTo>
                    <a:pt x="122" y="2473"/>
                  </a:lnTo>
                  <a:lnTo>
                    <a:pt x="85" y="2414"/>
                  </a:lnTo>
                  <a:lnTo>
                    <a:pt x="55" y="2350"/>
                  </a:lnTo>
                  <a:lnTo>
                    <a:pt x="31" y="2283"/>
                  </a:lnTo>
                  <a:lnTo>
                    <a:pt x="14" y="2214"/>
                  </a:lnTo>
                  <a:lnTo>
                    <a:pt x="4" y="2144"/>
                  </a:lnTo>
                  <a:lnTo>
                    <a:pt x="0" y="2070"/>
                  </a:lnTo>
                  <a:lnTo>
                    <a:pt x="4" y="1995"/>
                  </a:lnTo>
                  <a:lnTo>
                    <a:pt x="15" y="1921"/>
                  </a:lnTo>
                  <a:lnTo>
                    <a:pt x="34" y="1850"/>
                  </a:lnTo>
                  <a:lnTo>
                    <a:pt x="59" y="1783"/>
                  </a:lnTo>
                  <a:lnTo>
                    <a:pt x="90" y="1717"/>
                  </a:lnTo>
                  <a:lnTo>
                    <a:pt x="128" y="1657"/>
                  </a:lnTo>
                  <a:lnTo>
                    <a:pt x="171" y="1601"/>
                  </a:lnTo>
                  <a:lnTo>
                    <a:pt x="220" y="1548"/>
                  </a:lnTo>
                  <a:lnTo>
                    <a:pt x="272" y="1502"/>
                  </a:lnTo>
                  <a:lnTo>
                    <a:pt x="330" y="1459"/>
                  </a:lnTo>
                  <a:lnTo>
                    <a:pt x="392" y="1423"/>
                  </a:lnTo>
                  <a:lnTo>
                    <a:pt x="457" y="1393"/>
                  </a:lnTo>
                  <a:lnTo>
                    <a:pt x="525" y="1369"/>
                  </a:lnTo>
                  <a:lnTo>
                    <a:pt x="596" y="1352"/>
                  </a:lnTo>
                  <a:lnTo>
                    <a:pt x="591" y="1286"/>
                  </a:lnTo>
                  <a:lnTo>
                    <a:pt x="589" y="1221"/>
                  </a:lnTo>
                  <a:lnTo>
                    <a:pt x="592" y="1125"/>
                  </a:lnTo>
                  <a:lnTo>
                    <a:pt x="604" y="1033"/>
                  </a:lnTo>
                  <a:lnTo>
                    <a:pt x="621" y="941"/>
                  </a:lnTo>
                  <a:lnTo>
                    <a:pt x="645" y="853"/>
                  </a:lnTo>
                  <a:lnTo>
                    <a:pt x="676" y="767"/>
                  </a:lnTo>
                  <a:lnTo>
                    <a:pt x="713" y="685"/>
                  </a:lnTo>
                  <a:lnTo>
                    <a:pt x="755" y="605"/>
                  </a:lnTo>
                  <a:lnTo>
                    <a:pt x="804" y="529"/>
                  </a:lnTo>
                  <a:lnTo>
                    <a:pt x="857" y="458"/>
                  </a:lnTo>
                  <a:lnTo>
                    <a:pt x="916" y="390"/>
                  </a:lnTo>
                  <a:lnTo>
                    <a:pt x="979" y="327"/>
                  </a:lnTo>
                  <a:lnTo>
                    <a:pt x="1047" y="268"/>
                  </a:lnTo>
                  <a:lnTo>
                    <a:pt x="1118" y="215"/>
                  </a:lnTo>
                  <a:lnTo>
                    <a:pt x="1195" y="167"/>
                  </a:lnTo>
                  <a:lnTo>
                    <a:pt x="1274" y="124"/>
                  </a:lnTo>
                  <a:lnTo>
                    <a:pt x="1357" y="88"/>
                  </a:lnTo>
                  <a:lnTo>
                    <a:pt x="1442" y="56"/>
                  </a:lnTo>
                  <a:lnTo>
                    <a:pt x="1531" y="33"/>
                  </a:lnTo>
                  <a:lnTo>
                    <a:pt x="1621" y="14"/>
                  </a:lnTo>
                  <a:lnTo>
                    <a:pt x="1715" y="4"/>
                  </a:lnTo>
                  <a:lnTo>
                    <a:pt x="18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52" name="Freeform 594"/>
            <p:cNvSpPr>
              <a:spLocks/>
            </p:cNvSpPr>
            <p:nvPr/>
          </p:nvSpPr>
          <p:spPr bwMode="auto">
            <a:xfrm>
              <a:off x="2239" y="2634"/>
              <a:ext cx="1137" cy="418"/>
            </a:xfrm>
            <a:custGeom>
              <a:avLst/>
              <a:gdLst>
                <a:gd name="T0" fmla="*/ 147 w 2272"/>
                <a:gd name="T1" fmla="*/ 0 h 836"/>
                <a:gd name="T2" fmla="*/ 2138 w 2272"/>
                <a:gd name="T3" fmla="*/ 0 h 836"/>
                <a:gd name="T4" fmla="*/ 2168 w 2272"/>
                <a:gd name="T5" fmla="*/ 3 h 836"/>
                <a:gd name="T6" fmla="*/ 2196 w 2272"/>
                <a:gd name="T7" fmla="*/ 13 h 836"/>
                <a:gd name="T8" fmla="*/ 2221 w 2272"/>
                <a:gd name="T9" fmla="*/ 28 h 836"/>
                <a:gd name="T10" fmla="*/ 2242 w 2272"/>
                <a:gd name="T11" fmla="*/ 49 h 836"/>
                <a:gd name="T12" fmla="*/ 2257 w 2272"/>
                <a:gd name="T13" fmla="*/ 73 h 836"/>
                <a:gd name="T14" fmla="*/ 2269 w 2272"/>
                <a:gd name="T15" fmla="*/ 100 h 836"/>
                <a:gd name="T16" fmla="*/ 2272 w 2272"/>
                <a:gd name="T17" fmla="*/ 130 h 836"/>
                <a:gd name="T18" fmla="*/ 2270 w 2272"/>
                <a:gd name="T19" fmla="*/ 159 h 836"/>
                <a:gd name="T20" fmla="*/ 2138 w 2272"/>
                <a:gd name="T21" fmla="*/ 836 h 836"/>
                <a:gd name="T22" fmla="*/ 2123 w 2272"/>
                <a:gd name="T23" fmla="*/ 789 h 836"/>
                <a:gd name="T24" fmla="*/ 2103 w 2272"/>
                <a:gd name="T25" fmla="*/ 745 h 836"/>
                <a:gd name="T26" fmla="*/ 2077 w 2272"/>
                <a:gd name="T27" fmla="*/ 705 h 836"/>
                <a:gd name="T28" fmla="*/ 2046 w 2272"/>
                <a:gd name="T29" fmla="*/ 669 h 836"/>
                <a:gd name="T30" fmla="*/ 2011 w 2272"/>
                <a:gd name="T31" fmla="*/ 637 h 836"/>
                <a:gd name="T32" fmla="*/ 1972 w 2272"/>
                <a:gd name="T33" fmla="*/ 610 h 836"/>
                <a:gd name="T34" fmla="*/ 1930 w 2272"/>
                <a:gd name="T35" fmla="*/ 587 h 836"/>
                <a:gd name="T36" fmla="*/ 1885 w 2272"/>
                <a:gd name="T37" fmla="*/ 571 h 836"/>
                <a:gd name="T38" fmla="*/ 1837 w 2272"/>
                <a:gd name="T39" fmla="*/ 561 h 836"/>
                <a:gd name="T40" fmla="*/ 1787 w 2272"/>
                <a:gd name="T41" fmla="*/ 558 h 836"/>
                <a:gd name="T42" fmla="*/ 788 w 2272"/>
                <a:gd name="T43" fmla="*/ 558 h 836"/>
                <a:gd name="T44" fmla="*/ 783 w 2272"/>
                <a:gd name="T45" fmla="*/ 504 h 836"/>
                <a:gd name="T46" fmla="*/ 771 w 2272"/>
                <a:gd name="T47" fmla="*/ 454 h 836"/>
                <a:gd name="T48" fmla="*/ 753 w 2272"/>
                <a:gd name="T49" fmla="*/ 406 h 836"/>
                <a:gd name="T50" fmla="*/ 728 w 2272"/>
                <a:gd name="T51" fmla="*/ 363 h 836"/>
                <a:gd name="T52" fmla="*/ 697 w 2272"/>
                <a:gd name="T53" fmla="*/ 322 h 836"/>
                <a:gd name="T54" fmla="*/ 661 w 2272"/>
                <a:gd name="T55" fmla="*/ 286 h 836"/>
                <a:gd name="T56" fmla="*/ 621 w 2272"/>
                <a:gd name="T57" fmla="*/ 256 h 836"/>
                <a:gd name="T58" fmla="*/ 577 w 2272"/>
                <a:gd name="T59" fmla="*/ 232 h 836"/>
                <a:gd name="T60" fmla="*/ 529 w 2272"/>
                <a:gd name="T61" fmla="*/ 213 h 836"/>
                <a:gd name="T62" fmla="*/ 478 w 2272"/>
                <a:gd name="T63" fmla="*/ 202 h 836"/>
                <a:gd name="T64" fmla="*/ 425 w 2272"/>
                <a:gd name="T65" fmla="*/ 198 h 836"/>
                <a:gd name="T66" fmla="*/ 0 w 2272"/>
                <a:gd name="T67" fmla="*/ 198 h 836"/>
                <a:gd name="T68" fmla="*/ 15 w 2272"/>
                <a:gd name="T69" fmla="*/ 112 h 836"/>
                <a:gd name="T70" fmla="*/ 22 w 2272"/>
                <a:gd name="T71" fmla="*/ 85 h 836"/>
                <a:gd name="T72" fmla="*/ 34 w 2272"/>
                <a:gd name="T73" fmla="*/ 61 h 836"/>
                <a:gd name="T74" fmla="*/ 51 w 2272"/>
                <a:gd name="T75" fmla="*/ 40 h 836"/>
                <a:gd name="T76" fmla="*/ 71 w 2272"/>
                <a:gd name="T77" fmla="*/ 24 h 836"/>
                <a:gd name="T78" fmla="*/ 94 w 2272"/>
                <a:gd name="T79" fmla="*/ 10 h 836"/>
                <a:gd name="T80" fmla="*/ 120 w 2272"/>
                <a:gd name="T81" fmla="*/ 3 h 836"/>
                <a:gd name="T82" fmla="*/ 147 w 2272"/>
                <a:gd name="T83" fmla="*/ 0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72" h="836">
                  <a:moveTo>
                    <a:pt x="147" y="0"/>
                  </a:moveTo>
                  <a:lnTo>
                    <a:pt x="2138" y="0"/>
                  </a:lnTo>
                  <a:lnTo>
                    <a:pt x="2168" y="3"/>
                  </a:lnTo>
                  <a:lnTo>
                    <a:pt x="2196" y="13"/>
                  </a:lnTo>
                  <a:lnTo>
                    <a:pt x="2221" y="28"/>
                  </a:lnTo>
                  <a:lnTo>
                    <a:pt x="2242" y="49"/>
                  </a:lnTo>
                  <a:lnTo>
                    <a:pt x="2257" y="73"/>
                  </a:lnTo>
                  <a:lnTo>
                    <a:pt x="2269" y="100"/>
                  </a:lnTo>
                  <a:lnTo>
                    <a:pt x="2272" y="130"/>
                  </a:lnTo>
                  <a:lnTo>
                    <a:pt x="2270" y="159"/>
                  </a:lnTo>
                  <a:lnTo>
                    <a:pt x="2138" y="836"/>
                  </a:lnTo>
                  <a:lnTo>
                    <a:pt x="2123" y="789"/>
                  </a:lnTo>
                  <a:lnTo>
                    <a:pt x="2103" y="745"/>
                  </a:lnTo>
                  <a:lnTo>
                    <a:pt x="2077" y="705"/>
                  </a:lnTo>
                  <a:lnTo>
                    <a:pt x="2046" y="669"/>
                  </a:lnTo>
                  <a:lnTo>
                    <a:pt x="2011" y="637"/>
                  </a:lnTo>
                  <a:lnTo>
                    <a:pt x="1972" y="610"/>
                  </a:lnTo>
                  <a:lnTo>
                    <a:pt x="1930" y="587"/>
                  </a:lnTo>
                  <a:lnTo>
                    <a:pt x="1885" y="571"/>
                  </a:lnTo>
                  <a:lnTo>
                    <a:pt x="1837" y="561"/>
                  </a:lnTo>
                  <a:lnTo>
                    <a:pt x="1787" y="558"/>
                  </a:lnTo>
                  <a:lnTo>
                    <a:pt x="788" y="558"/>
                  </a:lnTo>
                  <a:lnTo>
                    <a:pt x="783" y="504"/>
                  </a:lnTo>
                  <a:lnTo>
                    <a:pt x="771" y="454"/>
                  </a:lnTo>
                  <a:lnTo>
                    <a:pt x="753" y="406"/>
                  </a:lnTo>
                  <a:lnTo>
                    <a:pt x="728" y="363"/>
                  </a:lnTo>
                  <a:lnTo>
                    <a:pt x="697" y="322"/>
                  </a:lnTo>
                  <a:lnTo>
                    <a:pt x="661" y="286"/>
                  </a:lnTo>
                  <a:lnTo>
                    <a:pt x="621" y="256"/>
                  </a:lnTo>
                  <a:lnTo>
                    <a:pt x="577" y="232"/>
                  </a:lnTo>
                  <a:lnTo>
                    <a:pt x="529" y="213"/>
                  </a:lnTo>
                  <a:lnTo>
                    <a:pt x="478" y="202"/>
                  </a:lnTo>
                  <a:lnTo>
                    <a:pt x="425" y="198"/>
                  </a:lnTo>
                  <a:lnTo>
                    <a:pt x="0" y="198"/>
                  </a:lnTo>
                  <a:lnTo>
                    <a:pt x="15" y="112"/>
                  </a:lnTo>
                  <a:lnTo>
                    <a:pt x="22" y="85"/>
                  </a:lnTo>
                  <a:lnTo>
                    <a:pt x="34" y="61"/>
                  </a:lnTo>
                  <a:lnTo>
                    <a:pt x="51" y="40"/>
                  </a:lnTo>
                  <a:lnTo>
                    <a:pt x="71" y="24"/>
                  </a:lnTo>
                  <a:lnTo>
                    <a:pt x="94" y="10"/>
                  </a:lnTo>
                  <a:lnTo>
                    <a:pt x="120" y="3"/>
                  </a:lnTo>
                  <a:lnTo>
                    <a:pt x="1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53" name="Freeform 595"/>
            <p:cNvSpPr>
              <a:spLocks/>
            </p:cNvSpPr>
            <p:nvPr/>
          </p:nvSpPr>
          <p:spPr bwMode="auto">
            <a:xfrm>
              <a:off x="2057" y="2839"/>
              <a:ext cx="1151" cy="894"/>
            </a:xfrm>
            <a:custGeom>
              <a:avLst/>
              <a:gdLst>
                <a:gd name="T0" fmla="*/ 152 w 2301"/>
                <a:gd name="T1" fmla="*/ 0 h 1788"/>
                <a:gd name="T2" fmla="*/ 789 w 2301"/>
                <a:gd name="T3" fmla="*/ 0 h 1788"/>
                <a:gd name="T4" fmla="*/ 819 w 2301"/>
                <a:gd name="T5" fmla="*/ 3 h 1788"/>
                <a:gd name="T6" fmla="*/ 848 w 2301"/>
                <a:gd name="T7" fmla="*/ 12 h 1788"/>
                <a:gd name="T8" fmla="*/ 873 w 2301"/>
                <a:gd name="T9" fmla="*/ 25 h 1788"/>
                <a:gd name="T10" fmla="*/ 896 w 2301"/>
                <a:gd name="T11" fmla="*/ 44 h 1788"/>
                <a:gd name="T12" fmla="*/ 915 w 2301"/>
                <a:gd name="T13" fmla="*/ 67 h 1788"/>
                <a:gd name="T14" fmla="*/ 928 w 2301"/>
                <a:gd name="T15" fmla="*/ 92 h 1788"/>
                <a:gd name="T16" fmla="*/ 937 w 2301"/>
                <a:gd name="T17" fmla="*/ 121 h 1788"/>
                <a:gd name="T18" fmla="*/ 940 w 2301"/>
                <a:gd name="T19" fmla="*/ 151 h 1788"/>
                <a:gd name="T20" fmla="*/ 940 w 2301"/>
                <a:gd name="T21" fmla="*/ 338 h 1788"/>
                <a:gd name="T22" fmla="*/ 942 w 2301"/>
                <a:gd name="T23" fmla="*/ 349 h 1788"/>
                <a:gd name="T24" fmla="*/ 951 w 2301"/>
                <a:gd name="T25" fmla="*/ 357 h 1788"/>
                <a:gd name="T26" fmla="*/ 961 w 2301"/>
                <a:gd name="T27" fmla="*/ 359 h 1788"/>
                <a:gd name="T28" fmla="*/ 2151 w 2301"/>
                <a:gd name="T29" fmla="*/ 359 h 1788"/>
                <a:gd name="T30" fmla="*/ 2181 w 2301"/>
                <a:gd name="T31" fmla="*/ 363 h 1788"/>
                <a:gd name="T32" fmla="*/ 2208 w 2301"/>
                <a:gd name="T33" fmla="*/ 372 h 1788"/>
                <a:gd name="T34" fmla="*/ 2235 w 2301"/>
                <a:gd name="T35" fmla="*/ 385 h 1788"/>
                <a:gd name="T36" fmla="*/ 2257 w 2301"/>
                <a:gd name="T37" fmla="*/ 404 h 1788"/>
                <a:gd name="T38" fmla="*/ 2275 w 2301"/>
                <a:gd name="T39" fmla="*/ 426 h 1788"/>
                <a:gd name="T40" fmla="*/ 2290 w 2301"/>
                <a:gd name="T41" fmla="*/ 452 h 1788"/>
                <a:gd name="T42" fmla="*/ 2299 w 2301"/>
                <a:gd name="T43" fmla="*/ 479 h 1788"/>
                <a:gd name="T44" fmla="*/ 2301 w 2301"/>
                <a:gd name="T45" fmla="*/ 511 h 1788"/>
                <a:gd name="T46" fmla="*/ 2301 w 2301"/>
                <a:gd name="T47" fmla="*/ 1636 h 1788"/>
                <a:gd name="T48" fmla="*/ 2299 w 2301"/>
                <a:gd name="T49" fmla="*/ 1668 h 1788"/>
                <a:gd name="T50" fmla="*/ 2290 w 2301"/>
                <a:gd name="T51" fmla="*/ 1695 h 1788"/>
                <a:gd name="T52" fmla="*/ 2275 w 2301"/>
                <a:gd name="T53" fmla="*/ 1721 h 1788"/>
                <a:gd name="T54" fmla="*/ 2257 w 2301"/>
                <a:gd name="T55" fmla="*/ 1744 h 1788"/>
                <a:gd name="T56" fmla="*/ 2235 w 2301"/>
                <a:gd name="T57" fmla="*/ 1762 h 1788"/>
                <a:gd name="T58" fmla="*/ 2208 w 2301"/>
                <a:gd name="T59" fmla="*/ 1775 h 1788"/>
                <a:gd name="T60" fmla="*/ 2181 w 2301"/>
                <a:gd name="T61" fmla="*/ 1784 h 1788"/>
                <a:gd name="T62" fmla="*/ 2151 w 2301"/>
                <a:gd name="T63" fmla="*/ 1788 h 1788"/>
                <a:gd name="T64" fmla="*/ 152 w 2301"/>
                <a:gd name="T65" fmla="*/ 1788 h 1788"/>
                <a:gd name="T66" fmla="*/ 120 w 2301"/>
                <a:gd name="T67" fmla="*/ 1784 h 1788"/>
                <a:gd name="T68" fmla="*/ 93 w 2301"/>
                <a:gd name="T69" fmla="*/ 1775 h 1788"/>
                <a:gd name="T70" fmla="*/ 66 w 2301"/>
                <a:gd name="T71" fmla="*/ 1762 h 1788"/>
                <a:gd name="T72" fmla="*/ 45 w 2301"/>
                <a:gd name="T73" fmla="*/ 1744 h 1788"/>
                <a:gd name="T74" fmla="*/ 26 w 2301"/>
                <a:gd name="T75" fmla="*/ 1721 h 1788"/>
                <a:gd name="T76" fmla="*/ 12 w 2301"/>
                <a:gd name="T77" fmla="*/ 1695 h 1788"/>
                <a:gd name="T78" fmla="*/ 4 w 2301"/>
                <a:gd name="T79" fmla="*/ 1668 h 1788"/>
                <a:gd name="T80" fmla="*/ 0 w 2301"/>
                <a:gd name="T81" fmla="*/ 1636 h 1788"/>
                <a:gd name="T82" fmla="*/ 0 w 2301"/>
                <a:gd name="T83" fmla="*/ 151 h 1788"/>
                <a:gd name="T84" fmla="*/ 4 w 2301"/>
                <a:gd name="T85" fmla="*/ 121 h 1788"/>
                <a:gd name="T86" fmla="*/ 12 w 2301"/>
                <a:gd name="T87" fmla="*/ 92 h 1788"/>
                <a:gd name="T88" fmla="*/ 26 w 2301"/>
                <a:gd name="T89" fmla="*/ 67 h 1788"/>
                <a:gd name="T90" fmla="*/ 45 w 2301"/>
                <a:gd name="T91" fmla="*/ 44 h 1788"/>
                <a:gd name="T92" fmla="*/ 66 w 2301"/>
                <a:gd name="T93" fmla="*/ 25 h 1788"/>
                <a:gd name="T94" fmla="*/ 93 w 2301"/>
                <a:gd name="T95" fmla="*/ 12 h 1788"/>
                <a:gd name="T96" fmla="*/ 120 w 2301"/>
                <a:gd name="T97" fmla="*/ 3 h 1788"/>
                <a:gd name="T98" fmla="*/ 152 w 2301"/>
                <a:gd name="T99" fmla="*/ 0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1" h="1788">
                  <a:moveTo>
                    <a:pt x="152" y="0"/>
                  </a:moveTo>
                  <a:lnTo>
                    <a:pt x="789" y="0"/>
                  </a:lnTo>
                  <a:lnTo>
                    <a:pt x="819" y="3"/>
                  </a:lnTo>
                  <a:lnTo>
                    <a:pt x="848" y="12"/>
                  </a:lnTo>
                  <a:lnTo>
                    <a:pt x="873" y="25"/>
                  </a:lnTo>
                  <a:lnTo>
                    <a:pt x="896" y="44"/>
                  </a:lnTo>
                  <a:lnTo>
                    <a:pt x="915" y="67"/>
                  </a:lnTo>
                  <a:lnTo>
                    <a:pt x="928" y="92"/>
                  </a:lnTo>
                  <a:lnTo>
                    <a:pt x="937" y="121"/>
                  </a:lnTo>
                  <a:lnTo>
                    <a:pt x="940" y="151"/>
                  </a:lnTo>
                  <a:lnTo>
                    <a:pt x="940" y="338"/>
                  </a:lnTo>
                  <a:lnTo>
                    <a:pt x="942" y="349"/>
                  </a:lnTo>
                  <a:lnTo>
                    <a:pt x="951" y="357"/>
                  </a:lnTo>
                  <a:lnTo>
                    <a:pt x="961" y="359"/>
                  </a:lnTo>
                  <a:lnTo>
                    <a:pt x="2151" y="359"/>
                  </a:lnTo>
                  <a:lnTo>
                    <a:pt x="2181" y="363"/>
                  </a:lnTo>
                  <a:lnTo>
                    <a:pt x="2208" y="372"/>
                  </a:lnTo>
                  <a:lnTo>
                    <a:pt x="2235" y="385"/>
                  </a:lnTo>
                  <a:lnTo>
                    <a:pt x="2257" y="404"/>
                  </a:lnTo>
                  <a:lnTo>
                    <a:pt x="2275" y="426"/>
                  </a:lnTo>
                  <a:lnTo>
                    <a:pt x="2290" y="452"/>
                  </a:lnTo>
                  <a:lnTo>
                    <a:pt x="2299" y="479"/>
                  </a:lnTo>
                  <a:lnTo>
                    <a:pt x="2301" y="511"/>
                  </a:lnTo>
                  <a:lnTo>
                    <a:pt x="2301" y="1636"/>
                  </a:lnTo>
                  <a:lnTo>
                    <a:pt x="2299" y="1668"/>
                  </a:lnTo>
                  <a:lnTo>
                    <a:pt x="2290" y="1695"/>
                  </a:lnTo>
                  <a:lnTo>
                    <a:pt x="2275" y="1721"/>
                  </a:lnTo>
                  <a:lnTo>
                    <a:pt x="2257" y="1744"/>
                  </a:lnTo>
                  <a:lnTo>
                    <a:pt x="2235" y="1762"/>
                  </a:lnTo>
                  <a:lnTo>
                    <a:pt x="2208" y="1775"/>
                  </a:lnTo>
                  <a:lnTo>
                    <a:pt x="2181" y="1784"/>
                  </a:lnTo>
                  <a:lnTo>
                    <a:pt x="2151" y="1788"/>
                  </a:lnTo>
                  <a:lnTo>
                    <a:pt x="152" y="1788"/>
                  </a:lnTo>
                  <a:lnTo>
                    <a:pt x="120" y="1784"/>
                  </a:lnTo>
                  <a:lnTo>
                    <a:pt x="93" y="1775"/>
                  </a:lnTo>
                  <a:lnTo>
                    <a:pt x="66" y="1762"/>
                  </a:lnTo>
                  <a:lnTo>
                    <a:pt x="45" y="1744"/>
                  </a:lnTo>
                  <a:lnTo>
                    <a:pt x="26" y="1721"/>
                  </a:lnTo>
                  <a:lnTo>
                    <a:pt x="12" y="1695"/>
                  </a:lnTo>
                  <a:lnTo>
                    <a:pt x="4" y="1668"/>
                  </a:lnTo>
                  <a:lnTo>
                    <a:pt x="0" y="1636"/>
                  </a:lnTo>
                  <a:lnTo>
                    <a:pt x="0" y="151"/>
                  </a:lnTo>
                  <a:lnTo>
                    <a:pt x="4" y="121"/>
                  </a:lnTo>
                  <a:lnTo>
                    <a:pt x="12" y="92"/>
                  </a:lnTo>
                  <a:lnTo>
                    <a:pt x="26" y="67"/>
                  </a:lnTo>
                  <a:lnTo>
                    <a:pt x="45" y="44"/>
                  </a:lnTo>
                  <a:lnTo>
                    <a:pt x="66" y="25"/>
                  </a:lnTo>
                  <a:lnTo>
                    <a:pt x="93" y="12"/>
                  </a:lnTo>
                  <a:lnTo>
                    <a:pt x="120"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54" name="Group 598"/>
          <p:cNvGrpSpPr>
            <a:grpSpLocks noChangeAspect="1"/>
          </p:cNvGrpSpPr>
          <p:nvPr/>
        </p:nvGrpSpPr>
        <p:grpSpPr bwMode="auto">
          <a:xfrm>
            <a:off x="2054924" y="2101297"/>
            <a:ext cx="279355" cy="240446"/>
            <a:chOff x="2171" y="1952"/>
            <a:chExt cx="2039" cy="1755"/>
          </a:xfrm>
          <a:solidFill>
            <a:schemeClr val="tx1">
              <a:lumMod val="65000"/>
              <a:lumOff val="35000"/>
            </a:schemeClr>
          </a:solidFill>
        </p:grpSpPr>
        <p:sp>
          <p:nvSpPr>
            <p:cNvPr id="5757" name="Freeform 600"/>
            <p:cNvSpPr>
              <a:spLocks/>
            </p:cNvSpPr>
            <p:nvPr/>
          </p:nvSpPr>
          <p:spPr bwMode="auto">
            <a:xfrm>
              <a:off x="2171" y="1952"/>
              <a:ext cx="1271" cy="1755"/>
            </a:xfrm>
            <a:custGeom>
              <a:avLst/>
              <a:gdLst>
                <a:gd name="T0" fmla="*/ 1516 w 2542"/>
                <a:gd name="T1" fmla="*/ 11 h 3509"/>
                <a:gd name="T2" fmla="*/ 1766 w 2542"/>
                <a:gd name="T3" fmla="*/ 73 h 3509"/>
                <a:gd name="T4" fmla="*/ 1999 w 2542"/>
                <a:gd name="T5" fmla="*/ 186 h 3509"/>
                <a:gd name="T6" fmla="*/ 2202 w 2542"/>
                <a:gd name="T7" fmla="*/ 342 h 3509"/>
                <a:gd name="T8" fmla="*/ 2365 w 2542"/>
                <a:gd name="T9" fmla="*/ 531 h 3509"/>
                <a:gd name="T10" fmla="*/ 2486 w 2542"/>
                <a:gd name="T11" fmla="*/ 748 h 3509"/>
                <a:gd name="T12" fmla="*/ 2420 w 2542"/>
                <a:gd name="T13" fmla="*/ 1167 h 3509"/>
                <a:gd name="T14" fmla="*/ 2376 w 2542"/>
                <a:gd name="T15" fmla="*/ 1087 h 3509"/>
                <a:gd name="T16" fmla="*/ 2278 w 2542"/>
                <a:gd name="T17" fmla="*/ 1006 h 3509"/>
                <a:gd name="T18" fmla="*/ 2151 w 2542"/>
                <a:gd name="T19" fmla="*/ 976 h 3509"/>
                <a:gd name="T20" fmla="*/ 2060 w 2542"/>
                <a:gd name="T21" fmla="*/ 851 h 3509"/>
                <a:gd name="T22" fmla="*/ 1941 w 2542"/>
                <a:gd name="T23" fmla="*/ 687 h 3509"/>
                <a:gd name="T24" fmla="*/ 1784 w 2542"/>
                <a:gd name="T25" fmla="*/ 556 h 3509"/>
                <a:gd name="T26" fmla="*/ 1578 w 2542"/>
                <a:gd name="T27" fmla="*/ 462 h 3509"/>
                <a:gd name="T28" fmla="*/ 1345 w 2542"/>
                <a:gd name="T29" fmla="*/ 427 h 3509"/>
                <a:gd name="T30" fmla="*/ 1138 w 2542"/>
                <a:gd name="T31" fmla="*/ 453 h 3509"/>
                <a:gd name="T32" fmla="*/ 949 w 2542"/>
                <a:gd name="T33" fmla="*/ 529 h 3509"/>
                <a:gd name="T34" fmla="*/ 783 w 2542"/>
                <a:gd name="T35" fmla="*/ 647 h 3509"/>
                <a:gd name="T36" fmla="*/ 652 w 2542"/>
                <a:gd name="T37" fmla="*/ 807 h 3509"/>
                <a:gd name="T38" fmla="*/ 560 w 2542"/>
                <a:gd name="T39" fmla="*/ 1003 h 3509"/>
                <a:gd name="T40" fmla="*/ 524 w 2542"/>
                <a:gd name="T41" fmla="*/ 1215 h 3509"/>
                <a:gd name="T42" fmla="*/ 542 w 2542"/>
                <a:gd name="T43" fmla="*/ 1425 h 3509"/>
                <a:gd name="T44" fmla="*/ 614 w 2542"/>
                <a:gd name="T45" fmla="*/ 1623 h 3509"/>
                <a:gd name="T46" fmla="*/ 733 w 2542"/>
                <a:gd name="T47" fmla="*/ 1797 h 3509"/>
                <a:gd name="T48" fmla="*/ 898 w 2542"/>
                <a:gd name="T49" fmla="*/ 1938 h 3509"/>
                <a:gd name="T50" fmla="*/ 1110 w 2542"/>
                <a:gd name="T51" fmla="*/ 2036 h 3509"/>
                <a:gd name="T52" fmla="*/ 1343 w 2542"/>
                <a:gd name="T53" fmla="*/ 2069 h 3509"/>
                <a:gd name="T54" fmla="*/ 1557 w 2542"/>
                <a:gd name="T55" fmla="*/ 2041 h 3509"/>
                <a:gd name="T56" fmla="*/ 1754 w 2542"/>
                <a:gd name="T57" fmla="*/ 1960 h 3509"/>
                <a:gd name="T58" fmla="*/ 1922 w 2542"/>
                <a:gd name="T59" fmla="*/ 1830 h 3509"/>
                <a:gd name="T60" fmla="*/ 2121 w 2542"/>
                <a:gd name="T61" fmla="*/ 2015 h 3509"/>
                <a:gd name="T62" fmla="*/ 2185 w 2542"/>
                <a:gd name="T63" fmla="*/ 2116 h 3509"/>
                <a:gd name="T64" fmla="*/ 2081 w 2542"/>
                <a:gd name="T65" fmla="*/ 2254 h 3509"/>
                <a:gd name="T66" fmla="*/ 1856 w 2542"/>
                <a:gd name="T67" fmla="*/ 2387 h 3509"/>
                <a:gd name="T68" fmla="*/ 1609 w 2542"/>
                <a:gd name="T69" fmla="*/ 2470 h 3509"/>
                <a:gd name="T70" fmla="*/ 1343 w 2542"/>
                <a:gd name="T71" fmla="*/ 2498 h 3509"/>
                <a:gd name="T72" fmla="*/ 1147 w 2542"/>
                <a:gd name="T73" fmla="*/ 2793 h 3509"/>
                <a:gd name="T74" fmla="*/ 1086 w 2542"/>
                <a:gd name="T75" fmla="*/ 2859 h 3509"/>
                <a:gd name="T76" fmla="*/ 1005 w 2542"/>
                <a:gd name="T77" fmla="*/ 2884 h 3509"/>
                <a:gd name="T78" fmla="*/ 917 w 2542"/>
                <a:gd name="T79" fmla="*/ 2865 h 3509"/>
                <a:gd name="T80" fmla="*/ 606 w 2542"/>
                <a:gd name="T81" fmla="*/ 3368 h 3509"/>
                <a:gd name="T82" fmla="*/ 512 w 2542"/>
                <a:gd name="T83" fmla="*/ 3457 h 3509"/>
                <a:gd name="T84" fmla="*/ 389 w 2542"/>
                <a:gd name="T85" fmla="*/ 3504 h 3509"/>
                <a:gd name="T86" fmla="*/ 261 w 2542"/>
                <a:gd name="T87" fmla="*/ 3502 h 3509"/>
                <a:gd name="T88" fmla="*/ 140 w 2542"/>
                <a:gd name="T89" fmla="*/ 3447 h 3509"/>
                <a:gd name="T90" fmla="*/ 51 w 2542"/>
                <a:gd name="T91" fmla="*/ 3353 h 3509"/>
                <a:gd name="T92" fmla="*/ 5 w 2542"/>
                <a:gd name="T93" fmla="*/ 3233 h 3509"/>
                <a:gd name="T94" fmla="*/ 7 w 2542"/>
                <a:gd name="T95" fmla="*/ 3105 h 3509"/>
                <a:gd name="T96" fmla="*/ 292 w 2542"/>
                <a:gd name="T97" fmla="*/ 2537 h 3509"/>
                <a:gd name="T98" fmla="*/ 209 w 2542"/>
                <a:gd name="T99" fmla="*/ 2482 h 3509"/>
                <a:gd name="T100" fmla="*/ 169 w 2542"/>
                <a:gd name="T101" fmla="*/ 2404 h 3509"/>
                <a:gd name="T102" fmla="*/ 173 w 2542"/>
                <a:gd name="T103" fmla="*/ 2317 h 3509"/>
                <a:gd name="T104" fmla="*/ 289 w 2542"/>
                <a:gd name="T105" fmla="*/ 1914 h 3509"/>
                <a:gd name="T106" fmla="*/ 169 w 2542"/>
                <a:gd name="T107" fmla="*/ 1667 h 3509"/>
                <a:gd name="T108" fmla="*/ 105 w 2542"/>
                <a:gd name="T109" fmla="*/ 1399 h 3509"/>
                <a:gd name="T110" fmla="*/ 101 w 2542"/>
                <a:gd name="T111" fmla="*/ 1122 h 3509"/>
                <a:gd name="T112" fmla="*/ 162 w 2542"/>
                <a:gd name="T113" fmla="*/ 846 h 3509"/>
                <a:gd name="T114" fmla="*/ 284 w 2542"/>
                <a:gd name="T115" fmla="*/ 588 h 3509"/>
                <a:gd name="T116" fmla="*/ 452 w 2542"/>
                <a:gd name="T117" fmla="*/ 373 h 3509"/>
                <a:gd name="T118" fmla="*/ 660 w 2542"/>
                <a:gd name="T119" fmla="*/ 202 h 3509"/>
                <a:gd name="T120" fmla="*/ 898 w 2542"/>
                <a:gd name="T121" fmla="*/ 81 h 3509"/>
                <a:gd name="T122" fmla="*/ 1160 w 2542"/>
                <a:gd name="T123" fmla="*/ 13 h 3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2" h="3509">
                  <a:moveTo>
                    <a:pt x="1345" y="0"/>
                  </a:moveTo>
                  <a:lnTo>
                    <a:pt x="1431" y="2"/>
                  </a:lnTo>
                  <a:lnTo>
                    <a:pt x="1516" y="11"/>
                  </a:lnTo>
                  <a:lnTo>
                    <a:pt x="1600" y="26"/>
                  </a:lnTo>
                  <a:lnTo>
                    <a:pt x="1684" y="47"/>
                  </a:lnTo>
                  <a:lnTo>
                    <a:pt x="1766" y="73"/>
                  </a:lnTo>
                  <a:lnTo>
                    <a:pt x="1846" y="105"/>
                  </a:lnTo>
                  <a:lnTo>
                    <a:pt x="1924" y="142"/>
                  </a:lnTo>
                  <a:lnTo>
                    <a:pt x="1999" y="186"/>
                  </a:lnTo>
                  <a:lnTo>
                    <a:pt x="2072" y="233"/>
                  </a:lnTo>
                  <a:lnTo>
                    <a:pt x="2139" y="286"/>
                  </a:lnTo>
                  <a:lnTo>
                    <a:pt x="2202" y="342"/>
                  </a:lnTo>
                  <a:lnTo>
                    <a:pt x="2261" y="401"/>
                  </a:lnTo>
                  <a:lnTo>
                    <a:pt x="2316" y="466"/>
                  </a:lnTo>
                  <a:lnTo>
                    <a:pt x="2365" y="531"/>
                  </a:lnTo>
                  <a:lnTo>
                    <a:pt x="2410" y="600"/>
                  </a:lnTo>
                  <a:lnTo>
                    <a:pt x="2451" y="673"/>
                  </a:lnTo>
                  <a:lnTo>
                    <a:pt x="2486" y="748"/>
                  </a:lnTo>
                  <a:lnTo>
                    <a:pt x="2516" y="823"/>
                  </a:lnTo>
                  <a:lnTo>
                    <a:pt x="2542" y="901"/>
                  </a:lnTo>
                  <a:lnTo>
                    <a:pt x="2420" y="1167"/>
                  </a:lnTo>
                  <a:lnTo>
                    <a:pt x="2420" y="1164"/>
                  </a:lnTo>
                  <a:lnTo>
                    <a:pt x="2401" y="1123"/>
                  </a:lnTo>
                  <a:lnTo>
                    <a:pt x="2376" y="1087"/>
                  </a:lnTo>
                  <a:lnTo>
                    <a:pt x="2348" y="1055"/>
                  </a:lnTo>
                  <a:lnTo>
                    <a:pt x="2315" y="1028"/>
                  </a:lnTo>
                  <a:lnTo>
                    <a:pt x="2278" y="1006"/>
                  </a:lnTo>
                  <a:lnTo>
                    <a:pt x="2238" y="990"/>
                  </a:lnTo>
                  <a:lnTo>
                    <a:pt x="2195" y="980"/>
                  </a:lnTo>
                  <a:lnTo>
                    <a:pt x="2151" y="976"/>
                  </a:lnTo>
                  <a:lnTo>
                    <a:pt x="2116" y="976"/>
                  </a:lnTo>
                  <a:lnTo>
                    <a:pt x="2090" y="912"/>
                  </a:lnTo>
                  <a:lnTo>
                    <a:pt x="2060" y="851"/>
                  </a:lnTo>
                  <a:lnTo>
                    <a:pt x="2024" y="793"/>
                  </a:lnTo>
                  <a:lnTo>
                    <a:pt x="1985" y="738"/>
                  </a:lnTo>
                  <a:lnTo>
                    <a:pt x="1941" y="687"/>
                  </a:lnTo>
                  <a:lnTo>
                    <a:pt x="1893" y="639"/>
                  </a:lnTo>
                  <a:lnTo>
                    <a:pt x="1841" y="595"/>
                  </a:lnTo>
                  <a:lnTo>
                    <a:pt x="1784" y="556"/>
                  </a:lnTo>
                  <a:lnTo>
                    <a:pt x="1725" y="521"/>
                  </a:lnTo>
                  <a:lnTo>
                    <a:pt x="1652" y="488"/>
                  </a:lnTo>
                  <a:lnTo>
                    <a:pt x="1578" y="462"/>
                  </a:lnTo>
                  <a:lnTo>
                    <a:pt x="1501" y="442"/>
                  </a:lnTo>
                  <a:lnTo>
                    <a:pt x="1424" y="431"/>
                  </a:lnTo>
                  <a:lnTo>
                    <a:pt x="1345" y="427"/>
                  </a:lnTo>
                  <a:lnTo>
                    <a:pt x="1274" y="431"/>
                  </a:lnTo>
                  <a:lnTo>
                    <a:pt x="1206" y="440"/>
                  </a:lnTo>
                  <a:lnTo>
                    <a:pt x="1138" y="453"/>
                  </a:lnTo>
                  <a:lnTo>
                    <a:pt x="1073" y="473"/>
                  </a:lnTo>
                  <a:lnTo>
                    <a:pt x="1010" y="499"/>
                  </a:lnTo>
                  <a:lnTo>
                    <a:pt x="949" y="529"/>
                  </a:lnTo>
                  <a:lnTo>
                    <a:pt x="891" y="563"/>
                  </a:lnTo>
                  <a:lnTo>
                    <a:pt x="835" y="604"/>
                  </a:lnTo>
                  <a:lnTo>
                    <a:pt x="783" y="647"/>
                  </a:lnTo>
                  <a:lnTo>
                    <a:pt x="737" y="697"/>
                  </a:lnTo>
                  <a:lnTo>
                    <a:pt x="692" y="750"/>
                  </a:lnTo>
                  <a:lnTo>
                    <a:pt x="652" y="807"/>
                  </a:lnTo>
                  <a:lnTo>
                    <a:pt x="617" y="867"/>
                  </a:lnTo>
                  <a:lnTo>
                    <a:pt x="586" y="935"/>
                  </a:lnTo>
                  <a:lnTo>
                    <a:pt x="560" y="1003"/>
                  </a:lnTo>
                  <a:lnTo>
                    <a:pt x="542" y="1074"/>
                  </a:lnTo>
                  <a:lnTo>
                    <a:pt x="530" y="1144"/>
                  </a:lnTo>
                  <a:lnTo>
                    <a:pt x="524" y="1215"/>
                  </a:lnTo>
                  <a:lnTo>
                    <a:pt x="524" y="1286"/>
                  </a:lnTo>
                  <a:lnTo>
                    <a:pt x="530" y="1356"/>
                  </a:lnTo>
                  <a:lnTo>
                    <a:pt x="542" y="1425"/>
                  </a:lnTo>
                  <a:lnTo>
                    <a:pt x="561" y="1493"/>
                  </a:lnTo>
                  <a:lnTo>
                    <a:pt x="585" y="1558"/>
                  </a:lnTo>
                  <a:lnTo>
                    <a:pt x="614" y="1623"/>
                  </a:lnTo>
                  <a:lnTo>
                    <a:pt x="649" y="1683"/>
                  </a:lnTo>
                  <a:lnTo>
                    <a:pt x="688" y="1741"/>
                  </a:lnTo>
                  <a:lnTo>
                    <a:pt x="733" y="1797"/>
                  </a:lnTo>
                  <a:lnTo>
                    <a:pt x="783" y="1848"/>
                  </a:lnTo>
                  <a:lnTo>
                    <a:pt x="838" y="1895"/>
                  </a:lnTo>
                  <a:lnTo>
                    <a:pt x="898" y="1938"/>
                  </a:lnTo>
                  <a:lnTo>
                    <a:pt x="963" y="1975"/>
                  </a:lnTo>
                  <a:lnTo>
                    <a:pt x="1036" y="2008"/>
                  </a:lnTo>
                  <a:lnTo>
                    <a:pt x="1110" y="2036"/>
                  </a:lnTo>
                  <a:lnTo>
                    <a:pt x="1185" y="2054"/>
                  </a:lnTo>
                  <a:lnTo>
                    <a:pt x="1263" y="2065"/>
                  </a:lnTo>
                  <a:lnTo>
                    <a:pt x="1343" y="2069"/>
                  </a:lnTo>
                  <a:lnTo>
                    <a:pt x="1416" y="2067"/>
                  </a:lnTo>
                  <a:lnTo>
                    <a:pt x="1488" y="2057"/>
                  </a:lnTo>
                  <a:lnTo>
                    <a:pt x="1557" y="2041"/>
                  </a:lnTo>
                  <a:lnTo>
                    <a:pt x="1625" y="2020"/>
                  </a:lnTo>
                  <a:lnTo>
                    <a:pt x="1691" y="1992"/>
                  </a:lnTo>
                  <a:lnTo>
                    <a:pt x="1754" y="1960"/>
                  </a:lnTo>
                  <a:lnTo>
                    <a:pt x="1813" y="1922"/>
                  </a:lnTo>
                  <a:lnTo>
                    <a:pt x="1870" y="1879"/>
                  </a:lnTo>
                  <a:lnTo>
                    <a:pt x="1922" y="1830"/>
                  </a:lnTo>
                  <a:lnTo>
                    <a:pt x="1970" y="1778"/>
                  </a:lnTo>
                  <a:lnTo>
                    <a:pt x="2014" y="1722"/>
                  </a:lnTo>
                  <a:lnTo>
                    <a:pt x="2121" y="2015"/>
                  </a:lnTo>
                  <a:lnTo>
                    <a:pt x="2137" y="2052"/>
                  </a:lnTo>
                  <a:lnTo>
                    <a:pt x="2159" y="2085"/>
                  </a:lnTo>
                  <a:lnTo>
                    <a:pt x="2185" y="2116"/>
                  </a:lnTo>
                  <a:lnTo>
                    <a:pt x="2213" y="2142"/>
                  </a:lnTo>
                  <a:lnTo>
                    <a:pt x="2149" y="2200"/>
                  </a:lnTo>
                  <a:lnTo>
                    <a:pt x="2081" y="2254"/>
                  </a:lnTo>
                  <a:lnTo>
                    <a:pt x="2009" y="2304"/>
                  </a:lnTo>
                  <a:lnTo>
                    <a:pt x="1934" y="2347"/>
                  </a:lnTo>
                  <a:lnTo>
                    <a:pt x="1856" y="2387"/>
                  </a:lnTo>
                  <a:lnTo>
                    <a:pt x="1776" y="2420"/>
                  </a:lnTo>
                  <a:lnTo>
                    <a:pt x="1693" y="2447"/>
                  </a:lnTo>
                  <a:lnTo>
                    <a:pt x="1609" y="2470"/>
                  </a:lnTo>
                  <a:lnTo>
                    <a:pt x="1521" y="2484"/>
                  </a:lnTo>
                  <a:lnTo>
                    <a:pt x="1432" y="2494"/>
                  </a:lnTo>
                  <a:lnTo>
                    <a:pt x="1343" y="2498"/>
                  </a:lnTo>
                  <a:lnTo>
                    <a:pt x="1323" y="2497"/>
                  </a:lnTo>
                  <a:lnTo>
                    <a:pt x="1302" y="2495"/>
                  </a:lnTo>
                  <a:lnTo>
                    <a:pt x="1147" y="2793"/>
                  </a:lnTo>
                  <a:lnTo>
                    <a:pt x="1129" y="2819"/>
                  </a:lnTo>
                  <a:lnTo>
                    <a:pt x="1110" y="2842"/>
                  </a:lnTo>
                  <a:lnTo>
                    <a:pt x="1086" y="2859"/>
                  </a:lnTo>
                  <a:lnTo>
                    <a:pt x="1060" y="2871"/>
                  </a:lnTo>
                  <a:lnTo>
                    <a:pt x="1033" y="2880"/>
                  </a:lnTo>
                  <a:lnTo>
                    <a:pt x="1005" y="2884"/>
                  </a:lnTo>
                  <a:lnTo>
                    <a:pt x="975" y="2884"/>
                  </a:lnTo>
                  <a:lnTo>
                    <a:pt x="945" y="2876"/>
                  </a:lnTo>
                  <a:lnTo>
                    <a:pt x="917" y="2865"/>
                  </a:lnTo>
                  <a:lnTo>
                    <a:pt x="882" y="2847"/>
                  </a:lnTo>
                  <a:lnTo>
                    <a:pt x="628" y="3331"/>
                  </a:lnTo>
                  <a:lnTo>
                    <a:pt x="606" y="3368"/>
                  </a:lnTo>
                  <a:lnTo>
                    <a:pt x="577" y="3402"/>
                  </a:lnTo>
                  <a:lnTo>
                    <a:pt x="546" y="3432"/>
                  </a:lnTo>
                  <a:lnTo>
                    <a:pt x="512" y="3457"/>
                  </a:lnTo>
                  <a:lnTo>
                    <a:pt x="473" y="3478"/>
                  </a:lnTo>
                  <a:lnTo>
                    <a:pt x="433" y="3494"/>
                  </a:lnTo>
                  <a:lnTo>
                    <a:pt x="389" y="3504"/>
                  </a:lnTo>
                  <a:lnTo>
                    <a:pt x="346" y="3509"/>
                  </a:lnTo>
                  <a:lnTo>
                    <a:pt x="303" y="3508"/>
                  </a:lnTo>
                  <a:lnTo>
                    <a:pt x="261" y="3502"/>
                  </a:lnTo>
                  <a:lnTo>
                    <a:pt x="219" y="3489"/>
                  </a:lnTo>
                  <a:lnTo>
                    <a:pt x="178" y="3471"/>
                  </a:lnTo>
                  <a:lnTo>
                    <a:pt x="140" y="3447"/>
                  </a:lnTo>
                  <a:lnTo>
                    <a:pt x="105" y="3419"/>
                  </a:lnTo>
                  <a:lnTo>
                    <a:pt x="75" y="3388"/>
                  </a:lnTo>
                  <a:lnTo>
                    <a:pt x="51" y="3353"/>
                  </a:lnTo>
                  <a:lnTo>
                    <a:pt x="31" y="3315"/>
                  </a:lnTo>
                  <a:lnTo>
                    <a:pt x="15" y="3275"/>
                  </a:lnTo>
                  <a:lnTo>
                    <a:pt x="5" y="3233"/>
                  </a:lnTo>
                  <a:lnTo>
                    <a:pt x="0" y="3191"/>
                  </a:lnTo>
                  <a:lnTo>
                    <a:pt x="1" y="3148"/>
                  </a:lnTo>
                  <a:lnTo>
                    <a:pt x="7" y="3105"/>
                  </a:lnTo>
                  <a:lnTo>
                    <a:pt x="20" y="3063"/>
                  </a:lnTo>
                  <a:lnTo>
                    <a:pt x="38" y="3022"/>
                  </a:lnTo>
                  <a:lnTo>
                    <a:pt x="292" y="2537"/>
                  </a:lnTo>
                  <a:lnTo>
                    <a:pt x="257" y="2519"/>
                  </a:lnTo>
                  <a:lnTo>
                    <a:pt x="231" y="2502"/>
                  </a:lnTo>
                  <a:lnTo>
                    <a:pt x="209" y="2482"/>
                  </a:lnTo>
                  <a:lnTo>
                    <a:pt x="192" y="2458"/>
                  </a:lnTo>
                  <a:lnTo>
                    <a:pt x="178" y="2432"/>
                  </a:lnTo>
                  <a:lnTo>
                    <a:pt x="169" y="2404"/>
                  </a:lnTo>
                  <a:lnTo>
                    <a:pt x="166" y="2376"/>
                  </a:lnTo>
                  <a:lnTo>
                    <a:pt x="167" y="2347"/>
                  </a:lnTo>
                  <a:lnTo>
                    <a:pt x="173" y="2317"/>
                  </a:lnTo>
                  <a:lnTo>
                    <a:pt x="185" y="2289"/>
                  </a:lnTo>
                  <a:lnTo>
                    <a:pt x="341" y="1991"/>
                  </a:lnTo>
                  <a:lnTo>
                    <a:pt x="289" y="1914"/>
                  </a:lnTo>
                  <a:lnTo>
                    <a:pt x="243" y="1834"/>
                  </a:lnTo>
                  <a:lnTo>
                    <a:pt x="203" y="1753"/>
                  </a:lnTo>
                  <a:lnTo>
                    <a:pt x="169" y="1667"/>
                  </a:lnTo>
                  <a:lnTo>
                    <a:pt x="141" y="1579"/>
                  </a:lnTo>
                  <a:lnTo>
                    <a:pt x="120" y="1490"/>
                  </a:lnTo>
                  <a:lnTo>
                    <a:pt x="105" y="1399"/>
                  </a:lnTo>
                  <a:lnTo>
                    <a:pt x="98" y="1308"/>
                  </a:lnTo>
                  <a:lnTo>
                    <a:pt x="96" y="1215"/>
                  </a:lnTo>
                  <a:lnTo>
                    <a:pt x="101" y="1122"/>
                  </a:lnTo>
                  <a:lnTo>
                    <a:pt x="115" y="1031"/>
                  </a:lnTo>
                  <a:lnTo>
                    <a:pt x="135" y="938"/>
                  </a:lnTo>
                  <a:lnTo>
                    <a:pt x="162" y="846"/>
                  </a:lnTo>
                  <a:lnTo>
                    <a:pt x="195" y="756"/>
                  </a:lnTo>
                  <a:lnTo>
                    <a:pt x="239" y="668"/>
                  </a:lnTo>
                  <a:lnTo>
                    <a:pt x="284" y="588"/>
                  </a:lnTo>
                  <a:lnTo>
                    <a:pt x="335" y="511"/>
                  </a:lnTo>
                  <a:lnTo>
                    <a:pt x="392" y="440"/>
                  </a:lnTo>
                  <a:lnTo>
                    <a:pt x="452" y="373"/>
                  </a:lnTo>
                  <a:lnTo>
                    <a:pt x="518" y="311"/>
                  </a:lnTo>
                  <a:lnTo>
                    <a:pt x="587" y="254"/>
                  </a:lnTo>
                  <a:lnTo>
                    <a:pt x="660" y="202"/>
                  </a:lnTo>
                  <a:lnTo>
                    <a:pt x="737" y="157"/>
                  </a:lnTo>
                  <a:lnTo>
                    <a:pt x="816" y="116"/>
                  </a:lnTo>
                  <a:lnTo>
                    <a:pt x="898" y="81"/>
                  </a:lnTo>
                  <a:lnTo>
                    <a:pt x="984" y="52"/>
                  </a:lnTo>
                  <a:lnTo>
                    <a:pt x="1071" y="29"/>
                  </a:lnTo>
                  <a:lnTo>
                    <a:pt x="1160" y="13"/>
                  </a:lnTo>
                  <a:lnTo>
                    <a:pt x="1252" y="2"/>
                  </a:lnTo>
                  <a:lnTo>
                    <a:pt x="13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58" name="Freeform 601"/>
            <p:cNvSpPr>
              <a:spLocks/>
            </p:cNvSpPr>
            <p:nvPr/>
          </p:nvSpPr>
          <p:spPr bwMode="auto">
            <a:xfrm>
              <a:off x="2717" y="2191"/>
              <a:ext cx="1493" cy="792"/>
            </a:xfrm>
            <a:custGeom>
              <a:avLst/>
              <a:gdLst>
                <a:gd name="T0" fmla="*/ 1915 w 2986"/>
                <a:gd name="T1" fmla="*/ 1 h 1583"/>
                <a:gd name="T2" fmla="*/ 1971 w 2986"/>
                <a:gd name="T3" fmla="*/ 23 h 1583"/>
                <a:gd name="T4" fmla="*/ 2013 w 2986"/>
                <a:gd name="T5" fmla="*/ 67 h 1583"/>
                <a:gd name="T6" fmla="*/ 2513 w 2986"/>
                <a:gd name="T7" fmla="*/ 352 h 1583"/>
                <a:gd name="T8" fmla="*/ 2568 w 2986"/>
                <a:gd name="T9" fmla="*/ 296 h 1583"/>
                <a:gd name="T10" fmla="*/ 2639 w 2986"/>
                <a:gd name="T11" fmla="*/ 258 h 1583"/>
                <a:gd name="T12" fmla="*/ 2722 w 2986"/>
                <a:gd name="T13" fmla="*/ 245 h 1583"/>
                <a:gd name="T14" fmla="*/ 2766 w 2986"/>
                <a:gd name="T15" fmla="*/ 248 h 1583"/>
                <a:gd name="T16" fmla="*/ 2844 w 2986"/>
                <a:gd name="T17" fmla="*/ 273 h 1583"/>
                <a:gd name="T18" fmla="*/ 2908 w 2986"/>
                <a:gd name="T19" fmla="*/ 321 h 1583"/>
                <a:gd name="T20" fmla="*/ 2956 w 2986"/>
                <a:gd name="T21" fmla="*/ 385 h 1583"/>
                <a:gd name="T22" fmla="*/ 2982 w 2986"/>
                <a:gd name="T23" fmla="*/ 463 h 1583"/>
                <a:gd name="T24" fmla="*/ 2982 w 2986"/>
                <a:gd name="T25" fmla="*/ 549 h 1583"/>
                <a:gd name="T26" fmla="*/ 2956 w 2986"/>
                <a:gd name="T27" fmla="*/ 625 h 1583"/>
                <a:gd name="T28" fmla="*/ 2909 w 2986"/>
                <a:gd name="T29" fmla="*/ 690 h 1583"/>
                <a:gd name="T30" fmla="*/ 2845 w 2986"/>
                <a:gd name="T31" fmla="*/ 738 h 1583"/>
                <a:gd name="T32" fmla="*/ 2769 w 2986"/>
                <a:gd name="T33" fmla="*/ 764 h 1583"/>
                <a:gd name="T34" fmla="*/ 2725 w 2986"/>
                <a:gd name="T35" fmla="*/ 767 h 1583"/>
                <a:gd name="T36" fmla="*/ 2683 w 2986"/>
                <a:gd name="T37" fmla="*/ 765 h 1583"/>
                <a:gd name="T38" fmla="*/ 2609 w 2986"/>
                <a:gd name="T39" fmla="*/ 742 h 1583"/>
                <a:gd name="T40" fmla="*/ 2547 w 2986"/>
                <a:gd name="T41" fmla="*/ 698 h 1583"/>
                <a:gd name="T42" fmla="*/ 2499 w 2986"/>
                <a:gd name="T43" fmla="*/ 639 h 1583"/>
                <a:gd name="T44" fmla="*/ 2090 w 2986"/>
                <a:gd name="T45" fmla="*/ 641 h 1583"/>
                <a:gd name="T46" fmla="*/ 2037 w 2986"/>
                <a:gd name="T47" fmla="*/ 618 h 1583"/>
                <a:gd name="T48" fmla="*/ 1996 w 2986"/>
                <a:gd name="T49" fmla="*/ 575 h 1583"/>
                <a:gd name="T50" fmla="*/ 1426 w 2986"/>
                <a:gd name="T51" fmla="*/ 1501 h 1583"/>
                <a:gd name="T52" fmla="*/ 1394 w 2986"/>
                <a:gd name="T53" fmla="*/ 1544 h 1583"/>
                <a:gd name="T54" fmla="*/ 1350 w 2986"/>
                <a:gd name="T55" fmla="*/ 1573 h 1583"/>
                <a:gd name="T56" fmla="*/ 1297 w 2986"/>
                <a:gd name="T57" fmla="*/ 1583 h 1583"/>
                <a:gd name="T58" fmla="*/ 1262 w 2986"/>
                <a:gd name="T59" fmla="*/ 1580 h 1583"/>
                <a:gd name="T60" fmla="*/ 1213 w 2986"/>
                <a:gd name="T61" fmla="*/ 1556 h 1583"/>
                <a:gd name="T62" fmla="*/ 1174 w 2986"/>
                <a:gd name="T63" fmla="*/ 1515 h 1583"/>
                <a:gd name="T64" fmla="*/ 959 w 2986"/>
                <a:gd name="T65" fmla="*/ 927 h 1583"/>
                <a:gd name="T66" fmla="*/ 461 w 2986"/>
                <a:gd name="T67" fmla="*/ 959 h 1583"/>
                <a:gd name="T68" fmla="*/ 402 w 2986"/>
                <a:gd name="T69" fmla="*/ 1011 h 1583"/>
                <a:gd name="T70" fmla="*/ 329 w 2986"/>
                <a:gd name="T71" fmla="*/ 1042 h 1583"/>
                <a:gd name="T72" fmla="*/ 276 w 2986"/>
                <a:gd name="T73" fmla="*/ 1052 h 1583"/>
                <a:gd name="T74" fmla="*/ 220 w 2986"/>
                <a:gd name="T75" fmla="*/ 1049 h 1583"/>
                <a:gd name="T76" fmla="*/ 143 w 2986"/>
                <a:gd name="T77" fmla="*/ 1025 h 1583"/>
                <a:gd name="T78" fmla="*/ 77 w 2986"/>
                <a:gd name="T79" fmla="*/ 976 h 1583"/>
                <a:gd name="T80" fmla="*/ 30 w 2986"/>
                <a:gd name="T81" fmla="*/ 912 h 1583"/>
                <a:gd name="T82" fmla="*/ 4 w 2986"/>
                <a:gd name="T83" fmla="*/ 834 h 1583"/>
                <a:gd name="T84" fmla="*/ 4 w 2986"/>
                <a:gd name="T85" fmla="*/ 749 h 1583"/>
                <a:gd name="T86" fmla="*/ 30 w 2986"/>
                <a:gd name="T87" fmla="*/ 671 h 1583"/>
                <a:gd name="T88" fmla="*/ 77 w 2986"/>
                <a:gd name="T89" fmla="*/ 607 h 1583"/>
                <a:gd name="T90" fmla="*/ 143 w 2986"/>
                <a:gd name="T91" fmla="*/ 559 h 1583"/>
                <a:gd name="T92" fmla="*/ 220 w 2986"/>
                <a:gd name="T93" fmla="*/ 534 h 1583"/>
                <a:gd name="T94" fmla="*/ 276 w 2986"/>
                <a:gd name="T95" fmla="*/ 531 h 1583"/>
                <a:gd name="T96" fmla="*/ 327 w 2986"/>
                <a:gd name="T97" fmla="*/ 540 h 1583"/>
                <a:gd name="T98" fmla="*/ 396 w 2986"/>
                <a:gd name="T99" fmla="*/ 567 h 1583"/>
                <a:gd name="T100" fmla="*/ 453 w 2986"/>
                <a:gd name="T101" fmla="*/ 613 h 1583"/>
                <a:gd name="T102" fmla="*/ 1059 w 2986"/>
                <a:gd name="T103" fmla="*/ 643 h 1583"/>
                <a:gd name="T104" fmla="*/ 1116 w 2986"/>
                <a:gd name="T105" fmla="*/ 654 h 1583"/>
                <a:gd name="T106" fmla="*/ 1162 w 2986"/>
                <a:gd name="T107" fmla="*/ 687 h 1583"/>
                <a:gd name="T108" fmla="*/ 1193 w 2986"/>
                <a:gd name="T109" fmla="*/ 737 h 1583"/>
                <a:gd name="T110" fmla="*/ 1764 w 2986"/>
                <a:gd name="T111" fmla="*/ 83 h 1583"/>
                <a:gd name="T112" fmla="*/ 1801 w 2986"/>
                <a:gd name="T113" fmla="*/ 34 h 1583"/>
                <a:gd name="T114" fmla="*/ 1854 w 2986"/>
                <a:gd name="T115" fmla="*/ 5 h 1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6" h="1583">
                  <a:moveTo>
                    <a:pt x="1884" y="0"/>
                  </a:moveTo>
                  <a:lnTo>
                    <a:pt x="1915" y="1"/>
                  </a:lnTo>
                  <a:lnTo>
                    <a:pt x="1944" y="8"/>
                  </a:lnTo>
                  <a:lnTo>
                    <a:pt x="1971" y="23"/>
                  </a:lnTo>
                  <a:lnTo>
                    <a:pt x="1995" y="42"/>
                  </a:lnTo>
                  <a:lnTo>
                    <a:pt x="2013" y="67"/>
                  </a:lnTo>
                  <a:lnTo>
                    <a:pt x="2195" y="356"/>
                  </a:lnTo>
                  <a:lnTo>
                    <a:pt x="2513" y="352"/>
                  </a:lnTo>
                  <a:lnTo>
                    <a:pt x="2539" y="322"/>
                  </a:lnTo>
                  <a:lnTo>
                    <a:pt x="2568" y="296"/>
                  </a:lnTo>
                  <a:lnTo>
                    <a:pt x="2602" y="274"/>
                  </a:lnTo>
                  <a:lnTo>
                    <a:pt x="2639" y="258"/>
                  </a:lnTo>
                  <a:lnTo>
                    <a:pt x="2680" y="248"/>
                  </a:lnTo>
                  <a:lnTo>
                    <a:pt x="2722" y="245"/>
                  </a:lnTo>
                  <a:lnTo>
                    <a:pt x="2724" y="245"/>
                  </a:lnTo>
                  <a:lnTo>
                    <a:pt x="2766" y="248"/>
                  </a:lnTo>
                  <a:lnTo>
                    <a:pt x="2807" y="258"/>
                  </a:lnTo>
                  <a:lnTo>
                    <a:pt x="2844" y="273"/>
                  </a:lnTo>
                  <a:lnTo>
                    <a:pt x="2878" y="295"/>
                  </a:lnTo>
                  <a:lnTo>
                    <a:pt x="2908" y="321"/>
                  </a:lnTo>
                  <a:lnTo>
                    <a:pt x="2935" y="352"/>
                  </a:lnTo>
                  <a:lnTo>
                    <a:pt x="2956" y="385"/>
                  </a:lnTo>
                  <a:lnTo>
                    <a:pt x="2972" y="424"/>
                  </a:lnTo>
                  <a:lnTo>
                    <a:pt x="2982" y="463"/>
                  </a:lnTo>
                  <a:lnTo>
                    <a:pt x="2986" y="507"/>
                  </a:lnTo>
                  <a:lnTo>
                    <a:pt x="2982" y="549"/>
                  </a:lnTo>
                  <a:lnTo>
                    <a:pt x="2972" y="588"/>
                  </a:lnTo>
                  <a:lnTo>
                    <a:pt x="2956" y="625"/>
                  </a:lnTo>
                  <a:lnTo>
                    <a:pt x="2935" y="660"/>
                  </a:lnTo>
                  <a:lnTo>
                    <a:pt x="2909" y="690"/>
                  </a:lnTo>
                  <a:lnTo>
                    <a:pt x="2880" y="717"/>
                  </a:lnTo>
                  <a:lnTo>
                    <a:pt x="2845" y="738"/>
                  </a:lnTo>
                  <a:lnTo>
                    <a:pt x="2808" y="754"/>
                  </a:lnTo>
                  <a:lnTo>
                    <a:pt x="2769" y="764"/>
                  </a:lnTo>
                  <a:lnTo>
                    <a:pt x="2726" y="767"/>
                  </a:lnTo>
                  <a:lnTo>
                    <a:pt x="2725" y="767"/>
                  </a:lnTo>
                  <a:lnTo>
                    <a:pt x="2724" y="767"/>
                  </a:lnTo>
                  <a:lnTo>
                    <a:pt x="2683" y="765"/>
                  </a:lnTo>
                  <a:lnTo>
                    <a:pt x="2645" y="755"/>
                  </a:lnTo>
                  <a:lnTo>
                    <a:pt x="2609" y="742"/>
                  </a:lnTo>
                  <a:lnTo>
                    <a:pt x="2577" y="722"/>
                  </a:lnTo>
                  <a:lnTo>
                    <a:pt x="2547" y="698"/>
                  </a:lnTo>
                  <a:lnTo>
                    <a:pt x="2521" y="670"/>
                  </a:lnTo>
                  <a:lnTo>
                    <a:pt x="2499" y="639"/>
                  </a:lnTo>
                  <a:lnTo>
                    <a:pt x="2118" y="643"/>
                  </a:lnTo>
                  <a:lnTo>
                    <a:pt x="2090" y="641"/>
                  </a:lnTo>
                  <a:lnTo>
                    <a:pt x="2062" y="633"/>
                  </a:lnTo>
                  <a:lnTo>
                    <a:pt x="2037" y="618"/>
                  </a:lnTo>
                  <a:lnTo>
                    <a:pt x="2015" y="599"/>
                  </a:lnTo>
                  <a:lnTo>
                    <a:pt x="1996" y="575"/>
                  </a:lnTo>
                  <a:lnTo>
                    <a:pt x="1912" y="442"/>
                  </a:lnTo>
                  <a:lnTo>
                    <a:pt x="1426" y="1501"/>
                  </a:lnTo>
                  <a:lnTo>
                    <a:pt x="1413" y="1524"/>
                  </a:lnTo>
                  <a:lnTo>
                    <a:pt x="1394" y="1544"/>
                  </a:lnTo>
                  <a:lnTo>
                    <a:pt x="1373" y="1561"/>
                  </a:lnTo>
                  <a:lnTo>
                    <a:pt x="1350" y="1573"/>
                  </a:lnTo>
                  <a:lnTo>
                    <a:pt x="1324" y="1581"/>
                  </a:lnTo>
                  <a:lnTo>
                    <a:pt x="1297" y="1583"/>
                  </a:lnTo>
                  <a:lnTo>
                    <a:pt x="1291" y="1583"/>
                  </a:lnTo>
                  <a:lnTo>
                    <a:pt x="1262" y="1580"/>
                  </a:lnTo>
                  <a:lnTo>
                    <a:pt x="1236" y="1570"/>
                  </a:lnTo>
                  <a:lnTo>
                    <a:pt x="1213" y="1556"/>
                  </a:lnTo>
                  <a:lnTo>
                    <a:pt x="1192" y="1538"/>
                  </a:lnTo>
                  <a:lnTo>
                    <a:pt x="1174" y="1515"/>
                  </a:lnTo>
                  <a:lnTo>
                    <a:pt x="1162" y="1489"/>
                  </a:lnTo>
                  <a:lnTo>
                    <a:pt x="959" y="927"/>
                  </a:lnTo>
                  <a:lnTo>
                    <a:pt x="485" y="927"/>
                  </a:lnTo>
                  <a:lnTo>
                    <a:pt x="461" y="959"/>
                  </a:lnTo>
                  <a:lnTo>
                    <a:pt x="434" y="988"/>
                  </a:lnTo>
                  <a:lnTo>
                    <a:pt x="402" y="1011"/>
                  </a:lnTo>
                  <a:lnTo>
                    <a:pt x="367" y="1030"/>
                  </a:lnTo>
                  <a:lnTo>
                    <a:pt x="329" y="1042"/>
                  </a:lnTo>
                  <a:lnTo>
                    <a:pt x="288" y="1049"/>
                  </a:lnTo>
                  <a:lnTo>
                    <a:pt x="276" y="1052"/>
                  </a:lnTo>
                  <a:lnTo>
                    <a:pt x="262" y="1053"/>
                  </a:lnTo>
                  <a:lnTo>
                    <a:pt x="220" y="1049"/>
                  </a:lnTo>
                  <a:lnTo>
                    <a:pt x="180" y="1039"/>
                  </a:lnTo>
                  <a:lnTo>
                    <a:pt x="143" y="1025"/>
                  </a:lnTo>
                  <a:lnTo>
                    <a:pt x="108" y="1002"/>
                  </a:lnTo>
                  <a:lnTo>
                    <a:pt x="77" y="976"/>
                  </a:lnTo>
                  <a:lnTo>
                    <a:pt x="51" y="947"/>
                  </a:lnTo>
                  <a:lnTo>
                    <a:pt x="30" y="912"/>
                  </a:lnTo>
                  <a:lnTo>
                    <a:pt x="14" y="874"/>
                  </a:lnTo>
                  <a:lnTo>
                    <a:pt x="4" y="834"/>
                  </a:lnTo>
                  <a:lnTo>
                    <a:pt x="0" y="791"/>
                  </a:lnTo>
                  <a:lnTo>
                    <a:pt x="4" y="749"/>
                  </a:lnTo>
                  <a:lnTo>
                    <a:pt x="14" y="709"/>
                  </a:lnTo>
                  <a:lnTo>
                    <a:pt x="30" y="671"/>
                  </a:lnTo>
                  <a:lnTo>
                    <a:pt x="51" y="636"/>
                  </a:lnTo>
                  <a:lnTo>
                    <a:pt x="77" y="607"/>
                  </a:lnTo>
                  <a:lnTo>
                    <a:pt x="108" y="581"/>
                  </a:lnTo>
                  <a:lnTo>
                    <a:pt x="143" y="559"/>
                  </a:lnTo>
                  <a:lnTo>
                    <a:pt x="180" y="544"/>
                  </a:lnTo>
                  <a:lnTo>
                    <a:pt x="220" y="534"/>
                  </a:lnTo>
                  <a:lnTo>
                    <a:pt x="262" y="530"/>
                  </a:lnTo>
                  <a:lnTo>
                    <a:pt x="276" y="531"/>
                  </a:lnTo>
                  <a:lnTo>
                    <a:pt x="288" y="533"/>
                  </a:lnTo>
                  <a:lnTo>
                    <a:pt x="327" y="540"/>
                  </a:lnTo>
                  <a:lnTo>
                    <a:pt x="362" y="551"/>
                  </a:lnTo>
                  <a:lnTo>
                    <a:pt x="396" y="567"/>
                  </a:lnTo>
                  <a:lnTo>
                    <a:pt x="427" y="588"/>
                  </a:lnTo>
                  <a:lnTo>
                    <a:pt x="453" y="613"/>
                  </a:lnTo>
                  <a:lnTo>
                    <a:pt x="476" y="643"/>
                  </a:lnTo>
                  <a:lnTo>
                    <a:pt x="1059" y="643"/>
                  </a:lnTo>
                  <a:lnTo>
                    <a:pt x="1088" y="645"/>
                  </a:lnTo>
                  <a:lnTo>
                    <a:pt x="1116" y="654"/>
                  </a:lnTo>
                  <a:lnTo>
                    <a:pt x="1141" y="667"/>
                  </a:lnTo>
                  <a:lnTo>
                    <a:pt x="1162" y="687"/>
                  </a:lnTo>
                  <a:lnTo>
                    <a:pt x="1181" y="709"/>
                  </a:lnTo>
                  <a:lnTo>
                    <a:pt x="1193" y="737"/>
                  </a:lnTo>
                  <a:lnTo>
                    <a:pt x="1313" y="1065"/>
                  </a:lnTo>
                  <a:lnTo>
                    <a:pt x="1764" y="83"/>
                  </a:lnTo>
                  <a:lnTo>
                    <a:pt x="1780" y="57"/>
                  </a:lnTo>
                  <a:lnTo>
                    <a:pt x="1801" y="34"/>
                  </a:lnTo>
                  <a:lnTo>
                    <a:pt x="1826" y="17"/>
                  </a:lnTo>
                  <a:lnTo>
                    <a:pt x="1854" y="5"/>
                  </a:lnTo>
                  <a:lnTo>
                    <a:pt x="18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762" name="Freeform 606"/>
          <p:cNvSpPr>
            <a:spLocks noEditPoints="1"/>
          </p:cNvSpPr>
          <p:nvPr/>
        </p:nvSpPr>
        <p:spPr bwMode="auto">
          <a:xfrm>
            <a:off x="2656974" y="2150102"/>
            <a:ext cx="202662" cy="142836"/>
          </a:xfrm>
          <a:custGeom>
            <a:avLst/>
            <a:gdLst>
              <a:gd name="T0" fmla="*/ 1032 w 4126"/>
              <a:gd name="T1" fmla="*/ 1874 h 2908"/>
              <a:gd name="T2" fmla="*/ 1022 w 4126"/>
              <a:gd name="T3" fmla="*/ 2004 h 2908"/>
              <a:gd name="T4" fmla="*/ 1290 w 4126"/>
              <a:gd name="T5" fmla="*/ 2118 h 2908"/>
              <a:gd name="T6" fmla="*/ 1551 w 4126"/>
              <a:gd name="T7" fmla="*/ 2464 h 2908"/>
              <a:gd name="T8" fmla="*/ 1949 w 4126"/>
              <a:gd name="T9" fmla="*/ 2636 h 2908"/>
              <a:gd name="T10" fmla="*/ 2404 w 4126"/>
              <a:gd name="T11" fmla="*/ 2600 h 2908"/>
              <a:gd name="T12" fmla="*/ 2765 w 4126"/>
              <a:gd name="T13" fmla="*/ 2361 h 2908"/>
              <a:gd name="T14" fmla="*/ 2950 w 4126"/>
              <a:gd name="T15" fmla="*/ 2009 h 2908"/>
              <a:gd name="T16" fmla="*/ 2879 w 4126"/>
              <a:gd name="T17" fmla="*/ 1876 h 2908"/>
              <a:gd name="T18" fmla="*/ 2727 w 4126"/>
              <a:gd name="T19" fmla="*/ 1891 h 2908"/>
              <a:gd name="T20" fmla="*/ 2612 w 4126"/>
              <a:gd name="T21" fmla="*/ 2110 h 2908"/>
              <a:gd name="T22" fmla="*/ 2395 w 4126"/>
              <a:gd name="T23" fmla="*/ 2304 h 2908"/>
              <a:gd name="T24" fmla="*/ 2143 w 4126"/>
              <a:gd name="T25" fmla="*/ 2372 h 2908"/>
              <a:gd name="T26" fmla="*/ 1874 w 4126"/>
              <a:gd name="T27" fmla="*/ 2331 h 2908"/>
              <a:gd name="T28" fmla="*/ 1622 w 4126"/>
              <a:gd name="T29" fmla="*/ 2146 h 2908"/>
              <a:gd name="T30" fmla="*/ 1684 w 4126"/>
              <a:gd name="T31" fmla="*/ 2022 h 2908"/>
              <a:gd name="T32" fmla="*/ 1705 w 4126"/>
              <a:gd name="T33" fmla="*/ 1893 h 2908"/>
              <a:gd name="T34" fmla="*/ 1362 w 4126"/>
              <a:gd name="T35" fmla="*/ 1604 h 2908"/>
              <a:gd name="T36" fmla="*/ 1696 w 4126"/>
              <a:gd name="T37" fmla="*/ 720 h 2908"/>
              <a:gd name="T38" fmla="*/ 1358 w 4126"/>
              <a:gd name="T39" fmla="*/ 989 h 2908"/>
              <a:gd name="T40" fmla="*/ 1219 w 4126"/>
              <a:gd name="T41" fmla="*/ 1311 h 2908"/>
              <a:gd name="T42" fmla="*/ 1315 w 4126"/>
              <a:gd name="T43" fmla="*/ 1429 h 2908"/>
              <a:gd name="T44" fmla="*/ 1462 w 4126"/>
              <a:gd name="T45" fmla="*/ 1385 h 2908"/>
              <a:gd name="T46" fmla="*/ 1587 w 4126"/>
              <a:gd name="T47" fmla="*/ 1141 h 2908"/>
              <a:gd name="T48" fmla="*/ 1816 w 4126"/>
              <a:gd name="T49" fmla="*/ 971 h 2908"/>
              <a:gd name="T50" fmla="*/ 2066 w 4126"/>
              <a:gd name="T51" fmla="*/ 919 h 2908"/>
              <a:gd name="T52" fmla="*/ 2341 w 4126"/>
              <a:gd name="T53" fmla="*/ 982 h 2908"/>
              <a:gd name="T54" fmla="*/ 2579 w 4126"/>
              <a:gd name="T55" fmla="*/ 1195 h 2908"/>
              <a:gd name="T56" fmla="*/ 2469 w 4126"/>
              <a:gd name="T57" fmla="*/ 1289 h 2908"/>
              <a:gd name="T58" fmla="*/ 2479 w 4126"/>
              <a:gd name="T59" fmla="*/ 1420 h 2908"/>
              <a:gd name="T60" fmla="*/ 2835 w 4126"/>
              <a:gd name="T61" fmla="*/ 1687 h 2908"/>
              <a:gd name="T62" fmla="*/ 3161 w 4126"/>
              <a:gd name="T63" fmla="*/ 1380 h 2908"/>
              <a:gd name="T64" fmla="*/ 3111 w 4126"/>
              <a:gd name="T65" fmla="*/ 1259 h 2908"/>
              <a:gd name="T66" fmla="*/ 2811 w 4126"/>
              <a:gd name="T67" fmla="*/ 1045 h 2908"/>
              <a:gd name="T68" fmla="*/ 2498 w 4126"/>
              <a:gd name="T69" fmla="*/ 752 h 2908"/>
              <a:gd name="T70" fmla="*/ 2066 w 4126"/>
              <a:gd name="T71" fmla="*/ 644 h 2908"/>
              <a:gd name="T72" fmla="*/ 2408 w 4126"/>
              <a:gd name="T73" fmla="*/ 95 h 2908"/>
              <a:gd name="T74" fmla="*/ 2865 w 4126"/>
              <a:gd name="T75" fmla="*/ 423 h 2908"/>
              <a:gd name="T76" fmla="*/ 3133 w 4126"/>
              <a:gd name="T77" fmla="*/ 919 h 2908"/>
              <a:gd name="T78" fmla="*/ 3509 w 4126"/>
              <a:gd name="T79" fmla="*/ 1073 h 2908"/>
              <a:gd name="T80" fmla="*/ 3903 w 4126"/>
              <a:gd name="T81" fmla="*/ 1351 h 2908"/>
              <a:gd name="T82" fmla="*/ 4110 w 4126"/>
              <a:gd name="T83" fmla="*/ 1790 h 2908"/>
              <a:gd name="T84" fmla="*/ 4066 w 4126"/>
              <a:gd name="T85" fmla="*/ 2291 h 2908"/>
              <a:gd name="T86" fmla="*/ 3788 w 4126"/>
              <a:gd name="T87" fmla="*/ 2685 h 2908"/>
              <a:gd name="T88" fmla="*/ 3349 w 4126"/>
              <a:gd name="T89" fmla="*/ 2893 h 2908"/>
              <a:gd name="T90" fmla="*/ 426 w 4126"/>
              <a:gd name="T91" fmla="*/ 2863 h 2908"/>
              <a:gd name="T92" fmla="*/ 119 w 4126"/>
              <a:gd name="T93" fmla="*/ 2616 h 2908"/>
              <a:gd name="T94" fmla="*/ 0 w 4126"/>
              <a:gd name="T95" fmla="*/ 2227 h 2908"/>
              <a:gd name="T96" fmla="*/ 117 w 4126"/>
              <a:gd name="T97" fmla="*/ 1847 h 2908"/>
              <a:gd name="T98" fmla="*/ 416 w 4126"/>
              <a:gd name="T99" fmla="*/ 1600 h 2908"/>
              <a:gd name="T100" fmla="*/ 720 w 4126"/>
              <a:gd name="T101" fmla="*/ 1551 h 2908"/>
              <a:gd name="T102" fmla="*/ 695 w 4126"/>
              <a:gd name="T103" fmla="*/ 1055 h 2908"/>
              <a:gd name="T104" fmla="*/ 901 w 4126"/>
              <a:gd name="T105" fmla="*/ 540 h 2908"/>
              <a:gd name="T106" fmla="*/ 1299 w 4126"/>
              <a:gd name="T107" fmla="*/ 170 h 2908"/>
              <a:gd name="T108" fmla="*/ 1831 w 4126"/>
              <a:gd name="T109" fmla="*/ 3 h 2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26" h="2908">
                <a:moveTo>
                  <a:pt x="1362" y="1604"/>
                </a:moveTo>
                <a:lnTo>
                  <a:pt x="1334" y="1606"/>
                </a:lnTo>
                <a:lnTo>
                  <a:pt x="1308" y="1614"/>
                </a:lnTo>
                <a:lnTo>
                  <a:pt x="1284" y="1628"/>
                </a:lnTo>
                <a:lnTo>
                  <a:pt x="1261" y="1645"/>
                </a:lnTo>
                <a:lnTo>
                  <a:pt x="1032" y="1874"/>
                </a:lnTo>
                <a:lnTo>
                  <a:pt x="1017" y="1893"/>
                </a:lnTo>
                <a:lnTo>
                  <a:pt x="1008" y="1914"/>
                </a:lnTo>
                <a:lnTo>
                  <a:pt x="1003" y="1937"/>
                </a:lnTo>
                <a:lnTo>
                  <a:pt x="1005" y="1961"/>
                </a:lnTo>
                <a:lnTo>
                  <a:pt x="1011" y="1984"/>
                </a:lnTo>
                <a:lnTo>
                  <a:pt x="1022" y="2004"/>
                </a:lnTo>
                <a:lnTo>
                  <a:pt x="1039" y="2022"/>
                </a:lnTo>
                <a:lnTo>
                  <a:pt x="1059" y="2036"/>
                </a:lnTo>
                <a:lnTo>
                  <a:pt x="1080" y="2043"/>
                </a:lnTo>
                <a:lnTo>
                  <a:pt x="1105" y="2046"/>
                </a:lnTo>
                <a:lnTo>
                  <a:pt x="1265" y="2046"/>
                </a:lnTo>
                <a:lnTo>
                  <a:pt x="1290" y="2118"/>
                </a:lnTo>
                <a:lnTo>
                  <a:pt x="1322" y="2186"/>
                </a:lnTo>
                <a:lnTo>
                  <a:pt x="1358" y="2250"/>
                </a:lnTo>
                <a:lnTo>
                  <a:pt x="1399" y="2310"/>
                </a:lnTo>
                <a:lnTo>
                  <a:pt x="1446" y="2365"/>
                </a:lnTo>
                <a:lnTo>
                  <a:pt x="1496" y="2416"/>
                </a:lnTo>
                <a:lnTo>
                  <a:pt x="1551" y="2464"/>
                </a:lnTo>
                <a:lnTo>
                  <a:pt x="1609" y="2505"/>
                </a:lnTo>
                <a:lnTo>
                  <a:pt x="1671" y="2543"/>
                </a:lnTo>
                <a:lnTo>
                  <a:pt x="1736" y="2574"/>
                </a:lnTo>
                <a:lnTo>
                  <a:pt x="1804" y="2600"/>
                </a:lnTo>
                <a:lnTo>
                  <a:pt x="1875" y="2621"/>
                </a:lnTo>
                <a:lnTo>
                  <a:pt x="1949" y="2636"/>
                </a:lnTo>
                <a:lnTo>
                  <a:pt x="2024" y="2646"/>
                </a:lnTo>
                <a:lnTo>
                  <a:pt x="2103" y="2649"/>
                </a:lnTo>
                <a:lnTo>
                  <a:pt x="2182" y="2645"/>
                </a:lnTo>
                <a:lnTo>
                  <a:pt x="2259" y="2636"/>
                </a:lnTo>
                <a:lnTo>
                  <a:pt x="2333" y="2621"/>
                </a:lnTo>
                <a:lnTo>
                  <a:pt x="2404" y="2600"/>
                </a:lnTo>
                <a:lnTo>
                  <a:pt x="2473" y="2573"/>
                </a:lnTo>
                <a:lnTo>
                  <a:pt x="2539" y="2540"/>
                </a:lnTo>
                <a:lnTo>
                  <a:pt x="2602" y="2503"/>
                </a:lnTo>
                <a:lnTo>
                  <a:pt x="2660" y="2460"/>
                </a:lnTo>
                <a:lnTo>
                  <a:pt x="2715" y="2412"/>
                </a:lnTo>
                <a:lnTo>
                  <a:pt x="2765" y="2361"/>
                </a:lnTo>
                <a:lnTo>
                  <a:pt x="2811" y="2304"/>
                </a:lnTo>
                <a:lnTo>
                  <a:pt x="2852" y="2243"/>
                </a:lnTo>
                <a:lnTo>
                  <a:pt x="2889" y="2178"/>
                </a:lnTo>
                <a:lnTo>
                  <a:pt x="2920" y="2110"/>
                </a:lnTo>
                <a:lnTo>
                  <a:pt x="2945" y="2037"/>
                </a:lnTo>
                <a:lnTo>
                  <a:pt x="2950" y="2009"/>
                </a:lnTo>
                <a:lnTo>
                  <a:pt x="2950" y="1982"/>
                </a:lnTo>
                <a:lnTo>
                  <a:pt x="2945" y="1957"/>
                </a:lnTo>
                <a:lnTo>
                  <a:pt x="2935" y="1932"/>
                </a:lnTo>
                <a:lnTo>
                  <a:pt x="2920" y="1911"/>
                </a:lnTo>
                <a:lnTo>
                  <a:pt x="2901" y="1892"/>
                </a:lnTo>
                <a:lnTo>
                  <a:pt x="2879" y="1876"/>
                </a:lnTo>
                <a:lnTo>
                  <a:pt x="2854" y="1865"/>
                </a:lnTo>
                <a:lnTo>
                  <a:pt x="2826" y="1860"/>
                </a:lnTo>
                <a:lnTo>
                  <a:pt x="2799" y="1860"/>
                </a:lnTo>
                <a:lnTo>
                  <a:pt x="2774" y="1865"/>
                </a:lnTo>
                <a:lnTo>
                  <a:pt x="2748" y="1876"/>
                </a:lnTo>
                <a:lnTo>
                  <a:pt x="2727" y="1891"/>
                </a:lnTo>
                <a:lnTo>
                  <a:pt x="2707" y="1909"/>
                </a:lnTo>
                <a:lnTo>
                  <a:pt x="2692" y="1932"/>
                </a:lnTo>
                <a:lnTo>
                  <a:pt x="2682" y="1957"/>
                </a:lnTo>
                <a:lnTo>
                  <a:pt x="2662" y="2012"/>
                </a:lnTo>
                <a:lnTo>
                  <a:pt x="2638" y="2063"/>
                </a:lnTo>
                <a:lnTo>
                  <a:pt x="2612" y="2110"/>
                </a:lnTo>
                <a:lnTo>
                  <a:pt x="2582" y="2152"/>
                </a:lnTo>
                <a:lnTo>
                  <a:pt x="2548" y="2190"/>
                </a:lnTo>
                <a:lnTo>
                  <a:pt x="2513" y="2225"/>
                </a:lnTo>
                <a:lnTo>
                  <a:pt x="2475" y="2255"/>
                </a:lnTo>
                <a:lnTo>
                  <a:pt x="2435" y="2281"/>
                </a:lnTo>
                <a:lnTo>
                  <a:pt x="2395" y="2304"/>
                </a:lnTo>
                <a:lnTo>
                  <a:pt x="2353" y="2324"/>
                </a:lnTo>
                <a:lnTo>
                  <a:pt x="2311" y="2340"/>
                </a:lnTo>
                <a:lnTo>
                  <a:pt x="2269" y="2352"/>
                </a:lnTo>
                <a:lnTo>
                  <a:pt x="2226" y="2362"/>
                </a:lnTo>
                <a:lnTo>
                  <a:pt x="2184" y="2369"/>
                </a:lnTo>
                <a:lnTo>
                  <a:pt x="2143" y="2372"/>
                </a:lnTo>
                <a:lnTo>
                  <a:pt x="2103" y="2374"/>
                </a:lnTo>
                <a:lnTo>
                  <a:pt x="2059" y="2372"/>
                </a:lnTo>
                <a:lnTo>
                  <a:pt x="2013" y="2367"/>
                </a:lnTo>
                <a:lnTo>
                  <a:pt x="1967" y="2360"/>
                </a:lnTo>
                <a:lnTo>
                  <a:pt x="1920" y="2347"/>
                </a:lnTo>
                <a:lnTo>
                  <a:pt x="1874" y="2331"/>
                </a:lnTo>
                <a:lnTo>
                  <a:pt x="1828" y="2311"/>
                </a:lnTo>
                <a:lnTo>
                  <a:pt x="1783" y="2287"/>
                </a:lnTo>
                <a:lnTo>
                  <a:pt x="1739" y="2258"/>
                </a:lnTo>
                <a:lnTo>
                  <a:pt x="1697" y="2226"/>
                </a:lnTo>
                <a:lnTo>
                  <a:pt x="1659" y="2188"/>
                </a:lnTo>
                <a:lnTo>
                  <a:pt x="1622" y="2146"/>
                </a:lnTo>
                <a:lnTo>
                  <a:pt x="1590" y="2098"/>
                </a:lnTo>
                <a:lnTo>
                  <a:pt x="1561" y="2046"/>
                </a:lnTo>
                <a:lnTo>
                  <a:pt x="1619" y="2046"/>
                </a:lnTo>
                <a:lnTo>
                  <a:pt x="1642" y="2043"/>
                </a:lnTo>
                <a:lnTo>
                  <a:pt x="1664" y="2036"/>
                </a:lnTo>
                <a:lnTo>
                  <a:pt x="1684" y="2022"/>
                </a:lnTo>
                <a:lnTo>
                  <a:pt x="1700" y="2004"/>
                </a:lnTo>
                <a:lnTo>
                  <a:pt x="1711" y="1984"/>
                </a:lnTo>
                <a:lnTo>
                  <a:pt x="1717" y="1961"/>
                </a:lnTo>
                <a:lnTo>
                  <a:pt x="1719" y="1937"/>
                </a:lnTo>
                <a:lnTo>
                  <a:pt x="1715" y="1914"/>
                </a:lnTo>
                <a:lnTo>
                  <a:pt x="1705" y="1893"/>
                </a:lnTo>
                <a:lnTo>
                  <a:pt x="1690" y="1874"/>
                </a:lnTo>
                <a:lnTo>
                  <a:pt x="1461" y="1645"/>
                </a:lnTo>
                <a:lnTo>
                  <a:pt x="1439" y="1628"/>
                </a:lnTo>
                <a:lnTo>
                  <a:pt x="1414" y="1614"/>
                </a:lnTo>
                <a:lnTo>
                  <a:pt x="1388" y="1606"/>
                </a:lnTo>
                <a:lnTo>
                  <a:pt x="1362" y="1604"/>
                </a:lnTo>
                <a:close/>
                <a:moveTo>
                  <a:pt x="2066" y="644"/>
                </a:moveTo>
                <a:lnTo>
                  <a:pt x="1987" y="648"/>
                </a:lnTo>
                <a:lnTo>
                  <a:pt x="1910" y="657"/>
                </a:lnTo>
                <a:lnTo>
                  <a:pt x="1836" y="673"/>
                </a:lnTo>
                <a:lnTo>
                  <a:pt x="1765" y="694"/>
                </a:lnTo>
                <a:lnTo>
                  <a:pt x="1696" y="720"/>
                </a:lnTo>
                <a:lnTo>
                  <a:pt x="1630" y="753"/>
                </a:lnTo>
                <a:lnTo>
                  <a:pt x="1567" y="790"/>
                </a:lnTo>
                <a:lnTo>
                  <a:pt x="1510" y="833"/>
                </a:lnTo>
                <a:lnTo>
                  <a:pt x="1454" y="881"/>
                </a:lnTo>
                <a:lnTo>
                  <a:pt x="1404" y="933"/>
                </a:lnTo>
                <a:lnTo>
                  <a:pt x="1358" y="989"/>
                </a:lnTo>
                <a:lnTo>
                  <a:pt x="1317" y="1051"/>
                </a:lnTo>
                <a:lnTo>
                  <a:pt x="1280" y="1116"/>
                </a:lnTo>
                <a:lnTo>
                  <a:pt x="1249" y="1185"/>
                </a:lnTo>
                <a:lnTo>
                  <a:pt x="1224" y="1257"/>
                </a:lnTo>
                <a:lnTo>
                  <a:pt x="1219" y="1284"/>
                </a:lnTo>
                <a:lnTo>
                  <a:pt x="1219" y="1311"/>
                </a:lnTo>
                <a:lnTo>
                  <a:pt x="1224" y="1337"/>
                </a:lnTo>
                <a:lnTo>
                  <a:pt x="1234" y="1361"/>
                </a:lnTo>
                <a:lnTo>
                  <a:pt x="1249" y="1384"/>
                </a:lnTo>
                <a:lnTo>
                  <a:pt x="1268" y="1402"/>
                </a:lnTo>
                <a:lnTo>
                  <a:pt x="1290" y="1417"/>
                </a:lnTo>
                <a:lnTo>
                  <a:pt x="1315" y="1429"/>
                </a:lnTo>
                <a:lnTo>
                  <a:pt x="1343" y="1434"/>
                </a:lnTo>
                <a:lnTo>
                  <a:pt x="1370" y="1434"/>
                </a:lnTo>
                <a:lnTo>
                  <a:pt x="1397" y="1429"/>
                </a:lnTo>
                <a:lnTo>
                  <a:pt x="1421" y="1417"/>
                </a:lnTo>
                <a:lnTo>
                  <a:pt x="1443" y="1404"/>
                </a:lnTo>
                <a:lnTo>
                  <a:pt x="1462" y="1385"/>
                </a:lnTo>
                <a:lnTo>
                  <a:pt x="1477" y="1362"/>
                </a:lnTo>
                <a:lnTo>
                  <a:pt x="1487" y="1336"/>
                </a:lnTo>
                <a:lnTo>
                  <a:pt x="1507" y="1281"/>
                </a:lnTo>
                <a:lnTo>
                  <a:pt x="1531" y="1230"/>
                </a:lnTo>
                <a:lnTo>
                  <a:pt x="1557" y="1183"/>
                </a:lnTo>
                <a:lnTo>
                  <a:pt x="1587" y="1141"/>
                </a:lnTo>
                <a:lnTo>
                  <a:pt x="1621" y="1103"/>
                </a:lnTo>
                <a:lnTo>
                  <a:pt x="1656" y="1070"/>
                </a:lnTo>
                <a:lnTo>
                  <a:pt x="1694" y="1040"/>
                </a:lnTo>
                <a:lnTo>
                  <a:pt x="1734" y="1012"/>
                </a:lnTo>
                <a:lnTo>
                  <a:pt x="1774" y="989"/>
                </a:lnTo>
                <a:lnTo>
                  <a:pt x="1816" y="971"/>
                </a:lnTo>
                <a:lnTo>
                  <a:pt x="1858" y="954"/>
                </a:lnTo>
                <a:lnTo>
                  <a:pt x="1900" y="942"/>
                </a:lnTo>
                <a:lnTo>
                  <a:pt x="1943" y="932"/>
                </a:lnTo>
                <a:lnTo>
                  <a:pt x="1986" y="924"/>
                </a:lnTo>
                <a:lnTo>
                  <a:pt x="2026" y="921"/>
                </a:lnTo>
                <a:lnTo>
                  <a:pt x="2066" y="919"/>
                </a:lnTo>
                <a:lnTo>
                  <a:pt x="2110" y="921"/>
                </a:lnTo>
                <a:lnTo>
                  <a:pt x="2156" y="926"/>
                </a:lnTo>
                <a:lnTo>
                  <a:pt x="2202" y="934"/>
                </a:lnTo>
                <a:lnTo>
                  <a:pt x="2249" y="947"/>
                </a:lnTo>
                <a:lnTo>
                  <a:pt x="2295" y="962"/>
                </a:lnTo>
                <a:lnTo>
                  <a:pt x="2341" y="982"/>
                </a:lnTo>
                <a:lnTo>
                  <a:pt x="2386" y="1006"/>
                </a:lnTo>
                <a:lnTo>
                  <a:pt x="2430" y="1034"/>
                </a:lnTo>
                <a:lnTo>
                  <a:pt x="2472" y="1067"/>
                </a:lnTo>
                <a:lnTo>
                  <a:pt x="2510" y="1105"/>
                </a:lnTo>
                <a:lnTo>
                  <a:pt x="2547" y="1147"/>
                </a:lnTo>
                <a:lnTo>
                  <a:pt x="2579" y="1195"/>
                </a:lnTo>
                <a:lnTo>
                  <a:pt x="2608" y="1247"/>
                </a:lnTo>
                <a:lnTo>
                  <a:pt x="2551" y="1247"/>
                </a:lnTo>
                <a:lnTo>
                  <a:pt x="2527" y="1250"/>
                </a:lnTo>
                <a:lnTo>
                  <a:pt x="2505" y="1259"/>
                </a:lnTo>
                <a:lnTo>
                  <a:pt x="2485" y="1271"/>
                </a:lnTo>
                <a:lnTo>
                  <a:pt x="2469" y="1289"/>
                </a:lnTo>
                <a:lnTo>
                  <a:pt x="2458" y="1310"/>
                </a:lnTo>
                <a:lnTo>
                  <a:pt x="2452" y="1332"/>
                </a:lnTo>
                <a:lnTo>
                  <a:pt x="2450" y="1356"/>
                </a:lnTo>
                <a:lnTo>
                  <a:pt x="2454" y="1380"/>
                </a:lnTo>
                <a:lnTo>
                  <a:pt x="2464" y="1401"/>
                </a:lnTo>
                <a:lnTo>
                  <a:pt x="2479" y="1420"/>
                </a:lnTo>
                <a:lnTo>
                  <a:pt x="2708" y="1649"/>
                </a:lnTo>
                <a:lnTo>
                  <a:pt x="2730" y="1667"/>
                </a:lnTo>
                <a:lnTo>
                  <a:pt x="2755" y="1679"/>
                </a:lnTo>
                <a:lnTo>
                  <a:pt x="2781" y="1687"/>
                </a:lnTo>
                <a:lnTo>
                  <a:pt x="2807" y="1689"/>
                </a:lnTo>
                <a:lnTo>
                  <a:pt x="2835" y="1687"/>
                </a:lnTo>
                <a:lnTo>
                  <a:pt x="2861" y="1679"/>
                </a:lnTo>
                <a:lnTo>
                  <a:pt x="2885" y="1667"/>
                </a:lnTo>
                <a:lnTo>
                  <a:pt x="2908" y="1649"/>
                </a:lnTo>
                <a:lnTo>
                  <a:pt x="3137" y="1420"/>
                </a:lnTo>
                <a:lnTo>
                  <a:pt x="3151" y="1401"/>
                </a:lnTo>
                <a:lnTo>
                  <a:pt x="3161" y="1380"/>
                </a:lnTo>
                <a:lnTo>
                  <a:pt x="3166" y="1356"/>
                </a:lnTo>
                <a:lnTo>
                  <a:pt x="3164" y="1332"/>
                </a:lnTo>
                <a:lnTo>
                  <a:pt x="3158" y="1310"/>
                </a:lnTo>
                <a:lnTo>
                  <a:pt x="3147" y="1289"/>
                </a:lnTo>
                <a:lnTo>
                  <a:pt x="3131" y="1271"/>
                </a:lnTo>
                <a:lnTo>
                  <a:pt x="3111" y="1259"/>
                </a:lnTo>
                <a:lnTo>
                  <a:pt x="3089" y="1250"/>
                </a:lnTo>
                <a:lnTo>
                  <a:pt x="3064" y="1247"/>
                </a:lnTo>
                <a:lnTo>
                  <a:pt x="2904" y="1247"/>
                </a:lnTo>
                <a:lnTo>
                  <a:pt x="2879" y="1176"/>
                </a:lnTo>
                <a:lnTo>
                  <a:pt x="2847" y="1108"/>
                </a:lnTo>
                <a:lnTo>
                  <a:pt x="2811" y="1045"/>
                </a:lnTo>
                <a:lnTo>
                  <a:pt x="2770" y="984"/>
                </a:lnTo>
                <a:lnTo>
                  <a:pt x="2723" y="928"/>
                </a:lnTo>
                <a:lnTo>
                  <a:pt x="2673" y="877"/>
                </a:lnTo>
                <a:lnTo>
                  <a:pt x="2618" y="831"/>
                </a:lnTo>
                <a:lnTo>
                  <a:pt x="2561" y="788"/>
                </a:lnTo>
                <a:lnTo>
                  <a:pt x="2498" y="752"/>
                </a:lnTo>
                <a:lnTo>
                  <a:pt x="2433" y="719"/>
                </a:lnTo>
                <a:lnTo>
                  <a:pt x="2365" y="693"/>
                </a:lnTo>
                <a:lnTo>
                  <a:pt x="2294" y="672"/>
                </a:lnTo>
                <a:lnTo>
                  <a:pt x="2220" y="657"/>
                </a:lnTo>
                <a:lnTo>
                  <a:pt x="2145" y="648"/>
                </a:lnTo>
                <a:lnTo>
                  <a:pt x="2066" y="644"/>
                </a:lnTo>
                <a:close/>
                <a:moveTo>
                  <a:pt x="1929" y="0"/>
                </a:moveTo>
                <a:lnTo>
                  <a:pt x="2031" y="3"/>
                </a:lnTo>
                <a:lnTo>
                  <a:pt x="2128" y="16"/>
                </a:lnTo>
                <a:lnTo>
                  <a:pt x="2225" y="35"/>
                </a:lnTo>
                <a:lnTo>
                  <a:pt x="2318" y="61"/>
                </a:lnTo>
                <a:lnTo>
                  <a:pt x="2408" y="95"/>
                </a:lnTo>
                <a:lnTo>
                  <a:pt x="2494" y="135"/>
                </a:lnTo>
                <a:lnTo>
                  <a:pt x="2577" y="181"/>
                </a:lnTo>
                <a:lnTo>
                  <a:pt x="2656" y="232"/>
                </a:lnTo>
                <a:lnTo>
                  <a:pt x="2730" y="291"/>
                </a:lnTo>
                <a:lnTo>
                  <a:pt x="2800" y="354"/>
                </a:lnTo>
                <a:lnTo>
                  <a:pt x="2865" y="423"/>
                </a:lnTo>
                <a:lnTo>
                  <a:pt x="2925" y="495"/>
                </a:lnTo>
                <a:lnTo>
                  <a:pt x="2979" y="573"/>
                </a:lnTo>
                <a:lnTo>
                  <a:pt x="3027" y="654"/>
                </a:lnTo>
                <a:lnTo>
                  <a:pt x="3069" y="739"/>
                </a:lnTo>
                <a:lnTo>
                  <a:pt x="3104" y="828"/>
                </a:lnTo>
                <a:lnTo>
                  <a:pt x="3133" y="919"/>
                </a:lnTo>
                <a:lnTo>
                  <a:pt x="3156" y="1014"/>
                </a:lnTo>
                <a:lnTo>
                  <a:pt x="3178" y="1013"/>
                </a:lnTo>
                <a:lnTo>
                  <a:pt x="3265" y="1017"/>
                </a:lnTo>
                <a:lnTo>
                  <a:pt x="3349" y="1029"/>
                </a:lnTo>
                <a:lnTo>
                  <a:pt x="3430" y="1047"/>
                </a:lnTo>
                <a:lnTo>
                  <a:pt x="3509" y="1073"/>
                </a:lnTo>
                <a:lnTo>
                  <a:pt x="3584" y="1105"/>
                </a:lnTo>
                <a:lnTo>
                  <a:pt x="3657" y="1143"/>
                </a:lnTo>
                <a:lnTo>
                  <a:pt x="3724" y="1187"/>
                </a:lnTo>
                <a:lnTo>
                  <a:pt x="3788" y="1236"/>
                </a:lnTo>
                <a:lnTo>
                  <a:pt x="3848" y="1291"/>
                </a:lnTo>
                <a:lnTo>
                  <a:pt x="3903" y="1351"/>
                </a:lnTo>
                <a:lnTo>
                  <a:pt x="3952" y="1415"/>
                </a:lnTo>
                <a:lnTo>
                  <a:pt x="3996" y="1483"/>
                </a:lnTo>
                <a:lnTo>
                  <a:pt x="4035" y="1555"/>
                </a:lnTo>
                <a:lnTo>
                  <a:pt x="4066" y="1630"/>
                </a:lnTo>
                <a:lnTo>
                  <a:pt x="4091" y="1709"/>
                </a:lnTo>
                <a:lnTo>
                  <a:pt x="4110" y="1790"/>
                </a:lnTo>
                <a:lnTo>
                  <a:pt x="4121" y="1874"/>
                </a:lnTo>
                <a:lnTo>
                  <a:pt x="4126" y="1961"/>
                </a:lnTo>
                <a:lnTo>
                  <a:pt x="4121" y="2047"/>
                </a:lnTo>
                <a:lnTo>
                  <a:pt x="4110" y="2131"/>
                </a:lnTo>
                <a:lnTo>
                  <a:pt x="4091" y="2212"/>
                </a:lnTo>
                <a:lnTo>
                  <a:pt x="4066" y="2291"/>
                </a:lnTo>
                <a:lnTo>
                  <a:pt x="4035" y="2366"/>
                </a:lnTo>
                <a:lnTo>
                  <a:pt x="3996" y="2439"/>
                </a:lnTo>
                <a:lnTo>
                  <a:pt x="3952" y="2506"/>
                </a:lnTo>
                <a:lnTo>
                  <a:pt x="3903" y="2571"/>
                </a:lnTo>
                <a:lnTo>
                  <a:pt x="3848" y="2630"/>
                </a:lnTo>
                <a:lnTo>
                  <a:pt x="3788" y="2685"/>
                </a:lnTo>
                <a:lnTo>
                  <a:pt x="3724" y="2734"/>
                </a:lnTo>
                <a:lnTo>
                  <a:pt x="3657" y="2778"/>
                </a:lnTo>
                <a:lnTo>
                  <a:pt x="3584" y="2817"/>
                </a:lnTo>
                <a:lnTo>
                  <a:pt x="3509" y="2848"/>
                </a:lnTo>
                <a:lnTo>
                  <a:pt x="3430" y="2874"/>
                </a:lnTo>
                <a:lnTo>
                  <a:pt x="3349" y="2893"/>
                </a:lnTo>
                <a:lnTo>
                  <a:pt x="3265" y="2904"/>
                </a:lnTo>
                <a:lnTo>
                  <a:pt x="3178" y="2908"/>
                </a:lnTo>
                <a:lnTo>
                  <a:pt x="628" y="2908"/>
                </a:lnTo>
                <a:lnTo>
                  <a:pt x="557" y="2899"/>
                </a:lnTo>
                <a:lnTo>
                  <a:pt x="491" y="2884"/>
                </a:lnTo>
                <a:lnTo>
                  <a:pt x="426" y="2863"/>
                </a:lnTo>
                <a:lnTo>
                  <a:pt x="365" y="2834"/>
                </a:lnTo>
                <a:lnTo>
                  <a:pt x="307" y="2800"/>
                </a:lnTo>
                <a:lnTo>
                  <a:pt x="253" y="2762"/>
                </a:lnTo>
                <a:lnTo>
                  <a:pt x="204" y="2718"/>
                </a:lnTo>
                <a:lnTo>
                  <a:pt x="159" y="2669"/>
                </a:lnTo>
                <a:lnTo>
                  <a:pt x="119" y="2616"/>
                </a:lnTo>
                <a:lnTo>
                  <a:pt x="84" y="2559"/>
                </a:lnTo>
                <a:lnTo>
                  <a:pt x="55" y="2499"/>
                </a:lnTo>
                <a:lnTo>
                  <a:pt x="31" y="2435"/>
                </a:lnTo>
                <a:lnTo>
                  <a:pt x="14" y="2367"/>
                </a:lnTo>
                <a:lnTo>
                  <a:pt x="4" y="2299"/>
                </a:lnTo>
                <a:lnTo>
                  <a:pt x="0" y="2227"/>
                </a:lnTo>
                <a:lnTo>
                  <a:pt x="4" y="2158"/>
                </a:lnTo>
                <a:lnTo>
                  <a:pt x="14" y="2091"/>
                </a:lnTo>
                <a:lnTo>
                  <a:pt x="30" y="2026"/>
                </a:lnTo>
                <a:lnTo>
                  <a:pt x="54" y="1963"/>
                </a:lnTo>
                <a:lnTo>
                  <a:pt x="83" y="1903"/>
                </a:lnTo>
                <a:lnTo>
                  <a:pt x="117" y="1847"/>
                </a:lnTo>
                <a:lnTo>
                  <a:pt x="155" y="1794"/>
                </a:lnTo>
                <a:lnTo>
                  <a:pt x="199" y="1747"/>
                </a:lnTo>
                <a:lnTo>
                  <a:pt x="248" y="1703"/>
                </a:lnTo>
                <a:lnTo>
                  <a:pt x="301" y="1663"/>
                </a:lnTo>
                <a:lnTo>
                  <a:pt x="356" y="1629"/>
                </a:lnTo>
                <a:lnTo>
                  <a:pt x="416" y="1600"/>
                </a:lnTo>
                <a:lnTo>
                  <a:pt x="479" y="1578"/>
                </a:lnTo>
                <a:lnTo>
                  <a:pt x="544" y="1561"/>
                </a:lnTo>
                <a:lnTo>
                  <a:pt x="611" y="1550"/>
                </a:lnTo>
                <a:lnTo>
                  <a:pt x="681" y="1548"/>
                </a:lnTo>
                <a:lnTo>
                  <a:pt x="700" y="1549"/>
                </a:lnTo>
                <a:lnTo>
                  <a:pt x="720" y="1551"/>
                </a:lnTo>
                <a:lnTo>
                  <a:pt x="704" y="1478"/>
                </a:lnTo>
                <a:lnTo>
                  <a:pt x="692" y="1402"/>
                </a:lnTo>
                <a:lnTo>
                  <a:pt x="684" y="1325"/>
                </a:lnTo>
                <a:lnTo>
                  <a:pt x="681" y="1247"/>
                </a:lnTo>
                <a:lnTo>
                  <a:pt x="685" y="1150"/>
                </a:lnTo>
                <a:lnTo>
                  <a:pt x="695" y="1055"/>
                </a:lnTo>
                <a:lnTo>
                  <a:pt x="714" y="961"/>
                </a:lnTo>
                <a:lnTo>
                  <a:pt x="739" y="871"/>
                </a:lnTo>
                <a:lnTo>
                  <a:pt x="770" y="783"/>
                </a:lnTo>
                <a:lnTo>
                  <a:pt x="808" y="699"/>
                </a:lnTo>
                <a:lnTo>
                  <a:pt x="852" y="618"/>
                </a:lnTo>
                <a:lnTo>
                  <a:pt x="901" y="540"/>
                </a:lnTo>
                <a:lnTo>
                  <a:pt x="955" y="466"/>
                </a:lnTo>
                <a:lnTo>
                  <a:pt x="1015" y="397"/>
                </a:lnTo>
                <a:lnTo>
                  <a:pt x="1080" y="334"/>
                </a:lnTo>
                <a:lnTo>
                  <a:pt x="1149" y="274"/>
                </a:lnTo>
                <a:lnTo>
                  <a:pt x="1221" y="220"/>
                </a:lnTo>
                <a:lnTo>
                  <a:pt x="1299" y="170"/>
                </a:lnTo>
                <a:lnTo>
                  <a:pt x="1381" y="126"/>
                </a:lnTo>
                <a:lnTo>
                  <a:pt x="1464" y="88"/>
                </a:lnTo>
                <a:lnTo>
                  <a:pt x="1552" y="57"/>
                </a:lnTo>
                <a:lnTo>
                  <a:pt x="1644" y="33"/>
                </a:lnTo>
                <a:lnTo>
                  <a:pt x="1736" y="15"/>
                </a:lnTo>
                <a:lnTo>
                  <a:pt x="1831" y="3"/>
                </a:lnTo>
                <a:lnTo>
                  <a:pt x="192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763" name="Group 609"/>
          <p:cNvGrpSpPr>
            <a:grpSpLocks noChangeAspect="1"/>
          </p:cNvGrpSpPr>
          <p:nvPr/>
        </p:nvGrpSpPr>
        <p:grpSpPr bwMode="auto">
          <a:xfrm>
            <a:off x="3182332" y="2115653"/>
            <a:ext cx="204346" cy="211734"/>
            <a:chOff x="2929" y="1940"/>
            <a:chExt cx="2019" cy="2092"/>
          </a:xfrm>
          <a:solidFill>
            <a:schemeClr val="tx1">
              <a:lumMod val="65000"/>
              <a:lumOff val="35000"/>
            </a:schemeClr>
          </a:solidFill>
        </p:grpSpPr>
        <p:sp>
          <p:nvSpPr>
            <p:cNvPr id="5766" name="Freeform 611"/>
            <p:cNvSpPr>
              <a:spLocks/>
            </p:cNvSpPr>
            <p:nvPr/>
          </p:nvSpPr>
          <p:spPr bwMode="auto">
            <a:xfrm>
              <a:off x="3639" y="2629"/>
              <a:ext cx="620" cy="621"/>
            </a:xfrm>
            <a:custGeom>
              <a:avLst/>
              <a:gdLst>
                <a:gd name="T0" fmla="*/ 564 w 1241"/>
                <a:gd name="T1" fmla="*/ 0 h 1241"/>
                <a:gd name="T2" fmla="*/ 578 w 1241"/>
                <a:gd name="T3" fmla="*/ 1 h 1241"/>
                <a:gd name="T4" fmla="*/ 592 w 1241"/>
                <a:gd name="T5" fmla="*/ 5 h 1241"/>
                <a:gd name="T6" fmla="*/ 604 w 1241"/>
                <a:gd name="T7" fmla="*/ 14 h 1241"/>
                <a:gd name="T8" fmla="*/ 614 w 1241"/>
                <a:gd name="T9" fmla="*/ 24 h 1241"/>
                <a:gd name="T10" fmla="*/ 619 w 1241"/>
                <a:gd name="T11" fmla="*/ 38 h 1241"/>
                <a:gd name="T12" fmla="*/ 622 w 1241"/>
                <a:gd name="T13" fmla="*/ 52 h 1241"/>
                <a:gd name="T14" fmla="*/ 622 w 1241"/>
                <a:gd name="T15" fmla="*/ 567 h 1241"/>
                <a:gd name="T16" fmla="*/ 624 w 1241"/>
                <a:gd name="T17" fmla="*/ 583 h 1241"/>
                <a:gd name="T18" fmla="*/ 632 w 1241"/>
                <a:gd name="T19" fmla="*/ 597 h 1241"/>
                <a:gd name="T20" fmla="*/ 643 w 1241"/>
                <a:gd name="T21" fmla="*/ 609 h 1241"/>
                <a:gd name="T22" fmla="*/ 657 w 1241"/>
                <a:gd name="T23" fmla="*/ 617 h 1241"/>
                <a:gd name="T24" fmla="*/ 674 w 1241"/>
                <a:gd name="T25" fmla="*/ 619 h 1241"/>
                <a:gd name="T26" fmla="*/ 1188 w 1241"/>
                <a:gd name="T27" fmla="*/ 619 h 1241"/>
                <a:gd name="T28" fmla="*/ 1203 w 1241"/>
                <a:gd name="T29" fmla="*/ 622 h 1241"/>
                <a:gd name="T30" fmla="*/ 1216 w 1241"/>
                <a:gd name="T31" fmla="*/ 627 h 1241"/>
                <a:gd name="T32" fmla="*/ 1227 w 1241"/>
                <a:gd name="T33" fmla="*/ 637 h 1241"/>
                <a:gd name="T34" fmla="*/ 1236 w 1241"/>
                <a:gd name="T35" fmla="*/ 648 h 1241"/>
                <a:gd name="T36" fmla="*/ 1240 w 1241"/>
                <a:gd name="T37" fmla="*/ 662 h 1241"/>
                <a:gd name="T38" fmla="*/ 1241 w 1241"/>
                <a:gd name="T39" fmla="*/ 676 h 1241"/>
                <a:gd name="T40" fmla="*/ 1231 w 1241"/>
                <a:gd name="T41" fmla="*/ 744 h 1241"/>
                <a:gd name="T42" fmla="*/ 1214 w 1241"/>
                <a:gd name="T43" fmla="*/ 807 h 1241"/>
                <a:gd name="T44" fmla="*/ 1191 w 1241"/>
                <a:gd name="T45" fmla="*/ 868 h 1241"/>
                <a:gd name="T46" fmla="*/ 1162 w 1241"/>
                <a:gd name="T47" fmla="*/ 927 h 1241"/>
                <a:gd name="T48" fmla="*/ 1127 w 1241"/>
                <a:gd name="T49" fmla="*/ 981 h 1241"/>
                <a:gd name="T50" fmla="*/ 1087 w 1241"/>
                <a:gd name="T51" fmla="*/ 1031 h 1241"/>
                <a:gd name="T52" fmla="*/ 1041 w 1241"/>
                <a:gd name="T53" fmla="*/ 1078 h 1241"/>
                <a:gd name="T54" fmla="*/ 992 w 1241"/>
                <a:gd name="T55" fmla="*/ 1119 h 1241"/>
                <a:gd name="T56" fmla="*/ 938 w 1241"/>
                <a:gd name="T57" fmla="*/ 1154 h 1241"/>
                <a:gd name="T58" fmla="*/ 881 w 1241"/>
                <a:gd name="T59" fmla="*/ 1185 h 1241"/>
                <a:gd name="T60" fmla="*/ 820 w 1241"/>
                <a:gd name="T61" fmla="*/ 1209 h 1241"/>
                <a:gd name="T62" fmla="*/ 757 w 1241"/>
                <a:gd name="T63" fmla="*/ 1227 h 1241"/>
                <a:gd name="T64" fmla="*/ 690 w 1241"/>
                <a:gd name="T65" fmla="*/ 1237 h 1241"/>
                <a:gd name="T66" fmla="*/ 622 w 1241"/>
                <a:gd name="T67" fmla="*/ 1241 h 1241"/>
                <a:gd name="T68" fmla="*/ 553 w 1241"/>
                <a:gd name="T69" fmla="*/ 1237 h 1241"/>
                <a:gd name="T70" fmla="*/ 488 w 1241"/>
                <a:gd name="T71" fmla="*/ 1227 h 1241"/>
                <a:gd name="T72" fmla="*/ 425 w 1241"/>
                <a:gd name="T73" fmla="*/ 1209 h 1241"/>
                <a:gd name="T74" fmla="*/ 365 w 1241"/>
                <a:gd name="T75" fmla="*/ 1186 h 1241"/>
                <a:gd name="T76" fmla="*/ 308 w 1241"/>
                <a:gd name="T77" fmla="*/ 1156 h 1241"/>
                <a:gd name="T78" fmla="*/ 254 w 1241"/>
                <a:gd name="T79" fmla="*/ 1121 h 1241"/>
                <a:gd name="T80" fmla="*/ 205 w 1241"/>
                <a:gd name="T81" fmla="*/ 1081 h 1241"/>
                <a:gd name="T82" fmla="*/ 160 w 1241"/>
                <a:gd name="T83" fmla="*/ 1036 h 1241"/>
                <a:gd name="T84" fmla="*/ 119 w 1241"/>
                <a:gd name="T85" fmla="*/ 987 h 1241"/>
                <a:gd name="T86" fmla="*/ 84 w 1241"/>
                <a:gd name="T87" fmla="*/ 933 h 1241"/>
                <a:gd name="T88" fmla="*/ 55 w 1241"/>
                <a:gd name="T89" fmla="*/ 876 h 1241"/>
                <a:gd name="T90" fmla="*/ 32 w 1241"/>
                <a:gd name="T91" fmla="*/ 816 h 1241"/>
                <a:gd name="T92" fmla="*/ 14 w 1241"/>
                <a:gd name="T93" fmla="*/ 753 h 1241"/>
                <a:gd name="T94" fmla="*/ 4 w 1241"/>
                <a:gd name="T95" fmla="*/ 686 h 1241"/>
                <a:gd name="T96" fmla="*/ 0 w 1241"/>
                <a:gd name="T97" fmla="*/ 619 h 1241"/>
                <a:gd name="T98" fmla="*/ 4 w 1241"/>
                <a:gd name="T99" fmla="*/ 550 h 1241"/>
                <a:gd name="T100" fmla="*/ 14 w 1241"/>
                <a:gd name="T101" fmla="*/ 484 h 1241"/>
                <a:gd name="T102" fmla="*/ 32 w 1241"/>
                <a:gd name="T103" fmla="*/ 421 h 1241"/>
                <a:gd name="T104" fmla="*/ 56 w 1241"/>
                <a:gd name="T105" fmla="*/ 360 h 1241"/>
                <a:gd name="T106" fmla="*/ 86 w 1241"/>
                <a:gd name="T107" fmla="*/ 302 h 1241"/>
                <a:gd name="T108" fmla="*/ 122 w 1241"/>
                <a:gd name="T109" fmla="*/ 249 h 1241"/>
                <a:gd name="T110" fmla="*/ 163 w 1241"/>
                <a:gd name="T111" fmla="*/ 199 h 1241"/>
                <a:gd name="T112" fmla="*/ 208 w 1241"/>
                <a:gd name="T113" fmla="*/ 154 h 1241"/>
                <a:gd name="T114" fmla="*/ 259 w 1241"/>
                <a:gd name="T115" fmla="*/ 113 h 1241"/>
                <a:gd name="T116" fmla="*/ 314 w 1241"/>
                <a:gd name="T117" fmla="*/ 79 h 1241"/>
                <a:gd name="T118" fmla="*/ 371 w 1241"/>
                <a:gd name="T119" fmla="*/ 49 h 1241"/>
                <a:gd name="T120" fmla="*/ 434 w 1241"/>
                <a:gd name="T121" fmla="*/ 27 h 1241"/>
                <a:gd name="T122" fmla="*/ 497 w 1241"/>
                <a:gd name="T123" fmla="*/ 10 h 1241"/>
                <a:gd name="T124" fmla="*/ 564 w 1241"/>
                <a:gd name="T125" fmla="*/ 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1" h="1241">
                  <a:moveTo>
                    <a:pt x="564" y="0"/>
                  </a:moveTo>
                  <a:lnTo>
                    <a:pt x="578" y="1"/>
                  </a:lnTo>
                  <a:lnTo>
                    <a:pt x="592" y="5"/>
                  </a:lnTo>
                  <a:lnTo>
                    <a:pt x="604" y="14"/>
                  </a:lnTo>
                  <a:lnTo>
                    <a:pt x="614" y="24"/>
                  </a:lnTo>
                  <a:lnTo>
                    <a:pt x="619" y="38"/>
                  </a:lnTo>
                  <a:lnTo>
                    <a:pt x="622" y="52"/>
                  </a:lnTo>
                  <a:lnTo>
                    <a:pt x="622" y="567"/>
                  </a:lnTo>
                  <a:lnTo>
                    <a:pt x="624" y="583"/>
                  </a:lnTo>
                  <a:lnTo>
                    <a:pt x="632" y="597"/>
                  </a:lnTo>
                  <a:lnTo>
                    <a:pt x="643" y="609"/>
                  </a:lnTo>
                  <a:lnTo>
                    <a:pt x="657" y="617"/>
                  </a:lnTo>
                  <a:lnTo>
                    <a:pt x="674" y="619"/>
                  </a:lnTo>
                  <a:lnTo>
                    <a:pt x="1188" y="619"/>
                  </a:lnTo>
                  <a:lnTo>
                    <a:pt x="1203" y="622"/>
                  </a:lnTo>
                  <a:lnTo>
                    <a:pt x="1216" y="627"/>
                  </a:lnTo>
                  <a:lnTo>
                    <a:pt x="1227" y="637"/>
                  </a:lnTo>
                  <a:lnTo>
                    <a:pt x="1236" y="648"/>
                  </a:lnTo>
                  <a:lnTo>
                    <a:pt x="1240" y="662"/>
                  </a:lnTo>
                  <a:lnTo>
                    <a:pt x="1241" y="676"/>
                  </a:lnTo>
                  <a:lnTo>
                    <a:pt x="1231" y="744"/>
                  </a:lnTo>
                  <a:lnTo>
                    <a:pt x="1214" y="807"/>
                  </a:lnTo>
                  <a:lnTo>
                    <a:pt x="1191" y="868"/>
                  </a:lnTo>
                  <a:lnTo>
                    <a:pt x="1162" y="927"/>
                  </a:lnTo>
                  <a:lnTo>
                    <a:pt x="1127" y="981"/>
                  </a:lnTo>
                  <a:lnTo>
                    <a:pt x="1087" y="1031"/>
                  </a:lnTo>
                  <a:lnTo>
                    <a:pt x="1041" y="1078"/>
                  </a:lnTo>
                  <a:lnTo>
                    <a:pt x="992" y="1119"/>
                  </a:lnTo>
                  <a:lnTo>
                    <a:pt x="938" y="1154"/>
                  </a:lnTo>
                  <a:lnTo>
                    <a:pt x="881" y="1185"/>
                  </a:lnTo>
                  <a:lnTo>
                    <a:pt x="820" y="1209"/>
                  </a:lnTo>
                  <a:lnTo>
                    <a:pt x="757" y="1227"/>
                  </a:lnTo>
                  <a:lnTo>
                    <a:pt x="690" y="1237"/>
                  </a:lnTo>
                  <a:lnTo>
                    <a:pt x="622" y="1241"/>
                  </a:lnTo>
                  <a:lnTo>
                    <a:pt x="553" y="1237"/>
                  </a:lnTo>
                  <a:lnTo>
                    <a:pt x="488" y="1227"/>
                  </a:lnTo>
                  <a:lnTo>
                    <a:pt x="425" y="1209"/>
                  </a:lnTo>
                  <a:lnTo>
                    <a:pt x="365" y="1186"/>
                  </a:lnTo>
                  <a:lnTo>
                    <a:pt x="308" y="1156"/>
                  </a:lnTo>
                  <a:lnTo>
                    <a:pt x="254" y="1121"/>
                  </a:lnTo>
                  <a:lnTo>
                    <a:pt x="205" y="1081"/>
                  </a:lnTo>
                  <a:lnTo>
                    <a:pt x="160" y="1036"/>
                  </a:lnTo>
                  <a:lnTo>
                    <a:pt x="119" y="987"/>
                  </a:lnTo>
                  <a:lnTo>
                    <a:pt x="84" y="933"/>
                  </a:lnTo>
                  <a:lnTo>
                    <a:pt x="55" y="876"/>
                  </a:lnTo>
                  <a:lnTo>
                    <a:pt x="32" y="816"/>
                  </a:lnTo>
                  <a:lnTo>
                    <a:pt x="14" y="753"/>
                  </a:lnTo>
                  <a:lnTo>
                    <a:pt x="4" y="686"/>
                  </a:lnTo>
                  <a:lnTo>
                    <a:pt x="0" y="619"/>
                  </a:lnTo>
                  <a:lnTo>
                    <a:pt x="4" y="550"/>
                  </a:lnTo>
                  <a:lnTo>
                    <a:pt x="14" y="484"/>
                  </a:lnTo>
                  <a:lnTo>
                    <a:pt x="32" y="421"/>
                  </a:lnTo>
                  <a:lnTo>
                    <a:pt x="56" y="360"/>
                  </a:lnTo>
                  <a:lnTo>
                    <a:pt x="86" y="302"/>
                  </a:lnTo>
                  <a:lnTo>
                    <a:pt x="122" y="249"/>
                  </a:lnTo>
                  <a:lnTo>
                    <a:pt x="163" y="199"/>
                  </a:lnTo>
                  <a:lnTo>
                    <a:pt x="208" y="154"/>
                  </a:lnTo>
                  <a:lnTo>
                    <a:pt x="259" y="113"/>
                  </a:lnTo>
                  <a:lnTo>
                    <a:pt x="314" y="79"/>
                  </a:lnTo>
                  <a:lnTo>
                    <a:pt x="371" y="49"/>
                  </a:lnTo>
                  <a:lnTo>
                    <a:pt x="434" y="27"/>
                  </a:lnTo>
                  <a:lnTo>
                    <a:pt x="497" y="10"/>
                  </a:lnTo>
                  <a:lnTo>
                    <a:pt x="5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67" name="Freeform 612"/>
            <p:cNvSpPr>
              <a:spLocks/>
            </p:cNvSpPr>
            <p:nvPr/>
          </p:nvSpPr>
          <p:spPr bwMode="auto">
            <a:xfrm>
              <a:off x="4024" y="2595"/>
              <a:ext cx="269" cy="270"/>
            </a:xfrm>
            <a:custGeom>
              <a:avLst/>
              <a:gdLst>
                <a:gd name="T0" fmla="*/ 51 w 539"/>
                <a:gd name="T1" fmla="*/ 0 h 539"/>
                <a:gd name="T2" fmla="*/ 115 w 539"/>
                <a:gd name="T3" fmla="*/ 10 h 539"/>
                <a:gd name="T4" fmla="*/ 176 w 539"/>
                <a:gd name="T5" fmla="*/ 27 h 539"/>
                <a:gd name="T6" fmla="*/ 233 w 539"/>
                <a:gd name="T7" fmla="*/ 51 h 539"/>
                <a:gd name="T8" fmla="*/ 288 w 539"/>
                <a:gd name="T9" fmla="*/ 80 h 539"/>
                <a:gd name="T10" fmla="*/ 337 w 539"/>
                <a:gd name="T11" fmla="*/ 116 h 539"/>
                <a:gd name="T12" fmla="*/ 383 w 539"/>
                <a:gd name="T13" fmla="*/ 157 h 539"/>
                <a:gd name="T14" fmla="*/ 424 w 539"/>
                <a:gd name="T15" fmla="*/ 202 h 539"/>
                <a:gd name="T16" fmla="*/ 459 w 539"/>
                <a:gd name="T17" fmla="*/ 253 h 539"/>
                <a:gd name="T18" fmla="*/ 490 w 539"/>
                <a:gd name="T19" fmla="*/ 307 h 539"/>
                <a:gd name="T20" fmla="*/ 513 w 539"/>
                <a:gd name="T21" fmla="*/ 365 h 539"/>
                <a:gd name="T22" fmla="*/ 529 w 539"/>
                <a:gd name="T23" fmla="*/ 426 h 539"/>
                <a:gd name="T24" fmla="*/ 539 w 539"/>
                <a:gd name="T25" fmla="*/ 490 h 539"/>
                <a:gd name="T26" fmla="*/ 539 w 539"/>
                <a:gd name="T27" fmla="*/ 502 h 539"/>
                <a:gd name="T28" fmla="*/ 534 w 539"/>
                <a:gd name="T29" fmla="*/ 514 h 539"/>
                <a:gd name="T30" fmla="*/ 528 w 539"/>
                <a:gd name="T31" fmla="*/ 524 h 539"/>
                <a:gd name="T32" fmla="*/ 518 w 539"/>
                <a:gd name="T33" fmla="*/ 533 h 539"/>
                <a:gd name="T34" fmla="*/ 506 w 539"/>
                <a:gd name="T35" fmla="*/ 538 h 539"/>
                <a:gd name="T36" fmla="*/ 494 w 539"/>
                <a:gd name="T37" fmla="*/ 539 h 539"/>
                <a:gd name="T38" fmla="*/ 46 w 539"/>
                <a:gd name="T39" fmla="*/ 539 h 539"/>
                <a:gd name="T40" fmla="*/ 28 w 539"/>
                <a:gd name="T41" fmla="*/ 536 h 539"/>
                <a:gd name="T42" fmla="*/ 14 w 539"/>
                <a:gd name="T43" fmla="*/ 527 h 539"/>
                <a:gd name="T44" fmla="*/ 4 w 539"/>
                <a:gd name="T45" fmla="*/ 511 h 539"/>
                <a:gd name="T46" fmla="*/ 0 w 539"/>
                <a:gd name="T47" fmla="*/ 494 h 539"/>
                <a:gd name="T48" fmla="*/ 0 w 539"/>
                <a:gd name="T49" fmla="*/ 46 h 539"/>
                <a:gd name="T50" fmla="*/ 3 w 539"/>
                <a:gd name="T51" fmla="*/ 33 h 539"/>
                <a:gd name="T52" fmla="*/ 8 w 539"/>
                <a:gd name="T53" fmla="*/ 22 h 539"/>
                <a:gd name="T54" fmla="*/ 15 w 539"/>
                <a:gd name="T55" fmla="*/ 13 h 539"/>
                <a:gd name="T56" fmla="*/ 26 w 539"/>
                <a:gd name="T57" fmla="*/ 5 h 539"/>
                <a:gd name="T58" fmla="*/ 38 w 539"/>
                <a:gd name="T59" fmla="*/ 1 h 539"/>
                <a:gd name="T60" fmla="*/ 51 w 539"/>
                <a:gd name="T61"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9" h="539">
                  <a:moveTo>
                    <a:pt x="51" y="0"/>
                  </a:moveTo>
                  <a:lnTo>
                    <a:pt x="115" y="10"/>
                  </a:lnTo>
                  <a:lnTo>
                    <a:pt x="176" y="27"/>
                  </a:lnTo>
                  <a:lnTo>
                    <a:pt x="233" y="51"/>
                  </a:lnTo>
                  <a:lnTo>
                    <a:pt x="288" y="80"/>
                  </a:lnTo>
                  <a:lnTo>
                    <a:pt x="337" y="116"/>
                  </a:lnTo>
                  <a:lnTo>
                    <a:pt x="383" y="157"/>
                  </a:lnTo>
                  <a:lnTo>
                    <a:pt x="424" y="202"/>
                  </a:lnTo>
                  <a:lnTo>
                    <a:pt x="459" y="253"/>
                  </a:lnTo>
                  <a:lnTo>
                    <a:pt x="490" y="307"/>
                  </a:lnTo>
                  <a:lnTo>
                    <a:pt x="513" y="365"/>
                  </a:lnTo>
                  <a:lnTo>
                    <a:pt x="529" y="426"/>
                  </a:lnTo>
                  <a:lnTo>
                    <a:pt x="539" y="490"/>
                  </a:lnTo>
                  <a:lnTo>
                    <a:pt x="539" y="502"/>
                  </a:lnTo>
                  <a:lnTo>
                    <a:pt x="534" y="514"/>
                  </a:lnTo>
                  <a:lnTo>
                    <a:pt x="528" y="524"/>
                  </a:lnTo>
                  <a:lnTo>
                    <a:pt x="518" y="533"/>
                  </a:lnTo>
                  <a:lnTo>
                    <a:pt x="506" y="538"/>
                  </a:lnTo>
                  <a:lnTo>
                    <a:pt x="494" y="539"/>
                  </a:lnTo>
                  <a:lnTo>
                    <a:pt x="46" y="539"/>
                  </a:lnTo>
                  <a:lnTo>
                    <a:pt x="28" y="536"/>
                  </a:lnTo>
                  <a:lnTo>
                    <a:pt x="14" y="527"/>
                  </a:lnTo>
                  <a:lnTo>
                    <a:pt x="4" y="511"/>
                  </a:lnTo>
                  <a:lnTo>
                    <a:pt x="0" y="494"/>
                  </a:lnTo>
                  <a:lnTo>
                    <a:pt x="0" y="46"/>
                  </a:lnTo>
                  <a:lnTo>
                    <a:pt x="3" y="33"/>
                  </a:lnTo>
                  <a:lnTo>
                    <a:pt x="8" y="22"/>
                  </a:lnTo>
                  <a:lnTo>
                    <a:pt x="15" y="13"/>
                  </a:lnTo>
                  <a:lnTo>
                    <a:pt x="26" y="5"/>
                  </a:lnTo>
                  <a:lnTo>
                    <a:pt x="38" y="1"/>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68" name="Freeform 613"/>
            <p:cNvSpPr>
              <a:spLocks/>
            </p:cNvSpPr>
            <p:nvPr/>
          </p:nvSpPr>
          <p:spPr bwMode="auto">
            <a:xfrm>
              <a:off x="2929" y="1940"/>
              <a:ext cx="2019" cy="1620"/>
            </a:xfrm>
            <a:custGeom>
              <a:avLst/>
              <a:gdLst>
                <a:gd name="T0" fmla="*/ 249 w 4037"/>
                <a:gd name="T1" fmla="*/ 5 h 3239"/>
                <a:gd name="T2" fmla="*/ 314 w 4037"/>
                <a:gd name="T3" fmla="*/ 31 h 3239"/>
                <a:gd name="T4" fmla="*/ 366 w 4037"/>
                <a:gd name="T5" fmla="*/ 77 h 3239"/>
                <a:gd name="T6" fmla="*/ 399 w 4037"/>
                <a:gd name="T7" fmla="*/ 139 h 3239"/>
                <a:gd name="T8" fmla="*/ 787 w 4037"/>
                <a:gd name="T9" fmla="*/ 2830 h 3239"/>
                <a:gd name="T10" fmla="*/ 3621 w 4037"/>
                <a:gd name="T11" fmla="*/ 1060 h 3239"/>
                <a:gd name="T12" fmla="*/ 1092 w 4037"/>
                <a:gd name="T13" fmla="*/ 1057 h 3239"/>
                <a:gd name="T14" fmla="*/ 1026 w 4037"/>
                <a:gd name="T15" fmla="*/ 1032 h 3239"/>
                <a:gd name="T16" fmla="*/ 973 w 4037"/>
                <a:gd name="T17" fmla="*/ 988 h 3239"/>
                <a:gd name="T18" fmla="*/ 937 w 4037"/>
                <a:gd name="T19" fmla="*/ 926 h 3239"/>
                <a:gd name="T20" fmla="*/ 924 w 4037"/>
                <a:gd name="T21" fmla="*/ 855 h 3239"/>
                <a:gd name="T22" fmla="*/ 937 w 4037"/>
                <a:gd name="T23" fmla="*/ 784 h 3239"/>
                <a:gd name="T24" fmla="*/ 973 w 4037"/>
                <a:gd name="T25" fmla="*/ 723 h 3239"/>
                <a:gd name="T26" fmla="*/ 1026 w 4037"/>
                <a:gd name="T27" fmla="*/ 679 h 3239"/>
                <a:gd name="T28" fmla="*/ 1092 w 4037"/>
                <a:gd name="T29" fmla="*/ 654 h 3239"/>
                <a:gd name="T30" fmla="*/ 3652 w 4037"/>
                <a:gd name="T31" fmla="*/ 651 h 3239"/>
                <a:gd name="T32" fmla="*/ 3750 w 4037"/>
                <a:gd name="T33" fmla="*/ 663 h 3239"/>
                <a:gd name="T34" fmla="*/ 3839 w 4037"/>
                <a:gd name="T35" fmla="*/ 699 h 3239"/>
                <a:gd name="T36" fmla="*/ 3916 w 4037"/>
                <a:gd name="T37" fmla="*/ 756 h 3239"/>
                <a:gd name="T38" fmla="*/ 3979 w 4037"/>
                <a:gd name="T39" fmla="*/ 832 h 3239"/>
                <a:gd name="T40" fmla="*/ 4019 w 4037"/>
                <a:gd name="T41" fmla="*/ 920 h 3239"/>
                <a:gd name="T42" fmla="*/ 4037 w 4037"/>
                <a:gd name="T43" fmla="*/ 1015 h 3239"/>
                <a:gd name="T44" fmla="*/ 4030 w 4037"/>
                <a:gd name="T45" fmla="*/ 1113 h 3239"/>
                <a:gd name="T46" fmla="*/ 3643 w 4037"/>
                <a:gd name="T47" fmla="*/ 2980 h 3239"/>
                <a:gd name="T48" fmla="*/ 3600 w 4037"/>
                <a:gd name="T49" fmla="*/ 3065 h 3239"/>
                <a:gd name="T50" fmla="*/ 3539 w 4037"/>
                <a:gd name="T51" fmla="*/ 3138 h 3239"/>
                <a:gd name="T52" fmla="*/ 3462 w 4037"/>
                <a:gd name="T53" fmla="*/ 3192 h 3239"/>
                <a:gd name="T54" fmla="*/ 3375 w 4037"/>
                <a:gd name="T55" fmla="*/ 3228 h 3239"/>
                <a:gd name="T56" fmla="*/ 3278 w 4037"/>
                <a:gd name="T57" fmla="*/ 3239 h 3239"/>
                <a:gd name="T58" fmla="*/ 714 w 4037"/>
                <a:gd name="T59" fmla="*/ 3237 h 3239"/>
                <a:gd name="T60" fmla="*/ 618 w 4037"/>
                <a:gd name="T61" fmla="*/ 3210 h 3239"/>
                <a:gd name="T62" fmla="*/ 533 w 4037"/>
                <a:gd name="T63" fmla="*/ 3161 h 3239"/>
                <a:gd name="T64" fmla="*/ 463 w 4037"/>
                <a:gd name="T65" fmla="*/ 3092 h 3239"/>
                <a:gd name="T66" fmla="*/ 412 w 4037"/>
                <a:gd name="T67" fmla="*/ 3007 h 3239"/>
                <a:gd name="T68" fmla="*/ 385 w 4037"/>
                <a:gd name="T69" fmla="*/ 2910 h 3239"/>
                <a:gd name="T70" fmla="*/ 0 w 4037"/>
                <a:gd name="T71" fmla="*/ 197 h 3239"/>
                <a:gd name="T72" fmla="*/ 15 w 4037"/>
                <a:gd name="T73" fmla="*/ 128 h 3239"/>
                <a:gd name="T74" fmla="*/ 52 w 4037"/>
                <a:gd name="T75" fmla="*/ 68 h 3239"/>
                <a:gd name="T76" fmla="*/ 107 w 4037"/>
                <a:gd name="T77" fmla="*/ 25 h 3239"/>
                <a:gd name="T78" fmla="*/ 176 w 4037"/>
                <a:gd name="T79" fmla="*/ 2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37" h="3239">
                  <a:moveTo>
                    <a:pt x="213" y="0"/>
                  </a:moveTo>
                  <a:lnTo>
                    <a:pt x="249" y="5"/>
                  </a:lnTo>
                  <a:lnTo>
                    <a:pt x="282" y="15"/>
                  </a:lnTo>
                  <a:lnTo>
                    <a:pt x="314" y="31"/>
                  </a:lnTo>
                  <a:lnTo>
                    <a:pt x="342" y="52"/>
                  </a:lnTo>
                  <a:lnTo>
                    <a:pt x="366" y="77"/>
                  </a:lnTo>
                  <a:lnTo>
                    <a:pt x="385" y="106"/>
                  </a:lnTo>
                  <a:lnTo>
                    <a:pt x="399" y="139"/>
                  </a:lnTo>
                  <a:lnTo>
                    <a:pt x="408" y="176"/>
                  </a:lnTo>
                  <a:lnTo>
                    <a:pt x="787" y="2830"/>
                  </a:lnTo>
                  <a:lnTo>
                    <a:pt x="3258" y="2830"/>
                  </a:lnTo>
                  <a:lnTo>
                    <a:pt x="3621" y="1060"/>
                  </a:lnTo>
                  <a:lnTo>
                    <a:pt x="1129" y="1060"/>
                  </a:lnTo>
                  <a:lnTo>
                    <a:pt x="1092" y="1057"/>
                  </a:lnTo>
                  <a:lnTo>
                    <a:pt x="1058" y="1047"/>
                  </a:lnTo>
                  <a:lnTo>
                    <a:pt x="1026" y="1032"/>
                  </a:lnTo>
                  <a:lnTo>
                    <a:pt x="997" y="1012"/>
                  </a:lnTo>
                  <a:lnTo>
                    <a:pt x="973" y="988"/>
                  </a:lnTo>
                  <a:lnTo>
                    <a:pt x="952" y="960"/>
                  </a:lnTo>
                  <a:lnTo>
                    <a:pt x="937" y="926"/>
                  </a:lnTo>
                  <a:lnTo>
                    <a:pt x="928" y="892"/>
                  </a:lnTo>
                  <a:lnTo>
                    <a:pt x="924" y="855"/>
                  </a:lnTo>
                  <a:lnTo>
                    <a:pt x="928" y="818"/>
                  </a:lnTo>
                  <a:lnTo>
                    <a:pt x="937" y="784"/>
                  </a:lnTo>
                  <a:lnTo>
                    <a:pt x="952" y="752"/>
                  </a:lnTo>
                  <a:lnTo>
                    <a:pt x="973" y="723"/>
                  </a:lnTo>
                  <a:lnTo>
                    <a:pt x="997" y="699"/>
                  </a:lnTo>
                  <a:lnTo>
                    <a:pt x="1026" y="679"/>
                  </a:lnTo>
                  <a:lnTo>
                    <a:pt x="1058" y="663"/>
                  </a:lnTo>
                  <a:lnTo>
                    <a:pt x="1092" y="654"/>
                  </a:lnTo>
                  <a:lnTo>
                    <a:pt x="1129" y="651"/>
                  </a:lnTo>
                  <a:lnTo>
                    <a:pt x="3652" y="651"/>
                  </a:lnTo>
                  <a:lnTo>
                    <a:pt x="3701" y="654"/>
                  </a:lnTo>
                  <a:lnTo>
                    <a:pt x="3750" y="663"/>
                  </a:lnTo>
                  <a:lnTo>
                    <a:pt x="3796" y="679"/>
                  </a:lnTo>
                  <a:lnTo>
                    <a:pt x="3839" y="699"/>
                  </a:lnTo>
                  <a:lnTo>
                    <a:pt x="3880" y="724"/>
                  </a:lnTo>
                  <a:lnTo>
                    <a:pt x="3916" y="756"/>
                  </a:lnTo>
                  <a:lnTo>
                    <a:pt x="3951" y="792"/>
                  </a:lnTo>
                  <a:lnTo>
                    <a:pt x="3979" y="832"/>
                  </a:lnTo>
                  <a:lnTo>
                    <a:pt x="4003" y="876"/>
                  </a:lnTo>
                  <a:lnTo>
                    <a:pt x="4019" y="920"/>
                  </a:lnTo>
                  <a:lnTo>
                    <a:pt x="4031" y="967"/>
                  </a:lnTo>
                  <a:lnTo>
                    <a:pt x="4037" y="1015"/>
                  </a:lnTo>
                  <a:lnTo>
                    <a:pt x="4036" y="1064"/>
                  </a:lnTo>
                  <a:lnTo>
                    <a:pt x="4030" y="1113"/>
                  </a:lnTo>
                  <a:lnTo>
                    <a:pt x="3656" y="2933"/>
                  </a:lnTo>
                  <a:lnTo>
                    <a:pt x="3643" y="2980"/>
                  </a:lnTo>
                  <a:lnTo>
                    <a:pt x="3624" y="3024"/>
                  </a:lnTo>
                  <a:lnTo>
                    <a:pt x="3600" y="3065"/>
                  </a:lnTo>
                  <a:lnTo>
                    <a:pt x="3572" y="3103"/>
                  </a:lnTo>
                  <a:lnTo>
                    <a:pt x="3539" y="3138"/>
                  </a:lnTo>
                  <a:lnTo>
                    <a:pt x="3503" y="3167"/>
                  </a:lnTo>
                  <a:lnTo>
                    <a:pt x="3462" y="3192"/>
                  </a:lnTo>
                  <a:lnTo>
                    <a:pt x="3420" y="3213"/>
                  </a:lnTo>
                  <a:lnTo>
                    <a:pt x="3375" y="3228"/>
                  </a:lnTo>
                  <a:lnTo>
                    <a:pt x="3328" y="3237"/>
                  </a:lnTo>
                  <a:lnTo>
                    <a:pt x="3278" y="3239"/>
                  </a:lnTo>
                  <a:lnTo>
                    <a:pt x="765" y="3239"/>
                  </a:lnTo>
                  <a:lnTo>
                    <a:pt x="714" y="3237"/>
                  </a:lnTo>
                  <a:lnTo>
                    <a:pt x="665" y="3227"/>
                  </a:lnTo>
                  <a:lnTo>
                    <a:pt x="618" y="3210"/>
                  </a:lnTo>
                  <a:lnTo>
                    <a:pt x="573" y="3189"/>
                  </a:lnTo>
                  <a:lnTo>
                    <a:pt x="533" y="3161"/>
                  </a:lnTo>
                  <a:lnTo>
                    <a:pt x="496" y="3129"/>
                  </a:lnTo>
                  <a:lnTo>
                    <a:pt x="463" y="3092"/>
                  </a:lnTo>
                  <a:lnTo>
                    <a:pt x="435" y="3051"/>
                  </a:lnTo>
                  <a:lnTo>
                    <a:pt x="412" y="3007"/>
                  </a:lnTo>
                  <a:lnTo>
                    <a:pt x="395" y="2960"/>
                  </a:lnTo>
                  <a:lnTo>
                    <a:pt x="385" y="2910"/>
                  </a:lnTo>
                  <a:lnTo>
                    <a:pt x="2" y="234"/>
                  </a:lnTo>
                  <a:lnTo>
                    <a:pt x="0" y="197"/>
                  </a:lnTo>
                  <a:lnTo>
                    <a:pt x="5" y="161"/>
                  </a:lnTo>
                  <a:lnTo>
                    <a:pt x="15" y="128"/>
                  </a:lnTo>
                  <a:lnTo>
                    <a:pt x="32" y="96"/>
                  </a:lnTo>
                  <a:lnTo>
                    <a:pt x="52" y="68"/>
                  </a:lnTo>
                  <a:lnTo>
                    <a:pt x="77" y="44"/>
                  </a:lnTo>
                  <a:lnTo>
                    <a:pt x="107" y="25"/>
                  </a:lnTo>
                  <a:lnTo>
                    <a:pt x="140" y="11"/>
                  </a:lnTo>
                  <a:lnTo>
                    <a:pt x="176" y="2"/>
                  </a:lnTo>
                  <a:lnTo>
                    <a:pt x="2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69" name="Freeform 614"/>
            <p:cNvSpPr>
              <a:spLocks/>
            </p:cNvSpPr>
            <p:nvPr/>
          </p:nvSpPr>
          <p:spPr bwMode="auto">
            <a:xfrm>
              <a:off x="3429" y="3649"/>
              <a:ext cx="383" cy="383"/>
            </a:xfrm>
            <a:custGeom>
              <a:avLst/>
              <a:gdLst>
                <a:gd name="T0" fmla="*/ 383 w 766"/>
                <a:gd name="T1" fmla="*/ 0 h 766"/>
                <a:gd name="T2" fmla="*/ 435 w 766"/>
                <a:gd name="T3" fmla="*/ 4 h 766"/>
                <a:gd name="T4" fmla="*/ 485 w 766"/>
                <a:gd name="T5" fmla="*/ 14 h 766"/>
                <a:gd name="T6" fmla="*/ 532 w 766"/>
                <a:gd name="T7" fmla="*/ 31 h 766"/>
                <a:gd name="T8" fmla="*/ 576 w 766"/>
                <a:gd name="T9" fmla="*/ 53 h 766"/>
                <a:gd name="T10" fmla="*/ 617 w 766"/>
                <a:gd name="T11" fmla="*/ 80 h 766"/>
                <a:gd name="T12" fmla="*/ 654 w 766"/>
                <a:gd name="T13" fmla="*/ 112 h 766"/>
                <a:gd name="T14" fmla="*/ 686 w 766"/>
                <a:gd name="T15" fmla="*/ 149 h 766"/>
                <a:gd name="T16" fmla="*/ 714 w 766"/>
                <a:gd name="T17" fmla="*/ 190 h 766"/>
                <a:gd name="T18" fmla="*/ 735 w 766"/>
                <a:gd name="T19" fmla="*/ 234 h 766"/>
                <a:gd name="T20" fmla="*/ 752 w 766"/>
                <a:gd name="T21" fmla="*/ 281 h 766"/>
                <a:gd name="T22" fmla="*/ 762 w 766"/>
                <a:gd name="T23" fmla="*/ 331 h 766"/>
                <a:gd name="T24" fmla="*/ 766 w 766"/>
                <a:gd name="T25" fmla="*/ 383 h 766"/>
                <a:gd name="T26" fmla="*/ 762 w 766"/>
                <a:gd name="T27" fmla="*/ 435 h 766"/>
                <a:gd name="T28" fmla="*/ 752 w 766"/>
                <a:gd name="T29" fmla="*/ 485 h 766"/>
                <a:gd name="T30" fmla="*/ 735 w 766"/>
                <a:gd name="T31" fmla="*/ 532 h 766"/>
                <a:gd name="T32" fmla="*/ 714 w 766"/>
                <a:gd name="T33" fmla="*/ 576 h 766"/>
                <a:gd name="T34" fmla="*/ 686 w 766"/>
                <a:gd name="T35" fmla="*/ 617 h 766"/>
                <a:gd name="T36" fmla="*/ 654 w 766"/>
                <a:gd name="T37" fmla="*/ 654 h 766"/>
                <a:gd name="T38" fmla="*/ 617 w 766"/>
                <a:gd name="T39" fmla="*/ 686 h 766"/>
                <a:gd name="T40" fmla="*/ 576 w 766"/>
                <a:gd name="T41" fmla="*/ 714 h 766"/>
                <a:gd name="T42" fmla="*/ 532 w 766"/>
                <a:gd name="T43" fmla="*/ 735 h 766"/>
                <a:gd name="T44" fmla="*/ 485 w 766"/>
                <a:gd name="T45" fmla="*/ 752 h 766"/>
                <a:gd name="T46" fmla="*/ 435 w 766"/>
                <a:gd name="T47" fmla="*/ 762 h 766"/>
                <a:gd name="T48" fmla="*/ 383 w 766"/>
                <a:gd name="T49" fmla="*/ 766 h 766"/>
                <a:gd name="T50" fmla="*/ 331 w 766"/>
                <a:gd name="T51" fmla="*/ 762 h 766"/>
                <a:gd name="T52" fmla="*/ 281 w 766"/>
                <a:gd name="T53" fmla="*/ 752 h 766"/>
                <a:gd name="T54" fmla="*/ 234 w 766"/>
                <a:gd name="T55" fmla="*/ 735 h 766"/>
                <a:gd name="T56" fmla="*/ 190 w 766"/>
                <a:gd name="T57" fmla="*/ 714 h 766"/>
                <a:gd name="T58" fmla="*/ 149 w 766"/>
                <a:gd name="T59" fmla="*/ 686 h 766"/>
                <a:gd name="T60" fmla="*/ 112 w 766"/>
                <a:gd name="T61" fmla="*/ 654 h 766"/>
                <a:gd name="T62" fmla="*/ 80 w 766"/>
                <a:gd name="T63" fmla="*/ 617 h 766"/>
                <a:gd name="T64" fmla="*/ 52 w 766"/>
                <a:gd name="T65" fmla="*/ 576 h 766"/>
                <a:gd name="T66" fmla="*/ 31 w 766"/>
                <a:gd name="T67" fmla="*/ 532 h 766"/>
                <a:gd name="T68" fmla="*/ 14 w 766"/>
                <a:gd name="T69" fmla="*/ 485 h 766"/>
                <a:gd name="T70" fmla="*/ 4 w 766"/>
                <a:gd name="T71" fmla="*/ 435 h 766"/>
                <a:gd name="T72" fmla="*/ 0 w 766"/>
                <a:gd name="T73" fmla="*/ 383 h 766"/>
                <a:gd name="T74" fmla="*/ 4 w 766"/>
                <a:gd name="T75" fmla="*/ 331 h 766"/>
                <a:gd name="T76" fmla="*/ 14 w 766"/>
                <a:gd name="T77" fmla="*/ 281 h 766"/>
                <a:gd name="T78" fmla="*/ 31 w 766"/>
                <a:gd name="T79" fmla="*/ 234 h 766"/>
                <a:gd name="T80" fmla="*/ 52 w 766"/>
                <a:gd name="T81" fmla="*/ 190 h 766"/>
                <a:gd name="T82" fmla="*/ 80 w 766"/>
                <a:gd name="T83" fmla="*/ 149 h 766"/>
                <a:gd name="T84" fmla="*/ 112 w 766"/>
                <a:gd name="T85" fmla="*/ 112 h 766"/>
                <a:gd name="T86" fmla="*/ 149 w 766"/>
                <a:gd name="T87" fmla="*/ 80 h 766"/>
                <a:gd name="T88" fmla="*/ 190 w 766"/>
                <a:gd name="T89" fmla="*/ 53 h 766"/>
                <a:gd name="T90" fmla="*/ 234 w 766"/>
                <a:gd name="T91" fmla="*/ 31 h 766"/>
                <a:gd name="T92" fmla="*/ 281 w 766"/>
                <a:gd name="T93" fmla="*/ 14 h 766"/>
                <a:gd name="T94" fmla="*/ 331 w 766"/>
                <a:gd name="T95" fmla="*/ 4 h 766"/>
                <a:gd name="T96" fmla="*/ 383 w 766"/>
                <a:gd name="T97"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6" h="766">
                  <a:moveTo>
                    <a:pt x="383" y="0"/>
                  </a:moveTo>
                  <a:lnTo>
                    <a:pt x="435" y="4"/>
                  </a:lnTo>
                  <a:lnTo>
                    <a:pt x="485" y="14"/>
                  </a:lnTo>
                  <a:lnTo>
                    <a:pt x="532" y="31"/>
                  </a:lnTo>
                  <a:lnTo>
                    <a:pt x="576" y="53"/>
                  </a:lnTo>
                  <a:lnTo>
                    <a:pt x="617" y="80"/>
                  </a:lnTo>
                  <a:lnTo>
                    <a:pt x="654" y="112"/>
                  </a:lnTo>
                  <a:lnTo>
                    <a:pt x="686" y="149"/>
                  </a:lnTo>
                  <a:lnTo>
                    <a:pt x="714" y="190"/>
                  </a:lnTo>
                  <a:lnTo>
                    <a:pt x="735" y="234"/>
                  </a:lnTo>
                  <a:lnTo>
                    <a:pt x="752" y="281"/>
                  </a:lnTo>
                  <a:lnTo>
                    <a:pt x="762" y="331"/>
                  </a:lnTo>
                  <a:lnTo>
                    <a:pt x="766" y="383"/>
                  </a:lnTo>
                  <a:lnTo>
                    <a:pt x="762" y="435"/>
                  </a:lnTo>
                  <a:lnTo>
                    <a:pt x="752" y="485"/>
                  </a:lnTo>
                  <a:lnTo>
                    <a:pt x="735" y="532"/>
                  </a:lnTo>
                  <a:lnTo>
                    <a:pt x="714" y="576"/>
                  </a:lnTo>
                  <a:lnTo>
                    <a:pt x="686" y="617"/>
                  </a:lnTo>
                  <a:lnTo>
                    <a:pt x="654" y="654"/>
                  </a:lnTo>
                  <a:lnTo>
                    <a:pt x="617" y="686"/>
                  </a:lnTo>
                  <a:lnTo>
                    <a:pt x="576" y="714"/>
                  </a:lnTo>
                  <a:lnTo>
                    <a:pt x="532" y="735"/>
                  </a:lnTo>
                  <a:lnTo>
                    <a:pt x="485" y="752"/>
                  </a:lnTo>
                  <a:lnTo>
                    <a:pt x="435" y="762"/>
                  </a:lnTo>
                  <a:lnTo>
                    <a:pt x="383" y="766"/>
                  </a:lnTo>
                  <a:lnTo>
                    <a:pt x="331" y="762"/>
                  </a:lnTo>
                  <a:lnTo>
                    <a:pt x="281" y="752"/>
                  </a:lnTo>
                  <a:lnTo>
                    <a:pt x="234" y="735"/>
                  </a:lnTo>
                  <a:lnTo>
                    <a:pt x="190" y="714"/>
                  </a:lnTo>
                  <a:lnTo>
                    <a:pt x="149" y="686"/>
                  </a:lnTo>
                  <a:lnTo>
                    <a:pt x="112" y="654"/>
                  </a:lnTo>
                  <a:lnTo>
                    <a:pt x="80" y="617"/>
                  </a:lnTo>
                  <a:lnTo>
                    <a:pt x="52" y="576"/>
                  </a:lnTo>
                  <a:lnTo>
                    <a:pt x="31" y="532"/>
                  </a:lnTo>
                  <a:lnTo>
                    <a:pt x="14" y="485"/>
                  </a:lnTo>
                  <a:lnTo>
                    <a:pt x="4" y="435"/>
                  </a:lnTo>
                  <a:lnTo>
                    <a:pt x="0" y="383"/>
                  </a:lnTo>
                  <a:lnTo>
                    <a:pt x="4" y="331"/>
                  </a:lnTo>
                  <a:lnTo>
                    <a:pt x="14" y="281"/>
                  </a:lnTo>
                  <a:lnTo>
                    <a:pt x="31" y="234"/>
                  </a:lnTo>
                  <a:lnTo>
                    <a:pt x="52" y="190"/>
                  </a:lnTo>
                  <a:lnTo>
                    <a:pt x="80" y="149"/>
                  </a:lnTo>
                  <a:lnTo>
                    <a:pt x="112" y="112"/>
                  </a:lnTo>
                  <a:lnTo>
                    <a:pt x="149" y="80"/>
                  </a:lnTo>
                  <a:lnTo>
                    <a:pt x="190" y="53"/>
                  </a:lnTo>
                  <a:lnTo>
                    <a:pt x="234" y="31"/>
                  </a:lnTo>
                  <a:lnTo>
                    <a:pt x="281" y="14"/>
                  </a:lnTo>
                  <a:lnTo>
                    <a:pt x="331" y="4"/>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70" name="Freeform 615"/>
            <p:cNvSpPr>
              <a:spLocks/>
            </p:cNvSpPr>
            <p:nvPr/>
          </p:nvSpPr>
          <p:spPr bwMode="auto">
            <a:xfrm>
              <a:off x="4036" y="3649"/>
              <a:ext cx="382" cy="383"/>
            </a:xfrm>
            <a:custGeom>
              <a:avLst/>
              <a:gdLst>
                <a:gd name="T0" fmla="*/ 383 w 766"/>
                <a:gd name="T1" fmla="*/ 0 h 766"/>
                <a:gd name="T2" fmla="*/ 435 w 766"/>
                <a:gd name="T3" fmla="*/ 4 h 766"/>
                <a:gd name="T4" fmla="*/ 485 w 766"/>
                <a:gd name="T5" fmla="*/ 14 h 766"/>
                <a:gd name="T6" fmla="*/ 532 w 766"/>
                <a:gd name="T7" fmla="*/ 31 h 766"/>
                <a:gd name="T8" fmla="*/ 576 w 766"/>
                <a:gd name="T9" fmla="*/ 53 h 766"/>
                <a:gd name="T10" fmla="*/ 617 w 766"/>
                <a:gd name="T11" fmla="*/ 80 h 766"/>
                <a:gd name="T12" fmla="*/ 654 w 766"/>
                <a:gd name="T13" fmla="*/ 112 h 766"/>
                <a:gd name="T14" fmla="*/ 686 w 766"/>
                <a:gd name="T15" fmla="*/ 149 h 766"/>
                <a:gd name="T16" fmla="*/ 714 w 766"/>
                <a:gd name="T17" fmla="*/ 190 h 766"/>
                <a:gd name="T18" fmla="*/ 735 w 766"/>
                <a:gd name="T19" fmla="*/ 234 h 766"/>
                <a:gd name="T20" fmla="*/ 752 w 766"/>
                <a:gd name="T21" fmla="*/ 281 h 766"/>
                <a:gd name="T22" fmla="*/ 762 w 766"/>
                <a:gd name="T23" fmla="*/ 331 h 766"/>
                <a:gd name="T24" fmla="*/ 766 w 766"/>
                <a:gd name="T25" fmla="*/ 383 h 766"/>
                <a:gd name="T26" fmla="*/ 762 w 766"/>
                <a:gd name="T27" fmla="*/ 435 h 766"/>
                <a:gd name="T28" fmla="*/ 752 w 766"/>
                <a:gd name="T29" fmla="*/ 485 h 766"/>
                <a:gd name="T30" fmla="*/ 735 w 766"/>
                <a:gd name="T31" fmla="*/ 532 h 766"/>
                <a:gd name="T32" fmla="*/ 714 w 766"/>
                <a:gd name="T33" fmla="*/ 576 h 766"/>
                <a:gd name="T34" fmla="*/ 686 w 766"/>
                <a:gd name="T35" fmla="*/ 617 h 766"/>
                <a:gd name="T36" fmla="*/ 654 w 766"/>
                <a:gd name="T37" fmla="*/ 654 h 766"/>
                <a:gd name="T38" fmla="*/ 617 w 766"/>
                <a:gd name="T39" fmla="*/ 686 h 766"/>
                <a:gd name="T40" fmla="*/ 576 w 766"/>
                <a:gd name="T41" fmla="*/ 714 h 766"/>
                <a:gd name="T42" fmla="*/ 532 w 766"/>
                <a:gd name="T43" fmla="*/ 735 h 766"/>
                <a:gd name="T44" fmla="*/ 485 w 766"/>
                <a:gd name="T45" fmla="*/ 752 h 766"/>
                <a:gd name="T46" fmla="*/ 435 w 766"/>
                <a:gd name="T47" fmla="*/ 762 h 766"/>
                <a:gd name="T48" fmla="*/ 383 w 766"/>
                <a:gd name="T49" fmla="*/ 766 h 766"/>
                <a:gd name="T50" fmla="*/ 331 w 766"/>
                <a:gd name="T51" fmla="*/ 762 h 766"/>
                <a:gd name="T52" fmla="*/ 281 w 766"/>
                <a:gd name="T53" fmla="*/ 752 h 766"/>
                <a:gd name="T54" fmla="*/ 234 w 766"/>
                <a:gd name="T55" fmla="*/ 735 h 766"/>
                <a:gd name="T56" fmla="*/ 190 w 766"/>
                <a:gd name="T57" fmla="*/ 714 h 766"/>
                <a:gd name="T58" fmla="*/ 149 w 766"/>
                <a:gd name="T59" fmla="*/ 686 h 766"/>
                <a:gd name="T60" fmla="*/ 112 w 766"/>
                <a:gd name="T61" fmla="*/ 654 h 766"/>
                <a:gd name="T62" fmla="*/ 80 w 766"/>
                <a:gd name="T63" fmla="*/ 617 h 766"/>
                <a:gd name="T64" fmla="*/ 53 w 766"/>
                <a:gd name="T65" fmla="*/ 576 h 766"/>
                <a:gd name="T66" fmla="*/ 31 w 766"/>
                <a:gd name="T67" fmla="*/ 532 h 766"/>
                <a:gd name="T68" fmla="*/ 14 w 766"/>
                <a:gd name="T69" fmla="*/ 485 h 766"/>
                <a:gd name="T70" fmla="*/ 4 w 766"/>
                <a:gd name="T71" fmla="*/ 435 h 766"/>
                <a:gd name="T72" fmla="*/ 0 w 766"/>
                <a:gd name="T73" fmla="*/ 383 h 766"/>
                <a:gd name="T74" fmla="*/ 4 w 766"/>
                <a:gd name="T75" fmla="*/ 331 h 766"/>
                <a:gd name="T76" fmla="*/ 14 w 766"/>
                <a:gd name="T77" fmla="*/ 281 h 766"/>
                <a:gd name="T78" fmla="*/ 31 w 766"/>
                <a:gd name="T79" fmla="*/ 234 h 766"/>
                <a:gd name="T80" fmla="*/ 53 w 766"/>
                <a:gd name="T81" fmla="*/ 190 h 766"/>
                <a:gd name="T82" fmla="*/ 80 w 766"/>
                <a:gd name="T83" fmla="*/ 149 h 766"/>
                <a:gd name="T84" fmla="*/ 112 w 766"/>
                <a:gd name="T85" fmla="*/ 112 h 766"/>
                <a:gd name="T86" fmla="*/ 149 w 766"/>
                <a:gd name="T87" fmla="*/ 80 h 766"/>
                <a:gd name="T88" fmla="*/ 190 w 766"/>
                <a:gd name="T89" fmla="*/ 53 h 766"/>
                <a:gd name="T90" fmla="*/ 234 w 766"/>
                <a:gd name="T91" fmla="*/ 31 h 766"/>
                <a:gd name="T92" fmla="*/ 281 w 766"/>
                <a:gd name="T93" fmla="*/ 14 h 766"/>
                <a:gd name="T94" fmla="*/ 331 w 766"/>
                <a:gd name="T95" fmla="*/ 4 h 766"/>
                <a:gd name="T96" fmla="*/ 383 w 766"/>
                <a:gd name="T97"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6" h="766">
                  <a:moveTo>
                    <a:pt x="383" y="0"/>
                  </a:moveTo>
                  <a:lnTo>
                    <a:pt x="435" y="4"/>
                  </a:lnTo>
                  <a:lnTo>
                    <a:pt x="485" y="14"/>
                  </a:lnTo>
                  <a:lnTo>
                    <a:pt x="532" y="31"/>
                  </a:lnTo>
                  <a:lnTo>
                    <a:pt x="576" y="53"/>
                  </a:lnTo>
                  <a:lnTo>
                    <a:pt x="617" y="80"/>
                  </a:lnTo>
                  <a:lnTo>
                    <a:pt x="654" y="112"/>
                  </a:lnTo>
                  <a:lnTo>
                    <a:pt x="686" y="149"/>
                  </a:lnTo>
                  <a:lnTo>
                    <a:pt x="714" y="190"/>
                  </a:lnTo>
                  <a:lnTo>
                    <a:pt x="735" y="234"/>
                  </a:lnTo>
                  <a:lnTo>
                    <a:pt x="752" y="281"/>
                  </a:lnTo>
                  <a:lnTo>
                    <a:pt x="762" y="331"/>
                  </a:lnTo>
                  <a:lnTo>
                    <a:pt x="766" y="383"/>
                  </a:lnTo>
                  <a:lnTo>
                    <a:pt x="762" y="435"/>
                  </a:lnTo>
                  <a:lnTo>
                    <a:pt x="752" y="485"/>
                  </a:lnTo>
                  <a:lnTo>
                    <a:pt x="735" y="532"/>
                  </a:lnTo>
                  <a:lnTo>
                    <a:pt x="714" y="576"/>
                  </a:lnTo>
                  <a:lnTo>
                    <a:pt x="686" y="617"/>
                  </a:lnTo>
                  <a:lnTo>
                    <a:pt x="654" y="654"/>
                  </a:lnTo>
                  <a:lnTo>
                    <a:pt x="617" y="686"/>
                  </a:lnTo>
                  <a:lnTo>
                    <a:pt x="576" y="714"/>
                  </a:lnTo>
                  <a:lnTo>
                    <a:pt x="532" y="735"/>
                  </a:lnTo>
                  <a:lnTo>
                    <a:pt x="485" y="752"/>
                  </a:lnTo>
                  <a:lnTo>
                    <a:pt x="435" y="762"/>
                  </a:lnTo>
                  <a:lnTo>
                    <a:pt x="383" y="766"/>
                  </a:lnTo>
                  <a:lnTo>
                    <a:pt x="331" y="762"/>
                  </a:lnTo>
                  <a:lnTo>
                    <a:pt x="281" y="752"/>
                  </a:lnTo>
                  <a:lnTo>
                    <a:pt x="234" y="735"/>
                  </a:lnTo>
                  <a:lnTo>
                    <a:pt x="190" y="714"/>
                  </a:lnTo>
                  <a:lnTo>
                    <a:pt x="149" y="686"/>
                  </a:lnTo>
                  <a:lnTo>
                    <a:pt x="112" y="654"/>
                  </a:lnTo>
                  <a:lnTo>
                    <a:pt x="80" y="617"/>
                  </a:lnTo>
                  <a:lnTo>
                    <a:pt x="53" y="576"/>
                  </a:lnTo>
                  <a:lnTo>
                    <a:pt x="31" y="532"/>
                  </a:lnTo>
                  <a:lnTo>
                    <a:pt x="14" y="485"/>
                  </a:lnTo>
                  <a:lnTo>
                    <a:pt x="4" y="435"/>
                  </a:lnTo>
                  <a:lnTo>
                    <a:pt x="0" y="383"/>
                  </a:lnTo>
                  <a:lnTo>
                    <a:pt x="4" y="331"/>
                  </a:lnTo>
                  <a:lnTo>
                    <a:pt x="14" y="281"/>
                  </a:lnTo>
                  <a:lnTo>
                    <a:pt x="31" y="234"/>
                  </a:lnTo>
                  <a:lnTo>
                    <a:pt x="53" y="190"/>
                  </a:lnTo>
                  <a:lnTo>
                    <a:pt x="80" y="149"/>
                  </a:lnTo>
                  <a:lnTo>
                    <a:pt x="112" y="112"/>
                  </a:lnTo>
                  <a:lnTo>
                    <a:pt x="149" y="80"/>
                  </a:lnTo>
                  <a:lnTo>
                    <a:pt x="190" y="53"/>
                  </a:lnTo>
                  <a:lnTo>
                    <a:pt x="234" y="31"/>
                  </a:lnTo>
                  <a:lnTo>
                    <a:pt x="281" y="14"/>
                  </a:lnTo>
                  <a:lnTo>
                    <a:pt x="331" y="4"/>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71" name="Group 618"/>
          <p:cNvGrpSpPr>
            <a:grpSpLocks noChangeAspect="1"/>
          </p:cNvGrpSpPr>
          <p:nvPr/>
        </p:nvGrpSpPr>
        <p:grpSpPr bwMode="auto">
          <a:xfrm>
            <a:off x="5759757" y="2094907"/>
            <a:ext cx="200813" cy="253226"/>
            <a:chOff x="2386" y="2654"/>
            <a:chExt cx="1613" cy="2034"/>
          </a:xfrm>
          <a:solidFill>
            <a:schemeClr val="tx1">
              <a:lumMod val="65000"/>
              <a:lumOff val="35000"/>
            </a:schemeClr>
          </a:solidFill>
        </p:grpSpPr>
        <p:sp>
          <p:nvSpPr>
            <p:cNvPr id="5774" name="Freeform 620"/>
            <p:cNvSpPr>
              <a:spLocks noEditPoints="1"/>
            </p:cNvSpPr>
            <p:nvPr/>
          </p:nvSpPr>
          <p:spPr bwMode="auto">
            <a:xfrm>
              <a:off x="2386" y="2654"/>
              <a:ext cx="1613" cy="2034"/>
            </a:xfrm>
            <a:custGeom>
              <a:avLst/>
              <a:gdLst>
                <a:gd name="T0" fmla="*/ 1366 w 3225"/>
                <a:gd name="T1" fmla="*/ 683 h 4069"/>
                <a:gd name="T2" fmla="*/ 1073 w 3225"/>
                <a:gd name="T3" fmla="*/ 813 h 4069"/>
                <a:gd name="T4" fmla="*/ 841 w 3225"/>
                <a:gd name="T5" fmla="*/ 1027 h 4069"/>
                <a:gd name="T6" fmla="*/ 688 w 3225"/>
                <a:gd name="T7" fmla="*/ 1305 h 4069"/>
                <a:gd name="T8" fmla="*/ 633 w 3225"/>
                <a:gd name="T9" fmla="*/ 1629 h 4069"/>
                <a:gd name="T10" fmla="*/ 683 w 3225"/>
                <a:gd name="T11" fmla="*/ 1941 h 4069"/>
                <a:gd name="T12" fmla="*/ 826 w 3225"/>
                <a:gd name="T13" fmla="*/ 2212 h 4069"/>
                <a:gd name="T14" fmla="*/ 929 w 3225"/>
                <a:gd name="T15" fmla="*/ 2208 h 4069"/>
                <a:gd name="T16" fmla="*/ 1073 w 3225"/>
                <a:gd name="T17" fmla="*/ 2156 h 4069"/>
                <a:gd name="T18" fmla="*/ 1219 w 3225"/>
                <a:gd name="T19" fmla="*/ 2092 h 4069"/>
                <a:gd name="T20" fmla="*/ 1314 w 3225"/>
                <a:gd name="T21" fmla="*/ 2038 h 4069"/>
                <a:gd name="T22" fmla="*/ 1461 w 3225"/>
                <a:gd name="T23" fmla="*/ 2411 h 4069"/>
                <a:gd name="T24" fmla="*/ 1569 w 3225"/>
                <a:gd name="T25" fmla="*/ 2361 h 4069"/>
                <a:gd name="T26" fmla="*/ 1510 w 3225"/>
                <a:gd name="T27" fmla="*/ 2248 h 4069"/>
                <a:gd name="T28" fmla="*/ 1515 w 3225"/>
                <a:gd name="T29" fmla="*/ 2183 h 4069"/>
                <a:gd name="T30" fmla="*/ 1553 w 3225"/>
                <a:gd name="T31" fmla="*/ 2152 h 4069"/>
                <a:gd name="T32" fmla="*/ 1595 w 3225"/>
                <a:gd name="T33" fmla="*/ 2142 h 4069"/>
                <a:gd name="T34" fmla="*/ 1615 w 3225"/>
                <a:gd name="T35" fmla="*/ 2142 h 4069"/>
                <a:gd name="T36" fmla="*/ 1648 w 3225"/>
                <a:gd name="T37" fmla="*/ 2146 h 4069"/>
                <a:gd name="T38" fmla="*/ 1693 w 3225"/>
                <a:gd name="T39" fmla="*/ 2164 h 4069"/>
                <a:gd name="T40" fmla="*/ 1718 w 3225"/>
                <a:gd name="T41" fmla="*/ 2211 h 4069"/>
                <a:gd name="T42" fmla="*/ 1694 w 3225"/>
                <a:gd name="T43" fmla="*/ 2298 h 4069"/>
                <a:gd name="T44" fmla="*/ 1740 w 3225"/>
                <a:gd name="T45" fmla="*/ 2482 h 4069"/>
                <a:gd name="T46" fmla="*/ 1889 w 3225"/>
                <a:gd name="T47" fmla="*/ 2024 h 4069"/>
                <a:gd name="T48" fmla="*/ 1950 w 3225"/>
                <a:gd name="T49" fmla="*/ 2061 h 4069"/>
                <a:gd name="T50" fmla="*/ 2073 w 3225"/>
                <a:gd name="T51" fmla="*/ 2125 h 4069"/>
                <a:gd name="T52" fmla="*/ 2238 w 3225"/>
                <a:gd name="T53" fmla="*/ 2183 h 4069"/>
                <a:gd name="T54" fmla="*/ 2336 w 3225"/>
                <a:gd name="T55" fmla="*/ 2247 h 4069"/>
                <a:gd name="T56" fmla="*/ 2480 w 3225"/>
                <a:gd name="T57" fmla="*/ 2082 h 4069"/>
                <a:gd name="T58" fmla="*/ 2578 w 3225"/>
                <a:gd name="T59" fmla="*/ 1790 h 4069"/>
                <a:gd name="T60" fmla="*/ 2578 w 3225"/>
                <a:gd name="T61" fmla="*/ 1463 h 4069"/>
                <a:gd name="T62" fmla="*/ 2471 w 3225"/>
                <a:gd name="T63" fmla="*/ 1158 h 4069"/>
                <a:gd name="T64" fmla="*/ 2276 w 3225"/>
                <a:gd name="T65" fmla="*/ 911 h 4069"/>
                <a:gd name="T66" fmla="*/ 2012 w 3225"/>
                <a:gd name="T67" fmla="*/ 736 h 4069"/>
                <a:gd name="T68" fmla="*/ 1697 w 3225"/>
                <a:gd name="T69" fmla="*/ 656 h 4069"/>
                <a:gd name="T70" fmla="*/ 1889 w 3225"/>
                <a:gd name="T71" fmla="*/ 23 h 4069"/>
                <a:gd name="T72" fmla="*/ 2301 w 3225"/>
                <a:gd name="T73" fmla="*/ 153 h 4069"/>
                <a:gd name="T74" fmla="*/ 2656 w 3225"/>
                <a:gd name="T75" fmla="*/ 382 h 4069"/>
                <a:gd name="T76" fmla="*/ 2939 w 3225"/>
                <a:gd name="T77" fmla="*/ 693 h 4069"/>
                <a:gd name="T78" fmla="*/ 3132 w 3225"/>
                <a:gd name="T79" fmla="*/ 1071 h 4069"/>
                <a:gd name="T80" fmla="*/ 3221 w 3225"/>
                <a:gd name="T81" fmla="*/ 1498 h 4069"/>
                <a:gd name="T82" fmla="*/ 3197 w 3225"/>
                <a:gd name="T83" fmla="*/ 1916 h 4069"/>
                <a:gd name="T84" fmla="*/ 3187 w 3225"/>
                <a:gd name="T85" fmla="*/ 1966 h 4069"/>
                <a:gd name="T86" fmla="*/ 3077 w 3225"/>
                <a:gd name="T87" fmla="*/ 2286 h 4069"/>
                <a:gd name="T88" fmla="*/ 2940 w 3225"/>
                <a:gd name="T89" fmla="*/ 2568 h 4069"/>
                <a:gd name="T90" fmla="*/ 2728 w 3225"/>
                <a:gd name="T91" fmla="*/ 2911 h 4069"/>
                <a:gd name="T92" fmla="*/ 2424 w 3225"/>
                <a:gd name="T93" fmla="*/ 3302 h 4069"/>
                <a:gd name="T94" fmla="*/ 2016 w 3225"/>
                <a:gd name="T95" fmla="*/ 3728 h 4069"/>
                <a:gd name="T96" fmla="*/ 1619 w 3225"/>
                <a:gd name="T97" fmla="*/ 4069 h 4069"/>
                <a:gd name="T98" fmla="*/ 1331 w 3225"/>
                <a:gd name="T99" fmla="*/ 3839 h 4069"/>
                <a:gd name="T100" fmla="*/ 893 w 3225"/>
                <a:gd name="T101" fmla="*/ 3405 h 4069"/>
                <a:gd name="T102" fmla="*/ 566 w 3225"/>
                <a:gd name="T103" fmla="*/ 3005 h 4069"/>
                <a:gd name="T104" fmla="*/ 332 w 3225"/>
                <a:gd name="T105" fmla="*/ 2648 h 4069"/>
                <a:gd name="T106" fmla="*/ 176 w 3225"/>
                <a:gd name="T107" fmla="*/ 2350 h 4069"/>
                <a:gd name="T108" fmla="*/ 61 w 3225"/>
                <a:gd name="T109" fmla="*/ 2048 h 4069"/>
                <a:gd name="T110" fmla="*/ 30 w 3225"/>
                <a:gd name="T111" fmla="*/ 1919 h 4069"/>
                <a:gd name="T112" fmla="*/ 0 w 3225"/>
                <a:gd name="T113" fmla="*/ 1642 h 4069"/>
                <a:gd name="T114" fmla="*/ 42 w 3225"/>
                <a:gd name="T115" fmla="*/ 1239 h 4069"/>
                <a:gd name="T116" fmla="*/ 192 w 3225"/>
                <a:gd name="T117" fmla="*/ 845 h 4069"/>
                <a:gd name="T118" fmla="*/ 434 w 3225"/>
                <a:gd name="T119" fmla="*/ 509 h 4069"/>
                <a:gd name="T120" fmla="*/ 752 w 3225"/>
                <a:gd name="T121" fmla="*/ 247 h 4069"/>
                <a:gd name="T122" fmla="*/ 1131 w 3225"/>
                <a:gd name="T123" fmla="*/ 72 h 4069"/>
                <a:gd name="T124" fmla="*/ 1554 w 3225"/>
                <a:gd name="T125" fmla="*/ 0 h 4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25" h="4069">
                  <a:moveTo>
                    <a:pt x="1613" y="652"/>
                  </a:moveTo>
                  <a:lnTo>
                    <a:pt x="1528" y="656"/>
                  </a:lnTo>
                  <a:lnTo>
                    <a:pt x="1445" y="666"/>
                  </a:lnTo>
                  <a:lnTo>
                    <a:pt x="1366" y="683"/>
                  </a:lnTo>
                  <a:lnTo>
                    <a:pt x="1288" y="706"/>
                  </a:lnTo>
                  <a:lnTo>
                    <a:pt x="1213" y="736"/>
                  </a:lnTo>
                  <a:lnTo>
                    <a:pt x="1141" y="772"/>
                  </a:lnTo>
                  <a:lnTo>
                    <a:pt x="1073" y="813"/>
                  </a:lnTo>
                  <a:lnTo>
                    <a:pt x="1008" y="860"/>
                  </a:lnTo>
                  <a:lnTo>
                    <a:pt x="949" y="911"/>
                  </a:lnTo>
                  <a:lnTo>
                    <a:pt x="893" y="967"/>
                  </a:lnTo>
                  <a:lnTo>
                    <a:pt x="841" y="1027"/>
                  </a:lnTo>
                  <a:lnTo>
                    <a:pt x="795" y="1092"/>
                  </a:lnTo>
                  <a:lnTo>
                    <a:pt x="754" y="1158"/>
                  </a:lnTo>
                  <a:lnTo>
                    <a:pt x="718" y="1230"/>
                  </a:lnTo>
                  <a:lnTo>
                    <a:pt x="688" y="1305"/>
                  </a:lnTo>
                  <a:lnTo>
                    <a:pt x="665" y="1383"/>
                  </a:lnTo>
                  <a:lnTo>
                    <a:pt x="647" y="1463"/>
                  </a:lnTo>
                  <a:lnTo>
                    <a:pt x="636" y="1545"/>
                  </a:lnTo>
                  <a:lnTo>
                    <a:pt x="633" y="1629"/>
                  </a:lnTo>
                  <a:lnTo>
                    <a:pt x="636" y="1711"/>
                  </a:lnTo>
                  <a:lnTo>
                    <a:pt x="646" y="1790"/>
                  </a:lnTo>
                  <a:lnTo>
                    <a:pt x="662" y="1867"/>
                  </a:lnTo>
                  <a:lnTo>
                    <a:pt x="683" y="1941"/>
                  </a:lnTo>
                  <a:lnTo>
                    <a:pt x="712" y="2014"/>
                  </a:lnTo>
                  <a:lnTo>
                    <a:pt x="744" y="2082"/>
                  </a:lnTo>
                  <a:lnTo>
                    <a:pt x="783" y="2149"/>
                  </a:lnTo>
                  <a:lnTo>
                    <a:pt x="826" y="2212"/>
                  </a:lnTo>
                  <a:lnTo>
                    <a:pt x="873" y="2271"/>
                  </a:lnTo>
                  <a:lnTo>
                    <a:pt x="888" y="2247"/>
                  </a:lnTo>
                  <a:lnTo>
                    <a:pt x="907" y="2226"/>
                  </a:lnTo>
                  <a:lnTo>
                    <a:pt x="929" y="2208"/>
                  </a:lnTo>
                  <a:lnTo>
                    <a:pt x="955" y="2193"/>
                  </a:lnTo>
                  <a:lnTo>
                    <a:pt x="986" y="2183"/>
                  </a:lnTo>
                  <a:lnTo>
                    <a:pt x="1031" y="2170"/>
                  </a:lnTo>
                  <a:lnTo>
                    <a:pt x="1073" y="2156"/>
                  </a:lnTo>
                  <a:lnTo>
                    <a:pt x="1113" y="2141"/>
                  </a:lnTo>
                  <a:lnTo>
                    <a:pt x="1151" y="2125"/>
                  </a:lnTo>
                  <a:lnTo>
                    <a:pt x="1187" y="2108"/>
                  </a:lnTo>
                  <a:lnTo>
                    <a:pt x="1219" y="2092"/>
                  </a:lnTo>
                  <a:lnTo>
                    <a:pt x="1249" y="2076"/>
                  </a:lnTo>
                  <a:lnTo>
                    <a:pt x="1275" y="2061"/>
                  </a:lnTo>
                  <a:lnTo>
                    <a:pt x="1296" y="2049"/>
                  </a:lnTo>
                  <a:lnTo>
                    <a:pt x="1314" y="2038"/>
                  </a:lnTo>
                  <a:lnTo>
                    <a:pt x="1327" y="2029"/>
                  </a:lnTo>
                  <a:lnTo>
                    <a:pt x="1335" y="2024"/>
                  </a:lnTo>
                  <a:lnTo>
                    <a:pt x="1338" y="2022"/>
                  </a:lnTo>
                  <a:lnTo>
                    <a:pt x="1461" y="2411"/>
                  </a:lnTo>
                  <a:lnTo>
                    <a:pt x="1484" y="2484"/>
                  </a:lnTo>
                  <a:lnTo>
                    <a:pt x="1484" y="2482"/>
                  </a:lnTo>
                  <a:lnTo>
                    <a:pt x="1505" y="2544"/>
                  </a:lnTo>
                  <a:lnTo>
                    <a:pt x="1569" y="2361"/>
                  </a:lnTo>
                  <a:lnTo>
                    <a:pt x="1547" y="2328"/>
                  </a:lnTo>
                  <a:lnTo>
                    <a:pt x="1529" y="2298"/>
                  </a:lnTo>
                  <a:lnTo>
                    <a:pt x="1517" y="2272"/>
                  </a:lnTo>
                  <a:lnTo>
                    <a:pt x="1510" y="2248"/>
                  </a:lnTo>
                  <a:lnTo>
                    <a:pt x="1506" y="2229"/>
                  </a:lnTo>
                  <a:lnTo>
                    <a:pt x="1506" y="2211"/>
                  </a:lnTo>
                  <a:lnTo>
                    <a:pt x="1510" y="2196"/>
                  </a:lnTo>
                  <a:lnTo>
                    <a:pt x="1515" y="2183"/>
                  </a:lnTo>
                  <a:lnTo>
                    <a:pt x="1522" y="2173"/>
                  </a:lnTo>
                  <a:lnTo>
                    <a:pt x="1532" y="2164"/>
                  </a:lnTo>
                  <a:lnTo>
                    <a:pt x="1542" y="2157"/>
                  </a:lnTo>
                  <a:lnTo>
                    <a:pt x="1553" y="2152"/>
                  </a:lnTo>
                  <a:lnTo>
                    <a:pt x="1564" y="2148"/>
                  </a:lnTo>
                  <a:lnTo>
                    <a:pt x="1575" y="2146"/>
                  </a:lnTo>
                  <a:lnTo>
                    <a:pt x="1586" y="2143"/>
                  </a:lnTo>
                  <a:lnTo>
                    <a:pt x="1595" y="2142"/>
                  </a:lnTo>
                  <a:lnTo>
                    <a:pt x="1604" y="2142"/>
                  </a:lnTo>
                  <a:lnTo>
                    <a:pt x="1609" y="2142"/>
                  </a:lnTo>
                  <a:lnTo>
                    <a:pt x="1613" y="2142"/>
                  </a:lnTo>
                  <a:lnTo>
                    <a:pt x="1615" y="2142"/>
                  </a:lnTo>
                  <a:lnTo>
                    <a:pt x="1621" y="2142"/>
                  </a:lnTo>
                  <a:lnTo>
                    <a:pt x="1629" y="2142"/>
                  </a:lnTo>
                  <a:lnTo>
                    <a:pt x="1639" y="2143"/>
                  </a:lnTo>
                  <a:lnTo>
                    <a:pt x="1648" y="2146"/>
                  </a:lnTo>
                  <a:lnTo>
                    <a:pt x="1660" y="2148"/>
                  </a:lnTo>
                  <a:lnTo>
                    <a:pt x="1671" y="2152"/>
                  </a:lnTo>
                  <a:lnTo>
                    <a:pt x="1682" y="2157"/>
                  </a:lnTo>
                  <a:lnTo>
                    <a:pt x="1693" y="2164"/>
                  </a:lnTo>
                  <a:lnTo>
                    <a:pt x="1702" y="2173"/>
                  </a:lnTo>
                  <a:lnTo>
                    <a:pt x="1709" y="2183"/>
                  </a:lnTo>
                  <a:lnTo>
                    <a:pt x="1715" y="2196"/>
                  </a:lnTo>
                  <a:lnTo>
                    <a:pt x="1718" y="2211"/>
                  </a:lnTo>
                  <a:lnTo>
                    <a:pt x="1718" y="2229"/>
                  </a:lnTo>
                  <a:lnTo>
                    <a:pt x="1714" y="2248"/>
                  </a:lnTo>
                  <a:lnTo>
                    <a:pt x="1707" y="2272"/>
                  </a:lnTo>
                  <a:lnTo>
                    <a:pt x="1694" y="2298"/>
                  </a:lnTo>
                  <a:lnTo>
                    <a:pt x="1678" y="2328"/>
                  </a:lnTo>
                  <a:lnTo>
                    <a:pt x="1655" y="2361"/>
                  </a:lnTo>
                  <a:lnTo>
                    <a:pt x="1720" y="2544"/>
                  </a:lnTo>
                  <a:lnTo>
                    <a:pt x="1740" y="2482"/>
                  </a:lnTo>
                  <a:lnTo>
                    <a:pt x="1740" y="2484"/>
                  </a:lnTo>
                  <a:lnTo>
                    <a:pt x="1764" y="2411"/>
                  </a:lnTo>
                  <a:lnTo>
                    <a:pt x="1887" y="2022"/>
                  </a:lnTo>
                  <a:lnTo>
                    <a:pt x="1889" y="2024"/>
                  </a:lnTo>
                  <a:lnTo>
                    <a:pt x="1897" y="2029"/>
                  </a:lnTo>
                  <a:lnTo>
                    <a:pt x="1910" y="2038"/>
                  </a:lnTo>
                  <a:lnTo>
                    <a:pt x="1928" y="2049"/>
                  </a:lnTo>
                  <a:lnTo>
                    <a:pt x="1950" y="2061"/>
                  </a:lnTo>
                  <a:lnTo>
                    <a:pt x="1975" y="2076"/>
                  </a:lnTo>
                  <a:lnTo>
                    <a:pt x="2004" y="2092"/>
                  </a:lnTo>
                  <a:lnTo>
                    <a:pt x="2037" y="2108"/>
                  </a:lnTo>
                  <a:lnTo>
                    <a:pt x="2073" y="2125"/>
                  </a:lnTo>
                  <a:lnTo>
                    <a:pt x="2111" y="2141"/>
                  </a:lnTo>
                  <a:lnTo>
                    <a:pt x="2152" y="2156"/>
                  </a:lnTo>
                  <a:lnTo>
                    <a:pt x="2194" y="2170"/>
                  </a:lnTo>
                  <a:lnTo>
                    <a:pt x="2238" y="2183"/>
                  </a:lnTo>
                  <a:lnTo>
                    <a:pt x="2269" y="2194"/>
                  </a:lnTo>
                  <a:lnTo>
                    <a:pt x="2296" y="2209"/>
                  </a:lnTo>
                  <a:lnTo>
                    <a:pt x="2318" y="2226"/>
                  </a:lnTo>
                  <a:lnTo>
                    <a:pt x="2336" y="2247"/>
                  </a:lnTo>
                  <a:lnTo>
                    <a:pt x="2351" y="2271"/>
                  </a:lnTo>
                  <a:lnTo>
                    <a:pt x="2399" y="2212"/>
                  </a:lnTo>
                  <a:lnTo>
                    <a:pt x="2441" y="2149"/>
                  </a:lnTo>
                  <a:lnTo>
                    <a:pt x="2480" y="2082"/>
                  </a:lnTo>
                  <a:lnTo>
                    <a:pt x="2513" y="2014"/>
                  </a:lnTo>
                  <a:lnTo>
                    <a:pt x="2540" y="1941"/>
                  </a:lnTo>
                  <a:lnTo>
                    <a:pt x="2563" y="1867"/>
                  </a:lnTo>
                  <a:lnTo>
                    <a:pt x="2578" y="1790"/>
                  </a:lnTo>
                  <a:lnTo>
                    <a:pt x="2587" y="1711"/>
                  </a:lnTo>
                  <a:lnTo>
                    <a:pt x="2591" y="1629"/>
                  </a:lnTo>
                  <a:lnTo>
                    <a:pt x="2587" y="1545"/>
                  </a:lnTo>
                  <a:lnTo>
                    <a:pt x="2578" y="1463"/>
                  </a:lnTo>
                  <a:lnTo>
                    <a:pt x="2560" y="1383"/>
                  </a:lnTo>
                  <a:lnTo>
                    <a:pt x="2535" y="1305"/>
                  </a:lnTo>
                  <a:lnTo>
                    <a:pt x="2506" y="1230"/>
                  </a:lnTo>
                  <a:lnTo>
                    <a:pt x="2471" y="1158"/>
                  </a:lnTo>
                  <a:lnTo>
                    <a:pt x="2430" y="1092"/>
                  </a:lnTo>
                  <a:lnTo>
                    <a:pt x="2383" y="1027"/>
                  </a:lnTo>
                  <a:lnTo>
                    <a:pt x="2332" y="967"/>
                  </a:lnTo>
                  <a:lnTo>
                    <a:pt x="2276" y="911"/>
                  </a:lnTo>
                  <a:lnTo>
                    <a:pt x="2215" y="860"/>
                  </a:lnTo>
                  <a:lnTo>
                    <a:pt x="2151" y="813"/>
                  </a:lnTo>
                  <a:lnTo>
                    <a:pt x="2083" y="772"/>
                  </a:lnTo>
                  <a:lnTo>
                    <a:pt x="2012" y="736"/>
                  </a:lnTo>
                  <a:lnTo>
                    <a:pt x="1936" y="706"/>
                  </a:lnTo>
                  <a:lnTo>
                    <a:pt x="1859" y="683"/>
                  </a:lnTo>
                  <a:lnTo>
                    <a:pt x="1779" y="666"/>
                  </a:lnTo>
                  <a:lnTo>
                    <a:pt x="1697" y="656"/>
                  </a:lnTo>
                  <a:lnTo>
                    <a:pt x="1613" y="652"/>
                  </a:lnTo>
                  <a:close/>
                  <a:moveTo>
                    <a:pt x="1668" y="0"/>
                  </a:moveTo>
                  <a:lnTo>
                    <a:pt x="1780" y="8"/>
                  </a:lnTo>
                  <a:lnTo>
                    <a:pt x="1889" y="23"/>
                  </a:lnTo>
                  <a:lnTo>
                    <a:pt x="1997" y="46"/>
                  </a:lnTo>
                  <a:lnTo>
                    <a:pt x="2101" y="75"/>
                  </a:lnTo>
                  <a:lnTo>
                    <a:pt x="2203" y="111"/>
                  </a:lnTo>
                  <a:lnTo>
                    <a:pt x="2301" y="153"/>
                  </a:lnTo>
                  <a:lnTo>
                    <a:pt x="2395" y="202"/>
                  </a:lnTo>
                  <a:lnTo>
                    <a:pt x="2486" y="257"/>
                  </a:lnTo>
                  <a:lnTo>
                    <a:pt x="2573" y="316"/>
                  </a:lnTo>
                  <a:lnTo>
                    <a:pt x="2656" y="382"/>
                  </a:lnTo>
                  <a:lnTo>
                    <a:pt x="2734" y="453"/>
                  </a:lnTo>
                  <a:lnTo>
                    <a:pt x="2807" y="528"/>
                  </a:lnTo>
                  <a:lnTo>
                    <a:pt x="2875" y="609"/>
                  </a:lnTo>
                  <a:lnTo>
                    <a:pt x="2939" y="693"/>
                  </a:lnTo>
                  <a:lnTo>
                    <a:pt x="2996" y="782"/>
                  </a:lnTo>
                  <a:lnTo>
                    <a:pt x="3048" y="875"/>
                  </a:lnTo>
                  <a:lnTo>
                    <a:pt x="3094" y="971"/>
                  </a:lnTo>
                  <a:lnTo>
                    <a:pt x="3132" y="1071"/>
                  </a:lnTo>
                  <a:lnTo>
                    <a:pt x="3165" y="1173"/>
                  </a:lnTo>
                  <a:lnTo>
                    <a:pt x="3192" y="1279"/>
                  </a:lnTo>
                  <a:lnTo>
                    <a:pt x="3210" y="1388"/>
                  </a:lnTo>
                  <a:lnTo>
                    <a:pt x="3221" y="1498"/>
                  </a:lnTo>
                  <a:lnTo>
                    <a:pt x="3225" y="1611"/>
                  </a:lnTo>
                  <a:lnTo>
                    <a:pt x="3223" y="1715"/>
                  </a:lnTo>
                  <a:lnTo>
                    <a:pt x="3213" y="1816"/>
                  </a:lnTo>
                  <a:lnTo>
                    <a:pt x="3197" y="1916"/>
                  </a:lnTo>
                  <a:lnTo>
                    <a:pt x="3197" y="1919"/>
                  </a:lnTo>
                  <a:lnTo>
                    <a:pt x="3194" y="1929"/>
                  </a:lnTo>
                  <a:lnTo>
                    <a:pt x="3192" y="1944"/>
                  </a:lnTo>
                  <a:lnTo>
                    <a:pt x="3187" y="1966"/>
                  </a:lnTo>
                  <a:lnTo>
                    <a:pt x="3165" y="2048"/>
                  </a:lnTo>
                  <a:lnTo>
                    <a:pt x="3139" y="2130"/>
                  </a:lnTo>
                  <a:lnTo>
                    <a:pt x="3111" y="2209"/>
                  </a:lnTo>
                  <a:lnTo>
                    <a:pt x="3077" y="2286"/>
                  </a:lnTo>
                  <a:lnTo>
                    <a:pt x="3049" y="2350"/>
                  </a:lnTo>
                  <a:lnTo>
                    <a:pt x="3017" y="2418"/>
                  </a:lnTo>
                  <a:lnTo>
                    <a:pt x="2981" y="2491"/>
                  </a:lnTo>
                  <a:lnTo>
                    <a:pt x="2940" y="2568"/>
                  </a:lnTo>
                  <a:lnTo>
                    <a:pt x="2894" y="2648"/>
                  </a:lnTo>
                  <a:lnTo>
                    <a:pt x="2844" y="2733"/>
                  </a:lnTo>
                  <a:lnTo>
                    <a:pt x="2788" y="2821"/>
                  </a:lnTo>
                  <a:lnTo>
                    <a:pt x="2728" y="2911"/>
                  </a:lnTo>
                  <a:lnTo>
                    <a:pt x="2661" y="3005"/>
                  </a:lnTo>
                  <a:lnTo>
                    <a:pt x="2587" y="3102"/>
                  </a:lnTo>
                  <a:lnTo>
                    <a:pt x="2509" y="3201"/>
                  </a:lnTo>
                  <a:lnTo>
                    <a:pt x="2424" y="3302"/>
                  </a:lnTo>
                  <a:lnTo>
                    <a:pt x="2333" y="3405"/>
                  </a:lnTo>
                  <a:lnTo>
                    <a:pt x="2234" y="3512"/>
                  </a:lnTo>
                  <a:lnTo>
                    <a:pt x="2129" y="3618"/>
                  </a:lnTo>
                  <a:lnTo>
                    <a:pt x="2016" y="3728"/>
                  </a:lnTo>
                  <a:lnTo>
                    <a:pt x="1895" y="3839"/>
                  </a:lnTo>
                  <a:lnTo>
                    <a:pt x="1766" y="3950"/>
                  </a:lnTo>
                  <a:lnTo>
                    <a:pt x="1630" y="4064"/>
                  </a:lnTo>
                  <a:lnTo>
                    <a:pt x="1619" y="4069"/>
                  </a:lnTo>
                  <a:lnTo>
                    <a:pt x="1606" y="4069"/>
                  </a:lnTo>
                  <a:lnTo>
                    <a:pt x="1595" y="4064"/>
                  </a:lnTo>
                  <a:lnTo>
                    <a:pt x="1459" y="3950"/>
                  </a:lnTo>
                  <a:lnTo>
                    <a:pt x="1331" y="3839"/>
                  </a:lnTo>
                  <a:lnTo>
                    <a:pt x="1211" y="3728"/>
                  </a:lnTo>
                  <a:lnTo>
                    <a:pt x="1098" y="3618"/>
                  </a:lnTo>
                  <a:lnTo>
                    <a:pt x="992" y="3512"/>
                  </a:lnTo>
                  <a:lnTo>
                    <a:pt x="893" y="3405"/>
                  </a:lnTo>
                  <a:lnTo>
                    <a:pt x="801" y="3302"/>
                  </a:lnTo>
                  <a:lnTo>
                    <a:pt x="717" y="3201"/>
                  </a:lnTo>
                  <a:lnTo>
                    <a:pt x="638" y="3102"/>
                  </a:lnTo>
                  <a:lnTo>
                    <a:pt x="566" y="3005"/>
                  </a:lnTo>
                  <a:lnTo>
                    <a:pt x="499" y="2911"/>
                  </a:lnTo>
                  <a:lnTo>
                    <a:pt x="438" y="2821"/>
                  </a:lnTo>
                  <a:lnTo>
                    <a:pt x="382" y="2733"/>
                  </a:lnTo>
                  <a:lnTo>
                    <a:pt x="332" y="2648"/>
                  </a:lnTo>
                  <a:lnTo>
                    <a:pt x="287" y="2568"/>
                  </a:lnTo>
                  <a:lnTo>
                    <a:pt x="246" y="2491"/>
                  </a:lnTo>
                  <a:lnTo>
                    <a:pt x="208" y="2418"/>
                  </a:lnTo>
                  <a:lnTo>
                    <a:pt x="176" y="2350"/>
                  </a:lnTo>
                  <a:lnTo>
                    <a:pt x="149" y="2286"/>
                  </a:lnTo>
                  <a:lnTo>
                    <a:pt x="115" y="2209"/>
                  </a:lnTo>
                  <a:lnTo>
                    <a:pt x="86" y="2130"/>
                  </a:lnTo>
                  <a:lnTo>
                    <a:pt x="61" y="2048"/>
                  </a:lnTo>
                  <a:lnTo>
                    <a:pt x="40" y="1966"/>
                  </a:lnTo>
                  <a:lnTo>
                    <a:pt x="35" y="1944"/>
                  </a:lnTo>
                  <a:lnTo>
                    <a:pt x="31" y="1929"/>
                  </a:lnTo>
                  <a:lnTo>
                    <a:pt x="30" y="1919"/>
                  </a:lnTo>
                  <a:lnTo>
                    <a:pt x="29" y="1916"/>
                  </a:lnTo>
                  <a:lnTo>
                    <a:pt x="14" y="1826"/>
                  </a:lnTo>
                  <a:lnTo>
                    <a:pt x="5" y="1734"/>
                  </a:lnTo>
                  <a:lnTo>
                    <a:pt x="0" y="1642"/>
                  </a:lnTo>
                  <a:lnTo>
                    <a:pt x="1" y="1547"/>
                  </a:lnTo>
                  <a:lnTo>
                    <a:pt x="7" y="1453"/>
                  </a:lnTo>
                  <a:lnTo>
                    <a:pt x="21" y="1344"/>
                  </a:lnTo>
                  <a:lnTo>
                    <a:pt x="42" y="1239"/>
                  </a:lnTo>
                  <a:lnTo>
                    <a:pt x="71" y="1135"/>
                  </a:lnTo>
                  <a:lnTo>
                    <a:pt x="104" y="1035"/>
                  </a:lnTo>
                  <a:lnTo>
                    <a:pt x="145" y="938"/>
                  </a:lnTo>
                  <a:lnTo>
                    <a:pt x="192" y="845"/>
                  </a:lnTo>
                  <a:lnTo>
                    <a:pt x="244" y="755"/>
                  </a:lnTo>
                  <a:lnTo>
                    <a:pt x="303" y="668"/>
                  </a:lnTo>
                  <a:lnTo>
                    <a:pt x="366" y="586"/>
                  </a:lnTo>
                  <a:lnTo>
                    <a:pt x="434" y="509"/>
                  </a:lnTo>
                  <a:lnTo>
                    <a:pt x="507" y="436"/>
                  </a:lnTo>
                  <a:lnTo>
                    <a:pt x="584" y="368"/>
                  </a:lnTo>
                  <a:lnTo>
                    <a:pt x="666" y="305"/>
                  </a:lnTo>
                  <a:lnTo>
                    <a:pt x="752" y="247"/>
                  </a:lnTo>
                  <a:lnTo>
                    <a:pt x="842" y="194"/>
                  </a:lnTo>
                  <a:lnTo>
                    <a:pt x="935" y="148"/>
                  </a:lnTo>
                  <a:lnTo>
                    <a:pt x="1032" y="107"/>
                  </a:lnTo>
                  <a:lnTo>
                    <a:pt x="1131" y="72"/>
                  </a:lnTo>
                  <a:lnTo>
                    <a:pt x="1233" y="44"/>
                  </a:lnTo>
                  <a:lnTo>
                    <a:pt x="1338" y="23"/>
                  </a:lnTo>
                  <a:lnTo>
                    <a:pt x="1445" y="8"/>
                  </a:lnTo>
                  <a:lnTo>
                    <a:pt x="1554" y="0"/>
                  </a:lnTo>
                  <a:lnTo>
                    <a:pt x="16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75" name="Freeform 621"/>
            <p:cNvSpPr>
              <a:spLocks/>
            </p:cNvSpPr>
            <p:nvPr/>
          </p:nvSpPr>
          <p:spPr bwMode="auto">
            <a:xfrm>
              <a:off x="2988" y="3145"/>
              <a:ext cx="408" cy="542"/>
            </a:xfrm>
            <a:custGeom>
              <a:avLst/>
              <a:gdLst>
                <a:gd name="T0" fmla="*/ 463 w 817"/>
                <a:gd name="T1" fmla="*/ 2 h 1085"/>
                <a:gd name="T2" fmla="*/ 529 w 817"/>
                <a:gd name="T3" fmla="*/ 18 h 1085"/>
                <a:gd name="T4" fmla="*/ 581 w 817"/>
                <a:gd name="T5" fmla="*/ 43 h 1085"/>
                <a:gd name="T6" fmla="*/ 631 w 817"/>
                <a:gd name="T7" fmla="*/ 76 h 1085"/>
                <a:gd name="T8" fmla="*/ 660 w 817"/>
                <a:gd name="T9" fmla="*/ 109 h 1085"/>
                <a:gd name="T10" fmla="*/ 675 w 817"/>
                <a:gd name="T11" fmla="*/ 128 h 1085"/>
                <a:gd name="T12" fmla="*/ 678 w 817"/>
                <a:gd name="T13" fmla="*/ 131 h 1085"/>
                <a:gd name="T14" fmla="*/ 688 w 817"/>
                <a:gd name="T15" fmla="*/ 133 h 1085"/>
                <a:gd name="T16" fmla="*/ 705 w 817"/>
                <a:gd name="T17" fmla="*/ 141 h 1085"/>
                <a:gd name="T18" fmla="*/ 727 w 817"/>
                <a:gd name="T19" fmla="*/ 154 h 1085"/>
                <a:gd name="T20" fmla="*/ 750 w 817"/>
                <a:gd name="T21" fmla="*/ 178 h 1085"/>
                <a:gd name="T22" fmla="*/ 771 w 817"/>
                <a:gd name="T23" fmla="*/ 213 h 1085"/>
                <a:gd name="T24" fmla="*/ 786 w 817"/>
                <a:gd name="T25" fmla="*/ 262 h 1085"/>
                <a:gd name="T26" fmla="*/ 793 w 817"/>
                <a:gd name="T27" fmla="*/ 329 h 1085"/>
                <a:gd name="T28" fmla="*/ 789 w 817"/>
                <a:gd name="T29" fmla="*/ 415 h 1085"/>
                <a:gd name="T30" fmla="*/ 776 w 817"/>
                <a:gd name="T31" fmla="*/ 491 h 1085"/>
                <a:gd name="T32" fmla="*/ 777 w 817"/>
                <a:gd name="T33" fmla="*/ 517 h 1085"/>
                <a:gd name="T34" fmla="*/ 794 w 817"/>
                <a:gd name="T35" fmla="*/ 521 h 1085"/>
                <a:gd name="T36" fmla="*/ 808 w 817"/>
                <a:gd name="T37" fmla="*/ 533 h 1085"/>
                <a:gd name="T38" fmla="*/ 817 w 817"/>
                <a:gd name="T39" fmla="*/ 559 h 1085"/>
                <a:gd name="T40" fmla="*/ 815 w 817"/>
                <a:gd name="T41" fmla="*/ 599 h 1085"/>
                <a:gd name="T42" fmla="*/ 803 w 817"/>
                <a:gd name="T43" fmla="*/ 657 h 1085"/>
                <a:gd name="T44" fmla="*/ 782 w 817"/>
                <a:gd name="T45" fmla="*/ 720 h 1085"/>
                <a:gd name="T46" fmla="*/ 761 w 817"/>
                <a:gd name="T47" fmla="*/ 756 h 1085"/>
                <a:gd name="T48" fmla="*/ 743 w 817"/>
                <a:gd name="T49" fmla="*/ 772 h 1085"/>
                <a:gd name="T50" fmla="*/ 727 w 817"/>
                <a:gd name="T51" fmla="*/ 808 h 1085"/>
                <a:gd name="T52" fmla="*/ 701 w 817"/>
                <a:gd name="T53" fmla="*/ 878 h 1085"/>
                <a:gd name="T54" fmla="*/ 660 w 817"/>
                <a:gd name="T55" fmla="*/ 945 h 1085"/>
                <a:gd name="T56" fmla="*/ 605 w 817"/>
                <a:gd name="T57" fmla="*/ 1005 h 1085"/>
                <a:gd name="T58" fmla="*/ 535 w 817"/>
                <a:gd name="T59" fmla="*/ 1052 h 1085"/>
                <a:gd name="T60" fmla="*/ 462 w 817"/>
                <a:gd name="T61" fmla="*/ 1080 h 1085"/>
                <a:gd name="T62" fmla="*/ 391 w 817"/>
                <a:gd name="T63" fmla="*/ 1085 h 1085"/>
                <a:gd name="T64" fmla="*/ 322 w 817"/>
                <a:gd name="T65" fmla="*/ 1070 h 1085"/>
                <a:gd name="T66" fmla="*/ 246 w 817"/>
                <a:gd name="T67" fmla="*/ 1031 h 1085"/>
                <a:gd name="T68" fmla="*/ 183 w 817"/>
                <a:gd name="T69" fmla="*/ 977 h 1085"/>
                <a:gd name="T70" fmla="*/ 134 w 817"/>
                <a:gd name="T71" fmla="*/ 912 h 1085"/>
                <a:gd name="T72" fmla="*/ 101 w 817"/>
                <a:gd name="T73" fmla="*/ 843 h 1085"/>
                <a:gd name="T74" fmla="*/ 84 w 817"/>
                <a:gd name="T75" fmla="*/ 775 h 1085"/>
                <a:gd name="T76" fmla="*/ 66 w 817"/>
                <a:gd name="T77" fmla="*/ 768 h 1085"/>
                <a:gd name="T78" fmla="*/ 46 w 817"/>
                <a:gd name="T79" fmla="*/ 742 h 1085"/>
                <a:gd name="T80" fmla="*/ 26 w 817"/>
                <a:gd name="T81" fmla="*/ 692 h 1085"/>
                <a:gd name="T82" fmla="*/ 7 w 817"/>
                <a:gd name="T83" fmla="*/ 626 h 1085"/>
                <a:gd name="T84" fmla="*/ 0 w 817"/>
                <a:gd name="T85" fmla="*/ 577 h 1085"/>
                <a:gd name="T86" fmla="*/ 5 w 817"/>
                <a:gd name="T87" fmla="*/ 545 h 1085"/>
                <a:gd name="T88" fmla="*/ 17 w 817"/>
                <a:gd name="T89" fmla="*/ 526 h 1085"/>
                <a:gd name="T90" fmla="*/ 31 w 817"/>
                <a:gd name="T91" fmla="*/ 519 h 1085"/>
                <a:gd name="T92" fmla="*/ 49 w 817"/>
                <a:gd name="T93" fmla="*/ 517 h 1085"/>
                <a:gd name="T94" fmla="*/ 35 w 817"/>
                <a:gd name="T95" fmla="*/ 465 h 1085"/>
                <a:gd name="T96" fmla="*/ 25 w 817"/>
                <a:gd name="T97" fmla="*/ 381 h 1085"/>
                <a:gd name="T98" fmla="*/ 34 w 817"/>
                <a:gd name="T99" fmla="*/ 302 h 1085"/>
                <a:gd name="T100" fmla="*/ 62 w 817"/>
                <a:gd name="T101" fmla="*/ 224 h 1085"/>
                <a:gd name="T102" fmla="*/ 106 w 817"/>
                <a:gd name="T103" fmla="*/ 161 h 1085"/>
                <a:gd name="T104" fmla="*/ 158 w 817"/>
                <a:gd name="T105" fmla="*/ 106 h 1085"/>
                <a:gd name="T106" fmla="*/ 220 w 817"/>
                <a:gd name="T107" fmla="*/ 60 h 1085"/>
                <a:gd name="T108" fmla="*/ 275 w 817"/>
                <a:gd name="T109" fmla="*/ 28 h 1085"/>
                <a:gd name="T110" fmla="*/ 344 w 817"/>
                <a:gd name="T111" fmla="*/ 6 h 1085"/>
                <a:gd name="T112" fmla="*/ 425 w 817"/>
                <a:gd name="T113" fmla="*/ 0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7" h="1085">
                  <a:moveTo>
                    <a:pt x="425" y="0"/>
                  </a:moveTo>
                  <a:lnTo>
                    <a:pt x="463" y="2"/>
                  </a:lnTo>
                  <a:lnTo>
                    <a:pt x="497" y="8"/>
                  </a:lnTo>
                  <a:lnTo>
                    <a:pt x="529" y="18"/>
                  </a:lnTo>
                  <a:lnTo>
                    <a:pt x="556" y="29"/>
                  </a:lnTo>
                  <a:lnTo>
                    <a:pt x="581" y="43"/>
                  </a:lnTo>
                  <a:lnTo>
                    <a:pt x="608" y="59"/>
                  </a:lnTo>
                  <a:lnTo>
                    <a:pt x="631" y="76"/>
                  </a:lnTo>
                  <a:lnTo>
                    <a:pt x="648" y="94"/>
                  </a:lnTo>
                  <a:lnTo>
                    <a:pt x="660" y="109"/>
                  </a:lnTo>
                  <a:lnTo>
                    <a:pt x="670" y="120"/>
                  </a:lnTo>
                  <a:lnTo>
                    <a:pt x="675" y="128"/>
                  </a:lnTo>
                  <a:lnTo>
                    <a:pt x="676" y="131"/>
                  </a:lnTo>
                  <a:lnTo>
                    <a:pt x="678" y="131"/>
                  </a:lnTo>
                  <a:lnTo>
                    <a:pt x="681" y="132"/>
                  </a:lnTo>
                  <a:lnTo>
                    <a:pt x="688" y="133"/>
                  </a:lnTo>
                  <a:lnTo>
                    <a:pt x="696" y="136"/>
                  </a:lnTo>
                  <a:lnTo>
                    <a:pt x="705" y="141"/>
                  </a:lnTo>
                  <a:lnTo>
                    <a:pt x="716" y="146"/>
                  </a:lnTo>
                  <a:lnTo>
                    <a:pt x="727" y="154"/>
                  </a:lnTo>
                  <a:lnTo>
                    <a:pt x="738" y="164"/>
                  </a:lnTo>
                  <a:lnTo>
                    <a:pt x="750" y="178"/>
                  </a:lnTo>
                  <a:lnTo>
                    <a:pt x="761" y="193"/>
                  </a:lnTo>
                  <a:lnTo>
                    <a:pt x="771" y="213"/>
                  </a:lnTo>
                  <a:lnTo>
                    <a:pt x="778" y="235"/>
                  </a:lnTo>
                  <a:lnTo>
                    <a:pt x="786" y="262"/>
                  </a:lnTo>
                  <a:lnTo>
                    <a:pt x="791" y="293"/>
                  </a:lnTo>
                  <a:lnTo>
                    <a:pt x="793" y="329"/>
                  </a:lnTo>
                  <a:lnTo>
                    <a:pt x="793" y="369"/>
                  </a:lnTo>
                  <a:lnTo>
                    <a:pt x="789" y="415"/>
                  </a:lnTo>
                  <a:lnTo>
                    <a:pt x="782" y="465"/>
                  </a:lnTo>
                  <a:lnTo>
                    <a:pt x="776" y="491"/>
                  </a:lnTo>
                  <a:lnTo>
                    <a:pt x="768" y="517"/>
                  </a:lnTo>
                  <a:lnTo>
                    <a:pt x="777" y="517"/>
                  </a:lnTo>
                  <a:lnTo>
                    <a:pt x="786" y="519"/>
                  </a:lnTo>
                  <a:lnTo>
                    <a:pt x="794" y="521"/>
                  </a:lnTo>
                  <a:lnTo>
                    <a:pt x="802" y="526"/>
                  </a:lnTo>
                  <a:lnTo>
                    <a:pt x="808" y="533"/>
                  </a:lnTo>
                  <a:lnTo>
                    <a:pt x="813" y="545"/>
                  </a:lnTo>
                  <a:lnTo>
                    <a:pt x="817" y="559"/>
                  </a:lnTo>
                  <a:lnTo>
                    <a:pt x="817" y="577"/>
                  </a:lnTo>
                  <a:lnTo>
                    <a:pt x="815" y="599"/>
                  </a:lnTo>
                  <a:lnTo>
                    <a:pt x="810" y="626"/>
                  </a:lnTo>
                  <a:lnTo>
                    <a:pt x="803" y="657"/>
                  </a:lnTo>
                  <a:lnTo>
                    <a:pt x="792" y="692"/>
                  </a:lnTo>
                  <a:lnTo>
                    <a:pt x="782" y="720"/>
                  </a:lnTo>
                  <a:lnTo>
                    <a:pt x="771" y="742"/>
                  </a:lnTo>
                  <a:lnTo>
                    <a:pt x="761" y="756"/>
                  </a:lnTo>
                  <a:lnTo>
                    <a:pt x="752" y="768"/>
                  </a:lnTo>
                  <a:lnTo>
                    <a:pt x="743" y="772"/>
                  </a:lnTo>
                  <a:lnTo>
                    <a:pt x="735" y="775"/>
                  </a:lnTo>
                  <a:lnTo>
                    <a:pt x="727" y="808"/>
                  </a:lnTo>
                  <a:lnTo>
                    <a:pt x="716" y="843"/>
                  </a:lnTo>
                  <a:lnTo>
                    <a:pt x="701" y="878"/>
                  </a:lnTo>
                  <a:lnTo>
                    <a:pt x="683" y="911"/>
                  </a:lnTo>
                  <a:lnTo>
                    <a:pt x="660" y="945"/>
                  </a:lnTo>
                  <a:lnTo>
                    <a:pt x="634" y="977"/>
                  </a:lnTo>
                  <a:lnTo>
                    <a:pt x="605" y="1005"/>
                  </a:lnTo>
                  <a:lnTo>
                    <a:pt x="571" y="1031"/>
                  </a:lnTo>
                  <a:lnTo>
                    <a:pt x="535" y="1052"/>
                  </a:lnTo>
                  <a:lnTo>
                    <a:pt x="497" y="1070"/>
                  </a:lnTo>
                  <a:lnTo>
                    <a:pt x="462" y="1080"/>
                  </a:lnTo>
                  <a:lnTo>
                    <a:pt x="427" y="1085"/>
                  </a:lnTo>
                  <a:lnTo>
                    <a:pt x="391" y="1085"/>
                  </a:lnTo>
                  <a:lnTo>
                    <a:pt x="356" y="1080"/>
                  </a:lnTo>
                  <a:lnTo>
                    <a:pt x="322" y="1070"/>
                  </a:lnTo>
                  <a:lnTo>
                    <a:pt x="282" y="1052"/>
                  </a:lnTo>
                  <a:lnTo>
                    <a:pt x="246" y="1031"/>
                  </a:lnTo>
                  <a:lnTo>
                    <a:pt x="213" y="1005"/>
                  </a:lnTo>
                  <a:lnTo>
                    <a:pt x="183" y="977"/>
                  </a:lnTo>
                  <a:lnTo>
                    <a:pt x="157" y="945"/>
                  </a:lnTo>
                  <a:lnTo>
                    <a:pt x="134" y="912"/>
                  </a:lnTo>
                  <a:lnTo>
                    <a:pt x="116" y="878"/>
                  </a:lnTo>
                  <a:lnTo>
                    <a:pt x="101" y="843"/>
                  </a:lnTo>
                  <a:lnTo>
                    <a:pt x="90" y="808"/>
                  </a:lnTo>
                  <a:lnTo>
                    <a:pt x="84" y="775"/>
                  </a:lnTo>
                  <a:lnTo>
                    <a:pt x="75" y="774"/>
                  </a:lnTo>
                  <a:lnTo>
                    <a:pt x="66" y="768"/>
                  </a:lnTo>
                  <a:lnTo>
                    <a:pt x="56" y="758"/>
                  </a:lnTo>
                  <a:lnTo>
                    <a:pt x="46" y="742"/>
                  </a:lnTo>
                  <a:lnTo>
                    <a:pt x="36" y="720"/>
                  </a:lnTo>
                  <a:lnTo>
                    <a:pt x="26" y="692"/>
                  </a:lnTo>
                  <a:lnTo>
                    <a:pt x="15" y="657"/>
                  </a:lnTo>
                  <a:lnTo>
                    <a:pt x="7" y="626"/>
                  </a:lnTo>
                  <a:lnTo>
                    <a:pt x="3" y="599"/>
                  </a:lnTo>
                  <a:lnTo>
                    <a:pt x="0" y="577"/>
                  </a:lnTo>
                  <a:lnTo>
                    <a:pt x="2" y="559"/>
                  </a:lnTo>
                  <a:lnTo>
                    <a:pt x="5" y="545"/>
                  </a:lnTo>
                  <a:lnTo>
                    <a:pt x="9" y="535"/>
                  </a:lnTo>
                  <a:lnTo>
                    <a:pt x="17" y="526"/>
                  </a:lnTo>
                  <a:lnTo>
                    <a:pt x="24" y="521"/>
                  </a:lnTo>
                  <a:lnTo>
                    <a:pt x="31" y="519"/>
                  </a:lnTo>
                  <a:lnTo>
                    <a:pt x="40" y="517"/>
                  </a:lnTo>
                  <a:lnTo>
                    <a:pt x="49" y="517"/>
                  </a:lnTo>
                  <a:lnTo>
                    <a:pt x="40" y="491"/>
                  </a:lnTo>
                  <a:lnTo>
                    <a:pt x="35" y="465"/>
                  </a:lnTo>
                  <a:lnTo>
                    <a:pt x="28" y="423"/>
                  </a:lnTo>
                  <a:lnTo>
                    <a:pt x="25" y="381"/>
                  </a:lnTo>
                  <a:lnTo>
                    <a:pt x="26" y="341"/>
                  </a:lnTo>
                  <a:lnTo>
                    <a:pt x="34" y="302"/>
                  </a:lnTo>
                  <a:lnTo>
                    <a:pt x="46" y="261"/>
                  </a:lnTo>
                  <a:lnTo>
                    <a:pt x="62" y="224"/>
                  </a:lnTo>
                  <a:lnTo>
                    <a:pt x="84" y="190"/>
                  </a:lnTo>
                  <a:lnTo>
                    <a:pt x="106" y="161"/>
                  </a:lnTo>
                  <a:lnTo>
                    <a:pt x="131" y="133"/>
                  </a:lnTo>
                  <a:lnTo>
                    <a:pt x="158" y="106"/>
                  </a:lnTo>
                  <a:lnTo>
                    <a:pt x="188" y="81"/>
                  </a:lnTo>
                  <a:lnTo>
                    <a:pt x="220" y="60"/>
                  </a:lnTo>
                  <a:lnTo>
                    <a:pt x="246" y="43"/>
                  </a:lnTo>
                  <a:lnTo>
                    <a:pt x="275" y="28"/>
                  </a:lnTo>
                  <a:lnTo>
                    <a:pt x="306" y="16"/>
                  </a:lnTo>
                  <a:lnTo>
                    <a:pt x="344" y="6"/>
                  </a:lnTo>
                  <a:lnTo>
                    <a:pt x="384" y="1"/>
                  </a:lnTo>
                  <a:lnTo>
                    <a:pt x="4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76" name="Group 624"/>
          <p:cNvGrpSpPr>
            <a:grpSpLocks noChangeAspect="1"/>
          </p:cNvGrpSpPr>
          <p:nvPr/>
        </p:nvGrpSpPr>
        <p:grpSpPr bwMode="auto">
          <a:xfrm>
            <a:off x="6789873" y="2102625"/>
            <a:ext cx="252356" cy="237789"/>
            <a:chOff x="4475" y="2157"/>
            <a:chExt cx="2027" cy="1910"/>
          </a:xfrm>
          <a:solidFill>
            <a:schemeClr val="tx1">
              <a:lumMod val="65000"/>
              <a:lumOff val="35000"/>
            </a:schemeClr>
          </a:solidFill>
        </p:grpSpPr>
        <p:sp>
          <p:nvSpPr>
            <p:cNvPr id="5779" name="Freeform 626"/>
            <p:cNvSpPr>
              <a:spLocks/>
            </p:cNvSpPr>
            <p:nvPr/>
          </p:nvSpPr>
          <p:spPr bwMode="auto">
            <a:xfrm>
              <a:off x="5174" y="2399"/>
              <a:ext cx="993" cy="645"/>
            </a:xfrm>
            <a:custGeom>
              <a:avLst/>
              <a:gdLst>
                <a:gd name="T0" fmla="*/ 403 w 1985"/>
                <a:gd name="T1" fmla="*/ 0 h 1290"/>
                <a:gd name="T2" fmla="*/ 547 w 1985"/>
                <a:gd name="T3" fmla="*/ 145 h 1290"/>
                <a:gd name="T4" fmla="*/ 389 w 1985"/>
                <a:gd name="T5" fmla="*/ 302 h 1290"/>
                <a:gd name="T6" fmla="*/ 1301 w 1985"/>
                <a:gd name="T7" fmla="*/ 302 h 1290"/>
                <a:gd name="T8" fmla="*/ 1371 w 1985"/>
                <a:gd name="T9" fmla="*/ 306 h 1290"/>
                <a:gd name="T10" fmla="*/ 1439 w 1985"/>
                <a:gd name="T11" fmla="*/ 316 h 1290"/>
                <a:gd name="T12" fmla="*/ 1504 w 1985"/>
                <a:gd name="T13" fmla="*/ 333 h 1290"/>
                <a:gd name="T14" fmla="*/ 1567 w 1985"/>
                <a:gd name="T15" fmla="*/ 356 h 1290"/>
                <a:gd name="T16" fmla="*/ 1627 w 1985"/>
                <a:gd name="T17" fmla="*/ 385 h 1290"/>
                <a:gd name="T18" fmla="*/ 1684 w 1985"/>
                <a:gd name="T19" fmla="*/ 419 h 1290"/>
                <a:gd name="T20" fmla="*/ 1735 w 1985"/>
                <a:gd name="T21" fmla="*/ 458 h 1290"/>
                <a:gd name="T22" fmla="*/ 1784 w 1985"/>
                <a:gd name="T23" fmla="*/ 503 h 1290"/>
                <a:gd name="T24" fmla="*/ 1829 w 1985"/>
                <a:gd name="T25" fmla="*/ 551 h 1290"/>
                <a:gd name="T26" fmla="*/ 1868 w 1985"/>
                <a:gd name="T27" fmla="*/ 603 h 1290"/>
                <a:gd name="T28" fmla="*/ 1902 w 1985"/>
                <a:gd name="T29" fmla="*/ 660 h 1290"/>
                <a:gd name="T30" fmla="*/ 1931 w 1985"/>
                <a:gd name="T31" fmla="*/ 719 h 1290"/>
                <a:gd name="T32" fmla="*/ 1954 w 1985"/>
                <a:gd name="T33" fmla="*/ 782 h 1290"/>
                <a:gd name="T34" fmla="*/ 1970 w 1985"/>
                <a:gd name="T35" fmla="*/ 848 h 1290"/>
                <a:gd name="T36" fmla="*/ 1981 w 1985"/>
                <a:gd name="T37" fmla="*/ 916 h 1290"/>
                <a:gd name="T38" fmla="*/ 1985 w 1985"/>
                <a:gd name="T39" fmla="*/ 986 h 1290"/>
                <a:gd name="T40" fmla="*/ 1985 w 1985"/>
                <a:gd name="T41" fmla="*/ 1290 h 1290"/>
                <a:gd name="T42" fmla="*/ 1781 w 1985"/>
                <a:gd name="T43" fmla="*/ 1290 h 1290"/>
                <a:gd name="T44" fmla="*/ 1781 w 1985"/>
                <a:gd name="T45" fmla="*/ 986 h 1290"/>
                <a:gd name="T46" fmla="*/ 1777 w 1985"/>
                <a:gd name="T47" fmla="*/ 926 h 1290"/>
                <a:gd name="T48" fmla="*/ 1766 w 1985"/>
                <a:gd name="T49" fmla="*/ 868 h 1290"/>
                <a:gd name="T50" fmla="*/ 1747 w 1985"/>
                <a:gd name="T51" fmla="*/ 813 h 1290"/>
                <a:gd name="T52" fmla="*/ 1724 w 1985"/>
                <a:gd name="T53" fmla="*/ 760 h 1290"/>
                <a:gd name="T54" fmla="*/ 1695 w 1985"/>
                <a:gd name="T55" fmla="*/ 712 h 1290"/>
                <a:gd name="T56" fmla="*/ 1659 w 1985"/>
                <a:gd name="T57" fmla="*/ 666 h 1290"/>
                <a:gd name="T58" fmla="*/ 1618 w 1985"/>
                <a:gd name="T59" fmla="*/ 627 h 1290"/>
                <a:gd name="T60" fmla="*/ 1574 w 1985"/>
                <a:gd name="T61" fmla="*/ 591 h 1290"/>
                <a:gd name="T62" fmla="*/ 1525 w 1985"/>
                <a:gd name="T63" fmla="*/ 562 h 1290"/>
                <a:gd name="T64" fmla="*/ 1473 w 1985"/>
                <a:gd name="T65" fmla="*/ 538 h 1290"/>
                <a:gd name="T66" fmla="*/ 1418 w 1985"/>
                <a:gd name="T67" fmla="*/ 520 h 1290"/>
                <a:gd name="T68" fmla="*/ 1360 w 1985"/>
                <a:gd name="T69" fmla="*/ 509 h 1290"/>
                <a:gd name="T70" fmla="*/ 1300 w 1985"/>
                <a:gd name="T71" fmla="*/ 505 h 1290"/>
                <a:gd name="T72" fmla="*/ 389 w 1985"/>
                <a:gd name="T73" fmla="*/ 505 h 1290"/>
                <a:gd name="T74" fmla="*/ 547 w 1985"/>
                <a:gd name="T75" fmla="*/ 664 h 1290"/>
                <a:gd name="T76" fmla="*/ 403 w 1985"/>
                <a:gd name="T77" fmla="*/ 808 h 1290"/>
                <a:gd name="T78" fmla="*/ 144 w 1985"/>
                <a:gd name="T79" fmla="*/ 548 h 1290"/>
                <a:gd name="T80" fmla="*/ 0 w 1985"/>
                <a:gd name="T81" fmla="*/ 403 h 1290"/>
                <a:gd name="T82" fmla="*/ 144 w 1985"/>
                <a:gd name="T83" fmla="*/ 259 h 1290"/>
                <a:gd name="T84" fmla="*/ 403 w 1985"/>
                <a:gd name="T85" fmla="*/ 0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85" h="1290">
                  <a:moveTo>
                    <a:pt x="403" y="0"/>
                  </a:moveTo>
                  <a:lnTo>
                    <a:pt x="547" y="145"/>
                  </a:lnTo>
                  <a:lnTo>
                    <a:pt x="389" y="302"/>
                  </a:lnTo>
                  <a:lnTo>
                    <a:pt x="1301" y="302"/>
                  </a:lnTo>
                  <a:lnTo>
                    <a:pt x="1371" y="306"/>
                  </a:lnTo>
                  <a:lnTo>
                    <a:pt x="1439" y="316"/>
                  </a:lnTo>
                  <a:lnTo>
                    <a:pt x="1504" y="333"/>
                  </a:lnTo>
                  <a:lnTo>
                    <a:pt x="1567" y="356"/>
                  </a:lnTo>
                  <a:lnTo>
                    <a:pt x="1627" y="385"/>
                  </a:lnTo>
                  <a:lnTo>
                    <a:pt x="1684" y="419"/>
                  </a:lnTo>
                  <a:lnTo>
                    <a:pt x="1735" y="458"/>
                  </a:lnTo>
                  <a:lnTo>
                    <a:pt x="1784" y="503"/>
                  </a:lnTo>
                  <a:lnTo>
                    <a:pt x="1829" y="551"/>
                  </a:lnTo>
                  <a:lnTo>
                    <a:pt x="1868" y="603"/>
                  </a:lnTo>
                  <a:lnTo>
                    <a:pt x="1902" y="660"/>
                  </a:lnTo>
                  <a:lnTo>
                    <a:pt x="1931" y="719"/>
                  </a:lnTo>
                  <a:lnTo>
                    <a:pt x="1954" y="782"/>
                  </a:lnTo>
                  <a:lnTo>
                    <a:pt x="1970" y="848"/>
                  </a:lnTo>
                  <a:lnTo>
                    <a:pt x="1981" y="916"/>
                  </a:lnTo>
                  <a:lnTo>
                    <a:pt x="1985" y="986"/>
                  </a:lnTo>
                  <a:lnTo>
                    <a:pt x="1985" y="1290"/>
                  </a:lnTo>
                  <a:lnTo>
                    <a:pt x="1781" y="1290"/>
                  </a:lnTo>
                  <a:lnTo>
                    <a:pt x="1781" y="986"/>
                  </a:lnTo>
                  <a:lnTo>
                    <a:pt x="1777" y="926"/>
                  </a:lnTo>
                  <a:lnTo>
                    <a:pt x="1766" y="868"/>
                  </a:lnTo>
                  <a:lnTo>
                    <a:pt x="1747" y="813"/>
                  </a:lnTo>
                  <a:lnTo>
                    <a:pt x="1724" y="760"/>
                  </a:lnTo>
                  <a:lnTo>
                    <a:pt x="1695" y="712"/>
                  </a:lnTo>
                  <a:lnTo>
                    <a:pt x="1659" y="666"/>
                  </a:lnTo>
                  <a:lnTo>
                    <a:pt x="1618" y="627"/>
                  </a:lnTo>
                  <a:lnTo>
                    <a:pt x="1574" y="591"/>
                  </a:lnTo>
                  <a:lnTo>
                    <a:pt x="1525" y="562"/>
                  </a:lnTo>
                  <a:lnTo>
                    <a:pt x="1473" y="538"/>
                  </a:lnTo>
                  <a:lnTo>
                    <a:pt x="1418" y="520"/>
                  </a:lnTo>
                  <a:lnTo>
                    <a:pt x="1360" y="509"/>
                  </a:lnTo>
                  <a:lnTo>
                    <a:pt x="1300" y="505"/>
                  </a:lnTo>
                  <a:lnTo>
                    <a:pt x="389" y="505"/>
                  </a:lnTo>
                  <a:lnTo>
                    <a:pt x="547" y="664"/>
                  </a:lnTo>
                  <a:lnTo>
                    <a:pt x="403" y="808"/>
                  </a:lnTo>
                  <a:lnTo>
                    <a:pt x="144" y="548"/>
                  </a:lnTo>
                  <a:lnTo>
                    <a:pt x="0" y="403"/>
                  </a:lnTo>
                  <a:lnTo>
                    <a:pt x="144" y="259"/>
                  </a:lnTo>
                  <a:lnTo>
                    <a:pt x="4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0" name="Freeform 627"/>
            <p:cNvSpPr>
              <a:spLocks/>
            </p:cNvSpPr>
            <p:nvPr/>
          </p:nvSpPr>
          <p:spPr bwMode="auto">
            <a:xfrm>
              <a:off x="4811" y="3165"/>
              <a:ext cx="993" cy="645"/>
            </a:xfrm>
            <a:custGeom>
              <a:avLst/>
              <a:gdLst>
                <a:gd name="T0" fmla="*/ 0 w 1985"/>
                <a:gd name="T1" fmla="*/ 0 h 1290"/>
                <a:gd name="T2" fmla="*/ 204 w 1985"/>
                <a:gd name="T3" fmla="*/ 0 h 1290"/>
                <a:gd name="T4" fmla="*/ 204 w 1985"/>
                <a:gd name="T5" fmla="*/ 305 h 1290"/>
                <a:gd name="T6" fmla="*/ 208 w 1985"/>
                <a:gd name="T7" fmla="*/ 365 h 1290"/>
                <a:gd name="T8" fmla="*/ 219 w 1985"/>
                <a:gd name="T9" fmla="*/ 423 h 1290"/>
                <a:gd name="T10" fmla="*/ 236 w 1985"/>
                <a:gd name="T11" fmla="*/ 478 h 1290"/>
                <a:gd name="T12" fmla="*/ 261 w 1985"/>
                <a:gd name="T13" fmla="*/ 530 h 1290"/>
                <a:gd name="T14" fmla="*/ 290 w 1985"/>
                <a:gd name="T15" fmla="*/ 579 h 1290"/>
                <a:gd name="T16" fmla="*/ 326 w 1985"/>
                <a:gd name="T17" fmla="*/ 623 h 1290"/>
                <a:gd name="T18" fmla="*/ 365 w 1985"/>
                <a:gd name="T19" fmla="*/ 664 h 1290"/>
                <a:gd name="T20" fmla="*/ 411 w 1985"/>
                <a:gd name="T21" fmla="*/ 698 h 1290"/>
                <a:gd name="T22" fmla="*/ 459 w 1985"/>
                <a:gd name="T23" fmla="*/ 729 h 1290"/>
                <a:gd name="T24" fmla="*/ 512 w 1985"/>
                <a:gd name="T25" fmla="*/ 753 h 1290"/>
                <a:gd name="T26" fmla="*/ 566 w 1985"/>
                <a:gd name="T27" fmla="*/ 770 h 1290"/>
                <a:gd name="T28" fmla="*/ 623 w 1985"/>
                <a:gd name="T29" fmla="*/ 781 h 1290"/>
                <a:gd name="T30" fmla="*/ 684 w 1985"/>
                <a:gd name="T31" fmla="*/ 785 h 1290"/>
                <a:gd name="T32" fmla="*/ 1596 w 1985"/>
                <a:gd name="T33" fmla="*/ 785 h 1290"/>
                <a:gd name="T34" fmla="*/ 1438 w 1985"/>
                <a:gd name="T35" fmla="*/ 627 h 1290"/>
                <a:gd name="T36" fmla="*/ 1582 w 1985"/>
                <a:gd name="T37" fmla="*/ 482 h 1290"/>
                <a:gd name="T38" fmla="*/ 1840 w 1985"/>
                <a:gd name="T39" fmla="*/ 742 h 1290"/>
                <a:gd name="T40" fmla="*/ 1985 w 1985"/>
                <a:gd name="T41" fmla="*/ 887 h 1290"/>
                <a:gd name="T42" fmla="*/ 1840 w 1985"/>
                <a:gd name="T43" fmla="*/ 1032 h 1290"/>
                <a:gd name="T44" fmla="*/ 1581 w 1985"/>
                <a:gd name="T45" fmla="*/ 1290 h 1290"/>
                <a:gd name="T46" fmla="*/ 1437 w 1985"/>
                <a:gd name="T47" fmla="*/ 1146 h 1290"/>
                <a:gd name="T48" fmla="*/ 1594 w 1985"/>
                <a:gd name="T49" fmla="*/ 989 h 1290"/>
                <a:gd name="T50" fmla="*/ 684 w 1985"/>
                <a:gd name="T51" fmla="*/ 989 h 1290"/>
                <a:gd name="T52" fmla="*/ 614 w 1985"/>
                <a:gd name="T53" fmla="*/ 985 h 1290"/>
                <a:gd name="T54" fmla="*/ 546 w 1985"/>
                <a:gd name="T55" fmla="*/ 974 h 1290"/>
                <a:gd name="T56" fmla="*/ 480 w 1985"/>
                <a:gd name="T57" fmla="*/ 958 h 1290"/>
                <a:gd name="T58" fmla="*/ 417 w 1985"/>
                <a:gd name="T59" fmla="*/ 935 h 1290"/>
                <a:gd name="T60" fmla="*/ 358 w 1985"/>
                <a:gd name="T61" fmla="*/ 906 h 1290"/>
                <a:gd name="T62" fmla="*/ 301 w 1985"/>
                <a:gd name="T63" fmla="*/ 872 h 1290"/>
                <a:gd name="T64" fmla="*/ 249 w 1985"/>
                <a:gd name="T65" fmla="*/ 833 h 1290"/>
                <a:gd name="T66" fmla="*/ 201 w 1985"/>
                <a:gd name="T67" fmla="*/ 788 h 1290"/>
                <a:gd name="T68" fmla="*/ 156 w 1985"/>
                <a:gd name="T69" fmla="*/ 739 h 1290"/>
                <a:gd name="T70" fmla="*/ 117 w 1985"/>
                <a:gd name="T71" fmla="*/ 687 h 1290"/>
                <a:gd name="T72" fmla="*/ 83 w 1985"/>
                <a:gd name="T73" fmla="*/ 631 h 1290"/>
                <a:gd name="T74" fmla="*/ 54 w 1985"/>
                <a:gd name="T75" fmla="*/ 571 h 1290"/>
                <a:gd name="T76" fmla="*/ 31 w 1985"/>
                <a:gd name="T77" fmla="*/ 508 h 1290"/>
                <a:gd name="T78" fmla="*/ 14 w 1985"/>
                <a:gd name="T79" fmla="*/ 443 h 1290"/>
                <a:gd name="T80" fmla="*/ 4 w 1985"/>
                <a:gd name="T81" fmla="*/ 375 h 1290"/>
                <a:gd name="T82" fmla="*/ 0 w 1985"/>
                <a:gd name="T83" fmla="*/ 305 h 1290"/>
                <a:gd name="T84" fmla="*/ 0 w 1985"/>
                <a:gd name="T85" fmla="*/ 0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85" h="1290">
                  <a:moveTo>
                    <a:pt x="0" y="0"/>
                  </a:moveTo>
                  <a:lnTo>
                    <a:pt x="204" y="0"/>
                  </a:lnTo>
                  <a:lnTo>
                    <a:pt x="204" y="305"/>
                  </a:lnTo>
                  <a:lnTo>
                    <a:pt x="208" y="365"/>
                  </a:lnTo>
                  <a:lnTo>
                    <a:pt x="219" y="423"/>
                  </a:lnTo>
                  <a:lnTo>
                    <a:pt x="236" y="478"/>
                  </a:lnTo>
                  <a:lnTo>
                    <a:pt x="261" y="530"/>
                  </a:lnTo>
                  <a:lnTo>
                    <a:pt x="290" y="579"/>
                  </a:lnTo>
                  <a:lnTo>
                    <a:pt x="326" y="623"/>
                  </a:lnTo>
                  <a:lnTo>
                    <a:pt x="365" y="664"/>
                  </a:lnTo>
                  <a:lnTo>
                    <a:pt x="411" y="698"/>
                  </a:lnTo>
                  <a:lnTo>
                    <a:pt x="459" y="729"/>
                  </a:lnTo>
                  <a:lnTo>
                    <a:pt x="512" y="753"/>
                  </a:lnTo>
                  <a:lnTo>
                    <a:pt x="566" y="770"/>
                  </a:lnTo>
                  <a:lnTo>
                    <a:pt x="623" y="781"/>
                  </a:lnTo>
                  <a:lnTo>
                    <a:pt x="684" y="785"/>
                  </a:lnTo>
                  <a:lnTo>
                    <a:pt x="1596" y="785"/>
                  </a:lnTo>
                  <a:lnTo>
                    <a:pt x="1438" y="627"/>
                  </a:lnTo>
                  <a:lnTo>
                    <a:pt x="1582" y="482"/>
                  </a:lnTo>
                  <a:lnTo>
                    <a:pt x="1840" y="742"/>
                  </a:lnTo>
                  <a:lnTo>
                    <a:pt x="1985" y="887"/>
                  </a:lnTo>
                  <a:lnTo>
                    <a:pt x="1840" y="1032"/>
                  </a:lnTo>
                  <a:lnTo>
                    <a:pt x="1581" y="1290"/>
                  </a:lnTo>
                  <a:lnTo>
                    <a:pt x="1437" y="1146"/>
                  </a:lnTo>
                  <a:lnTo>
                    <a:pt x="1594" y="989"/>
                  </a:lnTo>
                  <a:lnTo>
                    <a:pt x="684" y="989"/>
                  </a:lnTo>
                  <a:lnTo>
                    <a:pt x="614" y="985"/>
                  </a:lnTo>
                  <a:lnTo>
                    <a:pt x="546" y="974"/>
                  </a:lnTo>
                  <a:lnTo>
                    <a:pt x="480" y="958"/>
                  </a:lnTo>
                  <a:lnTo>
                    <a:pt x="417" y="935"/>
                  </a:lnTo>
                  <a:lnTo>
                    <a:pt x="358" y="906"/>
                  </a:lnTo>
                  <a:lnTo>
                    <a:pt x="301" y="872"/>
                  </a:lnTo>
                  <a:lnTo>
                    <a:pt x="249" y="833"/>
                  </a:lnTo>
                  <a:lnTo>
                    <a:pt x="201" y="788"/>
                  </a:lnTo>
                  <a:lnTo>
                    <a:pt x="156" y="739"/>
                  </a:lnTo>
                  <a:lnTo>
                    <a:pt x="117" y="687"/>
                  </a:lnTo>
                  <a:lnTo>
                    <a:pt x="83" y="631"/>
                  </a:lnTo>
                  <a:lnTo>
                    <a:pt x="54" y="571"/>
                  </a:lnTo>
                  <a:lnTo>
                    <a:pt x="31" y="508"/>
                  </a:lnTo>
                  <a:lnTo>
                    <a:pt x="14" y="443"/>
                  </a:lnTo>
                  <a:lnTo>
                    <a:pt x="4" y="375"/>
                  </a:lnTo>
                  <a:lnTo>
                    <a:pt x="0" y="30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1" name="Freeform 628"/>
            <p:cNvSpPr>
              <a:spLocks/>
            </p:cNvSpPr>
            <p:nvPr/>
          </p:nvSpPr>
          <p:spPr bwMode="auto">
            <a:xfrm>
              <a:off x="4475" y="2691"/>
              <a:ext cx="774" cy="359"/>
            </a:xfrm>
            <a:custGeom>
              <a:avLst/>
              <a:gdLst>
                <a:gd name="T0" fmla="*/ 1048 w 1549"/>
                <a:gd name="T1" fmla="*/ 2 h 717"/>
                <a:gd name="T2" fmla="*/ 1071 w 1549"/>
                <a:gd name="T3" fmla="*/ 16 h 717"/>
                <a:gd name="T4" fmla="*/ 1112 w 1549"/>
                <a:gd name="T5" fmla="*/ 39 h 717"/>
                <a:gd name="T6" fmla="*/ 1174 w 1549"/>
                <a:gd name="T7" fmla="*/ 71 h 717"/>
                <a:gd name="T8" fmla="*/ 1254 w 1549"/>
                <a:gd name="T9" fmla="*/ 108 h 717"/>
                <a:gd name="T10" fmla="*/ 1348 w 1549"/>
                <a:gd name="T11" fmla="*/ 146 h 717"/>
                <a:gd name="T12" fmla="*/ 1426 w 1549"/>
                <a:gd name="T13" fmla="*/ 186 h 717"/>
                <a:gd name="T14" fmla="*/ 1479 w 1549"/>
                <a:gd name="T15" fmla="*/ 236 h 717"/>
                <a:gd name="T16" fmla="*/ 1514 w 1549"/>
                <a:gd name="T17" fmla="*/ 301 h 717"/>
                <a:gd name="T18" fmla="*/ 1534 w 1549"/>
                <a:gd name="T19" fmla="*/ 381 h 717"/>
                <a:gd name="T20" fmla="*/ 1544 w 1549"/>
                <a:gd name="T21" fmla="*/ 476 h 717"/>
                <a:gd name="T22" fmla="*/ 1547 w 1549"/>
                <a:gd name="T23" fmla="*/ 588 h 717"/>
                <a:gd name="T24" fmla="*/ 1549 w 1549"/>
                <a:gd name="T25" fmla="*/ 717 h 717"/>
                <a:gd name="T26" fmla="*/ 776 w 1549"/>
                <a:gd name="T27" fmla="*/ 717 h 717"/>
                <a:gd name="T28" fmla="*/ 1 w 1549"/>
                <a:gd name="T29" fmla="*/ 650 h 717"/>
                <a:gd name="T30" fmla="*/ 2 w 1549"/>
                <a:gd name="T31" fmla="*/ 530 h 717"/>
                <a:gd name="T32" fmla="*/ 9 w 1549"/>
                <a:gd name="T33" fmla="*/ 427 h 717"/>
                <a:gd name="T34" fmla="*/ 23 w 1549"/>
                <a:gd name="T35" fmla="*/ 339 h 717"/>
                <a:gd name="T36" fmla="*/ 50 w 1549"/>
                <a:gd name="T37" fmla="*/ 268 h 717"/>
                <a:gd name="T38" fmla="*/ 95 w 1549"/>
                <a:gd name="T39" fmla="*/ 210 h 717"/>
                <a:gd name="T40" fmla="*/ 159 w 1549"/>
                <a:gd name="T41" fmla="*/ 165 h 717"/>
                <a:gd name="T42" fmla="*/ 250 w 1549"/>
                <a:gd name="T43" fmla="*/ 128 h 717"/>
                <a:gd name="T44" fmla="*/ 337 w 1549"/>
                <a:gd name="T45" fmla="*/ 90 h 717"/>
                <a:gd name="T46" fmla="*/ 408 w 1549"/>
                <a:gd name="T47" fmla="*/ 55 h 717"/>
                <a:gd name="T48" fmla="*/ 460 w 1549"/>
                <a:gd name="T49" fmla="*/ 27 h 717"/>
                <a:gd name="T50" fmla="*/ 492 w 1549"/>
                <a:gd name="T51" fmla="*/ 8 h 717"/>
                <a:gd name="T52" fmla="*/ 503 w 1549"/>
                <a:gd name="T53" fmla="*/ 1 h 717"/>
                <a:gd name="T54" fmla="*/ 669 w 1549"/>
                <a:gd name="T55" fmla="*/ 525 h 717"/>
                <a:gd name="T56" fmla="*/ 710 w 1549"/>
                <a:gd name="T57" fmla="*/ 306 h 717"/>
                <a:gd name="T58" fmla="*/ 682 w 1549"/>
                <a:gd name="T59" fmla="*/ 249 h 717"/>
                <a:gd name="T60" fmla="*/ 670 w 1549"/>
                <a:gd name="T61" fmla="*/ 206 h 717"/>
                <a:gd name="T62" fmla="*/ 672 w 1549"/>
                <a:gd name="T63" fmla="*/ 173 h 717"/>
                <a:gd name="T64" fmla="*/ 686 w 1549"/>
                <a:gd name="T65" fmla="*/ 150 h 717"/>
                <a:gd name="T66" fmla="*/ 704 w 1549"/>
                <a:gd name="T67" fmla="*/ 135 h 717"/>
                <a:gd name="T68" fmla="*/ 728 w 1549"/>
                <a:gd name="T69" fmla="*/ 125 h 717"/>
                <a:gd name="T70" fmla="*/ 749 w 1549"/>
                <a:gd name="T71" fmla="*/ 120 h 717"/>
                <a:gd name="T72" fmla="*/ 766 w 1549"/>
                <a:gd name="T73" fmla="*/ 119 h 717"/>
                <a:gd name="T74" fmla="*/ 776 w 1549"/>
                <a:gd name="T75" fmla="*/ 119 h 717"/>
                <a:gd name="T76" fmla="*/ 789 w 1549"/>
                <a:gd name="T77" fmla="*/ 120 h 717"/>
                <a:gd name="T78" fmla="*/ 809 w 1549"/>
                <a:gd name="T79" fmla="*/ 123 h 717"/>
                <a:gd name="T80" fmla="*/ 831 w 1549"/>
                <a:gd name="T81" fmla="*/ 129 h 717"/>
                <a:gd name="T82" fmla="*/ 852 w 1549"/>
                <a:gd name="T83" fmla="*/ 141 h 717"/>
                <a:gd name="T84" fmla="*/ 869 w 1549"/>
                <a:gd name="T85" fmla="*/ 161 h 717"/>
                <a:gd name="T86" fmla="*/ 876 w 1549"/>
                <a:gd name="T87" fmla="*/ 189 h 717"/>
                <a:gd name="T88" fmla="*/ 873 w 1549"/>
                <a:gd name="T89" fmla="*/ 226 h 717"/>
                <a:gd name="T90" fmla="*/ 853 w 1549"/>
                <a:gd name="T91" fmla="*/ 277 h 717"/>
                <a:gd name="T92" fmla="*/ 814 w 1549"/>
                <a:gd name="T93" fmla="*/ 339 h 717"/>
                <a:gd name="T94" fmla="*/ 900 w 1549"/>
                <a:gd name="T95" fmla="*/ 462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49" h="717">
                  <a:moveTo>
                    <a:pt x="1046" y="0"/>
                  </a:moveTo>
                  <a:lnTo>
                    <a:pt x="1048" y="2"/>
                  </a:lnTo>
                  <a:lnTo>
                    <a:pt x="1057" y="7"/>
                  </a:lnTo>
                  <a:lnTo>
                    <a:pt x="1071" y="16"/>
                  </a:lnTo>
                  <a:lnTo>
                    <a:pt x="1089" y="26"/>
                  </a:lnTo>
                  <a:lnTo>
                    <a:pt x="1112" y="39"/>
                  </a:lnTo>
                  <a:lnTo>
                    <a:pt x="1141" y="54"/>
                  </a:lnTo>
                  <a:lnTo>
                    <a:pt x="1174" y="71"/>
                  </a:lnTo>
                  <a:lnTo>
                    <a:pt x="1212" y="88"/>
                  </a:lnTo>
                  <a:lnTo>
                    <a:pt x="1254" y="108"/>
                  </a:lnTo>
                  <a:lnTo>
                    <a:pt x="1299" y="126"/>
                  </a:lnTo>
                  <a:lnTo>
                    <a:pt x="1348" y="146"/>
                  </a:lnTo>
                  <a:lnTo>
                    <a:pt x="1390" y="165"/>
                  </a:lnTo>
                  <a:lnTo>
                    <a:pt x="1426" y="186"/>
                  </a:lnTo>
                  <a:lnTo>
                    <a:pt x="1455" y="209"/>
                  </a:lnTo>
                  <a:lnTo>
                    <a:pt x="1479" y="236"/>
                  </a:lnTo>
                  <a:lnTo>
                    <a:pt x="1498" y="267"/>
                  </a:lnTo>
                  <a:lnTo>
                    <a:pt x="1514" y="301"/>
                  </a:lnTo>
                  <a:lnTo>
                    <a:pt x="1525" y="339"/>
                  </a:lnTo>
                  <a:lnTo>
                    <a:pt x="1534" y="381"/>
                  </a:lnTo>
                  <a:lnTo>
                    <a:pt x="1540" y="427"/>
                  </a:lnTo>
                  <a:lnTo>
                    <a:pt x="1544" y="476"/>
                  </a:lnTo>
                  <a:lnTo>
                    <a:pt x="1546" y="529"/>
                  </a:lnTo>
                  <a:lnTo>
                    <a:pt x="1547" y="588"/>
                  </a:lnTo>
                  <a:lnTo>
                    <a:pt x="1547" y="649"/>
                  </a:lnTo>
                  <a:lnTo>
                    <a:pt x="1549" y="717"/>
                  </a:lnTo>
                  <a:lnTo>
                    <a:pt x="776" y="717"/>
                  </a:lnTo>
                  <a:lnTo>
                    <a:pt x="776" y="717"/>
                  </a:lnTo>
                  <a:lnTo>
                    <a:pt x="0" y="717"/>
                  </a:lnTo>
                  <a:lnTo>
                    <a:pt x="1" y="650"/>
                  </a:lnTo>
                  <a:lnTo>
                    <a:pt x="1" y="588"/>
                  </a:lnTo>
                  <a:lnTo>
                    <a:pt x="2" y="530"/>
                  </a:lnTo>
                  <a:lnTo>
                    <a:pt x="5" y="477"/>
                  </a:lnTo>
                  <a:lnTo>
                    <a:pt x="9" y="427"/>
                  </a:lnTo>
                  <a:lnTo>
                    <a:pt x="15" y="381"/>
                  </a:lnTo>
                  <a:lnTo>
                    <a:pt x="23" y="339"/>
                  </a:lnTo>
                  <a:lnTo>
                    <a:pt x="36" y="302"/>
                  </a:lnTo>
                  <a:lnTo>
                    <a:pt x="50" y="268"/>
                  </a:lnTo>
                  <a:lnTo>
                    <a:pt x="70" y="237"/>
                  </a:lnTo>
                  <a:lnTo>
                    <a:pt x="95" y="210"/>
                  </a:lnTo>
                  <a:lnTo>
                    <a:pt x="124" y="186"/>
                  </a:lnTo>
                  <a:lnTo>
                    <a:pt x="159" y="165"/>
                  </a:lnTo>
                  <a:lnTo>
                    <a:pt x="200" y="147"/>
                  </a:lnTo>
                  <a:lnTo>
                    <a:pt x="250" y="128"/>
                  </a:lnTo>
                  <a:lnTo>
                    <a:pt x="295" y="108"/>
                  </a:lnTo>
                  <a:lnTo>
                    <a:pt x="337" y="90"/>
                  </a:lnTo>
                  <a:lnTo>
                    <a:pt x="375" y="71"/>
                  </a:lnTo>
                  <a:lnTo>
                    <a:pt x="408" y="55"/>
                  </a:lnTo>
                  <a:lnTo>
                    <a:pt x="436" y="40"/>
                  </a:lnTo>
                  <a:lnTo>
                    <a:pt x="460" y="27"/>
                  </a:lnTo>
                  <a:lnTo>
                    <a:pt x="478" y="16"/>
                  </a:lnTo>
                  <a:lnTo>
                    <a:pt x="492" y="8"/>
                  </a:lnTo>
                  <a:lnTo>
                    <a:pt x="500" y="3"/>
                  </a:lnTo>
                  <a:lnTo>
                    <a:pt x="503" y="1"/>
                  </a:lnTo>
                  <a:lnTo>
                    <a:pt x="649" y="463"/>
                  </a:lnTo>
                  <a:lnTo>
                    <a:pt x="669" y="525"/>
                  </a:lnTo>
                  <a:lnTo>
                    <a:pt x="733" y="339"/>
                  </a:lnTo>
                  <a:lnTo>
                    <a:pt x="710" y="306"/>
                  </a:lnTo>
                  <a:lnTo>
                    <a:pt x="693" y="277"/>
                  </a:lnTo>
                  <a:lnTo>
                    <a:pt x="682" y="249"/>
                  </a:lnTo>
                  <a:lnTo>
                    <a:pt x="674" y="226"/>
                  </a:lnTo>
                  <a:lnTo>
                    <a:pt x="670" y="206"/>
                  </a:lnTo>
                  <a:lnTo>
                    <a:pt x="670" y="189"/>
                  </a:lnTo>
                  <a:lnTo>
                    <a:pt x="672" y="173"/>
                  </a:lnTo>
                  <a:lnTo>
                    <a:pt x="678" y="161"/>
                  </a:lnTo>
                  <a:lnTo>
                    <a:pt x="686" y="150"/>
                  </a:lnTo>
                  <a:lnTo>
                    <a:pt x="694" y="141"/>
                  </a:lnTo>
                  <a:lnTo>
                    <a:pt x="704" y="135"/>
                  </a:lnTo>
                  <a:lnTo>
                    <a:pt x="715" y="129"/>
                  </a:lnTo>
                  <a:lnTo>
                    <a:pt x="728" y="125"/>
                  </a:lnTo>
                  <a:lnTo>
                    <a:pt x="739" y="123"/>
                  </a:lnTo>
                  <a:lnTo>
                    <a:pt x="749" y="120"/>
                  </a:lnTo>
                  <a:lnTo>
                    <a:pt x="758" y="120"/>
                  </a:lnTo>
                  <a:lnTo>
                    <a:pt x="766" y="119"/>
                  </a:lnTo>
                  <a:lnTo>
                    <a:pt x="772" y="119"/>
                  </a:lnTo>
                  <a:lnTo>
                    <a:pt x="776" y="119"/>
                  </a:lnTo>
                  <a:lnTo>
                    <a:pt x="780" y="119"/>
                  </a:lnTo>
                  <a:lnTo>
                    <a:pt x="789" y="120"/>
                  </a:lnTo>
                  <a:lnTo>
                    <a:pt x="798" y="120"/>
                  </a:lnTo>
                  <a:lnTo>
                    <a:pt x="809" y="123"/>
                  </a:lnTo>
                  <a:lnTo>
                    <a:pt x="820" y="125"/>
                  </a:lnTo>
                  <a:lnTo>
                    <a:pt x="831" y="129"/>
                  </a:lnTo>
                  <a:lnTo>
                    <a:pt x="842" y="135"/>
                  </a:lnTo>
                  <a:lnTo>
                    <a:pt x="852" y="141"/>
                  </a:lnTo>
                  <a:lnTo>
                    <a:pt x="862" y="150"/>
                  </a:lnTo>
                  <a:lnTo>
                    <a:pt x="869" y="161"/>
                  </a:lnTo>
                  <a:lnTo>
                    <a:pt x="874" y="173"/>
                  </a:lnTo>
                  <a:lnTo>
                    <a:pt x="876" y="189"/>
                  </a:lnTo>
                  <a:lnTo>
                    <a:pt x="876" y="206"/>
                  </a:lnTo>
                  <a:lnTo>
                    <a:pt x="873" y="226"/>
                  </a:lnTo>
                  <a:lnTo>
                    <a:pt x="865" y="249"/>
                  </a:lnTo>
                  <a:lnTo>
                    <a:pt x="853" y="277"/>
                  </a:lnTo>
                  <a:lnTo>
                    <a:pt x="836" y="306"/>
                  </a:lnTo>
                  <a:lnTo>
                    <a:pt x="814" y="339"/>
                  </a:lnTo>
                  <a:lnTo>
                    <a:pt x="880" y="525"/>
                  </a:lnTo>
                  <a:lnTo>
                    <a:pt x="900" y="462"/>
                  </a:lnTo>
                  <a:lnTo>
                    <a:pt x="10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2" name="Freeform 629"/>
            <p:cNvSpPr>
              <a:spLocks/>
            </p:cNvSpPr>
            <p:nvPr/>
          </p:nvSpPr>
          <p:spPr bwMode="auto">
            <a:xfrm>
              <a:off x="4658" y="2157"/>
              <a:ext cx="407" cy="543"/>
            </a:xfrm>
            <a:custGeom>
              <a:avLst/>
              <a:gdLst>
                <a:gd name="T0" fmla="*/ 461 w 815"/>
                <a:gd name="T1" fmla="*/ 2 h 1086"/>
                <a:gd name="T2" fmla="*/ 527 w 815"/>
                <a:gd name="T3" fmla="*/ 18 h 1086"/>
                <a:gd name="T4" fmla="*/ 579 w 815"/>
                <a:gd name="T5" fmla="*/ 43 h 1086"/>
                <a:gd name="T6" fmla="*/ 628 w 815"/>
                <a:gd name="T7" fmla="*/ 77 h 1086"/>
                <a:gd name="T8" fmla="*/ 659 w 815"/>
                <a:gd name="T9" fmla="*/ 109 h 1086"/>
                <a:gd name="T10" fmla="*/ 674 w 815"/>
                <a:gd name="T11" fmla="*/ 129 h 1086"/>
                <a:gd name="T12" fmla="*/ 676 w 815"/>
                <a:gd name="T13" fmla="*/ 132 h 1086"/>
                <a:gd name="T14" fmla="*/ 686 w 815"/>
                <a:gd name="T15" fmla="*/ 134 h 1086"/>
                <a:gd name="T16" fmla="*/ 704 w 815"/>
                <a:gd name="T17" fmla="*/ 141 h 1086"/>
                <a:gd name="T18" fmla="*/ 725 w 815"/>
                <a:gd name="T19" fmla="*/ 155 h 1086"/>
                <a:gd name="T20" fmla="*/ 747 w 815"/>
                <a:gd name="T21" fmla="*/ 178 h 1086"/>
                <a:gd name="T22" fmla="*/ 768 w 815"/>
                <a:gd name="T23" fmla="*/ 213 h 1086"/>
                <a:gd name="T24" fmla="*/ 784 w 815"/>
                <a:gd name="T25" fmla="*/ 263 h 1086"/>
                <a:gd name="T26" fmla="*/ 792 w 815"/>
                <a:gd name="T27" fmla="*/ 330 h 1086"/>
                <a:gd name="T28" fmla="*/ 788 w 815"/>
                <a:gd name="T29" fmla="*/ 416 h 1086"/>
                <a:gd name="T30" fmla="*/ 774 w 815"/>
                <a:gd name="T31" fmla="*/ 492 h 1086"/>
                <a:gd name="T32" fmla="*/ 774 w 815"/>
                <a:gd name="T33" fmla="*/ 518 h 1086"/>
                <a:gd name="T34" fmla="*/ 792 w 815"/>
                <a:gd name="T35" fmla="*/ 521 h 1086"/>
                <a:gd name="T36" fmla="*/ 805 w 815"/>
                <a:gd name="T37" fmla="*/ 535 h 1086"/>
                <a:gd name="T38" fmla="*/ 814 w 815"/>
                <a:gd name="T39" fmla="*/ 561 h 1086"/>
                <a:gd name="T40" fmla="*/ 812 w 815"/>
                <a:gd name="T41" fmla="*/ 600 h 1086"/>
                <a:gd name="T42" fmla="*/ 800 w 815"/>
                <a:gd name="T43" fmla="*/ 658 h 1086"/>
                <a:gd name="T44" fmla="*/ 778 w 815"/>
                <a:gd name="T45" fmla="*/ 721 h 1086"/>
                <a:gd name="T46" fmla="*/ 758 w 815"/>
                <a:gd name="T47" fmla="*/ 758 h 1086"/>
                <a:gd name="T48" fmla="*/ 740 w 815"/>
                <a:gd name="T49" fmla="*/ 774 h 1086"/>
                <a:gd name="T50" fmla="*/ 725 w 815"/>
                <a:gd name="T51" fmla="*/ 809 h 1086"/>
                <a:gd name="T52" fmla="*/ 699 w 815"/>
                <a:gd name="T53" fmla="*/ 878 h 1086"/>
                <a:gd name="T54" fmla="*/ 658 w 815"/>
                <a:gd name="T55" fmla="*/ 946 h 1086"/>
                <a:gd name="T56" fmla="*/ 602 w 815"/>
                <a:gd name="T57" fmla="*/ 1006 h 1086"/>
                <a:gd name="T58" fmla="*/ 533 w 815"/>
                <a:gd name="T59" fmla="*/ 1054 h 1086"/>
                <a:gd name="T60" fmla="*/ 460 w 815"/>
                <a:gd name="T61" fmla="*/ 1081 h 1086"/>
                <a:gd name="T62" fmla="*/ 390 w 815"/>
                <a:gd name="T63" fmla="*/ 1086 h 1086"/>
                <a:gd name="T64" fmla="*/ 320 w 815"/>
                <a:gd name="T65" fmla="*/ 1071 h 1086"/>
                <a:gd name="T66" fmla="*/ 243 w 815"/>
                <a:gd name="T67" fmla="*/ 1032 h 1086"/>
                <a:gd name="T68" fmla="*/ 181 w 815"/>
                <a:gd name="T69" fmla="*/ 978 h 1086"/>
                <a:gd name="T70" fmla="*/ 133 w 815"/>
                <a:gd name="T71" fmla="*/ 913 h 1086"/>
                <a:gd name="T72" fmla="*/ 100 w 815"/>
                <a:gd name="T73" fmla="*/ 844 h 1086"/>
                <a:gd name="T74" fmla="*/ 81 w 815"/>
                <a:gd name="T75" fmla="*/ 776 h 1086"/>
                <a:gd name="T76" fmla="*/ 64 w 815"/>
                <a:gd name="T77" fmla="*/ 767 h 1086"/>
                <a:gd name="T78" fmla="*/ 46 w 815"/>
                <a:gd name="T79" fmla="*/ 742 h 1086"/>
                <a:gd name="T80" fmla="*/ 25 w 815"/>
                <a:gd name="T81" fmla="*/ 694 h 1086"/>
                <a:gd name="T82" fmla="*/ 6 w 815"/>
                <a:gd name="T83" fmla="*/ 627 h 1086"/>
                <a:gd name="T84" fmla="*/ 0 w 815"/>
                <a:gd name="T85" fmla="*/ 578 h 1086"/>
                <a:gd name="T86" fmla="*/ 4 w 815"/>
                <a:gd name="T87" fmla="*/ 546 h 1086"/>
                <a:gd name="T88" fmla="*/ 15 w 815"/>
                <a:gd name="T89" fmla="*/ 528 h 1086"/>
                <a:gd name="T90" fmla="*/ 31 w 815"/>
                <a:gd name="T91" fmla="*/ 519 h 1086"/>
                <a:gd name="T92" fmla="*/ 48 w 815"/>
                <a:gd name="T93" fmla="*/ 518 h 1086"/>
                <a:gd name="T94" fmla="*/ 34 w 815"/>
                <a:gd name="T95" fmla="*/ 466 h 1086"/>
                <a:gd name="T96" fmla="*/ 25 w 815"/>
                <a:gd name="T97" fmla="*/ 383 h 1086"/>
                <a:gd name="T98" fmla="*/ 33 w 815"/>
                <a:gd name="T99" fmla="*/ 303 h 1086"/>
                <a:gd name="T100" fmla="*/ 63 w 815"/>
                <a:gd name="T101" fmla="*/ 225 h 1086"/>
                <a:gd name="T102" fmla="*/ 105 w 815"/>
                <a:gd name="T103" fmla="*/ 161 h 1086"/>
                <a:gd name="T104" fmla="*/ 157 w 815"/>
                <a:gd name="T105" fmla="*/ 107 h 1086"/>
                <a:gd name="T106" fmla="*/ 219 w 815"/>
                <a:gd name="T107" fmla="*/ 60 h 1086"/>
                <a:gd name="T108" fmla="*/ 274 w 815"/>
                <a:gd name="T109" fmla="*/ 28 h 1086"/>
                <a:gd name="T110" fmla="*/ 343 w 815"/>
                <a:gd name="T111" fmla="*/ 6 h 1086"/>
                <a:gd name="T112" fmla="*/ 424 w 815"/>
                <a:gd name="T113" fmla="*/ 0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5" h="1086">
                  <a:moveTo>
                    <a:pt x="424" y="0"/>
                  </a:moveTo>
                  <a:lnTo>
                    <a:pt x="461" y="2"/>
                  </a:lnTo>
                  <a:lnTo>
                    <a:pt x="495" y="9"/>
                  </a:lnTo>
                  <a:lnTo>
                    <a:pt x="527" y="18"/>
                  </a:lnTo>
                  <a:lnTo>
                    <a:pt x="554" y="30"/>
                  </a:lnTo>
                  <a:lnTo>
                    <a:pt x="579" y="43"/>
                  </a:lnTo>
                  <a:lnTo>
                    <a:pt x="606" y="60"/>
                  </a:lnTo>
                  <a:lnTo>
                    <a:pt x="628" y="77"/>
                  </a:lnTo>
                  <a:lnTo>
                    <a:pt x="645" y="93"/>
                  </a:lnTo>
                  <a:lnTo>
                    <a:pt x="659" y="109"/>
                  </a:lnTo>
                  <a:lnTo>
                    <a:pt x="667" y="121"/>
                  </a:lnTo>
                  <a:lnTo>
                    <a:pt x="674" y="129"/>
                  </a:lnTo>
                  <a:lnTo>
                    <a:pt x="675" y="132"/>
                  </a:lnTo>
                  <a:lnTo>
                    <a:pt x="676" y="132"/>
                  </a:lnTo>
                  <a:lnTo>
                    <a:pt x="680" y="133"/>
                  </a:lnTo>
                  <a:lnTo>
                    <a:pt x="686" y="134"/>
                  </a:lnTo>
                  <a:lnTo>
                    <a:pt x="694" y="137"/>
                  </a:lnTo>
                  <a:lnTo>
                    <a:pt x="704" y="141"/>
                  </a:lnTo>
                  <a:lnTo>
                    <a:pt x="714" y="146"/>
                  </a:lnTo>
                  <a:lnTo>
                    <a:pt x="725" y="155"/>
                  </a:lnTo>
                  <a:lnTo>
                    <a:pt x="736" y="165"/>
                  </a:lnTo>
                  <a:lnTo>
                    <a:pt x="747" y="178"/>
                  </a:lnTo>
                  <a:lnTo>
                    <a:pt x="758" y="194"/>
                  </a:lnTo>
                  <a:lnTo>
                    <a:pt x="768" y="213"/>
                  </a:lnTo>
                  <a:lnTo>
                    <a:pt x="777" y="236"/>
                  </a:lnTo>
                  <a:lnTo>
                    <a:pt x="784" y="263"/>
                  </a:lnTo>
                  <a:lnTo>
                    <a:pt x="789" y="294"/>
                  </a:lnTo>
                  <a:lnTo>
                    <a:pt x="792" y="330"/>
                  </a:lnTo>
                  <a:lnTo>
                    <a:pt x="790" y="370"/>
                  </a:lnTo>
                  <a:lnTo>
                    <a:pt x="788" y="416"/>
                  </a:lnTo>
                  <a:lnTo>
                    <a:pt x="781" y="466"/>
                  </a:lnTo>
                  <a:lnTo>
                    <a:pt x="774" y="492"/>
                  </a:lnTo>
                  <a:lnTo>
                    <a:pt x="766" y="518"/>
                  </a:lnTo>
                  <a:lnTo>
                    <a:pt x="774" y="518"/>
                  </a:lnTo>
                  <a:lnTo>
                    <a:pt x="783" y="519"/>
                  </a:lnTo>
                  <a:lnTo>
                    <a:pt x="792" y="521"/>
                  </a:lnTo>
                  <a:lnTo>
                    <a:pt x="799" y="528"/>
                  </a:lnTo>
                  <a:lnTo>
                    <a:pt x="805" y="535"/>
                  </a:lnTo>
                  <a:lnTo>
                    <a:pt x="810" y="546"/>
                  </a:lnTo>
                  <a:lnTo>
                    <a:pt x="814" y="561"/>
                  </a:lnTo>
                  <a:lnTo>
                    <a:pt x="815" y="578"/>
                  </a:lnTo>
                  <a:lnTo>
                    <a:pt x="812" y="600"/>
                  </a:lnTo>
                  <a:lnTo>
                    <a:pt x="808" y="627"/>
                  </a:lnTo>
                  <a:lnTo>
                    <a:pt x="800" y="658"/>
                  </a:lnTo>
                  <a:lnTo>
                    <a:pt x="789" y="694"/>
                  </a:lnTo>
                  <a:lnTo>
                    <a:pt x="778" y="721"/>
                  </a:lnTo>
                  <a:lnTo>
                    <a:pt x="768" y="742"/>
                  </a:lnTo>
                  <a:lnTo>
                    <a:pt x="758" y="758"/>
                  </a:lnTo>
                  <a:lnTo>
                    <a:pt x="749" y="767"/>
                  </a:lnTo>
                  <a:lnTo>
                    <a:pt x="740" y="774"/>
                  </a:lnTo>
                  <a:lnTo>
                    <a:pt x="733" y="776"/>
                  </a:lnTo>
                  <a:lnTo>
                    <a:pt x="725" y="809"/>
                  </a:lnTo>
                  <a:lnTo>
                    <a:pt x="714" y="844"/>
                  </a:lnTo>
                  <a:lnTo>
                    <a:pt x="699" y="878"/>
                  </a:lnTo>
                  <a:lnTo>
                    <a:pt x="680" y="913"/>
                  </a:lnTo>
                  <a:lnTo>
                    <a:pt x="658" y="946"/>
                  </a:lnTo>
                  <a:lnTo>
                    <a:pt x="632" y="978"/>
                  </a:lnTo>
                  <a:lnTo>
                    <a:pt x="602" y="1006"/>
                  </a:lnTo>
                  <a:lnTo>
                    <a:pt x="569" y="1032"/>
                  </a:lnTo>
                  <a:lnTo>
                    <a:pt x="533" y="1054"/>
                  </a:lnTo>
                  <a:lnTo>
                    <a:pt x="494" y="1071"/>
                  </a:lnTo>
                  <a:lnTo>
                    <a:pt x="460" y="1081"/>
                  </a:lnTo>
                  <a:lnTo>
                    <a:pt x="425" y="1086"/>
                  </a:lnTo>
                  <a:lnTo>
                    <a:pt x="390" y="1086"/>
                  </a:lnTo>
                  <a:lnTo>
                    <a:pt x="354" y="1081"/>
                  </a:lnTo>
                  <a:lnTo>
                    <a:pt x="320" y="1071"/>
                  </a:lnTo>
                  <a:lnTo>
                    <a:pt x="280" y="1054"/>
                  </a:lnTo>
                  <a:lnTo>
                    <a:pt x="243" y="1032"/>
                  </a:lnTo>
                  <a:lnTo>
                    <a:pt x="210" y="1007"/>
                  </a:lnTo>
                  <a:lnTo>
                    <a:pt x="181" y="978"/>
                  </a:lnTo>
                  <a:lnTo>
                    <a:pt x="155" y="946"/>
                  </a:lnTo>
                  <a:lnTo>
                    <a:pt x="133" y="913"/>
                  </a:lnTo>
                  <a:lnTo>
                    <a:pt x="114" y="879"/>
                  </a:lnTo>
                  <a:lnTo>
                    <a:pt x="100" y="844"/>
                  </a:lnTo>
                  <a:lnTo>
                    <a:pt x="89" y="809"/>
                  </a:lnTo>
                  <a:lnTo>
                    <a:pt x="81" y="776"/>
                  </a:lnTo>
                  <a:lnTo>
                    <a:pt x="74" y="774"/>
                  </a:lnTo>
                  <a:lnTo>
                    <a:pt x="64" y="767"/>
                  </a:lnTo>
                  <a:lnTo>
                    <a:pt x="55" y="758"/>
                  </a:lnTo>
                  <a:lnTo>
                    <a:pt x="46" y="742"/>
                  </a:lnTo>
                  <a:lnTo>
                    <a:pt x="36" y="721"/>
                  </a:lnTo>
                  <a:lnTo>
                    <a:pt x="25" y="694"/>
                  </a:lnTo>
                  <a:lnTo>
                    <a:pt x="15" y="658"/>
                  </a:lnTo>
                  <a:lnTo>
                    <a:pt x="6" y="627"/>
                  </a:lnTo>
                  <a:lnTo>
                    <a:pt x="2" y="600"/>
                  </a:lnTo>
                  <a:lnTo>
                    <a:pt x="0" y="578"/>
                  </a:lnTo>
                  <a:lnTo>
                    <a:pt x="1" y="561"/>
                  </a:lnTo>
                  <a:lnTo>
                    <a:pt x="4" y="546"/>
                  </a:lnTo>
                  <a:lnTo>
                    <a:pt x="9" y="535"/>
                  </a:lnTo>
                  <a:lnTo>
                    <a:pt x="15" y="528"/>
                  </a:lnTo>
                  <a:lnTo>
                    <a:pt x="22" y="521"/>
                  </a:lnTo>
                  <a:lnTo>
                    <a:pt x="31" y="519"/>
                  </a:lnTo>
                  <a:lnTo>
                    <a:pt x="39" y="518"/>
                  </a:lnTo>
                  <a:lnTo>
                    <a:pt x="48" y="518"/>
                  </a:lnTo>
                  <a:lnTo>
                    <a:pt x="39" y="492"/>
                  </a:lnTo>
                  <a:lnTo>
                    <a:pt x="34" y="466"/>
                  </a:lnTo>
                  <a:lnTo>
                    <a:pt x="27" y="423"/>
                  </a:lnTo>
                  <a:lnTo>
                    <a:pt x="25" y="383"/>
                  </a:lnTo>
                  <a:lnTo>
                    <a:pt x="26" y="342"/>
                  </a:lnTo>
                  <a:lnTo>
                    <a:pt x="33" y="303"/>
                  </a:lnTo>
                  <a:lnTo>
                    <a:pt x="46" y="262"/>
                  </a:lnTo>
                  <a:lnTo>
                    <a:pt x="63" y="225"/>
                  </a:lnTo>
                  <a:lnTo>
                    <a:pt x="82" y="192"/>
                  </a:lnTo>
                  <a:lnTo>
                    <a:pt x="105" y="161"/>
                  </a:lnTo>
                  <a:lnTo>
                    <a:pt x="129" y="134"/>
                  </a:lnTo>
                  <a:lnTo>
                    <a:pt x="157" y="107"/>
                  </a:lnTo>
                  <a:lnTo>
                    <a:pt x="187" y="82"/>
                  </a:lnTo>
                  <a:lnTo>
                    <a:pt x="219" y="60"/>
                  </a:lnTo>
                  <a:lnTo>
                    <a:pt x="245" y="43"/>
                  </a:lnTo>
                  <a:lnTo>
                    <a:pt x="274" y="28"/>
                  </a:lnTo>
                  <a:lnTo>
                    <a:pt x="305" y="16"/>
                  </a:lnTo>
                  <a:lnTo>
                    <a:pt x="343" y="6"/>
                  </a:lnTo>
                  <a:lnTo>
                    <a:pt x="382" y="1"/>
                  </a:lnTo>
                  <a:lnTo>
                    <a:pt x="4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3" name="Freeform 630"/>
            <p:cNvSpPr>
              <a:spLocks/>
            </p:cNvSpPr>
            <p:nvPr/>
          </p:nvSpPr>
          <p:spPr bwMode="auto">
            <a:xfrm>
              <a:off x="5727" y="3709"/>
              <a:ext cx="775" cy="358"/>
            </a:xfrm>
            <a:custGeom>
              <a:avLst/>
              <a:gdLst>
                <a:gd name="T0" fmla="*/ 649 w 1549"/>
                <a:gd name="T1" fmla="*/ 462 h 716"/>
                <a:gd name="T2" fmla="*/ 734 w 1549"/>
                <a:gd name="T3" fmla="*/ 339 h 716"/>
                <a:gd name="T4" fmla="*/ 694 w 1549"/>
                <a:gd name="T5" fmla="*/ 276 h 716"/>
                <a:gd name="T6" fmla="*/ 675 w 1549"/>
                <a:gd name="T7" fmla="*/ 227 h 716"/>
                <a:gd name="T8" fmla="*/ 671 w 1549"/>
                <a:gd name="T9" fmla="*/ 189 h 716"/>
                <a:gd name="T10" fmla="*/ 680 w 1549"/>
                <a:gd name="T11" fmla="*/ 160 h 716"/>
                <a:gd name="T12" fmla="*/ 696 w 1549"/>
                <a:gd name="T13" fmla="*/ 142 h 716"/>
                <a:gd name="T14" fmla="*/ 716 w 1549"/>
                <a:gd name="T15" fmla="*/ 129 h 716"/>
                <a:gd name="T16" fmla="*/ 740 w 1549"/>
                <a:gd name="T17" fmla="*/ 122 h 716"/>
                <a:gd name="T18" fmla="*/ 759 w 1549"/>
                <a:gd name="T19" fmla="*/ 120 h 716"/>
                <a:gd name="T20" fmla="*/ 773 w 1549"/>
                <a:gd name="T21" fmla="*/ 118 h 716"/>
                <a:gd name="T22" fmla="*/ 782 w 1549"/>
                <a:gd name="T23" fmla="*/ 118 h 716"/>
                <a:gd name="T24" fmla="*/ 799 w 1549"/>
                <a:gd name="T25" fmla="*/ 121 h 716"/>
                <a:gd name="T26" fmla="*/ 821 w 1549"/>
                <a:gd name="T27" fmla="*/ 125 h 716"/>
                <a:gd name="T28" fmla="*/ 843 w 1549"/>
                <a:gd name="T29" fmla="*/ 134 h 716"/>
                <a:gd name="T30" fmla="*/ 863 w 1549"/>
                <a:gd name="T31" fmla="*/ 150 h 716"/>
                <a:gd name="T32" fmla="*/ 875 w 1549"/>
                <a:gd name="T33" fmla="*/ 174 h 716"/>
                <a:gd name="T34" fmla="*/ 877 w 1549"/>
                <a:gd name="T35" fmla="*/ 206 h 716"/>
                <a:gd name="T36" fmla="*/ 866 w 1549"/>
                <a:gd name="T37" fmla="*/ 250 h 716"/>
                <a:gd name="T38" fmla="*/ 838 w 1549"/>
                <a:gd name="T39" fmla="*/ 305 h 716"/>
                <a:gd name="T40" fmla="*/ 881 w 1549"/>
                <a:gd name="T41" fmla="*/ 524 h 716"/>
                <a:gd name="T42" fmla="*/ 1047 w 1549"/>
                <a:gd name="T43" fmla="*/ 0 h 716"/>
                <a:gd name="T44" fmla="*/ 1058 w 1549"/>
                <a:gd name="T45" fmla="*/ 6 h 716"/>
                <a:gd name="T46" fmla="*/ 1090 w 1549"/>
                <a:gd name="T47" fmla="*/ 26 h 716"/>
                <a:gd name="T48" fmla="*/ 1142 w 1549"/>
                <a:gd name="T49" fmla="*/ 53 h 716"/>
                <a:gd name="T50" fmla="*/ 1213 w 1549"/>
                <a:gd name="T51" fmla="*/ 88 h 716"/>
                <a:gd name="T52" fmla="*/ 1300 w 1549"/>
                <a:gd name="T53" fmla="*/ 127 h 716"/>
                <a:gd name="T54" fmla="*/ 1391 w 1549"/>
                <a:gd name="T55" fmla="*/ 164 h 716"/>
                <a:gd name="T56" fmla="*/ 1456 w 1549"/>
                <a:gd name="T57" fmla="*/ 209 h 716"/>
                <a:gd name="T58" fmla="*/ 1499 w 1549"/>
                <a:gd name="T59" fmla="*/ 267 h 716"/>
                <a:gd name="T60" fmla="*/ 1526 w 1549"/>
                <a:gd name="T61" fmla="*/ 339 h 716"/>
                <a:gd name="T62" fmla="*/ 1541 w 1549"/>
                <a:gd name="T63" fmla="*/ 426 h 716"/>
                <a:gd name="T64" fmla="*/ 1546 w 1549"/>
                <a:gd name="T65" fmla="*/ 529 h 716"/>
                <a:gd name="T66" fmla="*/ 1547 w 1549"/>
                <a:gd name="T67" fmla="*/ 650 h 716"/>
                <a:gd name="T68" fmla="*/ 0 w 1549"/>
                <a:gd name="T69" fmla="*/ 716 h 716"/>
                <a:gd name="T70" fmla="*/ 1 w 1549"/>
                <a:gd name="T71" fmla="*/ 587 h 716"/>
                <a:gd name="T72" fmla="*/ 5 w 1549"/>
                <a:gd name="T73" fmla="*/ 475 h 716"/>
                <a:gd name="T74" fmla="*/ 15 w 1549"/>
                <a:gd name="T75" fmla="*/ 380 h 716"/>
                <a:gd name="T76" fmla="*/ 34 w 1549"/>
                <a:gd name="T77" fmla="*/ 300 h 716"/>
                <a:gd name="T78" fmla="*/ 70 w 1549"/>
                <a:gd name="T79" fmla="*/ 235 h 716"/>
                <a:gd name="T80" fmla="*/ 123 w 1549"/>
                <a:gd name="T81" fmla="*/ 185 h 716"/>
                <a:gd name="T82" fmla="*/ 199 w 1549"/>
                <a:gd name="T83" fmla="*/ 147 h 716"/>
                <a:gd name="T84" fmla="*/ 295 w 1549"/>
                <a:gd name="T85" fmla="*/ 107 h 716"/>
                <a:gd name="T86" fmla="*/ 375 w 1549"/>
                <a:gd name="T87" fmla="*/ 70 h 716"/>
                <a:gd name="T88" fmla="*/ 435 w 1549"/>
                <a:gd name="T89" fmla="*/ 38 h 716"/>
                <a:gd name="T90" fmla="*/ 478 w 1549"/>
                <a:gd name="T91" fmla="*/ 15 h 716"/>
                <a:gd name="T92" fmla="*/ 500 w 1549"/>
                <a:gd name="T93" fmla="*/ 2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49" h="716">
                  <a:moveTo>
                    <a:pt x="503" y="0"/>
                  </a:moveTo>
                  <a:lnTo>
                    <a:pt x="649" y="462"/>
                  </a:lnTo>
                  <a:lnTo>
                    <a:pt x="669" y="524"/>
                  </a:lnTo>
                  <a:lnTo>
                    <a:pt x="734" y="339"/>
                  </a:lnTo>
                  <a:lnTo>
                    <a:pt x="712" y="305"/>
                  </a:lnTo>
                  <a:lnTo>
                    <a:pt x="694" y="276"/>
                  </a:lnTo>
                  <a:lnTo>
                    <a:pt x="683" y="250"/>
                  </a:lnTo>
                  <a:lnTo>
                    <a:pt x="675" y="227"/>
                  </a:lnTo>
                  <a:lnTo>
                    <a:pt x="671" y="206"/>
                  </a:lnTo>
                  <a:lnTo>
                    <a:pt x="671" y="189"/>
                  </a:lnTo>
                  <a:lnTo>
                    <a:pt x="673" y="174"/>
                  </a:lnTo>
                  <a:lnTo>
                    <a:pt x="680" y="160"/>
                  </a:lnTo>
                  <a:lnTo>
                    <a:pt x="687" y="150"/>
                  </a:lnTo>
                  <a:lnTo>
                    <a:pt x="696" y="142"/>
                  </a:lnTo>
                  <a:lnTo>
                    <a:pt x="705" y="134"/>
                  </a:lnTo>
                  <a:lnTo>
                    <a:pt x="716" y="129"/>
                  </a:lnTo>
                  <a:lnTo>
                    <a:pt x="729" y="125"/>
                  </a:lnTo>
                  <a:lnTo>
                    <a:pt x="740" y="122"/>
                  </a:lnTo>
                  <a:lnTo>
                    <a:pt x="750" y="121"/>
                  </a:lnTo>
                  <a:lnTo>
                    <a:pt x="759" y="120"/>
                  </a:lnTo>
                  <a:lnTo>
                    <a:pt x="767" y="118"/>
                  </a:lnTo>
                  <a:lnTo>
                    <a:pt x="773" y="118"/>
                  </a:lnTo>
                  <a:lnTo>
                    <a:pt x="777" y="118"/>
                  </a:lnTo>
                  <a:lnTo>
                    <a:pt x="782" y="118"/>
                  </a:lnTo>
                  <a:lnTo>
                    <a:pt x="790" y="120"/>
                  </a:lnTo>
                  <a:lnTo>
                    <a:pt x="799" y="121"/>
                  </a:lnTo>
                  <a:lnTo>
                    <a:pt x="810" y="122"/>
                  </a:lnTo>
                  <a:lnTo>
                    <a:pt x="821" y="125"/>
                  </a:lnTo>
                  <a:lnTo>
                    <a:pt x="832" y="129"/>
                  </a:lnTo>
                  <a:lnTo>
                    <a:pt x="843" y="134"/>
                  </a:lnTo>
                  <a:lnTo>
                    <a:pt x="853" y="142"/>
                  </a:lnTo>
                  <a:lnTo>
                    <a:pt x="863" y="150"/>
                  </a:lnTo>
                  <a:lnTo>
                    <a:pt x="870" y="160"/>
                  </a:lnTo>
                  <a:lnTo>
                    <a:pt x="875" y="174"/>
                  </a:lnTo>
                  <a:lnTo>
                    <a:pt x="877" y="189"/>
                  </a:lnTo>
                  <a:lnTo>
                    <a:pt x="877" y="206"/>
                  </a:lnTo>
                  <a:lnTo>
                    <a:pt x="874" y="227"/>
                  </a:lnTo>
                  <a:lnTo>
                    <a:pt x="866" y="250"/>
                  </a:lnTo>
                  <a:lnTo>
                    <a:pt x="854" y="276"/>
                  </a:lnTo>
                  <a:lnTo>
                    <a:pt x="838" y="305"/>
                  </a:lnTo>
                  <a:lnTo>
                    <a:pt x="815" y="339"/>
                  </a:lnTo>
                  <a:lnTo>
                    <a:pt x="881" y="524"/>
                  </a:lnTo>
                  <a:lnTo>
                    <a:pt x="901" y="462"/>
                  </a:lnTo>
                  <a:lnTo>
                    <a:pt x="1047" y="0"/>
                  </a:lnTo>
                  <a:lnTo>
                    <a:pt x="1050" y="2"/>
                  </a:lnTo>
                  <a:lnTo>
                    <a:pt x="1058" y="6"/>
                  </a:lnTo>
                  <a:lnTo>
                    <a:pt x="1072" y="15"/>
                  </a:lnTo>
                  <a:lnTo>
                    <a:pt x="1090" y="26"/>
                  </a:lnTo>
                  <a:lnTo>
                    <a:pt x="1113" y="38"/>
                  </a:lnTo>
                  <a:lnTo>
                    <a:pt x="1142" y="53"/>
                  </a:lnTo>
                  <a:lnTo>
                    <a:pt x="1175" y="70"/>
                  </a:lnTo>
                  <a:lnTo>
                    <a:pt x="1213" y="88"/>
                  </a:lnTo>
                  <a:lnTo>
                    <a:pt x="1255" y="107"/>
                  </a:lnTo>
                  <a:lnTo>
                    <a:pt x="1300" y="127"/>
                  </a:lnTo>
                  <a:lnTo>
                    <a:pt x="1349" y="147"/>
                  </a:lnTo>
                  <a:lnTo>
                    <a:pt x="1391" y="164"/>
                  </a:lnTo>
                  <a:lnTo>
                    <a:pt x="1427" y="185"/>
                  </a:lnTo>
                  <a:lnTo>
                    <a:pt x="1456" y="209"/>
                  </a:lnTo>
                  <a:lnTo>
                    <a:pt x="1480" y="236"/>
                  </a:lnTo>
                  <a:lnTo>
                    <a:pt x="1499" y="267"/>
                  </a:lnTo>
                  <a:lnTo>
                    <a:pt x="1515" y="302"/>
                  </a:lnTo>
                  <a:lnTo>
                    <a:pt x="1526" y="339"/>
                  </a:lnTo>
                  <a:lnTo>
                    <a:pt x="1535" y="380"/>
                  </a:lnTo>
                  <a:lnTo>
                    <a:pt x="1541" y="426"/>
                  </a:lnTo>
                  <a:lnTo>
                    <a:pt x="1545" y="475"/>
                  </a:lnTo>
                  <a:lnTo>
                    <a:pt x="1546" y="529"/>
                  </a:lnTo>
                  <a:lnTo>
                    <a:pt x="1547" y="587"/>
                  </a:lnTo>
                  <a:lnTo>
                    <a:pt x="1547" y="650"/>
                  </a:lnTo>
                  <a:lnTo>
                    <a:pt x="1549" y="716"/>
                  </a:lnTo>
                  <a:lnTo>
                    <a:pt x="0" y="716"/>
                  </a:lnTo>
                  <a:lnTo>
                    <a:pt x="0" y="649"/>
                  </a:lnTo>
                  <a:lnTo>
                    <a:pt x="1" y="587"/>
                  </a:lnTo>
                  <a:lnTo>
                    <a:pt x="2" y="529"/>
                  </a:lnTo>
                  <a:lnTo>
                    <a:pt x="5" y="475"/>
                  </a:lnTo>
                  <a:lnTo>
                    <a:pt x="8" y="426"/>
                  </a:lnTo>
                  <a:lnTo>
                    <a:pt x="15" y="380"/>
                  </a:lnTo>
                  <a:lnTo>
                    <a:pt x="23" y="339"/>
                  </a:lnTo>
                  <a:lnTo>
                    <a:pt x="34" y="300"/>
                  </a:lnTo>
                  <a:lnTo>
                    <a:pt x="50" y="266"/>
                  </a:lnTo>
                  <a:lnTo>
                    <a:pt x="70" y="235"/>
                  </a:lnTo>
                  <a:lnTo>
                    <a:pt x="93" y="208"/>
                  </a:lnTo>
                  <a:lnTo>
                    <a:pt x="123" y="185"/>
                  </a:lnTo>
                  <a:lnTo>
                    <a:pt x="158" y="164"/>
                  </a:lnTo>
                  <a:lnTo>
                    <a:pt x="199" y="147"/>
                  </a:lnTo>
                  <a:lnTo>
                    <a:pt x="249" y="127"/>
                  </a:lnTo>
                  <a:lnTo>
                    <a:pt x="295" y="107"/>
                  </a:lnTo>
                  <a:lnTo>
                    <a:pt x="337" y="88"/>
                  </a:lnTo>
                  <a:lnTo>
                    <a:pt x="375" y="70"/>
                  </a:lnTo>
                  <a:lnTo>
                    <a:pt x="407" y="53"/>
                  </a:lnTo>
                  <a:lnTo>
                    <a:pt x="435" y="38"/>
                  </a:lnTo>
                  <a:lnTo>
                    <a:pt x="460" y="26"/>
                  </a:lnTo>
                  <a:lnTo>
                    <a:pt x="478" y="15"/>
                  </a:lnTo>
                  <a:lnTo>
                    <a:pt x="492" y="6"/>
                  </a:lnTo>
                  <a:lnTo>
                    <a:pt x="500" y="2"/>
                  </a:lnTo>
                  <a:lnTo>
                    <a:pt x="5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4" name="Freeform 631"/>
            <p:cNvSpPr>
              <a:spLocks/>
            </p:cNvSpPr>
            <p:nvPr/>
          </p:nvSpPr>
          <p:spPr bwMode="auto">
            <a:xfrm>
              <a:off x="5911" y="3174"/>
              <a:ext cx="407" cy="543"/>
            </a:xfrm>
            <a:custGeom>
              <a:avLst/>
              <a:gdLst>
                <a:gd name="T0" fmla="*/ 461 w 815"/>
                <a:gd name="T1" fmla="*/ 3 h 1085"/>
                <a:gd name="T2" fmla="*/ 526 w 815"/>
                <a:gd name="T3" fmla="*/ 18 h 1085"/>
                <a:gd name="T4" fmla="*/ 579 w 815"/>
                <a:gd name="T5" fmla="*/ 42 h 1085"/>
                <a:gd name="T6" fmla="*/ 628 w 815"/>
                <a:gd name="T7" fmla="*/ 77 h 1085"/>
                <a:gd name="T8" fmla="*/ 659 w 815"/>
                <a:gd name="T9" fmla="*/ 109 h 1085"/>
                <a:gd name="T10" fmla="*/ 674 w 815"/>
                <a:gd name="T11" fmla="*/ 128 h 1085"/>
                <a:gd name="T12" fmla="*/ 676 w 815"/>
                <a:gd name="T13" fmla="*/ 132 h 1085"/>
                <a:gd name="T14" fmla="*/ 686 w 815"/>
                <a:gd name="T15" fmla="*/ 134 h 1085"/>
                <a:gd name="T16" fmla="*/ 704 w 815"/>
                <a:gd name="T17" fmla="*/ 141 h 1085"/>
                <a:gd name="T18" fmla="*/ 725 w 815"/>
                <a:gd name="T19" fmla="*/ 154 h 1085"/>
                <a:gd name="T20" fmla="*/ 747 w 815"/>
                <a:gd name="T21" fmla="*/ 177 h 1085"/>
                <a:gd name="T22" fmla="*/ 768 w 815"/>
                <a:gd name="T23" fmla="*/ 213 h 1085"/>
                <a:gd name="T24" fmla="*/ 784 w 815"/>
                <a:gd name="T25" fmla="*/ 262 h 1085"/>
                <a:gd name="T26" fmla="*/ 792 w 815"/>
                <a:gd name="T27" fmla="*/ 329 h 1085"/>
                <a:gd name="T28" fmla="*/ 788 w 815"/>
                <a:gd name="T29" fmla="*/ 415 h 1085"/>
                <a:gd name="T30" fmla="*/ 774 w 815"/>
                <a:gd name="T31" fmla="*/ 492 h 1085"/>
                <a:gd name="T32" fmla="*/ 774 w 815"/>
                <a:gd name="T33" fmla="*/ 517 h 1085"/>
                <a:gd name="T34" fmla="*/ 792 w 815"/>
                <a:gd name="T35" fmla="*/ 522 h 1085"/>
                <a:gd name="T36" fmla="*/ 806 w 815"/>
                <a:gd name="T37" fmla="*/ 535 h 1085"/>
                <a:gd name="T38" fmla="*/ 814 w 815"/>
                <a:gd name="T39" fmla="*/ 560 h 1085"/>
                <a:gd name="T40" fmla="*/ 813 w 815"/>
                <a:gd name="T41" fmla="*/ 601 h 1085"/>
                <a:gd name="T42" fmla="*/ 800 w 815"/>
                <a:gd name="T43" fmla="*/ 658 h 1085"/>
                <a:gd name="T44" fmla="*/ 779 w 815"/>
                <a:gd name="T45" fmla="*/ 721 h 1085"/>
                <a:gd name="T46" fmla="*/ 759 w 815"/>
                <a:gd name="T47" fmla="*/ 758 h 1085"/>
                <a:gd name="T48" fmla="*/ 740 w 815"/>
                <a:gd name="T49" fmla="*/ 774 h 1085"/>
                <a:gd name="T50" fmla="*/ 725 w 815"/>
                <a:gd name="T51" fmla="*/ 810 h 1085"/>
                <a:gd name="T52" fmla="*/ 700 w 815"/>
                <a:gd name="T53" fmla="*/ 878 h 1085"/>
                <a:gd name="T54" fmla="*/ 658 w 815"/>
                <a:gd name="T55" fmla="*/ 946 h 1085"/>
                <a:gd name="T56" fmla="*/ 602 w 815"/>
                <a:gd name="T57" fmla="*/ 1006 h 1085"/>
                <a:gd name="T58" fmla="*/ 534 w 815"/>
                <a:gd name="T59" fmla="*/ 1053 h 1085"/>
                <a:gd name="T60" fmla="*/ 460 w 815"/>
                <a:gd name="T61" fmla="*/ 1080 h 1085"/>
                <a:gd name="T62" fmla="*/ 390 w 815"/>
                <a:gd name="T63" fmla="*/ 1085 h 1085"/>
                <a:gd name="T64" fmla="*/ 320 w 815"/>
                <a:gd name="T65" fmla="*/ 1070 h 1085"/>
                <a:gd name="T66" fmla="*/ 244 w 815"/>
                <a:gd name="T67" fmla="*/ 1032 h 1085"/>
                <a:gd name="T68" fmla="*/ 181 w 815"/>
                <a:gd name="T69" fmla="*/ 978 h 1085"/>
                <a:gd name="T70" fmla="*/ 133 w 815"/>
                <a:gd name="T71" fmla="*/ 913 h 1085"/>
                <a:gd name="T72" fmla="*/ 100 w 815"/>
                <a:gd name="T73" fmla="*/ 844 h 1085"/>
                <a:gd name="T74" fmla="*/ 81 w 815"/>
                <a:gd name="T75" fmla="*/ 776 h 1085"/>
                <a:gd name="T76" fmla="*/ 65 w 815"/>
                <a:gd name="T77" fmla="*/ 768 h 1085"/>
                <a:gd name="T78" fmla="*/ 46 w 815"/>
                <a:gd name="T79" fmla="*/ 743 h 1085"/>
                <a:gd name="T80" fmla="*/ 25 w 815"/>
                <a:gd name="T81" fmla="*/ 693 h 1085"/>
                <a:gd name="T82" fmla="*/ 6 w 815"/>
                <a:gd name="T83" fmla="*/ 626 h 1085"/>
                <a:gd name="T84" fmla="*/ 0 w 815"/>
                <a:gd name="T85" fmla="*/ 578 h 1085"/>
                <a:gd name="T86" fmla="*/ 4 w 815"/>
                <a:gd name="T87" fmla="*/ 546 h 1085"/>
                <a:gd name="T88" fmla="*/ 15 w 815"/>
                <a:gd name="T89" fmla="*/ 527 h 1085"/>
                <a:gd name="T90" fmla="*/ 31 w 815"/>
                <a:gd name="T91" fmla="*/ 518 h 1085"/>
                <a:gd name="T92" fmla="*/ 48 w 815"/>
                <a:gd name="T93" fmla="*/ 518 h 1085"/>
                <a:gd name="T94" fmla="*/ 33 w 815"/>
                <a:gd name="T95" fmla="*/ 466 h 1085"/>
                <a:gd name="T96" fmla="*/ 24 w 815"/>
                <a:gd name="T97" fmla="*/ 382 h 1085"/>
                <a:gd name="T98" fmla="*/ 33 w 815"/>
                <a:gd name="T99" fmla="*/ 302 h 1085"/>
                <a:gd name="T100" fmla="*/ 62 w 815"/>
                <a:gd name="T101" fmla="*/ 225 h 1085"/>
                <a:gd name="T102" fmla="*/ 105 w 815"/>
                <a:gd name="T103" fmla="*/ 160 h 1085"/>
                <a:gd name="T104" fmla="*/ 156 w 815"/>
                <a:gd name="T105" fmla="*/ 106 h 1085"/>
                <a:gd name="T106" fmla="*/ 218 w 815"/>
                <a:gd name="T107" fmla="*/ 61 h 1085"/>
                <a:gd name="T108" fmla="*/ 273 w 815"/>
                <a:gd name="T109" fmla="*/ 29 h 1085"/>
                <a:gd name="T110" fmla="*/ 342 w 815"/>
                <a:gd name="T111" fmla="*/ 6 h 1085"/>
                <a:gd name="T112" fmla="*/ 423 w 815"/>
                <a:gd name="T113" fmla="*/ 0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5" h="1085">
                  <a:moveTo>
                    <a:pt x="423" y="0"/>
                  </a:moveTo>
                  <a:lnTo>
                    <a:pt x="461" y="3"/>
                  </a:lnTo>
                  <a:lnTo>
                    <a:pt x="495" y="9"/>
                  </a:lnTo>
                  <a:lnTo>
                    <a:pt x="526" y="18"/>
                  </a:lnTo>
                  <a:lnTo>
                    <a:pt x="554" y="30"/>
                  </a:lnTo>
                  <a:lnTo>
                    <a:pt x="579" y="42"/>
                  </a:lnTo>
                  <a:lnTo>
                    <a:pt x="606" y="59"/>
                  </a:lnTo>
                  <a:lnTo>
                    <a:pt x="628" y="77"/>
                  </a:lnTo>
                  <a:lnTo>
                    <a:pt x="647" y="94"/>
                  </a:lnTo>
                  <a:lnTo>
                    <a:pt x="659" y="109"/>
                  </a:lnTo>
                  <a:lnTo>
                    <a:pt x="669" y="121"/>
                  </a:lnTo>
                  <a:lnTo>
                    <a:pt x="674" y="128"/>
                  </a:lnTo>
                  <a:lnTo>
                    <a:pt x="675" y="132"/>
                  </a:lnTo>
                  <a:lnTo>
                    <a:pt x="676" y="132"/>
                  </a:lnTo>
                  <a:lnTo>
                    <a:pt x="680" y="132"/>
                  </a:lnTo>
                  <a:lnTo>
                    <a:pt x="686" y="134"/>
                  </a:lnTo>
                  <a:lnTo>
                    <a:pt x="695" y="137"/>
                  </a:lnTo>
                  <a:lnTo>
                    <a:pt x="704" y="141"/>
                  </a:lnTo>
                  <a:lnTo>
                    <a:pt x="714" y="147"/>
                  </a:lnTo>
                  <a:lnTo>
                    <a:pt x="725" y="154"/>
                  </a:lnTo>
                  <a:lnTo>
                    <a:pt x="736" y="165"/>
                  </a:lnTo>
                  <a:lnTo>
                    <a:pt x="747" y="177"/>
                  </a:lnTo>
                  <a:lnTo>
                    <a:pt x="759" y="193"/>
                  </a:lnTo>
                  <a:lnTo>
                    <a:pt x="768" y="213"/>
                  </a:lnTo>
                  <a:lnTo>
                    <a:pt x="777" y="236"/>
                  </a:lnTo>
                  <a:lnTo>
                    <a:pt x="784" y="262"/>
                  </a:lnTo>
                  <a:lnTo>
                    <a:pt x="789" y="294"/>
                  </a:lnTo>
                  <a:lnTo>
                    <a:pt x="792" y="329"/>
                  </a:lnTo>
                  <a:lnTo>
                    <a:pt x="790" y="369"/>
                  </a:lnTo>
                  <a:lnTo>
                    <a:pt x="788" y="415"/>
                  </a:lnTo>
                  <a:lnTo>
                    <a:pt x="781" y="466"/>
                  </a:lnTo>
                  <a:lnTo>
                    <a:pt x="774" y="492"/>
                  </a:lnTo>
                  <a:lnTo>
                    <a:pt x="766" y="518"/>
                  </a:lnTo>
                  <a:lnTo>
                    <a:pt x="774" y="517"/>
                  </a:lnTo>
                  <a:lnTo>
                    <a:pt x="784" y="518"/>
                  </a:lnTo>
                  <a:lnTo>
                    <a:pt x="792" y="522"/>
                  </a:lnTo>
                  <a:lnTo>
                    <a:pt x="799" y="527"/>
                  </a:lnTo>
                  <a:lnTo>
                    <a:pt x="806" y="535"/>
                  </a:lnTo>
                  <a:lnTo>
                    <a:pt x="811" y="546"/>
                  </a:lnTo>
                  <a:lnTo>
                    <a:pt x="814" y="560"/>
                  </a:lnTo>
                  <a:lnTo>
                    <a:pt x="815" y="578"/>
                  </a:lnTo>
                  <a:lnTo>
                    <a:pt x="813" y="601"/>
                  </a:lnTo>
                  <a:lnTo>
                    <a:pt x="809" y="626"/>
                  </a:lnTo>
                  <a:lnTo>
                    <a:pt x="800" y="658"/>
                  </a:lnTo>
                  <a:lnTo>
                    <a:pt x="789" y="693"/>
                  </a:lnTo>
                  <a:lnTo>
                    <a:pt x="779" y="721"/>
                  </a:lnTo>
                  <a:lnTo>
                    <a:pt x="768" y="742"/>
                  </a:lnTo>
                  <a:lnTo>
                    <a:pt x="759" y="758"/>
                  </a:lnTo>
                  <a:lnTo>
                    <a:pt x="749" y="768"/>
                  </a:lnTo>
                  <a:lnTo>
                    <a:pt x="740" y="774"/>
                  </a:lnTo>
                  <a:lnTo>
                    <a:pt x="733" y="776"/>
                  </a:lnTo>
                  <a:lnTo>
                    <a:pt x="725" y="810"/>
                  </a:lnTo>
                  <a:lnTo>
                    <a:pt x="714" y="844"/>
                  </a:lnTo>
                  <a:lnTo>
                    <a:pt x="700" y="878"/>
                  </a:lnTo>
                  <a:lnTo>
                    <a:pt x="680" y="913"/>
                  </a:lnTo>
                  <a:lnTo>
                    <a:pt x="658" y="946"/>
                  </a:lnTo>
                  <a:lnTo>
                    <a:pt x="632" y="977"/>
                  </a:lnTo>
                  <a:lnTo>
                    <a:pt x="602" y="1006"/>
                  </a:lnTo>
                  <a:lnTo>
                    <a:pt x="569" y="1032"/>
                  </a:lnTo>
                  <a:lnTo>
                    <a:pt x="534" y="1053"/>
                  </a:lnTo>
                  <a:lnTo>
                    <a:pt x="494" y="1070"/>
                  </a:lnTo>
                  <a:lnTo>
                    <a:pt x="460" y="1080"/>
                  </a:lnTo>
                  <a:lnTo>
                    <a:pt x="425" y="1085"/>
                  </a:lnTo>
                  <a:lnTo>
                    <a:pt x="390" y="1085"/>
                  </a:lnTo>
                  <a:lnTo>
                    <a:pt x="354" y="1080"/>
                  </a:lnTo>
                  <a:lnTo>
                    <a:pt x="320" y="1070"/>
                  </a:lnTo>
                  <a:lnTo>
                    <a:pt x="280" y="1054"/>
                  </a:lnTo>
                  <a:lnTo>
                    <a:pt x="244" y="1032"/>
                  </a:lnTo>
                  <a:lnTo>
                    <a:pt x="210" y="1006"/>
                  </a:lnTo>
                  <a:lnTo>
                    <a:pt x="181" y="978"/>
                  </a:lnTo>
                  <a:lnTo>
                    <a:pt x="155" y="946"/>
                  </a:lnTo>
                  <a:lnTo>
                    <a:pt x="133" y="913"/>
                  </a:lnTo>
                  <a:lnTo>
                    <a:pt x="114" y="878"/>
                  </a:lnTo>
                  <a:lnTo>
                    <a:pt x="100" y="844"/>
                  </a:lnTo>
                  <a:lnTo>
                    <a:pt x="89" y="810"/>
                  </a:lnTo>
                  <a:lnTo>
                    <a:pt x="81" y="776"/>
                  </a:lnTo>
                  <a:lnTo>
                    <a:pt x="74" y="774"/>
                  </a:lnTo>
                  <a:lnTo>
                    <a:pt x="65" y="768"/>
                  </a:lnTo>
                  <a:lnTo>
                    <a:pt x="55" y="758"/>
                  </a:lnTo>
                  <a:lnTo>
                    <a:pt x="46" y="743"/>
                  </a:lnTo>
                  <a:lnTo>
                    <a:pt x="35" y="721"/>
                  </a:lnTo>
                  <a:lnTo>
                    <a:pt x="25" y="693"/>
                  </a:lnTo>
                  <a:lnTo>
                    <a:pt x="14" y="658"/>
                  </a:lnTo>
                  <a:lnTo>
                    <a:pt x="6" y="626"/>
                  </a:lnTo>
                  <a:lnTo>
                    <a:pt x="1" y="601"/>
                  </a:lnTo>
                  <a:lnTo>
                    <a:pt x="0" y="578"/>
                  </a:lnTo>
                  <a:lnTo>
                    <a:pt x="0" y="560"/>
                  </a:lnTo>
                  <a:lnTo>
                    <a:pt x="4" y="546"/>
                  </a:lnTo>
                  <a:lnTo>
                    <a:pt x="9" y="535"/>
                  </a:lnTo>
                  <a:lnTo>
                    <a:pt x="15" y="527"/>
                  </a:lnTo>
                  <a:lnTo>
                    <a:pt x="22" y="522"/>
                  </a:lnTo>
                  <a:lnTo>
                    <a:pt x="31" y="518"/>
                  </a:lnTo>
                  <a:lnTo>
                    <a:pt x="39" y="517"/>
                  </a:lnTo>
                  <a:lnTo>
                    <a:pt x="48" y="518"/>
                  </a:lnTo>
                  <a:lnTo>
                    <a:pt x="39" y="492"/>
                  </a:lnTo>
                  <a:lnTo>
                    <a:pt x="33" y="466"/>
                  </a:lnTo>
                  <a:lnTo>
                    <a:pt x="27" y="423"/>
                  </a:lnTo>
                  <a:lnTo>
                    <a:pt x="24" y="382"/>
                  </a:lnTo>
                  <a:lnTo>
                    <a:pt x="26" y="341"/>
                  </a:lnTo>
                  <a:lnTo>
                    <a:pt x="33" y="302"/>
                  </a:lnTo>
                  <a:lnTo>
                    <a:pt x="46" y="261"/>
                  </a:lnTo>
                  <a:lnTo>
                    <a:pt x="62" y="225"/>
                  </a:lnTo>
                  <a:lnTo>
                    <a:pt x="81" y="191"/>
                  </a:lnTo>
                  <a:lnTo>
                    <a:pt x="105" y="160"/>
                  </a:lnTo>
                  <a:lnTo>
                    <a:pt x="129" y="133"/>
                  </a:lnTo>
                  <a:lnTo>
                    <a:pt x="156" y="106"/>
                  </a:lnTo>
                  <a:lnTo>
                    <a:pt x="186" y="81"/>
                  </a:lnTo>
                  <a:lnTo>
                    <a:pt x="218" y="61"/>
                  </a:lnTo>
                  <a:lnTo>
                    <a:pt x="245" y="43"/>
                  </a:lnTo>
                  <a:lnTo>
                    <a:pt x="273" y="29"/>
                  </a:lnTo>
                  <a:lnTo>
                    <a:pt x="304" y="16"/>
                  </a:lnTo>
                  <a:lnTo>
                    <a:pt x="342" y="6"/>
                  </a:lnTo>
                  <a:lnTo>
                    <a:pt x="382" y="2"/>
                  </a:lnTo>
                  <a:lnTo>
                    <a:pt x="4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85" name="Group 634"/>
          <p:cNvGrpSpPr>
            <a:grpSpLocks noChangeAspect="1"/>
          </p:cNvGrpSpPr>
          <p:nvPr/>
        </p:nvGrpSpPr>
        <p:grpSpPr bwMode="auto">
          <a:xfrm>
            <a:off x="3709374" y="2123336"/>
            <a:ext cx="192655" cy="196369"/>
            <a:chOff x="1052" y="3415"/>
            <a:chExt cx="415" cy="423"/>
          </a:xfrm>
          <a:solidFill>
            <a:schemeClr val="tx1">
              <a:lumMod val="65000"/>
              <a:lumOff val="35000"/>
            </a:schemeClr>
          </a:solidFill>
        </p:grpSpPr>
        <p:sp>
          <p:nvSpPr>
            <p:cNvPr id="5788" name="Freeform 636"/>
            <p:cNvSpPr>
              <a:spLocks/>
            </p:cNvSpPr>
            <p:nvPr/>
          </p:nvSpPr>
          <p:spPr bwMode="auto">
            <a:xfrm>
              <a:off x="1108" y="3470"/>
              <a:ext cx="310" cy="312"/>
            </a:xfrm>
            <a:custGeom>
              <a:avLst/>
              <a:gdLst>
                <a:gd name="T0" fmla="*/ 1241 w 2482"/>
                <a:gd name="T1" fmla="*/ 1202 h 2492"/>
                <a:gd name="T2" fmla="*/ 2482 w 2482"/>
                <a:gd name="T3" fmla="*/ 1246 h 2492"/>
                <a:gd name="T4" fmla="*/ 2471 w 2482"/>
                <a:gd name="T5" fmla="*/ 1423 h 2492"/>
                <a:gd name="T6" fmla="*/ 2434 w 2482"/>
                <a:gd name="T7" fmla="*/ 1591 h 2492"/>
                <a:gd name="T8" fmla="*/ 2377 w 2482"/>
                <a:gd name="T9" fmla="*/ 1750 h 2492"/>
                <a:gd name="T10" fmla="*/ 2298 w 2482"/>
                <a:gd name="T11" fmla="*/ 1898 h 2492"/>
                <a:gd name="T12" fmla="*/ 2202 w 2482"/>
                <a:gd name="T13" fmla="*/ 2034 h 2492"/>
                <a:gd name="T14" fmla="*/ 2089 w 2482"/>
                <a:gd name="T15" fmla="*/ 2156 h 2492"/>
                <a:gd name="T16" fmla="*/ 1960 w 2482"/>
                <a:gd name="T17" fmla="*/ 2262 h 2492"/>
                <a:gd name="T18" fmla="*/ 1819 w 2482"/>
                <a:gd name="T19" fmla="*/ 2348 h 2492"/>
                <a:gd name="T20" fmla="*/ 1665 w 2482"/>
                <a:gd name="T21" fmla="*/ 2417 h 2492"/>
                <a:gd name="T22" fmla="*/ 1502 w 2482"/>
                <a:gd name="T23" fmla="*/ 2464 h 2492"/>
                <a:gd name="T24" fmla="*/ 1330 w 2482"/>
                <a:gd name="T25" fmla="*/ 2489 h 2492"/>
                <a:gd name="T26" fmla="*/ 1153 w 2482"/>
                <a:gd name="T27" fmla="*/ 2489 h 2492"/>
                <a:gd name="T28" fmla="*/ 980 w 2482"/>
                <a:gd name="T29" fmla="*/ 2464 h 2492"/>
                <a:gd name="T30" fmla="*/ 817 w 2482"/>
                <a:gd name="T31" fmla="*/ 2417 h 2492"/>
                <a:gd name="T32" fmla="*/ 663 w 2482"/>
                <a:gd name="T33" fmla="*/ 2348 h 2492"/>
                <a:gd name="T34" fmla="*/ 521 w 2482"/>
                <a:gd name="T35" fmla="*/ 2262 h 2492"/>
                <a:gd name="T36" fmla="*/ 393 w 2482"/>
                <a:gd name="T37" fmla="*/ 2156 h 2492"/>
                <a:gd name="T38" fmla="*/ 280 w 2482"/>
                <a:gd name="T39" fmla="*/ 2034 h 2492"/>
                <a:gd name="T40" fmla="*/ 183 w 2482"/>
                <a:gd name="T41" fmla="*/ 1898 h 2492"/>
                <a:gd name="T42" fmla="*/ 106 w 2482"/>
                <a:gd name="T43" fmla="*/ 1750 h 2492"/>
                <a:gd name="T44" fmla="*/ 49 w 2482"/>
                <a:gd name="T45" fmla="*/ 1591 h 2492"/>
                <a:gd name="T46" fmla="*/ 12 w 2482"/>
                <a:gd name="T47" fmla="*/ 1423 h 2492"/>
                <a:gd name="T48" fmla="*/ 0 w 2482"/>
                <a:gd name="T49" fmla="*/ 1246 h 2492"/>
                <a:gd name="T50" fmla="*/ 12 w 2482"/>
                <a:gd name="T51" fmla="*/ 1070 h 2492"/>
                <a:gd name="T52" fmla="*/ 49 w 2482"/>
                <a:gd name="T53" fmla="*/ 901 h 2492"/>
                <a:gd name="T54" fmla="*/ 106 w 2482"/>
                <a:gd name="T55" fmla="*/ 742 h 2492"/>
                <a:gd name="T56" fmla="*/ 183 w 2482"/>
                <a:gd name="T57" fmla="*/ 593 h 2492"/>
                <a:gd name="T58" fmla="*/ 280 w 2482"/>
                <a:gd name="T59" fmla="*/ 457 h 2492"/>
                <a:gd name="T60" fmla="*/ 393 w 2482"/>
                <a:gd name="T61" fmla="*/ 337 h 2492"/>
                <a:gd name="T62" fmla="*/ 521 w 2482"/>
                <a:gd name="T63" fmla="*/ 231 h 2492"/>
                <a:gd name="T64" fmla="*/ 663 w 2482"/>
                <a:gd name="T65" fmla="*/ 143 h 2492"/>
                <a:gd name="T66" fmla="*/ 817 w 2482"/>
                <a:gd name="T67" fmla="*/ 75 h 2492"/>
                <a:gd name="T68" fmla="*/ 980 w 2482"/>
                <a:gd name="T69" fmla="*/ 28 h 2492"/>
                <a:gd name="T70" fmla="*/ 1153 w 2482"/>
                <a:gd name="T71" fmla="*/ 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82" h="2492">
                  <a:moveTo>
                    <a:pt x="1241" y="0"/>
                  </a:moveTo>
                  <a:lnTo>
                    <a:pt x="1241" y="1202"/>
                  </a:lnTo>
                  <a:lnTo>
                    <a:pt x="2481" y="1202"/>
                  </a:lnTo>
                  <a:lnTo>
                    <a:pt x="2482" y="1246"/>
                  </a:lnTo>
                  <a:lnTo>
                    <a:pt x="2479" y="1335"/>
                  </a:lnTo>
                  <a:lnTo>
                    <a:pt x="2471" y="1423"/>
                  </a:lnTo>
                  <a:lnTo>
                    <a:pt x="2455" y="1507"/>
                  </a:lnTo>
                  <a:lnTo>
                    <a:pt x="2434" y="1591"/>
                  </a:lnTo>
                  <a:lnTo>
                    <a:pt x="2408" y="1672"/>
                  </a:lnTo>
                  <a:lnTo>
                    <a:pt x="2377" y="1750"/>
                  </a:lnTo>
                  <a:lnTo>
                    <a:pt x="2340" y="1826"/>
                  </a:lnTo>
                  <a:lnTo>
                    <a:pt x="2298" y="1898"/>
                  </a:lnTo>
                  <a:lnTo>
                    <a:pt x="2252" y="1968"/>
                  </a:lnTo>
                  <a:lnTo>
                    <a:pt x="2202" y="2034"/>
                  </a:lnTo>
                  <a:lnTo>
                    <a:pt x="2148" y="2097"/>
                  </a:lnTo>
                  <a:lnTo>
                    <a:pt x="2089" y="2156"/>
                  </a:lnTo>
                  <a:lnTo>
                    <a:pt x="2027" y="2210"/>
                  </a:lnTo>
                  <a:lnTo>
                    <a:pt x="1960" y="2262"/>
                  </a:lnTo>
                  <a:lnTo>
                    <a:pt x="1891" y="2308"/>
                  </a:lnTo>
                  <a:lnTo>
                    <a:pt x="1819" y="2348"/>
                  </a:lnTo>
                  <a:lnTo>
                    <a:pt x="1743" y="2385"/>
                  </a:lnTo>
                  <a:lnTo>
                    <a:pt x="1665" y="2417"/>
                  </a:lnTo>
                  <a:lnTo>
                    <a:pt x="1585" y="2444"/>
                  </a:lnTo>
                  <a:lnTo>
                    <a:pt x="1502" y="2464"/>
                  </a:lnTo>
                  <a:lnTo>
                    <a:pt x="1417" y="2479"/>
                  </a:lnTo>
                  <a:lnTo>
                    <a:pt x="1330" y="2489"/>
                  </a:lnTo>
                  <a:lnTo>
                    <a:pt x="1241" y="2492"/>
                  </a:lnTo>
                  <a:lnTo>
                    <a:pt x="1153" y="2489"/>
                  </a:lnTo>
                  <a:lnTo>
                    <a:pt x="1066" y="2479"/>
                  </a:lnTo>
                  <a:lnTo>
                    <a:pt x="980" y="2464"/>
                  </a:lnTo>
                  <a:lnTo>
                    <a:pt x="898" y="2444"/>
                  </a:lnTo>
                  <a:lnTo>
                    <a:pt x="817" y="2417"/>
                  </a:lnTo>
                  <a:lnTo>
                    <a:pt x="738" y="2385"/>
                  </a:lnTo>
                  <a:lnTo>
                    <a:pt x="663" y="2348"/>
                  </a:lnTo>
                  <a:lnTo>
                    <a:pt x="591" y="2308"/>
                  </a:lnTo>
                  <a:lnTo>
                    <a:pt x="521" y="2262"/>
                  </a:lnTo>
                  <a:lnTo>
                    <a:pt x="456" y="2210"/>
                  </a:lnTo>
                  <a:lnTo>
                    <a:pt x="393" y="2156"/>
                  </a:lnTo>
                  <a:lnTo>
                    <a:pt x="335" y="2097"/>
                  </a:lnTo>
                  <a:lnTo>
                    <a:pt x="280" y="2034"/>
                  </a:lnTo>
                  <a:lnTo>
                    <a:pt x="229" y="1968"/>
                  </a:lnTo>
                  <a:lnTo>
                    <a:pt x="183" y="1898"/>
                  </a:lnTo>
                  <a:lnTo>
                    <a:pt x="143" y="1826"/>
                  </a:lnTo>
                  <a:lnTo>
                    <a:pt x="106" y="1750"/>
                  </a:lnTo>
                  <a:lnTo>
                    <a:pt x="75" y="1672"/>
                  </a:lnTo>
                  <a:lnTo>
                    <a:pt x="49" y="1591"/>
                  </a:lnTo>
                  <a:lnTo>
                    <a:pt x="28" y="1507"/>
                  </a:lnTo>
                  <a:lnTo>
                    <a:pt x="12" y="1423"/>
                  </a:lnTo>
                  <a:lnTo>
                    <a:pt x="3" y="1335"/>
                  </a:lnTo>
                  <a:lnTo>
                    <a:pt x="0" y="1246"/>
                  </a:lnTo>
                  <a:lnTo>
                    <a:pt x="3" y="1157"/>
                  </a:lnTo>
                  <a:lnTo>
                    <a:pt x="12" y="1070"/>
                  </a:lnTo>
                  <a:lnTo>
                    <a:pt x="28" y="984"/>
                  </a:lnTo>
                  <a:lnTo>
                    <a:pt x="49" y="901"/>
                  </a:lnTo>
                  <a:lnTo>
                    <a:pt x="75" y="820"/>
                  </a:lnTo>
                  <a:lnTo>
                    <a:pt x="106" y="742"/>
                  </a:lnTo>
                  <a:lnTo>
                    <a:pt x="143" y="665"/>
                  </a:lnTo>
                  <a:lnTo>
                    <a:pt x="183" y="593"/>
                  </a:lnTo>
                  <a:lnTo>
                    <a:pt x="229" y="524"/>
                  </a:lnTo>
                  <a:lnTo>
                    <a:pt x="280" y="457"/>
                  </a:lnTo>
                  <a:lnTo>
                    <a:pt x="335" y="395"/>
                  </a:lnTo>
                  <a:lnTo>
                    <a:pt x="393" y="337"/>
                  </a:lnTo>
                  <a:lnTo>
                    <a:pt x="456" y="281"/>
                  </a:lnTo>
                  <a:lnTo>
                    <a:pt x="521" y="231"/>
                  </a:lnTo>
                  <a:lnTo>
                    <a:pt x="591" y="185"/>
                  </a:lnTo>
                  <a:lnTo>
                    <a:pt x="663" y="143"/>
                  </a:lnTo>
                  <a:lnTo>
                    <a:pt x="738" y="106"/>
                  </a:lnTo>
                  <a:lnTo>
                    <a:pt x="817" y="75"/>
                  </a:lnTo>
                  <a:lnTo>
                    <a:pt x="898" y="49"/>
                  </a:lnTo>
                  <a:lnTo>
                    <a:pt x="980" y="28"/>
                  </a:lnTo>
                  <a:lnTo>
                    <a:pt x="1066" y="13"/>
                  </a:lnTo>
                  <a:lnTo>
                    <a:pt x="1153" y="4"/>
                  </a:lnTo>
                  <a:lnTo>
                    <a:pt x="12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9" name="Freeform 637"/>
            <p:cNvSpPr>
              <a:spLocks/>
            </p:cNvSpPr>
            <p:nvPr/>
          </p:nvSpPr>
          <p:spPr bwMode="auto">
            <a:xfrm>
              <a:off x="1052" y="3415"/>
              <a:ext cx="362" cy="420"/>
            </a:xfrm>
            <a:custGeom>
              <a:avLst/>
              <a:gdLst>
                <a:gd name="T0" fmla="*/ 1846 w 2898"/>
                <a:gd name="T1" fmla="*/ 8 h 3364"/>
                <a:gd name="T2" fmla="*/ 2116 w 2898"/>
                <a:gd name="T3" fmla="*/ 56 h 3364"/>
                <a:gd name="T4" fmla="*/ 2376 w 2898"/>
                <a:gd name="T5" fmla="*/ 147 h 3364"/>
                <a:gd name="T6" fmla="*/ 2621 w 2898"/>
                <a:gd name="T7" fmla="*/ 283 h 3364"/>
                <a:gd name="T8" fmla="*/ 2702 w 2898"/>
                <a:gd name="T9" fmla="*/ 198 h 3364"/>
                <a:gd name="T10" fmla="*/ 2736 w 2898"/>
                <a:gd name="T11" fmla="*/ 144 h 3364"/>
                <a:gd name="T12" fmla="*/ 2798 w 2898"/>
                <a:gd name="T13" fmla="*/ 122 h 3364"/>
                <a:gd name="T14" fmla="*/ 2860 w 2898"/>
                <a:gd name="T15" fmla="*/ 144 h 3364"/>
                <a:gd name="T16" fmla="*/ 2895 w 2898"/>
                <a:gd name="T17" fmla="*/ 198 h 3364"/>
                <a:gd name="T18" fmla="*/ 2896 w 2898"/>
                <a:gd name="T19" fmla="*/ 624 h 3364"/>
                <a:gd name="T20" fmla="*/ 2869 w 2898"/>
                <a:gd name="T21" fmla="*/ 676 h 3364"/>
                <a:gd name="T22" fmla="*/ 2817 w 2898"/>
                <a:gd name="T23" fmla="*/ 703 h 3364"/>
                <a:gd name="T24" fmla="*/ 2405 w 2898"/>
                <a:gd name="T25" fmla="*/ 702 h 3364"/>
                <a:gd name="T26" fmla="*/ 2351 w 2898"/>
                <a:gd name="T27" fmla="*/ 667 h 3364"/>
                <a:gd name="T28" fmla="*/ 2329 w 2898"/>
                <a:gd name="T29" fmla="*/ 605 h 3364"/>
                <a:gd name="T30" fmla="*/ 2351 w 2898"/>
                <a:gd name="T31" fmla="*/ 542 h 3364"/>
                <a:gd name="T32" fmla="*/ 2405 w 2898"/>
                <a:gd name="T33" fmla="*/ 507 h 3364"/>
                <a:gd name="T34" fmla="*/ 2461 w 2898"/>
                <a:gd name="T35" fmla="*/ 456 h 3364"/>
                <a:gd name="T36" fmla="*/ 2232 w 2898"/>
                <a:gd name="T37" fmla="*/ 340 h 3364"/>
                <a:gd name="T38" fmla="*/ 1990 w 2898"/>
                <a:gd name="T39" fmla="*/ 265 h 3364"/>
                <a:gd name="T40" fmla="*/ 1741 w 2898"/>
                <a:gd name="T41" fmla="*/ 235 h 3364"/>
                <a:gd name="T42" fmla="*/ 1490 w 2898"/>
                <a:gd name="T43" fmla="*/ 246 h 3364"/>
                <a:gd name="T44" fmla="*/ 1245 w 2898"/>
                <a:gd name="T45" fmla="*/ 302 h 3364"/>
                <a:gd name="T46" fmla="*/ 1009 w 2898"/>
                <a:gd name="T47" fmla="*/ 400 h 3364"/>
                <a:gd name="T48" fmla="*/ 791 w 2898"/>
                <a:gd name="T49" fmla="*/ 542 h 3364"/>
                <a:gd name="T50" fmla="*/ 597 w 2898"/>
                <a:gd name="T51" fmla="*/ 725 h 3364"/>
                <a:gd name="T52" fmla="*/ 440 w 2898"/>
                <a:gd name="T53" fmla="*/ 939 h 3364"/>
                <a:gd name="T54" fmla="*/ 326 w 2898"/>
                <a:gd name="T55" fmla="*/ 1174 h 3364"/>
                <a:gd name="T56" fmla="*/ 256 w 2898"/>
                <a:gd name="T57" fmla="*/ 1428 h 3364"/>
                <a:gd name="T58" fmla="*/ 232 w 2898"/>
                <a:gd name="T59" fmla="*/ 1693 h 3364"/>
                <a:gd name="T60" fmla="*/ 256 w 2898"/>
                <a:gd name="T61" fmla="*/ 1959 h 3364"/>
                <a:gd name="T62" fmla="*/ 326 w 2898"/>
                <a:gd name="T63" fmla="*/ 2211 h 3364"/>
                <a:gd name="T64" fmla="*/ 440 w 2898"/>
                <a:gd name="T65" fmla="*/ 2447 h 3364"/>
                <a:gd name="T66" fmla="*/ 597 w 2898"/>
                <a:gd name="T67" fmla="*/ 2660 h 3364"/>
                <a:gd name="T68" fmla="*/ 794 w 2898"/>
                <a:gd name="T69" fmla="*/ 2847 h 3364"/>
                <a:gd name="T70" fmla="*/ 1022 w 2898"/>
                <a:gd name="T71" fmla="*/ 2992 h 3364"/>
                <a:gd name="T72" fmla="*/ 1272 w 2898"/>
                <a:gd name="T73" fmla="*/ 3093 h 3364"/>
                <a:gd name="T74" fmla="*/ 1411 w 2898"/>
                <a:gd name="T75" fmla="*/ 3364 h 3364"/>
                <a:gd name="T76" fmla="*/ 1133 w 2898"/>
                <a:gd name="T77" fmla="*/ 3293 h 3364"/>
                <a:gd name="T78" fmla="*/ 873 w 2898"/>
                <a:gd name="T79" fmla="*/ 3178 h 3364"/>
                <a:gd name="T80" fmla="*/ 638 w 2898"/>
                <a:gd name="T81" fmla="*/ 3019 h 3364"/>
                <a:gd name="T82" fmla="*/ 428 w 2898"/>
                <a:gd name="T83" fmla="*/ 2821 h 3364"/>
                <a:gd name="T84" fmla="*/ 257 w 2898"/>
                <a:gd name="T85" fmla="*/ 2592 h 3364"/>
                <a:gd name="T86" fmla="*/ 127 w 2898"/>
                <a:gd name="T87" fmla="*/ 2341 h 3364"/>
                <a:gd name="T88" fmla="*/ 42 w 2898"/>
                <a:gd name="T89" fmla="*/ 2072 h 3364"/>
                <a:gd name="T90" fmla="*/ 2 w 2898"/>
                <a:gd name="T91" fmla="*/ 1789 h 3364"/>
                <a:gd name="T92" fmla="*/ 10 w 2898"/>
                <a:gd name="T93" fmla="*/ 1501 h 3364"/>
                <a:gd name="T94" fmla="*/ 66 w 2898"/>
                <a:gd name="T95" fmla="*/ 1222 h 3364"/>
                <a:gd name="T96" fmla="*/ 166 w 2898"/>
                <a:gd name="T97" fmla="*/ 959 h 3364"/>
                <a:gd name="T98" fmla="*/ 309 w 2898"/>
                <a:gd name="T99" fmla="*/ 715 h 3364"/>
                <a:gd name="T100" fmla="*/ 494 w 2898"/>
                <a:gd name="T101" fmla="*/ 496 h 3364"/>
                <a:gd name="T102" fmla="*/ 715 w 2898"/>
                <a:gd name="T103" fmla="*/ 309 h 3364"/>
                <a:gd name="T104" fmla="*/ 957 w 2898"/>
                <a:gd name="T105" fmla="*/ 166 h 3364"/>
                <a:gd name="T106" fmla="*/ 1215 w 2898"/>
                <a:gd name="T107" fmla="*/ 67 h 3364"/>
                <a:gd name="T108" fmla="*/ 1483 w 2898"/>
                <a:gd name="T109" fmla="*/ 13 h 3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98" h="3364">
                  <a:moveTo>
                    <a:pt x="1664" y="0"/>
                  </a:moveTo>
                  <a:lnTo>
                    <a:pt x="1755" y="1"/>
                  </a:lnTo>
                  <a:lnTo>
                    <a:pt x="1846" y="8"/>
                  </a:lnTo>
                  <a:lnTo>
                    <a:pt x="1937" y="19"/>
                  </a:lnTo>
                  <a:lnTo>
                    <a:pt x="2026" y="35"/>
                  </a:lnTo>
                  <a:lnTo>
                    <a:pt x="2116" y="56"/>
                  </a:lnTo>
                  <a:lnTo>
                    <a:pt x="2204" y="81"/>
                  </a:lnTo>
                  <a:lnTo>
                    <a:pt x="2290" y="112"/>
                  </a:lnTo>
                  <a:lnTo>
                    <a:pt x="2376" y="147"/>
                  </a:lnTo>
                  <a:lnTo>
                    <a:pt x="2459" y="188"/>
                  </a:lnTo>
                  <a:lnTo>
                    <a:pt x="2541" y="233"/>
                  </a:lnTo>
                  <a:lnTo>
                    <a:pt x="2621" y="283"/>
                  </a:lnTo>
                  <a:lnTo>
                    <a:pt x="2698" y="337"/>
                  </a:lnTo>
                  <a:lnTo>
                    <a:pt x="2698" y="221"/>
                  </a:lnTo>
                  <a:lnTo>
                    <a:pt x="2702" y="198"/>
                  </a:lnTo>
                  <a:lnTo>
                    <a:pt x="2709" y="177"/>
                  </a:lnTo>
                  <a:lnTo>
                    <a:pt x="2720" y="159"/>
                  </a:lnTo>
                  <a:lnTo>
                    <a:pt x="2736" y="144"/>
                  </a:lnTo>
                  <a:lnTo>
                    <a:pt x="2755" y="132"/>
                  </a:lnTo>
                  <a:lnTo>
                    <a:pt x="2776" y="124"/>
                  </a:lnTo>
                  <a:lnTo>
                    <a:pt x="2798" y="122"/>
                  </a:lnTo>
                  <a:lnTo>
                    <a:pt x="2821" y="124"/>
                  </a:lnTo>
                  <a:lnTo>
                    <a:pt x="2841" y="132"/>
                  </a:lnTo>
                  <a:lnTo>
                    <a:pt x="2860" y="144"/>
                  </a:lnTo>
                  <a:lnTo>
                    <a:pt x="2876" y="159"/>
                  </a:lnTo>
                  <a:lnTo>
                    <a:pt x="2887" y="177"/>
                  </a:lnTo>
                  <a:lnTo>
                    <a:pt x="2895" y="198"/>
                  </a:lnTo>
                  <a:lnTo>
                    <a:pt x="2898" y="221"/>
                  </a:lnTo>
                  <a:lnTo>
                    <a:pt x="2898" y="605"/>
                  </a:lnTo>
                  <a:lnTo>
                    <a:pt x="2896" y="624"/>
                  </a:lnTo>
                  <a:lnTo>
                    <a:pt x="2890" y="643"/>
                  </a:lnTo>
                  <a:lnTo>
                    <a:pt x="2881" y="660"/>
                  </a:lnTo>
                  <a:lnTo>
                    <a:pt x="2869" y="676"/>
                  </a:lnTo>
                  <a:lnTo>
                    <a:pt x="2853" y="688"/>
                  </a:lnTo>
                  <a:lnTo>
                    <a:pt x="2836" y="697"/>
                  </a:lnTo>
                  <a:lnTo>
                    <a:pt x="2817" y="703"/>
                  </a:lnTo>
                  <a:lnTo>
                    <a:pt x="2798" y="705"/>
                  </a:lnTo>
                  <a:lnTo>
                    <a:pt x="2428" y="705"/>
                  </a:lnTo>
                  <a:lnTo>
                    <a:pt x="2405" y="702"/>
                  </a:lnTo>
                  <a:lnTo>
                    <a:pt x="2384" y="695"/>
                  </a:lnTo>
                  <a:lnTo>
                    <a:pt x="2366" y="683"/>
                  </a:lnTo>
                  <a:lnTo>
                    <a:pt x="2351" y="667"/>
                  </a:lnTo>
                  <a:lnTo>
                    <a:pt x="2338" y="649"/>
                  </a:lnTo>
                  <a:lnTo>
                    <a:pt x="2331" y="628"/>
                  </a:lnTo>
                  <a:lnTo>
                    <a:pt x="2329" y="605"/>
                  </a:lnTo>
                  <a:lnTo>
                    <a:pt x="2331" y="582"/>
                  </a:lnTo>
                  <a:lnTo>
                    <a:pt x="2338" y="561"/>
                  </a:lnTo>
                  <a:lnTo>
                    <a:pt x="2351" y="542"/>
                  </a:lnTo>
                  <a:lnTo>
                    <a:pt x="2366" y="527"/>
                  </a:lnTo>
                  <a:lnTo>
                    <a:pt x="2384" y="514"/>
                  </a:lnTo>
                  <a:lnTo>
                    <a:pt x="2405" y="507"/>
                  </a:lnTo>
                  <a:lnTo>
                    <a:pt x="2428" y="505"/>
                  </a:lnTo>
                  <a:lnTo>
                    <a:pt x="2533" y="505"/>
                  </a:lnTo>
                  <a:lnTo>
                    <a:pt x="2461" y="456"/>
                  </a:lnTo>
                  <a:lnTo>
                    <a:pt x="2386" y="413"/>
                  </a:lnTo>
                  <a:lnTo>
                    <a:pt x="2310" y="373"/>
                  </a:lnTo>
                  <a:lnTo>
                    <a:pt x="2232" y="340"/>
                  </a:lnTo>
                  <a:lnTo>
                    <a:pt x="2153" y="310"/>
                  </a:lnTo>
                  <a:lnTo>
                    <a:pt x="2072" y="285"/>
                  </a:lnTo>
                  <a:lnTo>
                    <a:pt x="1990" y="265"/>
                  </a:lnTo>
                  <a:lnTo>
                    <a:pt x="1907" y="251"/>
                  </a:lnTo>
                  <a:lnTo>
                    <a:pt x="1824" y="240"/>
                  </a:lnTo>
                  <a:lnTo>
                    <a:pt x="1741" y="235"/>
                  </a:lnTo>
                  <a:lnTo>
                    <a:pt x="1657" y="234"/>
                  </a:lnTo>
                  <a:lnTo>
                    <a:pt x="1574" y="238"/>
                  </a:lnTo>
                  <a:lnTo>
                    <a:pt x="1490" y="246"/>
                  </a:lnTo>
                  <a:lnTo>
                    <a:pt x="1408" y="260"/>
                  </a:lnTo>
                  <a:lnTo>
                    <a:pt x="1325" y="279"/>
                  </a:lnTo>
                  <a:lnTo>
                    <a:pt x="1245" y="302"/>
                  </a:lnTo>
                  <a:lnTo>
                    <a:pt x="1165" y="330"/>
                  </a:lnTo>
                  <a:lnTo>
                    <a:pt x="1086" y="363"/>
                  </a:lnTo>
                  <a:lnTo>
                    <a:pt x="1009" y="400"/>
                  </a:lnTo>
                  <a:lnTo>
                    <a:pt x="935" y="443"/>
                  </a:lnTo>
                  <a:lnTo>
                    <a:pt x="862" y="490"/>
                  </a:lnTo>
                  <a:lnTo>
                    <a:pt x="791" y="542"/>
                  </a:lnTo>
                  <a:lnTo>
                    <a:pt x="723" y="598"/>
                  </a:lnTo>
                  <a:lnTo>
                    <a:pt x="658" y="660"/>
                  </a:lnTo>
                  <a:lnTo>
                    <a:pt x="597" y="725"/>
                  </a:lnTo>
                  <a:lnTo>
                    <a:pt x="541" y="794"/>
                  </a:lnTo>
                  <a:lnTo>
                    <a:pt x="488" y="865"/>
                  </a:lnTo>
                  <a:lnTo>
                    <a:pt x="440" y="939"/>
                  </a:lnTo>
                  <a:lnTo>
                    <a:pt x="398" y="1015"/>
                  </a:lnTo>
                  <a:lnTo>
                    <a:pt x="359" y="1094"/>
                  </a:lnTo>
                  <a:lnTo>
                    <a:pt x="326" y="1174"/>
                  </a:lnTo>
                  <a:lnTo>
                    <a:pt x="297" y="1257"/>
                  </a:lnTo>
                  <a:lnTo>
                    <a:pt x="274" y="1342"/>
                  </a:lnTo>
                  <a:lnTo>
                    <a:pt x="256" y="1428"/>
                  </a:lnTo>
                  <a:lnTo>
                    <a:pt x="243" y="1515"/>
                  </a:lnTo>
                  <a:lnTo>
                    <a:pt x="235" y="1604"/>
                  </a:lnTo>
                  <a:lnTo>
                    <a:pt x="232" y="1693"/>
                  </a:lnTo>
                  <a:lnTo>
                    <a:pt x="235" y="1783"/>
                  </a:lnTo>
                  <a:lnTo>
                    <a:pt x="243" y="1871"/>
                  </a:lnTo>
                  <a:lnTo>
                    <a:pt x="256" y="1959"/>
                  </a:lnTo>
                  <a:lnTo>
                    <a:pt x="274" y="2045"/>
                  </a:lnTo>
                  <a:lnTo>
                    <a:pt x="297" y="2128"/>
                  </a:lnTo>
                  <a:lnTo>
                    <a:pt x="326" y="2211"/>
                  </a:lnTo>
                  <a:lnTo>
                    <a:pt x="359" y="2292"/>
                  </a:lnTo>
                  <a:lnTo>
                    <a:pt x="398" y="2370"/>
                  </a:lnTo>
                  <a:lnTo>
                    <a:pt x="440" y="2447"/>
                  </a:lnTo>
                  <a:lnTo>
                    <a:pt x="488" y="2521"/>
                  </a:lnTo>
                  <a:lnTo>
                    <a:pt x="541" y="2592"/>
                  </a:lnTo>
                  <a:lnTo>
                    <a:pt x="597" y="2660"/>
                  </a:lnTo>
                  <a:lnTo>
                    <a:pt x="658" y="2725"/>
                  </a:lnTo>
                  <a:lnTo>
                    <a:pt x="725" y="2788"/>
                  </a:lnTo>
                  <a:lnTo>
                    <a:pt x="794" y="2847"/>
                  </a:lnTo>
                  <a:lnTo>
                    <a:pt x="867" y="2900"/>
                  </a:lnTo>
                  <a:lnTo>
                    <a:pt x="943" y="2948"/>
                  </a:lnTo>
                  <a:lnTo>
                    <a:pt x="1022" y="2992"/>
                  </a:lnTo>
                  <a:lnTo>
                    <a:pt x="1103" y="3031"/>
                  </a:lnTo>
                  <a:lnTo>
                    <a:pt x="1186" y="3065"/>
                  </a:lnTo>
                  <a:lnTo>
                    <a:pt x="1272" y="3093"/>
                  </a:lnTo>
                  <a:lnTo>
                    <a:pt x="1359" y="3116"/>
                  </a:lnTo>
                  <a:lnTo>
                    <a:pt x="1448" y="3134"/>
                  </a:lnTo>
                  <a:lnTo>
                    <a:pt x="1411" y="3364"/>
                  </a:lnTo>
                  <a:lnTo>
                    <a:pt x="1316" y="3345"/>
                  </a:lnTo>
                  <a:lnTo>
                    <a:pt x="1224" y="3322"/>
                  </a:lnTo>
                  <a:lnTo>
                    <a:pt x="1133" y="3293"/>
                  </a:lnTo>
                  <a:lnTo>
                    <a:pt x="1045" y="3259"/>
                  </a:lnTo>
                  <a:lnTo>
                    <a:pt x="958" y="3221"/>
                  </a:lnTo>
                  <a:lnTo>
                    <a:pt x="873" y="3178"/>
                  </a:lnTo>
                  <a:lnTo>
                    <a:pt x="792" y="3130"/>
                  </a:lnTo>
                  <a:lnTo>
                    <a:pt x="713" y="3076"/>
                  </a:lnTo>
                  <a:lnTo>
                    <a:pt x="638" y="3019"/>
                  </a:lnTo>
                  <a:lnTo>
                    <a:pt x="563" y="2957"/>
                  </a:lnTo>
                  <a:lnTo>
                    <a:pt x="494" y="2891"/>
                  </a:lnTo>
                  <a:lnTo>
                    <a:pt x="428" y="2821"/>
                  </a:lnTo>
                  <a:lnTo>
                    <a:pt x="366" y="2747"/>
                  </a:lnTo>
                  <a:lnTo>
                    <a:pt x="309" y="2671"/>
                  </a:lnTo>
                  <a:lnTo>
                    <a:pt x="257" y="2592"/>
                  </a:lnTo>
                  <a:lnTo>
                    <a:pt x="209" y="2511"/>
                  </a:lnTo>
                  <a:lnTo>
                    <a:pt x="166" y="2427"/>
                  </a:lnTo>
                  <a:lnTo>
                    <a:pt x="127" y="2341"/>
                  </a:lnTo>
                  <a:lnTo>
                    <a:pt x="94" y="2253"/>
                  </a:lnTo>
                  <a:lnTo>
                    <a:pt x="66" y="2164"/>
                  </a:lnTo>
                  <a:lnTo>
                    <a:pt x="42" y="2072"/>
                  </a:lnTo>
                  <a:lnTo>
                    <a:pt x="24" y="1980"/>
                  </a:lnTo>
                  <a:lnTo>
                    <a:pt x="10" y="1885"/>
                  </a:lnTo>
                  <a:lnTo>
                    <a:pt x="2" y="1789"/>
                  </a:lnTo>
                  <a:lnTo>
                    <a:pt x="0" y="1693"/>
                  </a:lnTo>
                  <a:lnTo>
                    <a:pt x="2" y="1596"/>
                  </a:lnTo>
                  <a:lnTo>
                    <a:pt x="10" y="1501"/>
                  </a:lnTo>
                  <a:lnTo>
                    <a:pt x="24" y="1407"/>
                  </a:lnTo>
                  <a:lnTo>
                    <a:pt x="42" y="1314"/>
                  </a:lnTo>
                  <a:lnTo>
                    <a:pt x="66" y="1222"/>
                  </a:lnTo>
                  <a:lnTo>
                    <a:pt x="94" y="1132"/>
                  </a:lnTo>
                  <a:lnTo>
                    <a:pt x="127" y="1044"/>
                  </a:lnTo>
                  <a:lnTo>
                    <a:pt x="166" y="959"/>
                  </a:lnTo>
                  <a:lnTo>
                    <a:pt x="209" y="875"/>
                  </a:lnTo>
                  <a:lnTo>
                    <a:pt x="257" y="794"/>
                  </a:lnTo>
                  <a:lnTo>
                    <a:pt x="309" y="715"/>
                  </a:lnTo>
                  <a:lnTo>
                    <a:pt x="366" y="639"/>
                  </a:lnTo>
                  <a:lnTo>
                    <a:pt x="428" y="566"/>
                  </a:lnTo>
                  <a:lnTo>
                    <a:pt x="494" y="496"/>
                  </a:lnTo>
                  <a:lnTo>
                    <a:pt x="565" y="429"/>
                  </a:lnTo>
                  <a:lnTo>
                    <a:pt x="639" y="366"/>
                  </a:lnTo>
                  <a:lnTo>
                    <a:pt x="715" y="309"/>
                  </a:lnTo>
                  <a:lnTo>
                    <a:pt x="793" y="257"/>
                  </a:lnTo>
                  <a:lnTo>
                    <a:pt x="873" y="209"/>
                  </a:lnTo>
                  <a:lnTo>
                    <a:pt x="957" y="166"/>
                  </a:lnTo>
                  <a:lnTo>
                    <a:pt x="1041" y="128"/>
                  </a:lnTo>
                  <a:lnTo>
                    <a:pt x="1127" y="96"/>
                  </a:lnTo>
                  <a:lnTo>
                    <a:pt x="1215" y="67"/>
                  </a:lnTo>
                  <a:lnTo>
                    <a:pt x="1303" y="44"/>
                  </a:lnTo>
                  <a:lnTo>
                    <a:pt x="1393" y="26"/>
                  </a:lnTo>
                  <a:lnTo>
                    <a:pt x="1483" y="13"/>
                  </a:lnTo>
                  <a:lnTo>
                    <a:pt x="1574" y="4"/>
                  </a:lnTo>
                  <a:lnTo>
                    <a:pt x="16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90" name="Freeform 638"/>
            <p:cNvSpPr>
              <a:spLocks/>
            </p:cNvSpPr>
            <p:nvPr/>
          </p:nvSpPr>
          <p:spPr bwMode="auto">
            <a:xfrm>
              <a:off x="1253" y="3796"/>
              <a:ext cx="88" cy="42"/>
            </a:xfrm>
            <a:custGeom>
              <a:avLst/>
              <a:gdLst>
                <a:gd name="T0" fmla="*/ 614 w 699"/>
                <a:gd name="T1" fmla="*/ 0 h 335"/>
                <a:gd name="T2" fmla="*/ 699 w 699"/>
                <a:gd name="T3" fmla="*/ 217 h 335"/>
                <a:gd name="T4" fmla="*/ 624 w 699"/>
                <a:gd name="T5" fmla="*/ 244 h 335"/>
                <a:gd name="T6" fmla="*/ 548 w 699"/>
                <a:gd name="T7" fmla="*/ 268 h 335"/>
                <a:gd name="T8" fmla="*/ 456 w 699"/>
                <a:gd name="T9" fmla="*/ 292 h 335"/>
                <a:gd name="T10" fmla="*/ 362 w 699"/>
                <a:gd name="T11" fmla="*/ 311 h 335"/>
                <a:gd name="T12" fmla="*/ 268 w 699"/>
                <a:gd name="T13" fmla="*/ 325 h 335"/>
                <a:gd name="T14" fmla="*/ 173 w 699"/>
                <a:gd name="T15" fmla="*/ 333 h 335"/>
                <a:gd name="T16" fmla="*/ 77 w 699"/>
                <a:gd name="T17" fmla="*/ 335 h 335"/>
                <a:gd name="T18" fmla="*/ 0 w 699"/>
                <a:gd name="T19" fmla="*/ 333 h 335"/>
                <a:gd name="T20" fmla="*/ 11 w 699"/>
                <a:gd name="T21" fmla="*/ 101 h 335"/>
                <a:gd name="T22" fmla="*/ 107 w 699"/>
                <a:gd name="T23" fmla="*/ 102 h 335"/>
                <a:gd name="T24" fmla="*/ 201 w 699"/>
                <a:gd name="T25" fmla="*/ 96 h 335"/>
                <a:gd name="T26" fmla="*/ 296 w 699"/>
                <a:gd name="T27" fmla="*/ 86 h 335"/>
                <a:gd name="T28" fmla="*/ 390 w 699"/>
                <a:gd name="T29" fmla="*/ 68 h 335"/>
                <a:gd name="T30" fmla="*/ 483 w 699"/>
                <a:gd name="T31" fmla="*/ 44 h 335"/>
                <a:gd name="T32" fmla="*/ 549 w 699"/>
                <a:gd name="T33" fmla="*/ 24 h 335"/>
                <a:gd name="T34" fmla="*/ 614 w 699"/>
                <a:gd name="T35" fmla="*/ 0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9" h="335">
                  <a:moveTo>
                    <a:pt x="614" y="0"/>
                  </a:moveTo>
                  <a:lnTo>
                    <a:pt x="699" y="217"/>
                  </a:lnTo>
                  <a:lnTo>
                    <a:pt x="624" y="244"/>
                  </a:lnTo>
                  <a:lnTo>
                    <a:pt x="548" y="268"/>
                  </a:lnTo>
                  <a:lnTo>
                    <a:pt x="456" y="292"/>
                  </a:lnTo>
                  <a:lnTo>
                    <a:pt x="362" y="311"/>
                  </a:lnTo>
                  <a:lnTo>
                    <a:pt x="268" y="325"/>
                  </a:lnTo>
                  <a:lnTo>
                    <a:pt x="173" y="333"/>
                  </a:lnTo>
                  <a:lnTo>
                    <a:pt x="77" y="335"/>
                  </a:lnTo>
                  <a:lnTo>
                    <a:pt x="0" y="333"/>
                  </a:lnTo>
                  <a:lnTo>
                    <a:pt x="11" y="101"/>
                  </a:lnTo>
                  <a:lnTo>
                    <a:pt x="107" y="102"/>
                  </a:lnTo>
                  <a:lnTo>
                    <a:pt x="201" y="96"/>
                  </a:lnTo>
                  <a:lnTo>
                    <a:pt x="296" y="86"/>
                  </a:lnTo>
                  <a:lnTo>
                    <a:pt x="390" y="68"/>
                  </a:lnTo>
                  <a:lnTo>
                    <a:pt x="483" y="44"/>
                  </a:lnTo>
                  <a:lnTo>
                    <a:pt x="549" y="24"/>
                  </a:lnTo>
                  <a:lnTo>
                    <a:pt x="6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91" name="Freeform 639"/>
            <p:cNvSpPr>
              <a:spLocks/>
            </p:cNvSpPr>
            <p:nvPr/>
          </p:nvSpPr>
          <p:spPr bwMode="auto">
            <a:xfrm>
              <a:off x="1341" y="3755"/>
              <a:ext cx="71" cy="62"/>
            </a:xfrm>
            <a:custGeom>
              <a:avLst/>
              <a:gdLst>
                <a:gd name="T0" fmla="*/ 401 w 565"/>
                <a:gd name="T1" fmla="*/ 0 h 496"/>
                <a:gd name="T2" fmla="*/ 565 w 565"/>
                <a:gd name="T3" fmla="*/ 166 h 496"/>
                <a:gd name="T4" fmla="*/ 494 w 565"/>
                <a:gd name="T5" fmla="*/ 233 h 496"/>
                <a:gd name="T6" fmla="*/ 420 w 565"/>
                <a:gd name="T7" fmla="*/ 296 h 496"/>
                <a:gd name="T8" fmla="*/ 343 w 565"/>
                <a:gd name="T9" fmla="*/ 353 h 496"/>
                <a:gd name="T10" fmla="*/ 264 w 565"/>
                <a:gd name="T11" fmla="*/ 406 h 496"/>
                <a:gd name="T12" fmla="*/ 184 w 565"/>
                <a:gd name="T13" fmla="*/ 453 h 496"/>
                <a:gd name="T14" fmla="*/ 101 w 565"/>
                <a:gd name="T15" fmla="*/ 496 h 496"/>
                <a:gd name="T16" fmla="*/ 0 w 565"/>
                <a:gd name="T17" fmla="*/ 285 h 496"/>
                <a:gd name="T18" fmla="*/ 72 w 565"/>
                <a:gd name="T19" fmla="*/ 248 h 496"/>
                <a:gd name="T20" fmla="*/ 141 w 565"/>
                <a:gd name="T21" fmla="*/ 208 h 496"/>
                <a:gd name="T22" fmla="*/ 209 w 565"/>
                <a:gd name="T23" fmla="*/ 163 h 496"/>
                <a:gd name="T24" fmla="*/ 276 w 565"/>
                <a:gd name="T25" fmla="*/ 112 h 496"/>
                <a:gd name="T26" fmla="*/ 340 w 565"/>
                <a:gd name="T27" fmla="*/ 59 h 496"/>
                <a:gd name="T28" fmla="*/ 401 w 565"/>
                <a:gd name="T29"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5" h="496">
                  <a:moveTo>
                    <a:pt x="401" y="0"/>
                  </a:moveTo>
                  <a:lnTo>
                    <a:pt x="565" y="166"/>
                  </a:lnTo>
                  <a:lnTo>
                    <a:pt x="494" y="233"/>
                  </a:lnTo>
                  <a:lnTo>
                    <a:pt x="420" y="296"/>
                  </a:lnTo>
                  <a:lnTo>
                    <a:pt x="343" y="353"/>
                  </a:lnTo>
                  <a:lnTo>
                    <a:pt x="264" y="406"/>
                  </a:lnTo>
                  <a:lnTo>
                    <a:pt x="184" y="453"/>
                  </a:lnTo>
                  <a:lnTo>
                    <a:pt x="101" y="496"/>
                  </a:lnTo>
                  <a:lnTo>
                    <a:pt x="0" y="285"/>
                  </a:lnTo>
                  <a:lnTo>
                    <a:pt x="72" y="248"/>
                  </a:lnTo>
                  <a:lnTo>
                    <a:pt x="141" y="208"/>
                  </a:lnTo>
                  <a:lnTo>
                    <a:pt x="209" y="163"/>
                  </a:lnTo>
                  <a:lnTo>
                    <a:pt x="276" y="112"/>
                  </a:lnTo>
                  <a:lnTo>
                    <a:pt x="340" y="59"/>
                  </a:lnTo>
                  <a:lnTo>
                    <a:pt x="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92" name="Freeform 640"/>
            <p:cNvSpPr>
              <a:spLocks/>
            </p:cNvSpPr>
            <p:nvPr/>
          </p:nvSpPr>
          <p:spPr bwMode="auto">
            <a:xfrm>
              <a:off x="1402" y="3705"/>
              <a:ext cx="51" cy="58"/>
            </a:xfrm>
            <a:custGeom>
              <a:avLst/>
              <a:gdLst>
                <a:gd name="T0" fmla="*/ 201 w 410"/>
                <a:gd name="T1" fmla="*/ 0 h 461"/>
                <a:gd name="T2" fmla="*/ 410 w 410"/>
                <a:gd name="T3" fmla="*/ 102 h 461"/>
                <a:gd name="T4" fmla="*/ 369 w 410"/>
                <a:gd name="T5" fmla="*/ 183 h 461"/>
                <a:gd name="T6" fmla="*/ 323 w 410"/>
                <a:gd name="T7" fmla="*/ 261 h 461"/>
                <a:gd name="T8" fmla="*/ 278 w 410"/>
                <a:gd name="T9" fmla="*/ 329 h 461"/>
                <a:gd name="T10" fmla="*/ 231 w 410"/>
                <a:gd name="T11" fmla="*/ 393 h 461"/>
                <a:gd name="T12" fmla="*/ 177 w 410"/>
                <a:gd name="T13" fmla="*/ 461 h 461"/>
                <a:gd name="T14" fmla="*/ 0 w 410"/>
                <a:gd name="T15" fmla="*/ 310 h 461"/>
                <a:gd name="T16" fmla="*/ 46 w 410"/>
                <a:gd name="T17" fmla="*/ 252 h 461"/>
                <a:gd name="T18" fmla="*/ 87 w 410"/>
                <a:gd name="T19" fmla="*/ 196 h 461"/>
                <a:gd name="T20" fmla="*/ 126 w 410"/>
                <a:gd name="T21" fmla="*/ 138 h 461"/>
                <a:gd name="T22" fmla="*/ 165 w 410"/>
                <a:gd name="T23" fmla="*/ 70 h 461"/>
                <a:gd name="T24" fmla="*/ 201 w 410"/>
                <a:gd name="T25"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0" h="461">
                  <a:moveTo>
                    <a:pt x="201" y="0"/>
                  </a:moveTo>
                  <a:lnTo>
                    <a:pt x="410" y="102"/>
                  </a:lnTo>
                  <a:lnTo>
                    <a:pt x="369" y="183"/>
                  </a:lnTo>
                  <a:lnTo>
                    <a:pt x="323" y="261"/>
                  </a:lnTo>
                  <a:lnTo>
                    <a:pt x="278" y="329"/>
                  </a:lnTo>
                  <a:lnTo>
                    <a:pt x="231" y="393"/>
                  </a:lnTo>
                  <a:lnTo>
                    <a:pt x="177" y="461"/>
                  </a:lnTo>
                  <a:lnTo>
                    <a:pt x="0" y="310"/>
                  </a:lnTo>
                  <a:lnTo>
                    <a:pt x="46" y="252"/>
                  </a:lnTo>
                  <a:lnTo>
                    <a:pt x="87" y="196"/>
                  </a:lnTo>
                  <a:lnTo>
                    <a:pt x="126" y="138"/>
                  </a:lnTo>
                  <a:lnTo>
                    <a:pt x="165" y="70"/>
                  </a:lnTo>
                  <a:lnTo>
                    <a:pt x="2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93" name="Freeform 641"/>
            <p:cNvSpPr>
              <a:spLocks/>
            </p:cNvSpPr>
            <p:nvPr/>
          </p:nvSpPr>
          <p:spPr bwMode="auto">
            <a:xfrm>
              <a:off x="1431" y="3671"/>
              <a:ext cx="36" cy="35"/>
            </a:xfrm>
            <a:custGeom>
              <a:avLst/>
              <a:gdLst>
                <a:gd name="T0" fmla="*/ 64 w 289"/>
                <a:gd name="T1" fmla="*/ 0 h 282"/>
                <a:gd name="T2" fmla="*/ 289 w 289"/>
                <a:gd name="T3" fmla="*/ 58 h 282"/>
                <a:gd name="T4" fmla="*/ 269 w 289"/>
                <a:gd name="T5" fmla="*/ 133 h 282"/>
                <a:gd name="T6" fmla="*/ 244 w 289"/>
                <a:gd name="T7" fmla="*/ 208 h 282"/>
                <a:gd name="T8" fmla="*/ 215 w 289"/>
                <a:gd name="T9" fmla="*/ 282 h 282"/>
                <a:gd name="T10" fmla="*/ 0 w 289"/>
                <a:gd name="T11" fmla="*/ 194 h 282"/>
                <a:gd name="T12" fmla="*/ 24 w 289"/>
                <a:gd name="T13" fmla="*/ 131 h 282"/>
                <a:gd name="T14" fmla="*/ 46 w 289"/>
                <a:gd name="T15" fmla="*/ 66 h 282"/>
                <a:gd name="T16" fmla="*/ 64 w 289"/>
                <a:gd name="T17"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82">
                  <a:moveTo>
                    <a:pt x="64" y="0"/>
                  </a:moveTo>
                  <a:lnTo>
                    <a:pt x="289" y="58"/>
                  </a:lnTo>
                  <a:lnTo>
                    <a:pt x="269" y="133"/>
                  </a:lnTo>
                  <a:lnTo>
                    <a:pt x="244" y="208"/>
                  </a:lnTo>
                  <a:lnTo>
                    <a:pt x="215" y="282"/>
                  </a:lnTo>
                  <a:lnTo>
                    <a:pt x="0" y="194"/>
                  </a:lnTo>
                  <a:lnTo>
                    <a:pt x="24" y="131"/>
                  </a:lnTo>
                  <a:lnTo>
                    <a:pt x="46" y="66"/>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797" name="Freeform 646"/>
          <p:cNvSpPr>
            <a:spLocks noEditPoints="1"/>
          </p:cNvSpPr>
          <p:nvPr/>
        </p:nvSpPr>
        <p:spPr bwMode="auto">
          <a:xfrm>
            <a:off x="4224724" y="2093702"/>
            <a:ext cx="202100" cy="255637"/>
          </a:xfrm>
          <a:custGeom>
            <a:avLst/>
            <a:gdLst>
              <a:gd name="T0" fmla="*/ 2644 w 3020"/>
              <a:gd name="T1" fmla="*/ 1741 h 3820"/>
              <a:gd name="T2" fmla="*/ 2622 w 3020"/>
              <a:gd name="T3" fmla="*/ 1606 h 3820"/>
              <a:gd name="T4" fmla="*/ 2171 w 3020"/>
              <a:gd name="T5" fmla="*/ 30 h 3820"/>
              <a:gd name="T6" fmla="*/ 2392 w 3020"/>
              <a:gd name="T7" fmla="*/ 188 h 3820"/>
              <a:gd name="T8" fmla="*/ 2500 w 3020"/>
              <a:gd name="T9" fmla="*/ 442 h 3820"/>
              <a:gd name="T10" fmla="*/ 2460 w 3020"/>
              <a:gd name="T11" fmla="*/ 705 h 3820"/>
              <a:gd name="T12" fmla="*/ 2304 w 3020"/>
              <a:gd name="T13" fmla="*/ 901 h 3820"/>
              <a:gd name="T14" fmla="*/ 2497 w 3020"/>
              <a:gd name="T15" fmla="*/ 952 h 3820"/>
              <a:gd name="T16" fmla="*/ 2659 w 3020"/>
              <a:gd name="T17" fmla="*/ 1070 h 3820"/>
              <a:gd name="T18" fmla="*/ 3020 w 3020"/>
              <a:gd name="T19" fmla="*/ 1641 h 3820"/>
              <a:gd name="T20" fmla="*/ 2981 w 3020"/>
              <a:gd name="T21" fmla="*/ 1811 h 3820"/>
              <a:gd name="T22" fmla="*/ 2621 w 3020"/>
              <a:gd name="T23" fmla="*/ 2287 h 3820"/>
              <a:gd name="T24" fmla="*/ 2472 w 3020"/>
              <a:gd name="T25" fmla="*/ 2378 h 3820"/>
              <a:gd name="T26" fmla="*/ 2390 w 3020"/>
              <a:gd name="T27" fmla="*/ 3551 h 3820"/>
              <a:gd name="T28" fmla="*/ 2285 w 3020"/>
              <a:gd name="T29" fmla="*/ 3742 h 3820"/>
              <a:gd name="T30" fmla="*/ 2078 w 3020"/>
              <a:gd name="T31" fmla="*/ 3820 h 3820"/>
              <a:gd name="T32" fmla="*/ 1755 w 3020"/>
              <a:gd name="T33" fmla="*/ 3769 h 3820"/>
              <a:gd name="T34" fmla="*/ 1623 w 3020"/>
              <a:gd name="T35" fmla="*/ 3595 h 3820"/>
              <a:gd name="T36" fmla="*/ 1551 w 3020"/>
              <a:gd name="T37" fmla="*/ 2399 h 3820"/>
              <a:gd name="T38" fmla="*/ 1481 w 3020"/>
              <a:gd name="T39" fmla="*/ 2259 h 3820"/>
              <a:gd name="T40" fmla="*/ 1321 w 3020"/>
              <a:gd name="T41" fmla="*/ 1493 h 3820"/>
              <a:gd name="T42" fmla="*/ 1151 w 3020"/>
              <a:gd name="T43" fmla="*/ 1451 h 3820"/>
              <a:gd name="T44" fmla="*/ 982 w 3020"/>
              <a:gd name="T45" fmla="*/ 1369 h 3820"/>
              <a:gd name="T46" fmla="*/ 764 w 3020"/>
              <a:gd name="T47" fmla="*/ 1391 h 3820"/>
              <a:gd name="T48" fmla="*/ 684 w 3020"/>
              <a:gd name="T49" fmla="*/ 1326 h 3820"/>
              <a:gd name="T50" fmla="*/ 659 w 3020"/>
              <a:gd name="T51" fmla="*/ 894 h 3820"/>
              <a:gd name="T52" fmla="*/ 428 w 3020"/>
              <a:gd name="T53" fmla="*/ 956 h 3820"/>
              <a:gd name="T54" fmla="*/ 239 w 3020"/>
              <a:gd name="T55" fmla="*/ 1045 h 3820"/>
              <a:gd name="T56" fmla="*/ 177 w 3020"/>
              <a:gd name="T57" fmla="*/ 1092 h 3820"/>
              <a:gd name="T58" fmla="*/ 83 w 3020"/>
              <a:gd name="T59" fmla="*/ 1153 h 3820"/>
              <a:gd name="T60" fmla="*/ 41 w 3020"/>
              <a:gd name="T61" fmla="*/ 1140 h 3820"/>
              <a:gd name="T62" fmla="*/ 1 w 3020"/>
              <a:gd name="T63" fmla="*/ 1063 h 3820"/>
              <a:gd name="T64" fmla="*/ 13 w 3020"/>
              <a:gd name="T65" fmla="*/ 145 h 3820"/>
              <a:gd name="T66" fmla="*/ 62 w 3020"/>
              <a:gd name="T67" fmla="*/ 101 h 3820"/>
              <a:gd name="T68" fmla="*/ 131 w 3020"/>
              <a:gd name="T69" fmla="*/ 112 h 3820"/>
              <a:gd name="T70" fmla="*/ 191 w 3020"/>
              <a:gd name="T71" fmla="*/ 171 h 3820"/>
              <a:gd name="T72" fmla="*/ 297 w 3020"/>
              <a:gd name="T73" fmla="*/ 238 h 3820"/>
              <a:gd name="T74" fmla="*/ 551 w 3020"/>
              <a:gd name="T75" fmla="*/ 338 h 3820"/>
              <a:gd name="T76" fmla="*/ 728 w 3020"/>
              <a:gd name="T77" fmla="*/ 331 h 3820"/>
              <a:gd name="T78" fmla="*/ 1028 w 3020"/>
              <a:gd name="T79" fmla="*/ 353 h 3820"/>
              <a:gd name="T80" fmla="*/ 1115 w 3020"/>
              <a:gd name="T81" fmla="*/ 463 h 3820"/>
              <a:gd name="T82" fmla="*/ 1181 w 3020"/>
              <a:gd name="T83" fmla="*/ 611 h 3820"/>
              <a:gd name="T84" fmla="*/ 1137 w 3020"/>
              <a:gd name="T85" fmla="*/ 765 h 3820"/>
              <a:gd name="T86" fmla="*/ 1053 w 3020"/>
              <a:gd name="T87" fmla="*/ 881 h 3820"/>
              <a:gd name="T88" fmla="*/ 1271 w 3020"/>
              <a:gd name="T89" fmla="*/ 1094 h 3820"/>
              <a:gd name="T90" fmla="*/ 1375 w 3020"/>
              <a:gd name="T91" fmla="*/ 1076 h 3820"/>
              <a:gd name="T92" fmla="*/ 1443 w 3020"/>
              <a:gd name="T93" fmla="*/ 1026 h 3820"/>
              <a:gd name="T94" fmla="*/ 1568 w 3020"/>
              <a:gd name="T95" fmla="*/ 955 h 3820"/>
              <a:gd name="T96" fmla="*/ 1741 w 3020"/>
              <a:gd name="T97" fmla="*/ 928 h 3820"/>
              <a:gd name="T98" fmla="*/ 1566 w 3020"/>
              <a:gd name="T99" fmla="*/ 751 h 3820"/>
              <a:gd name="T100" fmla="*/ 1501 w 3020"/>
              <a:gd name="T101" fmla="*/ 500 h 3820"/>
              <a:gd name="T102" fmla="*/ 1579 w 3020"/>
              <a:gd name="T103" fmla="*/ 232 h 3820"/>
              <a:gd name="T104" fmla="*/ 1781 w 3020"/>
              <a:gd name="T105" fmla="*/ 51 h 3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20" h="3820">
                <a:moveTo>
                  <a:pt x="2513" y="1460"/>
                </a:moveTo>
                <a:lnTo>
                  <a:pt x="2513" y="1946"/>
                </a:lnTo>
                <a:lnTo>
                  <a:pt x="2623" y="1791"/>
                </a:lnTo>
                <a:lnTo>
                  <a:pt x="2636" y="1768"/>
                </a:lnTo>
                <a:lnTo>
                  <a:pt x="2644" y="1741"/>
                </a:lnTo>
                <a:lnTo>
                  <a:pt x="2649" y="1713"/>
                </a:lnTo>
                <a:lnTo>
                  <a:pt x="2649" y="1684"/>
                </a:lnTo>
                <a:lnTo>
                  <a:pt x="2644" y="1655"/>
                </a:lnTo>
                <a:lnTo>
                  <a:pt x="2636" y="1629"/>
                </a:lnTo>
                <a:lnTo>
                  <a:pt x="2622" y="1606"/>
                </a:lnTo>
                <a:lnTo>
                  <a:pt x="2513" y="1460"/>
                </a:lnTo>
                <a:close/>
                <a:moveTo>
                  <a:pt x="2002" y="0"/>
                </a:moveTo>
                <a:lnTo>
                  <a:pt x="2060" y="3"/>
                </a:lnTo>
                <a:lnTo>
                  <a:pt x="2116" y="13"/>
                </a:lnTo>
                <a:lnTo>
                  <a:pt x="2171" y="30"/>
                </a:lnTo>
                <a:lnTo>
                  <a:pt x="2222" y="51"/>
                </a:lnTo>
                <a:lnTo>
                  <a:pt x="2270" y="79"/>
                </a:lnTo>
                <a:lnTo>
                  <a:pt x="2315" y="110"/>
                </a:lnTo>
                <a:lnTo>
                  <a:pt x="2356" y="147"/>
                </a:lnTo>
                <a:lnTo>
                  <a:pt x="2392" y="188"/>
                </a:lnTo>
                <a:lnTo>
                  <a:pt x="2425" y="232"/>
                </a:lnTo>
                <a:lnTo>
                  <a:pt x="2452" y="280"/>
                </a:lnTo>
                <a:lnTo>
                  <a:pt x="2474" y="332"/>
                </a:lnTo>
                <a:lnTo>
                  <a:pt x="2490" y="386"/>
                </a:lnTo>
                <a:lnTo>
                  <a:pt x="2500" y="442"/>
                </a:lnTo>
                <a:lnTo>
                  <a:pt x="2503" y="500"/>
                </a:lnTo>
                <a:lnTo>
                  <a:pt x="2501" y="555"/>
                </a:lnTo>
                <a:lnTo>
                  <a:pt x="2492" y="606"/>
                </a:lnTo>
                <a:lnTo>
                  <a:pt x="2479" y="657"/>
                </a:lnTo>
                <a:lnTo>
                  <a:pt x="2460" y="705"/>
                </a:lnTo>
                <a:lnTo>
                  <a:pt x="2437" y="751"/>
                </a:lnTo>
                <a:lnTo>
                  <a:pt x="2410" y="794"/>
                </a:lnTo>
                <a:lnTo>
                  <a:pt x="2378" y="833"/>
                </a:lnTo>
                <a:lnTo>
                  <a:pt x="2343" y="868"/>
                </a:lnTo>
                <a:lnTo>
                  <a:pt x="2304" y="901"/>
                </a:lnTo>
                <a:lnTo>
                  <a:pt x="2263" y="928"/>
                </a:lnTo>
                <a:lnTo>
                  <a:pt x="2382" y="928"/>
                </a:lnTo>
                <a:lnTo>
                  <a:pt x="2420" y="931"/>
                </a:lnTo>
                <a:lnTo>
                  <a:pt x="2459" y="939"/>
                </a:lnTo>
                <a:lnTo>
                  <a:pt x="2497" y="952"/>
                </a:lnTo>
                <a:lnTo>
                  <a:pt x="2536" y="970"/>
                </a:lnTo>
                <a:lnTo>
                  <a:pt x="2572" y="991"/>
                </a:lnTo>
                <a:lnTo>
                  <a:pt x="2606" y="1015"/>
                </a:lnTo>
                <a:lnTo>
                  <a:pt x="2635" y="1042"/>
                </a:lnTo>
                <a:lnTo>
                  <a:pt x="2659" y="1070"/>
                </a:lnTo>
                <a:lnTo>
                  <a:pt x="2973" y="1509"/>
                </a:lnTo>
                <a:lnTo>
                  <a:pt x="2991" y="1538"/>
                </a:lnTo>
                <a:lnTo>
                  <a:pt x="3005" y="1571"/>
                </a:lnTo>
                <a:lnTo>
                  <a:pt x="3014" y="1604"/>
                </a:lnTo>
                <a:lnTo>
                  <a:pt x="3020" y="1641"/>
                </a:lnTo>
                <a:lnTo>
                  <a:pt x="3020" y="1677"/>
                </a:lnTo>
                <a:lnTo>
                  <a:pt x="3016" y="1713"/>
                </a:lnTo>
                <a:lnTo>
                  <a:pt x="3009" y="1748"/>
                </a:lnTo>
                <a:lnTo>
                  <a:pt x="2998" y="1780"/>
                </a:lnTo>
                <a:lnTo>
                  <a:pt x="2981" y="1811"/>
                </a:lnTo>
                <a:lnTo>
                  <a:pt x="2743" y="2178"/>
                </a:lnTo>
                <a:lnTo>
                  <a:pt x="2720" y="2209"/>
                </a:lnTo>
                <a:lnTo>
                  <a:pt x="2691" y="2238"/>
                </a:lnTo>
                <a:lnTo>
                  <a:pt x="2657" y="2265"/>
                </a:lnTo>
                <a:lnTo>
                  <a:pt x="2621" y="2287"/>
                </a:lnTo>
                <a:lnTo>
                  <a:pt x="2582" y="2305"/>
                </a:lnTo>
                <a:lnTo>
                  <a:pt x="2543" y="2317"/>
                </a:lnTo>
                <a:lnTo>
                  <a:pt x="2504" y="2324"/>
                </a:lnTo>
                <a:lnTo>
                  <a:pt x="2490" y="2353"/>
                </a:lnTo>
                <a:lnTo>
                  <a:pt x="2472" y="2378"/>
                </a:lnTo>
                <a:lnTo>
                  <a:pt x="2450" y="2400"/>
                </a:lnTo>
                <a:lnTo>
                  <a:pt x="2423" y="2418"/>
                </a:lnTo>
                <a:lnTo>
                  <a:pt x="2395" y="2432"/>
                </a:lnTo>
                <a:lnTo>
                  <a:pt x="2394" y="3504"/>
                </a:lnTo>
                <a:lnTo>
                  <a:pt x="2390" y="3551"/>
                </a:lnTo>
                <a:lnTo>
                  <a:pt x="2380" y="3595"/>
                </a:lnTo>
                <a:lnTo>
                  <a:pt x="2363" y="3637"/>
                </a:lnTo>
                <a:lnTo>
                  <a:pt x="2342" y="3676"/>
                </a:lnTo>
                <a:lnTo>
                  <a:pt x="2315" y="3711"/>
                </a:lnTo>
                <a:lnTo>
                  <a:pt x="2285" y="3742"/>
                </a:lnTo>
                <a:lnTo>
                  <a:pt x="2249" y="3769"/>
                </a:lnTo>
                <a:lnTo>
                  <a:pt x="2211" y="3791"/>
                </a:lnTo>
                <a:lnTo>
                  <a:pt x="2169" y="3807"/>
                </a:lnTo>
                <a:lnTo>
                  <a:pt x="2124" y="3817"/>
                </a:lnTo>
                <a:lnTo>
                  <a:pt x="2078" y="3820"/>
                </a:lnTo>
                <a:lnTo>
                  <a:pt x="1926" y="3820"/>
                </a:lnTo>
                <a:lnTo>
                  <a:pt x="1879" y="3817"/>
                </a:lnTo>
                <a:lnTo>
                  <a:pt x="1835" y="3807"/>
                </a:lnTo>
                <a:lnTo>
                  <a:pt x="1793" y="3791"/>
                </a:lnTo>
                <a:lnTo>
                  <a:pt x="1755" y="3769"/>
                </a:lnTo>
                <a:lnTo>
                  <a:pt x="1719" y="3742"/>
                </a:lnTo>
                <a:lnTo>
                  <a:pt x="1688" y="3711"/>
                </a:lnTo>
                <a:lnTo>
                  <a:pt x="1661" y="3676"/>
                </a:lnTo>
                <a:lnTo>
                  <a:pt x="1639" y="3637"/>
                </a:lnTo>
                <a:lnTo>
                  <a:pt x="1623" y="3595"/>
                </a:lnTo>
                <a:lnTo>
                  <a:pt x="1612" y="3551"/>
                </a:lnTo>
                <a:lnTo>
                  <a:pt x="1609" y="3504"/>
                </a:lnTo>
                <a:lnTo>
                  <a:pt x="1607" y="2430"/>
                </a:lnTo>
                <a:lnTo>
                  <a:pt x="1577" y="2418"/>
                </a:lnTo>
                <a:lnTo>
                  <a:pt x="1551" y="2399"/>
                </a:lnTo>
                <a:lnTo>
                  <a:pt x="1527" y="2378"/>
                </a:lnTo>
                <a:lnTo>
                  <a:pt x="1508" y="2352"/>
                </a:lnTo>
                <a:lnTo>
                  <a:pt x="1494" y="2323"/>
                </a:lnTo>
                <a:lnTo>
                  <a:pt x="1484" y="2292"/>
                </a:lnTo>
                <a:lnTo>
                  <a:pt x="1481" y="2259"/>
                </a:lnTo>
                <a:lnTo>
                  <a:pt x="1481" y="1405"/>
                </a:lnTo>
                <a:lnTo>
                  <a:pt x="1411" y="1457"/>
                </a:lnTo>
                <a:lnTo>
                  <a:pt x="1383" y="1473"/>
                </a:lnTo>
                <a:lnTo>
                  <a:pt x="1352" y="1486"/>
                </a:lnTo>
                <a:lnTo>
                  <a:pt x="1321" y="1493"/>
                </a:lnTo>
                <a:lnTo>
                  <a:pt x="1286" y="1495"/>
                </a:lnTo>
                <a:lnTo>
                  <a:pt x="1250" y="1492"/>
                </a:lnTo>
                <a:lnTo>
                  <a:pt x="1215" y="1483"/>
                </a:lnTo>
                <a:lnTo>
                  <a:pt x="1181" y="1469"/>
                </a:lnTo>
                <a:lnTo>
                  <a:pt x="1151" y="1451"/>
                </a:lnTo>
                <a:lnTo>
                  <a:pt x="1125" y="1427"/>
                </a:lnTo>
                <a:lnTo>
                  <a:pt x="1013" y="1309"/>
                </a:lnTo>
                <a:lnTo>
                  <a:pt x="1007" y="1332"/>
                </a:lnTo>
                <a:lnTo>
                  <a:pt x="997" y="1353"/>
                </a:lnTo>
                <a:lnTo>
                  <a:pt x="982" y="1369"/>
                </a:lnTo>
                <a:lnTo>
                  <a:pt x="963" y="1382"/>
                </a:lnTo>
                <a:lnTo>
                  <a:pt x="941" y="1390"/>
                </a:lnTo>
                <a:lnTo>
                  <a:pt x="915" y="1394"/>
                </a:lnTo>
                <a:lnTo>
                  <a:pt x="786" y="1394"/>
                </a:lnTo>
                <a:lnTo>
                  <a:pt x="764" y="1391"/>
                </a:lnTo>
                <a:lnTo>
                  <a:pt x="742" y="1385"/>
                </a:lnTo>
                <a:lnTo>
                  <a:pt x="723" y="1375"/>
                </a:lnTo>
                <a:lnTo>
                  <a:pt x="707" y="1362"/>
                </a:lnTo>
                <a:lnTo>
                  <a:pt x="694" y="1345"/>
                </a:lnTo>
                <a:lnTo>
                  <a:pt x="684" y="1326"/>
                </a:lnTo>
                <a:lnTo>
                  <a:pt x="682" y="1304"/>
                </a:lnTo>
                <a:lnTo>
                  <a:pt x="682" y="911"/>
                </a:lnTo>
                <a:lnTo>
                  <a:pt x="672" y="907"/>
                </a:lnTo>
                <a:lnTo>
                  <a:pt x="665" y="901"/>
                </a:lnTo>
                <a:lnTo>
                  <a:pt x="659" y="894"/>
                </a:lnTo>
                <a:lnTo>
                  <a:pt x="652" y="888"/>
                </a:lnTo>
                <a:lnTo>
                  <a:pt x="599" y="900"/>
                </a:lnTo>
                <a:lnTo>
                  <a:pt x="551" y="913"/>
                </a:lnTo>
                <a:lnTo>
                  <a:pt x="486" y="935"/>
                </a:lnTo>
                <a:lnTo>
                  <a:pt x="428" y="956"/>
                </a:lnTo>
                <a:lnTo>
                  <a:pt x="378" y="975"/>
                </a:lnTo>
                <a:lnTo>
                  <a:pt x="335" y="994"/>
                </a:lnTo>
                <a:lnTo>
                  <a:pt x="297" y="1013"/>
                </a:lnTo>
                <a:lnTo>
                  <a:pt x="266" y="1030"/>
                </a:lnTo>
                <a:lnTo>
                  <a:pt x="239" y="1045"/>
                </a:lnTo>
                <a:lnTo>
                  <a:pt x="218" y="1059"/>
                </a:lnTo>
                <a:lnTo>
                  <a:pt x="202" y="1071"/>
                </a:lnTo>
                <a:lnTo>
                  <a:pt x="190" y="1080"/>
                </a:lnTo>
                <a:lnTo>
                  <a:pt x="182" y="1087"/>
                </a:lnTo>
                <a:lnTo>
                  <a:pt x="177" y="1092"/>
                </a:lnTo>
                <a:lnTo>
                  <a:pt x="176" y="1094"/>
                </a:lnTo>
                <a:lnTo>
                  <a:pt x="154" y="1120"/>
                </a:lnTo>
                <a:lnTo>
                  <a:pt x="131" y="1139"/>
                </a:lnTo>
                <a:lnTo>
                  <a:pt x="107" y="1149"/>
                </a:lnTo>
                <a:lnTo>
                  <a:pt x="83" y="1153"/>
                </a:lnTo>
                <a:lnTo>
                  <a:pt x="78" y="1153"/>
                </a:lnTo>
                <a:lnTo>
                  <a:pt x="71" y="1151"/>
                </a:lnTo>
                <a:lnTo>
                  <a:pt x="62" y="1150"/>
                </a:lnTo>
                <a:lnTo>
                  <a:pt x="51" y="1146"/>
                </a:lnTo>
                <a:lnTo>
                  <a:pt x="41" y="1140"/>
                </a:lnTo>
                <a:lnTo>
                  <a:pt x="31" y="1132"/>
                </a:lnTo>
                <a:lnTo>
                  <a:pt x="21" y="1120"/>
                </a:lnTo>
                <a:lnTo>
                  <a:pt x="13" y="1105"/>
                </a:lnTo>
                <a:lnTo>
                  <a:pt x="6" y="1086"/>
                </a:lnTo>
                <a:lnTo>
                  <a:pt x="1" y="1063"/>
                </a:lnTo>
                <a:lnTo>
                  <a:pt x="0" y="1035"/>
                </a:lnTo>
                <a:lnTo>
                  <a:pt x="0" y="215"/>
                </a:lnTo>
                <a:lnTo>
                  <a:pt x="1" y="187"/>
                </a:lnTo>
                <a:lnTo>
                  <a:pt x="6" y="164"/>
                </a:lnTo>
                <a:lnTo>
                  <a:pt x="13" y="145"/>
                </a:lnTo>
                <a:lnTo>
                  <a:pt x="21" y="130"/>
                </a:lnTo>
                <a:lnTo>
                  <a:pt x="31" y="118"/>
                </a:lnTo>
                <a:lnTo>
                  <a:pt x="41" y="110"/>
                </a:lnTo>
                <a:lnTo>
                  <a:pt x="51" y="104"/>
                </a:lnTo>
                <a:lnTo>
                  <a:pt x="62" y="101"/>
                </a:lnTo>
                <a:lnTo>
                  <a:pt x="70" y="98"/>
                </a:lnTo>
                <a:lnTo>
                  <a:pt x="78" y="97"/>
                </a:lnTo>
                <a:lnTo>
                  <a:pt x="83" y="97"/>
                </a:lnTo>
                <a:lnTo>
                  <a:pt x="107" y="101"/>
                </a:lnTo>
                <a:lnTo>
                  <a:pt x="131" y="112"/>
                </a:lnTo>
                <a:lnTo>
                  <a:pt x="154" y="131"/>
                </a:lnTo>
                <a:lnTo>
                  <a:pt x="177" y="158"/>
                </a:lnTo>
                <a:lnTo>
                  <a:pt x="178" y="159"/>
                </a:lnTo>
                <a:lnTo>
                  <a:pt x="183" y="164"/>
                </a:lnTo>
                <a:lnTo>
                  <a:pt x="191" y="171"/>
                </a:lnTo>
                <a:lnTo>
                  <a:pt x="203" y="180"/>
                </a:lnTo>
                <a:lnTo>
                  <a:pt x="219" y="192"/>
                </a:lnTo>
                <a:lnTo>
                  <a:pt x="240" y="206"/>
                </a:lnTo>
                <a:lnTo>
                  <a:pt x="266" y="222"/>
                </a:lnTo>
                <a:lnTo>
                  <a:pt x="297" y="238"/>
                </a:lnTo>
                <a:lnTo>
                  <a:pt x="335" y="257"/>
                </a:lnTo>
                <a:lnTo>
                  <a:pt x="378" y="277"/>
                </a:lnTo>
                <a:lnTo>
                  <a:pt x="429" y="296"/>
                </a:lnTo>
                <a:lnTo>
                  <a:pt x="486" y="317"/>
                </a:lnTo>
                <a:lnTo>
                  <a:pt x="551" y="338"/>
                </a:lnTo>
                <a:lnTo>
                  <a:pt x="602" y="352"/>
                </a:lnTo>
                <a:lnTo>
                  <a:pt x="655" y="365"/>
                </a:lnTo>
                <a:lnTo>
                  <a:pt x="676" y="350"/>
                </a:lnTo>
                <a:lnTo>
                  <a:pt x="701" y="338"/>
                </a:lnTo>
                <a:lnTo>
                  <a:pt x="728" y="331"/>
                </a:lnTo>
                <a:lnTo>
                  <a:pt x="756" y="329"/>
                </a:lnTo>
                <a:lnTo>
                  <a:pt x="947" y="329"/>
                </a:lnTo>
                <a:lnTo>
                  <a:pt x="976" y="332"/>
                </a:lnTo>
                <a:lnTo>
                  <a:pt x="1004" y="341"/>
                </a:lnTo>
                <a:lnTo>
                  <a:pt x="1028" y="353"/>
                </a:lnTo>
                <a:lnTo>
                  <a:pt x="1049" y="370"/>
                </a:lnTo>
                <a:lnTo>
                  <a:pt x="1067" y="391"/>
                </a:lnTo>
                <a:lnTo>
                  <a:pt x="1080" y="415"/>
                </a:lnTo>
                <a:lnTo>
                  <a:pt x="1088" y="442"/>
                </a:lnTo>
                <a:lnTo>
                  <a:pt x="1115" y="463"/>
                </a:lnTo>
                <a:lnTo>
                  <a:pt x="1137" y="487"/>
                </a:lnTo>
                <a:lnTo>
                  <a:pt x="1155" y="514"/>
                </a:lnTo>
                <a:lnTo>
                  <a:pt x="1169" y="544"/>
                </a:lnTo>
                <a:lnTo>
                  <a:pt x="1179" y="576"/>
                </a:lnTo>
                <a:lnTo>
                  <a:pt x="1181" y="611"/>
                </a:lnTo>
                <a:lnTo>
                  <a:pt x="1181" y="639"/>
                </a:lnTo>
                <a:lnTo>
                  <a:pt x="1179" y="674"/>
                </a:lnTo>
                <a:lnTo>
                  <a:pt x="1169" y="706"/>
                </a:lnTo>
                <a:lnTo>
                  <a:pt x="1155" y="737"/>
                </a:lnTo>
                <a:lnTo>
                  <a:pt x="1137" y="765"/>
                </a:lnTo>
                <a:lnTo>
                  <a:pt x="1115" y="790"/>
                </a:lnTo>
                <a:lnTo>
                  <a:pt x="1088" y="810"/>
                </a:lnTo>
                <a:lnTo>
                  <a:pt x="1081" y="837"/>
                </a:lnTo>
                <a:lnTo>
                  <a:pt x="1069" y="860"/>
                </a:lnTo>
                <a:lnTo>
                  <a:pt x="1053" y="881"/>
                </a:lnTo>
                <a:lnTo>
                  <a:pt x="1034" y="899"/>
                </a:lnTo>
                <a:lnTo>
                  <a:pt x="1196" y="1058"/>
                </a:lnTo>
                <a:lnTo>
                  <a:pt x="1217" y="1074"/>
                </a:lnTo>
                <a:lnTo>
                  <a:pt x="1243" y="1086"/>
                </a:lnTo>
                <a:lnTo>
                  <a:pt x="1271" y="1094"/>
                </a:lnTo>
                <a:lnTo>
                  <a:pt x="1300" y="1097"/>
                </a:lnTo>
                <a:lnTo>
                  <a:pt x="1326" y="1094"/>
                </a:lnTo>
                <a:lnTo>
                  <a:pt x="1350" y="1088"/>
                </a:lnTo>
                <a:lnTo>
                  <a:pt x="1372" y="1078"/>
                </a:lnTo>
                <a:lnTo>
                  <a:pt x="1375" y="1076"/>
                </a:lnTo>
                <a:lnTo>
                  <a:pt x="1382" y="1071"/>
                </a:lnTo>
                <a:lnTo>
                  <a:pt x="1392" y="1062"/>
                </a:lnTo>
                <a:lnTo>
                  <a:pt x="1406" y="1051"/>
                </a:lnTo>
                <a:lnTo>
                  <a:pt x="1424" y="1038"/>
                </a:lnTo>
                <a:lnTo>
                  <a:pt x="1443" y="1026"/>
                </a:lnTo>
                <a:lnTo>
                  <a:pt x="1466" y="1010"/>
                </a:lnTo>
                <a:lnTo>
                  <a:pt x="1490" y="995"/>
                </a:lnTo>
                <a:lnTo>
                  <a:pt x="1516" y="980"/>
                </a:lnTo>
                <a:lnTo>
                  <a:pt x="1541" y="966"/>
                </a:lnTo>
                <a:lnTo>
                  <a:pt x="1568" y="955"/>
                </a:lnTo>
                <a:lnTo>
                  <a:pt x="1594" y="944"/>
                </a:lnTo>
                <a:lnTo>
                  <a:pt x="1619" y="935"/>
                </a:lnTo>
                <a:lnTo>
                  <a:pt x="1645" y="930"/>
                </a:lnTo>
                <a:lnTo>
                  <a:pt x="1668" y="928"/>
                </a:lnTo>
                <a:lnTo>
                  <a:pt x="1741" y="928"/>
                </a:lnTo>
                <a:lnTo>
                  <a:pt x="1699" y="901"/>
                </a:lnTo>
                <a:lnTo>
                  <a:pt x="1660" y="868"/>
                </a:lnTo>
                <a:lnTo>
                  <a:pt x="1625" y="833"/>
                </a:lnTo>
                <a:lnTo>
                  <a:pt x="1594" y="794"/>
                </a:lnTo>
                <a:lnTo>
                  <a:pt x="1566" y="751"/>
                </a:lnTo>
                <a:lnTo>
                  <a:pt x="1544" y="705"/>
                </a:lnTo>
                <a:lnTo>
                  <a:pt x="1525" y="657"/>
                </a:lnTo>
                <a:lnTo>
                  <a:pt x="1511" y="606"/>
                </a:lnTo>
                <a:lnTo>
                  <a:pt x="1503" y="554"/>
                </a:lnTo>
                <a:lnTo>
                  <a:pt x="1501" y="500"/>
                </a:lnTo>
                <a:lnTo>
                  <a:pt x="1504" y="442"/>
                </a:lnTo>
                <a:lnTo>
                  <a:pt x="1513" y="386"/>
                </a:lnTo>
                <a:lnTo>
                  <a:pt x="1530" y="331"/>
                </a:lnTo>
                <a:lnTo>
                  <a:pt x="1551" y="280"/>
                </a:lnTo>
                <a:lnTo>
                  <a:pt x="1579" y="232"/>
                </a:lnTo>
                <a:lnTo>
                  <a:pt x="1610" y="188"/>
                </a:lnTo>
                <a:lnTo>
                  <a:pt x="1647" y="146"/>
                </a:lnTo>
                <a:lnTo>
                  <a:pt x="1688" y="110"/>
                </a:lnTo>
                <a:lnTo>
                  <a:pt x="1733" y="77"/>
                </a:lnTo>
                <a:lnTo>
                  <a:pt x="1781" y="51"/>
                </a:lnTo>
                <a:lnTo>
                  <a:pt x="1833" y="30"/>
                </a:lnTo>
                <a:lnTo>
                  <a:pt x="1886" y="13"/>
                </a:lnTo>
                <a:lnTo>
                  <a:pt x="1944" y="3"/>
                </a:lnTo>
                <a:lnTo>
                  <a:pt x="200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798" name="Group 649"/>
          <p:cNvGrpSpPr>
            <a:grpSpLocks noChangeAspect="1"/>
          </p:cNvGrpSpPr>
          <p:nvPr/>
        </p:nvGrpSpPr>
        <p:grpSpPr bwMode="auto">
          <a:xfrm>
            <a:off x="4749520" y="2089180"/>
            <a:ext cx="154501" cy="264680"/>
            <a:chOff x="361" y="2420"/>
            <a:chExt cx="1241" cy="2126"/>
          </a:xfrm>
          <a:solidFill>
            <a:schemeClr val="tx1">
              <a:lumMod val="65000"/>
              <a:lumOff val="35000"/>
            </a:schemeClr>
          </a:solidFill>
        </p:grpSpPr>
        <p:sp>
          <p:nvSpPr>
            <p:cNvPr id="5801" name="Freeform 651"/>
            <p:cNvSpPr>
              <a:spLocks noEditPoints="1"/>
            </p:cNvSpPr>
            <p:nvPr/>
          </p:nvSpPr>
          <p:spPr bwMode="auto">
            <a:xfrm>
              <a:off x="361" y="2420"/>
              <a:ext cx="1241" cy="1635"/>
            </a:xfrm>
            <a:custGeom>
              <a:avLst/>
              <a:gdLst>
                <a:gd name="T0" fmla="*/ 1141 w 2481"/>
                <a:gd name="T1" fmla="*/ 595 h 3270"/>
                <a:gd name="T2" fmla="*/ 1109 w 2481"/>
                <a:gd name="T3" fmla="*/ 710 h 3270"/>
                <a:gd name="T4" fmla="*/ 892 w 2481"/>
                <a:gd name="T5" fmla="*/ 826 h 3270"/>
                <a:gd name="T6" fmla="*/ 754 w 2481"/>
                <a:gd name="T7" fmla="*/ 1027 h 3270"/>
                <a:gd name="T8" fmla="*/ 723 w 2481"/>
                <a:gd name="T9" fmla="*/ 1279 h 3270"/>
                <a:gd name="T10" fmla="*/ 812 w 2481"/>
                <a:gd name="T11" fmla="*/ 1510 h 3270"/>
                <a:gd name="T12" fmla="*/ 993 w 2481"/>
                <a:gd name="T13" fmla="*/ 1673 h 3270"/>
                <a:gd name="T14" fmla="*/ 1072 w 2481"/>
                <a:gd name="T15" fmla="*/ 2286 h 3270"/>
                <a:gd name="T16" fmla="*/ 966 w 2481"/>
                <a:gd name="T17" fmla="*/ 2162 h 3270"/>
                <a:gd name="T18" fmla="*/ 935 w 2481"/>
                <a:gd name="T19" fmla="*/ 2008 h 3270"/>
                <a:gd name="T20" fmla="*/ 859 w 2481"/>
                <a:gd name="T21" fmla="*/ 1931 h 3270"/>
                <a:gd name="T22" fmla="*/ 751 w 2481"/>
                <a:gd name="T23" fmla="*/ 1959 h 3270"/>
                <a:gd name="T24" fmla="*/ 723 w 2481"/>
                <a:gd name="T25" fmla="*/ 2101 h 3270"/>
                <a:gd name="T26" fmla="*/ 812 w 2481"/>
                <a:gd name="T27" fmla="*/ 2333 h 3270"/>
                <a:gd name="T28" fmla="*/ 993 w 2481"/>
                <a:gd name="T29" fmla="*/ 2496 h 3270"/>
                <a:gd name="T30" fmla="*/ 1112 w 2481"/>
                <a:gd name="T31" fmla="*/ 2639 h 3270"/>
                <a:gd name="T32" fmla="*/ 1190 w 2481"/>
                <a:gd name="T33" fmla="*/ 2715 h 3270"/>
                <a:gd name="T34" fmla="*/ 1296 w 2481"/>
                <a:gd name="T35" fmla="*/ 2687 h 3270"/>
                <a:gd name="T36" fmla="*/ 1329 w 2481"/>
                <a:gd name="T37" fmla="*/ 2551 h 3270"/>
                <a:gd name="T38" fmla="*/ 1552 w 2481"/>
                <a:gd name="T39" fmla="*/ 2456 h 3270"/>
                <a:gd name="T40" fmla="*/ 1706 w 2481"/>
                <a:gd name="T41" fmla="*/ 2274 h 3270"/>
                <a:gd name="T42" fmla="*/ 1763 w 2481"/>
                <a:gd name="T43" fmla="*/ 2037 h 3270"/>
                <a:gd name="T44" fmla="*/ 1706 w 2481"/>
                <a:gd name="T45" fmla="*/ 1799 h 3270"/>
                <a:gd name="T46" fmla="*/ 1552 w 2481"/>
                <a:gd name="T47" fmla="*/ 1618 h 3270"/>
                <a:gd name="T48" fmla="*/ 1329 w 2481"/>
                <a:gd name="T49" fmla="*/ 1523 h 3270"/>
                <a:gd name="T50" fmla="*/ 1439 w 2481"/>
                <a:gd name="T51" fmla="*/ 987 h 3270"/>
                <a:gd name="T52" fmla="*/ 1530 w 2481"/>
                <a:gd name="T53" fmla="*/ 1127 h 3270"/>
                <a:gd name="T54" fmla="*/ 1558 w 2481"/>
                <a:gd name="T55" fmla="*/ 1270 h 3270"/>
                <a:gd name="T56" fmla="*/ 1653 w 2481"/>
                <a:gd name="T57" fmla="*/ 1324 h 3270"/>
                <a:gd name="T58" fmla="*/ 1748 w 2481"/>
                <a:gd name="T59" fmla="*/ 1270 h 3270"/>
                <a:gd name="T60" fmla="*/ 1748 w 2481"/>
                <a:gd name="T61" fmla="*/ 1089 h 3270"/>
                <a:gd name="T62" fmla="*/ 1638 w 2481"/>
                <a:gd name="T63" fmla="*/ 877 h 3270"/>
                <a:gd name="T64" fmla="*/ 1447 w 2481"/>
                <a:gd name="T65" fmla="*/ 734 h 3270"/>
                <a:gd name="T66" fmla="*/ 1325 w 2481"/>
                <a:gd name="T67" fmla="*/ 644 h 3270"/>
                <a:gd name="T68" fmla="*/ 1248 w 2481"/>
                <a:gd name="T69" fmla="*/ 568 h 3270"/>
                <a:gd name="T70" fmla="*/ 1413 w 2481"/>
                <a:gd name="T71" fmla="*/ 12 h 3270"/>
                <a:gd name="T72" fmla="*/ 1782 w 2481"/>
                <a:gd name="T73" fmla="*/ 121 h 3270"/>
                <a:gd name="T74" fmla="*/ 2092 w 2481"/>
                <a:gd name="T75" fmla="*/ 332 h 3270"/>
                <a:gd name="T76" fmla="*/ 2322 w 2481"/>
                <a:gd name="T77" fmla="*/ 626 h 3270"/>
                <a:gd name="T78" fmla="*/ 2457 w 2481"/>
                <a:gd name="T79" fmla="*/ 985 h 3270"/>
                <a:gd name="T80" fmla="*/ 2475 w 2481"/>
                <a:gd name="T81" fmla="*/ 1378 h 3270"/>
                <a:gd name="T82" fmla="*/ 543 w 2481"/>
                <a:gd name="T83" fmla="*/ 3270 h 3270"/>
                <a:gd name="T84" fmla="*/ 3 w 2481"/>
                <a:gd name="T85" fmla="*/ 1327 h 3270"/>
                <a:gd name="T86" fmla="*/ 35 w 2481"/>
                <a:gd name="T87" fmla="*/ 948 h 3270"/>
                <a:gd name="T88" fmla="*/ 181 w 2481"/>
                <a:gd name="T89" fmla="*/ 597 h 3270"/>
                <a:gd name="T90" fmla="*/ 423 w 2481"/>
                <a:gd name="T91" fmla="*/ 310 h 3270"/>
                <a:gd name="T92" fmla="*/ 741 w 2481"/>
                <a:gd name="T93" fmla="*/ 106 h 3270"/>
                <a:gd name="T94" fmla="*/ 1114 w 2481"/>
                <a:gd name="T95" fmla="*/ 6 h 3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1" h="3270">
                  <a:moveTo>
                    <a:pt x="1219" y="564"/>
                  </a:moveTo>
                  <a:lnTo>
                    <a:pt x="1190" y="568"/>
                  </a:lnTo>
                  <a:lnTo>
                    <a:pt x="1163" y="578"/>
                  </a:lnTo>
                  <a:lnTo>
                    <a:pt x="1141" y="595"/>
                  </a:lnTo>
                  <a:lnTo>
                    <a:pt x="1124" y="618"/>
                  </a:lnTo>
                  <a:lnTo>
                    <a:pt x="1112" y="644"/>
                  </a:lnTo>
                  <a:lnTo>
                    <a:pt x="1109" y="674"/>
                  </a:lnTo>
                  <a:lnTo>
                    <a:pt x="1109" y="710"/>
                  </a:lnTo>
                  <a:lnTo>
                    <a:pt x="1049" y="729"/>
                  </a:lnTo>
                  <a:lnTo>
                    <a:pt x="993" y="755"/>
                  </a:lnTo>
                  <a:lnTo>
                    <a:pt x="940" y="787"/>
                  </a:lnTo>
                  <a:lnTo>
                    <a:pt x="892" y="826"/>
                  </a:lnTo>
                  <a:lnTo>
                    <a:pt x="850" y="869"/>
                  </a:lnTo>
                  <a:lnTo>
                    <a:pt x="812" y="918"/>
                  </a:lnTo>
                  <a:lnTo>
                    <a:pt x="780" y="970"/>
                  </a:lnTo>
                  <a:lnTo>
                    <a:pt x="754" y="1027"/>
                  </a:lnTo>
                  <a:lnTo>
                    <a:pt x="734" y="1086"/>
                  </a:lnTo>
                  <a:lnTo>
                    <a:pt x="723" y="1149"/>
                  </a:lnTo>
                  <a:lnTo>
                    <a:pt x="719" y="1214"/>
                  </a:lnTo>
                  <a:lnTo>
                    <a:pt x="723" y="1279"/>
                  </a:lnTo>
                  <a:lnTo>
                    <a:pt x="734" y="1341"/>
                  </a:lnTo>
                  <a:lnTo>
                    <a:pt x="754" y="1402"/>
                  </a:lnTo>
                  <a:lnTo>
                    <a:pt x="780" y="1457"/>
                  </a:lnTo>
                  <a:lnTo>
                    <a:pt x="812" y="1510"/>
                  </a:lnTo>
                  <a:lnTo>
                    <a:pt x="850" y="1558"/>
                  </a:lnTo>
                  <a:lnTo>
                    <a:pt x="892" y="1602"/>
                  </a:lnTo>
                  <a:lnTo>
                    <a:pt x="940" y="1640"/>
                  </a:lnTo>
                  <a:lnTo>
                    <a:pt x="993" y="1673"/>
                  </a:lnTo>
                  <a:lnTo>
                    <a:pt x="1049" y="1699"/>
                  </a:lnTo>
                  <a:lnTo>
                    <a:pt x="1109" y="1718"/>
                  </a:lnTo>
                  <a:lnTo>
                    <a:pt x="1109" y="2307"/>
                  </a:lnTo>
                  <a:lnTo>
                    <a:pt x="1072" y="2286"/>
                  </a:lnTo>
                  <a:lnTo>
                    <a:pt x="1040" y="2262"/>
                  </a:lnTo>
                  <a:lnTo>
                    <a:pt x="1011" y="2232"/>
                  </a:lnTo>
                  <a:lnTo>
                    <a:pt x="987" y="2198"/>
                  </a:lnTo>
                  <a:lnTo>
                    <a:pt x="966" y="2162"/>
                  </a:lnTo>
                  <a:lnTo>
                    <a:pt x="952" y="2122"/>
                  </a:lnTo>
                  <a:lnTo>
                    <a:pt x="943" y="2081"/>
                  </a:lnTo>
                  <a:lnTo>
                    <a:pt x="939" y="2037"/>
                  </a:lnTo>
                  <a:lnTo>
                    <a:pt x="935" y="2008"/>
                  </a:lnTo>
                  <a:lnTo>
                    <a:pt x="925" y="1981"/>
                  </a:lnTo>
                  <a:lnTo>
                    <a:pt x="907" y="1959"/>
                  </a:lnTo>
                  <a:lnTo>
                    <a:pt x="885" y="1942"/>
                  </a:lnTo>
                  <a:lnTo>
                    <a:pt x="859" y="1931"/>
                  </a:lnTo>
                  <a:lnTo>
                    <a:pt x="829" y="1927"/>
                  </a:lnTo>
                  <a:lnTo>
                    <a:pt x="799" y="1931"/>
                  </a:lnTo>
                  <a:lnTo>
                    <a:pt x="773" y="1942"/>
                  </a:lnTo>
                  <a:lnTo>
                    <a:pt x="751" y="1959"/>
                  </a:lnTo>
                  <a:lnTo>
                    <a:pt x="734" y="1981"/>
                  </a:lnTo>
                  <a:lnTo>
                    <a:pt x="723" y="2008"/>
                  </a:lnTo>
                  <a:lnTo>
                    <a:pt x="719" y="2037"/>
                  </a:lnTo>
                  <a:lnTo>
                    <a:pt x="723" y="2101"/>
                  </a:lnTo>
                  <a:lnTo>
                    <a:pt x="734" y="2165"/>
                  </a:lnTo>
                  <a:lnTo>
                    <a:pt x="754" y="2224"/>
                  </a:lnTo>
                  <a:lnTo>
                    <a:pt x="780" y="2281"/>
                  </a:lnTo>
                  <a:lnTo>
                    <a:pt x="812" y="2333"/>
                  </a:lnTo>
                  <a:lnTo>
                    <a:pt x="850" y="2382"/>
                  </a:lnTo>
                  <a:lnTo>
                    <a:pt x="892" y="2424"/>
                  </a:lnTo>
                  <a:lnTo>
                    <a:pt x="940" y="2463"/>
                  </a:lnTo>
                  <a:lnTo>
                    <a:pt x="993" y="2496"/>
                  </a:lnTo>
                  <a:lnTo>
                    <a:pt x="1049" y="2521"/>
                  </a:lnTo>
                  <a:lnTo>
                    <a:pt x="1109" y="2541"/>
                  </a:lnTo>
                  <a:lnTo>
                    <a:pt x="1109" y="2609"/>
                  </a:lnTo>
                  <a:lnTo>
                    <a:pt x="1112" y="2639"/>
                  </a:lnTo>
                  <a:lnTo>
                    <a:pt x="1124" y="2665"/>
                  </a:lnTo>
                  <a:lnTo>
                    <a:pt x="1141" y="2687"/>
                  </a:lnTo>
                  <a:lnTo>
                    <a:pt x="1163" y="2705"/>
                  </a:lnTo>
                  <a:lnTo>
                    <a:pt x="1190" y="2715"/>
                  </a:lnTo>
                  <a:lnTo>
                    <a:pt x="1219" y="2719"/>
                  </a:lnTo>
                  <a:lnTo>
                    <a:pt x="1248" y="2715"/>
                  </a:lnTo>
                  <a:lnTo>
                    <a:pt x="1274" y="2705"/>
                  </a:lnTo>
                  <a:lnTo>
                    <a:pt x="1296" y="2687"/>
                  </a:lnTo>
                  <a:lnTo>
                    <a:pt x="1315" y="2665"/>
                  </a:lnTo>
                  <a:lnTo>
                    <a:pt x="1325" y="2639"/>
                  </a:lnTo>
                  <a:lnTo>
                    <a:pt x="1329" y="2609"/>
                  </a:lnTo>
                  <a:lnTo>
                    <a:pt x="1329" y="2551"/>
                  </a:lnTo>
                  <a:lnTo>
                    <a:pt x="1390" y="2537"/>
                  </a:lnTo>
                  <a:lnTo>
                    <a:pt x="1447" y="2516"/>
                  </a:lnTo>
                  <a:lnTo>
                    <a:pt x="1501" y="2489"/>
                  </a:lnTo>
                  <a:lnTo>
                    <a:pt x="1552" y="2456"/>
                  </a:lnTo>
                  <a:lnTo>
                    <a:pt x="1597" y="2418"/>
                  </a:lnTo>
                  <a:lnTo>
                    <a:pt x="1638" y="2374"/>
                  </a:lnTo>
                  <a:lnTo>
                    <a:pt x="1675" y="2326"/>
                  </a:lnTo>
                  <a:lnTo>
                    <a:pt x="1706" y="2274"/>
                  </a:lnTo>
                  <a:lnTo>
                    <a:pt x="1730" y="2220"/>
                  </a:lnTo>
                  <a:lnTo>
                    <a:pt x="1748" y="2161"/>
                  </a:lnTo>
                  <a:lnTo>
                    <a:pt x="1759" y="2100"/>
                  </a:lnTo>
                  <a:lnTo>
                    <a:pt x="1763" y="2037"/>
                  </a:lnTo>
                  <a:lnTo>
                    <a:pt x="1759" y="1973"/>
                  </a:lnTo>
                  <a:lnTo>
                    <a:pt x="1748" y="1912"/>
                  </a:lnTo>
                  <a:lnTo>
                    <a:pt x="1730" y="1854"/>
                  </a:lnTo>
                  <a:lnTo>
                    <a:pt x="1706" y="1799"/>
                  </a:lnTo>
                  <a:lnTo>
                    <a:pt x="1675" y="1747"/>
                  </a:lnTo>
                  <a:lnTo>
                    <a:pt x="1638" y="1699"/>
                  </a:lnTo>
                  <a:lnTo>
                    <a:pt x="1597" y="1656"/>
                  </a:lnTo>
                  <a:lnTo>
                    <a:pt x="1552" y="1618"/>
                  </a:lnTo>
                  <a:lnTo>
                    <a:pt x="1501" y="1585"/>
                  </a:lnTo>
                  <a:lnTo>
                    <a:pt x="1447" y="1558"/>
                  </a:lnTo>
                  <a:lnTo>
                    <a:pt x="1390" y="1537"/>
                  </a:lnTo>
                  <a:lnTo>
                    <a:pt x="1329" y="1523"/>
                  </a:lnTo>
                  <a:lnTo>
                    <a:pt x="1329" y="926"/>
                  </a:lnTo>
                  <a:lnTo>
                    <a:pt x="1369" y="941"/>
                  </a:lnTo>
                  <a:lnTo>
                    <a:pt x="1406" y="962"/>
                  </a:lnTo>
                  <a:lnTo>
                    <a:pt x="1439" y="987"/>
                  </a:lnTo>
                  <a:lnTo>
                    <a:pt x="1469" y="1016"/>
                  </a:lnTo>
                  <a:lnTo>
                    <a:pt x="1495" y="1050"/>
                  </a:lnTo>
                  <a:lnTo>
                    <a:pt x="1515" y="1087"/>
                  </a:lnTo>
                  <a:lnTo>
                    <a:pt x="1530" y="1127"/>
                  </a:lnTo>
                  <a:lnTo>
                    <a:pt x="1540" y="1170"/>
                  </a:lnTo>
                  <a:lnTo>
                    <a:pt x="1542" y="1214"/>
                  </a:lnTo>
                  <a:lnTo>
                    <a:pt x="1546" y="1243"/>
                  </a:lnTo>
                  <a:lnTo>
                    <a:pt x="1558" y="1270"/>
                  </a:lnTo>
                  <a:lnTo>
                    <a:pt x="1575" y="1292"/>
                  </a:lnTo>
                  <a:lnTo>
                    <a:pt x="1597" y="1309"/>
                  </a:lnTo>
                  <a:lnTo>
                    <a:pt x="1624" y="1320"/>
                  </a:lnTo>
                  <a:lnTo>
                    <a:pt x="1653" y="1324"/>
                  </a:lnTo>
                  <a:lnTo>
                    <a:pt x="1682" y="1320"/>
                  </a:lnTo>
                  <a:lnTo>
                    <a:pt x="1708" y="1309"/>
                  </a:lnTo>
                  <a:lnTo>
                    <a:pt x="1732" y="1292"/>
                  </a:lnTo>
                  <a:lnTo>
                    <a:pt x="1748" y="1270"/>
                  </a:lnTo>
                  <a:lnTo>
                    <a:pt x="1759" y="1243"/>
                  </a:lnTo>
                  <a:lnTo>
                    <a:pt x="1763" y="1214"/>
                  </a:lnTo>
                  <a:lnTo>
                    <a:pt x="1759" y="1151"/>
                  </a:lnTo>
                  <a:lnTo>
                    <a:pt x="1748" y="1089"/>
                  </a:lnTo>
                  <a:lnTo>
                    <a:pt x="1730" y="1030"/>
                  </a:lnTo>
                  <a:lnTo>
                    <a:pt x="1706" y="975"/>
                  </a:lnTo>
                  <a:lnTo>
                    <a:pt x="1675" y="923"/>
                  </a:lnTo>
                  <a:lnTo>
                    <a:pt x="1638" y="877"/>
                  </a:lnTo>
                  <a:lnTo>
                    <a:pt x="1597" y="833"/>
                  </a:lnTo>
                  <a:lnTo>
                    <a:pt x="1552" y="795"/>
                  </a:lnTo>
                  <a:lnTo>
                    <a:pt x="1501" y="762"/>
                  </a:lnTo>
                  <a:lnTo>
                    <a:pt x="1447" y="734"/>
                  </a:lnTo>
                  <a:lnTo>
                    <a:pt x="1390" y="714"/>
                  </a:lnTo>
                  <a:lnTo>
                    <a:pt x="1329" y="699"/>
                  </a:lnTo>
                  <a:lnTo>
                    <a:pt x="1329" y="674"/>
                  </a:lnTo>
                  <a:lnTo>
                    <a:pt x="1325" y="644"/>
                  </a:lnTo>
                  <a:lnTo>
                    <a:pt x="1315" y="618"/>
                  </a:lnTo>
                  <a:lnTo>
                    <a:pt x="1296" y="595"/>
                  </a:lnTo>
                  <a:lnTo>
                    <a:pt x="1274" y="578"/>
                  </a:lnTo>
                  <a:lnTo>
                    <a:pt x="1248" y="568"/>
                  </a:lnTo>
                  <a:lnTo>
                    <a:pt x="1219" y="564"/>
                  </a:lnTo>
                  <a:close/>
                  <a:moveTo>
                    <a:pt x="1214" y="0"/>
                  </a:moveTo>
                  <a:lnTo>
                    <a:pt x="1315" y="2"/>
                  </a:lnTo>
                  <a:lnTo>
                    <a:pt x="1413" y="12"/>
                  </a:lnTo>
                  <a:lnTo>
                    <a:pt x="1510" y="28"/>
                  </a:lnTo>
                  <a:lnTo>
                    <a:pt x="1603" y="53"/>
                  </a:lnTo>
                  <a:lnTo>
                    <a:pt x="1694" y="84"/>
                  </a:lnTo>
                  <a:lnTo>
                    <a:pt x="1782" y="121"/>
                  </a:lnTo>
                  <a:lnTo>
                    <a:pt x="1865" y="165"/>
                  </a:lnTo>
                  <a:lnTo>
                    <a:pt x="1945" y="215"/>
                  </a:lnTo>
                  <a:lnTo>
                    <a:pt x="2020" y="271"/>
                  </a:lnTo>
                  <a:lnTo>
                    <a:pt x="2092" y="332"/>
                  </a:lnTo>
                  <a:lnTo>
                    <a:pt x="2158" y="398"/>
                  </a:lnTo>
                  <a:lnTo>
                    <a:pt x="2217" y="469"/>
                  </a:lnTo>
                  <a:lnTo>
                    <a:pt x="2273" y="546"/>
                  </a:lnTo>
                  <a:lnTo>
                    <a:pt x="2322" y="626"/>
                  </a:lnTo>
                  <a:lnTo>
                    <a:pt x="2366" y="710"/>
                  </a:lnTo>
                  <a:lnTo>
                    <a:pt x="2404" y="799"/>
                  </a:lnTo>
                  <a:lnTo>
                    <a:pt x="2433" y="891"/>
                  </a:lnTo>
                  <a:lnTo>
                    <a:pt x="2457" y="985"/>
                  </a:lnTo>
                  <a:lnTo>
                    <a:pt x="2472" y="1084"/>
                  </a:lnTo>
                  <a:lnTo>
                    <a:pt x="2481" y="1183"/>
                  </a:lnTo>
                  <a:lnTo>
                    <a:pt x="2481" y="1281"/>
                  </a:lnTo>
                  <a:lnTo>
                    <a:pt x="2475" y="1378"/>
                  </a:lnTo>
                  <a:lnTo>
                    <a:pt x="2461" y="1475"/>
                  </a:lnTo>
                  <a:lnTo>
                    <a:pt x="2439" y="1570"/>
                  </a:lnTo>
                  <a:lnTo>
                    <a:pt x="1939" y="3270"/>
                  </a:lnTo>
                  <a:lnTo>
                    <a:pt x="543" y="3270"/>
                  </a:lnTo>
                  <a:lnTo>
                    <a:pt x="49" y="1585"/>
                  </a:lnTo>
                  <a:lnTo>
                    <a:pt x="27" y="1500"/>
                  </a:lnTo>
                  <a:lnTo>
                    <a:pt x="12" y="1415"/>
                  </a:lnTo>
                  <a:lnTo>
                    <a:pt x="3" y="1327"/>
                  </a:lnTo>
                  <a:lnTo>
                    <a:pt x="0" y="1239"/>
                  </a:lnTo>
                  <a:lnTo>
                    <a:pt x="4" y="1139"/>
                  </a:lnTo>
                  <a:lnTo>
                    <a:pt x="16" y="1042"/>
                  </a:lnTo>
                  <a:lnTo>
                    <a:pt x="35" y="948"/>
                  </a:lnTo>
                  <a:lnTo>
                    <a:pt x="61" y="855"/>
                  </a:lnTo>
                  <a:lnTo>
                    <a:pt x="95" y="765"/>
                  </a:lnTo>
                  <a:lnTo>
                    <a:pt x="135" y="680"/>
                  </a:lnTo>
                  <a:lnTo>
                    <a:pt x="181" y="597"/>
                  </a:lnTo>
                  <a:lnTo>
                    <a:pt x="234" y="518"/>
                  </a:lnTo>
                  <a:lnTo>
                    <a:pt x="291" y="445"/>
                  </a:lnTo>
                  <a:lnTo>
                    <a:pt x="355" y="375"/>
                  </a:lnTo>
                  <a:lnTo>
                    <a:pt x="423" y="310"/>
                  </a:lnTo>
                  <a:lnTo>
                    <a:pt x="497" y="251"/>
                  </a:lnTo>
                  <a:lnTo>
                    <a:pt x="574" y="196"/>
                  </a:lnTo>
                  <a:lnTo>
                    <a:pt x="655" y="149"/>
                  </a:lnTo>
                  <a:lnTo>
                    <a:pt x="741" y="106"/>
                  </a:lnTo>
                  <a:lnTo>
                    <a:pt x="830" y="71"/>
                  </a:lnTo>
                  <a:lnTo>
                    <a:pt x="922" y="43"/>
                  </a:lnTo>
                  <a:lnTo>
                    <a:pt x="1017" y="21"/>
                  </a:lnTo>
                  <a:lnTo>
                    <a:pt x="1114" y="6"/>
                  </a:lnTo>
                  <a:lnTo>
                    <a:pt x="12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02" name="Freeform 652"/>
            <p:cNvSpPr>
              <a:spLocks/>
            </p:cNvSpPr>
            <p:nvPr/>
          </p:nvSpPr>
          <p:spPr bwMode="auto">
            <a:xfrm>
              <a:off x="643" y="4169"/>
              <a:ext cx="676" cy="377"/>
            </a:xfrm>
            <a:custGeom>
              <a:avLst/>
              <a:gdLst>
                <a:gd name="T0" fmla="*/ 0 w 1352"/>
                <a:gd name="T1" fmla="*/ 0 h 755"/>
                <a:gd name="T2" fmla="*/ 1352 w 1352"/>
                <a:gd name="T3" fmla="*/ 0 h 755"/>
                <a:gd name="T4" fmla="*/ 1352 w 1352"/>
                <a:gd name="T5" fmla="*/ 452 h 755"/>
                <a:gd name="T6" fmla="*/ 1348 w 1352"/>
                <a:gd name="T7" fmla="*/ 498 h 755"/>
                <a:gd name="T8" fmla="*/ 1339 w 1352"/>
                <a:gd name="T9" fmla="*/ 540 h 755"/>
                <a:gd name="T10" fmla="*/ 1323 w 1352"/>
                <a:gd name="T11" fmla="*/ 580 h 755"/>
                <a:gd name="T12" fmla="*/ 1301 w 1352"/>
                <a:gd name="T13" fmla="*/ 618 h 755"/>
                <a:gd name="T14" fmla="*/ 1275 w 1352"/>
                <a:gd name="T15" fmla="*/ 651 h 755"/>
                <a:gd name="T16" fmla="*/ 1246 w 1352"/>
                <a:gd name="T17" fmla="*/ 681 h 755"/>
                <a:gd name="T18" fmla="*/ 1211 w 1352"/>
                <a:gd name="T19" fmla="*/ 706 h 755"/>
                <a:gd name="T20" fmla="*/ 1173 w 1352"/>
                <a:gd name="T21" fmla="*/ 726 h 755"/>
                <a:gd name="T22" fmla="*/ 1132 w 1352"/>
                <a:gd name="T23" fmla="*/ 742 h 755"/>
                <a:gd name="T24" fmla="*/ 1089 w 1352"/>
                <a:gd name="T25" fmla="*/ 751 h 755"/>
                <a:gd name="T26" fmla="*/ 1044 w 1352"/>
                <a:gd name="T27" fmla="*/ 755 h 755"/>
                <a:gd name="T28" fmla="*/ 308 w 1352"/>
                <a:gd name="T29" fmla="*/ 755 h 755"/>
                <a:gd name="T30" fmla="*/ 263 w 1352"/>
                <a:gd name="T31" fmla="*/ 751 h 755"/>
                <a:gd name="T32" fmla="*/ 220 w 1352"/>
                <a:gd name="T33" fmla="*/ 742 h 755"/>
                <a:gd name="T34" fmla="*/ 180 w 1352"/>
                <a:gd name="T35" fmla="*/ 726 h 755"/>
                <a:gd name="T36" fmla="*/ 141 w 1352"/>
                <a:gd name="T37" fmla="*/ 706 h 755"/>
                <a:gd name="T38" fmla="*/ 107 w 1352"/>
                <a:gd name="T39" fmla="*/ 681 h 755"/>
                <a:gd name="T40" fmla="*/ 76 w 1352"/>
                <a:gd name="T41" fmla="*/ 651 h 755"/>
                <a:gd name="T42" fmla="*/ 50 w 1352"/>
                <a:gd name="T43" fmla="*/ 618 h 755"/>
                <a:gd name="T44" fmla="*/ 29 w 1352"/>
                <a:gd name="T45" fmla="*/ 580 h 755"/>
                <a:gd name="T46" fmla="*/ 14 w 1352"/>
                <a:gd name="T47" fmla="*/ 540 h 755"/>
                <a:gd name="T48" fmla="*/ 4 w 1352"/>
                <a:gd name="T49" fmla="*/ 498 h 755"/>
                <a:gd name="T50" fmla="*/ 0 w 1352"/>
                <a:gd name="T51" fmla="*/ 452 h 755"/>
                <a:gd name="T52" fmla="*/ 0 w 1352"/>
                <a:gd name="T53" fmla="*/ 0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52" h="755">
                  <a:moveTo>
                    <a:pt x="0" y="0"/>
                  </a:moveTo>
                  <a:lnTo>
                    <a:pt x="1352" y="0"/>
                  </a:lnTo>
                  <a:lnTo>
                    <a:pt x="1352" y="452"/>
                  </a:lnTo>
                  <a:lnTo>
                    <a:pt x="1348" y="498"/>
                  </a:lnTo>
                  <a:lnTo>
                    <a:pt x="1339" y="540"/>
                  </a:lnTo>
                  <a:lnTo>
                    <a:pt x="1323" y="580"/>
                  </a:lnTo>
                  <a:lnTo>
                    <a:pt x="1301" y="618"/>
                  </a:lnTo>
                  <a:lnTo>
                    <a:pt x="1275" y="651"/>
                  </a:lnTo>
                  <a:lnTo>
                    <a:pt x="1246" y="681"/>
                  </a:lnTo>
                  <a:lnTo>
                    <a:pt x="1211" y="706"/>
                  </a:lnTo>
                  <a:lnTo>
                    <a:pt x="1173" y="726"/>
                  </a:lnTo>
                  <a:lnTo>
                    <a:pt x="1132" y="742"/>
                  </a:lnTo>
                  <a:lnTo>
                    <a:pt x="1089" y="751"/>
                  </a:lnTo>
                  <a:lnTo>
                    <a:pt x="1044" y="755"/>
                  </a:lnTo>
                  <a:lnTo>
                    <a:pt x="308" y="755"/>
                  </a:lnTo>
                  <a:lnTo>
                    <a:pt x="263" y="751"/>
                  </a:lnTo>
                  <a:lnTo>
                    <a:pt x="220" y="742"/>
                  </a:lnTo>
                  <a:lnTo>
                    <a:pt x="180" y="726"/>
                  </a:lnTo>
                  <a:lnTo>
                    <a:pt x="141" y="706"/>
                  </a:lnTo>
                  <a:lnTo>
                    <a:pt x="107" y="681"/>
                  </a:lnTo>
                  <a:lnTo>
                    <a:pt x="76" y="651"/>
                  </a:lnTo>
                  <a:lnTo>
                    <a:pt x="50" y="618"/>
                  </a:lnTo>
                  <a:lnTo>
                    <a:pt x="29" y="580"/>
                  </a:lnTo>
                  <a:lnTo>
                    <a:pt x="14" y="540"/>
                  </a:lnTo>
                  <a:lnTo>
                    <a:pt x="4" y="498"/>
                  </a:lnTo>
                  <a:lnTo>
                    <a:pt x="0" y="45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03" name="Freeform 653"/>
            <p:cNvSpPr>
              <a:spLocks/>
            </p:cNvSpPr>
            <p:nvPr/>
          </p:nvSpPr>
          <p:spPr bwMode="auto">
            <a:xfrm>
              <a:off x="1025" y="3294"/>
              <a:ext cx="107" cy="288"/>
            </a:xfrm>
            <a:custGeom>
              <a:avLst/>
              <a:gdLst>
                <a:gd name="T0" fmla="*/ 0 w 213"/>
                <a:gd name="T1" fmla="*/ 0 h 577"/>
                <a:gd name="T2" fmla="*/ 40 w 213"/>
                <a:gd name="T3" fmla="*/ 16 h 577"/>
                <a:gd name="T4" fmla="*/ 77 w 213"/>
                <a:gd name="T5" fmla="*/ 36 h 577"/>
                <a:gd name="T6" fmla="*/ 110 w 213"/>
                <a:gd name="T7" fmla="*/ 62 h 577"/>
                <a:gd name="T8" fmla="*/ 140 w 213"/>
                <a:gd name="T9" fmla="*/ 92 h 577"/>
                <a:gd name="T10" fmla="*/ 166 w 213"/>
                <a:gd name="T11" fmla="*/ 126 h 577"/>
                <a:gd name="T12" fmla="*/ 186 w 213"/>
                <a:gd name="T13" fmla="*/ 162 h 577"/>
                <a:gd name="T14" fmla="*/ 201 w 213"/>
                <a:gd name="T15" fmla="*/ 202 h 577"/>
                <a:gd name="T16" fmla="*/ 211 w 213"/>
                <a:gd name="T17" fmla="*/ 245 h 577"/>
                <a:gd name="T18" fmla="*/ 213 w 213"/>
                <a:gd name="T19" fmla="*/ 289 h 577"/>
                <a:gd name="T20" fmla="*/ 211 w 213"/>
                <a:gd name="T21" fmla="*/ 333 h 577"/>
                <a:gd name="T22" fmla="*/ 201 w 213"/>
                <a:gd name="T23" fmla="*/ 375 h 577"/>
                <a:gd name="T24" fmla="*/ 186 w 213"/>
                <a:gd name="T25" fmla="*/ 415 h 577"/>
                <a:gd name="T26" fmla="*/ 166 w 213"/>
                <a:gd name="T27" fmla="*/ 453 h 577"/>
                <a:gd name="T28" fmla="*/ 140 w 213"/>
                <a:gd name="T29" fmla="*/ 486 h 577"/>
                <a:gd name="T30" fmla="*/ 110 w 213"/>
                <a:gd name="T31" fmla="*/ 516 h 577"/>
                <a:gd name="T32" fmla="*/ 77 w 213"/>
                <a:gd name="T33" fmla="*/ 541 h 577"/>
                <a:gd name="T34" fmla="*/ 40 w 213"/>
                <a:gd name="T35" fmla="*/ 561 h 577"/>
                <a:gd name="T36" fmla="*/ 0 w 213"/>
                <a:gd name="T37" fmla="*/ 577 h 577"/>
                <a:gd name="T38" fmla="*/ 0 w 213"/>
                <a:gd name="T39" fmla="*/ 0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3" h="577">
                  <a:moveTo>
                    <a:pt x="0" y="0"/>
                  </a:moveTo>
                  <a:lnTo>
                    <a:pt x="40" y="16"/>
                  </a:lnTo>
                  <a:lnTo>
                    <a:pt x="77" y="36"/>
                  </a:lnTo>
                  <a:lnTo>
                    <a:pt x="110" y="62"/>
                  </a:lnTo>
                  <a:lnTo>
                    <a:pt x="140" y="92"/>
                  </a:lnTo>
                  <a:lnTo>
                    <a:pt x="166" y="126"/>
                  </a:lnTo>
                  <a:lnTo>
                    <a:pt x="186" y="162"/>
                  </a:lnTo>
                  <a:lnTo>
                    <a:pt x="201" y="202"/>
                  </a:lnTo>
                  <a:lnTo>
                    <a:pt x="211" y="245"/>
                  </a:lnTo>
                  <a:lnTo>
                    <a:pt x="213" y="289"/>
                  </a:lnTo>
                  <a:lnTo>
                    <a:pt x="211" y="333"/>
                  </a:lnTo>
                  <a:lnTo>
                    <a:pt x="201" y="375"/>
                  </a:lnTo>
                  <a:lnTo>
                    <a:pt x="186" y="415"/>
                  </a:lnTo>
                  <a:lnTo>
                    <a:pt x="166" y="453"/>
                  </a:lnTo>
                  <a:lnTo>
                    <a:pt x="140" y="486"/>
                  </a:lnTo>
                  <a:lnTo>
                    <a:pt x="110" y="516"/>
                  </a:lnTo>
                  <a:lnTo>
                    <a:pt x="77" y="541"/>
                  </a:lnTo>
                  <a:lnTo>
                    <a:pt x="40" y="561"/>
                  </a:lnTo>
                  <a:lnTo>
                    <a:pt x="0" y="57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04" name="Freeform 654"/>
            <p:cNvSpPr>
              <a:spLocks/>
            </p:cNvSpPr>
            <p:nvPr/>
          </p:nvSpPr>
          <p:spPr bwMode="auto">
            <a:xfrm>
              <a:off x="830" y="2892"/>
              <a:ext cx="85" cy="270"/>
            </a:xfrm>
            <a:custGeom>
              <a:avLst/>
              <a:gdLst>
                <a:gd name="T0" fmla="*/ 170 w 170"/>
                <a:gd name="T1" fmla="*/ 0 h 540"/>
                <a:gd name="T2" fmla="*/ 170 w 170"/>
                <a:gd name="T3" fmla="*/ 540 h 540"/>
                <a:gd name="T4" fmla="*/ 133 w 170"/>
                <a:gd name="T5" fmla="*/ 520 h 540"/>
                <a:gd name="T6" fmla="*/ 101 w 170"/>
                <a:gd name="T7" fmla="*/ 494 h 540"/>
                <a:gd name="T8" fmla="*/ 72 w 170"/>
                <a:gd name="T9" fmla="*/ 464 h 540"/>
                <a:gd name="T10" fmla="*/ 48 w 170"/>
                <a:gd name="T11" fmla="*/ 432 h 540"/>
                <a:gd name="T12" fmla="*/ 27 w 170"/>
                <a:gd name="T13" fmla="*/ 394 h 540"/>
                <a:gd name="T14" fmla="*/ 13 w 170"/>
                <a:gd name="T15" fmla="*/ 355 h 540"/>
                <a:gd name="T16" fmla="*/ 4 w 170"/>
                <a:gd name="T17" fmla="*/ 314 h 540"/>
                <a:gd name="T18" fmla="*/ 0 w 170"/>
                <a:gd name="T19" fmla="*/ 270 h 540"/>
                <a:gd name="T20" fmla="*/ 4 w 170"/>
                <a:gd name="T21" fmla="*/ 226 h 540"/>
                <a:gd name="T22" fmla="*/ 13 w 170"/>
                <a:gd name="T23" fmla="*/ 185 h 540"/>
                <a:gd name="T24" fmla="*/ 27 w 170"/>
                <a:gd name="T25" fmla="*/ 145 h 540"/>
                <a:gd name="T26" fmla="*/ 48 w 170"/>
                <a:gd name="T27" fmla="*/ 108 h 540"/>
                <a:gd name="T28" fmla="*/ 72 w 170"/>
                <a:gd name="T29" fmla="*/ 75 h 540"/>
                <a:gd name="T30" fmla="*/ 101 w 170"/>
                <a:gd name="T31" fmla="*/ 45 h 540"/>
                <a:gd name="T32" fmla="*/ 133 w 170"/>
                <a:gd name="T33" fmla="*/ 21 h 540"/>
                <a:gd name="T34" fmla="*/ 170 w 170"/>
                <a:gd name="T35" fmla="*/ 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0" h="540">
                  <a:moveTo>
                    <a:pt x="170" y="0"/>
                  </a:moveTo>
                  <a:lnTo>
                    <a:pt x="170" y="540"/>
                  </a:lnTo>
                  <a:lnTo>
                    <a:pt x="133" y="520"/>
                  </a:lnTo>
                  <a:lnTo>
                    <a:pt x="101" y="494"/>
                  </a:lnTo>
                  <a:lnTo>
                    <a:pt x="72" y="464"/>
                  </a:lnTo>
                  <a:lnTo>
                    <a:pt x="48" y="432"/>
                  </a:lnTo>
                  <a:lnTo>
                    <a:pt x="27" y="394"/>
                  </a:lnTo>
                  <a:lnTo>
                    <a:pt x="13" y="355"/>
                  </a:lnTo>
                  <a:lnTo>
                    <a:pt x="4" y="314"/>
                  </a:lnTo>
                  <a:lnTo>
                    <a:pt x="0" y="270"/>
                  </a:lnTo>
                  <a:lnTo>
                    <a:pt x="4" y="226"/>
                  </a:lnTo>
                  <a:lnTo>
                    <a:pt x="13" y="185"/>
                  </a:lnTo>
                  <a:lnTo>
                    <a:pt x="27" y="145"/>
                  </a:lnTo>
                  <a:lnTo>
                    <a:pt x="48" y="108"/>
                  </a:lnTo>
                  <a:lnTo>
                    <a:pt x="72" y="75"/>
                  </a:lnTo>
                  <a:lnTo>
                    <a:pt x="101" y="45"/>
                  </a:lnTo>
                  <a:lnTo>
                    <a:pt x="133" y="21"/>
                  </a:lnTo>
                  <a:lnTo>
                    <a:pt x="1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05" name="Group 657"/>
          <p:cNvGrpSpPr>
            <a:grpSpLocks noChangeAspect="1"/>
          </p:cNvGrpSpPr>
          <p:nvPr/>
        </p:nvGrpSpPr>
        <p:grpSpPr bwMode="auto">
          <a:xfrm>
            <a:off x="7930214" y="2081922"/>
            <a:ext cx="279504" cy="279197"/>
            <a:chOff x="1197" y="2299"/>
            <a:chExt cx="913" cy="912"/>
          </a:xfrm>
          <a:solidFill>
            <a:schemeClr val="tx1">
              <a:lumMod val="65000"/>
              <a:lumOff val="35000"/>
            </a:schemeClr>
          </a:solidFill>
        </p:grpSpPr>
        <p:sp>
          <p:nvSpPr>
            <p:cNvPr id="5808" name="Freeform 659"/>
            <p:cNvSpPr>
              <a:spLocks noEditPoints="1"/>
            </p:cNvSpPr>
            <p:nvPr/>
          </p:nvSpPr>
          <p:spPr bwMode="auto">
            <a:xfrm>
              <a:off x="1197" y="2299"/>
              <a:ext cx="913" cy="912"/>
            </a:xfrm>
            <a:custGeom>
              <a:avLst/>
              <a:gdLst>
                <a:gd name="T0" fmla="*/ 2198 w 3653"/>
                <a:gd name="T1" fmla="*/ 386 h 3648"/>
                <a:gd name="T2" fmla="*/ 1944 w 3653"/>
                <a:gd name="T3" fmla="*/ 491 h 3648"/>
                <a:gd name="T4" fmla="*/ 1730 w 3653"/>
                <a:gd name="T5" fmla="*/ 674 h 3648"/>
                <a:gd name="T6" fmla="*/ 1585 w 3653"/>
                <a:gd name="T7" fmla="*/ 913 h 3648"/>
                <a:gd name="T8" fmla="*/ 1522 w 3653"/>
                <a:gd name="T9" fmla="*/ 1178 h 3648"/>
                <a:gd name="T10" fmla="*/ 1543 w 3653"/>
                <a:gd name="T11" fmla="*/ 1448 h 3648"/>
                <a:gd name="T12" fmla="*/ 1647 w 3653"/>
                <a:gd name="T13" fmla="*/ 1703 h 3648"/>
                <a:gd name="T14" fmla="*/ 1831 w 3653"/>
                <a:gd name="T15" fmla="*/ 1920 h 3648"/>
                <a:gd name="T16" fmla="*/ 2066 w 3653"/>
                <a:gd name="T17" fmla="*/ 2064 h 3648"/>
                <a:gd name="T18" fmla="*/ 2336 w 3653"/>
                <a:gd name="T19" fmla="*/ 2129 h 3648"/>
                <a:gd name="T20" fmla="*/ 2614 w 3653"/>
                <a:gd name="T21" fmla="*/ 2107 h 3648"/>
                <a:gd name="T22" fmla="*/ 2868 w 3653"/>
                <a:gd name="T23" fmla="*/ 2002 h 3648"/>
                <a:gd name="T24" fmla="*/ 3082 w 3653"/>
                <a:gd name="T25" fmla="*/ 1818 h 3648"/>
                <a:gd name="T26" fmla="*/ 3226 w 3653"/>
                <a:gd name="T27" fmla="*/ 1579 h 3648"/>
                <a:gd name="T28" fmla="*/ 3289 w 3653"/>
                <a:gd name="T29" fmla="*/ 1314 h 3648"/>
                <a:gd name="T30" fmla="*/ 3268 w 3653"/>
                <a:gd name="T31" fmla="*/ 1044 h 3648"/>
                <a:gd name="T32" fmla="*/ 3165 w 3653"/>
                <a:gd name="T33" fmla="*/ 789 h 3648"/>
                <a:gd name="T34" fmla="*/ 2980 w 3653"/>
                <a:gd name="T35" fmla="*/ 572 h 3648"/>
                <a:gd name="T36" fmla="*/ 2745 w 3653"/>
                <a:gd name="T37" fmla="*/ 428 h 3648"/>
                <a:gd name="T38" fmla="*/ 2477 w 3653"/>
                <a:gd name="T39" fmla="*/ 364 h 3648"/>
                <a:gd name="T40" fmla="*/ 2489 w 3653"/>
                <a:gd name="T41" fmla="*/ 3 h 3648"/>
                <a:gd name="T42" fmla="*/ 2808 w 3653"/>
                <a:gd name="T43" fmla="*/ 66 h 3648"/>
                <a:gd name="T44" fmla="*/ 3098 w 3653"/>
                <a:gd name="T45" fmla="*/ 209 h 3648"/>
                <a:gd name="T46" fmla="*/ 3346 w 3653"/>
                <a:gd name="T47" fmla="*/ 427 h 3648"/>
                <a:gd name="T48" fmla="*/ 3529 w 3653"/>
                <a:gd name="T49" fmla="*/ 703 h 3648"/>
                <a:gd name="T50" fmla="*/ 3630 w 3653"/>
                <a:gd name="T51" fmla="*/ 1008 h 3648"/>
                <a:gd name="T52" fmla="*/ 3651 w 3653"/>
                <a:gd name="T53" fmla="*/ 1325 h 3648"/>
                <a:gd name="T54" fmla="*/ 3589 w 3653"/>
                <a:gd name="T55" fmla="*/ 1639 h 3648"/>
                <a:gd name="T56" fmla="*/ 3448 w 3653"/>
                <a:gd name="T57" fmla="*/ 1932 h 3648"/>
                <a:gd name="T58" fmla="*/ 3228 w 3653"/>
                <a:gd name="T59" fmla="*/ 2184 h 3648"/>
                <a:gd name="T60" fmla="*/ 2957 w 3653"/>
                <a:gd name="T61" fmla="*/ 2365 h 3648"/>
                <a:gd name="T62" fmla="*/ 2651 w 3653"/>
                <a:gd name="T63" fmla="*/ 2468 h 3648"/>
                <a:gd name="T64" fmla="*/ 2317 w 3653"/>
                <a:gd name="T65" fmla="*/ 2489 h 3648"/>
                <a:gd name="T66" fmla="*/ 1974 w 3653"/>
                <a:gd name="T67" fmla="*/ 2415 h 3648"/>
                <a:gd name="T68" fmla="*/ 1586 w 3653"/>
                <a:gd name="T69" fmla="*/ 2453 h 3648"/>
                <a:gd name="T70" fmla="*/ 1662 w 3653"/>
                <a:gd name="T71" fmla="*/ 2565 h 3648"/>
                <a:gd name="T72" fmla="*/ 1662 w 3653"/>
                <a:gd name="T73" fmla="*/ 2706 h 3648"/>
                <a:gd name="T74" fmla="*/ 822 w 3653"/>
                <a:gd name="T75" fmla="*/ 3581 h 3648"/>
                <a:gd name="T76" fmla="*/ 695 w 3653"/>
                <a:gd name="T77" fmla="*/ 3646 h 3648"/>
                <a:gd name="T78" fmla="*/ 554 w 3653"/>
                <a:gd name="T79" fmla="*/ 3623 h 3648"/>
                <a:gd name="T80" fmla="*/ 44 w 3653"/>
                <a:gd name="T81" fmla="*/ 3127 h 3648"/>
                <a:gd name="T82" fmla="*/ 0 w 3653"/>
                <a:gd name="T83" fmla="*/ 2991 h 3648"/>
                <a:gd name="T84" fmla="*/ 44 w 3653"/>
                <a:gd name="T85" fmla="*/ 2855 h 3648"/>
                <a:gd name="T86" fmla="*/ 910 w 3653"/>
                <a:gd name="T87" fmla="*/ 2003 h 3648"/>
                <a:gd name="T88" fmla="*/ 1051 w 3653"/>
                <a:gd name="T89" fmla="*/ 1980 h 3648"/>
                <a:gd name="T90" fmla="*/ 1178 w 3653"/>
                <a:gd name="T91" fmla="*/ 2045 h 3648"/>
                <a:gd name="T92" fmla="*/ 1270 w 3653"/>
                <a:gd name="T93" fmla="*/ 1762 h 3648"/>
                <a:gd name="T94" fmla="*/ 1175 w 3653"/>
                <a:gd name="T95" fmla="*/ 1444 h 3648"/>
                <a:gd name="T96" fmla="*/ 1166 w 3653"/>
                <a:gd name="T97" fmla="*/ 1115 h 3648"/>
                <a:gd name="T98" fmla="*/ 1243 w 3653"/>
                <a:gd name="T99" fmla="*/ 793 h 3648"/>
                <a:gd name="T100" fmla="*/ 1409 w 3653"/>
                <a:gd name="T101" fmla="*/ 497 h 3648"/>
                <a:gd name="T102" fmla="*/ 1647 w 3653"/>
                <a:gd name="T103" fmla="*/ 256 h 3648"/>
                <a:gd name="T104" fmla="*/ 1928 w 3653"/>
                <a:gd name="T105" fmla="*/ 95 h 3648"/>
                <a:gd name="T106" fmla="*/ 2242 w 3653"/>
                <a:gd name="T107" fmla="*/ 11 h 3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3" h="3648">
                  <a:moveTo>
                    <a:pt x="2406" y="361"/>
                  </a:moveTo>
                  <a:lnTo>
                    <a:pt x="2336" y="364"/>
                  </a:lnTo>
                  <a:lnTo>
                    <a:pt x="2266" y="372"/>
                  </a:lnTo>
                  <a:lnTo>
                    <a:pt x="2198" y="386"/>
                  </a:lnTo>
                  <a:lnTo>
                    <a:pt x="2131" y="405"/>
                  </a:lnTo>
                  <a:lnTo>
                    <a:pt x="2066" y="428"/>
                  </a:lnTo>
                  <a:lnTo>
                    <a:pt x="2004" y="457"/>
                  </a:lnTo>
                  <a:lnTo>
                    <a:pt x="1944" y="491"/>
                  </a:lnTo>
                  <a:lnTo>
                    <a:pt x="1886" y="530"/>
                  </a:lnTo>
                  <a:lnTo>
                    <a:pt x="1831" y="572"/>
                  </a:lnTo>
                  <a:lnTo>
                    <a:pt x="1779" y="620"/>
                  </a:lnTo>
                  <a:lnTo>
                    <a:pt x="1730" y="674"/>
                  </a:lnTo>
                  <a:lnTo>
                    <a:pt x="1685" y="730"/>
                  </a:lnTo>
                  <a:lnTo>
                    <a:pt x="1647" y="789"/>
                  </a:lnTo>
                  <a:lnTo>
                    <a:pt x="1614" y="850"/>
                  </a:lnTo>
                  <a:lnTo>
                    <a:pt x="1585" y="913"/>
                  </a:lnTo>
                  <a:lnTo>
                    <a:pt x="1561" y="978"/>
                  </a:lnTo>
                  <a:lnTo>
                    <a:pt x="1543" y="1044"/>
                  </a:lnTo>
                  <a:lnTo>
                    <a:pt x="1530" y="1111"/>
                  </a:lnTo>
                  <a:lnTo>
                    <a:pt x="1522" y="1178"/>
                  </a:lnTo>
                  <a:lnTo>
                    <a:pt x="1520" y="1246"/>
                  </a:lnTo>
                  <a:lnTo>
                    <a:pt x="1522" y="1314"/>
                  </a:lnTo>
                  <a:lnTo>
                    <a:pt x="1530" y="1381"/>
                  </a:lnTo>
                  <a:lnTo>
                    <a:pt x="1543" y="1448"/>
                  </a:lnTo>
                  <a:lnTo>
                    <a:pt x="1561" y="1514"/>
                  </a:lnTo>
                  <a:lnTo>
                    <a:pt x="1585" y="1579"/>
                  </a:lnTo>
                  <a:lnTo>
                    <a:pt x="1614" y="1643"/>
                  </a:lnTo>
                  <a:lnTo>
                    <a:pt x="1647" y="1703"/>
                  </a:lnTo>
                  <a:lnTo>
                    <a:pt x="1685" y="1762"/>
                  </a:lnTo>
                  <a:lnTo>
                    <a:pt x="1730" y="1818"/>
                  </a:lnTo>
                  <a:lnTo>
                    <a:pt x="1779" y="1872"/>
                  </a:lnTo>
                  <a:lnTo>
                    <a:pt x="1831" y="1920"/>
                  </a:lnTo>
                  <a:lnTo>
                    <a:pt x="1886" y="1964"/>
                  </a:lnTo>
                  <a:lnTo>
                    <a:pt x="1944" y="2002"/>
                  </a:lnTo>
                  <a:lnTo>
                    <a:pt x="2004" y="2035"/>
                  </a:lnTo>
                  <a:lnTo>
                    <a:pt x="2066" y="2064"/>
                  </a:lnTo>
                  <a:lnTo>
                    <a:pt x="2131" y="2088"/>
                  </a:lnTo>
                  <a:lnTo>
                    <a:pt x="2198" y="2107"/>
                  </a:lnTo>
                  <a:lnTo>
                    <a:pt x="2266" y="2120"/>
                  </a:lnTo>
                  <a:lnTo>
                    <a:pt x="2336" y="2129"/>
                  </a:lnTo>
                  <a:lnTo>
                    <a:pt x="2406" y="2131"/>
                  </a:lnTo>
                  <a:lnTo>
                    <a:pt x="2477" y="2129"/>
                  </a:lnTo>
                  <a:lnTo>
                    <a:pt x="2546" y="2120"/>
                  </a:lnTo>
                  <a:lnTo>
                    <a:pt x="2614" y="2107"/>
                  </a:lnTo>
                  <a:lnTo>
                    <a:pt x="2680" y="2088"/>
                  </a:lnTo>
                  <a:lnTo>
                    <a:pt x="2745" y="2064"/>
                  </a:lnTo>
                  <a:lnTo>
                    <a:pt x="2808" y="2035"/>
                  </a:lnTo>
                  <a:lnTo>
                    <a:pt x="2868" y="2002"/>
                  </a:lnTo>
                  <a:lnTo>
                    <a:pt x="2925" y="1964"/>
                  </a:lnTo>
                  <a:lnTo>
                    <a:pt x="2980" y="1920"/>
                  </a:lnTo>
                  <a:lnTo>
                    <a:pt x="3033" y="1872"/>
                  </a:lnTo>
                  <a:lnTo>
                    <a:pt x="3082" y="1818"/>
                  </a:lnTo>
                  <a:lnTo>
                    <a:pt x="3126" y="1762"/>
                  </a:lnTo>
                  <a:lnTo>
                    <a:pt x="3165" y="1703"/>
                  </a:lnTo>
                  <a:lnTo>
                    <a:pt x="3198" y="1643"/>
                  </a:lnTo>
                  <a:lnTo>
                    <a:pt x="3226" y="1579"/>
                  </a:lnTo>
                  <a:lnTo>
                    <a:pt x="3250" y="1514"/>
                  </a:lnTo>
                  <a:lnTo>
                    <a:pt x="3268" y="1448"/>
                  </a:lnTo>
                  <a:lnTo>
                    <a:pt x="3281" y="1381"/>
                  </a:lnTo>
                  <a:lnTo>
                    <a:pt x="3289" y="1314"/>
                  </a:lnTo>
                  <a:lnTo>
                    <a:pt x="3291" y="1246"/>
                  </a:lnTo>
                  <a:lnTo>
                    <a:pt x="3289" y="1178"/>
                  </a:lnTo>
                  <a:lnTo>
                    <a:pt x="3281" y="1111"/>
                  </a:lnTo>
                  <a:lnTo>
                    <a:pt x="3268" y="1044"/>
                  </a:lnTo>
                  <a:lnTo>
                    <a:pt x="3250" y="978"/>
                  </a:lnTo>
                  <a:lnTo>
                    <a:pt x="3226" y="913"/>
                  </a:lnTo>
                  <a:lnTo>
                    <a:pt x="3198" y="850"/>
                  </a:lnTo>
                  <a:lnTo>
                    <a:pt x="3165" y="789"/>
                  </a:lnTo>
                  <a:lnTo>
                    <a:pt x="3126" y="730"/>
                  </a:lnTo>
                  <a:lnTo>
                    <a:pt x="3082" y="674"/>
                  </a:lnTo>
                  <a:lnTo>
                    <a:pt x="3033" y="620"/>
                  </a:lnTo>
                  <a:lnTo>
                    <a:pt x="2980" y="572"/>
                  </a:lnTo>
                  <a:lnTo>
                    <a:pt x="2925" y="530"/>
                  </a:lnTo>
                  <a:lnTo>
                    <a:pt x="2868" y="491"/>
                  </a:lnTo>
                  <a:lnTo>
                    <a:pt x="2808" y="457"/>
                  </a:lnTo>
                  <a:lnTo>
                    <a:pt x="2745" y="428"/>
                  </a:lnTo>
                  <a:lnTo>
                    <a:pt x="2680" y="405"/>
                  </a:lnTo>
                  <a:lnTo>
                    <a:pt x="2614" y="386"/>
                  </a:lnTo>
                  <a:lnTo>
                    <a:pt x="2546" y="372"/>
                  </a:lnTo>
                  <a:lnTo>
                    <a:pt x="2477" y="364"/>
                  </a:lnTo>
                  <a:lnTo>
                    <a:pt x="2406" y="361"/>
                  </a:lnTo>
                  <a:close/>
                  <a:moveTo>
                    <a:pt x="2406" y="0"/>
                  </a:moveTo>
                  <a:lnTo>
                    <a:pt x="2406" y="0"/>
                  </a:lnTo>
                  <a:lnTo>
                    <a:pt x="2489" y="3"/>
                  </a:lnTo>
                  <a:lnTo>
                    <a:pt x="2571" y="11"/>
                  </a:lnTo>
                  <a:lnTo>
                    <a:pt x="2651" y="25"/>
                  </a:lnTo>
                  <a:lnTo>
                    <a:pt x="2731" y="42"/>
                  </a:lnTo>
                  <a:lnTo>
                    <a:pt x="2808" y="66"/>
                  </a:lnTo>
                  <a:lnTo>
                    <a:pt x="2884" y="95"/>
                  </a:lnTo>
                  <a:lnTo>
                    <a:pt x="2957" y="127"/>
                  </a:lnTo>
                  <a:lnTo>
                    <a:pt x="3028" y="167"/>
                  </a:lnTo>
                  <a:lnTo>
                    <a:pt x="3098" y="209"/>
                  </a:lnTo>
                  <a:lnTo>
                    <a:pt x="3164" y="256"/>
                  </a:lnTo>
                  <a:lnTo>
                    <a:pt x="3228" y="308"/>
                  </a:lnTo>
                  <a:lnTo>
                    <a:pt x="3288" y="365"/>
                  </a:lnTo>
                  <a:lnTo>
                    <a:pt x="3346" y="427"/>
                  </a:lnTo>
                  <a:lnTo>
                    <a:pt x="3400" y="493"/>
                  </a:lnTo>
                  <a:lnTo>
                    <a:pt x="3448" y="560"/>
                  </a:lnTo>
                  <a:lnTo>
                    <a:pt x="3491" y="630"/>
                  </a:lnTo>
                  <a:lnTo>
                    <a:pt x="3529" y="703"/>
                  </a:lnTo>
                  <a:lnTo>
                    <a:pt x="3562" y="777"/>
                  </a:lnTo>
                  <a:lnTo>
                    <a:pt x="3589" y="853"/>
                  </a:lnTo>
                  <a:lnTo>
                    <a:pt x="3613" y="930"/>
                  </a:lnTo>
                  <a:lnTo>
                    <a:pt x="3630" y="1008"/>
                  </a:lnTo>
                  <a:lnTo>
                    <a:pt x="3643" y="1087"/>
                  </a:lnTo>
                  <a:lnTo>
                    <a:pt x="3651" y="1167"/>
                  </a:lnTo>
                  <a:lnTo>
                    <a:pt x="3653" y="1246"/>
                  </a:lnTo>
                  <a:lnTo>
                    <a:pt x="3651" y="1325"/>
                  </a:lnTo>
                  <a:lnTo>
                    <a:pt x="3643" y="1406"/>
                  </a:lnTo>
                  <a:lnTo>
                    <a:pt x="3630" y="1484"/>
                  </a:lnTo>
                  <a:lnTo>
                    <a:pt x="3613" y="1562"/>
                  </a:lnTo>
                  <a:lnTo>
                    <a:pt x="3589" y="1639"/>
                  </a:lnTo>
                  <a:lnTo>
                    <a:pt x="3561" y="1715"/>
                  </a:lnTo>
                  <a:lnTo>
                    <a:pt x="3529" y="1789"/>
                  </a:lnTo>
                  <a:lnTo>
                    <a:pt x="3491" y="1862"/>
                  </a:lnTo>
                  <a:lnTo>
                    <a:pt x="3448" y="1932"/>
                  </a:lnTo>
                  <a:lnTo>
                    <a:pt x="3400" y="1999"/>
                  </a:lnTo>
                  <a:lnTo>
                    <a:pt x="3346" y="2065"/>
                  </a:lnTo>
                  <a:lnTo>
                    <a:pt x="3288" y="2127"/>
                  </a:lnTo>
                  <a:lnTo>
                    <a:pt x="3228" y="2184"/>
                  </a:lnTo>
                  <a:lnTo>
                    <a:pt x="3164" y="2236"/>
                  </a:lnTo>
                  <a:lnTo>
                    <a:pt x="3098" y="2283"/>
                  </a:lnTo>
                  <a:lnTo>
                    <a:pt x="3028" y="2327"/>
                  </a:lnTo>
                  <a:lnTo>
                    <a:pt x="2957" y="2365"/>
                  </a:lnTo>
                  <a:lnTo>
                    <a:pt x="2884" y="2398"/>
                  </a:lnTo>
                  <a:lnTo>
                    <a:pt x="2808" y="2426"/>
                  </a:lnTo>
                  <a:lnTo>
                    <a:pt x="2731" y="2450"/>
                  </a:lnTo>
                  <a:lnTo>
                    <a:pt x="2651" y="2468"/>
                  </a:lnTo>
                  <a:lnTo>
                    <a:pt x="2571" y="2481"/>
                  </a:lnTo>
                  <a:lnTo>
                    <a:pt x="2489" y="2489"/>
                  </a:lnTo>
                  <a:lnTo>
                    <a:pt x="2406" y="2492"/>
                  </a:lnTo>
                  <a:lnTo>
                    <a:pt x="2317" y="2489"/>
                  </a:lnTo>
                  <a:lnTo>
                    <a:pt x="2228" y="2480"/>
                  </a:lnTo>
                  <a:lnTo>
                    <a:pt x="2142" y="2464"/>
                  </a:lnTo>
                  <a:lnTo>
                    <a:pt x="2057" y="2443"/>
                  </a:lnTo>
                  <a:lnTo>
                    <a:pt x="1974" y="2415"/>
                  </a:lnTo>
                  <a:lnTo>
                    <a:pt x="1894" y="2383"/>
                  </a:lnTo>
                  <a:lnTo>
                    <a:pt x="1815" y="2344"/>
                  </a:lnTo>
                  <a:lnTo>
                    <a:pt x="1739" y="2300"/>
                  </a:lnTo>
                  <a:lnTo>
                    <a:pt x="1586" y="2453"/>
                  </a:lnTo>
                  <a:lnTo>
                    <a:pt x="1606" y="2472"/>
                  </a:lnTo>
                  <a:lnTo>
                    <a:pt x="1629" y="2500"/>
                  </a:lnTo>
                  <a:lnTo>
                    <a:pt x="1648" y="2531"/>
                  </a:lnTo>
                  <a:lnTo>
                    <a:pt x="1662" y="2565"/>
                  </a:lnTo>
                  <a:lnTo>
                    <a:pt x="1671" y="2599"/>
                  </a:lnTo>
                  <a:lnTo>
                    <a:pt x="1673" y="2635"/>
                  </a:lnTo>
                  <a:lnTo>
                    <a:pt x="1671" y="2671"/>
                  </a:lnTo>
                  <a:lnTo>
                    <a:pt x="1662" y="2706"/>
                  </a:lnTo>
                  <a:lnTo>
                    <a:pt x="1648" y="2739"/>
                  </a:lnTo>
                  <a:lnTo>
                    <a:pt x="1629" y="2770"/>
                  </a:lnTo>
                  <a:lnTo>
                    <a:pt x="1606" y="2798"/>
                  </a:lnTo>
                  <a:lnTo>
                    <a:pt x="822" y="3581"/>
                  </a:lnTo>
                  <a:lnTo>
                    <a:pt x="794" y="3604"/>
                  </a:lnTo>
                  <a:lnTo>
                    <a:pt x="763" y="3623"/>
                  </a:lnTo>
                  <a:lnTo>
                    <a:pt x="731" y="3637"/>
                  </a:lnTo>
                  <a:lnTo>
                    <a:pt x="695" y="3646"/>
                  </a:lnTo>
                  <a:lnTo>
                    <a:pt x="658" y="3648"/>
                  </a:lnTo>
                  <a:lnTo>
                    <a:pt x="622" y="3646"/>
                  </a:lnTo>
                  <a:lnTo>
                    <a:pt x="586" y="3637"/>
                  </a:lnTo>
                  <a:lnTo>
                    <a:pt x="554" y="3623"/>
                  </a:lnTo>
                  <a:lnTo>
                    <a:pt x="523" y="3604"/>
                  </a:lnTo>
                  <a:lnTo>
                    <a:pt x="495" y="3581"/>
                  </a:lnTo>
                  <a:lnTo>
                    <a:pt x="68" y="3154"/>
                  </a:lnTo>
                  <a:lnTo>
                    <a:pt x="44" y="3127"/>
                  </a:lnTo>
                  <a:lnTo>
                    <a:pt x="26" y="3096"/>
                  </a:lnTo>
                  <a:lnTo>
                    <a:pt x="11" y="3062"/>
                  </a:lnTo>
                  <a:lnTo>
                    <a:pt x="3" y="3028"/>
                  </a:lnTo>
                  <a:lnTo>
                    <a:pt x="0" y="2991"/>
                  </a:lnTo>
                  <a:lnTo>
                    <a:pt x="3" y="2955"/>
                  </a:lnTo>
                  <a:lnTo>
                    <a:pt x="11" y="2919"/>
                  </a:lnTo>
                  <a:lnTo>
                    <a:pt x="26" y="2886"/>
                  </a:lnTo>
                  <a:lnTo>
                    <a:pt x="44" y="2855"/>
                  </a:lnTo>
                  <a:lnTo>
                    <a:pt x="68" y="2827"/>
                  </a:lnTo>
                  <a:lnTo>
                    <a:pt x="852" y="2045"/>
                  </a:lnTo>
                  <a:lnTo>
                    <a:pt x="878" y="2022"/>
                  </a:lnTo>
                  <a:lnTo>
                    <a:pt x="910" y="2003"/>
                  </a:lnTo>
                  <a:lnTo>
                    <a:pt x="943" y="1989"/>
                  </a:lnTo>
                  <a:lnTo>
                    <a:pt x="978" y="1980"/>
                  </a:lnTo>
                  <a:lnTo>
                    <a:pt x="1015" y="1978"/>
                  </a:lnTo>
                  <a:lnTo>
                    <a:pt x="1051" y="1980"/>
                  </a:lnTo>
                  <a:lnTo>
                    <a:pt x="1087" y="1989"/>
                  </a:lnTo>
                  <a:lnTo>
                    <a:pt x="1120" y="2003"/>
                  </a:lnTo>
                  <a:lnTo>
                    <a:pt x="1150" y="2022"/>
                  </a:lnTo>
                  <a:lnTo>
                    <a:pt x="1178" y="2045"/>
                  </a:lnTo>
                  <a:lnTo>
                    <a:pt x="1197" y="2064"/>
                  </a:lnTo>
                  <a:lnTo>
                    <a:pt x="1351" y="1911"/>
                  </a:lnTo>
                  <a:lnTo>
                    <a:pt x="1308" y="1838"/>
                  </a:lnTo>
                  <a:lnTo>
                    <a:pt x="1270" y="1762"/>
                  </a:lnTo>
                  <a:lnTo>
                    <a:pt x="1239" y="1685"/>
                  </a:lnTo>
                  <a:lnTo>
                    <a:pt x="1212" y="1606"/>
                  </a:lnTo>
                  <a:lnTo>
                    <a:pt x="1191" y="1525"/>
                  </a:lnTo>
                  <a:lnTo>
                    <a:pt x="1175" y="1444"/>
                  </a:lnTo>
                  <a:lnTo>
                    <a:pt x="1164" y="1362"/>
                  </a:lnTo>
                  <a:lnTo>
                    <a:pt x="1159" y="1280"/>
                  </a:lnTo>
                  <a:lnTo>
                    <a:pt x="1159" y="1197"/>
                  </a:lnTo>
                  <a:lnTo>
                    <a:pt x="1166" y="1115"/>
                  </a:lnTo>
                  <a:lnTo>
                    <a:pt x="1177" y="1033"/>
                  </a:lnTo>
                  <a:lnTo>
                    <a:pt x="1194" y="952"/>
                  </a:lnTo>
                  <a:lnTo>
                    <a:pt x="1216" y="872"/>
                  </a:lnTo>
                  <a:lnTo>
                    <a:pt x="1243" y="793"/>
                  </a:lnTo>
                  <a:lnTo>
                    <a:pt x="1277" y="716"/>
                  </a:lnTo>
                  <a:lnTo>
                    <a:pt x="1315" y="640"/>
                  </a:lnTo>
                  <a:lnTo>
                    <a:pt x="1359" y="568"/>
                  </a:lnTo>
                  <a:lnTo>
                    <a:pt x="1409" y="497"/>
                  </a:lnTo>
                  <a:lnTo>
                    <a:pt x="1463" y="429"/>
                  </a:lnTo>
                  <a:lnTo>
                    <a:pt x="1523" y="365"/>
                  </a:lnTo>
                  <a:lnTo>
                    <a:pt x="1584" y="308"/>
                  </a:lnTo>
                  <a:lnTo>
                    <a:pt x="1647" y="256"/>
                  </a:lnTo>
                  <a:lnTo>
                    <a:pt x="1713" y="209"/>
                  </a:lnTo>
                  <a:lnTo>
                    <a:pt x="1783" y="167"/>
                  </a:lnTo>
                  <a:lnTo>
                    <a:pt x="1854" y="127"/>
                  </a:lnTo>
                  <a:lnTo>
                    <a:pt x="1928" y="95"/>
                  </a:lnTo>
                  <a:lnTo>
                    <a:pt x="2003" y="66"/>
                  </a:lnTo>
                  <a:lnTo>
                    <a:pt x="2082" y="42"/>
                  </a:lnTo>
                  <a:lnTo>
                    <a:pt x="2160" y="25"/>
                  </a:lnTo>
                  <a:lnTo>
                    <a:pt x="2242" y="11"/>
                  </a:lnTo>
                  <a:lnTo>
                    <a:pt x="2323" y="3"/>
                  </a:lnTo>
                  <a:lnTo>
                    <a:pt x="2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09" name="Freeform 660"/>
            <p:cNvSpPr>
              <a:spLocks/>
            </p:cNvSpPr>
            <p:nvPr/>
          </p:nvSpPr>
          <p:spPr bwMode="auto">
            <a:xfrm>
              <a:off x="1710" y="2445"/>
              <a:ext cx="179" cy="327"/>
            </a:xfrm>
            <a:custGeom>
              <a:avLst/>
              <a:gdLst>
                <a:gd name="T0" fmla="*/ 461 w 716"/>
                <a:gd name="T1" fmla="*/ 138 h 1308"/>
                <a:gd name="T2" fmla="*/ 559 w 716"/>
                <a:gd name="T3" fmla="*/ 174 h 1308"/>
                <a:gd name="T4" fmla="*/ 643 w 716"/>
                <a:gd name="T5" fmla="*/ 240 h 1308"/>
                <a:gd name="T6" fmla="*/ 699 w 716"/>
                <a:gd name="T7" fmla="*/ 338 h 1308"/>
                <a:gd name="T8" fmla="*/ 716 w 716"/>
                <a:gd name="T9" fmla="*/ 460 h 1308"/>
                <a:gd name="T10" fmla="*/ 460 w 716"/>
                <a:gd name="T11" fmla="*/ 480 h 1308"/>
                <a:gd name="T12" fmla="*/ 455 w 716"/>
                <a:gd name="T13" fmla="*/ 419 h 1308"/>
                <a:gd name="T14" fmla="*/ 432 w 716"/>
                <a:gd name="T15" fmla="*/ 371 h 1308"/>
                <a:gd name="T16" fmla="*/ 388 w 716"/>
                <a:gd name="T17" fmla="*/ 345 h 1308"/>
                <a:gd name="T18" fmla="*/ 339 w 716"/>
                <a:gd name="T19" fmla="*/ 348 h 1308"/>
                <a:gd name="T20" fmla="*/ 307 w 716"/>
                <a:gd name="T21" fmla="*/ 381 h 1308"/>
                <a:gd name="T22" fmla="*/ 302 w 716"/>
                <a:gd name="T23" fmla="*/ 448 h 1308"/>
                <a:gd name="T24" fmla="*/ 331 w 716"/>
                <a:gd name="T25" fmla="*/ 497 h 1308"/>
                <a:gd name="T26" fmla="*/ 400 w 716"/>
                <a:gd name="T27" fmla="*/ 536 h 1308"/>
                <a:gd name="T28" fmla="*/ 559 w 716"/>
                <a:gd name="T29" fmla="*/ 617 h 1308"/>
                <a:gd name="T30" fmla="*/ 655 w 716"/>
                <a:gd name="T31" fmla="*/ 697 h 1308"/>
                <a:gd name="T32" fmla="*/ 700 w 716"/>
                <a:gd name="T33" fmla="*/ 793 h 1308"/>
                <a:gd name="T34" fmla="*/ 707 w 716"/>
                <a:gd name="T35" fmla="*/ 915 h 1308"/>
                <a:gd name="T36" fmla="*/ 670 w 716"/>
                <a:gd name="T37" fmla="*/ 1019 h 1308"/>
                <a:gd name="T38" fmla="*/ 604 w 716"/>
                <a:gd name="T39" fmla="*/ 1095 h 1308"/>
                <a:gd name="T40" fmla="*/ 531 w 716"/>
                <a:gd name="T41" fmla="*/ 1138 h 1308"/>
                <a:gd name="T42" fmla="*/ 427 w 716"/>
                <a:gd name="T43" fmla="*/ 1162 h 1308"/>
                <a:gd name="T44" fmla="*/ 294 w 716"/>
                <a:gd name="T45" fmla="*/ 1162 h 1308"/>
                <a:gd name="T46" fmla="*/ 161 w 716"/>
                <a:gd name="T47" fmla="*/ 1119 h 1308"/>
                <a:gd name="T48" fmla="*/ 63 w 716"/>
                <a:gd name="T49" fmla="*/ 1042 h 1308"/>
                <a:gd name="T50" fmla="*/ 14 w 716"/>
                <a:gd name="T51" fmla="*/ 947 h 1308"/>
                <a:gd name="T52" fmla="*/ 0 w 716"/>
                <a:gd name="T53" fmla="*/ 824 h 1308"/>
                <a:gd name="T54" fmla="*/ 245 w 716"/>
                <a:gd name="T55" fmla="*/ 795 h 1308"/>
                <a:gd name="T56" fmla="*/ 252 w 716"/>
                <a:gd name="T57" fmla="*/ 874 h 1308"/>
                <a:gd name="T58" fmla="*/ 284 w 716"/>
                <a:gd name="T59" fmla="*/ 925 h 1308"/>
                <a:gd name="T60" fmla="*/ 332 w 716"/>
                <a:gd name="T61" fmla="*/ 950 h 1308"/>
                <a:gd name="T62" fmla="*/ 388 w 716"/>
                <a:gd name="T63" fmla="*/ 953 h 1308"/>
                <a:gd name="T64" fmla="*/ 426 w 716"/>
                <a:gd name="T65" fmla="*/ 934 h 1308"/>
                <a:gd name="T66" fmla="*/ 445 w 716"/>
                <a:gd name="T67" fmla="*/ 876 h 1308"/>
                <a:gd name="T68" fmla="*/ 434 w 716"/>
                <a:gd name="T69" fmla="*/ 821 h 1308"/>
                <a:gd name="T70" fmla="*/ 394 w 716"/>
                <a:gd name="T71" fmla="*/ 784 h 1308"/>
                <a:gd name="T72" fmla="*/ 283 w 716"/>
                <a:gd name="T73" fmla="*/ 733 h 1308"/>
                <a:gd name="T74" fmla="*/ 142 w 716"/>
                <a:gd name="T75" fmla="*/ 655 h 1308"/>
                <a:gd name="T76" fmla="*/ 64 w 716"/>
                <a:gd name="T77" fmla="*/ 574 h 1308"/>
                <a:gd name="T78" fmla="*/ 30 w 716"/>
                <a:gd name="T79" fmla="*/ 466 h 1308"/>
                <a:gd name="T80" fmla="*/ 35 w 716"/>
                <a:gd name="T81" fmla="*/ 347 h 1308"/>
                <a:gd name="T82" fmla="*/ 81 w 716"/>
                <a:gd name="T83" fmla="*/ 250 h 1308"/>
                <a:gd name="T84" fmla="*/ 163 w 716"/>
                <a:gd name="T85" fmla="*/ 181 h 1308"/>
                <a:gd name="T86" fmla="*/ 260 w 716"/>
                <a:gd name="T87" fmla="*/ 142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6" h="1308">
                  <a:moveTo>
                    <a:pt x="294" y="0"/>
                  </a:moveTo>
                  <a:lnTo>
                    <a:pt x="461" y="0"/>
                  </a:lnTo>
                  <a:lnTo>
                    <a:pt x="461" y="138"/>
                  </a:lnTo>
                  <a:lnTo>
                    <a:pt x="493" y="147"/>
                  </a:lnTo>
                  <a:lnTo>
                    <a:pt x="527" y="159"/>
                  </a:lnTo>
                  <a:lnTo>
                    <a:pt x="559" y="174"/>
                  </a:lnTo>
                  <a:lnTo>
                    <a:pt x="590" y="193"/>
                  </a:lnTo>
                  <a:lnTo>
                    <a:pt x="618" y="214"/>
                  </a:lnTo>
                  <a:lnTo>
                    <a:pt x="643" y="240"/>
                  </a:lnTo>
                  <a:lnTo>
                    <a:pt x="665" y="270"/>
                  </a:lnTo>
                  <a:lnTo>
                    <a:pt x="684" y="302"/>
                  </a:lnTo>
                  <a:lnTo>
                    <a:pt x="699" y="338"/>
                  </a:lnTo>
                  <a:lnTo>
                    <a:pt x="708" y="376"/>
                  </a:lnTo>
                  <a:lnTo>
                    <a:pt x="715" y="416"/>
                  </a:lnTo>
                  <a:lnTo>
                    <a:pt x="716" y="460"/>
                  </a:lnTo>
                  <a:lnTo>
                    <a:pt x="716" y="462"/>
                  </a:lnTo>
                  <a:lnTo>
                    <a:pt x="707" y="480"/>
                  </a:lnTo>
                  <a:lnTo>
                    <a:pt x="460" y="480"/>
                  </a:lnTo>
                  <a:lnTo>
                    <a:pt x="460" y="465"/>
                  </a:lnTo>
                  <a:lnTo>
                    <a:pt x="458" y="440"/>
                  </a:lnTo>
                  <a:lnTo>
                    <a:pt x="455" y="419"/>
                  </a:lnTo>
                  <a:lnTo>
                    <a:pt x="448" y="400"/>
                  </a:lnTo>
                  <a:lnTo>
                    <a:pt x="441" y="384"/>
                  </a:lnTo>
                  <a:lnTo>
                    <a:pt x="432" y="371"/>
                  </a:lnTo>
                  <a:lnTo>
                    <a:pt x="419" y="358"/>
                  </a:lnTo>
                  <a:lnTo>
                    <a:pt x="405" y="351"/>
                  </a:lnTo>
                  <a:lnTo>
                    <a:pt x="388" y="345"/>
                  </a:lnTo>
                  <a:lnTo>
                    <a:pt x="370" y="344"/>
                  </a:lnTo>
                  <a:lnTo>
                    <a:pt x="353" y="345"/>
                  </a:lnTo>
                  <a:lnTo>
                    <a:pt x="339" y="348"/>
                  </a:lnTo>
                  <a:lnTo>
                    <a:pt x="327" y="355"/>
                  </a:lnTo>
                  <a:lnTo>
                    <a:pt x="317" y="364"/>
                  </a:lnTo>
                  <a:lnTo>
                    <a:pt x="307" y="381"/>
                  </a:lnTo>
                  <a:lnTo>
                    <a:pt x="302" y="401"/>
                  </a:lnTo>
                  <a:lnTo>
                    <a:pt x="299" y="424"/>
                  </a:lnTo>
                  <a:lnTo>
                    <a:pt x="302" y="448"/>
                  </a:lnTo>
                  <a:lnTo>
                    <a:pt x="307" y="468"/>
                  </a:lnTo>
                  <a:lnTo>
                    <a:pt x="319" y="485"/>
                  </a:lnTo>
                  <a:lnTo>
                    <a:pt x="331" y="497"/>
                  </a:lnTo>
                  <a:lnTo>
                    <a:pt x="349" y="510"/>
                  </a:lnTo>
                  <a:lnTo>
                    <a:pt x="372" y="523"/>
                  </a:lnTo>
                  <a:lnTo>
                    <a:pt x="400" y="536"/>
                  </a:lnTo>
                  <a:lnTo>
                    <a:pt x="460" y="563"/>
                  </a:lnTo>
                  <a:lnTo>
                    <a:pt x="512" y="590"/>
                  </a:lnTo>
                  <a:lnTo>
                    <a:pt x="559" y="617"/>
                  </a:lnTo>
                  <a:lnTo>
                    <a:pt x="598" y="644"/>
                  </a:lnTo>
                  <a:lnTo>
                    <a:pt x="632" y="671"/>
                  </a:lnTo>
                  <a:lnTo>
                    <a:pt x="655" y="697"/>
                  </a:lnTo>
                  <a:lnTo>
                    <a:pt x="676" y="726"/>
                  </a:lnTo>
                  <a:lnTo>
                    <a:pt x="690" y="758"/>
                  </a:lnTo>
                  <a:lnTo>
                    <a:pt x="700" y="793"/>
                  </a:lnTo>
                  <a:lnTo>
                    <a:pt x="707" y="832"/>
                  </a:lnTo>
                  <a:lnTo>
                    <a:pt x="709" y="875"/>
                  </a:lnTo>
                  <a:lnTo>
                    <a:pt x="707" y="915"/>
                  </a:lnTo>
                  <a:lnTo>
                    <a:pt x="699" y="952"/>
                  </a:lnTo>
                  <a:lnTo>
                    <a:pt x="687" y="986"/>
                  </a:lnTo>
                  <a:lnTo>
                    <a:pt x="670" y="1019"/>
                  </a:lnTo>
                  <a:lnTo>
                    <a:pt x="650" y="1049"/>
                  </a:lnTo>
                  <a:lnTo>
                    <a:pt x="625" y="1076"/>
                  </a:lnTo>
                  <a:lnTo>
                    <a:pt x="604" y="1095"/>
                  </a:lnTo>
                  <a:lnTo>
                    <a:pt x="583" y="1112"/>
                  </a:lnTo>
                  <a:lnTo>
                    <a:pt x="558" y="1126"/>
                  </a:lnTo>
                  <a:lnTo>
                    <a:pt x="531" y="1138"/>
                  </a:lnTo>
                  <a:lnTo>
                    <a:pt x="501" y="1148"/>
                  </a:lnTo>
                  <a:lnTo>
                    <a:pt x="466" y="1156"/>
                  </a:lnTo>
                  <a:lnTo>
                    <a:pt x="427" y="1162"/>
                  </a:lnTo>
                  <a:lnTo>
                    <a:pt x="427" y="1308"/>
                  </a:lnTo>
                  <a:lnTo>
                    <a:pt x="294" y="1308"/>
                  </a:lnTo>
                  <a:lnTo>
                    <a:pt x="294" y="1162"/>
                  </a:lnTo>
                  <a:lnTo>
                    <a:pt x="246" y="1153"/>
                  </a:lnTo>
                  <a:lnTo>
                    <a:pt x="202" y="1138"/>
                  </a:lnTo>
                  <a:lnTo>
                    <a:pt x="161" y="1119"/>
                  </a:lnTo>
                  <a:lnTo>
                    <a:pt x="123" y="1096"/>
                  </a:lnTo>
                  <a:lnTo>
                    <a:pt x="88" y="1068"/>
                  </a:lnTo>
                  <a:lnTo>
                    <a:pt x="63" y="1042"/>
                  </a:lnTo>
                  <a:lnTo>
                    <a:pt x="43" y="1014"/>
                  </a:lnTo>
                  <a:lnTo>
                    <a:pt x="26" y="982"/>
                  </a:lnTo>
                  <a:lnTo>
                    <a:pt x="14" y="947"/>
                  </a:lnTo>
                  <a:lnTo>
                    <a:pt x="5" y="909"/>
                  </a:lnTo>
                  <a:lnTo>
                    <a:pt x="1" y="868"/>
                  </a:lnTo>
                  <a:lnTo>
                    <a:pt x="0" y="824"/>
                  </a:lnTo>
                  <a:lnTo>
                    <a:pt x="0" y="818"/>
                  </a:lnTo>
                  <a:lnTo>
                    <a:pt x="10" y="795"/>
                  </a:lnTo>
                  <a:lnTo>
                    <a:pt x="245" y="795"/>
                  </a:lnTo>
                  <a:lnTo>
                    <a:pt x="245" y="822"/>
                  </a:lnTo>
                  <a:lnTo>
                    <a:pt x="247" y="849"/>
                  </a:lnTo>
                  <a:lnTo>
                    <a:pt x="252" y="874"/>
                  </a:lnTo>
                  <a:lnTo>
                    <a:pt x="261" y="894"/>
                  </a:lnTo>
                  <a:lnTo>
                    <a:pt x="272" y="910"/>
                  </a:lnTo>
                  <a:lnTo>
                    <a:pt x="284" y="925"/>
                  </a:lnTo>
                  <a:lnTo>
                    <a:pt x="297" y="935"/>
                  </a:lnTo>
                  <a:lnTo>
                    <a:pt x="314" y="944"/>
                  </a:lnTo>
                  <a:lnTo>
                    <a:pt x="332" y="950"/>
                  </a:lnTo>
                  <a:lnTo>
                    <a:pt x="351" y="953"/>
                  </a:lnTo>
                  <a:lnTo>
                    <a:pt x="371" y="954"/>
                  </a:lnTo>
                  <a:lnTo>
                    <a:pt x="388" y="953"/>
                  </a:lnTo>
                  <a:lnTo>
                    <a:pt x="404" y="950"/>
                  </a:lnTo>
                  <a:lnTo>
                    <a:pt x="416" y="943"/>
                  </a:lnTo>
                  <a:lnTo>
                    <a:pt x="426" y="934"/>
                  </a:lnTo>
                  <a:lnTo>
                    <a:pt x="437" y="918"/>
                  </a:lnTo>
                  <a:lnTo>
                    <a:pt x="443" y="898"/>
                  </a:lnTo>
                  <a:lnTo>
                    <a:pt x="445" y="876"/>
                  </a:lnTo>
                  <a:lnTo>
                    <a:pt x="444" y="855"/>
                  </a:lnTo>
                  <a:lnTo>
                    <a:pt x="441" y="837"/>
                  </a:lnTo>
                  <a:lnTo>
                    <a:pt x="434" y="821"/>
                  </a:lnTo>
                  <a:lnTo>
                    <a:pt x="425" y="809"/>
                  </a:lnTo>
                  <a:lnTo>
                    <a:pt x="411" y="796"/>
                  </a:lnTo>
                  <a:lnTo>
                    <a:pt x="394" y="784"/>
                  </a:lnTo>
                  <a:lnTo>
                    <a:pt x="371" y="771"/>
                  </a:lnTo>
                  <a:lnTo>
                    <a:pt x="343" y="758"/>
                  </a:lnTo>
                  <a:lnTo>
                    <a:pt x="283" y="733"/>
                  </a:lnTo>
                  <a:lnTo>
                    <a:pt x="229" y="707"/>
                  </a:lnTo>
                  <a:lnTo>
                    <a:pt x="182" y="680"/>
                  </a:lnTo>
                  <a:lnTo>
                    <a:pt x="142" y="655"/>
                  </a:lnTo>
                  <a:lnTo>
                    <a:pt x="108" y="628"/>
                  </a:lnTo>
                  <a:lnTo>
                    <a:pt x="83" y="603"/>
                  </a:lnTo>
                  <a:lnTo>
                    <a:pt x="64" y="574"/>
                  </a:lnTo>
                  <a:lnTo>
                    <a:pt x="48" y="542"/>
                  </a:lnTo>
                  <a:lnTo>
                    <a:pt x="36" y="506"/>
                  </a:lnTo>
                  <a:lnTo>
                    <a:pt x="30" y="466"/>
                  </a:lnTo>
                  <a:lnTo>
                    <a:pt x="28" y="423"/>
                  </a:lnTo>
                  <a:lnTo>
                    <a:pt x="30" y="384"/>
                  </a:lnTo>
                  <a:lnTo>
                    <a:pt x="35" y="347"/>
                  </a:lnTo>
                  <a:lnTo>
                    <a:pt x="47" y="313"/>
                  </a:lnTo>
                  <a:lnTo>
                    <a:pt x="61" y="280"/>
                  </a:lnTo>
                  <a:lnTo>
                    <a:pt x="81" y="250"/>
                  </a:lnTo>
                  <a:lnTo>
                    <a:pt x="106" y="223"/>
                  </a:lnTo>
                  <a:lnTo>
                    <a:pt x="133" y="201"/>
                  </a:lnTo>
                  <a:lnTo>
                    <a:pt x="163" y="181"/>
                  </a:lnTo>
                  <a:lnTo>
                    <a:pt x="194" y="165"/>
                  </a:lnTo>
                  <a:lnTo>
                    <a:pt x="227" y="152"/>
                  </a:lnTo>
                  <a:lnTo>
                    <a:pt x="260" y="142"/>
                  </a:lnTo>
                  <a:lnTo>
                    <a:pt x="294" y="135"/>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87" name="Group 1455"/>
          <p:cNvGrpSpPr>
            <a:grpSpLocks noChangeAspect="1"/>
          </p:cNvGrpSpPr>
          <p:nvPr/>
        </p:nvGrpSpPr>
        <p:grpSpPr bwMode="auto">
          <a:xfrm>
            <a:off x="6283265" y="2137307"/>
            <a:ext cx="183912" cy="168425"/>
            <a:chOff x="3775" y="3782"/>
            <a:chExt cx="95" cy="87"/>
          </a:xfrm>
          <a:solidFill>
            <a:schemeClr val="tx1">
              <a:lumMod val="65000"/>
              <a:lumOff val="35000"/>
            </a:schemeClr>
          </a:solidFill>
        </p:grpSpPr>
        <p:sp>
          <p:nvSpPr>
            <p:cNvPr id="1188" name="Freeform 1457"/>
            <p:cNvSpPr>
              <a:spLocks noEditPoints="1"/>
            </p:cNvSpPr>
            <p:nvPr/>
          </p:nvSpPr>
          <p:spPr bwMode="auto">
            <a:xfrm>
              <a:off x="3775" y="3782"/>
              <a:ext cx="95" cy="73"/>
            </a:xfrm>
            <a:custGeom>
              <a:avLst/>
              <a:gdLst>
                <a:gd name="T0" fmla="*/ 254 w 3331"/>
                <a:gd name="T1" fmla="*/ 280 h 2468"/>
                <a:gd name="T2" fmla="*/ 254 w 3331"/>
                <a:gd name="T3" fmla="*/ 2122 h 2468"/>
                <a:gd name="T4" fmla="*/ 3077 w 3331"/>
                <a:gd name="T5" fmla="*/ 2122 h 2468"/>
                <a:gd name="T6" fmla="*/ 3077 w 3331"/>
                <a:gd name="T7" fmla="*/ 280 h 2468"/>
                <a:gd name="T8" fmla="*/ 254 w 3331"/>
                <a:gd name="T9" fmla="*/ 280 h 2468"/>
                <a:gd name="T10" fmla="*/ 203 w 3331"/>
                <a:gd name="T11" fmla="*/ 0 h 2468"/>
                <a:gd name="T12" fmla="*/ 3129 w 3331"/>
                <a:gd name="T13" fmla="*/ 0 h 2468"/>
                <a:gd name="T14" fmla="*/ 3161 w 3331"/>
                <a:gd name="T15" fmla="*/ 4 h 2468"/>
                <a:gd name="T16" fmla="*/ 3192 w 3331"/>
                <a:gd name="T17" fmla="*/ 11 h 2468"/>
                <a:gd name="T18" fmla="*/ 3221 w 3331"/>
                <a:gd name="T19" fmla="*/ 23 h 2468"/>
                <a:gd name="T20" fmla="*/ 3248 w 3331"/>
                <a:gd name="T21" fmla="*/ 39 h 2468"/>
                <a:gd name="T22" fmla="*/ 3272 w 3331"/>
                <a:gd name="T23" fmla="*/ 59 h 2468"/>
                <a:gd name="T24" fmla="*/ 3292 w 3331"/>
                <a:gd name="T25" fmla="*/ 82 h 2468"/>
                <a:gd name="T26" fmla="*/ 3309 w 3331"/>
                <a:gd name="T27" fmla="*/ 109 h 2468"/>
                <a:gd name="T28" fmla="*/ 3321 w 3331"/>
                <a:gd name="T29" fmla="*/ 137 h 2468"/>
                <a:gd name="T30" fmla="*/ 3328 w 3331"/>
                <a:gd name="T31" fmla="*/ 167 h 2468"/>
                <a:gd name="T32" fmla="*/ 3331 w 3331"/>
                <a:gd name="T33" fmla="*/ 200 h 2468"/>
                <a:gd name="T34" fmla="*/ 3331 w 3331"/>
                <a:gd name="T35" fmla="*/ 2268 h 2468"/>
                <a:gd name="T36" fmla="*/ 3328 w 3331"/>
                <a:gd name="T37" fmla="*/ 2301 h 2468"/>
                <a:gd name="T38" fmla="*/ 3321 w 3331"/>
                <a:gd name="T39" fmla="*/ 2331 h 2468"/>
                <a:gd name="T40" fmla="*/ 3309 w 3331"/>
                <a:gd name="T41" fmla="*/ 2359 h 2468"/>
                <a:gd name="T42" fmla="*/ 3292 w 3331"/>
                <a:gd name="T43" fmla="*/ 2386 h 2468"/>
                <a:gd name="T44" fmla="*/ 3272 w 3331"/>
                <a:gd name="T45" fmla="*/ 2409 h 2468"/>
                <a:gd name="T46" fmla="*/ 3248 w 3331"/>
                <a:gd name="T47" fmla="*/ 2428 h 2468"/>
                <a:gd name="T48" fmla="*/ 3221 w 3331"/>
                <a:gd name="T49" fmla="*/ 2444 h 2468"/>
                <a:gd name="T50" fmla="*/ 3192 w 3331"/>
                <a:gd name="T51" fmla="*/ 2456 h 2468"/>
                <a:gd name="T52" fmla="*/ 3161 w 3331"/>
                <a:gd name="T53" fmla="*/ 2465 h 2468"/>
                <a:gd name="T54" fmla="*/ 3129 w 3331"/>
                <a:gd name="T55" fmla="*/ 2468 h 2468"/>
                <a:gd name="T56" fmla="*/ 203 w 3331"/>
                <a:gd name="T57" fmla="*/ 2468 h 2468"/>
                <a:gd name="T58" fmla="*/ 171 w 3331"/>
                <a:gd name="T59" fmla="*/ 2465 h 2468"/>
                <a:gd name="T60" fmla="*/ 139 w 3331"/>
                <a:gd name="T61" fmla="*/ 2456 h 2468"/>
                <a:gd name="T62" fmla="*/ 110 w 3331"/>
                <a:gd name="T63" fmla="*/ 2444 h 2468"/>
                <a:gd name="T64" fmla="*/ 83 w 3331"/>
                <a:gd name="T65" fmla="*/ 2428 h 2468"/>
                <a:gd name="T66" fmla="*/ 60 w 3331"/>
                <a:gd name="T67" fmla="*/ 2409 h 2468"/>
                <a:gd name="T68" fmla="*/ 39 w 3331"/>
                <a:gd name="T69" fmla="*/ 2386 h 2468"/>
                <a:gd name="T70" fmla="*/ 23 w 3331"/>
                <a:gd name="T71" fmla="*/ 2359 h 2468"/>
                <a:gd name="T72" fmla="*/ 10 w 3331"/>
                <a:gd name="T73" fmla="*/ 2331 h 2468"/>
                <a:gd name="T74" fmla="*/ 3 w 3331"/>
                <a:gd name="T75" fmla="*/ 2301 h 2468"/>
                <a:gd name="T76" fmla="*/ 0 w 3331"/>
                <a:gd name="T77" fmla="*/ 2268 h 2468"/>
                <a:gd name="T78" fmla="*/ 0 w 3331"/>
                <a:gd name="T79" fmla="*/ 200 h 2468"/>
                <a:gd name="T80" fmla="*/ 3 w 3331"/>
                <a:gd name="T81" fmla="*/ 167 h 2468"/>
                <a:gd name="T82" fmla="*/ 10 w 3331"/>
                <a:gd name="T83" fmla="*/ 137 h 2468"/>
                <a:gd name="T84" fmla="*/ 23 w 3331"/>
                <a:gd name="T85" fmla="*/ 109 h 2468"/>
                <a:gd name="T86" fmla="*/ 39 w 3331"/>
                <a:gd name="T87" fmla="*/ 82 h 2468"/>
                <a:gd name="T88" fmla="*/ 60 w 3331"/>
                <a:gd name="T89" fmla="*/ 59 h 2468"/>
                <a:gd name="T90" fmla="*/ 83 w 3331"/>
                <a:gd name="T91" fmla="*/ 39 h 2468"/>
                <a:gd name="T92" fmla="*/ 110 w 3331"/>
                <a:gd name="T93" fmla="*/ 23 h 2468"/>
                <a:gd name="T94" fmla="*/ 139 w 3331"/>
                <a:gd name="T95" fmla="*/ 11 h 2468"/>
                <a:gd name="T96" fmla="*/ 171 w 3331"/>
                <a:gd name="T97" fmla="*/ 4 h 2468"/>
                <a:gd name="T98" fmla="*/ 203 w 3331"/>
                <a:gd name="T99" fmla="*/ 0 h 2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31" h="2468">
                  <a:moveTo>
                    <a:pt x="254" y="280"/>
                  </a:moveTo>
                  <a:lnTo>
                    <a:pt x="254" y="2122"/>
                  </a:lnTo>
                  <a:lnTo>
                    <a:pt x="3077" y="2122"/>
                  </a:lnTo>
                  <a:lnTo>
                    <a:pt x="3077" y="280"/>
                  </a:lnTo>
                  <a:lnTo>
                    <a:pt x="254" y="280"/>
                  </a:lnTo>
                  <a:close/>
                  <a:moveTo>
                    <a:pt x="203" y="0"/>
                  </a:moveTo>
                  <a:lnTo>
                    <a:pt x="3129" y="0"/>
                  </a:lnTo>
                  <a:lnTo>
                    <a:pt x="3161" y="4"/>
                  </a:lnTo>
                  <a:lnTo>
                    <a:pt x="3192" y="11"/>
                  </a:lnTo>
                  <a:lnTo>
                    <a:pt x="3221" y="23"/>
                  </a:lnTo>
                  <a:lnTo>
                    <a:pt x="3248" y="39"/>
                  </a:lnTo>
                  <a:lnTo>
                    <a:pt x="3272" y="59"/>
                  </a:lnTo>
                  <a:lnTo>
                    <a:pt x="3292" y="82"/>
                  </a:lnTo>
                  <a:lnTo>
                    <a:pt x="3309" y="109"/>
                  </a:lnTo>
                  <a:lnTo>
                    <a:pt x="3321" y="137"/>
                  </a:lnTo>
                  <a:lnTo>
                    <a:pt x="3328" y="167"/>
                  </a:lnTo>
                  <a:lnTo>
                    <a:pt x="3331" y="200"/>
                  </a:lnTo>
                  <a:lnTo>
                    <a:pt x="3331" y="2268"/>
                  </a:lnTo>
                  <a:lnTo>
                    <a:pt x="3328" y="2301"/>
                  </a:lnTo>
                  <a:lnTo>
                    <a:pt x="3321" y="2331"/>
                  </a:lnTo>
                  <a:lnTo>
                    <a:pt x="3309" y="2359"/>
                  </a:lnTo>
                  <a:lnTo>
                    <a:pt x="3292" y="2386"/>
                  </a:lnTo>
                  <a:lnTo>
                    <a:pt x="3272" y="2409"/>
                  </a:lnTo>
                  <a:lnTo>
                    <a:pt x="3248" y="2428"/>
                  </a:lnTo>
                  <a:lnTo>
                    <a:pt x="3221" y="2444"/>
                  </a:lnTo>
                  <a:lnTo>
                    <a:pt x="3192" y="2456"/>
                  </a:lnTo>
                  <a:lnTo>
                    <a:pt x="3161" y="2465"/>
                  </a:lnTo>
                  <a:lnTo>
                    <a:pt x="3129" y="2468"/>
                  </a:lnTo>
                  <a:lnTo>
                    <a:pt x="203" y="2468"/>
                  </a:lnTo>
                  <a:lnTo>
                    <a:pt x="171" y="2465"/>
                  </a:lnTo>
                  <a:lnTo>
                    <a:pt x="139" y="2456"/>
                  </a:lnTo>
                  <a:lnTo>
                    <a:pt x="110" y="2444"/>
                  </a:lnTo>
                  <a:lnTo>
                    <a:pt x="83" y="2428"/>
                  </a:lnTo>
                  <a:lnTo>
                    <a:pt x="60" y="2409"/>
                  </a:lnTo>
                  <a:lnTo>
                    <a:pt x="39" y="2386"/>
                  </a:lnTo>
                  <a:lnTo>
                    <a:pt x="23" y="2359"/>
                  </a:lnTo>
                  <a:lnTo>
                    <a:pt x="10" y="2331"/>
                  </a:lnTo>
                  <a:lnTo>
                    <a:pt x="3" y="2301"/>
                  </a:lnTo>
                  <a:lnTo>
                    <a:pt x="0" y="2268"/>
                  </a:lnTo>
                  <a:lnTo>
                    <a:pt x="0" y="200"/>
                  </a:lnTo>
                  <a:lnTo>
                    <a:pt x="3" y="167"/>
                  </a:lnTo>
                  <a:lnTo>
                    <a:pt x="10" y="137"/>
                  </a:lnTo>
                  <a:lnTo>
                    <a:pt x="23" y="109"/>
                  </a:lnTo>
                  <a:lnTo>
                    <a:pt x="39" y="82"/>
                  </a:lnTo>
                  <a:lnTo>
                    <a:pt x="60" y="59"/>
                  </a:lnTo>
                  <a:lnTo>
                    <a:pt x="83" y="39"/>
                  </a:lnTo>
                  <a:lnTo>
                    <a:pt x="110" y="23"/>
                  </a:lnTo>
                  <a:lnTo>
                    <a:pt x="139" y="11"/>
                  </a:lnTo>
                  <a:lnTo>
                    <a:pt x="171" y="4"/>
                  </a:lnTo>
                  <a:lnTo>
                    <a:pt x="2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9" name="Freeform 1458"/>
            <p:cNvSpPr>
              <a:spLocks/>
            </p:cNvSpPr>
            <p:nvPr/>
          </p:nvSpPr>
          <p:spPr bwMode="auto">
            <a:xfrm>
              <a:off x="3801" y="3858"/>
              <a:ext cx="43" cy="11"/>
            </a:xfrm>
            <a:custGeom>
              <a:avLst/>
              <a:gdLst>
                <a:gd name="T0" fmla="*/ 384 w 1522"/>
                <a:gd name="T1" fmla="*/ 0 h 383"/>
                <a:gd name="T2" fmla="*/ 1139 w 1522"/>
                <a:gd name="T3" fmla="*/ 0 h 383"/>
                <a:gd name="T4" fmla="*/ 1522 w 1522"/>
                <a:gd name="T5" fmla="*/ 383 h 383"/>
                <a:gd name="T6" fmla="*/ 0 w 1522"/>
                <a:gd name="T7" fmla="*/ 383 h 383"/>
                <a:gd name="T8" fmla="*/ 384 w 1522"/>
                <a:gd name="T9" fmla="*/ 0 h 383"/>
              </a:gdLst>
              <a:ahLst/>
              <a:cxnLst>
                <a:cxn ang="0">
                  <a:pos x="T0" y="T1"/>
                </a:cxn>
                <a:cxn ang="0">
                  <a:pos x="T2" y="T3"/>
                </a:cxn>
                <a:cxn ang="0">
                  <a:pos x="T4" y="T5"/>
                </a:cxn>
                <a:cxn ang="0">
                  <a:pos x="T6" y="T7"/>
                </a:cxn>
                <a:cxn ang="0">
                  <a:pos x="T8" y="T9"/>
                </a:cxn>
              </a:cxnLst>
              <a:rect l="0" t="0" r="r" b="b"/>
              <a:pathLst>
                <a:path w="1522" h="383">
                  <a:moveTo>
                    <a:pt x="384" y="0"/>
                  </a:moveTo>
                  <a:lnTo>
                    <a:pt x="1139" y="0"/>
                  </a:lnTo>
                  <a:lnTo>
                    <a:pt x="1522" y="383"/>
                  </a:lnTo>
                  <a:lnTo>
                    <a:pt x="0" y="383"/>
                  </a:lnTo>
                  <a:lnTo>
                    <a:pt x="3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1190" name="Freeform 1459"/>
            <p:cNvSpPr>
              <a:spLocks/>
            </p:cNvSpPr>
            <p:nvPr/>
          </p:nvSpPr>
          <p:spPr bwMode="auto">
            <a:xfrm>
              <a:off x="3791" y="3806"/>
              <a:ext cx="62" cy="28"/>
            </a:xfrm>
            <a:custGeom>
              <a:avLst/>
              <a:gdLst>
                <a:gd name="T0" fmla="*/ 2101 w 2183"/>
                <a:gd name="T1" fmla="*/ 10 h 931"/>
                <a:gd name="T2" fmla="*/ 2161 w 2183"/>
                <a:gd name="T3" fmla="*/ 58 h 931"/>
                <a:gd name="T4" fmla="*/ 2183 w 2183"/>
                <a:gd name="T5" fmla="*/ 133 h 931"/>
                <a:gd name="T6" fmla="*/ 2161 w 2183"/>
                <a:gd name="T7" fmla="*/ 208 h 931"/>
                <a:gd name="T8" fmla="*/ 2101 w 2183"/>
                <a:gd name="T9" fmla="*/ 256 h 931"/>
                <a:gd name="T10" fmla="*/ 2026 w 2183"/>
                <a:gd name="T11" fmla="*/ 265 h 931"/>
                <a:gd name="T12" fmla="*/ 1635 w 2183"/>
                <a:gd name="T13" fmla="*/ 562 h 931"/>
                <a:gd name="T14" fmla="*/ 1642 w 2183"/>
                <a:gd name="T15" fmla="*/ 599 h 931"/>
                <a:gd name="T16" fmla="*/ 1620 w 2183"/>
                <a:gd name="T17" fmla="*/ 673 h 931"/>
                <a:gd name="T18" fmla="*/ 1560 w 2183"/>
                <a:gd name="T19" fmla="*/ 722 h 931"/>
                <a:gd name="T20" fmla="*/ 1480 w 2183"/>
                <a:gd name="T21" fmla="*/ 729 h 931"/>
                <a:gd name="T22" fmla="*/ 1411 w 2183"/>
                <a:gd name="T23" fmla="*/ 693 h 931"/>
                <a:gd name="T24" fmla="*/ 1374 w 2183"/>
                <a:gd name="T25" fmla="*/ 625 h 931"/>
                <a:gd name="T26" fmla="*/ 1376 w 2183"/>
                <a:gd name="T27" fmla="*/ 575 h 931"/>
                <a:gd name="T28" fmla="*/ 1269 w 2183"/>
                <a:gd name="T29" fmla="*/ 486 h 931"/>
                <a:gd name="T30" fmla="*/ 1156 w 2183"/>
                <a:gd name="T31" fmla="*/ 392 h 931"/>
                <a:gd name="T32" fmla="*/ 1054 w 2183"/>
                <a:gd name="T33" fmla="*/ 306 h 931"/>
                <a:gd name="T34" fmla="*/ 983 w 2183"/>
                <a:gd name="T35" fmla="*/ 299 h 931"/>
                <a:gd name="T36" fmla="*/ 919 w 2183"/>
                <a:gd name="T37" fmla="*/ 294 h 931"/>
                <a:gd name="T38" fmla="*/ 853 w 2183"/>
                <a:gd name="T39" fmla="*/ 298 h 931"/>
                <a:gd name="T40" fmla="*/ 742 w 2183"/>
                <a:gd name="T41" fmla="*/ 384 h 931"/>
                <a:gd name="T42" fmla="*/ 609 w 2183"/>
                <a:gd name="T43" fmla="*/ 487 h 931"/>
                <a:gd name="T44" fmla="*/ 471 w 2183"/>
                <a:gd name="T45" fmla="*/ 597 h 931"/>
                <a:gd name="T46" fmla="*/ 340 w 2183"/>
                <a:gd name="T47" fmla="*/ 700 h 931"/>
                <a:gd name="T48" fmla="*/ 269 w 2183"/>
                <a:gd name="T49" fmla="*/ 779 h 931"/>
                <a:gd name="T50" fmla="*/ 261 w 2183"/>
                <a:gd name="T51" fmla="*/ 849 h 931"/>
                <a:gd name="T52" fmla="*/ 211 w 2183"/>
                <a:gd name="T53" fmla="*/ 908 h 931"/>
                <a:gd name="T54" fmla="*/ 136 w 2183"/>
                <a:gd name="T55" fmla="*/ 931 h 931"/>
                <a:gd name="T56" fmla="*/ 60 w 2183"/>
                <a:gd name="T57" fmla="*/ 908 h 931"/>
                <a:gd name="T58" fmla="*/ 11 w 2183"/>
                <a:gd name="T59" fmla="*/ 849 h 931"/>
                <a:gd name="T60" fmla="*/ 3 w 2183"/>
                <a:gd name="T61" fmla="*/ 772 h 931"/>
                <a:gd name="T62" fmla="*/ 40 w 2183"/>
                <a:gd name="T63" fmla="*/ 704 h 931"/>
                <a:gd name="T64" fmla="*/ 108 w 2183"/>
                <a:gd name="T65" fmla="*/ 667 h 931"/>
                <a:gd name="T66" fmla="*/ 176 w 2183"/>
                <a:gd name="T67" fmla="*/ 671 h 931"/>
                <a:gd name="T68" fmla="*/ 834 w 2183"/>
                <a:gd name="T69" fmla="*/ 214 h 931"/>
                <a:gd name="T70" fmla="*/ 828 w 2183"/>
                <a:gd name="T71" fmla="*/ 140 h 931"/>
                <a:gd name="T72" fmla="*/ 865 w 2183"/>
                <a:gd name="T73" fmla="*/ 74 h 931"/>
                <a:gd name="T74" fmla="*/ 932 w 2183"/>
                <a:gd name="T75" fmla="*/ 37 h 931"/>
                <a:gd name="T76" fmla="*/ 1013 w 2183"/>
                <a:gd name="T77" fmla="*/ 44 h 931"/>
                <a:gd name="T78" fmla="*/ 1072 w 2183"/>
                <a:gd name="T79" fmla="*/ 93 h 931"/>
                <a:gd name="T80" fmla="*/ 1095 w 2183"/>
                <a:gd name="T81" fmla="*/ 168 h 931"/>
                <a:gd name="T82" fmla="*/ 1087 w 2183"/>
                <a:gd name="T83" fmla="*/ 213 h 931"/>
                <a:gd name="T84" fmla="*/ 1200 w 2183"/>
                <a:gd name="T85" fmla="*/ 308 h 931"/>
                <a:gd name="T86" fmla="*/ 1319 w 2183"/>
                <a:gd name="T87" fmla="*/ 408 h 931"/>
                <a:gd name="T88" fmla="*/ 1424 w 2183"/>
                <a:gd name="T89" fmla="*/ 495 h 931"/>
                <a:gd name="T90" fmla="*/ 1484 w 2183"/>
                <a:gd name="T91" fmla="*/ 467 h 931"/>
                <a:gd name="T92" fmla="*/ 1546 w 2183"/>
                <a:gd name="T93" fmla="*/ 471 h 931"/>
                <a:gd name="T94" fmla="*/ 1612 w 2183"/>
                <a:gd name="T95" fmla="*/ 459 h 931"/>
                <a:gd name="T96" fmla="*/ 1729 w 2183"/>
                <a:gd name="T97" fmla="*/ 355 h 931"/>
                <a:gd name="T98" fmla="*/ 1851 w 2183"/>
                <a:gd name="T99" fmla="*/ 247 h 931"/>
                <a:gd name="T100" fmla="*/ 1915 w 2183"/>
                <a:gd name="T101" fmla="*/ 159 h 931"/>
                <a:gd name="T102" fmla="*/ 1923 w 2183"/>
                <a:gd name="T103" fmla="*/ 82 h 931"/>
                <a:gd name="T104" fmla="*/ 1973 w 2183"/>
                <a:gd name="T105" fmla="*/ 23 h 931"/>
                <a:gd name="T106" fmla="*/ 2049 w 2183"/>
                <a:gd name="T107" fmla="*/ 0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183" h="931">
                  <a:moveTo>
                    <a:pt x="2049" y="0"/>
                  </a:moveTo>
                  <a:lnTo>
                    <a:pt x="2075" y="3"/>
                  </a:lnTo>
                  <a:lnTo>
                    <a:pt x="2101" y="10"/>
                  </a:lnTo>
                  <a:lnTo>
                    <a:pt x="2124" y="23"/>
                  </a:lnTo>
                  <a:lnTo>
                    <a:pt x="2144" y="39"/>
                  </a:lnTo>
                  <a:lnTo>
                    <a:pt x="2161" y="58"/>
                  </a:lnTo>
                  <a:lnTo>
                    <a:pt x="2173" y="82"/>
                  </a:lnTo>
                  <a:lnTo>
                    <a:pt x="2180" y="107"/>
                  </a:lnTo>
                  <a:lnTo>
                    <a:pt x="2183" y="133"/>
                  </a:lnTo>
                  <a:lnTo>
                    <a:pt x="2180" y="161"/>
                  </a:lnTo>
                  <a:lnTo>
                    <a:pt x="2173" y="185"/>
                  </a:lnTo>
                  <a:lnTo>
                    <a:pt x="2161" y="208"/>
                  </a:lnTo>
                  <a:lnTo>
                    <a:pt x="2144" y="227"/>
                  </a:lnTo>
                  <a:lnTo>
                    <a:pt x="2124" y="244"/>
                  </a:lnTo>
                  <a:lnTo>
                    <a:pt x="2101" y="256"/>
                  </a:lnTo>
                  <a:lnTo>
                    <a:pt x="2075" y="264"/>
                  </a:lnTo>
                  <a:lnTo>
                    <a:pt x="2049" y="267"/>
                  </a:lnTo>
                  <a:lnTo>
                    <a:pt x="2026" y="265"/>
                  </a:lnTo>
                  <a:lnTo>
                    <a:pt x="2005" y="259"/>
                  </a:lnTo>
                  <a:lnTo>
                    <a:pt x="1986" y="251"/>
                  </a:lnTo>
                  <a:lnTo>
                    <a:pt x="1635" y="562"/>
                  </a:lnTo>
                  <a:lnTo>
                    <a:pt x="1638" y="573"/>
                  </a:lnTo>
                  <a:lnTo>
                    <a:pt x="1641" y="585"/>
                  </a:lnTo>
                  <a:lnTo>
                    <a:pt x="1642" y="599"/>
                  </a:lnTo>
                  <a:lnTo>
                    <a:pt x="1640" y="625"/>
                  </a:lnTo>
                  <a:lnTo>
                    <a:pt x="1632" y="650"/>
                  </a:lnTo>
                  <a:lnTo>
                    <a:pt x="1620" y="673"/>
                  </a:lnTo>
                  <a:lnTo>
                    <a:pt x="1603" y="693"/>
                  </a:lnTo>
                  <a:lnTo>
                    <a:pt x="1583" y="709"/>
                  </a:lnTo>
                  <a:lnTo>
                    <a:pt x="1560" y="722"/>
                  </a:lnTo>
                  <a:lnTo>
                    <a:pt x="1534" y="729"/>
                  </a:lnTo>
                  <a:lnTo>
                    <a:pt x="1508" y="732"/>
                  </a:lnTo>
                  <a:lnTo>
                    <a:pt x="1480" y="729"/>
                  </a:lnTo>
                  <a:lnTo>
                    <a:pt x="1454" y="722"/>
                  </a:lnTo>
                  <a:lnTo>
                    <a:pt x="1431" y="709"/>
                  </a:lnTo>
                  <a:lnTo>
                    <a:pt x="1411" y="693"/>
                  </a:lnTo>
                  <a:lnTo>
                    <a:pt x="1394" y="673"/>
                  </a:lnTo>
                  <a:lnTo>
                    <a:pt x="1382" y="650"/>
                  </a:lnTo>
                  <a:lnTo>
                    <a:pt x="1374" y="625"/>
                  </a:lnTo>
                  <a:lnTo>
                    <a:pt x="1371" y="599"/>
                  </a:lnTo>
                  <a:lnTo>
                    <a:pt x="1373" y="588"/>
                  </a:lnTo>
                  <a:lnTo>
                    <a:pt x="1376" y="575"/>
                  </a:lnTo>
                  <a:lnTo>
                    <a:pt x="1342" y="547"/>
                  </a:lnTo>
                  <a:lnTo>
                    <a:pt x="1306" y="518"/>
                  </a:lnTo>
                  <a:lnTo>
                    <a:pt x="1269" y="486"/>
                  </a:lnTo>
                  <a:lnTo>
                    <a:pt x="1231" y="455"/>
                  </a:lnTo>
                  <a:lnTo>
                    <a:pt x="1194" y="423"/>
                  </a:lnTo>
                  <a:lnTo>
                    <a:pt x="1156" y="392"/>
                  </a:lnTo>
                  <a:lnTo>
                    <a:pt x="1120" y="362"/>
                  </a:lnTo>
                  <a:lnTo>
                    <a:pt x="1086" y="333"/>
                  </a:lnTo>
                  <a:lnTo>
                    <a:pt x="1054" y="306"/>
                  </a:lnTo>
                  <a:lnTo>
                    <a:pt x="1025" y="282"/>
                  </a:lnTo>
                  <a:lnTo>
                    <a:pt x="1004" y="292"/>
                  </a:lnTo>
                  <a:lnTo>
                    <a:pt x="983" y="299"/>
                  </a:lnTo>
                  <a:lnTo>
                    <a:pt x="960" y="301"/>
                  </a:lnTo>
                  <a:lnTo>
                    <a:pt x="939" y="299"/>
                  </a:lnTo>
                  <a:lnTo>
                    <a:pt x="919" y="294"/>
                  </a:lnTo>
                  <a:lnTo>
                    <a:pt x="901" y="285"/>
                  </a:lnTo>
                  <a:lnTo>
                    <a:pt x="883" y="275"/>
                  </a:lnTo>
                  <a:lnTo>
                    <a:pt x="853" y="298"/>
                  </a:lnTo>
                  <a:lnTo>
                    <a:pt x="819" y="324"/>
                  </a:lnTo>
                  <a:lnTo>
                    <a:pt x="782" y="353"/>
                  </a:lnTo>
                  <a:lnTo>
                    <a:pt x="742" y="384"/>
                  </a:lnTo>
                  <a:lnTo>
                    <a:pt x="699" y="418"/>
                  </a:lnTo>
                  <a:lnTo>
                    <a:pt x="655" y="452"/>
                  </a:lnTo>
                  <a:lnTo>
                    <a:pt x="609" y="487"/>
                  </a:lnTo>
                  <a:lnTo>
                    <a:pt x="563" y="524"/>
                  </a:lnTo>
                  <a:lnTo>
                    <a:pt x="517" y="560"/>
                  </a:lnTo>
                  <a:lnTo>
                    <a:pt x="471" y="597"/>
                  </a:lnTo>
                  <a:lnTo>
                    <a:pt x="425" y="633"/>
                  </a:lnTo>
                  <a:lnTo>
                    <a:pt x="381" y="667"/>
                  </a:lnTo>
                  <a:lnTo>
                    <a:pt x="340" y="700"/>
                  </a:lnTo>
                  <a:lnTo>
                    <a:pt x="300" y="731"/>
                  </a:lnTo>
                  <a:lnTo>
                    <a:pt x="264" y="760"/>
                  </a:lnTo>
                  <a:lnTo>
                    <a:pt x="269" y="779"/>
                  </a:lnTo>
                  <a:lnTo>
                    <a:pt x="272" y="798"/>
                  </a:lnTo>
                  <a:lnTo>
                    <a:pt x="269" y="825"/>
                  </a:lnTo>
                  <a:lnTo>
                    <a:pt x="261" y="849"/>
                  </a:lnTo>
                  <a:lnTo>
                    <a:pt x="248" y="873"/>
                  </a:lnTo>
                  <a:lnTo>
                    <a:pt x="232" y="892"/>
                  </a:lnTo>
                  <a:lnTo>
                    <a:pt x="211" y="908"/>
                  </a:lnTo>
                  <a:lnTo>
                    <a:pt x="189" y="920"/>
                  </a:lnTo>
                  <a:lnTo>
                    <a:pt x="163" y="928"/>
                  </a:lnTo>
                  <a:lnTo>
                    <a:pt x="136" y="931"/>
                  </a:lnTo>
                  <a:lnTo>
                    <a:pt x="108" y="928"/>
                  </a:lnTo>
                  <a:lnTo>
                    <a:pt x="83" y="920"/>
                  </a:lnTo>
                  <a:lnTo>
                    <a:pt x="60" y="908"/>
                  </a:lnTo>
                  <a:lnTo>
                    <a:pt x="40" y="892"/>
                  </a:lnTo>
                  <a:lnTo>
                    <a:pt x="23" y="873"/>
                  </a:lnTo>
                  <a:lnTo>
                    <a:pt x="11" y="849"/>
                  </a:lnTo>
                  <a:lnTo>
                    <a:pt x="3" y="825"/>
                  </a:lnTo>
                  <a:lnTo>
                    <a:pt x="0" y="798"/>
                  </a:lnTo>
                  <a:lnTo>
                    <a:pt x="3" y="772"/>
                  </a:lnTo>
                  <a:lnTo>
                    <a:pt x="11" y="746"/>
                  </a:lnTo>
                  <a:lnTo>
                    <a:pt x="23" y="723"/>
                  </a:lnTo>
                  <a:lnTo>
                    <a:pt x="40" y="704"/>
                  </a:lnTo>
                  <a:lnTo>
                    <a:pt x="60" y="688"/>
                  </a:lnTo>
                  <a:lnTo>
                    <a:pt x="83" y="676"/>
                  </a:lnTo>
                  <a:lnTo>
                    <a:pt x="108" y="667"/>
                  </a:lnTo>
                  <a:lnTo>
                    <a:pt x="136" y="664"/>
                  </a:lnTo>
                  <a:lnTo>
                    <a:pt x="157" y="666"/>
                  </a:lnTo>
                  <a:lnTo>
                    <a:pt x="176" y="671"/>
                  </a:lnTo>
                  <a:lnTo>
                    <a:pt x="194" y="680"/>
                  </a:lnTo>
                  <a:lnTo>
                    <a:pt x="211" y="691"/>
                  </a:lnTo>
                  <a:lnTo>
                    <a:pt x="834" y="214"/>
                  </a:lnTo>
                  <a:lnTo>
                    <a:pt x="828" y="192"/>
                  </a:lnTo>
                  <a:lnTo>
                    <a:pt x="824" y="168"/>
                  </a:lnTo>
                  <a:lnTo>
                    <a:pt x="828" y="140"/>
                  </a:lnTo>
                  <a:lnTo>
                    <a:pt x="836" y="116"/>
                  </a:lnTo>
                  <a:lnTo>
                    <a:pt x="848" y="93"/>
                  </a:lnTo>
                  <a:lnTo>
                    <a:pt x="865" y="74"/>
                  </a:lnTo>
                  <a:lnTo>
                    <a:pt x="884" y="56"/>
                  </a:lnTo>
                  <a:lnTo>
                    <a:pt x="908" y="44"/>
                  </a:lnTo>
                  <a:lnTo>
                    <a:pt x="932" y="37"/>
                  </a:lnTo>
                  <a:lnTo>
                    <a:pt x="960" y="34"/>
                  </a:lnTo>
                  <a:lnTo>
                    <a:pt x="987" y="37"/>
                  </a:lnTo>
                  <a:lnTo>
                    <a:pt x="1013" y="44"/>
                  </a:lnTo>
                  <a:lnTo>
                    <a:pt x="1035" y="56"/>
                  </a:lnTo>
                  <a:lnTo>
                    <a:pt x="1056" y="74"/>
                  </a:lnTo>
                  <a:lnTo>
                    <a:pt x="1072" y="93"/>
                  </a:lnTo>
                  <a:lnTo>
                    <a:pt x="1085" y="116"/>
                  </a:lnTo>
                  <a:lnTo>
                    <a:pt x="1093" y="140"/>
                  </a:lnTo>
                  <a:lnTo>
                    <a:pt x="1095" y="168"/>
                  </a:lnTo>
                  <a:lnTo>
                    <a:pt x="1094" y="184"/>
                  </a:lnTo>
                  <a:lnTo>
                    <a:pt x="1091" y="199"/>
                  </a:lnTo>
                  <a:lnTo>
                    <a:pt x="1087" y="213"/>
                  </a:lnTo>
                  <a:lnTo>
                    <a:pt x="1122" y="244"/>
                  </a:lnTo>
                  <a:lnTo>
                    <a:pt x="1160" y="275"/>
                  </a:lnTo>
                  <a:lnTo>
                    <a:pt x="1200" y="308"/>
                  </a:lnTo>
                  <a:lnTo>
                    <a:pt x="1240" y="342"/>
                  </a:lnTo>
                  <a:lnTo>
                    <a:pt x="1280" y="375"/>
                  </a:lnTo>
                  <a:lnTo>
                    <a:pt x="1319" y="408"/>
                  </a:lnTo>
                  <a:lnTo>
                    <a:pt x="1357" y="440"/>
                  </a:lnTo>
                  <a:lnTo>
                    <a:pt x="1392" y="469"/>
                  </a:lnTo>
                  <a:lnTo>
                    <a:pt x="1424" y="495"/>
                  </a:lnTo>
                  <a:lnTo>
                    <a:pt x="1443" y="483"/>
                  </a:lnTo>
                  <a:lnTo>
                    <a:pt x="1462" y="473"/>
                  </a:lnTo>
                  <a:lnTo>
                    <a:pt x="1484" y="467"/>
                  </a:lnTo>
                  <a:lnTo>
                    <a:pt x="1508" y="465"/>
                  </a:lnTo>
                  <a:lnTo>
                    <a:pt x="1527" y="467"/>
                  </a:lnTo>
                  <a:lnTo>
                    <a:pt x="1546" y="471"/>
                  </a:lnTo>
                  <a:lnTo>
                    <a:pt x="1563" y="479"/>
                  </a:lnTo>
                  <a:lnTo>
                    <a:pt x="1580" y="488"/>
                  </a:lnTo>
                  <a:lnTo>
                    <a:pt x="1612" y="459"/>
                  </a:lnTo>
                  <a:lnTo>
                    <a:pt x="1650" y="426"/>
                  </a:lnTo>
                  <a:lnTo>
                    <a:pt x="1689" y="391"/>
                  </a:lnTo>
                  <a:lnTo>
                    <a:pt x="1729" y="355"/>
                  </a:lnTo>
                  <a:lnTo>
                    <a:pt x="1770" y="318"/>
                  </a:lnTo>
                  <a:lnTo>
                    <a:pt x="1811" y="282"/>
                  </a:lnTo>
                  <a:lnTo>
                    <a:pt x="1851" y="247"/>
                  </a:lnTo>
                  <a:lnTo>
                    <a:pt x="1888" y="213"/>
                  </a:lnTo>
                  <a:lnTo>
                    <a:pt x="1922" y="183"/>
                  </a:lnTo>
                  <a:lnTo>
                    <a:pt x="1915" y="159"/>
                  </a:lnTo>
                  <a:lnTo>
                    <a:pt x="1913" y="133"/>
                  </a:lnTo>
                  <a:lnTo>
                    <a:pt x="1915" y="107"/>
                  </a:lnTo>
                  <a:lnTo>
                    <a:pt x="1923" y="82"/>
                  </a:lnTo>
                  <a:lnTo>
                    <a:pt x="1936" y="58"/>
                  </a:lnTo>
                  <a:lnTo>
                    <a:pt x="1952" y="39"/>
                  </a:lnTo>
                  <a:lnTo>
                    <a:pt x="1973" y="23"/>
                  </a:lnTo>
                  <a:lnTo>
                    <a:pt x="1995" y="10"/>
                  </a:lnTo>
                  <a:lnTo>
                    <a:pt x="2021" y="3"/>
                  </a:lnTo>
                  <a:lnTo>
                    <a:pt x="20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33" name="Group 922"/>
          <p:cNvGrpSpPr>
            <a:grpSpLocks noChangeAspect="1"/>
          </p:cNvGrpSpPr>
          <p:nvPr/>
        </p:nvGrpSpPr>
        <p:grpSpPr bwMode="auto">
          <a:xfrm>
            <a:off x="5226716" y="2124961"/>
            <a:ext cx="210345" cy="193118"/>
            <a:chOff x="2543" y="3774"/>
            <a:chExt cx="696" cy="639"/>
          </a:xfrm>
          <a:solidFill>
            <a:schemeClr val="tx1">
              <a:lumMod val="65000"/>
              <a:lumOff val="35000"/>
            </a:schemeClr>
          </a:solidFill>
        </p:grpSpPr>
        <p:sp>
          <p:nvSpPr>
            <p:cNvPr id="6036" name="Freeform 924"/>
            <p:cNvSpPr>
              <a:spLocks/>
            </p:cNvSpPr>
            <p:nvPr/>
          </p:nvSpPr>
          <p:spPr bwMode="auto">
            <a:xfrm>
              <a:off x="2711" y="4039"/>
              <a:ext cx="88" cy="196"/>
            </a:xfrm>
            <a:custGeom>
              <a:avLst/>
              <a:gdLst>
                <a:gd name="T0" fmla="*/ 220 w 439"/>
                <a:gd name="T1" fmla="*/ 0 h 979"/>
                <a:gd name="T2" fmla="*/ 255 w 439"/>
                <a:gd name="T3" fmla="*/ 2 h 979"/>
                <a:gd name="T4" fmla="*/ 289 w 439"/>
                <a:gd name="T5" fmla="*/ 10 h 979"/>
                <a:gd name="T6" fmla="*/ 320 w 439"/>
                <a:gd name="T7" fmla="*/ 24 h 979"/>
                <a:gd name="T8" fmla="*/ 349 w 439"/>
                <a:gd name="T9" fmla="*/ 41 h 979"/>
                <a:gd name="T10" fmla="*/ 374 w 439"/>
                <a:gd name="T11" fmla="*/ 63 h 979"/>
                <a:gd name="T12" fmla="*/ 397 w 439"/>
                <a:gd name="T13" fmla="*/ 89 h 979"/>
                <a:gd name="T14" fmla="*/ 415 w 439"/>
                <a:gd name="T15" fmla="*/ 117 h 979"/>
                <a:gd name="T16" fmla="*/ 428 w 439"/>
                <a:gd name="T17" fmla="*/ 148 h 979"/>
                <a:gd name="T18" fmla="*/ 436 w 439"/>
                <a:gd name="T19" fmla="*/ 182 h 979"/>
                <a:gd name="T20" fmla="*/ 439 w 439"/>
                <a:gd name="T21" fmla="*/ 218 h 979"/>
                <a:gd name="T22" fmla="*/ 439 w 439"/>
                <a:gd name="T23" fmla="*/ 761 h 979"/>
                <a:gd name="T24" fmla="*/ 436 w 439"/>
                <a:gd name="T25" fmla="*/ 797 h 979"/>
                <a:gd name="T26" fmla="*/ 428 w 439"/>
                <a:gd name="T27" fmla="*/ 830 h 979"/>
                <a:gd name="T28" fmla="*/ 415 w 439"/>
                <a:gd name="T29" fmla="*/ 862 h 979"/>
                <a:gd name="T30" fmla="*/ 397 w 439"/>
                <a:gd name="T31" fmla="*/ 890 h 979"/>
                <a:gd name="T32" fmla="*/ 374 w 439"/>
                <a:gd name="T33" fmla="*/ 915 h 979"/>
                <a:gd name="T34" fmla="*/ 349 w 439"/>
                <a:gd name="T35" fmla="*/ 937 h 979"/>
                <a:gd name="T36" fmla="*/ 320 w 439"/>
                <a:gd name="T37" fmla="*/ 955 h 979"/>
                <a:gd name="T38" fmla="*/ 289 w 439"/>
                <a:gd name="T39" fmla="*/ 968 h 979"/>
                <a:gd name="T40" fmla="*/ 255 w 439"/>
                <a:gd name="T41" fmla="*/ 976 h 979"/>
                <a:gd name="T42" fmla="*/ 220 w 439"/>
                <a:gd name="T43" fmla="*/ 979 h 979"/>
                <a:gd name="T44" fmla="*/ 184 w 439"/>
                <a:gd name="T45" fmla="*/ 976 h 979"/>
                <a:gd name="T46" fmla="*/ 151 w 439"/>
                <a:gd name="T47" fmla="*/ 968 h 979"/>
                <a:gd name="T48" fmla="*/ 119 w 439"/>
                <a:gd name="T49" fmla="*/ 955 h 979"/>
                <a:gd name="T50" fmla="*/ 90 w 439"/>
                <a:gd name="T51" fmla="*/ 937 h 979"/>
                <a:gd name="T52" fmla="*/ 64 w 439"/>
                <a:gd name="T53" fmla="*/ 915 h 979"/>
                <a:gd name="T54" fmla="*/ 43 w 439"/>
                <a:gd name="T55" fmla="*/ 890 h 979"/>
                <a:gd name="T56" fmla="*/ 25 w 439"/>
                <a:gd name="T57" fmla="*/ 862 h 979"/>
                <a:gd name="T58" fmla="*/ 12 w 439"/>
                <a:gd name="T59" fmla="*/ 830 h 979"/>
                <a:gd name="T60" fmla="*/ 4 w 439"/>
                <a:gd name="T61" fmla="*/ 797 h 979"/>
                <a:gd name="T62" fmla="*/ 0 w 439"/>
                <a:gd name="T63" fmla="*/ 761 h 979"/>
                <a:gd name="T64" fmla="*/ 0 w 439"/>
                <a:gd name="T65" fmla="*/ 218 h 979"/>
                <a:gd name="T66" fmla="*/ 4 w 439"/>
                <a:gd name="T67" fmla="*/ 182 h 979"/>
                <a:gd name="T68" fmla="*/ 12 w 439"/>
                <a:gd name="T69" fmla="*/ 148 h 979"/>
                <a:gd name="T70" fmla="*/ 25 w 439"/>
                <a:gd name="T71" fmla="*/ 117 h 979"/>
                <a:gd name="T72" fmla="*/ 43 w 439"/>
                <a:gd name="T73" fmla="*/ 89 h 979"/>
                <a:gd name="T74" fmla="*/ 64 w 439"/>
                <a:gd name="T75" fmla="*/ 63 h 979"/>
                <a:gd name="T76" fmla="*/ 90 w 439"/>
                <a:gd name="T77" fmla="*/ 41 h 979"/>
                <a:gd name="T78" fmla="*/ 119 w 439"/>
                <a:gd name="T79" fmla="*/ 24 h 979"/>
                <a:gd name="T80" fmla="*/ 151 w 439"/>
                <a:gd name="T81" fmla="*/ 10 h 979"/>
                <a:gd name="T82" fmla="*/ 184 w 439"/>
                <a:gd name="T83" fmla="*/ 2 h 979"/>
                <a:gd name="T84" fmla="*/ 220 w 439"/>
                <a:gd name="T85" fmla="*/ 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9" h="979">
                  <a:moveTo>
                    <a:pt x="220" y="0"/>
                  </a:moveTo>
                  <a:lnTo>
                    <a:pt x="255" y="2"/>
                  </a:lnTo>
                  <a:lnTo>
                    <a:pt x="289" y="10"/>
                  </a:lnTo>
                  <a:lnTo>
                    <a:pt x="320" y="24"/>
                  </a:lnTo>
                  <a:lnTo>
                    <a:pt x="349" y="41"/>
                  </a:lnTo>
                  <a:lnTo>
                    <a:pt x="374" y="63"/>
                  </a:lnTo>
                  <a:lnTo>
                    <a:pt x="397" y="89"/>
                  </a:lnTo>
                  <a:lnTo>
                    <a:pt x="415" y="117"/>
                  </a:lnTo>
                  <a:lnTo>
                    <a:pt x="428" y="148"/>
                  </a:lnTo>
                  <a:lnTo>
                    <a:pt x="436" y="182"/>
                  </a:lnTo>
                  <a:lnTo>
                    <a:pt x="439" y="218"/>
                  </a:lnTo>
                  <a:lnTo>
                    <a:pt x="439" y="761"/>
                  </a:lnTo>
                  <a:lnTo>
                    <a:pt x="436" y="797"/>
                  </a:lnTo>
                  <a:lnTo>
                    <a:pt x="428" y="830"/>
                  </a:lnTo>
                  <a:lnTo>
                    <a:pt x="415" y="862"/>
                  </a:lnTo>
                  <a:lnTo>
                    <a:pt x="397" y="890"/>
                  </a:lnTo>
                  <a:lnTo>
                    <a:pt x="374" y="915"/>
                  </a:lnTo>
                  <a:lnTo>
                    <a:pt x="349" y="937"/>
                  </a:lnTo>
                  <a:lnTo>
                    <a:pt x="320" y="955"/>
                  </a:lnTo>
                  <a:lnTo>
                    <a:pt x="289" y="968"/>
                  </a:lnTo>
                  <a:lnTo>
                    <a:pt x="255" y="976"/>
                  </a:lnTo>
                  <a:lnTo>
                    <a:pt x="220" y="979"/>
                  </a:lnTo>
                  <a:lnTo>
                    <a:pt x="184" y="976"/>
                  </a:lnTo>
                  <a:lnTo>
                    <a:pt x="151" y="968"/>
                  </a:lnTo>
                  <a:lnTo>
                    <a:pt x="119" y="955"/>
                  </a:lnTo>
                  <a:lnTo>
                    <a:pt x="90" y="937"/>
                  </a:lnTo>
                  <a:lnTo>
                    <a:pt x="64" y="915"/>
                  </a:lnTo>
                  <a:lnTo>
                    <a:pt x="43" y="890"/>
                  </a:lnTo>
                  <a:lnTo>
                    <a:pt x="25" y="862"/>
                  </a:lnTo>
                  <a:lnTo>
                    <a:pt x="12" y="830"/>
                  </a:lnTo>
                  <a:lnTo>
                    <a:pt x="4" y="797"/>
                  </a:lnTo>
                  <a:lnTo>
                    <a:pt x="0" y="761"/>
                  </a:lnTo>
                  <a:lnTo>
                    <a:pt x="0" y="218"/>
                  </a:lnTo>
                  <a:lnTo>
                    <a:pt x="4" y="182"/>
                  </a:lnTo>
                  <a:lnTo>
                    <a:pt x="12" y="148"/>
                  </a:lnTo>
                  <a:lnTo>
                    <a:pt x="25" y="117"/>
                  </a:lnTo>
                  <a:lnTo>
                    <a:pt x="43" y="89"/>
                  </a:lnTo>
                  <a:lnTo>
                    <a:pt x="64" y="63"/>
                  </a:lnTo>
                  <a:lnTo>
                    <a:pt x="90" y="41"/>
                  </a:lnTo>
                  <a:lnTo>
                    <a:pt x="119" y="24"/>
                  </a:lnTo>
                  <a:lnTo>
                    <a:pt x="151" y="10"/>
                  </a:lnTo>
                  <a:lnTo>
                    <a:pt x="184" y="2"/>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7" name="Freeform 925"/>
            <p:cNvSpPr>
              <a:spLocks/>
            </p:cNvSpPr>
            <p:nvPr/>
          </p:nvSpPr>
          <p:spPr bwMode="auto">
            <a:xfrm>
              <a:off x="2821" y="3996"/>
              <a:ext cx="87" cy="239"/>
            </a:xfrm>
            <a:custGeom>
              <a:avLst/>
              <a:gdLst>
                <a:gd name="T0" fmla="*/ 218 w 438"/>
                <a:gd name="T1" fmla="*/ 0 h 1197"/>
                <a:gd name="T2" fmla="*/ 255 w 438"/>
                <a:gd name="T3" fmla="*/ 2 h 1197"/>
                <a:gd name="T4" fmla="*/ 288 w 438"/>
                <a:gd name="T5" fmla="*/ 11 h 1197"/>
                <a:gd name="T6" fmla="*/ 320 w 438"/>
                <a:gd name="T7" fmla="*/ 24 h 1197"/>
                <a:gd name="T8" fmla="*/ 348 w 438"/>
                <a:gd name="T9" fmla="*/ 41 h 1197"/>
                <a:gd name="T10" fmla="*/ 374 w 438"/>
                <a:gd name="T11" fmla="*/ 64 h 1197"/>
                <a:gd name="T12" fmla="*/ 395 w 438"/>
                <a:gd name="T13" fmla="*/ 89 h 1197"/>
                <a:gd name="T14" fmla="*/ 413 w 438"/>
                <a:gd name="T15" fmla="*/ 117 h 1197"/>
                <a:gd name="T16" fmla="*/ 427 w 438"/>
                <a:gd name="T17" fmla="*/ 149 h 1197"/>
                <a:gd name="T18" fmla="*/ 435 w 438"/>
                <a:gd name="T19" fmla="*/ 182 h 1197"/>
                <a:gd name="T20" fmla="*/ 438 w 438"/>
                <a:gd name="T21" fmla="*/ 218 h 1197"/>
                <a:gd name="T22" fmla="*/ 438 w 438"/>
                <a:gd name="T23" fmla="*/ 979 h 1197"/>
                <a:gd name="T24" fmla="*/ 435 w 438"/>
                <a:gd name="T25" fmla="*/ 1015 h 1197"/>
                <a:gd name="T26" fmla="*/ 427 w 438"/>
                <a:gd name="T27" fmla="*/ 1048 h 1197"/>
                <a:gd name="T28" fmla="*/ 413 w 438"/>
                <a:gd name="T29" fmla="*/ 1080 h 1197"/>
                <a:gd name="T30" fmla="*/ 395 w 438"/>
                <a:gd name="T31" fmla="*/ 1108 h 1197"/>
                <a:gd name="T32" fmla="*/ 374 w 438"/>
                <a:gd name="T33" fmla="*/ 1133 h 1197"/>
                <a:gd name="T34" fmla="*/ 348 w 438"/>
                <a:gd name="T35" fmla="*/ 1155 h 1197"/>
                <a:gd name="T36" fmla="*/ 320 w 438"/>
                <a:gd name="T37" fmla="*/ 1173 h 1197"/>
                <a:gd name="T38" fmla="*/ 288 w 438"/>
                <a:gd name="T39" fmla="*/ 1186 h 1197"/>
                <a:gd name="T40" fmla="*/ 255 w 438"/>
                <a:gd name="T41" fmla="*/ 1194 h 1197"/>
                <a:gd name="T42" fmla="*/ 218 w 438"/>
                <a:gd name="T43" fmla="*/ 1197 h 1197"/>
                <a:gd name="T44" fmla="*/ 183 w 438"/>
                <a:gd name="T45" fmla="*/ 1194 h 1197"/>
                <a:gd name="T46" fmla="*/ 149 w 438"/>
                <a:gd name="T47" fmla="*/ 1186 h 1197"/>
                <a:gd name="T48" fmla="*/ 118 w 438"/>
                <a:gd name="T49" fmla="*/ 1173 h 1197"/>
                <a:gd name="T50" fmla="*/ 89 w 438"/>
                <a:gd name="T51" fmla="*/ 1155 h 1197"/>
                <a:gd name="T52" fmla="*/ 64 w 438"/>
                <a:gd name="T53" fmla="*/ 1133 h 1197"/>
                <a:gd name="T54" fmla="*/ 41 w 438"/>
                <a:gd name="T55" fmla="*/ 1108 h 1197"/>
                <a:gd name="T56" fmla="*/ 24 w 438"/>
                <a:gd name="T57" fmla="*/ 1080 h 1197"/>
                <a:gd name="T58" fmla="*/ 11 w 438"/>
                <a:gd name="T59" fmla="*/ 1048 h 1197"/>
                <a:gd name="T60" fmla="*/ 2 w 438"/>
                <a:gd name="T61" fmla="*/ 1015 h 1197"/>
                <a:gd name="T62" fmla="*/ 0 w 438"/>
                <a:gd name="T63" fmla="*/ 979 h 1197"/>
                <a:gd name="T64" fmla="*/ 0 w 438"/>
                <a:gd name="T65" fmla="*/ 218 h 1197"/>
                <a:gd name="T66" fmla="*/ 2 w 438"/>
                <a:gd name="T67" fmla="*/ 182 h 1197"/>
                <a:gd name="T68" fmla="*/ 11 w 438"/>
                <a:gd name="T69" fmla="*/ 149 h 1197"/>
                <a:gd name="T70" fmla="*/ 24 w 438"/>
                <a:gd name="T71" fmla="*/ 117 h 1197"/>
                <a:gd name="T72" fmla="*/ 41 w 438"/>
                <a:gd name="T73" fmla="*/ 89 h 1197"/>
                <a:gd name="T74" fmla="*/ 64 w 438"/>
                <a:gd name="T75" fmla="*/ 64 h 1197"/>
                <a:gd name="T76" fmla="*/ 89 w 438"/>
                <a:gd name="T77" fmla="*/ 41 h 1197"/>
                <a:gd name="T78" fmla="*/ 118 w 438"/>
                <a:gd name="T79" fmla="*/ 24 h 1197"/>
                <a:gd name="T80" fmla="*/ 149 w 438"/>
                <a:gd name="T81" fmla="*/ 11 h 1197"/>
                <a:gd name="T82" fmla="*/ 183 w 438"/>
                <a:gd name="T83" fmla="*/ 2 h 1197"/>
                <a:gd name="T84" fmla="*/ 218 w 438"/>
                <a:gd name="T85" fmla="*/ 0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8" h="1197">
                  <a:moveTo>
                    <a:pt x="218" y="0"/>
                  </a:moveTo>
                  <a:lnTo>
                    <a:pt x="255" y="2"/>
                  </a:lnTo>
                  <a:lnTo>
                    <a:pt x="288" y="11"/>
                  </a:lnTo>
                  <a:lnTo>
                    <a:pt x="320" y="24"/>
                  </a:lnTo>
                  <a:lnTo>
                    <a:pt x="348" y="41"/>
                  </a:lnTo>
                  <a:lnTo>
                    <a:pt x="374" y="64"/>
                  </a:lnTo>
                  <a:lnTo>
                    <a:pt x="395" y="89"/>
                  </a:lnTo>
                  <a:lnTo>
                    <a:pt x="413" y="117"/>
                  </a:lnTo>
                  <a:lnTo>
                    <a:pt x="427" y="149"/>
                  </a:lnTo>
                  <a:lnTo>
                    <a:pt x="435" y="182"/>
                  </a:lnTo>
                  <a:lnTo>
                    <a:pt x="438" y="218"/>
                  </a:lnTo>
                  <a:lnTo>
                    <a:pt x="438" y="979"/>
                  </a:lnTo>
                  <a:lnTo>
                    <a:pt x="435" y="1015"/>
                  </a:lnTo>
                  <a:lnTo>
                    <a:pt x="427" y="1048"/>
                  </a:lnTo>
                  <a:lnTo>
                    <a:pt x="413" y="1080"/>
                  </a:lnTo>
                  <a:lnTo>
                    <a:pt x="395" y="1108"/>
                  </a:lnTo>
                  <a:lnTo>
                    <a:pt x="374" y="1133"/>
                  </a:lnTo>
                  <a:lnTo>
                    <a:pt x="348" y="1155"/>
                  </a:lnTo>
                  <a:lnTo>
                    <a:pt x="320" y="1173"/>
                  </a:lnTo>
                  <a:lnTo>
                    <a:pt x="288" y="1186"/>
                  </a:lnTo>
                  <a:lnTo>
                    <a:pt x="255" y="1194"/>
                  </a:lnTo>
                  <a:lnTo>
                    <a:pt x="218" y="1197"/>
                  </a:lnTo>
                  <a:lnTo>
                    <a:pt x="183" y="1194"/>
                  </a:lnTo>
                  <a:lnTo>
                    <a:pt x="149" y="1186"/>
                  </a:lnTo>
                  <a:lnTo>
                    <a:pt x="118" y="1173"/>
                  </a:lnTo>
                  <a:lnTo>
                    <a:pt x="89" y="1155"/>
                  </a:lnTo>
                  <a:lnTo>
                    <a:pt x="64" y="1133"/>
                  </a:lnTo>
                  <a:lnTo>
                    <a:pt x="41" y="1108"/>
                  </a:lnTo>
                  <a:lnTo>
                    <a:pt x="24" y="1080"/>
                  </a:lnTo>
                  <a:lnTo>
                    <a:pt x="11" y="1048"/>
                  </a:lnTo>
                  <a:lnTo>
                    <a:pt x="2" y="1015"/>
                  </a:lnTo>
                  <a:lnTo>
                    <a:pt x="0" y="979"/>
                  </a:lnTo>
                  <a:lnTo>
                    <a:pt x="0" y="218"/>
                  </a:lnTo>
                  <a:lnTo>
                    <a:pt x="2" y="182"/>
                  </a:lnTo>
                  <a:lnTo>
                    <a:pt x="11" y="149"/>
                  </a:lnTo>
                  <a:lnTo>
                    <a:pt x="24" y="117"/>
                  </a:lnTo>
                  <a:lnTo>
                    <a:pt x="41" y="89"/>
                  </a:lnTo>
                  <a:lnTo>
                    <a:pt x="64" y="64"/>
                  </a:lnTo>
                  <a:lnTo>
                    <a:pt x="89" y="41"/>
                  </a:lnTo>
                  <a:lnTo>
                    <a:pt x="118" y="24"/>
                  </a:lnTo>
                  <a:lnTo>
                    <a:pt x="149" y="11"/>
                  </a:lnTo>
                  <a:lnTo>
                    <a:pt x="183" y="2"/>
                  </a:lnTo>
                  <a:lnTo>
                    <a:pt x="2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8" name="Freeform 926"/>
            <p:cNvSpPr>
              <a:spLocks/>
            </p:cNvSpPr>
            <p:nvPr/>
          </p:nvSpPr>
          <p:spPr bwMode="auto">
            <a:xfrm>
              <a:off x="2930" y="3952"/>
              <a:ext cx="88" cy="283"/>
            </a:xfrm>
            <a:custGeom>
              <a:avLst/>
              <a:gdLst>
                <a:gd name="T0" fmla="*/ 220 w 439"/>
                <a:gd name="T1" fmla="*/ 0 h 1415"/>
                <a:gd name="T2" fmla="*/ 255 w 439"/>
                <a:gd name="T3" fmla="*/ 2 h 1415"/>
                <a:gd name="T4" fmla="*/ 289 w 439"/>
                <a:gd name="T5" fmla="*/ 11 h 1415"/>
                <a:gd name="T6" fmla="*/ 320 w 439"/>
                <a:gd name="T7" fmla="*/ 25 h 1415"/>
                <a:gd name="T8" fmla="*/ 349 w 439"/>
                <a:gd name="T9" fmla="*/ 43 h 1415"/>
                <a:gd name="T10" fmla="*/ 374 w 439"/>
                <a:gd name="T11" fmla="*/ 64 h 1415"/>
                <a:gd name="T12" fmla="*/ 397 w 439"/>
                <a:gd name="T13" fmla="*/ 89 h 1415"/>
                <a:gd name="T14" fmla="*/ 415 w 439"/>
                <a:gd name="T15" fmla="*/ 118 h 1415"/>
                <a:gd name="T16" fmla="*/ 428 w 439"/>
                <a:gd name="T17" fmla="*/ 149 h 1415"/>
                <a:gd name="T18" fmla="*/ 436 w 439"/>
                <a:gd name="T19" fmla="*/ 182 h 1415"/>
                <a:gd name="T20" fmla="*/ 439 w 439"/>
                <a:gd name="T21" fmla="*/ 218 h 1415"/>
                <a:gd name="T22" fmla="*/ 439 w 439"/>
                <a:gd name="T23" fmla="*/ 1197 h 1415"/>
                <a:gd name="T24" fmla="*/ 436 w 439"/>
                <a:gd name="T25" fmla="*/ 1233 h 1415"/>
                <a:gd name="T26" fmla="*/ 428 w 439"/>
                <a:gd name="T27" fmla="*/ 1266 h 1415"/>
                <a:gd name="T28" fmla="*/ 415 w 439"/>
                <a:gd name="T29" fmla="*/ 1298 h 1415"/>
                <a:gd name="T30" fmla="*/ 397 w 439"/>
                <a:gd name="T31" fmla="*/ 1326 h 1415"/>
                <a:gd name="T32" fmla="*/ 374 w 439"/>
                <a:gd name="T33" fmla="*/ 1351 h 1415"/>
                <a:gd name="T34" fmla="*/ 349 w 439"/>
                <a:gd name="T35" fmla="*/ 1373 h 1415"/>
                <a:gd name="T36" fmla="*/ 320 w 439"/>
                <a:gd name="T37" fmla="*/ 1391 h 1415"/>
                <a:gd name="T38" fmla="*/ 289 w 439"/>
                <a:gd name="T39" fmla="*/ 1404 h 1415"/>
                <a:gd name="T40" fmla="*/ 255 w 439"/>
                <a:gd name="T41" fmla="*/ 1412 h 1415"/>
                <a:gd name="T42" fmla="*/ 220 w 439"/>
                <a:gd name="T43" fmla="*/ 1415 h 1415"/>
                <a:gd name="T44" fmla="*/ 184 w 439"/>
                <a:gd name="T45" fmla="*/ 1412 h 1415"/>
                <a:gd name="T46" fmla="*/ 151 w 439"/>
                <a:gd name="T47" fmla="*/ 1404 h 1415"/>
                <a:gd name="T48" fmla="*/ 119 w 439"/>
                <a:gd name="T49" fmla="*/ 1391 h 1415"/>
                <a:gd name="T50" fmla="*/ 90 w 439"/>
                <a:gd name="T51" fmla="*/ 1373 h 1415"/>
                <a:gd name="T52" fmla="*/ 64 w 439"/>
                <a:gd name="T53" fmla="*/ 1351 h 1415"/>
                <a:gd name="T54" fmla="*/ 43 w 439"/>
                <a:gd name="T55" fmla="*/ 1326 h 1415"/>
                <a:gd name="T56" fmla="*/ 25 w 439"/>
                <a:gd name="T57" fmla="*/ 1298 h 1415"/>
                <a:gd name="T58" fmla="*/ 11 w 439"/>
                <a:gd name="T59" fmla="*/ 1266 h 1415"/>
                <a:gd name="T60" fmla="*/ 4 w 439"/>
                <a:gd name="T61" fmla="*/ 1233 h 1415"/>
                <a:gd name="T62" fmla="*/ 0 w 439"/>
                <a:gd name="T63" fmla="*/ 1197 h 1415"/>
                <a:gd name="T64" fmla="*/ 0 w 439"/>
                <a:gd name="T65" fmla="*/ 218 h 1415"/>
                <a:gd name="T66" fmla="*/ 4 w 439"/>
                <a:gd name="T67" fmla="*/ 182 h 1415"/>
                <a:gd name="T68" fmla="*/ 11 w 439"/>
                <a:gd name="T69" fmla="*/ 149 h 1415"/>
                <a:gd name="T70" fmla="*/ 25 w 439"/>
                <a:gd name="T71" fmla="*/ 118 h 1415"/>
                <a:gd name="T72" fmla="*/ 43 w 439"/>
                <a:gd name="T73" fmla="*/ 89 h 1415"/>
                <a:gd name="T74" fmla="*/ 64 w 439"/>
                <a:gd name="T75" fmla="*/ 64 h 1415"/>
                <a:gd name="T76" fmla="*/ 90 w 439"/>
                <a:gd name="T77" fmla="*/ 43 h 1415"/>
                <a:gd name="T78" fmla="*/ 119 w 439"/>
                <a:gd name="T79" fmla="*/ 25 h 1415"/>
                <a:gd name="T80" fmla="*/ 151 w 439"/>
                <a:gd name="T81" fmla="*/ 11 h 1415"/>
                <a:gd name="T82" fmla="*/ 184 w 439"/>
                <a:gd name="T83" fmla="*/ 2 h 1415"/>
                <a:gd name="T84" fmla="*/ 220 w 439"/>
                <a:gd name="T85" fmla="*/ 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9" h="1415">
                  <a:moveTo>
                    <a:pt x="220" y="0"/>
                  </a:moveTo>
                  <a:lnTo>
                    <a:pt x="255" y="2"/>
                  </a:lnTo>
                  <a:lnTo>
                    <a:pt x="289" y="11"/>
                  </a:lnTo>
                  <a:lnTo>
                    <a:pt x="320" y="25"/>
                  </a:lnTo>
                  <a:lnTo>
                    <a:pt x="349" y="43"/>
                  </a:lnTo>
                  <a:lnTo>
                    <a:pt x="374" y="64"/>
                  </a:lnTo>
                  <a:lnTo>
                    <a:pt x="397" y="89"/>
                  </a:lnTo>
                  <a:lnTo>
                    <a:pt x="415" y="118"/>
                  </a:lnTo>
                  <a:lnTo>
                    <a:pt x="428" y="149"/>
                  </a:lnTo>
                  <a:lnTo>
                    <a:pt x="436" y="182"/>
                  </a:lnTo>
                  <a:lnTo>
                    <a:pt x="439" y="218"/>
                  </a:lnTo>
                  <a:lnTo>
                    <a:pt x="439" y="1197"/>
                  </a:lnTo>
                  <a:lnTo>
                    <a:pt x="436" y="1233"/>
                  </a:lnTo>
                  <a:lnTo>
                    <a:pt x="428" y="1266"/>
                  </a:lnTo>
                  <a:lnTo>
                    <a:pt x="415" y="1298"/>
                  </a:lnTo>
                  <a:lnTo>
                    <a:pt x="397" y="1326"/>
                  </a:lnTo>
                  <a:lnTo>
                    <a:pt x="374" y="1351"/>
                  </a:lnTo>
                  <a:lnTo>
                    <a:pt x="349" y="1373"/>
                  </a:lnTo>
                  <a:lnTo>
                    <a:pt x="320" y="1391"/>
                  </a:lnTo>
                  <a:lnTo>
                    <a:pt x="289" y="1404"/>
                  </a:lnTo>
                  <a:lnTo>
                    <a:pt x="255" y="1412"/>
                  </a:lnTo>
                  <a:lnTo>
                    <a:pt x="220" y="1415"/>
                  </a:lnTo>
                  <a:lnTo>
                    <a:pt x="184" y="1412"/>
                  </a:lnTo>
                  <a:lnTo>
                    <a:pt x="151" y="1404"/>
                  </a:lnTo>
                  <a:lnTo>
                    <a:pt x="119" y="1391"/>
                  </a:lnTo>
                  <a:lnTo>
                    <a:pt x="90" y="1373"/>
                  </a:lnTo>
                  <a:lnTo>
                    <a:pt x="64" y="1351"/>
                  </a:lnTo>
                  <a:lnTo>
                    <a:pt x="43" y="1326"/>
                  </a:lnTo>
                  <a:lnTo>
                    <a:pt x="25" y="1298"/>
                  </a:lnTo>
                  <a:lnTo>
                    <a:pt x="11" y="1266"/>
                  </a:lnTo>
                  <a:lnTo>
                    <a:pt x="4" y="1233"/>
                  </a:lnTo>
                  <a:lnTo>
                    <a:pt x="0" y="1197"/>
                  </a:lnTo>
                  <a:lnTo>
                    <a:pt x="0" y="218"/>
                  </a:lnTo>
                  <a:lnTo>
                    <a:pt x="4" y="182"/>
                  </a:lnTo>
                  <a:lnTo>
                    <a:pt x="11" y="149"/>
                  </a:lnTo>
                  <a:lnTo>
                    <a:pt x="25" y="118"/>
                  </a:lnTo>
                  <a:lnTo>
                    <a:pt x="43" y="89"/>
                  </a:lnTo>
                  <a:lnTo>
                    <a:pt x="64" y="64"/>
                  </a:lnTo>
                  <a:lnTo>
                    <a:pt x="90" y="43"/>
                  </a:lnTo>
                  <a:lnTo>
                    <a:pt x="119" y="25"/>
                  </a:lnTo>
                  <a:lnTo>
                    <a:pt x="151" y="11"/>
                  </a:lnTo>
                  <a:lnTo>
                    <a:pt x="184" y="2"/>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9" name="Freeform 927"/>
            <p:cNvSpPr>
              <a:spLocks/>
            </p:cNvSpPr>
            <p:nvPr/>
          </p:nvSpPr>
          <p:spPr bwMode="auto">
            <a:xfrm>
              <a:off x="2543" y="3774"/>
              <a:ext cx="696" cy="639"/>
            </a:xfrm>
            <a:custGeom>
              <a:avLst/>
              <a:gdLst>
                <a:gd name="T0" fmla="*/ 1908 w 3478"/>
                <a:gd name="T1" fmla="*/ 28 h 3191"/>
                <a:gd name="T2" fmla="*/ 2278 w 3478"/>
                <a:gd name="T3" fmla="*/ 145 h 3191"/>
                <a:gd name="T4" fmla="*/ 2604 w 3478"/>
                <a:gd name="T5" fmla="*/ 345 h 3191"/>
                <a:gd name="T6" fmla="*/ 2873 w 3478"/>
                <a:gd name="T7" fmla="*/ 612 h 3191"/>
                <a:gd name="T8" fmla="*/ 3072 w 3478"/>
                <a:gd name="T9" fmla="*/ 937 h 3191"/>
                <a:gd name="T10" fmla="*/ 3188 w 3478"/>
                <a:gd name="T11" fmla="*/ 1306 h 3191"/>
                <a:gd name="T12" fmla="*/ 3451 w 3478"/>
                <a:gd name="T13" fmla="*/ 1322 h 3191"/>
                <a:gd name="T14" fmla="*/ 3478 w 3478"/>
                <a:gd name="T15" fmla="*/ 1379 h 3191"/>
                <a:gd name="T16" fmla="*/ 3095 w 3478"/>
                <a:gd name="T17" fmla="*/ 1860 h 3191"/>
                <a:gd name="T18" fmla="*/ 3040 w 3478"/>
                <a:gd name="T19" fmla="*/ 1885 h 3191"/>
                <a:gd name="T20" fmla="*/ 2983 w 3478"/>
                <a:gd name="T21" fmla="*/ 1860 h 3191"/>
                <a:gd name="T22" fmla="*/ 2602 w 3478"/>
                <a:gd name="T23" fmla="*/ 1367 h 3191"/>
                <a:gd name="T24" fmla="*/ 2642 w 3478"/>
                <a:gd name="T25" fmla="*/ 1313 h 3191"/>
                <a:gd name="T26" fmla="*/ 2866 w 3478"/>
                <a:gd name="T27" fmla="*/ 1219 h 3191"/>
                <a:gd name="T28" fmla="*/ 2720 w 3478"/>
                <a:gd name="T29" fmla="*/ 902 h 3191"/>
                <a:gd name="T30" fmla="*/ 2499 w 3478"/>
                <a:gd name="T31" fmla="*/ 637 h 3191"/>
                <a:gd name="T32" fmla="*/ 2214 w 3478"/>
                <a:gd name="T33" fmla="*/ 437 h 3191"/>
                <a:gd name="T34" fmla="*/ 1881 w 3478"/>
                <a:gd name="T35" fmla="*/ 318 h 3191"/>
                <a:gd name="T36" fmla="*/ 1514 w 3478"/>
                <a:gd name="T37" fmla="*/ 293 h 3191"/>
                <a:gd name="T38" fmla="*/ 1159 w 3478"/>
                <a:gd name="T39" fmla="*/ 368 h 3191"/>
                <a:gd name="T40" fmla="*/ 846 w 3478"/>
                <a:gd name="T41" fmla="*/ 532 h 3191"/>
                <a:gd name="T42" fmla="*/ 589 w 3478"/>
                <a:gd name="T43" fmla="*/ 770 h 3191"/>
                <a:gd name="T44" fmla="*/ 405 w 3478"/>
                <a:gd name="T45" fmla="*/ 1067 h 3191"/>
                <a:gd name="T46" fmla="*/ 306 w 3478"/>
                <a:gd name="T47" fmla="*/ 1411 h 3191"/>
                <a:gd name="T48" fmla="*/ 306 w 3478"/>
                <a:gd name="T49" fmla="*/ 1780 h 3191"/>
                <a:gd name="T50" fmla="*/ 405 w 3478"/>
                <a:gd name="T51" fmla="*/ 2123 h 3191"/>
                <a:gd name="T52" fmla="*/ 589 w 3478"/>
                <a:gd name="T53" fmla="*/ 2421 h 3191"/>
                <a:gd name="T54" fmla="*/ 846 w 3478"/>
                <a:gd name="T55" fmla="*/ 2659 h 3191"/>
                <a:gd name="T56" fmla="*/ 1159 w 3478"/>
                <a:gd name="T57" fmla="*/ 2823 h 3191"/>
                <a:gd name="T58" fmla="*/ 1514 w 3478"/>
                <a:gd name="T59" fmla="*/ 2898 h 3191"/>
                <a:gd name="T60" fmla="*/ 1866 w 3478"/>
                <a:gd name="T61" fmla="*/ 2876 h 3191"/>
                <a:gd name="T62" fmla="*/ 2190 w 3478"/>
                <a:gd name="T63" fmla="*/ 2766 h 3191"/>
                <a:gd name="T64" fmla="*/ 2473 w 3478"/>
                <a:gd name="T65" fmla="*/ 2578 h 3191"/>
                <a:gd name="T66" fmla="*/ 2701 w 3478"/>
                <a:gd name="T67" fmla="*/ 2322 h 3191"/>
                <a:gd name="T68" fmla="*/ 2801 w 3478"/>
                <a:gd name="T69" fmla="*/ 2195 h 3191"/>
                <a:gd name="T70" fmla="*/ 2898 w 3478"/>
                <a:gd name="T71" fmla="*/ 2178 h 3191"/>
                <a:gd name="T72" fmla="*/ 2987 w 3478"/>
                <a:gd name="T73" fmla="*/ 2229 h 3191"/>
                <a:gd name="T74" fmla="*/ 3020 w 3478"/>
                <a:gd name="T75" fmla="*/ 2321 h 3191"/>
                <a:gd name="T76" fmla="*/ 2950 w 3478"/>
                <a:gd name="T77" fmla="*/ 2474 h 3191"/>
                <a:gd name="T78" fmla="*/ 2709 w 3478"/>
                <a:gd name="T79" fmla="*/ 2758 h 3191"/>
                <a:gd name="T80" fmla="*/ 2410 w 3478"/>
                <a:gd name="T81" fmla="*/ 2977 h 3191"/>
                <a:gd name="T82" fmla="*/ 2071 w 3478"/>
                <a:gd name="T83" fmla="*/ 3123 h 3191"/>
                <a:gd name="T84" fmla="*/ 1702 w 3478"/>
                <a:gd name="T85" fmla="*/ 3189 h 3191"/>
                <a:gd name="T86" fmla="*/ 1296 w 3478"/>
                <a:gd name="T87" fmla="*/ 3161 h 3191"/>
                <a:gd name="T88" fmla="*/ 914 w 3478"/>
                <a:gd name="T89" fmla="*/ 3036 h 3191"/>
                <a:gd name="T90" fmla="*/ 581 w 3478"/>
                <a:gd name="T91" fmla="*/ 2822 h 3191"/>
                <a:gd name="T92" fmla="*/ 311 w 3478"/>
                <a:gd name="T93" fmla="*/ 2538 h 3191"/>
                <a:gd name="T94" fmla="*/ 117 w 3478"/>
                <a:gd name="T95" fmla="*/ 2193 h 3191"/>
                <a:gd name="T96" fmla="*/ 14 w 3478"/>
                <a:gd name="T97" fmla="*/ 1803 h 3191"/>
                <a:gd name="T98" fmla="*/ 14 w 3478"/>
                <a:gd name="T99" fmla="*/ 1387 h 3191"/>
                <a:gd name="T100" fmla="*/ 117 w 3478"/>
                <a:gd name="T101" fmla="*/ 998 h 3191"/>
                <a:gd name="T102" fmla="*/ 311 w 3478"/>
                <a:gd name="T103" fmla="*/ 654 h 3191"/>
                <a:gd name="T104" fmla="*/ 581 w 3478"/>
                <a:gd name="T105" fmla="*/ 368 h 3191"/>
                <a:gd name="T106" fmla="*/ 914 w 3478"/>
                <a:gd name="T107" fmla="*/ 156 h 3191"/>
                <a:gd name="T108" fmla="*/ 1296 w 3478"/>
                <a:gd name="T109" fmla="*/ 30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78" h="3191">
                  <a:moveTo>
                    <a:pt x="1607" y="0"/>
                  </a:moveTo>
                  <a:lnTo>
                    <a:pt x="1710" y="3"/>
                  </a:lnTo>
                  <a:lnTo>
                    <a:pt x="1810" y="12"/>
                  </a:lnTo>
                  <a:lnTo>
                    <a:pt x="1908" y="28"/>
                  </a:lnTo>
                  <a:lnTo>
                    <a:pt x="2005" y="49"/>
                  </a:lnTo>
                  <a:lnTo>
                    <a:pt x="2098" y="75"/>
                  </a:lnTo>
                  <a:lnTo>
                    <a:pt x="2190" y="108"/>
                  </a:lnTo>
                  <a:lnTo>
                    <a:pt x="2278" y="145"/>
                  </a:lnTo>
                  <a:lnTo>
                    <a:pt x="2365" y="188"/>
                  </a:lnTo>
                  <a:lnTo>
                    <a:pt x="2448" y="236"/>
                  </a:lnTo>
                  <a:lnTo>
                    <a:pt x="2528" y="288"/>
                  </a:lnTo>
                  <a:lnTo>
                    <a:pt x="2604" y="345"/>
                  </a:lnTo>
                  <a:lnTo>
                    <a:pt x="2677" y="405"/>
                  </a:lnTo>
                  <a:lnTo>
                    <a:pt x="2746" y="471"/>
                  </a:lnTo>
                  <a:lnTo>
                    <a:pt x="2812" y="539"/>
                  </a:lnTo>
                  <a:lnTo>
                    <a:pt x="2873" y="612"/>
                  </a:lnTo>
                  <a:lnTo>
                    <a:pt x="2929" y="688"/>
                  </a:lnTo>
                  <a:lnTo>
                    <a:pt x="2981" y="768"/>
                  </a:lnTo>
                  <a:lnTo>
                    <a:pt x="3029" y="851"/>
                  </a:lnTo>
                  <a:lnTo>
                    <a:pt x="3072" y="937"/>
                  </a:lnTo>
                  <a:lnTo>
                    <a:pt x="3109" y="1025"/>
                  </a:lnTo>
                  <a:lnTo>
                    <a:pt x="3141" y="1117"/>
                  </a:lnTo>
                  <a:lnTo>
                    <a:pt x="3168" y="1210"/>
                  </a:lnTo>
                  <a:lnTo>
                    <a:pt x="3188" y="1306"/>
                  </a:lnTo>
                  <a:lnTo>
                    <a:pt x="3405" y="1306"/>
                  </a:lnTo>
                  <a:lnTo>
                    <a:pt x="3421" y="1307"/>
                  </a:lnTo>
                  <a:lnTo>
                    <a:pt x="3437" y="1313"/>
                  </a:lnTo>
                  <a:lnTo>
                    <a:pt x="3451" y="1322"/>
                  </a:lnTo>
                  <a:lnTo>
                    <a:pt x="3462" y="1333"/>
                  </a:lnTo>
                  <a:lnTo>
                    <a:pt x="3471" y="1347"/>
                  </a:lnTo>
                  <a:lnTo>
                    <a:pt x="3477" y="1363"/>
                  </a:lnTo>
                  <a:lnTo>
                    <a:pt x="3478" y="1379"/>
                  </a:lnTo>
                  <a:lnTo>
                    <a:pt x="3476" y="1395"/>
                  </a:lnTo>
                  <a:lnTo>
                    <a:pt x="3470" y="1411"/>
                  </a:lnTo>
                  <a:lnTo>
                    <a:pt x="3461" y="1424"/>
                  </a:lnTo>
                  <a:lnTo>
                    <a:pt x="3095" y="1860"/>
                  </a:lnTo>
                  <a:lnTo>
                    <a:pt x="3084" y="1870"/>
                  </a:lnTo>
                  <a:lnTo>
                    <a:pt x="3071" y="1879"/>
                  </a:lnTo>
                  <a:lnTo>
                    <a:pt x="3056" y="1884"/>
                  </a:lnTo>
                  <a:lnTo>
                    <a:pt x="3040" y="1885"/>
                  </a:lnTo>
                  <a:lnTo>
                    <a:pt x="3024" y="1884"/>
                  </a:lnTo>
                  <a:lnTo>
                    <a:pt x="3008" y="1879"/>
                  </a:lnTo>
                  <a:lnTo>
                    <a:pt x="2995" y="1870"/>
                  </a:lnTo>
                  <a:lnTo>
                    <a:pt x="2983" y="1860"/>
                  </a:lnTo>
                  <a:lnTo>
                    <a:pt x="2618" y="1424"/>
                  </a:lnTo>
                  <a:lnTo>
                    <a:pt x="2607" y="1406"/>
                  </a:lnTo>
                  <a:lnTo>
                    <a:pt x="2602" y="1387"/>
                  </a:lnTo>
                  <a:lnTo>
                    <a:pt x="2602" y="1367"/>
                  </a:lnTo>
                  <a:lnTo>
                    <a:pt x="2609" y="1347"/>
                  </a:lnTo>
                  <a:lnTo>
                    <a:pt x="2617" y="1333"/>
                  </a:lnTo>
                  <a:lnTo>
                    <a:pt x="2629" y="1322"/>
                  </a:lnTo>
                  <a:lnTo>
                    <a:pt x="2642" y="1313"/>
                  </a:lnTo>
                  <a:lnTo>
                    <a:pt x="2658" y="1307"/>
                  </a:lnTo>
                  <a:lnTo>
                    <a:pt x="2675" y="1306"/>
                  </a:lnTo>
                  <a:lnTo>
                    <a:pt x="2889" y="1306"/>
                  </a:lnTo>
                  <a:lnTo>
                    <a:pt x="2866" y="1219"/>
                  </a:lnTo>
                  <a:lnTo>
                    <a:pt x="2838" y="1136"/>
                  </a:lnTo>
                  <a:lnTo>
                    <a:pt x="2803" y="1055"/>
                  </a:lnTo>
                  <a:lnTo>
                    <a:pt x="2765" y="977"/>
                  </a:lnTo>
                  <a:lnTo>
                    <a:pt x="2720" y="902"/>
                  </a:lnTo>
                  <a:lnTo>
                    <a:pt x="2671" y="830"/>
                  </a:lnTo>
                  <a:lnTo>
                    <a:pt x="2618" y="761"/>
                  </a:lnTo>
                  <a:lnTo>
                    <a:pt x="2561" y="697"/>
                  </a:lnTo>
                  <a:lnTo>
                    <a:pt x="2499" y="637"/>
                  </a:lnTo>
                  <a:lnTo>
                    <a:pt x="2433" y="580"/>
                  </a:lnTo>
                  <a:lnTo>
                    <a:pt x="2364" y="528"/>
                  </a:lnTo>
                  <a:lnTo>
                    <a:pt x="2290" y="480"/>
                  </a:lnTo>
                  <a:lnTo>
                    <a:pt x="2214" y="437"/>
                  </a:lnTo>
                  <a:lnTo>
                    <a:pt x="2135" y="400"/>
                  </a:lnTo>
                  <a:lnTo>
                    <a:pt x="2053" y="367"/>
                  </a:lnTo>
                  <a:lnTo>
                    <a:pt x="1968" y="340"/>
                  </a:lnTo>
                  <a:lnTo>
                    <a:pt x="1881" y="318"/>
                  </a:lnTo>
                  <a:lnTo>
                    <a:pt x="1792" y="303"/>
                  </a:lnTo>
                  <a:lnTo>
                    <a:pt x="1700" y="293"/>
                  </a:lnTo>
                  <a:lnTo>
                    <a:pt x="1607" y="290"/>
                  </a:lnTo>
                  <a:lnTo>
                    <a:pt x="1514" y="293"/>
                  </a:lnTo>
                  <a:lnTo>
                    <a:pt x="1422" y="303"/>
                  </a:lnTo>
                  <a:lnTo>
                    <a:pt x="1331" y="318"/>
                  </a:lnTo>
                  <a:lnTo>
                    <a:pt x="1244" y="341"/>
                  </a:lnTo>
                  <a:lnTo>
                    <a:pt x="1159" y="368"/>
                  </a:lnTo>
                  <a:lnTo>
                    <a:pt x="1076" y="402"/>
                  </a:lnTo>
                  <a:lnTo>
                    <a:pt x="996" y="440"/>
                  </a:lnTo>
                  <a:lnTo>
                    <a:pt x="919" y="483"/>
                  </a:lnTo>
                  <a:lnTo>
                    <a:pt x="846" y="532"/>
                  </a:lnTo>
                  <a:lnTo>
                    <a:pt x="775" y="585"/>
                  </a:lnTo>
                  <a:lnTo>
                    <a:pt x="709" y="642"/>
                  </a:lnTo>
                  <a:lnTo>
                    <a:pt x="648" y="704"/>
                  </a:lnTo>
                  <a:lnTo>
                    <a:pt x="589" y="770"/>
                  </a:lnTo>
                  <a:lnTo>
                    <a:pt x="536" y="839"/>
                  </a:lnTo>
                  <a:lnTo>
                    <a:pt x="488" y="912"/>
                  </a:lnTo>
                  <a:lnTo>
                    <a:pt x="443" y="988"/>
                  </a:lnTo>
                  <a:lnTo>
                    <a:pt x="405" y="1067"/>
                  </a:lnTo>
                  <a:lnTo>
                    <a:pt x="372" y="1149"/>
                  </a:lnTo>
                  <a:lnTo>
                    <a:pt x="343" y="1234"/>
                  </a:lnTo>
                  <a:lnTo>
                    <a:pt x="322" y="1322"/>
                  </a:lnTo>
                  <a:lnTo>
                    <a:pt x="306" y="1411"/>
                  </a:lnTo>
                  <a:lnTo>
                    <a:pt x="296" y="1503"/>
                  </a:lnTo>
                  <a:lnTo>
                    <a:pt x="292" y="1596"/>
                  </a:lnTo>
                  <a:lnTo>
                    <a:pt x="296" y="1689"/>
                  </a:lnTo>
                  <a:lnTo>
                    <a:pt x="306" y="1780"/>
                  </a:lnTo>
                  <a:lnTo>
                    <a:pt x="322" y="1869"/>
                  </a:lnTo>
                  <a:lnTo>
                    <a:pt x="343" y="1956"/>
                  </a:lnTo>
                  <a:lnTo>
                    <a:pt x="372" y="2042"/>
                  </a:lnTo>
                  <a:lnTo>
                    <a:pt x="405" y="2123"/>
                  </a:lnTo>
                  <a:lnTo>
                    <a:pt x="443" y="2202"/>
                  </a:lnTo>
                  <a:lnTo>
                    <a:pt x="488" y="2279"/>
                  </a:lnTo>
                  <a:lnTo>
                    <a:pt x="536" y="2352"/>
                  </a:lnTo>
                  <a:lnTo>
                    <a:pt x="589" y="2421"/>
                  </a:lnTo>
                  <a:lnTo>
                    <a:pt x="648" y="2487"/>
                  </a:lnTo>
                  <a:lnTo>
                    <a:pt x="709" y="2548"/>
                  </a:lnTo>
                  <a:lnTo>
                    <a:pt x="775" y="2606"/>
                  </a:lnTo>
                  <a:lnTo>
                    <a:pt x="846" y="2659"/>
                  </a:lnTo>
                  <a:lnTo>
                    <a:pt x="919" y="2708"/>
                  </a:lnTo>
                  <a:lnTo>
                    <a:pt x="996" y="2751"/>
                  </a:lnTo>
                  <a:lnTo>
                    <a:pt x="1076" y="2789"/>
                  </a:lnTo>
                  <a:lnTo>
                    <a:pt x="1159" y="2823"/>
                  </a:lnTo>
                  <a:lnTo>
                    <a:pt x="1244" y="2851"/>
                  </a:lnTo>
                  <a:lnTo>
                    <a:pt x="1331" y="2873"/>
                  </a:lnTo>
                  <a:lnTo>
                    <a:pt x="1422" y="2889"/>
                  </a:lnTo>
                  <a:lnTo>
                    <a:pt x="1514" y="2898"/>
                  </a:lnTo>
                  <a:lnTo>
                    <a:pt x="1607" y="2901"/>
                  </a:lnTo>
                  <a:lnTo>
                    <a:pt x="1695" y="2898"/>
                  </a:lnTo>
                  <a:lnTo>
                    <a:pt x="1781" y="2890"/>
                  </a:lnTo>
                  <a:lnTo>
                    <a:pt x="1866" y="2876"/>
                  </a:lnTo>
                  <a:lnTo>
                    <a:pt x="1950" y="2856"/>
                  </a:lnTo>
                  <a:lnTo>
                    <a:pt x="2032" y="2830"/>
                  </a:lnTo>
                  <a:lnTo>
                    <a:pt x="2112" y="2801"/>
                  </a:lnTo>
                  <a:lnTo>
                    <a:pt x="2190" y="2766"/>
                  </a:lnTo>
                  <a:lnTo>
                    <a:pt x="2265" y="2726"/>
                  </a:lnTo>
                  <a:lnTo>
                    <a:pt x="2337" y="2681"/>
                  </a:lnTo>
                  <a:lnTo>
                    <a:pt x="2407" y="2632"/>
                  </a:lnTo>
                  <a:lnTo>
                    <a:pt x="2473" y="2578"/>
                  </a:lnTo>
                  <a:lnTo>
                    <a:pt x="2536" y="2521"/>
                  </a:lnTo>
                  <a:lnTo>
                    <a:pt x="2595" y="2458"/>
                  </a:lnTo>
                  <a:lnTo>
                    <a:pt x="2650" y="2392"/>
                  </a:lnTo>
                  <a:lnTo>
                    <a:pt x="2701" y="2322"/>
                  </a:lnTo>
                  <a:lnTo>
                    <a:pt x="2747" y="2249"/>
                  </a:lnTo>
                  <a:lnTo>
                    <a:pt x="2762" y="2227"/>
                  </a:lnTo>
                  <a:lnTo>
                    <a:pt x="2781" y="2209"/>
                  </a:lnTo>
                  <a:lnTo>
                    <a:pt x="2801" y="2195"/>
                  </a:lnTo>
                  <a:lnTo>
                    <a:pt x="2824" y="2185"/>
                  </a:lnTo>
                  <a:lnTo>
                    <a:pt x="2848" y="2178"/>
                  </a:lnTo>
                  <a:lnTo>
                    <a:pt x="2873" y="2176"/>
                  </a:lnTo>
                  <a:lnTo>
                    <a:pt x="2898" y="2178"/>
                  </a:lnTo>
                  <a:lnTo>
                    <a:pt x="2923" y="2185"/>
                  </a:lnTo>
                  <a:lnTo>
                    <a:pt x="2947" y="2195"/>
                  </a:lnTo>
                  <a:lnTo>
                    <a:pt x="2969" y="2211"/>
                  </a:lnTo>
                  <a:lnTo>
                    <a:pt x="2987" y="2229"/>
                  </a:lnTo>
                  <a:lnTo>
                    <a:pt x="3001" y="2249"/>
                  </a:lnTo>
                  <a:lnTo>
                    <a:pt x="3011" y="2272"/>
                  </a:lnTo>
                  <a:lnTo>
                    <a:pt x="3018" y="2296"/>
                  </a:lnTo>
                  <a:lnTo>
                    <a:pt x="3020" y="2321"/>
                  </a:lnTo>
                  <a:lnTo>
                    <a:pt x="3018" y="2345"/>
                  </a:lnTo>
                  <a:lnTo>
                    <a:pt x="3011" y="2370"/>
                  </a:lnTo>
                  <a:lnTo>
                    <a:pt x="3001" y="2394"/>
                  </a:lnTo>
                  <a:lnTo>
                    <a:pt x="2950" y="2474"/>
                  </a:lnTo>
                  <a:lnTo>
                    <a:pt x="2896" y="2550"/>
                  </a:lnTo>
                  <a:lnTo>
                    <a:pt x="2838" y="2623"/>
                  </a:lnTo>
                  <a:lnTo>
                    <a:pt x="2775" y="2693"/>
                  </a:lnTo>
                  <a:lnTo>
                    <a:pt x="2709" y="2758"/>
                  </a:lnTo>
                  <a:lnTo>
                    <a:pt x="2638" y="2819"/>
                  </a:lnTo>
                  <a:lnTo>
                    <a:pt x="2566" y="2876"/>
                  </a:lnTo>
                  <a:lnTo>
                    <a:pt x="2489" y="2929"/>
                  </a:lnTo>
                  <a:lnTo>
                    <a:pt x="2410" y="2977"/>
                  </a:lnTo>
                  <a:lnTo>
                    <a:pt x="2329" y="3021"/>
                  </a:lnTo>
                  <a:lnTo>
                    <a:pt x="2245" y="3060"/>
                  </a:lnTo>
                  <a:lnTo>
                    <a:pt x="2159" y="3094"/>
                  </a:lnTo>
                  <a:lnTo>
                    <a:pt x="2071" y="3123"/>
                  </a:lnTo>
                  <a:lnTo>
                    <a:pt x="1981" y="3148"/>
                  </a:lnTo>
                  <a:lnTo>
                    <a:pt x="1890" y="3167"/>
                  </a:lnTo>
                  <a:lnTo>
                    <a:pt x="1797" y="3180"/>
                  </a:lnTo>
                  <a:lnTo>
                    <a:pt x="1702" y="3189"/>
                  </a:lnTo>
                  <a:lnTo>
                    <a:pt x="1607" y="3191"/>
                  </a:lnTo>
                  <a:lnTo>
                    <a:pt x="1502" y="3188"/>
                  </a:lnTo>
                  <a:lnTo>
                    <a:pt x="1399" y="3178"/>
                  </a:lnTo>
                  <a:lnTo>
                    <a:pt x="1296" y="3161"/>
                  </a:lnTo>
                  <a:lnTo>
                    <a:pt x="1197" y="3138"/>
                  </a:lnTo>
                  <a:lnTo>
                    <a:pt x="1100" y="3110"/>
                  </a:lnTo>
                  <a:lnTo>
                    <a:pt x="1006" y="3076"/>
                  </a:lnTo>
                  <a:lnTo>
                    <a:pt x="914" y="3036"/>
                  </a:lnTo>
                  <a:lnTo>
                    <a:pt x="825" y="2989"/>
                  </a:lnTo>
                  <a:lnTo>
                    <a:pt x="740" y="2938"/>
                  </a:lnTo>
                  <a:lnTo>
                    <a:pt x="659" y="2883"/>
                  </a:lnTo>
                  <a:lnTo>
                    <a:pt x="581" y="2822"/>
                  </a:lnTo>
                  <a:lnTo>
                    <a:pt x="507" y="2758"/>
                  </a:lnTo>
                  <a:lnTo>
                    <a:pt x="437" y="2688"/>
                  </a:lnTo>
                  <a:lnTo>
                    <a:pt x="372" y="2615"/>
                  </a:lnTo>
                  <a:lnTo>
                    <a:pt x="311" y="2538"/>
                  </a:lnTo>
                  <a:lnTo>
                    <a:pt x="255" y="2456"/>
                  </a:lnTo>
                  <a:lnTo>
                    <a:pt x="203" y="2372"/>
                  </a:lnTo>
                  <a:lnTo>
                    <a:pt x="158" y="2284"/>
                  </a:lnTo>
                  <a:lnTo>
                    <a:pt x="117" y="2193"/>
                  </a:lnTo>
                  <a:lnTo>
                    <a:pt x="82" y="2099"/>
                  </a:lnTo>
                  <a:lnTo>
                    <a:pt x="53" y="2003"/>
                  </a:lnTo>
                  <a:lnTo>
                    <a:pt x="30" y="1904"/>
                  </a:lnTo>
                  <a:lnTo>
                    <a:pt x="14" y="1803"/>
                  </a:lnTo>
                  <a:lnTo>
                    <a:pt x="3" y="1700"/>
                  </a:lnTo>
                  <a:lnTo>
                    <a:pt x="0" y="1596"/>
                  </a:lnTo>
                  <a:lnTo>
                    <a:pt x="3" y="1491"/>
                  </a:lnTo>
                  <a:lnTo>
                    <a:pt x="14" y="1387"/>
                  </a:lnTo>
                  <a:lnTo>
                    <a:pt x="30" y="1287"/>
                  </a:lnTo>
                  <a:lnTo>
                    <a:pt x="53" y="1188"/>
                  </a:lnTo>
                  <a:lnTo>
                    <a:pt x="82" y="1091"/>
                  </a:lnTo>
                  <a:lnTo>
                    <a:pt x="117" y="998"/>
                  </a:lnTo>
                  <a:lnTo>
                    <a:pt x="158" y="907"/>
                  </a:lnTo>
                  <a:lnTo>
                    <a:pt x="203" y="820"/>
                  </a:lnTo>
                  <a:lnTo>
                    <a:pt x="255" y="735"/>
                  </a:lnTo>
                  <a:lnTo>
                    <a:pt x="311" y="654"/>
                  </a:lnTo>
                  <a:lnTo>
                    <a:pt x="372" y="576"/>
                  </a:lnTo>
                  <a:lnTo>
                    <a:pt x="437" y="502"/>
                  </a:lnTo>
                  <a:lnTo>
                    <a:pt x="507" y="434"/>
                  </a:lnTo>
                  <a:lnTo>
                    <a:pt x="581" y="368"/>
                  </a:lnTo>
                  <a:lnTo>
                    <a:pt x="659" y="308"/>
                  </a:lnTo>
                  <a:lnTo>
                    <a:pt x="740" y="252"/>
                  </a:lnTo>
                  <a:lnTo>
                    <a:pt x="825" y="201"/>
                  </a:lnTo>
                  <a:lnTo>
                    <a:pt x="914" y="156"/>
                  </a:lnTo>
                  <a:lnTo>
                    <a:pt x="1006" y="115"/>
                  </a:lnTo>
                  <a:lnTo>
                    <a:pt x="1100" y="82"/>
                  </a:lnTo>
                  <a:lnTo>
                    <a:pt x="1197" y="52"/>
                  </a:lnTo>
                  <a:lnTo>
                    <a:pt x="1296" y="30"/>
                  </a:lnTo>
                  <a:lnTo>
                    <a:pt x="1399" y="13"/>
                  </a:lnTo>
                  <a:lnTo>
                    <a:pt x="1502" y="3"/>
                  </a:lnTo>
                  <a:lnTo>
                    <a:pt x="16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043" name="Freeform 932"/>
          <p:cNvSpPr>
            <a:spLocks noEditPoints="1"/>
          </p:cNvSpPr>
          <p:nvPr/>
        </p:nvSpPr>
        <p:spPr bwMode="auto">
          <a:xfrm>
            <a:off x="7364925" y="2157564"/>
            <a:ext cx="242594" cy="127913"/>
          </a:xfrm>
          <a:custGeom>
            <a:avLst/>
            <a:gdLst>
              <a:gd name="T0" fmla="*/ 3053 w 3521"/>
              <a:gd name="T1" fmla="*/ 1562 h 1858"/>
              <a:gd name="T2" fmla="*/ 3020 w 3521"/>
              <a:gd name="T3" fmla="*/ 1605 h 1858"/>
              <a:gd name="T4" fmla="*/ 3028 w 3521"/>
              <a:gd name="T5" fmla="*/ 1660 h 1858"/>
              <a:gd name="T6" fmla="*/ 3069 w 3521"/>
              <a:gd name="T7" fmla="*/ 1692 h 1858"/>
              <a:gd name="T8" fmla="*/ 3267 w 3521"/>
              <a:gd name="T9" fmla="*/ 1692 h 1858"/>
              <a:gd name="T10" fmla="*/ 3309 w 3521"/>
              <a:gd name="T11" fmla="*/ 1660 h 1858"/>
              <a:gd name="T12" fmla="*/ 3316 w 3521"/>
              <a:gd name="T13" fmla="*/ 1605 h 1858"/>
              <a:gd name="T14" fmla="*/ 3284 w 3521"/>
              <a:gd name="T15" fmla="*/ 1562 h 1858"/>
              <a:gd name="T16" fmla="*/ 3088 w 3521"/>
              <a:gd name="T17" fmla="*/ 1552 h 1858"/>
              <a:gd name="T18" fmla="*/ 236 w 3521"/>
              <a:gd name="T19" fmla="*/ 1562 h 1858"/>
              <a:gd name="T20" fmla="*/ 204 w 3521"/>
              <a:gd name="T21" fmla="*/ 1605 h 1858"/>
              <a:gd name="T22" fmla="*/ 212 w 3521"/>
              <a:gd name="T23" fmla="*/ 1660 h 1858"/>
              <a:gd name="T24" fmla="*/ 253 w 3521"/>
              <a:gd name="T25" fmla="*/ 1692 h 1858"/>
              <a:gd name="T26" fmla="*/ 451 w 3521"/>
              <a:gd name="T27" fmla="*/ 1692 h 1858"/>
              <a:gd name="T28" fmla="*/ 493 w 3521"/>
              <a:gd name="T29" fmla="*/ 1660 h 1858"/>
              <a:gd name="T30" fmla="*/ 500 w 3521"/>
              <a:gd name="T31" fmla="*/ 1605 h 1858"/>
              <a:gd name="T32" fmla="*/ 468 w 3521"/>
              <a:gd name="T33" fmla="*/ 1562 h 1858"/>
              <a:gd name="T34" fmla="*/ 272 w 3521"/>
              <a:gd name="T35" fmla="*/ 1552 h 1858"/>
              <a:gd name="T36" fmla="*/ 1726 w 3521"/>
              <a:gd name="T37" fmla="*/ 200 h 1858"/>
              <a:gd name="T38" fmla="*/ 1694 w 3521"/>
              <a:gd name="T39" fmla="*/ 242 h 1858"/>
              <a:gd name="T40" fmla="*/ 1694 w 3521"/>
              <a:gd name="T41" fmla="*/ 447 h 1858"/>
              <a:gd name="T42" fmla="*/ 1726 w 3521"/>
              <a:gd name="T43" fmla="*/ 490 h 1858"/>
              <a:gd name="T44" fmla="*/ 1779 w 3521"/>
              <a:gd name="T45" fmla="*/ 497 h 1858"/>
              <a:gd name="T46" fmla="*/ 1820 w 3521"/>
              <a:gd name="T47" fmla="*/ 464 h 1858"/>
              <a:gd name="T48" fmla="*/ 1830 w 3521"/>
              <a:gd name="T49" fmla="*/ 262 h 1858"/>
              <a:gd name="T50" fmla="*/ 1809 w 3521"/>
              <a:gd name="T51" fmla="*/ 211 h 1858"/>
              <a:gd name="T52" fmla="*/ 1760 w 3521"/>
              <a:gd name="T53" fmla="*/ 189 h 1858"/>
              <a:gd name="T54" fmla="*/ 1871 w 3521"/>
              <a:gd name="T55" fmla="*/ 4 h 1858"/>
              <a:gd name="T56" fmla="*/ 2193 w 3521"/>
              <a:gd name="T57" fmla="*/ 56 h 1858"/>
              <a:gd name="T58" fmla="*/ 2493 w 3521"/>
              <a:gd name="T59" fmla="*/ 166 h 1858"/>
              <a:gd name="T60" fmla="*/ 2766 w 3521"/>
              <a:gd name="T61" fmla="*/ 327 h 1858"/>
              <a:gd name="T62" fmla="*/ 3005 w 3521"/>
              <a:gd name="T63" fmla="*/ 534 h 1858"/>
              <a:gd name="T64" fmla="*/ 3205 w 3521"/>
              <a:gd name="T65" fmla="*/ 782 h 1858"/>
              <a:gd name="T66" fmla="*/ 3361 w 3521"/>
              <a:gd name="T67" fmla="*/ 1064 h 1858"/>
              <a:gd name="T68" fmla="*/ 3466 w 3521"/>
              <a:gd name="T69" fmla="*/ 1375 h 1858"/>
              <a:gd name="T70" fmla="*/ 3516 w 3521"/>
              <a:gd name="T71" fmla="*/ 1708 h 1858"/>
              <a:gd name="T72" fmla="*/ 3517 w 3521"/>
              <a:gd name="T73" fmla="*/ 1858 h 1858"/>
              <a:gd name="T74" fmla="*/ 2155 w 3521"/>
              <a:gd name="T75" fmla="*/ 1824 h 1858"/>
              <a:gd name="T76" fmla="*/ 2133 w 3521"/>
              <a:gd name="T77" fmla="*/ 1695 h 1858"/>
              <a:gd name="T78" fmla="*/ 2932 w 3521"/>
              <a:gd name="T79" fmla="*/ 637 h 1858"/>
              <a:gd name="T80" fmla="*/ 1921 w 3521"/>
              <a:gd name="T81" fmla="*/ 1452 h 1858"/>
              <a:gd name="T82" fmla="*/ 1803 w 3521"/>
              <a:gd name="T83" fmla="*/ 1418 h 1858"/>
              <a:gd name="T84" fmla="*/ 1662 w 3521"/>
              <a:gd name="T85" fmla="*/ 1428 h 1858"/>
              <a:gd name="T86" fmla="*/ 1535 w 3521"/>
              <a:gd name="T87" fmla="*/ 1489 h 1858"/>
              <a:gd name="T88" fmla="*/ 1436 w 3521"/>
              <a:gd name="T89" fmla="*/ 1591 h 1858"/>
              <a:gd name="T90" fmla="*/ 1378 w 3521"/>
              <a:gd name="T91" fmla="*/ 1724 h 1858"/>
              <a:gd name="T92" fmla="*/ 1367 w 3521"/>
              <a:gd name="T93" fmla="*/ 1841 h 1858"/>
              <a:gd name="T94" fmla="*/ 1 w 3521"/>
              <a:gd name="T95" fmla="*/ 1841 h 1858"/>
              <a:gd name="T96" fmla="*/ 14 w 3521"/>
              <a:gd name="T97" fmla="*/ 1596 h 1858"/>
              <a:gd name="T98" fmla="*/ 83 w 3521"/>
              <a:gd name="T99" fmla="*/ 1269 h 1858"/>
              <a:gd name="T100" fmla="*/ 207 w 3521"/>
              <a:gd name="T101" fmla="*/ 967 h 1858"/>
              <a:gd name="T102" fmla="*/ 377 w 3521"/>
              <a:gd name="T103" fmla="*/ 695 h 1858"/>
              <a:gd name="T104" fmla="*/ 591 w 3521"/>
              <a:gd name="T105" fmla="*/ 461 h 1858"/>
              <a:gd name="T106" fmla="*/ 842 w 3521"/>
              <a:gd name="T107" fmla="*/ 268 h 1858"/>
              <a:gd name="T108" fmla="*/ 1124 w 3521"/>
              <a:gd name="T109" fmla="*/ 123 h 1858"/>
              <a:gd name="T110" fmla="*/ 1432 w 3521"/>
              <a:gd name="T111" fmla="*/ 32 h 1858"/>
              <a:gd name="T112" fmla="*/ 1760 w 3521"/>
              <a:gd name="T113" fmla="*/ 0 h 1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21" h="1858">
                <a:moveTo>
                  <a:pt x="3088" y="1552"/>
                </a:moveTo>
                <a:lnTo>
                  <a:pt x="3069" y="1555"/>
                </a:lnTo>
                <a:lnTo>
                  <a:pt x="3053" y="1562"/>
                </a:lnTo>
                <a:lnTo>
                  <a:pt x="3039" y="1573"/>
                </a:lnTo>
                <a:lnTo>
                  <a:pt x="3028" y="1588"/>
                </a:lnTo>
                <a:lnTo>
                  <a:pt x="3020" y="1605"/>
                </a:lnTo>
                <a:lnTo>
                  <a:pt x="3018" y="1624"/>
                </a:lnTo>
                <a:lnTo>
                  <a:pt x="3020" y="1643"/>
                </a:lnTo>
                <a:lnTo>
                  <a:pt x="3028" y="1660"/>
                </a:lnTo>
                <a:lnTo>
                  <a:pt x="3039" y="1674"/>
                </a:lnTo>
                <a:lnTo>
                  <a:pt x="3053" y="1686"/>
                </a:lnTo>
                <a:lnTo>
                  <a:pt x="3069" y="1692"/>
                </a:lnTo>
                <a:lnTo>
                  <a:pt x="3088" y="1695"/>
                </a:lnTo>
                <a:lnTo>
                  <a:pt x="3250" y="1695"/>
                </a:lnTo>
                <a:lnTo>
                  <a:pt x="3267" y="1692"/>
                </a:lnTo>
                <a:lnTo>
                  <a:pt x="3284" y="1686"/>
                </a:lnTo>
                <a:lnTo>
                  <a:pt x="3298" y="1674"/>
                </a:lnTo>
                <a:lnTo>
                  <a:pt x="3309" y="1660"/>
                </a:lnTo>
                <a:lnTo>
                  <a:pt x="3316" y="1643"/>
                </a:lnTo>
                <a:lnTo>
                  <a:pt x="3318" y="1624"/>
                </a:lnTo>
                <a:lnTo>
                  <a:pt x="3316" y="1605"/>
                </a:lnTo>
                <a:lnTo>
                  <a:pt x="3309" y="1588"/>
                </a:lnTo>
                <a:lnTo>
                  <a:pt x="3298" y="1573"/>
                </a:lnTo>
                <a:lnTo>
                  <a:pt x="3284" y="1562"/>
                </a:lnTo>
                <a:lnTo>
                  <a:pt x="3267" y="1555"/>
                </a:lnTo>
                <a:lnTo>
                  <a:pt x="3250" y="1552"/>
                </a:lnTo>
                <a:lnTo>
                  <a:pt x="3088" y="1552"/>
                </a:lnTo>
                <a:close/>
                <a:moveTo>
                  <a:pt x="272" y="1552"/>
                </a:moveTo>
                <a:lnTo>
                  <a:pt x="253" y="1555"/>
                </a:lnTo>
                <a:lnTo>
                  <a:pt x="236" y="1562"/>
                </a:lnTo>
                <a:lnTo>
                  <a:pt x="223" y="1573"/>
                </a:lnTo>
                <a:lnTo>
                  <a:pt x="212" y="1588"/>
                </a:lnTo>
                <a:lnTo>
                  <a:pt x="204" y="1605"/>
                </a:lnTo>
                <a:lnTo>
                  <a:pt x="202" y="1624"/>
                </a:lnTo>
                <a:lnTo>
                  <a:pt x="204" y="1643"/>
                </a:lnTo>
                <a:lnTo>
                  <a:pt x="212" y="1660"/>
                </a:lnTo>
                <a:lnTo>
                  <a:pt x="223" y="1674"/>
                </a:lnTo>
                <a:lnTo>
                  <a:pt x="236" y="1686"/>
                </a:lnTo>
                <a:lnTo>
                  <a:pt x="253" y="1692"/>
                </a:lnTo>
                <a:lnTo>
                  <a:pt x="272" y="1695"/>
                </a:lnTo>
                <a:lnTo>
                  <a:pt x="433" y="1695"/>
                </a:lnTo>
                <a:lnTo>
                  <a:pt x="451" y="1692"/>
                </a:lnTo>
                <a:lnTo>
                  <a:pt x="468" y="1686"/>
                </a:lnTo>
                <a:lnTo>
                  <a:pt x="482" y="1674"/>
                </a:lnTo>
                <a:lnTo>
                  <a:pt x="493" y="1660"/>
                </a:lnTo>
                <a:lnTo>
                  <a:pt x="500" y="1643"/>
                </a:lnTo>
                <a:lnTo>
                  <a:pt x="502" y="1624"/>
                </a:lnTo>
                <a:lnTo>
                  <a:pt x="500" y="1605"/>
                </a:lnTo>
                <a:lnTo>
                  <a:pt x="493" y="1588"/>
                </a:lnTo>
                <a:lnTo>
                  <a:pt x="482" y="1573"/>
                </a:lnTo>
                <a:lnTo>
                  <a:pt x="468" y="1562"/>
                </a:lnTo>
                <a:lnTo>
                  <a:pt x="451" y="1555"/>
                </a:lnTo>
                <a:lnTo>
                  <a:pt x="433" y="1552"/>
                </a:lnTo>
                <a:lnTo>
                  <a:pt x="272" y="1552"/>
                </a:lnTo>
                <a:close/>
                <a:moveTo>
                  <a:pt x="1760" y="189"/>
                </a:moveTo>
                <a:lnTo>
                  <a:pt x="1742" y="193"/>
                </a:lnTo>
                <a:lnTo>
                  <a:pt x="1726" y="200"/>
                </a:lnTo>
                <a:lnTo>
                  <a:pt x="1711" y="211"/>
                </a:lnTo>
                <a:lnTo>
                  <a:pt x="1700" y="225"/>
                </a:lnTo>
                <a:lnTo>
                  <a:pt x="1694" y="242"/>
                </a:lnTo>
                <a:lnTo>
                  <a:pt x="1692" y="262"/>
                </a:lnTo>
                <a:lnTo>
                  <a:pt x="1692" y="428"/>
                </a:lnTo>
                <a:lnTo>
                  <a:pt x="1694" y="447"/>
                </a:lnTo>
                <a:lnTo>
                  <a:pt x="1700" y="464"/>
                </a:lnTo>
                <a:lnTo>
                  <a:pt x="1711" y="479"/>
                </a:lnTo>
                <a:lnTo>
                  <a:pt x="1726" y="490"/>
                </a:lnTo>
                <a:lnTo>
                  <a:pt x="1742" y="497"/>
                </a:lnTo>
                <a:lnTo>
                  <a:pt x="1760" y="500"/>
                </a:lnTo>
                <a:lnTo>
                  <a:pt x="1779" y="497"/>
                </a:lnTo>
                <a:lnTo>
                  <a:pt x="1795" y="490"/>
                </a:lnTo>
                <a:lnTo>
                  <a:pt x="1809" y="479"/>
                </a:lnTo>
                <a:lnTo>
                  <a:pt x="1820" y="464"/>
                </a:lnTo>
                <a:lnTo>
                  <a:pt x="1827" y="447"/>
                </a:lnTo>
                <a:lnTo>
                  <a:pt x="1830" y="428"/>
                </a:lnTo>
                <a:lnTo>
                  <a:pt x="1830" y="262"/>
                </a:lnTo>
                <a:lnTo>
                  <a:pt x="1827" y="242"/>
                </a:lnTo>
                <a:lnTo>
                  <a:pt x="1820" y="225"/>
                </a:lnTo>
                <a:lnTo>
                  <a:pt x="1809" y="211"/>
                </a:lnTo>
                <a:lnTo>
                  <a:pt x="1795" y="200"/>
                </a:lnTo>
                <a:lnTo>
                  <a:pt x="1779" y="193"/>
                </a:lnTo>
                <a:lnTo>
                  <a:pt x="1760" y="189"/>
                </a:lnTo>
                <a:close/>
                <a:moveTo>
                  <a:pt x="1760" y="0"/>
                </a:moveTo>
                <a:lnTo>
                  <a:pt x="1760" y="0"/>
                </a:lnTo>
                <a:lnTo>
                  <a:pt x="1871" y="4"/>
                </a:lnTo>
                <a:lnTo>
                  <a:pt x="1981" y="15"/>
                </a:lnTo>
                <a:lnTo>
                  <a:pt x="2089" y="32"/>
                </a:lnTo>
                <a:lnTo>
                  <a:pt x="2193" y="56"/>
                </a:lnTo>
                <a:lnTo>
                  <a:pt x="2296" y="87"/>
                </a:lnTo>
                <a:lnTo>
                  <a:pt x="2396" y="123"/>
                </a:lnTo>
                <a:lnTo>
                  <a:pt x="2493" y="166"/>
                </a:lnTo>
                <a:lnTo>
                  <a:pt x="2588" y="214"/>
                </a:lnTo>
                <a:lnTo>
                  <a:pt x="2678" y="268"/>
                </a:lnTo>
                <a:lnTo>
                  <a:pt x="2766" y="327"/>
                </a:lnTo>
                <a:lnTo>
                  <a:pt x="2850" y="391"/>
                </a:lnTo>
                <a:lnTo>
                  <a:pt x="2929" y="461"/>
                </a:lnTo>
                <a:lnTo>
                  <a:pt x="3005" y="534"/>
                </a:lnTo>
                <a:lnTo>
                  <a:pt x="3076" y="613"/>
                </a:lnTo>
                <a:lnTo>
                  <a:pt x="3143" y="695"/>
                </a:lnTo>
                <a:lnTo>
                  <a:pt x="3205" y="782"/>
                </a:lnTo>
                <a:lnTo>
                  <a:pt x="3262" y="872"/>
                </a:lnTo>
                <a:lnTo>
                  <a:pt x="3314" y="967"/>
                </a:lnTo>
                <a:lnTo>
                  <a:pt x="3361" y="1064"/>
                </a:lnTo>
                <a:lnTo>
                  <a:pt x="3402" y="1165"/>
                </a:lnTo>
                <a:lnTo>
                  <a:pt x="3437" y="1269"/>
                </a:lnTo>
                <a:lnTo>
                  <a:pt x="3466" y="1375"/>
                </a:lnTo>
                <a:lnTo>
                  <a:pt x="3490" y="1484"/>
                </a:lnTo>
                <a:lnTo>
                  <a:pt x="3506" y="1596"/>
                </a:lnTo>
                <a:lnTo>
                  <a:pt x="3516" y="1708"/>
                </a:lnTo>
                <a:lnTo>
                  <a:pt x="3521" y="1824"/>
                </a:lnTo>
                <a:lnTo>
                  <a:pt x="3518" y="1841"/>
                </a:lnTo>
                <a:lnTo>
                  <a:pt x="3517" y="1858"/>
                </a:lnTo>
                <a:lnTo>
                  <a:pt x="2152" y="1858"/>
                </a:lnTo>
                <a:lnTo>
                  <a:pt x="2154" y="1841"/>
                </a:lnTo>
                <a:lnTo>
                  <a:pt x="2155" y="1824"/>
                </a:lnTo>
                <a:lnTo>
                  <a:pt x="2152" y="1779"/>
                </a:lnTo>
                <a:lnTo>
                  <a:pt x="2145" y="1736"/>
                </a:lnTo>
                <a:lnTo>
                  <a:pt x="2133" y="1695"/>
                </a:lnTo>
                <a:lnTo>
                  <a:pt x="2118" y="1655"/>
                </a:lnTo>
                <a:lnTo>
                  <a:pt x="2098" y="1617"/>
                </a:lnTo>
                <a:lnTo>
                  <a:pt x="2932" y="637"/>
                </a:lnTo>
                <a:lnTo>
                  <a:pt x="2896" y="601"/>
                </a:lnTo>
                <a:lnTo>
                  <a:pt x="1957" y="1472"/>
                </a:lnTo>
                <a:lnTo>
                  <a:pt x="1921" y="1452"/>
                </a:lnTo>
                <a:lnTo>
                  <a:pt x="1883" y="1437"/>
                </a:lnTo>
                <a:lnTo>
                  <a:pt x="1844" y="1425"/>
                </a:lnTo>
                <a:lnTo>
                  <a:pt x="1803" y="1418"/>
                </a:lnTo>
                <a:lnTo>
                  <a:pt x="1760" y="1415"/>
                </a:lnTo>
                <a:lnTo>
                  <a:pt x="1710" y="1419"/>
                </a:lnTo>
                <a:lnTo>
                  <a:pt x="1662" y="1428"/>
                </a:lnTo>
                <a:lnTo>
                  <a:pt x="1618" y="1442"/>
                </a:lnTo>
                <a:lnTo>
                  <a:pt x="1574" y="1463"/>
                </a:lnTo>
                <a:lnTo>
                  <a:pt x="1535" y="1489"/>
                </a:lnTo>
                <a:lnTo>
                  <a:pt x="1498" y="1519"/>
                </a:lnTo>
                <a:lnTo>
                  <a:pt x="1465" y="1553"/>
                </a:lnTo>
                <a:lnTo>
                  <a:pt x="1436" y="1591"/>
                </a:lnTo>
                <a:lnTo>
                  <a:pt x="1411" y="1632"/>
                </a:lnTo>
                <a:lnTo>
                  <a:pt x="1392" y="1677"/>
                </a:lnTo>
                <a:lnTo>
                  <a:pt x="1378" y="1724"/>
                </a:lnTo>
                <a:lnTo>
                  <a:pt x="1369" y="1772"/>
                </a:lnTo>
                <a:lnTo>
                  <a:pt x="1366" y="1824"/>
                </a:lnTo>
                <a:lnTo>
                  <a:pt x="1367" y="1841"/>
                </a:lnTo>
                <a:lnTo>
                  <a:pt x="1369" y="1858"/>
                </a:lnTo>
                <a:lnTo>
                  <a:pt x="3" y="1858"/>
                </a:lnTo>
                <a:lnTo>
                  <a:pt x="1" y="1841"/>
                </a:lnTo>
                <a:lnTo>
                  <a:pt x="0" y="1824"/>
                </a:lnTo>
                <a:lnTo>
                  <a:pt x="3" y="1708"/>
                </a:lnTo>
                <a:lnTo>
                  <a:pt x="14" y="1596"/>
                </a:lnTo>
                <a:lnTo>
                  <a:pt x="30" y="1484"/>
                </a:lnTo>
                <a:lnTo>
                  <a:pt x="53" y="1375"/>
                </a:lnTo>
                <a:lnTo>
                  <a:pt x="83" y="1269"/>
                </a:lnTo>
                <a:lnTo>
                  <a:pt x="119" y="1165"/>
                </a:lnTo>
                <a:lnTo>
                  <a:pt x="160" y="1064"/>
                </a:lnTo>
                <a:lnTo>
                  <a:pt x="207" y="967"/>
                </a:lnTo>
                <a:lnTo>
                  <a:pt x="258" y="872"/>
                </a:lnTo>
                <a:lnTo>
                  <a:pt x="315" y="782"/>
                </a:lnTo>
                <a:lnTo>
                  <a:pt x="377" y="695"/>
                </a:lnTo>
                <a:lnTo>
                  <a:pt x="444" y="613"/>
                </a:lnTo>
                <a:lnTo>
                  <a:pt x="515" y="534"/>
                </a:lnTo>
                <a:lnTo>
                  <a:pt x="591" y="461"/>
                </a:lnTo>
                <a:lnTo>
                  <a:pt x="671" y="391"/>
                </a:lnTo>
                <a:lnTo>
                  <a:pt x="755" y="327"/>
                </a:lnTo>
                <a:lnTo>
                  <a:pt x="842" y="268"/>
                </a:lnTo>
                <a:lnTo>
                  <a:pt x="933" y="214"/>
                </a:lnTo>
                <a:lnTo>
                  <a:pt x="1026" y="166"/>
                </a:lnTo>
                <a:lnTo>
                  <a:pt x="1124" y="123"/>
                </a:lnTo>
                <a:lnTo>
                  <a:pt x="1224" y="87"/>
                </a:lnTo>
                <a:lnTo>
                  <a:pt x="1326" y="56"/>
                </a:lnTo>
                <a:lnTo>
                  <a:pt x="1432" y="32"/>
                </a:lnTo>
                <a:lnTo>
                  <a:pt x="1540" y="15"/>
                </a:lnTo>
                <a:lnTo>
                  <a:pt x="1648" y="4"/>
                </a:lnTo>
                <a:lnTo>
                  <a:pt x="176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044" name="Group 935"/>
          <p:cNvGrpSpPr>
            <a:grpSpLocks noChangeAspect="1"/>
          </p:cNvGrpSpPr>
          <p:nvPr/>
        </p:nvGrpSpPr>
        <p:grpSpPr bwMode="auto">
          <a:xfrm>
            <a:off x="8532410" y="2136776"/>
            <a:ext cx="182103" cy="169488"/>
            <a:chOff x="-2535" y="1171"/>
            <a:chExt cx="2454" cy="2284"/>
          </a:xfrm>
          <a:solidFill>
            <a:schemeClr val="tx1">
              <a:lumMod val="65000"/>
              <a:lumOff val="35000"/>
            </a:schemeClr>
          </a:solidFill>
        </p:grpSpPr>
        <p:sp>
          <p:nvSpPr>
            <p:cNvPr id="6047" name="Freeform 937"/>
            <p:cNvSpPr>
              <a:spLocks/>
            </p:cNvSpPr>
            <p:nvPr/>
          </p:nvSpPr>
          <p:spPr bwMode="auto">
            <a:xfrm>
              <a:off x="-2165" y="3027"/>
              <a:ext cx="1714" cy="428"/>
            </a:xfrm>
            <a:custGeom>
              <a:avLst/>
              <a:gdLst>
                <a:gd name="T0" fmla="*/ 196 w 3428"/>
                <a:gd name="T1" fmla="*/ 0 h 856"/>
                <a:gd name="T2" fmla="*/ 719 w 3428"/>
                <a:gd name="T3" fmla="*/ 0 h 856"/>
                <a:gd name="T4" fmla="*/ 759 w 3428"/>
                <a:gd name="T5" fmla="*/ 49 h 856"/>
                <a:gd name="T6" fmla="*/ 805 w 3428"/>
                <a:gd name="T7" fmla="*/ 91 h 856"/>
                <a:gd name="T8" fmla="*/ 857 w 3428"/>
                <a:gd name="T9" fmla="*/ 128 h 856"/>
                <a:gd name="T10" fmla="*/ 912 w 3428"/>
                <a:gd name="T11" fmla="*/ 158 h 856"/>
                <a:gd name="T12" fmla="*/ 973 w 3428"/>
                <a:gd name="T13" fmla="*/ 178 h 856"/>
                <a:gd name="T14" fmla="*/ 1036 w 3428"/>
                <a:gd name="T15" fmla="*/ 192 h 856"/>
                <a:gd name="T16" fmla="*/ 1103 w 3428"/>
                <a:gd name="T17" fmla="*/ 196 h 856"/>
                <a:gd name="T18" fmla="*/ 2325 w 3428"/>
                <a:gd name="T19" fmla="*/ 196 h 856"/>
                <a:gd name="T20" fmla="*/ 2392 w 3428"/>
                <a:gd name="T21" fmla="*/ 192 h 856"/>
                <a:gd name="T22" fmla="*/ 2454 w 3428"/>
                <a:gd name="T23" fmla="*/ 178 h 856"/>
                <a:gd name="T24" fmla="*/ 2515 w 3428"/>
                <a:gd name="T25" fmla="*/ 158 h 856"/>
                <a:gd name="T26" fmla="*/ 2570 w 3428"/>
                <a:gd name="T27" fmla="*/ 128 h 856"/>
                <a:gd name="T28" fmla="*/ 2622 w 3428"/>
                <a:gd name="T29" fmla="*/ 91 h 856"/>
                <a:gd name="T30" fmla="*/ 2669 w 3428"/>
                <a:gd name="T31" fmla="*/ 49 h 856"/>
                <a:gd name="T32" fmla="*/ 2709 w 3428"/>
                <a:gd name="T33" fmla="*/ 0 h 856"/>
                <a:gd name="T34" fmla="*/ 3233 w 3428"/>
                <a:gd name="T35" fmla="*/ 0 h 856"/>
                <a:gd name="T36" fmla="*/ 3271 w 3428"/>
                <a:gd name="T37" fmla="*/ 4 h 856"/>
                <a:gd name="T38" fmla="*/ 3309 w 3428"/>
                <a:gd name="T39" fmla="*/ 16 h 856"/>
                <a:gd name="T40" fmla="*/ 3341 w 3428"/>
                <a:gd name="T41" fmla="*/ 34 h 856"/>
                <a:gd name="T42" fmla="*/ 3371 w 3428"/>
                <a:gd name="T43" fmla="*/ 58 h 856"/>
                <a:gd name="T44" fmla="*/ 3395 w 3428"/>
                <a:gd name="T45" fmla="*/ 88 h 856"/>
                <a:gd name="T46" fmla="*/ 3413 w 3428"/>
                <a:gd name="T47" fmla="*/ 120 h 856"/>
                <a:gd name="T48" fmla="*/ 3425 w 3428"/>
                <a:gd name="T49" fmla="*/ 158 h 856"/>
                <a:gd name="T50" fmla="*/ 3428 w 3428"/>
                <a:gd name="T51" fmla="*/ 196 h 856"/>
                <a:gd name="T52" fmla="*/ 3428 w 3428"/>
                <a:gd name="T53" fmla="*/ 856 h 856"/>
                <a:gd name="T54" fmla="*/ 0 w 3428"/>
                <a:gd name="T55" fmla="*/ 856 h 856"/>
                <a:gd name="T56" fmla="*/ 0 w 3428"/>
                <a:gd name="T57" fmla="*/ 196 h 856"/>
                <a:gd name="T58" fmla="*/ 3 w 3428"/>
                <a:gd name="T59" fmla="*/ 158 h 856"/>
                <a:gd name="T60" fmla="*/ 15 w 3428"/>
                <a:gd name="T61" fmla="*/ 120 h 856"/>
                <a:gd name="T62" fmla="*/ 33 w 3428"/>
                <a:gd name="T63" fmla="*/ 88 h 856"/>
                <a:gd name="T64" fmla="*/ 56 w 3428"/>
                <a:gd name="T65" fmla="*/ 58 h 856"/>
                <a:gd name="T66" fmla="*/ 86 w 3428"/>
                <a:gd name="T67" fmla="*/ 34 h 856"/>
                <a:gd name="T68" fmla="*/ 119 w 3428"/>
                <a:gd name="T69" fmla="*/ 16 h 856"/>
                <a:gd name="T70" fmla="*/ 156 w 3428"/>
                <a:gd name="T71" fmla="*/ 4 h 856"/>
                <a:gd name="T72" fmla="*/ 196 w 3428"/>
                <a:gd name="T73" fmla="*/ 0 h 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28" h="856">
                  <a:moveTo>
                    <a:pt x="196" y="0"/>
                  </a:moveTo>
                  <a:lnTo>
                    <a:pt x="719" y="0"/>
                  </a:lnTo>
                  <a:lnTo>
                    <a:pt x="759" y="49"/>
                  </a:lnTo>
                  <a:lnTo>
                    <a:pt x="805" y="91"/>
                  </a:lnTo>
                  <a:lnTo>
                    <a:pt x="857" y="128"/>
                  </a:lnTo>
                  <a:lnTo>
                    <a:pt x="912" y="158"/>
                  </a:lnTo>
                  <a:lnTo>
                    <a:pt x="973" y="178"/>
                  </a:lnTo>
                  <a:lnTo>
                    <a:pt x="1036" y="192"/>
                  </a:lnTo>
                  <a:lnTo>
                    <a:pt x="1103" y="196"/>
                  </a:lnTo>
                  <a:lnTo>
                    <a:pt x="2325" y="196"/>
                  </a:lnTo>
                  <a:lnTo>
                    <a:pt x="2392" y="192"/>
                  </a:lnTo>
                  <a:lnTo>
                    <a:pt x="2454" y="178"/>
                  </a:lnTo>
                  <a:lnTo>
                    <a:pt x="2515" y="158"/>
                  </a:lnTo>
                  <a:lnTo>
                    <a:pt x="2570" y="128"/>
                  </a:lnTo>
                  <a:lnTo>
                    <a:pt x="2622" y="91"/>
                  </a:lnTo>
                  <a:lnTo>
                    <a:pt x="2669" y="49"/>
                  </a:lnTo>
                  <a:lnTo>
                    <a:pt x="2709" y="0"/>
                  </a:lnTo>
                  <a:lnTo>
                    <a:pt x="3233" y="0"/>
                  </a:lnTo>
                  <a:lnTo>
                    <a:pt x="3271" y="4"/>
                  </a:lnTo>
                  <a:lnTo>
                    <a:pt x="3309" y="16"/>
                  </a:lnTo>
                  <a:lnTo>
                    <a:pt x="3341" y="34"/>
                  </a:lnTo>
                  <a:lnTo>
                    <a:pt x="3371" y="58"/>
                  </a:lnTo>
                  <a:lnTo>
                    <a:pt x="3395" y="88"/>
                  </a:lnTo>
                  <a:lnTo>
                    <a:pt x="3413" y="120"/>
                  </a:lnTo>
                  <a:lnTo>
                    <a:pt x="3425" y="158"/>
                  </a:lnTo>
                  <a:lnTo>
                    <a:pt x="3428" y="196"/>
                  </a:lnTo>
                  <a:lnTo>
                    <a:pt x="3428" y="856"/>
                  </a:lnTo>
                  <a:lnTo>
                    <a:pt x="0" y="856"/>
                  </a:lnTo>
                  <a:lnTo>
                    <a:pt x="0" y="196"/>
                  </a:lnTo>
                  <a:lnTo>
                    <a:pt x="3" y="158"/>
                  </a:lnTo>
                  <a:lnTo>
                    <a:pt x="15" y="120"/>
                  </a:lnTo>
                  <a:lnTo>
                    <a:pt x="33" y="88"/>
                  </a:lnTo>
                  <a:lnTo>
                    <a:pt x="56" y="58"/>
                  </a:lnTo>
                  <a:lnTo>
                    <a:pt x="86" y="34"/>
                  </a:lnTo>
                  <a:lnTo>
                    <a:pt x="119" y="16"/>
                  </a:lnTo>
                  <a:lnTo>
                    <a:pt x="156" y="4"/>
                  </a:lnTo>
                  <a:lnTo>
                    <a:pt x="1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2" name="Freeform 938"/>
            <p:cNvSpPr>
              <a:spLocks noEditPoints="1"/>
            </p:cNvSpPr>
            <p:nvPr/>
          </p:nvSpPr>
          <p:spPr bwMode="auto">
            <a:xfrm>
              <a:off x="-2535" y="1171"/>
              <a:ext cx="2454" cy="1856"/>
            </a:xfrm>
            <a:custGeom>
              <a:avLst/>
              <a:gdLst>
                <a:gd name="T0" fmla="*/ 327 w 4908"/>
                <a:gd name="T1" fmla="*/ 534 h 3713"/>
                <a:gd name="T2" fmla="*/ 201 w 4908"/>
                <a:gd name="T3" fmla="*/ 767 h 3713"/>
                <a:gd name="T4" fmla="*/ 253 w 4908"/>
                <a:gd name="T5" fmla="*/ 1059 h 3713"/>
                <a:gd name="T6" fmla="*/ 576 w 4908"/>
                <a:gd name="T7" fmla="*/ 1466 h 3713"/>
                <a:gd name="T8" fmla="*/ 1078 w 4908"/>
                <a:gd name="T9" fmla="*/ 1787 h 3713"/>
                <a:gd name="T10" fmla="*/ 918 w 4908"/>
                <a:gd name="T11" fmla="*/ 1260 h 3713"/>
                <a:gd name="T12" fmla="*/ 854 w 4908"/>
                <a:gd name="T13" fmla="*/ 610 h 3713"/>
                <a:gd name="T14" fmla="*/ 671 w 4908"/>
                <a:gd name="T15" fmla="*/ 505 h 3713"/>
                <a:gd name="T16" fmla="*/ 4413 w 4908"/>
                <a:gd name="T17" fmla="*/ 467 h 3713"/>
                <a:gd name="T18" fmla="*/ 4168 w 4908"/>
                <a:gd name="T19" fmla="*/ 538 h 3713"/>
                <a:gd name="T20" fmla="*/ 4037 w 4908"/>
                <a:gd name="T21" fmla="*/ 884 h 3713"/>
                <a:gd name="T22" fmla="*/ 3940 w 4908"/>
                <a:gd name="T23" fmla="*/ 1487 h 3713"/>
                <a:gd name="T24" fmla="*/ 4047 w 4908"/>
                <a:gd name="T25" fmla="*/ 1674 h 3713"/>
                <a:gd name="T26" fmla="*/ 4489 w 4908"/>
                <a:gd name="T27" fmla="*/ 1309 h 3713"/>
                <a:gd name="T28" fmla="*/ 4698 w 4908"/>
                <a:gd name="T29" fmla="*/ 936 h 3713"/>
                <a:gd name="T30" fmla="*/ 4675 w 4908"/>
                <a:gd name="T31" fmla="*/ 666 h 3713"/>
                <a:gd name="T32" fmla="*/ 4506 w 4908"/>
                <a:gd name="T33" fmla="*/ 484 h 3713"/>
                <a:gd name="T34" fmla="*/ 4065 w 4908"/>
                <a:gd name="T35" fmla="*/ 190 h 3713"/>
                <a:gd name="T36" fmla="*/ 4297 w 4908"/>
                <a:gd name="T37" fmla="*/ 282 h 3713"/>
                <a:gd name="T38" fmla="*/ 4607 w 4908"/>
                <a:gd name="T39" fmla="*/ 316 h 3713"/>
                <a:gd name="T40" fmla="*/ 4818 w 4908"/>
                <a:gd name="T41" fmla="*/ 519 h 3713"/>
                <a:gd name="T42" fmla="*/ 4908 w 4908"/>
                <a:gd name="T43" fmla="*/ 848 h 3713"/>
                <a:gd name="T44" fmla="*/ 4785 w 4908"/>
                <a:gd name="T45" fmla="*/ 1232 h 3713"/>
                <a:gd name="T46" fmla="*/ 4415 w 4908"/>
                <a:gd name="T47" fmla="*/ 1652 h 3713"/>
                <a:gd name="T48" fmla="*/ 3886 w 4908"/>
                <a:gd name="T49" fmla="*/ 1977 h 3713"/>
                <a:gd name="T50" fmla="*/ 3465 w 4908"/>
                <a:gd name="T51" fmla="*/ 2239 h 3713"/>
                <a:gd name="T52" fmla="*/ 3039 w 4908"/>
                <a:gd name="T53" fmla="*/ 2449 h 3713"/>
                <a:gd name="T54" fmla="*/ 2824 w 4908"/>
                <a:gd name="T55" fmla="*/ 2602 h 3713"/>
                <a:gd name="T56" fmla="*/ 2758 w 4908"/>
                <a:gd name="T57" fmla="*/ 2839 h 3713"/>
                <a:gd name="T58" fmla="*/ 2844 w 4908"/>
                <a:gd name="T59" fmla="*/ 3037 h 3713"/>
                <a:gd name="T60" fmla="*/ 3115 w 4908"/>
                <a:gd name="T61" fmla="*/ 3156 h 3713"/>
                <a:gd name="T62" fmla="*/ 3307 w 4908"/>
                <a:gd name="T63" fmla="*/ 3290 h 3713"/>
                <a:gd name="T64" fmla="*/ 3342 w 4908"/>
                <a:gd name="T65" fmla="*/ 3483 h 3713"/>
                <a:gd name="T66" fmla="*/ 3206 w 4908"/>
                <a:gd name="T67" fmla="*/ 3676 h 3713"/>
                <a:gd name="T68" fmla="*/ 1792 w 4908"/>
                <a:gd name="T69" fmla="*/ 3708 h 3713"/>
                <a:gd name="T70" fmla="*/ 1600 w 4908"/>
                <a:gd name="T71" fmla="*/ 3574 h 3713"/>
                <a:gd name="T72" fmla="*/ 1579 w 4908"/>
                <a:gd name="T73" fmla="*/ 3335 h 3713"/>
                <a:gd name="T74" fmla="*/ 1745 w 4908"/>
                <a:gd name="T75" fmla="*/ 3169 h 3713"/>
                <a:gd name="T76" fmla="*/ 2027 w 4908"/>
                <a:gd name="T77" fmla="*/ 3075 h 3713"/>
                <a:gd name="T78" fmla="*/ 2145 w 4908"/>
                <a:gd name="T79" fmla="*/ 2877 h 3713"/>
                <a:gd name="T80" fmla="*/ 2112 w 4908"/>
                <a:gd name="T81" fmla="*/ 2647 h 3713"/>
                <a:gd name="T82" fmla="*/ 1920 w 4908"/>
                <a:gd name="T83" fmla="*/ 2468 h 3713"/>
                <a:gd name="T84" fmla="*/ 1518 w 4908"/>
                <a:gd name="T85" fmla="*/ 2289 h 3713"/>
                <a:gd name="T86" fmla="*/ 1139 w 4908"/>
                <a:gd name="T87" fmla="*/ 2026 h 3713"/>
                <a:gd name="T88" fmla="*/ 589 w 4908"/>
                <a:gd name="T89" fmla="*/ 1726 h 3713"/>
                <a:gd name="T90" fmla="*/ 179 w 4908"/>
                <a:gd name="T91" fmla="*/ 1320 h 3713"/>
                <a:gd name="T92" fmla="*/ 7 w 4908"/>
                <a:gd name="T93" fmla="*/ 919 h 3713"/>
                <a:gd name="T94" fmla="*/ 57 w 4908"/>
                <a:gd name="T95" fmla="*/ 580 h 3713"/>
                <a:gd name="T96" fmla="*/ 253 w 4908"/>
                <a:gd name="T97" fmla="*/ 343 h 3713"/>
                <a:gd name="T98" fmla="*/ 545 w 4908"/>
                <a:gd name="T99" fmla="*/ 273 h 3713"/>
                <a:gd name="T100" fmla="*/ 847 w 4908"/>
                <a:gd name="T101" fmla="*/ 373 h 3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08" h="3713">
                  <a:moveTo>
                    <a:pt x="490" y="467"/>
                  </a:moveTo>
                  <a:lnTo>
                    <a:pt x="445" y="473"/>
                  </a:lnTo>
                  <a:lnTo>
                    <a:pt x="403" y="484"/>
                  </a:lnTo>
                  <a:lnTo>
                    <a:pt x="363" y="505"/>
                  </a:lnTo>
                  <a:lnTo>
                    <a:pt x="327" y="534"/>
                  </a:lnTo>
                  <a:lnTo>
                    <a:pt x="293" y="569"/>
                  </a:lnTo>
                  <a:lnTo>
                    <a:pt x="262" y="614"/>
                  </a:lnTo>
                  <a:lnTo>
                    <a:pt x="234" y="666"/>
                  </a:lnTo>
                  <a:lnTo>
                    <a:pt x="213" y="715"/>
                  </a:lnTo>
                  <a:lnTo>
                    <a:pt x="201" y="767"/>
                  </a:lnTo>
                  <a:lnTo>
                    <a:pt x="196" y="821"/>
                  </a:lnTo>
                  <a:lnTo>
                    <a:pt x="199" y="878"/>
                  </a:lnTo>
                  <a:lnTo>
                    <a:pt x="210" y="936"/>
                  </a:lnTo>
                  <a:lnTo>
                    <a:pt x="228" y="997"/>
                  </a:lnTo>
                  <a:lnTo>
                    <a:pt x="253" y="1059"/>
                  </a:lnTo>
                  <a:lnTo>
                    <a:pt x="299" y="1144"/>
                  </a:lnTo>
                  <a:lnTo>
                    <a:pt x="354" y="1227"/>
                  </a:lnTo>
                  <a:lnTo>
                    <a:pt x="420" y="1309"/>
                  </a:lnTo>
                  <a:lnTo>
                    <a:pt x="494" y="1390"/>
                  </a:lnTo>
                  <a:lnTo>
                    <a:pt x="576" y="1466"/>
                  </a:lnTo>
                  <a:lnTo>
                    <a:pt x="665" y="1540"/>
                  </a:lnTo>
                  <a:lnTo>
                    <a:pt x="761" y="1609"/>
                  </a:lnTo>
                  <a:lnTo>
                    <a:pt x="862" y="1674"/>
                  </a:lnTo>
                  <a:lnTo>
                    <a:pt x="968" y="1734"/>
                  </a:lnTo>
                  <a:lnTo>
                    <a:pt x="1078" y="1787"/>
                  </a:lnTo>
                  <a:lnTo>
                    <a:pt x="1036" y="1692"/>
                  </a:lnTo>
                  <a:lnTo>
                    <a:pt x="1000" y="1592"/>
                  </a:lnTo>
                  <a:lnTo>
                    <a:pt x="969" y="1487"/>
                  </a:lnTo>
                  <a:lnTo>
                    <a:pt x="942" y="1376"/>
                  </a:lnTo>
                  <a:lnTo>
                    <a:pt x="918" y="1260"/>
                  </a:lnTo>
                  <a:lnTo>
                    <a:pt x="901" y="1140"/>
                  </a:lnTo>
                  <a:lnTo>
                    <a:pt x="884" y="1015"/>
                  </a:lnTo>
                  <a:lnTo>
                    <a:pt x="872" y="885"/>
                  </a:lnTo>
                  <a:lnTo>
                    <a:pt x="862" y="749"/>
                  </a:lnTo>
                  <a:lnTo>
                    <a:pt x="854" y="610"/>
                  </a:lnTo>
                  <a:lnTo>
                    <a:pt x="826" y="589"/>
                  </a:lnTo>
                  <a:lnTo>
                    <a:pt x="792" y="568"/>
                  </a:lnTo>
                  <a:lnTo>
                    <a:pt x="755" y="545"/>
                  </a:lnTo>
                  <a:lnTo>
                    <a:pt x="714" y="525"/>
                  </a:lnTo>
                  <a:lnTo>
                    <a:pt x="671" y="505"/>
                  </a:lnTo>
                  <a:lnTo>
                    <a:pt x="627" y="489"/>
                  </a:lnTo>
                  <a:lnTo>
                    <a:pt x="581" y="477"/>
                  </a:lnTo>
                  <a:lnTo>
                    <a:pt x="534" y="470"/>
                  </a:lnTo>
                  <a:lnTo>
                    <a:pt x="490" y="467"/>
                  </a:lnTo>
                  <a:close/>
                  <a:moveTo>
                    <a:pt x="4413" y="467"/>
                  </a:moveTo>
                  <a:lnTo>
                    <a:pt x="4363" y="470"/>
                  </a:lnTo>
                  <a:lnTo>
                    <a:pt x="4312" y="480"/>
                  </a:lnTo>
                  <a:lnTo>
                    <a:pt x="4263" y="495"/>
                  </a:lnTo>
                  <a:lnTo>
                    <a:pt x="4214" y="516"/>
                  </a:lnTo>
                  <a:lnTo>
                    <a:pt x="4168" y="538"/>
                  </a:lnTo>
                  <a:lnTo>
                    <a:pt x="4125" y="562"/>
                  </a:lnTo>
                  <a:lnTo>
                    <a:pt x="4087" y="586"/>
                  </a:lnTo>
                  <a:lnTo>
                    <a:pt x="4055" y="608"/>
                  </a:lnTo>
                  <a:lnTo>
                    <a:pt x="4047" y="748"/>
                  </a:lnTo>
                  <a:lnTo>
                    <a:pt x="4037" y="884"/>
                  </a:lnTo>
                  <a:lnTo>
                    <a:pt x="4025" y="1015"/>
                  </a:lnTo>
                  <a:lnTo>
                    <a:pt x="4010" y="1140"/>
                  </a:lnTo>
                  <a:lnTo>
                    <a:pt x="3991" y="1260"/>
                  </a:lnTo>
                  <a:lnTo>
                    <a:pt x="3968" y="1375"/>
                  </a:lnTo>
                  <a:lnTo>
                    <a:pt x="3940" y="1487"/>
                  </a:lnTo>
                  <a:lnTo>
                    <a:pt x="3909" y="1591"/>
                  </a:lnTo>
                  <a:lnTo>
                    <a:pt x="3873" y="1692"/>
                  </a:lnTo>
                  <a:lnTo>
                    <a:pt x="3831" y="1786"/>
                  </a:lnTo>
                  <a:lnTo>
                    <a:pt x="3942" y="1732"/>
                  </a:lnTo>
                  <a:lnTo>
                    <a:pt x="4047" y="1674"/>
                  </a:lnTo>
                  <a:lnTo>
                    <a:pt x="4148" y="1609"/>
                  </a:lnTo>
                  <a:lnTo>
                    <a:pt x="4244" y="1539"/>
                  </a:lnTo>
                  <a:lnTo>
                    <a:pt x="4333" y="1466"/>
                  </a:lnTo>
                  <a:lnTo>
                    <a:pt x="4415" y="1390"/>
                  </a:lnTo>
                  <a:lnTo>
                    <a:pt x="4489" y="1309"/>
                  </a:lnTo>
                  <a:lnTo>
                    <a:pt x="4555" y="1227"/>
                  </a:lnTo>
                  <a:lnTo>
                    <a:pt x="4610" y="1144"/>
                  </a:lnTo>
                  <a:lnTo>
                    <a:pt x="4654" y="1059"/>
                  </a:lnTo>
                  <a:lnTo>
                    <a:pt x="4680" y="997"/>
                  </a:lnTo>
                  <a:lnTo>
                    <a:pt x="4698" y="936"/>
                  </a:lnTo>
                  <a:lnTo>
                    <a:pt x="4710" y="878"/>
                  </a:lnTo>
                  <a:lnTo>
                    <a:pt x="4713" y="821"/>
                  </a:lnTo>
                  <a:lnTo>
                    <a:pt x="4707" y="767"/>
                  </a:lnTo>
                  <a:lnTo>
                    <a:pt x="4695" y="715"/>
                  </a:lnTo>
                  <a:lnTo>
                    <a:pt x="4675" y="666"/>
                  </a:lnTo>
                  <a:lnTo>
                    <a:pt x="4646" y="614"/>
                  </a:lnTo>
                  <a:lnTo>
                    <a:pt x="4614" y="569"/>
                  </a:lnTo>
                  <a:lnTo>
                    <a:pt x="4582" y="534"/>
                  </a:lnTo>
                  <a:lnTo>
                    <a:pt x="4544" y="505"/>
                  </a:lnTo>
                  <a:lnTo>
                    <a:pt x="4506" y="484"/>
                  </a:lnTo>
                  <a:lnTo>
                    <a:pt x="4462" y="473"/>
                  </a:lnTo>
                  <a:lnTo>
                    <a:pt x="4413" y="467"/>
                  </a:lnTo>
                  <a:close/>
                  <a:moveTo>
                    <a:pt x="842" y="0"/>
                  </a:moveTo>
                  <a:lnTo>
                    <a:pt x="4067" y="0"/>
                  </a:lnTo>
                  <a:lnTo>
                    <a:pt x="4065" y="190"/>
                  </a:lnTo>
                  <a:lnTo>
                    <a:pt x="4062" y="371"/>
                  </a:lnTo>
                  <a:lnTo>
                    <a:pt x="4114" y="344"/>
                  </a:lnTo>
                  <a:lnTo>
                    <a:pt x="4172" y="319"/>
                  </a:lnTo>
                  <a:lnTo>
                    <a:pt x="4233" y="298"/>
                  </a:lnTo>
                  <a:lnTo>
                    <a:pt x="4297" y="282"/>
                  </a:lnTo>
                  <a:lnTo>
                    <a:pt x="4364" y="272"/>
                  </a:lnTo>
                  <a:lnTo>
                    <a:pt x="4433" y="272"/>
                  </a:lnTo>
                  <a:lnTo>
                    <a:pt x="4501" y="279"/>
                  </a:lnTo>
                  <a:lnTo>
                    <a:pt x="4556" y="294"/>
                  </a:lnTo>
                  <a:lnTo>
                    <a:pt x="4607" y="316"/>
                  </a:lnTo>
                  <a:lnTo>
                    <a:pt x="4656" y="343"/>
                  </a:lnTo>
                  <a:lnTo>
                    <a:pt x="4701" y="377"/>
                  </a:lnTo>
                  <a:lnTo>
                    <a:pt x="4744" y="419"/>
                  </a:lnTo>
                  <a:lnTo>
                    <a:pt x="4783" y="465"/>
                  </a:lnTo>
                  <a:lnTo>
                    <a:pt x="4818" y="519"/>
                  </a:lnTo>
                  <a:lnTo>
                    <a:pt x="4851" y="580"/>
                  </a:lnTo>
                  <a:lnTo>
                    <a:pt x="4878" y="642"/>
                  </a:lnTo>
                  <a:lnTo>
                    <a:pt x="4896" y="709"/>
                  </a:lnTo>
                  <a:lnTo>
                    <a:pt x="4906" y="776"/>
                  </a:lnTo>
                  <a:lnTo>
                    <a:pt x="4908" y="848"/>
                  </a:lnTo>
                  <a:lnTo>
                    <a:pt x="4902" y="919"/>
                  </a:lnTo>
                  <a:lnTo>
                    <a:pt x="4887" y="992"/>
                  </a:lnTo>
                  <a:lnTo>
                    <a:pt x="4863" y="1067"/>
                  </a:lnTo>
                  <a:lnTo>
                    <a:pt x="4833" y="1143"/>
                  </a:lnTo>
                  <a:lnTo>
                    <a:pt x="4785" y="1232"/>
                  </a:lnTo>
                  <a:lnTo>
                    <a:pt x="4729" y="1320"/>
                  </a:lnTo>
                  <a:lnTo>
                    <a:pt x="4662" y="1406"/>
                  </a:lnTo>
                  <a:lnTo>
                    <a:pt x="4588" y="1491"/>
                  </a:lnTo>
                  <a:lnTo>
                    <a:pt x="4504" y="1573"/>
                  </a:lnTo>
                  <a:lnTo>
                    <a:pt x="4415" y="1652"/>
                  </a:lnTo>
                  <a:lnTo>
                    <a:pt x="4320" y="1726"/>
                  </a:lnTo>
                  <a:lnTo>
                    <a:pt x="4217" y="1798"/>
                  </a:lnTo>
                  <a:lnTo>
                    <a:pt x="4111" y="1863"/>
                  </a:lnTo>
                  <a:lnTo>
                    <a:pt x="4000" y="1923"/>
                  </a:lnTo>
                  <a:lnTo>
                    <a:pt x="3886" y="1977"/>
                  </a:lnTo>
                  <a:lnTo>
                    <a:pt x="3770" y="2024"/>
                  </a:lnTo>
                  <a:lnTo>
                    <a:pt x="3651" y="2064"/>
                  </a:lnTo>
                  <a:lnTo>
                    <a:pt x="3595" y="2127"/>
                  </a:lnTo>
                  <a:lnTo>
                    <a:pt x="3532" y="2185"/>
                  </a:lnTo>
                  <a:lnTo>
                    <a:pt x="3465" y="2239"/>
                  </a:lnTo>
                  <a:lnTo>
                    <a:pt x="3392" y="2289"/>
                  </a:lnTo>
                  <a:lnTo>
                    <a:pt x="3313" y="2335"/>
                  </a:lnTo>
                  <a:lnTo>
                    <a:pt x="3229" y="2377"/>
                  </a:lnTo>
                  <a:lnTo>
                    <a:pt x="3138" y="2414"/>
                  </a:lnTo>
                  <a:lnTo>
                    <a:pt x="3039" y="2449"/>
                  </a:lnTo>
                  <a:lnTo>
                    <a:pt x="2989" y="2468"/>
                  </a:lnTo>
                  <a:lnTo>
                    <a:pt x="2941" y="2493"/>
                  </a:lnTo>
                  <a:lnTo>
                    <a:pt x="2897" y="2524"/>
                  </a:lnTo>
                  <a:lnTo>
                    <a:pt x="2858" y="2560"/>
                  </a:lnTo>
                  <a:lnTo>
                    <a:pt x="2824" y="2602"/>
                  </a:lnTo>
                  <a:lnTo>
                    <a:pt x="2797" y="2647"/>
                  </a:lnTo>
                  <a:lnTo>
                    <a:pt x="2776" y="2694"/>
                  </a:lnTo>
                  <a:lnTo>
                    <a:pt x="2763" y="2746"/>
                  </a:lnTo>
                  <a:lnTo>
                    <a:pt x="2757" y="2800"/>
                  </a:lnTo>
                  <a:lnTo>
                    <a:pt x="2758" y="2839"/>
                  </a:lnTo>
                  <a:lnTo>
                    <a:pt x="2764" y="2877"/>
                  </a:lnTo>
                  <a:lnTo>
                    <a:pt x="2776" y="2918"/>
                  </a:lnTo>
                  <a:lnTo>
                    <a:pt x="2792" y="2956"/>
                  </a:lnTo>
                  <a:lnTo>
                    <a:pt x="2815" y="2997"/>
                  </a:lnTo>
                  <a:lnTo>
                    <a:pt x="2844" y="3037"/>
                  </a:lnTo>
                  <a:lnTo>
                    <a:pt x="2882" y="3075"/>
                  </a:lnTo>
                  <a:lnTo>
                    <a:pt x="2926" y="3114"/>
                  </a:lnTo>
                  <a:lnTo>
                    <a:pt x="2980" y="3151"/>
                  </a:lnTo>
                  <a:lnTo>
                    <a:pt x="3065" y="3151"/>
                  </a:lnTo>
                  <a:lnTo>
                    <a:pt x="3115" y="3156"/>
                  </a:lnTo>
                  <a:lnTo>
                    <a:pt x="3163" y="3169"/>
                  </a:lnTo>
                  <a:lnTo>
                    <a:pt x="3206" y="3189"/>
                  </a:lnTo>
                  <a:lnTo>
                    <a:pt x="3246" y="3217"/>
                  </a:lnTo>
                  <a:lnTo>
                    <a:pt x="3281" y="3251"/>
                  </a:lnTo>
                  <a:lnTo>
                    <a:pt x="3307" y="3290"/>
                  </a:lnTo>
                  <a:lnTo>
                    <a:pt x="3328" y="3335"/>
                  </a:lnTo>
                  <a:lnTo>
                    <a:pt x="3342" y="3382"/>
                  </a:lnTo>
                  <a:lnTo>
                    <a:pt x="3346" y="3433"/>
                  </a:lnTo>
                  <a:lnTo>
                    <a:pt x="3346" y="3433"/>
                  </a:lnTo>
                  <a:lnTo>
                    <a:pt x="3342" y="3483"/>
                  </a:lnTo>
                  <a:lnTo>
                    <a:pt x="3328" y="3530"/>
                  </a:lnTo>
                  <a:lnTo>
                    <a:pt x="3307" y="3574"/>
                  </a:lnTo>
                  <a:lnTo>
                    <a:pt x="3281" y="3613"/>
                  </a:lnTo>
                  <a:lnTo>
                    <a:pt x="3246" y="3647"/>
                  </a:lnTo>
                  <a:lnTo>
                    <a:pt x="3206" y="3676"/>
                  </a:lnTo>
                  <a:lnTo>
                    <a:pt x="3163" y="3696"/>
                  </a:lnTo>
                  <a:lnTo>
                    <a:pt x="3115" y="3708"/>
                  </a:lnTo>
                  <a:lnTo>
                    <a:pt x="3065" y="3713"/>
                  </a:lnTo>
                  <a:lnTo>
                    <a:pt x="1843" y="3713"/>
                  </a:lnTo>
                  <a:lnTo>
                    <a:pt x="1792" y="3708"/>
                  </a:lnTo>
                  <a:lnTo>
                    <a:pt x="1745" y="3696"/>
                  </a:lnTo>
                  <a:lnTo>
                    <a:pt x="1701" y="3676"/>
                  </a:lnTo>
                  <a:lnTo>
                    <a:pt x="1661" y="3647"/>
                  </a:lnTo>
                  <a:lnTo>
                    <a:pt x="1628" y="3613"/>
                  </a:lnTo>
                  <a:lnTo>
                    <a:pt x="1600" y="3574"/>
                  </a:lnTo>
                  <a:lnTo>
                    <a:pt x="1579" y="3530"/>
                  </a:lnTo>
                  <a:lnTo>
                    <a:pt x="1566" y="3483"/>
                  </a:lnTo>
                  <a:lnTo>
                    <a:pt x="1561" y="3433"/>
                  </a:lnTo>
                  <a:lnTo>
                    <a:pt x="1566" y="3382"/>
                  </a:lnTo>
                  <a:lnTo>
                    <a:pt x="1579" y="3335"/>
                  </a:lnTo>
                  <a:lnTo>
                    <a:pt x="1600" y="3290"/>
                  </a:lnTo>
                  <a:lnTo>
                    <a:pt x="1628" y="3251"/>
                  </a:lnTo>
                  <a:lnTo>
                    <a:pt x="1661" y="3217"/>
                  </a:lnTo>
                  <a:lnTo>
                    <a:pt x="1701" y="3189"/>
                  </a:lnTo>
                  <a:lnTo>
                    <a:pt x="1745" y="3169"/>
                  </a:lnTo>
                  <a:lnTo>
                    <a:pt x="1792" y="3156"/>
                  </a:lnTo>
                  <a:lnTo>
                    <a:pt x="1843" y="3151"/>
                  </a:lnTo>
                  <a:lnTo>
                    <a:pt x="1929" y="3151"/>
                  </a:lnTo>
                  <a:lnTo>
                    <a:pt x="1983" y="3114"/>
                  </a:lnTo>
                  <a:lnTo>
                    <a:pt x="2027" y="3075"/>
                  </a:lnTo>
                  <a:lnTo>
                    <a:pt x="2065" y="3037"/>
                  </a:lnTo>
                  <a:lnTo>
                    <a:pt x="2094" y="2997"/>
                  </a:lnTo>
                  <a:lnTo>
                    <a:pt x="2117" y="2956"/>
                  </a:lnTo>
                  <a:lnTo>
                    <a:pt x="2133" y="2918"/>
                  </a:lnTo>
                  <a:lnTo>
                    <a:pt x="2145" y="2877"/>
                  </a:lnTo>
                  <a:lnTo>
                    <a:pt x="2151" y="2839"/>
                  </a:lnTo>
                  <a:lnTo>
                    <a:pt x="2152" y="2800"/>
                  </a:lnTo>
                  <a:lnTo>
                    <a:pt x="2146" y="2746"/>
                  </a:lnTo>
                  <a:lnTo>
                    <a:pt x="2133" y="2694"/>
                  </a:lnTo>
                  <a:lnTo>
                    <a:pt x="2112" y="2647"/>
                  </a:lnTo>
                  <a:lnTo>
                    <a:pt x="2085" y="2602"/>
                  </a:lnTo>
                  <a:lnTo>
                    <a:pt x="2051" y="2560"/>
                  </a:lnTo>
                  <a:lnTo>
                    <a:pt x="2012" y="2524"/>
                  </a:lnTo>
                  <a:lnTo>
                    <a:pt x="1968" y="2493"/>
                  </a:lnTo>
                  <a:lnTo>
                    <a:pt x="1920" y="2468"/>
                  </a:lnTo>
                  <a:lnTo>
                    <a:pt x="1870" y="2449"/>
                  </a:lnTo>
                  <a:lnTo>
                    <a:pt x="1773" y="2414"/>
                  </a:lnTo>
                  <a:lnTo>
                    <a:pt x="1680" y="2377"/>
                  </a:lnTo>
                  <a:lnTo>
                    <a:pt x="1597" y="2335"/>
                  </a:lnTo>
                  <a:lnTo>
                    <a:pt x="1518" y="2289"/>
                  </a:lnTo>
                  <a:lnTo>
                    <a:pt x="1445" y="2240"/>
                  </a:lnTo>
                  <a:lnTo>
                    <a:pt x="1377" y="2185"/>
                  </a:lnTo>
                  <a:lnTo>
                    <a:pt x="1314" y="2127"/>
                  </a:lnTo>
                  <a:lnTo>
                    <a:pt x="1258" y="2066"/>
                  </a:lnTo>
                  <a:lnTo>
                    <a:pt x="1139" y="2026"/>
                  </a:lnTo>
                  <a:lnTo>
                    <a:pt x="1023" y="1978"/>
                  </a:lnTo>
                  <a:lnTo>
                    <a:pt x="909" y="1923"/>
                  </a:lnTo>
                  <a:lnTo>
                    <a:pt x="798" y="1863"/>
                  </a:lnTo>
                  <a:lnTo>
                    <a:pt x="692" y="1798"/>
                  </a:lnTo>
                  <a:lnTo>
                    <a:pt x="589" y="1726"/>
                  </a:lnTo>
                  <a:lnTo>
                    <a:pt x="493" y="1652"/>
                  </a:lnTo>
                  <a:lnTo>
                    <a:pt x="403" y="1573"/>
                  </a:lnTo>
                  <a:lnTo>
                    <a:pt x="320" y="1491"/>
                  </a:lnTo>
                  <a:lnTo>
                    <a:pt x="246" y="1406"/>
                  </a:lnTo>
                  <a:lnTo>
                    <a:pt x="179" y="1320"/>
                  </a:lnTo>
                  <a:lnTo>
                    <a:pt x="122" y="1232"/>
                  </a:lnTo>
                  <a:lnTo>
                    <a:pt x="76" y="1143"/>
                  </a:lnTo>
                  <a:lnTo>
                    <a:pt x="45" y="1067"/>
                  </a:lnTo>
                  <a:lnTo>
                    <a:pt x="21" y="992"/>
                  </a:lnTo>
                  <a:lnTo>
                    <a:pt x="7" y="919"/>
                  </a:lnTo>
                  <a:lnTo>
                    <a:pt x="0" y="848"/>
                  </a:lnTo>
                  <a:lnTo>
                    <a:pt x="1" y="776"/>
                  </a:lnTo>
                  <a:lnTo>
                    <a:pt x="12" y="709"/>
                  </a:lnTo>
                  <a:lnTo>
                    <a:pt x="30" y="642"/>
                  </a:lnTo>
                  <a:lnTo>
                    <a:pt x="57" y="580"/>
                  </a:lnTo>
                  <a:lnTo>
                    <a:pt x="89" y="519"/>
                  </a:lnTo>
                  <a:lnTo>
                    <a:pt x="125" y="465"/>
                  </a:lnTo>
                  <a:lnTo>
                    <a:pt x="165" y="419"/>
                  </a:lnTo>
                  <a:lnTo>
                    <a:pt x="207" y="377"/>
                  </a:lnTo>
                  <a:lnTo>
                    <a:pt x="253" y="343"/>
                  </a:lnTo>
                  <a:lnTo>
                    <a:pt x="301" y="316"/>
                  </a:lnTo>
                  <a:lnTo>
                    <a:pt x="353" y="294"/>
                  </a:lnTo>
                  <a:lnTo>
                    <a:pt x="406" y="279"/>
                  </a:lnTo>
                  <a:lnTo>
                    <a:pt x="476" y="272"/>
                  </a:lnTo>
                  <a:lnTo>
                    <a:pt x="545" y="273"/>
                  </a:lnTo>
                  <a:lnTo>
                    <a:pt x="610" y="282"/>
                  </a:lnTo>
                  <a:lnTo>
                    <a:pt x="676" y="298"/>
                  </a:lnTo>
                  <a:lnTo>
                    <a:pt x="737" y="319"/>
                  </a:lnTo>
                  <a:lnTo>
                    <a:pt x="795" y="344"/>
                  </a:lnTo>
                  <a:lnTo>
                    <a:pt x="847" y="373"/>
                  </a:lnTo>
                  <a:lnTo>
                    <a:pt x="844" y="190"/>
                  </a:lnTo>
                  <a:lnTo>
                    <a:pt x="8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57" name="Group 946"/>
          <p:cNvGrpSpPr>
            <a:grpSpLocks noChangeAspect="1"/>
          </p:cNvGrpSpPr>
          <p:nvPr/>
        </p:nvGrpSpPr>
        <p:grpSpPr bwMode="auto">
          <a:xfrm>
            <a:off x="947934" y="2126642"/>
            <a:ext cx="189833" cy="189756"/>
            <a:chOff x="7386" y="165"/>
            <a:chExt cx="2454" cy="2453"/>
          </a:xfrm>
          <a:solidFill>
            <a:schemeClr val="tx1">
              <a:lumMod val="65000"/>
              <a:lumOff val="35000"/>
            </a:schemeClr>
          </a:solidFill>
        </p:grpSpPr>
        <p:sp>
          <p:nvSpPr>
            <p:cNvPr id="1160" name="Freeform 948"/>
            <p:cNvSpPr>
              <a:spLocks/>
            </p:cNvSpPr>
            <p:nvPr/>
          </p:nvSpPr>
          <p:spPr bwMode="auto">
            <a:xfrm>
              <a:off x="8217" y="1443"/>
              <a:ext cx="1007" cy="561"/>
            </a:xfrm>
            <a:custGeom>
              <a:avLst/>
              <a:gdLst>
                <a:gd name="T0" fmla="*/ 833 w 2014"/>
                <a:gd name="T1" fmla="*/ 0 h 1124"/>
                <a:gd name="T2" fmla="*/ 2014 w 2014"/>
                <a:gd name="T3" fmla="*/ 0 h 1124"/>
                <a:gd name="T4" fmla="*/ 2000 w 2014"/>
                <a:gd name="T5" fmla="*/ 103 h 1124"/>
                <a:gd name="T6" fmla="*/ 1978 w 2014"/>
                <a:gd name="T7" fmla="*/ 204 h 1124"/>
                <a:gd name="T8" fmla="*/ 1948 w 2014"/>
                <a:gd name="T9" fmla="*/ 301 h 1124"/>
                <a:gd name="T10" fmla="*/ 1911 w 2014"/>
                <a:gd name="T11" fmla="*/ 396 h 1124"/>
                <a:gd name="T12" fmla="*/ 1868 w 2014"/>
                <a:gd name="T13" fmla="*/ 485 h 1124"/>
                <a:gd name="T14" fmla="*/ 1816 w 2014"/>
                <a:gd name="T15" fmla="*/ 570 h 1124"/>
                <a:gd name="T16" fmla="*/ 1758 w 2014"/>
                <a:gd name="T17" fmla="*/ 652 h 1124"/>
                <a:gd name="T18" fmla="*/ 1694 w 2014"/>
                <a:gd name="T19" fmla="*/ 728 h 1124"/>
                <a:gd name="T20" fmla="*/ 1624 w 2014"/>
                <a:gd name="T21" fmla="*/ 798 h 1124"/>
                <a:gd name="T22" fmla="*/ 1548 w 2014"/>
                <a:gd name="T23" fmla="*/ 862 h 1124"/>
                <a:gd name="T24" fmla="*/ 1467 w 2014"/>
                <a:gd name="T25" fmla="*/ 921 h 1124"/>
                <a:gd name="T26" fmla="*/ 1381 w 2014"/>
                <a:gd name="T27" fmla="*/ 972 h 1124"/>
                <a:gd name="T28" fmla="*/ 1292 w 2014"/>
                <a:gd name="T29" fmla="*/ 1018 h 1124"/>
                <a:gd name="T30" fmla="*/ 1198 w 2014"/>
                <a:gd name="T31" fmla="*/ 1055 h 1124"/>
                <a:gd name="T32" fmla="*/ 1101 w 2014"/>
                <a:gd name="T33" fmla="*/ 1085 h 1124"/>
                <a:gd name="T34" fmla="*/ 1000 w 2014"/>
                <a:gd name="T35" fmla="*/ 1106 h 1124"/>
                <a:gd name="T36" fmla="*/ 897 w 2014"/>
                <a:gd name="T37" fmla="*/ 1119 h 1124"/>
                <a:gd name="T38" fmla="*/ 792 w 2014"/>
                <a:gd name="T39" fmla="*/ 1124 h 1124"/>
                <a:gd name="T40" fmla="*/ 692 w 2014"/>
                <a:gd name="T41" fmla="*/ 1121 h 1124"/>
                <a:gd name="T42" fmla="*/ 594 w 2014"/>
                <a:gd name="T43" fmla="*/ 1109 h 1124"/>
                <a:gd name="T44" fmla="*/ 500 w 2014"/>
                <a:gd name="T45" fmla="*/ 1089 h 1124"/>
                <a:gd name="T46" fmla="*/ 407 w 2014"/>
                <a:gd name="T47" fmla="*/ 1062 h 1124"/>
                <a:gd name="T48" fmla="*/ 318 w 2014"/>
                <a:gd name="T49" fmla="*/ 1030 h 1124"/>
                <a:gd name="T50" fmla="*/ 233 w 2014"/>
                <a:gd name="T51" fmla="*/ 990 h 1124"/>
                <a:gd name="T52" fmla="*/ 151 w 2014"/>
                <a:gd name="T53" fmla="*/ 943 h 1124"/>
                <a:gd name="T54" fmla="*/ 73 w 2014"/>
                <a:gd name="T55" fmla="*/ 891 h 1124"/>
                <a:gd name="T56" fmla="*/ 0 w 2014"/>
                <a:gd name="T57" fmla="*/ 833 h 1124"/>
                <a:gd name="T58" fmla="*/ 833 w 2014"/>
                <a:gd name="T59"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14" h="1124">
                  <a:moveTo>
                    <a:pt x="833" y="0"/>
                  </a:moveTo>
                  <a:lnTo>
                    <a:pt x="2014" y="0"/>
                  </a:lnTo>
                  <a:lnTo>
                    <a:pt x="2000" y="103"/>
                  </a:lnTo>
                  <a:lnTo>
                    <a:pt x="1978" y="204"/>
                  </a:lnTo>
                  <a:lnTo>
                    <a:pt x="1948" y="301"/>
                  </a:lnTo>
                  <a:lnTo>
                    <a:pt x="1911" y="396"/>
                  </a:lnTo>
                  <a:lnTo>
                    <a:pt x="1868" y="485"/>
                  </a:lnTo>
                  <a:lnTo>
                    <a:pt x="1816" y="570"/>
                  </a:lnTo>
                  <a:lnTo>
                    <a:pt x="1758" y="652"/>
                  </a:lnTo>
                  <a:lnTo>
                    <a:pt x="1694" y="728"/>
                  </a:lnTo>
                  <a:lnTo>
                    <a:pt x="1624" y="798"/>
                  </a:lnTo>
                  <a:lnTo>
                    <a:pt x="1548" y="862"/>
                  </a:lnTo>
                  <a:lnTo>
                    <a:pt x="1467" y="921"/>
                  </a:lnTo>
                  <a:lnTo>
                    <a:pt x="1381" y="972"/>
                  </a:lnTo>
                  <a:lnTo>
                    <a:pt x="1292" y="1018"/>
                  </a:lnTo>
                  <a:lnTo>
                    <a:pt x="1198" y="1055"/>
                  </a:lnTo>
                  <a:lnTo>
                    <a:pt x="1101" y="1085"/>
                  </a:lnTo>
                  <a:lnTo>
                    <a:pt x="1000" y="1106"/>
                  </a:lnTo>
                  <a:lnTo>
                    <a:pt x="897" y="1119"/>
                  </a:lnTo>
                  <a:lnTo>
                    <a:pt x="792" y="1124"/>
                  </a:lnTo>
                  <a:lnTo>
                    <a:pt x="692" y="1121"/>
                  </a:lnTo>
                  <a:lnTo>
                    <a:pt x="594" y="1109"/>
                  </a:lnTo>
                  <a:lnTo>
                    <a:pt x="500" y="1089"/>
                  </a:lnTo>
                  <a:lnTo>
                    <a:pt x="407" y="1062"/>
                  </a:lnTo>
                  <a:lnTo>
                    <a:pt x="318" y="1030"/>
                  </a:lnTo>
                  <a:lnTo>
                    <a:pt x="233" y="990"/>
                  </a:lnTo>
                  <a:lnTo>
                    <a:pt x="151" y="943"/>
                  </a:lnTo>
                  <a:lnTo>
                    <a:pt x="73" y="891"/>
                  </a:lnTo>
                  <a:lnTo>
                    <a:pt x="0" y="833"/>
                  </a:lnTo>
                  <a:lnTo>
                    <a:pt x="8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1" name="Freeform 949"/>
            <p:cNvSpPr>
              <a:spLocks noEditPoints="1"/>
            </p:cNvSpPr>
            <p:nvPr/>
          </p:nvSpPr>
          <p:spPr bwMode="auto">
            <a:xfrm>
              <a:off x="7386" y="165"/>
              <a:ext cx="2454" cy="2453"/>
            </a:xfrm>
            <a:custGeom>
              <a:avLst/>
              <a:gdLst>
                <a:gd name="T0" fmla="*/ 2222 w 4908"/>
                <a:gd name="T1" fmla="*/ 1040 h 4906"/>
                <a:gd name="T2" fmla="*/ 1898 w 4908"/>
                <a:gd name="T3" fmla="*/ 1134 h 4906"/>
                <a:gd name="T4" fmla="*/ 1609 w 4908"/>
                <a:gd name="T5" fmla="*/ 1298 h 4906"/>
                <a:gd name="T6" fmla="*/ 1368 w 4908"/>
                <a:gd name="T7" fmla="*/ 1523 h 4906"/>
                <a:gd name="T8" fmla="*/ 1182 w 4908"/>
                <a:gd name="T9" fmla="*/ 1796 h 4906"/>
                <a:gd name="T10" fmla="*/ 1064 w 4908"/>
                <a:gd name="T11" fmla="*/ 2109 h 4906"/>
                <a:gd name="T12" fmla="*/ 1023 w 4908"/>
                <a:gd name="T13" fmla="*/ 2452 h 4906"/>
                <a:gd name="T14" fmla="*/ 1064 w 4908"/>
                <a:gd name="T15" fmla="*/ 2796 h 4906"/>
                <a:gd name="T16" fmla="*/ 1182 w 4908"/>
                <a:gd name="T17" fmla="*/ 3110 h 4906"/>
                <a:gd name="T18" fmla="*/ 1368 w 4908"/>
                <a:gd name="T19" fmla="*/ 3384 h 4906"/>
                <a:gd name="T20" fmla="*/ 1609 w 4908"/>
                <a:gd name="T21" fmla="*/ 3607 h 4906"/>
                <a:gd name="T22" fmla="*/ 1898 w 4908"/>
                <a:gd name="T23" fmla="*/ 3771 h 4906"/>
                <a:gd name="T24" fmla="*/ 2222 w 4908"/>
                <a:gd name="T25" fmla="*/ 3864 h 4906"/>
                <a:gd name="T26" fmla="*/ 2571 w 4908"/>
                <a:gd name="T27" fmla="*/ 3879 h 4906"/>
                <a:gd name="T28" fmla="*/ 2906 w 4908"/>
                <a:gd name="T29" fmla="*/ 3811 h 4906"/>
                <a:gd name="T30" fmla="*/ 3208 w 4908"/>
                <a:gd name="T31" fmla="*/ 3670 h 4906"/>
                <a:gd name="T32" fmla="*/ 3465 w 4908"/>
                <a:gd name="T33" fmla="*/ 3464 h 4906"/>
                <a:gd name="T34" fmla="*/ 3671 w 4908"/>
                <a:gd name="T35" fmla="*/ 3205 h 4906"/>
                <a:gd name="T36" fmla="*/ 3812 w 4908"/>
                <a:gd name="T37" fmla="*/ 2905 h 4906"/>
                <a:gd name="T38" fmla="*/ 3880 w 4908"/>
                <a:gd name="T39" fmla="*/ 2570 h 4906"/>
                <a:gd name="T40" fmla="*/ 3867 w 4908"/>
                <a:gd name="T41" fmla="*/ 2220 h 4906"/>
                <a:gd name="T42" fmla="*/ 3773 w 4908"/>
                <a:gd name="T43" fmla="*/ 1896 h 4906"/>
                <a:gd name="T44" fmla="*/ 3610 w 4908"/>
                <a:gd name="T45" fmla="*/ 1609 h 4906"/>
                <a:gd name="T46" fmla="*/ 3385 w 4908"/>
                <a:gd name="T47" fmla="*/ 1366 h 4906"/>
                <a:gd name="T48" fmla="*/ 3111 w 4908"/>
                <a:gd name="T49" fmla="*/ 1182 h 4906"/>
                <a:gd name="T50" fmla="*/ 2797 w 4908"/>
                <a:gd name="T51" fmla="*/ 1063 h 4906"/>
                <a:gd name="T52" fmla="*/ 2455 w 4908"/>
                <a:gd name="T53" fmla="*/ 1021 h 4906"/>
                <a:gd name="T54" fmla="*/ 2943 w 4908"/>
                <a:gd name="T55" fmla="*/ 575 h 4906"/>
                <a:gd name="T56" fmla="*/ 3245 w 4908"/>
                <a:gd name="T57" fmla="*/ 680 h 4906"/>
                <a:gd name="T58" fmla="*/ 3912 w 4908"/>
                <a:gd name="T59" fmla="*/ 441 h 4906"/>
                <a:gd name="T60" fmla="*/ 4193 w 4908"/>
                <a:gd name="T61" fmla="*/ 1590 h 4906"/>
                <a:gd name="T62" fmla="*/ 4333 w 4908"/>
                <a:gd name="T63" fmla="*/ 1963 h 4906"/>
                <a:gd name="T64" fmla="*/ 4333 w 4908"/>
                <a:gd name="T65" fmla="*/ 2942 h 4906"/>
                <a:gd name="T66" fmla="*/ 4227 w 4908"/>
                <a:gd name="T67" fmla="*/ 3244 h 4906"/>
                <a:gd name="T68" fmla="*/ 4467 w 4908"/>
                <a:gd name="T69" fmla="*/ 3909 h 4906"/>
                <a:gd name="T70" fmla="*/ 3342 w 4908"/>
                <a:gd name="T71" fmla="*/ 4178 h 4906"/>
                <a:gd name="T72" fmla="*/ 3045 w 4908"/>
                <a:gd name="T73" fmla="*/ 4302 h 4906"/>
                <a:gd name="T74" fmla="*/ 2060 w 4908"/>
                <a:gd name="T75" fmla="*/ 4906 h 4906"/>
                <a:gd name="T76" fmla="*/ 1761 w 4908"/>
                <a:gd name="T77" fmla="*/ 4266 h 4906"/>
                <a:gd name="T78" fmla="*/ 1472 w 4908"/>
                <a:gd name="T79" fmla="*/ 4126 h 4906"/>
                <a:gd name="T80" fmla="*/ 778 w 4908"/>
                <a:gd name="T81" fmla="*/ 3434 h 4906"/>
                <a:gd name="T82" fmla="*/ 640 w 4908"/>
                <a:gd name="T83" fmla="*/ 3146 h 4906"/>
                <a:gd name="T84" fmla="*/ 0 w 4908"/>
                <a:gd name="T85" fmla="*/ 2845 h 4906"/>
                <a:gd name="T86" fmla="*/ 613 w 4908"/>
                <a:gd name="T87" fmla="*/ 1835 h 4906"/>
                <a:gd name="T88" fmla="*/ 778 w 4908"/>
                <a:gd name="T89" fmla="*/ 1470 h 4906"/>
                <a:gd name="T90" fmla="*/ 1472 w 4908"/>
                <a:gd name="T91" fmla="*/ 779 h 4906"/>
                <a:gd name="T92" fmla="*/ 1761 w 4908"/>
                <a:gd name="T93" fmla="*/ 640 h 4906"/>
                <a:gd name="T94" fmla="*/ 2060 w 4908"/>
                <a:gd name="T95" fmla="*/ 0 h 4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08" h="4906">
                  <a:moveTo>
                    <a:pt x="2455" y="1021"/>
                  </a:moveTo>
                  <a:lnTo>
                    <a:pt x="2337" y="1027"/>
                  </a:lnTo>
                  <a:lnTo>
                    <a:pt x="2222" y="1040"/>
                  </a:lnTo>
                  <a:lnTo>
                    <a:pt x="2111" y="1063"/>
                  </a:lnTo>
                  <a:lnTo>
                    <a:pt x="2002" y="1096"/>
                  </a:lnTo>
                  <a:lnTo>
                    <a:pt x="1898" y="1134"/>
                  </a:lnTo>
                  <a:lnTo>
                    <a:pt x="1797" y="1182"/>
                  </a:lnTo>
                  <a:lnTo>
                    <a:pt x="1700" y="1237"/>
                  </a:lnTo>
                  <a:lnTo>
                    <a:pt x="1609" y="1298"/>
                  </a:lnTo>
                  <a:lnTo>
                    <a:pt x="1523" y="1366"/>
                  </a:lnTo>
                  <a:lnTo>
                    <a:pt x="1442" y="1441"/>
                  </a:lnTo>
                  <a:lnTo>
                    <a:pt x="1368" y="1523"/>
                  </a:lnTo>
                  <a:lnTo>
                    <a:pt x="1299" y="1609"/>
                  </a:lnTo>
                  <a:lnTo>
                    <a:pt x="1237" y="1700"/>
                  </a:lnTo>
                  <a:lnTo>
                    <a:pt x="1182" y="1796"/>
                  </a:lnTo>
                  <a:lnTo>
                    <a:pt x="1136" y="1896"/>
                  </a:lnTo>
                  <a:lnTo>
                    <a:pt x="1096" y="2000"/>
                  </a:lnTo>
                  <a:lnTo>
                    <a:pt x="1064" y="2109"/>
                  </a:lnTo>
                  <a:lnTo>
                    <a:pt x="1042" y="2220"/>
                  </a:lnTo>
                  <a:lnTo>
                    <a:pt x="1027" y="2335"/>
                  </a:lnTo>
                  <a:lnTo>
                    <a:pt x="1023" y="2452"/>
                  </a:lnTo>
                  <a:lnTo>
                    <a:pt x="1027" y="2570"/>
                  </a:lnTo>
                  <a:lnTo>
                    <a:pt x="1042" y="2685"/>
                  </a:lnTo>
                  <a:lnTo>
                    <a:pt x="1064" y="2796"/>
                  </a:lnTo>
                  <a:lnTo>
                    <a:pt x="1096" y="2905"/>
                  </a:lnTo>
                  <a:lnTo>
                    <a:pt x="1136" y="3009"/>
                  </a:lnTo>
                  <a:lnTo>
                    <a:pt x="1182" y="3110"/>
                  </a:lnTo>
                  <a:lnTo>
                    <a:pt x="1237" y="3205"/>
                  </a:lnTo>
                  <a:lnTo>
                    <a:pt x="1299" y="3298"/>
                  </a:lnTo>
                  <a:lnTo>
                    <a:pt x="1368" y="3384"/>
                  </a:lnTo>
                  <a:lnTo>
                    <a:pt x="1442" y="3464"/>
                  </a:lnTo>
                  <a:lnTo>
                    <a:pt x="1523" y="3539"/>
                  </a:lnTo>
                  <a:lnTo>
                    <a:pt x="1609" y="3607"/>
                  </a:lnTo>
                  <a:lnTo>
                    <a:pt x="1700" y="3670"/>
                  </a:lnTo>
                  <a:lnTo>
                    <a:pt x="1797" y="3723"/>
                  </a:lnTo>
                  <a:lnTo>
                    <a:pt x="1898" y="3771"/>
                  </a:lnTo>
                  <a:lnTo>
                    <a:pt x="2002" y="3811"/>
                  </a:lnTo>
                  <a:lnTo>
                    <a:pt x="2111" y="3842"/>
                  </a:lnTo>
                  <a:lnTo>
                    <a:pt x="2222" y="3864"/>
                  </a:lnTo>
                  <a:lnTo>
                    <a:pt x="2337" y="3879"/>
                  </a:lnTo>
                  <a:lnTo>
                    <a:pt x="2455" y="3884"/>
                  </a:lnTo>
                  <a:lnTo>
                    <a:pt x="2571" y="3879"/>
                  </a:lnTo>
                  <a:lnTo>
                    <a:pt x="2685" y="3864"/>
                  </a:lnTo>
                  <a:lnTo>
                    <a:pt x="2797" y="3842"/>
                  </a:lnTo>
                  <a:lnTo>
                    <a:pt x="2906" y="3811"/>
                  </a:lnTo>
                  <a:lnTo>
                    <a:pt x="3011" y="3771"/>
                  </a:lnTo>
                  <a:lnTo>
                    <a:pt x="3111" y="3723"/>
                  </a:lnTo>
                  <a:lnTo>
                    <a:pt x="3208" y="3670"/>
                  </a:lnTo>
                  <a:lnTo>
                    <a:pt x="3298" y="3607"/>
                  </a:lnTo>
                  <a:lnTo>
                    <a:pt x="3385" y="3539"/>
                  </a:lnTo>
                  <a:lnTo>
                    <a:pt x="3465" y="3464"/>
                  </a:lnTo>
                  <a:lnTo>
                    <a:pt x="3541" y="3384"/>
                  </a:lnTo>
                  <a:lnTo>
                    <a:pt x="3610" y="3298"/>
                  </a:lnTo>
                  <a:lnTo>
                    <a:pt x="3671" y="3205"/>
                  </a:lnTo>
                  <a:lnTo>
                    <a:pt x="3726" y="3110"/>
                  </a:lnTo>
                  <a:lnTo>
                    <a:pt x="3773" y="3009"/>
                  </a:lnTo>
                  <a:lnTo>
                    <a:pt x="3812" y="2905"/>
                  </a:lnTo>
                  <a:lnTo>
                    <a:pt x="3843" y="2796"/>
                  </a:lnTo>
                  <a:lnTo>
                    <a:pt x="3867" y="2685"/>
                  </a:lnTo>
                  <a:lnTo>
                    <a:pt x="3880" y="2570"/>
                  </a:lnTo>
                  <a:lnTo>
                    <a:pt x="3885" y="2452"/>
                  </a:lnTo>
                  <a:lnTo>
                    <a:pt x="3880" y="2335"/>
                  </a:lnTo>
                  <a:lnTo>
                    <a:pt x="3867" y="2220"/>
                  </a:lnTo>
                  <a:lnTo>
                    <a:pt x="3843" y="2109"/>
                  </a:lnTo>
                  <a:lnTo>
                    <a:pt x="3812" y="2000"/>
                  </a:lnTo>
                  <a:lnTo>
                    <a:pt x="3773" y="1896"/>
                  </a:lnTo>
                  <a:lnTo>
                    <a:pt x="3726" y="1796"/>
                  </a:lnTo>
                  <a:lnTo>
                    <a:pt x="3671" y="1700"/>
                  </a:lnTo>
                  <a:lnTo>
                    <a:pt x="3610" y="1609"/>
                  </a:lnTo>
                  <a:lnTo>
                    <a:pt x="3541" y="1523"/>
                  </a:lnTo>
                  <a:lnTo>
                    <a:pt x="3465" y="1441"/>
                  </a:lnTo>
                  <a:lnTo>
                    <a:pt x="3385" y="1366"/>
                  </a:lnTo>
                  <a:lnTo>
                    <a:pt x="3298" y="1298"/>
                  </a:lnTo>
                  <a:lnTo>
                    <a:pt x="3208" y="1237"/>
                  </a:lnTo>
                  <a:lnTo>
                    <a:pt x="3111" y="1182"/>
                  </a:lnTo>
                  <a:lnTo>
                    <a:pt x="3011" y="1134"/>
                  </a:lnTo>
                  <a:lnTo>
                    <a:pt x="2906" y="1096"/>
                  </a:lnTo>
                  <a:lnTo>
                    <a:pt x="2797" y="1063"/>
                  </a:lnTo>
                  <a:lnTo>
                    <a:pt x="2685" y="1040"/>
                  </a:lnTo>
                  <a:lnTo>
                    <a:pt x="2571" y="1027"/>
                  </a:lnTo>
                  <a:lnTo>
                    <a:pt x="2455" y="1021"/>
                  </a:lnTo>
                  <a:close/>
                  <a:moveTo>
                    <a:pt x="2060" y="0"/>
                  </a:moveTo>
                  <a:lnTo>
                    <a:pt x="2847" y="0"/>
                  </a:lnTo>
                  <a:lnTo>
                    <a:pt x="2943" y="575"/>
                  </a:lnTo>
                  <a:lnTo>
                    <a:pt x="3045" y="605"/>
                  </a:lnTo>
                  <a:lnTo>
                    <a:pt x="3147" y="640"/>
                  </a:lnTo>
                  <a:lnTo>
                    <a:pt x="3245" y="680"/>
                  </a:lnTo>
                  <a:lnTo>
                    <a:pt x="3342" y="727"/>
                  </a:lnTo>
                  <a:lnTo>
                    <a:pt x="3437" y="779"/>
                  </a:lnTo>
                  <a:lnTo>
                    <a:pt x="3912" y="441"/>
                  </a:lnTo>
                  <a:lnTo>
                    <a:pt x="4467" y="996"/>
                  </a:lnTo>
                  <a:lnTo>
                    <a:pt x="4129" y="1470"/>
                  </a:lnTo>
                  <a:lnTo>
                    <a:pt x="4193" y="1590"/>
                  </a:lnTo>
                  <a:lnTo>
                    <a:pt x="4248" y="1710"/>
                  </a:lnTo>
                  <a:lnTo>
                    <a:pt x="4296" y="1835"/>
                  </a:lnTo>
                  <a:lnTo>
                    <a:pt x="4333" y="1963"/>
                  </a:lnTo>
                  <a:lnTo>
                    <a:pt x="4908" y="2060"/>
                  </a:lnTo>
                  <a:lnTo>
                    <a:pt x="4908" y="2845"/>
                  </a:lnTo>
                  <a:lnTo>
                    <a:pt x="4333" y="2942"/>
                  </a:lnTo>
                  <a:lnTo>
                    <a:pt x="4303" y="3045"/>
                  </a:lnTo>
                  <a:lnTo>
                    <a:pt x="4267" y="3146"/>
                  </a:lnTo>
                  <a:lnTo>
                    <a:pt x="4227" y="3244"/>
                  </a:lnTo>
                  <a:lnTo>
                    <a:pt x="4181" y="3341"/>
                  </a:lnTo>
                  <a:lnTo>
                    <a:pt x="4129" y="3434"/>
                  </a:lnTo>
                  <a:lnTo>
                    <a:pt x="4467" y="3909"/>
                  </a:lnTo>
                  <a:lnTo>
                    <a:pt x="3912" y="4466"/>
                  </a:lnTo>
                  <a:lnTo>
                    <a:pt x="3437" y="4126"/>
                  </a:lnTo>
                  <a:lnTo>
                    <a:pt x="3342" y="4178"/>
                  </a:lnTo>
                  <a:lnTo>
                    <a:pt x="3245" y="4225"/>
                  </a:lnTo>
                  <a:lnTo>
                    <a:pt x="3147" y="4266"/>
                  </a:lnTo>
                  <a:lnTo>
                    <a:pt x="3045" y="4302"/>
                  </a:lnTo>
                  <a:lnTo>
                    <a:pt x="2943" y="4332"/>
                  </a:lnTo>
                  <a:lnTo>
                    <a:pt x="2847" y="4906"/>
                  </a:lnTo>
                  <a:lnTo>
                    <a:pt x="2060" y="4906"/>
                  </a:lnTo>
                  <a:lnTo>
                    <a:pt x="1965" y="4332"/>
                  </a:lnTo>
                  <a:lnTo>
                    <a:pt x="1862" y="4302"/>
                  </a:lnTo>
                  <a:lnTo>
                    <a:pt x="1761" y="4266"/>
                  </a:lnTo>
                  <a:lnTo>
                    <a:pt x="1663" y="4225"/>
                  </a:lnTo>
                  <a:lnTo>
                    <a:pt x="1566" y="4178"/>
                  </a:lnTo>
                  <a:lnTo>
                    <a:pt x="1472" y="4126"/>
                  </a:lnTo>
                  <a:lnTo>
                    <a:pt x="997" y="4466"/>
                  </a:lnTo>
                  <a:lnTo>
                    <a:pt x="441" y="3909"/>
                  </a:lnTo>
                  <a:lnTo>
                    <a:pt x="778" y="3434"/>
                  </a:lnTo>
                  <a:lnTo>
                    <a:pt x="728" y="3341"/>
                  </a:lnTo>
                  <a:lnTo>
                    <a:pt x="680" y="3244"/>
                  </a:lnTo>
                  <a:lnTo>
                    <a:pt x="640" y="3146"/>
                  </a:lnTo>
                  <a:lnTo>
                    <a:pt x="604" y="3045"/>
                  </a:lnTo>
                  <a:lnTo>
                    <a:pt x="575" y="2942"/>
                  </a:lnTo>
                  <a:lnTo>
                    <a:pt x="0" y="2845"/>
                  </a:lnTo>
                  <a:lnTo>
                    <a:pt x="0" y="2060"/>
                  </a:lnTo>
                  <a:lnTo>
                    <a:pt x="575" y="1963"/>
                  </a:lnTo>
                  <a:lnTo>
                    <a:pt x="613" y="1835"/>
                  </a:lnTo>
                  <a:lnTo>
                    <a:pt x="659" y="1710"/>
                  </a:lnTo>
                  <a:lnTo>
                    <a:pt x="714" y="1590"/>
                  </a:lnTo>
                  <a:lnTo>
                    <a:pt x="778" y="1470"/>
                  </a:lnTo>
                  <a:lnTo>
                    <a:pt x="441" y="996"/>
                  </a:lnTo>
                  <a:lnTo>
                    <a:pt x="997" y="441"/>
                  </a:lnTo>
                  <a:lnTo>
                    <a:pt x="1472" y="779"/>
                  </a:lnTo>
                  <a:lnTo>
                    <a:pt x="1566" y="727"/>
                  </a:lnTo>
                  <a:lnTo>
                    <a:pt x="1663" y="680"/>
                  </a:lnTo>
                  <a:lnTo>
                    <a:pt x="1761" y="640"/>
                  </a:lnTo>
                  <a:lnTo>
                    <a:pt x="1862" y="605"/>
                  </a:lnTo>
                  <a:lnTo>
                    <a:pt x="1965" y="575"/>
                  </a:lnTo>
                  <a:lnTo>
                    <a:pt x="20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2" name="Freeform 950"/>
            <p:cNvSpPr>
              <a:spLocks/>
            </p:cNvSpPr>
            <p:nvPr/>
          </p:nvSpPr>
          <p:spPr bwMode="auto">
            <a:xfrm>
              <a:off x="7999" y="780"/>
              <a:ext cx="563" cy="1007"/>
            </a:xfrm>
            <a:custGeom>
              <a:avLst/>
              <a:gdLst>
                <a:gd name="T0" fmla="*/ 1125 w 1125"/>
                <a:gd name="T1" fmla="*/ 0 h 2013"/>
                <a:gd name="T2" fmla="*/ 1125 w 1125"/>
                <a:gd name="T3" fmla="*/ 1180 h 2013"/>
                <a:gd name="T4" fmla="*/ 291 w 1125"/>
                <a:gd name="T5" fmla="*/ 2013 h 2013"/>
                <a:gd name="T6" fmla="*/ 233 w 1125"/>
                <a:gd name="T7" fmla="*/ 1939 h 2013"/>
                <a:gd name="T8" fmla="*/ 181 w 1125"/>
                <a:gd name="T9" fmla="*/ 1861 h 2013"/>
                <a:gd name="T10" fmla="*/ 135 w 1125"/>
                <a:gd name="T11" fmla="*/ 1779 h 2013"/>
                <a:gd name="T12" fmla="*/ 95 w 1125"/>
                <a:gd name="T13" fmla="*/ 1695 h 2013"/>
                <a:gd name="T14" fmla="*/ 62 w 1125"/>
                <a:gd name="T15" fmla="*/ 1605 h 2013"/>
                <a:gd name="T16" fmla="*/ 35 w 1125"/>
                <a:gd name="T17" fmla="*/ 1513 h 2013"/>
                <a:gd name="T18" fmla="*/ 16 w 1125"/>
                <a:gd name="T19" fmla="*/ 1418 h 2013"/>
                <a:gd name="T20" fmla="*/ 4 w 1125"/>
                <a:gd name="T21" fmla="*/ 1321 h 2013"/>
                <a:gd name="T22" fmla="*/ 0 w 1125"/>
                <a:gd name="T23" fmla="*/ 1221 h 2013"/>
                <a:gd name="T24" fmla="*/ 4 w 1125"/>
                <a:gd name="T25" fmla="*/ 1116 h 2013"/>
                <a:gd name="T26" fmla="*/ 17 w 1125"/>
                <a:gd name="T27" fmla="*/ 1013 h 2013"/>
                <a:gd name="T28" fmla="*/ 40 w 1125"/>
                <a:gd name="T29" fmla="*/ 912 h 2013"/>
                <a:gd name="T30" fmla="*/ 69 w 1125"/>
                <a:gd name="T31" fmla="*/ 815 h 2013"/>
                <a:gd name="T32" fmla="*/ 107 w 1125"/>
                <a:gd name="T33" fmla="*/ 722 h 2013"/>
                <a:gd name="T34" fmla="*/ 151 w 1125"/>
                <a:gd name="T35" fmla="*/ 631 h 2013"/>
                <a:gd name="T36" fmla="*/ 203 w 1125"/>
                <a:gd name="T37" fmla="*/ 546 h 2013"/>
                <a:gd name="T38" fmla="*/ 261 w 1125"/>
                <a:gd name="T39" fmla="*/ 466 h 2013"/>
                <a:gd name="T40" fmla="*/ 327 w 1125"/>
                <a:gd name="T41" fmla="*/ 390 h 2013"/>
                <a:gd name="T42" fmla="*/ 397 w 1125"/>
                <a:gd name="T43" fmla="*/ 320 h 2013"/>
                <a:gd name="T44" fmla="*/ 473 w 1125"/>
                <a:gd name="T45" fmla="*/ 256 h 2013"/>
                <a:gd name="T46" fmla="*/ 553 w 1125"/>
                <a:gd name="T47" fmla="*/ 198 h 2013"/>
                <a:gd name="T48" fmla="*/ 640 w 1125"/>
                <a:gd name="T49" fmla="*/ 146 h 2013"/>
                <a:gd name="T50" fmla="*/ 729 w 1125"/>
                <a:gd name="T51" fmla="*/ 101 h 2013"/>
                <a:gd name="T52" fmla="*/ 823 w 1125"/>
                <a:gd name="T53" fmla="*/ 64 h 2013"/>
                <a:gd name="T54" fmla="*/ 921 w 1125"/>
                <a:gd name="T55" fmla="*/ 34 h 2013"/>
                <a:gd name="T56" fmla="*/ 1021 w 1125"/>
                <a:gd name="T57" fmla="*/ 13 h 2013"/>
                <a:gd name="T58" fmla="*/ 1125 w 1125"/>
                <a:gd name="T59" fmla="*/ 0 h 2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25" h="2013">
                  <a:moveTo>
                    <a:pt x="1125" y="0"/>
                  </a:moveTo>
                  <a:lnTo>
                    <a:pt x="1125" y="1180"/>
                  </a:lnTo>
                  <a:lnTo>
                    <a:pt x="291" y="2013"/>
                  </a:lnTo>
                  <a:lnTo>
                    <a:pt x="233" y="1939"/>
                  </a:lnTo>
                  <a:lnTo>
                    <a:pt x="181" y="1861"/>
                  </a:lnTo>
                  <a:lnTo>
                    <a:pt x="135" y="1779"/>
                  </a:lnTo>
                  <a:lnTo>
                    <a:pt x="95" y="1695"/>
                  </a:lnTo>
                  <a:lnTo>
                    <a:pt x="62" y="1605"/>
                  </a:lnTo>
                  <a:lnTo>
                    <a:pt x="35" y="1513"/>
                  </a:lnTo>
                  <a:lnTo>
                    <a:pt x="16" y="1418"/>
                  </a:lnTo>
                  <a:lnTo>
                    <a:pt x="4" y="1321"/>
                  </a:lnTo>
                  <a:lnTo>
                    <a:pt x="0" y="1221"/>
                  </a:lnTo>
                  <a:lnTo>
                    <a:pt x="4" y="1116"/>
                  </a:lnTo>
                  <a:lnTo>
                    <a:pt x="17" y="1013"/>
                  </a:lnTo>
                  <a:lnTo>
                    <a:pt x="40" y="912"/>
                  </a:lnTo>
                  <a:lnTo>
                    <a:pt x="69" y="815"/>
                  </a:lnTo>
                  <a:lnTo>
                    <a:pt x="107" y="722"/>
                  </a:lnTo>
                  <a:lnTo>
                    <a:pt x="151" y="631"/>
                  </a:lnTo>
                  <a:lnTo>
                    <a:pt x="203" y="546"/>
                  </a:lnTo>
                  <a:lnTo>
                    <a:pt x="261" y="466"/>
                  </a:lnTo>
                  <a:lnTo>
                    <a:pt x="327" y="390"/>
                  </a:lnTo>
                  <a:lnTo>
                    <a:pt x="397" y="320"/>
                  </a:lnTo>
                  <a:lnTo>
                    <a:pt x="473" y="256"/>
                  </a:lnTo>
                  <a:lnTo>
                    <a:pt x="553" y="198"/>
                  </a:lnTo>
                  <a:lnTo>
                    <a:pt x="640" y="146"/>
                  </a:lnTo>
                  <a:lnTo>
                    <a:pt x="729" y="101"/>
                  </a:lnTo>
                  <a:lnTo>
                    <a:pt x="823" y="64"/>
                  </a:lnTo>
                  <a:lnTo>
                    <a:pt x="921" y="34"/>
                  </a:lnTo>
                  <a:lnTo>
                    <a:pt x="1021" y="13"/>
                  </a:lnTo>
                  <a:lnTo>
                    <a:pt x="11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3" name="Freeform 951"/>
            <p:cNvSpPr>
              <a:spLocks/>
            </p:cNvSpPr>
            <p:nvPr/>
          </p:nvSpPr>
          <p:spPr bwMode="auto">
            <a:xfrm>
              <a:off x="8664" y="780"/>
              <a:ext cx="560" cy="560"/>
            </a:xfrm>
            <a:custGeom>
              <a:avLst/>
              <a:gdLst>
                <a:gd name="T0" fmla="*/ 0 w 1121"/>
                <a:gd name="T1" fmla="*/ 0 h 1119"/>
                <a:gd name="T2" fmla="*/ 104 w 1121"/>
                <a:gd name="T3" fmla="*/ 13 h 1119"/>
                <a:gd name="T4" fmla="*/ 205 w 1121"/>
                <a:gd name="T5" fmla="*/ 36 h 1119"/>
                <a:gd name="T6" fmla="*/ 302 w 1121"/>
                <a:gd name="T7" fmla="*/ 64 h 1119"/>
                <a:gd name="T8" fmla="*/ 396 w 1121"/>
                <a:gd name="T9" fmla="*/ 103 h 1119"/>
                <a:gd name="T10" fmla="*/ 486 w 1121"/>
                <a:gd name="T11" fmla="*/ 147 h 1119"/>
                <a:gd name="T12" fmla="*/ 571 w 1121"/>
                <a:gd name="T13" fmla="*/ 198 h 1119"/>
                <a:gd name="T14" fmla="*/ 653 w 1121"/>
                <a:gd name="T15" fmla="*/ 256 h 1119"/>
                <a:gd name="T16" fmla="*/ 729 w 1121"/>
                <a:gd name="T17" fmla="*/ 321 h 1119"/>
                <a:gd name="T18" fmla="*/ 799 w 1121"/>
                <a:gd name="T19" fmla="*/ 391 h 1119"/>
                <a:gd name="T20" fmla="*/ 863 w 1121"/>
                <a:gd name="T21" fmla="*/ 467 h 1119"/>
                <a:gd name="T22" fmla="*/ 923 w 1121"/>
                <a:gd name="T23" fmla="*/ 547 h 1119"/>
                <a:gd name="T24" fmla="*/ 973 w 1121"/>
                <a:gd name="T25" fmla="*/ 634 h 1119"/>
                <a:gd name="T26" fmla="*/ 1018 w 1121"/>
                <a:gd name="T27" fmla="*/ 723 h 1119"/>
                <a:gd name="T28" fmla="*/ 1055 w 1121"/>
                <a:gd name="T29" fmla="*/ 817 h 1119"/>
                <a:gd name="T30" fmla="*/ 1085 w 1121"/>
                <a:gd name="T31" fmla="*/ 915 h 1119"/>
                <a:gd name="T32" fmla="*/ 1107 w 1121"/>
                <a:gd name="T33" fmla="*/ 1016 h 1119"/>
                <a:gd name="T34" fmla="*/ 1121 w 1121"/>
                <a:gd name="T35" fmla="*/ 1119 h 1119"/>
                <a:gd name="T36" fmla="*/ 0 w 1121"/>
                <a:gd name="T37" fmla="*/ 1119 h 1119"/>
                <a:gd name="T38" fmla="*/ 0 w 1121"/>
                <a:gd name="T39" fmla="*/ 0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21" h="1119">
                  <a:moveTo>
                    <a:pt x="0" y="0"/>
                  </a:moveTo>
                  <a:lnTo>
                    <a:pt x="104" y="13"/>
                  </a:lnTo>
                  <a:lnTo>
                    <a:pt x="205" y="36"/>
                  </a:lnTo>
                  <a:lnTo>
                    <a:pt x="302" y="64"/>
                  </a:lnTo>
                  <a:lnTo>
                    <a:pt x="396" y="103"/>
                  </a:lnTo>
                  <a:lnTo>
                    <a:pt x="486" y="147"/>
                  </a:lnTo>
                  <a:lnTo>
                    <a:pt x="571" y="198"/>
                  </a:lnTo>
                  <a:lnTo>
                    <a:pt x="653" y="256"/>
                  </a:lnTo>
                  <a:lnTo>
                    <a:pt x="729" y="321"/>
                  </a:lnTo>
                  <a:lnTo>
                    <a:pt x="799" y="391"/>
                  </a:lnTo>
                  <a:lnTo>
                    <a:pt x="863" y="467"/>
                  </a:lnTo>
                  <a:lnTo>
                    <a:pt x="923" y="547"/>
                  </a:lnTo>
                  <a:lnTo>
                    <a:pt x="973" y="634"/>
                  </a:lnTo>
                  <a:lnTo>
                    <a:pt x="1018" y="723"/>
                  </a:lnTo>
                  <a:lnTo>
                    <a:pt x="1055" y="817"/>
                  </a:lnTo>
                  <a:lnTo>
                    <a:pt x="1085" y="915"/>
                  </a:lnTo>
                  <a:lnTo>
                    <a:pt x="1107" y="1016"/>
                  </a:lnTo>
                  <a:lnTo>
                    <a:pt x="1121" y="1119"/>
                  </a:lnTo>
                  <a:lnTo>
                    <a:pt x="0" y="111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48" name="Group 477"/>
          <p:cNvGrpSpPr>
            <a:grpSpLocks noChangeAspect="1"/>
          </p:cNvGrpSpPr>
          <p:nvPr/>
        </p:nvGrpSpPr>
        <p:grpSpPr bwMode="auto">
          <a:xfrm>
            <a:off x="7960177" y="1273387"/>
            <a:ext cx="232541" cy="286172"/>
            <a:chOff x="1472" y="1404"/>
            <a:chExt cx="1678" cy="2065"/>
          </a:xfrm>
          <a:solidFill>
            <a:schemeClr val="tx1">
              <a:lumMod val="65000"/>
              <a:lumOff val="35000"/>
            </a:schemeClr>
          </a:solidFill>
        </p:grpSpPr>
        <p:sp>
          <p:nvSpPr>
            <p:cNvPr id="5651" name="Freeform 479"/>
            <p:cNvSpPr>
              <a:spLocks noEditPoints="1"/>
            </p:cNvSpPr>
            <p:nvPr/>
          </p:nvSpPr>
          <p:spPr bwMode="auto">
            <a:xfrm>
              <a:off x="1472" y="1404"/>
              <a:ext cx="1678" cy="2065"/>
            </a:xfrm>
            <a:custGeom>
              <a:avLst/>
              <a:gdLst>
                <a:gd name="T0" fmla="*/ 286 w 3355"/>
                <a:gd name="T1" fmla="*/ 1214 h 4129"/>
                <a:gd name="T2" fmla="*/ 276 w 3355"/>
                <a:gd name="T3" fmla="*/ 3809 h 4129"/>
                <a:gd name="T4" fmla="*/ 341 w 3355"/>
                <a:gd name="T5" fmla="*/ 3857 h 4129"/>
                <a:gd name="T6" fmla="*/ 2156 w 3355"/>
                <a:gd name="T7" fmla="*/ 3828 h 4129"/>
                <a:gd name="T8" fmla="*/ 2166 w 3355"/>
                <a:gd name="T9" fmla="*/ 1233 h 4129"/>
                <a:gd name="T10" fmla="*/ 2101 w 3355"/>
                <a:gd name="T11" fmla="*/ 1186 h 4129"/>
                <a:gd name="T12" fmla="*/ 756 w 3355"/>
                <a:gd name="T13" fmla="*/ 741 h 4129"/>
                <a:gd name="T14" fmla="*/ 729 w 3355"/>
                <a:gd name="T15" fmla="*/ 913 h 4129"/>
                <a:gd name="T16" fmla="*/ 2245 w 3355"/>
                <a:gd name="T17" fmla="*/ 946 h 4129"/>
                <a:gd name="T18" fmla="*/ 2387 w 3355"/>
                <a:gd name="T19" fmla="*/ 1069 h 4129"/>
                <a:gd name="T20" fmla="*/ 2442 w 3355"/>
                <a:gd name="T21" fmla="*/ 1255 h 4129"/>
                <a:gd name="T22" fmla="*/ 2597 w 3355"/>
                <a:gd name="T23" fmla="*/ 3386 h 4129"/>
                <a:gd name="T24" fmla="*/ 2626 w 3355"/>
                <a:gd name="T25" fmla="*/ 798 h 4129"/>
                <a:gd name="T26" fmla="*/ 2579 w 3355"/>
                <a:gd name="T27" fmla="*/ 733 h 4129"/>
                <a:gd name="T28" fmla="*/ 1233 w 3355"/>
                <a:gd name="T29" fmla="*/ 276 h 4129"/>
                <a:gd name="T30" fmla="*/ 1186 w 3355"/>
                <a:gd name="T31" fmla="*/ 341 h 4129"/>
                <a:gd name="T32" fmla="*/ 2656 w 3355"/>
                <a:gd name="T33" fmla="*/ 471 h 4129"/>
                <a:gd name="T34" fmla="*/ 2815 w 3355"/>
                <a:gd name="T35" fmla="*/ 574 h 4129"/>
                <a:gd name="T36" fmla="*/ 2895 w 3355"/>
                <a:gd name="T37" fmla="*/ 748 h 4129"/>
                <a:gd name="T38" fmla="*/ 3037 w 3355"/>
                <a:gd name="T39" fmla="*/ 2939 h 4129"/>
                <a:gd name="T40" fmla="*/ 3083 w 3355"/>
                <a:gd name="T41" fmla="*/ 2874 h 4129"/>
                <a:gd name="T42" fmla="*/ 3056 w 3355"/>
                <a:gd name="T43" fmla="*/ 284 h 4129"/>
                <a:gd name="T44" fmla="*/ 1255 w 3355"/>
                <a:gd name="T45" fmla="*/ 0 h 4129"/>
                <a:gd name="T46" fmla="*/ 3158 w 3355"/>
                <a:gd name="T47" fmla="*/ 31 h 4129"/>
                <a:gd name="T48" fmla="*/ 3300 w 3355"/>
                <a:gd name="T49" fmla="*/ 155 h 4129"/>
                <a:gd name="T50" fmla="*/ 3355 w 3355"/>
                <a:gd name="T51" fmla="*/ 341 h 4129"/>
                <a:gd name="T52" fmla="*/ 3324 w 3355"/>
                <a:gd name="T53" fmla="*/ 3017 h 4129"/>
                <a:gd name="T54" fmla="*/ 3200 w 3355"/>
                <a:gd name="T55" fmla="*/ 3160 h 4129"/>
                <a:gd name="T56" fmla="*/ 3014 w 3355"/>
                <a:gd name="T57" fmla="*/ 3215 h 4129"/>
                <a:gd name="T58" fmla="*/ 2884 w 3355"/>
                <a:gd name="T59" fmla="*/ 3429 h 4129"/>
                <a:gd name="T60" fmla="*/ 2781 w 3355"/>
                <a:gd name="T61" fmla="*/ 3588 h 4129"/>
                <a:gd name="T62" fmla="*/ 2608 w 3355"/>
                <a:gd name="T63" fmla="*/ 3668 h 4129"/>
                <a:gd name="T64" fmla="*/ 2438 w 3355"/>
                <a:gd name="T65" fmla="*/ 3838 h 4129"/>
                <a:gd name="T66" fmla="*/ 2358 w 3355"/>
                <a:gd name="T67" fmla="*/ 4011 h 4129"/>
                <a:gd name="T68" fmla="*/ 2198 w 3355"/>
                <a:gd name="T69" fmla="*/ 4114 h 4129"/>
                <a:gd name="T70" fmla="*/ 291 w 3355"/>
                <a:gd name="T71" fmla="*/ 4125 h 4129"/>
                <a:gd name="T72" fmla="*/ 118 w 3355"/>
                <a:gd name="T73" fmla="*/ 4045 h 4129"/>
                <a:gd name="T74" fmla="*/ 15 w 3355"/>
                <a:gd name="T75" fmla="*/ 3885 h 4129"/>
                <a:gd name="T76" fmla="*/ 4 w 3355"/>
                <a:gd name="T77" fmla="*/ 1204 h 4129"/>
                <a:gd name="T78" fmla="*/ 84 w 3355"/>
                <a:gd name="T79" fmla="*/ 1031 h 4129"/>
                <a:gd name="T80" fmla="*/ 242 w 3355"/>
                <a:gd name="T81" fmla="*/ 928 h 4129"/>
                <a:gd name="T82" fmla="*/ 457 w 3355"/>
                <a:gd name="T83" fmla="*/ 798 h 4129"/>
                <a:gd name="T84" fmla="*/ 512 w 3355"/>
                <a:gd name="T85" fmla="*/ 612 h 4129"/>
                <a:gd name="T86" fmla="*/ 654 w 3355"/>
                <a:gd name="T87" fmla="*/ 488 h 4129"/>
                <a:gd name="T88" fmla="*/ 913 w 3355"/>
                <a:gd name="T89" fmla="*/ 456 h 4129"/>
                <a:gd name="T90" fmla="*/ 946 w 3355"/>
                <a:gd name="T91" fmla="*/ 197 h 4129"/>
                <a:gd name="T92" fmla="*/ 1069 w 3355"/>
                <a:gd name="T93" fmla="*/ 55 h 4129"/>
                <a:gd name="T94" fmla="*/ 1255 w 3355"/>
                <a:gd name="T95" fmla="*/ 0 h 4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55" h="4129">
                  <a:moveTo>
                    <a:pt x="341" y="1186"/>
                  </a:moveTo>
                  <a:lnTo>
                    <a:pt x="320" y="1189"/>
                  </a:lnTo>
                  <a:lnTo>
                    <a:pt x="300" y="1199"/>
                  </a:lnTo>
                  <a:lnTo>
                    <a:pt x="286" y="1214"/>
                  </a:lnTo>
                  <a:lnTo>
                    <a:pt x="276" y="1233"/>
                  </a:lnTo>
                  <a:lnTo>
                    <a:pt x="272" y="1255"/>
                  </a:lnTo>
                  <a:lnTo>
                    <a:pt x="272" y="3788"/>
                  </a:lnTo>
                  <a:lnTo>
                    <a:pt x="276" y="3809"/>
                  </a:lnTo>
                  <a:lnTo>
                    <a:pt x="286" y="3828"/>
                  </a:lnTo>
                  <a:lnTo>
                    <a:pt x="300" y="3843"/>
                  </a:lnTo>
                  <a:lnTo>
                    <a:pt x="320" y="3853"/>
                  </a:lnTo>
                  <a:lnTo>
                    <a:pt x="341" y="3857"/>
                  </a:lnTo>
                  <a:lnTo>
                    <a:pt x="2101" y="3857"/>
                  </a:lnTo>
                  <a:lnTo>
                    <a:pt x="2122" y="3853"/>
                  </a:lnTo>
                  <a:lnTo>
                    <a:pt x="2141" y="3843"/>
                  </a:lnTo>
                  <a:lnTo>
                    <a:pt x="2156" y="3828"/>
                  </a:lnTo>
                  <a:lnTo>
                    <a:pt x="2166" y="3809"/>
                  </a:lnTo>
                  <a:lnTo>
                    <a:pt x="2170" y="3788"/>
                  </a:lnTo>
                  <a:lnTo>
                    <a:pt x="2170" y="1255"/>
                  </a:lnTo>
                  <a:lnTo>
                    <a:pt x="2166" y="1233"/>
                  </a:lnTo>
                  <a:lnTo>
                    <a:pt x="2156" y="1214"/>
                  </a:lnTo>
                  <a:lnTo>
                    <a:pt x="2141" y="1199"/>
                  </a:lnTo>
                  <a:lnTo>
                    <a:pt x="2122" y="1189"/>
                  </a:lnTo>
                  <a:lnTo>
                    <a:pt x="2101" y="1186"/>
                  </a:lnTo>
                  <a:lnTo>
                    <a:pt x="341" y="1186"/>
                  </a:lnTo>
                  <a:close/>
                  <a:moveTo>
                    <a:pt x="798" y="729"/>
                  </a:moveTo>
                  <a:lnTo>
                    <a:pt x="777" y="733"/>
                  </a:lnTo>
                  <a:lnTo>
                    <a:pt x="756" y="741"/>
                  </a:lnTo>
                  <a:lnTo>
                    <a:pt x="743" y="756"/>
                  </a:lnTo>
                  <a:lnTo>
                    <a:pt x="733" y="775"/>
                  </a:lnTo>
                  <a:lnTo>
                    <a:pt x="729" y="798"/>
                  </a:lnTo>
                  <a:lnTo>
                    <a:pt x="729" y="913"/>
                  </a:lnTo>
                  <a:lnTo>
                    <a:pt x="2101" y="913"/>
                  </a:lnTo>
                  <a:lnTo>
                    <a:pt x="2151" y="917"/>
                  </a:lnTo>
                  <a:lnTo>
                    <a:pt x="2198" y="928"/>
                  </a:lnTo>
                  <a:lnTo>
                    <a:pt x="2245" y="946"/>
                  </a:lnTo>
                  <a:lnTo>
                    <a:pt x="2286" y="968"/>
                  </a:lnTo>
                  <a:lnTo>
                    <a:pt x="2324" y="997"/>
                  </a:lnTo>
                  <a:lnTo>
                    <a:pt x="2358" y="1031"/>
                  </a:lnTo>
                  <a:lnTo>
                    <a:pt x="2387" y="1069"/>
                  </a:lnTo>
                  <a:lnTo>
                    <a:pt x="2409" y="1112"/>
                  </a:lnTo>
                  <a:lnTo>
                    <a:pt x="2427" y="1157"/>
                  </a:lnTo>
                  <a:lnTo>
                    <a:pt x="2438" y="1204"/>
                  </a:lnTo>
                  <a:lnTo>
                    <a:pt x="2442" y="1255"/>
                  </a:lnTo>
                  <a:lnTo>
                    <a:pt x="2442" y="3400"/>
                  </a:lnTo>
                  <a:lnTo>
                    <a:pt x="2557" y="3400"/>
                  </a:lnTo>
                  <a:lnTo>
                    <a:pt x="2579" y="3396"/>
                  </a:lnTo>
                  <a:lnTo>
                    <a:pt x="2597" y="3386"/>
                  </a:lnTo>
                  <a:lnTo>
                    <a:pt x="2613" y="3371"/>
                  </a:lnTo>
                  <a:lnTo>
                    <a:pt x="2623" y="3352"/>
                  </a:lnTo>
                  <a:lnTo>
                    <a:pt x="2626" y="3331"/>
                  </a:lnTo>
                  <a:lnTo>
                    <a:pt x="2626" y="798"/>
                  </a:lnTo>
                  <a:lnTo>
                    <a:pt x="2623" y="775"/>
                  </a:lnTo>
                  <a:lnTo>
                    <a:pt x="2613" y="756"/>
                  </a:lnTo>
                  <a:lnTo>
                    <a:pt x="2597" y="741"/>
                  </a:lnTo>
                  <a:lnTo>
                    <a:pt x="2579" y="733"/>
                  </a:lnTo>
                  <a:lnTo>
                    <a:pt x="2557" y="729"/>
                  </a:lnTo>
                  <a:lnTo>
                    <a:pt x="798" y="729"/>
                  </a:lnTo>
                  <a:close/>
                  <a:moveTo>
                    <a:pt x="1255" y="272"/>
                  </a:moveTo>
                  <a:lnTo>
                    <a:pt x="1233" y="276"/>
                  </a:lnTo>
                  <a:lnTo>
                    <a:pt x="1215" y="284"/>
                  </a:lnTo>
                  <a:lnTo>
                    <a:pt x="1199" y="299"/>
                  </a:lnTo>
                  <a:lnTo>
                    <a:pt x="1189" y="318"/>
                  </a:lnTo>
                  <a:lnTo>
                    <a:pt x="1186" y="341"/>
                  </a:lnTo>
                  <a:lnTo>
                    <a:pt x="1186" y="456"/>
                  </a:lnTo>
                  <a:lnTo>
                    <a:pt x="2557" y="456"/>
                  </a:lnTo>
                  <a:lnTo>
                    <a:pt x="2608" y="460"/>
                  </a:lnTo>
                  <a:lnTo>
                    <a:pt x="2656" y="471"/>
                  </a:lnTo>
                  <a:lnTo>
                    <a:pt x="2702" y="488"/>
                  </a:lnTo>
                  <a:lnTo>
                    <a:pt x="2743" y="512"/>
                  </a:lnTo>
                  <a:lnTo>
                    <a:pt x="2781" y="540"/>
                  </a:lnTo>
                  <a:lnTo>
                    <a:pt x="2815" y="574"/>
                  </a:lnTo>
                  <a:lnTo>
                    <a:pt x="2843" y="612"/>
                  </a:lnTo>
                  <a:lnTo>
                    <a:pt x="2867" y="653"/>
                  </a:lnTo>
                  <a:lnTo>
                    <a:pt x="2884" y="699"/>
                  </a:lnTo>
                  <a:lnTo>
                    <a:pt x="2895" y="748"/>
                  </a:lnTo>
                  <a:lnTo>
                    <a:pt x="2899" y="798"/>
                  </a:lnTo>
                  <a:lnTo>
                    <a:pt x="2899" y="2943"/>
                  </a:lnTo>
                  <a:lnTo>
                    <a:pt x="3014" y="2943"/>
                  </a:lnTo>
                  <a:lnTo>
                    <a:pt x="3037" y="2939"/>
                  </a:lnTo>
                  <a:lnTo>
                    <a:pt x="3056" y="2929"/>
                  </a:lnTo>
                  <a:lnTo>
                    <a:pt x="3069" y="2914"/>
                  </a:lnTo>
                  <a:lnTo>
                    <a:pt x="3079" y="2895"/>
                  </a:lnTo>
                  <a:lnTo>
                    <a:pt x="3083" y="2874"/>
                  </a:lnTo>
                  <a:lnTo>
                    <a:pt x="3083" y="341"/>
                  </a:lnTo>
                  <a:lnTo>
                    <a:pt x="3079" y="318"/>
                  </a:lnTo>
                  <a:lnTo>
                    <a:pt x="3069" y="299"/>
                  </a:lnTo>
                  <a:lnTo>
                    <a:pt x="3056" y="284"/>
                  </a:lnTo>
                  <a:lnTo>
                    <a:pt x="3037" y="276"/>
                  </a:lnTo>
                  <a:lnTo>
                    <a:pt x="3014" y="272"/>
                  </a:lnTo>
                  <a:lnTo>
                    <a:pt x="1255" y="272"/>
                  </a:lnTo>
                  <a:close/>
                  <a:moveTo>
                    <a:pt x="1255" y="0"/>
                  </a:moveTo>
                  <a:lnTo>
                    <a:pt x="3014" y="0"/>
                  </a:lnTo>
                  <a:lnTo>
                    <a:pt x="3064" y="3"/>
                  </a:lnTo>
                  <a:lnTo>
                    <a:pt x="3113" y="15"/>
                  </a:lnTo>
                  <a:lnTo>
                    <a:pt x="3158" y="31"/>
                  </a:lnTo>
                  <a:lnTo>
                    <a:pt x="3200" y="55"/>
                  </a:lnTo>
                  <a:lnTo>
                    <a:pt x="3238" y="84"/>
                  </a:lnTo>
                  <a:lnTo>
                    <a:pt x="3271" y="117"/>
                  </a:lnTo>
                  <a:lnTo>
                    <a:pt x="3300" y="155"/>
                  </a:lnTo>
                  <a:lnTo>
                    <a:pt x="3324" y="197"/>
                  </a:lnTo>
                  <a:lnTo>
                    <a:pt x="3340" y="242"/>
                  </a:lnTo>
                  <a:lnTo>
                    <a:pt x="3352" y="291"/>
                  </a:lnTo>
                  <a:lnTo>
                    <a:pt x="3355" y="341"/>
                  </a:lnTo>
                  <a:lnTo>
                    <a:pt x="3355" y="2874"/>
                  </a:lnTo>
                  <a:lnTo>
                    <a:pt x="3352" y="2924"/>
                  </a:lnTo>
                  <a:lnTo>
                    <a:pt x="3340" y="2972"/>
                  </a:lnTo>
                  <a:lnTo>
                    <a:pt x="3324" y="3017"/>
                  </a:lnTo>
                  <a:lnTo>
                    <a:pt x="3300" y="3060"/>
                  </a:lnTo>
                  <a:lnTo>
                    <a:pt x="3271" y="3097"/>
                  </a:lnTo>
                  <a:lnTo>
                    <a:pt x="3238" y="3131"/>
                  </a:lnTo>
                  <a:lnTo>
                    <a:pt x="3200" y="3160"/>
                  </a:lnTo>
                  <a:lnTo>
                    <a:pt x="3158" y="3183"/>
                  </a:lnTo>
                  <a:lnTo>
                    <a:pt x="3113" y="3200"/>
                  </a:lnTo>
                  <a:lnTo>
                    <a:pt x="3064" y="3211"/>
                  </a:lnTo>
                  <a:lnTo>
                    <a:pt x="3014" y="3215"/>
                  </a:lnTo>
                  <a:lnTo>
                    <a:pt x="2899" y="3215"/>
                  </a:lnTo>
                  <a:lnTo>
                    <a:pt x="2899" y="3331"/>
                  </a:lnTo>
                  <a:lnTo>
                    <a:pt x="2895" y="3381"/>
                  </a:lnTo>
                  <a:lnTo>
                    <a:pt x="2884" y="3429"/>
                  </a:lnTo>
                  <a:lnTo>
                    <a:pt x="2867" y="3474"/>
                  </a:lnTo>
                  <a:lnTo>
                    <a:pt x="2843" y="3516"/>
                  </a:lnTo>
                  <a:lnTo>
                    <a:pt x="2815" y="3554"/>
                  </a:lnTo>
                  <a:lnTo>
                    <a:pt x="2781" y="3588"/>
                  </a:lnTo>
                  <a:lnTo>
                    <a:pt x="2743" y="3617"/>
                  </a:lnTo>
                  <a:lnTo>
                    <a:pt x="2702" y="3639"/>
                  </a:lnTo>
                  <a:lnTo>
                    <a:pt x="2656" y="3657"/>
                  </a:lnTo>
                  <a:lnTo>
                    <a:pt x="2608" y="3668"/>
                  </a:lnTo>
                  <a:lnTo>
                    <a:pt x="2557" y="3672"/>
                  </a:lnTo>
                  <a:lnTo>
                    <a:pt x="2442" y="3672"/>
                  </a:lnTo>
                  <a:lnTo>
                    <a:pt x="2442" y="3788"/>
                  </a:lnTo>
                  <a:lnTo>
                    <a:pt x="2438" y="3838"/>
                  </a:lnTo>
                  <a:lnTo>
                    <a:pt x="2427" y="3885"/>
                  </a:lnTo>
                  <a:lnTo>
                    <a:pt x="2409" y="3932"/>
                  </a:lnTo>
                  <a:lnTo>
                    <a:pt x="2387" y="3973"/>
                  </a:lnTo>
                  <a:lnTo>
                    <a:pt x="2358" y="4011"/>
                  </a:lnTo>
                  <a:lnTo>
                    <a:pt x="2324" y="4045"/>
                  </a:lnTo>
                  <a:lnTo>
                    <a:pt x="2286" y="4074"/>
                  </a:lnTo>
                  <a:lnTo>
                    <a:pt x="2245" y="4096"/>
                  </a:lnTo>
                  <a:lnTo>
                    <a:pt x="2198" y="4114"/>
                  </a:lnTo>
                  <a:lnTo>
                    <a:pt x="2151" y="4125"/>
                  </a:lnTo>
                  <a:lnTo>
                    <a:pt x="2101" y="4129"/>
                  </a:lnTo>
                  <a:lnTo>
                    <a:pt x="341" y="4129"/>
                  </a:lnTo>
                  <a:lnTo>
                    <a:pt x="291" y="4125"/>
                  </a:lnTo>
                  <a:lnTo>
                    <a:pt x="242" y="4114"/>
                  </a:lnTo>
                  <a:lnTo>
                    <a:pt x="197" y="4096"/>
                  </a:lnTo>
                  <a:lnTo>
                    <a:pt x="155" y="4074"/>
                  </a:lnTo>
                  <a:lnTo>
                    <a:pt x="118" y="4045"/>
                  </a:lnTo>
                  <a:lnTo>
                    <a:pt x="84" y="4011"/>
                  </a:lnTo>
                  <a:lnTo>
                    <a:pt x="55" y="3973"/>
                  </a:lnTo>
                  <a:lnTo>
                    <a:pt x="31" y="3932"/>
                  </a:lnTo>
                  <a:lnTo>
                    <a:pt x="15" y="3885"/>
                  </a:lnTo>
                  <a:lnTo>
                    <a:pt x="4" y="3838"/>
                  </a:lnTo>
                  <a:lnTo>
                    <a:pt x="0" y="3788"/>
                  </a:lnTo>
                  <a:lnTo>
                    <a:pt x="0" y="1255"/>
                  </a:lnTo>
                  <a:lnTo>
                    <a:pt x="4" y="1204"/>
                  </a:lnTo>
                  <a:lnTo>
                    <a:pt x="15" y="1157"/>
                  </a:lnTo>
                  <a:lnTo>
                    <a:pt x="31" y="1112"/>
                  </a:lnTo>
                  <a:lnTo>
                    <a:pt x="55" y="1069"/>
                  </a:lnTo>
                  <a:lnTo>
                    <a:pt x="84" y="1031"/>
                  </a:lnTo>
                  <a:lnTo>
                    <a:pt x="118" y="997"/>
                  </a:lnTo>
                  <a:lnTo>
                    <a:pt x="155" y="968"/>
                  </a:lnTo>
                  <a:lnTo>
                    <a:pt x="197" y="946"/>
                  </a:lnTo>
                  <a:lnTo>
                    <a:pt x="242" y="928"/>
                  </a:lnTo>
                  <a:lnTo>
                    <a:pt x="291" y="917"/>
                  </a:lnTo>
                  <a:lnTo>
                    <a:pt x="341" y="913"/>
                  </a:lnTo>
                  <a:lnTo>
                    <a:pt x="457" y="913"/>
                  </a:lnTo>
                  <a:lnTo>
                    <a:pt x="457" y="798"/>
                  </a:lnTo>
                  <a:lnTo>
                    <a:pt x="460" y="748"/>
                  </a:lnTo>
                  <a:lnTo>
                    <a:pt x="472" y="699"/>
                  </a:lnTo>
                  <a:lnTo>
                    <a:pt x="488" y="653"/>
                  </a:lnTo>
                  <a:lnTo>
                    <a:pt x="512" y="612"/>
                  </a:lnTo>
                  <a:lnTo>
                    <a:pt x="541" y="574"/>
                  </a:lnTo>
                  <a:lnTo>
                    <a:pt x="575" y="540"/>
                  </a:lnTo>
                  <a:lnTo>
                    <a:pt x="612" y="512"/>
                  </a:lnTo>
                  <a:lnTo>
                    <a:pt x="654" y="488"/>
                  </a:lnTo>
                  <a:lnTo>
                    <a:pt x="699" y="471"/>
                  </a:lnTo>
                  <a:lnTo>
                    <a:pt x="748" y="460"/>
                  </a:lnTo>
                  <a:lnTo>
                    <a:pt x="798" y="456"/>
                  </a:lnTo>
                  <a:lnTo>
                    <a:pt x="913" y="456"/>
                  </a:lnTo>
                  <a:lnTo>
                    <a:pt x="913" y="341"/>
                  </a:lnTo>
                  <a:lnTo>
                    <a:pt x="917" y="291"/>
                  </a:lnTo>
                  <a:lnTo>
                    <a:pt x="928" y="242"/>
                  </a:lnTo>
                  <a:lnTo>
                    <a:pt x="946" y="197"/>
                  </a:lnTo>
                  <a:lnTo>
                    <a:pt x="969" y="155"/>
                  </a:lnTo>
                  <a:lnTo>
                    <a:pt x="997" y="117"/>
                  </a:lnTo>
                  <a:lnTo>
                    <a:pt x="1031" y="84"/>
                  </a:lnTo>
                  <a:lnTo>
                    <a:pt x="1069" y="55"/>
                  </a:lnTo>
                  <a:lnTo>
                    <a:pt x="1112" y="31"/>
                  </a:lnTo>
                  <a:lnTo>
                    <a:pt x="1157" y="15"/>
                  </a:lnTo>
                  <a:lnTo>
                    <a:pt x="1204" y="3"/>
                  </a:lnTo>
                  <a:lnTo>
                    <a:pt x="1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52" name="Freeform 480"/>
            <p:cNvSpPr>
              <a:spLocks/>
            </p:cNvSpPr>
            <p:nvPr/>
          </p:nvSpPr>
          <p:spPr bwMode="auto">
            <a:xfrm>
              <a:off x="1784" y="2216"/>
              <a:ext cx="490" cy="137"/>
            </a:xfrm>
            <a:custGeom>
              <a:avLst/>
              <a:gdLst>
                <a:gd name="T0" fmla="*/ 136 w 980"/>
                <a:gd name="T1" fmla="*/ 0 h 272"/>
                <a:gd name="T2" fmla="*/ 844 w 980"/>
                <a:gd name="T3" fmla="*/ 0 h 272"/>
                <a:gd name="T4" fmla="*/ 875 w 980"/>
                <a:gd name="T5" fmla="*/ 3 h 272"/>
                <a:gd name="T6" fmla="*/ 904 w 980"/>
                <a:gd name="T7" fmla="*/ 13 h 272"/>
                <a:gd name="T8" fmla="*/ 929 w 980"/>
                <a:gd name="T9" fmla="*/ 30 h 272"/>
                <a:gd name="T10" fmla="*/ 950 w 980"/>
                <a:gd name="T11" fmla="*/ 51 h 272"/>
                <a:gd name="T12" fmla="*/ 967 w 980"/>
                <a:gd name="T13" fmla="*/ 76 h 272"/>
                <a:gd name="T14" fmla="*/ 977 w 980"/>
                <a:gd name="T15" fmla="*/ 105 h 272"/>
                <a:gd name="T16" fmla="*/ 980 w 980"/>
                <a:gd name="T17" fmla="*/ 136 h 272"/>
                <a:gd name="T18" fmla="*/ 977 w 980"/>
                <a:gd name="T19" fmla="*/ 168 h 272"/>
                <a:gd name="T20" fmla="*/ 967 w 980"/>
                <a:gd name="T21" fmla="*/ 197 h 272"/>
                <a:gd name="T22" fmla="*/ 950 w 980"/>
                <a:gd name="T23" fmla="*/ 222 h 272"/>
                <a:gd name="T24" fmla="*/ 929 w 980"/>
                <a:gd name="T25" fmla="*/ 242 h 272"/>
                <a:gd name="T26" fmla="*/ 904 w 980"/>
                <a:gd name="T27" fmla="*/ 258 h 272"/>
                <a:gd name="T28" fmla="*/ 875 w 980"/>
                <a:gd name="T29" fmla="*/ 268 h 272"/>
                <a:gd name="T30" fmla="*/ 844 w 980"/>
                <a:gd name="T31" fmla="*/ 272 h 272"/>
                <a:gd name="T32" fmla="*/ 136 w 980"/>
                <a:gd name="T33" fmla="*/ 272 h 272"/>
                <a:gd name="T34" fmla="*/ 104 w 980"/>
                <a:gd name="T35" fmla="*/ 268 h 272"/>
                <a:gd name="T36" fmla="*/ 77 w 980"/>
                <a:gd name="T37" fmla="*/ 258 h 272"/>
                <a:gd name="T38" fmla="*/ 50 w 980"/>
                <a:gd name="T39" fmla="*/ 242 h 272"/>
                <a:gd name="T40" fmla="*/ 30 w 980"/>
                <a:gd name="T41" fmla="*/ 222 h 272"/>
                <a:gd name="T42" fmla="*/ 14 w 980"/>
                <a:gd name="T43" fmla="*/ 197 h 272"/>
                <a:gd name="T44" fmla="*/ 4 w 980"/>
                <a:gd name="T45" fmla="*/ 168 h 272"/>
                <a:gd name="T46" fmla="*/ 0 w 980"/>
                <a:gd name="T47" fmla="*/ 136 h 272"/>
                <a:gd name="T48" fmla="*/ 4 w 980"/>
                <a:gd name="T49" fmla="*/ 105 h 272"/>
                <a:gd name="T50" fmla="*/ 14 w 980"/>
                <a:gd name="T51" fmla="*/ 76 h 272"/>
                <a:gd name="T52" fmla="*/ 30 w 980"/>
                <a:gd name="T53" fmla="*/ 51 h 272"/>
                <a:gd name="T54" fmla="*/ 50 w 980"/>
                <a:gd name="T55" fmla="*/ 30 h 272"/>
                <a:gd name="T56" fmla="*/ 77 w 980"/>
                <a:gd name="T57" fmla="*/ 13 h 272"/>
                <a:gd name="T58" fmla="*/ 104 w 980"/>
                <a:gd name="T59" fmla="*/ 3 h 272"/>
                <a:gd name="T60" fmla="*/ 136 w 980"/>
                <a:gd name="T61"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80" h="272">
                  <a:moveTo>
                    <a:pt x="136" y="0"/>
                  </a:moveTo>
                  <a:lnTo>
                    <a:pt x="844" y="0"/>
                  </a:lnTo>
                  <a:lnTo>
                    <a:pt x="875" y="3"/>
                  </a:lnTo>
                  <a:lnTo>
                    <a:pt x="904" y="13"/>
                  </a:lnTo>
                  <a:lnTo>
                    <a:pt x="929" y="30"/>
                  </a:lnTo>
                  <a:lnTo>
                    <a:pt x="950" y="51"/>
                  </a:lnTo>
                  <a:lnTo>
                    <a:pt x="967" y="76"/>
                  </a:lnTo>
                  <a:lnTo>
                    <a:pt x="977" y="105"/>
                  </a:lnTo>
                  <a:lnTo>
                    <a:pt x="980" y="136"/>
                  </a:lnTo>
                  <a:lnTo>
                    <a:pt x="977" y="168"/>
                  </a:lnTo>
                  <a:lnTo>
                    <a:pt x="967" y="197"/>
                  </a:lnTo>
                  <a:lnTo>
                    <a:pt x="950" y="222"/>
                  </a:lnTo>
                  <a:lnTo>
                    <a:pt x="929" y="242"/>
                  </a:lnTo>
                  <a:lnTo>
                    <a:pt x="904" y="258"/>
                  </a:lnTo>
                  <a:lnTo>
                    <a:pt x="875" y="268"/>
                  </a:lnTo>
                  <a:lnTo>
                    <a:pt x="844" y="272"/>
                  </a:lnTo>
                  <a:lnTo>
                    <a:pt x="136" y="272"/>
                  </a:lnTo>
                  <a:lnTo>
                    <a:pt x="104" y="268"/>
                  </a:lnTo>
                  <a:lnTo>
                    <a:pt x="77" y="258"/>
                  </a:lnTo>
                  <a:lnTo>
                    <a:pt x="50" y="242"/>
                  </a:lnTo>
                  <a:lnTo>
                    <a:pt x="30" y="222"/>
                  </a:lnTo>
                  <a:lnTo>
                    <a:pt x="14" y="197"/>
                  </a:lnTo>
                  <a:lnTo>
                    <a:pt x="4" y="168"/>
                  </a:lnTo>
                  <a:lnTo>
                    <a:pt x="0" y="136"/>
                  </a:lnTo>
                  <a:lnTo>
                    <a:pt x="4" y="105"/>
                  </a:lnTo>
                  <a:lnTo>
                    <a:pt x="14" y="76"/>
                  </a:lnTo>
                  <a:lnTo>
                    <a:pt x="30" y="51"/>
                  </a:lnTo>
                  <a:lnTo>
                    <a:pt x="50" y="30"/>
                  </a:lnTo>
                  <a:lnTo>
                    <a:pt x="77" y="13"/>
                  </a:lnTo>
                  <a:lnTo>
                    <a:pt x="104" y="3"/>
                  </a:lnTo>
                  <a:lnTo>
                    <a:pt x="1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53" name="Freeform 481"/>
            <p:cNvSpPr>
              <a:spLocks/>
            </p:cNvSpPr>
            <p:nvPr/>
          </p:nvSpPr>
          <p:spPr bwMode="auto">
            <a:xfrm>
              <a:off x="1784" y="2489"/>
              <a:ext cx="598" cy="136"/>
            </a:xfrm>
            <a:custGeom>
              <a:avLst/>
              <a:gdLst>
                <a:gd name="T0" fmla="*/ 136 w 1197"/>
                <a:gd name="T1" fmla="*/ 0 h 273"/>
                <a:gd name="T2" fmla="*/ 1062 w 1197"/>
                <a:gd name="T3" fmla="*/ 0 h 273"/>
                <a:gd name="T4" fmla="*/ 1093 w 1197"/>
                <a:gd name="T5" fmla="*/ 4 h 273"/>
                <a:gd name="T6" fmla="*/ 1121 w 1197"/>
                <a:gd name="T7" fmla="*/ 14 h 273"/>
                <a:gd name="T8" fmla="*/ 1147 w 1197"/>
                <a:gd name="T9" fmla="*/ 31 h 273"/>
                <a:gd name="T10" fmla="*/ 1167 w 1197"/>
                <a:gd name="T11" fmla="*/ 52 h 273"/>
                <a:gd name="T12" fmla="*/ 1184 w 1197"/>
                <a:gd name="T13" fmla="*/ 77 h 273"/>
                <a:gd name="T14" fmla="*/ 1194 w 1197"/>
                <a:gd name="T15" fmla="*/ 106 h 273"/>
                <a:gd name="T16" fmla="*/ 1197 w 1197"/>
                <a:gd name="T17" fmla="*/ 137 h 273"/>
                <a:gd name="T18" fmla="*/ 1194 w 1197"/>
                <a:gd name="T19" fmla="*/ 169 h 273"/>
                <a:gd name="T20" fmla="*/ 1184 w 1197"/>
                <a:gd name="T21" fmla="*/ 196 h 273"/>
                <a:gd name="T22" fmla="*/ 1167 w 1197"/>
                <a:gd name="T23" fmla="*/ 223 h 273"/>
                <a:gd name="T24" fmla="*/ 1147 w 1197"/>
                <a:gd name="T25" fmla="*/ 243 h 273"/>
                <a:gd name="T26" fmla="*/ 1121 w 1197"/>
                <a:gd name="T27" fmla="*/ 259 h 273"/>
                <a:gd name="T28" fmla="*/ 1093 w 1197"/>
                <a:gd name="T29" fmla="*/ 269 h 273"/>
                <a:gd name="T30" fmla="*/ 1062 w 1197"/>
                <a:gd name="T31" fmla="*/ 273 h 273"/>
                <a:gd name="T32" fmla="*/ 136 w 1197"/>
                <a:gd name="T33" fmla="*/ 273 h 273"/>
                <a:gd name="T34" fmla="*/ 104 w 1197"/>
                <a:gd name="T35" fmla="*/ 269 h 273"/>
                <a:gd name="T36" fmla="*/ 77 w 1197"/>
                <a:gd name="T37" fmla="*/ 259 h 273"/>
                <a:gd name="T38" fmla="*/ 50 w 1197"/>
                <a:gd name="T39" fmla="*/ 243 h 273"/>
                <a:gd name="T40" fmla="*/ 30 w 1197"/>
                <a:gd name="T41" fmla="*/ 223 h 273"/>
                <a:gd name="T42" fmla="*/ 14 w 1197"/>
                <a:gd name="T43" fmla="*/ 196 h 273"/>
                <a:gd name="T44" fmla="*/ 4 w 1197"/>
                <a:gd name="T45" fmla="*/ 169 h 273"/>
                <a:gd name="T46" fmla="*/ 0 w 1197"/>
                <a:gd name="T47" fmla="*/ 137 h 273"/>
                <a:gd name="T48" fmla="*/ 4 w 1197"/>
                <a:gd name="T49" fmla="*/ 106 h 273"/>
                <a:gd name="T50" fmla="*/ 14 w 1197"/>
                <a:gd name="T51" fmla="*/ 77 h 273"/>
                <a:gd name="T52" fmla="*/ 30 w 1197"/>
                <a:gd name="T53" fmla="*/ 52 h 273"/>
                <a:gd name="T54" fmla="*/ 50 w 1197"/>
                <a:gd name="T55" fmla="*/ 31 h 273"/>
                <a:gd name="T56" fmla="*/ 77 w 1197"/>
                <a:gd name="T57" fmla="*/ 14 h 273"/>
                <a:gd name="T58" fmla="*/ 104 w 1197"/>
                <a:gd name="T59" fmla="*/ 4 h 273"/>
                <a:gd name="T60" fmla="*/ 136 w 1197"/>
                <a:gd name="T61"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97" h="273">
                  <a:moveTo>
                    <a:pt x="136" y="0"/>
                  </a:moveTo>
                  <a:lnTo>
                    <a:pt x="1062" y="0"/>
                  </a:lnTo>
                  <a:lnTo>
                    <a:pt x="1093" y="4"/>
                  </a:lnTo>
                  <a:lnTo>
                    <a:pt x="1121" y="14"/>
                  </a:lnTo>
                  <a:lnTo>
                    <a:pt x="1147" y="31"/>
                  </a:lnTo>
                  <a:lnTo>
                    <a:pt x="1167" y="52"/>
                  </a:lnTo>
                  <a:lnTo>
                    <a:pt x="1184" y="77"/>
                  </a:lnTo>
                  <a:lnTo>
                    <a:pt x="1194" y="106"/>
                  </a:lnTo>
                  <a:lnTo>
                    <a:pt x="1197" y="137"/>
                  </a:lnTo>
                  <a:lnTo>
                    <a:pt x="1194" y="169"/>
                  </a:lnTo>
                  <a:lnTo>
                    <a:pt x="1184" y="196"/>
                  </a:lnTo>
                  <a:lnTo>
                    <a:pt x="1167" y="223"/>
                  </a:lnTo>
                  <a:lnTo>
                    <a:pt x="1147" y="243"/>
                  </a:lnTo>
                  <a:lnTo>
                    <a:pt x="1121" y="259"/>
                  </a:lnTo>
                  <a:lnTo>
                    <a:pt x="1093" y="269"/>
                  </a:lnTo>
                  <a:lnTo>
                    <a:pt x="1062" y="273"/>
                  </a:lnTo>
                  <a:lnTo>
                    <a:pt x="136" y="273"/>
                  </a:lnTo>
                  <a:lnTo>
                    <a:pt x="104" y="269"/>
                  </a:lnTo>
                  <a:lnTo>
                    <a:pt x="77" y="259"/>
                  </a:lnTo>
                  <a:lnTo>
                    <a:pt x="50" y="243"/>
                  </a:lnTo>
                  <a:lnTo>
                    <a:pt x="30" y="223"/>
                  </a:lnTo>
                  <a:lnTo>
                    <a:pt x="14" y="196"/>
                  </a:lnTo>
                  <a:lnTo>
                    <a:pt x="4" y="169"/>
                  </a:lnTo>
                  <a:lnTo>
                    <a:pt x="0" y="137"/>
                  </a:lnTo>
                  <a:lnTo>
                    <a:pt x="4" y="106"/>
                  </a:lnTo>
                  <a:lnTo>
                    <a:pt x="14" y="77"/>
                  </a:lnTo>
                  <a:lnTo>
                    <a:pt x="30" y="52"/>
                  </a:lnTo>
                  <a:lnTo>
                    <a:pt x="50" y="31"/>
                  </a:lnTo>
                  <a:lnTo>
                    <a:pt x="77" y="14"/>
                  </a:lnTo>
                  <a:lnTo>
                    <a:pt x="104" y="4"/>
                  </a:lnTo>
                  <a:lnTo>
                    <a:pt x="1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54" name="Freeform 482"/>
            <p:cNvSpPr>
              <a:spLocks/>
            </p:cNvSpPr>
            <p:nvPr/>
          </p:nvSpPr>
          <p:spPr bwMode="auto">
            <a:xfrm>
              <a:off x="1784" y="2761"/>
              <a:ext cx="598" cy="136"/>
            </a:xfrm>
            <a:custGeom>
              <a:avLst/>
              <a:gdLst>
                <a:gd name="T0" fmla="*/ 136 w 1197"/>
                <a:gd name="T1" fmla="*/ 0 h 273"/>
                <a:gd name="T2" fmla="*/ 1062 w 1197"/>
                <a:gd name="T3" fmla="*/ 0 h 273"/>
                <a:gd name="T4" fmla="*/ 1093 w 1197"/>
                <a:gd name="T5" fmla="*/ 4 h 273"/>
                <a:gd name="T6" fmla="*/ 1121 w 1197"/>
                <a:gd name="T7" fmla="*/ 14 h 273"/>
                <a:gd name="T8" fmla="*/ 1147 w 1197"/>
                <a:gd name="T9" fmla="*/ 30 h 273"/>
                <a:gd name="T10" fmla="*/ 1167 w 1197"/>
                <a:gd name="T11" fmla="*/ 52 h 273"/>
                <a:gd name="T12" fmla="*/ 1184 w 1197"/>
                <a:gd name="T13" fmla="*/ 77 h 273"/>
                <a:gd name="T14" fmla="*/ 1194 w 1197"/>
                <a:gd name="T15" fmla="*/ 106 h 273"/>
                <a:gd name="T16" fmla="*/ 1197 w 1197"/>
                <a:gd name="T17" fmla="*/ 137 h 273"/>
                <a:gd name="T18" fmla="*/ 1194 w 1197"/>
                <a:gd name="T19" fmla="*/ 167 h 273"/>
                <a:gd name="T20" fmla="*/ 1184 w 1197"/>
                <a:gd name="T21" fmla="*/ 196 h 273"/>
                <a:gd name="T22" fmla="*/ 1167 w 1197"/>
                <a:gd name="T23" fmla="*/ 221 h 273"/>
                <a:gd name="T24" fmla="*/ 1147 w 1197"/>
                <a:gd name="T25" fmla="*/ 242 h 273"/>
                <a:gd name="T26" fmla="*/ 1121 w 1197"/>
                <a:gd name="T27" fmla="*/ 259 h 273"/>
                <a:gd name="T28" fmla="*/ 1093 w 1197"/>
                <a:gd name="T29" fmla="*/ 269 h 273"/>
                <a:gd name="T30" fmla="*/ 1062 w 1197"/>
                <a:gd name="T31" fmla="*/ 273 h 273"/>
                <a:gd name="T32" fmla="*/ 136 w 1197"/>
                <a:gd name="T33" fmla="*/ 273 h 273"/>
                <a:gd name="T34" fmla="*/ 104 w 1197"/>
                <a:gd name="T35" fmla="*/ 269 h 273"/>
                <a:gd name="T36" fmla="*/ 77 w 1197"/>
                <a:gd name="T37" fmla="*/ 259 h 273"/>
                <a:gd name="T38" fmla="*/ 50 w 1197"/>
                <a:gd name="T39" fmla="*/ 242 h 273"/>
                <a:gd name="T40" fmla="*/ 30 w 1197"/>
                <a:gd name="T41" fmla="*/ 221 h 273"/>
                <a:gd name="T42" fmla="*/ 14 w 1197"/>
                <a:gd name="T43" fmla="*/ 196 h 273"/>
                <a:gd name="T44" fmla="*/ 4 w 1197"/>
                <a:gd name="T45" fmla="*/ 167 h 273"/>
                <a:gd name="T46" fmla="*/ 0 w 1197"/>
                <a:gd name="T47" fmla="*/ 137 h 273"/>
                <a:gd name="T48" fmla="*/ 4 w 1197"/>
                <a:gd name="T49" fmla="*/ 106 h 273"/>
                <a:gd name="T50" fmla="*/ 14 w 1197"/>
                <a:gd name="T51" fmla="*/ 77 h 273"/>
                <a:gd name="T52" fmla="*/ 30 w 1197"/>
                <a:gd name="T53" fmla="*/ 52 h 273"/>
                <a:gd name="T54" fmla="*/ 50 w 1197"/>
                <a:gd name="T55" fmla="*/ 30 h 273"/>
                <a:gd name="T56" fmla="*/ 77 w 1197"/>
                <a:gd name="T57" fmla="*/ 14 h 273"/>
                <a:gd name="T58" fmla="*/ 104 w 1197"/>
                <a:gd name="T59" fmla="*/ 4 h 273"/>
                <a:gd name="T60" fmla="*/ 136 w 1197"/>
                <a:gd name="T61" fmla="*/ 0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97" h="273">
                  <a:moveTo>
                    <a:pt x="136" y="0"/>
                  </a:moveTo>
                  <a:lnTo>
                    <a:pt x="1062" y="0"/>
                  </a:lnTo>
                  <a:lnTo>
                    <a:pt x="1093" y="4"/>
                  </a:lnTo>
                  <a:lnTo>
                    <a:pt x="1121" y="14"/>
                  </a:lnTo>
                  <a:lnTo>
                    <a:pt x="1147" y="30"/>
                  </a:lnTo>
                  <a:lnTo>
                    <a:pt x="1167" y="52"/>
                  </a:lnTo>
                  <a:lnTo>
                    <a:pt x="1184" y="77"/>
                  </a:lnTo>
                  <a:lnTo>
                    <a:pt x="1194" y="106"/>
                  </a:lnTo>
                  <a:lnTo>
                    <a:pt x="1197" y="137"/>
                  </a:lnTo>
                  <a:lnTo>
                    <a:pt x="1194" y="167"/>
                  </a:lnTo>
                  <a:lnTo>
                    <a:pt x="1184" y="196"/>
                  </a:lnTo>
                  <a:lnTo>
                    <a:pt x="1167" y="221"/>
                  </a:lnTo>
                  <a:lnTo>
                    <a:pt x="1147" y="242"/>
                  </a:lnTo>
                  <a:lnTo>
                    <a:pt x="1121" y="259"/>
                  </a:lnTo>
                  <a:lnTo>
                    <a:pt x="1093" y="269"/>
                  </a:lnTo>
                  <a:lnTo>
                    <a:pt x="1062" y="273"/>
                  </a:lnTo>
                  <a:lnTo>
                    <a:pt x="136" y="273"/>
                  </a:lnTo>
                  <a:lnTo>
                    <a:pt x="104" y="269"/>
                  </a:lnTo>
                  <a:lnTo>
                    <a:pt x="77" y="259"/>
                  </a:lnTo>
                  <a:lnTo>
                    <a:pt x="50" y="242"/>
                  </a:lnTo>
                  <a:lnTo>
                    <a:pt x="30" y="221"/>
                  </a:lnTo>
                  <a:lnTo>
                    <a:pt x="14" y="196"/>
                  </a:lnTo>
                  <a:lnTo>
                    <a:pt x="4" y="167"/>
                  </a:lnTo>
                  <a:lnTo>
                    <a:pt x="0" y="137"/>
                  </a:lnTo>
                  <a:lnTo>
                    <a:pt x="4" y="106"/>
                  </a:lnTo>
                  <a:lnTo>
                    <a:pt x="14" y="77"/>
                  </a:lnTo>
                  <a:lnTo>
                    <a:pt x="30" y="52"/>
                  </a:lnTo>
                  <a:lnTo>
                    <a:pt x="50" y="30"/>
                  </a:lnTo>
                  <a:lnTo>
                    <a:pt x="77" y="14"/>
                  </a:lnTo>
                  <a:lnTo>
                    <a:pt x="104" y="4"/>
                  </a:lnTo>
                  <a:lnTo>
                    <a:pt x="1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55" name="Freeform 483"/>
            <p:cNvSpPr>
              <a:spLocks/>
            </p:cNvSpPr>
            <p:nvPr/>
          </p:nvSpPr>
          <p:spPr bwMode="auto">
            <a:xfrm>
              <a:off x="1784" y="3033"/>
              <a:ext cx="598" cy="137"/>
            </a:xfrm>
            <a:custGeom>
              <a:avLst/>
              <a:gdLst>
                <a:gd name="T0" fmla="*/ 136 w 1197"/>
                <a:gd name="T1" fmla="*/ 0 h 272"/>
                <a:gd name="T2" fmla="*/ 1062 w 1197"/>
                <a:gd name="T3" fmla="*/ 0 h 272"/>
                <a:gd name="T4" fmla="*/ 1093 w 1197"/>
                <a:gd name="T5" fmla="*/ 4 h 272"/>
                <a:gd name="T6" fmla="*/ 1121 w 1197"/>
                <a:gd name="T7" fmla="*/ 14 h 272"/>
                <a:gd name="T8" fmla="*/ 1147 w 1197"/>
                <a:gd name="T9" fmla="*/ 30 h 272"/>
                <a:gd name="T10" fmla="*/ 1167 w 1197"/>
                <a:gd name="T11" fmla="*/ 50 h 272"/>
                <a:gd name="T12" fmla="*/ 1184 w 1197"/>
                <a:gd name="T13" fmla="*/ 76 h 272"/>
                <a:gd name="T14" fmla="*/ 1194 w 1197"/>
                <a:gd name="T15" fmla="*/ 104 h 272"/>
                <a:gd name="T16" fmla="*/ 1197 w 1197"/>
                <a:gd name="T17" fmla="*/ 135 h 272"/>
                <a:gd name="T18" fmla="*/ 1194 w 1197"/>
                <a:gd name="T19" fmla="*/ 167 h 272"/>
                <a:gd name="T20" fmla="*/ 1184 w 1197"/>
                <a:gd name="T21" fmla="*/ 196 h 272"/>
                <a:gd name="T22" fmla="*/ 1167 w 1197"/>
                <a:gd name="T23" fmla="*/ 221 h 272"/>
                <a:gd name="T24" fmla="*/ 1147 w 1197"/>
                <a:gd name="T25" fmla="*/ 242 h 272"/>
                <a:gd name="T26" fmla="*/ 1121 w 1197"/>
                <a:gd name="T27" fmla="*/ 258 h 272"/>
                <a:gd name="T28" fmla="*/ 1093 w 1197"/>
                <a:gd name="T29" fmla="*/ 268 h 272"/>
                <a:gd name="T30" fmla="*/ 1062 w 1197"/>
                <a:gd name="T31" fmla="*/ 272 h 272"/>
                <a:gd name="T32" fmla="*/ 136 w 1197"/>
                <a:gd name="T33" fmla="*/ 272 h 272"/>
                <a:gd name="T34" fmla="*/ 104 w 1197"/>
                <a:gd name="T35" fmla="*/ 268 h 272"/>
                <a:gd name="T36" fmla="*/ 77 w 1197"/>
                <a:gd name="T37" fmla="*/ 258 h 272"/>
                <a:gd name="T38" fmla="*/ 50 w 1197"/>
                <a:gd name="T39" fmla="*/ 242 h 272"/>
                <a:gd name="T40" fmla="*/ 30 w 1197"/>
                <a:gd name="T41" fmla="*/ 221 h 272"/>
                <a:gd name="T42" fmla="*/ 14 w 1197"/>
                <a:gd name="T43" fmla="*/ 196 h 272"/>
                <a:gd name="T44" fmla="*/ 4 w 1197"/>
                <a:gd name="T45" fmla="*/ 167 h 272"/>
                <a:gd name="T46" fmla="*/ 0 w 1197"/>
                <a:gd name="T47" fmla="*/ 135 h 272"/>
                <a:gd name="T48" fmla="*/ 4 w 1197"/>
                <a:gd name="T49" fmla="*/ 104 h 272"/>
                <a:gd name="T50" fmla="*/ 14 w 1197"/>
                <a:gd name="T51" fmla="*/ 76 h 272"/>
                <a:gd name="T52" fmla="*/ 30 w 1197"/>
                <a:gd name="T53" fmla="*/ 50 h 272"/>
                <a:gd name="T54" fmla="*/ 50 w 1197"/>
                <a:gd name="T55" fmla="*/ 30 h 272"/>
                <a:gd name="T56" fmla="*/ 77 w 1197"/>
                <a:gd name="T57" fmla="*/ 14 h 272"/>
                <a:gd name="T58" fmla="*/ 104 w 1197"/>
                <a:gd name="T59" fmla="*/ 4 h 272"/>
                <a:gd name="T60" fmla="*/ 136 w 1197"/>
                <a:gd name="T61" fmla="*/ 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97" h="272">
                  <a:moveTo>
                    <a:pt x="136" y="0"/>
                  </a:moveTo>
                  <a:lnTo>
                    <a:pt x="1062" y="0"/>
                  </a:lnTo>
                  <a:lnTo>
                    <a:pt x="1093" y="4"/>
                  </a:lnTo>
                  <a:lnTo>
                    <a:pt x="1121" y="14"/>
                  </a:lnTo>
                  <a:lnTo>
                    <a:pt x="1147" y="30"/>
                  </a:lnTo>
                  <a:lnTo>
                    <a:pt x="1167" y="50"/>
                  </a:lnTo>
                  <a:lnTo>
                    <a:pt x="1184" y="76"/>
                  </a:lnTo>
                  <a:lnTo>
                    <a:pt x="1194" y="104"/>
                  </a:lnTo>
                  <a:lnTo>
                    <a:pt x="1197" y="135"/>
                  </a:lnTo>
                  <a:lnTo>
                    <a:pt x="1194" y="167"/>
                  </a:lnTo>
                  <a:lnTo>
                    <a:pt x="1184" y="196"/>
                  </a:lnTo>
                  <a:lnTo>
                    <a:pt x="1167" y="221"/>
                  </a:lnTo>
                  <a:lnTo>
                    <a:pt x="1147" y="242"/>
                  </a:lnTo>
                  <a:lnTo>
                    <a:pt x="1121" y="258"/>
                  </a:lnTo>
                  <a:lnTo>
                    <a:pt x="1093" y="268"/>
                  </a:lnTo>
                  <a:lnTo>
                    <a:pt x="1062" y="272"/>
                  </a:lnTo>
                  <a:lnTo>
                    <a:pt x="136" y="272"/>
                  </a:lnTo>
                  <a:lnTo>
                    <a:pt x="104" y="268"/>
                  </a:lnTo>
                  <a:lnTo>
                    <a:pt x="77" y="258"/>
                  </a:lnTo>
                  <a:lnTo>
                    <a:pt x="50" y="242"/>
                  </a:lnTo>
                  <a:lnTo>
                    <a:pt x="30" y="221"/>
                  </a:lnTo>
                  <a:lnTo>
                    <a:pt x="14" y="196"/>
                  </a:lnTo>
                  <a:lnTo>
                    <a:pt x="4" y="167"/>
                  </a:lnTo>
                  <a:lnTo>
                    <a:pt x="0" y="135"/>
                  </a:lnTo>
                  <a:lnTo>
                    <a:pt x="4" y="104"/>
                  </a:lnTo>
                  <a:lnTo>
                    <a:pt x="14" y="76"/>
                  </a:lnTo>
                  <a:lnTo>
                    <a:pt x="30" y="50"/>
                  </a:lnTo>
                  <a:lnTo>
                    <a:pt x="50" y="30"/>
                  </a:lnTo>
                  <a:lnTo>
                    <a:pt x="77" y="14"/>
                  </a:lnTo>
                  <a:lnTo>
                    <a:pt x="104" y="4"/>
                  </a:lnTo>
                  <a:lnTo>
                    <a:pt x="1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56" name="Group 486"/>
          <p:cNvGrpSpPr>
            <a:grpSpLocks noChangeAspect="1"/>
          </p:cNvGrpSpPr>
          <p:nvPr/>
        </p:nvGrpSpPr>
        <p:grpSpPr bwMode="auto">
          <a:xfrm>
            <a:off x="6891895" y="1308337"/>
            <a:ext cx="253532" cy="216273"/>
            <a:chOff x="808" y="1165"/>
            <a:chExt cx="2055" cy="1753"/>
          </a:xfrm>
          <a:solidFill>
            <a:schemeClr val="tx1">
              <a:lumMod val="65000"/>
              <a:lumOff val="35000"/>
            </a:schemeClr>
          </a:solidFill>
        </p:grpSpPr>
        <p:sp>
          <p:nvSpPr>
            <p:cNvPr id="5659" name="Freeform 488"/>
            <p:cNvSpPr>
              <a:spLocks/>
            </p:cNvSpPr>
            <p:nvPr/>
          </p:nvSpPr>
          <p:spPr bwMode="auto">
            <a:xfrm>
              <a:off x="808" y="1858"/>
              <a:ext cx="1847" cy="1060"/>
            </a:xfrm>
            <a:custGeom>
              <a:avLst/>
              <a:gdLst>
                <a:gd name="T0" fmla="*/ 641 w 3694"/>
                <a:gd name="T1" fmla="*/ 11 h 2119"/>
                <a:gd name="T2" fmla="*/ 1134 w 3694"/>
                <a:gd name="T3" fmla="*/ 487 h 2119"/>
                <a:gd name="T4" fmla="*/ 1173 w 3694"/>
                <a:gd name="T5" fmla="*/ 560 h 2119"/>
                <a:gd name="T6" fmla="*/ 1166 w 3694"/>
                <a:gd name="T7" fmla="*/ 643 h 2119"/>
                <a:gd name="T8" fmla="*/ 1113 w 3694"/>
                <a:gd name="T9" fmla="*/ 707 h 2119"/>
                <a:gd name="T10" fmla="*/ 1033 w 3694"/>
                <a:gd name="T11" fmla="*/ 730 h 2119"/>
                <a:gd name="T12" fmla="*/ 996 w 3694"/>
                <a:gd name="T13" fmla="*/ 881 h 2119"/>
                <a:gd name="T14" fmla="*/ 1121 w 3694"/>
                <a:gd name="T15" fmla="*/ 1079 h 2119"/>
                <a:gd name="T16" fmla="*/ 1275 w 3694"/>
                <a:gd name="T17" fmla="*/ 1240 h 2119"/>
                <a:gd name="T18" fmla="*/ 1450 w 3694"/>
                <a:gd name="T19" fmla="*/ 1367 h 2119"/>
                <a:gd name="T20" fmla="*/ 1636 w 3694"/>
                <a:gd name="T21" fmla="*/ 1461 h 2119"/>
                <a:gd name="T22" fmla="*/ 1823 w 3694"/>
                <a:gd name="T23" fmla="*/ 1520 h 2119"/>
                <a:gd name="T24" fmla="*/ 2000 w 3694"/>
                <a:gd name="T25" fmla="*/ 1547 h 2119"/>
                <a:gd name="T26" fmla="*/ 2247 w 3694"/>
                <a:gd name="T27" fmla="*/ 1533 h 2119"/>
                <a:gd name="T28" fmla="*/ 2517 w 3694"/>
                <a:gd name="T29" fmla="*/ 1455 h 2119"/>
                <a:gd name="T30" fmla="*/ 2757 w 3694"/>
                <a:gd name="T31" fmla="*/ 1317 h 2119"/>
                <a:gd name="T32" fmla="*/ 2956 w 3694"/>
                <a:gd name="T33" fmla="*/ 1130 h 2119"/>
                <a:gd name="T34" fmla="*/ 3108 w 3694"/>
                <a:gd name="T35" fmla="*/ 901 h 2119"/>
                <a:gd name="T36" fmla="*/ 3257 w 3694"/>
                <a:gd name="T37" fmla="*/ 923 h 2119"/>
                <a:gd name="T38" fmla="*/ 3381 w 3694"/>
                <a:gd name="T39" fmla="*/ 991 h 2119"/>
                <a:gd name="T40" fmla="*/ 3523 w 3694"/>
                <a:gd name="T41" fmla="*/ 1016 h 2119"/>
                <a:gd name="T42" fmla="*/ 3653 w 3694"/>
                <a:gd name="T43" fmla="*/ 995 h 2119"/>
                <a:gd name="T44" fmla="*/ 3603 w 3694"/>
                <a:gd name="T45" fmla="*/ 1182 h 2119"/>
                <a:gd name="T46" fmla="*/ 3420 w 3694"/>
                <a:gd name="T47" fmla="*/ 1460 h 2119"/>
                <a:gd name="T48" fmla="*/ 3192 w 3694"/>
                <a:gd name="T49" fmla="*/ 1697 h 2119"/>
                <a:gd name="T50" fmla="*/ 2923 w 3694"/>
                <a:gd name="T51" fmla="*/ 1887 h 2119"/>
                <a:gd name="T52" fmla="*/ 2619 w 3694"/>
                <a:gd name="T53" fmla="*/ 2025 h 2119"/>
                <a:gd name="T54" fmla="*/ 2287 w 3694"/>
                <a:gd name="T55" fmla="*/ 2103 h 2119"/>
                <a:gd name="T56" fmla="*/ 1949 w 3694"/>
                <a:gd name="T57" fmla="*/ 2117 h 2119"/>
                <a:gd name="T58" fmla="*/ 1656 w 3694"/>
                <a:gd name="T59" fmla="*/ 2078 h 2119"/>
                <a:gd name="T60" fmla="*/ 1396 w 3694"/>
                <a:gd name="T61" fmla="*/ 2002 h 2119"/>
                <a:gd name="T62" fmla="*/ 1172 w 3694"/>
                <a:gd name="T63" fmla="*/ 1893 h 2119"/>
                <a:gd name="T64" fmla="*/ 977 w 3694"/>
                <a:gd name="T65" fmla="*/ 1758 h 2119"/>
                <a:gd name="T66" fmla="*/ 812 w 3694"/>
                <a:gd name="T67" fmla="*/ 1606 h 2119"/>
                <a:gd name="T68" fmla="*/ 675 w 3694"/>
                <a:gd name="T69" fmla="*/ 1442 h 2119"/>
                <a:gd name="T70" fmla="*/ 564 w 3694"/>
                <a:gd name="T71" fmla="*/ 1274 h 2119"/>
                <a:gd name="T72" fmla="*/ 477 w 3694"/>
                <a:gd name="T73" fmla="*/ 1107 h 2119"/>
                <a:gd name="T74" fmla="*/ 411 w 3694"/>
                <a:gd name="T75" fmla="*/ 951 h 2119"/>
                <a:gd name="T76" fmla="*/ 366 w 3694"/>
                <a:gd name="T77" fmla="*/ 811 h 2119"/>
                <a:gd name="T78" fmla="*/ 142 w 3694"/>
                <a:gd name="T79" fmla="*/ 730 h 2119"/>
                <a:gd name="T80" fmla="*/ 64 w 3694"/>
                <a:gd name="T81" fmla="*/ 707 h 2119"/>
                <a:gd name="T82" fmla="*/ 11 w 3694"/>
                <a:gd name="T83" fmla="*/ 643 h 2119"/>
                <a:gd name="T84" fmla="*/ 2 w 3694"/>
                <a:gd name="T85" fmla="*/ 560 h 2119"/>
                <a:gd name="T86" fmla="*/ 42 w 3694"/>
                <a:gd name="T87" fmla="*/ 487 h 2119"/>
                <a:gd name="T88" fmla="*/ 534 w 3694"/>
                <a:gd name="T89" fmla="*/ 11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94" h="2119">
                  <a:moveTo>
                    <a:pt x="588" y="0"/>
                  </a:moveTo>
                  <a:lnTo>
                    <a:pt x="615" y="2"/>
                  </a:lnTo>
                  <a:lnTo>
                    <a:pt x="641" y="11"/>
                  </a:lnTo>
                  <a:lnTo>
                    <a:pt x="666" y="23"/>
                  </a:lnTo>
                  <a:lnTo>
                    <a:pt x="689" y="42"/>
                  </a:lnTo>
                  <a:lnTo>
                    <a:pt x="1134" y="487"/>
                  </a:lnTo>
                  <a:lnTo>
                    <a:pt x="1152" y="509"/>
                  </a:lnTo>
                  <a:lnTo>
                    <a:pt x="1166" y="534"/>
                  </a:lnTo>
                  <a:lnTo>
                    <a:pt x="1173" y="560"/>
                  </a:lnTo>
                  <a:lnTo>
                    <a:pt x="1176" y="588"/>
                  </a:lnTo>
                  <a:lnTo>
                    <a:pt x="1173" y="615"/>
                  </a:lnTo>
                  <a:lnTo>
                    <a:pt x="1166" y="643"/>
                  </a:lnTo>
                  <a:lnTo>
                    <a:pt x="1152" y="668"/>
                  </a:lnTo>
                  <a:lnTo>
                    <a:pt x="1134" y="689"/>
                  </a:lnTo>
                  <a:lnTo>
                    <a:pt x="1113" y="707"/>
                  </a:lnTo>
                  <a:lnTo>
                    <a:pt x="1088" y="720"/>
                  </a:lnTo>
                  <a:lnTo>
                    <a:pt x="1062" y="728"/>
                  </a:lnTo>
                  <a:lnTo>
                    <a:pt x="1033" y="730"/>
                  </a:lnTo>
                  <a:lnTo>
                    <a:pt x="933" y="730"/>
                  </a:lnTo>
                  <a:lnTo>
                    <a:pt x="962" y="808"/>
                  </a:lnTo>
                  <a:lnTo>
                    <a:pt x="996" y="881"/>
                  </a:lnTo>
                  <a:lnTo>
                    <a:pt x="1033" y="951"/>
                  </a:lnTo>
                  <a:lnTo>
                    <a:pt x="1074" y="1018"/>
                  </a:lnTo>
                  <a:lnTo>
                    <a:pt x="1121" y="1079"/>
                  </a:lnTo>
                  <a:lnTo>
                    <a:pt x="1169" y="1136"/>
                  </a:lnTo>
                  <a:lnTo>
                    <a:pt x="1220" y="1190"/>
                  </a:lnTo>
                  <a:lnTo>
                    <a:pt x="1275" y="1240"/>
                  </a:lnTo>
                  <a:lnTo>
                    <a:pt x="1331" y="1286"/>
                  </a:lnTo>
                  <a:lnTo>
                    <a:pt x="1390" y="1328"/>
                  </a:lnTo>
                  <a:lnTo>
                    <a:pt x="1450" y="1367"/>
                  </a:lnTo>
                  <a:lnTo>
                    <a:pt x="1512" y="1402"/>
                  </a:lnTo>
                  <a:lnTo>
                    <a:pt x="1574" y="1433"/>
                  </a:lnTo>
                  <a:lnTo>
                    <a:pt x="1636" y="1461"/>
                  </a:lnTo>
                  <a:lnTo>
                    <a:pt x="1700" y="1485"/>
                  </a:lnTo>
                  <a:lnTo>
                    <a:pt x="1761" y="1503"/>
                  </a:lnTo>
                  <a:lnTo>
                    <a:pt x="1823" y="1520"/>
                  </a:lnTo>
                  <a:lnTo>
                    <a:pt x="1883" y="1533"/>
                  </a:lnTo>
                  <a:lnTo>
                    <a:pt x="1943" y="1542"/>
                  </a:lnTo>
                  <a:lnTo>
                    <a:pt x="2000" y="1547"/>
                  </a:lnTo>
                  <a:lnTo>
                    <a:pt x="2055" y="1548"/>
                  </a:lnTo>
                  <a:lnTo>
                    <a:pt x="2153" y="1545"/>
                  </a:lnTo>
                  <a:lnTo>
                    <a:pt x="2247" y="1533"/>
                  </a:lnTo>
                  <a:lnTo>
                    <a:pt x="2341" y="1515"/>
                  </a:lnTo>
                  <a:lnTo>
                    <a:pt x="2431" y="1487"/>
                  </a:lnTo>
                  <a:lnTo>
                    <a:pt x="2517" y="1455"/>
                  </a:lnTo>
                  <a:lnTo>
                    <a:pt x="2601" y="1415"/>
                  </a:lnTo>
                  <a:lnTo>
                    <a:pt x="2680" y="1370"/>
                  </a:lnTo>
                  <a:lnTo>
                    <a:pt x="2757" y="1317"/>
                  </a:lnTo>
                  <a:lnTo>
                    <a:pt x="2828" y="1260"/>
                  </a:lnTo>
                  <a:lnTo>
                    <a:pt x="2895" y="1197"/>
                  </a:lnTo>
                  <a:lnTo>
                    <a:pt x="2956" y="1130"/>
                  </a:lnTo>
                  <a:lnTo>
                    <a:pt x="3012" y="1059"/>
                  </a:lnTo>
                  <a:lnTo>
                    <a:pt x="3064" y="983"/>
                  </a:lnTo>
                  <a:lnTo>
                    <a:pt x="3108" y="901"/>
                  </a:lnTo>
                  <a:lnTo>
                    <a:pt x="3147" y="818"/>
                  </a:lnTo>
                  <a:lnTo>
                    <a:pt x="3221" y="890"/>
                  </a:lnTo>
                  <a:lnTo>
                    <a:pt x="3257" y="923"/>
                  </a:lnTo>
                  <a:lnTo>
                    <a:pt x="3296" y="951"/>
                  </a:lnTo>
                  <a:lnTo>
                    <a:pt x="3337" y="974"/>
                  </a:lnTo>
                  <a:lnTo>
                    <a:pt x="3381" y="991"/>
                  </a:lnTo>
                  <a:lnTo>
                    <a:pt x="3427" y="1005"/>
                  </a:lnTo>
                  <a:lnTo>
                    <a:pt x="3474" y="1013"/>
                  </a:lnTo>
                  <a:lnTo>
                    <a:pt x="3523" y="1016"/>
                  </a:lnTo>
                  <a:lnTo>
                    <a:pt x="3566" y="1014"/>
                  </a:lnTo>
                  <a:lnTo>
                    <a:pt x="3610" y="1006"/>
                  </a:lnTo>
                  <a:lnTo>
                    <a:pt x="3653" y="995"/>
                  </a:lnTo>
                  <a:lnTo>
                    <a:pt x="3694" y="979"/>
                  </a:lnTo>
                  <a:lnTo>
                    <a:pt x="3651" y="1082"/>
                  </a:lnTo>
                  <a:lnTo>
                    <a:pt x="3603" y="1182"/>
                  </a:lnTo>
                  <a:lnTo>
                    <a:pt x="3548" y="1279"/>
                  </a:lnTo>
                  <a:lnTo>
                    <a:pt x="3487" y="1371"/>
                  </a:lnTo>
                  <a:lnTo>
                    <a:pt x="3420" y="1460"/>
                  </a:lnTo>
                  <a:lnTo>
                    <a:pt x="3349" y="1543"/>
                  </a:lnTo>
                  <a:lnTo>
                    <a:pt x="3273" y="1622"/>
                  </a:lnTo>
                  <a:lnTo>
                    <a:pt x="3192" y="1697"/>
                  </a:lnTo>
                  <a:lnTo>
                    <a:pt x="3107" y="1766"/>
                  </a:lnTo>
                  <a:lnTo>
                    <a:pt x="3016" y="1829"/>
                  </a:lnTo>
                  <a:lnTo>
                    <a:pt x="2923" y="1887"/>
                  </a:lnTo>
                  <a:lnTo>
                    <a:pt x="2825" y="1939"/>
                  </a:lnTo>
                  <a:lnTo>
                    <a:pt x="2724" y="1985"/>
                  </a:lnTo>
                  <a:lnTo>
                    <a:pt x="2619" y="2025"/>
                  </a:lnTo>
                  <a:lnTo>
                    <a:pt x="2512" y="2058"/>
                  </a:lnTo>
                  <a:lnTo>
                    <a:pt x="2401" y="2084"/>
                  </a:lnTo>
                  <a:lnTo>
                    <a:pt x="2287" y="2103"/>
                  </a:lnTo>
                  <a:lnTo>
                    <a:pt x="2173" y="2114"/>
                  </a:lnTo>
                  <a:lnTo>
                    <a:pt x="2055" y="2119"/>
                  </a:lnTo>
                  <a:lnTo>
                    <a:pt x="1949" y="2117"/>
                  </a:lnTo>
                  <a:lnTo>
                    <a:pt x="1847" y="2108"/>
                  </a:lnTo>
                  <a:lnTo>
                    <a:pt x="1750" y="2095"/>
                  </a:lnTo>
                  <a:lnTo>
                    <a:pt x="1656" y="2078"/>
                  </a:lnTo>
                  <a:lnTo>
                    <a:pt x="1565" y="2057"/>
                  </a:lnTo>
                  <a:lnTo>
                    <a:pt x="1479" y="2032"/>
                  </a:lnTo>
                  <a:lnTo>
                    <a:pt x="1396" y="2002"/>
                  </a:lnTo>
                  <a:lnTo>
                    <a:pt x="1318" y="1968"/>
                  </a:lnTo>
                  <a:lnTo>
                    <a:pt x="1243" y="1932"/>
                  </a:lnTo>
                  <a:lnTo>
                    <a:pt x="1172" y="1893"/>
                  </a:lnTo>
                  <a:lnTo>
                    <a:pt x="1103" y="1851"/>
                  </a:lnTo>
                  <a:lnTo>
                    <a:pt x="1038" y="1806"/>
                  </a:lnTo>
                  <a:lnTo>
                    <a:pt x="977" y="1758"/>
                  </a:lnTo>
                  <a:lnTo>
                    <a:pt x="920" y="1709"/>
                  </a:lnTo>
                  <a:lnTo>
                    <a:pt x="865" y="1658"/>
                  </a:lnTo>
                  <a:lnTo>
                    <a:pt x="812" y="1606"/>
                  </a:lnTo>
                  <a:lnTo>
                    <a:pt x="764" y="1552"/>
                  </a:lnTo>
                  <a:lnTo>
                    <a:pt x="719" y="1497"/>
                  </a:lnTo>
                  <a:lnTo>
                    <a:pt x="675" y="1442"/>
                  </a:lnTo>
                  <a:lnTo>
                    <a:pt x="635" y="1386"/>
                  </a:lnTo>
                  <a:lnTo>
                    <a:pt x="599" y="1330"/>
                  </a:lnTo>
                  <a:lnTo>
                    <a:pt x="564" y="1274"/>
                  </a:lnTo>
                  <a:lnTo>
                    <a:pt x="533" y="1217"/>
                  </a:lnTo>
                  <a:lnTo>
                    <a:pt x="503" y="1162"/>
                  </a:lnTo>
                  <a:lnTo>
                    <a:pt x="477" y="1107"/>
                  </a:lnTo>
                  <a:lnTo>
                    <a:pt x="452" y="1054"/>
                  </a:lnTo>
                  <a:lnTo>
                    <a:pt x="431" y="1003"/>
                  </a:lnTo>
                  <a:lnTo>
                    <a:pt x="411" y="951"/>
                  </a:lnTo>
                  <a:lnTo>
                    <a:pt x="393" y="903"/>
                  </a:lnTo>
                  <a:lnTo>
                    <a:pt x="378" y="856"/>
                  </a:lnTo>
                  <a:lnTo>
                    <a:pt x="366" y="811"/>
                  </a:lnTo>
                  <a:lnTo>
                    <a:pt x="354" y="770"/>
                  </a:lnTo>
                  <a:lnTo>
                    <a:pt x="346" y="730"/>
                  </a:lnTo>
                  <a:lnTo>
                    <a:pt x="142" y="730"/>
                  </a:lnTo>
                  <a:lnTo>
                    <a:pt x="115" y="728"/>
                  </a:lnTo>
                  <a:lnTo>
                    <a:pt x="87" y="720"/>
                  </a:lnTo>
                  <a:lnTo>
                    <a:pt x="64" y="707"/>
                  </a:lnTo>
                  <a:lnTo>
                    <a:pt x="42" y="689"/>
                  </a:lnTo>
                  <a:lnTo>
                    <a:pt x="24" y="668"/>
                  </a:lnTo>
                  <a:lnTo>
                    <a:pt x="11" y="643"/>
                  </a:lnTo>
                  <a:lnTo>
                    <a:pt x="2" y="615"/>
                  </a:lnTo>
                  <a:lnTo>
                    <a:pt x="0" y="588"/>
                  </a:lnTo>
                  <a:lnTo>
                    <a:pt x="2" y="560"/>
                  </a:lnTo>
                  <a:lnTo>
                    <a:pt x="11" y="534"/>
                  </a:lnTo>
                  <a:lnTo>
                    <a:pt x="24" y="509"/>
                  </a:lnTo>
                  <a:lnTo>
                    <a:pt x="42" y="487"/>
                  </a:lnTo>
                  <a:lnTo>
                    <a:pt x="488" y="42"/>
                  </a:lnTo>
                  <a:lnTo>
                    <a:pt x="509" y="23"/>
                  </a:lnTo>
                  <a:lnTo>
                    <a:pt x="534" y="11"/>
                  </a:lnTo>
                  <a:lnTo>
                    <a:pt x="560" y="2"/>
                  </a:lnTo>
                  <a:lnTo>
                    <a:pt x="5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60" name="Freeform 489"/>
            <p:cNvSpPr>
              <a:spLocks/>
            </p:cNvSpPr>
            <p:nvPr/>
          </p:nvSpPr>
          <p:spPr bwMode="auto">
            <a:xfrm>
              <a:off x="1642" y="1847"/>
              <a:ext cx="388" cy="389"/>
            </a:xfrm>
            <a:custGeom>
              <a:avLst/>
              <a:gdLst>
                <a:gd name="T0" fmla="*/ 388 w 776"/>
                <a:gd name="T1" fmla="*/ 0 h 777"/>
                <a:gd name="T2" fmla="*/ 441 w 776"/>
                <a:gd name="T3" fmla="*/ 4 h 777"/>
                <a:gd name="T4" fmla="*/ 491 w 776"/>
                <a:gd name="T5" fmla="*/ 14 h 777"/>
                <a:gd name="T6" fmla="*/ 539 w 776"/>
                <a:gd name="T7" fmla="*/ 30 h 777"/>
                <a:gd name="T8" fmla="*/ 584 w 776"/>
                <a:gd name="T9" fmla="*/ 53 h 777"/>
                <a:gd name="T10" fmla="*/ 625 w 776"/>
                <a:gd name="T11" fmla="*/ 81 h 777"/>
                <a:gd name="T12" fmla="*/ 663 w 776"/>
                <a:gd name="T13" fmla="*/ 114 h 777"/>
                <a:gd name="T14" fmla="*/ 695 w 776"/>
                <a:gd name="T15" fmla="*/ 151 h 777"/>
                <a:gd name="T16" fmla="*/ 723 w 776"/>
                <a:gd name="T17" fmla="*/ 193 h 777"/>
                <a:gd name="T18" fmla="*/ 745 w 776"/>
                <a:gd name="T19" fmla="*/ 238 h 777"/>
                <a:gd name="T20" fmla="*/ 763 w 776"/>
                <a:gd name="T21" fmla="*/ 285 h 777"/>
                <a:gd name="T22" fmla="*/ 773 w 776"/>
                <a:gd name="T23" fmla="*/ 336 h 777"/>
                <a:gd name="T24" fmla="*/ 776 w 776"/>
                <a:gd name="T25" fmla="*/ 389 h 777"/>
                <a:gd name="T26" fmla="*/ 773 w 776"/>
                <a:gd name="T27" fmla="*/ 441 h 777"/>
                <a:gd name="T28" fmla="*/ 763 w 776"/>
                <a:gd name="T29" fmla="*/ 492 h 777"/>
                <a:gd name="T30" fmla="*/ 745 w 776"/>
                <a:gd name="T31" fmla="*/ 540 h 777"/>
                <a:gd name="T32" fmla="*/ 723 w 776"/>
                <a:gd name="T33" fmla="*/ 585 h 777"/>
                <a:gd name="T34" fmla="*/ 695 w 776"/>
                <a:gd name="T35" fmla="*/ 626 h 777"/>
                <a:gd name="T36" fmla="*/ 663 w 776"/>
                <a:gd name="T37" fmla="*/ 663 h 777"/>
                <a:gd name="T38" fmla="*/ 625 w 776"/>
                <a:gd name="T39" fmla="*/ 696 h 777"/>
                <a:gd name="T40" fmla="*/ 584 w 776"/>
                <a:gd name="T41" fmla="*/ 723 h 777"/>
                <a:gd name="T42" fmla="*/ 539 w 776"/>
                <a:gd name="T43" fmla="*/ 746 h 777"/>
                <a:gd name="T44" fmla="*/ 491 w 776"/>
                <a:gd name="T45" fmla="*/ 763 h 777"/>
                <a:gd name="T46" fmla="*/ 441 w 776"/>
                <a:gd name="T47" fmla="*/ 773 h 777"/>
                <a:gd name="T48" fmla="*/ 388 w 776"/>
                <a:gd name="T49" fmla="*/ 777 h 777"/>
                <a:gd name="T50" fmla="*/ 336 w 776"/>
                <a:gd name="T51" fmla="*/ 773 h 777"/>
                <a:gd name="T52" fmla="*/ 285 w 776"/>
                <a:gd name="T53" fmla="*/ 763 h 777"/>
                <a:gd name="T54" fmla="*/ 237 w 776"/>
                <a:gd name="T55" fmla="*/ 746 h 777"/>
                <a:gd name="T56" fmla="*/ 192 w 776"/>
                <a:gd name="T57" fmla="*/ 723 h 777"/>
                <a:gd name="T58" fmla="*/ 151 w 776"/>
                <a:gd name="T59" fmla="*/ 696 h 777"/>
                <a:gd name="T60" fmla="*/ 114 w 776"/>
                <a:gd name="T61" fmla="*/ 663 h 777"/>
                <a:gd name="T62" fmla="*/ 81 w 776"/>
                <a:gd name="T63" fmla="*/ 626 h 777"/>
                <a:gd name="T64" fmla="*/ 53 w 776"/>
                <a:gd name="T65" fmla="*/ 585 h 777"/>
                <a:gd name="T66" fmla="*/ 30 w 776"/>
                <a:gd name="T67" fmla="*/ 540 h 777"/>
                <a:gd name="T68" fmla="*/ 14 w 776"/>
                <a:gd name="T69" fmla="*/ 492 h 777"/>
                <a:gd name="T70" fmla="*/ 4 w 776"/>
                <a:gd name="T71" fmla="*/ 441 h 777"/>
                <a:gd name="T72" fmla="*/ 0 w 776"/>
                <a:gd name="T73" fmla="*/ 389 h 777"/>
                <a:gd name="T74" fmla="*/ 4 w 776"/>
                <a:gd name="T75" fmla="*/ 336 h 777"/>
                <a:gd name="T76" fmla="*/ 14 w 776"/>
                <a:gd name="T77" fmla="*/ 285 h 777"/>
                <a:gd name="T78" fmla="*/ 30 w 776"/>
                <a:gd name="T79" fmla="*/ 238 h 777"/>
                <a:gd name="T80" fmla="*/ 53 w 776"/>
                <a:gd name="T81" fmla="*/ 193 h 777"/>
                <a:gd name="T82" fmla="*/ 81 w 776"/>
                <a:gd name="T83" fmla="*/ 151 h 777"/>
                <a:gd name="T84" fmla="*/ 114 w 776"/>
                <a:gd name="T85" fmla="*/ 114 h 777"/>
                <a:gd name="T86" fmla="*/ 151 w 776"/>
                <a:gd name="T87" fmla="*/ 81 h 777"/>
                <a:gd name="T88" fmla="*/ 192 w 776"/>
                <a:gd name="T89" fmla="*/ 53 h 777"/>
                <a:gd name="T90" fmla="*/ 237 w 776"/>
                <a:gd name="T91" fmla="*/ 30 h 777"/>
                <a:gd name="T92" fmla="*/ 285 w 776"/>
                <a:gd name="T93" fmla="*/ 14 h 777"/>
                <a:gd name="T94" fmla="*/ 336 w 776"/>
                <a:gd name="T95" fmla="*/ 4 h 777"/>
                <a:gd name="T96" fmla="*/ 388 w 776"/>
                <a:gd name="T97" fmla="*/ 0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6" h="777">
                  <a:moveTo>
                    <a:pt x="388" y="0"/>
                  </a:moveTo>
                  <a:lnTo>
                    <a:pt x="441" y="4"/>
                  </a:lnTo>
                  <a:lnTo>
                    <a:pt x="491" y="14"/>
                  </a:lnTo>
                  <a:lnTo>
                    <a:pt x="539" y="30"/>
                  </a:lnTo>
                  <a:lnTo>
                    <a:pt x="584" y="53"/>
                  </a:lnTo>
                  <a:lnTo>
                    <a:pt x="625" y="81"/>
                  </a:lnTo>
                  <a:lnTo>
                    <a:pt x="663" y="114"/>
                  </a:lnTo>
                  <a:lnTo>
                    <a:pt x="695" y="151"/>
                  </a:lnTo>
                  <a:lnTo>
                    <a:pt x="723" y="193"/>
                  </a:lnTo>
                  <a:lnTo>
                    <a:pt x="745" y="238"/>
                  </a:lnTo>
                  <a:lnTo>
                    <a:pt x="763" y="285"/>
                  </a:lnTo>
                  <a:lnTo>
                    <a:pt x="773" y="336"/>
                  </a:lnTo>
                  <a:lnTo>
                    <a:pt x="776" y="389"/>
                  </a:lnTo>
                  <a:lnTo>
                    <a:pt x="773" y="441"/>
                  </a:lnTo>
                  <a:lnTo>
                    <a:pt x="763" y="492"/>
                  </a:lnTo>
                  <a:lnTo>
                    <a:pt x="745" y="540"/>
                  </a:lnTo>
                  <a:lnTo>
                    <a:pt x="723" y="585"/>
                  </a:lnTo>
                  <a:lnTo>
                    <a:pt x="695" y="626"/>
                  </a:lnTo>
                  <a:lnTo>
                    <a:pt x="663" y="663"/>
                  </a:lnTo>
                  <a:lnTo>
                    <a:pt x="625" y="696"/>
                  </a:lnTo>
                  <a:lnTo>
                    <a:pt x="584" y="723"/>
                  </a:lnTo>
                  <a:lnTo>
                    <a:pt x="539" y="746"/>
                  </a:lnTo>
                  <a:lnTo>
                    <a:pt x="491" y="763"/>
                  </a:lnTo>
                  <a:lnTo>
                    <a:pt x="441" y="773"/>
                  </a:lnTo>
                  <a:lnTo>
                    <a:pt x="388" y="777"/>
                  </a:lnTo>
                  <a:lnTo>
                    <a:pt x="336" y="773"/>
                  </a:lnTo>
                  <a:lnTo>
                    <a:pt x="285" y="763"/>
                  </a:lnTo>
                  <a:lnTo>
                    <a:pt x="237" y="746"/>
                  </a:lnTo>
                  <a:lnTo>
                    <a:pt x="192" y="723"/>
                  </a:lnTo>
                  <a:lnTo>
                    <a:pt x="151" y="696"/>
                  </a:lnTo>
                  <a:lnTo>
                    <a:pt x="114" y="663"/>
                  </a:lnTo>
                  <a:lnTo>
                    <a:pt x="81" y="626"/>
                  </a:lnTo>
                  <a:lnTo>
                    <a:pt x="53" y="585"/>
                  </a:lnTo>
                  <a:lnTo>
                    <a:pt x="30" y="540"/>
                  </a:lnTo>
                  <a:lnTo>
                    <a:pt x="14" y="492"/>
                  </a:lnTo>
                  <a:lnTo>
                    <a:pt x="4" y="441"/>
                  </a:lnTo>
                  <a:lnTo>
                    <a:pt x="0" y="389"/>
                  </a:lnTo>
                  <a:lnTo>
                    <a:pt x="4" y="336"/>
                  </a:lnTo>
                  <a:lnTo>
                    <a:pt x="14" y="285"/>
                  </a:lnTo>
                  <a:lnTo>
                    <a:pt x="30" y="238"/>
                  </a:lnTo>
                  <a:lnTo>
                    <a:pt x="53" y="193"/>
                  </a:lnTo>
                  <a:lnTo>
                    <a:pt x="81" y="151"/>
                  </a:lnTo>
                  <a:lnTo>
                    <a:pt x="114" y="114"/>
                  </a:lnTo>
                  <a:lnTo>
                    <a:pt x="151" y="81"/>
                  </a:lnTo>
                  <a:lnTo>
                    <a:pt x="192" y="53"/>
                  </a:lnTo>
                  <a:lnTo>
                    <a:pt x="237" y="30"/>
                  </a:lnTo>
                  <a:lnTo>
                    <a:pt x="285" y="14"/>
                  </a:lnTo>
                  <a:lnTo>
                    <a:pt x="336" y="4"/>
                  </a:lnTo>
                  <a:lnTo>
                    <a:pt x="3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61" name="Freeform 490"/>
            <p:cNvSpPr>
              <a:spLocks/>
            </p:cNvSpPr>
            <p:nvPr/>
          </p:nvSpPr>
          <p:spPr bwMode="auto">
            <a:xfrm>
              <a:off x="1016" y="1165"/>
              <a:ext cx="1847" cy="1059"/>
            </a:xfrm>
            <a:custGeom>
              <a:avLst/>
              <a:gdLst>
                <a:gd name="T0" fmla="*/ 1861 w 3695"/>
                <a:gd name="T1" fmla="*/ 14 h 2118"/>
                <a:gd name="T2" fmla="*/ 2177 w 3695"/>
                <a:gd name="T3" fmla="*/ 86 h 2118"/>
                <a:gd name="T4" fmla="*/ 2469 w 3695"/>
                <a:gd name="T5" fmla="*/ 213 h 2118"/>
                <a:gd name="T6" fmla="*/ 2731 w 3695"/>
                <a:gd name="T7" fmla="*/ 387 h 2118"/>
                <a:gd name="T8" fmla="*/ 2958 w 3695"/>
                <a:gd name="T9" fmla="*/ 605 h 2118"/>
                <a:gd name="T10" fmla="*/ 3112 w 3695"/>
                <a:gd name="T11" fmla="*/ 810 h 2118"/>
                <a:gd name="T12" fmla="*/ 3213 w 3695"/>
                <a:gd name="T13" fmla="*/ 993 h 2118"/>
                <a:gd name="T14" fmla="*/ 3283 w 3695"/>
                <a:gd name="T15" fmla="*/ 1160 h 2118"/>
                <a:gd name="T16" fmla="*/ 3328 w 3695"/>
                <a:gd name="T17" fmla="*/ 1297 h 2118"/>
                <a:gd name="T18" fmla="*/ 3350 w 3695"/>
                <a:gd name="T19" fmla="*/ 1388 h 2118"/>
                <a:gd name="T20" fmla="*/ 3606 w 3695"/>
                <a:gd name="T21" fmla="*/ 1399 h 2118"/>
                <a:gd name="T22" fmla="*/ 3670 w 3695"/>
                <a:gd name="T23" fmla="*/ 1451 h 2118"/>
                <a:gd name="T24" fmla="*/ 3695 w 3695"/>
                <a:gd name="T25" fmla="*/ 1531 h 2118"/>
                <a:gd name="T26" fmla="*/ 3671 w 3695"/>
                <a:gd name="T27" fmla="*/ 1610 h 2118"/>
                <a:gd name="T28" fmla="*/ 3184 w 3695"/>
                <a:gd name="T29" fmla="*/ 2096 h 2118"/>
                <a:gd name="T30" fmla="*/ 3107 w 3695"/>
                <a:gd name="T31" fmla="*/ 2118 h 2118"/>
                <a:gd name="T32" fmla="*/ 3028 w 3695"/>
                <a:gd name="T33" fmla="*/ 2096 h 2118"/>
                <a:gd name="T34" fmla="*/ 2541 w 3695"/>
                <a:gd name="T35" fmla="*/ 1610 h 2118"/>
                <a:gd name="T36" fmla="*/ 2518 w 3695"/>
                <a:gd name="T37" fmla="*/ 1531 h 2118"/>
                <a:gd name="T38" fmla="*/ 2543 w 3695"/>
                <a:gd name="T39" fmla="*/ 1451 h 2118"/>
                <a:gd name="T40" fmla="*/ 2606 w 3695"/>
                <a:gd name="T41" fmla="*/ 1399 h 2118"/>
                <a:gd name="T42" fmla="*/ 2760 w 3695"/>
                <a:gd name="T43" fmla="*/ 1388 h 2118"/>
                <a:gd name="T44" fmla="*/ 2741 w 3695"/>
                <a:gd name="T45" fmla="*/ 1337 h 2118"/>
                <a:gd name="T46" fmla="*/ 2702 w 3695"/>
                <a:gd name="T47" fmla="*/ 1252 h 2118"/>
                <a:gd name="T48" fmla="*/ 2644 w 3695"/>
                <a:gd name="T49" fmla="*/ 1144 h 2118"/>
                <a:gd name="T50" fmla="*/ 2560 w 3695"/>
                <a:gd name="T51" fmla="*/ 1024 h 2118"/>
                <a:gd name="T52" fmla="*/ 2453 w 3695"/>
                <a:gd name="T53" fmla="*/ 901 h 2118"/>
                <a:gd name="T54" fmla="*/ 2317 w 3695"/>
                <a:gd name="T55" fmla="*/ 783 h 2118"/>
                <a:gd name="T56" fmla="*/ 2151 w 3695"/>
                <a:gd name="T57" fmla="*/ 683 h 2118"/>
                <a:gd name="T58" fmla="*/ 1955 w 3695"/>
                <a:gd name="T59" fmla="*/ 610 h 2118"/>
                <a:gd name="T60" fmla="*/ 1724 w 3695"/>
                <a:gd name="T61" fmla="*/ 572 h 2118"/>
                <a:gd name="T62" fmla="*/ 1446 w 3695"/>
                <a:gd name="T63" fmla="*/ 586 h 2118"/>
                <a:gd name="T64" fmla="*/ 1176 w 3695"/>
                <a:gd name="T65" fmla="*/ 665 h 2118"/>
                <a:gd name="T66" fmla="*/ 938 w 3695"/>
                <a:gd name="T67" fmla="*/ 801 h 2118"/>
                <a:gd name="T68" fmla="*/ 738 w 3695"/>
                <a:gd name="T69" fmla="*/ 988 h 2118"/>
                <a:gd name="T70" fmla="*/ 586 w 3695"/>
                <a:gd name="T71" fmla="*/ 1217 h 2118"/>
                <a:gd name="T72" fmla="*/ 438 w 3695"/>
                <a:gd name="T73" fmla="*/ 1197 h 2118"/>
                <a:gd name="T74" fmla="*/ 314 w 3695"/>
                <a:gd name="T75" fmla="*/ 1127 h 2118"/>
                <a:gd name="T76" fmla="*/ 172 w 3695"/>
                <a:gd name="T77" fmla="*/ 1103 h 2118"/>
                <a:gd name="T78" fmla="*/ 41 w 3695"/>
                <a:gd name="T79" fmla="*/ 1124 h 2118"/>
                <a:gd name="T80" fmla="*/ 92 w 3695"/>
                <a:gd name="T81" fmla="*/ 937 h 2118"/>
                <a:gd name="T82" fmla="*/ 273 w 3695"/>
                <a:gd name="T83" fmla="*/ 660 h 2118"/>
                <a:gd name="T84" fmla="*/ 501 w 3695"/>
                <a:gd name="T85" fmla="*/ 422 h 2118"/>
                <a:gd name="T86" fmla="*/ 771 w 3695"/>
                <a:gd name="T87" fmla="*/ 231 h 2118"/>
                <a:gd name="T88" fmla="*/ 1075 w 3695"/>
                <a:gd name="T89" fmla="*/ 94 h 2118"/>
                <a:gd name="T90" fmla="*/ 1406 w 3695"/>
                <a:gd name="T91" fmla="*/ 16 h 2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695" h="2118">
                  <a:moveTo>
                    <a:pt x="1639" y="0"/>
                  </a:moveTo>
                  <a:lnTo>
                    <a:pt x="1752" y="4"/>
                  </a:lnTo>
                  <a:lnTo>
                    <a:pt x="1861" y="14"/>
                  </a:lnTo>
                  <a:lnTo>
                    <a:pt x="1969" y="31"/>
                  </a:lnTo>
                  <a:lnTo>
                    <a:pt x="2075" y="55"/>
                  </a:lnTo>
                  <a:lnTo>
                    <a:pt x="2177" y="86"/>
                  </a:lnTo>
                  <a:lnTo>
                    <a:pt x="2278" y="123"/>
                  </a:lnTo>
                  <a:lnTo>
                    <a:pt x="2376" y="164"/>
                  </a:lnTo>
                  <a:lnTo>
                    <a:pt x="2469" y="213"/>
                  </a:lnTo>
                  <a:lnTo>
                    <a:pt x="2560" y="265"/>
                  </a:lnTo>
                  <a:lnTo>
                    <a:pt x="2648" y="324"/>
                  </a:lnTo>
                  <a:lnTo>
                    <a:pt x="2731" y="387"/>
                  </a:lnTo>
                  <a:lnTo>
                    <a:pt x="2811" y="455"/>
                  </a:lnTo>
                  <a:lnTo>
                    <a:pt x="2887" y="527"/>
                  </a:lnTo>
                  <a:lnTo>
                    <a:pt x="2958" y="605"/>
                  </a:lnTo>
                  <a:lnTo>
                    <a:pt x="3024" y="686"/>
                  </a:lnTo>
                  <a:lnTo>
                    <a:pt x="3071" y="747"/>
                  </a:lnTo>
                  <a:lnTo>
                    <a:pt x="3112" y="810"/>
                  </a:lnTo>
                  <a:lnTo>
                    <a:pt x="3149" y="872"/>
                  </a:lnTo>
                  <a:lnTo>
                    <a:pt x="3183" y="933"/>
                  </a:lnTo>
                  <a:lnTo>
                    <a:pt x="3213" y="993"/>
                  </a:lnTo>
                  <a:lnTo>
                    <a:pt x="3239" y="1052"/>
                  </a:lnTo>
                  <a:lnTo>
                    <a:pt x="3263" y="1107"/>
                  </a:lnTo>
                  <a:lnTo>
                    <a:pt x="3283" y="1160"/>
                  </a:lnTo>
                  <a:lnTo>
                    <a:pt x="3300" y="1210"/>
                  </a:lnTo>
                  <a:lnTo>
                    <a:pt x="3315" y="1255"/>
                  </a:lnTo>
                  <a:lnTo>
                    <a:pt x="3328" y="1297"/>
                  </a:lnTo>
                  <a:lnTo>
                    <a:pt x="3338" y="1333"/>
                  </a:lnTo>
                  <a:lnTo>
                    <a:pt x="3345" y="1364"/>
                  </a:lnTo>
                  <a:lnTo>
                    <a:pt x="3350" y="1388"/>
                  </a:lnTo>
                  <a:lnTo>
                    <a:pt x="3551" y="1388"/>
                  </a:lnTo>
                  <a:lnTo>
                    <a:pt x="3580" y="1391"/>
                  </a:lnTo>
                  <a:lnTo>
                    <a:pt x="3606" y="1399"/>
                  </a:lnTo>
                  <a:lnTo>
                    <a:pt x="3631" y="1413"/>
                  </a:lnTo>
                  <a:lnTo>
                    <a:pt x="3652" y="1430"/>
                  </a:lnTo>
                  <a:lnTo>
                    <a:pt x="3670" y="1451"/>
                  </a:lnTo>
                  <a:lnTo>
                    <a:pt x="3683" y="1476"/>
                  </a:lnTo>
                  <a:lnTo>
                    <a:pt x="3692" y="1504"/>
                  </a:lnTo>
                  <a:lnTo>
                    <a:pt x="3695" y="1531"/>
                  </a:lnTo>
                  <a:lnTo>
                    <a:pt x="3692" y="1559"/>
                  </a:lnTo>
                  <a:lnTo>
                    <a:pt x="3683" y="1585"/>
                  </a:lnTo>
                  <a:lnTo>
                    <a:pt x="3671" y="1610"/>
                  </a:lnTo>
                  <a:lnTo>
                    <a:pt x="3652" y="1631"/>
                  </a:lnTo>
                  <a:lnTo>
                    <a:pt x="3207" y="2077"/>
                  </a:lnTo>
                  <a:lnTo>
                    <a:pt x="3184" y="2096"/>
                  </a:lnTo>
                  <a:lnTo>
                    <a:pt x="3160" y="2108"/>
                  </a:lnTo>
                  <a:lnTo>
                    <a:pt x="3133" y="2116"/>
                  </a:lnTo>
                  <a:lnTo>
                    <a:pt x="3107" y="2118"/>
                  </a:lnTo>
                  <a:lnTo>
                    <a:pt x="3079" y="2116"/>
                  </a:lnTo>
                  <a:lnTo>
                    <a:pt x="3053" y="2108"/>
                  </a:lnTo>
                  <a:lnTo>
                    <a:pt x="3028" y="2096"/>
                  </a:lnTo>
                  <a:lnTo>
                    <a:pt x="3006" y="2077"/>
                  </a:lnTo>
                  <a:lnTo>
                    <a:pt x="2560" y="1631"/>
                  </a:lnTo>
                  <a:lnTo>
                    <a:pt x="2541" y="1610"/>
                  </a:lnTo>
                  <a:lnTo>
                    <a:pt x="2529" y="1585"/>
                  </a:lnTo>
                  <a:lnTo>
                    <a:pt x="2522" y="1559"/>
                  </a:lnTo>
                  <a:lnTo>
                    <a:pt x="2518" y="1531"/>
                  </a:lnTo>
                  <a:lnTo>
                    <a:pt x="2520" y="1504"/>
                  </a:lnTo>
                  <a:lnTo>
                    <a:pt x="2529" y="1476"/>
                  </a:lnTo>
                  <a:lnTo>
                    <a:pt x="2543" y="1451"/>
                  </a:lnTo>
                  <a:lnTo>
                    <a:pt x="2560" y="1430"/>
                  </a:lnTo>
                  <a:lnTo>
                    <a:pt x="2581" y="1413"/>
                  </a:lnTo>
                  <a:lnTo>
                    <a:pt x="2606" y="1399"/>
                  </a:lnTo>
                  <a:lnTo>
                    <a:pt x="2633" y="1391"/>
                  </a:lnTo>
                  <a:lnTo>
                    <a:pt x="2661" y="1388"/>
                  </a:lnTo>
                  <a:lnTo>
                    <a:pt x="2760" y="1388"/>
                  </a:lnTo>
                  <a:lnTo>
                    <a:pt x="2756" y="1375"/>
                  </a:lnTo>
                  <a:lnTo>
                    <a:pt x="2750" y="1358"/>
                  </a:lnTo>
                  <a:lnTo>
                    <a:pt x="2741" y="1337"/>
                  </a:lnTo>
                  <a:lnTo>
                    <a:pt x="2731" y="1312"/>
                  </a:lnTo>
                  <a:lnTo>
                    <a:pt x="2717" y="1283"/>
                  </a:lnTo>
                  <a:lnTo>
                    <a:pt x="2702" y="1252"/>
                  </a:lnTo>
                  <a:lnTo>
                    <a:pt x="2685" y="1218"/>
                  </a:lnTo>
                  <a:lnTo>
                    <a:pt x="2665" y="1182"/>
                  </a:lnTo>
                  <a:lnTo>
                    <a:pt x="2644" y="1144"/>
                  </a:lnTo>
                  <a:lnTo>
                    <a:pt x="2619" y="1105"/>
                  </a:lnTo>
                  <a:lnTo>
                    <a:pt x="2591" y="1064"/>
                  </a:lnTo>
                  <a:lnTo>
                    <a:pt x="2560" y="1024"/>
                  </a:lnTo>
                  <a:lnTo>
                    <a:pt x="2528" y="983"/>
                  </a:lnTo>
                  <a:lnTo>
                    <a:pt x="2492" y="942"/>
                  </a:lnTo>
                  <a:lnTo>
                    <a:pt x="2453" y="901"/>
                  </a:lnTo>
                  <a:lnTo>
                    <a:pt x="2410" y="861"/>
                  </a:lnTo>
                  <a:lnTo>
                    <a:pt x="2366" y="821"/>
                  </a:lnTo>
                  <a:lnTo>
                    <a:pt x="2317" y="783"/>
                  </a:lnTo>
                  <a:lnTo>
                    <a:pt x="2264" y="748"/>
                  </a:lnTo>
                  <a:lnTo>
                    <a:pt x="2210" y="715"/>
                  </a:lnTo>
                  <a:lnTo>
                    <a:pt x="2151" y="683"/>
                  </a:lnTo>
                  <a:lnTo>
                    <a:pt x="2090" y="656"/>
                  </a:lnTo>
                  <a:lnTo>
                    <a:pt x="2024" y="631"/>
                  </a:lnTo>
                  <a:lnTo>
                    <a:pt x="1955" y="610"/>
                  </a:lnTo>
                  <a:lnTo>
                    <a:pt x="1881" y="593"/>
                  </a:lnTo>
                  <a:lnTo>
                    <a:pt x="1805" y="581"/>
                  </a:lnTo>
                  <a:lnTo>
                    <a:pt x="1724" y="572"/>
                  </a:lnTo>
                  <a:lnTo>
                    <a:pt x="1639" y="570"/>
                  </a:lnTo>
                  <a:lnTo>
                    <a:pt x="1542" y="573"/>
                  </a:lnTo>
                  <a:lnTo>
                    <a:pt x="1446" y="586"/>
                  </a:lnTo>
                  <a:lnTo>
                    <a:pt x="1353" y="605"/>
                  </a:lnTo>
                  <a:lnTo>
                    <a:pt x="1264" y="631"/>
                  </a:lnTo>
                  <a:lnTo>
                    <a:pt x="1176" y="665"/>
                  </a:lnTo>
                  <a:lnTo>
                    <a:pt x="1093" y="703"/>
                  </a:lnTo>
                  <a:lnTo>
                    <a:pt x="1014" y="750"/>
                  </a:lnTo>
                  <a:lnTo>
                    <a:pt x="938" y="801"/>
                  </a:lnTo>
                  <a:lnTo>
                    <a:pt x="867" y="858"/>
                  </a:lnTo>
                  <a:lnTo>
                    <a:pt x="799" y="921"/>
                  </a:lnTo>
                  <a:lnTo>
                    <a:pt x="738" y="988"/>
                  </a:lnTo>
                  <a:lnTo>
                    <a:pt x="681" y="1061"/>
                  </a:lnTo>
                  <a:lnTo>
                    <a:pt x="631" y="1137"/>
                  </a:lnTo>
                  <a:lnTo>
                    <a:pt x="586" y="1217"/>
                  </a:lnTo>
                  <a:lnTo>
                    <a:pt x="547" y="1302"/>
                  </a:lnTo>
                  <a:lnTo>
                    <a:pt x="474" y="1228"/>
                  </a:lnTo>
                  <a:lnTo>
                    <a:pt x="438" y="1197"/>
                  </a:lnTo>
                  <a:lnTo>
                    <a:pt x="399" y="1168"/>
                  </a:lnTo>
                  <a:lnTo>
                    <a:pt x="358" y="1145"/>
                  </a:lnTo>
                  <a:lnTo>
                    <a:pt x="314" y="1127"/>
                  </a:lnTo>
                  <a:lnTo>
                    <a:pt x="268" y="1114"/>
                  </a:lnTo>
                  <a:lnTo>
                    <a:pt x="220" y="1105"/>
                  </a:lnTo>
                  <a:lnTo>
                    <a:pt x="172" y="1103"/>
                  </a:lnTo>
                  <a:lnTo>
                    <a:pt x="127" y="1105"/>
                  </a:lnTo>
                  <a:lnTo>
                    <a:pt x="83" y="1113"/>
                  </a:lnTo>
                  <a:lnTo>
                    <a:pt x="41" y="1124"/>
                  </a:lnTo>
                  <a:lnTo>
                    <a:pt x="0" y="1140"/>
                  </a:lnTo>
                  <a:lnTo>
                    <a:pt x="43" y="1037"/>
                  </a:lnTo>
                  <a:lnTo>
                    <a:pt x="92" y="937"/>
                  </a:lnTo>
                  <a:lnTo>
                    <a:pt x="147" y="841"/>
                  </a:lnTo>
                  <a:lnTo>
                    <a:pt x="207" y="748"/>
                  </a:lnTo>
                  <a:lnTo>
                    <a:pt x="273" y="660"/>
                  </a:lnTo>
                  <a:lnTo>
                    <a:pt x="344" y="576"/>
                  </a:lnTo>
                  <a:lnTo>
                    <a:pt x="420" y="497"/>
                  </a:lnTo>
                  <a:lnTo>
                    <a:pt x="501" y="422"/>
                  </a:lnTo>
                  <a:lnTo>
                    <a:pt x="587" y="354"/>
                  </a:lnTo>
                  <a:lnTo>
                    <a:pt x="677" y="290"/>
                  </a:lnTo>
                  <a:lnTo>
                    <a:pt x="771" y="231"/>
                  </a:lnTo>
                  <a:lnTo>
                    <a:pt x="869" y="180"/>
                  </a:lnTo>
                  <a:lnTo>
                    <a:pt x="970" y="134"/>
                  </a:lnTo>
                  <a:lnTo>
                    <a:pt x="1075" y="94"/>
                  </a:lnTo>
                  <a:lnTo>
                    <a:pt x="1183" y="61"/>
                  </a:lnTo>
                  <a:lnTo>
                    <a:pt x="1294" y="35"/>
                  </a:lnTo>
                  <a:lnTo>
                    <a:pt x="1406" y="16"/>
                  </a:lnTo>
                  <a:lnTo>
                    <a:pt x="1522" y="4"/>
                  </a:lnTo>
                  <a:lnTo>
                    <a:pt x="16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62" name="Group 493"/>
          <p:cNvGrpSpPr>
            <a:grpSpLocks noChangeAspect="1"/>
          </p:cNvGrpSpPr>
          <p:nvPr/>
        </p:nvGrpSpPr>
        <p:grpSpPr bwMode="auto">
          <a:xfrm>
            <a:off x="5750794" y="1301842"/>
            <a:ext cx="314370" cy="229264"/>
            <a:chOff x="1457" y="2151"/>
            <a:chExt cx="1629" cy="1188"/>
          </a:xfrm>
          <a:solidFill>
            <a:schemeClr val="tx1">
              <a:lumMod val="65000"/>
              <a:lumOff val="35000"/>
            </a:schemeClr>
          </a:solidFill>
        </p:grpSpPr>
        <p:sp>
          <p:nvSpPr>
            <p:cNvPr id="5665" name="Freeform 495"/>
            <p:cNvSpPr>
              <a:spLocks noEditPoints="1"/>
            </p:cNvSpPr>
            <p:nvPr/>
          </p:nvSpPr>
          <p:spPr bwMode="auto">
            <a:xfrm>
              <a:off x="1457" y="2151"/>
              <a:ext cx="1629" cy="1188"/>
            </a:xfrm>
            <a:custGeom>
              <a:avLst/>
              <a:gdLst>
                <a:gd name="T0" fmla="*/ 2646 w 4887"/>
                <a:gd name="T1" fmla="*/ 3076 h 3562"/>
                <a:gd name="T2" fmla="*/ 3326 w 4887"/>
                <a:gd name="T3" fmla="*/ 996 h 3562"/>
                <a:gd name="T4" fmla="*/ 3231 w 4887"/>
                <a:gd name="T5" fmla="*/ 1120 h 3562"/>
                <a:gd name="T6" fmla="*/ 3176 w 4887"/>
                <a:gd name="T7" fmla="*/ 1245 h 3562"/>
                <a:gd name="T8" fmla="*/ 3176 w 4887"/>
                <a:gd name="T9" fmla="*/ 1380 h 3562"/>
                <a:gd name="T10" fmla="*/ 2907 w 4887"/>
                <a:gd name="T11" fmla="*/ 1614 h 3562"/>
                <a:gd name="T12" fmla="*/ 2779 w 4887"/>
                <a:gd name="T13" fmla="*/ 1553 h 3562"/>
                <a:gd name="T14" fmla="*/ 2668 w 4887"/>
                <a:gd name="T15" fmla="*/ 1709 h 3562"/>
                <a:gd name="T16" fmla="*/ 2298 w 4887"/>
                <a:gd name="T17" fmla="*/ 1742 h 3562"/>
                <a:gd name="T18" fmla="*/ 2204 w 4887"/>
                <a:gd name="T19" fmla="*/ 1617 h 3562"/>
                <a:gd name="T20" fmla="*/ 2084 w 4887"/>
                <a:gd name="T21" fmla="*/ 1596 h 3562"/>
                <a:gd name="T22" fmla="*/ 1947 w 4887"/>
                <a:gd name="T23" fmla="*/ 1596 h 3562"/>
                <a:gd name="T24" fmla="*/ 1716 w 4887"/>
                <a:gd name="T25" fmla="*/ 1326 h 3562"/>
                <a:gd name="T26" fmla="*/ 1775 w 4887"/>
                <a:gd name="T27" fmla="*/ 1198 h 3562"/>
                <a:gd name="T28" fmla="*/ 1647 w 4887"/>
                <a:gd name="T29" fmla="*/ 1106 h 3562"/>
                <a:gd name="T30" fmla="*/ 1583 w 4887"/>
                <a:gd name="T31" fmla="*/ 849 h 3562"/>
                <a:gd name="T32" fmla="*/ 2277 w 4887"/>
                <a:gd name="T33" fmla="*/ 492 h 3562"/>
                <a:gd name="T34" fmla="*/ 2074 w 4887"/>
                <a:gd name="T35" fmla="*/ 695 h 3562"/>
                <a:gd name="T36" fmla="*/ 2053 w 4887"/>
                <a:gd name="T37" fmla="*/ 995 h 3562"/>
                <a:gd name="T38" fmla="*/ 2227 w 4887"/>
                <a:gd name="T39" fmla="*/ 1225 h 3562"/>
                <a:gd name="T40" fmla="*/ 2516 w 4887"/>
                <a:gd name="T41" fmla="*/ 1289 h 3562"/>
                <a:gd name="T42" fmla="*/ 2772 w 4887"/>
                <a:gd name="T43" fmla="*/ 1149 h 3562"/>
                <a:gd name="T44" fmla="*/ 2874 w 4887"/>
                <a:gd name="T45" fmla="*/ 873 h 3562"/>
                <a:gd name="T46" fmla="*/ 2772 w 4887"/>
                <a:gd name="T47" fmla="*/ 597 h 3562"/>
                <a:gd name="T48" fmla="*/ 2516 w 4887"/>
                <a:gd name="T49" fmla="*/ 457 h 3562"/>
                <a:gd name="T50" fmla="*/ 2641 w 4887"/>
                <a:gd name="T51" fmla="*/ 17 h 3562"/>
                <a:gd name="T52" fmla="*/ 2705 w 4887"/>
                <a:gd name="T53" fmla="*/ 163 h 3562"/>
                <a:gd name="T54" fmla="*/ 2879 w 4887"/>
                <a:gd name="T55" fmla="*/ 131 h 3562"/>
                <a:gd name="T56" fmla="*/ 3157 w 4887"/>
                <a:gd name="T57" fmla="*/ 343 h 3562"/>
                <a:gd name="T58" fmla="*/ 3188 w 4887"/>
                <a:gd name="T59" fmla="*/ 475 h 3562"/>
                <a:gd name="T60" fmla="*/ 4394 w 4887"/>
                <a:gd name="T61" fmla="*/ 532 h 3562"/>
                <a:gd name="T62" fmla="*/ 4528 w 4887"/>
                <a:gd name="T63" fmla="*/ 640 h 3562"/>
                <a:gd name="T64" fmla="*/ 4804 w 4887"/>
                <a:gd name="T65" fmla="*/ 3115 h 3562"/>
                <a:gd name="T66" fmla="*/ 4887 w 4887"/>
                <a:gd name="T67" fmla="*/ 3199 h 3562"/>
                <a:gd name="T68" fmla="*/ 4798 w 4887"/>
                <a:gd name="T69" fmla="*/ 3437 h 3562"/>
                <a:gd name="T70" fmla="*/ 4578 w 4887"/>
                <a:gd name="T71" fmla="*/ 3559 h 3562"/>
                <a:gd name="T72" fmla="*/ 3846 w 4887"/>
                <a:gd name="T73" fmla="*/ 3353 h 3562"/>
                <a:gd name="T74" fmla="*/ 3733 w 4887"/>
                <a:gd name="T75" fmla="*/ 3307 h 3562"/>
                <a:gd name="T76" fmla="*/ 3659 w 4887"/>
                <a:gd name="T77" fmla="*/ 3405 h 3562"/>
                <a:gd name="T78" fmla="*/ 3479 w 4887"/>
                <a:gd name="T79" fmla="*/ 3353 h 3562"/>
                <a:gd name="T80" fmla="*/ 3365 w 4887"/>
                <a:gd name="T81" fmla="*/ 3307 h 3562"/>
                <a:gd name="T82" fmla="*/ 3290 w 4887"/>
                <a:gd name="T83" fmla="*/ 3405 h 3562"/>
                <a:gd name="T84" fmla="*/ 209 w 4887"/>
                <a:gd name="T85" fmla="*/ 3529 h 3562"/>
                <a:gd name="T86" fmla="*/ 34 w 4887"/>
                <a:gd name="T87" fmla="*/ 3352 h 3562"/>
                <a:gd name="T88" fmla="*/ 16 w 4887"/>
                <a:gd name="T89" fmla="*/ 3149 h 3562"/>
                <a:gd name="T90" fmla="*/ 348 w 4887"/>
                <a:gd name="T91" fmla="*/ 713 h 3562"/>
                <a:gd name="T92" fmla="*/ 429 w 4887"/>
                <a:gd name="T93" fmla="*/ 560 h 3562"/>
                <a:gd name="T94" fmla="*/ 1751 w 4887"/>
                <a:gd name="T95" fmla="*/ 524 h 3562"/>
                <a:gd name="T96" fmla="*/ 1722 w 4887"/>
                <a:gd name="T97" fmla="*/ 392 h 3562"/>
                <a:gd name="T98" fmla="*/ 1974 w 4887"/>
                <a:gd name="T99" fmla="*/ 139 h 3562"/>
                <a:gd name="T100" fmla="*/ 2106 w 4887"/>
                <a:gd name="T101" fmla="*/ 169 h 3562"/>
                <a:gd name="T102" fmla="*/ 2221 w 4887"/>
                <a:gd name="T103" fmla="*/ 63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87" h="3562">
                  <a:moveTo>
                    <a:pt x="668" y="849"/>
                  </a:moveTo>
                  <a:lnTo>
                    <a:pt x="668" y="2989"/>
                  </a:lnTo>
                  <a:lnTo>
                    <a:pt x="2264" y="2989"/>
                  </a:lnTo>
                  <a:lnTo>
                    <a:pt x="2264" y="3076"/>
                  </a:lnTo>
                  <a:lnTo>
                    <a:pt x="2646" y="3076"/>
                  </a:lnTo>
                  <a:lnTo>
                    <a:pt x="2646" y="2989"/>
                  </a:lnTo>
                  <a:lnTo>
                    <a:pt x="4222" y="2989"/>
                  </a:lnTo>
                  <a:lnTo>
                    <a:pt x="4222" y="849"/>
                  </a:lnTo>
                  <a:lnTo>
                    <a:pt x="3326" y="849"/>
                  </a:lnTo>
                  <a:lnTo>
                    <a:pt x="3326" y="996"/>
                  </a:lnTo>
                  <a:lnTo>
                    <a:pt x="3321" y="1030"/>
                  </a:lnTo>
                  <a:lnTo>
                    <a:pt x="3308" y="1060"/>
                  </a:lnTo>
                  <a:lnTo>
                    <a:pt x="3289" y="1087"/>
                  </a:lnTo>
                  <a:lnTo>
                    <a:pt x="3262" y="1106"/>
                  </a:lnTo>
                  <a:lnTo>
                    <a:pt x="3231" y="1120"/>
                  </a:lnTo>
                  <a:lnTo>
                    <a:pt x="3197" y="1124"/>
                  </a:lnTo>
                  <a:lnTo>
                    <a:pt x="3164" y="1124"/>
                  </a:lnTo>
                  <a:lnTo>
                    <a:pt x="3134" y="1198"/>
                  </a:lnTo>
                  <a:lnTo>
                    <a:pt x="3157" y="1222"/>
                  </a:lnTo>
                  <a:lnTo>
                    <a:pt x="3176" y="1245"/>
                  </a:lnTo>
                  <a:lnTo>
                    <a:pt x="3188" y="1271"/>
                  </a:lnTo>
                  <a:lnTo>
                    <a:pt x="3194" y="1298"/>
                  </a:lnTo>
                  <a:lnTo>
                    <a:pt x="3194" y="1326"/>
                  </a:lnTo>
                  <a:lnTo>
                    <a:pt x="3188" y="1355"/>
                  </a:lnTo>
                  <a:lnTo>
                    <a:pt x="3176" y="1380"/>
                  </a:lnTo>
                  <a:lnTo>
                    <a:pt x="3157" y="1404"/>
                  </a:lnTo>
                  <a:lnTo>
                    <a:pt x="2984" y="1576"/>
                  </a:lnTo>
                  <a:lnTo>
                    <a:pt x="2961" y="1596"/>
                  </a:lnTo>
                  <a:lnTo>
                    <a:pt x="2935" y="1608"/>
                  </a:lnTo>
                  <a:lnTo>
                    <a:pt x="2907" y="1614"/>
                  </a:lnTo>
                  <a:lnTo>
                    <a:pt x="2879" y="1614"/>
                  </a:lnTo>
                  <a:lnTo>
                    <a:pt x="2852" y="1608"/>
                  </a:lnTo>
                  <a:lnTo>
                    <a:pt x="2825" y="1596"/>
                  </a:lnTo>
                  <a:lnTo>
                    <a:pt x="2803" y="1576"/>
                  </a:lnTo>
                  <a:lnTo>
                    <a:pt x="2779" y="1553"/>
                  </a:lnTo>
                  <a:lnTo>
                    <a:pt x="2705" y="1584"/>
                  </a:lnTo>
                  <a:lnTo>
                    <a:pt x="2705" y="1617"/>
                  </a:lnTo>
                  <a:lnTo>
                    <a:pt x="2701" y="1651"/>
                  </a:lnTo>
                  <a:lnTo>
                    <a:pt x="2687" y="1682"/>
                  </a:lnTo>
                  <a:lnTo>
                    <a:pt x="2668" y="1709"/>
                  </a:lnTo>
                  <a:lnTo>
                    <a:pt x="2641" y="1728"/>
                  </a:lnTo>
                  <a:lnTo>
                    <a:pt x="2611" y="1742"/>
                  </a:lnTo>
                  <a:lnTo>
                    <a:pt x="2577" y="1746"/>
                  </a:lnTo>
                  <a:lnTo>
                    <a:pt x="2332" y="1746"/>
                  </a:lnTo>
                  <a:lnTo>
                    <a:pt x="2298" y="1742"/>
                  </a:lnTo>
                  <a:lnTo>
                    <a:pt x="2267" y="1728"/>
                  </a:lnTo>
                  <a:lnTo>
                    <a:pt x="2242" y="1709"/>
                  </a:lnTo>
                  <a:lnTo>
                    <a:pt x="2221" y="1682"/>
                  </a:lnTo>
                  <a:lnTo>
                    <a:pt x="2209" y="1651"/>
                  </a:lnTo>
                  <a:lnTo>
                    <a:pt x="2204" y="1617"/>
                  </a:lnTo>
                  <a:lnTo>
                    <a:pt x="2204" y="1584"/>
                  </a:lnTo>
                  <a:lnTo>
                    <a:pt x="2166" y="1569"/>
                  </a:lnTo>
                  <a:lnTo>
                    <a:pt x="2130" y="1553"/>
                  </a:lnTo>
                  <a:lnTo>
                    <a:pt x="2106" y="1576"/>
                  </a:lnTo>
                  <a:lnTo>
                    <a:pt x="2084" y="1596"/>
                  </a:lnTo>
                  <a:lnTo>
                    <a:pt x="2057" y="1608"/>
                  </a:lnTo>
                  <a:lnTo>
                    <a:pt x="2029" y="1614"/>
                  </a:lnTo>
                  <a:lnTo>
                    <a:pt x="2001" y="1614"/>
                  </a:lnTo>
                  <a:lnTo>
                    <a:pt x="1974" y="1608"/>
                  </a:lnTo>
                  <a:lnTo>
                    <a:pt x="1947" y="1596"/>
                  </a:lnTo>
                  <a:lnTo>
                    <a:pt x="1925" y="1576"/>
                  </a:lnTo>
                  <a:lnTo>
                    <a:pt x="1751" y="1404"/>
                  </a:lnTo>
                  <a:lnTo>
                    <a:pt x="1734" y="1380"/>
                  </a:lnTo>
                  <a:lnTo>
                    <a:pt x="1722" y="1355"/>
                  </a:lnTo>
                  <a:lnTo>
                    <a:pt x="1716" y="1326"/>
                  </a:lnTo>
                  <a:lnTo>
                    <a:pt x="1716" y="1298"/>
                  </a:lnTo>
                  <a:lnTo>
                    <a:pt x="1722" y="1271"/>
                  </a:lnTo>
                  <a:lnTo>
                    <a:pt x="1734" y="1245"/>
                  </a:lnTo>
                  <a:lnTo>
                    <a:pt x="1751" y="1222"/>
                  </a:lnTo>
                  <a:lnTo>
                    <a:pt x="1775" y="1198"/>
                  </a:lnTo>
                  <a:lnTo>
                    <a:pt x="1759" y="1161"/>
                  </a:lnTo>
                  <a:lnTo>
                    <a:pt x="1745" y="1124"/>
                  </a:lnTo>
                  <a:lnTo>
                    <a:pt x="1711" y="1124"/>
                  </a:lnTo>
                  <a:lnTo>
                    <a:pt x="1677" y="1120"/>
                  </a:lnTo>
                  <a:lnTo>
                    <a:pt x="1647" y="1106"/>
                  </a:lnTo>
                  <a:lnTo>
                    <a:pt x="1621" y="1087"/>
                  </a:lnTo>
                  <a:lnTo>
                    <a:pt x="1601" y="1060"/>
                  </a:lnTo>
                  <a:lnTo>
                    <a:pt x="1588" y="1030"/>
                  </a:lnTo>
                  <a:lnTo>
                    <a:pt x="1583" y="996"/>
                  </a:lnTo>
                  <a:lnTo>
                    <a:pt x="1583" y="849"/>
                  </a:lnTo>
                  <a:lnTo>
                    <a:pt x="668" y="849"/>
                  </a:lnTo>
                  <a:close/>
                  <a:moveTo>
                    <a:pt x="2454" y="453"/>
                  </a:moveTo>
                  <a:lnTo>
                    <a:pt x="2393" y="457"/>
                  </a:lnTo>
                  <a:lnTo>
                    <a:pt x="2334" y="471"/>
                  </a:lnTo>
                  <a:lnTo>
                    <a:pt x="2277" y="492"/>
                  </a:lnTo>
                  <a:lnTo>
                    <a:pt x="2227" y="520"/>
                  </a:lnTo>
                  <a:lnTo>
                    <a:pt x="2179" y="556"/>
                  </a:lnTo>
                  <a:lnTo>
                    <a:pt x="2138" y="597"/>
                  </a:lnTo>
                  <a:lnTo>
                    <a:pt x="2102" y="643"/>
                  </a:lnTo>
                  <a:lnTo>
                    <a:pt x="2074" y="695"/>
                  </a:lnTo>
                  <a:lnTo>
                    <a:pt x="2053" y="752"/>
                  </a:lnTo>
                  <a:lnTo>
                    <a:pt x="2040" y="811"/>
                  </a:lnTo>
                  <a:lnTo>
                    <a:pt x="2035" y="873"/>
                  </a:lnTo>
                  <a:lnTo>
                    <a:pt x="2040" y="935"/>
                  </a:lnTo>
                  <a:lnTo>
                    <a:pt x="2053" y="995"/>
                  </a:lnTo>
                  <a:lnTo>
                    <a:pt x="2074" y="1050"/>
                  </a:lnTo>
                  <a:lnTo>
                    <a:pt x="2102" y="1102"/>
                  </a:lnTo>
                  <a:lnTo>
                    <a:pt x="2138" y="1149"/>
                  </a:lnTo>
                  <a:lnTo>
                    <a:pt x="2179" y="1189"/>
                  </a:lnTo>
                  <a:lnTo>
                    <a:pt x="2227" y="1225"/>
                  </a:lnTo>
                  <a:lnTo>
                    <a:pt x="2277" y="1253"/>
                  </a:lnTo>
                  <a:lnTo>
                    <a:pt x="2334" y="1276"/>
                  </a:lnTo>
                  <a:lnTo>
                    <a:pt x="2393" y="1289"/>
                  </a:lnTo>
                  <a:lnTo>
                    <a:pt x="2454" y="1294"/>
                  </a:lnTo>
                  <a:lnTo>
                    <a:pt x="2516" y="1289"/>
                  </a:lnTo>
                  <a:lnTo>
                    <a:pt x="2576" y="1276"/>
                  </a:lnTo>
                  <a:lnTo>
                    <a:pt x="2632" y="1253"/>
                  </a:lnTo>
                  <a:lnTo>
                    <a:pt x="2683" y="1225"/>
                  </a:lnTo>
                  <a:lnTo>
                    <a:pt x="2730" y="1189"/>
                  </a:lnTo>
                  <a:lnTo>
                    <a:pt x="2772" y="1149"/>
                  </a:lnTo>
                  <a:lnTo>
                    <a:pt x="2806" y="1102"/>
                  </a:lnTo>
                  <a:lnTo>
                    <a:pt x="2836" y="1050"/>
                  </a:lnTo>
                  <a:lnTo>
                    <a:pt x="2857" y="995"/>
                  </a:lnTo>
                  <a:lnTo>
                    <a:pt x="2870" y="935"/>
                  </a:lnTo>
                  <a:lnTo>
                    <a:pt x="2874" y="873"/>
                  </a:lnTo>
                  <a:lnTo>
                    <a:pt x="2870" y="811"/>
                  </a:lnTo>
                  <a:lnTo>
                    <a:pt x="2857" y="752"/>
                  </a:lnTo>
                  <a:lnTo>
                    <a:pt x="2836" y="695"/>
                  </a:lnTo>
                  <a:lnTo>
                    <a:pt x="2806" y="643"/>
                  </a:lnTo>
                  <a:lnTo>
                    <a:pt x="2772" y="597"/>
                  </a:lnTo>
                  <a:lnTo>
                    <a:pt x="2730" y="556"/>
                  </a:lnTo>
                  <a:lnTo>
                    <a:pt x="2683" y="520"/>
                  </a:lnTo>
                  <a:lnTo>
                    <a:pt x="2632" y="492"/>
                  </a:lnTo>
                  <a:lnTo>
                    <a:pt x="2576" y="471"/>
                  </a:lnTo>
                  <a:lnTo>
                    <a:pt x="2516" y="457"/>
                  </a:lnTo>
                  <a:lnTo>
                    <a:pt x="2454" y="453"/>
                  </a:lnTo>
                  <a:close/>
                  <a:moveTo>
                    <a:pt x="2332" y="0"/>
                  </a:moveTo>
                  <a:lnTo>
                    <a:pt x="2577" y="0"/>
                  </a:lnTo>
                  <a:lnTo>
                    <a:pt x="2611" y="5"/>
                  </a:lnTo>
                  <a:lnTo>
                    <a:pt x="2641" y="17"/>
                  </a:lnTo>
                  <a:lnTo>
                    <a:pt x="2668" y="38"/>
                  </a:lnTo>
                  <a:lnTo>
                    <a:pt x="2687" y="63"/>
                  </a:lnTo>
                  <a:lnTo>
                    <a:pt x="2701" y="94"/>
                  </a:lnTo>
                  <a:lnTo>
                    <a:pt x="2705" y="128"/>
                  </a:lnTo>
                  <a:lnTo>
                    <a:pt x="2705" y="163"/>
                  </a:lnTo>
                  <a:lnTo>
                    <a:pt x="2779" y="192"/>
                  </a:lnTo>
                  <a:lnTo>
                    <a:pt x="2803" y="169"/>
                  </a:lnTo>
                  <a:lnTo>
                    <a:pt x="2825" y="151"/>
                  </a:lnTo>
                  <a:lnTo>
                    <a:pt x="2852" y="139"/>
                  </a:lnTo>
                  <a:lnTo>
                    <a:pt x="2879" y="131"/>
                  </a:lnTo>
                  <a:lnTo>
                    <a:pt x="2907" y="131"/>
                  </a:lnTo>
                  <a:lnTo>
                    <a:pt x="2935" y="139"/>
                  </a:lnTo>
                  <a:lnTo>
                    <a:pt x="2961" y="151"/>
                  </a:lnTo>
                  <a:lnTo>
                    <a:pt x="2984" y="169"/>
                  </a:lnTo>
                  <a:lnTo>
                    <a:pt x="3157" y="343"/>
                  </a:lnTo>
                  <a:lnTo>
                    <a:pt x="3176" y="365"/>
                  </a:lnTo>
                  <a:lnTo>
                    <a:pt x="3188" y="392"/>
                  </a:lnTo>
                  <a:lnTo>
                    <a:pt x="3194" y="419"/>
                  </a:lnTo>
                  <a:lnTo>
                    <a:pt x="3194" y="447"/>
                  </a:lnTo>
                  <a:lnTo>
                    <a:pt x="3188" y="475"/>
                  </a:lnTo>
                  <a:lnTo>
                    <a:pt x="3176" y="500"/>
                  </a:lnTo>
                  <a:lnTo>
                    <a:pt x="3157" y="524"/>
                  </a:lnTo>
                  <a:lnTo>
                    <a:pt x="3154" y="529"/>
                  </a:lnTo>
                  <a:lnTo>
                    <a:pt x="4357" y="529"/>
                  </a:lnTo>
                  <a:lnTo>
                    <a:pt x="4394" y="532"/>
                  </a:lnTo>
                  <a:lnTo>
                    <a:pt x="4430" y="542"/>
                  </a:lnTo>
                  <a:lnTo>
                    <a:pt x="4461" y="560"/>
                  </a:lnTo>
                  <a:lnTo>
                    <a:pt x="4488" y="582"/>
                  </a:lnTo>
                  <a:lnTo>
                    <a:pt x="4510" y="609"/>
                  </a:lnTo>
                  <a:lnTo>
                    <a:pt x="4528" y="640"/>
                  </a:lnTo>
                  <a:lnTo>
                    <a:pt x="4538" y="676"/>
                  </a:lnTo>
                  <a:lnTo>
                    <a:pt x="4541" y="713"/>
                  </a:lnTo>
                  <a:lnTo>
                    <a:pt x="4541" y="1675"/>
                  </a:lnTo>
                  <a:lnTo>
                    <a:pt x="4543" y="3115"/>
                  </a:lnTo>
                  <a:lnTo>
                    <a:pt x="4804" y="3115"/>
                  </a:lnTo>
                  <a:lnTo>
                    <a:pt x="4829" y="3120"/>
                  </a:lnTo>
                  <a:lnTo>
                    <a:pt x="4853" y="3132"/>
                  </a:lnTo>
                  <a:lnTo>
                    <a:pt x="4871" y="3149"/>
                  </a:lnTo>
                  <a:lnTo>
                    <a:pt x="4883" y="3172"/>
                  </a:lnTo>
                  <a:lnTo>
                    <a:pt x="4887" y="3199"/>
                  </a:lnTo>
                  <a:lnTo>
                    <a:pt x="4884" y="3252"/>
                  </a:lnTo>
                  <a:lnTo>
                    <a:pt x="4872" y="3304"/>
                  </a:lnTo>
                  <a:lnTo>
                    <a:pt x="4854" y="3352"/>
                  </a:lnTo>
                  <a:lnTo>
                    <a:pt x="4829" y="3396"/>
                  </a:lnTo>
                  <a:lnTo>
                    <a:pt x="4798" y="3437"/>
                  </a:lnTo>
                  <a:lnTo>
                    <a:pt x="4762" y="3472"/>
                  </a:lnTo>
                  <a:lnTo>
                    <a:pt x="4722" y="3504"/>
                  </a:lnTo>
                  <a:lnTo>
                    <a:pt x="4678" y="3529"/>
                  </a:lnTo>
                  <a:lnTo>
                    <a:pt x="4630" y="3547"/>
                  </a:lnTo>
                  <a:lnTo>
                    <a:pt x="4578" y="3559"/>
                  </a:lnTo>
                  <a:lnTo>
                    <a:pt x="4525" y="3562"/>
                  </a:lnTo>
                  <a:lnTo>
                    <a:pt x="3861" y="3562"/>
                  </a:lnTo>
                  <a:lnTo>
                    <a:pt x="3861" y="3405"/>
                  </a:lnTo>
                  <a:lnTo>
                    <a:pt x="3856" y="3379"/>
                  </a:lnTo>
                  <a:lnTo>
                    <a:pt x="3846" y="3353"/>
                  </a:lnTo>
                  <a:lnTo>
                    <a:pt x="3831" y="3334"/>
                  </a:lnTo>
                  <a:lnTo>
                    <a:pt x="3810" y="3318"/>
                  </a:lnTo>
                  <a:lnTo>
                    <a:pt x="3786" y="3307"/>
                  </a:lnTo>
                  <a:lnTo>
                    <a:pt x="3760" y="3304"/>
                  </a:lnTo>
                  <a:lnTo>
                    <a:pt x="3733" y="3307"/>
                  </a:lnTo>
                  <a:lnTo>
                    <a:pt x="3708" y="3318"/>
                  </a:lnTo>
                  <a:lnTo>
                    <a:pt x="3688" y="3334"/>
                  </a:lnTo>
                  <a:lnTo>
                    <a:pt x="3672" y="3353"/>
                  </a:lnTo>
                  <a:lnTo>
                    <a:pt x="3662" y="3379"/>
                  </a:lnTo>
                  <a:lnTo>
                    <a:pt x="3659" y="3405"/>
                  </a:lnTo>
                  <a:lnTo>
                    <a:pt x="3659" y="3562"/>
                  </a:lnTo>
                  <a:lnTo>
                    <a:pt x="3492" y="3562"/>
                  </a:lnTo>
                  <a:lnTo>
                    <a:pt x="3492" y="3405"/>
                  </a:lnTo>
                  <a:lnTo>
                    <a:pt x="3489" y="3379"/>
                  </a:lnTo>
                  <a:lnTo>
                    <a:pt x="3479" y="3353"/>
                  </a:lnTo>
                  <a:lnTo>
                    <a:pt x="3463" y="3334"/>
                  </a:lnTo>
                  <a:lnTo>
                    <a:pt x="3443" y="3318"/>
                  </a:lnTo>
                  <a:lnTo>
                    <a:pt x="3418" y="3307"/>
                  </a:lnTo>
                  <a:lnTo>
                    <a:pt x="3391" y="3304"/>
                  </a:lnTo>
                  <a:lnTo>
                    <a:pt x="3365" y="3307"/>
                  </a:lnTo>
                  <a:lnTo>
                    <a:pt x="3341" y="3318"/>
                  </a:lnTo>
                  <a:lnTo>
                    <a:pt x="3320" y="3334"/>
                  </a:lnTo>
                  <a:lnTo>
                    <a:pt x="3305" y="3353"/>
                  </a:lnTo>
                  <a:lnTo>
                    <a:pt x="3295" y="3379"/>
                  </a:lnTo>
                  <a:lnTo>
                    <a:pt x="3290" y="3405"/>
                  </a:lnTo>
                  <a:lnTo>
                    <a:pt x="3290" y="3562"/>
                  </a:lnTo>
                  <a:lnTo>
                    <a:pt x="362" y="3562"/>
                  </a:lnTo>
                  <a:lnTo>
                    <a:pt x="309" y="3559"/>
                  </a:lnTo>
                  <a:lnTo>
                    <a:pt x="258" y="3547"/>
                  </a:lnTo>
                  <a:lnTo>
                    <a:pt x="209" y="3529"/>
                  </a:lnTo>
                  <a:lnTo>
                    <a:pt x="165" y="3504"/>
                  </a:lnTo>
                  <a:lnTo>
                    <a:pt x="125" y="3472"/>
                  </a:lnTo>
                  <a:lnTo>
                    <a:pt x="89" y="3437"/>
                  </a:lnTo>
                  <a:lnTo>
                    <a:pt x="58" y="3396"/>
                  </a:lnTo>
                  <a:lnTo>
                    <a:pt x="34" y="3352"/>
                  </a:lnTo>
                  <a:lnTo>
                    <a:pt x="15" y="3304"/>
                  </a:lnTo>
                  <a:lnTo>
                    <a:pt x="4" y="3252"/>
                  </a:lnTo>
                  <a:lnTo>
                    <a:pt x="0" y="3199"/>
                  </a:lnTo>
                  <a:lnTo>
                    <a:pt x="4" y="3172"/>
                  </a:lnTo>
                  <a:lnTo>
                    <a:pt x="16" y="3149"/>
                  </a:lnTo>
                  <a:lnTo>
                    <a:pt x="34" y="3132"/>
                  </a:lnTo>
                  <a:lnTo>
                    <a:pt x="58" y="3120"/>
                  </a:lnTo>
                  <a:lnTo>
                    <a:pt x="85" y="3115"/>
                  </a:lnTo>
                  <a:lnTo>
                    <a:pt x="348" y="3115"/>
                  </a:lnTo>
                  <a:lnTo>
                    <a:pt x="348" y="713"/>
                  </a:lnTo>
                  <a:lnTo>
                    <a:pt x="351" y="676"/>
                  </a:lnTo>
                  <a:lnTo>
                    <a:pt x="362" y="640"/>
                  </a:lnTo>
                  <a:lnTo>
                    <a:pt x="379" y="609"/>
                  </a:lnTo>
                  <a:lnTo>
                    <a:pt x="401" y="582"/>
                  </a:lnTo>
                  <a:lnTo>
                    <a:pt x="429" y="560"/>
                  </a:lnTo>
                  <a:lnTo>
                    <a:pt x="460" y="542"/>
                  </a:lnTo>
                  <a:lnTo>
                    <a:pt x="495" y="532"/>
                  </a:lnTo>
                  <a:lnTo>
                    <a:pt x="532" y="529"/>
                  </a:lnTo>
                  <a:lnTo>
                    <a:pt x="1756" y="529"/>
                  </a:lnTo>
                  <a:lnTo>
                    <a:pt x="1751" y="524"/>
                  </a:lnTo>
                  <a:lnTo>
                    <a:pt x="1734" y="500"/>
                  </a:lnTo>
                  <a:lnTo>
                    <a:pt x="1722" y="475"/>
                  </a:lnTo>
                  <a:lnTo>
                    <a:pt x="1716" y="447"/>
                  </a:lnTo>
                  <a:lnTo>
                    <a:pt x="1716" y="419"/>
                  </a:lnTo>
                  <a:lnTo>
                    <a:pt x="1722" y="392"/>
                  </a:lnTo>
                  <a:lnTo>
                    <a:pt x="1734" y="365"/>
                  </a:lnTo>
                  <a:lnTo>
                    <a:pt x="1751" y="343"/>
                  </a:lnTo>
                  <a:lnTo>
                    <a:pt x="1925" y="169"/>
                  </a:lnTo>
                  <a:lnTo>
                    <a:pt x="1947" y="151"/>
                  </a:lnTo>
                  <a:lnTo>
                    <a:pt x="1974" y="139"/>
                  </a:lnTo>
                  <a:lnTo>
                    <a:pt x="2001" y="131"/>
                  </a:lnTo>
                  <a:lnTo>
                    <a:pt x="2029" y="131"/>
                  </a:lnTo>
                  <a:lnTo>
                    <a:pt x="2057" y="139"/>
                  </a:lnTo>
                  <a:lnTo>
                    <a:pt x="2084" y="151"/>
                  </a:lnTo>
                  <a:lnTo>
                    <a:pt x="2106" y="169"/>
                  </a:lnTo>
                  <a:lnTo>
                    <a:pt x="2130" y="192"/>
                  </a:lnTo>
                  <a:lnTo>
                    <a:pt x="2204" y="163"/>
                  </a:lnTo>
                  <a:lnTo>
                    <a:pt x="2204" y="128"/>
                  </a:lnTo>
                  <a:lnTo>
                    <a:pt x="2209" y="94"/>
                  </a:lnTo>
                  <a:lnTo>
                    <a:pt x="2221" y="63"/>
                  </a:lnTo>
                  <a:lnTo>
                    <a:pt x="2242" y="38"/>
                  </a:lnTo>
                  <a:lnTo>
                    <a:pt x="2267" y="17"/>
                  </a:lnTo>
                  <a:lnTo>
                    <a:pt x="2298" y="5"/>
                  </a:lnTo>
                  <a:lnTo>
                    <a:pt x="23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66" name="Freeform 496"/>
            <p:cNvSpPr>
              <a:spLocks/>
            </p:cNvSpPr>
            <p:nvPr/>
          </p:nvSpPr>
          <p:spPr bwMode="auto">
            <a:xfrm>
              <a:off x="1945" y="2755"/>
              <a:ext cx="661" cy="249"/>
            </a:xfrm>
            <a:custGeom>
              <a:avLst/>
              <a:gdLst>
                <a:gd name="T0" fmla="*/ 1896 w 1983"/>
                <a:gd name="T1" fmla="*/ 5 h 749"/>
                <a:gd name="T2" fmla="*/ 1949 w 1983"/>
                <a:gd name="T3" fmla="*/ 34 h 749"/>
                <a:gd name="T4" fmla="*/ 1979 w 1983"/>
                <a:gd name="T5" fmla="*/ 88 h 749"/>
                <a:gd name="T6" fmla="*/ 1979 w 1983"/>
                <a:gd name="T7" fmla="*/ 150 h 749"/>
                <a:gd name="T8" fmla="*/ 1949 w 1983"/>
                <a:gd name="T9" fmla="*/ 202 h 749"/>
                <a:gd name="T10" fmla="*/ 1896 w 1983"/>
                <a:gd name="T11" fmla="*/ 234 h 749"/>
                <a:gd name="T12" fmla="*/ 1839 w 1983"/>
                <a:gd name="T13" fmla="*/ 234 h 749"/>
                <a:gd name="T14" fmla="*/ 1285 w 1983"/>
                <a:gd name="T15" fmla="*/ 625 h 749"/>
                <a:gd name="T16" fmla="*/ 1281 w 1983"/>
                <a:gd name="T17" fmla="*/ 661 h 749"/>
                <a:gd name="T18" fmla="*/ 1251 w 1983"/>
                <a:gd name="T19" fmla="*/ 714 h 749"/>
                <a:gd name="T20" fmla="*/ 1199 w 1983"/>
                <a:gd name="T21" fmla="*/ 744 h 749"/>
                <a:gd name="T22" fmla="*/ 1135 w 1983"/>
                <a:gd name="T23" fmla="*/ 744 h 749"/>
                <a:gd name="T24" fmla="*/ 1083 w 1983"/>
                <a:gd name="T25" fmla="*/ 714 h 749"/>
                <a:gd name="T26" fmla="*/ 1053 w 1983"/>
                <a:gd name="T27" fmla="*/ 661 h 749"/>
                <a:gd name="T28" fmla="*/ 1049 w 1983"/>
                <a:gd name="T29" fmla="*/ 624 h 749"/>
                <a:gd name="T30" fmla="*/ 658 w 1983"/>
                <a:gd name="T31" fmla="*/ 350 h 749"/>
                <a:gd name="T32" fmla="*/ 602 w 1983"/>
                <a:gd name="T33" fmla="*/ 350 h 749"/>
                <a:gd name="T34" fmla="*/ 235 w 1983"/>
                <a:gd name="T35" fmla="*/ 601 h 749"/>
                <a:gd name="T36" fmla="*/ 236 w 1983"/>
                <a:gd name="T37" fmla="*/ 616 h 749"/>
                <a:gd name="T38" fmla="*/ 220 w 1983"/>
                <a:gd name="T39" fmla="*/ 676 h 749"/>
                <a:gd name="T40" fmla="*/ 178 w 1983"/>
                <a:gd name="T41" fmla="*/ 717 h 749"/>
                <a:gd name="T42" fmla="*/ 119 w 1983"/>
                <a:gd name="T43" fmla="*/ 734 h 749"/>
                <a:gd name="T44" fmla="*/ 58 w 1983"/>
                <a:gd name="T45" fmla="*/ 717 h 749"/>
                <a:gd name="T46" fmla="*/ 17 w 1983"/>
                <a:gd name="T47" fmla="*/ 676 h 749"/>
                <a:gd name="T48" fmla="*/ 0 w 1983"/>
                <a:gd name="T49" fmla="*/ 616 h 749"/>
                <a:gd name="T50" fmla="*/ 17 w 1983"/>
                <a:gd name="T51" fmla="*/ 557 h 749"/>
                <a:gd name="T52" fmla="*/ 58 w 1983"/>
                <a:gd name="T53" fmla="*/ 513 h 749"/>
                <a:gd name="T54" fmla="*/ 119 w 1983"/>
                <a:gd name="T55" fmla="*/ 497 h 749"/>
                <a:gd name="T56" fmla="*/ 164 w 1983"/>
                <a:gd name="T57" fmla="*/ 506 h 749"/>
                <a:gd name="T58" fmla="*/ 511 w 1983"/>
                <a:gd name="T59" fmla="*/ 235 h 749"/>
                <a:gd name="T60" fmla="*/ 528 w 1983"/>
                <a:gd name="T61" fmla="*/ 176 h 749"/>
                <a:gd name="T62" fmla="*/ 571 w 1983"/>
                <a:gd name="T63" fmla="*/ 133 h 749"/>
                <a:gd name="T64" fmla="*/ 630 w 1983"/>
                <a:gd name="T65" fmla="*/ 116 h 749"/>
                <a:gd name="T66" fmla="*/ 689 w 1983"/>
                <a:gd name="T67" fmla="*/ 133 h 749"/>
                <a:gd name="T68" fmla="*/ 733 w 1983"/>
                <a:gd name="T69" fmla="*/ 176 h 749"/>
                <a:gd name="T70" fmla="*/ 749 w 1983"/>
                <a:gd name="T71" fmla="*/ 235 h 749"/>
                <a:gd name="T72" fmla="*/ 1114 w 1983"/>
                <a:gd name="T73" fmla="*/ 524 h 749"/>
                <a:gd name="T74" fmla="*/ 1168 w 1983"/>
                <a:gd name="T75" fmla="*/ 512 h 749"/>
                <a:gd name="T76" fmla="*/ 1221 w 1983"/>
                <a:gd name="T77" fmla="*/ 525 h 749"/>
                <a:gd name="T78" fmla="*/ 1747 w 1983"/>
                <a:gd name="T79" fmla="*/ 119 h 749"/>
                <a:gd name="T80" fmla="*/ 1763 w 1983"/>
                <a:gd name="T81" fmla="*/ 60 h 749"/>
                <a:gd name="T82" fmla="*/ 1805 w 1983"/>
                <a:gd name="T83" fmla="*/ 16 h 749"/>
                <a:gd name="T84" fmla="*/ 1864 w 1983"/>
                <a:gd name="T85" fmla="*/ 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83" h="749">
                  <a:moveTo>
                    <a:pt x="1864" y="0"/>
                  </a:moveTo>
                  <a:lnTo>
                    <a:pt x="1896" y="5"/>
                  </a:lnTo>
                  <a:lnTo>
                    <a:pt x="1924" y="16"/>
                  </a:lnTo>
                  <a:lnTo>
                    <a:pt x="1949" y="34"/>
                  </a:lnTo>
                  <a:lnTo>
                    <a:pt x="1967" y="60"/>
                  </a:lnTo>
                  <a:lnTo>
                    <a:pt x="1979" y="88"/>
                  </a:lnTo>
                  <a:lnTo>
                    <a:pt x="1983" y="119"/>
                  </a:lnTo>
                  <a:lnTo>
                    <a:pt x="1979" y="150"/>
                  </a:lnTo>
                  <a:lnTo>
                    <a:pt x="1967" y="179"/>
                  </a:lnTo>
                  <a:lnTo>
                    <a:pt x="1949" y="202"/>
                  </a:lnTo>
                  <a:lnTo>
                    <a:pt x="1924" y="220"/>
                  </a:lnTo>
                  <a:lnTo>
                    <a:pt x="1896" y="234"/>
                  </a:lnTo>
                  <a:lnTo>
                    <a:pt x="1864" y="237"/>
                  </a:lnTo>
                  <a:lnTo>
                    <a:pt x="1839" y="234"/>
                  </a:lnTo>
                  <a:lnTo>
                    <a:pt x="1815" y="226"/>
                  </a:lnTo>
                  <a:lnTo>
                    <a:pt x="1285" y="625"/>
                  </a:lnTo>
                  <a:lnTo>
                    <a:pt x="1285" y="630"/>
                  </a:lnTo>
                  <a:lnTo>
                    <a:pt x="1281" y="661"/>
                  </a:lnTo>
                  <a:lnTo>
                    <a:pt x="1269" y="691"/>
                  </a:lnTo>
                  <a:lnTo>
                    <a:pt x="1251" y="714"/>
                  </a:lnTo>
                  <a:lnTo>
                    <a:pt x="1227" y="732"/>
                  </a:lnTo>
                  <a:lnTo>
                    <a:pt x="1199" y="744"/>
                  </a:lnTo>
                  <a:lnTo>
                    <a:pt x="1168" y="749"/>
                  </a:lnTo>
                  <a:lnTo>
                    <a:pt x="1135" y="744"/>
                  </a:lnTo>
                  <a:lnTo>
                    <a:pt x="1107" y="732"/>
                  </a:lnTo>
                  <a:lnTo>
                    <a:pt x="1083" y="714"/>
                  </a:lnTo>
                  <a:lnTo>
                    <a:pt x="1065" y="691"/>
                  </a:lnTo>
                  <a:lnTo>
                    <a:pt x="1053" y="661"/>
                  </a:lnTo>
                  <a:lnTo>
                    <a:pt x="1049" y="630"/>
                  </a:lnTo>
                  <a:lnTo>
                    <a:pt x="1049" y="624"/>
                  </a:lnTo>
                  <a:lnTo>
                    <a:pt x="683" y="341"/>
                  </a:lnTo>
                  <a:lnTo>
                    <a:pt x="658" y="350"/>
                  </a:lnTo>
                  <a:lnTo>
                    <a:pt x="630" y="354"/>
                  </a:lnTo>
                  <a:lnTo>
                    <a:pt x="602" y="350"/>
                  </a:lnTo>
                  <a:lnTo>
                    <a:pt x="575" y="341"/>
                  </a:lnTo>
                  <a:lnTo>
                    <a:pt x="235" y="601"/>
                  </a:lnTo>
                  <a:lnTo>
                    <a:pt x="236" y="609"/>
                  </a:lnTo>
                  <a:lnTo>
                    <a:pt x="236" y="616"/>
                  </a:lnTo>
                  <a:lnTo>
                    <a:pt x="232" y="647"/>
                  </a:lnTo>
                  <a:lnTo>
                    <a:pt x="220" y="676"/>
                  </a:lnTo>
                  <a:lnTo>
                    <a:pt x="202" y="699"/>
                  </a:lnTo>
                  <a:lnTo>
                    <a:pt x="178" y="717"/>
                  </a:lnTo>
                  <a:lnTo>
                    <a:pt x="150" y="729"/>
                  </a:lnTo>
                  <a:lnTo>
                    <a:pt x="119" y="734"/>
                  </a:lnTo>
                  <a:lnTo>
                    <a:pt x="86" y="729"/>
                  </a:lnTo>
                  <a:lnTo>
                    <a:pt x="58" y="717"/>
                  </a:lnTo>
                  <a:lnTo>
                    <a:pt x="34" y="699"/>
                  </a:lnTo>
                  <a:lnTo>
                    <a:pt x="17" y="676"/>
                  </a:lnTo>
                  <a:lnTo>
                    <a:pt x="5" y="647"/>
                  </a:lnTo>
                  <a:lnTo>
                    <a:pt x="0" y="616"/>
                  </a:lnTo>
                  <a:lnTo>
                    <a:pt x="5" y="585"/>
                  </a:lnTo>
                  <a:lnTo>
                    <a:pt x="17" y="557"/>
                  </a:lnTo>
                  <a:lnTo>
                    <a:pt x="34" y="531"/>
                  </a:lnTo>
                  <a:lnTo>
                    <a:pt x="58" y="513"/>
                  </a:lnTo>
                  <a:lnTo>
                    <a:pt x="86" y="502"/>
                  </a:lnTo>
                  <a:lnTo>
                    <a:pt x="119" y="497"/>
                  </a:lnTo>
                  <a:lnTo>
                    <a:pt x="141" y="500"/>
                  </a:lnTo>
                  <a:lnTo>
                    <a:pt x="164" y="506"/>
                  </a:lnTo>
                  <a:lnTo>
                    <a:pt x="511" y="240"/>
                  </a:lnTo>
                  <a:lnTo>
                    <a:pt x="511" y="235"/>
                  </a:lnTo>
                  <a:lnTo>
                    <a:pt x="516" y="204"/>
                  </a:lnTo>
                  <a:lnTo>
                    <a:pt x="528" y="176"/>
                  </a:lnTo>
                  <a:lnTo>
                    <a:pt x="547" y="152"/>
                  </a:lnTo>
                  <a:lnTo>
                    <a:pt x="571" y="133"/>
                  </a:lnTo>
                  <a:lnTo>
                    <a:pt x="599" y="121"/>
                  </a:lnTo>
                  <a:lnTo>
                    <a:pt x="630" y="116"/>
                  </a:lnTo>
                  <a:lnTo>
                    <a:pt x="661" y="121"/>
                  </a:lnTo>
                  <a:lnTo>
                    <a:pt x="689" y="133"/>
                  </a:lnTo>
                  <a:lnTo>
                    <a:pt x="713" y="152"/>
                  </a:lnTo>
                  <a:lnTo>
                    <a:pt x="733" y="176"/>
                  </a:lnTo>
                  <a:lnTo>
                    <a:pt x="744" y="204"/>
                  </a:lnTo>
                  <a:lnTo>
                    <a:pt x="749" y="235"/>
                  </a:lnTo>
                  <a:lnTo>
                    <a:pt x="747" y="240"/>
                  </a:lnTo>
                  <a:lnTo>
                    <a:pt x="1114" y="524"/>
                  </a:lnTo>
                  <a:lnTo>
                    <a:pt x="1140" y="515"/>
                  </a:lnTo>
                  <a:lnTo>
                    <a:pt x="1168" y="512"/>
                  </a:lnTo>
                  <a:lnTo>
                    <a:pt x="1196" y="515"/>
                  </a:lnTo>
                  <a:lnTo>
                    <a:pt x="1221" y="525"/>
                  </a:lnTo>
                  <a:lnTo>
                    <a:pt x="1747" y="130"/>
                  </a:lnTo>
                  <a:lnTo>
                    <a:pt x="1747" y="119"/>
                  </a:lnTo>
                  <a:lnTo>
                    <a:pt x="1752" y="88"/>
                  </a:lnTo>
                  <a:lnTo>
                    <a:pt x="1763" y="60"/>
                  </a:lnTo>
                  <a:lnTo>
                    <a:pt x="1781" y="34"/>
                  </a:lnTo>
                  <a:lnTo>
                    <a:pt x="1805" y="16"/>
                  </a:lnTo>
                  <a:lnTo>
                    <a:pt x="1833" y="5"/>
                  </a:lnTo>
                  <a:lnTo>
                    <a:pt x="18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67" name="Group 499"/>
          <p:cNvGrpSpPr>
            <a:grpSpLocks noChangeAspect="1"/>
          </p:cNvGrpSpPr>
          <p:nvPr/>
        </p:nvGrpSpPr>
        <p:grpSpPr bwMode="auto">
          <a:xfrm>
            <a:off x="5242414" y="1322525"/>
            <a:ext cx="200118" cy="187896"/>
            <a:chOff x="991" y="2209"/>
            <a:chExt cx="2063" cy="1937"/>
          </a:xfrm>
          <a:solidFill>
            <a:schemeClr val="tx1">
              <a:lumMod val="65000"/>
              <a:lumOff val="35000"/>
            </a:schemeClr>
          </a:solidFill>
        </p:grpSpPr>
        <p:sp>
          <p:nvSpPr>
            <p:cNvPr id="5670" name="Freeform 501"/>
            <p:cNvSpPr>
              <a:spLocks/>
            </p:cNvSpPr>
            <p:nvPr/>
          </p:nvSpPr>
          <p:spPr bwMode="auto">
            <a:xfrm>
              <a:off x="2582" y="3433"/>
              <a:ext cx="472" cy="507"/>
            </a:xfrm>
            <a:custGeom>
              <a:avLst/>
              <a:gdLst>
                <a:gd name="T0" fmla="*/ 439 w 945"/>
                <a:gd name="T1" fmla="*/ 0 h 1014"/>
                <a:gd name="T2" fmla="*/ 463 w 945"/>
                <a:gd name="T3" fmla="*/ 2 h 1014"/>
                <a:gd name="T4" fmla="*/ 485 w 945"/>
                <a:gd name="T5" fmla="*/ 9 h 1014"/>
                <a:gd name="T6" fmla="*/ 507 w 945"/>
                <a:gd name="T7" fmla="*/ 20 h 1014"/>
                <a:gd name="T8" fmla="*/ 526 w 945"/>
                <a:gd name="T9" fmla="*/ 35 h 1014"/>
                <a:gd name="T10" fmla="*/ 910 w 945"/>
                <a:gd name="T11" fmla="*/ 419 h 1014"/>
                <a:gd name="T12" fmla="*/ 927 w 945"/>
                <a:gd name="T13" fmla="*/ 442 h 1014"/>
                <a:gd name="T14" fmla="*/ 940 w 945"/>
                <a:gd name="T15" fmla="*/ 467 h 1014"/>
                <a:gd name="T16" fmla="*/ 945 w 945"/>
                <a:gd name="T17" fmla="*/ 493 h 1014"/>
                <a:gd name="T18" fmla="*/ 945 w 945"/>
                <a:gd name="T19" fmla="*/ 521 h 1014"/>
                <a:gd name="T20" fmla="*/ 940 w 945"/>
                <a:gd name="T21" fmla="*/ 547 h 1014"/>
                <a:gd name="T22" fmla="*/ 927 w 945"/>
                <a:gd name="T23" fmla="*/ 571 h 1014"/>
                <a:gd name="T24" fmla="*/ 910 w 945"/>
                <a:gd name="T25" fmla="*/ 593 h 1014"/>
                <a:gd name="T26" fmla="*/ 526 w 945"/>
                <a:gd name="T27" fmla="*/ 978 h 1014"/>
                <a:gd name="T28" fmla="*/ 507 w 945"/>
                <a:gd name="T29" fmla="*/ 994 h 1014"/>
                <a:gd name="T30" fmla="*/ 485 w 945"/>
                <a:gd name="T31" fmla="*/ 1005 h 1014"/>
                <a:gd name="T32" fmla="*/ 463 w 945"/>
                <a:gd name="T33" fmla="*/ 1011 h 1014"/>
                <a:gd name="T34" fmla="*/ 439 w 945"/>
                <a:gd name="T35" fmla="*/ 1014 h 1014"/>
                <a:gd name="T36" fmla="*/ 415 w 945"/>
                <a:gd name="T37" fmla="*/ 1011 h 1014"/>
                <a:gd name="T38" fmla="*/ 392 w 945"/>
                <a:gd name="T39" fmla="*/ 1005 h 1014"/>
                <a:gd name="T40" fmla="*/ 370 w 945"/>
                <a:gd name="T41" fmla="*/ 993 h 1014"/>
                <a:gd name="T42" fmla="*/ 351 w 945"/>
                <a:gd name="T43" fmla="*/ 978 h 1014"/>
                <a:gd name="T44" fmla="*/ 336 w 945"/>
                <a:gd name="T45" fmla="*/ 960 h 1014"/>
                <a:gd name="T46" fmla="*/ 325 w 945"/>
                <a:gd name="T47" fmla="*/ 939 h 1014"/>
                <a:gd name="T48" fmla="*/ 318 w 945"/>
                <a:gd name="T49" fmla="*/ 915 h 1014"/>
                <a:gd name="T50" fmla="*/ 315 w 945"/>
                <a:gd name="T51" fmla="*/ 891 h 1014"/>
                <a:gd name="T52" fmla="*/ 315 w 945"/>
                <a:gd name="T53" fmla="*/ 645 h 1014"/>
                <a:gd name="T54" fmla="*/ 0 w 945"/>
                <a:gd name="T55" fmla="*/ 645 h 1014"/>
                <a:gd name="T56" fmla="*/ 0 w 945"/>
                <a:gd name="T57" fmla="*/ 369 h 1014"/>
                <a:gd name="T58" fmla="*/ 315 w 945"/>
                <a:gd name="T59" fmla="*/ 369 h 1014"/>
                <a:gd name="T60" fmla="*/ 315 w 945"/>
                <a:gd name="T61" fmla="*/ 123 h 1014"/>
                <a:gd name="T62" fmla="*/ 318 w 945"/>
                <a:gd name="T63" fmla="*/ 98 h 1014"/>
                <a:gd name="T64" fmla="*/ 325 w 945"/>
                <a:gd name="T65" fmla="*/ 75 h 1014"/>
                <a:gd name="T66" fmla="*/ 336 w 945"/>
                <a:gd name="T67" fmla="*/ 54 h 1014"/>
                <a:gd name="T68" fmla="*/ 351 w 945"/>
                <a:gd name="T69" fmla="*/ 36 h 1014"/>
                <a:gd name="T70" fmla="*/ 370 w 945"/>
                <a:gd name="T71" fmla="*/ 20 h 1014"/>
                <a:gd name="T72" fmla="*/ 392 w 945"/>
                <a:gd name="T73" fmla="*/ 9 h 1014"/>
                <a:gd name="T74" fmla="*/ 415 w 945"/>
                <a:gd name="T75" fmla="*/ 2 h 1014"/>
                <a:gd name="T76" fmla="*/ 439 w 945"/>
                <a:gd name="T77" fmla="*/ 0 h 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5" h="1014">
                  <a:moveTo>
                    <a:pt x="439" y="0"/>
                  </a:moveTo>
                  <a:lnTo>
                    <a:pt x="463" y="2"/>
                  </a:lnTo>
                  <a:lnTo>
                    <a:pt x="485" y="9"/>
                  </a:lnTo>
                  <a:lnTo>
                    <a:pt x="507" y="20"/>
                  </a:lnTo>
                  <a:lnTo>
                    <a:pt x="526" y="35"/>
                  </a:lnTo>
                  <a:lnTo>
                    <a:pt x="910" y="419"/>
                  </a:lnTo>
                  <a:lnTo>
                    <a:pt x="927" y="442"/>
                  </a:lnTo>
                  <a:lnTo>
                    <a:pt x="940" y="467"/>
                  </a:lnTo>
                  <a:lnTo>
                    <a:pt x="945" y="493"/>
                  </a:lnTo>
                  <a:lnTo>
                    <a:pt x="945" y="521"/>
                  </a:lnTo>
                  <a:lnTo>
                    <a:pt x="940" y="547"/>
                  </a:lnTo>
                  <a:lnTo>
                    <a:pt x="927" y="571"/>
                  </a:lnTo>
                  <a:lnTo>
                    <a:pt x="910" y="593"/>
                  </a:lnTo>
                  <a:lnTo>
                    <a:pt x="526" y="978"/>
                  </a:lnTo>
                  <a:lnTo>
                    <a:pt x="507" y="994"/>
                  </a:lnTo>
                  <a:lnTo>
                    <a:pt x="485" y="1005"/>
                  </a:lnTo>
                  <a:lnTo>
                    <a:pt x="463" y="1011"/>
                  </a:lnTo>
                  <a:lnTo>
                    <a:pt x="439" y="1014"/>
                  </a:lnTo>
                  <a:lnTo>
                    <a:pt x="415" y="1011"/>
                  </a:lnTo>
                  <a:lnTo>
                    <a:pt x="392" y="1005"/>
                  </a:lnTo>
                  <a:lnTo>
                    <a:pt x="370" y="993"/>
                  </a:lnTo>
                  <a:lnTo>
                    <a:pt x="351" y="978"/>
                  </a:lnTo>
                  <a:lnTo>
                    <a:pt x="336" y="960"/>
                  </a:lnTo>
                  <a:lnTo>
                    <a:pt x="325" y="939"/>
                  </a:lnTo>
                  <a:lnTo>
                    <a:pt x="318" y="915"/>
                  </a:lnTo>
                  <a:lnTo>
                    <a:pt x="315" y="891"/>
                  </a:lnTo>
                  <a:lnTo>
                    <a:pt x="315" y="645"/>
                  </a:lnTo>
                  <a:lnTo>
                    <a:pt x="0" y="645"/>
                  </a:lnTo>
                  <a:lnTo>
                    <a:pt x="0" y="369"/>
                  </a:lnTo>
                  <a:lnTo>
                    <a:pt x="315" y="369"/>
                  </a:lnTo>
                  <a:lnTo>
                    <a:pt x="315" y="123"/>
                  </a:lnTo>
                  <a:lnTo>
                    <a:pt x="318" y="98"/>
                  </a:lnTo>
                  <a:lnTo>
                    <a:pt x="325" y="75"/>
                  </a:lnTo>
                  <a:lnTo>
                    <a:pt x="336" y="54"/>
                  </a:lnTo>
                  <a:lnTo>
                    <a:pt x="351" y="36"/>
                  </a:lnTo>
                  <a:lnTo>
                    <a:pt x="370" y="20"/>
                  </a:lnTo>
                  <a:lnTo>
                    <a:pt x="392" y="9"/>
                  </a:lnTo>
                  <a:lnTo>
                    <a:pt x="415" y="2"/>
                  </a:lnTo>
                  <a:lnTo>
                    <a:pt x="4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71" name="Freeform 502"/>
            <p:cNvSpPr>
              <a:spLocks/>
            </p:cNvSpPr>
            <p:nvPr/>
          </p:nvSpPr>
          <p:spPr bwMode="auto">
            <a:xfrm>
              <a:off x="992" y="2320"/>
              <a:ext cx="480" cy="508"/>
            </a:xfrm>
            <a:custGeom>
              <a:avLst/>
              <a:gdLst>
                <a:gd name="T0" fmla="*/ 506 w 961"/>
                <a:gd name="T1" fmla="*/ 0 h 1015"/>
                <a:gd name="T2" fmla="*/ 530 w 961"/>
                <a:gd name="T3" fmla="*/ 2 h 1015"/>
                <a:gd name="T4" fmla="*/ 554 w 961"/>
                <a:gd name="T5" fmla="*/ 10 h 1015"/>
                <a:gd name="T6" fmla="*/ 575 w 961"/>
                <a:gd name="T7" fmla="*/ 21 h 1015"/>
                <a:gd name="T8" fmla="*/ 594 w 961"/>
                <a:gd name="T9" fmla="*/ 36 h 1015"/>
                <a:gd name="T10" fmla="*/ 609 w 961"/>
                <a:gd name="T11" fmla="*/ 55 h 1015"/>
                <a:gd name="T12" fmla="*/ 620 w 961"/>
                <a:gd name="T13" fmla="*/ 76 h 1015"/>
                <a:gd name="T14" fmla="*/ 626 w 961"/>
                <a:gd name="T15" fmla="*/ 99 h 1015"/>
                <a:gd name="T16" fmla="*/ 629 w 961"/>
                <a:gd name="T17" fmla="*/ 124 h 1015"/>
                <a:gd name="T18" fmla="*/ 629 w 961"/>
                <a:gd name="T19" fmla="*/ 370 h 1015"/>
                <a:gd name="T20" fmla="*/ 961 w 961"/>
                <a:gd name="T21" fmla="*/ 370 h 1015"/>
                <a:gd name="T22" fmla="*/ 961 w 961"/>
                <a:gd name="T23" fmla="*/ 646 h 1015"/>
                <a:gd name="T24" fmla="*/ 629 w 961"/>
                <a:gd name="T25" fmla="*/ 646 h 1015"/>
                <a:gd name="T26" fmla="*/ 629 w 961"/>
                <a:gd name="T27" fmla="*/ 892 h 1015"/>
                <a:gd name="T28" fmla="*/ 626 w 961"/>
                <a:gd name="T29" fmla="*/ 921 h 1015"/>
                <a:gd name="T30" fmla="*/ 616 w 961"/>
                <a:gd name="T31" fmla="*/ 949 h 1015"/>
                <a:gd name="T32" fmla="*/ 600 w 961"/>
                <a:gd name="T33" fmla="*/ 973 h 1015"/>
                <a:gd name="T34" fmla="*/ 579 w 961"/>
                <a:gd name="T35" fmla="*/ 991 h 1015"/>
                <a:gd name="T36" fmla="*/ 554 w 961"/>
                <a:gd name="T37" fmla="*/ 1006 h 1015"/>
                <a:gd name="T38" fmla="*/ 530 w 961"/>
                <a:gd name="T39" fmla="*/ 1013 h 1015"/>
                <a:gd name="T40" fmla="*/ 506 w 961"/>
                <a:gd name="T41" fmla="*/ 1015 h 1015"/>
                <a:gd name="T42" fmla="*/ 482 w 961"/>
                <a:gd name="T43" fmla="*/ 1013 h 1015"/>
                <a:gd name="T44" fmla="*/ 460 w 961"/>
                <a:gd name="T45" fmla="*/ 1006 h 1015"/>
                <a:gd name="T46" fmla="*/ 438 w 961"/>
                <a:gd name="T47" fmla="*/ 995 h 1015"/>
                <a:gd name="T48" fmla="*/ 420 w 961"/>
                <a:gd name="T49" fmla="*/ 979 h 1015"/>
                <a:gd name="T50" fmla="*/ 35 w 961"/>
                <a:gd name="T51" fmla="*/ 594 h 1015"/>
                <a:gd name="T52" fmla="*/ 18 w 961"/>
                <a:gd name="T53" fmla="*/ 572 h 1015"/>
                <a:gd name="T54" fmla="*/ 5 w 961"/>
                <a:gd name="T55" fmla="*/ 548 h 1015"/>
                <a:gd name="T56" fmla="*/ 0 w 961"/>
                <a:gd name="T57" fmla="*/ 521 h 1015"/>
                <a:gd name="T58" fmla="*/ 0 w 961"/>
                <a:gd name="T59" fmla="*/ 494 h 1015"/>
                <a:gd name="T60" fmla="*/ 5 w 961"/>
                <a:gd name="T61" fmla="*/ 468 h 1015"/>
                <a:gd name="T62" fmla="*/ 18 w 961"/>
                <a:gd name="T63" fmla="*/ 443 h 1015"/>
                <a:gd name="T64" fmla="*/ 35 w 961"/>
                <a:gd name="T65" fmla="*/ 420 h 1015"/>
                <a:gd name="T66" fmla="*/ 420 w 961"/>
                <a:gd name="T67" fmla="*/ 36 h 1015"/>
                <a:gd name="T68" fmla="*/ 438 w 961"/>
                <a:gd name="T69" fmla="*/ 21 h 1015"/>
                <a:gd name="T70" fmla="*/ 460 w 961"/>
                <a:gd name="T71" fmla="*/ 10 h 1015"/>
                <a:gd name="T72" fmla="*/ 482 w 961"/>
                <a:gd name="T73" fmla="*/ 2 h 1015"/>
                <a:gd name="T74" fmla="*/ 506 w 961"/>
                <a:gd name="T75" fmla="*/ 0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1" h="1015">
                  <a:moveTo>
                    <a:pt x="506" y="0"/>
                  </a:moveTo>
                  <a:lnTo>
                    <a:pt x="530" y="2"/>
                  </a:lnTo>
                  <a:lnTo>
                    <a:pt x="554" y="10"/>
                  </a:lnTo>
                  <a:lnTo>
                    <a:pt x="575" y="21"/>
                  </a:lnTo>
                  <a:lnTo>
                    <a:pt x="594" y="36"/>
                  </a:lnTo>
                  <a:lnTo>
                    <a:pt x="609" y="55"/>
                  </a:lnTo>
                  <a:lnTo>
                    <a:pt x="620" y="76"/>
                  </a:lnTo>
                  <a:lnTo>
                    <a:pt x="626" y="99"/>
                  </a:lnTo>
                  <a:lnTo>
                    <a:pt x="629" y="124"/>
                  </a:lnTo>
                  <a:lnTo>
                    <a:pt x="629" y="370"/>
                  </a:lnTo>
                  <a:lnTo>
                    <a:pt x="961" y="370"/>
                  </a:lnTo>
                  <a:lnTo>
                    <a:pt x="961" y="646"/>
                  </a:lnTo>
                  <a:lnTo>
                    <a:pt x="629" y="646"/>
                  </a:lnTo>
                  <a:lnTo>
                    <a:pt x="629" y="892"/>
                  </a:lnTo>
                  <a:lnTo>
                    <a:pt x="626" y="921"/>
                  </a:lnTo>
                  <a:lnTo>
                    <a:pt x="616" y="949"/>
                  </a:lnTo>
                  <a:lnTo>
                    <a:pt x="600" y="973"/>
                  </a:lnTo>
                  <a:lnTo>
                    <a:pt x="579" y="991"/>
                  </a:lnTo>
                  <a:lnTo>
                    <a:pt x="554" y="1006"/>
                  </a:lnTo>
                  <a:lnTo>
                    <a:pt x="530" y="1013"/>
                  </a:lnTo>
                  <a:lnTo>
                    <a:pt x="506" y="1015"/>
                  </a:lnTo>
                  <a:lnTo>
                    <a:pt x="482" y="1013"/>
                  </a:lnTo>
                  <a:lnTo>
                    <a:pt x="460" y="1006"/>
                  </a:lnTo>
                  <a:lnTo>
                    <a:pt x="438" y="995"/>
                  </a:lnTo>
                  <a:lnTo>
                    <a:pt x="420" y="979"/>
                  </a:lnTo>
                  <a:lnTo>
                    <a:pt x="35" y="594"/>
                  </a:lnTo>
                  <a:lnTo>
                    <a:pt x="18" y="572"/>
                  </a:lnTo>
                  <a:lnTo>
                    <a:pt x="5" y="548"/>
                  </a:lnTo>
                  <a:lnTo>
                    <a:pt x="0" y="521"/>
                  </a:lnTo>
                  <a:lnTo>
                    <a:pt x="0" y="494"/>
                  </a:lnTo>
                  <a:lnTo>
                    <a:pt x="5" y="468"/>
                  </a:lnTo>
                  <a:lnTo>
                    <a:pt x="18" y="443"/>
                  </a:lnTo>
                  <a:lnTo>
                    <a:pt x="35" y="420"/>
                  </a:lnTo>
                  <a:lnTo>
                    <a:pt x="420" y="36"/>
                  </a:lnTo>
                  <a:lnTo>
                    <a:pt x="438" y="21"/>
                  </a:lnTo>
                  <a:lnTo>
                    <a:pt x="460" y="10"/>
                  </a:lnTo>
                  <a:lnTo>
                    <a:pt x="482" y="2"/>
                  </a:lnTo>
                  <a:lnTo>
                    <a:pt x="5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72" name="Freeform 503"/>
            <p:cNvSpPr>
              <a:spLocks/>
            </p:cNvSpPr>
            <p:nvPr/>
          </p:nvSpPr>
          <p:spPr bwMode="auto">
            <a:xfrm>
              <a:off x="1610" y="2209"/>
              <a:ext cx="1237" cy="961"/>
            </a:xfrm>
            <a:custGeom>
              <a:avLst/>
              <a:gdLst>
                <a:gd name="T0" fmla="*/ 163 w 2476"/>
                <a:gd name="T1" fmla="*/ 0 h 1923"/>
                <a:gd name="T2" fmla="*/ 849 w 2476"/>
                <a:gd name="T3" fmla="*/ 0 h 1923"/>
                <a:gd name="T4" fmla="*/ 882 w 2476"/>
                <a:gd name="T5" fmla="*/ 3 h 1923"/>
                <a:gd name="T6" fmla="*/ 912 w 2476"/>
                <a:gd name="T7" fmla="*/ 13 h 1923"/>
                <a:gd name="T8" fmla="*/ 939 w 2476"/>
                <a:gd name="T9" fmla="*/ 28 h 1923"/>
                <a:gd name="T10" fmla="*/ 964 w 2476"/>
                <a:gd name="T11" fmla="*/ 48 h 1923"/>
                <a:gd name="T12" fmla="*/ 984 w 2476"/>
                <a:gd name="T13" fmla="*/ 71 h 1923"/>
                <a:gd name="T14" fmla="*/ 998 w 2476"/>
                <a:gd name="T15" fmla="*/ 99 h 1923"/>
                <a:gd name="T16" fmla="*/ 1008 w 2476"/>
                <a:gd name="T17" fmla="*/ 129 h 1923"/>
                <a:gd name="T18" fmla="*/ 1012 w 2476"/>
                <a:gd name="T19" fmla="*/ 161 h 1923"/>
                <a:gd name="T20" fmla="*/ 1012 w 2476"/>
                <a:gd name="T21" fmla="*/ 363 h 1923"/>
                <a:gd name="T22" fmla="*/ 1014 w 2476"/>
                <a:gd name="T23" fmla="*/ 376 h 1923"/>
                <a:gd name="T24" fmla="*/ 1023 w 2476"/>
                <a:gd name="T25" fmla="*/ 383 h 1923"/>
                <a:gd name="T26" fmla="*/ 1034 w 2476"/>
                <a:gd name="T27" fmla="*/ 387 h 1923"/>
                <a:gd name="T28" fmla="*/ 2314 w 2476"/>
                <a:gd name="T29" fmla="*/ 387 h 1923"/>
                <a:gd name="T30" fmla="*/ 2347 w 2476"/>
                <a:gd name="T31" fmla="*/ 389 h 1923"/>
                <a:gd name="T32" fmla="*/ 2377 w 2476"/>
                <a:gd name="T33" fmla="*/ 399 h 1923"/>
                <a:gd name="T34" fmla="*/ 2404 w 2476"/>
                <a:gd name="T35" fmla="*/ 414 h 1923"/>
                <a:gd name="T36" fmla="*/ 2428 w 2476"/>
                <a:gd name="T37" fmla="*/ 434 h 1923"/>
                <a:gd name="T38" fmla="*/ 2448 w 2476"/>
                <a:gd name="T39" fmla="*/ 458 h 1923"/>
                <a:gd name="T40" fmla="*/ 2463 w 2476"/>
                <a:gd name="T41" fmla="*/ 486 h 1923"/>
                <a:gd name="T42" fmla="*/ 2473 w 2476"/>
                <a:gd name="T43" fmla="*/ 516 h 1923"/>
                <a:gd name="T44" fmla="*/ 2476 w 2476"/>
                <a:gd name="T45" fmla="*/ 548 h 1923"/>
                <a:gd name="T46" fmla="*/ 2476 w 2476"/>
                <a:gd name="T47" fmla="*/ 1760 h 1923"/>
                <a:gd name="T48" fmla="*/ 2473 w 2476"/>
                <a:gd name="T49" fmla="*/ 1793 h 1923"/>
                <a:gd name="T50" fmla="*/ 2463 w 2476"/>
                <a:gd name="T51" fmla="*/ 1824 h 1923"/>
                <a:gd name="T52" fmla="*/ 2448 w 2476"/>
                <a:gd name="T53" fmla="*/ 1851 h 1923"/>
                <a:gd name="T54" fmla="*/ 2428 w 2476"/>
                <a:gd name="T55" fmla="*/ 1875 h 1923"/>
                <a:gd name="T56" fmla="*/ 2404 w 2476"/>
                <a:gd name="T57" fmla="*/ 1895 h 1923"/>
                <a:gd name="T58" fmla="*/ 2377 w 2476"/>
                <a:gd name="T59" fmla="*/ 1910 h 1923"/>
                <a:gd name="T60" fmla="*/ 2347 w 2476"/>
                <a:gd name="T61" fmla="*/ 1919 h 1923"/>
                <a:gd name="T62" fmla="*/ 2314 w 2476"/>
                <a:gd name="T63" fmla="*/ 1923 h 1923"/>
                <a:gd name="T64" fmla="*/ 1794 w 2476"/>
                <a:gd name="T65" fmla="*/ 1923 h 1923"/>
                <a:gd name="T66" fmla="*/ 1757 w 2476"/>
                <a:gd name="T67" fmla="*/ 1892 h 1923"/>
                <a:gd name="T68" fmla="*/ 1717 w 2476"/>
                <a:gd name="T69" fmla="*/ 1864 h 1923"/>
                <a:gd name="T70" fmla="*/ 1673 w 2476"/>
                <a:gd name="T71" fmla="*/ 1840 h 1923"/>
                <a:gd name="T72" fmla="*/ 1628 w 2476"/>
                <a:gd name="T73" fmla="*/ 1821 h 1923"/>
                <a:gd name="T74" fmla="*/ 1579 w 2476"/>
                <a:gd name="T75" fmla="*/ 1808 h 1923"/>
                <a:gd name="T76" fmla="*/ 1529 w 2476"/>
                <a:gd name="T77" fmla="*/ 1800 h 1923"/>
                <a:gd name="T78" fmla="*/ 1478 w 2476"/>
                <a:gd name="T79" fmla="*/ 1796 h 1923"/>
                <a:gd name="T80" fmla="*/ 225 w 2476"/>
                <a:gd name="T81" fmla="*/ 1796 h 1923"/>
                <a:gd name="T82" fmla="*/ 220 w 2476"/>
                <a:gd name="T83" fmla="*/ 1744 h 1923"/>
                <a:gd name="T84" fmla="*/ 210 w 2476"/>
                <a:gd name="T85" fmla="*/ 1691 h 1923"/>
                <a:gd name="T86" fmla="*/ 194 w 2476"/>
                <a:gd name="T87" fmla="*/ 1642 h 1923"/>
                <a:gd name="T88" fmla="*/ 173 w 2476"/>
                <a:gd name="T89" fmla="*/ 1596 h 1923"/>
                <a:gd name="T90" fmla="*/ 147 w 2476"/>
                <a:gd name="T91" fmla="*/ 1552 h 1923"/>
                <a:gd name="T92" fmla="*/ 117 w 2476"/>
                <a:gd name="T93" fmla="*/ 1511 h 1923"/>
                <a:gd name="T94" fmla="*/ 81 w 2476"/>
                <a:gd name="T95" fmla="*/ 1475 h 1923"/>
                <a:gd name="T96" fmla="*/ 43 w 2476"/>
                <a:gd name="T97" fmla="*/ 1441 h 1923"/>
                <a:gd name="T98" fmla="*/ 0 w 2476"/>
                <a:gd name="T99" fmla="*/ 1412 h 1923"/>
                <a:gd name="T100" fmla="*/ 0 w 2476"/>
                <a:gd name="T101" fmla="*/ 161 h 1923"/>
                <a:gd name="T102" fmla="*/ 4 w 2476"/>
                <a:gd name="T103" fmla="*/ 129 h 1923"/>
                <a:gd name="T104" fmla="*/ 14 w 2476"/>
                <a:gd name="T105" fmla="*/ 99 h 1923"/>
                <a:gd name="T106" fmla="*/ 29 w 2476"/>
                <a:gd name="T107" fmla="*/ 71 h 1923"/>
                <a:gd name="T108" fmla="*/ 48 w 2476"/>
                <a:gd name="T109" fmla="*/ 48 h 1923"/>
                <a:gd name="T110" fmla="*/ 73 w 2476"/>
                <a:gd name="T111" fmla="*/ 28 h 1923"/>
                <a:gd name="T112" fmla="*/ 100 w 2476"/>
                <a:gd name="T113" fmla="*/ 13 h 1923"/>
                <a:gd name="T114" fmla="*/ 130 w 2476"/>
                <a:gd name="T115" fmla="*/ 3 h 1923"/>
                <a:gd name="T116" fmla="*/ 163 w 2476"/>
                <a:gd name="T117" fmla="*/ 0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76" h="1923">
                  <a:moveTo>
                    <a:pt x="163" y="0"/>
                  </a:moveTo>
                  <a:lnTo>
                    <a:pt x="849" y="0"/>
                  </a:lnTo>
                  <a:lnTo>
                    <a:pt x="882" y="3"/>
                  </a:lnTo>
                  <a:lnTo>
                    <a:pt x="912" y="13"/>
                  </a:lnTo>
                  <a:lnTo>
                    <a:pt x="939" y="28"/>
                  </a:lnTo>
                  <a:lnTo>
                    <a:pt x="964" y="48"/>
                  </a:lnTo>
                  <a:lnTo>
                    <a:pt x="984" y="71"/>
                  </a:lnTo>
                  <a:lnTo>
                    <a:pt x="998" y="99"/>
                  </a:lnTo>
                  <a:lnTo>
                    <a:pt x="1008" y="129"/>
                  </a:lnTo>
                  <a:lnTo>
                    <a:pt x="1012" y="161"/>
                  </a:lnTo>
                  <a:lnTo>
                    <a:pt x="1012" y="363"/>
                  </a:lnTo>
                  <a:lnTo>
                    <a:pt x="1014" y="376"/>
                  </a:lnTo>
                  <a:lnTo>
                    <a:pt x="1023" y="383"/>
                  </a:lnTo>
                  <a:lnTo>
                    <a:pt x="1034" y="387"/>
                  </a:lnTo>
                  <a:lnTo>
                    <a:pt x="2314" y="387"/>
                  </a:lnTo>
                  <a:lnTo>
                    <a:pt x="2347" y="389"/>
                  </a:lnTo>
                  <a:lnTo>
                    <a:pt x="2377" y="399"/>
                  </a:lnTo>
                  <a:lnTo>
                    <a:pt x="2404" y="414"/>
                  </a:lnTo>
                  <a:lnTo>
                    <a:pt x="2428" y="434"/>
                  </a:lnTo>
                  <a:lnTo>
                    <a:pt x="2448" y="458"/>
                  </a:lnTo>
                  <a:lnTo>
                    <a:pt x="2463" y="486"/>
                  </a:lnTo>
                  <a:lnTo>
                    <a:pt x="2473" y="516"/>
                  </a:lnTo>
                  <a:lnTo>
                    <a:pt x="2476" y="548"/>
                  </a:lnTo>
                  <a:lnTo>
                    <a:pt x="2476" y="1760"/>
                  </a:lnTo>
                  <a:lnTo>
                    <a:pt x="2473" y="1793"/>
                  </a:lnTo>
                  <a:lnTo>
                    <a:pt x="2463" y="1824"/>
                  </a:lnTo>
                  <a:lnTo>
                    <a:pt x="2448" y="1851"/>
                  </a:lnTo>
                  <a:lnTo>
                    <a:pt x="2428" y="1875"/>
                  </a:lnTo>
                  <a:lnTo>
                    <a:pt x="2404" y="1895"/>
                  </a:lnTo>
                  <a:lnTo>
                    <a:pt x="2377" y="1910"/>
                  </a:lnTo>
                  <a:lnTo>
                    <a:pt x="2347" y="1919"/>
                  </a:lnTo>
                  <a:lnTo>
                    <a:pt x="2314" y="1923"/>
                  </a:lnTo>
                  <a:lnTo>
                    <a:pt x="1794" y="1923"/>
                  </a:lnTo>
                  <a:lnTo>
                    <a:pt x="1757" y="1892"/>
                  </a:lnTo>
                  <a:lnTo>
                    <a:pt x="1717" y="1864"/>
                  </a:lnTo>
                  <a:lnTo>
                    <a:pt x="1673" y="1840"/>
                  </a:lnTo>
                  <a:lnTo>
                    <a:pt x="1628" y="1821"/>
                  </a:lnTo>
                  <a:lnTo>
                    <a:pt x="1579" y="1808"/>
                  </a:lnTo>
                  <a:lnTo>
                    <a:pt x="1529" y="1800"/>
                  </a:lnTo>
                  <a:lnTo>
                    <a:pt x="1478" y="1796"/>
                  </a:lnTo>
                  <a:lnTo>
                    <a:pt x="225" y="1796"/>
                  </a:lnTo>
                  <a:lnTo>
                    <a:pt x="220" y="1744"/>
                  </a:lnTo>
                  <a:lnTo>
                    <a:pt x="210" y="1691"/>
                  </a:lnTo>
                  <a:lnTo>
                    <a:pt x="194" y="1642"/>
                  </a:lnTo>
                  <a:lnTo>
                    <a:pt x="173" y="1596"/>
                  </a:lnTo>
                  <a:lnTo>
                    <a:pt x="147" y="1552"/>
                  </a:lnTo>
                  <a:lnTo>
                    <a:pt x="117" y="1511"/>
                  </a:lnTo>
                  <a:lnTo>
                    <a:pt x="81" y="1475"/>
                  </a:lnTo>
                  <a:lnTo>
                    <a:pt x="43" y="1441"/>
                  </a:lnTo>
                  <a:lnTo>
                    <a:pt x="0" y="1412"/>
                  </a:lnTo>
                  <a:lnTo>
                    <a:pt x="0" y="161"/>
                  </a:lnTo>
                  <a:lnTo>
                    <a:pt x="4" y="129"/>
                  </a:lnTo>
                  <a:lnTo>
                    <a:pt x="14" y="99"/>
                  </a:lnTo>
                  <a:lnTo>
                    <a:pt x="29" y="71"/>
                  </a:lnTo>
                  <a:lnTo>
                    <a:pt x="48" y="48"/>
                  </a:lnTo>
                  <a:lnTo>
                    <a:pt x="73" y="28"/>
                  </a:lnTo>
                  <a:lnTo>
                    <a:pt x="100" y="13"/>
                  </a:lnTo>
                  <a:lnTo>
                    <a:pt x="130" y="3"/>
                  </a:lnTo>
                  <a:lnTo>
                    <a:pt x="1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73" name="Freeform 504"/>
            <p:cNvSpPr>
              <a:spLocks/>
            </p:cNvSpPr>
            <p:nvPr/>
          </p:nvSpPr>
          <p:spPr bwMode="auto">
            <a:xfrm>
              <a:off x="991" y="3018"/>
              <a:ext cx="1452" cy="1128"/>
            </a:xfrm>
            <a:custGeom>
              <a:avLst/>
              <a:gdLst>
                <a:gd name="T0" fmla="*/ 190 w 2905"/>
                <a:gd name="T1" fmla="*/ 0 h 2257"/>
                <a:gd name="T2" fmla="*/ 995 w 2905"/>
                <a:gd name="T3" fmla="*/ 0 h 2257"/>
                <a:gd name="T4" fmla="*/ 1034 w 2905"/>
                <a:gd name="T5" fmla="*/ 3 h 2257"/>
                <a:gd name="T6" fmla="*/ 1069 w 2905"/>
                <a:gd name="T7" fmla="*/ 15 h 2257"/>
                <a:gd name="T8" fmla="*/ 1102 w 2905"/>
                <a:gd name="T9" fmla="*/ 32 h 2257"/>
                <a:gd name="T10" fmla="*/ 1131 w 2905"/>
                <a:gd name="T11" fmla="*/ 56 h 2257"/>
                <a:gd name="T12" fmla="*/ 1153 w 2905"/>
                <a:gd name="T13" fmla="*/ 84 h 2257"/>
                <a:gd name="T14" fmla="*/ 1171 w 2905"/>
                <a:gd name="T15" fmla="*/ 116 h 2257"/>
                <a:gd name="T16" fmla="*/ 1182 w 2905"/>
                <a:gd name="T17" fmla="*/ 152 h 2257"/>
                <a:gd name="T18" fmla="*/ 1186 w 2905"/>
                <a:gd name="T19" fmla="*/ 190 h 2257"/>
                <a:gd name="T20" fmla="*/ 1186 w 2905"/>
                <a:gd name="T21" fmla="*/ 427 h 2257"/>
                <a:gd name="T22" fmla="*/ 1190 w 2905"/>
                <a:gd name="T23" fmla="*/ 440 h 2257"/>
                <a:gd name="T24" fmla="*/ 1200 w 2905"/>
                <a:gd name="T25" fmla="*/ 450 h 2257"/>
                <a:gd name="T26" fmla="*/ 1213 w 2905"/>
                <a:gd name="T27" fmla="*/ 454 h 2257"/>
                <a:gd name="T28" fmla="*/ 2715 w 2905"/>
                <a:gd name="T29" fmla="*/ 454 h 2257"/>
                <a:gd name="T30" fmla="*/ 2753 w 2905"/>
                <a:gd name="T31" fmla="*/ 458 h 2257"/>
                <a:gd name="T32" fmla="*/ 2788 w 2905"/>
                <a:gd name="T33" fmla="*/ 469 h 2257"/>
                <a:gd name="T34" fmla="*/ 2821 w 2905"/>
                <a:gd name="T35" fmla="*/ 487 h 2257"/>
                <a:gd name="T36" fmla="*/ 2850 w 2905"/>
                <a:gd name="T37" fmla="*/ 509 h 2257"/>
                <a:gd name="T38" fmla="*/ 2872 w 2905"/>
                <a:gd name="T39" fmla="*/ 538 h 2257"/>
                <a:gd name="T40" fmla="*/ 2890 w 2905"/>
                <a:gd name="T41" fmla="*/ 570 h 2257"/>
                <a:gd name="T42" fmla="*/ 2901 w 2905"/>
                <a:gd name="T43" fmla="*/ 606 h 2257"/>
                <a:gd name="T44" fmla="*/ 2905 w 2905"/>
                <a:gd name="T45" fmla="*/ 644 h 2257"/>
                <a:gd name="T46" fmla="*/ 2905 w 2905"/>
                <a:gd name="T47" fmla="*/ 2066 h 2257"/>
                <a:gd name="T48" fmla="*/ 2901 w 2905"/>
                <a:gd name="T49" fmla="*/ 2105 h 2257"/>
                <a:gd name="T50" fmla="*/ 2890 w 2905"/>
                <a:gd name="T51" fmla="*/ 2140 h 2257"/>
                <a:gd name="T52" fmla="*/ 2872 w 2905"/>
                <a:gd name="T53" fmla="*/ 2173 h 2257"/>
                <a:gd name="T54" fmla="*/ 2850 w 2905"/>
                <a:gd name="T55" fmla="*/ 2202 h 2257"/>
                <a:gd name="T56" fmla="*/ 2821 w 2905"/>
                <a:gd name="T57" fmla="*/ 2224 h 2257"/>
                <a:gd name="T58" fmla="*/ 2788 w 2905"/>
                <a:gd name="T59" fmla="*/ 2242 h 2257"/>
                <a:gd name="T60" fmla="*/ 2753 w 2905"/>
                <a:gd name="T61" fmla="*/ 2253 h 2257"/>
                <a:gd name="T62" fmla="*/ 2715 w 2905"/>
                <a:gd name="T63" fmla="*/ 2257 h 2257"/>
                <a:gd name="T64" fmla="*/ 190 w 2905"/>
                <a:gd name="T65" fmla="*/ 2257 h 2257"/>
                <a:gd name="T66" fmla="*/ 153 w 2905"/>
                <a:gd name="T67" fmla="*/ 2253 h 2257"/>
                <a:gd name="T68" fmla="*/ 116 w 2905"/>
                <a:gd name="T69" fmla="*/ 2242 h 2257"/>
                <a:gd name="T70" fmla="*/ 84 w 2905"/>
                <a:gd name="T71" fmla="*/ 2224 h 2257"/>
                <a:gd name="T72" fmla="*/ 56 w 2905"/>
                <a:gd name="T73" fmla="*/ 2202 h 2257"/>
                <a:gd name="T74" fmla="*/ 33 w 2905"/>
                <a:gd name="T75" fmla="*/ 2173 h 2257"/>
                <a:gd name="T76" fmla="*/ 15 w 2905"/>
                <a:gd name="T77" fmla="*/ 2140 h 2257"/>
                <a:gd name="T78" fmla="*/ 4 w 2905"/>
                <a:gd name="T79" fmla="*/ 2105 h 2257"/>
                <a:gd name="T80" fmla="*/ 0 w 2905"/>
                <a:gd name="T81" fmla="*/ 2066 h 2257"/>
                <a:gd name="T82" fmla="*/ 0 w 2905"/>
                <a:gd name="T83" fmla="*/ 190 h 2257"/>
                <a:gd name="T84" fmla="*/ 4 w 2905"/>
                <a:gd name="T85" fmla="*/ 152 h 2257"/>
                <a:gd name="T86" fmla="*/ 15 w 2905"/>
                <a:gd name="T87" fmla="*/ 116 h 2257"/>
                <a:gd name="T88" fmla="*/ 33 w 2905"/>
                <a:gd name="T89" fmla="*/ 84 h 2257"/>
                <a:gd name="T90" fmla="*/ 56 w 2905"/>
                <a:gd name="T91" fmla="*/ 56 h 2257"/>
                <a:gd name="T92" fmla="*/ 84 w 2905"/>
                <a:gd name="T93" fmla="*/ 32 h 2257"/>
                <a:gd name="T94" fmla="*/ 116 w 2905"/>
                <a:gd name="T95" fmla="*/ 15 h 2257"/>
                <a:gd name="T96" fmla="*/ 153 w 2905"/>
                <a:gd name="T97" fmla="*/ 3 h 2257"/>
                <a:gd name="T98" fmla="*/ 190 w 2905"/>
                <a:gd name="T99" fmla="*/ 0 h 2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05" h="2257">
                  <a:moveTo>
                    <a:pt x="190" y="0"/>
                  </a:moveTo>
                  <a:lnTo>
                    <a:pt x="995" y="0"/>
                  </a:lnTo>
                  <a:lnTo>
                    <a:pt x="1034" y="3"/>
                  </a:lnTo>
                  <a:lnTo>
                    <a:pt x="1069" y="15"/>
                  </a:lnTo>
                  <a:lnTo>
                    <a:pt x="1102" y="32"/>
                  </a:lnTo>
                  <a:lnTo>
                    <a:pt x="1131" y="56"/>
                  </a:lnTo>
                  <a:lnTo>
                    <a:pt x="1153" y="84"/>
                  </a:lnTo>
                  <a:lnTo>
                    <a:pt x="1171" y="116"/>
                  </a:lnTo>
                  <a:lnTo>
                    <a:pt x="1182" y="152"/>
                  </a:lnTo>
                  <a:lnTo>
                    <a:pt x="1186" y="190"/>
                  </a:lnTo>
                  <a:lnTo>
                    <a:pt x="1186" y="427"/>
                  </a:lnTo>
                  <a:lnTo>
                    <a:pt x="1190" y="440"/>
                  </a:lnTo>
                  <a:lnTo>
                    <a:pt x="1200" y="450"/>
                  </a:lnTo>
                  <a:lnTo>
                    <a:pt x="1213" y="454"/>
                  </a:lnTo>
                  <a:lnTo>
                    <a:pt x="2715" y="454"/>
                  </a:lnTo>
                  <a:lnTo>
                    <a:pt x="2753" y="458"/>
                  </a:lnTo>
                  <a:lnTo>
                    <a:pt x="2788" y="469"/>
                  </a:lnTo>
                  <a:lnTo>
                    <a:pt x="2821" y="487"/>
                  </a:lnTo>
                  <a:lnTo>
                    <a:pt x="2850" y="509"/>
                  </a:lnTo>
                  <a:lnTo>
                    <a:pt x="2872" y="538"/>
                  </a:lnTo>
                  <a:lnTo>
                    <a:pt x="2890" y="570"/>
                  </a:lnTo>
                  <a:lnTo>
                    <a:pt x="2901" y="606"/>
                  </a:lnTo>
                  <a:lnTo>
                    <a:pt x="2905" y="644"/>
                  </a:lnTo>
                  <a:lnTo>
                    <a:pt x="2905" y="2066"/>
                  </a:lnTo>
                  <a:lnTo>
                    <a:pt x="2901" y="2105"/>
                  </a:lnTo>
                  <a:lnTo>
                    <a:pt x="2890" y="2140"/>
                  </a:lnTo>
                  <a:lnTo>
                    <a:pt x="2872" y="2173"/>
                  </a:lnTo>
                  <a:lnTo>
                    <a:pt x="2850" y="2202"/>
                  </a:lnTo>
                  <a:lnTo>
                    <a:pt x="2821" y="2224"/>
                  </a:lnTo>
                  <a:lnTo>
                    <a:pt x="2788" y="2242"/>
                  </a:lnTo>
                  <a:lnTo>
                    <a:pt x="2753" y="2253"/>
                  </a:lnTo>
                  <a:lnTo>
                    <a:pt x="2715" y="2257"/>
                  </a:lnTo>
                  <a:lnTo>
                    <a:pt x="190" y="2257"/>
                  </a:lnTo>
                  <a:lnTo>
                    <a:pt x="153" y="2253"/>
                  </a:lnTo>
                  <a:lnTo>
                    <a:pt x="116" y="2242"/>
                  </a:lnTo>
                  <a:lnTo>
                    <a:pt x="84" y="2224"/>
                  </a:lnTo>
                  <a:lnTo>
                    <a:pt x="56" y="2202"/>
                  </a:lnTo>
                  <a:lnTo>
                    <a:pt x="33" y="2173"/>
                  </a:lnTo>
                  <a:lnTo>
                    <a:pt x="15" y="2140"/>
                  </a:lnTo>
                  <a:lnTo>
                    <a:pt x="4" y="2105"/>
                  </a:lnTo>
                  <a:lnTo>
                    <a:pt x="0" y="2066"/>
                  </a:lnTo>
                  <a:lnTo>
                    <a:pt x="0" y="190"/>
                  </a:lnTo>
                  <a:lnTo>
                    <a:pt x="4" y="152"/>
                  </a:lnTo>
                  <a:lnTo>
                    <a:pt x="15" y="116"/>
                  </a:lnTo>
                  <a:lnTo>
                    <a:pt x="33" y="84"/>
                  </a:lnTo>
                  <a:lnTo>
                    <a:pt x="56" y="56"/>
                  </a:lnTo>
                  <a:lnTo>
                    <a:pt x="84" y="32"/>
                  </a:lnTo>
                  <a:lnTo>
                    <a:pt x="116" y="15"/>
                  </a:lnTo>
                  <a:lnTo>
                    <a:pt x="153" y="3"/>
                  </a:lnTo>
                  <a:lnTo>
                    <a:pt x="1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74" name="Group 507"/>
          <p:cNvGrpSpPr>
            <a:grpSpLocks noChangeAspect="1"/>
          </p:cNvGrpSpPr>
          <p:nvPr/>
        </p:nvGrpSpPr>
        <p:grpSpPr bwMode="auto">
          <a:xfrm>
            <a:off x="4707797" y="1313711"/>
            <a:ext cx="226355" cy="205526"/>
            <a:chOff x="1643" y="1628"/>
            <a:chExt cx="2054" cy="1865"/>
          </a:xfrm>
          <a:solidFill>
            <a:schemeClr val="tx1">
              <a:lumMod val="65000"/>
              <a:lumOff val="35000"/>
            </a:schemeClr>
          </a:solidFill>
        </p:grpSpPr>
        <p:sp>
          <p:nvSpPr>
            <p:cNvPr id="5677" name="Freeform 509"/>
            <p:cNvSpPr>
              <a:spLocks/>
            </p:cNvSpPr>
            <p:nvPr/>
          </p:nvSpPr>
          <p:spPr bwMode="auto">
            <a:xfrm>
              <a:off x="1643" y="3047"/>
              <a:ext cx="1699" cy="446"/>
            </a:xfrm>
            <a:custGeom>
              <a:avLst/>
              <a:gdLst>
                <a:gd name="T0" fmla="*/ 3146 w 3397"/>
                <a:gd name="T1" fmla="*/ 0 h 891"/>
                <a:gd name="T2" fmla="*/ 3298 w 3397"/>
                <a:gd name="T3" fmla="*/ 33 h 891"/>
                <a:gd name="T4" fmla="*/ 3325 w 3397"/>
                <a:gd name="T5" fmla="*/ 43 h 891"/>
                <a:gd name="T6" fmla="*/ 3348 w 3397"/>
                <a:gd name="T7" fmla="*/ 57 h 891"/>
                <a:gd name="T8" fmla="*/ 3367 w 3397"/>
                <a:gd name="T9" fmla="*/ 76 h 891"/>
                <a:gd name="T10" fmla="*/ 3382 w 3397"/>
                <a:gd name="T11" fmla="*/ 98 h 891"/>
                <a:gd name="T12" fmla="*/ 3393 w 3397"/>
                <a:gd name="T13" fmla="*/ 123 h 891"/>
                <a:gd name="T14" fmla="*/ 3397 w 3397"/>
                <a:gd name="T15" fmla="*/ 150 h 891"/>
                <a:gd name="T16" fmla="*/ 3395 w 3397"/>
                <a:gd name="T17" fmla="*/ 178 h 891"/>
                <a:gd name="T18" fmla="*/ 3388 w 3397"/>
                <a:gd name="T19" fmla="*/ 204 h 891"/>
                <a:gd name="T20" fmla="*/ 3376 w 3397"/>
                <a:gd name="T21" fmla="*/ 228 h 891"/>
                <a:gd name="T22" fmla="*/ 3358 w 3397"/>
                <a:gd name="T23" fmla="*/ 249 h 891"/>
                <a:gd name="T24" fmla="*/ 3337 w 3397"/>
                <a:gd name="T25" fmla="*/ 265 h 891"/>
                <a:gd name="T26" fmla="*/ 3312 w 3397"/>
                <a:gd name="T27" fmla="*/ 277 h 891"/>
                <a:gd name="T28" fmla="*/ 1585 w 3397"/>
                <a:gd name="T29" fmla="*/ 871 h 891"/>
                <a:gd name="T30" fmla="*/ 1546 w 3397"/>
                <a:gd name="T31" fmla="*/ 882 h 891"/>
                <a:gd name="T32" fmla="*/ 1506 w 3397"/>
                <a:gd name="T33" fmla="*/ 889 h 891"/>
                <a:gd name="T34" fmla="*/ 1467 w 3397"/>
                <a:gd name="T35" fmla="*/ 891 h 891"/>
                <a:gd name="T36" fmla="*/ 1421 w 3397"/>
                <a:gd name="T37" fmla="*/ 887 h 891"/>
                <a:gd name="T38" fmla="*/ 1374 w 3397"/>
                <a:gd name="T39" fmla="*/ 879 h 891"/>
                <a:gd name="T40" fmla="*/ 94 w 3397"/>
                <a:gd name="T41" fmla="*/ 540 h 891"/>
                <a:gd name="T42" fmla="*/ 68 w 3397"/>
                <a:gd name="T43" fmla="*/ 530 h 891"/>
                <a:gd name="T44" fmla="*/ 46 w 3397"/>
                <a:gd name="T45" fmla="*/ 515 h 891"/>
                <a:gd name="T46" fmla="*/ 28 w 3397"/>
                <a:gd name="T47" fmla="*/ 496 h 891"/>
                <a:gd name="T48" fmla="*/ 13 w 3397"/>
                <a:gd name="T49" fmla="*/ 474 h 891"/>
                <a:gd name="T50" fmla="*/ 3 w 3397"/>
                <a:gd name="T51" fmla="*/ 449 h 891"/>
                <a:gd name="T52" fmla="*/ 0 w 3397"/>
                <a:gd name="T53" fmla="*/ 423 h 891"/>
                <a:gd name="T54" fmla="*/ 1 w 3397"/>
                <a:gd name="T55" fmla="*/ 396 h 891"/>
                <a:gd name="T56" fmla="*/ 8 w 3397"/>
                <a:gd name="T57" fmla="*/ 371 h 891"/>
                <a:gd name="T58" fmla="*/ 21 w 3397"/>
                <a:gd name="T59" fmla="*/ 347 h 891"/>
                <a:gd name="T60" fmla="*/ 38 w 3397"/>
                <a:gd name="T61" fmla="*/ 327 h 891"/>
                <a:gd name="T62" fmla="*/ 60 w 3397"/>
                <a:gd name="T63" fmla="*/ 310 h 891"/>
                <a:gd name="T64" fmla="*/ 83 w 3397"/>
                <a:gd name="T65" fmla="*/ 299 h 891"/>
                <a:gd name="T66" fmla="*/ 245 w 3397"/>
                <a:gd name="T67" fmla="*/ 240 h 891"/>
                <a:gd name="T68" fmla="*/ 1306 w 3397"/>
                <a:gd name="T69" fmla="*/ 521 h 891"/>
                <a:gd name="T70" fmla="*/ 1360 w 3397"/>
                <a:gd name="T71" fmla="*/ 533 h 891"/>
                <a:gd name="T72" fmla="*/ 1413 w 3397"/>
                <a:gd name="T73" fmla="*/ 540 h 891"/>
                <a:gd name="T74" fmla="*/ 1467 w 3397"/>
                <a:gd name="T75" fmla="*/ 541 h 891"/>
                <a:gd name="T76" fmla="*/ 1536 w 3397"/>
                <a:gd name="T77" fmla="*/ 538 h 891"/>
                <a:gd name="T78" fmla="*/ 1605 w 3397"/>
                <a:gd name="T79" fmla="*/ 526 h 891"/>
                <a:gd name="T80" fmla="*/ 1671 w 3397"/>
                <a:gd name="T81" fmla="*/ 508 h 891"/>
                <a:gd name="T82" fmla="*/ 3146 w 3397"/>
                <a:gd name="T83"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97" h="891">
                  <a:moveTo>
                    <a:pt x="3146" y="0"/>
                  </a:moveTo>
                  <a:lnTo>
                    <a:pt x="3298" y="33"/>
                  </a:lnTo>
                  <a:lnTo>
                    <a:pt x="3325" y="43"/>
                  </a:lnTo>
                  <a:lnTo>
                    <a:pt x="3348" y="57"/>
                  </a:lnTo>
                  <a:lnTo>
                    <a:pt x="3367" y="76"/>
                  </a:lnTo>
                  <a:lnTo>
                    <a:pt x="3382" y="98"/>
                  </a:lnTo>
                  <a:lnTo>
                    <a:pt x="3393" y="123"/>
                  </a:lnTo>
                  <a:lnTo>
                    <a:pt x="3397" y="150"/>
                  </a:lnTo>
                  <a:lnTo>
                    <a:pt x="3395" y="178"/>
                  </a:lnTo>
                  <a:lnTo>
                    <a:pt x="3388" y="204"/>
                  </a:lnTo>
                  <a:lnTo>
                    <a:pt x="3376" y="228"/>
                  </a:lnTo>
                  <a:lnTo>
                    <a:pt x="3358" y="249"/>
                  </a:lnTo>
                  <a:lnTo>
                    <a:pt x="3337" y="265"/>
                  </a:lnTo>
                  <a:lnTo>
                    <a:pt x="3312" y="277"/>
                  </a:lnTo>
                  <a:lnTo>
                    <a:pt x="1585" y="871"/>
                  </a:lnTo>
                  <a:lnTo>
                    <a:pt x="1546" y="882"/>
                  </a:lnTo>
                  <a:lnTo>
                    <a:pt x="1506" y="889"/>
                  </a:lnTo>
                  <a:lnTo>
                    <a:pt x="1467" y="891"/>
                  </a:lnTo>
                  <a:lnTo>
                    <a:pt x="1421" y="887"/>
                  </a:lnTo>
                  <a:lnTo>
                    <a:pt x="1374" y="879"/>
                  </a:lnTo>
                  <a:lnTo>
                    <a:pt x="94" y="540"/>
                  </a:lnTo>
                  <a:lnTo>
                    <a:pt x="68" y="530"/>
                  </a:lnTo>
                  <a:lnTo>
                    <a:pt x="46" y="515"/>
                  </a:lnTo>
                  <a:lnTo>
                    <a:pt x="28" y="496"/>
                  </a:lnTo>
                  <a:lnTo>
                    <a:pt x="13" y="474"/>
                  </a:lnTo>
                  <a:lnTo>
                    <a:pt x="3" y="449"/>
                  </a:lnTo>
                  <a:lnTo>
                    <a:pt x="0" y="423"/>
                  </a:lnTo>
                  <a:lnTo>
                    <a:pt x="1" y="396"/>
                  </a:lnTo>
                  <a:lnTo>
                    <a:pt x="8" y="371"/>
                  </a:lnTo>
                  <a:lnTo>
                    <a:pt x="21" y="347"/>
                  </a:lnTo>
                  <a:lnTo>
                    <a:pt x="38" y="327"/>
                  </a:lnTo>
                  <a:lnTo>
                    <a:pt x="60" y="310"/>
                  </a:lnTo>
                  <a:lnTo>
                    <a:pt x="83" y="299"/>
                  </a:lnTo>
                  <a:lnTo>
                    <a:pt x="245" y="240"/>
                  </a:lnTo>
                  <a:lnTo>
                    <a:pt x="1306" y="521"/>
                  </a:lnTo>
                  <a:lnTo>
                    <a:pt x="1360" y="533"/>
                  </a:lnTo>
                  <a:lnTo>
                    <a:pt x="1413" y="540"/>
                  </a:lnTo>
                  <a:lnTo>
                    <a:pt x="1467" y="541"/>
                  </a:lnTo>
                  <a:lnTo>
                    <a:pt x="1536" y="538"/>
                  </a:lnTo>
                  <a:lnTo>
                    <a:pt x="1605" y="526"/>
                  </a:lnTo>
                  <a:lnTo>
                    <a:pt x="1671" y="508"/>
                  </a:lnTo>
                  <a:lnTo>
                    <a:pt x="3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78" name="Freeform 510"/>
            <p:cNvSpPr>
              <a:spLocks/>
            </p:cNvSpPr>
            <p:nvPr/>
          </p:nvSpPr>
          <p:spPr bwMode="auto">
            <a:xfrm>
              <a:off x="1643" y="2792"/>
              <a:ext cx="1698" cy="394"/>
            </a:xfrm>
            <a:custGeom>
              <a:avLst/>
              <a:gdLst>
                <a:gd name="T0" fmla="*/ 2846 w 3394"/>
                <a:gd name="T1" fmla="*/ 0 h 788"/>
                <a:gd name="T2" fmla="*/ 2894 w 3394"/>
                <a:gd name="T3" fmla="*/ 39 h 788"/>
                <a:gd name="T4" fmla="*/ 2943 w 3394"/>
                <a:gd name="T5" fmla="*/ 70 h 788"/>
                <a:gd name="T6" fmla="*/ 2997 w 3394"/>
                <a:gd name="T7" fmla="*/ 96 h 788"/>
                <a:gd name="T8" fmla="*/ 3053 w 3394"/>
                <a:gd name="T9" fmla="*/ 115 h 788"/>
                <a:gd name="T10" fmla="*/ 3110 w 3394"/>
                <a:gd name="T11" fmla="*/ 126 h 788"/>
                <a:gd name="T12" fmla="*/ 3171 w 3394"/>
                <a:gd name="T13" fmla="*/ 130 h 788"/>
                <a:gd name="T14" fmla="*/ 3230 w 3394"/>
                <a:gd name="T15" fmla="*/ 126 h 788"/>
                <a:gd name="T16" fmla="*/ 3286 w 3394"/>
                <a:gd name="T17" fmla="*/ 115 h 788"/>
                <a:gd name="T18" fmla="*/ 3342 w 3394"/>
                <a:gd name="T19" fmla="*/ 96 h 788"/>
                <a:gd name="T20" fmla="*/ 3394 w 3394"/>
                <a:gd name="T21" fmla="*/ 72 h 788"/>
                <a:gd name="T22" fmla="*/ 3388 w 3394"/>
                <a:gd name="T23" fmla="*/ 99 h 788"/>
                <a:gd name="T24" fmla="*/ 3376 w 3394"/>
                <a:gd name="T25" fmla="*/ 124 h 788"/>
                <a:gd name="T26" fmla="*/ 3358 w 3394"/>
                <a:gd name="T27" fmla="*/ 145 h 788"/>
                <a:gd name="T28" fmla="*/ 3337 w 3394"/>
                <a:gd name="T29" fmla="*/ 162 h 788"/>
                <a:gd name="T30" fmla="*/ 3312 w 3394"/>
                <a:gd name="T31" fmla="*/ 175 h 788"/>
                <a:gd name="T32" fmla="*/ 1585 w 3394"/>
                <a:gd name="T33" fmla="*/ 768 h 788"/>
                <a:gd name="T34" fmla="*/ 1546 w 3394"/>
                <a:gd name="T35" fmla="*/ 779 h 788"/>
                <a:gd name="T36" fmla="*/ 1506 w 3394"/>
                <a:gd name="T37" fmla="*/ 786 h 788"/>
                <a:gd name="T38" fmla="*/ 1467 w 3394"/>
                <a:gd name="T39" fmla="*/ 788 h 788"/>
                <a:gd name="T40" fmla="*/ 1421 w 3394"/>
                <a:gd name="T41" fmla="*/ 784 h 788"/>
                <a:gd name="T42" fmla="*/ 1374 w 3394"/>
                <a:gd name="T43" fmla="*/ 776 h 788"/>
                <a:gd name="T44" fmla="*/ 94 w 3394"/>
                <a:gd name="T45" fmla="*/ 437 h 788"/>
                <a:gd name="T46" fmla="*/ 68 w 3394"/>
                <a:gd name="T47" fmla="*/ 427 h 788"/>
                <a:gd name="T48" fmla="*/ 46 w 3394"/>
                <a:gd name="T49" fmla="*/ 412 h 788"/>
                <a:gd name="T50" fmla="*/ 28 w 3394"/>
                <a:gd name="T51" fmla="*/ 394 h 788"/>
                <a:gd name="T52" fmla="*/ 13 w 3394"/>
                <a:gd name="T53" fmla="*/ 372 h 788"/>
                <a:gd name="T54" fmla="*/ 5 w 3394"/>
                <a:gd name="T55" fmla="*/ 348 h 788"/>
                <a:gd name="T56" fmla="*/ 0 w 3394"/>
                <a:gd name="T57" fmla="*/ 320 h 788"/>
                <a:gd name="T58" fmla="*/ 2 w 3394"/>
                <a:gd name="T59" fmla="*/ 293 h 788"/>
                <a:gd name="T60" fmla="*/ 8 w 3394"/>
                <a:gd name="T61" fmla="*/ 268 h 788"/>
                <a:gd name="T62" fmla="*/ 21 w 3394"/>
                <a:gd name="T63" fmla="*/ 244 h 788"/>
                <a:gd name="T64" fmla="*/ 38 w 3394"/>
                <a:gd name="T65" fmla="*/ 224 h 788"/>
                <a:gd name="T66" fmla="*/ 60 w 3394"/>
                <a:gd name="T67" fmla="*/ 208 h 788"/>
                <a:gd name="T68" fmla="*/ 83 w 3394"/>
                <a:gd name="T69" fmla="*/ 196 h 788"/>
                <a:gd name="T70" fmla="*/ 245 w 3394"/>
                <a:gd name="T71" fmla="*/ 137 h 788"/>
                <a:gd name="T72" fmla="*/ 1306 w 3394"/>
                <a:gd name="T73" fmla="*/ 419 h 788"/>
                <a:gd name="T74" fmla="*/ 1360 w 3394"/>
                <a:gd name="T75" fmla="*/ 430 h 788"/>
                <a:gd name="T76" fmla="*/ 1413 w 3394"/>
                <a:gd name="T77" fmla="*/ 437 h 788"/>
                <a:gd name="T78" fmla="*/ 1467 w 3394"/>
                <a:gd name="T79" fmla="*/ 440 h 788"/>
                <a:gd name="T80" fmla="*/ 1536 w 3394"/>
                <a:gd name="T81" fmla="*/ 436 h 788"/>
                <a:gd name="T82" fmla="*/ 1605 w 3394"/>
                <a:gd name="T83" fmla="*/ 423 h 788"/>
                <a:gd name="T84" fmla="*/ 1671 w 3394"/>
                <a:gd name="T85" fmla="*/ 405 h 788"/>
                <a:gd name="T86" fmla="*/ 2846 w 3394"/>
                <a:gd name="T87"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94" h="788">
                  <a:moveTo>
                    <a:pt x="2846" y="0"/>
                  </a:moveTo>
                  <a:lnTo>
                    <a:pt x="2894" y="39"/>
                  </a:lnTo>
                  <a:lnTo>
                    <a:pt x="2943" y="70"/>
                  </a:lnTo>
                  <a:lnTo>
                    <a:pt x="2997" y="96"/>
                  </a:lnTo>
                  <a:lnTo>
                    <a:pt x="3053" y="115"/>
                  </a:lnTo>
                  <a:lnTo>
                    <a:pt x="3110" y="126"/>
                  </a:lnTo>
                  <a:lnTo>
                    <a:pt x="3171" y="130"/>
                  </a:lnTo>
                  <a:lnTo>
                    <a:pt x="3230" y="126"/>
                  </a:lnTo>
                  <a:lnTo>
                    <a:pt x="3286" y="115"/>
                  </a:lnTo>
                  <a:lnTo>
                    <a:pt x="3342" y="96"/>
                  </a:lnTo>
                  <a:lnTo>
                    <a:pt x="3394" y="72"/>
                  </a:lnTo>
                  <a:lnTo>
                    <a:pt x="3388" y="99"/>
                  </a:lnTo>
                  <a:lnTo>
                    <a:pt x="3376" y="124"/>
                  </a:lnTo>
                  <a:lnTo>
                    <a:pt x="3358" y="145"/>
                  </a:lnTo>
                  <a:lnTo>
                    <a:pt x="3337" y="162"/>
                  </a:lnTo>
                  <a:lnTo>
                    <a:pt x="3312" y="175"/>
                  </a:lnTo>
                  <a:lnTo>
                    <a:pt x="1585" y="768"/>
                  </a:lnTo>
                  <a:lnTo>
                    <a:pt x="1546" y="779"/>
                  </a:lnTo>
                  <a:lnTo>
                    <a:pt x="1506" y="786"/>
                  </a:lnTo>
                  <a:lnTo>
                    <a:pt x="1467" y="788"/>
                  </a:lnTo>
                  <a:lnTo>
                    <a:pt x="1421" y="784"/>
                  </a:lnTo>
                  <a:lnTo>
                    <a:pt x="1374" y="776"/>
                  </a:lnTo>
                  <a:lnTo>
                    <a:pt x="94" y="437"/>
                  </a:lnTo>
                  <a:lnTo>
                    <a:pt x="68" y="427"/>
                  </a:lnTo>
                  <a:lnTo>
                    <a:pt x="46" y="412"/>
                  </a:lnTo>
                  <a:lnTo>
                    <a:pt x="28" y="394"/>
                  </a:lnTo>
                  <a:lnTo>
                    <a:pt x="13" y="372"/>
                  </a:lnTo>
                  <a:lnTo>
                    <a:pt x="5" y="348"/>
                  </a:lnTo>
                  <a:lnTo>
                    <a:pt x="0" y="320"/>
                  </a:lnTo>
                  <a:lnTo>
                    <a:pt x="2" y="293"/>
                  </a:lnTo>
                  <a:lnTo>
                    <a:pt x="8" y="268"/>
                  </a:lnTo>
                  <a:lnTo>
                    <a:pt x="21" y="244"/>
                  </a:lnTo>
                  <a:lnTo>
                    <a:pt x="38" y="224"/>
                  </a:lnTo>
                  <a:lnTo>
                    <a:pt x="60" y="208"/>
                  </a:lnTo>
                  <a:lnTo>
                    <a:pt x="83" y="196"/>
                  </a:lnTo>
                  <a:lnTo>
                    <a:pt x="245" y="137"/>
                  </a:lnTo>
                  <a:lnTo>
                    <a:pt x="1306" y="419"/>
                  </a:lnTo>
                  <a:lnTo>
                    <a:pt x="1360" y="430"/>
                  </a:lnTo>
                  <a:lnTo>
                    <a:pt x="1413" y="437"/>
                  </a:lnTo>
                  <a:lnTo>
                    <a:pt x="1467" y="440"/>
                  </a:lnTo>
                  <a:lnTo>
                    <a:pt x="1536" y="436"/>
                  </a:lnTo>
                  <a:lnTo>
                    <a:pt x="1605" y="423"/>
                  </a:lnTo>
                  <a:lnTo>
                    <a:pt x="1671" y="405"/>
                  </a:lnTo>
                  <a:lnTo>
                    <a:pt x="28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79" name="Freeform 511"/>
            <p:cNvSpPr>
              <a:spLocks/>
            </p:cNvSpPr>
            <p:nvPr/>
          </p:nvSpPr>
          <p:spPr bwMode="auto">
            <a:xfrm>
              <a:off x="1643" y="2553"/>
              <a:ext cx="1327" cy="325"/>
            </a:xfrm>
            <a:custGeom>
              <a:avLst/>
              <a:gdLst>
                <a:gd name="T0" fmla="*/ 245 w 2652"/>
                <a:gd name="T1" fmla="*/ 0 h 651"/>
                <a:gd name="T2" fmla="*/ 1306 w 2652"/>
                <a:gd name="T3" fmla="*/ 282 h 651"/>
                <a:gd name="T4" fmla="*/ 1360 w 2652"/>
                <a:gd name="T5" fmla="*/ 293 h 651"/>
                <a:gd name="T6" fmla="*/ 1413 w 2652"/>
                <a:gd name="T7" fmla="*/ 300 h 651"/>
                <a:gd name="T8" fmla="*/ 1467 w 2652"/>
                <a:gd name="T9" fmla="*/ 303 h 651"/>
                <a:gd name="T10" fmla="*/ 1536 w 2652"/>
                <a:gd name="T11" fmla="*/ 299 h 651"/>
                <a:gd name="T12" fmla="*/ 1605 w 2652"/>
                <a:gd name="T13" fmla="*/ 287 h 651"/>
                <a:gd name="T14" fmla="*/ 1671 w 2652"/>
                <a:gd name="T15" fmla="*/ 268 h 651"/>
                <a:gd name="T16" fmla="*/ 2428 w 2652"/>
                <a:gd name="T17" fmla="*/ 8 h 651"/>
                <a:gd name="T18" fmla="*/ 2652 w 2652"/>
                <a:gd name="T19" fmla="*/ 264 h 651"/>
                <a:gd name="T20" fmla="*/ 1585 w 2652"/>
                <a:gd name="T21" fmla="*/ 631 h 651"/>
                <a:gd name="T22" fmla="*/ 1546 w 2652"/>
                <a:gd name="T23" fmla="*/ 643 h 651"/>
                <a:gd name="T24" fmla="*/ 1506 w 2652"/>
                <a:gd name="T25" fmla="*/ 649 h 651"/>
                <a:gd name="T26" fmla="*/ 1467 w 2652"/>
                <a:gd name="T27" fmla="*/ 651 h 651"/>
                <a:gd name="T28" fmla="*/ 1421 w 2652"/>
                <a:gd name="T29" fmla="*/ 648 h 651"/>
                <a:gd name="T30" fmla="*/ 1374 w 2652"/>
                <a:gd name="T31" fmla="*/ 639 h 651"/>
                <a:gd name="T32" fmla="*/ 94 w 2652"/>
                <a:gd name="T33" fmla="*/ 300 h 651"/>
                <a:gd name="T34" fmla="*/ 68 w 2652"/>
                <a:gd name="T35" fmla="*/ 290 h 651"/>
                <a:gd name="T36" fmla="*/ 46 w 2652"/>
                <a:gd name="T37" fmla="*/ 275 h 651"/>
                <a:gd name="T38" fmla="*/ 28 w 2652"/>
                <a:gd name="T39" fmla="*/ 257 h 651"/>
                <a:gd name="T40" fmla="*/ 13 w 2652"/>
                <a:gd name="T41" fmla="*/ 236 h 651"/>
                <a:gd name="T42" fmla="*/ 5 w 2652"/>
                <a:gd name="T43" fmla="*/ 211 h 651"/>
                <a:gd name="T44" fmla="*/ 0 w 2652"/>
                <a:gd name="T45" fmla="*/ 183 h 651"/>
                <a:gd name="T46" fmla="*/ 2 w 2652"/>
                <a:gd name="T47" fmla="*/ 156 h 651"/>
                <a:gd name="T48" fmla="*/ 8 w 2652"/>
                <a:gd name="T49" fmla="*/ 131 h 651"/>
                <a:gd name="T50" fmla="*/ 21 w 2652"/>
                <a:gd name="T51" fmla="*/ 107 h 651"/>
                <a:gd name="T52" fmla="*/ 38 w 2652"/>
                <a:gd name="T53" fmla="*/ 87 h 651"/>
                <a:gd name="T54" fmla="*/ 60 w 2652"/>
                <a:gd name="T55" fmla="*/ 71 h 651"/>
                <a:gd name="T56" fmla="*/ 83 w 2652"/>
                <a:gd name="T57" fmla="*/ 59 h 651"/>
                <a:gd name="T58" fmla="*/ 245 w 2652"/>
                <a:gd name="T59"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52" h="651">
                  <a:moveTo>
                    <a:pt x="245" y="0"/>
                  </a:moveTo>
                  <a:lnTo>
                    <a:pt x="1306" y="282"/>
                  </a:lnTo>
                  <a:lnTo>
                    <a:pt x="1360" y="293"/>
                  </a:lnTo>
                  <a:lnTo>
                    <a:pt x="1413" y="300"/>
                  </a:lnTo>
                  <a:lnTo>
                    <a:pt x="1467" y="303"/>
                  </a:lnTo>
                  <a:lnTo>
                    <a:pt x="1536" y="299"/>
                  </a:lnTo>
                  <a:lnTo>
                    <a:pt x="1605" y="287"/>
                  </a:lnTo>
                  <a:lnTo>
                    <a:pt x="1671" y="268"/>
                  </a:lnTo>
                  <a:lnTo>
                    <a:pt x="2428" y="8"/>
                  </a:lnTo>
                  <a:lnTo>
                    <a:pt x="2652" y="264"/>
                  </a:lnTo>
                  <a:lnTo>
                    <a:pt x="1585" y="631"/>
                  </a:lnTo>
                  <a:lnTo>
                    <a:pt x="1546" y="643"/>
                  </a:lnTo>
                  <a:lnTo>
                    <a:pt x="1506" y="649"/>
                  </a:lnTo>
                  <a:lnTo>
                    <a:pt x="1467" y="651"/>
                  </a:lnTo>
                  <a:lnTo>
                    <a:pt x="1421" y="648"/>
                  </a:lnTo>
                  <a:lnTo>
                    <a:pt x="1374" y="639"/>
                  </a:lnTo>
                  <a:lnTo>
                    <a:pt x="94" y="300"/>
                  </a:lnTo>
                  <a:lnTo>
                    <a:pt x="68" y="290"/>
                  </a:lnTo>
                  <a:lnTo>
                    <a:pt x="46" y="275"/>
                  </a:lnTo>
                  <a:lnTo>
                    <a:pt x="28" y="257"/>
                  </a:lnTo>
                  <a:lnTo>
                    <a:pt x="13" y="236"/>
                  </a:lnTo>
                  <a:lnTo>
                    <a:pt x="5" y="211"/>
                  </a:lnTo>
                  <a:lnTo>
                    <a:pt x="0" y="183"/>
                  </a:lnTo>
                  <a:lnTo>
                    <a:pt x="2" y="156"/>
                  </a:lnTo>
                  <a:lnTo>
                    <a:pt x="8" y="131"/>
                  </a:lnTo>
                  <a:lnTo>
                    <a:pt x="21" y="107"/>
                  </a:lnTo>
                  <a:lnTo>
                    <a:pt x="38" y="87"/>
                  </a:lnTo>
                  <a:lnTo>
                    <a:pt x="60" y="71"/>
                  </a:lnTo>
                  <a:lnTo>
                    <a:pt x="83" y="59"/>
                  </a:lnTo>
                  <a:lnTo>
                    <a:pt x="2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80" name="Freeform 512"/>
            <p:cNvSpPr>
              <a:spLocks/>
            </p:cNvSpPr>
            <p:nvPr/>
          </p:nvSpPr>
          <p:spPr bwMode="auto">
            <a:xfrm>
              <a:off x="1643" y="1978"/>
              <a:ext cx="1134" cy="593"/>
            </a:xfrm>
            <a:custGeom>
              <a:avLst/>
              <a:gdLst>
                <a:gd name="T0" fmla="*/ 1793 w 2267"/>
                <a:gd name="T1" fmla="*/ 0 h 1185"/>
                <a:gd name="T2" fmla="*/ 1833 w 2267"/>
                <a:gd name="T3" fmla="*/ 3 h 1185"/>
                <a:gd name="T4" fmla="*/ 1873 w 2267"/>
                <a:gd name="T5" fmla="*/ 9 h 1185"/>
                <a:gd name="T6" fmla="*/ 2150 w 2267"/>
                <a:gd name="T7" fmla="*/ 71 h 1185"/>
                <a:gd name="T8" fmla="*/ 2235 w 2267"/>
                <a:gd name="T9" fmla="*/ 807 h 1185"/>
                <a:gd name="T10" fmla="*/ 2241 w 2267"/>
                <a:gd name="T11" fmla="*/ 849 h 1185"/>
                <a:gd name="T12" fmla="*/ 2252 w 2267"/>
                <a:gd name="T13" fmla="*/ 892 h 1185"/>
                <a:gd name="T14" fmla="*/ 2267 w 2267"/>
                <a:gd name="T15" fmla="*/ 932 h 1185"/>
                <a:gd name="T16" fmla="*/ 1585 w 2267"/>
                <a:gd name="T17" fmla="*/ 1166 h 1185"/>
                <a:gd name="T18" fmla="*/ 1546 w 2267"/>
                <a:gd name="T19" fmla="*/ 1177 h 1185"/>
                <a:gd name="T20" fmla="*/ 1506 w 2267"/>
                <a:gd name="T21" fmla="*/ 1183 h 1185"/>
                <a:gd name="T22" fmla="*/ 1467 w 2267"/>
                <a:gd name="T23" fmla="*/ 1185 h 1185"/>
                <a:gd name="T24" fmla="*/ 1421 w 2267"/>
                <a:gd name="T25" fmla="*/ 1183 h 1185"/>
                <a:gd name="T26" fmla="*/ 1374 w 2267"/>
                <a:gd name="T27" fmla="*/ 1173 h 1185"/>
                <a:gd name="T28" fmla="*/ 94 w 2267"/>
                <a:gd name="T29" fmla="*/ 834 h 1185"/>
                <a:gd name="T30" fmla="*/ 68 w 2267"/>
                <a:gd name="T31" fmla="*/ 824 h 1185"/>
                <a:gd name="T32" fmla="*/ 46 w 2267"/>
                <a:gd name="T33" fmla="*/ 810 h 1185"/>
                <a:gd name="T34" fmla="*/ 28 w 2267"/>
                <a:gd name="T35" fmla="*/ 791 h 1185"/>
                <a:gd name="T36" fmla="*/ 13 w 2267"/>
                <a:gd name="T37" fmla="*/ 770 h 1185"/>
                <a:gd name="T38" fmla="*/ 3 w 2267"/>
                <a:gd name="T39" fmla="*/ 745 h 1185"/>
                <a:gd name="T40" fmla="*/ 0 w 2267"/>
                <a:gd name="T41" fmla="*/ 717 h 1185"/>
                <a:gd name="T42" fmla="*/ 2 w 2267"/>
                <a:gd name="T43" fmla="*/ 690 h 1185"/>
                <a:gd name="T44" fmla="*/ 8 w 2267"/>
                <a:gd name="T45" fmla="*/ 665 h 1185"/>
                <a:gd name="T46" fmla="*/ 21 w 2267"/>
                <a:gd name="T47" fmla="*/ 642 h 1185"/>
                <a:gd name="T48" fmla="*/ 38 w 2267"/>
                <a:gd name="T49" fmla="*/ 622 h 1185"/>
                <a:gd name="T50" fmla="*/ 60 w 2267"/>
                <a:gd name="T51" fmla="*/ 605 h 1185"/>
                <a:gd name="T52" fmla="*/ 83 w 2267"/>
                <a:gd name="T53" fmla="*/ 593 h 1185"/>
                <a:gd name="T54" fmla="*/ 1670 w 2267"/>
                <a:gd name="T55" fmla="*/ 22 h 1185"/>
                <a:gd name="T56" fmla="*/ 1711 w 2267"/>
                <a:gd name="T57" fmla="*/ 10 h 1185"/>
                <a:gd name="T58" fmla="*/ 1752 w 2267"/>
                <a:gd name="T59" fmla="*/ 3 h 1185"/>
                <a:gd name="T60" fmla="*/ 1793 w 2267"/>
                <a:gd name="T61" fmla="*/ 0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67" h="1185">
                  <a:moveTo>
                    <a:pt x="1793" y="0"/>
                  </a:moveTo>
                  <a:lnTo>
                    <a:pt x="1833" y="3"/>
                  </a:lnTo>
                  <a:lnTo>
                    <a:pt x="1873" y="9"/>
                  </a:lnTo>
                  <a:lnTo>
                    <a:pt x="2150" y="71"/>
                  </a:lnTo>
                  <a:lnTo>
                    <a:pt x="2235" y="807"/>
                  </a:lnTo>
                  <a:lnTo>
                    <a:pt x="2241" y="849"/>
                  </a:lnTo>
                  <a:lnTo>
                    <a:pt x="2252" y="892"/>
                  </a:lnTo>
                  <a:lnTo>
                    <a:pt x="2267" y="932"/>
                  </a:lnTo>
                  <a:lnTo>
                    <a:pt x="1585" y="1166"/>
                  </a:lnTo>
                  <a:lnTo>
                    <a:pt x="1546" y="1177"/>
                  </a:lnTo>
                  <a:lnTo>
                    <a:pt x="1506" y="1183"/>
                  </a:lnTo>
                  <a:lnTo>
                    <a:pt x="1467" y="1185"/>
                  </a:lnTo>
                  <a:lnTo>
                    <a:pt x="1421" y="1183"/>
                  </a:lnTo>
                  <a:lnTo>
                    <a:pt x="1374" y="1173"/>
                  </a:lnTo>
                  <a:lnTo>
                    <a:pt x="94" y="834"/>
                  </a:lnTo>
                  <a:lnTo>
                    <a:pt x="68" y="824"/>
                  </a:lnTo>
                  <a:lnTo>
                    <a:pt x="46" y="810"/>
                  </a:lnTo>
                  <a:lnTo>
                    <a:pt x="28" y="791"/>
                  </a:lnTo>
                  <a:lnTo>
                    <a:pt x="13" y="770"/>
                  </a:lnTo>
                  <a:lnTo>
                    <a:pt x="3" y="745"/>
                  </a:lnTo>
                  <a:lnTo>
                    <a:pt x="0" y="717"/>
                  </a:lnTo>
                  <a:lnTo>
                    <a:pt x="2" y="690"/>
                  </a:lnTo>
                  <a:lnTo>
                    <a:pt x="8" y="665"/>
                  </a:lnTo>
                  <a:lnTo>
                    <a:pt x="21" y="642"/>
                  </a:lnTo>
                  <a:lnTo>
                    <a:pt x="38" y="622"/>
                  </a:lnTo>
                  <a:lnTo>
                    <a:pt x="60" y="605"/>
                  </a:lnTo>
                  <a:lnTo>
                    <a:pt x="83" y="593"/>
                  </a:lnTo>
                  <a:lnTo>
                    <a:pt x="1670" y="22"/>
                  </a:lnTo>
                  <a:lnTo>
                    <a:pt x="1711" y="10"/>
                  </a:lnTo>
                  <a:lnTo>
                    <a:pt x="1752" y="3"/>
                  </a:lnTo>
                  <a:lnTo>
                    <a:pt x="17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81" name="Freeform 513"/>
            <p:cNvSpPr>
              <a:spLocks/>
            </p:cNvSpPr>
            <p:nvPr/>
          </p:nvSpPr>
          <p:spPr bwMode="auto">
            <a:xfrm>
              <a:off x="2902" y="1769"/>
              <a:ext cx="624" cy="898"/>
            </a:xfrm>
            <a:custGeom>
              <a:avLst/>
              <a:gdLst>
                <a:gd name="T0" fmla="*/ 653 w 1247"/>
                <a:gd name="T1" fmla="*/ 0 h 1796"/>
                <a:gd name="T2" fmla="*/ 653 w 1247"/>
                <a:gd name="T3" fmla="*/ 899 h 1796"/>
                <a:gd name="T4" fmla="*/ 1247 w 1247"/>
                <a:gd name="T5" fmla="*/ 899 h 1796"/>
                <a:gd name="T6" fmla="*/ 1214 w 1247"/>
                <a:gd name="T7" fmla="*/ 1183 h 1796"/>
                <a:gd name="T8" fmla="*/ 1210 w 1247"/>
                <a:gd name="T9" fmla="*/ 1203 h 1796"/>
                <a:gd name="T10" fmla="*/ 1201 w 1247"/>
                <a:gd name="T11" fmla="*/ 1221 h 1796"/>
                <a:gd name="T12" fmla="*/ 1189 w 1247"/>
                <a:gd name="T13" fmla="*/ 1239 h 1796"/>
                <a:gd name="T14" fmla="*/ 731 w 1247"/>
                <a:gd name="T15" fmla="*/ 1763 h 1796"/>
                <a:gd name="T16" fmla="*/ 714 w 1247"/>
                <a:gd name="T17" fmla="*/ 1778 h 1796"/>
                <a:gd name="T18" fmla="*/ 696 w 1247"/>
                <a:gd name="T19" fmla="*/ 1788 h 1796"/>
                <a:gd name="T20" fmla="*/ 675 w 1247"/>
                <a:gd name="T21" fmla="*/ 1794 h 1796"/>
                <a:gd name="T22" fmla="*/ 653 w 1247"/>
                <a:gd name="T23" fmla="*/ 1796 h 1796"/>
                <a:gd name="T24" fmla="*/ 653 w 1247"/>
                <a:gd name="T25" fmla="*/ 899 h 1796"/>
                <a:gd name="T26" fmla="*/ 58 w 1247"/>
                <a:gd name="T27" fmla="*/ 899 h 1796"/>
                <a:gd name="T28" fmla="*/ 0 w 1247"/>
                <a:gd name="T29" fmla="*/ 386 h 1796"/>
                <a:gd name="T30" fmla="*/ 0 w 1247"/>
                <a:gd name="T31" fmla="*/ 360 h 1796"/>
                <a:gd name="T32" fmla="*/ 6 w 1247"/>
                <a:gd name="T33" fmla="*/ 335 h 1796"/>
                <a:gd name="T34" fmla="*/ 18 w 1247"/>
                <a:gd name="T35" fmla="*/ 314 h 1796"/>
                <a:gd name="T36" fmla="*/ 34 w 1247"/>
                <a:gd name="T37" fmla="*/ 295 h 1796"/>
                <a:gd name="T38" fmla="*/ 57 w 1247"/>
                <a:gd name="T39" fmla="*/ 282 h 1796"/>
                <a:gd name="T40" fmla="*/ 607 w 1247"/>
                <a:gd name="T41" fmla="*/ 10 h 1796"/>
                <a:gd name="T42" fmla="*/ 630 w 1247"/>
                <a:gd name="T43" fmla="*/ 3 h 1796"/>
                <a:gd name="T44" fmla="*/ 653 w 1247"/>
                <a:gd name="T45" fmla="*/ 0 h 1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7" h="1796">
                  <a:moveTo>
                    <a:pt x="653" y="0"/>
                  </a:moveTo>
                  <a:lnTo>
                    <a:pt x="653" y="899"/>
                  </a:lnTo>
                  <a:lnTo>
                    <a:pt x="1247" y="899"/>
                  </a:lnTo>
                  <a:lnTo>
                    <a:pt x="1214" y="1183"/>
                  </a:lnTo>
                  <a:lnTo>
                    <a:pt x="1210" y="1203"/>
                  </a:lnTo>
                  <a:lnTo>
                    <a:pt x="1201" y="1221"/>
                  </a:lnTo>
                  <a:lnTo>
                    <a:pt x="1189" y="1239"/>
                  </a:lnTo>
                  <a:lnTo>
                    <a:pt x="731" y="1763"/>
                  </a:lnTo>
                  <a:lnTo>
                    <a:pt x="714" y="1778"/>
                  </a:lnTo>
                  <a:lnTo>
                    <a:pt x="696" y="1788"/>
                  </a:lnTo>
                  <a:lnTo>
                    <a:pt x="675" y="1794"/>
                  </a:lnTo>
                  <a:lnTo>
                    <a:pt x="653" y="1796"/>
                  </a:lnTo>
                  <a:lnTo>
                    <a:pt x="653" y="899"/>
                  </a:lnTo>
                  <a:lnTo>
                    <a:pt x="58" y="899"/>
                  </a:lnTo>
                  <a:lnTo>
                    <a:pt x="0" y="386"/>
                  </a:lnTo>
                  <a:lnTo>
                    <a:pt x="0" y="360"/>
                  </a:lnTo>
                  <a:lnTo>
                    <a:pt x="6" y="335"/>
                  </a:lnTo>
                  <a:lnTo>
                    <a:pt x="18" y="314"/>
                  </a:lnTo>
                  <a:lnTo>
                    <a:pt x="34" y="295"/>
                  </a:lnTo>
                  <a:lnTo>
                    <a:pt x="57" y="282"/>
                  </a:lnTo>
                  <a:lnTo>
                    <a:pt x="607" y="10"/>
                  </a:lnTo>
                  <a:lnTo>
                    <a:pt x="630" y="3"/>
                  </a:lnTo>
                  <a:lnTo>
                    <a:pt x="6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82" name="Freeform 514"/>
            <p:cNvSpPr>
              <a:spLocks noEditPoints="1"/>
            </p:cNvSpPr>
            <p:nvPr/>
          </p:nvSpPr>
          <p:spPr bwMode="auto">
            <a:xfrm>
              <a:off x="2760" y="1628"/>
              <a:ext cx="937" cy="1181"/>
            </a:xfrm>
            <a:custGeom>
              <a:avLst/>
              <a:gdLst>
                <a:gd name="T0" fmla="*/ 906 w 1874"/>
                <a:gd name="T1" fmla="*/ 189 h 2361"/>
                <a:gd name="T2" fmla="*/ 850 w 1874"/>
                <a:gd name="T3" fmla="*/ 207 h 2361"/>
                <a:gd name="T4" fmla="*/ 269 w 1874"/>
                <a:gd name="T5" fmla="*/ 495 h 2361"/>
                <a:gd name="T6" fmla="*/ 221 w 1874"/>
                <a:gd name="T7" fmla="*/ 545 h 2361"/>
                <a:gd name="T8" fmla="*/ 194 w 1874"/>
                <a:gd name="T9" fmla="*/ 607 h 2361"/>
                <a:gd name="T10" fmla="*/ 190 w 1874"/>
                <a:gd name="T11" fmla="*/ 677 h 2361"/>
                <a:gd name="T12" fmla="*/ 287 w 1874"/>
                <a:gd name="T13" fmla="*/ 1504 h 2361"/>
                <a:gd name="T14" fmla="*/ 311 w 1874"/>
                <a:gd name="T15" fmla="*/ 1558 h 2361"/>
                <a:gd name="T16" fmla="*/ 788 w 1874"/>
                <a:gd name="T17" fmla="*/ 2106 h 2361"/>
                <a:gd name="T18" fmla="*/ 840 w 1874"/>
                <a:gd name="T19" fmla="*/ 2147 h 2361"/>
                <a:gd name="T20" fmla="*/ 904 w 1874"/>
                <a:gd name="T21" fmla="*/ 2167 h 2361"/>
                <a:gd name="T22" fmla="*/ 970 w 1874"/>
                <a:gd name="T23" fmla="*/ 2167 h 2361"/>
                <a:gd name="T24" fmla="*/ 1033 w 1874"/>
                <a:gd name="T25" fmla="*/ 2147 h 2361"/>
                <a:gd name="T26" fmla="*/ 1086 w 1874"/>
                <a:gd name="T27" fmla="*/ 2106 h 2361"/>
                <a:gd name="T28" fmla="*/ 1562 w 1874"/>
                <a:gd name="T29" fmla="*/ 1558 h 2361"/>
                <a:gd name="T30" fmla="*/ 1586 w 1874"/>
                <a:gd name="T31" fmla="*/ 1504 h 2361"/>
                <a:gd name="T32" fmla="*/ 1684 w 1874"/>
                <a:gd name="T33" fmla="*/ 677 h 2361"/>
                <a:gd name="T34" fmla="*/ 1679 w 1874"/>
                <a:gd name="T35" fmla="*/ 607 h 2361"/>
                <a:gd name="T36" fmla="*/ 1652 w 1874"/>
                <a:gd name="T37" fmla="*/ 545 h 2361"/>
                <a:gd name="T38" fmla="*/ 1605 w 1874"/>
                <a:gd name="T39" fmla="*/ 495 h 2361"/>
                <a:gd name="T40" fmla="*/ 1023 w 1874"/>
                <a:gd name="T41" fmla="*/ 207 h 2361"/>
                <a:gd name="T42" fmla="*/ 966 w 1874"/>
                <a:gd name="T43" fmla="*/ 189 h 2361"/>
                <a:gd name="T44" fmla="*/ 911 w 1874"/>
                <a:gd name="T45" fmla="*/ 0 h 2361"/>
                <a:gd name="T46" fmla="*/ 1012 w 1874"/>
                <a:gd name="T47" fmla="*/ 6 h 2361"/>
                <a:gd name="T48" fmla="*/ 1107 w 1874"/>
                <a:gd name="T49" fmla="*/ 39 h 2361"/>
                <a:gd name="T50" fmla="*/ 1699 w 1874"/>
                <a:gd name="T51" fmla="*/ 332 h 2361"/>
                <a:gd name="T52" fmla="*/ 1772 w 1874"/>
                <a:gd name="T53" fmla="*/ 393 h 2361"/>
                <a:gd name="T54" fmla="*/ 1826 w 1874"/>
                <a:gd name="T55" fmla="*/ 470 h 2361"/>
                <a:gd name="T56" fmla="*/ 1861 w 1874"/>
                <a:gd name="T57" fmla="*/ 556 h 2361"/>
                <a:gd name="T58" fmla="*/ 1874 w 1874"/>
                <a:gd name="T59" fmla="*/ 651 h 2361"/>
                <a:gd name="T60" fmla="*/ 1779 w 1874"/>
                <a:gd name="T61" fmla="*/ 1496 h 2361"/>
                <a:gd name="T62" fmla="*/ 1758 w 1874"/>
                <a:gd name="T63" fmla="*/ 1586 h 2361"/>
                <a:gd name="T64" fmla="*/ 1716 w 1874"/>
                <a:gd name="T65" fmla="*/ 1669 h 2361"/>
                <a:gd name="T66" fmla="*/ 1227 w 1874"/>
                <a:gd name="T67" fmla="*/ 2230 h 2361"/>
                <a:gd name="T68" fmla="*/ 1157 w 1874"/>
                <a:gd name="T69" fmla="*/ 2293 h 2361"/>
                <a:gd name="T70" fmla="*/ 1074 w 1874"/>
                <a:gd name="T71" fmla="*/ 2336 h 2361"/>
                <a:gd name="T72" fmla="*/ 983 w 1874"/>
                <a:gd name="T73" fmla="*/ 2359 h 2361"/>
                <a:gd name="T74" fmla="*/ 890 w 1874"/>
                <a:gd name="T75" fmla="*/ 2359 h 2361"/>
                <a:gd name="T76" fmla="*/ 799 w 1874"/>
                <a:gd name="T77" fmla="*/ 2336 h 2361"/>
                <a:gd name="T78" fmla="*/ 716 w 1874"/>
                <a:gd name="T79" fmla="*/ 2293 h 2361"/>
                <a:gd name="T80" fmla="*/ 646 w 1874"/>
                <a:gd name="T81" fmla="*/ 2230 h 2361"/>
                <a:gd name="T82" fmla="*/ 158 w 1874"/>
                <a:gd name="T83" fmla="*/ 1669 h 2361"/>
                <a:gd name="T84" fmla="*/ 115 w 1874"/>
                <a:gd name="T85" fmla="*/ 1586 h 2361"/>
                <a:gd name="T86" fmla="*/ 94 w 1874"/>
                <a:gd name="T87" fmla="*/ 1496 h 2361"/>
                <a:gd name="T88" fmla="*/ 0 w 1874"/>
                <a:gd name="T89" fmla="*/ 651 h 2361"/>
                <a:gd name="T90" fmla="*/ 12 w 1874"/>
                <a:gd name="T91" fmla="*/ 556 h 2361"/>
                <a:gd name="T92" fmla="*/ 47 w 1874"/>
                <a:gd name="T93" fmla="*/ 470 h 2361"/>
                <a:gd name="T94" fmla="*/ 102 w 1874"/>
                <a:gd name="T95" fmla="*/ 393 h 2361"/>
                <a:gd name="T96" fmla="*/ 174 w 1874"/>
                <a:gd name="T97" fmla="*/ 332 h 2361"/>
                <a:gd name="T98" fmla="*/ 767 w 1874"/>
                <a:gd name="T99" fmla="*/ 39 h 2361"/>
                <a:gd name="T100" fmla="*/ 861 w 1874"/>
                <a:gd name="T101" fmla="*/ 6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4" h="2361">
                  <a:moveTo>
                    <a:pt x="937" y="187"/>
                  </a:moveTo>
                  <a:lnTo>
                    <a:pt x="906" y="189"/>
                  </a:lnTo>
                  <a:lnTo>
                    <a:pt x="878" y="197"/>
                  </a:lnTo>
                  <a:lnTo>
                    <a:pt x="850" y="207"/>
                  </a:lnTo>
                  <a:lnTo>
                    <a:pt x="299" y="478"/>
                  </a:lnTo>
                  <a:lnTo>
                    <a:pt x="269" y="495"/>
                  </a:lnTo>
                  <a:lnTo>
                    <a:pt x="243" y="519"/>
                  </a:lnTo>
                  <a:lnTo>
                    <a:pt x="221" y="545"/>
                  </a:lnTo>
                  <a:lnTo>
                    <a:pt x="205" y="575"/>
                  </a:lnTo>
                  <a:lnTo>
                    <a:pt x="194" y="607"/>
                  </a:lnTo>
                  <a:lnTo>
                    <a:pt x="189" y="642"/>
                  </a:lnTo>
                  <a:lnTo>
                    <a:pt x="190" y="677"/>
                  </a:lnTo>
                  <a:lnTo>
                    <a:pt x="281" y="1474"/>
                  </a:lnTo>
                  <a:lnTo>
                    <a:pt x="287" y="1504"/>
                  </a:lnTo>
                  <a:lnTo>
                    <a:pt x="297" y="1532"/>
                  </a:lnTo>
                  <a:lnTo>
                    <a:pt x="311" y="1558"/>
                  </a:lnTo>
                  <a:lnTo>
                    <a:pt x="328" y="1582"/>
                  </a:lnTo>
                  <a:lnTo>
                    <a:pt x="788" y="2106"/>
                  </a:lnTo>
                  <a:lnTo>
                    <a:pt x="813" y="2128"/>
                  </a:lnTo>
                  <a:lnTo>
                    <a:pt x="840" y="2147"/>
                  </a:lnTo>
                  <a:lnTo>
                    <a:pt x="871" y="2160"/>
                  </a:lnTo>
                  <a:lnTo>
                    <a:pt x="904" y="2167"/>
                  </a:lnTo>
                  <a:lnTo>
                    <a:pt x="936" y="2169"/>
                  </a:lnTo>
                  <a:lnTo>
                    <a:pt x="970" y="2167"/>
                  </a:lnTo>
                  <a:lnTo>
                    <a:pt x="1002" y="2160"/>
                  </a:lnTo>
                  <a:lnTo>
                    <a:pt x="1033" y="2147"/>
                  </a:lnTo>
                  <a:lnTo>
                    <a:pt x="1061" y="2128"/>
                  </a:lnTo>
                  <a:lnTo>
                    <a:pt x="1086" y="2106"/>
                  </a:lnTo>
                  <a:lnTo>
                    <a:pt x="1545" y="1582"/>
                  </a:lnTo>
                  <a:lnTo>
                    <a:pt x="1562" y="1558"/>
                  </a:lnTo>
                  <a:lnTo>
                    <a:pt x="1576" y="1532"/>
                  </a:lnTo>
                  <a:lnTo>
                    <a:pt x="1586" y="1504"/>
                  </a:lnTo>
                  <a:lnTo>
                    <a:pt x="1592" y="1474"/>
                  </a:lnTo>
                  <a:lnTo>
                    <a:pt x="1684" y="677"/>
                  </a:lnTo>
                  <a:lnTo>
                    <a:pt x="1684" y="642"/>
                  </a:lnTo>
                  <a:lnTo>
                    <a:pt x="1679" y="607"/>
                  </a:lnTo>
                  <a:lnTo>
                    <a:pt x="1668" y="575"/>
                  </a:lnTo>
                  <a:lnTo>
                    <a:pt x="1652" y="545"/>
                  </a:lnTo>
                  <a:lnTo>
                    <a:pt x="1631" y="519"/>
                  </a:lnTo>
                  <a:lnTo>
                    <a:pt x="1605" y="495"/>
                  </a:lnTo>
                  <a:lnTo>
                    <a:pt x="1575" y="478"/>
                  </a:lnTo>
                  <a:lnTo>
                    <a:pt x="1023" y="207"/>
                  </a:lnTo>
                  <a:lnTo>
                    <a:pt x="996" y="197"/>
                  </a:lnTo>
                  <a:lnTo>
                    <a:pt x="966" y="189"/>
                  </a:lnTo>
                  <a:lnTo>
                    <a:pt x="937" y="187"/>
                  </a:lnTo>
                  <a:close/>
                  <a:moveTo>
                    <a:pt x="911" y="0"/>
                  </a:moveTo>
                  <a:lnTo>
                    <a:pt x="962" y="0"/>
                  </a:lnTo>
                  <a:lnTo>
                    <a:pt x="1012" y="6"/>
                  </a:lnTo>
                  <a:lnTo>
                    <a:pt x="1061" y="19"/>
                  </a:lnTo>
                  <a:lnTo>
                    <a:pt x="1107" y="39"/>
                  </a:lnTo>
                  <a:lnTo>
                    <a:pt x="1658" y="309"/>
                  </a:lnTo>
                  <a:lnTo>
                    <a:pt x="1699" y="332"/>
                  </a:lnTo>
                  <a:lnTo>
                    <a:pt x="1738" y="361"/>
                  </a:lnTo>
                  <a:lnTo>
                    <a:pt x="1772" y="393"/>
                  </a:lnTo>
                  <a:lnTo>
                    <a:pt x="1802" y="431"/>
                  </a:lnTo>
                  <a:lnTo>
                    <a:pt x="1826" y="470"/>
                  </a:lnTo>
                  <a:lnTo>
                    <a:pt x="1846" y="513"/>
                  </a:lnTo>
                  <a:lnTo>
                    <a:pt x="1861" y="556"/>
                  </a:lnTo>
                  <a:lnTo>
                    <a:pt x="1870" y="604"/>
                  </a:lnTo>
                  <a:lnTo>
                    <a:pt x="1874" y="651"/>
                  </a:lnTo>
                  <a:lnTo>
                    <a:pt x="1871" y="698"/>
                  </a:lnTo>
                  <a:lnTo>
                    <a:pt x="1779" y="1496"/>
                  </a:lnTo>
                  <a:lnTo>
                    <a:pt x="1772" y="1542"/>
                  </a:lnTo>
                  <a:lnTo>
                    <a:pt x="1758" y="1586"/>
                  </a:lnTo>
                  <a:lnTo>
                    <a:pt x="1739" y="1628"/>
                  </a:lnTo>
                  <a:lnTo>
                    <a:pt x="1716" y="1669"/>
                  </a:lnTo>
                  <a:lnTo>
                    <a:pt x="1686" y="1705"/>
                  </a:lnTo>
                  <a:lnTo>
                    <a:pt x="1227" y="2230"/>
                  </a:lnTo>
                  <a:lnTo>
                    <a:pt x="1194" y="2264"/>
                  </a:lnTo>
                  <a:lnTo>
                    <a:pt x="1157" y="2293"/>
                  </a:lnTo>
                  <a:lnTo>
                    <a:pt x="1117" y="2316"/>
                  </a:lnTo>
                  <a:lnTo>
                    <a:pt x="1074" y="2336"/>
                  </a:lnTo>
                  <a:lnTo>
                    <a:pt x="1031" y="2350"/>
                  </a:lnTo>
                  <a:lnTo>
                    <a:pt x="983" y="2359"/>
                  </a:lnTo>
                  <a:lnTo>
                    <a:pt x="937" y="2361"/>
                  </a:lnTo>
                  <a:lnTo>
                    <a:pt x="890" y="2359"/>
                  </a:lnTo>
                  <a:lnTo>
                    <a:pt x="843" y="2350"/>
                  </a:lnTo>
                  <a:lnTo>
                    <a:pt x="799" y="2336"/>
                  </a:lnTo>
                  <a:lnTo>
                    <a:pt x="757" y="2316"/>
                  </a:lnTo>
                  <a:lnTo>
                    <a:pt x="716" y="2293"/>
                  </a:lnTo>
                  <a:lnTo>
                    <a:pt x="680" y="2264"/>
                  </a:lnTo>
                  <a:lnTo>
                    <a:pt x="646" y="2230"/>
                  </a:lnTo>
                  <a:lnTo>
                    <a:pt x="186" y="1705"/>
                  </a:lnTo>
                  <a:lnTo>
                    <a:pt x="158" y="1669"/>
                  </a:lnTo>
                  <a:lnTo>
                    <a:pt x="134" y="1628"/>
                  </a:lnTo>
                  <a:lnTo>
                    <a:pt x="115" y="1586"/>
                  </a:lnTo>
                  <a:lnTo>
                    <a:pt x="102" y="1542"/>
                  </a:lnTo>
                  <a:lnTo>
                    <a:pt x="94" y="1496"/>
                  </a:lnTo>
                  <a:lnTo>
                    <a:pt x="2" y="698"/>
                  </a:lnTo>
                  <a:lnTo>
                    <a:pt x="0" y="651"/>
                  </a:lnTo>
                  <a:lnTo>
                    <a:pt x="3" y="604"/>
                  </a:lnTo>
                  <a:lnTo>
                    <a:pt x="12" y="556"/>
                  </a:lnTo>
                  <a:lnTo>
                    <a:pt x="27" y="513"/>
                  </a:lnTo>
                  <a:lnTo>
                    <a:pt x="47" y="470"/>
                  </a:lnTo>
                  <a:lnTo>
                    <a:pt x="72" y="431"/>
                  </a:lnTo>
                  <a:lnTo>
                    <a:pt x="102" y="393"/>
                  </a:lnTo>
                  <a:lnTo>
                    <a:pt x="135" y="361"/>
                  </a:lnTo>
                  <a:lnTo>
                    <a:pt x="174" y="332"/>
                  </a:lnTo>
                  <a:lnTo>
                    <a:pt x="215" y="309"/>
                  </a:lnTo>
                  <a:lnTo>
                    <a:pt x="767" y="39"/>
                  </a:lnTo>
                  <a:lnTo>
                    <a:pt x="813" y="19"/>
                  </a:lnTo>
                  <a:lnTo>
                    <a:pt x="861" y="6"/>
                  </a:lnTo>
                  <a:lnTo>
                    <a:pt x="9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83" name="Group 517"/>
          <p:cNvGrpSpPr>
            <a:grpSpLocks noChangeAspect="1"/>
          </p:cNvGrpSpPr>
          <p:nvPr/>
        </p:nvGrpSpPr>
        <p:grpSpPr bwMode="auto">
          <a:xfrm>
            <a:off x="4176818" y="1322569"/>
            <a:ext cx="222717" cy="187809"/>
            <a:chOff x="626" y="1305"/>
            <a:chExt cx="2048" cy="1727"/>
          </a:xfrm>
          <a:solidFill>
            <a:schemeClr val="tx1">
              <a:lumMod val="65000"/>
              <a:lumOff val="35000"/>
            </a:schemeClr>
          </a:solidFill>
        </p:grpSpPr>
        <p:sp>
          <p:nvSpPr>
            <p:cNvPr id="5686" name="Freeform 519"/>
            <p:cNvSpPr>
              <a:spLocks/>
            </p:cNvSpPr>
            <p:nvPr/>
          </p:nvSpPr>
          <p:spPr bwMode="auto">
            <a:xfrm>
              <a:off x="626" y="1305"/>
              <a:ext cx="1709" cy="1326"/>
            </a:xfrm>
            <a:custGeom>
              <a:avLst/>
              <a:gdLst>
                <a:gd name="T0" fmla="*/ 1171 w 3417"/>
                <a:gd name="T1" fmla="*/ 0 h 2652"/>
                <a:gd name="T2" fmla="*/ 1249 w 3417"/>
                <a:gd name="T3" fmla="*/ 15 h 2652"/>
                <a:gd name="T4" fmla="*/ 1315 w 3417"/>
                <a:gd name="T5" fmla="*/ 53 h 2652"/>
                <a:gd name="T6" fmla="*/ 1365 w 3417"/>
                <a:gd name="T7" fmla="*/ 112 h 2652"/>
                <a:gd name="T8" fmla="*/ 1391 w 3417"/>
                <a:gd name="T9" fmla="*/ 184 h 2652"/>
                <a:gd name="T10" fmla="*/ 1395 w 3417"/>
                <a:gd name="T11" fmla="*/ 502 h 2652"/>
                <a:gd name="T12" fmla="*/ 1405 w 3417"/>
                <a:gd name="T13" fmla="*/ 524 h 2652"/>
                <a:gd name="T14" fmla="*/ 1427 w 3417"/>
                <a:gd name="T15" fmla="*/ 534 h 2652"/>
                <a:gd name="T16" fmla="*/ 3233 w 3417"/>
                <a:gd name="T17" fmla="*/ 538 h 2652"/>
                <a:gd name="T18" fmla="*/ 3305 w 3417"/>
                <a:gd name="T19" fmla="*/ 564 h 2652"/>
                <a:gd name="T20" fmla="*/ 3364 w 3417"/>
                <a:gd name="T21" fmla="*/ 613 h 2652"/>
                <a:gd name="T22" fmla="*/ 3402 w 3417"/>
                <a:gd name="T23" fmla="*/ 679 h 2652"/>
                <a:gd name="T24" fmla="*/ 3417 w 3417"/>
                <a:gd name="T25" fmla="*/ 757 h 2652"/>
                <a:gd name="T26" fmla="*/ 3395 w 3417"/>
                <a:gd name="T27" fmla="*/ 1062 h 2652"/>
                <a:gd name="T28" fmla="*/ 3072 w 3417"/>
                <a:gd name="T29" fmla="*/ 1060 h 2652"/>
                <a:gd name="T30" fmla="*/ 2976 w 3417"/>
                <a:gd name="T31" fmla="*/ 1074 h 2652"/>
                <a:gd name="T32" fmla="*/ 2891 w 3417"/>
                <a:gd name="T33" fmla="*/ 1114 h 2652"/>
                <a:gd name="T34" fmla="*/ 2822 w 3417"/>
                <a:gd name="T35" fmla="*/ 1175 h 2652"/>
                <a:gd name="T36" fmla="*/ 2771 w 3417"/>
                <a:gd name="T37" fmla="*/ 1253 h 2652"/>
                <a:gd name="T38" fmla="*/ 2743 w 3417"/>
                <a:gd name="T39" fmla="*/ 1343 h 2652"/>
                <a:gd name="T40" fmla="*/ 2663 w 3417"/>
                <a:gd name="T41" fmla="*/ 1322 h 2652"/>
                <a:gd name="T42" fmla="*/ 2578 w 3417"/>
                <a:gd name="T43" fmla="*/ 1324 h 2652"/>
                <a:gd name="T44" fmla="*/ 2494 w 3417"/>
                <a:gd name="T45" fmla="*/ 1346 h 2652"/>
                <a:gd name="T46" fmla="*/ 2419 w 3417"/>
                <a:gd name="T47" fmla="*/ 1388 h 2652"/>
                <a:gd name="T48" fmla="*/ 2358 w 3417"/>
                <a:gd name="T49" fmla="*/ 1450 h 2652"/>
                <a:gd name="T50" fmla="*/ 2184 w 3417"/>
                <a:gd name="T51" fmla="*/ 1746 h 2652"/>
                <a:gd name="T52" fmla="*/ 2150 w 3417"/>
                <a:gd name="T53" fmla="*/ 1825 h 2652"/>
                <a:gd name="T54" fmla="*/ 2104 w 3417"/>
                <a:gd name="T55" fmla="*/ 1844 h 2652"/>
                <a:gd name="T56" fmla="*/ 2016 w 3417"/>
                <a:gd name="T57" fmla="*/ 1816 h 2652"/>
                <a:gd name="T58" fmla="*/ 1732 w 3417"/>
                <a:gd name="T59" fmla="*/ 1813 h 2652"/>
                <a:gd name="T60" fmla="*/ 1643 w 3417"/>
                <a:gd name="T61" fmla="*/ 1825 h 2652"/>
                <a:gd name="T62" fmla="*/ 1566 w 3417"/>
                <a:gd name="T63" fmla="*/ 1861 h 2652"/>
                <a:gd name="T64" fmla="*/ 1502 w 3417"/>
                <a:gd name="T65" fmla="*/ 1916 h 2652"/>
                <a:gd name="T66" fmla="*/ 1456 w 3417"/>
                <a:gd name="T67" fmla="*/ 1987 h 2652"/>
                <a:gd name="T68" fmla="*/ 1407 w 3417"/>
                <a:gd name="T69" fmla="*/ 2021 h 2652"/>
                <a:gd name="T70" fmla="*/ 1334 w 3417"/>
                <a:gd name="T71" fmla="*/ 2021 h 2652"/>
                <a:gd name="T72" fmla="*/ 1257 w 3417"/>
                <a:gd name="T73" fmla="*/ 2042 h 2652"/>
                <a:gd name="T74" fmla="*/ 1187 w 3417"/>
                <a:gd name="T75" fmla="*/ 2082 h 2652"/>
                <a:gd name="T76" fmla="*/ 1130 w 3417"/>
                <a:gd name="T77" fmla="*/ 2138 h 2652"/>
                <a:gd name="T78" fmla="*/ 989 w 3417"/>
                <a:gd name="T79" fmla="*/ 2378 h 2652"/>
                <a:gd name="T80" fmla="*/ 957 w 3417"/>
                <a:gd name="T81" fmla="*/ 2456 h 2652"/>
                <a:gd name="T82" fmla="*/ 948 w 3417"/>
                <a:gd name="T83" fmla="*/ 2537 h 2652"/>
                <a:gd name="T84" fmla="*/ 961 w 3417"/>
                <a:gd name="T85" fmla="*/ 2615 h 2652"/>
                <a:gd name="T86" fmla="*/ 224 w 3417"/>
                <a:gd name="T87" fmla="*/ 2652 h 2652"/>
                <a:gd name="T88" fmla="*/ 145 w 3417"/>
                <a:gd name="T89" fmla="*/ 2638 h 2652"/>
                <a:gd name="T90" fmla="*/ 80 w 3417"/>
                <a:gd name="T91" fmla="*/ 2600 h 2652"/>
                <a:gd name="T92" fmla="*/ 31 w 3417"/>
                <a:gd name="T93" fmla="*/ 2542 h 2652"/>
                <a:gd name="T94" fmla="*/ 4 w 3417"/>
                <a:gd name="T95" fmla="*/ 2468 h 2652"/>
                <a:gd name="T96" fmla="*/ 0 w 3417"/>
                <a:gd name="T97" fmla="*/ 1730 h 2652"/>
                <a:gd name="T98" fmla="*/ 4 w 3417"/>
                <a:gd name="T99" fmla="*/ 184 h 2652"/>
                <a:gd name="T100" fmla="*/ 31 w 3417"/>
                <a:gd name="T101" fmla="*/ 112 h 2652"/>
                <a:gd name="T102" fmla="*/ 80 w 3417"/>
                <a:gd name="T103" fmla="*/ 53 h 2652"/>
                <a:gd name="T104" fmla="*/ 145 w 3417"/>
                <a:gd name="T105" fmla="*/ 15 h 2652"/>
                <a:gd name="T106" fmla="*/ 224 w 3417"/>
                <a:gd name="T107" fmla="*/ 0 h 2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17" h="2652">
                  <a:moveTo>
                    <a:pt x="224" y="0"/>
                  </a:moveTo>
                  <a:lnTo>
                    <a:pt x="1171" y="0"/>
                  </a:lnTo>
                  <a:lnTo>
                    <a:pt x="1211" y="4"/>
                  </a:lnTo>
                  <a:lnTo>
                    <a:pt x="1249" y="15"/>
                  </a:lnTo>
                  <a:lnTo>
                    <a:pt x="1284" y="31"/>
                  </a:lnTo>
                  <a:lnTo>
                    <a:pt x="1315" y="53"/>
                  </a:lnTo>
                  <a:lnTo>
                    <a:pt x="1342" y="79"/>
                  </a:lnTo>
                  <a:lnTo>
                    <a:pt x="1365" y="112"/>
                  </a:lnTo>
                  <a:lnTo>
                    <a:pt x="1381" y="147"/>
                  </a:lnTo>
                  <a:lnTo>
                    <a:pt x="1391" y="184"/>
                  </a:lnTo>
                  <a:lnTo>
                    <a:pt x="1395" y="225"/>
                  </a:lnTo>
                  <a:lnTo>
                    <a:pt x="1395" y="502"/>
                  </a:lnTo>
                  <a:lnTo>
                    <a:pt x="1397" y="514"/>
                  </a:lnTo>
                  <a:lnTo>
                    <a:pt x="1405" y="524"/>
                  </a:lnTo>
                  <a:lnTo>
                    <a:pt x="1415" y="531"/>
                  </a:lnTo>
                  <a:lnTo>
                    <a:pt x="1427" y="534"/>
                  </a:lnTo>
                  <a:lnTo>
                    <a:pt x="3192" y="534"/>
                  </a:lnTo>
                  <a:lnTo>
                    <a:pt x="3233" y="538"/>
                  </a:lnTo>
                  <a:lnTo>
                    <a:pt x="3270" y="548"/>
                  </a:lnTo>
                  <a:lnTo>
                    <a:pt x="3305" y="564"/>
                  </a:lnTo>
                  <a:lnTo>
                    <a:pt x="3338" y="586"/>
                  </a:lnTo>
                  <a:lnTo>
                    <a:pt x="3364" y="613"/>
                  </a:lnTo>
                  <a:lnTo>
                    <a:pt x="3386" y="644"/>
                  </a:lnTo>
                  <a:lnTo>
                    <a:pt x="3402" y="679"/>
                  </a:lnTo>
                  <a:lnTo>
                    <a:pt x="3413" y="718"/>
                  </a:lnTo>
                  <a:lnTo>
                    <a:pt x="3417" y="757"/>
                  </a:lnTo>
                  <a:lnTo>
                    <a:pt x="3417" y="1064"/>
                  </a:lnTo>
                  <a:lnTo>
                    <a:pt x="3395" y="1062"/>
                  </a:lnTo>
                  <a:lnTo>
                    <a:pt x="3372" y="1060"/>
                  </a:lnTo>
                  <a:lnTo>
                    <a:pt x="3072" y="1060"/>
                  </a:lnTo>
                  <a:lnTo>
                    <a:pt x="3023" y="1064"/>
                  </a:lnTo>
                  <a:lnTo>
                    <a:pt x="2976" y="1074"/>
                  </a:lnTo>
                  <a:lnTo>
                    <a:pt x="2932" y="1091"/>
                  </a:lnTo>
                  <a:lnTo>
                    <a:pt x="2891" y="1114"/>
                  </a:lnTo>
                  <a:lnTo>
                    <a:pt x="2854" y="1142"/>
                  </a:lnTo>
                  <a:lnTo>
                    <a:pt x="2822" y="1175"/>
                  </a:lnTo>
                  <a:lnTo>
                    <a:pt x="2793" y="1212"/>
                  </a:lnTo>
                  <a:lnTo>
                    <a:pt x="2771" y="1253"/>
                  </a:lnTo>
                  <a:lnTo>
                    <a:pt x="2755" y="1296"/>
                  </a:lnTo>
                  <a:lnTo>
                    <a:pt x="2743" y="1343"/>
                  </a:lnTo>
                  <a:lnTo>
                    <a:pt x="2704" y="1331"/>
                  </a:lnTo>
                  <a:lnTo>
                    <a:pt x="2663" y="1322"/>
                  </a:lnTo>
                  <a:lnTo>
                    <a:pt x="2622" y="1320"/>
                  </a:lnTo>
                  <a:lnTo>
                    <a:pt x="2578" y="1324"/>
                  </a:lnTo>
                  <a:lnTo>
                    <a:pt x="2535" y="1331"/>
                  </a:lnTo>
                  <a:lnTo>
                    <a:pt x="2494" y="1346"/>
                  </a:lnTo>
                  <a:lnTo>
                    <a:pt x="2455" y="1364"/>
                  </a:lnTo>
                  <a:lnTo>
                    <a:pt x="2419" y="1388"/>
                  </a:lnTo>
                  <a:lnTo>
                    <a:pt x="2387" y="1417"/>
                  </a:lnTo>
                  <a:lnTo>
                    <a:pt x="2358" y="1450"/>
                  </a:lnTo>
                  <a:lnTo>
                    <a:pt x="2333" y="1486"/>
                  </a:lnTo>
                  <a:lnTo>
                    <a:pt x="2184" y="1746"/>
                  </a:lnTo>
                  <a:lnTo>
                    <a:pt x="2164" y="1784"/>
                  </a:lnTo>
                  <a:lnTo>
                    <a:pt x="2150" y="1825"/>
                  </a:lnTo>
                  <a:lnTo>
                    <a:pt x="2143" y="1867"/>
                  </a:lnTo>
                  <a:lnTo>
                    <a:pt x="2104" y="1844"/>
                  </a:lnTo>
                  <a:lnTo>
                    <a:pt x="2062" y="1828"/>
                  </a:lnTo>
                  <a:lnTo>
                    <a:pt x="2016" y="1816"/>
                  </a:lnTo>
                  <a:lnTo>
                    <a:pt x="1969" y="1813"/>
                  </a:lnTo>
                  <a:lnTo>
                    <a:pt x="1732" y="1813"/>
                  </a:lnTo>
                  <a:lnTo>
                    <a:pt x="1687" y="1816"/>
                  </a:lnTo>
                  <a:lnTo>
                    <a:pt x="1643" y="1825"/>
                  </a:lnTo>
                  <a:lnTo>
                    <a:pt x="1604" y="1840"/>
                  </a:lnTo>
                  <a:lnTo>
                    <a:pt x="1566" y="1861"/>
                  </a:lnTo>
                  <a:lnTo>
                    <a:pt x="1533" y="1886"/>
                  </a:lnTo>
                  <a:lnTo>
                    <a:pt x="1502" y="1916"/>
                  </a:lnTo>
                  <a:lnTo>
                    <a:pt x="1477" y="1949"/>
                  </a:lnTo>
                  <a:lnTo>
                    <a:pt x="1456" y="1987"/>
                  </a:lnTo>
                  <a:lnTo>
                    <a:pt x="1439" y="2026"/>
                  </a:lnTo>
                  <a:lnTo>
                    <a:pt x="1407" y="2021"/>
                  </a:lnTo>
                  <a:lnTo>
                    <a:pt x="1374" y="2019"/>
                  </a:lnTo>
                  <a:lnTo>
                    <a:pt x="1334" y="2021"/>
                  </a:lnTo>
                  <a:lnTo>
                    <a:pt x="1294" y="2030"/>
                  </a:lnTo>
                  <a:lnTo>
                    <a:pt x="1257" y="2042"/>
                  </a:lnTo>
                  <a:lnTo>
                    <a:pt x="1221" y="2060"/>
                  </a:lnTo>
                  <a:lnTo>
                    <a:pt x="1187" y="2082"/>
                  </a:lnTo>
                  <a:lnTo>
                    <a:pt x="1157" y="2108"/>
                  </a:lnTo>
                  <a:lnTo>
                    <a:pt x="1130" y="2138"/>
                  </a:lnTo>
                  <a:lnTo>
                    <a:pt x="1108" y="2172"/>
                  </a:lnTo>
                  <a:lnTo>
                    <a:pt x="989" y="2378"/>
                  </a:lnTo>
                  <a:lnTo>
                    <a:pt x="971" y="2416"/>
                  </a:lnTo>
                  <a:lnTo>
                    <a:pt x="957" y="2456"/>
                  </a:lnTo>
                  <a:lnTo>
                    <a:pt x="951" y="2496"/>
                  </a:lnTo>
                  <a:lnTo>
                    <a:pt x="948" y="2537"/>
                  </a:lnTo>
                  <a:lnTo>
                    <a:pt x="952" y="2576"/>
                  </a:lnTo>
                  <a:lnTo>
                    <a:pt x="961" y="2615"/>
                  </a:lnTo>
                  <a:lnTo>
                    <a:pt x="973" y="2652"/>
                  </a:lnTo>
                  <a:lnTo>
                    <a:pt x="224" y="2652"/>
                  </a:lnTo>
                  <a:lnTo>
                    <a:pt x="184" y="2648"/>
                  </a:lnTo>
                  <a:lnTo>
                    <a:pt x="145" y="2638"/>
                  </a:lnTo>
                  <a:lnTo>
                    <a:pt x="111" y="2622"/>
                  </a:lnTo>
                  <a:lnTo>
                    <a:pt x="80" y="2600"/>
                  </a:lnTo>
                  <a:lnTo>
                    <a:pt x="52" y="2573"/>
                  </a:lnTo>
                  <a:lnTo>
                    <a:pt x="31" y="2542"/>
                  </a:lnTo>
                  <a:lnTo>
                    <a:pt x="14" y="2507"/>
                  </a:lnTo>
                  <a:lnTo>
                    <a:pt x="4" y="2468"/>
                  </a:lnTo>
                  <a:lnTo>
                    <a:pt x="0" y="2429"/>
                  </a:lnTo>
                  <a:lnTo>
                    <a:pt x="0" y="1730"/>
                  </a:lnTo>
                  <a:lnTo>
                    <a:pt x="0" y="225"/>
                  </a:lnTo>
                  <a:lnTo>
                    <a:pt x="4" y="184"/>
                  </a:lnTo>
                  <a:lnTo>
                    <a:pt x="14" y="147"/>
                  </a:lnTo>
                  <a:lnTo>
                    <a:pt x="31" y="112"/>
                  </a:lnTo>
                  <a:lnTo>
                    <a:pt x="52" y="79"/>
                  </a:lnTo>
                  <a:lnTo>
                    <a:pt x="80" y="53"/>
                  </a:lnTo>
                  <a:lnTo>
                    <a:pt x="111" y="31"/>
                  </a:lnTo>
                  <a:lnTo>
                    <a:pt x="145" y="15"/>
                  </a:lnTo>
                  <a:lnTo>
                    <a:pt x="184" y="4"/>
                  </a:lnTo>
                  <a:lnTo>
                    <a:pt x="2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87" name="Freeform 520"/>
            <p:cNvSpPr>
              <a:spLocks/>
            </p:cNvSpPr>
            <p:nvPr/>
          </p:nvSpPr>
          <p:spPr bwMode="auto">
            <a:xfrm>
              <a:off x="2079" y="2233"/>
              <a:ext cx="316" cy="315"/>
            </a:xfrm>
            <a:custGeom>
              <a:avLst/>
              <a:gdLst>
                <a:gd name="T0" fmla="*/ 316 w 632"/>
                <a:gd name="T1" fmla="*/ 0 h 630"/>
                <a:gd name="T2" fmla="*/ 362 w 632"/>
                <a:gd name="T3" fmla="*/ 4 h 630"/>
                <a:gd name="T4" fmla="*/ 407 w 632"/>
                <a:gd name="T5" fmla="*/ 14 h 630"/>
                <a:gd name="T6" fmla="*/ 449 w 632"/>
                <a:gd name="T7" fmla="*/ 30 h 630"/>
                <a:gd name="T8" fmla="*/ 487 w 632"/>
                <a:gd name="T9" fmla="*/ 51 h 630"/>
                <a:gd name="T10" fmla="*/ 522 w 632"/>
                <a:gd name="T11" fmla="*/ 77 h 630"/>
                <a:gd name="T12" fmla="*/ 553 w 632"/>
                <a:gd name="T13" fmla="*/ 108 h 630"/>
                <a:gd name="T14" fmla="*/ 581 w 632"/>
                <a:gd name="T15" fmla="*/ 144 h 630"/>
                <a:gd name="T16" fmla="*/ 602 w 632"/>
                <a:gd name="T17" fmla="*/ 183 h 630"/>
                <a:gd name="T18" fmla="*/ 618 w 632"/>
                <a:gd name="T19" fmla="*/ 224 h 630"/>
                <a:gd name="T20" fmla="*/ 628 w 632"/>
                <a:gd name="T21" fmla="*/ 268 h 630"/>
                <a:gd name="T22" fmla="*/ 632 w 632"/>
                <a:gd name="T23" fmla="*/ 316 h 630"/>
                <a:gd name="T24" fmla="*/ 628 w 632"/>
                <a:gd name="T25" fmla="*/ 361 h 630"/>
                <a:gd name="T26" fmla="*/ 618 w 632"/>
                <a:gd name="T27" fmla="*/ 406 h 630"/>
                <a:gd name="T28" fmla="*/ 602 w 632"/>
                <a:gd name="T29" fmla="*/ 447 h 630"/>
                <a:gd name="T30" fmla="*/ 581 w 632"/>
                <a:gd name="T31" fmla="*/ 487 h 630"/>
                <a:gd name="T32" fmla="*/ 553 w 632"/>
                <a:gd name="T33" fmla="*/ 522 h 630"/>
                <a:gd name="T34" fmla="*/ 522 w 632"/>
                <a:gd name="T35" fmla="*/ 553 h 630"/>
                <a:gd name="T36" fmla="*/ 487 w 632"/>
                <a:gd name="T37" fmla="*/ 579 h 630"/>
                <a:gd name="T38" fmla="*/ 449 w 632"/>
                <a:gd name="T39" fmla="*/ 601 h 630"/>
                <a:gd name="T40" fmla="*/ 407 w 632"/>
                <a:gd name="T41" fmla="*/ 617 h 630"/>
                <a:gd name="T42" fmla="*/ 362 w 632"/>
                <a:gd name="T43" fmla="*/ 627 h 630"/>
                <a:gd name="T44" fmla="*/ 316 w 632"/>
                <a:gd name="T45" fmla="*/ 630 h 630"/>
                <a:gd name="T46" fmla="*/ 270 w 632"/>
                <a:gd name="T47" fmla="*/ 627 h 630"/>
                <a:gd name="T48" fmla="*/ 225 w 632"/>
                <a:gd name="T49" fmla="*/ 617 h 630"/>
                <a:gd name="T50" fmla="*/ 183 w 632"/>
                <a:gd name="T51" fmla="*/ 601 h 630"/>
                <a:gd name="T52" fmla="*/ 144 w 632"/>
                <a:gd name="T53" fmla="*/ 579 h 630"/>
                <a:gd name="T54" fmla="*/ 110 w 632"/>
                <a:gd name="T55" fmla="*/ 553 h 630"/>
                <a:gd name="T56" fmla="*/ 79 w 632"/>
                <a:gd name="T57" fmla="*/ 522 h 630"/>
                <a:gd name="T58" fmla="*/ 51 w 632"/>
                <a:gd name="T59" fmla="*/ 487 h 630"/>
                <a:gd name="T60" fmla="*/ 30 w 632"/>
                <a:gd name="T61" fmla="*/ 447 h 630"/>
                <a:gd name="T62" fmla="*/ 14 w 632"/>
                <a:gd name="T63" fmla="*/ 406 h 630"/>
                <a:gd name="T64" fmla="*/ 4 w 632"/>
                <a:gd name="T65" fmla="*/ 361 h 630"/>
                <a:gd name="T66" fmla="*/ 0 w 632"/>
                <a:gd name="T67" fmla="*/ 316 h 630"/>
                <a:gd name="T68" fmla="*/ 4 w 632"/>
                <a:gd name="T69" fmla="*/ 268 h 630"/>
                <a:gd name="T70" fmla="*/ 14 w 632"/>
                <a:gd name="T71" fmla="*/ 224 h 630"/>
                <a:gd name="T72" fmla="*/ 30 w 632"/>
                <a:gd name="T73" fmla="*/ 183 h 630"/>
                <a:gd name="T74" fmla="*/ 51 w 632"/>
                <a:gd name="T75" fmla="*/ 144 h 630"/>
                <a:gd name="T76" fmla="*/ 79 w 632"/>
                <a:gd name="T77" fmla="*/ 108 h 630"/>
                <a:gd name="T78" fmla="*/ 110 w 632"/>
                <a:gd name="T79" fmla="*/ 77 h 630"/>
                <a:gd name="T80" fmla="*/ 144 w 632"/>
                <a:gd name="T81" fmla="*/ 51 h 630"/>
                <a:gd name="T82" fmla="*/ 183 w 632"/>
                <a:gd name="T83" fmla="*/ 30 h 630"/>
                <a:gd name="T84" fmla="*/ 225 w 632"/>
                <a:gd name="T85" fmla="*/ 14 h 630"/>
                <a:gd name="T86" fmla="*/ 270 w 632"/>
                <a:gd name="T87" fmla="*/ 4 h 630"/>
                <a:gd name="T88" fmla="*/ 316 w 632"/>
                <a:gd name="T8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2" h="630">
                  <a:moveTo>
                    <a:pt x="316" y="0"/>
                  </a:moveTo>
                  <a:lnTo>
                    <a:pt x="362" y="4"/>
                  </a:lnTo>
                  <a:lnTo>
                    <a:pt x="407" y="14"/>
                  </a:lnTo>
                  <a:lnTo>
                    <a:pt x="449" y="30"/>
                  </a:lnTo>
                  <a:lnTo>
                    <a:pt x="487" y="51"/>
                  </a:lnTo>
                  <a:lnTo>
                    <a:pt x="522" y="77"/>
                  </a:lnTo>
                  <a:lnTo>
                    <a:pt x="553" y="108"/>
                  </a:lnTo>
                  <a:lnTo>
                    <a:pt x="581" y="144"/>
                  </a:lnTo>
                  <a:lnTo>
                    <a:pt x="602" y="183"/>
                  </a:lnTo>
                  <a:lnTo>
                    <a:pt x="618" y="224"/>
                  </a:lnTo>
                  <a:lnTo>
                    <a:pt x="628" y="268"/>
                  </a:lnTo>
                  <a:lnTo>
                    <a:pt x="632" y="316"/>
                  </a:lnTo>
                  <a:lnTo>
                    <a:pt x="628" y="361"/>
                  </a:lnTo>
                  <a:lnTo>
                    <a:pt x="618" y="406"/>
                  </a:lnTo>
                  <a:lnTo>
                    <a:pt x="602" y="447"/>
                  </a:lnTo>
                  <a:lnTo>
                    <a:pt x="581" y="487"/>
                  </a:lnTo>
                  <a:lnTo>
                    <a:pt x="553" y="522"/>
                  </a:lnTo>
                  <a:lnTo>
                    <a:pt x="522" y="553"/>
                  </a:lnTo>
                  <a:lnTo>
                    <a:pt x="487" y="579"/>
                  </a:lnTo>
                  <a:lnTo>
                    <a:pt x="449" y="601"/>
                  </a:lnTo>
                  <a:lnTo>
                    <a:pt x="407" y="617"/>
                  </a:lnTo>
                  <a:lnTo>
                    <a:pt x="362" y="627"/>
                  </a:lnTo>
                  <a:lnTo>
                    <a:pt x="316" y="630"/>
                  </a:lnTo>
                  <a:lnTo>
                    <a:pt x="270" y="627"/>
                  </a:lnTo>
                  <a:lnTo>
                    <a:pt x="225" y="617"/>
                  </a:lnTo>
                  <a:lnTo>
                    <a:pt x="183" y="601"/>
                  </a:lnTo>
                  <a:lnTo>
                    <a:pt x="144" y="579"/>
                  </a:lnTo>
                  <a:lnTo>
                    <a:pt x="110" y="553"/>
                  </a:lnTo>
                  <a:lnTo>
                    <a:pt x="79" y="522"/>
                  </a:lnTo>
                  <a:lnTo>
                    <a:pt x="51" y="487"/>
                  </a:lnTo>
                  <a:lnTo>
                    <a:pt x="30" y="447"/>
                  </a:lnTo>
                  <a:lnTo>
                    <a:pt x="14" y="406"/>
                  </a:lnTo>
                  <a:lnTo>
                    <a:pt x="4" y="361"/>
                  </a:lnTo>
                  <a:lnTo>
                    <a:pt x="0" y="316"/>
                  </a:lnTo>
                  <a:lnTo>
                    <a:pt x="4" y="268"/>
                  </a:lnTo>
                  <a:lnTo>
                    <a:pt x="14" y="224"/>
                  </a:lnTo>
                  <a:lnTo>
                    <a:pt x="30" y="183"/>
                  </a:lnTo>
                  <a:lnTo>
                    <a:pt x="51" y="144"/>
                  </a:lnTo>
                  <a:lnTo>
                    <a:pt x="79" y="108"/>
                  </a:lnTo>
                  <a:lnTo>
                    <a:pt x="110" y="77"/>
                  </a:lnTo>
                  <a:lnTo>
                    <a:pt x="144" y="51"/>
                  </a:lnTo>
                  <a:lnTo>
                    <a:pt x="183" y="30"/>
                  </a:lnTo>
                  <a:lnTo>
                    <a:pt x="225" y="14"/>
                  </a:lnTo>
                  <a:lnTo>
                    <a:pt x="270" y="4"/>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88" name="Freeform 521"/>
            <p:cNvSpPr>
              <a:spLocks noEditPoints="1"/>
            </p:cNvSpPr>
            <p:nvPr/>
          </p:nvSpPr>
          <p:spPr bwMode="auto">
            <a:xfrm>
              <a:off x="1800" y="1939"/>
              <a:ext cx="874" cy="903"/>
            </a:xfrm>
            <a:custGeom>
              <a:avLst/>
              <a:gdLst>
                <a:gd name="T0" fmla="*/ 762 w 1748"/>
                <a:gd name="T1" fmla="*/ 462 h 1805"/>
                <a:gd name="T2" fmla="*/ 614 w 1748"/>
                <a:gd name="T3" fmla="*/ 530 h 1805"/>
                <a:gd name="T4" fmla="*/ 501 w 1748"/>
                <a:gd name="T5" fmla="*/ 643 h 1805"/>
                <a:gd name="T6" fmla="*/ 434 w 1748"/>
                <a:gd name="T7" fmla="*/ 791 h 1805"/>
                <a:gd name="T8" fmla="*/ 423 w 1748"/>
                <a:gd name="T9" fmla="*/ 958 h 1805"/>
                <a:gd name="T10" fmla="*/ 472 w 1748"/>
                <a:gd name="T11" fmla="*/ 1115 h 1805"/>
                <a:gd name="T12" fmla="*/ 572 w 1748"/>
                <a:gd name="T13" fmla="*/ 1241 h 1805"/>
                <a:gd name="T14" fmla="*/ 710 w 1748"/>
                <a:gd name="T15" fmla="*/ 1325 h 1805"/>
                <a:gd name="T16" fmla="*/ 874 w 1748"/>
                <a:gd name="T17" fmla="*/ 1356 h 1805"/>
                <a:gd name="T18" fmla="*/ 1038 w 1748"/>
                <a:gd name="T19" fmla="*/ 1325 h 1805"/>
                <a:gd name="T20" fmla="*/ 1176 w 1748"/>
                <a:gd name="T21" fmla="*/ 1241 h 1805"/>
                <a:gd name="T22" fmla="*/ 1275 w 1748"/>
                <a:gd name="T23" fmla="*/ 1115 h 1805"/>
                <a:gd name="T24" fmla="*/ 1325 w 1748"/>
                <a:gd name="T25" fmla="*/ 958 h 1805"/>
                <a:gd name="T26" fmla="*/ 1314 w 1748"/>
                <a:gd name="T27" fmla="*/ 791 h 1805"/>
                <a:gd name="T28" fmla="*/ 1247 w 1748"/>
                <a:gd name="T29" fmla="*/ 643 h 1805"/>
                <a:gd name="T30" fmla="*/ 1134 w 1748"/>
                <a:gd name="T31" fmla="*/ 530 h 1805"/>
                <a:gd name="T32" fmla="*/ 986 w 1748"/>
                <a:gd name="T33" fmla="*/ 462 h 1805"/>
                <a:gd name="T34" fmla="*/ 724 w 1748"/>
                <a:gd name="T35" fmla="*/ 0 h 1805"/>
                <a:gd name="T36" fmla="*/ 1078 w 1748"/>
                <a:gd name="T37" fmla="*/ 12 h 1805"/>
                <a:gd name="T38" fmla="*/ 1135 w 1748"/>
                <a:gd name="T39" fmla="*/ 68 h 1805"/>
                <a:gd name="T40" fmla="*/ 1147 w 1748"/>
                <a:gd name="T41" fmla="*/ 249 h 1805"/>
                <a:gd name="T42" fmla="*/ 1300 w 1748"/>
                <a:gd name="T43" fmla="*/ 341 h 1805"/>
                <a:gd name="T44" fmla="*/ 1453 w 1748"/>
                <a:gd name="T45" fmla="*/ 261 h 1805"/>
                <a:gd name="T46" fmla="*/ 1524 w 1748"/>
                <a:gd name="T47" fmla="*/ 269 h 1805"/>
                <a:gd name="T48" fmla="*/ 1581 w 1748"/>
                <a:gd name="T49" fmla="*/ 321 h 1805"/>
                <a:gd name="T50" fmla="*/ 1747 w 1748"/>
                <a:gd name="T51" fmla="*/ 626 h 1805"/>
                <a:gd name="T52" fmla="*/ 1735 w 1748"/>
                <a:gd name="T53" fmla="*/ 696 h 1805"/>
                <a:gd name="T54" fmla="*/ 1687 w 1748"/>
                <a:gd name="T55" fmla="*/ 749 h 1805"/>
                <a:gd name="T56" fmla="*/ 1582 w 1748"/>
                <a:gd name="T57" fmla="*/ 903 h 1805"/>
                <a:gd name="T58" fmla="*/ 1573 w 1748"/>
                <a:gd name="T59" fmla="*/ 989 h 1805"/>
                <a:gd name="T60" fmla="*/ 1727 w 1748"/>
                <a:gd name="T61" fmla="*/ 1094 h 1805"/>
                <a:gd name="T62" fmla="*/ 1748 w 1748"/>
                <a:gd name="T63" fmla="*/ 1171 h 1805"/>
                <a:gd name="T64" fmla="*/ 1581 w 1748"/>
                <a:gd name="T65" fmla="*/ 1482 h 1805"/>
                <a:gd name="T66" fmla="*/ 1529 w 1748"/>
                <a:gd name="T67" fmla="*/ 1532 h 1805"/>
                <a:gd name="T68" fmla="*/ 1453 w 1748"/>
                <a:gd name="T69" fmla="*/ 1543 h 1805"/>
                <a:gd name="T70" fmla="*/ 1300 w 1748"/>
                <a:gd name="T71" fmla="*/ 1464 h 1805"/>
                <a:gd name="T72" fmla="*/ 1147 w 1748"/>
                <a:gd name="T73" fmla="*/ 1554 h 1805"/>
                <a:gd name="T74" fmla="*/ 1135 w 1748"/>
                <a:gd name="T75" fmla="*/ 1736 h 1805"/>
                <a:gd name="T76" fmla="*/ 1078 w 1748"/>
                <a:gd name="T77" fmla="*/ 1793 h 1805"/>
                <a:gd name="T78" fmla="*/ 724 w 1748"/>
                <a:gd name="T79" fmla="*/ 1805 h 1805"/>
                <a:gd name="T80" fmla="*/ 646 w 1748"/>
                <a:gd name="T81" fmla="*/ 1778 h 1805"/>
                <a:gd name="T82" fmla="*/ 604 w 1748"/>
                <a:gd name="T83" fmla="*/ 1710 h 1805"/>
                <a:gd name="T84" fmla="*/ 547 w 1748"/>
                <a:gd name="T85" fmla="*/ 1528 h 1805"/>
                <a:gd name="T86" fmla="*/ 358 w 1748"/>
                <a:gd name="T87" fmla="*/ 1515 h 1805"/>
                <a:gd name="T88" fmla="*/ 347 w 1748"/>
                <a:gd name="T89" fmla="*/ 1440 h 1805"/>
                <a:gd name="T90" fmla="*/ 394 w 1748"/>
                <a:gd name="T91" fmla="*/ 1342 h 1805"/>
                <a:gd name="T92" fmla="*/ 398 w 1748"/>
                <a:gd name="T93" fmla="*/ 1199 h 1805"/>
                <a:gd name="T94" fmla="*/ 245 w 1748"/>
                <a:gd name="T95" fmla="*/ 903 h 1805"/>
                <a:gd name="T96" fmla="*/ 174 w 1748"/>
                <a:gd name="T97" fmla="*/ 823 h 1805"/>
                <a:gd name="T98" fmla="*/ 39 w 1748"/>
                <a:gd name="T99" fmla="*/ 731 h 1805"/>
                <a:gd name="T100" fmla="*/ 1 w 1748"/>
                <a:gd name="T101" fmla="*/ 660 h 1805"/>
                <a:gd name="T102" fmla="*/ 16 w 1748"/>
                <a:gd name="T103" fmla="*/ 580 h 1805"/>
                <a:gd name="T104" fmla="*/ 198 w 1748"/>
                <a:gd name="T105" fmla="*/ 284 h 1805"/>
                <a:gd name="T106" fmla="*/ 257 w 1748"/>
                <a:gd name="T107" fmla="*/ 261 h 1805"/>
                <a:gd name="T108" fmla="*/ 315 w 1748"/>
                <a:gd name="T109" fmla="*/ 267 h 1805"/>
                <a:gd name="T110" fmla="*/ 496 w 1748"/>
                <a:gd name="T111" fmla="*/ 307 h 1805"/>
                <a:gd name="T112" fmla="*/ 600 w 1748"/>
                <a:gd name="T113" fmla="*/ 123 h 1805"/>
                <a:gd name="T114" fmla="*/ 628 w 1748"/>
                <a:gd name="T115" fmla="*/ 46 h 1805"/>
                <a:gd name="T116" fmla="*/ 696 w 1748"/>
                <a:gd name="T117" fmla="*/ 2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48" h="1805">
                  <a:moveTo>
                    <a:pt x="874" y="448"/>
                  </a:moveTo>
                  <a:lnTo>
                    <a:pt x="817" y="452"/>
                  </a:lnTo>
                  <a:lnTo>
                    <a:pt x="762" y="462"/>
                  </a:lnTo>
                  <a:lnTo>
                    <a:pt x="710" y="479"/>
                  </a:lnTo>
                  <a:lnTo>
                    <a:pt x="660" y="501"/>
                  </a:lnTo>
                  <a:lnTo>
                    <a:pt x="614" y="530"/>
                  </a:lnTo>
                  <a:lnTo>
                    <a:pt x="572" y="562"/>
                  </a:lnTo>
                  <a:lnTo>
                    <a:pt x="535" y="601"/>
                  </a:lnTo>
                  <a:lnTo>
                    <a:pt x="501" y="643"/>
                  </a:lnTo>
                  <a:lnTo>
                    <a:pt x="472" y="689"/>
                  </a:lnTo>
                  <a:lnTo>
                    <a:pt x="450" y="739"/>
                  </a:lnTo>
                  <a:lnTo>
                    <a:pt x="434" y="791"/>
                  </a:lnTo>
                  <a:lnTo>
                    <a:pt x="423" y="845"/>
                  </a:lnTo>
                  <a:lnTo>
                    <a:pt x="420" y="903"/>
                  </a:lnTo>
                  <a:lnTo>
                    <a:pt x="423" y="958"/>
                  </a:lnTo>
                  <a:lnTo>
                    <a:pt x="434" y="1014"/>
                  </a:lnTo>
                  <a:lnTo>
                    <a:pt x="450" y="1066"/>
                  </a:lnTo>
                  <a:lnTo>
                    <a:pt x="472" y="1115"/>
                  </a:lnTo>
                  <a:lnTo>
                    <a:pt x="501" y="1161"/>
                  </a:lnTo>
                  <a:lnTo>
                    <a:pt x="535" y="1203"/>
                  </a:lnTo>
                  <a:lnTo>
                    <a:pt x="572" y="1241"/>
                  </a:lnTo>
                  <a:lnTo>
                    <a:pt x="614" y="1275"/>
                  </a:lnTo>
                  <a:lnTo>
                    <a:pt x="660" y="1302"/>
                  </a:lnTo>
                  <a:lnTo>
                    <a:pt x="710" y="1325"/>
                  </a:lnTo>
                  <a:lnTo>
                    <a:pt x="762" y="1342"/>
                  </a:lnTo>
                  <a:lnTo>
                    <a:pt x="817" y="1352"/>
                  </a:lnTo>
                  <a:lnTo>
                    <a:pt x="874" y="1356"/>
                  </a:lnTo>
                  <a:lnTo>
                    <a:pt x="931" y="1352"/>
                  </a:lnTo>
                  <a:lnTo>
                    <a:pt x="986" y="1342"/>
                  </a:lnTo>
                  <a:lnTo>
                    <a:pt x="1038" y="1325"/>
                  </a:lnTo>
                  <a:lnTo>
                    <a:pt x="1088" y="1302"/>
                  </a:lnTo>
                  <a:lnTo>
                    <a:pt x="1134" y="1275"/>
                  </a:lnTo>
                  <a:lnTo>
                    <a:pt x="1176" y="1241"/>
                  </a:lnTo>
                  <a:lnTo>
                    <a:pt x="1213" y="1203"/>
                  </a:lnTo>
                  <a:lnTo>
                    <a:pt x="1247" y="1161"/>
                  </a:lnTo>
                  <a:lnTo>
                    <a:pt x="1275" y="1115"/>
                  </a:lnTo>
                  <a:lnTo>
                    <a:pt x="1298" y="1066"/>
                  </a:lnTo>
                  <a:lnTo>
                    <a:pt x="1314" y="1014"/>
                  </a:lnTo>
                  <a:lnTo>
                    <a:pt x="1325" y="958"/>
                  </a:lnTo>
                  <a:lnTo>
                    <a:pt x="1328" y="903"/>
                  </a:lnTo>
                  <a:lnTo>
                    <a:pt x="1325" y="845"/>
                  </a:lnTo>
                  <a:lnTo>
                    <a:pt x="1314" y="791"/>
                  </a:lnTo>
                  <a:lnTo>
                    <a:pt x="1298" y="739"/>
                  </a:lnTo>
                  <a:lnTo>
                    <a:pt x="1275" y="689"/>
                  </a:lnTo>
                  <a:lnTo>
                    <a:pt x="1247" y="643"/>
                  </a:lnTo>
                  <a:lnTo>
                    <a:pt x="1213" y="601"/>
                  </a:lnTo>
                  <a:lnTo>
                    <a:pt x="1176" y="562"/>
                  </a:lnTo>
                  <a:lnTo>
                    <a:pt x="1134" y="530"/>
                  </a:lnTo>
                  <a:lnTo>
                    <a:pt x="1088" y="501"/>
                  </a:lnTo>
                  <a:lnTo>
                    <a:pt x="1038" y="479"/>
                  </a:lnTo>
                  <a:lnTo>
                    <a:pt x="986" y="462"/>
                  </a:lnTo>
                  <a:lnTo>
                    <a:pt x="931" y="452"/>
                  </a:lnTo>
                  <a:lnTo>
                    <a:pt x="874" y="448"/>
                  </a:lnTo>
                  <a:close/>
                  <a:moveTo>
                    <a:pt x="724" y="0"/>
                  </a:moveTo>
                  <a:lnTo>
                    <a:pt x="1024" y="0"/>
                  </a:lnTo>
                  <a:lnTo>
                    <a:pt x="1052" y="2"/>
                  </a:lnTo>
                  <a:lnTo>
                    <a:pt x="1078" y="12"/>
                  </a:lnTo>
                  <a:lnTo>
                    <a:pt x="1101" y="26"/>
                  </a:lnTo>
                  <a:lnTo>
                    <a:pt x="1120" y="46"/>
                  </a:lnTo>
                  <a:lnTo>
                    <a:pt x="1135" y="68"/>
                  </a:lnTo>
                  <a:lnTo>
                    <a:pt x="1144" y="94"/>
                  </a:lnTo>
                  <a:lnTo>
                    <a:pt x="1147" y="123"/>
                  </a:lnTo>
                  <a:lnTo>
                    <a:pt x="1147" y="249"/>
                  </a:lnTo>
                  <a:lnTo>
                    <a:pt x="1201" y="276"/>
                  </a:lnTo>
                  <a:lnTo>
                    <a:pt x="1252" y="307"/>
                  </a:lnTo>
                  <a:lnTo>
                    <a:pt x="1300" y="341"/>
                  </a:lnTo>
                  <a:lnTo>
                    <a:pt x="1413" y="276"/>
                  </a:lnTo>
                  <a:lnTo>
                    <a:pt x="1433" y="267"/>
                  </a:lnTo>
                  <a:lnTo>
                    <a:pt x="1453" y="261"/>
                  </a:lnTo>
                  <a:lnTo>
                    <a:pt x="1474" y="259"/>
                  </a:lnTo>
                  <a:lnTo>
                    <a:pt x="1500" y="262"/>
                  </a:lnTo>
                  <a:lnTo>
                    <a:pt x="1524" y="269"/>
                  </a:lnTo>
                  <a:lnTo>
                    <a:pt x="1546" y="282"/>
                  </a:lnTo>
                  <a:lnTo>
                    <a:pt x="1566" y="299"/>
                  </a:lnTo>
                  <a:lnTo>
                    <a:pt x="1581" y="321"/>
                  </a:lnTo>
                  <a:lnTo>
                    <a:pt x="1732" y="580"/>
                  </a:lnTo>
                  <a:lnTo>
                    <a:pt x="1742" y="602"/>
                  </a:lnTo>
                  <a:lnTo>
                    <a:pt x="1747" y="626"/>
                  </a:lnTo>
                  <a:lnTo>
                    <a:pt x="1748" y="650"/>
                  </a:lnTo>
                  <a:lnTo>
                    <a:pt x="1744" y="674"/>
                  </a:lnTo>
                  <a:lnTo>
                    <a:pt x="1735" y="696"/>
                  </a:lnTo>
                  <a:lnTo>
                    <a:pt x="1723" y="718"/>
                  </a:lnTo>
                  <a:lnTo>
                    <a:pt x="1706" y="735"/>
                  </a:lnTo>
                  <a:lnTo>
                    <a:pt x="1687" y="749"/>
                  </a:lnTo>
                  <a:lnTo>
                    <a:pt x="1573" y="814"/>
                  </a:lnTo>
                  <a:lnTo>
                    <a:pt x="1579" y="858"/>
                  </a:lnTo>
                  <a:lnTo>
                    <a:pt x="1582" y="903"/>
                  </a:lnTo>
                  <a:lnTo>
                    <a:pt x="1580" y="932"/>
                  </a:lnTo>
                  <a:lnTo>
                    <a:pt x="1577" y="961"/>
                  </a:lnTo>
                  <a:lnTo>
                    <a:pt x="1573" y="989"/>
                  </a:lnTo>
                  <a:lnTo>
                    <a:pt x="1687" y="1055"/>
                  </a:lnTo>
                  <a:lnTo>
                    <a:pt x="1709" y="1073"/>
                  </a:lnTo>
                  <a:lnTo>
                    <a:pt x="1727" y="1094"/>
                  </a:lnTo>
                  <a:lnTo>
                    <a:pt x="1739" y="1117"/>
                  </a:lnTo>
                  <a:lnTo>
                    <a:pt x="1747" y="1143"/>
                  </a:lnTo>
                  <a:lnTo>
                    <a:pt x="1748" y="1171"/>
                  </a:lnTo>
                  <a:lnTo>
                    <a:pt x="1743" y="1198"/>
                  </a:lnTo>
                  <a:lnTo>
                    <a:pt x="1732" y="1224"/>
                  </a:lnTo>
                  <a:lnTo>
                    <a:pt x="1581" y="1482"/>
                  </a:lnTo>
                  <a:lnTo>
                    <a:pt x="1568" y="1502"/>
                  </a:lnTo>
                  <a:lnTo>
                    <a:pt x="1550" y="1520"/>
                  </a:lnTo>
                  <a:lnTo>
                    <a:pt x="1529" y="1532"/>
                  </a:lnTo>
                  <a:lnTo>
                    <a:pt x="1507" y="1541"/>
                  </a:lnTo>
                  <a:lnTo>
                    <a:pt x="1474" y="1544"/>
                  </a:lnTo>
                  <a:lnTo>
                    <a:pt x="1453" y="1543"/>
                  </a:lnTo>
                  <a:lnTo>
                    <a:pt x="1433" y="1537"/>
                  </a:lnTo>
                  <a:lnTo>
                    <a:pt x="1413" y="1528"/>
                  </a:lnTo>
                  <a:lnTo>
                    <a:pt x="1300" y="1464"/>
                  </a:lnTo>
                  <a:lnTo>
                    <a:pt x="1252" y="1497"/>
                  </a:lnTo>
                  <a:lnTo>
                    <a:pt x="1201" y="1528"/>
                  </a:lnTo>
                  <a:lnTo>
                    <a:pt x="1147" y="1554"/>
                  </a:lnTo>
                  <a:lnTo>
                    <a:pt x="1147" y="1681"/>
                  </a:lnTo>
                  <a:lnTo>
                    <a:pt x="1144" y="1710"/>
                  </a:lnTo>
                  <a:lnTo>
                    <a:pt x="1135" y="1736"/>
                  </a:lnTo>
                  <a:lnTo>
                    <a:pt x="1120" y="1758"/>
                  </a:lnTo>
                  <a:lnTo>
                    <a:pt x="1101" y="1778"/>
                  </a:lnTo>
                  <a:lnTo>
                    <a:pt x="1078" y="1793"/>
                  </a:lnTo>
                  <a:lnTo>
                    <a:pt x="1052" y="1801"/>
                  </a:lnTo>
                  <a:lnTo>
                    <a:pt x="1024" y="1805"/>
                  </a:lnTo>
                  <a:lnTo>
                    <a:pt x="724" y="1805"/>
                  </a:lnTo>
                  <a:lnTo>
                    <a:pt x="696" y="1801"/>
                  </a:lnTo>
                  <a:lnTo>
                    <a:pt x="670" y="1793"/>
                  </a:lnTo>
                  <a:lnTo>
                    <a:pt x="646" y="1778"/>
                  </a:lnTo>
                  <a:lnTo>
                    <a:pt x="628" y="1758"/>
                  </a:lnTo>
                  <a:lnTo>
                    <a:pt x="613" y="1736"/>
                  </a:lnTo>
                  <a:lnTo>
                    <a:pt x="604" y="1710"/>
                  </a:lnTo>
                  <a:lnTo>
                    <a:pt x="600" y="1681"/>
                  </a:lnTo>
                  <a:lnTo>
                    <a:pt x="600" y="1554"/>
                  </a:lnTo>
                  <a:lnTo>
                    <a:pt x="547" y="1528"/>
                  </a:lnTo>
                  <a:lnTo>
                    <a:pt x="496" y="1497"/>
                  </a:lnTo>
                  <a:lnTo>
                    <a:pt x="448" y="1464"/>
                  </a:lnTo>
                  <a:lnTo>
                    <a:pt x="358" y="1515"/>
                  </a:lnTo>
                  <a:lnTo>
                    <a:pt x="342" y="1491"/>
                  </a:lnTo>
                  <a:lnTo>
                    <a:pt x="325" y="1469"/>
                  </a:lnTo>
                  <a:lnTo>
                    <a:pt x="347" y="1440"/>
                  </a:lnTo>
                  <a:lnTo>
                    <a:pt x="367" y="1410"/>
                  </a:lnTo>
                  <a:lnTo>
                    <a:pt x="382" y="1377"/>
                  </a:lnTo>
                  <a:lnTo>
                    <a:pt x="394" y="1342"/>
                  </a:lnTo>
                  <a:lnTo>
                    <a:pt x="403" y="1295"/>
                  </a:lnTo>
                  <a:lnTo>
                    <a:pt x="404" y="1246"/>
                  </a:lnTo>
                  <a:lnTo>
                    <a:pt x="398" y="1199"/>
                  </a:lnTo>
                  <a:lnTo>
                    <a:pt x="385" y="1153"/>
                  </a:lnTo>
                  <a:lnTo>
                    <a:pt x="364" y="1110"/>
                  </a:lnTo>
                  <a:lnTo>
                    <a:pt x="245" y="903"/>
                  </a:lnTo>
                  <a:lnTo>
                    <a:pt x="224" y="873"/>
                  </a:lnTo>
                  <a:lnTo>
                    <a:pt x="200" y="847"/>
                  </a:lnTo>
                  <a:lnTo>
                    <a:pt x="174" y="823"/>
                  </a:lnTo>
                  <a:lnTo>
                    <a:pt x="174" y="814"/>
                  </a:lnTo>
                  <a:lnTo>
                    <a:pt x="61" y="749"/>
                  </a:lnTo>
                  <a:lnTo>
                    <a:pt x="39" y="731"/>
                  </a:lnTo>
                  <a:lnTo>
                    <a:pt x="21" y="711"/>
                  </a:lnTo>
                  <a:lnTo>
                    <a:pt x="8" y="686"/>
                  </a:lnTo>
                  <a:lnTo>
                    <a:pt x="1" y="660"/>
                  </a:lnTo>
                  <a:lnTo>
                    <a:pt x="0" y="633"/>
                  </a:lnTo>
                  <a:lnTo>
                    <a:pt x="5" y="606"/>
                  </a:lnTo>
                  <a:lnTo>
                    <a:pt x="16" y="580"/>
                  </a:lnTo>
                  <a:lnTo>
                    <a:pt x="167" y="321"/>
                  </a:lnTo>
                  <a:lnTo>
                    <a:pt x="180" y="302"/>
                  </a:lnTo>
                  <a:lnTo>
                    <a:pt x="198" y="284"/>
                  </a:lnTo>
                  <a:lnTo>
                    <a:pt x="219" y="272"/>
                  </a:lnTo>
                  <a:lnTo>
                    <a:pt x="241" y="263"/>
                  </a:lnTo>
                  <a:lnTo>
                    <a:pt x="257" y="261"/>
                  </a:lnTo>
                  <a:lnTo>
                    <a:pt x="274" y="259"/>
                  </a:lnTo>
                  <a:lnTo>
                    <a:pt x="295" y="261"/>
                  </a:lnTo>
                  <a:lnTo>
                    <a:pt x="315" y="267"/>
                  </a:lnTo>
                  <a:lnTo>
                    <a:pt x="334" y="276"/>
                  </a:lnTo>
                  <a:lnTo>
                    <a:pt x="448" y="341"/>
                  </a:lnTo>
                  <a:lnTo>
                    <a:pt x="496" y="307"/>
                  </a:lnTo>
                  <a:lnTo>
                    <a:pt x="547" y="276"/>
                  </a:lnTo>
                  <a:lnTo>
                    <a:pt x="600" y="249"/>
                  </a:lnTo>
                  <a:lnTo>
                    <a:pt x="600" y="123"/>
                  </a:lnTo>
                  <a:lnTo>
                    <a:pt x="604" y="94"/>
                  </a:lnTo>
                  <a:lnTo>
                    <a:pt x="613" y="68"/>
                  </a:lnTo>
                  <a:lnTo>
                    <a:pt x="628" y="46"/>
                  </a:lnTo>
                  <a:lnTo>
                    <a:pt x="646" y="26"/>
                  </a:lnTo>
                  <a:lnTo>
                    <a:pt x="670" y="12"/>
                  </a:lnTo>
                  <a:lnTo>
                    <a:pt x="696" y="2"/>
                  </a:lnTo>
                  <a:lnTo>
                    <a:pt x="7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89" name="Freeform 522"/>
            <p:cNvSpPr>
              <a:spLocks noEditPoints="1"/>
            </p:cNvSpPr>
            <p:nvPr/>
          </p:nvSpPr>
          <p:spPr bwMode="auto">
            <a:xfrm>
              <a:off x="1205" y="2316"/>
              <a:ext cx="693" cy="716"/>
            </a:xfrm>
            <a:custGeom>
              <a:avLst/>
              <a:gdLst>
                <a:gd name="T0" fmla="*/ 608 w 1387"/>
                <a:gd name="T1" fmla="*/ 460 h 1433"/>
                <a:gd name="T2" fmla="*/ 502 w 1387"/>
                <a:gd name="T3" fmla="*/ 525 h 1433"/>
                <a:gd name="T4" fmla="*/ 437 w 1387"/>
                <a:gd name="T5" fmla="*/ 631 h 1433"/>
                <a:gd name="T6" fmla="*/ 427 w 1387"/>
                <a:gd name="T7" fmla="*/ 760 h 1433"/>
                <a:gd name="T8" fmla="*/ 475 w 1387"/>
                <a:gd name="T9" fmla="*/ 876 h 1433"/>
                <a:gd name="T10" fmla="*/ 570 w 1387"/>
                <a:gd name="T11" fmla="*/ 956 h 1433"/>
                <a:gd name="T12" fmla="*/ 693 w 1387"/>
                <a:gd name="T13" fmla="*/ 986 h 1433"/>
                <a:gd name="T14" fmla="*/ 817 w 1387"/>
                <a:gd name="T15" fmla="*/ 956 h 1433"/>
                <a:gd name="T16" fmla="*/ 911 w 1387"/>
                <a:gd name="T17" fmla="*/ 876 h 1433"/>
                <a:gd name="T18" fmla="*/ 960 w 1387"/>
                <a:gd name="T19" fmla="*/ 760 h 1433"/>
                <a:gd name="T20" fmla="*/ 950 w 1387"/>
                <a:gd name="T21" fmla="*/ 631 h 1433"/>
                <a:gd name="T22" fmla="*/ 884 w 1387"/>
                <a:gd name="T23" fmla="*/ 525 h 1433"/>
                <a:gd name="T24" fmla="*/ 778 w 1387"/>
                <a:gd name="T25" fmla="*/ 460 h 1433"/>
                <a:gd name="T26" fmla="*/ 575 w 1387"/>
                <a:gd name="T27" fmla="*/ 0 h 1433"/>
                <a:gd name="T28" fmla="*/ 862 w 1387"/>
                <a:gd name="T29" fmla="*/ 13 h 1433"/>
                <a:gd name="T30" fmla="*/ 906 w 1387"/>
                <a:gd name="T31" fmla="*/ 72 h 1433"/>
                <a:gd name="T32" fmla="*/ 952 w 1387"/>
                <a:gd name="T33" fmla="*/ 219 h 1433"/>
                <a:gd name="T34" fmla="*/ 1121 w 1387"/>
                <a:gd name="T35" fmla="*/ 219 h 1433"/>
                <a:gd name="T36" fmla="*/ 1190 w 1387"/>
                <a:gd name="T37" fmla="*/ 209 h 1433"/>
                <a:gd name="T38" fmla="*/ 1242 w 1387"/>
                <a:gd name="T39" fmla="*/ 239 h 1433"/>
                <a:gd name="T40" fmla="*/ 1384 w 1387"/>
                <a:gd name="T41" fmla="*/ 485 h 1433"/>
                <a:gd name="T42" fmla="*/ 1374 w 1387"/>
                <a:gd name="T43" fmla="*/ 559 h 1433"/>
                <a:gd name="T44" fmla="*/ 1248 w 1387"/>
                <a:gd name="T45" fmla="*/ 646 h 1433"/>
                <a:gd name="T46" fmla="*/ 1253 w 1387"/>
                <a:gd name="T47" fmla="*/ 751 h 1433"/>
                <a:gd name="T48" fmla="*/ 1356 w 1387"/>
                <a:gd name="T49" fmla="*/ 852 h 1433"/>
                <a:gd name="T50" fmla="*/ 1386 w 1387"/>
                <a:gd name="T51" fmla="*/ 908 h 1433"/>
                <a:gd name="T52" fmla="*/ 1374 w 1387"/>
                <a:gd name="T53" fmla="*/ 971 h 1433"/>
                <a:gd name="T54" fmla="*/ 1220 w 1387"/>
                <a:gd name="T55" fmla="*/ 1213 h 1433"/>
                <a:gd name="T56" fmla="*/ 1145 w 1387"/>
                <a:gd name="T57" fmla="*/ 1223 h 1433"/>
                <a:gd name="T58" fmla="*/ 993 w 1387"/>
                <a:gd name="T59" fmla="*/ 1190 h 1433"/>
                <a:gd name="T60" fmla="*/ 910 w 1387"/>
                <a:gd name="T61" fmla="*/ 1335 h 1433"/>
                <a:gd name="T62" fmla="*/ 882 w 1387"/>
                <a:gd name="T63" fmla="*/ 1405 h 1433"/>
                <a:gd name="T64" fmla="*/ 812 w 1387"/>
                <a:gd name="T65" fmla="*/ 1433 h 1433"/>
                <a:gd name="T66" fmla="*/ 525 w 1387"/>
                <a:gd name="T67" fmla="*/ 1419 h 1433"/>
                <a:gd name="T68" fmla="*/ 480 w 1387"/>
                <a:gd name="T69" fmla="*/ 1361 h 1433"/>
                <a:gd name="T70" fmla="*/ 434 w 1387"/>
                <a:gd name="T71" fmla="*/ 1213 h 1433"/>
                <a:gd name="T72" fmla="*/ 265 w 1387"/>
                <a:gd name="T73" fmla="*/ 1213 h 1433"/>
                <a:gd name="T74" fmla="*/ 190 w 1387"/>
                <a:gd name="T75" fmla="*/ 1223 h 1433"/>
                <a:gd name="T76" fmla="*/ 132 w 1387"/>
                <a:gd name="T77" fmla="*/ 1177 h 1433"/>
                <a:gd name="T78" fmla="*/ 0 w 1387"/>
                <a:gd name="T79" fmla="*/ 929 h 1433"/>
                <a:gd name="T80" fmla="*/ 16 w 1387"/>
                <a:gd name="T81" fmla="*/ 868 h 1433"/>
                <a:gd name="T82" fmla="*/ 138 w 1387"/>
                <a:gd name="T83" fmla="*/ 786 h 1433"/>
                <a:gd name="T84" fmla="*/ 133 w 1387"/>
                <a:gd name="T85" fmla="*/ 681 h 1433"/>
                <a:gd name="T86" fmla="*/ 30 w 1387"/>
                <a:gd name="T87" fmla="*/ 581 h 1433"/>
                <a:gd name="T88" fmla="*/ 0 w 1387"/>
                <a:gd name="T89" fmla="*/ 524 h 1433"/>
                <a:gd name="T90" fmla="*/ 13 w 1387"/>
                <a:gd name="T91" fmla="*/ 461 h 1433"/>
                <a:gd name="T92" fmla="*/ 167 w 1387"/>
                <a:gd name="T93" fmla="*/ 219 h 1433"/>
                <a:gd name="T94" fmla="*/ 241 w 1387"/>
                <a:gd name="T95" fmla="*/ 210 h 1433"/>
                <a:gd name="T96" fmla="*/ 393 w 1387"/>
                <a:gd name="T97" fmla="*/ 244 h 1433"/>
                <a:gd name="T98" fmla="*/ 476 w 1387"/>
                <a:gd name="T99" fmla="*/ 98 h 1433"/>
                <a:gd name="T100" fmla="*/ 505 w 1387"/>
                <a:gd name="T101" fmla="*/ 29 h 1433"/>
                <a:gd name="T102" fmla="*/ 575 w 1387"/>
                <a:gd name="T103" fmla="*/ 0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87" h="1433">
                  <a:moveTo>
                    <a:pt x="693" y="446"/>
                  </a:moveTo>
                  <a:lnTo>
                    <a:pt x="649" y="450"/>
                  </a:lnTo>
                  <a:lnTo>
                    <a:pt x="608" y="460"/>
                  </a:lnTo>
                  <a:lnTo>
                    <a:pt x="570" y="477"/>
                  </a:lnTo>
                  <a:lnTo>
                    <a:pt x="534" y="498"/>
                  </a:lnTo>
                  <a:lnTo>
                    <a:pt x="502" y="525"/>
                  </a:lnTo>
                  <a:lnTo>
                    <a:pt x="475" y="557"/>
                  </a:lnTo>
                  <a:lnTo>
                    <a:pt x="453" y="593"/>
                  </a:lnTo>
                  <a:lnTo>
                    <a:pt x="437" y="631"/>
                  </a:lnTo>
                  <a:lnTo>
                    <a:pt x="427" y="673"/>
                  </a:lnTo>
                  <a:lnTo>
                    <a:pt x="423" y="717"/>
                  </a:lnTo>
                  <a:lnTo>
                    <a:pt x="427" y="760"/>
                  </a:lnTo>
                  <a:lnTo>
                    <a:pt x="437" y="801"/>
                  </a:lnTo>
                  <a:lnTo>
                    <a:pt x="453" y="841"/>
                  </a:lnTo>
                  <a:lnTo>
                    <a:pt x="475" y="876"/>
                  </a:lnTo>
                  <a:lnTo>
                    <a:pt x="502" y="907"/>
                  </a:lnTo>
                  <a:lnTo>
                    <a:pt x="534" y="934"/>
                  </a:lnTo>
                  <a:lnTo>
                    <a:pt x="570" y="956"/>
                  </a:lnTo>
                  <a:lnTo>
                    <a:pt x="608" y="972"/>
                  </a:lnTo>
                  <a:lnTo>
                    <a:pt x="649" y="982"/>
                  </a:lnTo>
                  <a:lnTo>
                    <a:pt x="693" y="986"/>
                  </a:lnTo>
                  <a:lnTo>
                    <a:pt x="737" y="982"/>
                  </a:lnTo>
                  <a:lnTo>
                    <a:pt x="778" y="972"/>
                  </a:lnTo>
                  <a:lnTo>
                    <a:pt x="817" y="956"/>
                  </a:lnTo>
                  <a:lnTo>
                    <a:pt x="853" y="934"/>
                  </a:lnTo>
                  <a:lnTo>
                    <a:pt x="884" y="907"/>
                  </a:lnTo>
                  <a:lnTo>
                    <a:pt x="911" y="876"/>
                  </a:lnTo>
                  <a:lnTo>
                    <a:pt x="934" y="841"/>
                  </a:lnTo>
                  <a:lnTo>
                    <a:pt x="950" y="801"/>
                  </a:lnTo>
                  <a:lnTo>
                    <a:pt x="960" y="760"/>
                  </a:lnTo>
                  <a:lnTo>
                    <a:pt x="964" y="717"/>
                  </a:lnTo>
                  <a:lnTo>
                    <a:pt x="960" y="673"/>
                  </a:lnTo>
                  <a:lnTo>
                    <a:pt x="950" y="631"/>
                  </a:lnTo>
                  <a:lnTo>
                    <a:pt x="934" y="593"/>
                  </a:lnTo>
                  <a:lnTo>
                    <a:pt x="911" y="557"/>
                  </a:lnTo>
                  <a:lnTo>
                    <a:pt x="884" y="525"/>
                  </a:lnTo>
                  <a:lnTo>
                    <a:pt x="853" y="498"/>
                  </a:lnTo>
                  <a:lnTo>
                    <a:pt x="817" y="477"/>
                  </a:lnTo>
                  <a:lnTo>
                    <a:pt x="778" y="460"/>
                  </a:lnTo>
                  <a:lnTo>
                    <a:pt x="737" y="450"/>
                  </a:lnTo>
                  <a:lnTo>
                    <a:pt x="693" y="446"/>
                  </a:lnTo>
                  <a:close/>
                  <a:moveTo>
                    <a:pt x="575" y="0"/>
                  </a:moveTo>
                  <a:lnTo>
                    <a:pt x="812" y="0"/>
                  </a:lnTo>
                  <a:lnTo>
                    <a:pt x="838" y="3"/>
                  </a:lnTo>
                  <a:lnTo>
                    <a:pt x="862" y="13"/>
                  </a:lnTo>
                  <a:lnTo>
                    <a:pt x="882" y="29"/>
                  </a:lnTo>
                  <a:lnTo>
                    <a:pt x="896" y="49"/>
                  </a:lnTo>
                  <a:lnTo>
                    <a:pt x="906" y="72"/>
                  </a:lnTo>
                  <a:lnTo>
                    <a:pt x="910" y="98"/>
                  </a:lnTo>
                  <a:lnTo>
                    <a:pt x="910" y="199"/>
                  </a:lnTo>
                  <a:lnTo>
                    <a:pt x="952" y="219"/>
                  </a:lnTo>
                  <a:lnTo>
                    <a:pt x="993" y="244"/>
                  </a:lnTo>
                  <a:lnTo>
                    <a:pt x="1032" y="271"/>
                  </a:lnTo>
                  <a:lnTo>
                    <a:pt x="1121" y="219"/>
                  </a:lnTo>
                  <a:lnTo>
                    <a:pt x="1145" y="209"/>
                  </a:lnTo>
                  <a:lnTo>
                    <a:pt x="1170" y="206"/>
                  </a:lnTo>
                  <a:lnTo>
                    <a:pt x="1190" y="209"/>
                  </a:lnTo>
                  <a:lnTo>
                    <a:pt x="1210" y="215"/>
                  </a:lnTo>
                  <a:lnTo>
                    <a:pt x="1227" y="225"/>
                  </a:lnTo>
                  <a:lnTo>
                    <a:pt x="1242" y="239"/>
                  </a:lnTo>
                  <a:lnTo>
                    <a:pt x="1254" y="255"/>
                  </a:lnTo>
                  <a:lnTo>
                    <a:pt x="1374" y="461"/>
                  </a:lnTo>
                  <a:lnTo>
                    <a:pt x="1384" y="485"/>
                  </a:lnTo>
                  <a:lnTo>
                    <a:pt x="1387" y="509"/>
                  </a:lnTo>
                  <a:lnTo>
                    <a:pt x="1384" y="535"/>
                  </a:lnTo>
                  <a:lnTo>
                    <a:pt x="1374" y="559"/>
                  </a:lnTo>
                  <a:lnTo>
                    <a:pt x="1359" y="579"/>
                  </a:lnTo>
                  <a:lnTo>
                    <a:pt x="1338" y="595"/>
                  </a:lnTo>
                  <a:lnTo>
                    <a:pt x="1248" y="646"/>
                  </a:lnTo>
                  <a:lnTo>
                    <a:pt x="1253" y="681"/>
                  </a:lnTo>
                  <a:lnTo>
                    <a:pt x="1256" y="717"/>
                  </a:lnTo>
                  <a:lnTo>
                    <a:pt x="1253" y="751"/>
                  </a:lnTo>
                  <a:lnTo>
                    <a:pt x="1248" y="786"/>
                  </a:lnTo>
                  <a:lnTo>
                    <a:pt x="1338" y="838"/>
                  </a:lnTo>
                  <a:lnTo>
                    <a:pt x="1356" y="852"/>
                  </a:lnTo>
                  <a:lnTo>
                    <a:pt x="1370" y="868"/>
                  </a:lnTo>
                  <a:lnTo>
                    <a:pt x="1380" y="887"/>
                  </a:lnTo>
                  <a:lnTo>
                    <a:pt x="1386" y="908"/>
                  </a:lnTo>
                  <a:lnTo>
                    <a:pt x="1387" y="929"/>
                  </a:lnTo>
                  <a:lnTo>
                    <a:pt x="1383" y="951"/>
                  </a:lnTo>
                  <a:lnTo>
                    <a:pt x="1374" y="971"/>
                  </a:lnTo>
                  <a:lnTo>
                    <a:pt x="1254" y="1177"/>
                  </a:lnTo>
                  <a:lnTo>
                    <a:pt x="1240" y="1198"/>
                  </a:lnTo>
                  <a:lnTo>
                    <a:pt x="1220" y="1213"/>
                  </a:lnTo>
                  <a:lnTo>
                    <a:pt x="1196" y="1223"/>
                  </a:lnTo>
                  <a:lnTo>
                    <a:pt x="1170" y="1227"/>
                  </a:lnTo>
                  <a:lnTo>
                    <a:pt x="1145" y="1223"/>
                  </a:lnTo>
                  <a:lnTo>
                    <a:pt x="1121" y="1213"/>
                  </a:lnTo>
                  <a:lnTo>
                    <a:pt x="1032" y="1161"/>
                  </a:lnTo>
                  <a:lnTo>
                    <a:pt x="993" y="1190"/>
                  </a:lnTo>
                  <a:lnTo>
                    <a:pt x="954" y="1213"/>
                  </a:lnTo>
                  <a:lnTo>
                    <a:pt x="910" y="1234"/>
                  </a:lnTo>
                  <a:lnTo>
                    <a:pt x="910" y="1335"/>
                  </a:lnTo>
                  <a:lnTo>
                    <a:pt x="906" y="1361"/>
                  </a:lnTo>
                  <a:lnTo>
                    <a:pt x="896" y="1385"/>
                  </a:lnTo>
                  <a:lnTo>
                    <a:pt x="882" y="1405"/>
                  </a:lnTo>
                  <a:lnTo>
                    <a:pt x="862" y="1419"/>
                  </a:lnTo>
                  <a:lnTo>
                    <a:pt x="838" y="1429"/>
                  </a:lnTo>
                  <a:lnTo>
                    <a:pt x="812" y="1433"/>
                  </a:lnTo>
                  <a:lnTo>
                    <a:pt x="575" y="1433"/>
                  </a:lnTo>
                  <a:lnTo>
                    <a:pt x="548" y="1429"/>
                  </a:lnTo>
                  <a:lnTo>
                    <a:pt x="525" y="1419"/>
                  </a:lnTo>
                  <a:lnTo>
                    <a:pt x="505" y="1405"/>
                  </a:lnTo>
                  <a:lnTo>
                    <a:pt x="490" y="1385"/>
                  </a:lnTo>
                  <a:lnTo>
                    <a:pt x="480" y="1361"/>
                  </a:lnTo>
                  <a:lnTo>
                    <a:pt x="476" y="1335"/>
                  </a:lnTo>
                  <a:lnTo>
                    <a:pt x="476" y="1234"/>
                  </a:lnTo>
                  <a:lnTo>
                    <a:pt x="434" y="1213"/>
                  </a:lnTo>
                  <a:lnTo>
                    <a:pt x="393" y="1190"/>
                  </a:lnTo>
                  <a:lnTo>
                    <a:pt x="355" y="1161"/>
                  </a:lnTo>
                  <a:lnTo>
                    <a:pt x="265" y="1213"/>
                  </a:lnTo>
                  <a:lnTo>
                    <a:pt x="241" y="1223"/>
                  </a:lnTo>
                  <a:lnTo>
                    <a:pt x="217" y="1227"/>
                  </a:lnTo>
                  <a:lnTo>
                    <a:pt x="190" y="1223"/>
                  </a:lnTo>
                  <a:lnTo>
                    <a:pt x="167" y="1213"/>
                  </a:lnTo>
                  <a:lnTo>
                    <a:pt x="147" y="1198"/>
                  </a:lnTo>
                  <a:lnTo>
                    <a:pt x="132" y="1177"/>
                  </a:lnTo>
                  <a:lnTo>
                    <a:pt x="13" y="971"/>
                  </a:lnTo>
                  <a:lnTo>
                    <a:pt x="4" y="951"/>
                  </a:lnTo>
                  <a:lnTo>
                    <a:pt x="0" y="929"/>
                  </a:lnTo>
                  <a:lnTo>
                    <a:pt x="0" y="908"/>
                  </a:lnTo>
                  <a:lnTo>
                    <a:pt x="6" y="887"/>
                  </a:lnTo>
                  <a:lnTo>
                    <a:pt x="16" y="868"/>
                  </a:lnTo>
                  <a:lnTo>
                    <a:pt x="30" y="852"/>
                  </a:lnTo>
                  <a:lnTo>
                    <a:pt x="49" y="838"/>
                  </a:lnTo>
                  <a:lnTo>
                    <a:pt x="138" y="786"/>
                  </a:lnTo>
                  <a:lnTo>
                    <a:pt x="133" y="751"/>
                  </a:lnTo>
                  <a:lnTo>
                    <a:pt x="132" y="717"/>
                  </a:lnTo>
                  <a:lnTo>
                    <a:pt x="133" y="681"/>
                  </a:lnTo>
                  <a:lnTo>
                    <a:pt x="138" y="646"/>
                  </a:lnTo>
                  <a:lnTo>
                    <a:pt x="49" y="595"/>
                  </a:lnTo>
                  <a:lnTo>
                    <a:pt x="30" y="581"/>
                  </a:lnTo>
                  <a:lnTo>
                    <a:pt x="16" y="565"/>
                  </a:lnTo>
                  <a:lnTo>
                    <a:pt x="6" y="545"/>
                  </a:lnTo>
                  <a:lnTo>
                    <a:pt x="0" y="524"/>
                  </a:lnTo>
                  <a:lnTo>
                    <a:pt x="0" y="503"/>
                  </a:lnTo>
                  <a:lnTo>
                    <a:pt x="4" y="482"/>
                  </a:lnTo>
                  <a:lnTo>
                    <a:pt x="13" y="461"/>
                  </a:lnTo>
                  <a:lnTo>
                    <a:pt x="132" y="255"/>
                  </a:lnTo>
                  <a:lnTo>
                    <a:pt x="147" y="235"/>
                  </a:lnTo>
                  <a:lnTo>
                    <a:pt x="167" y="219"/>
                  </a:lnTo>
                  <a:lnTo>
                    <a:pt x="190" y="210"/>
                  </a:lnTo>
                  <a:lnTo>
                    <a:pt x="217" y="206"/>
                  </a:lnTo>
                  <a:lnTo>
                    <a:pt x="241" y="210"/>
                  </a:lnTo>
                  <a:lnTo>
                    <a:pt x="265" y="219"/>
                  </a:lnTo>
                  <a:lnTo>
                    <a:pt x="355" y="271"/>
                  </a:lnTo>
                  <a:lnTo>
                    <a:pt x="393" y="244"/>
                  </a:lnTo>
                  <a:lnTo>
                    <a:pt x="434" y="219"/>
                  </a:lnTo>
                  <a:lnTo>
                    <a:pt x="476" y="199"/>
                  </a:lnTo>
                  <a:lnTo>
                    <a:pt x="476" y="98"/>
                  </a:lnTo>
                  <a:lnTo>
                    <a:pt x="480" y="72"/>
                  </a:lnTo>
                  <a:lnTo>
                    <a:pt x="490" y="49"/>
                  </a:lnTo>
                  <a:lnTo>
                    <a:pt x="505" y="29"/>
                  </a:lnTo>
                  <a:lnTo>
                    <a:pt x="525" y="13"/>
                  </a:lnTo>
                  <a:lnTo>
                    <a:pt x="548" y="3"/>
                  </a:lnTo>
                  <a:lnTo>
                    <a:pt x="5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90" name="Group 525"/>
          <p:cNvGrpSpPr>
            <a:grpSpLocks noChangeAspect="1"/>
          </p:cNvGrpSpPr>
          <p:nvPr/>
        </p:nvGrpSpPr>
        <p:grpSpPr bwMode="auto">
          <a:xfrm>
            <a:off x="3651631" y="1307693"/>
            <a:ext cx="216926" cy="217562"/>
            <a:chOff x="243" y="1676"/>
            <a:chExt cx="2044" cy="2050"/>
          </a:xfrm>
          <a:solidFill>
            <a:schemeClr val="tx1">
              <a:lumMod val="65000"/>
              <a:lumOff val="35000"/>
            </a:schemeClr>
          </a:solidFill>
        </p:grpSpPr>
        <p:sp>
          <p:nvSpPr>
            <p:cNvPr id="5693" name="Freeform 527"/>
            <p:cNvSpPr>
              <a:spLocks noEditPoints="1"/>
            </p:cNvSpPr>
            <p:nvPr/>
          </p:nvSpPr>
          <p:spPr bwMode="auto">
            <a:xfrm>
              <a:off x="243" y="1676"/>
              <a:ext cx="1628" cy="1489"/>
            </a:xfrm>
            <a:custGeom>
              <a:avLst/>
              <a:gdLst>
                <a:gd name="T0" fmla="*/ 1042 w 3255"/>
                <a:gd name="T1" fmla="*/ 2158 h 2979"/>
                <a:gd name="T2" fmla="*/ 1520 w 3255"/>
                <a:gd name="T3" fmla="*/ 2307 h 2979"/>
                <a:gd name="T4" fmla="*/ 286 w 3255"/>
                <a:gd name="T5" fmla="*/ 1797 h 2979"/>
                <a:gd name="T6" fmla="*/ 473 w 3255"/>
                <a:gd name="T7" fmla="*/ 2013 h 2979"/>
                <a:gd name="T8" fmla="*/ 825 w 3255"/>
                <a:gd name="T9" fmla="*/ 2184 h 2979"/>
                <a:gd name="T10" fmla="*/ 281 w 3255"/>
                <a:gd name="T11" fmla="*/ 1753 h 2979"/>
                <a:gd name="T12" fmla="*/ 528 w 3255"/>
                <a:gd name="T13" fmla="*/ 1236 h 2979"/>
                <a:gd name="T14" fmla="*/ 288 w 3255"/>
                <a:gd name="T15" fmla="*/ 1452 h 2979"/>
                <a:gd name="T16" fmla="*/ 806 w 3255"/>
                <a:gd name="T17" fmla="*/ 1205 h 2979"/>
                <a:gd name="T18" fmla="*/ 2259 w 3255"/>
                <a:gd name="T19" fmla="*/ 1426 h 2979"/>
                <a:gd name="T20" fmla="*/ 2089 w 3255"/>
                <a:gd name="T21" fmla="*/ 1015 h 2979"/>
                <a:gd name="T22" fmla="*/ 1402 w 3255"/>
                <a:gd name="T23" fmla="*/ 986 h 2979"/>
                <a:gd name="T24" fmla="*/ 1025 w 3255"/>
                <a:gd name="T25" fmla="*/ 1223 h 2979"/>
                <a:gd name="T26" fmla="*/ 1520 w 3255"/>
                <a:gd name="T27" fmla="*/ 979 h 2979"/>
                <a:gd name="T28" fmla="*/ 2308 w 3255"/>
                <a:gd name="T29" fmla="*/ 673 h 2979"/>
                <a:gd name="T30" fmla="*/ 2635 w 3255"/>
                <a:gd name="T31" fmla="*/ 944 h 2979"/>
                <a:gd name="T32" fmla="*/ 2768 w 3255"/>
                <a:gd name="T33" fmla="*/ 896 h 2979"/>
                <a:gd name="T34" fmla="*/ 2459 w 3255"/>
                <a:gd name="T35" fmla="*/ 558 h 2979"/>
                <a:gd name="T36" fmla="*/ 1122 w 3255"/>
                <a:gd name="T37" fmla="*/ 374 h 2979"/>
                <a:gd name="T38" fmla="*/ 731 w 3255"/>
                <a:gd name="T39" fmla="*/ 617 h 2979"/>
                <a:gd name="T40" fmla="*/ 444 w 3255"/>
                <a:gd name="T41" fmla="*/ 976 h 2979"/>
                <a:gd name="T42" fmla="*/ 709 w 3255"/>
                <a:gd name="T43" fmla="*/ 910 h 2979"/>
                <a:gd name="T44" fmla="*/ 991 w 3255"/>
                <a:gd name="T45" fmla="*/ 591 h 2979"/>
                <a:gd name="T46" fmla="*/ 1740 w 3255"/>
                <a:gd name="T47" fmla="*/ 760 h 2979"/>
                <a:gd name="T48" fmla="*/ 2088 w 3255"/>
                <a:gd name="T49" fmla="*/ 717 h 2979"/>
                <a:gd name="T50" fmla="*/ 1881 w 3255"/>
                <a:gd name="T51" fmla="*/ 411 h 2979"/>
                <a:gd name="T52" fmla="*/ 1473 w 3255"/>
                <a:gd name="T53" fmla="*/ 340 h 2979"/>
                <a:gd name="T54" fmla="*/ 1249 w 3255"/>
                <a:gd name="T55" fmla="*/ 573 h 2979"/>
                <a:gd name="T56" fmla="*/ 1325 w 3255"/>
                <a:gd name="T57" fmla="*/ 773 h 2979"/>
                <a:gd name="T58" fmla="*/ 1742 w 3255"/>
                <a:gd name="T59" fmla="*/ 4 h 2979"/>
                <a:gd name="T60" fmla="*/ 2265 w 3255"/>
                <a:gd name="T61" fmla="*/ 129 h 2979"/>
                <a:gd name="T62" fmla="*/ 2707 w 3255"/>
                <a:gd name="T63" fmla="*/ 407 h 2979"/>
                <a:gd name="T64" fmla="*/ 3037 w 3255"/>
                <a:gd name="T65" fmla="*/ 810 h 2979"/>
                <a:gd name="T66" fmla="*/ 3226 w 3255"/>
                <a:gd name="T67" fmla="*/ 1306 h 2979"/>
                <a:gd name="T68" fmla="*/ 2938 w 3255"/>
                <a:gd name="T69" fmla="*/ 1406 h 2979"/>
                <a:gd name="T70" fmla="*/ 2666 w 3255"/>
                <a:gd name="T71" fmla="*/ 1200 h 2979"/>
                <a:gd name="T72" fmla="*/ 2469 w 3255"/>
                <a:gd name="T73" fmla="*/ 1312 h 2979"/>
                <a:gd name="T74" fmla="*/ 2807 w 3255"/>
                <a:gd name="T75" fmla="*/ 1569 h 2979"/>
                <a:gd name="T76" fmla="*/ 2656 w 3255"/>
                <a:gd name="T77" fmla="*/ 1753 h 2979"/>
                <a:gd name="T78" fmla="*/ 2399 w 3255"/>
                <a:gd name="T79" fmla="*/ 1817 h 2979"/>
                <a:gd name="T80" fmla="*/ 2258 w 3255"/>
                <a:gd name="T81" fmla="*/ 1852 h 2979"/>
                <a:gd name="T82" fmla="*/ 1836 w 3255"/>
                <a:gd name="T83" fmla="*/ 2300 h 2979"/>
                <a:gd name="T84" fmla="*/ 1987 w 3255"/>
                <a:gd name="T85" fmla="*/ 2420 h 2979"/>
                <a:gd name="T86" fmla="*/ 1780 w 3255"/>
                <a:gd name="T87" fmla="*/ 2340 h 2979"/>
                <a:gd name="T88" fmla="*/ 1362 w 3255"/>
                <a:gd name="T89" fmla="*/ 2385 h 2979"/>
                <a:gd name="T90" fmla="*/ 1193 w 3255"/>
                <a:gd name="T91" fmla="*/ 2496 h 2979"/>
                <a:gd name="T92" fmla="*/ 1134 w 3255"/>
                <a:gd name="T93" fmla="*/ 2564 h 2979"/>
                <a:gd name="T94" fmla="*/ 957 w 3255"/>
                <a:gd name="T95" fmla="*/ 2620 h 2979"/>
                <a:gd name="T96" fmla="*/ 684 w 3255"/>
                <a:gd name="T97" fmla="*/ 2365 h 2979"/>
                <a:gd name="T98" fmla="*/ 519 w 3255"/>
                <a:gd name="T99" fmla="*/ 2403 h 2979"/>
                <a:gd name="T100" fmla="*/ 854 w 3255"/>
                <a:gd name="T101" fmla="*/ 2738 h 2979"/>
                <a:gd name="T102" fmla="*/ 553 w 3255"/>
                <a:gd name="T103" fmla="*/ 2852 h 2979"/>
                <a:gd name="T104" fmla="*/ 223 w 3255"/>
                <a:gd name="T105" fmla="*/ 2450 h 2979"/>
                <a:gd name="T106" fmla="*/ 33 w 3255"/>
                <a:gd name="T107" fmla="*/ 1957 h 2979"/>
                <a:gd name="T108" fmla="*/ 15 w 3255"/>
                <a:gd name="T109" fmla="*/ 1409 h 2979"/>
                <a:gd name="T110" fmla="*/ 173 w 3255"/>
                <a:gd name="T111" fmla="*/ 900 h 2979"/>
                <a:gd name="T112" fmla="*/ 478 w 3255"/>
                <a:gd name="T113" fmla="*/ 477 h 2979"/>
                <a:gd name="T114" fmla="*/ 901 w 3255"/>
                <a:gd name="T115" fmla="*/ 173 h 2979"/>
                <a:gd name="T116" fmla="*/ 1409 w 3255"/>
                <a:gd name="T117" fmla="*/ 14 h 2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5" h="2979">
                  <a:moveTo>
                    <a:pt x="995" y="1753"/>
                  </a:moveTo>
                  <a:lnTo>
                    <a:pt x="1001" y="1860"/>
                  </a:lnTo>
                  <a:lnTo>
                    <a:pt x="1011" y="1963"/>
                  </a:lnTo>
                  <a:lnTo>
                    <a:pt x="1025" y="2063"/>
                  </a:lnTo>
                  <a:lnTo>
                    <a:pt x="1042" y="2158"/>
                  </a:lnTo>
                  <a:lnTo>
                    <a:pt x="1062" y="2249"/>
                  </a:lnTo>
                  <a:lnTo>
                    <a:pt x="1172" y="2270"/>
                  </a:lnTo>
                  <a:lnTo>
                    <a:pt x="1284" y="2287"/>
                  </a:lnTo>
                  <a:lnTo>
                    <a:pt x="1402" y="2299"/>
                  </a:lnTo>
                  <a:lnTo>
                    <a:pt x="1520" y="2307"/>
                  </a:lnTo>
                  <a:lnTo>
                    <a:pt x="1520" y="2307"/>
                  </a:lnTo>
                  <a:lnTo>
                    <a:pt x="1520" y="1753"/>
                  </a:lnTo>
                  <a:lnTo>
                    <a:pt x="995" y="1753"/>
                  </a:lnTo>
                  <a:close/>
                  <a:moveTo>
                    <a:pt x="281" y="1753"/>
                  </a:moveTo>
                  <a:lnTo>
                    <a:pt x="286" y="1797"/>
                  </a:lnTo>
                  <a:lnTo>
                    <a:pt x="293" y="1842"/>
                  </a:lnTo>
                  <a:lnTo>
                    <a:pt x="328" y="1887"/>
                  </a:lnTo>
                  <a:lnTo>
                    <a:pt x="369" y="1931"/>
                  </a:lnTo>
                  <a:lnTo>
                    <a:pt x="418" y="1973"/>
                  </a:lnTo>
                  <a:lnTo>
                    <a:pt x="473" y="2013"/>
                  </a:lnTo>
                  <a:lnTo>
                    <a:pt x="533" y="2052"/>
                  </a:lnTo>
                  <a:lnTo>
                    <a:pt x="598" y="2089"/>
                  </a:lnTo>
                  <a:lnTo>
                    <a:pt x="669" y="2123"/>
                  </a:lnTo>
                  <a:lnTo>
                    <a:pt x="744" y="2154"/>
                  </a:lnTo>
                  <a:lnTo>
                    <a:pt x="825" y="2184"/>
                  </a:lnTo>
                  <a:lnTo>
                    <a:pt x="806" y="2081"/>
                  </a:lnTo>
                  <a:lnTo>
                    <a:pt x="792" y="1975"/>
                  </a:lnTo>
                  <a:lnTo>
                    <a:pt x="782" y="1865"/>
                  </a:lnTo>
                  <a:lnTo>
                    <a:pt x="776" y="1753"/>
                  </a:lnTo>
                  <a:lnTo>
                    <a:pt x="281" y="1753"/>
                  </a:lnTo>
                  <a:close/>
                  <a:moveTo>
                    <a:pt x="825" y="1102"/>
                  </a:moveTo>
                  <a:lnTo>
                    <a:pt x="742" y="1132"/>
                  </a:lnTo>
                  <a:lnTo>
                    <a:pt x="666" y="1165"/>
                  </a:lnTo>
                  <a:lnTo>
                    <a:pt x="594" y="1200"/>
                  </a:lnTo>
                  <a:lnTo>
                    <a:pt x="528" y="1236"/>
                  </a:lnTo>
                  <a:lnTo>
                    <a:pt x="467" y="1276"/>
                  </a:lnTo>
                  <a:lnTo>
                    <a:pt x="412" y="1317"/>
                  </a:lnTo>
                  <a:lnTo>
                    <a:pt x="364" y="1361"/>
                  </a:lnTo>
                  <a:lnTo>
                    <a:pt x="322" y="1406"/>
                  </a:lnTo>
                  <a:lnTo>
                    <a:pt x="288" y="1452"/>
                  </a:lnTo>
                  <a:lnTo>
                    <a:pt x="279" y="1533"/>
                  </a:lnTo>
                  <a:lnTo>
                    <a:pt x="776" y="1533"/>
                  </a:lnTo>
                  <a:lnTo>
                    <a:pt x="782" y="1421"/>
                  </a:lnTo>
                  <a:lnTo>
                    <a:pt x="792" y="1312"/>
                  </a:lnTo>
                  <a:lnTo>
                    <a:pt x="806" y="1205"/>
                  </a:lnTo>
                  <a:lnTo>
                    <a:pt x="825" y="1102"/>
                  </a:lnTo>
                  <a:close/>
                  <a:moveTo>
                    <a:pt x="1740" y="979"/>
                  </a:moveTo>
                  <a:lnTo>
                    <a:pt x="1740" y="1533"/>
                  </a:lnTo>
                  <a:lnTo>
                    <a:pt x="2265" y="1533"/>
                  </a:lnTo>
                  <a:lnTo>
                    <a:pt x="2259" y="1426"/>
                  </a:lnTo>
                  <a:lnTo>
                    <a:pt x="2249" y="1322"/>
                  </a:lnTo>
                  <a:lnTo>
                    <a:pt x="2235" y="1223"/>
                  </a:lnTo>
                  <a:lnTo>
                    <a:pt x="2219" y="1127"/>
                  </a:lnTo>
                  <a:lnTo>
                    <a:pt x="2198" y="1036"/>
                  </a:lnTo>
                  <a:lnTo>
                    <a:pt x="2089" y="1015"/>
                  </a:lnTo>
                  <a:lnTo>
                    <a:pt x="1976" y="999"/>
                  </a:lnTo>
                  <a:lnTo>
                    <a:pt x="1860" y="986"/>
                  </a:lnTo>
                  <a:lnTo>
                    <a:pt x="1740" y="979"/>
                  </a:lnTo>
                  <a:close/>
                  <a:moveTo>
                    <a:pt x="1520" y="979"/>
                  </a:moveTo>
                  <a:lnTo>
                    <a:pt x="1402" y="986"/>
                  </a:lnTo>
                  <a:lnTo>
                    <a:pt x="1284" y="999"/>
                  </a:lnTo>
                  <a:lnTo>
                    <a:pt x="1171" y="1015"/>
                  </a:lnTo>
                  <a:lnTo>
                    <a:pt x="1062" y="1036"/>
                  </a:lnTo>
                  <a:lnTo>
                    <a:pt x="1042" y="1127"/>
                  </a:lnTo>
                  <a:lnTo>
                    <a:pt x="1025" y="1223"/>
                  </a:lnTo>
                  <a:lnTo>
                    <a:pt x="1011" y="1322"/>
                  </a:lnTo>
                  <a:lnTo>
                    <a:pt x="1001" y="1426"/>
                  </a:lnTo>
                  <a:lnTo>
                    <a:pt x="995" y="1533"/>
                  </a:lnTo>
                  <a:lnTo>
                    <a:pt x="1520" y="1533"/>
                  </a:lnTo>
                  <a:lnTo>
                    <a:pt x="1520" y="979"/>
                  </a:lnTo>
                  <a:close/>
                  <a:moveTo>
                    <a:pt x="2138" y="374"/>
                  </a:moveTo>
                  <a:lnTo>
                    <a:pt x="2185" y="440"/>
                  </a:lnTo>
                  <a:lnTo>
                    <a:pt x="2229" y="512"/>
                  </a:lnTo>
                  <a:lnTo>
                    <a:pt x="2270" y="591"/>
                  </a:lnTo>
                  <a:lnTo>
                    <a:pt x="2308" y="673"/>
                  </a:lnTo>
                  <a:lnTo>
                    <a:pt x="2343" y="760"/>
                  </a:lnTo>
                  <a:lnTo>
                    <a:pt x="2374" y="853"/>
                  </a:lnTo>
                  <a:lnTo>
                    <a:pt x="2465" y="880"/>
                  </a:lnTo>
                  <a:lnTo>
                    <a:pt x="2552" y="910"/>
                  </a:lnTo>
                  <a:lnTo>
                    <a:pt x="2635" y="944"/>
                  </a:lnTo>
                  <a:lnTo>
                    <a:pt x="2715" y="979"/>
                  </a:lnTo>
                  <a:lnTo>
                    <a:pt x="2788" y="1018"/>
                  </a:lnTo>
                  <a:lnTo>
                    <a:pt x="2858" y="1059"/>
                  </a:lnTo>
                  <a:lnTo>
                    <a:pt x="2816" y="976"/>
                  </a:lnTo>
                  <a:lnTo>
                    <a:pt x="2768" y="896"/>
                  </a:lnTo>
                  <a:lnTo>
                    <a:pt x="2716" y="820"/>
                  </a:lnTo>
                  <a:lnTo>
                    <a:pt x="2659" y="749"/>
                  </a:lnTo>
                  <a:lnTo>
                    <a:pt x="2596" y="681"/>
                  </a:lnTo>
                  <a:lnTo>
                    <a:pt x="2530" y="617"/>
                  </a:lnTo>
                  <a:lnTo>
                    <a:pt x="2459" y="558"/>
                  </a:lnTo>
                  <a:lnTo>
                    <a:pt x="2384" y="505"/>
                  </a:lnTo>
                  <a:lnTo>
                    <a:pt x="2305" y="456"/>
                  </a:lnTo>
                  <a:lnTo>
                    <a:pt x="2223" y="412"/>
                  </a:lnTo>
                  <a:lnTo>
                    <a:pt x="2138" y="374"/>
                  </a:lnTo>
                  <a:close/>
                  <a:moveTo>
                    <a:pt x="1122" y="374"/>
                  </a:moveTo>
                  <a:lnTo>
                    <a:pt x="1037" y="412"/>
                  </a:lnTo>
                  <a:lnTo>
                    <a:pt x="955" y="456"/>
                  </a:lnTo>
                  <a:lnTo>
                    <a:pt x="876" y="505"/>
                  </a:lnTo>
                  <a:lnTo>
                    <a:pt x="802" y="558"/>
                  </a:lnTo>
                  <a:lnTo>
                    <a:pt x="731" y="617"/>
                  </a:lnTo>
                  <a:lnTo>
                    <a:pt x="664" y="681"/>
                  </a:lnTo>
                  <a:lnTo>
                    <a:pt x="603" y="749"/>
                  </a:lnTo>
                  <a:lnTo>
                    <a:pt x="544" y="820"/>
                  </a:lnTo>
                  <a:lnTo>
                    <a:pt x="492" y="896"/>
                  </a:lnTo>
                  <a:lnTo>
                    <a:pt x="444" y="976"/>
                  </a:lnTo>
                  <a:lnTo>
                    <a:pt x="402" y="1059"/>
                  </a:lnTo>
                  <a:lnTo>
                    <a:pt x="472" y="1018"/>
                  </a:lnTo>
                  <a:lnTo>
                    <a:pt x="546" y="979"/>
                  </a:lnTo>
                  <a:lnTo>
                    <a:pt x="625" y="944"/>
                  </a:lnTo>
                  <a:lnTo>
                    <a:pt x="709" y="910"/>
                  </a:lnTo>
                  <a:lnTo>
                    <a:pt x="796" y="880"/>
                  </a:lnTo>
                  <a:lnTo>
                    <a:pt x="887" y="853"/>
                  </a:lnTo>
                  <a:lnTo>
                    <a:pt x="918" y="760"/>
                  </a:lnTo>
                  <a:lnTo>
                    <a:pt x="953" y="673"/>
                  </a:lnTo>
                  <a:lnTo>
                    <a:pt x="991" y="591"/>
                  </a:lnTo>
                  <a:lnTo>
                    <a:pt x="1032" y="512"/>
                  </a:lnTo>
                  <a:lnTo>
                    <a:pt x="1076" y="440"/>
                  </a:lnTo>
                  <a:lnTo>
                    <a:pt x="1122" y="374"/>
                  </a:lnTo>
                  <a:close/>
                  <a:moveTo>
                    <a:pt x="1740" y="316"/>
                  </a:moveTo>
                  <a:lnTo>
                    <a:pt x="1740" y="760"/>
                  </a:lnTo>
                  <a:lnTo>
                    <a:pt x="1838" y="765"/>
                  </a:lnTo>
                  <a:lnTo>
                    <a:pt x="1936" y="773"/>
                  </a:lnTo>
                  <a:lnTo>
                    <a:pt x="2031" y="784"/>
                  </a:lnTo>
                  <a:lnTo>
                    <a:pt x="2123" y="798"/>
                  </a:lnTo>
                  <a:lnTo>
                    <a:pt x="2088" y="717"/>
                  </a:lnTo>
                  <a:lnTo>
                    <a:pt x="2052" y="642"/>
                  </a:lnTo>
                  <a:lnTo>
                    <a:pt x="2012" y="573"/>
                  </a:lnTo>
                  <a:lnTo>
                    <a:pt x="1969" y="512"/>
                  </a:lnTo>
                  <a:lnTo>
                    <a:pt x="1927" y="458"/>
                  </a:lnTo>
                  <a:lnTo>
                    <a:pt x="1881" y="411"/>
                  </a:lnTo>
                  <a:lnTo>
                    <a:pt x="1835" y="371"/>
                  </a:lnTo>
                  <a:lnTo>
                    <a:pt x="1788" y="340"/>
                  </a:lnTo>
                  <a:lnTo>
                    <a:pt x="1740" y="316"/>
                  </a:lnTo>
                  <a:close/>
                  <a:moveTo>
                    <a:pt x="1520" y="316"/>
                  </a:moveTo>
                  <a:lnTo>
                    <a:pt x="1473" y="340"/>
                  </a:lnTo>
                  <a:lnTo>
                    <a:pt x="1425" y="371"/>
                  </a:lnTo>
                  <a:lnTo>
                    <a:pt x="1379" y="411"/>
                  </a:lnTo>
                  <a:lnTo>
                    <a:pt x="1334" y="458"/>
                  </a:lnTo>
                  <a:lnTo>
                    <a:pt x="1290" y="512"/>
                  </a:lnTo>
                  <a:lnTo>
                    <a:pt x="1249" y="573"/>
                  </a:lnTo>
                  <a:lnTo>
                    <a:pt x="1209" y="642"/>
                  </a:lnTo>
                  <a:lnTo>
                    <a:pt x="1172" y="717"/>
                  </a:lnTo>
                  <a:lnTo>
                    <a:pt x="1137" y="798"/>
                  </a:lnTo>
                  <a:lnTo>
                    <a:pt x="1231" y="784"/>
                  </a:lnTo>
                  <a:lnTo>
                    <a:pt x="1325" y="773"/>
                  </a:lnTo>
                  <a:lnTo>
                    <a:pt x="1422" y="765"/>
                  </a:lnTo>
                  <a:lnTo>
                    <a:pt x="1520" y="760"/>
                  </a:lnTo>
                  <a:lnTo>
                    <a:pt x="1520" y="316"/>
                  </a:lnTo>
                  <a:close/>
                  <a:moveTo>
                    <a:pt x="1630" y="0"/>
                  </a:moveTo>
                  <a:lnTo>
                    <a:pt x="1742" y="4"/>
                  </a:lnTo>
                  <a:lnTo>
                    <a:pt x="1851" y="14"/>
                  </a:lnTo>
                  <a:lnTo>
                    <a:pt x="1958" y="33"/>
                  </a:lnTo>
                  <a:lnTo>
                    <a:pt x="2063" y="58"/>
                  </a:lnTo>
                  <a:lnTo>
                    <a:pt x="2165" y="90"/>
                  </a:lnTo>
                  <a:lnTo>
                    <a:pt x="2265" y="129"/>
                  </a:lnTo>
                  <a:lnTo>
                    <a:pt x="2360" y="173"/>
                  </a:lnTo>
                  <a:lnTo>
                    <a:pt x="2453" y="224"/>
                  </a:lnTo>
                  <a:lnTo>
                    <a:pt x="2541" y="280"/>
                  </a:lnTo>
                  <a:lnTo>
                    <a:pt x="2626" y="341"/>
                  </a:lnTo>
                  <a:lnTo>
                    <a:pt x="2707" y="407"/>
                  </a:lnTo>
                  <a:lnTo>
                    <a:pt x="2783" y="480"/>
                  </a:lnTo>
                  <a:lnTo>
                    <a:pt x="2854" y="556"/>
                  </a:lnTo>
                  <a:lnTo>
                    <a:pt x="2921" y="637"/>
                  </a:lnTo>
                  <a:lnTo>
                    <a:pt x="2982" y="722"/>
                  </a:lnTo>
                  <a:lnTo>
                    <a:pt x="3037" y="810"/>
                  </a:lnTo>
                  <a:lnTo>
                    <a:pt x="3088" y="903"/>
                  </a:lnTo>
                  <a:lnTo>
                    <a:pt x="3132" y="999"/>
                  </a:lnTo>
                  <a:lnTo>
                    <a:pt x="3169" y="1099"/>
                  </a:lnTo>
                  <a:lnTo>
                    <a:pt x="3201" y="1201"/>
                  </a:lnTo>
                  <a:lnTo>
                    <a:pt x="3226" y="1306"/>
                  </a:lnTo>
                  <a:lnTo>
                    <a:pt x="3244" y="1413"/>
                  </a:lnTo>
                  <a:lnTo>
                    <a:pt x="3255" y="1523"/>
                  </a:lnTo>
                  <a:lnTo>
                    <a:pt x="2979" y="1523"/>
                  </a:lnTo>
                  <a:lnTo>
                    <a:pt x="2973" y="1452"/>
                  </a:lnTo>
                  <a:lnTo>
                    <a:pt x="2938" y="1406"/>
                  </a:lnTo>
                  <a:lnTo>
                    <a:pt x="2897" y="1361"/>
                  </a:lnTo>
                  <a:lnTo>
                    <a:pt x="2848" y="1317"/>
                  </a:lnTo>
                  <a:lnTo>
                    <a:pt x="2793" y="1276"/>
                  </a:lnTo>
                  <a:lnTo>
                    <a:pt x="2733" y="1236"/>
                  </a:lnTo>
                  <a:lnTo>
                    <a:pt x="2666" y="1200"/>
                  </a:lnTo>
                  <a:lnTo>
                    <a:pt x="2595" y="1165"/>
                  </a:lnTo>
                  <a:lnTo>
                    <a:pt x="2517" y="1132"/>
                  </a:lnTo>
                  <a:lnTo>
                    <a:pt x="2436" y="1102"/>
                  </a:lnTo>
                  <a:lnTo>
                    <a:pt x="2454" y="1205"/>
                  </a:lnTo>
                  <a:lnTo>
                    <a:pt x="2469" y="1312"/>
                  </a:lnTo>
                  <a:lnTo>
                    <a:pt x="2479" y="1421"/>
                  </a:lnTo>
                  <a:lnTo>
                    <a:pt x="2485" y="1533"/>
                  </a:lnTo>
                  <a:lnTo>
                    <a:pt x="2898" y="1533"/>
                  </a:lnTo>
                  <a:lnTo>
                    <a:pt x="2851" y="1548"/>
                  </a:lnTo>
                  <a:lnTo>
                    <a:pt x="2807" y="1569"/>
                  </a:lnTo>
                  <a:lnTo>
                    <a:pt x="2767" y="1597"/>
                  </a:lnTo>
                  <a:lnTo>
                    <a:pt x="2732" y="1629"/>
                  </a:lnTo>
                  <a:lnTo>
                    <a:pt x="2701" y="1666"/>
                  </a:lnTo>
                  <a:lnTo>
                    <a:pt x="2676" y="1708"/>
                  </a:lnTo>
                  <a:lnTo>
                    <a:pt x="2656" y="1753"/>
                  </a:lnTo>
                  <a:lnTo>
                    <a:pt x="2485" y="1753"/>
                  </a:lnTo>
                  <a:lnTo>
                    <a:pt x="2484" y="1780"/>
                  </a:lnTo>
                  <a:lnTo>
                    <a:pt x="2481" y="1806"/>
                  </a:lnTo>
                  <a:lnTo>
                    <a:pt x="2440" y="1809"/>
                  </a:lnTo>
                  <a:lnTo>
                    <a:pt x="2399" y="1817"/>
                  </a:lnTo>
                  <a:lnTo>
                    <a:pt x="2359" y="1831"/>
                  </a:lnTo>
                  <a:lnTo>
                    <a:pt x="2320" y="1850"/>
                  </a:lnTo>
                  <a:lnTo>
                    <a:pt x="2285" y="1874"/>
                  </a:lnTo>
                  <a:lnTo>
                    <a:pt x="2253" y="1901"/>
                  </a:lnTo>
                  <a:lnTo>
                    <a:pt x="2258" y="1852"/>
                  </a:lnTo>
                  <a:lnTo>
                    <a:pt x="2263" y="1804"/>
                  </a:lnTo>
                  <a:lnTo>
                    <a:pt x="2265" y="1753"/>
                  </a:lnTo>
                  <a:lnTo>
                    <a:pt x="1740" y="1753"/>
                  </a:lnTo>
                  <a:lnTo>
                    <a:pt x="1740" y="2307"/>
                  </a:lnTo>
                  <a:lnTo>
                    <a:pt x="1836" y="2300"/>
                  </a:lnTo>
                  <a:lnTo>
                    <a:pt x="1928" y="2292"/>
                  </a:lnTo>
                  <a:lnTo>
                    <a:pt x="2019" y="2280"/>
                  </a:lnTo>
                  <a:lnTo>
                    <a:pt x="2002" y="2325"/>
                  </a:lnTo>
                  <a:lnTo>
                    <a:pt x="1991" y="2373"/>
                  </a:lnTo>
                  <a:lnTo>
                    <a:pt x="1987" y="2420"/>
                  </a:lnTo>
                  <a:lnTo>
                    <a:pt x="1952" y="2393"/>
                  </a:lnTo>
                  <a:lnTo>
                    <a:pt x="1913" y="2370"/>
                  </a:lnTo>
                  <a:lnTo>
                    <a:pt x="1871" y="2354"/>
                  </a:lnTo>
                  <a:lnTo>
                    <a:pt x="1827" y="2344"/>
                  </a:lnTo>
                  <a:lnTo>
                    <a:pt x="1780" y="2340"/>
                  </a:lnTo>
                  <a:lnTo>
                    <a:pt x="1521" y="2340"/>
                  </a:lnTo>
                  <a:lnTo>
                    <a:pt x="1479" y="2343"/>
                  </a:lnTo>
                  <a:lnTo>
                    <a:pt x="1436" y="2351"/>
                  </a:lnTo>
                  <a:lnTo>
                    <a:pt x="1398" y="2366"/>
                  </a:lnTo>
                  <a:lnTo>
                    <a:pt x="1362" y="2385"/>
                  </a:lnTo>
                  <a:lnTo>
                    <a:pt x="1328" y="2409"/>
                  </a:lnTo>
                  <a:lnTo>
                    <a:pt x="1298" y="2436"/>
                  </a:lnTo>
                  <a:lnTo>
                    <a:pt x="1272" y="2469"/>
                  </a:lnTo>
                  <a:lnTo>
                    <a:pt x="1249" y="2502"/>
                  </a:lnTo>
                  <a:lnTo>
                    <a:pt x="1193" y="2496"/>
                  </a:lnTo>
                  <a:lnTo>
                    <a:pt x="1137" y="2489"/>
                  </a:lnTo>
                  <a:lnTo>
                    <a:pt x="1154" y="2530"/>
                  </a:lnTo>
                  <a:lnTo>
                    <a:pt x="1173" y="2570"/>
                  </a:lnTo>
                  <a:lnTo>
                    <a:pt x="1153" y="2566"/>
                  </a:lnTo>
                  <a:lnTo>
                    <a:pt x="1134" y="2564"/>
                  </a:lnTo>
                  <a:lnTo>
                    <a:pt x="1093" y="2566"/>
                  </a:lnTo>
                  <a:lnTo>
                    <a:pt x="1053" y="2575"/>
                  </a:lnTo>
                  <a:lnTo>
                    <a:pt x="1020" y="2586"/>
                  </a:lnTo>
                  <a:lnTo>
                    <a:pt x="987" y="2601"/>
                  </a:lnTo>
                  <a:lnTo>
                    <a:pt x="957" y="2620"/>
                  </a:lnTo>
                  <a:lnTo>
                    <a:pt x="932" y="2560"/>
                  </a:lnTo>
                  <a:lnTo>
                    <a:pt x="908" y="2497"/>
                  </a:lnTo>
                  <a:lnTo>
                    <a:pt x="887" y="2433"/>
                  </a:lnTo>
                  <a:lnTo>
                    <a:pt x="782" y="2401"/>
                  </a:lnTo>
                  <a:lnTo>
                    <a:pt x="684" y="2365"/>
                  </a:lnTo>
                  <a:lnTo>
                    <a:pt x="590" y="2327"/>
                  </a:lnTo>
                  <a:lnTo>
                    <a:pt x="503" y="2284"/>
                  </a:lnTo>
                  <a:lnTo>
                    <a:pt x="420" y="2238"/>
                  </a:lnTo>
                  <a:lnTo>
                    <a:pt x="467" y="2322"/>
                  </a:lnTo>
                  <a:lnTo>
                    <a:pt x="519" y="2403"/>
                  </a:lnTo>
                  <a:lnTo>
                    <a:pt x="576" y="2479"/>
                  </a:lnTo>
                  <a:lnTo>
                    <a:pt x="639" y="2550"/>
                  </a:lnTo>
                  <a:lnTo>
                    <a:pt x="706" y="2617"/>
                  </a:lnTo>
                  <a:lnTo>
                    <a:pt x="777" y="2680"/>
                  </a:lnTo>
                  <a:lnTo>
                    <a:pt x="854" y="2738"/>
                  </a:lnTo>
                  <a:lnTo>
                    <a:pt x="735" y="2943"/>
                  </a:lnTo>
                  <a:lnTo>
                    <a:pt x="726" y="2960"/>
                  </a:lnTo>
                  <a:lnTo>
                    <a:pt x="717" y="2979"/>
                  </a:lnTo>
                  <a:lnTo>
                    <a:pt x="634" y="2918"/>
                  </a:lnTo>
                  <a:lnTo>
                    <a:pt x="553" y="2852"/>
                  </a:lnTo>
                  <a:lnTo>
                    <a:pt x="478" y="2781"/>
                  </a:lnTo>
                  <a:lnTo>
                    <a:pt x="405" y="2705"/>
                  </a:lnTo>
                  <a:lnTo>
                    <a:pt x="339" y="2624"/>
                  </a:lnTo>
                  <a:lnTo>
                    <a:pt x="278" y="2539"/>
                  </a:lnTo>
                  <a:lnTo>
                    <a:pt x="223" y="2450"/>
                  </a:lnTo>
                  <a:lnTo>
                    <a:pt x="172" y="2358"/>
                  </a:lnTo>
                  <a:lnTo>
                    <a:pt x="128" y="2263"/>
                  </a:lnTo>
                  <a:lnTo>
                    <a:pt x="91" y="2163"/>
                  </a:lnTo>
                  <a:lnTo>
                    <a:pt x="58" y="2062"/>
                  </a:lnTo>
                  <a:lnTo>
                    <a:pt x="33" y="1957"/>
                  </a:lnTo>
                  <a:lnTo>
                    <a:pt x="15" y="1850"/>
                  </a:lnTo>
                  <a:lnTo>
                    <a:pt x="3" y="1741"/>
                  </a:lnTo>
                  <a:lnTo>
                    <a:pt x="0" y="1629"/>
                  </a:lnTo>
                  <a:lnTo>
                    <a:pt x="3" y="1518"/>
                  </a:lnTo>
                  <a:lnTo>
                    <a:pt x="15" y="1409"/>
                  </a:lnTo>
                  <a:lnTo>
                    <a:pt x="33" y="1302"/>
                  </a:lnTo>
                  <a:lnTo>
                    <a:pt x="58" y="1197"/>
                  </a:lnTo>
                  <a:lnTo>
                    <a:pt x="91" y="1095"/>
                  </a:lnTo>
                  <a:lnTo>
                    <a:pt x="128" y="996"/>
                  </a:lnTo>
                  <a:lnTo>
                    <a:pt x="173" y="900"/>
                  </a:lnTo>
                  <a:lnTo>
                    <a:pt x="223" y="808"/>
                  </a:lnTo>
                  <a:lnTo>
                    <a:pt x="279" y="719"/>
                  </a:lnTo>
                  <a:lnTo>
                    <a:pt x="341" y="634"/>
                  </a:lnTo>
                  <a:lnTo>
                    <a:pt x="407" y="553"/>
                  </a:lnTo>
                  <a:lnTo>
                    <a:pt x="478" y="477"/>
                  </a:lnTo>
                  <a:lnTo>
                    <a:pt x="554" y="406"/>
                  </a:lnTo>
                  <a:lnTo>
                    <a:pt x="635" y="340"/>
                  </a:lnTo>
                  <a:lnTo>
                    <a:pt x="720" y="279"/>
                  </a:lnTo>
                  <a:lnTo>
                    <a:pt x="809" y="223"/>
                  </a:lnTo>
                  <a:lnTo>
                    <a:pt x="901" y="173"/>
                  </a:lnTo>
                  <a:lnTo>
                    <a:pt x="997" y="128"/>
                  </a:lnTo>
                  <a:lnTo>
                    <a:pt x="1096" y="90"/>
                  </a:lnTo>
                  <a:lnTo>
                    <a:pt x="1198" y="58"/>
                  </a:lnTo>
                  <a:lnTo>
                    <a:pt x="1302" y="33"/>
                  </a:lnTo>
                  <a:lnTo>
                    <a:pt x="1409" y="14"/>
                  </a:lnTo>
                  <a:lnTo>
                    <a:pt x="1519" y="4"/>
                  </a:lnTo>
                  <a:lnTo>
                    <a:pt x="16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94" name="Freeform 528"/>
            <p:cNvSpPr>
              <a:spLocks noEditPoints="1"/>
            </p:cNvSpPr>
            <p:nvPr/>
          </p:nvSpPr>
          <p:spPr bwMode="auto">
            <a:xfrm>
              <a:off x="1339" y="2539"/>
              <a:ext cx="948" cy="980"/>
            </a:xfrm>
            <a:custGeom>
              <a:avLst/>
              <a:gdLst>
                <a:gd name="T0" fmla="*/ 829 w 1897"/>
                <a:gd name="T1" fmla="*/ 509 h 1960"/>
                <a:gd name="T2" fmla="*/ 671 w 1897"/>
                <a:gd name="T3" fmla="*/ 581 h 1960"/>
                <a:gd name="T4" fmla="*/ 550 w 1897"/>
                <a:gd name="T5" fmla="*/ 703 h 1960"/>
                <a:gd name="T6" fmla="*/ 477 w 1897"/>
                <a:gd name="T7" fmla="*/ 861 h 1960"/>
                <a:gd name="T8" fmla="*/ 467 w 1897"/>
                <a:gd name="T9" fmla="*/ 1040 h 1960"/>
                <a:gd name="T10" fmla="*/ 520 w 1897"/>
                <a:gd name="T11" fmla="*/ 1207 h 1960"/>
                <a:gd name="T12" fmla="*/ 626 w 1897"/>
                <a:gd name="T13" fmla="*/ 1342 h 1960"/>
                <a:gd name="T14" fmla="*/ 773 w 1897"/>
                <a:gd name="T15" fmla="*/ 1433 h 1960"/>
                <a:gd name="T16" fmla="*/ 949 w 1897"/>
                <a:gd name="T17" fmla="*/ 1466 h 1960"/>
                <a:gd name="T18" fmla="*/ 1124 w 1897"/>
                <a:gd name="T19" fmla="*/ 1433 h 1960"/>
                <a:gd name="T20" fmla="*/ 1271 w 1897"/>
                <a:gd name="T21" fmla="*/ 1342 h 1960"/>
                <a:gd name="T22" fmla="*/ 1377 w 1897"/>
                <a:gd name="T23" fmla="*/ 1207 h 1960"/>
                <a:gd name="T24" fmla="*/ 1431 w 1897"/>
                <a:gd name="T25" fmla="*/ 1040 h 1960"/>
                <a:gd name="T26" fmla="*/ 1420 w 1897"/>
                <a:gd name="T27" fmla="*/ 861 h 1960"/>
                <a:gd name="T28" fmla="*/ 1347 w 1897"/>
                <a:gd name="T29" fmla="*/ 703 h 1960"/>
                <a:gd name="T30" fmla="*/ 1226 w 1897"/>
                <a:gd name="T31" fmla="*/ 581 h 1960"/>
                <a:gd name="T32" fmla="*/ 1068 w 1897"/>
                <a:gd name="T33" fmla="*/ 509 h 1960"/>
                <a:gd name="T34" fmla="*/ 786 w 1897"/>
                <a:gd name="T35" fmla="*/ 0 h 1960"/>
                <a:gd name="T36" fmla="*/ 1170 w 1897"/>
                <a:gd name="T37" fmla="*/ 13 h 1960"/>
                <a:gd name="T38" fmla="*/ 1231 w 1897"/>
                <a:gd name="T39" fmla="*/ 76 h 1960"/>
                <a:gd name="T40" fmla="*/ 1245 w 1897"/>
                <a:gd name="T41" fmla="*/ 272 h 1960"/>
                <a:gd name="T42" fmla="*/ 1372 w 1897"/>
                <a:gd name="T43" fmla="*/ 343 h 1960"/>
                <a:gd name="T44" fmla="*/ 1554 w 1897"/>
                <a:gd name="T45" fmla="*/ 290 h 1960"/>
                <a:gd name="T46" fmla="*/ 1627 w 1897"/>
                <a:gd name="T47" fmla="*/ 285 h 1960"/>
                <a:gd name="T48" fmla="*/ 1699 w 1897"/>
                <a:gd name="T49" fmla="*/ 326 h 1960"/>
                <a:gd name="T50" fmla="*/ 1889 w 1897"/>
                <a:gd name="T51" fmla="*/ 655 h 1960"/>
                <a:gd name="T52" fmla="*/ 1892 w 1897"/>
                <a:gd name="T53" fmla="*/ 732 h 1960"/>
                <a:gd name="T54" fmla="*/ 1852 w 1897"/>
                <a:gd name="T55" fmla="*/ 798 h 1960"/>
                <a:gd name="T56" fmla="*/ 1712 w 1897"/>
                <a:gd name="T57" fmla="*/ 915 h 1960"/>
                <a:gd name="T58" fmla="*/ 1716 w 1897"/>
                <a:gd name="T59" fmla="*/ 1013 h 1960"/>
                <a:gd name="T60" fmla="*/ 1829 w 1897"/>
                <a:gd name="T61" fmla="*/ 1146 h 1960"/>
                <a:gd name="T62" fmla="*/ 1883 w 1897"/>
                <a:gd name="T63" fmla="*/ 1204 h 1960"/>
                <a:gd name="T64" fmla="*/ 1895 w 1897"/>
                <a:gd name="T65" fmla="*/ 1279 h 1960"/>
                <a:gd name="T66" fmla="*/ 1716 w 1897"/>
                <a:gd name="T67" fmla="*/ 1611 h 1960"/>
                <a:gd name="T68" fmla="*/ 1659 w 1897"/>
                <a:gd name="T69" fmla="*/ 1664 h 1960"/>
                <a:gd name="T70" fmla="*/ 1601 w 1897"/>
                <a:gd name="T71" fmla="*/ 1678 h 1960"/>
                <a:gd name="T72" fmla="*/ 1533 w 1897"/>
                <a:gd name="T73" fmla="*/ 1659 h 1960"/>
                <a:gd name="T74" fmla="*/ 1331 w 1897"/>
                <a:gd name="T75" fmla="*/ 1644 h 1960"/>
                <a:gd name="T76" fmla="*/ 1245 w 1897"/>
                <a:gd name="T77" fmla="*/ 1826 h 1960"/>
                <a:gd name="T78" fmla="*/ 1215 w 1897"/>
                <a:gd name="T79" fmla="*/ 1910 h 1960"/>
                <a:gd name="T80" fmla="*/ 1141 w 1897"/>
                <a:gd name="T81" fmla="*/ 1956 h 1960"/>
                <a:gd name="T82" fmla="*/ 756 w 1897"/>
                <a:gd name="T83" fmla="*/ 1956 h 1960"/>
                <a:gd name="T84" fmla="*/ 682 w 1897"/>
                <a:gd name="T85" fmla="*/ 1910 h 1960"/>
                <a:gd name="T86" fmla="*/ 652 w 1897"/>
                <a:gd name="T87" fmla="*/ 1826 h 1960"/>
                <a:gd name="T88" fmla="*/ 566 w 1897"/>
                <a:gd name="T89" fmla="*/ 1644 h 1960"/>
                <a:gd name="T90" fmla="*/ 371 w 1897"/>
                <a:gd name="T91" fmla="*/ 1655 h 1960"/>
                <a:gd name="T92" fmla="*/ 351 w 1897"/>
                <a:gd name="T93" fmla="*/ 1564 h 1960"/>
                <a:gd name="T94" fmla="*/ 407 w 1897"/>
                <a:gd name="T95" fmla="*/ 1452 h 1960"/>
                <a:gd name="T96" fmla="*/ 416 w 1897"/>
                <a:gd name="T97" fmla="*/ 1331 h 1960"/>
                <a:gd name="T98" fmla="*/ 377 w 1897"/>
                <a:gd name="T99" fmla="*/ 1215 h 1960"/>
                <a:gd name="T100" fmla="*/ 209 w 1897"/>
                <a:gd name="T101" fmla="*/ 940 h 1960"/>
                <a:gd name="T102" fmla="*/ 68 w 1897"/>
                <a:gd name="T103" fmla="*/ 813 h 1960"/>
                <a:gd name="T104" fmla="*/ 14 w 1897"/>
                <a:gd name="T105" fmla="*/ 756 h 1960"/>
                <a:gd name="T106" fmla="*/ 2 w 1897"/>
                <a:gd name="T107" fmla="*/ 681 h 1960"/>
                <a:gd name="T108" fmla="*/ 181 w 1897"/>
                <a:gd name="T109" fmla="*/ 349 h 1960"/>
                <a:gd name="T110" fmla="*/ 238 w 1897"/>
                <a:gd name="T111" fmla="*/ 297 h 1960"/>
                <a:gd name="T112" fmla="*/ 298 w 1897"/>
                <a:gd name="T113" fmla="*/ 283 h 1960"/>
                <a:gd name="T114" fmla="*/ 364 w 1897"/>
                <a:gd name="T115" fmla="*/ 300 h 1960"/>
                <a:gd name="T116" fmla="*/ 566 w 1897"/>
                <a:gd name="T117" fmla="*/ 317 h 1960"/>
                <a:gd name="T118" fmla="*/ 652 w 1897"/>
                <a:gd name="T119" fmla="*/ 134 h 1960"/>
                <a:gd name="T120" fmla="*/ 682 w 1897"/>
                <a:gd name="T121" fmla="*/ 51 h 1960"/>
                <a:gd name="T122" fmla="*/ 756 w 1897"/>
                <a:gd name="T123" fmla="*/ 3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97" h="1960">
                  <a:moveTo>
                    <a:pt x="949" y="495"/>
                  </a:moveTo>
                  <a:lnTo>
                    <a:pt x="888" y="499"/>
                  </a:lnTo>
                  <a:lnTo>
                    <a:pt x="829" y="509"/>
                  </a:lnTo>
                  <a:lnTo>
                    <a:pt x="773" y="527"/>
                  </a:lnTo>
                  <a:lnTo>
                    <a:pt x="721" y="551"/>
                  </a:lnTo>
                  <a:lnTo>
                    <a:pt x="671" y="581"/>
                  </a:lnTo>
                  <a:lnTo>
                    <a:pt x="626" y="617"/>
                  </a:lnTo>
                  <a:lnTo>
                    <a:pt x="586" y="657"/>
                  </a:lnTo>
                  <a:lnTo>
                    <a:pt x="550" y="703"/>
                  </a:lnTo>
                  <a:lnTo>
                    <a:pt x="520" y="752"/>
                  </a:lnTo>
                  <a:lnTo>
                    <a:pt x="496" y="804"/>
                  </a:lnTo>
                  <a:lnTo>
                    <a:pt x="477" y="861"/>
                  </a:lnTo>
                  <a:lnTo>
                    <a:pt x="467" y="919"/>
                  </a:lnTo>
                  <a:lnTo>
                    <a:pt x="462" y="980"/>
                  </a:lnTo>
                  <a:lnTo>
                    <a:pt x="467" y="1040"/>
                  </a:lnTo>
                  <a:lnTo>
                    <a:pt x="477" y="1099"/>
                  </a:lnTo>
                  <a:lnTo>
                    <a:pt x="496" y="1155"/>
                  </a:lnTo>
                  <a:lnTo>
                    <a:pt x="520" y="1207"/>
                  </a:lnTo>
                  <a:lnTo>
                    <a:pt x="550" y="1257"/>
                  </a:lnTo>
                  <a:lnTo>
                    <a:pt x="586" y="1302"/>
                  </a:lnTo>
                  <a:lnTo>
                    <a:pt x="626" y="1342"/>
                  </a:lnTo>
                  <a:lnTo>
                    <a:pt x="671" y="1378"/>
                  </a:lnTo>
                  <a:lnTo>
                    <a:pt x="721" y="1408"/>
                  </a:lnTo>
                  <a:lnTo>
                    <a:pt x="773" y="1433"/>
                  </a:lnTo>
                  <a:lnTo>
                    <a:pt x="829" y="1451"/>
                  </a:lnTo>
                  <a:lnTo>
                    <a:pt x="888" y="1462"/>
                  </a:lnTo>
                  <a:lnTo>
                    <a:pt x="949" y="1466"/>
                  </a:lnTo>
                  <a:lnTo>
                    <a:pt x="1009" y="1462"/>
                  </a:lnTo>
                  <a:lnTo>
                    <a:pt x="1068" y="1451"/>
                  </a:lnTo>
                  <a:lnTo>
                    <a:pt x="1124" y="1433"/>
                  </a:lnTo>
                  <a:lnTo>
                    <a:pt x="1176" y="1408"/>
                  </a:lnTo>
                  <a:lnTo>
                    <a:pt x="1226" y="1378"/>
                  </a:lnTo>
                  <a:lnTo>
                    <a:pt x="1271" y="1342"/>
                  </a:lnTo>
                  <a:lnTo>
                    <a:pt x="1311" y="1302"/>
                  </a:lnTo>
                  <a:lnTo>
                    <a:pt x="1347" y="1257"/>
                  </a:lnTo>
                  <a:lnTo>
                    <a:pt x="1377" y="1207"/>
                  </a:lnTo>
                  <a:lnTo>
                    <a:pt x="1401" y="1155"/>
                  </a:lnTo>
                  <a:lnTo>
                    <a:pt x="1420" y="1099"/>
                  </a:lnTo>
                  <a:lnTo>
                    <a:pt x="1431" y="1040"/>
                  </a:lnTo>
                  <a:lnTo>
                    <a:pt x="1435" y="980"/>
                  </a:lnTo>
                  <a:lnTo>
                    <a:pt x="1431" y="919"/>
                  </a:lnTo>
                  <a:lnTo>
                    <a:pt x="1420" y="861"/>
                  </a:lnTo>
                  <a:lnTo>
                    <a:pt x="1401" y="804"/>
                  </a:lnTo>
                  <a:lnTo>
                    <a:pt x="1377" y="752"/>
                  </a:lnTo>
                  <a:lnTo>
                    <a:pt x="1347" y="703"/>
                  </a:lnTo>
                  <a:lnTo>
                    <a:pt x="1311" y="657"/>
                  </a:lnTo>
                  <a:lnTo>
                    <a:pt x="1271" y="617"/>
                  </a:lnTo>
                  <a:lnTo>
                    <a:pt x="1226" y="581"/>
                  </a:lnTo>
                  <a:lnTo>
                    <a:pt x="1176" y="551"/>
                  </a:lnTo>
                  <a:lnTo>
                    <a:pt x="1124" y="527"/>
                  </a:lnTo>
                  <a:lnTo>
                    <a:pt x="1068" y="509"/>
                  </a:lnTo>
                  <a:lnTo>
                    <a:pt x="1009" y="499"/>
                  </a:lnTo>
                  <a:lnTo>
                    <a:pt x="949" y="495"/>
                  </a:lnTo>
                  <a:close/>
                  <a:moveTo>
                    <a:pt x="786" y="0"/>
                  </a:moveTo>
                  <a:lnTo>
                    <a:pt x="1111" y="0"/>
                  </a:lnTo>
                  <a:lnTo>
                    <a:pt x="1141" y="3"/>
                  </a:lnTo>
                  <a:lnTo>
                    <a:pt x="1170" y="13"/>
                  </a:lnTo>
                  <a:lnTo>
                    <a:pt x="1195" y="30"/>
                  </a:lnTo>
                  <a:lnTo>
                    <a:pt x="1215" y="51"/>
                  </a:lnTo>
                  <a:lnTo>
                    <a:pt x="1231" y="76"/>
                  </a:lnTo>
                  <a:lnTo>
                    <a:pt x="1241" y="103"/>
                  </a:lnTo>
                  <a:lnTo>
                    <a:pt x="1245" y="134"/>
                  </a:lnTo>
                  <a:lnTo>
                    <a:pt x="1245" y="272"/>
                  </a:lnTo>
                  <a:lnTo>
                    <a:pt x="1289" y="293"/>
                  </a:lnTo>
                  <a:lnTo>
                    <a:pt x="1331" y="317"/>
                  </a:lnTo>
                  <a:lnTo>
                    <a:pt x="1372" y="343"/>
                  </a:lnTo>
                  <a:lnTo>
                    <a:pt x="1411" y="370"/>
                  </a:lnTo>
                  <a:lnTo>
                    <a:pt x="1533" y="300"/>
                  </a:lnTo>
                  <a:lnTo>
                    <a:pt x="1554" y="290"/>
                  </a:lnTo>
                  <a:lnTo>
                    <a:pt x="1577" y="284"/>
                  </a:lnTo>
                  <a:lnTo>
                    <a:pt x="1599" y="283"/>
                  </a:lnTo>
                  <a:lnTo>
                    <a:pt x="1627" y="285"/>
                  </a:lnTo>
                  <a:lnTo>
                    <a:pt x="1654" y="294"/>
                  </a:lnTo>
                  <a:lnTo>
                    <a:pt x="1678" y="308"/>
                  </a:lnTo>
                  <a:lnTo>
                    <a:pt x="1699" y="326"/>
                  </a:lnTo>
                  <a:lnTo>
                    <a:pt x="1716" y="349"/>
                  </a:lnTo>
                  <a:lnTo>
                    <a:pt x="1879" y="631"/>
                  </a:lnTo>
                  <a:lnTo>
                    <a:pt x="1889" y="655"/>
                  </a:lnTo>
                  <a:lnTo>
                    <a:pt x="1895" y="680"/>
                  </a:lnTo>
                  <a:lnTo>
                    <a:pt x="1897" y="706"/>
                  </a:lnTo>
                  <a:lnTo>
                    <a:pt x="1892" y="732"/>
                  </a:lnTo>
                  <a:lnTo>
                    <a:pt x="1883" y="757"/>
                  </a:lnTo>
                  <a:lnTo>
                    <a:pt x="1869" y="779"/>
                  </a:lnTo>
                  <a:lnTo>
                    <a:pt x="1852" y="798"/>
                  </a:lnTo>
                  <a:lnTo>
                    <a:pt x="1829" y="813"/>
                  </a:lnTo>
                  <a:lnTo>
                    <a:pt x="1707" y="884"/>
                  </a:lnTo>
                  <a:lnTo>
                    <a:pt x="1712" y="915"/>
                  </a:lnTo>
                  <a:lnTo>
                    <a:pt x="1716" y="948"/>
                  </a:lnTo>
                  <a:lnTo>
                    <a:pt x="1717" y="980"/>
                  </a:lnTo>
                  <a:lnTo>
                    <a:pt x="1716" y="1013"/>
                  </a:lnTo>
                  <a:lnTo>
                    <a:pt x="1712" y="1044"/>
                  </a:lnTo>
                  <a:lnTo>
                    <a:pt x="1707" y="1075"/>
                  </a:lnTo>
                  <a:lnTo>
                    <a:pt x="1829" y="1146"/>
                  </a:lnTo>
                  <a:lnTo>
                    <a:pt x="1852" y="1163"/>
                  </a:lnTo>
                  <a:lnTo>
                    <a:pt x="1869" y="1181"/>
                  </a:lnTo>
                  <a:lnTo>
                    <a:pt x="1883" y="1204"/>
                  </a:lnTo>
                  <a:lnTo>
                    <a:pt x="1892" y="1227"/>
                  </a:lnTo>
                  <a:lnTo>
                    <a:pt x="1897" y="1252"/>
                  </a:lnTo>
                  <a:lnTo>
                    <a:pt x="1895" y="1279"/>
                  </a:lnTo>
                  <a:lnTo>
                    <a:pt x="1890" y="1305"/>
                  </a:lnTo>
                  <a:lnTo>
                    <a:pt x="1879" y="1330"/>
                  </a:lnTo>
                  <a:lnTo>
                    <a:pt x="1716" y="1611"/>
                  </a:lnTo>
                  <a:lnTo>
                    <a:pt x="1701" y="1632"/>
                  </a:lnTo>
                  <a:lnTo>
                    <a:pt x="1682" y="1650"/>
                  </a:lnTo>
                  <a:lnTo>
                    <a:pt x="1659" y="1664"/>
                  </a:lnTo>
                  <a:lnTo>
                    <a:pt x="1634" y="1673"/>
                  </a:lnTo>
                  <a:lnTo>
                    <a:pt x="1618" y="1677"/>
                  </a:lnTo>
                  <a:lnTo>
                    <a:pt x="1601" y="1678"/>
                  </a:lnTo>
                  <a:lnTo>
                    <a:pt x="1577" y="1675"/>
                  </a:lnTo>
                  <a:lnTo>
                    <a:pt x="1554" y="1669"/>
                  </a:lnTo>
                  <a:lnTo>
                    <a:pt x="1533" y="1659"/>
                  </a:lnTo>
                  <a:lnTo>
                    <a:pt x="1411" y="1589"/>
                  </a:lnTo>
                  <a:lnTo>
                    <a:pt x="1372" y="1618"/>
                  </a:lnTo>
                  <a:lnTo>
                    <a:pt x="1331" y="1644"/>
                  </a:lnTo>
                  <a:lnTo>
                    <a:pt x="1290" y="1668"/>
                  </a:lnTo>
                  <a:lnTo>
                    <a:pt x="1245" y="1688"/>
                  </a:lnTo>
                  <a:lnTo>
                    <a:pt x="1245" y="1826"/>
                  </a:lnTo>
                  <a:lnTo>
                    <a:pt x="1241" y="1856"/>
                  </a:lnTo>
                  <a:lnTo>
                    <a:pt x="1231" y="1885"/>
                  </a:lnTo>
                  <a:lnTo>
                    <a:pt x="1215" y="1910"/>
                  </a:lnTo>
                  <a:lnTo>
                    <a:pt x="1195" y="1930"/>
                  </a:lnTo>
                  <a:lnTo>
                    <a:pt x="1170" y="1946"/>
                  </a:lnTo>
                  <a:lnTo>
                    <a:pt x="1141" y="1956"/>
                  </a:lnTo>
                  <a:lnTo>
                    <a:pt x="1111" y="1960"/>
                  </a:lnTo>
                  <a:lnTo>
                    <a:pt x="786" y="1960"/>
                  </a:lnTo>
                  <a:lnTo>
                    <a:pt x="756" y="1956"/>
                  </a:lnTo>
                  <a:lnTo>
                    <a:pt x="727" y="1946"/>
                  </a:lnTo>
                  <a:lnTo>
                    <a:pt x="702" y="1930"/>
                  </a:lnTo>
                  <a:lnTo>
                    <a:pt x="682" y="1910"/>
                  </a:lnTo>
                  <a:lnTo>
                    <a:pt x="666" y="1885"/>
                  </a:lnTo>
                  <a:lnTo>
                    <a:pt x="656" y="1856"/>
                  </a:lnTo>
                  <a:lnTo>
                    <a:pt x="652" y="1826"/>
                  </a:lnTo>
                  <a:lnTo>
                    <a:pt x="652" y="1688"/>
                  </a:lnTo>
                  <a:lnTo>
                    <a:pt x="608" y="1668"/>
                  </a:lnTo>
                  <a:lnTo>
                    <a:pt x="566" y="1644"/>
                  </a:lnTo>
                  <a:lnTo>
                    <a:pt x="525" y="1618"/>
                  </a:lnTo>
                  <a:lnTo>
                    <a:pt x="486" y="1589"/>
                  </a:lnTo>
                  <a:lnTo>
                    <a:pt x="371" y="1655"/>
                  </a:lnTo>
                  <a:lnTo>
                    <a:pt x="350" y="1623"/>
                  </a:lnTo>
                  <a:lnTo>
                    <a:pt x="324" y="1594"/>
                  </a:lnTo>
                  <a:lnTo>
                    <a:pt x="351" y="1564"/>
                  </a:lnTo>
                  <a:lnTo>
                    <a:pt x="375" y="1529"/>
                  </a:lnTo>
                  <a:lnTo>
                    <a:pt x="394" y="1492"/>
                  </a:lnTo>
                  <a:lnTo>
                    <a:pt x="407" y="1452"/>
                  </a:lnTo>
                  <a:lnTo>
                    <a:pt x="416" y="1412"/>
                  </a:lnTo>
                  <a:lnTo>
                    <a:pt x="419" y="1371"/>
                  </a:lnTo>
                  <a:lnTo>
                    <a:pt x="416" y="1331"/>
                  </a:lnTo>
                  <a:lnTo>
                    <a:pt x="409" y="1291"/>
                  </a:lnTo>
                  <a:lnTo>
                    <a:pt x="395" y="1252"/>
                  </a:lnTo>
                  <a:lnTo>
                    <a:pt x="377" y="1215"/>
                  </a:lnTo>
                  <a:lnTo>
                    <a:pt x="248" y="992"/>
                  </a:lnTo>
                  <a:lnTo>
                    <a:pt x="230" y="964"/>
                  </a:lnTo>
                  <a:lnTo>
                    <a:pt x="209" y="940"/>
                  </a:lnTo>
                  <a:lnTo>
                    <a:pt x="185" y="918"/>
                  </a:lnTo>
                  <a:lnTo>
                    <a:pt x="190" y="884"/>
                  </a:lnTo>
                  <a:lnTo>
                    <a:pt x="68" y="813"/>
                  </a:lnTo>
                  <a:lnTo>
                    <a:pt x="45" y="798"/>
                  </a:lnTo>
                  <a:lnTo>
                    <a:pt x="28" y="778"/>
                  </a:lnTo>
                  <a:lnTo>
                    <a:pt x="14" y="756"/>
                  </a:lnTo>
                  <a:lnTo>
                    <a:pt x="5" y="732"/>
                  </a:lnTo>
                  <a:lnTo>
                    <a:pt x="0" y="707"/>
                  </a:lnTo>
                  <a:lnTo>
                    <a:pt x="2" y="681"/>
                  </a:lnTo>
                  <a:lnTo>
                    <a:pt x="7" y="656"/>
                  </a:lnTo>
                  <a:lnTo>
                    <a:pt x="18" y="631"/>
                  </a:lnTo>
                  <a:lnTo>
                    <a:pt x="181" y="349"/>
                  </a:lnTo>
                  <a:lnTo>
                    <a:pt x="196" y="328"/>
                  </a:lnTo>
                  <a:lnTo>
                    <a:pt x="215" y="310"/>
                  </a:lnTo>
                  <a:lnTo>
                    <a:pt x="238" y="297"/>
                  </a:lnTo>
                  <a:lnTo>
                    <a:pt x="263" y="287"/>
                  </a:lnTo>
                  <a:lnTo>
                    <a:pt x="280" y="284"/>
                  </a:lnTo>
                  <a:lnTo>
                    <a:pt x="298" y="283"/>
                  </a:lnTo>
                  <a:lnTo>
                    <a:pt x="320" y="284"/>
                  </a:lnTo>
                  <a:lnTo>
                    <a:pt x="342" y="290"/>
                  </a:lnTo>
                  <a:lnTo>
                    <a:pt x="364" y="300"/>
                  </a:lnTo>
                  <a:lnTo>
                    <a:pt x="486" y="370"/>
                  </a:lnTo>
                  <a:lnTo>
                    <a:pt x="525" y="343"/>
                  </a:lnTo>
                  <a:lnTo>
                    <a:pt x="566" y="317"/>
                  </a:lnTo>
                  <a:lnTo>
                    <a:pt x="608" y="293"/>
                  </a:lnTo>
                  <a:lnTo>
                    <a:pt x="652" y="272"/>
                  </a:lnTo>
                  <a:lnTo>
                    <a:pt x="652" y="134"/>
                  </a:lnTo>
                  <a:lnTo>
                    <a:pt x="656" y="103"/>
                  </a:lnTo>
                  <a:lnTo>
                    <a:pt x="666" y="76"/>
                  </a:lnTo>
                  <a:lnTo>
                    <a:pt x="682" y="51"/>
                  </a:lnTo>
                  <a:lnTo>
                    <a:pt x="702" y="30"/>
                  </a:lnTo>
                  <a:lnTo>
                    <a:pt x="727" y="13"/>
                  </a:lnTo>
                  <a:lnTo>
                    <a:pt x="756" y="3"/>
                  </a:lnTo>
                  <a:lnTo>
                    <a:pt x="7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95" name="Freeform 529"/>
            <p:cNvSpPr>
              <a:spLocks/>
            </p:cNvSpPr>
            <p:nvPr/>
          </p:nvSpPr>
          <p:spPr bwMode="auto">
            <a:xfrm>
              <a:off x="1638" y="2855"/>
              <a:ext cx="349" cy="349"/>
            </a:xfrm>
            <a:custGeom>
              <a:avLst/>
              <a:gdLst>
                <a:gd name="T0" fmla="*/ 349 w 697"/>
                <a:gd name="T1" fmla="*/ 0 h 698"/>
                <a:gd name="T2" fmla="*/ 400 w 697"/>
                <a:gd name="T3" fmla="*/ 4 h 698"/>
                <a:gd name="T4" fmla="*/ 449 w 697"/>
                <a:gd name="T5" fmla="*/ 15 h 698"/>
                <a:gd name="T6" fmla="*/ 495 w 697"/>
                <a:gd name="T7" fmla="*/ 32 h 698"/>
                <a:gd name="T8" fmla="*/ 539 w 697"/>
                <a:gd name="T9" fmla="*/ 56 h 698"/>
                <a:gd name="T10" fmla="*/ 578 w 697"/>
                <a:gd name="T11" fmla="*/ 86 h 698"/>
                <a:gd name="T12" fmla="*/ 611 w 697"/>
                <a:gd name="T13" fmla="*/ 120 h 698"/>
                <a:gd name="T14" fmla="*/ 641 w 697"/>
                <a:gd name="T15" fmla="*/ 160 h 698"/>
                <a:gd name="T16" fmla="*/ 665 w 697"/>
                <a:gd name="T17" fmla="*/ 202 h 698"/>
                <a:gd name="T18" fmla="*/ 682 w 697"/>
                <a:gd name="T19" fmla="*/ 248 h 698"/>
                <a:gd name="T20" fmla="*/ 694 w 697"/>
                <a:gd name="T21" fmla="*/ 297 h 698"/>
                <a:gd name="T22" fmla="*/ 697 w 697"/>
                <a:gd name="T23" fmla="*/ 349 h 698"/>
                <a:gd name="T24" fmla="*/ 694 w 697"/>
                <a:gd name="T25" fmla="*/ 401 h 698"/>
                <a:gd name="T26" fmla="*/ 682 w 697"/>
                <a:gd name="T27" fmla="*/ 449 h 698"/>
                <a:gd name="T28" fmla="*/ 665 w 697"/>
                <a:gd name="T29" fmla="*/ 495 h 698"/>
                <a:gd name="T30" fmla="*/ 641 w 697"/>
                <a:gd name="T31" fmla="*/ 539 h 698"/>
                <a:gd name="T32" fmla="*/ 611 w 697"/>
                <a:gd name="T33" fmla="*/ 578 h 698"/>
                <a:gd name="T34" fmla="*/ 578 w 697"/>
                <a:gd name="T35" fmla="*/ 613 h 698"/>
                <a:gd name="T36" fmla="*/ 539 w 697"/>
                <a:gd name="T37" fmla="*/ 641 h 698"/>
                <a:gd name="T38" fmla="*/ 495 w 697"/>
                <a:gd name="T39" fmla="*/ 665 h 698"/>
                <a:gd name="T40" fmla="*/ 449 w 697"/>
                <a:gd name="T41" fmla="*/ 683 h 698"/>
                <a:gd name="T42" fmla="*/ 400 w 697"/>
                <a:gd name="T43" fmla="*/ 694 h 698"/>
                <a:gd name="T44" fmla="*/ 349 w 697"/>
                <a:gd name="T45" fmla="*/ 698 h 698"/>
                <a:gd name="T46" fmla="*/ 297 w 697"/>
                <a:gd name="T47" fmla="*/ 694 h 698"/>
                <a:gd name="T48" fmla="*/ 248 w 697"/>
                <a:gd name="T49" fmla="*/ 683 h 698"/>
                <a:gd name="T50" fmla="*/ 202 w 697"/>
                <a:gd name="T51" fmla="*/ 665 h 698"/>
                <a:gd name="T52" fmla="*/ 158 w 697"/>
                <a:gd name="T53" fmla="*/ 641 h 698"/>
                <a:gd name="T54" fmla="*/ 119 w 697"/>
                <a:gd name="T55" fmla="*/ 613 h 698"/>
                <a:gd name="T56" fmla="*/ 86 w 697"/>
                <a:gd name="T57" fmla="*/ 578 h 698"/>
                <a:gd name="T58" fmla="*/ 56 w 697"/>
                <a:gd name="T59" fmla="*/ 539 h 698"/>
                <a:gd name="T60" fmla="*/ 32 w 697"/>
                <a:gd name="T61" fmla="*/ 495 h 698"/>
                <a:gd name="T62" fmla="*/ 15 w 697"/>
                <a:gd name="T63" fmla="*/ 449 h 698"/>
                <a:gd name="T64" fmla="*/ 3 w 697"/>
                <a:gd name="T65" fmla="*/ 401 h 698"/>
                <a:gd name="T66" fmla="*/ 0 w 697"/>
                <a:gd name="T67" fmla="*/ 349 h 698"/>
                <a:gd name="T68" fmla="*/ 3 w 697"/>
                <a:gd name="T69" fmla="*/ 297 h 698"/>
                <a:gd name="T70" fmla="*/ 15 w 697"/>
                <a:gd name="T71" fmla="*/ 248 h 698"/>
                <a:gd name="T72" fmla="*/ 32 w 697"/>
                <a:gd name="T73" fmla="*/ 202 h 698"/>
                <a:gd name="T74" fmla="*/ 56 w 697"/>
                <a:gd name="T75" fmla="*/ 160 h 698"/>
                <a:gd name="T76" fmla="*/ 86 w 697"/>
                <a:gd name="T77" fmla="*/ 120 h 698"/>
                <a:gd name="T78" fmla="*/ 119 w 697"/>
                <a:gd name="T79" fmla="*/ 86 h 698"/>
                <a:gd name="T80" fmla="*/ 158 w 697"/>
                <a:gd name="T81" fmla="*/ 56 h 698"/>
                <a:gd name="T82" fmla="*/ 202 w 697"/>
                <a:gd name="T83" fmla="*/ 32 h 698"/>
                <a:gd name="T84" fmla="*/ 248 w 697"/>
                <a:gd name="T85" fmla="*/ 15 h 698"/>
                <a:gd name="T86" fmla="*/ 297 w 697"/>
                <a:gd name="T87" fmla="*/ 4 h 698"/>
                <a:gd name="T88" fmla="*/ 349 w 697"/>
                <a:gd name="T89" fmla="*/ 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97" h="698">
                  <a:moveTo>
                    <a:pt x="349" y="0"/>
                  </a:moveTo>
                  <a:lnTo>
                    <a:pt x="400" y="4"/>
                  </a:lnTo>
                  <a:lnTo>
                    <a:pt x="449" y="15"/>
                  </a:lnTo>
                  <a:lnTo>
                    <a:pt x="495" y="32"/>
                  </a:lnTo>
                  <a:lnTo>
                    <a:pt x="539" y="56"/>
                  </a:lnTo>
                  <a:lnTo>
                    <a:pt x="578" y="86"/>
                  </a:lnTo>
                  <a:lnTo>
                    <a:pt x="611" y="120"/>
                  </a:lnTo>
                  <a:lnTo>
                    <a:pt x="641" y="160"/>
                  </a:lnTo>
                  <a:lnTo>
                    <a:pt x="665" y="202"/>
                  </a:lnTo>
                  <a:lnTo>
                    <a:pt x="682" y="248"/>
                  </a:lnTo>
                  <a:lnTo>
                    <a:pt x="694" y="297"/>
                  </a:lnTo>
                  <a:lnTo>
                    <a:pt x="697" y="349"/>
                  </a:lnTo>
                  <a:lnTo>
                    <a:pt x="694" y="401"/>
                  </a:lnTo>
                  <a:lnTo>
                    <a:pt x="682" y="449"/>
                  </a:lnTo>
                  <a:lnTo>
                    <a:pt x="665" y="495"/>
                  </a:lnTo>
                  <a:lnTo>
                    <a:pt x="641" y="539"/>
                  </a:lnTo>
                  <a:lnTo>
                    <a:pt x="611" y="578"/>
                  </a:lnTo>
                  <a:lnTo>
                    <a:pt x="578" y="613"/>
                  </a:lnTo>
                  <a:lnTo>
                    <a:pt x="539" y="641"/>
                  </a:lnTo>
                  <a:lnTo>
                    <a:pt x="495" y="665"/>
                  </a:lnTo>
                  <a:lnTo>
                    <a:pt x="449" y="683"/>
                  </a:lnTo>
                  <a:lnTo>
                    <a:pt x="400" y="694"/>
                  </a:lnTo>
                  <a:lnTo>
                    <a:pt x="349" y="698"/>
                  </a:lnTo>
                  <a:lnTo>
                    <a:pt x="297" y="694"/>
                  </a:lnTo>
                  <a:lnTo>
                    <a:pt x="248" y="683"/>
                  </a:lnTo>
                  <a:lnTo>
                    <a:pt x="202" y="665"/>
                  </a:lnTo>
                  <a:lnTo>
                    <a:pt x="158" y="641"/>
                  </a:lnTo>
                  <a:lnTo>
                    <a:pt x="119" y="613"/>
                  </a:lnTo>
                  <a:lnTo>
                    <a:pt x="86" y="578"/>
                  </a:lnTo>
                  <a:lnTo>
                    <a:pt x="56" y="539"/>
                  </a:lnTo>
                  <a:lnTo>
                    <a:pt x="32" y="495"/>
                  </a:lnTo>
                  <a:lnTo>
                    <a:pt x="15" y="449"/>
                  </a:lnTo>
                  <a:lnTo>
                    <a:pt x="3" y="401"/>
                  </a:lnTo>
                  <a:lnTo>
                    <a:pt x="0" y="349"/>
                  </a:lnTo>
                  <a:lnTo>
                    <a:pt x="3" y="297"/>
                  </a:lnTo>
                  <a:lnTo>
                    <a:pt x="15" y="248"/>
                  </a:lnTo>
                  <a:lnTo>
                    <a:pt x="32" y="202"/>
                  </a:lnTo>
                  <a:lnTo>
                    <a:pt x="56" y="160"/>
                  </a:lnTo>
                  <a:lnTo>
                    <a:pt x="86" y="120"/>
                  </a:lnTo>
                  <a:lnTo>
                    <a:pt x="119" y="86"/>
                  </a:lnTo>
                  <a:lnTo>
                    <a:pt x="158" y="56"/>
                  </a:lnTo>
                  <a:lnTo>
                    <a:pt x="202" y="32"/>
                  </a:lnTo>
                  <a:lnTo>
                    <a:pt x="248" y="15"/>
                  </a:lnTo>
                  <a:lnTo>
                    <a:pt x="297" y="4"/>
                  </a:lnTo>
                  <a:lnTo>
                    <a:pt x="3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96" name="Freeform 530"/>
            <p:cNvSpPr>
              <a:spLocks noEditPoints="1"/>
            </p:cNvSpPr>
            <p:nvPr/>
          </p:nvSpPr>
          <p:spPr bwMode="auto">
            <a:xfrm>
              <a:off x="693" y="2948"/>
              <a:ext cx="752" cy="778"/>
            </a:xfrm>
            <a:custGeom>
              <a:avLst/>
              <a:gdLst>
                <a:gd name="T0" fmla="*/ 661 w 1506"/>
                <a:gd name="T1" fmla="*/ 500 h 1556"/>
                <a:gd name="T2" fmla="*/ 546 w 1506"/>
                <a:gd name="T3" fmla="*/ 570 h 1556"/>
                <a:gd name="T4" fmla="*/ 475 w 1506"/>
                <a:gd name="T5" fmla="*/ 685 h 1556"/>
                <a:gd name="T6" fmla="*/ 464 w 1506"/>
                <a:gd name="T7" fmla="*/ 825 h 1556"/>
                <a:gd name="T8" fmla="*/ 516 w 1506"/>
                <a:gd name="T9" fmla="*/ 951 h 1556"/>
                <a:gd name="T10" fmla="*/ 618 w 1506"/>
                <a:gd name="T11" fmla="*/ 1038 h 1556"/>
                <a:gd name="T12" fmla="*/ 753 w 1506"/>
                <a:gd name="T13" fmla="*/ 1071 h 1556"/>
                <a:gd name="T14" fmla="*/ 888 w 1506"/>
                <a:gd name="T15" fmla="*/ 1038 h 1556"/>
                <a:gd name="T16" fmla="*/ 989 w 1506"/>
                <a:gd name="T17" fmla="*/ 951 h 1556"/>
                <a:gd name="T18" fmla="*/ 1042 w 1506"/>
                <a:gd name="T19" fmla="*/ 825 h 1556"/>
                <a:gd name="T20" fmla="*/ 1032 w 1506"/>
                <a:gd name="T21" fmla="*/ 685 h 1556"/>
                <a:gd name="T22" fmla="*/ 960 w 1506"/>
                <a:gd name="T23" fmla="*/ 570 h 1556"/>
                <a:gd name="T24" fmla="*/ 846 w 1506"/>
                <a:gd name="T25" fmla="*/ 500 h 1556"/>
                <a:gd name="T26" fmla="*/ 623 w 1506"/>
                <a:gd name="T27" fmla="*/ 0 h 1556"/>
                <a:gd name="T28" fmla="*/ 935 w 1506"/>
                <a:gd name="T29" fmla="*/ 15 h 1556"/>
                <a:gd name="T30" fmla="*/ 984 w 1506"/>
                <a:gd name="T31" fmla="*/ 79 h 1556"/>
                <a:gd name="T32" fmla="*/ 1034 w 1506"/>
                <a:gd name="T33" fmla="*/ 238 h 1556"/>
                <a:gd name="T34" fmla="*/ 1218 w 1506"/>
                <a:gd name="T35" fmla="*/ 238 h 1556"/>
                <a:gd name="T36" fmla="*/ 1292 w 1506"/>
                <a:gd name="T37" fmla="*/ 226 h 1556"/>
                <a:gd name="T38" fmla="*/ 1349 w 1506"/>
                <a:gd name="T39" fmla="*/ 258 h 1556"/>
                <a:gd name="T40" fmla="*/ 1502 w 1506"/>
                <a:gd name="T41" fmla="*/ 527 h 1556"/>
                <a:gd name="T42" fmla="*/ 1495 w 1506"/>
                <a:gd name="T43" fmla="*/ 601 h 1556"/>
                <a:gd name="T44" fmla="*/ 1452 w 1506"/>
                <a:gd name="T45" fmla="*/ 646 h 1556"/>
                <a:gd name="T46" fmla="*/ 1362 w 1506"/>
                <a:gd name="T47" fmla="*/ 777 h 1556"/>
                <a:gd name="T48" fmla="*/ 1452 w 1506"/>
                <a:gd name="T49" fmla="*/ 910 h 1556"/>
                <a:gd name="T50" fmla="*/ 1498 w 1506"/>
                <a:gd name="T51" fmla="*/ 963 h 1556"/>
                <a:gd name="T52" fmla="*/ 1501 w 1506"/>
                <a:gd name="T53" fmla="*/ 1032 h 1556"/>
                <a:gd name="T54" fmla="*/ 1350 w 1506"/>
                <a:gd name="T55" fmla="*/ 1295 h 1556"/>
                <a:gd name="T56" fmla="*/ 1297 w 1506"/>
                <a:gd name="T57" fmla="*/ 1328 h 1556"/>
                <a:gd name="T58" fmla="*/ 1218 w 1506"/>
                <a:gd name="T59" fmla="*/ 1318 h 1556"/>
                <a:gd name="T60" fmla="*/ 1034 w 1506"/>
                <a:gd name="T61" fmla="*/ 1318 h 1556"/>
                <a:gd name="T62" fmla="*/ 984 w 1506"/>
                <a:gd name="T63" fmla="*/ 1477 h 1556"/>
                <a:gd name="T64" fmla="*/ 935 w 1506"/>
                <a:gd name="T65" fmla="*/ 1541 h 1556"/>
                <a:gd name="T66" fmla="*/ 623 w 1506"/>
                <a:gd name="T67" fmla="*/ 1556 h 1556"/>
                <a:gd name="T68" fmla="*/ 548 w 1506"/>
                <a:gd name="T69" fmla="*/ 1525 h 1556"/>
                <a:gd name="T70" fmla="*/ 517 w 1506"/>
                <a:gd name="T71" fmla="*/ 1450 h 1556"/>
                <a:gd name="T72" fmla="*/ 427 w 1506"/>
                <a:gd name="T73" fmla="*/ 1291 h 1556"/>
                <a:gd name="T74" fmla="*/ 263 w 1506"/>
                <a:gd name="T75" fmla="*/ 1328 h 1556"/>
                <a:gd name="T76" fmla="*/ 189 w 1506"/>
                <a:gd name="T77" fmla="*/ 1320 h 1556"/>
                <a:gd name="T78" fmla="*/ 144 w 1506"/>
                <a:gd name="T79" fmla="*/ 1279 h 1556"/>
                <a:gd name="T80" fmla="*/ 0 w 1506"/>
                <a:gd name="T81" fmla="*/ 1009 h 1556"/>
                <a:gd name="T82" fmla="*/ 18 w 1506"/>
                <a:gd name="T83" fmla="*/ 942 h 1556"/>
                <a:gd name="T84" fmla="*/ 152 w 1506"/>
                <a:gd name="T85" fmla="*/ 853 h 1556"/>
                <a:gd name="T86" fmla="*/ 147 w 1506"/>
                <a:gd name="T87" fmla="*/ 740 h 1556"/>
                <a:gd name="T88" fmla="*/ 34 w 1506"/>
                <a:gd name="T89" fmla="*/ 631 h 1556"/>
                <a:gd name="T90" fmla="*/ 2 w 1506"/>
                <a:gd name="T91" fmla="*/ 570 h 1556"/>
                <a:gd name="T92" fmla="*/ 14 w 1506"/>
                <a:gd name="T93" fmla="*/ 500 h 1556"/>
                <a:gd name="T94" fmla="*/ 171 w 1506"/>
                <a:gd name="T95" fmla="*/ 246 h 1556"/>
                <a:gd name="T96" fmla="*/ 236 w 1506"/>
                <a:gd name="T97" fmla="*/ 225 h 1556"/>
                <a:gd name="T98" fmla="*/ 386 w 1506"/>
                <a:gd name="T99" fmla="*/ 294 h 1556"/>
                <a:gd name="T100" fmla="*/ 517 w 1506"/>
                <a:gd name="T101" fmla="*/ 216 h 1556"/>
                <a:gd name="T102" fmla="*/ 532 w 1506"/>
                <a:gd name="T103" fmla="*/ 52 h 1556"/>
                <a:gd name="T104" fmla="*/ 596 w 1506"/>
                <a:gd name="T105" fmla="*/ 4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06" h="1556">
                  <a:moveTo>
                    <a:pt x="753" y="485"/>
                  </a:moveTo>
                  <a:lnTo>
                    <a:pt x="706" y="489"/>
                  </a:lnTo>
                  <a:lnTo>
                    <a:pt x="661" y="500"/>
                  </a:lnTo>
                  <a:lnTo>
                    <a:pt x="618" y="518"/>
                  </a:lnTo>
                  <a:lnTo>
                    <a:pt x="580" y="541"/>
                  </a:lnTo>
                  <a:lnTo>
                    <a:pt x="546" y="570"/>
                  </a:lnTo>
                  <a:lnTo>
                    <a:pt x="516" y="605"/>
                  </a:lnTo>
                  <a:lnTo>
                    <a:pt x="492" y="643"/>
                  </a:lnTo>
                  <a:lnTo>
                    <a:pt x="475" y="685"/>
                  </a:lnTo>
                  <a:lnTo>
                    <a:pt x="464" y="730"/>
                  </a:lnTo>
                  <a:lnTo>
                    <a:pt x="460" y="777"/>
                  </a:lnTo>
                  <a:lnTo>
                    <a:pt x="464" y="825"/>
                  </a:lnTo>
                  <a:lnTo>
                    <a:pt x="475" y="871"/>
                  </a:lnTo>
                  <a:lnTo>
                    <a:pt x="492" y="912"/>
                  </a:lnTo>
                  <a:lnTo>
                    <a:pt x="516" y="951"/>
                  </a:lnTo>
                  <a:lnTo>
                    <a:pt x="546" y="984"/>
                  </a:lnTo>
                  <a:lnTo>
                    <a:pt x="580" y="1014"/>
                  </a:lnTo>
                  <a:lnTo>
                    <a:pt x="618" y="1038"/>
                  </a:lnTo>
                  <a:lnTo>
                    <a:pt x="661" y="1056"/>
                  </a:lnTo>
                  <a:lnTo>
                    <a:pt x="706" y="1067"/>
                  </a:lnTo>
                  <a:lnTo>
                    <a:pt x="753" y="1071"/>
                  </a:lnTo>
                  <a:lnTo>
                    <a:pt x="801" y="1067"/>
                  </a:lnTo>
                  <a:lnTo>
                    <a:pt x="846" y="1056"/>
                  </a:lnTo>
                  <a:lnTo>
                    <a:pt x="888" y="1038"/>
                  </a:lnTo>
                  <a:lnTo>
                    <a:pt x="925" y="1014"/>
                  </a:lnTo>
                  <a:lnTo>
                    <a:pt x="960" y="984"/>
                  </a:lnTo>
                  <a:lnTo>
                    <a:pt x="989" y="951"/>
                  </a:lnTo>
                  <a:lnTo>
                    <a:pt x="1013" y="912"/>
                  </a:lnTo>
                  <a:lnTo>
                    <a:pt x="1032" y="871"/>
                  </a:lnTo>
                  <a:lnTo>
                    <a:pt x="1042" y="825"/>
                  </a:lnTo>
                  <a:lnTo>
                    <a:pt x="1047" y="777"/>
                  </a:lnTo>
                  <a:lnTo>
                    <a:pt x="1042" y="730"/>
                  </a:lnTo>
                  <a:lnTo>
                    <a:pt x="1032" y="685"/>
                  </a:lnTo>
                  <a:lnTo>
                    <a:pt x="1013" y="643"/>
                  </a:lnTo>
                  <a:lnTo>
                    <a:pt x="989" y="605"/>
                  </a:lnTo>
                  <a:lnTo>
                    <a:pt x="960" y="570"/>
                  </a:lnTo>
                  <a:lnTo>
                    <a:pt x="925" y="541"/>
                  </a:lnTo>
                  <a:lnTo>
                    <a:pt x="888" y="518"/>
                  </a:lnTo>
                  <a:lnTo>
                    <a:pt x="846" y="500"/>
                  </a:lnTo>
                  <a:lnTo>
                    <a:pt x="801" y="489"/>
                  </a:lnTo>
                  <a:lnTo>
                    <a:pt x="753" y="485"/>
                  </a:lnTo>
                  <a:close/>
                  <a:moveTo>
                    <a:pt x="623" y="0"/>
                  </a:moveTo>
                  <a:lnTo>
                    <a:pt x="882" y="0"/>
                  </a:lnTo>
                  <a:lnTo>
                    <a:pt x="910" y="4"/>
                  </a:lnTo>
                  <a:lnTo>
                    <a:pt x="935" y="15"/>
                  </a:lnTo>
                  <a:lnTo>
                    <a:pt x="957" y="31"/>
                  </a:lnTo>
                  <a:lnTo>
                    <a:pt x="974" y="52"/>
                  </a:lnTo>
                  <a:lnTo>
                    <a:pt x="984" y="79"/>
                  </a:lnTo>
                  <a:lnTo>
                    <a:pt x="988" y="106"/>
                  </a:lnTo>
                  <a:lnTo>
                    <a:pt x="988" y="216"/>
                  </a:lnTo>
                  <a:lnTo>
                    <a:pt x="1034" y="238"/>
                  </a:lnTo>
                  <a:lnTo>
                    <a:pt x="1079" y="264"/>
                  </a:lnTo>
                  <a:lnTo>
                    <a:pt x="1120" y="294"/>
                  </a:lnTo>
                  <a:lnTo>
                    <a:pt x="1218" y="238"/>
                  </a:lnTo>
                  <a:lnTo>
                    <a:pt x="1242" y="227"/>
                  </a:lnTo>
                  <a:lnTo>
                    <a:pt x="1270" y="225"/>
                  </a:lnTo>
                  <a:lnTo>
                    <a:pt x="1292" y="226"/>
                  </a:lnTo>
                  <a:lnTo>
                    <a:pt x="1312" y="233"/>
                  </a:lnTo>
                  <a:lnTo>
                    <a:pt x="1332" y="243"/>
                  </a:lnTo>
                  <a:lnTo>
                    <a:pt x="1349" y="258"/>
                  </a:lnTo>
                  <a:lnTo>
                    <a:pt x="1362" y="277"/>
                  </a:lnTo>
                  <a:lnTo>
                    <a:pt x="1491" y="500"/>
                  </a:lnTo>
                  <a:lnTo>
                    <a:pt x="1502" y="527"/>
                  </a:lnTo>
                  <a:lnTo>
                    <a:pt x="1506" y="554"/>
                  </a:lnTo>
                  <a:lnTo>
                    <a:pt x="1502" y="581"/>
                  </a:lnTo>
                  <a:lnTo>
                    <a:pt x="1495" y="601"/>
                  </a:lnTo>
                  <a:lnTo>
                    <a:pt x="1483" y="619"/>
                  </a:lnTo>
                  <a:lnTo>
                    <a:pt x="1470" y="634"/>
                  </a:lnTo>
                  <a:lnTo>
                    <a:pt x="1452" y="646"/>
                  </a:lnTo>
                  <a:lnTo>
                    <a:pt x="1355" y="702"/>
                  </a:lnTo>
                  <a:lnTo>
                    <a:pt x="1360" y="740"/>
                  </a:lnTo>
                  <a:lnTo>
                    <a:pt x="1362" y="777"/>
                  </a:lnTo>
                  <a:lnTo>
                    <a:pt x="1360" y="816"/>
                  </a:lnTo>
                  <a:lnTo>
                    <a:pt x="1355" y="853"/>
                  </a:lnTo>
                  <a:lnTo>
                    <a:pt x="1452" y="910"/>
                  </a:lnTo>
                  <a:lnTo>
                    <a:pt x="1472" y="925"/>
                  </a:lnTo>
                  <a:lnTo>
                    <a:pt x="1487" y="942"/>
                  </a:lnTo>
                  <a:lnTo>
                    <a:pt x="1498" y="963"/>
                  </a:lnTo>
                  <a:lnTo>
                    <a:pt x="1505" y="986"/>
                  </a:lnTo>
                  <a:lnTo>
                    <a:pt x="1506" y="1009"/>
                  </a:lnTo>
                  <a:lnTo>
                    <a:pt x="1501" y="1032"/>
                  </a:lnTo>
                  <a:lnTo>
                    <a:pt x="1491" y="1054"/>
                  </a:lnTo>
                  <a:lnTo>
                    <a:pt x="1362" y="1279"/>
                  </a:lnTo>
                  <a:lnTo>
                    <a:pt x="1350" y="1295"/>
                  </a:lnTo>
                  <a:lnTo>
                    <a:pt x="1335" y="1309"/>
                  </a:lnTo>
                  <a:lnTo>
                    <a:pt x="1317" y="1320"/>
                  </a:lnTo>
                  <a:lnTo>
                    <a:pt x="1297" y="1328"/>
                  </a:lnTo>
                  <a:lnTo>
                    <a:pt x="1270" y="1331"/>
                  </a:lnTo>
                  <a:lnTo>
                    <a:pt x="1242" y="1328"/>
                  </a:lnTo>
                  <a:lnTo>
                    <a:pt x="1218" y="1318"/>
                  </a:lnTo>
                  <a:lnTo>
                    <a:pt x="1120" y="1262"/>
                  </a:lnTo>
                  <a:lnTo>
                    <a:pt x="1079" y="1291"/>
                  </a:lnTo>
                  <a:lnTo>
                    <a:pt x="1034" y="1318"/>
                  </a:lnTo>
                  <a:lnTo>
                    <a:pt x="988" y="1340"/>
                  </a:lnTo>
                  <a:lnTo>
                    <a:pt x="988" y="1450"/>
                  </a:lnTo>
                  <a:lnTo>
                    <a:pt x="984" y="1477"/>
                  </a:lnTo>
                  <a:lnTo>
                    <a:pt x="974" y="1504"/>
                  </a:lnTo>
                  <a:lnTo>
                    <a:pt x="957" y="1525"/>
                  </a:lnTo>
                  <a:lnTo>
                    <a:pt x="935" y="1541"/>
                  </a:lnTo>
                  <a:lnTo>
                    <a:pt x="910" y="1552"/>
                  </a:lnTo>
                  <a:lnTo>
                    <a:pt x="882" y="1556"/>
                  </a:lnTo>
                  <a:lnTo>
                    <a:pt x="623" y="1556"/>
                  </a:lnTo>
                  <a:lnTo>
                    <a:pt x="596" y="1552"/>
                  </a:lnTo>
                  <a:lnTo>
                    <a:pt x="570" y="1541"/>
                  </a:lnTo>
                  <a:lnTo>
                    <a:pt x="548" y="1525"/>
                  </a:lnTo>
                  <a:lnTo>
                    <a:pt x="532" y="1504"/>
                  </a:lnTo>
                  <a:lnTo>
                    <a:pt x="521" y="1477"/>
                  </a:lnTo>
                  <a:lnTo>
                    <a:pt x="517" y="1450"/>
                  </a:lnTo>
                  <a:lnTo>
                    <a:pt x="517" y="1340"/>
                  </a:lnTo>
                  <a:lnTo>
                    <a:pt x="471" y="1318"/>
                  </a:lnTo>
                  <a:lnTo>
                    <a:pt x="427" y="1291"/>
                  </a:lnTo>
                  <a:lnTo>
                    <a:pt x="385" y="1262"/>
                  </a:lnTo>
                  <a:lnTo>
                    <a:pt x="289" y="1318"/>
                  </a:lnTo>
                  <a:lnTo>
                    <a:pt x="263" y="1328"/>
                  </a:lnTo>
                  <a:lnTo>
                    <a:pt x="235" y="1331"/>
                  </a:lnTo>
                  <a:lnTo>
                    <a:pt x="208" y="1328"/>
                  </a:lnTo>
                  <a:lnTo>
                    <a:pt x="189" y="1320"/>
                  </a:lnTo>
                  <a:lnTo>
                    <a:pt x="171" y="1309"/>
                  </a:lnTo>
                  <a:lnTo>
                    <a:pt x="155" y="1295"/>
                  </a:lnTo>
                  <a:lnTo>
                    <a:pt x="144" y="1279"/>
                  </a:lnTo>
                  <a:lnTo>
                    <a:pt x="14" y="1054"/>
                  </a:lnTo>
                  <a:lnTo>
                    <a:pt x="4" y="1032"/>
                  </a:lnTo>
                  <a:lnTo>
                    <a:pt x="0" y="1009"/>
                  </a:lnTo>
                  <a:lnTo>
                    <a:pt x="2" y="986"/>
                  </a:lnTo>
                  <a:lnTo>
                    <a:pt x="8" y="963"/>
                  </a:lnTo>
                  <a:lnTo>
                    <a:pt x="18" y="942"/>
                  </a:lnTo>
                  <a:lnTo>
                    <a:pt x="34" y="925"/>
                  </a:lnTo>
                  <a:lnTo>
                    <a:pt x="53" y="910"/>
                  </a:lnTo>
                  <a:lnTo>
                    <a:pt x="152" y="853"/>
                  </a:lnTo>
                  <a:lnTo>
                    <a:pt x="147" y="816"/>
                  </a:lnTo>
                  <a:lnTo>
                    <a:pt x="144" y="777"/>
                  </a:lnTo>
                  <a:lnTo>
                    <a:pt x="147" y="740"/>
                  </a:lnTo>
                  <a:lnTo>
                    <a:pt x="152" y="702"/>
                  </a:lnTo>
                  <a:lnTo>
                    <a:pt x="53" y="646"/>
                  </a:lnTo>
                  <a:lnTo>
                    <a:pt x="34" y="631"/>
                  </a:lnTo>
                  <a:lnTo>
                    <a:pt x="18" y="613"/>
                  </a:lnTo>
                  <a:lnTo>
                    <a:pt x="8" y="593"/>
                  </a:lnTo>
                  <a:lnTo>
                    <a:pt x="2" y="570"/>
                  </a:lnTo>
                  <a:lnTo>
                    <a:pt x="0" y="546"/>
                  </a:lnTo>
                  <a:lnTo>
                    <a:pt x="4" y="523"/>
                  </a:lnTo>
                  <a:lnTo>
                    <a:pt x="14" y="500"/>
                  </a:lnTo>
                  <a:lnTo>
                    <a:pt x="144" y="277"/>
                  </a:lnTo>
                  <a:lnTo>
                    <a:pt x="155" y="259"/>
                  </a:lnTo>
                  <a:lnTo>
                    <a:pt x="171" y="246"/>
                  </a:lnTo>
                  <a:lnTo>
                    <a:pt x="189" y="235"/>
                  </a:lnTo>
                  <a:lnTo>
                    <a:pt x="208" y="228"/>
                  </a:lnTo>
                  <a:lnTo>
                    <a:pt x="236" y="225"/>
                  </a:lnTo>
                  <a:lnTo>
                    <a:pt x="263" y="227"/>
                  </a:lnTo>
                  <a:lnTo>
                    <a:pt x="289" y="238"/>
                  </a:lnTo>
                  <a:lnTo>
                    <a:pt x="386" y="294"/>
                  </a:lnTo>
                  <a:lnTo>
                    <a:pt x="427" y="264"/>
                  </a:lnTo>
                  <a:lnTo>
                    <a:pt x="471" y="238"/>
                  </a:lnTo>
                  <a:lnTo>
                    <a:pt x="517" y="216"/>
                  </a:lnTo>
                  <a:lnTo>
                    <a:pt x="517" y="106"/>
                  </a:lnTo>
                  <a:lnTo>
                    <a:pt x="521" y="79"/>
                  </a:lnTo>
                  <a:lnTo>
                    <a:pt x="532" y="52"/>
                  </a:lnTo>
                  <a:lnTo>
                    <a:pt x="548" y="31"/>
                  </a:lnTo>
                  <a:lnTo>
                    <a:pt x="570" y="15"/>
                  </a:lnTo>
                  <a:lnTo>
                    <a:pt x="596" y="4"/>
                  </a:lnTo>
                  <a:lnTo>
                    <a:pt x="6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97" name="Group 533"/>
          <p:cNvGrpSpPr>
            <a:grpSpLocks noChangeAspect="1"/>
          </p:cNvGrpSpPr>
          <p:nvPr/>
        </p:nvGrpSpPr>
        <p:grpSpPr bwMode="auto">
          <a:xfrm>
            <a:off x="3101090" y="1306849"/>
            <a:ext cx="242279" cy="219249"/>
            <a:chOff x="559" y="1410"/>
            <a:chExt cx="2062" cy="1866"/>
          </a:xfrm>
          <a:solidFill>
            <a:schemeClr val="tx1">
              <a:lumMod val="65000"/>
              <a:lumOff val="35000"/>
            </a:schemeClr>
          </a:solidFill>
        </p:grpSpPr>
        <p:sp>
          <p:nvSpPr>
            <p:cNvPr id="5700" name="Freeform 535"/>
            <p:cNvSpPr>
              <a:spLocks/>
            </p:cNvSpPr>
            <p:nvPr/>
          </p:nvSpPr>
          <p:spPr bwMode="auto">
            <a:xfrm>
              <a:off x="707" y="1410"/>
              <a:ext cx="1553" cy="1102"/>
            </a:xfrm>
            <a:custGeom>
              <a:avLst/>
              <a:gdLst>
                <a:gd name="T0" fmla="*/ 269 w 3106"/>
                <a:gd name="T1" fmla="*/ 0 h 2204"/>
                <a:gd name="T2" fmla="*/ 2837 w 3106"/>
                <a:gd name="T3" fmla="*/ 0 h 2204"/>
                <a:gd name="T4" fmla="*/ 2881 w 3106"/>
                <a:gd name="T5" fmla="*/ 3 h 2204"/>
                <a:gd name="T6" fmla="*/ 2922 w 3106"/>
                <a:gd name="T7" fmla="*/ 14 h 2204"/>
                <a:gd name="T8" fmla="*/ 2961 w 3106"/>
                <a:gd name="T9" fmla="*/ 30 h 2204"/>
                <a:gd name="T10" fmla="*/ 2996 w 3106"/>
                <a:gd name="T11" fmla="*/ 51 h 2204"/>
                <a:gd name="T12" fmla="*/ 3027 w 3106"/>
                <a:gd name="T13" fmla="*/ 79 h 2204"/>
                <a:gd name="T14" fmla="*/ 3053 w 3106"/>
                <a:gd name="T15" fmla="*/ 110 h 2204"/>
                <a:gd name="T16" fmla="*/ 3076 w 3106"/>
                <a:gd name="T17" fmla="*/ 145 h 2204"/>
                <a:gd name="T18" fmla="*/ 3092 w 3106"/>
                <a:gd name="T19" fmla="*/ 183 h 2204"/>
                <a:gd name="T20" fmla="*/ 3102 w 3106"/>
                <a:gd name="T21" fmla="*/ 224 h 2204"/>
                <a:gd name="T22" fmla="*/ 3106 w 3106"/>
                <a:gd name="T23" fmla="*/ 268 h 2204"/>
                <a:gd name="T24" fmla="*/ 3106 w 3106"/>
                <a:gd name="T25" fmla="*/ 1187 h 2204"/>
                <a:gd name="T26" fmla="*/ 3052 w 3106"/>
                <a:gd name="T27" fmla="*/ 1161 h 2204"/>
                <a:gd name="T28" fmla="*/ 2998 w 3106"/>
                <a:gd name="T29" fmla="*/ 1138 h 2204"/>
                <a:gd name="T30" fmla="*/ 2943 w 3106"/>
                <a:gd name="T31" fmla="*/ 1122 h 2204"/>
                <a:gd name="T32" fmla="*/ 2887 w 3106"/>
                <a:gd name="T33" fmla="*/ 1113 h 2204"/>
                <a:gd name="T34" fmla="*/ 2829 w 3106"/>
                <a:gd name="T35" fmla="*/ 1110 h 2204"/>
                <a:gd name="T36" fmla="*/ 2829 w 3106"/>
                <a:gd name="T37" fmla="*/ 268 h 2204"/>
                <a:gd name="T38" fmla="*/ 269 w 3106"/>
                <a:gd name="T39" fmla="*/ 275 h 2204"/>
                <a:gd name="T40" fmla="*/ 276 w 3106"/>
                <a:gd name="T41" fmla="*/ 1935 h 2204"/>
                <a:gd name="T42" fmla="*/ 1726 w 3106"/>
                <a:gd name="T43" fmla="*/ 1931 h 2204"/>
                <a:gd name="T44" fmla="*/ 1726 w 3106"/>
                <a:gd name="T45" fmla="*/ 1950 h 2204"/>
                <a:gd name="T46" fmla="*/ 1727 w 3106"/>
                <a:gd name="T47" fmla="*/ 1969 h 2204"/>
                <a:gd name="T48" fmla="*/ 1754 w 3106"/>
                <a:gd name="T49" fmla="*/ 2204 h 2204"/>
                <a:gd name="T50" fmla="*/ 269 w 3106"/>
                <a:gd name="T51" fmla="*/ 2204 h 2204"/>
                <a:gd name="T52" fmla="*/ 225 w 3106"/>
                <a:gd name="T53" fmla="*/ 2200 h 2204"/>
                <a:gd name="T54" fmla="*/ 184 w 3106"/>
                <a:gd name="T55" fmla="*/ 2190 h 2204"/>
                <a:gd name="T56" fmla="*/ 145 w 3106"/>
                <a:gd name="T57" fmla="*/ 2174 h 2204"/>
                <a:gd name="T58" fmla="*/ 110 w 3106"/>
                <a:gd name="T59" fmla="*/ 2152 h 2204"/>
                <a:gd name="T60" fmla="*/ 78 w 3106"/>
                <a:gd name="T61" fmla="*/ 2125 h 2204"/>
                <a:gd name="T62" fmla="*/ 52 w 3106"/>
                <a:gd name="T63" fmla="*/ 2094 h 2204"/>
                <a:gd name="T64" fmla="*/ 30 w 3106"/>
                <a:gd name="T65" fmla="*/ 2059 h 2204"/>
                <a:gd name="T66" fmla="*/ 13 w 3106"/>
                <a:gd name="T67" fmla="*/ 2020 h 2204"/>
                <a:gd name="T68" fmla="*/ 3 w 3106"/>
                <a:gd name="T69" fmla="*/ 1979 h 2204"/>
                <a:gd name="T70" fmla="*/ 0 w 3106"/>
                <a:gd name="T71" fmla="*/ 1935 h 2204"/>
                <a:gd name="T72" fmla="*/ 0 w 3106"/>
                <a:gd name="T73" fmla="*/ 268 h 2204"/>
                <a:gd name="T74" fmla="*/ 3 w 3106"/>
                <a:gd name="T75" fmla="*/ 224 h 2204"/>
                <a:gd name="T76" fmla="*/ 13 w 3106"/>
                <a:gd name="T77" fmla="*/ 183 h 2204"/>
                <a:gd name="T78" fmla="*/ 30 w 3106"/>
                <a:gd name="T79" fmla="*/ 145 h 2204"/>
                <a:gd name="T80" fmla="*/ 52 w 3106"/>
                <a:gd name="T81" fmla="*/ 110 h 2204"/>
                <a:gd name="T82" fmla="*/ 78 w 3106"/>
                <a:gd name="T83" fmla="*/ 79 h 2204"/>
                <a:gd name="T84" fmla="*/ 110 w 3106"/>
                <a:gd name="T85" fmla="*/ 51 h 2204"/>
                <a:gd name="T86" fmla="*/ 145 w 3106"/>
                <a:gd name="T87" fmla="*/ 30 h 2204"/>
                <a:gd name="T88" fmla="*/ 184 w 3106"/>
                <a:gd name="T89" fmla="*/ 14 h 2204"/>
                <a:gd name="T90" fmla="*/ 225 w 3106"/>
                <a:gd name="T91" fmla="*/ 3 h 2204"/>
                <a:gd name="T92" fmla="*/ 269 w 3106"/>
                <a:gd name="T93" fmla="*/ 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6" h="2204">
                  <a:moveTo>
                    <a:pt x="269" y="0"/>
                  </a:moveTo>
                  <a:lnTo>
                    <a:pt x="2837" y="0"/>
                  </a:lnTo>
                  <a:lnTo>
                    <a:pt x="2881" y="3"/>
                  </a:lnTo>
                  <a:lnTo>
                    <a:pt x="2922" y="14"/>
                  </a:lnTo>
                  <a:lnTo>
                    <a:pt x="2961" y="30"/>
                  </a:lnTo>
                  <a:lnTo>
                    <a:pt x="2996" y="51"/>
                  </a:lnTo>
                  <a:lnTo>
                    <a:pt x="3027" y="79"/>
                  </a:lnTo>
                  <a:lnTo>
                    <a:pt x="3053" y="110"/>
                  </a:lnTo>
                  <a:lnTo>
                    <a:pt x="3076" y="145"/>
                  </a:lnTo>
                  <a:lnTo>
                    <a:pt x="3092" y="183"/>
                  </a:lnTo>
                  <a:lnTo>
                    <a:pt x="3102" y="224"/>
                  </a:lnTo>
                  <a:lnTo>
                    <a:pt x="3106" y="268"/>
                  </a:lnTo>
                  <a:lnTo>
                    <a:pt x="3106" y="1187"/>
                  </a:lnTo>
                  <a:lnTo>
                    <a:pt x="3052" y="1161"/>
                  </a:lnTo>
                  <a:lnTo>
                    <a:pt x="2998" y="1138"/>
                  </a:lnTo>
                  <a:lnTo>
                    <a:pt x="2943" y="1122"/>
                  </a:lnTo>
                  <a:lnTo>
                    <a:pt x="2887" y="1113"/>
                  </a:lnTo>
                  <a:lnTo>
                    <a:pt x="2829" y="1110"/>
                  </a:lnTo>
                  <a:lnTo>
                    <a:pt x="2829" y="268"/>
                  </a:lnTo>
                  <a:lnTo>
                    <a:pt x="269" y="275"/>
                  </a:lnTo>
                  <a:lnTo>
                    <a:pt x="276" y="1935"/>
                  </a:lnTo>
                  <a:lnTo>
                    <a:pt x="1726" y="1931"/>
                  </a:lnTo>
                  <a:lnTo>
                    <a:pt x="1726" y="1950"/>
                  </a:lnTo>
                  <a:lnTo>
                    <a:pt x="1727" y="1969"/>
                  </a:lnTo>
                  <a:lnTo>
                    <a:pt x="1754" y="2204"/>
                  </a:lnTo>
                  <a:lnTo>
                    <a:pt x="269" y="2204"/>
                  </a:lnTo>
                  <a:lnTo>
                    <a:pt x="225" y="2200"/>
                  </a:lnTo>
                  <a:lnTo>
                    <a:pt x="184" y="2190"/>
                  </a:lnTo>
                  <a:lnTo>
                    <a:pt x="145" y="2174"/>
                  </a:lnTo>
                  <a:lnTo>
                    <a:pt x="110" y="2152"/>
                  </a:lnTo>
                  <a:lnTo>
                    <a:pt x="78" y="2125"/>
                  </a:lnTo>
                  <a:lnTo>
                    <a:pt x="52" y="2094"/>
                  </a:lnTo>
                  <a:lnTo>
                    <a:pt x="30" y="2059"/>
                  </a:lnTo>
                  <a:lnTo>
                    <a:pt x="13" y="2020"/>
                  </a:lnTo>
                  <a:lnTo>
                    <a:pt x="3" y="1979"/>
                  </a:lnTo>
                  <a:lnTo>
                    <a:pt x="0" y="1935"/>
                  </a:lnTo>
                  <a:lnTo>
                    <a:pt x="0" y="268"/>
                  </a:lnTo>
                  <a:lnTo>
                    <a:pt x="3" y="224"/>
                  </a:lnTo>
                  <a:lnTo>
                    <a:pt x="13" y="183"/>
                  </a:lnTo>
                  <a:lnTo>
                    <a:pt x="30" y="145"/>
                  </a:lnTo>
                  <a:lnTo>
                    <a:pt x="52" y="110"/>
                  </a:lnTo>
                  <a:lnTo>
                    <a:pt x="78" y="79"/>
                  </a:lnTo>
                  <a:lnTo>
                    <a:pt x="110" y="51"/>
                  </a:lnTo>
                  <a:lnTo>
                    <a:pt x="145" y="30"/>
                  </a:lnTo>
                  <a:lnTo>
                    <a:pt x="184" y="14"/>
                  </a:lnTo>
                  <a:lnTo>
                    <a:pt x="225" y="3"/>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01" name="Freeform 536"/>
            <p:cNvSpPr>
              <a:spLocks/>
            </p:cNvSpPr>
            <p:nvPr/>
          </p:nvSpPr>
          <p:spPr bwMode="auto">
            <a:xfrm>
              <a:off x="559" y="2627"/>
              <a:ext cx="1063" cy="207"/>
            </a:xfrm>
            <a:custGeom>
              <a:avLst/>
              <a:gdLst>
                <a:gd name="T0" fmla="*/ 208 w 2126"/>
                <a:gd name="T1" fmla="*/ 0 h 414"/>
                <a:gd name="T2" fmla="*/ 2076 w 2126"/>
                <a:gd name="T3" fmla="*/ 0 h 414"/>
                <a:gd name="T4" fmla="*/ 2121 w 2126"/>
                <a:gd name="T5" fmla="*/ 387 h 414"/>
                <a:gd name="T6" fmla="*/ 2124 w 2126"/>
                <a:gd name="T7" fmla="*/ 400 h 414"/>
                <a:gd name="T8" fmla="*/ 2126 w 2126"/>
                <a:gd name="T9" fmla="*/ 414 h 414"/>
                <a:gd name="T10" fmla="*/ 208 w 2126"/>
                <a:gd name="T11" fmla="*/ 414 h 414"/>
                <a:gd name="T12" fmla="*/ 170 w 2126"/>
                <a:gd name="T13" fmla="*/ 412 h 414"/>
                <a:gd name="T14" fmla="*/ 135 w 2126"/>
                <a:gd name="T15" fmla="*/ 402 h 414"/>
                <a:gd name="T16" fmla="*/ 103 w 2126"/>
                <a:gd name="T17" fmla="*/ 387 h 414"/>
                <a:gd name="T18" fmla="*/ 74 w 2126"/>
                <a:gd name="T19" fmla="*/ 367 h 414"/>
                <a:gd name="T20" fmla="*/ 49 w 2126"/>
                <a:gd name="T21" fmla="*/ 342 h 414"/>
                <a:gd name="T22" fmla="*/ 29 w 2126"/>
                <a:gd name="T23" fmla="*/ 312 h 414"/>
                <a:gd name="T24" fmla="*/ 13 w 2126"/>
                <a:gd name="T25" fmla="*/ 280 h 414"/>
                <a:gd name="T26" fmla="*/ 4 w 2126"/>
                <a:gd name="T27" fmla="*/ 245 h 414"/>
                <a:gd name="T28" fmla="*/ 0 w 2126"/>
                <a:gd name="T29" fmla="*/ 208 h 414"/>
                <a:gd name="T30" fmla="*/ 4 w 2126"/>
                <a:gd name="T31" fmla="*/ 170 h 414"/>
                <a:gd name="T32" fmla="*/ 13 w 2126"/>
                <a:gd name="T33" fmla="*/ 135 h 414"/>
                <a:gd name="T34" fmla="*/ 29 w 2126"/>
                <a:gd name="T35" fmla="*/ 103 h 414"/>
                <a:gd name="T36" fmla="*/ 49 w 2126"/>
                <a:gd name="T37" fmla="*/ 74 h 414"/>
                <a:gd name="T38" fmla="*/ 74 w 2126"/>
                <a:gd name="T39" fmla="*/ 49 h 414"/>
                <a:gd name="T40" fmla="*/ 103 w 2126"/>
                <a:gd name="T41" fmla="*/ 29 h 414"/>
                <a:gd name="T42" fmla="*/ 135 w 2126"/>
                <a:gd name="T43" fmla="*/ 14 h 414"/>
                <a:gd name="T44" fmla="*/ 170 w 2126"/>
                <a:gd name="T45" fmla="*/ 4 h 414"/>
                <a:gd name="T46" fmla="*/ 208 w 2126"/>
                <a:gd name="T47"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6" h="414">
                  <a:moveTo>
                    <a:pt x="208" y="0"/>
                  </a:moveTo>
                  <a:lnTo>
                    <a:pt x="2076" y="0"/>
                  </a:lnTo>
                  <a:lnTo>
                    <a:pt x="2121" y="387"/>
                  </a:lnTo>
                  <a:lnTo>
                    <a:pt x="2124" y="400"/>
                  </a:lnTo>
                  <a:lnTo>
                    <a:pt x="2126" y="414"/>
                  </a:lnTo>
                  <a:lnTo>
                    <a:pt x="208" y="414"/>
                  </a:lnTo>
                  <a:lnTo>
                    <a:pt x="170" y="412"/>
                  </a:lnTo>
                  <a:lnTo>
                    <a:pt x="135" y="402"/>
                  </a:lnTo>
                  <a:lnTo>
                    <a:pt x="103" y="387"/>
                  </a:lnTo>
                  <a:lnTo>
                    <a:pt x="74" y="367"/>
                  </a:lnTo>
                  <a:lnTo>
                    <a:pt x="49" y="342"/>
                  </a:lnTo>
                  <a:lnTo>
                    <a:pt x="29" y="312"/>
                  </a:lnTo>
                  <a:lnTo>
                    <a:pt x="13" y="280"/>
                  </a:lnTo>
                  <a:lnTo>
                    <a:pt x="4" y="245"/>
                  </a:lnTo>
                  <a:lnTo>
                    <a:pt x="0" y="208"/>
                  </a:lnTo>
                  <a:lnTo>
                    <a:pt x="4" y="170"/>
                  </a:lnTo>
                  <a:lnTo>
                    <a:pt x="13" y="135"/>
                  </a:lnTo>
                  <a:lnTo>
                    <a:pt x="29" y="103"/>
                  </a:lnTo>
                  <a:lnTo>
                    <a:pt x="49" y="74"/>
                  </a:lnTo>
                  <a:lnTo>
                    <a:pt x="74" y="49"/>
                  </a:lnTo>
                  <a:lnTo>
                    <a:pt x="103" y="29"/>
                  </a:lnTo>
                  <a:lnTo>
                    <a:pt x="135" y="14"/>
                  </a:lnTo>
                  <a:lnTo>
                    <a:pt x="170" y="4"/>
                  </a:lnTo>
                  <a:lnTo>
                    <a:pt x="2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02" name="Freeform 537"/>
            <p:cNvSpPr>
              <a:spLocks/>
            </p:cNvSpPr>
            <p:nvPr/>
          </p:nvSpPr>
          <p:spPr bwMode="auto">
            <a:xfrm>
              <a:off x="1770" y="2166"/>
              <a:ext cx="667" cy="958"/>
            </a:xfrm>
            <a:custGeom>
              <a:avLst/>
              <a:gdLst>
                <a:gd name="T0" fmla="*/ 699 w 1333"/>
                <a:gd name="T1" fmla="*/ 0 h 1918"/>
                <a:gd name="T2" fmla="*/ 699 w 1333"/>
                <a:gd name="T3" fmla="*/ 960 h 1918"/>
                <a:gd name="T4" fmla="*/ 1333 w 1333"/>
                <a:gd name="T5" fmla="*/ 960 h 1918"/>
                <a:gd name="T6" fmla="*/ 1298 w 1333"/>
                <a:gd name="T7" fmla="*/ 1262 h 1918"/>
                <a:gd name="T8" fmla="*/ 1295 w 1333"/>
                <a:gd name="T9" fmla="*/ 1285 h 1918"/>
                <a:gd name="T10" fmla="*/ 1286 w 1333"/>
                <a:gd name="T11" fmla="*/ 1305 h 1918"/>
                <a:gd name="T12" fmla="*/ 1272 w 1333"/>
                <a:gd name="T13" fmla="*/ 1322 h 1918"/>
                <a:gd name="T14" fmla="*/ 781 w 1333"/>
                <a:gd name="T15" fmla="*/ 1883 h 1918"/>
                <a:gd name="T16" fmla="*/ 764 w 1333"/>
                <a:gd name="T17" fmla="*/ 1898 h 1918"/>
                <a:gd name="T18" fmla="*/ 744 w 1333"/>
                <a:gd name="T19" fmla="*/ 1909 h 1918"/>
                <a:gd name="T20" fmla="*/ 722 w 1333"/>
                <a:gd name="T21" fmla="*/ 1917 h 1918"/>
                <a:gd name="T22" fmla="*/ 699 w 1333"/>
                <a:gd name="T23" fmla="*/ 1918 h 1918"/>
                <a:gd name="T24" fmla="*/ 699 w 1333"/>
                <a:gd name="T25" fmla="*/ 960 h 1918"/>
                <a:gd name="T26" fmla="*/ 64 w 1333"/>
                <a:gd name="T27" fmla="*/ 960 h 1918"/>
                <a:gd name="T28" fmla="*/ 0 w 1333"/>
                <a:gd name="T29" fmla="*/ 412 h 1918"/>
                <a:gd name="T30" fmla="*/ 1 w 1333"/>
                <a:gd name="T31" fmla="*/ 384 h 1918"/>
                <a:gd name="T32" fmla="*/ 7 w 1333"/>
                <a:gd name="T33" fmla="*/ 358 h 1918"/>
                <a:gd name="T34" fmla="*/ 20 w 1333"/>
                <a:gd name="T35" fmla="*/ 335 h 1918"/>
                <a:gd name="T36" fmla="*/ 39 w 1333"/>
                <a:gd name="T37" fmla="*/ 315 h 1918"/>
                <a:gd name="T38" fmla="*/ 61 w 1333"/>
                <a:gd name="T39" fmla="*/ 300 h 1918"/>
                <a:gd name="T40" fmla="*/ 650 w 1333"/>
                <a:gd name="T41" fmla="*/ 11 h 1918"/>
                <a:gd name="T42" fmla="*/ 673 w 1333"/>
                <a:gd name="T43" fmla="*/ 3 h 1918"/>
                <a:gd name="T44" fmla="*/ 699 w 1333"/>
                <a:gd name="T45" fmla="*/ 0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3" h="1918">
                  <a:moveTo>
                    <a:pt x="699" y="0"/>
                  </a:moveTo>
                  <a:lnTo>
                    <a:pt x="699" y="960"/>
                  </a:lnTo>
                  <a:lnTo>
                    <a:pt x="1333" y="960"/>
                  </a:lnTo>
                  <a:lnTo>
                    <a:pt x="1298" y="1262"/>
                  </a:lnTo>
                  <a:lnTo>
                    <a:pt x="1295" y="1285"/>
                  </a:lnTo>
                  <a:lnTo>
                    <a:pt x="1286" y="1305"/>
                  </a:lnTo>
                  <a:lnTo>
                    <a:pt x="1272" y="1322"/>
                  </a:lnTo>
                  <a:lnTo>
                    <a:pt x="781" y="1883"/>
                  </a:lnTo>
                  <a:lnTo>
                    <a:pt x="764" y="1898"/>
                  </a:lnTo>
                  <a:lnTo>
                    <a:pt x="744" y="1909"/>
                  </a:lnTo>
                  <a:lnTo>
                    <a:pt x="722" y="1917"/>
                  </a:lnTo>
                  <a:lnTo>
                    <a:pt x="699" y="1918"/>
                  </a:lnTo>
                  <a:lnTo>
                    <a:pt x="699" y="960"/>
                  </a:lnTo>
                  <a:lnTo>
                    <a:pt x="64" y="960"/>
                  </a:lnTo>
                  <a:lnTo>
                    <a:pt x="0" y="412"/>
                  </a:lnTo>
                  <a:lnTo>
                    <a:pt x="1" y="384"/>
                  </a:lnTo>
                  <a:lnTo>
                    <a:pt x="7" y="358"/>
                  </a:lnTo>
                  <a:lnTo>
                    <a:pt x="20" y="335"/>
                  </a:lnTo>
                  <a:lnTo>
                    <a:pt x="39" y="315"/>
                  </a:lnTo>
                  <a:lnTo>
                    <a:pt x="61" y="300"/>
                  </a:lnTo>
                  <a:lnTo>
                    <a:pt x="650" y="11"/>
                  </a:lnTo>
                  <a:lnTo>
                    <a:pt x="673" y="3"/>
                  </a:lnTo>
                  <a:lnTo>
                    <a:pt x="6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03" name="Freeform 538"/>
            <p:cNvSpPr>
              <a:spLocks noEditPoints="1"/>
            </p:cNvSpPr>
            <p:nvPr/>
          </p:nvSpPr>
          <p:spPr bwMode="auto">
            <a:xfrm>
              <a:off x="1619" y="2015"/>
              <a:ext cx="1002" cy="1261"/>
            </a:xfrm>
            <a:custGeom>
              <a:avLst/>
              <a:gdLst>
                <a:gd name="T0" fmla="*/ 970 w 2003"/>
                <a:gd name="T1" fmla="*/ 202 h 2523"/>
                <a:gd name="T2" fmla="*/ 909 w 2003"/>
                <a:gd name="T3" fmla="*/ 221 h 2523"/>
                <a:gd name="T4" fmla="*/ 288 w 2003"/>
                <a:gd name="T5" fmla="*/ 530 h 2523"/>
                <a:gd name="T6" fmla="*/ 238 w 2003"/>
                <a:gd name="T7" fmla="*/ 584 h 2523"/>
                <a:gd name="T8" fmla="*/ 208 w 2003"/>
                <a:gd name="T9" fmla="*/ 650 h 2523"/>
                <a:gd name="T10" fmla="*/ 203 w 2003"/>
                <a:gd name="T11" fmla="*/ 724 h 2523"/>
                <a:gd name="T12" fmla="*/ 308 w 2003"/>
                <a:gd name="T13" fmla="*/ 1607 h 2523"/>
                <a:gd name="T14" fmla="*/ 333 w 2003"/>
                <a:gd name="T15" fmla="*/ 1665 h 2523"/>
                <a:gd name="T16" fmla="*/ 843 w 2003"/>
                <a:gd name="T17" fmla="*/ 2250 h 2523"/>
                <a:gd name="T18" fmla="*/ 893 w 2003"/>
                <a:gd name="T19" fmla="*/ 2290 h 2523"/>
                <a:gd name="T20" fmla="*/ 953 w 2003"/>
                <a:gd name="T21" fmla="*/ 2313 h 2523"/>
                <a:gd name="T22" fmla="*/ 1018 w 2003"/>
                <a:gd name="T23" fmla="*/ 2318 h 2523"/>
                <a:gd name="T24" fmla="*/ 1080 w 2003"/>
                <a:gd name="T25" fmla="*/ 2304 h 2523"/>
                <a:gd name="T26" fmla="*/ 1137 w 2003"/>
                <a:gd name="T27" fmla="*/ 2273 h 2523"/>
                <a:gd name="T28" fmla="*/ 1651 w 2003"/>
                <a:gd name="T29" fmla="*/ 1690 h 2523"/>
                <a:gd name="T30" fmla="*/ 1685 w 2003"/>
                <a:gd name="T31" fmla="*/ 1636 h 2523"/>
                <a:gd name="T32" fmla="*/ 1701 w 2003"/>
                <a:gd name="T33" fmla="*/ 1576 h 2523"/>
                <a:gd name="T34" fmla="*/ 1800 w 2003"/>
                <a:gd name="T35" fmla="*/ 686 h 2523"/>
                <a:gd name="T36" fmla="*/ 1784 w 2003"/>
                <a:gd name="T37" fmla="*/ 615 h 2523"/>
                <a:gd name="T38" fmla="*/ 1743 w 2003"/>
                <a:gd name="T39" fmla="*/ 555 h 2523"/>
                <a:gd name="T40" fmla="*/ 1684 w 2003"/>
                <a:gd name="T41" fmla="*/ 510 h 2523"/>
                <a:gd name="T42" fmla="*/ 1065 w 2003"/>
                <a:gd name="T43" fmla="*/ 210 h 2523"/>
                <a:gd name="T44" fmla="*/ 1002 w 2003"/>
                <a:gd name="T45" fmla="*/ 200 h 2523"/>
                <a:gd name="T46" fmla="*/ 1049 w 2003"/>
                <a:gd name="T47" fmla="*/ 2 h 2523"/>
                <a:gd name="T48" fmla="*/ 1141 w 2003"/>
                <a:gd name="T49" fmla="*/ 23 h 2523"/>
                <a:gd name="T50" fmla="*/ 1772 w 2003"/>
                <a:gd name="T51" fmla="*/ 330 h 2523"/>
                <a:gd name="T52" fmla="*/ 1858 w 2003"/>
                <a:gd name="T53" fmla="*/ 386 h 2523"/>
                <a:gd name="T54" fmla="*/ 1926 w 2003"/>
                <a:gd name="T55" fmla="*/ 460 h 2523"/>
                <a:gd name="T56" fmla="*/ 1973 w 2003"/>
                <a:gd name="T57" fmla="*/ 548 h 2523"/>
                <a:gd name="T58" fmla="*/ 1999 w 2003"/>
                <a:gd name="T59" fmla="*/ 645 h 2523"/>
                <a:gd name="T60" fmla="*/ 2001 w 2003"/>
                <a:gd name="T61" fmla="*/ 746 h 2523"/>
                <a:gd name="T62" fmla="*/ 1893 w 2003"/>
                <a:gd name="T63" fmla="*/ 1647 h 2523"/>
                <a:gd name="T64" fmla="*/ 1859 w 2003"/>
                <a:gd name="T65" fmla="*/ 1740 h 2523"/>
                <a:gd name="T66" fmla="*/ 1803 w 2003"/>
                <a:gd name="T67" fmla="*/ 1822 h 2523"/>
                <a:gd name="T68" fmla="*/ 1277 w 2003"/>
                <a:gd name="T69" fmla="*/ 2419 h 2523"/>
                <a:gd name="T70" fmla="*/ 1194 w 2003"/>
                <a:gd name="T71" fmla="*/ 2475 h 2523"/>
                <a:gd name="T72" fmla="*/ 1102 w 2003"/>
                <a:gd name="T73" fmla="*/ 2511 h 2523"/>
                <a:gd name="T74" fmla="*/ 1002 w 2003"/>
                <a:gd name="T75" fmla="*/ 2523 h 2523"/>
                <a:gd name="T76" fmla="*/ 901 w 2003"/>
                <a:gd name="T77" fmla="*/ 2511 h 2523"/>
                <a:gd name="T78" fmla="*/ 809 w 2003"/>
                <a:gd name="T79" fmla="*/ 2475 h 2523"/>
                <a:gd name="T80" fmla="*/ 727 w 2003"/>
                <a:gd name="T81" fmla="*/ 2419 h 2523"/>
                <a:gd name="T82" fmla="*/ 200 w 2003"/>
                <a:gd name="T83" fmla="*/ 1822 h 2523"/>
                <a:gd name="T84" fmla="*/ 144 w 2003"/>
                <a:gd name="T85" fmla="*/ 1740 h 2523"/>
                <a:gd name="T86" fmla="*/ 110 w 2003"/>
                <a:gd name="T87" fmla="*/ 1647 h 2523"/>
                <a:gd name="T88" fmla="*/ 4 w 2003"/>
                <a:gd name="T89" fmla="*/ 746 h 2523"/>
                <a:gd name="T90" fmla="*/ 4 w 2003"/>
                <a:gd name="T91" fmla="*/ 645 h 2523"/>
                <a:gd name="T92" fmla="*/ 30 w 2003"/>
                <a:gd name="T93" fmla="*/ 548 h 2523"/>
                <a:gd name="T94" fmla="*/ 77 w 2003"/>
                <a:gd name="T95" fmla="*/ 460 h 2523"/>
                <a:gd name="T96" fmla="*/ 145 w 2003"/>
                <a:gd name="T97" fmla="*/ 386 h 2523"/>
                <a:gd name="T98" fmla="*/ 230 w 2003"/>
                <a:gd name="T99" fmla="*/ 330 h 2523"/>
                <a:gd name="T100" fmla="*/ 864 w 2003"/>
                <a:gd name="T101" fmla="*/ 23 h 2523"/>
                <a:gd name="T102" fmla="*/ 955 w 2003"/>
                <a:gd name="T103" fmla="*/ 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03" h="2523">
                  <a:moveTo>
                    <a:pt x="1002" y="200"/>
                  </a:moveTo>
                  <a:lnTo>
                    <a:pt x="970" y="202"/>
                  </a:lnTo>
                  <a:lnTo>
                    <a:pt x="939" y="210"/>
                  </a:lnTo>
                  <a:lnTo>
                    <a:pt x="909" y="221"/>
                  </a:lnTo>
                  <a:lnTo>
                    <a:pt x="320" y="510"/>
                  </a:lnTo>
                  <a:lnTo>
                    <a:pt x="288" y="530"/>
                  </a:lnTo>
                  <a:lnTo>
                    <a:pt x="260" y="555"/>
                  </a:lnTo>
                  <a:lnTo>
                    <a:pt x="238" y="584"/>
                  </a:lnTo>
                  <a:lnTo>
                    <a:pt x="220" y="615"/>
                  </a:lnTo>
                  <a:lnTo>
                    <a:pt x="208" y="650"/>
                  </a:lnTo>
                  <a:lnTo>
                    <a:pt x="203" y="686"/>
                  </a:lnTo>
                  <a:lnTo>
                    <a:pt x="203" y="724"/>
                  </a:lnTo>
                  <a:lnTo>
                    <a:pt x="302" y="1576"/>
                  </a:lnTo>
                  <a:lnTo>
                    <a:pt x="308" y="1607"/>
                  </a:lnTo>
                  <a:lnTo>
                    <a:pt x="318" y="1636"/>
                  </a:lnTo>
                  <a:lnTo>
                    <a:pt x="333" y="1665"/>
                  </a:lnTo>
                  <a:lnTo>
                    <a:pt x="352" y="1690"/>
                  </a:lnTo>
                  <a:lnTo>
                    <a:pt x="843" y="2250"/>
                  </a:lnTo>
                  <a:lnTo>
                    <a:pt x="866" y="2273"/>
                  </a:lnTo>
                  <a:lnTo>
                    <a:pt x="893" y="2290"/>
                  </a:lnTo>
                  <a:lnTo>
                    <a:pt x="923" y="2304"/>
                  </a:lnTo>
                  <a:lnTo>
                    <a:pt x="953" y="2313"/>
                  </a:lnTo>
                  <a:lnTo>
                    <a:pt x="985" y="2318"/>
                  </a:lnTo>
                  <a:lnTo>
                    <a:pt x="1018" y="2318"/>
                  </a:lnTo>
                  <a:lnTo>
                    <a:pt x="1049" y="2314"/>
                  </a:lnTo>
                  <a:lnTo>
                    <a:pt x="1080" y="2304"/>
                  </a:lnTo>
                  <a:lnTo>
                    <a:pt x="1110" y="2290"/>
                  </a:lnTo>
                  <a:lnTo>
                    <a:pt x="1137" y="2273"/>
                  </a:lnTo>
                  <a:lnTo>
                    <a:pt x="1161" y="2250"/>
                  </a:lnTo>
                  <a:lnTo>
                    <a:pt x="1651" y="1690"/>
                  </a:lnTo>
                  <a:lnTo>
                    <a:pt x="1670" y="1665"/>
                  </a:lnTo>
                  <a:lnTo>
                    <a:pt x="1685" y="1636"/>
                  </a:lnTo>
                  <a:lnTo>
                    <a:pt x="1696" y="1607"/>
                  </a:lnTo>
                  <a:lnTo>
                    <a:pt x="1701" y="1576"/>
                  </a:lnTo>
                  <a:lnTo>
                    <a:pt x="1800" y="724"/>
                  </a:lnTo>
                  <a:lnTo>
                    <a:pt x="1800" y="686"/>
                  </a:lnTo>
                  <a:lnTo>
                    <a:pt x="1795" y="650"/>
                  </a:lnTo>
                  <a:lnTo>
                    <a:pt x="1784" y="615"/>
                  </a:lnTo>
                  <a:lnTo>
                    <a:pt x="1767" y="584"/>
                  </a:lnTo>
                  <a:lnTo>
                    <a:pt x="1743" y="555"/>
                  </a:lnTo>
                  <a:lnTo>
                    <a:pt x="1715" y="530"/>
                  </a:lnTo>
                  <a:lnTo>
                    <a:pt x="1684" y="510"/>
                  </a:lnTo>
                  <a:lnTo>
                    <a:pt x="1094" y="221"/>
                  </a:lnTo>
                  <a:lnTo>
                    <a:pt x="1065" y="210"/>
                  </a:lnTo>
                  <a:lnTo>
                    <a:pt x="1034" y="202"/>
                  </a:lnTo>
                  <a:lnTo>
                    <a:pt x="1002" y="200"/>
                  </a:lnTo>
                  <a:close/>
                  <a:moveTo>
                    <a:pt x="1002" y="0"/>
                  </a:moveTo>
                  <a:lnTo>
                    <a:pt x="1049" y="2"/>
                  </a:lnTo>
                  <a:lnTo>
                    <a:pt x="1095" y="10"/>
                  </a:lnTo>
                  <a:lnTo>
                    <a:pt x="1141" y="23"/>
                  </a:lnTo>
                  <a:lnTo>
                    <a:pt x="1183" y="41"/>
                  </a:lnTo>
                  <a:lnTo>
                    <a:pt x="1772" y="330"/>
                  </a:lnTo>
                  <a:lnTo>
                    <a:pt x="1817" y="355"/>
                  </a:lnTo>
                  <a:lnTo>
                    <a:pt x="1858" y="386"/>
                  </a:lnTo>
                  <a:lnTo>
                    <a:pt x="1894" y="421"/>
                  </a:lnTo>
                  <a:lnTo>
                    <a:pt x="1926" y="460"/>
                  </a:lnTo>
                  <a:lnTo>
                    <a:pt x="1952" y="503"/>
                  </a:lnTo>
                  <a:lnTo>
                    <a:pt x="1973" y="548"/>
                  </a:lnTo>
                  <a:lnTo>
                    <a:pt x="1989" y="595"/>
                  </a:lnTo>
                  <a:lnTo>
                    <a:pt x="1999" y="645"/>
                  </a:lnTo>
                  <a:lnTo>
                    <a:pt x="2003" y="695"/>
                  </a:lnTo>
                  <a:lnTo>
                    <a:pt x="2001" y="746"/>
                  </a:lnTo>
                  <a:lnTo>
                    <a:pt x="1902" y="1598"/>
                  </a:lnTo>
                  <a:lnTo>
                    <a:pt x="1893" y="1647"/>
                  </a:lnTo>
                  <a:lnTo>
                    <a:pt x="1879" y="1695"/>
                  </a:lnTo>
                  <a:lnTo>
                    <a:pt x="1859" y="1740"/>
                  </a:lnTo>
                  <a:lnTo>
                    <a:pt x="1833" y="1782"/>
                  </a:lnTo>
                  <a:lnTo>
                    <a:pt x="1803" y="1822"/>
                  </a:lnTo>
                  <a:lnTo>
                    <a:pt x="1312" y="2383"/>
                  </a:lnTo>
                  <a:lnTo>
                    <a:pt x="1277" y="2419"/>
                  </a:lnTo>
                  <a:lnTo>
                    <a:pt x="1237" y="2449"/>
                  </a:lnTo>
                  <a:lnTo>
                    <a:pt x="1194" y="2475"/>
                  </a:lnTo>
                  <a:lnTo>
                    <a:pt x="1149" y="2496"/>
                  </a:lnTo>
                  <a:lnTo>
                    <a:pt x="1102" y="2511"/>
                  </a:lnTo>
                  <a:lnTo>
                    <a:pt x="1052" y="2520"/>
                  </a:lnTo>
                  <a:lnTo>
                    <a:pt x="1002" y="2523"/>
                  </a:lnTo>
                  <a:lnTo>
                    <a:pt x="951" y="2520"/>
                  </a:lnTo>
                  <a:lnTo>
                    <a:pt x="901" y="2511"/>
                  </a:lnTo>
                  <a:lnTo>
                    <a:pt x="854" y="2496"/>
                  </a:lnTo>
                  <a:lnTo>
                    <a:pt x="809" y="2475"/>
                  </a:lnTo>
                  <a:lnTo>
                    <a:pt x="766" y="2449"/>
                  </a:lnTo>
                  <a:lnTo>
                    <a:pt x="727" y="2419"/>
                  </a:lnTo>
                  <a:lnTo>
                    <a:pt x="691" y="2383"/>
                  </a:lnTo>
                  <a:lnTo>
                    <a:pt x="200" y="1822"/>
                  </a:lnTo>
                  <a:lnTo>
                    <a:pt x="170" y="1782"/>
                  </a:lnTo>
                  <a:lnTo>
                    <a:pt x="144" y="1740"/>
                  </a:lnTo>
                  <a:lnTo>
                    <a:pt x="124" y="1695"/>
                  </a:lnTo>
                  <a:lnTo>
                    <a:pt x="110" y="1647"/>
                  </a:lnTo>
                  <a:lnTo>
                    <a:pt x="101" y="1598"/>
                  </a:lnTo>
                  <a:lnTo>
                    <a:pt x="4" y="746"/>
                  </a:lnTo>
                  <a:lnTo>
                    <a:pt x="0" y="695"/>
                  </a:lnTo>
                  <a:lnTo>
                    <a:pt x="4" y="645"/>
                  </a:lnTo>
                  <a:lnTo>
                    <a:pt x="14" y="595"/>
                  </a:lnTo>
                  <a:lnTo>
                    <a:pt x="30" y="548"/>
                  </a:lnTo>
                  <a:lnTo>
                    <a:pt x="51" y="503"/>
                  </a:lnTo>
                  <a:lnTo>
                    <a:pt x="77" y="460"/>
                  </a:lnTo>
                  <a:lnTo>
                    <a:pt x="109" y="421"/>
                  </a:lnTo>
                  <a:lnTo>
                    <a:pt x="145" y="386"/>
                  </a:lnTo>
                  <a:lnTo>
                    <a:pt x="186" y="355"/>
                  </a:lnTo>
                  <a:lnTo>
                    <a:pt x="230" y="330"/>
                  </a:lnTo>
                  <a:lnTo>
                    <a:pt x="820" y="41"/>
                  </a:lnTo>
                  <a:lnTo>
                    <a:pt x="864" y="23"/>
                  </a:lnTo>
                  <a:lnTo>
                    <a:pt x="909" y="10"/>
                  </a:lnTo>
                  <a:lnTo>
                    <a:pt x="955" y="2"/>
                  </a:lnTo>
                  <a:lnTo>
                    <a:pt x="10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04" name="Group 541"/>
          <p:cNvGrpSpPr>
            <a:grpSpLocks noChangeAspect="1"/>
          </p:cNvGrpSpPr>
          <p:nvPr/>
        </p:nvGrpSpPr>
        <p:grpSpPr bwMode="auto">
          <a:xfrm>
            <a:off x="2583710" y="1311914"/>
            <a:ext cx="209118" cy="209118"/>
            <a:chOff x="1246" y="2083"/>
            <a:chExt cx="1370" cy="1370"/>
          </a:xfrm>
          <a:solidFill>
            <a:schemeClr val="tx1">
              <a:lumMod val="65000"/>
              <a:lumOff val="35000"/>
            </a:schemeClr>
          </a:solidFill>
        </p:grpSpPr>
        <p:sp>
          <p:nvSpPr>
            <p:cNvPr id="5707" name="Freeform 543"/>
            <p:cNvSpPr>
              <a:spLocks noEditPoints="1"/>
            </p:cNvSpPr>
            <p:nvPr/>
          </p:nvSpPr>
          <p:spPr bwMode="auto">
            <a:xfrm>
              <a:off x="1246" y="2457"/>
              <a:ext cx="1370" cy="996"/>
            </a:xfrm>
            <a:custGeom>
              <a:avLst/>
              <a:gdLst>
                <a:gd name="T0" fmla="*/ 3363 w 4110"/>
                <a:gd name="T1" fmla="*/ 2615 h 2989"/>
                <a:gd name="T2" fmla="*/ 3736 w 4110"/>
                <a:gd name="T3" fmla="*/ 2242 h 2989"/>
                <a:gd name="T4" fmla="*/ 1868 w 4110"/>
                <a:gd name="T5" fmla="*/ 1308 h 2989"/>
                <a:gd name="T6" fmla="*/ 2242 w 4110"/>
                <a:gd name="T7" fmla="*/ 2615 h 2989"/>
                <a:gd name="T8" fmla="*/ 1868 w 4110"/>
                <a:gd name="T9" fmla="*/ 1308 h 2989"/>
                <a:gd name="T10" fmla="*/ 374 w 4110"/>
                <a:gd name="T11" fmla="*/ 2615 h 2989"/>
                <a:gd name="T12" fmla="*/ 747 w 4110"/>
                <a:gd name="T13" fmla="*/ 374 h 2989"/>
                <a:gd name="T14" fmla="*/ 187 w 4110"/>
                <a:gd name="T15" fmla="*/ 0 h 2989"/>
                <a:gd name="T16" fmla="*/ 971 w 4110"/>
                <a:gd name="T17" fmla="*/ 4 h 2989"/>
                <a:gd name="T18" fmla="*/ 1039 w 4110"/>
                <a:gd name="T19" fmla="*/ 32 h 2989"/>
                <a:gd name="T20" fmla="*/ 1089 w 4110"/>
                <a:gd name="T21" fmla="*/ 82 h 2989"/>
                <a:gd name="T22" fmla="*/ 1117 w 4110"/>
                <a:gd name="T23" fmla="*/ 149 h 2989"/>
                <a:gd name="T24" fmla="*/ 1121 w 4110"/>
                <a:gd name="T25" fmla="*/ 2615 h 2989"/>
                <a:gd name="T26" fmla="*/ 1495 w 4110"/>
                <a:gd name="T27" fmla="*/ 1121 h 2989"/>
                <a:gd name="T28" fmla="*/ 1509 w 4110"/>
                <a:gd name="T29" fmla="*/ 1049 h 2989"/>
                <a:gd name="T30" fmla="*/ 1549 w 4110"/>
                <a:gd name="T31" fmla="*/ 989 h 2989"/>
                <a:gd name="T32" fmla="*/ 1609 w 4110"/>
                <a:gd name="T33" fmla="*/ 949 h 2989"/>
                <a:gd name="T34" fmla="*/ 1681 w 4110"/>
                <a:gd name="T35" fmla="*/ 934 h 2989"/>
                <a:gd name="T36" fmla="*/ 2466 w 4110"/>
                <a:gd name="T37" fmla="*/ 938 h 2989"/>
                <a:gd name="T38" fmla="*/ 2533 w 4110"/>
                <a:gd name="T39" fmla="*/ 966 h 2989"/>
                <a:gd name="T40" fmla="*/ 2583 w 4110"/>
                <a:gd name="T41" fmla="*/ 1016 h 2989"/>
                <a:gd name="T42" fmla="*/ 2612 w 4110"/>
                <a:gd name="T43" fmla="*/ 1083 h 2989"/>
                <a:gd name="T44" fmla="*/ 2615 w 4110"/>
                <a:gd name="T45" fmla="*/ 2615 h 2989"/>
                <a:gd name="T46" fmla="*/ 2989 w 4110"/>
                <a:gd name="T47" fmla="*/ 2055 h 2989"/>
                <a:gd name="T48" fmla="*/ 3004 w 4110"/>
                <a:gd name="T49" fmla="*/ 1983 h 2989"/>
                <a:gd name="T50" fmla="*/ 3044 w 4110"/>
                <a:gd name="T51" fmla="*/ 1923 h 2989"/>
                <a:gd name="T52" fmla="*/ 3104 w 4110"/>
                <a:gd name="T53" fmla="*/ 1883 h 2989"/>
                <a:gd name="T54" fmla="*/ 3176 w 4110"/>
                <a:gd name="T55" fmla="*/ 1868 h 2989"/>
                <a:gd name="T56" fmla="*/ 3961 w 4110"/>
                <a:gd name="T57" fmla="*/ 1872 h 2989"/>
                <a:gd name="T58" fmla="*/ 4028 w 4110"/>
                <a:gd name="T59" fmla="*/ 1900 h 2989"/>
                <a:gd name="T60" fmla="*/ 4078 w 4110"/>
                <a:gd name="T61" fmla="*/ 1950 h 2989"/>
                <a:gd name="T62" fmla="*/ 4106 w 4110"/>
                <a:gd name="T63" fmla="*/ 2018 h 2989"/>
                <a:gd name="T64" fmla="*/ 4110 w 4110"/>
                <a:gd name="T65" fmla="*/ 2802 h 2989"/>
                <a:gd name="T66" fmla="*/ 4095 w 4110"/>
                <a:gd name="T67" fmla="*/ 2874 h 2989"/>
                <a:gd name="T68" fmla="*/ 4055 w 4110"/>
                <a:gd name="T69" fmla="*/ 2934 h 2989"/>
                <a:gd name="T70" fmla="*/ 3995 w 4110"/>
                <a:gd name="T71" fmla="*/ 2974 h 2989"/>
                <a:gd name="T72" fmla="*/ 3923 w 4110"/>
                <a:gd name="T73" fmla="*/ 2989 h 2989"/>
                <a:gd name="T74" fmla="*/ 149 w 4110"/>
                <a:gd name="T75" fmla="*/ 2985 h 2989"/>
                <a:gd name="T76" fmla="*/ 82 w 4110"/>
                <a:gd name="T77" fmla="*/ 2957 h 2989"/>
                <a:gd name="T78" fmla="*/ 32 w 4110"/>
                <a:gd name="T79" fmla="*/ 2907 h 2989"/>
                <a:gd name="T80" fmla="*/ 4 w 4110"/>
                <a:gd name="T81" fmla="*/ 2840 h 2989"/>
                <a:gd name="T82" fmla="*/ 0 w 4110"/>
                <a:gd name="T83" fmla="*/ 187 h 2989"/>
                <a:gd name="T84" fmla="*/ 15 w 4110"/>
                <a:gd name="T85" fmla="*/ 114 h 2989"/>
                <a:gd name="T86" fmla="*/ 55 w 4110"/>
                <a:gd name="T87" fmla="*/ 55 h 2989"/>
                <a:gd name="T88" fmla="*/ 115 w 4110"/>
                <a:gd name="T89" fmla="*/ 15 h 2989"/>
                <a:gd name="T90" fmla="*/ 187 w 4110"/>
                <a:gd name="T91" fmla="*/ 0 h 2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10" h="2989">
                  <a:moveTo>
                    <a:pt x="3363" y="2242"/>
                  </a:moveTo>
                  <a:lnTo>
                    <a:pt x="3363" y="2615"/>
                  </a:lnTo>
                  <a:lnTo>
                    <a:pt x="3736" y="2615"/>
                  </a:lnTo>
                  <a:lnTo>
                    <a:pt x="3736" y="2242"/>
                  </a:lnTo>
                  <a:lnTo>
                    <a:pt x="3363" y="2242"/>
                  </a:lnTo>
                  <a:close/>
                  <a:moveTo>
                    <a:pt x="1868" y="1308"/>
                  </a:moveTo>
                  <a:lnTo>
                    <a:pt x="1868" y="2615"/>
                  </a:lnTo>
                  <a:lnTo>
                    <a:pt x="2242" y="2615"/>
                  </a:lnTo>
                  <a:lnTo>
                    <a:pt x="2242" y="1308"/>
                  </a:lnTo>
                  <a:lnTo>
                    <a:pt x="1868" y="1308"/>
                  </a:lnTo>
                  <a:close/>
                  <a:moveTo>
                    <a:pt x="374" y="374"/>
                  </a:moveTo>
                  <a:lnTo>
                    <a:pt x="374" y="2615"/>
                  </a:lnTo>
                  <a:lnTo>
                    <a:pt x="747" y="2615"/>
                  </a:lnTo>
                  <a:lnTo>
                    <a:pt x="747" y="374"/>
                  </a:lnTo>
                  <a:lnTo>
                    <a:pt x="374" y="374"/>
                  </a:lnTo>
                  <a:close/>
                  <a:moveTo>
                    <a:pt x="187" y="0"/>
                  </a:moveTo>
                  <a:lnTo>
                    <a:pt x="934" y="0"/>
                  </a:lnTo>
                  <a:lnTo>
                    <a:pt x="971" y="4"/>
                  </a:lnTo>
                  <a:lnTo>
                    <a:pt x="1006" y="15"/>
                  </a:lnTo>
                  <a:lnTo>
                    <a:pt x="1039" y="32"/>
                  </a:lnTo>
                  <a:lnTo>
                    <a:pt x="1066" y="55"/>
                  </a:lnTo>
                  <a:lnTo>
                    <a:pt x="1089" y="82"/>
                  </a:lnTo>
                  <a:lnTo>
                    <a:pt x="1106" y="114"/>
                  </a:lnTo>
                  <a:lnTo>
                    <a:pt x="1117" y="149"/>
                  </a:lnTo>
                  <a:lnTo>
                    <a:pt x="1121" y="187"/>
                  </a:lnTo>
                  <a:lnTo>
                    <a:pt x="1121" y="2615"/>
                  </a:lnTo>
                  <a:lnTo>
                    <a:pt x="1495" y="2615"/>
                  </a:lnTo>
                  <a:lnTo>
                    <a:pt x="1495" y="1121"/>
                  </a:lnTo>
                  <a:lnTo>
                    <a:pt x="1498" y="1083"/>
                  </a:lnTo>
                  <a:lnTo>
                    <a:pt x="1509" y="1049"/>
                  </a:lnTo>
                  <a:lnTo>
                    <a:pt x="1527" y="1016"/>
                  </a:lnTo>
                  <a:lnTo>
                    <a:pt x="1549" y="989"/>
                  </a:lnTo>
                  <a:lnTo>
                    <a:pt x="1577" y="966"/>
                  </a:lnTo>
                  <a:lnTo>
                    <a:pt x="1609" y="949"/>
                  </a:lnTo>
                  <a:lnTo>
                    <a:pt x="1644" y="938"/>
                  </a:lnTo>
                  <a:lnTo>
                    <a:pt x="1681" y="934"/>
                  </a:lnTo>
                  <a:lnTo>
                    <a:pt x="2429" y="934"/>
                  </a:lnTo>
                  <a:lnTo>
                    <a:pt x="2466" y="938"/>
                  </a:lnTo>
                  <a:lnTo>
                    <a:pt x="2501" y="949"/>
                  </a:lnTo>
                  <a:lnTo>
                    <a:pt x="2533" y="966"/>
                  </a:lnTo>
                  <a:lnTo>
                    <a:pt x="2561" y="989"/>
                  </a:lnTo>
                  <a:lnTo>
                    <a:pt x="2583" y="1016"/>
                  </a:lnTo>
                  <a:lnTo>
                    <a:pt x="2601" y="1049"/>
                  </a:lnTo>
                  <a:lnTo>
                    <a:pt x="2612" y="1083"/>
                  </a:lnTo>
                  <a:lnTo>
                    <a:pt x="2615" y="1121"/>
                  </a:lnTo>
                  <a:lnTo>
                    <a:pt x="2615" y="2615"/>
                  </a:lnTo>
                  <a:lnTo>
                    <a:pt x="2989" y="2615"/>
                  </a:lnTo>
                  <a:lnTo>
                    <a:pt x="2989" y="2055"/>
                  </a:lnTo>
                  <a:lnTo>
                    <a:pt x="2993" y="2018"/>
                  </a:lnTo>
                  <a:lnTo>
                    <a:pt x="3004" y="1983"/>
                  </a:lnTo>
                  <a:lnTo>
                    <a:pt x="3021" y="1950"/>
                  </a:lnTo>
                  <a:lnTo>
                    <a:pt x="3044" y="1923"/>
                  </a:lnTo>
                  <a:lnTo>
                    <a:pt x="3071" y="1900"/>
                  </a:lnTo>
                  <a:lnTo>
                    <a:pt x="3104" y="1883"/>
                  </a:lnTo>
                  <a:lnTo>
                    <a:pt x="3139" y="1872"/>
                  </a:lnTo>
                  <a:lnTo>
                    <a:pt x="3176" y="1868"/>
                  </a:lnTo>
                  <a:lnTo>
                    <a:pt x="3923" y="1868"/>
                  </a:lnTo>
                  <a:lnTo>
                    <a:pt x="3961" y="1872"/>
                  </a:lnTo>
                  <a:lnTo>
                    <a:pt x="3995" y="1883"/>
                  </a:lnTo>
                  <a:lnTo>
                    <a:pt x="4028" y="1900"/>
                  </a:lnTo>
                  <a:lnTo>
                    <a:pt x="4055" y="1923"/>
                  </a:lnTo>
                  <a:lnTo>
                    <a:pt x="4078" y="1950"/>
                  </a:lnTo>
                  <a:lnTo>
                    <a:pt x="4095" y="1983"/>
                  </a:lnTo>
                  <a:lnTo>
                    <a:pt x="4106" y="2018"/>
                  </a:lnTo>
                  <a:lnTo>
                    <a:pt x="4110" y="2055"/>
                  </a:lnTo>
                  <a:lnTo>
                    <a:pt x="4110" y="2802"/>
                  </a:lnTo>
                  <a:lnTo>
                    <a:pt x="4106" y="2840"/>
                  </a:lnTo>
                  <a:lnTo>
                    <a:pt x="4095" y="2874"/>
                  </a:lnTo>
                  <a:lnTo>
                    <a:pt x="4078" y="2907"/>
                  </a:lnTo>
                  <a:lnTo>
                    <a:pt x="4055" y="2934"/>
                  </a:lnTo>
                  <a:lnTo>
                    <a:pt x="4028" y="2957"/>
                  </a:lnTo>
                  <a:lnTo>
                    <a:pt x="3995" y="2974"/>
                  </a:lnTo>
                  <a:lnTo>
                    <a:pt x="3961" y="2985"/>
                  </a:lnTo>
                  <a:lnTo>
                    <a:pt x="3923" y="2989"/>
                  </a:lnTo>
                  <a:lnTo>
                    <a:pt x="187" y="2989"/>
                  </a:lnTo>
                  <a:lnTo>
                    <a:pt x="149" y="2985"/>
                  </a:lnTo>
                  <a:lnTo>
                    <a:pt x="115" y="2974"/>
                  </a:lnTo>
                  <a:lnTo>
                    <a:pt x="82" y="2957"/>
                  </a:lnTo>
                  <a:lnTo>
                    <a:pt x="55" y="2934"/>
                  </a:lnTo>
                  <a:lnTo>
                    <a:pt x="32" y="2907"/>
                  </a:lnTo>
                  <a:lnTo>
                    <a:pt x="15" y="2874"/>
                  </a:lnTo>
                  <a:lnTo>
                    <a:pt x="4" y="2840"/>
                  </a:lnTo>
                  <a:lnTo>
                    <a:pt x="0" y="2802"/>
                  </a:lnTo>
                  <a:lnTo>
                    <a:pt x="0" y="187"/>
                  </a:lnTo>
                  <a:lnTo>
                    <a:pt x="4" y="149"/>
                  </a:lnTo>
                  <a:lnTo>
                    <a:pt x="15" y="114"/>
                  </a:lnTo>
                  <a:lnTo>
                    <a:pt x="32" y="82"/>
                  </a:lnTo>
                  <a:lnTo>
                    <a:pt x="55" y="55"/>
                  </a:lnTo>
                  <a:lnTo>
                    <a:pt x="82" y="32"/>
                  </a:lnTo>
                  <a:lnTo>
                    <a:pt x="115" y="15"/>
                  </a:lnTo>
                  <a:lnTo>
                    <a:pt x="149" y="4"/>
                  </a:lnTo>
                  <a:lnTo>
                    <a:pt x="1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08" name="Freeform 544"/>
            <p:cNvSpPr>
              <a:spLocks noEditPoints="1"/>
            </p:cNvSpPr>
            <p:nvPr/>
          </p:nvSpPr>
          <p:spPr bwMode="auto">
            <a:xfrm>
              <a:off x="1910" y="2083"/>
              <a:ext cx="706" cy="706"/>
            </a:xfrm>
            <a:custGeom>
              <a:avLst/>
              <a:gdLst>
                <a:gd name="T0" fmla="*/ 789 w 2116"/>
                <a:gd name="T1" fmla="*/ 387 h 2117"/>
                <a:gd name="T2" fmla="*/ 624 w 2116"/>
                <a:gd name="T3" fmla="*/ 458 h 2117"/>
                <a:gd name="T4" fmla="*/ 492 w 2116"/>
                <a:gd name="T5" fmla="*/ 575 h 2117"/>
                <a:gd name="T6" fmla="*/ 405 w 2116"/>
                <a:gd name="T7" fmla="*/ 731 h 2117"/>
                <a:gd name="T8" fmla="*/ 373 w 2116"/>
                <a:gd name="T9" fmla="*/ 913 h 2117"/>
                <a:gd name="T10" fmla="*/ 405 w 2116"/>
                <a:gd name="T11" fmla="*/ 1095 h 2117"/>
                <a:gd name="T12" fmla="*/ 492 w 2116"/>
                <a:gd name="T13" fmla="*/ 1250 h 2117"/>
                <a:gd name="T14" fmla="*/ 624 w 2116"/>
                <a:gd name="T15" fmla="*/ 1369 h 2117"/>
                <a:gd name="T16" fmla="*/ 789 w 2116"/>
                <a:gd name="T17" fmla="*/ 1439 h 2117"/>
                <a:gd name="T18" fmla="*/ 976 w 2116"/>
                <a:gd name="T19" fmla="*/ 1450 h 2117"/>
                <a:gd name="T20" fmla="*/ 1151 w 2116"/>
                <a:gd name="T21" fmla="*/ 1399 h 2117"/>
                <a:gd name="T22" fmla="*/ 1295 w 2116"/>
                <a:gd name="T23" fmla="*/ 1295 h 2117"/>
                <a:gd name="T24" fmla="*/ 1398 w 2116"/>
                <a:gd name="T25" fmla="*/ 1151 h 2117"/>
                <a:gd name="T26" fmla="*/ 1449 w 2116"/>
                <a:gd name="T27" fmla="*/ 976 h 2117"/>
                <a:gd name="T28" fmla="*/ 1438 w 2116"/>
                <a:gd name="T29" fmla="*/ 790 h 2117"/>
                <a:gd name="T30" fmla="*/ 1368 w 2116"/>
                <a:gd name="T31" fmla="*/ 624 h 2117"/>
                <a:gd name="T32" fmla="*/ 1250 w 2116"/>
                <a:gd name="T33" fmla="*/ 492 h 2117"/>
                <a:gd name="T34" fmla="*/ 1094 w 2116"/>
                <a:gd name="T35" fmla="*/ 405 h 2117"/>
                <a:gd name="T36" fmla="*/ 913 w 2116"/>
                <a:gd name="T37" fmla="*/ 374 h 2117"/>
                <a:gd name="T38" fmla="*/ 1077 w 2116"/>
                <a:gd name="T39" fmla="*/ 15 h 2117"/>
                <a:gd name="T40" fmla="*/ 1304 w 2116"/>
                <a:gd name="T41" fmla="*/ 88 h 2117"/>
                <a:gd name="T42" fmla="*/ 1502 w 2116"/>
                <a:gd name="T43" fmla="*/ 215 h 2117"/>
                <a:gd name="T44" fmla="*/ 1659 w 2116"/>
                <a:gd name="T45" fmla="*/ 387 h 2117"/>
                <a:gd name="T46" fmla="*/ 1770 w 2116"/>
                <a:gd name="T47" fmla="*/ 595 h 2117"/>
                <a:gd name="T48" fmla="*/ 1823 w 2116"/>
                <a:gd name="T49" fmla="*/ 831 h 2117"/>
                <a:gd name="T50" fmla="*/ 1813 w 2116"/>
                <a:gd name="T51" fmla="*/ 1067 h 2117"/>
                <a:gd name="T52" fmla="*/ 1748 w 2116"/>
                <a:gd name="T53" fmla="*/ 1283 h 2117"/>
                <a:gd name="T54" fmla="*/ 2062 w 2116"/>
                <a:gd name="T55" fmla="*/ 1798 h 2117"/>
                <a:gd name="T56" fmla="*/ 2111 w 2116"/>
                <a:gd name="T57" fmla="*/ 1883 h 2117"/>
                <a:gd name="T58" fmla="*/ 2111 w 2116"/>
                <a:gd name="T59" fmla="*/ 1978 h 2117"/>
                <a:gd name="T60" fmla="*/ 2062 w 2116"/>
                <a:gd name="T61" fmla="*/ 2062 h 2117"/>
                <a:gd name="T62" fmla="*/ 1986 w 2116"/>
                <a:gd name="T63" fmla="*/ 2109 h 2117"/>
                <a:gd name="T64" fmla="*/ 1902 w 2116"/>
                <a:gd name="T65" fmla="*/ 2115 h 2117"/>
                <a:gd name="T66" fmla="*/ 1822 w 2116"/>
                <a:gd name="T67" fmla="*/ 2082 h 2117"/>
                <a:gd name="T68" fmla="*/ 1350 w 2116"/>
                <a:gd name="T69" fmla="*/ 1715 h 2117"/>
                <a:gd name="T70" fmla="*/ 1142 w 2116"/>
                <a:gd name="T71" fmla="*/ 1797 h 2117"/>
                <a:gd name="T72" fmla="*/ 913 w 2116"/>
                <a:gd name="T73" fmla="*/ 1827 h 2117"/>
                <a:gd name="T74" fmla="*/ 671 w 2116"/>
                <a:gd name="T75" fmla="*/ 1793 h 2117"/>
                <a:gd name="T76" fmla="*/ 452 w 2116"/>
                <a:gd name="T77" fmla="*/ 1701 h 2117"/>
                <a:gd name="T78" fmla="*/ 268 w 2116"/>
                <a:gd name="T79" fmla="*/ 1559 h 2117"/>
                <a:gd name="T80" fmla="*/ 124 w 2116"/>
                <a:gd name="T81" fmla="*/ 1374 h 2117"/>
                <a:gd name="T82" fmla="*/ 32 w 2116"/>
                <a:gd name="T83" fmla="*/ 1156 h 2117"/>
                <a:gd name="T84" fmla="*/ 0 w 2116"/>
                <a:gd name="T85" fmla="*/ 913 h 2117"/>
                <a:gd name="T86" fmla="*/ 32 w 2116"/>
                <a:gd name="T87" fmla="*/ 671 h 2117"/>
                <a:gd name="T88" fmla="*/ 124 w 2116"/>
                <a:gd name="T89" fmla="*/ 452 h 2117"/>
                <a:gd name="T90" fmla="*/ 268 w 2116"/>
                <a:gd name="T91" fmla="*/ 268 h 2117"/>
                <a:gd name="T92" fmla="*/ 452 w 2116"/>
                <a:gd name="T93" fmla="*/ 125 h 2117"/>
                <a:gd name="T94" fmla="*/ 671 w 2116"/>
                <a:gd name="T95" fmla="*/ 32 h 2117"/>
                <a:gd name="T96" fmla="*/ 913 w 2116"/>
                <a:gd name="T9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6" h="2117">
                  <a:moveTo>
                    <a:pt x="913" y="374"/>
                  </a:moveTo>
                  <a:lnTo>
                    <a:pt x="850" y="377"/>
                  </a:lnTo>
                  <a:lnTo>
                    <a:pt x="789" y="387"/>
                  </a:lnTo>
                  <a:lnTo>
                    <a:pt x="731" y="405"/>
                  </a:lnTo>
                  <a:lnTo>
                    <a:pt x="676" y="428"/>
                  </a:lnTo>
                  <a:lnTo>
                    <a:pt x="624" y="458"/>
                  </a:lnTo>
                  <a:lnTo>
                    <a:pt x="575" y="492"/>
                  </a:lnTo>
                  <a:lnTo>
                    <a:pt x="532" y="532"/>
                  </a:lnTo>
                  <a:lnTo>
                    <a:pt x="492" y="575"/>
                  </a:lnTo>
                  <a:lnTo>
                    <a:pt x="458" y="624"/>
                  </a:lnTo>
                  <a:lnTo>
                    <a:pt x="428" y="676"/>
                  </a:lnTo>
                  <a:lnTo>
                    <a:pt x="405" y="731"/>
                  </a:lnTo>
                  <a:lnTo>
                    <a:pt x="387" y="790"/>
                  </a:lnTo>
                  <a:lnTo>
                    <a:pt x="377" y="851"/>
                  </a:lnTo>
                  <a:lnTo>
                    <a:pt x="373" y="913"/>
                  </a:lnTo>
                  <a:lnTo>
                    <a:pt x="377" y="976"/>
                  </a:lnTo>
                  <a:lnTo>
                    <a:pt x="387" y="1037"/>
                  </a:lnTo>
                  <a:lnTo>
                    <a:pt x="405" y="1095"/>
                  </a:lnTo>
                  <a:lnTo>
                    <a:pt x="428" y="1151"/>
                  </a:lnTo>
                  <a:lnTo>
                    <a:pt x="458" y="1202"/>
                  </a:lnTo>
                  <a:lnTo>
                    <a:pt x="492" y="1250"/>
                  </a:lnTo>
                  <a:lnTo>
                    <a:pt x="532" y="1295"/>
                  </a:lnTo>
                  <a:lnTo>
                    <a:pt x="575" y="1334"/>
                  </a:lnTo>
                  <a:lnTo>
                    <a:pt x="624" y="1369"/>
                  </a:lnTo>
                  <a:lnTo>
                    <a:pt x="676" y="1399"/>
                  </a:lnTo>
                  <a:lnTo>
                    <a:pt x="731" y="1421"/>
                  </a:lnTo>
                  <a:lnTo>
                    <a:pt x="789" y="1439"/>
                  </a:lnTo>
                  <a:lnTo>
                    <a:pt x="850" y="1450"/>
                  </a:lnTo>
                  <a:lnTo>
                    <a:pt x="913" y="1453"/>
                  </a:lnTo>
                  <a:lnTo>
                    <a:pt x="976" y="1450"/>
                  </a:lnTo>
                  <a:lnTo>
                    <a:pt x="1037" y="1439"/>
                  </a:lnTo>
                  <a:lnTo>
                    <a:pt x="1094" y="1421"/>
                  </a:lnTo>
                  <a:lnTo>
                    <a:pt x="1151" y="1399"/>
                  </a:lnTo>
                  <a:lnTo>
                    <a:pt x="1202" y="1369"/>
                  </a:lnTo>
                  <a:lnTo>
                    <a:pt x="1250" y="1334"/>
                  </a:lnTo>
                  <a:lnTo>
                    <a:pt x="1295" y="1295"/>
                  </a:lnTo>
                  <a:lnTo>
                    <a:pt x="1334" y="1250"/>
                  </a:lnTo>
                  <a:lnTo>
                    <a:pt x="1368" y="1202"/>
                  </a:lnTo>
                  <a:lnTo>
                    <a:pt x="1398" y="1151"/>
                  </a:lnTo>
                  <a:lnTo>
                    <a:pt x="1421" y="1095"/>
                  </a:lnTo>
                  <a:lnTo>
                    <a:pt x="1438" y="1037"/>
                  </a:lnTo>
                  <a:lnTo>
                    <a:pt x="1449" y="976"/>
                  </a:lnTo>
                  <a:lnTo>
                    <a:pt x="1453" y="913"/>
                  </a:lnTo>
                  <a:lnTo>
                    <a:pt x="1449" y="851"/>
                  </a:lnTo>
                  <a:lnTo>
                    <a:pt x="1438" y="790"/>
                  </a:lnTo>
                  <a:lnTo>
                    <a:pt x="1421" y="731"/>
                  </a:lnTo>
                  <a:lnTo>
                    <a:pt x="1398" y="676"/>
                  </a:lnTo>
                  <a:lnTo>
                    <a:pt x="1368" y="624"/>
                  </a:lnTo>
                  <a:lnTo>
                    <a:pt x="1334" y="575"/>
                  </a:lnTo>
                  <a:lnTo>
                    <a:pt x="1295" y="532"/>
                  </a:lnTo>
                  <a:lnTo>
                    <a:pt x="1250" y="492"/>
                  </a:lnTo>
                  <a:lnTo>
                    <a:pt x="1202" y="458"/>
                  </a:lnTo>
                  <a:lnTo>
                    <a:pt x="1151" y="428"/>
                  </a:lnTo>
                  <a:lnTo>
                    <a:pt x="1094" y="405"/>
                  </a:lnTo>
                  <a:lnTo>
                    <a:pt x="1037" y="387"/>
                  </a:lnTo>
                  <a:lnTo>
                    <a:pt x="976" y="377"/>
                  </a:lnTo>
                  <a:lnTo>
                    <a:pt x="913" y="374"/>
                  </a:lnTo>
                  <a:close/>
                  <a:moveTo>
                    <a:pt x="913" y="0"/>
                  </a:moveTo>
                  <a:lnTo>
                    <a:pt x="996" y="4"/>
                  </a:lnTo>
                  <a:lnTo>
                    <a:pt x="1077" y="15"/>
                  </a:lnTo>
                  <a:lnTo>
                    <a:pt x="1156" y="32"/>
                  </a:lnTo>
                  <a:lnTo>
                    <a:pt x="1231" y="57"/>
                  </a:lnTo>
                  <a:lnTo>
                    <a:pt x="1304" y="88"/>
                  </a:lnTo>
                  <a:lnTo>
                    <a:pt x="1373" y="125"/>
                  </a:lnTo>
                  <a:lnTo>
                    <a:pt x="1439" y="167"/>
                  </a:lnTo>
                  <a:lnTo>
                    <a:pt x="1502" y="215"/>
                  </a:lnTo>
                  <a:lnTo>
                    <a:pt x="1559" y="268"/>
                  </a:lnTo>
                  <a:lnTo>
                    <a:pt x="1611" y="325"/>
                  </a:lnTo>
                  <a:lnTo>
                    <a:pt x="1659" y="387"/>
                  </a:lnTo>
                  <a:lnTo>
                    <a:pt x="1701" y="453"/>
                  </a:lnTo>
                  <a:lnTo>
                    <a:pt x="1738" y="522"/>
                  </a:lnTo>
                  <a:lnTo>
                    <a:pt x="1770" y="595"/>
                  </a:lnTo>
                  <a:lnTo>
                    <a:pt x="1793" y="671"/>
                  </a:lnTo>
                  <a:lnTo>
                    <a:pt x="1812" y="750"/>
                  </a:lnTo>
                  <a:lnTo>
                    <a:pt x="1823" y="831"/>
                  </a:lnTo>
                  <a:lnTo>
                    <a:pt x="1827" y="913"/>
                  </a:lnTo>
                  <a:lnTo>
                    <a:pt x="1823" y="991"/>
                  </a:lnTo>
                  <a:lnTo>
                    <a:pt x="1813" y="1067"/>
                  </a:lnTo>
                  <a:lnTo>
                    <a:pt x="1797" y="1142"/>
                  </a:lnTo>
                  <a:lnTo>
                    <a:pt x="1776" y="1214"/>
                  </a:lnTo>
                  <a:lnTo>
                    <a:pt x="1748" y="1283"/>
                  </a:lnTo>
                  <a:lnTo>
                    <a:pt x="1715" y="1350"/>
                  </a:lnTo>
                  <a:lnTo>
                    <a:pt x="1677" y="1414"/>
                  </a:lnTo>
                  <a:lnTo>
                    <a:pt x="2062" y="1798"/>
                  </a:lnTo>
                  <a:lnTo>
                    <a:pt x="2083" y="1825"/>
                  </a:lnTo>
                  <a:lnTo>
                    <a:pt x="2100" y="1853"/>
                  </a:lnTo>
                  <a:lnTo>
                    <a:pt x="2111" y="1883"/>
                  </a:lnTo>
                  <a:lnTo>
                    <a:pt x="2116" y="1914"/>
                  </a:lnTo>
                  <a:lnTo>
                    <a:pt x="2116" y="1947"/>
                  </a:lnTo>
                  <a:lnTo>
                    <a:pt x="2111" y="1978"/>
                  </a:lnTo>
                  <a:lnTo>
                    <a:pt x="2100" y="2008"/>
                  </a:lnTo>
                  <a:lnTo>
                    <a:pt x="2083" y="2036"/>
                  </a:lnTo>
                  <a:lnTo>
                    <a:pt x="2062" y="2062"/>
                  </a:lnTo>
                  <a:lnTo>
                    <a:pt x="2039" y="2082"/>
                  </a:lnTo>
                  <a:lnTo>
                    <a:pt x="2014" y="2097"/>
                  </a:lnTo>
                  <a:lnTo>
                    <a:pt x="1986" y="2109"/>
                  </a:lnTo>
                  <a:lnTo>
                    <a:pt x="1959" y="2115"/>
                  </a:lnTo>
                  <a:lnTo>
                    <a:pt x="1930" y="2117"/>
                  </a:lnTo>
                  <a:lnTo>
                    <a:pt x="1902" y="2115"/>
                  </a:lnTo>
                  <a:lnTo>
                    <a:pt x="1874" y="2109"/>
                  </a:lnTo>
                  <a:lnTo>
                    <a:pt x="1847" y="2097"/>
                  </a:lnTo>
                  <a:lnTo>
                    <a:pt x="1822" y="2082"/>
                  </a:lnTo>
                  <a:lnTo>
                    <a:pt x="1798" y="2062"/>
                  </a:lnTo>
                  <a:lnTo>
                    <a:pt x="1413" y="1678"/>
                  </a:lnTo>
                  <a:lnTo>
                    <a:pt x="1350" y="1715"/>
                  </a:lnTo>
                  <a:lnTo>
                    <a:pt x="1283" y="1749"/>
                  </a:lnTo>
                  <a:lnTo>
                    <a:pt x="1214" y="1776"/>
                  </a:lnTo>
                  <a:lnTo>
                    <a:pt x="1142" y="1797"/>
                  </a:lnTo>
                  <a:lnTo>
                    <a:pt x="1067" y="1813"/>
                  </a:lnTo>
                  <a:lnTo>
                    <a:pt x="991" y="1823"/>
                  </a:lnTo>
                  <a:lnTo>
                    <a:pt x="913" y="1827"/>
                  </a:lnTo>
                  <a:lnTo>
                    <a:pt x="830" y="1823"/>
                  </a:lnTo>
                  <a:lnTo>
                    <a:pt x="749" y="1812"/>
                  </a:lnTo>
                  <a:lnTo>
                    <a:pt x="671" y="1793"/>
                  </a:lnTo>
                  <a:lnTo>
                    <a:pt x="595" y="1770"/>
                  </a:lnTo>
                  <a:lnTo>
                    <a:pt x="522" y="1739"/>
                  </a:lnTo>
                  <a:lnTo>
                    <a:pt x="452" y="1701"/>
                  </a:lnTo>
                  <a:lnTo>
                    <a:pt x="387" y="1659"/>
                  </a:lnTo>
                  <a:lnTo>
                    <a:pt x="325" y="1612"/>
                  </a:lnTo>
                  <a:lnTo>
                    <a:pt x="268" y="1559"/>
                  </a:lnTo>
                  <a:lnTo>
                    <a:pt x="215" y="1502"/>
                  </a:lnTo>
                  <a:lnTo>
                    <a:pt x="167" y="1440"/>
                  </a:lnTo>
                  <a:lnTo>
                    <a:pt x="124" y="1374"/>
                  </a:lnTo>
                  <a:lnTo>
                    <a:pt x="88" y="1304"/>
                  </a:lnTo>
                  <a:lnTo>
                    <a:pt x="57" y="1232"/>
                  </a:lnTo>
                  <a:lnTo>
                    <a:pt x="32" y="1156"/>
                  </a:lnTo>
                  <a:lnTo>
                    <a:pt x="15" y="1077"/>
                  </a:lnTo>
                  <a:lnTo>
                    <a:pt x="3" y="996"/>
                  </a:lnTo>
                  <a:lnTo>
                    <a:pt x="0" y="913"/>
                  </a:lnTo>
                  <a:lnTo>
                    <a:pt x="3" y="831"/>
                  </a:lnTo>
                  <a:lnTo>
                    <a:pt x="15" y="750"/>
                  </a:lnTo>
                  <a:lnTo>
                    <a:pt x="32" y="671"/>
                  </a:lnTo>
                  <a:lnTo>
                    <a:pt x="57" y="595"/>
                  </a:lnTo>
                  <a:lnTo>
                    <a:pt x="88" y="522"/>
                  </a:lnTo>
                  <a:lnTo>
                    <a:pt x="124" y="452"/>
                  </a:lnTo>
                  <a:lnTo>
                    <a:pt x="167" y="387"/>
                  </a:lnTo>
                  <a:lnTo>
                    <a:pt x="215" y="325"/>
                  </a:lnTo>
                  <a:lnTo>
                    <a:pt x="268" y="268"/>
                  </a:lnTo>
                  <a:lnTo>
                    <a:pt x="325" y="215"/>
                  </a:lnTo>
                  <a:lnTo>
                    <a:pt x="387" y="167"/>
                  </a:lnTo>
                  <a:lnTo>
                    <a:pt x="452" y="125"/>
                  </a:lnTo>
                  <a:lnTo>
                    <a:pt x="522" y="88"/>
                  </a:lnTo>
                  <a:lnTo>
                    <a:pt x="595" y="57"/>
                  </a:lnTo>
                  <a:lnTo>
                    <a:pt x="671" y="32"/>
                  </a:lnTo>
                  <a:lnTo>
                    <a:pt x="749" y="15"/>
                  </a:lnTo>
                  <a:lnTo>
                    <a:pt x="830" y="4"/>
                  </a:lnTo>
                  <a:lnTo>
                    <a:pt x="9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09" name="Group 547"/>
          <p:cNvGrpSpPr>
            <a:grpSpLocks noChangeAspect="1"/>
          </p:cNvGrpSpPr>
          <p:nvPr/>
        </p:nvGrpSpPr>
        <p:grpSpPr bwMode="auto">
          <a:xfrm>
            <a:off x="2049142" y="1303430"/>
            <a:ext cx="226307" cy="226086"/>
            <a:chOff x="647" y="1848"/>
            <a:chExt cx="2051" cy="2049"/>
          </a:xfrm>
          <a:solidFill>
            <a:schemeClr val="tx1">
              <a:lumMod val="65000"/>
              <a:lumOff val="35000"/>
            </a:schemeClr>
          </a:solidFill>
        </p:grpSpPr>
        <p:sp>
          <p:nvSpPr>
            <p:cNvPr id="5712" name="Freeform 549"/>
            <p:cNvSpPr>
              <a:spLocks/>
            </p:cNvSpPr>
            <p:nvPr/>
          </p:nvSpPr>
          <p:spPr bwMode="auto">
            <a:xfrm>
              <a:off x="647" y="1982"/>
              <a:ext cx="1466" cy="1496"/>
            </a:xfrm>
            <a:custGeom>
              <a:avLst/>
              <a:gdLst>
                <a:gd name="T0" fmla="*/ 1428 w 2931"/>
                <a:gd name="T1" fmla="*/ 0 h 2992"/>
                <a:gd name="T2" fmla="*/ 1479 w 2931"/>
                <a:gd name="T3" fmla="*/ 18 h 2992"/>
                <a:gd name="T4" fmla="*/ 1519 w 2931"/>
                <a:gd name="T5" fmla="*/ 54 h 2992"/>
                <a:gd name="T6" fmla="*/ 1542 w 2931"/>
                <a:gd name="T7" fmla="*/ 104 h 2992"/>
                <a:gd name="T8" fmla="*/ 1544 w 2931"/>
                <a:gd name="T9" fmla="*/ 1407 h 2992"/>
                <a:gd name="T10" fmla="*/ 1557 w 2931"/>
                <a:gd name="T11" fmla="*/ 1464 h 2992"/>
                <a:gd name="T12" fmla="*/ 1593 w 2931"/>
                <a:gd name="T13" fmla="*/ 1508 h 2992"/>
                <a:gd name="T14" fmla="*/ 1645 w 2931"/>
                <a:gd name="T15" fmla="*/ 1534 h 2992"/>
                <a:gd name="T16" fmla="*/ 2931 w 2931"/>
                <a:gd name="T17" fmla="*/ 1536 h 2992"/>
                <a:gd name="T18" fmla="*/ 2860 w 2931"/>
                <a:gd name="T19" fmla="*/ 1596 h 2992"/>
                <a:gd name="T20" fmla="*/ 2807 w 2931"/>
                <a:gd name="T21" fmla="*/ 1673 h 2992"/>
                <a:gd name="T22" fmla="*/ 2778 w 2931"/>
                <a:gd name="T23" fmla="*/ 1766 h 2992"/>
                <a:gd name="T24" fmla="*/ 2701 w 2931"/>
                <a:gd name="T25" fmla="*/ 1746 h 2992"/>
                <a:gd name="T26" fmla="*/ 2619 w 2931"/>
                <a:gd name="T27" fmla="*/ 1746 h 2992"/>
                <a:gd name="T28" fmla="*/ 2536 w 2931"/>
                <a:gd name="T29" fmla="*/ 1768 h 2992"/>
                <a:gd name="T30" fmla="*/ 2463 w 2931"/>
                <a:gd name="T31" fmla="*/ 1811 h 2992"/>
                <a:gd name="T32" fmla="*/ 2402 w 2931"/>
                <a:gd name="T33" fmla="*/ 1870 h 2992"/>
                <a:gd name="T34" fmla="*/ 2232 w 2931"/>
                <a:gd name="T35" fmla="*/ 2159 h 2992"/>
                <a:gd name="T36" fmla="*/ 2201 w 2931"/>
                <a:gd name="T37" fmla="*/ 2235 h 2992"/>
                <a:gd name="T38" fmla="*/ 2155 w 2931"/>
                <a:gd name="T39" fmla="*/ 2254 h 2992"/>
                <a:gd name="T40" fmla="*/ 2071 w 2931"/>
                <a:gd name="T41" fmla="*/ 2228 h 2992"/>
                <a:gd name="T42" fmla="*/ 1793 w 2931"/>
                <a:gd name="T43" fmla="*/ 2224 h 2992"/>
                <a:gd name="T44" fmla="*/ 1707 w 2931"/>
                <a:gd name="T45" fmla="*/ 2237 h 2992"/>
                <a:gd name="T46" fmla="*/ 1631 w 2931"/>
                <a:gd name="T47" fmla="*/ 2271 h 2992"/>
                <a:gd name="T48" fmla="*/ 1569 w 2931"/>
                <a:gd name="T49" fmla="*/ 2325 h 2992"/>
                <a:gd name="T50" fmla="*/ 1522 w 2931"/>
                <a:gd name="T51" fmla="*/ 2394 h 2992"/>
                <a:gd name="T52" fmla="*/ 1476 w 2931"/>
                <a:gd name="T53" fmla="*/ 2427 h 2992"/>
                <a:gd name="T54" fmla="*/ 1404 w 2931"/>
                <a:gd name="T55" fmla="*/ 2428 h 2992"/>
                <a:gd name="T56" fmla="*/ 1328 w 2931"/>
                <a:gd name="T57" fmla="*/ 2448 h 2992"/>
                <a:gd name="T58" fmla="*/ 1260 w 2931"/>
                <a:gd name="T59" fmla="*/ 2488 h 2992"/>
                <a:gd name="T60" fmla="*/ 1205 w 2931"/>
                <a:gd name="T61" fmla="*/ 2543 h 2992"/>
                <a:gd name="T62" fmla="*/ 1067 w 2931"/>
                <a:gd name="T63" fmla="*/ 2777 h 2992"/>
                <a:gd name="T64" fmla="*/ 1034 w 2931"/>
                <a:gd name="T65" fmla="*/ 2862 h 2992"/>
                <a:gd name="T66" fmla="*/ 1028 w 2931"/>
                <a:gd name="T67" fmla="*/ 2949 h 2992"/>
                <a:gd name="T68" fmla="*/ 935 w 2931"/>
                <a:gd name="T69" fmla="*/ 2954 h 2992"/>
                <a:gd name="T70" fmla="*/ 748 w 2931"/>
                <a:gd name="T71" fmla="*/ 2858 h 2992"/>
                <a:gd name="T72" fmla="*/ 577 w 2931"/>
                <a:gd name="T73" fmla="*/ 2739 h 2992"/>
                <a:gd name="T74" fmla="*/ 424 w 2931"/>
                <a:gd name="T75" fmla="*/ 2598 h 2992"/>
                <a:gd name="T76" fmla="*/ 291 w 2931"/>
                <a:gd name="T77" fmla="*/ 2438 h 2992"/>
                <a:gd name="T78" fmla="*/ 180 w 2931"/>
                <a:gd name="T79" fmla="*/ 2262 h 2992"/>
                <a:gd name="T80" fmla="*/ 94 w 2931"/>
                <a:gd name="T81" fmla="*/ 2068 h 2992"/>
                <a:gd name="T82" fmla="*/ 35 w 2931"/>
                <a:gd name="T83" fmla="*/ 1864 h 2992"/>
                <a:gd name="T84" fmla="*/ 3 w 2931"/>
                <a:gd name="T85" fmla="*/ 1649 h 2992"/>
                <a:gd name="T86" fmla="*/ 3 w 2931"/>
                <a:gd name="T87" fmla="*/ 1428 h 2992"/>
                <a:gd name="T88" fmla="*/ 33 w 2931"/>
                <a:gd name="T89" fmla="*/ 1218 h 2992"/>
                <a:gd name="T90" fmla="*/ 89 w 2931"/>
                <a:gd name="T91" fmla="*/ 1016 h 2992"/>
                <a:gd name="T92" fmla="*/ 173 w 2931"/>
                <a:gd name="T93" fmla="*/ 828 h 2992"/>
                <a:gd name="T94" fmla="*/ 279 w 2931"/>
                <a:gd name="T95" fmla="*/ 653 h 2992"/>
                <a:gd name="T96" fmla="*/ 406 w 2931"/>
                <a:gd name="T97" fmla="*/ 494 h 2992"/>
                <a:gd name="T98" fmla="*/ 553 w 2931"/>
                <a:gd name="T99" fmla="*/ 354 h 2992"/>
                <a:gd name="T100" fmla="*/ 716 w 2931"/>
                <a:gd name="T101" fmla="*/ 233 h 2992"/>
                <a:gd name="T102" fmla="*/ 897 w 2931"/>
                <a:gd name="T103" fmla="*/ 135 h 2992"/>
                <a:gd name="T104" fmla="*/ 1090 w 2931"/>
                <a:gd name="T105" fmla="*/ 61 h 2992"/>
                <a:gd name="T106" fmla="*/ 1295 w 2931"/>
                <a:gd name="T107" fmla="*/ 14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31" h="2992">
                  <a:moveTo>
                    <a:pt x="1401" y="0"/>
                  </a:moveTo>
                  <a:lnTo>
                    <a:pt x="1428" y="0"/>
                  </a:lnTo>
                  <a:lnTo>
                    <a:pt x="1454" y="7"/>
                  </a:lnTo>
                  <a:lnTo>
                    <a:pt x="1479" y="18"/>
                  </a:lnTo>
                  <a:lnTo>
                    <a:pt x="1502" y="34"/>
                  </a:lnTo>
                  <a:lnTo>
                    <a:pt x="1519" y="54"/>
                  </a:lnTo>
                  <a:lnTo>
                    <a:pt x="1533" y="78"/>
                  </a:lnTo>
                  <a:lnTo>
                    <a:pt x="1542" y="104"/>
                  </a:lnTo>
                  <a:lnTo>
                    <a:pt x="1544" y="130"/>
                  </a:lnTo>
                  <a:lnTo>
                    <a:pt x="1544" y="1407"/>
                  </a:lnTo>
                  <a:lnTo>
                    <a:pt x="1548" y="1437"/>
                  </a:lnTo>
                  <a:lnTo>
                    <a:pt x="1557" y="1464"/>
                  </a:lnTo>
                  <a:lnTo>
                    <a:pt x="1573" y="1488"/>
                  </a:lnTo>
                  <a:lnTo>
                    <a:pt x="1593" y="1508"/>
                  </a:lnTo>
                  <a:lnTo>
                    <a:pt x="1618" y="1524"/>
                  </a:lnTo>
                  <a:lnTo>
                    <a:pt x="1645" y="1534"/>
                  </a:lnTo>
                  <a:lnTo>
                    <a:pt x="1675" y="1536"/>
                  </a:lnTo>
                  <a:lnTo>
                    <a:pt x="2931" y="1536"/>
                  </a:lnTo>
                  <a:lnTo>
                    <a:pt x="2894" y="1564"/>
                  </a:lnTo>
                  <a:lnTo>
                    <a:pt x="2860" y="1596"/>
                  </a:lnTo>
                  <a:lnTo>
                    <a:pt x="2830" y="1634"/>
                  </a:lnTo>
                  <a:lnTo>
                    <a:pt x="2807" y="1673"/>
                  </a:lnTo>
                  <a:lnTo>
                    <a:pt x="2789" y="1718"/>
                  </a:lnTo>
                  <a:lnTo>
                    <a:pt x="2778" y="1766"/>
                  </a:lnTo>
                  <a:lnTo>
                    <a:pt x="2741" y="1753"/>
                  </a:lnTo>
                  <a:lnTo>
                    <a:pt x="2701" y="1746"/>
                  </a:lnTo>
                  <a:lnTo>
                    <a:pt x="2661" y="1743"/>
                  </a:lnTo>
                  <a:lnTo>
                    <a:pt x="2619" y="1746"/>
                  </a:lnTo>
                  <a:lnTo>
                    <a:pt x="2576" y="1754"/>
                  </a:lnTo>
                  <a:lnTo>
                    <a:pt x="2536" y="1768"/>
                  </a:lnTo>
                  <a:lnTo>
                    <a:pt x="2498" y="1787"/>
                  </a:lnTo>
                  <a:lnTo>
                    <a:pt x="2463" y="1811"/>
                  </a:lnTo>
                  <a:lnTo>
                    <a:pt x="2430" y="1839"/>
                  </a:lnTo>
                  <a:lnTo>
                    <a:pt x="2402" y="1870"/>
                  </a:lnTo>
                  <a:lnTo>
                    <a:pt x="2378" y="1906"/>
                  </a:lnTo>
                  <a:lnTo>
                    <a:pt x="2232" y="2159"/>
                  </a:lnTo>
                  <a:lnTo>
                    <a:pt x="2213" y="2197"/>
                  </a:lnTo>
                  <a:lnTo>
                    <a:pt x="2201" y="2235"/>
                  </a:lnTo>
                  <a:lnTo>
                    <a:pt x="2192" y="2275"/>
                  </a:lnTo>
                  <a:lnTo>
                    <a:pt x="2155" y="2254"/>
                  </a:lnTo>
                  <a:lnTo>
                    <a:pt x="2114" y="2238"/>
                  </a:lnTo>
                  <a:lnTo>
                    <a:pt x="2071" y="2228"/>
                  </a:lnTo>
                  <a:lnTo>
                    <a:pt x="2025" y="2224"/>
                  </a:lnTo>
                  <a:lnTo>
                    <a:pt x="1793" y="2224"/>
                  </a:lnTo>
                  <a:lnTo>
                    <a:pt x="1750" y="2228"/>
                  </a:lnTo>
                  <a:lnTo>
                    <a:pt x="1707" y="2237"/>
                  </a:lnTo>
                  <a:lnTo>
                    <a:pt x="1669" y="2252"/>
                  </a:lnTo>
                  <a:lnTo>
                    <a:pt x="1631" y="2271"/>
                  </a:lnTo>
                  <a:lnTo>
                    <a:pt x="1598" y="2296"/>
                  </a:lnTo>
                  <a:lnTo>
                    <a:pt x="1569" y="2325"/>
                  </a:lnTo>
                  <a:lnTo>
                    <a:pt x="1543" y="2357"/>
                  </a:lnTo>
                  <a:lnTo>
                    <a:pt x="1522" y="2394"/>
                  </a:lnTo>
                  <a:lnTo>
                    <a:pt x="1507" y="2432"/>
                  </a:lnTo>
                  <a:lnTo>
                    <a:pt x="1476" y="2427"/>
                  </a:lnTo>
                  <a:lnTo>
                    <a:pt x="1444" y="2426"/>
                  </a:lnTo>
                  <a:lnTo>
                    <a:pt x="1404" y="2428"/>
                  </a:lnTo>
                  <a:lnTo>
                    <a:pt x="1366" y="2436"/>
                  </a:lnTo>
                  <a:lnTo>
                    <a:pt x="1328" y="2448"/>
                  </a:lnTo>
                  <a:lnTo>
                    <a:pt x="1294" y="2466"/>
                  </a:lnTo>
                  <a:lnTo>
                    <a:pt x="1260" y="2488"/>
                  </a:lnTo>
                  <a:lnTo>
                    <a:pt x="1231" y="2513"/>
                  </a:lnTo>
                  <a:lnTo>
                    <a:pt x="1205" y="2543"/>
                  </a:lnTo>
                  <a:lnTo>
                    <a:pt x="1183" y="2577"/>
                  </a:lnTo>
                  <a:lnTo>
                    <a:pt x="1067" y="2777"/>
                  </a:lnTo>
                  <a:lnTo>
                    <a:pt x="1047" y="2818"/>
                  </a:lnTo>
                  <a:lnTo>
                    <a:pt x="1034" y="2862"/>
                  </a:lnTo>
                  <a:lnTo>
                    <a:pt x="1027" y="2906"/>
                  </a:lnTo>
                  <a:lnTo>
                    <a:pt x="1028" y="2949"/>
                  </a:lnTo>
                  <a:lnTo>
                    <a:pt x="1034" y="2992"/>
                  </a:lnTo>
                  <a:lnTo>
                    <a:pt x="935" y="2954"/>
                  </a:lnTo>
                  <a:lnTo>
                    <a:pt x="840" y="2909"/>
                  </a:lnTo>
                  <a:lnTo>
                    <a:pt x="748" y="2858"/>
                  </a:lnTo>
                  <a:lnTo>
                    <a:pt x="660" y="2801"/>
                  </a:lnTo>
                  <a:lnTo>
                    <a:pt x="577" y="2739"/>
                  </a:lnTo>
                  <a:lnTo>
                    <a:pt x="498" y="2671"/>
                  </a:lnTo>
                  <a:lnTo>
                    <a:pt x="424" y="2598"/>
                  </a:lnTo>
                  <a:lnTo>
                    <a:pt x="355" y="2521"/>
                  </a:lnTo>
                  <a:lnTo>
                    <a:pt x="291" y="2438"/>
                  </a:lnTo>
                  <a:lnTo>
                    <a:pt x="233" y="2351"/>
                  </a:lnTo>
                  <a:lnTo>
                    <a:pt x="180" y="2262"/>
                  </a:lnTo>
                  <a:lnTo>
                    <a:pt x="134" y="2167"/>
                  </a:lnTo>
                  <a:lnTo>
                    <a:pt x="94" y="2068"/>
                  </a:lnTo>
                  <a:lnTo>
                    <a:pt x="61" y="1968"/>
                  </a:lnTo>
                  <a:lnTo>
                    <a:pt x="35" y="1864"/>
                  </a:lnTo>
                  <a:lnTo>
                    <a:pt x="16" y="1757"/>
                  </a:lnTo>
                  <a:lnTo>
                    <a:pt x="3" y="1649"/>
                  </a:lnTo>
                  <a:lnTo>
                    <a:pt x="0" y="1536"/>
                  </a:lnTo>
                  <a:lnTo>
                    <a:pt x="3" y="1428"/>
                  </a:lnTo>
                  <a:lnTo>
                    <a:pt x="15" y="1322"/>
                  </a:lnTo>
                  <a:lnTo>
                    <a:pt x="33" y="1218"/>
                  </a:lnTo>
                  <a:lnTo>
                    <a:pt x="58" y="1115"/>
                  </a:lnTo>
                  <a:lnTo>
                    <a:pt x="89" y="1016"/>
                  </a:lnTo>
                  <a:lnTo>
                    <a:pt x="128" y="920"/>
                  </a:lnTo>
                  <a:lnTo>
                    <a:pt x="173" y="828"/>
                  </a:lnTo>
                  <a:lnTo>
                    <a:pt x="223" y="738"/>
                  </a:lnTo>
                  <a:lnTo>
                    <a:pt x="279" y="653"/>
                  </a:lnTo>
                  <a:lnTo>
                    <a:pt x="340" y="571"/>
                  </a:lnTo>
                  <a:lnTo>
                    <a:pt x="406" y="494"/>
                  </a:lnTo>
                  <a:lnTo>
                    <a:pt x="477" y="421"/>
                  </a:lnTo>
                  <a:lnTo>
                    <a:pt x="553" y="354"/>
                  </a:lnTo>
                  <a:lnTo>
                    <a:pt x="633" y="291"/>
                  </a:lnTo>
                  <a:lnTo>
                    <a:pt x="716" y="233"/>
                  </a:lnTo>
                  <a:lnTo>
                    <a:pt x="805" y="182"/>
                  </a:lnTo>
                  <a:lnTo>
                    <a:pt x="897" y="135"/>
                  </a:lnTo>
                  <a:lnTo>
                    <a:pt x="992" y="95"/>
                  </a:lnTo>
                  <a:lnTo>
                    <a:pt x="1090" y="61"/>
                  </a:lnTo>
                  <a:lnTo>
                    <a:pt x="1191" y="34"/>
                  </a:lnTo>
                  <a:lnTo>
                    <a:pt x="1295" y="14"/>
                  </a:lnTo>
                  <a:lnTo>
                    <a:pt x="1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13" name="Freeform 550"/>
            <p:cNvSpPr>
              <a:spLocks/>
            </p:cNvSpPr>
            <p:nvPr/>
          </p:nvSpPr>
          <p:spPr bwMode="auto">
            <a:xfrm>
              <a:off x="1554" y="1848"/>
              <a:ext cx="769" cy="768"/>
            </a:xfrm>
            <a:custGeom>
              <a:avLst/>
              <a:gdLst>
                <a:gd name="T0" fmla="*/ 143 w 1538"/>
                <a:gd name="T1" fmla="*/ 0 h 1537"/>
                <a:gd name="T2" fmla="*/ 248 w 1538"/>
                <a:gd name="T3" fmla="*/ 13 h 1537"/>
                <a:gd name="T4" fmla="*/ 350 w 1538"/>
                <a:gd name="T5" fmla="*/ 33 h 1537"/>
                <a:gd name="T6" fmla="*/ 449 w 1538"/>
                <a:gd name="T7" fmla="*/ 60 h 1537"/>
                <a:gd name="T8" fmla="*/ 546 w 1538"/>
                <a:gd name="T9" fmla="*/ 93 h 1537"/>
                <a:gd name="T10" fmla="*/ 641 w 1538"/>
                <a:gd name="T11" fmla="*/ 131 h 1537"/>
                <a:gd name="T12" fmla="*/ 730 w 1538"/>
                <a:gd name="T13" fmla="*/ 177 h 1537"/>
                <a:gd name="T14" fmla="*/ 818 w 1538"/>
                <a:gd name="T15" fmla="*/ 227 h 1537"/>
                <a:gd name="T16" fmla="*/ 901 w 1538"/>
                <a:gd name="T17" fmla="*/ 283 h 1537"/>
                <a:gd name="T18" fmla="*/ 981 w 1538"/>
                <a:gd name="T19" fmla="*/ 344 h 1537"/>
                <a:gd name="T20" fmla="*/ 1056 w 1538"/>
                <a:gd name="T21" fmla="*/ 410 h 1537"/>
                <a:gd name="T22" fmla="*/ 1127 w 1538"/>
                <a:gd name="T23" fmla="*/ 481 h 1537"/>
                <a:gd name="T24" fmla="*/ 1193 w 1538"/>
                <a:gd name="T25" fmla="*/ 556 h 1537"/>
                <a:gd name="T26" fmla="*/ 1254 w 1538"/>
                <a:gd name="T27" fmla="*/ 636 h 1537"/>
                <a:gd name="T28" fmla="*/ 1310 w 1538"/>
                <a:gd name="T29" fmla="*/ 719 h 1537"/>
                <a:gd name="T30" fmla="*/ 1361 w 1538"/>
                <a:gd name="T31" fmla="*/ 807 h 1537"/>
                <a:gd name="T32" fmla="*/ 1406 w 1538"/>
                <a:gd name="T33" fmla="*/ 897 h 1537"/>
                <a:gd name="T34" fmla="*/ 1445 w 1538"/>
                <a:gd name="T35" fmla="*/ 991 h 1537"/>
                <a:gd name="T36" fmla="*/ 1478 w 1538"/>
                <a:gd name="T37" fmla="*/ 1088 h 1537"/>
                <a:gd name="T38" fmla="*/ 1505 w 1538"/>
                <a:gd name="T39" fmla="*/ 1188 h 1537"/>
                <a:gd name="T40" fmla="*/ 1524 w 1538"/>
                <a:gd name="T41" fmla="*/ 1289 h 1537"/>
                <a:gd name="T42" fmla="*/ 1538 w 1538"/>
                <a:gd name="T43" fmla="*/ 1393 h 1537"/>
                <a:gd name="T44" fmla="*/ 1537 w 1538"/>
                <a:gd name="T45" fmla="*/ 1421 h 1537"/>
                <a:gd name="T46" fmla="*/ 1532 w 1538"/>
                <a:gd name="T47" fmla="*/ 1447 h 1537"/>
                <a:gd name="T48" fmla="*/ 1521 w 1538"/>
                <a:gd name="T49" fmla="*/ 1472 h 1537"/>
                <a:gd name="T50" fmla="*/ 1505 w 1538"/>
                <a:gd name="T51" fmla="*/ 1494 h 1537"/>
                <a:gd name="T52" fmla="*/ 1483 w 1538"/>
                <a:gd name="T53" fmla="*/ 1512 h 1537"/>
                <a:gd name="T54" fmla="*/ 1461 w 1538"/>
                <a:gd name="T55" fmla="*/ 1525 h 1537"/>
                <a:gd name="T56" fmla="*/ 1435 w 1538"/>
                <a:gd name="T57" fmla="*/ 1534 h 1537"/>
                <a:gd name="T58" fmla="*/ 1407 w 1538"/>
                <a:gd name="T59" fmla="*/ 1537 h 1537"/>
                <a:gd name="T60" fmla="*/ 131 w 1538"/>
                <a:gd name="T61" fmla="*/ 1537 h 1537"/>
                <a:gd name="T62" fmla="*/ 101 w 1538"/>
                <a:gd name="T63" fmla="*/ 1533 h 1537"/>
                <a:gd name="T64" fmla="*/ 74 w 1538"/>
                <a:gd name="T65" fmla="*/ 1523 h 1537"/>
                <a:gd name="T66" fmla="*/ 50 w 1538"/>
                <a:gd name="T67" fmla="*/ 1508 h 1537"/>
                <a:gd name="T68" fmla="*/ 29 w 1538"/>
                <a:gd name="T69" fmla="*/ 1488 h 1537"/>
                <a:gd name="T70" fmla="*/ 14 w 1538"/>
                <a:gd name="T71" fmla="*/ 1463 h 1537"/>
                <a:gd name="T72" fmla="*/ 4 w 1538"/>
                <a:gd name="T73" fmla="*/ 1436 h 1537"/>
                <a:gd name="T74" fmla="*/ 0 w 1538"/>
                <a:gd name="T75" fmla="*/ 1406 h 1537"/>
                <a:gd name="T76" fmla="*/ 0 w 1538"/>
                <a:gd name="T77" fmla="*/ 130 h 1537"/>
                <a:gd name="T78" fmla="*/ 4 w 1538"/>
                <a:gd name="T79" fmla="*/ 103 h 1537"/>
                <a:gd name="T80" fmla="*/ 11 w 1538"/>
                <a:gd name="T81" fmla="*/ 78 h 1537"/>
                <a:gd name="T82" fmla="*/ 25 w 1538"/>
                <a:gd name="T83" fmla="*/ 54 h 1537"/>
                <a:gd name="T84" fmla="*/ 44 w 1538"/>
                <a:gd name="T85" fmla="*/ 34 h 1537"/>
                <a:gd name="T86" fmla="*/ 65 w 1538"/>
                <a:gd name="T87" fmla="*/ 18 h 1537"/>
                <a:gd name="T88" fmla="*/ 90 w 1538"/>
                <a:gd name="T89" fmla="*/ 7 h 1537"/>
                <a:gd name="T90" fmla="*/ 116 w 1538"/>
                <a:gd name="T91" fmla="*/ 0 h 1537"/>
                <a:gd name="T92" fmla="*/ 143 w 1538"/>
                <a:gd name="T93" fmla="*/ 0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8" h="1537">
                  <a:moveTo>
                    <a:pt x="143" y="0"/>
                  </a:moveTo>
                  <a:lnTo>
                    <a:pt x="248" y="13"/>
                  </a:lnTo>
                  <a:lnTo>
                    <a:pt x="350" y="33"/>
                  </a:lnTo>
                  <a:lnTo>
                    <a:pt x="449" y="60"/>
                  </a:lnTo>
                  <a:lnTo>
                    <a:pt x="546" y="93"/>
                  </a:lnTo>
                  <a:lnTo>
                    <a:pt x="641" y="131"/>
                  </a:lnTo>
                  <a:lnTo>
                    <a:pt x="730" y="177"/>
                  </a:lnTo>
                  <a:lnTo>
                    <a:pt x="818" y="227"/>
                  </a:lnTo>
                  <a:lnTo>
                    <a:pt x="901" y="283"/>
                  </a:lnTo>
                  <a:lnTo>
                    <a:pt x="981" y="344"/>
                  </a:lnTo>
                  <a:lnTo>
                    <a:pt x="1056" y="410"/>
                  </a:lnTo>
                  <a:lnTo>
                    <a:pt x="1127" y="481"/>
                  </a:lnTo>
                  <a:lnTo>
                    <a:pt x="1193" y="556"/>
                  </a:lnTo>
                  <a:lnTo>
                    <a:pt x="1254" y="636"/>
                  </a:lnTo>
                  <a:lnTo>
                    <a:pt x="1310" y="719"/>
                  </a:lnTo>
                  <a:lnTo>
                    <a:pt x="1361" y="807"/>
                  </a:lnTo>
                  <a:lnTo>
                    <a:pt x="1406" y="897"/>
                  </a:lnTo>
                  <a:lnTo>
                    <a:pt x="1445" y="991"/>
                  </a:lnTo>
                  <a:lnTo>
                    <a:pt x="1478" y="1088"/>
                  </a:lnTo>
                  <a:lnTo>
                    <a:pt x="1505" y="1188"/>
                  </a:lnTo>
                  <a:lnTo>
                    <a:pt x="1524" y="1289"/>
                  </a:lnTo>
                  <a:lnTo>
                    <a:pt x="1538" y="1393"/>
                  </a:lnTo>
                  <a:lnTo>
                    <a:pt x="1537" y="1421"/>
                  </a:lnTo>
                  <a:lnTo>
                    <a:pt x="1532" y="1447"/>
                  </a:lnTo>
                  <a:lnTo>
                    <a:pt x="1521" y="1472"/>
                  </a:lnTo>
                  <a:lnTo>
                    <a:pt x="1505" y="1494"/>
                  </a:lnTo>
                  <a:lnTo>
                    <a:pt x="1483" y="1512"/>
                  </a:lnTo>
                  <a:lnTo>
                    <a:pt x="1461" y="1525"/>
                  </a:lnTo>
                  <a:lnTo>
                    <a:pt x="1435" y="1534"/>
                  </a:lnTo>
                  <a:lnTo>
                    <a:pt x="1407" y="1537"/>
                  </a:lnTo>
                  <a:lnTo>
                    <a:pt x="131" y="1537"/>
                  </a:lnTo>
                  <a:lnTo>
                    <a:pt x="101" y="1533"/>
                  </a:lnTo>
                  <a:lnTo>
                    <a:pt x="74" y="1523"/>
                  </a:lnTo>
                  <a:lnTo>
                    <a:pt x="50" y="1508"/>
                  </a:lnTo>
                  <a:lnTo>
                    <a:pt x="29" y="1488"/>
                  </a:lnTo>
                  <a:lnTo>
                    <a:pt x="14" y="1463"/>
                  </a:lnTo>
                  <a:lnTo>
                    <a:pt x="4" y="1436"/>
                  </a:lnTo>
                  <a:lnTo>
                    <a:pt x="0" y="1406"/>
                  </a:lnTo>
                  <a:lnTo>
                    <a:pt x="0" y="130"/>
                  </a:lnTo>
                  <a:lnTo>
                    <a:pt x="4" y="103"/>
                  </a:lnTo>
                  <a:lnTo>
                    <a:pt x="11" y="78"/>
                  </a:lnTo>
                  <a:lnTo>
                    <a:pt x="25" y="54"/>
                  </a:lnTo>
                  <a:lnTo>
                    <a:pt x="44" y="34"/>
                  </a:lnTo>
                  <a:lnTo>
                    <a:pt x="65" y="18"/>
                  </a:lnTo>
                  <a:lnTo>
                    <a:pt x="90" y="7"/>
                  </a:lnTo>
                  <a:lnTo>
                    <a:pt x="116" y="0"/>
                  </a:lnTo>
                  <a:lnTo>
                    <a:pt x="1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14" name="Freeform 551"/>
            <p:cNvSpPr>
              <a:spLocks/>
            </p:cNvSpPr>
            <p:nvPr/>
          </p:nvSpPr>
          <p:spPr bwMode="auto">
            <a:xfrm>
              <a:off x="2118" y="3117"/>
              <a:ext cx="307" cy="307"/>
            </a:xfrm>
            <a:custGeom>
              <a:avLst/>
              <a:gdLst>
                <a:gd name="T0" fmla="*/ 307 w 614"/>
                <a:gd name="T1" fmla="*/ 0 h 613"/>
                <a:gd name="T2" fmla="*/ 352 w 614"/>
                <a:gd name="T3" fmla="*/ 4 h 613"/>
                <a:gd name="T4" fmla="*/ 395 w 614"/>
                <a:gd name="T5" fmla="*/ 14 h 613"/>
                <a:gd name="T6" fmla="*/ 435 w 614"/>
                <a:gd name="T7" fmla="*/ 29 h 613"/>
                <a:gd name="T8" fmla="*/ 473 w 614"/>
                <a:gd name="T9" fmla="*/ 50 h 613"/>
                <a:gd name="T10" fmla="*/ 508 w 614"/>
                <a:gd name="T11" fmla="*/ 76 h 613"/>
                <a:gd name="T12" fmla="*/ 538 w 614"/>
                <a:gd name="T13" fmla="*/ 106 h 613"/>
                <a:gd name="T14" fmla="*/ 564 w 614"/>
                <a:gd name="T15" fmla="*/ 141 h 613"/>
                <a:gd name="T16" fmla="*/ 585 w 614"/>
                <a:gd name="T17" fmla="*/ 178 h 613"/>
                <a:gd name="T18" fmla="*/ 600 w 614"/>
                <a:gd name="T19" fmla="*/ 218 h 613"/>
                <a:gd name="T20" fmla="*/ 610 w 614"/>
                <a:gd name="T21" fmla="*/ 262 h 613"/>
                <a:gd name="T22" fmla="*/ 614 w 614"/>
                <a:gd name="T23" fmla="*/ 307 h 613"/>
                <a:gd name="T24" fmla="*/ 610 w 614"/>
                <a:gd name="T25" fmla="*/ 353 h 613"/>
                <a:gd name="T26" fmla="*/ 600 w 614"/>
                <a:gd name="T27" fmla="*/ 395 h 613"/>
                <a:gd name="T28" fmla="*/ 585 w 614"/>
                <a:gd name="T29" fmla="*/ 436 h 613"/>
                <a:gd name="T30" fmla="*/ 564 w 614"/>
                <a:gd name="T31" fmla="*/ 474 h 613"/>
                <a:gd name="T32" fmla="*/ 538 w 614"/>
                <a:gd name="T33" fmla="*/ 509 h 613"/>
                <a:gd name="T34" fmla="*/ 508 w 614"/>
                <a:gd name="T35" fmla="*/ 538 h 613"/>
                <a:gd name="T36" fmla="*/ 473 w 614"/>
                <a:gd name="T37" fmla="*/ 565 h 613"/>
                <a:gd name="T38" fmla="*/ 435 w 614"/>
                <a:gd name="T39" fmla="*/ 585 h 613"/>
                <a:gd name="T40" fmla="*/ 395 w 614"/>
                <a:gd name="T41" fmla="*/ 601 h 613"/>
                <a:gd name="T42" fmla="*/ 352 w 614"/>
                <a:gd name="T43" fmla="*/ 611 h 613"/>
                <a:gd name="T44" fmla="*/ 307 w 614"/>
                <a:gd name="T45" fmla="*/ 613 h 613"/>
                <a:gd name="T46" fmla="*/ 261 w 614"/>
                <a:gd name="T47" fmla="*/ 611 h 613"/>
                <a:gd name="T48" fmla="*/ 218 w 614"/>
                <a:gd name="T49" fmla="*/ 601 h 613"/>
                <a:gd name="T50" fmla="*/ 177 w 614"/>
                <a:gd name="T51" fmla="*/ 585 h 613"/>
                <a:gd name="T52" fmla="*/ 140 w 614"/>
                <a:gd name="T53" fmla="*/ 565 h 613"/>
                <a:gd name="T54" fmla="*/ 105 w 614"/>
                <a:gd name="T55" fmla="*/ 538 h 613"/>
                <a:gd name="T56" fmla="*/ 75 w 614"/>
                <a:gd name="T57" fmla="*/ 509 h 613"/>
                <a:gd name="T58" fmla="*/ 49 w 614"/>
                <a:gd name="T59" fmla="*/ 474 h 613"/>
                <a:gd name="T60" fmla="*/ 28 w 614"/>
                <a:gd name="T61" fmla="*/ 436 h 613"/>
                <a:gd name="T62" fmla="*/ 13 w 614"/>
                <a:gd name="T63" fmla="*/ 395 h 613"/>
                <a:gd name="T64" fmla="*/ 3 w 614"/>
                <a:gd name="T65" fmla="*/ 353 h 613"/>
                <a:gd name="T66" fmla="*/ 0 w 614"/>
                <a:gd name="T67" fmla="*/ 307 h 613"/>
                <a:gd name="T68" fmla="*/ 3 w 614"/>
                <a:gd name="T69" fmla="*/ 262 h 613"/>
                <a:gd name="T70" fmla="*/ 13 w 614"/>
                <a:gd name="T71" fmla="*/ 218 h 613"/>
                <a:gd name="T72" fmla="*/ 28 w 614"/>
                <a:gd name="T73" fmla="*/ 178 h 613"/>
                <a:gd name="T74" fmla="*/ 49 w 614"/>
                <a:gd name="T75" fmla="*/ 141 h 613"/>
                <a:gd name="T76" fmla="*/ 75 w 614"/>
                <a:gd name="T77" fmla="*/ 106 h 613"/>
                <a:gd name="T78" fmla="*/ 105 w 614"/>
                <a:gd name="T79" fmla="*/ 76 h 613"/>
                <a:gd name="T80" fmla="*/ 140 w 614"/>
                <a:gd name="T81" fmla="*/ 50 h 613"/>
                <a:gd name="T82" fmla="*/ 177 w 614"/>
                <a:gd name="T83" fmla="*/ 29 h 613"/>
                <a:gd name="T84" fmla="*/ 218 w 614"/>
                <a:gd name="T85" fmla="*/ 14 h 613"/>
                <a:gd name="T86" fmla="*/ 261 w 614"/>
                <a:gd name="T87" fmla="*/ 4 h 613"/>
                <a:gd name="T88" fmla="*/ 307 w 614"/>
                <a:gd name="T89"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4" h="613">
                  <a:moveTo>
                    <a:pt x="307" y="0"/>
                  </a:moveTo>
                  <a:lnTo>
                    <a:pt x="352" y="4"/>
                  </a:lnTo>
                  <a:lnTo>
                    <a:pt x="395" y="14"/>
                  </a:lnTo>
                  <a:lnTo>
                    <a:pt x="435" y="29"/>
                  </a:lnTo>
                  <a:lnTo>
                    <a:pt x="473" y="50"/>
                  </a:lnTo>
                  <a:lnTo>
                    <a:pt x="508" y="76"/>
                  </a:lnTo>
                  <a:lnTo>
                    <a:pt x="538" y="106"/>
                  </a:lnTo>
                  <a:lnTo>
                    <a:pt x="564" y="141"/>
                  </a:lnTo>
                  <a:lnTo>
                    <a:pt x="585" y="178"/>
                  </a:lnTo>
                  <a:lnTo>
                    <a:pt x="600" y="218"/>
                  </a:lnTo>
                  <a:lnTo>
                    <a:pt x="610" y="262"/>
                  </a:lnTo>
                  <a:lnTo>
                    <a:pt x="614" y="307"/>
                  </a:lnTo>
                  <a:lnTo>
                    <a:pt x="610" y="353"/>
                  </a:lnTo>
                  <a:lnTo>
                    <a:pt x="600" y="395"/>
                  </a:lnTo>
                  <a:lnTo>
                    <a:pt x="585" y="436"/>
                  </a:lnTo>
                  <a:lnTo>
                    <a:pt x="564" y="474"/>
                  </a:lnTo>
                  <a:lnTo>
                    <a:pt x="538" y="509"/>
                  </a:lnTo>
                  <a:lnTo>
                    <a:pt x="508" y="538"/>
                  </a:lnTo>
                  <a:lnTo>
                    <a:pt x="473" y="565"/>
                  </a:lnTo>
                  <a:lnTo>
                    <a:pt x="435" y="585"/>
                  </a:lnTo>
                  <a:lnTo>
                    <a:pt x="395" y="601"/>
                  </a:lnTo>
                  <a:lnTo>
                    <a:pt x="352" y="611"/>
                  </a:lnTo>
                  <a:lnTo>
                    <a:pt x="307" y="613"/>
                  </a:lnTo>
                  <a:lnTo>
                    <a:pt x="261" y="611"/>
                  </a:lnTo>
                  <a:lnTo>
                    <a:pt x="218" y="601"/>
                  </a:lnTo>
                  <a:lnTo>
                    <a:pt x="177" y="585"/>
                  </a:lnTo>
                  <a:lnTo>
                    <a:pt x="140" y="565"/>
                  </a:lnTo>
                  <a:lnTo>
                    <a:pt x="105" y="538"/>
                  </a:lnTo>
                  <a:lnTo>
                    <a:pt x="75" y="509"/>
                  </a:lnTo>
                  <a:lnTo>
                    <a:pt x="49" y="474"/>
                  </a:lnTo>
                  <a:lnTo>
                    <a:pt x="28" y="436"/>
                  </a:lnTo>
                  <a:lnTo>
                    <a:pt x="13" y="395"/>
                  </a:lnTo>
                  <a:lnTo>
                    <a:pt x="3" y="353"/>
                  </a:lnTo>
                  <a:lnTo>
                    <a:pt x="0" y="307"/>
                  </a:lnTo>
                  <a:lnTo>
                    <a:pt x="3" y="262"/>
                  </a:lnTo>
                  <a:lnTo>
                    <a:pt x="13" y="218"/>
                  </a:lnTo>
                  <a:lnTo>
                    <a:pt x="28" y="178"/>
                  </a:lnTo>
                  <a:lnTo>
                    <a:pt x="49" y="141"/>
                  </a:lnTo>
                  <a:lnTo>
                    <a:pt x="75" y="106"/>
                  </a:lnTo>
                  <a:lnTo>
                    <a:pt x="105" y="76"/>
                  </a:lnTo>
                  <a:lnTo>
                    <a:pt x="140" y="50"/>
                  </a:lnTo>
                  <a:lnTo>
                    <a:pt x="177" y="29"/>
                  </a:lnTo>
                  <a:lnTo>
                    <a:pt x="218" y="14"/>
                  </a:lnTo>
                  <a:lnTo>
                    <a:pt x="261" y="4"/>
                  </a:lnTo>
                  <a:lnTo>
                    <a:pt x="3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15" name="Freeform 552"/>
            <p:cNvSpPr>
              <a:spLocks noEditPoints="1"/>
            </p:cNvSpPr>
            <p:nvPr/>
          </p:nvSpPr>
          <p:spPr bwMode="auto">
            <a:xfrm>
              <a:off x="1845" y="2830"/>
              <a:ext cx="853" cy="881"/>
            </a:xfrm>
            <a:custGeom>
              <a:avLst/>
              <a:gdLst>
                <a:gd name="T0" fmla="*/ 743 w 1706"/>
                <a:gd name="T1" fmla="*/ 451 h 1763"/>
                <a:gd name="T2" fmla="*/ 599 w 1706"/>
                <a:gd name="T3" fmla="*/ 517 h 1763"/>
                <a:gd name="T4" fmla="*/ 488 w 1706"/>
                <a:gd name="T5" fmla="*/ 628 h 1763"/>
                <a:gd name="T6" fmla="*/ 422 w 1706"/>
                <a:gd name="T7" fmla="*/ 772 h 1763"/>
                <a:gd name="T8" fmla="*/ 412 w 1706"/>
                <a:gd name="T9" fmla="*/ 937 h 1763"/>
                <a:gd name="T10" fmla="*/ 460 w 1706"/>
                <a:gd name="T11" fmla="*/ 1090 h 1763"/>
                <a:gd name="T12" fmla="*/ 558 w 1706"/>
                <a:gd name="T13" fmla="*/ 1213 h 1763"/>
                <a:gd name="T14" fmla="*/ 692 w 1706"/>
                <a:gd name="T15" fmla="*/ 1296 h 1763"/>
                <a:gd name="T16" fmla="*/ 853 w 1706"/>
                <a:gd name="T17" fmla="*/ 1325 h 1763"/>
                <a:gd name="T18" fmla="*/ 1012 w 1706"/>
                <a:gd name="T19" fmla="*/ 1296 h 1763"/>
                <a:gd name="T20" fmla="*/ 1147 w 1706"/>
                <a:gd name="T21" fmla="*/ 1213 h 1763"/>
                <a:gd name="T22" fmla="*/ 1244 w 1706"/>
                <a:gd name="T23" fmla="*/ 1090 h 1763"/>
                <a:gd name="T24" fmla="*/ 1293 w 1706"/>
                <a:gd name="T25" fmla="*/ 937 h 1763"/>
                <a:gd name="T26" fmla="*/ 1283 w 1706"/>
                <a:gd name="T27" fmla="*/ 772 h 1763"/>
                <a:gd name="T28" fmla="*/ 1217 w 1706"/>
                <a:gd name="T29" fmla="*/ 628 h 1763"/>
                <a:gd name="T30" fmla="*/ 1106 w 1706"/>
                <a:gd name="T31" fmla="*/ 517 h 1763"/>
                <a:gd name="T32" fmla="*/ 961 w 1706"/>
                <a:gd name="T33" fmla="*/ 451 h 1763"/>
                <a:gd name="T34" fmla="*/ 706 w 1706"/>
                <a:gd name="T35" fmla="*/ 0 h 1763"/>
                <a:gd name="T36" fmla="*/ 1051 w 1706"/>
                <a:gd name="T37" fmla="*/ 12 h 1763"/>
                <a:gd name="T38" fmla="*/ 1107 w 1706"/>
                <a:gd name="T39" fmla="*/ 67 h 1763"/>
                <a:gd name="T40" fmla="*/ 1120 w 1706"/>
                <a:gd name="T41" fmla="*/ 244 h 1763"/>
                <a:gd name="T42" fmla="*/ 1268 w 1706"/>
                <a:gd name="T43" fmla="*/ 334 h 1763"/>
                <a:gd name="T44" fmla="*/ 1418 w 1706"/>
                <a:gd name="T45" fmla="*/ 255 h 1763"/>
                <a:gd name="T46" fmla="*/ 1486 w 1706"/>
                <a:gd name="T47" fmla="*/ 264 h 1763"/>
                <a:gd name="T48" fmla="*/ 1542 w 1706"/>
                <a:gd name="T49" fmla="*/ 314 h 1763"/>
                <a:gd name="T50" fmla="*/ 1704 w 1706"/>
                <a:gd name="T51" fmla="*/ 612 h 1763"/>
                <a:gd name="T52" fmla="*/ 1693 w 1706"/>
                <a:gd name="T53" fmla="*/ 680 h 1763"/>
                <a:gd name="T54" fmla="*/ 1644 w 1706"/>
                <a:gd name="T55" fmla="*/ 731 h 1763"/>
                <a:gd name="T56" fmla="*/ 1543 w 1706"/>
                <a:gd name="T57" fmla="*/ 881 h 1763"/>
                <a:gd name="T58" fmla="*/ 1644 w 1706"/>
                <a:gd name="T59" fmla="*/ 1030 h 1763"/>
                <a:gd name="T60" fmla="*/ 1697 w 1706"/>
                <a:gd name="T61" fmla="*/ 1091 h 1763"/>
                <a:gd name="T62" fmla="*/ 1701 w 1706"/>
                <a:gd name="T63" fmla="*/ 1170 h 1763"/>
                <a:gd name="T64" fmla="*/ 1529 w 1706"/>
                <a:gd name="T65" fmla="*/ 1468 h 1763"/>
                <a:gd name="T66" fmla="*/ 1470 w 1706"/>
                <a:gd name="T67" fmla="*/ 1505 h 1763"/>
                <a:gd name="T68" fmla="*/ 1398 w 1706"/>
                <a:gd name="T69" fmla="*/ 1501 h 1763"/>
                <a:gd name="T70" fmla="*/ 1222 w 1706"/>
                <a:gd name="T71" fmla="*/ 1463 h 1763"/>
                <a:gd name="T72" fmla="*/ 1120 w 1706"/>
                <a:gd name="T73" fmla="*/ 1642 h 1763"/>
                <a:gd name="T74" fmla="*/ 1092 w 1706"/>
                <a:gd name="T75" fmla="*/ 1718 h 1763"/>
                <a:gd name="T76" fmla="*/ 1026 w 1706"/>
                <a:gd name="T77" fmla="*/ 1759 h 1763"/>
                <a:gd name="T78" fmla="*/ 678 w 1706"/>
                <a:gd name="T79" fmla="*/ 1759 h 1763"/>
                <a:gd name="T80" fmla="*/ 612 w 1706"/>
                <a:gd name="T81" fmla="*/ 1718 h 1763"/>
                <a:gd name="T82" fmla="*/ 586 w 1706"/>
                <a:gd name="T83" fmla="*/ 1642 h 1763"/>
                <a:gd name="T84" fmla="*/ 484 w 1706"/>
                <a:gd name="T85" fmla="*/ 1463 h 1763"/>
                <a:gd name="T86" fmla="*/ 338 w 1706"/>
                <a:gd name="T87" fmla="*/ 1455 h 1763"/>
                <a:gd name="T88" fmla="*/ 361 w 1706"/>
                <a:gd name="T89" fmla="*/ 1377 h 1763"/>
                <a:gd name="T90" fmla="*/ 396 w 1706"/>
                <a:gd name="T91" fmla="*/ 1263 h 1763"/>
                <a:gd name="T92" fmla="*/ 378 w 1706"/>
                <a:gd name="T93" fmla="*/ 1125 h 1763"/>
                <a:gd name="T94" fmla="*/ 221 w 1706"/>
                <a:gd name="T95" fmla="*/ 851 h 1763"/>
                <a:gd name="T96" fmla="*/ 170 w 1706"/>
                <a:gd name="T97" fmla="*/ 795 h 1763"/>
                <a:gd name="T98" fmla="*/ 60 w 1706"/>
                <a:gd name="T99" fmla="*/ 731 h 1763"/>
                <a:gd name="T100" fmla="*/ 8 w 1706"/>
                <a:gd name="T101" fmla="*/ 671 h 1763"/>
                <a:gd name="T102" fmla="*/ 4 w 1706"/>
                <a:gd name="T103" fmla="*/ 593 h 1763"/>
                <a:gd name="T104" fmla="*/ 176 w 1706"/>
                <a:gd name="T105" fmla="*/ 295 h 1763"/>
                <a:gd name="T106" fmla="*/ 235 w 1706"/>
                <a:gd name="T107" fmla="*/ 258 h 1763"/>
                <a:gd name="T108" fmla="*/ 307 w 1706"/>
                <a:gd name="T109" fmla="*/ 262 h 1763"/>
                <a:gd name="T110" fmla="*/ 484 w 1706"/>
                <a:gd name="T111" fmla="*/ 300 h 1763"/>
                <a:gd name="T112" fmla="*/ 586 w 1706"/>
                <a:gd name="T113" fmla="*/ 121 h 1763"/>
                <a:gd name="T114" fmla="*/ 612 w 1706"/>
                <a:gd name="T115" fmla="*/ 45 h 1763"/>
                <a:gd name="T116" fmla="*/ 678 w 1706"/>
                <a:gd name="T117" fmla="*/ 4 h 1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06" h="1763">
                  <a:moveTo>
                    <a:pt x="853" y="437"/>
                  </a:moveTo>
                  <a:lnTo>
                    <a:pt x="797" y="441"/>
                  </a:lnTo>
                  <a:lnTo>
                    <a:pt x="743" y="451"/>
                  </a:lnTo>
                  <a:lnTo>
                    <a:pt x="692" y="467"/>
                  </a:lnTo>
                  <a:lnTo>
                    <a:pt x="644" y="490"/>
                  </a:lnTo>
                  <a:lnTo>
                    <a:pt x="599" y="517"/>
                  </a:lnTo>
                  <a:lnTo>
                    <a:pt x="558" y="549"/>
                  </a:lnTo>
                  <a:lnTo>
                    <a:pt x="520" y="587"/>
                  </a:lnTo>
                  <a:lnTo>
                    <a:pt x="488" y="628"/>
                  </a:lnTo>
                  <a:lnTo>
                    <a:pt x="460" y="673"/>
                  </a:lnTo>
                  <a:lnTo>
                    <a:pt x="438" y="721"/>
                  </a:lnTo>
                  <a:lnTo>
                    <a:pt x="422" y="772"/>
                  </a:lnTo>
                  <a:lnTo>
                    <a:pt x="412" y="826"/>
                  </a:lnTo>
                  <a:lnTo>
                    <a:pt x="408" y="881"/>
                  </a:lnTo>
                  <a:lnTo>
                    <a:pt x="412" y="937"/>
                  </a:lnTo>
                  <a:lnTo>
                    <a:pt x="422" y="990"/>
                  </a:lnTo>
                  <a:lnTo>
                    <a:pt x="438" y="1041"/>
                  </a:lnTo>
                  <a:lnTo>
                    <a:pt x="460" y="1090"/>
                  </a:lnTo>
                  <a:lnTo>
                    <a:pt x="488" y="1135"/>
                  </a:lnTo>
                  <a:lnTo>
                    <a:pt x="520" y="1176"/>
                  </a:lnTo>
                  <a:lnTo>
                    <a:pt x="558" y="1213"/>
                  </a:lnTo>
                  <a:lnTo>
                    <a:pt x="599" y="1246"/>
                  </a:lnTo>
                  <a:lnTo>
                    <a:pt x="644" y="1273"/>
                  </a:lnTo>
                  <a:lnTo>
                    <a:pt x="692" y="1296"/>
                  </a:lnTo>
                  <a:lnTo>
                    <a:pt x="743" y="1312"/>
                  </a:lnTo>
                  <a:lnTo>
                    <a:pt x="797" y="1322"/>
                  </a:lnTo>
                  <a:lnTo>
                    <a:pt x="853" y="1325"/>
                  </a:lnTo>
                  <a:lnTo>
                    <a:pt x="908" y="1322"/>
                  </a:lnTo>
                  <a:lnTo>
                    <a:pt x="961" y="1312"/>
                  </a:lnTo>
                  <a:lnTo>
                    <a:pt x="1012" y="1296"/>
                  </a:lnTo>
                  <a:lnTo>
                    <a:pt x="1061" y="1273"/>
                  </a:lnTo>
                  <a:lnTo>
                    <a:pt x="1106" y="1246"/>
                  </a:lnTo>
                  <a:lnTo>
                    <a:pt x="1147" y="1213"/>
                  </a:lnTo>
                  <a:lnTo>
                    <a:pt x="1184" y="1176"/>
                  </a:lnTo>
                  <a:lnTo>
                    <a:pt x="1217" y="1135"/>
                  </a:lnTo>
                  <a:lnTo>
                    <a:pt x="1244" y="1090"/>
                  </a:lnTo>
                  <a:lnTo>
                    <a:pt x="1267" y="1041"/>
                  </a:lnTo>
                  <a:lnTo>
                    <a:pt x="1283" y="990"/>
                  </a:lnTo>
                  <a:lnTo>
                    <a:pt x="1293" y="937"/>
                  </a:lnTo>
                  <a:lnTo>
                    <a:pt x="1297" y="881"/>
                  </a:lnTo>
                  <a:lnTo>
                    <a:pt x="1293" y="826"/>
                  </a:lnTo>
                  <a:lnTo>
                    <a:pt x="1283" y="772"/>
                  </a:lnTo>
                  <a:lnTo>
                    <a:pt x="1267" y="721"/>
                  </a:lnTo>
                  <a:lnTo>
                    <a:pt x="1244" y="673"/>
                  </a:lnTo>
                  <a:lnTo>
                    <a:pt x="1217" y="628"/>
                  </a:lnTo>
                  <a:lnTo>
                    <a:pt x="1184" y="587"/>
                  </a:lnTo>
                  <a:lnTo>
                    <a:pt x="1147" y="549"/>
                  </a:lnTo>
                  <a:lnTo>
                    <a:pt x="1106" y="517"/>
                  </a:lnTo>
                  <a:lnTo>
                    <a:pt x="1061" y="490"/>
                  </a:lnTo>
                  <a:lnTo>
                    <a:pt x="1012" y="467"/>
                  </a:lnTo>
                  <a:lnTo>
                    <a:pt x="961" y="451"/>
                  </a:lnTo>
                  <a:lnTo>
                    <a:pt x="908" y="441"/>
                  </a:lnTo>
                  <a:lnTo>
                    <a:pt x="853" y="437"/>
                  </a:lnTo>
                  <a:close/>
                  <a:moveTo>
                    <a:pt x="706" y="0"/>
                  </a:moveTo>
                  <a:lnTo>
                    <a:pt x="999" y="0"/>
                  </a:lnTo>
                  <a:lnTo>
                    <a:pt x="1026" y="4"/>
                  </a:lnTo>
                  <a:lnTo>
                    <a:pt x="1051" y="12"/>
                  </a:lnTo>
                  <a:lnTo>
                    <a:pt x="1074" y="26"/>
                  </a:lnTo>
                  <a:lnTo>
                    <a:pt x="1092" y="45"/>
                  </a:lnTo>
                  <a:lnTo>
                    <a:pt x="1107" y="67"/>
                  </a:lnTo>
                  <a:lnTo>
                    <a:pt x="1116" y="92"/>
                  </a:lnTo>
                  <a:lnTo>
                    <a:pt x="1120" y="121"/>
                  </a:lnTo>
                  <a:lnTo>
                    <a:pt x="1120" y="244"/>
                  </a:lnTo>
                  <a:lnTo>
                    <a:pt x="1172" y="269"/>
                  </a:lnTo>
                  <a:lnTo>
                    <a:pt x="1221" y="300"/>
                  </a:lnTo>
                  <a:lnTo>
                    <a:pt x="1268" y="334"/>
                  </a:lnTo>
                  <a:lnTo>
                    <a:pt x="1379" y="270"/>
                  </a:lnTo>
                  <a:lnTo>
                    <a:pt x="1398" y="260"/>
                  </a:lnTo>
                  <a:lnTo>
                    <a:pt x="1418" y="255"/>
                  </a:lnTo>
                  <a:lnTo>
                    <a:pt x="1439" y="254"/>
                  </a:lnTo>
                  <a:lnTo>
                    <a:pt x="1464" y="257"/>
                  </a:lnTo>
                  <a:lnTo>
                    <a:pt x="1486" y="264"/>
                  </a:lnTo>
                  <a:lnTo>
                    <a:pt x="1509" y="276"/>
                  </a:lnTo>
                  <a:lnTo>
                    <a:pt x="1527" y="293"/>
                  </a:lnTo>
                  <a:lnTo>
                    <a:pt x="1542" y="314"/>
                  </a:lnTo>
                  <a:lnTo>
                    <a:pt x="1689" y="567"/>
                  </a:lnTo>
                  <a:lnTo>
                    <a:pt x="1699" y="589"/>
                  </a:lnTo>
                  <a:lnTo>
                    <a:pt x="1704" y="612"/>
                  </a:lnTo>
                  <a:lnTo>
                    <a:pt x="1706" y="635"/>
                  </a:lnTo>
                  <a:lnTo>
                    <a:pt x="1701" y="659"/>
                  </a:lnTo>
                  <a:lnTo>
                    <a:pt x="1693" y="680"/>
                  </a:lnTo>
                  <a:lnTo>
                    <a:pt x="1681" y="700"/>
                  </a:lnTo>
                  <a:lnTo>
                    <a:pt x="1664" y="718"/>
                  </a:lnTo>
                  <a:lnTo>
                    <a:pt x="1644" y="731"/>
                  </a:lnTo>
                  <a:lnTo>
                    <a:pt x="1535" y="795"/>
                  </a:lnTo>
                  <a:lnTo>
                    <a:pt x="1540" y="838"/>
                  </a:lnTo>
                  <a:lnTo>
                    <a:pt x="1543" y="881"/>
                  </a:lnTo>
                  <a:lnTo>
                    <a:pt x="1540" y="924"/>
                  </a:lnTo>
                  <a:lnTo>
                    <a:pt x="1535" y="967"/>
                  </a:lnTo>
                  <a:lnTo>
                    <a:pt x="1644" y="1030"/>
                  </a:lnTo>
                  <a:lnTo>
                    <a:pt x="1667" y="1048"/>
                  </a:lnTo>
                  <a:lnTo>
                    <a:pt x="1684" y="1068"/>
                  </a:lnTo>
                  <a:lnTo>
                    <a:pt x="1697" y="1091"/>
                  </a:lnTo>
                  <a:lnTo>
                    <a:pt x="1704" y="1117"/>
                  </a:lnTo>
                  <a:lnTo>
                    <a:pt x="1706" y="1144"/>
                  </a:lnTo>
                  <a:lnTo>
                    <a:pt x="1701" y="1170"/>
                  </a:lnTo>
                  <a:lnTo>
                    <a:pt x="1689" y="1195"/>
                  </a:lnTo>
                  <a:lnTo>
                    <a:pt x="1542" y="1449"/>
                  </a:lnTo>
                  <a:lnTo>
                    <a:pt x="1529" y="1468"/>
                  </a:lnTo>
                  <a:lnTo>
                    <a:pt x="1512" y="1484"/>
                  </a:lnTo>
                  <a:lnTo>
                    <a:pt x="1492" y="1496"/>
                  </a:lnTo>
                  <a:lnTo>
                    <a:pt x="1470" y="1505"/>
                  </a:lnTo>
                  <a:lnTo>
                    <a:pt x="1439" y="1509"/>
                  </a:lnTo>
                  <a:lnTo>
                    <a:pt x="1418" y="1507"/>
                  </a:lnTo>
                  <a:lnTo>
                    <a:pt x="1398" y="1501"/>
                  </a:lnTo>
                  <a:lnTo>
                    <a:pt x="1379" y="1492"/>
                  </a:lnTo>
                  <a:lnTo>
                    <a:pt x="1268" y="1429"/>
                  </a:lnTo>
                  <a:lnTo>
                    <a:pt x="1222" y="1463"/>
                  </a:lnTo>
                  <a:lnTo>
                    <a:pt x="1172" y="1492"/>
                  </a:lnTo>
                  <a:lnTo>
                    <a:pt x="1120" y="1519"/>
                  </a:lnTo>
                  <a:lnTo>
                    <a:pt x="1120" y="1642"/>
                  </a:lnTo>
                  <a:lnTo>
                    <a:pt x="1116" y="1669"/>
                  </a:lnTo>
                  <a:lnTo>
                    <a:pt x="1107" y="1696"/>
                  </a:lnTo>
                  <a:lnTo>
                    <a:pt x="1092" y="1718"/>
                  </a:lnTo>
                  <a:lnTo>
                    <a:pt x="1074" y="1737"/>
                  </a:lnTo>
                  <a:lnTo>
                    <a:pt x="1051" y="1750"/>
                  </a:lnTo>
                  <a:lnTo>
                    <a:pt x="1026" y="1759"/>
                  </a:lnTo>
                  <a:lnTo>
                    <a:pt x="999" y="1763"/>
                  </a:lnTo>
                  <a:lnTo>
                    <a:pt x="706" y="1763"/>
                  </a:lnTo>
                  <a:lnTo>
                    <a:pt x="678" y="1759"/>
                  </a:lnTo>
                  <a:lnTo>
                    <a:pt x="654" y="1750"/>
                  </a:lnTo>
                  <a:lnTo>
                    <a:pt x="631" y="1737"/>
                  </a:lnTo>
                  <a:lnTo>
                    <a:pt x="612" y="1718"/>
                  </a:lnTo>
                  <a:lnTo>
                    <a:pt x="597" y="1696"/>
                  </a:lnTo>
                  <a:lnTo>
                    <a:pt x="589" y="1669"/>
                  </a:lnTo>
                  <a:lnTo>
                    <a:pt x="586" y="1642"/>
                  </a:lnTo>
                  <a:lnTo>
                    <a:pt x="586" y="1519"/>
                  </a:lnTo>
                  <a:lnTo>
                    <a:pt x="533" y="1492"/>
                  </a:lnTo>
                  <a:lnTo>
                    <a:pt x="484" y="1463"/>
                  </a:lnTo>
                  <a:lnTo>
                    <a:pt x="437" y="1429"/>
                  </a:lnTo>
                  <a:lnTo>
                    <a:pt x="352" y="1477"/>
                  </a:lnTo>
                  <a:lnTo>
                    <a:pt x="338" y="1455"/>
                  </a:lnTo>
                  <a:lnTo>
                    <a:pt x="321" y="1434"/>
                  </a:lnTo>
                  <a:lnTo>
                    <a:pt x="343" y="1406"/>
                  </a:lnTo>
                  <a:lnTo>
                    <a:pt x="361" y="1377"/>
                  </a:lnTo>
                  <a:lnTo>
                    <a:pt x="376" y="1345"/>
                  </a:lnTo>
                  <a:lnTo>
                    <a:pt x="387" y="1311"/>
                  </a:lnTo>
                  <a:lnTo>
                    <a:pt x="396" y="1263"/>
                  </a:lnTo>
                  <a:lnTo>
                    <a:pt x="397" y="1217"/>
                  </a:lnTo>
                  <a:lnTo>
                    <a:pt x="392" y="1170"/>
                  </a:lnTo>
                  <a:lnTo>
                    <a:pt x="378" y="1125"/>
                  </a:lnTo>
                  <a:lnTo>
                    <a:pt x="358" y="1083"/>
                  </a:lnTo>
                  <a:lnTo>
                    <a:pt x="241" y="881"/>
                  </a:lnTo>
                  <a:lnTo>
                    <a:pt x="221" y="851"/>
                  </a:lnTo>
                  <a:lnTo>
                    <a:pt x="196" y="825"/>
                  </a:lnTo>
                  <a:lnTo>
                    <a:pt x="170" y="800"/>
                  </a:lnTo>
                  <a:lnTo>
                    <a:pt x="170" y="795"/>
                  </a:lnTo>
                  <a:lnTo>
                    <a:pt x="141" y="779"/>
                  </a:lnTo>
                  <a:lnTo>
                    <a:pt x="118" y="765"/>
                  </a:lnTo>
                  <a:lnTo>
                    <a:pt x="60" y="731"/>
                  </a:lnTo>
                  <a:lnTo>
                    <a:pt x="38" y="715"/>
                  </a:lnTo>
                  <a:lnTo>
                    <a:pt x="20" y="695"/>
                  </a:lnTo>
                  <a:lnTo>
                    <a:pt x="8" y="671"/>
                  </a:lnTo>
                  <a:lnTo>
                    <a:pt x="0" y="645"/>
                  </a:lnTo>
                  <a:lnTo>
                    <a:pt x="0" y="619"/>
                  </a:lnTo>
                  <a:lnTo>
                    <a:pt x="4" y="593"/>
                  </a:lnTo>
                  <a:lnTo>
                    <a:pt x="15" y="567"/>
                  </a:lnTo>
                  <a:lnTo>
                    <a:pt x="162" y="314"/>
                  </a:lnTo>
                  <a:lnTo>
                    <a:pt x="176" y="295"/>
                  </a:lnTo>
                  <a:lnTo>
                    <a:pt x="192" y="279"/>
                  </a:lnTo>
                  <a:lnTo>
                    <a:pt x="212" y="267"/>
                  </a:lnTo>
                  <a:lnTo>
                    <a:pt x="235" y="258"/>
                  </a:lnTo>
                  <a:lnTo>
                    <a:pt x="266" y="254"/>
                  </a:lnTo>
                  <a:lnTo>
                    <a:pt x="287" y="255"/>
                  </a:lnTo>
                  <a:lnTo>
                    <a:pt x="307" y="262"/>
                  </a:lnTo>
                  <a:lnTo>
                    <a:pt x="327" y="270"/>
                  </a:lnTo>
                  <a:lnTo>
                    <a:pt x="437" y="334"/>
                  </a:lnTo>
                  <a:lnTo>
                    <a:pt x="484" y="300"/>
                  </a:lnTo>
                  <a:lnTo>
                    <a:pt x="533" y="269"/>
                  </a:lnTo>
                  <a:lnTo>
                    <a:pt x="586" y="244"/>
                  </a:lnTo>
                  <a:lnTo>
                    <a:pt x="586" y="121"/>
                  </a:lnTo>
                  <a:lnTo>
                    <a:pt x="589" y="92"/>
                  </a:lnTo>
                  <a:lnTo>
                    <a:pt x="597" y="67"/>
                  </a:lnTo>
                  <a:lnTo>
                    <a:pt x="612" y="45"/>
                  </a:lnTo>
                  <a:lnTo>
                    <a:pt x="631" y="26"/>
                  </a:lnTo>
                  <a:lnTo>
                    <a:pt x="654" y="12"/>
                  </a:lnTo>
                  <a:lnTo>
                    <a:pt x="678" y="4"/>
                  </a:lnTo>
                  <a:lnTo>
                    <a:pt x="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16" name="Freeform 553"/>
            <p:cNvSpPr>
              <a:spLocks noEditPoints="1"/>
            </p:cNvSpPr>
            <p:nvPr/>
          </p:nvSpPr>
          <p:spPr bwMode="auto">
            <a:xfrm>
              <a:off x="1264" y="3197"/>
              <a:ext cx="677" cy="700"/>
            </a:xfrm>
            <a:custGeom>
              <a:avLst/>
              <a:gdLst>
                <a:gd name="T0" fmla="*/ 594 w 1354"/>
                <a:gd name="T1" fmla="*/ 448 h 1399"/>
                <a:gd name="T2" fmla="*/ 492 w 1354"/>
                <a:gd name="T3" fmla="*/ 513 h 1399"/>
                <a:gd name="T4" fmla="*/ 427 w 1354"/>
                <a:gd name="T5" fmla="*/ 615 h 1399"/>
                <a:gd name="T6" fmla="*/ 417 w 1354"/>
                <a:gd name="T7" fmla="*/ 741 h 1399"/>
                <a:gd name="T8" fmla="*/ 464 w 1354"/>
                <a:gd name="T9" fmla="*/ 855 h 1399"/>
                <a:gd name="T10" fmla="*/ 556 w 1354"/>
                <a:gd name="T11" fmla="*/ 933 h 1399"/>
                <a:gd name="T12" fmla="*/ 677 w 1354"/>
                <a:gd name="T13" fmla="*/ 963 h 1399"/>
                <a:gd name="T14" fmla="*/ 798 w 1354"/>
                <a:gd name="T15" fmla="*/ 933 h 1399"/>
                <a:gd name="T16" fmla="*/ 890 w 1354"/>
                <a:gd name="T17" fmla="*/ 855 h 1399"/>
                <a:gd name="T18" fmla="*/ 938 w 1354"/>
                <a:gd name="T19" fmla="*/ 741 h 1399"/>
                <a:gd name="T20" fmla="*/ 928 w 1354"/>
                <a:gd name="T21" fmla="*/ 615 h 1399"/>
                <a:gd name="T22" fmla="*/ 864 w 1354"/>
                <a:gd name="T23" fmla="*/ 513 h 1399"/>
                <a:gd name="T24" fmla="*/ 761 w 1354"/>
                <a:gd name="T25" fmla="*/ 448 h 1399"/>
                <a:gd name="T26" fmla="*/ 561 w 1354"/>
                <a:gd name="T27" fmla="*/ 0 h 1399"/>
                <a:gd name="T28" fmla="*/ 842 w 1354"/>
                <a:gd name="T29" fmla="*/ 12 h 1399"/>
                <a:gd name="T30" fmla="*/ 885 w 1354"/>
                <a:gd name="T31" fmla="*/ 70 h 1399"/>
                <a:gd name="T32" fmla="*/ 930 w 1354"/>
                <a:gd name="T33" fmla="*/ 214 h 1399"/>
                <a:gd name="T34" fmla="*/ 1095 w 1354"/>
                <a:gd name="T35" fmla="*/ 214 h 1399"/>
                <a:gd name="T36" fmla="*/ 1162 w 1354"/>
                <a:gd name="T37" fmla="*/ 203 h 1399"/>
                <a:gd name="T38" fmla="*/ 1213 w 1354"/>
                <a:gd name="T39" fmla="*/ 232 h 1399"/>
                <a:gd name="T40" fmla="*/ 1352 w 1354"/>
                <a:gd name="T41" fmla="*/ 473 h 1399"/>
                <a:gd name="T42" fmla="*/ 1342 w 1354"/>
                <a:gd name="T43" fmla="*/ 546 h 1399"/>
                <a:gd name="T44" fmla="*/ 1218 w 1354"/>
                <a:gd name="T45" fmla="*/ 630 h 1399"/>
                <a:gd name="T46" fmla="*/ 1223 w 1354"/>
                <a:gd name="T47" fmla="*/ 734 h 1399"/>
                <a:gd name="T48" fmla="*/ 1324 w 1354"/>
                <a:gd name="T49" fmla="*/ 831 h 1399"/>
                <a:gd name="T50" fmla="*/ 1353 w 1354"/>
                <a:gd name="T51" fmla="*/ 886 h 1399"/>
                <a:gd name="T52" fmla="*/ 1342 w 1354"/>
                <a:gd name="T53" fmla="*/ 948 h 1399"/>
                <a:gd name="T54" fmla="*/ 1191 w 1354"/>
                <a:gd name="T55" fmla="*/ 1185 h 1399"/>
                <a:gd name="T56" fmla="*/ 1119 w 1354"/>
                <a:gd name="T57" fmla="*/ 1193 h 1399"/>
                <a:gd name="T58" fmla="*/ 970 w 1354"/>
                <a:gd name="T59" fmla="*/ 1161 h 1399"/>
                <a:gd name="T60" fmla="*/ 889 w 1354"/>
                <a:gd name="T61" fmla="*/ 1303 h 1399"/>
                <a:gd name="T62" fmla="*/ 861 w 1354"/>
                <a:gd name="T63" fmla="*/ 1370 h 1399"/>
                <a:gd name="T64" fmla="*/ 793 w 1354"/>
                <a:gd name="T65" fmla="*/ 1399 h 1399"/>
                <a:gd name="T66" fmla="*/ 513 w 1354"/>
                <a:gd name="T67" fmla="*/ 1385 h 1399"/>
                <a:gd name="T68" fmla="*/ 469 w 1354"/>
                <a:gd name="T69" fmla="*/ 1328 h 1399"/>
                <a:gd name="T70" fmla="*/ 424 w 1354"/>
                <a:gd name="T71" fmla="*/ 1185 h 1399"/>
                <a:gd name="T72" fmla="*/ 260 w 1354"/>
                <a:gd name="T73" fmla="*/ 1185 h 1399"/>
                <a:gd name="T74" fmla="*/ 187 w 1354"/>
                <a:gd name="T75" fmla="*/ 1193 h 1399"/>
                <a:gd name="T76" fmla="*/ 129 w 1354"/>
                <a:gd name="T77" fmla="*/ 1150 h 1399"/>
                <a:gd name="T78" fmla="*/ 0 w 1354"/>
                <a:gd name="T79" fmla="*/ 907 h 1399"/>
                <a:gd name="T80" fmla="*/ 17 w 1354"/>
                <a:gd name="T81" fmla="*/ 847 h 1399"/>
                <a:gd name="T82" fmla="*/ 136 w 1354"/>
                <a:gd name="T83" fmla="*/ 767 h 1399"/>
                <a:gd name="T84" fmla="*/ 131 w 1354"/>
                <a:gd name="T85" fmla="*/ 665 h 1399"/>
                <a:gd name="T86" fmla="*/ 30 w 1354"/>
                <a:gd name="T87" fmla="*/ 567 h 1399"/>
                <a:gd name="T88" fmla="*/ 2 w 1354"/>
                <a:gd name="T89" fmla="*/ 512 h 1399"/>
                <a:gd name="T90" fmla="*/ 13 w 1354"/>
                <a:gd name="T91" fmla="*/ 450 h 1399"/>
                <a:gd name="T92" fmla="*/ 164 w 1354"/>
                <a:gd name="T93" fmla="*/ 214 h 1399"/>
                <a:gd name="T94" fmla="*/ 237 w 1354"/>
                <a:gd name="T95" fmla="*/ 204 h 1399"/>
                <a:gd name="T96" fmla="*/ 384 w 1354"/>
                <a:gd name="T97" fmla="*/ 238 h 1399"/>
                <a:gd name="T98" fmla="*/ 465 w 1354"/>
                <a:gd name="T99" fmla="*/ 95 h 1399"/>
                <a:gd name="T100" fmla="*/ 494 w 1354"/>
                <a:gd name="T101" fmla="*/ 27 h 1399"/>
                <a:gd name="T102" fmla="*/ 561 w 1354"/>
                <a:gd name="T103" fmla="*/ 0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54" h="1399">
                  <a:moveTo>
                    <a:pt x="677" y="436"/>
                  </a:moveTo>
                  <a:lnTo>
                    <a:pt x="635" y="438"/>
                  </a:lnTo>
                  <a:lnTo>
                    <a:pt x="594" y="448"/>
                  </a:lnTo>
                  <a:lnTo>
                    <a:pt x="556" y="465"/>
                  </a:lnTo>
                  <a:lnTo>
                    <a:pt x="521" y="487"/>
                  </a:lnTo>
                  <a:lnTo>
                    <a:pt x="492" y="513"/>
                  </a:lnTo>
                  <a:lnTo>
                    <a:pt x="464" y="543"/>
                  </a:lnTo>
                  <a:lnTo>
                    <a:pt x="443" y="578"/>
                  </a:lnTo>
                  <a:lnTo>
                    <a:pt x="427" y="615"/>
                  </a:lnTo>
                  <a:lnTo>
                    <a:pt x="417" y="657"/>
                  </a:lnTo>
                  <a:lnTo>
                    <a:pt x="414" y="699"/>
                  </a:lnTo>
                  <a:lnTo>
                    <a:pt x="417" y="741"/>
                  </a:lnTo>
                  <a:lnTo>
                    <a:pt x="427" y="782"/>
                  </a:lnTo>
                  <a:lnTo>
                    <a:pt x="443" y="820"/>
                  </a:lnTo>
                  <a:lnTo>
                    <a:pt x="464" y="855"/>
                  </a:lnTo>
                  <a:lnTo>
                    <a:pt x="492" y="886"/>
                  </a:lnTo>
                  <a:lnTo>
                    <a:pt x="521" y="912"/>
                  </a:lnTo>
                  <a:lnTo>
                    <a:pt x="556" y="933"/>
                  </a:lnTo>
                  <a:lnTo>
                    <a:pt x="594" y="949"/>
                  </a:lnTo>
                  <a:lnTo>
                    <a:pt x="635" y="959"/>
                  </a:lnTo>
                  <a:lnTo>
                    <a:pt x="677" y="963"/>
                  </a:lnTo>
                  <a:lnTo>
                    <a:pt x="720" y="959"/>
                  </a:lnTo>
                  <a:lnTo>
                    <a:pt x="761" y="949"/>
                  </a:lnTo>
                  <a:lnTo>
                    <a:pt x="798" y="933"/>
                  </a:lnTo>
                  <a:lnTo>
                    <a:pt x="833" y="912"/>
                  </a:lnTo>
                  <a:lnTo>
                    <a:pt x="864" y="886"/>
                  </a:lnTo>
                  <a:lnTo>
                    <a:pt x="890" y="855"/>
                  </a:lnTo>
                  <a:lnTo>
                    <a:pt x="912" y="820"/>
                  </a:lnTo>
                  <a:lnTo>
                    <a:pt x="928" y="782"/>
                  </a:lnTo>
                  <a:lnTo>
                    <a:pt x="938" y="741"/>
                  </a:lnTo>
                  <a:lnTo>
                    <a:pt x="942" y="699"/>
                  </a:lnTo>
                  <a:lnTo>
                    <a:pt x="938" y="657"/>
                  </a:lnTo>
                  <a:lnTo>
                    <a:pt x="928" y="615"/>
                  </a:lnTo>
                  <a:lnTo>
                    <a:pt x="912" y="578"/>
                  </a:lnTo>
                  <a:lnTo>
                    <a:pt x="890" y="543"/>
                  </a:lnTo>
                  <a:lnTo>
                    <a:pt x="864" y="513"/>
                  </a:lnTo>
                  <a:lnTo>
                    <a:pt x="833" y="487"/>
                  </a:lnTo>
                  <a:lnTo>
                    <a:pt x="798" y="465"/>
                  </a:lnTo>
                  <a:lnTo>
                    <a:pt x="761" y="448"/>
                  </a:lnTo>
                  <a:lnTo>
                    <a:pt x="720" y="438"/>
                  </a:lnTo>
                  <a:lnTo>
                    <a:pt x="677" y="436"/>
                  </a:lnTo>
                  <a:close/>
                  <a:moveTo>
                    <a:pt x="561" y="0"/>
                  </a:moveTo>
                  <a:lnTo>
                    <a:pt x="793" y="0"/>
                  </a:lnTo>
                  <a:lnTo>
                    <a:pt x="818" y="2"/>
                  </a:lnTo>
                  <a:lnTo>
                    <a:pt x="842" y="12"/>
                  </a:lnTo>
                  <a:lnTo>
                    <a:pt x="861" y="27"/>
                  </a:lnTo>
                  <a:lnTo>
                    <a:pt x="875" y="47"/>
                  </a:lnTo>
                  <a:lnTo>
                    <a:pt x="885" y="70"/>
                  </a:lnTo>
                  <a:lnTo>
                    <a:pt x="889" y="95"/>
                  </a:lnTo>
                  <a:lnTo>
                    <a:pt x="889" y="193"/>
                  </a:lnTo>
                  <a:lnTo>
                    <a:pt x="930" y="214"/>
                  </a:lnTo>
                  <a:lnTo>
                    <a:pt x="970" y="238"/>
                  </a:lnTo>
                  <a:lnTo>
                    <a:pt x="1008" y="264"/>
                  </a:lnTo>
                  <a:lnTo>
                    <a:pt x="1095" y="214"/>
                  </a:lnTo>
                  <a:lnTo>
                    <a:pt x="1119" y="204"/>
                  </a:lnTo>
                  <a:lnTo>
                    <a:pt x="1142" y="201"/>
                  </a:lnTo>
                  <a:lnTo>
                    <a:pt x="1162" y="203"/>
                  </a:lnTo>
                  <a:lnTo>
                    <a:pt x="1181" y="209"/>
                  </a:lnTo>
                  <a:lnTo>
                    <a:pt x="1198" y="219"/>
                  </a:lnTo>
                  <a:lnTo>
                    <a:pt x="1213" y="232"/>
                  </a:lnTo>
                  <a:lnTo>
                    <a:pt x="1226" y="249"/>
                  </a:lnTo>
                  <a:lnTo>
                    <a:pt x="1342" y="450"/>
                  </a:lnTo>
                  <a:lnTo>
                    <a:pt x="1352" y="473"/>
                  </a:lnTo>
                  <a:lnTo>
                    <a:pt x="1354" y="497"/>
                  </a:lnTo>
                  <a:lnTo>
                    <a:pt x="1352" y="522"/>
                  </a:lnTo>
                  <a:lnTo>
                    <a:pt x="1342" y="546"/>
                  </a:lnTo>
                  <a:lnTo>
                    <a:pt x="1327" y="566"/>
                  </a:lnTo>
                  <a:lnTo>
                    <a:pt x="1307" y="581"/>
                  </a:lnTo>
                  <a:lnTo>
                    <a:pt x="1218" y="630"/>
                  </a:lnTo>
                  <a:lnTo>
                    <a:pt x="1223" y="665"/>
                  </a:lnTo>
                  <a:lnTo>
                    <a:pt x="1226" y="699"/>
                  </a:lnTo>
                  <a:lnTo>
                    <a:pt x="1223" y="734"/>
                  </a:lnTo>
                  <a:lnTo>
                    <a:pt x="1218" y="767"/>
                  </a:lnTo>
                  <a:lnTo>
                    <a:pt x="1307" y="818"/>
                  </a:lnTo>
                  <a:lnTo>
                    <a:pt x="1324" y="831"/>
                  </a:lnTo>
                  <a:lnTo>
                    <a:pt x="1338" y="847"/>
                  </a:lnTo>
                  <a:lnTo>
                    <a:pt x="1348" y="866"/>
                  </a:lnTo>
                  <a:lnTo>
                    <a:pt x="1353" y="886"/>
                  </a:lnTo>
                  <a:lnTo>
                    <a:pt x="1354" y="907"/>
                  </a:lnTo>
                  <a:lnTo>
                    <a:pt x="1350" y="928"/>
                  </a:lnTo>
                  <a:lnTo>
                    <a:pt x="1342" y="948"/>
                  </a:lnTo>
                  <a:lnTo>
                    <a:pt x="1226" y="1150"/>
                  </a:lnTo>
                  <a:lnTo>
                    <a:pt x="1210" y="1169"/>
                  </a:lnTo>
                  <a:lnTo>
                    <a:pt x="1191" y="1185"/>
                  </a:lnTo>
                  <a:lnTo>
                    <a:pt x="1167" y="1193"/>
                  </a:lnTo>
                  <a:lnTo>
                    <a:pt x="1142" y="1197"/>
                  </a:lnTo>
                  <a:lnTo>
                    <a:pt x="1119" y="1193"/>
                  </a:lnTo>
                  <a:lnTo>
                    <a:pt x="1095" y="1185"/>
                  </a:lnTo>
                  <a:lnTo>
                    <a:pt x="1008" y="1134"/>
                  </a:lnTo>
                  <a:lnTo>
                    <a:pt x="970" y="1161"/>
                  </a:lnTo>
                  <a:lnTo>
                    <a:pt x="930" y="1185"/>
                  </a:lnTo>
                  <a:lnTo>
                    <a:pt x="889" y="1205"/>
                  </a:lnTo>
                  <a:lnTo>
                    <a:pt x="889" y="1303"/>
                  </a:lnTo>
                  <a:lnTo>
                    <a:pt x="885" y="1328"/>
                  </a:lnTo>
                  <a:lnTo>
                    <a:pt x="875" y="1352"/>
                  </a:lnTo>
                  <a:lnTo>
                    <a:pt x="861" y="1370"/>
                  </a:lnTo>
                  <a:lnTo>
                    <a:pt x="842" y="1385"/>
                  </a:lnTo>
                  <a:lnTo>
                    <a:pt x="818" y="1395"/>
                  </a:lnTo>
                  <a:lnTo>
                    <a:pt x="793" y="1399"/>
                  </a:lnTo>
                  <a:lnTo>
                    <a:pt x="561" y="1399"/>
                  </a:lnTo>
                  <a:lnTo>
                    <a:pt x="535" y="1395"/>
                  </a:lnTo>
                  <a:lnTo>
                    <a:pt x="513" y="1385"/>
                  </a:lnTo>
                  <a:lnTo>
                    <a:pt x="494" y="1370"/>
                  </a:lnTo>
                  <a:lnTo>
                    <a:pt x="479" y="1352"/>
                  </a:lnTo>
                  <a:lnTo>
                    <a:pt x="469" y="1328"/>
                  </a:lnTo>
                  <a:lnTo>
                    <a:pt x="465" y="1303"/>
                  </a:lnTo>
                  <a:lnTo>
                    <a:pt x="465" y="1205"/>
                  </a:lnTo>
                  <a:lnTo>
                    <a:pt x="424" y="1185"/>
                  </a:lnTo>
                  <a:lnTo>
                    <a:pt x="384" y="1161"/>
                  </a:lnTo>
                  <a:lnTo>
                    <a:pt x="347" y="1134"/>
                  </a:lnTo>
                  <a:lnTo>
                    <a:pt x="260" y="1185"/>
                  </a:lnTo>
                  <a:lnTo>
                    <a:pt x="237" y="1193"/>
                  </a:lnTo>
                  <a:lnTo>
                    <a:pt x="212" y="1197"/>
                  </a:lnTo>
                  <a:lnTo>
                    <a:pt x="187" y="1193"/>
                  </a:lnTo>
                  <a:lnTo>
                    <a:pt x="164" y="1185"/>
                  </a:lnTo>
                  <a:lnTo>
                    <a:pt x="145" y="1169"/>
                  </a:lnTo>
                  <a:lnTo>
                    <a:pt x="129" y="1150"/>
                  </a:lnTo>
                  <a:lnTo>
                    <a:pt x="13" y="948"/>
                  </a:lnTo>
                  <a:lnTo>
                    <a:pt x="4" y="928"/>
                  </a:lnTo>
                  <a:lnTo>
                    <a:pt x="0" y="907"/>
                  </a:lnTo>
                  <a:lnTo>
                    <a:pt x="2" y="886"/>
                  </a:lnTo>
                  <a:lnTo>
                    <a:pt x="7" y="866"/>
                  </a:lnTo>
                  <a:lnTo>
                    <a:pt x="17" y="847"/>
                  </a:lnTo>
                  <a:lnTo>
                    <a:pt x="30" y="831"/>
                  </a:lnTo>
                  <a:lnTo>
                    <a:pt x="48" y="817"/>
                  </a:lnTo>
                  <a:lnTo>
                    <a:pt x="136" y="767"/>
                  </a:lnTo>
                  <a:lnTo>
                    <a:pt x="131" y="734"/>
                  </a:lnTo>
                  <a:lnTo>
                    <a:pt x="129" y="699"/>
                  </a:lnTo>
                  <a:lnTo>
                    <a:pt x="131" y="665"/>
                  </a:lnTo>
                  <a:lnTo>
                    <a:pt x="136" y="630"/>
                  </a:lnTo>
                  <a:lnTo>
                    <a:pt x="48" y="581"/>
                  </a:lnTo>
                  <a:lnTo>
                    <a:pt x="30" y="567"/>
                  </a:lnTo>
                  <a:lnTo>
                    <a:pt x="17" y="551"/>
                  </a:lnTo>
                  <a:lnTo>
                    <a:pt x="7" y="532"/>
                  </a:lnTo>
                  <a:lnTo>
                    <a:pt x="2" y="512"/>
                  </a:lnTo>
                  <a:lnTo>
                    <a:pt x="0" y="491"/>
                  </a:lnTo>
                  <a:lnTo>
                    <a:pt x="4" y="470"/>
                  </a:lnTo>
                  <a:lnTo>
                    <a:pt x="13" y="450"/>
                  </a:lnTo>
                  <a:lnTo>
                    <a:pt x="129" y="249"/>
                  </a:lnTo>
                  <a:lnTo>
                    <a:pt x="145" y="229"/>
                  </a:lnTo>
                  <a:lnTo>
                    <a:pt x="164" y="214"/>
                  </a:lnTo>
                  <a:lnTo>
                    <a:pt x="187" y="204"/>
                  </a:lnTo>
                  <a:lnTo>
                    <a:pt x="212" y="201"/>
                  </a:lnTo>
                  <a:lnTo>
                    <a:pt x="237" y="204"/>
                  </a:lnTo>
                  <a:lnTo>
                    <a:pt x="260" y="214"/>
                  </a:lnTo>
                  <a:lnTo>
                    <a:pt x="347" y="264"/>
                  </a:lnTo>
                  <a:lnTo>
                    <a:pt x="384" y="238"/>
                  </a:lnTo>
                  <a:lnTo>
                    <a:pt x="424" y="214"/>
                  </a:lnTo>
                  <a:lnTo>
                    <a:pt x="465" y="193"/>
                  </a:lnTo>
                  <a:lnTo>
                    <a:pt x="465" y="95"/>
                  </a:lnTo>
                  <a:lnTo>
                    <a:pt x="469" y="70"/>
                  </a:lnTo>
                  <a:lnTo>
                    <a:pt x="479" y="47"/>
                  </a:lnTo>
                  <a:lnTo>
                    <a:pt x="494" y="27"/>
                  </a:lnTo>
                  <a:lnTo>
                    <a:pt x="513" y="12"/>
                  </a:lnTo>
                  <a:lnTo>
                    <a:pt x="535" y="2"/>
                  </a:lnTo>
                  <a:lnTo>
                    <a:pt x="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17" name="Group 556"/>
          <p:cNvGrpSpPr>
            <a:grpSpLocks noChangeAspect="1"/>
          </p:cNvGrpSpPr>
          <p:nvPr/>
        </p:nvGrpSpPr>
        <p:grpSpPr bwMode="auto">
          <a:xfrm>
            <a:off x="1484283" y="1303354"/>
            <a:ext cx="256597" cy="226239"/>
            <a:chOff x="-145" y="1651"/>
            <a:chExt cx="2054" cy="1811"/>
          </a:xfrm>
          <a:solidFill>
            <a:schemeClr val="tx1">
              <a:lumMod val="65000"/>
              <a:lumOff val="35000"/>
            </a:schemeClr>
          </a:solidFill>
        </p:grpSpPr>
        <p:sp>
          <p:nvSpPr>
            <p:cNvPr id="5720" name="Freeform 558"/>
            <p:cNvSpPr>
              <a:spLocks/>
            </p:cNvSpPr>
            <p:nvPr/>
          </p:nvSpPr>
          <p:spPr bwMode="auto">
            <a:xfrm>
              <a:off x="825" y="2371"/>
              <a:ext cx="329" cy="521"/>
            </a:xfrm>
            <a:custGeom>
              <a:avLst/>
              <a:gdLst>
                <a:gd name="T0" fmla="*/ 76 w 657"/>
                <a:gd name="T1" fmla="*/ 0 h 1041"/>
                <a:gd name="T2" fmla="*/ 581 w 657"/>
                <a:gd name="T3" fmla="*/ 0 h 1041"/>
                <a:gd name="T4" fmla="*/ 601 w 657"/>
                <a:gd name="T5" fmla="*/ 3 h 1041"/>
                <a:gd name="T6" fmla="*/ 620 w 657"/>
                <a:gd name="T7" fmla="*/ 10 h 1041"/>
                <a:gd name="T8" fmla="*/ 635 w 657"/>
                <a:gd name="T9" fmla="*/ 22 h 1041"/>
                <a:gd name="T10" fmla="*/ 647 w 657"/>
                <a:gd name="T11" fmla="*/ 37 h 1041"/>
                <a:gd name="T12" fmla="*/ 655 w 657"/>
                <a:gd name="T13" fmla="*/ 56 h 1041"/>
                <a:gd name="T14" fmla="*/ 657 w 657"/>
                <a:gd name="T15" fmla="*/ 76 h 1041"/>
                <a:gd name="T16" fmla="*/ 657 w 657"/>
                <a:gd name="T17" fmla="*/ 127 h 1041"/>
                <a:gd name="T18" fmla="*/ 578 w 657"/>
                <a:gd name="T19" fmla="*/ 171 h 1041"/>
                <a:gd name="T20" fmla="*/ 503 w 657"/>
                <a:gd name="T21" fmla="*/ 218 h 1041"/>
                <a:gd name="T22" fmla="*/ 431 w 657"/>
                <a:gd name="T23" fmla="*/ 272 h 1041"/>
                <a:gd name="T24" fmla="*/ 363 w 657"/>
                <a:gd name="T25" fmla="*/ 331 h 1041"/>
                <a:gd name="T26" fmla="*/ 301 w 657"/>
                <a:gd name="T27" fmla="*/ 395 h 1041"/>
                <a:gd name="T28" fmla="*/ 244 w 657"/>
                <a:gd name="T29" fmla="*/ 462 h 1041"/>
                <a:gd name="T30" fmla="*/ 190 w 657"/>
                <a:gd name="T31" fmla="*/ 534 h 1041"/>
                <a:gd name="T32" fmla="*/ 144 w 657"/>
                <a:gd name="T33" fmla="*/ 611 h 1041"/>
                <a:gd name="T34" fmla="*/ 102 w 657"/>
                <a:gd name="T35" fmla="*/ 691 h 1041"/>
                <a:gd name="T36" fmla="*/ 67 w 657"/>
                <a:gd name="T37" fmla="*/ 775 h 1041"/>
                <a:gd name="T38" fmla="*/ 38 w 657"/>
                <a:gd name="T39" fmla="*/ 860 h 1041"/>
                <a:gd name="T40" fmla="*/ 14 w 657"/>
                <a:gd name="T41" fmla="*/ 950 h 1041"/>
                <a:gd name="T42" fmla="*/ 0 w 657"/>
                <a:gd name="T43" fmla="*/ 1041 h 1041"/>
                <a:gd name="T44" fmla="*/ 0 w 657"/>
                <a:gd name="T45" fmla="*/ 76 h 1041"/>
                <a:gd name="T46" fmla="*/ 2 w 657"/>
                <a:gd name="T47" fmla="*/ 56 h 1041"/>
                <a:gd name="T48" fmla="*/ 9 w 657"/>
                <a:gd name="T49" fmla="*/ 37 h 1041"/>
                <a:gd name="T50" fmla="*/ 22 w 657"/>
                <a:gd name="T51" fmla="*/ 22 h 1041"/>
                <a:gd name="T52" fmla="*/ 37 w 657"/>
                <a:gd name="T53" fmla="*/ 10 h 1041"/>
                <a:gd name="T54" fmla="*/ 56 w 657"/>
                <a:gd name="T55" fmla="*/ 3 h 1041"/>
                <a:gd name="T56" fmla="*/ 76 w 657"/>
                <a:gd name="T57" fmla="*/ 0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7" h="1041">
                  <a:moveTo>
                    <a:pt x="76" y="0"/>
                  </a:moveTo>
                  <a:lnTo>
                    <a:pt x="581" y="0"/>
                  </a:lnTo>
                  <a:lnTo>
                    <a:pt x="601" y="3"/>
                  </a:lnTo>
                  <a:lnTo>
                    <a:pt x="620" y="10"/>
                  </a:lnTo>
                  <a:lnTo>
                    <a:pt x="635" y="22"/>
                  </a:lnTo>
                  <a:lnTo>
                    <a:pt x="647" y="37"/>
                  </a:lnTo>
                  <a:lnTo>
                    <a:pt x="655" y="56"/>
                  </a:lnTo>
                  <a:lnTo>
                    <a:pt x="657" y="76"/>
                  </a:lnTo>
                  <a:lnTo>
                    <a:pt x="657" y="127"/>
                  </a:lnTo>
                  <a:lnTo>
                    <a:pt x="578" y="171"/>
                  </a:lnTo>
                  <a:lnTo>
                    <a:pt x="503" y="218"/>
                  </a:lnTo>
                  <a:lnTo>
                    <a:pt x="431" y="272"/>
                  </a:lnTo>
                  <a:lnTo>
                    <a:pt x="363" y="331"/>
                  </a:lnTo>
                  <a:lnTo>
                    <a:pt x="301" y="395"/>
                  </a:lnTo>
                  <a:lnTo>
                    <a:pt x="244" y="462"/>
                  </a:lnTo>
                  <a:lnTo>
                    <a:pt x="190" y="534"/>
                  </a:lnTo>
                  <a:lnTo>
                    <a:pt x="144" y="611"/>
                  </a:lnTo>
                  <a:lnTo>
                    <a:pt x="102" y="691"/>
                  </a:lnTo>
                  <a:lnTo>
                    <a:pt x="67" y="775"/>
                  </a:lnTo>
                  <a:lnTo>
                    <a:pt x="38" y="860"/>
                  </a:lnTo>
                  <a:lnTo>
                    <a:pt x="14" y="950"/>
                  </a:lnTo>
                  <a:lnTo>
                    <a:pt x="0" y="1041"/>
                  </a:lnTo>
                  <a:lnTo>
                    <a:pt x="0" y="76"/>
                  </a:lnTo>
                  <a:lnTo>
                    <a:pt x="2" y="56"/>
                  </a:lnTo>
                  <a:lnTo>
                    <a:pt x="9" y="37"/>
                  </a:lnTo>
                  <a:lnTo>
                    <a:pt x="22" y="22"/>
                  </a:lnTo>
                  <a:lnTo>
                    <a:pt x="37" y="10"/>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21" name="Freeform 559"/>
            <p:cNvSpPr>
              <a:spLocks/>
            </p:cNvSpPr>
            <p:nvPr/>
          </p:nvSpPr>
          <p:spPr bwMode="auto">
            <a:xfrm>
              <a:off x="825" y="3047"/>
              <a:ext cx="246" cy="407"/>
            </a:xfrm>
            <a:custGeom>
              <a:avLst/>
              <a:gdLst>
                <a:gd name="T0" fmla="*/ 0 w 490"/>
                <a:gd name="T1" fmla="*/ 0 h 814"/>
                <a:gd name="T2" fmla="*/ 14 w 490"/>
                <a:gd name="T3" fmla="*/ 91 h 814"/>
                <a:gd name="T4" fmla="*/ 37 w 490"/>
                <a:gd name="T5" fmla="*/ 178 h 814"/>
                <a:gd name="T6" fmla="*/ 66 w 490"/>
                <a:gd name="T7" fmla="*/ 264 h 814"/>
                <a:gd name="T8" fmla="*/ 99 w 490"/>
                <a:gd name="T9" fmla="*/ 346 h 814"/>
                <a:gd name="T10" fmla="*/ 140 w 490"/>
                <a:gd name="T11" fmla="*/ 425 h 814"/>
                <a:gd name="T12" fmla="*/ 186 w 490"/>
                <a:gd name="T13" fmla="*/ 501 h 814"/>
                <a:gd name="T14" fmla="*/ 237 w 490"/>
                <a:gd name="T15" fmla="*/ 572 h 814"/>
                <a:gd name="T16" fmla="*/ 294 w 490"/>
                <a:gd name="T17" fmla="*/ 640 h 814"/>
                <a:gd name="T18" fmla="*/ 355 w 490"/>
                <a:gd name="T19" fmla="*/ 702 h 814"/>
                <a:gd name="T20" fmla="*/ 421 w 490"/>
                <a:gd name="T21" fmla="*/ 761 h 814"/>
                <a:gd name="T22" fmla="*/ 490 w 490"/>
                <a:gd name="T23" fmla="*/ 814 h 814"/>
                <a:gd name="T24" fmla="*/ 76 w 490"/>
                <a:gd name="T25" fmla="*/ 814 h 814"/>
                <a:gd name="T26" fmla="*/ 56 w 490"/>
                <a:gd name="T27" fmla="*/ 812 h 814"/>
                <a:gd name="T28" fmla="*/ 37 w 490"/>
                <a:gd name="T29" fmla="*/ 804 h 814"/>
                <a:gd name="T30" fmla="*/ 22 w 490"/>
                <a:gd name="T31" fmla="*/ 793 h 814"/>
                <a:gd name="T32" fmla="*/ 9 w 490"/>
                <a:gd name="T33" fmla="*/ 777 h 814"/>
                <a:gd name="T34" fmla="*/ 2 w 490"/>
                <a:gd name="T35" fmla="*/ 758 h 814"/>
                <a:gd name="T36" fmla="*/ 0 w 490"/>
                <a:gd name="T37" fmla="*/ 738 h 814"/>
                <a:gd name="T38" fmla="*/ 0 w 490"/>
                <a:gd name="T39"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0" h="814">
                  <a:moveTo>
                    <a:pt x="0" y="0"/>
                  </a:moveTo>
                  <a:lnTo>
                    <a:pt x="14" y="91"/>
                  </a:lnTo>
                  <a:lnTo>
                    <a:pt x="37" y="178"/>
                  </a:lnTo>
                  <a:lnTo>
                    <a:pt x="66" y="264"/>
                  </a:lnTo>
                  <a:lnTo>
                    <a:pt x="99" y="346"/>
                  </a:lnTo>
                  <a:lnTo>
                    <a:pt x="140" y="425"/>
                  </a:lnTo>
                  <a:lnTo>
                    <a:pt x="186" y="501"/>
                  </a:lnTo>
                  <a:lnTo>
                    <a:pt x="237" y="572"/>
                  </a:lnTo>
                  <a:lnTo>
                    <a:pt x="294" y="640"/>
                  </a:lnTo>
                  <a:lnTo>
                    <a:pt x="355" y="702"/>
                  </a:lnTo>
                  <a:lnTo>
                    <a:pt x="421" y="761"/>
                  </a:lnTo>
                  <a:lnTo>
                    <a:pt x="490" y="814"/>
                  </a:lnTo>
                  <a:lnTo>
                    <a:pt x="76" y="814"/>
                  </a:lnTo>
                  <a:lnTo>
                    <a:pt x="56" y="812"/>
                  </a:lnTo>
                  <a:lnTo>
                    <a:pt x="37" y="804"/>
                  </a:lnTo>
                  <a:lnTo>
                    <a:pt x="22" y="793"/>
                  </a:lnTo>
                  <a:lnTo>
                    <a:pt x="9" y="777"/>
                  </a:lnTo>
                  <a:lnTo>
                    <a:pt x="2" y="758"/>
                  </a:lnTo>
                  <a:lnTo>
                    <a:pt x="0" y="73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22" name="Freeform 560"/>
            <p:cNvSpPr>
              <a:spLocks/>
            </p:cNvSpPr>
            <p:nvPr/>
          </p:nvSpPr>
          <p:spPr bwMode="auto">
            <a:xfrm>
              <a:off x="-145" y="1651"/>
              <a:ext cx="1685" cy="610"/>
            </a:xfrm>
            <a:custGeom>
              <a:avLst/>
              <a:gdLst>
                <a:gd name="T0" fmla="*/ 3248 w 3370"/>
                <a:gd name="T1" fmla="*/ 0 h 1219"/>
                <a:gd name="T2" fmla="*/ 3301 w 3370"/>
                <a:gd name="T3" fmla="*/ 12 h 1219"/>
                <a:gd name="T4" fmla="*/ 3342 w 3370"/>
                <a:gd name="T5" fmla="*/ 46 h 1219"/>
                <a:gd name="T6" fmla="*/ 3366 w 3370"/>
                <a:gd name="T7" fmla="*/ 94 h 1219"/>
                <a:gd name="T8" fmla="*/ 3370 w 3370"/>
                <a:gd name="T9" fmla="*/ 663 h 1219"/>
                <a:gd name="T10" fmla="*/ 3361 w 3370"/>
                <a:gd name="T11" fmla="*/ 711 h 1219"/>
                <a:gd name="T12" fmla="*/ 3334 w 3370"/>
                <a:gd name="T13" fmla="*/ 751 h 1219"/>
                <a:gd name="T14" fmla="*/ 3294 w 3370"/>
                <a:gd name="T15" fmla="*/ 777 h 1219"/>
                <a:gd name="T16" fmla="*/ 3248 w 3370"/>
                <a:gd name="T17" fmla="*/ 787 h 1219"/>
                <a:gd name="T18" fmla="*/ 3200 w 3370"/>
                <a:gd name="T19" fmla="*/ 777 h 1219"/>
                <a:gd name="T20" fmla="*/ 3160 w 3370"/>
                <a:gd name="T21" fmla="*/ 751 h 1219"/>
                <a:gd name="T22" fmla="*/ 2528 w 3370"/>
                <a:gd name="T23" fmla="*/ 1130 h 1219"/>
                <a:gd name="T24" fmla="*/ 2463 w 3370"/>
                <a:gd name="T25" fmla="*/ 1180 h 1219"/>
                <a:gd name="T26" fmla="*/ 2391 w 3370"/>
                <a:gd name="T27" fmla="*/ 1209 h 1219"/>
                <a:gd name="T28" fmla="*/ 2313 w 3370"/>
                <a:gd name="T29" fmla="*/ 1219 h 1219"/>
                <a:gd name="T30" fmla="*/ 2239 w 3370"/>
                <a:gd name="T31" fmla="*/ 1209 h 1219"/>
                <a:gd name="T32" fmla="*/ 2166 w 3370"/>
                <a:gd name="T33" fmla="*/ 1180 h 1219"/>
                <a:gd name="T34" fmla="*/ 2103 w 3370"/>
                <a:gd name="T35" fmla="*/ 1133 h 1219"/>
                <a:gd name="T36" fmla="*/ 991 w 3370"/>
                <a:gd name="T37" fmla="*/ 863 h 1219"/>
                <a:gd name="T38" fmla="*/ 919 w 3370"/>
                <a:gd name="T39" fmla="*/ 880 h 1219"/>
                <a:gd name="T40" fmla="*/ 204 w 3370"/>
                <a:gd name="T41" fmla="*/ 883 h 1219"/>
                <a:gd name="T42" fmla="*/ 133 w 3370"/>
                <a:gd name="T43" fmla="*/ 870 h 1219"/>
                <a:gd name="T44" fmla="*/ 72 w 3370"/>
                <a:gd name="T45" fmla="*/ 835 h 1219"/>
                <a:gd name="T46" fmla="*/ 27 w 3370"/>
                <a:gd name="T47" fmla="*/ 782 h 1219"/>
                <a:gd name="T48" fmla="*/ 3 w 3370"/>
                <a:gd name="T49" fmla="*/ 716 h 1219"/>
                <a:gd name="T50" fmla="*/ 3 w 3370"/>
                <a:gd name="T51" fmla="*/ 642 h 1219"/>
                <a:gd name="T52" fmla="*/ 27 w 3370"/>
                <a:gd name="T53" fmla="*/ 576 h 1219"/>
                <a:gd name="T54" fmla="*/ 72 w 3370"/>
                <a:gd name="T55" fmla="*/ 523 h 1219"/>
                <a:gd name="T56" fmla="*/ 133 w 3370"/>
                <a:gd name="T57" fmla="*/ 488 h 1219"/>
                <a:gd name="T58" fmla="*/ 204 w 3370"/>
                <a:gd name="T59" fmla="*/ 474 h 1219"/>
                <a:gd name="T60" fmla="*/ 1502 w 3370"/>
                <a:gd name="T61" fmla="*/ 224 h 1219"/>
                <a:gd name="T62" fmla="*/ 1587 w 3370"/>
                <a:gd name="T63" fmla="*/ 204 h 1219"/>
                <a:gd name="T64" fmla="*/ 1673 w 3370"/>
                <a:gd name="T65" fmla="*/ 209 h 1219"/>
                <a:gd name="T66" fmla="*/ 1753 w 3370"/>
                <a:gd name="T67" fmla="*/ 238 h 1219"/>
                <a:gd name="T68" fmla="*/ 1824 w 3370"/>
                <a:gd name="T69" fmla="*/ 289 h 1219"/>
                <a:gd name="T70" fmla="*/ 2746 w 3370"/>
                <a:gd name="T71" fmla="*/ 336 h 1219"/>
                <a:gd name="T72" fmla="*/ 2604 w 3370"/>
                <a:gd name="T73" fmla="*/ 190 h 1219"/>
                <a:gd name="T74" fmla="*/ 2585 w 3370"/>
                <a:gd name="T75" fmla="*/ 147 h 1219"/>
                <a:gd name="T76" fmla="*/ 2585 w 3370"/>
                <a:gd name="T77" fmla="*/ 99 h 1219"/>
                <a:gd name="T78" fmla="*/ 2604 w 3370"/>
                <a:gd name="T79" fmla="*/ 55 h 1219"/>
                <a:gd name="T80" fmla="*/ 2637 w 3370"/>
                <a:gd name="T81" fmla="*/ 21 h 1219"/>
                <a:gd name="T82" fmla="*/ 2681 w 3370"/>
                <a:gd name="T83" fmla="*/ 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0" h="1219">
                  <a:moveTo>
                    <a:pt x="2706" y="0"/>
                  </a:moveTo>
                  <a:lnTo>
                    <a:pt x="3248" y="0"/>
                  </a:lnTo>
                  <a:lnTo>
                    <a:pt x="3275" y="3"/>
                  </a:lnTo>
                  <a:lnTo>
                    <a:pt x="3301" y="12"/>
                  </a:lnTo>
                  <a:lnTo>
                    <a:pt x="3324" y="27"/>
                  </a:lnTo>
                  <a:lnTo>
                    <a:pt x="3342" y="46"/>
                  </a:lnTo>
                  <a:lnTo>
                    <a:pt x="3357" y="68"/>
                  </a:lnTo>
                  <a:lnTo>
                    <a:pt x="3366" y="94"/>
                  </a:lnTo>
                  <a:lnTo>
                    <a:pt x="3370" y="123"/>
                  </a:lnTo>
                  <a:lnTo>
                    <a:pt x="3370" y="663"/>
                  </a:lnTo>
                  <a:lnTo>
                    <a:pt x="3367" y="688"/>
                  </a:lnTo>
                  <a:lnTo>
                    <a:pt x="3361" y="711"/>
                  </a:lnTo>
                  <a:lnTo>
                    <a:pt x="3350" y="732"/>
                  </a:lnTo>
                  <a:lnTo>
                    <a:pt x="3334" y="751"/>
                  </a:lnTo>
                  <a:lnTo>
                    <a:pt x="3316" y="765"/>
                  </a:lnTo>
                  <a:lnTo>
                    <a:pt x="3294" y="777"/>
                  </a:lnTo>
                  <a:lnTo>
                    <a:pt x="3271" y="784"/>
                  </a:lnTo>
                  <a:lnTo>
                    <a:pt x="3248" y="787"/>
                  </a:lnTo>
                  <a:lnTo>
                    <a:pt x="3224" y="784"/>
                  </a:lnTo>
                  <a:lnTo>
                    <a:pt x="3200" y="777"/>
                  </a:lnTo>
                  <a:lnTo>
                    <a:pt x="3179" y="765"/>
                  </a:lnTo>
                  <a:lnTo>
                    <a:pt x="3160" y="751"/>
                  </a:lnTo>
                  <a:lnTo>
                    <a:pt x="3035" y="624"/>
                  </a:lnTo>
                  <a:lnTo>
                    <a:pt x="2528" y="1130"/>
                  </a:lnTo>
                  <a:lnTo>
                    <a:pt x="2496" y="1158"/>
                  </a:lnTo>
                  <a:lnTo>
                    <a:pt x="2463" y="1180"/>
                  </a:lnTo>
                  <a:lnTo>
                    <a:pt x="2428" y="1196"/>
                  </a:lnTo>
                  <a:lnTo>
                    <a:pt x="2391" y="1209"/>
                  </a:lnTo>
                  <a:lnTo>
                    <a:pt x="2352" y="1216"/>
                  </a:lnTo>
                  <a:lnTo>
                    <a:pt x="2313" y="1219"/>
                  </a:lnTo>
                  <a:lnTo>
                    <a:pt x="2276" y="1216"/>
                  </a:lnTo>
                  <a:lnTo>
                    <a:pt x="2239" y="1209"/>
                  </a:lnTo>
                  <a:lnTo>
                    <a:pt x="2201" y="1198"/>
                  </a:lnTo>
                  <a:lnTo>
                    <a:pt x="2166" y="1180"/>
                  </a:lnTo>
                  <a:lnTo>
                    <a:pt x="2133" y="1159"/>
                  </a:lnTo>
                  <a:lnTo>
                    <a:pt x="2103" y="1133"/>
                  </a:lnTo>
                  <a:lnTo>
                    <a:pt x="1587" y="629"/>
                  </a:lnTo>
                  <a:lnTo>
                    <a:pt x="991" y="863"/>
                  </a:lnTo>
                  <a:lnTo>
                    <a:pt x="957" y="874"/>
                  </a:lnTo>
                  <a:lnTo>
                    <a:pt x="919" y="880"/>
                  </a:lnTo>
                  <a:lnTo>
                    <a:pt x="882" y="883"/>
                  </a:lnTo>
                  <a:lnTo>
                    <a:pt x="204" y="883"/>
                  </a:lnTo>
                  <a:lnTo>
                    <a:pt x="167" y="880"/>
                  </a:lnTo>
                  <a:lnTo>
                    <a:pt x="133" y="870"/>
                  </a:lnTo>
                  <a:lnTo>
                    <a:pt x="101" y="855"/>
                  </a:lnTo>
                  <a:lnTo>
                    <a:pt x="72" y="835"/>
                  </a:lnTo>
                  <a:lnTo>
                    <a:pt x="48" y="810"/>
                  </a:lnTo>
                  <a:lnTo>
                    <a:pt x="27" y="782"/>
                  </a:lnTo>
                  <a:lnTo>
                    <a:pt x="12" y="751"/>
                  </a:lnTo>
                  <a:lnTo>
                    <a:pt x="3" y="716"/>
                  </a:lnTo>
                  <a:lnTo>
                    <a:pt x="0" y="678"/>
                  </a:lnTo>
                  <a:lnTo>
                    <a:pt x="3" y="642"/>
                  </a:lnTo>
                  <a:lnTo>
                    <a:pt x="12" y="607"/>
                  </a:lnTo>
                  <a:lnTo>
                    <a:pt x="27" y="576"/>
                  </a:lnTo>
                  <a:lnTo>
                    <a:pt x="48" y="548"/>
                  </a:lnTo>
                  <a:lnTo>
                    <a:pt x="72" y="523"/>
                  </a:lnTo>
                  <a:lnTo>
                    <a:pt x="101" y="503"/>
                  </a:lnTo>
                  <a:lnTo>
                    <a:pt x="133" y="488"/>
                  </a:lnTo>
                  <a:lnTo>
                    <a:pt x="167" y="478"/>
                  </a:lnTo>
                  <a:lnTo>
                    <a:pt x="204" y="474"/>
                  </a:lnTo>
                  <a:lnTo>
                    <a:pt x="862" y="474"/>
                  </a:lnTo>
                  <a:lnTo>
                    <a:pt x="1502" y="224"/>
                  </a:lnTo>
                  <a:lnTo>
                    <a:pt x="1545" y="210"/>
                  </a:lnTo>
                  <a:lnTo>
                    <a:pt x="1587" y="204"/>
                  </a:lnTo>
                  <a:lnTo>
                    <a:pt x="1631" y="203"/>
                  </a:lnTo>
                  <a:lnTo>
                    <a:pt x="1673" y="209"/>
                  </a:lnTo>
                  <a:lnTo>
                    <a:pt x="1714" y="220"/>
                  </a:lnTo>
                  <a:lnTo>
                    <a:pt x="1753" y="238"/>
                  </a:lnTo>
                  <a:lnTo>
                    <a:pt x="1790" y="260"/>
                  </a:lnTo>
                  <a:lnTo>
                    <a:pt x="1824" y="289"/>
                  </a:lnTo>
                  <a:lnTo>
                    <a:pt x="2313" y="768"/>
                  </a:lnTo>
                  <a:lnTo>
                    <a:pt x="2746" y="336"/>
                  </a:lnTo>
                  <a:lnTo>
                    <a:pt x="2618" y="209"/>
                  </a:lnTo>
                  <a:lnTo>
                    <a:pt x="2604" y="190"/>
                  </a:lnTo>
                  <a:lnTo>
                    <a:pt x="2592" y="169"/>
                  </a:lnTo>
                  <a:lnTo>
                    <a:pt x="2585" y="147"/>
                  </a:lnTo>
                  <a:lnTo>
                    <a:pt x="2582" y="123"/>
                  </a:lnTo>
                  <a:lnTo>
                    <a:pt x="2585" y="99"/>
                  </a:lnTo>
                  <a:lnTo>
                    <a:pt x="2592" y="76"/>
                  </a:lnTo>
                  <a:lnTo>
                    <a:pt x="2604" y="55"/>
                  </a:lnTo>
                  <a:lnTo>
                    <a:pt x="2618" y="36"/>
                  </a:lnTo>
                  <a:lnTo>
                    <a:pt x="2637" y="21"/>
                  </a:lnTo>
                  <a:lnTo>
                    <a:pt x="2658" y="10"/>
                  </a:lnTo>
                  <a:lnTo>
                    <a:pt x="2681" y="2"/>
                  </a:lnTo>
                  <a:lnTo>
                    <a:pt x="2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23" name="Freeform 561"/>
            <p:cNvSpPr>
              <a:spLocks noEditPoints="1"/>
            </p:cNvSpPr>
            <p:nvPr/>
          </p:nvSpPr>
          <p:spPr bwMode="auto">
            <a:xfrm>
              <a:off x="922" y="2476"/>
              <a:ext cx="987" cy="986"/>
            </a:xfrm>
            <a:custGeom>
              <a:avLst/>
              <a:gdLst>
                <a:gd name="T0" fmla="*/ 843 w 1973"/>
                <a:gd name="T1" fmla="*/ 288 h 1974"/>
                <a:gd name="T2" fmla="*/ 646 w 1973"/>
                <a:gd name="T3" fmla="*/ 359 h 1974"/>
                <a:gd name="T4" fmla="*/ 481 w 1973"/>
                <a:gd name="T5" fmla="*/ 482 h 1974"/>
                <a:gd name="T6" fmla="*/ 358 w 1973"/>
                <a:gd name="T7" fmla="*/ 646 h 1974"/>
                <a:gd name="T8" fmla="*/ 286 w 1973"/>
                <a:gd name="T9" fmla="*/ 843 h 1974"/>
                <a:gd name="T10" fmla="*/ 275 w 1973"/>
                <a:gd name="T11" fmla="*/ 1060 h 1974"/>
                <a:gd name="T12" fmla="*/ 327 w 1973"/>
                <a:gd name="T13" fmla="*/ 1265 h 1974"/>
                <a:gd name="T14" fmla="*/ 434 w 1973"/>
                <a:gd name="T15" fmla="*/ 1442 h 1974"/>
                <a:gd name="T16" fmla="*/ 586 w 1973"/>
                <a:gd name="T17" fmla="*/ 1579 h 1974"/>
                <a:gd name="T18" fmla="*/ 775 w 1973"/>
                <a:gd name="T19" fmla="*/ 1670 h 1974"/>
                <a:gd name="T20" fmla="*/ 986 w 1973"/>
                <a:gd name="T21" fmla="*/ 1702 h 1974"/>
                <a:gd name="T22" fmla="*/ 1199 w 1973"/>
                <a:gd name="T23" fmla="*/ 1670 h 1974"/>
                <a:gd name="T24" fmla="*/ 1386 w 1973"/>
                <a:gd name="T25" fmla="*/ 1579 h 1974"/>
                <a:gd name="T26" fmla="*/ 1538 w 1973"/>
                <a:gd name="T27" fmla="*/ 1442 h 1974"/>
                <a:gd name="T28" fmla="*/ 1645 w 1973"/>
                <a:gd name="T29" fmla="*/ 1265 h 1974"/>
                <a:gd name="T30" fmla="*/ 1698 w 1973"/>
                <a:gd name="T31" fmla="*/ 1060 h 1974"/>
                <a:gd name="T32" fmla="*/ 1686 w 1973"/>
                <a:gd name="T33" fmla="*/ 843 h 1974"/>
                <a:gd name="T34" fmla="*/ 1615 w 1973"/>
                <a:gd name="T35" fmla="*/ 646 h 1974"/>
                <a:gd name="T36" fmla="*/ 1492 w 1973"/>
                <a:gd name="T37" fmla="*/ 482 h 1974"/>
                <a:gd name="T38" fmla="*/ 1326 w 1973"/>
                <a:gd name="T39" fmla="*/ 359 h 1974"/>
                <a:gd name="T40" fmla="*/ 1131 w 1973"/>
                <a:gd name="T41" fmla="*/ 288 h 1974"/>
                <a:gd name="T42" fmla="*/ 986 w 1973"/>
                <a:gd name="T43" fmla="*/ 0 h 1974"/>
                <a:gd name="T44" fmla="*/ 1235 w 1973"/>
                <a:gd name="T45" fmla="*/ 33 h 1974"/>
                <a:gd name="T46" fmla="*/ 1461 w 1973"/>
                <a:gd name="T47" fmla="*/ 122 h 1974"/>
                <a:gd name="T48" fmla="*/ 1655 w 1973"/>
                <a:gd name="T49" fmla="*/ 262 h 1974"/>
                <a:gd name="T50" fmla="*/ 1810 w 1973"/>
                <a:gd name="T51" fmla="*/ 445 h 1974"/>
                <a:gd name="T52" fmla="*/ 1918 w 1973"/>
                <a:gd name="T53" fmla="*/ 660 h 1974"/>
                <a:gd name="T54" fmla="*/ 1971 w 1973"/>
                <a:gd name="T55" fmla="*/ 902 h 1974"/>
                <a:gd name="T56" fmla="*/ 1959 w 1973"/>
                <a:gd name="T57" fmla="*/ 1156 h 1974"/>
                <a:gd name="T58" fmla="*/ 1888 w 1973"/>
                <a:gd name="T59" fmla="*/ 1390 h 1974"/>
                <a:gd name="T60" fmla="*/ 1764 w 1973"/>
                <a:gd name="T61" fmla="*/ 1595 h 1974"/>
                <a:gd name="T62" fmla="*/ 1594 w 1973"/>
                <a:gd name="T63" fmla="*/ 1765 h 1974"/>
                <a:gd name="T64" fmla="*/ 1389 w 1973"/>
                <a:gd name="T65" fmla="*/ 1888 h 1974"/>
                <a:gd name="T66" fmla="*/ 1155 w 1973"/>
                <a:gd name="T67" fmla="*/ 1960 h 1974"/>
                <a:gd name="T68" fmla="*/ 902 w 1973"/>
                <a:gd name="T69" fmla="*/ 1970 h 1974"/>
                <a:gd name="T70" fmla="*/ 659 w 1973"/>
                <a:gd name="T71" fmla="*/ 1918 h 1974"/>
                <a:gd name="T72" fmla="*/ 443 w 1973"/>
                <a:gd name="T73" fmla="*/ 1811 h 1974"/>
                <a:gd name="T74" fmla="*/ 261 w 1973"/>
                <a:gd name="T75" fmla="*/ 1656 h 1974"/>
                <a:gd name="T76" fmla="*/ 120 w 1973"/>
                <a:gd name="T77" fmla="*/ 1462 h 1974"/>
                <a:gd name="T78" fmla="*/ 31 w 1973"/>
                <a:gd name="T79" fmla="*/ 1237 h 1974"/>
                <a:gd name="T80" fmla="*/ 0 w 1973"/>
                <a:gd name="T81" fmla="*/ 988 h 1974"/>
                <a:gd name="T82" fmla="*/ 31 w 1973"/>
                <a:gd name="T83" fmla="*/ 739 h 1974"/>
                <a:gd name="T84" fmla="*/ 120 w 1973"/>
                <a:gd name="T85" fmla="*/ 513 h 1974"/>
                <a:gd name="T86" fmla="*/ 261 w 1973"/>
                <a:gd name="T87" fmla="*/ 319 h 1974"/>
                <a:gd name="T88" fmla="*/ 443 w 1973"/>
                <a:gd name="T89" fmla="*/ 163 h 1974"/>
                <a:gd name="T90" fmla="*/ 659 w 1973"/>
                <a:gd name="T91" fmla="*/ 56 h 1974"/>
                <a:gd name="T92" fmla="*/ 902 w 1973"/>
                <a:gd name="T93" fmla="*/ 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3" h="1974">
                  <a:moveTo>
                    <a:pt x="986" y="273"/>
                  </a:moveTo>
                  <a:lnTo>
                    <a:pt x="913" y="277"/>
                  </a:lnTo>
                  <a:lnTo>
                    <a:pt x="843" y="288"/>
                  </a:lnTo>
                  <a:lnTo>
                    <a:pt x="775" y="305"/>
                  </a:lnTo>
                  <a:lnTo>
                    <a:pt x="708" y="329"/>
                  </a:lnTo>
                  <a:lnTo>
                    <a:pt x="646" y="359"/>
                  </a:lnTo>
                  <a:lnTo>
                    <a:pt x="586" y="395"/>
                  </a:lnTo>
                  <a:lnTo>
                    <a:pt x="532" y="436"/>
                  </a:lnTo>
                  <a:lnTo>
                    <a:pt x="481" y="482"/>
                  </a:lnTo>
                  <a:lnTo>
                    <a:pt x="434" y="533"/>
                  </a:lnTo>
                  <a:lnTo>
                    <a:pt x="393" y="588"/>
                  </a:lnTo>
                  <a:lnTo>
                    <a:pt x="358" y="646"/>
                  </a:lnTo>
                  <a:lnTo>
                    <a:pt x="327" y="710"/>
                  </a:lnTo>
                  <a:lnTo>
                    <a:pt x="304" y="775"/>
                  </a:lnTo>
                  <a:lnTo>
                    <a:pt x="286" y="843"/>
                  </a:lnTo>
                  <a:lnTo>
                    <a:pt x="275" y="914"/>
                  </a:lnTo>
                  <a:lnTo>
                    <a:pt x="271" y="988"/>
                  </a:lnTo>
                  <a:lnTo>
                    <a:pt x="275" y="1060"/>
                  </a:lnTo>
                  <a:lnTo>
                    <a:pt x="286" y="1131"/>
                  </a:lnTo>
                  <a:lnTo>
                    <a:pt x="304" y="1199"/>
                  </a:lnTo>
                  <a:lnTo>
                    <a:pt x="327" y="1265"/>
                  </a:lnTo>
                  <a:lnTo>
                    <a:pt x="358" y="1328"/>
                  </a:lnTo>
                  <a:lnTo>
                    <a:pt x="393" y="1386"/>
                  </a:lnTo>
                  <a:lnTo>
                    <a:pt x="434" y="1442"/>
                  </a:lnTo>
                  <a:lnTo>
                    <a:pt x="481" y="1492"/>
                  </a:lnTo>
                  <a:lnTo>
                    <a:pt x="532" y="1538"/>
                  </a:lnTo>
                  <a:lnTo>
                    <a:pt x="586" y="1579"/>
                  </a:lnTo>
                  <a:lnTo>
                    <a:pt x="646" y="1615"/>
                  </a:lnTo>
                  <a:lnTo>
                    <a:pt x="708" y="1645"/>
                  </a:lnTo>
                  <a:lnTo>
                    <a:pt x="775" y="1670"/>
                  </a:lnTo>
                  <a:lnTo>
                    <a:pt x="843" y="1687"/>
                  </a:lnTo>
                  <a:lnTo>
                    <a:pt x="913" y="1699"/>
                  </a:lnTo>
                  <a:lnTo>
                    <a:pt x="986" y="1702"/>
                  </a:lnTo>
                  <a:lnTo>
                    <a:pt x="1060" y="1699"/>
                  </a:lnTo>
                  <a:lnTo>
                    <a:pt x="1131" y="1687"/>
                  </a:lnTo>
                  <a:lnTo>
                    <a:pt x="1199" y="1670"/>
                  </a:lnTo>
                  <a:lnTo>
                    <a:pt x="1264" y="1645"/>
                  </a:lnTo>
                  <a:lnTo>
                    <a:pt x="1326" y="1615"/>
                  </a:lnTo>
                  <a:lnTo>
                    <a:pt x="1386" y="1579"/>
                  </a:lnTo>
                  <a:lnTo>
                    <a:pt x="1441" y="1538"/>
                  </a:lnTo>
                  <a:lnTo>
                    <a:pt x="1492" y="1492"/>
                  </a:lnTo>
                  <a:lnTo>
                    <a:pt x="1538" y="1442"/>
                  </a:lnTo>
                  <a:lnTo>
                    <a:pt x="1579" y="1386"/>
                  </a:lnTo>
                  <a:lnTo>
                    <a:pt x="1615" y="1328"/>
                  </a:lnTo>
                  <a:lnTo>
                    <a:pt x="1645" y="1265"/>
                  </a:lnTo>
                  <a:lnTo>
                    <a:pt x="1669" y="1199"/>
                  </a:lnTo>
                  <a:lnTo>
                    <a:pt x="1686" y="1131"/>
                  </a:lnTo>
                  <a:lnTo>
                    <a:pt x="1698" y="1060"/>
                  </a:lnTo>
                  <a:lnTo>
                    <a:pt x="1701" y="988"/>
                  </a:lnTo>
                  <a:lnTo>
                    <a:pt x="1698" y="914"/>
                  </a:lnTo>
                  <a:lnTo>
                    <a:pt x="1686" y="843"/>
                  </a:lnTo>
                  <a:lnTo>
                    <a:pt x="1669" y="775"/>
                  </a:lnTo>
                  <a:lnTo>
                    <a:pt x="1645" y="710"/>
                  </a:lnTo>
                  <a:lnTo>
                    <a:pt x="1615" y="646"/>
                  </a:lnTo>
                  <a:lnTo>
                    <a:pt x="1579" y="588"/>
                  </a:lnTo>
                  <a:lnTo>
                    <a:pt x="1538" y="533"/>
                  </a:lnTo>
                  <a:lnTo>
                    <a:pt x="1492" y="482"/>
                  </a:lnTo>
                  <a:lnTo>
                    <a:pt x="1441" y="436"/>
                  </a:lnTo>
                  <a:lnTo>
                    <a:pt x="1386" y="395"/>
                  </a:lnTo>
                  <a:lnTo>
                    <a:pt x="1326" y="359"/>
                  </a:lnTo>
                  <a:lnTo>
                    <a:pt x="1264" y="329"/>
                  </a:lnTo>
                  <a:lnTo>
                    <a:pt x="1199" y="305"/>
                  </a:lnTo>
                  <a:lnTo>
                    <a:pt x="1131" y="288"/>
                  </a:lnTo>
                  <a:lnTo>
                    <a:pt x="1060" y="277"/>
                  </a:lnTo>
                  <a:lnTo>
                    <a:pt x="986" y="273"/>
                  </a:lnTo>
                  <a:close/>
                  <a:moveTo>
                    <a:pt x="986" y="0"/>
                  </a:moveTo>
                  <a:lnTo>
                    <a:pt x="1071" y="4"/>
                  </a:lnTo>
                  <a:lnTo>
                    <a:pt x="1155" y="15"/>
                  </a:lnTo>
                  <a:lnTo>
                    <a:pt x="1235" y="33"/>
                  </a:lnTo>
                  <a:lnTo>
                    <a:pt x="1314" y="56"/>
                  </a:lnTo>
                  <a:lnTo>
                    <a:pt x="1389" y="86"/>
                  </a:lnTo>
                  <a:lnTo>
                    <a:pt x="1461" y="122"/>
                  </a:lnTo>
                  <a:lnTo>
                    <a:pt x="1530" y="163"/>
                  </a:lnTo>
                  <a:lnTo>
                    <a:pt x="1594" y="211"/>
                  </a:lnTo>
                  <a:lnTo>
                    <a:pt x="1655" y="262"/>
                  </a:lnTo>
                  <a:lnTo>
                    <a:pt x="1711" y="319"/>
                  </a:lnTo>
                  <a:lnTo>
                    <a:pt x="1764" y="380"/>
                  </a:lnTo>
                  <a:lnTo>
                    <a:pt x="1810" y="445"/>
                  </a:lnTo>
                  <a:lnTo>
                    <a:pt x="1852" y="513"/>
                  </a:lnTo>
                  <a:lnTo>
                    <a:pt x="1888" y="585"/>
                  </a:lnTo>
                  <a:lnTo>
                    <a:pt x="1918" y="660"/>
                  </a:lnTo>
                  <a:lnTo>
                    <a:pt x="1942" y="739"/>
                  </a:lnTo>
                  <a:lnTo>
                    <a:pt x="1959" y="820"/>
                  </a:lnTo>
                  <a:lnTo>
                    <a:pt x="1971" y="902"/>
                  </a:lnTo>
                  <a:lnTo>
                    <a:pt x="1973" y="988"/>
                  </a:lnTo>
                  <a:lnTo>
                    <a:pt x="1971" y="1072"/>
                  </a:lnTo>
                  <a:lnTo>
                    <a:pt x="1959" y="1156"/>
                  </a:lnTo>
                  <a:lnTo>
                    <a:pt x="1942" y="1237"/>
                  </a:lnTo>
                  <a:lnTo>
                    <a:pt x="1918" y="1314"/>
                  </a:lnTo>
                  <a:lnTo>
                    <a:pt x="1888" y="1390"/>
                  </a:lnTo>
                  <a:lnTo>
                    <a:pt x="1852" y="1462"/>
                  </a:lnTo>
                  <a:lnTo>
                    <a:pt x="1810" y="1531"/>
                  </a:lnTo>
                  <a:lnTo>
                    <a:pt x="1764" y="1595"/>
                  </a:lnTo>
                  <a:lnTo>
                    <a:pt x="1711" y="1656"/>
                  </a:lnTo>
                  <a:lnTo>
                    <a:pt x="1655" y="1712"/>
                  </a:lnTo>
                  <a:lnTo>
                    <a:pt x="1594" y="1765"/>
                  </a:lnTo>
                  <a:lnTo>
                    <a:pt x="1530" y="1811"/>
                  </a:lnTo>
                  <a:lnTo>
                    <a:pt x="1461" y="1852"/>
                  </a:lnTo>
                  <a:lnTo>
                    <a:pt x="1389" y="1888"/>
                  </a:lnTo>
                  <a:lnTo>
                    <a:pt x="1314" y="1918"/>
                  </a:lnTo>
                  <a:lnTo>
                    <a:pt x="1235" y="1943"/>
                  </a:lnTo>
                  <a:lnTo>
                    <a:pt x="1155" y="1960"/>
                  </a:lnTo>
                  <a:lnTo>
                    <a:pt x="1071" y="1970"/>
                  </a:lnTo>
                  <a:lnTo>
                    <a:pt x="986" y="1974"/>
                  </a:lnTo>
                  <a:lnTo>
                    <a:pt x="902" y="1970"/>
                  </a:lnTo>
                  <a:lnTo>
                    <a:pt x="818" y="1960"/>
                  </a:lnTo>
                  <a:lnTo>
                    <a:pt x="737" y="1943"/>
                  </a:lnTo>
                  <a:lnTo>
                    <a:pt x="659" y="1918"/>
                  </a:lnTo>
                  <a:lnTo>
                    <a:pt x="584" y="1888"/>
                  </a:lnTo>
                  <a:lnTo>
                    <a:pt x="512" y="1852"/>
                  </a:lnTo>
                  <a:lnTo>
                    <a:pt x="443" y="1811"/>
                  </a:lnTo>
                  <a:lnTo>
                    <a:pt x="378" y="1765"/>
                  </a:lnTo>
                  <a:lnTo>
                    <a:pt x="317" y="1712"/>
                  </a:lnTo>
                  <a:lnTo>
                    <a:pt x="261" y="1656"/>
                  </a:lnTo>
                  <a:lnTo>
                    <a:pt x="209" y="1595"/>
                  </a:lnTo>
                  <a:lnTo>
                    <a:pt x="163" y="1531"/>
                  </a:lnTo>
                  <a:lnTo>
                    <a:pt x="120" y="1462"/>
                  </a:lnTo>
                  <a:lnTo>
                    <a:pt x="86" y="1390"/>
                  </a:lnTo>
                  <a:lnTo>
                    <a:pt x="54" y="1314"/>
                  </a:lnTo>
                  <a:lnTo>
                    <a:pt x="31" y="1237"/>
                  </a:lnTo>
                  <a:lnTo>
                    <a:pt x="13" y="1156"/>
                  </a:lnTo>
                  <a:lnTo>
                    <a:pt x="3" y="1072"/>
                  </a:lnTo>
                  <a:lnTo>
                    <a:pt x="0" y="988"/>
                  </a:lnTo>
                  <a:lnTo>
                    <a:pt x="3" y="902"/>
                  </a:lnTo>
                  <a:lnTo>
                    <a:pt x="13" y="820"/>
                  </a:lnTo>
                  <a:lnTo>
                    <a:pt x="31" y="739"/>
                  </a:lnTo>
                  <a:lnTo>
                    <a:pt x="54" y="660"/>
                  </a:lnTo>
                  <a:lnTo>
                    <a:pt x="86" y="585"/>
                  </a:lnTo>
                  <a:lnTo>
                    <a:pt x="120" y="513"/>
                  </a:lnTo>
                  <a:lnTo>
                    <a:pt x="163" y="445"/>
                  </a:lnTo>
                  <a:lnTo>
                    <a:pt x="209" y="380"/>
                  </a:lnTo>
                  <a:lnTo>
                    <a:pt x="261" y="319"/>
                  </a:lnTo>
                  <a:lnTo>
                    <a:pt x="317" y="262"/>
                  </a:lnTo>
                  <a:lnTo>
                    <a:pt x="378" y="211"/>
                  </a:lnTo>
                  <a:lnTo>
                    <a:pt x="443" y="163"/>
                  </a:lnTo>
                  <a:lnTo>
                    <a:pt x="512" y="122"/>
                  </a:lnTo>
                  <a:lnTo>
                    <a:pt x="584" y="86"/>
                  </a:lnTo>
                  <a:lnTo>
                    <a:pt x="659" y="56"/>
                  </a:lnTo>
                  <a:lnTo>
                    <a:pt x="737" y="33"/>
                  </a:lnTo>
                  <a:lnTo>
                    <a:pt x="818" y="15"/>
                  </a:lnTo>
                  <a:lnTo>
                    <a:pt x="902" y="4"/>
                  </a:lnTo>
                  <a:lnTo>
                    <a:pt x="9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24" name="Freeform 562"/>
            <p:cNvSpPr>
              <a:spLocks/>
            </p:cNvSpPr>
            <p:nvPr/>
          </p:nvSpPr>
          <p:spPr bwMode="auto">
            <a:xfrm>
              <a:off x="1300" y="2699"/>
              <a:ext cx="230" cy="394"/>
            </a:xfrm>
            <a:custGeom>
              <a:avLst/>
              <a:gdLst>
                <a:gd name="T0" fmla="*/ 220 w 461"/>
                <a:gd name="T1" fmla="*/ 0 h 788"/>
                <a:gd name="T2" fmla="*/ 240 w 461"/>
                <a:gd name="T3" fmla="*/ 0 h 788"/>
                <a:gd name="T4" fmla="*/ 279 w 461"/>
                <a:gd name="T5" fmla="*/ 3 h 788"/>
                <a:gd name="T6" fmla="*/ 315 w 461"/>
                <a:gd name="T7" fmla="*/ 13 h 788"/>
                <a:gd name="T8" fmla="*/ 350 w 461"/>
                <a:gd name="T9" fmla="*/ 29 h 788"/>
                <a:gd name="T10" fmla="*/ 382 w 461"/>
                <a:gd name="T11" fmla="*/ 51 h 788"/>
                <a:gd name="T12" fmla="*/ 410 w 461"/>
                <a:gd name="T13" fmla="*/ 79 h 788"/>
                <a:gd name="T14" fmla="*/ 432 w 461"/>
                <a:gd name="T15" fmla="*/ 110 h 788"/>
                <a:gd name="T16" fmla="*/ 448 w 461"/>
                <a:gd name="T17" fmla="*/ 145 h 788"/>
                <a:gd name="T18" fmla="*/ 458 w 461"/>
                <a:gd name="T19" fmla="*/ 182 h 788"/>
                <a:gd name="T20" fmla="*/ 461 w 461"/>
                <a:gd name="T21" fmla="*/ 221 h 788"/>
                <a:gd name="T22" fmla="*/ 458 w 461"/>
                <a:gd name="T23" fmla="*/ 259 h 788"/>
                <a:gd name="T24" fmla="*/ 374 w 461"/>
                <a:gd name="T25" fmla="*/ 745 h 788"/>
                <a:gd name="T26" fmla="*/ 367 w 461"/>
                <a:gd name="T27" fmla="*/ 762 h 788"/>
                <a:gd name="T28" fmla="*/ 356 w 461"/>
                <a:gd name="T29" fmla="*/ 776 h 788"/>
                <a:gd name="T30" fmla="*/ 340 w 461"/>
                <a:gd name="T31" fmla="*/ 785 h 788"/>
                <a:gd name="T32" fmla="*/ 323 w 461"/>
                <a:gd name="T33" fmla="*/ 788 h 788"/>
                <a:gd name="T34" fmla="*/ 138 w 461"/>
                <a:gd name="T35" fmla="*/ 788 h 788"/>
                <a:gd name="T36" fmla="*/ 121 w 461"/>
                <a:gd name="T37" fmla="*/ 785 h 788"/>
                <a:gd name="T38" fmla="*/ 104 w 461"/>
                <a:gd name="T39" fmla="*/ 776 h 788"/>
                <a:gd name="T40" fmla="*/ 93 w 461"/>
                <a:gd name="T41" fmla="*/ 762 h 788"/>
                <a:gd name="T42" fmla="*/ 87 w 461"/>
                <a:gd name="T43" fmla="*/ 745 h 788"/>
                <a:gd name="T44" fmla="*/ 2 w 461"/>
                <a:gd name="T45" fmla="*/ 259 h 788"/>
                <a:gd name="T46" fmla="*/ 0 w 461"/>
                <a:gd name="T47" fmla="*/ 221 h 788"/>
                <a:gd name="T48" fmla="*/ 4 w 461"/>
                <a:gd name="T49" fmla="*/ 182 h 788"/>
                <a:gd name="T50" fmla="*/ 14 w 461"/>
                <a:gd name="T51" fmla="*/ 145 h 788"/>
                <a:gd name="T52" fmla="*/ 30 w 461"/>
                <a:gd name="T53" fmla="*/ 110 h 788"/>
                <a:gd name="T54" fmla="*/ 52 w 461"/>
                <a:gd name="T55" fmla="*/ 79 h 788"/>
                <a:gd name="T56" fmla="*/ 80 w 461"/>
                <a:gd name="T57" fmla="*/ 51 h 788"/>
                <a:gd name="T58" fmla="*/ 111 w 461"/>
                <a:gd name="T59" fmla="*/ 29 h 788"/>
                <a:gd name="T60" fmla="*/ 146 w 461"/>
                <a:gd name="T61" fmla="*/ 13 h 788"/>
                <a:gd name="T62" fmla="*/ 182 w 461"/>
                <a:gd name="T63" fmla="*/ 3 h 788"/>
                <a:gd name="T64" fmla="*/ 220 w 461"/>
                <a:gd name="T65"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1" h="788">
                  <a:moveTo>
                    <a:pt x="220" y="0"/>
                  </a:moveTo>
                  <a:lnTo>
                    <a:pt x="240" y="0"/>
                  </a:lnTo>
                  <a:lnTo>
                    <a:pt x="279" y="3"/>
                  </a:lnTo>
                  <a:lnTo>
                    <a:pt x="315" y="13"/>
                  </a:lnTo>
                  <a:lnTo>
                    <a:pt x="350" y="29"/>
                  </a:lnTo>
                  <a:lnTo>
                    <a:pt x="382" y="51"/>
                  </a:lnTo>
                  <a:lnTo>
                    <a:pt x="410" y="79"/>
                  </a:lnTo>
                  <a:lnTo>
                    <a:pt x="432" y="110"/>
                  </a:lnTo>
                  <a:lnTo>
                    <a:pt x="448" y="145"/>
                  </a:lnTo>
                  <a:lnTo>
                    <a:pt x="458" y="182"/>
                  </a:lnTo>
                  <a:lnTo>
                    <a:pt x="461" y="221"/>
                  </a:lnTo>
                  <a:lnTo>
                    <a:pt x="458" y="259"/>
                  </a:lnTo>
                  <a:lnTo>
                    <a:pt x="374" y="745"/>
                  </a:lnTo>
                  <a:lnTo>
                    <a:pt x="367" y="762"/>
                  </a:lnTo>
                  <a:lnTo>
                    <a:pt x="356" y="776"/>
                  </a:lnTo>
                  <a:lnTo>
                    <a:pt x="340" y="785"/>
                  </a:lnTo>
                  <a:lnTo>
                    <a:pt x="323" y="788"/>
                  </a:lnTo>
                  <a:lnTo>
                    <a:pt x="138" y="788"/>
                  </a:lnTo>
                  <a:lnTo>
                    <a:pt x="121" y="785"/>
                  </a:lnTo>
                  <a:lnTo>
                    <a:pt x="104" y="776"/>
                  </a:lnTo>
                  <a:lnTo>
                    <a:pt x="93" y="762"/>
                  </a:lnTo>
                  <a:lnTo>
                    <a:pt x="87" y="745"/>
                  </a:lnTo>
                  <a:lnTo>
                    <a:pt x="2" y="259"/>
                  </a:lnTo>
                  <a:lnTo>
                    <a:pt x="0" y="221"/>
                  </a:lnTo>
                  <a:lnTo>
                    <a:pt x="4" y="182"/>
                  </a:lnTo>
                  <a:lnTo>
                    <a:pt x="14" y="145"/>
                  </a:lnTo>
                  <a:lnTo>
                    <a:pt x="30" y="110"/>
                  </a:lnTo>
                  <a:lnTo>
                    <a:pt x="52" y="79"/>
                  </a:lnTo>
                  <a:lnTo>
                    <a:pt x="80" y="51"/>
                  </a:lnTo>
                  <a:lnTo>
                    <a:pt x="111" y="29"/>
                  </a:lnTo>
                  <a:lnTo>
                    <a:pt x="146" y="13"/>
                  </a:lnTo>
                  <a:lnTo>
                    <a:pt x="182" y="3"/>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25" name="Freeform 563"/>
            <p:cNvSpPr>
              <a:spLocks/>
            </p:cNvSpPr>
            <p:nvPr/>
          </p:nvSpPr>
          <p:spPr bwMode="auto">
            <a:xfrm>
              <a:off x="1336" y="3124"/>
              <a:ext cx="159" cy="159"/>
            </a:xfrm>
            <a:custGeom>
              <a:avLst/>
              <a:gdLst>
                <a:gd name="T0" fmla="*/ 158 w 318"/>
                <a:gd name="T1" fmla="*/ 0 h 317"/>
                <a:gd name="T2" fmla="*/ 191 w 318"/>
                <a:gd name="T3" fmla="*/ 2 h 317"/>
                <a:gd name="T4" fmla="*/ 221 w 318"/>
                <a:gd name="T5" fmla="*/ 12 h 317"/>
                <a:gd name="T6" fmla="*/ 247 w 318"/>
                <a:gd name="T7" fmla="*/ 27 h 317"/>
                <a:gd name="T8" fmla="*/ 270 w 318"/>
                <a:gd name="T9" fmla="*/ 46 h 317"/>
                <a:gd name="T10" fmla="*/ 290 w 318"/>
                <a:gd name="T11" fmla="*/ 69 h 317"/>
                <a:gd name="T12" fmla="*/ 305 w 318"/>
                <a:gd name="T13" fmla="*/ 97 h 317"/>
                <a:gd name="T14" fmla="*/ 314 w 318"/>
                <a:gd name="T15" fmla="*/ 127 h 317"/>
                <a:gd name="T16" fmla="*/ 318 w 318"/>
                <a:gd name="T17" fmla="*/ 158 h 317"/>
                <a:gd name="T18" fmla="*/ 314 w 318"/>
                <a:gd name="T19" fmla="*/ 190 h 317"/>
                <a:gd name="T20" fmla="*/ 305 w 318"/>
                <a:gd name="T21" fmla="*/ 220 h 317"/>
                <a:gd name="T22" fmla="*/ 290 w 318"/>
                <a:gd name="T23" fmla="*/ 247 h 317"/>
                <a:gd name="T24" fmla="*/ 270 w 318"/>
                <a:gd name="T25" fmla="*/ 271 h 317"/>
                <a:gd name="T26" fmla="*/ 247 w 318"/>
                <a:gd name="T27" fmla="*/ 290 h 317"/>
                <a:gd name="T28" fmla="*/ 221 w 318"/>
                <a:gd name="T29" fmla="*/ 305 h 317"/>
                <a:gd name="T30" fmla="*/ 191 w 318"/>
                <a:gd name="T31" fmla="*/ 313 h 317"/>
                <a:gd name="T32" fmla="*/ 158 w 318"/>
                <a:gd name="T33" fmla="*/ 317 h 317"/>
                <a:gd name="T34" fmla="*/ 126 w 318"/>
                <a:gd name="T35" fmla="*/ 313 h 317"/>
                <a:gd name="T36" fmla="*/ 96 w 318"/>
                <a:gd name="T37" fmla="*/ 305 h 317"/>
                <a:gd name="T38" fmla="*/ 70 w 318"/>
                <a:gd name="T39" fmla="*/ 290 h 317"/>
                <a:gd name="T40" fmla="*/ 46 w 318"/>
                <a:gd name="T41" fmla="*/ 271 h 317"/>
                <a:gd name="T42" fmla="*/ 26 w 318"/>
                <a:gd name="T43" fmla="*/ 247 h 317"/>
                <a:gd name="T44" fmla="*/ 13 w 318"/>
                <a:gd name="T45" fmla="*/ 220 h 317"/>
                <a:gd name="T46" fmla="*/ 3 w 318"/>
                <a:gd name="T47" fmla="*/ 190 h 317"/>
                <a:gd name="T48" fmla="*/ 0 w 318"/>
                <a:gd name="T49" fmla="*/ 158 h 317"/>
                <a:gd name="T50" fmla="*/ 3 w 318"/>
                <a:gd name="T51" fmla="*/ 127 h 317"/>
                <a:gd name="T52" fmla="*/ 13 w 318"/>
                <a:gd name="T53" fmla="*/ 97 h 317"/>
                <a:gd name="T54" fmla="*/ 26 w 318"/>
                <a:gd name="T55" fmla="*/ 69 h 317"/>
                <a:gd name="T56" fmla="*/ 46 w 318"/>
                <a:gd name="T57" fmla="*/ 46 h 317"/>
                <a:gd name="T58" fmla="*/ 70 w 318"/>
                <a:gd name="T59" fmla="*/ 27 h 317"/>
                <a:gd name="T60" fmla="*/ 96 w 318"/>
                <a:gd name="T61" fmla="*/ 12 h 317"/>
                <a:gd name="T62" fmla="*/ 126 w 318"/>
                <a:gd name="T63" fmla="*/ 2 h 317"/>
                <a:gd name="T64" fmla="*/ 158 w 318"/>
                <a:gd name="T6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8" h="317">
                  <a:moveTo>
                    <a:pt x="158" y="0"/>
                  </a:moveTo>
                  <a:lnTo>
                    <a:pt x="191" y="2"/>
                  </a:lnTo>
                  <a:lnTo>
                    <a:pt x="221" y="12"/>
                  </a:lnTo>
                  <a:lnTo>
                    <a:pt x="247" y="27"/>
                  </a:lnTo>
                  <a:lnTo>
                    <a:pt x="270" y="46"/>
                  </a:lnTo>
                  <a:lnTo>
                    <a:pt x="290" y="69"/>
                  </a:lnTo>
                  <a:lnTo>
                    <a:pt x="305" y="97"/>
                  </a:lnTo>
                  <a:lnTo>
                    <a:pt x="314" y="127"/>
                  </a:lnTo>
                  <a:lnTo>
                    <a:pt x="318" y="158"/>
                  </a:lnTo>
                  <a:lnTo>
                    <a:pt x="314" y="190"/>
                  </a:lnTo>
                  <a:lnTo>
                    <a:pt x="305" y="220"/>
                  </a:lnTo>
                  <a:lnTo>
                    <a:pt x="290" y="247"/>
                  </a:lnTo>
                  <a:lnTo>
                    <a:pt x="270" y="271"/>
                  </a:lnTo>
                  <a:lnTo>
                    <a:pt x="247" y="290"/>
                  </a:lnTo>
                  <a:lnTo>
                    <a:pt x="221" y="305"/>
                  </a:lnTo>
                  <a:lnTo>
                    <a:pt x="191" y="313"/>
                  </a:lnTo>
                  <a:lnTo>
                    <a:pt x="158" y="317"/>
                  </a:lnTo>
                  <a:lnTo>
                    <a:pt x="126" y="313"/>
                  </a:lnTo>
                  <a:lnTo>
                    <a:pt x="96" y="305"/>
                  </a:lnTo>
                  <a:lnTo>
                    <a:pt x="70" y="290"/>
                  </a:lnTo>
                  <a:lnTo>
                    <a:pt x="46" y="271"/>
                  </a:lnTo>
                  <a:lnTo>
                    <a:pt x="26" y="247"/>
                  </a:lnTo>
                  <a:lnTo>
                    <a:pt x="13" y="220"/>
                  </a:lnTo>
                  <a:lnTo>
                    <a:pt x="3" y="190"/>
                  </a:lnTo>
                  <a:lnTo>
                    <a:pt x="0" y="158"/>
                  </a:lnTo>
                  <a:lnTo>
                    <a:pt x="3" y="127"/>
                  </a:lnTo>
                  <a:lnTo>
                    <a:pt x="13" y="97"/>
                  </a:lnTo>
                  <a:lnTo>
                    <a:pt x="26" y="69"/>
                  </a:lnTo>
                  <a:lnTo>
                    <a:pt x="46" y="46"/>
                  </a:lnTo>
                  <a:lnTo>
                    <a:pt x="70" y="27"/>
                  </a:lnTo>
                  <a:lnTo>
                    <a:pt x="96" y="12"/>
                  </a:lnTo>
                  <a:lnTo>
                    <a:pt x="126" y="2"/>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26" name="Freeform 564"/>
            <p:cNvSpPr>
              <a:spLocks/>
            </p:cNvSpPr>
            <p:nvPr/>
          </p:nvSpPr>
          <p:spPr bwMode="auto">
            <a:xfrm>
              <a:off x="-128" y="2371"/>
              <a:ext cx="329" cy="1083"/>
            </a:xfrm>
            <a:custGeom>
              <a:avLst/>
              <a:gdLst>
                <a:gd name="T0" fmla="*/ 76 w 658"/>
                <a:gd name="T1" fmla="*/ 0 h 2165"/>
                <a:gd name="T2" fmla="*/ 581 w 658"/>
                <a:gd name="T3" fmla="*/ 0 h 2165"/>
                <a:gd name="T4" fmla="*/ 602 w 658"/>
                <a:gd name="T5" fmla="*/ 3 h 2165"/>
                <a:gd name="T6" fmla="*/ 620 w 658"/>
                <a:gd name="T7" fmla="*/ 10 h 2165"/>
                <a:gd name="T8" fmla="*/ 636 w 658"/>
                <a:gd name="T9" fmla="*/ 22 h 2165"/>
                <a:gd name="T10" fmla="*/ 647 w 658"/>
                <a:gd name="T11" fmla="*/ 37 h 2165"/>
                <a:gd name="T12" fmla="*/ 656 w 658"/>
                <a:gd name="T13" fmla="*/ 56 h 2165"/>
                <a:gd name="T14" fmla="*/ 658 w 658"/>
                <a:gd name="T15" fmla="*/ 76 h 2165"/>
                <a:gd name="T16" fmla="*/ 658 w 658"/>
                <a:gd name="T17" fmla="*/ 2089 h 2165"/>
                <a:gd name="T18" fmla="*/ 656 w 658"/>
                <a:gd name="T19" fmla="*/ 2109 h 2165"/>
                <a:gd name="T20" fmla="*/ 647 w 658"/>
                <a:gd name="T21" fmla="*/ 2128 h 2165"/>
                <a:gd name="T22" fmla="*/ 636 w 658"/>
                <a:gd name="T23" fmla="*/ 2143 h 2165"/>
                <a:gd name="T24" fmla="*/ 620 w 658"/>
                <a:gd name="T25" fmla="*/ 2155 h 2165"/>
                <a:gd name="T26" fmla="*/ 602 w 658"/>
                <a:gd name="T27" fmla="*/ 2163 h 2165"/>
                <a:gd name="T28" fmla="*/ 582 w 658"/>
                <a:gd name="T29" fmla="*/ 2165 h 2165"/>
                <a:gd name="T30" fmla="*/ 76 w 658"/>
                <a:gd name="T31" fmla="*/ 2165 h 2165"/>
                <a:gd name="T32" fmla="*/ 56 w 658"/>
                <a:gd name="T33" fmla="*/ 2163 h 2165"/>
                <a:gd name="T34" fmla="*/ 38 w 658"/>
                <a:gd name="T35" fmla="*/ 2155 h 2165"/>
                <a:gd name="T36" fmla="*/ 22 w 658"/>
                <a:gd name="T37" fmla="*/ 2143 h 2165"/>
                <a:gd name="T38" fmla="*/ 10 w 658"/>
                <a:gd name="T39" fmla="*/ 2128 h 2165"/>
                <a:gd name="T40" fmla="*/ 3 w 658"/>
                <a:gd name="T41" fmla="*/ 2109 h 2165"/>
                <a:gd name="T42" fmla="*/ 0 w 658"/>
                <a:gd name="T43" fmla="*/ 2089 h 2165"/>
                <a:gd name="T44" fmla="*/ 0 w 658"/>
                <a:gd name="T45" fmla="*/ 76 h 2165"/>
                <a:gd name="T46" fmla="*/ 3 w 658"/>
                <a:gd name="T47" fmla="*/ 56 h 2165"/>
                <a:gd name="T48" fmla="*/ 10 w 658"/>
                <a:gd name="T49" fmla="*/ 37 h 2165"/>
                <a:gd name="T50" fmla="*/ 22 w 658"/>
                <a:gd name="T51" fmla="*/ 22 h 2165"/>
                <a:gd name="T52" fmla="*/ 38 w 658"/>
                <a:gd name="T53" fmla="*/ 10 h 2165"/>
                <a:gd name="T54" fmla="*/ 56 w 658"/>
                <a:gd name="T55" fmla="*/ 3 h 2165"/>
                <a:gd name="T56" fmla="*/ 76 w 658"/>
                <a:gd name="T57" fmla="*/ 0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165">
                  <a:moveTo>
                    <a:pt x="76" y="0"/>
                  </a:moveTo>
                  <a:lnTo>
                    <a:pt x="581" y="0"/>
                  </a:lnTo>
                  <a:lnTo>
                    <a:pt x="602" y="3"/>
                  </a:lnTo>
                  <a:lnTo>
                    <a:pt x="620" y="10"/>
                  </a:lnTo>
                  <a:lnTo>
                    <a:pt x="636" y="22"/>
                  </a:lnTo>
                  <a:lnTo>
                    <a:pt x="647" y="37"/>
                  </a:lnTo>
                  <a:lnTo>
                    <a:pt x="656" y="56"/>
                  </a:lnTo>
                  <a:lnTo>
                    <a:pt x="658" y="76"/>
                  </a:lnTo>
                  <a:lnTo>
                    <a:pt x="658" y="2089"/>
                  </a:lnTo>
                  <a:lnTo>
                    <a:pt x="656" y="2109"/>
                  </a:lnTo>
                  <a:lnTo>
                    <a:pt x="647" y="2128"/>
                  </a:lnTo>
                  <a:lnTo>
                    <a:pt x="636" y="2143"/>
                  </a:lnTo>
                  <a:lnTo>
                    <a:pt x="620" y="2155"/>
                  </a:lnTo>
                  <a:lnTo>
                    <a:pt x="602" y="2163"/>
                  </a:lnTo>
                  <a:lnTo>
                    <a:pt x="582" y="2165"/>
                  </a:lnTo>
                  <a:lnTo>
                    <a:pt x="76" y="2165"/>
                  </a:lnTo>
                  <a:lnTo>
                    <a:pt x="56" y="2163"/>
                  </a:lnTo>
                  <a:lnTo>
                    <a:pt x="38" y="2155"/>
                  </a:lnTo>
                  <a:lnTo>
                    <a:pt x="22" y="2143"/>
                  </a:lnTo>
                  <a:lnTo>
                    <a:pt x="10" y="2128"/>
                  </a:lnTo>
                  <a:lnTo>
                    <a:pt x="3" y="2109"/>
                  </a:lnTo>
                  <a:lnTo>
                    <a:pt x="0" y="2089"/>
                  </a:lnTo>
                  <a:lnTo>
                    <a:pt x="0" y="76"/>
                  </a:lnTo>
                  <a:lnTo>
                    <a:pt x="3" y="56"/>
                  </a:lnTo>
                  <a:lnTo>
                    <a:pt x="10" y="37"/>
                  </a:lnTo>
                  <a:lnTo>
                    <a:pt x="22" y="22"/>
                  </a:lnTo>
                  <a:lnTo>
                    <a:pt x="38" y="10"/>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27" name="Freeform 565"/>
            <p:cNvSpPr>
              <a:spLocks/>
            </p:cNvSpPr>
            <p:nvPr/>
          </p:nvSpPr>
          <p:spPr bwMode="auto">
            <a:xfrm>
              <a:off x="349" y="2218"/>
              <a:ext cx="329" cy="1236"/>
            </a:xfrm>
            <a:custGeom>
              <a:avLst/>
              <a:gdLst>
                <a:gd name="T0" fmla="*/ 76 w 658"/>
                <a:gd name="T1" fmla="*/ 0 h 2471"/>
                <a:gd name="T2" fmla="*/ 582 w 658"/>
                <a:gd name="T3" fmla="*/ 0 h 2471"/>
                <a:gd name="T4" fmla="*/ 602 w 658"/>
                <a:gd name="T5" fmla="*/ 2 h 2471"/>
                <a:gd name="T6" fmla="*/ 621 w 658"/>
                <a:gd name="T7" fmla="*/ 10 h 2471"/>
                <a:gd name="T8" fmla="*/ 636 w 658"/>
                <a:gd name="T9" fmla="*/ 22 h 2471"/>
                <a:gd name="T10" fmla="*/ 648 w 658"/>
                <a:gd name="T11" fmla="*/ 37 h 2471"/>
                <a:gd name="T12" fmla="*/ 656 w 658"/>
                <a:gd name="T13" fmla="*/ 56 h 2471"/>
                <a:gd name="T14" fmla="*/ 658 w 658"/>
                <a:gd name="T15" fmla="*/ 76 h 2471"/>
                <a:gd name="T16" fmla="*/ 658 w 658"/>
                <a:gd name="T17" fmla="*/ 2395 h 2471"/>
                <a:gd name="T18" fmla="*/ 656 w 658"/>
                <a:gd name="T19" fmla="*/ 2415 h 2471"/>
                <a:gd name="T20" fmla="*/ 648 w 658"/>
                <a:gd name="T21" fmla="*/ 2434 h 2471"/>
                <a:gd name="T22" fmla="*/ 636 w 658"/>
                <a:gd name="T23" fmla="*/ 2449 h 2471"/>
                <a:gd name="T24" fmla="*/ 621 w 658"/>
                <a:gd name="T25" fmla="*/ 2461 h 2471"/>
                <a:gd name="T26" fmla="*/ 602 w 658"/>
                <a:gd name="T27" fmla="*/ 2469 h 2471"/>
                <a:gd name="T28" fmla="*/ 582 w 658"/>
                <a:gd name="T29" fmla="*/ 2471 h 2471"/>
                <a:gd name="T30" fmla="*/ 76 w 658"/>
                <a:gd name="T31" fmla="*/ 2471 h 2471"/>
                <a:gd name="T32" fmla="*/ 57 w 658"/>
                <a:gd name="T33" fmla="*/ 2469 h 2471"/>
                <a:gd name="T34" fmla="*/ 38 w 658"/>
                <a:gd name="T35" fmla="*/ 2461 h 2471"/>
                <a:gd name="T36" fmla="*/ 23 w 658"/>
                <a:gd name="T37" fmla="*/ 2449 h 2471"/>
                <a:gd name="T38" fmla="*/ 10 w 658"/>
                <a:gd name="T39" fmla="*/ 2434 h 2471"/>
                <a:gd name="T40" fmla="*/ 3 w 658"/>
                <a:gd name="T41" fmla="*/ 2415 h 2471"/>
                <a:gd name="T42" fmla="*/ 0 w 658"/>
                <a:gd name="T43" fmla="*/ 2395 h 2471"/>
                <a:gd name="T44" fmla="*/ 0 w 658"/>
                <a:gd name="T45" fmla="*/ 76 h 2471"/>
                <a:gd name="T46" fmla="*/ 3 w 658"/>
                <a:gd name="T47" fmla="*/ 56 h 2471"/>
                <a:gd name="T48" fmla="*/ 10 w 658"/>
                <a:gd name="T49" fmla="*/ 37 h 2471"/>
                <a:gd name="T50" fmla="*/ 23 w 658"/>
                <a:gd name="T51" fmla="*/ 22 h 2471"/>
                <a:gd name="T52" fmla="*/ 38 w 658"/>
                <a:gd name="T53" fmla="*/ 10 h 2471"/>
                <a:gd name="T54" fmla="*/ 57 w 658"/>
                <a:gd name="T55" fmla="*/ 2 h 2471"/>
                <a:gd name="T56" fmla="*/ 76 w 658"/>
                <a:gd name="T57" fmla="*/ 0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471">
                  <a:moveTo>
                    <a:pt x="76" y="0"/>
                  </a:moveTo>
                  <a:lnTo>
                    <a:pt x="582" y="0"/>
                  </a:lnTo>
                  <a:lnTo>
                    <a:pt x="602" y="2"/>
                  </a:lnTo>
                  <a:lnTo>
                    <a:pt x="621" y="10"/>
                  </a:lnTo>
                  <a:lnTo>
                    <a:pt x="636" y="22"/>
                  </a:lnTo>
                  <a:lnTo>
                    <a:pt x="648" y="37"/>
                  </a:lnTo>
                  <a:lnTo>
                    <a:pt x="656" y="56"/>
                  </a:lnTo>
                  <a:lnTo>
                    <a:pt x="658" y="76"/>
                  </a:lnTo>
                  <a:lnTo>
                    <a:pt x="658" y="2395"/>
                  </a:lnTo>
                  <a:lnTo>
                    <a:pt x="656" y="2415"/>
                  </a:lnTo>
                  <a:lnTo>
                    <a:pt x="648" y="2434"/>
                  </a:lnTo>
                  <a:lnTo>
                    <a:pt x="636" y="2449"/>
                  </a:lnTo>
                  <a:lnTo>
                    <a:pt x="621" y="2461"/>
                  </a:lnTo>
                  <a:lnTo>
                    <a:pt x="602" y="2469"/>
                  </a:lnTo>
                  <a:lnTo>
                    <a:pt x="582" y="2471"/>
                  </a:lnTo>
                  <a:lnTo>
                    <a:pt x="76" y="2471"/>
                  </a:lnTo>
                  <a:lnTo>
                    <a:pt x="57" y="2469"/>
                  </a:lnTo>
                  <a:lnTo>
                    <a:pt x="38" y="2461"/>
                  </a:lnTo>
                  <a:lnTo>
                    <a:pt x="23" y="2449"/>
                  </a:lnTo>
                  <a:lnTo>
                    <a:pt x="10" y="2434"/>
                  </a:lnTo>
                  <a:lnTo>
                    <a:pt x="3" y="2415"/>
                  </a:lnTo>
                  <a:lnTo>
                    <a:pt x="0" y="2395"/>
                  </a:lnTo>
                  <a:lnTo>
                    <a:pt x="0" y="76"/>
                  </a:lnTo>
                  <a:lnTo>
                    <a:pt x="3" y="56"/>
                  </a:lnTo>
                  <a:lnTo>
                    <a:pt x="10" y="37"/>
                  </a:lnTo>
                  <a:lnTo>
                    <a:pt x="23" y="22"/>
                  </a:lnTo>
                  <a:lnTo>
                    <a:pt x="38" y="10"/>
                  </a:lnTo>
                  <a:lnTo>
                    <a:pt x="57"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28" name="Group 568"/>
          <p:cNvGrpSpPr>
            <a:grpSpLocks noChangeAspect="1"/>
          </p:cNvGrpSpPr>
          <p:nvPr/>
        </p:nvGrpSpPr>
        <p:grpSpPr bwMode="auto">
          <a:xfrm>
            <a:off x="416300" y="1298636"/>
            <a:ext cx="248501" cy="235676"/>
            <a:chOff x="544" y="2135"/>
            <a:chExt cx="2054" cy="1948"/>
          </a:xfrm>
          <a:solidFill>
            <a:schemeClr val="tx1">
              <a:lumMod val="65000"/>
              <a:lumOff val="35000"/>
            </a:schemeClr>
          </a:solidFill>
        </p:grpSpPr>
        <p:sp>
          <p:nvSpPr>
            <p:cNvPr id="5731" name="Freeform 570"/>
            <p:cNvSpPr>
              <a:spLocks noEditPoints="1"/>
            </p:cNvSpPr>
            <p:nvPr/>
          </p:nvSpPr>
          <p:spPr bwMode="auto">
            <a:xfrm>
              <a:off x="544" y="2470"/>
              <a:ext cx="1864" cy="1613"/>
            </a:xfrm>
            <a:custGeom>
              <a:avLst/>
              <a:gdLst>
                <a:gd name="T0" fmla="*/ 1340 w 3727"/>
                <a:gd name="T1" fmla="*/ 2819 h 3227"/>
                <a:gd name="T2" fmla="*/ 1277 w 3727"/>
                <a:gd name="T3" fmla="*/ 2843 h 3227"/>
                <a:gd name="T4" fmla="*/ 1227 w 3727"/>
                <a:gd name="T5" fmla="*/ 2885 h 3227"/>
                <a:gd name="T6" fmla="*/ 1193 w 3727"/>
                <a:gd name="T7" fmla="*/ 2943 h 3227"/>
                <a:gd name="T8" fmla="*/ 1181 w 3727"/>
                <a:gd name="T9" fmla="*/ 3010 h 3227"/>
                <a:gd name="T10" fmla="*/ 2545 w 3727"/>
                <a:gd name="T11" fmla="*/ 3021 h 3227"/>
                <a:gd name="T12" fmla="*/ 2542 w 3727"/>
                <a:gd name="T13" fmla="*/ 2975 h 3227"/>
                <a:gd name="T14" fmla="*/ 2519 w 3727"/>
                <a:gd name="T15" fmla="*/ 2913 h 3227"/>
                <a:gd name="T16" fmla="*/ 2476 w 3727"/>
                <a:gd name="T17" fmla="*/ 2861 h 3227"/>
                <a:gd name="T18" fmla="*/ 2419 w 3727"/>
                <a:gd name="T19" fmla="*/ 2829 h 3227"/>
                <a:gd name="T20" fmla="*/ 2352 w 3727"/>
                <a:gd name="T21" fmla="*/ 2817 h 3227"/>
                <a:gd name="T22" fmla="*/ 320 w 3727"/>
                <a:gd name="T23" fmla="*/ 0 h 3227"/>
                <a:gd name="T24" fmla="*/ 1931 w 3727"/>
                <a:gd name="T25" fmla="*/ 275 h 3227"/>
                <a:gd name="T26" fmla="*/ 302 w 3727"/>
                <a:gd name="T27" fmla="*/ 278 h 3227"/>
                <a:gd name="T28" fmla="*/ 278 w 3727"/>
                <a:gd name="T29" fmla="*/ 303 h 3227"/>
                <a:gd name="T30" fmla="*/ 275 w 3727"/>
                <a:gd name="T31" fmla="*/ 2126 h 3227"/>
                <a:gd name="T32" fmla="*/ 288 w 3727"/>
                <a:gd name="T33" fmla="*/ 2157 h 3227"/>
                <a:gd name="T34" fmla="*/ 320 w 3727"/>
                <a:gd name="T35" fmla="*/ 2171 h 3227"/>
                <a:gd name="T36" fmla="*/ 3425 w 3727"/>
                <a:gd name="T37" fmla="*/ 2167 h 3227"/>
                <a:gd name="T38" fmla="*/ 3448 w 3727"/>
                <a:gd name="T39" fmla="*/ 2143 h 3227"/>
                <a:gd name="T40" fmla="*/ 3452 w 3727"/>
                <a:gd name="T41" fmla="*/ 1318 h 3227"/>
                <a:gd name="T42" fmla="*/ 3727 w 3727"/>
                <a:gd name="T43" fmla="*/ 2126 h 3227"/>
                <a:gd name="T44" fmla="*/ 3714 w 3727"/>
                <a:gd name="T45" fmla="*/ 2218 h 3227"/>
                <a:gd name="T46" fmla="*/ 3675 w 3727"/>
                <a:gd name="T47" fmla="*/ 2299 h 3227"/>
                <a:gd name="T48" fmla="*/ 3616 w 3727"/>
                <a:gd name="T49" fmla="*/ 2367 h 3227"/>
                <a:gd name="T50" fmla="*/ 3542 w 3727"/>
                <a:gd name="T51" fmla="*/ 2416 h 3227"/>
                <a:gd name="T52" fmla="*/ 3454 w 3727"/>
                <a:gd name="T53" fmla="*/ 2443 h 3227"/>
                <a:gd name="T54" fmla="*/ 2394 w 3727"/>
                <a:gd name="T55" fmla="*/ 2445 h 3227"/>
                <a:gd name="T56" fmla="*/ 2448 w 3727"/>
                <a:gd name="T57" fmla="*/ 2623 h 3227"/>
                <a:gd name="T58" fmla="*/ 2546 w 3727"/>
                <a:gd name="T59" fmla="*/ 2662 h 3227"/>
                <a:gd name="T60" fmla="*/ 2630 w 3727"/>
                <a:gd name="T61" fmla="*/ 2724 h 3227"/>
                <a:gd name="T62" fmla="*/ 2694 w 3727"/>
                <a:gd name="T63" fmla="*/ 2805 h 3227"/>
                <a:gd name="T64" fmla="*/ 2737 w 3727"/>
                <a:gd name="T65" fmla="*/ 2901 h 3227"/>
                <a:gd name="T66" fmla="*/ 2752 w 3727"/>
                <a:gd name="T67" fmla="*/ 3010 h 3227"/>
                <a:gd name="T68" fmla="*/ 2748 w 3727"/>
                <a:gd name="T69" fmla="*/ 3152 h 3227"/>
                <a:gd name="T70" fmla="*/ 2722 w 3727"/>
                <a:gd name="T71" fmla="*/ 3197 h 3227"/>
                <a:gd name="T72" fmla="*/ 2676 w 3727"/>
                <a:gd name="T73" fmla="*/ 3224 h 3227"/>
                <a:gd name="T74" fmla="*/ 1079 w 3727"/>
                <a:gd name="T75" fmla="*/ 3227 h 3227"/>
                <a:gd name="T76" fmla="*/ 1026 w 3727"/>
                <a:gd name="T77" fmla="*/ 3213 h 3227"/>
                <a:gd name="T78" fmla="*/ 989 w 3727"/>
                <a:gd name="T79" fmla="*/ 3177 h 3227"/>
                <a:gd name="T80" fmla="*/ 975 w 3727"/>
                <a:gd name="T81" fmla="*/ 3125 h 3227"/>
                <a:gd name="T82" fmla="*/ 979 w 3727"/>
                <a:gd name="T83" fmla="*/ 2955 h 3227"/>
                <a:gd name="T84" fmla="*/ 1008 w 3727"/>
                <a:gd name="T85" fmla="*/ 2852 h 3227"/>
                <a:gd name="T86" fmla="*/ 1062 w 3727"/>
                <a:gd name="T87" fmla="*/ 2763 h 3227"/>
                <a:gd name="T88" fmla="*/ 1137 w 3727"/>
                <a:gd name="T89" fmla="*/ 2691 h 3227"/>
                <a:gd name="T90" fmla="*/ 1228 w 3727"/>
                <a:gd name="T91" fmla="*/ 2640 h 3227"/>
                <a:gd name="T92" fmla="*/ 1333 w 3727"/>
                <a:gd name="T93" fmla="*/ 2615 h 3227"/>
                <a:gd name="T94" fmla="*/ 320 w 3727"/>
                <a:gd name="T95" fmla="*/ 2445 h 3227"/>
                <a:gd name="T96" fmla="*/ 228 w 3727"/>
                <a:gd name="T97" fmla="*/ 2433 h 3227"/>
                <a:gd name="T98" fmla="*/ 146 w 3727"/>
                <a:gd name="T99" fmla="*/ 2394 h 3227"/>
                <a:gd name="T100" fmla="*/ 78 w 3727"/>
                <a:gd name="T101" fmla="*/ 2335 h 3227"/>
                <a:gd name="T102" fmla="*/ 30 w 3727"/>
                <a:gd name="T103" fmla="*/ 2261 h 3227"/>
                <a:gd name="T104" fmla="*/ 3 w 3727"/>
                <a:gd name="T105" fmla="*/ 2173 h 3227"/>
                <a:gd name="T106" fmla="*/ 0 w 3727"/>
                <a:gd name="T107" fmla="*/ 321 h 3227"/>
                <a:gd name="T108" fmla="*/ 13 w 3727"/>
                <a:gd name="T109" fmla="*/ 228 h 3227"/>
                <a:gd name="T110" fmla="*/ 51 w 3727"/>
                <a:gd name="T111" fmla="*/ 146 h 3227"/>
                <a:gd name="T112" fmla="*/ 109 w 3727"/>
                <a:gd name="T113" fmla="*/ 79 h 3227"/>
                <a:gd name="T114" fmla="*/ 185 w 3727"/>
                <a:gd name="T115" fmla="*/ 30 h 3227"/>
                <a:gd name="T116" fmla="*/ 273 w 3727"/>
                <a:gd name="T117" fmla="*/ 4 h 3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27" h="3227">
                  <a:moveTo>
                    <a:pt x="1375" y="2817"/>
                  </a:moveTo>
                  <a:lnTo>
                    <a:pt x="1340" y="2819"/>
                  </a:lnTo>
                  <a:lnTo>
                    <a:pt x="1307" y="2829"/>
                  </a:lnTo>
                  <a:lnTo>
                    <a:pt x="1277" y="2843"/>
                  </a:lnTo>
                  <a:lnTo>
                    <a:pt x="1251" y="2861"/>
                  </a:lnTo>
                  <a:lnTo>
                    <a:pt x="1227" y="2885"/>
                  </a:lnTo>
                  <a:lnTo>
                    <a:pt x="1208" y="2913"/>
                  </a:lnTo>
                  <a:lnTo>
                    <a:pt x="1193" y="2943"/>
                  </a:lnTo>
                  <a:lnTo>
                    <a:pt x="1185" y="2975"/>
                  </a:lnTo>
                  <a:lnTo>
                    <a:pt x="1181" y="3010"/>
                  </a:lnTo>
                  <a:lnTo>
                    <a:pt x="1181" y="3021"/>
                  </a:lnTo>
                  <a:lnTo>
                    <a:pt x="2545" y="3021"/>
                  </a:lnTo>
                  <a:lnTo>
                    <a:pt x="2545" y="3010"/>
                  </a:lnTo>
                  <a:lnTo>
                    <a:pt x="2542" y="2975"/>
                  </a:lnTo>
                  <a:lnTo>
                    <a:pt x="2534" y="2943"/>
                  </a:lnTo>
                  <a:lnTo>
                    <a:pt x="2519" y="2913"/>
                  </a:lnTo>
                  <a:lnTo>
                    <a:pt x="2500" y="2885"/>
                  </a:lnTo>
                  <a:lnTo>
                    <a:pt x="2476" y="2861"/>
                  </a:lnTo>
                  <a:lnTo>
                    <a:pt x="2450" y="2843"/>
                  </a:lnTo>
                  <a:lnTo>
                    <a:pt x="2419" y="2829"/>
                  </a:lnTo>
                  <a:lnTo>
                    <a:pt x="2387" y="2819"/>
                  </a:lnTo>
                  <a:lnTo>
                    <a:pt x="2352" y="2817"/>
                  </a:lnTo>
                  <a:lnTo>
                    <a:pt x="1375" y="2817"/>
                  </a:lnTo>
                  <a:close/>
                  <a:moveTo>
                    <a:pt x="320" y="0"/>
                  </a:moveTo>
                  <a:lnTo>
                    <a:pt x="1931" y="0"/>
                  </a:lnTo>
                  <a:lnTo>
                    <a:pt x="1931" y="275"/>
                  </a:lnTo>
                  <a:lnTo>
                    <a:pt x="320" y="275"/>
                  </a:lnTo>
                  <a:lnTo>
                    <a:pt x="302" y="278"/>
                  </a:lnTo>
                  <a:lnTo>
                    <a:pt x="288" y="288"/>
                  </a:lnTo>
                  <a:lnTo>
                    <a:pt x="278" y="303"/>
                  </a:lnTo>
                  <a:lnTo>
                    <a:pt x="275" y="321"/>
                  </a:lnTo>
                  <a:lnTo>
                    <a:pt x="275" y="2126"/>
                  </a:lnTo>
                  <a:lnTo>
                    <a:pt x="278" y="2143"/>
                  </a:lnTo>
                  <a:lnTo>
                    <a:pt x="288" y="2157"/>
                  </a:lnTo>
                  <a:lnTo>
                    <a:pt x="302" y="2167"/>
                  </a:lnTo>
                  <a:lnTo>
                    <a:pt x="320" y="2171"/>
                  </a:lnTo>
                  <a:lnTo>
                    <a:pt x="3407" y="2171"/>
                  </a:lnTo>
                  <a:lnTo>
                    <a:pt x="3425" y="2167"/>
                  </a:lnTo>
                  <a:lnTo>
                    <a:pt x="3439" y="2157"/>
                  </a:lnTo>
                  <a:lnTo>
                    <a:pt x="3448" y="2143"/>
                  </a:lnTo>
                  <a:lnTo>
                    <a:pt x="3452" y="2126"/>
                  </a:lnTo>
                  <a:lnTo>
                    <a:pt x="3452" y="1318"/>
                  </a:lnTo>
                  <a:lnTo>
                    <a:pt x="3727" y="1318"/>
                  </a:lnTo>
                  <a:lnTo>
                    <a:pt x="3727" y="2126"/>
                  </a:lnTo>
                  <a:lnTo>
                    <a:pt x="3724" y="2173"/>
                  </a:lnTo>
                  <a:lnTo>
                    <a:pt x="3714" y="2218"/>
                  </a:lnTo>
                  <a:lnTo>
                    <a:pt x="3697" y="2261"/>
                  </a:lnTo>
                  <a:lnTo>
                    <a:pt x="3675" y="2299"/>
                  </a:lnTo>
                  <a:lnTo>
                    <a:pt x="3649" y="2335"/>
                  </a:lnTo>
                  <a:lnTo>
                    <a:pt x="3616" y="2367"/>
                  </a:lnTo>
                  <a:lnTo>
                    <a:pt x="3582" y="2394"/>
                  </a:lnTo>
                  <a:lnTo>
                    <a:pt x="3542" y="2416"/>
                  </a:lnTo>
                  <a:lnTo>
                    <a:pt x="3499" y="2433"/>
                  </a:lnTo>
                  <a:lnTo>
                    <a:pt x="3454" y="2443"/>
                  </a:lnTo>
                  <a:lnTo>
                    <a:pt x="3407" y="2445"/>
                  </a:lnTo>
                  <a:lnTo>
                    <a:pt x="2394" y="2445"/>
                  </a:lnTo>
                  <a:lnTo>
                    <a:pt x="2394" y="2615"/>
                  </a:lnTo>
                  <a:lnTo>
                    <a:pt x="2448" y="2623"/>
                  </a:lnTo>
                  <a:lnTo>
                    <a:pt x="2498" y="2640"/>
                  </a:lnTo>
                  <a:lnTo>
                    <a:pt x="2546" y="2662"/>
                  </a:lnTo>
                  <a:lnTo>
                    <a:pt x="2590" y="2691"/>
                  </a:lnTo>
                  <a:lnTo>
                    <a:pt x="2630" y="2724"/>
                  </a:lnTo>
                  <a:lnTo>
                    <a:pt x="2665" y="2763"/>
                  </a:lnTo>
                  <a:lnTo>
                    <a:pt x="2694" y="2805"/>
                  </a:lnTo>
                  <a:lnTo>
                    <a:pt x="2718" y="2852"/>
                  </a:lnTo>
                  <a:lnTo>
                    <a:pt x="2737" y="2901"/>
                  </a:lnTo>
                  <a:lnTo>
                    <a:pt x="2748" y="2955"/>
                  </a:lnTo>
                  <a:lnTo>
                    <a:pt x="2752" y="3010"/>
                  </a:lnTo>
                  <a:lnTo>
                    <a:pt x="2752" y="3125"/>
                  </a:lnTo>
                  <a:lnTo>
                    <a:pt x="2748" y="3152"/>
                  </a:lnTo>
                  <a:lnTo>
                    <a:pt x="2737" y="3177"/>
                  </a:lnTo>
                  <a:lnTo>
                    <a:pt x="2722" y="3197"/>
                  </a:lnTo>
                  <a:lnTo>
                    <a:pt x="2701" y="3213"/>
                  </a:lnTo>
                  <a:lnTo>
                    <a:pt x="2676" y="3224"/>
                  </a:lnTo>
                  <a:lnTo>
                    <a:pt x="2648" y="3227"/>
                  </a:lnTo>
                  <a:lnTo>
                    <a:pt x="1079" y="3227"/>
                  </a:lnTo>
                  <a:lnTo>
                    <a:pt x="1051" y="3224"/>
                  </a:lnTo>
                  <a:lnTo>
                    <a:pt x="1026" y="3213"/>
                  </a:lnTo>
                  <a:lnTo>
                    <a:pt x="1005" y="3197"/>
                  </a:lnTo>
                  <a:lnTo>
                    <a:pt x="989" y="3177"/>
                  </a:lnTo>
                  <a:lnTo>
                    <a:pt x="979" y="3152"/>
                  </a:lnTo>
                  <a:lnTo>
                    <a:pt x="975" y="3125"/>
                  </a:lnTo>
                  <a:lnTo>
                    <a:pt x="975" y="3010"/>
                  </a:lnTo>
                  <a:lnTo>
                    <a:pt x="979" y="2955"/>
                  </a:lnTo>
                  <a:lnTo>
                    <a:pt x="990" y="2901"/>
                  </a:lnTo>
                  <a:lnTo>
                    <a:pt x="1008" y="2852"/>
                  </a:lnTo>
                  <a:lnTo>
                    <a:pt x="1033" y="2805"/>
                  </a:lnTo>
                  <a:lnTo>
                    <a:pt x="1062" y="2763"/>
                  </a:lnTo>
                  <a:lnTo>
                    <a:pt x="1097" y="2724"/>
                  </a:lnTo>
                  <a:lnTo>
                    <a:pt x="1137" y="2691"/>
                  </a:lnTo>
                  <a:lnTo>
                    <a:pt x="1181" y="2662"/>
                  </a:lnTo>
                  <a:lnTo>
                    <a:pt x="1228" y="2640"/>
                  </a:lnTo>
                  <a:lnTo>
                    <a:pt x="1279" y="2623"/>
                  </a:lnTo>
                  <a:lnTo>
                    <a:pt x="1333" y="2615"/>
                  </a:lnTo>
                  <a:lnTo>
                    <a:pt x="1333" y="2445"/>
                  </a:lnTo>
                  <a:lnTo>
                    <a:pt x="320" y="2445"/>
                  </a:lnTo>
                  <a:lnTo>
                    <a:pt x="273" y="2443"/>
                  </a:lnTo>
                  <a:lnTo>
                    <a:pt x="228" y="2433"/>
                  </a:lnTo>
                  <a:lnTo>
                    <a:pt x="185" y="2416"/>
                  </a:lnTo>
                  <a:lnTo>
                    <a:pt x="146" y="2394"/>
                  </a:lnTo>
                  <a:lnTo>
                    <a:pt x="109" y="2367"/>
                  </a:lnTo>
                  <a:lnTo>
                    <a:pt x="78" y="2335"/>
                  </a:lnTo>
                  <a:lnTo>
                    <a:pt x="51" y="2299"/>
                  </a:lnTo>
                  <a:lnTo>
                    <a:pt x="30" y="2261"/>
                  </a:lnTo>
                  <a:lnTo>
                    <a:pt x="13" y="2218"/>
                  </a:lnTo>
                  <a:lnTo>
                    <a:pt x="3" y="2173"/>
                  </a:lnTo>
                  <a:lnTo>
                    <a:pt x="0" y="2126"/>
                  </a:lnTo>
                  <a:lnTo>
                    <a:pt x="0" y="321"/>
                  </a:lnTo>
                  <a:lnTo>
                    <a:pt x="3" y="273"/>
                  </a:lnTo>
                  <a:lnTo>
                    <a:pt x="13" y="228"/>
                  </a:lnTo>
                  <a:lnTo>
                    <a:pt x="30" y="185"/>
                  </a:lnTo>
                  <a:lnTo>
                    <a:pt x="51" y="146"/>
                  </a:lnTo>
                  <a:lnTo>
                    <a:pt x="78" y="110"/>
                  </a:lnTo>
                  <a:lnTo>
                    <a:pt x="109" y="79"/>
                  </a:lnTo>
                  <a:lnTo>
                    <a:pt x="146" y="51"/>
                  </a:lnTo>
                  <a:lnTo>
                    <a:pt x="185" y="30"/>
                  </a:lnTo>
                  <a:lnTo>
                    <a:pt x="228" y="14"/>
                  </a:lnTo>
                  <a:lnTo>
                    <a:pt x="273" y="4"/>
                  </a:lnTo>
                  <a:lnTo>
                    <a:pt x="3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32" name="Freeform 571"/>
            <p:cNvSpPr>
              <a:spLocks/>
            </p:cNvSpPr>
            <p:nvPr/>
          </p:nvSpPr>
          <p:spPr bwMode="auto">
            <a:xfrm>
              <a:off x="1741" y="2135"/>
              <a:ext cx="857" cy="321"/>
            </a:xfrm>
            <a:custGeom>
              <a:avLst/>
              <a:gdLst>
                <a:gd name="T0" fmla="*/ 125 w 1713"/>
                <a:gd name="T1" fmla="*/ 0 h 642"/>
                <a:gd name="T2" fmla="*/ 1612 w 1713"/>
                <a:gd name="T3" fmla="*/ 0 h 642"/>
                <a:gd name="T4" fmla="*/ 1635 w 1713"/>
                <a:gd name="T5" fmla="*/ 2 h 642"/>
                <a:gd name="T6" fmla="*/ 1656 w 1713"/>
                <a:gd name="T7" fmla="*/ 8 h 642"/>
                <a:gd name="T8" fmla="*/ 1674 w 1713"/>
                <a:gd name="T9" fmla="*/ 21 h 642"/>
                <a:gd name="T10" fmla="*/ 1689 w 1713"/>
                <a:gd name="T11" fmla="*/ 36 h 642"/>
                <a:gd name="T12" fmla="*/ 1702 w 1713"/>
                <a:gd name="T13" fmla="*/ 55 h 642"/>
                <a:gd name="T14" fmla="*/ 1709 w 1713"/>
                <a:gd name="T15" fmla="*/ 76 h 642"/>
                <a:gd name="T16" fmla="*/ 1713 w 1713"/>
                <a:gd name="T17" fmla="*/ 97 h 642"/>
                <a:gd name="T18" fmla="*/ 1711 w 1713"/>
                <a:gd name="T19" fmla="*/ 119 h 642"/>
                <a:gd name="T20" fmla="*/ 1610 w 1713"/>
                <a:gd name="T21" fmla="*/ 642 h 642"/>
                <a:gd name="T22" fmla="*/ 1582 w 1713"/>
                <a:gd name="T23" fmla="*/ 608 h 642"/>
                <a:gd name="T24" fmla="*/ 1551 w 1713"/>
                <a:gd name="T25" fmla="*/ 579 h 642"/>
                <a:gd name="T26" fmla="*/ 1516 w 1713"/>
                <a:gd name="T27" fmla="*/ 555 h 642"/>
                <a:gd name="T28" fmla="*/ 1479 w 1713"/>
                <a:gd name="T29" fmla="*/ 533 h 642"/>
                <a:gd name="T30" fmla="*/ 1438 w 1713"/>
                <a:gd name="T31" fmla="*/ 518 h 642"/>
                <a:gd name="T32" fmla="*/ 1395 w 1713"/>
                <a:gd name="T33" fmla="*/ 510 h 642"/>
                <a:gd name="T34" fmla="*/ 1349 w 1713"/>
                <a:gd name="T35" fmla="*/ 506 h 642"/>
                <a:gd name="T36" fmla="*/ 648 w 1713"/>
                <a:gd name="T37" fmla="*/ 506 h 642"/>
                <a:gd name="T38" fmla="*/ 637 w 1713"/>
                <a:gd name="T39" fmla="*/ 462 h 642"/>
                <a:gd name="T40" fmla="*/ 620 w 1713"/>
                <a:gd name="T41" fmla="*/ 420 h 642"/>
                <a:gd name="T42" fmla="*/ 599 w 1713"/>
                <a:gd name="T43" fmla="*/ 381 h 642"/>
                <a:gd name="T44" fmla="*/ 572 w 1713"/>
                <a:gd name="T45" fmla="*/ 346 h 642"/>
                <a:gd name="T46" fmla="*/ 541 w 1713"/>
                <a:gd name="T47" fmla="*/ 315 h 642"/>
                <a:gd name="T48" fmla="*/ 505 w 1713"/>
                <a:gd name="T49" fmla="*/ 289 h 642"/>
                <a:gd name="T50" fmla="*/ 466 w 1713"/>
                <a:gd name="T51" fmla="*/ 267 h 642"/>
                <a:gd name="T52" fmla="*/ 424 w 1713"/>
                <a:gd name="T53" fmla="*/ 252 h 642"/>
                <a:gd name="T54" fmla="*/ 379 w 1713"/>
                <a:gd name="T55" fmla="*/ 242 h 642"/>
                <a:gd name="T56" fmla="*/ 333 w 1713"/>
                <a:gd name="T57" fmla="*/ 238 h 642"/>
                <a:gd name="T58" fmla="*/ 0 w 1713"/>
                <a:gd name="T59" fmla="*/ 238 h 642"/>
                <a:gd name="T60" fmla="*/ 26 w 1713"/>
                <a:gd name="T61" fmla="*/ 83 h 642"/>
                <a:gd name="T62" fmla="*/ 32 w 1713"/>
                <a:gd name="T63" fmla="*/ 60 h 642"/>
                <a:gd name="T64" fmla="*/ 45 w 1713"/>
                <a:gd name="T65" fmla="*/ 40 h 642"/>
                <a:gd name="T66" fmla="*/ 60 w 1713"/>
                <a:gd name="T67" fmla="*/ 23 h 642"/>
                <a:gd name="T68" fmla="*/ 80 w 1713"/>
                <a:gd name="T69" fmla="*/ 11 h 642"/>
                <a:gd name="T70" fmla="*/ 101 w 1713"/>
                <a:gd name="T71" fmla="*/ 2 h 642"/>
                <a:gd name="T72" fmla="*/ 125 w 1713"/>
                <a:gd name="T73" fmla="*/ 0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13" h="642">
                  <a:moveTo>
                    <a:pt x="125" y="0"/>
                  </a:moveTo>
                  <a:lnTo>
                    <a:pt x="1612" y="0"/>
                  </a:lnTo>
                  <a:lnTo>
                    <a:pt x="1635" y="2"/>
                  </a:lnTo>
                  <a:lnTo>
                    <a:pt x="1656" y="8"/>
                  </a:lnTo>
                  <a:lnTo>
                    <a:pt x="1674" y="21"/>
                  </a:lnTo>
                  <a:lnTo>
                    <a:pt x="1689" y="36"/>
                  </a:lnTo>
                  <a:lnTo>
                    <a:pt x="1702" y="55"/>
                  </a:lnTo>
                  <a:lnTo>
                    <a:pt x="1709" y="76"/>
                  </a:lnTo>
                  <a:lnTo>
                    <a:pt x="1713" y="97"/>
                  </a:lnTo>
                  <a:lnTo>
                    <a:pt x="1711" y="119"/>
                  </a:lnTo>
                  <a:lnTo>
                    <a:pt x="1610" y="642"/>
                  </a:lnTo>
                  <a:lnTo>
                    <a:pt x="1582" y="608"/>
                  </a:lnTo>
                  <a:lnTo>
                    <a:pt x="1551" y="579"/>
                  </a:lnTo>
                  <a:lnTo>
                    <a:pt x="1516" y="555"/>
                  </a:lnTo>
                  <a:lnTo>
                    <a:pt x="1479" y="533"/>
                  </a:lnTo>
                  <a:lnTo>
                    <a:pt x="1438" y="518"/>
                  </a:lnTo>
                  <a:lnTo>
                    <a:pt x="1395" y="510"/>
                  </a:lnTo>
                  <a:lnTo>
                    <a:pt x="1349" y="506"/>
                  </a:lnTo>
                  <a:lnTo>
                    <a:pt x="648" y="506"/>
                  </a:lnTo>
                  <a:lnTo>
                    <a:pt x="637" y="462"/>
                  </a:lnTo>
                  <a:lnTo>
                    <a:pt x="620" y="420"/>
                  </a:lnTo>
                  <a:lnTo>
                    <a:pt x="599" y="381"/>
                  </a:lnTo>
                  <a:lnTo>
                    <a:pt x="572" y="346"/>
                  </a:lnTo>
                  <a:lnTo>
                    <a:pt x="541" y="315"/>
                  </a:lnTo>
                  <a:lnTo>
                    <a:pt x="505" y="289"/>
                  </a:lnTo>
                  <a:lnTo>
                    <a:pt x="466" y="267"/>
                  </a:lnTo>
                  <a:lnTo>
                    <a:pt x="424" y="252"/>
                  </a:lnTo>
                  <a:lnTo>
                    <a:pt x="379" y="242"/>
                  </a:lnTo>
                  <a:lnTo>
                    <a:pt x="333" y="238"/>
                  </a:lnTo>
                  <a:lnTo>
                    <a:pt x="0" y="238"/>
                  </a:lnTo>
                  <a:lnTo>
                    <a:pt x="26" y="83"/>
                  </a:lnTo>
                  <a:lnTo>
                    <a:pt x="32" y="60"/>
                  </a:lnTo>
                  <a:lnTo>
                    <a:pt x="45" y="40"/>
                  </a:lnTo>
                  <a:lnTo>
                    <a:pt x="60" y="23"/>
                  </a:lnTo>
                  <a:lnTo>
                    <a:pt x="80" y="11"/>
                  </a:lnTo>
                  <a:lnTo>
                    <a:pt x="101" y="2"/>
                  </a:lnTo>
                  <a:lnTo>
                    <a:pt x="1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33" name="Freeform 572"/>
            <p:cNvSpPr>
              <a:spLocks/>
            </p:cNvSpPr>
            <p:nvPr/>
          </p:nvSpPr>
          <p:spPr bwMode="auto">
            <a:xfrm>
              <a:off x="1613" y="2357"/>
              <a:ext cx="859" cy="669"/>
            </a:xfrm>
            <a:custGeom>
              <a:avLst/>
              <a:gdLst>
                <a:gd name="T0" fmla="*/ 114 w 1720"/>
                <a:gd name="T1" fmla="*/ 0 h 1337"/>
                <a:gd name="T2" fmla="*/ 590 w 1720"/>
                <a:gd name="T3" fmla="*/ 0 h 1337"/>
                <a:gd name="T4" fmla="*/ 616 w 1720"/>
                <a:gd name="T5" fmla="*/ 3 h 1337"/>
                <a:gd name="T6" fmla="*/ 639 w 1720"/>
                <a:gd name="T7" fmla="*/ 11 h 1337"/>
                <a:gd name="T8" fmla="*/ 661 w 1720"/>
                <a:gd name="T9" fmla="*/ 25 h 1337"/>
                <a:gd name="T10" fmla="*/ 678 w 1720"/>
                <a:gd name="T11" fmla="*/ 42 h 1337"/>
                <a:gd name="T12" fmla="*/ 691 w 1720"/>
                <a:gd name="T13" fmla="*/ 63 h 1337"/>
                <a:gd name="T14" fmla="*/ 699 w 1720"/>
                <a:gd name="T15" fmla="*/ 87 h 1337"/>
                <a:gd name="T16" fmla="*/ 702 w 1720"/>
                <a:gd name="T17" fmla="*/ 113 h 1337"/>
                <a:gd name="T18" fmla="*/ 702 w 1720"/>
                <a:gd name="T19" fmla="*/ 253 h 1337"/>
                <a:gd name="T20" fmla="*/ 703 w 1720"/>
                <a:gd name="T21" fmla="*/ 258 h 1337"/>
                <a:gd name="T22" fmla="*/ 705 w 1720"/>
                <a:gd name="T23" fmla="*/ 263 h 1337"/>
                <a:gd name="T24" fmla="*/ 709 w 1720"/>
                <a:gd name="T25" fmla="*/ 265 h 1337"/>
                <a:gd name="T26" fmla="*/ 713 w 1720"/>
                <a:gd name="T27" fmla="*/ 268 h 1337"/>
                <a:gd name="T28" fmla="*/ 718 w 1720"/>
                <a:gd name="T29" fmla="*/ 269 h 1337"/>
                <a:gd name="T30" fmla="*/ 1606 w 1720"/>
                <a:gd name="T31" fmla="*/ 269 h 1337"/>
                <a:gd name="T32" fmla="*/ 1632 w 1720"/>
                <a:gd name="T33" fmla="*/ 271 h 1337"/>
                <a:gd name="T34" fmla="*/ 1656 w 1720"/>
                <a:gd name="T35" fmla="*/ 280 h 1337"/>
                <a:gd name="T36" fmla="*/ 1677 w 1720"/>
                <a:gd name="T37" fmla="*/ 294 h 1337"/>
                <a:gd name="T38" fmla="*/ 1695 w 1720"/>
                <a:gd name="T39" fmla="*/ 311 h 1337"/>
                <a:gd name="T40" fmla="*/ 1708 w 1720"/>
                <a:gd name="T41" fmla="*/ 332 h 1337"/>
                <a:gd name="T42" fmla="*/ 1717 w 1720"/>
                <a:gd name="T43" fmla="*/ 356 h 1337"/>
                <a:gd name="T44" fmla="*/ 1720 w 1720"/>
                <a:gd name="T45" fmla="*/ 381 h 1337"/>
                <a:gd name="T46" fmla="*/ 1720 w 1720"/>
                <a:gd name="T47" fmla="*/ 1224 h 1337"/>
                <a:gd name="T48" fmla="*/ 1717 w 1720"/>
                <a:gd name="T49" fmla="*/ 1250 h 1337"/>
                <a:gd name="T50" fmla="*/ 1708 w 1720"/>
                <a:gd name="T51" fmla="*/ 1274 h 1337"/>
                <a:gd name="T52" fmla="*/ 1695 w 1720"/>
                <a:gd name="T53" fmla="*/ 1295 h 1337"/>
                <a:gd name="T54" fmla="*/ 1677 w 1720"/>
                <a:gd name="T55" fmla="*/ 1312 h 1337"/>
                <a:gd name="T56" fmla="*/ 1656 w 1720"/>
                <a:gd name="T57" fmla="*/ 1325 h 1337"/>
                <a:gd name="T58" fmla="*/ 1632 w 1720"/>
                <a:gd name="T59" fmla="*/ 1334 h 1337"/>
                <a:gd name="T60" fmla="*/ 1606 w 1720"/>
                <a:gd name="T61" fmla="*/ 1337 h 1337"/>
                <a:gd name="T62" fmla="*/ 114 w 1720"/>
                <a:gd name="T63" fmla="*/ 1337 h 1337"/>
                <a:gd name="T64" fmla="*/ 88 w 1720"/>
                <a:gd name="T65" fmla="*/ 1334 h 1337"/>
                <a:gd name="T66" fmla="*/ 64 w 1720"/>
                <a:gd name="T67" fmla="*/ 1325 h 1337"/>
                <a:gd name="T68" fmla="*/ 43 w 1720"/>
                <a:gd name="T69" fmla="*/ 1312 h 1337"/>
                <a:gd name="T70" fmla="*/ 25 w 1720"/>
                <a:gd name="T71" fmla="*/ 1295 h 1337"/>
                <a:gd name="T72" fmla="*/ 12 w 1720"/>
                <a:gd name="T73" fmla="*/ 1274 h 1337"/>
                <a:gd name="T74" fmla="*/ 3 w 1720"/>
                <a:gd name="T75" fmla="*/ 1250 h 1337"/>
                <a:gd name="T76" fmla="*/ 0 w 1720"/>
                <a:gd name="T77" fmla="*/ 1224 h 1337"/>
                <a:gd name="T78" fmla="*/ 0 w 1720"/>
                <a:gd name="T79" fmla="*/ 113 h 1337"/>
                <a:gd name="T80" fmla="*/ 3 w 1720"/>
                <a:gd name="T81" fmla="*/ 87 h 1337"/>
                <a:gd name="T82" fmla="*/ 12 w 1720"/>
                <a:gd name="T83" fmla="*/ 63 h 1337"/>
                <a:gd name="T84" fmla="*/ 25 w 1720"/>
                <a:gd name="T85" fmla="*/ 42 h 1337"/>
                <a:gd name="T86" fmla="*/ 43 w 1720"/>
                <a:gd name="T87" fmla="*/ 25 h 1337"/>
                <a:gd name="T88" fmla="*/ 64 w 1720"/>
                <a:gd name="T89" fmla="*/ 11 h 1337"/>
                <a:gd name="T90" fmla="*/ 88 w 1720"/>
                <a:gd name="T91" fmla="*/ 3 h 1337"/>
                <a:gd name="T92" fmla="*/ 114 w 1720"/>
                <a:gd name="T93" fmla="*/ 0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20" h="1337">
                  <a:moveTo>
                    <a:pt x="114" y="0"/>
                  </a:moveTo>
                  <a:lnTo>
                    <a:pt x="590" y="0"/>
                  </a:lnTo>
                  <a:lnTo>
                    <a:pt x="616" y="3"/>
                  </a:lnTo>
                  <a:lnTo>
                    <a:pt x="639" y="11"/>
                  </a:lnTo>
                  <a:lnTo>
                    <a:pt x="661" y="25"/>
                  </a:lnTo>
                  <a:lnTo>
                    <a:pt x="678" y="42"/>
                  </a:lnTo>
                  <a:lnTo>
                    <a:pt x="691" y="63"/>
                  </a:lnTo>
                  <a:lnTo>
                    <a:pt x="699" y="87"/>
                  </a:lnTo>
                  <a:lnTo>
                    <a:pt x="702" y="113"/>
                  </a:lnTo>
                  <a:lnTo>
                    <a:pt x="702" y="253"/>
                  </a:lnTo>
                  <a:lnTo>
                    <a:pt x="703" y="258"/>
                  </a:lnTo>
                  <a:lnTo>
                    <a:pt x="705" y="263"/>
                  </a:lnTo>
                  <a:lnTo>
                    <a:pt x="709" y="265"/>
                  </a:lnTo>
                  <a:lnTo>
                    <a:pt x="713" y="268"/>
                  </a:lnTo>
                  <a:lnTo>
                    <a:pt x="718" y="269"/>
                  </a:lnTo>
                  <a:lnTo>
                    <a:pt x="1606" y="269"/>
                  </a:lnTo>
                  <a:lnTo>
                    <a:pt x="1632" y="271"/>
                  </a:lnTo>
                  <a:lnTo>
                    <a:pt x="1656" y="280"/>
                  </a:lnTo>
                  <a:lnTo>
                    <a:pt x="1677" y="294"/>
                  </a:lnTo>
                  <a:lnTo>
                    <a:pt x="1695" y="311"/>
                  </a:lnTo>
                  <a:lnTo>
                    <a:pt x="1708" y="332"/>
                  </a:lnTo>
                  <a:lnTo>
                    <a:pt x="1717" y="356"/>
                  </a:lnTo>
                  <a:lnTo>
                    <a:pt x="1720" y="381"/>
                  </a:lnTo>
                  <a:lnTo>
                    <a:pt x="1720" y="1224"/>
                  </a:lnTo>
                  <a:lnTo>
                    <a:pt x="1717" y="1250"/>
                  </a:lnTo>
                  <a:lnTo>
                    <a:pt x="1708" y="1274"/>
                  </a:lnTo>
                  <a:lnTo>
                    <a:pt x="1695" y="1295"/>
                  </a:lnTo>
                  <a:lnTo>
                    <a:pt x="1677" y="1312"/>
                  </a:lnTo>
                  <a:lnTo>
                    <a:pt x="1656" y="1325"/>
                  </a:lnTo>
                  <a:lnTo>
                    <a:pt x="1632" y="1334"/>
                  </a:lnTo>
                  <a:lnTo>
                    <a:pt x="1606" y="1337"/>
                  </a:lnTo>
                  <a:lnTo>
                    <a:pt x="114" y="1337"/>
                  </a:lnTo>
                  <a:lnTo>
                    <a:pt x="88" y="1334"/>
                  </a:lnTo>
                  <a:lnTo>
                    <a:pt x="64" y="1325"/>
                  </a:lnTo>
                  <a:lnTo>
                    <a:pt x="43" y="1312"/>
                  </a:lnTo>
                  <a:lnTo>
                    <a:pt x="25" y="1295"/>
                  </a:lnTo>
                  <a:lnTo>
                    <a:pt x="12" y="1274"/>
                  </a:lnTo>
                  <a:lnTo>
                    <a:pt x="3" y="1250"/>
                  </a:lnTo>
                  <a:lnTo>
                    <a:pt x="0" y="1224"/>
                  </a:lnTo>
                  <a:lnTo>
                    <a:pt x="0" y="113"/>
                  </a:lnTo>
                  <a:lnTo>
                    <a:pt x="3" y="87"/>
                  </a:lnTo>
                  <a:lnTo>
                    <a:pt x="12" y="63"/>
                  </a:lnTo>
                  <a:lnTo>
                    <a:pt x="25" y="42"/>
                  </a:lnTo>
                  <a:lnTo>
                    <a:pt x="43" y="25"/>
                  </a:lnTo>
                  <a:lnTo>
                    <a:pt x="64" y="11"/>
                  </a:lnTo>
                  <a:lnTo>
                    <a:pt x="88" y="3"/>
                  </a:lnTo>
                  <a:lnTo>
                    <a:pt x="1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156" name="Freeform 943"/>
          <p:cNvSpPr>
            <a:spLocks noEditPoints="1"/>
          </p:cNvSpPr>
          <p:nvPr/>
        </p:nvSpPr>
        <p:spPr bwMode="auto">
          <a:xfrm>
            <a:off x="6373426" y="1311455"/>
            <a:ext cx="210207" cy="210038"/>
          </a:xfrm>
          <a:custGeom>
            <a:avLst/>
            <a:gdLst>
              <a:gd name="T0" fmla="*/ 2518 w 3735"/>
              <a:gd name="T1" fmla="*/ 2583 h 3731"/>
              <a:gd name="T2" fmla="*/ 3014 w 3735"/>
              <a:gd name="T3" fmla="*/ 2583 h 3731"/>
              <a:gd name="T4" fmla="*/ 3014 w 3735"/>
              <a:gd name="T5" fmla="*/ 2087 h 3731"/>
              <a:gd name="T6" fmla="*/ 2330 w 3735"/>
              <a:gd name="T7" fmla="*/ 1332 h 3731"/>
              <a:gd name="T8" fmla="*/ 2235 w 3735"/>
              <a:gd name="T9" fmla="*/ 1413 h 3731"/>
              <a:gd name="T10" fmla="*/ 2212 w 3735"/>
              <a:gd name="T11" fmla="*/ 1539 h 3731"/>
              <a:gd name="T12" fmla="*/ 2276 w 3735"/>
              <a:gd name="T13" fmla="*/ 1648 h 3731"/>
              <a:gd name="T14" fmla="*/ 2395 w 3735"/>
              <a:gd name="T15" fmla="*/ 1691 h 3731"/>
              <a:gd name="T16" fmla="*/ 2514 w 3735"/>
              <a:gd name="T17" fmla="*/ 1648 h 3731"/>
              <a:gd name="T18" fmla="*/ 2578 w 3735"/>
              <a:gd name="T19" fmla="*/ 1539 h 3731"/>
              <a:gd name="T20" fmla="*/ 2555 w 3735"/>
              <a:gd name="T21" fmla="*/ 1413 h 3731"/>
              <a:gd name="T22" fmla="*/ 2460 w 3735"/>
              <a:gd name="T23" fmla="*/ 1332 h 3731"/>
              <a:gd name="T24" fmla="*/ 857 w 3735"/>
              <a:gd name="T25" fmla="*/ 913 h 3731"/>
              <a:gd name="T26" fmla="*/ 795 w 3735"/>
              <a:gd name="T27" fmla="*/ 975 h 3731"/>
              <a:gd name="T28" fmla="*/ 804 w 3735"/>
              <a:gd name="T29" fmla="*/ 2777 h 3731"/>
              <a:gd name="T30" fmla="*/ 881 w 3735"/>
              <a:gd name="T31" fmla="*/ 2822 h 3731"/>
              <a:gd name="T32" fmla="*/ 2388 w 3735"/>
              <a:gd name="T33" fmla="*/ 2711 h 3731"/>
              <a:gd name="T34" fmla="*/ 1823 w 3735"/>
              <a:gd name="T35" fmla="*/ 1978 h 3731"/>
              <a:gd name="T36" fmla="*/ 1499 w 3735"/>
              <a:gd name="T37" fmla="*/ 1652 h 3731"/>
              <a:gd name="T38" fmla="*/ 2732 w 3735"/>
              <a:gd name="T39" fmla="*/ 1117 h 3731"/>
              <a:gd name="T40" fmla="*/ 2940 w 3735"/>
              <a:gd name="T41" fmla="*/ 975 h 3731"/>
              <a:gd name="T42" fmla="*/ 2878 w 3735"/>
              <a:gd name="T43" fmla="*/ 913 h 3731"/>
              <a:gd name="T44" fmla="*/ 1981 w 3735"/>
              <a:gd name="T45" fmla="*/ 3 h 3731"/>
              <a:gd name="T46" fmla="*/ 2416 w 3735"/>
              <a:gd name="T47" fmla="*/ 82 h 3731"/>
              <a:gd name="T48" fmla="*/ 2810 w 3735"/>
              <a:gd name="T49" fmla="*/ 254 h 3731"/>
              <a:gd name="T50" fmla="*/ 3150 w 3735"/>
              <a:gd name="T51" fmla="*/ 510 h 3731"/>
              <a:gd name="T52" fmla="*/ 3424 w 3735"/>
              <a:gd name="T53" fmla="*/ 833 h 3731"/>
              <a:gd name="T54" fmla="*/ 3618 w 3735"/>
              <a:gd name="T55" fmla="*/ 1215 h 3731"/>
              <a:gd name="T56" fmla="*/ 3721 w 3735"/>
              <a:gd name="T57" fmla="*/ 1641 h 3731"/>
              <a:gd name="T58" fmla="*/ 3721 w 3735"/>
              <a:gd name="T59" fmla="*/ 2092 h 3731"/>
              <a:gd name="T60" fmla="*/ 3618 w 3735"/>
              <a:gd name="T61" fmla="*/ 2517 h 3731"/>
              <a:gd name="T62" fmla="*/ 3424 w 3735"/>
              <a:gd name="T63" fmla="*/ 2898 h 3731"/>
              <a:gd name="T64" fmla="*/ 3150 w 3735"/>
              <a:gd name="T65" fmla="*/ 3222 h 3731"/>
              <a:gd name="T66" fmla="*/ 2810 w 3735"/>
              <a:gd name="T67" fmla="*/ 3477 h 3731"/>
              <a:gd name="T68" fmla="*/ 2416 w 3735"/>
              <a:gd name="T69" fmla="*/ 3649 h 3731"/>
              <a:gd name="T70" fmla="*/ 1981 w 3735"/>
              <a:gd name="T71" fmla="*/ 3728 h 3731"/>
              <a:gd name="T72" fmla="*/ 1532 w 3735"/>
              <a:gd name="T73" fmla="*/ 3702 h 3731"/>
              <a:gd name="T74" fmla="*/ 1116 w 3735"/>
              <a:gd name="T75" fmla="*/ 3574 h 3731"/>
              <a:gd name="T76" fmla="*/ 748 w 3735"/>
              <a:gd name="T77" fmla="*/ 3359 h 3731"/>
              <a:gd name="T78" fmla="*/ 439 w 3735"/>
              <a:gd name="T79" fmla="*/ 3068 h 3731"/>
              <a:gd name="T80" fmla="*/ 203 w 3735"/>
              <a:gd name="T81" fmla="*/ 2714 h 3731"/>
              <a:gd name="T82" fmla="*/ 52 w 3735"/>
              <a:gd name="T83" fmla="*/ 2308 h 3731"/>
              <a:gd name="T84" fmla="*/ 0 w 3735"/>
              <a:gd name="T85" fmla="*/ 1866 h 3731"/>
              <a:gd name="T86" fmla="*/ 52 w 3735"/>
              <a:gd name="T87" fmla="*/ 1423 h 3731"/>
              <a:gd name="T88" fmla="*/ 203 w 3735"/>
              <a:gd name="T89" fmla="*/ 1017 h 3731"/>
              <a:gd name="T90" fmla="*/ 439 w 3735"/>
              <a:gd name="T91" fmla="*/ 664 h 3731"/>
              <a:gd name="T92" fmla="*/ 748 w 3735"/>
              <a:gd name="T93" fmla="*/ 372 h 3731"/>
              <a:gd name="T94" fmla="*/ 1116 w 3735"/>
              <a:gd name="T95" fmla="*/ 158 h 3731"/>
              <a:gd name="T96" fmla="*/ 1532 w 3735"/>
              <a:gd name="T97" fmla="*/ 31 h 3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35" h="3731">
                <a:moveTo>
                  <a:pt x="2810" y="2087"/>
                </a:moveTo>
                <a:lnTo>
                  <a:pt x="2810" y="2379"/>
                </a:lnTo>
                <a:lnTo>
                  <a:pt x="2518" y="2379"/>
                </a:lnTo>
                <a:lnTo>
                  <a:pt x="2518" y="2583"/>
                </a:lnTo>
                <a:lnTo>
                  <a:pt x="2810" y="2583"/>
                </a:lnTo>
                <a:lnTo>
                  <a:pt x="2810" y="2874"/>
                </a:lnTo>
                <a:lnTo>
                  <a:pt x="3014" y="2874"/>
                </a:lnTo>
                <a:lnTo>
                  <a:pt x="3014" y="2583"/>
                </a:lnTo>
                <a:lnTo>
                  <a:pt x="3305" y="2583"/>
                </a:lnTo>
                <a:lnTo>
                  <a:pt x="3305" y="2379"/>
                </a:lnTo>
                <a:lnTo>
                  <a:pt x="3014" y="2379"/>
                </a:lnTo>
                <a:lnTo>
                  <a:pt x="3014" y="2087"/>
                </a:lnTo>
                <a:lnTo>
                  <a:pt x="2810" y="2087"/>
                </a:lnTo>
                <a:close/>
                <a:moveTo>
                  <a:pt x="2395" y="1321"/>
                </a:moveTo>
                <a:lnTo>
                  <a:pt x="2362" y="1323"/>
                </a:lnTo>
                <a:lnTo>
                  <a:pt x="2330" y="1332"/>
                </a:lnTo>
                <a:lnTo>
                  <a:pt x="2302" y="1346"/>
                </a:lnTo>
                <a:lnTo>
                  <a:pt x="2276" y="1364"/>
                </a:lnTo>
                <a:lnTo>
                  <a:pt x="2253" y="1386"/>
                </a:lnTo>
                <a:lnTo>
                  <a:pt x="2235" y="1413"/>
                </a:lnTo>
                <a:lnTo>
                  <a:pt x="2221" y="1441"/>
                </a:lnTo>
                <a:lnTo>
                  <a:pt x="2212" y="1473"/>
                </a:lnTo>
                <a:lnTo>
                  <a:pt x="2210" y="1506"/>
                </a:lnTo>
                <a:lnTo>
                  <a:pt x="2212" y="1539"/>
                </a:lnTo>
                <a:lnTo>
                  <a:pt x="2221" y="1570"/>
                </a:lnTo>
                <a:lnTo>
                  <a:pt x="2235" y="1599"/>
                </a:lnTo>
                <a:lnTo>
                  <a:pt x="2253" y="1625"/>
                </a:lnTo>
                <a:lnTo>
                  <a:pt x="2276" y="1648"/>
                </a:lnTo>
                <a:lnTo>
                  <a:pt x="2302" y="1666"/>
                </a:lnTo>
                <a:lnTo>
                  <a:pt x="2330" y="1679"/>
                </a:lnTo>
                <a:lnTo>
                  <a:pt x="2362" y="1688"/>
                </a:lnTo>
                <a:lnTo>
                  <a:pt x="2395" y="1691"/>
                </a:lnTo>
                <a:lnTo>
                  <a:pt x="2428" y="1688"/>
                </a:lnTo>
                <a:lnTo>
                  <a:pt x="2460" y="1679"/>
                </a:lnTo>
                <a:lnTo>
                  <a:pt x="2488" y="1666"/>
                </a:lnTo>
                <a:lnTo>
                  <a:pt x="2514" y="1648"/>
                </a:lnTo>
                <a:lnTo>
                  <a:pt x="2537" y="1625"/>
                </a:lnTo>
                <a:lnTo>
                  <a:pt x="2555" y="1599"/>
                </a:lnTo>
                <a:lnTo>
                  <a:pt x="2569" y="1570"/>
                </a:lnTo>
                <a:lnTo>
                  <a:pt x="2578" y="1539"/>
                </a:lnTo>
                <a:lnTo>
                  <a:pt x="2580" y="1506"/>
                </a:lnTo>
                <a:lnTo>
                  <a:pt x="2578" y="1473"/>
                </a:lnTo>
                <a:lnTo>
                  <a:pt x="2569" y="1441"/>
                </a:lnTo>
                <a:lnTo>
                  <a:pt x="2555" y="1413"/>
                </a:lnTo>
                <a:lnTo>
                  <a:pt x="2537" y="1386"/>
                </a:lnTo>
                <a:lnTo>
                  <a:pt x="2514" y="1364"/>
                </a:lnTo>
                <a:lnTo>
                  <a:pt x="2488" y="1346"/>
                </a:lnTo>
                <a:lnTo>
                  <a:pt x="2460" y="1332"/>
                </a:lnTo>
                <a:lnTo>
                  <a:pt x="2428" y="1323"/>
                </a:lnTo>
                <a:lnTo>
                  <a:pt x="2395" y="1321"/>
                </a:lnTo>
                <a:close/>
                <a:moveTo>
                  <a:pt x="881" y="909"/>
                </a:moveTo>
                <a:lnTo>
                  <a:pt x="857" y="913"/>
                </a:lnTo>
                <a:lnTo>
                  <a:pt x="835" y="922"/>
                </a:lnTo>
                <a:lnTo>
                  <a:pt x="817" y="936"/>
                </a:lnTo>
                <a:lnTo>
                  <a:pt x="804" y="954"/>
                </a:lnTo>
                <a:lnTo>
                  <a:pt x="795" y="975"/>
                </a:lnTo>
                <a:lnTo>
                  <a:pt x="791" y="999"/>
                </a:lnTo>
                <a:lnTo>
                  <a:pt x="791" y="2732"/>
                </a:lnTo>
                <a:lnTo>
                  <a:pt x="795" y="2756"/>
                </a:lnTo>
                <a:lnTo>
                  <a:pt x="804" y="2777"/>
                </a:lnTo>
                <a:lnTo>
                  <a:pt x="817" y="2795"/>
                </a:lnTo>
                <a:lnTo>
                  <a:pt x="835" y="2809"/>
                </a:lnTo>
                <a:lnTo>
                  <a:pt x="857" y="2818"/>
                </a:lnTo>
                <a:lnTo>
                  <a:pt x="881" y="2822"/>
                </a:lnTo>
                <a:lnTo>
                  <a:pt x="881" y="2822"/>
                </a:lnTo>
                <a:lnTo>
                  <a:pt x="2680" y="2822"/>
                </a:lnTo>
                <a:lnTo>
                  <a:pt x="2680" y="2711"/>
                </a:lnTo>
                <a:lnTo>
                  <a:pt x="2388" y="2711"/>
                </a:lnTo>
                <a:lnTo>
                  <a:pt x="2388" y="2274"/>
                </a:lnTo>
                <a:lnTo>
                  <a:pt x="2262" y="2274"/>
                </a:lnTo>
                <a:lnTo>
                  <a:pt x="1947" y="1785"/>
                </a:lnTo>
                <a:lnTo>
                  <a:pt x="1823" y="1978"/>
                </a:lnTo>
                <a:lnTo>
                  <a:pt x="2014" y="2274"/>
                </a:lnTo>
                <a:lnTo>
                  <a:pt x="1899" y="2274"/>
                </a:lnTo>
                <a:lnTo>
                  <a:pt x="1766" y="2068"/>
                </a:lnTo>
                <a:lnTo>
                  <a:pt x="1499" y="1652"/>
                </a:lnTo>
                <a:lnTo>
                  <a:pt x="1099" y="2274"/>
                </a:lnTo>
                <a:lnTo>
                  <a:pt x="1000" y="2274"/>
                </a:lnTo>
                <a:lnTo>
                  <a:pt x="1000" y="1117"/>
                </a:lnTo>
                <a:lnTo>
                  <a:pt x="2732" y="1117"/>
                </a:lnTo>
                <a:lnTo>
                  <a:pt x="2732" y="1959"/>
                </a:lnTo>
                <a:lnTo>
                  <a:pt x="2944" y="1959"/>
                </a:lnTo>
                <a:lnTo>
                  <a:pt x="2944" y="999"/>
                </a:lnTo>
                <a:lnTo>
                  <a:pt x="2940" y="975"/>
                </a:lnTo>
                <a:lnTo>
                  <a:pt x="2931" y="954"/>
                </a:lnTo>
                <a:lnTo>
                  <a:pt x="2918" y="936"/>
                </a:lnTo>
                <a:lnTo>
                  <a:pt x="2900" y="922"/>
                </a:lnTo>
                <a:lnTo>
                  <a:pt x="2878" y="913"/>
                </a:lnTo>
                <a:lnTo>
                  <a:pt x="2854" y="909"/>
                </a:lnTo>
                <a:lnTo>
                  <a:pt x="881" y="909"/>
                </a:lnTo>
                <a:close/>
                <a:moveTo>
                  <a:pt x="1866" y="0"/>
                </a:moveTo>
                <a:lnTo>
                  <a:pt x="1981" y="3"/>
                </a:lnTo>
                <a:lnTo>
                  <a:pt x="2094" y="14"/>
                </a:lnTo>
                <a:lnTo>
                  <a:pt x="2203" y="31"/>
                </a:lnTo>
                <a:lnTo>
                  <a:pt x="2311" y="53"/>
                </a:lnTo>
                <a:lnTo>
                  <a:pt x="2416" y="82"/>
                </a:lnTo>
                <a:lnTo>
                  <a:pt x="2519" y="117"/>
                </a:lnTo>
                <a:lnTo>
                  <a:pt x="2619" y="158"/>
                </a:lnTo>
                <a:lnTo>
                  <a:pt x="2717" y="203"/>
                </a:lnTo>
                <a:lnTo>
                  <a:pt x="2810" y="254"/>
                </a:lnTo>
                <a:lnTo>
                  <a:pt x="2901" y="311"/>
                </a:lnTo>
                <a:lnTo>
                  <a:pt x="2987" y="372"/>
                </a:lnTo>
                <a:lnTo>
                  <a:pt x="3071" y="439"/>
                </a:lnTo>
                <a:lnTo>
                  <a:pt x="3150" y="510"/>
                </a:lnTo>
                <a:lnTo>
                  <a:pt x="3225" y="585"/>
                </a:lnTo>
                <a:lnTo>
                  <a:pt x="3296" y="664"/>
                </a:lnTo>
                <a:lnTo>
                  <a:pt x="3362" y="747"/>
                </a:lnTo>
                <a:lnTo>
                  <a:pt x="3424" y="833"/>
                </a:lnTo>
                <a:lnTo>
                  <a:pt x="3480" y="924"/>
                </a:lnTo>
                <a:lnTo>
                  <a:pt x="3532" y="1017"/>
                </a:lnTo>
                <a:lnTo>
                  <a:pt x="3578" y="1115"/>
                </a:lnTo>
                <a:lnTo>
                  <a:pt x="3618" y="1215"/>
                </a:lnTo>
                <a:lnTo>
                  <a:pt x="3653" y="1317"/>
                </a:lnTo>
                <a:lnTo>
                  <a:pt x="3683" y="1423"/>
                </a:lnTo>
                <a:lnTo>
                  <a:pt x="3705" y="1531"/>
                </a:lnTo>
                <a:lnTo>
                  <a:pt x="3721" y="1641"/>
                </a:lnTo>
                <a:lnTo>
                  <a:pt x="3732" y="1752"/>
                </a:lnTo>
                <a:lnTo>
                  <a:pt x="3735" y="1866"/>
                </a:lnTo>
                <a:lnTo>
                  <a:pt x="3732" y="1979"/>
                </a:lnTo>
                <a:lnTo>
                  <a:pt x="3721" y="2092"/>
                </a:lnTo>
                <a:lnTo>
                  <a:pt x="3705" y="2202"/>
                </a:lnTo>
                <a:lnTo>
                  <a:pt x="3683" y="2308"/>
                </a:lnTo>
                <a:lnTo>
                  <a:pt x="3653" y="2414"/>
                </a:lnTo>
                <a:lnTo>
                  <a:pt x="3618" y="2517"/>
                </a:lnTo>
                <a:lnTo>
                  <a:pt x="3578" y="2617"/>
                </a:lnTo>
                <a:lnTo>
                  <a:pt x="3532" y="2714"/>
                </a:lnTo>
                <a:lnTo>
                  <a:pt x="3480" y="2807"/>
                </a:lnTo>
                <a:lnTo>
                  <a:pt x="3424" y="2898"/>
                </a:lnTo>
                <a:lnTo>
                  <a:pt x="3362" y="2985"/>
                </a:lnTo>
                <a:lnTo>
                  <a:pt x="3296" y="3068"/>
                </a:lnTo>
                <a:lnTo>
                  <a:pt x="3225" y="3147"/>
                </a:lnTo>
                <a:lnTo>
                  <a:pt x="3150" y="3222"/>
                </a:lnTo>
                <a:lnTo>
                  <a:pt x="3071" y="3293"/>
                </a:lnTo>
                <a:lnTo>
                  <a:pt x="2987" y="3359"/>
                </a:lnTo>
                <a:lnTo>
                  <a:pt x="2901" y="3420"/>
                </a:lnTo>
                <a:lnTo>
                  <a:pt x="2810" y="3477"/>
                </a:lnTo>
                <a:lnTo>
                  <a:pt x="2717" y="3528"/>
                </a:lnTo>
                <a:lnTo>
                  <a:pt x="2619" y="3574"/>
                </a:lnTo>
                <a:lnTo>
                  <a:pt x="2519" y="3615"/>
                </a:lnTo>
                <a:lnTo>
                  <a:pt x="2416" y="3649"/>
                </a:lnTo>
                <a:lnTo>
                  <a:pt x="2311" y="3679"/>
                </a:lnTo>
                <a:lnTo>
                  <a:pt x="2203" y="3702"/>
                </a:lnTo>
                <a:lnTo>
                  <a:pt x="2094" y="3717"/>
                </a:lnTo>
                <a:lnTo>
                  <a:pt x="1981" y="3728"/>
                </a:lnTo>
                <a:lnTo>
                  <a:pt x="1866" y="3731"/>
                </a:lnTo>
                <a:lnTo>
                  <a:pt x="1754" y="3728"/>
                </a:lnTo>
                <a:lnTo>
                  <a:pt x="1641" y="3717"/>
                </a:lnTo>
                <a:lnTo>
                  <a:pt x="1532" y="3702"/>
                </a:lnTo>
                <a:lnTo>
                  <a:pt x="1424" y="3679"/>
                </a:lnTo>
                <a:lnTo>
                  <a:pt x="1319" y="3649"/>
                </a:lnTo>
                <a:lnTo>
                  <a:pt x="1216" y="3615"/>
                </a:lnTo>
                <a:lnTo>
                  <a:pt x="1116" y="3574"/>
                </a:lnTo>
                <a:lnTo>
                  <a:pt x="1018" y="3528"/>
                </a:lnTo>
                <a:lnTo>
                  <a:pt x="925" y="3477"/>
                </a:lnTo>
                <a:lnTo>
                  <a:pt x="834" y="3420"/>
                </a:lnTo>
                <a:lnTo>
                  <a:pt x="748" y="3359"/>
                </a:lnTo>
                <a:lnTo>
                  <a:pt x="664" y="3293"/>
                </a:lnTo>
                <a:lnTo>
                  <a:pt x="585" y="3222"/>
                </a:lnTo>
                <a:lnTo>
                  <a:pt x="510" y="3147"/>
                </a:lnTo>
                <a:lnTo>
                  <a:pt x="439" y="3068"/>
                </a:lnTo>
                <a:lnTo>
                  <a:pt x="373" y="2985"/>
                </a:lnTo>
                <a:lnTo>
                  <a:pt x="311" y="2898"/>
                </a:lnTo>
                <a:lnTo>
                  <a:pt x="255" y="2807"/>
                </a:lnTo>
                <a:lnTo>
                  <a:pt x="203" y="2714"/>
                </a:lnTo>
                <a:lnTo>
                  <a:pt x="157" y="2617"/>
                </a:lnTo>
                <a:lnTo>
                  <a:pt x="117" y="2517"/>
                </a:lnTo>
                <a:lnTo>
                  <a:pt x="82" y="2414"/>
                </a:lnTo>
                <a:lnTo>
                  <a:pt x="52" y="2308"/>
                </a:lnTo>
                <a:lnTo>
                  <a:pt x="30" y="2202"/>
                </a:lnTo>
                <a:lnTo>
                  <a:pt x="14" y="2092"/>
                </a:lnTo>
                <a:lnTo>
                  <a:pt x="3" y="1979"/>
                </a:lnTo>
                <a:lnTo>
                  <a:pt x="0" y="1866"/>
                </a:lnTo>
                <a:lnTo>
                  <a:pt x="3" y="1752"/>
                </a:lnTo>
                <a:lnTo>
                  <a:pt x="14" y="1641"/>
                </a:lnTo>
                <a:lnTo>
                  <a:pt x="30" y="1531"/>
                </a:lnTo>
                <a:lnTo>
                  <a:pt x="52" y="1423"/>
                </a:lnTo>
                <a:lnTo>
                  <a:pt x="82" y="1317"/>
                </a:lnTo>
                <a:lnTo>
                  <a:pt x="117" y="1215"/>
                </a:lnTo>
                <a:lnTo>
                  <a:pt x="157" y="1115"/>
                </a:lnTo>
                <a:lnTo>
                  <a:pt x="203" y="1017"/>
                </a:lnTo>
                <a:lnTo>
                  <a:pt x="255" y="924"/>
                </a:lnTo>
                <a:lnTo>
                  <a:pt x="311" y="833"/>
                </a:lnTo>
                <a:lnTo>
                  <a:pt x="373" y="747"/>
                </a:lnTo>
                <a:lnTo>
                  <a:pt x="439" y="664"/>
                </a:lnTo>
                <a:lnTo>
                  <a:pt x="510" y="585"/>
                </a:lnTo>
                <a:lnTo>
                  <a:pt x="585" y="510"/>
                </a:lnTo>
                <a:lnTo>
                  <a:pt x="664" y="439"/>
                </a:lnTo>
                <a:lnTo>
                  <a:pt x="748" y="372"/>
                </a:lnTo>
                <a:lnTo>
                  <a:pt x="834" y="311"/>
                </a:lnTo>
                <a:lnTo>
                  <a:pt x="925" y="254"/>
                </a:lnTo>
                <a:lnTo>
                  <a:pt x="1018" y="203"/>
                </a:lnTo>
                <a:lnTo>
                  <a:pt x="1116" y="158"/>
                </a:lnTo>
                <a:lnTo>
                  <a:pt x="1216" y="117"/>
                </a:lnTo>
                <a:lnTo>
                  <a:pt x="1319" y="82"/>
                </a:lnTo>
                <a:lnTo>
                  <a:pt x="1424" y="53"/>
                </a:lnTo>
                <a:lnTo>
                  <a:pt x="1532" y="31"/>
                </a:lnTo>
                <a:lnTo>
                  <a:pt x="1641" y="14"/>
                </a:lnTo>
                <a:lnTo>
                  <a:pt x="1754" y="3"/>
                </a:lnTo>
                <a:lnTo>
                  <a:pt x="18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1" name="Freeform 535"/>
          <p:cNvSpPr>
            <a:spLocks/>
          </p:cNvSpPr>
          <p:nvPr/>
        </p:nvSpPr>
        <p:spPr bwMode="auto">
          <a:xfrm>
            <a:off x="7453689" y="1340605"/>
            <a:ext cx="198227" cy="151738"/>
          </a:xfrm>
          <a:custGeom>
            <a:avLst/>
            <a:gdLst>
              <a:gd name="T0" fmla="*/ 3139 w 3379"/>
              <a:gd name="T1" fmla="*/ 3 h 2587"/>
              <a:gd name="T2" fmla="*/ 3251 w 3379"/>
              <a:gd name="T3" fmla="*/ 45 h 2587"/>
              <a:gd name="T4" fmla="*/ 3333 w 3379"/>
              <a:gd name="T5" fmla="*/ 128 h 2587"/>
              <a:gd name="T6" fmla="*/ 3376 w 3379"/>
              <a:gd name="T7" fmla="*/ 238 h 2587"/>
              <a:gd name="T8" fmla="*/ 3376 w 3379"/>
              <a:gd name="T9" fmla="*/ 2349 h 2587"/>
              <a:gd name="T10" fmla="*/ 3333 w 3379"/>
              <a:gd name="T11" fmla="*/ 2459 h 2587"/>
              <a:gd name="T12" fmla="*/ 3251 w 3379"/>
              <a:gd name="T13" fmla="*/ 2542 h 2587"/>
              <a:gd name="T14" fmla="*/ 3139 w 3379"/>
              <a:gd name="T15" fmla="*/ 2584 h 2587"/>
              <a:gd name="T16" fmla="*/ 240 w 3379"/>
              <a:gd name="T17" fmla="*/ 2584 h 2587"/>
              <a:gd name="T18" fmla="*/ 129 w 3379"/>
              <a:gd name="T19" fmla="*/ 2542 h 2587"/>
              <a:gd name="T20" fmla="*/ 46 w 3379"/>
              <a:gd name="T21" fmla="*/ 2459 h 2587"/>
              <a:gd name="T22" fmla="*/ 3 w 3379"/>
              <a:gd name="T23" fmla="*/ 2349 h 2587"/>
              <a:gd name="T24" fmla="*/ 962 w 3379"/>
              <a:gd name="T25" fmla="*/ 1431 h 2587"/>
              <a:gd name="T26" fmla="*/ 1042 w 3379"/>
              <a:gd name="T27" fmla="*/ 1406 h 2587"/>
              <a:gd name="T28" fmla="*/ 1093 w 3379"/>
              <a:gd name="T29" fmla="*/ 1341 h 2587"/>
              <a:gd name="T30" fmla="*/ 1449 w 3379"/>
              <a:gd name="T31" fmla="*/ 1939 h 2587"/>
              <a:gd name="T32" fmla="*/ 1498 w 3379"/>
              <a:gd name="T33" fmla="*/ 1991 h 2587"/>
              <a:gd name="T34" fmla="*/ 1567 w 3379"/>
              <a:gd name="T35" fmla="*/ 2013 h 2587"/>
              <a:gd name="T36" fmla="*/ 1627 w 3379"/>
              <a:gd name="T37" fmla="*/ 2001 h 2587"/>
              <a:gd name="T38" fmla="*/ 1689 w 3379"/>
              <a:gd name="T39" fmla="*/ 1951 h 2587"/>
              <a:gd name="T40" fmla="*/ 2108 w 3379"/>
              <a:gd name="T41" fmla="*/ 1354 h 2587"/>
              <a:gd name="T42" fmla="*/ 2160 w 3379"/>
              <a:gd name="T43" fmla="*/ 1410 h 2587"/>
              <a:gd name="T44" fmla="*/ 2234 w 3379"/>
              <a:gd name="T45" fmla="*/ 1431 h 2587"/>
              <a:gd name="T46" fmla="*/ 2566 w 3379"/>
              <a:gd name="T47" fmla="*/ 1419 h 2587"/>
              <a:gd name="T48" fmla="*/ 2628 w 3379"/>
              <a:gd name="T49" fmla="*/ 1369 h 2587"/>
              <a:gd name="T50" fmla="*/ 2652 w 3379"/>
              <a:gd name="T51" fmla="*/ 1291 h 2587"/>
              <a:gd name="T52" fmla="*/ 2628 w 3379"/>
              <a:gd name="T53" fmla="*/ 1212 h 2587"/>
              <a:gd name="T54" fmla="*/ 2566 w 3379"/>
              <a:gd name="T55" fmla="*/ 1162 h 2587"/>
              <a:gd name="T56" fmla="*/ 2320 w 3379"/>
              <a:gd name="T57" fmla="*/ 1151 h 2587"/>
              <a:gd name="T58" fmla="*/ 2100 w 3379"/>
              <a:gd name="T59" fmla="*/ 743 h 2587"/>
              <a:gd name="T60" fmla="*/ 2029 w 3379"/>
              <a:gd name="T61" fmla="*/ 711 h 2587"/>
              <a:gd name="T62" fmla="*/ 1949 w 3379"/>
              <a:gd name="T63" fmla="*/ 721 h 2587"/>
              <a:gd name="T64" fmla="*/ 1890 w 3379"/>
              <a:gd name="T65" fmla="*/ 771 h 2587"/>
              <a:gd name="T66" fmla="*/ 1320 w 3379"/>
              <a:gd name="T67" fmla="*/ 678 h 2587"/>
              <a:gd name="T68" fmla="*/ 1279 w 3379"/>
              <a:gd name="T69" fmla="*/ 617 h 2587"/>
              <a:gd name="T70" fmla="*/ 1215 w 3379"/>
              <a:gd name="T71" fmla="*/ 585 h 2587"/>
              <a:gd name="T72" fmla="*/ 1142 w 3379"/>
              <a:gd name="T73" fmla="*/ 589 h 2587"/>
              <a:gd name="T74" fmla="*/ 1082 w 3379"/>
              <a:gd name="T75" fmla="*/ 628 h 2587"/>
              <a:gd name="T76" fmla="*/ 866 w 3379"/>
              <a:gd name="T77" fmla="*/ 1150 h 2587"/>
              <a:gd name="T78" fmla="*/ 3 w 3379"/>
              <a:gd name="T79" fmla="*/ 238 h 2587"/>
              <a:gd name="T80" fmla="*/ 46 w 3379"/>
              <a:gd name="T81" fmla="*/ 128 h 2587"/>
              <a:gd name="T82" fmla="*/ 129 w 3379"/>
              <a:gd name="T83" fmla="*/ 45 h 2587"/>
              <a:gd name="T84" fmla="*/ 240 w 3379"/>
              <a:gd name="T85" fmla="*/ 3 h 2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79" h="2587">
                <a:moveTo>
                  <a:pt x="282" y="0"/>
                </a:moveTo>
                <a:lnTo>
                  <a:pt x="3097" y="0"/>
                </a:lnTo>
                <a:lnTo>
                  <a:pt x="3139" y="3"/>
                </a:lnTo>
                <a:lnTo>
                  <a:pt x="3178" y="12"/>
                </a:lnTo>
                <a:lnTo>
                  <a:pt x="3216" y="26"/>
                </a:lnTo>
                <a:lnTo>
                  <a:pt x="3251" y="45"/>
                </a:lnTo>
                <a:lnTo>
                  <a:pt x="3282" y="69"/>
                </a:lnTo>
                <a:lnTo>
                  <a:pt x="3310" y="96"/>
                </a:lnTo>
                <a:lnTo>
                  <a:pt x="3333" y="128"/>
                </a:lnTo>
                <a:lnTo>
                  <a:pt x="3353" y="162"/>
                </a:lnTo>
                <a:lnTo>
                  <a:pt x="3368" y="199"/>
                </a:lnTo>
                <a:lnTo>
                  <a:pt x="3376" y="238"/>
                </a:lnTo>
                <a:lnTo>
                  <a:pt x="3379" y="280"/>
                </a:lnTo>
                <a:lnTo>
                  <a:pt x="3379" y="2308"/>
                </a:lnTo>
                <a:lnTo>
                  <a:pt x="3376" y="2349"/>
                </a:lnTo>
                <a:lnTo>
                  <a:pt x="3368" y="2388"/>
                </a:lnTo>
                <a:lnTo>
                  <a:pt x="3353" y="2425"/>
                </a:lnTo>
                <a:lnTo>
                  <a:pt x="3333" y="2459"/>
                </a:lnTo>
                <a:lnTo>
                  <a:pt x="3310" y="2491"/>
                </a:lnTo>
                <a:lnTo>
                  <a:pt x="3282" y="2518"/>
                </a:lnTo>
                <a:lnTo>
                  <a:pt x="3251" y="2542"/>
                </a:lnTo>
                <a:lnTo>
                  <a:pt x="3216" y="2562"/>
                </a:lnTo>
                <a:lnTo>
                  <a:pt x="3178" y="2575"/>
                </a:lnTo>
                <a:lnTo>
                  <a:pt x="3139" y="2584"/>
                </a:lnTo>
                <a:lnTo>
                  <a:pt x="3097" y="2587"/>
                </a:lnTo>
                <a:lnTo>
                  <a:pt x="282" y="2587"/>
                </a:lnTo>
                <a:lnTo>
                  <a:pt x="240" y="2584"/>
                </a:lnTo>
                <a:lnTo>
                  <a:pt x="201" y="2575"/>
                </a:lnTo>
                <a:lnTo>
                  <a:pt x="163" y="2562"/>
                </a:lnTo>
                <a:lnTo>
                  <a:pt x="129" y="2542"/>
                </a:lnTo>
                <a:lnTo>
                  <a:pt x="97" y="2518"/>
                </a:lnTo>
                <a:lnTo>
                  <a:pt x="70" y="2491"/>
                </a:lnTo>
                <a:lnTo>
                  <a:pt x="46" y="2459"/>
                </a:lnTo>
                <a:lnTo>
                  <a:pt x="26" y="2425"/>
                </a:lnTo>
                <a:lnTo>
                  <a:pt x="12" y="2388"/>
                </a:lnTo>
                <a:lnTo>
                  <a:pt x="3" y="2349"/>
                </a:lnTo>
                <a:lnTo>
                  <a:pt x="0" y="2308"/>
                </a:lnTo>
                <a:lnTo>
                  <a:pt x="0" y="1431"/>
                </a:lnTo>
                <a:lnTo>
                  <a:pt x="962" y="1431"/>
                </a:lnTo>
                <a:lnTo>
                  <a:pt x="991" y="1428"/>
                </a:lnTo>
                <a:lnTo>
                  <a:pt x="1017" y="1419"/>
                </a:lnTo>
                <a:lnTo>
                  <a:pt x="1042" y="1406"/>
                </a:lnTo>
                <a:lnTo>
                  <a:pt x="1063" y="1389"/>
                </a:lnTo>
                <a:lnTo>
                  <a:pt x="1081" y="1367"/>
                </a:lnTo>
                <a:lnTo>
                  <a:pt x="1093" y="1341"/>
                </a:lnTo>
                <a:lnTo>
                  <a:pt x="1175" y="1133"/>
                </a:lnTo>
                <a:lnTo>
                  <a:pt x="1438" y="1917"/>
                </a:lnTo>
                <a:lnTo>
                  <a:pt x="1449" y="1939"/>
                </a:lnTo>
                <a:lnTo>
                  <a:pt x="1462" y="1960"/>
                </a:lnTo>
                <a:lnTo>
                  <a:pt x="1479" y="1977"/>
                </a:lnTo>
                <a:lnTo>
                  <a:pt x="1498" y="1991"/>
                </a:lnTo>
                <a:lnTo>
                  <a:pt x="1519" y="2002"/>
                </a:lnTo>
                <a:lnTo>
                  <a:pt x="1542" y="2010"/>
                </a:lnTo>
                <a:lnTo>
                  <a:pt x="1567" y="2013"/>
                </a:lnTo>
                <a:lnTo>
                  <a:pt x="1572" y="2013"/>
                </a:lnTo>
                <a:lnTo>
                  <a:pt x="1600" y="2010"/>
                </a:lnTo>
                <a:lnTo>
                  <a:pt x="1627" y="2001"/>
                </a:lnTo>
                <a:lnTo>
                  <a:pt x="1650" y="1989"/>
                </a:lnTo>
                <a:lnTo>
                  <a:pt x="1671" y="1972"/>
                </a:lnTo>
                <a:lnTo>
                  <a:pt x="1689" y="1951"/>
                </a:lnTo>
                <a:lnTo>
                  <a:pt x="1702" y="1927"/>
                </a:lnTo>
                <a:lnTo>
                  <a:pt x="2019" y="1180"/>
                </a:lnTo>
                <a:lnTo>
                  <a:pt x="2108" y="1354"/>
                </a:lnTo>
                <a:lnTo>
                  <a:pt x="2123" y="1376"/>
                </a:lnTo>
                <a:lnTo>
                  <a:pt x="2140" y="1395"/>
                </a:lnTo>
                <a:lnTo>
                  <a:pt x="2160" y="1410"/>
                </a:lnTo>
                <a:lnTo>
                  <a:pt x="2183" y="1421"/>
                </a:lnTo>
                <a:lnTo>
                  <a:pt x="2208" y="1428"/>
                </a:lnTo>
                <a:lnTo>
                  <a:pt x="2234" y="1431"/>
                </a:lnTo>
                <a:lnTo>
                  <a:pt x="2512" y="1431"/>
                </a:lnTo>
                <a:lnTo>
                  <a:pt x="2540" y="1428"/>
                </a:lnTo>
                <a:lnTo>
                  <a:pt x="2566" y="1419"/>
                </a:lnTo>
                <a:lnTo>
                  <a:pt x="2590" y="1406"/>
                </a:lnTo>
                <a:lnTo>
                  <a:pt x="2610" y="1390"/>
                </a:lnTo>
                <a:lnTo>
                  <a:pt x="2628" y="1369"/>
                </a:lnTo>
                <a:lnTo>
                  <a:pt x="2641" y="1345"/>
                </a:lnTo>
                <a:lnTo>
                  <a:pt x="2649" y="1318"/>
                </a:lnTo>
                <a:lnTo>
                  <a:pt x="2652" y="1291"/>
                </a:lnTo>
                <a:lnTo>
                  <a:pt x="2649" y="1263"/>
                </a:lnTo>
                <a:lnTo>
                  <a:pt x="2641" y="1236"/>
                </a:lnTo>
                <a:lnTo>
                  <a:pt x="2628" y="1212"/>
                </a:lnTo>
                <a:lnTo>
                  <a:pt x="2610" y="1191"/>
                </a:lnTo>
                <a:lnTo>
                  <a:pt x="2590" y="1175"/>
                </a:lnTo>
                <a:lnTo>
                  <a:pt x="2566" y="1162"/>
                </a:lnTo>
                <a:lnTo>
                  <a:pt x="2540" y="1154"/>
                </a:lnTo>
                <a:lnTo>
                  <a:pt x="2512" y="1151"/>
                </a:lnTo>
                <a:lnTo>
                  <a:pt x="2320" y="1151"/>
                </a:lnTo>
                <a:lnTo>
                  <a:pt x="2132" y="785"/>
                </a:lnTo>
                <a:lnTo>
                  <a:pt x="2117" y="762"/>
                </a:lnTo>
                <a:lnTo>
                  <a:pt x="2100" y="743"/>
                </a:lnTo>
                <a:lnTo>
                  <a:pt x="2078" y="728"/>
                </a:lnTo>
                <a:lnTo>
                  <a:pt x="2055" y="717"/>
                </a:lnTo>
                <a:lnTo>
                  <a:pt x="2029" y="711"/>
                </a:lnTo>
                <a:lnTo>
                  <a:pt x="2001" y="709"/>
                </a:lnTo>
                <a:lnTo>
                  <a:pt x="1975" y="713"/>
                </a:lnTo>
                <a:lnTo>
                  <a:pt x="1949" y="721"/>
                </a:lnTo>
                <a:lnTo>
                  <a:pt x="1926" y="733"/>
                </a:lnTo>
                <a:lnTo>
                  <a:pt x="1906" y="750"/>
                </a:lnTo>
                <a:lnTo>
                  <a:pt x="1890" y="771"/>
                </a:lnTo>
                <a:lnTo>
                  <a:pt x="1876" y="794"/>
                </a:lnTo>
                <a:lnTo>
                  <a:pt x="1588" y="1476"/>
                </a:lnTo>
                <a:lnTo>
                  <a:pt x="1320" y="678"/>
                </a:lnTo>
                <a:lnTo>
                  <a:pt x="1310" y="655"/>
                </a:lnTo>
                <a:lnTo>
                  <a:pt x="1297" y="634"/>
                </a:lnTo>
                <a:lnTo>
                  <a:pt x="1279" y="617"/>
                </a:lnTo>
                <a:lnTo>
                  <a:pt x="1260" y="602"/>
                </a:lnTo>
                <a:lnTo>
                  <a:pt x="1239" y="592"/>
                </a:lnTo>
                <a:lnTo>
                  <a:pt x="1215" y="585"/>
                </a:lnTo>
                <a:lnTo>
                  <a:pt x="1190" y="582"/>
                </a:lnTo>
                <a:lnTo>
                  <a:pt x="1166" y="584"/>
                </a:lnTo>
                <a:lnTo>
                  <a:pt x="1142" y="589"/>
                </a:lnTo>
                <a:lnTo>
                  <a:pt x="1120" y="598"/>
                </a:lnTo>
                <a:lnTo>
                  <a:pt x="1099" y="612"/>
                </a:lnTo>
                <a:lnTo>
                  <a:pt x="1082" y="628"/>
                </a:lnTo>
                <a:lnTo>
                  <a:pt x="1067" y="648"/>
                </a:lnTo>
                <a:lnTo>
                  <a:pt x="1056" y="671"/>
                </a:lnTo>
                <a:lnTo>
                  <a:pt x="866" y="1150"/>
                </a:lnTo>
                <a:lnTo>
                  <a:pt x="0" y="1150"/>
                </a:lnTo>
                <a:lnTo>
                  <a:pt x="0" y="280"/>
                </a:lnTo>
                <a:lnTo>
                  <a:pt x="3" y="238"/>
                </a:lnTo>
                <a:lnTo>
                  <a:pt x="12" y="199"/>
                </a:lnTo>
                <a:lnTo>
                  <a:pt x="26" y="162"/>
                </a:lnTo>
                <a:lnTo>
                  <a:pt x="46" y="128"/>
                </a:lnTo>
                <a:lnTo>
                  <a:pt x="70" y="96"/>
                </a:lnTo>
                <a:lnTo>
                  <a:pt x="97" y="69"/>
                </a:lnTo>
                <a:lnTo>
                  <a:pt x="129" y="45"/>
                </a:lnTo>
                <a:lnTo>
                  <a:pt x="163" y="26"/>
                </a:lnTo>
                <a:lnTo>
                  <a:pt x="201" y="12"/>
                </a:lnTo>
                <a:lnTo>
                  <a:pt x="240" y="3"/>
                </a:lnTo>
                <a:lnTo>
                  <a:pt x="28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42" name="Group 681"/>
          <p:cNvGrpSpPr>
            <a:grpSpLocks noChangeAspect="1"/>
          </p:cNvGrpSpPr>
          <p:nvPr/>
        </p:nvGrpSpPr>
        <p:grpSpPr bwMode="auto">
          <a:xfrm>
            <a:off x="8500982" y="1362742"/>
            <a:ext cx="226718" cy="107465"/>
            <a:chOff x="3656" y="1071"/>
            <a:chExt cx="4097" cy="1942"/>
          </a:xfrm>
          <a:solidFill>
            <a:schemeClr val="tx1">
              <a:lumMod val="65000"/>
              <a:lumOff val="35000"/>
            </a:schemeClr>
          </a:solidFill>
        </p:grpSpPr>
        <p:sp>
          <p:nvSpPr>
            <p:cNvPr id="343" name="Freeform 683"/>
            <p:cNvSpPr>
              <a:spLocks noEditPoints="1"/>
            </p:cNvSpPr>
            <p:nvPr/>
          </p:nvSpPr>
          <p:spPr bwMode="auto">
            <a:xfrm>
              <a:off x="3656" y="1071"/>
              <a:ext cx="4097" cy="1942"/>
            </a:xfrm>
            <a:custGeom>
              <a:avLst/>
              <a:gdLst>
                <a:gd name="T0" fmla="*/ 255 w 4097"/>
                <a:gd name="T1" fmla="*/ 1326 h 1942"/>
                <a:gd name="T2" fmla="*/ 183 w 4097"/>
                <a:gd name="T3" fmla="*/ 1548 h 1942"/>
                <a:gd name="T4" fmla="*/ 317 w 4097"/>
                <a:gd name="T5" fmla="*/ 1733 h 1942"/>
                <a:gd name="T6" fmla="*/ 552 w 4097"/>
                <a:gd name="T7" fmla="*/ 1733 h 1942"/>
                <a:gd name="T8" fmla="*/ 686 w 4097"/>
                <a:gd name="T9" fmla="*/ 1548 h 1942"/>
                <a:gd name="T10" fmla="*/ 616 w 4097"/>
                <a:gd name="T11" fmla="*/ 1326 h 1942"/>
                <a:gd name="T12" fmla="*/ 2589 w 4097"/>
                <a:gd name="T13" fmla="*/ 1252 h 1942"/>
                <a:gd name="T14" fmla="*/ 2384 w 4097"/>
                <a:gd name="T15" fmla="*/ 1356 h 1942"/>
                <a:gd name="T16" fmla="*/ 2348 w 4097"/>
                <a:gd name="T17" fmla="*/ 1588 h 1942"/>
                <a:gd name="T18" fmla="*/ 2510 w 4097"/>
                <a:gd name="T19" fmla="*/ 1749 h 1942"/>
                <a:gd name="T20" fmla="*/ 2741 w 4097"/>
                <a:gd name="T21" fmla="*/ 1712 h 1942"/>
                <a:gd name="T22" fmla="*/ 2845 w 4097"/>
                <a:gd name="T23" fmla="*/ 1507 h 1942"/>
                <a:gd name="T24" fmla="*/ 2741 w 4097"/>
                <a:gd name="T25" fmla="*/ 1300 h 1942"/>
                <a:gd name="T26" fmla="*/ 3620 w 4097"/>
                <a:gd name="T27" fmla="*/ 183 h 1942"/>
                <a:gd name="T28" fmla="*/ 3435 w 4097"/>
                <a:gd name="T29" fmla="*/ 318 h 1942"/>
                <a:gd name="T30" fmla="*/ 3435 w 4097"/>
                <a:gd name="T31" fmla="*/ 553 h 1942"/>
                <a:gd name="T32" fmla="*/ 3620 w 4097"/>
                <a:gd name="T33" fmla="*/ 687 h 1942"/>
                <a:gd name="T34" fmla="*/ 3842 w 4097"/>
                <a:gd name="T35" fmla="*/ 615 h 1942"/>
                <a:gd name="T36" fmla="*/ 3912 w 4097"/>
                <a:gd name="T37" fmla="*/ 394 h 1942"/>
                <a:gd name="T38" fmla="*/ 3778 w 4097"/>
                <a:gd name="T39" fmla="*/ 208 h 1942"/>
                <a:gd name="T40" fmla="*/ 1425 w 4097"/>
                <a:gd name="T41" fmla="*/ 193 h 1942"/>
                <a:gd name="T42" fmla="*/ 1264 w 4097"/>
                <a:gd name="T43" fmla="*/ 355 h 1942"/>
                <a:gd name="T44" fmla="*/ 1301 w 4097"/>
                <a:gd name="T45" fmla="*/ 586 h 1942"/>
                <a:gd name="T46" fmla="*/ 1506 w 4097"/>
                <a:gd name="T47" fmla="*/ 691 h 1942"/>
                <a:gd name="T48" fmla="*/ 1712 w 4097"/>
                <a:gd name="T49" fmla="*/ 586 h 1942"/>
                <a:gd name="T50" fmla="*/ 1749 w 4097"/>
                <a:gd name="T51" fmla="*/ 355 h 1942"/>
                <a:gd name="T52" fmla="*/ 1587 w 4097"/>
                <a:gd name="T53" fmla="*/ 193 h 1942"/>
                <a:gd name="T54" fmla="*/ 3818 w 4097"/>
                <a:gd name="T55" fmla="*/ 29 h 1942"/>
                <a:gd name="T56" fmla="*/ 4046 w 4097"/>
                <a:gd name="T57" fmla="*/ 231 h 1942"/>
                <a:gd name="T58" fmla="*/ 4083 w 4097"/>
                <a:gd name="T59" fmla="*/ 542 h 1942"/>
                <a:gd name="T60" fmla="*/ 3910 w 4097"/>
                <a:gd name="T61" fmla="*/ 792 h 1942"/>
                <a:gd name="T62" fmla="*/ 3609 w 4097"/>
                <a:gd name="T63" fmla="*/ 867 h 1942"/>
                <a:gd name="T64" fmla="*/ 2979 w 4097"/>
                <a:gd name="T65" fmla="*/ 1311 h 1942"/>
                <a:gd name="T66" fmla="*/ 3011 w 4097"/>
                <a:gd name="T67" fmla="*/ 1614 h 1942"/>
                <a:gd name="T68" fmla="*/ 2838 w 4097"/>
                <a:gd name="T69" fmla="*/ 1864 h 1942"/>
                <a:gd name="T70" fmla="*/ 2536 w 4097"/>
                <a:gd name="T71" fmla="*/ 1938 h 1942"/>
                <a:gd name="T72" fmla="*/ 2265 w 4097"/>
                <a:gd name="T73" fmla="*/ 1795 h 1942"/>
                <a:gd name="T74" fmla="*/ 2155 w 4097"/>
                <a:gd name="T75" fmla="*/ 1507 h 1942"/>
                <a:gd name="T76" fmla="*/ 1744 w 4097"/>
                <a:gd name="T77" fmla="*/ 799 h 1942"/>
                <a:gd name="T78" fmla="*/ 1455 w 4097"/>
                <a:gd name="T79" fmla="*/ 867 h 1942"/>
                <a:gd name="T80" fmla="*/ 823 w 4097"/>
                <a:gd name="T81" fmla="*/ 1311 h 1942"/>
                <a:gd name="T82" fmla="*/ 857 w 4097"/>
                <a:gd name="T83" fmla="*/ 1614 h 1942"/>
                <a:gd name="T84" fmla="*/ 683 w 4097"/>
                <a:gd name="T85" fmla="*/ 1864 h 1942"/>
                <a:gd name="T86" fmla="*/ 381 w 4097"/>
                <a:gd name="T87" fmla="*/ 1938 h 1942"/>
                <a:gd name="T88" fmla="*/ 109 w 4097"/>
                <a:gd name="T89" fmla="*/ 1795 h 1942"/>
                <a:gd name="T90" fmla="*/ 0 w 4097"/>
                <a:gd name="T91" fmla="*/ 1507 h 1942"/>
                <a:gd name="T92" fmla="*/ 109 w 4097"/>
                <a:gd name="T93" fmla="*/ 1218 h 1942"/>
                <a:gd name="T94" fmla="*/ 381 w 4097"/>
                <a:gd name="T95" fmla="*/ 1075 h 1942"/>
                <a:gd name="T96" fmla="*/ 672 w 4097"/>
                <a:gd name="T97" fmla="*/ 1142 h 1942"/>
                <a:gd name="T98" fmla="*/ 1071 w 4097"/>
                <a:gd name="T99" fmla="*/ 435 h 1942"/>
                <a:gd name="T100" fmla="*/ 1181 w 4097"/>
                <a:gd name="T101" fmla="*/ 146 h 1942"/>
                <a:gd name="T102" fmla="*/ 1451 w 4097"/>
                <a:gd name="T103" fmla="*/ 3 h 1942"/>
                <a:gd name="T104" fmla="*/ 1755 w 4097"/>
                <a:gd name="T105" fmla="*/ 78 h 1942"/>
                <a:gd name="T106" fmla="*/ 1928 w 4097"/>
                <a:gd name="T107" fmla="*/ 328 h 1942"/>
                <a:gd name="T108" fmla="*/ 1895 w 4097"/>
                <a:gd name="T109" fmla="*/ 630 h 1942"/>
                <a:gd name="T110" fmla="*/ 2536 w 4097"/>
                <a:gd name="T111" fmla="*/ 1075 h 1942"/>
                <a:gd name="T112" fmla="*/ 2827 w 4097"/>
                <a:gd name="T113" fmla="*/ 1142 h 1942"/>
                <a:gd name="T114" fmla="*/ 3226 w 4097"/>
                <a:gd name="T115" fmla="*/ 435 h 1942"/>
                <a:gd name="T116" fmla="*/ 3337 w 4097"/>
                <a:gd name="T117" fmla="*/ 146 h 1942"/>
                <a:gd name="T118" fmla="*/ 3607 w 4097"/>
                <a:gd name="T119" fmla="*/ 3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97" h="1942">
                  <a:moveTo>
                    <a:pt x="435" y="1252"/>
                  </a:moveTo>
                  <a:lnTo>
                    <a:pt x="393" y="1254"/>
                  </a:lnTo>
                  <a:lnTo>
                    <a:pt x="354" y="1264"/>
                  </a:lnTo>
                  <a:lnTo>
                    <a:pt x="317" y="1280"/>
                  </a:lnTo>
                  <a:lnTo>
                    <a:pt x="285" y="1300"/>
                  </a:lnTo>
                  <a:lnTo>
                    <a:pt x="255" y="1326"/>
                  </a:lnTo>
                  <a:lnTo>
                    <a:pt x="229" y="1356"/>
                  </a:lnTo>
                  <a:lnTo>
                    <a:pt x="208" y="1390"/>
                  </a:lnTo>
                  <a:lnTo>
                    <a:pt x="193" y="1426"/>
                  </a:lnTo>
                  <a:lnTo>
                    <a:pt x="183" y="1466"/>
                  </a:lnTo>
                  <a:lnTo>
                    <a:pt x="180" y="1507"/>
                  </a:lnTo>
                  <a:lnTo>
                    <a:pt x="183" y="1548"/>
                  </a:lnTo>
                  <a:lnTo>
                    <a:pt x="193" y="1588"/>
                  </a:lnTo>
                  <a:lnTo>
                    <a:pt x="208" y="1624"/>
                  </a:lnTo>
                  <a:lnTo>
                    <a:pt x="229" y="1657"/>
                  </a:lnTo>
                  <a:lnTo>
                    <a:pt x="255" y="1687"/>
                  </a:lnTo>
                  <a:lnTo>
                    <a:pt x="285" y="1712"/>
                  </a:lnTo>
                  <a:lnTo>
                    <a:pt x="317" y="1733"/>
                  </a:lnTo>
                  <a:lnTo>
                    <a:pt x="354" y="1749"/>
                  </a:lnTo>
                  <a:lnTo>
                    <a:pt x="393" y="1758"/>
                  </a:lnTo>
                  <a:lnTo>
                    <a:pt x="435" y="1762"/>
                  </a:lnTo>
                  <a:lnTo>
                    <a:pt x="476" y="1758"/>
                  </a:lnTo>
                  <a:lnTo>
                    <a:pt x="515" y="1749"/>
                  </a:lnTo>
                  <a:lnTo>
                    <a:pt x="552" y="1733"/>
                  </a:lnTo>
                  <a:lnTo>
                    <a:pt x="586" y="1712"/>
                  </a:lnTo>
                  <a:lnTo>
                    <a:pt x="616" y="1687"/>
                  </a:lnTo>
                  <a:lnTo>
                    <a:pt x="640" y="1657"/>
                  </a:lnTo>
                  <a:lnTo>
                    <a:pt x="662" y="1624"/>
                  </a:lnTo>
                  <a:lnTo>
                    <a:pt x="677" y="1588"/>
                  </a:lnTo>
                  <a:lnTo>
                    <a:pt x="686" y="1548"/>
                  </a:lnTo>
                  <a:lnTo>
                    <a:pt x="690" y="1507"/>
                  </a:lnTo>
                  <a:lnTo>
                    <a:pt x="686" y="1466"/>
                  </a:lnTo>
                  <a:lnTo>
                    <a:pt x="677" y="1426"/>
                  </a:lnTo>
                  <a:lnTo>
                    <a:pt x="662" y="1390"/>
                  </a:lnTo>
                  <a:lnTo>
                    <a:pt x="640" y="1356"/>
                  </a:lnTo>
                  <a:lnTo>
                    <a:pt x="616" y="1326"/>
                  </a:lnTo>
                  <a:lnTo>
                    <a:pt x="586" y="1300"/>
                  </a:lnTo>
                  <a:lnTo>
                    <a:pt x="552" y="1280"/>
                  </a:lnTo>
                  <a:lnTo>
                    <a:pt x="515" y="1264"/>
                  </a:lnTo>
                  <a:lnTo>
                    <a:pt x="476" y="1254"/>
                  </a:lnTo>
                  <a:lnTo>
                    <a:pt x="435" y="1252"/>
                  </a:lnTo>
                  <a:close/>
                  <a:moveTo>
                    <a:pt x="2589" y="1252"/>
                  </a:moveTo>
                  <a:lnTo>
                    <a:pt x="2548" y="1254"/>
                  </a:lnTo>
                  <a:lnTo>
                    <a:pt x="2510" y="1264"/>
                  </a:lnTo>
                  <a:lnTo>
                    <a:pt x="2472" y="1280"/>
                  </a:lnTo>
                  <a:lnTo>
                    <a:pt x="2439" y="1300"/>
                  </a:lnTo>
                  <a:lnTo>
                    <a:pt x="2409" y="1326"/>
                  </a:lnTo>
                  <a:lnTo>
                    <a:pt x="2384" y="1356"/>
                  </a:lnTo>
                  <a:lnTo>
                    <a:pt x="2363" y="1390"/>
                  </a:lnTo>
                  <a:lnTo>
                    <a:pt x="2348" y="1426"/>
                  </a:lnTo>
                  <a:lnTo>
                    <a:pt x="2338" y="1466"/>
                  </a:lnTo>
                  <a:lnTo>
                    <a:pt x="2334" y="1507"/>
                  </a:lnTo>
                  <a:lnTo>
                    <a:pt x="2338" y="1548"/>
                  </a:lnTo>
                  <a:lnTo>
                    <a:pt x="2348" y="1588"/>
                  </a:lnTo>
                  <a:lnTo>
                    <a:pt x="2363" y="1624"/>
                  </a:lnTo>
                  <a:lnTo>
                    <a:pt x="2384" y="1657"/>
                  </a:lnTo>
                  <a:lnTo>
                    <a:pt x="2409" y="1687"/>
                  </a:lnTo>
                  <a:lnTo>
                    <a:pt x="2439" y="1712"/>
                  </a:lnTo>
                  <a:lnTo>
                    <a:pt x="2472" y="1733"/>
                  </a:lnTo>
                  <a:lnTo>
                    <a:pt x="2510" y="1749"/>
                  </a:lnTo>
                  <a:lnTo>
                    <a:pt x="2548" y="1758"/>
                  </a:lnTo>
                  <a:lnTo>
                    <a:pt x="2589" y="1762"/>
                  </a:lnTo>
                  <a:lnTo>
                    <a:pt x="2632" y="1758"/>
                  </a:lnTo>
                  <a:lnTo>
                    <a:pt x="2670" y="1749"/>
                  </a:lnTo>
                  <a:lnTo>
                    <a:pt x="2707" y="1733"/>
                  </a:lnTo>
                  <a:lnTo>
                    <a:pt x="2741" y="1712"/>
                  </a:lnTo>
                  <a:lnTo>
                    <a:pt x="2770" y="1687"/>
                  </a:lnTo>
                  <a:lnTo>
                    <a:pt x="2796" y="1657"/>
                  </a:lnTo>
                  <a:lnTo>
                    <a:pt x="2817" y="1624"/>
                  </a:lnTo>
                  <a:lnTo>
                    <a:pt x="2832" y="1588"/>
                  </a:lnTo>
                  <a:lnTo>
                    <a:pt x="2842" y="1548"/>
                  </a:lnTo>
                  <a:lnTo>
                    <a:pt x="2845" y="1507"/>
                  </a:lnTo>
                  <a:lnTo>
                    <a:pt x="2842" y="1466"/>
                  </a:lnTo>
                  <a:lnTo>
                    <a:pt x="2832" y="1426"/>
                  </a:lnTo>
                  <a:lnTo>
                    <a:pt x="2817" y="1390"/>
                  </a:lnTo>
                  <a:lnTo>
                    <a:pt x="2796" y="1356"/>
                  </a:lnTo>
                  <a:lnTo>
                    <a:pt x="2770" y="1326"/>
                  </a:lnTo>
                  <a:lnTo>
                    <a:pt x="2741" y="1300"/>
                  </a:lnTo>
                  <a:lnTo>
                    <a:pt x="2707" y="1280"/>
                  </a:lnTo>
                  <a:lnTo>
                    <a:pt x="2670" y="1264"/>
                  </a:lnTo>
                  <a:lnTo>
                    <a:pt x="2632" y="1254"/>
                  </a:lnTo>
                  <a:lnTo>
                    <a:pt x="2589" y="1252"/>
                  </a:lnTo>
                  <a:close/>
                  <a:moveTo>
                    <a:pt x="3661" y="180"/>
                  </a:moveTo>
                  <a:lnTo>
                    <a:pt x="3620" y="183"/>
                  </a:lnTo>
                  <a:lnTo>
                    <a:pt x="3580" y="193"/>
                  </a:lnTo>
                  <a:lnTo>
                    <a:pt x="3544" y="208"/>
                  </a:lnTo>
                  <a:lnTo>
                    <a:pt x="3511" y="229"/>
                  </a:lnTo>
                  <a:lnTo>
                    <a:pt x="3481" y="254"/>
                  </a:lnTo>
                  <a:lnTo>
                    <a:pt x="3455" y="284"/>
                  </a:lnTo>
                  <a:lnTo>
                    <a:pt x="3435" y="318"/>
                  </a:lnTo>
                  <a:lnTo>
                    <a:pt x="3419" y="355"/>
                  </a:lnTo>
                  <a:lnTo>
                    <a:pt x="3409" y="394"/>
                  </a:lnTo>
                  <a:lnTo>
                    <a:pt x="3406" y="435"/>
                  </a:lnTo>
                  <a:lnTo>
                    <a:pt x="3409" y="477"/>
                  </a:lnTo>
                  <a:lnTo>
                    <a:pt x="3419" y="515"/>
                  </a:lnTo>
                  <a:lnTo>
                    <a:pt x="3435" y="553"/>
                  </a:lnTo>
                  <a:lnTo>
                    <a:pt x="3455" y="586"/>
                  </a:lnTo>
                  <a:lnTo>
                    <a:pt x="3481" y="615"/>
                  </a:lnTo>
                  <a:lnTo>
                    <a:pt x="3511" y="641"/>
                  </a:lnTo>
                  <a:lnTo>
                    <a:pt x="3544" y="662"/>
                  </a:lnTo>
                  <a:lnTo>
                    <a:pt x="3580" y="677"/>
                  </a:lnTo>
                  <a:lnTo>
                    <a:pt x="3620" y="687"/>
                  </a:lnTo>
                  <a:lnTo>
                    <a:pt x="3661" y="691"/>
                  </a:lnTo>
                  <a:lnTo>
                    <a:pt x="3702" y="687"/>
                  </a:lnTo>
                  <a:lnTo>
                    <a:pt x="3742" y="677"/>
                  </a:lnTo>
                  <a:lnTo>
                    <a:pt x="3778" y="662"/>
                  </a:lnTo>
                  <a:lnTo>
                    <a:pt x="3812" y="641"/>
                  </a:lnTo>
                  <a:lnTo>
                    <a:pt x="3842" y="615"/>
                  </a:lnTo>
                  <a:lnTo>
                    <a:pt x="3866" y="586"/>
                  </a:lnTo>
                  <a:lnTo>
                    <a:pt x="3888" y="553"/>
                  </a:lnTo>
                  <a:lnTo>
                    <a:pt x="3904" y="515"/>
                  </a:lnTo>
                  <a:lnTo>
                    <a:pt x="3912" y="477"/>
                  </a:lnTo>
                  <a:lnTo>
                    <a:pt x="3916" y="435"/>
                  </a:lnTo>
                  <a:lnTo>
                    <a:pt x="3912" y="394"/>
                  </a:lnTo>
                  <a:lnTo>
                    <a:pt x="3904" y="355"/>
                  </a:lnTo>
                  <a:lnTo>
                    <a:pt x="3888" y="318"/>
                  </a:lnTo>
                  <a:lnTo>
                    <a:pt x="3866" y="284"/>
                  </a:lnTo>
                  <a:lnTo>
                    <a:pt x="3842" y="254"/>
                  </a:lnTo>
                  <a:lnTo>
                    <a:pt x="3812" y="229"/>
                  </a:lnTo>
                  <a:lnTo>
                    <a:pt x="3778" y="208"/>
                  </a:lnTo>
                  <a:lnTo>
                    <a:pt x="3742" y="193"/>
                  </a:lnTo>
                  <a:lnTo>
                    <a:pt x="3702" y="183"/>
                  </a:lnTo>
                  <a:lnTo>
                    <a:pt x="3661" y="180"/>
                  </a:lnTo>
                  <a:close/>
                  <a:moveTo>
                    <a:pt x="1506" y="180"/>
                  </a:moveTo>
                  <a:lnTo>
                    <a:pt x="1465" y="183"/>
                  </a:lnTo>
                  <a:lnTo>
                    <a:pt x="1425" y="193"/>
                  </a:lnTo>
                  <a:lnTo>
                    <a:pt x="1389" y="208"/>
                  </a:lnTo>
                  <a:lnTo>
                    <a:pt x="1356" y="229"/>
                  </a:lnTo>
                  <a:lnTo>
                    <a:pt x="1326" y="254"/>
                  </a:lnTo>
                  <a:lnTo>
                    <a:pt x="1301" y="284"/>
                  </a:lnTo>
                  <a:lnTo>
                    <a:pt x="1280" y="318"/>
                  </a:lnTo>
                  <a:lnTo>
                    <a:pt x="1264" y="355"/>
                  </a:lnTo>
                  <a:lnTo>
                    <a:pt x="1255" y="394"/>
                  </a:lnTo>
                  <a:lnTo>
                    <a:pt x="1251" y="435"/>
                  </a:lnTo>
                  <a:lnTo>
                    <a:pt x="1255" y="477"/>
                  </a:lnTo>
                  <a:lnTo>
                    <a:pt x="1264" y="515"/>
                  </a:lnTo>
                  <a:lnTo>
                    <a:pt x="1280" y="553"/>
                  </a:lnTo>
                  <a:lnTo>
                    <a:pt x="1301" y="586"/>
                  </a:lnTo>
                  <a:lnTo>
                    <a:pt x="1326" y="615"/>
                  </a:lnTo>
                  <a:lnTo>
                    <a:pt x="1356" y="641"/>
                  </a:lnTo>
                  <a:lnTo>
                    <a:pt x="1389" y="662"/>
                  </a:lnTo>
                  <a:lnTo>
                    <a:pt x="1425" y="677"/>
                  </a:lnTo>
                  <a:lnTo>
                    <a:pt x="1465" y="687"/>
                  </a:lnTo>
                  <a:lnTo>
                    <a:pt x="1506" y="691"/>
                  </a:lnTo>
                  <a:lnTo>
                    <a:pt x="1547" y="687"/>
                  </a:lnTo>
                  <a:lnTo>
                    <a:pt x="1587" y="677"/>
                  </a:lnTo>
                  <a:lnTo>
                    <a:pt x="1623" y="662"/>
                  </a:lnTo>
                  <a:lnTo>
                    <a:pt x="1657" y="641"/>
                  </a:lnTo>
                  <a:lnTo>
                    <a:pt x="1686" y="615"/>
                  </a:lnTo>
                  <a:lnTo>
                    <a:pt x="1712" y="586"/>
                  </a:lnTo>
                  <a:lnTo>
                    <a:pt x="1732" y="553"/>
                  </a:lnTo>
                  <a:lnTo>
                    <a:pt x="1749" y="515"/>
                  </a:lnTo>
                  <a:lnTo>
                    <a:pt x="1759" y="477"/>
                  </a:lnTo>
                  <a:lnTo>
                    <a:pt x="1761" y="435"/>
                  </a:lnTo>
                  <a:lnTo>
                    <a:pt x="1759" y="394"/>
                  </a:lnTo>
                  <a:lnTo>
                    <a:pt x="1749" y="355"/>
                  </a:lnTo>
                  <a:lnTo>
                    <a:pt x="1732" y="318"/>
                  </a:lnTo>
                  <a:lnTo>
                    <a:pt x="1712" y="284"/>
                  </a:lnTo>
                  <a:lnTo>
                    <a:pt x="1686" y="254"/>
                  </a:lnTo>
                  <a:lnTo>
                    <a:pt x="1657" y="229"/>
                  </a:lnTo>
                  <a:lnTo>
                    <a:pt x="1623" y="208"/>
                  </a:lnTo>
                  <a:lnTo>
                    <a:pt x="1587" y="193"/>
                  </a:lnTo>
                  <a:lnTo>
                    <a:pt x="1547" y="183"/>
                  </a:lnTo>
                  <a:lnTo>
                    <a:pt x="1506" y="180"/>
                  </a:lnTo>
                  <a:close/>
                  <a:moveTo>
                    <a:pt x="3661" y="0"/>
                  </a:moveTo>
                  <a:lnTo>
                    <a:pt x="3716" y="3"/>
                  </a:lnTo>
                  <a:lnTo>
                    <a:pt x="3768" y="13"/>
                  </a:lnTo>
                  <a:lnTo>
                    <a:pt x="3818" y="29"/>
                  </a:lnTo>
                  <a:lnTo>
                    <a:pt x="3865" y="51"/>
                  </a:lnTo>
                  <a:lnTo>
                    <a:pt x="3910" y="78"/>
                  </a:lnTo>
                  <a:lnTo>
                    <a:pt x="3950" y="110"/>
                  </a:lnTo>
                  <a:lnTo>
                    <a:pt x="3986" y="146"/>
                  </a:lnTo>
                  <a:lnTo>
                    <a:pt x="4018" y="187"/>
                  </a:lnTo>
                  <a:lnTo>
                    <a:pt x="4046" y="231"/>
                  </a:lnTo>
                  <a:lnTo>
                    <a:pt x="4067" y="278"/>
                  </a:lnTo>
                  <a:lnTo>
                    <a:pt x="4083" y="328"/>
                  </a:lnTo>
                  <a:lnTo>
                    <a:pt x="4093" y="381"/>
                  </a:lnTo>
                  <a:lnTo>
                    <a:pt x="4097" y="435"/>
                  </a:lnTo>
                  <a:lnTo>
                    <a:pt x="4093" y="489"/>
                  </a:lnTo>
                  <a:lnTo>
                    <a:pt x="4083" y="542"/>
                  </a:lnTo>
                  <a:lnTo>
                    <a:pt x="4067" y="593"/>
                  </a:lnTo>
                  <a:lnTo>
                    <a:pt x="4046" y="640"/>
                  </a:lnTo>
                  <a:lnTo>
                    <a:pt x="4018" y="683"/>
                  </a:lnTo>
                  <a:lnTo>
                    <a:pt x="3986" y="724"/>
                  </a:lnTo>
                  <a:lnTo>
                    <a:pt x="3950" y="760"/>
                  </a:lnTo>
                  <a:lnTo>
                    <a:pt x="3910" y="792"/>
                  </a:lnTo>
                  <a:lnTo>
                    <a:pt x="3865" y="819"/>
                  </a:lnTo>
                  <a:lnTo>
                    <a:pt x="3818" y="841"/>
                  </a:lnTo>
                  <a:lnTo>
                    <a:pt x="3768" y="856"/>
                  </a:lnTo>
                  <a:lnTo>
                    <a:pt x="3716" y="866"/>
                  </a:lnTo>
                  <a:lnTo>
                    <a:pt x="3661" y="870"/>
                  </a:lnTo>
                  <a:lnTo>
                    <a:pt x="3609" y="867"/>
                  </a:lnTo>
                  <a:lnTo>
                    <a:pt x="3559" y="857"/>
                  </a:lnTo>
                  <a:lnTo>
                    <a:pt x="3512" y="844"/>
                  </a:lnTo>
                  <a:lnTo>
                    <a:pt x="3466" y="824"/>
                  </a:lnTo>
                  <a:lnTo>
                    <a:pt x="3424" y="799"/>
                  </a:lnTo>
                  <a:lnTo>
                    <a:pt x="2954" y="1269"/>
                  </a:lnTo>
                  <a:lnTo>
                    <a:pt x="2979" y="1311"/>
                  </a:lnTo>
                  <a:lnTo>
                    <a:pt x="2998" y="1357"/>
                  </a:lnTo>
                  <a:lnTo>
                    <a:pt x="3012" y="1405"/>
                  </a:lnTo>
                  <a:lnTo>
                    <a:pt x="3022" y="1454"/>
                  </a:lnTo>
                  <a:lnTo>
                    <a:pt x="3025" y="1507"/>
                  </a:lnTo>
                  <a:lnTo>
                    <a:pt x="3021" y="1561"/>
                  </a:lnTo>
                  <a:lnTo>
                    <a:pt x="3011" y="1614"/>
                  </a:lnTo>
                  <a:lnTo>
                    <a:pt x="2996" y="1663"/>
                  </a:lnTo>
                  <a:lnTo>
                    <a:pt x="2974" y="1711"/>
                  </a:lnTo>
                  <a:lnTo>
                    <a:pt x="2946" y="1755"/>
                  </a:lnTo>
                  <a:lnTo>
                    <a:pt x="2915" y="1795"/>
                  </a:lnTo>
                  <a:lnTo>
                    <a:pt x="2879" y="1831"/>
                  </a:lnTo>
                  <a:lnTo>
                    <a:pt x="2838" y="1864"/>
                  </a:lnTo>
                  <a:lnTo>
                    <a:pt x="2794" y="1891"/>
                  </a:lnTo>
                  <a:lnTo>
                    <a:pt x="2747" y="1912"/>
                  </a:lnTo>
                  <a:lnTo>
                    <a:pt x="2696" y="1928"/>
                  </a:lnTo>
                  <a:lnTo>
                    <a:pt x="2644" y="1938"/>
                  </a:lnTo>
                  <a:lnTo>
                    <a:pt x="2589" y="1942"/>
                  </a:lnTo>
                  <a:lnTo>
                    <a:pt x="2536" y="1938"/>
                  </a:lnTo>
                  <a:lnTo>
                    <a:pt x="2482" y="1928"/>
                  </a:lnTo>
                  <a:lnTo>
                    <a:pt x="2433" y="1912"/>
                  </a:lnTo>
                  <a:lnTo>
                    <a:pt x="2385" y="1891"/>
                  </a:lnTo>
                  <a:lnTo>
                    <a:pt x="2342" y="1864"/>
                  </a:lnTo>
                  <a:lnTo>
                    <a:pt x="2301" y="1831"/>
                  </a:lnTo>
                  <a:lnTo>
                    <a:pt x="2265" y="1795"/>
                  </a:lnTo>
                  <a:lnTo>
                    <a:pt x="2232" y="1755"/>
                  </a:lnTo>
                  <a:lnTo>
                    <a:pt x="2206" y="1711"/>
                  </a:lnTo>
                  <a:lnTo>
                    <a:pt x="2184" y="1663"/>
                  </a:lnTo>
                  <a:lnTo>
                    <a:pt x="2168" y="1614"/>
                  </a:lnTo>
                  <a:lnTo>
                    <a:pt x="2158" y="1561"/>
                  </a:lnTo>
                  <a:lnTo>
                    <a:pt x="2155" y="1507"/>
                  </a:lnTo>
                  <a:lnTo>
                    <a:pt x="2158" y="1457"/>
                  </a:lnTo>
                  <a:lnTo>
                    <a:pt x="2166" y="1408"/>
                  </a:lnTo>
                  <a:lnTo>
                    <a:pt x="2180" y="1362"/>
                  </a:lnTo>
                  <a:lnTo>
                    <a:pt x="2198" y="1318"/>
                  </a:lnTo>
                  <a:lnTo>
                    <a:pt x="2221" y="1277"/>
                  </a:lnTo>
                  <a:lnTo>
                    <a:pt x="1744" y="799"/>
                  </a:lnTo>
                  <a:lnTo>
                    <a:pt x="1701" y="824"/>
                  </a:lnTo>
                  <a:lnTo>
                    <a:pt x="1655" y="844"/>
                  </a:lnTo>
                  <a:lnTo>
                    <a:pt x="1608" y="857"/>
                  </a:lnTo>
                  <a:lnTo>
                    <a:pt x="1558" y="867"/>
                  </a:lnTo>
                  <a:lnTo>
                    <a:pt x="1506" y="870"/>
                  </a:lnTo>
                  <a:lnTo>
                    <a:pt x="1455" y="867"/>
                  </a:lnTo>
                  <a:lnTo>
                    <a:pt x="1404" y="857"/>
                  </a:lnTo>
                  <a:lnTo>
                    <a:pt x="1357" y="844"/>
                  </a:lnTo>
                  <a:lnTo>
                    <a:pt x="1312" y="824"/>
                  </a:lnTo>
                  <a:lnTo>
                    <a:pt x="1269" y="799"/>
                  </a:lnTo>
                  <a:lnTo>
                    <a:pt x="800" y="1269"/>
                  </a:lnTo>
                  <a:lnTo>
                    <a:pt x="823" y="1311"/>
                  </a:lnTo>
                  <a:lnTo>
                    <a:pt x="843" y="1357"/>
                  </a:lnTo>
                  <a:lnTo>
                    <a:pt x="858" y="1405"/>
                  </a:lnTo>
                  <a:lnTo>
                    <a:pt x="867" y="1454"/>
                  </a:lnTo>
                  <a:lnTo>
                    <a:pt x="869" y="1507"/>
                  </a:lnTo>
                  <a:lnTo>
                    <a:pt x="867" y="1561"/>
                  </a:lnTo>
                  <a:lnTo>
                    <a:pt x="857" y="1614"/>
                  </a:lnTo>
                  <a:lnTo>
                    <a:pt x="841" y="1663"/>
                  </a:lnTo>
                  <a:lnTo>
                    <a:pt x="818" y="1711"/>
                  </a:lnTo>
                  <a:lnTo>
                    <a:pt x="792" y="1755"/>
                  </a:lnTo>
                  <a:lnTo>
                    <a:pt x="760" y="1795"/>
                  </a:lnTo>
                  <a:lnTo>
                    <a:pt x="724" y="1831"/>
                  </a:lnTo>
                  <a:lnTo>
                    <a:pt x="683" y="1864"/>
                  </a:lnTo>
                  <a:lnTo>
                    <a:pt x="639" y="1891"/>
                  </a:lnTo>
                  <a:lnTo>
                    <a:pt x="592" y="1912"/>
                  </a:lnTo>
                  <a:lnTo>
                    <a:pt x="542" y="1928"/>
                  </a:lnTo>
                  <a:lnTo>
                    <a:pt x="490" y="1938"/>
                  </a:lnTo>
                  <a:lnTo>
                    <a:pt x="435" y="1942"/>
                  </a:lnTo>
                  <a:lnTo>
                    <a:pt x="381" y="1938"/>
                  </a:lnTo>
                  <a:lnTo>
                    <a:pt x="328" y="1928"/>
                  </a:lnTo>
                  <a:lnTo>
                    <a:pt x="277" y="1912"/>
                  </a:lnTo>
                  <a:lnTo>
                    <a:pt x="230" y="1891"/>
                  </a:lnTo>
                  <a:lnTo>
                    <a:pt x="187" y="1864"/>
                  </a:lnTo>
                  <a:lnTo>
                    <a:pt x="147" y="1831"/>
                  </a:lnTo>
                  <a:lnTo>
                    <a:pt x="109" y="1795"/>
                  </a:lnTo>
                  <a:lnTo>
                    <a:pt x="78" y="1755"/>
                  </a:lnTo>
                  <a:lnTo>
                    <a:pt x="51" y="1711"/>
                  </a:lnTo>
                  <a:lnTo>
                    <a:pt x="30" y="1663"/>
                  </a:lnTo>
                  <a:lnTo>
                    <a:pt x="14" y="1614"/>
                  </a:lnTo>
                  <a:lnTo>
                    <a:pt x="4" y="1561"/>
                  </a:lnTo>
                  <a:lnTo>
                    <a:pt x="0" y="1507"/>
                  </a:lnTo>
                  <a:lnTo>
                    <a:pt x="4" y="1452"/>
                  </a:lnTo>
                  <a:lnTo>
                    <a:pt x="14" y="1400"/>
                  </a:lnTo>
                  <a:lnTo>
                    <a:pt x="30" y="1350"/>
                  </a:lnTo>
                  <a:lnTo>
                    <a:pt x="51" y="1303"/>
                  </a:lnTo>
                  <a:lnTo>
                    <a:pt x="78" y="1258"/>
                  </a:lnTo>
                  <a:lnTo>
                    <a:pt x="109" y="1218"/>
                  </a:lnTo>
                  <a:lnTo>
                    <a:pt x="147" y="1182"/>
                  </a:lnTo>
                  <a:lnTo>
                    <a:pt x="187" y="1150"/>
                  </a:lnTo>
                  <a:lnTo>
                    <a:pt x="230" y="1122"/>
                  </a:lnTo>
                  <a:lnTo>
                    <a:pt x="277" y="1101"/>
                  </a:lnTo>
                  <a:lnTo>
                    <a:pt x="328" y="1085"/>
                  </a:lnTo>
                  <a:lnTo>
                    <a:pt x="381" y="1075"/>
                  </a:lnTo>
                  <a:lnTo>
                    <a:pt x="435" y="1071"/>
                  </a:lnTo>
                  <a:lnTo>
                    <a:pt x="486" y="1075"/>
                  </a:lnTo>
                  <a:lnTo>
                    <a:pt x="536" y="1084"/>
                  </a:lnTo>
                  <a:lnTo>
                    <a:pt x="585" y="1097"/>
                  </a:lnTo>
                  <a:lnTo>
                    <a:pt x="629" y="1117"/>
                  </a:lnTo>
                  <a:lnTo>
                    <a:pt x="672" y="1142"/>
                  </a:lnTo>
                  <a:lnTo>
                    <a:pt x="1142" y="672"/>
                  </a:lnTo>
                  <a:lnTo>
                    <a:pt x="1118" y="630"/>
                  </a:lnTo>
                  <a:lnTo>
                    <a:pt x="1098" y="585"/>
                  </a:lnTo>
                  <a:lnTo>
                    <a:pt x="1083" y="537"/>
                  </a:lnTo>
                  <a:lnTo>
                    <a:pt x="1075" y="487"/>
                  </a:lnTo>
                  <a:lnTo>
                    <a:pt x="1071" y="435"/>
                  </a:lnTo>
                  <a:lnTo>
                    <a:pt x="1075" y="381"/>
                  </a:lnTo>
                  <a:lnTo>
                    <a:pt x="1084" y="328"/>
                  </a:lnTo>
                  <a:lnTo>
                    <a:pt x="1101" y="278"/>
                  </a:lnTo>
                  <a:lnTo>
                    <a:pt x="1122" y="231"/>
                  </a:lnTo>
                  <a:lnTo>
                    <a:pt x="1149" y="187"/>
                  </a:lnTo>
                  <a:lnTo>
                    <a:pt x="1181" y="146"/>
                  </a:lnTo>
                  <a:lnTo>
                    <a:pt x="1218" y="110"/>
                  </a:lnTo>
                  <a:lnTo>
                    <a:pt x="1257" y="78"/>
                  </a:lnTo>
                  <a:lnTo>
                    <a:pt x="1302" y="51"/>
                  </a:lnTo>
                  <a:lnTo>
                    <a:pt x="1349" y="29"/>
                  </a:lnTo>
                  <a:lnTo>
                    <a:pt x="1399" y="13"/>
                  </a:lnTo>
                  <a:lnTo>
                    <a:pt x="1451" y="3"/>
                  </a:lnTo>
                  <a:lnTo>
                    <a:pt x="1506" y="0"/>
                  </a:lnTo>
                  <a:lnTo>
                    <a:pt x="1561" y="3"/>
                  </a:lnTo>
                  <a:lnTo>
                    <a:pt x="1613" y="13"/>
                  </a:lnTo>
                  <a:lnTo>
                    <a:pt x="1663" y="29"/>
                  </a:lnTo>
                  <a:lnTo>
                    <a:pt x="1710" y="51"/>
                  </a:lnTo>
                  <a:lnTo>
                    <a:pt x="1755" y="78"/>
                  </a:lnTo>
                  <a:lnTo>
                    <a:pt x="1795" y="110"/>
                  </a:lnTo>
                  <a:lnTo>
                    <a:pt x="1831" y="146"/>
                  </a:lnTo>
                  <a:lnTo>
                    <a:pt x="1863" y="187"/>
                  </a:lnTo>
                  <a:lnTo>
                    <a:pt x="1890" y="231"/>
                  </a:lnTo>
                  <a:lnTo>
                    <a:pt x="1911" y="278"/>
                  </a:lnTo>
                  <a:lnTo>
                    <a:pt x="1928" y="328"/>
                  </a:lnTo>
                  <a:lnTo>
                    <a:pt x="1938" y="381"/>
                  </a:lnTo>
                  <a:lnTo>
                    <a:pt x="1941" y="435"/>
                  </a:lnTo>
                  <a:lnTo>
                    <a:pt x="1938" y="487"/>
                  </a:lnTo>
                  <a:lnTo>
                    <a:pt x="1929" y="537"/>
                  </a:lnTo>
                  <a:lnTo>
                    <a:pt x="1915" y="585"/>
                  </a:lnTo>
                  <a:lnTo>
                    <a:pt x="1895" y="630"/>
                  </a:lnTo>
                  <a:lnTo>
                    <a:pt x="1870" y="672"/>
                  </a:lnTo>
                  <a:lnTo>
                    <a:pt x="2345" y="1147"/>
                  </a:lnTo>
                  <a:lnTo>
                    <a:pt x="2389" y="1121"/>
                  </a:lnTo>
                  <a:lnTo>
                    <a:pt x="2435" y="1100"/>
                  </a:lnTo>
                  <a:lnTo>
                    <a:pt x="2485" y="1085"/>
                  </a:lnTo>
                  <a:lnTo>
                    <a:pt x="2536" y="1075"/>
                  </a:lnTo>
                  <a:lnTo>
                    <a:pt x="2589" y="1071"/>
                  </a:lnTo>
                  <a:lnTo>
                    <a:pt x="2641" y="1075"/>
                  </a:lnTo>
                  <a:lnTo>
                    <a:pt x="2691" y="1084"/>
                  </a:lnTo>
                  <a:lnTo>
                    <a:pt x="2740" y="1097"/>
                  </a:lnTo>
                  <a:lnTo>
                    <a:pt x="2785" y="1117"/>
                  </a:lnTo>
                  <a:lnTo>
                    <a:pt x="2827" y="1142"/>
                  </a:lnTo>
                  <a:lnTo>
                    <a:pt x="3297" y="672"/>
                  </a:lnTo>
                  <a:lnTo>
                    <a:pt x="3272" y="630"/>
                  </a:lnTo>
                  <a:lnTo>
                    <a:pt x="3252" y="585"/>
                  </a:lnTo>
                  <a:lnTo>
                    <a:pt x="3238" y="537"/>
                  </a:lnTo>
                  <a:lnTo>
                    <a:pt x="3230" y="487"/>
                  </a:lnTo>
                  <a:lnTo>
                    <a:pt x="3226" y="435"/>
                  </a:lnTo>
                  <a:lnTo>
                    <a:pt x="3230" y="381"/>
                  </a:lnTo>
                  <a:lnTo>
                    <a:pt x="3240" y="328"/>
                  </a:lnTo>
                  <a:lnTo>
                    <a:pt x="3256" y="278"/>
                  </a:lnTo>
                  <a:lnTo>
                    <a:pt x="3277" y="231"/>
                  </a:lnTo>
                  <a:lnTo>
                    <a:pt x="3304" y="187"/>
                  </a:lnTo>
                  <a:lnTo>
                    <a:pt x="3337" y="146"/>
                  </a:lnTo>
                  <a:lnTo>
                    <a:pt x="3373" y="110"/>
                  </a:lnTo>
                  <a:lnTo>
                    <a:pt x="3413" y="78"/>
                  </a:lnTo>
                  <a:lnTo>
                    <a:pt x="3457" y="51"/>
                  </a:lnTo>
                  <a:lnTo>
                    <a:pt x="3505" y="29"/>
                  </a:lnTo>
                  <a:lnTo>
                    <a:pt x="3554" y="13"/>
                  </a:lnTo>
                  <a:lnTo>
                    <a:pt x="3607" y="3"/>
                  </a:lnTo>
                  <a:lnTo>
                    <a:pt x="36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4" name="Freeform 684"/>
            <p:cNvSpPr>
              <a:spLocks/>
            </p:cNvSpPr>
            <p:nvPr/>
          </p:nvSpPr>
          <p:spPr bwMode="auto">
            <a:xfrm>
              <a:off x="4734" y="2150"/>
              <a:ext cx="362" cy="362"/>
            </a:xfrm>
            <a:custGeom>
              <a:avLst/>
              <a:gdLst>
                <a:gd name="T0" fmla="*/ 273 w 362"/>
                <a:gd name="T1" fmla="*/ 0 h 362"/>
                <a:gd name="T2" fmla="*/ 295 w 362"/>
                <a:gd name="T3" fmla="*/ 2 h 362"/>
                <a:gd name="T4" fmla="*/ 317 w 362"/>
                <a:gd name="T5" fmla="*/ 11 h 362"/>
                <a:gd name="T6" fmla="*/ 336 w 362"/>
                <a:gd name="T7" fmla="*/ 26 h 362"/>
                <a:gd name="T8" fmla="*/ 351 w 362"/>
                <a:gd name="T9" fmla="*/ 45 h 362"/>
                <a:gd name="T10" fmla="*/ 360 w 362"/>
                <a:gd name="T11" fmla="*/ 66 h 362"/>
                <a:gd name="T12" fmla="*/ 362 w 362"/>
                <a:gd name="T13" fmla="*/ 89 h 362"/>
                <a:gd name="T14" fmla="*/ 360 w 362"/>
                <a:gd name="T15" fmla="*/ 112 h 362"/>
                <a:gd name="T16" fmla="*/ 351 w 362"/>
                <a:gd name="T17" fmla="*/ 133 h 362"/>
                <a:gd name="T18" fmla="*/ 336 w 362"/>
                <a:gd name="T19" fmla="*/ 153 h 362"/>
                <a:gd name="T20" fmla="*/ 153 w 362"/>
                <a:gd name="T21" fmla="*/ 336 h 362"/>
                <a:gd name="T22" fmla="*/ 135 w 362"/>
                <a:gd name="T23" fmla="*/ 351 h 362"/>
                <a:gd name="T24" fmla="*/ 112 w 362"/>
                <a:gd name="T25" fmla="*/ 359 h 362"/>
                <a:gd name="T26" fmla="*/ 90 w 362"/>
                <a:gd name="T27" fmla="*/ 362 h 362"/>
                <a:gd name="T28" fmla="*/ 67 w 362"/>
                <a:gd name="T29" fmla="*/ 359 h 362"/>
                <a:gd name="T30" fmla="*/ 45 w 362"/>
                <a:gd name="T31" fmla="*/ 351 h 362"/>
                <a:gd name="T32" fmla="*/ 26 w 362"/>
                <a:gd name="T33" fmla="*/ 336 h 362"/>
                <a:gd name="T34" fmla="*/ 11 w 362"/>
                <a:gd name="T35" fmla="*/ 317 h 362"/>
                <a:gd name="T36" fmla="*/ 3 w 362"/>
                <a:gd name="T37" fmla="*/ 295 h 362"/>
                <a:gd name="T38" fmla="*/ 0 w 362"/>
                <a:gd name="T39" fmla="*/ 272 h 362"/>
                <a:gd name="T40" fmla="*/ 3 w 362"/>
                <a:gd name="T41" fmla="*/ 249 h 362"/>
                <a:gd name="T42" fmla="*/ 11 w 362"/>
                <a:gd name="T43" fmla="*/ 227 h 362"/>
                <a:gd name="T44" fmla="*/ 26 w 362"/>
                <a:gd name="T45" fmla="*/ 209 h 362"/>
                <a:gd name="T46" fmla="*/ 209 w 362"/>
                <a:gd name="T47" fmla="*/ 26 h 362"/>
                <a:gd name="T48" fmla="*/ 228 w 362"/>
                <a:gd name="T49" fmla="*/ 11 h 362"/>
                <a:gd name="T50" fmla="*/ 250 w 362"/>
                <a:gd name="T51" fmla="*/ 2 h 362"/>
                <a:gd name="T52" fmla="*/ 273 w 362"/>
                <a:gd name="T53"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2" h="362">
                  <a:moveTo>
                    <a:pt x="273" y="0"/>
                  </a:moveTo>
                  <a:lnTo>
                    <a:pt x="295" y="2"/>
                  </a:lnTo>
                  <a:lnTo>
                    <a:pt x="317" y="11"/>
                  </a:lnTo>
                  <a:lnTo>
                    <a:pt x="336" y="26"/>
                  </a:lnTo>
                  <a:lnTo>
                    <a:pt x="351" y="45"/>
                  </a:lnTo>
                  <a:lnTo>
                    <a:pt x="360" y="66"/>
                  </a:lnTo>
                  <a:lnTo>
                    <a:pt x="362" y="89"/>
                  </a:lnTo>
                  <a:lnTo>
                    <a:pt x="360" y="112"/>
                  </a:lnTo>
                  <a:lnTo>
                    <a:pt x="351" y="133"/>
                  </a:lnTo>
                  <a:lnTo>
                    <a:pt x="336" y="153"/>
                  </a:lnTo>
                  <a:lnTo>
                    <a:pt x="153" y="336"/>
                  </a:lnTo>
                  <a:lnTo>
                    <a:pt x="135" y="351"/>
                  </a:lnTo>
                  <a:lnTo>
                    <a:pt x="112" y="359"/>
                  </a:lnTo>
                  <a:lnTo>
                    <a:pt x="90" y="362"/>
                  </a:lnTo>
                  <a:lnTo>
                    <a:pt x="67" y="359"/>
                  </a:lnTo>
                  <a:lnTo>
                    <a:pt x="45" y="351"/>
                  </a:lnTo>
                  <a:lnTo>
                    <a:pt x="26" y="336"/>
                  </a:lnTo>
                  <a:lnTo>
                    <a:pt x="11" y="317"/>
                  </a:lnTo>
                  <a:lnTo>
                    <a:pt x="3" y="295"/>
                  </a:lnTo>
                  <a:lnTo>
                    <a:pt x="0" y="272"/>
                  </a:lnTo>
                  <a:lnTo>
                    <a:pt x="3" y="249"/>
                  </a:lnTo>
                  <a:lnTo>
                    <a:pt x="11" y="227"/>
                  </a:lnTo>
                  <a:lnTo>
                    <a:pt x="26" y="209"/>
                  </a:lnTo>
                  <a:lnTo>
                    <a:pt x="209" y="26"/>
                  </a:lnTo>
                  <a:lnTo>
                    <a:pt x="228" y="11"/>
                  </a:lnTo>
                  <a:lnTo>
                    <a:pt x="250" y="2"/>
                  </a:lnTo>
                  <a:lnTo>
                    <a:pt x="2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5" name="Freeform 685"/>
            <p:cNvSpPr>
              <a:spLocks/>
            </p:cNvSpPr>
            <p:nvPr/>
          </p:nvSpPr>
          <p:spPr bwMode="auto">
            <a:xfrm>
              <a:off x="6311" y="1575"/>
              <a:ext cx="363" cy="362"/>
            </a:xfrm>
            <a:custGeom>
              <a:avLst/>
              <a:gdLst>
                <a:gd name="T0" fmla="*/ 273 w 363"/>
                <a:gd name="T1" fmla="*/ 0 h 362"/>
                <a:gd name="T2" fmla="*/ 296 w 363"/>
                <a:gd name="T3" fmla="*/ 3 h 362"/>
                <a:gd name="T4" fmla="*/ 317 w 363"/>
                <a:gd name="T5" fmla="*/ 11 h 362"/>
                <a:gd name="T6" fmla="*/ 337 w 363"/>
                <a:gd name="T7" fmla="*/ 26 h 362"/>
                <a:gd name="T8" fmla="*/ 351 w 363"/>
                <a:gd name="T9" fmla="*/ 45 h 362"/>
                <a:gd name="T10" fmla="*/ 360 w 363"/>
                <a:gd name="T11" fmla="*/ 67 h 362"/>
                <a:gd name="T12" fmla="*/ 363 w 363"/>
                <a:gd name="T13" fmla="*/ 90 h 362"/>
                <a:gd name="T14" fmla="*/ 360 w 363"/>
                <a:gd name="T15" fmla="*/ 112 h 362"/>
                <a:gd name="T16" fmla="*/ 351 w 363"/>
                <a:gd name="T17" fmla="*/ 135 h 362"/>
                <a:gd name="T18" fmla="*/ 337 w 363"/>
                <a:gd name="T19" fmla="*/ 153 h 362"/>
                <a:gd name="T20" fmla="*/ 154 w 363"/>
                <a:gd name="T21" fmla="*/ 336 h 362"/>
                <a:gd name="T22" fmla="*/ 134 w 363"/>
                <a:gd name="T23" fmla="*/ 351 h 362"/>
                <a:gd name="T24" fmla="*/ 113 w 363"/>
                <a:gd name="T25" fmla="*/ 360 h 362"/>
                <a:gd name="T26" fmla="*/ 90 w 363"/>
                <a:gd name="T27" fmla="*/ 362 h 362"/>
                <a:gd name="T28" fmla="*/ 67 w 363"/>
                <a:gd name="T29" fmla="*/ 360 h 362"/>
                <a:gd name="T30" fmla="*/ 46 w 363"/>
                <a:gd name="T31" fmla="*/ 351 h 362"/>
                <a:gd name="T32" fmla="*/ 26 w 363"/>
                <a:gd name="T33" fmla="*/ 336 h 362"/>
                <a:gd name="T34" fmla="*/ 13 w 363"/>
                <a:gd name="T35" fmla="*/ 317 h 362"/>
                <a:gd name="T36" fmla="*/ 4 w 363"/>
                <a:gd name="T37" fmla="*/ 295 h 362"/>
                <a:gd name="T38" fmla="*/ 0 w 363"/>
                <a:gd name="T39" fmla="*/ 273 h 362"/>
                <a:gd name="T40" fmla="*/ 4 w 363"/>
                <a:gd name="T41" fmla="*/ 250 h 362"/>
                <a:gd name="T42" fmla="*/ 13 w 363"/>
                <a:gd name="T43" fmla="*/ 228 h 362"/>
                <a:gd name="T44" fmla="*/ 26 w 363"/>
                <a:gd name="T45" fmla="*/ 209 h 362"/>
                <a:gd name="T46" fmla="*/ 209 w 363"/>
                <a:gd name="T47" fmla="*/ 26 h 362"/>
                <a:gd name="T48" fmla="*/ 229 w 363"/>
                <a:gd name="T49" fmla="*/ 11 h 362"/>
                <a:gd name="T50" fmla="*/ 250 w 363"/>
                <a:gd name="T51" fmla="*/ 3 h 362"/>
                <a:gd name="T52" fmla="*/ 273 w 363"/>
                <a:gd name="T53"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63" h="362">
                  <a:moveTo>
                    <a:pt x="273" y="0"/>
                  </a:moveTo>
                  <a:lnTo>
                    <a:pt x="296" y="3"/>
                  </a:lnTo>
                  <a:lnTo>
                    <a:pt x="317" y="11"/>
                  </a:lnTo>
                  <a:lnTo>
                    <a:pt x="337" y="26"/>
                  </a:lnTo>
                  <a:lnTo>
                    <a:pt x="351" y="45"/>
                  </a:lnTo>
                  <a:lnTo>
                    <a:pt x="360" y="67"/>
                  </a:lnTo>
                  <a:lnTo>
                    <a:pt x="363" y="90"/>
                  </a:lnTo>
                  <a:lnTo>
                    <a:pt x="360" y="112"/>
                  </a:lnTo>
                  <a:lnTo>
                    <a:pt x="351" y="135"/>
                  </a:lnTo>
                  <a:lnTo>
                    <a:pt x="337" y="153"/>
                  </a:lnTo>
                  <a:lnTo>
                    <a:pt x="154" y="336"/>
                  </a:lnTo>
                  <a:lnTo>
                    <a:pt x="134" y="351"/>
                  </a:lnTo>
                  <a:lnTo>
                    <a:pt x="113" y="360"/>
                  </a:lnTo>
                  <a:lnTo>
                    <a:pt x="90" y="362"/>
                  </a:lnTo>
                  <a:lnTo>
                    <a:pt x="67" y="360"/>
                  </a:lnTo>
                  <a:lnTo>
                    <a:pt x="46" y="351"/>
                  </a:lnTo>
                  <a:lnTo>
                    <a:pt x="26" y="336"/>
                  </a:lnTo>
                  <a:lnTo>
                    <a:pt x="13" y="317"/>
                  </a:lnTo>
                  <a:lnTo>
                    <a:pt x="4" y="295"/>
                  </a:lnTo>
                  <a:lnTo>
                    <a:pt x="0" y="273"/>
                  </a:lnTo>
                  <a:lnTo>
                    <a:pt x="4" y="250"/>
                  </a:lnTo>
                  <a:lnTo>
                    <a:pt x="13" y="228"/>
                  </a:lnTo>
                  <a:lnTo>
                    <a:pt x="26" y="209"/>
                  </a:lnTo>
                  <a:lnTo>
                    <a:pt x="209" y="26"/>
                  </a:lnTo>
                  <a:lnTo>
                    <a:pt x="229" y="11"/>
                  </a:lnTo>
                  <a:lnTo>
                    <a:pt x="250" y="3"/>
                  </a:lnTo>
                  <a:lnTo>
                    <a:pt x="2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46" name="Group 862"/>
          <p:cNvGrpSpPr>
            <a:grpSpLocks noChangeAspect="1"/>
          </p:cNvGrpSpPr>
          <p:nvPr/>
        </p:nvGrpSpPr>
        <p:grpSpPr bwMode="auto">
          <a:xfrm>
            <a:off x="973063" y="1313695"/>
            <a:ext cx="202958" cy="205557"/>
            <a:chOff x="6213" y="2847"/>
            <a:chExt cx="1171" cy="1186"/>
          </a:xfrm>
          <a:solidFill>
            <a:schemeClr val="tx1">
              <a:lumMod val="65000"/>
              <a:lumOff val="35000"/>
            </a:schemeClr>
          </a:solidFill>
        </p:grpSpPr>
        <p:sp>
          <p:nvSpPr>
            <p:cNvPr id="347" name="Freeform 864"/>
            <p:cNvSpPr>
              <a:spLocks/>
            </p:cNvSpPr>
            <p:nvPr/>
          </p:nvSpPr>
          <p:spPr bwMode="auto">
            <a:xfrm>
              <a:off x="6725" y="3356"/>
              <a:ext cx="289" cy="294"/>
            </a:xfrm>
            <a:custGeom>
              <a:avLst/>
              <a:gdLst>
                <a:gd name="T0" fmla="*/ 578 w 865"/>
                <a:gd name="T1" fmla="*/ 2 h 883"/>
                <a:gd name="T2" fmla="*/ 651 w 865"/>
                <a:gd name="T3" fmla="*/ 17 h 883"/>
                <a:gd name="T4" fmla="*/ 717 w 865"/>
                <a:gd name="T5" fmla="*/ 48 h 883"/>
                <a:gd name="T6" fmla="*/ 772 w 865"/>
                <a:gd name="T7" fmla="*/ 95 h 883"/>
                <a:gd name="T8" fmla="*/ 816 w 865"/>
                <a:gd name="T9" fmla="*/ 157 h 883"/>
                <a:gd name="T10" fmla="*/ 846 w 865"/>
                <a:gd name="T11" fmla="*/ 237 h 883"/>
                <a:gd name="T12" fmla="*/ 863 w 865"/>
                <a:gd name="T13" fmla="*/ 333 h 883"/>
                <a:gd name="T14" fmla="*/ 865 w 865"/>
                <a:gd name="T15" fmla="*/ 883 h 883"/>
                <a:gd name="T16" fmla="*/ 581 w 865"/>
                <a:gd name="T17" fmla="*/ 421 h 883"/>
                <a:gd name="T18" fmla="*/ 576 w 865"/>
                <a:gd name="T19" fmla="*/ 356 h 883"/>
                <a:gd name="T20" fmla="*/ 561 w 865"/>
                <a:gd name="T21" fmla="*/ 303 h 883"/>
                <a:gd name="T22" fmla="*/ 533 w 865"/>
                <a:gd name="T23" fmla="*/ 262 h 883"/>
                <a:gd name="T24" fmla="*/ 492 w 865"/>
                <a:gd name="T25" fmla="*/ 236 h 883"/>
                <a:gd name="T26" fmla="*/ 439 w 865"/>
                <a:gd name="T27" fmla="*/ 226 h 883"/>
                <a:gd name="T28" fmla="*/ 385 w 865"/>
                <a:gd name="T29" fmla="*/ 235 h 883"/>
                <a:gd name="T30" fmla="*/ 344 w 865"/>
                <a:gd name="T31" fmla="*/ 259 h 883"/>
                <a:gd name="T32" fmla="*/ 313 w 865"/>
                <a:gd name="T33" fmla="*/ 293 h 883"/>
                <a:gd name="T34" fmla="*/ 292 w 865"/>
                <a:gd name="T35" fmla="*/ 332 h 883"/>
                <a:gd name="T36" fmla="*/ 285 w 865"/>
                <a:gd name="T37" fmla="*/ 363 h 883"/>
                <a:gd name="T38" fmla="*/ 284 w 865"/>
                <a:gd name="T39" fmla="*/ 401 h 883"/>
                <a:gd name="T40" fmla="*/ 0 w 865"/>
                <a:gd name="T41" fmla="*/ 883 h 883"/>
                <a:gd name="T42" fmla="*/ 0 w 865"/>
                <a:gd name="T43" fmla="*/ 868 h 883"/>
                <a:gd name="T44" fmla="*/ 1 w 865"/>
                <a:gd name="T45" fmla="*/ 825 h 883"/>
                <a:gd name="T46" fmla="*/ 1 w 865"/>
                <a:gd name="T47" fmla="*/ 759 h 883"/>
                <a:gd name="T48" fmla="*/ 1 w 865"/>
                <a:gd name="T49" fmla="*/ 678 h 883"/>
                <a:gd name="T50" fmla="*/ 1 w 865"/>
                <a:gd name="T51" fmla="*/ 583 h 883"/>
                <a:gd name="T52" fmla="*/ 2 w 865"/>
                <a:gd name="T53" fmla="*/ 482 h 883"/>
                <a:gd name="T54" fmla="*/ 2 w 865"/>
                <a:gd name="T55" fmla="*/ 380 h 883"/>
                <a:gd name="T56" fmla="*/ 2 w 865"/>
                <a:gd name="T57" fmla="*/ 279 h 883"/>
                <a:gd name="T58" fmla="*/ 2 w 865"/>
                <a:gd name="T59" fmla="*/ 189 h 883"/>
                <a:gd name="T60" fmla="*/ 1 w 865"/>
                <a:gd name="T61" fmla="*/ 113 h 883"/>
                <a:gd name="T62" fmla="*/ 1 w 865"/>
                <a:gd name="T63" fmla="*/ 55 h 883"/>
                <a:gd name="T64" fmla="*/ 0 w 865"/>
                <a:gd name="T65" fmla="*/ 20 h 883"/>
                <a:gd name="T66" fmla="*/ 284 w 865"/>
                <a:gd name="T67" fmla="*/ 143 h 883"/>
                <a:gd name="T68" fmla="*/ 281 w 865"/>
                <a:gd name="T69" fmla="*/ 146 h 883"/>
                <a:gd name="T70" fmla="*/ 284 w 865"/>
                <a:gd name="T71" fmla="*/ 143 h 883"/>
                <a:gd name="T72" fmla="*/ 307 w 865"/>
                <a:gd name="T73" fmla="*/ 108 h 883"/>
                <a:gd name="T74" fmla="*/ 339 w 865"/>
                <a:gd name="T75" fmla="*/ 74 h 883"/>
                <a:gd name="T76" fmla="*/ 380 w 865"/>
                <a:gd name="T77" fmla="*/ 41 h 883"/>
                <a:gd name="T78" fmla="*/ 433 w 865"/>
                <a:gd name="T79" fmla="*/ 17 h 883"/>
                <a:gd name="T80" fmla="*/ 500 w 865"/>
                <a:gd name="T81" fmla="*/ 2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65" h="883">
                  <a:moveTo>
                    <a:pt x="539" y="0"/>
                  </a:moveTo>
                  <a:lnTo>
                    <a:pt x="578" y="2"/>
                  </a:lnTo>
                  <a:lnTo>
                    <a:pt x="616" y="8"/>
                  </a:lnTo>
                  <a:lnTo>
                    <a:pt x="651" y="17"/>
                  </a:lnTo>
                  <a:lnTo>
                    <a:pt x="685" y="30"/>
                  </a:lnTo>
                  <a:lnTo>
                    <a:pt x="717" y="48"/>
                  </a:lnTo>
                  <a:lnTo>
                    <a:pt x="745" y="69"/>
                  </a:lnTo>
                  <a:lnTo>
                    <a:pt x="772" y="95"/>
                  </a:lnTo>
                  <a:lnTo>
                    <a:pt x="795" y="124"/>
                  </a:lnTo>
                  <a:lnTo>
                    <a:pt x="816" y="157"/>
                  </a:lnTo>
                  <a:lnTo>
                    <a:pt x="833" y="195"/>
                  </a:lnTo>
                  <a:lnTo>
                    <a:pt x="846" y="237"/>
                  </a:lnTo>
                  <a:lnTo>
                    <a:pt x="856" y="283"/>
                  </a:lnTo>
                  <a:lnTo>
                    <a:pt x="863" y="333"/>
                  </a:lnTo>
                  <a:lnTo>
                    <a:pt x="865" y="387"/>
                  </a:lnTo>
                  <a:lnTo>
                    <a:pt x="865" y="883"/>
                  </a:lnTo>
                  <a:lnTo>
                    <a:pt x="581" y="883"/>
                  </a:lnTo>
                  <a:lnTo>
                    <a:pt x="581" y="421"/>
                  </a:lnTo>
                  <a:lnTo>
                    <a:pt x="580" y="387"/>
                  </a:lnTo>
                  <a:lnTo>
                    <a:pt x="576" y="356"/>
                  </a:lnTo>
                  <a:lnTo>
                    <a:pt x="570" y="328"/>
                  </a:lnTo>
                  <a:lnTo>
                    <a:pt x="561" y="303"/>
                  </a:lnTo>
                  <a:lnTo>
                    <a:pt x="549" y="281"/>
                  </a:lnTo>
                  <a:lnTo>
                    <a:pt x="533" y="262"/>
                  </a:lnTo>
                  <a:lnTo>
                    <a:pt x="514" y="246"/>
                  </a:lnTo>
                  <a:lnTo>
                    <a:pt x="492" y="236"/>
                  </a:lnTo>
                  <a:lnTo>
                    <a:pt x="467" y="228"/>
                  </a:lnTo>
                  <a:lnTo>
                    <a:pt x="439" y="226"/>
                  </a:lnTo>
                  <a:lnTo>
                    <a:pt x="410" y="228"/>
                  </a:lnTo>
                  <a:lnTo>
                    <a:pt x="385" y="235"/>
                  </a:lnTo>
                  <a:lnTo>
                    <a:pt x="363" y="246"/>
                  </a:lnTo>
                  <a:lnTo>
                    <a:pt x="344" y="259"/>
                  </a:lnTo>
                  <a:lnTo>
                    <a:pt x="328" y="275"/>
                  </a:lnTo>
                  <a:lnTo>
                    <a:pt x="313" y="293"/>
                  </a:lnTo>
                  <a:lnTo>
                    <a:pt x="301" y="312"/>
                  </a:lnTo>
                  <a:lnTo>
                    <a:pt x="292" y="332"/>
                  </a:lnTo>
                  <a:lnTo>
                    <a:pt x="288" y="346"/>
                  </a:lnTo>
                  <a:lnTo>
                    <a:pt x="285" y="363"/>
                  </a:lnTo>
                  <a:lnTo>
                    <a:pt x="284" y="382"/>
                  </a:lnTo>
                  <a:lnTo>
                    <a:pt x="284" y="401"/>
                  </a:lnTo>
                  <a:lnTo>
                    <a:pt x="284" y="883"/>
                  </a:lnTo>
                  <a:lnTo>
                    <a:pt x="0" y="883"/>
                  </a:lnTo>
                  <a:lnTo>
                    <a:pt x="0" y="879"/>
                  </a:lnTo>
                  <a:lnTo>
                    <a:pt x="0" y="868"/>
                  </a:lnTo>
                  <a:lnTo>
                    <a:pt x="0" y="849"/>
                  </a:lnTo>
                  <a:lnTo>
                    <a:pt x="1" y="825"/>
                  </a:lnTo>
                  <a:lnTo>
                    <a:pt x="1" y="795"/>
                  </a:lnTo>
                  <a:lnTo>
                    <a:pt x="1" y="759"/>
                  </a:lnTo>
                  <a:lnTo>
                    <a:pt x="1" y="720"/>
                  </a:lnTo>
                  <a:lnTo>
                    <a:pt x="1" y="678"/>
                  </a:lnTo>
                  <a:lnTo>
                    <a:pt x="1" y="631"/>
                  </a:lnTo>
                  <a:lnTo>
                    <a:pt x="1" y="583"/>
                  </a:lnTo>
                  <a:lnTo>
                    <a:pt x="1" y="533"/>
                  </a:lnTo>
                  <a:lnTo>
                    <a:pt x="2" y="482"/>
                  </a:lnTo>
                  <a:lnTo>
                    <a:pt x="2" y="431"/>
                  </a:lnTo>
                  <a:lnTo>
                    <a:pt x="2" y="380"/>
                  </a:lnTo>
                  <a:lnTo>
                    <a:pt x="2" y="328"/>
                  </a:lnTo>
                  <a:lnTo>
                    <a:pt x="2" y="279"/>
                  </a:lnTo>
                  <a:lnTo>
                    <a:pt x="2" y="233"/>
                  </a:lnTo>
                  <a:lnTo>
                    <a:pt x="2" y="189"/>
                  </a:lnTo>
                  <a:lnTo>
                    <a:pt x="2" y="148"/>
                  </a:lnTo>
                  <a:lnTo>
                    <a:pt x="1" y="113"/>
                  </a:lnTo>
                  <a:lnTo>
                    <a:pt x="1" y="80"/>
                  </a:lnTo>
                  <a:lnTo>
                    <a:pt x="1" y="55"/>
                  </a:lnTo>
                  <a:lnTo>
                    <a:pt x="1" y="34"/>
                  </a:lnTo>
                  <a:lnTo>
                    <a:pt x="0" y="20"/>
                  </a:lnTo>
                  <a:lnTo>
                    <a:pt x="284" y="20"/>
                  </a:lnTo>
                  <a:lnTo>
                    <a:pt x="284" y="143"/>
                  </a:lnTo>
                  <a:lnTo>
                    <a:pt x="283" y="144"/>
                  </a:lnTo>
                  <a:lnTo>
                    <a:pt x="281" y="146"/>
                  </a:lnTo>
                  <a:lnTo>
                    <a:pt x="284" y="146"/>
                  </a:lnTo>
                  <a:lnTo>
                    <a:pt x="284" y="143"/>
                  </a:lnTo>
                  <a:lnTo>
                    <a:pt x="295" y="126"/>
                  </a:lnTo>
                  <a:lnTo>
                    <a:pt x="307" y="108"/>
                  </a:lnTo>
                  <a:lnTo>
                    <a:pt x="322" y="91"/>
                  </a:lnTo>
                  <a:lnTo>
                    <a:pt x="339" y="74"/>
                  </a:lnTo>
                  <a:lnTo>
                    <a:pt x="358" y="57"/>
                  </a:lnTo>
                  <a:lnTo>
                    <a:pt x="380" y="41"/>
                  </a:lnTo>
                  <a:lnTo>
                    <a:pt x="406" y="28"/>
                  </a:lnTo>
                  <a:lnTo>
                    <a:pt x="433" y="17"/>
                  </a:lnTo>
                  <a:lnTo>
                    <a:pt x="465" y="8"/>
                  </a:lnTo>
                  <a:lnTo>
                    <a:pt x="500" y="2"/>
                  </a:lnTo>
                  <a:lnTo>
                    <a:pt x="5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8" name="Rectangle 865"/>
            <p:cNvSpPr>
              <a:spLocks noChangeArrowheads="1"/>
            </p:cNvSpPr>
            <p:nvPr/>
          </p:nvSpPr>
          <p:spPr bwMode="auto">
            <a:xfrm>
              <a:off x="6579" y="3363"/>
              <a:ext cx="94" cy="28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49" name="Freeform 866"/>
            <p:cNvSpPr>
              <a:spLocks noEditPoints="1"/>
            </p:cNvSpPr>
            <p:nvPr/>
          </p:nvSpPr>
          <p:spPr bwMode="auto">
            <a:xfrm>
              <a:off x="6213" y="2847"/>
              <a:ext cx="1171" cy="1186"/>
            </a:xfrm>
            <a:custGeom>
              <a:avLst/>
              <a:gdLst>
                <a:gd name="T0" fmla="*/ 898 w 3513"/>
                <a:gd name="T1" fmla="*/ 822 h 3559"/>
                <a:gd name="T2" fmla="*/ 837 w 3513"/>
                <a:gd name="T3" fmla="*/ 871 h 3559"/>
                <a:gd name="T4" fmla="*/ 813 w 3513"/>
                <a:gd name="T5" fmla="*/ 947 h 3559"/>
                <a:gd name="T6" fmla="*/ 824 w 3513"/>
                <a:gd name="T7" fmla="*/ 2638 h 3559"/>
                <a:gd name="T8" fmla="*/ 875 w 3513"/>
                <a:gd name="T9" fmla="*/ 2698 h 3559"/>
                <a:gd name="T10" fmla="*/ 951 w 3513"/>
                <a:gd name="T11" fmla="*/ 2721 h 3559"/>
                <a:gd name="T12" fmla="*/ 2603 w 3513"/>
                <a:gd name="T13" fmla="*/ 2710 h 3559"/>
                <a:gd name="T14" fmla="*/ 2664 w 3513"/>
                <a:gd name="T15" fmla="*/ 2661 h 3559"/>
                <a:gd name="T16" fmla="*/ 2689 w 3513"/>
                <a:gd name="T17" fmla="*/ 2584 h 3559"/>
                <a:gd name="T18" fmla="*/ 2678 w 3513"/>
                <a:gd name="T19" fmla="*/ 894 h 3559"/>
                <a:gd name="T20" fmla="*/ 2627 w 3513"/>
                <a:gd name="T21" fmla="*/ 834 h 3559"/>
                <a:gd name="T22" fmla="*/ 2549 w 3513"/>
                <a:gd name="T23" fmla="*/ 811 h 3559"/>
                <a:gd name="T24" fmla="*/ 1868 w 3513"/>
                <a:gd name="T25" fmla="*/ 5 h 3559"/>
                <a:gd name="T26" fmla="*/ 2189 w 3513"/>
                <a:gd name="T27" fmla="*/ 55 h 3559"/>
                <a:gd name="T28" fmla="*/ 2488 w 3513"/>
                <a:gd name="T29" fmla="*/ 163 h 3559"/>
                <a:gd name="T30" fmla="*/ 2759 w 3513"/>
                <a:gd name="T31" fmla="*/ 320 h 3559"/>
                <a:gd name="T32" fmla="*/ 2998 w 3513"/>
                <a:gd name="T33" fmla="*/ 522 h 3559"/>
                <a:gd name="T34" fmla="*/ 3198 w 3513"/>
                <a:gd name="T35" fmla="*/ 764 h 3559"/>
                <a:gd name="T36" fmla="*/ 3353 w 3513"/>
                <a:gd name="T37" fmla="*/ 1040 h 3559"/>
                <a:gd name="T38" fmla="*/ 3460 w 3513"/>
                <a:gd name="T39" fmla="*/ 1342 h 3559"/>
                <a:gd name="T40" fmla="*/ 3509 w 3513"/>
                <a:gd name="T41" fmla="*/ 1667 h 3559"/>
                <a:gd name="T42" fmla="*/ 3500 w 3513"/>
                <a:gd name="T43" fmla="*/ 2002 h 3559"/>
                <a:gd name="T44" fmla="*/ 3430 w 3513"/>
                <a:gd name="T45" fmla="*/ 2321 h 3559"/>
                <a:gd name="T46" fmla="*/ 3307 w 3513"/>
                <a:gd name="T47" fmla="*/ 2615 h 3559"/>
                <a:gd name="T48" fmla="*/ 3136 w 3513"/>
                <a:gd name="T49" fmla="*/ 2880 h 3559"/>
                <a:gd name="T50" fmla="*/ 2923 w 3513"/>
                <a:gd name="T51" fmla="*/ 3109 h 3559"/>
                <a:gd name="T52" fmla="*/ 2672 w 3513"/>
                <a:gd name="T53" fmla="*/ 3297 h 3559"/>
                <a:gd name="T54" fmla="*/ 2391 w 3513"/>
                <a:gd name="T55" fmla="*/ 3439 h 3559"/>
                <a:gd name="T56" fmla="*/ 2083 w 3513"/>
                <a:gd name="T57" fmla="*/ 3528 h 3559"/>
                <a:gd name="T58" fmla="*/ 1757 w 3513"/>
                <a:gd name="T59" fmla="*/ 3559 h 3559"/>
                <a:gd name="T60" fmla="*/ 1429 w 3513"/>
                <a:gd name="T61" fmla="*/ 3528 h 3559"/>
                <a:gd name="T62" fmla="*/ 1123 w 3513"/>
                <a:gd name="T63" fmla="*/ 3439 h 3559"/>
                <a:gd name="T64" fmla="*/ 840 w 3513"/>
                <a:gd name="T65" fmla="*/ 3297 h 3559"/>
                <a:gd name="T66" fmla="*/ 591 w 3513"/>
                <a:gd name="T67" fmla="*/ 3109 h 3559"/>
                <a:gd name="T68" fmla="*/ 377 w 3513"/>
                <a:gd name="T69" fmla="*/ 2880 h 3559"/>
                <a:gd name="T70" fmla="*/ 206 w 3513"/>
                <a:gd name="T71" fmla="*/ 2615 h 3559"/>
                <a:gd name="T72" fmla="*/ 83 w 3513"/>
                <a:gd name="T73" fmla="*/ 2321 h 3559"/>
                <a:gd name="T74" fmla="*/ 14 w 3513"/>
                <a:gd name="T75" fmla="*/ 2002 h 3559"/>
                <a:gd name="T76" fmla="*/ 3 w 3513"/>
                <a:gd name="T77" fmla="*/ 1667 h 3559"/>
                <a:gd name="T78" fmla="*/ 54 w 3513"/>
                <a:gd name="T79" fmla="*/ 1342 h 3559"/>
                <a:gd name="T80" fmla="*/ 159 w 3513"/>
                <a:gd name="T81" fmla="*/ 1040 h 3559"/>
                <a:gd name="T82" fmla="*/ 315 w 3513"/>
                <a:gd name="T83" fmla="*/ 764 h 3559"/>
                <a:gd name="T84" fmla="*/ 515 w 3513"/>
                <a:gd name="T85" fmla="*/ 522 h 3559"/>
                <a:gd name="T86" fmla="*/ 754 w 3513"/>
                <a:gd name="T87" fmla="*/ 320 h 3559"/>
                <a:gd name="T88" fmla="*/ 1025 w 3513"/>
                <a:gd name="T89" fmla="*/ 163 h 3559"/>
                <a:gd name="T90" fmla="*/ 1325 w 3513"/>
                <a:gd name="T91" fmla="*/ 55 h 3559"/>
                <a:gd name="T92" fmla="*/ 1646 w 3513"/>
                <a:gd name="T93" fmla="*/ 5 h 3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13" h="3559">
                  <a:moveTo>
                    <a:pt x="951" y="811"/>
                  </a:moveTo>
                  <a:lnTo>
                    <a:pt x="924" y="813"/>
                  </a:lnTo>
                  <a:lnTo>
                    <a:pt x="898" y="822"/>
                  </a:lnTo>
                  <a:lnTo>
                    <a:pt x="875" y="834"/>
                  </a:lnTo>
                  <a:lnTo>
                    <a:pt x="854" y="851"/>
                  </a:lnTo>
                  <a:lnTo>
                    <a:pt x="837" y="871"/>
                  </a:lnTo>
                  <a:lnTo>
                    <a:pt x="824" y="894"/>
                  </a:lnTo>
                  <a:lnTo>
                    <a:pt x="816" y="920"/>
                  </a:lnTo>
                  <a:lnTo>
                    <a:pt x="813" y="947"/>
                  </a:lnTo>
                  <a:lnTo>
                    <a:pt x="813" y="2584"/>
                  </a:lnTo>
                  <a:lnTo>
                    <a:pt x="816" y="2612"/>
                  </a:lnTo>
                  <a:lnTo>
                    <a:pt x="824" y="2638"/>
                  </a:lnTo>
                  <a:lnTo>
                    <a:pt x="837" y="2661"/>
                  </a:lnTo>
                  <a:lnTo>
                    <a:pt x="854" y="2681"/>
                  </a:lnTo>
                  <a:lnTo>
                    <a:pt x="875" y="2698"/>
                  </a:lnTo>
                  <a:lnTo>
                    <a:pt x="898" y="2710"/>
                  </a:lnTo>
                  <a:lnTo>
                    <a:pt x="924" y="2718"/>
                  </a:lnTo>
                  <a:lnTo>
                    <a:pt x="951" y="2721"/>
                  </a:lnTo>
                  <a:lnTo>
                    <a:pt x="2549" y="2721"/>
                  </a:lnTo>
                  <a:lnTo>
                    <a:pt x="2578" y="2718"/>
                  </a:lnTo>
                  <a:lnTo>
                    <a:pt x="2603" y="2710"/>
                  </a:lnTo>
                  <a:lnTo>
                    <a:pt x="2627" y="2698"/>
                  </a:lnTo>
                  <a:lnTo>
                    <a:pt x="2648" y="2681"/>
                  </a:lnTo>
                  <a:lnTo>
                    <a:pt x="2664" y="2661"/>
                  </a:lnTo>
                  <a:lnTo>
                    <a:pt x="2678" y="2638"/>
                  </a:lnTo>
                  <a:lnTo>
                    <a:pt x="2685" y="2612"/>
                  </a:lnTo>
                  <a:lnTo>
                    <a:pt x="2689" y="2584"/>
                  </a:lnTo>
                  <a:lnTo>
                    <a:pt x="2689" y="947"/>
                  </a:lnTo>
                  <a:lnTo>
                    <a:pt x="2685" y="920"/>
                  </a:lnTo>
                  <a:lnTo>
                    <a:pt x="2678" y="894"/>
                  </a:lnTo>
                  <a:lnTo>
                    <a:pt x="2664" y="871"/>
                  </a:lnTo>
                  <a:lnTo>
                    <a:pt x="2648" y="851"/>
                  </a:lnTo>
                  <a:lnTo>
                    <a:pt x="2627" y="834"/>
                  </a:lnTo>
                  <a:lnTo>
                    <a:pt x="2603" y="822"/>
                  </a:lnTo>
                  <a:lnTo>
                    <a:pt x="2578" y="813"/>
                  </a:lnTo>
                  <a:lnTo>
                    <a:pt x="2549" y="811"/>
                  </a:lnTo>
                  <a:lnTo>
                    <a:pt x="951" y="811"/>
                  </a:lnTo>
                  <a:close/>
                  <a:moveTo>
                    <a:pt x="1757" y="0"/>
                  </a:moveTo>
                  <a:lnTo>
                    <a:pt x="1868" y="5"/>
                  </a:lnTo>
                  <a:lnTo>
                    <a:pt x="1977" y="15"/>
                  </a:lnTo>
                  <a:lnTo>
                    <a:pt x="2083" y="32"/>
                  </a:lnTo>
                  <a:lnTo>
                    <a:pt x="2189" y="55"/>
                  </a:lnTo>
                  <a:lnTo>
                    <a:pt x="2291" y="85"/>
                  </a:lnTo>
                  <a:lnTo>
                    <a:pt x="2391" y="121"/>
                  </a:lnTo>
                  <a:lnTo>
                    <a:pt x="2488" y="163"/>
                  </a:lnTo>
                  <a:lnTo>
                    <a:pt x="2582" y="210"/>
                  </a:lnTo>
                  <a:lnTo>
                    <a:pt x="2672" y="262"/>
                  </a:lnTo>
                  <a:lnTo>
                    <a:pt x="2759" y="320"/>
                  </a:lnTo>
                  <a:lnTo>
                    <a:pt x="2842" y="383"/>
                  </a:lnTo>
                  <a:lnTo>
                    <a:pt x="2923" y="450"/>
                  </a:lnTo>
                  <a:lnTo>
                    <a:pt x="2998" y="522"/>
                  </a:lnTo>
                  <a:lnTo>
                    <a:pt x="3069" y="599"/>
                  </a:lnTo>
                  <a:lnTo>
                    <a:pt x="3136" y="679"/>
                  </a:lnTo>
                  <a:lnTo>
                    <a:pt x="3198" y="764"/>
                  </a:lnTo>
                  <a:lnTo>
                    <a:pt x="3256" y="853"/>
                  </a:lnTo>
                  <a:lnTo>
                    <a:pt x="3307" y="944"/>
                  </a:lnTo>
                  <a:lnTo>
                    <a:pt x="3353" y="1040"/>
                  </a:lnTo>
                  <a:lnTo>
                    <a:pt x="3395" y="1138"/>
                  </a:lnTo>
                  <a:lnTo>
                    <a:pt x="3430" y="1239"/>
                  </a:lnTo>
                  <a:lnTo>
                    <a:pt x="3460" y="1342"/>
                  </a:lnTo>
                  <a:lnTo>
                    <a:pt x="3483" y="1448"/>
                  </a:lnTo>
                  <a:lnTo>
                    <a:pt x="3500" y="1557"/>
                  </a:lnTo>
                  <a:lnTo>
                    <a:pt x="3509" y="1667"/>
                  </a:lnTo>
                  <a:lnTo>
                    <a:pt x="3513" y="1780"/>
                  </a:lnTo>
                  <a:lnTo>
                    <a:pt x="3509" y="1892"/>
                  </a:lnTo>
                  <a:lnTo>
                    <a:pt x="3500" y="2002"/>
                  </a:lnTo>
                  <a:lnTo>
                    <a:pt x="3483" y="2111"/>
                  </a:lnTo>
                  <a:lnTo>
                    <a:pt x="3460" y="2217"/>
                  </a:lnTo>
                  <a:lnTo>
                    <a:pt x="3430" y="2321"/>
                  </a:lnTo>
                  <a:lnTo>
                    <a:pt x="3395" y="2422"/>
                  </a:lnTo>
                  <a:lnTo>
                    <a:pt x="3353" y="2520"/>
                  </a:lnTo>
                  <a:lnTo>
                    <a:pt x="3307" y="2615"/>
                  </a:lnTo>
                  <a:lnTo>
                    <a:pt x="3256" y="2707"/>
                  </a:lnTo>
                  <a:lnTo>
                    <a:pt x="3198" y="2796"/>
                  </a:lnTo>
                  <a:lnTo>
                    <a:pt x="3136" y="2880"/>
                  </a:lnTo>
                  <a:lnTo>
                    <a:pt x="3069" y="2960"/>
                  </a:lnTo>
                  <a:lnTo>
                    <a:pt x="2998" y="3037"/>
                  </a:lnTo>
                  <a:lnTo>
                    <a:pt x="2923" y="3109"/>
                  </a:lnTo>
                  <a:lnTo>
                    <a:pt x="2842" y="3176"/>
                  </a:lnTo>
                  <a:lnTo>
                    <a:pt x="2759" y="3240"/>
                  </a:lnTo>
                  <a:lnTo>
                    <a:pt x="2672" y="3297"/>
                  </a:lnTo>
                  <a:lnTo>
                    <a:pt x="2582" y="3350"/>
                  </a:lnTo>
                  <a:lnTo>
                    <a:pt x="2488" y="3397"/>
                  </a:lnTo>
                  <a:lnTo>
                    <a:pt x="2391" y="3439"/>
                  </a:lnTo>
                  <a:lnTo>
                    <a:pt x="2291" y="3474"/>
                  </a:lnTo>
                  <a:lnTo>
                    <a:pt x="2189" y="3504"/>
                  </a:lnTo>
                  <a:lnTo>
                    <a:pt x="2083" y="3528"/>
                  </a:lnTo>
                  <a:lnTo>
                    <a:pt x="1977" y="3545"/>
                  </a:lnTo>
                  <a:lnTo>
                    <a:pt x="1868" y="3555"/>
                  </a:lnTo>
                  <a:lnTo>
                    <a:pt x="1757" y="3559"/>
                  </a:lnTo>
                  <a:lnTo>
                    <a:pt x="1646" y="3555"/>
                  </a:lnTo>
                  <a:lnTo>
                    <a:pt x="1536" y="3545"/>
                  </a:lnTo>
                  <a:lnTo>
                    <a:pt x="1429" y="3528"/>
                  </a:lnTo>
                  <a:lnTo>
                    <a:pt x="1325" y="3504"/>
                  </a:lnTo>
                  <a:lnTo>
                    <a:pt x="1222" y="3474"/>
                  </a:lnTo>
                  <a:lnTo>
                    <a:pt x="1123" y="3439"/>
                  </a:lnTo>
                  <a:lnTo>
                    <a:pt x="1025" y="3397"/>
                  </a:lnTo>
                  <a:lnTo>
                    <a:pt x="932" y="3350"/>
                  </a:lnTo>
                  <a:lnTo>
                    <a:pt x="840" y="3297"/>
                  </a:lnTo>
                  <a:lnTo>
                    <a:pt x="754" y="3240"/>
                  </a:lnTo>
                  <a:lnTo>
                    <a:pt x="670" y="3176"/>
                  </a:lnTo>
                  <a:lnTo>
                    <a:pt x="591" y="3109"/>
                  </a:lnTo>
                  <a:lnTo>
                    <a:pt x="515" y="3037"/>
                  </a:lnTo>
                  <a:lnTo>
                    <a:pt x="444" y="2960"/>
                  </a:lnTo>
                  <a:lnTo>
                    <a:pt x="377" y="2880"/>
                  </a:lnTo>
                  <a:lnTo>
                    <a:pt x="315" y="2796"/>
                  </a:lnTo>
                  <a:lnTo>
                    <a:pt x="258" y="2707"/>
                  </a:lnTo>
                  <a:lnTo>
                    <a:pt x="206" y="2615"/>
                  </a:lnTo>
                  <a:lnTo>
                    <a:pt x="159" y="2520"/>
                  </a:lnTo>
                  <a:lnTo>
                    <a:pt x="119" y="2422"/>
                  </a:lnTo>
                  <a:lnTo>
                    <a:pt x="83" y="2321"/>
                  </a:lnTo>
                  <a:lnTo>
                    <a:pt x="54" y="2217"/>
                  </a:lnTo>
                  <a:lnTo>
                    <a:pt x="31" y="2111"/>
                  </a:lnTo>
                  <a:lnTo>
                    <a:pt x="14" y="2002"/>
                  </a:lnTo>
                  <a:lnTo>
                    <a:pt x="3" y="1892"/>
                  </a:lnTo>
                  <a:lnTo>
                    <a:pt x="0" y="1780"/>
                  </a:lnTo>
                  <a:lnTo>
                    <a:pt x="3" y="1667"/>
                  </a:lnTo>
                  <a:lnTo>
                    <a:pt x="14" y="1557"/>
                  </a:lnTo>
                  <a:lnTo>
                    <a:pt x="31" y="1448"/>
                  </a:lnTo>
                  <a:lnTo>
                    <a:pt x="54" y="1342"/>
                  </a:lnTo>
                  <a:lnTo>
                    <a:pt x="83" y="1239"/>
                  </a:lnTo>
                  <a:lnTo>
                    <a:pt x="119" y="1138"/>
                  </a:lnTo>
                  <a:lnTo>
                    <a:pt x="159" y="1040"/>
                  </a:lnTo>
                  <a:lnTo>
                    <a:pt x="206" y="944"/>
                  </a:lnTo>
                  <a:lnTo>
                    <a:pt x="258" y="853"/>
                  </a:lnTo>
                  <a:lnTo>
                    <a:pt x="315" y="764"/>
                  </a:lnTo>
                  <a:lnTo>
                    <a:pt x="377" y="679"/>
                  </a:lnTo>
                  <a:lnTo>
                    <a:pt x="444" y="599"/>
                  </a:lnTo>
                  <a:lnTo>
                    <a:pt x="515" y="522"/>
                  </a:lnTo>
                  <a:lnTo>
                    <a:pt x="591" y="450"/>
                  </a:lnTo>
                  <a:lnTo>
                    <a:pt x="670" y="383"/>
                  </a:lnTo>
                  <a:lnTo>
                    <a:pt x="754" y="320"/>
                  </a:lnTo>
                  <a:lnTo>
                    <a:pt x="840" y="262"/>
                  </a:lnTo>
                  <a:lnTo>
                    <a:pt x="932" y="210"/>
                  </a:lnTo>
                  <a:lnTo>
                    <a:pt x="1025" y="163"/>
                  </a:lnTo>
                  <a:lnTo>
                    <a:pt x="1123" y="121"/>
                  </a:lnTo>
                  <a:lnTo>
                    <a:pt x="1222" y="85"/>
                  </a:lnTo>
                  <a:lnTo>
                    <a:pt x="1325" y="55"/>
                  </a:lnTo>
                  <a:lnTo>
                    <a:pt x="1429" y="32"/>
                  </a:lnTo>
                  <a:lnTo>
                    <a:pt x="1536" y="15"/>
                  </a:lnTo>
                  <a:lnTo>
                    <a:pt x="1646" y="5"/>
                  </a:lnTo>
                  <a:lnTo>
                    <a:pt x="17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0" name="Freeform 867"/>
            <p:cNvSpPr>
              <a:spLocks/>
            </p:cNvSpPr>
            <p:nvPr/>
          </p:nvSpPr>
          <p:spPr bwMode="auto">
            <a:xfrm>
              <a:off x="6573" y="3224"/>
              <a:ext cx="107" cy="99"/>
            </a:xfrm>
            <a:custGeom>
              <a:avLst/>
              <a:gdLst>
                <a:gd name="T0" fmla="*/ 160 w 319"/>
                <a:gd name="T1" fmla="*/ 0 h 298"/>
                <a:gd name="T2" fmla="*/ 190 w 319"/>
                <a:gd name="T3" fmla="*/ 2 h 298"/>
                <a:gd name="T4" fmla="*/ 219 w 319"/>
                <a:gd name="T5" fmla="*/ 9 h 298"/>
                <a:gd name="T6" fmla="*/ 243 w 319"/>
                <a:gd name="T7" fmla="*/ 20 h 298"/>
                <a:gd name="T8" fmla="*/ 265 w 319"/>
                <a:gd name="T9" fmla="*/ 35 h 298"/>
                <a:gd name="T10" fmla="*/ 284 w 319"/>
                <a:gd name="T11" fmla="*/ 52 h 298"/>
                <a:gd name="T12" fmla="*/ 298 w 319"/>
                <a:gd name="T13" fmla="*/ 73 h 298"/>
                <a:gd name="T14" fmla="*/ 309 w 319"/>
                <a:gd name="T15" fmla="*/ 97 h 298"/>
                <a:gd name="T16" fmla="*/ 316 w 319"/>
                <a:gd name="T17" fmla="*/ 122 h 298"/>
                <a:gd name="T18" fmla="*/ 319 w 319"/>
                <a:gd name="T19" fmla="*/ 149 h 298"/>
                <a:gd name="T20" fmla="*/ 316 w 319"/>
                <a:gd name="T21" fmla="*/ 176 h 298"/>
                <a:gd name="T22" fmla="*/ 309 w 319"/>
                <a:gd name="T23" fmla="*/ 201 h 298"/>
                <a:gd name="T24" fmla="*/ 299 w 319"/>
                <a:gd name="T25" fmla="*/ 225 h 298"/>
                <a:gd name="T26" fmla="*/ 284 w 319"/>
                <a:gd name="T27" fmla="*/ 246 h 298"/>
                <a:gd name="T28" fmla="*/ 265 w 319"/>
                <a:gd name="T29" fmla="*/ 264 h 298"/>
                <a:gd name="T30" fmla="*/ 243 w 319"/>
                <a:gd name="T31" fmla="*/ 278 h 298"/>
                <a:gd name="T32" fmla="*/ 218 w 319"/>
                <a:gd name="T33" fmla="*/ 289 h 298"/>
                <a:gd name="T34" fmla="*/ 189 w 319"/>
                <a:gd name="T35" fmla="*/ 296 h 298"/>
                <a:gd name="T36" fmla="*/ 158 w 319"/>
                <a:gd name="T37" fmla="*/ 298 h 298"/>
                <a:gd name="T38" fmla="*/ 156 w 319"/>
                <a:gd name="T39" fmla="*/ 298 h 298"/>
                <a:gd name="T40" fmla="*/ 125 w 319"/>
                <a:gd name="T41" fmla="*/ 296 h 298"/>
                <a:gd name="T42" fmla="*/ 98 w 319"/>
                <a:gd name="T43" fmla="*/ 289 h 298"/>
                <a:gd name="T44" fmla="*/ 74 w 319"/>
                <a:gd name="T45" fmla="*/ 278 h 298"/>
                <a:gd name="T46" fmla="*/ 52 w 319"/>
                <a:gd name="T47" fmla="*/ 264 h 298"/>
                <a:gd name="T48" fmla="*/ 34 w 319"/>
                <a:gd name="T49" fmla="*/ 246 h 298"/>
                <a:gd name="T50" fmla="*/ 19 w 319"/>
                <a:gd name="T51" fmla="*/ 225 h 298"/>
                <a:gd name="T52" fmla="*/ 9 w 319"/>
                <a:gd name="T53" fmla="*/ 201 h 298"/>
                <a:gd name="T54" fmla="*/ 2 w 319"/>
                <a:gd name="T55" fmla="*/ 176 h 298"/>
                <a:gd name="T56" fmla="*/ 0 w 319"/>
                <a:gd name="T57" fmla="*/ 149 h 298"/>
                <a:gd name="T58" fmla="*/ 2 w 319"/>
                <a:gd name="T59" fmla="*/ 122 h 298"/>
                <a:gd name="T60" fmla="*/ 9 w 319"/>
                <a:gd name="T61" fmla="*/ 97 h 298"/>
                <a:gd name="T62" fmla="*/ 20 w 319"/>
                <a:gd name="T63" fmla="*/ 73 h 298"/>
                <a:gd name="T64" fmla="*/ 34 w 319"/>
                <a:gd name="T65" fmla="*/ 52 h 298"/>
                <a:gd name="T66" fmla="*/ 53 w 319"/>
                <a:gd name="T67" fmla="*/ 35 h 298"/>
                <a:gd name="T68" fmla="*/ 75 w 319"/>
                <a:gd name="T69" fmla="*/ 20 h 298"/>
                <a:gd name="T70" fmla="*/ 100 w 319"/>
                <a:gd name="T71" fmla="*/ 9 h 298"/>
                <a:gd name="T72" fmla="*/ 129 w 319"/>
                <a:gd name="T73" fmla="*/ 2 h 298"/>
                <a:gd name="T74" fmla="*/ 160 w 319"/>
                <a:gd name="T75" fmla="*/ 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9" h="298">
                  <a:moveTo>
                    <a:pt x="160" y="0"/>
                  </a:moveTo>
                  <a:lnTo>
                    <a:pt x="190" y="2"/>
                  </a:lnTo>
                  <a:lnTo>
                    <a:pt x="219" y="9"/>
                  </a:lnTo>
                  <a:lnTo>
                    <a:pt x="243" y="20"/>
                  </a:lnTo>
                  <a:lnTo>
                    <a:pt x="265" y="35"/>
                  </a:lnTo>
                  <a:lnTo>
                    <a:pt x="284" y="52"/>
                  </a:lnTo>
                  <a:lnTo>
                    <a:pt x="298" y="73"/>
                  </a:lnTo>
                  <a:lnTo>
                    <a:pt x="309" y="97"/>
                  </a:lnTo>
                  <a:lnTo>
                    <a:pt x="316" y="122"/>
                  </a:lnTo>
                  <a:lnTo>
                    <a:pt x="319" y="149"/>
                  </a:lnTo>
                  <a:lnTo>
                    <a:pt x="316" y="176"/>
                  </a:lnTo>
                  <a:lnTo>
                    <a:pt x="309" y="201"/>
                  </a:lnTo>
                  <a:lnTo>
                    <a:pt x="299" y="225"/>
                  </a:lnTo>
                  <a:lnTo>
                    <a:pt x="284" y="246"/>
                  </a:lnTo>
                  <a:lnTo>
                    <a:pt x="265" y="264"/>
                  </a:lnTo>
                  <a:lnTo>
                    <a:pt x="243" y="278"/>
                  </a:lnTo>
                  <a:lnTo>
                    <a:pt x="218" y="289"/>
                  </a:lnTo>
                  <a:lnTo>
                    <a:pt x="189" y="296"/>
                  </a:lnTo>
                  <a:lnTo>
                    <a:pt x="158" y="298"/>
                  </a:lnTo>
                  <a:lnTo>
                    <a:pt x="156" y="298"/>
                  </a:lnTo>
                  <a:lnTo>
                    <a:pt x="125" y="296"/>
                  </a:lnTo>
                  <a:lnTo>
                    <a:pt x="98" y="289"/>
                  </a:lnTo>
                  <a:lnTo>
                    <a:pt x="74" y="278"/>
                  </a:lnTo>
                  <a:lnTo>
                    <a:pt x="52" y="264"/>
                  </a:lnTo>
                  <a:lnTo>
                    <a:pt x="34" y="246"/>
                  </a:lnTo>
                  <a:lnTo>
                    <a:pt x="19" y="225"/>
                  </a:lnTo>
                  <a:lnTo>
                    <a:pt x="9" y="201"/>
                  </a:lnTo>
                  <a:lnTo>
                    <a:pt x="2" y="176"/>
                  </a:lnTo>
                  <a:lnTo>
                    <a:pt x="0" y="149"/>
                  </a:lnTo>
                  <a:lnTo>
                    <a:pt x="2" y="122"/>
                  </a:lnTo>
                  <a:lnTo>
                    <a:pt x="9" y="97"/>
                  </a:lnTo>
                  <a:lnTo>
                    <a:pt x="20" y="73"/>
                  </a:lnTo>
                  <a:lnTo>
                    <a:pt x="34" y="52"/>
                  </a:lnTo>
                  <a:lnTo>
                    <a:pt x="53" y="35"/>
                  </a:lnTo>
                  <a:lnTo>
                    <a:pt x="75" y="20"/>
                  </a:lnTo>
                  <a:lnTo>
                    <a:pt x="100" y="9"/>
                  </a:lnTo>
                  <a:lnTo>
                    <a:pt x="129" y="2"/>
                  </a:lnTo>
                  <a:lnTo>
                    <a:pt x="1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10" name="Group 663"/>
          <p:cNvGrpSpPr>
            <a:grpSpLocks noChangeAspect="1"/>
          </p:cNvGrpSpPr>
          <p:nvPr/>
        </p:nvGrpSpPr>
        <p:grpSpPr bwMode="auto">
          <a:xfrm>
            <a:off x="438188" y="2920574"/>
            <a:ext cx="160953" cy="188973"/>
            <a:chOff x="714" y="2398"/>
            <a:chExt cx="1729" cy="2030"/>
          </a:xfrm>
          <a:solidFill>
            <a:schemeClr val="tx1">
              <a:lumMod val="65000"/>
              <a:lumOff val="35000"/>
            </a:schemeClr>
          </a:solidFill>
        </p:grpSpPr>
        <p:sp>
          <p:nvSpPr>
            <p:cNvPr id="5813" name="Freeform 665"/>
            <p:cNvSpPr>
              <a:spLocks/>
            </p:cNvSpPr>
            <p:nvPr/>
          </p:nvSpPr>
          <p:spPr bwMode="auto">
            <a:xfrm>
              <a:off x="1609" y="3348"/>
              <a:ext cx="119" cy="120"/>
            </a:xfrm>
            <a:custGeom>
              <a:avLst/>
              <a:gdLst>
                <a:gd name="T0" fmla="*/ 119 w 237"/>
                <a:gd name="T1" fmla="*/ 0 h 238"/>
                <a:gd name="T2" fmla="*/ 146 w 237"/>
                <a:gd name="T3" fmla="*/ 3 h 238"/>
                <a:gd name="T4" fmla="*/ 171 w 237"/>
                <a:gd name="T5" fmla="*/ 12 h 238"/>
                <a:gd name="T6" fmla="*/ 193 w 237"/>
                <a:gd name="T7" fmla="*/ 27 h 238"/>
                <a:gd name="T8" fmla="*/ 211 w 237"/>
                <a:gd name="T9" fmla="*/ 44 h 238"/>
                <a:gd name="T10" fmla="*/ 225 w 237"/>
                <a:gd name="T11" fmla="*/ 67 h 238"/>
                <a:gd name="T12" fmla="*/ 234 w 237"/>
                <a:gd name="T13" fmla="*/ 91 h 238"/>
                <a:gd name="T14" fmla="*/ 237 w 237"/>
                <a:gd name="T15" fmla="*/ 120 h 238"/>
                <a:gd name="T16" fmla="*/ 234 w 237"/>
                <a:gd name="T17" fmla="*/ 147 h 238"/>
                <a:gd name="T18" fmla="*/ 225 w 237"/>
                <a:gd name="T19" fmla="*/ 172 h 238"/>
                <a:gd name="T20" fmla="*/ 211 w 237"/>
                <a:gd name="T21" fmla="*/ 194 h 238"/>
                <a:gd name="T22" fmla="*/ 193 w 237"/>
                <a:gd name="T23" fmla="*/ 211 h 238"/>
                <a:gd name="T24" fmla="*/ 171 w 237"/>
                <a:gd name="T25" fmla="*/ 226 h 238"/>
                <a:gd name="T26" fmla="*/ 146 w 237"/>
                <a:gd name="T27" fmla="*/ 235 h 238"/>
                <a:gd name="T28" fmla="*/ 119 w 237"/>
                <a:gd name="T29" fmla="*/ 238 h 238"/>
                <a:gd name="T30" fmla="*/ 91 w 237"/>
                <a:gd name="T31" fmla="*/ 235 h 238"/>
                <a:gd name="T32" fmla="*/ 67 w 237"/>
                <a:gd name="T33" fmla="*/ 226 h 238"/>
                <a:gd name="T34" fmla="*/ 45 w 237"/>
                <a:gd name="T35" fmla="*/ 211 h 238"/>
                <a:gd name="T36" fmla="*/ 26 w 237"/>
                <a:gd name="T37" fmla="*/ 194 h 238"/>
                <a:gd name="T38" fmla="*/ 12 w 237"/>
                <a:gd name="T39" fmla="*/ 172 h 238"/>
                <a:gd name="T40" fmla="*/ 3 w 237"/>
                <a:gd name="T41" fmla="*/ 147 h 238"/>
                <a:gd name="T42" fmla="*/ 0 w 237"/>
                <a:gd name="T43" fmla="*/ 120 h 238"/>
                <a:gd name="T44" fmla="*/ 3 w 237"/>
                <a:gd name="T45" fmla="*/ 91 h 238"/>
                <a:gd name="T46" fmla="*/ 12 w 237"/>
                <a:gd name="T47" fmla="*/ 67 h 238"/>
                <a:gd name="T48" fmla="*/ 26 w 237"/>
                <a:gd name="T49" fmla="*/ 44 h 238"/>
                <a:gd name="T50" fmla="*/ 45 w 237"/>
                <a:gd name="T51" fmla="*/ 27 h 238"/>
                <a:gd name="T52" fmla="*/ 67 w 237"/>
                <a:gd name="T53" fmla="*/ 12 h 238"/>
                <a:gd name="T54" fmla="*/ 91 w 237"/>
                <a:gd name="T55" fmla="*/ 3 h 238"/>
                <a:gd name="T56" fmla="*/ 119 w 237"/>
                <a:gd name="T57"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7" h="238">
                  <a:moveTo>
                    <a:pt x="119" y="0"/>
                  </a:moveTo>
                  <a:lnTo>
                    <a:pt x="146" y="3"/>
                  </a:lnTo>
                  <a:lnTo>
                    <a:pt x="171" y="12"/>
                  </a:lnTo>
                  <a:lnTo>
                    <a:pt x="193" y="27"/>
                  </a:lnTo>
                  <a:lnTo>
                    <a:pt x="211" y="44"/>
                  </a:lnTo>
                  <a:lnTo>
                    <a:pt x="225" y="67"/>
                  </a:lnTo>
                  <a:lnTo>
                    <a:pt x="234" y="91"/>
                  </a:lnTo>
                  <a:lnTo>
                    <a:pt x="237" y="120"/>
                  </a:lnTo>
                  <a:lnTo>
                    <a:pt x="234" y="147"/>
                  </a:lnTo>
                  <a:lnTo>
                    <a:pt x="225" y="172"/>
                  </a:lnTo>
                  <a:lnTo>
                    <a:pt x="211" y="194"/>
                  </a:lnTo>
                  <a:lnTo>
                    <a:pt x="193" y="211"/>
                  </a:lnTo>
                  <a:lnTo>
                    <a:pt x="171" y="226"/>
                  </a:lnTo>
                  <a:lnTo>
                    <a:pt x="146" y="235"/>
                  </a:lnTo>
                  <a:lnTo>
                    <a:pt x="119" y="238"/>
                  </a:lnTo>
                  <a:lnTo>
                    <a:pt x="91" y="235"/>
                  </a:lnTo>
                  <a:lnTo>
                    <a:pt x="67" y="226"/>
                  </a:lnTo>
                  <a:lnTo>
                    <a:pt x="45" y="211"/>
                  </a:lnTo>
                  <a:lnTo>
                    <a:pt x="26" y="194"/>
                  </a:lnTo>
                  <a:lnTo>
                    <a:pt x="12" y="172"/>
                  </a:lnTo>
                  <a:lnTo>
                    <a:pt x="3" y="147"/>
                  </a:lnTo>
                  <a:lnTo>
                    <a:pt x="0" y="120"/>
                  </a:lnTo>
                  <a:lnTo>
                    <a:pt x="3" y="91"/>
                  </a:lnTo>
                  <a:lnTo>
                    <a:pt x="12" y="67"/>
                  </a:lnTo>
                  <a:lnTo>
                    <a:pt x="26" y="44"/>
                  </a:lnTo>
                  <a:lnTo>
                    <a:pt x="45" y="27"/>
                  </a:lnTo>
                  <a:lnTo>
                    <a:pt x="67" y="12"/>
                  </a:lnTo>
                  <a:lnTo>
                    <a:pt x="91" y="3"/>
                  </a:lnTo>
                  <a:lnTo>
                    <a:pt x="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14" name="Freeform 666"/>
            <p:cNvSpPr>
              <a:spLocks noEditPoints="1"/>
            </p:cNvSpPr>
            <p:nvPr/>
          </p:nvSpPr>
          <p:spPr bwMode="auto">
            <a:xfrm>
              <a:off x="714" y="2398"/>
              <a:ext cx="1729" cy="2030"/>
            </a:xfrm>
            <a:custGeom>
              <a:avLst/>
              <a:gdLst>
                <a:gd name="T0" fmla="*/ 1634 w 3458"/>
                <a:gd name="T1" fmla="*/ 492 h 4061"/>
                <a:gd name="T2" fmla="*/ 1339 w 3458"/>
                <a:gd name="T3" fmla="*/ 621 h 4061"/>
                <a:gd name="T4" fmla="*/ 1085 w 3458"/>
                <a:gd name="T5" fmla="*/ 839 h 4061"/>
                <a:gd name="T6" fmla="*/ 912 w 3458"/>
                <a:gd name="T7" fmla="*/ 1121 h 4061"/>
                <a:gd name="T8" fmla="*/ 831 w 3458"/>
                <a:gd name="T9" fmla="*/ 1432 h 4061"/>
                <a:gd name="T10" fmla="*/ 846 w 3458"/>
                <a:gd name="T11" fmla="*/ 1751 h 4061"/>
                <a:gd name="T12" fmla="*/ 956 w 3458"/>
                <a:gd name="T13" fmla="*/ 2055 h 4061"/>
                <a:gd name="T14" fmla="*/ 1107 w 3458"/>
                <a:gd name="T15" fmla="*/ 2268 h 4061"/>
                <a:gd name="T16" fmla="*/ 1020 w 3458"/>
                <a:gd name="T17" fmla="*/ 2407 h 4061"/>
                <a:gd name="T18" fmla="*/ 883 w 3458"/>
                <a:gd name="T19" fmla="*/ 2521 h 4061"/>
                <a:gd name="T20" fmla="*/ 859 w 3458"/>
                <a:gd name="T21" fmla="*/ 2566 h 4061"/>
                <a:gd name="T22" fmla="*/ 893 w 3458"/>
                <a:gd name="T23" fmla="*/ 2601 h 4061"/>
                <a:gd name="T24" fmla="*/ 1085 w 3458"/>
                <a:gd name="T25" fmla="*/ 2599 h 4061"/>
                <a:gd name="T26" fmla="*/ 1302 w 3458"/>
                <a:gd name="T27" fmla="*/ 2515 h 4061"/>
                <a:gd name="T28" fmla="*/ 1502 w 3458"/>
                <a:gd name="T29" fmla="*/ 2551 h 4061"/>
                <a:gd name="T30" fmla="*/ 1806 w 3458"/>
                <a:gd name="T31" fmla="*/ 2624 h 4061"/>
                <a:gd name="T32" fmla="*/ 2116 w 3458"/>
                <a:gd name="T33" fmla="*/ 2609 h 4061"/>
                <a:gd name="T34" fmla="*/ 2413 w 3458"/>
                <a:gd name="T35" fmla="*/ 2504 h 4061"/>
                <a:gd name="T36" fmla="*/ 2675 w 3458"/>
                <a:gd name="T37" fmla="*/ 2311 h 4061"/>
                <a:gd name="T38" fmla="*/ 2870 w 3458"/>
                <a:gd name="T39" fmla="*/ 2043 h 4061"/>
                <a:gd name="T40" fmla="*/ 2972 w 3458"/>
                <a:gd name="T41" fmla="*/ 1740 h 4061"/>
                <a:gd name="T42" fmla="*/ 2985 w 3458"/>
                <a:gd name="T43" fmla="*/ 1424 h 4061"/>
                <a:gd name="T44" fmla="*/ 2904 w 3458"/>
                <a:gd name="T45" fmla="*/ 1116 h 4061"/>
                <a:gd name="T46" fmla="*/ 2731 w 3458"/>
                <a:gd name="T47" fmla="*/ 838 h 4061"/>
                <a:gd name="T48" fmla="*/ 2479 w 3458"/>
                <a:gd name="T49" fmla="*/ 621 h 4061"/>
                <a:gd name="T50" fmla="*/ 2184 w 3458"/>
                <a:gd name="T51" fmla="*/ 492 h 4061"/>
                <a:gd name="T52" fmla="*/ 1869 w 3458"/>
                <a:gd name="T53" fmla="*/ 457 h 4061"/>
                <a:gd name="T54" fmla="*/ 2232 w 3458"/>
                <a:gd name="T55" fmla="*/ 35 h 4061"/>
                <a:gd name="T56" fmla="*/ 2628 w 3458"/>
                <a:gd name="T57" fmla="*/ 178 h 4061"/>
                <a:gd name="T58" fmla="*/ 2965 w 3458"/>
                <a:gd name="T59" fmla="*/ 419 h 4061"/>
                <a:gd name="T60" fmla="*/ 3227 w 3458"/>
                <a:gd name="T61" fmla="*/ 740 h 4061"/>
                <a:gd name="T62" fmla="*/ 3396 w 3458"/>
                <a:gd name="T63" fmla="*/ 1123 h 4061"/>
                <a:gd name="T64" fmla="*/ 3458 w 3458"/>
                <a:gd name="T65" fmla="*/ 1552 h 4061"/>
                <a:gd name="T66" fmla="*/ 3405 w 3458"/>
                <a:gd name="T67" fmla="*/ 1954 h 4061"/>
                <a:gd name="T68" fmla="*/ 3255 w 3458"/>
                <a:gd name="T69" fmla="*/ 2316 h 4061"/>
                <a:gd name="T70" fmla="*/ 3023 w 3458"/>
                <a:gd name="T71" fmla="*/ 2625 h 4061"/>
                <a:gd name="T72" fmla="*/ 2943 w 3458"/>
                <a:gd name="T73" fmla="*/ 3694 h 4061"/>
                <a:gd name="T74" fmla="*/ 2867 w 3458"/>
                <a:gd name="T75" fmla="*/ 3767 h 4061"/>
                <a:gd name="T76" fmla="*/ 1183 w 3458"/>
                <a:gd name="T77" fmla="*/ 4057 h 4061"/>
                <a:gd name="T78" fmla="*/ 1124 w 3458"/>
                <a:gd name="T79" fmla="*/ 3998 h 4061"/>
                <a:gd name="T80" fmla="*/ 625 w 3458"/>
                <a:gd name="T81" fmla="*/ 3588 h 4061"/>
                <a:gd name="T82" fmla="*/ 460 w 3458"/>
                <a:gd name="T83" fmla="*/ 3511 h 4061"/>
                <a:gd name="T84" fmla="*/ 362 w 3458"/>
                <a:gd name="T85" fmla="*/ 3360 h 4061"/>
                <a:gd name="T86" fmla="*/ 199 w 3458"/>
                <a:gd name="T87" fmla="*/ 2693 h 4061"/>
                <a:gd name="T88" fmla="*/ 62 w 3458"/>
                <a:gd name="T89" fmla="*/ 2656 h 4061"/>
                <a:gd name="T90" fmla="*/ 1 w 3458"/>
                <a:gd name="T91" fmla="*/ 2556 h 4061"/>
                <a:gd name="T92" fmla="*/ 32 w 3458"/>
                <a:gd name="T93" fmla="*/ 2415 h 4061"/>
                <a:gd name="T94" fmla="*/ 363 w 3458"/>
                <a:gd name="T95" fmla="*/ 1337 h 4061"/>
                <a:gd name="T96" fmla="*/ 477 w 3458"/>
                <a:gd name="T97" fmla="*/ 937 h 4061"/>
                <a:gd name="T98" fmla="*/ 688 w 3458"/>
                <a:gd name="T99" fmla="*/ 587 h 4061"/>
                <a:gd name="T100" fmla="*/ 981 w 3458"/>
                <a:gd name="T101" fmla="*/ 307 h 4061"/>
                <a:gd name="T102" fmla="*/ 1333 w 3458"/>
                <a:gd name="T103" fmla="*/ 110 h 4061"/>
                <a:gd name="T104" fmla="*/ 1709 w 3458"/>
                <a:gd name="T105" fmla="*/ 13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58" h="4061">
                  <a:moveTo>
                    <a:pt x="1869" y="457"/>
                  </a:moveTo>
                  <a:lnTo>
                    <a:pt x="1790" y="464"/>
                  </a:lnTo>
                  <a:lnTo>
                    <a:pt x="1712" y="475"/>
                  </a:lnTo>
                  <a:lnTo>
                    <a:pt x="1634" y="492"/>
                  </a:lnTo>
                  <a:lnTo>
                    <a:pt x="1558" y="515"/>
                  </a:lnTo>
                  <a:lnTo>
                    <a:pt x="1482" y="545"/>
                  </a:lnTo>
                  <a:lnTo>
                    <a:pt x="1410" y="580"/>
                  </a:lnTo>
                  <a:lnTo>
                    <a:pt x="1339" y="621"/>
                  </a:lnTo>
                  <a:lnTo>
                    <a:pt x="1271" y="666"/>
                  </a:lnTo>
                  <a:lnTo>
                    <a:pt x="1206" y="718"/>
                  </a:lnTo>
                  <a:lnTo>
                    <a:pt x="1143" y="776"/>
                  </a:lnTo>
                  <a:lnTo>
                    <a:pt x="1085" y="839"/>
                  </a:lnTo>
                  <a:lnTo>
                    <a:pt x="1033" y="906"/>
                  </a:lnTo>
                  <a:lnTo>
                    <a:pt x="987" y="975"/>
                  </a:lnTo>
                  <a:lnTo>
                    <a:pt x="946" y="1047"/>
                  </a:lnTo>
                  <a:lnTo>
                    <a:pt x="912" y="1121"/>
                  </a:lnTo>
                  <a:lnTo>
                    <a:pt x="882" y="1196"/>
                  </a:lnTo>
                  <a:lnTo>
                    <a:pt x="860" y="1274"/>
                  </a:lnTo>
                  <a:lnTo>
                    <a:pt x="843" y="1353"/>
                  </a:lnTo>
                  <a:lnTo>
                    <a:pt x="831" y="1432"/>
                  </a:lnTo>
                  <a:lnTo>
                    <a:pt x="826" y="1512"/>
                  </a:lnTo>
                  <a:lnTo>
                    <a:pt x="828" y="1592"/>
                  </a:lnTo>
                  <a:lnTo>
                    <a:pt x="834" y="1672"/>
                  </a:lnTo>
                  <a:lnTo>
                    <a:pt x="846" y="1751"/>
                  </a:lnTo>
                  <a:lnTo>
                    <a:pt x="865" y="1829"/>
                  </a:lnTo>
                  <a:lnTo>
                    <a:pt x="889" y="1907"/>
                  </a:lnTo>
                  <a:lnTo>
                    <a:pt x="919" y="1982"/>
                  </a:lnTo>
                  <a:lnTo>
                    <a:pt x="956" y="2055"/>
                  </a:lnTo>
                  <a:lnTo>
                    <a:pt x="998" y="2127"/>
                  </a:lnTo>
                  <a:lnTo>
                    <a:pt x="1045" y="2195"/>
                  </a:lnTo>
                  <a:lnTo>
                    <a:pt x="1099" y="2260"/>
                  </a:lnTo>
                  <a:lnTo>
                    <a:pt x="1107" y="2268"/>
                  </a:lnTo>
                  <a:lnTo>
                    <a:pt x="1090" y="2302"/>
                  </a:lnTo>
                  <a:lnTo>
                    <a:pt x="1070" y="2337"/>
                  </a:lnTo>
                  <a:lnTo>
                    <a:pt x="1048" y="2373"/>
                  </a:lnTo>
                  <a:lnTo>
                    <a:pt x="1020" y="2407"/>
                  </a:lnTo>
                  <a:lnTo>
                    <a:pt x="992" y="2441"/>
                  </a:lnTo>
                  <a:lnTo>
                    <a:pt x="959" y="2472"/>
                  </a:lnTo>
                  <a:lnTo>
                    <a:pt x="923" y="2499"/>
                  </a:lnTo>
                  <a:lnTo>
                    <a:pt x="883" y="2521"/>
                  </a:lnTo>
                  <a:lnTo>
                    <a:pt x="871" y="2530"/>
                  </a:lnTo>
                  <a:lnTo>
                    <a:pt x="864" y="2541"/>
                  </a:lnTo>
                  <a:lnTo>
                    <a:pt x="859" y="2553"/>
                  </a:lnTo>
                  <a:lnTo>
                    <a:pt x="859" y="2566"/>
                  </a:lnTo>
                  <a:lnTo>
                    <a:pt x="862" y="2578"/>
                  </a:lnTo>
                  <a:lnTo>
                    <a:pt x="870" y="2589"/>
                  </a:lnTo>
                  <a:lnTo>
                    <a:pt x="880" y="2597"/>
                  </a:lnTo>
                  <a:lnTo>
                    <a:pt x="893" y="2601"/>
                  </a:lnTo>
                  <a:lnTo>
                    <a:pt x="938" y="2606"/>
                  </a:lnTo>
                  <a:lnTo>
                    <a:pt x="983" y="2609"/>
                  </a:lnTo>
                  <a:lnTo>
                    <a:pt x="1033" y="2606"/>
                  </a:lnTo>
                  <a:lnTo>
                    <a:pt x="1085" y="2599"/>
                  </a:lnTo>
                  <a:lnTo>
                    <a:pt x="1138" y="2587"/>
                  </a:lnTo>
                  <a:lnTo>
                    <a:pt x="1192" y="2569"/>
                  </a:lnTo>
                  <a:lnTo>
                    <a:pt x="1248" y="2546"/>
                  </a:lnTo>
                  <a:lnTo>
                    <a:pt x="1302" y="2515"/>
                  </a:lnTo>
                  <a:lnTo>
                    <a:pt x="1356" y="2478"/>
                  </a:lnTo>
                  <a:lnTo>
                    <a:pt x="1360" y="2480"/>
                  </a:lnTo>
                  <a:lnTo>
                    <a:pt x="1431" y="2519"/>
                  </a:lnTo>
                  <a:lnTo>
                    <a:pt x="1502" y="2551"/>
                  </a:lnTo>
                  <a:lnTo>
                    <a:pt x="1576" y="2577"/>
                  </a:lnTo>
                  <a:lnTo>
                    <a:pt x="1652" y="2598"/>
                  </a:lnTo>
                  <a:lnTo>
                    <a:pt x="1728" y="2614"/>
                  </a:lnTo>
                  <a:lnTo>
                    <a:pt x="1806" y="2624"/>
                  </a:lnTo>
                  <a:lnTo>
                    <a:pt x="1884" y="2629"/>
                  </a:lnTo>
                  <a:lnTo>
                    <a:pt x="1962" y="2627"/>
                  </a:lnTo>
                  <a:lnTo>
                    <a:pt x="2040" y="2620"/>
                  </a:lnTo>
                  <a:lnTo>
                    <a:pt x="2116" y="2609"/>
                  </a:lnTo>
                  <a:lnTo>
                    <a:pt x="2193" y="2590"/>
                  </a:lnTo>
                  <a:lnTo>
                    <a:pt x="2268" y="2567"/>
                  </a:lnTo>
                  <a:lnTo>
                    <a:pt x="2341" y="2538"/>
                  </a:lnTo>
                  <a:lnTo>
                    <a:pt x="2413" y="2504"/>
                  </a:lnTo>
                  <a:lnTo>
                    <a:pt x="2482" y="2464"/>
                  </a:lnTo>
                  <a:lnTo>
                    <a:pt x="2550" y="2419"/>
                  </a:lnTo>
                  <a:lnTo>
                    <a:pt x="2613" y="2368"/>
                  </a:lnTo>
                  <a:lnTo>
                    <a:pt x="2675" y="2311"/>
                  </a:lnTo>
                  <a:lnTo>
                    <a:pt x="2731" y="2249"/>
                  </a:lnTo>
                  <a:lnTo>
                    <a:pt x="2783" y="2183"/>
                  </a:lnTo>
                  <a:lnTo>
                    <a:pt x="2829" y="2115"/>
                  </a:lnTo>
                  <a:lnTo>
                    <a:pt x="2870" y="2043"/>
                  </a:lnTo>
                  <a:lnTo>
                    <a:pt x="2904" y="1970"/>
                  </a:lnTo>
                  <a:lnTo>
                    <a:pt x="2933" y="1895"/>
                  </a:lnTo>
                  <a:lnTo>
                    <a:pt x="2955" y="1818"/>
                  </a:lnTo>
                  <a:lnTo>
                    <a:pt x="2972" y="1740"/>
                  </a:lnTo>
                  <a:lnTo>
                    <a:pt x="2985" y="1661"/>
                  </a:lnTo>
                  <a:lnTo>
                    <a:pt x="2990" y="1582"/>
                  </a:lnTo>
                  <a:lnTo>
                    <a:pt x="2990" y="1503"/>
                  </a:lnTo>
                  <a:lnTo>
                    <a:pt x="2985" y="1424"/>
                  </a:lnTo>
                  <a:lnTo>
                    <a:pt x="2972" y="1345"/>
                  </a:lnTo>
                  <a:lnTo>
                    <a:pt x="2955" y="1267"/>
                  </a:lnTo>
                  <a:lnTo>
                    <a:pt x="2933" y="1190"/>
                  </a:lnTo>
                  <a:lnTo>
                    <a:pt x="2904" y="1116"/>
                  </a:lnTo>
                  <a:lnTo>
                    <a:pt x="2870" y="1043"/>
                  </a:lnTo>
                  <a:lnTo>
                    <a:pt x="2829" y="971"/>
                  </a:lnTo>
                  <a:lnTo>
                    <a:pt x="2783" y="904"/>
                  </a:lnTo>
                  <a:lnTo>
                    <a:pt x="2731" y="838"/>
                  </a:lnTo>
                  <a:lnTo>
                    <a:pt x="2675" y="776"/>
                  </a:lnTo>
                  <a:lnTo>
                    <a:pt x="2613" y="718"/>
                  </a:lnTo>
                  <a:lnTo>
                    <a:pt x="2547" y="666"/>
                  </a:lnTo>
                  <a:lnTo>
                    <a:pt x="2479" y="621"/>
                  </a:lnTo>
                  <a:lnTo>
                    <a:pt x="2408" y="580"/>
                  </a:lnTo>
                  <a:lnTo>
                    <a:pt x="2335" y="545"/>
                  </a:lnTo>
                  <a:lnTo>
                    <a:pt x="2260" y="515"/>
                  </a:lnTo>
                  <a:lnTo>
                    <a:pt x="2184" y="492"/>
                  </a:lnTo>
                  <a:lnTo>
                    <a:pt x="2106" y="475"/>
                  </a:lnTo>
                  <a:lnTo>
                    <a:pt x="2027" y="464"/>
                  </a:lnTo>
                  <a:lnTo>
                    <a:pt x="1948" y="457"/>
                  </a:lnTo>
                  <a:lnTo>
                    <a:pt x="1869" y="457"/>
                  </a:lnTo>
                  <a:close/>
                  <a:moveTo>
                    <a:pt x="1907" y="0"/>
                  </a:moveTo>
                  <a:lnTo>
                    <a:pt x="2019" y="4"/>
                  </a:lnTo>
                  <a:lnTo>
                    <a:pt x="2126" y="16"/>
                  </a:lnTo>
                  <a:lnTo>
                    <a:pt x="2232" y="35"/>
                  </a:lnTo>
                  <a:lnTo>
                    <a:pt x="2336" y="61"/>
                  </a:lnTo>
                  <a:lnTo>
                    <a:pt x="2436" y="94"/>
                  </a:lnTo>
                  <a:lnTo>
                    <a:pt x="2534" y="132"/>
                  </a:lnTo>
                  <a:lnTo>
                    <a:pt x="2628" y="178"/>
                  </a:lnTo>
                  <a:lnTo>
                    <a:pt x="2718" y="230"/>
                  </a:lnTo>
                  <a:lnTo>
                    <a:pt x="2804" y="288"/>
                  </a:lnTo>
                  <a:lnTo>
                    <a:pt x="2887" y="351"/>
                  </a:lnTo>
                  <a:lnTo>
                    <a:pt x="2965" y="419"/>
                  </a:lnTo>
                  <a:lnTo>
                    <a:pt x="3038" y="493"/>
                  </a:lnTo>
                  <a:lnTo>
                    <a:pt x="3106" y="571"/>
                  </a:lnTo>
                  <a:lnTo>
                    <a:pt x="3169" y="653"/>
                  </a:lnTo>
                  <a:lnTo>
                    <a:pt x="3227" y="740"/>
                  </a:lnTo>
                  <a:lnTo>
                    <a:pt x="3279" y="831"/>
                  </a:lnTo>
                  <a:lnTo>
                    <a:pt x="3324" y="925"/>
                  </a:lnTo>
                  <a:lnTo>
                    <a:pt x="3364" y="1022"/>
                  </a:lnTo>
                  <a:lnTo>
                    <a:pt x="3396" y="1123"/>
                  </a:lnTo>
                  <a:lnTo>
                    <a:pt x="3422" y="1226"/>
                  </a:lnTo>
                  <a:lnTo>
                    <a:pt x="3442" y="1332"/>
                  </a:lnTo>
                  <a:lnTo>
                    <a:pt x="3454" y="1441"/>
                  </a:lnTo>
                  <a:lnTo>
                    <a:pt x="3458" y="1552"/>
                  </a:lnTo>
                  <a:lnTo>
                    <a:pt x="3454" y="1655"/>
                  </a:lnTo>
                  <a:lnTo>
                    <a:pt x="3444" y="1757"/>
                  </a:lnTo>
                  <a:lnTo>
                    <a:pt x="3428" y="1856"/>
                  </a:lnTo>
                  <a:lnTo>
                    <a:pt x="3405" y="1954"/>
                  </a:lnTo>
                  <a:lnTo>
                    <a:pt x="3376" y="2049"/>
                  </a:lnTo>
                  <a:lnTo>
                    <a:pt x="3340" y="2141"/>
                  </a:lnTo>
                  <a:lnTo>
                    <a:pt x="3301" y="2231"/>
                  </a:lnTo>
                  <a:lnTo>
                    <a:pt x="3255" y="2316"/>
                  </a:lnTo>
                  <a:lnTo>
                    <a:pt x="3205" y="2399"/>
                  </a:lnTo>
                  <a:lnTo>
                    <a:pt x="3148" y="2478"/>
                  </a:lnTo>
                  <a:lnTo>
                    <a:pt x="3088" y="2553"/>
                  </a:lnTo>
                  <a:lnTo>
                    <a:pt x="3023" y="2625"/>
                  </a:lnTo>
                  <a:lnTo>
                    <a:pt x="2954" y="2693"/>
                  </a:lnTo>
                  <a:lnTo>
                    <a:pt x="2954" y="3641"/>
                  </a:lnTo>
                  <a:lnTo>
                    <a:pt x="2951" y="3668"/>
                  </a:lnTo>
                  <a:lnTo>
                    <a:pt x="2943" y="3694"/>
                  </a:lnTo>
                  <a:lnTo>
                    <a:pt x="2929" y="3717"/>
                  </a:lnTo>
                  <a:lnTo>
                    <a:pt x="2912" y="3737"/>
                  </a:lnTo>
                  <a:lnTo>
                    <a:pt x="2891" y="3753"/>
                  </a:lnTo>
                  <a:lnTo>
                    <a:pt x="2867" y="3767"/>
                  </a:lnTo>
                  <a:lnTo>
                    <a:pt x="2843" y="3774"/>
                  </a:lnTo>
                  <a:lnTo>
                    <a:pt x="1232" y="4061"/>
                  </a:lnTo>
                  <a:lnTo>
                    <a:pt x="1207" y="4061"/>
                  </a:lnTo>
                  <a:lnTo>
                    <a:pt x="1183" y="4057"/>
                  </a:lnTo>
                  <a:lnTo>
                    <a:pt x="1164" y="4047"/>
                  </a:lnTo>
                  <a:lnTo>
                    <a:pt x="1146" y="4035"/>
                  </a:lnTo>
                  <a:lnTo>
                    <a:pt x="1133" y="4018"/>
                  </a:lnTo>
                  <a:lnTo>
                    <a:pt x="1124" y="3998"/>
                  </a:lnTo>
                  <a:lnTo>
                    <a:pt x="1120" y="3974"/>
                  </a:lnTo>
                  <a:lnTo>
                    <a:pt x="1120" y="3522"/>
                  </a:lnTo>
                  <a:lnTo>
                    <a:pt x="673" y="3590"/>
                  </a:lnTo>
                  <a:lnTo>
                    <a:pt x="625" y="3588"/>
                  </a:lnTo>
                  <a:lnTo>
                    <a:pt x="579" y="3576"/>
                  </a:lnTo>
                  <a:lnTo>
                    <a:pt x="536" y="3560"/>
                  </a:lnTo>
                  <a:lnTo>
                    <a:pt x="497" y="3538"/>
                  </a:lnTo>
                  <a:lnTo>
                    <a:pt x="460" y="3511"/>
                  </a:lnTo>
                  <a:lnTo>
                    <a:pt x="427" y="3479"/>
                  </a:lnTo>
                  <a:lnTo>
                    <a:pt x="400" y="3443"/>
                  </a:lnTo>
                  <a:lnTo>
                    <a:pt x="378" y="3403"/>
                  </a:lnTo>
                  <a:lnTo>
                    <a:pt x="362" y="3360"/>
                  </a:lnTo>
                  <a:lnTo>
                    <a:pt x="352" y="3314"/>
                  </a:lnTo>
                  <a:lnTo>
                    <a:pt x="348" y="3266"/>
                  </a:lnTo>
                  <a:lnTo>
                    <a:pt x="348" y="2693"/>
                  </a:lnTo>
                  <a:lnTo>
                    <a:pt x="199" y="2693"/>
                  </a:lnTo>
                  <a:lnTo>
                    <a:pt x="158" y="2690"/>
                  </a:lnTo>
                  <a:lnTo>
                    <a:pt x="121" y="2683"/>
                  </a:lnTo>
                  <a:lnTo>
                    <a:pt x="89" y="2672"/>
                  </a:lnTo>
                  <a:lnTo>
                    <a:pt x="62" y="2656"/>
                  </a:lnTo>
                  <a:lnTo>
                    <a:pt x="38" y="2635"/>
                  </a:lnTo>
                  <a:lnTo>
                    <a:pt x="21" y="2611"/>
                  </a:lnTo>
                  <a:lnTo>
                    <a:pt x="9" y="2585"/>
                  </a:lnTo>
                  <a:lnTo>
                    <a:pt x="1" y="2556"/>
                  </a:lnTo>
                  <a:lnTo>
                    <a:pt x="0" y="2524"/>
                  </a:lnTo>
                  <a:lnTo>
                    <a:pt x="5" y="2489"/>
                  </a:lnTo>
                  <a:lnTo>
                    <a:pt x="15" y="2453"/>
                  </a:lnTo>
                  <a:lnTo>
                    <a:pt x="32" y="2415"/>
                  </a:lnTo>
                  <a:lnTo>
                    <a:pt x="348" y="1808"/>
                  </a:lnTo>
                  <a:lnTo>
                    <a:pt x="348" y="1552"/>
                  </a:lnTo>
                  <a:lnTo>
                    <a:pt x="352" y="1444"/>
                  </a:lnTo>
                  <a:lnTo>
                    <a:pt x="363" y="1337"/>
                  </a:lnTo>
                  <a:lnTo>
                    <a:pt x="382" y="1232"/>
                  </a:lnTo>
                  <a:lnTo>
                    <a:pt x="406" y="1131"/>
                  </a:lnTo>
                  <a:lnTo>
                    <a:pt x="439" y="1032"/>
                  </a:lnTo>
                  <a:lnTo>
                    <a:pt x="477" y="937"/>
                  </a:lnTo>
                  <a:lnTo>
                    <a:pt x="521" y="844"/>
                  </a:lnTo>
                  <a:lnTo>
                    <a:pt x="571" y="754"/>
                  </a:lnTo>
                  <a:lnTo>
                    <a:pt x="626" y="669"/>
                  </a:lnTo>
                  <a:lnTo>
                    <a:pt x="688" y="587"/>
                  </a:lnTo>
                  <a:lnTo>
                    <a:pt x="755" y="511"/>
                  </a:lnTo>
                  <a:lnTo>
                    <a:pt x="825" y="438"/>
                  </a:lnTo>
                  <a:lnTo>
                    <a:pt x="902" y="370"/>
                  </a:lnTo>
                  <a:lnTo>
                    <a:pt x="981" y="307"/>
                  </a:lnTo>
                  <a:lnTo>
                    <a:pt x="1066" y="249"/>
                  </a:lnTo>
                  <a:lnTo>
                    <a:pt x="1154" y="197"/>
                  </a:lnTo>
                  <a:lnTo>
                    <a:pt x="1245" y="150"/>
                  </a:lnTo>
                  <a:lnTo>
                    <a:pt x="1333" y="110"/>
                  </a:lnTo>
                  <a:lnTo>
                    <a:pt x="1423" y="77"/>
                  </a:lnTo>
                  <a:lnTo>
                    <a:pt x="1516" y="50"/>
                  </a:lnTo>
                  <a:lnTo>
                    <a:pt x="1612" y="29"/>
                  </a:lnTo>
                  <a:lnTo>
                    <a:pt x="1709" y="13"/>
                  </a:lnTo>
                  <a:lnTo>
                    <a:pt x="1807" y="4"/>
                  </a:lnTo>
                  <a:lnTo>
                    <a:pt x="19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15" name="Freeform 667"/>
            <p:cNvSpPr>
              <a:spLocks/>
            </p:cNvSpPr>
            <p:nvPr/>
          </p:nvSpPr>
          <p:spPr bwMode="auto">
            <a:xfrm>
              <a:off x="1612" y="2871"/>
              <a:ext cx="114" cy="435"/>
            </a:xfrm>
            <a:custGeom>
              <a:avLst/>
              <a:gdLst>
                <a:gd name="T0" fmla="*/ 115 w 229"/>
                <a:gd name="T1" fmla="*/ 0 h 870"/>
                <a:gd name="T2" fmla="*/ 141 w 229"/>
                <a:gd name="T3" fmla="*/ 2 h 870"/>
                <a:gd name="T4" fmla="*/ 166 w 229"/>
                <a:gd name="T5" fmla="*/ 11 h 870"/>
                <a:gd name="T6" fmla="*/ 187 w 229"/>
                <a:gd name="T7" fmla="*/ 25 h 870"/>
                <a:gd name="T8" fmla="*/ 205 w 229"/>
                <a:gd name="T9" fmla="*/ 43 h 870"/>
                <a:gd name="T10" fmla="*/ 219 w 229"/>
                <a:gd name="T11" fmla="*/ 65 h 870"/>
                <a:gd name="T12" fmla="*/ 226 w 229"/>
                <a:gd name="T13" fmla="*/ 90 h 870"/>
                <a:gd name="T14" fmla="*/ 229 w 229"/>
                <a:gd name="T15" fmla="*/ 117 h 870"/>
                <a:gd name="T16" fmla="*/ 210 w 229"/>
                <a:gd name="T17" fmla="*/ 777 h 870"/>
                <a:gd name="T18" fmla="*/ 206 w 229"/>
                <a:gd name="T19" fmla="*/ 802 h 870"/>
                <a:gd name="T20" fmla="*/ 196 w 229"/>
                <a:gd name="T21" fmla="*/ 824 h 870"/>
                <a:gd name="T22" fmla="*/ 182 w 229"/>
                <a:gd name="T23" fmla="*/ 842 h 870"/>
                <a:gd name="T24" fmla="*/ 162 w 229"/>
                <a:gd name="T25" fmla="*/ 857 h 870"/>
                <a:gd name="T26" fmla="*/ 140 w 229"/>
                <a:gd name="T27" fmla="*/ 867 h 870"/>
                <a:gd name="T28" fmla="*/ 115 w 229"/>
                <a:gd name="T29" fmla="*/ 870 h 870"/>
                <a:gd name="T30" fmla="*/ 89 w 229"/>
                <a:gd name="T31" fmla="*/ 867 h 870"/>
                <a:gd name="T32" fmla="*/ 67 w 229"/>
                <a:gd name="T33" fmla="*/ 857 h 870"/>
                <a:gd name="T34" fmla="*/ 47 w 229"/>
                <a:gd name="T35" fmla="*/ 844 h 870"/>
                <a:gd name="T36" fmla="*/ 32 w 229"/>
                <a:gd name="T37" fmla="*/ 824 h 870"/>
                <a:gd name="T38" fmla="*/ 22 w 229"/>
                <a:gd name="T39" fmla="*/ 802 h 870"/>
                <a:gd name="T40" fmla="*/ 19 w 229"/>
                <a:gd name="T41" fmla="*/ 777 h 870"/>
                <a:gd name="T42" fmla="*/ 0 w 229"/>
                <a:gd name="T43" fmla="*/ 117 h 870"/>
                <a:gd name="T44" fmla="*/ 2 w 229"/>
                <a:gd name="T45" fmla="*/ 90 h 870"/>
                <a:gd name="T46" fmla="*/ 10 w 229"/>
                <a:gd name="T47" fmla="*/ 65 h 870"/>
                <a:gd name="T48" fmla="*/ 23 w 229"/>
                <a:gd name="T49" fmla="*/ 43 h 870"/>
                <a:gd name="T50" fmla="*/ 42 w 229"/>
                <a:gd name="T51" fmla="*/ 25 h 870"/>
                <a:gd name="T52" fmla="*/ 63 w 229"/>
                <a:gd name="T53" fmla="*/ 11 h 870"/>
                <a:gd name="T54" fmla="*/ 88 w 229"/>
                <a:gd name="T55" fmla="*/ 2 h 870"/>
                <a:gd name="T56" fmla="*/ 115 w 229"/>
                <a:gd name="T57" fmla="*/ 0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29" h="870">
                  <a:moveTo>
                    <a:pt x="115" y="0"/>
                  </a:moveTo>
                  <a:lnTo>
                    <a:pt x="141" y="2"/>
                  </a:lnTo>
                  <a:lnTo>
                    <a:pt x="166" y="11"/>
                  </a:lnTo>
                  <a:lnTo>
                    <a:pt x="187" y="25"/>
                  </a:lnTo>
                  <a:lnTo>
                    <a:pt x="205" y="43"/>
                  </a:lnTo>
                  <a:lnTo>
                    <a:pt x="219" y="65"/>
                  </a:lnTo>
                  <a:lnTo>
                    <a:pt x="226" y="90"/>
                  </a:lnTo>
                  <a:lnTo>
                    <a:pt x="229" y="117"/>
                  </a:lnTo>
                  <a:lnTo>
                    <a:pt x="210" y="777"/>
                  </a:lnTo>
                  <a:lnTo>
                    <a:pt x="206" y="802"/>
                  </a:lnTo>
                  <a:lnTo>
                    <a:pt x="196" y="824"/>
                  </a:lnTo>
                  <a:lnTo>
                    <a:pt x="182" y="842"/>
                  </a:lnTo>
                  <a:lnTo>
                    <a:pt x="162" y="857"/>
                  </a:lnTo>
                  <a:lnTo>
                    <a:pt x="140" y="867"/>
                  </a:lnTo>
                  <a:lnTo>
                    <a:pt x="115" y="870"/>
                  </a:lnTo>
                  <a:lnTo>
                    <a:pt x="89" y="867"/>
                  </a:lnTo>
                  <a:lnTo>
                    <a:pt x="67" y="857"/>
                  </a:lnTo>
                  <a:lnTo>
                    <a:pt x="47" y="844"/>
                  </a:lnTo>
                  <a:lnTo>
                    <a:pt x="32" y="824"/>
                  </a:lnTo>
                  <a:lnTo>
                    <a:pt x="22" y="802"/>
                  </a:lnTo>
                  <a:lnTo>
                    <a:pt x="19" y="777"/>
                  </a:lnTo>
                  <a:lnTo>
                    <a:pt x="0" y="117"/>
                  </a:lnTo>
                  <a:lnTo>
                    <a:pt x="2" y="90"/>
                  </a:lnTo>
                  <a:lnTo>
                    <a:pt x="10" y="65"/>
                  </a:lnTo>
                  <a:lnTo>
                    <a:pt x="23" y="43"/>
                  </a:lnTo>
                  <a:lnTo>
                    <a:pt x="42" y="25"/>
                  </a:lnTo>
                  <a:lnTo>
                    <a:pt x="63" y="11"/>
                  </a:lnTo>
                  <a:lnTo>
                    <a:pt x="88" y="2"/>
                  </a:lnTo>
                  <a:lnTo>
                    <a:pt x="1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16" name="Group 670"/>
          <p:cNvGrpSpPr>
            <a:grpSpLocks noChangeAspect="1"/>
          </p:cNvGrpSpPr>
          <p:nvPr/>
        </p:nvGrpSpPr>
        <p:grpSpPr bwMode="auto">
          <a:xfrm>
            <a:off x="933908" y="2889917"/>
            <a:ext cx="250287" cy="250287"/>
            <a:chOff x="754" y="2047"/>
            <a:chExt cx="2454" cy="2454"/>
          </a:xfrm>
          <a:solidFill>
            <a:schemeClr val="tx1">
              <a:lumMod val="65000"/>
              <a:lumOff val="35000"/>
            </a:schemeClr>
          </a:solidFill>
        </p:grpSpPr>
        <p:sp>
          <p:nvSpPr>
            <p:cNvPr id="5819" name="Freeform 672"/>
            <p:cNvSpPr>
              <a:spLocks/>
            </p:cNvSpPr>
            <p:nvPr/>
          </p:nvSpPr>
          <p:spPr bwMode="auto">
            <a:xfrm>
              <a:off x="754" y="2047"/>
              <a:ext cx="2454" cy="2454"/>
            </a:xfrm>
            <a:custGeom>
              <a:avLst/>
              <a:gdLst>
                <a:gd name="T0" fmla="*/ 2870 w 4908"/>
                <a:gd name="T1" fmla="*/ 41 h 4908"/>
                <a:gd name="T2" fmla="*/ 3380 w 4908"/>
                <a:gd name="T3" fmla="*/ 210 h 4908"/>
                <a:gd name="T4" fmla="*/ 3825 w 4908"/>
                <a:gd name="T5" fmla="*/ 496 h 4908"/>
                <a:gd name="T6" fmla="*/ 4187 w 4908"/>
                <a:gd name="T7" fmla="*/ 880 h 4908"/>
                <a:gd name="T8" fmla="*/ 4445 w 4908"/>
                <a:gd name="T9" fmla="*/ 1343 h 4908"/>
                <a:gd name="T10" fmla="*/ 4583 w 4908"/>
                <a:gd name="T11" fmla="*/ 1867 h 4908"/>
                <a:gd name="T12" fmla="*/ 4660 w 4908"/>
                <a:gd name="T13" fmla="*/ 2352 h 4908"/>
                <a:gd name="T14" fmla="*/ 4842 w 4908"/>
                <a:gd name="T15" fmla="*/ 2601 h 4908"/>
                <a:gd name="T16" fmla="*/ 4908 w 4908"/>
                <a:gd name="T17" fmla="*/ 2913 h 4908"/>
                <a:gd name="T18" fmla="*/ 4847 w 4908"/>
                <a:gd name="T19" fmla="*/ 3216 h 4908"/>
                <a:gd name="T20" fmla="*/ 4678 w 4908"/>
                <a:gd name="T21" fmla="*/ 3460 h 4908"/>
                <a:gd name="T22" fmla="*/ 4500 w 4908"/>
                <a:gd name="T23" fmla="*/ 4295 h 4908"/>
                <a:gd name="T24" fmla="*/ 4433 w 4908"/>
                <a:gd name="T25" fmla="*/ 4517 h 4908"/>
                <a:gd name="T26" fmla="*/ 4263 w 4908"/>
                <a:gd name="T27" fmla="*/ 4665 h 4908"/>
                <a:gd name="T28" fmla="*/ 2947 w 4908"/>
                <a:gd name="T29" fmla="*/ 4704 h 4908"/>
                <a:gd name="T30" fmla="*/ 2837 w 4908"/>
                <a:gd name="T31" fmla="*/ 4850 h 4908"/>
                <a:gd name="T32" fmla="*/ 2658 w 4908"/>
                <a:gd name="T33" fmla="*/ 4908 h 4908"/>
                <a:gd name="T34" fmla="*/ 2210 w 4908"/>
                <a:gd name="T35" fmla="*/ 4874 h 4908"/>
                <a:gd name="T36" fmla="*/ 2079 w 4908"/>
                <a:gd name="T37" fmla="*/ 4741 h 4908"/>
                <a:gd name="T38" fmla="*/ 2050 w 4908"/>
                <a:gd name="T39" fmla="*/ 4551 h 4908"/>
                <a:gd name="T40" fmla="*/ 2134 w 4908"/>
                <a:gd name="T41" fmla="*/ 4384 h 4908"/>
                <a:gd name="T42" fmla="*/ 2303 w 4908"/>
                <a:gd name="T43" fmla="*/ 4299 h 4908"/>
                <a:gd name="T44" fmla="*/ 2754 w 4908"/>
                <a:gd name="T45" fmla="*/ 4310 h 4908"/>
                <a:gd name="T46" fmla="*/ 2903 w 4908"/>
                <a:gd name="T47" fmla="*/ 4417 h 4908"/>
                <a:gd name="T48" fmla="*/ 4131 w 4908"/>
                <a:gd name="T49" fmla="*/ 4494 h 4908"/>
                <a:gd name="T50" fmla="*/ 4260 w 4908"/>
                <a:gd name="T51" fmla="*/ 4409 h 4908"/>
                <a:gd name="T52" fmla="*/ 4294 w 4908"/>
                <a:gd name="T53" fmla="*/ 3665 h 4908"/>
                <a:gd name="T54" fmla="*/ 3988 w 4908"/>
                <a:gd name="T55" fmla="*/ 3681 h 4908"/>
                <a:gd name="T56" fmla="*/ 4273 w 4908"/>
                <a:gd name="T57" fmla="*/ 2159 h 4908"/>
                <a:gd name="T58" fmla="*/ 4393 w 4908"/>
                <a:gd name="T59" fmla="*/ 2014 h 4908"/>
                <a:gd name="T60" fmla="*/ 4290 w 4908"/>
                <a:gd name="T61" fmla="*/ 1510 h 4908"/>
                <a:gd name="T62" fmla="*/ 4065 w 4908"/>
                <a:gd name="T63" fmla="*/ 1062 h 4908"/>
                <a:gd name="T64" fmla="*/ 3736 w 4908"/>
                <a:gd name="T65" fmla="*/ 690 h 4908"/>
                <a:gd name="T66" fmla="*/ 3324 w 4908"/>
                <a:gd name="T67" fmla="*/ 410 h 4908"/>
                <a:gd name="T68" fmla="*/ 2844 w 4908"/>
                <a:gd name="T69" fmla="*/ 245 h 4908"/>
                <a:gd name="T70" fmla="*/ 2321 w 4908"/>
                <a:gd name="T71" fmla="*/ 209 h 4908"/>
                <a:gd name="T72" fmla="*/ 1816 w 4908"/>
                <a:gd name="T73" fmla="*/ 312 h 4908"/>
                <a:gd name="T74" fmla="*/ 1368 w 4908"/>
                <a:gd name="T75" fmla="*/ 536 h 4908"/>
                <a:gd name="T76" fmla="*/ 996 w 4908"/>
                <a:gd name="T77" fmla="*/ 865 h 4908"/>
                <a:gd name="T78" fmla="*/ 717 w 4908"/>
                <a:gd name="T79" fmla="*/ 1278 h 4908"/>
                <a:gd name="T80" fmla="*/ 551 w 4908"/>
                <a:gd name="T81" fmla="*/ 1755 h 4908"/>
                <a:gd name="T82" fmla="*/ 511 w 4908"/>
                <a:gd name="T83" fmla="*/ 2192 h 4908"/>
                <a:gd name="T84" fmla="*/ 767 w 4908"/>
                <a:gd name="T85" fmla="*/ 2147 h 4908"/>
                <a:gd name="T86" fmla="*/ 683 w 4908"/>
                <a:gd name="T87" fmla="*/ 3677 h 4908"/>
                <a:gd name="T88" fmla="*/ 380 w 4908"/>
                <a:gd name="T89" fmla="*/ 3576 h 4908"/>
                <a:gd name="T90" fmla="*/ 147 w 4908"/>
                <a:gd name="T91" fmla="*/ 3366 h 4908"/>
                <a:gd name="T92" fmla="*/ 18 w 4908"/>
                <a:gd name="T93" fmla="*/ 3079 h 4908"/>
                <a:gd name="T94" fmla="*/ 18 w 4908"/>
                <a:gd name="T95" fmla="*/ 2751 h 4908"/>
                <a:gd name="T96" fmla="*/ 144 w 4908"/>
                <a:gd name="T97" fmla="*/ 2467 h 4908"/>
                <a:gd name="T98" fmla="*/ 307 w 4908"/>
                <a:gd name="T99" fmla="*/ 2147 h 4908"/>
                <a:gd name="T100" fmla="*/ 378 w 4908"/>
                <a:gd name="T101" fmla="*/ 1599 h 4908"/>
                <a:gd name="T102" fmla="*/ 579 w 4908"/>
                <a:gd name="T103" fmla="*/ 1103 h 4908"/>
                <a:gd name="T104" fmla="*/ 890 w 4908"/>
                <a:gd name="T105" fmla="*/ 676 h 4908"/>
                <a:gd name="T106" fmla="*/ 1296 w 4908"/>
                <a:gd name="T107" fmla="*/ 340 h 4908"/>
                <a:gd name="T108" fmla="*/ 1776 w 4908"/>
                <a:gd name="T109" fmla="*/ 109 h 4908"/>
                <a:gd name="T110" fmla="*/ 2313 w 4908"/>
                <a:gd name="T111" fmla="*/ 5 h 4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08" h="4908">
                  <a:moveTo>
                    <a:pt x="2455" y="0"/>
                  </a:moveTo>
                  <a:lnTo>
                    <a:pt x="2594" y="5"/>
                  </a:lnTo>
                  <a:lnTo>
                    <a:pt x="2733" y="18"/>
                  </a:lnTo>
                  <a:lnTo>
                    <a:pt x="2870" y="41"/>
                  </a:lnTo>
                  <a:lnTo>
                    <a:pt x="3002" y="70"/>
                  </a:lnTo>
                  <a:lnTo>
                    <a:pt x="3132" y="109"/>
                  </a:lnTo>
                  <a:lnTo>
                    <a:pt x="3258" y="157"/>
                  </a:lnTo>
                  <a:lnTo>
                    <a:pt x="3380" y="210"/>
                  </a:lnTo>
                  <a:lnTo>
                    <a:pt x="3498" y="271"/>
                  </a:lnTo>
                  <a:lnTo>
                    <a:pt x="3613" y="340"/>
                  </a:lnTo>
                  <a:lnTo>
                    <a:pt x="3721" y="414"/>
                  </a:lnTo>
                  <a:lnTo>
                    <a:pt x="3825" y="496"/>
                  </a:lnTo>
                  <a:lnTo>
                    <a:pt x="3924" y="584"/>
                  </a:lnTo>
                  <a:lnTo>
                    <a:pt x="4017" y="676"/>
                  </a:lnTo>
                  <a:lnTo>
                    <a:pt x="4105" y="776"/>
                  </a:lnTo>
                  <a:lnTo>
                    <a:pt x="4187" y="880"/>
                  </a:lnTo>
                  <a:lnTo>
                    <a:pt x="4262" y="989"/>
                  </a:lnTo>
                  <a:lnTo>
                    <a:pt x="4330" y="1103"/>
                  </a:lnTo>
                  <a:lnTo>
                    <a:pt x="4391" y="1221"/>
                  </a:lnTo>
                  <a:lnTo>
                    <a:pt x="4445" y="1343"/>
                  </a:lnTo>
                  <a:lnTo>
                    <a:pt x="4492" y="1470"/>
                  </a:lnTo>
                  <a:lnTo>
                    <a:pt x="4531" y="1599"/>
                  </a:lnTo>
                  <a:lnTo>
                    <a:pt x="4561" y="1732"/>
                  </a:lnTo>
                  <a:lnTo>
                    <a:pt x="4583" y="1867"/>
                  </a:lnTo>
                  <a:lnTo>
                    <a:pt x="4596" y="2007"/>
                  </a:lnTo>
                  <a:lnTo>
                    <a:pt x="4601" y="2147"/>
                  </a:lnTo>
                  <a:lnTo>
                    <a:pt x="4601" y="2303"/>
                  </a:lnTo>
                  <a:lnTo>
                    <a:pt x="4660" y="2352"/>
                  </a:lnTo>
                  <a:lnTo>
                    <a:pt x="4716" y="2407"/>
                  </a:lnTo>
                  <a:lnTo>
                    <a:pt x="4763" y="2467"/>
                  </a:lnTo>
                  <a:lnTo>
                    <a:pt x="4806" y="2532"/>
                  </a:lnTo>
                  <a:lnTo>
                    <a:pt x="4842" y="2601"/>
                  </a:lnTo>
                  <a:lnTo>
                    <a:pt x="4870" y="2675"/>
                  </a:lnTo>
                  <a:lnTo>
                    <a:pt x="4891" y="2751"/>
                  </a:lnTo>
                  <a:lnTo>
                    <a:pt x="4903" y="2832"/>
                  </a:lnTo>
                  <a:lnTo>
                    <a:pt x="4908" y="2913"/>
                  </a:lnTo>
                  <a:lnTo>
                    <a:pt x="4905" y="2994"/>
                  </a:lnTo>
                  <a:lnTo>
                    <a:pt x="4893" y="3070"/>
                  </a:lnTo>
                  <a:lnTo>
                    <a:pt x="4873" y="3144"/>
                  </a:lnTo>
                  <a:lnTo>
                    <a:pt x="4847" y="3216"/>
                  </a:lnTo>
                  <a:lnTo>
                    <a:pt x="4814" y="3283"/>
                  </a:lnTo>
                  <a:lnTo>
                    <a:pt x="4775" y="3347"/>
                  </a:lnTo>
                  <a:lnTo>
                    <a:pt x="4729" y="3405"/>
                  </a:lnTo>
                  <a:lnTo>
                    <a:pt x="4678" y="3460"/>
                  </a:lnTo>
                  <a:lnTo>
                    <a:pt x="4623" y="3509"/>
                  </a:lnTo>
                  <a:lnTo>
                    <a:pt x="4564" y="3553"/>
                  </a:lnTo>
                  <a:lnTo>
                    <a:pt x="4500" y="3591"/>
                  </a:lnTo>
                  <a:lnTo>
                    <a:pt x="4500" y="4295"/>
                  </a:lnTo>
                  <a:lnTo>
                    <a:pt x="4495" y="4354"/>
                  </a:lnTo>
                  <a:lnTo>
                    <a:pt x="4482" y="4412"/>
                  </a:lnTo>
                  <a:lnTo>
                    <a:pt x="4461" y="4466"/>
                  </a:lnTo>
                  <a:lnTo>
                    <a:pt x="4433" y="4517"/>
                  </a:lnTo>
                  <a:lnTo>
                    <a:pt x="4398" y="4563"/>
                  </a:lnTo>
                  <a:lnTo>
                    <a:pt x="4358" y="4603"/>
                  </a:lnTo>
                  <a:lnTo>
                    <a:pt x="4312" y="4637"/>
                  </a:lnTo>
                  <a:lnTo>
                    <a:pt x="4263" y="4665"/>
                  </a:lnTo>
                  <a:lnTo>
                    <a:pt x="4208" y="4686"/>
                  </a:lnTo>
                  <a:lnTo>
                    <a:pt x="4150" y="4700"/>
                  </a:lnTo>
                  <a:lnTo>
                    <a:pt x="4090" y="4704"/>
                  </a:lnTo>
                  <a:lnTo>
                    <a:pt x="2947" y="4704"/>
                  </a:lnTo>
                  <a:lnTo>
                    <a:pt x="2928" y="4746"/>
                  </a:lnTo>
                  <a:lnTo>
                    <a:pt x="2903" y="4786"/>
                  </a:lnTo>
                  <a:lnTo>
                    <a:pt x="2873" y="4820"/>
                  </a:lnTo>
                  <a:lnTo>
                    <a:pt x="2837" y="4850"/>
                  </a:lnTo>
                  <a:lnTo>
                    <a:pt x="2797" y="4875"/>
                  </a:lnTo>
                  <a:lnTo>
                    <a:pt x="2754" y="4893"/>
                  </a:lnTo>
                  <a:lnTo>
                    <a:pt x="2708" y="4904"/>
                  </a:lnTo>
                  <a:lnTo>
                    <a:pt x="2658" y="4908"/>
                  </a:lnTo>
                  <a:lnTo>
                    <a:pt x="2352" y="4908"/>
                  </a:lnTo>
                  <a:lnTo>
                    <a:pt x="2303" y="4904"/>
                  </a:lnTo>
                  <a:lnTo>
                    <a:pt x="2255" y="4892"/>
                  </a:lnTo>
                  <a:lnTo>
                    <a:pt x="2210" y="4874"/>
                  </a:lnTo>
                  <a:lnTo>
                    <a:pt x="2170" y="4848"/>
                  </a:lnTo>
                  <a:lnTo>
                    <a:pt x="2134" y="4817"/>
                  </a:lnTo>
                  <a:lnTo>
                    <a:pt x="2105" y="4781"/>
                  </a:lnTo>
                  <a:lnTo>
                    <a:pt x="2079" y="4741"/>
                  </a:lnTo>
                  <a:lnTo>
                    <a:pt x="2060" y="4698"/>
                  </a:lnTo>
                  <a:lnTo>
                    <a:pt x="2050" y="4650"/>
                  </a:lnTo>
                  <a:lnTo>
                    <a:pt x="2045" y="4601"/>
                  </a:lnTo>
                  <a:lnTo>
                    <a:pt x="2050" y="4551"/>
                  </a:lnTo>
                  <a:lnTo>
                    <a:pt x="2060" y="4505"/>
                  </a:lnTo>
                  <a:lnTo>
                    <a:pt x="2079" y="4460"/>
                  </a:lnTo>
                  <a:lnTo>
                    <a:pt x="2105" y="4420"/>
                  </a:lnTo>
                  <a:lnTo>
                    <a:pt x="2134" y="4384"/>
                  </a:lnTo>
                  <a:lnTo>
                    <a:pt x="2170" y="4354"/>
                  </a:lnTo>
                  <a:lnTo>
                    <a:pt x="2210" y="4329"/>
                  </a:lnTo>
                  <a:lnTo>
                    <a:pt x="2255" y="4310"/>
                  </a:lnTo>
                  <a:lnTo>
                    <a:pt x="2303" y="4299"/>
                  </a:lnTo>
                  <a:lnTo>
                    <a:pt x="2352" y="4295"/>
                  </a:lnTo>
                  <a:lnTo>
                    <a:pt x="2658" y="4295"/>
                  </a:lnTo>
                  <a:lnTo>
                    <a:pt x="2708" y="4298"/>
                  </a:lnTo>
                  <a:lnTo>
                    <a:pt x="2754" y="4310"/>
                  </a:lnTo>
                  <a:lnTo>
                    <a:pt x="2797" y="4327"/>
                  </a:lnTo>
                  <a:lnTo>
                    <a:pt x="2837" y="4351"/>
                  </a:lnTo>
                  <a:lnTo>
                    <a:pt x="2873" y="4381"/>
                  </a:lnTo>
                  <a:lnTo>
                    <a:pt x="2903" y="4417"/>
                  </a:lnTo>
                  <a:lnTo>
                    <a:pt x="2928" y="4456"/>
                  </a:lnTo>
                  <a:lnTo>
                    <a:pt x="2947" y="4499"/>
                  </a:lnTo>
                  <a:lnTo>
                    <a:pt x="4090" y="4499"/>
                  </a:lnTo>
                  <a:lnTo>
                    <a:pt x="4131" y="4494"/>
                  </a:lnTo>
                  <a:lnTo>
                    <a:pt x="4169" y="4482"/>
                  </a:lnTo>
                  <a:lnTo>
                    <a:pt x="4203" y="4464"/>
                  </a:lnTo>
                  <a:lnTo>
                    <a:pt x="4235" y="4439"/>
                  </a:lnTo>
                  <a:lnTo>
                    <a:pt x="4260" y="4409"/>
                  </a:lnTo>
                  <a:lnTo>
                    <a:pt x="4278" y="4374"/>
                  </a:lnTo>
                  <a:lnTo>
                    <a:pt x="4290" y="4335"/>
                  </a:lnTo>
                  <a:lnTo>
                    <a:pt x="4294" y="4295"/>
                  </a:lnTo>
                  <a:lnTo>
                    <a:pt x="4294" y="3665"/>
                  </a:lnTo>
                  <a:lnTo>
                    <a:pt x="4245" y="3674"/>
                  </a:lnTo>
                  <a:lnTo>
                    <a:pt x="4193" y="3680"/>
                  </a:lnTo>
                  <a:lnTo>
                    <a:pt x="4141" y="3681"/>
                  </a:lnTo>
                  <a:lnTo>
                    <a:pt x="3988" y="3681"/>
                  </a:lnTo>
                  <a:lnTo>
                    <a:pt x="3988" y="2147"/>
                  </a:lnTo>
                  <a:lnTo>
                    <a:pt x="4141" y="2147"/>
                  </a:lnTo>
                  <a:lnTo>
                    <a:pt x="4208" y="2150"/>
                  </a:lnTo>
                  <a:lnTo>
                    <a:pt x="4273" y="2159"/>
                  </a:lnTo>
                  <a:lnTo>
                    <a:pt x="4336" y="2172"/>
                  </a:lnTo>
                  <a:lnTo>
                    <a:pt x="4397" y="2192"/>
                  </a:lnTo>
                  <a:lnTo>
                    <a:pt x="4397" y="2147"/>
                  </a:lnTo>
                  <a:lnTo>
                    <a:pt x="4393" y="2014"/>
                  </a:lnTo>
                  <a:lnTo>
                    <a:pt x="4379" y="1883"/>
                  </a:lnTo>
                  <a:lnTo>
                    <a:pt x="4357" y="1755"/>
                  </a:lnTo>
                  <a:lnTo>
                    <a:pt x="4327" y="1632"/>
                  </a:lnTo>
                  <a:lnTo>
                    <a:pt x="4290" y="1510"/>
                  </a:lnTo>
                  <a:lnTo>
                    <a:pt x="4244" y="1392"/>
                  </a:lnTo>
                  <a:lnTo>
                    <a:pt x="4192" y="1278"/>
                  </a:lnTo>
                  <a:lnTo>
                    <a:pt x="4131" y="1167"/>
                  </a:lnTo>
                  <a:lnTo>
                    <a:pt x="4065" y="1062"/>
                  </a:lnTo>
                  <a:lnTo>
                    <a:pt x="3992" y="961"/>
                  </a:lnTo>
                  <a:lnTo>
                    <a:pt x="3912" y="865"/>
                  </a:lnTo>
                  <a:lnTo>
                    <a:pt x="3827" y="774"/>
                  </a:lnTo>
                  <a:lnTo>
                    <a:pt x="3736" y="690"/>
                  </a:lnTo>
                  <a:lnTo>
                    <a:pt x="3641" y="609"/>
                  </a:lnTo>
                  <a:lnTo>
                    <a:pt x="3540" y="536"/>
                  </a:lnTo>
                  <a:lnTo>
                    <a:pt x="3434" y="469"/>
                  </a:lnTo>
                  <a:lnTo>
                    <a:pt x="3324" y="410"/>
                  </a:lnTo>
                  <a:lnTo>
                    <a:pt x="3209" y="358"/>
                  </a:lnTo>
                  <a:lnTo>
                    <a:pt x="3092" y="312"/>
                  </a:lnTo>
                  <a:lnTo>
                    <a:pt x="2970" y="274"/>
                  </a:lnTo>
                  <a:lnTo>
                    <a:pt x="2844" y="245"/>
                  </a:lnTo>
                  <a:lnTo>
                    <a:pt x="2718" y="222"/>
                  </a:lnTo>
                  <a:lnTo>
                    <a:pt x="2587" y="209"/>
                  </a:lnTo>
                  <a:lnTo>
                    <a:pt x="2455" y="204"/>
                  </a:lnTo>
                  <a:lnTo>
                    <a:pt x="2321" y="209"/>
                  </a:lnTo>
                  <a:lnTo>
                    <a:pt x="2191" y="222"/>
                  </a:lnTo>
                  <a:lnTo>
                    <a:pt x="2063" y="245"/>
                  </a:lnTo>
                  <a:lnTo>
                    <a:pt x="1938" y="274"/>
                  </a:lnTo>
                  <a:lnTo>
                    <a:pt x="1816" y="312"/>
                  </a:lnTo>
                  <a:lnTo>
                    <a:pt x="1698" y="358"/>
                  </a:lnTo>
                  <a:lnTo>
                    <a:pt x="1584" y="410"/>
                  </a:lnTo>
                  <a:lnTo>
                    <a:pt x="1474" y="469"/>
                  </a:lnTo>
                  <a:lnTo>
                    <a:pt x="1368" y="536"/>
                  </a:lnTo>
                  <a:lnTo>
                    <a:pt x="1267" y="609"/>
                  </a:lnTo>
                  <a:lnTo>
                    <a:pt x="1171" y="690"/>
                  </a:lnTo>
                  <a:lnTo>
                    <a:pt x="1081" y="774"/>
                  </a:lnTo>
                  <a:lnTo>
                    <a:pt x="996" y="865"/>
                  </a:lnTo>
                  <a:lnTo>
                    <a:pt x="917" y="961"/>
                  </a:lnTo>
                  <a:lnTo>
                    <a:pt x="844" y="1062"/>
                  </a:lnTo>
                  <a:lnTo>
                    <a:pt x="777" y="1167"/>
                  </a:lnTo>
                  <a:lnTo>
                    <a:pt x="717" y="1278"/>
                  </a:lnTo>
                  <a:lnTo>
                    <a:pt x="664" y="1392"/>
                  </a:lnTo>
                  <a:lnTo>
                    <a:pt x="619" y="1510"/>
                  </a:lnTo>
                  <a:lnTo>
                    <a:pt x="581" y="1632"/>
                  </a:lnTo>
                  <a:lnTo>
                    <a:pt x="551" y="1755"/>
                  </a:lnTo>
                  <a:lnTo>
                    <a:pt x="528" y="1883"/>
                  </a:lnTo>
                  <a:lnTo>
                    <a:pt x="515" y="2014"/>
                  </a:lnTo>
                  <a:lnTo>
                    <a:pt x="511" y="2147"/>
                  </a:lnTo>
                  <a:lnTo>
                    <a:pt x="511" y="2192"/>
                  </a:lnTo>
                  <a:lnTo>
                    <a:pt x="572" y="2172"/>
                  </a:lnTo>
                  <a:lnTo>
                    <a:pt x="636" y="2159"/>
                  </a:lnTo>
                  <a:lnTo>
                    <a:pt x="700" y="2150"/>
                  </a:lnTo>
                  <a:lnTo>
                    <a:pt x="767" y="2147"/>
                  </a:lnTo>
                  <a:lnTo>
                    <a:pt x="920" y="2147"/>
                  </a:lnTo>
                  <a:lnTo>
                    <a:pt x="920" y="3681"/>
                  </a:lnTo>
                  <a:lnTo>
                    <a:pt x="767" y="3681"/>
                  </a:lnTo>
                  <a:lnTo>
                    <a:pt x="683" y="3677"/>
                  </a:lnTo>
                  <a:lnTo>
                    <a:pt x="603" y="3664"/>
                  </a:lnTo>
                  <a:lnTo>
                    <a:pt x="524" y="3641"/>
                  </a:lnTo>
                  <a:lnTo>
                    <a:pt x="450" y="3613"/>
                  </a:lnTo>
                  <a:lnTo>
                    <a:pt x="380" y="3576"/>
                  </a:lnTo>
                  <a:lnTo>
                    <a:pt x="314" y="3533"/>
                  </a:lnTo>
                  <a:lnTo>
                    <a:pt x="253" y="3484"/>
                  </a:lnTo>
                  <a:lnTo>
                    <a:pt x="198" y="3427"/>
                  </a:lnTo>
                  <a:lnTo>
                    <a:pt x="147" y="3366"/>
                  </a:lnTo>
                  <a:lnTo>
                    <a:pt x="104" y="3300"/>
                  </a:lnTo>
                  <a:lnTo>
                    <a:pt x="68" y="3230"/>
                  </a:lnTo>
                  <a:lnTo>
                    <a:pt x="39" y="3156"/>
                  </a:lnTo>
                  <a:lnTo>
                    <a:pt x="18" y="3079"/>
                  </a:lnTo>
                  <a:lnTo>
                    <a:pt x="4" y="2997"/>
                  </a:lnTo>
                  <a:lnTo>
                    <a:pt x="0" y="2913"/>
                  </a:lnTo>
                  <a:lnTo>
                    <a:pt x="4" y="2832"/>
                  </a:lnTo>
                  <a:lnTo>
                    <a:pt x="18" y="2751"/>
                  </a:lnTo>
                  <a:lnTo>
                    <a:pt x="39" y="2675"/>
                  </a:lnTo>
                  <a:lnTo>
                    <a:pt x="67" y="2601"/>
                  </a:lnTo>
                  <a:lnTo>
                    <a:pt x="103" y="2532"/>
                  </a:lnTo>
                  <a:lnTo>
                    <a:pt x="144" y="2467"/>
                  </a:lnTo>
                  <a:lnTo>
                    <a:pt x="194" y="2407"/>
                  </a:lnTo>
                  <a:lnTo>
                    <a:pt x="247" y="2352"/>
                  </a:lnTo>
                  <a:lnTo>
                    <a:pt x="307" y="2303"/>
                  </a:lnTo>
                  <a:lnTo>
                    <a:pt x="307" y="2147"/>
                  </a:lnTo>
                  <a:lnTo>
                    <a:pt x="311" y="2007"/>
                  </a:lnTo>
                  <a:lnTo>
                    <a:pt x="324" y="1867"/>
                  </a:lnTo>
                  <a:lnTo>
                    <a:pt x="347" y="1732"/>
                  </a:lnTo>
                  <a:lnTo>
                    <a:pt x="378" y="1599"/>
                  </a:lnTo>
                  <a:lnTo>
                    <a:pt x="417" y="1470"/>
                  </a:lnTo>
                  <a:lnTo>
                    <a:pt x="463" y="1343"/>
                  </a:lnTo>
                  <a:lnTo>
                    <a:pt x="517" y="1221"/>
                  </a:lnTo>
                  <a:lnTo>
                    <a:pt x="579" y="1103"/>
                  </a:lnTo>
                  <a:lnTo>
                    <a:pt x="646" y="989"/>
                  </a:lnTo>
                  <a:lnTo>
                    <a:pt x="722" y="880"/>
                  </a:lnTo>
                  <a:lnTo>
                    <a:pt x="802" y="776"/>
                  </a:lnTo>
                  <a:lnTo>
                    <a:pt x="890" y="676"/>
                  </a:lnTo>
                  <a:lnTo>
                    <a:pt x="984" y="584"/>
                  </a:lnTo>
                  <a:lnTo>
                    <a:pt x="1082" y="496"/>
                  </a:lnTo>
                  <a:lnTo>
                    <a:pt x="1186" y="414"/>
                  </a:lnTo>
                  <a:lnTo>
                    <a:pt x="1296" y="340"/>
                  </a:lnTo>
                  <a:lnTo>
                    <a:pt x="1410" y="271"/>
                  </a:lnTo>
                  <a:lnTo>
                    <a:pt x="1527" y="210"/>
                  </a:lnTo>
                  <a:lnTo>
                    <a:pt x="1649" y="157"/>
                  </a:lnTo>
                  <a:lnTo>
                    <a:pt x="1776" y="109"/>
                  </a:lnTo>
                  <a:lnTo>
                    <a:pt x="1905" y="70"/>
                  </a:lnTo>
                  <a:lnTo>
                    <a:pt x="2039" y="41"/>
                  </a:lnTo>
                  <a:lnTo>
                    <a:pt x="2175" y="18"/>
                  </a:lnTo>
                  <a:lnTo>
                    <a:pt x="2313" y="5"/>
                  </a:lnTo>
                  <a:lnTo>
                    <a:pt x="24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20" name="Freeform 673"/>
            <p:cNvSpPr>
              <a:spLocks noEditPoints="1"/>
            </p:cNvSpPr>
            <p:nvPr/>
          </p:nvSpPr>
          <p:spPr bwMode="auto">
            <a:xfrm>
              <a:off x="1367" y="2404"/>
              <a:ext cx="1228" cy="1228"/>
            </a:xfrm>
            <a:custGeom>
              <a:avLst/>
              <a:gdLst>
                <a:gd name="T0" fmla="*/ 1162 w 2454"/>
                <a:gd name="T1" fmla="*/ 752 h 2454"/>
                <a:gd name="T2" fmla="*/ 1040 w 2454"/>
                <a:gd name="T3" fmla="*/ 784 h 2454"/>
                <a:gd name="T4" fmla="*/ 934 w 2454"/>
                <a:gd name="T5" fmla="*/ 847 h 2454"/>
                <a:gd name="T6" fmla="*/ 846 w 2454"/>
                <a:gd name="T7" fmla="*/ 935 h 2454"/>
                <a:gd name="T8" fmla="*/ 784 w 2454"/>
                <a:gd name="T9" fmla="*/ 1040 h 2454"/>
                <a:gd name="T10" fmla="*/ 751 w 2454"/>
                <a:gd name="T11" fmla="*/ 1162 h 2454"/>
                <a:gd name="T12" fmla="*/ 751 w 2454"/>
                <a:gd name="T13" fmla="*/ 1292 h 2454"/>
                <a:gd name="T14" fmla="*/ 784 w 2454"/>
                <a:gd name="T15" fmla="*/ 1414 h 2454"/>
                <a:gd name="T16" fmla="*/ 846 w 2454"/>
                <a:gd name="T17" fmla="*/ 1521 h 2454"/>
                <a:gd name="T18" fmla="*/ 934 w 2454"/>
                <a:gd name="T19" fmla="*/ 1608 h 2454"/>
                <a:gd name="T20" fmla="*/ 1040 w 2454"/>
                <a:gd name="T21" fmla="*/ 1670 h 2454"/>
                <a:gd name="T22" fmla="*/ 1162 w 2454"/>
                <a:gd name="T23" fmla="*/ 1703 h 2454"/>
                <a:gd name="T24" fmla="*/ 1292 w 2454"/>
                <a:gd name="T25" fmla="*/ 1703 h 2454"/>
                <a:gd name="T26" fmla="*/ 1414 w 2454"/>
                <a:gd name="T27" fmla="*/ 1670 h 2454"/>
                <a:gd name="T28" fmla="*/ 1521 w 2454"/>
                <a:gd name="T29" fmla="*/ 1608 h 2454"/>
                <a:gd name="T30" fmla="*/ 1607 w 2454"/>
                <a:gd name="T31" fmla="*/ 1521 h 2454"/>
                <a:gd name="T32" fmla="*/ 1670 w 2454"/>
                <a:gd name="T33" fmla="*/ 1414 h 2454"/>
                <a:gd name="T34" fmla="*/ 1702 w 2454"/>
                <a:gd name="T35" fmla="*/ 1292 h 2454"/>
                <a:gd name="T36" fmla="*/ 1702 w 2454"/>
                <a:gd name="T37" fmla="*/ 1162 h 2454"/>
                <a:gd name="T38" fmla="*/ 1670 w 2454"/>
                <a:gd name="T39" fmla="*/ 1040 h 2454"/>
                <a:gd name="T40" fmla="*/ 1607 w 2454"/>
                <a:gd name="T41" fmla="*/ 935 h 2454"/>
                <a:gd name="T42" fmla="*/ 1521 w 2454"/>
                <a:gd name="T43" fmla="*/ 847 h 2454"/>
                <a:gd name="T44" fmla="*/ 1414 w 2454"/>
                <a:gd name="T45" fmla="*/ 784 h 2454"/>
                <a:gd name="T46" fmla="*/ 1292 w 2454"/>
                <a:gd name="T47" fmla="*/ 752 h 2454"/>
                <a:gd name="T48" fmla="*/ 1067 w 2454"/>
                <a:gd name="T49" fmla="*/ 0 h 2454"/>
                <a:gd name="T50" fmla="*/ 1436 w 2454"/>
                <a:gd name="T51" fmla="*/ 290 h 2454"/>
                <a:gd name="T52" fmla="*/ 1595 w 2454"/>
                <a:gd name="T53" fmla="*/ 341 h 2454"/>
                <a:gd name="T54" fmla="*/ 1743 w 2454"/>
                <a:gd name="T55" fmla="*/ 418 h 2454"/>
                <a:gd name="T56" fmla="*/ 2208 w 2454"/>
                <a:gd name="T57" fmla="*/ 473 h 2454"/>
                <a:gd name="T58" fmla="*/ 2077 w 2454"/>
                <a:gd name="T59" fmla="*/ 784 h 2454"/>
                <a:gd name="T60" fmla="*/ 2141 w 2454"/>
                <a:gd name="T61" fmla="*/ 938 h 2454"/>
                <a:gd name="T62" fmla="*/ 2454 w 2454"/>
                <a:gd name="T63" fmla="*/ 1067 h 2454"/>
                <a:gd name="T64" fmla="*/ 2164 w 2454"/>
                <a:gd name="T65" fmla="*/ 1436 h 2454"/>
                <a:gd name="T66" fmla="*/ 2113 w 2454"/>
                <a:gd name="T67" fmla="*/ 1596 h 2454"/>
                <a:gd name="T68" fmla="*/ 2037 w 2454"/>
                <a:gd name="T69" fmla="*/ 1743 h 2454"/>
                <a:gd name="T70" fmla="*/ 1982 w 2454"/>
                <a:gd name="T71" fmla="*/ 2209 h 2454"/>
                <a:gd name="T72" fmla="*/ 1671 w 2454"/>
                <a:gd name="T73" fmla="*/ 2078 h 2454"/>
                <a:gd name="T74" fmla="*/ 1516 w 2454"/>
                <a:gd name="T75" fmla="*/ 2142 h 2454"/>
                <a:gd name="T76" fmla="*/ 1387 w 2454"/>
                <a:gd name="T77" fmla="*/ 2454 h 2454"/>
                <a:gd name="T78" fmla="*/ 1019 w 2454"/>
                <a:gd name="T79" fmla="*/ 2164 h 2454"/>
                <a:gd name="T80" fmla="*/ 858 w 2454"/>
                <a:gd name="T81" fmla="*/ 2114 h 2454"/>
                <a:gd name="T82" fmla="*/ 712 w 2454"/>
                <a:gd name="T83" fmla="*/ 2038 h 2454"/>
                <a:gd name="T84" fmla="*/ 247 w 2454"/>
                <a:gd name="T85" fmla="*/ 1983 h 2454"/>
                <a:gd name="T86" fmla="*/ 376 w 2454"/>
                <a:gd name="T87" fmla="*/ 1672 h 2454"/>
                <a:gd name="T88" fmla="*/ 312 w 2454"/>
                <a:gd name="T89" fmla="*/ 1517 h 2454"/>
                <a:gd name="T90" fmla="*/ 0 w 2454"/>
                <a:gd name="T91" fmla="*/ 1387 h 2454"/>
                <a:gd name="T92" fmla="*/ 290 w 2454"/>
                <a:gd name="T93" fmla="*/ 1020 h 2454"/>
                <a:gd name="T94" fmla="*/ 340 w 2454"/>
                <a:gd name="T95" fmla="*/ 859 h 2454"/>
                <a:gd name="T96" fmla="*/ 418 w 2454"/>
                <a:gd name="T97" fmla="*/ 713 h 2454"/>
                <a:gd name="T98" fmla="*/ 473 w 2454"/>
                <a:gd name="T99" fmla="*/ 247 h 2454"/>
                <a:gd name="T100" fmla="*/ 784 w 2454"/>
                <a:gd name="T101" fmla="*/ 377 h 2454"/>
                <a:gd name="T102" fmla="*/ 937 w 2454"/>
                <a:gd name="T103" fmla="*/ 313 h 2454"/>
                <a:gd name="T104" fmla="*/ 1067 w 2454"/>
                <a:gd name="T105" fmla="*/ 0 h 2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54" h="2454">
                  <a:moveTo>
                    <a:pt x="1228" y="747"/>
                  </a:moveTo>
                  <a:lnTo>
                    <a:pt x="1162" y="752"/>
                  </a:lnTo>
                  <a:lnTo>
                    <a:pt x="1100" y="765"/>
                  </a:lnTo>
                  <a:lnTo>
                    <a:pt x="1040" y="784"/>
                  </a:lnTo>
                  <a:lnTo>
                    <a:pt x="985" y="813"/>
                  </a:lnTo>
                  <a:lnTo>
                    <a:pt x="934" y="847"/>
                  </a:lnTo>
                  <a:lnTo>
                    <a:pt x="888" y="889"/>
                  </a:lnTo>
                  <a:lnTo>
                    <a:pt x="846" y="935"/>
                  </a:lnTo>
                  <a:lnTo>
                    <a:pt x="812" y="985"/>
                  </a:lnTo>
                  <a:lnTo>
                    <a:pt x="784" y="1040"/>
                  </a:lnTo>
                  <a:lnTo>
                    <a:pt x="765" y="1100"/>
                  </a:lnTo>
                  <a:lnTo>
                    <a:pt x="751" y="1162"/>
                  </a:lnTo>
                  <a:lnTo>
                    <a:pt x="747" y="1228"/>
                  </a:lnTo>
                  <a:lnTo>
                    <a:pt x="751" y="1292"/>
                  </a:lnTo>
                  <a:lnTo>
                    <a:pt x="765" y="1354"/>
                  </a:lnTo>
                  <a:lnTo>
                    <a:pt x="784" y="1414"/>
                  </a:lnTo>
                  <a:lnTo>
                    <a:pt x="812" y="1469"/>
                  </a:lnTo>
                  <a:lnTo>
                    <a:pt x="846" y="1521"/>
                  </a:lnTo>
                  <a:lnTo>
                    <a:pt x="888" y="1567"/>
                  </a:lnTo>
                  <a:lnTo>
                    <a:pt x="934" y="1608"/>
                  </a:lnTo>
                  <a:lnTo>
                    <a:pt x="985" y="1642"/>
                  </a:lnTo>
                  <a:lnTo>
                    <a:pt x="1040" y="1670"/>
                  </a:lnTo>
                  <a:lnTo>
                    <a:pt x="1100" y="1691"/>
                  </a:lnTo>
                  <a:lnTo>
                    <a:pt x="1162" y="1703"/>
                  </a:lnTo>
                  <a:lnTo>
                    <a:pt x="1228" y="1707"/>
                  </a:lnTo>
                  <a:lnTo>
                    <a:pt x="1292" y="1703"/>
                  </a:lnTo>
                  <a:lnTo>
                    <a:pt x="1354" y="1691"/>
                  </a:lnTo>
                  <a:lnTo>
                    <a:pt x="1414" y="1670"/>
                  </a:lnTo>
                  <a:lnTo>
                    <a:pt x="1469" y="1642"/>
                  </a:lnTo>
                  <a:lnTo>
                    <a:pt x="1521" y="1608"/>
                  </a:lnTo>
                  <a:lnTo>
                    <a:pt x="1567" y="1567"/>
                  </a:lnTo>
                  <a:lnTo>
                    <a:pt x="1607" y="1521"/>
                  </a:lnTo>
                  <a:lnTo>
                    <a:pt x="1641" y="1469"/>
                  </a:lnTo>
                  <a:lnTo>
                    <a:pt x="1670" y="1414"/>
                  </a:lnTo>
                  <a:lnTo>
                    <a:pt x="1690" y="1354"/>
                  </a:lnTo>
                  <a:lnTo>
                    <a:pt x="1702" y="1292"/>
                  </a:lnTo>
                  <a:lnTo>
                    <a:pt x="1707" y="1228"/>
                  </a:lnTo>
                  <a:lnTo>
                    <a:pt x="1702" y="1162"/>
                  </a:lnTo>
                  <a:lnTo>
                    <a:pt x="1690" y="1100"/>
                  </a:lnTo>
                  <a:lnTo>
                    <a:pt x="1670" y="1040"/>
                  </a:lnTo>
                  <a:lnTo>
                    <a:pt x="1641" y="985"/>
                  </a:lnTo>
                  <a:lnTo>
                    <a:pt x="1607" y="935"/>
                  </a:lnTo>
                  <a:lnTo>
                    <a:pt x="1567" y="889"/>
                  </a:lnTo>
                  <a:lnTo>
                    <a:pt x="1521" y="847"/>
                  </a:lnTo>
                  <a:lnTo>
                    <a:pt x="1469" y="813"/>
                  </a:lnTo>
                  <a:lnTo>
                    <a:pt x="1414" y="784"/>
                  </a:lnTo>
                  <a:lnTo>
                    <a:pt x="1354" y="765"/>
                  </a:lnTo>
                  <a:lnTo>
                    <a:pt x="1292" y="752"/>
                  </a:lnTo>
                  <a:lnTo>
                    <a:pt x="1228" y="747"/>
                  </a:lnTo>
                  <a:close/>
                  <a:moveTo>
                    <a:pt x="1067" y="0"/>
                  </a:moveTo>
                  <a:lnTo>
                    <a:pt x="1387" y="0"/>
                  </a:lnTo>
                  <a:lnTo>
                    <a:pt x="1436" y="290"/>
                  </a:lnTo>
                  <a:lnTo>
                    <a:pt x="1516" y="313"/>
                  </a:lnTo>
                  <a:lnTo>
                    <a:pt x="1595" y="341"/>
                  </a:lnTo>
                  <a:lnTo>
                    <a:pt x="1671" y="377"/>
                  </a:lnTo>
                  <a:lnTo>
                    <a:pt x="1743" y="418"/>
                  </a:lnTo>
                  <a:lnTo>
                    <a:pt x="1982" y="247"/>
                  </a:lnTo>
                  <a:lnTo>
                    <a:pt x="2208" y="473"/>
                  </a:lnTo>
                  <a:lnTo>
                    <a:pt x="2037" y="713"/>
                  </a:lnTo>
                  <a:lnTo>
                    <a:pt x="2077" y="784"/>
                  </a:lnTo>
                  <a:lnTo>
                    <a:pt x="2113" y="859"/>
                  </a:lnTo>
                  <a:lnTo>
                    <a:pt x="2141" y="938"/>
                  </a:lnTo>
                  <a:lnTo>
                    <a:pt x="2164" y="1020"/>
                  </a:lnTo>
                  <a:lnTo>
                    <a:pt x="2454" y="1067"/>
                  </a:lnTo>
                  <a:lnTo>
                    <a:pt x="2454" y="1387"/>
                  </a:lnTo>
                  <a:lnTo>
                    <a:pt x="2164" y="1436"/>
                  </a:lnTo>
                  <a:lnTo>
                    <a:pt x="2141" y="1517"/>
                  </a:lnTo>
                  <a:lnTo>
                    <a:pt x="2113" y="1596"/>
                  </a:lnTo>
                  <a:lnTo>
                    <a:pt x="2077" y="1672"/>
                  </a:lnTo>
                  <a:lnTo>
                    <a:pt x="2037" y="1743"/>
                  </a:lnTo>
                  <a:lnTo>
                    <a:pt x="2208" y="1983"/>
                  </a:lnTo>
                  <a:lnTo>
                    <a:pt x="1982" y="2209"/>
                  </a:lnTo>
                  <a:lnTo>
                    <a:pt x="1743" y="2038"/>
                  </a:lnTo>
                  <a:lnTo>
                    <a:pt x="1671" y="2078"/>
                  </a:lnTo>
                  <a:lnTo>
                    <a:pt x="1595" y="2114"/>
                  </a:lnTo>
                  <a:lnTo>
                    <a:pt x="1516" y="2142"/>
                  </a:lnTo>
                  <a:lnTo>
                    <a:pt x="1436" y="2164"/>
                  </a:lnTo>
                  <a:lnTo>
                    <a:pt x="1387" y="2454"/>
                  </a:lnTo>
                  <a:lnTo>
                    <a:pt x="1067" y="2454"/>
                  </a:lnTo>
                  <a:lnTo>
                    <a:pt x="1019" y="2164"/>
                  </a:lnTo>
                  <a:lnTo>
                    <a:pt x="937" y="2142"/>
                  </a:lnTo>
                  <a:lnTo>
                    <a:pt x="858" y="2114"/>
                  </a:lnTo>
                  <a:lnTo>
                    <a:pt x="784" y="2078"/>
                  </a:lnTo>
                  <a:lnTo>
                    <a:pt x="712" y="2038"/>
                  </a:lnTo>
                  <a:lnTo>
                    <a:pt x="473" y="2209"/>
                  </a:lnTo>
                  <a:lnTo>
                    <a:pt x="247" y="1983"/>
                  </a:lnTo>
                  <a:lnTo>
                    <a:pt x="418" y="1743"/>
                  </a:lnTo>
                  <a:lnTo>
                    <a:pt x="376" y="1672"/>
                  </a:lnTo>
                  <a:lnTo>
                    <a:pt x="340" y="1596"/>
                  </a:lnTo>
                  <a:lnTo>
                    <a:pt x="312" y="1517"/>
                  </a:lnTo>
                  <a:lnTo>
                    <a:pt x="290" y="1436"/>
                  </a:lnTo>
                  <a:lnTo>
                    <a:pt x="0" y="1387"/>
                  </a:lnTo>
                  <a:lnTo>
                    <a:pt x="0" y="1067"/>
                  </a:lnTo>
                  <a:lnTo>
                    <a:pt x="290" y="1020"/>
                  </a:lnTo>
                  <a:lnTo>
                    <a:pt x="312" y="938"/>
                  </a:lnTo>
                  <a:lnTo>
                    <a:pt x="340" y="859"/>
                  </a:lnTo>
                  <a:lnTo>
                    <a:pt x="376" y="784"/>
                  </a:lnTo>
                  <a:lnTo>
                    <a:pt x="418" y="713"/>
                  </a:lnTo>
                  <a:lnTo>
                    <a:pt x="247" y="473"/>
                  </a:lnTo>
                  <a:lnTo>
                    <a:pt x="473" y="247"/>
                  </a:lnTo>
                  <a:lnTo>
                    <a:pt x="712" y="418"/>
                  </a:lnTo>
                  <a:lnTo>
                    <a:pt x="784" y="377"/>
                  </a:lnTo>
                  <a:lnTo>
                    <a:pt x="858" y="341"/>
                  </a:lnTo>
                  <a:lnTo>
                    <a:pt x="937" y="313"/>
                  </a:lnTo>
                  <a:lnTo>
                    <a:pt x="1019" y="290"/>
                  </a:lnTo>
                  <a:lnTo>
                    <a:pt x="10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21" name="Group 676"/>
          <p:cNvGrpSpPr>
            <a:grpSpLocks noChangeAspect="1"/>
          </p:cNvGrpSpPr>
          <p:nvPr/>
        </p:nvGrpSpPr>
        <p:grpSpPr bwMode="auto">
          <a:xfrm>
            <a:off x="1518964" y="2913046"/>
            <a:ext cx="179537" cy="204029"/>
            <a:chOff x="1985" y="2539"/>
            <a:chExt cx="843" cy="958"/>
          </a:xfrm>
          <a:solidFill>
            <a:schemeClr val="tx1">
              <a:lumMod val="65000"/>
              <a:lumOff val="35000"/>
            </a:schemeClr>
          </a:solidFill>
        </p:grpSpPr>
        <p:sp>
          <p:nvSpPr>
            <p:cNvPr id="5824" name="Freeform 678"/>
            <p:cNvSpPr>
              <a:spLocks/>
            </p:cNvSpPr>
            <p:nvPr/>
          </p:nvSpPr>
          <p:spPr bwMode="auto">
            <a:xfrm>
              <a:off x="2259" y="2929"/>
              <a:ext cx="413" cy="568"/>
            </a:xfrm>
            <a:custGeom>
              <a:avLst/>
              <a:gdLst>
                <a:gd name="T0" fmla="*/ 626 w 1651"/>
                <a:gd name="T1" fmla="*/ 4 h 2273"/>
                <a:gd name="T2" fmla="*/ 688 w 1651"/>
                <a:gd name="T3" fmla="*/ 27 h 2273"/>
                <a:gd name="T4" fmla="*/ 740 w 1651"/>
                <a:gd name="T5" fmla="*/ 70 h 2273"/>
                <a:gd name="T6" fmla="*/ 777 w 1651"/>
                <a:gd name="T7" fmla="*/ 130 h 2273"/>
                <a:gd name="T8" fmla="*/ 797 w 1651"/>
                <a:gd name="T9" fmla="*/ 200 h 2273"/>
                <a:gd name="T10" fmla="*/ 800 w 1651"/>
                <a:gd name="T11" fmla="*/ 771 h 2273"/>
                <a:gd name="T12" fmla="*/ 1289 w 1651"/>
                <a:gd name="T13" fmla="*/ 775 h 2273"/>
                <a:gd name="T14" fmla="*/ 1386 w 1651"/>
                <a:gd name="T15" fmla="*/ 799 h 2273"/>
                <a:gd name="T16" fmla="*/ 1473 w 1651"/>
                <a:gd name="T17" fmla="*/ 845 h 2273"/>
                <a:gd name="T18" fmla="*/ 1547 w 1651"/>
                <a:gd name="T19" fmla="*/ 910 h 2273"/>
                <a:gd name="T20" fmla="*/ 1602 w 1651"/>
                <a:gd name="T21" fmla="*/ 990 h 2273"/>
                <a:gd name="T22" fmla="*/ 1638 w 1651"/>
                <a:gd name="T23" fmla="*/ 1082 h 2273"/>
                <a:gd name="T24" fmla="*/ 1651 w 1651"/>
                <a:gd name="T25" fmla="*/ 1183 h 2273"/>
                <a:gd name="T26" fmla="*/ 1651 w 1651"/>
                <a:gd name="T27" fmla="*/ 1202 h 2273"/>
                <a:gd name="T28" fmla="*/ 1648 w 1651"/>
                <a:gd name="T29" fmla="*/ 1206 h 2273"/>
                <a:gd name="T30" fmla="*/ 1646 w 1651"/>
                <a:gd name="T31" fmla="*/ 1212 h 2273"/>
                <a:gd name="T32" fmla="*/ 1644 w 1651"/>
                <a:gd name="T33" fmla="*/ 1998 h 2273"/>
                <a:gd name="T34" fmla="*/ 1627 w 1651"/>
                <a:gd name="T35" fmla="*/ 2079 h 2273"/>
                <a:gd name="T36" fmla="*/ 1593 w 1651"/>
                <a:gd name="T37" fmla="*/ 2147 h 2273"/>
                <a:gd name="T38" fmla="*/ 1544 w 1651"/>
                <a:gd name="T39" fmla="*/ 2202 h 2273"/>
                <a:gd name="T40" fmla="*/ 1480 w 1651"/>
                <a:gd name="T41" fmla="*/ 2240 h 2273"/>
                <a:gd name="T42" fmla="*/ 1398 w 1651"/>
                <a:gd name="T43" fmla="*/ 2265 h 2273"/>
                <a:gd name="T44" fmla="*/ 1302 w 1651"/>
                <a:gd name="T45" fmla="*/ 2273 h 2273"/>
                <a:gd name="T46" fmla="*/ 674 w 1651"/>
                <a:gd name="T47" fmla="*/ 2271 h 2273"/>
                <a:gd name="T48" fmla="*/ 596 w 1651"/>
                <a:gd name="T49" fmla="*/ 2250 h 2273"/>
                <a:gd name="T50" fmla="*/ 525 w 1651"/>
                <a:gd name="T51" fmla="*/ 2207 h 2273"/>
                <a:gd name="T52" fmla="*/ 462 w 1651"/>
                <a:gd name="T53" fmla="*/ 2148 h 2273"/>
                <a:gd name="T54" fmla="*/ 431 w 1651"/>
                <a:gd name="T55" fmla="*/ 2105 h 2273"/>
                <a:gd name="T56" fmla="*/ 416 w 1651"/>
                <a:gd name="T57" fmla="*/ 2075 h 2273"/>
                <a:gd name="T58" fmla="*/ 390 w 1651"/>
                <a:gd name="T59" fmla="*/ 2027 h 2273"/>
                <a:gd name="T60" fmla="*/ 359 w 1651"/>
                <a:gd name="T61" fmla="*/ 1965 h 2273"/>
                <a:gd name="T62" fmla="*/ 320 w 1651"/>
                <a:gd name="T63" fmla="*/ 1890 h 2273"/>
                <a:gd name="T64" fmla="*/ 279 w 1651"/>
                <a:gd name="T65" fmla="*/ 1809 h 2273"/>
                <a:gd name="T66" fmla="*/ 235 w 1651"/>
                <a:gd name="T67" fmla="*/ 1721 h 2273"/>
                <a:gd name="T68" fmla="*/ 189 w 1651"/>
                <a:gd name="T69" fmla="*/ 1632 h 2273"/>
                <a:gd name="T70" fmla="*/ 146 w 1651"/>
                <a:gd name="T71" fmla="*/ 1545 h 2273"/>
                <a:gd name="T72" fmla="*/ 105 w 1651"/>
                <a:gd name="T73" fmla="*/ 1464 h 2273"/>
                <a:gd name="T74" fmla="*/ 69 w 1651"/>
                <a:gd name="T75" fmla="*/ 1391 h 2273"/>
                <a:gd name="T76" fmla="*/ 38 w 1651"/>
                <a:gd name="T77" fmla="*/ 1330 h 2273"/>
                <a:gd name="T78" fmla="*/ 12 w 1651"/>
                <a:gd name="T79" fmla="*/ 1269 h 2273"/>
                <a:gd name="T80" fmla="*/ 0 w 1651"/>
                <a:gd name="T81" fmla="*/ 1197 h 2273"/>
                <a:gd name="T82" fmla="*/ 8 w 1651"/>
                <a:gd name="T83" fmla="*/ 1125 h 2273"/>
                <a:gd name="T84" fmla="*/ 35 w 1651"/>
                <a:gd name="T85" fmla="*/ 1060 h 2273"/>
                <a:gd name="T86" fmla="*/ 80 w 1651"/>
                <a:gd name="T87" fmla="*/ 1006 h 2273"/>
                <a:gd name="T88" fmla="*/ 142 w 1651"/>
                <a:gd name="T89" fmla="*/ 968 h 2273"/>
                <a:gd name="T90" fmla="*/ 215 w 1651"/>
                <a:gd name="T91" fmla="*/ 954 h 2273"/>
                <a:gd name="T92" fmla="*/ 278 w 1651"/>
                <a:gd name="T93" fmla="*/ 965 h 2273"/>
                <a:gd name="T94" fmla="*/ 333 w 1651"/>
                <a:gd name="T95" fmla="*/ 996 h 2273"/>
                <a:gd name="T96" fmla="*/ 384 w 1651"/>
                <a:gd name="T97" fmla="*/ 1045 h 2273"/>
                <a:gd name="T98" fmla="*/ 387 w 1651"/>
                <a:gd name="T99" fmla="*/ 200 h 2273"/>
                <a:gd name="T100" fmla="*/ 407 w 1651"/>
                <a:gd name="T101" fmla="*/ 130 h 2273"/>
                <a:gd name="T102" fmla="*/ 444 w 1651"/>
                <a:gd name="T103" fmla="*/ 70 h 2273"/>
                <a:gd name="T104" fmla="*/ 494 w 1651"/>
                <a:gd name="T105" fmla="*/ 27 h 2273"/>
                <a:gd name="T106" fmla="*/ 558 w 1651"/>
                <a:gd name="T107" fmla="*/ 4 h 2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51" h="2273">
                  <a:moveTo>
                    <a:pt x="591" y="0"/>
                  </a:moveTo>
                  <a:lnTo>
                    <a:pt x="626" y="4"/>
                  </a:lnTo>
                  <a:lnTo>
                    <a:pt x="659" y="13"/>
                  </a:lnTo>
                  <a:lnTo>
                    <a:pt x="688" y="27"/>
                  </a:lnTo>
                  <a:lnTo>
                    <a:pt x="717" y="47"/>
                  </a:lnTo>
                  <a:lnTo>
                    <a:pt x="740" y="70"/>
                  </a:lnTo>
                  <a:lnTo>
                    <a:pt x="761" y="98"/>
                  </a:lnTo>
                  <a:lnTo>
                    <a:pt x="777" y="130"/>
                  </a:lnTo>
                  <a:lnTo>
                    <a:pt x="789" y="164"/>
                  </a:lnTo>
                  <a:lnTo>
                    <a:pt x="797" y="200"/>
                  </a:lnTo>
                  <a:lnTo>
                    <a:pt x="800" y="239"/>
                  </a:lnTo>
                  <a:lnTo>
                    <a:pt x="800" y="771"/>
                  </a:lnTo>
                  <a:lnTo>
                    <a:pt x="1238" y="771"/>
                  </a:lnTo>
                  <a:lnTo>
                    <a:pt x="1289" y="775"/>
                  </a:lnTo>
                  <a:lnTo>
                    <a:pt x="1340" y="784"/>
                  </a:lnTo>
                  <a:lnTo>
                    <a:pt x="1386" y="799"/>
                  </a:lnTo>
                  <a:lnTo>
                    <a:pt x="1432" y="820"/>
                  </a:lnTo>
                  <a:lnTo>
                    <a:pt x="1473" y="845"/>
                  </a:lnTo>
                  <a:lnTo>
                    <a:pt x="1512" y="875"/>
                  </a:lnTo>
                  <a:lnTo>
                    <a:pt x="1547" y="910"/>
                  </a:lnTo>
                  <a:lnTo>
                    <a:pt x="1576" y="948"/>
                  </a:lnTo>
                  <a:lnTo>
                    <a:pt x="1602" y="990"/>
                  </a:lnTo>
                  <a:lnTo>
                    <a:pt x="1623" y="1034"/>
                  </a:lnTo>
                  <a:lnTo>
                    <a:pt x="1638" y="1082"/>
                  </a:lnTo>
                  <a:lnTo>
                    <a:pt x="1647" y="1131"/>
                  </a:lnTo>
                  <a:lnTo>
                    <a:pt x="1651" y="1183"/>
                  </a:lnTo>
                  <a:lnTo>
                    <a:pt x="1651" y="1192"/>
                  </a:lnTo>
                  <a:lnTo>
                    <a:pt x="1651" y="1202"/>
                  </a:lnTo>
                  <a:lnTo>
                    <a:pt x="1649" y="1204"/>
                  </a:lnTo>
                  <a:lnTo>
                    <a:pt x="1648" y="1206"/>
                  </a:lnTo>
                  <a:lnTo>
                    <a:pt x="1646" y="1210"/>
                  </a:lnTo>
                  <a:lnTo>
                    <a:pt x="1646" y="1212"/>
                  </a:lnTo>
                  <a:lnTo>
                    <a:pt x="1646" y="1954"/>
                  </a:lnTo>
                  <a:lnTo>
                    <a:pt x="1644" y="1998"/>
                  </a:lnTo>
                  <a:lnTo>
                    <a:pt x="1638" y="2040"/>
                  </a:lnTo>
                  <a:lnTo>
                    <a:pt x="1627" y="2079"/>
                  </a:lnTo>
                  <a:lnTo>
                    <a:pt x="1612" y="2115"/>
                  </a:lnTo>
                  <a:lnTo>
                    <a:pt x="1593" y="2147"/>
                  </a:lnTo>
                  <a:lnTo>
                    <a:pt x="1571" y="2176"/>
                  </a:lnTo>
                  <a:lnTo>
                    <a:pt x="1544" y="2202"/>
                  </a:lnTo>
                  <a:lnTo>
                    <a:pt x="1514" y="2223"/>
                  </a:lnTo>
                  <a:lnTo>
                    <a:pt x="1480" y="2240"/>
                  </a:lnTo>
                  <a:lnTo>
                    <a:pt x="1441" y="2255"/>
                  </a:lnTo>
                  <a:lnTo>
                    <a:pt x="1398" y="2265"/>
                  </a:lnTo>
                  <a:lnTo>
                    <a:pt x="1353" y="2271"/>
                  </a:lnTo>
                  <a:lnTo>
                    <a:pt x="1302" y="2273"/>
                  </a:lnTo>
                  <a:lnTo>
                    <a:pt x="717" y="2273"/>
                  </a:lnTo>
                  <a:lnTo>
                    <a:pt x="674" y="2271"/>
                  </a:lnTo>
                  <a:lnTo>
                    <a:pt x="635" y="2262"/>
                  </a:lnTo>
                  <a:lnTo>
                    <a:pt x="596" y="2250"/>
                  </a:lnTo>
                  <a:lnTo>
                    <a:pt x="560" y="2231"/>
                  </a:lnTo>
                  <a:lnTo>
                    <a:pt x="525" y="2207"/>
                  </a:lnTo>
                  <a:lnTo>
                    <a:pt x="492" y="2179"/>
                  </a:lnTo>
                  <a:lnTo>
                    <a:pt x="462" y="2148"/>
                  </a:lnTo>
                  <a:lnTo>
                    <a:pt x="435" y="2112"/>
                  </a:lnTo>
                  <a:lnTo>
                    <a:pt x="431" y="2105"/>
                  </a:lnTo>
                  <a:lnTo>
                    <a:pt x="424" y="2093"/>
                  </a:lnTo>
                  <a:lnTo>
                    <a:pt x="416" y="2075"/>
                  </a:lnTo>
                  <a:lnTo>
                    <a:pt x="404" y="2054"/>
                  </a:lnTo>
                  <a:lnTo>
                    <a:pt x="390" y="2027"/>
                  </a:lnTo>
                  <a:lnTo>
                    <a:pt x="375" y="1998"/>
                  </a:lnTo>
                  <a:lnTo>
                    <a:pt x="359" y="1965"/>
                  </a:lnTo>
                  <a:lnTo>
                    <a:pt x="340" y="1929"/>
                  </a:lnTo>
                  <a:lnTo>
                    <a:pt x="320" y="1890"/>
                  </a:lnTo>
                  <a:lnTo>
                    <a:pt x="300" y="1851"/>
                  </a:lnTo>
                  <a:lnTo>
                    <a:pt x="279" y="1809"/>
                  </a:lnTo>
                  <a:lnTo>
                    <a:pt x="257" y="1765"/>
                  </a:lnTo>
                  <a:lnTo>
                    <a:pt x="235" y="1721"/>
                  </a:lnTo>
                  <a:lnTo>
                    <a:pt x="213" y="1676"/>
                  </a:lnTo>
                  <a:lnTo>
                    <a:pt x="189" y="1632"/>
                  </a:lnTo>
                  <a:lnTo>
                    <a:pt x="168" y="1588"/>
                  </a:lnTo>
                  <a:lnTo>
                    <a:pt x="146" y="1545"/>
                  </a:lnTo>
                  <a:lnTo>
                    <a:pt x="125" y="1503"/>
                  </a:lnTo>
                  <a:lnTo>
                    <a:pt x="105" y="1464"/>
                  </a:lnTo>
                  <a:lnTo>
                    <a:pt x="86" y="1426"/>
                  </a:lnTo>
                  <a:lnTo>
                    <a:pt x="69" y="1391"/>
                  </a:lnTo>
                  <a:lnTo>
                    <a:pt x="52" y="1358"/>
                  </a:lnTo>
                  <a:lnTo>
                    <a:pt x="38" y="1330"/>
                  </a:lnTo>
                  <a:lnTo>
                    <a:pt x="26" y="1306"/>
                  </a:lnTo>
                  <a:lnTo>
                    <a:pt x="12" y="1269"/>
                  </a:lnTo>
                  <a:lnTo>
                    <a:pt x="3" y="1233"/>
                  </a:lnTo>
                  <a:lnTo>
                    <a:pt x="0" y="1197"/>
                  </a:lnTo>
                  <a:lnTo>
                    <a:pt x="1" y="1161"/>
                  </a:lnTo>
                  <a:lnTo>
                    <a:pt x="8" y="1125"/>
                  </a:lnTo>
                  <a:lnTo>
                    <a:pt x="20" y="1092"/>
                  </a:lnTo>
                  <a:lnTo>
                    <a:pt x="35" y="1060"/>
                  </a:lnTo>
                  <a:lnTo>
                    <a:pt x="56" y="1032"/>
                  </a:lnTo>
                  <a:lnTo>
                    <a:pt x="80" y="1006"/>
                  </a:lnTo>
                  <a:lnTo>
                    <a:pt x="109" y="985"/>
                  </a:lnTo>
                  <a:lnTo>
                    <a:pt x="142" y="968"/>
                  </a:lnTo>
                  <a:lnTo>
                    <a:pt x="179" y="957"/>
                  </a:lnTo>
                  <a:lnTo>
                    <a:pt x="215" y="954"/>
                  </a:lnTo>
                  <a:lnTo>
                    <a:pt x="248" y="957"/>
                  </a:lnTo>
                  <a:lnTo>
                    <a:pt x="278" y="965"/>
                  </a:lnTo>
                  <a:lnTo>
                    <a:pt x="306" y="978"/>
                  </a:lnTo>
                  <a:lnTo>
                    <a:pt x="333" y="996"/>
                  </a:lnTo>
                  <a:lnTo>
                    <a:pt x="359" y="1018"/>
                  </a:lnTo>
                  <a:lnTo>
                    <a:pt x="384" y="1045"/>
                  </a:lnTo>
                  <a:lnTo>
                    <a:pt x="384" y="239"/>
                  </a:lnTo>
                  <a:lnTo>
                    <a:pt x="387" y="200"/>
                  </a:lnTo>
                  <a:lnTo>
                    <a:pt x="395" y="164"/>
                  </a:lnTo>
                  <a:lnTo>
                    <a:pt x="407" y="130"/>
                  </a:lnTo>
                  <a:lnTo>
                    <a:pt x="423" y="98"/>
                  </a:lnTo>
                  <a:lnTo>
                    <a:pt x="444" y="70"/>
                  </a:lnTo>
                  <a:lnTo>
                    <a:pt x="467" y="47"/>
                  </a:lnTo>
                  <a:lnTo>
                    <a:pt x="494" y="27"/>
                  </a:lnTo>
                  <a:lnTo>
                    <a:pt x="525" y="13"/>
                  </a:lnTo>
                  <a:lnTo>
                    <a:pt x="558" y="4"/>
                  </a:lnTo>
                  <a:lnTo>
                    <a:pt x="5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25" name="Freeform 679"/>
            <p:cNvSpPr>
              <a:spLocks/>
            </p:cNvSpPr>
            <p:nvPr/>
          </p:nvSpPr>
          <p:spPr bwMode="auto">
            <a:xfrm>
              <a:off x="2180" y="2734"/>
              <a:ext cx="453" cy="402"/>
            </a:xfrm>
            <a:custGeom>
              <a:avLst/>
              <a:gdLst>
                <a:gd name="T0" fmla="*/ 989 w 1812"/>
                <a:gd name="T1" fmla="*/ 4 h 1608"/>
                <a:gd name="T2" fmla="*/ 1147 w 1812"/>
                <a:gd name="T3" fmla="*/ 32 h 1608"/>
                <a:gd name="T4" fmla="*/ 1294 w 1812"/>
                <a:gd name="T5" fmla="*/ 87 h 1608"/>
                <a:gd name="T6" fmla="*/ 1429 w 1812"/>
                <a:gd name="T7" fmla="*/ 167 h 1608"/>
                <a:gd name="T8" fmla="*/ 1547 w 1812"/>
                <a:gd name="T9" fmla="*/ 266 h 1608"/>
                <a:gd name="T10" fmla="*/ 1646 w 1812"/>
                <a:gd name="T11" fmla="*/ 384 h 1608"/>
                <a:gd name="T12" fmla="*/ 1724 w 1812"/>
                <a:gd name="T13" fmla="*/ 519 h 1608"/>
                <a:gd name="T14" fmla="*/ 1779 w 1812"/>
                <a:gd name="T15" fmla="*/ 666 h 1608"/>
                <a:gd name="T16" fmla="*/ 1809 w 1812"/>
                <a:gd name="T17" fmla="*/ 824 h 1608"/>
                <a:gd name="T18" fmla="*/ 1809 w 1812"/>
                <a:gd name="T19" fmla="*/ 981 h 1608"/>
                <a:gd name="T20" fmla="*/ 1786 w 1812"/>
                <a:gd name="T21" fmla="*/ 1124 h 1608"/>
                <a:gd name="T22" fmla="*/ 1742 w 1812"/>
                <a:gd name="T23" fmla="*/ 1258 h 1608"/>
                <a:gd name="T24" fmla="*/ 1678 w 1812"/>
                <a:gd name="T25" fmla="*/ 1382 h 1608"/>
                <a:gd name="T26" fmla="*/ 1562 w 1812"/>
                <a:gd name="T27" fmla="*/ 1373 h 1608"/>
                <a:gd name="T28" fmla="*/ 1299 w 1812"/>
                <a:gd name="T29" fmla="*/ 1194 h 1608"/>
                <a:gd name="T30" fmla="*/ 1354 w 1812"/>
                <a:gd name="T31" fmla="*/ 1107 h 1608"/>
                <a:gd name="T32" fmla="*/ 1385 w 1812"/>
                <a:gd name="T33" fmla="*/ 1010 h 1608"/>
                <a:gd name="T34" fmla="*/ 1396 w 1812"/>
                <a:gd name="T35" fmla="*/ 906 h 1608"/>
                <a:gd name="T36" fmla="*/ 1383 w 1812"/>
                <a:gd name="T37" fmla="*/ 793 h 1608"/>
                <a:gd name="T38" fmla="*/ 1346 w 1812"/>
                <a:gd name="T39" fmla="*/ 690 h 1608"/>
                <a:gd name="T40" fmla="*/ 1288 w 1812"/>
                <a:gd name="T41" fmla="*/ 597 h 1608"/>
                <a:gd name="T42" fmla="*/ 1212 w 1812"/>
                <a:gd name="T43" fmla="*/ 521 h 1608"/>
                <a:gd name="T44" fmla="*/ 1121 w 1812"/>
                <a:gd name="T45" fmla="*/ 463 h 1608"/>
                <a:gd name="T46" fmla="*/ 1018 w 1812"/>
                <a:gd name="T47" fmla="*/ 425 h 1608"/>
                <a:gd name="T48" fmla="*/ 905 w 1812"/>
                <a:gd name="T49" fmla="*/ 412 h 1608"/>
                <a:gd name="T50" fmla="*/ 793 w 1812"/>
                <a:gd name="T51" fmla="*/ 425 h 1608"/>
                <a:gd name="T52" fmla="*/ 689 w 1812"/>
                <a:gd name="T53" fmla="*/ 463 h 1608"/>
                <a:gd name="T54" fmla="*/ 596 w 1812"/>
                <a:gd name="T55" fmla="*/ 521 h 1608"/>
                <a:gd name="T56" fmla="*/ 520 w 1812"/>
                <a:gd name="T57" fmla="*/ 597 h 1608"/>
                <a:gd name="T58" fmla="*/ 462 w 1812"/>
                <a:gd name="T59" fmla="*/ 690 h 1608"/>
                <a:gd name="T60" fmla="*/ 424 w 1812"/>
                <a:gd name="T61" fmla="*/ 793 h 1608"/>
                <a:gd name="T62" fmla="*/ 412 w 1812"/>
                <a:gd name="T63" fmla="*/ 906 h 1608"/>
                <a:gd name="T64" fmla="*/ 424 w 1812"/>
                <a:gd name="T65" fmla="*/ 1020 h 1608"/>
                <a:gd name="T66" fmla="*/ 462 w 1812"/>
                <a:gd name="T67" fmla="*/ 1124 h 1608"/>
                <a:gd name="T68" fmla="*/ 519 w 1812"/>
                <a:gd name="T69" fmla="*/ 1216 h 1608"/>
                <a:gd name="T70" fmla="*/ 470 w 1812"/>
                <a:gd name="T71" fmla="*/ 1556 h 1608"/>
                <a:gd name="T72" fmla="*/ 376 w 1812"/>
                <a:gd name="T73" fmla="*/ 1584 h 1608"/>
                <a:gd name="T74" fmla="*/ 279 w 1812"/>
                <a:gd name="T75" fmla="*/ 1561 h 1608"/>
                <a:gd name="T76" fmla="*/ 184 w 1812"/>
                <a:gd name="T77" fmla="*/ 1455 h 1608"/>
                <a:gd name="T78" fmla="*/ 106 w 1812"/>
                <a:gd name="T79" fmla="*/ 1333 h 1608"/>
                <a:gd name="T80" fmla="*/ 49 w 1812"/>
                <a:gd name="T81" fmla="*/ 1201 h 1608"/>
                <a:gd name="T82" fmla="*/ 13 w 1812"/>
                <a:gd name="T83" fmla="*/ 1057 h 1608"/>
                <a:gd name="T84" fmla="*/ 0 w 1812"/>
                <a:gd name="T85" fmla="*/ 906 h 1608"/>
                <a:gd name="T86" fmla="*/ 15 w 1812"/>
                <a:gd name="T87" fmla="*/ 743 h 1608"/>
                <a:gd name="T88" fmla="*/ 57 w 1812"/>
                <a:gd name="T89" fmla="*/ 590 h 1608"/>
                <a:gd name="T90" fmla="*/ 124 w 1812"/>
                <a:gd name="T91" fmla="*/ 449 h 1608"/>
                <a:gd name="T92" fmla="*/ 214 w 1812"/>
                <a:gd name="T93" fmla="*/ 322 h 1608"/>
                <a:gd name="T94" fmla="*/ 323 w 1812"/>
                <a:gd name="T95" fmla="*/ 214 h 1608"/>
                <a:gd name="T96" fmla="*/ 449 w 1812"/>
                <a:gd name="T97" fmla="*/ 124 h 1608"/>
                <a:gd name="T98" fmla="*/ 590 w 1812"/>
                <a:gd name="T99" fmla="*/ 57 h 1608"/>
                <a:gd name="T100" fmla="*/ 744 w 1812"/>
                <a:gd name="T101" fmla="*/ 15 h 1608"/>
                <a:gd name="T102" fmla="*/ 906 w 1812"/>
                <a:gd name="T103" fmla="*/ 0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2" h="1608">
                  <a:moveTo>
                    <a:pt x="906" y="0"/>
                  </a:moveTo>
                  <a:lnTo>
                    <a:pt x="989" y="4"/>
                  </a:lnTo>
                  <a:lnTo>
                    <a:pt x="1069" y="15"/>
                  </a:lnTo>
                  <a:lnTo>
                    <a:pt x="1147" y="32"/>
                  </a:lnTo>
                  <a:lnTo>
                    <a:pt x="1222" y="57"/>
                  </a:lnTo>
                  <a:lnTo>
                    <a:pt x="1294" y="87"/>
                  </a:lnTo>
                  <a:lnTo>
                    <a:pt x="1363" y="124"/>
                  </a:lnTo>
                  <a:lnTo>
                    <a:pt x="1429" y="167"/>
                  </a:lnTo>
                  <a:lnTo>
                    <a:pt x="1489" y="214"/>
                  </a:lnTo>
                  <a:lnTo>
                    <a:pt x="1547" y="266"/>
                  </a:lnTo>
                  <a:lnTo>
                    <a:pt x="1599" y="324"/>
                  </a:lnTo>
                  <a:lnTo>
                    <a:pt x="1646" y="384"/>
                  </a:lnTo>
                  <a:lnTo>
                    <a:pt x="1688" y="450"/>
                  </a:lnTo>
                  <a:lnTo>
                    <a:pt x="1724" y="519"/>
                  </a:lnTo>
                  <a:lnTo>
                    <a:pt x="1755" y="591"/>
                  </a:lnTo>
                  <a:lnTo>
                    <a:pt x="1779" y="666"/>
                  </a:lnTo>
                  <a:lnTo>
                    <a:pt x="1798" y="745"/>
                  </a:lnTo>
                  <a:lnTo>
                    <a:pt x="1809" y="824"/>
                  </a:lnTo>
                  <a:lnTo>
                    <a:pt x="1812" y="907"/>
                  </a:lnTo>
                  <a:lnTo>
                    <a:pt x="1809" y="981"/>
                  </a:lnTo>
                  <a:lnTo>
                    <a:pt x="1800" y="1053"/>
                  </a:lnTo>
                  <a:lnTo>
                    <a:pt x="1786" y="1124"/>
                  </a:lnTo>
                  <a:lnTo>
                    <a:pt x="1767" y="1191"/>
                  </a:lnTo>
                  <a:lnTo>
                    <a:pt x="1742" y="1258"/>
                  </a:lnTo>
                  <a:lnTo>
                    <a:pt x="1712" y="1321"/>
                  </a:lnTo>
                  <a:lnTo>
                    <a:pt x="1678" y="1382"/>
                  </a:lnTo>
                  <a:lnTo>
                    <a:pt x="1620" y="1375"/>
                  </a:lnTo>
                  <a:lnTo>
                    <a:pt x="1562" y="1373"/>
                  </a:lnTo>
                  <a:lnTo>
                    <a:pt x="1299" y="1373"/>
                  </a:lnTo>
                  <a:lnTo>
                    <a:pt x="1299" y="1194"/>
                  </a:lnTo>
                  <a:lnTo>
                    <a:pt x="1329" y="1152"/>
                  </a:lnTo>
                  <a:lnTo>
                    <a:pt x="1354" y="1107"/>
                  </a:lnTo>
                  <a:lnTo>
                    <a:pt x="1373" y="1059"/>
                  </a:lnTo>
                  <a:lnTo>
                    <a:pt x="1385" y="1010"/>
                  </a:lnTo>
                  <a:lnTo>
                    <a:pt x="1392" y="959"/>
                  </a:lnTo>
                  <a:lnTo>
                    <a:pt x="1396" y="906"/>
                  </a:lnTo>
                  <a:lnTo>
                    <a:pt x="1392" y="849"/>
                  </a:lnTo>
                  <a:lnTo>
                    <a:pt x="1383" y="793"/>
                  </a:lnTo>
                  <a:lnTo>
                    <a:pt x="1367" y="740"/>
                  </a:lnTo>
                  <a:lnTo>
                    <a:pt x="1346" y="690"/>
                  </a:lnTo>
                  <a:lnTo>
                    <a:pt x="1320" y="642"/>
                  </a:lnTo>
                  <a:lnTo>
                    <a:pt x="1288" y="597"/>
                  </a:lnTo>
                  <a:lnTo>
                    <a:pt x="1252" y="557"/>
                  </a:lnTo>
                  <a:lnTo>
                    <a:pt x="1212" y="521"/>
                  </a:lnTo>
                  <a:lnTo>
                    <a:pt x="1169" y="490"/>
                  </a:lnTo>
                  <a:lnTo>
                    <a:pt x="1121" y="463"/>
                  </a:lnTo>
                  <a:lnTo>
                    <a:pt x="1071" y="441"/>
                  </a:lnTo>
                  <a:lnTo>
                    <a:pt x="1018" y="425"/>
                  </a:lnTo>
                  <a:lnTo>
                    <a:pt x="963" y="416"/>
                  </a:lnTo>
                  <a:lnTo>
                    <a:pt x="905" y="412"/>
                  </a:lnTo>
                  <a:lnTo>
                    <a:pt x="848" y="416"/>
                  </a:lnTo>
                  <a:lnTo>
                    <a:pt x="793" y="425"/>
                  </a:lnTo>
                  <a:lnTo>
                    <a:pt x="739" y="441"/>
                  </a:lnTo>
                  <a:lnTo>
                    <a:pt x="689" y="463"/>
                  </a:lnTo>
                  <a:lnTo>
                    <a:pt x="641" y="490"/>
                  </a:lnTo>
                  <a:lnTo>
                    <a:pt x="596" y="521"/>
                  </a:lnTo>
                  <a:lnTo>
                    <a:pt x="557" y="557"/>
                  </a:lnTo>
                  <a:lnTo>
                    <a:pt x="520" y="597"/>
                  </a:lnTo>
                  <a:lnTo>
                    <a:pt x="489" y="642"/>
                  </a:lnTo>
                  <a:lnTo>
                    <a:pt x="462" y="690"/>
                  </a:lnTo>
                  <a:lnTo>
                    <a:pt x="440" y="740"/>
                  </a:lnTo>
                  <a:lnTo>
                    <a:pt x="424" y="793"/>
                  </a:lnTo>
                  <a:lnTo>
                    <a:pt x="414" y="849"/>
                  </a:lnTo>
                  <a:lnTo>
                    <a:pt x="412" y="906"/>
                  </a:lnTo>
                  <a:lnTo>
                    <a:pt x="414" y="963"/>
                  </a:lnTo>
                  <a:lnTo>
                    <a:pt x="424" y="1020"/>
                  </a:lnTo>
                  <a:lnTo>
                    <a:pt x="440" y="1073"/>
                  </a:lnTo>
                  <a:lnTo>
                    <a:pt x="462" y="1124"/>
                  </a:lnTo>
                  <a:lnTo>
                    <a:pt x="488" y="1172"/>
                  </a:lnTo>
                  <a:lnTo>
                    <a:pt x="519" y="1216"/>
                  </a:lnTo>
                  <a:lnTo>
                    <a:pt x="519" y="1552"/>
                  </a:lnTo>
                  <a:lnTo>
                    <a:pt x="470" y="1556"/>
                  </a:lnTo>
                  <a:lnTo>
                    <a:pt x="422" y="1568"/>
                  </a:lnTo>
                  <a:lnTo>
                    <a:pt x="376" y="1584"/>
                  </a:lnTo>
                  <a:lnTo>
                    <a:pt x="332" y="1608"/>
                  </a:lnTo>
                  <a:lnTo>
                    <a:pt x="279" y="1561"/>
                  </a:lnTo>
                  <a:lnTo>
                    <a:pt x="229" y="1510"/>
                  </a:lnTo>
                  <a:lnTo>
                    <a:pt x="184" y="1455"/>
                  </a:lnTo>
                  <a:lnTo>
                    <a:pt x="143" y="1395"/>
                  </a:lnTo>
                  <a:lnTo>
                    <a:pt x="106" y="1333"/>
                  </a:lnTo>
                  <a:lnTo>
                    <a:pt x="75" y="1269"/>
                  </a:lnTo>
                  <a:lnTo>
                    <a:pt x="49" y="1201"/>
                  </a:lnTo>
                  <a:lnTo>
                    <a:pt x="28" y="1129"/>
                  </a:lnTo>
                  <a:lnTo>
                    <a:pt x="13" y="1057"/>
                  </a:lnTo>
                  <a:lnTo>
                    <a:pt x="3" y="983"/>
                  </a:lnTo>
                  <a:lnTo>
                    <a:pt x="0" y="906"/>
                  </a:lnTo>
                  <a:lnTo>
                    <a:pt x="3" y="824"/>
                  </a:lnTo>
                  <a:lnTo>
                    <a:pt x="15" y="743"/>
                  </a:lnTo>
                  <a:lnTo>
                    <a:pt x="33" y="665"/>
                  </a:lnTo>
                  <a:lnTo>
                    <a:pt x="57" y="590"/>
                  </a:lnTo>
                  <a:lnTo>
                    <a:pt x="88" y="518"/>
                  </a:lnTo>
                  <a:lnTo>
                    <a:pt x="124" y="449"/>
                  </a:lnTo>
                  <a:lnTo>
                    <a:pt x="166" y="384"/>
                  </a:lnTo>
                  <a:lnTo>
                    <a:pt x="214" y="322"/>
                  </a:lnTo>
                  <a:lnTo>
                    <a:pt x="265" y="266"/>
                  </a:lnTo>
                  <a:lnTo>
                    <a:pt x="323" y="214"/>
                  </a:lnTo>
                  <a:lnTo>
                    <a:pt x="385" y="166"/>
                  </a:lnTo>
                  <a:lnTo>
                    <a:pt x="449" y="124"/>
                  </a:lnTo>
                  <a:lnTo>
                    <a:pt x="518" y="87"/>
                  </a:lnTo>
                  <a:lnTo>
                    <a:pt x="590" y="57"/>
                  </a:lnTo>
                  <a:lnTo>
                    <a:pt x="665" y="32"/>
                  </a:lnTo>
                  <a:lnTo>
                    <a:pt x="744" y="15"/>
                  </a:lnTo>
                  <a:lnTo>
                    <a:pt x="824" y="4"/>
                  </a:lnTo>
                  <a:lnTo>
                    <a:pt x="9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26" name="Freeform 680"/>
            <p:cNvSpPr>
              <a:spLocks/>
            </p:cNvSpPr>
            <p:nvPr/>
          </p:nvSpPr>
          <p:spPr bwMode="auto">
            <a:xfrm>
              <a:off x="1985" y="2539"/>
              <a:ext cx="843" cy="820"/>
            </a:xfrm>
            <a:custGeom>
              <a:avLst/>
              <a:gdLst>
                <a:gd name="T0" fmla="*/ 1907 w 3373"/>
                <a:gd name="T1" fmla="*/ 14 h 3280"/>
                <a:gd name="T2" fmla="*/ 2219 w 3373"/>
                <a:gd name="T3" fmla="*/ 86 h 3280"/>
                <a:gd name="T4" fmla="*/ 2508 w 3373"/>
                <a:gd name="T5" fmla="*/ 213 h 3280"/>
                <a:gd name="T6" fmla="*/ 2764 w 3373"/>
                <a:gd name="T7" fmla="*/ 390 h 3280"/>
                <a:gd name="T8" fmla="*/ 2983 w 3373"/>
                <a:gd name="T9" fmla="*/ 610 h 3280"/>
                <a:gd name="T10" fmla="*/ 3160 w 3373"/>
                <a:gd name="T11" fmla="*/ 867 h 3280"/>
                <a:gd name="T12" fmla="*/ 3287 w 3373"/>
                <a:gd name="T13" fmla="*/ 1155 h 3280"/>
                <a:gd name="T14" fmla="*/ 3359 w 3373"/>
                <a:gd name="T15" fmla="*/ 1468 h 3280"/>
                <a:gd name="T16" fmla="*/ 3369 w 3373"/>
                <a:gd name="T17" fmla="*/ 1797 h 3280"/>
                <a:gd name="T18" fmla="*/ 3320 w 3373"/>
                <a:gd name="T19" fmla="*/ 2111 h 3280"/>
                <a:gd name="T20" fmla="*/ 3215 w 3373"/>
                <a:gd name="T21" fmla="*/ 2404 h 3280"/>
                <a:gd name="T22" fmla="*/ 3058 w 3373"/>
                <a:gd name="T23" fmla="*/ 2668 h 3280"/>
                <a:gd name="T24" fmla="*/ 2927 w 3373"/>
                <a:gd name="T25" fmla="*/ 2770 h 3280"/>
                <a:gd name="T26" fmla="*/ 2930 w 3373"/>
                <a:gd name="T27" fmla="*/ 2758 h 3280"/>
                <a:gd name="T28" fmla="*/ 2933 w 3373"/>
                <a:gd name="T29" fmla="*/ 2741 h 3280"/>
                <a:gd name="T30" fmla="*/ 2903 w 3373"/>
                <a:gd name="T31" fmla="*/ 2555 h 3280"/>
                <a:gd name="T32" fmla="*/ 2819 w 3373"/>
                <a:gd name="T33" fmla="*/ 2393 h 3280"/>
                <a:gd name="T34" fmla="*/ 2858 w 3373"/>
                <a:gd name="T35" fmla="*/ 2196 h 3280"/>
                <a:gd name="T36" fmla="*/ 2937 w 3373"/>
                <a:gd name="T37" fmla="*/ 1951 h 3280"/>
                <a:gd name="T38" fmla="*/ 2964 w 3373"/>
                <a:gd name="T39" fmla="*/ 1688 h 3280"/>
                <a:gd name="T40" fmla="*/ 2933 w 3373"/>
                <a:gd name="T41" fmla="*/ 1409 h 3280"/>
                <a:gd name="T42" fmla="*/ 2844 w 3373"/>
                <a:gd name="T43" fmla="*/ 1151 h 3280"/>
                <a:gd name="T44" fmla="*/ 2706 w 3373"/>
                <a:gd name="T45" fmla="*/ 921 h 3280"/>
                <a:gd name="T46" fmla="*/ 2524 w 3373"/>
                <a:gd name="T47" fmla="*/ 725 h 3280"/>
                <a:gd name="T48" fmla="*/ 2305 w 3373"/>
                <a:gd name="T49" fmla="*/ 572 h 3280"/>
                <a:gd name="T50" fmla="*/ 2056 w 3373"/>
                <a:gd name="T51" fmla="*/ 466 h 3280"/>
                <a:gd name="T52" fmla="*/ 1783 w 3373"/>
                <a:gd name="T53" fmla="*/ 415 h 3280"/>
                <a:gd name="T54" fmla="*/ 1500 w 3373"/>
                <a:gd name="T55" fmla="*/ 426 h 3280"/>
                <a:gd name="T56" fmla="*/ 1234 w 3373"/>
                <a:gd name="T57" fmla="*/ 496 h 3280"/>
                <a:gd name="T58" fmla="*/ 994 w 3373"/>
                <a:gd name="T59" fmla="*/ 618 h 3280"/>
                <a:gd name="T60" fmla="*/ 787 w 3373"/>
                <a:gd name="T61" fmla="*/ 786 h 3280"/>
                <a:gd name="T62" fmla="*/ 618 w 3373"/>
                <a:gd name="T63" fmla="*/ 993 h 3280"/>
                <a:gd name="T64" fmla="*/ 497 w 3373"/>
                <a:gd name="T65" fmla="*/ 1234 h 3280"/>
                <a:gd name="T66" fmla="*/ 427 w 3373"/>
                <a:gd name="T67" fmla="*/ 1500 h 3280"/>
                <a:gd name="T68" fmla="*/ 416 w 3373"/>
                <a:gd name="T69" fmla="*/ 1784 h 3280"/>
                <a:gd name="T70" fmla="*/ 467 w 3373"/>
                <a:gd name="T71" fmla="*/ 2057 h 3280"/>
                <a:gd name="T72" fmla="*/ 573 w 3373"/>
                <a:gd name="T73" fmla="*/ 2307 h 3280"/>
                <a:gd name="T74" fmla="*/ 727 w 3373"/>
                <a:gd name="T75" fmla="*/ 2526 h 3280"/>
                <a:gd name="T76" fmla="*/ 922 w 3373"/>
                <a:gd name="T77" fmla="*/ 2708 h 3280"/>
                <a:gd name="T78" fmla="*/ 932 w 3373"/>
                <a:gd name="T79" fmla="*/ 2848 h 3280"/>
                <a:gd name="T80" fmla="*/ 1127 w 3373"/>
                <a:gd name="T81" fmla="*/ 3280 h 3280"/>
                <a:gd name="T82" fmla="*/ 845 w 3373"/>
                <a:gd name="T83" fmla="*/ 3150 h 3280"/>
                <a:gd name="T84" fmla="*/ 594 w 3373"/>
                <a:gd name="T85" fmla="*/ 2974 h 3280"/>
                <a:gd name="T86" fmla="*/ 380 w 3373"/>
                <a:gd name="T87" fmla="*/ 2754 h 3280"/>
                <a:gd name="T88" fmla="*/ 208 w 3373"/>
                <a:gd name="T89" fmla="*/ 2499 h 3280"/>
                <a:gd name="T90" fmla="*/ 84 w 3373"/>
                <a:gd name="T91" fmla="*/ 2214 h 3280"/>
                <a:gd name="T92" fmla="*/ 14 w 3373"/>
                <a:gd name="T93" fmla="*/ 1904 h 3280"/>
                <a:gd name="T94" fmla="*/ 3 w 3373"/>
                <a:gd name="T95" fmla="*/ 1577 h 3280"/>
                <a:gd name="T96" fmla="*/ 56 w 3373"/>
                <a:gd name="T97" fmla="*/ 1256 h 3280"/>
                <a:gd name="T98" fmla="*/ 165 w 3373"/>
                <a:gd name="T99" fmla="*/ 959 h 3280"/>
                <a:gd name="T100" fmla="*/ 326 w 3373"/>
                <a:gd name="T101" fmla="*/ 691 h 3280"/>
                <a:gd name="T102" fmla="*/ 532 w 3373"/>
                <a:gd name="T103" fmla="*/ 459 h 3280"/>
                <a:gd name="T104" fmla="*/ 776 w 3373"/>
                <a:gd name="T105" fmla="*/ 267 h 3280"/>
                <a:gd name="T106" fmla="*/ 1054 w 3373"/>
                <a:gd name="T107" fmla="*/ 123 h 3280"/>
                <a:gd name="T108" fmla="*/ 1361 w 3373"/>
                <a:gd name="T109" fmla="*/ 32 h 3280"/>
                <a:gd name="T110" fmla="*/ 1687 w 3373"/>
                <a:gd name="T111" fmla="*/ 0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3" h="3280">
                  <a:moveTo>
                    <a:pt x="1687" y="0"/>
                  </a:moveTo>
                  <a:lnTo>
                    <a:pt x="1798" y="4"/>
                  </a:lnTo>
                  <a:lnTo>
                    <a:pt x="1907" y="14"/>
                  </a:lnTo>
                  <a:lnTo>
                    <a:pt x="2013" y="32"/>
                  </a:lnTo>
                  <a:lnTo>
                    <a:pt x="2117" y="55"/>
                  </a:lnTo>
                  <a:lnTo>
                    <a:pt x="2219" y="86"/>
                  </a:lnTo>
                  <a:lnTo>
                    <a:pt x="2318" y="123"/>
                  </a:lnTo>
                  <a:lnTo>
                    <a:pt x="2414" y="165"/>
                  </a:lnTo>
                  <a:lnTo>
                    <a:pt x="2508" y="213"/>
                  </a:lnTo>
                  <a:lnTo>
                    <a:pt x="2597" y="267"/>
                  </a:lnTo>
                  <a:lnTo>
                    <a:pt x="2682" y="325"/>
                  </a:lnTo>
                  <a:lnTo>
                    <a:pt x="2764" y="390"/>
                  </a:lnTo>
                  <a:lnTo>
                    <a:pt x="2842" y="459"/>
                  </a:lnTo>
                  <a:lnTo>
                    <a:pt x="2915" y="532"/>
                  </a:lnTo>
                  <a:lnTo>
                    <a:pt x="2983" y="610"/>
                  </a:lnTo>
                  <a:lnTo>
                    <a:pt x="3048" y="691"/>
                  </a:lnTo>
                  <a:lnTo>
                    <a:pt x="3106" y="777"/>
                  </a:lnTo>
                  <a:lnTo>
                    <a:pt x="3160" y="867"/>
                  </a:lnTo>
                  <a:lnTo>
                    <a:pt x="3208" y="959"/>
                  </a:lnTo>
                  <a:lnTo>
                    <a:pt x="3250" y="1056"/>
                  </a:lnTo>
                  <a:lnTo>
                    <a:pt x="3287" y="1155"/>
                  </a:lnTo>
                  <a:lnTo>
                    <a:pt x="3317" y="1256"/>
                  </a:lnTo>
                  <a:lnTo>
                    <a:pt x="3341" y="1362"/>
                  </a:lnTo>
                  <a:lnTo>
                    <a:pt x="3359" y="1468"/>
                  </a:lnTo>
                  <a:lnTo>
                    <a:pt x="3369" y="1577"/>
                  </a:lnTo>
                  <a:lnTo>
                    <a:pt x="3373" y="1688"/>
                  </a:lnTo>
                  <a:lnTo>
                    <a:pt x="3369" y="1797"/>
                  </a:lnTo>
                  <a:lnTo>
                    <a:pt x="3360" y="1903"/>
                  </a:lnTo>
                  <a:lnTo>
                    <a:pt x="3342" y="2009"/>
                  </a:lnTo>
                  <a:lnTo>
                    <a:pt x="3320" y="2111"/>
                  </a:lnTo>
                  <a:lnTo>
                    <a:pt x="3291" y="2212"/>
                  </a:lnTo>
                  <a:lnTo>
                    <a:pt x="3256" y="2309"/>
                  </a:lnTo>
                  <a:lnTo>
                    <a:pt x="3215" y="2404"/>
                  </a:lnTo>
                  <a:lnTo>
                    <a:pt x="3168" y="2495"/>
                  </a:lnTo>
                  <a:lnTo>
                    <a:pt x="3116" y="2584"/>
                  </a:lnTo>
                  <a:lnTo>
                    <a:pt x="3058" y="2668"/>
                  </a:lnTo>
                  <a:lnTo>
                    <a:pt x="2995" y="2750"/>
                  </a:lnTo>
                  <a:lnTo>
                    <a:pt x="2927" y="2827"/>
                  </a:lnTo>
                  <a:lnTo>
                    <a:pt x="2927" y="2770"/>
                  </a:lnTo>
                  <a:lnTo>
                    <a:pt x="2927" y="2765"/>
                  </a:lnTo>
                  <a:lnTo>
                    <a:pt x="2930" y="2762"/>
                  </a:lnTo>
                  <a:lnTo>
                    <a:pt x="2930" y="2758"/>
                  </a:lnTo>
                  <a:lnTo>
                    <a:pt x="2931" y="2752"/>
                  </a:lnTo>
                  <a:lnTo>
                    <a:pt x="2932" y="2747"/>
                  </a:lnTo>
                  <a:lnTo>
                    <a:pt x="2933" y="2741"/>
                  </a:lnTo>
                  <a:lnTo>
                    <a:pt x="2930" y="2676"/>
                  </a:lnTo>
                  <a:lnTo>
                    <a:pt x="2919" y="2614"/>
                  </a:lnTo>
                  <a:lnTo>
                    <a:pt x="2903" y="2555"/>
                  </a:lnTo>
                  <a:lnTo>
                    <a:pt x="2881" y="2497"/>
                  </a:lnTo>
                  <a:lnTo>
                    <a:pt x="2853" y="2444"/>
                  </a:lnTo>
                  <a:lnTo>
                    <a:pt x="2819" y="2393"/>
                  </a:lnTo>
                  <a:lnTo>
                    <a:pt x="2780" y="2345"/>
                  </a:lnTo>
                  <a:lnTo>
                    <a:pt x="2822" y="2273"/>
                  </a:lnTo>
                  <a:lnTo>
                    <a:pt x="2858" y="2196"/>
                  </a:lnTo>
                  <a:lnTo>
                    <a:pt x="2890" y="2117"/>
                  </a:lnTo>
                  <a:lnTo>
                    <a:pt x="2916" y="2035"/>
                  </a:lnTo>
                  <a:lnTo>
                    <a:pt x="2937" y="1951"/>
                  </a:lnTo>
                  <a:lnTo>
                    <a:pt x="2951" y="1866"/>
                  </a:lnTo>
                  <a:lnTo>
                    <a:pt x="2960" y="1778"/>
                  </a:lnTo>
                  <a:lnTo>
                    <a:pt x="2964" y="1688"/>
                  </a:lnTo>
                  <a:lnTo>
                    <a:pt x="2960" y="1593"/>
                  </a:lnTo>
                  <a:lnTo>
                    <a:pt x="2950" y="1500"/>
                  </a:lnTo>
                  <a:lnTo>
                    <a:pt x="2933" y="1409"/>
                  </a:lnTo>
                  <a:lnTo>
                    <a:pt x="2910" y="1320"/>
                  </a:lnTo>
                  <a:lnTo>
                    <a:pt x="2881" y="1234"/>
                  </a:lnTo>
                  <a:lnTo>
                    <a:pt x="2844" y="1151"/>
                  </a:lnTo>
                  <a:lnTo>
                    <a:pt x="2805" y="1070"/>
                  </a:lnTo>
                  <a:lnTo>
                    <a:pt x="2758" y="993"/>
                  </a:lnTo>
                  <a:lnTo>
                    <a:pt x="2706" y="921"/>
                  </a:lnTo>
                  <a:lnTo>
                    <a:pt x="2650" y="852"/>
                  </a:lnTo>
                  <a:lnTo>
                    <a:pt x="2589" y="786"/>
                  </a:lnTo>
                  <a:lnTo>
                    <a:pt x="2524" y="725"/>
                  </a:lnTo>
                  <a:lnTo>
                    <a:pt x="2455" y="669"/>
                  </a:lnTo>
                  <a:lnTo>
                    <a:pt x="2383" y="618"/>
                  </a:lnTo>
                  <a:lnTo>
                    <a:pt x="2305" y="572"/>
                  </a:lnTo>
                  <a:lnTo>
                    <a:pt x="2226" y="531"/>
                  </a:lnTo>
                  <a:lnTo>
                    <a:pt x="2142" y="496"/>
                  </a:lnTo>
                  <a:lnTo>
                    <a:pt x="2056" y="466"/>
                  </a:lnTo>
                  <a:lnTo>
                    <a:pt x="1968" y="442"/>
                  </a:lnTo>
                  <a:lnTo>
                    <a:pt x="1876" y="426"/>
                  </a:lnTo>
                  <a:lnTo>
                    <a:pt x="1783" y="415"/>
                  </a:lnTo>
                  <a:lnTo>
                    <a:pt x="1688" y="412"/>
                  </a:lnTo>
                  <a:lnTo>
                    <a:pt x="1593" y="415"/>
                  </a:lnTo>
                  <a:lnTo>
                    <a:pt x="1500" y="426"/>
                  </a:lnTo>
                  <a:lnTo>
                    <a:pt x="1409" y="442"/>
                  </a:lnTo>
                  <a:lnTo>
                    <a:pt x="1320" y="466"/>
                  </a:lnTo>
                  <a:lnTo>
                    <a:pt x="1234" y="496"/>
                  </a:lnTo>
                  <a:lnTo>
                    <a:pt x="1151" y="531"/>
                  </a:lnTo>
                  <a:lnTo>
                    <a:pt x="1071" y="572"/>
                  </a:lnTo>
                  <a:lnTo>
                    <a:pt x="994" y="618"/>
                  </a:lnTo>
                  <a:lnTo>
                    <a:pt x="921" y="669"/>
                  </a:lnTo>
                  <a:lnTo>
                    <a:pt x="852" y="725"/>
                  </a:lnTo>
                  <a:lnTo>
                    <a:pt x="787" y="786"/>
                  </a:lnTo>
                  <a:lnTo>
                    <a:pt x="726" y="852"/>
                  </a:lnTo>
                  <a:lnTo>
                    <a:pt x="670" y="921"/>
                  </a:lnTo>
                  <a:lnTo>
                    <a:pt x="618" y="993"/>
                  </a:lnTo>
                  <a:lnTo>
                    <a:pt x="573" y="1070"/>
                  </a:lnTo>
                  <a:lnTo>
                    <a:pt x="532" y="1151"/>
                  </a:lnTo>
                  <a:lnTo>
                    <a:pt x="497" y="1234"/>
                  </a:lnTo>
                  <a:lnTo>
                    <a:pt x="466" y="1320"/>
                  </a:lnTo>
                  <a:lnTo>
                    <a:pt x="443" y="1409"/>
                  </a:lnTo>
                  <a:lnTo>
                    <a:pt x="427" y="1500"/>
                  </a:lnTo>
                  <a:lnTo>
                    <a:pt x="416" y="1593"/>
                  </a:lnTo>
                  <a:lnTo>
                    <a:pt x="413" y="1688"/>
                  </a:lnTo>
                  <a:lnTo>
                    <a:pt x="416" y="1784"/>
                  </a:lnTo>
                  <a:lnTo>
                    <a:pt x="427" y="1876"/>
                  </a:lnTo>
                  <a:lnTo>
                    <a:pt x="444" y="1968"/>
                  </a:lnTo>
                  <a:lnTo>
                    <a:pt x="467" y="2057"/>
                  </a:lnTo>
                  <a:lnTo>
                    <a:pt x="497" y="2143"/>
                  </a:lnTo>
                  <a:lnTo>
                    <a:pt x="532" y="2226"/>
                  </a:lnTo>
                  <a:lnTo>
                    <a:pt x="573" y="2307"/>
                  </a:lnTo>
                  <a:lnTo>
                    <a:pt x="619" y="2384"/>
                  </a:lnTo>
                  <a:lnTo>
                    <a:pt x="671" y="2457"/>
                  </a:lnTo>
                  <a:lnTo>
                    <a:pt x="727" y="2526"/>
                  </a:lnTo>
                  <a:lnTo>
                    <a:pt x="788" y="2591"/>
                  </a:lnTo>
                  <a:lnTo>
                    <a:pt x="853" y="2652"/>
                  </a:lnTo>
                  <a:lnTo>
                    <a:pt x="922" y="2708"/>
                  </a:lnTo>
                  <a:lnTo>
                    <a:pt x="921" y="2755"/>
                  </a:lnTo>
                  <a:lnTo>
                    <a:pt x="923" y="2802"/>
                  </a:lnTo>
                  <a:lnTo>
                    <a:pt x="932" y="2848"/>
                  </a:lnTo>
                  <a:lnTo>
                    <a:pt x="945" y="2894"/>
                  </a:lnTo>
                  <a:lnTo>
                    <a:pt x="963" y="2940"/>
                  </a:lnTo>
                  <a:lnTo>
                    <a:pt x="1127" y="3280"/>
                  </a:lnTo>
                  <a:lnTo>
                    <a:pt x="1030" y="3243"/>
                  </a:lnTo>
                  <a:lnTo>
                    <a:pt x="936" y="3199"/>
                  </a:lnTo>
                  <a:lnTo>
                    <a:pt x="845" y="3150"/>
                  </a:lnTo>
                  <a:lnTo>
                    <a:pt x="757" y="3096"/>
                  </a:lnTo>
                  <a:lnTo>
                    <a:pt x="674" y="3037"/>
                  </a:lnTo>
                  <a:lnTo>
                    <a:pt x="594" y="2974"/>
                  </a:lnTo>
                  <a:lnTo>
                    <a:pt x="519" y="2905"/>
                  </a:lnTo>
                  <a:lnTo>
                    <a:pt x="446" y="2831"/>
                  </a:lnTo>
                  <a:lnTo>
                    <a:pt x="380" y="2754"/>
                  </a:lnTo>
                  <a:lnTo>
                    <a:pt x="318" y="2673"/>
                  </a:lnTo>
                  <a:lnTo>
                    <a:pt x="261" y="2588"/>
                  </a:lnTo>
                  <a:lnTo>
                    <a:pt x="208" y="2499"/>
                  </a:lnTo>
                  <a:lnTo>
                    <a:pt x="161" y="2407"/>
                  </a:lnTo>
                  <a:lnTo>
                    <a:pt x="119" y="2312"/>
                  </a:lnTo>
                  <a:lnTo>
                    <a:pt x="84" y="2214"/>
                  </a:lnTo>
                  <a:lnTo>
                    <a:pt x="54" y="2114"/>
                  </a:lnTo>
                  <a:lnTo>
                    <a:pt x="30" y="2010"/>
                  </a:lnTo>
                  <a:lnTo>
                    <a:pt x="14" y="1904"/>
                  </a:lnTo>
                  <a:lnTo>
                    <a:pt x="3" y="1798"/>
                  </a:lnTo>
                  <a:lnTo>
                    <a:pt x="0" y="1688"/>
                  </a:lnTo>
                  <a:lnTo>
                    <a:pt x="3" y="1577"/>
                  </a:lnTo>
                  <a:lnTo>
                    <a:pt x="14" y="1468"/>
                  </a:lnTo>
                  <a:lnTo>
                    <a:pt x="31" y="1362"/>
                  </a:lnTo>
                  <a:lnTo>
                    <a:pt x="56" y="1256"/>
                  </a:lnTo>
                  <a:lnTo>
                    <a:pt x="86" y="1155"/>
                  </a:lnTo>
                  <a:lnTo>
                    <a:pt x="123" y="1056"/>
                  </a:lnTo>
                  <a:lnTo>
                    <a:pt x="165" y="959"/>
                  </a:lnTo>
                  <a:lnTo>
                    <a:pt x="213" y="867"/>
                  </a:lnTo>
                  <a:lnTo>
                    <a:pt x="266" y="777"/>
                  </a:lnTo>
                  <a:lnTo>
                    <a:pt x="326" y="691"/>
                  </a:lnTo>
                  <a:lnTo>
                    <a:pt x="389" y="610"/>
                  </a:lnTo>
                  <a:lnTo>
                    <a:pt x="458" y="532"/>
                  </a:lnTo>
                  <a:lnTo>
                    <a:pt x="532" y="459"/>
                  </a:lnTo>
                  <a:lnTo>
                    <a:pt x="609" y="390"/>
                  </a:lnTo>
                  <a:lnTo>
                    <a:pt x="691" y="325"/>
                  </a:lnTo>
                  <a:lnTo>
                    <a:pt x="776" y="267"/>
                  </a:lnTo>
                  <a:lnTo>
                    <a:pt x="866" y="213"/>
                  </a:lnTo>
                  <a:lnTo>
                    <a:pt x="959" y="165"/>
                  </a:lnTo>
                  <a:lnTo>
                    <a:pt x="1054" y="123"/>
                  </a:lnTo>
                  <a:lnTo>
                    <a:pt x="1154" y="86"/>
                  </a:lnTo>
                  <a:lnTo>
                    <a:pt x="1255" y="55"/>
                  </a:lnTo>
                  <a:lnTo>
                    <a:pt x="1361" y="32"/>
                  </a:lnTo>
                  <a:lnTo>
                    <a:pt x="1467" y="14"/>
                  </a:lnTo>
                  <a:lnTo>
                    <a:pt x="1576" y="4"/>
                  </a:lnTo>
                  <a:lnTo>
                    <a:pt x="16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27" name="Group 683"/>
          <p:cNvGrpSpPr>
            <a:grpSpLocks noChangeAspect="1"/>
          </p:cNvGrpSpPr>
          <p:nvPr/>
        </p:nvGrpSpPr>
        <p:grpSpPr bwMode="auto">
          <a:xfrm>
            <a:off x="2033268" y="2921518"/>
            <a:ext cx="132277" cy="187085"/>
            <a:chOff x="1218" y="2311"/>
            <a:chExt cx="1436" cy="2031"/>
          </a:xfrm>
          <a:solidFill>
            <a:schemeClr val="tx1">
              <a:lumMod val="65000"/>
              <a:lumOff val="35000"/>
            </a:schemeClr>
          </a:solidFill>
        </p:grpSpPr>
        <p:sp>
          <p:nvSpPr>
            <p:cNvPr id="5830" name="Freeform 685"/>
            <p:cNvSpPr>
              <a:spLocks/>
            </p:cNvSpPr>
            <p:nvPr/>
          </p:nvSpPr>
          <p:spPr bwMode="auto">
            <a:xfrm>
              <a:off x="1930" y="3691"/>
              <a:ext cx="125" cy="126"/>
            </a:xfrm>
            <a:custGeom>
              <a:avLst/>
              <a:gdLst>
                <a:gd name="T0" fmla="*/ 125 w 251"/>
                <a:gd name="T1" fmla="*/ 0 h 252"/>
                <a:gd name="T2" fmla="*/ 149 w 251"/>
                <a:gd name="T3" fmla="*/ 3 h 252"/>
                <a:gd name="T4" fmla="*/ 173 w 251"/>
                <a:gd name="T5" fmla="*/ 10 h 252"/>
                <a:gd name="T6" fmla="*/ 194 w 251"/>
                <a:gd name="T7" fmla="*/ 21 h 252"/>
                <a:gd name="T8" fmla="*/ 213 w 251"/>
                <a:gd name="T9" fmla="*/ 37 h 252"/>
                <a:gd name="T10" fmla="*/ 232 w 251"/>
                <a:gd name="T11" fmla="*/ 61 h 252"/>
                <a:gd name="T12" fmla="*/ 244 w 251"/>
                <a:gd name="T13" fmla="*/ 86 h 252"/>
                <a:gd name="T14" fmla="*/ 251 w 251"/>
                <a:gd name="T15" fmla="*/ 113 h 252"/>
                <a:gd name="T16" fmla="*/ 251 w 251"/>
                <a:gd name="T17" fmla="*/ 141 h 252"/>
                <a:gd name="T18" fmla="*/ 244 w 251"/>
                <a:gd name="T19" fmla="*/ 168 h 252"/>
                <a:gd name="T20" fmla="*/ 232 w 251"/>
                <a:gd name="T21" fmla="*/ 193 h 252"/>
                <a:gd name="T22" fmla="*/ 213 w 251"/>
                <a:gd name="T23" fmla="*/ 217 h 252"/>
                <a:gd name="T24" fmla="*/ 191 w 251"/>
                <a:gd name="T25" fmla="*/ 234 h 252"/>
                <a:gd name="T26" fmla="*/ 165 w 251"/>
                <a:gd name="T27" fmla="*/ 246 h 252"/>
                <a:gd name="T28" fmla="*/ 138 w 251"/>
                <a:gd name="T29" fmla="*/ 252 h 252"/>
                <a:gd name="T30" fmla="*/ 111 w 251"/>
                <a:gd name="T31" fmla="*/ 252 h 252"/>
                <a:gd name="T32" fmla="*/ 84 w 251"/>
                <a:gd name="T33" fmla="*/ 246 h 252"/>
                <a:gd name="T34" fmla="*/ 58 w 251"/>
                <a:gd name="T35" fmla="*/ 234 h 252"/>
                <a:gd name="T36" fmla="*/ 36 w 251"/>
                <a:gd name="T37" fmla="*/ 217 h 252"/>
                <a:gd name="T38" fmla="*/ 17 w 251"/>
                <a:gd name="T39" fmla="*/ 193 h 252"/>
                <a:gd name="T40" fmla="*/ 6 w 251"/>
                <a:gd name="T41" fmla="*/ 168 h 252"/>
                <a:gd name="T42" fmla="*/ 0 w 251"/>
                <a:gd name="T43" fmla="*/ 141 h 252"/>
                <a:gd name="T44" fmla="*/ 0 w 251"/>
                <a:gd name="T45" fmla="*/ 113 h 252"/>
                <a:gd name="T46" fmla="*/ 6 w 251"/>
                <a:gd name="T47" fmla="*/ 86 h 252"/>
                <a:gd name="T48" fmla="*/ 17 w 251"/>
                <a:gd name="T49" fmla="*/ 61 h 252"/>
                <a:gd name="T50" fmla="*/ 36 w 251"/>
                <a:gd name="T51" fmla="*/ 37 h 252"/>
                <a:gd name="T52" fmla="*/ 55 w 251"/>
                <a:gd name="T53" fmla="*/ 21 h 252"/>
                <a:gd name="T54" fmla="*/ 78 w 251"/>
                <a:gd name="T55" fmla="*/ 10 h 252"/>
                <a:gd name="T56" fmla="*/ 101 w 251"/>
                <a:gd name="T57" fmla="*/ 3 h 252"/>
                <a:gd name="T58" fmla="*/ 125 w 251"/>
                <a:gd name="T59"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51" h="252">
                  <a:moveTo>
                    <a:pt x="125" y="0"/>
                  </a:moveTo>
                  <a:lnTo>
                    <a:pt x="149" y="3"/>
                  </a:lnTo>
                  <a:lnTo>
                    <a:pt x="173" y="10"/>
                  </a:lnTo>
                  <a:lnTo>
                    <a:pt x="194" y="21"/>
                  </a:lnTo>
                  <a:lnTo>
                    <a:pt x="213" y="37"/>
                  </a:lnTo>
                  <a:lnTo>
                    <a:pt x="232" y="61"/>
                  </a:lnTo>
                  <a:lnTo>
                    <a:pt x="244" y="86"/>
                  </a:lnTo>
                  <a:lnTo>
                    <a:pt x="251" y="113"/>
                  </a:lnTo>
                  <a:lnTo>
                    <a:pt x="251" y="141"/>
                  </a:lnTo>
                  <a:lnTo>
                    <a:pt x="244" y="168"/>
                  </a:lnTo>
                  <a:lnTo>
                    <a:pt x="232" y="193"/>
                  </a:lnTo>
                  <a:lnTo>
                    <a:pt x="213" y="217"/>
                  </a:lnTo>
                  <a:lnTo>
                    <a:pt x="191" y="234"/>
                  </a:lnTo>
                  <a:lnTo>
                    <a:pt x="165" y="246"/>
                  </a:lnTo>
                  <a:lnTo>
                    <a:pt x="138" y="252"/>
                  </a:lnTo>
                  <a:lnTo>
                    <a:pt x="111" y="252"/>
                  </a:lnTo>
                  <a:lnTo>
                    <a:pt x="84" y="246"/>
                  </a:lnTo>
                  <a:lnTo>
                    <a:pt x="58" y="234"/>
                  </a:lnTo>
                  <a:lnTo>
                    <a:pt x="36" y="217"/>
                  </a:lnTo>
                  <a:lnTo>
                    <a:pt x="17" y="193"/>
                  </a:lnTo>
                  <a:lnTo>
                    <a:pt x="6" y="168"/>
                  </a:lnTo>
                  <a:lnTo>
                    <a:pt x="0" y="141"/>
                  </a:lnTo>
                  <a:lnTo>
                    <a:pt x="0" y="113"/>
                  </a:lnTo>
                  <a:lnTo>
                    <a:pt x="6" y="86"/>
                  </a:lnTo>
                  <a:lnTo>
                    <a:pt x="17" y="61"/>
                  </a:lnTo>
                  <a:lnTo>
                    <a:pt x="36" y="37"/>
                  </a:lnTo>
                  <a:lnTo>
                    <a:pt x="55" y="21"/>
                  </a:lnTo>
                  <a:lnTo>
                    <a:pt x="78" y="10"/>
                  </a:lnTo>
                  <a:lnTo>
                    <a:pt x="101" y="3"/>
                  </a:lnTo>
                  <a:lnTo>
                    <a:pt x="1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31" name="Freeform 686"/>
            <p:cNvSpPr>
              <a:spLocks/>
            </p:cNvSpPr>
            <p:nvPr/>
          </p:nvSpPr>
          <p:spPr bwMode="auto">
            <a:xfrm>
              <a:off x="1528" y="3435"/>
              <a:ext cx="125" cy="125"/>
            </a:xfrm>
            <a:custGeom>
              <a:avLst/>
              <a:gdLst>
                <a:gd name="T0" fmla="*/ 111 w 249"/>
                <a:gd name="T1" fmla="*/ 0 h 251"/>
                <a:gd name="T2" fmla="*/ 138 w 249"/>
                <a:gd name="T3" fmla="*/ 0 h 251"/>
                <a:gd name="T4" fmla="*/ 165 w 249"/>
                <a:gd name="T5" fmla="*/ 6 h 251"/>
                <a:gd name="T6" fmla="*/ 191 w 249"/>
                <a:gd name="T7" fmla="*/ 19 h 251"/>
                <a:gd name="T8" fmla="*/ 214 w 249"/>
                <a:gd name="T9" fmla="*/ 36 h 251"/>
                <a:gd name="T10" fmla="*/ 232 w 249"/>
                <a:gd name="T11" fmla="*/ 59 h 251"/>
                <a:gd name="T12" fmla="*/ 243 w 249"/>
                <a:gd name="T13" fmla="*/ 85 h 251"/>
                <a:gd name="T14" fmla="*/ 249 w 249"/>
                <a:gd name="T15" fmla="*/ 113 h 251"/>
                <a:gd name="T16" fmla="*/ 249 w 249"/>
                <a:gd name="T17" fmla="*/ 140 h 251"/>
                <a:gd name="T18" fmla="*/ 243 w 249"/>
                <a:gd name="T19" fmla="*/ 167 h 251"/>
                <a:gd name="T20" fmla="*/ 232 w 249"/>
                <a:gd name="T21" fmla="*/ 192 h 251"/>
                <a:gd name="T22" fmla="*/ 214 w 249"/>
                <a:gd name="T23" fmla="*/ 215 h 251"/>
                <a:gd name="T24" fmla="*/ 191 w 249"/>
                <a:gd name="T25" fmla="*/ 233 h 251"/>
                <a:gd name="T26" fmla="*/ 165 w 249"/>
                <a:gd name="T27" fmla="*/ 245 h 251"/>
                <a:gd name="T28" fmla="*/ 138 w 249"/>
                <a:gd name="T29" fmla="*/ 251 h 251"/>
                <a:gd name="T30" fmla="*/ 111 w 249"/>
                <a:gd name="T31" fmla="*/ 251 h 251"/>
                <a:gd name="T32" fmla="*/ 84 w 249"/>
                <a:gd name="T33" fmla="*/ 245 h 251"/>
                <a:gd name="T34" fmla="*/ 58 w 249"/>
                <a:gd name="T35" fmla="*/ 233 h 251"/>
                <a:gd name="T36" fmla="*/ 36 w 249"/>
                <a:gd name="T37" fmla="*/ 215 h 251"/>
                <a:gd name="T38" fmla="*/ 17 w 249"/>
                <a:gd name="T39" fmla="*/ 192 h 251"/>
                <a:gd name="T40" fmla="*/ 5 w 249"/>
                <a:gd name="T41" fmla="*/ 167 h 251"/>
                <a:gd name="T42" fmla="*/ 0 w 249"/>
                <a:gd name="T43" fmla="*/ 140 h 251"/>
                <a:gd name="T44" fmla="*/ 0 w 249"/>
                <a:gd name="T45" fmla="*/ 111 h 251"/>
                <a:gd name="T46" fmla="*/ 5 w 249"/>
                <a:gd name="T47" fmla="*/ 84 h 251"/>
                <a:gd name="T48" fmla="*/ 17 w 249"/>
                <a:gd name="T49" fmla="*/ 59 h 251"/>
                <a:gd name="T50" fmla="*/ 36 w 249"/>
                <a:gd name="T51" fmla="*/ 36 h 251"/>
                <a:gd name="T52" fmla="*/ 58 w 249"/>
                <a:gd name="T53" fmla="*/ 19 h 251"/>
                <a:gd name="T54" fmla="*/ 84 w 249"/>
                <a:gd name="T55" fmla="*/ 6 h 251"/>
                <a:gd name="T56" fmla="*/ 111 w 249"/>
                <a:gd name="T57" fmla="*/ 0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9" h="251">
                  <a:moveTo>
                    <a:pt x="111" y="0"/>
                  </a:moveTo>
                  <a:lnTo>
                    <a:pt x="138" y="0"/>
                  </a:lnTo>
                  <a:lnTo>
                    <a:pt x="165" y="6"/>
                  </a:lnTo>
                  <a:lnTo>
                    <a:pt x="191" y="19"/>
                  </a:lnTo>
                  <a:lnTo>
                    <a:pt x="214" y="36"/>
                  </a:lnTo>
                  <a:lnTo>
                    <a:pt x="232" y="59"/>
                  </a:lnTo>
                  <a:lnTo>
                    <a:pt x="243" y="85"/>
                  </a:lnTo>
                  <a:lnTo>
                    <a:pt x="249" y="113"/>
                  </a:lnTo>
                  <a:lnTo>
                    <a:pt x="249" y="140"/>
                  </a:lnTo>
                  <a:lnTo>
                    <a:pt x="243" y="167"/>
                  </a:lnTo>
                  <a:lnTo>
                    <a:pt x="232" y="192"/>
                  </a:lnTo>
                  <a:lnTo>
                    <a:pt x="214" y="215"/>
                  </a:lnTo>
                  <a:lnTo>
                    <a:pt x="191" y="233"/>
                  </a:lnTo>
                  <a:lnTo>
                    <a:pt x="165" y="245"/>
                  </a:lnTo>
                  <a:lnTo>
                    <a:pt x="138" y="251"/>
                  </a:lnTo>
                  <a:lnTo>
                    <a:pt x="111" y="251"/>
                  </a:lnTo>
                  <a:lnTo>
                    <a:pt x="84" y="245"/>
                  </a:lnTo>
                  <a:lnTo>
                    <a:pt x="58" y="233"/>
                  </a:lnTo>
                  <a:lnTo>
                    <a:pt x="36" y="215"/>
                  </a:lnTo>
                  <a:lnTo>
                    <a:pt x="17" y="192"/>
                  </a:lnTo>
                  <a:lnTo>
                    <a:pt x="5" y="167"/>
                  </a:lnTo>
                  <a:lnTo>
                    <a:pt x="0" y="140"/>
                  </a:lnTo>
                  <a:lnTo>
                    <a:pt x="0" y="111"/>
                  </a:lnTo>
                  <a:lnTo>
                    <a:pt x="5" y="84"/>
                  </a:lnTo>
                  <a:lnTo>
                    <a:pt x="17" y="59"/>
                  </a:lnTo>
                  <a:lnTo>
                    <a:pt x="36" y="36"/>
                  </a:lnTo>
                  <a:lnTo>
                    <a:pt x="58" y="19"/>
                  </a:lnTo>
                  <a:lnTo>
                    <a:pt x="84" y="6"/>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32" name="Freeform 687"/>
            <p:cNvSpPr>
              <a:spLocks noEditPoints="1"/>
            </p:cNvSpPr>
            <p:nvPr/>
          </p:nvSpPr>
          <p:spPr bwMode="auto">
            <a:xfrm>
              <a:off x="1218" y="2311"/>
              <a:ext cx="1436" cy="2031"/>
            </a:xfrm>
            <a:custGeom>
              <a:avLst/>
              <a:gdLst>
                <a:gd name="T0" fmla="*/ 1382 w 2871"/>
                <a:gd name="T1" fmla="*/ 2631 h 4061"/>
                <a:gd name="T2" fmla="*/ 1256 w 2871"/>
                <a:gd name="T3" fmla="*/ 2799 h 4061"/>
                <a:gd name="T4" fmla="*/ 1272 w 2871"/>
                <a:gd name="T5" fmla="*/ 3014 h 4061"/>
                <a:gd name="T6" fmla="*/ 1420 w 2871"/>
                <a:gd name="T7" fmla="*/ 3162 h 4061"/>
                <a:gd name="T8" fmla="*/ 1636 w 2871"/>
                <a:gd name="T9" fmla="*/ 3178 h 4061"/>
                <a:gd name="T10" fmla="*/ 1803 w 2871"/>
                <a:gd name="T11" fmla="*/ 3052 h 4061"/>
                <a:gd name="T12" fmla="*/ 1849 w 2871"/>
                <a:gd name="T13" fmla="*/ 2841 h 4061"/>
                <a:gd name="T14" fmla="*/ 1748 w 2871"/>
                <a:gd name="T15" fmla="*/ 2657 h 4061"/>
                <a:gd name="T16" fmla="*/ 1549 w 2871"/>
                <a:gd name="T17" fmla="*/ 2581 h 4061"/>
                <a:gd name="T18" fmla="*/ 689 w 2871"/>
                <a:gd name="T19" fmla="*/ 3065 h 4061"/>
                <a:gd name="T20" fmla="*/ 685 w 2871"/>
                <a:gd name="T21" fmla="*/ 3155 h 4061"/>
                <a:gd name="T22" fmla="*/ 771 w 2871"/>
                <a:gd name="T23" fmla="*/ 3182 h 4061"/>
                <a:gd name="T24" fmla="*/ 1619 w 2871"/>
                <a:gd name="T25" fmla="*/ 2160 h 4061"/>
                <a:gd name="T26" fmla="*/ 1576 w 2871"/>
                <a:gd name="T27" fmla="*/ 2080 h 4061"/>
                <a:gd name="T28" fmla="*/ 657 w 2871"/>
                <a:gd name="T29" fmla="*/ 2080 h 4061"/>
                <a:gd name="T30" fmla="*/ 489 w 2871"/>
                <a:gd name="T31" fmla="*/ 2207 h 4061"/>
                <a:gd name="T32" fmla="*/ 443 w 2871"/>
                <a:gd name="T33" fmla="*/ 2417 h 4061"/>
                <a:gd name="T34" fmla="*/ 545 w 2871"/>
                <a:gd name="T35" fmla="*/ 2602 h 4061"/>
                <a:gd name="T36" fmla="*/ 745 w 2871"/>
                <a:gd name="T37" fmla="*/ 2676 h 4061"/>
                <a:gd name="T38" fmla="*/ 944 w 2871"/>
                <a:gd name="T39" fmla="*/ 2602 h 4061"/>
                <a:gd name="T40" fmla="*/ 1045 w 2871"/>
                <a:gd name="T41" fmla="*/ 2417 h 4061"/>
                <a:gd name="T42" fmla="*/ 999 w 2871"/>
                <a:gd name="T43" fmla="*/ 2207 h 4061"/>
                <a:gd name="T44" fmla="*/ 832 w 2871"/>
                <a:gd name="T45" fmla="*/ 2080 h 4061"/>
                <a:gd name="T46" fmla="*/ 2168 w 2871"/>
                <a:gd name="T47" fmla="*/ 305 h 4061"/>
                <a:gd name="T48" fmla="*/ 1760 w 2871"/>
                <a:gd name="T49" fmla="*/ 408 h 4061"/>
                <a:gd name="T50" fmla="*/ 1802 w 2871"/>
                <a:gd name="T51" fmla="*/ 802 h 4061"/>
                <a:gd name="T52" fmla="*/ 1377 w 2871"/>
                <a:gd name="T53" fmla="*/ 927 h 4061"/>
                <a:gd name="T54" fmla="*/ 1191 w 2871"/>
                <a:gd name="T55" fmla="*/ 813 h 4061"/>
                <a:gd name="T56" fmla="*/ 971 w 2871"/>
                <a:gd name="T57" fmla="*/ 865 h 4061"/>
                <a:gd name="T58" fmla="*/ 856 w 2871"/>
                <a:gd name="T59" fmla="*/ 1053 h 4061"/>
                <a:gd name="T60" fmla="*/ 908 w 2871"/>
                <a:gd name="T61" fmla="*/ 1273 h 4061"/>
                <a:gd name="T62" fmla="*/ 1095 w 2871"/>
                <a:gd name="T63" fmla="*/ 1388 h 4061"/>
                <a:gd name="T64" fmla="*/ 1315 w 2871"/>
                <a:gd name="T65" fmla="*/ 1336 h 4061"/>
                <a:gd name="T66" fmla="*/ 1430 w 2871"/>
                <a:gd name="T67" fmla="*/ 1148 h 4061"/>
                <a:gd name="T68" fmla="*/ 1520 w 2871"/>
                <a:gd name="T69" fmla="*/ 1065 h 4061"/>
                <a:gd name="T70" fmla="*/ 1975 w 2871"/>
                <a:gd name="T71" fmla="*/ 913 h 4061"/>
                <a:gd name="T72" fmla="*/ 2321 w 2871"/>
                <a:gd name="T73" fmla="*/ 708 h 4061"/>
                <a:gd name="T74" fmla="*/ 2516 w 2871"/>
                <a:gd name="T75" fmla="*/ 518 h 4061"/>
                <a:gd name="T76" fmla="*/ 2575 w 2871"/>
                <a:gd name="T77" fmla="*/ 385 h 4061"/>
                <a:gd name="T78" fmla="*/ 2530 w 2871"/>
                <a:gd name="T79" fmla="*/ 333 h 4061"/>
                <a:gd name="T80" fmla="*/ 2370 w 2871"/>
                <a:gd name="T81" fmla="*/ 298 h 4061"/>
                <a:gd name="T82" fmla="*/ 2389 w 2871"/>
                <a:gd name="T83" fmla="*/ 2 h 4061"/>
                <a:gd name="T84" fmla="*/ 2638 w 2871"/>
                <a:gd name="T85" fmla="*/ 58 h 4061"/>
                <a:gd name="T86" fmla="*/ 2780 w 2871"/>
                <a:gd name="T87" fmla="*/ 155 h 4061"/>
                <a:gd name="T88" fmla="*/ 2846 w 2871"/>
                <a:gd name="T89" fmla="*/ 257 h 4061"/>
                <a:gd name="T90" fmla="*/ 2871 w 2871"/>
                <a:gd name="T91" fmla="*/ 384 h 4061"/>
                <a:gd name="T92" fmla="*/ 2829 w 2871"/>
                <a:gd name="T93" fmla="*/ 571 h 4061"/>
                <a:gd name="T94" fmla="*/ 2658 w 2871"/>
                <a:gd name="T95" fmla="*/ 807 h 4061"/>
                <a:gd name="T96" fmla="*/ 2264 w 2871"/>
                <a:gd name="T97" fmla="*/ 1099 h 4061"/>
                <a:gd name="T98" fmla="*/ 2305 w 2871"/>
                <a:gd name="T99" fmla="*/ 3709 h 4061"/>
                <a:gd name="T100" fmla="*/ 2218 w 2871"/>
                <a:gd name="T101" fmla="*/ 3940 h 4061"/>
                <a:gd name="T102" fmla="*/ 2005 w 2871"/>
                <a:gd name="T103" fmla="*/ 4057 h 4061"/>
                <a:gd name="T104" fmla="*/ 204 w 2871"/>
                <a:gd name="T105" fmla="*/ 4028 h 4061"/>
                <a:gd name="T106" fmla="*/ 33 w 2871"/>
                <a:gd name="T107" fmla="*/ 3857 h 4061"/>
                <a:gd name="T108" fmla="*/ 3 w 2871"/>
                <a:gd name="T109" fmla="*/ 1240 h 4061"/>
                <a:gd name="T110" fmla="*/ 112 w 2871"/>
                <a:gd name="T111" fmla="*/ 981 h 4061"/>
                <a:gd name="T112" fmla="*/ 1009 w 2871"/>
                <a:gd name="T113" fmla="*/ 146 h 4061"/>
                <a:gd name="T114" fmla="*/ 1249 w 2871"/>
                <a:gd name="T115" fmla="*/ 129 h 4061"/>
                <a:gd name="T116" fmla="*/ 1423 w 2871"/>
                <a:gd name="T117" fmla="*/ 230 h 4061"/>
                <a:gd name="T118" fmla="*/ 1855 w 2871"/>
                <a:gd name="T119" fmla="*/ 66 h 4061"/>
                <a:gd name="T120" fmla="*/ 2312 w 2871"/>
                <a:gd name="T121" fmla="*/ 0 h 4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71" h="4061">
                  <a:moveTo>
                    <a:pt x="1549" y="2581"/>
                  </a:moveTo>
                  <a:lnTo>
                    <a:pt x="1503" y="2585"/>
                  </a:lnTo>
                  <a:lnTo>
                    <a:pt x="1460" y="2595"/>
                  </a:lnTo>
                  <a:lnTo>
                    <a:pt x="1420" y="2610"/>
                  </a:lnTo>
                  <a:lnTo>
                    <a:pt x="1382" y="2631"/>
                  </a:lnTo>
                  <a:lnTo>
                    <a:pt x="1349" y="2657"/>
                  </a:lnTo>
                  <a:lnTo>
                    <a:pt x="1319" y="2686"/>
                  </a:lnTo>
                  <a:lnTo>
                    <a:pt x="1293" y="2721"/>
                  </a:lnTo>
                  <a:lnTo>
                    <a:pt x="1272" y="2758"/>
                  </a:lnTo>
                  <a:lnTo>
                    <a:pt x="1256" y="2799"/>
                  </a:lnTo>
                  <a:lnTo>
                    <a:pt x="1247" y="2841"/>
                  </a:lnTo>
                  <a:lnTo>
                    <a:pt x="1244" y="2887"/>
                  </a:lnTo>
                  <a:lnTo>
                    <a:pt x="1247" y="2931"/>
                  </a:lnTo>
                  <a:lnTo>
                    <a:pt x="1256" y="2974"/>
                  </a:lnTo>
                  <a:lnTo>
                    <a:pt x="1272" y="3014"/>
                  </a:lnTo>
                  <a:lnTo>
                    <a:pt x="1293" y="3052"/>
                  </a:lnTo>
                  <a:lnTo>
                    <a:pt x="1319" y="3086"/>
                  </a:lnTo>
                  <a:lnTo>
                    <a:pt x="1349" y="3117"/>
                  </a:lnTo>
                  <a:lnTo>
                    <a:pt x="1382" y="3141"/>
                  </a:lnTo>
                  <a:lnTo>
                    <a:pt x="1420" y="3162"/>
                  </a:lnTo>
                  <a:lnTo>
                    <a:pt x="1460" y="3178"/>
                  </a:lnTo>
                  <a:lnTo>
                    <a:pt x="1503" y="3188"/>
                  </a:lnTo>
                  <a:lnTo>
                    <a:pt x="1549" y="3191"/>
                  </a:lnTo>
                  <a:lnTo>
                    <a:pt x="1593" y="3188"/>
                  </a:lnTo>
                  <a:lnTo>
                    <a:pt x="1636" y="3178"/>
                  </a:lnTo>
                  <a:lnTo>
                    <a:pt x="1676" y="3162"/>
                  </a:lnTo>
                  <a:lnTo>
                    <a:pt x="1714" y="3141"/>
                  </a:lnTo>
                  <a:lnTo>
                    <a:pt x="1748" y="3117"/>
                  </a:lnTo>
                  <a:lnTo>
                    <a:pt x="1777" y="3086"/>
                  </a:lnTo>
                  <a:lnTo>
                    <a:pt x="1803" y="3052"/>
                  </a:lnTo>
                  <a:lnTo>
                    <a:pt x="1824" y="3014"/>
                  </a:lnTo>
                  <a:lnTo>
                    <a:pt x="1840" y="2974"/>
                  </a:lnTo>
                  <a:lnTo>
                    <a:pt x="1849" y="2931"/>
                  </a:lnTo>
                  <a:lnTo>
                    <a:pt x="1853" y="2887"/>
                  </a:lnTo>
                  <a:lnTo>
                    <a:pt x="1849" y="2841"/>
                  </a:lnTo>
                  <a:lnTo>
                    <a:pt x="1840" y="2799"/>
                  </a:lnTo>
                  <a:lnTo>
                    <a:pt x="1824" y="2758"/>
                  </a:lnTo>
                  <a:lnTo>
                    <a:pt x="1803" y="2721"/>
                  </a:lnTo>
                  <a:lnTo>
                    <a:pt x="1777" y="2686"/>
                  </a:lnTo>
                  <a:lnTo>
                    <a:pt x="1748" y="2657"/>
                  </a:lnTo>
                  <a:lnTo>
                    <a:pt x="1714" y="2631"/>
                  </a:lnTo>
                  <a:lnTo>
                    <a:pt x="1676" y="2610"/>
                  </a:lnTo>
                  <a:lnTo>
                    <a:pt x="1636" y="2595"/>
                  </a:lnTo>
                  <a:lnTo>
                    <a:pt x="1593" y="2585"/>
                  </a:lnTo>
                  <a:lnTo>
                    <a:pt x="1549" y="2581"/>
                  </a:lnTo>
                  <a:close/>
                  <a:moveTo>
                    <a:pt x="1539" y="2074"/>
                  </a:moveTo>
                  <a:lnTo>
                    <a:pt x="1520" y="2078"/>
                  </a:lnTo>
                  <a:lnTo>
                    <a:pt x="1503" y="2087"/>
                  </a:lnTo>
                  <a:lnTo>
                    <a:pt x="1488" y="2100"/>
                  </a:lnTo>
                  <a:lnTo>
                    <a:pt x="689" y="3065"/>
                  </a:lnTo>
                  <a:lnTo>
                    <a:pt x="678" y="3082"/>
                  </a:lnTo>
                  <a:lnTo>
                    <a:pt x="673" y="3100"/>
                  </a:lnTo>
                  <a:lnTo>
                    <a:pt x="672" y="3119"/>
                  </a:lnTo>
                  <a:lnTo>
                    <a:pt x="677" y="3138"/>
                  </a:lnTo>
                  <a:lnTo>
                    <a:pt x="685" y="3155"/>
                  </a:lnTo>
                  <a:lnTo>
                    <a:pt x="699" y="3170"/>
                  </a:lnTo>
                  <a:lnTo>
                    <a:pt x="715" y="3180"/>
                  </a:lnTo>
                  <a:lnTo>
                    <a:pt x="734" y="3186"/>
                  </a:lnTo>
                  <a:lnTo>
                    <a:pt x="752" y="3186"/>
                  </a:lnTo>
                  <a:lnTo>
                    <a:pt x="771" y="3182"/>
                  </a:lnTo>
                  <a:lnTo>
                    <a:pt x="788" y="3173"/>
                  </a:lnTo>
                  <a:lnTo>
                    <a:pt x="803" y="3160"/>
                  </a:lnTo>
                  <a:lnTo>
                    <a:pt x="1603" y="2195"/>
                  </a:lnTo>
                  <a:lnTo>
                    <a:pt x="1613" y="2178"/>
                  </a:lnTo>
                  <a:lnTo>
                    <a:pt x="1619" y="2160"/>
                  </a:lnTo>
                  <a:lnTo>
                    <a:pt x="1619" y="2141"/>
                  </a:lnTo>
                  <a:lnTo>
                    <a:pt x="1615" y="2122"/>
                  </a:lnTo>
                  <a:lnTo>
                    <a:pt x="1607" y="2105"/>
                  </a:lnTo>
                  <a:lnTo>
                    <a:pt x="1593" y="2090"/>
                  </a:lnTo>
                  <a:lnTo>
                    <a:pt x="1576" y="2080"/>
                  </a:lnTo>
                  <a:lnTo>
                    <a:pt x="1557" y="2074"/>
                  </a:lnTo>
                  <a:lnTo>
                    <a:pt x="1539" y="2074"/>
                  </a:lnTo>
                  <a:close/>
                  <a:moveTo>
                    <a:pt x="745" y="2067"/>
                  </a:moveTo>
                  <a:lnTo>
                    <a:pt x="699" y="2071"/>
                  </a:lnTo>
                  <a:lnTo>
                    <a:pt x="657" y="2080"/>
                  </a:lnTo>
                  <a:lnTo>
                    <a:pt x="616" y="2095"/>
                  </a:lnTo>
                  <a:lnTo>
                    <a:pt x="579" y="2116"/>
                  </a:lnTo>
                  <a:lnTo>
                    <a:pt x="545" y="2142"/>
                  </a:lnTo>
                  <a:lnTo>
                    <a:pt x="515" y="2172"/>
                  </a:lnTo>
                  <a:lnTo>
                    <a:pt x="489" y="2207"/>
                  </a:lnTo>
                  <a:lnTo>
                    <a:pt x="468" y="2244"/>
                  </a:lnTo>
                  <a:lnTo>
                    <a:pt x="453" y="2284"/>
                  </a:lnTo>
                  <a:lnTo>
                    <a:pt x="443" y="2328"/>
                  </a:lnTo>
                  <a:lnTo>
                    <a:pt x="440" y="2372"/>
                  </a:lnTo>
                  <a:lnTo>
                    <a:pt x="443" y="2417"/>
                  </a:lnTo>
                  <a:lnTo>
                    <a:pt x="453" y="2460"/>
                  </a:lnTo>
                  <a:lnTo>
                    <a:pt x="468" y="2501"/>
                  </a:lnTo>
                  <a:lnTo>
                    <a:pt x="489" y="2538"/>
                  </a:lnTo>
                  <a:lnTo>
                    <a:pt x="515" y="2573"/>
                  </a:lnTo>
                  <a:lnTo>
                    <a:pt x="545" y="2602"/>
                  </a:lnTo>
                  <a:lnTo>
                    <a:pt x="579" y="2628"/>
                  </a:lnTo>
                  <a:lnTo>
                    <a:pt x="616" y="2649"/>
                  </a:lnTo>
                  <a:lnTo>
                    <a:pt x="657" y="2664"/>
                  </a:lnTo>
                  <a:lnTo>
                    <a:pt x="699" y="2674"/>
                  </a:lnTo>
                  <a:lnTo>
                    <a:pt x="745" y="2676"/>
                  </a:lnTo>
                  <a:lnTo>
                    <a:pt x="789" y="2674"/>
                  </a:lnTo>
                  <a:lnTo>
                    <a:pt x="832" y="2664"/>
                  </a:lnTo>
                  <a:lnTo>
                    <a:pt x="872" y="2648"/>
                  </a:lnTo>
                  <a:lnTo>
                    <a:pt x="910" y="2628"/>
                  </a:lnTo>
                  <a:lnTo>
                    <a:pt x="944" y="2602"/>
                  </a:lnTo>
                  <a:lnTo>
                    <a:pt x="974" y="2571"/>
                  </a:lnTo>
                  <a:lnTo>
                    <a:pt x="999" y="2538"/>
                  </a:lnTo>
                  <a:lnTo>
                    <a:pt x="1020" y="2501"/>
                  </a:lnTo>
                  <a:lnTo>
                    <a:pt x="1036" y="2460"/>
                  </a:lnTo>
                  <a:lnTo>
                    <a:pt x="1045" y="2417"/>
                  </a:lnTo>
                  <a:lnTo>
                    <a:pt x="1049" y="2372"/>
                  </a:lnTo>
                  <a:lnTo>
                    <a:pt x="1045" y="2328"/>
                  </a:lnTo>
                  <a:lnTo>
                    <a:pt x="1036" y="2284"/>
                  </a:lnTo>
                  <a:lnTo>
                    <a:pt x="1020" y="2244"/>
                  </a:lnTo>
                  <a:lnTo>
                    <a:pt x="999" y="2207"/>
                  </a:lnTo>
                  <a:lnTo>
                    <a:pt x="974" y="2172"/>
                  </a:lnTo>
                  <a:lnTo>
                    <a:pt x="944" y="2142"/>
                  </a:lnTo>
                  <a:lnTo>
                    <a:pt x="910" y="2116"/>
                  </a:lnTo>
                  <a:lnTo>
                    <a:pt x="872" y="2095"/>
                  </a:lnTo>
                  <a:lnTo>
                    <a:pt x="832" y="2080"/>
                  </a:lnTo>
                  <a:lnTo>
                    <a:pt x="789" y="2071"/>
                  </a:lnTo>
                  <a:lnTo>
                    <a:pt x="745" y="2067"/>
                  </a:lnTo>
                  <a:close/>
                  <a:moveTo>
                    <a:pt x="2313" y="296"/>
                  </a:moveTo>
                  <a:lnTo>
                    <a:pt x="2243" y="298"/>
                  </a:lnTo>
                  <a:lnTo>
                    <a:pt x="2168" y="305"/>
                  </a:lnTo>
                  <a:lnTo>
                    <a:pt x="2090" y="317"/>
                  </a:lnTo>
                  <a:lnTo>
                    <a:pt x="2010" y="333"/>
                  </a:lnTo>
                  <a:lnTo>
                    <a:pt x="1928" y="354"/>
                  </a:lnTo>
                  <a:lnTo>
                    <a:pt x="1844" y="379"/>
                  </a:lnTo>
                  <a:lnTo>
                    <a:pt x="1760" y="408"/>
                  </a:lnTo>
                  <a:lnTo>
                    <a:pt x="1676" y="440"/>
                  </a:lnTo>
                  <a:lnTo>
                    <a:pt x="1651" y="451"/>
                  </a:lnTo>
                  <a:lnTo>
                    <a:pt x="1945" y="738"/>
                  </a:lnTo>
                  <a:lnTo>
                    <a:pt x="1876" y="771"/>
                  </a:lnTo>
                  <a:lnTo>
                    <a:pt x="1802" y="802"/>
                  </a:lnTo>
                  <a:lnTo>
                    <a:pt x="1716" y="835"/>
                  </a:lnTo>
                  <a:lnTo>
                    <a:pt x="1629" y="865"/>
                  </a:lnTo>
                  <a:lnTo>
                    <a:pt x="1544" y="890"/>
                  </a:lnTo>
                  <a:lnTo>
                    <a:pt x="1460" y="911"/>
                  </a:lnTo>
                  <a:lnTo>
                    <a:pt x="1377" y="927"/>
                  </a:lnTo>
                  <a:lnTo>
                    <a:pt x="1349" y="894"/>
                  </a:lnTo>
                  <a:lnTo>
                    <a:pt x="1314" y="865"/>
                  </a:lnTo>
                  <a:lnTo>
                    <a:pt x="1277" y="842"/>
                  </a:lnTo>
                  <a:lnTo>
                    <a:pt x="1235" y="824"/>
                  </a:lnTo>
                  <a:lnTo>
                    <a:pt x="1191" y="813"/>
                  </a:lnTo>
                  <a:lnTo>
                    <a:pt x="1144" y="809"/>
                  </a:lnTo>
                  <a:lnTo>
                    <a:pt x="1095" y="813"/>
                  </a:lnTo>
                  <a:lnTo>
                    <a:pt x="1051" y="824"/>
                  </a:lnTo>
                  <a:lnTo>
                    <a:pt x="1009" y="842"/>
                  </a:lnTo>
                  <a:lnTo>
                    <a:pt x="971" y="865"/>
                  </a:lnTo>
                  <a:lnTo>
                    <a:pt x="937" y="895"/>
                  </a:lnTo>
                  <a:lnTo>
                    <a:pt x="908" y="928"/>
                  </a:lnTo>
                  <a:lnTo>
                    <a:pt x="884" y="966"/>
                  </a:lnTo>
                  <a:lnTo>
                    <a:pt x="867" y="1009"/>
                  </a:lnTo>
                  <a:lnTo>
                    <a:pt x="856" y="1053"/>
                  </a:lnTo>
                  <a:lnTo>
                    <a:pt x="852" y="1100"/>
                  </a:lnTo>
                  <a:lnTo>
                    <a:pt x="856" y="1148"/>
                  </a:lnTo>
                  <a:lnTo>
                    <a:pt x="867" y="1193"/>
                  </a:lnTo>
                  <a:lnTo>
                    <a:pt x="884" y="1235"/>
                  </a:lnTo>
                  <a:lnTo>
                    <a:pt x="908" y="1273"/>
                  </a:lnTo>
                  <a:lnTo>
                    <a:pt x="937" y="1306"/>
                  </a:lnTo>
                  <a:lnTo>
                    <a:pt x="971" y="1336"/>
                  </a:lnTo>
                  <a:lnTo>
                    <a:pt x="1009" y="1360"/>
                  </a:lnTo>
                  <a:lnTo>
                    <a:pt x="1051" y="1377"/>
                  </a:lnTo>
                  <a:lnTo>
                    <a:pt x="1095" y="1388"/>
                  </a:lnTo>
                  <a:lnTo>
                    <a:pt x="1144" y="1392"/>
                  </a:lnTo>
                  <a:lnTo>
                    <a:pt x="1191" y="1388"/>
                  </a:lnTo>
                  <a:lnTo>
                    <a:pt x="1235" y="1377"/>
                  </a:lnTo>
                  <a:lnTo>
                    <a:pt x="1277" y="1360"/>
                  </a:lnTo>
                  <a:lnTo>
                    <a:pt x="1315" y="1336"/>
                  </a:lnTo>
                  <a:lnTo>
                    <a:pt x="1349" y="1306"/>
                  </a:lnTo>
                  <a:lnTo>
                    <a:pt x="1378" y="1273"/>
                  </a:lnTo>
                  <a:lnTo>
                    <a:pt x="1402" y="1235"/>
                  </a:lnTo>
                  <a:lnTo>
                    <a:pt x="1419" y="1193"/>
                  </a:lnTo>
                  <a:lnTo>
                    <a:pt x="1430" y="1148"/>
                  </a:lnTo>
                  <a:lnTo>
                    <a:pt x="1434" y="1100"/>
                  </a:lnTo>
                  <a:lnTo>
                    <a:pt x="1434" y="1094"/>
                  </a:lnTo>
                  <a:lnTo>
                    <a:pt x="1434" y="1088"/>
                  </a:lnTo>
                  <a:lnTo>
                    <a:pt x="1434" y="1081"/>
                  </a:lnTo>
                  <a:lnTo>
                    <a:pt x="1520" y="1065"/>
                  </a:lnTo>
                  <a:lnTo>
                    <a:pt x="1611" y="1044"/>
                  </a:lnTo>
                  <a:lnTo>
                    <a:pt x="1702" y="1018"/>
                  </a:lnTo>
                  <a:lnTo>
                    <a:pt x="1793" y="988"/>
                  </a:lnTo>
                  <a:lnTo>
                    <a:pt x="1886" y="952"/>
                  </a:lnTo>
                  <a:lnTo>
                    <a:pt x="1975" y="913"/>
                  </a:lnTo>
                  <a:lnTo>
                    <a:pt x="2056" y="874"/>
                  </a:lnTo>
                  <a:lnTo>
                    <a:pt x="2132" y="833"/>
                  </a:lnTo>
                  <a:lnTo>
                    <a:pt x="2201" y="791"/>
                  </a:lnTo>
                  <a:lnTo>
                    <a:pt x="2264" y="750"/>
                  </a:lnTo>
                  <a:lnTo>
                    <a:pt x="2321" y="708"/>
                  </a:lnTo>
                  <a:lnTo>
                    <a:pt x="2371" y="669"/>
                  </a:lnTo>
                  <a:lnTo>
                    <a:pt x="2416" y="628"/>
                  </a:lnTo>
                  <a:lnTo>
                    <a:pt x="2455" y="589"/>
                  </a:lnTo>
                  <a:lnTo>
                    <a:pt x="2489" y="552"/>
                  </a:lnTo>
                  <a:lnTo>
                    <a:pt x="2516" y="518"/>
                  </a:lnTo>
                  <a:lnTo>
                    <a:pt x="2538" y="486"/>
                  </a:lnTo>
                  <a:lnTo>
                    <a:pt x="2556" y="456"/>
                  </a:lnTo>
                  <a:lnTo>
                    <a:pt x="2567" y="429"/>
                  </a:lnTo>
                  <a:lnTo>
                    <a:pt x="2574" y="405"/>
                  </a:lnTo>
                  <a:lnTo>
                    <a:pt x="2575" y="385"/>
                  </a:lnTo>
                  <a:lnTo>
                    <a:pt x="2572" y="369"/>
                  </a:lnTo>
                  <a:lnTo>
                    <a:pt x="2568" y="362"/>
                  </a:lnTo>
                  <a:lnTo>
                    <a:pt x="2559" y="352"/>
                  </a:lnTo>
                  <a:lnTo>
                    <a:pt x="2547" y="343"/>
                  </a:lnTo>
                  <a:lnTo>
                    <a:pt x="2530" y="333"/>
                  </a:lnTo>
                  <a:lnTo>
                    <a:pt x="2509" y="324"/>
                  </a:lnTo>
                  <a:lnTo>
                    <a:pt x="2483" y="315"/>
                  </a:lnTo>
                  <a:lnTo>
                    <a:pt x="2451" y="308"/>
                  </a:lnTo>
                  <a:lnTo>
                    <a:pt x="2413" y="301"/>
                  </a:lnTo>
                  <a:lnTo>
                    <a:pt x="2370" y="298"/>
                  </a:lnTo>
                  <a:lnTo>
                    <a:pt x="2322" y="296"/>
                  </a:lnTo>
                  <a:lnTo>
                    <a:pt x="2313" y="296"/>
                  </a:lnTo>
                  <a:close/>
                  <a:moveTo>
                    <a:pt x="2312" y="0"/>
                  </a:moveTo>
                  <a:lnTo>
                    <a:pt x="2325" y="0"/>
                  </a:lnTo>
                  <a:lnTo>
                    <a:pt x="2389" y="2"/>
                  </a:lnTo>
                  <a:lnTo>
                    <a:pt x="2449" y="7"/>
                  </a:lnTo>
                  <a:lnTo>
                    <a:pt x="2504" y="16"/>
                  </a:lnTo>
                  <a:lnTo>
                    <a:pt x="2553" y="28"/>
                  </a:lnTo>
                  <a:lnTo>
                    <a:pt x="2599" y="42"/>
                  </a:lnTo>
                  <a:lnTo>
                    <a:pt x="2638" y="58"/>
                  </a:lnTo>
                  <a:lnTo>
                    <a:pt x="2674" y="75"/>
                  </a:lnTo>
                  <a:lnTo>
                    <a:pt x="2706" y="94"/>
                  </a:lnTo>
                  <a:lnTo>
                    <a:pt x="2735" y="113"/>
                  </a:lnTo>
                  <a:lnTo>
                    <a:pt x="2759" y="134"/>
                  </a:lnTo>
                  <a:lnTo>
                    <a:pt x="2780" y="155"/>
                  </a:lnTo>
                  <a:lnTo>
                    <a:pt x="2799" y="176"/>
                  </a:lnTo>
                  <a:lnTo>
                    <a:pt x="2815" y="199"/>
                  </a:lnTo>
                  <a:lnTo>
                    <a:pt x="2827" y="218"/>
                  </a:lnTo>
                  <a:lnTo>
                    <a:pt x="2837" y="238"/>
                  </a:lnTo>
                  <a:lnTo>
                    <a:pt x="2846" y="257"/>
                  </a:lnTo>
                  <a:lnTo>
                    <a:pt x="2853" y="277"/>
                  </a:lnTo>
                  <a:lnTo>
                    <a:pt x="2861" y="300"/>
                  </a:lnTo>
                  <a:lnTo>
                    <a:pt x="2866" y="326"/>
                  </a:lnTo>
                  <a:lnTo>
                    <a:pt x="2869" y="353"/>
                  </a:lnTo>
                  <a:lnTo>
                    <a:pt x="2871" y="384"/>
                  </a:lnTo>
                  <a:lnTo>
                    <a:pt x="2869" y="418"/>
                  </a:lnTo>
                  <a:lnTo>
                    <a:pt x="2866" y="452"/>
                  </a:lnTo>
                  <a:lnTo>
                    <a:pt x="2857" y="489"/>
                  </a:lnTo>
                  <a:lnTo>
                    <a:pt x="2845" y="529"/>
                  </a:lnTo>
                  <a:lnTo>
                    <a:pt x="2829" y="571"/>
                  </a:lnTo>
                  <a:lnTo>
                    <a:pt x="2806" y="614"/>
                  </a:lnTo>
                  <a:lnTo>
                    <a:pt x="2778" y="660"/>
                  </a:lnTo>
                  <a:lnTo>
                    <a:pt x="2745" y="707"/>
                  </a:lnTo>
                  <a:lnTo>
                    <a:pt x="2705" y="756"/>
                  </a:lnTo>
                  <a:lnTo>
                    <a:pt x="2658" y="807"/>
                  </a:lnTo>
                  <a:lnTo>
                    <a:pt x="2591" y="870"/>
                  </a:lnTo>
                  <a:lnTo>
                    <a:pt x="2518" y="931"/>
                  </a:lnTo>
                  <a:lnTo>
                    <a:pt x="2439" y="989"/>
                  </a:lnTo>
                  <a:lnTo>
                    <a:pt x="2354" y="1046"/>
                  </a:lnTo>
                  <a:lnTo>
                    <a:pt x="2264" y="1099"/>
                  </a:lnTo>
                  <a:lnTo>
                    <a:pt x="2281" y="1146"/>
                  </a:lnTo>
                  <a:lnTo>
                    <a:pt x="2295" y="1195"/>
                  </a:lnTo>
                  <a:lnTo>
                    <a:pt x="2302" y="1246"/>
                  </a:lnTo>
                  <a:lnTo>
                    <a:pt x="2305" y="1298"/>
                  </a:lnTo>
                  <a:lnTo>
                    <a:pt x="2305" y="3709"/>
                  </a:lnTo>
                  <a:lnTo>
                    <a:pt x="2301" y="3761"/>
                  </a:lnTo>
                  <a:lnTo>
                    <a:pt x="2290" y="3810"/>
                  </a:lnTo>
                  <a:lnTo>
                    <a:pt x="2273" y="3857"/>
                  </a:lnTo>
                  <a:lnTo>
                    <a:pt x="2248" y="3900"/>
                  </a:lnTo>
                  <a:lnTo>
                    <a:pt x="2218" y="3940"/>
                  </a:lnTo>
                  <a:lnTo>
                    <a:pt x="2184" y="3975"/>
                  </a:lnTo>
                  <a:lnTo>
                    <a:pt x="2144" y="4004"/>
                  </a:lnTo>
                  <a:lnTo>
                    <a:pt x="2101" y="4028"/>
                  </a:lnTo>
                  <a:lnTo>
                    <a:pt x="2055" y="4046"/>
                  </a:lnTo>
                  <a:lnTo>
                    <a:pt x="2005" y="4057"/>
                  </a:lnTo>
                  <a:lnTo>
                    <a:pt x="1953" y="4061"/>
                  </a:lnTo>
                  <a:lnTo>
                    <a:pt x="352" y="4061"/>
                  </a:lnTo>
                  <a:lnTo>
                    <a:pt x="300" y="4057"/>
                  </a:lnTo>
                  <a:lnTo>
                    <a:pt x="251" y="4046"/>
                  </a:lnTo>
                  <a:lnTo>
                    <a:pt x="204" y="4028"/>
                  </a:lnTo>
                  <a:lnTo>
                    <a:pt x="160" y="4004"/>
                  </a:lnTo>
                  <a:lnTo>
                    <a:pt x="121" y="3975"/>
                  </a:lnTo>
                  <a:lnTo>
                    <a:pt x="86" y="3940"/>
                  </a:lnTo>
                  <a:lnTo>
                    <a:pt x="57" y="3900"/>
                  </a:lnTo>
                  <a:lnTo>
                    <a:pt x="33" y="3857"/>
                  </a:lnTo>
                  <a:lnTo>
                    <a:pt x="15" y="3810"/>
                  </a:lnTo>
                  <a:lnTo>
                    <a:pt x="3" y="3761"/>
                  </a:lnTo>
                  <a:lnTo>
                    <a:pt x="0" y="3709"/>
                  </a:lnTo>
                  <a:lnTo>
                    <a:pt x="0" y="1298"/>
                  </a:lnTo>
                  <a:lnTo>
                    <a:pt x="3" y="1240"/>
                  </a:lnTo>
                  <a:lnTo>
                    <a:pt x="13" y="1184"/>
                  </a:lnTo>
                  <a:lnTo>
                    <a:pt x="29" y="1128"/>
                  </a:lnTo>
                  <a:lnTo>
                    <a:pt x="52" y="1077"/>
                  </a:lnTo>
                  <a:lnTo>
                    <a:pt x="79" y="1027"/>
                  </a:lnTo>
                  <a:lnTo>
                    <a:pt x="112" y="981"/>
                  </a:lnTo>
                  <a:lnTo>
                    <a:pt x="152" y="938"/>
                  </a:lnTo>
                  <a:lnTo>
                    <a:pt x="883" y="227"/>
                  </a:lnTo>
                  <a:lnTo>
                    <a:pt x="923" y="194"/>
                  </a:lnTo>
                  <a:lnTo>
                    <a:pt x="965" y="167"/>
                  </a:lnTo>
                  <a:lnTo>
                    <a:pt x="1009" y="146"/>
                  </a:lnTo>
                  <a:lnTo>
                    <a:pt x="1056" y="129"/>
                  </a:lnTo>
                  <a:lnTo>
                    <a:pt x="1104" y="121"/>
                  </a:lnTo>
                  <a:lnTo>
                    <a:pt x="1152" y="118"/>
                  </a:lnTo>
                  <a:lnTo>
                    <a:pt x="1200" y="121"/>
                  </a:lnTo>
                  <a:lnTo>
                    <a:pt x="1249" y="129"/>
                  </a:lnTo>
                  <a:lnTo>
                    <a:pt x="1294" y="146"/>
                  </a:lnTo>
                  <a:lnTo>
                    <a:pt x="1339" y="167"/>
                  </a:lnTo>
                  <a:lnTo>
                    <a:pt x="1381" y="194"/>
                  </a:lnTo>
                  <a:lnTo>
                    <a:pt x="1420" y="227"/>
                  </a:lnTo>
                  <a:lnTo>
                    <a:pt x="1423" y="230"/>
                  </a:lnTo>
                  <a:lnTo>
                    <a:pt x="1492" y="197"/>
                  </a:lnTo>
                  <a:lnTo>
                    <a:pt x="1562" y="167"/>
                  </a:lnTo>
                  <a:lnTo>
                    <a:pt x="1660" y="128"/>
                  </a:lnTo>
                  <a:lnTo>
                    <a:pt x="1759" y="95"/>
                  </a:lnTo>
                  <a:lnTo>
                    <a:pt x="1855" y="66"/>
                  </a:lnTo>
                  <a:lnTo>
                    <a:pt x="1951" y="42"/>
                  </a:lnTo>
                  <a:lnTo>
                    <a:pt x="2045" y="23"/>
                  </a:lnTo>
                  <a:lnTo>
                    <a:pt x="2138" y="11"/>
                  </a:lnTo>
                  <a:lnTo>
                    <a:pt x="2227" y="2"/>
                  </a:lnTo>
                  <a:lnTo>
                    <a:pt x="2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33" name="Group 690"/>
          <p:cNvGrpSpPr>
            <a:grpSpLocks noChangeAspect="1"/>
          </p:cNvGrpSpPr>
          <p:nvPr/>
        </p:nvGrpSpPr>
        <p:grpSpPr bwMode="auto">
          <a:xfrm>
            <a:off x="2500313" y="2924568"/>
            <a:ext cx="177413" cy="180985"/>
            <a:chOff x="2108" y="2212"/>
            <a:chExt cx="1987" cy="2027"/>
          </a:xfrm>
          <a:solidFill>
            <a:schemeClr val="tx1">
              <a:lumMod val="65000"/>
              <a:lumOff val="35000"/>
            </a:schemeClr>
          </a:solidFill>
        </p:grpSpPr>
        <p:sp>
          <p:nvSpPr>
            <p:cNvPr id="5836" name="Freeform 692"/>
            <p:cNvSpPr>
              <a:spLocks/>
            </p:cNvSpPr>
            <p:nvPr/>
          </p:nvSpPr>
          <p:spPr bwMode="auto">
            <a:xfrm>
              <a:off x="2747" y="2969"/>
              <a:ext cx="170" cy="169"/>
            </a:xfrm>
            <a:custGeom>
              <a:avLst/>
              <a:gdLst>
                <a:gd name="T0" fmla="*/ 169 w 340"/>
                <a:gd name="T1" fmla="*/ 0 h 338"/>
                <a:gd name="T2" fmla="*/ 204 w 340"/>
                <a:gd name="T3" fmla="*/ 3 h 338"/>
                <a:gd name="T4" fmla="*/ 236 w 340"/>
                <a:gd name="T5" fmla="*/ 13 h 338"/>
                <a:gd name="T6" fmla="*/ 264 w 340"/>
                <a:gd name="T7" fmla="*/ 29 h 338"/>
                <a:gd name="T8" fmla="*/ 290 w 340"/>
                <a:gd name="T9" fmla="*/ 50 h 338"/>
                <a:gd name="T10" fmla="*/ 310 w 340"/>
                <a:gd name="T11" fmla="*/ 74 h 338"/>
                <a:gd name="T12" fmla="*/ 326 w 340"/>
                <a:gd name="T13" fmla="*/ 104 h 338"/>
                <a:gd name="T14" fmla="*/ 336 w 340"/>
                <a:gd name="T15" fmla="*/ 135 h 338"/>
                <a:gd name="T16" fmla="*/ 340 w 340"/>
                <a:gd name="T17" fmla="*/ 169 h 338"/>
                <a:gd name="T18" fmla="*/ 336 w 340"/>
                <a:gd name="T19" fmla="*/ 204 h 338"/>
                <a:gd name="T20" fmla="*/ 326 w 340"/>
                <a:gd name="T21" fmla="*/ 236 h 338"/>
                <a:gd name="T22" fmla="*/ 310 w 340"/>
                <a:gd name="T23" fmla="*/ 264 h 338"/>
                <a:gd name="T24" fmla="*/ 290 w 340"/>
                <a:gd name="T25" fmla="*/ 289 h 338"/>
                <a:gd name="T26" fmla="*/ 264 w 340"/>
                <a:gd name="T27" fmla="*/ 310 h 338"/>
                <a:gd name="T28" fmla="*/ 236 w 340"/>
                <a:gd name="T29" fmla="*/ 326 h 338"/>
                <a:gd name="T30" fmla="*/ 204 w 340"/>
                <a:gd name="T31" fmla="*/ 336 h 338"/>
                <a:gd name="T32" fmla="*/ 169 w 340"/>
                <a:gd name="T33" fmla="*/ 338 h 338"/>
                <a:gd name="T34" fmla="*/ 136 w 340"/>
                <a:gd name="T35" fmla="*/ 336 h 338"/>
                <a:gd name="T36" fmla="*/ 104 w 340"/>
                <a:gd name="T37" fmla="*/ 326 h 338"/>
                <a:gd name="T38" fmla="*/ 76 w 340"/>
                <a:gd name="T39" fmla="*/ 310 h 338"/>
                <a:gd name="T40" fmla="*/ 50 w 340"/>
                <a:gd name="T41" fmla="*/ 289 h 338"/>
                <a:gd name="T42" fmla="*/ 29 w 340"/>
                <a:gd name="T43" fmla="*/ 264 h 338"/>
                <a:gd name="T44" fmla="*/ 14 w 340"/>
                <a:gd name="T45" fmla="*/ 236 h 338"/>
                <a:gd name="T46" fmla="*/ 4 w 340"/>
                <a:gd name="T47" fmla="*/ 204 h 338"/>
                <a:gd name="T48" fmla="*/ 0 w 340"/>
                <a:gd name="T49" fmla="*/ 169 h 338"/>
                <a:gd name="T50" fmla="*/ 4 w 340"/>
                <a:gd name="T51" fmla="*/ 135 h 338"/>
                <a:gd name="T52" fmla="*/ 14 w 340"/>
                <a:gd name="T53" fmla="*/ 104 h 338"/>
                <a:gd name="T54" fmla="*/ 29 w 340"/>
                <a:gd name="T55" fmla="*/ 74 h 338"/>
                <a:gd name="T56" fmla="*/ 50 w 340"/>
                <a:gd name="T57" fmla="*/ 50 h 338"/>
                <a:gd name="T58" fmla="*/ 76 w 340"/>
                <a:gd name="T59" fmla="*/ 29 h 338"/>
                <a:gd name="T60" fmla="*/ 104 w 340"/>
                <a:gd name="T61" fmla="*/ 13 h 338"/>
                <a:gd name="T62" fmla="*/ 136 w 340"/>
                <a:gd name="T63" fmla="*/ 3 h 338"/>
                <a:gd name="T64" fmla="*/ 169 w 340"/>
                <a:gd name="T65"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0" h="338">
                  <a:moveTo>
                    <a:pt x="169" y="0"/>
                  </a:moveTo>
                  <a:lnTo>
                    <a:pt x="204" y="3"/>
                  </a:lnTo>
                  <a:lnTo>
                    <a:pt x="236" y="13"/>
                  </a:lnTo>
                  <a:lnTo>
                    <a:pt x="264" y="29"/>
                  </a:lnTo>
                  <a:lnTo>
                    <a:pt x="290" y="50"/>
                  </a:lnTo>
                  <a:lnTo>
                    <a:pt x="310" y="74"/>
                  </a:lnTo>
                  <a:lnTo>
                    <a:pt x="326" y="104"/>
                  </a:lnTo>
                  <a:lnTo>
                    <a:pt x="336" y="135"/>
                  </a:lnTo>
                  <a:lnTo>
                    <a:pt x="340" y="169"/>
                  </a:lnTo>
                  <a:lnTo>
                    <a:pt x="336" y="204"/>
                  </a:lnTo>
                  <a:lnTo>
                    <a:pt x="326" y="236"/>
                  </a:lnTo>
                  <a:lnTo>
                    <a:pt x="310" y="264"/>
                  </a:lnTo>
                  <a:lnTo>
                    <a:pt x="290" y="289"/>
                  </a:lnTo>
                  <a:lnTo>
                    <a:pt x="264" y="310"/>
                  </a:lnTo>
                  <a:lnTo>
                    <a:pt x="236" y="326"/>
                  </a:lnTo>
                  <a:lnTo>
                    <a:pt x="204" y="336"/>
                  </a:lnTo>
                  <a:lnTo>
                    <a:pt x="169" y="338"/>
                  </a:lnTo>
                  <a:lnTo>
                    <a:pt x="136" y="336"/>
                  </a:lnTo>
                  <a:lnTo>
                    <a:pt x="104" y="326"/>
                  </a:lnTo>
                  <a:lnTo>
                    <a:pt x="76" y="310"/>
                  </a:lnTo>
                  <a:lnTo>
                    <a:pt x="50" y="289"/>
                  </a:lnTo>
                  <a:lnTo>
                    <a:pt x="29" y="264"/>
                  </a:lnTo>
                  <a:lnTo>
                    <a:pt x="14" y="236"/>
                  </a:lnTo>
                  <a:lnTo>
                    <a:pt x="4" y="204"/>
                  </a:lnTo>
                  <a:lnTo>
                    <a:pt x="0" y="169"/>
                  </a:lnTo>
                  <a:lnTo>
                    <a:pt x="4" y="135"/>
                  </a:lnTo>
                  <a:lnTo>
                    <a:pt x="14" y="104"/>
                  </a:lnTo>
                  <a:lnTo>
                    <a:pt x="29" y="74"/>
                  </a:lnTo>
                  <a:lnTo>
                    <a:pt x="50" y="50"/>
                  </a:lnTo>
                  <a:lnTo>
                    <a:pt x="76" y="29"/>
                  </a:lnTo>
                  <a:lnTo>
                    <a:pt x="104" y="13"/>
                  </a:lnTo>
                  <a:lnTo>
                    <a:pt x="136" y="3"/>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37" name="Freeform 693"/>
            <p:cNvSpPr>
              <a:spLocks/>
            </p:cNvSpPr>
            <p:nvPr/>
          </p:nvSpPr>
          <p:spPr bwMode="auto">
            <a:xfrm>
              <a:off x="3286" y="3313"/>
              <a:ext cx="169" cy="169"/>
            </a:xfrm>
            <a:custGeom>
              <a:avLst/>
              <a:gdLst>
                <a:gd name="T0" fmla="*/ 170 w 340"/>
                <a:gd name="T1" fmla="*/ 0 h 339"/>
                <a:gd name="T2" fmla="*/ 204 w 340"/>
                <a:gd name="T3" fmla="*/ 4 h 339"/>
                <a:gd name="T4" fmla="*/ 236 w 340"/>
                <a:gd name="T5" fmla="*/ 14 h 339"/>
                <a:gd name="T6" fmla="*/ 265 w 340"/>
                <a:gd name="T7" fmla="*/ 30 h 339"/>
                <a:gd name="T8" fmla="*/ 289 w 340"/>
                <a:gd name="T9" fmla="*/ 51 h 339"/>
                <a:gd name="T10" fmla="*/ 310 w 340"/>
                <a:gd name="T11" fmla="*/ 75 h 339"/>
                <a:gd name="T12" fmla="*/ 326 w 340"/>
                <a:gd name="T13" fmla="*/ 104 h 339"/>
                <a:gd name="T14" fmla="*/ 336 w 340"/>
                <a:gd name="T15" fmla="*/ 136 h 339"/>
                <a:gd name="T16" fmla="*/ 340 w 340"/>
                <a:gd name="T17" fmla="*/ 170 h 339"/>
                <a:gd name="T18" fmla="*/ 336 w 340"/>
                <a:gd name="T19" fmla="*/ 204 h 339"/>
                <a:gd name="T20" fmla="*/ 326 w 340"/>
                <a:gd name="T21" fmla="*/ 236 h 339"/>
                <a:gd name="T22" fmla="*/ 310 w 340"/>
                <a:gd name="T23" fmla="*/ 265 h 339"/>
                <a:gd name="T24" fmla="*/ 289 w 340"/>
                <a:gd name="T25" fmla="*/ 290 h 339"/>
                <a:gd name="T26" fmla="*/ 265 w 340"/>
                <a:gd name="T27" fmla="*/ 311 h 339"/>
                <a:gd name="T28" fmla="*/ 236 w 340"/>
                <a:gd name="T29" fmla="*/ 326 h 339"/>
                <a:gd name="T30" fmla="*/ 204 w 340"/>
                <a:gd name="T31" fmla="*/ 336 h 339"/>
                <a:gd name="T32" fmla="*/ 170 w 340"/>
                <a:gd name="T33" fmla="*/ 339 h 339"/>
                <a:gd name="T34" fmla="*/ 135 w 340"/>
                <a:gd name="T35" fmla="*/ 336 h 339"/>
                <a:gd name="T36" fmla="*/ 104 w 340"/>
                <a:gd name="T37" fmla="*/ 326 h 339"/>
                <a:gd name="T38" fmla="*/ 74 w 340"/>
                <a:gd name="T39" fmla="*/ 311 h 339"/>
                <a:gd name="T40" fmla="*/ 50 w 340"/>
                <a:gd name="T41" fmla="*/ 290 h 339"/>
                <a:gd name="T42" fmla="*/ 29 w 340"/>
                <a:gd name="T43" fmla="*/ 265 h 339"/>
                <a:gd name="T44" fmla="*/ 14 w 340"/>
                <a:gd name="T45" fmla="*/ 236 h 339"/>
                <a:gd name="T46" fmla="*/ 4 w 340"/>
                <a:gd name="T47" fmla="*/ 204 h 339"/>
                <a:gd name="T48" fmla="*/ 0 w 340"/>
                <a:gd name="T49" fmla="*/ 170 h 339"/>
                <a:gd name="T50" fmla="*/ 4 w 340"/>
                <a:gd name="T51" fmla="*/ 136 h 339"/>
                <a:gd name="T52" fmla="*/ 14 w 340"/>
                <a:gd name="T53" fmla="*/ 104 h 339"/>
                <a:gd name="T54" fmla="*/ 29 w 340"/>
                <a:gd name="T55" fmla="*/ 75 h 339"/>
                <a:gd name="T56" fmla="*/ 50 w 340"/>
                <a:gd name="T57" fmla="*/ 51 h 339"/>
                <a:gd name="T58" fmla="*/ 74 w 340"/>
                <a:gd name="T59" fmla="*/ 30 h 339"/>
                <a:gd name="T60" fmla="*/ 104 w 340"/>
                <a:gd name="T61" fmla="*/ 14 h 339"/>
                <a:gd name="T62" fmla="*/ 135 w 340"/>
                <a:gd name="T63" fmla="*/ 4 h 339"/>
                <a:gd name="T64" fmla="*/ 170 w 340"/>
                <a:gd name="T65" fmla="*/ 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0" h="339">
                  <a:moveTo>
                    <a:pt x="170" y="0"/>
                  </a:moveTo>
                  <a:lnTo>
                    <a:pt x="204" y="4"/>
                  </a:lnTo>
                  <a:lnTo>
                    <a:pt x="236" y="14"/>
                  </a:lnTo>
                  <a:lnTo>
                    <a:pt x="265" y="30"/>
                  </a:lnTo>
                  <a:lnTo>
                    <a:pt x="289" y="51"/>
                  </a:lnTo>
                  <a:lnTo>
                    <a:pt x="310" y="75"/>
                  </a:lnTo>
                  <a:lnTo>
                    <a:pt x="326" y="104"/>
                  </a:lnTo>
                  <a:lnTo>
                    <a:pt x="336" y="136"/>
                  </a:lnTo>
                  <a:lnTo>
                    <a:pt x="340" y="170"/>
                  </a:lnTo>
                  <a:lnTo>
                    <a:pt x="336" y="204"/>
                  </a:lnTo>
                  <a:lnTo>
                    <a:pt x="326" y="236"/>
                  </a:lnTo>
                  <a:lnTo>
                    <a:pt x="310" y="265"/>
                  </a:lnTo>
                  <a:lnTo>
                    <a:pt x="289" y="290"/>
                  </a:lnTo>
                  <a:lnTo>
                    <a:pt x="265" y="311"/>
                  </a:lnTo>
                  <a:lnTo>
                    <a:pt x="236" y="326"/>
                  </a:lnTo>
                  <a:lnTo>
                    <a:pt x="204" y="336"/>
                  </a:lnTo>
                  <a:lnTo>
                    <a:pt x="170" y="339"/>
                  </a:lnTo>
                  <a:lnTo>
                    <a:pt x="135" y="336"/>
                  </a:lnTo>
                  <a:lnTo>
                    <a:pt x="104" y="326"/>
                  </a:lnTo>
                  <a:lnTo>
                    <a:pt x="74" y="311"/>
                  </a:lnTo>
                  <a:lnTo>
                    <a:pt x="50" y="290"/>
                  </a:lnTo>
                  <a:lnTo>
                    <a:pt x="29" y="265"/>
                  </a:lnTo>
                  <a:lnTo>
                    <a:pt x="14" y="236"/>
                  </a:lnTo>
                  <a:lnTo>
                    <a:pt x="4" y="204"/>
                  </a:lnTo>
                  <a:lnTo>
                    <a:pt x="0" y="170"/>
                  </a:lnTo>
                  <a:lnTo>
                    <a:pt x="4" y="136"/>
                  </a:lnTo>
                  <a:lnTo>
                    <a:pt x="14" y="104"/>
                  </a:lnTo>
                  <a:lnTo>
                    <a:pt x="29" y="75"/>
                  </a:lnTo>
                  <a:lnTo>
                    <a:pt x="50" y="51"/>
                  </a:lnTo>
                  <a:lnTo>
                    <a:pt x="74" y="30"/>
                  </a:lnTo>
                  <a:lnTo>
                    <a:pt x="104" y="14"/>
                  </a:lnTo>
                  <a:lnTo>
                    <a:pt x="135" y="4"/>
                  </a:lnTo>
                  <a:lnTo>
                    <a:pt x="1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38" name="Freeform 694"/>
            <p:cNvSpPr>
              <a:spLocks noEditPoints="1"/>
            </p:cNvSpPr>
            <p:nvPr/>
          </p:nvSpPr>
          <p:spPr bwMode="auto">
            <a:xfrm>
              <a:off x="2108" y="2212"/>
              <a:ext cx="1987" cy="2027"/>
            </a:xfrm>
            <a:custGeom>
              <a:avLst/>
              <a:gdLst>
                <a:gd name="T0" fmla="*/ 2236 w 3973"/>
                <a:gd name="T1" fmla="*/ 2081 h 4054"/>
                <a:gd name="T2" fmla="*/ 2120 w 3973"/>
                <a:gd name="T3" fmla="*/ 2426 h 4054"/>
                <a:gd name="T4" fmla="*/ 2318 w 3973"/>
                <a:gd name="T5" fmla="*/ 2723 h 4054"/>
                <a:gd name="T6" fmla="*/ 2684 w 3973"/>
                <a:gd name="T7" fmla="*/ 2747 h 4054"/>
                <a:gd name="T8" fmla="*/ 2919 w 3973"/>
                <a:gd name="T9" fmla="*/ 2479 h 4054"/>
                <a:gd name="T10" fmla="*/ 2849 w 3973"/>
                <a:gd name="T11" fmla="*/ 2120 h 4054"/>
                <a:gd name="T12" fmla="*/ 2525 w 3973"/>
                <a:gd name="T13" fmla="*/ 1961 h 4054"/>
                <a:gd name="T14" fmla="*/ 1360 w 3973"/>
                <a:gd name="T15" fmla="*/ 2628 h 4054"/>
                <a:gd name="T16" fmla="*/ 1404 w 3973"/>
                <a:gd name="T17" fmla="*/ 2763 h 4054"/>
                <a:gd name="T18" fmla="*/ 2599 w 3973"/>
                <a:gd name="T19" fmla="*/ 1444 h 4054"/>
                <a:gd name="T20" fmla="*/ 2585 w 3973"/>
                <a:gd name="T21" fmla="*/ 1305 h 4054"/>
                <a:gd name="T22" fmla="*/ 1288 w 3973"/>
                <a:gd name="T23" fmla="*/ 1306 h 4054"/>
                <a:gd name="T24" fmla="*/ 1052 w 3973"/>
                <a:gd name="T25" fmla="*/ 1574 h 4054"/>
                <a:gd name="T26" fmla="*/ 1123 w 3973"/>
                <a:gd name="T27" fmla="*/ 1931 h 4054"/>
                <a:gd name="T28" fmla="*/ 1447 w 3973"/>
                <a:gd name="T29" fmla="*/ 2090 h 4054"/>
                <a:gd name="T30" fmla="*/ 1771 w 3973"/>
                <a:gd name="T31" fmla="*/ 1933 h 4054"/>
                <a:gd name="T32" fmla="*/ 1841 w 3973"/>
                <a:gd name="T33" fmla="*/ 1574 h 4054"/>
                <a:gd name="T34" fmla="*/ 1607 w 3973"/>
                <a:gd name="T35" fmla="*/ 1306 h 4054"/>
                <a:gd name="T36" fmla="*/ 2078 w 3973"/>
                <a:gd name="T37" fmla="*/ 21 h 4054"/>
                <a:gd name="T38" fmla="*/ 2339 w 3973"/>
                <a:gd name="T39" fmla="*/ 234 h 4054"/>
                <a:gd name="T40" fmla="*/ 2675 w 3973"/>
                <a:gd name="T41" fmla="*/ 176 h 4054"/>
                <a:gd name="T42" fmla="*/ 2932 w 3973"/>
                <a:gd name="T43" fmla="*/ 252 h 4054"/>
                <a:gd name="T44" fmla="*/ 3082 w 3973"/>
                <a:gd name="T45" fmla="*/ 566 h 4054"/>
                <a:gd name="T46" fmla="*/ 3410 w 3973"/>
                <a:gd name="T47" fmla="*/ 659 h 4054"/>
                <a:gd name="T48" fmla="*/ 3609 w 3973"/>
                <a:gd name="T49" fmla="*/ 837 h 4054"/>
                <a:gd name="T50" fmla="*/ 3608 w 3973"/>
                <a:gd name="T51" fmla="*/ 1185 h 4054"/>
                <a:gd name="T52" fmla="*/ 3860 w 3973"/>
                <a:gd name="T53" fmla="*/ 1410 h 4054"/>
                <a:gd name="T54" fmla="*/ 3967 w 3973"/>
                <a:gd name="T55" fmla="*/ 1633 h 4054"/>
                <a:gd name="T56" fmla="*/ 3821 w 3973"/>
                <a:gd name="T57" fmla="*/ 1933 h 4054"/>
                <a:gd name="T58" fmla="*/ 3922 w 3973"/>
                <a:gd name="T59" fmla="*/ 2251 h 4054"/>
                <a:gd name="T60" fmla="*/ 3957 w 3973"/>
                <a:gd name="T61" fmla="*/ 2497 h 4054"/>
                <a:gd name="T62" fmla="*/ 3713 w 3973"/>
                <a:gd name="T63" fmla="*/ 2711 h 4054"/>
                <a:gd name="T64" fmla="*/ 3615 w 3973"/>
                <a:gd name="T65" fmla="*/ 2966 h 4054"/>
                <a:gd name="T66" fmla="*/ 3571 w 3973"/>
                <a:gd name="T67" fmla="*/ 3294 h 4054"/>
                <a:gd name="T68" fmla="*/ 3245 w 3973"/>
                <a:gd name="T69" fmla="*/ 3390 h 4054"/>
                <a:gd name="T70" fmla="*/ 3048 w 3973"/>
                <a:gd name="T71" fmla="*/ 3579 h 4054"/>
                <a:gd name="T72" fmla="*/ 2864 w 3973"/>
                <a:gd name="T73" fmla="*/ 3854 h 4054"/>
                <a:gd name="T74" fmla="*/ 2528 w 3973"/>
                <a:gd name="T75" fmla="*/ 3801 h 4054"/>
                <a:gd name="T76" fmla="*/ 2268 w 3973"/>
                <a:gd name="T77" fmla="*/ 3884 h 4054"/>
                <a:gd name="T78" fmla="*/ 2003 w 3973"/>
                <a:gd name="T79" fmla="*/ 4054 h 4054"/>
                <a:gd name="T80" fmla="*/ 1735 w 3973"/>
                <a:gd name="T81" fmla="*/ 3889 h 4054"/>
                <a:gd name="T82" fmla="*/ 1474 w 3973"/>
                <a:gd name="T83" fmla="*/ 3808 h 4054"/>
                <a:gd name="T84" fmla="*/ 1140 w 3973"/>
                <a:gd name="T85" fmla="*/ 3868 h 4054"/>
                <a:gd name="T86" fmla="*/ 951 w 3973"/>
                <a:gd name="T87" fmla="*/ 3594 h 4054"/>
                <a:gd name="T88" fmla="*/ 750 w 3973"/>
                <a:gd name="T89" fmla="*/ 3409 h 4054"/>
                <a:gd name="T90" fmla="*/ 424 w 3973"/>
                <a:gd name="T91" fmla="*/ 3318 h 4054"/>
                <a:gd name="T92" fmla="*/ 374 w 3973"/>
                <a:gd name="T93" fmla="*/ 2991 h 4054"/>
                <a:gd name="T94" fmla="*/ 273 w 3973"/>
                <a:gd name="T95" fmla="*/ 2737 h 4054"/>
                <a:gd name="T96" fmla="*/ 25 w 3973"/>
                <a:gd name="T97" fmla="*/ 2527 h 4054"/>
                <a:gd name="T98" fmla="*/ 56 w 3973"/>
                <a:gd name="T99" fmla="*/ 2279 h 4054"/>
                <a:gd name="T100" fmla="*/ 151 w 3973"/>
                <a:gd name="T101" fmla="*/ 1960 h 4054"/>
                <a:gd name="T102" fmla="*/ 0 w 3973"/>
                <a:gd name="T103" fmla="*/ 1662 h 4054"/>
                <a:gd name="T104" fmla="*/ 104 w 3973"/>
                <a:gd name="T105" fmla="*/ 1438 h 4054"/>
                <a:gd name="T106" fmla="*/ 352 w 3973"/>
                <a:gd name="T107" fmla="*/ 1210 h 4054"/>
                <a:gd name="T108" fmla="*/ 344 w 3973"/>
                <a:gd name="T109" fmla="*/ 862 h 4054"/>
                <a:gd name="T110" fmla="*/ 540 w 3973"/>
                <a:gd name="T111" fmla="*/ 680 h 4054"/>
                <a:gd name="T112" fmla="*/ 867 w 3973"/>
                <a:gd name="T113" fmla="*/ 582 h 4054"/>
                <a:gd name="T114" fmla="*/ 1013 w 3973"/>
                <a:gd name="T115" fmla="*/ 266 h 4054"/>
                <a:gd name="T116" fmla="*/ 1268 w 3973"/>
                <a:gd name="T117" fmla="*/ 186 h 4054"/>
                <a:gd name="T118" fmla="*/ 1605 w 3973"/>
                <a:gd name="T119" fmla="*/ 240 h 4054"/>
                <a:gd name="T120" fmla="*/ 1864 w 3973"/>
                <a:gd name="T121" fmla="*/ 23 h 4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73" h="4054">
                  <a:moveTo>
                    <a:pt x="2525" y="1961"/>
                  </a:moveTo>
                  <a:lnTo>
                    <a:pt x="2469" y="1965"/>
                  </a:lnTo>
                  <a:lnTo>
                    <a:pt x="2416" y="1976"/>
                  </a:lnTo>
                  <a:lnTo>
                    <a:pt x="2365" y="1993"/>
                  </a:lnTo>
                  <a:lnTo>
                    <a:pt x="2318" y="2018"/>
                  </a:lnTo>
                  <a:lnTo>
                    <a:pt x="2275" y="2046"/>
                  </a:lnTo>
                  <a:lnTo>
                    <a:pt x="2236" y="2081"/>
                  </a:lnTo>
                  <a:lnTo>
                    <a:pt x="2201" y="2120"/>
                  </a:lnTo>
                  <a:lnTo>
                    <a:pt x="2172" y="2163"/>
                  </a:lnTo>
                  <a:lnTo>
                    <a:pt x="2148" y="2211"/>
                  </a:lnTo>
                  <a:lnTo>
                    <a:pt x="2131" y="2262"/>
                  </a:lnTo>
                  <a:lnTo>
                    <a:pt x="2120" y="2315"/>
                  </a:lnTo>
                  <a:lnTo>
                    <a:pt x="2116" y="2370"/>
                  </a:lnTo>
                  <a:lnTo>
                    <a:pt x="2120" y="2426"/>
                  </a:lnTo>
                  <a:lnTo>
                    <a:pt x="2131" y="2479"/>
                  </a:lnTo>
                  <a:lnTo>
                    <a:pt x="2148" y="2530"/>
                  </a:lnTo>
                  <a:lnTo>
                    <a:pt x="2172" y="2576"/>
                  </a:lnTo>
                  <a:lnTo>
                    <a:pt x="2201" y="2620"/>
                  </a:lnTo>
                  <a:lnTo>
                    <a:pt x="2236" y="2659"/>
                  </a:lnTo>
                  <a:lnTo>
                    <a:pt x="2275" y="2694"/>
                  </a:lnTo>
                  <a:lnTo>
                    <a:pt x="2318" y="2723"/>
                  </a:lnTo>
                  <a:lnTo>
                    <a:pt x="2365" y="2747"/>
                  </a:lnTo>
                  <a:lnTo>
                    <a:pt x="2416" y="2764"/>
                  </a:lnTo>
                  <a:lnTo>
                    <a:pt x="2469" y="2775"/>
                  </a:lnTo>
                  <a:lnTo>
                    <a:pt x="2525" y="2779"/>
                  </a:lnTo>
                  <a:lnTo>
                    <a:pt x="2580" y="2775"/>
                  </a:lnTo>
                  <a:lnTo>
                    <a:pt x="2633" y="2764"/>
                  </a:lnTo>
                  <a:lnTo>
                    <a:pt x="2684" y="2747"/>
                  </a:lnTo>
                  <a:lnTo>
                    <a:pt x="2731" y="2723"/>
                  </a:lnTo>
                  <a:lnTo>
                    <a:pt x="2775" y="2694"/>
                  </a:lnTo>
                  <a:lnTo>
                    <a:pt x="2814" y="2659"/>
                  </a:lnTo>
                  <a:lnTo>
                    <a:pt x="2849" y="2620"/>
                  </a:lnTo>
                  <a:lnTo>
                    <a:pt x="2877" y="2576"/>
                  </a:lnTo>
                  <a:lnTo>
                    <a:pt x="2902" y="2530"/>
                  </a:lnTo>
                  <a:lnTo>
                    <a:pt x="2919" y="2479"/>
                  </a:lnTo>
                  <a:lnTo>
                    <a:pt x="2929" y="2426"/>
                  </a:lnTo>
                  <a:lnTo>
                    <a:pt x="2934" y="2370"/>
                  </a:lnTo>
                  <a:lnTo>
                    <a:pt x="2929" y="2315"/>
                  </a:lnTo>
                  <a:lnTo>
                    <a:pt x="2919" y="2262"/>
                  </a:lnTo>
                  <a:lnTo>
                    <a:pt x="2902" y="2211"/>
                  </a:lnTo>
                  <a:lnTo>
                    <a:pt x="2877" y="2163"/>
                  </a:lnTo>
                  <a:lnTo>
                    <a:pt x="2849" y="2120"/>
                  </a:lnTo>
                  <a:lnTo>
                    <a:pt x="2814" y="2081"/>
                  </a:lnTo>
                  <a:lnTo>
                    <a:pt x="2775" y="2046"/>
                  </a:lnTo>
                  <a:lnTo>
                    <a:pt x="2731" y="2018"/>
                  </a:lnTo>
                  <a:lnTo>
                    <a:pt x="2684" y="1993"/>
                  </a:lnTo>
                  <a:lnTo>
                    <a:pt x="2633" y="1976"/>
                  </a:lnTo>
                  <a:lnTo>
                    <a:pt x="2580" y="1965"/>
                  </a:lnTo>
                  <a:lnTo>
                    <a:pt x="2525" y="1961"/>
                  </a:lnTo>
                  <a:close/>
                  <a:moveTo>
                    <a:pt x="2523" y="1281"/>
                  </a:moveTo>
                  <a:lnTo>
                    <a:pt x="2501" y="1284"/>
                  </a:lnTo>
                  <a:lnTo>
                    <a:pt x="2480" y="1290"/>
                  </a:lnTo>
                  <a:lnTo>
                    <a:pt x="2462" y="1302"/>
                  </a:lnTo>
                  <a:lnTo>
                    <a:pt x="2446" y="1317"/>
                  </a:lnTo>
                  <a:lnTo>
                    <a:pt x="1372" y="2610"/>
                  </a:lnTo>
                  <a:lnTo>
                    <a:pt x="1360" y="2628"/>
                  </a:lnTo>
                  <a:lnTo>
                    <a:pt x="1352" y="2649"/>
                  </a:lnTo>
                  <a:lnTo>
                    <a:pt x="1350" y="2671"/>
                  </a:lnTo>
                  <a:lnTo>
                    <a:pt x="1351" y="2694"/>
                  </a:lnTo>
                  <a:lnTo>
                    <a:pt x="1358" y="2715"/>
                  </a:lnTo>
                  <a:lnTo>
                    <a:pt x="1370" y="2733"/>
                  </a:lnTo>
                  <a:lnTo>
                    <a:pt x="1386" y="2749"/>
                  </a:lnTo>
                  <a:lnTo>
                    <a:pt x="1404" y="2763"/>
                  </a:lnTo>
                  <a:lnTo>
                    <a:pt x="1425" y="2770"/>
                  </a:lnTo>
                  <a:lnTo>
                    <a:pt x="1447" y="2772"/>
                  </a:lnTo>
                  <a:lnTo>
                    <a:pt x="1470" y="2770"/>
                  </a:lnTo>
                  <a:lnTo>
                    <a:pt x="1491" y="2764"/>
                  </a:lnTo>
                  <a:lnTo>
                    <a:pt x="1509" y="2753"/>
                  </a:lnTo>
                  <a:lnTo>
                    <a:pt x="1526" y="2737"/>
                  </a:lnTo>
                  <a:lnTo>
                    <a:pt x="2599" y="1444"/>
                  </a:lnTo>
                  <a:lnTo>
                    <a:pt x="2611" y="1426"/>
                  </a:lnTo>
                  <a:lnTo>
                    <a:pt x="2618" y="1405"/>
                  </a:lnTo>
                  <a:lnTo>
                    <a:pt x="2622" y="1383"/>
                  </a:lnTo>
                  <a:lnTo>
                    <a:pt x="2620" y="1362"/>
                  </a:lnTo>
                  <a:lnTo>
                    <a:pt x="2612" y="1341"/>
                  </a:lnTo>
                  <a:lnTo>
                    <a:pt x="2601" y="1321"/>
                  </a:lnTo>
                  <a:lnTo>
                    <a:pt x="2585" y="1305"/>
                  </a:lnTo>
                  <a:lnTo>
                    <a:pt x="2566" y="1292"/>
                  </a:lnTo>
                  <a:lnTo>
                    <a:pt x="2545" y="1284"/>
                  </a:lnTo>
                  <a:lnTo>
                    <a:pt x="2523" y="1281"/>
                  </a:lnTo>
                  <a:close/>
                  <a:moveTo>
                    <a:pt x="1447" y="1274"/>
                  </a:moveTo>
                  <a:lnTo>
                    <a:pt x="1392" y="1278"/>
                  </a:lnTo>
                  <a:lnTo>
                    <a:pt x="1339" y="1289"/>
                  </a:lnTo>
                  <a:lnTo>
                    <a:pt x="1288" y="1306"/>
                  </a:lnTo>
                  <a:lnTo>
                    <a:pt x="1240" y="1329"/>
                  </a:lnTo>
                  <a:lnTo>
                    <a:pt x="1197" y="1359"/>
                  </a:lnTo>
                  <a:lnTo>
                    <a:pt x="1157" y="1394"/>
                  </a:lnTo>
                  <a:lnTo>
                    <a:pt x="1123" y="1433"/>
                  </a:lnTo>
                  <a:lnTo>
                    <a:pt x="1094" y="1476"/>
                  </a:lnTo>
                  <a:lnTo>
                    <a:pt x="1070" y="1523"/>
                  </a:lnTo>
                  <a:lnTo>
                    <a:pt x="1052" y="1574"/>
                  </a:lnTo>
                  <a:lnTo>
                    <a:pt x="1041" y="1627"/>
                  </a:lnTo>
                  <a:lnTo>
                    <a:pt x="1038" y="1682"/>
                  </a:lnTo>
                  <a:lnTo>
                    <a:pt x="1041" y="1738"/>
                  </a:lnTo>
                  <a:lnTo>
                    <a:pt x="1052" y="1791"/>
                  </a:lnTo>
                  <a:lnTo>
                    <a:pt x="1070" y="1841"/>
                  </a:lnTo>
                  <a:lnTo>
                    <a:pt x="1094" y="1888"/>
                  </a:lnTo>
                  <a:lnTo>
                    <a:pt x="1123" y="1931"/>
                  </a:lnTo>
                  <a:lnTo>
                    <a:pt x="1157" y="1971"/>
                  </a:lnTo>
                  <a:lnTo>
                    <a:pt x="1197" y="2005"/>
                  </a:lnTo>
                  <a:lnTo>
                    <a:pt x="1240" y="2035"/>
                  </a:lnTo>
                  <a:lnTo>
                    <a:pt x="1288" y="2058"/>
                  </a:lnTo>
                  <a:lnTo>
                    <a:pt x="1339" y="2077"/>
                  </a:lnTo>
                  <a:lnTo>
                    <a:pt x="1392" y="2087"/>
                  </a:lnTo>
                  <a:lnTo>
                    <a:pt x="1447" y="2090"/>
                  </a:lnTo>
                  <a:lnTo>
                    <a:pt x="1503" y="2087"/>
                  </a:lnTo>
                  <a:lnTo>
                    <a:pt x="1556" y="2077"/>
                  </a:lnTo>
                  <a:lnTo>
                    <a:pt x="1607" y="2058"/>
                  </a:lnTo>
                  <a:lnTo>
                    <a:pt x="1653" y="2035"/>
                  </a:lnTo>
                  <a:lnTo>
                    <a:pt x="1697" y="2005"/>
                  </a:lnTo>
                  <a:lnTo>
                    <a:pt x="1736" y="1971"/>
                  </a:lnTo>
                  <a:lnTo>
                    <a:pt x="1771" y="1933"/>
                  </a:lnTo>
                  <a:lnTo>
                    <a:pt x="1800" y="1888"/>
                  </a:lnTo>
                  <a:lnTo>
                    <a:pt x="1824" y="1841"/>
                  </a:lnTo>
                  <a:lnTo>
                    <a:pt x="1841" y="1791"/>
                  </a:lnTo>
                  <a:lnTo>
                    <a:pt x="1852" y="1738"/>
                  </a:lnTo>
                  <a:lnTo>
                    <a:pt x="1856" y="1682"/>
                  </a:lnTo>
                  <a:lnTo>
                    <a:pt x="1852" y="1627"/>
                  </a:lnTo>
                  <a:lnTo>
                    <a:pt x="1841" y="1574"/>
                  </a:lnTo>
                  <a:lnTo>
                    <a:pt x="1824" y="1523"/>
                  </a:lnTo>
                  <a:lnTo>
                    <a:pt x="1800" y="1476"/>
                  </a:lnTo>
                  <a:lnTo>
                    <a:pt x="1771" y="1433"/>
                  </a:lnTo>
                  <a:lnTo>
                    <a:pt x="1736" y="1394"/>
                  </a:lnTo>
                  <a:lnTo>
                    <a:pt x="1697" y="1359"/>
                  </a:lnTo>
                  <a:lnTo>
                    <a:pt x="1653" y="1329"/>
                  </a:lnTo>
                  <a:lnTo>
                    <a:pt x="1607" y="1306"/>
                  </a:lnTo>
                  <a:lnTo>
                    <a:pt x="1556" y="1289"/>
                  </a:lnTo>
                  <a:lnTo>
                    <a:pt x="1503" y="1278"/>
                  </a:lnTo>
                  <a:lnTo>
                    <a:pt x="1447" y="1274"/>
                  </a:lnTo>
                  <a:close/>
                  <a:moveTo>
                    <a:pt x="1970" y="0"/>
                  </a:moveTo>
                  <a:lnTo>
                    <a:pt x="2008" y="2"/>
                  </a:lnTo>
                  <a:lnTo>
                    <a:pt x="2043" y="10"/>
                  </a:lnTo>
                  <a:lnTo>
                    <a:pt x="2078" y="21"/>
                  </a:lnTo>
                  <a:lnTo>
                    <a:pt x="2110" y="38"/>
                  </a:lnTo>
                  <a:lnTo>
                    <a:pt x="2141" y="60"/>
                  </a:lnTo>
                  <a:lnTo>
                    <a:pt x="2169" y="88"/>
                  </a:lnTo>
                  <a:lnTo>
                    <a:pt x="2238" y="165"/>
                  </a:lnTo>
                  <a:lnTo>
                    <a:pt x="2268" y="194"/>
                  </a:lnTo>
                  <a:lnTo>
                    <a:pt x="2302" y="217"/>
                  </a:lnTo>
                  <a:lnTo>
                    <a:pt x="2339" y="234"/>
                  </a:lnTo>
                  <a:lnTo>
                    <a:pt x="2378" y="247"/>
                  </a:lnTo>
                  <a:lnTo>
                    <a:pt x="2418" y="253"/>
                  </a:lnTo>
                  <a:lnTo>
                    <a:pt x="2459" y="252"/>
                  </a:lnTo>
                  <a:lnTo>
                    <a:pt x="2499" y="244"/>
                  </a:lnTo>
                  <a:lnTo>
                    <a:pt x="2539" y="232"/>
                  </a:lnTo>
                  <a:lnTo>
                    <a:pt x="2634" y="191"/>
                  </a:lnTo>
                  <a:lnTo>
                    <a:pt x="2675" y="176"/>
                  </a:lnTo>
                  <a:lnTo>
                    <a:pt x="2716" y="170"/>
                  </a:lnTo>
                  <a:lnTo>
                    <a:pt x="2756" y="169"/>
                  </a:lnTo>
                  <a:lnTo>
                    <a:pt x="2796" y="175"/>
                  </a:lnTo>
                  <a:lnTo>
                    <a:pt x="2833" y="186"/>
                  </a:lnTo>
                  <a:lnTo>
                    <a:pt x="2870" y="203"/>
                  </a:lnTo>
                  <a:lnTo>
                    <a:pt x="2902" y="224"/>
                  </a:lnTo>
                  <a:lnTo>
                    <a:pt x="2932" y="252"/>
                  </a:lnTo>
                  <a:lnTo>
                    <a:pt x="2958" y="284"/>
                  </a:lnTo>
                  <a:lnTo>
                    <a:pt x="2977" y="319"/>
                  </a:lnTo>
                  <a:lnTo>
                    <a:pt x="2992" y="359"/>
                  </a:lnTo>
                  <a:lnTo>
                    <a:pt x="3022" y="459"/>
                  </a:lnTo>
                  <a:lnTo>
                    <a:pt x="3037" y="498"/>
                  </a:lnTo>
                  <a:lnTo>
                    <a:pt x="3058" y="534"/>
                  </a:lnTo>
                  <a:lnTo>
                    <a:pt x="3082" y="566"/>
                  </a:lnTo>
                  <a:lnTo>
                    <a:pt x="3112" y="593"/>
                  </a:lnTo>
                  <a:lnTo>
                    <a:pt x="3146" y="615"/>
                  </a:lnTo>
                  <a:lnTo>
                    <a:pt x="3183" y="633"/>
                  </a:lnTo>
                  <a:lnTo>
                    <a:pt x="3223" y="644"/>
                  </a:lnTo>
                  <a:lnTo>
                    <a:pt x="3265" y="649"/>
                  </a:lnTo>
                  <a:lnTo>
                    <a:pt x="3368" y="654"/>
                  </a:lnTo>
                  <a:lnTo>
                    <a:pt x="3410" y="659"/>
                  </a:lnTo>
                  <a:lnTo>
                    <a:pt x="3450" y="670"/>
                  </a:lnTo>
                  <a:lnTo>
                    <a:pt x="3487" y="687"/>
                  </a:lnTo>
                  <a:lnTo>
                    <a:pt x="3520" y="709"/>
                  </a:lnTo>
                  <a:lnTo>
                    <a:pt x="3550" y="736"/>
                  </a:lnTo>
                  <a:lnTo>
                    <a:pt x="3575" y="767"/>
                  </a:lnTo>
                  <a:lnTo>
                    <a:pt x="3594" y="800"/>
                  </a:lnTo>
                  <a:lnTo>
                    <a:pt x="3609" y="837"/>
                  </a:lnTo>
                  <a:lnTo>
                    <a:pt x="3618" y="877"/>
                  </a:lnTo>
                  <a:lnTo>
                    <a:pt x="3621" y="919"/>
                  </a:lnTo>
                  <a:lnTo>
                    <a:pt x="3618" y="961"/>
                  </a:lnTo>
                  <a:lnTo>
                    <a:pt x="3600" y="1063"/>
                  </a:lnTo>
                  <a:lnTo>
                    <a:pt x="3597" y="1105"/>
                  </a:lnTo>
                  <a:lnTo>
                    <a:pt x="3599" y="1146"/>
                  </a:lnTo>
                  <a:lnTo>
                    <a:pt x="3608" y="1185"/>
                  </a:lnTo>
                  <a:lnTo>
                    <a:pt x="3623" y="1223"/>
                  </a:lnTo>
                  <a:lnTo>
                    <a:pt x="3644" y="1258"/>
                  </a:lnTo>
                  <a:lnTo>
                    <a:pt x="3670" y="1289"/>
                  </a:lnTo>
                  <a:lnTo>
                    <a:pt x="3700" y="1317"/>
                  </a:lnTo>
                  <a:lnTo>
                    <a:pt x="3735" y="1339"/>
                  </a:lnTo>
                  <a:lnTo>
                    <a:pt x="3826" y="1389"/>
                  </a:lnTo>
                  <a:lnTo>
                    <a:pt x="3860" y="1410"/>
                  </a:lnTo>
                  <a:lnTo>
                    <a:pt x="3889" y="1434"/>
                  </a:lnTo>
                  <a:lnTo>
                    <a:pt x="3914" y="1463"/>
                  </a:lnTo>
                  <a:lnTo>
                    <a:pt x="3934" y="1494"/>
                  </a:lnTo>
                  <a:lnTo>
                    <a:pt x="3948" y="1526"/>
                  </a:lnTo>
                  <a:lnTo>
                    <a:pt x="3959" y="1560"/>
                  </a:lnTo>
                  <a:lnTo>
                    <a:pt x="3966" y="1597"/>
                  </a:lnTo>
                  <a:lnTo>
                    <a:pt x="3967" y="1633"/>
                  </a:lnTo>
                  <a:lnTo>
                    <a:pt x="3962" y="1670"/>
                  </a:lnTo>
                  <a:lnTo>
                    <a:pt x="3953" y="1706"/>
                  </a:lnTo>
                  <a:lnTo>
                    <a:pt x="3939" y="1740"/>
                  </a:lnTo>
                  <a:lnTo>
                    <a:pt x="3919" y="1773"/>
                  </a:lnTo>
                  <a:lnTo>
                    <a:pt x="3858" y="1859"/>
                  </a:lnTo>
                  <a:lnTo>
                    <a:pt x="3837" y="1894"/>
                  </a:lnTo>
                  <a:lnTo>
                    <a:pt x="3821" y="1933"/>
                  </a:lnTo>
                  <a:lnTo>
                    <a:pt x="3813" y="1973"/>
                  </a:lnTo>
                  <a:lnTo>
                    <a:pt x="3810" y="2013"/>
                  </a:lnTo>
                  <a:lnTo>
                    <a:pt x="3814" y="2053"/>
                  </a:lnTo>
                  <a:lnTo>
                    <a:pt x="3824" y="2093"/>
                  </a:lnTo>
                  <a:lnTo>
                    <a:pt x="3839" y="2131"/>
                  </a:lnTo>
                  <a:lnTo>
                    <a:pt x="3861" y="2167"/>
                  </a:lnTo>
                  <a:lnTo>
                    <a:pt x="3922" y="2251"/>
                  </a:lnTo>
                  <a:lnTo>
                    <a:pt x="3943" y="2284"/>
                  </a:lnTo>
                  <a:lnTo>
                    <a:pt x="3958" y="2319"/>
                  </a:lnTo>
                  <a:lnTo>
                    <a:pt x="3968" y="2354"/>
                  </a:lnTo>
                  <a:lnTo>
                    <a:pt x="3973" y="2391"/>
                  </a:lnTo>
                  <a:lnTo>
                    <a:pt x="3973" y="2427"/>
                  </a:lnTo>
                  <a:lnTo>
                    <a:pt x="3967" y="2463"/>
                  </a:lnTo>
                  <a:lnTo>
                    <a:pt x="3957" y="2497"/>
                  </a:lnTo>
                  <a:lnTo>
                    <a:pt x="3942" y="2531"/>
                  </a:lnTo>
                  <a:lnTo>
                    <a:pt x="3922" y="2562"/>
                  </a:lnTo>
                  <a:lnTo>
                    <a:pt x="3899" y="2590"/>
                  </a:lnTo>
                  <a:lnTo>
                    <a:pt x="3871" y="2616"/>
                  </a:lnTo>
                  <a:lnTo>
                    <a:pt x="3837" y="2637"/>
                  </a:lnTo>
                  <a:lnTo>
                    <a:pt x="3747" y="2687"/>
                  </a:lnTo>
                  <a:lnTo>
                    <a:pt x="3713" y="2711"/>
                  </a:lnTo>
                  <a:lnTo>
                    <a:pt x="3682" y="2738"/>
                  </a:lnTo>
                  <a:lnTo>
                    <a:pt x="3657" y="2770"/>
                  </a:lnTo>
                  <a:lnTo>
                    <a:pt x="3636" y="2806"/>
                  </a:lnTo>
                  <a:lnTo>
                    <a:pt x="3623" y="2843"/>
                  </a:lnTo>
                  <a:lnTo>
                    <a:pt x="3614" y="2883"/>
                  </a:lnTo>
                  <a:lnTo>
                    <a:pt x="3612" y="2924"/>
                  </a:lnTo>
                  <a:lnTo>
                    <a:pt x="3615" y="2966"/>
                  </a:lnTo>
                  <a:lnTo>
                    <a:pt x="3635" y="3067"/>
                  </a:lnTo>
                  <a:lnTo>
                    <a:pt x="3640" y="3110"/>
                  </a:lnTo>
                  <a:lnTo>
                    <a:pt x="3637" y="3151"/>
                  </a:lnTo>
                  <a:lnTo>
                    <a:pt x="3629" y="3191"/>
                  </a:lnTo>
                  <a:lnTo>
                    <a:pt x="3614" y="3228"/>
                  </a:lnTo>
                  <a:lnTo>
                    <a:pt x="3594" y="3262"/>
                  </a:lnTo>
                  <a:lnTo>
                    <a:pt x="3571" y="3294"/>
                  </a:lnTo>
                  <a:lnTo>
                    <a:pt x="3541" y="3321"/>
                  </a:lnTo>
                  <a:lnTo>
                    <a:pt x="3509" y="3344"/>
                  </a:lnTo>
                  <a:lnTo>
                    <a:pt x="3472" y="3362"/>
                  </a:lnTo>
                  <a:lnTo>
                    <a:pt x="3433" y="3373"/>
                  </a:lnTo>
                  <a:lnTo>
                    <a:pt x="3391" y="3379"/>
                  </a:lnTo>
                  <a:lnTo>
                    <a:pt x="3287" y="3385"/>
                  </a:lnTo>
                  <a:lnTo>
                    <a:pt x="3245" y="3390"/>
                  </a:lnTo>
                  <a:lnTo>
                    <a:pt x="3206" y="3403"/>
                  </a:lnTo>
                  <a:lnTo>
                    <a:pt x="3170" y="3420"/>
                  </a:lnTo>
                  <a:lnTo>
                    <a:pt x="3137" y="3443"/>
                  </a:lnTo>
                  <a:lnTo>
                    <a:pt x="3107" y="3471"/>
                  </a:lnTo>
                  <a:lnTo>
                    <a:pt x="3081" y="3503"/>
                  </a:lnTo>
                  <a:lnTo>
                    <a:pt x="3061" y="3540"/>
                  </a:lnTo>
                  <a:lnTo>
                    <a:pt x="3048" y="3579"/>
                  </a:lnTo>
                  <a:lnTo>
                    <a:pt x="3021" y="3679"/>
                  </a:lnTo>
                  <a:lnTo>
                    <a:pt x="3006" y="3718"/>
                  </a:lnTo>
                  <a:lnTo>
                    <a:pt x="2986" y="3755"/>
                  </a:lnTo>
                  <a:lnTo>
                    <a:pt x="2960" y="3788"/>
                  </a:lnTo>
                  <a:lnTo>
                    <a:pt x="2932" y="3815"/>
                  </a:lnTo>
                  <a:lnTo>
                    <a:pt x="2898" y="3837"/>
                  </a:lnTo>
                  <a:lnTo>
                    <a:pt x="2864" y="3854"/>
                  </a:lnTo>
                  <a:lnTo>
                    <a:pt x="2826" y="3866"/>
                  </a:lnTo>
                  <a:lnTo>
                    <a:pt x="2786" y="3873"/>
                  </a:lnTo>
                  <a:lnTo>
                    <a:pt x="2745" y="3873"/>
                  </a:lnTo>
                  <a:lnTo>
                    <a:pt x="2705" y="3866"/>
                  </a:lnTo>
                  <a:lnTo>
                    <a:pt x="2664" y="3854"/>
                  </a:lnTo>
                  <a:lnTo>
                    <a:pt x="2568" y="3813"/>
                  </a:lnTo>
                  <a:lnTo>
                    <a:pt x="2528" y="3801"/>
                  </a:lnTo>
                  <a:lnTo>
                    <a:pt x="2487" y="3795"/>
                  </a:lnTo>
                  <a:lnTo>
                    <a:pt x="2447" y="3795"/>
                  </a:lnTo>
                  <a:lnTo>
                    <a:pt x="2407" y="3801"/>
                  </a:lnTo>
                  <a:lnTo>
                    <a:pt x="2368" y="3813"/>
                  </a:lnTo>
                  <a:lnTo>
                    <a:pt x="2332" y="3831"/>
                  </a:lnTo>
                  <a:lnTo>
                    <a:pt x="2297" y="3855"/>
                  </a:lnTo>
                  <a:lnTo>
                    <a:pt x="2268" y="3884"/>
                  </a:lnTo>
                  <a:lnTo>
                    <a:pt x="2200" y="3963"/>
                  </a:lnTo>
                  <a:lnTo>
                    <a:pt x="2172" y="3990"/>
                  </a:lnTo>
                  <a:lnTo>
                    <a:pt x="2142" y="4013"/>
                  </a:lnTo>
                  <a:lnTo>
                    <a:pt x="2109" y="4030"/>
                  </a:lnTo>
                  <a:lnTo>
                    <a:pt x="2074" y="4043"/>
                  </a:lnTo>
                  <a:lnTo>
                    <a:pt x="2040" y="4050"/>
                  </a:lnTo>
                  <a:lnTo>
                    <a:pt x="2003" y="4054"/>
                  </a:lnTo>
                  <a:lnTo>
                    <a:pt x="1967" y="4051"/>
                  </a:lnTo>
                  <a:lnTo>
                    <a:pt x="1931" y="4044"/>
                  </a:lnTo>
                  <a:lnTo>
                    <a:pt x="1896" y="4032"/>
                  </a:lnTo>
                  <a:lnTo>
                    <a:pt x="1863" y="4014"/>
                  </a:lnTo>
                  <a:lnTo>
                    <a:pt x="1832" y="3992"/>
                  </a:lnTo>
                  <a:lnTo>
                    <a:pt x="1804" y="3965"/>
                  </a:lnTo>
                  <a:lnTo>
                    <a:pt x="1735" y="3889"/>
                  </a:lnTo>
                  <a:lnTo>
                    <a:pt x="1705" y="3859"/>
                  </a:lnTo>
                  <a:lnTo>
                    <a:pt x="1671" y="3836"/>
                  </a:lnTo>
                  <a:lnTo>
                    <a:pt x="1634" y="3818"/>
                  </a:lnTo>
                  <a:lnTo>
                    <a:pt x="1595" y="3806"/>
                  </a:lnTo>
                  <a:lnTo>
                    <a:pt x="1556" y="3801"/>
                  </a:lnTo>
                  <a:lnTo>
                    <a:pt x="1515" y="3801"/>
                  </a:lnTo>
                  <a:lnTo>
                    <a:pt x="1474" y="3808"/>
                  </a:lnTo>
                  <a:lnTo>
                    <a:pt x="1435" y="3822"/>
                  </a:lnTo>
                  <a:lnTo>
                    <a:pt x="1339" y="3863"/>
                  </a:lnTo>
                  <a:lnTo>
                    <a:pt x="1298" y="3876"/>
                  </a:lnTo>
                  <a:lnTo>
                    <a:pt x="1257" y="3884"/>
                  </a:lnTo>
                  <a:lnTo>
                    <a:pt x="1218" y="3884"/>
                  </a:lnTo>
                  <a:lnTo>
                    <a:pt x="1178" y="3879"/>
                  </a:lnTo>
                  <a:lnTo>
                    <a:pt x="1140" y="3868"/>
                  </a:lnTo>
                  <a:lnTo>
                    <a:pt x="1104" y="3850"/>
                  </a:lnTo>
                  <a:lnTo>
                    <a:pt x="1071" y="3828"/>
                  </a:lnTo>
                  <a:lnTo>
                    <a:pt x="1041" y="3801"/>
                  </a:lnTo>
                  <a:lnTo>
                    <a:pt x="1017" y="3770"/>
                  </a:lnTo>
                  <a:lnTo>
                    <a:pt x="996" y="3733"/>
                  </a:lnTo>
                  <a:lnTo>
                    <a:pt x="981" y="3694"/>
                  </a:lnTo>
                  <a:lnTo>
                    <a:pt x="951" y="3594"/>
                  </a:lnTo>
                  <a:lnTo>
                    <a:pt x="937" y="3556"/>
                  </a:lnTo>
                  <a:lnTo>
                    <a:pt x="917" y="3520"/>
                  </a:lnTo>
                  <a:lnTo>
                    <a:pt x="891" y="3488"/>
                  </a:lnTo>
                  <a:lnTo>
                    <a:pt x="861" y="3461"/>
                  </a:lnTo>
                  <a:lnTo>
                    <a:pt x="827" y="3437"/>
                  </a:lnTo>
                  <a:lnTo>
                    <a:pt x="790" y="3421"/>
                  </a:lnTo>
                  <a:lnTo>
                    <a:pt x="750" y="3409"/>
                  </a:lnTo>
                  <a:lnTo>
                    <a:pt x="709" y="3404"/>
                  </a:lnTo>
                  <a:lnTo>
                    <a:pt x="605" y="3400"/>
                  </a:lnTo>
                  <a:lnTo>
                    <a:pt x="563" y="3395"/>
                  </a:lnTo>
                  <a:lnTo>
                    <a:pt x="523" y="3383"/>
                  </a:lnTo>
                  <a:lnTo>
                    <a:pt x="486" y="3367"/>
                  </a:lnTo>
                  <a:lnTo>
                    <a:pt x="453" y="3345"/>
                  </a:lnTo>
                  <a:lnTo>
                    <a:pt x="424" y="3318"/>
                  </a:lnTo>
                  <a:lnTo>
                    <a:pt x="399" y="3287"/>
                  </a:lnTo>
                  <a:lnTo>
                    <a:pt x="379" y="3252"/>
                  </a:lnTo>
                  <a:lnTo>
                    <a:pt x="364" y="3215"/>
                  </a:lnTo>
                  <a:lnTo>
                    <a:pt x="355" y="3176"/>
                  </a:lnTo>
                  <a:lnTo>
                    <a:pt x="352" y="3135"/>
                  </a:lnTo>
                  <a:lnTo>
                    <a:pt x="355" y="3093"/>
                  </a:lnTo>
                  <a:lnTo>
                    <a:pt x="374" y="2991"/>
                  </a:lnTo>
                  <a:lnTo>
                    <a:pt x="378" y="2949"/>
                  </a:lnTo>
                  <a:lnTo>
                    <a:pt x="374" y="2907"/>
                  </a:lnTo>
                  <a:lnTo>
                    <a:pt x="365" y="2867"/>
                  </a:lnTo>
                  <a:lnTo>
                    <a:pt x="350" y="2830"/>
                  </a:lnTo>
                  <a:lnTo>
                    <a:pt x="329" y="2795"/>
                  </a:lnTo>
                  <a:lnTo>
                    <a:pt x="304" y="2764"/>
                  </a:lnTo>
                  <a:lnTo>
                    <a:pt x="273" y="2737"/>
                  </a:lnTo>
                  <a:lnTo>
                    <a:pt x="238" y="2715"/>
                  </a:lnTo>
                  <a:lnTo>
                    <a:pt x="147" y="2665"/>
                  </a:lnTo>
                  <a:lnTo>
                    <a:pt x="114" y="2644"/>
                  </a:lnTo>
                  <a:lnTo>
                    <a:pt x="85" y="2620"/>
                  </a:lnTo>
                  <a:lnTo>
                    <a:pt x="60" y="2591"/>
                  </a:lnTo>
                  <a:lnTo>
                    <a:pt x="39" y="2560"/>
                  </a:lnTo>
                  <a:lnTo>
                    <a:pt x="25" y="2527"/>
                  </a:lnTo>
                  <a:lnTo>
                    <a:pt x="14" y="2493"/>
                  </a:lnTo>
                  <a:lnTo>
                    <a:pt x="7" y="2457"/>
                  </a:lnTo>
                  <a:lnTo>
                    <a:pt x="7" y="2420"/>
                  </a:lnTo>
                  <a:lnTo>
                    <a:pt x="11" y="2384"/>
                  </a:lnTo>
                  <a:lnTo>
                    <a:pt x="20" y="2348"/>
                  </a:lnTo>
                  <a:lnTo>
                    <a:pt x="35" y="2312"/>
                  </a:lnTo>
                  <a:lnTo>
                    <a:pt x="56" y="2279"/>
                  </a:lnTo>
                  <a:lnTo>
                    <a:pt x="115" y="2195"/>
                  </a:lnTo>
                  <a:lnTo>
                    <a:pt x="137" y="2158"/>
                  </a:lnTo>
                  <a:lnTo>
                    <a:pt x="152" y="2120"/>
                  </a:lnTo>
                  <a:lnTo>
                    <a:pt x="160" y="2081"/>
                  </a:lnTo>
                  <a:lnTo>
                    <a:pt x="163" y="2040"/>
                  </a:lnTo>
                  <a:lnTo>
                    <a:pt x="159" y="1999"/>
                  </a:lnTo>
                  <a:lnTo>
                    <a:pt x="151" y="1960"/>
                  </a:lnTo>
                  <a:lnTo>
                    <a:pt x="134" y="1923"/>
                  </a:lnTo>
                  <a:lnTo>
                    <a:pt x="112" y="1887"/>
                  </a:lnTo>
                  <a:lnTo>
                    <a:pt x="51" y="1803"/>
                  </a:lnTo>
                  <a:lnTo>
                    <a:pt x="30" y="1770"/>
                  </a:lnTo>
                  <a:lnTo>
                    <a:pt x="15" y="1735"/>
                  </a:lnTo>
                  <a:lnTo>
                    <a:pt x="5" y="1699"/>
                  </a:lnTo>
                  <a:lnTo>
                    <a:pt x="0" y="1662"/>
                  </a:lnTo>
                  <a:lnTo>
                    <a:pt x="1" y="1627"/>
                  </a:lnTo>
                  <a:lnTo>
                    <a:pt x="6" y="1591"/>
                  </a:lnTo>
                  <a:lnTo>
                    <a:pt x="16" y="1555"/>
                  </a:lnTo>
                  <a:lnTo>
                    <a:pt x="31" y="1523"/>
                  </a:lnTo>
                  <a:lnTo>
                    <a:pt x="51" y="1491"/>
                  </a:lnTo>
                  <a:lnTo>
                    <a:pt x="75" y="1463"/>
                  </a:lnTo>
                  <a:lnTo>
                    <a:pt x="104" y="1438"/>
                  </a:lnTo>
                  <a:lnTo>
                    <a:pt x="136" y="1417"/>
                  </a:lnTo>
                  <a:lnTo>
                    <a:pt x="226" y="1365"/>
                  </a:lnTo>
                  <a:lnTo>
                    <a:pt x="262" y="1343"/>
                  </a:lnTo>
                  <a:lnTo>
                    <a:pt x="291" y="1315"/>
                  </a:lnTo>
                  <a:lnTo>
                    <a:pt x="317" y="1283"/>
                  </a:lnTo>
                  <a:lnTo>
                    <a:pt x="337" y="1248"/>
                  </a:lnTo>
                  <a:lnTo>
                    <a:pt x="352" y="1210"/>
                  </a:lnTo>
                  <a:lnTo>
                    <a:pt x="360" y="1170"/>
                  </a:lnTo>
                  <a:lnTo>
                    <a:pt x="362" y="1130"/>
                  </a:lnTo>
                  <a:lnTo>
                    <a:pt x="358" y="1088"/>
                  </a:lnTo>
                  <a:lnTo>
                    <a:pt x="338" y="985"/>
                  </a:lnTo>
                  <a:lnTo>
                    <a:pt x="334" y="943"/>
                  </a:lnTo>
                  <a:lnTo>
                    <a:pt x="336" y="902"/>
                  </a:lnTo>
                  <a:lnTo>
                    <a:pt x="344" y="862"/>
                  </a:lnTo>
                  <a:lnTo>
                    <a:pt x="359" y="825"/>
                  </a:lnTo>
                  <a:lnTo>
                    <a:pt x="379" y="791"/>
                  </a:lnTo>
                  <a:lnTo>
                    <a:pt x="403" y="760"/>
                  </a:lnTo>
                  <a:lnTo>
                    <a:pt x="432" y="733"/>
                  </a:lnTo>
                  <a:lnTo>
                    <a:pt x="465" y="709"/>
                  </a:lnTo>
                  <a:lnTo>
                    <a:pt x="501" y="692"/>
                  </a:lnTo>
                  <a:lnTo>
                    <a:pt x="540" y="680"/>
                  </a:lnTo>
                  <a:lnTo>
                    <a:pt x="582" y="673"/>
                  </a:lnTo>
                  <a:lnTo>
                    <a:pt x="686" y="668"/>
                  </a:lnTo>
                  <a:lnTo>
                    <a:pt x="728" y="662"/>
                  </a:lnTo>
                  <a:lnTo>
                    <a:pt x="767" y="651"/>
                  </a:lnTo>
                  <a:lnTo>
                    <a:pt x="804" y="633"/>
                  </a:lnTo>
                  <a:lnTo>
                    <a:pt x="838" y="610"/>
                  </a:lnTo>
                  <a:lnTo>
                    <a:pt x="867" y="582"/>
                  </a:lnTo>
                  <a:lnTo>
                    <a:pt x="892" y="550"/>
                  </a:lnTo>
                  <a:lnTo>
                    <a:pt x="912" y="514"/>
                  </a:lnTo>
                  <a:lnTo>
                    <a:pt x="925" y="475"/>
                  </a:lnTo>
                  <a:lnTo>
                    <a:pt x="954" y="374"/>
                  </a:lnTo>
                  <a:lnTo>
                    <a:pt x="967" y="334"/>
                  </a:lnTo>
                  <a:lnTo>
                    <a:pt x="988" y="298"/>
                  </a:lnTo>
                  <a:lnTo>
                    <a:pt x="1013" y="266"/>
                  </a:lnTo>
                  <a:lnTo>
                    <a:pt x="1041" y="239"/>
                  </a:lnTo>
                  <a:lnTo>
                    <a:pt x="1075" y="216"/>
                  </a:lnTo>
                  <a:lnTo>
                    <a:pt x="1110" y="199"/>
                  </a:lnTo>
                  <a:lnTo>
                    <a:pt x="1148" y="186"/>
                  </a:lnTo>
                  <a:lnTo>
                    <a:pt x="1187" y="180"/>
                  </a:lnTo>
                  <a:lnTo>
                    <a:pt x="1228" y="180"/>
                  </a:lnTo>
                  <a:lnTo>
                    <a:pt x="1268" y="186"/>
                  </a:lnTo>
                  <a:lnTo>
                    <a:pt x="1309" y="200"/>
                  </a:lnTo>
                  <a:lnTo>
                    <a:pt x="1405" y="239"/>
                  </a:lnTo>
                  <a:lnTo>
                    <a:pt x="1445" y="253"/>
                  </a:lnTo>
                  <a:lnTo>
                    <a:pt x="1486" y="259"/>
                  </a:lnTo>
                  <a:lnTo>
                    <a:pt x="1526" y="259"/>
                  </a:lnTo>
                  <a:lnTo>
                    <a:pt x="1567" y="253"/>
                  </a:lnTo>
                  <a:lnTo>
                    <a:pt x="1605" y="240"/>
                  </a:lnTo>
                  <a:lnTo>
                    <a:pt x="1642" y="222"/>
                  </a:lnTo>
                  <a:lnTo>
                    <a:pt x="1676" y="199"/>
                  </a:lnTo>
                  <a:lnTo>
                    <a:pt x="1705" y="169"/>
                  </a:lnTo>
                  <a:lnTo>
                    <a:pt x="1773" y="91"/>
                  </a:lnTo>
                  <a:lnTo>
                    <a:pt x="1801" y="63"/>
                  </a:lnTo>
                  <a:lnTo>
                    <a:pt x="1832" y="41"/>
                  </a:lnTo>
                  <a:lnTo>
                    <a:pt x="1864" y="23"/>
                  </a:lnTo>
                  <a:lnTo>
                    <a:pt x="1899" y="10"/>
                  </a:lnTo>
                  <a:lnTo>
                    <a:pt x="1935" y="2"/>
                  </a:lnTo>
                  <a:lnTo>
                    <a:pt x="19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39" name="Group 697"/>
          <p:cNvGrpSpPr>
            <a:grpSpLocks noChangeAspect="1"/>
          </p:cNvGrpSpPr>
          <p:nvPr/>
        </p:nvGrpSpPr>
        <p:grpSpPr bwMode="auto">
          <a:xfrm>
            <a:off x="3012494" y="2900805"/>
            <a:ext cx="181677" cy="228510"/>
            <a:chOff x="2162" y="1791"/>
            <a:chExt cx="1606" cy="2020"/>
          </a:xfrm>
          <a:solidFill>
            <a:schemeClr val="tx1">
              <a:lumMod val="65000"/>
              <a:lumOff val="35000"/>
            </a:schemeClr>
          </a:solidFill>
        </p:grpSpPr>
        <p:sp>
          <p:nvSpPr>
            <p:cNvPr id="5842" name="Freeform 699"/>
            <p:cNvSpPr>
              <a:spLocks/>
            </p:cNvSpPr>
            <p:nvPr/>
          </p:nvSpPr>
          <p:spPr bwMode="auto">
            <a:xfrm>
              <a:off x="3033" y="3471"/>
              <a:ext cx="184" cy="156"/>
            </a:xfrm>
            <a:custGeom>
              <a:avLst/>
              <a:gdLst>
                <a:gd name="T0" fmla="*/ 369 w 369"/>
                <a:gd name="T1" fmla="*/ 0 h 314"/>
                <a:gd name="T2" fmla="*/ 369 w 369"/>
                <a:gd name="T3" fmla="*/ 129 h 314"/>
                <a:gd name="T4" fmla="*/ 365 w 369"/>
                <a:gd name="T5" fmla="*/ 166 h 314"/>
                <a:gd name="T6" fmla="*/ 354 w 369"/>
                <a:gd name="T7" fmla="*/ 201 h 314"/>
                <a:gd name="T8" fmla="*/ 337 w 369"/>
                <a:gd name="T9" fmla="*/ 233 h 314"/>
                <a:gd name="T10" fmla="*/ 315 w 369"/>
                <a:gd name="T11" fmla="*/ 260 h 314"/>
                <a:gd name="T12" fmla="*/ 288 w 369"/>
                <a:gd name="T13" fmla="*/ 282 h 314"/>
                <a:gd name="T14" fmla="*/ 256 w 369"/>
                <a:gd name="T15" fmla="*/ 299 h 314"/>
                <a:gd name="T16" fmla="*/ 221 w 369"/>
                <a:gd name="T17" fmla="*/ 310 h 314"/>
                <a:gd name="T18" fmla="*/ 184 w 369"/>
                <a:gd name="T19" fmla="*/ 314 h 314"/>
                <a:gd name="T20" fmla="*/ 148 w 369"/>
                <a:gd name="T21" fmla="*/ 310 h 314"/>
                <a:gd name="T22" fmla="*/ 113 w 369"/>
                <a:gd name="T23" fmla="*/ 299 h 314"/>
                <a:gd name="T24" fmla="*/ 81 w 369"/>
                <a:gd name="T25" fmla="*/ 282 h 314"/>
                <a:gd name="T26" fmla="*/ 54 w 369"/>
                <a:gd name="T27" fmla="*/ 260 h 314"/>
                <a:gd name="T28" fmla="*/ 32 w 369"/>
                <a:gd name="T29" fmla="*/ 233 h 314"/>
                <a:gd name="T30" fmla="*/ 15 w 369"/>
                <a:gd name="T31" fmla="*/ 201 h 314"/>
                <a:gd name="T32" fmla="*/ 4 w 369"/>
                <a:gd name="T33" fmla="*/ 166 h 314"/>
                <a:gd name="T34" fmla="*/ 0 w 369"/>
                <a:gd name="T35" fmla="*/ 129 h 314"/>
                <a:gd name="T36" fmla="*/ 0 w 369"/>
                <a:gd name="T37" fmla="*/ 0 h 314"/>
                <a:gd name="T38" fmla="*/ 369 w 369"/>
                <a:gd name="T39" fmla="*/ 0 h 314"/>
                <a:gd name="T40" fmla="*/ 369 w 369"/>
                <a:gd name="T41" fmla="*/ 0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9" h="314">
                  <a:moveTo>
                    <a:pt x="369" y="0"/>
                  </a:moveTo>
                  <a:lnTo>
                    <a:pt x="369" y="129"/>
                  </a:lnTo>
                  <a:lnTo>
                    <a:pt x="365" y="166"/>
                  </a:lnTo>
                  <a:lnTo>
                    <a:pt x="354" y="201"/>
                  </a:lnTo>
                  <a:lnTo>
                    <a:pt x="337" y="233"/>
                  </a:lnTo>
                  <a:lnTo>
                    <a:pt x="315" y="260"/>
                  </a:lnTo>
                  <a:lnTo>
                    <a:pt x="288" y="282"/>
                  </a:lnTo>
                  <a:lnTo>
                    <a:pt x="256" y="299"/>
                  </a:lnTo>
                  <a:lnTo>
                    <a:pt x="221" y="310"/>
                  </a:lnTo>
                  <a:lnTo>
                    <a:pt x="184" y="314"/>
                  </a:lnTo>
                  <a:lnTo>
                    <a:pt x="148" y="310"/>
                  </a:lnTo>
                  <a:lnTo>
                    <a:pt x="113" y="299"/>
                  </a:lnTo>
                  <a:lnTo>
                    <a:pt x="81" y="282"/>
                  </a:lnTo>
                  <a:lnTo>
                    <a:pt x="54" y="260"/>
                  </a:lnTo>
                  <a:lnTo>
                    <a:pt x="32" y="233"/>
                  </a:lnTo>
                  <a:lnTo>
                    <a:pt x="15" y="201"/>
                  </a:lnTo>
                  <a:lnTo>
                    <a:pt x="4" y="166"/>
                  </a:lnTo>
                  <a:lnTo>
                    <a:pt x="0" y="129"/>
                  </a:lnTo>
                  <a:lnTo>
                    <a:pt x="0" y="0"/>
                  </a:lnTo>
                  <a:lnTo>
                    <a:pt x="369" y="0"/>
                  </a:lnTo>
                  <a:lnTo>
                    <a:pt x="3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43" name="Freeform 700"/>
            <p:cNvSpPr>
              <a:spLocks/>
            </p:cNvSpPr>
            <p:nvPr/>
          </p:nvSpPr>
          <p:spPr bwMode="auto">
            <a:xfrm>
              <a:off x="3075" y="1791"/>
              <a:ext cx="320" cy="366"/>
            </a:xfrm>
            <a:custGeom>
              <a:avLst/>
              <a:gdLst>
                <a:gd name="T0" fmla="*/ 319 w 639"/>
                <a:gd name="T1" fmla="*/ 0 h 731"/>
                <a:gd name="T2" fmla="*/ 319 w 639"/>
                <a:gd name="T3" fmla="*/ 0 h 731"/>
                <a:gd name="T4" fmla="*/ 367 w 639"/>
                <a:gd name="T5" fmla="*/ 4 h 731"/>
                <a:gd name="T6" fmla="*/ 411 w 639"/>
                <a:gd name="T7" fmla="*/ 15 h 731"/>
                <a:gd name="T8" fmla="*/ 454 w 639"/>
                <a:gd name="T9" fmla="*/ 33 h 731"/>
                <a:gd name="T10" fmla="*/ 494 w 639"/>
                <a:gd name="T11" fmla="*/ 59 h 731"/>
                <a:gd name="T12" fmla="*/ 529 w 639"/>
                <a:gd name="T13" fmla="*/ 90 h 731"/>
                <a:gd name="T14" fmla="*/ 561 w 639"/>
                <a:gd name="T15" fmla="*/ 126 h 731"/>
                <a:gd name="T16" fmla="*/ 588 w 639"/>
                <a:gd name="T17" fmla="*/ 166 h 731"/>
                <a:gd name="T18" fmla="*/ 609 w 639"/>
                <a:gd name="T19" fmla="*/ 212 h 731"/>
                <a:gd name="T20" fmla="*/ 625 w 639"/>
                <a:gd name="T21" fmla="*/ 259 h 731"/>
                <a:gd name="T22" fmla="*/ 636 w 639"/>
                <a:gd name="T23" fmla="*/ 311 h 731"/>
                <a:gd name="T24" fmla="*/ 639 w 639"/>
                <a:gd name="T25" fmla="*/ 365 h 731"/>
                <a:gd name="T26" fmla="*/ 636 w 639"/>
                <a:gd name="T27" fmla="*/ 419 h 731"/>
                <a:gd name="T28" fmla="*/ 625 w 639"/>
                <a:gd name="T29" fmla="*/ 471 h 731"/>
                <a:gd name="T30" fmla="*/ 609 w 639"/>
                <a:gd name="T31" fmla="*/ 520 h 731"/>
                <a:gd name="T32" fmla="*/ 588 w 639"/>
                <a:gd name="T33" fmla="*/ 564 h 731"/>
                <a:gd name="T34" fmla="*/ 561 w 639"/>
                <a:gd name="T35" fmla="*/ 605 h 731"/>
                <a:gd name="T36" fmla="*/ 529 w 639"/>
                <a:gd name="T37" fmla="*/ 642 h 731"/>
                <a:gd name="T38" fmla="*/ 494 w 639"/>
                <a:gd name="T39" fmla="*/ 672 h 731"/>
                <a:gd name="T40" fmla="*/ 454 w 639"/>
                <a:gd name="T41" fmla="*/ 697 h 731"/>
                <a:gd name="T42" fmla="*/ 411 w 639"/>
                <a:gd name="T43" fmla="*/ 715 h 731"/>
                <a:gd name="T44" fmla="*/ 367 w 639"/>
                <a:gd name="T45" fmla="*/ 728 h 731"/>
                <a:gd name="T46" fmla="*/ 319 w 639"/>
                <a:gd name="T47" fmla="*/ 731 h 731"/>
                <a:gd name="T48" fmla="*/ 273 w 639"/>
                <a:gd name="T49" fmla="*/ 728 h 731"/>
                <a:gd name="T50" fmla="*/ 227 w 639"/>
                <a:gd name="T51" fmla="*/ 715 h 731"/>
                <a:gd name="T52" fmla="*/ 185 w 639"/>
                <a:gd name="T53" fmla="*/ 697 h 731"/>
                <a:gd name="T54" fmla="*/ 146 w 639"/>
                <a:gd name="T55" fmla="*/ 672 h 731"/>
                <a:gd name="T56" fmla="*/ 110 w 639"/>
                <a:gd name="T57" fmla="*/ 642 h 731"/>
                <a:gd name="T58" fmla="*/ 79 w 639"/>
                <a:gd name="T59" fmla="*/ 605 h 731"/>
                <a:gd name="T60" fmla="*/ 52 w 639"/>
                <a:gd name="T61" fmla="*/ 564 h 731"/>
                <a:gd name="T62" fmla="*/ 29 w 639"/>
                <a:gd name="T63" fmla="*/ 520 h 731"/>
                <a:gd name="T64" fmla="*/ 13 w 639"/>
                <a:gd name="T65" fmla="*/ 471 h 731"/>
                <a:gd name="T66" fmla="*/ 4 w 639"/>
                <a:gd name="T67" fmla="*/ 419 h 731"/>
                <a:gd name="T68" fmla="*/ 0 w 639"/>
                <a:gd name="T69" fmla="*/ 365 h 731"/>
                <a:gd name="T70" fmla="*/ 4 w 639"/>
                <a:gd name="T71" fmla="*/ 311 h 731"/>
                <a:gd name="T72" fmla="*/ 13 w 639"/>
                <a:gd name="T73" fmla="*/ 259 h 731"/>
                <a:gd name="T74" fmla="*/ 29 w 639"/>
                <a:gd name="T75" fmla="*/ 212 h 731"/>
                <a:gd name="T76" fmla="*/ 52 w 639"/>
                <a:gd name="T77" fmla="*/ 166 h 731"/>
                <a:gd name="T78" fmla="*/ 79 w 639"/>
                <a:gd name="T79" fmla="*/ 126 h 731"/>
                <a:gd name="T80" fmla="*/ 110 w 639"/>
                <a:gd name="T81" fmla="*/ 90 h 731"/>
                <a:gd name="T82" fmla="*/ 146 w 639"/>
                <a:gd name="T83" fmla="*/ 59 h 731"/>
                <a:gd name="T84" fmla="*/ 185 w 639"/>
                <a:gd name="T85" fmla="*/ 33 h 731"/>
                <a:gd name="T86" fmla="*/ 227 w 639"/>
                <a:gd name="T87" fmla="*/ 15 h 731"/>
                <a:gd name="T88" fmla="*/ 273 w 639"/>
                <a:gd name="T89" fmla="*/ 4 h 731"/>
                <a:gd name="T90" fmla="*/ 319 w 639"/>
                <a:gd name="T91" fmla="*/ 0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9" h="731">
                  <a:moveTo>
                    <a:pt x="319" y="0"/>
                  </a:moveTo>
                  <a:lnTo>
                    <a:pt x="319" y="0"/>
                  </a:lnTo>
                  <a:lnTo>
                    <a:pt x="367" y="4"/>
                  </a:lnTo>
                  <a:lnTo>
                    <a:pt x="411" y="15"/>
                  </a:lnTo>
                  <a:lnTo>
                    <a:pt x="454" y="33"/>
                  </a:lnTo>
                  <a:lnTo>
                    <a:pt x="494" y="59"/>
                  </a:lnTo>
                  <a:lnTo>
                    <a:pt x="529" y="90"/>
                  </a:lnTo>
                  <a:lnTo>
                    <a:pt x="561" y="126"/>
                  </a:lnTo>
                  <a:lnTo>
                    <a:pt x="588" y="166"/>
                  </a:lnTo>
                  <a:lnTo>
                    <a:pt x="609" y="212"/>
                  </a:lnTo>
                  <a:lnTo>
                    <a:pt x="625" y="259"/>
                  </a:lnTo>
                  <a:lnTo>
                    <a:pt x="636" y="311"/>
                  </a:lnTo>
                  <a:lnTo>
                    <a:pt x="639" y="365"/>
                  </a:lnTo>
                  <a:lnTo>
                    <a:pt x="636" y="419"/>
                  </a:lnTo>
                  <a:lnTo>
                    <a:pt x="625" y="471"/>
                  </a:lnTo>
                  <a:lnTo>
                    <a:pt x="609" y="520"/>
                  </a:lnTo>
                  <a:lnTo>
                    <a:pt x="588" y="564"/>
                  </a:lnTo>
                  <a:lnTo>
                    <a:pt x="561" y="605"/>
                  </a:lnTo>
                  <a:lnTo>
                    <a:pt x="529" y="642"/>
                  </a:lnTo>
                  <a:lnTo>
                    <a:pt x="494" y="672"/>
                  </a:lnTo>
                  <a:lnTo>
                    <a:pt x="454" y="697"/>
                  </a:lnTo>
                  <a:lnTo>
                    <a:pt x="411" y="715"/>
                  </a:lnTo>
                  <a:lnTo>
                    <a:pt x="367" y="728"/>
                  </a:lnTo>
                  <a:lnTo>
                    <a:pt x="319" y="731"/>
                  </a:lnTo>
                  <a:lnTo>
                    <a:pt x="273" y="728"/>
                  </a:lnTo>
                  <a:lnTo>
                    <a:pt x="227" y="715"/>
                  </a:lnTo>
                  <a:lnTo>
                    <a:pt x="185" y="697"/>
                  </a:lnTo>
                  <a:lnTo>
                    <a:pt x="146" y="672"/>
                  </a:lnTo>
                  <a:lnTo>
                    <a:pt x="110" y="642"/>
                  </a:lnTo>
                  <a:lnTo>
                    <a:pt x="79" y="605"/>
                  </a:lnTo>
                  <a:lnTo>
                    <a:pt x="52" y="564"/>
                  </a:lnTo>
                  <a:lnTo>
                    <a:pt x="29" y="520"/>
                  </a:lnTo>
                  <a:lnTo>
                    <a:pt x="13" y="471"/>
                  </a:lnTo>
                  <a:lnTo>
                    <a:pt x="4" y="419"/>
                  </a:lnTo>
                  <a:lnTo>
                    <a:pt x="0" y="365"/>
                  </a:lnTo>
                  <a:lnTo>
                    <a:pt x="4" y="311"/>
                  </a:lnTo>
                  <a:lnTo>
                    <a:pt x="13" y="259"/>
                  </a:lnTo>
                  <a:lnTo>
                    <a:pt x="29" y="212"/>
                  </a:lnTo>
                  <a:lnTo>
                    <a:pt x="52" y="166"/>
                  </a:lnTo>
                  <a:lnTo>
                    <a:pt x="79" y="126"/>
                  </a:lnTo>
                  <a:lnTo>
                    <a:pt x="110" y="90"/>
                  </a:lnTo>
                  <a:lnTo>
                    <a:pt x="146" y="59"/>
                  </a:lnTo>
                  <a:lnTo>
                    <a:pt x="185" y="33"/>
                  </a:lnTo>
                  <a:lnTo>
                    <a:pt x="227" y="15"/>
                  </a:lnTo>
                  <a:lnTo>
                    <a:pt x="273" y="4"/>
                  </a:lnTo>
                  <a:lnTo>
                    <a:pt x="3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44" name="Freeform 701"/>
            <p:cNvSpPr>
              <a:spLocks noEditPoints="1"/>
            </p:cNvSpPr>
            <p:nvPr/>
          </p:nvSpPr>
          <p:spPr bwMode="auto">
            <a:xfrm>
              <a:off x="2949" y="2221"/>
              <a:ext cx="819" cy="1409"/>
            </a:xfrm>
            <a:custGeom>
              <a:avLst/>
              <a:gdLst>
                <a:gd name="T0" fmla="*/ 1077 w 1639"/>
                <a:gd name="T1" fmla="*/ 1262 h 2818"/>
                <a:gd name="T2" fmla="*/ 1334 w 1639"/>
                <a:gd name="T3" fmla="*/ 1112 h 2818"/>
                <a:gd name="T4" fmla="*/ 1254 w 1639"/>
                <a:gd name="T5" fmla="*/ 1119 h 2818"/>
                <a:gd name="T6" fmla="*/ 639 w 1639"/>
                <a:gd name="T7" fmla="*/ 0 h 2818"/>
                <a:gd name="T8" fmla="*/ 757 w 1639"/>
                <a:gd name="T9" fmla="*/ 1 h 2818"/>
                <a:gd name="T10" fmla="*/ 835 w 1639"/>
                <a:gd name="T11" fmla="*/ 1 h 2818"/>
                <a:gd name="T12" fmla="*/ 883 w 1639"/>
                <a:gd name="T13" fmla="*/ 1 h 2818"/>
                <a:gd name="T14" fmla="*/ 966 w 1639"/>
                <a:gd name="T15" fmla="*/ 35 h 2818"/>
                <a:gd name="T16" fmla="*/ 1419 w 1639"/>
                <a:gd name="T17" fmla="*/ 899 h 2818"/>
                <a:gd name="T18" fmla="*/ 1431 w 1639"/>
                <a:gd name="T19" fmla="*/ 994 h 2818"/>
                <a:gd name="T20" fmla="*/ 1387 w 1639"/>
                <a:gd name="T21" fmla="*/ 1077 h 2818"/>
                <a:gd name="T22" fmla="*/ 1596 w 1639"/>
                <a:gd name="T23" fmla="*/ 1262 h 2818"/>
                <a:gd name="T24" fmla="*/ 1636 w 1639"/>
                <a:gd name="T25" fmla="*/ 1289 h 2818"/>
                <a:gd name="T26" fmla="*/ 1636 w 1639"/>
                <a:gd name="T27" fmla="*/ 1988 h 2818"/>
                <a:gd name="T28" fmla="*/ 1596 w 1639"/>
                <a:gd name="T29" fmla="*/ 2015 h 2818"/>
                <a:gd name="T30" fmla="*/ 936 w 1639"/>
                <a:gd name="T31" fmla="*/ 2003 h 2818"/>
                <a:gd name="T32" fmla="*/ 924 w 1639"/>
                <a:gd name="T33" fmla="*/ 1306 h 2818"/>
                <a:gd name="T34" fmla="*/ 950 w 1639"/>
                <a:gd name="T35" fmla="*/ 1265 h 2818"/>
                <a:gd name="T36" fmla="*/ 1114 w 1639"/>
                <a:gd name="T37" fmla="*/ 1140 h 2818"/>
                <a:gd name="T38" fmla="*/ 1145 w 1639"/>
                <a:gd name="T39" fmla="*/ 1038 h 2818"/>
                <a:gd name="T40" fmla="*/ 967 w 1639"/>
                <a:gd name="T41" fmla="*/ 1140 h 2818"/>
                <a:gd name="T42" fmla="*/ 893 w 1639"/>
                <a:gd name="T43" fmla="*/ 1159 h 2818"/>
                <a:gd name="T44" fmla="*/ 827 w 1639"/>
                <a:gd name="T45" fmla="*/ 1219 h 2818"/>
                <a:gd name="T46" fmla="*/ 801 w 1639"/>
                <a:gd name="T47" fmla="*/ 1306 h 2818"/>
                <a:gd name="T48" fmla="*/ 814 w 1639"/>
                <a:gd name="T49" fmla="*/ 2036 h 2818"/>
                <a:gd name="T50" fmla="*/ 875 w 1639"/>
                <a:gd name="T51" fmla="*/ 2110 h 2818"/>
                <a:gd name="T52" fmla="*/ 967 w 1639"/>
                <a:gd name="T53" fmla="*/ 2138 h 2818"/>
                <a:gd name="T54" fmla="*/ 975 w 1639"/>
                <a:gd name="T55" fmla="*/ 2672 h 2818"/>
                <a:gd name="T56" fmla="*/ 925 w 1639"/>
                <a:gd name="T57" fmla="*/ 2764 h 2818"/>
                <a:gd name="T58" fmla="*/ 832 w 1639"/>
                <a:gd name="T59" fmla="*/ 2814 h 2818"/>
                <a:gd name="T60" fmla="*/ 722 w 1639"/>
                <a:gd name="T61" fmla="*/ 2803 h 2818"/>
                <a:gd name="T62" fmla="*/ 642 w 1639"/>
                <a:gd name="T63" fmla="*/ 2737 h 2818"/>
                <a:gd name="T64" fmla="*/ 610 w 1639"/>
                <a:gd name="T65" fmla="*/ 2633 h 2818"/>
                <a:gd name="T66" fmla="*/ 658 w 1639"/>
                <a:gd name="T67" fmla="*/ 2443 h 2818"/>
                <a:gd name="T68" fmla="*/ 699 w 1639"/>
                <a:gd name="T69" fmla="*/ 2364 h 2818"/>
                <a:gd name="T70" fmla="*/ 699 w 1639"/>
                <a:gd name="T71" fmla="*/ 1634 h 2818"/>
                <a:gd name="T72" fmla="*/ 658 w 1639"/>
                <a:gd name="T73" fmla="*/ 1556 h 2818"/>
                <a:gd name="T74" fmla="*/ 587 w 1639"/>
                <a:gd name="T75" fmla="*/ 1510 h 2818"/>
                <a:gd name="T76" fmla="*/ 537 w 1639"/>
                <a:gd name="T77" fmla="*/ 1500 h 2818"/>
                <a:gd name="T78" fmla="*/ 458 w 1639"/>
                <a:gd name="T79" fmla="*/ 1393 h 2818"/>
                <a:gd name="T80" fmla="*/ 463 w 1639"/>
                <a:gd name="T81" fmla="*/ 1288 h 2818"/>
                <a:gd name="T82" fmla="*/ 395 w 1639"/>
                <a:gd name="T83" fmla="*/ 1129 h 2818"/>
                <a:gd name="T84" fmla="*/ 0 w 1639"/>
                <a:gd name="T85" fmla="*/ 361 h 2818"/>
                <a:gd name="T86" fmla="*/ 180 w 1639"/>
                <a:gd name="T87" fmla="*/ 35 h 2818"/>
                <a:gd name="T88" fmla="*/ 262 w 1639"/>
                <a:gd name="T89" fmla="*/ 1 h 2818"/>
                <a:gd name="T90" fmla="*/ 309 w 1639"/>
                <a:gd name="T91" fmla="*/ 1 h 2818"/>
                <a:gd name="T92" fmla="*/ 389 w 1639"/>
                <a:gd name="T93" fmla="*/ 1 h 2818"/>
                <a:gd name="T94" fmla="*/ 507 w 1639"/>
                <a:gd name="T95" fmla="*/ 0 h 2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9" h="2818">
                  <a:moveTo>
                    <a:pt x="1228" y="1112"/>
                  </a:moveTo>
                  <a:lnTo>
                    <a:pt x="1200" y="1140"/>
                  </a:lnTo>
                  <a:lnTo>
                    <a:pt x="1077" y="1262"/>
                  </a:lnTo>
                  <a:lnTo>
                    <a:pt x="1485" y="1262"/>
                  </a:lnTo>
                  <a:lnTo>
                    <a:pt x="1362" y="1140"/>
                  </a:lnTo>
                  <a:lnTo>
                    <a:pt x="1334" y="1112"/>
                  </a:lnTo>
                  <a:lnTo>
                    <a:pt x="1308" y="1119"/>
                  </a:lnTo>
                  <a:lnTo>
                    <a:pt x="1281" y="1122"/>
                  </a:lnTo>
                  <a:lnTo>
                    <a:pt x="1254" y="1119"/>
                  </a:lnTo>
                  <a:lnTo>
                    <a:pt x="1228" y="1112"/>
                  </a:lnTo>
                  <a:close/>
                  <a:moveTo>
                    <a:pt x="594" y="0"/>
                  </a:moveTo>
                  <a:lnTo>
                    <a:pt x="639" y="0"/>
                  </a:lnTo>
                  <a:lnTo>
                    <a:pt x="680" y="0"/>
                  </a:lnTo>
                  <a:lnTo>
                    <a:pt x="720" y="0"/>
                  </a:lnTo>
                  <a:lnTo>
                    <a:pt x="757" y="1"/>
                  </a:lnTo>
                  <a:lnTo>
                    <a:pt x="789" y="1"/>
                  </a:lnTo>
                  <a:lnTo>
                    <a:pt x="816" y="1"/>
                  </a:lnTo>
                  <a:lnTo>
                    <a:pt x="835" y="1"/>
                  </a:lnTo>
                  <a:lnTo>
                    <a:pt x="849" y="1"/>
                  </a:lnTo>
                  <a:lnTo>
                    <a:pt x="854" y="1"/>
                  </a:lnTo>
                  <a:lnTo>
                    <a:pt x="883" y="1"/>
                  </a:lnTo>
                  <a:lnTo>
                    <a:pt x="913" y="7"/>
                  </a:lnTo>
                  <a:lnTo>
                    <a:pt x="941" y="18"/>
                  </a:lnTo>
                  <a:lnTo>
                    <a:pt x="966" y="35"/>
                  </a:lnTo>
                  <a:lnTo>
                    <a:pt x="988" y="56"/>
                  </a:lnTo>
                  <a:lnTo>
                    <a:pt x="1004" y="83"/>
                  </a:lnTo>
                  <a:lnTo>
                    <a:pt x="1419" y="899"/>
                  </a:lnTo>
                  <a:lnTo>
                    <a:pt x="1430" y="930"/>
                  </a:lnTo>
                  <a:lnTo>
                    <a:pt x="1435" y="962"/>
                  </a:lnTo>
                  <a:lnTo>
                    <a:pt x="1431" y="994"/>
                  </a:lnTo>
                  <a:lnTo>
                    <a:pt x="1423" y="1025"/>
                  </a:lnTo>
                  <a:lnTo>
                    <a:pt x="1408" y="1053"/>
                  </a:lnTo>
                  <a:lnTo>
                    <a:pt x="1387" y="1077"/>
                  </a:lnTo>
                  <a:lnTo>
                    <a:pt x="1450" y="1140"/>
                  </a:lnTo>
                  <a:lnTo>
                    <a:pt x="1572" y="1262"/>
                  </a:lnTo>
                  <a:lnTo>
                    <a:pt x="1596" y="1262"/>
                  </a:lnTo>
                  <a:lnTo>
                    <a:pt x="1613" y="1265"/>
                  </a:lnTo>
                  <a:lnTo>
                    <a:pt x="1626" y="1275"/>
                  </a:lnTo>
                  <a:lnTo>
                    <a:pt x="1636" y="1289"/>
                  </a:lnTo>
                  <a:lnTo>
                    <a:pt x="1639" y="1306"/>
                  </a:lnTo>
                  <a:lnTo>
                    <a:pt x="1639" y="1972"/>
                  </a:lnTo>
                  <a:lnTo>
                    <a:pt x="1636" y="1988"/>
                  </a:lnTo>
                  <a:lnTo>
                    <a:pt x="1626" y="2003"/>
                  </a:lnTo>
                  <a:lnTo>
                    <a:pt x="1613" y="2012"/>
                  </a:lnTo>
                  <a:lnTo>
                    <a:pt x="1596" y="2015"/>
                  </a:lnTo>
                  <a:lnTo>
                    <a:pt x="967" y="2015"/>
                  </a:lnTo>
                  <a:lnTo>
                    <a:pt x="950" y="2012"/>
                  </a:lnTo>
                  <a:lnTo>
                    <a:pt x="936" y="2003"/>
                  </a:lnTo>
                  <a:lnTo>
                    <a:pt x="927" y="1988"/>
                  </a:lnTo>
                  <a:lnTo>
                    <a:pt x="924" y="1972"/>
                  </a:lnTo>
                  <a:lnTo>
                    <a:pt x="924" y="1306"/>
                  </a:lnTo>
                  <a:lnTo>
                    <a:pt x="927" y="1289"/>
                  </a:lnTo>
                  <a:lnTo>
                    <a:pt x="936" y="1275"/>
                  </a:lnTo>
                  <a:lnTo>
                    <a:pt x="950" y="1265"/>
                  </a:lnTo>
                  <a:lnTo>
                    <a:pt x="967" y="1262"/>
                  </a:lnTo>
                  <a:lnTo>
                    <a:pt x="991" y="1262"/>
                  </a:lnTo>
                  <a:lnTo>
                    <a:pt x="1114" y="1140"/>
                  </a:lnTo>
                  <a:lnTo>
                    <a:pt x="1176" y="1079"/>
                  </a:lnTo>
                  <a:lnTo>
                    <a:pt x="1158" y="1060"/>
                  </a:lnTo>
                  <a:lnTo>
                    <a:pt x="1145" y="1038"/>
                  </a:lnTo>
                  <a:lnTo>
                    <a:pt x="980" y="715"/>
                  </a:lnTo>
                  <a:lnTo>
                    <a:pt x="980" y="1140"/>
                  </a:lnTo>
                  <a:lnTo>
                    <a:pt x="967" y="1140"/>
                  </a:lnTo>
                  <a:lnTo>
                    <a:pt x="941" y="1143"/>
                  </a:lnTo>
                  <a:lnTo>
                    <a:pt x="916" y="1149"/>
                  </a:lnTo>
                  <a:lnTo>
                    <a:pt x="893" y="1159"/>
                  </a:lnTo>
                  <a:lnTo>
                    <a:pt x="867" y="1175"/>
                  </a:lnTo>
                  <a:lnTo>
                    <a:pt x="845" y="1195"/>
                  </a:lnTo>
                  <a:lnTo>
                    <a:pt x="827" y="1219"/>
                  </a:lnTo>
                  <a:lnTo>
                    <a:pt x="813" y="1245"/>
                  </a:lnTo>
                  <a:lnTo>
                    <a:pt x="805" y="1274"/>
                  </a:lnTo>
                  <a:lnTo>
                    <a:pt x="801" y="1306"/>
                  </a:lnTo>
                  <a:lnTo>
                    <a:pt x="801" y="1972"/>
                  </a:lnTo>
                  <a:lnTo>
                    <a:pt x="805" y="2005"/>
                  </a:lnTo>
                  <a:lnTo>
                    <a:pt x="814" y="2036"/>
                  </a:lnTo>
                  <a:lnTo>
                    <a:pt x="829" y="2064"/>
                  </a:lnTo>
                  <a:lnTo>
                    <a:pt x="850" y="2089"/>
                  </a:lnTo>
                  <a:lnTo>
                    <a:pt x="875" y="2110"/>
                  </a:lnTo>
                  <a:lnTo>
                    <a:pt x="903" y="2125"/>
                  </a:lnTo>
                  <a:lnTo>
                    <a:pt x="934" y="2134"/>
                  </a:lnTo>
                  <a:lnTo>
                    <a:pt x="967" y="2138"/>
                  </a:lnTo>
                  <a:lnTo>
                    <a:pt x="979" y="2138"/>
                  </a:lnTo>
                  <a:lnTo>
                    <a:pt x="979" y="2633"/>
                  </a:lnTo>
                  <a:lnTo>
                    <a:pt x="975" y="2672"/>
                  </a:lnTo>
                  <a:lnTo>
                    <a:pt x="964" y="2706"/>
                  </a:lnTo>
                  <a:lnTo>
                    <a:pt x="947" y="2737"/>
                  </a:lnTo>
                  <a:lnTo>
                    <a:pt x="925" y="2764"/>
                  </a:lnTo>
                  <a:lnTo>
                    <a:pt x="898" y="2787"/>
                  </a:lnTo>
                  <a:lnTo>
                    <a:pt x="866" y="2803"/>
                  </a:lnTo>
                  <a:lnTo>
                    <a:pt x="832" y="2814"/>
                  </a:lnTo>
                  <a:lnTo>
                    <a:pt x="795" y="2818"/>
                  </a:lnTo>
                  <a:lnTo>
                    <a:pt x="758" y="2814"/>
                  </a:lnTo>
                  <a:lnTo>
                    <a:pt x="722" y="2803"/>
                  </a:lnTo>
                  <a:lnTo>
                    <a:pt x="692" y="2787"/>
                  </a:lnTo>
                  <a:lnTo>
                    <a:pt x="664" y="2764"/>
                  </a:lnTo>
                  <a:lnTo>
                    <a:pt x="642" y="2737"/>
                  </a:lnTo>
                  <a:lnTo>
                    <a:pt x="625" y="2706"/>
                  </a:lnTo>
                  <a:lnTo>
                    <a:pt x="614" y="2672"/>
                  </a:lnTo>
                  <a:lnTo>
                    <a:pt x="610" y="2633"/>
                  </a:lnTo>
                  <a:lnTo>
                    <a:pt x="610" y="2479"/>
                  </a:lnTo>
                  <a:lnTo>
                    <a:pt x="636" y="2463"/>
                  </a:lnTo>
                  <a:lnTo>
                    <a:pt x="658" y="2443"/>
                  </a:lnTo>
                  <a:lnTo>
                    <a:pt x="677" y="2420"/>
                  </a:lnTo>
                  <a:lnTo>
                    <a:pt x="690" y="2393"/>
                  </a:lnTo>
                  <a:lnTo>
                    <a:pt x="699" y="2364"/>
                  </a:lnTo>
                  <a:lnTo>
                    <a:pt x="703" y="2332"/>
                  </a:lnTo>
                  <a:lnTo>
                    <a:pt x="703" y="1666"/>
                  </a:lnTo>
                  <a:lnTo>
                    <a:pt x="699" y="1634"/>
                  </a:lnTo>
                  <a:lnTo>
                    <a:pt x="690" y="1606"/>
                  </a:lnTo>
                  <a:lnTo>
                    <a:pt x="677" y="1579"/>
                  </a:lnTo>
                  <a:lnTo>
                    <a:pt x="658" y="1556"/>
                  </a:lnTo>
                  <a:lnTo>
                    <a:pt x="636" y="1536"/>
                  </a:lnTo>
                  <a:lnTo>
                    <a:pt x="610" y="1520"/>
                  </a:lnTo>
                  <a:lnTo>
                    <a:pt x="587" y="1510"/>
                  </a:lnTo>
                  <a:lnTo>
                    <a:pt x="563" y="1503"/>
                  </a:lnTo>
                  <a:lnTo>
                    <a:pt x="537" y="1500"/>
                  </a:lnTo>
                  <a:lnTo>
                    <a:pt x="537" y="1500"/>
                  </a:lnTo>
                  <a:lnTo>
                    <a:pt x="520" y="1500"/>
                  </a:lnTo>
                  <a:lnTo>
                    <a:pt x="446" y="1426"/>
                  </a:lnTo>
                  <a:lnTo>
                    <a:pt x="458" y="1393"/>
                  </a:lnTo>
                  <a:lnTo>
                    <a:pt x="464" y="1359"/>
                  </a:lnTo>
                  <a:lnTo>
                    <a:pt x="467" y="1323"/>
                  </a:lnTo>
                  <a:lnTo>
                    <a:pt x="463" y="1288"/>
                  </a:lnTo>
                  <a:lnTo>
                    <a:pt x="454" y="1252"/>
                  </a:lnTo>
                  <a:lnTo>
                    <a:pt x="441" y="1218"/>
                  </a:lnTo>
                  <a:lnTo>
                    <a:pt x="395" y="1129"/>
                  </a:lnTo>
                  <a:lnTo>
                    <a:pt x="27" y="401"/>
                  </a:lnTo>
                  <a:lnTo>
                    <a:pt x="15" y="381"/>
                  </a:lnTo>
                  <a:lnTo>
                    <a:pt x="0" y="361"/>
                  </a:lnTo>
                  <a:lnTo>
                    <a:pt x="141" y="83"/>
                  </a:lnTo>
                  <a:lnTo>
                    <a:pt x="158" y="56"/>
                  </a:lnTo>
                  <a:lnTo>
                    <a:pt x="180" y="35"/>
                  </a:lnTo>
                  <a:lnTo>
                    <a:pt x="205" y="18"/>
                  </a:lnTo>
                  <a:lnTo>
                    <a:pt x="232" y="7"/>
                  </a:lnTo>
                  <a:lnTo>
                    <a:pt x="262" y="1"/>
                  </a:lnTo>
                  <a:lnTo>
                    <a:pt x="292" y="1"/>
                  </a:lnTo>
                  <a:lnTo>
                    <a:pt x="297" y="1"/>
                  </a:lnTo>
                  <a:lnTo>
                    <a:pt x="309" y="1"/>
                  </a:lnTo>
                  <a:lnTo>
                    <a:pt x="330" y="1"/>
                  </a:lnTo>
                  <a:lnTo>
                    <a:pt x="357" y="1"/>
                  </a:lnTo>
                  <a:lnTo>
                    <a:pt x="389" y="1"/>
                  </a:lnTo>
                  <a:lnTo>
                    <a:pt x="425" y="0"/>
                  </a:lnTo>
                  <a:lnTo>
                    <a:pt x="464" y="0"/>
                  </a:lnTo>
                  <a:lnTo>
                    <a:pt x="507" y="0"/>
                  </a:lnTo>
                  <a:lnTo>
                    <a:pt x="550" y="0"/>
                  </a:lnTo>
                  <a:lnTo>
                    <a:pt x="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45" name="Freeform 702"/>
            <p:cNvSpPr>
              <a:spLocks/>
            </p:cNvSpPr>
            <p:nvPr/>
          </p:nvSpPr>
          <p:spPr bwMode="auto">
            <a:xfrm>
              <a:off x="2546" y="1971"/>
              <a:ext cx="319" cy="366"/>
            </a:xfrm>
            <a:custGeom>
              <a:avLst/>
              <a:gdLst>
                <a:gd name="T0" fmla="*/ 319 w 639"/>
                <a:gd name="T1" fmla="*/ 0 h 732"/>
                <a:gd name="T2" fmla="*/ 366 w 639"/>
                <a:gd name="T3" fmla="*/ 4 h 732"/>
                <a:gd name="T4" fmla="*/ 411 w 639"/>
                <a:gd name="T5" fmla="*/ 16 h 732"/>
                <a:gd name="T6" fmla="*/ 453 w 639"/>
                <a:gd name="T7" fmla="*/ 35 h 732"/>
                <a:gd name="T8" fmla="*/ 493 w 639"/>
                <a:gd name="T9" fmla="*/ 59 h 732"/>
                <a:gd name="T10" fmla="*/ 528 w 639"/>
                <a:gd name="T11" fmla="*/ 90 h 732"/>
                <a:gd name="T12" fmla="*/ 560 w 639"/>
                <a:gd name="T13" fmla="*/ 126 h 732"/>
                <a:gd name="T14" fmla="*/ 587 w 639"/>
                <a:gd name="T15" fmla="*/ 167 h 732"/>
                <a:gd name="T16" fmla="*/ 609 w 639"/>
                <a:gd name="T17" fmla="*/ 212 h 732"/>
                <a:gd name="T18" fmla="*/ 625 w 639"/>
                <a:gd name="T19" fmla="*/ 261 h 732"/>
                <a:gd name="T20" fmla="*/ 635 w 639"/>
                <a:gd name="T21" fmla="*/ 312 h 732"/>
                <a:gd name="T22" fmla="*/ 639 w 639"/>
                <a:gd name="T23" fmla="*/ 367 h 732"/>
                <a:gd name="T24" fmla="*/ 635 w 639"/>
                <a:gd name="T25" fmla="*/ 421 h 732"/>
                <a:gd name="T26" fmla="*/ 625 w 639"/>
                <a:gd name="T27" fmla="*/ 472 h 732"/>
                <a:gd name="T28" fmla="*/ 609 w 639"/>
                <a:gd name="T29" fmla="*/ 520 h 732"/>
                <a:gd name="T30" fmla="*/ 587 w 639"/>
                <a:gd name="T31" fmla="*/ 566 h 732"/>
                <a:gd name="T32" fmla="*/ 560 w 639"/>
                <a:gd name="T33" fmla="*/ 606 h 732"/>
                <a:gd name="T34" fmla="*/ 528 w 639"/>
                <a:gd name="T35" fmla="*/ 642 h 732"/>
                <a:gd name="T36" fmla="*/ 493 w 639"/>
                <a:gd name="T37" fmla="*/ 673 h 732"/>
                <a:gd name="T38" fmla="*/ 453 w 639"/>
                <a:gd name="T39" fmla="*/ 698 h 732"/>
                <a:gd name="T40" fmla="*/ 411 w 639"/>
                <a:gd name="T41" fmla="*/ 717 h 732"/>
                <a:gd name="T42" fmla="*/ 366 w 639"/>
                <a:gd name="T43" fmla="*/ 728 h 732"/>
                <a:gd name="T44" fmla="*/ 319 w 639"/>
                <a:gd name="T45" fmla="*/ 732 h 732"/>
                <a:gd name="T46" fmla="*/ 271 w 639"/>
                <a:gd name="T47" fmla="*/ 728 h 732"/>
                <a:gd name="T48" fmla="*/ 227 w 639"/>
                <a:gd name="T49" fmla="*/ 717 h 732"/>
                <a:gd name="T50" fmla="*/ 184 w 639"/>
                <a:gd name="T51" fmla="*/ 698 h 732"/>
                <a:gd name="T52" fmla="*/ 145 w 639"/>
                <a:gd name="T53" fmla="*/ 673 h 732"/>
                <a:gd name="T54" fmla="*/ 109 w 639"/>
                <a:gd name="T55" fmla="*/ 642 h 732"/>
                <a:gd name="T56" fmla="*/ 77 w 639"/>
                <a:gd name="T57" fmla="*/ 606 h 732"/>
                <a:gd name="T58" fmla="*/ 50 w 639"/>
                <a:gd name="T59" fmla="*/ 566 h 732"/>
                <a:gd name="T60" fmla="*/ 29 w 639"/>
                <a:gd name="T61" fmla="*/ 520 h 732"/>
                <a:gd name="T62" fmla="*/ 13 w 639"/>
                <a:gd name="T63" fmla="*/ 472 h 732"/>
                <a:gd name="T64" fmla="*/ 2 w 639"/>
                <a:gd name="T65" fmla="*/ 421 h 732"/>
                <a:gd name="T66" fmla="*/ 0 w 639"/>
                <a:gd name="T67" fmla="*/ 367 h 732"/>
                <a:gd name="T68" fmla="*/ 2 w 639"/>
                <a:gd name="T69" fmla="*/ 312 h 732"/>
                <a:gd name="T70" fmla="*/ 13 w 639"/>
                <a:gd name="T71" fmla="*/ 261 h 732"/>
                <a:gd name="T72" fmla="*/ 29 w 639"/>
                <a:gd name="T73" fmla="*/ 212 h 732"/>
                <a:gd name="T74" fmla="*/ 50 w 639"/>
                <a:gd name="T75" fmla="*/ 167 h 732"/>
                <a:gd name="T76" fmla="*/ 77 w 639"/>
                <a:gd name="T77" fmla="*/ 126 h 732"/>
                <a:gd name="T78" fmla="*/ 109 w 639"/>
                <a:gd name="T79" fmla="*/ 90 h 732"/>
                <a:gd name="T80" fmla="*/ 145 w 639"/>
                <a:gd name="T81" fmla="*/ 59 h 732"/>
                <a:gd name="T82" fmla="*/ 184 w 639"/>
                <a:gd name="T83" fmla="*/ 35 h 732"/>
                <a:gd name="T84" fmla="*/ 227 w 639"/>
                <a:gd name="T85" fmla="*/ 16 h 732"/>
                <a:gd name="T86" fmla="*/ 271 w 639"/>
                <a:gd name="T87" fmla="*/ 4 h 732"/>
                <a:gd name="T88" fmla="*/ 319 w 639"/>
                <a:gd name="T89" fmla="*/ 0 h 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9" h="732">
                  <a:moveTo>
                    <a:pt x="319" y="0"/>
                  </a:moveTo>
                  <a:lnTo>
                    <a:pt x="366" y="4"/>
                  </a:lnTo>
                  <a:lnTo>
                    <a:pt x="411" y="16"/>
                  </a:lnTo>
                  <a:lnTo>
                    <a:pt x="453" y="35"/>
                  </a:lnTo>
                  <a:lnTo>
                    <a:pt x="493" y="59"/>
                  </a:lnTo>
                  <a:lnTo>
                    <a:pt x="528" y="90"/>
                  </a:lnTo>
                  <a:lnTo>
                    <a:pt x="560" y="126"/>
                  </a:lnTo>
                  <a:lnTo>
                    <a:pt x="587" y="167"/>
                  </a:lnTo>
                  <a:lnTo>
                    <a:pt x="609" y="212"/>
                  </a:lnTo>
                  <a:lnTo>
                    <a:pt x="625" y="261"/>
                  </a:lnTo>
                  <a:lnTo>
                    <a:pt x="635" y="312"/>
                  </a:lnTo>
                  <a:lnTo>
                    <a:pt x="639" y="367"/>
                  </a:lnTo>
                  <a:lnTo>
                    <a:pt x="635" y="421"/>
                  </a:lnTo>
                  <a:lnTo>
                    <a:pt x="625" y="472"/>
                  </a:lnTo>
                  <a:lnTo>
                    <a:pt x="609" y="520"/>
                  </a:lnTo>
                  <a:lnTo>
                    <a:pt x="587" y="566"/>
                  </a:lnTo>
                  <a:lnTo>
                    <a:pt x="560" y="606"/>
                  </a:lnTo>
                  <a:lnTo>
                    <a:pt x="528" y="642"/>
                  </a:lnTo>
                  <a:lnTo>
                    <a:pt x="493" y="673"/>
                  </a:lnTo>
                  <a:lnTo>
                    <a:pt x="453" y="698"/>
                  </a:lnTo>
                  <a:lnTo>
                    <a:pt x="411" y="717"/>
                  </a:lnTo>
                  <a:lnTo>
                    <a:pt x="366" y="728"/>
                  </a:lnTo>
                  <a:lnTo>
                    <a:pt x="319" y="732"/>
                  </a:lnTo>
                  <a:lnTo>
                    <a:pt x="271" y="728"/>
                  </a:lnTo>
                  <a:lnTo>
                    <a:pt x="227" y="717"/>
                  </a:lnTo>
                  <a:lnTo>
                    <a:pt x="184" y="698"/>
                  </a:lnTo>
                  <a:lnTo>
                    <a:pt x="145" y="673"/>
                  </a:lnTo>
                  <a:lnTo>
                    <a:pt x="109" y="642"/>
                  </a:lnTo>
                  <a:lnTo>
                    <a:pt x="77" y="606"/>
                  </a:lnTo>
                  <a:lnTo>
                    <a:pt x="50" y="566"/>
                  </a:lnTo>
                  <a:lnTo>
                    <a:pt x="29" y="520"/>
                  </a:lnTo>
                  <a:lnTo>
                    <a:pt x="13" y="472"/>
                  </a:lnTo>
                  <a:lnTo>
                    <a:pt x="2" y="421"/>
                  </a:lnTo>
                  <a:lnTo>
                    <a:pt x="0" y="367"/>
                  </a:lnTo>
                  <a:lnTo>
                    <a:pt x="2" y="312"/>
                  </a:lnTo>
                  <a:lnTo>
                    <a:pt x="13" y="261"/>
                  </a:lnTo>
                  <a:lnTo>
                    <a:pt x="29" y="212"/>
                  </a:lnTo>
                  <a:lnTo>
                    <a:pt x="50" y="167"/>
                  </a:lnTo>
                  <a:lnTo>
                    <a:pt x="77" y="126"/>
                  </a:lnTo>
                  <a:lnTo>
                    <a:pt x="109" y="90"/>
                  </a:lnTo>
                  <a:lnTo>
                    <a:pt x="145" y="59"/>
                  </a:lnTo>
                  <a:lnTo>
                    <a:pt x="184" y="35"/>
                  </a:lnTo>
                  <a:lnTo>
                    <a:pt x="227" y="16"/>
                  </a:lnTo>
                  <a:lnTo>
                    <a:pt x="271" y="4"/>
                  </a:lnTo>
                  <a:lnTo>
                    <a:pt x="3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46" name="Freeform 703"/>
            <p:cNvSpPr>
              <a:spLocks noEditPoints="1"/>
            </p:cNvSpPr>
            <p:nvPr/>
          </p:nvSpPr>
          <p:spPr bwMode="auto">
            <a:xfrm>
              <a:off x="2162" y="2402"/>
              <a:ext cx="1077" cy="1409"/>
            </a:xfrm>
            <a:custGeom>
              <a:avLst/>
              <a:gdLst>
                <a:gd name="T0" fmla="*/ 1592 w 2154"/>
                <a:gd name="T1" fmla="*/ 1262 h 2818"/>
                <a:gd name="T2" fmla="*/ 1848 w 2154"/>
                <a:gd name="T3" fmla="*/ 1111 h 2818"/>
                <a:gd name="T4" fmla="*/ 1769 w 2154"/>
                <a:gd name="T5" fmla="*/ 1118 h 2818"/>
                <a:gd name="T6" fmla="*/ 276 w 2154"/>
                <a:gd name="T7" fmla="*/ 1139 h 2818"/>
                <a:gd name="T8" fmla="*/ 439 w 2154"/>
                <a:gd name="T9" fmla="*/ 1139 h 2818"/>
                <a:gd name="T10" fmla="*/ 378 w 2154"/>
                <a:gd name="T11" fmla="*/ 1122 h 2818"/>
                <a:gd name="T12" fmla="*/ 311 w 2154"/>
                <a:gd name="T13" fmla="*/ 1106 h 2818"/>
                <a:gd name="T14" fmla="*/ 1505 w 2154"/>
                <a:gd name="T15" fmla="*/ 1262 h 2818"/>
                <a:gd name="T16" fmla="*/ 1672 w 2154"/>
                <a:gd name="T17" fmla="*/ 1059 h 2818"/>
                <a:gd name="T18" fmla="*/ 1495 w 2154"/>
                <a:gd name="T19" fmla="*/ 714 h 2818"/>
                <a:gd name="T20" fmla="*/ 504 w 2154"/>
                <a:gd name="T21" fmla="*/ 1057 h 2818"/>
                <a:gd name="T22" fmla="*/ 525 w 2154"/>
                <a:gd name="T23" fmla="*/ 1139 h 2818"/>
                <a:gd name="T24" fmla="*/ 679 w 2154"/>
                <a:gd name="T25" fmla="*/ 714 h 2818"/>
                <a:gd name="T26" fmla="*/ 1231 w 2154"/>
                <a:gd name="T27" fmla="*/ 0 h 2818"/>
                <a:gd name="T28" fmla="*/ 1328 w 2154"/>
                <a:gd name="T29" fmla="*/ 0 h 2818"/>
                <a:gd name="T30" fmla="*/ 1367 w 2154"/>
                <a:gd name="T31" fmla="*/ 0 h 2818"/>
                <a:gd name="T32" fmla="*/ 1455 w 2154"/>
                <a:gd name="T33" fmla="*/ 17 h 2818"/>
                <a:gd name="T34" fmla="*/ 1519 w 2154"/>
                <a:gd name="T35" fmla="*/ 82 h 2818"/>
                <a:gd name="T36" fmla="*/ 1946 w 2154"/>
                <a:gd name="T37" fmla="*/ 944 h 2818"/>
                <a:gd name="T38" fmla="*/ 1939 w 2154"/>
                <a:gd name="T39" fmla="*/ 1015 h 2818"/>
                <a:gd name="T40" fmla="*/ 1901 w 2154"/>
                <a:gd name="T41" fmla="*/ 1077 h 2818"/>
                <a:gd name="T42" fmla="*/ 2111 w 2154"/>
                <a:gd name="T43" fmla="*/ 1262 h 2818"/>
                <a:gd name="T44" fmla="*/ 2150 w 2154"/>
                <a:gd name="T45" fmla="*/ 1288 h 2818"/>
                <a:gd name="T46" fmla="*/ 2150 w 2154"/>
                <a:gd name="T47" fmla="*/ 1989 h 2818"/>
                <a:gd name="T48" fmla="*/ 2111 w 2154"/>
                <a:gd name="T49" fmla="*/ 2014 h 2818"/>
                <a:gd name="T50" fmla="*/ 1451 w 2154"/>
                <a:gd name="T51" fmla="*/ 2002 h 2818"/>
                <a:gd name="T52" fmla="*/ 1437 w 2154"/>
                <a:gd name="T53" fmla="*/ 1566 h 2818"/>
                <a:gd name="T54" fmla="*/ 1382 w 2154"/>
                <a:gd name="T55" fmla="*/ 1592 h 2818"/>
                <a:gd name="T56" fmla="*/ 1316 w 2154"/>
                <a:gd name="T57" fmla="*/ 1971 h 2818"/>
                <a:gd name="T58" fmla="*/ 1344 w 2154"/>
                <a:gd name="T59" fmla="*/ 2064 h 2818"/>
                <a:gd name="T60" fmla="*/ 1417 w 2154"/>
                <a:gd name="T61" fmla="*/ 2124 h 2818"/>
                <a:gd name="T62" fmla="*/ 1493 w 2154"/>
                <a:gd name="T63" fmla="*/ 2137 h 2818"/>
                <a:gd name="T64" fmla="*/ 1478 w 2154"/>
                <a:gd name="T65" fmla="*/ 2705 h 2818"/>
                <a:gd name="T66" fmla="*/ 1412 w 2154"/>
                <a:gd name="T67" fmla="*/ 2786 h 2818"/>
                <a:gd name="T68" fmla="*/ 1308 w 2154"/>
                <a:gd name="T69" fmla="*/ 2818 h 2818"/>
                <a:gd name="T70" fmla="*/ 1205 w 2154"/>
                <a:gd name="T71" fmla="*/ 2786 h 2818"/>
                <a:gd name="T72" fmla="*/ 1139 w 2154"/>
                <a:gd name="T73" fmla="*/ 2705 h 2818"/>
                <a:gd name="T74" fmla="*/ 1124 w 2154"/>
                <a:gd name="T75" fmla="*/ 1593 h 2818"/>
                <a:gd name="T76" fmla="*/ 1047 w 2154"/>
                <a:gd name="T77" fmla="*/ 2663 h 2818"/>
                <a:gd name="T78" fmla="*/ 996 w 2154"/>
                <a:gd name="T79" fmla="*/ 2757 h 2818"/>
                <a:gd name="T80" fmla="*/ 904 w 2154"/>
                <a:gd name="T81" fmla="*/ 2807 h 2818"/>
                <a:gd name="T82" fmla="*/ 795 w 2154"/>
                <a:gd name="T83" fmla="*/ 2796 h 2818"/>
                <a:gd name="T84" fmla="*/ 714 w 2154"/>
                <a:gd name="T85" fmla="*/ 2730 h 2818"/>
                <a:gd name="T86" fmla="*/ 683 w 2154"/>
                <a:gd name="T87" fmla="*/ 2626 h 2818"/>
                <a:gd name="T88" fmla="*/ 743 w 2154"/>
                <a:gd name="T89" fmla="*/ 2120 h 2818"/>
                <a:gd name="T90" fmla="*/ 812 w 2154"/>
                <a:gd name="T91" fmla="*/ 2060 h 2818"/>
                <a:gd name="T92" fmla="*/ 838 w 2154"/>
                <a:gd name="T93" fmla="*/ 1971 h 2818"/>
                <a:gd name="T94" fmla="*/ 784 w 2154"/>
                <a:gd name="T95" fmla="*/ 1590 h 2818"/>
                <a:gd name="T96" fmla="*/ 715 w 2154"/>
                <a:gd name="T97" fmla="*/ 1550 h 2818"/>
                <a:gd name="T98" fmla="*/ 703 w 2154"/>
                <a:gd name="T99" fmla="*/ 2002 h 2818"/>
                <a:gd name="T100" fmla="*/ 43 w 2154"/>
                <a:gd name="T101" fmla="*/ 2014 h 2818"/>
                <a:gd name="T102" fmla="*/ 4 w 2154"/>
                <a:gd name="T103" fmla="*/ 1989 h 2818"/>
                <a:gd name="T104" fmla="*/ 4 w 2154"/>
                <a:gd name="T105" fmla="*/ 1288 h 2818"/>
                <a:gd name="T106" fmla="*/ 43 w 2154"/>
                <a:gd name="T107" fmla="*/ 1262 h 2818"/>
                <a:gd name="T108" fmla="*/ 262 w 2154"/>
                <a:gd name="T109" fmla="*/ 1068 h 2818"/>
                <a:gd name="T110" fmla="*/ 226 w 2154"/>
                <a:gd name="T111" fmla="*/ 987 h 2818"/>
                <a:gd name="T112" fmla="*/ 242 w 2154"/>
                <a:gd name="T113" fmla="*/ 898 h 2818"/>
                <a:gd name="T114" fmla="*/ 694 w 2154"/>
                <a:gd name="T115" fmla="*/ 34 h 2818"/>
                <a:gd name="T116" fmla="*/ 776 w 2154"/>
                <a:gd name="T117" fmla="*/ 0 h 2818"/>
                <a:gd name="T118" fmla="*/ 823 w 2154"/>
                <a:gd name="T119" fmla="*/ 0 h 2818"/>
                <a:gd name="T120" fmla="*/ 902 w 2154"/>
                <a:gd name="T121" fmla="*/ 0 h 2818"/>
                <a:gd name="T122" fmla="*/ 1017 w 2154"/>
                <a:gd name="T123" fmla="*/ 0 h 2818"/>
                <a:gd name="T124" fmla="*/ 1148 w 2154"/>
                <a:gd name="T125" fmla="*/ 0 h 2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4" h="2818">
                  <a:moveTo>
                    <a:pt x="1743" y="1111"/>
                  </a:moveTo>
                  <a:lnTo>
                    <a:pt x="1715" y="1139"/>
                  </a:lnTo>
                  <a:lnTo>
                    <a:pt x="1592" y="1262"/>
                  </a:lnTo>
                  <a:lnTo>
                    <a:pt x="1999" y="1262"/>
                  </a:lnTo>
                  <a:lnTo>
                    <a:pt x="1876" y="1139"/>
                  </a:lnTo>
                  <a:lnTo>
                    <a:pt x="1848" y="1111"/>
                  </a:lnTo>
                  <a:lnTo>
                    <a:pt x="1822" y="1118"/>
                  </a:lnTo>
                  <a:lnTo>
                    <a:pt x="1796" y="1122"/>
                  </a:lnTo>
                  <a:lnTo>
                    <a:pt x="1769" y="1118"/>
                  </a:lnTo>
                  <a:lnTo>
                    <a:pt x="1743" y="1111"/>
                  </a:lnTo>
                  <a:close/>
                  <a:moveTo>
                    <a:pt x="311" y="1106"/>
                  </a:moveTo>
                  <a:lnTo>
                    <a:pt x="276" y="1139"/>
                  </a:lnTo>
                  <a:lnTo>
                    <a:pt x="154" y="1262"/>
                  </a:lnTo>
                  <a:lnTo>
                    <a:pt x="561" y="1262"/>
                  </a:lnTo>
                  <a:lnTo>
                    <a:pt x="439" y="1139"/>
                  </a:lnTo>
                  <a:lnTo>
                    <a:pt x="415" y="1117"/>
                  </a:lnTo>
                  <a:lnTo>
                    <a:pt x="397" y="1121"/>
                  </a:lnTo>
                  <a:lnTo>
                    <a:pt x="378" y="1122"/>
                  </a:lnTo>
                  <a:lnTo>
                    <a:pt x="355" y="1120"/>
                  </a:lnTo>
                  <a:lnTo>
                    <a:pt x="333" y="1115"/>
                  </a:lnTo>
                  <a:lnTo>
                    <a:pt x="311" y="1106"/>
                  </a:lnTo>
                  <a:close/>
                  <a:moveTo>
                    <a:pt x="1495" y="714"/>
                  </a:moveTo>
                  <a:lnTo>
                    <a:pt x="1495" y="1262"/>
                  </a:lnTo>
                  <a:lnTo>
                    <a:pt x="1505" y="1262"/>
                  </a:lnTo>
                  <a:lnTo>
                    <a:pt x="1628" y="1139"/>
                  </a:lnTo>
                  <a:lnTo>
                    <a:pt x="1689" y="1078"/>
                  </a:lnTo>
                  <a:lnTo>
                    <a:pt x="1672" y="1059"/>
                  </a:lnTo>
                  <a:lnTo>
                    <a:pt x="1659" y="1037"/>
                  </a:lnTo>
                  <a:lnTo>
                    <a:pt x="1639" y="998"/>
                  </a:lnTo>
                  <a:lnTo>
                    <a:pt x="1495" y="714"/>
                  </a:lnTo>
                  <a:close/>
                  <a:moveTo>
                    <a:pt x="679" y="714"/>
                  </a:moveTo>
                  <a:lnTo>
                    <a:pt x="515" y="1037"/>
                  </a:lnTo>
                  <a:lnTo>
                    <a:pt x="504" y="1057"/>
                  </a:lnTo>
                  <a:lnTo>
                    <a:pt x="489" y="1073"/>
                  </a:lnTo>
                  <a:lnTo>
                    <a:pt x="473" y="1088"/>
                  </a:lnTo>
                  <a:lnTo>
                    <a:pt x="525" y="1139"/>
                  </a:lnTo>
                  <a:lnTo>
                    <a:pt x="647" y="1262"/>
                  </a:lnTo>
                  <a:lnTo>
                    <a:pt x="679" y="1262"/>
                  </a:lnTo>
                  <a:lnTo>
                    <a:pt x="679" y="714"/>
                  </a:lnTo>
                  <a:close/>
                  <a:moveTo>
                    <a:pt x="1148" y="0"/>
                  </a:moveTo>
                  <a:lnTo>
                    <a:pt x="1189" y="0"/>
                  </a:lnTo>
                  <a:lnTo>
                    <a:pt x="1231" y="0"/>
                  </a:lnTo>
                  <a:lnTo>
                    <a:pt x="1268" y="0"/>
                  </a:lnTo>
                  <a:lnTo>
                    <a:pt x="1301" y="0"/>
                  </a:lnTo>
                  <a:lnTo>
                    <a:pt x="1328" y="0"/>
                  </a:lnTo>
                  <a:lnTo>
                    <a:pt x="1349" y="0"/>
                  </a:lnTo>
                  <a:lnTo>
                    <a:pt x="1363" y="0"/>
                  </a:lnTo>
                  <a:lnTo>
                    <a:pt x="1367" y="0"/>
                  </a:lnTo>
                  <a:lnTo>
                    <a:pt x="1398" y="0"/>
                  </a:lnTo>
                  <a:lnTo>
                    <a:pt x="1428" y="6"/>
                  </a:lnTo>
                  <a:lnTo>
                    <a:pt x="1455" y="17"/>
                  </a:lnTo>
                  <a:lnTo>
                    <a:pt x="1479" y="34"/>
                  </a:lnTo>
                  <a:lnTo>
                    <a:pt x="1501" y="56"/>
                  </a:lnTo>
                  <a:lnTo>
                    <a:pt x="1519" y="82"/>
                  </a:lnTo>
                  <a:lnTo>
                    <a:pt x="1933" y="898"/>
                  </a:lnTo>
                  <a:lnTo>
                    <a:pt x="1941" y="922"/>
                  </a:lnTo>
                  <a:lnTo>
                    <a:pt x="1946" y="944"/>
                  </a:lnTo>
                  <a:lnTo>
                    <a:pt x="1947" y="967"/>
                  </a:lnTo>
                  <a:lnTo>
                    <a:pt x="1945" y="991"/>
                  </a:lnTo>
                  <a:lnTo>
                    <a:pt x="1939" y="1015"/>
                  </a:lnTo>
                  <a:lnTo>
                    <a:pt x="1930" y="1037"/>
                  </a:lnTo>
                  <a:lnTo>
                    <a:pt x="1918" y="1058"/>
                  </a:lnTo>
                  <a:lnTo>
                    <a:pt x="1901" y="1077"/>
                  </a:lnTo>
                  <a:lnTo>
                    <a:pt x="1963" y="1139"/>
                  </a:lnTo>
                  <a:lnTo>
                    <a:pt x="2086" y="1262"/>
                  </a:lnTo>
                  <a:lnTo>
                    <a:pt x="2111" y="1262"/>
                  </a:lnTo>
                  <a:lnTo>
                    <a:pt x="2127" y="1266"/>
                  </a:lnTo>
                  <a:lnTo>
                    <a:pt x="2140" y="1274"/>
                  </a:lnTo>
                  <a:lnTo>
                    <a:pt x="2150" y="1288"/>
                  </a:lnTo>
                  <a:lnTo>
                    <a:pt x="2154" y="1305"/>
                  </a:lnTo>
                  <a:lnTo>
                    <a:pt x="2154" y="1971"/>
                  </a:lnTo>
                  <a:lnTo>
                    <a:pt x="2150" y="1989"/>
                  </a:lnTo>
                  <a:lnTo>
                    <a:pt x="2140" y="2002"/>
                  </a:lnTo>
                  <a:lnTo>
                    <a:pt x="2127" y="2011"/>
                  </a:lnTo>
                  <a:lnTo>
                    <a:pt x="2111" y="2014"/>
                  </a:lnTo>
                  <a:lnTo>
                    <a:pt x="1482" y="2014"/>
                  </a:lnTo>
                  <a:lnTo>
                    <a:pt x="1464" y="2011"/>
                  </a:lnTo>
                  <a:lnTo>
                    <a:pt x="1451" y="2002"/>
                  </a:lnTo>
                  <a:lnTo>
                    <a:pt x="1441" y="1989"/>
                  </a:lnTo>
                  <a:lnTo>
                    <a:pt x="1437" y="1971"/>
                  </a:lnTo>
                  <a:lnTo>
                    <a:pt x="1437" y="1566"/>
                  </a:lnTo>
                  <a:lnTo>
                    <a:pt x="1420" y="1577"/>
                  </a:lnTo>
                  <a:lnTo>
                    <a:pt x="1402" y="1585"/>
                  </a:lnTo>
                  <a:lnTo>
                    <a:pt x="1382" y="1592"/>
                  </a:lnTo>
                  <a:lnTo>
                    <a:pt x="1361" y="1593"/>
                  </a:lnTo>
                  <a:lnTo>
                    <a:pt x="1316" y="1593"/>
                  </a:lnTo>
                  <a:lnTo>
                    <a:pt x="1316" y="1971"/>
                  </a:lnTo>
                  <a:lnTo>
                    <a:pt x="1318" y="2005"/>
                  </a:lnTo>
                  <a:lnTo>
                    <a:pt x="1328" y="2036"/>
                  </a:lnTo>
                  <a:lnTo>
                    <a:pt x="1344" y="2064"/>
                  </a:lnTo>
                  <a:lnTo>
                    <a:pt x="1364" y="2088"/>
                  </a:lnTo>
                  <a:lnTo>
                    <a:pt x="1388" y="2109"/>
                  </a:lnTo>
                  <a:lnTo>
                    <a:pt x="1417" y="2124"/>
                  </a:lnTo>
                  <a:lnTo>
                    <a:pt x="1447" y="2134"/>
                  </a:lnTo>
                  <a:lnTo>
                    <a:pt x="1482" y="2137"/>
                  </a:lnTo>
                  <a:lnTo>
                    <a:pt x="1493" y="2137"/>
                  </a:lnTo>
                  <a:lnTo>
                    <a:pt x="1493" y="2634"/>
                  </a:lnTo>
                  <a:lnTo>
                    <a:pt x="1489" y="2671"/>
                  </a:lnTo>
                  <a:lnTo>
                    <a:pt x="1478" y="2705"/>
                  </a:lnTo>
                  <a:lnTo>
                    <a:pt x="1461" y="2737"/>
                  </a:lnTo>
                  <a:lnTo>
                    <a:pt x="1439" y="2764"/>
                  </a:lnTo>
                  <a:lnTo>
                    <a:pt x="1412" y="2786"/>
                  </a:lnTo>
                  <a:lnTo>
                    <a:pt x="1380" y="2803"/>
                  </a:lnTo>
                  <a:lnTo>
                    <a:pt x="1345" y="2814"/>
                  </a:lnTo>
                  <a:lnTo>
                    <a:pt x="1308" y="2818"/>
                  </a:lnTo>
                  <a:lnTo>
                    <a:pt x="1272" y="2814"/>
                  </a:lnTo>
                  <a:lnTo>
                    <a:pt x="1237" y="2803"/>
                  </a:lnTo>
                  <a:lnTo>
                    <a:pt x="1205" y="2786"/>
                  </a:lnTo>
                  <a:lnTo>
                    <a:pt x="1178" y="2764"/>
                  </a:lnTo>
                  <a:lnTo>
                    <a:pt x="1156" y="2737"/>
                  </a:lnTo>
                  <a:lnTo>
                    <a:pt x="1139" y="2705"/>
                  </a:lnTo>
                  <a:lnTo>
                    <a:pt x="1128" y="2671"/>
                  </a:lnTo>
                  <a:lnTo>
                    <a:pt x="1124" y="2634"/>
                  </a:lnTo>
                  <a:lnTo>
                    <a:pt x="1124" y="1593"/>
                  </a:lnTo>
                  <a:lnTo>
                    <a:pt x="1050" y="1593"/>
                  </a:lnTo>
                  <a:lnTo>
                    <a:pt x="1050" y="2626"/>
                  </a:lnTo>
                  <a:lnTo>
                    <a:pt x="1047" y="2663"/>
                  </a:lnTo>
                  <a:lnTo>
                    <a:pt x="1037" y="2698"/>
                  </a:lnTo>
                  <a:lnTo>
                    <a:pt x="1020" y="2730"/>
                  </a:lnTo>
                  <a:lnTo>
                    <a:pt x="996" y="2757"/>
                  </a:lnTo>
                  <a:lnTo>
                    <a:pt x="969" y="2779"/>
                  </a:lnTo>
                  <a:lnTo>
                    <a:pt x="939" y="2796"/>
                  </a:lnTo>
                  <a:lnTo>
                    <a:pt x="904" y="2807"/>
                  </a:lnTo>
                  <a:lnTo>
                    <a:pt x="867" y="2811"/>
                  </a:lnTo>
                  <a:lnTo>
                    <a:pt x="829" y="2807"/>
                  </a:lnTo>
                  <a:lnTo>
                    <a:pt x="795" y="2796"/>
                  </a:lnTo>
                  <a:lnTo>
                    <a:pt x="764" y="2779"/>
                  </a:lnTo>
                  <a:lnTo>
                    <a:pt x="737" y="2757"/>
                  </a:lnTo>
                  <a:lnTo>
                    <a:pt x="714" y="2730"/>
                  </a:lnTo>
                  <a:lnTo>
                    <a:pt x="697" y="2698"/>
                  </a:lnTo>
                  <a:lnTo>
                    <a:pt x="687" y="2663"/>
                  </a:lnTo>
                  <a:lnTo>
                    <a:pt x="683" y="2626"/>
                  </a:lnTo>
                  <a:lnTo>
                    <a:pt x="683" y="2135"/>
                  </a:lnTo>
                  <a:lnTo>
                    <a:pt x="714" y="2130"/>
                  </a:lnTo>
                  <a:lnTo>
                    <a:pt x="743" y="2120"/>
                  </a:lnTo>
                  <a:lnTo>
                    <a:pt x="770" y="2104"/>
                  </a:lnTo>
                  <a:lnTo>
                    <a:pt x="792" y="2084"/>
                  </a:lnTo>
                  <a:lnTo>
                    <a:pt x="812" y="2060"/>
                  </a:lnTo>
                  <a:lnTo>
                    <a:pt x="826" y="2033"/>
                  </a:lnTo>
                  <a:lnTo>
                    <a:pt x="835" y="2003"/>
                  </a:lnTo>
                  <a:lnTo>
                    <a:pt x="838" y="1971"/>
                  </a:lnTo>
                  <a:lnTo>
                    <a:pt x="838" y="1593"/>
                  </a:lnTo>
                  <a:lnTo>
                    <a:pt x="812" y="1593"/>
                  </a:lnTo>
                  <a:lnTo>
                    <a:pt x="784" y="1590"/>
                  </a:lnTo>
                  <a:lnTo>
                    <a:pt x="758" y="1582"/>
                  </a:lnTo>
                  <a:lnTo>
                    <a:pt x="735" y="1568"/>
                  </a:lnTo>
                  <a:lnTo>
                    <a:pt x="715" y="1550"/>
                  </a:lnTo>
                  <a:lnTo>
                    <a:pt x="715" y="1971"/>
                  </a:lnTo>
                  <a:lnTo>
                    <a:pt x="711" y="1989"/>
                  </a:lnTo>
                  <a:lnTo>
                    <a:pt x="703" y="2002"/>
                  </a:lnTo>
                  <a:lnTo>
                    <a:pt x="689" y="2011"/>
                  </a:lnTo>
                  <a:lnTo>
                    <a:pt x="672" y="2014"/>
                  </a:lnTo>
                  <a:lnTo>
                    <a:pt x="43" y="2014"/>
                  </a:lnTo>
                  <a:lnTo>
                    <a:pt x="26" y="2011"/>
                  </a:lnTo>
                  <a:lnTo>
                    <a:pt x="12" y="2002"/>
                  </a:lnTo>
                  <a:lnTo>
                    <a:pt x="4" y="1989"/>
                  </a:lnTo>
                  <a:lnTo>
                    <a:pt x="0" y="1971"/>
                  </a:lnTo>
                  <a:lnTo>
                    <a:pt x="0" y="1305"/>
                  </a:lnTo>
                  <a:lnTo>
                    <a:pt x="4" y="1288"/>
                  </a:lnTo>
                  <a:lnTo>
                    <a:pt x="12" y="1274"/>
                  </a:lnTo>
                  <a:lnTo>
                    <a:pt x="26" y="1266"/>
                  </a:lnTo>
                  <a:lnTo>
                    <a:pt x="43" y="1262"/>
                  </a:lnTo>
                  <a:lnTo>
                    <a:pt x="68" y="1262"/>
                  </a:lnTo>
                  <a:lnTo>
                    <a:pt x="190" y="1139"/>
                  </a:lnTo>
                  <a:lnTo>
                    <a:pt x="262" y="1068"/>
                  </a:lnTo>
                  <a:lnTo>
                    <a:pt x="244" y="1043"/>
                  </a:lnTo>
                  <a:lnTo>
                    <a:pt x="232" y="1016"/>
                  </a:lnTo>
                  <a:lnTo>
                    <a:pt x="226" y="987"/>
                  </a:lnTo>
                  <a:lnTo>
                    <a:pt x="225" y="957"/>
                  </a:lnTo>
                  <a:lnTo>
                    <a:pt x="230" y="928"/>
                  </a:lnTo>
                  <a:lnTo>
                    <a:pt x="242" y="898"/>
                  </a:lnTo>
                  <a:lnTo>
                    <a:pt x="656" y="82"/>
                  </a:lnTo>
                  <a:lnTo>
                    <a:pt x="673" y="56"/>
                  </a:lnTo>
                  <a:lnTo>
                    <a:pt x="694" y="34"/>
                  </a:lnTo>
                  <a:lnTo>
                    <a:pt x="719" y="17"/>
                  </a:lnTo>
                  <a:lnTo>
                    <a:pt x="747" y="6"/>
                  </a:lnTo>
                  <a:lnTo>
                    <a:pt x="776" y="0"/>
                  </a:lnTo>
                  <a:lnTo>
                    <a:pt x="806" y="0"/>
                  </a:lnTo>
                  <a:lnTo>
                    <a:pt x="811" y="0"/>
                  </a:lnTo>
                  <a:lnTo>
                    <a:pt x="823" y="0"/>
                  </a:lnTo>
                  <a:lnTo>
                    <a:pt x="844" y="0"/>
                  </a:lnTo>
                  <a:lnTo>
                    <a:pt x="870" y="0"/>
                  </a:lnTo>
                  <a:lnTo>
                    <a:pt x="902" y="0"/>
                  </a:lnTo>
                  <a:lnTo>
                    <a:pt x="937" y="0"/>
                  </a:lnTo>
                  <a:lnTo>
                    <a:pt x="976" y="0"/>
                  </a:lnTo>
                  <a:lnTo>
                    <a:pt x="1017" y="0"/>
                  </a:lnTo>
                  <a:lnTo>
                    <a:pt x="1060" y="0"/>
                  </a:lnTo>
                  <a:lnTo>
                    <a:pt x="1105" y="0"/>
                  </a:lnTo>
                  <a:lnTo>
                    <a:pt x="1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47" name="Group 706"/>
          <p:cNvGrpSpPr>
            <a:grpSpLocks noChangeAspect="1"/>
          </p:cNvGrpSpPr>
          <p:nvPr/>
        </p:nvGrpSpPr>
        <p:grpSpPr bwMode="auto">
          <a:xfrm>
            <a:off x="3528939" y="2921679"/>
            <a:ext cx="142783" cy="186762"/>
            <a:chOff x="3461" y="3121"/>
            <a:chExt cx="724" cy="947"/>
          </a:xfrm>
          <a:solidFill>
            <a:schemeClr val="tx1">
              <a:lumMod val="65000"/>
              <a:lumOff val="35000"/>
            </a:schemeClr>
          </a:solidFill>
        </p:grpSpPr>
        <p:sp>
          <p:nvSpPr>
            <p:cNvPr id="5850" name="Freeform 708"/>
            <p:cNvSpPr>
              <a:spLocks/>
            </p:cNvSpPr>
            <p:nvPr/>
          </p:nvSpPr>
          <p:spPr bwMode="auto">
            <a:xfrm>
              <a:off x="3873" y="3121"/>
              <a:ext cx="312" cy="946"/>
            </a:xfrm>
            <a:custGeom>
              <a:avLst/>
              <a:gdLst>
                <a:gd name="T0" fmla="*/ 1129 w 1249"/>
                <a:gd name="T1" fmla="*/ 4 h 3784"/>
                <a:gd name="T2" fmla="*/ 1205 w 1249"/>
                <a:gd name="T3" fmla="*/ 46 h 3784"/>
                <a:gd name="T4" fmla="*/ 1245 w 1249"/>
                <a:gd name="T5" fmla="*/ 124 h 3784"/>
                <a:gd name="T6" fmla="*/ 1245 w 1249"/>
                <a:gd name="T7" fmla="*/ 3670 h 3784"/>
                <a:gd name="T8" fmla="*/ 1205 w 1249"/>
                <a:gd name="T9" fmla="*/ 3743 h 3784"/>
                <a:gd name="T10" fmla="*/ 1129 w 1249"/>
                <a:gd name="T11" fmla="*/ 3780 h 3784"/>
                <a:gd name="T12" fmla="*/ 120 w 1249"/>
                <a:gd name="T13" fmla="*/ 3780 h 3784"/>
                <a:gd name="T14" fmla="*/ 45 w 1249"/>
                <a:gd name="T15" fmla="*/ 3743 h 3784"/>
                <a:gd name="T16" fmla="*/ 4 w 1249"/>
                <a:gd name="T17" fmla="*/ 3670 h 3784"/>
                <a:gd name="T18" fmla="*/ 4 w 1249"/>
                <a:gd name="T19" fmla="*/ 3336 h 3784"/>
                <a:gd name="T20" fmla="*/ 45 w 1249"/>
                <a:gd name="T21" fmla="*/ 3262 h 3784"/>
                <a:gd name="T22" fmla="*/ 120 w 1249"/>
                <a:gd name="T23" fmla="*/ 3222 h 3784"/>
                <a:gd name="T24" fmla="*/ 442 w 1249"/>
                <a:gd name="T25" fmla="*/ 3202 h 3784"/>
                <a:gd name="T26" fmla="*/ 433 w 1249"/>
                <a:gd name="T27" fmla="*/ 3002 h 3784"/>
                <a:gd name="T28" fmla="*/ 444 w 1249"/>
                <a:gd name="T29" fmla="*/ 2966 h 3784"/>
                <a:gd name="T30" fmla="*/ 120 w 1249"/>
                <a:gd name="T31" fmla="*/ 2951 h 3784"/>
                <a:gd name="T32" fmla="*/ 45 w 1249"/>
                <a:gd name="T33" fmla="*/ 2910 h 3784"/>
                <a:gd name="T34" fmla="*/ 4 w 1249"/>
                <a:gd name="T35" fmla="*/ 2833 h 3784"/>
                <a:gd name="T36" fmla="*/ 4 w 1249"/>
                <a:gd name="T37" fmla="*/ 2542 h 3784"/>
                <a:gd name="T38" fmla="*/ 45 w 1249"/>
                <a:gd name="T39" fmla="*/ 2467 h 3784"/>
                <a:gd name="T40" fmla="*/ 120 w 1249"/>
                <a:gd name="T41" fmla="*/ 2426 h 3784"/>
                <a:gd name="T42" fmla="*/ 266 w 1249"/>
                <a:gd name="T43" fmla="*/ 2398 h 3784"/>
                <a:gd name="T44" fmla="*/ 266 w 1249"/>
                <a:gd name="T45" fmla="*/ 2182 h 3784"/>
                <a:gd name="T46" fmla="*/ 120 w 1249"/>
                <a:gd name="T47" fmla="*/ 2154 h 3784"/>
                <a:gd name="T48" fmla="*/ 45 w 1249"/>
                <a:gd name="T49" fmla="*/ 2114 h 3784"/>
                <a:gd name="T50" fmla="*/ 4 w 1249"/>
                <a:gd name="T51" fmla="*/ 2038 h 3784"/>
                <a:gd name="T52" fmla="*/ 4 w 1249"/>
                <a:gd name="T53" fmla="*/ 1746 h 3784"/>
                <a:gd name="T54" fmla="*/ 45 w 1249"/>
                <a:gd name="T55" fmla="*/ 1670 h 3784"/>
                <a:gd name="T56" fmla="*/ 120 w 1249"/>
                <a:gd name="T57" fmla="*/ 1629 h 3784"/>
                <a:gd name="T58" fmla="*/ 444 w 1249"/>
                <a:gd name="T59" fmla="*/ 1614 h 3784"/>
                <a:gd name="T60" fmla="*/ 433 w 1249"/>
                <a:gd name="T61" fmla="*/ 1576 h 3784"/>
                <a:gd name="T62" fmla="*/ 439 w 1249"/>
                <a:gd name="T63" fmla="*/ 1385 h 3784"/>
                <a:gd name="T64" fmla="*/ 150 w 1249"/>
                <a:gd name="T65" fmla="*/ 1361 h 3784"/>
                <a:gd name="T66" fmla="*/ 67 w 1249"/>
                <a:gd name="T67" fmla="*/ 1336 h 3784"/>
                <a:gd name="T68" fmla="*/ 12 w 1249"/>
                <a:gd name="T69" fmla="*/ 1271 h 3784"/>
                <a:gd name="T70" fmla="*/ 0 w 1249"/>
                <a:gd name="T71" fmla="*/ 981 h 3784"/>
                <a:gd name="T72" fmla="*/ 26 w 1249"/>
                <a:gd name="T73" fmla="*/ 896 h 3784"/>
                <a:gd name="T74" fmla="*/ 92 w 1249"/>
                <a:gd name="T75" fmla="*/ 842 h 3784"/>
                <a:gd name="T76" fmla="*/ 265 w 1249"/>
                <a:gd name="T77" fmla="*/ 830 h 3784"/>
                <a:gd name="T78" fmla="*/ 267 w 1249"/>
                <a:gd name="T79" fmla="*/ 616 h 3784"/>
                <a:gd name="T80" fmla="*/ 150 w 1249"/>
                <a:gd name="T81" fmla="*/ 564 h 3784"/>
                <a:gd name="T82" fmla="*/ 67 w 1249"/>
                <a:gd name="T83" fmla="*/ 540 h 3784"/>
                <a:gd name="T84" fmla="*/ 12 w 1249"/>
                <a:gd name="T85" fmla="*/ 475 h 3784"/>
                <a:gd name="T86" fmla="*/ 0 w 1249"/>
                <a:gd name="T87" fmla="*/ 154 h 3784"/>
                <a:gd name="T88" fmla="*/ 26 w 1249"/>
                <a:gd name="T89" fmla="*/ 69 h 3784"/>
                <a:gd name="T90" fmla="*/ 92 w 1249"/>
                <a:gd name="T91" fmla="*/ 13 h 3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49" h="3784">
                  <a:moveTo>
                    <a:pt x="150" y="0"/>
                  </a:moveTo>
                  <a:lnTo>
                    <a:pt x="1099" y="0"/>
                  </a:lnTo>
                  <a:lnTo>
                    <a:pt x="1129" y="4"/>
                  </a:lnTo>
                  <a:lnTo>
                    <a:pt x="1157" y="13"/>
                  </a:lnTo>
                  <a:lnTo>
                    <a:pt x="1183" y="27"/>
                  </a:lnTo>
                  <a:lnTo>
                    <a:pt x="1205" y="46"/>
                  </a:lnTo>
                  <a:lnTo>
                    <a:pt x="1223" y="69"/>
                  </a:lnTo>
                  <a:lnTo>
                    <a:pt x="1237" y="95"/>
                  </a:lnTo>
                  <a:lnTo>
                    <a:pt x="1245" y="124"/>
                  </a:lnTo>
                  <a:lnTo>
                    <a:pt x="1249" y="154"/>
                  </a:lnTo>
                  <a:lnTo>
                    <a:pt x="1249" y="3640"/>
                  </a:lnTo>
                  <a:lnTo>
                    <a:pt x="1245" y="3670"/>
                  </a:lnTo>
                  <a:lnTo>
                    <a:pt x="1237" y="3698"/>
                  </a:lnTo>
                  <a:lnTo>
                    <a:pt x="1223" y="3722"/>
                  </a:lnTo>
                  <a:lnTo>
                    <a:pt x="1205" y="3743"/>
                  </a:lnTo>
                  <a:lnTo>
                    <a:pt x="1183" y="3759"/>
                  </a:lnTo>
                  <a:lnTo>
                    <a:pt x="1157" y="3772"/>
                  </a:lnTo>
                  <a:lnTo>
                    <a:pt x="1129" y="3780"/>
                  </a:lnTo>
                  <a:lnTo>
                    <a:pt x="1099" y="3784"/>
                  </a:lnTo>
                  <a:lnTo>
                    <a:pt x="150" y="3784"/>
                  </a:lnTo>
                  <a:lnTo>
                    <a:pt x="120" y="3780"/>
                  </a:lnTo>
                  <a:lnTo>
                    <a:pt x="92" y="3772"/>
                  </a:lnTo>
                  <a:lnTo>
                    <a:pt x="67" y="3759"/>
                  </a:lnTo>
                  <a:lnTo>
                    <a:pt x="45" y="3743"/>
                  </a:lnTo>
                  <a:lnTo>
                    <a:pt x="26" y="3722"/>
                  </a:lnTo>
                  <a:lnTo>
                    <a:pt x="12" y="3698"/>
                  </a:lnTo>
                  <a:lnTo>
                    <a:pt x="4" y="3670"/>
                  </a:lnTo>
                  <a:lnTo>
                    <a:pt x="0" y="3640"/>
                  </a:lnTo>
                  <a:lnTo>
                    <a:pt x="0" y="3366"/>
                  </a:lnTo>
                  <a:lnTo>
                    <a:pt x="4" y="3336"/>
                  </a:lnTo>
                  <a:lnTo>
                    <a:pt x="12" y="3308"/>
                  </a:lnTo>
                  <a:lnTo>
                    <a:pt x="26" y="3284"/>
                  </a:lnTo>
                  <a:lnTo>
                    <a:pt x="45" y="3262"/>
                  </a:lnTo>
                  <a:lnTo>
                    <a:pt x="67" y="3244"/>
                  </a:lnTo>
                  <a:lnTo>
                    <a:pt x="92" y="3231"/>
                  </a:lnTo>
                  <a:lnTo>
                    <a:pt x="120" y="3222"/>
                  </a:lnTo>
                  <a:lnTo>
                    <a:pt x="150" y="3219"/>
                  </a:lnTo>
                  <a:lnTo>
                    <a:pt x="446" y="3219"/>
                  </a:lnTo>
                  <a:lnTo>
                    <a:pt x="442" y="3202"/>
                  </a:lnTo>
                  <a:lnTo>
                    <a:pt x="437" y="3186"/>
                  </a:lnTo>
                  <a:lnTo>
                    <a:pt x="433" y="3167"/>
                  </a:lnTo>
                  <a:lnTo>
                    <a:pt x="433" y="3002"/>
                  </a:lnTo>
                  <a:lnTo>
                    <a:pt x="435" y="2989"/>
                  </a:lnTo>
                  <a:lnTo>
                    <a:pt x="439" y="2978"/>
                  </a:lnTo>
                  <a:lnTo>
                    <a:pt x="444" y="2966"/>
                  </a:lnTo>
                  <a:lnTo>
                    <a:pt x="446" y="2953"/>
                  </a:lnTo>
                  <a:lnTo>
                    <a:pt x="150" y="2953"/>
                  </a:lnTo>
                  <a:lnTo>
                    <a:pt x="120" y="2951"/>
                  </a:lnTo>
                  <a:lnTo>
                    <a:pt x="92" y="2942"/>
                  </a:lnTo>
                  <a:lnTo>
                    <a:pt x="67" y="2928"/>
                  </a:lnTo>
                  <a:lnTo>
                    <a:pt x="45" y="2910"/>
                  </a:lnTo>
                  <a:lnTo>
                    <a:pt x="26" y="2888"/>
                  </a:lnTo>
                  <a:lnTo>
                    <a:pt x="12" y="2862"/>
                  </a:lnTo>
                  <a:lnTo>
                    <a:pt x="4" y="2833"/>
                  </a:lnTo>
                  <a:lnTo>
                    <a:pt x="0" y="2803"/>
                  </a:lnTo>
                  <a:lnTo>
                    <a:pt x="0" y="2571"/>
                  </a:lnTo>
                  <a:lnTo>
                    <a:pt x="4" y="2542"/>
                  </a:lnTo>
                  <a:lnTo>
                    <a:pt x="12" y="2513"/>
                  </a:lnTo>
                  <a:lnTo>
                    <a:pt x="26" y="2489"/>
                  </a:lnTo>
                  <a:lnTo>
                    <a:pt x="45" y="2467"/>
                  </a:lnTo>
                  <a:lnTo>
                    <a:pt x="67" y="2448"/>
                  </a:lnTo>
                  <a:lnTo>
                    <a:pt x="92" y="2434"/>
                  </a:lnTo>
                  <a:lnTo>
                    <a:pt x="120" y="2426"/>
                  </a:lnTo>
                  <a:lnTo>
                    <a:pt x="150" y="2423"/>
                  </a:lnTo>
                  <a:lnTo>
                    <a:pt x="265" y="2423"/>
                  </a:lnTo>
                  <a:lnTo>
                    <a:pt x="266" y="2398"/>
                  </a:lnTo>
                  <a:lnTo>
                    <a:pt x="267" y="2372"/>
                  </a:lnTo>
                  <a:lnTo>
                    <a:pt x="267" y="2208"/>
                  </a:lnTo>
                  <a:lnTo>
                    <a:pt x="266" y="2182"/>
                  </a:lnTo>
                  <a:lnTo>
                    <a:pt x="265" y="2158"/>
                  </a:lnTo>
                  <a:lnTo>
                    <a:pt x="150" y="2158"/>
                  </a:lnTo>
                  <a:lnTo>
                    <a:pt x="120" y="2154"/>
                  </a:lnTo>
                  <a:lnTo>
                    <a:pt x="92" y="2145"/>
                  </a:lnTo>
                  <a:lnTo>
                    <a:pt x="67" y="2131"/>
                  </a:lnTo>
                  <a:lnTo>
                    <a:pt x="45" y="2114"/>
                  </a:lnTo>
                  <a:lnTo>
                    <a:pt x="26" y="2092"/>
                  </a:lnTo>
                  <a:lnTo>
                    <a:pt x="12" y="2067"/>
                  </a:lnTo>
                  <a:lnTo>
                    <a:pt x="4" y="2038"/>
                  </a:lnTo>
                  <a:lnTo>
                    <a:pt x="0" y="2008"/>
                  </a:lnTo>
                  <a:lnTo>
                    <a:pt x="0" y="1776"/>
                  </a:lnTo>
                  <a:lnTo>
                    <a:pt x="4" y="1746"/>
                  </a:lnTo>
                  <a:lnTo>
                    <a:pt x="12" y="1717"/>
                  </a:lnTo>
                  <a:lnTo>
                    <a:pt x="26" y="1692"/>
                  </a:lnTo>
                  <a:lnTo>
                    <a:pt x="45" y="1670"/>
                  </a:lnTo>
                  <a:lnTo>
                    <a:pt x="67" y="1651"/>
                  </a:lnTo>
                  <a:lnTo>
                    <a:pt x="92" y="1639"/>
                  </a:lnTo>
                  <a:lnTo>
                    <a:pt x="120" y="1629"/>
                  </a:lnTo>
                  <a:lnTo>
                    <a:pt x="150" y="1626"/>
                  </a:lnTo>
                  <a:lnTo>
                    <a:pt x="446" y="1626"/>
                  </a:lnTo>
                  <a:lnTo>
                    <a:pt x="444" y="1614"/>
                  </a:lnTo>
                  <a:lnTo>
                    <a:pt x="439" y="1602"/>
                  </a:lnTo>
                  <a:lnTo>
                    <a:pt x="435" y="1590"/>
                  </a:lnTo>
                  <a:lnTo>
                    <a:pt x="433" y="1576"/>
                  </a:lnTo>
                  <a:lnTo>
                    <a:pt x="433" y="1412"/>
                  </a:lnTo>
                  <a:lnTo>
                    <a:pt x="435" y="1398"/>
                  </a:lnTo>
                  <a:lnTo>
                    <a:pt x="439" y="1385"/>
                  </a:lnTo>
                  <a:lnTo>
                    <a:pt x="444" y="1374"/>
                  </a:lnTo>
                  <a:lnTo>
                    <a:pt x="446" y="1361"/>
                  </a:lnTo>
                  <a:lnTo>
                    <a:pt x="150" y="1361"/>
                  </a:lnTo>
                  <a:lnTo>
                    <a:pt x="120" y="1358"/>
                  </a:lnTo>
                  <a:lnTo>
                    <a:pt x="92" y="1350"/>
                  </a:lnTo>
                  <a:lnTo>
                    <a:pt x="67" y="1336"/>
                  </a:lnTo>
                  <a:lnTo>
                    <a:pt x="45" y="1317"/>
                  </a:lnTo>
                  <a:lnTo>
                    <a:pt x="26" y="1295"/>
                  </a:lnTo>
                  <a:lnTo>
                    <a:pt x="12" y="1271"/>
                  </a:lnTo>
                  <a:lnTo>
                    <a:pt x="4" y="1242"/>
                  </a:lnTo>
                  <a:lnTo>
                    <a:pt x="0" y="1212"/>
                  </a:lnTo>
                  <a:lnTo>
                    <a:pt x="0" y="981"/>
                  </a:lnTo>
                  <a:lnTo>
                    <a:pt x="4" y="951"/>
                  </a:lnTo>
                  <a:lnTo>
                    <a:pt x="12" y="922"/>
                  </a:lnTo>
                  <a:lnTo>
                    <a:pt x="26" y="896"/>
                  </a:lnTo>
                  <a:lnTo>
                    <a:pt x="45" y="874"/>
                  </a:lnTo>
                  <a:lnTo>
                    <a:pt x="67" y="856"/>
                  </a:lnTo>
                  <a:lnTo>
                    <a:pt x="92" y="842"/>
                  </a:lnTo>
                  <a:lnTo>
                    <a:pt x="120" y="833"/>
                  </a:lnTo>
                  <a:lnTo>
                    <a:pt x="150" y="830"/>
                  </a:lnTo>
                  <a:lnTo>
                    <a:pt x="265" y="830"/>
                  </a:lnTo>
                  <a:lnTo>
                    <a:pt x="266" y="806"/>
                  </a:lnTo>
                  <a:lnTo>
                    <a:pt x="267" y="781"/>
                  </a:lnTo>
                  <a:lnTo>
                    <a:pt x="267" y="616"/>
                  </a:lnTo>
                  <a:lnTo>
                    <a:pt x="266" y="590"/>
                  </a:lnTo>
                  <a:lnTo>
                    <a:pt x="265" y="564"/>
                  </a:lnTo>
                  <a:lnTo>
                    <a:pt x="150" y="564"/>
                  </a:lnTo>
                  <a:lnTo>
                    <a:pt x="120" y="562"/>
                  </a:lnTo>
                  <a:lnTo>
                    <a:pt x="92" y="553"/>
                  </a:lnTo>
                  <a:lnTo>
                    <a:pt x="67" y="540"/>
                  </a:lnTo>
                  <a:lnTo>
                    <a:pt x="45" y="522"/>
                  </a:lnTo>
                  <a:lnTo>
                    <a:pt x="26" y="500"/>
                  </a:lnTo>
                  <a:lnTo>
                    <a:pt x="12" y="475"/>
                  </a:lnTo>
                  <a:lnTo>
                    <a:pt x="4" y="446"/>
                  </a:lnTo>
                  <a:lnTo>
                    <a:pt x="0" y="418"/>
                  </a:lnTo>
                  <a:lnTo>
                    <a:pt x="0" y="154"/>
                  </a:lnTo>
                  <a:lnTo>
                    <a:pt x="4" y="124"/>
                  </a:lnTo>
                  <a:lnTo>
                    <a:pt x="12" y="95"/>
                  </a:lnTo>
                  <a:lnTo>
                    <a:pt x="26" y="69"/>
                  </a:lnTo>
                  <a:lnTo>
                    <a:pt x="45" y="46"/>
                  </a:lnTo>
                  <a:lnTo>
                    <a:pt x="67" y="27"/>
                  </a:lnTo>
                  <a:lnTo>
                    <a:pt x="92" y="13"/>
                  </a:lnTo>
                  <a:lnTo>
                    <a:pt x="120" y="4"/>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51" name="Freeform 709"/>
            <p:cNvSpPr>
              <a:spLocks/>
            </p:cNvSpPr>
            <p:nvPr/>
          </p:nvSpPr>
          <p:spPr bwMode="auto">
            <a:xfrm>
              <a:off x="3461" y="3320"/>
              <a:ext cx="295" cy="748"/>
            </a:xfrm>
            <a:custGeom>
              <a:avLst/>
              <a:gdLst>
                <a:gd name="T0" fmla="*/ 0 w 1181"/>
                <a:gd name="T1" fmla="*/ 0 h 2990"/>
                <a:gd name="T2" fmla="*/ 465 w 1181"/>
                <a:gd name="T3" fmla="*/ 0 h 2990"/>
                <a:gd name="T4" fmla="*/ 465 w 1181"/>
                <a:gd name="T5" fmla="*/ 2107 h 2990"/>
                <a:gd name="T6" fmla="*/ 715 w 1181"/>
                <a:gd name="T7" fmla="*/ 2107 h 2990"/>
                <a:gd name="T8" fmla="*/ 715 w 1181"/>
                <a:gd name="T9" fmla="*/ 0 h 2990"/>
                <a:gd name="T10" fmla="*/ 1181 w 1181"/>
                <a:gd name="T11" fmla="*/ 0 h 2990"/>
                <a:gd name="T12" fmla="*/ 1181 w 1181"/>
                <a:gd name="T13" fmla="*/ 2192 h 2990"/>
                <a:gd name="T14" fmla="*/ 1180 w 1181"/>
                <a:gd name="T15" fmla="*/ 2228 h 2990"/>
                <a:gd name="T16" fmla="*/ 1174 w 1181"/>
                <a:gd name="T17" fmla="*/ 2264 h 2990"/>
                <a:gd name="T18" fmla="*/ 1165 w 1181"/>
                <a:gd name="T19" fmla="*/ 2301 h 2990"/>
                <a:gd name="T20" fmla="*/ 1153 w 1181"/>
                <a:gd name="T21" fmla="*/ 2338 h 2990"/>
                <a:gd name="T22" fmla="*/ 1139 w 1181"/>
                <a:gd name="T23" fmla="*/ 2373 h 2990"/>
                <a:gd name="T24" fmla="*/ 1123 w 1181"/>
                <a:gd name="T25" fmla="*/ 2404 h 2990"/>
                <a:gd name="T26" fmla="*/ 1104 w 1181"/>
                <a:gd name="T27" fmla="*/ 2431 h 2990"/>
                <a:gd name="T28" fmla="*/ 712 w 1181"/>
                <a:gd name="T29" fmla="*/ 2934 h 2990"/>
                <a:gd name="T30" fmla="*/ 694 w 1181"/>
                <a:gd name="T31" fmla="*/ 2953 h 2990"/>
                <a:gd name="T32" fmla="*/ 673 w 1181"/>
                <a:gd name="T33" fmla="*/ 2969 h 2990"/>
                <a:gd name="T34" fmla="*/ 651 w 1181"/>
                <a:gd name="T35" fmla="*/ 2981 h 2990"/>
                <a:gd name="T36" fmla="*/ 626 w 1181"/>
                <a:gd name="T37" fmla="*/ 2988 h 2990"/>
                <a:gd name="T38" fmla="*/ 601 w 1181"/>
                <a:gd name="T39" fmla="*/ 2990 h 2990"/>
                <a:gd name="T40" fmla="*/ 575 w 1181"/>
                <a:gd name="T41" fmla="*/ 2988 h 2990"/>
                <a:gd name="T42" fmla="*/ 551 w 1181"/>
                <a:gd name="T43" fmla="*/ 2981 h 2990"/>
                <a:gd name="T44" fmla="*/ 528 w 1181"/>
                <a:gd name="T45" fmla="*/ 2969 h 2990"/>
                <a:gd name="T46" fmla="*/ 507 w 1181"/>
                <a:gd name="T47" fmla="*/ 2953 h 2990"/>
                <a:gd name="T48" fmla="*/ 488 w 1181"/>
                <a:gd name="T49" fmla="*/ 2934 h 2990"/>
                <a:gd name="T50" fmla="*/ 88 w 1181"/>
                <a:gd name="T51" fmla="*/ 2431 h 2990"/>
                <a:gd name="T52" fmla="*/ 68 w 1181"/>
                <a:gd name="T53" fmla="*/ 2403 h 2990"/>
                <a:gd name="T54" fmla="*/ 50 w 1181"/>
                <a:gd name="T55" fmla="*/ 2370 h 2990"/>
                <a:gd name="T56" fmla="*/ 32 w 1181"/>
                <a:gd name="T57" fmla="*/ 2335 h 2990"/>
                <a:gd name="T58" fmla="*/ 20 w 1181"/>
                <a:gd name="T59" fmla="*/ 2298 h 2990"/>
                <a:gd name="T60" fmla="*/ 8 w 1181"/>
                <a:gd name="T61" fmla="*/ 2262 h 2990"/>
                <a:gd name="T62" fmla="*/ 2 w 1181"/>
                <a:gd name="T63" fmla="*/ 2226 h 2990"/>
                <a:gd name="T64" fmla="*/ 0 w 1181"/>
                <a:gd name="T65" fmla="*/ 2192 h 2990"/>
                <a:gd name="T66" fmla="*/ 0 w 1181"/>
                <a:gd name="T67" fmla="*/ 0 h 2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1" h="2990">
                  <a:moveTo>
                    <a:pt x="0" y="0"/>
                  </a:moveTo>
                  <a:lnTo>
                    <a:pt x="465" y="0"/>
                  </a:lnTo>
                  <a:lnTo>
                    <a:pt x="465" y="2107"/>
                  </a:lnTo>
                  <a:lnTo>
                    <a:pt x="715" y="2107"/>
                  </a:lnTo>
                  <a:lnTo>
                    <a:pt x="715" y="0"/>
                  </a:lnTo>
                  <a:lnTo>
                    <a:pt x="1181" y="0"/>
                  </a:lnTo>
                  <a:lnTo>
                    <a:pt x="1181" y="2192"/>
                  </a:lnTo>
                  <a:lnTo>
                    <a:pt x="1180" y="2228"/>
                  </a:lnTo>
                  <a:lnTo>
                    <a:pt x="1174" y="2264"/>
                  </a:lnTo>
                  <a:lnTo>
                    <a:pt x="1165" y="2301"/>
                  </a:lnTo>
                  <a:lnTo>
                    <a:pt x="1153" y="2338"/>
                  </a:lnTo>
                  <a:lnTo>
                    <a:pt x="1139" y="2373"/>
                  </a:lnTo>
                  <a:lnTo>
                    <a:pt x="1123" y="2404"/>
                  </a:lnTo>
                  <a:lnTo>
                    <a:pt x="1104" y="2431"/>
                  </a:lnTo>
                  <a:lnTo>
                    <a:pt x="712" y="2934"/>
                  </a:lnTo>
                  <a:lnTo>
                    <a:pt x="694" y="2953"/>
                  </a:lnTo>
                  <a:lnTo>
                    <a:pt x="673" y="2969"/>
                  </a:lnTo>
                  <a:lnTo>
                    <a:pt x="651" y="2981"/>
                  </a:lnTo>
                  <a:lnTo>
                    <a:pt x="626" y="2988"/>
                  </a:lnTo>
                  <a:lnTo>
                    <a:pt x="601" y="2990"/>
                  </a:lnTo>
                  <a:lnTo>
                    <a:pt x="575" y="2988"/>
                  </a:lnTo>
                  <a:lnTo>
                    <a:pt x="551" y="2981"/>
                  </a:lnTo>
                  <a:lnTo>
                    <a:pt x="528" y="2969"/>
                  </a:lnTo>
                  <a:lnTo>
                    <a:pt x="507" y="2953"/>
                  </a:lnTo>
                  <a:lnTo>
                    <a:pt x="488" y="2934"/>
                  </a:lnTo>
                  <a:lnTo>
                    <a:pt x="88" y="2431"/>
                  </a:lnTo>
                  <a:lnTo>
                    <a:pt x="68" y="2403"/>
                  </a:lnTo>
                  <a:lnTo>
                    <a:pt x="50" y="2370"/>
                  </a:lnTo>
                  <a:lnTo>
                    <a:pt x="32" y="2335"/>
                  </a:lnTo>
                  <a:lnTo>
                    <a:pt x="20" y="2298"/>
                  </a:lnTo>
                  <a:lnTo>
                    <a:pt x="8" y="2262"/>
                  </a:lnTo>
                  <a:lnTo>
                    <a:pt x="2" y="2226"/>
                  </a:lnTo>
                  <a:lnTo>
                    <a:pt x="0" y="219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52" name="Freeform 710"/>
            <p:cNvSpPr>
              <a:spLocks/>
            </p:cNvSpPr>
            <p:nvPr/>
          </p:nvSpPr>
          <p:spPr bwMode="auto">
            <a:xfrm>
              <a:off x="3461" y="3121"/>
              <a:ext cx="295" cy="129"/>
            </a:xfrm>
            <a:custGeom>
              <a:avLst/>
              <a:gdLst>
                <a:gd name="T0" fmla="*/ 210 w 1181"/>
                <a:gd name="T1" fmla="*/ 0 h 515"/>
                <a:gd name="T2" fmla="*/ 994 w 1181"/>
                <a:gd name="T3" fmla="*/ 0 h 515"/>
                <a:gd name="T4" fmla="*/ 1030 w 1181"/>
                <a:gd name="T5" fmla="*/ 4 h 515"/>
                <a:gd name="T6" fmla="*/ 1063 w 1181"/>
                <a:gd name="T7" fmla="*/ 12 h 515"/>
                <a:gd name="T8" fmla="*/ 1092 w 1181"/>
                <a:gd name="T9" fmla="*/ 26 h 515"/>
                <a:gd name="T10" fmla="*/ 1117 w 1181"/>
                <a:gd name="T11" fmla="*/ 44 h 515"/>
                <a:gd name="T12" fmla="*/ 1139 w 1181"/>
                <a:gd name="T13" fmla="*/ 67 h 515"/>
                <a:gd name="T14" fmla="*/ 1158 w 1181"/>
                <a:gd name="T15" fmla="*/ 94 h 515"/>
                <a:gd name="T16" fmla="*/ 1171 w 1181"/>
                <a:gd name="T17" fmla="*/ 124 h 515"/>
                <a:gd name="T18" fmla="*/ 1179 w 1181"/>
                <a:gd name="T19" fmla="*/ 156 h 515"/>
                <a:gd name="T20" fmla="*/ 1181 w 1181"/>
                <a:gd name="T21" fmla="*/ 192 h 515"/>
                <a:gd name="T22" fmla="*/ 1181 w 1181"/>
                <a:gd name="T23" fmla="*/ 515 h 515"/>
                <a:gd name="T24" fmla="*/ 0 w 1181"/>
                <a:gd name="T25" fmla="*/ 515 h 515"/>
                <a:gd name="T26" fmla="*/ 0 w 1181"/>
                <a:gd name="T27" fmla="*/ 192 h 515"/>
                <a:gd name="T28" fmla="*/ 3 w 1181"/>
                <a:gd name="T29" fmla="*/ 157 h 515"/>
                <a:gd name="T30" fmla="*/ 13 w 1181"/>
                <a:gd name="T31" fmla="*/ 125 h 515"/>
                <a:gd name="T32" fmla="*/ 29 w 1181"/>
                <a:gd name="T33" fmla="*/ 95 h 515"/>
                <a:gd name="T34" fmla="*/ 50 w 1181"/>
                <a:gd name="T35" fmla="*/ 68 h 515"/>
                <a:gd name="T36" fmla="*/ 75 w 1181"/>
                <a:gd name="T37" fmla="*/ 45 h 515"/>
                <a:gd name="T38" fmla="*/ 106 w 1181"/>
                <a:gd name="T39" fmla="*/ 27 h 515"/>
                <a:gd name="T40" fmla="*/ 138 w 1181"/>
                <a:gd name="T41" fmla="*/ 13 h 515"/>
                <a:gd name="T42" fmla="*/ 173 w 1181"/>
                <a:gd name="T43" fmla="*/ 4 h 515"/>
                <a:gd name="T44" fmla="*/ 210 w 1181"/>
                <a:gd name="T45" fmla="*/ 0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81" h="515">
                  <a:moveTo>
                    <a:pt x="210" y="0"/>
                  </a:moveTo>
                  <a:lnTo>
                    <a:pt x="994" y="0"/>
                  </a:lnTo>
                  <a:lnTo>
                    <a:pt x="1030" y="4"/>
                  </a:lnTo>
                  <a:lnTo>
                    <a:pt x="1063" y="12"/>
                  </a:lnTo>
                  <a:lnTo>
                    <a:pt x="1092" y="26"/>
                  </a:lnTo>
                  <a:lnTo>
                    <a:pt x="1117" y="44"/>
                  </a:lnTo>
                  <a:lnTo>
                    <a:pt x="1139" y="67"/>
                  </a:lnTo>
                  <a:lnTo>
                    <a:pt x="1158" y="94"/>
                  </a:lnTo>
                  <a:lnTo>
                    <a:pt x="1171" y="124"/>
                  </a:lnTo>
                  <a:lnTo>
                    <a:pt x="1179" y="156"/>
                  </a:lnTo>
                  <a:lnTo>
                    <a:pt x="1181" y="192"/>
                  </a:lnTo>
                  <a:lnTo>
                    <a:pt x="1181" y="515"/>
                  </a:lnTo>
                  <a:lnTo>
                    <a:pt x="0" y="515"/>
                  </a:lnTo>
                  <a:lnTo>
                    <a:pt x="0" y="192"/>
                  </a:lnTo>
                  <a:lnTo>
                    <a:pt x="3" y="157"/>
                  </a:lnTo>
                  <a:lnTo>
                    <a:pt x="13" y="125"/>
                  </a:lnTo>
                  <a:lnTo>
                    <a:pt x="29" y="95"/>
                  </a:lnTo>
                  <a:lnTo>
                    <a:pt x="50" y="68"/>
                  </a:lnTo>
                  <a:lnTo>
                    <a:pt x="75" y="45"/>
                  </a:lnTo>
                  <a:lnTo>
                    <a:pt x="106" y="27"/>
                  </a:lnTo>
                  <a:lnTo>
                    <a:pt x="138" y="13"/>
                  </a:lnTo>
                  <a:lnTo>
                    <a:pt x="173" y="4"/>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856" name="Freeform 715"/>
          <p:cNvSpPr>
            <a:spLocks noEditPoints="1"/>
          </p:cNvSpPr>
          <p:nvPr/>
        </p:nvSpPr>
        <p:spPr bwMode="auto">
          <a:xfrm>
            <a:off x="4006489" y="2908650"/>
            <a:ext cx="203588" cy="212822"/>
          </a:xfrm>
          <a:custGeom>
            <a:avLst/>
            <a:gdLst>
              <a:gd name="T0" fmla="*/ 1766 w 3702"/>
              <a:gd name="T1" fmla="*/ 3326 h 3869"/>
              <a:gd name="T2" fmla="*/ 1752 w 3702"/>
              <a:gd name="T3" fmla="*/ 3455 h 3869"/>
              <a:gd name="T4" fmla="*/ 1861 w 3702"/>
              <a:gd name="T5" fmla="*/ 3523 h 3869"/>
              <a:gd name="T6" fmla="*/ 1970 w 3702"/>
              <a:gd name="T7" fmla="*/ 3455 h 3869"/>
              <a:gd name="T8" fmla="*/ 1956 w 3702"/>
              <a:gd name="T9" fmla="*/ 3326 h 3869"/>
              <a:gd name="T10" fmla="*/ 1981 w 3702"/>
              <a:gd name="T11" fmla="*/ 1906 h 3869"/>
              <a:gd name="T12" fmla="*/ 1013 w 3702"/>
              <a:gd name="T13" fmla="*/ 1821 h 3869"/>
              <a:gd name="T14" fmla="*/ 986 w 3702"/>
              <a:gd name="T15" fmla="*/ 2108 h 3869"/>
              <a:gd name="T16" fmla="*/ 1279 w 3702"/>
              <a:gd name="T17" fmla="*/ 2108 h 3869"/>
              <a:gd name="T18" fmla="*/ 1250 w 3702"/>
              <a:gd name="T19" fmla="*/ 1821 h 3869"/>
              <a:gd name="T20" fmla="*/ 1066 w 3702"/>
              <a:gd name="T21" fmla="*/ 1838 h 3869"/>
              <a:gd name="T22" fmla="*/ 3145 w 3702"/>
              <a:gd name="T23" fmla="*/ 1657 h 3869"/>
              <a:gd name="T24" fmla="*/ 1421 w 3702"/>
              <a:gd name="T25" fmla="*/ 1426 h 3869"/>
              <a:gd name="T26" fmla="*/ 1421 w 3702"/>
              <a:gd name="T27" fmla="*/ 1646 h 3869"/>
              <a:gd name="T28" fmla="*/ 1686 w 3702"/>
              <a:gd name="T29" fmla="*/ 1739 h 3869"/>
              <a:gd name="T30" fmla="*/ 1716 w 3702"/>
              <a:gd name="T31" fmla="*/ 1448 h 3869"/>
              <a:gd name="T32" fmla="*/ 1624 w 3702"/>
              <a:gd name="T33" fmla="*/ 1210 h 3869"/>
              <a:gd name="T34" fmla="*/ 919 w 3702"/>
              <a:gd name="T35" fmla="*/ 984 h 3869"/>
              <a:gd name="T36" fmla="*/ 672 w 3702"/>
              <a:gd name="T37" fmla="*/ 1165 h 3869"/>
              <a:gd name="T38" fmla="*/ 549 w 3702"/>
              <a:gd name="T39" fmla="*/ 1437 h 3869"/>
              <a:gd name="T40" fmla="*/ 575 w 3702"/>
              <a:gd name="T41" fmla="*/ 1735 h 3869"/>
              <a:gd name="T42" fmla="*/ 843 w 3702"/>
              <a:gd name="T43" fmla="*/ 1646 h 3869"/>
              <a:gd name="T44" fmla="*/ 835 w 3702"/>
              <a:gd name="T45" fmla="*/ 1452 h 3869"/>
              <a:gd name="T46" fmla="*/ 944 w 3702"/>
              <a:gd name="T47" fmla="*/ 1291 h 3869"/>
              <a:gd name="T48" fmla="*/ 1125 w 3702"/>
              <a:gd name="T49" fmla="*/ 1227 h 3869"/>
              <a:gd name="T50" fmla="*/ 1457 w 3702"/>
              <a:gd name="T51" fmla="*/ 1043 h 3869"/>
              <a:gd name="T52" fmla="*/ 1214 w 3702"/>
              <a:gd name="T53" fmla="*/ 951 h 3869"/>
              <a:gd name="T54" fmla="*/ 3145 w 3702"/>
              <a:gd name="T55" fmla="*/ 941 h 3869"/>
              <a:gd name="T56" fmla="*/ 1996 w 3702"/>
              <a:gd name="T57" fmla="*/ 27 h 3869"/>
              <a:gd name="T58" fmla="*/ 2163 w 3702"/>
              <a:gd name="T59" fmla="*/ 170 h 3869"/>
              <a:gd name="T60" fmla="*/ 3576 w 3702"/>
              <a:gd name="T61" fmla="*/ 238 h 3869"/>
              <a:gd name="T62" fmla="*/ 3690 w 3702"/>
              <a:gd name="T63" fmla="*/ 380 h 3869"/>
              <a:gd name="T64" fmla="*/ 3679 w 3702"/>
              <a:gd name="T65" fmla="*/ 571 h 3869"/>
              <a:gd name="T66" fmla="*/ 3548 w 3702"/>
              <a:gd name="T67" fmla="*/ 693 h 3869"/>
              <a:gd name="T68" fmla="*/ 3612 w 3702"/>
              <a:gd name="T69" fmla="*/ 2425 h 3869"/>
              <a:gd name="T70" fmla="*/ 3699 w 3702"/>
              <a:gd name="T71" fmla="*/ 2581 h 3869"/>
              <a:gd name="T72" fmla="*/ 3657 w 3702"/>
              <a:gd name="T73" fmla="*/ 2769 h 3869"/>
              <a:gd name="T74" fmla="*/ 3505 w 3702"/>
              <a:gd name="T75" fmla="*/ 2867 h 3869"/>
              <a:gd name="T76" fmla="*/ 2125 w 3702"/>
              <a:gd name="T77" fmla="*/ 3021 h 3869"/>
              <a:gd name="T78" fmla="*/ 2293 w 3702"/>
              <a:gd name="T79" fmla="*/ 3234 h 3869"/>
              <a:gd name="T80" fmla="*/ 2312 w 3702"/>
              <a:gd name="T81" fmla="*/ 3517 h 3869"/>
              <a:gd name="T82" fmla="*/ 2169 w 3702"/>
              <a:gd name="T83" fmla="*/ 3751 h 3869"/>
              <a:gd name="T84" fmla="*/ 1918 w 3702"/>
              <a:gd name="T85" fmla="*/ 3865 h 3869"/>
              <a:gd name="T86" fmla="*/ 1640 w 3702"/>
              <a:gd name="T87" fmla="*/ 3814 h 3869"/>
              <a:gd name="T88" fmla="*/ 1446 w 3702"/>
              <a:gd name="T89" fmla="*/ 3621 h 3869"/>
              <a:gd name="T90" fmla="*/ 1395 w 3702"/>
              <a:gd name="T91" fmla="*/ 3344 h 3869"/>
              <a:gd name="T92" fmla="*/ 1507 w 3702"/>
              <a:gd name="T93" fmla="*/ 3094 h 3869"/>
              <a:gd name="T94" fmla="*/ 1682 w 3702"/>
              <a:gd name="T95" fmla="*/ 2870 h 3869"/>
              <a:gd name="T96" fmla="*/ 99 w 3702"/>
              <a:gd name="T97" fmla="*/ 2822 h 3869"/>
              <a:gd name="T98" fmla="*/ 4 w 3702"/>
              <a:gd name="T99" fmla="*/ 2662 h 3869"/>
              <a:gd name="T100" fmla="*/ 46 w 3702"/>
              <a:gd name="T101" fmla="*/ 2472 h 3869"/>
              <a:gd name="T102" fmla="*/ 202 w 3702"/>
              <a:gd name="T103" fmla="*/ 2374 h 3869"/>
              <a:gd name="T104" fmla="*/ 70 w 3702"/>
              <a:gd name="T105" fmla="*/ 637 h 3869"/>
              <a:gd name="T106" fmla="*/ 0 w 3702"/>
              <a:gd name="T107" fmla="*/ 459 h 3869"/>
              <a:gd name="T108" fmla="*/ 71 w 3702"/>
              <a:gd name="T109" fmla="*/ 283 h 3869"/>
              <a:gd name="T110" fmla="*/ 242 w 3702"/>
              <a:gd name="T111" fmla="*/ 209 h 3869"/>
              <a:gd name="T112" fmla="*/ 1648 w 3702"/>
              <a:gd name="T113" fmla="*/ 71 h 3869"/>
              <a:gd name="T114" fmla="*/ 1861 w 3702"/>
              <a:gd name="T115" fmla="*/ 0 h 3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02" h="3869">
                <a:moveTo>
                  <a:pt x="1861" y="3281"/>
                </a:moveTo>
                <a:lnTo>
                  <a:pt x="1834" y="3284"/>
                </a:lnTo>
                <a:lnTo>
                  <a:pt x="1808" y="3293"/>
                </a:lnTo>
                <a:lnTo>
                  <a:pt x="1785" y="3307"/>
                </a:lnTo>
                <a:lnTo>
                  <a:pt x="1766" y="3326"/>
                </a:lnTo>
                <a:lnTo>
                  <a:pt x="1752" y="3349"/>
                </a:lnTo>
                <a:lnTo>
                  <a:pt x="1744" y="3374"/>
                </a:lnTo>
                <a:lnTo>
                  <a:pt x="1740" y="3402"/>
                </a:lnTo>
                <a:lnTo>
                  <a:pt x="1744" y="3429"/>
                </a:lnTo>
                <a:lnTo>
                  <a:pt x="1752" y="3455"/>
                </a:lnTo>
                <a:lnTo>
                  <a:pt x="1766" y="3478"/>
                </a:lnTo>
                <a:lnTo>
                  <a:pt x="1785" y="3496"/>
                </a:lnTo>
                <a:lnTo>
                  <a:pt x="1808" y="3510"/>
                </a:lnTo>
                <a:lnTo>
                  <a:pt x="1834" y="3519"/>
                </a:lnTo>
                <a:lnTo>
                  <a:pt x="1861" y="3523"/>
                </a:lnTo>
                <a:lnTo>
                  <a:pt x="1888" y="3519"/>
                </a:lnTo>
                <a:lnTo>
                  <a:pt x="1914" y="3510"/>
                </a:lnTo>
                <a:lnTo>
                  <a:pt x="1937" y="3496"/>
                </a:lnTo>
                <a:lnTo>
                  <a:pt x="1956" y="3478"/>
                </a:lnTo>
                <a:lnTo>
                  <a:pt x="1970" y="3455"/>
                </a:lnTo>
                <a:lnTo>
                  <a:pt x="1978" y="3429"/>
                </a:lnTo>
                <a:lnTo>
                  <a:pt x="1982" y="3402"/>
                </a:lnTo>
                <a:lnTo>
                  <a:pt x="1978" y="3374"/>
                </a:lnTo>
                <a:lnTo>
                  <a:pt x="1970" y="3349"/>
                </a:lnTo>
                <a:lnTo>
                  <a:pt x="1956" y="3326"/>
                </a:lnTo>
                <a:lnTo>
                  <a:pt x="1937" y="3307"/>
                </a:lnTo>
                <a:lnTo>
                  <a:pt x="1914" y="3293"/>
                </a:lnTo>
                <a:lnTo>
                  <a:pt x="1888" y="3284"/>
                </a:lnTo>
                <a:lnTo>
                  <a:pt x="1861" y="3281"/>
                </a:lnTo>
                <a:close/>
                <a:moveTo>
                  <a:pt x="1981" y="1906"/>
                </a:moveTo>
                <a:lnTo>
                  <a:pt x="1981" y="2139"/>
                </a:lnTo>
                <a:lnTo>
                  <a:pt x="3145" y="2139"/>
                </a:lnTo>
                <a:lnTo>
                  <a:pt x="3145" y="1906"/>
                </a:lnTo>
                <a:lnTo>
                  <a:pt x="1981" y="1906"/>
                </a:lnTo>
                <a:close/>
                <a:moveTo>
                  <a:pt x="1013" y="1821"/>
                </a:moveTo>
                <a:lnTo>
                  <a:pt x="806" y="2028"/>
                </a:lnTo>
                <a:lnTo>
                  <a:pt x="822" y="2038"/>
                </a:lnTo>
                <a:lnTo>
                  <a:pt x="874" y="2067"/>
                </a:lnTo>
                <a:lnTo>
                  <a:pt x="929" y="2090"/>
                </a:lnTo>
                <a:lnTo>
                  <a:pt x="986" y="2108"/>
                </a:lnTo>
                <a:lnTo>
                  <a:pt x="1044" y="2120"/>
                </a:lnTo>
                <a:lnTo>
                  <a:pt x="1102" y="2125"/>
                </a:lnTo>
                <a:lnTo>
                  <a:pt x="1161" y="2125"/>
                </a:lnTo>
                <a:lnTo>
                  <a:pt x="1221" y="2120"/>
                </a:lnTo>
                <a:lnTo>
                  <a:pt x="1279" y="2108"/>
                </a:lnTo>
                <a:lnTo>
                  <a:pt x="1336" y="2090"/>
                </a:lnTo>
                <a:lnTo>
                  <a:pt x="1390" y="2067"/>
                </a:lnTo>
                <a:lnTo>
                  <a:pt x="1443" y="2038"/>
                </a:lnTo>
                <a:lnTo>
                  <a:pt x="1457" y="2028"/>
                </a:lnTo>
                <a:lnTo>
                  <a:pt x="1250" y="1821"/>
                </a:lnTo>
                <a:lnTo>
                  <a:pt x="1242" y="1825"/>
                </a:lnTo>
                <a:lnTo>
                  <a:pt x="1198" y="1838"/>
                </a:lnTo>
                <a:lnTo>
                  <a:pt x="1154" y="1844"/>
                </a:lnTo>
                <a:lnTo>
                  <a:pt x="1109" y="1844"/>
                </a:lnTo>
                <a:lnTo>
                  <a:pt x="1066" y="1838"/>
                </a:lnTo>
                <a:lnTo>
                  <a:pt x="1022" y="1825"/>
                </a:lnTo>
                <a:lnTo>
                  <a:pt x="1013" y="1821"/>
                </a:lnTo>
                <a:close/>
                <a:moveTo>
                  <a:pt x="1981" y="1423"/>
                </a:moveTo>
                <a:lnTo>
                  <a:pt x="1981" y="1657"/>
                </a:lnTo>
                <a:lnTo>
                  <a:pt x="3145" y="1657"/>
                </a:lnTo>
                <a:lnTo>
                  <a:pt x="3145" y="1423"/>
                </a:lnTo>
                <a:lnTo>
                  <a:pt x="1981" y="1423"/>
                </a:lnTo>
                <a:close/>
                <a:moveTo>
                  <a:pt x="1624" y="1210"/>
                </a:moveTo>
                <a:lnTo>
                  <a:pt x="1417" y="1417"/>
                </a:lnTo>
                <a:lnTo>
                  <a:pt x="1421" y="1426"/>
                </a:lnTo>
                <a:lnTo>
                  <a:pt x="1434" y="1469"/>
                </a:lnTo>
                <a:lnTo>
                  <a:pt x="1440" y="1513"/>
                </a:lnTo>
                <a:lnTo>
                  <a:pt x="1440" y="1558"/>
                </a:lnTo>
                <a:lnTo>
                  <a:pt x="1434" y="1602"/>
                </a:lnTo>
                <a:lnTo>
                  <a:pt x="1421" y="1646"/>
                </a:lnTo>
                <a:lnTo>
                  <a:pt x="1417" y="1654"/>
                </a:lnTo>
                <a:lnTo>
                  <a:pt x="1624" y="1861"/>
                </a:lnTo>
                <a:lnTo>
                  <a:pt x="1634" y="1847"/>
                </a:lnTo>
                <a:lnTo>
                  <a:pt x="1663" y="1794"/>
                </a:lnTo>
                <a:lnTo>
                  <a:pt x="1686" y="1739"/>
                </a:lnTo>
                <a:lnTo>
                  <a:pt x="1704" y="1683"/>
                </a:lnTo>
                <a:lnTo>
                  <a:pt x="1716" y="1625"/>
                </a:lnTo>
                <a:lnTo>
                  <a:pt x="1721" y="1565"/>
                </a:lnTo>
                <a:lnTo>
                  <a:pt x="1721" y="1506"/>
                </a:lnTo>
                <a:lnTo>
                  <a:pt x="1716" y="1448"/>
                </a:lnTo>
                <a:lnTo>
                  <a:pt x="1704" y="1390"/>
                </a:lnTo>
                <a:lnTo>
                  <a:pt x="1686" y="1333"/>
                </a:lnTo>
                <a:lnTo>
                  <a:pt x="1663" y="1278"/>
                </a:lnTo>
                <a:lnTo>
                  <a:pt x="1634" y="1225"/>
                </a:lnTo>
                <a:lnTo>
                  <a:pt x="1624" y="1210"/>
                </a:lnTo>
                <a:close/>
                <a:moveTo>
                  <a:pt x="1153" y="945"/>
                </a:moveTo>
                <a:lnTo>
                  <a:pt x="1094" y="946"/>
                </a:lnTo>
                <a:lnTo>
                  <a:pt x="1035" y="953"/>
                </a:lnTo>
                <a:lnTo>
                  <a:pt x="976" y="965"/>
                </a:lnTo>
                <a:lnTo>
                  <a:pt x="919" y="984"/>
                </a:lnTo>
                <a:lnTo>
                  <a:pt x="864" y="1009"/>
                </a:lnTo>
                <a:lnTo>
                  <a:pt x="811" y="1040"/>
                </a:lnTo>
                <a:lnTo>
                  <a:pt x="761" y="1076"/>
                </a:lnTo>
                <a:lnTo>
                  <a:pt x="714" y="1118"/>
                </a:lnTo>
                <a:lnTo>
                  <a:pt x="672" y="1165"/>
                </a:lnTo>
                <a:lnTo>
                  <a:pt x="636" y="1215"/>
                </a:lnTo>
                <a:lnTo>
                  <a:pt x="605" y="1268"/>
                </a:lnTo>
                <a:lnTo>
                  <a:pt x="580" y="1323"/>
                </a:lnTo>
                <a:lnTo>
                  <a:pt x="562" y="1379"/>
                </a:lnTo>
                <a:lnTo>
                  <a:pt x="549" y="1437"/>
                </a:lnTo>
                <a:lnTo>
                  <a:pt x="542" y="1498"/>
                </a:lnTo>
                <a:lnTo>
                  <a:pt x="541" y="1557"/>
                </a:lnTo>
                <a:lnTo>
                  <a:pt x="547" y="1616"/>
                </a:lnTo>
                <a:lnTo>
                  <a:pt x="558" y="1677"/>
                </a:lnTo>
                <a:lnTo>
                  <a:pt x="575" y="1735"/>
                </a:lnTo>
                <a:lnTo>
                  <a:pt x="599" y="1792"/>
                </a:lnTo>
                <a:lnTo>
                  <a:pt x="630" y="1847"/>
                </a:lnTo>
                <a:lnTo>
                  <a:pt x="639" y="1861"/>
                </a:lnTo>
                <a:lnTo>
                  <a:pt x="847" y="1654"/>
                </a:lnTo>
                <a:lnTo>
                  <a:pt x="843" y="1646"/>
                </a:lnTo>
                <a:lnTo>
                  <a:pt x="831" y="1607"/>
                </a:lnTo>
                <a:lnTo>
                  <a:pt x="825" y="1568"/>
                </a:lnTo>
                <a:lnTo>
                  <a:pt x="823" y="1529"/>
                </a:lnTo>
                <a:lnTo>
                  <a:pt x="826" y="1490"/>
                </a:lnTo>
                <a:lnTo>
                  <a:pt x="835" y="1452"/>
                </a:lnTo>
                <a:lnTo>
                  <a:pt x="848" y="1415"/>
                </a:lnTo>
                <a:lnTo>
                  <a:pt x="865" y="1381"/>
                </a:lnTo>
                <a:lnTo>
                  <a:pt x="887" y="1347"/>
                </a:lnTo>
                <a:lnTo>
                  <a:pt x="914" y="1317"/>
                </a:lnTo>
                <a:lnTo>
                  <a:pt x="944" y="1291"/>
                </a:lnTo>
                <a:lnTo>
                  <a:pt x="977" y="1269"/>
                </a:lnTo>
                <a:lnTo>
                  <a:pt x="1011" y="1252"/>
                </a:lnTo>
                <a:lnTo>
                  <a:pt x="1048" y="1238"/>
                </a:lnTo>
                <a:lnTo>
                  <a:pt x="1087" y="1230"/>
                </a:lnTo>
                <a:lnTo>
                  <a:pt x="1125" y="1227"/>
                </a:lnTo>
                <a:lnTo>
                  <a:pt x="1165" y="1229"/>
                </a:lnTo>
                <a:lnTo>
                  <a:pt x="1204" y="1235"/>
                </a:lnTo>
                <a:lnTo>
                  <a:pt x="1242" y="1247"/>
                </a:lnTo>
                <a:lnTo>
                  <a:pt x="1250" y="1250"/>
                </a:lnTo>
                <a:lnTo>
                  <a:pt x="1457" y="1043"/>
                </a:lnTo>
                <a:lnTo>
                  <a:pt x="1443" y="1034"/>
                </a:lnTo>
                <a:lnTo>
                  <a:pt x="1388" y="1003"/>
                </a:lnTo>
                <a:lnTo>
                  <a:pt x="1331" y="979"/>
                </a:lnTo>
                <a:lnTo>
                  <a:pt x="1273" y="961"/>
                </a:lnTo>
                <a:lnTo>
                  <a:pt x="1214" y="951"/>
                </a:lnTo>
                <a:lnTo>
                  <a:pt x="1153" y="945"/>
                </a:lnTo>
                <a:close/>
                <a:moveTo>
                  <a:pt x="1981" y="941"/>
                </a:moveTo>
                <a:lnTo>
                  <a:pt x="1981" y="1175"/>
                </a:lnTo>
                <a:lnTo>
                  <a:pt x="3145" y="1175"/>
                </a:lnTo>
                <a:lnTo>
                  <a:pt x="3145" y="941"/>
                </a:lnTo>
                <a:lnTo>
                  <a:pt x="1981" y="941"/>
                </a:lnTo>
                <a:close/>
                <a:moveTo>
                  <a:pt x="1861" y="0"/>
                </a:moveTo>
                <a:lnTo>
                  <a:pt x="1909" y="3"/>
                </a:lnTo>
                <a:lnTo>
                  <a:pt x="1954" y="12"/>
                </a:lnTo>
                <a:lnTo>
                  <a:pt x="1996" y="27"/>
                </a:lnTo>
                <a:lnTo>
                  <a:pt x="2036" y="47"/>
                </a:lnTo>
                <a:lnTo>
                  <a:pt x="2073" y="71"/>
                </a:lnTo>
                <a:lnTo>
                  <a:pt x="2107" y="100"/>
                </a:lnTo>
                <a:lnTo>
                  <a:pt x="2137" y="134"/>
                </a:lnTo>
                <a:lnTo>
                  <a:pt x="2163" y="170"/>
                </a:lnTo>
                <a:lnTo>
                  <a:pt x="2183" y="209"/>
                </a:lnTo>
                <a:lnTo>
                  <a:pt x="3467" y="209"/>
                </a:lnTo>
                <a:lnTo>
                  <a:pt x="3505" y="213"/>
                </a:lnTo>
                <a:lnTo>
                  <a:pt x="3541" y="222"/>
                </a:lnTo>
                <a:lnTo>
                  <a:pt x="3576" y="238"/>
                </a:lnTo>
                <a:lnTo>
                  <a:pt x="3606" y="258"/>
                </a:lnTo>
                <a:lnTo>
                  <a:pt x="3634" y="283"/>
                </a:lnTo>
                <a:lnTo>
                  <a:pt x="3657" y="312"/>
                </a:lnTo>
                <a:lnTo>
                  <a:pt x="3676" y="344"/>
                </a:lnTo>
                <a:lnTo>
                  <a:pt x="3690" y="380"/>
                </a:lnTo>
                <a:lnTo>
                  <a:pt x="3699" y="419"/>
                </a:lnTo>
                <a:lnTo>
                  <a:pt x="3702" y="459"/>
                </a:lnTo>
                <a:lnTo>
                  <a:pt x="3699" y="498"/>
                </a:lnTo>
                <a:lnTo>
                  <a:pt x="3692" y="535"/>
                </a:lnTo>
                <a:lnTo>
                  <a:pt x="3679" y="571"/>
                </a:lnTo>
                <a:lnTo>
                  <a:pt x="3661" y="603"/>
                </a:lnTo>
                <a:lnTo>
                  <a:pt x="3638" y="631"/>
                </a:lnTo>
                <a:lnTo>
                  <a:pt x="3612" y="656"/>
                </a:lnTo>
                <a:lnTo>
                  <a:pt x="3581" y="676"/>
                </a:lnTo>
                <a:lnTo>
                  <a:pt x="3548" y="693"/>
                </a:lnTo>
                <a:lnTo>
                  <a:pt x="3510" y="703"/>
                </a:lnTo>
                <a:lnTo>
                  <a:pt x="3510" y="2378"/>
                </a:lnTo>
                <a:lnTo>
                  <a:pt x="3548" y="2388"/>
                </a:lnTo>
                <a:lnTo>
                  <a:pt x="3581" y="2404"/>
                </a:lnTo>
                <a:lnTo>
                  <a:pt x="3612" y="2425"/>
                </a:lnTo>
                <a:lnTo>
                  <a:pt x="3638" y="2450"/>
                </a:lnTo>
                <a:lnTo>
                  <a:pt x="3661" y="2478"/>
                </a:lnTo>
                <a:lnTo>
                  <a:pt x="3679" y="2510"/>
                </a:lnTo>
                <a:lnTo>
                  <a:pt x="3692" y="2545"/>
                </a:lnTo>
                <a:lnTo>
                  <a:pt x="3699" y="2581"/>
                </a:lnTo>
                <a:lnTo>
                  <a:pt x="3702" y="2620"/>
                </a:lnTo>
                <a:lnTo>
                  <a:pt x="3699" y="2662"/>
                </a:lnTo>
                <a:lnTo>
                  <a:pt x="3690" y="2700"/>
                </a:lnTo>
                <a:lnTo>
                  <a:pt x="3676" y="2735"/>
                </a:lnTo>
                <a:lnTo>
                  <a:pt x="3657" y="2769"/>
                </a:lnTo>
                <a:lnTo>
                  <a:pt x="3634" y="2797"/>
                </a:lnTo>
                <a:lnTo>
                  <a:pt x="3606" y="2822"/>
                </a:lnTo>
                <a:lnTo>
                  <a:pt x="3576" y="2842"/>
                </a:lnTo>
                <a:lnTo>
                  <a:pt x="3541" y="2857"/>
                </a:lnTo>
                <a:lnTo>
                  <a:pt x="3505" y="2867"/>
                </a:lnTo>
                <a:lnTo>
                  <a:pt x="3467" y="2870"/>
                </a:lnTo>
                <a:lnTo>
                  <a:pt x="2032" y="2870"/>
                </a:lnTo>
                <a:lnTo>
                  <a:pt x="2032" y="2967"/>
                </a:lnTo>
                <a:lnTo>
                  <a:pt x="2080" y="2991"/>
                </a:lnTo>
                <a:lnTo>
                  <a:pt x="2125" y="3021"/>
                </a:lnTo>
                <a:lnTo>
                  <a:pt x="2168" y="3055"/>
                </a:lnTo>
                <a:lnTo>
                  <a:pt x="2207" y="3094"/>
                </a:lnTo>
                <a:lnTo>
                  <a:pt x="2241" y="3137"/>
                </a:lnTo>
                <a:lnTo>
                  <a:pt x="2270" y="3184"/>
                </a:lnTo>
                <a:lnTo>
                  <a:pt x="2293" y="3234"/>
                </a:lnTo>
                <a:lnTo>
                  <a:pt x="2311" y="3287"/>
                </a:lnTo>
                <a:lnTo>
                  <a:pt x="2322" y="3344"/>
                </a:lnTo>
                <a:lnTo>
                  <a:pt x="2326" y="3402"/>
                </a:lnTo>
                <a:lnTo>
                  <a:pt x="2323" y="3460"/>
                </a:lnTo>
                <a:lnTo>
                  <a:pt x="2312" y="3517"/>
                </a:lnTo>
                <a:lnTo>
                  <a:pt x="2295" y="3570"/>
                </a:lnTo>
                <a:lnTo>
                  <a:pt x="2272" y="3621"/>
                </a:lnTo>
                <a:lnTo>
                  <a:pt x="2242" y="3669"/>
                </a:lnTo>
                <a:lnTo>
                  <a:pt x="2208" y="3712"/>
                </a:lnTo>
                <a:lnTo>
                  <a:pt x="2169" y="3751"/>
                </a:lnTo>
                <a:lnTo>
                  <a:pt x="2126" y="3786"/>
                </a:lnTo>
                <a:lnTo>
                  <a:pt x="2079" y="3814"/>
                </a:lnTo>
                <a:lnTo>
                  <a:pt x="2028" y="3838"/>
                </a:lnTo>
                <a:lnTo>
                  <a:pt x="1975" y="3854"/>
                </a:lnTo>
                <a:lnTo>
                  <a:pt x="1918" y="3865"/>
                </a:lnTo>
                <a:lnTo>
                  <a:pt x="1859" y="3869"/>
                </a:lnTo>
                <a:lnTo>
                  <a:pt x="1801" y="3865"/>
                </a:lnTo>
                <a:lnTo>
                  <a:pt x="1745" y="3854"/>
                </a:lnTo>
                <a:lnTo>
                  <a:pt x="1691" y="3838"/>
                </a:lnTo>
                <a:lnTo>
                  <a:pt x="1640" y="3814"/>
                </a:lnTo>
                <a:lnTo>
                  <a:pt x="1592" y="3786"/>
                </a:lnTo>
                <a:lnTo>
                  <a:pt x="1549" y="3751"/>
                </a:lnTo>
                <a:lnTo>
                  <a:pt x="1510" y="3712"/>
                </a:lnTo>
                <a:lnTo>
                  <a:pt x="1475" y="3669"/>
                </a:lnTo>
                <a:lnTo>
                  <a:pt x="1446" y="3621"/>
                </a:lnTo>
                <a:lnTo>
                  <a:pt x="1423" y="3570"/>
                </a:lnTo>
                <a:lnTo>
                  <a:pt x="1405" y="3517"/>
                </a:lnTo>
                <a:lnTo>
                  <a:pt x="1395" y="3460"/>
                </a:lnTo>
                <a:lnTo>
                  <a:pt x="1391" y="3402"/>
                </a:lnTo>
                <a:lnTo>
                  <a:pt x="1395" y="3344"/>
                </a:lnTo>
                <a:lnTo>
                  <a:pt x="1405" y="3287"/>
                </a:lnTo>
                <a:lnTo>
                  <a:pt x="1422" y="3234"/>
                </a:lnTo>
                <a:lnTo>
                  <a:pt x="1446" y="3184"/>
                </a:lnTo>
                <a:lnTo>
                  <a:pt x="1474" y="3137"/>
                </a:lnTo>
                <a:lnTo>
                  <a:pt x="1507" y="3094"/>
                </a:lnTo>
                <a:lnTo>
                  <a:pt x="1546" y="3055"/>
                </a:lnTo>
                <a:lnTo>
                  <a:pt x="1588" y="3021"/>
                </a:lnTo>
                <a:lnTo>
                  <a:pt x="1634" y="2991"/>
                </a:lnTo>
                <a:lnTo>
                  <a:pt x="1682" y="2967"/>
                </a:lnTo>
                <a:lnTo>
                  <a:pt x="1682" y="2870"/>
                </a:lnTo>
                <a:lnTo>
                  <a:pt x="242" y="2870"/>
                </a:lnTo>
                <a:lnTo>
                  <a:pt x="202" y="2867"/>
                </a:lnTo>
                <a:lnTo>
                  <a:pt x="166" y="2857"/>
                </a:lnTo>
                <a:lnTo>
                  <a:pt x="131" y="2842"/>
                </a:lnTo>
                <a:lnTo>
                  <a:pt x="99" y="2822"/>
                </a:lnTo>
                <a:lnTo>
                  <a:pt x="71" y="2797"/>
                </a:lnTo>
                <a:lnTo>
                  <a:pt x="47" y="2769"/>
                </a:lnTo>
                <a:lnTo>
                  <a:pt x="27" y="2735"/>
                </a:lnTo>
                <a:lnTo>
                  <a:pt x="13" y="2700"/>
                </a:lnTo>
                <a:lnTo>
                  <a:pt x="4" y="2662"/>
                </a:lnTo>
                <a:lnTo>
                  <a:pt x="0" y="2620"/>
                </a:lnTo>
                <a:lnTo>
                  <a:pt x="4" y="2580"/>
                </a:lnTo>
                <a:lnTo>
                  <a:pt x="12" y="2541"/>
                </a:lnTo>
                <a:lnTo>
                  <a:pt x="26" y="2504"/>
                </a:lnTo>
                <a:lnTo>
                  <a:pt x="46" y="2472"/>
                </a:lnTo>
                <a:lnTo>
                  <a:pt x="70" y="2443"/>
                </a:lnTo>
                <a:lnTo>
                  <a:pt x="98" y="2418"/>
                </a:lnTo>
                <a:lnTo>
                  <a:pt x="130" y="2398"/>
                </a:lnTo>
                <a:lnTo>
                  <a:pt x="165" y="2384"/>
                </a:lnTo>
                <a:lnTo>
                  <a:pt x="202" y="2374"/>
                </a:lnTo>
                <a:lnTo>
                  <a:pt x="202" y="706"/>
                </a:lnTo>
                <a:lnTo>
                  <a:pt x="165" y="697"/>
                </a:lnTo>
                <a:lnTo>
                  <a:pt x="130" y="682"/>
                </a:lnTo>
                <a:lnTo>
                  <a:pt x="98" y="662"/>
                </a:lnTo>
                <a:lnTo>
                  <a:pt x="70" y="637"/>
                </a:lnTo>
                <a:lnTo>
                  <a:pt x="46" y="608"/>
                </a:lnTo>
                <a:lnTo>
                  <a:pt x="26" y="575"/>
                </a:lnTo>
                <a:lnTo>
                  <a:pt x="12" y="539"/>
                </a:lnTo>
                <a:lnTo>
                  <a:pt x="4" y="500"/>
                </a:lnTo>
                <a:lnTo>
                  <a:pt x="0" y="459"/>
                </a:lnTo>
                <a:lnTo>
                  <a:pt x="4" y="419"/>
                </a:lnTo>
                <a:lnTo>
                  <a:pt x="13" y="380"/>
                </a:lnTo>
                <a:lnTo>
                  <a:pt x="27" y="344"/>
                </a:lnTo>
                <a:lnTo>
                  <a:pt x="47" y="312"/>
                </a:lnTo>
                <a:lnTo>
                  <a:pt x="71" y="283"/>
                </a:lnTo>
                <a:lnTo>
                  <a:pt x="99" y="258"/>
                </a:lnTo>
                <a:lnTo>
                  <a:pt x="131" y="238"/>
                </a:lnTo>
                <a:lnTo>
                  <a:pt x="166" y="222"/>
                </a:lnTo>
                <a:lnTo>
                  <a:pt x="202" y="213"/>
                </a:lnTo>
                <a:lnTo>
                  <a:pt x="242" y="209"/>
                </a:lnTo>
                <a:lnTo>
                  <a:pt x="1539" y="209"/>
                </a:lnTo>
                <a:lnTo>
                  <a:pt x="1559" y="170"/>
                </a:lnTo>
                <a:lnTo>
                  <a:pt x="1585" y="134"/>
                </a:lnTo>
                <a:lnTo>
                  <a:pt x="1615" y="100"/>
                </a:lnTo>
                <a:lnTo>
                  <a:pt x="1648" y="71"/>
                </a:lnTo>
                <a:lnTo>
                  <a:pt x="1686" y="47"/>
                </a:lnTo>
                <a:lnTo>
                  <a:pt x="1726" y="27"/>
                </a:lnTo>
                <a:lnTo>
                  <a:pt x="1769" y="12"/>
                </a:lnTo>
                <a:lnTo>
                  <a:pt x="1814" y="3"/>
                </a:lnTo>
                <a:lnTo>
                  <a:pt x="186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857" name="Group 718"/>
          <p:cNvGrpSpPr>
            <a:grpSpLocks noChangeAspect="1"/>
          </p:cNvGrpSpPr>
          <p:nvPr/>
        </p:nvGrpSpPr>
        <p:grpSpPr bwMode="auto">
          <a:xfrm>
            <a:off x="4544845" y="2935728"/>
            <a:ext cx="291906" cy="158665"/>
            <a:chOff x="1992" y="3167"/>
            <a:chExt cx="953" cy="518"/>
          </a:xfrm>
          <a:solidFill>
            <a:schemeClr val="tx1">
              <a:lumMod val="65000"/>
              <a:lumOff val="35000"/>
            </a:schemeClr>
          </a:solidFill>
        </p:grpSpPr>
        <p:sp>
          <p:nvSpPr>
            <p:cNvPr id="5860" name="Freeform 720"/>
            <p:cNvSpPr>
              <a:spLocks noEditPoints="1"/>
            </p:cNvSpPr>
            <p:nvPr/>
          </p:nvSpPr>
          <p:spPr bwMode="auto">
            <a:xfrm>
              <a:off x="1992" y="3167"/>
              <a:ext cx="953" cy="518"/>
            </a:xfrm>
            <a:custGeom>
              <a:avLst/>
              <a:gdLst>
                <a:gd name="T0" fmla="*/ 3501 w 3812"/>
                <a:gd name="T1" fmla="*/ 548 h 2073"/>
                <a:gd name="T2" fmla="*/ 3361 w 3812"/>
                <a:gd name="T3" fmla="*/ 1440 h 2073"/>
                <a:gd name="T4" fmla="*/ 3323 w 3812"/>
                <a:gd name="T5" fmla="*/ 1533 h 2073"/>
                <a:gd name="T6" fmla="*/ 3251 w 3812"/>
                <a:gd name="T7" fmla="*/ 1599 h 2073"/>
                <a:gd name="T8" fmla="*/ 3152 w 3812"/>
                <a:gd name="T9" fmla="*/ 1625 h 2073"/>
                <a:gd name="T10" fmla="*/ 550 w 3812"/>
                <a:gd name="T11" fmla="*/ 1752 h 2073"/>
                <a:gd name="T12" fmla="*/ 572 w 3812"/>
                <a:gd name="T13" fmla="*/ 1758 h 2073"/>
                <a:gd name="T14" fmla="*/ 3507 w 3812"/>
                <a:gd name="T15" fmla="*/ 1756 h 2073"/>
                <a:gd name="T16" fmla="*/ 3513 w 3812"/>
                <a:gd name="T17" fmla="*/ 1751 h 2073"/>
                <a:gd name="T18" fmla="*/ 3513 w 3812"/>
                <a:gd name="T19" fmla="*/ 550 h 2073"/>
                <a:gd name="T20" fmla="*/ 3509 w 3812"/>
                <a:gd name="T21" fmla="*/ 548 h 2073"/>
                <a:gd name="T22" fmla="*/ 1628 w 3812"/>
                <a:gd name="T23" fmla="*/ 144 h 2073"/>
                <a:gd name="T24" fmla="*/ 1436 w 3812"/>
                <a:gd name="T25" fmla="*/ 194 h 2073"/>
                <a:gd name="T26" fmla="*/ 1272 w 3812"/>
                <a:gd name="T27" fmla="*/ 293 h 2073"/>
                <a:gd name="T28" fmla="*/ 1144 w 3812"/>
                <a:gd name="T29" fmla="*/ 434 h 2073"/>
                <a:gd name="T30" fmla="*/ 1059 w 3812"/>
                <a:gd name="T31" fmla="*/ 609 h 2073"/>
                <a:gd name="T32" fmla="*/ 1029 w 3812"/>
                <a:gd name="T33" fmla="*/ 806 h 2073"/>
                <a:gd name="T34" fmla="*/ 1059 w 3812"/>
                <a:gd name="T35" fmla="*/ 1005 h 2073"/>
                <a:gd name="T36" fmla="*/ 1144 w 3812"/>
                <a:gd name="T37" fmla="*/ 1180 h 2073"/>
                <a:gd name="T38" fmla="*/ 1272 w 3812"/>
                <a:gd name="T39" fmla="*/ 1321 h 2073"/>
                <a:gd name="T40" fmla="*/ 1436 w 3812"/>
                <a:gd name="T41" fmla="*/ 1420 h 2073"/>
                <a:gd name="T42" fmla="*/ 1628 w 3812"/>
                <a:gd name="T43" fmla="*/ 1470 h 2073"/>
                <a:gd name="T44" fmla="*/ 1830 w 3812"/>
                <a:gd name="T45" fmla="*/ 1459 h 2073"/>
                <a:gd name="T46" fmla="*/ 2012 w 3812"/>
                <a:gd name="T47" fmla="*/ 1392 h 2073"/>
                <a:gd name="T48" fmla="*/ 2166 w 3812"/>
                <a:gd name="T49" fmla="*/ 1278 h 2073"/>
                <a:gd name="T50" fmla="*/ 2280 w 3812"/>
                <a:gd name="T51" fmla="*/ 1124 h 2073"/>
                <a:gd name="T52" fmla="*/ 2347 w 3812"/>
                <a:gd name="T53" fmla="*/ 942 h 2073"/>
                <a:gd name="T54" fmla="*/ 2358 w 3812"/>
                <a:gd name="T55" fmla="*/ 738 h 2073"/>
                <a:gd name="T56" fmla="*/ 2308 w 3812"/>
                <a:gd name="T57" fmla="*/ 548 h 2073"/>
                <a:gd name="T58" fmla="*/ 2209 w 3812"/>
                <a:gd name="T59" fmla="*/ 384 h 2073"/>
                <a:gd name="T60" fmla="*/ 2068 w 3812"/>
                <a:gd name="T61" fmla="*/ 255 h 2073"/>
                <a:gd name="T62" fmla="*/ 1893 w 3812"/>
                <a:gd name="T63" fmla="*/ 171 h 2073"/>
                <a:gd name="T64" fmla="*/ 1695 w 3812"/>
                <a:gd name="T65" fmla="*/ 141 h 2073"/>
                <a:gd name="T66" fmla="*/ 3191 w 3812"/>
                <a:gd name="T67" fmla="*/ 3 h 2073"/>
                <a:gd name="T68" fmla="*/ 3289 w 3812"/>
                <a:gd name="T69" fmla="*/ 48 h 2073"/>
                <a:gd name="T70" fmla="*/ 3351 w 3812"/>
                <a:gd name="T71" fmla="*/ 135 h 2073"/>
                <a:gd name="T72" fmla="*/ 3365 w 3812"/>
                <a:gd name="T73" fmla="*/ 232 h 2073"/>
                <a:gd name="T74" fmla="*/ 3593 w 3812"/>
                <a:gd name="T75" fmla="*/ 246 h 2073"/>
                <a:gd name="T76" fmla="*/ 3707 w 3812"/>
                <a:gd name="T77" fmla="*/ 311 h 2073"/>
                <a:gd name="T78" fmla="*/ 3783 w 3812"/>
                <a:gd name="T79" fmla="*/ 418 h 2073"/>
                <a:gd name="T80" fmla="*/ 3812 w 3812"/>
                <a:gd name="T81" fmla="*/ 552 h 2073"/>
                <a:gd name="T82" fmla="*/ 3802 w 3812"/>
                <a:gd name="T83" fmla="*/ 1833 h 2073"/>
                <a:gd name="T84" fmla="*/ 3748 w 3812"/>
                <a:gd name="T85" fmla="*/ 1945 h 2073"/>
                <a:gd name="T86" fmla="*/ 3660 w 3812"/>
                <a:gd name="T87" fmla="*/ 2027 h 2073"/>
                <a:gd name="T88" fmla="*/ 3544 w 3812"/>
                <a:gd name="T89" fmla="*/ 2070 h 2073"/>
                <a:gd name="T90" fmla="*/ 524 w 3812"/>
                <a:gd name="T91" fmla="*/ 2070 h 2073"/>
                <a:gd name="T92" fmla="*/ 397 w 3812"/>
                <a:gd name="T93" fmla="*/ 2019 h 2073"/>
                <a:gd name="T94" fmla="*/ 301 w 3812"/>
                <a:gd name="T95" fmla="*/ 1923 h 2073"/>
                <a:gd name="T96" fmla="*/ 252 w 3812"/>
                <a:gd name="T97" fmla="*/ 1794 h 2073"/>
                <a:gd name="T98" fmla="*/ 223 w 3812"/>
                <a:gd name="T99" fmla="*/ 1625 h 2073"/>
                <a:gd name="T100" fmla="*/ 112 w 3812"/>
                <a:gd name="T101" fmla="*/ 1595 h 2073"/>
                <a:gd name="T102" fmla="*/ 31 w 3812"/>
                <a:gd name="T103" fmla="*/ 1514 h 2073"/>
                <a:gd name="T104" fmla="*/ 0 w 3812"/>
                <a:gd name="T105" fmla="*/ 1404 h 2073"/>
                <a:gd name="T106" fmla="*/ 12 w 3812"/>
                <a:gd name="T107" fmla="*/ 142 h 2073"/>
                <a:gd name="T108" fmla="*/ 67 w 3812"/>
                <a:gd name="T109" fmla="*/ 60 h 2073"/>
                <a:gd name="T110" fmla="*/ 155 w 3812"/>
                <a:gd name="T111" fmla="*/ 10 h 2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12" h="2073">
                  <a:moveTo>
                    <a:pt x="3506" y="548"/>
                  </a:moveTo>
                  <a:lnTo>
                    <a:pt x="3504" y="548"/>
                  </a:lnTo>
                  <a:lnTo>
                    <a:pt x="3501" y="548"/>
                  </a:lnTo>
                  <a:lnTo>
                    <a:pt x="3365" y="548"/>
                  </a:lnTo>
                  <a:lnTo>
                    <a:pt x="3365" y="1404"/>
                  </a:lnTo>
                  <a:lnTo>
                    <a:pt x="3361" y="1440"/>
                  </a:lnTo>
                  <a:lnTo>
                    <a:pt x="3353" y="1473"/>
                  </a:lnTo>
                  <a:lnTo>
                    <a:pt x="3341" y="1504"/>
                  </a:lnTo>
                  <a:lnTo>
                    <a:pt x="3323" y="1533"/>
                  </a:lnTo>
                  <a:lnTo>
                    <a:pt x="3303" y="1559"/>
                  </a:lnTo>
                  <a:lnTo>
                    <a:pt x="3278" y="1582"/>
                  </a:lnTo>
                  <a:lnTo>
                    <a:pt x="3251" y="1599"/>
                  </a:lnTo>
                  <a:lnTo>
                    <a:pt x="3219" y="1613"/>
                  </a:lnTo>
                  <a:lnTo>
                    <a:pt x="3187" y="1622"/>
                  </a:lnTo>
                  <a:lnTo>
                    <a:pt x="3152" y="1625"/>
                  </a:lnTo>
                  <a:lnTo>
                    <a:pt x="546" y="1625"/>
                  </a:lnTo>
                  <a:lnTo>
                    <a:pt x="546" y="1747"/>
                  </a:lnTo>
                  <a:lnTo>
                    <a:pt x="550" y="1752"/>
                  </a:lnTo>
                  <a:lnTo>
                    <a:pt x="557" y="1755"/>
                  </a:lnTo>
                  <a:lnTo>
                    <a:pt x="565" y="1758"/>
                  </a:lnTo>
                  <a:lnTo>
                    <a:pt x="572" y="1758"/>
                  </a:lnTo>
                  <a:lnTo>
                    <a:pt x="3501" y="1758"/>
                  </a:lnTo>
                  <a:lnTo>
                    <a:pt x="3505" y="1758"/>
                  </a:lnTo>
                  <a:lnTo>
                    <a:pt x="3507" y="1756"/>
                  </a:lnTo>
                  <a:lnTo>
                    <a:pt x="3509" y="1755"/>
                  </a:lnTo>
                  <a:lnTo>
                    <a:pt x="3512" y="1753"/>
                  </a:lnTo>
                  <a:lnTo>
                    <a:pt x="3513" y="1751"/>
                  </a:lnTo>
                  <a:lnTo>
                    <a:pt x="3514" y="1747"/>
                  </a:lnTo>
                  <a:lnTo>
                    <a:pt x="3514" y="552"/>
                  </a:lnTo>
                  <a:lnTo>
                    <a:pt x="3513" y="550"/>
                  </a:lnTo>
                  <a:lnTo>
                    <a:pt x="3513" y="549"/>
                  </a:lnTo>
                  <a:lnTo>
                    <a:pt x="3511" y="548"/>
                  </a:lnTo>
                  <a:lnTo>
                    <a:pt x="3509" y="548"/>
                  </a:lnTo>
                  <a:lnTo>
                    <a:pt x="3506" y="548"/>
                  </a:lnTo>
                  <a:close/>
                  <a:moveTo>
                    <a:pt x="1695" y="141"/>
                  </a:moveTo>
                  <a:lnTo>
                    <a:pt x="1628" y="144"/>
                  </a:lnTo>
                  <a:lnTo>
                    <a:pt x="1561" y="155"/>
                  </a:lnTo>
                  <a:lnTo>
                    <a:pt x="1497" y="171"/>
                  </a:lnTo>
                  <a:lnTo>
                    <a:pt x="1436" y="194"/>
                  </a:lnTo>
                  <a:lnTo>
                    <a:pt x="1378" y="222"/>
                  </a:lnTo>
                  <a:lnTo>
                    <a:pt x="1323" y="255"/>
                  </a:lnTo>
                  <a:lnTo>
                    <a:pt x="1272" y="293"/>
                  </a:lnTo>
                  <a:lnTo>
                    <a:pt x="1224" y="336"/>
                  </a:lnTo>
                  <a:lnTo>
                    <a:pt x="1182" y="384"/>
                  </a:lnTo>
                  <a:lnTo>
                    <a:pt x="1144" y="434"/>
                  </a:lnTo>
                  <a:lnTo>
                    <a:pt x="1110" y="490"/>
                  </a:lnTo>
                  <a:lnTo>
                    <a:pt x="1082" y="548"/>
                  </a:lnTo>
                  <a:lnTo>
                    <a:pt x="1059" y="609"/>
                  </a:lnTo>
                  <a:lnTo>
                    <a:pt x="1043" y="672"/>
                  </a:lnTo>
                  <a:lnTo>
                    <a:pt x="1033" y="738"/>
                  </a:lnTo>
                  <a:lnTo>
                    <a:pt x="1029" y="806"/>
                  </a:lnTo>
                  <a:lnTo>
                    <a:pt x="1033" y="875"/>
                  </a:lnTo>
                  <a:lnTo>
                    <a:pt x="1043" y="942"/>
                  </a:lnTo>
                  <a:lnTo>
                    <a:pt x="1059" y="1005"/>
                  </a:lnTo>
                  <a:lnTo>
                    <a:pt x="1082" y="1066"/>
                  </a:lnTo>
                  <a:lnTo>
                    <a:pt x="1110" y="1124"/>
                  </a:lnTo>
                  <a:lnTo>
                    <a:pt x="1144" y="1180"/>
                  </a:lnTo>
                  <a:lnTo>
                    <a:pt x="1182" y="1231"/>
                  </a:lnTo>
                  <a:lnTo>
                    <a:pt x="1224" y="1278"/>
                  </a:lnTo>
                  <a:lnTo>
                    <a:pt x="1272" y="1321"/>
                  </a:lnTo>
                  <a:lnTo>
                    <a:pt x="1323" y="1359"/>
                  </a:lnTo>
                  <a:lnTo>
                    <a:pt x="1378" y="1392"/>
                  </a:lnTo>
                  <a:lnTo>
                    <a:pt x="1436" y="1420"/>
                  </a:lnTo>
                  <a:lnTo>
                    <a:pt x="1497" y="1443"/>
                  </a:lnTo>
                  <a:lnTo>
                    <a:pt x="1561" y="1459"/>
                  </a:lnTo>
                  <a:lnTo>
                    <a:pt x="1628" y="1470"/>
                  </a:lnTo>
                  <a:lnTo>
                    <a:pt x="1695" y="1473"/>
                  </a:lnTo>
                  <a:lnTo>
                    <a:pt x="1763" y="1470"/>
                  </a:lnTo>
                  <a:lnTo>
                    <a:pt x="1830" y="1459"/>
                  </a:lnTo>
                  <a:lnTo>
                    <a:pt x="1893" y="1443"/>
                  </a:lnTo>
                  <a:lnTo>
                    <a:pt x="1955" y="1420"/>
                  </a:lnTo>
                  <a:lnTo>
                    <a:pt x="2012" y="1392"/>
                  </a:lnTo>
                  <a:lnTo>
                    <a:pt x="2068" y="1359"/>
                  </a:lnTo>
                  <a:lnTo>
                    <a:pt x="2119" y="1321"/>
                  </a:lnTo>
                  <a:lnTo>
                    <a:pt x="2166" y="1278"/>
                  </a:lnTo>
                  <a:lnTo>
                    <a:pt x="2209" y="1231"/>
                  </a:lnTo>
                  <a:lnTo>
                    <a:pt x="2247" y="1180"/>
                  </a:lnTo>
                  <a:lnTo>
                    <a:pt x="2280" y="1124"/>
                  </a:lnTo>
                  <a:lnTo>
                    <a:pt x="2308" y="1066"/>
                  </a:lnTo>
                  <a:lnTo>
                    <a:pt x="2331" y="1005"/>
                  </a:lnTo>
                  <a:lnTo>
                    <a:pt x="2347" y="942"/>
                  </a:lnTo>
                  <a:lnTo>
                    <a:pt x="2358" y="875"/>
                  </a:lnTo>
                  <a:lnTo>
                    <a:pt x="2361" y="806"/>
                  </a:lnTo>
                  <a:lnTo>
                    <a:pt x="2358" y="738"/>
                  </a:lnTo>
                  <a:lnTo>
                    <a:pt x="2347" y="672"/>
                  </a:lnTo>
                  <a:lnTo>
                    <a:pt x="2331" y="609"/>
                  </a:lnTo>
                  <a:lnTo>
                    <a:pt x="2308" y="548"/>
                  </a:lnTo>
                  <a:lnTo>
                    <a:pt x="2280" y="490"/>
                  </a:lnTo>
                  <a:lnTo>
                    <a:pt x="2247" y="434"/>
                  </a:lnTo>
                  <a:lnTo>
                    <a:pt x="2209" y="384"/>
                  </a:lnTo>
                  <a:lnTo>
                    <a:pt x="2166" y="336"/>
                  </a:lnTo>
                  <a:lnTo>
                    <a:pt x="2119" y="293"/>
                  </a:lnTo>
                  <a:lnTo>
                    <a:pt x="2068" y="255"/>
                  </a:lnTo>
                  <a:lnTo>
                    <a:pt x="2012" y="222"/>
                  </a:lnTo>
                  <a:lnTo>
                    <a:pt x="1955" y="194"/>
                  </a:lnTo>
                  <a:lnTo>
                    <a:pt x="1893" y="171"/>
                  </a:lnTo>
                  <a:lnTo>
                    <a:pt x="1830" y="155"/>
                  </a:lnTo>
                  <a:lnTo>
                    <a:pt x="1763" y="144"/>
                  </a:lnTo>
                  <a:lnTo>
                    <a:pt x="1695" y="141"/>
                  </a:lnTo>
                  <a:close/>
                  <a:moveTo>
                    <a:pt x="223" y="0"/>
                  </a:moveTo>
                  <a:lnTo>
                    <a:pt x="3152" y="0"/>
                  </a:lnTo>
                  <a:lnTo>
                    <a:pt x="3191" y="3"/>
                  </a:lnTo>
                  <a:lnTo>
                    <a:pt x="3226" y="13"/>
                  </a:lnTo>
                  <a:lnTo>
                    <a:pt x="3260" y="28"/>
                  </a:lnTo>
                  <a:lnTo>
                    <a:pt x="3289" y="48"/>
                  </a:lnTo>
                  <a:lnTo>
                    <a:pt x="3315" y="74"/>
                  </a:lnTo>
                  <a:lnTo>
                    <a:pt x="3336" y="103"/>
                  </a:lnTo>
                  <a:lnTo>
                    <a:pt x="3351" y="135"/>
                  </a:lnTo>
                  <a:lnTo>
                    <a:pt x="3361" y="171"/>
                  </a:lnTo>
                  <a:lnTo>
                    <a:pt x="3365" y="209"/>
                  </a:lnTo>
                  <a:lnTo>
                    <a:pt x="3365" y="232"/>
                  </a:lnTo>
                  <a:lnTo>
                    <a:pt x="3501" y="232"/>
                  </a:lnTo>
                  <a:lnTo>
                    <a:pt x="3547" y="236"/>
                  </a:lnTo>
                  <a:lnTo>
                    <a:pt x="3593" y="246"/>
                  </a:lnTo>
                  <a:lnTo>
                    <a:pt x="3634" y="262"/>
                  </a:lnTo>
                  <a:lnTo>
                    <a:pt x="3672" y="284"/>
                  </a:lnTo>
                  <a:lnTo>
                    <a:pt x="3707" y="311"/>
                  </a:lnTo>
                  <a:lnTo>
                    <a:pt x="3737" y="343"/>
                  </a:lnTo>
                  <a:lnTo>
                    <a:pt x="3762" y="379"/>
                  </a:lnTo>
                  <a:lnTo>
                    <a:pt x="3783" y="418"/>
                  </a:lnTo>
                  <a:lnTo>
                    <a:pt x="3799" y="461"/>
                  </a:lnTo>
                  <a:lnTo>
                    <a:pt x="3809" y="505"/>
                  </a:lnTo>
                  <a:lnTo>
                    <a:pt x="3812" y="552"/>
                  </a:lnTo>
                  <a:lnTo>
                    <a:pt x="3812" y="1747"/>
                  </a:lnTo>
                  <a:lnTo>
                    <a:pt x="3810" y="1791"/>
                  </a:lnTo>
                  <a:lnTo>
                    <a:pt x="3802" y="1833"/>
                  </a:lnTo>
                  <a:lnTo>
                    <a:pt x="3788" y="1872"/>
                  </a:lnTo>
                  <a:lnTo>
                    <a:pt x="3770" y="1910"/>
                  </a:lnTo>
                  <a:lnTo>
                    <a:pt x="3748" y="1945"/>
                  </a:lnTo>
                  <a:lnTo>
                    <a:pt x="3722" y="1976"/>
                  </a:lnTo>
                  <a:lnTo>
                    <a:pt x="3693" y="2004"/>
                  </a:lnTo>
                  <a:lnTo>
                    <a:pt x="3660" y="2027"/>
                  </a:lnTo>
                  <a:lnTo>
                    <a:pt x="3624" y="2046"/>
                  </a:lnTo>
                  <a:lnTo>
                    <a:pt x="3584" y="2060"/>
                  </a:lnTo>
                  <a:lnTo>
                    <a:pt x="3544" y="2070"/>
                  </a:lnTo>
                  <a:lnTo>
                    <a:pt x="3501" y="2073"/>
                  </a:lnTo>
                  <a:lnTo>
                    <a:pt x="572" y="2073"/>
                  </a:lnTo>
                  <a:lnTo>
                    <a:pt x="524" y="2070"/>
                  </a:lnTo>
                  <a:lnTo>
                    <a:pt x="479" y="2059"/>
                  </a:lnTo>
                  <a:lnTo>
                    <a:pt x="437" y="2042"/>
                  </a:lnTo>
                  <a:lnTo>
                    <a:pt x="397" y="2019"/>
                  </a:lnTo>
                  <a:lnTo>
                    <a:pt x="360" y="1991"/>
                  </a:lnTo>
                  <a:lnTo>
                    <a:pt x="329" y="1959"/>
                  </a:lnTo>
                  <a:lnTo>
                    <a:pt x="301" y="1923"/>
                  </a:lnTo>
                  <a:lnTo>
                    <a:pt x="280" y="1882"/>
                  </a:lnTo>
                  <a:lnTo>
                    <a:pt x="262" y="1840"/>
                  </a:lnTo>
                  <a:lnTo>
                    <a:pt x="252" y="1794"/>
                  </a:lnTo>
                  <a:lnTo>
                    <a:pt x="248" y="1747"/>
                  </a:lnTo>
                  <a:lnTo>
                    <a:pt x="248" y="1625"/>
                  </a:lnTo>
                  <a:lnTo>
                    <a:pt x="223" y="1625"/>
                  </a:lnTo>
                  <a:lnTo>
                    <a:pt x="184" y="1621"/>
                  </a:lnTo>
                  <a:lnTo>
                    <a:pt x="147" y="1611"/>
                  </a:lnTo>
                  <a:lnTo>
                    <a:pt x="112" y="1595"/>
                  </a:lnTo>
                  <a:lnTo>
                    <a:pt x="81" y="1571"/>
                  </a:lnTo>
                  <a:lnTo>
                    <a:pt x="54" y="1545"/>
                  </a:lnTo>
                  <a:lnTo>
                    <a:pt x="31" y="1514"/>
                  </a:lnTo>
                  <a:lnTo>
                    <a:pt x="15" y="1480"/>
                  </a:lnTo>
                  <a:lnTo>
                    <a:pt x="3" y="1443"/>
                  </a:lnTo>
                  <a:lnTo>
                    <a:pt x="0" y="1404"/>
                  </a:lnTo>
                  <a:lnTo>
                    <a:pt x="0" y="209"/>
                  </a:lnTo>
                  <a:lnTo>
                    <a:pt x="3" y="174"/>
                  </a:lnTo>
                  <a:lnTo>
                    <a:pt x="12" y="142"/>
                  </a:lnTo>
                  <a:lnTo>
                    <a:pt x="25" y="112"/>
                  </a:lnTo>
                  <a:lnTo>
                    <a:pt x="44" y="84"/>
                  </a:lnTo>
                  <a:lnTo>
                    <a:pt x="67" y="60"/>
                  </a:lnTo>
                  <a:lnTo>
                    <a:pt x="94" y="40"/>
                  </a:lnTo>
                  <a:lnTo>
                    <a:pt x="122" y="23"/>
                  </a:lnTo>
                  <a:lnTo>
                    <a:pt x="155" y="10"/>
                  </a:lnTo>
                  <a:lnTo>
                    <a:pt x="188" y="3"/>
                  </a:lnTo>
                  <a:lnTo>
                    <a:pt x="2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61" name="Freeform 721"/>
            <p:cNvSpPr>
              <a:spLocks/>
            </p:cNvSpPr>
            <p:nvPr/>
          </p:nvSpPr>
          <p:spPr bwMode="auto">
            <a:xfrm>
              <a:off x="2347" y="3250"/>
              <a:ext cx="134" cy="244"/>
            </a:xfrm>
            <a:custGeom>
              <a:avLst/>
              <a:gdLst>
                <a:gd name="T0" fmla="*/ 336 w 534"/>
                <a:gd name="T1" fmla="*/ 0 h 978"/>
                <a:gd name="T2" fmla="*/ 366 w 534"/>
                <a:gd name="T3" fmla="*/ 112 h 978"/>
                <a:gd name="T4" fmla="*/ 426 w 534"/>
                <a:gd name="T5" fmla="*/ 139 h 978"/>
                <a:gd name="T6" fmla="*/ 476 w 534"/>
                <a:gd name="T7" fmla="*/ 180 h 978"/>
                <a:gd name="T8" fmla="*/ 513 w 534"/>
                <a:gd name="T9" fmla="*/ 238 h 978"/>
                <a:gd name="T10" fmla="*/ 531 w 534"/>
                <a:gd name="T11" fmla="*/ 307 h 978"/>
                <a:gd name="T12" fmla="*/ 534 w 534"/>
                <a:gd name="T13" fmla="*/ 348 h 978"/>
                <a:gd name="T14" fmla="*/ 336 w 534"/>
                <a:gd name="T15" fmla="*/ 365 h 978"/>
                <a:gd name="T16" fmla="*/ 335 w 534"/>
                <a:gd name="T17" fmla="*/ 324 h 978"/>
                <a:gd name="T18" fmla="*/ 326 w 534"/>
                <a:gd name="T19" fmla="*/ 290 h 978"/>
                <a:gd name="T20" fmla="*/ 307 w 534"/>
                <a:gd name="T21" fmla="*/ 265 h 978"/>
                <a:gd name="T22" fmla="*/ 276 w 534"/>
                <a:gd name="T23" fmla="*/ 257 h 978"/>
                <a:gd name="T24" fmla="*/ 246 w 534"/>
                <a:gd name="T25" fmla="*/ 264 h 978"/>
                <a:gd name="T26" fmla="*/ 230 w 534"/>
                <a:gd name="T27" fmla="*/ 285 h 978"/>
                <a:gd name="T28" fmla="*/ 224 w 534"/>
                <a:gd name="T29" fmla="*/ 317 h 978"/>
                <a:gd name="T30" fmla="*/ 230 w 534"/>
                <a:gd name="T31" fmla="*/ 350 h 978"/>
                <a:gd name="T32" fmla="*/ 251 w 534"/>
                <a:gd name="T33" fmla="*/ 375 h 978"/>
                <a:gd name="T34" fmla="*/ 299 w 534"/>
                <a:gd name="T35" fmla="*/ 400 h 978"/>
                <a:gd name="T36" fmla="*/ 400 w 534"/>
                <a:gd name="T37" fmla="*/ 451 h 978"/>
                <a:gd name="T38" fmla="*/ 471 w 534"/>
                <a:gd name="T39" fmla="*/ 501 h 978"/>
                <a:gd name="T40" fmla="*/ 508 w 534"/>
                <a:gd name="T41" fmla="*/ 552 h 978"/>
                <a:gd name="T42" fmla="*/ 527 w 534"/>
                <a:gd name="T43" fmla="*/ 615 h 978"/>
                <a:gd name="T44" fmla="*/ 527 w 534"/>
                <a:gd name="T45" fmla="*/ 689 h 978"/>
                <a:gd name="T46" fmla="*/ 506 w 534"/>
                <a:gd name="T47" fmla="*/ 752 h 978"/>
                <a:gd name="T48" fmla="*/ 467 w 534"/>
                <a:gd name="T49" fmla="*/ 804 h 978"/>
                <a:gd name="T50" fmla="*/ 418 w 534"/>
                <a:gd name="T51" fmla="*/ 840 h 978"/>
                <a:gd name="T52" fmla="*/ 357 w 534"/>
                <a:gd name="T53" fmla="*/ 862 h 978"/>
                <a:gd name="T54" fmla="*/ 320 w 534"/>
                <a:gd name="T55" fmla="*/ 978 h 978"/>
                <a:gd name="T56" fmla="*/ 219 w 534"/>
                <a:gd name="T57" fmla="*/ 869 h 978"/>
                <a:gd name="T58" fmla="*/ 149 w 534"/>
                <a:gd name="T59" fmla="*/ 851 h 978"/>
                <a:gd name="T60" fmla="*/ 91 w 534"/>
                <a:gd name="T61" fmla="*/ 819 h 978"/>
                <a:gd name="T62" fmla="*/ 45 w 534"/>
                <a:gd name="T63" fmla="*/ 776 h 978"/>
                <a:gd name="T64" fmla="*/ 15 w 534"/>
                <a:gd name="T65" fmla="*/ 722 h 978"/>
                <a:gd name="T66" fmla="*/ 1 w 534"/>
                <a:gd name="T67" fmla="*/ 655 h 978"/>
                <a:gd name="T68" fmla="*/ 0 w 534"/>
                <a:gd name="T69" fmla="*/ 613 h 978"/>
                <a:gd name="T70" fmla="*/ 187 w 534"/>
                <a:gd name="T71" fmla="*/ 597 h 978"/>
                <a:gd name="T72" fmla="*/ 189 w 534"/>
                <a:gd name="T73" fmla="*/ 640 h 978"/>
                <a:gd name="T74" fmla="*/ 203 w 534"/>
                <a:gd name="T75" fmla="*/ 678 h 978"/>
                <a:gd name="T76" fmla="*/ 226 w 534"/>
                <a:gd name="T77" fmla="*/ 701 h 978"/>
                <a:gd name="T78" fmla="*/ 259 w 534"/>
                <a:gd name="T79" fmla="*/ 711 h 978"/>
                <a:gd name="T80" fmla="*/ 293 w 534"/>
                <a:gd name="T81" fmla="*/ 711 h 978"/>
                <a:gd name="T82" fmla="*/ 318 w 534"/>
                <a:gd name="T83" fmla="*/ 697 h 978"/>
                <a:gd name="T84" fmla="*/ 330 w 534"/>
                <a:gd name="T85" fmla="*/ 671 h 978"/>
                <a:gd name="T86" fmla="*/ 330 w 534"/>
                <a:gd name="T87" fmla="*/ 634 h 978"/>
                <a:gd name="T88" fmla="*/ 318 w 534"/>
                <a:gd name="T89" fmla="*/ 605 h 978"/>
                <a:gd name="T90" fmla="*/ 283 w 534"/>
                <a:gd name="T91" fmla="*/ 580 h 978"/>
                <a:gd name="T92" fmla="*/ 200 w 534"/>
                <a:gd name="T93" fmla="*/ 543 h 978"/>
                <a:gd name="T94" fmla="*/ 112 w 534"/>
                <a:gd name="T95" fmla="*/ 494 h 978"/>
                <a:gd name="T96" fmla="*/ 60 w 534"/>
                <a:gd name="T97" fmla="*/ 447 h 978"/>
                <a:gd name="T98" fmla="*/ 31 w 534"/>
                <a:gd name="T99" fmla="*/ 389 h 978"/>
                <a:gd name="T100" fmla="*/ 21 w 534"/>
                <a:gd name="T101" fmla="*/ 316 h 978"/>
                <a:gd name="T102" fmla="*/ 30 w 534"/>
                <a:gd name="T103" fmla="*/ 249 h 978"/>
                <a:gd name="T104" fmla="*/ 58 w 534"/>
                <a:gd name="T105" fmla="*/ 191 h 978"/>
                <a:gd name="T106" fmla="*/ 104 w 534"/>
                <a:gd name="T107" fmla="*/ 146 h 978"/>
                <a:gd name="T108" fmla="*/ 159 w 534"/>
                <a:gd name="T109" fmla="*/ 117 h 978"/>
                <a:gd name="T110" fmla="*/ 219 w 534"/>
                <a:gd name="T111" fmla="*/ 101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34" h="978">
                  <a:moveTo>
                    <a:pt x="219" y="0"/>
                  </a:moveTo>
                  <a:lnTo>
                    <a:pt x="336" y="0"/>
                  </a:lnTo>
                  <a:lnTo>
                    <a:pt x="336" y="104"/>
                  </a:lnTo>
                  <a:lnTo>
                    <a:pt x="366" y="112"/>
                  </a:lnTo>
                  <a:lnTo>
                    <a:pt x="397" y="123"/>
                  </a:lnTo>
                  <a:lnTo>
                    <a:pt x="426" y="139"/>
                  </a:lnTo>
                  <a:lnTo>
                    <a:pt x="453" y="158"/>
                  </a:lnTo>
                  <a:lnTo>
                    <a:pt x="476" y="180"/>
                  </a:lnTo>
                  <a:lnTo>
                    <a:pt x="497" y="208"/>
                  </a:lnTo>
                  <a:lnTo>
                    <a:pt x="513" y="238"/>
                  </a:lnTo>
                  <a:lnTo>
                    <a:pt x="524" y="271"/>
                  </a:lnTo>
                  <a:lnTo>
                    <a:pt x="531" y="307"/>
                  </a:lnTo>
                  <a:lnTo>
                    <a:pt x="534" y="345"/>
                  </a:lnTo>
                  <a:lnTo>
                    <a:pt x="534" y="348"/>
                  </a:lnTo>
                  <a:lnTo>
                    <a:pt x="527" y="365"/>
                  </a:lnTo>
                  <a:lnTo>
                    <a:pt x="336" y="365"/>
                  </a:lnTo>
                  <a:lnTo>
                    <a:pt x="336" y="347"/>
                  </a:lnTo>
                  <a:lnTo>
                    <a:pt x="335" y="324"/>
                  </a:lnTo>
                  <a:lnTo>
                    <a:pt x="331" y="306"/>
                  </a:lnTo>
                  <a:lnTo>
                    <a:pt x="326" y="290"/>
                  </a:lnTo>
                  <a:lnTo>
                    <a:pt x="319" y="277"/>
                  </a:lnTo>
                  <a:lnTo>
                    <a:pt x="307" y="265"/>
                  </a:lnTo>
                  <a:lnTo>
                    <a:pt x="292" y="260"/>
                  </a:lnTo>
                  <a:lnTo>
                    <a:pt x="276" y="257"/>
                  </a:lnTo>
                  <a:lnTo>
                    <a:pt x="260" y="258"/>
                  </a:lnTo>
                  <a:lnTo>
                    <a:pt x="246" y="264"/>
                  </a:lnTo>
                  <a:lnTo>
                    <a:pt x="237" y="272"/>
                  </a:lnTo>
                  <a:lnTo>
                    <a:pt x="230" y="285"/>
                  </a:lnTo>
                  <a:lnTo>
                    <a:pt x="225" y="300"/>
                  </a:lnTo>
                  <a:lnTo>
                    <a:pt x="224" y="317"/>
                  </a:lnTo>
                  <a:lnTo>
                    <a:pt x="225" y="335"/>
                  </a:lnTo>
                  <a:lnTo>
                    <a:pt x="230" y="350"/>
                  </a:lnTo>
                  <a:lnTo>
                    <a:pt x="238" y="362"/>
                  </a:lnTo>
                  <a:lnTo>
                    <a:pt x="251" y="375"/>
                  </a:lnTo>
                  <a:lnTo>
                    <a:pt x="271" y="388"/>
                  </a:lnTo>
                  <a:lnTo>
                    <a:pt x="299" y="400"/>
                  </a:lnTo>
                  <a:lnTo>
                    <a:pt x="353" y="426"/>
                  </a:lnTo>
                  <a:lnTo>
                    <a:pt x="400" y="451"/>
                  </a:lnTo>
                  <a:lnTo>
                    <a:pt x="439" y="477"/>
                  </a:lnTo>
                  <a:lnTo>
                    <a:pt x="471" y="501"/>
                  </a:lnTo>
                  <a:lnTo>
                    <a:pt x="492" y="525"/>
                  </a:lnTo>
                  <a:lnTo>
                    <a:pt x="508" y="552"/>
                  </a:lnTo>
                  <a:lnTo>
                    <a:pt x="520" y="582"/>
                  </a:lnTo>
                  <a:lnTo>
                    <a:pt x="527" y="615"/>
                  </a:lnTo>
                  <a:lnTo>
                    <a:pt x="529" y="654"/>
                  </a:lnTo>
                  <a:lnTo>
                    <a:pt x="527" y="689"/>
                  </a:lnTo>
                  <a:lnTo>
                    <a:pt x="518" y="722"/>
                  </a:lnTo>
                  <a:lnTo>
                    <a:pt x="506" y="752"/>
                  </a:lnTo>
                  <a:lnTo>
                    <a:pt x="488" y="780"/>
                  </a:lnTo>
                  <a:lnTo>
                    <a:pt x="467" y="804"/>
                  </a:lnTo>
                  <a:lnTo>
                    <a:pt x="443" y="823"/>
                  </a:lnTo>
                  <a:lnTo>
                    <a:pt x="418" y="840"/>
                  </a:lnTo>
                  <a:lnTo>
                    <a:pt x="389" y="852"/>
                  </a:lnTo>
                  <a:lnTo>
                    <a:pt x="357" y="862"/>
                  </a:lnTo>
                  <a:lnTo>
                    <a:pt x="320" y="869"/>
                  </a:lnTo>
                  <a:lnTo>
                    <a:pt x="320" y="978"/>
                  </a:lnTo>
                  <a:lnTo>
                    <a:pt x="219" y="978"/>
                  </a:lnTo>
                  <a:lnTo>
                    <a:pt x="219" y="869"/>
                  </a:lnTo>
                  <a:lnTo>
                    <a:pt x="182" y="862"/>
                  </a:lnTo>
                  <a:lnTo>
                    <a:pt x="149" y="851"/>
                  </a:lnTo>
                  <a:lnTo>
                    <a:pt x="119" y="837"/>
                  </a:lnTo>
                  <a:lnTo>
                    <a:pt x="91" y="819"/>
                  </a:lnTo>
                  <a:lnTo>
                    <a:pt x="66" y="798"/>
                  </a:lnTo>
                  <a:lnTo>
                    <a:pt x="45" y="776"/>
                  </a:lnTo>
                  <a:lnTo>
                    <a:pt x="28" y="751"/>
                  </a:lnTo>
                  <a:lnTo>
                    <a:pt x="15" y="722"/>
                  </a:lnTo>
                  <a:lnTo>
                    <a:pt x="6" y="689"/>
                  </a:lnTo>
                  <a:lnTo>
                    <a:pt x="1" y="655"/>
                  </a:lnTo>
                  <a:lnTo>
                    <a:pt x="0" y="617"/>
                  </a:lnTo>
                  <a:lnTo>
                    <a:pt x="0" y="613"/>
                  </a:lnTo>
                  <a:lnTo>
                    <a:pt x="7" y="597"/>
                  </a:lnTo>
                  <a:lnTo>
                    <a:pt x="187" y="597"/>
                  </a:lnTo>
                  <a:lnTo>
                    <a:pt x="187" y="614"/>
                  </a:lnTo>
                  <a:lnTo>
                    <a:pt x="189" y="640"/>
                  </a:lnTo>
                  <a:lnTo>
                    <a:pt x="195" y="661"/>
                  </a:lnTo>
                  <a:lnTo>
                    <a:pt x="203" y="678"/>
                  </a:lnTo>
                  <a:lnTo>
                    <a:pt x="214" y="691"/>
                  </a:lnTo>
                  <a:lnTo>
                    <a:pt x="226" y="701"/>
                  </a:lnTo>
                  <a:lnTo>
                    <a:pt x="241" y="708"/>
                  </a:lnTo>
                  <a:lnTo>
                    <a:pt x="259" y="711"/>
                  </a:lnTo>
                  <a:lnTo>
                    <a:pt x="276" y="713"/>
                  </a:lnTo>
                  <a:lnTo>
                    <a:pt x="293" y="711"/>
                  </a:lnTo>
                  <a:lnTo>
                    <a:pt x="307" y="707"/>
                  </a:lnTo>
                  <a:lnTo>
                    <a:pt x="318" y="697"/>
                  </a:lnTo>
                  <a:lnTo>
                    <a:pt x="326" y="686"/>
                  </a:lnTo>
                  <a:lnTo>
                    <a:pt x="330" y="671"/>
                  </a:lnTo>
                  <a:lnTo>
                    <a:pt x="331" y="655"/>
                  </a:lnTo>
                  <a:lnTo>
                    <a:pt x="330" y="634"/>
                  </a:lnTo>
                  <a:lnTo>
                    <a:pt x="326" y="618"/>
                  </a:lnTo>
                  <a:lnTo>
                    <a:pt x="318" y="605"/>
                  </a:lnTo>
                  <a:lnTo>
                    <a:pt x="302" y="592"/>
                  </a:lnTo>
                  <a:lnTo>
                    <a:pt x="283" y="580"/>
                  </a:lnTo>
                  <a:lnTo>
                    <a:pt x="256" y="567"/>
                  </a:lnTo>
                  <a:lnTo>
                    <a:pt x="200" y="543"/>
                  </a:lnTo>
                  <a:lnTo>
                    <a:pt x="152" y="518"/>
                  </a:lnTo>
                  <a:lnTo>
                    <a:pt x="112" y="494"/>
                  </a:lnTo>
                  <a:lnTo>
                    <a:pt x="81" y="469"/>
                  </a:lnTo>
                  <a:lnTo>
                    <a:pt x="60" y="447"/>
                  </a:lnTo>
                  <a:lnTo>
                    <a:pt x="43" y="419"/>
                  </a:lnTo>
                  <a:lnTo>
                    <a:pt x="31" y="389"/>
                  </a:lnTo>
                  <a:lnTo>
                    <a:pt x="23" y="354"/>
                  </a:lnTo>
                  <a:lnTo>
                    <a:pt x="21" y="316"/>
                  </a:lnTo>
                  <a:lnTo>
                    <a:pt x="23" y="281"/>
                  </a:lnTo>
                  <a:lnTo>
                    <a:pt x="30" y="249"/>
                  </a:lnTo>
                  <a:lnTo>
                    <a:pt x="41" y="219"/>
                  </a:lnTo>
                  <a:lnTo>
                    <a:pt x="58" y="191"/>
                  </a:lnTo>
                  <a:lnTo>
                    <a:pt x="80" y="167"/>
                  </a:lnTo>
                  <a:lnTo>
                    <a:pt x="104" y="146"/>
                  </a:lnTo>
                  <a:lnTo>
                    <a:pt x="130" y="130"/>
                  </a:lnTo>
                  <a:lnTo>
                    <a:pt x="159" y="117"/>
                  </a:lnTo>
                  <a:lnTo>
                    <a:pt x="189" y="107"/>
                  </a:lnTo>
                  <a:lnTo>
                    <a:pt x="219" y="101"/>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865" name="Freeform 726"/>
          <p:cNvSpPr>
            <a:spLocks noEditPoints="1"/>
          </p:cNvSpPr>
          <p:nvPr/>
        </p:nvSpPr>
        <p:spPr bwMode="auto">
          <a:xfrm>
            <a:off x="5730122" y="2909744"/>
            <a:ext cx="137209" cy="210634"/>
          </a:xfrm>
          <a:custGeom>
            <a:avLst/>
            <a:gdLst>
              <a:gd name="T0" fmla="*/ 1606 w 2433"/>
              <a:gd name="T1" fmla="*/ 3172 h 3735"/>
              <a:gd name="T2" fmla="*/ 1669 w 2433"/>
              <a:gd name="T3" fmla="*/ 3514 h 3735"/>
              <a:gd name="T4" fmla="*/ 2008 w 2433"/>
              <a:gd name="T5" fmla="*/ 3481 h 3735"/>
              <a:gd name="T6" fmla="*/ 2008 w 2433"/>
              <a:gd name="T7" fmla="*/ 3125 h 3735"/>
              <a:gd name="T8" fmla="*/ 1093 w 2433"/>
              <a:gd name="T9" fmla="*/ 3084 h 3735"/>
              <a:gd name="T10" fmla="*/ 1000 w 2433"/>
              <a:gd name="T11" fmla="*/ 3407 h 3735"/>
              <a:gd name="T12" fmla="*/ 1120 w 2433"/>
              <a:gd name="T13" fmla="*/ 3527 h 3735"/>
              <a:gd name="T14" fmla="*/ 1430 w 2433"/>
              <a:gd name="T15" fmla="*/ 3434 h 3735"/>
              <a:gd name="T16" fmla="*/ 1366 w 2433"/>
              <a:gd name="T17" fmla="*/ 3093 h 3735"/>
              <a:gd name="T18" fmla="*/ 443 w 2433"/>
              <a:gd name="T19" fmla="*/ 3107 h 3735"/>
              <a:gd name="T20" fmla="*/ 411 w 2433"/>
              <a:gd name="T21" fmla="*/ 3460 h 3735"/>
              <a:gd name="T22" fmla="*/ 739 w 2433"/>
              <a:gd name="T23" fmla="*/ 3523 h 3735"/>
              <a:gd name="T24" fmla="*/ 831 w 2433"/>
              <a:gd name="T25" fmla="*/ 3201 h 3735"/>
              <a:gd name="T26" fmla="*/ 711 w 2433"/>
              <a:gd name="T27" fmla="*/ 3081 h 3735"/>
              <a:gd name="T28" fmla="*/ 1615 w 2433"/>
              <a:gd name="T29" fmla="*/ 2544 h 3735"/>
              <a:gd name="T30" fmla="*/ 1648 w 2433"/>
              <a:gd name="T31" fmla="*/ 2897 h 3735"/>
              <a:gd name="T32" fmla="*/ 1990 w 2433"/>
              <a:gd name="T33" fmla="*/ 2897 h 3735"/>
              <a:gd name="T34" fmla="*/ 2023 w 2433"/>
              <a:gd name="T35" fmla="*/ 2544 h 3735"/>
              <a:gd name="T36" fmla="*/ 1120 w 2433"/>
              <a:gd name="T37" fmla="*/ 2478 h 3735"/>
              <a:gd name="T38" fmla="*/ 1000 w 2433"/>
              <a:gd name="T39" fmla="*/ 2598 h 3735"/>
              <a:gd name="T40" fmla="*/ 1093 w 2433"/>
              <a:gd name="T41" fmla="*/ 2921 h 3735"/>
              <a:gd name="T42" fmla="*/ 1421 w 2433"/>
              <a:gd name="T43" fmla="*/ 2857 h 3735"/>
              <a:gd name="T44" fmla="*/ 1388 w 2433"/>
              <a:gd name="T45" fmla="*/ 2504 h 3735"/>
              <a:gd name="T46" fmla="*/ 466 w 2433"/>
              <a:gd name="T47" fmla="*/ 2490 h 3735"/>
              <a:gd name="T48" fmla="*/ 402 w 2433"/>
              <a:gd name="T49" fmla="*/ 2832 h 3735"/>
              <a:gd name="T50" fmla="*/ 711 w 2433"/>
              <a:gd name="T51" fmla="*/ 2923 h 3735"/>
              <a:gd name="T52" fmla="*/ 831 w 2433"/>
              <a:gd name="T53" fmla="*/ 2804 h 3735"/>
              <a:gd name="T54" fmla="*/ 739 w 2433"/>
              <a:gd name="T55" fmla="*/ 2481 h 3735"/>
              <a:gd name="T56" fmla="*/ 1629 w 2433"/>
              <a:gd name="T57" fmla="*/ 1920 h 3735"/>
              <a:gd name="T58" fmla="*/ 1629 w 2433"/>
              <a:gd name="T59" fmla="*/ 2276 h 3735"/>
              <a:gd name="T60" fmla="*/ 1968 w 2433"/>
              <a:gd name="T61" fmla="*/ 2309 h 3735"/>
              <a:gd name="T62" fmla="*/ 2032 w 2433"/>
              <a:gd name="T63" fmla="*/ 1967 h 3735"/>
              <a:gd name="T64" fmla="*/ 1722 w 2433"/>
              <a:gd name="T65" fmla="*/ 1875 h 3735"/>
              <a:gd name="T66" fmla="*/ 1004 w 2433"/>
              <a:gd name="T67" fmla="*/ 1967 h 3735"/>
              <a:gd name="T68" fmla="*/ 1068 w 2433"/>
              <a:gd name="T69" fmla="*/ 2309 h 3735"/>
              <a:gd name="T70" fmla="*/ 1407 w 2433"/>
              <a:gd name="T71" fmla="*/ 2276 h 3735"/>
              <a:gd name="T72" fmla="*/ 1407 w 2433"/>
              <a:gd name="T73" fmla="*/ 1920 h 3735"/>
              <a:gd name="T74" fmla="*/ 491 w 2433"/>
              <a:gd name="T75" fmla="*/ 1878 h 3735"/>
              <a:gd name="T76" fmla="*/ 399 w 2433"/>
              <a:gd name="T77" fmla="*/ 2201 h 3735"/>
              <a:gd name="T78" fmla="*/ 519 w 2433"/>
              <a:gd name="T79" fmla="*/ 2321 h 3735"/>
              <a:gd name="T80" fmla="*/ 828 w 2433"/>
              <a:gd name="T81" fmla="*/ 2229 h 3735"/>
              <a:gd name="T82" fmla="*/ 764 w 2433"/>
              <a:gd name="T83" fmla="*/ 1887 h 3735"/>
              <a:gd name="T84" fmla="*/ 500 w 2433"/>
              <a:gd name="T85" fmla="*/ 1113 h 3735"/>
              <a:gd name="T86" fmla="*/ 399 w 2433"/>
              <a:gd name="T87" fmla="*/ 1501 h 3735"/>
              <a:gd name="T88" fmla="*/ 532 w 2433"/>
              <a:gd name="T89" fmla="*/ 1693 h 3735"/>
              <a:gd name="T90" fmla="*/ 1962 w 2433"/>
              <a:gd name="T91" fmla="*/ 1658 h 3735"/>
              <a:gd name="T92" fmla="*/ 2032 w 2433"/>
              <a:gd name="T93" fmla="*/ 1253 h 3735"/>
              <a:gd name="T94" fmla="*/ 1867 w 2433"/>
              <a:gd name="T95" fmla="*/ 1088 h 3735"/>
              <a:gd name="T96" fmla="*/ 1536 w 2433"/>
              <a:gd name="T97" fmla="*/ 240 h 3735"/>
              <a:gd name="T98" fmla="*/ 1796 w 2433"/>
              <a:gd name="T99" fmla="*/ 0 h 3735"/>
              <a:gd name="T100" fmla="*/ 1915 w 2433"/>
              <a:gd name="T101" fmla="*/ 120 h 3735"/>
              <a:gd name="T102" fmla="*/ 2338 w 2433"/>
              <a:gd name="T103" fmla="*/ 413 h 3735"/>
              <a:gd name="T104" fmla="*/ 2433 w 2433"/>
              <a:gd name="T105" fmla="*/ 3455 h 3735"/>
              <a:gd name="T106" fmla="*/ 2307 w 2433"/>
              <a:gd name="T107" fmla="*/ 3690 h 3735"/>
              <a:gd name="T108" fmla="*/ 198 w 2433"/>
              <a:gd name="T109" fmla="*/ 3724 h 3735"/>
              <a:gd name="T110" fmla="*/ 11 w 2433"/>
              <a:gd name="T111" fmla="*/ 3536 h 3735"/>
              <a:gd name="T112" fmla="*/ 44 w 2433"/>
              <a:gd name="T113" fmla="*/ 472 h 3735"/>
              <a:gd name="T114" fmla="*/ 279 w 2433"/>
              <a:gd name="T115" fmla="*/ 344 h 3735"/>
              <a:gd name="T116" fmla="*/ 585 w 2433"/>
              <a:gd name="T117" fmla="*/ 12 h 3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33" h="3735">
                <a:moveTo>
                  <a:pt x="1722" y="3081"/>
                </a:moveTo>
                <a:lnTo>
                  <a:pt x="1695" y="3084"/>
                </a:lnTo>
                <a:lnTo>
                  <a:pt x="1669" y="3093"/>
                </a:lnTo>
                <a:lnTo>
                  <a:pt x="1648" y="3107"/>
                </a:lnTo>
                <a:lnTo>
                  <a:pt x="1629" y="3125"/>
                </a:lnTo>
                <a:lnTo>
                  <a:pt x="1615" y="3148"/>
                </a:lnTo>
                <a:lnTo>
                  <a:pt x="1606" y="3172"/>
                </a:lnTo>
                <a:lnTo>
                  <a:pt x="1603" y="3201"/>
                </a:lnTo>
                <a:lnTo>
                  <a:pt x="1603" y="3407"/>
                </a:lnTo>
                <a:lnTo>
                  <a:pt x="1606" y="3434"/>
                </a:lnTo>
                <a:lnTo>
                  <a:pt x="1615" y="3460"/>
                </a:lnTo>
                <a:lnTo>
                  <a:pt x="1629" y="3481"/>
                </a:lnTo>
                <a:lnTo>
                  <a:pt x="1648" y="3501"/>
                </a:lnTo>
                <a:lnTo>
                  <a:pt x="1669" y="3514"/>
                </a:lnTo>
                <a:lnTo>
                  <a:pt x="1695" y="3523"/>
                </a:lnTo>
                <a:lnTo>
                  <a:pt x="1722" y="3527"/>
                </a:lnTo>
                <a:lnTo>
                  <a:pt x="1915" y="3527"/>
                </a:lnTo>
                <a:lnTo>
                  <a:pt x="1943" y="3523"/>
                </a:lnTo>
                <a:lnTo>
                  <a:pt x="1968" y="3514"/>
                </a:lnTo>
                <a:lnTo>
                  <a:pt x="1990" y="3501"/>
                </a:lnTo>
                <a:lnTo>
                  <a:pt x="2008" y="3481"/>
                </a:lnTo>
                <a:lnTo>
                  <a:pt x="2023" y="3460"/>
                </a:lnTo>
                <a:lnTo>
                  <a:pt x="2032" y="3434"/>
                </a:lnTo>
                <a:lnTo>
                  <a:pt x="2034" y="3407"/>
                </a:lnTo>
                <a:lnTo>
                  <a:pt x="2034" y="3201"/>
                </a:lnTo>
                <a:lnTo>
                  <a:pt x="2032" y="3172"/>
                </a:lnTo>
                <a:lnTo>
                  <a:pt x="2023" y="3148"/>
                </a:lnTo>
                <a:lnTo>
                  <a:pt x="2008" y="3125"/>
                </a:lnTo>
                <a:lnTo>
                  <a:pt x="1990" y="3107"/>
                </a:lnTo>
                <a:lnTo>
                  <a:pt x="1968" y="3093"/>
                </a:lnTo>
                <a:lnTo>
                  <a:pt x="1943" y="3084"/>
                </a:lnTo>
                <a:lnTo>
                  <a:pt x="1915" y="3081"/>
                </a:lnTo>
                <a:lnTo>
                  <a:pt x="1722" y="3081"/>
                </a:lnTo>
                <a:close/>
                <a:moveTo>
                  <a:pt x="1120" y="3081"/>
                </a:moveTo>
                <a:lnTo>
                  <a:pt x="1093" y="3084"/>
                </a:lnTo>
                <a:lnTo>
                  <a:pt x="1068" y="3093"/>
                </a:lnTo>
                <a:lnTo>
                  <a:pt x="1045" y="3107"/>
                </a:lnTo>
                <a:lnTo>
                  <a:pt x="1027" y="3125"/>
                </a:lnTo>
                <a:lnTo>
                  <a:pt x="1013" y="3148"/>
                </a:lnTo>
                <a:lnTo>
                  <a:pt x="1004" y="3172"/>
                </a:lnTo>
                <a:lnTo>
                  <a:pt x="1000" y="3201"/>
                </a:lnTo>
                <a:lnTo>
                  <a:pt x="1000" y="3407"/>
                </a:lnTo>
                <a:lnTo>
                  <a:pt x="1004" y="3434"/>
                </a:lnTo>
                <a:lnTo>
                  <a:pt x="1013" y="3460"/>
                </a:lnTo>
                <a:lnTo>
                  <a:pt x="1027" y="3481"/>
                </a:lnTo>
                <a:lnTo>
                  <a:pt x="1045" y="3501"/>
                </a:lnTo>
                <a:lnTo>
                  <a:pt x="1068" y="3514"/>
                </a:lnTo>
                <a:lnTo>
                  <a:pt x="1093" y="3523"/>
                </a:lnTo>
                <a:lnTo>
                  <a:pt x="1120" y="3527"/>
                </a:lnTo>
                <a:lnTo>
                  <a:pt x="1313" y="3527"/>
                </a:lnTo>
                <a:lnTo>
                  <a:pt x="1340" y="3523"/>
                </a:lnTo>
                <a:lnTo>
                  <a:pt x="1366" y="3514"/>
                </a:lnTo>
                <a:lnTo>
                  <a:pt x="1388" y="3501"/>
                </a:lnTo>
                <a:lnTo>
                  <a:pt x="1407" y="3481"/>
                </a:lnTo>
                <a:lnTo>
                  <a:pt x="1421" y="3460"/>
                </a:lnTo>
                <a:lnTo>
                  <a:pt x="1430" y="3434"/>
                </a:lnTo>
                <a:lnTo>
                  <a:pt x="1433" y="3407"/>
                </a:lnTo>
                <a:lnTo>
                  <a:pt x="1433" y="3201"/>
                </a:lnTo>
                <a:lnTo>
                  <a:pt x="1430" y="3172"/>
                </a:lnTo>
                <a:lnTo>
                  <a:pt x="1421" y="3148"/>
                </a:lnTo>
                <a:lnTo>
                  <a:pt x="1407" y="3125"/>
                </a:lnTo>
                <a:lnTo>
                  <a:pt x="1388" y="3107"/>
                </a:lnTo>
                <a:lnTo>
                  <a:pt x="1366" y="3093"/>
                </a:lnTo>
                <a:lnTo>
                  <a:pt x="1340" y="3084"/>
                </a:lnTo>
                <a:lnTo>
                  <a:pt x="1313" y="3081"/>
                </a:lnTo>
                <a:lnTo>
                  <a:pt x="1120" y="3081"/>
                </a:lnTo>
                <a:close/>
                <a:moveTo>
                  <a:pt x="519" y="3081"/>
                </a:moveTo>
                <a:lnTo>
                  <a:pt x="491" y="3084"/>
                </a:lnTo>
                <a:lnTo>
                  <a:pt x="466" y="3093"/>
                </a:lnTo>
                <a:lnTo>
                  <a:pt x="443" y="3107"/>
                </a:lnTo>
                <a:lnTo>
                  <a:pt x="425" y="3125"/>
                </a:lnTo>
                <a:lnTo>
                  <a:pt x="411" y="3148"/>
                </a:lnTo>
                <a:lnTo>
                  <a:pt x="402" y="3172"/>
                </a:lnTo>
                <a:lnTo>
                  <a:pt x="399" y="3201"/>
                </a:lnTo>
                <a:lnTo>
                  <a:pt x="399" y="3407"/>
                </a:lnTo>
                <a:lnTo>
                  <a:pt x="402" y="3434"/>
                </a:lnTo>
                <a:lnTo>
                  <a:pt x="411" y="3460"/>
                </a:lnTo>
                <a:lnTo>
                  <a:pt x="425" y="3481"/>
                </a:lnTo>
                <a:lnTo>
                  <a:pt x="443" y="3501"/>
                </a:lnTo>
                <a:lnTo>
                  <a:pt x="466" y="3514"/>
                </a:lnTo>
                <a:lnTo>
                  <a:pt x="491" y="3523"/>
                </a:lnTo>
                <a:lnTo>
                  <a:pt x="519" y="3527"/>
                </a:lnTo>
                <a:lnTo>
                  <a:pt x="711" y="3527"/>
                </a:lnTo>
                <a:lnTo>
                  <a:pt x="739" y="3523"/>
                </a:lnTo>
                <a:lnTo>
                  <a:pt x="764" y="3514"/>
                </a:lnTo>
                <a:lnTo>
                  <a:pt x="787" y="3501"/>
                </a:lnTo>
                <a:lnTo>
                  <a:pt x="805" y="3481"/>
                </a:lnTo>
                <a:lnTo>
                  <a:pt x="819" y="3460"/>
                </a:lnTo>
                <a:lnTo>
                  <a:pt x="828" y="3434"/>
                </a:lnTo>
                <a:lnTo>
                  <a:pt x="831" y="3407"/>
                </a:lnTo>
                <a:lnTo>
                  <a:pt x="831" y="3201"/>
                </a:lnTo>
                <a:lnTo>
                  <a:pt x="828" y="3172"/>
                </a:lnTo>
                <a:lnTo>
                  <a:pt x="819" y="3148"/>
                </a:lnTo>
                <a:lnTo>
                  <a:pt x="805" y="3125"/>
                </a:lnTo>
                <a:lnTo>
                  <a:pt x="787" y="3107"/>
                </a:lnTo>
                <a:lnTo>
                  <a:pt x="764" y="3093"/>
                </a:lnTo>
                <a:lnTo>
                  <a:pt x="739" y="3084"/>
                </a:lnTo>
                <a:lnTo>
                  <a:pt x="711" y="3081"/>
                </a:lnTo>
                <a:lnTo>
                  <a:pt x="519" y="3081"/>
                </a:lnTo>
                <a:close/>
                <a:moveTo>
                  <a:pt x="1722" y="2478"/>
                </a:moveTo>
                <a:lnTo>
                  <a:pt x="1695" y="2481"/>
                </a:lnTo>
                <a:lnTo>
                  <a:pt x="1669" y="2490"/>
                </a:lnTo>
                <a:lnTo>
                  <a:pt x="1648" y="2504"/>
                </a:lnTo>
                <a:lnTo>
                  <a:pt x="1629" y="2523"/>
                </a:lnTo>
                <a:lnTo>
                  <a:pt x="1615" y="2544"/>
                </a:lnTo>
                <a:lnTo>
                  <a:pt x="1606" y="2570"/>
                </a:lnTo>
                <a:lnTo>
                  <a:pt x="1603" y="2598"/>
                </a:lnTo>
                <a:lnTo>
                  <a:pt x="1603" y="2804"/>
                </a:lnTo>
                <a:lnTo>
                  <a:pt x="1606" y="2832"/>
                </a:lnTo>
                <a:lnTo>
                  <a:pt x="1615" y="2857"/>
                </a:lnTo>
                <a:lnTo>
                  <a:pt x="1629" y="2879"/>
                </a:lnTo>
                <a:lnTo>
                  <a:pt x="1648" y="2897"/>
                </a:lnTo>
                <a:lnTo>
                  <a:pt x="1669" y="2912"/>
                </a:lnTo>
                <a:lnTo>
                  <a:pt x="1695" y="2921"/>
                </a:lnTo>
                <a:lnTo>
                  <a:pt x="1722" y="2923"/>
                </a:lnTo>
                <a:lnTo>
                  <a:pt x="1915" y="2923"/>
                </a:lnTo>
                <a:lnTo>
                  <a:pt x="1943" y="2921"/>
                </a:lnTo>
                <a:lnTo>
                  <a:pt x="1968" y="2912"/>
                </a:lnTo>
                <a:lnTo>
                  <a:pt x="1990" y="2897"/>
                </a:lnTo>
                <a:lnTo>
                  <a:pt x="2008" y="2879"/>
                </a:lnTo>
                <a:lnTo>
                  <a:pt x="2023" y="2857"/>
                </a:lnTo>
                <a:lnTo>
                  <a:pt x="2032" y="2832"/>
                </a:lnTo>
                <a:lnTo>
                  <a:pt x="2034" y="2804"/>
                </a:lnTo>
                <a:lnTo>
                  <a:pt x="2034" y="2598"/>
                </a:lnTo>
                <a:lnTo>
                  <a:pt x="2032" y="2570"/>
                </a:lnTo>
                <a:lnTo>
                  <a:pt x="2023" y="2544"/>
                </a:lnTo>
                <a:lnTo>
                  <a:pt x="2008" y="2523"/>
                </a:lnTo>
                <a:lnTo>
                  <a:pt x="1990" y="2504"/>
                </a:lnTo>
                <a:lnTo>
                  <a:pt x="1968" y="2490"/>
                </a:lnTo>
                <a:lnTo>
                  <a:pt x="1943" y="2481"/>
                </a:lnTo>
                <a:lnTo>
                  <a:pt x="1915" y="2478"/>
                </a:lnTo>
                <a:lnTo>
                  <a:pt x="1722" y="2478"/>
                </a:lnTo>
                <a:close/>
                <a:moveTo>
                  <a:pt x="1120" y="2478"/>
                </a:moveTo>
                <a:lnTo>
                  <a:pt x="1093" y="2481"/>
                </a:lnTo>
                <a:lnTo>
                  <a:pt x="1068" y="2490"/>
                </a:lnTo>
                <a:lnTo>
                  <a:pt x="1045" y="2504"/>
                </a:lnTo>
                <a:lnTo>
                  <a:pt x="1027" y="2523"/>
                </a:lnTo>
                <a:lnTo>
                  <a:pt x="1013" y="2544"/>
                </a:lnTo>
                <a:lnTo>
                  <a:pt x="1004" y="2570"/>
                </a:lnTo>
                <a:lnTo>
                  <a:pt x="1000" y="2598"/>
                </a:lnTo>
                <a:lnTo>
                  <a:pt x="1000" y="2804"/>
                </a:lnTo>
                <a:lnTo>
                  <a:pt x="1004" y="2832"/>
                </a:lnTo>
                <a:lnTo>
                  <a:pt x="1013" y="2857"/>
                </a:lnTo>
                <a:lnTo>
                  <a:pt x="1027" y="2879"/>
                </a:lnTo>
                <a:lnTo>
                  <a:pt x="1045" y="2897"/>
                </a:lnTo>
                <a:lnTo>
                  <a:pt x="1068" y="2912"/>
                </a:lnTo>
                <a:lnTo>
                  <a:pt x="1093" y="2921"/>
                </a:lnTo>
                <a:lnTo>
                  <a:pt x="1120" y="2923"/>
                </a:lnTo>
                <a:lnTo>
                  <a:pt x="1313" y="2923"/>
                </a:lnTo>
                <a:lnTo>
                  <a:pt x="1340" y="2921"/>
                </a:lnTo>
                <a:lnTo>
                  <a:pt x="1366" y="2912"/>
                </a:lnTo>
                <a:lnTo>
                  <a:pt x="1388" y="2897"/>
                </a:lnTo>
                <a:lnTo>
                  <a:pt x="1407" y="2879"/>
                </a:lnTo>
                <a:lnTo>
                  <a:pt x="1421" y="2857"/>
                </a:lnTo>
                <a:lnTo>
                  <a:pt x="1430" y="2832"/>
                </a:lnTo>
                <a:lnTo>
                  <a:pt x="1433" y="2804"/>
                </a:lnTo>
                <a:lnTo>
                  <a:pt x="1433" y="2598"/>
                </a:lnTo>
                <a:lnTo>
                  <a:pt x="1430" y="2570"/>
                </a:lnTo>
                <a:lnTo>
                  <a:pt x="1421" y="2544"/>
                </a:lnTo>
                <a:lnTo>
                  <a:pt x="1407" y="2523"/>
                </a:lnTo>
                <a:lnTo>
                  <a:pt x="1388" y="2504"/>
                </a:lnTo>
                <a:lnTo>
                  <a:pt x="1366" y="2490"/>
                </a:lnTo>
                <a:lnTo>
                  <a:pt x="1340" y="2481"/>
                </a:lnTo>
                <a:lnTo>
                  <a:pt x="1313" y="2478"/>
                </a:lnTo>
                <a:lnTo>
                  <a:pt x="1120" y="2478"/>
                </a:lnTo>
                <a:close/>
                <a:moveTo>
                  <a:pt x="519" y="2478"/>
                </a:moveTo>
                <a:lnTo>
                  <a:pt x="491" y="2481"/>
                </a:lnTo>
                <a:lnTo>
                  <a:pt x="466" y="2490"/>
                </a:lnTo>
                <a:lnTo>
                  <a:pt x="443" y="2504"/>
                </a:lnTo>
                <a:lnTo>
                  <a:pt x="425" y="2523"/>
                </a:lnTo>
                <a:lnTo>
                  <a:pt x="411" y="2544"/>
                </a:lnTo>
                <a:lnTo>
                  <a:pt x="402" y="2570"/>
                </a:lnTo>
                <a:lnTo>
                  <a:pt x="399" y="2598"/>
                </a:lnTo>
                <a:lnTo>
                  <a:pt x="399" y="2804"/>
                </a:lnTo>
                <a:lnTo>
                  <a:pt x="402" y="2832"/>
                </a:lnTo>
                <a:lnTo>
                  <a:pt x="411" y="2857"/>
                </a:lnTo>
                <a:lnTo>
                  <a:pt x="425" y="2879"/>
                </a:lnTo>
                <a:lnTo>
                  <a:pt x="443" y="2897"/>
                </a:lnTo>
                <a:lnTo>
                  <a:pt x="466" y="2912"/>
                </a:lnTo>
                <a:lnTo>
                  <a:pt x="491" y="2921"/>
                </a:lnTo>
                <a:lnTo>
                  <a:pt x="519" y="2923"/>
                </a:lnTo>
                <a:lnTo>
                  <a:pt x="711" y="2923"/>
                </a:lnTo>
                <a:lnTo>
                  <a:pt x="739" y="2921"/>
                </a:lnTo>
                <a:lnTo>
                  <a:pt x="764" y="2912"/>
                </a:lnTo>
                <a:lnTo>
                  <a:pt x="787" y="2897"/>
                </a:lnTo>
                <a:lnTo>
                  <a:pt x="805" y="2879"/>
                </a:lnTo>
                <a:lnTo>
                  <a:pt x="819" y="2857"/>
                </a:lnTo>
                <a:lnTo>
                  <a:pt x="828" y="2832"/>
                </a:lnTo>
                <a:lnTo>
                  <a:pt x="831" y="2804"/>
                </a:lnTo>
                <a:lnTo>
                  <a:pt x="831" y="2598"/>
                </a:lnTo>
                <a:lnTo>
                  <a:pt x="828" y="2570"/>
                </a:lnTo>
                <a:lnTo>
                  <a:pt x="819" y="2544"/>
                </a:lnTo>
                <a:lnTo>
                  <a:pt x="805" y="2523"/>
                </a:lnTo>
                <a:lnTo>
                  <a:pt x="787" y="2504"/>
                </a:lnTo>
                <a:lnTo>
                  <a:pt x="764" y="2490"/>
                </a:lnTo>
                <a:lnTo>
                  <a:pt x="739" y="2481"/>
                </a:lnTo>
                <a:lnTo>
                  <a:pt x="711" y="2478"/>
                </a:lnTo>
                <a:lnTo>
                  <a:pt x="519" y="2478"/>
                </a:lnTo>
                <a:close/>
                <a:moveTo>
                  <a:pt x="1722" y="1875"/>
                </a:moveTo>
                <a:lnTo>
                  <a:pt x="1695" y="1878"/>
                </a:lnTo>
                <a:lnTo>
                  <a:pt x="1669" y="1887"/>
                </a:lnTo>
                <a:lnTo>
                  <a:pt x="1648" y="1901"/>
                </a:lnTo>
                <a:lnTo>
                  <a:pt x="1629" y="1920"/>
                </a:lnTo>
                <a:lnTo>
                  <a:pt x="1615" y="1942"/>
                </a:lnTo>
                <a:lnTo>
                  <a:pt x="1606" y="1967"/>
                </a:lnTo>
                <a:lnTo>
                  <a:pt x="1603" y="1994"/>
                </a:lnTo>
                <a:lnTo>
                  <a:pt x="1603" y="2201"/>
                </a:lnTo>
                <a:lnTo>
                  <a:pt x="1606" y="2229"/>
                </a:lnTo>
                <a:lnTo>
                  <a:pt x="1615" y="2253"/>
                </a:lnTo>
                <a:lnTo>
                  <a:pt x="1629" y="2276"/>
                </a:lnTo>
                <a:lnTo>
                  <a:pt x="1648" y="2295"/>
                </a:lnTo>
                <a:lnTo>
                  <a:pt x="1669" y="2309"/>
                </a:lnTo>
                <a:lnTo>
                  <a:pt x="1695" y="2318"/>
                </a:lnTo>
                <a:lnTo>
                  <a:pt x="1722" y="2321"/>
                </a:lnTo>
                <a:lnTo>
                  <a:pt x="1915" y="2321"/>
                </a:lnTo>
                <a:lnTo>
                  <a:pt x="1943" y="2318"/>
                </a:lnTo>
                <a:lnTo>
                  <a:pt x="1968" y="2309"/>
                </a:lnTo>
                <a:lnTo>
                  <a:pt x="1990" y="2295"/>
                </a:lnTo>
                <a:lnTo>
                  <a:pt x="2008" y="2276"/>
                </a:lnTo>
                <a:lnTo>
                  <a:pt x="2023" y="2253"/>
                </a:lnTo>
                <a:lnTo>
                  <a:pt x="2032" y="2229"/>
                </a:lnTo>
                <a:lnTo>
                  <a:pt x="2034" y="2201"/>
                </a:lnTo>
                <a:lnTo>
                  <a:pt x="2034" y="1994"/>
                </a:lnTo>
                <a:lnTo>
                  <a:pt x="2032" y="1967"/>
                </a:lnTo>
                <a:lnTo>
                  <a:pt x="2023" y="1942"/>
                </a:lnTo>
                <a:lnTo>
                  <a:pt x="2008" y="1920"/>
                </a:lnTo>
                <a:lnTo>
                  <a:pt x="1990" y="1901"/>
                </a:lnTo>
                <a:lnTo>
                  <a:pt x="1968" y="1887"/>
                </a:lnTo>
                <a:lnTo>
                  <a:pt x="1943" y="1878"/>
                </a:lnTo>
                <a:lnTo>
                  <a:pt x="1915" y="1875"/>
                </a:lnTo>
                <a:lnTo>
                  <a:pt x="1722" y="1875"/>
                </a:lnTo>
                <a:close/>
                <a:moveTo>
                  <a:pt x="1120" y="1875"/>
                </a:moveTo>
                <a:lnTo>
                  <a:pt x="1093" y="1878"/>
                </a:lnTo>
                <a:lnTo>
                  <a:pt x="1068" y="1887"/>
                </a:lnTo>
                <a:lnTo>
                  <a:pt x="1045" y="1901"/>
                </a:lnTo>
                <a:lnTo>
                  <a:pt x="1027" y="1920"/>
                </a:lnTo>
                <a:lnTo>
                  <a:pt x="1013" y="1942"/>
                </a:lnTo>
                <a:lnTo>
                  <a:pt x="1004" y="1967"/>
                </a:lnTo>
                <a:lnTo>
                  <a:pt x="1000" y="1994"/>
                </a:lnTo>
                <a:lnTo>
                  <a:pt x="1000" y="2201"/>
                </a:lnTo>
                <a:lnTo>
                  <a:pt x="1004" y="2229"/>
                </a:lnTo>
                <a:lnTo>
                  <a:pt x="1013" y="2253"/>
                </a:lnTo>
                <a:lnTo>
                  <a:pt x="1027" y="2276"/>
                </a:lnTo>
                <a:lnTo>
                  <a:pt x="1045" y="2295"/>
                </a:lnTo>
                <a:lnTo>
                  <a:pt x="1068" y="2309"/>
                </a:lnTo>
                <a:lnTo>
                  <a:pt x="1093" y="2318"/>
                </a:lnTo>
                <a:lnTo>
                  <a:pt x="1120" y="2321"/>
                </a:lnTo>
                <a:lnTo>
                  <a:pt x="1313" y="2321"/>
                </a:lnTo>
                <a:lnTo>
                  <a:pt x="1340" y="2318"/>
                </a:lnTo>
                <a:lnTo>
                  <a:pt x="1366" y="2309"/>
                </a:lnTo>
                <a:lnTo>
                  <a:pt x="1388" y="2295"/>
                </a:lnTo>
                <a:lnTo>
                  <a:pt x="1407" y="2276"/>
                </a:lnTo>
                <a:lnTo>
                  <a:pt x="1421" y="2253"/>
                </a:lnTo>
                <a:lnTo>
                  <a:pt x="1430" y="2229"/>
                </a:lnTo>
                <a:lnTo>
                  <a:pt x="1433" y="2201"/>
                </a:lnTo>
                <a:lnTo>
                  <a:pt x="1433" y="1994"/>
                </a:lnTo>
                <a:lnTo>
                  <a:pt x="1430" y="1967"/>
                </a:lnTo>
                <a:lnTo>
                  <a:pt x="1421" y="1942"/>
                </a:lnTo>
                <a:lnTo>
                  <a:pt x="1407" y="1920"/>
                </a:lnTo>
                <a:lnTo>
                  <a:pt x="1388" y="1901"/>
                </a:lnTo>
                <a:lnTo>
                  <a:pt x="1366" y="1887"/>
                </a:lnTo>
                <a:lnTo>
                  <a:pt x="1340" y="1878"/>
                </a:lnTo>
                <a:lnTo>
                  <a:pt x="1313" y="1875"/>
                </a:lnTo>
                <a:lnTo>
                  <a:pt x="1120" y="1875"/>
                </a:lnTo>
                <a:close/>
                <a:moveTo>
                  <a:pt x="519" y="1875"/>
                </a:moveTo>
                <a:lnTo>
                  <a:pt x="491" y="1878"/>
                </a:lnTo>
                <a:lnTo>
                  <a:pt x="466" y="1887"/>
                </a:lnTo>
                <a:lnTo>
                  <a:pt x="443" y="1901"/>
                </a:lnTo>
                <a:lnTo>
                  <a:pt x="425" y="1920"/>
                </a:lnTo>
                <a:lnTo>
                  <a:pt x="411" y="1942"/>
                </a:lnTo>
                <a:lnTo>
                  <a:pt x="402" y="1967"/>
                </a:lnTo>
                <a:lnTo>
                  <a:pt x="399" y="1994"/>
                </a:lnTo>
                <a:lnTo>
                  <a:pt x="399" y="2201"/>
                </a:lnTo>
                <a:lnTo>
                  <a:pt x="402" y="2229"/>
                </a:lnTo>
                <a:lnTo>
                  <a:pt x="411" y="2253"/>
                </a:lnTo>
                <a:lnTo>
                  <a:pt x="425" y="2276"/>
                </a:lnTo>
                <a:lnTo>
                  <a:pt x="443" y="2295"/>
                </a:lnTo>
                <a:lnTo>
                  <a:pt x="466" y="2309"/>
                </a:lnTo>
                <a:lnTo>
                  <a:pt x="491" y="2318"/>
                </a:lnTo>
                <a:lnTo>
                  <a:pt x="519" y="2321"/>
                </a:lnTo>
                <a:lnTo>
                  <a:pt x="711" y="2321"/>
                </a:lnTo>
                <a:lnTo>
                  <a:pt x="739" y="2318"/>
                </a:lnTo>
                <a:lnTo>
                  <a:pt x="764" y="2309"/>
                </a:lnTo>
                <a:lnTo>
                  <a:pt x="787" y="2295"/>
                </a:lnTo>
                <a:lnTo>
                  <a:pt x="805" y="2276"/>
                </a:lnTo>
                <a:lnTo>
                  <a:pt x="819" y="2253"/>
                </a:lnTo>
                <a:lnTo>
                  <a:pt x="828" y="2229"/>
                </a:lnTo>
                <a:lnTo>
                  <a:pt x="831" y="2201"/>
                </a:lnTo>
                <a:lnTo>
                  <a:pt x="831" y="1994"/>
                </a:lnTo>
                <a:lnTo>
                  <a:pt x="828" y="1967"/>
                </a:lnTo>
                <a:lnTo>
                  <a:pt x="819" y="1942"/>
                </a:lnTo>
                <a:lnTo>
                  <a:pt x="805" y="1920"/>
                </a:lnTo>
                <a:lnTo>
                  <a:pt x="787" y="1901"/>
                </a:lnTo>
                <a:lnTo>
                  <a:pt x="764" y="1887"/>
                </a:lnTo>
                <a:lnTo>
                  <a:pt x="739" y="1878"/>
                </a:lnTo>
                <a:lnTo>
                  <a:pt x="711" y="1875"/>
                </a:lnTo>
                <a:lnTo>
                  <a:pt x="519" y="1875"/>
                </a:lnTo>
                <a:close/>
                <a:moveTo>
                  <a:pt x="604" y="1084"/>
                </a:moveTo>
                <a:lnTo>
                  <a:pt x="566" y="1088"/>
                </a:lnTo>
                <a:lnTo>
                  <a:pt x="532" y="1098"/>
                </a:lnTo>
                <a:lnTo>
                  <a:pt x="500" y="1113"/>
                </a:lnTo>
                <a:lnTo>
                  <a:pt x="471" y="1133"/>
                </a:lnTo>
                <a:lnTo>
                  <a:pt x="446" y="1158"/>
                </a:lnTo>
                <a:lnTo>
                  <a:pt x="426" y="1186"/>
                </a:lnTo>
                <a:lnTo>
                  <a:pt x="411" y="1218"/>
                </a:lnTo>
                <a:lnTo>
                  <a:pt x="402" y="1253"/>
                </a:lnTo>
                <a:lnTo>
                  <a:pt x="399" y="1289"/>
                </a:lnTo>
                <a:lnTo>
                  <a:pt x="399" y="1501"/>
                </a:lnTo>
                <a:lnTo>
                  <a:pt x="402" y="1538"/>
                </a:lnTo>
                <a:lnTo>
                  <a:pt x="411" y="1572"/>
                </a:lnTo>
                <a:lnTo>
                  <a:pt x="426" y="1605"/>
                </a:lnTo>
                <a:lnTo>
                  <a:pt x="446" y="1633"/>
                </a:lnTo>
                <a:lnTo>
                  <a:pt x="471" y="1658"/>
                </a:lnTo>
                <a:lnTo>
                  <a:pt x="500" y="1678"/>
                </a:lnTo>
                <a:lnTo>
                  <a:pt x="532" y="1693"/>
                </a:lnTo>
                <a:lnTo>
                  <a:pt x="566" y="1702"/>
                </a:lnTo>
                <a:lnTo>
                  <a:pt x="604" y="1706"/>
                </a:lnTo>
                <a:lnTo>
                  <a:pt x="1830" y="1706"/>
                </a:lnTo>
                <a:lnTo>
                  <a:pt x="1867" y="1702"/>
                </a:lnTo>
                <a:lnTo>
                  <a:pt x="1902" y="1693"/>
                </a:lnTo>
                <a:lnTo>
                  <a:pt x="1934" y="1678"/>
                </a:lnTo>
                <a:lnTo>
                  <a:pt x="1962" y="1658"/>
                </a:lnTo>
                <a:lnTo>
                  <a:pt x="1987" y="1633"/>
                </a:lnTo>
                <a:lnTo>
                  <a:pt x="2007" y="1605"/>
                </a:lnTo>
                <a:lnTo>
                  <a:pt x="2022" y="1572"/>
                </a:lnTo>
                <a:lnTo>
                  <a:pt x="2032" y="1538"/>
                </a:lnTo>
                <a:lnTo>
                  <a:pt x="2034" y="1501"/>
                </a:lnTo>
                <a:lnTo>
                  <a:pt x="2034" y="1289"/>
                </a:lnTo>
                <a:lnTo>
                  <a:pt x="2032" y="1253"/>
                </a:lnTo>
                <a:lnTo>
                  <a:pt x="2022" y="1218"/>
                </a:lnTo>
                <a:lnTo>
                  <a:pt x="2007" y="1186"/>
                </a:lnTo>
                <a:lnTo>
                  <a:pt x="1987" y="1158"/>
                </a:lnTo>
                <a:lnTo>
                  <a:pt x="1962" y="1133"/>
                </a:lnTo>
                <a:lnTo>
                  <a:pt x="1934" y="1113"/>
                </a:lnTo>
                <a:lnTo>
                  <a:pt x="1902" y="1098"/>
                </a:lnTo>
                <a:lnTo>
                  <a:pt x="1867" y="1088"/>
                </a:lnTo>
                <a:lnTo>
                  <a:pt x="1830" y="1084"/>
                </a:lnTo>
                <a:lnTo>
                  <a:pt x="604" y="1084"/>
                </a:lnTo>
                <a:close/>
                <a:moveTo>
                  <a:pt x="1536" y="240"/>
                </a:moveTo>
                <a:lnTo>
                  <a:pt x="1536" y="890"/>
                </a:lnTo>
                <a:lnTo>
                  <a:pt x="1676" y="890"/>
                </a:lnTo>
                <a:lnTo>
                  <a:pt x="1676" y="240"/>
                </a:lnTo>
                <a:lnTo>
                  <a:pt x="1536" y="240"/>
                </a:lnTo>
                <a:close/>
                <a:moveTo>
                  <a:pt x="758" y="240"/>
                </a:moveTo>
                <a:lnTo>
                  <a:pt x="758" y="890"/>
                </a:lnTo>
                <a:lnTo>
                  <a:pt x="1197" y="890"/>
                </a:lnTo>
                <a:lnTo>
                  <a:pt x="1197" y="240"/>
                </a:lnTo>
                <a:lnTo>
                  <a:pt x="758" y="240"/>
                </a:lnTo>
                <a:close/>
                <a:moveTo>
                  <a:pt x="639" y="0"/>
                </a:moveTo>
                <a:lnTo>
                  <a:pt x="1796" y="0"/>
                </a:lnTo>
                <a:lnTo>
                  <a:pt x="1823" y="3"/>
                </a:lnTo>
                <a:lnTo>
                  <a:pt x="1848" y="12"/>
                </a:lnTo>
                <a:lnTo>
                  <a:pt x="1871" y="26"/>
                </a:lnTo>
                <a:lnTo>
                  <a:pt x="1889" y="45"/>
                </a:lnTo>
                <a:lnTo>
                  <a:pt x="1903" y="67"/>
                </a:lnTo>
                <a:lnTo>
                  <a:pt x="1912" y="93"/>
                </a:lnTo>
                <a:lnTo>
                  <a:pt x="1915" y="120"/>
                </a:lnTo>
                <a:lnTo>
                  <a:pt x="1915" y="344"/>
                </a:lnTo>
                <a:lnTo>
                  <a:pt x="2154" y="344"/>
                </a:lnTo>
                <a:lnTo>
                  <a:pt x="2196" y="347"/>
                </a:lnTo>
                <a:lnTo>
                  <a:pt x="2236" y="357"/>
                </a:lnTo>
                <a:lnTo>
                  <a:pt x="2273" y="370"/>
                </a:lnTo>
                <a:lnTo>
                  <a:pt x="2307" y="389"/>
                </a:lnTo>
                <a:lnTo>
                  <a:pt x="2338" y="413"/>
                </a:lnTo>
                <a:lnTo>
                  <a:pt x="2366" y="441"/>
                </a:lnTo>
                <a:lnTo>
                  <a:pt x="2389" y="472"/>
                </a:lnTo>
                <a:lnTo>
                  <a:pt x="2408" y="506"/>
                </a:lnTo>
                <a:lnTo>
                  <a:pt x="2422" y="543"/>
                </a:lnTo>
                <a:lnTo>
                  <a:pt x="2431" y="583"/>
                </a:lnTo>
                <a:lnTo>
                  <a:pt x="2433" y="625"/>
                </a:lnTo>
                <a:lnTo>
                  <a:pt x="2433" y="3455"/>
                </a:lnTo>
                <a:lnTo>
                  <a:pt x="2431" y="3496"/>
                </a:lnTo>
                <a:lnTo>
                  <a:pt x="2422" y="3536"/>
                </a:lnTo>
                <a:lnTo>
                  <a:pt x="2408" y="3573"/>
                </a:lnTo>
                <a:lnTo>
                  <a:pt x="2389" y="3607"/>
                </a:lnTo>
                <a:lnTo>
                  <a:pt x="2366" y="3639"/>
                </a:lnTo>
                <a:lnTo>
                  <a:pt x="2338" y="3666"/>
                </a:lnTo>
                <a:lnTo>
                  <a:pt x="2307" y="3690"/>
                </a:lnTo>
                <a:lnTo>
                  <a:pt x="2273" y="3709"/>
                </a:lnTo>
                <a:lnTo>
                  <a:pt x="2236" y="3724"/>
                </a:lnTo>
                <a:lnTo>
                  <a:pt x="2196" y="3732"/>
                </a:lnTo>
                <a:lnTo>
                  <a:pt x="2154" y="3735"/>
                </a:lnTo>
                <a:lnTo>
                  <a:pt x="279" y="3735"/>
                </a:lnTo>
                <a:lnTo>
                  <a:pt x="237" y="3732"/>
                </a:lnTo>
                <a:lnTo>
                  <a:pt x="198" y="3724"/>
                </a:lnTo>
                <a:lnTo>
                  <a:pt x="162" y="3709"/>
                </a:lnTo>
                <a:lnTo>
                  <a:pt x="127" y="3690"/>
                </a:lnTo>
                <a:lnTo>
                  <a:pt x="96" y="3666"/>
                </a:lnTo>
                <a:lnTo>
                  <a:pt x="68" y="3639"/>
                </a:lnTo>
                <a:lnTo>
                  <a:pt x="44" y="3607"/>
                </a:lnTo>
                <a:lnTo>
                  <a:pt x="26" y="3573"/>
                </a:lnTo>
                <a:lnTo>
                  <a:pt x="11" y="3536"/>
                </a:lnTo>
                <a:lnTo>
                  <a:pt x="2" y="3496"/>
                </a:lnTo>
                <a:lnTo>
                  <a:pt x="0" y="3455"/>
                </a:lnTo>
                <a:lnTo>
                  <a:pt x="0" y="625"/>
                </a:lnTo>
                <a:lnTo>
                  <a:pt x="2" y="583"/>
                </a:lnTo>
                <a:lnTo>
                  <a:pt x="11" y="543"/>
                </a:lnTo>
                <a:lnTo>
                  <a:pt x="26" y="506"/>
                </a:lnTo>
                <a:lnTo>
                  <a:pt x="44" y="472"/>
                </a:lnTo>
                <a:lnTo>
                  <a:pt x="68" y="441"/>
                </a:lnTo>
                <a:lnTo>
                  <a:pt x="96" y="413"/>
                </a:lnTo>
                <a:lnTo>
                  <a:pt x="127" y="389"/>
                </a:lnTo>
                <a:lnTo>
                  <a:pt x="162" y="370"/>
                </a:lnTo>
                <a:lnTo>
                  <a:pt x="198" y="357"/>
                </a:lnTo>
                <a:lnTo>
                  <a:pt x="237" y="347"/>
                </a:lnTo>
                <a:lnTo>
                  <a:pt x="279" y="344"/>
                </a:lnTo>
                <a:lnTo>
                  <a:pt x="519" y="344"/>
                </a:lnTo>
                <a:lnTo>
                  <a:pt x="519" y="120"/>
                </a:lnTo>
                <a:lnTo>
                  <a:pt x="521" y="93"/>
                </a:lnTo>
                <a:lnTo>
                  <a:pt x="530" y="67"/>
                </a:lnTo>
                <a:lnTo>
                  <a:pt x="545" y="45"/>
                </a:lnTo>
                <a:lnTo>
                  <a:pt x="563" y="26"/>
                </a:lnTo>
                <a:lnTo>
                  <a:pt x="585" y="12"/>
                </a:lnTo>
                <a:lnTo>
                  <a:pt x="610" y="3"/>
                </a:lnTo>
                <a:lnTo>
                  <a:pt x="63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69" name="Freeform 731"/>
          <p:cNvSpPr>
            <a:spLocks/>
          </p:cNvSpPr>
          <p:nvPr/>
        </p:nvSpPr>
        <p:spPr bwMode="auto">
          <a:xfrm>
            <a:off x="7940889" y="2913282"/>
            <a:ext cx="199269" cy="203558"/>
          </a:xfrm>
          <a:custGeom>
            <a:avLst/>
            <a:gdLst>
              <a:gd name="T0" fmla="*/ 300 w 3626"/>
              <a:gd name="T1" fmla="*/ 29 h 3703"/>
              <a:gd name="T2" fmla="*/ 492 w 3626"/>
              <a:gd name="T3" fmla="*/ 151 h 3703"/>
              <a:gd name="T4" fmla="*/ 613 w 3626"/>
              <a:gd name="T5" fmla="*/ 343 h 3703"/>
              <a:gd name="T6" fmla="*/ 644 w 3626"/>
              <a:gd name="T7" fmla="*/ 647 h 3703"/>
              <a:gd name="T8" fmla="*/ 3566 w 3626"/>
              <a:gd name="T9" fmla="*/ 666 h 3703"/>
              <a:gd name="T10" fmla="*/ 3622 w 3626"/>
              <a:gd name="T11" fmla="*/ 738 h 3703"/>
              <a:gd name="T12" fmla="*/ 3297 w 3626"/>
              <a:gd name="T13" fmla="*/ 1941 h 3703"/>
              <a:gd name="T14" fmla="*/ 3189 w 3626"/>
              <a:gd name="T15" fmla="*/ 2147 h 3703"/>
              <a:gd name="T16" fmla="*/ 3012 w 3626"/>
              <a:gd name="T17" fmla="*/ 2306 h 3703"/>
              <a:gd name="T18" fmla="*/ 2793 w 3626"/>
              <a:gd name="T19" fmla="*/ 2396 h 3703"/>
              <a:gd name="T20" fmla="*/ 853 w 3626"/>
              <a:gd name="T21" fmla="*/ 2405 h 3703"/>
              <a:gd name="T22" fmla="*/ 644 w 3626"/>
              <a:gd name="T23" fmla="*/ 2333 h 3703"/>
              <a:gd name="T24" fmla="*/ 674 w 3626"/>
              <a:gd name="T25" fmla="*/ 2661 h 3703"/>
              <a:gd name="T26" fmla="*/ 788 w 3626"/>
              <a:gd name="T27" fmla="*/ 2775 h 3703"/>
              <a:gd name="T28" fmla="*/ 3108 w 3626"/>
              <a:gd name="T29" fmla="*/ 2805 h 3703"/>
              <a:gd name="T30" fmla="*/ 3206 w 3626"/>
              <a:gd name="T31" fmla="*/ 2852 h 3703"/>
              <a:gd name="T32" fmla="*/ 3231 w 3626"/>
              <a:gd name="T33" fmla="*/ 2959 h 3703"/>
              <a:gd name="T34" fmla="*/ 3163 w 3626"/>
              <a:gd name="T35" fmla="*/ 3043 h 3703"/>
              <a:gd name="T36" fmla="*/ 2867 w 3626"/>
              <a:gd name="T37" fmla="*/ 3080 h 3703"/>
              <a:gd name="T38" fmla="*/ 2987 w 3626"/>
              <a:gd name="T39" fmla="*/ 3221 h 3703"/>
              <a:gd name="T40" fmla="*/ 3015 w 3626"/>
              <a:gd name="T41" fmla="*/ 3408 h 3703"/>
              <a:gd name="T42" fmla="*/ 2946 w 3626"/>
              <a:gd name="T43" fmla="*/ 3571 h 3703"/>
              <a:gd name="T44" fmla="*/ 2810 w 3626"/>
              <a:gd name="T45" fmla="*/ 3676 h 3703"/>
              <a:gd name="T46" fmla="*/ 2630 w 3626"/>
              <a:gd name="T47" fmla="*/ 3700 h 3703"/>
              <a:gd name="T48" fmla="*/ 2469 w 3626"/>
              <a:gd name="T49" fmla="*/ 3632 h 3703"/>
              <a:gd name="T50" fmla="*/ 2362 w 3626"/>
              <a:gd name="T51" fmla="*/ 3494 h 3703"/>
              <a:gd name="T52" fmla="*/ 2339 w 3626"/>
              <a:gd name="T53" fmla="*/ 3312 h 3703"/>
              <a:gd name="T54" fmla="*/ 2417 w 3626"/>
              <a:gd name="T55" fmla="*/ 3142 h 3703"/>
              <a:gd name="T56" fmla="*/ 1208 w 3626"/>
              <a:gd name="T57" fmla="*/ 3056 h 3703"/>
              <a:gd name="T58" fmla="*/ 1346 w 3626"/>
              <a:gd name="T59" fmla="*/ 3179 h 3703"/>
              <a:gd name="T60" fmla="*/ 1399 w 3626"/>
              <a:gd name="T61" fmla="*/ 3362 h 3703"/>
              <a:gd name="T62" fmla="*/ 1353 w 3626"/>
              <a:gd name="T63" fmla="*/ 3534 h 3703"/>
              <a:gd name="T64" fmla="*/ 1230 w 3626"/>
              <a:gd name="T65" fmla="*/ 3657 h 3703"/>
              <a:gd name="T66" fmla="*/ 1058 w 3626"/>
              <a:gd name="T67" fmla="*/ 3703 h 3703"/>
              <a:gd name="T68" fmla="*/ 885 w 3626"/>
              <a:gd name="T69" fmla="*/ 3657 h 3703"/>
              <a:gd name="T70" fmla="*/ 763 w 3626"/>
              <a:gd name="T71" fmla="*/ 3534 h 3703"/>
              <a:gd name="T72" fmla="*/ 717 w 3626"/>
              <a:gd name="T73" fmla="*/ 3362 h 3703"/>
              <a:gd name="T74" fmla="*/ 770 w 3626"/>
              <a:gd name="T75" fmla="*/ 3179 h 3703"/>
              <a:gd name="T76" fmla="*/ 908 w 3626"/>
              <a:gd name="T77" fmla="*/ 3056 h 3703"/>
              <a:gd name="T78" fmla="*/ 681 w 3626"/>
              <a:gd name="T79" fmla="*/ 3002 h 3703"/>
              <a:gd name="T80" fmla="*/ 506 w 3626"/>
              <a:gd name="T81" fmla="*/ 2861 h 3703"/>
              <a:gd name="T82" fmla="*/ 406 w 3626"/>
              <a:gd name="T83" fmla="*/ 2656 h 3703"/>
              <a:gd name="T84" fmla="*/ 389 w 3626"/>
              <a:gd name="T85" fmla="*/ 474 h 3703"/>
              <a:gd name="T86" fmla="*/ 315 w 3626"/>
              <a:gd name="T87" fmla="*/ 328 h 3703"/>
              <a:gd name="T88" fmla="*/ 169 w 3626"/>
              <a:gd name="T89" fmla="*/ 254 h 3703"/>
              <a:gd name="T90" fmla="*/ 47 w 3626"/>
              <a:gd name="T91" fmla="*/ 222 h 3703"/>
              <a:gd name="T92" fmla="*/ 0 w 3626"/>
              <a:gd name="T93" fmla="*/ 125 h 3703"/>
              <a:gd name="T94" fmla="*/ 47 w 3626"/>
              <a:gd name="T95" fmla="*/ 27 h 3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26" h="3703">
                <a:moveTo>
                  <a:pt x="125" y="0"/>
                </a:moveTo>
                <a:lnTo>
                  <a:pt x="186" y="3"/>
                </a:lnTo>
                <a:lnTo>
                  <a:pt x="245" y="13"/>
                </a:lnTo>
                <a:lnTo>
                  <a:pt x="300" y="29"/>
                </a:lnTo>
                <a:lnTo>
                  <a:pt x="353" y="52"/>
                </a:lnTo>
                <a:lnTo>
                  <a:pt x="403" y="80"/>
                </a:lnTo>
                <a:lnTo>
                  <a:pt x="449" y="113"/>
                </a:lnTo>
                <a:lnTo>
                  <a:pt x="492" y="151"/>
                </a:lnTo>
                <a:lnTo>
                  <a:pt x="530" y="193"/>
                </a:lnTo>
                <a:lnTo>
                  <a:pt x="563" y="239"/>
                </a:lnTo>
                <a:lnTo>
                  <a:pt x="591" y="290"/>
                </a:lnTo>
                <a:lnTo>
                  <a:pt x="613" y="343"/>
                </a:lnTo>
                <a:lnTo>
                  <a:pt x="630" y="398"/>
                </a:lnTo>
                <a:lnTo>
                  <a:pt x="640" y="457"/>
                </a:lnTo>
                <a:lnTo>
                  <a:pt x="644" y="517"/>
                </a:lnTo>
                <a:lnTo>
                  <a:pt x="644" y="647"/>
                </a:lnTo>
                <a:lnTo>
                  <a:pt x="3501" y="647"/>
                </a:lnTo>
                <a:lnTo>
                  <a:pt x="3523" y="649"/>
                </a:lnTo>
                <a:lnTo>
                  <a:pt x="3546" y="656"/>
                </a:lnTo>
                <a:lnTo>
                  <a:pt x="3566" y="666"/>
                </a:lnTo>
                <a:lnTo>
                  <a:pt x="3585" y="679"/>
                </a:lnTo>
                <a:lnTo>
                  <a:pt x="3601" y="696"/>
                </a:lnTo>
                <a:lnTo>
                  <a:pt x="3613" y="717"/>
                </a:lnTo>
                <a:lnTo>
                  <a:pt x="3622" y="738"/>
                </a:lnTo>
                <a:lnTo>
                  <a:pt x="3626" y="761"/>
                </a:lnTo>
                <a:lnTo>
                  <a:pt x="3626" y="783"/>
                </a:lnTo>
                <a:lnTo>
                  <a:pt x="3622" y="807"/>
                </a:lnTo>
                <a:lnTo>
                  <a:pt x="3297" y="1941"/>
                </a:lnTo>
                <a:lnTo>
                  <a:pt x="3278" y="1996"/>
                </a:lnTo>
                <a:lnTo>
                  <a:pt x="3253" y="2049"/>
                </a:lnTo>
                <a:lnTo>
                  <a:pt x="3224" y="2100"/>
                </a:lnTo>
                <a:lnTo>
                  <a:pt x="3189" y="2147"/>
                </a:lnTo>
                <a:lnTo>
                  <a:pt x="3151" y="2192"/>
                </a:lnTo>
                <a:lnTo>
                  <a:pt x="3108" y="2234"/>
                </a:lnTo>
                <a:lnTo>
                  <a:pt x="3061" y="2273"/>
                </a:lnTo>
                <a:lnTo>
                  <a:pt x="3012" y="2306"/>
                </a:lnTo>
                <a:lnTo>
                  <a:pt x="2960" y="2337"/>
                </a:lnTo>
                <a:lnTo>
                  <a:pt x="2906" y="2362"/>
                </a:lnTo>
                <a:lnTo>
                  <a:pt x="2850" y="2381"/>
                </a:lnTo>
                <a:lnTo>
                  <a:pt x="2793" y="2396"/>
                </a:lnTo>
                <a:lnTo>
                  <a:pt x="2735" y="2406"/>
                </a:lnTo>
                <a:lnTo>
                  <a:pt x="2676" y="2408"/>
                </a:lnTo>
                <a:lnTo>
                  <a:pt x="910" y="2408"/>
                </a:lnTo>
                <a:lnTo>
                  <a:pt x="853" y="2405"/>
                </a:lnTo>
                <a:lnTo>
                  <a:pt x="797" y="2396"/>
                </a:lnTo>
                <a:lnTo>
                  <a:pt x="743" y="2381"/>
                </a:lnTo>
                <a:lnTo>
                  <a:pt x="692" y="2359"/>
                </a:lnTo>
                <a:lnTo>
                  <a:pt x="644" y="2333"/>
                </a:lnTo>
                <a:lnTo>
                  <a:pt x="644" y="2538"/>
                </a:lnTo>
                <a:lnTo>
                  <a:pt x="647" y="2581"/>
                </a:lnTo>
                <a:lnTo>
                  <a:pt x="657" y="2623"/>
                </a:lnTo>
                <a:lnTo>
                  <a:pt x="674" y="2661"/>
                </a:lnTo>
                <a:lnTo>
                  <a:pt x="696" y="2696"/>
                </a:lnTo>
                <a:lnTo>
                  <a:pt x="722" y="2726"/>
                </a:lnTo>
                <a:lnTo>
                  <a:pt x="753" y="2753"/>
                </a:lnTo>
                <a:lnTo>
                  <a:pt x="788" y="2775"/>
                </a:lnTo>
                <a:lnTo>
                  <a:pt x="827" y="2791"/>
                </a:lnTo>
                <a:lnTo>
                  <a:pt x="867" y="2801"/>
                </a:lnTo>
                <a:lnTo>
                  <a:pt x="910" y="2805"/>
                </a:lnTo>
                <a:lnTo>
                  <a:pt x="3108" y="2805"/>
                </a:lnTo>
                <a:lnTo>
                  <a:pt x="3137" y="2808"/>
                </a:lnTo>
                <a:lnTo>
                  <a:pt x="3163" y="2818"/>
                </a:lnTo>
                <a:lnTo>
                  <a:pt x="3187" y="2833"/>
                </a:lnTo>
                <a:lnTo>
                  <a:pt x="3206" y="2852"/>
                </a:lnTo>
                <a:lnTo>
                  <a:pt x="3221" y="2875"/>
                </a:lnTo>
                <a:lnTo>
                  <a:pt x="3231" y="2901"/>
                </a:lnTo>
                <a:lnTo>
                  <a:pt x="3233" y="2931"/>
                </a:lnTo>
                <a:lnTo>
                  <a:pt x="3231" y="2959"/>
                </a:lnTo>
                <a:lnTo>
                  <a:pt x="3221" y="2985"/>
                </a:lnTo>
                <a:lnTo>
                  <a:pt x="3206" y="3009"/>
                </a:lnTo>
                <a:lnTo>
                  <a:pt x="3187" y="3028"/>
                </a:lnTo>
                <a:lnTo>
                  <a:pt x="3163" y="3043"/>
                </a:lnTo>
                <a:lnTo>
                  <a:pt x="3137" y="3053"/>
                </a:lnTo>
                <a:lnTo>
                  <a:pt x="3108" y="3056"/>
                </a:lnTo>
                <a:lnTo>
                  <a:pt x="2827" y="3056"/>
                </a:lnTo>
                <a:lnTo>
                  <a:pt x="2867" y="3080"/>
                </a:lnTo>
                <a:lnTo>
                  <a:pt x="2904" y="3108"/>
                </a:lnTo>
                <a:lnTo>
                  <a:pt x="2937" y="3142"/>
                </a:lnTo>
                <a:lnTo>
                  <a:pt x="2964" y="3179"/>
                </a:lnTo>
                <a:lnTo>
                  <a:pt x="2987" y="3221"/>
                </a:lnTo>
                <a:lnTo>
                  <a:pt x="3004" y="3265"/>
                </a:lnTo>
                <a:lnTo>
                  <a:pt x="3014" y="3312"/>
                </a:lnTo>
                <a:lnTo>
                  <a:pt x="3017" y="3362"/>
                </a:lnTo>
                <a:lnTo>
                  <a:pt x="3015" y="3408"/>
                </a:lnTo>
                <a:lnTo>
                  <a:pt x="3006" y="3452"/>
                </a:lnTo>
                <a:lnTo>
                  <a:pt x="2991" y="3494"/>
                </a:lnTo>
                <a:lnTo>
                  <a:pt x="2971" y="3534"/>
                </a:lnTo>
                <a:lnTo>
                  <a:pt x="2946" y="3571"/>
                </a:lnTo>
                <a:lnTo>
                  <a:pt x="2918" y="3604"/>
                </a:lnTo>
                <a:lnTo>
                  <a:pt x="2885" y="3632"/>
                </a:lnTo>
                <a:lnTo>
                  <a:pt x="2849" y="3657"/>
                </a:lnTo>
                <a:lnTo>
                  <a:pt x="2810" y="3676"/>
                </a:lnTo>
                <a:lnTo>
                  <a:pt x="2767" y="3691"/>
                </a:lnTo>
                <a:lnTo>
                  <a:pt x="2723" y="3700"/>
                </a:lnTo>
                <a:lnTo>
                  <a:pt x="2676" y="3703"/>
                </a:lnTo>
                <a:lnTo>
                  <a:pt x="2630" y="3700"/>
                </a:lnTo>
                <a:lnTo>
                  <a:pt x="2586" y="3691"/>
                </a:lnTo>
                <a:lnTo>
                  <a:pt x="2544" y="3676"/>
                </a:lnTo>
                <a:lnTo>
                  <a:pt x="2505" y="3657"/>
                </a:lnTo>
                <a:lnTo>
                  <a:pt x="2469" y="3632"/>
                </a:lnTo>
                <a:lnTo>
                  <a:pt x="2436" y="3604"/>
                </a:lnTo>
                <a:lnTo>
                  <a:pt x="2406" y="3571"/>
                </a:lnTo>
                <a:lnTo>
                  <a:pt x="2382" y="3534"/>
                </a:lnTo>
                <a:lnTo>
                  <a:pt x="2362" y="3494"/>
                </a:lnTo>
                <a:lnTo>
                  <a:pt x="2348" y="3452"/>
                </a:lnTo>
                <a:lnTo>
                  <a:pt x="2339" y="3408"/>
                </a:lnTo>
                <a:lnTo>
                  <a:pt x="2335" y="3362"/>
                </a:lnTo>
                <a:lnTo>
                  <a:pt x="2339" y="3312"/>
                </a:lnTo>
                <a:lnTo>
                  <a:pt x="2349" y="3265"/>
                </a:lnTo>
                <a:lnTo>
                  <a:pt x="2366" y="3221"/>
                </a:lnTo>
                <a:lnTo>
                  <a:pt x="2388" y="3179"/>
                </a:lnTo>
                <a:lnTo>
                  <a:pt x="2417" y="3142"/>
                </a:lnTo>
                <a:lnTo>
                  <a:pt x="2448" y="3108"/>
                </a:lnTo>
                <a:lnTo>
                  <a:pt x="2485" y="3080"/>
                </a:lnTo>
                <a:lnTo>
                  <a:pt x="2526" y="3056"/>
                </a:lnTo>
                <a:lnTo>
                  <a:pt x="1208" y="3056"/>
                </a:lnTo>
                <a:lnTo>
                  <a:pt x="1249" y="3080"/>
                </a:lnTo>
                <a:lnTo>
                  <a:pt x="1286" y="3108"/>
                </a:lnTo>
                <a:lnTo>
                  <a:pt x="1319" y="3142"/>
                </a:lnTo>
                <a:lnTo>
                  <a:pt x="1346" y="3179"/>
                </a:lnTo>
                <a:lnTo>
                  <a:pt x="1369" y="3221"/>
                </a:lnTo>
                <a:lnTo>
                  <a:pt x="1386" y="3265"/>
                </a:lnTo>
                <a:lnTo>
                  <a:pt x="1396" y="3312"/>
                </a:lnTo>
                <a:lnTo>
                  <a:pt x="1399" y="3362"/>
                </a:lnTo>
                <a:lnTo>
                  <a:pt x="1396" y="3408"/>
                </a:lnTo>
                <a:lnTo>
                  <a:pt x="1387" y="3452"/>
                </a:lnTo>
                <a:lnTo>
                  <a:pt x="1372" y="3494"/>
                </a:lnTo>
                <a:lnTo>
                  <a:pt x="1353" y="3534"/>
                </a:lnTo>
                <a:lnTo>
                  <a:pt x="1328" y="3571"/>
                </a:lnTo>
                <a:lnTo>
                  <a:pt x="1299" y="3604"/>
                </a:lnTo>
                <a:lnTo>
                  <a:pt x="1266" y="3632"/>
                </a:lnTo>
                <a:lnTo>
                  <a:pt x="1230" y="3657"/>
                </a:lnTo>
                <a:lnTo>
                  <a:pt x="1190" y="3676"/>
                </a:lnTo>
                <a:lnTo>
                  <a:pt x="1148" y="3691"/>
                </a:lnTo>
                <a:lnTo>
                  <a:pt x="1104" y="3700"/>
                </a:lnTo>
                <a:lnTo>
                  <a:pt x="1058" y="3703"/>
                </a:lnTo>
                <a:lnTo>
                  <a:pt x="1012" y="3700"/>
                </a:lnTo>
                <a:lnTo>
                  <a:pt x="968" y="3691"/>
                </a:lnTo>
                <a:lnTo>
                  <a:pt x="925" y="3676"/>
                </a:lnTo>
                <a:lnTo>
                  <a:pt x="885" y="3657"/>
                </a:lnTo>
                <a:lnTo>
                  <a:pt x="849" y="3632"/>
                </a:lnTo>
                <a:lnTo>
                  <a:pt x="816" y="3604"/>
                </a:lnTo>
                <a:lnTo>
                  <a:pt x="788" y="3571"/>
                </a:lnTo>
                <a:lnTo>
                  <a:pt x="763" y="3534"/>
                </a:lnTo>
                <a:lnTo>
                  <a:pt x="743" y="3494"/>
                </a:lnTo>
                <a:lnTo>
                  <a:pt x="728" y="3452"/>
                </a:lnTo>
                <a:lnTo>
                  <a:pt x="719" y="3408"/>
                </a:lnTo>
                <a:lnTo>
                  <a:pt x="717" y="3362"/>
                </a:lnTo>
                <a:lnTo>
                  <a:pt x="720" y="3312"/>
                </a:lnTo>
                <a:lnTo>
                  <a:pt x="731" y="3265"/>
                </a:lnTo>
                <a:lnTo>
                  <a:pt x="747" y="3221"/>
                </a:lnTo>
                <a:lnTo>
                  <a:pt x="770" y="3179"/>
                </a:lnTo>
                <a:lnTo>
                  <a:pt x="797" y="3142"/>
                </a:lnTo>
                <a:lnTo>
                  <a:pt x="830" y="3108"/>
                </a:lnTo>
                <a:lnTo>
                  <a:pt x="867" y="3080"/>
                </a:lnTo>
                <a:lnTo>
                  <a:pt x="908" y="3056"/>
                </a:lnTo>
                <a:lnTo>
                  <a:pt x="848" y="3052"/>
                </a:lnTo>
                <a:lnTo>
                  <a:pt x="789" y="3041"/>
                </a:lnTo>
                <a:lnTo>
                  <a:pt x="734" y="3024"/>
                </a:lnTo>
                <a:lnTo>
                  <a:pt x="681" y="3002"/>
                </a:lnTo>
                <a:lnTo>
                  <a:pt x="631" y="2974"/>
                </a:lnTo>
                <a:lnTo>
                  <a:pt x="586" y="2941"/>
                </a:lnTo>
                <a:lnTo>
                  <a:pt x="544" y="2903"/>
                </a:lnTo>
                <a:lnTo>
                  <a:pt x="506" y="2861"/>
                </a:lnTo>
                <a:lnTo>
                  <a:pt x="473" y="2814"/>
                </a:lnTo>
                <a:lnTo>
                  <a:pt x="445" y="2765"/>
                </a:lnTo>
                <a:lnTo>
                  <a:pt x="423" y="2712"/>
                </a:lnTo>
                <a:lnTo>
                  <a:pt x="406" y="2656"/>
                </a:lnTo>
                <a:lnTo>
                  <a:pt x="396" y="2598"/>
                </a:lnTo>
                <a:lnTo>
                  <a:pt x="393" y="2538"/>
                </a:lnTo>
                <a:lnTo>
                  <a:pt x="393" y="517"/>
                </a:lnTo>
                <a:lnTo>
                  <a:pt x="389" y="474"/>
                </a:lnTo>
                <a:lnTo>
                  <a:pt x="379" y="433"/>
                </a:lnTo>
                <a:lnTo>
                  <a:pt x="364" y="395"/>
                </a:lnTo>
                <a:lnTo>
                  <a:pt x="341" y="360"/>
                </a:lnTo>
                <a:lnTo>
                  <a:pt x="315" y="328"/>
                </a:lnTo>
                <a:lnTo>
                  <a:pt x="283" y="301"/>
                </a:lnTo>
                <a:lnTo>
                  <a:pt x="248" y="280"/>
                </a:lnTo>
                <a:lnTo>
                  <a:pt x="210" y="264"/>
                </a:lnTo>
                <a:lnTo>
                  <a:pt x="169" y="254"/>
                </a:lnTo>
                <a:lnTo>
                  <a:pt x="126" y="250"/>
                </a:lnTo>
                <a:lnTo>
                  <a:pt x="97" y="247"/>
                </a:lnTo>
                <a:lnTo>
                  <a:pt x="71" y="237"/>
                </a:lnTo>
                <a:lnTo>
                  <a:pt x="47" y="222"/>
                </a:lnTo>
                <a:lnTo>
                  <a:pt x="28" y="203"/>
                </a:lnTo>
                <a:lnTo>
                  <a:pt x="13" y="179"/>
                </a:lnTo>
                <a:lnTo>
                  <a:pt x="3" y="153"/>
                </a:lnTo>
                <a:lnTo>
                  <a:pt x="0" y="125"/>
                </a:lnTo>
                <a:lnTo>
                  <a:pt x="3" y="96"/>
                </a:lnTo>
                <a:lnTo>
                  <a:pt x="13" y="70"/>
                </a:lnTo>
                <a:lnTo>
                  <a:pt x="28" y="46"/>
                </a:lnTo>
                <a:lnTo>
                  <a:pt x="47" y="27"/>
                </a:lnTo>
                <a:lnTo>
                  <a:pt x="71" y="12"/>
                </a:lnTo>
                <a:lnTo>
                  <a:pt x="97" y="2"/>
                </a:lnTo>
                <a:lnTo>
                  <a:pt x="12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876" name="Group 741"/>
          <p:cNvGrpSpPr>
            <a:grpSpLocks noChangeAspect="1"/>
          </p:cNvGrpSpPr>
          <p:nvPr/>
        </p:nvGrpSpPr>
        <p:grpSpPr bwMode="auto">
          <a:xfrm>
            <a:off x="6801034" y="2906844"/>
            <a:ext cx="207161" cy="216432"/>
            <a:chOff x="91" y="2455"/>
            <a:chExt cx="1944" cy="2031"/>
          </a:xfrm>
          <a:solidFill>
            <a:schemeClr val="tx1">
              <a:lumMod val="65000"/>
              <a:lumOff val="35000"/>
            </a:schemeClr>
          </a:solidFill>
        </p:grpSpPr>
        <p:sp>
          <p:nvSpPr>
            <p:cNvPr id="5879" name="Freeform 743"/>
            <p:cNvSpPr>
              <a:spLocks/>
            </p:cNvSpPr>
            <p:nvPr/>
          </p:nvSpPr>
          <p:spPr bwMode="auto">
            <a:xfrm>
              <a:off x="1004" y="3622"/>
              <a:ext cx="506" cy="536"/>
            </a:xfrm>
            <a:custGeom>
              <a:avLst/>
              <a:gdLst>
                <a:gd name="T0" fmla="*/ 222 w 1013"/>
                <a:gd name="T1" fmla="*/ 0 h 1072"/>
                <a:gd name="T2" fmla="*/ 309 w 1013"/>
                <a:gd name="T3" fmla="*/ 47 h 1072"/>
                <a:gd name="T4" fmla="*/ 819 w 1013"/>
                <a:gd name="T5" fmla="*/ 299 h 1072"/>
                <a:gd name="T6" fmla="*/ 866 w 1013"/>
                <a:gd name="T7" fmla="*/ 326 h 1072"/>
                <a:gd name="T8" fmla="*/ 909 w 1013"/>
                <a:gd name="T9" fmla="*/ 357 h 1072"/>
                <a:gd name="T10" fmla="*/ 947 w 1013"/>
                <a:gd name="T11" fmla="*/ 394 h 1072"/>
                <a:gd name="T12" fmla="*/ 983 w 1013"/>
                <a:gd name="T13" fmla="*/ 434 h 1072"/>
                <a:gd name="T14" fmla="*/ 1013 w 1013"/>
                <a:gd name="T15" fmla="*/ 478 h 1072"/>
                <a:gd name="T16" fmla="*/ 419 w 1013"/>
                <a:gd name="T17" fmla="*/ 1072 h 1072"/>
                <a:gd name="T18" fmla="*/ 35 w 1013"/>
                <a:gd name="T19" fmla="*/ 687 h 1072"/>
                <a:gd name="T20" fmla="*/ 0 w 1013"/>
                <a:gd name="T21" fmla="*/ 653 h 1072"/>
                <a:gd name="T22" fmla="*/ 159 w 1013"/>
                <a:gd name="T23" fmla="*/ 457 h 1072"/>
                <a:gd name="T24" fmla="*/ 384 w 1013"/>
                <a:gd name="T25" fmla="*/ 475 h 1072"/>
                <a:gd name="T26" fmla="*/ 222 w 1013"/>
                <a:gd name="T27"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13" h="1072">
                  <a:moveTo>
                    <a:pt x="222" y="0"/>
                  </a:moveTo>
                  <a:lnTo>
                    <a:pt x="309" y="47"/>
                  </a:lnTo>
                  <a:lnTo>
                    <a:pt x="819" y="299"/>
                  </a:lnTo>
                  <a:lnTo>
                    <a:pt x="866" y="326"/>
                  </a:lnTo>
                  <a:lnTo>
                    <a:pt x="909" y="357"/>
                  </a:lnTo>
                  <a:lnTo>
                    <a:pt x="947" y="394"/>
                  </a:lnTo>
                  <a:lnTo>
                    <a:pt x="983" y="434"/>
                  </a:lnTo>
                  <a:lnTo>
                    <a:pt x="1013" y="478"/>
                  </a:lnTo>
                  <a:lnTo>
                    <a:pt x="419" y="1072"/>
                  </a:lnTo>
                  <a:lnTo>
                    <a:pt x="35" y="687"/>
                  </a:lnTo>
                  <a:lnTo>
                    <a:pt x="0" y="653"/>
                  </a:lnTo>
                  <a:lnTo>
                    <a:pt x="159" y="457"/>
                  </a:lnTo>
                  <a:lnTo>
                    <a:pt x="384" y="475"/>
                  </a:lnTo>
                  <a:lnTo>
                    <a:pt x="2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80" name="Freeform 744"/>
            <p:cNvSpPr>
              <a:spLocks/>
            </p:cNvSpPr>
            <p:nvPr/>
          </p:nvSpPr>
          <p:spPr bwMode="auto">
            <a:xfrm>
              <a:off x="91" y="3622"/>
              <a:ext cx="574" cy="575"/>
            </a:xfrm>
            <a:custGeom>
              <a:avLst/>
              <a:gdLst>
                <a:gd name="T0" fmla="*/ 933 w 1148"/>
                <a:gd name="T1" fmla="*/ 0 h 1148"/>
                <a:gd name="T2" fmla="*/ 769 w 1148"/>
                <a:gd name="T3" fmla="*/ 475 h 1148"/>
                <a:gd name="T4" fmla="*/ 994 w 1148"/>
                <a:gd name="T5" fmla="*/ 457 h 1148"/>
                <a:gd name="T6" fmla="*/ 1148 w 1148"/>
                <a:gd name="T7" fmla="*/ 648 h 1148"/>
                <a:gd name="T8" fmla="*/ 648 w 1148"/>
                <a:gd name="T9" fmla="*/ 1148 h 1148"/>
                <a:gd name="T10" fmla="*/ 53 w 1148"/>
                <a:gd name="T11" fmla="*/ 1148 h 1148"/>
                <a:gd name="T12" fmla="*/ 35 w 1148"/>
                <a:gd name="T13" fmla="*/ 1145 h 1148"/>
                <a:gd name="T14" fmla="*/ 19 w 1148"/>
                <a:gd name="T15" fmla="*/ 1136 h 1148"/>
                <a:gd name="T16" fmla="*/ 6 w 1148"/>
                <a:gd name="T17" fmla="*/ 1121 h 1148"/>
                <a:gd name="T18" fmla="*/ 0 w 1148"/>
                <a:gd name="T19" fmla="*/ 1104 h 1148"/>
                <a:gd name="T20" fmla="*/ 0 w 1148"/>
                <a:gd name="T21" fmla="*/ 1084 h 1148"/>
                <a:gd name="T22" fmla="*/ 81 w 1148"/>
                <a:gd name="T23" fmla="*/ 634 h 1148"/>
                <a:gd name="T24" fmla="*/ 94 w 1148"/>
                <a:gd name="T25" fmla="*/ 581 h 1148"/>
                <a:gd name="T26" fmla="*/ 114 w 1148"/>
                <a:gd name="T27" fmla="*/ 529 h 1148"/>
                <a:gd name="T28" fmla="*/ 138 w 1148"/>
                <a:gd name="T29" fmla="*/ 481 h 1148"/>
                <a:gd name="T30" fmla="*/ 168 w 1148"/>
                <a:gd name="T31" fmla="*/ 436 h 1148"/>
                <a:gd name="T32" fmla="*/ 204 w 1148"/>
                <a:gd name="T33" fmla="*/ 394 h 1148"/>
                <a:gd name="T34" fmla="*/ 243 w 1148"/>
                <a:gd name="T35" fmla="*/ 357 h 1148"/>
                <a:gd name="T36" fmla="*/ 288 w 1148"/>
                <a:gd name="T37" fmla="*/ 325 h 1148"/>
                <a:gd name="T38" fmla="*/ 335 w 1148"/>
                <a:gd name="T39" fmla="*/ 298 h 1148"/>
                <a:gd name="T40" fmla="*/ 832 w 1148"/>
                <a:gd name="T41" fmla="*/ 52 h 1148"/>
                <a:gd name="T42" fmla="*/ 933 w 1148"/>
                <a:gd name="T43" fmla="*/ 0 h 1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48" h="1148">
                  <a:moveTo>
                    <a:pt x="933" y="0"/>
                  </a:moveTo>
                  <a:lnTo>
                    <a:pt x="769" y="475"/>
                  </a:lnTo>
                  <a:lnTo>
                    <a:pt x="994" y="457"/>
                  </a:lnTo>
                  <a:lnTo>
                    <a:pt x="1148" y="648"/>
                  </a:lnTo>
                  <a:lnTo>
                    <a:pt x="648" y="1148"/>
                  </a:lnTo>
                  <a:lnTo>
                    <a:pt x="53" y="1148"/>
                  </a:lnTo>
                  <a:lnTo>
                    <a:pt x="35" y="1145"/>
                  </a:lnTo>
                  <a:lnTo>
                    <a:pt x="19" y="1136"/>
                  </a:lnTo>
                  <a:lnTo>
                    <a:pt x="6" y="1121"/>
                  </a:lnTo>
                  <a:lnTo>
                    <a:pt x="0" y="1104"/>
                  </a:lnTo>
                  <a:lnTo>
                    <a:pt x="0" y="1084"/>
                  </a:lnTo>
                  <a:lnTo>
                    <a:pt x="81" y="634"/>
                  </a:lnTo>
                  <a:lnTo>
                    <a:pt x="94" y="581"/>
                  </a:lnTo>
                  <a:lnTo>
                    <a:pt x="114" y="529"/>
                  </a:lnTo>
                  <a:lnTo>
                    <a:pt x="138" y="481"/>
                  </a:lnTo>
                  <a:lnTo>
                    <a:pt x="168" y="436"/>
                  </a:lnTo>
                  <a:lnTo>
                    <a:pt x="204" y="394"/>
                  </a:lnTo>
                  <a:lnTo>
                    <a:pt x="243" y="357"/>
                  </a:lnTo>
                  <a:lnTo>
                    <a:pt x="288" y="325"/>
                  </a:lnTo>
                  <a:lnTo>
                    <a:pt x="335" y="298"/>
                  </a:lnTo>
                  <a:lnTo>
                    <a:pt x="832" y="52"/>
                  </a:lnTo>
                  <a:lnTo>
                    <a:pt x="9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81" name="Freeform 745"/>
            <p:cNvSpPr>
              <a:spLocks/>
            </p:cNvSpPr>
            <p:nvPr/>
          </p:nvSpPr>
          <p:spPr bwMode="auto">
            <a:xfrm>
              <a:off x="1439" y="2771"/>
              <a:ext cx="384" cy="742"/>
            </a:xfrm>
            <a:custGeom>
              <a:avLst/>
              <a:gdLst>
                <a:gd name="T0" fmla="*/ 419 w 770"/>
                <a:gd name="T1" fmla="*/ 0 h 1485"/>
                <a:gd name="T2" fmla="*/ 470 w 770"/>
                <a:gd name="T3" fmla="*/ 11 h 1485"/>
                <a:gd name="T4" fmla="*/ 482 w 770"/>
                <a:gd name="T5" fmla="*/ 62 h 1485"/>
                <a:gd name="T6" fmla="*/ 483 w 770"/>
                <a:gd name="T7" fmla="*/ 135 h 1485"/>
                <a:gd name="T8" fmla="*/ 505 w 770"/>
                <a:gd name="T9" fmla="*/ 161 h 1485"/>
                <a:gd name="T10" fmla="*/ 597 w 770"/>
                <a:gd name="T11" fmla="*/ 179 h 1485"/>
                <a:gd name="T12" fmla="*/ 705 w 770"/>
                <a:gd name="T13" fmla="*/ 220 h 1485"/>
                <a:gd name="T14" fmla="*/ 721 w 770"/>
                <a:gd name="T15" fmla="*/ 254 h 1485"/>
                <a:gd name="T16" fmla="*/ 683 w 770"/>
                <a:gd name="T17" fmla="*/ 390 h 1485"/>
                <a:gd name="T18" fmla="*/ 662 w 770"/>
                <a:gd name="T19" fmla="*/ 423 h 1485"/>
                <a:gd name="T20" fmla="*/ 623 w 770"/>
                <a:gd name="T21" fmla="*/ 414 h 1485"/>
                <a:gd name="T22" fmla="*/ 454 w 770"/>
                <a:gd name="T23" fmla="*/ 370 h 1485"/>
                <a:gd name="T24" fmla="*/ 352 w 770"/>
                <a:gd name="T25" fmla="*/ 375 h 1485"/>
                <a:gd name="T26" fmla="*/ 292 w 770"/>
                <a:gd name="T27" fmla="*/ 412 h 1485"/>
                <a:gd name="T28" fmla="*/ 273 w 770"/>
                <a:gd name="T29" fmla="*/ 475 h 1485"/>
                <a:gd name="T30" fmla="*/ 310 w 770"/>
                <a:gd name="T31" fmla="*/ 537 h 1485"/>
                <a:gd name="T32" fmla="*/ 410 w 770"/>
                <a:gd name="T33" fmla="*/ 592 h 1485"/>
                <a:gd name="T34" fmla="*/ 592 w 770"/>
                <a:gd name="T35" fmla="*/ 674 h 1485"/>
                <a:gd name="T36" fmla="*/ 698 w 770"/>
                <a:gd name="T37" fmla="*/ 764 h 1485"/>
                <a:gd name="T38" fmla="*/ 757 w 770"/>
                <a:gd name="T39" fmla="*/ 880 h 1485"/>
                <a:gd name="T40" fmla="*/ 767 w 770"/>
                <a:gd name="T41" fmla="*/ 1008 h 1485"/>
                <a:gd name="T42" fmla="*/ 724 w 770"/>
                <a:gd name="T43" fmla="*/ 1131 h 1485"/>
                <a:gd name="T44" fmla="*/ 634 w 770"/>
                <a:gd name="T45" fmla="*/ 1230 h 1485"/>
                <a:gd name="T46" fmla="*/ 515 w 770"/>
                <a:gd name="T47" fmla="*/ 1286 h 1485"/>
                <a:gd name="T48" fmla="*/ 477 w 770"/>
                <a:gd name="T49" fmla="*/ 1312 h 1485"/>
                <a:gd name="T50" fmla="*/ 472 w 770"/>
                <a:gd name="T51" fmla="*/ 1391 h 1485"/>
                <a:gd name="T52" fmla="*/ 465 w 770"/>
                <a:gd name="T53" fmla="*/ 1468 h 1485"/>
                <a:gd name="T54" fmla="*/ 429 w 770"/>
                <a:gd name="T55" fmla="*/ 1485 h 1485"/>
                <a:gd name="T56" fmla="*/ 309 w 770"/>
                <a:gd name="T57" fmla="*/ 1483 h 1485"/>
                <a:gd name="T58" fmla="*/ 282 w 770"/>
                <a:gd name="T59" fmla="*/ 1454 h 1485"/>
                <a:gd name="T60" fmla="*/ 279 w 770"/>
                <a:gd name="T61" fmla="*/ 1366 h 1485"/>
                <a:gd name="T62" fmla="*/ 272 w 770"/>
                <a:gd name="T63" fmla="*/ 1319 h 1485"/>
                <a:gd name="T64" fmla="*/ 228 w 770"/>
                <a:gd name="T65" fmla="*/ 1306 h 1485"/>
                <a:gd name="T66" fmla="*/ 88 w 770"/>
                <a:gd name="T67" fmla="*/ 1271 h 1485"/>
                <a:gd name="T68" fmla="*/ 11 w 770"/>
                <a:gd name="T69" fmla="*/ 1232 h 1485"/>
                <a:gd name="T70" fmla="*/ 3 w 770"/>
                <a:gd name="T71" fmla="*/ 1192 h 1485"/>
                <a:gd name="T72" fmla="*/ 39 w 770"/>
                <a:gd name="T73" fmla="*/ 1063 h 1485"/>
                <a:gd name="T74" fmla="*/ 60 w 770"/>
                <a:gd name="T75" fmla="*/ 1028 h 1485"/>
                <a:gd name="T76" fmla="*/ 100 w 770"/>
                <a:gd name="T77" fmla="*/ 1038 h 1485"/>
                <a:gd name="T78" fmla="*/ 251 w 770"/>
                <a:gd name="T79" fmla="*/ 1089 h 1485"/>
                <a:gd name="T80" fmla="*/ 372 w 770"/>
                <a:gd name="T81" fmla="*/ 1099 h 1485"/>
                <a:gd name="T82" fmla="*/ 462 w 770"/>
                <a:gd name="T83" fmla="*/ 1067 h 1485"/>
                <a:gd name="T84" fmla="*/ 503 w 770"/>
                <a:gd name="T85" fmla="*/ 1009 h 1485"/>
                <a:gd name="T86" fmla="*/ 496 w 770"/>
                <a:gd name="T87" fmla="*/ 940 h 1485"/>
                <a:gd name="T88" fmla="*/ 439 w 770"/>
                <a:gd name="T89" fmla="*/ 880 h 1485"/>
                <a:gd name="T90" fmla="*/ 334 w 770"/>
                <a:gd name="T91" fmla="*/ 831 h 1485"/>
                <a:gd name="T92" fmla="*/ 178 w 770"/>
                <a:gd name="T93" fmla="*/ 759 h 1485"/>
                <a:gd name="T94" fmla="*/ 86 w 770"/>
                <a:gd name="T95" fmla="*/ 686 h 1485"/>
                <a:gd name="T96" fmla="*/ 28 w 770"/>
                <a:gd name="T97" fmla="*/ 594 h 1485"/>
                <a:gd name="T98" fmla="*/ 11 w 770"/>
                <a:gd name="T99" fmla="*/ 477 h 1485"/>
                <a:gd name="T100" fmla="*/ 45 w 770"/>
                <a:gd name="T101" fmla="*/ 348 h 1485"/>
                <a:gd name="T102" fmla="*/ 121 w 770"/>
                <a:gd name="T103" fmla="*/ 252 h 1485"/>
                <a:gd name="T104" fmla="*/ 239 w 770"/>
                <a:gd name="T105" fmla="*/ 189 h 1485"/>
                <a:gd name="T106" fmla="*/ 284 w 770"/>
                <a:gd name="T107" fmla="*/ 168 h 1485"/>
                <a:gd name="T108" fmla="*/ 295 w 770"/>
                <a:gd name="T109" fmla="*/ 132 h 1485"/>
                <a:gd name="T110" fmla="*/ 295 w 770"/>
                <a:gd name="T111" fmla="*/ 52 h 1485"/>
                <a:gd name="T112" fmla="*/ 305 w 770"/>
                <a:gd name="T113" fmla="*/ 10 h 1485"/>
                <a:gd name="T114" fmla="*/ 347 w 770"/>
                <a:gd name="T115" fmla="*/ 0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0" h="1485">
                  <a:moveTo>
                    <a:pt x="347" y="0"/>
                  </a:moveTo>
                  <a:lnTo>
                    <a:pt x="388" y="0"/>
                  </a:lnTo>
                  <a:lnTo>
                    <a:pt x="419" y="0"/>
                  </a:lnTo>
                  <a:lnTo>
                    <a:pt x="442" y="1"/>
                  </a:lnTo>
                  <a:lnTo>
                    <a:pt x="458" y="5"/>
                  </a:lnTo>
                  <a:lnTo>
                    <a:pt x="470" y="11"/>
                  </a:lnTo>
                  <a:lnTo>
                    <a:pt x="477" y="22"/>
                  </a:lnTo>
                  <a:lnTo>
                    <a:pt x="481" y="39"/>
                  </a:lnTo>
                  <a:lnTo>
                    <a:pt x="482" y="62"/>
                  </a:lnTo>
                  <a:lnTo>
                    <a:pt x="482" y="93"/>
                  </a:lnTo>
                  <a:lnTo>
                    <a:pt x="482" y="118"/>
                  </a:lnTo>
                  <a:lnTo>
                    <a:pt x="483" y="135"/>
                  </a:lnTo>
                  <a:lnTo>
                    <a:pt x="487" y="147"/>
                  </a:lnTo>
                  <a:lnTo>
                    <a:pt x="494" y="156"/>
                  </a:lnTo>
                  <a:lnTo>
                    <a:pt x="505" y="161"/>
                  </a:lnTo>
                  <a:lnTo>
                    <a:pt x="523" y="165"/>
                  </a:lnTo>
                  <a:lnTo>
                    <a:pt x="547" y="170"/>
                  </a:lnTo>
                  <a:lnTo>
                    <a:pt x="597" y="179"/>
                  </a:lnTo>
                  <a:lnTo>
                    <a:pt x="645" y="193"/>
                  </a:lnTo>
                  <a:lnTo>
                    <a:pt x="692" y="213"/>
                  </a:lnTo>
                  <a:lnTo>
                    <a:pt x="705" y="220"/>
                  </a:lnTo>
                  <a:lnTo>
                    <a:pt x="714" y="229"/>
                  </a:lnTo>
                  <a:lnTo>
                    <a:pt x="720" y="240"/>
                  </a:lnTo>
                  <a:lnTo>
                    <a:pt x="721" y="254"/>
                  </a:lnTo>
                  <a:lnTo>
                    <a:pt x="719" y="268"/>
                  </a:lnTo>
                  <a:lnTo>
                    <a:pt x="702" y="329"/>
                  </a:lnTo>
                  <a:lnTo>
                    <a:pt x="683" y="390"/>
                  </a:lnTo>
                  <a:lnTo>
                    <a:pt x="677" y="406"/>
                  </a:lnTo>
                  <a:lnTo>
                    <a:pt x="671" y="417"/>
                  </a:lnTo>
                  <a:lnTo>
                    <a:pt x="662" y="423"/>
                  </a:lnTo>
                  <a:lnTo>
                    <a:pt x="652" y="424"/>
                  </a:lnTo>
                  <a:lnTo>
                    <a:pt x="639" y="422"/>
                  </a:lnTo>
                  <a:lnTo>
                    <a:pt x="623" y="414"/>
                  </a:lnTo>
                  <a:lnTo>
                    <a:pt x="568" y="392"/>
                  </a:lnTo>
                  <a:lnTo>
                    <a:pt x="512" y="377"/>
                  </a:lnTo>
                  <a:lnTo>
                    <a:pt x="454" y="370"/>
                  </a:lnTo>
                  <a:lnTo>
                    <a:pt x="394" y="370"/>
                  </a:lnTo>
                  <a:lnTo>
                    <a:pt x="372" y="371"/>
                  </a:lnTo>
                  <a:lnTo>
                    <a:pt x="352" y="375"/>
                  </a:lnTo>
                  <a:lnTo>
                    <a:pt x="333" y="382"/>
                  </a:lnTo>
                  <a:lnTo>
                    <a:pt x="309" y="396"/>
                  </a:lnTo>
                  <a:lnTo>
                    <a:pt x="292" y="412"/>
                  </a:lnTo>
                  <a:lnTo>
                    <a:pt x="279" y="432"/>
                  </a:lnTo>
                  <a:lnTo>
                    <a:pt x="273" y="453"/>
                  </a:lnTo>
                  <a:lnTo>
                    <a:pt x="273" y="475"/>
                  </a:lnTo>
                  <a:lnTo>
                    <a:pt x="279" y="496"/>
                  </a:lnTo>
                  <a:lnTo>
                    <a:pt x="292" y="517"/>
                  </a:lnTo>
                  <a:lnTo>
                    <a:pt x="310" y="537"/>
                  </a:lnTo>
                  <a:lnTo>
                    <a:pt x="342" y="558"/>
                  </a:lnTo>
                  <a:lnTo>
                    <a:pt x="376" y="576"/>
                  </a:lnTo>
                  <a:lnTo>
                    <a:pt x="410" y="592"/>
                  </a:lnTo>
                  <a:lnTo>
                    <a:pt x="472" y="617"/>
                  </a:lnTo>
                  <a:lnTo>
                    <a:pt x="533" y="644"/>
                  </a:lnTo>
                  <a:lnTo>
                    <a:pt x="592" y="674"/>
                  </a:lnTo>
                  <a:lnTo>
                    <a:pt x="633" y="700"/>
                  </a:lnTo>
                  <a:lnTo>
                    <a:pt x="667" y="730"/>
                  </a:lnTo>
                  <a:lnTo>
                    <a:pt x="698" y="764"/>
                  </a:lnTo>
                  <a:lnTo>
                    <a:pt x="723" y="800"/>
                  </a:lnTo>
                  <a:lnTo>
                    <a:pt x="744" y="840"/>
                  </a:lnTo>
                  <a:lnTo>
                    <a:pt x="757" y="880"/>
                  </a:lnTo>
                  <a:lnTo>
                    <a:pt x="767" y="923"/>
                  </a:lnTo>
                  <a:lnTo>
                    <a:pt x="770" y="965"/>
                  </a:lnTo>
                  <a:lnTo>
                    <a:pt x="767" y="1008"/>
                  </a:lnTo>
                  <a:lnTo>
                    <a:pt x="759" y="1050"/>
                  </a:lnTo>
                  <a:lnTo>
                    <a:pt x="745" y="1092"/>
                  </a:lnTo>
                  <a:lnTo>
                    <a:pt x="724" y="1131"/>
                  </a:lnTo>
                  <a:lnTo>
                    <a:pt x="697" y="1170"/>
                  </a:lnTo>
                  <a:lnTo>
                    <a:pt x="667" y="1202"/>
                  </a:lnTo>
                  <a:lnTo>
                    <a:pt x="634" y="1230"/>
                  </a:lnTo>
                  <a:lnTo>
                    <a:pt x="597" y="1254"/>
                  </a:lnTo>
                  <a:lnTo>
                    <a:pt x="557" y="1272"/>
                  </a:lnTo>
                  <a:lnTo>
                    <a:pt x="515" y="1286"/>
                  </a:lnTo>
                  <a:lnTo>
                    <a:pt x="499" y="1292"/>
                  </a:lnTo>
                  <a:lnTo>
                    <a:pt x="486" y="1301"/>
                  </a:lnTo>
                  <a:lnTo>
                    <a:pt x="477" y="1312"/>
                  </a:lnTo>
                  <a:lnTo>
                    <a:pt x="473" y="1326"/>
                  </a:lnTo>
                  <a:lnTo>
                    <a:pt x="472" y="1343"/>
                  </a:lnTo>
                  <a:lnTo>
                    <a:pt x="472" y="1391"/>
                  </a:lnTo>
                  <a:lnTo>
                    <a:pt x="472" y="1439"/>
                  </a:lnTo>
                  <a:lnTo>
                    <a:pt x="470" y="1455"/>
                  </a:lnTo>
                  <a:lnTo>
                    <a:pt x="465" y="1468"/>
                  </a:lnTo>
                  <a:lnTo>
                    <a:pt x="456" y="1476"/>
                  </a:lnTo>
                  <a:lnTo>
                    <a:pt x="444" y="1483"/>
                  </a:lnTo>
                  <a:lnTo>
                    <a:pt x="429" y="1485"/>
                  </a:lnTo>
                  <a:lnTo>
                    <a:pt x="377" y="1485"/>
                  </a:lnTo>
                  <a:lnTo>
                    <a:pt x="325" y="1485"/>
                  </a:lnTo>
                  <a:lnTo>
                    <a:pt x="309" y="1483"/>
                  </a:lnTo>
                  <a:lnTo>
                    <a:pt x="297" y="1476"/>
                  </a:lnTo>
                  <a:lnTo>
                    <a:pt x="287" y="1467"/>
                  </a:lnTo>
                  <a:lnTo>
                    <a:pt x="282" y="1454"/>
                  </a:lnTo>
                  <a:lnTo>
                    <a:pt x="281" y="1437"/>
                  </a:lnTo>
                  <a:lnTo>
                    <a:pt x="279" y="1402"/>
                  </a:lnTo>
                  <a:lnTo>
                    <a:pt x="279" y="1366"/>
                  </a:lnTo>
                  <a:lnTo>
                    <a:pt x="279" y="1345"/>
                  </a:lnTo>
                  <a:lnTo>
                    <a:pt x="277" y="1329"/>
                  </a:lnTo>
                  <a:lnTo>
                    <a:pt x="272" y="1319"/>
                  </a:lnTo>
                  <a:lnTo>
                    <a:pt x="263" y="1313"/>
                  </a:lnTo>
                  <a:lnTo>
                    <a:pt x="249" y="1308"/>
                  </a:lnTo>
                  <a:lnTo>
                    <a:pt x="228" y="1306"/>
                  </a:lnTo>
                  <a:lnTo>
                    <a:pt x="181" y="1296"/>
                  </a:lnTo>
                  <a:lnTo>
                    <a:pt x="134" y="1285"/>
                  </a:lnTo>
                  <a:lnTo>
                    <a:pt x="88" y="1271"/>
                  </a:lnTo>
                  <a:lnTo>
                    <a:pt x="44" y="1253"/>
                  </a:lnTo>
                  <a:lnTo>
                    <a:pt x="24" y="1242"/>
                  </a:lnTo>
                  <a:lnTo>
                    <a:pt x="11" y="1232"/>
                  </a:lnTo>
                  <a:lnTo>
                    <a:pt x="3" y="1222"/>
                  </a:lnTo>
                  <a:lnTo>
                    <a:pt x="0" y="1208"/>
                  </a:lnTo>
                  <a:lnTo>
                    <a:pt x="3" y="1192"/>
                  </a:lnTo>
                  <a:lnTo>
                    <a:pt x="8" y="1170"/>
                  </a:lnTo>
                  <a:lnTo>
                    <a:pt x="23" y="1117"/>
                  </a:lnTo>
                  <a:lnTo>
                    <a:pt x="39" y="1063"/>
                  </a:lnTo>
                  <a:lnTo>
                    <a:pt x="45" y="1046"/>
                  </a:lnTo>
                  <a:lnTo>
                    <a:pt x="52" y="1034"/>
                  </a:lnTo>
                  <a:lnTo>
                    <a:pt x="60" y="1028"/>
                  </a:lnTo>
                  <a:lnTo>
                    <a:pt x="71" y="1026"/>
                  </a:lnTo>
                  <a:lnTo>
                    <a:pt x="83" y="1029"/>
                  </a:lnTo>
                  <a:lnTo>
                    <a:pt x="100" y="1038"/>
                  </a:lnTo>
                  <a:lnTo>
                    <a:pt x="150" y="1060"/>
                  </a:lnTo>
                  <a:lnTo>
                    <a:pt x="199" y="1077"/>
                  </a:lnTo>
                  <a:lnTo>
                    <a:pt x="251" y="1089"/>
                  </a:lnTo>
                  <a:lnTo>
                    <a:pt x="304" y="1098"/>
                  </a:lnTo>
                  <a:lnTo>
                    <a:pt x="339" y="1101"/>
                  </a:lnTo>
                  <a:lnTo>
                    <a:pt x="372" y="1099"/>
                  </a:lnTo>
                  <a:lnTo>
                    <a:pt x="405" y="1092"/>
                  </a:lnTo>
                  <a:lnTo>
                    <a:pt x="437" y="1081"/>
                  </a:lnTo>
                  <a:lnTo>
                    <a:pt x="462" y="1067"/>
                  </a:lnTo>
                  <a:lnTo>
                    <a:pt x="481" y="1050"/>
                  </a:lnTo>
                  <a:lnTo>
                    <a:pt x="494" y="1030"/>
                  </a:lnTo>
                  <a:lnTo>
                    <a:pt x="503" y="1009"/>
                  </a:lnTo>
                  <a:lnTo>
                    <a:pt x="507" y="986"/>
                  </a:lnTo>
                  <a:lnTo>
                    <a:pt x="504" y="962"/>
                  </a:lnTo>
                  <a:lnTo>
                    <a:pt x="496" y="940"/>
                  </a:lnTo>
                  <a:lnTo>
                    <a:pt x="482" y="918"/>
                  </a:lnTo>
                  <a:lnTo>
                    <a:pt x="462" y="898"/>
                  </a:lnTo>
                  <a:lnTo>
                    <a:pt x="439" y="880"/>
                  </a:lnTo>
                  <a:lnTo>
                    <a:pt x="413" y="866"/>
                  </a:lnTo>
                  <a:lnTo>
                    <a:pt x="387" y="853"/>
                  </a:lnTo>
                  <a:lnTo>
                    <a:pt x="334" y="831"/>
                  </a:lnTo>
                  <a:lnTo>
                    <a:pt x="281" y="810"/>
                  </a:lnTo>
                  <a:lnTo>
                    <a:pt x="229" y="787"/>
                  </a:lnTo>
                  <a:lnTo>
                    <a:pt x="178" y="759"/>
                  </a:lnTo>
                  <a:lnTo>
                    <a:pt x="144" y="737"/>
                  </a:lnTo>
                  <a:lnTo>
                    <a:pt x="113" y="714"/>
                  </a:lnTo>
                  <a:lnTo>
                    <a:pt x="86" y="686"/>
                  </a:lnTo>
                  <a:lnTo>
                    <a:pt x="62" y="658"/>
                  </a:lnTo>
                  <a:lnTo>
                    <a:pt x="42" y="627"/>
                  </a:lnTo>
                  <a:lnTo>
                    <a:pt x="28" y="594"/>
                  </a:lnTo>
                  <a:lnTo>
                    <a:pt x="16" y="558"/>
                  </a:lnTo>
                  <a:lnTo>
                    <a:pt x="11" y="519"/>
                  </a:lnTo>
                  <a:lnTo>
                    <a:pt x="11" y="477"/>
                  </a:lnTo>
                  <a:lnTo>
                    <a:pt x="18" y="430"/>
                  </a:lnTo>
                  <a:lnTo>
                    <a:pt x="29" y="387"/>
                  </a:lnTo>
                  <a:lnTo>
                    <a:pt x="45" y="348"/>
                  </a:lnTo>
                  <a:lnTo>
                    <a:pt x="66" y="313"/>
                  </a:lnTo>
                  <a:lnTo>
                    <a:pt x="92" y="281"/>
                  </a:lnTo>
                  <a:lnTo>
                    <a:pt x="121" y="252"/>
                  </a:lnTo>
                  <a:lnTo>
                    <a:pt x="157" y="228"/>
                  </a:lnTo>
                  <a:lnTo>
                    <a:pt x="195" y="207"/>
                  </a:lnTo>
                  <a:lnTo>
                    <a:pt x="239" y="189"/>
                  </a:lnTo>
                  <a:lnTo>
                    <a:pt x="260" y="181"/>
                  </a:lnTo>
                  <a:lnTo>
                    <a:pt x="274" y="175"/>
                  </a:lnTo>
                  <a:lnTo>
                    <a:pt x="284" y="168"/>
                  </a:lnTo>
                  <a:lnTo>
                    <a:pt x="291" y="160"/>
                  </a:lnTo>
                  <a:lnTo>
                    <a:pt x="294" y="149"/>
                  </a:lnTo>
                  <a:lnTo>
                    <a:pt x="295" y="132"/>
                  </a:lnTo>
                  <a:lnTo>
                    <a:pt x="295" y="111"/>
                  </a:lnTo>
                  <a:lnTo>
                    <a:pt x="294" y="82"/>
                  </a:lnTo>
                  <a:lnTo>
                    <a:pt x="295" y="52"/>
                  </a:lnTo>
                  <a:lnTo>
                    <a:pt x="297" y="34"/>
                  </a:lnTo>
                  <a:lnTo>
                    <a:pt x="300" y="20"/>
                  </a:lnTo>
                  <a:lnTo>
                    <a:pt x="305" y="10"/>
                  </a:lnTo>
                  <a:lnTo>
                    <a:pt x="315" y="4"/>
                  </a:lnTo>
                  <a:lnTo>
                    <a:pt x="329" y="1"/>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82" name="Freeform 746"/>
            <p:cNvSpPr>
              <a:spLocks/>
            </p:cNvSpPr>
            <p:nvPr/>
          </p:nvSpPr>
          <p:spPr bwMode="auto">
            <a:xfrm>
              <a:off x="289" y="2455"/>
              <a:ext cx="1089" cy="1425"/>
            </a:xfrm>
            <a:custGeom>
              <a:avLst/>
              <a:gdLst>
                <a:gd name="T0" fmla="*/ 1124 w 2178"/>
                <a:gd name="T1" fmla="*/ 8 h 2850"/>
                <a:gd name="T2" fmla="*/ 1229 w 2178"/>
                <a:gd name="T3" fmla="*/ 39 h 2850"/>
                <a:gd name="T4" fmla="*/ 1305 w 2178"/>
                <a:gd name="T5" fmla="*/ 78 h 2850"/>
                <a:gd name="T6" fmla="*/ 1355 w 2178"/>
                <a:gd name="T7" fmla="*/ 117 h 2850"/>
                <a:gd name="T8" fmla="*/ 1378 w 2178"/>
                <a:gd name="T9" fmla="*/ 139 h 2850"/>
                <a:gd name="T10" fmla="*/ 1489 w 2178"/>
                <a:gd name="T11" fmla="*/ 141 h 2850"/>
                <a:gd name="T12" fmla="*/ 1627 w 2178"/>
                <a:gd name="T13" fmla="*/ 181 h 2850"/>
                <a:gd name="T14" fmla="*/ 1739 w 2178"/>
                <a:gd name="T15" fmla="*/ 264 h 2850"/>
                <a:gd name="T16" fmla="*/ 1823 w 2178"/>
                <a:gd name="T17" fmla="*/ 384 h 2850"/>
                <a:gd name="T18" fmla="*/ 1881 w 2178"/>
                <a:gd name="T19" fmla="*/ 533 h 2850"/>
                <a:gd name="T20" fmla="*/ 1915 w 2178"/>
                <a:gd name="T21" fmla="*/ 710 h 2850"/>
                <a:gd name="T22" fmla="*/ 1929 w 2178"/>
                <a:gd name="T23" fmla="*/ 905 h 2850"/>
                <a:gd name="T24" fmla="*/ 1923 w 2178"/>
                <a:gd name="T25" fmla="*/ 1116 h 2850"/>
                <a:gd name="T26" fmla="*/ 1910 w 2178"/>
                <a:gd name="T27" fmla="*/ 1328 h 2850"/>
                <a:gd name="T28" fmla="*/ 1925 w 2178"/>
                <a:gd name="T29" fmla="*/ 1500 h 2850"/>
                <a:gd name="T30" fmla="*/ 1965 w 2178"/>
                <a:gd name="T31" fmla="*/ 1632 h 2850"/>
                <a:gd name="T32" fmla="*/ 2016 w 2178"/>
                <a:gd name="T33" fmla="*/ 1728 h 2850"/>
                <a:gd name="T34" fmla="*/ 2073 w 2178"/>
                <a:gd name="T35" fmla="*/ 1793 h 2850"/>
                <a:gd name="T36" fmla="*/ 2125 w 2178"/>
                <a:gd name="T37" fmla="*/ 1833 h 2850"/>
                <a:gd name="T38" fmla="*/ 2163 w 2178"/>
                <a:gd name="T39" fmla="*/ 1852 h 2850"/>
                <a:gd name="T40" fmla="*/ 2178 w 2178"/>
                <a:gd name="T41" fmla="*/ 1859 h 2850"/>
                <a:gd name="T42" fmla="*/ 2051 w 2178"/>
                <a:gd name="T43" fmla="*/ 1951 h 2850"/>
                <a:gd name="T44" fmla="*/ 1904 w 2178"/>
                <a:gd name="T45" fmla="*/ 2012 h 2850"/>
                <a:gd name="T46" fmla="*/ 1756 w 2178"/>
                <a:gd name="T47" fmla="*/ 2047 h 2850"/>
                <a:gd name="T48" fmla="*/ 1625 w 2178"/>
                <a:gd name="T49" fmla="*/ 2063 h 2850"/>
                <a:gd name="T50" fmla="*/ 1532 w 2178"/>
                <a:gd name="T51" fmla="*/ 2068 h 2850"/>
                <a:gd name="T52" fmla="*/ 1498 w 2178"/>
                <a:gd name="T53" fmla="*/ 2068 h 2850"/>
                <a:gd name="T54" fmla="*/ 1284 w 2178"/>
                <a:gd name="T55" fmla="*/ 2850 h 2850"/>
                <a:gd name="T56" fmla="*/ 1173 w 2178"/>
                <a:gd name="T57" fmla="*/ 2798 h 2850"/>
                <a:gd name="T58" fmla="*/ 1050 w 2178"/>
                <a:gd name="T59" fmla="*/ 2790 h 2850"/>
                <a:gd name="T60" fmla="*/ 937 w 2178"/>
                <a:gd name="T61" fmla="*/ 2824 h 2850"/>
                <a:gd name="T62" fmla="*/ 690 w 2178"/>
                <a:gd name="T63" fmla="*/ 2071 h 2850"/>
                <a:gd name="T64" fmla="*/ 475 w 2178"/>
                <a:gd name="T65" fmla="*/ 2059 h 2850"/>
                <a:gd name="T66" fmla="*/ 306 w 2178"/>
                <a:gd name="T67" fmla="*/ 2024 h 2850"/>
                <a:gd name="T68" fmla="*/ 179 w 2178"/>
                <a:gd name="T69" fmla="*/ 1979 h 2850"/>
                <a:gd name="T70" fmla="*/ 90 w 2178"/>
                <a:gd name="T71" fmla="*/ 1928 h 2850"/>
                <a:gd name="T72" fmla="*/ 33 w 2178"/>
                <a:gd name="T73" fmla="*/ 1883 h 2850"/>
                <a:gd name="T74" fmla="*/ 5 w 2178"/>
                <a:gd name="T75" fmla="*/ 1855 h 2850"/>
                <a:gd name="T76" fmla="*/ 1 w 2178"/>
                <a:gd name="T77" fmla="*/ 1849 h 2850"/>
                <a:gd name="T78" fmla="*/ 19 w 2178"/>
                <a:gd name="T79" fmla="*/ 1845 h 2850"/>
                <a:gd name="T80" fmla="*/ 51 w 2178"/>
                <a:gd name="T81" fmla="*/ 1834 h 2850"/>
                <a:gd name="T82" fmla="*/ 94 w 2178"/>
                <a:gd name="T83" fmla="*/ 1806 h 2850"/>
                <a:gd name="T84" fmla="*/ 142 w 2178"/>
                <a:gd name="T85" fmla="*/ 1756 h 2850"/>
                <a:gd name="T86" fmla="*/ 190 w 2178"/>
                <a:gd name="T87" fmla="*/ 1678 h 2850"/>
                <a:gd name="T88" fmla="*/ 235 w 2178"/>
                <a:gd name="T89" fmla="*/ 1564 h 2850"/>
                <a:gd name="T90" fmla="*/ 267 w 2178"/>
                <a:gd name="T91" fmla="*/ 1409 h 2850"/>
                <a:gd name="T92" fmla="*/ 285 w 2178"/>
                <a:gd name="T93" fmla="*/ 1206 h 2850"/>
                <a:gd name="T94" fmla="*/ 285 w 2178"/>
                <a:gd name="T95" fmla="*/ 950 h 2850"/>
                <a:gd name="T96" fmla="*/ 303 w 2178"/>
                <a:gd name="T97" fmla="*/ 714 h 2850"/>
                <a:gd name="T98" fmla="*/ 343 w 2178"/>
                <a:gd name="T99" fmla="*/ 525 h 2850"/>
                <a:gd name="T100" fmla="*/ 401 w 2178"/>
                <a:gd name="T101" fmla="*/ 376 h 2850"/>
                <a:gd name="T102" fmla="*/ 472 w 2178"/>
                <a:gd name="T103" fmla="*/ 263 h 2850"/>
                <a:gd name="T104" fmla="*/ 548 w 2178"/>
                <a:gd name="T105" fmla="*/ 180 h 2850"/>
                <a:gd name="T106" fmla="*/ 626 w 2178"/>
                <a:gd name="T107" fmla="*/ 122 h 2850"/>
                <a:gd name="T108" fmla="*/ 698 w 2178"/>
                <a:gd name="T109" fmla="*/ 82 h 2850"/>
                <a:gd name="T110" fmla="*/ 758 w 2178"/>
                <a:gd name="T111" fmla="*/ 57 h 2850"/>
                <a:gd name="T112" fmla="*/ 890 w 2178"/>
                <a:gd name="T113" fmla="*/ 15 h 2850"/>
                <a:gd name="T114" fmla="*/ 1040 w 2178"/>
                <a:gd name="T115" fmla="*/ 0 h 2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78" h="2850">
                  <a:moveTo>
                    <a:pt x="1040" y="0"/>
                  </a:moveTo>
                  <a:lnTo>
                    <a:pt x="1083" y="3"/>
                  </a:lnTo>
                  <a:lnTo>
                    <a:pt x="1124" y="8"/>
                  </a:lnTo>
                  <a:lnTo>
                    <a:pt x="1162" y="16"/>
                  </a:lnTo>
                  <a:lnTo>
                    <a:pt x="1197" y="26"/>
                  </a:lnTo>
                  <a:lnTo>
                    <a:pt x="1229" y="39"/>
                  </a:lnTo>
                  <a:lnTo>
                    <a:pt x="1257" y="51"/>
                  </a:lnTo>
                  <a:lnTo>
                    <a:pt x="1283" y="65"/>
                  </a:lnTo>
                  <a:lnTo>
                    <a:pt x="1305" y="78"/>
                  </a:lnTo>
                  <a:lnTo>
                    <a:pt x="1325" y="92"/>
                  </a:lnTo>
                  <a:lnTo>
                    <a:pt x="1341" y="106"/>
                  </a:lnTo>
                  <a:lnTo>
                    <a:pt x="1355" y="117"/>
                  </a:lnTo>
                  <a:lnTo>
                    <a:pt x="1366" y="127"/>
                  </a:lnTo>
                  <a:lnTo>
                    <a:pt x="1373" y="134"/>
                  </a:lnTo>
                  <a:lnTo>
                    <a:pt x="1378" y="139"/>
                  </a:lnTo>
                  <a:lnTo>
                    <a:pt x="1379" y="141"/>
                  </a:lnTo>
                  <a:lnTo>
                    <a:pt x="1436" y="138"/>
                  </a:lnTo>
                  <a:lnTo>
                    <a:pt x="1489" y="141"/>
                  </a:lnTo>
                  <a:lnTo>
                    <a:pt x="1539" y="150"/>
                  </a:lnTo>
                  <a:lnTo>
                    <a:pt x="1584" y="164"/>
                  </a:lnTo>
                  <a:lnTo>
                    <a:pt x="1627" y="181"/>
                  </a:lnTo>
                  <a:lnTo>
                    <a:pt x="1668" y="204"/>
                  </a:lnTo>
                  <a:lnTo>
                    <a:pt x="1705" y="232"/>
                  </a:lnTo>
                  <a:lnTo>
                    <a:pt x="1739" y="264"/>
                  </a:lnTo>
                  <a:lnTo>
                    <a:pt x="1769" y="300"/>
                  </a:lnTo>
                  <a:lnTo>
                    <a:pt x="1797" y="339"/>
                  </a:lnTo>
                  <a:lnTo>
                    <a:pt x="1823" y="384"/>
                  </a:lnTo>
                  <a:lnTo>
                    <a:pt x="1845" y="431"/>
                  </a:lnTo>
                  <a:lnTo>
                    <a:pt x="1863" y="480"/>
                  </a:lnTo>
                  <a:lnTo>
                    <a:pt x="1881" y="533"/>
                  </a:lnTo>
                  <a:lnTo>
                    <a:pt x="1894" y="590"/>
                  </a:lnTo>
                  <a:lnTo>
                    <a:pt x="1907" y="648"/>
                  </a:lnTo>
                  <a:lnTo>
                    <a:pt x="1915" y="710"/>
                  </a:lnTo>
                  <a:lnTo>
                    <a:pt x="1923" y="773"/>
                  </a:lnTo>
                  <a:lnTo>
                    <a:pt x="1928" y="839"/>
                  </a:lnTo>
                  <a:lnTo>
                    <a:pt x="1929" y="905"/>
                  </a:lnTo>
                  <a:lnTo>
                    <a:pt x="1929" y="973"/>
                  </a:lnTo>
                  <a:lnTo>
                    <a:pt x="1928" y="1044"/>
                  </a:lnTo>
                  <a:lnTo>
                    <a:pt x="1923" y="1116"/>
                  </a:lnTo>
                  <a:lnTo>
                    <a:pt x="1916" y="1187"/>
                  </a:lnTo>
                  <a:lnTo>
                    <a:pt x="1911" y="1260"/>
                  </a:lnTo>
                  <a:lnTo>
                    <a:pt x="1910" y="1328"/>
                  </a:lnTo>
                  <a:lnTo>
                    <a:pt x="1911" y="1390"/>
                  </a:lnTo>
                  <a:lnTo>
                    <a:pt x="1918" y="1448"/>
                  </a:lnTo>
                  <a:lnTo>
                    <a:pt x="1925" y="1500"/>
                  </a:lnTo>
                  <a:lnTo>
                    <a:pt x="1936" y="1548"/>
                  </a:lnTo>
                  <a:lnTo>
                    <a:pt x="1950" y="1593"/>
                  </a:lnTo>
                  <a:lnTo>
                    <a:pt x="1965" y="1632"/>
                  </a:lnTo>
                  <a:lnTo>
                    <a:pt x="1981" y="1668"/>
                  </a:lnTo>
                  <a:lnTo>
                    <a:pt x="1998" y="1699"/>
                  </a:lnTo>
                  <a:lnTo>
                    <a:pt x="2016" y="1728"/>
                  </a:lnTo>
                  <a:lnTo>
                    <a:pt x="2035" y="1752"/>
                  </a:lnTo>
                  <a:lnTo>
                    <a:pt x="2055" y="1775"/>
                  </a:lnTo>
                  <a:lnTo>
                    <a:pt x="2073" y="1793"/>
                  </a:lnTo>
                  <a:lnTo>
                    <a:pt x="2092" y="1809"/>
                  </a:lnTo>
                  <a:lnTo>
                    <a:pt x="2109" y="1822"/>
                  </a:lnTo>
                  <a:lnTo>
                    <a:pt x="2125" y="1833"/>
                  </a:lnTo>
                  <a:lnTo>
                    <a:pt x="2140" y="1841"/>
                  </a:lnTo>
                  <a:lnTo>
                    <a:pt x="2152" y="1848"/>
                  </a:lnTo>
                  <a:lnTo>
                    <a:pt x="2163" y="1852"/>
                  </a:lnTo>
                  <a:lnTo>
                    <a:pt x="2171" y="1856"/>
                  </a:lnTo>
                  <a:lnTo>
                    <a:pt x="2176" y="1857"/>
                  </a:lnTo>
                  <a:lnTo>
                    <a:pt x="2178" y="1859"/>
                  </a:lnTo>
                  <a:lnTo>
                    <a:pt x="2140" y="1893"/>
                  </a:lnTo>
                  <a:lnTo>
                    <a:pt x="2097" y="1924"/>
                  </a:lnTo>
                  <a:lnTo>
                    <a:pt x="2051" y="1951"/>
                  </a:lnTo>
                  <a:lnTo>
                    <a:pt x="2004" y="1975"/>
                  </a:lnTo>
                  <a:lnTo>
                    <a:pt x="1955" y="1995"/>
                  </a:lnTo>
                  <a:lnTo>
                    <a:pt x="1904" y="2012"/>
                  </a:lnTo>
                  <a:lnTo>
                    <a:pt x="1853" y="2026"/>
                  </a:lnTo>
                  <a:lnTo>
                    <a:pt x="1804" y="2038"/>
                  </a:lnTo>
                  <a:lnTo>
                    <a:pt x="1756" y="2047"/>
                  </a:lnTo>
                  <a:lnTo>
                    <a:pt x="1709" y="2054"/>
                  </a:lnTo>
                  <a:lnTo>
                    <a:pt x="1666" y="2059"/>
                  </a:lnTo>
                  <a:lnTo>
                    <a:pt x="1625" y="2063"/>
                  </a:lnTo>
                  <a:lnTo>
                    <a:pt x="1589" y="2065"/>
                  </a:lnTo>
                  <a:lnTo>
                    <a:pt x="1558" y="2068"/>
                  </a:lnTo>
                  <a:lnTo>
                    <a:pt x="1532" y="2068"/>
                  </a:lnTo>
                  <a:lnTo>
                    <a:pt x="1514" y="2068"/>
                  </a:lnTo>
                  <a:lnTo>
                    <a:pt x="1502" y="2068"/>
                  </a:lnTo>
                  <a:lnTo>
                    <a:pt x="1498" y="2068"/>
                  </a:lnTo>
                  <a:lnTo>
                    <a:pt x="1498" y="2214"/>
                  </a:lnTo>
                  <a:lnTo>
                    <a:pt x="1499" y="2225"/>
                  </a:lnTo>
                  <a:lnTo>
                    <a:pt x="1284" y="2850"/>
                  </a:lnTo>
                  <a:lnTo>
                    <a:pt x="1250" y="2828"/>
                  </a:lnTo>
                  <a:lnTo>
                    <a:pt x="1213" y="2811"/>
                  </a:lnTo>
                  <a:lnTo>
                    <a:pt x="1173" y="2798"/>
                  </a:lnTo>
                  <a:lnTo>
                    <a:pt x="1131" y="2791"/>
                  </a:lnTo>
                  <a:lnTo>
                    <a:pt x="1089" y="2787"/>
                  </a:lnTo>
                  <a:lnTo>
                    <a:pt x="1050" y="2790"/>
                  </a:lnTo>
                  <a:lnTo>
                    <a:pt x="1011" y="2797"/>
                  </a:lnTo>
                  <a:lnTo>
                    <a:pt x="973" y="2808"/>
                  </a:lnTo>
                  <a:lnTo>
                    <a:pt x="937" y="2824"/>
                  </a:lnTo>
                  <a:lnTo>
                    <a:pt x="903" y="2844"/>
                  </a:lnTo>
                  <a:lnTo>
                    <a:pt x="690" y="2221"/>
                  </a:lnTo>
                  <a:lnTo>
                    <a:pt x="690" y="2071"/>
                  </a:lnTo>
                  <a:lnTo>
                    <a:pt x="613" y="2070"/>
                  </a:lnTo>
                  <a:lnTo>
                    <a:pt x="541" y="2066"/>
                  </a:lnTo>
                  <a:lnTo>
                    <a:pt x="475" y="2059"/>
                  </a:lnTo>
                  <a:lnTo>
                    <a:pt x="414" y="2049"/>
                  </a:lnTo>
                  <a:lnTo>
                    <a:pt x="358" y="2038"/>
                  </a:lnTo>
                  <a:lnTo>
                    <a:pt x="306" y="2024"/>
                  </a:lnTo>
                  <a:lnTo>
                    <a:pt x="259" y="2010"/>
                  </a:lnTo>
                  <a:lnTo>
                    <a:pt x="217" y="1995"/>
                  </a:lnTo>
                  <a:lnTo>
                    <a:pt x="179" y="1979"/>
                  </a:lnTo>
                  <a:lnTo>
                    <a:pt x="146" y="1961"/>
                  </a:lnTo>
                  <a:lnTo>
                    <a:pt x="116" y="1944"/>
                  </a:lnTo>
                  <a:lnTo>
                    <a:pt x="90" y="1928"/>
                  </a:lnTo>
                  <a:lnTo>
                    <a:pt x="68" y="1912"/>
                  </a:lnTo>
                  <a:lnTo>
                    <a:pt x="49" y="1897"/>
                  </a:lnTo>
                  <a:lnTo>
                    <a:pt x="33" y="1883"/>
                  </a:lnTo>
                  <a:lnTo>
                    <a:pt x="21" y="1872"/>
                  </a:lnTo>
                  <a:lnTo>
                    <a:pt x="12" y="1862"/>
                  </a:lnTo>
                  <a:lnTo>
                    <a:pt x="5" y="1855"/>
                  </a:lnTo>
                  <a:lnTo>
                    <a:pt x="1" y="1850"/>
                  </a:lnTo>
                  <a:lnTo>
                    <a:pt x="0" y="1849"/>
                  </a:lnTo>
                  <a:lnTo>
                    <a:pt x="1" y="1849"/>
                  </a:lnTo>
                  <a:lnTo>
                    <a:pt x="5" y="1848"/>
                  </a:lnTo>
                  <a:lnTo>
                    <a:pt x="11" y="1848"/>
                  </a:lnTo>
                  <a:lnTo>
                    <a:pt x="19" y="1845"/>
                  </a:lnTo>
                  <a:lnTo>
                    <a:pt x="29" y="1843"/>
                  </a:lnTo>
                  <a:lnTo>
                    <a:pt x="38" y="1839"/>
                  </a:lnTo>
                  <a:lnTo>
                    <a:pt x="51" y="1834"/>
                  </a:lnTo>
                  <a:lnTo>
                    <a:pt x="64" y="1827"/>
                  </a:lnTo>
                  <a:lnTo>
                    <a:pt x="79" y="1818"/>
                  </a:lnTo>
                  <a:lnTo>
                    <a:pt x="94" y="1806"/>
                  </a:lnTo>
                  <a:lnTo>
                    <a:pt x="110" y="1792"/>
                  </a:lnTo>
                  <a:lnTo>
                    <a:pt x="126" y="1776"/>
                  </a:lnTo>
                  <a:lnTo>
                    <a:pt x="142" y="1756"/>
                  </a:lnTo>
                  <a:lnTo>
                    <a:pt x="158" y="1734"/>
                  </a:lnTo>
                  <a:lnTo>
                    <a:pt x="175" y="1708"/>
                  </a:lnTo>
                  <a:lnTo>
                    <a:pt x="190" y="1678"/>
                  </a:lnTo>
                  <a:lnTo>
                    <a:pt x="206" y="1645"/>
                  </a:lnTo>
                  <a:lnTo>
                    <a:pt x="221" y="1606"/>
                  </a:lnTo>
                  <a:lnTo>
                    <a:pt x="235" y="1564"/>
                  </a:lnTo>
                  <a:lnTo>
                    <a:pt x="247" y="1517"/>
                  </a:lnTo>
                  <a:lnTo>
                    <a:pt x="258" y="1466"/>
                  </a:lnTo>
                  <a:lnTo>
                    <a:pt x="267" y="1409"/>
                  </a:lnTo>
                  <a:lnTo>
                    <a:pt x="275" y="1347"/>
                  </a:lnTo>
                  <a:lnTo>
                    <a:pt x="282" y="1279"/>
                  </a:lnTo>
                  <a:lnTo>
                    <a:pt x="285" y="1206"/>
                  </a:lnTo>
                  <a:lnTo>
                    <a:pt x="287" y="1126"/>
                  </a:lnTo>
                  <a:lnTo>
                    <a:pt x="287" y="1039"/>
                  </a:lnTo>
                  <a:lnTo>
                    <a:pt x="285" y="950"/>
                  </a:lnTo>
                  <a:lnTo>
                    <a:pt x="288" y="866"/>
                  </a:lnTo>
                  <a:lnTo>
                    <a:pt x="294" y="787"/>
                  </a:lnTo>
                  <a:lnTo>
                    <a:pt x="303" y="714"/>
                  </a:lnTo>
                  <a:lnTo>
                    <a:pt x="314" y="646"/>
                  </a:lnTo>
                  <a:lnTo>
                    <a:pt x="327" y="583"/>
                  </a:lnTo>
                  <a:lnTo>
                    <a:pt x="343" y="525"/>
                  </a:lnTo>
                  <a:lnTo>
                    <a:pt x="361" y="470"/>
                  </a:lnTo>
                  <a:lnTo>
                    <a:pt x="380" y="421"/>
                  </a:lnTo>
                  <a:lnTo>
                    <a:pt x="401" y="376"/>
                  </a:lnTo>
                  <a:lnTo>
                    <a:pt x="424" y="334"/>
                  </a:lnTo>
                  <a:lnTo>
                    <a:pt x="447" y="297"/>
                  </a:lnTo>
                  <a:lnTo>
                    <a:pt x="472" y="263"/>
                  </a:lnTo>
                  <a:lnTo>
                    <a:pt x="496" y="233"/>
                  </a:lnTo>
                  <a:lnTo>
                    <a:pt x="522" y="204"/>
                  </a:lnTo>
                  <a:lnTo>
                    <a:pt x="548" y="180"/>
                  </a:lnTo>
                  <a:lnTo>
                    <a:pt x="574" y="159"/>
                  </a:lnTo>
                  <a:lnTo>
                    <a:pt x="600" y="139"/>
                  </a:lnTo>
                  <a:lnTo>
                    <a:pt x="626" y="122"/>
                  </a:lnTo>
                  <a:lnTo>
                    <a:pt x="651" y="107"/>
                  </a:lnTo>
                  <a:lnTo>
                    <a:pt x="674" y="93"/>
                  </a:lnTo>
                  <a:lnTo>
                    <a:pt x="698" y="82"/>
                  </a:lnTo>
                  <a:lnTo>
                    <a:pt x="720" y="72"/>
                  </a:lnTo>
                  <a:lnTo>
                    <a:pt x="740" y="63"/>
                  </a:lnTo>
                  <a:lnTo>
                    <a:pt x="758" y="57"/>
                  </a:lnTo>
                  <a:lnTo>
                    <a:pt x="776" y="50"/>
                  </a:lnTo>
                  <a:lnTo>
                    <a:pt x="835" y="30"/>
                  </a:lnTo>
                  <a:lnTo>
                    <a:pt x="890" y="15"/>
                  </a:lnTo>
                  <a:lnTo>
                    <a:pt x="943" y="7"/>
                  </a:lnTo>
                  <a:lnTo>
                    <a:pt x="993" y="0"/>
                  </a:lnTo>
                  <a:lnTo>
                    <a:pt x="10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83" name="Freeform 747"/>
            <p:cNvSpPr>
              <a:spLocks/>
            </p:cNvSpPr>
            <p:nvPr/>
          </p:nvSpPr>
          <p:spPr bwMode="auto">
            <a:xfrm>
              <a:off x="449" y="3592"/>
              <a:ext cx="1586" cy="894"/>
            </a:xfrm>
            <a:custGeom>
              <a:avLst/>
              <a:gdLst>
                <a:gd name="T0" fmla="*/ 3102 w 3172"/>
                <a:gd name="T1" fmla="*/ 0 h 1789"/>
                <a:gd name="T2" fmla="*/ 3144 w 3172"/>
                <a:gd name="T3" fmla="*/ 9 h 1789"/>
                <a:gd name="T4" fmla="*/ 3167 w 3172"/>
                <a:gd name="T5" fmla="*/ 35 h 1789"/>
                <a:gd name="T6" fmla="*/ 3172 w 3172"/>
                <a:gd name="T7" fmla="*/ 78 h 1789"/>
                <a:gd name="T8" fmla="*/ 3146 w 3172"/>
                <a:gd name="T9" fmla="*/ 606 h 1789"/>
                <a:gd name="T10" fmla="*/ 3141 w 3172"/>
                <a:gd name="T11" fmla="*/ 643 h 1789"/>
                <a:gd name="T12" fmla="*/ 3123 w 3172"/>
                <a:gd name="T13" fmla="*/ 673 h 1789"/>
                <a:gd name="T14" fmla="*/ 3092 w 3172"/>
                <a:gd name="T15" fmla="*/ 690 h 1789"/>
                <a:gd name="T16" fmla="*/ 3065 w 3172"/>
                <a:gd name="T17" fmla="*/ 689 h 1789"/>
                <a:gd name="T18" fmla="*/ 3040 w 3172"/>
                <a:gd name="T19" fmla="*/ 671 h 1789"/>
                <a:gd name="T20" fmla="*/ 2866 w 3172"/>
                <a:gd name="T21" fmla="*/ 498 h 1789"/>
                <a:gd name="T22" fmla="*/ 1594 w 3172"/>
                <a:gd name="T23" fmla="*/ 1769 h 1789"/>
                <a:gd name="T24" fmla="*/ 1551 w 3172"/>
                <a:gd name="T25" fmla="*/ 1787 h 1789"/>
                <a:gd name="T26" fmla="*/ 1506 w 3172"/>
                <a:gd name="T27" fmla="*/ 1787 h 1789"/>
                <a:gd name="T28" fmla="*/ 1463 w 3172"/>
                <a:gd name="T29" fmla="*/ 1769 h 1789"/>
                <a:gd name="T30" fmla="*/ 768 w 3172"/>
                <a:gd name="T31" fmla="*/ 1077 h 1789"/>
                <a:gd name="T32" fmla="*/ 213 w 3172"/>
                <a:gd name="T33" fmla="*/ 1631 h 1789"/>
                <a:gd name="T34" fmla="*/ 171 w 3172"/>
                <a:gd name="T35" fmla="*/ 1648 h 1789"/>
                <a:gd name="T36" fmla="*/ 125 w 3172"/>
                <a:gd name="T37" fmla="*/ 1648 h 1789"/>
                <a:gd name="T38" fmla="*/ 83 w 3172"/>
                <a:gd name="T39" fmla="*/ 1631 h 1789"/>
                <a:gd name="T40" fmla="*/ 33 w 3172"/>
                <a:gd name="T41" fmla="*/ 1585 h 1789"/>
                <a:gd name="T42" fmla="*/ 5 w 3172"/>
                <a:gd name="T43" fmla="*/ 1541 h 1789"/>
                <a:gd name="T44" fmla="*/ 0 w 3172"/>
                <a:gd name="T45" fmla="*/ 1489 h 1789"/>
                <a:gd name="T46" fmla="*/ 17 w 3172"/>
                <a:gd name="T47" fmla="*/ 1439 h 1789"/>
                <a:gd name="T48" fmla="*/ 656 w 3172"/>
                <a:gd name="T49" fmla="*/ 794 h 1789"/>
                <a:gd name="T50" fmla="*/ 704 w 3172"/>
                <a:gd name="T51" fmla="*/ 749 h 1789"/>
                <a:gd name="T52" fmla="*/ 746 w 3172"/>
                <a:gd name="T53" fmla="*/ 732 h 1789"/>
                <a:gd name="T54" fmla="*/ 792 w 3172"/>
                <a:gd name="T55" fmla="*/ 732 h 1789"/>
                <a:gd name="T56" fmla="*/ 834 w 3172"/>
                <a:gd name="T57" fmla="*/ 749 h 1789"/>
                <a:gd name="T58" fmla="*/ 883 w 3172"/>
                <a:gd name="T59" fmla="*/ 794 h 1789"/>
                <a:gd name="T60" fmla="*/ 1504 w 3172"/>
                <a:gd name="T61" fmla="*/ 1417 h 1789"/>
                <a:gd name="T62" fmla="*/ 2670 w 3172"/>
                <a:gd name="T63" fmla="*/ 301 h 1789"/>
                <a:gd name="T64" fmla="*/ 2504 w 3172"/>
                <a:gd name="T65" fmla="*/ 134 h 1789"/>
                <a:gd name="T66" fmla="*/ 2487 w 3172"/>
                <a:gd name="T67" fmla="*/ 115 h 1789"/>
                <a:gd name="T68" fmla="*/ 2477 w 3172"/>
                <a:gd name="T69" fmla="*/ 92 h 1789"/>
                <a:gd name="T70" fmla="*/ 2482 w 3172"/>
                <a:gd name="T71" fmla="*/ 63 h 1789"/>
                <a:gd name="T72" fmla="*/ 2502 w 3172"/>
                <a:gd name="T73" fmla="*/ 38 h 1789"/>
                <a:gd name="T74" fmla="*/ 2526 w 3172"/>
                <a:gd name="T75" fmla="*/ 29 h 1789"/>
                <a:gd name="T76" fmla="*/ 2554 w 3172"/>
                <a:gd name="T77" fmla="*/ 26 h 1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172" h="1789">
                  <a:moveTo>
                    <a:pt x="3093" y="0"/>
                  </a:moveTo>
                  <a:lnTo>
                    <a:pt x="3102" y="0"/>
                  </a:lnTo>
                  <a:lnTo>
                    <a:pt x="3125" y="3"/>
                  </a:lnTo>
                  <a:lnTo>
                    <a:pt x="3144" y="9"/>
                  </a:lnTo>
                  <a:lnTo>
                    <a:pt x="3157" y="20"/>
                  </a:lnTo>
                  <a:lnTo>
                    <a:pt x="3167" y="35"/>
                  </a:lnTo>
                  <a:lnTo>
                    <a:pt x="3171" y="54"/>
                  </a:lnTo>
                  <a:lnTo>
                    <a:pt x="3172" y="78"/>
                  </a:lnTo>
                  <a:lnTo>
                    <a:pt x="3159" y="343"/>
                  </a:lnTo>
                  <a:lnTo>
                    <a:pt x="3146" y="606"/>
                  </a:lnTo>
                  <a:lnTo>
                    <a:pt x="3145" y="624"/>
                  </a:lnTo>
                  <a:lnTo>
                    <a:pt x="3141" y="643"/>
                  </a:lnTo>
                  <a:lnTo>
                    <a:pt x="3134" y="658"/>
                  </a:lnTo>
                  <a:lnTo>
                    <a:pt x="3123" y="673"/>
                  </a:lnTo>
                  <a:lnTo>
                    <a:pt x="3107" y="684"/>
                  </a:lnTo>
                  <a:lnTo>
                    <a:pt x="3092" y="690"/>
                  </a:lnTo>
                  <a:lnTo>
                    <a:pt x="3080" y="691"/>
                  </a:lnTo>
                  <a:lnTo>
                    <a:pt x="3065" y="689"/>
                  </a:lnTo>
                  <a:lnTo>
                    <a:pt x="3051" y="681"/>
                  </a:lnTo>
                  <a:lnTo>
                    <a:pt x="3040" y="671"/>
                  </a:lnTo>
                  <a:lnTo>
                    <a:pt x="3028" y="660"/>
                  </a:lnTo>
                  <a:lnTo>
                    <a:pt x="2866" y="498"/>
                  </a:lnTo>
                  <a:lnTo>
                    <a:pt x="1613" y="1753"/>
                  </a:lnTo>
                  <a:lnTo>
                    <a:pt x="1594" y="1769"/>
                  </a:lnTo>
                  <a:lnTo>
                    <a:pt x="1573" y="1780"/>
                  </a:lnTo>
                  <a:lnTo>
                    <a:pt x="1551" y="1787"/>
                  </a:lnTo>
                  <a:lnTo>
                    <a:pt x="1529" y="1789"/>
                  </a:lnTo>
                  <a:lnTo>
                    <a:pt x="1506" y="1787"/>
                  </a:lnTo>
                  <a:lnTo>
                    <a:pt x="1484" y="1780"/>
                  </a:lnTo>
                  <a:lnTo>
                    <a:pt x="1463" y="1769"/>
                  </a:lnTo>
                  <a:lnTo>
                    <a:pt x="1445" y="1753"/>
                  </a:lnTo>
                  <a:lnTo>
                    <a:pt x="768" y="1077"/>
                  </a:lnTo>
                  <a:lnTo>
                    <a:pt x="231" y="1615"/>
                  </a:lnTo>
                  <a:lnTo>
                    <a:pt x="213" y="1631"/>
                  </a:lnTo>
                  <a:lnTo>
                    <a:pt x="193" y="1641"/>
                  </a:lnTo>
                  <a:lnTo>
                    <a:pt x="171" y="1648"/>
                  </a:lnTo>
                  <a:lnTo>
                    <a:pt x="147" y="1649"/>
                  </a:lnTo>
                  <a:lnTo>
                    <a:pt x="125" y="1648"/>
                  </a:lnTo>
                  <a:lnTo>
                    <a:pt x="103" y="1641"/>
                  </a:lnTo>
                  <a:lnTo>
                    <a:pt x="83" y="1631"/>
                  </a:lnTo>
                  <a:lnTo>
                    <a:pt x="64" y="1615"/>
                  </a:lnTo>
                  <a:lnTo>
                    <a:pt x="33" y="1585"/>
                  </a:lnTo>
                  <a:lnTo>
                    <a:pt x="17" y="1564"/>
                  </a:lnTo>
                  <a:lnTo>
                    <a:pt x="5" y="1541"/>
                  </a:lnTo>
                  <a:lnTo>
                    <a:pt x="0" y="1515"/>
                  </a:lnTo>
                  <a:lnTo>
                    <a:pt x="0" y="1489"/>
                  </a:lnTo>
                  <a:lnTo>
                    <a:pt x="5" y="1463"/>
                  </a:lnTo>
                  <a:lnTo>
                    <a:pt x="17" y="1439"/>
                  </a:lnTo>
                  <a:lnTo>
                    <a:pt x="33" y="1417"/>
                  </a:lnTo>
                  <a:lnTo>
                    <a:pt x="656" y="794"/>
                  </a:lnTo>
                  <a:lnTo>
                    <a:pt x="685" y="764"/>
                  </a:lnTo>
                  <a:lnTo>
                    <a:pt x="704" y="749"/>
                  </a:lnTo>
                  <a:lnTo>
                    <a:pt x="724" y="738"/>
                  </a:lnTo>
                  <a:lnTo>
                    <a:pt x="746" y="732"/>
                  </a:lnTo>
                  <a:lnTo>
                    <a:pt x="768" y="730"/>
                  </a:lnTo>
                  <a:lnTo>
                    <a:pt x="792" y="732"/>
                  </a:lnTo>
                  <a:lnTo>
                    <a:pt x="813" y="738"/>
                  </a:lnTo>
                  <a:lnTo>
                    <a:pt x="834" y="749"/>
                  </a:lnTo>
                  <a:lnTo>
                    <a:pt x="852" y="764"/>
                  </a:lnTo>
                  <a:lnTo>
                    <a:pt x="883" y="794"/>
                  </a:lnTo>
                  <a:lnTo>
                    <a:pt x="992" y="904"/>
                  </a:lnTo>
                  <a:lnTo>
                    <a:pt x="1504" y="1417"/>
                  </a:lnTo>
                  <a:lnTo>
                    <a:pt x="1529" y="1442"/>
                  </a:lnTo>
                  <a:lnTo>
                    <a:pt x="2670" y="301"/>
                  </a:lnTo>
                  <a:lnTo>
                    <a:pt x="2587" y="218"/>
                  </a:lnTo>
                  <a:lnTo>
                    <a:pt x="2504" y="134"/>
                  </a:lnTo>
                  <a:lnTo>
                    <a:pt x="2494" y="125"/>
                  </a:lnTo>
                  <a:lnTo>
                    <a:pt x="2487" y="115"/>
                  </a:lnTo>
                  <a:lnTo>
                    <a:pt x="2481" y="104"/>
                  </a:lnTo>
                  <a:lnTo>
                    <a:pt x="2477" y="92"/>
                  </a:lnTo>
                  <a:lnTo>
                    <a:pt x="2477" y="78"/>
                  </a:lnTo>
                  <a:lnTo>
                    <a:pt x="2482" y="63"/>
                  </a:lnTo>
                  <a:lnTo>
                    <a:pt x="2491" y="48"/>
                  </a:lnTo>
                  <a:lnTo>
                    <a:pt x="2502" y="38"/>
                  </a:lnTo>
                  <a:lnTo>
                    <a:pt x="2513" y="32"/>
                  </a:lnTo>
                  <a:lnTo>
                    <a:pt x="2526" y="29"/>
                  </a:lnTo>
                  <a:lnTo>
                    <a:pt x="2540" y="27"/>
                  </a:lnTo>
                  <a:lnTo>
                    <a:pt x="2554" y="26"/>
                  </a:lnTo>
                  <a:lnTo>
                    <a:pt x="30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 name="Group 4"/>
          <p:cNvGrpSpPr>
            <a:grpSpLocks noChangeAspect="1"/>
          </p:cNvGrpSpPr>
          <p:nvPr/>
        </p:nvGrpSpPr>
        <p:grpSpPr bwMode="auto">
          <a:xfrm>
            <a:off x="5171519" y="2883481"/>
            <a:ext cx="223835" cy="263159"/>
            <a:chOff x="5445" y="2207"/>
            <a:chExt cx="222" cy="261"/>
          </a:xfrm>
          <a:solidFill>
            <a:schemeClr val="tx1">
              <a:lumMod val="65000"/>
              <a:lumOff val="35000"/>
            </a:schemeClr>
          </a:solidFill>
        </p:grpSpPr>
        <p:sp>
          <p:nvSpPr>
            <p:cNvPr id="5" name="Freeform 6"/>
            <p:cNvSpPr>
              <a:spLocks noEditPoints="1"/>
            </p:cNvSpPr>
            <p:nvPr/>
          </p:nvSpPr>
          <p:spPr bwMode="auto">
            <a:xfrm>
              <a:off x="5445" y="2207"/>
              <a:ext cx="222" cy="261"/>
            </a:xfrm>
            <a:custGeom>
              <a:avLst/>
              <a:gdLst>
                <a:gd name="T0" fmla="*/ 1345 w 2891"/>
                <a:gd name="T1" fmla="*/ 383 h 3395"/>
                <a:gd name="T2" fmla="*/ 1087 w 2891"/>
                <a:gd name="T3" fmla="*/ 493 h 3395"/>
                <a:gd name="T4" fmla="*/ 868 w 2891"/>
                <a:gd name="T5" fmla="*/ 681 h 3395"/>
                <a:gd name="T6" fmla="*/ 720 w 2891"/>
                <a:gd name="T7" fmla="*/ 915 h 3395"/>
                <a:gd name="T8" fmla="*/ 647 w 2891"/>
                <a:gd name="T9" fmla="*/ 1173 h 3395"/>
                <a:gd name="T10" fmla="*/ 649 w 2891"/>
                <a:gd name="T11" fmla="*/ 1439 h 3395"/>
                <a:gd name="T12" fmla="*/ 725 w 2891"/>
                <a:gd name="T13" fmla="*/ 1696 h 3395"/>
                <a:gd name="T14" fmla="*/ 876 w 2891"/>
                <a:gd name="T15" fmla="*/ 1927 h 3395"/>
                <a:gd name="T16" fmla="*/ 835 w 2891"/>
                <a:gd name="T17" fmla="*/ 2026 h 3395"/>
                <a:gd name="T18" fmla="*/ 726 w 2891"/>
                <a:gd name="T19" fmla="*/ 2136 h 3395"/>
                <a:gd name="T20" fmla="*/ 671 w 2891"/>
                <a:gd name="T21" fmla="*/ 2183 h 3395"/>
                <a:gd name="T22" fmla="*/ 689 w 2891"/>
                <a:gd name="T23" fmla="*/ 2221 h 3395"/>
                <a:gd name="T24" fmla="*/ 821 w 2891"/>
                <a:gd name="T25" fmla="*/ 2228 h 3395"/>
                <a:gd name="T26" fmla="*/ 1008 w 2891"/>
                <a:gd name="T27" fmla="*/ 2175 h 3395"/>
                <a:gd name="T28" fmla="*/ 1168 w 2891"/>
                <a:gd name="T29" fmla="*/ 2150 h 3395"/>
                <a:gd name="T30" fmla="*/ 1429 w 2891"/>
                <a:gd name="T31" fmla="*/ 2234 h 3395"/>
                <a:gd name="T32" fmla="*/ 1700 w 2891"/>
                <a:gd name="T33" fmla="*/ 2240 h 3395"/>
                <a:gd name="T34" fmla="*/ 1964 w 2891"/>
                <a:gd name="T35" fmla="*/ 2169 h 3395"/>
                <a:gd name="T36" fmla="*/ 2202 w 2891"/>
                <a:gd name="T37" fmla="*/ 2019 h 3395"/>
                <a:gd name="T38" fmla="*/ 2391 w 2891"/>
                <a:gd name="T39" fmla="*/ 1798 h 3395"/>
                <a:gd name="T40" fmla="*/ 2502 w 2891"/>
                <a:gd name="T41" fmla="*/ 1540 h 3395"/>
                <a:gd name="T42" fmla="*/ 2533 w 2891"/>
                <a:gd name="T43" fmla="*/ 1264 h 3395"/>
                <a:gd name="T44" fmla="*/ 2482 w 2891"/>
                <a:gd name="T45" fmla="*/ 992 h 3395"/>
                <a:gd name="T46" fmla="*/ 2351 w 2891"/>
                <a:gd name="T47" fmla="*/ 741 h 3395"/>
                <a:gd name="T48" fmla="*/ 2144 w 2891"/>
                <a:gd name="T49" fmla="*/ 534 h 3395"/>
                <a:gd name="T50" fmla="*/ 1893 w 2891"/>
                <a:gd name="T51" fmla="*/ 403 h 3395"/>
                <a:gd name="T52" fmla="*/ 1621 w 2891"/>
                <a:gd name="T53" fmla="*/ 352 h 3395"/>
                <a:gd name="T54" fmla="*/ 1778 w 2891"/>
                <a:gd name="T55" fmla="*/ 13 h 3395"/>
                <a:gd name="T56" fmla="*/ 2118 w 2891"/>
                <a:gd name="T57" fmla="*/ 111 h 3395"/>
                <a:gd name="T58" fmla="*/ 2414 w 2891"/>
                <a:gd name="T59" fmla="*/ 293 h 3395"/>
                <a:gd name="T60" fmla="*/ 2650 w 2891"/>
                <a:gd name="T61" fmla="*/ 545 h 3395"/>
                <a:gd name="T62" fmla="*/ 2812 w 2891"/>
                <a:gd name="T63" fmla="*/ 854 h 3395"/>
                <a:gd name="T64" fmla="*/ 2888 w 2891"/>
                <a:gd name="T65" fmla="*/ 1205 h 3395"/>
                <a:gd name="T66" fmla="*/ 2866 w 2891"/>
                <a:gd name="T67" fmla="*/ 1551 h 3395"/>
                <a:gd name="T68" fmla="*/ 2761 w 2891"/>
                <a:gd name="T69" fmla="*/ 1865 h 3395"/>
                <a:gd name="T70" fmla="*/ 2583 w 2891"/>
                <a:gd name="T71" fmla="*/ 2136 h 3395"/>
                <a:gd name="T72" fmla="*/ 2468 w 2891"/>
                <a:gd name="T73" fmla="*/ 3071 h 3395"/>
                <a:gd name="T74" fmla="*/ 2403 w 2891"/>
                <a:gd name="T75" fmla="*/ 3148 h 3395"/>
                <a:gd name="T76" fmla="*/ 990 w 2891"/>
                <a:gd name="T77" fmla="*/ 3392 h 3395"/>
                <a:gd name="T78" fmla="*/ 941 w 2891"/>
                <a:gd name="T79" fmla="*/ 3342 h 3395"/>
                <a:gd name="T80" fmla="*/ 563 w 2891"/>
                <a:gd name="T81" fmla="*/ 3001 h 3395"/>
                <a:gd name="T82" fmla="*/ 415 w 2891"/>
                <a:gd name="T83" fmla="*/ 2957 h 3395"/>
                <a:gd name="T84" fmla="*/ 316 w 2891"/>
                <a:gd name="T85" fmla="*/ 2844 h 3395"/>
                <a:gd name="T86" fmla="*/ 291 w 2891"/>
                <a:gd name="T87" fmla="*/ 2250 h 3395"/>
                <a:gd name="T88" fmla="*/ 74 w 2891"/>
                <a:gd name="T89" fmla="*/ 2232 h 3395"/>
                <a:gd name="T90" fmla="*/ 7 w 2891"/>
                <a:gd name="T91" fmla="*/ 2159 h 3395"/>
                <a:gd name="T92" fmla="*/ 12 w 2891"/>
                <a:gd name="T93" fmla="*/ 2050 h 3395"/>
                <a:gd name="T94" fmla="*/ 294 w 2891"/>
                <a:gd name="T95" fmla="*/ 1208 h 3395"/>
                <a:gd name="T96" fmla="*/ 365 w 2891"/>
                <a:gd name="T97" fmla="*/ 862 h 3395"/>
                <a:gd name="T98" fmla="*/ 523 w 2891"/>
                <a:gd name="T99" fmla="*/ 557 h 3395"/>
                <a:gd name="T100" fmla="*/ 752 w 2891"/>
                <a:gd name="T101" fmla="*/ 308 h 3395"/>
                <a:gd name="T102" fmla="*/ 1040 w 2891"/>
                <a:gd name="T103" fmla="*/ 124 h 3395"/>
                <a:gd name="T104" fmla="*/ 1345 w 2891"/>
                <a:gd name="T105" fmla="*/ 24 h 3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1" h="3395">
                  <a:moveTo>
                    <a:pt x="1551" y="352"/>
                  </a:moveTo>
                  <a:lnTo>
                    <a:pt x="1481" y="357"/>
                  </a:lnTo>
                  <a:lnTo>
                    <a:pt x="1413" y="367"/>
                  </a:lnTo>
                  <a:lnTo>
                    <a:pt x="1345" y="383"/>
                  </a:lnTo>
                  <a:lnTo>
                    <a:pt x="1278" y="403"/>
                  </a:lnTo>
                  <a:lnTo>
                    <a:pt x="1213" y="428"/>
                  </a:lnTo>
                  <a:lnTo>
                    <a:pt x="1149" y="458"/>
                  </a:lnTo>
                  <a:lnTo>
                    <a:pt x="1087" y="493"/>
                  </a:lnTo>
                  <a:lnTo>
                    <a:pt x="1028" y="534"/>
                  </a:lnTo>
                  <a:lnTo>
                    <a:pt x="971" y="579"/>
                  </a:lnTo>
                  <a:lnTo>
                    <a:pt x="916" y="630"/>
                  </a:lnTo>
                  <a:lnTo>
                    <a:pt x="868" y="681"/>
                  </a:lnTo>
                  <a:lnTo>
                    <a:pt x="823" y="737"/>
                  </a:lnTo>
                  <a:lnTo>
                    <a:pt x="784" y="794"/>
                  </a:lnTo>
                  <a:lnTo>
                    <a:pt x="750" y="854"/>
                  </a:lnTo>
                  <a:lnTo>
                    <a:pt x="720" y="915"/>
                  </a:lnTo>
                  <a:lnTo>
                    <a:pt x="694" y="977"/>
                  </a:lnTo>
                  <a:lnTo>
                    <a:pt x="675" y="1041"/>
                  </a:lnTo>
                  <a:lnTo>
                    <a:pt x="658" y="1106"/>
                  </a:lnTo>
                  <a:lnTo>
                    <a:pt x="647" y="1173"/>
                  </a:lnTo>
                  <a:lnTo>
                    <a:pt x="641" y="1239"/>
                  </a:lnTo>
                  <a:lnTo>
                    <a:pt x="639" y="1306"/>
                  </a:lnTo>
                  <a:lnTo>
                    <a:pt x="642" y="1372"/>
                  </a:lnTo>
                  <a:lnTo>
                    <a:pt x="649" y="1439"/>
                  </a:lnTo>
                  <a:lnTo>
                    <a:pt x="661" y="1504"/>
                  </a:lnTo>
                  <a:lnTo>
                    <a:pt x="678" y="1569"/>
                  </a:lnTo>
                  <a:lnTo>
                    <a:pt x="699" y="1633"/>
                  </a:lnTo>
                  <a:lnTo>
                    <a:pt x="725" y="1696"/>
                  </a:lnTo>
                  <a:lnTo>
                    <a:pt x="756" y="1757"/>
                  </a:lnTo>
                  <a:lnTo>
                    <a:pt x="791" y="1816"/>
                  </a:lnTo>
                  <a:lnTo>
                    <a:pt x="832" y="1872"/>
                  </a:lnTo>
                  <a:lnTo>
                    <a:pt x="876" y="1927"/>
                  </a:lnTo>
                  <a:lnTo>
                    <a:pt x="886" y="1934"/>
                  </a:lnTo>
                  <a:lnTo>
                    <a:pt x="872" y="1964"/>
                  </a:lnTo>
                  <a:lnTo>
                    <a:pt x="854" y="1995"/>
                  </a:lnTo>
                  <a:lnTo>
                    <a:pt x="835" y="2026"/>
                  </a:lnTo>
                  <a:lnTo>
                    <a:pt x="812" y="2056"/>
                  </a:lnTo>
                  <a:lnTo>
                    <a:pt x="786" y="2085"/>
                  </a:lnTo>
                  <a:lnTo>
                    <a:pt x="757" y="2112"/>
                  </a:lnTo>
                  <a:lnTo>
                    <a:pt x="726" y="2136"/>
                  </a:lnTo>
                  <a:lnTo>
                    <a:pt x="691" y="2155"/>
                  </a:lnTo>
                  <a:lnTo>
                    <a:pt x="681" y="2163"/>
                  </a:lnTo>
                  <a:lnTo>
                    <a:pt x="674" y="2173"/>
                  </a:lnTo>
                  <a:lnTo>
                    <a:pt x="671" y="2183"/>
                  </a:lnTo>
                  <a:lnTo>
                    <a:pt x="671" y="2194"/>
                  </a:lnTo>
                  <a:lnTo>
                    <a:pt x="674" y="2205"/>
                  </a:lnTo>
                  <a:lnTo>
                    <a:pt x="680" y="2214"/>
                  </a:lnTo>
                  <a:lnTo>
                    <a:pt x="689" y="2221"/>
                  </a:lnTo>
                  <a:lnTo>
                    <a:pt x="702" y="2225"/>
                  </a:lnTo>
                  <a:lnTo>
                    <a:pt x="739" y="2229"/>
                  </a:lnTo>
                  <a:lnTo>
                    <a:pt x="779" y="2230"/>
                  </a:lnTo>
                  <a:lnTo>
                    <a:pt x="821" y="2228"/>
                  </a:lnTo>
                  <a:lnTo>
                    <a:pt x="867" y="2222"/>
                  </a:lnTo>
                  <a:lnTo>
                    <a:pt x="912" y="2211"/>
                  </a:lnTo>
                  <a:lnTo>
                    <a:pt x="959" y="2195"/>
                  </a:lnTo>
                  <a:lnTo>
                    <a:pt x="1008" y="2175"/>
                  </a:lnTo>
                  <a:lnTo>
                    <a:pt x="1056" y="2148"/>
                  </a:lnTo>
                  <a:lnTo>
                    <a:pt x="1104" y="2115"/>
                  </a:lnTo>
                  <a:lnTo>
                    <a:pt x="1106" y="2117"/>
                  </a:lnTo>
                  <a:lnTo>
                    <a:pt x="1168" y="2150"/>
                  </a:lnTo>
                  <a:lnTo>
                    <a:pt x="1231" y="2178"/>
                  </a:lnTo>
                  <a:lnTo>
                    <a:pt x="1296" y="2202"/>
                  </a:lnTo>
                  <a:lnTo>
                    <a:pt x="1362" y="2220"/>
                  </a:lnTo>
                  <a:lnTo>
                    <a:pt x="1429" y="2234"/>
                  </a:lnTo>
                  <a:lnTo>
                    <a:pt x="1496" y="2243"/>
                  </a:lnTo>
                  <a:lnTo>
                    <a:pt x="1564" y="2247"/>
                  </a:lnTo>
                  <a:lnTo>
                    <a:pt x="1632" y="2246"/>
                  </a:lnTo>
                  <a:lnTo>
                    <a:pt x="1700" y="2240"/>
                  </a:lnTo>
                  <a:lnTo>
                    <a:pt x="1767" y="2229"/>
                  </a:lnTo>
                  <a:lnTo>
                    <a:pt x="1834" y="2214"/>
                  </a:lnTo>
                  <a:lnTo>
                    <a:pt x="1899" y="2193"/>
                  </a:lnTo>
                  <a:lnTo>
                    <a:pt x="1964" y="2169"/>
                  </a:lnTo>
                  <a:lnTo>
                    <a:pt x="2026" y="2139"/>
                  </a:lnTo>
                  <a:lnTo>
                    <a:pt x="2087" y="2104"/>
                  </a:lnTo>
                  <a:lnTo>
                    <a:pt x="2146" y="2063"/>
                  </a:lnTo>
                  <a:lnTo>
                    <a:pt x="2202" y="2019"/>
                  </a:lnTo>
                  <a:lnTo>
                    <a:pt x="2255" y="1969"/>
                  </a:lnTo>
                  <a:lnTo>
                    <a:pt x="2306" y="1915"/>
                  </a:lnTo>
                  <a:lnTo>
                    <a:pt x="2351" y="1858"/>
                  </a:lnTo>
                  <a:lnTo>
                    <a:pt x="2391" y="1798"/>
                  </a:lnTo>
                  <a:lnTo>
                    <a:pt x="2426" y="1736"/>
                  </a:lnTo>
                  <a:lnTo>
                    <a:pt x="2456" y="1672"/>
                  </a:lnTo>
                  <a:lnTo>
                    <a:pt x="2482" y="1607"/>
                  </a:lnTo>
                  <a:lnTo>
                    <a:pt x="2502" y="1540"/>
                  </a:lnTo>
                  <a:lnTo>
                    <a:pt x="2517" y="1472"/>
                  </a:lnTo>
                  <a:lnTo>
                    <a:pt x="2528" y="1404"/>
                  </a:lnTo>
                  <a:lnTo>
                    <a:pt x="2533" y="1335"/>
                  </a:lnTo>
                  <a:lnTo>
                    <a:pt x="2533" y="1264"/>
                  </a:lnTo>
                  <a:lnTo>
                    <a:pt x="2528" y="1195"/>
                  </a:lnTo>
                  <a:lnTo>
                    <a:pt x="2517" y="1127"/>
                  </a:lnTo>
                  <a:lnTo>
                    <a:pt x="2502" y="1059"/>
                  </a:lnTo>
                  <a:lnTo>
                    <a:pt x="2482" y="992"/>
                  </a:lnTo>
                  <a:lnTo>
                    <a:pt x="2456" y="927"/>
                  </a:lnTo>
                  <a:lnTo>
                    <a:pt x="2426" y="863"/>
                  </a:lnTo>
                  <a:lnTo>
                    <a:pt x="2391" y="801"/>
                  </a:lnTo>
                  <a:lnTo>
                    <a:pt x="2351" y="741"/>
                  </a:lnTo>
                  <a:lnTo>
                    <a:pt x="2306" y="683"/>
                  </a:lnTo>
                  <a:lnTo>
                    <a:pt x="2255" y="630"/>
                  </a:lnTo>
                  <a:lnTo>
                    <a:pt x="2202" y="579"/>
                  </a:lnTo>
                  <a:lnTo>
                    <a:pt x="2144" y="534"/>
                  </a:lnTo>
                  <a:lnTo>
                    <a:pt x="2084" y="493"/>
                  </a:lnTo>
                  <a:lnTo>
                    <a:pt x="2022" y="458"/>
                  </a:lnTo>
                  <a:lnTo>
                    <a:pt x="1958" y="428"/>
                  </a:lnTo>
                  <a:lnTo>
                    <a:pt x="1893" y="403"/>
                  </a:lnTo>
                  <a:lnTo>
                    <a:pt x="1826" y="383"/>
                  </a:lnTo>
                  <a:lnTo>
                    <a:pt x="1758" y="367"/>
                  </a:lnTo>
                  <a:lnTo>
                    <a:pt x="1690" y="357"/>
                  </a:lnTo>
                  <a:lnTo>
                    <a:pt x="1621" y="352"/>
                  </a:lnTo>
                  <a:lnTo>
                    <a:pt x="1551" y="352"/>
                  </a:lnTo>
                  <a:close/>
                  <a:moveTo>
                    <a:pt x="1594" y="0"/>
                  </a:moveTo>
                  <a:lnTo>
                    <a:pt x="1687" y="3"/>
                  </a:lnTo>
                  <a:lnTo>
                    <a:pt x="1778" y="13"/>
                  </a:lnTo>
                  <a:lnTo>
                    <a:pt x="1866" y="29"/>
                  </a:lnTo>
                  <a:lnTo>
                    <a:pt x="1953" y="51"/>
                  </a:lnTo>
                  <a:lnTo>
                    <a:pt x="2037" y="77"/>
                  </a:lnTo>
                  <a:lnTo>
                    <a:pt x="2118" y="111"/>
                  </a:lnTo>
                  <a:lnTo>
                    <a:pt x="2197" y="149"/>
                  </a:lnTo>
                  <a:lnTo>
                    <a:pt x="2273" y="192"/>
                  </a:lnTo>
                  <a:lnTo>
                    <a:pt x="2345" y="241"/>
                  </a:lnTo>
                  <a:lnTo>
                    <a:pt x="2414" y="293"/>
                  </a:lnTo>
                  <a:lnTo>
                    <a:pt x="2479" y="350"/>
                  </a:lnTo>
                  <a:lnTo>
                    <a:pt x="2541" y="411"/>
                  </a:lnTo>
                  <a:lnTo>
                    <a:pt x="2598" y="476"/>
                  </a:lnTo>
                  <a:lnTo>
                    <a:pt x="2650" y="545"/>
                  </a:lnTo>
                  <a:lnTo>
                    <a:pt x="2698" y="617"/>
                  </a:lnTo>
                  <a:lnTo>
                    <a:pt x="2741" y="694"/>
                  </a:lnTo>
                  <a:lnTo>
                    <a:pt x="2779" y="772"/>
                  </a:lnTo>
                  <a:lnTo>
                    <a:pt x="2812" y="854"/>
                  </a:lnTo>
                  <a:lnTo>
                    <a:pt x="2840" y="938"/>
                  </a:lnTo>
                  <a:lnTo>
                    <a:pt x="2862" y="1025"/>
                  </a:lnTo>
                  <a:lnTo>
                    <a:pt x="2877" y="1114"/>
                  </a:lnTo>
                  <a:lnTo>
                    <a:pt x="2888" y="1205"/>
                  </a:lnTo>
                  <a:lnTo>
                    <a:pt x="2891" y="1297"/>
                  </a:lnTo>
                  <a:lnTo>
                    <a:pt x="2888" y="1383"/>
                  </a:lnTo>
                  <a:lnTo>
                    <a:pt x="2879" y="1469"/>
                  </a:lnTo>
                  <a:lnTo>
                    <a:pt x="2866" y="1551"/>
                  </a:lnTo>
                  <a:lnTo>
                    <a:pt x="2846" y="1633"/>
                  </a:lnTo>
                  <a:lnTo>
                    <a:pt x="2823" y="1712"/>
                  </a:lnTo>
                  <a:lnTo>
                    <a:pt x="2794" y="1790"/>
                  </a:lnTo>
                  <a:lnTo>
                    <a:pt x="2761" y="1865"/>
                  </a:lnTo>
                  <a:lnTo>
                    <a:pt x="2723" y="1936"/>
                  </a:lnTo>
                  <a:lnTo>
                    <a:pt x="2680" y="2007"/>
                  </a:lnTo>
                  <a:lnTo>
                    <a:pt x="2633" y="2073"/>
                  </a:lnTo>
                  <a:lnTo>
                    <a:pt x="2583" y="2136"/>
                  </a:lnTo>
                  <a:lnTo>
                    <a:pt x="2529" y="2196"/>
                  </a:lnTo>
                  <a:lnTo>
                    <a:pt x="2471" y="2252"/>
                  </a:lnTo>
                  <a:lnTo>
                    <a:pt x="2471" y="3046"/>
                  </a:lnTo>
                  <a:lnTo>
                    <a:pt x="2468" y="3071"/>
                  </a:lnTo>
                  <a:lnTo>
                    <a:pt x="2458" y="3095"/>
                  </a:lnTo>
                  <a:lnTo>
                    <a:pt x="2443" y="3116"/>
                  </a:lnTo>
                  <a:lnTo>
                    <a:pt x="2424" y="3135"/>
                  </a:lnTo>
                  <a:lnTo>
                    <a:pt x="2403" y="3148"/>
                  </a:lnTo>
                  <a:lnTo>
                    <a:pt x="2378" y="3155"/>
                  </a:lnTo>
                  <a:lnTo>
                    <a:pt x="1031" y="3394"/>
                  </a:lnTo>
                  <a:lnTo>
                    <a:pt x="1009" y="3395"/>
                  </a:lnTo>
                  <a:lnTo>
                    <a:pt x="990" y="3392"/>
                  </a:lnTo>
                  <a:lnTo>
                    <a:pt x="973" y="3384"/>
                  </a:lnTo>
                  <a:lnTo>
                    <a:pt x="959" y="3374"/>
                  </a:lnTo>
                  <a:lnTo>
                    <a:pt x="948" y="3360"/>
                  </a:lnTo>
                  <a:lnTo>
                    <a:pt x="941" y="3342"/>
                  </a:lnTo>
                  <a:lnTo>
                    <a:pt x="938" y="3322"/>
                  </a:lnTo>
                  <a:lnTo>
                    <a:pt x="938" y="3320"/>
                  </a:lnTo>
                  <a:lnTo>
                    <a:pt x="937" y="2946"/>
                  </a:lnTo>
                  <a:lnTo>
                    <a:pt x="563" y="3001"/>
                  </a:lnTo>
                  <a:lnTo>
                    <a:pt x="523" y="2998"/>
                  </a:lnTo>
                  <a:lnTo>
                    <a:pt x="484" y="2990"/>
                  </a:lnTo>
                  <a:lnTo>
                    <a:pt x="448" y="2976"/>
                  </a:lnTo>
                  <a:lnTo>
                    <a:pt x="415" y="2957"/>
                  </a:lnTo>
                  <a:lnTo>
                    <a:pt x="385" y="2934"/>
                  </a:lnTo>
                  <a:lnTo>
                    <a:pt x="357" y="2908"/>
                  </a:lnTo>
                  <a:lnTo>
                    <a:pt x="334" y="2878"/>
                  </a:lnTo>
                  <a:lnTo>
                    <a:pt x="316" y="2844"/>
                  </a:lnTo>
                  <a:lnTo>
                    <a:pt x="302" y="2807"/>
                  </a:lnTo>
                  <a:lnTo>
                    <a:pt x="293" y="2769"/>
                  </a:lnTo>
                  <a:lnTo>
                    <a:pt x="291" y="2729"/>
                  </a:lnTo>
                  <a:lnTo>
                    <a:pt x="291" y="2250"/>
                  </a:lnTo>
                  <a:lnTo>
                    <a:pt x="166" y="2250"/>
                  </a:lnTo>
                  <a:lnTo>
                    <a:pt x="132" y="2248"/>
                  </a:lnTo>
                  <a:lnTo>
                    <a:pt x="101" y="2242"/>
                  </a:lnTo>
                  <a:lnTo>
                    <a:pt x="74" y="2232"/>
                  </a:lnTo>
                  <a:lnTo>
                    <a:pt x="52" y="2218"/>
                  </a:lnTo>
                  <a:lnTo>
                    <a:pt x="32" y="2202"/>
                  </a:lnTo>
                  <a:lnTo>
                    <a:pt x="18" y="2182"/>
                  </a:lnTo>
                  <a:lnTo>
                    <a:pt x="7" y="2159"/>
                  </a:lnTo>
                  <a:lnTo>
                    <a:pt x="1" y="2134"/>
                  </a:lnTo>
                  <a:lnTo>
                    <a:pt x="0" y="2109"/>
                  </a:lnTo>
                  <a:lnTo>
                    <a:pt x="3" y="2080"/>
                  </a:lnTo>
                  <a:lnTo>
                    <a:pt x="12" y="2050"/>
                  </a:lnTo>
                  <a:lnTo>
                    <a:pt x="27" y="2018"/>
                  </a:lnTo>
                  <a:lnTo>
                    <a:pt x="291" y="1514"/>
                  </a:lnTo>
                  <a:lnTo>
                    <a:pt x="291" y="1298"/>
                  </a:lnTo>
                  <a:lnTo>
                    <a:pt x="294" y="1208"/>
                  </a:lnTo>
                  <a:lnTo>
                    <a:pt x="303" y="1118"/>
                  </a:lnTo>
                  <a:lnTo>
                    <a:pt x="318" y="1030"/>
                  </a:lnTo>
                  <a:lnTo>
                    <a:pt x="339" y="945"/>
                  </a:lnTo>
                  <a:lnTo>
                    <a:pt x="365" y="862"/>
                  </a:lnTo>
                  <a:lnTo>
                    <a:pt x="397" y="781"/>
                  </a:lnTo>
                  <a:lnTo>
                    <a:pt x="434" y="704"/>
                  </a:lnTo>
                  <a:lnTo>
                    <a:pt x="477" y="630"/>
                  </a:lnTo>
                  <a:lnTo>
                    <a:pt x="523" y="557"/>
                  </a:lnTo>
                  <a:lnTo>
                    <a:pt x="574" y="489"/>
                  </a:lnTo>
                  <a:lnTo>
                    <a:pt x="629" y="425"/>
                  </a:lnTo>
                  <a:lnTo>
                    <a:pt x="689" y="364"/>
                  </a:lnTo>
                  <a:lnTo>
                    <a:pt x="752" y="308"/>
                  </a:lnTo>
                  <a:lnTo>
                    <a:pt x="819" y="255"/>
                  </a:lnTo>
                  <a:lnTo>
                    <a:pt x="889" y="206"/>
                  </a:lnTo>
                  <a:lnTo>
                    <a:pt x="964" y="163"/>
                  </a:lnTo>
                  <a:lnTo>
                    <a:pt x="1040" y="124"/>
                  </a:lnTo>
                  <a:lnTo>
                    <a:pt x="1113" y="92"/>
                  </a:lnTo>
                  <a:lnTo>
                    <a:pt x="1188" y="65"/>
                  </a:lnTo>
                  <a:lnTo>
                    <a:pt x="1266" y="42"/>
                  </a:lnTo>
                  <a:lnTo>
                    <a:pt x="1345" y="24"/>
                  </a:lnTo>
                  <a:lnTo>
                    <a:pt x="1427" y="10"/>
                  </a:lnTo>
                  <a:lnTo>
                    <a:pt x="1509" y="3"/>
                  </a:lnTo>
                  <a:lnTo>
                    <a:pt x="1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 name="Freeform 7"/>
            <p:cNvSpPr>
              <a:spLocks/>
            </p:cNvSpPr>
            <p:nvPr/>
          </p:nvSpPr>
          <p:spPr bwMode="auto">
            <a:xfrm>
              <a:off x="5541" y="2257"/>
              <a:ext cx="52" cy="101"/>
            </a:xfrm>
            <a:custGeom>
              <a:avLst/>
              <a:gdLst>
                <a:gd name="T0" fmla="*/ 369 w 679"/>
                <a:gd name="T1" fmla="*/ 0 h 1311"/>
                <a:gd name="T2" fmla="*/ 413 w 679"/>
                <a:gd name="T3" fmla="*/ 10 h 1311"/>
                <a:gd name="T4" fmla="*/ 423 w 679"/>
                <a:gd name="T5" fmla="*/ 56 h 1311"/>
                <a:gd name="T6" fmla="*/ 424 w 679"/>
                <a:gd name="T7" fmla="*/ 120 h 1311"/>
                <a:gd name="T8" fmla="*/ 444 w 679"/>
                <a:gd name="T9" fmla="*/ 144 h 1311"/>
                <a:gd name="T10" fmla="*/ 524 w 679"/>
                <a:gd name="T11" fmla="*/ 159 h 1311"/>
                <a:gd name="T12" fmla="*/ 620 w 679"/>
                <a:gd name="T13" fmla="*/ 195 h 1311"/>
                <a:gd name="T14" fmla="*/ 635 w 679"/>
                <a:gd name="T15" fmla="*/ 225 h 1311"/>
                <a:gd name="T16" fmla="*/ 602 w 679"/>
                <a:gd name="T17" fmla="*/ 345 h 1311"/>
                <a:gd name="T18" fmla="*/ 583 w 679"/>
                <a:gd name="T19" fmla="*/ 374 h 1311"/>
                <a:gd name="T20" fmla="*/ 548 w 679"/>
                <a:gd name="T21" fmla="*/ 367 h 1311"/>
                <a:gd name="T22" fmla="*/ 398 w 679"/>
                <a:gd name="T23" fmla="*/ 326 h 1311"/>
                <a:gd name="T24" fmla="*/ 311 w 679"/>
                <a:gd name="T25" fmla="*/ 331 h 1311"/>
                <a:gd name="T26" fmla="*/ 259 w 679"/>
                <a:gd name="T27" fmla="*/ 360 h 1311"/>
                <a:gd name="T28" fmla="*/ 240 w 679"/>
                <a:gd name="T29" fmla="*/ 409 h 1311"/>
                <a:gd name="T30" fmla="*/ 259 w 679"/>
                <a:gd name="T31" fmla="*/ 458 h 1311"/>
                <a:gd name="T32" fmla="*/ 330 w 679"/>
                <a:gd name="T33" fmla="*/ 509 h 1311"/>
                <a:gd name="T34" fmla="*/ 470 w 679"/>
                <a:gd name="T35" fmla="*/ 569 h 1311"/>
                <a:gd name="T36" fmla="*/ 585 w 679"/>
                <a:gd name="T37" fmla="*/ 641 h 1311"/>
                <a:gd name="T38" fmla="*/ 650 w 679"/>
                <a:gd name="T39" fmla="*/ 729 h 1311"/>
                <a:gd name="T40" fmla="*/ 678 w 679"/>
                <a:gd name="T41" fmla="*/ 830 h 1311"/>
                <a:gd name="T42" fmla="*/ 668 w 679"/>
                <a:gd name="T43" fmla="*/ 935 h 1311"/>
                <a:gd name="T44" fmla="*/ 615 w 679"/>
                <a:gd name="T45" fmla="*/ 1033 h 1311"/>
                <a:gd name="T46" fmla="*/ 527 w 679"/>
                <a:gd name="T47" fmla="*/ 1107 h 1311"/>
                <a:gd name="T48" fmla="*/ 441 w 679"/>
                <a:gd name="T49" fmla="*/ 1142 h 1311"/>
                <a:gd name="T50" fmla="*/ 417 w 679"/>
                <a:gd name="T51" fmla="*/ 1171 h 1311"/>
                <a:gd name="T52" fmla="*/ 417 w 679"/>
                <a:gd name="T53" fmla="*/ 1272 h 1311"/>
                <a:gd name="T54" fmla="*/ 403 w 679"/>
                <a:gd name="T55" fmla="*/ 1304 h 1311"/>
                <a:gd name="T56" fmla="*/ 288 w 679"/>
                <a:gd name="T57" fmla="*/ 1311 h 1311"/>
                <a:gd name="T58" fmla="*/ 254 w 679"/>
                <a:gd name="T59" fmla="*/ 1294 h 1311"/>
                <a:gd name="T60" fmla="*/ 248 w 679"/>
                <a:gd name="T61" fmla="*/ 1238 h 1311"/>
                <a:gd name="T62" fmla="*/ 245 w 679"/>
                <a:gd name="T63" fmla="*/ 1174 h 1311"/>
                <a:gd name="T64" fmla="*/ 220 w 679"/>
                <a:gd name="T65" fmla="*/ 1156 h 1311"/>
                <a:gd name="T66" fmla="*/ 119 w 679"/>
                <a:gd name="T67" fmla="*/ 1135 h 1311"/>
                <a:gd name="T68" fmla="*/ 22 w 679"/>
                <a:gd name="T69" fmla="*/ 1096 h 1311"/>
                <a:gd name="T70" fmla="*/ 0 w 679"/>
                <a:gd name="T71" fmla="*/ 1067 h 1311"/>
                <a:gd name="T72" fmla="*/ 20 w 679"/>
                <a:gd name="T73" fmla="*/ 987 h 1311"/>
                <a:gd name="T74" fmla="*/ 46 w 679"/>
                <a:gd name="T75" fmla="*/ 915 h 1311"/>
                <a:gd name="T76" fmla="*/ 73 w 679"/>
                <a:gd name="T77" fmla="*/ 910 h 1311"/>
                <a:gd name="T78" fmla="*/ 176 w 679"/>
                <a:gd name="T79" fmla="*/ 952 h 1311"/>
                <a:gd name="T80" fmla="*/ 298 w 679"/>
                <a:gd name="T81" fmla="*/ 972 h 1311"/>
                <a:gd name="T82" fmla="*/ 387 w 679"/>
                <a:gd name="T83" fmla="*/ 955 h 1311"/>
                <a:gd name="T84" fmla="*/ 437 w 679"/>
                <a:gd name="T85" fmla="*/ 910 h 1311"/>
                <a:gd name="T86" fmla="*/ 445 w 679"/>
                <a:gd name="T87" fmla="*/ 851 h 1311"/>
                <a:gd name="T88" fmla="*/ 408 w 679"/>
                <a:gd name="T89" fmla="*/ 794 h 1311"/>
                <a:gd name="T90" fmla="*/ 342 w 679"/>
                <a:gd name="T91" fmla="*/ 755 h 1311"/>
                <a:gd name="T92" fmla="*/ 202 w 679"/>
                <a:gd name="T93" fmla="*/ 696 h 1311"/>
                <a:gd name="T94" fmla="*/ 100 w 679"/>
                <a:gd name="T95" fmla="*/ 631 h 1311"/>
                <a:gd name="T96" fmla="*/ 37 w 679"/>
                <a:gd name="T97" fmla="*/ 554 h 1311"/>
                <a:gd name="T98" fmla="*/ 9 w 679"/>
                <a:gd name="T99" fmla="*/ 459 h 1311"/>
                <a:gd name="T100" fmla="*/ 22 w 679"/>
                <a:gd name="T101" fmla="*/ 350 h 1311"/>
                <a:gd name="T102" fmla="*/ 68 w 679"/>
                <a:gd name="T103" fmla="*/ 262 h 1311"/>
                <a:gd name="T104" fmla="*/ 145 w 679"/>
                <a:gd name="T105" fmla="*/ 198 h 1311"/>
                <a:gd name="T106" fmla="*/ 228 w 679"/>
                <a:gd name="T107" fmla="*/ 161 h 1311"/>
                <a:gd name="T108" fmla="*/ 256 w 679"/>
                <a:gd name="T109" fmla="*/ 143 h 1311"/>
                <a:gd name="T110" fmla="*/ 260 w 679"/>
                <a:gd name="T111" fmla="*/ 99 h 1311"/>
                <a:gd name="T112" fmla="*/ 263 w 679"/>
                <a:gd name="T113" fmla="*/ 18 h 1311"/>
                <a:gd name="T114" fmla="*/ 289 w 679"/>
                <a:gd name="T115" fmla="*/ 1 h 1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9" h="1311">
                  <a:moveTo>
                    <a:pt x="306" y="0"/>
                  </a:moveTo>
                  <a:lnTo>
                    <a:pt x="342" y="0"/>
                  </a:lnTo>
                  <a:lnTo>
                    <a:pt x="369" y="0"/>
                  </a:lnTo>
                  <a:lnTo>
                    <a:pt x="389" y="2"/>
                  </a:lnTo>
                  <a:lnTo>
                    <a:pt x="404" y="4"/>
                  </a:lnTo>
                  <a:lnTo>
                    <a:pt x="413" y="10"/>
                  </a:lnTo>
                  <a:lnTo>
                    <a:pt x="419" y="21"/>
                  </a:lnTo>
                  <a:lnTo>
                    <a:pt x="422" y="35"/>
                  </a:lnTo>
                  <a:lnTo>
                    <a:pt x="423" y="56"/>
                  </a:lnTo>
                  <a:lnTo>
                    <a:pt x="423" y="83"/>
                  </a:lnTo>
                  <a:lnTo>
                    <a:pt x="423" y="104"/>
                  </a:lnTo>
                  <a:lnTo>
                    <a:pt x="424" y="120"/>
                  </a:lnTo>
                  <a:lnTo>
                    <a:pt x="427" y="131"/>
                  </a:lnTo>
                  <a:lnTo>
                    <a:pt x="433" y="138"/>
                  </a:lnTo>
                  <a:lnTo>
                    <a:pt x="444" y="144"/>
                  </a:lnTo>
                  <a:lnTo>
                    <a:pt x="459" y="147"/>
                  </a:lnTo>
                  <a:lnTo>
                    <a:pt x="481" y="150"/>
                  </a:lnTo>
                  <a:lnTo>
                    <a:pt x="524" y="159"/>
                  </a:lnTo>
                  <a:lnTo>
                    <a:pt x="567" y="173"/>
                  </a:lnTo>
                  <a:lnTo>
                    <a:pt x="608" y="189"/>
                  </a:lnTo>
                  <a:lnTo>
                    <a:pt x="620" y="195"/>
                  </a:lnTo>
                  <a:lnTo>
                    <a:pt x="628" y="203"/>
                  </a:lnTo>
                  <a:lnTo>
                    <a:pt x="634" y="213"/>
                  </a:lnTo>
                  <a:lnTo>
                    <a:pt x="635" y="225"/>
                  </a:lnTo>
                  <a:lnTo>
                    <a:pt x="633" y="239"/>
                  </a:lnTo>
                  <a:lnTo>
                    <a:pt x="617" y="291"/>
                  </a:lnTo>
                  <a:lnTo>
                    <a:pt x="602" y="345"/>
                  </a:lnTo>
                  <a:lnTo>
                    <a:pt x="595" y="359"/>
                  </a:lnTo>
                  <a:lnTo>
                    <a:pt x="590" y="369"/>
                  </a:lnTo>
                  <a:lnTo>
                    <a:pt x="583" y="374"/>
                  </a:lnTo>
                  <a:lnTo>
                    <a:pt x="574" y="376"/>
                  </a:lnTo>
                  <a:lnTo>
                    <a:pt x="562" y="373"/>
                  </a:lnTo>
                  <a:lnTo>
                    <a:pt x="548" y="367"/>
                  </a:lnTo>
                  <a:lnTo>
                    <a:pt x="500" y="347"/>
                  </a:lnTo>
                  <a:lnTo>
                    <a:pt x="450" y="334"/>
                  </a:lnTo>
                  <a:lnTo>
                    <a:pt x="398" y="326"/>
                  </a:lnTo>
                  <a:lnTo>
                    <a:pt x="346" y="326"/>
                  </a:lnTo>
                  <a:lnTo>
                    <a:pt x="328" y="328"/>
                  </a:lnTo>
                  <a:lnTo>
                    <a:pt x="311" y="331"/>
                  </a:lnTo>
                  <a:lnTo>
                    <a:pt x="292" y="338"/>
                  </a:lnTo>
                  <a:lnTo>
                    <a:pt x="274" y="348"/>
                  </a:lnTo>
                  <a:lnTo>
                    <a:pt x="259" y="360"/>
                  </a:lnTo>
                  <a:lnTo>
                    <a:pt x="249" y="376"/>
                  </a:lnTo>
                  <a:lnTo>
                    <a:pt x="243" y="391"/>
                  </a:lnTo>
                  <a:lnTo>
                    <a:pt x="240" y="409"/>
                  </a:lnTo>
                  <a:lnTo>
                    <a:pt x="242" y="425"/>
                  </a:lnTo>
                  <a:lnTo>
                    <a:pt x="248" y="443"/>
                  </a:lnTo>
                  <a:lnTo>
                    <a:pt x="259" y="458"/>
                  </a:lnTo>
                  <a:lnTo>
                    <a:pt x="274" y="474"/>
                  </a:lnTo>
                  <a:lnTo>
                    <a:pt x="301" y="492"/>
                  </a:lnTo>
                  <a:lnTo>
                    <a:pt x="330" y="509"/>
                  </a:lnTo>
                  <a:lnTo>
                    <a:pt x="361" y="523"/>
                  </a:lnTo>
                  <a:lnTo>
                    <a:pt x="416" y="545"/>
                  </a:lnTo>
                  <a:lnTo>
                    <a:pt x="470" y="569"/>
                  </a:lnTo>
                  <a:lnTo>
                    <a:pt x="522" y="596"/>
                  </a:lnTo>
                  <a:lnTo>
                    <a:pt x="555" y="616"/>
                  </a:lnTo>
                  <a:lnTo>
                    <a:pt x="585" y="641"/>
                  </a:lnTo>
                  <a:lnTo>
                    <a:pt x="611" y="668"/>
                  </a:lnTo>
                  <a:lnTo>
                    <a:pt x="633" y="698"/>
                  </a:lnTo>
                  <a:lnTo>
                    <a:pt x="650" y="729"/>
                  </a:lnTo>
                  <a:lnTo>
                    <a:pt x="664" y="762"/>
                  </a:lnTo>
                  <a:lnTo>
                    <a:pt x="673" y="796"/>
                  </a:lnTo>
                  <a:lnTo>
                    <a:pt x="678" y="830"/>
                  </a:lnTo>
                  <a:lnTo>
                    <a:pt x="679" y="866"/>
                  </a:lnTo>
                  <a:lnTo>
                    <a:pt x="676" y="901"/>
                  </a:lnTo>
                  <a:lnTo>
                    <a:pt x="668" y="935"/>
                  </a:lnTo>
                  <a:lnTo>
                    <a:pt x="654" y="969"/>
                  </a:lnTo>
                  <a:lnTo>
                    <a:pt x="638" y="1002"/>
                  </a:lnTo>
                  <a:lnTo>
                    <a:pt x="615" y="1033"/>
                  </a:lnTo>
                  <a:lnTo>
                    <a:pt x="588" y="1062"/>
                  </a:lnTo>
                  <a:lnTo>
                    <a:pt x="559" y="1086"/>
                  </a:lnTo>
                  <a:lnTo>
                    <a:pt x="527" y="1107"/>
                  </a:lnTo>
                  <a:lnTo>
                    <a:pt x="492" y="1123"/>
                  </a:lnTo>
                  <a:lnTo>
                    <a:pt x="455" y="1135"/>
                  </a:lnTo>
                  <a:lnTo>
                    <a:pt x="441" y="1142"/>
                  </a:lnTo>
                  <a:lnTo>
                    <a:pt x="429" y="1149"/>
                  </a:lnTo>
                  <a:lnTo>
                    <a:pt x="422" y="1158"/>
                  </a:lnTo>
                  <a:lnTo>
                    <a:pt x="417" y="1171"/>
                  </a:lnTo>
                  <a:lnTo>
                    <a:pt x="417" y="1186"/>
                  </a:lnTo>
                  <a:lnTo>
                    <a:pt x="417" y="1229"/>
                  </a:lnTo>
                  <a:lnTo>
                    <a:pt x="417" y="1272"/>
                  </a:lnTo>
                  <a:lnTo>
                    <a:pt x="415" y="1285"/>
                  </a:lnTo>
                  <a:lnTo>
                    <a:pt x="411" y="1295"/>
                  </a:lnTo>
                  <a:lnTo>
                    <a:pt x="403" y="1304"/>
                  </a:lnTo>
                  <a:lnTo>
                    <a:pt x="392" y="1309"/>
                  </a:lnTo>
                  <a:lnTo>
                    <a:pt x="379" y="1311"/>
                  </a:lnTo>
                  <a:lnTo>
                    <a:pt x="288" y="1311"/>
                  </a:lnTo>
                  <a:lnTo>
                    <a:pt x="274" y="1309"/>
                  </a:lnTo>
                  <a:lnTo>
                    <a:pt x="262" y="1303"/>
                  </a:lnTo>
                  <a:lnTo>
                    <a:pt x="254" y="1294"/>
                  </a:lnTo>
                  <a:lnTo>
                    <a:pt x="250" y="1283"/>
                  </a:lnTo>
                  <a:lnTo>
                    <a:pt x="248" y="1269"/>
                  </a:lnTo>
                  <a:lnTo>
                    <a:pt x="248" y="1238"/>
                  </a:lnTo>
                  <a:lnTo>
                    <a:pt x="248" y="1207"/>
                  </a:lnTo>
                  <a:lnTo>
                    <a:pt x="247" y="1187"/>
                  </a:lnTo>
                  <a:lnTo>
                    <a:pt x="245" y="1174"/>
                  </a:lnTo>
                  <a:lnTo>
                    <a:pt x="241" y="1165"/>
                  </a:lnTo>
                  <a:lnTo>
                    <a:pt x="232" y="1159"/>
                  </a:lnTo>
                  <a:lnTo>
                    <a:pt x="220" y="1156"/>
                  </a:lnTo>
                  <a:lnTo>
                    <a:pt x="201" y="1152"/>
                  </a:lnTo>
                  <a:lnTo>
                    <a:pt x="160" y="1145"/>
                  </a:lnTo>
                  <a:lnTo>
                    <a:pt x="119" y="1135"/>
                  </a:lnTo>
                  <a:lnTo>
                    <a:pt x="79" y="1122"/>
                  </a:lnTo>
                  <a:lnTo>
                    <a:pt x="39" y="1106"/>
                  </a:lnTo>
                  <a:lnTo>
                    <a:pt x="22" y="1096"/>
                  </a:lnTo>
                  <a:lnTo>
                    <a:pt x="9" y="1088"/>
                  </a:lnTo>
                  <a:lnTo>
                    <a:pt x="3" y="1079"/>
                  </a:lnTo>
                  <a:lnTo>
                    <a:pt x="0" y="1067"/>
                  </a:lnTo>
                  <a:lnTo>
                    <a:pt x="2" y="1053"/>
                  </a:lnTo>
                  <a:lnTo>
                    <a:pt x="6" y="1034"/>
                  </a:lnTo>
                  <a:lnTo>
                    <a:pt x="20" y="987"/>
                  </a:lnTo>
                  <a:lnTo>
                    <a:pt x="33" y="939"/>
                  </a:lnTo>
                  <a:lnTo>
                    <a:pt x="39" y="925"/>
                  </a:lnTo>
                  <a:lnTo>
                    <a:pt x="46" y="915"/>
                  </a:lnTo>
                  <a:lnTo>
                    <a:pt x="52" y="908"/>
                  </a:lnTo>
                  <a:lnTo>
                    <a:pt x="61" y="907"/>
                  </a:lnTo>
                  <a:lnTo>
                    <a:pt x="73" y="910"/>
                  </a:lnTo>
                  <a:lnTo>
                    <a:pt x="88" y="917"/>
                  </a:lnTo>
                  <a:lnTo>
                    <a:pt x="131" y="936"/>
                  </a:lnTo>
                  <a:lnTo>
                    <a:pt x="176" y="952"/>
                  </a:lnTo>
                  <a:lnTo>
                    <a:pt x="221" y="963"/>
                  </a:lnTo>
                  <a:lnTo>
                    <a:pt x="268" y="970"/>
                  </a:lnTo>
                  <a:lnTo>
                    <a:pt x="298" y="972"/>
                  </a:lnTo>
                  <a:lnTo>
                    <a:pt x="328" y="971"/>
                  </a:lnTo>
                  <a:lnTo>
                    <a:pt x="358" y="965"/>
                  </a:lnTo>
                  <a:lnTo>
                    <a:pt x="387" y="955"/>
                  </a:lnTo>
                  <a:lnTo>
                    <a:pt x="408" y="943"/>
                  </a:lnTo>
                  <a:lnTo>
                    <a:pt x="424" y="928"/>
                  </a:lnTo>
                  <a:lnTo>
                    <a:pt x="437" y="910"/>
                  </a:lnTo>
                  <a:lnTo>
                    <a:pt x="444" y="892"/>
                  </a:lnTo>
                  <a:lnTo>
                    <a:pt x="447" y="871"/>
                  </a:lnTo>
                  <a:lnTo>
                    <a:pt x="445" y="851"/>
                  </a:lnTo>
                  <a:lnTo>
                    <a:pt x="438" y="831"/>
                  </a:lnTo>
                  <a:lnTo>
                    <a:pt x="425" y="811"/>
                  </a:lnTo>
                  <a:lnTo>
                    <a:pt x="408" y="794"/>
                  </a:lnTo>
                  <a:lnTo>
                    <a:pt x="387" y="778"/>
                  </a:lnTo>
                  <a:lnTo>
                    <a:pt x="365" y="766"/>
                  </a:lnTo>
                  <a:lnTo>
                    <a:pt x="342" y="755"/>
                  </a:lnTo>
                  <a:lnTo>
                    <a:pt x="295" y="735"/>
                  </a:lnTo>
                  <a:lnTo>
                    <a:pt x="249" y="715"/>
                  </a:lnTo>
                  <a:lnTo>
                    <a:pt x="202" y="696"/>
                  </a:lnTo>
                  <a:lnTo>
                    <a:pt x="157" y="672"/>
                  </a:lnTo>
                  <a:lnTo>
                    <a:pt x="127" y="651"/>
                  </a:lnTo>
                  <a:lnTo>
                    <a:pt x="100" y="631"/>
                  </a:lnTo>
                  <a:lnTo>
                    <a:pt x="76" y="607"/>
                  </a:lnTo>
                  <a:lnTo>
                    <a:pt x="55" y="582"/>
                  </a:lnTo>
                  <a:lnTo>
                    <a:pt x="37" y="554"/>
                  </a:lnTo>
                  <a:lnTo>
                    <a:pt x="24" y="525"/>
                  </a:lnTo>
                  <a:lnTo>
                    <a:pt x="15" y="493"/>
                  </a:lnTo>
                  <a:lnTo>
                    <a:pt x="9" y="459"/>
                  </a:lnTo>
                  <a:lnTo>
                    <a:pt x="9" y="422"/>
                  </a:lnTo>
                  <a:lnTo>
                    <a:pt x="14" y="385"/>
                  </a:lnTo>
                  <a:lnTo>
                    <a:pt x="22" y="350"/>
                  </a:lnTo>
                  <a:lnTo>
                    <a:pt x="34" y="318"/>
                  </a:lnTo>
                  <a:lnTo>
                    <a:pt x="50" y="289"/>
                  </a:lnTo>
                  <a:lnTo>
                    <a:pt x="68" y="262"/>
                  </a:lnTo>
                  <a:lnTo>
                    <a:pt x="91" y="239"/>
                  </a:lnTo>
                  <a:lnTo>
                    <a:pt x="116" y="217"/>
                  </a:lnTo>
                  <a:lnTo>
                    <a:pt x="145" y="198"/>
                  </a:lnTo>
                  <a:lnTo>
                    <a:pt x="176" y="182"/>
                  </a:lnTo>
                  <a:lnTo>
                    <a:pt x="211" y="167"/>
                  </a:lnTo>
                  <a:lnTo>
                    <a:pt x="228" y="161"/>
                  </a:lnTo>
                  <a:lnTo>
                    <a:pt x="242" y="156"/>
                  </a:lnTo>
                  <a:lnTo>
                    <a:pt x="250" y="150"/>
                  </a:lnTo>
                  <a:lnTo>
                    <a:pt x="256" y="143"/>
                  </a:lnTo>
                  <a:lnTo>
                    <a:pt x="258" y="132"/>
                  </a:lnTo>
                  <a:lnTo>
                    <a:pt x="260" y="119"/>
                  </a:lnTo>
                  <a:lnTo>
                    <a:pt x="260" y="99"/>
                  </a:lnTo>
                  <a:lnTo>
                    <a:pt x="260" y="48"/>
                  </a:lnTo>
                  <a:lnTo>
                    <a:pt x="261" y="30"/>
                  </a:lnTo>
                  <a:lnTo>
                    <a:pt x="263" y="18"/>
                  </a:lnTo>
                  <a:lnTo>
                    <a:pt x="268" y="9"/>
                  </a:lnTo>
                  <a:lnTo>
                    <a:pt x="277" y="4"/>
                  </a:lnTo>
                  <a:lnTo>
                    <a:pt x="289" y="1"/>
                  </a:lnTo>
                  <a:lnTo>
                    <a:pt x="3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 name="Group 10"/>
          <p:cNvGrpSpPr>
            <a:grpSpLocks noChangeAspect="1"/>
          </p:cNvGrpSpPr>
          <p:nvPr/>
        </p:nvGrpSpPr>
        <p:grpSpPr bwMode="auto">
          <a:xfrm>
            <a:off x="6202099" y="2902638"/>
            <a:ext cx="264167" cy="224845"/>
            <a:chOff x="5911" y="2226"/>
            <a:chExt cx="262" cy="223"/>
          </a:xfrm>
          <a:solidFill>
            <a:schemeClr val="tx1">
              <a:lumMod val="65000"/>
              <a:lumOff val="35000"/>
            </a:schemeClr>
          </a:solidFill>
        </p:grpSpPr>
        <p:sp>
          <p:nvSpPr>
            <p:cNvPr id="10" name="Freeform 12"/>
            <p:cNvSpPr>
              <a:spLocks/>
            </p:cNvSpPr>
            <p:nvPr/>
          </p:nvSpPr>
          <p:spPr bwMode="auto">
            <a:xfrm>
              <a:off x="5933" y="2253"/>
              <a:ext cx="123" cy="192"/>
            </a:xfrm>
            <a:custGeom>
              <a:avLst/>
              <a:gdLst>
                <a:gd name="T0" fmla="*/ 816 w 1600"/>
                <a:gd name="T1" fmla="*/ 4 h 2499"/>
                <a:gd name="T2" fmla="*/ 902 w 1600"/>
                <a:gd name="T3" fmla="*/ 28 h 2499"/>
                <a:gd name="T4" fmla="*/ 964 w 1600"/>
                <a:gd name="T5" fmla="*/ 61 h 2499"/>
                <a:gd name="T6" fmla="*/ 1001 w 1600"/>
                <a:gd name="T7" fmla="*/ 91 h 2499"/>
                <a:gd name="T8" fmla="*/ 1014 w 1600"/>
                <a:gd name="T9" fmla="*/ 103 h 2499"/>
                <a:gd name="T10" fmla="*/ 1139 w 1600"/>
                <a:gd name="T11" fmla="*/ 112 h 2499"/>
                <a:gd name="T12" fmla="*/ 1241 w 1600"/>
                <a:gd name="T13" fmla="*/ 161 h 2499"/>
                <a:gd name="T14" fmla="*/ 1317 w 1600"/>
                <a:gd name="T15" fmla="*/ 244 h 2499"/>
                <a:gd name="T16" fmla="*/ 1371 w 1600"/>
                <a:gd name="T17" fmla="*/ 356 h 2499"/>
                <a:gd name="T18" fmla="*/ 1403 w 1600"/>
                <a:gd name="T19" fmla="*/ 492 h 2499"/>
                <a:gd name="T20" fmla="*/ 1417 w 1600"/>
                <a:gd name="T21" fmla="*/ 646 h 2499"/>
                <a:gd name="T22" fmla="*/ 1412 w 1600"/>
                <a:gd name="T23" fmla="*/ 814 h 2499"/>
                <a:gd name="T24" fmla="*/ 1403 w 1600"/>
                <a:gd name="T25" fmla="*/ 979 h 2499"/>
                <a:gd name="T26" fmla="*/ 1416 w 1600"/>
                <a:gd name="T27" fmla="*/ 1109 h 2499"/>
                <a:gd name="T28" fmla="*/ 1447 w 1600"/>
                <a:gd name="T29" fmla="*/ 1208 h 2499"/>
                <a:gd name="T30" fmla="*/ 1488 w 1600"/>
                <a:gd name="T31" fmla="*/ 1277 h 2499"/>
                <a:gd name="T32" fmla="*/ 1532 w 1600"/>
                <a:gd name="T33" fmla="*/ 1324 h 2499"/>
                <a:gd name="T34" fmla="*/ 1570 w 1600"/>
                <a:gd name="T35" fmla="*/ 1351 h 2499"/>
                <a:gd name="T36" fmla="*/ 1595 w 1600"/>
                <a:gd name="T37" fmla="*/ 1362 h 2499"/>
                <a:gd name="T38" fmla="*/ 1570 w 1600"/>
                <a:gd name="T39" fmla="*/ 1391 h 2499"/>
                <a:gd name="T40" fmla="*/ 1464 w 1600"/>
                <a:gd name="T41" fmla="*/ 1453 h 2499"/>
                <a:gd name="T42" fmla="*/ 1347 w 1600"/>
                <a:gd name="T43" fmla="*/ 1491 h 2499"/>
                <a:gd name="T44" fmla="*/ 1237 w 1600"/>
                <a:gd name="T45" fmla="*/ 1510 h 2499"/>
                <a:gd name="T46" fmla="*/ 1150 w 1600"/>
                <a:gd name="T47" fmla="*/ 1517 h 2499"/>
                <a:gd name="T48" fmla="*/ 1104 w 1600"/>
                <a:gd name="T49" fmla="*/ 1518 h 2499"/>
                <a:gd name="T50" fmla="*/ 1101 w 1600"/>
                <a:gd name="T51" fmla="*/ 1633 h 2499"/>
                <a:gd name="T52" fmla="*/ 507 w 1600"/>
                <a:gd name="T53" fmla="*/ 1521 h 2499"/>
                <a:gd name="T54" fmla="*/ 342 w 1600"/>
                <a:gd name="T55" fmla="*/ 1511 h 2499"/>
                <a:gd name="T56" fmla="*/ 214 w 1600"/>
                <a:gd name="T57" fmla="*/ 1483 h 2499"/>
                <a:gd name="T58" fmla="*/ 120 w 1600"/>
                <a:gd name="T59" fmla="*/ 1447 h 2499"/>
                <a:gd name="T60" fmla="*/ 56 w 1600"/>
                <a:gd name="T61" fmla="*/ 1407 h 2499"/>
                <a:gd name="T62" fmla="*/ 18 w 1600"/>
                <a:gd name="T63" fmla="*/ 1375 h 2499"/>
                <a:gd name="T64" fmla="*/ 1 w 1600"/>
                <a:gd name="T65" fmla="*/ 1358 h 2499"/>
                <a:gd name="T66" fmla="*/ 4 w 1600"/>
                <a:gd name="T67" fmla="*/ 1356 h 2499"/>
                <a:gd name="T68" fmla="*/ 24 w 1600"/>
                <a:gd name="T69" fmla="*/ 1352 h 2499"/>
                <a:gd name="T70" fmla="*/ 54 w 1600"/>
                <a:gd name="T71" fmla="*/ 1336 h 2499"/>
                <a:gd name="T72" fmla="*/ 91 w 1600"/>
                <a:gd name="T73" fmla="*/ 1305 h 2499"/>
                <a:gd name="T74" fmla="*/ 130 w 1600"/>
                <a:gd name="T75" fmla="*/ 1250 h 2499"/>
                <a:gd name="T76" fmla="*/ 166 w 1600"/>
                <a:gd name="T77" fmla="*/ 1168 h 2499"/>
                <a:gd name="T78" fmla="*/ 194 w 1600"/>
                <a:gd name="T79" fmla="*/ 1051 h 2499"/>
                <a:gd name="T80" fmla="*/ 210 w 1600"/>
                <a:gd name="T81" fmla="*/ 894 h 2499"/>
                <a:gd name="T82" fmla="*/ 211 w 1600"/>
                <a:gd name="T83" fmla="*/ 692 h 2499"/>
                <a:gd name="T84" fmla="*/ 225 w 1600"/>
                <a:gd name="T85" fmla="*/ 507 h 2499"/>
                <a:gd name="T86" fmla="*/ 260 w 1600"/>
                <a:gd name="T87" fmla="*/ 362 h 2499"/>
                <a:gd name="T88" fmla="*/ 309 w 1600"/>
                <a:gd name="T89" fmla="*/ 251 h 2499"/>
                <a:gd name="T90" fmla="*/ 366 w 1600"/>
                <a:gd name="T91" fmla="*/ 169 h 2499"/>
                <a:gd name="T92" fmla="*/ 428 w 1600"/>
                <a:gd name="T93" fmla="*/ 111 h 2499"/>
                <a:gd name="T94" fmla="*/ 488 w 1600"/>
                <a:gd name="T95" fmla="*/ 72 h 2499"/>
                <a:gd name="T96" fmla="*/ 541 w 1600"/>
                <a:gd name="T97" fmla="*/ 48 h 2499"/>
                <a:gd name="T98" fmla="*/ 617 w 1600"/>
                <a:gd name="T99" fmla="*/ 21 h 2499"/>
                <a:gd name="T100" fmla="*/ 745 w 1600"/>
                <a:gd name="T101" fmla="*/ 0 h 2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00" h="2499">
                  <a:moveTo>
                    <a:pt x="745" y="0"/>
                  </a:moveTo>
                  <a:lnTo>
                    <a:pt x="781" y="1"/>
                  </a:lnTo>
                  <a:lnTo>
                    <a:pt x="816" y="4"/>
                  </a:lnTo>
                  <a:lnTo>
                    <a:pt x="847" y="10"/>
                  </a:lnTo>
                  <a:lnTo>
                    <a:pt x="876" y="19"/>
                  </a:lnTo>
                  <a:lnTo>
                    <a:pt x="902" y="28"/>
                  </a:lnTo>
                  <a:lnTo>
                    <a:pt x="926" y="38"/>
                  </a:lnTo>
                  <a:lnTo>
                    <a:pt x="946" y="49"/>
                  </a:lnTo>
                  <a:lnTo>
                    <a:pt x="964" y="61"/>
                  </a:lnTo>
                  <a:lnTo>
                    <a:pt x="978" y="72"/>
                  </a:lnTo>
                  <a:lnTo>
                    <a:pt x="991" y="82"/>
                  </a:lnTo>
                  <a:lnTo>
                    <a:pt x="1001" y="91"/>
                  </a:lnTo>
                  <a:lnTo>
                    <a:pt x="1007" y="97"/>
                  </a:lnTo>
                  <a:lnTo>
                    <a:pt x="1012" y="101"/>
                  </a:lnTo>
                  <a:lnTo>
                    <a:pt x="1014" y="103"/>
                  </a:lnTo>
                  <a:lnTo>
                    <a:pt x="1058" y="101"/>
                  </a:lnTo>
                  <a:lnTo>
                    <a:pt x="1100" y="104"/>
                  </a:lnTo>
                  <a:lnTo>
                    <a:pt x="1139" y="112"/>
                  </a:lnTo>
                  <a:lnTo>
                    <a:pt x="1176" y="124"/>
                  </a:lnTo>
                  <a:lnTo>
                    <a:pt x="1210" y="140"/>
                  </a:lnTo>
                  <a:lnTo>
                    <a:pt x="1241" y="161"/>
                  </a:lnTo>
                  <a:lnTo>
                    <a:pt x="1269" y="185"/>
                  </a:lnTo>
                  <a:lnTo>
                    <a:pt x="1293" y="213"/>
                  </a:lnTo>
                  <a:lnTo>
                    <a:pt x="1317" y="244"/>
                  </a:lnTo>
                  <a:lnTo>
                    <a:pt x="1337" y="279"/>
                  </a:lnTo>
                  <a:lnTo>
                    <a:pt x="1355" y="316"/>
                  </a:lnTo>
                  <a:lnTo>
                    <a:pt x="1371" y="356"/>
                  </a:lnTo>
                  <a:lnTo>
                    <a:pt x="1383" y="400"/>
                  </a:lnTo>
                  <a:lnTo>
                    <a:pt x="1394" y="445"/>
                  </a:lnTo>
                  <a:lnTo>
                    <a:pt x="1403" y="492"/>
                  </a:lnTo>
                  <a:lnTo>
                    <a:pt x="1410" y="542"/>
                  </a:lnTo>
                  <a:lnTo>
                    <a:pt x="1414" y="594"/>
                  </a:lnTo>
                  <a:lnTo>
                    <a:pt x="1417" y="646"/>
                  </a:lnTo>
                  <a:lnTo>
                    <a:pt x="1417" y="701"/>
                  </a:lnTo>
                  <a:lnTo>
                    <a:pt x="1416" y="757"/>
                  </a:lnTo>
                  <a:lnTo>
                    <a:pt x="1412" y="814"/>
                  </a:lnTo>
                  <a:lnTo>
                    <a:pt x="1408" y="871"/>
                  </a:lnTo>
                  <a:lnTo>
                    <a:pt x="1404" y="927"/>
                  </a:lnTo>
                  <a:lnTo>
                    <a:pt x="1403" y="979"/>
                  </a:lnTo>
                  <a:lnTo>
                    <a:pt x="1405" y="1026"/>
                  </a:lnTo>
                  <a:lnTo>
                    <a:pt x="1410" y="1070"/>
                  </a:lnTo>
                  <a:lnTo>
                    <a:pt x="1416" y="1109"/>
                  </a:lnTo>
                  <a:lnTo>
                    <a:pt x="1425" y="1146"/>
                  </a:lnTo>
                  <a:lnTo>
                    <a:pt x="1436" y="1178"/>
                  </a:lnTo>
                  <a:lnTo>
                    <a:pt x="1447" y="1208"/>
                  </a:lnTo>
                  <a:lnTo>
                    <a:pt x="1460" y="1234"/>
                  </a:lnTo>
                  <a:lnTo>
                    <a:pt x="1474" y="1258"/>
                  </a:lnTo>
                  <a:lnTo>
                    <a:pt x="1488" y="1277"/>
                  </a:lnTo>
                  <a:lnTo>
                    <a:pt x="1503" y="1296"/>
                  </a:lnTo>
                  <a:lnTo>
                    <a:pt x="1517" y="1310"/>
                  </a:lnTo>
                  <a:lnTo>
                    <a:pt x="1532" y="1324"/>
                  </a:lnTo>
                  <a:lnTo>
                    <a:pt x="1545" y="1334"/>
                  </a:lnTo>
                  <a:lnTo>
                    <a:pt x="1559" y="1343"/>
                  </a:lnTo>
                  <a:lnTo>
                    <a:pt x="1570" y="1351"/>
                  </a:lnTo>
                  <a:lnTo>
                    <a:pt x="1580" y="1356"/>
                  </a:lnTo>
                  <a:lnTo>
                    <a:pt x="1588" y="1360"/>
                  </a:lnTo>
                  <a:lnTo>
                    <a:pt x="1595" y="1362"/>
                  </a:lnTo>
                  <a:lnTo>
                    <a:pt x="1599" y="1364"/>
                  </a:lnTo>
                  <a:lnTo>
                    <a:pt x="1600" y="1364"/>
                  </a:lnTo>
                  <a:lnTo>
                    <a:pt x="1570" y="1391"/>
                  </a:lnTo>
                  <a:lnTo>
                    <a:pt x="1537" y="1415"/>
                  </a:lnTo>
                  <a:lnTo>
                    <a:pt x="1501" y="1435"/>
                  </a:lnTo>
                  <a:lnTo>
                    <a:pt x="1464" y="1453"/>
                  </a:lnTo>
                  <a:lnTo>
                    <a:pt x="1425" y="1468"/>
                  </a:lnTo>
                  <a:lnTo>
                    <a:pt x="1386" y="1481"/>
                  </a:lnTo>
                  <a:lnTo>
                    <a:pt x="1347" y="1491"/>
                  </a:lnTo>
                  <a:lnTo>
                    <a:pt x="1309" y="1499"/>
                  </a:lnTo>
                  <a:lnTo>
                    <a:pt x="1272" y="1505"/>
                  </a:lnTo>
                  <a:lnTo>
                    <a:pt x="1237" y="1510"/>
                  </a:lnTo>
                  <a:lnTo>
                    <a:pt x="1205" y="1514"/>
                  </a:lnTo>
                  <a:lnTo>
                    <a:pt x="1176" y="1516"/>
                  </a:lnTo>
                  <a:lnTo>
                    <a:pt x="1150" y="1517"/>
                  </a:lnTo>
                  <a:lnTo>
                    <a:pt x="1129" y="1518"/>
                  </a:lnTo>
                  <a:lnTo>
                    <a:pt x="1114" y="1518"/>
                  </a:lnTo>
                  <a:lnTo>
                    <a:pt x="1104" y="1518"/>
                  </a:lnTo>
                  <a:lnTo>
                    <a:pt x="1100" y="1518"/>
                  </a:lnTo>
                  <a:lnTo>
                    <a:pt x="1100" y="1625"/>
                  </a:lnTo>
                  <a:lnTo>
                    <a:pt x="1101" y="1633"/>
                  </a:lnTo>
                  <a:lnTo>
                    <a:pt x="805" y="2499"/>
                  </a:lnTo>
                  <a:lnTo>
                    <a:pt x="507" y="1630"/>
                  </a:lnTo>
                  <a:lnTo>
                    <a:pt x="507" y="1521"/>
                  </a:lnTo>
                  <a:lnTo>
                    <a:pt x="447" y="1520"/>
                  </a:lnTo>
                  <a:lnTo>
                    <a:pt x="392" y="1516"/>
                  </a:lnTo>
                  <a:lnTo>
                    <a:pt x="342" y="1511"/>
                  </a:lnTo>
                  <a:lnTo>
                    <a:pt x="295" y="1503"/>
                  </a:lnTo>
                  <a:lnTo>
                    <a:pt x="252" y="1494"/>
                  </a:lnTo>
                  <a:lnTo>
                    <a:pt x="214" y="1483"/>
                  </a:lnTo>
                  <a:lnTo>
                    <a:pt x="179" y="1471"/>
                  </a:lnTo>
                  <a:lnTo>
                    <a:pt x="148" y="1459"/>
                  </a:lnTo>
                  <a:lnTo>
                    <a:pt x="120" y="1447"/>
                  </a:lnTo>
                  <a:lnTo>
                    <a:pt x="95" y="1433"/>
                  </a:lnTo>
                  <a:lnTo>
                    <a:pt x="73" y="1420"/>
                  </a:lnTo>
                  <a:lnTo>
                    <a:pt x="56" y="1407"/>
                  </a:lnTo>
                  <a:lnTo>
                    <a:pt x="40" y="1396"/>
                  </a:lnTo>
                  <a:lnTo>
                    <a:pt x="27" y="1385"/>
                  </a:lnTo>
                  <a:lnTo>
                    <a:pt x="18" y="1375"/>
                  </a:lnTo>
                  <a:lnTo>
                    <a:pt x="9" y="1367"/>
                  </a:lnTo>
                  <a:lnTo>
                    <a:pt x="4" y="1362"/>
                  </a:lnTo>
                  <a:lnTo>
                    <a:pt x="1" y="1358"/>
                  </a:lnTo>
                  <a:lnTo>
                    <a:pt x="0" y="1357"/>
                  </a:lnTo>
                  <a:lnTo>
                    <a:pt x="1" y="1357"/>
                  </a:lnTo>
                  <a:lnTo>
                    <a:pt x="4" y="1356"/>
                  </a:lnTo>
                  <a:lnTo>
                    <a:pt x="9" y="1355"/>
                  </a:lnTo>
                  <a:lnTo>
                    <a:pt x="16" y="1354"/>
                  </a:lnTo>
                  <a:lnTo>
                    <a:pt x="24" y="1352"/>
                  </a:lnTo>
                  <a:lnTo>
                    <a:pt x="33" y="1348"/>
                  </a:lnTo>
                  <a:lnTo>
                    <a:pt x="43" y="1342"/>
                  </a:lnTo>
                  <a:lnTo>
                    <a:pt x="54" y="1336"/>
                  </a:lnTo>
                  <a:lnTo>
                    <a:pt x="66" y="1328"/>
                  </a:lnTo>
                  <a:lnTo>
                    <a:pt x="78" y="1318"/>
                  </a:lnTo>
                  <a:lnTo>
                    <a:pt x="91" y="1305"/>
                  </a:lnTo>
                  <a:lnTo>
                    <a:pt x="104" y="1290"/>
                  </a:lnTo>
                  <a:lnTo>
                    <a:pt x="117" y="1271"/>
                  </a:lnTo>
                  <a:lnTo>
                    <a:pt x="130" y="1250"/>
                  </a:lnTo>
                  <a:lnTo>
                    <a:pt x="142" y="1227"/>
                  </a:lnTo>
                  <a:lnTo>
                    <a:pt x="155" y="1199"/>
                  </a:lnTo>
                  <a:lnTo>
                    <a:pt x="166" y="1168"/>
                  </a:lnTo>
                  <a:lnTo>
                    <a:pt x="177" y="1134"/>
                  </a:lnTo>
                  <a:lnTo>
                    <a:pt x="186" y="1095"/>
                  </a:lnTo>
                  <a:lnTo>
                    <a:pt x="194" y="1051"/>
                  </a:lnTo>
                  <a:lnTo>
                    <a:pt x="200" y="1004"/>
                  </a:lnTo>
                  <a:lnTo>
                    <a:pt x="205" y="951"/>
                  </a:lnTo>
                  <a:lnTo>
                    <a:pt x="210" y="894"/>
                  </a:lnTo>
                  <a:lnTo>
                    <a:pt x="211" y="831"/>
                  </a:lnTo>
                  <a:lnTo>
                    <a:pt x="211" y="763"/>
                  </a:lnTo>
                  <a:lnTo>
                    <a:pt x="211" y="692"/>
                  </a:lnTo>
                  <a:lnTo>
                    <a:pt x="213" y="626"/>
                  </a:lnTo>
                  <a:lnTo>
                    <a:pt x="218" y="564"/>
                  </a:lnTo>
                  <a:lnTo>
                    <a:pt x="225" y="507"/>
                  </a:lnTo>
                  <a:lnTo>
                    <a:pt x="234" y="454"/>
                  </a:lnTo>
                  <a:lnTo>
                    <a:pt x="247" y="407"/>
                  </a:lnTo>
                  <a:lnTo>
                    <a:pt x="260" y="362"/>
                  </a:lnTo>
                  <a:lnTo>
                    <a:pt x="275" y="321"/>
                  </a:lnTo>
                  <a:lnTo>
                    <a:pt x="291" y="284"/>
                  </a:lnTo>
                  <a:lnTo>
                    <a:pt x="309" y="251"/>
                  </a:lnTo>
                  <a:lnTo>
                    <a:pt x="327" y="221"/>
                  </a:lnTo>
                  <a:lnTo>
                    <a:pt x="347" y="193"/>
                  </a:lnTo>
                  <a:lnTo>
                    <a:pt x="366" y="169"/>
                  </a:lnTo>
                  <a:lnTo>
                    <a:pt x="387" y="148"/>
                  </a:lnTo>
                  <a:lnTo>
                    <a:pt x="408" y="128"/>
                  </a:lnTo>
                  <a:lnTo>
                    <a:pt x="428" y="111"/>
                  </a:lnTo>
                  <a:lnTo>
                    <a:pt x="449" y="97"/>
                  </a:lnTo>
                  <a:lnTo>
                    <a:pt x="469" y="84"/>
                  </a:lnTo>
                  <a:lnTo>
                    <a:pt x="488" y="72"/>
                  </a:lnTo>
                  <a:lnTo>
                    <a:pt x="507" y="63"/>
                  </a:lnTo>
                  <a:lnTo>
                    <a:pt x="524" y="55"/>
                  </a:lnTo>
                  <a:lnTo>
                    <a:pt x="541" y="48"/>
                  </a:lnTo>
                  <a:lnTo>
                    <a:pt x="556" y="42"/>
                  </a:lnTo>
                  <a:lnTo>
                    <a:pt x="570" y="37"/>
                  </a:lnTo>
                  <a:lnTo>
                    <a:pt x="617" y="21"/>
                  </a:lnTo>
                  <a:lnTo>
                    <a:pt x="663" y="9"/>
                  </a:lnTo>
                  <a:lnTo>
                    <a:pt x="705" y="3"/>
                  </a:lnTo>
                  <a:lnTo>
                    <a:pt x="7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 name="Freeform 13"/>
            <p:cNvSpPr>
              <a:spLocks/>
            </p:cNvSpPr>
            <p:nvPr/>
          </p:nvSpPr>
          <p:spPr bwMode="auto">
            <a:xfrm>
              <a:off x="5911" y="2385"/>
              <a:ext cx="168" cy="64"/>
            </a:xfrm>
            <a:custGeom>
              <a:avLst/>
              <a:gdLst>
                <a:gd name="T0" fmla="*/ 685 w 2188"/>
                <a:gd name="T1" fmla="*/ 0 h 843"/>
                <a:gd name="T2" fmla="*/ 566 w 2188"/>
                <a:gd name="T3" fmla="*/ 348 h 843"/>
                <a:gd name="T4" fmla="*/ 730 w 2188"/>
                <a:gd name="T5" fmla="*/ 336 h 843"/>
                <a:gd name="T6" fmla="*/ 1094 w 2188"/>
                <a:gd name="T7" fmla="*/ 784 h 843"/>
                <a:gd name="T8" fmla="*/ 1457 w 2188"/>
                <a:gd name="T9" fmla="*/ 336 h 843"/>
                <a:gd name="T10" fmla="*/ 1623 w 2188"/>
                <a:gd name="T11" fmla="*/ 348 h 843"/>
                <a:gd name="T12" fmla="*/ 1505 w 2188"/>
                <a:gd name="T13" fmla="*/ 0 h 843"/>
                <a:gd name="T14" fmla="*/ 1536 w 2188"/>
                <a:gd name="T15" fmla="*/ 18 h 843"/>
                <a:gd name="T16" fmla="*/ 1568 w 2188"/>
                <a:gd name="T17" fmla="*/ 34 h 843"/>
                <a:gd name="T18" fmla="*/ 1941 w 2188"/>
                <a:gd name="T19" fmla="*/ 219 h 843"/>
                <a:gd name="T20" fmla="*/ 1977 w 2188"/>
                <a:gd name="T21" fmla="*/ 240 h 843"/>
                <a:gd name="T22" fmla="*/ 2010 w 2188"/>
                <a:gd name="T23" fmla="*/ 263 h 843"/>
                <a:gd name="T24" fmla="*/ 2038 w 2188"/>
                <a:gd name="T25" fmla="*/ 290 h 843"/>
                <a:gd name="T26" fmla="*/ 2064 w 2188"/>
                <a:gd name="T27" fmla="*/ 320 h 843"/>
                <a:gd name="T28" fmla="*/ 2086 w 2188"/>
                <a:gd name="T29" fmla="*/ 353 h 843"/>
                <a:gd name="T30" fmla="*/ 2105 w 2188"/>
                <a:gd name="T31" fmla="*/ 389 h 843"/>
                <a:gd name="T32" fmla="*/ 2118 w 2188"/>
                <a:gd name="T33" fmla="*/ 427 h 843"/>
                <a:gd name="T34" fmla="*/ 2128 w 2188"/>
                <a:gd name="T35" fmla="*/ 466 h 843"/>
                <a:gd name="T36" fmla="*/ 2188 w 2188"/>
                <a:gd name="T37" fmla="*/ 796 h 843"/>
                <a:gd name="T38" fmla="*/ 2188 w 2188"/>
                <a:gd name="T39" fmla="*/ 810 h 843"/>
                <a:gd name="T40" fmla="*/ 2183 w 2188"/>
                <a:gd name="T41" fmla="*/ 823 h 843"/>
                <a:gd name="T42" fmla="*/ 2175 w 2188"/>
                <a:gd name="T43" fmla="*/ 833 h 843"/>
                <a:gd name="T44" fmla="*/ 2163 w 2188"/>
                <a:gd name="T45" fmla="*/ 840 h 843"/>
                <a:gd name="T46" fmla="*/ 2149 w 2188"/>
                <a:gd name="T47" fmla="*/ 843 h 843"/>
                <a:gd name="T48" fmla="*/ 38 w 2188"/>
                <a:gd name="T49" fmla="*/ 843 h 843"/>
                <a:gd name="T50" fmla="*/ 25 w 2188"/>
                <a:gd name="T51" fmla="*/ 840 h 843"/>
                <a:gd name="T52" fmla="*/ 13 w 2188"/>
                <a:gd name="T53" fmla="*/ 833 h 843"/>
                <a:gd name="T54" fmla="*/ 4 w 2188"/>
                <a:gd name="T55" fmla="*/ 823 h 843"/>
                <a:gd name="T56" fmla="*/ 0 w 2188"/>
                <a:gd name="T57" fmla="*/ 810 h 843"/>
                <a:gd name="T58" fmla="*/ 0 w 2188"/>
                <a:gd name="T59" fmla="*/ 796 h 843"/>
                <a:gd name="T60" fmla="*/ 59 w 2188"/>
                <a:gd name="T61" fmla="*/ 466 h 843"/>
                <a:gd name="T62" fmla="*/ 69 w 2188"/>
                <a:gd name="T63" fmla="*/ 426 h 843"/>
                <a:gd name="T64" fmla="*/ 83 w 2188"/>
                <a:gd name="T65" fmla="*/ 388 h 843"/>
                <a:gd name="T66" fmla="*/ 101 w 2188"/>
                <a:gd name="T67" fmla="*/ 353 h 843"/>
                <a:gd name="T68" fmla="*/ 123 w 2188"/>
                <a:gd name="T69" fmla="*/ 320 h 843"/>
                <a:gd name="T70" fmla="*/ 149 w 2188"/>
                <a:gd name="T71" fmla="*/ 289 h 843"/>
                <a:gd name="T72" fmla="*/ 179 w 2188"/>
                <a:gd name="T73" fmla="*/ 262 h 843"/>
                <a:gd name="T74" fmla="*/ 211 w 2188"/>
                <a:gd name="T75" fmla="*/ 239 h 843"/>
                <a:gd name="T76" fmla="*/ 246 w 2188"/>
                <a:gd name="T77" fmla="*/ 219 h 843"/>
                <a:gd name="T78" fmla="*/ 611 w 2188"/>
                <a:gd name="T79" fmla="*/ 38 h 843"/>
                <a:gd name="T80" fmla="*/ 685 w 2188"/>
                <a:gd name="T81" fmla="*/ 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88" h="843">
                  <a:moveTo>
                    <a:pt x="685" y="0"/>
                  </a:moveTo>
                  <a:lnTo>
                    <a:pt x="566" y="348"/>
                  </a:lnTo>
                  <a:lnTo>
                    <a:pt x="730" y="336"/>
                  </a:lnTo>
                  <a:lnTo>
                    <a:pt x="1094" y="784"/>
                  </a:lnTo>
                  <a:lnTo>
                    <a:pt x="1457" y="336"/>
                  </a:lnTo>
                  <a:lnTo>
                    <a:pt x="1623" y="348"/>
                  </a:lnTo>
                  <a:lnTo>
                    <a:pt x="1505" y="0"/>
                  </a:lnTo>
                  <a:lnTo>
                    <a:pt x="1536" y="18"/>
                  </a:lnTo>
                  <a:lnTo>
                    <a:pt x="1568" y="34"/>
                  </a:lnTo>
                  <a:lnTo>
                    <a:pt x="1941" y="219"/>
                  </a:lnTo>
                  <a:lnTo>
                    <a:pt x="1977" y="240"/>
                  </a:lnTo>
                  <a:lnTo>
                    <a:pt x="2010" y="263"/>
                  </a:lnTo>
                  <a:lnTo>
                    <a:pt x="2038" y="290"/>
                  </a:lnTo>
                  <a:lnTo>
                    <a:pt x="2064" y="320"/>
                  </a:lnTo>
                  <a:lnTo>
                    <a:pt x="2086" y="353"/>
                  </a:lnTo>
                  <a:lnTo>
                    <a:pt x="2105" y="389"/>
                  </a:lnTo>
                  <a:lnTo>
                    <a:pt x="2118" y="427"/>
                  </a:lnTo>
                  <a:lnTo>
                    <a:pt x="2128" y="466"/>
                  </a:lnTo>
                  <a:lnTo>
                    <a:pt x="2188" y="796"/>
                  </a:lnTo>
                  <a:lnTo>
                    <a:pt x="2188" y="810"/>
                  </a:lnTo>
                  <a:lnTo>
                    <a:pt x="2183" y="823"/>
                  </a:lnTo>
                  <a:lnTo>
                    <a:pt x="2175" y="833"/>
                  </a:lnTo>
                  <a:lnTo>
                    <a:pt x="2163" y="840"/>
                  </a:lnTo>
                  <a:lnTo>
                    <a:pt x="2149" y="843"/>
                  </a:lnTo>
                  <a:lnTo>
                    <a:pt x="38" y="843"/>
                  </a:lnTo>
                  <a:lnTo>
                    <a:pt x="25" y="840"/>
                  </a:lnTo>
                  <a:lnTo>
                    <a:pt x="13" y="833"/>
                  </a:lnTo>
                  <a:lnTo>
                    <a:pt x="4" y="823"/>
                  </a:lnTo>
                  <a:lnTo>
                    <a:pt x="0" y="810"/>
                  </a:lnTo>
                  <a:lnTo>
                    <a:pt x="0" y="796"/>
                  </a:lnTo>
                  <a:lnTo>
                    <a:pt x="59" y="466"/>
                  </a:lnTo>
                  <a:lnTo>
                    <a:pt x="69" y="426"/>
                  </a:lnTo>
                  <a:lnTo>
                    <a:pt x="83" y="388"/>
                  </a:lnTo>
                  <a:lnTo>
                    <a:pt x="101" y="353"/>
                  </a:lnTo>
                  <a:lnTo>
                    <a:pt x="123" y="320"/>
                  </a:lnTo>
                  <a:lnTo>
                    <a:pt x="149" y="289"/>
                  </a:lnTo>
                  <a:lnTo>
                    <a:pt x="179" y="262"/>
                  </a:lnTo>
                  <a:lnTo>
                    <a:pt x="211" y="239"/>
                  </a:lnTo>
                  <a:lnTo>
                    <a:pt x="246" y="219"/>
                  </a:lnTo>
                  <a:lnTo>
                    <a:pt x="611" y="38"/>
                  </a:lnTo>
                  <a:lnTo>
                    <a:pt x="6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14"/>
            <p:cNvSpPr>
              <a:spLocks noEditPoints="1"/>
            </p:cNvSpPr>
            <p:nvPr/>
          </p:nvSpPr>
          <p:spPr bwMode="auto">
            <a:xfrm>
              <a:off x="6059" y="2226"/>
              <a:ext cx="114" cy="114"/>
            </a:xfrm>
            <a:custGeom>
              <a:avLst/>
              <a:gdLst>
                <a:gd name="T0" fmla="*/ 1013 w 1475"/>
                <a:gd name="T1" fmla="*/ 653 h 1477"/>
                <a:gd name="T2" fmla="*/ 969 w 1475"/>
                <a:gd name="T3" fmla="*/ 696 h 1477"/>
                <a:gd name="T4" fmla="*/ 962 w 1475"/>
                <a:gd name="T5" fmla="*/ 760 h 1477"/>
                <a:gd name="T6" fmla="*/ 995 w 1475"/>
                <a:gd name="T7" fmla="*/ 814 h 1477"/>
                <a:gd name="T8" fmla="*/ 1055 w 1475"/>
                <a:gd name="T9" fmla="*/ 834 h 1477"/>
                <a:gd name="T10" fmla="*/ 1115 w 1475"/>
                <a:gd name="T11" fmla="*/ 814 h 1477"/>
                <a:gd name="T12" fmla="*/ 1149 w 1475"/>
                <a:gd name="T13" fmla="*/ 760 h 1477"/>
                <a:gd name="T14" fmla="*/ 1141 w 1475"/>
                <a:gd name="T15" fmla="*/ 696 h 1477"/>
                <a:gd name="T16" fmla="*/ 1097 w 1475"/>
                <a:gd name="T17" fmla="*/ 653 h 1477"/>
                <a:gd name="T18" fmla="*/ 738 w 1475"/>
                <a:gd name="T19" fmla="*/ 642 h 1477"/>
                <a:gd name="T20" fmla="*/ 678 w 1475"/>
                <a:gd name="T21" fmla="*/ 664 h 1477"/>
                <a:gd name="T22" fmla="*/ 644 w 1475"/>
                <a:gd name="T23" fmla="*/ 717 h 1477"/>
                <a:gd name="T24" fmla="*/ 651 w 1475"/>
                <a:gd name="T25" fmla="*/ 781 h 1477"/>
                <a:gd name="T26" fmla="*/ 696 w 1475"/>
                <a:gd name="T27" fmla="*/ 825 h 1477"/>
                <a:gd name="T28" fmla="*/ 760 w 1475"/>
                <a:gd name="T29" fmla="*/ 832 h 1477"/>
                <a:gd name="T30" fmla="*/ 812 w 1475"/>
                <a:gd name="T31" fmla="*/ 798 h 1477"/>
                <a:gd name="T32" fmla="*/ 834 w 1475"/>
                <a:gd name="T33" fmla="*/ 738 h 1477"/>
                <a:gd name="T34" fmla="*/ 812 w 1475"/>
                <a:gd name="T35" fmla="*/ 679 h 1477"/>
                <a:gd name="T36" fmla="*/ 760 w 1475"/>
                <a:gd name="T37" fmla="*/ 646 h 1477"/>
                <a:gd name="T38" fmla="*/ 398 w 1475"/>
                <a:gd name="T39" fmla="*/ 646 h 1477"/>
                <a:gd name="T40" fmla="*/ 345 w 1475"/>
                <a:gd name="T41" fmla="*/ 679 h 1477"/>
                <a:gd name="T42" fmla="*/ 324 w 1475"/>
                <a:gd name="T43" fmla="*/ 738 h 1477"/>
                <a:gd name="T44" fmla="*/ 345 w 1475"/>
                <a:gd name="T45" fmla="*/ 798 h 1477"/>
                <a:gd name="T46" fmla="*/ 398 w 1475"/>
                <a:gd name="T47" fmla="*/ 832 h 1477"/>
                <a:gd name="T48" fmla="*/ 462 w 1475"/>
                <a:gd name="T49" fmla="*/ 825 h 1477"/>
                <a:gd name="T50" fmla="*/ 506 w 1475"/>
                <a:gd name="T51" fmla="*/ 781 h 1477"/>
                <a:gd name="T52" fmla="*/ 513 w 1475"/>
                <a:gd name="T53" fmla="*/ 717 h 1477"/>
                <a:gd name="T54" fmla="*/ 480 w 1475"/>
                <a:gd name="T55" fmla="*/ 664 h 1477"/>
                <a:gd name="T56" fmla="*/ 420 w 1475"/>
                <a:gd name="T57" fmla="*/ 642 h 1477"/>
                <a:gd name="T58" fmla="*/ 885 w 1475"/>
                <a:gd name="T59" fmla="*/ 15 h 1477"/>
                <a:gd name="T60" fmla="*/ 1057 w 1475"/>
                <a:gd name="T61" fmla="*/ 72 h 1477"/>
                <a:gd name="T62" fmla="*/ 1213 w 1475"/>
                <a:gd name="T63" fmla="*/ 174 h 1477"/>
                <a:gd name="T64" fmla="*/ 1341 w 1475"/>
                <a:gd name="T65" fmla="*/ 313 h 1477"/>
                <a:gd name="T66" fmla="*/ 1427 w 1475"/>
                <a:gd name="T67" fmla="*/ 475 h 1477"/>
                <a:gd name="T68" fmla="*/ 1471 w 1475"/>
                <a:gd name="T69" fmla="*/ 650 h 1477"/>
                <a:gd name="T70" fmla="*/ 1471 w 1475"/>
                <a:gd name="T71" fmla="*/ 828 h 1477"/>
                <a:gd name="T72" fmla="*/ 1427 w 1475"/>
                <a:gd name="T73" fmla="*/ 1003 h 1477"/>
                <a:gd name="T74" fmla="*/ 1341 w 1475"/>
                <a:gd name="T75" fmla="*/ 1165 h 1477"/>
                <a:gd name="T76" fmla="*/ 1213 w 1475"/>
                <a:gd name="T77" fmla="*/ 1304 h 1477"/>
                <a:gd name="T78" fmla="*/ 1057 w 1475"/>
                <a:gd name="T79" fmla="*/ 1406 h 1477"/>
                <a:gd name="T80" fmla="*/ 885 w 1475"/>
                <a:gd name="T81" fmla="*/ 1462 h 1477"/>
                <a:gd name="T82" fmla="*/ 707 w 1475"/>
                <a:gd name="T83" fmla="*/ 1477 h 1477"/>
                <a:gd name="T84" fmla="*/ 530 w 1475"/>
                <a:gd name="T85" fmla="*/ 1448 h 1477"/>
                <a:gd name="T86" fmla="*/ 363 w 1475"/>
                <a:gd name="T87" fmla="*/ 1377 h 1477"/>
                <a:gd name="T88" fmla="*/ 278 w 1475"/>
                <a:gd name="T89" fmla="*/ 1426 h 1477"/>
                <a:gd name="T90" fmla="*/ 155 w 1475"/>
                <a:gd name="T91" fmla="*/ 1461 h 1477"/>
                <a:gd name="T92" fmla="*/ 48 w 1475"/>
                <a:gd name="T93" fmla="*/ 1460 h 1477"/>
                <a:gd name="T94" fmla="*/ 25 w 1475"/>
                <a:gd name="T95" fmla="*/ 1442 h 1477"/>
                <a:gd name="T96" fmla="*/ 31 w 1475"/>
                <a:gd name="T97" fmla="*/ 1413 h 1477"/>
                <a:gd name="T98" fmla="*/ 98 w 1475"/>
                <a:gd name="T99" fmla="*/ 1366 h 1477"/>
                <a:gd name="T100" fmla="*/ 163 w 1475"/>
                <a:gd name="T101" fmla="*/ 1289 h 1477"/>
                <a:gd name="T102" fmla="*/ 185 w 1475"/>
                <a:gd name="T103" fmla="*/ 1228 h 1477"/>
                <a:gd name="T104" fmla="*/ 78 w 1475"/>
                <a:gd name="T105" fmla="*/ 1072 h 1477"/>
                <a:gd name="T106" fmla="*/ 16 w 1475"/>
                <a:gd name="T107" fmla="*/ 899 h 1477"/>
                <a:gd name="T108" fmla="*/ 0 w 1475"/>
                <a:gd name="T109" fmla="*/ 718 h 1477"/>
                <a:gd name="T110" fmla="*/ 27 w 1475"/>
                <a:gd name="T111" fmla="*/ 537 h 1477"/>
                <a:gd name="T112" fmla="*/ 99 w 1475"/>
                <a:gd name="T113" fmla="*/ 368 h 1477"/>
                <a:gd name="T114" fmla="*/ 216 w 1475"/>
                <a:gd name="T115" fmla="*/ 216 h 1477"/>
                <a:gd name="T116" fmla="*/ 364 w 1475"/>
                <a:gd name="T117" fmla="*/ 101 h 1477"/>
                <a:gd name="T118" fmla="*/ 531 w 1475"/>
                <a:gd name="T119" fmla="*/ 29 h 1477"/>
                <a:gd name="T120" fmla="*/ 708 w 1475"/>
                <a:gd name="T121" fmla="*/ 0 h 1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5" h="1477">
                  <a:moveTo>
                    <a:pt x="1055" y="642"/>
                  </a:moveTo>
                  <a:lnTo>
                    <a:pt x="1033" y="646"/>
                  </a:lnTo>
                  <a:lnTo>
                    <a:pt x="1013" y="653"/>
                  </a:lnTo>
                  <a:lnTo>
                    <a:pt x="995" y="664"/>
                  </a:lnTo>
                  <a:lnTo>
                    <a:pt x="980" y="679"/>
                  </a:lnTo>
                  <a:lnTo>
                    <a:pt x="969" y="696"/>
                  </a:lnTo>
                  <a:lnTo>
                    <a:pt x="962" y="717"/>
                  </a:lnTo>
                  <a:lnTo>
                    <a:pt x="959" y="738"/>
                  </a:lnTo>
                  <a:lnTo>
                    <a:pt x="962" y="760"/>
                  </a:lnTo>
                  <a:lnTo>
                    <a:pt x="969" y="781"/>
                  </a:lnTo>
                  <a:lnTo>
                    <a:pt x="980" y="798"/>
                  </a:lnTo>
                  <a:lnTo>
                    <a:pt x="995" y="814"/>
                  </a:lnTo>
                  <a:lnTo>
                    <a:pt x="1013" y="825"/>
                  </a:lnTo>
                  <a:lnTo>
                    <a:pt x="1033" y="832"/>
                  </a:lnTo>
                  <a:lnTo>
                    <a:pt x="1055" y="834"/>
                  </a:lnTo>
                  <a:lnTo>
                    <a:pt x="1077" y="832"/>
                  </a:lnTo>
                  <a:lnTo>
                    <a:pt x="1097" y="825"/>
                  </a:lnTo>
                  <a:lnTo>
                    <a:pt x="1115" y="814"/>
                  </a:lnTo>
                  <a:lnTo>
                    <a:pt x="1130" y="798"/>
                  </a:lnTo>
                  <a:lnTo>
                    <a:pt x="1141" y="781"/>
                  </a:lnTo>
                  <a:lnTo>
                    <a:pt x="1149" y="760"/>
                  </a:lnTo>
                  <a:lnTo>
                    <a:pt x="1151" y="738"/>
                  </a:lnTo>
                  <a:lnTo>
                    <a:pt x="1149" y="717"/>
                  </a:lnTo>
                  <a:lnTo>
                    <a:pt x="1141" y="696"/>
                  </a:lnTo>
                  <a:lnTo>
                    <a:pt x="1130" y="679"/>
                  </a:lnTo>
                  <a:lnTo>
                    <a:pt x="1115" y="664"/>
                  </a:lnTo>
                  <a:lnTo>
                    <a:pt x="1097" y="653"/>
                  </a:lnTo>
                  <a:lnTo>
                    <a:pt x="1077" y="646"/>
                  </a:lnTo>
                  <a:lnTo>
                    <a:pt x="1055" y="642"/>
                  </a:lnTo>
                  <a:close/>
                  <a:moveTo>
                    <a:pt x="738" y="642"/>
                  </a:moveTo>
                  <a:lnTo>
                    <a:pt x="715" y="646"/>
                  </a:lnTo>
                  <a:lnTo>
                    <a:pt x="696" y="653"/>
                  </a:lnTo>
                  <a:lnTo>
                    <a:pt x="678" y="664"/>
                  </a:lnTo>
                  <a:lnTo>
                    <a:pt x="663" y="679"/>
                  </a:lnTo>
                  <a:lnTo>
                    <a:pt x="651" y="696"/>
                  </a:lnTo>
                  <a:lnTo>
                    <a:pt x="644" y="717"/>
                  </a:lnTo>
                  <a:lnTo>
                    <a:pt x="642" y="738"/>
                  </a:lnTo>
                  <a:lnTo>
                    <a:pt x="644" y="760"/>
                  </a:lnTo>
                  <a:lnTo>
                    <a:pt x="651" y="781"/>
                  </a:lnTo>
                  <a:lnTo>
                    <a:pt x="663" y="798"/>
                  </a:lnTo>
                  <a:lnTo>
                    <a:pt x="678" y="814"/>
                  </a:lnTo>
                  <a:lnTo>
                    <a:pt x="696" y="825"/>
                  </a:lnTo>
                  <a:lnTo>
                    <a:pt x="715" y="832"/>
                  </a:lnTo>
                  <a:lnTo>
                    <a:pt x="738" y="834"/>
                  </a:lnTo>
                  <a:lnTo>
                    <a:pt x="760" y="832"/>
                  </a:lnTo>
                  <a:lnTo>
                    <a:pt x="779" y="825"/>
                  </a:lnTo>
                  <a:lnTo>
                    <a:pt x="798" y="814"/>
                  </a:lnTo>
                  <a:lnTo>
                    <a:pt x="812" y="798"/>
                  </a:lnTo>
                  <a:lnTo>
                    <a:pt x="824" y="781"/>
                  </a:lnTo>
                  <a:lnTo>
                    <a:pt x="831" y="760"/>
                  </a:lnTo>
                  <a:lnTo>
                    <a:pt x="834" y="738"/>
                  </a:lnTo>
                  <a:lnTo>
                    <a:pt x="831" y="717"/>
                  </a:lnTo>
                  <a:lnTo>
                    <a:pt x="824" y="696"/>
                  </a:lnTo>
                  <a:lnTo>
                    <a:pt x="812" y="679"/>
                  </a:lnTo>
                  <a:lnTo>
                    <a:pt x="798" y="664"/>
                  </a:lnTo>
                  <a:lnTo>
                    <a:pt x="779" y="653"/>
                  </a:lnTo>
                  <a:lnTo>
                    <a:pt x="760" y="646"/>
                  </a:lnTo>
                  <a:lnTo>
                    <a:pt x="738" y="642"/>
                  </a:lnTo>
                  <a:close/>
                  <a:moveTo>
                    <a:pt x="420" y="642"/>
                  </a:moveTo>
                  <a:lnTo>
                    <a:pt x="398" y="646"/>
                  </a:lnTo>
                  <a:lnTo>
                    <a:pt x="378" y="653"/>
                  </a:lnTo>
                  <a:lnTo>
                    <a:pt x="360" y="664"/>
                  </a:lnTo>
                  <a:lnTo>
                    <a:pt x="345" y="679"/>
                  </a:lnTo>
                  <a:lnTo>
                    <a:pt x="333" y="696"/>
                  </a:lnTo>
                  <a:lnTo>
                    <a:pt x="326" y="717"/>
                  </a:lnTo>
                  <a:lnTo>
                    <a:pt x="324" y="738"/>
                  </a:lnTo>
                  <a:lnTo>
                    <a:pt x="326" y="760"/>
                  </a:lnTo>
                  <a:lnTo>
                    <a:pt x="333" y="781"/>
                  </a:lnTo>
                  <a:lnTo>
                    <a:pt x="345" y="798"/>
                  </a:lnTo>
                  <a:lnTo>
                    <a:pt x="360" y="814"/>
                  </a:lnTo>
                  <a:lnTo>
                    <a:pt x="378" y="825"/>
                  </a:lnTo>
                  <a:lnTo>
                    <a:pt x="398" y="832"/>
                  </a:lnTo>
                  <a:lnTo>
                    <a:pt x="420" y="834"/>
                  </a:lnTo>
                  <a:lnTo>
                    <a:pt x="442" y="832"/>
                  </a:lnTo>
                  <a:lnTo>
                    <a:pt x="462" y="825"/>
                  </a:lnTo>
                  <a:lnTo>
                    <a:pt x="480" y="814"/>
                  </a:lnTo>
                  <a:lnTo>
                    <a:pt x="494" y="798"/>
                  </a:lnTo>
                  <a:lnTo>
                    <a:pt x="506" y="781"/>
                  </a:lnTo>
                  <a:lnTo>
                    <a:pt x="513" y="760"/>
                  </a:lnTo>
                  <a:lnTo>
                    <a:pt x="516" y="738"/>
                  </a:lnTo>
                  <a:lnTo>
                    <a:pt x="513" y="717"/>
                  </a:lnTo>
                  <a:lnTo>
                    <a:pt x="506" y="696"/>
                  </a:lnTo>
                  <a:lnTo>
                    <a:pt x="494" y="679"/>
                  </a:lnTo>
                  <a:lnTo>
                    <a:pt x="480" y="664"/>
                  </a:lnTo>
                  <a:lnTo>
                    <a:pt x="462" y="653"/>
                  </a:lnTo>
                  <a:lnTo>
                    <a:pt x="442" y="646"/>
                  </a:lnTo>
                  <a:lnTo>
                    <a:pt x="420" y="642"/>
                  </a:lnTo>
                  <a:close/>
                  <a:moveTo>
                    <a:pt x="768" y="0"/>
                  </a:moveTo>
                  <a:lnTo>
                    <a:pt x="827" y="5"/>
                  </a:lnTo>
                  <a:lnTo>
                    <a:pt x="885" y="15"/>
                  </a:lnTo>
                  <a:lnTo>
                    <a:pt x="944" y="29"/>
                  </a:lnTo>
                  <a:lnTo>
                    <a:pt x="1001" y="49"/>
                  </a:lnTo>
                  <a:lnTo>
                    <a:pt x="1057" y="72"/>
                  </a:lnTo>
                  <a:lnTo>
                    <a:pt x="1111" y="101"/>
                  </a:lnTo>
                  <a:lnTo>
                    <a:pt x="1163" y="134"/>
                  </a:lnTo>
                  <a:lnTo>
                    <a:pt x="1213" y="174"/>
                  </a:lnTo>
                  <a:lnTo>
                    <a:pt x="1259" y="216"/>
                  </a:lnTo>
                  <a:lnTo>
                    <a:pt x="1302" y="263"/>
                  </a:lnTo>
                  <a:lnTo>
                    <a:pt x="1341" y="313"/>
                  </a:lnTo>
                  <a:lnTo>
                    <a:pt x="1375" y="365"/>
                  </a:lnTo>
                  <a:lnTo>
                    <a:pt x="1404" y="419"/>
                  </a:lnTo>
                  <a:lnTo>
                    <a:pt x="1427" y="475"/>
                  </a:lnTo>
                  <a:lnTo>
                    <a:pt x="1447" y="532"/>
                  </a:lnTo>
                  <a:lnTo>
                    <a:pt x="1461" y="591"/>
                  </a:lnTo>
                  <a:lnTo>
                    <a:pt x="1471" y="650"/>
                  </a:lnTo>
                  <a:lnTo>
                    <a:pt x="1475" y="710"/>
                  </a:lnTo>
                  <a:lnTo>
                    <a:pt x="1475" y="768"/>
                  </a:lnTo>
                  <a:lnTo>
                    <a:pt x="1471" y="828"/>
                  </a:lnTo>
                  <a:lnTo>
                    <a:pt x="1461" y="887"/>
                  </a:lnTo>
                  <a:lnTo>
                    <a:pt x="1447" y="946"/>
                  </a:lnTo>
                  <a:lnTo>
                    <a:pt x="1427" y="1003"/>
                  </a:lnTo>
                  <a:lnTo>
                    <a:pt x="1404" y="1059"/>
                  </a:lnTo>
                  <a:lnTo>
                    <a:pt x="1375" y="1113"/>
                  </a:lnTo>
                  <a:lnTo>
                    <a:pt x="1341" y="1165"/>
                  </a:lnTo>
                  <a:lnTo>
                    <a:pt x="1302" y="1214"/>
                  </a:lnTo>
                  <a:lnTo>
                    <a:pt x="1259" y="1262"/>
                  </a:lnTo>
                  <a:lnTo>
                    <a:pt x="1213" y="1304"/>
                  </a:lnTo>
                  <a:lnTo>
                    <a:pt x="1163" y="1344"/>
                  </a:lnTo>
                  <a:lnTo>
                    <a:pt x="1112" y="1377"/>
                  </a:lnTo>
                  <a:lnTo>
                    <a:pt x="1057" y="1406"/>
                  </a:lnTo>
                  <a:lnTo>
                    <a:pt x="1001" y="1429"/>
                  </a:lnTo>
                  <a:lnTo>
                    <a:pt x="944" y="1449"/>
                  </a:lnTo>
                  <a:lnTo>
                    <a:pt x="885" y="1462"/>
                  </a:lnTo>
                  <a:lnTo>
                    <a:pt x="827" y="1473"/>
                  </a:lnTo>
                  <a:lnTo>
                    <a:pt x="767" y="1477"/>
                  </a:lnTo>
                  <a:lnTo>
                    <a:pt x="707" y="1477"/>
                  </a:lnTo>
                  <a:lnTo>
                    <a:pt x="648" y="1473"/>
                  </a:lnTo>
                  <a:lnTo>
                    <a:pt x="589" y="1462"/>
                  </a:lnTo>
                  <a:lnTo>
                    <a:pt x="530" y="1448"/>
                  </a:lnTo>
                  <a:lnTo>
                    <a:pt x="474" y="1429"/>
                  </a:lnTo>
                  <a:lnTo>
                    <a:pt x="418" y="1406"/>
                  </a:lnTo>
                  <a:lnTo>
                    <a:pt x="363" y="1377"/>
                  </a:lnTo>
                  <a:lnTo>
                    <a:pt x="362" y="1375"/>
                  </a:lnTo>
                  <a:lnTo>
                    <a:pt x="320" y="1403"/>
                  </a:lnTo>
                  <a:lnTo>
                    <a:pt x="278" y="1426"/>
                  </a:lnTo>
                  <a:lnTo>
                    <a:pt x="236" y="1443"/>
                  </a:lnTo>
                  <a:lnTo>
                    <a:pt x="195" y="1454"/>
                  </a:lnTo>
                  <a:lnTo>
                    <a:pt x="155" y="1461"/>
                  </a:lnTo>
                  <a:lnTo>
                    <a:pt x="117" y="1464"/>
                  </a:lnTo>
                  <a:lnTo>
                    <a:pt x="80" y="1464"/>
                  </a:lnTo>
                  <a:lnTo>
                    <a:pt x="48" y="1460"/>
                  </a:lnTo>
                  <a:lnTo>
                    <a:pt x="37" y="1457"/>
                  </a:lnTo>
                  <a:lnTo>
                    <a:pt x="30" y="1450"/>
                  </a:lnTo>
                  <a:lnTo>
                    <a:pt x="25" y="1442"/>
                  </a:lnTo>
                  <a:lnTo>
                    <a:pt x="24" y="1431"/>
                  </a:lnTo>
                  <a:lnTo>
                    <a:pt x="26" y="1422"/>
                  </a:lnTo>
                  <a:lnTo>
                    <a:pt x="31" y="1413"/>
                  </a:lnTo>
                  <a:lnTo>
                    <a:pt x="39" y="1407"/>
                  </a:lnTo>
                  <a:lnTo>
                    <a:pt x="71" y="1388"/>
                  </a:lnTo>
                  <a:lnTo>
                    <a:pt x="98" y="1366"/>
                  </a:lnTo>
                  <a:lnTo>
                    <a:pt x="123" y="1343"/>
                  </a:lnTo>
                  <a:lnTo>
                    <a:pt x="144" y="1316"/>
                  </a:lnTo>
                  <a:lnTo>
                    <a:pt x="163" y="1289"/>
                  </a:lnTo>
                  <a:lnTo>
                    <a:pt x="178" y="1261"/>
                  </a:lnTo>
                  <a:lnTo>
                    <a:pt x="192" y="1234"/>
                  </a:lnTo>
                  <a:lnTo>
                    <a:pt x="185" y="1228"/>
                  </a:lnTo>
                  <a:lnTo>
                    <a:pt x="144" y="1178"/>
                  </a:lnTo>
                  <a:lnTo>
                    <a:pt x="108" y="1127"/>
                  </a:lnTo>
                  <a:lnTo>
                    <a:pt x="78" y="1072"/>
                  </a:lnTo>
                  <a:lnTo>
                    <a:pt x="53" y="1015"/>
                  </a:lnTo>
                  <a:lnTo>
                    <a:pt x="32" y="957"/>
                  </a:lnTo>
                  <a:lnTo>
                    <a:pt x="16" y="899"/>
                  </a:lnTo>
                  <a:lnTo>
                    <a:pt x="6" y="839"/>
                  </a:lnTo>
                  <a:lnTo>
                    <a:pt x="0" y="779"/>
                  </a:lnTo>
                  <a:lnTo>
                    <a:pt x="0" y="718"/>
                  </a:lnTo>
                  <a:lnTo>
                    <a:pt x="4" y="657"/>
                  </a:lnTo>
                  <a:lnTo>
                    <a:pt x="13" y="597"/>
                  </a:lnTo>
                  <a:lnTo>
                    <a:pt x="27" y="537"/>
                  </a:lnTo>
                  <a:lnTo>
                    <a:pt x="46" y="479"/>
                  </a:lnTo>
                  <a:lnTo>
                    <a:pt x="70" y="422"/>
                  </a:lnTo>
                  <a:lnTo>
                    <a:pt x="99" y="368"/>
                  </a:lnTo>
                  <a:lnTo>
                    <a:pt x="133" y="315"/>
                  </a:lnTo>
                  <a:lnTo>
                    <a:pt x="171" y="264"/>
                  </a:lnTo>
                  <a:lnTo>
                    <a:pt x="216" y="216"/>
                  </a:lnTo>
                  <a:lnTo>
                    <a:pt x="262" y="174"/>
                  </a:lnTo>
                  <a:lnTo>
                    <a:pt x="312" y="134"/>
                  </a:lnTo>
                  <a:lnTo>
                    <a:pt x="364" y="101"/>
                  </a:lnTo>
                  <a:lnTo>
                    <a:pt x="418" y="72"/>
                  </a:lnTo>
                  <a:lnTo>
                    <a:pt x="474" y="49"/>
                  </a:lnTo>
                  <a:lnTo>
                    <a:pt x="531" y="29"/>
                  </a:lnTo>
                  <a:lnTo>
                    <a:pt x="589" y="15"/>
                  </a:lnTo>
                  <a:lnTo>
                    <a:pt x="648" y="5"/>
                  </a:lnTo>
                  <a:lnTo>
                    <a:pt x="708" y="0"/>
                  </a:lnTo>
                  <a:lnTo>
                    <a:pt x="7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3" name="Group 17"/>
          <p:cNvGrpSpPr>
            <a:grpSpLocks noChangeAspect="1"/>
          </p:cNvGrpSpPr>
          <p:nvPr/>
        </p:nvGrpSpPr>
        <p:grpSpPr bwMode="auto">
          <a:xfrm>
            <a:off x="7342963" y="2896589"/>
            <a:ext cx="263159" cy="236944"/>
            <a:chOff x="6416" y="2220"/>
            <a:chExt cx="261" cy="235"/>
          </a:xfrm>
          <a:solidFill>
            <a:schemeClr val="tx1">
              <a:lumMod val="65000"/>
              <a:lumOff val="35000"/>
            </a:schemeClr>
          </a:solidFill>
        </p:grpSpPr>
        <p:sp>
          <p:nvSpPr>
            <p:cNvPr id="16" name="Freeform 19"/>
            <p:cNvSpPr>
              <a:spLocks/>
            </p:cNvSpPr>
            <p:nvPr/>
          </p:nvSpPr>
          <p:spPr bwMode="auto">
            <a:xfrm>
              <a:off x="6461" y="2220"/>
              <a:ext cx="100" cy="133"/>
            </a:xfrm>
            <a:custGeom>
              <a:avLst/>
              <a:gdLst>
                <a:gd name="T0" fmla="*/ 752 w 1303"/>
                <a:gd name="T1" fmla="*/ 7 h 1733"/>
                <a:gd name="T2" fmla="*/ 866 w 1303"/>
                <a:gd name="T3" fmla="*/ 38 h 1733"/>
                <a:gd name="T4" fmla="*/ 958 w 1303"/>
                <a:gd name="T5" fmla="*/ 87 h 1733"/>
                <a:gd name="T6" fmla="*/ 1029 w 1303"/>
                <a:gd name="T7" fmla="*/ 145 h 1733"/>
                <a:gd name="T8" fmla="*/ 1068 w 1303"/>
                <a:gd name="T9" fmla="*/ 192 h 1733"/>
                <a:gd name="T10" fmla="*/ 1081 w 1303"/>
                <a:gd name="T11" fmla="*/ 210 h 1733"/>
                <a:gd name="T12" fmla="*/ 1090 w 1303"/>
                <a:gd name="T13" fmla="*/ 212 h 1733"/>
                <a:gd name="T14" fmla="*/ 1116 w 1303"/>
                <a:gd name="T15" fmla="*/ 220 h 1733"/>
                <a:gd name="T16" fmla="*/ 1152 w 1303"/>
                <a:gd name="T17" fmla="*/ 240 h 1733"/>
                <a:gd name="T18" fmla="*/ 1190 w 1303"/>
                <a:gd name="T19" fmla="*/ 276 h 1733"/>
                <a:gd name="T20" fmla="*/ 1227 w 1303"/>
                <a:gd name="T21" fmla="*/ 333 h 1733"/>
                <a:gd name="T22" fmla="*/ 1253 w 1303"/>
                <a:gd name="T23" fmla="*/ 417 h 1733"/>
                <a:gd name="T24" fmla="*/ 1266 w 1303"/>
                <a:gd name="T25" fmla="*/ 533 h 1733"/>
                <a:gd name="T26" fmla="*/ 1257 w 1303"/>
                <a:gd name="T27" fmla="*/ 685 h 1733"/>
                <a:gd name="T28" fmla="*/ 1226 w 1303"/>
                <a:gd name="T29" fmla="*/ 826 h 1733"/>
                <a:gd name="T30" fmla="*/ 1256 w 1303"/>
                <a:gd name="T31" fmla="*/ 829 h 1733"/>
                <a:gd name="T32" fmla="*/ 1283 w 1303"/>
                <a:gd name="T33" fmla="*/ 845 h 1733"/>
                <a:gd name="T34" fmla="*/ 1301 w 1303"/>
                <a:gd name="T35" fmla="*/ 884 h 1733"/>
                <a:gd name="T36" fmla="*/ 1302 w 1303"/>
                <a:gd name="T37" fmla="*/ 950 h 1733"/>
                <a:gd name="T38" fmla="*/ 1280 w 1303"/>
                <a:gd name="T39" fmla="*/ 1050 h 1733"/>
                <a:gd name="T40" fmla="*/ 1240 w 1303"/>
                <a:gd name="T41" fmla="*/ 1163 h 1733"/>
                <a:gd name="T42" fmla="*/ 1204 w 1303"/>
                <a:gd name="T43" fmla="*/ 1220 h 1733"/>
                <a:gd name="T44" fmla="*/ 1171 w 1303"/>
                <a:gd name="T45" fmla="*/ 1238 h 1733"/>
                <a:gd name="T46" fmla="*/ 1136 w 1303"/>
                <a:gd name="T47" fmla="*/ 1363 h 1733"/>
                <a:gd name="T48" fmla="*/ 1066 w 1303"/>
                <a:gd name="T49" fmla="*/ 1489 h 1733"/>
                <a:gd name="T50" fmla="*/ 966 w 1303"/>
                <a:gd name="T51" fmla="*/ 1602 h 1733"/>
                <a:gd name="T52" fmla="*/ 838 w 1303"/>
                <a:gd name="T53" fmla="*/ 1688 h 1733"/>
                <a:gd name="T54" fmla="*/ 697 w 1303"/>
                <a:gd name="T55" fmla="*/ 1730 h 1733"/>
                <a:gd name="T56" fmla="*/ 556 w 1303"/>
                <a:gd name="T57" fmla="*/ 1722 h 1733"/>
                <a:gd name="T58" fmla="*/ 415 w 1303"/>
                <a:gd name="T59" fmla="*/ 1663 h 1733"/>
                <a:gd name="T60" fmla="*/ 296 w 1303"/>
                <a:gd name="T61" fmla="*/ 1567 h 1733"/>
                <a:gd name="T62" fmla="*/ 208 w 1303"/>
                <a:gd name="T63" fmla="*/ 1448 h 1733"/>
                <a:gd name="T64" fmla="*/ 150 w 1303"/>
                <a:gd name="T65" fmla="*/ 1321 h 1733"/>
                <a:gd name="T66" fmla="*/ 120 w 1303"/>
                <a:gd name="T67" fmla="*/ 1236 h 1733"/>
                <a:gd name="T68" fmla="*/ 86 w 1303"/>
                <a:gd name="T69" fmla="*/ 1207 h 1733"/>
                <a:gd name="T70" fmla="*/ 49 w 1303"/>
                <a:gd name="T71" fmla="*/ 1132 h 1733"/>
                <a:gd name="T72" fmla="*/ 12 w 1303"/>
                <a:gd name="T73" fmla="*/ 1012 h 1733"/>
                <a:gd name="T74" fmla="*/ 0 w 1303"/>
                <a:gd name="T75" fmla="*/ 924 h 1733"/>
                <a:gd name="T76" fmla="*/ 6 w 1303"/>
                <a:gd name="T77" fmla="*/ 868 h 1733"/>
                <a:gd name="T78" fmla="*/ 28 w 1303"/>
                <a:gd name="T79" fmla="*/ 837 h 1733"/>
                <a:gd name="T80" fmla="*/ 57 w 1303"/>
                <a:gd name="T81" fmla="*/ 826 h 1733"/>
                <a:gd name="T82" fmla="*/ 64 w 1303"/>
                <a:gd name="T83" fmla="*/ 785 h 1733"/>
                <a:gd name="T84" fmla="*/ 40 w 1303"/>
                <a:gd name="T85" fmla="*/ 635 h 1733"/>
                <a:gd name="T86" fmla="*/ 53 w 1303"/>
                <a:gd name="T87" fmla="*/ 482 h 1733"/>
                <a:gd name="T88" fmla="*/ 103 w 1303"/>
                <a:gd name="T89" fmla="*/ 352 h 1733"/>
                <a:gd name="T90" fmla="*/ 178 w 1303"/>
                <a:gd name="T91" fmla="*/ 244 h 1733"/>
                <a:gd name="T92" fmla="*/ 298 w 1303"/>
                <a:gd name="T93" fmla="*/ 131 h 1733"/>
                <a:gd name="T94" fmla="*/ 414 w 1303"/>
                <a:gd name="T95" fmla="*/ 56 h 1733"/>
                <a:gd name="T96" fmla="*/ 526 w 1303"/>
                <a:gd name="T97" fmla="*/ 14 h 1733"/>
                <a:gd name="T98" fmla="*/ 662 w 1303"/>
                <a:gd name="T99" fmla="*/ 0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03" h="1733">
                  <a:moveTo>
                    <a:pt x="662" y="0"/>
                  </a:moveTo>
                  <a:lnTo>
                    <a:pt x="708" y="2"/>
                  </a:lnTo>
                  <a:lnTo>
                    <a:pt x="752" y="7"/>
                  </a:lnTo>
                  <a:lnTo>
                    <a:pt x="793" y="14"/>
                  </a:lnTo>
                  <a:lnTo>
                    <a:pt x="831" y="26"/>
                  </a:lnTo>
                  <a:lnTo>
                    <a:pt x="866" y="38"/>
                  </a:lnTo>
                  <a:lnTo>
                    <a:pt x="898" y="52"/>
                  </a:lnTo>
                  <a:lnTo>
                    <a:pt x="926" y="69"/>
                  </a:lnTo>
                  <a:lnTo>
                    <a:pt x="958" y="87"/>
                  </a:lnTo>
                  <a:lnTo>
                    <a:pt x="986" y="107"/>
                  </a:lnTo>
                  <a:lnTo>
                    <a:pt x="1009" y="126"/>
                  </a:lnTo>
                  <a:lnTo>
                    <a:pt x="1029" y="145"/>
                  </a:lnTo>
                  <a:lnTo>
                    <a:pt x="1046" y="163"/>
                  </a:lnTo>
                  <a:lnTo>
                    <a:pt x="1058" y="178"/>
                  </a:lnTo>
                  <a:lnTo>
                    <a:pt x="1068" y="192"/>
                  </a:lnTo>
                  <a:lnTo>
                    <a:pt x="1074" y="202"/>
                  </a:lnTo>
                  <a:lnTo>
                    <a:pt x="1079" y="208"/>
                  </a:lnTo>
                  <a:lnTo>
                    <a:pt x="1081" y="210"/>
                  </a:lnTo>
                  <a:lnTo>
                    <a:pt x="1082" y="210"/>
                  </a:lnTo>
                  <a:lnTo>
                    <a:pt x="1085" y="211"/>
                  </a:lnTo>
                  <a:lnTo>
                    <a:pt x="1090" y="212"/>
                  </a:lnTo>
                  <a:lnTo>
                    <a:pt x="1097" y="214"/>
                  </a:lnTo>
                  <a:lnTo>
                    <a:pt x="1106" y="216"/>
                  </a:lnTo>
                  <a:lnTo>
                    <a:pt x="1116" y="220"/>
                  </a:lnTo>
                  <a:lnTo>
                    <a:pt x="1127" y="225"/>
                  </a:lnTo>
                  <a:lnTo>
                    <a:pt x="1139" y="232"/>
                  </a:lnTo>
                  <a:lnTo>
                    <a:pt x="1152" y="240"/>
                  </a:lnTo>
                  <a:lnTo>
                    <a:pt x="1164" y="250"/>
                  </a:lnTo>
                  <a:lnTo>
                    <a:pt x="1177" y="261"/>
                  </a:lnTo>
                  <a:lnTo>
                    <a:pt x="1190" y="276"/>
                  </a:lnTo>
                  <a:lnTo>
                    <a:pt x="1203" y="292"/>
                  </a:lnTo>
                  <a:lnTo>
                    <a:pt x="1215" y="312"/>
                  </a:lnTo>
                  <a:lnTo>
                    <a:pt x="1227" y="333"/>
                  </a:lnTo>
                  <a:lnTo>
                    <a:pt x="1237" y="359"/>
                  </a:lnTo>
                  <a:lnTo>
                    <a:pt x="1246" y="386"/>
                  </a:lnTo>
                  <a:lnTo>
                    <a:pt x="1253" y="417"/>
                  </a:lnTo>
                  <a:lnTo>
                    <a:pt x="1260" y="452"/>
                  </a:lnTo>
                  <a:lnTo>
                    <a:pt x="1264" y="491"/>
                  </a:lnTo>
                  <a:lnTo>
                    <a:pt x="1266" y="533"/>
                  </a:lnTo>
                  <a:lnTo>
                    <a:pt x="1266" y="579"/>
                  </a:lnTo>
                  <a:lnTo>
                    <a:pt x="1263" y="629"/>
                  </a:lnTo>
                  <a:lnTo>
                    <a:pt x="1257" y="685"/>
                  </a:lnTo>
                  <a:lnTo>
                    <a:pt x="1248" y="744"/>
                  </a:lnTo>
                  <a:lnTo>
                    <a:pt x="1239" y="785"/>
                  </a:lnTo>
                  <a:lnTo>
                    <a:pt x="1226" y="826"/>
                  </a:lnTo>
                  <a:lnTo>
                    <a:pt x="1236" y="826"/>
                  </a:lnTo>
                  <a:lnTo>
                    <a:pt x="1246" y="826"/>
                  </a:lnTo>
                  <a:lnTo>
                    <a:pt x="1256" y="829"/>
                  </a:lnTo>
                  <a:lnTo>
                    <a:pt x="1267" y="832"/>
                  </a:lnTo>
                  <a:lnTo>
                    <a:pt x="1275" y="838"/>
                  </a:lnTo>
                  <a:lnTo>
                    <a:pt x="1283" y="845"/>
                  </a:lnTo>
                  <a:lnTo>
                    <a:pt x="1290" y="856"/>
                  </a:lnTo>
                  <a:lnTo>
                    <a:pt x="1297" y="868"/>
                  </a:lnTo>
                  <a:lnTo>
                    <a:pt x="1301" y="884"/>
                  </a:lnTo>
                  <a:lnTo>
                    <a:pt x="1303" y="903"/>
                  </a:lnTo>
                  <a:lnTo>
                    <a:pt x="1303" y="924"/>
                  </a:lnTo>
                  <a:lnTo>
                    <a:pt x="1302" y="950"/>
                  </a:lnTo>
                  <a:lnTo>
                    <a:pt x="1298" y="979"/>
                  </a:lnTo>
                  <a:lnTo>
                    <a:pt x="1290" y="1012"/>
                  </a:lnTo>
                  <a:lnTo>
                    <a:pt x="1280" y="1050"/>
                  </a:lnTo>
                  <a:lnTo>
                    <a:pt x="1267" y="1094"/>
                  </a:lnTo>
                  <a:lnTo>
                    <a:pt x="1253" y="1132"/>
                  </a:lnTo>
                  <a:lnTo>
                    <a:pt x="1240" y="1163"/>
                  </a:lnTo>
                  <a:lnTo>
                    <a:pt x="1228" y="1188"/>
                  </a:lnTo>
                  <a:lnTo>
                    <a:pt x="1215" y="1207"/>
                  </a:lnTo>
                  <a:lnTo>
                    <a:pt x="1204" y="1220"/>
                  </a:lnTo>
                  <a:lnTo>
                    <a:pt x="1193" y="1231"/>
                  </a:lnTo>
                  <a:lnTo>
                    <a:pt x="1181" y="1236"/>
                  </a:lnTo>
                  <a:lnTo>
                    <a:pt x="1171" y="1238"/>
                  </a:lnTo>
                  <a:lnTo>
                    <a:pt x="1164" y="1279"/>
                  </a:lnTo>
                  <a:lnTo>
                    <a:pt x="1152" y="1321"/>
                  </a:lnTo>
                  <a:lnTo>
                    <a:pt x="1136" y="1363"/>
                  </a:lnTo>
                  <a:lnTo>
                    <a:pt x="1117" y="1405"/>
                  </a:lnTo>
                  <a:lnTo>
                    <a:pt x="1093" y="1447"/>
                  </a:lnTo>
                  <a:lnTo>
                    <a:pt x="1066" y="1489"/>
                  </a:lnTo>
                  <a:lnTo>
                    <a:pt x="1036" y="1528"/>
                  </a:lnTo>
                  <a:lnTo>
                    <a:pt x="1004" y="1566"/>
                  </a:lnTo>
                  <a:lnTo>
                    <a:pt x="966" y="1602"/>
                  </a:lnTo>
                  <a:lnTo>
                    <a:pt x="926" y="1633"/>
                  </a:lnTo>
                  <a:lnTo>
                    <a:pt x="884" y="1662"/>
                  </a:lnTo>
                  <a:lnTo>
                    <a:pt x="838" y="1688"/>
                  </a:lnTo>
                  <a:lnTo>
                    <a:pt x="790" y="1708"/>
                  </a:lnTo>
                  <a:lnTo>
                    <a:pt x="744" y="1722"/>
                  </a:lnTo>
                  <a:lnTo>
                    <a:pt x="697" y="1730"/>
                  </a:lnTo>
                  <a:lnTo>
                    <a:pt x="651" y="1733"/>
                  </a:lnTo>
                  <a:lnTo>
                    <a:pt x="604" y="1730"/>
                  </a:lnTo>
                  <a:lnTo>
                    <a:pt x="556" y="1722"/>
                  </a:lnTo>
                  <a:lnTo>
                    <a:pt x="511" y="1708"/>
                  </a:lnTo>
                  <a:lnTo>
                    <a:pt x="462" y="1688"/>
                  </a:lnTo>
                  <a:lnTo>
                    <a:pt x="415" y="1663"/>
                  </a:lnTo>
                  <a:lnTo>
                    <a:pt x="372" y="1634"/>
                  </a:lnTo>
                  <a:lnTo>
                    <a:pt x="333" y="1603"/>
                  </a:lnTo>
                  <a:lnTo>
                    <a:pt x="296" y="1567"/>
                  </a:lnTo>
                  <a:lnTo>
                    <a:pt x="263" y="1529"/>
                  </a:lnTo>
                  <a:lnTo>
                    <a:pt x="233" y="1489"/>
                  </a:lnTo>
                  <a:lnTo>
                    <a:pt x="208" y="1448"/>
                  </a:lnTo>
                  <a:lnTo>
                    <a:pt x="185" y="1406"/>
                  </a:lnTo>
                  <a:lnTo>
                    <a:pt x="166" y="1363"/>
                  </a:lnTo>
                  <a:lnTo>
                    <a:pt x="150" y="1321"/>
                  </a:lnTo>
                  <a:lnTo>
                    <a:pt x="139" y="1279"/>
                  </a:lnTo>
                  <a:lnTo>
                    <a:pt x="131" y="1238"/>
                  </a:lnTo>
                  <a:lnTo>
                    <a:pt x="120" y="1236"/>
                  </a:lnTo>
                  <a:lnTo>
                    <a:pt x="110" y="1231"/>
                  </a:lnTo>
                  <a:lnTo>
                    <a:pt x="99" y="1220"/>
                  </a:lnTo>
                  <a:lnTo>
                    <a:pt x="86" y="1207"/>
                  </a:lnTo>
                  <a:lnTo>
                    <a:pt x="74" y="1188"/>
                  </a:lnTo>
                  <a:lnTo>
                    <a:pt x="62" y="1163"/>
                  </a:lnTo>
                  <a:lnTo>
                    <a:pt x="49" y="1132"/>
                  </a:lnTo>
                  <a:lnTo>
                    <a:pt x="36" y="1094"/>
                  </a:lnTo>
                  <a:lnTo>
                    <a:pt x="23" y="1050"/>
                  </a:lnTo>
                  <a:lnTo>
                    <a:pt x="12" y="1012"/>
                  </a:lnTo>
                  <a:lnTo>
                    <a:pt x="6" y="979"/>
                  </a:lnTo>
                  <a:lnTo>
                    <a:pt x="1" y="950"/>
                  </a:lnTo>
                  <a:lnTo>
                    <a:pt x="0" y="924"/>
                  </a:lnTo>
                  <a:lnTo>
                    <a:pt x="0" y="902"/>
                  </a:lnTo>
                  <a:lnTo>
                    <a:pt x="2" y="883"/>
                  </a:lnTo>
                  <a:lnTo>
                    <a:pt x="6" y="868"/>
                  </a:lnTo>
                  <a:lnTo>
                    <a:pt x="12" y="856"/>
                  </a:lnTo>
                  <a:lnTo>
                    <a:pt x="20" y="845"/>
                  </a:lnTo>
                  <a:lnTo>
                    <a:pt x="28" y="837"/>
                  </a:lnTo>
                  <a:lnTo>
                    <a:pt x="36" y="832"/>
                  </a:lnTo>
                  <a:lnTo>
                    <a:pt x="46" y="828"/>
                  </a:lnTo>
                  <a:lnTo>
                    <a:pt x="57" y="826"/>
                  </a:lnTo>
                  <a:lnTo>
                    <a:pt x="67" y="826"/>
                  </a:lnTo>
                  <a:lnTo>
                    <a:pt x="77" y="826"/>
                  </a:lnTo>
                  <a:lnTo>
                    <a:pt x="64" y="785"/>
                  </a:lnTo>
                  <a:lnTo>
                    <a:pt x="55" y="744"/>
                  </a:lnTo>
                  <a:lnTo>
                    <a:pt x="45" y="689"/>
                  </a:lnTo>
                  <a:lnTo>
                    <a:pt x="40" y="635"/>
                  </a:lnTo>
                  <a:lnTo>
                    <a:pt x="39" y="583"/>
                  </a:lnTo>
                  <a:lnTo>
                    <a:pt x="43" y="532"/>
                  </a:lnTo>
                  <a:lnTo>
                    <a:pt x="53" y="482"/>
                  </a:lnTo>
                  <a:lnTo>
                    <a:pt x="66" y="436"/>
                  </a:lnTo>
                  <a:lnTo>
                    <a:pt x="83" y="391"/>
                  </a:lnTo>
                  <a:lnTo>
                    <a:pt x="103" y="352"/>
                  </a:lnTo>
                  <a:lnTo>
                    <a:pt x="125" y="313"/>
                  </a:lnTo>
                  <a:lnTo>
                    <a:pt x="151" y="277"/>
                  </a:lnTo>
                  <a:lnTo>
                    <a:pt x="178" y="244"/>
                  </a:lnTo>
                  <a:lnTo>
                    <a:pt x="207" y="213"/>
                  </a:lnTo>
                  <a:lnTo>
                    <a:pt x="251" y="170"/>
                  </a:lnTo>
                  <a:lnTo>
                    <a:pt x="298" y="131"/>
                  </a:lnTo>
                  <a:lnTo>
                    <a:pt x="349" y="96"/>
                  </a:lnTo>
                  <a:lnTo>
                    <a:pt x="380" y="76"/>
                  </a:lnTo>
                  <a:lnTo>
                    <a:pt x="414" y="56"/>
                  </a:lnTo>
                  <a:lnTo>
                    <a:pt x="449" y="40"/>
                  </a:lnTo>
                  <a:lnTo>
                    <a:pt x="486" y="27"/>
                  </a:lnTo>
                  <a:lnTo>
                    <a:pt x="526" y="14"/>
                  </a:lnTo>
                  <a:lnTo>
                    <a:pt x="569" y="6"/>
                  </a:lnTo>
                  <a:lnTo>
                    <a:pt x="612" y="2"/>
                  </a:lnTo>
                  <a:lnTo>
                    <a:pt x="6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20"/>
            <p:cNvSpPr>
              <a:spLocks/>
            </p:cNvSpPr>
            <p:nvPr/>
          </p:nvSpPr>
          <p:spPr bwMode="auto">
            <a:xfrm>
              <a:off x="6617" y="2370"/>
              <a:ext cx="26" cy="53"/>
            </a:xfrm>
            <a:custGeom>
              <a:avLst/>
              <a:gdLst>
                <a:gd name="T0" fmla="*/ 83 w 337"/>
                <a:gd name="T1" fmla="*/ 0 h 683"/>
                <a:gd name="T2" fmla="*/ 101 w 337"/>
                <a:gd name="T3" fmla="*/ 3 h 683"/>
                <a:gd name="T4" fmla="*/ 117 w 337"/>
                <a:gd name="T5" fmla="*/ 10 h 683"/>
                <a:gd name="T6" fmla="*/ 129 w 337"/>
                <a:gd name="T7" fmla="*/ 23 h 683"/>
                <a:gd name="T8" fmla="*/ 138 w 337"/>
                <a:gd name="T9" fmla="*/ 37 h 683"/>
                <a:gd name="T10" fmla="*/ 142 w 337"/>
                <a:gd name="T11" fmla="*/ 54 h 683"/>
                <a:gd name="T12" fmla="*/ 164 w 337"/>
                <a:gd name="T13" fmla="*/ 383 h 683"/>
                <a:gd name="T14" fmla="*/ 167 w 337"/>
                <a:gd name="T15" fmla="*/ 397 h 683"/>
                <a:gd name="T16" fmla="*/ 174 w 337"/>
                <a:gd name="T17" fmla="*/ 409 h 683"/>
                <a:gd name="T18" fmla="*/ 321 w 337"/>
                <a:gd name="T19" fmla="*/ 584 h 683"/>
                <a:gd name="T20" fmla="*/ 323 w 337"/>
                <a:gd name="T21" fmla="*/ 586 h 683"/>
                <a:gd name="T22" fmla="*/ 324 w 337"/>
                <a:gd name="T23" fmla="*/ 587 h 683"/>
                <a:gd name="T24" fmla="*/ 333 w 337"/>
                <a:gd name="T25" fmla="*/ 602 h 683"/>
                <a:gd name="T26" fmla="*/ 337 w 337"/>
                <a:gd name="T27" fmla="*/ 618 h 683"/>
                <a:gd name="T28" fmla="*/ 336 w 337"/>
                <a:gd name="T29" fmla="*/ 635 h 683"/>
                <a:gd name="T30" fmla="*/ 330 w 337"/>
                <a:gd name="T31" fmla="*/ 651 h 683"/>
                <a:gd name="T32" fmla="*/ 319 w 337"/>
                <a:gd name="T33" fmla="*/ 665 h 683"/>
                <a:gd name="T34" fmla="*/ 304 w 337"/>
                <a:gd name="T35" fmla="*/ 675 h 683"/>
                <a:gd name="T36" fmla="*/ 287 w 337"/>
                <a:gd name="T37" fmla="*/ 682 h 683"/>
                <a:gd name="T38" fmla="*/ 270 w 337"/>
                <a:gd name="T39" fmla="*/ 683 h 683"/>
                <a:gd name="T40" fmla="*/ 254 w 337"/>
                <a:gd name="T41" fmla="*/ 677 h 683"/>
                <a:gd name="T42" fmla="*/ 238 w 337"/>
                <a:gd name="T43" fmla="*/ 668 h 683"/>
                <a:gd name="T44" fmla="*/ 35 w 337"/>
                <a:gd name="T45" fmla="*/ 498 h 683"/>
                <a:gd name="T46" fmla="*/ 29 w 337"/>
                <a:gd name="T47" fmla="*/ 494 h 683"/>
                <a:gd name="T48" fmla="*/ 24 w 337"/>
                <a:gd name="T49" fmla="*/ 490 h 683"/>
                <a:gd name="T50" fmla="*/ 13 w 337"/>
                <a:gd name="T51" fmla="*/ 477 h 683"/>
                <a:gd name="T52" fmla="*/ 6 w 337"/>
                <a:gd name="T53" fmla="*/ 461 h 683"/>
                <a:gd name="T54" fmla="*/ 1 w 337"/>
                <a:gd name="T55" fmla="*/ 446 h 683"/>
                <a:gd name="T56" fmla="*/ 0 w 337"/>
                <a:gd name="T57" fmla="*/ 429 h 683"/>
                <a:gd name="T58" fmla="*/ 0 w 337"/>
                <a:gd name="T59" fmla="*/ 425 h 683"/>
                <a:gd name="T60" fmla="*/ 0 w 337"/>
                <a:gd name="T61" fmla="*/ 422 h 683"/>
                <a:gd name="T62" fmla="*/ 1 w 337"/>
                <a:gd name="T63" fmla="*/ 418 h 683"/>
                <a:gd name="T64" fmla="*/ 24 w 337"/>
                <a:gd name="T65" fmla="*/ 58 h 683"/>
                <a:gd name="T66" fmla="*/ 24 w 337"/>
                <a:gd name="T67" fmla="*/ 52 h 683"/>
                <a:gd name="T68" fmla="*/ 28 w 337"/>
                <a:gd name="T69" fmla="*/ 36 h 683"/>
                <a:gd name="T70" fmla="*/ 38 w 337"/>
                <a:gd name="T71" fmla="*/ 22 h 683"/>
                <a:gd name="T72" fmla="*/ 50 w 337"/>
                <a:gd name="T73" fmla="*/ 10 h 683"/>
                <a:gd name="T74" fmla="*/ 65 w 337"/>
                <a:gd name="T75" fmla="*/ 3 h 683"/>
                <a:gd name="T76" fmla="*/ 83 w 337"/>
                <a:gd name="T77" fmla="*/ 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7" h="683">
                  <a:moveTo>
                    <a:pt x="83" y="0"/>
                  </a:moveTo>
                  <a:lnTo>
                    <a:pt x="101" y="3"/>
                  </a:lnTo>
                  <a:lnTo>
                    <a:pt x="117" y="10"/>
                  </a:lnTo>
                  <a:lnTo>
                    <a:pt x="129" y="23"/>
                  </a:lnTo>
                  <a:lnTo>
                    <a:pt x="138" y="37"/>
                  </a:lnTo>
                  <a:lnTo>
                    <a:pt x="142" y="54"/>
                  </a:lnTo>
                  <a:lnTo>
                    <a:pt x="164" y="383"/>
                  </a:lnTo>
                  <a:lnTo>
                    <a:pt x="167" y="397"/>
                  </a:lnTo>
                  <a:lnTo>
                    <a:pt x="174" y="409"/>
                  </a:lnTo>
                  <a:lnTo>
                    <a:pt x="321" y="584"/>
                  </a:lnTo>
                  <a:lnTo>
                    <a:pt x="323" y="586"/>
                  </a:lnTo>
                  <a:lnTo>
                    <a:pt x="324" y="587"/>
                  </a:lnTo>
                  <a:lnTo>
                    <a:pt x="333" y="602"/>
                  </a:lnTo>
                  <a:lnTo>
                    <a:pt x="337" y="618"/>
                  </a:lnTo>
                  <a:lnTo>
                    <a:pt x="336" y="635"/>
                  </a:lnTo>
                  <a:lnTo>
                    <a:pt x="330" y="651"/>
                  </a:lnTo>
                  <a:lnTo>
                    <a:pt x="319" y="665"/>
                  </a:lnTo>
                  <a:lnTo>
                    <a:pt x="304" y="675"/>
                  </a:lnTo>
                  <a:lnTo>
                    <a:pt x="287" y="682"/>
                  </a:lnTo>
                  <a:lnTo>
                    <a:pt x="270" y="683"/>
                  </a:lnTo>
                  <a:lnTo>
                    <a:pt x="254" y="677"/>
                  </a:lnTo>
                  <a:lnTo>
                    <a:pt x="238" y="668"/>
                  </a:lnTo>
                  <a:lnTo>
                    <a:pt x="35" y="498"/>
                  </a:lnTo>
                  <a:lnTo>
                    <a:pt x="29" y="494"/>
                  </a:lnTo>
                  <a:lnTo>
                    <a:pt x="24" y="490"/>
                  </a:lnTo>
                  <a:lnTo>
                    <a:pt x="13" y="477"/>
                  </a:lnTo>
                  <a:lnTo>
                    <a:pt x="6" y="461"/>
                  </a:lnTo>
                  <a:lnTo>
                    <a:pt x="1" y="446"/>
                  </a:lnTo>
                  <a:lnTo>
                    <a:pt x="0" y="429"/>
                  </a:lnTo>
                  <a:lnTo>
                    <a:pt x="0" y="425"/>
                  </a:lnTo>
                  <a:lnTo>
                    <a:pt x="0" y="422"/>
                  </a:lnTo>
                  <a:lnTo>
                    <a:pt x="1" y="418"/>
                  </a:lnTo>
                  <a:lnTo>
                    <a:pt x="24" y="58"/>
                  </a:lnTo>
                  <a:lnTo>
                    <a:pt x="24" y="52"/>
                  </a:lnTo>
                  <a:lnTo>
                    <a:pt x="28" y="36"/>
                  </a:lnTo>
                  <a:lnTo>
                    <a:pt x="38" y="22"/>
                  </a:lnTo>
                  <a:lnTo>
                    <a:pt x="50" y="10"/>
                  </a:lnTo>
                  <a:lnTo>
                    <a:pt x="65" y="3"/>
                  </a:lnTo>
                  <a:lnTo>
                    <a:pt x="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21"/>
            <p:cNvSpPr>
              <a:spLocks/>
            </p:cNvSpPr>
            <p:nvPr/>
          </p:nvSpPr>
          <p:spPr bwMode="auto">
            <a:xfrm>
              <a:off x="6416" y="2348"/>
              <a:ext cx="157" cy="97"/>
            </a:xfrm>
            <a:custGeom>
              <a:avLst/>
              <a:gdLst>
                <a:gd name="T0" fmla="*/ 1030 w 2042"/>
                <a:gd name="T1" fmla="*/ 736 h 1259"/>
                <a:gd name="T2" fmla="*/ 1167 w 2042"/>
                <a:gd name="T3" fmla="*/ 540 h 1259"/>
                <a:gd name="T4" fmla="*/ 1099 w 2042"/>
                <a:gd name="T5" fmla="*/ 431 h 1259"/>
                <a:gd name="T6" fmla="*/ 1069 w 2042"/>
                <a:gd name="T7" fmla="*/ 347 h 1259"/>
                <a:gd name="T8" fmla="*/ 1068 w 2042"/>
                <a:gd name="T9" fmla="*/ 286 h 1259"/>
                <a:gd name="T10" fmla="*/ 1089 w 2042"/>
                <a:gd name="T11" fmla="*/ 243 h 1259"/>
                <a:gd name="T12" fmla="*/ 1123 w 2042"/>
                <a:gd name="T13" fmla="*/ 215 h 1259"/>
                <a:gd name="T14" fmla="*/ 1162 w 2042"/>
                <a:gd name="T15" fmla="*/ 200 h 1259"/>
                <a:gd name="T16" fmla="*/ 1199 w 2042"/>
                <a:gd name="T17" fmla="*/ 192 h 1259"/>
                <a:gd name="T18" fmla="*/ 1227 w 2042"/>
                <a:gd name="T19" fmla="*/ 191 h 1259"/>
                <a:gd name="T20" fmla="*/ 1238 w 2042"/>
                <a:gd name="T21" fmla="*/ 191 h 1259"/>
                <a:gd name="T22" fmla="*/ 1261 w 2042"/>
                <a:gd name="T23" fmla="*/ 191 h 1259"/>
                <a:gd name="T24" fmla="*/ 1294 w 2042"/>
                <a:gd name="T25" fmla="*/ 196 h 1259"/>
                <a:gd name="T26" fmla="*/ 1335 w 2042"/>
                <a:gd name="T27" fmla="*/ 209 h 1259"/>
                <a:gd name="T28" fmla="*/ 1371 w 2042"/>
                <a:gd name="T29" fmla="*/ 233 h 1259"/>
                <a:gd name="T30" fmla="*/ 1396 w 2042"/>
                <a:gd name="T31" fmla="*/ 270 h 1259"/>
                <a:gd name="T32" fmla="*/ 1403 w 2042"/>
                <a:gd name="T33" fmla="*/ 325 h 1259"/>
                <a:gd name="T34" fmla="*/ 1384 w 2042"/>
                <a:gd name="T35" fmla="*/ 401 h 1259"/>
                <a:gd name="T36" fmla="*/ 1330 w 2042"/>
                <a:gd name="T37" fmla="*/ 501 h 1259"/>
                <a:gd name="T38" fmla="*/ 1438 w 2042"/>
                <a:gd name="T39" fmla="*/ 734 h 1259"/>
                <a:gd name="T40" fmla="*/ 1673 w 2042"/>
                <a:gd name="T41" fmla="*/ 0 h 1259"/>
                <a:gd name="T42" fmla="*/ 1693 w 2042"/>
                <a:gd name="T43" fmla="*/ 13 h 1259"/>
                <a:gd name="T44" fmla="*/ 1751 w 2042"/>
                <a:gd name="T45" fmla="*/ 49 h 1259"/>
                <a:gd name="T46" fmla="*/ 1839 w 2042"/>
                <a:gd name="T47" fmla="*/ 98 h 1259"/>
                <a:gd name="T48" fmla="*/ 1955 w 2042"/>
                <a:gd name="T49" fmla="*/ 155 h 1259"/>
                <a:gd name="T50" fmla="*/ 2003 w 2042"/>
                <a:gd name="T51" fmla="*/ 247 h 1259"/>
                <a:gd name="T52" fmla="*/ 1911 w 2042"/>
                <a:gd name="T53" fmla="*/ 430 h 1259"/>
                <a:gd name="T54" fmla="*/ 1866 w 2042"/>
                <a:gd name="T55" fmla="*/ 634 h 1259"/>
                <a:gd name="T56" fmla="*/ 1874 w 2042"/>
                <a:gd name="T57" fmla="*/ 844 h 1259"/>
                <a:gd name="T58" fmla="*/ 1931 w 2042"/>
                <a:gd name="T59" fmla="*/ 1037 h 1259"/>
                <a:gd name="T60" fmla="*/ 1926 w 2042"/>
                <a:gd name="T61" fmla="*/ 1172 h 1259"/>
                <a:gd name="T62" fmla="*/ 1697 w 2042"/>
                <a:gd name="T63" fmla="*/ 1222 h 1259"/>
                <a:gd name="T64" fmla="*/ 1431 w 2042"/>
                <a:gd name="T65" fmla="*/ 1252 h 1259"/>
                <a:gd name="T66" fmla="*/ 1141 w 2042"/>
                <a:gd name="T67" fmla="*/ 1257 h 1259"/>
                <a:gd name="T68" fmla="*/ 883 w 2042"/>
                <a:gd name="T69" fmla="*/ 1238 h 1259"/>
                <a:gd name="T70" fmla="*/ 655 w 2042"/>
                <a:gd name="T71" fmla="*/ 1199 h 1259"/>
                <a:gd name="T72" fmla="*/ 460 w 2042"/>
                <a:gd name="T73" fmla="*/ 1150 h 1259"/>
                <a:gd name="T74" fmla="*/ 298 w 2042"/>
                <a:gd name="T75" fmla="*/ 1094 h 1259"/>
                <a:gd name="T76" fmla="*/ 174 w 2042"/>
                <a:gd name="T77" fmla="*/ 1043 h 1259"/>
                <a:gd name="T78" fmla="*/ 86 w 2042"/>
                <a:gd name="T79" fmla="*/ 1000 h 1259"/>
                <a:gd name="T80" fmla="*/ 38 w 2042"/>
                <a:gd name="T81" fmla="*/ 973 h 1259"/>
                <a:gd name="T82" fmla="*/ 26 w 2042"/>
                <a:gd name="T83" fmla="*/ 946 h 1259"/>
                <a:gd name="T84" fmla="*/ 15 w 2042"/>
                <a:gd name="T85" fmla="*/ 866 h 1259"/>
                <a:gd name="T86" fmla="*/ 8 w 2042"/>
                <a:gd name="T87" fmla="*/ 783 h 1259"/>
                <a:gd name="T88" fmla="*/ 3 w 2042"/>
                <a:gd name="T89" fmla="*/ 725 h 1259"/>
                <a:gd name="T90" fmla="*/ 1 w 2042"/>
                <a:gd name="T91" fmla="*/ 688 h 1259"/>
                <a:gd name="T92" fmla="*/ 1 w 2042"/>
                <a:gd name="T93" fmla="*/ 607 h 1259"/>
                <a:gd name="T94" fmla="*/ 12 w 2042"/>
                <a:gd name="T95" fmla="*/ 517 h 1259"/>
                <a:gd name="T96" fmla="*/ 40 w 2042"/>
                <a:gd name="T97" fmla="*/ 425 h 1259"/>
                <a:gd name="T98" fmla="*/ 89 w 2042"/>
                <a:gd name="T99" fmla="*/ 344 h 1259"/>
                <a:gd name="T100" fmla="*/ 166 w 2042"/>
                <a:gd name="T101" fmla="*/ 282 h 1259"/>
                <a:gd name="T102" fmla="*/ 286 w 2042"/>
                <a:gd name="T103" fmla="*/ 241 h 1259"/>
                <a:gd name="T104" fmla="*/ 431 w 2042"/>
                <a:gd name="T105" fmla="*/ 191 h 1259"/>
                <a:gd name="T106" fmla="*/ 559 w 2042"/>
                <a:gd name="T107" fmla="*/ 135 h 1259"/>
                <a:gd name="T108" fmla="*/ 664 w 2042"/>
                <a:gd name="T109" fmla="*/ 80 h 1259"/>
                <a:gd name="T110" fmla="*/ 742 w 2042"/>
                <a:gd name="T111" fmla="*/ 35 h 1259"/>
                <a:gd name="T112" fmla="*/ 788 w 2042"/>
                <a:gd name="T113" fmla="*/ 6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42" h="1259">
                  <a:moveTo>
                    <a:pt x="797" y="0"/>
                  </a:moveTo>
                  <a:lnTo>
                    <a:pt x="993" y="619"/>
                  </a:lnTo>
                  <a:lnTo>
                    <a:pt x="1030" y="736"/>
                  </a:lnTo>
                  <a:lnTo>
                    <a:pt x="1031" y="734"/>
                  </a:lnTo>
                  <a:lnTo>
                    <a:pt x="1063" y="833"/>
                  </a:lnTo>
                  <a:lnTo>
                    <a:pt x="1167" y="540"/>
                  </a:lnTo>
                  <a:lnTo>
                    <a:pt x="1139" y="501"/>
                  </a:lnTo>
                  <a:lnTo>
                    <a:pt x="1118" y="464"/>
                  </a:lnTo>
                  <a:lnTo>
                    <a:pt x="1099" y="431"/>
                  </a:lnTo>
                  <a:lnTo>
                    <a:pt x="1086" y="401"/>
                  </a:lnTo>
                  <a:lnTo>
                    <a:pt x="1075" y="373"/>
                  </a:lnTo>
                  <a:lnTo>
                    <a:pt x="1069" y="347"/>
                  </a:lnTo>
                  <a:lnTo>
                    <a:pt x="1066" y="325"/>
                  </a:lnTo>
                  <a:lnTo>
                    <a:pt x="1066" y="304"/>
                  </a:lnTo>
                  <a:lnTo>
                    <a:pt x="1068" y="286"/>
                  </a:lnTo>
                  <a:lnTo>
                    <a:pt x="1073" y="270"/>
                  </a:lnTo>
                  <a:lnTo>
                    <a:pt x="1080" y="255"/>
                  </a:lnTo>
                  <a:lnTo>
                    <a:pt x="1089" y="243"/>
                  </a:lnTo>
                  <a:lnTo>
                    <a:pt x="1099" y="233"/>
                  </a:lnTo>
                  <a:lnTo>
                    <a:pt x="1110" y="223"/>
                  </a:lnTo>
                  <a:lnTo>
                    <a:pt x="1123" y="215"/>
                  </a:lnTo>
                  <a:lnTo>
                    <a:pt x="1135" y="209"/>
                  </a:lnTo>
                  <a:lnTo>
                    <a:pt x="1148" y="204"/>
                  </a:lnTo>
                  <a:lnTo>
                    <a:pt x="1162" y="200"/>
                  </a:lnTo>
                  <a:lnTo>
                    <a:pt x="1175" y="196"/>
                  </a:lnTo>
                  <a:lnTo>
                    <a:pt x="1188" y="194"/>
                  </a:lnTo>
                  <a:lnTo>
                    <a:pt x="1199" y="192"/>
                  </a:lnTo>
                  <a:lnTo>
                    <a:pt x="1209" y="191"/>
                  </a:lnTo>
                  <a:lnTo>
                    <a:pt x="1218" y="191"/>
                  </a:lnTo>
                  <a:lnTo>
                    <a:pt x="1227" y="191"/>
                  </a:lnTo>
                  <a:lnTo>
                    <a:pt x="1232" y="191"/>
                  </a:lnTo>
                  <a:lnTo>
                    <a:pt x="1235" y="191"/>
                  </a:lnTo>
                  <a:lnTo>
                    <a:pt x="1238" y="191"/>
                  </a:lnTo>
                  <a:lnTo>
                    <a:pt x="1244" y="191"/>
                  </a:lnTo>
                  <a:lnTo>
                    <a:pt x="1251" y="191"/>
                  </a:lnTo>
                  <a:lnTo>
                    <a:pt x="1261" y="191"/>
                  </a:lnTo>
                  <a:lnTo>
                    <a:pt x="1271" y="192"/>
                  </a:lnTo>
                  <a:lnTo>
                    <a:pt x="1282" y="194"/>
                  </a:lnTo>
                  <a:lnTo>
                    <a:pt x="1294" y="196"/>
                  </a:lnTo>
                  <a:lnTo>
                    <a:pt x="1308" y="200"/>
                  </a:lnTo>
                  <a:lnTo>
                    <a:pt x="1321" y="204"/>
                  </a:lnTo>
                  <a:lnTo>
                    <a:pt x="1335" y="209"/>
                  </a:lnTo>
                  <a:lnTo>
                    <a:pt x="1347" y="215"/>
                  </a:lnTo>
                  <a:lnTo>
                    <a:pt x="1359" y="223"/>
                  </a:lnTo>
                  <a:lnTo>
                    <a:pt x="1371" y="233"/>
                  </a:lnTo>
                  <a:lnTo>
                    <a:pt x="1381" y="243"/>
                  </a:lnTo>
                  <a:lnTo>
                    <a:pt x="1390" y="255"/>
                  </a:lnTo>
                  <a:lnTo>
                    <a:pt x="1396" y="270"/>
                  </a:lnTo>
                  <a:lnTo>
                    <a:pt x="1401" y="286"/>
                  </a:lnTo>
                  <a:lnTo>
                    <a:pt x="1404" y="304"/>
                  </a:lnTo>
                  <a:lnTo>
                    <a:pt x="1403" y="325"/>
                  </a:lnTo>
                  <a:lnTo>
                    <a:pt x="1400" y="347"/>
                  </a:lnTo>
                  <a:lnTo>
                    <a:pt x="1394" y="373"/>
                  </a:lnTo>
                  <a:lnTo>
                    <a:pt x="1384" y="401"/>
                  </a:lnTo>
                  <a:lnTo>
                    <a:pt x="1371" y="431"/>
                  </a:lnTo>
                  <a:lnTo>
                    <a:pt x="1353" y="464"/>
                  </a:lnTo>
                  <a:lnTo>
                    <a:pt x="1330" y="501"/>
                  </a:lnTo>
                  <a:lnTo>
                    <a:pt x="1304" y="540"/>
                  </a:lnTo>
                  <a:lnTo>
                    <a:pt x="1407" y="833"/>
                  </a:lnTo>
                  <a:lnTo>
                    <a:pt x="1438" y="734"/>
                  </a:lnTo>
                  <a:lnTo>
                    <a:pt x="1439" y="736"/>
                  </a:lnTo>
                  <a:lnTo>
                    <a:pt x="1476" y="619"/>
                  </a:lnTo>
                  <a:lnTo>
                    <a:pt x="1673" y="0"/>
                  </a:lnTo>
                  <a:lnTo>
                    <a:pt x="1676" y="1"/>
                  </a:lnTo>
                  <a:lnTo>
                    <a:pt x="1682" y="6"/>
                  </a:lnTo>
                  <a:lnTo>
                    <a:pt x="1693" y="13"/>
                  </a:lnTo>
                  <a:lnTo>
                    <a:pt x="1709" y="24"/>
                  </a:lnTo>
                  <a:lnTo>
                    <a:pt x="1728" y="35"/>
                  </a:lnTo>
                  <a:lnTo>
                    <a:pt x="1751" y="49"/>
                  </a:lnTo>
                  <a:lnTo>
                    <a:pt x="1778" y="65"/>
                  </a:lnTo>
                  <a:lnTo>
                    <a:pt x="1807" y="81"/>
                  </a:lnTo>
                  <a:lnTo>
                    <a:pt x="1839" y="98"/>
                  </a:lnTo>
                  <a:lnTo>
                    <a:pt x="1875" y="117"/>
                  </a:lnTo>
                  <a:lnTo>
                    <a:pt x="1913" y="136"/>
                  </a:lnTo>
                  <a:lnTo>
                    <a:pt x="1955" y="155"/>
                  </a:lnTo>
                  <a:lnTo>
                    <a:pt x="1998" y="174"/>
                  </a:lnTo>
                  <a:lnTo>
                    <a:pt x="2042" y="193"/>
                  </a:lnTo>
                  <a:lnTo>
                    <a:pt x="2003" y="247"/>
                  </a:lnTo>
                  <a:lnTo>
                    <a:pt x="1967" y="305"/>
                  </a:lnTo>
                  <a:lnTo>
                    <a:pt x="1937" y="366"/>
                  </a:lnTo>
                  <a:lnTo>
                    <a:pt x="1911" y="430"/>
                  </a:lnTo>
                  <a:lnTo>
                    <a:pt x="1891" y="496"/>
                  </a:lnTo>
                  <a:lnTo>
                    <a:pt x="1875" y="565"/>
                  </a:lnTo>
                  <a:lnTo>
                    <a:pt x="1866" y="634"/>
                  </a:lnTo>
                  <a:lnTo>
                    <a:pt x="1862" y="706"/>
                  </a:lnTo>
                  <a:lnTo>
                    <a:pt x="1865" y="776"/>
                  </a:lnTo>
                  <a:lnTo>
                    <a:pt x="1874" y="844"/>
                  </a:lnTo>
                  <a:lnTo>
                    <a:pt x="1888" y="910"/>
                  </a:lnTo>
                  <a:lnTo>
                    <a:pt x="1907" y="975"/>
                  </a:lnTo>
                  <a:lnTo>
                    <a:pt x="1931" y="1037"/>
                  </a:lnTo>
                  <a:lnTo>
                    <a:pt x="1960" y="1097"/>
                  </a:lnTo>
                  <a:lnTo>
                    <a:pt x="1994" y="1154"/>
                  </a:lnTo>
                  <a:lnTo>
                    <a:pt x="1926" y="1172"/>
                  </a:lnTo>
                  <a:lnTo>
                    <a:pt x="1854" y="1190"/>
                  </a:lnTo>
                  <a:lnTo>
                    <a:pt x="1778" y="1206"/>
                  </a:lnTo>
                  <a:lnTo>
                    <a:pt x="1697" y="1222"/>
                  </a:lnTo>
                  <a:lnTo>
                    <a:pt x="1612" y="1234"/>
                  </a:lnTo>
                  <a:lnTo>
                    <a:pt x="1524" y="1245"/>
                  </a:lnTo>
                  <a:lnTo>
                    <a:pt x="1431" y="1252"/>
                  </a:lnTo>
                  <a:lnTo>
                    <a:pt x="1335" y="1257"/>
                  </a:lnTo>
                  <a:lnTo>
                    <a:pt x="1235" y="1259"/>
                  </a:lnTo>
                  <a:lnTo>
                    <a:pt x="1141" y="1257"/>
                  </a:lnTo>
                  <a:lnTo>
                    <a:pt x="1052" y="1253"/>
                  </a:lnTo>
                  <a:lnTo>
                    <a:pt x="965" y="1247"/>
                  </a:lnTo>
                  <a:lnTo>
                    <a:pt x="883" y="1238"/>
                  </a:lnTo>
                  <a:lnTo>
                    <a:pt x="803" y="1227"/>
                  </a:lnTo>
                  <a:lnTo>
                    <a:pt x="728" y="1213"/>
                  </a:lnTo>
                  <a:lnTo>
                    <a:pt x="655" y="1199"/>
                  </a:lnTo>
                  <a:lnTo>
                    <a:pt x="586" y="1184"/>
                  </a:lnTo>
                  <a:lnTo>
                    <a:pt x="521" y="1167"/>
                  </a:lnTo>
                  <a:lnTo>
                    <a:pt x="460" y="1150"/>
                  </a:lnTo>
                  <a:lnTo>
                    <a:pt x="402" y="1131"/>
                  </a:lnTo>
                  <a:lnTo>
                    <a:pt x="349" y="1113"/>
                  </a:lnTo>
                  <a:lnTo>
                    <a:pt x="298" y="1094"/>
                  </a:lnTo>
                  <a:lnTo>
                    <a:pt x="253" y="1077"/>
                  </a:lnTo>
                  <a:lnTo>
                    <a:pt x="211" y="1060"/>
                  </a:lnTo>
                  <a:lnTo>
                    <a:pt x="174" y="1043"/>
                  </a:lnTo>
                  <a:lnTo>
                    <a:pt x="140" y="1027"/>
                  </a:lnTo>
                  <a:lnTo>
                    <a:pt x="111" y="1013"/>
                  </a:lnTo>
                  <a:lnTo>
                    <a:pt x="86" y="1000"/>
                  </a:lnTo>
                  <a:lnTo>
                    <a:pt x="66" y="989"/>
                  </a:lnTo>
                  <a:lnTo>
                    <a:pt x="49" y="980"/>
                  </a:lnTo>
                  <a:lnTo>
                    <a:pt x="38" y="973"/>
                  </a:lnTo>
                  <a:lnTo>
                    <a:pt x="31" y="968"/>
                  </a:lnTo>
                  <a:lnTo>
                    <a:pt x="29" y="967"/>
                  </a:lnTo>
                  <a:lnTo>
                    <a:pt x="26" y="946"/>
                  </a:lnTo>
                  <a:lnTo>
                    <a:pt x="22" y="921"/>
                  </a:lnTo>
                  <a:lnTo>
                    <a:pt x="19" y="895"/>
                  </a:lnTo>
                  <a:lnTo>
                    <a:pt x="15" y="866"/>
                  </a:lnTo>
                  <a:lnTo>
                    <a:pt x="13" y="837"/>
                  </a:lnTo>
                  <a:lnTo>
                    <a:pt x="10" y="810"/>
                  </a:lnTo>
                  <a:lnTo>
                    <a:pt x="8" y="783"/>
                  </a:lnTo>
                  <a:lnTo>
                    <a:pt x="6" y="759"/>
                  </a:lnTo>
                  <a:lnTo>
                    <a:pt x="4" y="740"/>
                  </a:lnTo>
                  <a:lnTo>
                    <a:pt x="3" y="725"/>
                  </a:lnTo>
                  <a:lnTo>
                    <a:pt x="2" y="714"/>
                  </a:lnTo>
                  <a:lnTo>
                    <a:pt x="2" y="710"/>
                  </a:lnTo>
                  <a:lnTo>
                    <a:pt x="1" y="688"/>
                  </a:lnTo>
                  <a:lnTo>
                    <a:pt x="0" y="662"/>
                  </a:lnTo>
                  <a:lnTo>
                    <a:pt x="0" y="635"/>
                  </a:lnTo>
                  <a:lnTo>
                    <a:pt x="1" y="607"/>
                  </a:lnTo>
                  <a:lnTo>
                    <a:pt x="3" y="577"/>
                  </a:lnTo>
                  <a:lnTo>
                    <a:pt x="7" y="547"/>
                  </a:lnTo>
                  <a:lnTo>
                    <a:pt x="12" y="517"/>
                  </a:lnTo>
                  <a:lnTo>
                    <a:pt x="20" y="486"/>
                  </a:lnTo>
                  <a:lnTo>
                    <a:pt x="29" y="455"/>
                  </a:lnTo>
                  <a:lnTo>
                    <a:pt x="40" y="425"/>
                  </a:lnTo>
                  <a:lnTo>
                    <a:pt x="53" y="397"/>
                  </a:lnTo>
                  <a:lnTo>
                    <a:pt x="70" y="370"/>
                  </a:lnTo>
                  <a:lnTo>
                    <a:pt x="89" y="344"/>
                  </a:lnTo>
                  <a:lnTo>
                    <a:pt x="111" y="321"/>
                  </a:lnTo>
                  <a:lnTo>
                    <a:pt x="137" y="300"/>
                  </a:lnTo>
                  <a:lnTo>
                    <a:pt x="166" y="282"/>
                  </a:lnTo>
                  <a:lnTo>
                    <a:pt x="198" y="267"/>
                  </a:lnTo>
                  <a:lnTo>
                    <a:pt x="235" y="255"/>
                  </a:lnTo>
                  <a:lnTo>
                    <a:pt x="286" y="241"/>
                  </a:lnTo>
                  <a:lnTo>
                    <a:pt x="336" y="226"/>
                  </a:lnTo>
                  <a:lnTo>
                    <a:pt x="385" y="209"/>
                  </a:lnTo>
                  <a:lnTo>
                    <a:pt x="431" y="191"/>
                  </a:lnTo>
                  <a:lnTo>
                    <a:pt x="476" y="172"/>
                  </a:lnTo>
                  <a:lnTo>
                    <a:pt x="518" y="154"/>
                  </a:lnTo>
                  <a:lnTo>
                    <a:pt x="559" y="135"/>
                  </a:lnTo>
                  <a:lnTo>
                    <a:pt x="597" y="116"/>
                  </a:lnTo>
                  <a:lnTo>
                    <a:pt x="632" y="97"/>
                  </a:lnTo>
                  <a:lnTo>
                    <a:pt x="664" y="80"/>
                  </a:lnTo>
                  <a:lnTo>
                    <a:pt x="694" y="64"/>
                  </a:lnTo>
                  <a:lnTo>
                    <a:pt x="720" y="48"/>
                  </a:lnTo>
                  <a:lnTo>
                    <a:pt x="742" y="35"/>
                  </a:lnTo>
                  <a:lnTo>
                    <a:pt x="762" y="23"/>
                  </a:lnTo>
                  <a:lnTo>
                    <a:pt x="776" y="13"/>
                  </a:lnTo>
                  <a:lnTo>
                    <a:pt x="788" y="6"/>
                  </a:lnTo>
                  <a:lnTo>
                    <a:pt x="795" y="1"/>
                  </a:lnTo>
                  <a:lnTo>
                    <a:pt x="7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Freeform 22"/>
            <p:cNvSpPr>
              <a:spLocks noEditPoints="1"/>
            </p:cNvSpPr>
            <p:nvPr/>
          </p:nvSpPr>
          <p:spPr bwMode="auto">
            <a:xfrm>
              <a:off x="6570" y="2349"/>
              <a:ext cx="107" cy="106"/>
            </a:xfrm>
            <a:custGeom>
              <a:avLst/>
              <a:gdLst>
                <a:gd name="T0" fmla="*/ 582 w 1386"/>
                <a:gd name="T1" fmla="*/ 190 h 1382"/>
                <a:gd name="T2" fmla="*/ 433 w 1386"/>
                <a:gd name="T3" fmla="*/ 248 h 1382"/>
                <a:gd name="T4" fmla="*/ 311 w 1386"/>
                <a:gd name="T5" fmla="*/ 348 h 1382"/>
                <a:gd name="T6" fmla="*/ 224 w 1386"/>
                <a:gd name="T7" fmla="*/ 479 h 1382"/>
                <a:gd name="T8" fmla="*/ 182 w 1386"/>
                <a:gd name="T9" fmla="*/ 635 h 1382"/>
                <a:gd name="T10" fmla="*/ 190 w 1386"/>
                <a:gd name="T11" fmla="*/ 801 h 1382"/>
                <a:gd name="T12" fmla="*/ 249 w 1386"/>
                <a:gd name="T13" fmla="*/ 949 h 1382"/>
                <a:gd name="T14" fmla="*/ 349 w 1386"/>
                <a:gd name="T15" fmla="*/ 1071 h 1382"/>
                <a:gd name="T16" fmla="*/ 480 w 1386"/>
                <a:gd name="T17" fmla="*/ 1158 h 1382"/>
                <a:gd name="T18" fmla="*/ 636 w 1386"/>
                <a:gd name="T19" fmla="*/ 1200 h 1382"/>
                <a:gd name="T20" fmla="*/ 803 w 1386"/>
                <a:gd name="T21" fmla="*/ 1192 h 1382"/>
                <a:gd name="T22" fmla="*/ 952 w 1386"/>
                <a:gd name="T23" fmla="*/ 1134 h 1382"/>
                <a:gd name="T24" fmla="*/ 1074 w 1386"/>
                <a:gd name="T25" fmla="*/ 1034 h 1382"/>
                <a:gd name="T26" fmla="*/ 1161 w 1386"/>
                <a:gd name="T27" fmla="*/ 902 h 1382"/>
                <a:gd name="T28" fmla="*/ 1204 w 1386"/>
                <a:gd name="T29" fmla="*/ 746 h 1382"/>
                <a:gd name="T30" fmla="*/ 1195 w 1386"/>
                <a:gd name="T31" fmla="*/ 581 h 1382"/>
                <a:gd name="T32" fmla="*/ 1136 w 1386"/>
                <a:gd name="T33" fmla="*/ 432 h 1382"/>
                <a:gd name="T34" fmla="*/ 1037 w 1386"/>
                <a:gd name="T35" fmla="*/ 311 h 1382"/>
                <a:gd name="T36" fmla="*/ 905 w 1386"/>
                <a:gd name="T37" fmla="*/ 224 h 1382"/>
                <a:gd name="T38" fmla="*/ 749 w 1386"/>
                <a:gd name="T39" fmla="*/ 182 h 1382"/>
                <a:gd name="T40" fmla="*/ 759 w 1386"/>
                <a:gd name="T41" fmla="*/ 4 h 1382"/>
                <a:gd name="T42" fmla="*/ 947 w 1386"/>
                <a:gd name="T43" fmla="*/ 49 h 1382"/>
                <a:gd name="T44" fmla="*/ 1111 w 1386"/>
                <a:gd name="T45" fmla="*/ 142 h 1382"/>
                <a:gd name="T46" fmla="*/ 1244 w 1386"/>
                <a:gd name="T47" fmla="*/ 274 h 1382"/>
                <a:gd name="T48" fmla="*/ 1337 w 1386"/>
                <a:gd name="T49" fmla="*/ 437 h 1382"/>
                <a:gd name="T50" fmla="*/ 1383 w 1386"/>
                <a:gd name="T51" fmla="*/ 625 h 1382"/>
                <a:gd name="T52" fmla="*/ 1373 w 1386"/>
                <a:gd name="T53" fmla="*/ 822 h 1382"/>
                <a:gd name="T54" fmla="*/ 1311 w 1386"/>
                <a:gd name="T55" fmla="*/ 1003 h 1382"/>
                <a:gd name="T56" fmla="*/ 1204 w 1386"/>
                <a:gd name="T57" fmla="*/ 1156 h 1382"/>
                <a:gd name="T58" fmla="*/ 1060 w 1386"/>
                <a:gd name="T59" fmla="*/ 1276 h 1382"/>
                <a:gd name="T60" fmla="*/ 887 w 1386"/>
                <a:gd name="T61" fmla="*/ 1354 h 1382"/>
                <a:gd name="T62" fmla="*/ 693 w 1386"/>
                <a:gd name="T63" fmla="*/ 1382 h 1382"/>
                <a:gd name="T64" fmla="*/ 499 w 1386"/>
                <a:gd name="T65" fmla="*/ 1354 h 1382"/>
                <a:gd name="T66" fmla="*/ 325 w 1386"/>
                <a:gd name="T67" fmla="*/ 1276 h 1382"/>
                <a:gd name="T68" fmla="*/ 181 w 1386"/>
                <a:gd name="T69" fmla="*/ 1156 h 1382"/>
                <a:gd name="T70" fmla="*/ 74 w 1386"/>
                <a:gd name="T71" fmla="*/ 1003 h 1382"/>
                <a:gd name="T72" fmla="*/ 12 w 1386"/>
                <a:gd name="T73" fmla="*/ 822 h 1382"/>
                <a:gd name="T74" fmla="*/ 3 w 1386"/>
                <a:gd name="T75" fmla="*/ 625 h 1382"/>
                <a:gd name="T76" fmla="*/ 48 w 1386"/>
                <a:gd name="T77" fmla="*/ 437 h 1382"/>
                <a:gd name="T78" fmla="*/ 141 w 1386"/>
                <a:gd name="T79" fmla="*/ 273 h 1382"/>
                <a:gd name="T80" fmla="*/ 274 w 1386"/>
                <a:gd name="T81" fmla="*/ 141 h 1382"/>
                <a:gd name="T82" fmla="*/ 438 w 1386"/>
                <a:gd name="T83" fmla="*/ 49 h 1382"/>
                <a:gd name="T84" fmla="*/ 626 w 1386"/>
                <a:gd name="T85" fmla="*/ 4 h 1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86" h="1382">
                  <a:moveTo>
                    <a:pt x="693" y="179"/>
                  </a:moveTo>
                  <a:lnTo>
                    <a:pt x="636" y="182"/>
                  </a:lnTo>
                  <a:lnTo>
                    <a:pt x="582" y="190"/>
                  </a:lnTo>
                  <a:lnTo>
                    <a:pt x="531" y="204"/>
                  </a:lnTo>
                  <a:lnTo>
                    <a:pt x="480" y="224"/>
                  </a:lnTo>
                  <a:lnTo>
                    <a:pt x="433" y="248"/>
                  </a:lnTo>
                  <a:lnTo>
                    <a:pt x="389" y="277"/>
                  </a:lnTo>
                  <a:lnTo>
                    <a:pt x="349" y="311"/>
                  </a:lnTo>
                  <a:lnTo>
                    <a:pt x="311" y="348"/>
                  </a:lnTo>
                  <a:lnTo>
                    <a:pt x="278" y="389"/>
                  </a:lnTo>
                  <a:lnTo>
                    <a:pt x="249" y="432"/>
                  </a:lnTo>
                  <a:lnTo>
                    <a:pt x="224" y="479"/>
                  </a:lnTo>
                  <a:lnTo>
                    <a:pt x="205" y="529"/>
                  </a:lnTo>
                  <a:lnTo>
                    <a:pt x="190" y="581"/>
                  </a:lnTo>
                  <a:lnTo>
                    <a:pt x="182" y="635"/>
                  </a:lnTo>
                  <a:lnTo>
                    <a:pt x="179" y="691"/>
                  </a:lnTo>
                  <a:lnTo>
                    <a:pt x="182" y="746"/>
                  </a:lnTo>
                  <a:lnTo>
                    <a:pt x="190" y="801"/>
                  </a:lnTo>
                  <a:lnTo>
                    <a:pt x="205" y="853"/>
                  </a:lnTo>
                  <a:lnTo>
                    <a:pt x="224" y="902"/>
                  </a:lnTo>
                  <a:lnTo>
                    <a:pt x="249" y="949"/>
                  </a:lnTo>
                  <a:lnTo>
                    <a:pt x="278" y="993"/>
                  </a:lnTo>
                  <a:lnTo>
                    <a:pt x="312" y="1034"/>
                  </a:lnTo>
                  <a:lnTo>
                    <a:pt x="349" y="1071"/>
                  </a:lnTo>
                  <a:lnTo>
                    <a:pt x="390" y="1105"/>
                  </a:lnTo>
                  <a:lnTo>
                    <a:pt x="434" y="1134"/>
                  </a:lnTo>
                  <a:lnTo>
                    <a:pt x="480" y="1158"/>
                  </a:lnTo>
                  <a:lnTo>
                    <a:pt x="531" y="1178"/>
                  </a:lnTo>
                  <a:lnTo>
                    <a:pt x="583" y="1192"/>
                  </a:lnTo>
                  <a:lnTo>
                    <a:pt x="636" y="1200"/>
                  </a:lnTo>
                  <a:lnTo>
                    <a:pt x="693" y="1204"/>
                  </a:lnTo>
                  <a:lnTo>
                    <a:pt x="749" y="1200"/>
                  </a:lnTo>
                  <a:lnTo>
                    <a:pt x="803" y="1192"/>
                  </a:lnTo>
                  <a:lnTo>
                    <a:pt x="855" y="1178"/>
                  </a:lnTo>
                  <a:lnTo>
                    <a:pt x="905" y="1158"/>
                  </a:lnTo>
                  <a:lnTo>
                    <a:pt x="952" y="1134"/>
                  </a:lnTo>
                  <a:lnTo>
                    <a:pt x="996" y="1105"/>
                  </a:lnTo>
                  <a:lnTo>
                    <a:pt x="1037" y="1071"/>
                  </a:lnTo>
                  <a:lnTo>
                    <a:pt x="1074" y="1034"/>
                  </a:lnTo>
                  <a:lnTo>
                    <a:pt x="1107" y="993"/>
                  </a:lnTo>
                  <a:lnTo>
                    <a:pt x="1136" y="949"/>
                  </a:lnTo>
                  <a:lnTo>
                    <a:pt x="1161" y="902"/>
                  </a:lnTo>
                  <a:lnTo>
                    <a:pt x="1180" y="853"/>
                  </a:lnTo>
                  <a:lnTo>
                    <a:pt x="1195" y="801"/>
                  </a:lnTo>
                  <a:lnTo>
                    <a:pt x="1204" y="746"/>
                  </a:lnTo>
                  <a:lnTo>
                    <a:pt x="1207" y="691"/>
                  </a:lnTo>
                  <a:lnTo>
                    <a:pt x="1204" y="635"/>
                  </a:lnTo>
                  <a:lnTo>
                    <a:pt x="1195" y="581"/>
                  </a:lnTo>
                  <a:lnTo>
                    <a:pt x="1180" y="529"/>
                  </a:lnTo>
                  <a:lnTo>
                    <a:pt x="1161" y="479"/>
                  </a:lnTo>
                  <a:lnTo>
                    <a:pt x="1136" y="432"/>
                  </a:lnTo>
                  <a:lnTo>
                    <a:pt x="1107" y="389"/>
                  </a:lnTo>
                  <a:lnTo>
                    <a:pt x="1074" y="348"/>
                  </a:lnTo>
                  <a:lnTo>
                    <a:pt x="1037" y="311"/>
                  </a:lnTo>
                  <a:lnTo>
                    <a:pt x="996" y="277"/>
                  </a:lnTo>
                  <a:lnTo>
                    <a:pt x="952" y="248"/>
                  </a:lnTo>
                  <a:lnTo>
                    <a:pt x="905" y="224"/>
                  </a:lnTo>
                  <a:lnTo>
                    <a:pt x="855" y="204"/>
                  </a:lnTo>
                  <a:lnTo>
                    <a:pt x="803" y="190"/>
                  </a:lnTo>
                  <a:lnTo>
                    <a:pt x="749" y="182"/>
                  </a:lnTo>
                  <a:lnTo>
                    <a:pt x="693" y="179"/>
                  </a:lnTo>
                  <a:close/>
                  <a:moveTo>
                    <a:pt x="693" y="0"/>
                  </a:moveTo>
                  <a:lnTo>
                    <a:pt x="759" y="4"/>
                  </a:lnTo>
                  <a:lnTo>
                    <a:pt x="825" y="13"/>
                  </a:lnTo>
                  <a:lnTo>
                    <a:pt x="887" y="28"/>
                  </a:lnTo>
                  <a:lnTo>
                    <a:pt x="947" y="49"/>
                  </a:lnTo>
                  <a:lnTo>
                    <a:pt x="1006" y="75"/>
                  </a:lnTo>
                  <a:lnTo>
                    <a:pt x="1060" y="106"/>
                  </a:lnTo>
                  <a:lnTo>
                    <a:pt x="1111" y="142"/>
                  </a:lnTo>
                  <a:lnTo>
                    <a:pt x="1160" y="182"/>
                  </a:lnTo>
                  <a:lnTo>
                    <a:pt x="1204" y="226"/>
                  </a:lnTo>
                  <a:lnTo>
                    <a:pt x="1244" y="274"/>
                  </a:lnTo>
                  <a:lnTo>
                    <a:pt x="1280" y="325"/>
                  </a:lnTo>
                  <a:lnTo>
                    <a:pt x="1311" y="380"/>
                  </a:lnTo>
                  <a:lnTo>
                    <a:pt x="1337" y="437"/>
                  </a:lnTo>
                  <a:lnTo>
                    <a:pt x="1358" y="497"/>
                  </a:lnTo>
                  <a:lnTo>
                    <a:pt x="1373" y="560"/>
                  </a:lnTo>
                  <a:lnTo>
                    <a:pt x="1383" y="625"/>
                  </a:lnTo>
                  <a:lnTo>
                    <a:pt x="1386" y="691"/>
                  </a:lnTo>
                  <a:lnTo>
                    <a:pt x="1383" y="758"/>
                  </a:lnTo>
                  <a:lnTo>
                    <a:pt x="1373" y="822"/>
                  </a:lnTo>
                  <a:lnTo>
                    <a:pt x="1358" y="885"/>
                  </a:lnTo>
                  <a:lnTo>
                    <a:pt x="1337" y="945"/>
                  </a:lnTo>
                  <a:lnTo>
                    <a:pt x="1311" y="1003"/>
                  </a:lnTo>
                  <a:lnTo>
                    <a:pt x="1280" y="1057"/>
                  </a:lnTo>
                  <a:lnTo>
                    <a:pt x="1244" y="1109"/>
                  </a:lnTo>
                  <a:lnTo>
                    <a:pt x="1204" y="1156"/>
                  </a:lnTo>
                  <a:lnTo>
                    <a:pt x="1160" y="1200"/>
                  </a:lnTo>
                  <a:lnTo>
                    <a:pt x="1111" y="1240"/>
                  </a:lnTo>
                  <a:lnTo>
                    <a:pt x="1060" y="1276"/>
                  </a:lnTo>
                  <a:lnTo>
                    <a:pt x="1006" y="1307"/>
                  </a:lnTo>
                  <a:lnTo>
                    <a:pt x="947" y="1334"/>
                  </a:lnTo>
                  <a:lnTo>
                    <a:pt x="887" y="1354"/>
                  </a:lnTo>
                  <a:lnTo>
                    <a:pt x="825" y="1370"/>
                  </a:lnTo>
                  <a:lnTo>
                    <a:pt x="759" y="1379"/>
                  </a:lnTo>
                  <a:lnTo>
                    <a:pt x="693" y="1382"/>
                  </a:lnTo>
                  <a:lnTo>
                    <a:pt x="626" y="1379"/>
                  </a:lnTo>
                  <a:lnTo>
                    <a:pt x="561" y="1370"/>
                  </a:lnTo>
                  <a:lnTo>
                    <a:pt x="499" y="1354"/>
                  </a:lnTo>
                  <a:lnTo>
                    <a:pt x="438" y="1334"/>
                  </a:lnTo>
                  <a:lnTo>
                    <a:pt x="380" y="1307"/>
                  </a:lnTo>
                  <a:lnTo>
                    <a:pt x="325" y="1276"/>
                  </a:lnTo>
                  <a:lnTo>
                    <a:pt x="274" y="1240"/>
                  </a:lnTo>
                  <a:lnTo>
                    <a:pt x="225" y="1200"/>
                  </a:lnTo>
                  <a:lnTo>
                    <a:pt x="181" y="1156"/>
                  </a:lnTo>
                  <a:lnTo>
                    <a:pt x="141" y="1108"/>
                  </a:lnTo>
                  <a:lnTo>
                    <a:pt x="105" y="1057"/>
                  </a:lnTo>
                  <a:lnTo>
                    <a:pt x="74" y="1003"/>
                  </a:lnTo>
                  <a:lnTo>
                    <a:pt x="48" y="945"/>
                  </a:lnTo>
                  <a:lnTo>
                    <a:pt x="28" y="885"/>
                  </a:lnTo>
                  <a:lnTo>
                    <a:pt x="12" y="822"/>
                  </a:lnTo>
                  <a:lnTo>
                    <a:pt x="3" y="758"/>
                  </a:lnTo>
                  <a:lnTo>
                    <a:pt x="0" y="691"/>
                  </a:lnTo>
                  <a:lnTo>
                    <a:pt x="3" y="625"/>
                  </a:lnTo>
                  <a:lnTo>
                    <a:pt x="12" y="560"/>
                  </a:lnTo>
                  <a:lnTo>
                    <a:pt x="28" y="497"/>
                  </a:lnTo>
                  <a:lnTo>
                    <a:pt x="48" y="437"/>
                  </a:lnTo>
                  <a:lnTo>
                    <a:pt x="74" y="380"/>
                  </a:lnTo>
                  <a:lnTo>
                    <a:pt x="106" y="324"/>
                  </a:lnTo>
                  <a:lnTo>
                    <a:pt x="141" y="273"/>
                  </a:lnTo>
                  <a:lnTo>
                    <a:pt x="182" y="225"/>
                  </a:lnTo>
                  <a:lnTo>
                    <a:pt x="226" y="181"/>
                  </a:lnTo>
                  <a:lnTo>
                    <a:pt x="274" y="141"/>
                  </a:lnTo>
                  <a:lnTo>
                    <a:pt x="326" y="106"/>
                  </a:lnTo>
                  <a:lnTo>
                    <a:pt x="380" y="74"/>
                  </a:lnTo>
                  <a:lnTo>
                    <a:pt x="438" y="49"/>
                  </a:lnTo>
                  <a:lnTo>
                    <a:pt x="499" y="28"/>
                  </a:lnTo>
                  <a:lnTo>
                    <a:pt x="561" y="13"/>
                  </a:lnTo>
                  <a:lnTo>
                    <a:pt x="626" y="4"/>
                  </a:lnTo>
                  <a:lnTo>
                    <a:pt x="6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0" name="Group 25"/>
          <p:cNvGrpSpPr>
            <a:grpSpLocks noChangeAspect="1"/>
          </p:cNvGrpSpPr>
          <p:nvPr/>
        </p:nvGrpSpPr>
        <p:grpSpPr bwMode="auto">
          <a:xfrm>
            <a:off x="8474921" y="2883481"/>
            <a:ext cx="230893" cy="263159"/>
            <a:chOff x="6919" y="2207"/>
            <a:chExt cx="229" cy="261"/>
          </a:xfrm>
          <a:solidFill>
            <a:schemeClr val="tx1">
              <a:lumMod val="65000"/>
              <a:lumOff val="35000"/>
            </a:schemeClr>
          </a:solidFill>
        </p:grpSpPr>
        <p:sp>
          <p:nvSpPr>
            <p:cNvPr id="23" name="Freeform 27"/>
            <p:cNvSpPr>
              <a:spLocks/>
            </p:cNvSpPr>
            <p:nvPr/>
          </p:nvSpPr>
          <p:spPr bwMode="auto">
            <a:xfrm>
              <a:off x="6919" y="2363"/>
              <a:ext cx="229" cy="105"/>
            </a:xfrm>
            <a:custGeom>
              <a:avLst/>
              <a:gdLst>
                <a:gd name="T0" fmla="*/ 1283 w 2972"/>
                <a:gd name="T1" fmla="*/ 1004 h 1371"/>
                <a:gd name="T2" fmla="*/ 1354 w 2972"/>
                <a:gd name="T3" fmla="*/ 567 h 1371"/>
                <a:gd name="T4" fmla="*/ 1305 w 2972"/>
                <a:gd name="T5" fmla="*/ 463 h 1371"/>
                <a:gd name="T6" fmla="*/ 1287 w 2972"/>
                <a:gd name="T7" fmla="*/ 384 h 1371"/>
                <a:gd name="T8" fmla="*/ 1297 w 2972"/>
                <a:gd name="T9" fmla="*/ 325 h 1371"/>
                <a:gd name="T10" fmla="*/ 1324 w 2972"/>
                <a:gd name="T11" fmla="*/ 283 h 1371"/>
                <a:gd name="T12" fmla="*/ 1362 w 2972"/>
                <a:gd name="T13" fmla="*/ 256 h 1371"/>
                <a:gd name="T14" fmla="*/ 1405 w 2972"/>
                <a:gd name="T15" fmla="*/ 240 h 1371"/>
                <a:gd name="T16" fmla="*/ 1446 w 2972"/>
                <a:gd name="T17" fmla="*/ 231 h 1371"/>
                <a:gd name="T18" fmla="*/ 1477 w 2972"/>
                <a:gd name="T19" fmla="*/ 229 h 1371"/>
                <a:gd name="T20" fmla="*/ 1493 w 2972"/>
                <a:gd name="T21" fmla="*/ 229 h 1371"/>
                <a:gd name="T22" fmla="*/ 1525 w 2972"/>
                <a:gd name="T23" fmla="*/ 231 h 1371"/>
                <a:gd name="T24" fmla="*/ 1566 w 2972"/>
                <a:gd name="T25" fmla="*/ 240 h 1371"/>
                <a:gd name="T26" fmla="*/ 1609 w 2972"/>
                <a:gd name="T27" fmla="*/ 255 h 1371"/>
                <a:gd name="T28" fmla="*/ 1647 w 2972"/>
                <a:gd name="T29" fmla="*/ 283 h 1371"/>
                <a:gd name="T30" fmla="*/ 1675 w 2972"/>
                <a:gd name="T31" fmla="*/ 325 h 1371"/>
                <a:gd name="T32" fmla="*/ 1683 w 2972"/>
                <a:gd name="T33" fmla="*/ 384 h 1371"/>
                <a:gd name="T34" fmla="*/ 1667 w 2972"/>
                <a:gd name="T35" fmla="*/ 463 h 1371"/>
                <a:gd name="T36" fmla="*/ 1617 w 2972"/>
                <a:gd name="T37" fmla="*/ 567 h 1371"/>
                <a:gd name="T38" fmla="*/ 1688 w 2972"/>
                <a:gd name="T39" fmla="*/ 1004 h 1371"/>
                <a:gd name="T40" fmla="*/ 2008 w 2972"/>
                <a:gd name="T41" fmla="*/ 2 h 1371"/>
                <a:gd name="T42" fmla="*/ 2041 w 2972"/>
                <a:gd name="T43" fmla="*/ 22 h 1371"/>
                <a:gd name="T44" fmla="*/ 2111 w 2972"/>
                <a:gd name="T45" fmla="*/ 62 h 1371"/>
                <a:gd name="T46" fmla="*/ 2217 w 2972"/>
                <a:gd name="T47" fmla="*/ 118 h 1371"/>
                <a:gd name="T48" fmla="*/ 2356 w 2972"/>
                <a:gd name="T49" fmla="*/ 184 h 1371"/>
                <a:gd name="T50" fmla="*/ 2524 w 2972"/>
                <a:gd name="T51" fmla="*/ 256 h 1371"/>
                <a:gd name="T52" fmla="*/ 2690 w 2972"/>
                <a:gd name="T53" fmla="*/ 327 h 1371"/>
                <a:gd name="T54" fmla="*/ 2806 w 2972"/>
                <a:gd name="T55" fmla="*/ 417 h 1371"/>
                <a:gd name="T56" fmla="*/ 2884 w 2972"/>
                <a:gd name="T57" fmla="*/ 532 h 1371"/>
                <a:gd name="T58" fmla="*/ 2931 w 2972"/>
                <a:gd name="T59" fmla="*/ 675 h 1371"/>
                <a:gd name="T60" fmla="*/ 2956 w 2972"/>
                <a:gd name="T61" fmla="*/ 846 h 1371"/>
                <a:gd name="T62" fmla="*/ 2967 w 2972"/>
                <a:gd name="T63" fmla="*/ 1049 h 1371"/>
                <a:gd name="T64" fmla="*/ 2971 w 2972"/>
                <a:gd name="T65" fmla="*/ 1284 h 1371"/>
                <a:gd name="T66" fmla="*/ 1 w 2972"/>
                <a:gd name="T67" fmla="*/ 1288 h 1371"/>
                <a:gd name="T68" fmla="*/ 4 w 2972"/>
                <a:gd name="T69" fmla="*/ 1062 h 1371"/>
                <a:gd name="T70" fmla="*/ 13 w 2972"/>
                <a:gd name="T71" fmla="*/ 866 h 1371"/>
                <a:gd name="T72" fmla="*/ 34 w 2972"/>
                <a:gd name="T73" fmla="*/ 699 h 1371"/>
                <a:gd name="T74" fmla="*/ 74 w 2972"/>
                <a:gd name="T75" fmla="*/ 557 h 1371"/>
                <a:gd name="T76" fmla="*/ 143 w 2972"/>
                <a:gd name="T77" fmla="*/ 442 h 1371"/>
                <a:gd name="T78" fmla="*/ 243 w 2972"/>
                <a:gd name="T79" fmla="*/ 350 h 1371"/>
                <a:gd name="T80" fmla="*/ 385 w 2972"/>
                <a:gd name="T81" fmla="*/ 281 h 1371"/>
                <a:gd name="T82" fmla="*/ 562 w 2972"/>
                <a:gd name="T83" fmla="*/ 208 h 1371"/>
                <a:gd name="T84" fmla="*/ 711 w 2972"/>
                <a:gd name="T85" fmla="*/ 139 h 1371"/>
                <a:gd name="T86" fmla="*/ 828 w 2972"/>
                <a:gd name="T87" fmla="*/ 80 h 1371"/>
                <a:gd name="T88" fmla="*/ 910 w 2972"/>
                <a:gd name="T89" fmla="*/ 33 h 1371"/>
                <a:gd name="T90" fmla="*/ 956 w 2972"/>
                <a:gd name="T91" fmla="*/ 6 h 1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72" h="1371">
                  <a:moveTo>
                    <a:pt x="965" y="0"/>
                  </a:moveTo>
                  <a:lnTo>
                    <a:pt x="1245" y="885"/>
                  </a:lnTo>
                  <a:lnTo>
                    <a:pt x="1283" y="1004"/>
                  </a:lnTo>
                  <a:lnTo>
                    <a:pt x="1408" y="649"/>
                  </a:lnTo>
                  <a:lnTo>
                    <a:pt x="1379" y="607"/>
                  </a:lnTo>
                  <a:lnTo>
                    <a:pt x="1354" y="567"/>
                  </a:lnTo>
                  <a:lnTo>
                    <a:pt x="1334" y="530"/>
                  </a:lnTo>
                  <a:lnTo>
                    <a:pt x="1317" y="495"/>
                  </a:lnTo>
                  <a:lnTo>
                    <a:pt x="1305" y="463"/>
                  </a:lnTo>
                  <a:lnTo>
                    <a:pt x="1296" y="435"/>
                  </a:lnTo>
                  <a:lnTo>
                    <a:pt x="1290" y="409"/>
                  </a:lnTo>
                  <a:lnTo>
                    <a:pt x="1287" y="384"/>
                  </a:lnTo>
                  <a:lnTo>
                    <a:pt x="1288" y="362"/>
                  </a:lnTo>
                  <a:lnTo>
                    <a:pt x="1291" y="343"/>
                  </a:lnTo>
                  <a:lnTo>
                    <a:pt x="1297" y="325"/>
                  </a:lnTo>
                  <a:lnTo>
                    <a:pt x="1304" y="310"/>
                  </a:lnTo>
                  <a:lnTo>
                    <a:pt x="1313" y="295"/>
                  </a:lnTo>
                  <a:lnTo>
                    <a:pt x="1324" y="283"/>
                  </a:lnTo>
                  <a:lnTo>
                    <a:pt x="1335" y="273"/>
                  </a:lnTo>
                  <a:lnTo>
                    <a:pt x="1348" y="263"/>
                  </a:lnTo>
                  <a:lnTo>
                    <a:pt x="1362" y="256"/>
                  </a:lnTo>
                  <a:lnTo>
                    <a:pt x="1376" y="249"/>
                  </a:lnTo>
                  <a:lnTo>
                    <a:pt x="1391" y="244"/>
                  </a:lnTo>
                  <a:lnTo>
                    <a:pt x="1405" y="240"/>
                  </a:lnTo>
                  <a:lnTo>
                    <a:pt x="1420" y="236"/>
                  </a:lnTo>
                  <a:lnTo>
                    <a:pt x="1433" y="233"/>
                  </a:lnTo>
                  <a:lnTo>
                    <a:pt x="1446" y="231"/>
                  </a:lnTo>
                  <a:lnTo>
                    <a:pt x="1458" y="230"/>
                  </a:lnTo>
                  <a:lnTo>
                    <a:pt x="1468" y="229"/>
                  </a:lnTo>
                  <a:lnTo>
                    <a:pt x="1477" y="229"/>
                  </a:lnTo>
                  <a:lnTo>
                    <a:pt x="1484" y="229"/>
                  </a:lnTo>
                  <a:lnTo>
                    <a:pt x="1487" y="229"/>
                  </a:lnTo>
                  <a:lnTo>
                    <a:pt x="1493" y="229"/>
                  </a:lnTo>
                  <a:lnTo>
                    <a:pt x="1502" y="229"/>
                  </a:lnTo>
                  <a:lnTo>
                    <a:pt x="1513" y="230"/>
                  </a:lnTo>
                  <a:lnTo>
                    <a:pt x="1525" y="231"/>
                  </a:lnTo>
                  <a:lnTo>
                    <a:pt x="1538" y="233"/>
                  </a:lnTo>
                  <a:lnTo>
                    <a:pt x="1551" y="235"/>
                  </a:lnTo>
                  <a:lnTo>
                    <a:pt x="1566" y="240"/>
                  </a:lnTo>
                  <a:lnTo>
                    <a:pt x="1580" y="244"/>
                  </a:lnTo>
                  <a:lnTo>
                    <a:pt x="1594" y="249"/>
                  </a:lnTo>
                  <a:lnTo>
                    <a:pt x="1609" y="255"/>
                  </a:lnTo>
                  <a:lnTo>
                    <a:pt x="1622" y="263"/>
                  </a:lnTo>
                  <a:lnTo>
                    <a:pt x="1636" y="273"/>
                  </a:lnTo>
                  <a:lnTo>
                    <a:pt x="1647" y="283"/>
                  </a:lnTo>
                  <a:lnTo>
                    <a:pt x="1659" y="295"/>
                  </a:lnTo>
                  <a:lnTo>
                    <a:pt x="1667" y="309"/>
                  </a:lnTo>
                  <a:lnTo>
                    <a:pt x="1675" y="325"/>
                  </a:lnTo>
                  <a:lnTo>
                    <a:pt x="1680" y="343"/>
                  </a:lnTo>
                  <a:lnTo>
                    <a:pt x="1683" y="362"/>
                  </a:lnTo>
                  <a:lnTo>
                    <a:pt x="1683" y="384"/>
                  </a:lnTo>
                  <a:lnTo>
                    <a:pt x="1681" y="408"/>
                  </a:lnTo>
                  <a:lnTo>
                    <a:pt x="1675" y="435"/>
                  </a:lnTo>
                  <a:lnTo>
                    <a:pt x="1667" y="463"/>
                  </a:lnTo>
                  <a:lnTo>
                    <a:pt x="1654" y="495"/>
                  </a:lnTo>
                  <a:lnTo>
                    <a:pt x="1638" y="530"/>
                  </a:lnTo>
                  <a:lnTo>
                    <a:pt x="1617" y="567"/>
                  </a:lnTo>
                  <a:lnTo>
                    <a:pt x="1592" y="607"/>
                  </a:lnTo>
                  <a:lnTo>
                    <a:pt x="1562" y="649"/>
                  </a:lnTo>
                  <a:lnTo>
                    <a:pt x="1688" y="1004"/>
                  </a:lnTo>
                  <a:lnTo>
                    <a:pt x="1726" y="885"/>
                  </a:lnTo>
                  <a:lnTo>
                    <a:pt x="2006" y="0"/>
                  </a:lnTo>
                  <a:lnTo>
                    <a:pt x="2008" y="2"/>
                  </a:lnTo>
                  <a:lnTo>
                    <a:pt x="2015" y="6"/>
                  </a:lnTo>
                  <a:lnTo>
                    <a:pt x="2026" y="12"/>
                  </a:lnTo>
                  <a:lnTo>
                    <a:pt x="2041" y="22"/>
                  </a:lnTo>
                  <a:lnTo>
                    <a:pt x="2061" y="33"/>
                  </a:lnTo>
                  <a:lnTo>
                    <a:pt x="2085" y="46"/>
                  </a:lnTo>
                  <a:lnTo>
                    <a:pt x="2111" y="62"/>
                  </a:lnTo>
                  <a:lnTo>
                    <a:pt x="2142" y="80"/>
                  </a:lnTo>
                  <a:lnTo>
                    <a:pt x="2179" y="98"/>
                  </a:lnTo>
                  <a:lnTo>
                    <a:pt x="2217" y="118"/>
                  </a:lnTo>
                  <a:lnTo>
                    <a:pt x="2259" y="139"/>
                  </a:lnTo>
                  <a:lnTo>
                    <a:pt x="2306" y="161"/>
                  </a:lnTo>
                  <a:lnTo>
                    <a:pt x="2356" y="184"/>
                  </a:lnTo>
                  <a:lnTo>
                    <a:pt x="2408" y="208"/>
                  </a:lnTo>
                  <a:lnTo>
                    <a:pt x="2465" y="231"/>
                  </a:lnTo>
                  <a:lnTo>
                    <a:pt x="2524" y="256"/>
                  </a:lnTo>
                  <a:lnTo>
                    <a:pt x="2587" y="281"/>
                  </a:lnTo>
                  <a:lnTo>
                    <a:pt x="2641" y="302"/>
                  </a:lnTo>
                  <a:lnTo>
                    <a:pt x="2690" y="327"/>
                  </a:lnTo>
                  <a:lnTo>
                    <a:pt x="2734" y="354"/>
                  </a:lnTo>
                  <a:lnTo>
                    <a:pt x="2772" y="384"/>
                  </a:lnTo>
                  <a:lnTo>
                    <a:pt x="2806" y="417"/>
                  </a:lnTo>
                  <a:lnTo>
                    <a:pt x="2836" y="452"/>
                  </a:lnTo>
                  <a:lnTo>
                    <a:pt x="2862" y="490"/>
                  </a:lnTo>
                  <a:lnTo>
                    <a:pt x="2884" y="532"/>
                  </a:lnTo>
                  <a:lnTo>
                    <a:pt x="2904" y="576"/>
                  </a:lnTo>
                  <a:lnTo>
                    <a:pt x="2919" y="623"/>
                  </a:lnTo>
                  <a:lnTo>
                    <a:pt x="2931" y="675"/>
                  </a:lnTo>
                  <a:lnTo>
                    <a:pt x="2942" y="729"/>
                  </a:lnTo>
                  <a:lnTo>
                    <a:pt x="2950" y="785"/>
                  </a:lnTo>
                  <a:lnTo>
                    <a:pt x="2956" y="846"/>
                  </a:lnTo>
                  <a:lnTo>
                    <a:pt x="2961" y="910"/>
                  </a:lnTo>
                  <a:lnTo>
                    <a:pt x="2965" y="977"/>
                  </a:lnTo>
                  <a:lnTo>
                    <a:pt x="2967" y="1049"/>
                  </a:lnTo>
                  <a:lnTo>
                    <a:pt x="2969" y="1124"/>
                  </a:lnTo>
                  <a:lnTo>
                    <a:pt x="2970" y="1202"/>
                  </a:lnTo>
                  <a:lnTo>
                    <a:pt x="2971" y="1284"/>
                  </a:lnTo>
                  <a:lnTo>
                    <a:pt x="2972" y="1371"/>
                  </a:lnTo>
                  <a:lnTo>
                    <a:pt x="0" y="1371"/>
                  </a:lnTo>
                  <a:lnTo>
                    <a:pt x="1" y="1288"/>
                  </a:lnTo>
                  <a:lnTo>
                    <a:pt x="2" y="1210"/>
                  </a:lnTo>
                  <a:lnTo>
                    <a:pt x="3" y="1134"/>
                  </a:lnTo>
                  <a:lnTo>
                    <a:pt x="4" y="1062"/>
                  </a:lnTo>
                  <a:lnTo>
                    <a:pt x="6" y="994"/>
                  </a:lnTo>
                  <a:lnTo>
                    <a:pt x="9" y="928"/>
                  </a:lnTo>
                  <a:lnTo>
                    <a:pt x="13" y="866"/>
                  </a:lnTo>
                  <a:lnTo>
                    <a:pt x="19" y="807"/>
                  </a:lnTo>
                  <a:lnTo>
                    <a:pt x="26" y="751"/>
                  </a:lnTo>
                  <a:lnTo>
                    <a:pt x="34" y="699"/>
                  </a:lnTo>
                  <a:lnTo>
                    <a:pt x="45" y="649"/>
                  </a:lnTo>
                  <a:lnTo>
                    <a:pt x="59" y="602"/>
                  </a:lnTo>
                  <a:lnTo>
                    <a:pt x="74" y="557"/>
                  </a:lnTo>
                  <a:lnTo>
                    <a:pt x="94" y="516"/>
                  </a:lnTo>
                  <a:lnTo>
                    <a:pt x="117" y="478"/>
                  </a:lnTo>
                  <a:lnTo>
                    <a:pt x="143" y="442"/>
                  </a:lnTo>
                  <a:lnTo>
                    <a:pt x="172" y="409"/>
                  </a:lnTo>
                  <a:lnTo>
                    <a:pt x="205" y="379"/>
                  </a:lnTo>
                  <a:lnTo>
                    <a:pt x="243" y="350"/>
                  </a:lnTo>
                  <a:lnTo>
                    <a:pt x="285" y="324"/>
                  </a:lnTo>
                  <a:lnTo>
                    <a:pt x="332" y="301"/>
                  </a:lnTo>
                  <a:lnTo>
                    <a:pt x="385" y="281"/>
                  </a:lnTo>
                  <a:lnTo>
                    <a:pt x="447" y="256"/>
                  </a:lnTo>
                  <a:lnTo>
                    <a:pt x="507" y="231"/>
                  </a:lnTo>
                  <a:lnTo>
                    <a:pt x="562" y="208"/>
                  </a:lnTo>
                  <a:lnTo>
                    <a:pt x="615" y="184"/>
                  </a:lnTo>
                  <a:lnTo>
                    <a:pt x="665" y="161"/>
                  </a:lnTo>
                  <a:lnTo>
                    <a:pt x="711" y="139"/>
                  </a:lnTo>
                  <a:lnTo>
                    <a:pt x="754" y="118"/>
                  </a:lnTo>
                  <a:lnTo>
                    <a:pt x="793" y="98"/>
                  </a:lnTo>
                  <a:lnTo>
                    <a:pt x="828" y="80"/>
                  </a:lnTo>
                  <a:lnTo>
                    <a:pt x="859" y="62"/>
                  </a:lnTo>
                  <a:lnTo>
                    <a:pt x="887" y="46"/>
                  </a:lnTo>
                  <a:lnTo>
                    <a:pt x="910" y="33"/>
                  </a:lnTo>
                  <a:lnTo>
                    <a:pt x="930" y="22"/>
                  </a:lnTo>
                  <a:lnTo>
                    <a:pt x="945" y="12"/>
                  </a:lnTo>
                  <a:lnTo>
                    <a:pt x="956" y="6"/>
                  </a:lnTo>
                  <a:lnTo>
                    <a:pt x="963" y="2"/>
                  </a:lnTo>
                  <a:lnTo>
                    <a:pt x="9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 name="Freeform 28"/>
            <p:cNvSpPr>
              <a:spLocks noEditPoints="1"/>
            </p:cNvSpPr>
            <p:nvPr/>
          </p:nvSpPr>
          <p:spPr bwMode="auto">
            <a:xfrm>
              <a:off x="6960" y="2207"/>
              <a:ext cx="146" cy="146"/>
            </a:xfrm>
            <a:custGeom>
              <a:avLst/>
              <a:gdLst>
                <a:gd name="T0" fmla="*/ 711 w 1903"/>
                <a:gd name="T1" fmla="*/ 750 h 1898"/>
                <a:gd name="T2" fmla="*/ 691 w 1903"/>
                <a:gd name="T3" fmla="*/ 790 h 1898"/>
                <a:gd name="T4" fmla="*/ 735 w 1903"/>
                <a:gd name="T5" fmla="*/ 821 h 1898"/>
                <a:gd name="T6" fmla="*/ 801 w 1903"/>
                <a:gd name="T7" fmla="*/ 835 h 1898"/>
                <a:gd name="T8" fmla="*/ 822 w 1903"/>
                <a:gd name="T9" fmla="*/ 887 h 1898"/>
                <a:gd name="T10" fmla="*/ 756 w 1903"/>
                <a:gd name="T11" fmla="*/ 1278 h 1898"/>
                <a:gd name="T12" fmla="*/ 759 w 1903"/>
                <a:gd name="T13" fmla="*/ 1440 h 1898"/>
                <a:gd name="T14" fmla="*/ 831 w 1903"/>
                <a:gd name="T15" fmla="*/ 1514 h 1898"/>
                <a:gd name="T16" fmla="*/ 949 w 1903"/>
                <a:gd name="T17" fmla="*/ 1536 h 1898"/>
                <a:gd name="T18" fmla="*/ 1097 w 1903"/>
                <a:gd name="T19" fmla="*/ 1511 h 1898"/>
                <a:gd name="T20" fmla="*/ 1200 w 1903"/>
                <a:gd name="T21" fmla="*/ 1433 h 1898"/>
                <a:gd name="T22" fmla="*/ 1209 w 1903"/>
                <a:gd name="T23" fmla="*/ 1384 h 1898"/>
                <a:gd name="T24" fmla="*/ 1163 w 1903"/>
                <a:gd name="T25" fmla="*/ 1384 h 1898"/>
                <a:gd name="T26" fmla="*/ 1076 w 1903"/>
                <a:gd name="T27" fmla="*/ 1415 h 1898"/>
                <a:gd name="T28" fmla="*/ 1033 w 1903"/>
                <a:gd name="T29" fmla="*/ 1394 h 1898"/>
                <a:gd name="T30" fmla="*/ 1024 w 1903"/>
                <a:gd name="T31" fmla="*/ 1328 h 1898"/>
                <a:gd name="T32" fmla="*/ 1104 w 1903"/>
                <a:gd name="T33" fmla="*/ 887 h 1898"/>
                <a:gd name="T34" fmla="*/ 1111 w 1903"/>
                <a:gd name="T35" fmla="*/ 780 h 1898"/>
                <a:gd name="T36" fmla="*/ 1072 w 1903"/>
                <a:gd name="T37" fmla="*/ 744 h 1898"/>
                <a:gd name="T38" fmla="*/ 960 w 1903"/>
                <a:gd name="T39" fmla="*/ 365 h 1898"/>
                <a:gd name="T40" fmla="*/ 863 w 1903"/>
                <a:gd name="T41" fmla="*/ 430 h 1898"/>
                <a:gd name="T42" fmla="*/ 839 w 1903"/>
                <a:gd name="T43" fmla="*/ 549 h 1898"/>
                <a:gd name="T44" fmla="*/ 904 w 1903"/>
                <a:gd name="T45" fmla="*/ 647 h 1898"/>
                <a:gd name="T46" fmla="*/ 1022 w 1903"/>
                <a:gd name="T47" fmla="*/ 671 h 1898"/>
                <a:gd name="T48" fmla="*/ 1118 w 1903"/>
                <a:gd name="T49" fmla="*/ 606 h 1898"/>
                <a:gd name="T50" fmla="*/ 1142 w 1903"/>
                <a:gd name="T51" fmla="*/ 487 h 1898"/>
                <a:gd name="T52" fmla="*/ 1078 w 1903"/>
                <a:gd name="T53" fmla="*/ 389 h 1898"/>
                <a:gd name="T54" fmla="*/ 918 w 1903"/>
                <a:gd name="T55" fmla="*/ 0 h 1898"/>
                <a:gd name="T56" fmla="*/ 1194 w 1903"/>
                <a:gd name="T57" fmla="*/ 30 h 1898"/>
                <a:gd name="T58" fmla="*/ 1453 w 1903"/>
                <a:gd name="T59" fmla="*/ 141 h 1898"/>
                <a:gd name="T60" fmla="*/ 1676 w 1903"/>
                <a:gd name="T61" fmla="*/ 331 h 1898"/>
                <a:gd name="T62" fmla="*/ 1828 w 1903"/>
                <a:gd name="T63" fmla="*/ 575 h 1898"/>
                <a:gd name="T64" fmla="*/ 1898 w 1903"/>
                <a:gd name="T65" fmla="*/ 844 h 1898"/>
                <a:gd name="T66" fmla="*/ 1889 w 1903"/>
                <a:gd name="T67" fmla="*/ 1122 h 1898"/>
                <a:gd name="T68" fmla="*/ 1798 w 1903"/>
                <a:gd name="T69" fmla="*/ 1386 h 1898"/>
                <a:gd name="T70" fmla="*/ 1625 w 1903"/>
                <a:gd name="T71" fmla="*/ 1620 h 1898"/>
                <a:gd name="T72" fmla="*/ 1395 w 1903"/>
                <a:gd name="T73" fmla="*/ 1790 h 1898"/>
                <a:gd name="T74" fmla="*/ 1135 w 1903"/>
                <a:gd name="T75" fmla="*/ 1881 h 1898"/>
                <a:gd name="T76" fmla="*/ 862 w 1903"/>
                <a:gd name="T77" fmla="*/ 1894 h 1898"/>
                <a:gd name="T78" fmla="*/ 596 w 1903"/>
                <a:gd name="T79" fmla="*/ 1829 h 1898"/>
                <a:gd name="T80" fmla="*/ 420 w 1903"/>
                <a:gd name="T81" fmla="*/ 1799 h 1898"/>
                <a:gd name="T82" fmla="*/ 229 w 1903"/>
                <a:gd name="T83" fmla="*/ 1872 h 1898"/>
                <a:gd name="T84" fmla="*/ 63 w 1903"/>
                <a:gd name="T85" fmla="*/ 1876 h 1898"/>
                <a:gd name="T86" fmla="*/ 33 w 1903"/>
                <a:gd name="T87" fmla="*/ 1845 h 1898"/>
                <a:gd name="T88" fmla="*/ 53 w 1903"/>
                <a:gd name="T89" fmla="*/ 1806 h 1898"/>
                <a:gd name="T90" fmla="*/ 174 w 1903"/>
                <a:gd name="T91" fmla="*/ 1707 h 1898"/>
                <a:gd name="T92" fmla="*/ 249 w 1903"/>
                <a:gd name="T93" fmla="*/ 1585 h 1898"/>
                <a:gd name="T94" fmla="*/ 118 w 1903"/>
                <a:gd name="T95" fmla="*/ 1407 h 1898"/>
                <a:gd name="T96" fmla="*/ 23 w 1903"/>
                <a:gd name="T97" fmla="*/ 1154 h 1898"/>
                <a:gd name="T98" fmla="*/ 2 w 1903"/>
                <a:gd name="T99" fmla="*/ 889 h 1898"/>
                <a:gd name="T100" fmla="*/ 57 w 1903"/>
                <a:gd name="T101" fmla="*/ 627 h 1898"/>
                <a:gd name="T102" fmla="*/ 186 w 1903"/>
                <a:gd name="T103" fmla="*/ 385 h 1898"/>
                <a:gd name="T104" fmla="*/ 391 w 1903"/>
                <a:gd name="T105" fmla="*/ 182 h 1898"/>
                <a:gd name="T106" fmla="*/ 644 w 1903"/>
                <a:gd name="T107" fmla="*/ 51 h 1898"/>
                <a:gd name="T108" fmla="*/ 918 w 1903"/>
                <a:gd name="T109" fmla="*/ 0 h 1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03" h="1898">
                  <a:moveTo>
                    <a:pt x="760" y="743"/>
                  </a:moveTo>
                  <a:lnTo>
                    <a:pt x="743" y="744"/>
                  </a:lnTo>
                  <a:lnTo>
                    <a:pt x="725" y="746"/>
                  </a:lnTo>
                  <a:lnTo>
                    <a:pt x="711" y="750"/>
                  </a:lnTo>
                  <a:lnTo>
                    <a:pt x="700" y="758"/>
                  </a:lnTo>
                  <a:lnTo>
                    <a:pt x="693" y="767"/>
                  </a:lnTo>
                  <a:lnTo>
                    <a:pt x="690" y="778"/>
                  </a:lnTo>
                  <a:lnTo>
                    <a:pt x="691" y="790"/>
                  </a:lnTo>
                  <a:lnTo>
                    <a:pt x="696" y="800"/>
                  </a:lnTo>
                  <a:lnTo>
                    <a:pt x="705" y="809"/>
                  </a:lnTo>
                  <a:lnTo>
                    <a:pt x="718" y="816"/>
                  </a:lnTo>
                  <a:lnTo>
                    <a:pt x="735" y="821"/>
                  </a:lnTo>
                  <a:lnTo>
                    <a:pt x="752" y="824"/>
                  </a:lnTo>
                  <a:lnTo>
                    <a:pt x="769" y="826"/>
                  </a:lnTo>
                  <a:lnTo>
                    <a:pt x="787" y="830"/>
                  </a:lnTo>
                  <a:lnTo>
                    <a:pt x="801" y="835"/>
                  </a:lnTo>
                  <a:lnTo>
                    <a:pt x="811" y="843"/>
                  </a:lnTo>
                  <a:lnTo>
                    <a:pt x="817" y="854"/>
                  </a:lnTo>
                  <a:lnTo>
                    <a:pt x="821" y="868"/>
                  </a:lnTo>
                  <a:lnTo>
                    <a:pt x="822" y="887"/>
                  </a:lnTo>
                  <a:lnTo>
                    <a:pt x="821" y="896"/>
                  </a:lnTo>
                  <a:lnTo>
                    <a:pt x="820" y="905"/>
                  </a:lnTo>
                  <a:lnTo>
                    <a:pt x="770" y="1195"/>
                  </a:lnTo>
                  <a:lnTo>
                    <a:pt x="756" y="1278"/>
                  </a:lnTo>
                  <a:lnTo>
                    <a:pt x="744" y="1361"/>
                  </a:lnTo>
                  <a:lnTo>
                    <a:pt x="744" y="1389"/>
                  </a:lnTo>
                  <a:lnTo>
                    <a:pt x="749" y="1415"/>
                  </a:lnTo>
                  <a:lnTo>
                    <a:pt x="759" y="1440"/>
                  </a:lnTo>
                  <a:lnTo>
                    <a:pt x="773" y="1463"/>
                  </a:lnTo>
                  <a:lnTo>
                    <a:pt x="790" y="1483"/>
                  </a:lnTo>
                  <a:lnTo>
                    <a:pt x="810" y="1500"/>
                  </a:lnTo>
                  <a:lnTo>
                    <a:pt x="831" y="1514"/>
                  </a:lnTo>
                  <a:lnTo>
                    <a:pt x="852" y="1523"/>
                  </a:lnTo>
                  <a:lnTo>
                    <a:pt x="873" y="1530"/>
                  </a:lnTo>
                  <a:lnTo>
                    <a:pt x="911" y="1534"/>
                  </a:lnTo>
                  <a:lnTo>
                    <a:pt x="949" y="1536"/>
                  </a:lnTo>
                  <a:lnTo>
                    <a:pt x="987" y="1536"/>
                  </a:lnTo>
                  <a:lnTo>
                    <a:pt x="1026" y="1533"/>
                  </a:lnTo>
                  <a:lnTo>
                    <a:pt x="1063" y="1525"/>
                  </a:lnTo>
                  <a:lnTo>
                    <a:pt x="1097" y="1511"/>
                  </a:lnTo>
                  <a:lnTo>
                    <a:pt x="1131" y="1493"/>
                  </a:lnTo>
                  <a:lnTo>
                    <a:pt x="1162" y="1471"/>
                  </a:lnTo>
                  <a:lnTo>
                    <a:pt x="1192" y="1444"/>
                  </a:lnTo>
                  <a:lnTo>
                    <a:pt x="1200" y="1433"/>
                  </a:lnTo>
                  <a:lnTo>
                    <a:pt x="1208" y="1420"/>
                  </a:lnTo>
                  <a:lnTo>
                    <a:pt x="1212" y="1407"/>
                  </a:lnTo>
                  <a:lnTo>
                    <a:pt x="1213" y="1394"/>
                  </a:lnTo>
                  <a:lnTo>
                    <a:pt x="1209" y="1384"/>
                  </a:lnTo>
                  <a:lnTo>
                    <a:pt x="1201" y="1377"/>
                  </a:lnTo>
                  <a:lnTo>
                    <a:pt x="1190" y="1375"/>
                  </a:lnTo>
                  <a:lnTo>
                    <a:pt x="1177" y="1377"/>
                  </a:lnTo>
                  <a:lnTo>
                    <a:pt x="1163" y="1384"/>
                  </a:lnTo>
                  <a:lnTo>
                    <a:pt x="1148" y="1392"/>
                  </a:lnTo>
                  <a:lnTo>
                    <a:pt x="1134" y="1400"/>
                  </a:lnTo>
                  <a:lnTo>
                    <a:pt x="1105" y="1409"/>
                  </a:lnTo>
                  <a:lnTo>
                    <a:pt x="1076" y="1415"/>
                  </a:lnTo>
                  <a:lnTo>
                    <a:pt x="1062" y="1415"/>
                  </a:lnTo>
                  <a:lnTo>
                    <a:pt x="1051" y="1411"/>
                  </a:lnTo>
                  <a:lnTo>
                    <a:pt x="1041" y="1405"/>
                  </a:lnTo>
                  <a:lnTo>
                    <a:pt x="1033" y="1394"/>
                  </a:lnTo>
                  <a:lnTo>
                    <a:pt x="1029" y="1382"/>
                  </a:lnTo>
                  <a:lnTo>
                    <a:pt x="1025" y="1365"/>
                  </a:lnTo>
                  <a:lnTo>
                    <a:pt x="1023" y="1346"/>
                  </a:lnTo>
                  <a:lnTo>
                    <a:pt x="1024" y="1328"/>
                  </a:lnTo>
                  <a:lnTo>
                    <a:pt x="1032" y="1274"/>
                  </a:lnTo>
                  <a:lnTo>
                    <a:pt x="1043" y="1219"/>
                  </a:lnTo>
                  <a:lnTo>
                    <a:pt x="1074" y="1053"/>
                  </a:lnTo>
                  <a:lnTo>
                    <a:pt x="1104" y="887"/>
                  </a:lnTo>
                  <a:lnTo>
                    <a:pt x="1109" y="857"/>
                  </a:lnTo>
                  <a:lnTo>
                    <a:pt x="1112" y="827"/>
                  </a:lnTo>
                  <a:lnTo>
                    <a:pt x="1113" y="797"/>
                  </a:lnTo>
                  <a:lnTo>
                    <a:pt x="1111" y="780"/>
                  </a:lnTo>
                  <a:lnTo>
                    <a:pt x="1106" y="767"/>
                  </a:lnTo>
                  <a:lnTo>
                    <a:pt x="1097" y="757"/>
                  </a:lnTo>
                  <a:lnTo>
                    <a:pt x="1086" y="749"/>
                  </a:lnTo>
                  <a:lnTo>
                    <a:pt x="1072" y="744"/>
                  </a:lnTo>
                  <a:lnTo>
                    <a:pt x="1055" y="743"/>
                  </a:lnTo>
                  <a:lnTo>
                    <a:pt x="760" y="743"/>
                  </a:lnTo>
                  <a:close/>
                  <a:moveTo>
                    <a:pt x="992" y="362"/>
                  </a:moveTo>
                  <a:lnTo>
                    <a:pt x="960" y="365"/>
                  </a:lnTo>
                  <a:lnTo>
                    <a:pt x="932" y="375"/>
                  </a:lnTo>
                  <a:lnTo>
                    <a:pt x="905" y="388"/>
                  </a:lnTo>
                  <a:lnTo>
                    <a:pt x="882" y="407"/>
                  </a:lnTo>
                  <a:lnTo>
                    <a:pt x="863" y="430"/>
                  </a:lnTo>
                  <a:lnTo>
                    <a:pt x="848" y="456"/>
                  </a:lnTo>
                  <a:lnTo>
                    <a:pt x="839" y="485"/>
                  </a:lnTo>
                  <a:lnTo>
                    <a:pt x="836" y="517"/>
                  </a:lnTo>
                  <a:lnTo>
                    <a:pt x="839" y="549"/>
                  </a:lnTo>
                  <a:lnTo>
                    <a:pt x="848" y="578"/>
                  </a:lnTo>
                  <a:lnTo>
                    <a:pt x="862" y="605"/>
                  </a:lnTo>
                  <a:lnTo>
                    <a:pt x="881" y="628"/>
                  </a:lnTo>
                  <a:lnTo>
                    <a:pt x="904" y="647"/>
                  </a:lnTo>
                  <a:lnTo>
                    <a:pt x="930" y="662"/>
                  </a:lnTo>
                  <a:lnTo>
                    <a:pt x="960" y="671"/>
                  </a:lnTo>
                  <a:lnTo>
                    <a:pt x="991" y="674"/>
                  </a:lnTo>
                  <a:lnTo>
                    <a:pt x="1022" y="671"/>
                  </a:lnTo>
                  <a:lnTo>
                    <a:pt x="1051" y="663"/>
                  </a:lnTo>
                  <a:lnTo>
                    <a:pt x="1077" y="648"/>
                  </a:lnTo>
                  <a:lnTo>
                    <a:pt x="1100" y="630"/>
                  </a:lnTo>
                  <a:lnTo>
                    <a:pt x="1118" y="606"/>
                  </a:lnTo>
                  <a:lnTo>
                    <a:pt x="1133" y="580"/>
                  </a:lnTo>
                  <a:lnTo>
                    <a:pt x="1142" y="550"/>
                  </a:lnTo>
                  <a:lnTo>
                    <a:pt x="1145" y="519"/>
                  </a:lnTo>
                  <a:lnTo>
                    <a:pt x="1142" y="487"/>
                  </a:lnTo>
                  <a:lnTo>
                    <a:pt x="1134" y="458"/>
                  </a:lnTo>
                  <a:lnTo>
                    <a:pt x="1119" y="431"/>
                  </a:lnTo>
                  <a:lnTo>
                    <a:pt x="1101" y="409"/>
                  </a:lnTo>
                  <a:lnTo>
                    <a:pt x="1078" y="389"/>
                  </a:lnTo>
                  <a:lnTo>
                    <a:pt x="1052" y="375"/>
                  </a:lnTo>
                  <a:lnTo>
                    <a:pt x="1023" y="365"/>
                  </a:lnTo>
                  <a:lnTo>
                    <a:pt x="992" y="362"/>
                  </a:lnTo>
                  <a:close/>
                  <a:moveTo>
                    <a:pt x="918" y="0"/>
                  </a:moveTo>
                  <a:lnTo>
                    <a:pt x="987" y="0"/>
                  </a:lnTo>
                  <a:lnTo>
                    <a:pt x="1056" y="5"/>
                  </a:lnTo>
                  <a:lnTo>
                    <a:pt x="1125" y="15"/>
                  </a:lnTo>
                  <a:lnTo>
                    <a:pt x="1194" y="30"/>
                  </a:lnTo>
                  <a:lnTo>
                    <a:pt x="1261" y="51"/>
                  </a:lnTo>
                  <a:lnTo>
                    <a:pt x="1326" y="75"/>
                  </a:lnTo>
                  <a:lnTo>
                    <a:pt x="1391" y="105"/>
                  </a:lnTo>
                  <a:lnTo>
                    <a:pt x="1453" y="141"/>
                  </a:lnTo>
                  <a:lnTo>
                    <a:pt x="1513" y="182"/>
                  </a:lnTo>
                  <a:lnTo>
                    <a:pt x="1570" y="227"/>
                  </a:lnTo>
                  <a:lnTo>
                    <a:pt x="1625" y="278"/>
                  </a:lnTo>
                  <a:lnTo>
                    <a:pt x="1676" y="331"/>
                  </a:lnTo>
                  <a:lnTo>
                    <a:pt x="1721" y="389"/>
                  </a:lnTo>
                  <a:lnTo>
                    <a:pt x="1761" y="449"/>
                  </a:lnTo>
                  <a:lnTo>
                    <a:pt x="1798" y="511"/>
                  </a:lnTo>
                  <a:lnTo>
                    <a:pt x="1828" y="575"/>
                  </a:lnTo>
                  <a:lnTo>
                    <a:pt x="1852" y="641"/>
                  </a:lnTo>
                  <a:lnTo>
                    <a:pt x="1873" y="708"/>
                  </a:lnTo>
                  <a:lnTo>
                    <a:pt x="1889" y="776"/>
                  </a:lnTo>
                  <a:lnTo>
                    <a:pt x="1898" y="844"/>
                  </a:lnTo>
                  <a:lnTo>
                    <a:pt x="1903" y="913"/>
                  </a:lnTo>
                  <a:lnTo>
                    <a:pt x="1903" y="984"/>
                  </a:lnTo>
                  <a:lnTo>
                    <a:pt x="1898" y="1053"/>
                  </a:lnTo>
                  <a:lnTo>
                    <a:pt x="1889" y="1122"/>
                  </a:lnTo>
                  <a:lnTo>
                    <a:pt x="1873" y="1189"/>
                  </a:lnTo>
                  <a:lnTo>
                    <a:pt x="1852" y="1256"/>
                  </a:lnTo>
                  <a:lnTo>
                    <a:pt x="1828" y="1322"/>
                  </a:lnTo>
                  <a:lnTo>
                    <a:pt x="1798" y="1386"/>
                  </a:lnTo>
                  <a:lnTo>
                    <a:pt x="1761" y="1448"/>
                  </a:lnTo>
                  <a:lnTo>
                    <a:pt x="1721" y="1508"/>
                  </a:lnTo>
                  <a:lnTo>
                    <a:pt x="1676" y="1566"/>
                  </a:lnTo>
                  <a:lnTo>
                    <a:pt x="1625" y="1620"/>
                  </a:lnTo>
                  <a:lnTo>
                    <a:pt x="1571" y="1670"/>
                  </a:lnTo>
                  <a:lnTo>
                    <a:pt x="1515" y="1714"/>
                  </a:lnTo>
                  <a:lnTo>
                    <a:pt x="1456" y="1755"/>
                  </a:lnTo>
                  <a:lnTo>
                    <a:pt x="1395" y="1790"/>
                  </a:lnTo>
                  <a:lnTo>
                    <a:pt x="1332" y="1820"/>
                  </a:lnTo>
                  <a:lnTo>
                    <a:pt x="1267" y="1844"/>
                  </a:lnTo>
                  <a:lnTo>
                    <a:pt x="1202" y="1865"/>
                  </a:lnTo>
                  <a:lnTo>
                    <a:pt x="1135" y="1881"/>
                  </a:lnTo>
                  <a:lnTo>
                    <a:pt x="1066" y="1891"/>
                  </a:lnTo>
                  <a:lnTo>
                    <a:pt x="998" y="1897"/>
                  </a:lnTo>
                  <a:lnTo>
                    <a:pt x="930" y="1898"/>
                  </a:lnTo>
                  <a:lnTo>
                    <a:pt x="862" y="1894"/>
                  </a:lnTo>
                  <a:lnTo>
                    <a:pt x="795" y="1885"/>
                  </a:lnTo>
                  <a:lnTo>
                    <a:pt x="727" y="1871"/>
                  </a:lnTo>
                  <a:lnTo>
                    <a:pt x="661" y="1853"/>
                  </a:lnTo>
                  <a:lnTo>
                    <a:pt x="596" y="1829"/>
                  </a:lnTo>
                  <a:lnTo>
                    <a:pt x="532" y="1800"/>
                  </a:lnTo>
                  <a:lnTo>
                    <a:pt x="471" y="1767"/>
                  </a:lnTo>
                  <a:lnTo>
                    <a:pt x="469" y="1766"/>
                  </a:lnTo>
                  <a:lnTo>
                    <a:pt x="420" y="1799"/>
                  </a:lnTo>
                  <a:lnTo>
                    <a:pt x="372" y="1825"/>
                  </a:lnTo>
                  <a:lnTo>
                    <a:pt x="323" y="1847"/>
                  </a:lnTo>
                  <a:lnTo>
                    <a:pt x="275" y="1862"/>
                  </a:lnTo>
                  <a:lnTo>
                    <a:pt x="229" y="1872"/>
                  </a:lnTo>
                  <a:lnTo>
                    <a:pt x="184" y="1879"/>
                  </a:lnTo>
                  <a:lnTo>
                    <a:pt x="141" y="1882"/>
                  </a:lnTo>
                  <a:lnTo>
                    <a:pt x="101" y="1881"/>
                  </a:lnTo>
                  <a:lnTo>
                    <a:pt x="63" y="1876"/>
                  </a:lnTo>
                  <a:lnTo>
                    <a:pt x="52" y="1872"/>
                  </a:lnTo>
                  <a:lnTo>
                    <a:pt x="43" y="1865"/>
                  </a:lnTo>
                  <a:lnTo>
                    <a:pt x="37" y="1856"/>
                  </a:lnTo>
                  <a:lnTo>
                    <a:pt x="33" y="1845"/>
                  </a:lnTo>
                  <a:lnTo>
                    <a:pt x="33" y="1834"/>
                  </a:lnTo>
                  <a:lnTo>
                    <a:pt x="37" y="1824"/>
                  </a:lnTo>
                  <a:lnTo>
                    <a:pt x="43" y="1814"/>
                  </a:lnTo>
                  <a:lnTo>
                    <a:pt x="53" y="1806"/>
                  </a:lnTo>
                  <a:lnTo>
                    <a:pt x="88" y="1787"/>
                  </a:lnTo>
                  <a:lnTo>
                    <a:pt x="120" y="1763"/>
                  </a:lnTo>
                  <a:lnTo>
                    <a:pt x="149" y="1736"/>
                  </a:lnTo>
                  <a:lnTo>
                    <a:pt x="174" y="1707"/>
                  </a:lnTo>
                  <a:lnTo>
                    <a:pt x="197" y="1677"/>
                  </a:lnTo>
                  <a:lnTo>
                    <a:pt x="216" y="1646"/>
                  </a:lnTo>
                  <a:lnTo>
                    <a:pt x="234" y="1615"/>
                  </a:lnTo>
                  <a:lnTo>
                    <a:pt x="249" y="1585"/>
                  </a:lnTo>
                  <a:lnTo>
                    <a:pt x="239" y="1578"/>
                  </a:lnTo>
                  <a:lnTo>
                    <a:pt x="194" y="1523"/>
                  </a:lnTo>
                  <a:lnTo>
                    <a:pt x="154" y="1467"/>
                  </a:lnTo>
                  <a:lnTo>
                    <a:pt x="118" y="1407"/>
                  </a:lnTo>
                  <a:lnTo>
                    <a:pt x="87" y="1346"/>
                  </a:lnTo>
                  <a:lnTo>
                    <a:pt x="61" y="1283"/>
                  </a:lnTo>
                  <a:lnTo>
                    <a:pt x="40" y="1219"/>
                  </a:lnTo>
                  <a:lnTo>
                    <a:pt x="23" y="1154"/>
                  </a:lnTo>
                  <a:lnTo>
                    <a:pt x="11" y="1088"/>
                  </a:lnTo>
                  <a:lnTo>
                    <a:pt x="3" y="1022"/>
                  </a:lnTo>
                  <a:lnTo>
                    <a:pt x="0" y="955"/>
                  </a:lnTo>
                  <a:lnTo>
                    <a:pt x="2" y="889"/>
                  </a:lnTo>
                  <a:lnTo>
                    <a:pt x="10" y="822"/>
                  </a:lnTo>
                  <a:lnTo>
                    <a:pt x="20" y="756"/>
                  </a:lnTo>
                  <a:lnTo>
                    <a:pt x="37" y="691"/>
                  </a:lnTo>
                  <a:lnTo>
                    <a:pt x="57" y="627"/>
                  </a:lnTo>
                  <a:lnTo>
                    <a:pt x="82" y="564"/>
                  </a:lnTo>
                  <a:lnTo>
                    <a:pt x="112" y="502"/>
                  </a:lnTo>
                  <a:lnTo>
                    <a:pt x="147" y="443"/>
                  </a:lnTo>
                  <a:lnTo>
                    <a:pt x="186" y="385"/>
                  </a:lnTo>
                  <a:lnTo>
                    <a:pt x="231" y="330"/>
                  </a:lnTo>
                  <a:lnTo>
                    <a:pt x="280" y="278"/>
                  </a:lnTo>
                  <a:lnTo>
                    <a:pt x="334" y="227"/>
                  </a:lnTo>
                  <a:lnTo>
                    <a:pt x="391" y="182"/>
                  </a:lnTo>
                  <a:lnTo>
                    <a:pt x="451" y="141"/>
                  </a:lnTo>
                  <a:lnTo>
                    <a:pt x="514" y="105"/>
                  </a:lnTo>
                  <a:lnTo>
                    <a:pt x="578" y="75"/>
                  </a:lnTo>
                  <a:lnTo>
                    <a:pt x="644" y="51"/>
                  </a:lnTo>
                  <a:lnTo>
                    <a:pt x="711" y="30"/>
                  </a:lnTo>
                  <a:lnTo>
                    <a:pt x="779" y="15"/>
                  </a:lnTo>
                  <a:lnTo>
                    <a:pt x="848" y="5"/>
                  </a:lnTo>
                  <a:lnTo>
                    <a:pt x="9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70" name="Group 734"/>
          <p:cNvGrpSpPr>
            <a:grpSpLocks noChangeAspect="1"/>
          </p:cNvGrpSpPr>
          <p:nvPr/>
        </p:nvGrpSpPr>
        <p:grpSpPr bwMode="auto">
          <a:xfrm>
            <a:off x="6877167" y="3691405"/>
            <a:ext cx="209305" cy="194796"/>
            <a:chOff x="1214" y="2711"/>
            <a:chExt cx="1183" cy="1101"/>
          </a:xfrm>
          <a:solidFill>
            <a:schemeClr val="tx1">
              <a:lumMod val="65000"/>
              <a:lumOff val="35000"/>
            </a:schemeClr>
          </a:solidFill>
        </p:grpSpPr>
        <p:sp>
          <p:nvSpPr>
            <p:cNvPr id="5873" name="Freeform 736"/>
            <p:cNvSpPr>
              <a:spLocks noEditPoints="1"/>
            </p:cNvSpPr>
            <p:nvPr/>
          </p:nvSpPr>
          <p:spPr bwMode="auto">
            <a:xfrm>
              <a:off x="1456" y="3243"/>
              <a:ext cx="699" cy="493"/>
            </a:xfrm>
            <a:custGeom>
              <a:avLst/>
              <a:gdLst>
                <a:gd name="T0" fmla="*/ 645 w 2097"/>
                <a:gd name="T1" fmla="*/ 995 h 1479"/>
                <a:gd name="T2" fmla="*/ 580 w 2097"/>
                <a:gd name="T3" fmla="*/ 954 h 1479"/>
                <a:gd name="T4" fmla="*/ 516 w 2097"/>
                <a:gd name="T5" fmla="*/ 920 h 1479"/>
                <a:gd name="T6" fmla="*/ 511 w 2097"/>
                <a:gd name="T7" fmla="*/ 1061 h 1479"/>
                <a:gd name="T8" fmla="*/ 599 w 2097"/>
                <a:gd name="T9" fmla="*/ 1072 h 1479"/>
                <a:gd name="T10" fmla="*/ 637 w 2097"/>
                <a:gd name="T11" fmla="*/ 1153 h 1479"/>
                <a:gd name="T12" fmla="*/ 737 w 2097"/>
                <a:gd name="T13" fmla="*/ 1148 h 1479"/>
                <a:gd name="T14" fmla="*/ 777 w 2097"/>
                <a:gd name="T15" fmla="*/ 1231 h 1479"/>
                <a:gd name="T16" fmla="*/ 899 w 2097"/>
                <a:gd name="T17" fmla="*/ 1253 h 1479"/>
                <a:gd name="T18" fmla="*/ 940 w 2097"/>
                <a:gd name="T19" fmla="*/ 1328 h 1479"/>
                <a:gd name="T20" fmla="*/ 1005 w 2097"/>
                <a:gd name="T21" fmla="*/ 1360 h 1479"/>
                <a:gd name="T22" fmla="*/ 1079 w 2097"/>
                <a:gd name="T23" fmla="*/ 1238 h 1479"/>
                <a:gd name="T24" fmla="*/ 1143 w 2097"/>
                <a:gd name="T25" fmla="*/ 1111 h 1479"/>
                <a:gd name="T26" fmla="*/ 1070 w 2097"/>
                <a:gd name="T27" fmla="*/ 1073 h 1479"/>
                <a:gd name="T28" fmla="*/ 1005 w 2097"/>
                <a:gd name="T29" fmla="*/ 1028 h 1479"/>
                <a:gd name="T30" fmla="*/ 935 w 2097"/>
                <a:gd name="T31" fmla="*/ 964 h 1479"/>
                <a:gd name="T32" fmla="*/ 831 w 2097"/>
                <a:gd name="T33" fmla="*/ 1012 h 1479"/>
                <a:gd name="T34" fmla="*/ 770 w 2097"/>
                <a:gd name="T35" fmla="*/ 925 h 1479"/>
                <a:gd name="T36" fmla="*/ 1046 w 2097"/>
                <a:gd name="T37" fmla="*/ 152 h 1479"/>
                <a:gd name="T38" fmla="*/ 899 w 2097"/>
                <a:gd name="T39" fmla="*/ 253 h 1479"/>
                <a:gd name="T40" fmla="*/ 853 w 2097"/>
                <a:gd name="T41" fmla="*/ 455 h 1479"/>
                <a:gd name="T42" fmla="*/ 915 w 2097"/>
                <a:gd name="T43" fmla="*/ 594 h 1479"/>
                <a:gd name="T44" fmla="*/ 1010 w 2097"/>
                <a:gd name="T45" fmla="*/ 472 h 1479"/>
                <a:gd name="T46" fmla="*/ 1046 w 2097"/>
                <a:gd name="T47" fmla="*/ 352 h 1479"/>
                <a:gd name="T48" fmla="*/ 1149 w 2097"/>
                <a:gd name="T49" fmla="*/ 286 h 1479"/>
                <a:gd name="T50" fmla="*/ 1223 w 2097"/>
                <a:gd name="T51" fmla="*/ 284 h 1479"/>
                <a:gd name="T52" fmla="*/ 1478 w 2097"/>
                <a:gd name="T53" fmla="*/ 430 h 1479"/>
                <a:gd name="T54" fmla="*/ 1730 w 2097"/>
                <a:gd name="T55" fmla="*/ 575 h 1479"/>
                <a:gd name="T56" fmla="*/ 1838 w 2097"/>
                <a:gd name="T57" fmla="*/ 675 h 1479"/>
                <a:gd name="T58" fmla="*/ 1970 w 2097"/>
                <a:gd name="T59" fmla="*/ 804 h 1479"/>
                <a:gd name="T60" fmla="*/ 1687 w 2097"/>
                <a:gd name="T61" fmla="*/ 290 h 1479"/>
                <a:gd name="T62" fmla="*/ 1518 w 2097"/>
                <a:gd name="T63" fmla="*/ 322 h 1479"/>
                <a:gd name="T64" fmla="*/ 1236 w 2097"/>
                <a:gd name="T65" fmla="*/ 178 h 1479"/>
                <a:gd name="T66" fmla="*/ 1127 w 2097"/>
                <a:gd name="T67" fmla="*/ 0 h 1479"/>
                <a:gd name="T68" fmla="*/ 1254 w 2097"/>
                <a:gd name="T69" fmla="*/ 53 h 1479"/>
                <a:gd name="T70" fmla="*/ 1480 w 2097"/>
                <a:gd name="T71" fmla="*/ 184 h 1479"/>
                <a:gd name="T72" fmla="*/ 1954 w 2097"/>
                <a:gd name="T73" fmla="*/ 106 h 1479"/>
                <a:gd name="T74" fmla="*/ 2081 w 2097"/>
                <a:gd name="T75" fmla="*/ 892 h 1479"/>
                <a:gd name="T76" fmla="*/ 1945 w 2097"/>
                <a:gd name="T77" fmla="*/ 932 h 1479"/>
                <a:gd name="T78" fmla="*/ 1685 w 2097"/>
                <a:gd name="T79" fmla="*/ 1005 h 1479"/>
                <a:gd name="T80" fmla="*/ 1583 w 2097"/>
                <a:gd name="T81" fmla="*/ 1079 h 1479"/>
                <a:gd name="T82" fmla="*/ 1425 w 2097"/>
                <a:gd name="T83" fmla="*/ 1187 h 1479"/>
                <a:gd name="T84" fmla="*/ 1300 w 2097"/>
                <a:gd name="T85" fmla="*/ 1303 h 1479"/>
                <a:gd name="T86" fmla="*/ 1187 w 2097"/>
                <a:gd name="T87" fmla="*/ 1284 h 1479"/>
                <a:gd name="T88" fmla="*/ 1124 w 2097"/>
                <a:gd name="T89" fmla="*/ 1392 h 1479"/>
                <a:gd name="T90" fmla="*/ 994 w 2097"/>
                <a:gd name="T91" fmla="*/ 1479 h 1479"/>
                <a:gd name="T92" fmla="*/ 803 w 2097"/>
                <a:gd name="T93" fmla="*/ 1376 h 1479"/>
                <a:gd name="T94" fmla="*/ 581 w 2097"/>
                <a:gd name="T95" fmla="*/ 1256 h 1479"/>
                <a:gd name="T96" fmla="*/ 385 w 2097"/>
                <a:gd name="T97" fmla="*/ 1128 h 1479"/>
                <a:gd name="T98" fmla="*/ 30 w 2097"/>
                <a:gd name="T99" fmla="*/ 864 h 1479"/>
                <a:gd name="T100" fmla="*/ 116 w 2097"/>
                <a:gd name="T101" fmla="*/ 161 h 1479"/>
                <a:gd name="T102" fmla="*/ 218 w 2097"/>
                <a:gd name="T103" fmla="*/ 174 h 1479"/>
                <a:gd name="T104" fmla="*/ 462 w 2097"/>
                <a:gd name="T105" fmla="*/ 237 h 1479"/>
                <a:gd name="T106" fmla="*/ 591 w 2097"/>
                <a:gd name="T107" fmla="*/ 246 h 1479"/>
                <a:gd name="T108" fmla="*/ 772 w 2097"/>
                <a:gd name="T109" fmla="*/ 134 h 1479"/>
                <a:gd name="T110" fmla="*/ 957 w 2097"/>
                <a:gd name="T111" fmla="*/ 70 h 1479"/>
                <a:gd name="T112" fmla="*/ 1127 w 2097"/>
                <a:gd name="T113" fmla="*/ 0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97" h="1479">
                  <a:moveTo>
                    <a:pt x="738" y="912"/>
                  </a:moveTo>
                  <a:lnTo>
                    <a:pt x="718" y="913"/>
                  </a:lnTo>
                  <a:lnTo>
                    <a:pt x="709" y="917"/>
                  </a:lnTo>
                  <a:lnTo>
                    <a:pt x="697" y="927"/>
                  </a:lnTo>
                  <a:lnTo>
                    <a:pt x="684" y="941"/>
                  </a:lnTo>
                  <a:lnTo>
                    <a:pt x="670" y="960"/>
                  </a:lnTo>
                  <a:lnTo>
                    <a:pt x="655" y="984"/>
                  </a:lnTo>
                  <a:lnTo>
                    <a:pt x="645" y="995"/>
                  </a:lnTo>
                  <a:lnTo>
                    <a:pt x="633" y="1001"/>
                  </a:lnTo>
                  <a:lnTo>
                    <a:pt x="620" y="1003"/>
                  </a:lnTo>
                  <a:lnTo>
                    <a:pt x="606" y="1001"/>
                  </a:lnTo>
                  <a:lnTo>
                    <a:pt x="595" y="995"/>
                  </a:lnTo>
                  <a:lnTo>
                    <a:pt x="586" y="985"/>
                  </a:lnTo>
                  <a:lnTo>
                    <a:pt x="581" y="972"/>
                  </a:lnTo>
                  <a:lnTo>
                    <a:pt x="580" y="958"/>
                  </a:lnTo>
                  <a:lnTo>
                    <a:pt x="580" y="954"/>
                  </a:lnTo>
                  <a:lnTo>
                    <a:pt x="576" y="946"/>
                  </a:lnTo>
                  <a:lnTo>
                    <a:pt x="570" y="938"/>
                  </a:lnTo>
                  <a:lnTo>
                    <a:pt x="560" y="928"/>
                  </a:lnTo>
                  <a:lnTo>
                    <a:pt x="551" y="921"/>
                  </a:lnTo>
                  <a:lnTo>
                    <a:pt x="540" y="915"/>
                  </a:lnTo>
                  <a:lnTo>
                    <a:pt x="530" y="913"/>
                  </a:lnTo>
                  <a:lnTo>
                    <a:pt x="522" y="914"/>
                  </a:lnTo>
                  <a:lnTo>
                    <a:pt x="516" y="920"/>
                  </a:lnTo>
                  <a:lnTo>
                    <a:pt x="448" y="1018"/>
                  </a:lnTo>
                  <a:lnTo>
                    <a:pt x="448" y="1022"/>
                  </a:lnTo>
                  <a:lnTo>
                    <a:pt x="453" y="1028"/>
                  </a:lnTo>
                  <a:lnTo>
                    <a:pt x="459" y="1037"/>
                  </a:lnTo>
                  <a:lnTo>
                    <a:pt x="471" y="1047"/>
                  </a:lnTo>
                  <a:lnTo>
                    <a:pt x="484" y="1055"/>
                  </a:lnTo>
                  <a:lnTo>
                    <a:pt x="498" y="1060"/>
                  </a:lnTo>
                  <a:lnTo>
                    <a:pt x="511" y="1061"/>
                  </a:lnTo>
                  <a:lnTo>
                    <a:pt x="525" y="1059"/>
                  </a:lnTo>
                  <a:lnTo>
                    <a:pt x="536" y="1053"/>
                  </a:lnTo>
                  <a:lnTo>
                    <a:pt x="547" y="1047"/>
                  </a:lnTo>
                  <a:lnTo>
                    <a:pt x="559" y="1045"/>
                  </a:lnTo>
                  <a:lnTo>
                    <a:pt x="572" y="1047"/>
                  </a:lnTo>
                  <a:lnTo>
                    <a:pt x="584" y="1053"/>
                  </a:lnTo>
                  <a:lnTo>
                    <a:pt x="593" y="1061"/>
                  </a:lnTo>
                  <a:lnTo>
                    <a:pt x="599" y="1072"/>
                  </a:lnTo>
                  <a:lnTo>
                    <a:pt x="601" y="1085"/>
                  </a:lnTo>
                  <a:lnTo>
                    <a:pt x="599" y="1097"/>
                  </a:lnTo>
                  <a:lnTo>
                    <a:pt x="598" y="1101"/>
                  </a:lnTo>
                  <a:lnTo>
                    <a:pt x="598" y="1109"/>
                  </a:lnTo>
                  <a:lnTo>
                    <a:pt x="600" y="1118"/>
                  </a:lnTo>
                  <a:lnTo>
                    <a:pt x="605" y="1129"/>
                  </a:lnTo>
                  <a:lnTo>
                    <a:pt x="619" y="1142"/>
                  </a:lnTo>
                  <a:lnTo>
                    <a:pt x="637" y="1153"/>
                  </a:lnTo>
                  <a:lnTo>
                    <a:pt x="655" y="1160"/>
                  </a:lnTo>
                  <a:lnTo>
                    <a:pt x="675" y="1162"/>
                  </a:lnTo>
                  <a:lnTo>
                    <a:pt x="684" y="1162"/>
                  </a:lnTo>
                  <a:lnTo>
                    <a:pt x="693" y="1159"/>
                  </a:lnTo>
                  <a:lnTo>
                    <a:pt x="702" y="1155"/>
                  </a:lnTo>
                  <a:lnTo>
                    <a:pt x="713" y="1149"/>
                  </a:lnTo>
                  <a:lnTo>
                    <a:pt x="725" y="1147"/>
                  </a:lnTo>
                  <a:lnTo>
                    <a:pt x="737" y="1148"/>
                  </a:lnTo>
                  <a:lnTo>
                    <a:pt x="747" y="1153"/>
                  </a:lnTo>
                  <a:lnTo>
                    <a:pt x="757" y="1160"/>
                  </a:lnTo>
                  <a:lnTo>
                    <a:pt x="762" y="1171"/>
                  </a:lnTo>
                  <a:lnTo>
                    <a:pt x="766" y="1183"/>
                  </a:lnTo>
                  <a:lnTo>
                    <a:pt x="766" y="1195"/>
                  </a:lnTo>
                  <a:lnTo>
                    <a:pt x="766" y="1209"/>
                  </a:lnTo>
                  <a:lnTo>
                    <a:pt x="771" y="1221"/>
                  </a:lnTo>
                  <a:lnTo>
                    <a:pt x="777" y="1231"/>
                  </a:lnTo>
                  <a:lnTo>
                    <a:pt x="791" y="1244"/>
                  </a:lnTo>
                  <a:lnTo>
                    <a:pt x="809" y="1255"/>
                  </a:lnTo>
                  <a:lnTo>
                    <a:pt x="827" y="1261"/>
                  </a:lnTo>
                  <a:lnTo>
                    <a:pt x="845" y="1264"/>
                  </a:lnTo>
                  <a:lnTo>
                    <a:pt x="864" y="1263"/>
                  </a:lnTo>
                  <a:lnTo>
                    <a:pt x="880" y="1258"/>
                  </a:lnTo>
                  <a:lnTo>
                    <a:pt x="889" y="1255"/>
                  </a:lnTo>
                  <a:lnTo>
                    <a:pt x="899" y="1253"/>
                  </a:lnTo>
                  <a:lnTo>
                    <a:pt x="912" y="1255"/>
                  </a:lnTo>
                  <a:lnTo>
                    <a:pt x="923" y="1261"/>
                  </a:lnTo>
                  <a:lnTo>
                    <a:pt x="931" y="1269"/>
                  </a:lnTo>
                  <a:lnTo>
                    <a:pt x="937" y="1279"/>
                  </a:lnTo>
                  <a:lnTo>
                    <a:pt x="939" y="1290"/>
                  </a:lnTo>
                  <a:lnTo>
                    <a:pt x="938" y="1302"/>
                  </a:lnTo>
                  <a:lnTo>
                    <a:pt x="938" y="1315"/>
                  </a:lnTo>
                  <a:lnTo>
                    <a:pt x="940" y="1328"/>
                  </a:lnTo>
                  <a:lnTo>
                    <a:pt x="947" y="1338"/>
                  </a:lnTo>
                  <a:lnTo>
                    <a:pt x="960" y="1350"/>
                  </a:lnTo>
                  <a:lnTo>
                    <a:pt x="976" y="1359"/>
                  </a:lnTo>
                  <a:lnTo>
                    <a:pt x="994" y="1362"/>
                  </a:lnTo>
                  <a:lnTo>
                    <a:pt x="997" y="1362"/>
                  </a:lnTo>
                  <a:lnTo>
                    <a:pt x="1000" y="1361"/>
                  </a:lnTo>
                  <a:lnTo>
                    <a:pt x="1002" y="1361"/>
                  </a:lnTo>
                  <a:lnTo>
                    <a:pt x="1005" y="1360"/>
                  </a:lnTo>
                  <a:lnTo>
                    <a:pt x="1008" y="1358"/>
                  </a:lnTo>
                  <a:lnTo>
                    <a:pt x="1012" y="1350"/>
                  </a:lnTo>
                  <a:lnTo>
                    <a:pt x="1019" y="1337"/>
                  </a:lnTo>
                  <a:lnTo>
                    <a:pt x="1029" y="1321"/>
                  </a:lnTo>
                  <a:lnTo>
                    <a:pt x="1041" y="1303"/>
                  </a:lnTo>
                  <a:lnTo>
                    <a:pt x="1053" y="1282"/>
                  </a:lnTo>
                  <a:lnTo>
                    <a:pt x="1066" y="1260"/>
                  </a:lnTo>
                  <a:lnTo>
                    <a:pt x="1079" y="1238"/>
                  </a:lnTo>
                  <a:lnTo>
                    <a:pt x="1092" y="1215"/>
                  </a:lnTo>
                  <a:lnTo>
                    <a:pt x="1103" y="1195"/>
                  </a:lnTo>
                  <a:lnTo>
                    <a:pt x="1114" y="1175"/>
                  </a:lnTo>
                  <a:lnTo>
                    <a:pt x="1124" y="1160"/>
                  </a:lnTo>
                  <a:lnTo>
                    <a:pt x="1131" y="1147"/>
                  </a:lnTo>
                  <a:lnTo>
                    <a:pt x="1136" y="1140"/>
                  </a:lnTo>
                  <a:lnTo>
                    <a:pt x="1142" y="1125"/>
                  </a:lnTo>
                  <a:lnTo>
                    <a:pt x="1143" y="1111"/>
                  </a:lnTo>
                  <a:lnTo>
                    <a:pt x="1139" y="1097"/>
                  </a:lnTo>
                  <a:lnTo>
                    <a:pt x="1131" y="1088"/>
                  </a:lnTo>
                  <a:lnTo>
                    <a:pt x="1122" y="1080"/>
                  </a:lnTo>
                  <a:lnTo>
                    <a:pt x="1111" y="1073"/>
                  </a:lnTo>
                  <a:lnTo>
                    <a:pt x="1099" y="1070"/>
                  </a:lnTo>
                  <a:lnTo>
                    <a:pt x="1088" y="1068"/>
                  </a:lnTo>
                  <a:lnTo>
                    <a:pt x="1079" y="1069"/>
                  </a:lnTo>
                  <a:lnTo>
                    <a:pt x="1070" y="1073"/>
                  </a:lnTo>
                  <a:lnTo>
                    <a:pt x="1058" y="1081"/>
                  </a:lnTo>
                  <a:lnTo>
                    <a:pt x="1045" y="1084"/>
                  </a:lnTo>
                  <a:lnTo>
                    <a:pt x="1032" y="1083"/>
                  </a:lnTo>
                  <a:lnTo>
                    <a:pt x="1019" y="1076"/>
                  </a:lnTo>
                  <a:lnTo>
                    <a:pt x="1010" y="1067"/>
                  </a:lnTo>
                  <a:lnTo>
                    <a:pt x="1004" y="1055"/>
                  </a:lnTo>
                  <a:lnTo>
                    <a:pt x="1003" y="1041"/>
                  </a:lnTo>
                  <a:lnTo>
                    <a:pt x="1005" y="1028"/>
                  </a:lnTo>
                  <a:lnTo>
                    <a:pt x="1007" y="1021"/>
                  </a:lnTo>
                  <a:lnTo>
                    <a:pt x="1004" y="1012"/>
                  </a:lnTo>
                  <a:lnTo>
                    <a:pt x="999" y="1002"/>
                  </a:lnTo>
                  <a:lnTo>
                    <a:pt x="990" y="990"/>
                  </a:lnTo>
                  <a:lnTo>
                    <a:pt x="979" y="981"/>
                  </a:lnTo>
                  <a:lnTo>
                    <a:pt x="965" y="972"/>
                  </a:lnTo>
                  <a:lnTo>
                    <a:pt x="950" y="967"/>
                  </a:lnTo>
                  <a:lnTo>
                    <a:pt x="935" y="964"/>
                  </a:lnTo>
                  <a:lnTo>
                    <a:pt x="918" y="965"/>
                  </a:lnTo>
                  <a:lnTo>
                    <a:pt x="903" y="969"/>
                  </a:lnTo>
                  <a:lnTo>
                    <a:pt x="889" y="979"/>
                  </a:lnTo>
                  <a:lnTo>
                    <a:pt x="878" y="994"/>
                  </a:lnTo>
                  <a:lnTo>
                    <a:pt x="869" y="1004"/>
                  </a:lnTo>
                  <a:lnTo>
                    <a:pt x="857" y="1011"/>
                  </a:lnTo>
                  <a:lnTo>
                    <a:pt x="845" y="1013"/>
                  </a:lnTo>
                  <a:lnTo>
                    <a:pt x="831" y="1012"/>
                  </a:lnTo>
                  <a:lnTo>
                    <a:pt x="819" y="1005"/>
                  </a:lnTo>
                  <a:lnTo>
                    <a:pt x="810" y="997"/>
                  </a:lnTo>
                  <a:lnTo>
                    <a:pt x="804" y="985"/>
                  </a:lnTo>
                  <a:lnTo>
                    <a:pt x="802" y="971"/>
                  </a:lnTo>
                  <a:lnTo>
                    <a:pt x="801" y="962"/>
                  </a:lnTo>
                  <a:lnTo>
                    <a:pt x="795" y="950"/>
                  </a:lnTo>
                  <a:lnTo>
                    <a:pt x="785" y="937"/>
                  </a:lnTo>
                  <a:lnTo>
                    <a:pt x="770" y="925"/>
                  </a:lnTo>
                  <a:lnTo>
                    <a:pt x="755" y="916"/>
                  </a:lnTo>
                  <a:lnTo>
                    <a:pt x="738" y="912"/>
                  </a:lnTo>
                  <a:close/>
                  <a:moveTo>
                    <a:pt x="1123" y="116"/>
                  </a:moveTo>
                  <a:lnTo>
                    <a:pt x="1114" y="119"/>
                  </a:lnTo>
                  <a:lnTo>
                    <a:pt x="1101" y="125"/>
                  </a:lnTo>
                  <a:lnTo>
                    <a:pt x="1085" y="132"/>
                  </a:lnTo>
                  <a:lnTo>
                    <a:pt x="1066" y="142"/>
                  </a:lnTo>
                  <a:lnTo>
                    <a:pt x="1046" y="152"/>
                  </a:lnTo>
                  <a:lnTo>
                    <a:pt x="1025" y="165"/>
                  </a:lnTo>
                  <a:lnTo>
                    <a:pt x="1002" y="178"/>
                  </a:lnTo>
                  <a:lnTo>
                    <a:pt x="981" y="192"/>
                  </a:lnTo>
                  <a:lnTo>
                    <a:pt x="960" y="206"/>
                  </a:lnTo>
                  <a:lnTo>
                    <a:pt x="941" y="219"/>
                  </a:lnTo>
                  <a:lnTo>
                    <a:pt x="924" y="232"/>
                  </a:lnTo>
                  <a:lnTo>
                    <a:pt x="910" y="244"/>
                  </a:lnTo>
                  <a:lnTo>
                    <a:pt x="899" y="253"/>
                  </a:lnTo>
                  <a:lnTo>
                    <a:pt x="893" y="262"/>
                  </a:lnTo>
                  <a:lnTo>
                    <a:pt x="888" y="278"/>
                  </a:lnTo>
                  <a:lnTo>
                    <a:pt x="884" y="301"/>
                  </a:lnTo>
                  <a:lnTo>
                    <a:pt x="878" y="328"/>
                  </a:lnTo>
                  <a:lnTo>
                    <a:pt x="871" y="358"/>
                  </a:lnTo>
                  <a:lnTo>
                    <a:pt x="865" y="390"/>
                  </a:lnTo>
                  <a:lnTo>
                    <a:pt x="858" y="423"/>
                  </a:lnTo>
                  <a:lnTo>
                    <a:pt x="853" y="455"/>
                  </a:lnTo>
                  <a:lnTo>
                    <a:pt x="846" y="488"/>
                  </a:lnTo>
                  <a:lnTo>
                    <a:pt x="840" y="517"/>
                  </a:lnTo>
                  <a:lnTo>
                    <a:pt x="836" y="541"/>
                  </a:lnTo>
                  <a:lnTo>
                    <a:pt x="843" y="553"/>
                  </a:lnTo>
                  <a:lnTo>
                    <a:pt x="857" y="564"/>
                  </a:lnTo>
                  <a:lnTo>
                    <a:pt x="874" y="576"/>
                  </a:lnTo>
                  <a:lnTo>
                    <a:pt x="894" y="585"/>
                  </a:lnTo>
                  <a:lnTo>
                    <a:pt x="915" y="594"/>
                  </a:lnTo>
                  <a:lnTo>
                    <a:pt x="937" y="599"/>
                  </a:lnTo>
                  <a:lnTo>
                    <a:pt x="957" y="603"/>
                  </a:lnTo>
                  <a:lnTo>
                    <a:pt x="974" y="602"/>
                  </a:lnTo>
                  <a:lnTo>
                    <a:pt x="981" y="579"/>
                  </a:lnTo>
                  <a:lnTo>
                    <a:pt x="987" y="554"/>
                  </a:lnTo>
                  <a:lnTo>
                    <a:pt x="995" y="527"/>
                  </a:lnTo>
                  <a:lnTo>
                    <a:pt x="1002" y="499"/>
                  </a:lnTo>
                  <a:lnTo>
                    <a:pt x="1010" y="472"/>
                  </a:lnTo>
                  <a:lnTo>
                    <a:pt x="1016" y="446"/>
                  </a:lnTo>
                  <a:lnTo>
                    <a:pt x="1023" y="422"/>
                  </a:lnTo>
                  <a:lnTo>
                    <a:pt x="1029" y="401"/>
                  </a:lnTo>
                  <a:lnTo>
                    <a:pt x="1033" y="385"/>
                  </a:lnTo>
                  <a:lnTo>
                    <a:pt x="1037" y="373"/>
                  </a:lnTo>
                  <a:lnTo>
                    <a:pt x="1038" y="367"/>
                  </a:lnTo>
                  <a:lnTo>
                    <a:pt x="1041" y="361"/>
                  </a:lnTo>
                  <a:lnTo>
                    <a:pt x="1046" y="352"/>
                  </a:lnTo>
                  <a:lnTo>
                    <a:pt x="1054" y="343"/>
                  </a:lnTo>
                  <a:lnTo>
                    <a:pt x="1066" y="331"/>
                  </a:lnTo>
                  <a:lnTo>
                    <a:pt x="1083" y="318"/>
                  </a:lnTo>
                  <a:lnTo>
                    <a:pt x="1104" y="305"/>
                  </a:lnTo>
                  <a:lnTo>
                    <a:pt x="1132" y="290"/>
                  </a:lnTo>
                  <a:lnTo>
                    <a:pt x="1138" y="288"/>
                  </a:lnTo>
                  <a:lnTo>
                    <a:pt x="1143" y="287"/>
                  </a:lnTo>
                  <a:lnTo>
                    <a:pt x="1149" y="286"/>
                  </a:lnTo>
                  <a:lnTo>
                    <a:pt x="1152" y="286"/>
                  </a:lnTo>
                  <a:lnTo>
                    <a:pt x="1160" y="286"/>
                  </a:lnTo>
                  <a:lnTo>
                    <a:pt x="1172" y="286"/>
                  </a:lnTo>
                  <a:lnTo>
                    <a:pt x="1185" y="285"/>
                  </a:lnTo>
                  <a:lnTo>
                    <a:pt x="1199" y="285"/>
                  </a:lnTo>
                  <a:lnTo>
                    <a:pt x="1211" y="284"/>
                  </a:lnTo>
                  <a:lnTo>
                    <a:pt x="1219" y="284"/>
                  </a:lnTo>
                  <a:lnTo>
                    <a:pt x="1223" y="284"/>
                  </a:lnTo>
                  <a:lnTo>
                    <a:pt x="1233" y="285"/>
                  </a:lnTo>
                  <a:lnTo>
                    <a:pt x="1243" y="289"/>
                  </a:lnTo>
                  <a:lnTo>
                    <a:pt x="1282" y="313"/>
                  </a:lnTo>
                  <a:lnTo>
                    <a:pt x="1321" y="336"/>
                  </a:lnTo>
                  <a:lnTo>
                    <a:pt x="1360" y="360"/>
                  </a:lnTo>
                  <a:lnTo>
                    <a:pt x="1399" y="383"/>
                  </a:lnTo>
                  <a:lnTo>
                    <a:pt x="1439" y="407"/>
                  </a:lnTo>
                  <a:lnTo>
                    <a:pt x="1478" y="430"/>
                  </a:lnTo>
                  <a:lnTo>
                    <a:pt x="1515" y="452"/>
                  </a:lnTo>
                  <a:lnTo>
                    <a:pt x="1552" y="473"/>
                  </a:lnTo>
                  <a:lnTo>
                    <a:pt x="1587" y="493"/>
                  </a:lnTo>
                  <a:lnTo>
                    <a:pt x="1621" y="512"/>
                  </a:lnTo>
                  <a:lnTo>
                    <a:pt x="1652" y="531"/>
                  </a:lnTo>
                  <a:lnTo>
                    <a:pt x="1681" y="547"/>
                  </a:lnTo>
                  <a:lnTo>
                    <a:pt x="1707" y="562"/>
                  </a:lnTo>
                  <a:lnTo>
                    <a:pt x="1730" y="575"/>
                  </a:lnTo>
                  <a:lnTo>
                    <a:pt x="1750" y="587"/>
                  </a:lnTo>
                  <a:lnTo>
                    <a:pt x="1765" y="595"/>
                  </a:lnTo>
                  <a:lnTo>
                    <a:pt x="1777" y="602"/>
                  </a:lnTo>
                  <a:lnTo>
                    <a:pt x="1784" y="606"/>
                  </a:lnTo>
                  <a:lnTo>
                    <a:pt x="1787" y="608"/>
                  </a:lnTo>
                  <a:lnTo>
                    <a:pt x="1809" y="627"/>
                  </a:lnTo>
                  <a:lnTo>
                    <a:pt x="1825" y="650"/>
                  </a:lnTo>
                  <a:lnTo>
                    <a:pt x="1838" y="675"/>
                  </a:lnTo>
                  <a:lnTo>
                    <a:pt x="1845" y="701"/>
                  </a:lnTo>
                  <a:lnTo>
                    <a:pt x="1848" y="729"/>
                  </a:lnTo>
                  <a:lnTo>
                    <a:pt x="1845" y="758"/>
                  </a:lnTo>
                  <a:lnTo>
                    <a:pt x="1838" y="787"/>
                  </a:lnTo>
                  <a:lnTo>
                    <a:pt x="1827" y="811"/>
                  </a:lnTo>
                  <a:lnTo>
                    <a:pt x="1814" y="833"/>
                  </a:lnTo>
                  <a:lnTo>
                    <a:pt x="1798" y="852"/>
                  </a:lnTo>
                  <a:lnTo>
                    <a:pt x="1970" y="804"/>
                  </a:lnTo>
                  <a:lnTo>
                    <a:pt x="1879" y="240"/>
                  </a:lnTo>
                  <a:lnTo>
                    <a:pt x="1858" y="245"/>
                  </a:lnTo>
                  <a:lnTo>
                    <a:pt x="1835" y="251"/>
                  </a:lnTo>
                  <a:lnTo>
                    <a:pt x="1808" y="258"/>
                  </a:lnTo>
                  <a:lnTo>
                    <a:pt x="1779" y="266"/>
                  </a:lnTo>
                  <a:lnTo>
                    <a:pt x="1749" y="274"/>
                  </a:lnTo>
                  <a:lnTo>
                    <a:pt x="1717" y="282"/>
                  </a:lnTo>
                  <a:lnTo>
                    <a:pt x="1687" y="290"/>
                  </a:lnTo>
                  <a:lnTo>
                    <a:pt x="1657" y="298"/>
                  </a:lnTo>
                  <a:lnTo>
                    <a:pt x="1629" y="305"/>
                  </a:lnTo>
                  <a:lnTo>
                    <a:pt x="1605" y="311"/>
                  </a:lnTo>
                  <a:lnTo>
                    <a:pt x="1582" y="317"/>
                  </a:lnTo>
                  <a:lnTo>
                    <a:pt x="1564" y="321"/>
                  </a:lnTo>
                  <a:lnTo>
                    <a:pt x="1550" y="323"/>
                  </a:lnTo>
                  <a:lnTo>
                    <a:pt x="1542" y="324"/>
                  </a:lnTo>
                  <a:lnTo>
                    <a:pt x="1518" y="322"/>
                  </a:lnTo>
                  <a:lnTo>
                    <a:pt x="1492" y="315"/>
                  </a:lnTo>
                  <a:lnTo>
                    <a:pt x="1461" y="303"/>
                  </a:lnTo>
                  <a:lnTo>
                    <a:pt x="1428" y="288"/>
                  </a:lnTo>
                  <a:lnTo>
                    <a:pt x="1390" y="269"/>
                  </a:lnTo>
                  <a:lnTo>
                    <a:pt x="1350" y="245"/>
                  </a:lnTo>
                  <a:lnTo>
                    <a:pt x="1304" y="219"/>
                  </a:lnTo>
                  <a:lnTo>
                    <a:pt x="1256" y="190"/>
                  </a:lnTo>
                  <a:lnTo>
                    <a:pt x="1236" y="178"/>
                  </a:lnTo>
                  <a:lnTo>
                    <a:pt x="1215" y="165"/>
                  </a:lnTo>
                  <a:lnTo>
                    <a:pt x="1195" y="154"/>
                  </a:lnTo>
                  <a:lnTo>
                    <a:pt x="1175" y="143"/>
                  </a:lnTo>
                  <a:lnTo>
                    <a:pt x="1158" y="133"/>
                  </a:lnTo>
                  <a:lnTo>
                    <a:pt x="1143" y="125"/>
                  </a:lnTo>
                  <a:lnTo>
                    <a:pt x="1131" y="119"/>
                  </a:lnTo>
                  <a:lnTo>
                    <a:pt x="1123" y="116"/>
                  </a:lnTo>
                  <a:close/>
                  <a:moveTo>
                    <a:pt x="1127" y="0"/>
                  </a:moveTo>
                  <a:lnTo>
                    <a:pt x="1138" y="0"/>
                  </a:lnTo>
                  <a:lnTo>
                    <a:pt x="1149" y="2"/>
                  </a:lnTo>
                  <a:lnTo>
                    <a:pt x="1160" y="5"/>
                  </a:lnTo>
                  <a:lnTo>
                    <a:pt x="1174" y="11"/>
                  </a:lnTo>
                  <a:lnTo>
                    <a:pt x="1189" y="18"/>
                  </a:lnTo>
                  <a:lnTo>
                    <a:pt x="1208" y="27"/>
                  </a:lnTo>
                  <a:lnTo>
                    <a:pt x="1229" y="39"/>
                  </a:lnTo>
                  <a:lnTo>
                    <a:pt x="1254" y="53"/>
                  </a:lnTo>
                  <a:lnTo>
                    <a:pt x="1283" y="70"/>
                  </a:lnTo>
                  <a:lnTo>
                    <a:pt x="1316" y="90"/>
                  </a:lnTo>
                  <a:lnTo>
                    <a:pt x="1354" y="112"/>
                  </a:lnTo>
                  <a:lnTo>
                    <a:pt x="1386" y="131"/>
                  </a:lnTo>
                  <a:lnTo>
                    <a:pt x="1415" y="148"/>
                  </a:lnTo>
                  <a:lnTo>
                    <a:pt x="1440" y="162"/>
                  </a:lnTo>
                  <a:lnTo>
                    <a:pt x="1461" y="174"/>
                  </a:lnTo>
                  <a:lnTo>
                    <a:pt x="1480" y="184"/>
                  </a:lnTo>
                  <a:lnTo>
                    <a:pt x="1495" y="191"/>
                  </a:lnTo>
                  <a:lnTo>
                    <a:pt x="1508" y="198"/>
                  </a:lnTo>
                  <a:lnTo>
                    <a:pt x="1518" y="202"/>
                  </a:lnTo>
                  <a:lnTo>
                    <a:pt x="1526" y="205"/>
                  </a:lnTo>
                  <a:lnTo>
                    <a:pt x="1532" y="207"/>
                  </a:lnTo>
                  <a:lnTo>
                    <a:pt x="1931" y="105"/>
                  </a:lnTo>
                  <a:lnTo>
                    <a:pt x="1943" y="104"/>
                  </a:lnTo>
                  <a:lnTo>
                    <a:pt x="1954" y="106"/>
                  </a:lnTo>
                  <a:lnTo>
                    <a:pt x="1964" y="111"/>
                  </a:lnTo>
                  <a:lnTo>
                    <a:pt x="1972" y="118"/>
                  </a:lnTo>
                  <a:lnTo>
                    <a:pt x="1979" y="128"/>
                  </a:lnTo>
                  <a:lnTo>
                    <a:pt x="1982" y="139"/>
                  </a:lnTo>
                  <a:lnTo>
                    <a:pt x="2097" y="853"/>
                  </a:lnTo>
                  <a:lnTo>
                    <a:pt x="2096" y="868"/>
                  </a:lnTo>
                  <a:lnTo>
                    <a:pt x="2091" y="881"/>
                  </a:lnTo>
                  <a:lnTo>
                    <a:pt x="2081" y="892"/>
                  </a:lnTo>
                  <a:lnTo>
                    <a:pt x="2068" y="898"/>
                  </a:lnTo>
                  <a:lnTo>
                    <a:pt x="2065" y="899"/>
                  </a:lnTo>
                  <a:lnTo>
                    <a:pt x="2055" y="901"/>
                  </a:lnTo>
                  <a:lnTo>
                    <a:pt x="2041" y="906"/>
                  </a:lnTo>
                  <a:lnTo>
                    <a:pt x="2023" y="911"/>
                  </a:lnTo>
                  <a:lnTo>
                    <a:pt x="2000" y="917"/>
                  </a:lnTo>
                  <a:lnTo>
                    <a:pt x="1974" y="924"/>
                  </a:lnTo>
                  <a:lnTo>
                    <a:pt x="1945" y="932"/>
                  </a:lnTo>
                  <a:lnTo>
                    <a:pt x="1914" y="941"/>
                  </a:lnTo>
                  <a:lnTo>
                    <a:pt x="1881" y="951"/>
                  </a:lnTo>
                  <a:lnTo>
                    <a:pt x="1848" y="959"/>
                  </a:lnTo>
                  <a:lnTo>
                    <a:pt x="1813" y="969"/>
                  </a:lnTo>
                  <a:lnTo>
                    <a:pt x="1780" y="979"/>
                  </a:lnTo>
                  <a:lnTo>
                    <a:pt x="1746" y="988"/>
                  </a:lnTo>
                  <a:lnTo>
                    <a:pt x="1715" y="997"/>
                  </a:lnTo>
                  <a:lnTo>
                    <a:pt x="1685" y="1005"/>
                  </a:lnTo>
                  <a:lnTo>
                    <a:pt x="1658" y="1013"/>
                  </a:lnTo>
                  <a:lnTo>
                    <a:pt x="1635" y="1019"/>
                  </a:lnTo>
                  <a:lnTo>
                    <a:pt x="1615" y="1025"/>
                  </a:lnTo>
                  <a:lnTo>
                    <a:pt x="1600" y="1029"/>
                  </a:lnTo>
                  <a:lnTo>
                    <a:pt x="1589" y="1031"/>
                  </a:lnTo>
                  <a:lnTo>
                    <a:pt x="1584" y="1032"/>
                  </a:lnTo>
                  <a:lnTo>
                    <a:pt x="1586" y="1056"/>
                  </a:lnTo>
                  <a:lnTo>
                    <a:pt x="1583" y="1079"/>
                  </a:lnTo>
                  <a:lnTo>
                    <a:pt x="1577" y="1101"/>
                  </a:lnTo>
                  <a:lnTo>
                    <a:pt x="1564" y="1126"/>
                  </a:lnTo>
                  <a:lnTo>
                    <a:pt x="1546" y="1146"/>
                  </a:lnTo>
                  <a:lnTo>
                    <a:pt x="1526" y="1163"/>
                  </a:lnTo>
                  <a:lnTo>
                    <a:pt x="1503" y="1176"/>
                  </a:lnTo>
                  <a:lnTo>
                    <a:pt x="1479" y="1185"/>
                  </a:lnTo>
                  <a:lnTo>
                    <a:pt x="1452" y="1188"/>
                  </a:lnTo>
                  <a:lnTo>
                    <a:pt x="1425" y="1187"/>
                  </a:lnTo>
                  <a:lnTo>
                    <a:pt x="1398" y="1181"/>
                  </a:lnTo>
                  <a:lnTo>
                    <a:pt x="1395" y="1199"/>
                  </a:lnTo>
                  <a:lnTo>
                    <a:pt x="1389" y="1218"/>
                  </a:lnTo>
                  <a:lnTo>
                    <a:pt x="1377" y="1243"/>
                  </a:lnTo>
                  <a:lnTo>
                    <a:pt x="1361" y="1264"/>
                  </a:lnTo>
                  <a:lnTo>
                    <a:pt x="1343" y="1282"/>
                  </a:lnTo>
                  <a:lnTo>
                    <a:pt x="1323" y="1294"/>
                  </a:lnTo>
                  <a:lnTo>
                    <a:pt x="1300" y="1303"/>
                  </a:lnTo>
                  <a:lnTo>
                    <a:pt x="1276" y="1306"/>
                  </a:lnTo>
                  <a:lnTo>
                    <a:pt x="1253" y="1304"/>
                  </a:lnTo>
                  <a:lnTo>
                    <a:pt x="1228" y="1298"/>
                  </a:lnTo>
                  <a:lnTo>
                    <a:pt x="1225" y="1297"/>
                  </a:lnTo>
                  <a:lnTo>
                    <a:pt x="1216" y="1293"/>
                  </a:lnTo>
                  <a:lnTo>
                    <a:pt x="1204" y="1288"/>
                  </a:lnTo>
                  <a:lnTo>
                    <a:pt x="1188" y="1282"/>
                  </a:lnTo>
                  <a:lnTo>
                    <a:pt x="1187" y="1284"/>
                  </a:lnTo>
                  <a:lnTo>
                    <a:pt x="1183" y="1290"/>
                  </a:lnTo>
                  <a:lnTo>
                    <a:pt x="1178" y="1301"/>
                  </a:lnTo>
                  <a:lnTo>
                    <a:pt x="1170" y="1314"/>
                  </a:lnTo>
                  <a:lnTo>
                    <a:pt x="1161" y="1329"/>
                  </a:lnTo>
                  <a:lnTo>
                    <a:pt x="1152" y="1345"/>
                  </a:lnTo>
                  <a:lnTo>
                    <a:pt x="1142" y="1361"/>
                  </a:lnTo>
                  <a:lnTo>
                    <a:pt x="1132" y="1377"/>
                  </a:lnTo>
                  <a:lnTo>
                    <a:pt x="1124" y="1392"/>
                  </a:lnTo>
                  <a:lnTo>
                    <a:pt x="1116" y="1405"/>
                  </a:lnTo>
                  <a:lnTo>
                    <a:pt x="1110" y="1416"/>
                  </a:lnTo>
                  <a:lnTo>
                    <a:pt x="1104" y="1423"/>
                  </a:lnTo>
                  <a:lnTo>
                    <a:pt x="1088" y="1443"/>
                  </a:lnTo>
                  <a:lnTo>
                    <a:pt x="1068" y="1459"/>
                  </a:lnTo>
                  <a:lnTo>
                    <a:pt x="1045" y="1470"/>
                  </a:lnTo>
                  <a:lnTo>
                    <a:pt x="1021" y="1477"/>
                  </a:lnTo>
                  <a:lnTo>
                    <a:pt x="994" y="1479"/>
                  </a:lnTo>
                  <a:lnTo>
                    <a:pt x="962" y="1476"/>
                  </a:lnTo>
                  <a:lnTo>
                    <a:pt x="932" y="1467"/>
                  </a:lnTo>
                  <a:lnTo>
                    <a:pt x="904" y="1455"/>
                  </a:lnTo>
                  <a:lnTo>
                    <a:pt x="879" y="1436"/>
                  </a:lnTo>
                  <a:lnTo>
                    <a:pt x="856" y="1414"/>
                  </a:lnTo>
                  <a:lnTo>
                    <a:pt x="845" y="1398"/>
                  </a:lnTo>
                  <a:lnTo>
                    <a:pt x="837" y="1381"/>
                  </a:lnTo>
                  <a:lnTo>
                    <a:pt x="803" y="1376"/>
                  </a:lnTo>
                  <a:lnTo>
                    <a:pt x="771" y="1366"/>
                  </a:lnTo>
                  <a:lnTo>
                    <a:pt x="740" y="1350"/>
                  </a:lnTo>
                  <a:lnTo>
                    <a:pt x="713" y="1331"/>
                  </a:lnTo>
                  <a:lnTo>
                    <a:pt x="688" y="1306"/>
                  </a:lnTo>
                  <a:lnTo>
                    <a:pt x="670" y="1279"/>
                  </a:lnTo>
                  <a:lnTo>
                    <a:pt x="639" y="1276"/>
                  </a:lnTo>
                  <a:lnTo>
                    <a:pt x="610" y="1269"/>
                  </a:lnTo>
                  <a:lnTo>
                    <a:pt x="581" y="1256"/>
                  </a:lnTo>
                  <a:lnTo>
                    <a:pt x="555" y="1241"/>
                  </a:lnTo>
                  <a:lnTo>
                    <a:pt x="531" y="1221"/>
                  </a:lnTo>
                  <a:lnTo>
                    <a:pt x="512" y="1199"/>
                  </a:lnTo>
                  <a:lnTo>
                    <a:pt x="499" y="1178"/>
                  </a:lnTo>
                  <a:lnTo>
                    <a:pt x="468" y="1173"/>
                  </a:lnTo>
                  <a:lnTo>
                    <a:pt x="438" y="1162"/>
                  </a:lnTo>
                  <a:lnTo>
                    <a:pt x="410" y="1147"/>
                  </a:lnTo>
                  <a:lnTo>
                    <a:pt x="385" y="1128"/>
                  </a:lnTo>
                  <a:lnTo>
                    <a:pt x="363" y="1105"/>
                  </a:lnTo>
                  <a:lnTo>
                    <a:pt x="346" y="1079"/>
                  </a:lnTo>
                  <a:lnTo>
                    <a:pt x="337" y="1053"/>
                  </a:lnTo>
                  <a:lnTo>
                    <a:pt x="332" y="1026"/>
                  </a:lnTo>
                  <a:lnTo>
                    <a:pt x="333" y="999"/>
                  </a:lnTo>
                  <a:lnTo>
                    <a:pt x="341" y="974"/>
                  </a:lnTo>
                  <a:lnTo>
                    <a:pt x="353" y="951"/>
                  </a:lnTo>
                  <a:lnTo>
                    <a:pt x="30" y="864"/>
                  </a:lnTo>
                  <a:lnTo>
                    <a:pt x="16" y="857"/>
                  </a:lnTo>
                  <a:lnTo>
                    <a:pt x="6" y="848"/>
                  </a:lnTo>
                  <a:lnTo>
                    <a:pt x="1" y="834"/>
                  </a:lnTo>
                  <a:lnTo>
                    <a:pt x="0" y="819"/>
                  </a:lnTo>
                  <a:lnTo>
                    <a:pt x="99" y="188"/>
                  </a:lnTo>
                  <a:lnTo>
                    <a:pt x="102" y="177"/>
                  </a:lnTo>
                  <a:lnTo>
                    <a:pt x="107" y="169"/>
                  </a:lnTo>
                  <a:lnTo>
                    <a:pt x="116" y="161"/>
                  </a:lnTo>
                  <a:lnTo>
                    <a:pt x="126" y="156"/>
                  </a:lnTo>
                  <a:lnTo>
                    <a:pt x="138" y="154"/>
                  </a:lnTo>
                  <a:lnTo>
                    <a:pt x="148" y="156"/>
                  </a:lnTo>
                  <a:lnTo>
                    <a:pt x="152" y="156"/>
                  </a:lnTo>
                  <a:lnTo>
                    <a:pt x="161" y="159"/>
                  </a:lnTo>
                  <a:lnTo>
                    <a:pt x="175" y="162"/>
                  </a:lnTo>
                  <a:lnTo>
                    <a:pt x="195" y="168"/>
                  </a:lnTo>
                  <a:lnTo>
                    <a:pt x="218" y="174"/>
                  </a:lnTo>
                  <a:lnTo>
                    <a:pt x="245" y="180"/>
                  </a:lnTo>
                  <a:lnTo>
                    <a:pt x="274" y="188"/>
                  </a:lnTo>
                  <a:lnTo>
                    <a:pt x="305" y="197"/>
                  </a:lnTo>
                  <a:lnTo>
                    <a:pt x="337" y="204"/>
                  </a:lnTo>
                  <a:lnTo>
                    <a:pt x="370" y="213"/>
                  </a:lnTo>
                  <a:lnTo>
                    <a:pt x="402" y="221"/>
                  </a:lnTo>
                  <a:lnTo>
                    <a:pt x="433" y="229"/>
                  </a:lnTo>
                  <a:lnTo>
                    <a:pt x="462" y="237"/>
                  </a:lnTo>
                  <a:lnTo>
                    <a:pt x="489" y="244"/>
                  </a:lnTo>
                  <a:lnTo>
                    <a:pt x="514" y="250"/>
                  </a:lnTo>
                  <a:lnTo>
                    <a:pt x="534" y="256"/>
                  </a:lnTo>
                  <a:lnTo>
                    <a:pt x="549" y="259"/>
                  </a:lnTo>
                  <a:lnTo>
                    <a:pt x="560" y="262"/>
                  </a:lnTo>
                  <a:lnTo>
                    <a:pt x="568" y="259"/>
                  </a:lnTo>
                  <a:lnTo>
                    <a:pt x="577" y="253"/>
                  </a:lnTo>
                  <a:lnTo>
                    <a:pt x="591" y="246"/>
                  </a:lnTo>
                  <a:lnTo>
                    <a:pt x="608" y="236"/>
                  </a:lnTo>
                  <a:lnTo>
                    <a:pt x="626" y="226"/>
                  </a:lnTo>
                  <a:lnTo>
                    <a:pt x="644" y="214"/>
                  </a:lnTo>
                  <a:lnTo>
                    <a:pt x="663" y="202"/>
                  </a:lnTo>
                  <a:lnTo>
                    <a:pt x="682" y="190"/>
                  </a:lnTo>
                  <a:lnTo>
                    <a:pt x="699" y="179"/>
                  </a:lnTo>
                  <a:lnTo>
                    <a:pt x="738" y="155"/>
                  </a:lnTo>
                  <a:lnTo>
                    <a:pt x="772" y="134"/>
                  </a:lnTo>
                  <a:lnTo>
                    <a:pt x="803" y="115"/>
                  </a:lnTo>
                  <a:lnTo>
                    <a:pt x="831" y="100"/>
                  </a:lnTo>
                  <a:lnTo>
                    <a:pt x="857" y="88"/>
                  </a:lnTo>
                  <a:lnTo>
                    <a:pt x="880" y="79"/>
                  </a:lnTo>
                  <a:lnTo>
                    <a:pt x="899" y="74"/>
                  </a:lnTo>
                  <a:lnTo>
                    <a:pt x="918" y="76"/>
                  </a:lnTo>
                  <a:lnTo>
                    <a:pt x="937" y="83"/>
                  </a:lnTo>
                  <a:lnTo>
                    <a:pt x="957" y="70"/>
                  </a:lnTo>
                  <a:lnTo>
                    <a:pt x="980" y="57"/>
                  </a:lnTo>
                  <a:lnTo>
                    <a:pt x="1003" y="44"/>
                  </a:lnTo>
                  <a:lnTo>
                    <a:pt x="1027" y="32"/>
                  </a:lnTo>
                  <a:lnTo>
                    <a:pt x="1050" y="23"/>
                  </a:lnTo>
                  <a:lnTo>
                    <a:pt x="1072" y="13"/>
                  </a:lnTo>
                  <a:lnTo>
                    <a:pt x="1094" y="5"/>
                  </a:lnTo>
                  <a:lnTo>
                    <a:pt x="1112" y="1"/>
                  </a:lnTo>
                  <a:lnTo>
                    <a:pt x="11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74" name="Freeform 737"/>
            <p:cNvSpPr>
              <a:spLocks noEditPoints="1"/>
            </p:cNvSpPr>
            <p:nvPr/>
          </p:nvSpPr>
          <p:spPr bwMode="auto">
            <a:xfrm>
              <a:off x="1374" y="2904"/>
              <a:ext cx="863" cy="908"/>
            </a:xfrm>
            <a:custGeom>
              <a:avLst/>
              <a:gdLst>
                <a:gd name="T0" fmla="*/ 1296 w 2591"/>
                <a:gd name="T1" fmla="*/ 187 h 2723"/>
                <a:gd name="T2" fmla="*/ 161 w 2591"/>
                <a:gd name="T3" fmla="*/ 1165 h 2723"/>
                <a:gd name="T4" fmla="*/ 161 w 2591"/>
                <a:gd name="T5" fmla="*/ 2562 h 2723"/>
                <a:gd name="T6" fmla="*/ 2430 w 2591"/>
                <a:gd name="T7" fmla="*/ 2562 h 2723"/>
                <a:gd name="T8" fmla="*/ 2430 w 2591"/>
                <a:gd name="T9" fmla="*/ 1165 h 2723"/>
                <a:gd name="T10" fmla="*/ 1296 w 2591"/>
                <a:gd name="T11" fmla="*/ 187 h 2723"/>
                <a:gd name="T12" fmla="*/ 1294 w 2591"/>
                <a:gd name="T13" fmla="*/ 0 h 2723"/>
                <a:gd name="T14" fmla="*/ 1314 w 2591"/>
                <a:gd name="T15" fmla="*/ 2 h 2723"/>
                <a:gd name="T16" fmla="*/ 1332 w 2591"/>
                <a:gd name="T17" fmla="*/ 8 h 2723"/>
                <a:gd name="T18" fmla="*/ 1348 w 2591"/>
                <a:gd name="T19" fmla="*/ 19 h 2723"/>
                <a:gd name="T20" fmla="*/ 2563 w 2591"/>
                <a:gd name="T21" fmla="*/ 1066 h 2723"/>
                <a:gd name="T22" fmla="*/ 2575 w 2591"/>
                <a:gd name="T23" fmla="*/ 1079 h 2723"/>
                <a:gd name="T24" fmla="*/ 2585 w 2591"/>
                <a:gd name="T25" fmla="*/ 1094 h 2723"/>
                <a:gd name="T26" fmla="*/ 2590 w 2591"/>
                <a:gd name="T27" fmla="*/ 1110 h 2723"/>
                <a:gd name="T28" fmla="*/ 2591 w 2591"/>
                <a:gd name="T29" fmla="*/ 1128 h 2723"/>
                <a:gd name="T30" fmla="*/ 2591 w 2591"/>
                <a:gd name="T31" fmla="*/ 2642 h 2723"/>
                <a:gd name="T32" fmla="*/ 2589 w 2591"/>
                <a:gd name="T33" fmla="*/ 2664 h 2723"/>
                <a:gd name="T34" fmla="*/ 2581 w 2591"/>
                <a:gd name="T35" fmla="*/ 2683 h 2723"/>
                <a:gd name="T36" fmla="*/ 2568 w 2591"/>
                <a:gd name="T37" fmla="*/ 2699 h 2723"/>
                <a:gd name="T38" fmla="*/ 2552 w 2591"/>
                <a:gd name="T39" fmla="*/ 2712 h 2723"/>
                <a:gd name="T40" fmla="*/ 2532 w 2591"/>
                <a:gd name="T41" fmla="*/ 2721 h 2723"/>
                <a:gd name="T42" fmla="*/ 2511 w 2591"/>
                <a:gd name="T43" fmla="*/ 2723 h 2723"/>
                <a:gd name="T44" fmla="*/ 80 w 2591"/>
                <a:gd name="T45" fmla="*/ 2723 h 2723"/>
                <a:gd name="T46" fmla="*/ 59 w 2591"/>
                <a:gd name="T47" fmla="*/ 2721 h 2723"/>
                <a:gd name="T48" fmla="*/ 39 w 2591"/>
                <a:gd name="T49" fmla="*/ 2712 h 2723"/>
                <a:gd name="T50" fmla="*/ 23 w 2591"/>
                <a:gd name="T51" fmla="*/ 2699 h 2723"/>
                <a:gd name="T52" fmla="*/ 10 w 2591"/>
                <a:gd name="T53" fmla="*/ 2683 h 2723"/>
                <a:gd name="T54" fmla="*/ 2 w 2591"/>
                <a:gd name="T55" fmla="*/ 2664 h 2723"/>
                <a:gd name="T56" fmla="*/ 0 w 2591"/>
                <a:gd name="T57" fmla="*/ 2642 h 2723"/>
                <a:gd name="T58" fmla="*/ 0 w 2591"/>
                <a:gd name="T59" fmla="*/ 1128 h 2723"/>
                <a:gd name="T60" fmla="*/ 1 w 2591"/>
                <a:gd name="T61" fmla="*/ 1110 h 2723"/>
                <a:gd name="T62" fmla="*/ 6 w 2591"/>
                <a:gd name="T63" fmla="*/ 1094 h 2723"/>
                <a:gd name="T64" fmla="*/ 16 w 2591"/>
                <a:gd name="T65" fmla="*/ 1079 h 2723"/>
                <a:gd name="T66" fmla="*/ 28 w 2591"/>
                <a:gd name="T67" fmla="*/ 1066 h 2723"/>
                <a:gd name="T68" fmla="*/ 1243 w 2591"/>
                <a:gd name="T69" fmla="*/ 19 h 2723"/>
                <a:gd name="T70" fmla="*/ 1259 w 2591"/>
                <a:gd name="T71" fmla="*/ 8 h 2723"/>
                <a:gd name="T72" fmla="*/ 1277 w 2591"/>
                <a:gd name="T73" fmla="*/ 2 h 2723"/>
                <a:gd name="T74" fmla="*/ 1294 w 2591"/>
                <a:gd name="T75" fmla="*/ 0 h 2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1" h="2723">
                  <a:moveTo>
                    <a:pt x="1296" y="187"/>
                  </a:moveTo>
                  <a:lnTo>
                    <a:pt x="161" y="1165"/>
                  </a:lnTo>
                  <a:lnTo>
                    <a:pt x="161" y="2562"/>
                  </a:lnTo>
                  <a:lnTo>
                    <a:pt x="2430" y="2562"/>
                  </a:lnTo>
                  <a:lnTo>
                    <a:pt x="2430" y="1165"/>
                  </a:lnTo>
                  <a:lnTo>
                    <a:pt x="1296" y="187"/>
                  </a:lnTo>
                  <a:close/>
                  <a:moveTo>
                    <a:pt x="1294" y="0"/>
                  </a:moveTo>
                  <a:lnTo>
                    <a:pt x="1314" y="2"/>
                  </a:lnTo>
                  <a:lnTo>
                    <a:pt x="1332" y="8"/>
                  </a:lnTo>
                  <a:lnTo>
                    <a:pt x="1348" y="19"/>
                  </a:lnTo>
                  <a:lnTo>
                    <a:pt x="2563" y="1066"/>
                  </a:lnTo>
                  <a:lnTo>
                    <a:pt x="2575" y="1079"/>
                  </a:lnTo>
                  <a:lnTo>
                    <a:pt x="2585" y="1094"/>
                  </a:lnTo>
                  <a:lnTo>
                    <a:pt x="2590" y="1110"/>
                  </a:lnTo>
                  <a:lnTo>
                    <a:pt x="2591" y="1128"/>
                  </a:lnTo>
                  <a:lnTo>
                    <a:pt x="2591" y="2642"/>
                  </a:lnTo>
                  <a:lnTo>
                    <a:pt x="2589" y="2664"/>
                  </a:lnTo>
                  <a:lnTo>
                    <a:pt x="2581" y="2683"/>
                  </a:lnTo>
                  <a:lnTo>
                    <a:pt x="2568" y="2699"/>
                  </a:lnTo>
                  <a:lnTo>
                    <a:pt x="2552" y="2712"/>
                  </a:lnTo>
                  <a:lnTo>
                    <a:pt x="2532" y="2721"/>
                  </a:lnTo>
                  <a:lnTo>
                    <a:pt x="2511" y="2723"/>
                  </a:lnTo>
                  <a:lnTo>
                    <a:pt x="80" y="2723"/>
                  </a:lnTo>
                  <a:lnTo>
                    <a:pt x="59" y="2721"/>
                  </a:lnTo>
                  <a:lnTo>
                    <a:pt x="39" y="2712"/>
                  </a:lnTo>
                  <a:lnTo>
                    <a:pt x="23" y="2699"/>
                  </a:lnTo>
                  <a:lnTo>
                    <a:pt x="10" y="2683"/>
                  </a:lnTo>
                  <a:lnTo>
                    <a:pt x="2" y="2664"/>
                  </a:lnTo>
                  <a:lnTo>
                    <a:pt x="0" y="2642"/>
                  </a:lnTo>
                  <a:lnTo>
                    <a:pt x="0" y="1128"/>
                  </a:lnTo>
                  <a:lnTo>
                    <a:pt x="1" y="1110"/>
                  </a:lnTo>
                  <a:lnTo>
                    <a:pt x="6" y="1094"/>
                  </a:lnTo>
                  <a:lnTo>
                    <a:pt x="16" y="1079"/>
                  </a:lnTo>
                  <a:lnTo>
                    <a:pt x="28" y="1066"/>
                  </a:lnTo>
                  <a:lnTo>
                    <a:pt x="1243" y="19"/>
                  </a:lnTo>
                  <a:lnTo>
                    <a:pt x="1259" y="8"/>
                  </a:lnTo>
                  <a:lnTo>
                    <a:pt x="1277" y="2"/>
                  </a:lnTo>
                  <a:lnTo>
                    <a:pt x="1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75" name="Freeform 738"/>
            <p:cNvSpPr>
              <a:spLocks/>
            </p:cNvSpPr>
            <p:nvPr/>
          </p:nvSpPr>
          <p:spPr bwMode="auto">
            <a:xfrm>
              <a:off x="1214" y="2711"/>
              <a:ext cx="1183" cy="569"/>
            </a:xfrm>
            <a:custGeom>
              <a:avLst/>
              <a:gdLst>
                <a:gd name="T0" fmla="*/ 1775 w 3549"/>
                <a:gd name="T1" fmla="*/ 0 h 1708"/>
                <a:gd name="T2" fmla="*/ 1802 w 3549"/>
                <a:gd name="T3" fmla="*/ 2 h 1708"/>
                <a:gd name="T4" fmla="*/ 1829 w 3549"/>
                <a:gd name="T5" fmla="*/ 9 h 1708"/>
                <a:gd name="T6" fmla="*/ 1856 w 3549"/>
                <a:gd name="T7" fmla="*/ 22 h 1708"/>
                <a:gd name="T8" fmla="*/ 1880 w 3549"/>
                <a:gd name="T9" fmla="*/ 38 h 1708"/>
                <a:gd name="T10" fmla="*/ 3493 w 3549"/>
                <a:gd name="T11" fmla="*/ 1424 h 1708"/>
                <a:gd name="T12" fmla="*/ 3514 w 3549"/>
                <a:gd name="T13" fmla="*/ 1445 h 1708"/>
                <a:gd name="T14" fmla="*/ 3529 w 3549"/>
                <a:gd name="T15" fmla="*/ 1469 h 1708"/>
                <a:gd name="T16" fmla="*/ 3540 w 3549"/>
                <a:gd name="T17" fmla="*/ 1494 h 1708"/>
                <a:gd name="T18" fmla="*/ 3547 w 3549"/>
                <a:gd name="T19" fmla="*/ 1521 h 1708"/>
                <a:gd name="T20" fmla="*/ 3549 w 3549"/>
                <a:gd name="T21" fmla="*/ 1549 h 1708"/>
                <a:gd name="T22" fmla="*/ 3547 w 3549"/>
                <a:gd name="T23" fmla="*/ 1575 h 1708"/>
                <a:gd name="T24" fmla="*/ 3539 w 3549"/>
                <a:gd name="T25" fmla="*/ 1602 h 1708"/>
                <a:gd name="T26" fmla="*/ 3526 w 3549"/>
                <a:gd name="T27" fmla="*/ 1628 h 1708"/>
                <a:gd name="T28" fmla="*/ 3510 w 3549"/>
                <a:gd name="T29" fmla="*/ 1652 h 1708"/>
                <a:gd name="T30" fmla="*/ 3490 w 3549"/>
                <a:gd name="T31" fmla="*/ 1672 h 1708"/>
                <a:gd name="T32" fmla="*/ 3466 w 3549"/>
                <a:gd name="T33" fmla="*/ 1687 h 1708"/>
                <a:gd name="T34" fmla="*/ 3441 w 3549"/>
                <a:gd name="T35" fmla="*/ 1699 h 1708"/>
                <a:gd name="T36" fmla="*/ 3415 w 3549"/>
                <a:gd name="T37" fmla="*/ 1705 h 1708"/>
                <a:gd name="T38" fmla="*/ 3388 w 3549"/>
                <a:gd name="T39" fmla="*/ 1708 h 1708"/>
                <a:gd name="T40" fmla="*/ 3360 w 3549"/>
                <a:gd name="T41" fmla="*/ 1705 h 1708"/>
                <a:gd name="T42" fmla="*/ 3333 w 3549"/>
                <a:gd name="T43" fmla="*/ 1698 h 1708"/>
                <a:gd name="T44" fmla="*/ 3307 w 3549"/>
                <a:gd name="T45" fmla="*/ 1686 h 1708"/>
                <a:gd name="T46" fmla="*/ 3282 w 3549"/>
                <a:gd name="T47" fmla="*/ 1669 h 1708"/>
                <a:gd name="T48" fmla="*/ 1775 w 3549"/>
                <a:gd name="T49" fmla="*/ 373 h 1708"/>
                <a:gd name="T50" fmla="*/ 267 w 3549"/>
                <a:gd name="T51" fmla="*/ 1669 h 1708"/>
                <a:gd name="T52" fmla="*/ 243 w 3549"/>
                <a:gd name="T53" fmla="*/ 1686 h 1708"/>
                <a:gd name="T54" fmla="*/ 217 w 3549"/>
                <a:gd name="T55" fmla="*/ 1698 h 1708"/>
                <a:gd name="T56" fmla="*/ 190 w 3549"/>
                <a:gd name="T57" fmla="*/ 1705 h 1708"/>
                <a:gd name="T58" fmla="*/ 163 w 3549"/>
                <a:gd name="T59" fmla="*/ 1708 h 1708"/>
                <a:gd name="T60" fmla="*/ 136 w 3549"/>
                <a:gd name="T61" fmla="*/ 1705 h 1708"/>
                <a:gd name="T62" fmla="*/ 109 w 3549"/>
                <a:gd name="T63" fmla="*/ 1699 h 1708"/>
                <a:gd name="T64" fmla="*/ 84 w 3549"/>
                <a:gd name="T65" fmla="*/ 1688 h 1708"/>
                <a:gd name="T66" fmla="*/ 60 w 3549"/>
                <a:gd name="T67" fmla="*/ 1672 h 1708"/>
                <a:gd name="T68" fmla="*/ 39 w 3549"/>
                <a:gd name="T69" fmla="*/ 1652 h 1708"/>
                <a:gd name="T70" fmla="*/ 23 w 3549"/>
                <a:gd name="T71" fmla="*/ 1628 h 1708"/>
                <a:gd name="T72" fmla="*/ 10 w 3549"/>
                <a:gd name="T73" fmla="*/ 1602 h 1708"/>
                <a:gd name="T74" fmla="*/ 2 w 3549"/>
                <a:gd name="T75" fmla="*/ 1575 h 1708"/>
                <a:gd name="T76" fmla="*/ 0 w 3549"/>
                <a:gd name="T77" fmla="*/ 1549 h 1708"/>
                <a:gd name="T78" fmla="*/ 2 w 3549"/>
                <a:gd name="T79" fmla="*/ 1521 h 1708"/>
                <a:gd name="T80" fmla="*/ 9 w 3549"/>
                <a:gd name="T81" fmla="*/ 1494 h 1708"/>
                <a:gd name="T82" fmla="*/ 20 w 3549"/>
                <a:gd name="T83" fmla="*/ 1469 h 1708"/>
                <a:gd name="T84" fmla="*/ 35 w 3549"/>
                <a:gd name="T85" fmla="*/ 1445 h 1708"/>
                <a:gd name="T86" fmla="*/ 56 w 3549"/>
                <a:gd name="T87" fmla="*/ 1424 h 1708"/>
                <a:gd name="T88" fmla="*/ 1669 w 3549"/>
                <a:gd name="T89" fmla="*/ 38 h 1708"/>
                <a:gd name="T90" fmla="*/ 1693 w 3549"/>
                <a:gd name="T91" fmla="*/ 22 h 1708"/>
                <a:gd name="T92" fmla="*/ 1720 w 3549"/>
                <a:gd name="T93" fmla="*/ 9 h 1708"/>
                <a:gd name="T94" fmla="*/ 1747 w 3549"/>
                <a:gd name="T95" fmla="*/ 2 h 1708"/>
                <a:gd name="T96" fmla="*/ 1773 w 3549"/>
                <a:gd name="T97" fmla="*/ 0 h 1708"/>
                <a:gd name="T98" fmla="*/ 1775 w 3549"/>
                <a:gd name="T99" fmla="*/ 0 h 1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49" h="1708">
                  <a:moveTo>
                    <a:pt x="1775" y="0"/>
                  </a:moveTo>
                  <a:lnTo>
                    <a:pt x="1802" y="2"/>
                  </a:lnTo>
                  <a:lnTo>
                    <a:pt x="1829" y="9"/>
                  </a:lnTo>
                  <a:lnTo>
                    <a:pt x="1856" y="22"/>
                  </a:lnTo>
                  <a:lnTo>
                    <a:pt x="1880" y="38"/>
                  </a:lnTo>
                  <a:lnTo>
                    <a:pt x="3493" y="1424"/>
                  </a:lnTo>
                  <a:lnTo>
                    <a:pt x="3514" y="1445"/>
                  </a:lnTo>
                  <a:lnTo>
                    <a:pt x="3529" y="1469"/>
                  </a:lnTo>
                  <a:lnTo>
                    <a:pt x="3540" y="1494"/>
                  </a:lnTo>
                  <a:lnTo>
                    <a:pt x="3547" y="1521"/>
                  </a:lnTo>
                  <a:lnTo>
                    <a:pt x="3549" y="1549"/>
                  </a:lnTo>
                  <a:lnTo>
                    <a:pt x="3547" y="1575"/>
                  </a:lnTo>
                  <a:lnTo>
                    <a:pt x="3539" y="1602"/>
                  </a:lnTo>
                  <a:lnTo>
                    <a:pt x="3526" y="1628"/>
                  </a:lnTo>
                  <a:lnTo>
                    <a:pt x="3510" y="1652"/>
                  </a:lnTo>
                  <a:lnTo>
                    <a:pt x="3490" y="1672"/>
                  </a:lnTo>
                  <a:lnTo>
                    <a:pt x="3466" y="1687"/>
                  </a:lnTo>
                  <a:lnTo>
                    <a:pt x="3441" y="1699"/>
                  </a:lnTo>
                  <a:lnTo>
                    <a:pt x="3415" y="1705"/>
                  </a:lnTo>
                  <a:lnTo>
                    <a:pt x="3388" y="1708"/>
                  </a:lnTo>
                  <a:lnTo>
                    <a:pt x="3360" y="1705"/>
                  </a:lnTo>
                  <a:lnTo>
                    <a:pt x="3333" y="1698"/>
                  </a:lnTo>
                  <a:lnTo>
                    <a:pt x="3307" y="1686"/>
                  </a:lnTo>
                  <a:lnTo>
                    <a:pt x="3282" y="1669"/>
                  </a:lnTo>
                  <a:lnTo>
                    <a:pt x="1775" y="373"/>
                  </a:lnTo>
                  <a:lnTo>
                    <a:pt x="267" y="1669"/>
                  </a:lnTo>
                  <a:lnTo>
                    <a:pt x="243" y="1686"/>
                  </a:lnTo>
                  <a:lnTo>
                    <a:pt x="217" y="1698"/>
                  </a:lnTo>
                  <a:lnTo>
                    <a:pt x="190" y="1705"/>
                  </a:lnTo>
                  <a:lnTo>
                    <a:pt x="163" y="1708"/>
                  </a:lnTo>
                  <a:lnTo>
                    <a:pt x="136" y="1705"/>
                  </a:lnTo>
                  <a:lnTo>
                    <a:pt x="109" y="1699"/>
                  </a:lnTo>
                  <a:lnTo>
                    <a:pt x="84" y="1688"/>
                  </a:lnTo>
                  <a:lnTo>
                    <a:pt x="60" y="1672"/>
                  </a:lnTo>
                  <a:lnTo>
                    <a:pt x="39" y="1652"/>
                  </a:lnTo>
                  <a:lnTo>
                    <a:pt x="23" y="1628"/>
                  </a:lnTo>
                  <a:lnTo>
                    <a:pt x="10" y="1602"/>
                  </a:lnTo>
                  <a:lnTo>
                    <a:pt x="2" y="1575"/>
                  </a:lnTo>
                  <a:lnTo>
                    <a:pt x="0" y="1549"/>
                  </a:lnTo>
                  <a:lnTo>
                    <a:pt x="2" y="1521"/>
                  </a:lnTo>
                  <a:lnTo>
                    <a:pt x="9" y="1494"/>
                  </a:lnTo>
                  <a:lnTo>
                    <a:pt x="20" y="1469"/>
                  </a:lnTo>
                  <a:lnTo>
                    <a:pt x="35" y="1445"/>
                  </a:lnTo>
                  <a:lnTo>
                    <a:pt x="56" y="1424"/>
                  </a:lnTo>
                  <a:lnTo>
                    <a:pt x="1669" y="38"/>
                  </a:lnTo>
                  <a:lnTo>
                    <a:pt x="1693" y="22"/>
                  </a:lnTo>
                  <a:lnTo>
                    <a:pt x="1720" y="9"/>
                  </a:lnTo>
                  <a:lnTo>
                    <a:pt x="1747" y="2"/>
                  </a:lnTo>
                  <a:lnTo>
                    <a:pt x="1773" y="0"/>
                  </a:lnTo>
                  <a:lnTo>
                    <a:pt x="17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84" name="Group 750"/>
          <p:cNvGrpSpPr>
            <a:grpSpLocks noChangeAspect="1"/>
          </p:cNvGrpSpPr>
          <p:nvPr/>
        </p:nvGrpSpPr>
        <p:grpSpPr bwMode="auto">
          <a:xfrm>
            <a:off x="7956507" y="3681785"/>
            <a:ext cx="221610" cy="214037"/>
            <a:chOff x="5276" y="2136"/>
            <a:chExt cx="2019" cy="1950"/>
          </a:xfrm>
          <a:solidFill>
            <a:schemeClr val="tx1">
              <a:lumMod val="65000"/>
              <a:lumOff val="35000"/>
            </a:schemeClr>
          </a:solidFill>
        </p:grpSpPr>
        <p:sp>
          <p:nvSpPr>
            <p:cNvPr id="5887" name="Freeform 752"/>
            <p:cNvSpPr>
              <a:spLocks/>
            </p:cNvSpPr>
            <p:nvPr/>
          </p:nvSpPr>
          <p:spPr bwMode="auto">
            <a:xfrm>
              <a:off x="5684" y="2136"/>
              <a:ext cx="740" cy="949"/>
            </a:xfrm>
            <a:custGeom>
              <a:avLst/>
              <a:gdLst>
                <a:gd name="T0" fmla="*/ 795 w 1480"/>
                <a:gd name="T1" fmla="*/ 1 h 1897"/>
                <a:gd name="T2" fmla="*/ 869 w 1480"/>
                <a:gd name="T3" fmla="*/ 8 h 1897"/>
                <a:gd name="T4" fmla="*/ 962 w 1480"/>
                <a:gd name="T5" fmla="*/ 27 h 1897"/>
                <a:gd name="T6" fmla="*/ 1065 w 1480"/>
                <a:gd name="T7" fmla="*/ 64 h 1897"/>
                <a:gd name="T8" fmla="*/ 1170 w 1480"/>
                <a:gd name="T9" fmla="*/ 121 h 1897"/>
                <a:gd name="T10" fmla="*/ 1272 w 1480"/>
                <a:gd name="T11" fmla="*/ 207 h 1897"/>
                <a:gd name="T12" fmla="*/ 1360 w 1480"/>
                <a:gd name="T13" fmla="*/ 323 h 1897"/>
                <a:gd name="T14" fmla="*/ 1428 w 1480"/>
                <a:gd name="T15" fmla="*/ 478 h 1897"/>
                <a:gd name="T16" fmla="*/ 1467 w 1480"/>
                <a:gd name="T17" fmla="*/ 674 h 1897"/>
                <a:gd name="T18" fmla="*/ 1475 w 1480"/>
                <a:gd name="T19" fmla="*/ 761 h 1897"/>
                <a:gd name="T20" fmla="*/ 1478 w 1480"/>
                <a:gd name="T21" fmla="*/ 810 h 1897"/>
                <a:gd name="T22" fmla="*/ 1480 w 1480"/>
                <a:gd name="T23" fmla="*/ 895 h 1897"/>
                <a:gd name="T24" fmla="*/ 1477 w 1480"/>
                <a:gd name="T25" fmla="*/ 1005 h 1897"/>
                <a:gd name="T26" fmla="*/ 1465 w 1480"/>
                <a:gd name="T27" fmla="*/ 1133 h 1897"/>
                <a:gd name="T28" fmla="*/ 1441 w 1480"/>
                <a:gd name="T29" fmla="*/ 1273 h 1897"/>
                <a:gd name="T30" fmla="*/ 1400 w 1480"/>
                <a:gd name="T31" fmla="*/ 1415 h 1897"/>
                <a:gd name="T32" fmla="*/ 1339 w 1480"/>
                <a:gd name="T33" fmla="*/ 1553 h 1897"/>
                <a:gd name="T34" fmla="*/ 1253 w 1480"/>
                <a:gd name="T35" fmla="*/ 1677 h 1897"/>
                <a:gd name="T36" fmla="*/ 1139 w 1480"/>
                <a:gd name="T37" fmla="*/ 1781 h 1897"/>
                <a:gd name="T38" fmla="*/ 995 w 1480"/>
                <a:gd name="T39" fmla="*/ 1855 h 1897"/>
                <a:gd name="T40" fmla="*/ 814 w 1480"/>
                <a:gd name="T41" fmla="*/ 1893 h 1897"/>
                <a:gd name="T42" fmla="*/ 667 w 1480"/>
                <a:gd name="T43" fmla="*/ 1893 h 1897"/>
                <a:gd name="T44" fmla="*/ 486 w 1480"/>
                <a:gd name="T45" fmla="*/ 1855 h 1897"/>
                <a:gd name="T46" fmla="*/ 340 w 1480"/>
                <a:gd name="T47" fmla="*/ 1781 h 1897"/>
                <a:gd name="T48" fmla="*/ 227 w 1480"/>
                <a:gd name="T49" fmla="*/ 1677 h 1897"/>
                <a:gd name="T50" fmla="*/ 142 w 1480"/>
                <a:gd name="T51" fmla="*/ 1553 h 1897"/>
                <a:gd name="T52" fmla="*/ 80 w 1480"/>
                <a:gd name="T53" fmla="*/ 1416 h 1897"/>
                <a:gd name="T54" fmla="*/ 40 w 1480"/>
                <a:gd name="T55" fmla="*/ 1273 h 1897"/>
                <a:gd name="T56" fmla="*/ 15 w 1480"/>
                <a:gd name="T57" fmla="*/ 1133 h 1897"/>
                <a:gd name="T58" fmla="*/ 3 w 1480"/>
                <a:gd name="T59" fmla="*/ 1005 h 1897"/>
                <a:gd name="T60" fmla="*/ 0 w 1480"/>
                <a:gd name="T61" fmla="*/ 895 h 1897"/>
                <a:gd name="T62" fmla="*/ 2 w 1480"/>
                <a:gd name="T63" fmla="*/ 810 h 1897"/>
                <a:gd name="T64" fmla="*/ 6 w 1480"/>
                <a:gd name="T65" fmla="*/ 761 h 1897"/>
                <a:gd name="T66" fmla="*/ 12 w 1480"/>
                <a:gd name="T67" fmla="*/ 674 h 1897"/>
                <a:gd name="T68" fmla="*/ 52 w 1480"/>
                <a:gd name="T69" fmla="*/ 478 h 1897"/>
                <a:gd name="T70" fmla="*/ 121 w 1480"/>
                <a:gd name="T71" fmla="*/ 323 h 1897"/>
                <a:gd name="T72" fmla="*/ 209 w 1480"/>
                <a:gd name="T73" fmla="*/ 207 h 1897"/>
                <a:gd name="T74" fmla="*/ 311 w 1480"/>
                <a:gd name="T75" fmla="*/ 121 h 1897"/>
                <a:gd name="T76" fmla="*/ 416 w 1480"/>
                <a:gd name="T77" fmla="*/ 64 h 1897"/>
                <a:gd name="T78" fmla="*/ 519 w 1480"/>
                <a:gd name="T79" fmla="*/ 27 h 1897"/>
                <a:gd name="T80" fmla="*/ 612 w 1480"/>
                <a:gd name="T81" fmla="*/ 8 h 1897"/>
                <a:gd name="T82" fmla="*/ 685 w 1480"/>
                <a:gd name="T83" fmla="*/ 1 h 1897"/>
                <a:gd name="T84" fmla="*/ 732 w 1480"/>
                <a:gd name="T85" fmla="*/ 0 h 1897"/>
                <a:gd name="T86" fmla="*/ 761 w 1480"/>
                <a:gd name="T87" fmla="*/ 0 h 1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0" h="1897">
                  <a:moveTo>
                    <a:pt x="761" y="0"/>
                  </a:moveTo>
                  <a:lnTo>
                    <a:pt x="777" y="0"/>
                  </a:lnTo>
                  <a:lnTo>
                    <a:pt x="795" y="1"/>
                  </a:lnTo>
                  <a:lnTo>
                    <a:pt x="817" y="2"/>
                  </a:lnTo>
                  <a:lnTo>
                    <a:pt x="842" y="5"/>
                  </a:lnTo>
                  <a:lnTo>
                    <a:pt x="869" y="8"/>
                  </a:lnTo>
                  <a:lnTo>
                    <a:pt x="898" y="13"/>
                  </a:lnTo>
                  <a:lnTo>
                    <a:pt x="929" y="19"/>
                  </a:lnTo>
                  <a:lnTo>
                    <a:pt x="962" y="27"/>
                  </a:lnTo>
                  <a:lnTo>
                    <a:pt x="995" y="38"/>
                  </a:lnTo>
                  <a:lnTo>
                    <a:pt x="1029" y="49"/>
                  </a:lnTo>
                  <a:lnTo>
                    <a:pt x="1065" y="64"/>
                  </a:lnTo>
                  <a:lnTo>
                    <a:pt x="1100" y="81"/>
                  </a:lnTo>
                  <a:lnTo>
                    <a:pt x="1136" y="99"/>
                  </a:lnTo>
                  <a:lnTo>
                    <a:pt x="1170" y="121"/>
                  </a:lnTo>
                  <a:lnTo>
                    <a:pt x="1205" y="147"/>
                  </a:lnTo>
                  <a:lnTo>
                    <a:pt x="1239" y="175"/>
                  </a:lnTo>
                  <a:lnTo>
                    <a:pt x="1272" y="207"/>
                  </a:lnTo>
                  <a:lnTo>
                    <a:pt x="1302" y="242"/>
                  </a:lnTo>
                  <a:lnTo>
                    <a:pt x="1333" y="280"/>
                  </a:lnTo>
                  <a:lnTo>
                    <a:pt x="1360" y="323"/>
                  </a:lnTo>
                  <a:lnTo>
                    <a:pt x="1385" y="371"/>
                  </a:lnTo>
                  <a:lnTo>
                    <a:pt x="1407" y="422"/>
                  </a:lnTo>
                  <a:lnTo>
                    <a:pt x="1428" y="478"/>
                  </a:lnTo>
                  <a:lnTo>
                    <a:pt x="1445" y="538"/>
                  </a:lnTo>
                  <a:lnTo>
                    <a:pt x="1458" y="604"/>
                  </a:lnTo>
                  <a:lnTo>
                    <a:pt x="1467" y="674"/>
                  </a:lnTo>
                  <a:lnTo>
                    <a:pt x="1474" y="750"/>
                  </a:lnTo>
                  <a:lnTo>
                    <a:pt x="1474" y="754"/>
                  </a:lnTo>
                  <a:lnTo>
                    <a:pt x="1475" y="761"/>
                  </a:lnTo>
                  <a:lnTo>
                    <a:pt x="1476" y="773"/>
                  </a:lnTo>
                  <a:lnTo>
                    <a:pt x="1477" y="789"/>
                  </a:lnTo>
                  <a:lnTo>
                    <a:pt x="1478" y="810"/>
                  </a:lnTo>
                  <a:lnTo>
                    <a:pt x="1478" y="835"/>
                  </a:lnTo>
                  <a:lnTo>
                    <a:pt x="1480" y="863"/>
                  </a:lnTo>
                  <a:lnTo>
                    <a:pt x="1480" y="895"/>
                  </a:lnTo>
                  <a:lnTo>
                    <a:pt x="1480" y="929"/>
                  </a:lnTo>
                  <a:lnTo>
                    <a:pt x="1478" y="966"/>
                  </a:lnTo>
                  <a:lnTo>
                    <a:pt x="1477" y="1005"/>
                  </a:lnTo>
                  <a:lnTo>
                    <a:pt x="1474" y="1046"/>
                  </a:lnTo>
                  <a:lnTo>
                    <a:pt x="1470" y="1089"/>
                  </a:lnTo>
                  <a:lnTo>
                    <a:pt x="1465" y="1133"/>
                  </a:lnTo>
                  <a:lnTo>
                    <a:pt x="1459" y="1180"/>
                  </a:lnTo>
                  <a:lnTo>
                    <a:pt x="1450" y="1226"/>
                  </a:lnTo>
                  <a:lnTo>
                    <a:pt x="1441" y="1273"/>
                  </a:lnTo>
                  <a:lnTo>
                    <a:pt x="1429" y="1320"/>
                  </a:lnTo>
                  <a:lnTo>
                    <a:pt x="1415" y="1368"/>
                  </a:lnTo>
                  <a:lnTo>
                    <a:pt x="1400" y="1415"/>
                  </a:lnTo>
                  <a:lnTo>
                    <a:pt x="1382" y="1462"/>
                  </a:lnTo>
                  <a:lnTo>
                    <a:pt x="1361" y="1508"/>
                  </a:lnTo>
                  <a:lnTo>
                    <a:pt x="1339" y="1553"/>
                  </a:lnTo>
                  <a:lnTo>
                    <a:pt x="1313" y="1596"/>
                  </a:lnTo>
                  <a:lnTo>
                    <a:pt x="1284" y="1637"/>
                  </a:lnTo>
                  <a:lnTo>
                    <a:pt x="1253" y="1677"/>
                  </a:lnTo>
                  <a:lnTo>
                    <a:pt x="1219" y="1715"/>
                  </a:lnTo>
                  <a:lnTo>
                    <a:pt x="1181" y="1749"/>
                  </a:lnTo>
                  <a:lnTo>
                    <a:pt x="1139" y="1781"/>
                  </a:lnTo>
                  <a:lnTo>
                    <a:pt x="1095" y="1809"/>
                  </a:lnTo>
                  <a:lnTo>
                    <a:pt x="1046" y="1835"/>
                  </a:lnTo>
                  <a:lnTo>
                    <a:pt x="995" y="1855"/>
                  </a:lnTo>
                  <a:lnTo>
                    <a:pt x="939" y="1872"/>
                  </a:lnTo>
                  <a:lnTo>
                    <a:pt x="879" y="1886"/>
                  </a:lnTo>
                  <a:lnTo>
                    <a:pt x="814" y="1893"/>
                  </a:lnTo>
                  <a:lnTo>
                    <a:pt x="745" y="1897"/>
                  </a:lnTo>
                  <a:lnTo>
                    <a:pt x="735" y="1897"/>
                  </a:lnTo>
                  <a:lnTo>
                    <a:pt x="667" y="1893"/>
                  </a:lnTo>
                  <a:lnTo>
                    <a:pt x="602" y="1886"/>
                  </a:lnTo>
                  <a:lnTo>
                    <a:pt x="542" y="1872"/>
                  </a:lnTo>
                  <a:lnTo>
                    <a:pt x="486" y="1855"/>
                  </a:lnTo>
                  <a:lnTo>
                    <a:pt x="433" y="1835"/>
                  </a:lnTo>
                  <a:lnTo>
                    <a:pt x="385" y="1809"/>
                  </a:lnTo>
                  <a:lnTo>
                    <a:pt x="340" y="1781"/>
                  </a:lnTo>
                  <a:lnTo>
                    <a:pt x="300" y="1749"/>
                  </a:lnTo>
                  <a:lnTo>
                    <a:pt x="262" y="1715"/>
                  </a:lnTo>
                  <a:lnTo>
                    <a:pt x="227" y="1677"/>
                  </a:lnTo>
                  <a:lnTo>
                    <a:pt x="195" y="1637"/>
                  </a:lnTo>
                  <a:lnTo>
                    <a:pt x="167" y="1596"/>
                  </a:lnTo>
                  <a:lnTo>
                    <a:pt x="142" y="1553"/>
                  </a:lnTo>
                  <a:lnTo>
                    <a:pt x="118" y="1508"/>
                  </a:lnTo>
                  <a:lnTo>
                    <a:pt x="99" y="1462"/>
                  </a:lnTo>
                  <a:lnTo>
                    <a:pt x="80" y="1416"/>
                  </a:lnTo>
                  <a:lnTo>
                    <a:pt x="64" y="1368"/>
                  </a:lnTo>
                  <a:lnTo>
                    <a:pt x="51" y="1320"/>
                  </a:lnTo>
                  <a:lnTo>
                    <a:pt x="40" y="1273"/>
                  </a:lnTo>
                  <a:lnTo>
                    <a:pt x="30" y="1226"/>
                  </a:lnTo>
                  <a:lnTo>
                    <a:pt x="22" y="1180"/>
                  </a:lnTo>
                  <a:lnTo>
                    <a:pt x="15" y="1133"/>
                  </a:lnTo>
                  <a:lnTo>
                    <a:pt x="9" y="1089"/>
                  </a:lnTo>
                  <a:lnTo>
                    <a:pt x="6" y="1046"/>
                  </a:lnTo>
                  <a:lnTo>
                    <a:pt x="3" y="1005"/>
                  </a:lnTo>
                  <a:lnTo>
                    <a:pt x="1" y="966"/>
                  </a:lnTo>
                  <a:lnTo>
                    <a:pt x="1" y="929"/>
                  </a:lnTo>
                  <a:lnTo>
                    <a:pt x="0" y="895"/>
                  </a:lnTo>
                  <a:lnTo>
                    <a:pt x="1" y="863"/>
                  </a:lnTo>
                  <a:lnTo>
                    <a:pt x="1" y="835"/>
                  </a:lnTo>
                  <a:lnTo>
                    <a:pt x="2" y="810"/>
                  </a:lnTo>
                  <a:lnTo>
                    <a:pt x="3" y="789"/>
                  </a:lnTo>
                  <a:lnTo>
                    <a:pt x="4" y="773"/>
                  </a:lnTo>
                  <a:lnTo>
                    <a:pt x="6" y="761"/>
                  </a:lnTo>
                  <a:lnTo>
                    <a:pt x="6" y="754"/>
                  </a:lnTo>
                  <a:lnTo>
                    <a:pt x="7" y="750"/>
                  </a:lnTo>
                  <a:lnTo>
                    <a:pt x="12" y="674"/>
                  </a:lnTo>
                  <a:lnTo>
                    <a:pt x="22" y="604"/>
                  </a:lnTo>
                  <a:lnTo>
                    <a:pt x="35" y="538"/>
                  </a:lnTo>
                  <a:lnTo>
                    <a:pt x="52" y="478"/>
                  </a:lnTo>
                  <a:lnTo>
                    <a:pt x="72" y="422"/>
                  </a:lnTo>
                  <a:lnTo>
                    <a:pt x="95" y="371"/>
                  </a:lnTo>
                  <a:lnTo>
                    <a:pt x="121" y="323"/>
                  </a:lnTo>
                  <a:lnTo>
                    <a:pt x="148" y="280"/>
                  </a:lnTo>
                  <a:lnTo>
                    <a:pt x="177" y="242"/>
                  </a:lnTo>
                  <a:lnTo>
                    <a:pt x="209" y="207"/>
                  </a:lnTo>
                  <a:lnTo>
                    <a:pt x="242" y="175"/>
                  </a:lnTo>
                  <a:lnTo>
                    <a:pt x="275" y="147"/>
                  </a:lnTo>
                  <a:lnTo>
                    <a:pt x="311" y="121"/>
                  </a:lnTo>
                  <a:lnTo>
                    <a:pt x="345" y="99"/>
                  </a:lnTo>
                  <a:lnTo>
                    <a:pt x="380" y="81"/>
                  </a:lnTo>
                  <a:lnTo>
                    <a:pt x="416" y="64"/>
                  </a:lnTo>
                  <a:lnTo>
                    <a:pt x="451" y="49"/>
                  </a:lnTo>
                  <a:lnTo>
                    <a:pt x="486" y="38"/>
                  </a:lnTo>
                  <a:lnTo>
                    <a:pt x="519" y="27"/>
                  </a:lnTo>
                  <a:lnTo>
                    <a:pt x="552" y="19"/>
                  </a:lnTo>
                  <a:lnTo>
                    <a:pt x="582" y="13"/>
                  </a:lnTo>
                  <a:lnTo>
                    <a:pt x="612" y="8"/>
                  </a:lnTo>
                  <a:lnTo>
                    <a:pt x="639" y="5"/>
                  </a:lnTo>
                  <a:lnTo>
                    <a:pt x="663" y="2"/>
                  </a:lnTo>
                  <a:lnTo>
                    <a:pt x="685" y="1"/>
                  </a:lnTo>
                  <a:lnTo>
                    <a:pt x="704" y="0"/>
                  </a:lnTo>
                  <a:lnTo>
                    <a:pt x="719" y="0"/>
                  </a:lnTo>
                  <a:lnTo>
                    <a:pt x="732" y="0"/>
                  </a:lnTo>
                  <a:lnTo>
                    <a:pt x="740" y="0"/>
                  </a:lnTo>
                  <a:lnTo>
                    <a:pt x="749" y="0"/>
                  </a:lnTo>
                  <a:lnTo>
                    <a:pt x="7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88" name="Freeform 753"/>
            <p:cNvSpPr>
              <a:spLocks/>
            </p:cNvSpPr>
            <p:nvPr/>
          </p:nvSpPr>
          <p:spPr bwMode="auto">
            <a:xfrm>
              <a:off x="5276" y="3191"/>
              <a:ext cx="1405" cy="895"/>
            </a:xfrm>
            <a:custGeom>
              <a:avLst/>
              <a:gdLst>
                <a:gd name="T0" fmla="*/ 1478 w 2811"/>
                <a:gd name="T1" fmla="*/ 444 h 1789"/>
                <a:gd name="T2" fmla="*/ 1397 w 2811"/>
                <a:gd name="T3" fmla="*/ 313 h 1789"/>
                <a:gd name="T4" fmla="*/ 1358 w 2811"/>
                <a:gd name="T5" fmla="*/ 210 h 1789"/>
                <a:gd name="T6" fmla="*/ 1352 w 2811"/>
                <a:gd name="T7" fmla="*/ 133 h 1789"/>
                <a:gd name="T8" fmla="*/ 1371 w 2811"/>
                <a:gd name="T9" fmla="*/ 78 h 1789"/>
                <a:gd name="T10" fmla="*/ 1408 w 2811"/>
                <a:gd name="T11" fmla="*/ 40 h 1789"/>
                <a:gd name="T12" fmla="*/ 1454 w 2811"/>
                <a:gd name="T13" fmla="*/ 17 h 1789"/>
                <a:gd name="T14" fmla="*/ 1501 w 2811"/>
                <a:gd name="T15" fmla="*/ 5 h 1789"/>
                <a:gd name="T16" fmla="*/ 1539 w 2811"/>
                <a:gd name="T17" fmla="*/ 0 h 1789"/>
                <a:gd name="T18" fmla="*/ 1561 w 2811"/>
                <a:gd name="T19" fmla="*/ 0 h 1789"/>
                <a:gd name="T20" fmla="*/ 1589 w 2811"/>
                <a:gd name="T21" fmla="*/ 1 h 1789"/>
                <a:gd name="T22" fmla="*/ 1632 w 2811"/>
                <a:gd name="T23" fmla="*/ 7 h 1789"/>
                <a:gd name="T24" fmla="*/ 1678 w 2811"/>
                <a:gd name="T25" fmla="*/ 23 h 1789"/>
                <a:gd name="T26" fmla="*/ 1723 w 2811"/>
                <a:gd name="T27" fmla="*/ 51 h 1789"/>
                <a:gd name="T28" fmla="*/ 1754 w 2811"/>
                <a:gd name="T29" fmla="*/ 94 h 1789"/>
                <a:gd name="T30" fmla="*/ 1767 w 2811"/>
                <a:gd name="T31" fmla="*/ 157 h 1789"/>
                <a:gd name="T32" fmla="*/ 1751 w 2811"/>
                <a:gd name="T33" fmla="*/ 242 h 1789"/>
                <a:gd name="T34" fmla="*/ 1698 w 2811"/>
                <a:gd name="T35" fmla="*/ 354 h 1789"/>
                <a:gd name="T36" fmla="*/ 1812 w 2811"/>
                <a:gd name="T37" fmla="*/ 934 h 1789"/>
                <a:gd name="T38" fmla="*/ 2119 w 2811"/>
                <a:gd name="T39" fmla="*/ 6 h 1789"/>
                <a:gd name="T40" fmla="*/ 2178 w 2811"/>
                <a:gd name="T41" fmla="*/ 34 h 1789"/>
                <a:gd name="T42" fmla="*/ 2275 w 2811"/>
                <a:gd name="T43" fmla="*/ 84 h 1789"/>
                <a:gd name="T44" fmla="*/ 2401 w 2811"/>
                <a:gd name="T45" fmla="*/ 150 h 1789"/>
                <a:gd name="T46" fmla="*/ 2548 w 2811"/>
                <a:gd name="T47" fmla="*/ 231 h 1789"/>
                <a:gd name="T48" fmla="*/ 2706 w 2811"/>
                <a:gd name="T49" fmla="*/ 322 h 1789"/>
                <a:gd name="T50" fmla="*/ 2773 w 2811"/>
                <a:gd name="T51" fmla="*/ 399 h 1789"/>
                <a:gd name="T52" fmla="*/ 2679 w 2811"/>
                <a:gd name="T53" fmla="*/ 467 h 1789"/>
                <a:gd name="T54" fmla="*/ 2630 w 2811"/>
                <a:gd name="T55" fmla="*/ 573 h 1789"/>
                <a:gd name="T56" fmla="*/ 2597 w 2811"/>
                <a:gd name="T57" fmla="*/ 728 h 1789"/>
                <a:gd name="T58" fmla="*/ 2234 w 2811"/>
                <a:gd name="T59" fmla="*/ 731 h 1789"/>
                <a:gd name="T60" fmla="*/ 2127 w 2811"/>
                <a:gd name="T61" fmla="*/ 782 h 1789"/>
                <a:gd name="T62" fmla="*/ 2058 w 2811"/>
                <a:gd name="T63" fmla="*/ 879 h 1789"/>
                <a:gd name="T64" fmla="*/ 2043 w 2811"/>
                <a:gd name="T65" fmla="*/ 1726 h 1789"/>
                <a:gd name="T66" fmla="*/ 0 w 2811"/>
                <a:gd name="T67" fmla="*/ 1789 h 1789"/>
                <a:gd name="T68" fmla="*/ 9 w 2811"/>
                <a:gd name="T69" fmla="*/ 844 h 1789"/>
                <a:gd name="T70" fmla="*/ 43 w 2811"/>
                <a:gd name="T71" fmla="*/ 689 h 1789"/>
                <a:gd name="T72" fmla="*/ 116 w 2811"/>
                <a:gd name="T73" fmla="*/ 552 h 1789"/>
                <a:gd name="T74" fmla="*/ 247 w 2811"/>
                <a:gd name="T75" fmla="*/ 428 h 1789"/>
                <a:gd name="T76" fmla="*/ 411 w 2811"/>
                <a:gd name="T77" fmla="*/ 324 h 1789"/>
                <a:gd name="T78" fmla="*/ 569 w 2811"/>
                <a:gd name="T79" fmla="*/ 232 h 1789"/>
                <a:gd name="T80" fmla="*/ 716 w 2811"/>
                <a:gd name="T81" fmla="*/ 152 h 1789"/>
                <a:gd name="T82" fmla="*/ 842 w 2811"/>
                <a:gd name="T83" fmla="*/ 84 h 1789"/>
                <a:gd name="T84" fmla="*/ 940 w 2811"/>
                <a:gd name="T85" fmla="*/ 34 h 1789"/>
                <a:gd name="T86" fmla="*/ 998 w 2811"/>
                <a:gd name="T87" fmla="*/ 6 h 1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11" h="1789">
                  <a:moveTo>
                    <a:pt x="1010" y="0"/>
                  </a:moveTo>
                  <a:lnTo>
                    <a:pt x="1305" y="934"/>
                  </a:lnTo>
                  <a:lnTo>
                    <a:pt x="1478" y="444"/>
                  </a:lnTo>
                  <a:lnTo>
                    <a:pt x="1446" y="396"/>
                  </a:lnTo>
                  <a:lnTo>
                    <a:pt x="1419" y="354"/>
                  </a:lnTo>
                  <a:lnTo>
                    <a:pt x="1397" y="313"/>
                  </a:lnTo>
                  <a:lnTo>
                    <a:pt x="1380" y="276"/>
                  </a:lnTo>
                  <a:lnTo>
                    <a:pt x="1366" y="242"/>
                  </a:lnTo>
                  <a:lnTo>
                    <a:pt x="1358" y="210"/>
                  </a:lnTo>
                  <a:lnTo>
                    <a:pt x="1352" y="182"/>
                  </a:lnTo>
                  <a:lnTo>
                    <a:pt x="1350" y="157"/>
                  </a:lnTo>
                  <a:lnTo>
                    <a:pt x="1352" y="133"/>
                  </a:lnTo>
                  <a:lnTo>
                    <a:pt x="1355" y="112"/>
                  </a:lnTo>
                  <a:lnTo>
                    <a:pt x="1363" y="94"/>
                  </a:lnTo>
                  <a:lnTo>
                    <a:pt x="1371" y="78"/>
                  </a:lnTo>
                  <a:lnTo>
                    <a:pt x="1382" y="64"/>
                  </a:lnTo>
                  <a:lnTo>
                    <a:pt x="1394" y="51"/>
                  </a:lnTo>
                  <a:lnTo>
                    <a:pt x="1408" y="40"/>
                  </a:lnTo>
                  <a:lnTo>
                    <a:pt x="1423" y="32"/>
                  </a:lnTo>
                  <a:lnTo>
                    <a:pt x="1438" y="23"/>
                  </a:lnTo>
                  <a:lnTo>
                    <a:pt x="1454" y="17"/>
                  </a:lnTo>
                  <a:lnTo>
                    <a:pt x="1469" y="12"/>
                  </a:lnTo>
                  <a:lnTo>
                    <a:pt x="1485" y="8"/>
                  </a:lnTo>
                  <a:lnTo>
                    <a:pt x="1501" y="5"/>
                  </a:lnTo>
                  <a:lnTo>
                    <a:pt x="1514" y="2"/>
                  </a:lnTo>
                  <a:lnTo>
                    <a:pt x="1528" y="1"/>
                  </a:lnTo>
                  <a:lnTo>
                    <a:pt x="1539" y="0"/>
                  </a:lnTo>
                  <a:lnTo>
                    <a:pt x="1549" y="0"/>
                  </a:lnTo>
                  <a:lnTo>
                    <a:pt x="1557" y="0"/>
                  </a:lnTo>
                  <a:lnTo>
                    <a:pt x="1561" y="0"/>
                  </a:lnTo>
                  <a:lnTo>
                    <a:pt x="1568" y="0"/>
                  </a:lnTo>
                  <a:lnTo>
                    <a:pt x="1578" y="0"/>
                  </a:lnTo>
                  <a:lnTo>
                    <a:pt x="1589" y="1"/>
                  </a:lnTo>
                  <a:lnTo>
                    <a:pt x="1603" y="2"/>
                  </a:lnTo>
                  <a:lnTo>
                    <a:pt x="1617" y="5"/>
                  </a:lnTo>
                  <a:lnTo>
                    <a:pt x="1632" y="7"/>
                  </a:lnTo>
                  <a:lnTo>
                    <a:pt x="1648" y="12"/>
                  </a:lnTo>
                  <a:lnTo>
                    <a:pt x="1664" y="17"/>
                  </a:lnTo>
                  <a:lnTo>
                    <a:pt x="1678" y="23"/>
                  </a:lnTo>
                  <a:lnTo>
                    <a:pt x="1694" y="30"/>
                  </a:lnTo>
                  <a:lnTo>
                    <a:pt x="1709" y="40"/>
                  </a:lnTo>
                  <a:lnTo>
                    <a:pt x="1723" y="51"/>
                  </a:lnTo>
                  <a:lnTo>
                    <a:pt x="1735" y="64"/>
                  </a:lnTo>
                  <a:lnTo>
                    <a:pt x="1746" y="78"/>
                  </a:lnTo>
                  <a:lnTo>
                    <a:pt x="1754" y="94"/>
                  </a:lnTo>
                  <a:lnTo>
                    <a:pt x="1762" y="112"/>
                  </a:lnTo>
                  <a:lnTo>
                    <a:pt x="1765" y="133"/>
                  </a:lnTo>
                  <a:lnTo>
                    <a:pt x="1767" y="157"/>
                  </a:lnTo>
                  <a:lnTo>
                    <a:pt x="1765" y="182"/>
                  </a:lnTo>
                  <a:lnTo>
                    <a:pt x="1760" y="210"/>
                  </a:lnTo>
                  <a:lnTo>
                    <a:pt x="1751" y="242"/>
                  </a:lnTo>
                  <a:lnTo>
                    <a:pt x="1738" y="276"/>
                  </a:lnTo>
                  <a:lnTo>
                    <a:pt x="1720" y="313"/>
                  </a:lnTo>
                  <a:lnTo>
                    <a:pt x="1698" y="354"/>
                  </a:lnTo>
                  <a:lnTo>
                    <a:pt x="1671" y="396"/>
                  </a:lnTo>
                  <a:lnTo>
                    <a:pt x="1639" y="444"/>
                  </a:lnTo>
                  <a:lnTo>
                    <a:pt x="1812" y="934"/>
                  </a:lnTo>
                  <a:lnTo>
                    <a:pt x="2108" y="0"/>
                  </a:lnTo>
                  <a:lnTo>
                    <a:pt x="2111" y="1"/>
                  </a:lnTo>
                  <a:lnTo>
                    <a:pt x="2119" y="6"/>
                  </a:lnTo>
                  <a:lnTo>
                    <a:pt x="2134" y="12"/>
                  </a:lnTo>
                  <a:lnTo>
                    <a:pt x="2153" y="22"/>
                  </a:lnTo>
                  <a:lnTo>
                    <a:pt x="2178" y="34"/>
                  </a:lnTo>
                  <a:lnTo>
                    <a:pt x="2206" y="49"/>
                  </a:lnTo>
                  <a:lnTo>
                    <a:pt x="2238" y="65"/>
                  </a:lnTo>
                  <a:lnTo>
                    <a:pt x="2275" y="84"/>
                  </a:lnTo>
                  <a:lnTo>
                    <a:pt x="2314" y="104"/>
                  </a:lnTo>
                  <a:lnTo>
                    <a:pt x="2357" y="127"/>
                  </a:lnTo>
                  <a:lnTo>
                    <a:pt x="2401" y="150"/>
                  </a:lnTo>
                  <a:lnTo>
                    <a:pt x="2448" y="176"/>
                  </a:lnTo>
                  <a:lnTo>
                    <a:pt x="2497" y="203"/>
                  </a:lnTo>
                  <a:lnTo>
                    <a:pt x="2548" y="231"/>
                  </a:lnTo>
                  <a:lnTo>
                    <a:pt x="2599" y="261"/>
                  </a:lnTo>
                  <a:lnTo>
                    <a:pt x="2652" y="291"/>
                  </a:lnTo>
                  <a:lnTo>
                    <a:pt x="2706" y="322"/>
                  </a:lnTo>
                  <a:lnTo>
                    <a:pt x="2758" y="354"/>
                  </a:lnTo>
                  <a:lnTo>
                    <a:pt x="2811" y="387"/>
                  </a:lnTo>
                  <a:lnTo>
                    <a:pt x="2773" y="399"/>
                  </a:lnTo>
                  <a:lnTo>
                    <a:pt x="2737" y="416"/>
                  </a:lnTo>
                  <a:lnTo>
                    <a:pt x="2706" y="439"/>
                  </a:lnTo>
                  <a:lnTo>
                    <a:pt x="2679" y="467"/>
                  </a:lnTo>
                  <a:lnTo>
                    <a:pt x="2657" y="499"/>
                  </a:lnTo>
                  <a:lnTo>
                    <a:pt x="2641" y="535"/>
                  </a:lnTo>
                  <a:lnTo>
                    <a:pt x="2630" y="573"/>
                  </a:lnTo>
                  <a:lnTo>
                    <a:pt x="2626" y="614"/>
                  </a:lnTo>
                  <a:lnTo>
                    <a:pt x="2626" y="734"/>
                  </a:lnTo>
                  <a:lnTo>
                    <a:pt x="2597" y="728"/>
                  </a:lnTo>
                  <a:lnTo>
                    <a:pt x="2565" y="727"/>
                  </a:lnTo>
                  <a:lnTo>
                    <a:pt x="2277" y="727"/>
                  </a:lnTo>
                  <a:lnTo>
                    <a:pt x="2234" y="731"/>
                  </a:lnTo>
                  <a:lnTo>
                    <a:pt x="2195" y="742"/>
                  </a:lnTo>
                  <a:lnTo>
                    <a:pt x="2158" y="759"/>
                  </a:lnTo>
                  <a:lnTo>
                    <a:pt x="2127" y="782"/>
                  </a:lnTo>
                  <a:lnTo>
                    <a:pt x="2098" y="810"/>
                  </a:lnTo>
                  <a:lnTo>
                    <a:pt x="2075" y="842"/>
                  </a:lnTo>
                  <a:lnTo>
                    <a:pt x="2058" y="879"/>
                  </a:lnTo>
                  <a:lnTo>
                    <a:pt x="2047" y="918"/>
                  </a:lnTo>
                  <a:lnTo>
                    <a:pt x="2043" y="959"/>
                  </a:lnTo>
                  <a:lnTo>
                    <a:pt x="2043" y="1726"/>
                  </a:lnTo>
                  <a:lnTo>
                    <a:pt x="2046" y="1757"/>
                  </a:lnTo>
                  <a:lnTo>
                    <a:pt x="2052" y="1789"/>
                  </a:lnTo>
                  <a:lnTo>
                    <a:pt x="0" y="1789"/>
                  </a:lnTo>
                  <a:lnTo>
                    <a:pt x="1" y="961"/>
                  </a:lnTo>
                  <a:lnTo>
                    <a:pt x="4" y="901"/>
                  </a:lnTo>
                  <a:lnTo>
                    <a:pt x="9" y="844"/>
                  </a:lnTo>
                  <a:lnTo>
                    <a:pt x="16" y="791"/>
                  </a:lnTo>
                  <a:lnTo>
                    <a:pt x="27" y="738"/>
                  </a:lnTo>
                  <a:lnTo>
                    <a:pt x="43" y="689"/>
                  </a:lnTo>
                  <a:lnTo>
                    <a:pt x="62" y="641"/>
                  </a:lnTo>
                  <a:lnTo>
                    <a:pt x="87" y="596"/>
                  </a:lnTo>
                  <a:lnTo>
                    <a:pt x="116" y="552"/>
                  </a:lnTo>
                  <a:lnTo>
                    <a:pt x="153" y="510"/>
                  </a:lnTo>
                  <a:lnTo>
                    <a:pt x="197" y="469"/>
                  </a:lnTo>
                  <a:lnTo>
                    <a:pt x="247" y="428"/>
                  </a:lnTo>
                  <a:lnTo>
                    <a:pt x="306" y="388"/>
                  </a:lnTo>
                  <a:lnTo>
                    <a:pt x="359" y="356"/>
                  </a:lnTo>
                  <a:lnTo>
                    <a:pt x="411" y="324"/>
                  </a:lnTo>
                  <a:lnTo>
                    <a:pt x="464" y="292"/>
                  </a:lnTo>
                  <a:lnTo>
                    <a:pt x="517" y="262"/>
                  </a:lnTo>
                  <a:lnTo>
                    <a:pt x="569" y="232"/>
                  </a:lnTo>
                  <a:lnTo>
                    <a:pt x="619" y="204"/>
                  </a:lnTo>
                  <a:lnTo>
                    <a:pt x="668" y="177"/>
                  </a:lnTo>
                  <a:lnTo>
                    <a:pt x="716" y="152"/>
                  </a:lnTo>
                  <a:lnTo>
                    <a:pt x="760" y="127"/>
                  </a:lnTo>
                  <a:lnTo>
                    <a:pt x="803" y="105"/>
                  </a:lnTo>
                  <a:lnTo>
                    <a:pt x="842" y="84"/>
                  </a:lnTo>
                  <a:lnTo>
                    <a:pt x="879" y="66"/>
                  </a:lnTo>
                  <a:lnTo>
                    <a:pt x="911" y="49"/>
                  </a:lnTo>
                  <a:lnTo>
                    <a:pt x="940" y="34"/>
                  </a:lnTo>
                  <a:lnTo>
                    <a:pt x="963" y="22"/>
                  </a:lnTo>
                  <a:lnTo>
                    <a:pt x="983" y="12"/>
                  </a:lnTo>
                  <a:lnTo>
                    <a:pt x="998" y="6"/>
                  </a:lnTo>
                  <a:lnTo>
                    <a:pt x="1006" y="1"/>
                  </a:lnTo>
                  <a:lnTo>
                    <a:pt x="10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89" name="Freeform 754"/>
            <p:cNvSpPr>
              <a:spLocks/>
            </p:cNvSpPr>
            <p:nvPr/>
          </p:nvSpPr>
          <p:spPr bwMode="auto">
            <a:xfrm>
              <a:off x="6383" y="3640"/>
              <a:ext cx="206" cy="445"/>
            </a:xfrm>
            <a:custGeom>
              <a:avLst/>
              <a:gdLst>
                <a:gd name="T0" fmla="*/ 63 w 413"/>
                <a:gd name="T1" fmla="*/ 0 h 891"/>
                <a:gd name="T2" fmla="*/ 351 w 413"/>
                <a:gd name="T3" fmla="*/ 0 h 891"/>
                <a:gd name="T4" fmla="*/ 371 w 413"/>
                <a:gd name="T5" fmla="*/ 4 h 891"/>
                <a:gd name="T6" fmla="*/ 389 w 413"/>
                <a:gd name="T7" fmla="*/ 12 h 891"/>
                <a:gd name="T8" fmla="*/ 402 w 413"/>
                <a:gd name="T9" fmla="*/ 26 h 891"/>
                <a:gd name="T10" fmla="*/ 411 w 413"/>
                <a:gd name="T11" fmla="*/ 43 h 891"/>
                <a:gd name="T12" fmla="*/ 413 w 413"/>
                <a:gd name="T13" fmla="*/ 62 h 891"/>
                <a:gd name="T14" fmla="*/ 413 w 413"/>
                <a:gd name="T15" fmla="*/ 829 h 891"/>
                <a:gd name="T16" fmla="*/ 411 w 413"/>
                <a:gd name="T17" fmla="*/ 848 h 891"/>
                <a:gd name="T18" fmla="*/ 401 w 413"/>
                <a:gd name="T19" fmla="*/ 865 h 891"/>
                <a:gd name="T20" fmla="*/ 387 w 413"/>
                <a:gd name="T21" fmla="*/ 879 h 891"/>
                <a:gd name="T22" fmla="*/ 370 w 413"/>
                <a:gd name="T23" fmla="*/ 887 h 891"/>
                <a:gd name="T24" fmla="*/ 351 w 413"/>
                <a:gd name="T25" fmla="*/ 891 h 891"/>
                <a:gd name="T26" fmla="*/ 63 w 413"/>
                <a:gd name="T27" fmla="*/ 891 h 891"/>
                <a:gd name="T28" fmla="*/ 43 w 413"/>
                <a:gd name="T29" fmla="*/ 887 h 891"/>
                <a:gd name="T30" fmla="*/ 26 w 413"/>
                <a:gd name="T31" fmla="*/ 879 h 891"/>
                <a:gd name="T32" fmla="*/ 13 w 413"/>
                <a:gd name="T33" fmla="*/ 865 h 891"/>
                <a:gd name="T34" fmla="*/ 4 w 413"/>
                <a:gd name="T35" fmla="*/ 848 h 891"/>
                <a:gd name="T36" fmla="*/ 0 w 413"/>
                <a:gd name="T37" fmla="*/ 829 h 891"/>
                <a:gd name="T38" fmla="*/ 0 w 413"/>
                <a:gd name="T39" fmla="*/ 62 h 891"/>
                <a:gd name="T40" fmla="*/ 4 w 413"/>
                <a:gd name="T41" fmla="*/ 43 h 891"/>
                <a:gd name="T42" fmla="*/ 13 w 413"/>
                <a:gd name="T43" fmla="*/ 26 h 891"/>
                <a:gd name="T44" fmla="*/ 26 w 413"/>
                <a:gd name="T45" fmla="*/ 12 h 891"/>
                <a:gd name="T46" fmla="*/ 43 w 413"/>
                <a:gd name="T47" fmla="*/ 4 h 891"/>
                <a:gd name="T48" fmla="*/ 63 w 413"/>
                <a:gd name="T49" fmla="*/ 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3" h="891">
                  <a:moveTo>
                    <a:pt x="63" y="0"/>
                  </a:moveTo>
                  <a:lnTo>
                    <a:pt x="351" y="0"/>
                  </a:lnTo>
                  <a:lnTo>
                    <a:pt x="371" y="4"/>
                  </a:lnTo>
                  <a:lnTo>
                    <a:pt x="389" y="12"/>
                  </a:lnTo>
                  <a:lnTo>
                    <a:pt x="402" y="26"/>
                  </a:lnTo>
                  <a:lnTo>
                    <a:pt x="411" y="43"/>
                  </a:lnTo>
                  <a:lnTo>
                    <a:pt x="413" y="62"/>
                  </a:lnTo>
                  <a:lnTo>
                    <a:pt x="413" y="829"/>
                  </a:lnTo>
                  <a:lnTo>
                    <a:pt x="411" y="848"/>
                  </a:lnTo>
                  <a:lnTo>
                    <a:pt x="401" y="865"/>
                  </a:lnTo>
                  <a:lnTo>
                    <a:pt x="387" y="879"/>
                  </a:lnTo>
                  <a:lnTo>
                    <a:pt x="370" y="887"/>
                  </a:lnTo>
                  <a:lnTo>
                    <a:pt x="351" y="891"/>
                  </a:lnTo>
                  <a:lnTo>
                    <a:pt x="63" y="891"/>
                  </a:lnTo>
                  <a:lnTo>
                    <a:pt x="43" y="887"/>
                  </a:lnTo>
                  <a:lnTo>
                    <a:pt x="26" y="879"/>
                  </a:lnTo>
                  <a:lnTo>
                    <a:pt x="13" y="865"/>
                  </a:lnTo>
                  <a:lnTo>
                    <a:pt x="4" y="848"/>
                  </a:lnTo>
                  <a:lnTo>
                    <a:pt x="0" y="829"/>
                  </a:lnTo>
                  <a:lnTo>
                    <a:pt x="0" y="62"/>
                  </a:lnTo>
                  <a:lnTo>
                    <a:pt x="4" y="43"/>
                  </a:lnTo>
                  <a:lnTo>
                    <a:pt x="13" y="26"/>
                  </a:lnTo>
                  <a:lnTo>
                    <a:pt x="26" y="12"/>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90" name="Freeform 755"/>
            <p:cNvSpPr>
              <a:spLocks/>
            </p:cNvSpPr>
            <p:nvPr/>
          </p:nvSpPr>
          <p:spPr bwMode="auto">
            <a:xfrm>
              <a:off x="6674" y="3468"/>
              <a:ext cx="207" cy="617"/>
            </a:xfrm>
            <a:custGeom>
              <a:avLst/>
              <a:gdLst>
                <a:gd name="T0" fmla="*/ 63 w 414"/>
                <a:gd name="T1" fmla="*/ 0 h 1235"/>
                <a:gd name="T2" fmla="*/ 352 w 414"/>
                <a:gd name="T3" fmla="*/ 0 h 1235"/>
                <a:gd name="T4" fmla="*/ 371 w 414"/>
                <a:gd name="T5" fmla="*/ 3 h 1235"/>
                <a:gd name="T6" fmla="*/ 388 w 414"/>
                <a:gd name="T7" fmla="*/ 12 h 1235"/>
                <a:gd name="T8" fmla="*/ 400 w 414"/>
                <a:gd name="T9" fmla="*/ 26 h 1235"/>
                <a:gd name="T10" fmla="*/ 410 w 414"/>
                <a:gd name="T11" fmla="*/ 43 h 1235"/>
                <a:gd name="T12" fmla="*/ 414 w 414"/>
                <a:gd name="T13" fmla="*/ 62 h 1235"/>
                <a:gd name="T14" fmla="*/ 414 w 414"/>
                <a:gd name="T15" fmla="*/ 1173 h 1235"/>
                <a:gd name="T16" fmla="*/ 410 w 414"/>
                <a:gd name="T17" fmla="*/ 1192 h 1235"/>
                <a:gd name="T18" fmla="*/ 402 w 414"/>
                <a:gd name="T19" fmla="*/ 1209 h 1235"/>
                <a:gd name="T20" fmla="*/ 388 w 414"/>
                <a:gd name="T21" fmla="*/ 1223 h 1235"/>
                <a:gd name="T22" fmla="*/ 371 w 414"/>
                <a:gd name="T23" fmla="*/ 1231 h 1235"/>
                <a:gd name="T24" fmla="*/ 352 w 414"/>
                <a:gd name="T25" fmla="*/ 1235 h 1235"/>
                <a:gd name="T26" fmla="*/ 63 w 414"/>
                <a:gd name="T27" fmla="*/ 1235 h 1235"/>
                <a:gd name="T28" fmla="*/ 43 w 414"/>
                <a:gd name="T29" fmla="*/ 1231 h 1235"/>
                <a:gd name="T30" fmla="*/ 26 w 414"/>
                <a:gd name="T31" fmla="*/ 1223 h 1235"/>
                <a:gd name="T32" fmla="*/ 12 w 414"/>
                <a:gd name="T33" fmla="*/ 1209 h 1235"/>
                <a:gd name="T34" fmla="*/ 4 w 414"/>
                <a:gd name="T35" fmla="*/ 1192 h 1235"/>
                <a:gd name="T36" fmla="*/ 0 w 414"/>
                <a:gd name="T37" fmla="*/ 1173 h 1235"/>
                <a:gd name="T38" fmla="*/ 0 w 414"/>
                <a:gd name="T39" fmla="*/ 62 h 1235"/>
                <a:gd name="T40" fmla="*/ 4 w 414"/>
                <a:gd name="T41" fmla="*/ 42 h 1235"/>
                <a:gd name="T42" fmla="*/ 12 w 414"/>
                <a:gd name="T43" fmla="*/ 25 h 1235"/>
                <a:gd name="T44" fmla="*/ 26 w 414"/>
                <a:gd name="T45" fmla="*/ 11 h 1235"/>
                <a:gd name="T46" fmla="*/ 43 w 414"/>
                <a:gd name="T47" fmla="*/ 3 h 1235"/>
                <a:gd name="T48" fmla="*/ 63 w 414"/>
                <a:gd name="T49" fmla="*/ 0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4" h="1235">
                  <a:moveTo>
                    <a:pt x="63" y="0"/>
                  </a:moveTo>
                  <a:lnTo>
                    <a:pt x="352" y="0"/>
                  </a:lnTo>
                  <a:lnTo>
                    <a:pt x="371" y="3"/>
                  </a:lnTo>
                  <a:lnTo>
                    <a:pt x="388" y="12"/>
                  </a:lnTo>
                  <a:lnTo>
                    <a:pt x="400" y="26"/>
                  </a:lnTo>
                  <a:lnTo>
                    <a:pt x="410" y="43"/>
                  </a:lnTo>
                  <a:lnTo>
                    <a:pt x="414" y="62"/>
                  </a:lnTo>
                  <a:lnTo>
                    <a:pt x="414" y="1173"/>
                  </a:lnTo>
                  <a:lnTo>
                    <a:pt x="410" y="1192"/>
                  </a:lnTo>
                  <a:lnTo>
                    <a:pt x="402" y="1209"/>
                  </a:lnTo>
                  <a:lnTo>
                    <a:pt x="388" y="1223"/>
                  </a:lnTo>
                  <a:lnTo>
                    <a:pt x="371" y="1231"/>
                  </a:lnTo>
                  <a:lnTo>
                    <a:pt x="352" y="1235"/>
                  </a:lnTo>
                  <a:lnTo>
                    <a:pt x="63" y="1235"/>
                  </a:lnTo>
                  <a:lnTo>
                    <a:pt x="43" y="1231"/>
                  </a:lnTo>
                  <a:lnTo>
                    <a:pt x="26" y="1223"/>
                  </a:lnTo>
                  <a:lnTo>
                    <a:pt x="12" y="1209"/>
                  </a:lnTo>
                  <a:lnTo>
                    <a:pt x="4" y="1192"/>
                  </a:lnTo>
                  <a:lnTo>
                    <a:pt x="0" y="1173"/>
                  </a:lnTo>
                  <a:lnTo>
                    <a:pt x="0" y="62"/>
                  </a:lnTo>
                  <a:lnTo>
                    <a:pt x="4" y="42"/>
                  </a:lnTo>
                  <a:lnTo>
                    <a:pt x="12" y="25"/>
                  </a:lnTo>
                  <a:lnTo>
                    <a:pt x="26" y="11"/>
                  </a:lnTo>
                  <a:lnTo>
                    <a:pt x="43" y="3"/>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91" name="Freeform 756"/>
            <p:cNvSpPr>
              <a:spLocks/>
            </p:cNvSpPr>
            <p:nvPr/>
          </p:nvSpPr>
          <p:spPr bwMode="auto">
            <a:xfrm>
              <a:off x="6843" y="2931"/>
              <a:ext cx="452" cy="1154"/>
            </a:xfrm>
            <a:custGeom>
              <a:avLst/>
              <a:gdLst>
                <a:gd name="T0" fmla="*/ 451 w 904"/>
                <a:gd name="T1" fmla="*/ 0 h 2308"/>
                <a:gd name="T2" fmla="*/ 466 w 904"/>
                <a:gd name="T3" fmla="*/ 2 h 2308"/>
                <a:gd name="T4" fmla="*/ 480 w 904"/>
                <a:gd name="T5" fmla="*/ 9 h 2308"/>
                <a:gd name="T6" fmla="*/ 491 w 904"/>
                <a:gd name="T7" fmla="*/ 22 h 2308"/>
                <a:gd name="T8" fmla="*/ 896 w 904"/>
                <a:gd name="T9" fmla="*/ 673 h 2308"/>
                <a:gd name="T10" fmla="*/ 904 w 904"/>
                <a:gd name="T11" fmla="*/ 689 h 2308"/>
                <a:gd name="T12" fmla="*/ 904 w 904"/>
                <a:gd name="T13" fmla="*/ 706 h 2308"/>
                <a:gd name="T14" fmla="*/ 899 w 904"/>
                <a:gd name="T15" fmla="*/ 720 h 2308"/>
                <a:gd name="T16" fmla="*/ 888 w 904"/>
                <a:gd name="T17" fmla="*/ 733 h 2308"/>
                <a:gd name="T18" fmla="*/ 874 w 904"/>
                <a:gd name="T19" fmla="*/ 741 h 2308"/>
                <a:gd name="T20" fmla="*/ 857 w 904"/>
                <a:gd name="T21" fmla="*/ 744 h 2308"/>
                <a:gd name="T22" fmla="*/ 657 w 904"/>
                <a:gd name="T23" fmla="*/ 744 h 2308"/>
                <a:gd name="T24" fmla="*/ 657 w 904"/>
                <a:gd name="T25" fmla="*/ 2250 h 2308"/>
                <a:gd name="T26" fmla="*/ 657 w 904"/>
                <a:gd name="T27" fmla="*/ 2250 h 2308"/>
                <a:gd name="T28" fmla="*/ 654 w 904"/>
                <a:gd name="T29" fmla="*/ 2269 h 2308"/>
                <a:gd name="T30" fmla="*/ 644 w 904"/>
                <a:gd name="T31" fmla="*/ 2285 h 2308"/>
                <a:gd name="T32" fmla="*/ 632 w 904"/>
                <a:gd name="T33" fmla="*/ 2297 h 2308"/>
                <a:gd name="T34" fmla="*/ 615 w 904"/>
                <a:gd name="T35" fmla="*/ 2305 h 2308"/>
                <a:gd name="T36" fmla="*/ 596 w 904"/>
                <a:gd name="T37" fmla="*/ 2308 h 2308"/>
                <a:gd name="T38" fmla="*/ 307 w 904"/>
                <a:gd name="T39" fmla="*/ 2308 h 2308"/>
                <a:gd name="T40" fmla="*/ 288 w 904"/>
                <a:gd name="T41" fmla="*/ 2305 h 2308"/>
                <a:gd name="T42" fmla="*/ 271 w 904"/>
                <a:gd name="T43" fmla="*/ 2296 h 2308"/>
                <a:gd name="T44" fmla="*/ 257 w 904"/>
                <a:gd name="T45" fmla="*/ 2282 h 2308"/>
                <a:gd name="T46" fmla="*/ 249 w 904"/>
                <a:gd name="T47" fmla="*/ 2265 h 2308"/>
                <a:gd name="T48" fmla="*/ 245 w 904"/>
                <a:gd name="T49" fmla="*/ 2245 h 2308"/>
                <a:gd name="T50" fmla="*/ 245 w 904"/>
                <a:gd name="T51" fmla="*/ 744 h 2308"/>
                <a:gd name="T52" fmla="*/ 45 w 904"/>
                <a:gd name="T53" fmla="*/ 744 h 2308"/>
                <a:gd name="T54" fmla="*/ 28 w 904"/>
                <a:gd name="T55" fmla="*/ 741 h 2308"/>
                <a:gd name="T56" fmla="*/ 15 w 904"/>
                <a:gd name="T57" fmla="*/ 733 h 2308"/>
                <a:gd name="T58" fmla="*/ 5 w 904"/>
                <a:gd name="T59" fmla="*/ 720 h 2308"/>
                <a:gd name="T60" fmla="*/ 0 w 904"/>
                <a:gd name="T61" fmla="*/ 706 h 2308"/>
                <a:gd name="T62" fmla="*/ 0 w 904"/>
                <a:gd name="T63" fmla="*/ 689 h 2308"/>
                <a:gd name="T64" fmla="*/ 6 w 904"/>
                <a:gd name="T65" fmla="*/ 673 h 2308"/>
                <a:gd name="T66" fmla="*/ 411 w 904"/>
                <a:gd name="T67" fmla="*/ 22 h 2308"/>
                <a:gd name="T68" fmla="*/ 422 w 904"/>
                <a:gd name="T69" fmla="*/ 9 h 2308"/>
                <a:gd name="T70" fmla="*/ 436 w 904"/>
                <a:gd name="T71" fmla="*/ 2 h 2308"/>
                <a:gd name="T72" fmla="*/ 451 w 904"/>
                <a:gd name="T73" fmla="*/ 0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04" h="2308">
                  <a:moveTo>
                    <a:pt x="451" y="0"/>
                  </a:moveTo>
                  <a:lnTo>
                    <a:pt x="466" y="2"/>
                  </a:lnTo>
                  <a:lnTo>
                    <a:pt x="480" y="9"/>
                  </a:lnTo>
                  <a:lnTo>
                    <a:pt x="491" y="22"/>
                  </a:lnTo>
                  <a:lnTo>
                    <a:pt x="896" y="673"/>
                  </a:lnTo>
                  <a:lnTo>
                    <a:pt x="904" y="689"/>
                  </a:lnTo>
                  <a:lnTo>
                    <a:pt x="904" y="706"/>
                  </a:lnTo>
                  <a:lnTo>
                    <a:pt x="899" y="720"/>
                  </a:lnTo>
                  <a:lnTo>
                    <a:pt x="888" y="733"/>
                  </a:lnTo>
                  <a:lnTo>
                    <a:pt x="874" y="741"/>
                  </a:lnTo>
                  <a:lnTo>
                    <a:pt x="857" y="744"/>
                  </a:lnTo>
                  <a:lnTo>
                    <a:pt x="657" y="744"/>
                  </a:lnTo>
                  <a:lnTo>
                    <a:pt x="657" y="2250"/>
                  </a:lnTo>
                  <a:lnTo>
                    <a:pt x="657" y="2250"/>
                  </a:lnTo>
                  <a:lnTo>
                    <a:pt x="654" y="2269"/>
                  </a:lnTo>
                  <a:lnTo>
                    <a:pt x="644" y="2285"/>
                  </a:lnTo>
                  <a:lnTo>
                    <a:pt x="632" y="2297"/>
                  </a:lnTo>
                  <a:lnTo>
                    <a:pt x="615" y="2305"/>
                  </a:lnTo>
                  <a:lnTo>
                    <a:pt x="596" y="2308"/>
                  </a:lnTo>
                  <a:lnTo>
                    <a:pt x="307" y="2308"/>
                  </a:lnTo>
                  <a:lnTo>
                    <a:pt x="288" y="2305"/>
                  </a:lnTo>
                  <a:lnTo>
                    <a:pt x="271" y="2296"/>
                  </a:lnTo>
                  <a:lnTo>
                    <a:pt x="257" y="2282"/>
                  </a:lnTo>
                  <a:lnTo>
                    <a:pt x="249" y="2265"/>
                  </a:lnTo>
                  <a:lnTo>
                    <a:pt x="245" y="2245"/>
                  </a:lnTo>
                  <a:lnTo>
                    <a:pt x="245" y="744"/>
                  </a:lnTo>
                  <a:lnTo>
                    <a:pt x="45" y="744"/>
                  </a:lnTo>
                  <a:lnTo>
                    <a:pt x="28" y="741"/>
                  </a:lnTo>
                  <a:lnTo>
                    <a:pt x="15" y="733"/>
                  </a:lnTo>
                  <a:lnTo>
                    <a:pt x="5" y="720"/>
                  </a:lnTo>
                  <a:lnTo>
                    <a:pt x="0" y="706"/>
                  </a:lnTo>
                  <a:lnTo>
                    <a:pt x="0" y="689"/>
                  </a:lnTo>
                  <a:lnTo>
                    <a:pt x="6" y="673"/>
                  </a:lnTo>
                  <a:lnTo>
                    <a:pt x="411" y="22"/>
                  </a:lnTo>
                  <a:lnTo>
                    <a:pt x="422" y="9"/>
                  </a:lnTo>
                  <a:lnTo>
                    <a:pt x="436" y="2"/>
                  </a:lnTo>
                  <a:lnTo>
                    <a:pt x="4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92" name="Group 759"/>
          <p:cNvGrpSpPr>
            <a:grpSpLocks noChangeAspect="1"/>
          </p:cNvGrpSpPr>
          <p:nvPr/>
        </p:nvGrpSpPr>
        <p:grpSpPr bwMode="auto">
          <a:xfrm>
            <a:off x="5806496" y="3663123"/>
            <a:ext cx="217775" cy="251362"/>
            <a:chOff x="7090" y="2220"/>
            <a:chExt cx="1634" cy="1886"/>
          </a:xfrm>
          <a:solidFill>
            <a:schemeClr val="tx1">
              <a:lumMod val="65000"/>
              <a:lumOff val="35000"/>
            </a:schemeClr>
          </a:solidFill>
        </p:grpSpPr>
        <p:sp>
          <p:nvSpPr>
            <p:cNvPr id="5895" name="Freeform 761"/>
            <p:cNvSpPr>
              <a:spLocks/>
            </p:cNvSpPr>
            <p:nvPr/>
          </p:nvSpPr>
          <p:spPr bwMode="auto">
            <a:xfrm>
              <a:off x="7368" y="2220"/>
              <a:ext cx="1344" cy="1130"/>
            </a:xfrm>
            <a:custGeom>
              <a:avLst/>
              <a:gdLst>
                <a:gd name="T0" fmla="*/ 2600 w 2689"/>
                <a:gd name="T1" fmla="*/ 0 h 2261"/>
                <a:gd name="T2" fmla="*/ 2646 w 2689"/>
                <a:gd name="T3" fmla="*/ 7 h 2261"/>
                <a:gd name="T4" fmla="*/ 2676 w 2689"/>
                <a:gd name="T5" fmla="*/ 31 h 2261"/>
                <a:gd name="T6" fmla="*/ 2689 w 2689"/>
                <a:gd name="T7" fmla="*/ 71 h 2261"/>
                <a:gd name="T8" fmla="*/ 2658 w 2689"/>
                <a:gd name="T9" fmla="*/ 765 h 2261"/>
                <a:gd name="T10" fmla="*/ 2654 w 2689"/>
                <a:gd name="T11" fmla="*/ 803 h 2261"/>
                <a:gd name="T12" fmla="*/ 2638 w 2689"/>
                <a:gd name="T13" fmla="*/ 837 h 2261"/>
                <a:gd name="T14" fmla="*/ 2607 w 2689"/>
                <a:gd name="T15" fmla="*/ 863 h 2261"/>
                <a:gd name="T16" fmla="*/ 2573 w 2689"/>
                <a:gd name="T17" fmla="*/ 873 h 2261"/>
                <a:gd name="T18" fmla="*/ 2544 w 2689"/>
                <a:gd name="T19" fmla="*/ 864 h 2261"/>
                <a:gd name="T20" fmla="*/ 2520 w 2689"/>
                <a:gd name="T21" fmla="*/ 845 h 2261"/>
                <a:gd name="T22" fmla="*/ 2301 w 2689"/>
                <a:gd name="T23" fmla="*/ 629 h 2261"/>
                <a:gd name="T24" fmla="*/ 1595 w 2689"/>
                <a:gd name="T25" fmla="*/ 1336 h 2261"/>
                <a:gd name="T26" fmla="*/ 753 w 2689"/>
                <a:gd name="T27" fmla="*/ 2179 h 2261"/>
                <a:gd name="T28" fmla="*/ 696 w 2689"/>
                <a:gd name="T29" fmla="*/ 2232 h 2261"/>
                <a:gd name="T30" fmla="*/ 653 w 2689"/>
                <a:gd name="T31" fmla="*/ 2254 h 2261"/>
                <a:gd name="T32" fmla="*/ 622 w 2689"/>
                <a:gd name="T33" fmla="*/ 2259 h 2261"/>
                <a:gd name="T34" fmla="*/ 610 w 2689"/>
                <a:gd name="T35" fmla="*/ 2261 h 2261"/>
                <a:gd name="T36" fmla="*/ 553 w 2689"/>
                <a:gd name="T37" fmla="*/ 2249 h 2261"/>
                <a:gd name="T38" fmla="*/ 503 w 2689"/>
                <a:gd name="T39" fmla="*/ 2216 h 2261"/>
                <a:gd name="T40" fmla="*/ 328 w 2689"/>
                <a:gd name="T41" fmla="*/ 2041 h 2261"/>
                <a:gd name="T42" fmla="*/ 6 w 2689"/>
                <a:gd name="T43" fmla="*/ 1645 h 2261"/>
                <a:gd name="T44" fmla="*/ 37 w 2689"/>
                <a:gd name="T45" fmla="*/ 1515 h 2261"/>
                <a:gd name="T46" fmla="*/ 92 w 2689"/>
                <a:gd name="T47" fmla="*/ 1396 h 2261"/>
                <a:gd name="T48" fmla="*/ 610 w 2689"/>
                <a:gd name="T49" fmla="*/ 1823 h 2261"/>
                <a:gd name="T50" fmla="*/ 2052 w 2689"/>
                <a:gd name="T51" fmla="*/ 379 h 2261"/>
                <a:gd name="T52" fmla="*/ 1844 w 2689"/>
                <a:gd name="T53" fmla="*/ 168 h 2261"/>
                <a:gd name="T54" fmla="*/ 1824 w 2689"/>
                <a:gd name="T55" fmla="*/ 147 h 2261"/>
                <a:gd name="T56" fmla="*/ 1812 w 2689"/>
                <a:gd name="T57" fmla="*/ 124 h 2261"/>
                <a:gd name="T58" fmla="*/ 1811 w 2689"/>
                <a:gd name="T59" fmla="*/ 94 h 2261"/>
                <a:gd name="T60" fmla="*/ 1828 w 2689"/>
                <a:gd name="T61" fmla="*/ 60 h 2261"/>
                <a:gd name="T62" fmla="*/ 1855 w 2689"/>
                <a:gd name="T63" fmla="*/ 39 h 2261"/>
                <a:gd name="T64" fmla="*/ 1889 w 2689"/>
                <a:gd name="T65" fmla="*/ 33 h 2261"/>
                <a:gd name="T66" fmla="*/ 2590 w 2689"/>
                <a:gd name="T67" fmla="*/ 0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89" h="2261">
                  <a:moveTo>
                    <a:pt x="2590" y="0"/>
                  </a:moveTo>
                  <a:lnTo>
                    <a:pt x="2600" y="0"/>
                  </a:lnTo>
                  <a:lnTo>
                    <a:pt x="2625" y="1"/>
                  </a:lnTo>
                  <a:lnTo>
                    <a:pt x="2646" y="7"/>
                  </a:lnTo>
                  <a:lnTo>
                    <a:pt x="2663" y="17"/>
                  </a:lnTo>
                  <a:lnTo>
                    <a:pt x="2676" y="31"/>
                  </a:lnTo>
                  <a:lnTo>
                    <a:pt x="2684" y="49"/>
                  </a:lnTo>
                  <a:lnTo>
                    <a:pt x="2689" y="71"/>
                  </a:lnTo>
                  <a:lnTo>
                    <a:pt x="2689" y="98"/>
                  </a:lnTo>
                  <a:lnTo>
                    <a:pt x="2658" y="765"/>
                  </a:lnTo>
                  <a:lnTo>
                    <a:pt x="2657" y="785"/>
                  </a:lnTo>
                  <a:lnTo>
                    <a:pt x="2654" y="803"/>
                  </a:lnTo>
                  <a:lnTo>
                    <a:pt x="2647" y="821"/>
                  </a:lnTo>
                  <a:lnTo>
                    <a:pt x="2638" y="837"/>
                  </a:lnTo>
                  <a:lnTo>
                    <a:pt x="2625" y="851"/>
                  </a:lnTo>
                  <a:lnTo>
                    <a:pt x="2607" y="863"/>
                  </a:lnTo>
                  <a:lnTo>
                    <a:pt x="2589" y="872"/>
                  </a:lnTo>
                  <a:lnTo>
                    <a:pt x="2573" y="873"/>
                  </a:lnTo>
                  <a:lnTo>
                    <a:pt x="2558" y="870"/>
                  </a:lnTo>
                  <a:lnTo>
                    <a:pt x="2544" y="864"/>
                  </a:lnTo>
                  <a:lnTo>
                    <a:pt x="2531" y="856"/>
                  </a:lnTo>
                  <a:lnTo>
                    <a:pt x="2520" y="845"/>
                  </a:lnTo>
                  <a:lnTo>
                    <a:pt x="2508" y="834"/>
                  </a:lnTo>
                  <a:lnTo>
                    <a:pt x="2301" y="629"/>
                  </a:lnTo>
                  <a:lnTo>
                    <a:pt x="2225" y="706"/>
                  </a:lnTo>
                  <a:lnTo>
                    <a:pt x="1595" y="1336"/>
                  </a:lnTo>
                  <a:lnTo>
                    <a:pt x="1402" y="1530"/>
                  </a:lnTo>
                  <a:lnTo>
                    <a:pt x="753" y="2179"/>
                  </a:lnTo>
                  <a:lnTo>
                    <a:pt x="715" y="2216"/>
                  </a:lnTo>
                  <a:lnTo>
                    <a:pt x="696" y="2232"/>
                  </a:lnTo>
                  <a:lnTo>
                    <a:pt x="675" y="2246"/>
                  </a:lnTo>
                  <a:lnTo>
                    <a:pt x="653" y="2254"/>
                  </a:lnTo>
                  <a:lnTo>
                    <a:pt x="628" y="2259"/>
                  </a:lnTo>
                  <a:lnTo>
                    <a:pt x="622" y="2259"/>
                  </a:lnTo>
                  <a:lnTo>
                    <a:pt x="616" y="2261"/>
                  </a:lnTo>
                  <a:lnTo>
                    <a:pt x="610" y="2261"/>
                  </a:lnTo>
                  <a:lnTo>
                    <a:pt x="580" y="2258"/>
                  </a:lnTo>
                  <a:lnTo>
                    <a:pt x="553" y="2249"/>
                  </a:lnTo>
                  <a:lnTo>
                    <a:pt x="526" y="2236"/>
                  </a:lnTo>
                  <a:lnTo>
                    <a:pt x="503" y="2216"/>
                  </a:lnTo>
                  <a:lnTo>
                    <a:pt x="466" y="2179"/>
                  </a:lnTo>
                  <a:lnTo>
                    <a:pt x="328" y="2041"/>
                  </a:lnTo>
                  <a:lnTo>
                    <a:pt x="0" y="1713"/>
                  </a:lnTo>
                  <a:lnTo>
                    <a:pt x="6" y="1645"/>
                  </a:lnTo>
                  <a:lnTo>
                    <a:pt x="19" y="1579"/>
                  </a:lnTo>
                  <a:lnTo>
                    <a:pt x="37" y="1515"/>
                  </a:lnTo>
                  <a:lnTo>
                    <a:pt x="62" y="1454"/>
                  </a:lnTo>
                  <a:lnTo>
                    <a:pt x="92" y="1396"/>
                  </a:lnTo>
                  <a:lnTo>
                    <a:pt x="128" y="1341"/>
                  </a:lnTo>
                  <a:lnTo>
                    <a:pt x="610" y="1823"/>
                  </a:lnTo>
                  <a:lnTo>
                    <a:pt x="628" y="1804"/>
                  </a:lnTo>
                  <a:lnTo>
                    <a:pt x="2052" y="379"/>
                  </a:lnTo>
                  <a:lnTo>
                    <a:pt x="1947" y="274"/>
                  </a:lnTo>
                  <a:lnTo>
                    <a:pt x="1844" y="168"/>
                  </a:lnTo>
                  <a:lnTo>
                    <a:pt x="1833" y="158"/>
                  </a:lnTo>
                  <a:lnTo>
                    <a:pt x="1824" y="147"/>
                  </a:lnTo>
                  <a:lnTo>
                    <a:pt x="1817" y="136"/>
                  </a:lnTo>
                  <a:lnTo>
                    <a:pt x="1812" y="124"/>
                  </a:lnTo>
                  <a:lnTo>
                    <a:pt x="1810" y="110"/>
                  </a:lnTo>
                  <a:lnTo>
                    <a:pt x="1811" y="94"/>
                  </a:lnTo>
                  <a:lnTo>
                    <a:pt x="1817" y="78"/>
                  </a:lnTo>
                  <a:lnTo>
                    <a:pt x="1828" y="60"/>
                  </a:lnTo>
                  <a:lnTo>
                    <a:pt x="1840" y="48"/>
                  </a:lnTo>
                  <a:lnTo>
                    <a:pt x="1855" y="39"/>
                  </a:lnTo>
                  <a:lnTo>
                    <a:pt x="1872" y="35"/>
                  </a:lnTo>
                  <a:lnTo>
                    <a:pt x="1889" y="33"/>
                  </a:lnTo>
                  <a:lnTo>
                    <a:pt x="1906" y="32"/>
                  </a:lnTo>
                  <a:lnTo>
                    <a:pt x="25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97" name="Freeform 763"/>
            <p:cNvSpPr>
              <a:spLocks/>
            </p:cNvSpPr>
            <p:nvPr/>
          </p:nvSpPr>
          <p:spPr bwMode="auto">
            <a:xfrm>
              <a:off x="7090" y="2471"/>
              <a:ext cx="1634" cy="1635"/>
            </a:xfrm>
            <a:custGeom>
              <a:avLst/>
              <a:gdLst>
                <a:gd name="T0" fmla="*/ 1418 w 3267"/>
                <a:gd name="T1" fmla="*/ 12 h 3270"/>
                <a:gd name="T2" fmla="*/ 1672 w 3267"/>
                <a:gd name="T3" fmla="*/ 79 h 3270"/>
                <a:gd name="T4" fmla="*/ 1902 w 3267"/>
                <a:gd name="T5" fmla="*/ 194 h 3270"/>
                <a:gd name="T6" fmla="*/ 1648 w 3267"/>
                <a:gd name="T7" fmla="*/ 473 h 3270"/>
                <a:gd name="T8" fmla="*/ 1452 w 3267"/>
                <a:gd name="T9" fmla="*/ 395 h 3270"/>
                <a:gd name="T10" fmla="*/ 1237 w 3267"/>
                <a:gd name="T11" fmla="*/ 368 h 3270"/>
                <a:gd name="T12" fmla="*/ 1007 w 3267"/>
                <a:gd name="T13" fmla="*/ 400 h 3270"/>
                <a:gd name="T14" fmla="*/ 798 w 3267"/>
                <a:gd name="T15" fmla="*/ 488 h 3270"/>
                <a:gd name="T16" fmla="*/ 623 w 3267"/>
                <a:gd name="T17" fmla="*/ 624 h 3270"/>
                <a:gd name="T18" fmla="*/ 487 w 3267"/>
                <a:gd name="T19" fmla="*/ 799 h 3270"/>
                <a:gd name="T20" fmla="*/ 399 w 3267"/>
                <a:gd name="T21" fmla="*/ 1007 h 3270"/>
                <a:gd name="T22" fmla="*/ 369 w 3267"/>
                <a:gd name="T23" fmla="*/ 1238 h 3270"/>
                <a:gd name="T24" fmla="*/ 399 w 3267"/>
                <a:gd name="T25" fmla="*/ 1469 h 3270"/>
                <a:gd name="T26" fmla="*/ 487 w 3267"/>
                <a:gd name="T27" fmla="*/ 1677 h 3270"/>
                <a:gd name="T28" fmla="*/ 623 w 3267"/>
                <a:gd name="T29" fmla="*/ 1853 h 3270"/>
                <a:gd name="T30" fmla="*/ 798 w 3267"/>
                <a:gd name="T31" fmla="*/ 1989 h 3270"/>
                <a:gd name="T32" fmla="*/ 1005 w 3267"/>
                <a:gd name="T33" fmla="*/ 2077 h 3270"/>
                <a:gd name="T34" fmla="*/ 1237 w 3267"/>
                <a:gd name="T35" fmla="*/ 2107 h 3270"/>
                <a:gd name="T36" fmla="*/ 1468 w 3267"/>
                <a:gd name="T37" fmla="*/ 2077 h 3270"/>
                <a:gd name="T38" fmla="*/ 1675 w 3267"/>
                <a:gd name="T39" fmla="*/ 1989 h 3270"/>
                <a:gd name="T40" fmla="*/ 1851 w 3267"/>
                <a:gd name="T41" fmla="*/ 1853 h 3270"/>
                <a:gd name="T42" fmla="*/ 1987 w 3267"/>
                <a:gd name="T43" fmla="*/ 1677 h 3270"/>
                <a:gd name="T44" fmla="*/ 2074 w 3267"/>
                <a:gd name="T45" fmla="*/ 1470 h 3270"/>
                <a:gd name="T46" fmla="*/ 2106 w 3267"/>
                <a:gd name="T47" fmla="*/ 1238 h 3270"/>
                <a:gd name="T48" fmla="*/ 2410 w 3267"/>
                <a:gd name="T49" fmla="*/ 846 h 3270"/>
                <a:gd name="T50" fmla="*/ 2463 w 3267"/>
                <a:gd name="T51" fmla="*/ 1077 h 3270"/>
                <a:gd name="T52" fmla="*/ 2470 w 3267"/>
                <a:gd name="T53" fmla="*/ 1330 h 3270"/>
                <a:gd name="T54" fmla="*/ 2422 w 3267"/>
                <a:gd name="T55" fmla="*/ 1592 h 3270"/>
                <a:gd name="T56" fmla="*/ 2323 w 3267"/>
                <a:gd name="T57" fmla="*/ 1831 h 3270"/>
                <a:gd name="T58" fmla="*/ 2295 w 3267"/>
                <a:gd name="T59" fmla="*/ 2039 h 3270"/>
                <a:gd name="T60" fmla="*/ 3221 w 3267"/>
                <a:gd name="T61" fmla="*/ 2877 h 3270"/>
                <a:gd name="T62" fmla="*/ 3264 w 3267"/>
                <a:gd name="T63" fmla="*/ 2984 h 3270"/>
                <a:gd name="T64" fmla="*/ 3256 w 3267"/>
                <a:gd name="T65" fmla="*/ 3097 h 3270"/>
                <a:gd name="T66" fmla="*/ 3196 w 3267"/>
                <a:gd name="T67" fmla="*/ 3198 h 3270"/>
                <a:gd name="T68" fmla="*/ 3096 w 3267"/>
                <a:gd name="T69" fmla="*/ 3258 h 3270"/>
                <a:gd name="T70" fmla="*/ 2983 w 3267"/>
                <a:gd name="T71" fmla="*/ 3266 h 3270"/>
                <a:gd name="T72" fmla="*/ 2876 w 3267"/>
                <a:gd name="T73" fmla="*/ 3224 h 3270"/>
                <a:gd name="T74" fmla="*/ 2040 w 3267"/>
                <a:gd name="T75" fmla="*/ 2296 h 3270"/>
                <a:gd name="T76" fmla="*/ 1831 w 3267"/>
                <a:gd name="T77" fmla="*/ 2326 h 3270"/>
                <a:gd name="T78" fmla="*/ 1591 w 3267"/>
                <a:gd name="T79" fmla="*/ 2425 h 3270"/>
                <a:gd name="T80" fmla="*/ 1328 w 3267"/>
                <a:gd name="T81" fmla="*/ 2473 h 3270"/>
                <a:gd name="T82" fmla="*/ 1046 w 3267"/>
                <a:gd name="T83" fmla="*/ 2462 h 3270"/>
                <a:gd name="T84" fmla="*/ 776 w 3267"/>
                <a:gd name="T85" fmla="*/ 2388 h 3270"/>
                <a:gd name="T86" fmla="*/ 536 w 3267"/>
                <a:gd name="T87" fmla="*/ 2260 h 3270"/>
                <a:gd name="T88" fmla="*/ 331 w 3267"/>
                <a:gd name="T89" fmla="*/ 2081 h 3270"/>
                <a:gd name="T90" fmla="*/ 169 w 3267"/>
                <a:gd name="T91" fmla="*/ 1863 h 3270"/>
                <a:gd name="T92" fmla="*/ 57 w 3267"/>
                <a:gd name="T93" fmla="*/ 1612 h 3270"/>
                <a:gd name="T94" fmla="*/ 3 w 3267"/>
                <a:gd name="T95" fmla="*/ 1335 h 3270"/>
                <a:gd name="T96" fmla="*/ 14 w 3267"/>
                <a:gd name="T97" fmla="*/ 1046 h 3270"/>
                <a:gd name="T98" fmla="*/ 88 w 3267"/>
                <a:gd name="T99" fmla="*/ 777 h 3270"/>
                <a:gd name="T100" fmla="*/ 217 w 3267"/>
                <a:gd name="T101" fmla="*/ 537 h 3270"/>
                <a:gd name="T102" fmla="*/ 395 w 3267"/>
                <a:gd name="T103" fmla="*/ 332 h 3270"/>
                <a:gd name="T104" fmla="*/ 613 w 3267"/>
                <a:gd name="T105" fmla="*/ 168 h 3270"/>
                <a:gd name="T106" fmla="*/ 863 w 3267"/>
                <a:gd name="T107" fmla="*/ 58 h 3270"/>
                <a:gd name="T108" fmla="*/ 1140 w 3267"/>
                <a:gd name="T109" fmla="*/ 4 h 3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67" h="3270">
                  <a:moveTo>
                    <a:pt x="1237" y="0"/>
                  </a:moveTo>
                  <a:lnTo>
                    <a:pt x="1328" y="3"/>
                  </a:lnTo>
                  <a:lnTo>
                    <a:pt x="1418" y="12"/>
                  </a:lnTo>
                  <a:lnTo>
                    <a:pt x="1505" y="28"/>
                  </a:lnTo>
                  <a:lnTo>
                    <a:pt x="1589" y="50"/>
                  </a:lnTo>
                  <a:lnTo>
                    <a:pt x="1672" y="79"/>
                  </a:lnTo>
                  <a:lnTo>
                    <a:pt x="1751" y="112"/>
                  </a:lnTo>
                  <a:lnTo>
                    <a:pt x="1829" y="151"/>
                  </a:lnTo>
                  <a:lnTo>
                    <a:pt x="1902" y="194"/>
                  </a:lnTo>
                  <a:lnTo>
                    <a:pt x="1972" y="242"/>
                  </a:lnTo>
                  <a:lnTo>
                    <a:pt x="1707" y="507"/>
                  </a:lnTo>
                  <a:lnTo>
                    <a:pt x="1648" y="473"/>
                  </a:lnTo>
                  <a:lnTo>
                    <a:pt x="1586" y="442"/>
                  </a:lnTo>
                  <a:lnTo>
                    <a:pt x="1521" y="416"/>
                  </a:lnTo>
                  <a:lnTo>
                    <a:pt x="1452" y="395"/>
                  </a:lnTo>
                  <a:lnTo>
                    <a:pt x="1382" y="381"/>
                  </a:lnTo>
                  <a:lnTo>
                    <a:pt x="1311" y="372"/>
                  </a:lnTo>
                  <a:lnTo>
                    <a:pt x="1237" y="368"/>
                  </a:lnTo>
                  <a:lnTo>
                    <a:pt x="1158" y="372"/>
                  </a:lnTo>
                  <a:lnTo>
                    <a:pt x="1080" y="383"/>
                  </a:lnTo>
                  <a:lnTo>
                    <a:pt x="1007" y="400"/>
                  </a:lnTo>
                  <a:lnTo>
                    <a:pt x="934" y="424"/>
                  </a:lnTo>
                  <a:lnTo>
                    <a:pt x="864" y="452"/>
                  </a:lnTo>
                  <a:lnTo>
                    <a:pt x="798" y="488"/>
                  </a:lnTo>
                  <a:lnTo>
                    <a:pt x="736" y="528"/>
                  </a:lnTo>
                  <a:lnTo>
                    <a:pt x="678" y="574"/>
                  </a:lnTo>
                  <a:lnTo>
                    <a:pt x="623" y="624"/>
                  </a:lnTo>
                  <a:lnTo>
                    <a:pt x="572" y="678"/>
                  </a:lnTo>
                  <a:lnTo>
                    <a:pt x="527" y="737"/>
                  </a:lnTo>
                  <a:lnTo>
                    <a:pt x="487" y="799"/>
                  </a:lnTo>
                  <a:lnTo>
                    <a:pt x="452" y="866"/>
                  </a:lnTo>
                  <a:lnTo>
                    <a:pt x="423" y="935"/>
                  </a:lnTo>
                  <a:lnTo>
                    <a:pt x="399" y="1007"/>
                  </a:lnTo>
                  <a:lnTo>
                    <a:pt x="382" y="1082"/>
                  </a:lnTo>
                  <a:lnTo>
                    <a:pt x="371" y="1159"/>
                  </a:lnTo>
                  <a:lnTo>
                    <a:pt x="369" y="1238"/>
                  </a:lnTo>
                  <a:lnTo>
                    <a:pt x="371" y="1318"/>
                  </a:lnTo>
                  <a:lnTo>
                    <a:pt x="382" y="1395"/>
                  </a:lnTo>
                  <a:lnTo>
                    <a:pt x="399" y="1469"/>
                  </a:lnTo>
                  <a:lnTo>
                    <a:pt x="423" y="1541"/>
                  </a:lnTo>
                  <a:lnTo>
                    <a:pt x="452" y="1611"/>
                  </a:lnTo>
                  <a:lnTo>
                    <a:pt x="487" y="1677"/>
                  </a:lnTo>
                  <a:lnTo>
                    <a:pt x="527" y="1740"/>
                  </a:lnTo>
                  <a:lnTo>
                    <a:pt x="572" y="1798"/>
                  </a:lnTo>
                  <a:lnTo>
                    <a:pt x="623" y="1853"/>
                  </a:lnTo>
                  <a:lnTo>
                    <a:pt x="677" y="1903"/>
                  </a:lnTo>
                  <a:lnTo>
                    <a:pt x="736" y="1949"/>
                  </a:lnTo>
                  <a:lnTo>
                    <a:pt x="798" y="1989"/>
                  </a:lnTo>
                  <a:lnTo>
                    <a:pt x="864" y="2024"/>
                  </a:lnTo>
                  <a:lnTo>
                    <a:pt x="933" y="2053"/>
                  </a:lnTo>
                  <a:lnTo>
                    <a:pt x="1005" y="2077"/>
                  </a:lnTo>
                  <a:lnTo>
                    <a:pt x="1080" y="2094"/>
                  </a:lnTo>
                  <a:lnTo>
                    <a:pt x="1158" y="2105"/>
                  </a:lnTo>
                  <a:lnTo>
                    <a:pt x="1237" y="2107"/>
                  </a:lnTo>
                  <a:lnTo>
                    <a:pt x="1316" y="2105"/>
                  </a:lnTo>
                  <a:lnTo>
                    <a:pt x="1393" y="2094"/>
                  </a:lnTo>
                  <a:lnTo>
                    <a:pt x="1468" y="2077"/>
                  </a:lnTo>
                  <a:lnTo>
                    <a:pt x="1540" y="2053"/>
                  </a:lnTo>
                  <a:lnTo>
                    <a:pt x="1609" y="2024"/>
                  </a:lnTo>
                  <a:lnTo>
                    <a:pt x="1675" y="1989"/>
                  </a:lnTo>
                  <a:lnTo>
                    <a:pt x="1738" y="1949"/>
                  </a:lnTo>
                  <a:lnTo>
                    <a:pt x="1797" y="1903"/>
                  </a:lnTo>
                  <a:lnTo>
                    <a:pt x="1851" y="1853"/>
                  </a:lnTo>
                  <a:lnTo>
                    <a:pt x="1901" y="1799"/>
                  </a:lnTo>
                  <a:lnTo>
                    <a:pt x="1946" y="1740"/>
                  </a:lnTo>
                  <a:lnTo>
                    <a:pt x="1987" y="1677"/>
                  </a:lnTo>
                  <a:lnTo>
                    <a:pt x="2021" y="1611"/>
                  </a:lnTo>
                  <a:lnTo>
                    <a:pt x="2051" y="1542"/>
                  </a:lnTo>
                  <a:lnTo>
                    <a:pt x="2074" y="1470"/>
                  </a:lnTo>
                  <a:lnTo>
                    <a:pt x="2091" y="1395"/>
                  </a:lnTo>
                  <a:lnTo>
                    <a:pt x="2102" y="1318"/>
                  </a:lnTo>
                  <a:lnTo>
                    <a:pt x="2106" y="1238"/>
                  </a:lnTo>
                  <a:lnTo>
                    <a:pt x="2105" y="1196"/>
                  </a:lnTo>
                  <a:lnTo>
                    <a:pt x="2101" y="1156"/>
                  </a:lnTo>
                  <a:lnTo>
                    <a:pt x="2410" y="846"/>
                  </a:lnTo>
                  <a:lnTo>
                    <a:pt x="2432" y="921"/>
                  </a:lnTo>
                  <a:lnTo>
                    <a:pt x="2450" y="997"/>
                  </a:lnTo>
                  <a:lnTo>
                    <a:pt x="2463" y="1077"/>
                  </a:lnTo>
                  <a:lnTo>
                    <a:pt x="2470" y="1157"/>
                  </a:lnTo>
                  <a:lnTo>
                    <a:pt x="2474" y="1238"/>
                  </a:lnTo>
                  <a:lnTo>
                    <a:pt x="2470" y="1330"/>
                  </a:lnTo>
                  <a:lnTo>
                    <a:pt x="2460" y="1418"/>
                  </a:lnTo>
                  <a:lnTo>
                    <a:pt x="2444" y="1506"/>
                  </a:lnTo>
                  <a:lnTo>
                    <a:pt x="2422" y="1592"/>
                  </a:lnTo>
                  <a:lnTo>
                    <a:pt x="2394" y="1674"/>
                  </a:lnTo>
                  <a:lnTo>
                    <a:pt x="2361" y="1754"/>
                  </a:lnTo>
                  <a:lnTo>
                    <a:pt x="2323" y="1831"/>
                  </a:lnTo>
                  <a:lnTo>
                    <a:pt x="2279" y="1905"/>
                  </a:lnTo>
                  <a:lnTo>
                    <a:pt x="2231" y="1975"/>
                  </a:lnTo>
                  <a:lnTo>
                    <a:pt x="2295" y="2039"/>
                  </a:lnTo>
                  <a:lnTo>
                    <a:pt x="2341" y="1992"/>
                  </a:lnTo>
                  <a:lnTo>
                    <a:pt x="3195" y="2847"/>
                  </a:lnTo>
                  <a:lnTo>
                    <a:pt x="3221" y="2877"/>
                  </a:lnTo>
                  <a:lnTo>
                    <a:pt x="3242" y="2910"/>
                  </a:lnTo>
                  <a:lnTo>
                    <a:pt x="3255" y="2947"/>
                  </a:lnTo>
                  <a:lnTo>
                    <a:pt x="3264" y="2984"/>
                  </a:lnTo>
                  <a:lnTo>
                    <a:pt x="3267" y="3022"/>
                  </a:lnTo>
                  <a:lnTo>
                    <a:pt x="3265" y="3060"/>
                  </a:lnTo>
                  <a:lnTo>
                    <a:pt x="3256" y="3097"/>
                  </a:lnTo>
                  <a:lnTo>
                    <a:pt x="3242" y="3133"/>
                  </a:lnTo>
                  <a:lnTo>
                    <a:pt x="3222" y="3167"/>
                  </a:lnTo>
                  <a:lnTo>
                    <a:pt x="3196" y="3198"/>
                  </a:lnTo>
                  <a:lnTo>
                    <a:pt x="3166" y="3224"/>
                  </a:lnTo>
                  <a:lnTo>
                    <a:pt x="3131" y="3244"/>
                  </a:lnTo>
                  <a:lnTo>
                    <a:pt x="3096" y="3258"/>
                  </a:lnTo>
                  <a:lnTo>
                    <a:pt x="3059" y="3266"/>
                  </a:lnTo>
                  <a:lnTo>
                    <a:pt x="3021" y="3270"/>
                  </a:lnTo>
                  <a:lnTo>
                    <a:pt x="2983" y="3266"/>
                  </a:lnTo>
                  <a:lnTo>
                    <a:pt x="2946" y="3258"/>
                  </a:lnTo>
                  <a:lnTo>
                    <a:pt x="2910" y="3244"/>
                  </a:lnTo>
                  <a:lnTo>
                    <a:pt x="2876" y="3224"/>
                  </a:lnTo>
                  <a:lnTo>
                    <a:pt x="2847" y="3198"/>
                  </a:lnTo>
                  <a:lnTo>
                    <a:pt x="1993" y="2343"/>
                  </a:lnTo>
                  <a:lnTo>
                    <a:pt x="2040" y="2296"/>
                  </a:lnTo>
                  <a:lnTo>
                    <a:pt x="1975" y="2233"/>
                  </a:lnTo>
                  <a:lnTo>
                    <a:pt x="1905" y="2282"/>
                  </a:lnTo>
                  <a:lnTo>
                    <a:pt x="1831" y="2326"/>
                  </a:lnTo>
                  <a:lnTo>
                    <a:pt x="1754" y="2364"/>
                  </a:lnTo>
                  <a:lnTo>
                    <a:pt x="1674" y="2397"/>
                  </a:lnTo>
                  <a:lnTo>
                    <a:pt x="1591" y="2425"/>
                  </a:lnTo>
                  <a:lnTo>
                    <a:pt x="1506" y="2447"/>
                  </a:lnTo>
                  <a:lnTo>
                    <a:pt x="1418" y="2463"/>
                  </a:lnTo>
                  <a:lnTo>
                    <a:pt x="1328" y="2473"/>
                  </a:lnTo>
                  <a:lnTo>
                    <a:pt x="1237" y="2477"/>
                  </a:lnTo>
                  <a:lnTo>
                    <a:pt x="1140" y="2473"/>
                  </a:lnTo>
                  <a:lnTo>
                    <a:pt x="1046" y="2462"/>
                  </a:lnTo>
                  <a:lnTo>
                    <a:pt x="953" y="2444"/>
                  </a:lnTo>
                  <a:lnTo>
                    <a:pt x="863" y="2419"/>
                  </a:lnTo>
                  <a:lnTo>
                    <a:pt x="776" y="2388"/>
                  </a:lnTo>
                  <a:lnTo>
                    <a:pt x="693" y="2350"/>
                  </a:lnTo>
                  <a:lnTo>
                    <a:pt x="613" y="2307"/>
                  </a:lnTo>
                  <a:lnTo>
                    <a:pt x="536" y="2260"/>
                  </a:lnTo>
                  <a:lnTo>
                    <a:pt x="463" y="2204"/>
                  </a:lnTo>
                  <a:lnTo>
                    <a:pt x="395" y="2145"/>
                  </a:lnTo>
                  <a:lnTo>
                    <a:pt x="331" y="2081"/>
                  </a:lnTo>
                  <a:lnTo>
                    <a:pt x="272" y="2013"/>
                  </a:lnTo>
                  <a:lnTo>
                    <a:pt x="217" y="1940"/>
                  </a:lnTo>
                  <a:lnTo>
                    <a:pt x="169" y="1863"/>
                  </a:lnTo>
                  <a:lnTo>
                    <a:pt x="126" y="1783"/>
                  </a:lnTo>
                  <a:lnTo>
                    <a:pt x="88" y="1700"/>
                  </a:lnTo>
                  <a:lnTo>
                    <a:pt x="57" y="1612"/>
                  </a:lnTo>
                  <a:lnTo>
                    <a:pt x="33" y="1523"/>
                  </a:lnTo>
                  <a:lnTo>
                    <a:pt x="14" y="1429"/>
                  </a:lnTo>
                  <a:lnTo>
                    <a:pt x="3" y="1335"/>
                  </a:lnTo>
                  <a:lnTo>
                    <a:pt x="0" y="1238"/>
                  </a:lnTo>
                  <a:lnTo>
                    <a:pt x="3" y="1142"/>
                  </a:lnTo>
                  <a:lnTo>
                    <a:pt x="14" y="1046"/>
                  </a:lnTo>
                  <a:lnTo>
                    <a:pt x="33" y="954"/>
                  </a:lnTo>
                  <a:lnTo>
                    <a:pt x="57" y="865"/>
                  </a:lnTo>
                  <a:lnTo>
                    <a:pt x="88" y="777"/>
                  </a:lnTo>
                  <a:lnTo>
                    <a:pt x="126" y="694"/>
                  </a:lnTo>
                  <a:lnTo>
                    <a:pt x="169" y="613"/>
                  </a:lnTo>
                  <a:lnTo>
                    <a:pt x="217" y="537"/>
                  </a:lnTo>
                  <a:lnTo>
                    <a:pt x="272" y="464"/>
                  </a:lnTo>
                  <a:lnTo>
                    <a:pt x="331" y="395"/>
                  </a:lnTo>
                  <a:lnTo>
                    <a:pt x="395" y="332"/>
                  </a:lnTo>
                  <a:lnTo>
                    <a:pt x="463" y="271"/>
                  </a:lnTo>
                  <a:lnTo>
                    <a:pt x="536" y="217"/>
                  </a:lnTo>
                  <a:lnTo>
                    <a:pt x="613" y="168"/>
                  </a:lnTo>
                  <a:lnTo>
                    <a:pt x="693" y="125"/>
                  </a:lnTo>
                  <a:lnTo>
                    <a:pt x="776" y="88"/>
                  </a:lnTo>
                  <a:lnTo>
                    <a:pt x="863" y="58"/>
                  </a:lnTo>
                  <a:lnTo>
                    <a:pt x="953" y="32"/>
                  </a:lnTo>
                  <a:lnTo>
                    <a:pt x="1046" y="15"/>
                  </a:lnTo>
                  <a:lnTo>
                    <a:pt x="1140" y="4"/>
                  </a:lnTo>
                  <a:lnTo>
                    <a:pt x="12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98" name="Group 766"/>
          <p:cNvGrpSpPr>
            <a:grpSpLocks noChangeAspect="1"/>
          </p:cNvGrpSpPr>
          <p:nvPr/>
        </p:nvGrpSpPr>
        <p:grpSpPr bwMode="auto">
          <a:xfrm>
            <a:off x="4700853" y="3689323"/>
            <a:ext cx="232582" cy="198959"/>
            <a:chOff x="198" y="2642"/>
            <a:chExt cx="1923" cy="1645"/>
          </a:xfrm>
          <a:solidFill>
            <a:schemeClr val="tx1">
              <a:lumMod val="65000"/>
              <a:lumOff val="35000"/>
            </a:schemeClr>
          </a:solidFill>
        </p:grpSpPr>
        <p:sp>
          <p:nvSpPr>
            <p:cNvPr id="5901" name="Freeform 768"/>
            <p:cNvSpPr>
              <a:spLocks/>
            </p:cNvSpPr>
            <p:nvPr/>
          </p:nvSpPr>
          <p:spPr bwMode="auto">
            <a:xfrm>
              <a:off x="198" y="3638"/>
              <a:ext cx="290" cy="625"/>
            </a:xfrm>
            <a:custGeom>
              <a:avLst/>
              <a:gdLst>
                <a:gd name="T0" fmla="*/ 88 w 580"/>
                <a:gd name="T1" fmla="*/ 0 h 1250"/>
                <a:gd name="T2" fmla="*/ 493 w 580"/>
                <a:gd name="T3" fmla="*/ 0 h 1250"/>
                <a:gd name="T4" fmla="*/ 516 w 580"/>
                <a:gd name="T5" fmla="*/ 3 h 1250"/>
                <a:gd name="T6" fmla="*/ 537 w 580"/>
                <a:gd name="T7" fmla="*/ 11 h 1250"/>
                <a:gd name="T8" fmla="*/ 555 w 580"/>
                <a:gd name="T9" fmla="*/ 25 h 1250"/>
                <a:gd name="T10" fmla="*/ 568 w 580"/>
                <a:gd name="T11" fmla="*/ 43 h 1250"/>
                <a:gd name="T12" fmla="*/ 577 w 580"/>
                <a:gd name="T13" fmla="*/ 64 h 1250"/>
                <a:gd name="T14" fmla="*/ 580 w 580"/>
                <a:gd name="T15" fmla="*/ 87 h 1250"/>
                <a:gd name="T16" fmla="*/ 580 w 580"/>
                <a:gd name="T17" fmla="*/ 1163 h 1250"/>
                <a:gd name="T18" fmla="*/ 577 w 580"/>
                <a:gd name="T19" fmla="*/ 1186 h 1250"/>
                <a:gd name="T20" fmla="*/ 568 w 580"/>
                <a:gd name="T21" fmla="*/ 1207 h 1250"/>
                <a:gd name="T22" fmla="*/ 555 w 580"/>
                <a:gd name="T23" fmla="*/ 1224 h 1250"/>
                <a:gd name="T24" fmla="*/ 537 w 580"/>
                <a:gd name="T25" fmla="*/ 1238 h 1250"/>
                <a:gd name="T26" fmla="*/ 516 w 580"/>
                <a:gd name="T27" fmla="*/ 1247 h 1250"/>
                <a:gd name="T28" fmla="*/ 493 w 580"/>
                <a:gd name="T29" fmla="*/ 1250 h 1250"/>
                <a:gd name="T30" fmla="*/ 88 w 580"/>
                <a:gd name="T31" fmla="*/ 1250 h 1250"/>
                <a:gd name="T32" fmla="*/ 64 w 580"/>
                <a:gd name="T33" fmla="*/ 1247 h 1250"/>
                <a:gd name="T34" fmla="*/ 43 w 580"/>
                <a:gd name="T35" fmla="*/ 1238 h 1250"/>
                <a:gd name="T36" fmla="*/ 26 w 580"/>
                <a:gd name="T37" fmla="*/ 1224 h 1250"/>
                <a:gd name="T38" fmla="*/ 12 w 580"/>
                <a:gd name="T39" fmla="*/ 1207 h 1250"/>
                <a:gd name="T40" fmla="*/ 4 w 580"/>
                <a:gd name="T41" fmla="*/ 1186 h 1250"/>
                <a:gd name="T42" fmla="*/ 0 w 580"/>
                <a:gd name="T43" fmla="*/ 1163 h 1250"/>
                <a:gd name="T44" fmla="*/ 0 w 580"/>
                <a:gd name="T45" fmla="*/ 87 h 1250"/>
                <a:gd name="T46" fmla="*/ 4 w 580"/>
                <a:gd name="T47" fmla="*/ 64 h 1250"/>
                <a:gd name="T48" fmla="*/ 12 w 580"/>
                <a:gd name="T49" fmla="*/ 43 h 1250"/>
                <a:gd name="T50" fmla="*/ 26 w 580"/>
                <a:gd name="T51" fmla="*/ 25 h 1250"/>
                <a:gd name="T52" fmla="*/ 43 w 580"/>
                <a:gd name="T53" fmla="*/ 11 h 1250"/>
                <a:gd name="T54" fmla="*/ 64 w 580"/>
                <a:gd name="T55" fmla="*/ 3 h 1250"/>
                <a:gd name="T56" fmla="*/ 88 w 580"/>
                <a:gd name="T57" fmla="*/ 0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0" h="1250">
                  <a:moveTo>
                    <a:pt x="88" y="0"/>
                  </a:moveTo>
                  <a:lnTo>
                    <a:pt x="493" y="0"/>
                  </a:lnTo>
                  <a:lnTo>
                    <a:pt x="516" y="3"/>
                  </a:lnTo>
                  <a:lnTo>
                    <a:pt x="537" y="11"/>
                  </a:lnTo>
                  <a:lnTo>
                    <a:pt x="555" y="25"/>
                  </a:lnTo>
                  <a:lnTo>
                    <a:pt x="568" y="43"/>
                  </a:lnTo>
                  <a:lnTo>
                    <a:pt x="577" y="64"/>
                  </a:lnTo>
                  <a:lnTo>
                    <a:pt x="580" y="87"/>
                  </a:lnTo>
                  <a:lnTo>
                    <a:pt x="580" y="1163"/>
                  </a:lnTo>
                  <a:lnTo>
                    <a:pt x="577" y="1186"/>
                  </a:lnTo>
                  <a:lnTo>
                    <a:pt x="568" y="1207"/>
                  </a:lnTo>
                  <a:lnTo>
                    <a:pt x="555" y="1224"/>
                  </a:lnTo>
                  <a:lnTo>
                    <a:pt x="537" y="1238"/>
                  </a:lnTo>
                  <a:lnTo>
                    <a:pt x="516" y="1247"/>
                  </a:lnTo>
                  <a:lnTo>
                    <a:pt x="493" y="1250"/>
                  </a:lnTo>
                  <a:lnTo>
                    <a:pt x="88" y="1250"/>
                  </a:lnTo>
                  <a:lnTo>
                    <a:pt x="64" y="1247"/>
                  </a:lnTo>
                  <a:lnTo>
                    <a:pt x="43" y="1238"/>
                  </a:lnTo>
                  <a:lnTo>
                    <a:pt x="26" y="1224"/>
                  </a:lnTo>
                  <a:lnTo>
                    <a:pt x="12" y="1207"/>
                  </a:lnTo>
                  <a:lnTo>
                    <a:pt x="4" y="1186"/>
                  </a:lnTo>
                  <a:lnTo>
                    <a:pt x="0" y="1163"/>
                  </a:lnTo>
                  <a:lnTo>
                    <a:pt x="0" y="87"/>
                  </a:lnTo>
                  <a:lnTo>
                    <a:pt x="4" y="64"/>
                  </a:lnTo>
                  <a:lnTo>
                    <a:pt x="12" y="43"/>
                  </a:lnTo>
                  <a:lnTo>
                    <a:pt x="26" y="25"/>
                  </a:lnTo>
                  <a:lnTo>
                    <a:pt x="43" y="11"/>
                  </a:lnTo>
                  <a:lnTo>
                    <a:pt x="64"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02" name="Freeform 769"/>
            <p:cNvSpPr>
              <a:spLocks/>
            </p:cNvSpPr>
            <p:nvPr/>
          </p:nvSpPr>
          <p:spPr bwMode="auto">
            <a:xfrm>
              <a:off x="608" y="3396"/>
              <a:ext cx="290" cy="867"/>
            </a:xfrm>
            <a:custGeom>
              <a:avLst/>
              <a:gdLst>
                <a:gd name="T0" fmla="*/ 86 w 579"/>
                <a:gd name="T1" fmla="*/ 0 h 1734"/>
                <a:gd name="T2" fmla="*/ 493 w 579"/>
                <a:gd name="T3" fmla="*/ 0 h 1734"/>
                <a:gd name="T4" fmla="*/ 515 w 579"/>
                <a:gd name="T5" fmla="*/ 3 h 1734"/>
                <a:gd name="T6" fmla="*/ 536 w 579"/>
                <a:gd name="T7" fmla="*/ 11 h 1734"/>
                <a:gd name="T8" fmla="*/ 553 w 579"/>
                <a:gd name="T9" fmla="*/ 25 h 1734"/>
                <a:gd name="T10" fmla="*/ 567 w 579"/>
                <a:gd name="T11" fmla="*/ 43 h 1734"/>
                <a:gd name="T12" fmla="*/ 577 w 579"/>
                <a:gd name="T13" fmla="*/ 64 h 1734"/>
                <a:gd name="T14" fmla="*/ 579 w 579"/>
                <a:gd name="T15" fmla="*/ 87 h 1734"/>
                <a:gd name="T16" fmla="*/ 579 w 579"/>
                <a:gd name="T17" fmla="*/ 1647 h 1734"/>
                <a:gd name="T18" fmla="*/ 577 w 579"/>
                <a:gd name="T19" fmla="*/ 1670 h 1734"/>
                <a:gd name="T20" fmla="*/ 567 w 579"/>
                <a:gd name="T21" fmla="*/ 1691 h 1734"/>
                <a:gd name="T22" fmla="*/ 553 w 579"/>
                <a:gd name="T23" fmla="*/ 1708 h 1734"/>
                <a:gd name="T24" fmla="*/ 536 w 579"/>
                <a:gd name="T25" fmla="*/ 1722 h 1734"/>
                <a:gd name="T26" fmla="*/ 515 w 579"/>
                <a:gd name="T27" fmla="*/ 1731 h 1734"/>
                <a:gd name="T28" fmla="*/ 493 w 579"/>
                <a:gd name="T29" fmla="*/ 1734 h 1734"/>
                <a:gd name="T30" fmla="*/ 86 w 579"/>
                <a:gd name="T31" fmla="*/ 1734 h 1734"/>
                <a:gd name="T32" fmla="*/ 63 w 579"/>
                <a:gd name="T33" fmla="*/ 1731 h 1734"/>
                <a:gd name="T34" fmla="*/ 43 w 579"/>
                <a:gd name="T35" fmla="*/ 1722 h 1734"/>
                <a:gd name="T36" fmla="*/ 26 w 579"/>
                <a:gd name="T37" fmla="*/ 1708 h 1734"/>
                <a:gd name="T38" fmla="*/ 12 w 579"/>
                <a:gd name="T39" fmla="*/ 1691 h 1734"/>
                <a:gd name="T40" fmla="*/ 2 w 579"/>
                <a:gd name="T41" fmla="*/ 1670 h 1734"/>
                <a:gd name="T42" fmla="*/ 0 w 579"/>
                <a:gd name="T43" fmla="*/ 1647 h 1734"/>
                <a:gd name="T44" fmla="*/ 0 w 579"/>
                <a:gd name="T45" fmla="*/ 87 h 1734"/>
                <a:gd name="T46" fmla="*/ 2 w 579"/>
                <a:gd name="T47" fmla="*/ 64 h 1734"/>
                <a:gd name="T48" fmla="*/ 12 w 579"/>
                <a:gd name="T49" fmla="*/ 43 h 1734"/>
                <a:gd name="T50" fmla="*/ 26 w 579"/>
                <a:gd name="T51" fmla="*/ 25 h 1734"/>
                <a:gd name="T52" fmla="*/ 43 w 579"/>
                <a:gd name="T53" fmla="*/ 11 h 1734"/>
                <a:gd name="T54" fmla="*/ 63 w 579"/>
                <a:gd name="T55" fmla="*/ 3 h 1734"/>
                <a:gd name="T56" fmla="*/ 86 w 579"/>
                <a:gd name="T57" fmla="*/ 0 h 1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9" h="1734">
                  <a:moveTo>
                    <a:pt x="86" y="0"/>
                  </a:moveTo>
                  <a:lnTo>
                    <a:pt x="493" y="0"/>
                  </a:lnTo>
                  <a:lnTo>
                    <a:pt x="515" y="3"/>
                  </a:lnTo>
                  <a:lnTo>
                    <a:pt x="536" y="11"/>
                  </a:lnTo>
                  <a:lnTo>
                    <a:pt x="553" y="25"/>
                  </a:lnTo>
                  <a:lnTo>
                    <a:pt x="567" y="43"/>
                  </a:lnTo>
                  <a:lnTo>
                    <a:pt x="577" y="64"/>
                  </a:lnTo>
                  <a:lnTo>
                    <a:pt x="579" y="87"/>
                  </a:lnTo>
                  <a:lnTo>
                    <a:pt x="579" y="1647"/>
                  </a:lnTo>
                  <a:lnTo>
                    <a:pt x="577" y="1670"/>
                  </a:lnTo>
                  <a:lnTo>
                    <a:pt x="567" y="1691"/>
                  </a:lnTo>
                  <a:lnTo>
                    <a:pt x="553" y="1708"/>
                  </a:lnTo>
                  <a:lnTo>
                    <a:pt x="536" y="1722"/>
                  </a:lnTo>
                  <a:lnTo>
                    <a:pt x="515" y="1731"/>
                  </a:lnTo>
                  <a:lnTo>
                    <a:pt x="493" y="1734"/>
                  </a:lnTo>
                  <a:lnTo>
                    <a:pt x="86" y="1734"/>
                  </a:lnTo>
                  <a:lnTo>
                    <a:pt x="63" y="1731"/>
                  </a:lnTo>
                  <a:lnTo>
                    <a:pt x="43" y="1722"/>
                  </a:lnTo>
                  <a:lnTo>
                    <a:pt x="26" y="1708"/>
                  </a:lnTo>
                  <a:lnTo>
                    <a:pt x="12" y="1691"/>
                  </a:lnTo>
                  <a:lnTo>
                    <a:pt x="2" y="1670"/>
                  </a:lnTo>
                  <a:lnTo>
                    <a:pt x="0" y="1647"/>
                  </a:lnTo>
                  <a:lnTo>
                    <a:pt x="0" y="87"/>
                  </a:lnTo>
                  <a:lnTo>
                    <a:pt x="2" y="64"/>
                  </a:lnTo>
                  <a:lnTo>
                    <a:pt x="12" y="43"/>
                  </a:lnTo>
                  <a:lnTo>
                    <a:pt x="26" y="25"/>
                  </a:lnTo>
                  <a:lnTo>
                    <a:pt x="43" y="11"/>
                  </a:lnTo>
                  <a:lnTo>
                    <a:pt x="63" y="3"/>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03" name="Freeform 770"/>
            <p:cNvSpPr>
              <a:spLocks/>
            </p:cNvSpPr>
            <p:nvPr/>
          </p:nvSpPr>
          <p:spPr bwMode="auto">
            <a:xfrm>
              <a:off x="844" y="2642"/>
              <a:ext cx="636" cy="1621"/>
            </a:xfrm>
            <a:custGeom>
              <a:avLst/>
              <a:gdLst>
                <a:gd name="T0" fmla="*/ 636 w 1273"/>
                <a:gd name="T1" fmla="*/ 0 h 3242"/>
                <a:gd name="T2" fmla="*/ 653 w 1273"/>
                <a:gd name="T3" fmla="*/ 1 h 3242"/>
                <a:gd name="T4" fmla="*/ 668 w 1273"/>
                <a:gd name="T5" fmla="*/ 7 h 3242"/>
                <a:gd name="T6" fmla="*/ 682 w 1273"/>
                <a:gd name="T7" fmla="*/ 18 h 3242"/>
                <a:gd name="T8" fmla="*/ 692 w 1273"/>
                <a:gd name="T9" fmla="*/ 30 h 3242"/>
                <a:gd name="T10" fmla="*/ 1262 w 1273"/>
                <a:gd name="T11" fmla="*/ 946 h 3242"/>
                <a:gd name="T12" fmla="*/ 1270 w 1273"/>
                <a:gd name="T13" fmla="*/ 962 h 3242"/>
                <a:gd name="T14" fmla="*/ 1273 w 1273"/>
                <a:gd name="T15" fmla="*/ 980 h 3242"/>
                <a:gd name="T16" fmla="*/ 1270 w 1273"/>
                <a:gd name="T17" fmla="*/ 996 h 3242"/>
                <a:gd name="T18" fmla="*/ 1264 w 1273"/>
                <a:gd name="T19" fmla="*/ 1012 h 3242"/>
                <a:gd name="T20" fmla="*/ 1254 w 1273"/>
                <a:gd name="T21" fmla="*/ 1025 h 3242"/>
                <a:gd name="T22" fmla="*/ 1241 w 1273"/>
                <a:gd name="T23" fmla="*/ 1037 h 3242"/>
                <a:gd name="T24" fmla="*/ 1225 w 1273"/>
                <a:gd name="T25" fmla="*/ 1044 h 3242"/>
                <a:gd name="T26" fmla="*/ 1207 w 1273"/>
                <a:gd name="T27" fmla="*/ 1046 h 3242"/>
                <a:gd name="T28" fmla="*/ 927 w 1273"/>
                <a:gd name="T29" fmla="*/ 1046 h 3242"/>
                <a:gd name="T30" fmla="*/ 927 w 1273"/>
                <a:gd name="T31" fmla="*/ 1766 h 3242"/>
                <a:gd name="T32" fmla="*/ 874 w 1273"/>
                <a:gd name="T33" fmla="*/ 1830 h 3242"/>
                <a:gd name="T34" fmla="*/ 828 w 1273"/>
                <a:gd name="T35" fmla="*/ 1898 h 3242"/>
                <a:gd name="T36" fmla="*/ 786 w 1273"/>
                <a:gd name="T37" fmla="*/ 1970 h 3242"/>
                <a:gd name="T38" fmla="*/ 749 w 1273"/>
                <a:gd name="T39" fmla="*/ 2044 h 3242"/>
                <a:gd name="T40" fmla="*/ 720 w 1273"/>
                <a:gd name="T41" fmla="*/ 2122 h 3242"/>
                <a:gd name="T42" fmla="*/ 696 w 1273"/>
                <a:gd name="T43" fmla="*/ 2204 h 3242"/>
                <a:gd name="T44" fmla="*/ 678 w 1273"/>
                <a:gd name="T45" fmla="*/ 2287 h 3242"/>
                <a:gd name="T46" fmla="*/ 668 w 1273"/>
                <a:gd name="T47" fmla="*/ 2373 h 3242"/>
                <a:gd name="T48" fmla="*/ 664 w 1273"/>
                <a:gd name="T49" fmla="*/ 2460 h 3242"/>
                <a:gd name="T50" fmla="*/ 668 w 1273"/>
                <a:gd name="T51" fmla="*/ 2548 h 3242"/>
                <a:gd name="T52" fmla="*/ 678 w 1273"/>
                <a:gd name="T53" fmla="*/ 2634 h 3242"/>
                <a:gd name="T54" fmla="*/ 696 w 1273"/>
                <a:gd name="T55" fmla="*/ 2718 h 3242"/>
                <a:gd name="T56" fmla="*/ 720 w 1273"/>
                <a:gd name="T57" fmla="*/ 2799 h 3242"/>
                <a:gd name="T58" fmla="*/ 749 w 1273"/>
                <a:gd name="T59" fmla="*/ 2877 h 3242"/>
                <a:gd name="T60" fmla="*/ 786 w 1273"/>
                <a:gd name="T61" fmla="*/ 2953 h 3242"/>
                <a:gd name="T62" fmla="*/ 828 w 1273"/>
                <a:gd name="T63" fmla="*/ 3024 h 3242"/>
                <a:gd name="T64" fmla="*/ 874 w 1273"/>
                <a:gd name="T65" fmla="*/ 3091 h 3242"/>
                <a:gd name="T66" fmla="*/ 926 w 1273"/>
                <a:gd name="T67" fmla="*/ 3155 h 3242"/>
                <a:gd name="T68" fmla="*/ 923 w 1273"/>
                <a:gd name="T69" fmla="*/ 3179 h 3242"/>
                <a:gd name="T70" fmla="*/ 914 w 1273"/>
                <a:gd name="T71" fmla="*/ 3199 h 3242"/>
                <a:gd name="T72" fmla="*/ 900 w 1273"/>
                <a:gd name="T73" fmla="*/ 3216 h 3242"/>
                <a:gd name="T74" fmla="*/ 883 w 1273"/>
                <a:gd name="T75" fmla="*/ 3230 h 3242"/>
                <a:gd name="T76" fmla="*/ 862 w 1273"/>
                <a:gd name="T77" fmla="*/ 3239 h 3242"/>
                <a:gd name="T78" fmla="*/ 839 w 1273"/>
                <a:gd name="T79" fmla="*/ 3242 h 3242"/>
                <a:gd name="T80" fmla="*/ 433 w 1273"/>
                <a:gd name="T81" fmla="*/ 3242 h 3242"/>
                <a:gd name="T82" fmla="*/ 410 w 1273"/>
                <a:gd name="T83" fmla="*/ 3239 h 3242"/>
                <a:gd name="T84" fmla="*/ 390 w 1273"/>
                <a:gd name="T85" fmla="*/ 3230 h 3242"/>
                <a:gd name="T86" fmla="*/ 371 w 1273"/>
                <a:gd name="T87" fmla="*/ 3216 h 3242"/>
                <a:gd name="T88" fmla="*/ 358 w 1273"/>
                <a:gd name="T89" fmla="*/ 3199 h 3242"/>
                <a:gd name="T90" fmla="*/ 349 w 1273"/>
                <a:gd name="T91" fmla="*/ 3178 h 3242"/>
                <a:gd name="T92" fmla="*/ 347 w 1273"/>
                <a:gd name="T93" fmla="*/ 3155 h 3242"/>
                <a:gd name="T94" fmla="*/ 347 w 1273"/>
                <a:gd name="T95" fmla="*/ 1046 h 3242"/>
                <a:gd name="T96" fmla="*/ 66 w 1273"/>
                <a:gd name="T97" fmla="*/ 1046 h 3242"/>
                <a:gd name="T98" fmla="*/ 48 w 1273"/>
                <a:gd name="T99" fmla="*/ 1044 h 3242"/>
                <a:gd name="T100" fmla="*/ 31 w 1273"/>
                <a:gd name="T101" fmla="*/ 1037 h 3242"/>
                <a:gd name="T102" fmla="*/ 18 w 1273"/>
                <a:gd name="T103" fmla="*/ 1025 h 3242"/>
                <a:gd name="T104" fmla="*/ 9 w 1273"/>
                <a:gd name="T105" fmla="*/ 1012 h 3242"/>
                <a:gd name="T106" fmla="*/ 2 w 1273"/>
                <a:gd name="T107" fmla="*/ 996 h 3242"/>
                <a:gd name="T108" fmla="*/ 0 w 1273"/>
                <a:gd name="T109" fmla="*/ 980 h 3242"/>
                <a:gd name="T110" fmla="*/ 3 w 1273"/>
                <a:gd name="T111" fmla="*/ 962 h 3242"/>
                <a:gd name="T112" fmla="*/ 10 w 1273"/>
                <a:gd name="T113" fmla="*/ 946 h 3242"/>
                <a:gd name="T114" fmla="*/ 580 w 1273"/>
                <a:gd name="T115" fmla="*/ 30 h 3242"/>
                <a:gd name="T116" fmla="*/ 592 w 1273"/>
                <a:gd name="T117" fmla="*/ 18 h 3242"/>
                <a:gd name="T118" fmla="*/ 605 w 1273"/>
                <a:gd name="T119" fmla="*/ 7 h 3242"/>
                <a:gd name="T120" fmla="*/ 620 w 1273"/>
                <a:gd name="T121" fmla="*/ 1 h 3242"/>
                <a:gd name="T122" fmla="*/ 636 w 1273"/>
                <a:gd name="T123" fmla="*/ 0 h 3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73" h="3242">
                  <a:moveTo>
                    <a:pt x="636" y="0"/>
                  </a:moveTo>
                  <a:lnTo>
                    <a:pt x="653" y="1"/>
                  </a:lnTo>
                  <a:lnTo>
                    <a:pt x="668" y="7"/>
                  </a:lnTo>
                  <a:lnTo>
                    <a:pt x="682" y="18"/>
                  </a:lnTo>
                  <a:lnTo>
                    <a:pt x="692" y="30"/>
                  </a:lnTo>
                  <a:lnTo>
                    <a:pt x="1262" y="946"/>
                  </a:lnTo>
                  <a:lnTo>
                    <a:pt x="1270" y="962"/>
                  </a:lnTo>
                  <a:lnTo>
                    <a:pt x="1273" y="980"/>
                  </a:lnTo>
                  <a:lnTo>
                    <a:pt x="1270" y="996"/>
                  </a:lnTo>
                  <a:lnTo>
                    <a:pt x="1264" y="1012"/>
                  </a:lnTo>
                  <a:lnTo>
                    <a:pt x="1254" y="1025"/>
                  </a:lnTo>
                  <a:lnTo>
                    <a:pt x="1241" y="1037"/>
                  </a:lnTo>
                  <a:lnTo>
                    <a:pt x="1225" y="1044"/>
                  </a:lnTo>
                  <a:lnTo>
                    <a:pt x="1207" y="1046"/>
                  </a:lnTo>
                  <a:lnTo>
                    <a:pt x="927" y="1046"/>
                  </a:lnTo>
                  <a:lnTo>
                    <a:pt x="927" y="1766"/>
                  </a:lnTo>
                  <a:lnTo>
                    <a:pt x="874" y="1830"/>
                  </a:lnTo>
                  <a:lnTo>
                    <a:pt x="828" y="1898"/>
                  </a:lnTo>
                  <a:lnTo>
                    <a:pt x="786" y="1970"/>
                  </a:lnTo>
                  <a:lnTo>
                    <a:pt x="749" y="2044"/>
                  </a:lnTo>
                  <a:lnTo>
                    <a:pt x="720" y="2122"/>
                  </a:lnTo>
                  <a:lnTo>
                    <a:pt x="696" y="2204"/>
                  </a:lnTo>
                  <a:lnTo>
                    <a:pt x="678" y="2287"/>
                  </a:lnTo>
                  <a:lnTo>
                    <a:pt x="668" y="2373"/>
                  </a:lnTo>
                  <a:lnTo>
                    <a:pt x="664" y="2460"/>
                  </a:lnTo>
                  <a:lnTo>
                    <a:pt x="668" y="2548"/>
                  </a:lnTo>
                  <a:lnTo>
                    <a:pt x="678" y="2634"/>
                  </a:lnTo>
                  <a:lnTo>
                    <a:pt x="696" y="2718"/>
                  </a:lnTo>
                  <a:lnTo>
                    <a:pt x="720" y="2799"/>
                  </a:lnTo>
                  <a:lnTo>
                    <a:pt x="749" y="2877"/>
                  </a:lnTo>
                  <a:lnTo>
                    <a:pt x="786" y="2953"/>
                  </a:lnTo>
                  <a:lnTo>
                    <a:pt x="828" y="3024"/>
                  </a:lnTo>
                  <a:lnTo>
                    <a:pt x="874" y="3091"/>
                  </a:lnTo>
                  <a:lnTo>
                    <a:pt x="926" y="3155"/>
                  </a:lnTo>
                  <a:lnTo>
                    <a:pt x="923" y="3179"/>
                  </a:lnTo>
                  <a:lnTo>
                    <a:pt x="914" y="3199"/>
                  </a:lnTo>
                  <a:lnTo>
                    <a:pt x="900" y="3216"/>
                  </a:lnTo>
                  <a:lnTo>
                    <a:pt x="883" y="3230"/>
                  </a:lnTo>
                  <a:lnTo>
                    <a:pt x="862" y="3239"/>
                  </a:lnTo>
                  <a:lnTo>
                    <a:pt x="839" y="3242"/>
                  </a:lnTo>
                  <a:lnTo>
                    <a:pt x="433" y="3242"/>
                  </a:lnTo>
                  <a:lnTo>
                    <a:pt x="410" y="3239"/>
                  </a:lnTo>
                  <a:lnTo>
                    <a:pt x="390" y="3230"/>
                  </a:lnTo>
                  <a:lnTo>
                    <a:pt x="371" y="3216"/>
                  </a:lnTo>
                  <a:lnTo>
                    <a:pt x="358" y="3199"/>
                  </a:lnTo>
                  <a:lnTo>
                    <a:pt x="349" y="3178"/>
                  </a:lnTo>
                  <a:lnTo>
                    <a:pt x="347" y="3155"/>
                  </a:lnTo>
                  <a:lnTo>
                    <a:pt x="347" y="1046"/>
                  </a:lnTo>
                  <a:lnTo>
                    <a:pt x="66" y="1046"/>
                  </a:lnTo>
                  <a:lnTo>
                    <a:pt x="48" y="1044"/>
                  </a:lnTo>
                  <a:lnTo>
                    <a:pt x="31" y="1037"/>
                  </a:lnTo>
                  <a:lnTo>
                    <a:pt x="18" y="1025"/>
                  </a:lnTo>
                  <a:lnTo>
                    <a:pt x="9" y="1012"/>
                  </a:lnTo>
                  <a:lnTo>
                    <a:pt x="2" y="996"/>
                  </a:lnTo>
                  <a:lnTo>
                    <a:pt x="0" y="980"/>
                  </a:lnTo>
                  <a:lnTo>
                    <a:pt x="3" y="962"/>
                  </a:lnTo>
                  <a:lnTo>
                    <a:pt x="10" y="946"/>
                  </a:lnTo>
                  <a:lnTo>
                    <a:pt x="580" y="30"/>
                  </a:lnTo>
                  <a:lnTo>
                    <a:pt x="592" y="18"/>
                  </a:lnTo>
                  <a:lnTo>
                    <a:pt x="605" y="7"/>
                  </a:lnTo>
                  <a:lnTo>
                    <a:pt x="620" y="1"/>
                  </a:lnTo>
                  <a:lnTo>
                    <a:pt x="6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04" name="Freeform 771"/>
            <p:cNvSpPr>
              <a:spLocks noEditPoints="1"/>
            </p:cNvSpPr>
            <p:nvPr/>
          </p:nvSpPr>
          <p:spPr bwMode="auto">
            <a:xfrm>
              <a:off x="1291" y="3458"/>
              <a:ext cx="830" cy="829"/>
            </a:xfrm>
            <a:custGeom>
              <a:avLst/>
              <a:gdLst>
                <a:gd name="T0" fmla="*/ 766 w 1661"/>
                <a:gd name="T1" fmla="*/ 276 h 1659"/>
                <a:gd name="T2" fmla="*/ 762 w 1661"/>
                <a:gd name="T3" fmla="*/ 365 h 1659"/>
                <a:gd name="T4" fmla="*/ 746 w 1661"/>
                <a:gd name="T5" fmla="*/ 398 h 1659"/>
                <a:gd name="T6" fmla="*/ 655 w 1661"/>
                <a:gd name="T7" fmla="*/ 439 h 1659"/>
                <a:gd name="T8" fmla="*/ 569 w 1661"/>
                <a:gd name="T9" fmla="*/ 530 h 1659"/>
                <a:gd name="T10" fmla="*/ 544 w 1661"/>
                <a:gd name="T11" fmla="*/ 665 h 1659"/>
                <a:gd name="T12" fmla="*/ 595 w 1661"/>
                <a:gd name="T13" fmla="*/ 782 h 1659"/>
                <a:gd name="T14" fmla="*/ 710 w 1661"/>
                <a:gd name="T15" fmla="*/ 866 h 1659"/>
                <a:gd name="T16" fmla="*/ 862 w 1661"/>
                <a:gd name="T17" fmla="*/ 932 h 1659"/>
                <a:gd name="T18" fmla="*/ 923 w 1661"/>
                <a:gd name="T19" fmla="*/ 1007 h 1659"/>
                <a:gd name="T20" fmla="*/ 891 w 1661"/>
                <a:gd name="T21" fmla="*/ 1078 h 1659"/>
                <a:gd name="T22" fmla="*/ 769 w 1661"/>
                <a:gd name="T23" fmla="*/ 1103 h 1659"/>
                <a:gd name="T24" fmla="*/ 612 w 1661"/>
                <a:gd name="T25" fmla="*/ 1057 h 1659"/>
                <a:gd name="T26" fmla="*/ 575 w 1661"/>
                <a:gd name="T27" fmla="*/ 1055 h 1659"/>
                <a:gd name="T28" fmla="*/ 542 w 1661"/>
                <a:gd name="T29" fmla="*/ 1158 h 1659"/>
                <a:gd name="T30" fmla="*/ 544 w 1661"/>
                <a:gd name="T31" fmla="*/ 1205 h 1659"/>
                <a:gd name="T32" fmla="*/ 662 w 1661"/>
                <a:gd name="T33" fmla="*/ 1252 h 1659"/>
                <a:gd name="T34" fmla="*/ 745 w 1661"/>
                <a:gd name="T35" fmla="*/ 1271 h 1659"/>
                <a:gd name="T36" fmla="*/ 752 w 1661"/>
                <a:gd name="T37" fmla="*/ 1336 h 1659"/>
                <a:gd name="T38" fmla="*/ 771 w 1661"/>
                <a:gd name="T39" fmla="*/ 1395 h 1659"/>
                <a:gd name="T40" fmla="*/ 880 w 1661"/>
                <a:gd name="T41" fmla="*/ 1395 h 1659"/>
                <a:gd name="T42" fmla="*/ 898 w 1661"/>
                <a:gd name="T43" fmla="*/ 1326 h 1659"/>
                <a:gd name="T44" fmla="*/ 908 w 1661"/>
                <a:gd name="T45" fmla="*/ 1257 h 1659"/>
                <a:gd name="T46" fmla="*/ 1007 w 1661"/>
                <a:gd name="T47" fmla="*/ 1212 h 1659"/>
                <a:gd name="T48" fmla="*/ 1108 w 1661"/>
                <a:gd name="T49" fmla="*/ 1092 h 1659"/>
                <a:gd name="T50" fmla="*/ 1120 w 1661"/>
                <a:gd name="T51" fmla="*/ 952 h 1659"/>
                <a:gd name="T52" fmla="*/ 1051 w 1661"/>
                <a:gd name="T53" fmla="*/ 826 h 1659"/>
                <a:gd name="T54" fmla="*/ 897 w 1661"/>
                <a:gd name="T55" fmla="*/ 736 h 1659"/>
                <a:gd name="T56" fmla="*/ 773 w 1661"/>
                <a:gd name="T57" fmla="*/ 674 h 1659"/>
                <a:gd name="T58" fmla="*/ 745 w 1661"/>
                <a:gd name="T59" fmla="*/ 610 h 1659"/>
                <a:gd name="T60" fmla="*/ 790 w 1661"/>
                <a:gd name="T61" fmla="*/ 557 h 1659"/>
                <a:gd name="T62" fmla="*/ 926 w 1661"/>
                <a:gd name="T63" fmla="*/ 553 h 1659"/>
                <a:gd name="T64" fmla="*/ 1038 w 1661"/>
                <a:gd name="T65" fmla="*/ 588 h 1659"/>
                <a:gd name="T66" fmla="*/ 1072 w 1661"/>
                <a:gd name="T67" fmla="*/ 516 h 1659"/>
                <a:gd name="T68" fmla="*/ 1078 w 1661"/>
                <a:gd name="T69" fmla="*/ 433 h 1659"/>
                <a:gd name="T70" fmla="*/ 954 w 1661"/>
                <a:gd name="T71" fmla="*/ 393 h 1659"/>
                <a:gd name="T72" fmla="*/ 908 w 1661"/>
                <a:gd name="T73" fmla="*/ 377 h 1659"/>
                <a:gd name="T74" fmla="*/ 904 w 1661"/>
                <a:gd name="T75" fmla="*/ 308 h 1659"/>
                <a:gd name="T76" fmla="*/ 878 w 1661"/>
                <a:gd name="T77" fmla="*/ 265 h 1659"/>
                <a:gd name="T78" fmla="*/ 830 w 1661"/>
                <a:gd name="T79" fmla="*/ 0 h 1659"/>
                <a:gd name="T80" fmla="*/ 1120 w 1661"/>
                <a:gd name="T81" fmla="*/ 53 h 1659"/>
                <a:gd name="T82" fmla="*/ 1365 w 1661"/>
                <a:gd name="T83" fmla="*/ 195 h 1659"/>
                <a:gd name="T84" fmla="*/ 1548 w 1661"/>
                <a:gd name="T85" fmla="*/ 411 h 1659"/>
                <a:gd name="T86" fmla="*/ 1648 w 1661"/>
                <a:gd name="T87" fmla="*/ 680 h 1659"/>
                <a:gd name="T88" fmla="*/ 1648 w 1661"/>
                <a:gd name="T89" fmla="*/ 979 h 1659"/>
                <a:gd name="T90" fmla="*/ 1548 w 1661"/>
                <a:gd name="T91" fmla="*/ 1248 h 1659"/>
                <a:gd name="T92" fmla="*/ 1365 w 1661"/>
                <a:gd name="T93" fmla="*/ 1464 h 1659"/>
                <a:gd name="T94" fmla="*/ 1120 w 1661"/>
                <a:gd name="T95" fmla="*/ 1606 h 1659"/>
                <a:gd name="T96" fmla="*/ 830 w 1661"/>
                <a:gd name="T97" fmla="*/ 1659 h 1659"/>
                <a:gd name="T98" fmla="*/ 541 w 1661"/>
                <a:gd name="T99" fmla="*/ 1606 h 1659"/>
                <a:gd name="T100" fmla="*/ 296 w 1661"/>
                <a:gd name="T101" fmla="*/ 1464 h 1659"/>
                <a:gd name="T102" fmla="*/ 113 w 1661"/>
                <a:gd name="T103" fmla="*/ 1248 h 1659"/>
                <a:gd name="T104" fmla="*/ 14 w 1661"/>
                <a:gd name="T105" fmla="*/ 979 h 1659"/>
                <a:gd name="T106" fmla="*/ 14 w 1661"/>
                <a:gd name="T107" fmla="*/ 680 h 1659"/>
                <a:gd name="T108" fmla="*/ 113 w 1661"/>
                <a:gd name="T109" fmla="*/ 411 h 1659"/>
                <a:gd name="T110" fmla="*/ 296 w 1661"/>
                <a:gd name="T111" fmla="*/ 195 h 1659"/>
                <a:gd name="T112" fmla="*/ 541 w 1661"/>
                <a:gd name="T113" fmla="*/ 53 h 1659"/>
                <a:gd name="T114" fmla="*/ 830 w 1661"/>
                <a:gd name="T115" fmla="*/ 0 h 1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61" h="1659">
                  <a:moveTo>
                    <a:pt x="801" y="264"/>
                  </a:moveTo>
                  <a:lnTo>
                    <a:pt x="785" y="265"/>
                  </a:lnTo>
                  <a:lnTo>
                    <a:pt x="773" y="269"/>
                  </a:lnTo>
                  <a:lnTo>
                    <a:pt x="766" y="276"/>
                  </a:lnTo>
                  <a:lnTo>
                    <a:pt x="763" y="287"/>
                  </a:lnTo>
                  <a:lnTo>
                    <a:pt x="762" y="305"/>
                  </a:lnTo>
                  <a:lnTo>
                    <a:pt x="762" y="349"/>
                  </a:lnTo>
                  <a:lnTo>
                    <a:pt x="762" y="365"/>
                  </a:lnTo>
                  <a:lnTo>
                    <a:pt x="760" y="378"/>
                  </a:lnTo>
                  <a:lnTo>
                    <a:pt x="758" y="386"/>
                  </a:lnTo>
                  <a:lnTo>
                    <a:pt x="753" y="392"/>
                  </a:lnTo>
                  <a:lnTo>
                    <a:pt x="746" y="398"/>
                  </a:lnTo>
                  <a:lnTo>
                    <a:pt x="735" y="403"/>
                  </a:lnTo>
                  <a:lnTo>
                    <a:pt x="718" y="409"/>
                  </a:lnTo>
                  <a:lnTo>
                    <a:pt x="686" y="423"/>
                  </a:lnTo>
                  <a:lnTo>
                    <a:pt x="655" y="439"/>
                  </a:lnTo>
                  <a:lnTo>
                    <a:pt x="628" y="458"/>
                  </a:lnTo>
                  <a:lnTo>
                    <a:pt x="605" y="478"/>
                  </a:lnTo>
                  <a:lnTo>
                    <a:pt x="585" y="503"/>
                  </a:lnTo>
                  <a:lnTo>
                    <a:pt x="569" y="530"/>
                  </a:lnTo>
                  <a:lnTo>
                    <a:pt x="557" y="560"/>
                  </a:lnTo>
                  <a:lnTo>
                    <a:pt x="549" y="594"/>
                  </a:lnTo>
                  <a:lnTo>
                    <a:pt x="544" y="629"/>
                  </a:lnTo>
                  <a:lnTo>
                    <a:pt x="544" y="665"/>
                  </a:lnTo>
                  <a:lnTo>
                    <a:pt x="550" y="698"/>
                  </a:lnTo>
                  <a:lnTo>
                    <a:pt x="561" y="728"/>
                  </a:lnTo>
                  <a:lnTo>
                    <a:pt x="575" y="756"/>
                  </a:lnTo>
                  <a:lnTo>
                    <a:pt x="595" y="782"/>
                  </a:lnTo>
                  <a:lnTo>
                    <a:pt x="617" y="805"/>
                  </a:lnTo>
                  <a:lnTo>
                    <a:pt x="642" y="826"/>
                  </a:lnTo>
                  <a:lnTo>
                    <a:pt x="672" y="845"/>
                  </a:lnTo>
                  <a:lnTo>
                    <a:pt x="710" y="866"/>
                  </a:lnTo>
                  <a:lnTo>
                    <a:pt x="751" y="883"/>
                  </a:lnTo>
                  <a:lnTo>
                    <a:pt x="792" y="899"/>
                  </a:lnTo>
                  <a:lnTo>
                    <a:pt x="832" y="917"/>
                  </a:lnTo>
                  <a:lnTo>
                    <a:pt x="862" y="932"/>
                  </a:lnTo>
                  <a:lnTo>
                    <a:pt x="890" y="951"/>
                  </a:lnTo>
                  <a:lnTo>
                    <a:pt x="906" y="967"/>
                  </a:lnTo>
                  <a:lnTo>
                    <a:pt x="917" y="987"/>
                  </a:lnTo>
                  <a:lnTo>
                    <a:pt x="923" y="1007"/>
                  </a:lnTo>
                  <a:lnTo>
                    <a:pt x="923" y="1027"/>
                  </a:lnTo>
                  <a:lnTo>
                    <a:pt x="917" y="1045"/>
                  </a:lnTo>
                  <a:lnTo>
                    <a:pt x="906" y="1063"/>
                  </a:lnTo>
                  <a:lnTo>
                    <a:pt x="891" y="1078"/>
                  </a:lnTo>
                  <a:lnTo>
                    <a:pt x="871" y="1089"/>
                  </a:lnTo>
                  <a:lnTo>
                    <a:pt x="837" y="1101"/>
                  </a:lnTo>
                  <a:lnTo>
                    <a:pt x="804" y="1105"/>
                  </a:lnTo>
                  <a:lnTo>
                    <a:pt x="769" y="1103"/>
                  </a:lnTo>
                  <a:lnTo>
                    <a:pt x="728" y="1096"/>
                  </a:lnTo>
                  <a:lnTo>
                    <a:pt x="688" y="1087"/>
                  </a:lnTo>
                  <a:lnTo>
                    <a:pt x="649" y="1074"/>
                  </a:lnTo>
                  <a:lnTo>
                    <a:pt x="612" y="1057"/>
                  </a:lnTo>
                  <a:lnTo>
                    <a:pt x="599" y="1051"/>
                  </a:lnTo>
                  <a:lnTo>
                    <a:pt x="590" y="1049"/>
                  </a:lnTo>
                  <a:lnTo>
                    <a:pt x="582" y="1050"/>
                  </a:lnTo>
                  <a:lnTo>
                    <a:pt x="575" y="1055"/>
                  </a:lnTo>
                  <a:lnTo>
                    <a:pt x="570" y="1063"/>
                  </a:lnTo>
                  <a:lnTo>
                    <a:pt x="565" y="1077"/>
                  </a:lnTo>
                  <a:lnTo>
                    <a:pt x="553" y="1117"/>
                  </a:lnTo>
                  <a:lnTo>
                    <a:pt x="542" y="1158"/>
                  </a:lnTo>
                  <a:lnTo>
                    <a:pt x="537" y="1175"/>
                  </a:lnTo>
                  <a:lnTo>
                    <a:pt x="537" y="1186"/>
                  </a:lnTo>
                  <a:lnTo>
                    <a:pt x="538" y="1197"/>
                  </a:lnTo>
                  <a:lnTo>
                    <a:pt x="544" y="1205"/>
                  </a:lnTo>
                  <a:lnTo>
                    <a:pt x="555" y="1212"/>
                  </a:lnTo>
                  <a:lnTo>
                    <a:pt x="570" y="1220"/>
                  </a:lnTo>
                  <a:lnTo>
                    <a:pt x="616" y="1239"/>
                  </a:lnTo>
                  <a:lnTo>
                    <a:pt x="662" y="1252"/>
                  </a:lnTo>
                  <a:lnTo>
                    <a:pt x="711" y="1261"/>
                  </a:lnTo>
                  <a:lnTo>
                    <a:pt x="728" y="1263"/>
                  </a:lnTo>
                  <a:lnTo>
                    <a:pt x="738" y="1267"/>
                  </a:lnTo>
                  <a:lnTo>
                    <a:pt x="745" y="1271"/>
                  </a:lnTo>
                  <a:lnTo>
                    <a:pt x="749" y="1280"/>
                  </a:lnTo>
                  <a:lnTo>
                    <a:pt x="751" y="1291"/>
                  </a:lnTo>
                  <a:lnTo>
                    <a:pt x="751" y="1309"/>
                  </a:lnTo>
                  <a:lnTo>
                    <a:pt x="752" y="1336"/>
                  </a:lnTo>
                  <a:lnTo>
                    <a:pt x="752" y="1362"/>
                  </a:lnTo>
                  <a:lnTo>
                    <a:pt x="755" y="1377"/>
                  </a:lnTo>
                  <a:lnTo>
                    <a:pt x="760" y="1388"/>
                  </a:lnTo>
                  <a:lnTo>
                    <a:pt x="771" y="1395"/>
                  </a:lnTo>
                  <a:lnTo>
                    <a:pt x="786" y="1397"/>
                  </a:lnTo>
                  <a:lnTo>
                    <a:pt x="825" y="1398"/>
                  </a:lnTo>
                  <a:lnTo>
                    <a:pt x="865" y="1397"/>
                  </a:lnTo>
                  <a:lnTo>
                    <a:pt x="880" y="1395"/>
                  </a:lnTo>
                  <a:lnTo>
                    <a:pt x="889" y="1388"/>
                  </a:lnTo>
                  <a:lnTo>
                    <a:pt x="896" y="1377"/>
                  </a:lnTo>
                  <a:lnTo>
                    <a:pt x="897" y="1364"/>
                  </a:lnTo>
                  <a:lnTo>
                    <a:pt x="898" y="1326"/>
                  </a:lnTo>
                  <a:lnTo>
                    <a:pt x="897" y="1290"/>
                  </a:lnTo>
                  <a:lnTo>
                    <a:pt x="898" y="1276"/>
                  </a:lnTo>
                  <a:lnTo>
                    <a:pt x="902" y="1266"/>
                  </a:lnTo>
                  <a:lnTo>
                    <a:pt x="908" y="1257"/>
                  </a:lnTo>
                  <a:lnTo>
                    <a:pt x="918" y="1250"/>
                  </a:lnTo>
                  <a:lnTo>
                    <a:pt x="931" y="1246"/>
                  </a:lnTo>
                  <a:lnTo>
                    <a:pt x="971" y="1232"/>
                  </a:lnTo>
                  <a:lnTo>
                    <a:pt x="1007" y="1212"/>
                  </a:lnTo>
                  <a:lnTo>
                    <a:pt x="1041" y="1187"/>
                  </a:lnTo>
                  <a:lnTo>
                    <a:pt x="1070" y="1157"/>
                  </a:lnTo>
                  <a:lnTo>
                    <a:pt x="1091" y="1126"/>
                  </a:lnTo>
                  <a:lnTo>
                    <a:pt x="1108" y="1092"/>
                  </a:lnTo>
                  <a:lnTo>
                    <a:pt x="1119" y="1058"/>
                  </a:lnTo>
                  <a:lnTo>
                    <a:pt x="1125" y="1022"/>
                  </a:lnTo>
                  <a:lnTo>
                    <a:pt x="1125" y="987"/>
                  </a:lnTo>
                  <a:lnTo>
                    <a:pt x="1120" y="952"/>
                  </a:lnTo>
                  <a:lnTo>
                    <a:pt x="1110" y="918"/>
                  </a:lnTo>
                  <a:lnTo>
                    <a:pt x="1096" y="885"/>
                  </a:lnTo>
                  <a:lnTo>
                    <a:pt x="1076" y="854"/>
                  </a:lnTo>
                  <a:lnTo>
                    <a:pt x="1051" y="826"/>
                  </a:lnTo>
                  <a:lnTo>
                    <a:pt x="1022" y="801"/>
                  </a:lnTo>
                  <a:lnTo>
                    <a:pt x="989" y="780"/>
                  </a:lnTo>
                  <a:lnTo>
                    <a:pt x="944" y="757"/>
                  </a:lnTo>
                  <a:lnTo>
                    <a:pt x="897" y="736"/>
                  </a:lnTo>
                  <a:lnTo>
                    <a:pt x="850" y="718"/>
                  </a:lnTo>
                  <a:lnTo>
                    <a:pt x="823" y="705"/>
                  </a:lnTo>
                  <a:lnTo>
                    <a:pt x="798" y="691"/>
                  </a:lnTo>
                  <a:lnTo>
                    <a:pt x="773" y="674"/>
                  </a:lnTo>
                  <a:lnTo>
                    <a:pt x="759" y="660"/>
                  </a:lnTo>
                  <a:lnTo>
                    <a:pt x="750" y="644"/>
                  </a:lnTo>
                  <a:lnTo>
                    <a:pt x="745" y="628"/>
                  </a:lnTo>
                  <a:lnTo>
                    <a:pt x="745" y="610"/>
                  </a:lnTo>
                  <a:lnTo>
                    <a:pt x="750" y="595"/>
                  </a:lnTo>
                  <a:lnTo>
                    <a:pt x="759" y="580"/>
                  </a:lnTo>
                  <a:lnTo>
                    <a:pt x="772" y="567"/>
                  </a:lnTo>
                  <a:lnTo>
                    <a:pt x="790" y="557"/>
                  </a:lnTo>
                  <a:lnTo>
                    <a:pt x="813" y="550"/>
                  </a:lnTo>
                  <a:lnTo>
                    <a:pt x="836" y="546"/>
                  </a:lnTo>
                  <a:lnTo>
                    <a:pt x="882" y="547"/>
                  </a:lnTo>
                  <a:lnTo>
                    <a:pt x="926" y="553"/>
                  </a:lnTo>
                  <a:lnTo>
                    <a:pt x="969" y="565"/>
                  </a:lnTo>
                  <a:lnTo>
                    <a:pt x="1013" y="581"/>
                  </a:lnTo>
                  <a:lnTo>
                    <a:pt x="1027" y="587"/>
                  </a:lnTo>
                  <a:lnTo>
                    <a:pt x="1038" y="588"/>
                  </a:lnTo>
                  <a:lnTo>
                    <a:pt x="1047" y="585"/>
                  </a:lnTo>
                  <a:lnTo>
                    <a:pt x="1052" y="576"/>
                  </a:lnTo>
                  <a:lnTo>
                    <a:pt x="1058" y="561"/>
                  </a:lnTo>
                  <a:lnTo>
                    <a:pt x="1072" y="516"/>
                  </a:lnTo>
                  <a:lnTo>
                    <a:pt x="1086" y="469"/>
                  </a:lnTo>
                  <a:lnTo>
                    <a:pt x="1089" y="455"/>
                  </a:lnTo>
                  <a:lnTo>
                    <a:pt x="1085" y="444"/>
                  </a:lnTo>
                  <a:lnTo>
                    <a:pt x="1078" y="433"/>
                  </a:lnTo>
                  <a:lnTo>
                    <a:pt x="1065" y="426"/>
                  </a:lnTo>
                  <a:lnTo>
                    <a:pt x="1029" y="412"/>
                  </a:lnTo>
                  <a:lnTo>
                    <a:pt x="993" y="400"/>
                  </a:lnTo>
                  <a:lnTo>
                    <a:pt x="954" y="393"/>
                  </a:lnTo>
                  <a:lnTo>
                    <a:pt x="936" y="390"/>
                  </a:lnTo>
                  <a:lnTo>
                    <a:pt x="923" y="388"/>
                  </a:lnTo>
                  <a:lnTo>
                    <a:pt x="913" y="383"/>
                  </a:lnTo>
                  <a:lnTo>
                    <a:pt x="908" y="377"/>
                  </a:lnTo>
                  <a:lnTo>
                    <a:pt x="905" y="368"/>
                  </a:lnTo>
                  <a:lnTo>
                    <a:pt x="904" y="354"/>
                  </a:lnTo>
                  <a:lnTo>
                    <a:pt x="904" y="335"/>
                  </a:lnTo>
                  <a:lnTo>
                    <a:pt x="904" y="308"/>
                  </a:lnTo>
                  <a:lnTo>
                    <a:pt x="903" y="290"/>
                  </a:lnTo>
                  <a:lnTo>
                    <a:pt x="898" y="277"/>
                  </a:lnTo>
                  <a:lnTo>
                    <a:pt x="891" y="269"/>
                  </a:lnTo>
                  <a:lnTo>
                    <a:pt x="878" y="265"/>
                  </a:lnTo>
                  <a:lnTo>
                    <a:pt x="858" y="264"/>
                  </a:lnTo>
                  <a:lnTo>
                    <a:pt x="833" y="264"/>
                  </a:lnTo>
                  <a:lnTo>
                    <a:pt x="801" y="264"/>
                  </a:lnTo>
                  <a:close/>
                  <a:moveTo>
                    <a:pt x="830" y="0"/>
                  </a:moveTo>
                  <a:lnTo>
                    <a:pt x="906" y="4"/>
                  </a:lnTo>
                  <a:lnTo>
                    <a:pt x="980" y="13"/>
                  </a:lnTo>
                  <a:lnTo>
                    <a:pt x="1051" y="30"/>
                  </a:lnTo>
                  <a:lnTo>
                    <a:pt x="1120" y="53"/>
                  </a:lnTo>
                  <a:lnTo>
                    <a:pt x="1187" y="80"/>
                  </a:lnTo>
                  <a:lnTo>
                    <a:pt x="1250" y="114"/>
                  </a:lnTo>
                  <a:lnTo>
                    <a:pt x="1309" y="152"/>
                  </a:lnTo>
                  <a:lnTo>
                    <a:pt x="1365" y="195"/>
                  </a:lnTo>
                  <a:lnTo>
                    <a:pt x="1418" y="243"/>
                  </a:lnTo>
                  <a:lnTo>
                    <a:pt x="1466" y="295"/>
                  </a:lnTo>
                  <a:lnTo>
                    <a:pt x="1509" y="351"/>
                  </a:lnTo>
                  <a:lnTo>
                    <a:pt x="1548" y="411"/>
                  </a:lnTo>
                  <a:lnTo>
                    <a:pt x="1581" y="474"/>
                  </a:lnTo>
                  <a:lnTo>
                    <a:pt x="1609" y="540"/>
                  </a:lnTo>
                  <a:lnTo>
                    <a:pt x="1632" y="609"/>
                  </a:lnTo>
                  <a:lnTo>
                    <a:pt x="1648" y="680"/>
                  </a:lnTo>
                  <a:lnTo>
                    <a:pt x="1657" y="754"/>
                  </a:lnTo>
                  <a:lnTo>
                    <a:pt x="1661" y="829"/>
                  </a:lnTo>
                  <a:lnTo>
                    <a:pt x="1657" y="905"/>
                  </a:lnTo>
                  <a:lnTo>
                    <a:pt x="1648" y="979"/>
                  </a:lnTo>
                  <a:lnTo>
                    <a:pt x="1632" y="1050"/>
                  </a:lnTo>
                  <a:lnTo>
                    <a:pt x="1609" y="1119"/>
                  </a:lnTo>
                  <a:lnTo>
                    <a:pt x="1581" y="1185"/>
                  </a:lnTo>
                  <a:lnTo>
                    <a:pt x="1548" y="1248"/>
                  </a:lnTo>
                  <a:lnTo>
                    <a:pt x="1509" y="1308"/>
                  </a:lnTo>
                  <a:lnTo>
                    <a:pt x="1466" y="1364"/>
                  </a:lnTo>
                  <a:lnTo>
                    <a:pt x="1418" y="1416"/>
                  </a:lnTo>
                  <a:lnTo>
                    <a:pt x="1365" y="1464"/>
                  </a:lnTo>
                  <a:lnTo>
                    <a:pt x="1309" y="1507"/>
                  </a:lnTo>
                  <a:lnTo>
                    <a:pt x="1250" y="1545"/>
                  </a:lnTo>
                  <a:lnTo>
                    <a:pt x="1187" y="1578"/>
                  </a:lnTo>
                  <a:lnTo>
                    <a:pt x="1120" y="1606"/>
                  </a:lnTo>
                  <a:lnTo>
                    <a:pt x="1051" y="1628"/>
                  </a:lnTo>
                  <a:lnTo>
                    <a:pt x="980" y="1645"/>
                  </a:lnTo>
                  <a:lnTo>
                    <a:pt x="906" y="1655"/>
                  </a:lnTo>
                  <a:lnTo>
                    <a:pt x="830" y="1659"/>
                  </a:lnTo>
                  <a:lnTo>
                    <a:pt x="756" y="1655"/>
                  </a:lnTo>
                  <a:lnTo>
                    <a:pt x="682" y="1645"/>
                  </a:lnTo>
                  <a:lnTo>
                    <a:pt x="610" y="1628"/>
                  </a:lnTo>
                  <a:lnTo>
                    <a:pt x="541" y="1606"/>
                  </a:lnTo>
                  <a:lnTo>
                    <a:pt x="475" y="1578"/>
                  </a:lnTo>
                  <a:lnTo>
                    <a:pt x="411" y="1545"/>
                  </a:lnTo>
                  <a:lnTo>
                    <a:pt x="352" y="1507"/>
                  </a:lnTo>
                  <a:lnTo>
                    <a:pt x="296" y="1464"/>
                  </a:lnTo>
                  <a:lnTo>
                    <a:pt x="244" y="1416"/>
                  </a:lnTo>
                  <a:lnTo>
                    <a:pt x="196" y="1364"/>
                  </a:lnTo>
                  <a:lnTo>
                    <a:pt x="152" y="1308"/>
                  </a:lnTo>
                  <a:lnTo>
                    <a:pt x="113" y="1248"/>
                  </a:lnTo>
                  <a:lnTo>
                    <a:pt x="81" y="1185"/>
                  </a:lnTo>
                  <a:lnTo>
                    <a:pt x="53" y="1119"/>
                  </a:lnTo>
                  <a:lnTo>
                    <a:pt x="30" y="1050"/>
                  </a:lnTo>
                  <a:lnTo>
                    <a:pt x="14" y="979"/>
                  </a:lnTo>
                  <a:lnTo>
                    <a:pt x="4" y="905"/>
                  </a:lnTo>
                  <a:lnTo>
                    <a:pt x="0" y="829"/>
                  </a:lnTo>
                  <a:lnTo>
                    <a:pt x="4" y="754"/>
                  </a:lnTo>
                  <a:lnTo>
                    <a:pt x="14" y="680"/>
                  </a:lnTo>
                  <a:lnTo>
                    <a:pt x="30" y="609"/>
                  </a:lnTo>
                  <a:lnTo>
                    <a:pt x="53" y="540"/>
                  </a:lnTo>
                  <a:lnTo>
                    <a:pt x="81" y="474"/>
                  </a:lnTo>
                  <a:lnTo>
                    <a:pt x="113" y="411"/>
                  </a:lnTo>
                  <a:lnTo>
                    <a:pt x="152" y="351"/>
                  </a:lnTo>
                  <a:lnTo>
                    <a:pt x="196" y="295"/>
                  </a:lnTo>
                  <a:lnTo>
                    <a:pt x="244" y="243"/>
                  </a:lnTo>
                  <a:lnTo>
                    <a:pt x="296" y="195"/>
                  </a:lnTo>
                  <a:lnTo>
                    <a:pt x="352" y="152"/>
                  </a:lnTo>
                  <a:lnTo>
                    <a:pt x="411" y="114"/>
                  </a:lnTo>
                  <a:lnTo>
                    <a:pt x="475" y="80"/>
                  </a:lnTo>
                  <a:lnTo>
                    <a:pt x="541" y="53"/>
                  </a:lnTo>
                  <a:lnTo>
                    <a:pt x="610" y="30"/>
                  </a:lnTo>
                  <a:lnTo>
                    <a:pt x="682" y="13"/>
                  </a:lnTo>
                  <a:lnTo>
                    <a:pt x="756" y="4"/>
                  </a:lnTo>
                  <a:lnTo>
                    <a:pt x="8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05" name="Group 774"/>
          <p:cNvGrpSpPr>
            <a:grpSpLocks noChangeAspect="1"/>
          </p:cNvGrpSpPr>
          <p:nvPr/>
        </p:nvGrpSpPr>
        <p:grpSpPr bwMode="auto">
          <a:xfrm>
            <a:off x="3579606" y="3699664"/>
            <a:ext cx="244556" cy="178277"/>
            <a:chOff x="710" y="2680"/>
            <a:chExt cx="2022" cy="1474"/>
          </a:xfrm>
          <a:solidFill>
            <a:schemeClr val="tx1">
              <a:lumMod val="65000"/>
              <a:lumOff val="35000"/>
            </a:schemeClr>
          </a:solidFill>
        </p:grpSpPr>
        <p:sp>
          <p:nvSpPr>
            <p:cNvPr id="5908" name="Freeform 776"/>
            <p:cNvSpPr>
              <a:spLocks/>
            </p:cNvSpPr>
            <p:nvPr/>
          </p:nvSpPr>
          <p:spPr bwMode="auto">
            <a:xfrm>
              <a:off x="1997" y="3435"/>
              <a:ext cx="432" cy="482"/>
            </a:xfrm>
            <a:custGeom>
              <a:avLst/>
              <a:gdLst>
                <a:gd name="T0" fmla="*/ 196 w 863"/>
                <a:gd name="T1" fmla="*/ 0 h 965"/>
                <a:gd name="T2" fmla="*/ 199 w 863"/>
                <a:gd name="T3" fmla="*/ 1 h 965"/>
                <a:gd name="T4" fmla="*/ 207 w 863"/>
                <a:gd name="T5" fmla="*/ 6 h 965"/>
                <a:gd name="T6" fmla="*/ 222 w 863"/>
                <a:gd name="T7" fmla="*/ 15 h 965"/>
                <a:gd name="T8" fmla="*/ 240 w 863"/>
                <a:gd name="T9" fmla="*/ 26 h 965"/>
                <a:gd name="T10" fmla="*/ 265 w 863"/>
                <a:gd name="T11" fmla="*/ 41 h 965"/>
                <a:gd name="T12" fmla="*/ 293 w 863"/>
                <a:gd name="T13" fmla="*/ 56 h 965"/>
                <a:gd name="T14" fmla="*/ 327 w 863"/>
                <a:gd name="T15" fmla="*/ 74 h 965"/>
                <a:gd name="T16" fmla="*/ 366 w 863"/>
                <a:gd name="T17" fmla="*/ 93 h 965"/>
                <a:gd name="T18" fmla="*/ 409 w 863"/>
                <a:gd name="T19" fmla="*/ 114 h 965"/>
                <a:gd name="T20" fmla="*/ 456 w 863"/>
                <a:gd name="T21" fmla="*/ 136 h 965"/>
                <a:gd name="T22" fmla="*/ 509 w 863"/>
                <a:gd name="T23" fmla="*/ 159 h 965"/>
                <a:gd name="T24" fmla="*/ 564 w 863"/>
                <a:gd name="T25" fmla="*/ 183 h 965"/>
                <a:gd name="T26" fmla="*/ 624 w 863"/>
                <a:gd name="T27" fmla="*/ 206 h 965"/>
                <a:gd name="T28" fmla="*/ 671 w 863"/>
                <a:gd name="T29" fmla="*/ 226 h 965"/>
                <a:gd name="T30" fmla="*/ 712 w 863"/>
                <a:gd name="T31" fmla="*/ 249 h 965"/>
                <a:gd name="T32" fmla="*/ 749 w 863"/>
                <a:gd name="T33" fmla="*/ 273 h 965"/>
                <a:gd name="T34" fmla="*/ 780 w 863"/>
                <a:gd name="T35" fmla="*/ 302 h 965"/>
                <a:gd name="T36" fmla="*/ 807 w 863"/>
                <a:gd name="T37" fmla="*/ 332 h 965"/>
                <a:gd name="T38" fmla="*/ 830 w 863"/>
                <a:gd name="T39" fmla="*/ 367 h 965"/>
                <a:gd name="T40" fmla="*/ 848 w 863"/>
                <a:gd name="T41" fmla="*/ 403 h 965"/>
                <a:gd name="T42" fmla="*/ 863 w 863"/>
                <a:gd name="T43" fmla="*/ 444 h 965"/>
                <a:gd name="T44" fmla="*/ 593 w 863"/>
                <a:gd name="T45" fmla="*/ 715 h 965"/>
                <a:gd name="T46" fmla="*/ 518 w 863"/>
                <a:gd name="T47" fmla="*/ 789 h 965"/>
                <a:gd name="T48" fmla="*/ 342 w 863"/>
                <a:gd name="T49" fmla="*/ 965 h 965"/>
                <a:gd name="T50" fmla="*/ 0 w 863"/>
                <a:gd name="T51" fmla="*/ 621 h 965"/>
                <a:gd name="T52" fmla="*/ 196 w 863"/>
                <a:gd name="T53" fmla="*/ 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63" h="965">
                  <a:moveTo>
                    <a:pt x="196" y="0"/>
                  </a:moveTo>
                  <a:lnTo>
                    <a:pt x="199" y="1"/>
                  </a:lnTo>
                  <a:lnTo>
                    <a:pt x="207" y="6"/>
                  </a:lnTo>
                  <a:lnTo>
                    <a:pt x="222" y="15"/>
                  </a:lnTo>
                  <a:lnTo>
                    <a:pt x="240" y="26"/>
                  </a:lnTo>
                  <a:lnTo>
                    <a:pt x="265" y="41"/>
                  </a:lnTo>
                  <a:lnTo>
                    <a:pt x="293" y="56"/>
                  </a:lnTo>
                  <a:lnTo>
                    <a:pt x="327" y="74"/>
                  </a:lnTo>
                  <a:lnTo>
                    <a:pt x="366" y="93"/>
                  </a:lnTo>
                  <a:lnTo>
                    <a:pt x="409" y="114"/>
                  </a:lnTo>
                  <a:lnTo>
                    <a:pt x="456" y="136"/>
                  </a:lnTo>
                  <a:lnTo>
                    <a:pt x="509" y="159"/>
                  </a:lnTo>
                  <a:lnTo>
                    <a:pt x="564" y="183"/>
                  </a:lnTo>
                  <a:lnTo>
                    <a:pt x="624" y="206"/>
                  </a:lnTo>
                  <a:lnTo>
                    <a:pt x="671" y="226"/>
                  </a:lnTo>
                  <a:lnTo>
                    <a:pt x="712" y="249"/>
                  </a:lnTo>
                  <a:lnTo>
                    <a:pt x="749" y="273"/>
                  </a:lnTo>
                  <a:lnTo>
                    <a:pt x="780" y="302"/>
                  </a:lnTo>
                  <a:lnTo>
                    <a:pt x="807" y="332"/>
                  </a:lnTo>
                  <a:lnTo>
                    <a:pt x="830" y="367"/>
                  </a:lnTo>
                  <a:lnTo>
                    <a:pt x="848" y="403"/>
                  </a:lnTo>
                  <a:lnTo>
                    <a:pt x="863" y="444"/>
                  </a:lnTo>
                  <a:lnTo>
                    <a:pt x="593" y="715"/>
                  </a:lnTo>
                  <a:lnTo>
                    <a:pt x="518" y="789"/>
                  </a:lnTo>
                  <a:lnTo>
                    <a:pt x="342" y="965"/>
                  </a:lnTo>
                  <a:lnTo>
                    <a:pt x="0" y="621"/>
                  </a:lnTo>
                  <a:lnTo>
                    <a:pt x="1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09" name="Freeform 777"/>
            <p:cNvSpPr>
              <a:spLocks/>
            </p:cNvSpPr>
            <p:nvPr/>
          </p:nvSpPr>
          <p:spPr bwMode="auto">
            <a:xfrm>
              <a:off x="1829" y="3519"/>
              <a:ext cx="147" cy="199"/>
            </a:xfrm>
            <a:custGeom>
              <a:avLst/>
              <a:gdLst>
                <a:gd name="T0" fmla="*/ 144 w 293"/>
                <a:gd name="T1" fmla="*/ 0 h 397"/>
                <a:gd name="T2" fmla="*/ 148 w 293"/>
                <a:gd name="T3" fmla="*/ 0 h 397"/>
                <a:gd name="T4" fmla="*/ 154 w 293"/>
                <a:gd name="T5" fmla="*/ 0 h 397"/>
                <a:gd name="T6" fmla="*/ 163 w 293"/>
                <a:gd name="T7" fmla="*/ 1 h 397"/>
                <a:gd name="T8" fmla="*/ 173 w 293"/>
                <a:gd name="T9" fmla="*/ 1 h 397"/>
                <a:gd name="T10" fmla="*/ 185 w 293"/>
                <a:gd name="T11" fmla="*/ 4 h 397"/>
                <a:gd name="T12" fmla="*/ 197 w 293"/>
                <a:gd name="T13" fmla="*/ 6 h 397"/>
                <a:gd name="T14" fmla="*/ 209 w 293"/>
                <a:gd name="T15" fmla="*/ 9 h 397"/>
                <a:gd name="T16" fmla="*/ 223 w 293"/>
                <a:gd name="T17" fmla="*/ 13 h 397"/>
                <a:gd name="T18" fmla="*/ 235 w 293"/>
                <a:gd name="T19" fmla="*/ 18 h 397"/>
                <a:gd name="T20" fmla="*/ 249 w 293"/>
                <a:gd name="T21" fmla="*/ 26 h 397"/>
                <a:gd name="T22" fmla="*/ 260 w 293"/>
                <a:gd name="T23" fmla="*/ 34 h 397"/>
                <a:gd name="T24" fmla="*/ 270 w 293"/>
                <a:gd name="T25" fmla="*/ 44 h 397"/>
                <a:gd name="T26" fmla="*/ 279 w 293"/>
                <a:gd name="T27" fmla="*/ 56 h 397"/>
                <a:gd name="T28" fmla="*/ 285 w 293"/>
                <a:gd name="T29" fmla="*/ 70 h 397"/>
                <a:gd name="T30" fmla="*/ 290 w 293"/>
                <a:gd name="T31" fmla="*/ 87 h 397"/>
                <a:gd name="T32" fmla="*/ 293 w 293"/>
                <a:gd name="T33" fmla="*/ 105 h 397"/>
                <a:gd name="T34" fmla="*/ 292 w 293"/>
                <a:gd name="T35" fmla="*/ 126 h 397"/>
                <a:gd name="T36" fmla="*/ 287 w 293"/>
                <a:gd name="T37" fmla="*/ 150 h 397"/>
                <a:gd name="T38" fmla="*/ 279 w 293"/>
                <a:gd name="T39" fmla="*/ 175 h 397"/>
                <a:gd name="T40" fmla="*/ 267 w 293"/>
                <a:gd name="T41" fmla="*/ 205 h 397"/>
                <a:gd name="T42" fmla="*/ 251 w 293"/>
                <a:gd name="T43" fmla="*/ 237 h 397"/>
                <a:gd name="T44" fmla="*/ 229 w 293"/>
                <a:gd name="T45" fmla="*/ 272 h 397"/>
                <a:gd name="T46" fmla="*/ 203 w 293"/>
                <a:gd name="T47" fmla="*/ 310 h 397"/>
                <a:gd name="T48" fmla="*/ 232 w 293"/>
                <a:gd name="T49" fmla="*/ 390 h 397"/>
                <a:gd name="T50" fmla="*/ 193 w 293"/>
                <a:gd name="T51" fmla="*/ 381 h 397"/>
                <a:gd name="T52" fmla="*/ 154 w 293"/>
                <a:gd name="T53" fmla="*/ 377 h 397"/>
                <a:gd name="T54" fmla="*/ 121 w 293"/>
                <a:gd name="T55" fmla="*/ 380 h 397"/>
                <a:gd name="T56" fmla="*/ 89 w 293"/>
                <a:gd name="T57" fmla="*/ 386 h 397"/>
                <a:gd name="T58" fmla="*/ 59 w 293"/>
                <a:gd name="T59" fmla="*/ 397 h 397"/>
                <a:gd name="T60" fmla="*/ 89 w 293"/>
                <a:gd name="T61" fmla="*/ 310 h 397"/>
                <a:gd name="T62" fmla="*/ 63 w 293"/>
                <a:gd name="T63" fmla="*/ 272 h 397"/>
                <a:gd name="T64" fmla="*/ 41 w 293"/>
                <a:gd name="T65" fmla="*/ 237 h 397"/>
                <a:gd name="T66" fmla="*/ 25 w 293"/>
                <a:gd name="T67" fmla="*/ 205 h 397"/>
                <a:gd name="T68" fmla="*/ 13 w 293"/>
                <a:gd name="T69" fmla="*/ 175 h 397"/>
                <a:gd name="T70" fmla="*/ 6 w 293"/>
                <a:gd name="T71" fmla="*/ 150 h 397"/>
                <a:gd name="T72" fmla="*/ 1 w 293"/>
                <a:gd name="T73" fmla="*/ 126 h 397"/>
                <a:gd name="T74" fmla="*/ 0 w 293"/>
                <a:gd name="T75" fmla="*/ 105 h 397"/>
                <a:gd name="T76" fmla="*/ 2 w 293"/>
                <a:gd name="T77" fmla="*/ 87 h 397"/>
                <a:gd name="T78" fmla="*/ 7 w 293"/>
                <a:gd name="T79" fmla="*/ 70 h 397"/>
                <a:gd name="T80" fmla="*/ 13 w 293"/>
                <a:gd name="T81" fmla="*/ 56 h 397"/>
                <a:gd name="T82" fmla="*/ 23 w 293"/>
                <a:gd name="T83" fmla="*/ 44 h 397"/>
                <a:gd name="T84" fmla="*/ 33 w 293"/>
                <a:gd name="T85" fmla="*/ 34 h 397"/>
                <a:gd name="T86" fmla="*/ 45 w 293"/>
                <a:gd name="T87" fmla="*/ 26 h 397"/>
                <a:gd name="T88" fmla="*/ 57 w 293"/>
                <a:gd name="T89" fmla="*/ 18 h 397"/>
                <a:gd name="T90" fmla="*/ 70 w 293"/>
                <a:gd name="T91" fmla="*/ 13 h 397"/>
                <a:gd name="T92" fmla="*/ 83 w 293"/>
                <a:gd name="T93" fmla="*/ 9 h 397"/>
                <a:gd name="T94" fmla="*/ 97 w 293"/>
                <a:gd name="T95" fmla="*/ 6 h 397"/>
                <a:gd name="T96" fmla="*/ 109 w 293"/>
                <a:gd name="T97" fmla="*/ 4 h 397"/>
                <a:gd name="T98" fmla="*/ 120 w 293"/>
                <a:gd name="T99" fmla="*/ 1 h 397"/>
                <a:gd name="T100" fmla="*/ 130 w 293"/>
                <a:gd name="T101" fmla="*/ 1 h 397"/>
                <a:gd name="T102" fmla="*/ 138 w 293"/>
                <a:gd name="T103" fmla="*/ 0 h 397"/>
                <a:gd name="T104" fmla="*/ 144 w 293"/>
                <a:gd name="T105" fmla="*/ 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3" h="397">
                  <a:moveTo>
                    <a:pt x="144" y="0"/>
                  </a:moveTo>
                  <a:lnTo>
                    <a:pt x="148" y="0"/>
                  </a:lnTo>
                  <a:lnTo>
                    <a:pt x="154" y="0"/>
                  </a:lnTo>
                  <a:lnTo>
                    <a:pt x="163" y="1"/>
                  </a:lnTo>
                  <a:lnTo>
                    <a:pt x="173" y="1"/>
                  </a:lnTo>
                  <a:lnTo>
                    <a:pt x="185" y="4"/>
                  </a:lnTo>
                  <a:lnTo>
                    <a:pt x="197" y="6"/>
                  </a:lnTo>
                  <a:lnTo>
                    <a:pt x="209" y="9"/>
                  </a:lnTo>
                  <a:lnTo>
                    <a:pt x="223" y="13"/>
                  </a:lnTo>
                  <a:lnTo>
                    <a:pt x="235" y="18"/>
                  </a:lnTo>
                  <a:lnTo>
                    <a:pt x="249" y="26"/>
                  </a:lnTo>
                  <a:lnTo>
                    <a:pt x="260" y="34"/>
                  </a:lnTo>
                  <a:lnTo>
                    <a:pt x="270" y="44"/>
                  </a:lnTo>
                  <a:lnTo>
                    <a:pt x="279" y="56"/>
                  </a:lnTo>
                  <a:lnTo>
                    <a:pt x="285" y="70"/>
                  </a:lnTo>
                  <a:lnTo>
                    <a:pt x="290" y="87"/>
                  </a:lnTo>
                  <a:lnTo>
                    <a:pt x="293" y="105"/>
                  </a:lnTo>
                  <a:lnTo>
                    <a:pt x="292" y="126"/>
                  </a:lnTo>
                  <a:lnTo>
                    <a:pt x="287" y="150"/>
                  </a:lnTo>
                  <a:lnTo>
                    <a:pt x="279" y="175"/>
                  </a:lnTo>
                  <a:lnTo>
                    <a:pt x="267" y="205"/>
                  </a:lnTo>
                  <a:lnTo>
                    <a:pt x="251" y="237"/>
                  </a:lnTo>
                  <a:lnTo>
                    <a:pt x="229" y="272"/>
                  </a:lnTo>
                  <a:lnTo>
                    <a:pt x="203" y="310"/>
                  </a:lnTo>
                  <a:lnTo>
                    <a:pt x="232" y="390"/>
                  </a:lnTo>
                  <a:lnTo>
                    <a:pt x="193" y="381"/>
                  </a:lnTo>
                  <a:lnTo>
                    <a:pt x="154" y="377"/>
                  </a:lnTo>
                  <a:lnTo>
                    <a:pt x="121" y="380"/>
                  </a:lnTo>
                  <a:lnTo>
                    <a:pt x="89" y="386"/>
                  </a:lnTo>
                  <a:lnTo>
                    <a:pt x="59" y="397"/>
                  </a:lnTo>
                  <a:lnTo>
                    <a:pt x="89" y="310"/>
                  </a:lnTo>
                  <a:lnTo>
                    <a:pt x="63" y="272"/>
                  </a:lnTo>
                  <a:lnTo>
                    <a:pt x="41" y="237"/>
                  </a:lnTo>
                  <a:lnTo>
                    <a:pt x="25" y="205"/>
                  </a:lnTo>
                  <a:lnTo>
                    <a:pt x="13" y="175"/>
                  </a:lnTo>
                  <a:lnTo>
                    <a:pt x="6" y="150"/>
                  </a:lnTo>
                  <a:lnTo>
                    <a:pt x="1" y="126"/>
                  </a:lnTo>
                  <a:lnTo>
                    <a:pt x="0" y="105"/>
                  </a:lnTo>
                  <a:lnTo>
                    <a:pt x="2" y="87"/>
                  </a:lnTo>
                  <a:lnTo>
                    <a:pt x="7" y="70"/>
                  </a:lnTo>
                  <a:lnTo>
                    <a:pt x="13" y="56"/>
                  </a:lnTo>
                  <a:lnTo>
                    <a:pt x="23" y="44"/>
                  </a:lnTo>
                  <a:lnTo>
                    <a:pt x="33" y="34"/>
                  </a:lnTo>
                  <a:lnTo>
                    <a:pt x="45" y="26"/>
                  </a:lnTo>
                  <a:lnTo>
                    <a:pt x="57" y="18"/>
                  </a:lnTo>
                  <a:lnTo>
                    <a:pt x="70" y="13"/>
                  </a:lnTo>
                  <a:lnTo>
                    <a:pt x="83" y="9"/>
                  </a:lnTo>
                  <a:lnTo>
                    <a:pt x="97" y="6"/>
                  </a:lnTo>
                  <a:lnTo>
                    <a:pt x="109" y="4"/>
                  </a:lnTo>
                  <a:lnTo>
                    <a:pt x="120" y="1"/>
                  </a:lnTo>
                  <a:lnTo>
                    <a:pt x="130" y="1"/>
                  </a:lnTo>
                  <a:lnTo>
                    <a:pt x="138" y="0"/>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10" name="Freeform 778"/>
            <p:cNvSpPr>
              <a:spLocks/>
            </p:cNvSpPr>
            <p:nvPr/>
          </p:nvSpPr>
          <p:spPr bwMode="auto">
            <a:xfrm>
              <a:off x="710" y="3435"/>
              <a:ext cx="1101" cy="505"/>
            </a:xfrm>
            <a:custGeom>
              <a:avLst/>
              <a:gdLst>
                <a:gd name="T0" fmla="*/ 2202 w 2202"/>
                <a:gd name="T1" fmla="*/ 635 h 1010"/>
                <a:gd name="T2" fmla="*/ 1827 w 2202"/>
                <a:gd name="T3" fmla="*/ 1010 h 1010"/>
                <a:gd name="T4" fmla="*/ 1 w 2202"/>
                <a:gd name="T5" fmla="*/ 940 h 1010"/>
                <a:gd name="T6" fmla="*/ 2 w 2202"/>
                <a:gd name="T7" fmla="*/ 814 h 1010"/>
                <a:gd name="T8" fmla="*/ 7 w 2202"/>
                <a:gd name="T9" fmla="*/ 702 h 1010"/>
                <a:gd name="T10" fmla="*/ 18 w 2202"/>
                <a:gd name="T11" fmla="*/ 606 h 1010"/>
                <a:gd name="T12" fmla="*/ 39 w 2202"/>
                <a:gd name="T13" fmla="*/ 523 h 1010"/>
                <a:gd name="T14" fmla="*/ 74 w 2202"/>
                <a:gd name="T15" fmla="*/ 454 h 1010"/>
                <a:gd name="T16" fmla="*/ 124 w 2202"/>
                <a:gd name="T17" fmla="*/ 397 h 1010"/>
                <a:gd name="T18" fmla="*/ 194 w 2202"/>
                <a:gd name="T19" fmla="*/ 352 h 1010"/>
                <a:gd name="T20" fmla="*/ 291 w 2202"/>
                <a:gd name="T21" fmla="*/ 313 h 1010"/>
                <a:gd name="T22" fmla="*/ 388 w 2202"/>
                <a:gd name="T23" fmla="*/ 271 h 1010"/>
                <a:gd name="T24" fmla="*/ 467 w 2202"/>
                <a:gd name="T25" fmla="*/ 232 h 1010"/>
                <a:gd name="T26" fmla="*/ 530 w 2202"/>
                <a:gd name="T27" fmla="*/ 199 h 1010"/>
                <a:gd name="T28" fmla="*/ 573 w 2202"/>
                <a:gd name="T29" fmla="*/ 175 h 1010"/>
                <a:gd name="T30" fmla="*/ 594 w 2202"/>
                <a:gd name="T31" fmla="*/ 162 h 1010"/>
                <a:gd name="T32" fmla="*/ 770 w 2202"/>
                <a:gd name="T33" fmla="*/ 710 h 1010"/>
                <a:gd name="T34" fmla="*/ 872 w 2202"/>
                <a:gd name="T35" fmla="*/ 563 h 1010"/>
                <a:gd name="T36" fmla="*/ 829 w 2202"/>
                <a:gd name="T37" fmla="*/ 495 h 1010"/>
                <a:gd name="T38" fmla="*/ 806 w 2202"/>
                <a:gd name="T39" fmla="*/ 440 h 1010"/>
                <a:gd name="T40" fmla="*/ 797 w 2202"/>
                <a:gd name="T41" fmla="*/ 397 h 1010"/>
                <a:gd name="T42" fmla="*/ 802 w 2202"/>
                <a:gd name="T43" fmla="*/ 364 h 1010"/>
                <a:gd name="T44" fmla="*/ 816 w 2202"/>
                <a:gd name="T45" fmla="*/ 340 h 1010"/>
                <a:gd name="T46" fmla="*/ 837 w 2202"/>
                <a:gd name="T47" fmla="*/ 322 h 1010"/>
                <a:gd name="T48" fmla="*/ 861 w 2202"/>
                <a:gd name="T49" fmla="*/ 311 h 1010"/>
                <a:gd name="T50" fmla="*/ 884 w 2202"/>
                <a:gd name="T51" fmla="*/ 305 h 1010"/>
                <a:gd name="T52" fmla="*/ 905 w 2202"/>
                <a:gd name="T53" fmla="*/ 303 h 1010"/>
                <a:gd name="T54" fmla="*/ 919 w 2202"/>
                <a:gd name="T55" fmla="*/ 302 h 1010"/>
                <a:gd name="T56" fmla="*/ 929 w 2202"/>
                <a:gd name="T57" fmla="*/ 302 h 1010"/>
                <a:gd name="T58" fmla="*/ 947 w 2202"/>
                <a:gd name="T59" fmla="*/ 303 h 1010"/>
                <a:gd name="T60" fmla="*/ 969 w 2202"/>
                <a:gd name="T61" fmla="*/ 308 h 1010"/>
                <a:gd name="T62" fmla="*/ 994 w 2202"/>
                <a:gd name="T63" fmla="*/ 316 h 1010"/>
                <a:gd name="T64" fmla="*/ 1016 w 2202"/>
                <a:gd name="T65" fmla="*/ 330 h 1010"/>
                <a:gd name="T66" fmla="*/ 1033 w 2202"/>
                <a:gd name="T67" fmla="*/ 351 h 1010"/>
                <a:gd name="T68" fmla="*/ 1043 w 2202"/>
                <a:gd name="T69" fmla="*/ 379 h 1010"/>
                <a:gd name="T70" fmla="*/ 1041 w 2202"/>
                <a:gd name="T71" fmla="*/ 417 h 1010"/>
                <a:gd name="T72" fmla="*/ 1027 w 2202"/>
                <a:gd name="T73" fmla="*/ 466 h 1010"/>
                <a:gd name="T74" fmla="*/ 994 w 2202"/>
                <a:gd name="T75" fmla="*/ 527 h 1010"/>
                <a:gd name="T76" fmla="*/ 1048 w 2202"/>
                <a:gd name="T77" fmla="*/ 783 h 1010"/>
                <a:gd name="T78" fmla="*/ 1245 w 2202"/>
                <a:gd name="T79" fmla="*/ 159 h 1010"/>
                <a:gd name="T80" fmla="*/ 1256 w 2202"/>
                <a:gd name="T81" fmla="*/ 167 h 1010"/>
                <a:gd name="T82" fmla="*/ 1288 w 2202"/>
                <a:gd name="T83" fmla="*/ 185 h 1010"/>
                <a:gd name="T84" fmla="*/ 1340 w 2202"/>
                <a:gd name="T85" fmla="*/ 215 h 1010"/>
                <a:gd name="T86" fmla="*/ 1411 w 2202"/>
                <a:gd name="T87" fmla="*/ 250 h 1010"/>
                <a:gd name="T88" fmla="*/ 1488 w 2202"/>
                <a:gd name="T89" fmla="*/ 246 h 1010"/>
                <a:gd name="T90" fmla="*/ 1574 w 2202"/>
                <a:gd name="T91" fmla="*/ 207 h 1010"/>
                <a:gd name="T92" fmla="*/ 1689 w 2202"/>
                <a:gd name="T93" fmla="*/ 161 h 1010"/>
                <a:gd name="T94" fmla="*/ 1788 w 2202"/>
                <a:gd name="T95" fmla="*/ 115 h 1010"/>
                <a:gd name="T96" fmla="*/ 1871 w 2202"/>
                <a:gd name="T97" fmla="*/ 75 h 1010"/>
                <a:gd name="T98" fmla="*/ 1933 w 2202"/>
                <a:gd name="T99" fmla="*/ 41 h 1010"/>
                <a:gd name="T100" fmla="*/ 1976 w 2202"/>
                <a:gd name="T101" fmla="*/ 16 h 1010"/>
                <a:gd name="T102" fmla="*/ 1998 w 2202"/>
                <a:gd name="T103" fmla="*/ 3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02" h="1010">
                  <a:moveTo>
                    <a:pt x="2001" y="0"/>
                  </a:moveTo>
                  <a:lnTo>
                    <a:pt x="2202" y="635"/>
                  </a:lnTo>
                  <a:lnTo>
                    <a:pt x="2198" y="640"/>
                  </a:lnTo>
                  <a:lnTo>
                    <a:pt x="1827" y="1010"/>
                  </a:lnTo>
                  <a:lnTo>
                    <a:pt x="0" y="1010"/>
                  </a:lnTo>
                  <a:lnTo>
                    <a:pt x="1" y="940"/>
                  </a:lnTo>
                  <a:lnTo>
                    <a:pt x="1" y="875"/>
                  </a:lnTo>
                  <a:lnTo>
                    <a:pt x="2" y="814"/>
                  </a:lnTo>
                  <a:lnTo>
                    <a:pt x="4" y="756"/>
                  </a:lnTo>
                  <a:lnTo>
                    <a:pt x="7" y="702"/>
                  </a:lnTo>
                  <a:lnTo>
                    <a:pt x="12" y="652"/>
                  </a:lnTo>
                  <a:lnTo>
                    <a:pt x="18" y="606"/>
                  </a:lnTo>
                  <a:lnTo>
                    <a:pt x="27" y="563"/>
                  </a:lnTo>
                  <a:lnTo>
                    <a:pt x="39" y="523"/>
                  </a:lnTo>
                  <a:lnTo>
                    <a:pt x="54" y="487"/>
                  </a:lnTo>
                  <a:lnTo>
                    <a:pt x="74" y="454"/>
                  </a:lnTo>
                  <a:lnTo>
                    <a:pt x="96" y="424"/>
                  </a:lnTo>
                  <a:lnTo>
                    <a:pt x="124" y="397"/>
                  </a:lnTo>
                  <a:lnTo>
                    <a:pt x="156" y="373"/>
                  </a:lnTo>
                  <a:lnTo>
                    <a:pt x="194" y="352"/>
                  </a:lnTo>
                  <a:lnTo>
                    <a:pt x="237" y="335"/>
                  </a:lnTo>
                  <a:lnTo>
                    <a:pt x="291" y="313"/>
                  </a:lnTo>
                  <a:lnTo>
                    <a:pt x="341" y="292"/>
                  </a:lnTo>
                  <a:lnTo>
                    <a:pt x="388" y="271"/>
                  </a:lnTo>
                  <a:lnTo>
                    <a:pt x="431" y="250"/>
                  </a:lnTo>
                  <a:lnTo>
                    <a:pt x="467" y="232"/>
                  </a:lnTo>
                  <a:lnTo>
                    <a:pt x="502" y="215"/>
                  </a:lnTo>
                  <a:lnTo>
                    <a:pt x="530" y="199"/>
                  </a:lnTo>
                  <a:lnTo>
                    <a:pt x="553" y="186"/>
                  </a:lnTo>
                  <a:lnTo>
                    <a:pt x="573" y="175"/>
                  </a:lnTo>
                  <a:lnTo>
                    <a:pt x="586" y="167"/>
                  </a:lnTo>
                  <a:lnTo>
                    <a:pt x="594" y="162"/>
                  </a:lnTo>
                  <a:lnTo>
                    <a:pt x="597" y="159"/>
                  </a:lnTo>
                  <a:lnTo>
                    <a:pt x="770" y="710"/>
                  </a:lnTo>
                  <a:lnTo>
                    <a:pt x="795" y="783"/>
                  </a:lnTo>
                  <a:lnTo>
                    <a:pt x="872" y="563"/>
                  </a:lnTo>
                  <a:lnTo>
                    <a:pt x="849" y="527"/>
                  </a:lnTo>
                  <a:lnTo>
                    <a:pt x="829" y="495"/>
                  </a:lnTo>
                  <a:lnTo>
                    <a:pt x="816" y="466"/>
                  </a:lnTo>
                  <a:lnTo>
                    <a:pt x="806" y="440"/>
                  </a:lnTo>
                  <a:lnTo>
                    <a:pt x="800" y="417"/>
                  </a:lnTo>
                  <a:lnTo>
                    <a:pt x="797" y="397"/>
                  </a:lnTo>
                  <a:lnTo>
                    <a:pt x="799" y="379"/>
                  </a:lnTo>
                  <a:lnTo>
                    <a:pt x="802" y="364"/>
                  </a:lnTo>
                  <a:lnTo>
                    <a:pt x="808" y="351"/>
                  </a:lnTo>
                  <a:lnTo>
                    <a:pt x="816" y="340"/>
                  </a:lnTo>
                  <a:lnTo>
                    <a:pt x="826" y="330"/>
                  </a:lnTo>
                  <a:lnTo>
                    <a:pt x="837" y="322"/>
                  </a:lnTo>
                  <a:lnTo>
                    <a:pt x="849" y="316"/>
                  </a:lnTo>
                  <a:lnTo>
                    <a:pt x="861" y="311"/>
                  </a:lnTo>
                  <a:lnTo>
                    <a:pt x="872" y="308"/>
                  </a:lnTo>
                  <a:lnTo>
                    <a:pt x="884" y="305"/>
                  </a:lnTo>
                  <a:lnTo>
                    <a:pt x="895" y="303"/>
                  </a:lnTo>
                  <a:lnTo>
                    <a:pt x="905" y="303"/>
                  </a:lnTo>
                  <a:lnTo>
                    <a:pt x="913" y="302"/>
                  </a:lnTo>
                  <a:lnTo>
                    <a:pt x="919" y="302"/>
                  </a:lnTo>
                  <a:lnTo>
                    <a:pt x="922" y="302"/>
                  </a:lnTo>
                  <a:lnTo>
                    <a:pt x="929" y="302"/>
                  </a:lnTo>
                  <a:lnTo>
                    <a:pt x="937" y="303"/>
                  </a:lnTo>
                  <a:lnTo>
                    <a:pt x="947" y="303"/>
                  </a:lnTo>
                  <a:lnTo>
                    <a:pt x="957" y="305"/>
                  </a:lnTo>
                  <a:lnTo>
                    <a:pt x="969" y="308"/>
                  </a:lnTo>
                  <a:lnTo>
                    <a:pt x="981" y="311"/>
                  </a:lnTo>
                  <a:lnTo>
                    <a:pt x="994" y="316"/>
                  </a:lnTo>
                  <a:lnTo>
                    <a:pt x="1005" y="322"/>
                  </a:lnTo>
                  <a:lnTo>
                    <a:pt x="1016" y="330"/>
                  </a:lnTo>
                  <a:lnTo>
                    <a:pt x="1025" y="340"/>
                  </a:lnTo>
                  <a:lnTo>
                    <a:pt x="1033" y="351"/>
                  </a:lnTo>
                  <a:lnTo>
                    <a:pt x="1039" y="364"/>
                  </a:lnTo>
                  <a:lnTo>
                    <a:pt x="1043" y="379"/>
                  </a:lnTo>
                  <a:lnTo>
                    <a:pt x="1044" y="397"/>
                  </a:lnTo>
                  <a:lnTo>
                    <a:pt x="1041" y="417"/>
                  </a:lnTo>
                  <a:lnTo>
                    <a:pt x="1037" y="440"/>
                  </a:lnTo>
                  <a:lnTo>
                    <a:pt x="1027" y="466"/>
                  </a:lnTo>
                  <a:lnTo>
                    <a:pt x="1012" y="495"/>
                  </a:lnTo>
                  <a:lnTo>
                    <a:pt x="994" y="527"/>
                  </a:lnTo>
                  <a:lnTo>
                    <a:pt x="969" y="563"/>
                  </a:lnTo>
                  <a:lnTo>
                    <a:pt x="1048" y="783"/>
                  </a:lnTo>
                  <a:lnTo>
                    <a:pt x="1071" y="710"/>
                  </a:lnTo>
                  <a:lnTo>
                    <a:pt x="1245" y="159"/>
                  </a:lnTo>
                  <a:lnTo>
                    <a:pt x="1248" y="162"/>
                  </a:lnTo>
                  <a:lnTo>
                    <a:pt x="1256" y="167"/>
                  </a:lnTo>
                  <a:lnTo>
                    <a:pt x="1270" y="175"/>
                  </a:lnTo>
                  <a:lnTo>
                    <a:pt x="1288" y="185"/>
                  </a:lnTo>
                  <a:lnTo>
                    <a:pt x="1311" y="199"/>
                  </a:lnTo>
                  <a:lnTo>
                    <a:pt x="1340" y="215"/>
                  </a:lnTo>
                  <a:lnTo>
                    <a:pt x="1373" y="232"/>
                  </a:lnTo>
                  <a:lnTo>
                    <a:pt x="1411" y="250"/>
                  </a:lnTo>
                  <a:lnTo>
                    <a:pt x="1454" y="270"/>
                  </a:lnTo>
                  <a:lnTo>
                    <a:pt x="1488" y="246"/>
                  </a:lnTo>
                  <a:lnTo>
                    <a:pt x="1528" y="226"/>
                  </a:lnTo>
                  <a:lnTo>
                    <a:pt x="1574" y="207"/>
                  </a:lnTo>
                  <a:lnTo>
                    <a:pt x="1634" y="184"/>
                  </a:lnTo>
                  <a:lnTo>
                    <a:pt x="1689" y="161"/>
                  </a:lnTo>
                  <a:lnTo>
                    <a:pt x="1741" y="137"/>
                  </a:lnTo>
                  <a:lnTo>
                    <a:pt x="1788" y="115"/>
                  </a:lnTo>
                  <a:lnTo>
                    <a:pt x="1831" y="94"/>
                  </a:lnTo>
                  <a:lnTo>
                    <a:pt x="1871" y="75"/>
                  </a:lnTo>
                  <a:lnTo>
                    <a:pt x="1904" y="56"/>
                  </a:lnTo>
                  <a:lnTo>
                    <a:pt x="1933" y="41"/>
                  </a:lnTo>
                  <a:lnTo>
                    <a:pt x="1958" y="27"/>
                  </a:lnTo>
                  <a:lnTo>
                    <a:pt x="1976" y="16"/>
                  </a:lnTo>
                  <a:lnTo>
                    <a:pt x="1990" y="7"/>
                  </a:lnTo>
                  <a:lnTo>
                    <a:pt x="1998" y="3"/>
                  </a:lnTo>
                  <a:lnTo>
                    <a:pt x="20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11" name="Freeform 779"/>
            <p:cNvSpPr>
              <a:spLocks/>
            </p:cNvSpPr>
            <p:nvPr/>
          </p:nvSpPr>
          <p:spPr bwMode="auto">
            <a:xfrm>
              <a:off x="1643" y="3542"/>
              <a:ext cx="1089" cy="612"/>
            </a:xfrm>
            <a:custGeom>
              <a:avLst/>
              <a:gdLst>
                <a:gd name="T0" fmla="*/ 2130 w 2177"/>
                <a:gd name="T1" fmla="*/ 0 h 1226"/>
                <a:gd name="T2" fmla="*/ 2164 w 2177"/>
                <a:gd name="T3" fmla="*/ 8 h 1226"/>
                <a:gd name="T4" fmla="*/ 2177 w 2177"/>
                <a:gd name="T5" fmla="*/ 33 h 1226"/>
                <a:gd name="T6" fmla="*/ 2167 w 2177"/>
                <a:gd name="T7" fmla="*/ 234 h 1226"/>
                <a:gd name="T8" fmla="*/ 2157 w 2177"/>
                <a:gd name="T9" fmla="*/ 431 h 1226"/>
                <a:gd name="T10" fmla="*/ 2145 w 2177"/>
                <a:gd name="T11" fmla="*/ 459 h 1226"/>
                <a:gd name="T12" fmla="*/ 2124 w 2177"/>
                <a:gd name="T13" fmla="*/ 471 h 1226"/>
                <a:gd name="T14" fmla="*/ 2113 w 2177"/>
                <a:gd name="T15" fmla="*/ 473 h 1226"/>
                <a:gd name="T16" fmla="*/ 2095 w 2177"/>
                <a:gd name="T17" fmla="*/ 467 h 1226"/>
                <a:gd name="T18" fmla="*/ 2078 w 2177"/>
                <a:gd name="T19" fmla="*/ 453 h 1226"/>
                <a:gd name="T20" fmla="*/ 1583 w 2177"/>
                <a:gd name="T21" fmla="*/ 725 h 1226"/>
                <a:gd name="T22" fmla="*/ 1126 w 2177"/>
                <a:gd name="T23" fmla="*/ 1182 h 1226"/>
                <a:gd name="T24" fmla="*/ 1089 w 2177"/>
                <a:gd name="T25" fmla="*/ 1215 h 1226"/>
                <a:gd name="T26" fmla="*/ 1049 w 2177"/>
                <a:gd name="T27" fmla="*/ 1226 h 1226"/>
                <a:gd name="T28" fmla="*/ 1008 w 2177"/>
                <a:gd name="T29" fmla="*/ 1215 h 1226"/>
                <a:gd name="T30" fmla="*/ 527 w 2177"/>
                <a:gd name="T31" fmla="*/ 737 h 1226"/>
                <a:gd name="T32" fmla="*/ 141 w 2177"/>
                <a:gd name="T33" fmla="*/ 1121 h 1226"/>
                <a:gd name="T34" fmla="*/ 100 w 2177"/>
                <a:gd name="T35" fmla="*/ 1130 h 1226"/>
                <a:gd name="T36" fmla="*/ 60 w 2177"/>
                <a:gd name="T37" fmla="*/ 1121 h 1226"/>
                <a:gd name="T38" fmla="*/ 23 w 2177"/>
                <a:gd name="T39" fmla="*/ 1086 h 1226"/>
                <a:gd name="T40" fmla="*/ 2 w 2177"/>
                <a:gd name="T41" fmla="*/ 1049 h 1226"/>
                <a:gd name="T42" fmla="*/ 2 w 2177"/>
                <a:gd name="T43" fmla="*/ 1009 h 1226"/>
                <a:gd name="T44" fmla="*/ 23 w 2177"/>
                <a:gd name="T45" fmla="*/ 971 h 1226"/>
                <a:gd name="T46" fmla="*/ 470 w 2177"/>
                <a:gd name="T47" fmla="*/ 525 h 1226"/>
                <a:gd name="T48" fmla="*/ 506 w 2177"/>
                <a:gd name="T49" fmla="*/ 504 h 1226"/>
                <a:gd name="T50" fmla="*/ 548 w 2177"/>
                <a:gd name="T51" fmla="*/ 504 h 1226"/>
                <a:gd name="T52" fmla="*/ 585 w 2177"/>
                <a:gd name="T53" fmla="*/ 525 h 1226"/>
                <a:gd name="T54" fmla="*/ 1343 w 2177"/>
                <a:gd name="T55" fmla="*/ 694 h 1226"/>
                <a:gd name="T56" fmla="*/ 1791 w 2177"/>
                <a:gd name="T57" fmla="*/ 247 h 1226"/>
                <a:gd name="T58" fmla="*/ 1776 w 2177"/>
                <a:gd name="T59" fmla="*/ 149 h 1226"/>
                <a:gd name="T60" fmla="*/ 1712 w 2177"/>
                <a:gd name="T61" fmla="*/ 84 h 1226"/>
                <a:gd name="T62" fmla="*/ 1701 w 2177"/>
                <a:gd name="T63" fmla="*/ 65 h 1226"/>
                <a:gd name="T64" fmla="*/ 1705 w 2177"/>
                <a:gd name="T65" fmla="*/ 42 h 1226"/>
                <a:gd name="T66" fmla="*/ 1721 w 2177"/>
                <a:gd name="T67" fmla="*/ 24 h 1226"/>
                <a:gd name="T68" fmla="*/ 1742 w 2177"/>
                <a:gd name="T69" fmla="*/ 19 h 1226"/>
                <a:gd name="T70" fmla="*/ 2124 w 2177"/>
                <a:gd name="T71" fmla="*/ 0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77" h="1226">
                  <a:moveTo>
                    <a:pt x="2124" y="0"/>
                  </a:moveTo>
                  <a:lnTo>
                    <a:pt x="2130" y="0"/>
                  </a:lnTo>
                  <a:lnTo>
                    <a:pt x="2149" y="2"/>
                  </a:lnTo>
                  <a:lnTo>
                    <a:pt x="2164" y="8"/>
                  </a:lnTo>
                  <a:lnTo>
                    <a:pt x="2172" y="19"/>
                  </a:lnTo>
                  <a:lnTo>
                    <a:pt x="2177" y="33"/>
                  </a:lnTo>
                  <a:lnTo>
                    <a:pt x="2176" y="53"/>
                  </a:lnTo>
                  <a:lnTo>
                    <a:pt x="2167" y="234"/>
                  </a:lnTo>
                  <a:lnTo>
                    <a:pt x="2160" y="415"/>
                  </a:lnTo>
                  <a:lnTo>
                    <a:pt x="2157" y="431"/>
                  </a:lnTo>
                  <a:lnTo>
                    <a:pt x="2154" y="445"/>
                  </a:lnTo>
                  <a:lnTo>
                    <a:pt x="2145" y="459"/>
                  </a:lnTo>
                  <a:lnTo>
                    <a:pt x="2132" y="469"/>
                  </a:lnTo>
                  <a:lnTo>
                    <a:pt x="2124" y="471"/>
                  </a:lnTo>
                  <a:lnTo>
                    <a:pt x="2119" y="473"/>
                  </a:lnTo>
                  <a:lnTo>
                    <a:pt x="2113" y="473"/>
                  </a:lnTo>
                  <a:lnTo>
                    <a:pt x="2103" y="472"/>
                  </a:lnTo>
                  <a:lnTo>
                    <a:pt x="2095" y="467"/>
                  </a:lnTo>
                  <a:lnTo>
                    <a:pt x="2086" y="460"/>
                  </a:lnTo>
                  <a:lnTo>
                    <a:pt x="2078" y="453"/>
                  </a:lnTo>
                  <a:lnTo>
                    <a:pt x="1967" y="341"/>
                  </a:lnTo>
                  <a:lnTo>
                    <a:pt x="1583" y="725"/>
                  </a:lnTo>
                  <a:lnTo>
                    <a:pt x="1553" y="755"/>
                  </a:lnTo>
                  <a:lnTo>
                    <a:pt x="1126" y="1182"/>
                  </a:lnTo>
                  <a:lnTo>
                    <a:pt x="1106" y="1201"/>
                  </a:lnTo>
                  <a:lnTo>
                    <a:pt x="1089" y="1215"/>
                  </a:lnTo>
                  <a:lnTo>
                    <a:pt x="1069" y="1222"/>
                  </a:lnTo>
                  <a:lnTo>
                    <a:pt x="1049" y="1226"/>
                  </a:lnTo>
                  <a:lnTo>
                    <a:pt x="1028" y="1222"/>
                  </a:lnTo>
                  <a:lnTo>
                    <a:pt x="1008" y="1215"/>
                  </a:lnTo>
                  <a:lnTo>
                    <a:pt x="991" y="1201"/>
                  </a:lnTo>
                  <a:lnTo>
                    <a:pt x="527" y="737"/>
                  </a:lnTo>
                  <a:lnTo>
                    <a:pt x="157" y="1107"/>
                  </a:lnTo>
                  <a:lnTo>
                    <a:pt x="141" y="1121"/>
                  </a:lnTo>
                  <a:lnTo>
                    <a:pt x="121" y="1128"/>
                  </a:lnTo>
                  <a:lnTo>
                    <a:pt x="100" y="1130"/>
                  </a:lnTo>
                  <a:lnTo>
                    <a:pt x="79" y="1128"/>
                  </a:lnTo>
                  <a:lnTo>
                    <a:pt x="60" y="1121"/>
                  </a:lnTo>
                  <a:lnTo>
                    <a:pt x="43" y="1107"/>
                  </a:lnTo>
                  <a:lnTo>
                    <a:pt x="23" y="1086"/>
                  </a:lnTo>
                  <a:lnTo>
                    <a:pt x="10" y="1069"/>
                  </a:lnTo>
                  <a:lnTo>
                    <a:pt x="2" y="1049"/>
                  </a:lnTo>
                  <a:lnTo>
                    <a:pt x="0" y="1029"/>
                  </a:lnTo>
                  <a:lnTo>
                    <a:pt x="2" y="1009"/>
                  </a:lnTo>
                  <a:lnTo>
                    <a:pt x="10" y="989"/>
                  </a:lnTo>
                  <a:lnTo>
                    <a:pt x="23" y="971"/>
                  </a:lnTo>
                  <a:lnTo>
                    <a:pt x="450" y="545"/>
                  </a:lnTo>
                  <a:lnTo>
                    <a:pt x="470" y="525"/>
                  </a:lnTo>
                  <a:lnTo>
                    <a:pt x="487" y="511"/>
                  </a:lnTo>
                  <a:lnTo>
                    <a:pt x="506" y="504"/>
                  </a:lnTo>
                  <a:lnTo>
                    <a:pt x="527" y="502"/>
                  </a:lnTo>
                  <a:lnTo>
                    <a:pt x="548" y="504"/>
                  </a:lnTo>
                  <a:lnTo>
                    <a:pt x="568" y="511"/>
                  </a:lnTo>
                  <a:lnTo>
                    <a:pt x="585" y="525"/>
                  </a:lnTo>
                  <a:lnTo>
                    <a:pt x="1049" y="989"/>
                  </a:lnTo>
                  <a:lnTo>
                    <a:pt x="1343" y="694"/>
                  </a:lnTo>
                  <a:lnTo>
                    <a:pt x="1448" y="589"/>
                  </a:lnTo>
                  <a:lnTo>
                    <a:pt x="1791" y="247"/>
                  </a:lnTo>
                  <a:lnTo>
                    <a:pt x="1834" y="205"/>
                  </a:lnTo>
                  <a:lnTo>
                    <a:pt x="1776" y="149"/>
                  </a:lnTo>
                  <a:lnTo>
                    <a:pt x="1720" y="91"/>
                  </a:lnTo>
                  <a:lnTo>
                    <a:pt x="1712" y="84"/>
                  </a:lnTo>
                  <a:lnTo>
                    <a:pt x="1705" y="75"/>
                  </a:lnTo>
                  <a:lnTo>
                    <a:pt x="1701" y="65"/>
                  </a:lnTo>
                  <a:lnTo>
                    <a:pt x="1701" y="56"/>
                  </a:lnTo>
                  <a:lnTo>
                    <a:pt x="1705" y="42"/>
                  </a:lnTo>
                  <a:lnTo>
                    <a:pt x="1712" y="31"/>
                  </a:lnTo>
                  <a:lnTo>
                    <a:pt x="1721" y="24"/>
                  </a:lnTo>
                  <a:lnTo>
                    <a:pt x="1731" y="20"/>
                  </a:lnTo>
                  <a:lnTo>
                    <a:pt x="1742" y="19"/>
                  </a:lnTo>
                  <a:lnTo>
                    <a:pt x="1754" y="18"/>
                  </a:lnTo>
                  <a:lnTo>
                    <a:pt x="21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12" name="Freeform 780"/>
            <p:cNvSpPr>
              <a:spLocks/>
            </p:cNvSpPr>
            <p:nvPr/>
          </p:nvSpPr>
          <p:spPr bwMode="auto">
            <a:xfrm>
              <a:off x="2281" y="2953"/>
              <a:ext cx="264" cy="510"/>
            </a:xfrm>
            <a:custGeom>
              <a:avLst/>
              <a:gdLst>
                <a:gd name="T0" fmla="*/ 288 w 527"/>
                <a:gd name="T1" fmla="*/ 0 h 1019"/>
                <a:gd name="T2" fmla="*/ 324 w 527"/>
                <a:gd name="T3" fmla="*/ 12 h 1019"/>
                <a:gd name="T4" fmla="*/ 328 w 527"/>
                <a:gd name="T5" fmla="*/ 63 h 1019"/>
                <a:gd name="T6" fmla="*/ 335 w 527"/>
                <a:gd name="T7" fmla="*/ 104 h 1019"/>
                <a:gd name="T8" fmla="*/ 374 w 527"/>
                <a:gd name="T9" fmla="*/ 116 h 1019"/>
                <a:gd name="T10" fmla="*/ 485 w 527"/>
                <a:gd name="T11" fmla="*/ 153 h 1019"/>
                <a:gd name="T12" fmla="*/ 493 w 527"/>
                <a:gd name="T13" fmla="*/ 185 h 1019"/>
                <a:gd name="T14" fmla="*/ 458 w 527"/>
                <a:gd name="T15" fmla="*/ 288 h 1019"/>
                <a:gd name="T16" fmla="*/ 428 w 527"/>
                <a:gd name="T17" fmla="*/ 285 h 1019"/>
                <a:gd name="T18" fmla="*/ 311 w 527"/>
                <a:gd name="T19" fmla="*/ 253 h 1019"/>
                <a:gd name="T20" fmla="*/ 228 w 527"/>
                <a:gd name="T21" fmla="*/ 262 h 1019"/>
                <a:gd name="T22" fmla="*/ 189 w 527"/>
                <a:gd name="T23" fmla="*/ 302 h 1019"/>
                <a:gd name="T24" fmla="*/ 198 w 527"/>
                <a:gd name="T25" fmla="*/ 353 h 1019"/>
                <a:gd name="T26" fmla="*/ 256 w 527"/>
                <a:gd name="T27" fmla="*/ 396 h 1019"/>
                <a:gd name="T28" fmla="*/ 364 w 527"/>
                <a:gd name="T29" fmla="*/ 442 h 1019"/>
                <a:gd name="T30" fmla="*/ 466 w 527"/>
                <a:gd name="T31" fmla="*/ 510 h 1019"/>
                <a:gd name="T32" fmla="*/ 519 w 527"/>
                <a:gd name="T33" fmla="*/ 602 h 1019"/>
                <a:gd name="T34" fmla="*/ 524 w 527"/>
                <a:gd name="T35" fmla="*/ 704 h 1019"/>
                <a:gd name="T36" fmla="*/ 477 w 527"/>
                <a:gd name="T37" fmla="*/ 803 h 1019"/>
                <a:gd name="T38" fmla="*/ 389 w 527"/>
                <a:gd name="T39" fmla="*/ 870 h 1019"/>
                <a:gd name="T40" fmla="*/ 330 w 527"/>
                <a:gd name="T41" fmla="*/ 896 h 1019"/>
                <a:gd name="T42" fmla="*/ 324 w 527"/>
                <a:gd name="T43" fmla="*/ 955 h 1019"/>
                <a:gd name="T44" fmla="*/ 315 w 527"/>
                <a:gd name="T45" fmla="*/ 1010 h 1019"/>
                <a:gd name="T46" fmla="*/ 259 w 527"/>
                <a:gd name="T47" fmla="*/ 1019 h 1019"/>
                <a:gd name="T48" fmla="*/ 200 w 527"/>
                <a:gd name="T49" fmla="*/ 1010 h 1019"/>
                <a:gd name="T50" fmla="*/ 191 w 527"/>
                <a:gd name="T51" fmla="*/ 937 h 1019"/>
                <a:gd name="T52" fmla="*/ 182 w 527"/>
                <a:gd name="T53" fmla="*/ 903 h 1019"/>
                <a:gd name="T54" fmla="*/ 113 w 527"/>
                <a:gd name="T55" fmla="*/ 887 h 1019"/>
                <a:gd name="T56" fmla="*/ 13 w 527"/>
                <a:gd name="T57" fmla="*/ 850 h 1019"/>
                <a:gd name="T58" fmla="*/ 0 w 527"/>
                <a:gd name="T59" fmla="*/ 821 h 1019"/>
                <a:gd name="T60" fmla="*/ 24 w 527"/>
                <a:gd name="T61" fmla="*/ 731 h 1019"/>
                <a:gd name="T62" fmla="*/ 43 w 527"/>
                <a:gd name="T63" fmla="*/ 706 h 1019"/>
                <a:gd name="T64" fmla="*/ 111 w 527"/>
                <a:gd name="T65" fmla="*/ 733 h 1019"/>
                <a:gd name="T66" fmla="*/ 238 w 527"/>
                <a:gd name="T67" fmla="*/ 756 h 1019"/>
                <a:gd name="T68" fmla="*/ 317 w 527"/>
                <a:gd name="T69" fmla="*/ 733 h 1019"/>
                <a:gd name="T70" fmla="*/ 346 w 527"/>
                <a:gd name="T71" fmla="*/ 686 h 1019"/>
                <a:gd name="T72" fmla="*/ 331 w 527"/>
                <a:gd name="T73" fmla="*/ 633 h 1019"/>
                <a:gd name="T74" fmla="*/ 263 w 527"/>
                <a:gd name="T75" fmla="*/ 587 h 1019"/>
                <a:gd name="T76" fmla="*/ 156 w 527"/>
                <a:gd name="T77" fmla="*/ 541 h 1019"/>
                <a:gd name="T78" fmla="*/ 71 w 527"/>
                <a:gd name="T79" fmla="*/ 486 h 1019"/>
                <a:gd name="T80" fmla="*/ 21 w 527"/>
                <a:gd name="T81" fmla="*/ 418 h 1019"/>
                <a:gd name="T82" fmla="*/ 6 w 527"/>
                <a:gd name="T83" fmla="*/ 328 h 1019"/>
                <a:gd name="T84" fmla="*/ 33 w 527"/>
                <a:gd name="T85" fmla="*/ 230 h 1019"/>
                <a:gd name="T86" fmla="*/ 99 w 527"/>
                <a:gd name="T87" fmla="*/ 160 h 1019"/>
                <a:gd name="T88" fmla="*/ 178 w 527"/>
                <a:gd name="T89" fmla="*/ 124 h 1019"/>
                <a:gd name="T90" fmla="*/ 200 w 527"/>
                <a:gd name="T91" fmla="*/ 105 h 1019"/>
                <a:gd name="T92" fmla="*/ 201 w 527"/>
                <a:gd name="T93" fmla="*/ 37 h 1019"/>
                <a:gd name="T94" fmla="*/ 211 w 527"/>
                <a:gd name="T95" fmla="*/ 3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7" h="1019">
                  <a:moveTo>
                    <a:pt x="236" y="0"/>
                  </a:moveTo>
                  <a:lnTo>
                    <a:pt x="265" y="0"/>
                  </a:lnTo>
                  <a:lnTo>
                    <a:pt x="288" y="0"/>
                  </a:lnTo>
                  <a:lnTo>
                    <a:pt x="305" y="1"/>
                  </a:lnTo>
                  <a:lnTo>
                    <a:pt x="316" y="5"/>
                  </a:lnTo>
                  <a:lnTo>
                    <a:pt x="324" y="12"/>
                  </a:lnTo>
                  <a:lnTo>
                    <a:pt x="327" y="23"/>
                  </a:lnTo>
                  <a:lnTo>
                    <a:pt x="328" y="40"/>
                  </a:lnTo>
                  <a:lnTo>
                    <a:pt x="328" y="63"/>
                  </a:lnTo>
                  <a:lnTo>
                    <a:pt x="330" y="82"/>
                  </a:lnTo>
                  <a:lnTo>
                    <a:pt x="331" y="95"/>
                  </a:lnTo>
                  <a:lnTo>
                    <a:pt x="335" y="104"/>
                  </a:lnTo>
                  <a:lnTo>
                    <a:pt x="343" y="109"/>
                  </a:lnTo>
                  <a:lnTo>
                    <a:pt x="355" y="113"/>
                  </a:lnTo>
                  <a:lnTo>
                    <a:pt x="374" y="116"/>
                  </a:lnTo>
                  <a:lnTo>
                    <a:pt x="425" y="127"/>
                  </a:lnTo>
                  <a:lnTo>
                    <a:pt x="474" y="146"/>
                  </a:lnTo>
                  <a:lnTo>
                    <a:pt x="485" y="153"/>
                  </a:lnTo>
                  <a:lnTo>
                    <a:pt x="493" y="162"/>
                  </a:lnTo>
                  <a:lnTo>
                    <a:pt x="495" y="171"/>
                  </a:lnTo>
                  <a:lnTo>
                    <a:pt x="493" y="185"/>
                  </a:lnTo>
                  <a:lnTo>
                    <a:pt x="470" y="268"/>
                  </a:lnTo>
                  <a:lnTo>
                    <a:pt x="463" y="280"/>
                  </a:lnTo>
                  <a:lnTo>
                    <a:pt x="458" y="288"/>
                  </a:lnTo>
                  <a:lnTo>
                    <a:pt x="450" y="291"/>
                  </a:lnTo>
                  <a:lnTo>
                    <a:pt x="440" y="290"/>
                  </a:lnTo>
                  <a:lnTo>
                    <a:pt x="428" y="285"/>
                  </a:lnTo>
                  <a:lnTo>
                    <a:pt x="390" y="269"/>
                  </a:lnTo>
                  <a:lnTo>
                    <a:pt x="351" y="258"/>
                  </a:lnTo>
                  <a:lnTo>
                    <a:pt x="311" y="253"/>
                  </a:lnTo>
                  <a:lnTo>
                    <a:pt x="270" y="253"/>
                  </a:lnTo>
                  <a:lnTo>
                    <a:pt x="248" y="256"/>
                  </a:lnTo>
                  <a:lnTo>
                    <a:pt x="228" y="262"/>
                  </a:lnTo>
                  <a:lnTo>
                    <a:pt x="209" y="273"/>
                  </a:lnTo>
                  <a:lnTo>
                    <a:pt x="196" y="287"/>
                  </a:lnTo>
                  <a:lnTo>
                    <a:pt x="189" y="302"/>
                  </a:lnTo>
                  <a:lnTo>
                    <a:pt x="186" y="320"/>
                  </a:lnTo>
                  <a:lnTo>
                    <a:pt x="189" y="337"/>
                  </a:lnTo>
                  <a:lnTo>
                    <a:pt x="198" y="353"/>
                  </a:lnTo>
                  <a:lnTo>
                    <a:pt x="212" y="367"/>
                  </a:lnTo>
                  <a:lnTo>
                    <a:pt x="234" y="383"/>
                  </a:lnTo>
                  <a:lnTo>
                    <a:pt x="256" y="396"/>
                  </a:lnTo>
                  <a:lnTo>
                    <a:pt x="281" y="407"/>
                  </a:lnTo>
                  <a:lnTo>
                    <a:pt x="322" y="424"/>
                  </a:lnTo>
                  <a:lnTo>
                    <a:pt x="364" y="442"/>
                  </a:lnTo>
                  <a:lnTo>
                    <a:pt x="405" y="463"/>
                  </a:lnTo>
                  <a:lnTo>
                    <a:pt x="438" y="484"/>
                  </a:lnTo>
                  <a:lnTo>
                    <a:pt x="466" y="510"/>
                  </a:lnTo>
                  <a:lnTo>
                    <a:pt x="488" y="538"/>
                  </a:lnTo>
                  <a:lnTo>
                    <a:pt x="506" y="568"/>
                  </a:lnTo>
                  <a:lnTo>
                    <a:pt x="519" y="602"/>
                  </a:lnTo>
                  <a:lnTo>
                    <a:pt x="526" y="635"/>
                  </a:lnTo>
                  <a:lnTo>
                    <a:pt x="527" y="670"/>
                  </a:lnTo>
                  <a:lnTo>
                    <a:pt x="524" y="704"/>
                  </a:lnTo>
                  <a:lnTo>
                    <a:pt x="514" y="739"/>
                  </a:lnTo>
                  <a:lnTo>
                    <a:pt x="499" y="772"/>
                  </a:lnTo>
                  <a:lnTo>
                    <a:pt x="477" y="803"/>
                  </a:lnTo>
                  <a:lnTo>
                    <a:pt x="451" y="829"/>
                  </a:lnTo>
                  <a:lnTo>
                    <a:pt x="422" y="853"/>
                  </a:lnTo>
                  <a:lnTo>
                    <a:pt x="389" y="870"/>
                  </a:lnTo>
                  <a:lnTo>
                    <a:pt x="353" y="882"/>
                  </a:lnTo>
                  <a:lnTo>
                    <a:pt x="340" y="888"/>
                  </a:lnTo>
                  <a:lnTo>
                    <a:pt x="330" y="896"/>
                  </a:lnTo>
                  <a:lnTo>
                    <a:pt x="325" y="907"/>
                  </a:lnTo>
                  <a:lnTo>
                    <a:pt x="322" y="923"/>
                  </a:lnTo>
                  <a:lnTo>
                    <a:pt x="324" y="955"/>
                  </a:lnTo>
                  <a:lnTo>
                    <a:pt x="322" y="988"/>
                  </a:lnTo>
                  <a:lnTo>
                    <a:pt x="321" y="1001"/>
                  </a:lnTo>
                  <a:lnTo>
                    <a:pt x="315" y="1010"/>
                  </a:lnTo>
                  <a:lnTo>
                    <a:pt x="306" y="1016"/>
                  </a:lnTo>
                  <a:lnTo>
                    <a:pt x="294" y="1018"/>
                  </a:lnTo>
                  <a:lnTo>
                    <a:pt x="259" y="1019"/>
                  </a:lnTo>
                  <a:lnTo>
                    <a:pt x="223" y="1018"/>
                  </a:lnTo>
                  <a:lnTo>
                    <a:pt x="209" y="1016"/>
                  </a:lnTo>
                  <a:lnTo>
                    <a:pt x="200" y="1010"/>
                  </a:lnTo>
                  <a:lnTo>
                    <a:pt x="194" y="1000"/>
                  </a:lnTo>
                  <a:lnTo>
                    <a:pt x="192" y="986"/>
                  </a:lnTo>
                  <a:lnTo>
                    <a:pt x="191" y="937"/>
                  </a:lnTo>
                  <a:lnTo>
                    <a:pt x="190" y="920"/>
                  </a:lnTo>
                  <a:lnTo>
                    <a:pt x="187" y="909"/>
                  </a:lnTo>
                  <a:lnTo>
                    <a:pt x="182" y="903"/>
                  </a:lnTo>
                  <a:lnTo>
                    <a:pt x="171" y="899"/>
                  </a:lnTo>
                  <a:lnTo>
                    <a:pt x="156" y="896"/>
                  </a:lnTo>
                  <a:lnTo>
                    <a:pt x="113" y="887"/>
                  </a:lnTo>
                  <a:lnTo>
                    <a:pt x="70" y="875"/>
                  </a:lnTo>
                  <a:lnTo>
                    <a:pt x="29" y="859"/>
                  </a:lnTo>
                  <a:lnTo>
                    <a:pt x="13" y="850"/>
                  </a:lnTo>
                  <a:lnTo>
                    <a:pt x="5" y="843"/>
                  </a:lnTo>
                  <a:lnTo>
                    <a:pt x="0" y="833"/>
                  </a:lnTo>
                  <a:lnTo>
                    <a:pt x="0" y="821"/>
                  </a:lnTo>
                  <a:lnTo>
                    <a:pt x="3" y="804"/>
                  </a:lnTo>
                  <a:lnTo>
                    <a:pt x="13" y="768"/>
                  </a:lnTo>
                  <a:lnTo>
                    <a:pt x="24" y="731"/>
                  </a:lnTo>
                  <a:lnTo>
                    <a:pt x="29" y="717"/>
                  </a:lnTo>
                  <a:lnTo>
                    <a:pt x="35" y="709"/>
                  </a:lnTo>
                  <a:lnTo>
                    <a:pt x="43" y="706"/>
                  </a:lnTo>
                  <a:lnTo>
                    <a:pt x="52" y="707"/>
                  </a:lnTo>
                  <a:lnTo>
                    <a:pt x="66" y="713"/>
                  </a:lnTo>
                  <a:lnTo>
                    <a:pt x="111" y="733"/>
                  </a:lnTo>
                  <a:lnTo>
                    <a:pt x="158" y="747"/>
                  </a:lnTo>
                  <a:lnTo>
                    <a:pt x="207" y="756"/>
                  </a:lnTo>
                  <a:lnTo>
                    <a:pt x="238" y="756"/>
                  </a:lnTo>
                  <a:lnTo>
                    <a:pt x="270" y="752"/>
                  </a:lnTo>
                  <a:lnTo>
                    <a:pt x="299" y="742"/>
                  </a:lnTo>
                  <a:lnTo>
                    <a:pt x="317" y="733"/>
                  </a:lnTo>
                  <a:lnTo>
                    <a:pt x="331" y="718"/>
                  </a:lnTo>
                  <a:lnTo>
                    <a:pt x="341" y="703"/>
                  </a:lnTo>
                  <a:lnTo>
                    <a:pt x="346" y="686"/>
                  </a:lnTo>
                  <a:lnTo>
                    <a:pt x="346" y="668"/>
                  </a:lnTo>
                  <a:lnTo>
                    <a:pt x="341" y="651"/>
                  </a:lnTo>
                  <a:lnTo>
                    <a:pt x="331" y="633"/>
                  </a:lnTo>
                  <a:lnTo>
                    <a:pt x="316" y="617"/>
                  </a:lnTo>
                  <a:lnTo>
                    <a:pt x="292" y="600"/>
                  </a:lnTo>
                  <a:lnTo>
                    <a:pt x="263" y="587"/>
                  </a:lnTo>
                  <a:lnTo>
                    <a:pt x="228" y="572"/>
                  </a:lnTo>
                  <a:lnTo>
                    <a:pt x="191" y="556"/>
                  </a:lnTo>
                  <a:lnTo>
                    <a:pt x="156" y="541"/>
                  </a:lnTo>
                  <a:lnTo>
                    <a:pt x="120" y="522"/>
                  </a:lnTo>
                  <a:lnTo>
                    <a:pt x="94" y="505"/>
                  </a:lnTo>
                  <a:lnTo>
                    <a:pt x="71" y="486"/>
                  </a:lnTo>
                  <a:lnTo>
                    <a:pt x="50" y="465"/>
                  </a:lnTo>
                  <a:lnTo>
                    <a:pt x="33" y="442"/>
                  </a:lnTo>
                  <a:lnTo>
                    <a:pt x="21" y="418"/>
                  </a:lnTo>
                  <a:lnTo>
                    <a:pt x="11" y="390"/>
                  </a:lnTo>
                  <a:lnTo>
                    <a:pt x="6" y="360"/>
                  </a:lnTo>
                  <a:lnTo>
                    <a:pt x="6" y="328"/>
                  </a:lnTo>
                  <a:lnTo>
                    <a:pt x="11" y="291"/>
                  </a:lnTo>
                  <a:lnTo>
                    <a:pt x="19" y="260"/>
                  </a:lnTo>
                  <a:lnTo>
                    <a:pt x="33" y="230"/>
                  </a:lnTo>
                  <a:lnTo>
                    <a:pt x="51" y="203"/>
                  </a:lnTo>
                  <a:lnTo>
                    <a:pt x="73" y="181"/>
                  </a:lnTo>
                  <a:lnTo>
                    <a:pt x="99" y="160"/>
                  </a:lnTo>
                  <a:lnTo>
                    <a:pt x="129" y="144"/>
                  </a:lnTo>
                  <a:lnTo>
                    <a:pt x="162" y="130"/>
                  </a:lnTo>
                  <a:lnTo>
                    <a:pt x="178" y="124"/>
                  </a:lnTo>
                  <a:lnTo>
                    <a:pt x="189" y="119"/>
                  </a:lnTo>
                  <a:lnTo>
                    <a:pt x="196" y="114"/>
                  </a:lnTo>
                  <a:lnTo>
                    <a:pt x="200" y="105"/>
                  </a:lnTo>
                  <a:lnTo>
                    <a:pt x="201" y="94"/>
                  </a:lnTo>
                  <a:lnTo>
                    <a:pt x="201" y="77"/>
                  </a:lnTo>
                  <a:lnTo>
                    <a:pt x="201" y="37"/>
                  </a:lnTo>
                  <a:lnTo>
                    <a:pt x="202" y="21"/>
                  </a:lnTo>
                  <a:lnTo>
                    <a:pt x="205" y="11"/>
                  </a:lnTo>
                  <a:lnTo>
                    <a:pt x="211" y="3"/>
                  </a:lnTo>
                  <a:lnTo>
                    <a:pt x="222" y="1"/>
                  </a:lnTo>
                  <a:lnTo>
                    <a:pt x="2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13" name="Freeform 781"/>
            <p:cNvSpPr>
              <a:spLocks/>
            </p:cNvSpPr>
            <p:nvPr/>
          </p:nvSpPr>
          <p:spPr bwMode="auto">
            <a:xfrm>
              <a:off x="1617" y="2680"/>
              <a:ext cx="571" cy="760"/>
            </a:xfrm>
            <a:custGeom>
              <a:avLst/>
              <a:gdLst>
                <a:gd name="T0" fmla="*/ 675 w 1143"/>
                <a:gd name="T1" fmla="*/ 9 h 1520"/>
                <a:gd name="T2" fmla="*/ 783 w 1143"/>
                <a:gd name="T3" fmla="*/ 44 h 1520"/>
                <a:gd name="T4" fmla="*/ 868 w 1143"/>
                <a:gd name="T5" fmla="*/ 97 h 1520"/>
                <a:gd name="T6" fmla="*/ 924 w 1143"/>
                <a:gd name="T7" fmla="*/ 151 h 1520"/>
                <a:gd name="T8" fmla="*/ 946 w 1143"/>
                <a:gd name="T9" fmla="*/ 183 h 1520"/>
                <a:gd name="T10" fmla="*/ 952 w 1143"/>
                <a:gd name="T11" fmla="*/ 185 h 1520"/>
                <a:gd name="T12" fmla="*/ 975 w 1143"/>
                <a:gd name="T13" fmla="*/ 193 h 1520"/>
                <a:gd name="T14" fmla="*/ 1011 w 1143"/>
                <a:gd name="T15" fmla="*/ 211 h 1520"/>
                <a:gd name="T16" fmla="*/ 1049 w 1143"/>
                <a:gd name="T17" fmla="*/ 249 h 1520"/>
                <a:gd name="T18" fmla="*/ 1084 w 1143"/>
                <a:gd name="T19" fmla="*/ 313 h 1520"/>
                <a:gd name="T20" fmla="*/ 1106 w 1143"/>
                <a:gd name="T21" fmla="*/ 407 h 1520"/>
                <a:gd name="T22" fmla="*/ 1109 w 1143"/>
                <a:gd name="T23" fmla="*/ 539 h 1520"/>
                <a:gd name="T24" fmla="*/ 1087 w 1143"/>
                <a:gd name="T25" fmla="*/ 689 h 1520"/>
                <a:gd name="T26" fmla="*/ 1097 w 1143"/>
                <a:gd name="T27" fmla="*/ 726 h 1520"/>
                <a:gd name="T28" fmla="*/ 1125 w 1143"/>
                <a:gd name="T29" fmla="*/ 740 h 1520"/>
                <a:gd name="T30" fmla="*/ 1141 w 1143"/>
                <a:gd name="T31" fmla="*/ 780 h 1520"/>
                <a:gd name="T32" fmla="*/ 1140 w 1143"/>
                <a:gd name="T33" fmla="*/ 851 h 1520"/>
                <a:gd name="T34" fmla="*/ 1110 w 1143"/>
                <a:gd name="T35" fmla="*/ 965 h 1520"/>
                <a:gd name="T36" fmla="*/ 1071 w 1143"/>
                <a:gd name="T37" fmla="*/ 1050 h 1520"/>
                <a:gd name="T38" fmla="*/ 1038 w 1143"/>
                <a:gd name="T39" fmla="*/ 1085 h 1520"/>
                <a:gd name="T40" fmla="*/ 1006 w 1143"/>
                <a:gd name="T41" fmla="*/ 1173 h 1520"/>
                <a:gd name="T42" fmla="*/ 938 w 1143"/>
                <a:gd name="T43" fmla="*/ 1303 h 1520"/>
                <a:gd name="T44" fmla="*/ 833 w 1143"/>
                <a:gd name="T45" fmla="*/ 1419 h 1520"/>
                <a:gd name="T46" fmla="*/ 694 w 1143"/>
                <a:gd name="T47" fmla="*/ 1499 h 1520"/>
                <a:gd name="T48" fmla="*/ 547 w 1143"/>
                <a:gd name="T49" fmla="*/ 1520 h 1520"/>
                <a:gd name="T50" fmla="*/ 404 w 1143"/>
                <a:gd name="T51" fmla="*/ 1481 h 1520"/>
                <a:gd name="T52" fmla="*/ 283 w 1143"/>
                <a:gd name="T53" fmla="*/ 1397 h 1520"/>
                <a:gd name="T54" fmla="*/ 194 w 1143"/>
                <a:gd name="T55" fmla="*/ 1287 h 1520"/>
                <a:gd name="T56" fmla="*/ 136 w 1143"/>
                <a:gd name="T57" fmla="*/ 1166 h 1520"/>
                <a:gd name="T58" fmla="*/ 107 w 1143"/>
                <a:gd name="T59" fmla="*/ 1085 h 1520"/>
                <a:gd name="T60" fmla="*/ 72 w 1143"/>
                <a:gd name="T61" fmla="*/ 1052 h 1520"/>
                <a:gd name="T62" fmla="*/ 34 w 1143"/>
                <a:gd name="T63" fmla="*/ 966 h 1520"/>
                <a:gd name="T64" fmla="*/ 4 w 1143"/>
                <a:gd name="T65" fmla="*/ 852 h 1520"/>
                <a:gd name="T66" fmla="*/ 2 w 1143"/>
                <a:gd name="T67" fmla="*/ 780 h 1520"/>
                <a:gd name="T68" fmla="*/ 18 w 1143"/>
                <a:gd name="T69" fmla="*/ 742 h 1520"/>
                <a:gd name="T70" fmla="*/ 47 w 1143"/>
                <a:gd name="T71" fmla="*/ 727 h 1520"/>
                <a:gd name="T72" fmla="*/ 56 w 1143"/>
                <a:gd name="T73" fmla="*/ 690 h 1520"/>
                <a:gd name="T74" fmla="*/ 36 w 1143"/>
                <a:gd name="T75" fmla="*/ 536 h 1520"/>
                <a:gd name="T76" fmla="*/ 61 w 1143"/>
                <a:gd name="T77" fmla="*/ 376 h 1520"/>
                <a:gd name="T78" fmla="*/ 126 w 1143"/>
                <a:gd name="T79" fmla="*/ 255 h 1520"/>
                <a:gd name="T80" fmla="*/ 221 w 1143"/>
                <a:gd name="T81" fmla="*/ 150 h 1520"/>
                <a:gd name="T82" fmla="*/ 345 w 1143"/>
                <a:gd name="T83" fmla="*/ 61 h 1520"/>
                <a:gd name="T84" fmla="*/ 462 w 1143"/>
                <a:gd name="T85" fmla="*/ 12 h 1520"/>
                <a:gd name="T86" fmla="*/ 586 w 1143"/>
                <a:gd name="T87" fmla="*/ 0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43" h="1520">
                  <a:moveTo>
                    <a:pt x="586" y="0"/>
                  </a:moveTo>
                  <a:lnTo>
                    <a:pt x="633" y="3"/>
                  </a:lnTo>
                  <a:lnTo>
                    <a:pt x="675" y="9"/>
                  </a:lnTo>
                  <a:lnTo>
                    <a:pt x="714" y="17"/>
                  </a:lnTo>
                  <a:lnTo>
                    <a:pt x="751" y="30"/>
                  </a:lnTo>
                  <a:lnTo>
                    <a:pt x="783" y="44"/>
                  </a:lnTo>
                  <a:lnTo>
                    <a:pt x="812" y="60"/>
                  </a:lnTo>
                  <a:lnTo>
                    <a:pt x="843" y="79"/>
                  </a:lnTo>
                  <a:lnTo>
                    <a:pt x="868" y="97"/>
                  </a:lnTo>
                  <a:lnTo>
                    <a:pt x="891" y="117"/>
                  </a:lnTo>
                  <a:lnTo>
                    <a:pt x="909" y="134"/>
                  </a:lnTo>
                  <a:lnTo>
                    <a:pt x="924" y="151"/>
                  </a:lnTo>
                  <a:lnTo>
                    <a:pt x="934" y="164"/>
                  </a:lnTo>
                  <a:lnTo>
                    <a:pt x="941" y="175"/>
                  </a:lnTo>
                  <a:lnTo>
                    <a:pt x="946" y="183"/>
                  </a:lnTo>
                  <a:lnTo>
                    <a:pt x="947" y="185"/>
                  </a:lnTo>
                  <a:lnTo>
                    <a:pt x="948" y="185"/>
                  </a:lnTo>
                  <a:lnTo>
                    <a:pt x="952" y="185"/>
                  </a:lnTo>
                  <a:lnTo>
                    <a:pt x="958" y="186"/>
                  </a:lnTo>
                  <a:lnTo>
                    <a:pt x="967" y="189"/>
                  </a:lnTo>
                  <a:lnTo>
                    <a:pt x="975" y="193"/>
                  </a:lnTo>
                  <a:lnTo>
                    <a:pt x="986" y="197"/>
                  </a:lnTo>
                  <a:lnTo>
                    <a:pt x="999" y="204"/>
                  </a:lnTo>
                  <a:lnTo>
                    <a:pt x="1011" y="211"/>
                  </a:lnTo>
                  <a:lnTo>
                    <a:pt x="1023" y="222"/>
                  </a:lnTo>
                  <a:lnTo>
                    <a:pt x="1037" y="234"/>
                  </a:lnTo>
                  <a:lnTo>
                    <a:pt x="1049" y="249"/>
                  </a:lnTo>
                  <a:lnTo>
                    <a:pt x="1062" y="267"/>
                  </a:lnTo>
                  <a:lnTo>
                    <a:pt x="1073" y="288"/>
                  </a:lnTo>
                  <a:lnTo>
                    <a:pt x="1084" y="313"/>
                  </a:lnTo>
                  <a:lnTo>
                    <a:pt x="1093" y="340"/>
                  </a:lnTo>
                  <a:lnTo>
                    <a:pt x="1100" y="371"/>
                  </a:lnTo>
                  <a:lnTo>
                    <a:pt x="1106" y="407"/>
                  </a:lnTo>
                  <a:lnTo>
                    <a:pt x="1110" y="447"/>
                  </a:lnTo>
                  <a:lnTo>
                    <a:pt x="1110" y="492"/>
                  </a:lnTo>
                  <a:lnTo>
                    <a:pt x="1109" y="539"/>
                  </a:lnTo>
                  <a:lnTo>
                    <a:pt x="1104" y="593"/>
                  </a:lnTo>
                  <a:lnTo>
                    <a:pt x="1095" y="652"/>
                  </a:lnTo>
                  <a:lnTo>
                    <a:pt x="1087" y="689"/>
                  </a:lnTo>
                  <a:lnTo>
                    <a:pt x="1076" y="724"/>
                  </a:lnTo>
                  <a:lnTo>
                    <a:pt x="1086" y="724"/>
                  </a:lnTo>
                  <a:lnTo>
                    <a:pt x="1097" y="726"/>
                  </a:lnTo>
                  <a:lnTo>
                    <a:pt x="1106" y="728"/>
                  </a:lnTo>
                  <a:lnTo>
                    <a:pt x="1116" y="733"/>
                  </a:lnTo>
                  <a:lnTo>
                    <a:pt x="1125" y="740"/>
                  </a:lnTo>
                  <a:lnTo>
                    <a:pt x="1131" y="750"/>
                  </a:lnTo>
                  <a:lnTo>
                    <a:pt x="1137" y="762"/>
                  </a:lnTo>
                  <a:lnTo>
                    <a:pt x="1141" y="780"/>
                  </a:lnTo>
                  <a:lnTo>
                    <a:pt x="1143" y="799"/>
                  </a:lnTo>
                  <a:lnTo>
                    <a:pt x="1142" y="823"/>
                  </a:lnTo>
                  <a:lnTo>
                    <a:pt x="1140" y="851"/>
                  </a:lnTo>
                  <a:lnTo>
                    <a:pt x="1133" y="884"/>
                  </a:lnTo>
                  <a:lnTo>
                    <a:pt x="1124" y="922"/>
                  </a:lnTo>
                  <a:lnTo>
                    <a:pt x="1110" y="965"/>
                  </a:lnTo>
                  <a:lnTo>
                    <a:pt x="1097" y="1000"/>
                  </a:lnTo>
                  <a:lnTo>
                    <a:pt x="1083" y="1030"/>
                  </a:lnTo>
                  <a:lnTo>
                    <a:pt x="1071" y="1050"/>
                  </a:lnTo>
                  <a:lnTo>
                    <a:pt x="1060" y="1068"/>
                  </a:lnTo>
                  <a:lnTo>
                    <a:pt x="1049" y="1077"/>
                  </a:lnTo>
                  <a:lnTo>
                    <a:pt x="1038" y="1085"/>
                  </a:lnTo>
                  <a:lnTo>
                    <a:pt x="1028" y="1087"/>
                  </a:lnTo>
                  <a:lnTo>
                    <a:pt x="1019" y="1129"/>
                  </a:lnTo>
                  <a:lnTo>
                    <a:pt x="1006" y="1173"/>
                  </a:lnTo>
                  <a:lnTo>
                    <a:pt x="987" y="1217"/>
                  </a:lnTo>
                  <a:lnTo>
                    <a:pt x="965" y="1260"/>
                  </a:lnTo>
                  <a:lnTo>
                    <a:pt x="938" y="1303"/>
                  </a:lnTo>
                  <a:lnTo>
                    <a:pt x="907" y="1345"/>
                  </a:lnTo>
                  <a:lnTo>
                    <a:pt x="872" y="1384"/>
                  </a:lnTo>
                  <a:lnTo>
                    <a:pt x="833" y="1419"/>
                  </a:lnTo>
                  <a:lnTo>
                    <a:pt x="790" y="1450"/>
                  </a:lnTo>
                  <a:lnTo>
                    <a:pt x="743" y="1477"/>
                  </a:lnTo>
                  <a:lnTo>
                    <a:pt x="694" y="1499"/>
                  </a:lnTo>
                  <a:lnTo>
                    <a:pt x="646" y="1513"/>
                  </a:lnTo>
                  <a:lnTo>
                    <a:pt x="597" y="1520"/>
                  </a:lnTo>
                  <a:lnTo>
                    <a:pt x="547" y="1520"/>
                  </a:lnTo>
                  <a:lnTo>
                    <a:pt x="498" y="1514"/>
                  </a:lnTo>
                  <a:lnTo>
                    <a:pt x="450" y="1500"/>
                  </a:lnTo>
                  <a:lnTo>
                    <a:pt x="404" y="1481"/>
                  </a:lnTo>
                  <a:lnTo>
                    <a:pt x="359" y="1456"/>
                  </a:lnTo>
                  <a:lnTo>
                    <a:pt x="320" y="1428"/>
                  </a:lnTo>
                  <a:lnTo>
                    <a:pt x="283" y="1397"/>
                  </a:lnTo>
                  <a:lnTo>
                    <a:pt x="249" y="1362"/>
                  </a:lnTo>
                  <a:lnTo>
                    <a:pt x="220" y="1325"/>
                  </a:lnTo>
                  <a:lnTo>
                    <a:pt x="194" y="1287"/>
                  </a:lnTo>
                  <a:lnTo>
                    <a:pt x="171" y="1247"/>
                  </a:lnTo>
                  <a:lnTo>
                    <a:pt x="152" y="1206"/>
                  </a:lnTo>
                  <a:lnTo>
                    <a:pt x="136" y="1166"/>
                  </a:lnTo>
                  <a:lnTo>
                    <a:pt x="125" y="1126"/>
                  </a:lnTo>
                  <a:lnTo>
                    <a:pt x="117" y="1087"/>
                  </a:lnTo>
                  <a:lnTo>
                    <a:pt x="107" y="1085"/>
                  </a:lnTo>
                  <a:lnTo>
                    <a:pt x="96" y="1079"/>
                  </a:lnTo>
                  <a:lnTo>
                    <a:pt x="85" y="1068"/>
                  </a:lnTo>
                  <a:lnTo>
                    <a:pt x="72" y="1052"/>
                  </a:lnTo>
                  <a:lnTo>
                    <a:pt x="60" y="1030"/>
                  </a:lnTo>
                  <a:lnTo>
                    <a:pt x="48" y="1001"/>
                  </a:lnTo>
                  <a:lnTo>
                    <a:pt x="34" y="966"/>
                  </a:lnTo>
                  <a:lnTo>
                    <a:pt x="21" y="922"/>
                  </a:lnTo>
                  <a:lnTo>
                    <a:pt x="11" y="885"/>
                  </a:lnTo>
                  <a:lnTo>
                    <a:pt x="4" y="852"/>
                  </a:lnTo>
                  <a:lnTo>
                    <a:pt x="1" y="824"/>
                  </a:lnTo>
                  <a:lnTo>
                    <a:pt x="0" y="799"/>
                  </a:lnTo>
                  <a:lnTo>
                    <a:pt x="2" y="780"/>
                  </a:lnTo>
                  <a:lnTo>
                    <a:pt x="6" y="764"/>
                  </a:lnTo>
                  <a:lnTo>
                    <a:pt x="12" y="751"/>
                  </a:lnTo>
                  <a:lnTo>
                    <a:pt x="18" y="742"/>
                  </a:lnTo>
                  <a:lnTo>
                    <a:pt x="27" y="734"/>
                  </a:lnTo>
                  <a:lnTo>
                    <a:pt x="37" y="729"/>
                  </a:lnTo>
                  <a:lnTo>
                    <a:pt x="47" y="727"/>
                  </a:lnTo>
                  <a:lnTo>
                    <a:pt x="58" y="726"/>
                  </a:lnTo>
                  <a:lnTo>
                    <a:pt x="67" y="726"/>
                  </a:lnTo>
                  <a:lnTo>
                    <a:pt x="56" y="690"/>
                  </a:lnTo>
                  <a:lnTo>
                    <a:pt x="49" y="653"/>
                  </a:lnTo>
                  <a:lnTo>
                    <a:pt x="39" y="593"/>
                  </a:lnTo>
                  <a:lnTo>
                    <a:pt x="36" y="536"/>
                  </a:lnTo>
                  <a:lnTo>
                    <a:pt x="38" y="479"/>
                  </a:lnTo>
                  <a:lnTo>
                    <a:pt x="48" y="424"/>
                  </a:lnTo>
                  <a:lnTo>
                    <a:pt x="61" y="376"/>
                  </a:lnTo>
                  <a:lnTo>
                    <a:pt x="80" y="333"/>
                  </a:lnTo>
                  <a:lnTo>
                    <a:pt x="102" y="292"/>
                  </a:lnTo>
                  <a:lnTo>
                    <a:pt x="126" y="255"/>
                  </a:lnTo>
                  <a:lnTo>
                    <a:pt x="153" y="220"/>
                  </a:lnTo>
                  <a:lnTo>
                    <a:pt x="183" y="188"/>
                  </a:lnTo>
                  <a:lnTo>
                    <a:pt x="221" y="150"/>
                  </a:lnTo>
                  <a:lnTo>
                    <a:pt x="263" y="115"/>
                  </a:lnTo>
                  <a:lnTo>
                    <a:pt x="307" y="85"/>
                  </a:lnTo>
                  <a:lnTo>
                    <a:pt x="345" y="61"/>
                  </a:lnTo>
                  <a:lnTo>
                    <a:pt x="384" y="41"/>
                  </a:lnTo>
                  <a:lnTo>
                    <a:pt x="427" y="23"/>
                  </a:lnTo>
                  <a:lnTo>
                    <a:pt x="462" y="12"/>
                  </a:lnTo>
                  <a:lnTo>
                    <a:pt x="499" y="6"/>
                  </a:lnTo>
                  <a:lnTo>
                    <a:pt x="537" y="3"/>
                  </a:lnTo>
                  <a:lnTo>
                    <a:pt x="5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14" name="Freeform 782"/>
            <p:cNvSpPr>
              <a:spLocks/>
            </p:cNvSpPr>
            <p:nvPr/>
          </p:nvSpPr>
          <p:spPr bwMode="auto">
            <a:xfrm>
              <a:off x="931" y="2880"/>
              <a:ext cx="483" cy="643"/>
            </a:xfrm>
            <a:custGeom>
              <a:avLst/>
              <a:gdLst>
                <a:gd name="T0" fmla="*/ 535 w 965"/>
                <a:gd name="T1" fmla="*/ 2 h 1286"/>
                <a:gd name="T2" fmla="*/ 605 w 965"/>
                <a:gd name="T3" fmla="*/ 16 h 1286"/>
                <a:gd name="T4" fmla="*/ 662 w 965"/>
                <a:gd name="T5" fmla="*/ 38 h 1286"/>
                <a:gd name="T6" fmla="*/ 716 w 965"/>
                <a:gd name="T7" fmla="*/ 69 h 1286"/>
                <a:gd name="T8" fmla="*/ 759 w 965"/>
                <a:gd name="T9" fmla="*/ 104 h 1286"/>
                <a:gd name="T10" fmla="*/ 786 w 965"/>
                <a:gd name="T11" fmla="*/ 135 h 1286"/>
                <a:gd name="T12" fmla="*/ 800 w 965"/>
                <a:gd name="T13" fmla="*/ 153 h 1286"/>
                <a:gd name="T14" fmla="*/ 802 w 965"/>
                <a:gd name="T15" fmla="*/ 157 h 1286"/>
                <a:gd name="T16" fmla="*/ 812 w 965"/>
                <a:gd name="T17" fmla="*/ 158 h 1286"/>
                <a:gd name="T18" fmla="*/ 829 w 965"/>
                <a:gd name="T19" fmla="*/ 164 h 1286"/>
                <a:gd name="T20" fmla="*/ 851 w 965"/>
                <a:gd name="T21" fmla="*/ 176 h 1286"/>
                <a:gd name="T22" fmla="*/ 876 w 965"/>
                <a:gd name="T23" fmla="*/ 197 h 1286"/>
                <a:gd name="T24" fmla="*/ 899 w 965"/>
                <a:gd name="T25" fmla="*/ 228 h 1286"/>
                <a:gd name="T26" fmla="*/ 919 w 965"/>
                <a:gd name="T27" fmla="*/ 272 h 1286"/>
                <a:gd name="T28" fmla="*/ 933 w 965"/>
                <a:gd name="T29" fmla="*/ 330 h 1286"/>
                <a:gd name="T30" fmla="*/ 938 w 965"/>
                <a:gd name="T31" fmla="*/ 404 h 1286"/>
                <a:gd name="T32" fmla="*/ 933 w 965"/>
                <a:gd name="T33" fmla="*/ 499 h 1286"/>
                <a:gd name="T34" fmla="*/ 919 w 965"/>
                <a:gd name="T35" fmla="*/ 583 h 1286"/>
                <a:gd name="T36" fmla="*/ 919 w 965"/>
                <a:gd name="T37" fmla="*/ 613 h 1286"/>
                <a:gd name="T38" fmla="*/ 937 w 965"/>
                <a:gd name="T39" fmla="*/ 616 h 1286"/>
                <a:gd name="T40" fmla="*/ 952 w 965"/>
                <a:gd name="T41" fmla="*/ 630 h 1286"/>
                <a:gd name="T42" fmla="*/ 963 w 965"/>
                <a:gd name="T43" fmla="*/ 653 h 1286"/>
                <a:gd name="T44" fmla="*/ 965 w 965"/>
                <a:gd name="T45" fmla="*/ 691 h 1286"/>
                <a:gd name="T46" fmla="*/ 958 w 965"/>
                <a:gd name="T47" fmla="*/ 745 h 1286"/>
                <a:gd name="T48" fmla="*/ 936 w 965"/>
                <a:gd name="T49" fmla="*/ 821 h 1286"/>
                <a:gd name="T50" fmla="*/ 911 w 965"/>
                <a:gd name="T51" fmla="*/ 880 h 1286"/>
                <a:gd name="T52" fmla="*/ 888 w 965"/>
                <a:gd name="T53" fmla="*/ 911 h 1286"/>
                <a:gd name="T54" fmla="*/ 868 w 965"/>
                <a:gd name="T55" fmla="*/ 919 h 1286"/>
                <a:gd name="T56" fmla="*/ 846 w 965"/>
                <a:gd name="T57" fmla="*/ 1000 h 1286"/>
                <a:gd name="T58" fmla="*/ 806 w 965"/>
                <a:gd name="T59" fmla="*/ 1081 h 1286"/>
                <a:gd name="T60" fmla="*/ 748 w 965"/>
                <a:gd name="T61" fmla="*/ 1158 h 1286"/>
                <a:gd name="T62" fmla="*/ 674 w 965"/>
                <a:gd name="T63" fmla="*/ 1223 h 1286"/>
                <a:gd name="T64" fmla="*/ 585 w 965"/>
                <a:gd name="T65" fmla="*/ 1268 h 1286"/>
                <a:gd name="T66" fmla="*/ 503 w 965"/>
                <a:gd name="T67" fmla="*/ 1286 h 1286"/>
                <a:gd name="T68" fmla="*/ 419 w 965"/>
                <a:gd name="T69" fmla="*/ 1279 h 1286"/>
                <a:gd name="T70" fmla="*/ 335 w 965"/>
                <a:gd name="T71" fmla="*/ 1251 h 1286"/>
                <a:gd name="T72" fmla="*/ 259 w 965"/>
                <a:gd name="T73" fmla="*/ 1201 h 1286"/>
                <a:gd name="T74" fmla="*/ 196 w 965"/>
                <a:gd name="T75" fmla="*/ 1139 h 1286"/>
                <a:gd name="T76" fmla="*/ 148 w 965"/>
                <a:gd name="T77" fmla="*/ 1067 h 1286"/>
                <a:gd name="T78" fmla="*/ 115 w 965"/>
                <a:gd name="T79" fmla="*/ 993 h 1286"/>
                <a:gd name="T80" fmla="*/ 96 w 965"/>
                <a:gd name="T81" fmla="*/ 919 h 1286"/>
                <a:gd name="T82" fmla="*/ 76 w 965"/>
                <a:gd name="T83" fmla="*/ 909 h 1286"/>
                <a:gd name="T84" fmla="*/ 53 w 965"/>
                <a:gd name="T85" fmla="*/ 879 h 1286"/>
                <a:gd name="T86" fmla="*/ 29 w 965"/>
                <a:gd name="T87" fmla="*/ 821 h 1286"/>
                <a:gd name="T88" fmla="*/ 8 w 965"/>
                <a:gd name="T89" fmla="*/ 745 h 1286"/>
                <a:gd name="T90" fmla="*/ 0 w 965"/>
                <a:gd name="T91" fmla="*/ 691 h 1286"/>
                <a:gd name="T92" fmla="*/ 2 w 965"/>
                <a:gd name="T93" fmla="*/ 653 h 1286"/>
                <a:gd name="T94" fmla="*/ 13 w 965"/>
                <a:gd name="T95" fmla="*/ 630 h 1286"/>
                <a:gd name="T96" fmla="*/ 29 w 965"/>
                <a:gd name="T97" fmla="*/ 618 h 1286"/>
                <a:gd name="T98" fmla="*/ 48 w 965"/>
                <a:gd name="T99" fmla="*/ 613 h 1286"/>
                <a:gd name="T100" fmla="*/ 46 w 965"/>
                <a:gd name="T101" fmla="*/ 583 h 1286"/>
                <a:gd name="T102" fmla="*/ 32 w 965"/>
                <a:gd name="T103" fmla="*/ 502 h 1286"/>
                <a:gd name="T104" fmla="*/ 30 w 965"/>
                <a:gd name="T105" fmla="*/ 404 h 1286"/>
                <a:gd name="T106" fmla="*/ 51 w 965"/>
                <a:gd name="T107" fmla="*/ 319 h 1286"/>
                <a:gd name="T108" fmla="*/ 84 w 965"/>
                <a:gd name="T109" fmla="*/ 246 h 1286"/>
                <a:gd name="T110" fmla="*/ 129 w 965"/>
                <a:gd name="T111" fmla="*/ 185 h 1286"/>
                <a:gd name="T112" fmla="*/ 186 w 965"/>
                <a:gd name="T113" fmla="*/ 126 h 1286"/>
                <a:gd name="T114" fmla="*/ 259 w 965"/>
                <a:gd name="T115" fmla="*/ 72 h 1286"/>
                <a:gd name="T116" fmla="*/ 325 w 965"/>
                <a:gd name="T117" fmla="*/ 34 h 1286"/>
                <a:gd name="T118" fmla="*/ 390 w 965"/>
                <a:gd name="T119" fmla="*/ 11 h 1286"/>
                <a:gd name="T120" fmla="*/ 454 w 965"/>
                <a:gd name="T121" fmla="*/ 2 h 1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5" h="1286">
                  <a:moveTo>
                    <a:pt x="495" y="0"/>
                  </a:moveTo>
                  <a:lnTo>
                    <a:pt x="535" y="2"/>
                  </a:lnTo>
                  <a:lnTo>
                    <a:pt x="571" y="7"/>
                  </a:lnTo>
                  <a:lnTo>
                    <a:pt x="605" y="16"/>
                  </a:lnTo>
                  <a:lnTo>
                    <a:pt x="634" y="26"/>
                  </a:lnTo>
                  <a:lnTo>
                    <a:pt x="662" y="38"/>
                  </a:lnTo>
                  <a:lnTo>
                    <a:pt x="687" y="51"/>
                  </a:lnTo>
                  <a:lnTo>
                    <a:pt x="716" y="69"/>
                  </a:lnTo>
                  <a:lnTo>
                    <a:pt x="740" y="87"/>
                  </a:lnTo>
                  <a:lnTo>
                    <a:pt x="759" y="104"/>
                  </a:lnTo>
                  <a:lnTo>
                    <a:pt x="775" y="121"/>
                  </a:lnTo>
                  <a:lnTo>
                    <a:pt x="786" y="135"/>
                  </a:lnTo>
                  <a:lnTo>
                    <a:pt x="795" y="146"/>
                  </a:lnTo>
                  <a:lnTo>
                    <a:pt x="800" y="153"/>
                  </a:lnTo>
                  <a:lnTo>
                    <a:pt x="801" y="157"/>
                  </a:lnTo>
                  <a:lnTo>
                    <a:pt x="802" y="157"/>
                  </a:lnTo>
                  <a:lnTo>
                    <a:pt x="806" y="157"/>
                  </a:lnTo>
                  <a:lnTo>
                    <a:pt x="812" y="158"/>
                  </a:lnTo>
                  <a:lnTo>
                    <a:pt x="820" y="160"/>
                  </a:lnTo>
                  <a:lnTo>
                    <a:pt x="829" y="164"/>
                  </a:lnTo>
                  <a:lnTo>
                    <a:pt x="840" y="170"/>
                  </a:lnTo>
                  <a:lnTo>
                    <a:pt x="851" y="176"/>
                  </a:lnTo>
                  <a:lnTo>
                    <a:pt x="863" y="186"/>
                  </a:lnTo>
                  <a:lnTo>
                    <a:pt x="876" y="197"/>
                  </a:lnTo>
                  <a:lnTo>
                    <a:pt x="887" y="211"/>
                  </a:lnTo>
                  <a:lnTo>
                    <a:pt x="899" y="228"/>
                  </a:lnTo>
                  <a:lnTo>
                    <a:pt x="909" y="249"/>
                  </a:lnTo>
                  <a:lnTo>
                    <a:pt x="919" y="272"/>
                  </a:lnTo>
                  <a:lnTo>
                    <a:pt x="927" y="299"/>
                  </a:lnTo>
                  <a:lnTo>
                    <a:pt x="933" y="330"/>
                  </a:lnTo>
                  <a:lnTo>
                    <a:pt x="937" y="365"/>
                  </a:lnTo>
                  <a:lnTo>
                    <a:pt x="938" y="404"/>
                  </a:lnTo>
                  <a:lnTo>
                    <a:pt x="937" y="448"/>
                  </a:lnTo>
                  <a:lnTo>
                    <a:pt x="933" y="499"/>
                  </a:lnTo>
                  <a:lnTo>
                    <a:pt x="926" y="553"/>
                  </a:lnTo>
                  <a:lnTo>
                    <a:pt x="919" y="583"/>
                  </a:lnTo>
                  <a:lnTo>
                    <a:pt x="909" y="614"/>
                  </a:lnTo>
                  <a:lnTo>
                    <a:pt x="919" y="613"/>
                  </a:lnTo>
                  <a:lnTo>
                    <a:pt x="927" y="614"/>
                  </a:lnTo>
                  <a:lnTo>
                    <a:pt x="937" y="616"/>
                  </a:lnTo>
                  <a:lnTo>
                    <a:pt x="946" y="621"/>
                  </a:lnTo>
                  <a:lnTo>
                    <a:pt x="952" y="630"/>
                  </a:lnTo>
                  <a:lnTo>
                    <a:pt x="958" y="640"/>
                  </a:lnTo>
                  <a:lnTo>
                    <a:pt x="963" y="653"/>
                  </a:lnTo>
                  <a:lnTo>
                    <a:pt x="965" y="670"/>
                  </a:lnTo>
                  <a:lnTo>
                    <a:pt x="965" y="691"/>
                  </a:lnTo>
                  <a:lnTo>
                    <a:pt x="963" y="716"/>
                  </a:lnTo>
                  <a:lnTo>
                    <a:pt x="958" y="745"/>
                  </a:lnTo>
                  <a:lnTo>
                    <a:pt x="949" y="779"/>
                  </a:lnTo>
                  <a:lnTo>
                    <a:pt x="936" y="821"/>
                  </a:lnTo>
                  <a:lnTo>
                    <a:pt x="924" y="854"/>
                  </a:lnTo>
                  <a:lnTo>
                    <a:pt x="911" y="880"/>
                  </a:lnTo>
                  <a:lnTo>
                    <a:pt x="899" y="898"/>
                  </a:lnTo>
                  <a:lnTo>
                    <a:pt x="888" y="911"/>
                  </a:lnTo>
                  <a:lnTo>
                    <a:pt x="878" y="917"/>
                  </a:lnTo>
                  <a:lnTo>
                    <a:pt x="868" y="919"/>
                  </a:lnTo>
                  <a:lnTo>
                    <a:pt x="860" y="960"/>
                  </a:lnTo>
                  <a:lnTo>
                    <a:pt x="846" y="1000"/>
                  </a:lnTo>
                  <a:lnTo>
                    <a:pt x="829" y="1040"/>
                  </a:lnTo>
                  <a:lnTo>
                    <a:pt x="806" y="1081"/>
                  </a:lnTo>
                  <a:lnTo>
                    <a:pt x="779" y="1120"/>
                  </a:lnTo>
                  <a:lnTo>
                    <a:pt x="748" y="1158"/>
                  </a:lnTo>
                  <a:lnTo>
                    <a:pt x="713" y="1192"/>
                  </a:lnTo>
                  <a:lnTo>
                    <a:pt x="674" y="1223"/>
                  </a:lnTo>
                  <a:lnTo>
                    <a:pt x="632" y="1249"/>
                  </a:lnTo>
                  <a:lnTo>
                    <a:pt x="585" y="1268"/>
                  </a:lnTo>
                  <a:lnTo>
                    <a:pt x="544" y="1279"/>
                  </a:lnTo>
                  <a:lnTo>
                    <a:pt x="503" y="1286"/>
                  </a:lnTo>
                  <a:lnTo>
                    <a:pt x="461" y="1286"/>
                  </a:lnTo>
                  <a:lnTo>
                    <a:pt x="419" y="1279"/>
                  </a:lnTo>
                  <a:lnTo>
                    <a:pt x="378" y="1268"/>
                  </a:lnTo>
                  <a:lnTo>
                    <a:pt x="335" y="1251"/>
                  </a:lnTo>
                  <a:lnTo>
                    <a:pt x="295" y="1228"/>
                  </a:lnTo>
                  <a:lnTo>
                    <a:pt x="259" y="1201"/>
                  </a:lnTo>
                  <a:lnTo>
                    <a:pt x="226" y="1172"/>
                  </a:lnTo>
                  <a:lnTo>
                    <a:pt x="196" y="1139"/>
                  </a:lnTo>
                  <a:lnTo>
                    <a:pt x="170" y="1103"/>
                  </a:lnTo>
                  <a:lnTo>
                    <a:pt x="148" y="1067"/>
                  </a:lnTo>
                  <a:lnTo>
                    <a:pt x="130" y="1029"/>
                  </a:lnTo>
                  <a:lnTo>
                    <a:pt x="115" y="993"/>
                  </a:lnTo>
                  <a:lnTo>
                    <a:pt x="103" y="956"/>
                  </a:lnTo>
                  <a:lnTo>
                    <a:pt x="96" y="919"/>
                  </a:lnTo>
                  <a:lnTo>
                    <a:pt x="86" y="917"/>
                  </a:lnTo>
                  <a:lnTo>
                    <a:pt x="76" y="909"/>
                  </a:lnTo>
                  <a:lnTo>
                    <a:pt x="65" y="897"/>
                  </a:lnTo>
                  <a:lnTo>
                    <a:pt x="53" y="879"/>
                  </a:lnTo>
                  <a:lnTo>
                    <a:pt x="42" y="854"/>
                  </a:lnTo>
                  <a:lnTo>
                    <a:pt x="29" y="821"/>
                  </a:lnTo>
                  <a:lnTo>
                    <a:pt x="17" y="779"/>
                  </a:lnTo>
                  <a:lnTo>
                    <a:pt x="8" y="745"/>
                  </a:lnTo>
                  <a:lnTo>
                    <a:pt x="2" y="716"/>
                  </a:lnTo>
                  <a:lnTo>
                    <a:pt x="0" y="691"/>
                  </a:lnTo>
                  <a:lnTo>
                    <a:pt x="0" y="670"/>
                  </a:lnTo>
                  <a:lnTo>
                    <a:pt x="2" y="653"/>
                  </a:lnTo>
                  <a:lnTo>
                    <a:pt x="7" y="640"/>
                  </a:lnTo>
                  <a:lnTo>
                    <a:pt x="13" y="630"/>
                  </a:lnTo>
                  <a:lnTo>
                    <a:pt x="21" y="623"/>
                  </a:lnTo>
                  <a:lnTo>
                    <a:pt x="29" y="618"/>
                  </a:lnTo>
                  <a:lnTo>
                    <a:pt x="38" y="614"/>
                  </a:lnTo>
                  <a:lnTo>
                    <a:pt x="48" y="613"/>
                  </a:lnTo>
                  <a:lnTo>
                    <a:pt x="57" y="614"/>
                  </a:lnTo>
                  <a:lnTo>
                    <a:pt x="46" y="583"/>
                  </a:lnTo>
                  <a:lnTo>
                    <a:pt x="40" y="553"/>
                  </a:lnTo>
                  <a:lnTo>
                    <a:pt x="32" y="502"/>
                  </a:lnTo>
                  <a:lnTo>
                    <a:pt x="29" y="452"/>
                  </a:lnTo>
                  <a:lnTo>
                    <a:pt x="30" y="404"/>
                  </a:lnTo>
                  <a:lnTo>
                    <a:pt x="39" y="358"/>
                  </a:lnTo>
                  <a:lnTo>
                    <a:pt x="51" y="319"/>
                  </a:lnTo>
                  <a:lnTo>
                    <a:pt x="66" y="281"/>
                  </a:lnTo>
                  <a:lnTo>
                    <a:pt x="84" y="246"/>
                  </a:lnTo>
                  <a:lnTo>
                    <a:pt x="105" y="214"/>
                  </a:lnTo>
                  <a:lnTo>
                    <a:pt x="129" y="185"/>
                  </a:lnTo>
                  <a:lnTo>
                    <a:pt x="153" y="159"/>
                  </a:lnTo>
                  <a:lnTo>
                    <a:pt x="186" y="126"/>
                  </a:lnTo>
                  <a:lnTo>
                    <a:pt x="222" y="98"/>
                  </a:lnTo>
                  <a:lnTo>
                    <a:pt x="259" y="72"/>
                  </a:lnTo>
                  <a:lnTo>
                    <a:pt x="291" y="51"/>
                  </a:lnTo>
                  <a:lnTo>
                    <a:pt x="325" y="34"/>
                  </a:lnTo>
                  <a:lnTo>
                    <a:pt x="360" y="20"/>
                  </a:lnTo>
                  <a:lnTo>
                    <a:pt x="390" y="11"/>
                  </a:lnTo>
                  <a:lnTo>
                    <a:pt x="422" y="5"/>
                  </a:lnTo>
                  <a:lnTo>
                    <a:pt x="454" y="2"/>
                  </a:lnTo>
                  <a:lnTo>
                    <a:pt x="4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15" name="Group 785"/>
          <p:cNvGrpSpPr>
            <a:grpSpLocks noChangeAspect="1"/>
          </p:cNvGrpSpPr>
          <p:nvPr/>
        </p:nvGrpSpPr>
        <p:grpSpPr bwMode="auto">
          <a:xfrm>
            <a:off x="4154320" y="3673662"/>
            <a:ext cx="216375" cy="230284"/>
            <a:chOff x="2528" y="2251"/>
            <a:chExt cx="1789" cy="1904"/>
          </a:xfrm>
          <a:solidFill>
            <a:schemeClr val="tx1">
              <a:lumMod val="65000"/>
              <a:lumOff val="35000"/>
            </a:schemeClr>
          </a:solidFill>
        </p:grpSpPr>
        <p:sp>
          <p:nvSpPr>
            <p:cNvPr id="5918" name="Freeform 787"/>
            <p:cNvSpPr>
              <a:spLocks/>
            </p:cNvSpPr>
            <p:nvPr/>
          </p:nvSpPr>
          <p:spPr bwMode="auto">
            <a:xfrm>
              <a:off x="2744" y="2356"/>
              <a:ext cx="296" cy="296"/>
            </a:xfrm>
            <a:custGeom>
              <a:avLst/>
              <a:gdLst>
                <a:gd name="T0" fmla="*/ 296 w 593"/>
                <a:gd name="T1" fmla="*/ 0 h 592"/>
                <a:gd name="T2" fmla="*/ 340 w 593"/>
                <a:gd name="T3" fmla="*/ 4 h 592"/>
                <a:gd name="T4" fmla="*/ 382 w 593"/>
                <a:gd name="T5" fmla="*/ 13 h 592"/>
                <a:gd name="T6" fmla="*/ 421 w 593"/>
                <a:gd name="T7" fmla="*/ 28 h 592"/>
                <a:gd name="T8" fmla="*/ 457 w 593"/>
                <a:gd name="T9" fmla="*/ 48 h 592"/>
                <a:gd name="T10" fmla="*/ 491 w 593"/>
                <a:gd name="T11" fmla="*/ 73 h 592"/>
                <a:gd name="T12" fmla="*/ 520 w 593"/>
                <a:gd name="T13" fmla="*/ 102 h 592"/>
                <a:gd name="T14" fmla="*/ 545 w 593"/>
                <a:gd name="T15" fmla="*/ 135 h 592"/>
                <a:gd name="T16" fmla="*/ 565 w 593"/>
                <a:gd name="T17" fmla="*/ 172 h 592"/>
                <a:gd name="T18" fmla="*/ 580 w 593"/>
                <a:gd name="T19" fmla="*/ 212 h 592"/>
                <a:gd name="T20" fmla="*/ 590 w 593"/>
                <a:gd name="T21" fmla="*/ 253 h 592"/>
                <a:gd name="T22" fmla="*/ 593 w 593"/>
                <a:gd name="T23" fmla="*/ 296 h 592"/>
                <a:gd name="T24" fmla="*/ 590 w 593"/>
                <a:gd name="T25" fmla="*/ 340 h 592"/>
                <a:gd name="T26" fmla="*/ 580 w 593"/>
                <a:gd name="T27" fmla="*/ 382 h 592"/>
                <a:gd name="T28" fmla="*/ 565 w 593"/>
                <a:gd name="T29" fmla="*/ 421 h 592"/>
                <a:gd name="T30" fmla="*/ 545 w 593"/>
                <a:gd name="T31" fmla="*/ 457 h 592"/>
                <a:gd name="T32" fmla="*/ 520 w 593"/>
                <a:gd name="T33" fmla="*/ 491 h 592"/>
                <a:gd name="T34" fmla="*/ 491 w 593"/>
                <a:gd name="T35" fmla="*/ 520 h 592"/>
                <a:gd name="T36" fmla="*/ 457 w 593"/>
                <a:gd name="T37" fmla="*/ 544 h 592"/>
                <a:gd name="T38" fmla="*/ 421 w 593"/>
                <a:gd name="T39" fmla="*/ 565 h 592"/>
                <a:gd name="T40" fmla="*/ 382 w 593"/>
                <a:gd name="T41" fmla="*/ 580 h 592"/>
                <a:gd name="T42" fmla="*/ 340 w 593"/>
                <a:gd name="T43" fmla="*/ 590 h 592"/>
                <a:gd name="T44" fmla="*/ 296 w 593"/>
                <a:gd name="T45" fmla="*/ 592 h 592"/>
                <a:gd name="T46" fmla="*/ 253 w 593"/>
                <a:gd name="T47" fmla="*/ 590 h 592"/>
                <a:gd name="T48" fmla="*/ 211 w 593"/>
                <a:gd name="T49" fmla="*/ 580 h 592"/>
                <a:gd name="T50" fmla="*/ 172 w 593"/>
                <a:gd name="T51" fmla="*/ 565 h 592"/>
                <a:gd name="T52" fmla="*/ 135 w 593"/>
                <a:gd name="T53" fmla="*/ 544 h 592"/>
                <a:gd name="T54" fmla="*/ 102 w 593"/>
                <a:gd name="T55" fmla="*/ 520 h 592"/>
                <a:gd name="T56" fmla="*/ 73 w 593"/>
                <a:gd name="T57" fmla="*/ 491 h 592"/>
                <a:gd name="T58" fmla="*/ 48 w 593"/>
                <a:gd name="T59" fmla="*/ 457 h 592"/>
                <a:gd name="T60" fmla="*/ 28 w 593"/>
                <a:gd name="T61" fmla="*/ 421 h 592"/>
                <a:gd name="T62" fmla="*/ 13 w 593"/>
                <a:gd name="T63" fmla="*/ 382 h 592"/>
                <a:gd name="T64" fmla="*/ 4 w 593"/>
                <a:gd name="T65" fmla="*/ 340 h 592"/>
                <a:gd name="T66" fmla="*/ 0 w 593"/>
                <a:gd name="T67" fmla="*/ 296 h 592"/>
                <a:gd name="T68" fmla="*/ 4 w 593"/>
                <a:gd name="T69" fmla="*/ 253 h 592"/>
                <a:gd name="T70" fmla="*/ 13 w 593"/>
                <a:gd name="T71" fmla="*/ 212 h 592"/>
                <a:gd name="T72" fmla="*/ 28 w 593"/>
                <a:gd name="T73" fmla="*/ 172 h 592"/>
                <a:gd name="T74" fmla="*/ 48 w 593"/>
                <a:gd name="T75" fmla="*/ 135 h 592"/>
                <a:gd name="T76" fmla="*/ 73 w 593"/>
                <a:gd name="T77" fmla="*/ 102 h 592"/>
                <a:gd name="T78" fmla="*/ 102 w 593"/>
                <a:gd name="T79" fmla="*/ 73 h 592"/>
                <a:gd name="T80" fmla="*/ 135 w 593"/>
                <a:gd name="T81" fmla="*/ 48 h 592"/>
                <a:gd name="T82" fmla="*/ 172 w 593"/>
                <a:gd name="T83" fmla="*/ 28 h 592"/>
                <a:gd name="T84" fmla="*/ 211 w 593"/>
                <a:gd name="T85" fmla="*/ 13 h 592"/>
                <a:gd name="T86" fmla="*/ 253 w 593"/>
                <a:gd name="T87" fmla="*/ 4 h 592"/>
                <a:gd name="T88" fmla="*/ 296 w 593"/>
                <a:gd name="T89"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3" h="592">
                  <a:moveTo>
                    <a:pt x="296" y="0"/>
                  </a:moveTo>
                  <a:lnTo>
                    <a:pt x="340" y="4"/>
                  </a:lnTo>
                  <a:lnTo>
                    <a:pt x="382" y="13"/>
                  </a:lnTo>
                  <a:lnTo>
                    <a:pt x="421" y="28"/>
                  </a:lnTo>
                  <a:lnTo>
                    <a:pt x="457" y="48"/>
                  </a:lnTo>
                  <a:lnTo>
                    <a:pt x="491" y="73"/>
                  </a:lnTo>
                  <a:lnTo>
                    <a:pt x="520" y="102"/>
                  </a:lnTo>
                  <a:lnTo>
                    <a:pt x="545" y="135"/>
                  </a:lnTo>
                  <a:lnTo>
                    <a:pt x="565" y="172"/>
                  </a:lnTo>
                  <a:lnTo>
                    <a:pt x="580" y="212"/>
                  </a:lnTo>
                  <a:lnTo>
                    <a:pt x="590" y="253"/>
                  </a:lnTo>
                  <a:lnTo>
                    <a:pt x="593" y="296"/>
                  </a:lnTo>
                  <a:lnTo>
                    <a:pt x="590" y="340"/>
                  </a:lnTo>
                  <a:lnTo>
                    <a:pt x="580" y="382"/>
                  </a:lnTo>
                  <a:lnTo>
                    <a:pt x="565" y="421"/>
                  </a:lnTo>
                  <a:lnTo>
                    <a:pt x="545" y="457"/>
                  </a:lnTo>
                  <a:lnTo>
                    <a:pt x="520" y="491"/>
                  </a:lnTo>
                  <a:lnTo>
                    <a:pt x="491" y="520"/>
                  </a:lnTo>
                  <a:lnTo>
                    <a:pt x="457" y="544"/>
                  </a:lnTo>
                  <a:lnTo>
                    <a:pt x="421" y="565"/>
                  </a:lnTo>
                  <a:lnTo>
                    <a:pt x="382" y="580"/>
                  </a:lnTo>
                  <a:lnTo>
                    <a:pt x="340" y="590"/>
                  </a:lnTo>
                  <a:lnTo>
                    <a:pt x="296" y="592"/>
                  </a:lnTo>
                  <a:lnTo>
                    <a:pt x="253" y="590"/>
                  </a:lnTo>
                  <a:lnTo>
                    <a:pt x="211" y="580"/>
                  </a:lnTo>
                  <a:lnTo>
                    <a:pt x="172" y="565"/>
                  </a:lnTo>
                  <a:lnTo>
                    <a:pt x="135" y="544"/>
                  </a:lnTo>
                  <a:lnTo>
                    <a:pt x="102" y="520"/>
                  </a:lnTo>
                  <a:lnTo>
                    <a:pt x="73" y="491"/>
                  </a:lnTo>
                  <a:lnTo>
                    <a:pt x="48" y="457"/>
                  </a:lnTo>
                  <a:lnTo>
                    <a:pt x="28" y="421"/>
                  </a:lnTo>
                  <a:lnTo>
                    <a:pt x="13" y="382"/>
                  </a:lnTo>
                  <a:lnTo>
                    <a:pt x="4" y="340"/>
                  </a:lnTo>
                  <a:lnTo>
                    <a:pt x="0" y="296"/>
                  </a:lnTo>
                  <a:lnTo>
                    <a:pt x="4" y="253"/>
                  </a:lnTo>
                  <a:lnTo>
                    <a:pt x="13" y="212"/>
                  </a:lnTo>
                  <a:lnTo>
                    <a:pt x="28" y="172"/>
                  </a:lnTo>
                  <a:lnTo>
                    <a:pt x="48" y="135"/>
                  </a:lnTo>
                  <a:lnTo>
                    <a:pt x="73" y="102"/>
                  </a:lnTo>
                  <a:lnTo>
                    <a:pt x="102" y="73"/>
                  </a:lnTo>
                  <a:lnTo>
                    <a:pt x="135" y="48"/>
                  </a:lnTo>
                  <a:lnTo>
                    <a:pt x="172" y="28"/>
                  </a:lnTo>
                  <a:lnTo>
                    <a:pt x="211" y="13"/>
                  </a:lnTo>
                  <a:lnTo>
                    <a:pt x="253" y="4"/>
                  </a:lnTo>
                  <a:lnTo>
                    <a:pt x="2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19" name="Freeform 788"/>
            <p:cNvSpPr>
              <a:spLocks/>
            </p:cNvSpPr>
            <p:nvPr/>
          </p:nvSpPr>
          <p:spPr bwMode="auto">
            <a:xfrm>
              <a:off x="2528" y="2698"/>
              <a:ext cx="727" cy="1457"/>
            </a:xfrm>
            <a:custGeom>
              <a:avLst/>
              <a:gdLst>
                <a:gd name="T0" fmla="*/ 802 w 1453"/>
                <a:gd name="T1" fmla="*/ 0 h 2913"/>
                <a:gd name="T2" fmla="*/ 815 w 1453"/>
                <a:gd name="T3" fmla="*/ 10 h 2913"/>
                <a:gd name="T4" fmla="*/ 764 w 1453"/>
                <a:gd name="T5" fmla="*/ 123 h 2913"/>
                <a:gd name="T6" fmla="*/ 829 w 1453"/>
                <a:gd name="T7" fmla="*/ 254 h 2913"/>
                <a:gd name="T8" fmla="*/ 964 w 1453"/>
                <a:gd name="T9" fmla="*/ 2 h 2913"/>
                <a:gd name="T10" fmla="*/ 1207 w 1453"/>
                <a:gd name="T11" fmla="*/ 16 h 2913"/>
                <a:gd name="T12" fmla="*/ 1330 w 1453"/>
                <a:gd name="T13" fmla="*/ 84 h 2913"/>
                <a:gd name="T14" fmla="*/ 1416 w 1453"/>
                <a:gd name="T15" fmla="*/ 197 h 2913"/>
                <a:gd name="T16" fmla="*/ 1447 w 1453"/>
                <a:gd name="T17" fmla="*/ 339 h 2913"/>
                <a:gd name="T18" fmla="*/ 1441 w 1453"/>
                <a:gd name="T19" fmla="*/ 1444 h 2913"/>
                <a:gd name="T20" fmla="*/ 1390 w 1453"/>
                <a:gd name="T21" fmla="*/ 1507 h 2913"/>
                <a:gd name="T22" fmla="*/ 1310 w 1453"/>
                <a:gd name="T23" fmla="*/ 1531 h 2913"/>
                <a:gd name="T24" fmla="*/ 1255 w 1453"/>
                <a:gd name="T25" fmla="*/ 1521 h 2913"/>
                <a:gd name="T26" fmla="*/ 1192 w 1453"/>
                <a:gd name="T27" fmla="*/ 1468 h 2913"/>
                <a:gd name="T28" fmla="*/ 1168 w 1453"/>
                <a:gd name="T29" fmla="*/ 1389 h 2913"/>
                <a:gd name="T30" fmla="*/ 1160 w 1453"/>
                <a:gd name="T31" fmla="*/ 322 h 2913"/>
                <a:gd name="T32" fmla="*/ 1132 w 1453"/>
                <a:gd name="T33" fmla="*/ 304 h 2913"/>
                <a:gd name="T34" fmla="*/ 1105 w 1453"/>
                <a:gd name="T35" fmla="*/ 322 h 2913"/>
                <a:gd name="T36" fmla="*/ 1102 w 1453"/>
                <a:gd name="T37" fmla="*/ 2776 h 2913"/>
                <a:gd name="T38" fmla="*/ 1055 w 1453"/>
                <a:gd name="T39" fmla="*/ 2863 h 2913"/>
                <a:gd name="T40" fmla="*/ 968 w 1453"/>
                <a:gd name="T41" fmla="*/ 2909 h 2913"/>
                <a:gd name="T42" fmla="*/ 867 w 1453"/>
                <a:gd name="T43" fmla="*/ 2899 h 2913"/>
                <a:gd name="T44" fmla="*/ 792 w 1453"/>
                <a:gd name="T45" fmla="*/ 2837 h 2913"/>
                <a:gd name="T46" fmla="*/ 763 w 1453"/>
                <a:gd name="T47" fmla="*/ 2741 h 2913"/>
                <a:gd name="T48" fmla="*/ 751 w 1453"/>
                <a:gd name="T49" fmla="*/ 1381 h 2913"/>
                <a:gd name="T50" fmla="*/ 711 w 1453"/>
                <a:gd name="T51" fmla="*/ 1374 h 2913"/>
                <a:gd name="T52" fmla="*/ 689 w 1453"/>
                <a:gd name="T53" fmla="*/ 1408 h 2913"/>
                <a:gd name="T54" fmla="*/ 675 w 1453"/>
                <a:gd name="T55" fmla="*/ 2808 h 2913"/>
                <a:gd name="T56" fmla="*/ 613 w 1453"/>
                <a:gd name="T57" fmla="*/ 2884 h 2913"/>
                <a:gd name="T58" fmla="*/ 517 w 1453"/>
                <a:gd name="T59" fmla="*/ 2913 h 2913"/>
                <a:gd name="T60" fmla="*/ 421 w 1453"/>
                <a:gd name="T61" fmla="*/ 2884 h 2913"/>
                <a:gd name="T62" fmla="*/ 359 w 1453"/>
                <a:gd name="T63" fmla="*/ 2808 h 2913"/>
                <a:gd name="T64" fmla="*/ 346 w 1453"/>
                <a:gd name="T65" fmla="*/ 340 h 2913"/>
                <a:gd name="T66" fmla="*/ 329 w 1453"/>
                <a:gd name="T67" fmla="*/ 314 h 2913"/>
                <a:gd name="T68" fmla="*/ 299 w 1453"/>
                <a:gd name="T69" fmla="*/ 320 h 2913"/>
                <a:gd name="T70" fmla="*/ 285 w 1453"/>
                <a:gd name="T71" fmla="*/ 1389 h 2913"/>
                <a:gd name="T72" fmla="*/ 261 w 1453"/>
                <a:gd name="T73" fmla="*/ 1468 h 2913"/>
                <a:gd name="T74" fmla="*/ 198 w 1453"/>
                <a:gd name="T75" fmla="*/ 1521 h 2913"/>
                <a:gd name="T76" fmla="*/ 141 w 1453"/>
                <a:gd name="T77" fmla="*/ 1531 h 2913"/>
                <a:gd name="T78" fmla="*/ 63 w 1453"/>
                <a:gd name="T79" fmla="*/ 1507 h 2913"/>
                <a:gd name="T80" fmla="*/ 10 w 1453"/>
                <a:gd name="T81" fmla="*/ 1444 h 2913"/>
                <a:gd name="T82" fmla="*/ 5 w 1453"/>
                <a:gd name="T83" fmla="*/ 339 h 2913"/>
                <a:gd name="T84" fmla="*/ 37 w 1453"/>
                <a:gd name="T85" fmla="*/ 197 h 2913"/>
                <a:gd name="T86" fmla="*/ 122 w 1453"/>
                <a:gd name="T87" fmla="*/ 84 h 2913"/>
                <a:gd name="T88" fmla="*/ 246 w 1453"/>
                <a:gd name="T89" fmla="*/ 16 h 2913"/>
                <a:gd name="T90" fmla="*/ 488 w 1453"/>
                <a:gd name="T91" fmla="*/ 2 h 2913"/>
                <a:gd name="T92" fmla="*/ 626 w 1453"/>
                <a:gd name="T93" fmla="*/ 254 h 2913"/>
                <a:gd name="T94" fmla="*/ 690 w 1453"/>
                <a:gd name="T95" fmla="*/ 123 h 2913"/>
                <a:gd name="T96" fmla="*/ 640 w 1453"/>
                <a:gd name="T97" fmla="*/ 10 h 2913"/>
                <a:gd name="T98" fmla="*/ 653 w 1453"/>
                <a:gd name="T99" fmla="*/ 0 h 2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53" h="2913">
                  <a:moveTo>
                    <a:pt x="658" y="0"/>
                  </a:moveTo>
                  <a:lnTo>
                    <a:pt x="798" y="0"/>
                  </a:lnTo>
                  <a:lnTo>
                    <a:pt x="802" y="0"/>
                  </a:lnTo>
                  <a:lnTo>
                    <a:pt x="808" y="2"/>
                  </a:lnTo>
                  <a:lnTo>
                    <a:pt x="812" y="6"/>
                  </a:lnTo>
                  <a:lnTo>
                    <a:pt x="815" y="10"/>
                  </a:lnTo>
                  <a:lnTo>
                    <a:pt x="819" y="20"/>
                  </a:lnTo>
                  <a:lnTo>
                    <a:pt x="815" y="30"/>
                  </a:lnTo>
                  <a:lnTo>
                    <a:pt x="764" y="123"/>
                  </a:lnTo>
                  <a:lnTo>
                    <a:pt x="822" y="227"/>
                  </a:lnTo>
                  <a:lnTo>
                    <a:pt x="827" y="240"/>
                  </a:lnTo>
                  <a:lnTo>
                    <a:pt x="829" y="254"/>
                  </a:lnTo>
                  <a:lnTo>
                    <a:pt x="828" y="268"/>
                  </a:lnTo>
                  <a:lnTo>
                    <a:pt x="786" y="465"/>
                  </a:lnTo>
                  <a:lnTo>
                    <a:pt x="964" y="2"/>
                  </a:lnTo>
                  <a:lnTo>
                    <a:pt x="1110" y="2"/>
                  </a:lnTo>
                  <a:lnTo>
                    <a:pt x="1160" y="6"/>
                  </a:lnTo>
                  <a:lnTo>
                    <a:pt x="1207" y="16"/>
                  </a:lnTo>
                  <a:lnTo>
                    <a:pt x="1251" y="33"/>
                  </a:lnTo>
                  <a:lnTo>
                    <a:pt x="1293" y="57"/>
                  </a:lnTo>
                  <a:lnTo>
                    <a:pt x="1330" y="84"/>
                  </a:lnTo>
                  <a:lnTo>
                    <a:pt x="1364" y="118"/>
                  </a:lnTo>
                  <a:lnTo>
                    <a:pt x="1393" y="155"/>
                  </a:lnTo>
                  <a:lnTo>
                    <a:pt x="1416" y="197"/>
                  </a:lnTo>
                  <a:lnTo>
                    <a:pt x="1433" y="241"/>
                  </a:lnTo>
                  <a:lnTo>
                    <a:pt x="1444" y="289"/>
                  </a:lnTo>
                  <a:lnTo>
                    <a:pt x="1447" y="339"/>
                  </a:lnTo>
                  <a:lnTo>
                    <a:pt x="1453" y="1388"/>
                  </a:lnTo>
                  <a:lnTo>
                    <a:pt x="1451" y="1416"/>
                  </a:lnTo>
                  <a:lnTo>
                    <a:pt x="1441" y="1444"/>
                  </a:lnTo>
                  <a:lnTo>
                    <a:pt x="1429" y="1468"/>
                  </a:lnTo>
                  <a:lnTo>
                    <a:pt x="1411" y="1489"/>
                  </a:lnTo>
                  <a:lnTo>
                    <a:pt x="1390" y="1507"/>
                  </a:lnTo>
                  <a:lnTo>
                    <a:pt x="1366" y="1519"/>
                  </a:lnTo>
                  <a:lnTo>
                    <a:pt x="1339" y="1529"/>
                  </a:lnTo>
                  <a:lnTo>
                    <a:pt x="1310" y="1531"/>
                  </a:lnTo>
                  <a:lnTo>
                    <a:pt x="1310" y="1531"/>
                  </a:lnTo>
                  <a:lnTo>
                    <a:pt x="1281" y="1529"/>
                  </a:lnTo>
                  <a:lnTo>
                    <a:pt x="1255" y="1521"/>
                  </a:lnTo>
                  <a:lnTo>
                    <a:pt x="1230" y="1507"/>
                  </a:lnTo>
                  <a:lnTo>
                    <a:pt x="1210" y="1489"/>
                  </a:lnTo>
                  <a:lnTo>
                    <a:pt x="1192" y="1468"/>
                  </a:lnTo>
                  <a:lnTo>
                    <a:pt x="1179" y="1445"/>
                  </a:lnTo>
                  <a:lnTo>
                    <a:pt x="1170" y="1418"/>
                  </a:lnTo>
                  <a:lnTo>
                    <a:pt x="1168" y="1389"/>
                  </a:lnTo>
                  <a:lnTo>
                    <a:pt x="1162" y="340"/>
                  </a:lnTo>
                  <a:lnTo>
                    <a:pt x="1162" y="334"/>
                  </a:lnTo>
                  <a:lnTo>
                    <a:pt x="1160" y="322"/>
                  </a:lnTo>
                  <a:lnTo>
                    <a:pt x="1154" y="313"/>
                  </a:lnTo>
                  <a:lnTo>
                    <a:pt x="1145" y="306"/>
                  </a:lnTo>
                  <a:lnTo>
                    <a:pt x="1132" y="304"/>
                  </a:lnTo>
                  <a:lnTo>
                    <a:pt x="1120" y="306"/>
                  </a:lnTo>
                  <a:lnTo>
                    <a:pt x="1111" y="313"/>
                  </a:lnTo>
                  <a:lnTo>
                    <a:pt x="1105" y="322"/>
                  </a:lnTo>
                  <a:lnTo>
                    <a:pt x="1103" y="334"/>
                  </a:lnTo>
                  <a:lnTo>
                    <a:pt x="1105" y="2741"/>
                  </a:lnTo>
                  <a:lnTo>
                    <a:pt x="1102" y="2776"/>
                  </a:lnTo>
                  <a:lnTo>
                    <a:pt x="1092" y="2808"/>
                  </a:lnTo>
                  <a:lnTo>
                    <a:pt x="1076" y="2837"/>
                  </a:lnTo>
                  <a:lnTo>
                    <a:pt x="1055" y="2863"/>
                  </a:lnTo>
                  <a:lnTo>
                    <a:pt x="1030" y="2884"/>
                  </a:lnTo>
                  <a:lnTo>
                    <a:pt x="1001" y="2899"/>
                  </a:lnTo>
                  <a:lnTo>
                    <a:pt x="968" y="2909"/>
                  </a:lnTo>
                  <a:lnTo>
                    <a:pt x="934" y="2913"/>
                  </a:lnTo>
                  <a:lnTo>
                    <a:pt x="900" y="2909"/>
                  </a:lnTo>
                  <a:lnTo>
                    <a:pt x="867" y="2899"/>
                  </a:lnTo>
                  <a:lnTo>
                    <a:pt x="838" y="2884"/>
                  </a:lnTo>
                  <a:lnTo>
                    <a:pt x="813" y="2863"/>
                  </a:lnTo>
                  <a:lnTo>
                    <a:pt x="792" y="2837"/>
                  </a:lnTo>
                  <a:lnTo>
                    <a:pt x="776" y="2808"/>
                  </a:lnTo>
                  <a:lnTo>
                    <a:pt x="767" y="2776"/>
                  </a:lnTo>
                  <a:lnTo>
                    <a:pt x="763" y="2741"/>
                  </a:lnTo>
                  <a:lnTo>
                    <a:pt x="763" y="1408"/>
                  </a:lnTo>
                  <a:lnTo>
                    <a:pt x="760" y="1394"/>
                  </a:lnTo>
                  <a:lnTo>
                    <a:pt x="751" y="1381"/>
                  </a:lnTo>
                  <a:lnTo>
                    <a:pt x="740" y="1374"/>
                  </a:lnTo>
                  <a:lnTo>
                    <a:pt x="726" y="1371"/>
                  </a:lnTo>
                  <a:lnTo>
                    <a:pt x="711" y="1374"/>
                  </a:lnTo>
                  <a:lnTo>
                    <a:pt x="699" y="1381"/>
                  </a:lnTo>
                  <a:lnTo>
                    <a:pt x="691" y="1394"/>
                  </a:lnTo>
                  <a:lnTo>
                    <a:pt x="689" y="1408"/>
                  </a:lnTo>
                  <a:lnTo>
                    <a:pt x="689" y="2741"/>
                  </a:lnTo>
                  <a:lnTo>
                    <a:pt x="685" y="2776"/>
                  </a:lnTo>
                  <a:lnTo>
                    <a:pt x="675" y="2808"/>
                  </a:lnTo>
                  <a:lnTo>
                    <a:pt x="660" y="2837"/>
                  </a:lnTo>
                  <a:lnTo>
                    <a:pt x="639" y="2863"/>
                  </a:lnTo>
                  <a:lnTo>
                    <a:pt x="613" y="2884"/>
                  </a:lnTo>
                  <a:lnTo>
                    <a:pt x="584" y="2899"/>
                  </a:lnTo>
                  <a:lnTo>
                    <a:pt x="552" y="2909"/>
                  </a:lnTo>
                  <a:lnTo>
                    <a:pt x="517" y="2913"/>
                  </a:lnTo>
                  <a:lnTo>
                    <a:pt x="482" y="2909"/>
                  </a:lnTo>
                  <a:lnTo>
                    <a:pt x="451" y="2899"/>
                  </a:lnTo>
                  <a:lnTo>
                    <a:pt x="421" y="2884"/>
                  </a:lnTo>
                  <a:lnTo>
                    <a:pt x="397" y="2863"/>
                  </a:lnTo>
                  <a:lnTo>
                    <a:pt x="376" y="2837"/>
                  </a:lnTo>
                  <a:lnTo>
                    <a:pt x="359" y="2808"/>
                  </a:lnTo>
                  <a:lnTo>
                    <a:pt x="349" y="2776"/>
                  </a:lnTo>
                  <a:lnTo>
                    <a:pt x="346" y="2741"/>
                  </a:lnTo>
                  <a:lnTo>
                    <a:pt x="346" y="340"/>
                  </a:lnTo>
                  <a:lnTo>
                    <a:pt x="343" y="329"/>
                  </a:lnTo>
                  <a:lnTo>
                    <a:pt x="337" y="320"/>
                  </a:lnTo>
                  <a:lnTo>
                    <a:pt x="329" y="314"/>
                  </a:lnTo>
                  <a:lnTo>
                    <a:pt x="319" y="312"/>
                  </a:lnTo>
                  <a:lnTo>
                    <a:pt x="307" y="314"/>
                  </a:lnTo>
                  <a:lnTo>
                    <a:pt x="299" y="320"/>
                  </a:lnTo>
                  <a:lnTo>
                    <a:pt x="293" y="329"/>
                  </a:lnTo>
                  <a:lnTo>
                    <a:pt x="291" y="340"/>
                  </a:lnTo>
                  <a:lnTo>
                    <a:pt x="285" y="1389"/>
                  </a:lnTo>
                  <a:lnTo>
                    <a:pt x="283" y="1417"/>
                  </a:lnTo>
                  <a:lnTo>
                    <a:pt x="274" y="1445"/>
                  </a:lnTo>
                  <a:lnTo>
                    <a:pt x="261" y="1468"/>
                  </a:lnTo>
                  <a:lnTo>
                    <a:pt x="244" y="1489"/>
                  </a:lnTo>
                  <a:lnTo>
                    <a:pt x="223" y="1507"/>
                  </a:lnTo>
                  <a:lnTo>
                    <a:pt x="198" y="1521"/>
                  </a:lnTo>
                  <a:lnTo>
                    <a:pt x="172" y="1529"/>
                  </a:lnTo>
                  <a:lnTo>
                    <a:pt x="143" y="1531"/>
                  </a:lnTo>
                  <a:lnTo>
                    <a:pt x="141" y="1531"/>
                  </a:lnTo>
                  <a:lnTo>
                    <a:pt x="114" y="1529"/>
                  </a:lnTo>
                  <a:lnTo>
                    <a:pt x="86" y="1519"/>
                  </a:lnTo>
                  <a:lnTo>
                    <a:pt x="63" y="1507"/>
                  </a:lnTo>
                  <a:lnTo>
                    <a:pt x="41" y="1489"/>
                  </a:lnTo>
                  <a:lnTo>
                    <a:pt x="24" y="1468"/>
                  </a:lnTo>
                  <a:lnTo>
                    <a:pt x="10" y="1444"/>
                  </a:lnTo>
                  <a:lnTo>
                    <a:pt x="2" y="1416"/>
                  </a:lnTo>
                  <a:lnTo>
                    <a:pt x="0" y="1388"/>
                  </a:lnTo>
                  <a:lnTo>
                    <a:pt x="5" y="339"/>
                  </a:lnTo>
                  <a:lnTo>
                    <a:pt x="9" y="289"/>
                  </a:lnTo>
                  <a:lnTo>
                    <a:pt x="20" y="241"/>
                  </a:lnTo>
                  <a:lnTo>
                    <a:pt x="37" y="197"/>
                  </a:lnTo>
                  <a:lnTo>
                    <a:pt x="60" y="155"/>
                  </a:lnTo>
                  <a:lnTo>
                    <a:pt x="89" y="118"/>
                  </a:lnTo>
                  <a:lnTo>
                    <a:pt x="122" y="84"/>
                  </a:lnTo>
                  <a:lnTo>
                    <a:pt x="160" y="57"/>
                  </a:lnTo>
                  <a:lnTo>
                    <a:pt x="202" y="33"/>
                  </a:lnTo>
                  <a:lnTo>
                    <a:pt x="246" y="16"/>
                  </a:lnTo>
                  <a:lnTo>
                    <a:pt x="293" y="6"/>
                  </a:lnTo>
                  <a:lnTo>
                    <a:pt x="343" y="2"/>
                  </a:lnTo>
                  <a:lnTo>
                    <a:pt x="488" y="2"/>
                  </a:lnTo>
                  <a:lnTo>
                    <a:pt x="663" y="465"/>
                  </a:lnTo>
                  <a:lnTo>
                    <a:pt x="626" y="268"/>
                  </a:lnTo>
                  <a:lnTo>
                    <a:pt x="626" y="254"/>
                  </a:lnTo>
                  <a:lnTo>
                    <a:pt x="627" y="240"/>
                  </a:lnTo>
                  <a:lnTo>
                    <a:pt x="633" y="227"/>
                  </a:lnTo>
                  <a:lnTo>
                    <a:pt x="690" y="123"/>
                  </a:lnTo>
                  <a:lnTo>
                    <a:pt x="639" y="30"/>
                  </a:lnTo>
                  <a:lnTo>
                    <a:pt x="637" y="20"/>
                  </a:lnTo>
                  <a:lnTo>
                    <a:pt x="640" y="10"/>
                  </a:lnTo>
                  <a:lnTo>
                    <a:pt x="644" y="6"/>
                  </a:lnTo>
                  <a:lnTo>
                    <a:pt x="647" y="2"/>
                  </a:lnTo>
                  <a:lnTo>
                    <a:pt x="653" y="0"/>
                  </a:lnTo>
                  <a:lnTo>
                    <a:pt x="6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20" name="Freeform 789"/>
            <p:cNvSpPr>
              <a:spLocks/>
            </p:cNvSpPr>
            <p:nvPr/>
          </p:nvSpPr>
          <p:spPr bwMode="auto">
            <a:xfrm>
              <a:off x="3568" y="2356"/>
              <a:ext cx="296" cy="296"/>
            </a:xfrm>
            <a:custGeom>
              <a:avLst/>
              <a:gdLst>
                <a:gd name="T0" fmla="*/ 296 w 592"/>
                <a:gd name="T1" fmla="*/ 0 h 592"/>
                <a:gd name="T2" fmla="*/ 340 w 592"/>
                <a:gd name="T3" fmla="*/ 4 h 592"/>
                <a:gd name="T4" fmla="*/ 382 w 592"/>
                <a:gd name="T5" fmla="*/ 13 h 592"/>
                <a:gd name="T6" fmla="*/ 421 w 592"/>
                <a:gd name="T7" fmla="*/ 28 h 592"/>
                <a:gd name="T8" fmla="*/ 457 w 592"/>
                <a:gd name="T9" fmla="*/ 48 h 592"/>
                <a:gd name="T10" fmla="*/ 491 w 592"/>
                <a:gd name="T11" fmla="*/ 73 h 592"/>
                <a:gd name="T12" fmla="*/ 520 w 592"/>
                <a:gd name="T13" fmla="*/ 102 h 592"/>
                <a:gd name="T14" fmla="*/ 544 w 592"/>
                <a:gd name="T15" fmla="*/ 135 h 592"/>
                <a:gd name="T16" fmla="*/ 565 w 592"/>
                <a:gd name="T17" fmla="*/ 172 h 592"/>
                <a:gd name="T18" fmla="*/ 580 w 592"/>
                <a:gd name="T19" fmla="*/ 212 h 592"/>
                <a:gd name="T20" fmla="*/ 590 w 592"/>
                <a:gd name="T21" fmla="*/ 253 h 592"/>
                <a:gd name="T22" fmla="*/ 592 w 592"/>
                <a:gd name="T23" fmla="*/ 296 h 592"/>
                <a:gd name="T24" fmla="*/ 590 w 592"/>
                <a:gd name="T25" fmla="*/ 340 h 592"/>
                <a:gd name="T26" fmla="*/ 580 w 592"/>
                <a:gd name="T27" fmla="*/ 382 h 592"/>
                <a:gd name="T28" fmla="*/ 565 w 592"/>
                <a:gd name="T29" fmla="*/ 421 h 592"/>
                <a:gd name="T30" fmla="*/ 544 w 592"/>
                <a:gd name="T31" fmla="*/ 457 h 592"/>
                <a:gd name="T32" fmla="*/ 520 w 592"/>
                <a:gd name="T33" fmla="*/ 491 h 592"/>
                <a:gd name="T34" fmla="*/ 491 w 592"/>
                <a:gd name="T35" fmla="*/ 520 h 592"/>
                <a:gd name="T36" fmla="*/ 457 w 592"/>
                <a:gd name="T37" fmla="*/ 544 h 592"/>
                <a:gd name="T38" fmla="*/ 421 w 592"/>
                <a:gd name="T39" fmla="*/ 565 h 592"/>
                <a:gd name="T40" fmla="*/ 382 w 592"/>
                <a:gd name="T41" fmla="*/ 580 h 592"/>
                <a:gd name="T42" fmla="*/ 340 w 592"/>
                <a:gd name="T43" fmla="*/ 590 h 592"/>
                <a:gd name="T44" fmla="*/ 296 w 592"/>
                <a:gd name="T45" fmla="*/ 592 h 592"/>
                <a:gd name="T46" fmla="*/ 253 w 592"/>
                <a:gd name="T47" fmla="*/ 590 h 592"/>
                <a:gd name="T48" fmla="*/ 211 w 592"/>
                <a:gd name="T49" fmla="*/ 580 h 592"/>
                <a:gd name="T50" fmla="*/ 172 w 592"/>
                <a:gd name="T51" fmla="*/ 565 h 592"/>
                <a:gd name="T52" fmla="*/ 135 w 592"/>
                <a:gd name="T53" fmla="*/ 544 h 592"/>
                <a:gd name="T54" fmla="*/ 102 w 592"/>
                <a:gd name="T55" fmla="*/ 520 h 592"/>
                <a:gd name="T56" fmla="*/ 73 w 592"/>
                <a:gd name="T57" fmla="*/ 491 h 592"/>
                <a:gd name="T58" fmla="*/ 48 w 592"/>
                <a:gd name="T59" fmla="*/ 457 h 592"/>
                <a:gd name="T60" fmla="*/ 28 w 592"/>
                <a:gd name="T61" fmla="*/ 421 h 592"/>
                <a:gd name="T62" fmla="*/ 13 w 592"/>
                <a:gd name="T63" fmla="*/ 382 h 592"/>
                <a:gd name="T64" fmla="*/ 4 w 592"/>
                <a:gd name="T65" fmla="*/ 340 h 592"/>
                <a:gd name="T66" fmla="*/ 0 w 592"/>
                <a:gd name="T67" fmla="*/ 296 h 592"/>
                <a:gd name="T68" fmla="*/ 4 w 592"/>
                <a:gd name="T69" fmla="*/ 253 h 592"/>
                <a:gd name="T70" fmla="*/ 13 w 592"/>
                <a:gd name="T71" fmla="*/ 212 h 592"/>
                <a:gd name="T72" fmla="*/ 28 w 592"/>
                <a:gd name="T73" fmla="*/ 172 h 592"/>
                <a:gd name="T74" fmla="*/ 48 w 592"/>
                <a:gd name="T75" fmla="*/ 135 h 592"/>
                <a:gd name="T76" fmla="*/ 73 w 592"/>
                <a:gd name="T77" fmla="*/ 102 h 592"/>
                <a:gd name="T78" fmla="*/ 102 w 592"/>
                <a:gd name="T79" fmla="*/ 73 h 592"/>
                <a:gd name="T80" fmla="*/ 135 w 592"/>
                <a:gd name="T81" fmla="*/ 48 h 592"/>
                <a:gd name="T82" fmla="*/ 172 w 592"/>
                <a:gd name="T83" fmla="*/ 28 h 592"/>
                <a:gd name="T84" fmla="*/ 211 w 592"/>
                <a:gd name="T85" fmla="*/ 13 h 592"/>
                <a:gd name="T86" fmla="*/ 253 w 592"/>
                <a:gd name="T87" fmla="*/ 4 h 592"/>
                <a:gd name="T88" fmla="*/ 296 w 592"/>
                <a:gd name="T89" fmla="*/ 0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2" h="592">
                  <a:moveTo>
                    <a:pt x="296" y="0"/>
                  </a:moveTo>
                  <a:lnTo>
                    <a:pt x="340" y="4"/>
                  </a:lnTo>
                  <a:lnTo>
                    <a:pt x="382" y="13"/>
                  </a:lnTo>
                  <a:lnTo>
                    <a:pt x="421" y="28"/>
                  </a:lnTo>
                  <a:lnTo>
                    <a:pt x="457" y="48"/>
                  </a:lnTo>
                  <a:lnTo>
                    <a:pt x="491" y="73"/>
                  </a:lnTo>
                  <a:lnTo>
                    <a:pt x="520" y="102"/>
                  </a:lnTo>
                  <a:lnTo>
                    <a:pt x="544" y="135"/>
                  </a:lnTo>
                  <a:lnTo>
                    <a:pt x="565" y="172"/>
                  </a:lnTo>
                  <a:lnTo>
                    <a:pt x="580" y="212"/>
                  </a:lnTo>
                  <a:lnTo>
                    <a:pt x="590" y="253"/>
                  </a:lnTo>
                  <a:lnTo>
                    <a:pt x="592" y="296"/>
                  </a:lnTo>
                  <a:lnTo>
                    <a:pt x="590" y="340"/>
                  </a:lnTo>
                  <a:lnTo>
                    <a:pt x="580" y="382"/>
                  </a:lnTo>
                  <a:lnTo>
                    <a:pt x="565" y="421"/>
                  </a:lnTo>
                  <a:lnTo>
                    <a:pt x="544" y="457"/>
                  </a:lnTo>
                  <a:lnTo>
                    <a:pt x="520" y="491"/>
                  </a:lnTo>
                  <a:lnTo>
                    <a:pt x="491" y="520"/>
                  </a:lnTo>
                  <a:lnTo>
                    <a:pt x="457" y="544"/>
                  </a:lnTo>
                  <a:lnTo>
                    <a:pt x="421" y="565"/>
                  </a:lnTo>
                  <a:lnTo>
                    <a:pt x="382" y="580"/>
                  </a:lnTo>
                  <a:lnTo>
                    <a:pt x="340" y="590"/>
                  </a:lnTo>
                  <a:lnTo>
                    <a:pt x="296" y="592"/>
                  </a:lnTo>
                  <a:lnTo>
                    <a:pt x="253" y="590"/>
                  </a:lnTo>
                  <a:lnTo>
                    <a:pt x="211" y="580"/>
                  </a:lnTo>
                  <a:lnTo>
                    <a:pt x="172" y="565"/>
                  </a:lnTo>
                  <a:lnTo>
                    <a:pt x="135" y="544"/>
                  </a:lnTo>
                  <a:lnTo>
                    <a:pt x="102" y="520"/>
                  </a:lnTo>
                  <a:lnTo>
                    <a:pt x="73" y="491"/>
                  </a:lnTo>
                  <a:lnTo>
                    <a:pt x="48" y="457"/>
                  </a:lnTo>
                  <a:lnTo>
                    <a:pt x="28" y="421"/>
                  </a:lnTo>
                  <a:lnTo>
                    <a:pt x="13" y="382"/>
                  </a:lnTo>
                  <a:lnTo>
                    <a:pt x="4" y="340"/>
                  </a:lnTo>
                  <a:lnTo>
                    <a:pt x="0" y="296"/>
                  </a:lnTo>
                  <a:lnTo>
                    <a:pt x="4" y="253"/>
                  </a:lnTo>
                  <a:lnTo>
                    <a:pt x="13" y="212"/>
                  </a:lnTo>
                  <a:lnTo>
                    <a:pt x="28" y="172"/>
                  </a:lnTo>
                  <a:lnTo>
                    <a:pt x="48" y="135"/>
                  </a:lnTo>
                  <a:lnTo>
                    <a:pt x="73" y="102"/>
                  </a:lnTo>
                  <a:lnTo>
                    <a:pt x="102" y="73"/>
                  </a:lnTo>
                  <a:lnTo>
                    <a:pt x="135" y="48"/>
                  </a:lnTo>
                  <a:lnTo>
                    <a:pt x="172" y="28"/>
                  </a:lnTo>
                  <a:lnTo>
                    <a:pt x="211" y="13"/>
                  </a:lnTo>
                  <a:lnTo>
                    <a:pt x="253" y="4"/>
                  </a:lnTo>
                  <a:lnTo>
                    <a:pt x="2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21" name="Freeform 790"/>
            <p:cNvSpPr>
              <a:spLocks/>
            </p:cNvSpPr>
            <p:nvPr/>
          </p:nvSpPr>
          <p:spPr bwMode="auto">
            <a:xfrm>
              <a:off x="3112" y="2251"/>
              <a:ext cx="1205" cy="1904"/>
            </a:xfrm>
            <a:custGeom>
              <a:avLst/>
              <a:gdLst>
                <a:gd name="T0" fmla="*/ 182 w 2410"/>
                <a:gd name="T1" fmla="*/ 6 h 3808"/>
                <a:gd name="T2" fmla="*/ 231 w 2410"/>
                <a:gd name="T3" fmla="*/ 31 h 3808"/>
                <a:gd name="T4" fmla="*/ 977 w 2410"/>
                <a:gd name="T5" fmla="*/ 919 h 3808"/>
                <a:gd name="T6" fmla="*/ 1107 w 2410"/>
                <a:gd name="T7" fmla="*/ 1163 h 3808"/>
                <a:gd name="T8" fmla="*/ 1108 w 2410"/>
                <a:gd name="T9" fmla="*/ 1135 h 3808"/>
                <a:gd name="T10" fmla="*/ 1171 w 2410"/>
                <a:gd name="T11" fmla="*/ 1018 h 3808"/>
                <a:gd name="T12" fmla="*/ 1118 w 2410"/>
                <a:gd name="T13" fmla="*/ 915 h 3808"/>
                <a:gd name="T14" fmla="*/ 1123 w 2410"/>
                <a:gd name="T15" fmla="*/ 901 h 3808"/>
                <a:gd name="T16" fmla="*/ 1133 w 2410"/>
                <a:gd name="T17" fmla="*/ 895 h 3808"/>
                <a:gd name="T18" fmla="*/ 1279 w 2410"/>
                <a:gd name="T19" fmla="*/ 895 h 3808"/>
                <a:gd name="T20" fmla="*/ 1288 w 2410"/>
                <a:gd name="T21" fmla="*/ 897 h 3808"/>
                <a:gd name="T22" fmla="*/ 1296 w 2410"/>
                <a:gd name="T23" fmla="*/ 905 h 3808"/>
                <a:gd name="T24" fmla="*/ 1296 w 2410"/>
                <a:gd name="T25" fmla="*/ 925 h 3808"/>
                <a:gd name="T26" fmla="*/ 1303 w 2410"/>
                <a:gd name="T27" fmla="*/ 1122 h 3808"/>
                <a:gd name="T28" fmla="*/ 1310 w 2410"/>
                <a:gd name="T29" fmla="*/ 1149 h 3808"/>
                <a:gd name="T30" fmla="*/ 1267 w 2410"/>
                <a:gd name="T31" fmla="*/ 1360 h 3808"/>
                <a:gd name="T32" fmla="*/ 2158 w 2410"/>
                <a:gd name="T33" fmla="*/ 51 h 3808"/>
                <a:gd name="T34" fmla="*/ 2202 w 2410"/>
                <a:gd name="T35" fmla="*/ 16 h 3808"/>
                <a:gd name="T36" fmla="*/ 2255 w 2410"/>
                <a:gd name="T37" fmla="*/ 0 h 3808"/>
                <a:gd name="T38" fmla="*/ 2310 w 2410"/>
                <a:gd name="T39" fmla="*/ 6 h 3808"/>
                <a:gd name="T40" fmla="*/ 2360 w 2410"/>
                <a:gd name="T41" fmla="*/ 33 h 3808"/>
                <a:gd name="T42" fmla="*/ 2394 w 2410"/>
                <a:gd name="T43" fmla="*/ 78 h 3808"/>
                <a:gd name="T44" fmla="*/ 2410 w 2410"/>
                <a:gd name="T45" fmla="*/ 130 h 3808"/>
                <a:gd name="T46" fmla="*/ 2404 w 2410"/>
                <a:gd name="T47" fmla="*/ 185 h 3808"/>
                <a:gd name="T48" fmla="*/ 2377 w 2410"/>
                <a:gd name="T49" fmla="*/ 235 h 3808"/>
                <a:gd name="T50" fmla="*/ 1586 w 2410"/>
                <a:gd name="T51" fmla="*/ 3636 h 3808"/>
                <a:gd name="T52" fmla="*/ 1572 w 2410"/>
                <a:gd name="T53" fmla="*/ 3703 h 3808"/>
                <a:gd name="T54" fmla="*/ 1536 w 2410"/>
                <a:gd name="T55" fmla="*/ 3758 h 3808"/>
                <a:gd name="T56" fmla="*/ 1482 w 2410"/>
                <a:gd name="T57" fmla="*/ 3794 h 3808"/>
                <a:gd name="T58" fmla="*/ 1415 w 2410"/>
                <a:gd name="T59" fmla="*/ 3808 h 3808"/>
                <a:gd name="T60" fmla="*/ 1348 w 2410"/>
                <a:gd name="T61" fmla="*/ 3794 h 3808"/>
                <a:gd name="T62" fmla="*/ 1294 w 2410"/>
                <a:gd name="T63" fmla="*/ 3758 h 3808"/>
                <a:gd name="T64" fmla="*/ 1257 w 2410"/>
                <a:gd name="T65" fmla="*/ 3703 h 3808"/>
                <a:gd name="T66" fmla="*/ 1243 w 2410"/>
                <a:gd name="T67" fmla="*/ 3636 h 3808"/>
                <a:gd name="T68" fmla="*/ 1241 w 2410"/>
                <a:gd name="T69" fmla="*/ 2289 h 3808"/>
                <a:gd name="T70" fmla="*/ 1221 w 2410"/>
                <a:gd name="T71" fmla="*/ 2269 h 3808"/>
                <a:gd name="T72" fmla="*/ 1192 w 2410"/>
                <a:gd name="T73" fmla="*/ 2269 h 3808"/>
                <a:gd name="T74" fmla="*/ 1172 w 2410"/>
                <a:gd name="T75" fmla="*/ 2289 h 3808"/>
                <a:gd name="T76" fmla="*/ 1170 w 2410"/>
                <a:gd name="T77" fmla="*/ 3636 h 3808"/>
                <a:gd name="T78" fmla="*/ 1156 w 2410"/>
                <a:gd name="T79" fmla="*/ 3703 h 3808"/>
                <a:gd name="T80" fmla="*/ 1119 w 2410"/>
                <a:gd name="T81" fmla="*/ 3758 h 3808"/>
                <a:gd name="T82" fmla="*/ 1064 w 2410"/>
                <a:gd name="T83" fmla="*/ 3794 h 3808"/>
                <a:gd name="T84" fmla="*/ 998 w 2410"/>
                <a:gd name="T85" fmla="*/ 3808 h 3808"/>
                <a:gd name="T86" fmla="*/ 931 w 2410"/>
                <a:gd name="T87" fmla="*/ 3794 h 3808"/>
                <a:gd name="T88" fmla="*/ 876 w 2410"/>
                <a:gd name="T89" fmla="*/ 3758 h 3808"/>
                <a:gd name="T90" fmla="*/ 841 w 2410"/>
                <a:gd name="T91" fmla="*/ 3703 h 3808"/>
                <a:gd name="T92" fmla="*/ 827 w 2410"/>
                <a:gd name="T93" fmla="*/ 3636 h 3808"/>
                <a:gd name="T94" fmla="*/ 32 w 2410"/>
                <a:gd name="T95" fmla="*/ 235 h 3808"/>
                <a:gd name="T96" fmla="*/ 6 w 2410"/>
                <a:gd name="T97" fmla="*/ 185 h 3808"/>
                <a:gd name="T98" fmla="*/ 0 w 2410"/>
                <a:gd name="T99" fmla="*/ 130 h 3808"/>
                <a:gd name="T100" fmla="*/ 15 w 2410"/>
                <a:gd name="T101" fmla="*/ 78 h 3808"/>
                <a:gd name="T102" fmla="*/ 51 w 2410"/>
                <a:gd name="T103" fmla="*/ 33 h 3808"/>
                <a:gd name="T104" fmla="*/ 101 w 2410"/>
                <a:gd name="T105" fmla="*/ 6 h 3808"/>
                <a:gd name="T106" fmla="*/ 155 w 2410"/>
                <a:gd name="T107" fmla="*/ 0 h 3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10" h="3808">
                  <a:moveTo>
                    <a:pt x="155" y="0"/>
                  </a:moveTo>
                  <a:lnTo>
                    <a:pt x="182" y="6"/>
                  </a:lnTo>
                  <a:lnTo>
                    <a:pt x="207" y="16"/>
                  </a:lnTo>
                  <a:lnTo>
                    <a:pt x="231" y="31"/>
                  </a:lnTo>
                  <a:lnTo>
                    <a:pt x="251" y="51"/>
                  </a:lnTo>
                  <a:lnTo>
                    <a:pt x="977" y="919"/>
                  </a:lnTo>
                  <a:lnTo>
                    <a:pt x="1144" y="1360"/>
                  </a:lnTo>
                  <a:lnTo>
                    <a:pt x="1107" y="1163"/>
                  </a:lnTo>
                  <a:lnTo>
                    <a:pt x="1106" y="1149"/>
                  </a:lnTo>
                  <a:lnTo>
                    <a:pt x="1108" y="1135"/>
                  </a:lnTo>
                  <a:lnTo>
                    <a:pt x="1114" y="1122"/>
                  </a:lnTo>
                  <a:lnTo>
                    <a:pt x="1171" y="1018"/>
                  </a:lnTo>
                  <a:lnTo>
                    <a:pt x="1120" y="925"/>
                  </a:lnTo>
                  <a:lnTo>
                    <a:pt x="1118" y="915"/>
                  </a:lnTo>
                  <a:lnTo>
                    <a:pt x="1121" y="905"/>
                  </a:lnTo>
                  <a:lnTo>
                    <a:pt x="1123" y="901"/>
                  </a:lnTo>
                  <a:lnTo>
                    <a:pt x="1128" y="897"/>
                  </a:lnTo>
                  <a:lnTo>
                    <a:pt x="1133" y="895"/>
                  </a:lnTo>
                  <a:lnTo>
                    <a:pt x="1139" y="895"/>
                  </a:lnTo>
                  <a:lnTo>
                    <a:pt x="1279" y="895"/>
                  </a:lnTo>
                  <a:lnTo>
                    <a:pt x="1284" y="895"/>
                  </a:lnTo>
                  <a:lnTo>
                    <a:pt x="1288" y="897"/>
                  </a:lnTo>
                  <a:lnTo>
                    <a:pt x="1293" y="901"/>
                  </a:lnTo>
                  <a:lnTo>
                    <a:pt x="1296" y="905"/>
                  </a:lnTo>
                  <a:lnTo>
                    <a:pt x="1299" y="915"/>
                  </a:lnTo>
                  <a:lnTo>
                    <a:pt x="1296" y="925"/>
                  </a:lnTo>
                  <a:lnTo>
                    <a:pt x="1245" y="1018"/>
                  </a:lnTo>
                  <a:lnTo>
                    <a:pt x="1303" y="1122"/>
                  </a:lnTo>
                  <a:lnTo>
                    <a:pt x="1308" y="1135"/>
                  </a:lnTo>
                  <a:lnTo>
                    <a:pt x="1310" y="1149"/>
                  </a:lnTo>
                  <a:lnTo>
                    <a:pt x="1309" y="1163"/>
                  </a:lnTo>
                  <a:lnTo>
                    <a:pt x="1267" y="1360"/>
                  </a:lnTo>
                  <a:lnTo>
                    <a:pt x="1439" y="912"/>
                  </a:lnTo>
                  <a:lnTo>
                    <a:pt x="2158" y="51"/>
                  </a:lnTo>
                  <a:lnTo>
                    <a:pt x="2179" y="31"/>
                  </a:lnTo>
                  <a:lnTo>
                    <a:pt x="2202" y="16"/>
                  </a:lnTo>
                  <a:lnTo>
                    <a:pt x="2227" y="6"/>
                  </a:lnTo>
                  <a:lnTo>
                    <a:pt x="2255" y="0"/>
                  </a:lnTo>
                  <a:lnTo>
                    <a:pt x="2282" y="0"/>
                  </a:lnTo>
                  <a:lnTo>
                    <a:pt x="2310" y="6"/>
                  </a:lnTo>
                  <a:lnTo>
                    <a:pt x="2335" y="17"/>
                  </a:lnTo>
                  <a:lnTo>
                    <a:pt x="2360" y="33"/>
                  </a:lnTo>
                  <a:lnTo>
                    <a:pt x="2379" y="54"/>
                  </a:lnTo>
                  <a:lnTo>
                    <a:pt x="2394" y="78"/>
                  </a:lnTo>
                  <a:lnTo>
                    <a:pt x="2405" y="104"/>
                  </a:lnTo>
                  <a:lnTo>
                    <a:pt x="2410" y="130"/>
                  </a:lnTo>
                  <a:lnTo>
                    <a:pt x="2410" y="158"/>
                  </a:lnTo>
                  <a:lnTo>
                    <a:pt x="2404" y="185"/>
                  </a:lnTo>
                  <a:lnTo>
                    <a:pt x="2393" y="210"/>
                  </a:lnTo>
                  <a:lnTo>
                    <a:pt x="2377" y="235"/>
                  </a:lnTo>
                  <a:lnTo>
                    <a:pt x="1583" y="1184"/>
                  </a:lnTo>
                  <a:lnTo>
                    <a:pt x="1586" y="3636"/>
                  </a:lnTo>
                  <a:lnTo>
                    <a:pt x="1583" y="3671"/>
                  </a:lnTo>
                  <a:lnTo>
                    <a:pt x="1572" y="3703"/>
                  </a:lnTo>
                  <a:lnTo>
                    <a:pt x="1557" y="3732"/>
                  </a:lnTo>
                  <a:lnTo>
                    <a:pt x="1536" y="3758"/>
                  </a:lnTo>
                  <a:lnTo>
                    <a:pt x="1511" y="3779"/>
                  </a:lnTo>
                  <a:lnTo>
                    <a:pt x="1482" y="3794"/>
                  </a:lnTo>
                  <a:lnTo>
                    <a:pt x="1449" y="3804"/>
                  </a:lnTo>
                  <a:lnTo>
                    <a:pt x="1415" y="3808"/>
                  </a:lnTo>
                  <a:lnTo>
                    <a:pt x="1380" y="3804"/>
                  </a:lnTo>
                  <a:lnTo>
                    <a:pt x="1348" y="3794"/>
                  </a:lnTo>
                  <a:lnTo>
                    <a:pt x="1319" y="3779"/>
                  </a:lnTo>
                  <a:lnTo>
                    <a:pt x="1294" y="3758"/>
                  </a:lnTo>
                  <a:lnTo>
                    <a:pt x="1273" y="3732"/>
                  </a:lnTo>
                  <a:lnTo>
                    <a:pt x="1257" y="3703"/>
                  </a:lnTo>
                  <a:lnTo>
                    <a:pt x="1246" y="3671"/>
                  </a:lnTo>
                  <a:lnTo>
                    <a:pt x="1243" y="3636"/>
                  </a:lnTo>
                  <a:lnTo>
                    <a:pt x="1243" y="2303"/>
                  </a:lnTo>
                  <a:lnTo>
                    <a:pt x="1241" y="2289"/>
                  </a:lnTo>
                  <a:lnTo>
                    <a:pt x="1233" y="2276"/>
                  </a:lnTo>
                  <a:lnTo>
                    <a:pt x="1221" y="2269"/>
                  </a:lnTo>
                  <a:lnTo>
                    <a:pt x="1207" y="2266"/>
                  </a:lnTo>
                  <a:lnTo>
                    <a:pt x="1192" y="2269"/>
                  </a:lnTo>
                  <a:lnTo>
                    <a:pt x="1180" y="2276"/>
                  </a:lnTo>
                  <a:lnTo>
                    <a:pt x="1172" y="2289"/>
                  </a:lnTo>
                  <a:lnTo>
                    <a:pt x="1170" y="2303"/>
                  </a:lnTo>
                  <a:lnTo>
                    <a:pt x="1170" y="3636"/>
                  </a:lnTo>
                  <a:lnTo>
                    <a:pt x="1166" y="3671"/>
                  </a:lnTo>
                  <a:lnTo>
                    <a:pt x="1156" y="3703"/>
                  </a:lnTo>
                  <a:lnTo>
                    <a:pt x="1140" y="3732"/>
                  </a:lnTo>
                  <a:lnTo>
                    <a:pt x="1119" y="3758"/>
                  </a:lnTo>
                  <a:lnTo>
                    <a:pt x="1095" y="3779"/>
                  </a:lnTo>
                  <a:lnTo>
                    <a:pt x="1064" y="3794"/>
                  </a:lnTo>
                  <a:lnTo>
                    <a:pt x="1033" y="3804"/>
                  </a:lnTo>
                  <a:lnTo>
                    <a:pt x="998" y="3808"/>
                  </a:lnTo>
                  <a:lnTo>
                    <a:pt x="963" y="3804"/>
                  </a:lnTo>
                  <a:lnTo>
                    <a:pt x="931" y="3794"/>
                  </a:lnTo>
                  <a:lnTo>
                    <a:pt x="902" y="3779"/>
                  </a:lnTo>
                  <a:lnTo>
                    <a:pt x="876" y="3758"/>
                  </a:lnTo>
                  <a:lnTo>
                    <a:pt x="856" y="3732"/>
                  </a:lnTo>
                  <a:lnTo>
                    <a:pt x="841" y="3703"/>
                  </a:lnTo>
                  <a:lnTo>
                    <a:pt x="830" y="3671"/>
                  </a:lnTo>
                  <a:lnTo>
                    <a:pt x="827" y="3636"/>
                  </a:lnTo>
                  <a:lnTo>
                    <a:pt x="827" y="1184"/>
                  </a:lnTo>
                  <a:lnTo>
                    <a:pt x="32" y="235"/>
                  </a:lnTo>
                  <a:lnTo>
                    <a:pt x="16" y="210"/>
                  </a:lnTo>
                  <a:lnTo>
                    <a:pt x="6" y="185"/>
                  </a:lnTo>
                  <a:lnTo>
                    <a:pt x="0" y="158"/>
                  </a:lnTo>
                  <a:lnTo>
                    <a:pt x="0" y="130"/>
                  </a:lnTo>
                  <a:lnTo>
                    <a:pt x="4" y="104"/>
                  </a:lnTo>
                  <a:lnTo>
                    <a:pt x="15" y="78"/>
                  </a:lnTo>
                  <a:lnTo>
                    <a:pt x="30" y="54"/>
                  </a:lnTo>
                  <a:lnTo>
                    <a:pt x="51" y="33"/>
                  </a:lnTo>
                  <a:lnTo>
                    <a:pt x="74" y="17"/>
                  </a:lnTo>
                  <a:lnTo>
                    <a:pt x="101" y="6"/>
                  </a:lnTo>
                  <a:lnTo>
                    <a:pt x="127" y="0"/>
                  </a:lnTo>
                  <a:lnTo>
                    <a:pt x="1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925" name="Freeform 795"/>
          <p:cNvSpPr>
            <a:spLocks noEditPoints="1"/>
          </p:cNvSpPr>
          <p:nvPr/>
        </p:nvSpPr>
        <p:spPr bwMode="auto">
          <a:xfrm>
            <a:off x="3085949" y="3663228"/>
            <a:ext cx="163499" cy="251150"/>
          </a:xfrm>
          <a:custGeom>
            <a:avLst/>
            <a:gdLst>
              <a:gd name="T0" fmla="*/ 257 w 2603"/>
              <a:gd name="T1" fmla="*/ 228 h 3999"/>
              <a:gd name="T2" fmla="*/ 213 w 2603"/>
              <a:gd name="T3" fmla="*/ 2264 h 3999"/>
              <a:gd name="T4" fmla="*/ 279 w 2603"/>
              <a:gd name="T5" fmla="*/ 2387 h 3999"/>
              <a:gd name="T6" fmla="*/ 381 w 2603"/>
              <a:gd name="T7" fmla="*/ 2400 h 3999"/>
              <a:gd name="T8" fmla="*/ 362 w 2603"/>
              <a:gd name="T9" fmla="*/ 184 h 3999"/>
              <a:gd name="T10" fmla="*/ 1692 w 2603"/>
              <a:gd name="T11" fmla="*/ 29 h 3999"/>
              <a:gd name="T12" fmla="*/ 1867 w 2603"/>
              <a:gd name="T13" fmla="*/ 183 h 3999"/>
              <a:gd name="T14" fmla="*/ 1917 w 2603"/>
              <a:gd name="T15" fmla="*/ 1184 h 3999"/>
              <a:gd name="T16" fmla="*/ 1977 w 2603"/>
              <a:gd name="T17" fmla="*/ 1241 h 3999"/>
              <a:gd name="T18" fmla="*/ 2146 w 2603"/>
              <a:gd name="T19" fmla="*/ 1411 h 3999"/>
              <a:gd name="T20" fmla="*/ 2314 w 2603"/>
              <a:gd name="T21" fmla="*/ 1585 h 3999"/>
              <a:gd name="T22" fmla="*/ 2445 w 2603"/>
              <a:gd name="T23" fmla="*/ 1721 h 3999"/>
              <a:gd name="T24" fmla="*/ 2526 w 2603"/>
              <a:gd name="T25" fmla="*/ 1800 h 3999"/>
              <a:gd name="T26" fmla="*/ 2598 w 2603"/>
              <a:gd name="T27" fmla="*/ 1962 h 3999"/>
              <a:gd name="T28" fmla="*/ 2595 w 2603"/>
              <a:gd name="T29" fmla="*/ 2110 h 3999"/>
              <a:gd name="T30" fmla="*/ 2582 w 2603"/>
              <a:gd name="T31" fmla="*/ 2163 h 3999"/>
              <a:gd name="T32" fmla="*/ 2547 w 2603"/>
              <a:gd name="T33" fmla="*/ 2270 h 3999"/>
              <a:gd name="T34" fmla="*/ 2498 w 2603"/>
              <a:gd name="T35" fmla="*/ 2542 h 3999"/>
              <a:gd name="T36" fmla="*/ 2450 w 2603"/>
              <a:gd name="T37" fmla="*/ 2898 h 3999"/>
              <a:gd name="T38" fmla="*/ 2406 w 2603"/>
              <a:gd name="T39" fmla="*/ 3255 h 3999"/>
              <a:gd name="T40" fmla="*/ 2374 w 2603"/>
              <a:gd name="T41" fmla="*/ 3535 h 3999"/>
              <a:gd name="T42" fmla="*/ 2396 w 2603"/>
              <a:gd name="T43" fmla="*/ 3580 h 3999"/>
              <a:gd name="T44" fmla="*/ 2464 w 2603"/>
              <a:gd name="T45" fmla="*/ 3669 h 3999"/>
              <a:gd name="T46" fmla="*/ 2418 w 2603"/>
              <a:gd name="T47" fmla="*/ 3987 h 3999"/>
              <a:gd name="T48" fmla="*/ 1347 w 2603"/>
              <a:gd name="T49" fmla="*/ 3987 h 3999"/>
              <a:gd name="T50" fmla="*/ 1300 w 2603"/>
              <a:gd name="T51" fmla="*/ 3668 h 3999"/>
              <a:gd name="T52" fmla="*/ 1369 w 2603"/>
              <a:gd name="T53" fmla="*/ 3579 h 3999"/>
              <a:gd name="T54" fmla="*/ 1416 w 2603"/>
              <a:gd name="T55" fmla="*/ 3573 h 3999"/>
              <a:gd name="T56" fmla="*/ 1367 w 2603"/>
              <a:gd name="T57" fmla="*/ 3449 h 3999"/>
              <a:gd name="T58" fmla="*/ 1205 w 2603"/>
              <a:gd name="T59" fmla="*/ 3198 h 3999"/>
              <a:gd name="T60" fmla="*/ 1114 w 2603"/>
              <a:gd name="T61" fmla="*/ 2982 h 3999"/>
              <a:gd name="T62" fmla="*/ 1081 w 2603"/>
              <a:gd name="T63" fmla="*/ 2876 h 3999"/>
              <a:gd name="T64" fmla="*/ 1002 w 2603"/>
              <a:gd name="T65" fmla="*/ 2191 h 3999"/>
              <a:gd name="T66" fmla="*/ 953 w 2603"/>
              <a:gd name="T67" fmla="*/ 1991 h 3999"/>
              <a:gd name="T68" fmla="*/ 930 w 2603"/>
              <a:gd name="T69" fmla="*/ 1761 h 3999"/>
              <a:gd name="T70" fmla="*/ 957 w 2603"/>
              <a:gd name="T71" fmla="*/ 1631 h 3999"/>
              <a:gd name="T72" fmla="*/ 1001 w 2603"/>
              <a:gd name="T73" fmla="*/ 1571 h 3999"/>
              <a:gd name="T74" fmla="*/ 1035 w 2603"/>
              <a:gd name="T75" fmla="*/ 1554 h 3999"/>
              <a:gd name="T76" fmla="*/ 1130 w 2603"/>
              <a:gd name="T77" fmla="*/ 1565 h 3999"/>
              <a:gd name="T78" fmla="*/ 1259 w 2603"/>
              <a:gd name="T79" fmla="*/ 1676 h 3999"/>
              <a:gd name="T80" fmla="*/ 1339 w 2603"/>
              <a:gd name="T81" fmla="*/ 1849 h 3999"/>
              <a:gd name="T82" fmla="*/ 1382 w 2603"/>
              <a:gd name="T83" fmla="*/ 2017 h 3999"/>
              <a:gd name="T84" fmla="*/ 1395 w 2603"/>
              <a:gd name="T85" fmla="*/ 2112 h 3999"/>
              <a:gd name="T86" fmla="*/ 1411 w 2603"/>
              <a:gd name="T87" fmla="*/ 2146 h 3999"/>
              <a:gd name="T88" fmla="*/ 1484 w 2603"/>
              <a:gd name="T89" fmla="*/ 2272 h 3999"/>
              <a:gd name="T90" fmla="*/ 1587 w 2603"/>
              <a:gd name="T91" fmla="*/ 2393 h 3999"/>
              <a:gd name="T92" fmla="*/ 1674 w 2603"/>
              <a:gd name="T93" fmla="*/ 2362 h 3999"/>
              <a:gd name="T94" fmla="*/ 1698 w 2603"/>
              <a:gd name="T95" fmla="*/ 303 h 3999"/>
              <a:gd name="T96" fmla="*/ 1609 w 2603"/>
              <a:gd name="T97" fmla="*/ 196 h 3999"/>
              <a:gd name="T98" fmla="*/ 714 w 2603"/>
              <a:gd name="T99" fmla="*/ 197 h 3999"/>
              <a:gd name="T100" fmla="*/ 736 w 2603"/>
              <a:gd name="T101" fmla="*/ 2412 h 3999"/>
              <a:gd name="T102" fmla="*/ 834 w 2603"/>
              <a:gd name="T103" fmla="*/ 2597 h 3999"/>
              <a:gd name="T104" fmla="*/ 368 w 2603"/>
              <a:gd name="T105" fmla="*/ 2625 h 3999"/>
              <a:gd name="T106" fmla="*/ 144 w 2603"/>
              <a:gd name="T107" fmla="*/ 2548 h 3999"/>
              <a:gd name="T108" fmla="*/ 13 w 2603"/>
              <a:gd name="T109" fmla="*/ 2355 h 3999"/>
              <a:gd name="T110" fmla="*/ 15 w 2603"/>
              <a:gd name="T111" fmla="*/ 243 h 3999"/>
              <a:gd name="T112" fmla="*/ 156 w 2603"/>
              <a:gd name="T113" fmla="*/ 55 h 3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03" h="3999">
                <a:moveTo>
                  <a:pt x="362" y="184"/>
                </a:moveTo>
                <a:lnTo>
                  <a:pt x="331" y="187"/>
                </a:lnTo>
                <a:lnTo>
                  <a:pt x="303" y="196"/>
                </a:lnTo>
                <a:lnTo>
                  <a:pt x="279" y="209"/>
                </a:lnTo>
                <a:lnTo>
                  <a:pt x="257" y="228"/>
                </a:lnTo>
                <a:lnTo>
                  <a:pt x="239" y="250"/>
                </a:lnTo>
                <a:lnTo>
                  <a:pt x="225" y="274"/>
                </a:lnTo>
                <a:lnTo>
                  <a:pt x="217" y="302"/>
                </a:lnTo>
                <a:lnTo>
                  <a:pt x="213" y="332"/>
                </a:lnTo>
                <a:lnTo>
                  <a:pt x="213" y="2264"/>
                </a:lnTo>
                <a:lnTo>
                  <a:pt x="217" y="2293"/>
                </a:lnTo>
                <a:lnTo>
                  <a:pt x="225" y="2321"/>
                </a:lnTo>
                <a:lnTo>
                  <a:pt x="239" y="2346"/>
                </a:lnTo>
                <a:lnTo>
                  <a:pt x="257" y="2368"/>
                </a:lnTo>
                <a:lnTo>
                  <a:pt x="279" y="2387"/>
                </a:lnTo>
                <a:lnTo>
                  <a:pt x="303" y="2400"/>
                </a:lnTo>
                <a:lnTo>
                  <a:pt x="331" y="2408"/>
                </a:lnTo>
                <a:lnTo>
                  <a:pt x="362" y="2411"/>
                </a:lnTo>
                <a:lnTo>
                  <a:pt x="373" y="2408"/>
                </a:lnTo>
                <a:lnTo>
                  <a:pt x="381" y="2400"/>
                </a:lnTo>
                <a:lnTo>
                  <a:pt x="385" y="2388"/>
                </a:lnTo>
                <a:lnTo>
                  <a:pt x="385" y="207"/>
                </a:lnTo>
                <a:lnTo>
                  <a:pt x="381" y="196"/>
                </a:lnTo>
                <a:lnTo>
                  <a:pt x="373" y="187"/>
                </a:lnTo>
                <a:lnTo>
                  <a:pt x="362" y="184"/>
                </a:lnTo>
                <a:close/>
                <a:moveTo>
                  <a:pt x="342" y="0"/>
                </a:moveTo>
                <a:lnTo>
                  <a:pt x="1549" y="0"/>
                </a:lnTo>
                <a:lnTo>
                  <a:pt x="1599" y="4"/>
                </a:lnTo>
                <a:lnTo>
                  <a:pt x="1646" y="13"/>
                </a:lnTo>
                <a:lnTo>
                  <a:pt x="1692" y="29"/>
                </a:lnTo>
                <a:lnTo>
                  <a:pt x="1734" y="50"/>
                </a:lnTo>
                <a:lnTo>
                  <a:pt x="1773" y="77"/>
                </a:lnTo>
                <a:lnTo>
                  <a:pt x="1809" y="107"/>
                </a:lnTo>
                <a:lnTo>
                  <a:pt x="1840" y="144"/>
                </a:lnTo>
                <a:lnTo>
                  <a:pt x="1867" y="183"/>
                </a:lnTo>
                <a:lnTo>
                  <a:pt x="1888" y="225"/>
                </a:lnTo>
                <a:lnTo>
                  <a:pt x="1904" y="270"/>
                </a:lnTo>
                <a:lnTo>
                  <a:pt x="1913" y="318"/>
                </a:lnTo>
                <a:lnTo>
                  <a:pt x="1917" y="368"/>
                </a:lnTo>
                <a:lnTo>
                  <a:pt x="1917" y="1184"/>
                </a:lnTo>
                <a:lnTo>
                  <a:pt x="1917" y="1185"/>
                </a:lnTo>
                <a:lnTo>
                  <a:pt x="1917" y="1185"/>
                </a:lnTo>
                <a:lnTo>
                  <a:pt x="1918" y="1187"/>
                </a:lnTo>
                <a:lnTo>
                  <a:pt x="1946" y="1212"/>
                </a:lnTo>
                <a:lnTo>
                  <a:pt x="1977" y="1241"/>
                </a:lnTo>
                <a:lnTo>
                  <a:pt x="2010" y="1273"/>
                </a:lnTo>
                <a:lnTo>
                  <a:pt x="2043" y="1306"/>
                </a:lnTo>
                <a:lnTo>
                  <a:pt x="2077" y="1340"/>
                </a:lnTo>
                <a:lnTo>
                  <a:pt x="2111" y="1374"/>
                </a:lnTo>
                <a:lnTo>
                  <a:pt x="2146" y="1411"/>
                </a:lnTo>
                <a:lnTo>
                  <a:pt x="2181" y="1446"/>
                </a:lnTo>
                <a:lnTo>
                  <a:pt x="2216" y="1481"/>
                </a:lnTo>
                <a:lnTo>
                  <a:pt x="2250" y="1516"/>
                </a:lnTo>
                <a:lnTo>
                  <a:pt x="2283" y="1552"/>
                </a:lnTo>
                <a:lnTo>
                  <a:pt x="2314" y="1585"/>
                </a:lnTo>
                <a:lnTo>
                  <a:pt x="2345" y="1616"/>
                </a:lnTo>
                <a:lnTo>
                  <a:pt x="2373" y="1647"/>
                </a:lnTo>
                <a:lnTo>
                  <a:pt x="2400" y="1675"/>
                </a:lnTo>
                <a:lnTo>
                  <a:pt x="2424" y="1699"/>
                </a:lnTo>
                <a:lnTo>
                  <a:pt x="2445" y="1721"/>
                </a:lnTo>
                <a:lnTo>
                  <a:pt x="2463" y="1740"/>
                </a:lnTo>
                <a:lnTo>
                  <a:pt x="2478" y="1755"/>
                </a:lnTo>
                <a:lnTo>
                  <a:pt x="2490" y="1766"/>
                </a:lnTo>
                <a:lnTo>
                  <a:pt x="2497" y="1773"/>
                </a:lnTo>
                <a:lnTo>
                  <a:pt x="2526" y="1800"/>
                </a:lnTo>
                <a:lnTo>
                  <a:pt x="2551" y="1829"/>
                </a:lnTo>
                <a:lnTo>
                  <a:pt x="2569" y="1862"/>
                </a:lnTo>
                <a:lnTo>
                  <a:pt x="2582" y="1895"/>
                </a:lnTo>
                <a:lnTo>
                  <a:pt x="2592" y="1929"/>
                </a:lnTo>
                <a:lnTo>
                  <a:pt x="2598" y="1962"/>
                </a:lnTo>
                <a:lnTo>
                  <a:pt x="2602" y="1996"/>
                </a:lnTo>
                <a:lnTo>
                  <a:pt x="2603" y="2028"/>
                </a:lnTo>
                <a:lnTo>
                  <a:pt x="2601" y="2058"/>
                </a:lnTo>
                <a:lnTo>
                  <a:pt x="2598" y="2086"/>
                </a:lnTo>
                <a:lnTo>
                  <a:pt x="2595" y="2110"/>
                </a:lnTo>
                <a:lnTo>
                  <a:pt x="2591" y="2131"/>
                </a:lnTo>
                <a:lnTo>
                  <a:pt x="2587" y="2147"/>
                </a:lnTo>
                <a:lnTo>
                  <a:pt x="2585" y="2158"/>
                </a:lnTo>
                <a:lnTo>
                  <a:pt x="2584" y="2160"/>
                </a:lnTo>
                <a:lnTo>
                  <a:pt x="2582" y="2163"/>
                </a:lnTo>
                <a:lnTo>
                  <a:pt x="2580" y="2166"/>
                </a:lnTo>
                <a:lnTo>
                  <a:pt x="2573" y="2180"/>
                </a:lnTo>
                <a:lnTo>
                  <a:pt x="2564" y="2203"/>
                </a:lnTo>
                <a:lnTo>
                  <a:pt x="2556" y="2233"/>
                </a:lnTo>
                <a:lnTo>
                  <a:pt x="2547" y="2270"/>
                </a:lnTo>
                <a:lnTo>
                  <a:pt x="2537" y="2315"/>
                </a:lnTo>
                <a:lnTo>
                  <a:pt x="2528" y="2365"/>
                </a:lnTo>
                <a:lnTo>
                  <a:pt x="2518" y="2419"/>
                </a:lnTo>
                <a:lnTo>
                  <a:pt x="2508" y="2479"/>
                </a:lnTo>
                <a:lnTo>
                  <a:pt x="2498" y="2542"/>
                </a:lnTo>
                <a:lnTo>
                  <a:pt x="2489" y="2610"/>
                </a:lnTo>
                <a:lnTo>
                  <a:pt x="2479" y="2680"/>
                </a:lnTo>
                <a:lnTo>
                  <a:pt x="2469" y="2752"/>
                </a:lnTo>
                <a:lnTo>
                  <a:pt x="2458" y="2825"/>
                </a:lnTo>
                <a:lnTo>
                  <a:pt x="2450" y="2898"/>
                </a:lnTo>
                <a:lnTo>
                  <a:pt x="2440" y="2972"/>
                </a:lnTo>
                <a:lnTo>
                  <a:pt x="2430" y="3045"/>
                </a:lnTo>
                <a:lnTo>
                  <a:pt x="2422" y="3118"/>
                </a:lnTo>
                <a:lnTo>
                  <a:pt x="2413" y="3187"/>
                </a:lnTo>
                <a:lnTo>
                  <a:pt x="2406" y="3255"/>
                </a:lnTo>
                <a:lnTo>
                  <a:pt x="2397" y="3320"/>
                </a:lnTo>
                <a:lnTo>
                  <a:pt x="2391" y="3381"/>
                </a:lnTo>
                <a:lnTo>
                  <a:pt x="2384" y="3438"/>
                </a:lnTo>
                <a:lnTo>
                  <a:pt x="2379" y="3489"/>
                </a:lnTo>
                <a:lnTo>
                  <a:pt x="2374" y="3535"/>
                </a:lnTo>
                <a:lnTo>
                  <a:pt x="2369" y="3574"/>
                </a:lnTo>
                <a:lnTo>
                  <a:pt x="2369" y="3576"/>
                </a:lnTo>
                <a:lnTo>
                  <a:pt x="2370" y="3577"/>
                </a:lnTo>
                <a:lnTo>
                  <a:pt x="2372" y="3577"/>
                </a:lnTo>
                <a:lnTo>
                  <a:pt x="2396" y="3580"/>
                </a:lnTo>
                <a:lnTo>
                  <a:pt x="2418" y="3590"/>
                </a:lnTo>
                <a:lnTo>
                  <a:pt x="2437" y="3604"/>
                </a:lnTo>
                <a:lnTo>
                  <a:pt x="2451" y="3623"/>
                </a:lnTo>
                <a:lnTo>
                  <a:pt x="2461" y="3645"/>
                </a:lnTo>
                <a:lnTo>
                  <a:pt x="2464" y="3669"/>
                </a:lnTo>
                <a:lnTo>
                  <a:pt x="2464" y="3908"/>
                </a:lnTo>
                <a:lnTo>
                  <a:pt x="2461" y="3932"/>
                </a:lnTo>
                <a:lnTo>
                  <a:pt x="2451" y="3954"/>
                </a:lnTo>
                <a:lnTo>
                  <a:pt x="2437" y="3972"/>
                </a:lnTo>
                <a:lnTo>
                  <a:pt x="2418" y="3987"/>
                </a:lnTo>
                <a:lnTo>
                  <a:pt x="2396" y="3997"/>
                </a:lnTo>
                <a:lnTo>
                  <a:pt x="2372" y="3999"/>
                </a:lnTo>
                <a:lnTo>
                  <a:pt x="1393" y="3999"/>
                </a:lnTo>
                <a:lnTo>
                  <a:pt x="1369" y="3997"/>
                </a:lnTo>
                <a:lnTo>
                  <a:pt x="1347" y="3987"/>
                </a:lnTo>
                <a:lnTo>
                  <a:pt x="1328" y="3972"/>
                </a:lnTo>
                <a:lnTo>
                  <a:pt x="1314" y="3954"/>
                </a:lnTo>
                <a:lnTo>
                  <a:pt x="1304" y="3932"/>
                </a:lnTo>
                <a:lnTo>
                  <a:pt x="1300" y="3908"/>
                </a:lnTo>
                <a:lnTo>
                  <a:pt x="1300" y="3668"/>
                </a:lnTo>
                <a:lnTo>
                  <a:pt x="1304" y="3644"/>
                </a:lnTo>
                <a:lnTo>
                  <a:pt x="1314" y="3621"/>
                </a:lnTo>
                <a:lnTo>
                  <a:pt x="1328" y="3602"/>
                </a:lnTo>
                <a:lnTo>
                  <a:pt x="1347" y="3588"/>
                </a:lnTo>
                <a:lnTo>
                  <a:pt x="1369" y="3579"/>
                </a:lnTo>
                <a:lnTo>
                  <a:pt x="1393" y="3576"/>
                </a:lnTo>
                <a:lnTo>
                  <a:pt x="1414" y="3576"/>
                </a:lnTo>
                <a:lnTo>
                  <a:pt x="1415" y="3576"/>
                </a:lnTo>
                <a:lnTo>
                  <a:pt x="1416" y="3574"/>
                </a:lnTo>
                <a:lnTo>
                  <a:pt x="1416" y="3573"/>
                </a:lnTo>
                <a:lnTo>
                  <a:pt x="1416" y="3513"/>
                </a:lnTo>
                <a:lnTo>
                  <a:pt x="1416" y="3507"/>
                </a:lnTo>
                <a:lnTo>
                  <a:pt x="1414" y="3501"/>
                </a:lnTo>
                <a:lnTo>
                  <a:pt x="1410" y="3496"/>
                </a:lnTo>
                <a:lnTo>
                  <a:pt x="1367" y="3449"/>
                </a:lnTo>
                <a:lnTo>
                  <a:pt x="1330" y="3400"/>
                </a:lnTo>
                <a:lnTo>
                  <a:pt x="1294" y="3350"/>
                </a:lnTo>
                <a:lnTo>
                  <a:pt x="1261" y="3299"/>
                </a:lnTo>
                <a:lnTo>
                  <a:pt x="1232" y="3248"/>
                </a:lnTo>
                <a:lnTo>
                  <a:pt x="1205" y="3198"/>
                </a:lnTo>
                <a:lnTo>
                  <a:pt x="1182" y="3151"/>
                </a:lnTo>
                <a:lnTo>
                  <a:pt x="1161" y="3103"/>
                </a:lnTo>
                <a:lnTo>
                  <a:pt x="1143" y="3060"/>
                </a:lnTo>
                <a:lnTo>
                  <a:pt x="1127" y="3019"/>
                </a:lnTo>
                <a:lnTo>
                  <a:pt x="1114" y="2982"/>
                </a:lnTo>
                <a:lnTo>
                  <a:pt x="1103" y="2950"/>
                </a:lnTo>
                <a:lnTo>
                  <a:pt x="1094" y="2922"/>
                </a:lnTo>
                <a:lnTo>
                  <a:pt x="1088" y="2900"/>
                </a:lnTo>
                <a:lnTo>
                  <a:pt x="1083" y="2884"/>
                </a:lnTo>
                <a:lnTo>
                  <a:pt x="1081" y="2876"/>
                </a:lnTo>
                <a:lnTo>
                  <a:pt x="1081" y="2875"/>
                </a:lnTo>
                <a:lnTo>
                  <a:pt x="1081" y="2873"/>
                </a:lnTo>
                <a:lnTo>
                  <a:pt x="1081" y="2873"/>
                </a:lnTo>
                <a:lnTo>
                  <a:pt x="1002" y="2192"/>
                </a:lnTo>
                <a:lnTo>
                  <a:pt x="1002" y="2191"/>
                </a:lnTo>
                <a:lnTo>
                  <a:pt x="1001" y="2188"/>
                </a:lnTo>
                <a:lnTo>
                  <a:pt x="1001" y="2187"/>
                </a:lnTo>
                <a:lnTo>
                  <a:pt x="981" y="2116"/>
                </a:lnTo>
                <a:lnTo>
                  <a:pt x="965" y="2051"/>
                </a:lnTo>
                <a:lnTo>
                  <a:pt x="953" y="1991"/>
                </a:lnTo>
                <a:lnTo>
                  <a:pt x="943" y="1935"/>
                </a:lnTo>
                <a:lnTo>
                  <a:pt x="936" y="1885"/>
                </a:lnTo>
                <a:lnTo>
                  <a:pt x="932" y="1840"/>
                </a:lnTo>
                <a:lnTo>
                  <a:pt x="930" y="1799"/>
                </a:lnTo>
                <a:lnTo>
                  <a:pt x="930" y="1761"/>
                </a:lnTo>
                <a:lnTo>
                  <a:pt x="932" y="1728"/>
                </a:lnTo>
                <a:lnTo>
                  <a:pt x="937" y="1699"/>
                </a:lnTo>
                <a:lnTo>
                  <a:pt x="942" y="1672"/>
                </a:lnTo>
                <a:lnTo>
                  <a:pt x="949" y="1650"/>
                </a:lnTo>
                <a:lnTo>
                  <a:pt x="957" y="1631"/>
                </a:lnTo>
                <a:lnTo>
                  <a:pt x="965" y="1614"/>
                </a:lnTo>
                <a:lnTo>
                  <a:pt x="974" y="1599"/>
                </a:lnTo>
                <a:lnTo>
                  <a:pt x="982" y="1588"/>
                </a:lnTo>
                <a:lnTo>
                  <a:pt x="992" y="1578"/>
                </a:lnTo>
                <a:lnTo>
                  <a:pt x="1001" y="1571"/>
                </a:lnTo>
                <a:lnTo>
                  <a:pt x="1009" y="1565"/>
                </a:lnTo>
                <a:lnTo>
                  <a:pt x="1018" y="1560"/>
                </a:lnTo>
                <a:lnTo>
                  <a:pt x="1024" y="1558"/>
                </a:lnTo>
                <a:lnTo>
                  <a:pt x="1030" y="1555"/>
                </a:lnTo>
                <a:lnTo>
                  <a:pt x="1035" y="1554"/>
                </a:lnTo>
                <a:lnTo>
                  <a:pt x="1037" y="1554"/>
                </a:lnTo>
                <a:lnTo>
                  <a:pt x="1038" y="1554"/>
                </a:lnTo>
                <a:lnTo>
                  <a:pt x="1060" y="1553"/>
                </a:lnTo>
                <a:lnTo>
                  <a:pt x="1096" y="1557"/>
                </a:lnTo>
                <a:lnTo>
                  <a:pt x="1130" y="1565"/>
                </a:lnTo>
                <a:lnTo>
                  <a:pt x="1160" y="1578"/>
                </a:lnTo>
                <a:lnTo>
                  <a:pt x="1188" y="1598"/>
                </a:lnTo>
                <a:lnTo>
                  <a:pt x="1214" y="1620"/>
                </a:lnTo>
                <a:lnTo>
                  <a:pt x="1238" y="1647"/>
                </a:lnTo>
                <a:lnTo>
                  <a:pt x="1259" y="1676"/>
                </a:lnTo>
                <a:lnTo>
                  <a:pt x="1280" y="1707"/>
                </a:lnTo>
                <a:lnTo>
                  <a:pt x="1297" y="1742"/>
                </a:lnTo>
                <a:lnTo>
                  <a:pt x="1313" y="1777"/>
                </a:lnTo>
                <a:lnTo>
                  <a:pt x="1327" y="1813"/>
                </a:lnTo>
                <a:lnTo>
                  <a:pt x="1339" y="1849"/>
                </a:lnTo>
                <a:lnTo>
                  <a:pt x="1352" y="1885"/>
                </a:lnTo>
                <a:lnTo>
                  <a:pt x="1360" y="1920"/>
                </a:lnTo>
                <a:lnTo>
                  <a:pt x="1369" y="1955"/>
                </a:lnTo>
                <a:lnTo>
                  <a:pt x="1376" y="1987"/>
                </a:lnTo>
                <a:lnTo>
                  <a:pt x="1382" y="2017"/>
                </a:lnTo>
                <a:lnTo>
                  <a:pt x="1387" y="2045"/>
                </a:lnTo>
                <a:lnTo>
                  <a:pt x="1389" y="2068"/>
                </a:lnTo>
                <a:lnTo>
                  <a:pt x="1393" y="2087"/>
                </a:lnTo>
                <a:lnTo>
                  <a:pt x="1394" y="2102"/>
                </a:lnTo>
                <a:lnTo>
                  <a:pt x="1395" y="2112"/>
                </a:lnTo>
                <a:lnTo>
                  <a:pt x="1395" y="2114"/>
                </a:lnTo>
                <a:lnTo>
                  <a:pt x="1397" y="2118"/>
                </a:lnTo>
                <a:lnTo>
                  <a:pt x="1398" y="2120"/>
                </a:lnTo>
                <a:lnTo>
                  <a:pt x="1403" y="2131"/>
                </a:lnTo>
                <a:lnTo>
                  <a:pt x="1411" y="2146"/>
                </a:lnTo>
                <a:lnTo>
                  <a:pt x="1422" y="2166"/>
                </a:lnTo>
                <a:lnTo>
                  <a:pt x="1434" y="2189"/>
                </a:lnTo>
                <a:lnTo>
                  <a:pt x="1450" y="2216"/>
                </a:lnTo>
                <a:lnTo>
                  <a:pt x="1466" y="2243"/>
                </a:lnTo>
                <a:lnTo>
                  <a:pt x="1484" y="2272"/>
                </a:lnTo>
                <a:lnTo>
                  <a:pt x="1504" y="2300"/>
                </a:lnTo>
                <a:lnTo>
                  <a:pt x="1525" y="2327"/>
                </a:lnTo>
                <a:lnTo>
                  <a:pt x="1545" y="2352"/>
                </a:lnTo>
                <a:lnTo>
                  <a:pt x="1566" y="2374"/>
                </a:lnTo>
                <a:lnTo>
                  <a:pt x="1587" y="2393"/>
                </a:lnTo>
                <a:lnTo>
                  <a:pt x="1607" y="2406"/>
                </a:lnTo>
                <a:lnTo>
                  <a:pt x="1610" y="2406"/>
                </a:lnTo>
                <a:lnTo>
                  <a:pt x="1634" y="2396"/>
                </a:lnTo>
                <a:lnTo>
                  <a:pt x="1656" y="2382"/>
                </a:lnTo>
                <a:lnTo>
                  <a:pt x="1674" y="2362"/>
                </a:lnTo>
                <a:lnTo>
                  <a:pt x="1689" y="2340"/>
                </a:lnTo>
                <a:lnTo>
                  <a:pt x="1698" y="2315"/>
                </a:lnTo>
                <a:lnTo>
                  <a:pt x="1701" y="2287"/>
                </a:lnTo>
                <a:lnTo>
                  <a:pt x="1701" y="334"/>
                </a:lnTo>
                <a:lnTo>
                  <a:pt x="1698" y="303"/>
                </a:lnTo>
                <a:lnTo>
                  <a:pt x="1689" y="275"/>
                </a:lnTo>
                <a:lnTo>
                  <a:pt x="1676" y="250"/>
                </a:lnTo>
                <a:lnTo>
                  <a:pt x="1656" y="228"/>
                </a:lnTo>
                <a:lnTo>
                  <a:pt x="1634" y="209"/>
                </a:lnTo>
                <a:lnTo>
                  <a:pt x="1609" y="196"/>
                </a:lnTo>
                <a:lnTo>
                  <a:pt x="1581" y="187"/>
                </a:lnTo>
                <a:lnTo>
                  <a:pt x="1551" y="184"/>
                </a:lnTo>
                <a:lnTo>
                  <a:pt x="736" y="184"/>
                </a:lnTo>
                <a:lnTo>
                  <a:pt x="724" y="187"/>
                </a:lnTo>
                <a:lnTo>
                  <a:pt x="714" y="197"/>
                </a:lnTo>
                <a:lnTo>
                  <a:pt x="710" y="209"/>
                </a:lnTo>
                <a:lnTo>
                  <a:pt x="710" y="2387"/>
                </a:lnTo>
                <a:lnTo>
                  <a:pt x="714" y="2400"/>
                </a:lnTo>
                <a:lnTo>
                  <a:pt x="724" y="2408"/>
                </a:lnTo>
                <a:lnTo>
                  <a:pt x="736" y="2412"/>
                </a:lnTo>
                <a:lnTo>
                  <a:pt x="788" y="2412"/>
                </a:lnTo>
                <a:lnTo>
                  <a:pt x="801" y="2416"/>
                </a:lnTo>
                <a:lnTo>
                  <a:pt x="810" y="2423"/>
                </a:lnTo>
                <a:lnTo>
                  <a:pt x="814" y="2435"/>
                </a:lnTo>
                <a:lnTo>
                  <a:pt x="834" y="2597"/>
                </a:lnTo>
                <a:lnTo>
                  <a:pt x="832" y="2608"/>
                </a:lnTo>
                <a:lnTo>
                  <a:pt x="827" y="2617"/>
                </a:lnTo>
                <a:lnTo>
                  <a:pt x="819" y="2624"/>
                </a:lnTo>
                <a:lnTo>
                  <a:pt x="808" y="2625"/>
                </a:lnTo>
                <a:lnTo>
                  <a:pt x="368" y="2625"/>
                </a:lnTo>
                <a:lnTo>
                  <a:pt x="318" y="2623"/>
                </a:lnTo>
                <a:lnTo>
                  <a:pt x="271" y="2613"/>
                </a:lnTo>
                <a:lnTo>
                  <a:pt x="225" y="2597"/>
                </a:lnTo>
                <a:lnTo>
                  <a:pt x="183" y="2575"/>
                </a:lnTo>
                <a:lnTo>
                  <a:pt x="144" y="2548"/>
                </a:lnTo>
                <a:lnTo>
                  <a:pt x="108" y="2518"/>
                </a:lnTo>
                <a:lnTo>
                  <a:pt x="77" y="2483"/>
                </a:lnTo>
                <a:lnTo>
                  <a:pt x="50" y="2444"/>
                </a:lnTo>
                <a:lnTo>
                  <a:pt x="29" y="2401"/>
                </a:lnTo>
                <a:lnTo>
                  <a:pt x="13" y="2355"/>
                </a:lnTo>
                <a:lnTo>
                  <a:pt x="4" y="2307"/>
                </a:lnTo>
                <a:lnTo>
                  <a:pt x="0" y="2258"/>
                </a:lnTo>
                <a:lnTo>
                  <a:pt x="0" y="342"/>
                </a:lnTo>
                <a:lnTo>
                  <a:pt x="4" y="292"/>
                </a:lnTo>
                <a:lnTo>
                  <a:pt x="15" y="243"/>
                </a:lnTo>
                <a:lnTo>
                  <a:pt x="32" y="198"/>
                </a:lnTo>
                <a:lnTo>
                  <a:pt x="55" y="156"/>
                </a:lnTo>
                <a:lnTo>
                  <a:pt x="84" y="118"/>
                </a:lnTo>
                <a:lnTo>
                  <a:pt x="118" y="84"/>
                </a:lnTo>
                <a:lnTo>
                  <a:pt x="156" y="55"/>
                </a:lnTo>
                <a:lnTo>
                  <a:pt x="199" y="32"/>
                </a:lnTo>
                <a:lnTo>
                  <a:pt x="244" y="15"/>
                </a:lnTo>
                <a:lnTo>
                  <a:pt x="291" y="4"/>
                </a:lnTo>
                <a:lnTo>
                  <a:pt x="34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926" name="Group 798"/>
          <p:cNvGrpSpPr>
            <a:grpSpLocks noChangeAspect="1"/>
          </p:cNvGrpSpPr>
          <p:nvPr/>
        </p:nvGrpSpPr>
        <p:grpSpPr bwMode="auto">
          <a:xfrm>
            <a:off x="2553277" y="3690086"/>
            <a:ext cx="202514" cy="197433"/>
            <a:chOff x="303" y="2403"/>
            <a:chExt cx="2551" cy="2487"/>
          </a:xfrm>
          <a:solidFill>
            <a:schemeClr val="tx1">
              <a:lumMod val="65000"/>
              <a:lumOff val="35000"/>
            </a:schemeClr>
          </a:solidFill>
        </p:grpSpPr>
        <p:sp>
          <p:nvSpPr>
            <p:cNvPr id="5929" name="Freeform 800"/>
            <p:cNvSpPr>
              <a:spLocks/>
            </p:cNvSpPr>
            <p:nvPr/>
          </p:nvSpPr>
          <p:spPr bwMode="auto">
            <a:xfrm>
              <a:off x="1621" y="2403"/>
              <a:ext cx="220" cy="408"/>
            </a:xfrm>
            <a:custGeom>
              <a:avLst/>
              <a:gdLst>
                <a:gd name="T0" fmla="*/ 0 w 441"/>
                <a:gd name="T1" fmla="*/ 0 h 816"/>
                <a:gd name="T2" fmla="*/ 258 w 441"/>
                <a:gd name="T3" fmla="*/ 0 h 816"/>
                <a:gd name="T4" fmla="*/ 441 w 441"/>
                <a:gd name="T5" fmla="*/ 816 h 816"/>
                <a:gd name="T6" fmla="*/ 0 w 441"/>
                <a:gd name="T7" fmla="*/ 816 h 816"/>
                <a:gd name="T8" fmla="*/ 0 w 441"/>
                <a:gd name="T9" fmla="*/ 0 h 816"/>
              </a:gdLst>
              <a:ahLst/>
              <a:cxnLst>
                <a:cxn ang="0">
                  <a:pos x="T0" y="T1"/>
                </a:cxn>
                <a:cxn ang="0">
                  <a:pos x="T2" y="T3"/>
                </a:cxn>
                <a:cxn ang="0">
                  <a:pos x="T4" y="T5"/>
                </a:cxn>
                <a:cxn ang="0">
                  <a:pos x="T6" y="T7"/>
                </a:cxn>
                <a:cxn ang="0">
                  <a:pos x="T8" y="T9"/>
                </a:cxn>
              </a:cxnLst>
              <a:rect l="0" t="0" r="r" b="b"/>
              <a:pathLst>
                <a:path w="441" h="816">
                  <a:moveTo>
                    <a:pt x="0" y="0"/>
                  </a:moveTo>
                  <a:lnTo>
                    <a:pt x="258" y="0"/>
                  </a:lnTo>
                  <a:lnTo>
                    <a:pt x="441" y="816"/>
                  </a:lnTo>
                  <a:lnTo>
                    <a:pt x="0" y="81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0" name="Freeform 801"/>
            <p:cNvSpPr>
              <a:spLocks/>
            </p:cNvSpPr>
            <p:nvPr/>
          </p:nvSpPr>
          <p:spPr bwMode="auto">
            <a:xfrm>
              <a:off x="1937" y="2896"/>
              <a:ext cx="230" cy="265"/>
            </a:xfrm>
            <a:custGeom>
              <a:avLst/>
              <a:gdLst>
                <a:gd name="T0" fmla="*/ 0 w 461"/>
                <a:gd name="T1" fmla="*/ 0 h 530"/>
                <a:gd name="T2" fmla="*/ 461 w 461"/>
                <a:gd name="T3" fmla="*/ 0 h 530"/>
                <a:gd name="T4" fmla="*/ 461 w 461"/>
                <a:gd name="T5" fmla="*/ 299 h 530"/>
                <a:gd name="T6" fmla="*/ 456 w 461"/>
                <a:gd name="T7" fmla="*/ 346 h 530"/>
                <a:gd name="T8" fmla="*/ 442 w 461"/>
                <a:gd name="T9" fmla="*/ 389 h 530"/>
                <a:gd name="T10" fmla="*/ 421 w 461"/>
                <a:gd name="T11" fmla="*/ 429 h 530"/>
                <a:gd name="T12" fmla="*/ 393 w 461"/>
                <a:gd name="T13" fmla="*/ 463 h 530"/>
                <a:gd name="T14" fmla="*/ 359 w 461"/>
                <a:gd name="T15" fmla="*/ 491 h 530"/>
                <a:gd name="T16" fmla="*/ 320 w 461"/>
                <a:gd name="T17" fmla="*/ 513 h 530"/>
                <a:gd name="T18" fmla="*/ 277 w 461"/>
                <a:gd name="T19" fmla="*/ 525 h 530"/>
                <a:gd name="T20" fmla="*/ 230 w 461"/>
                <a:gd name="T21" fmla="*/ 530 h 530"/>
                <a:gd name="T22" fmla="*/ 184 w 461"/>
                <a:gd name="T23" fmla="*/ 525 h 530"/>
                <a:gd name="T24" fmla="*/ 141 w 461"/>
                <a:gd name="T25" fmla="*/ 513 h 530"/>
                <a:gd name="T26" fmla="*/ 100 w 461"/>
                <a:gd name="T27" fmla="*/ 491 h 530"/>
                <a:gd name="T28" fmla="*/ 66 w 461"/>
                <a:gd name="T29" fmla="*/ 463 h 530"/>
                <a:gd name="T30" fmla="*/ 39 w 461"/>
                <a:gd name="T31" fmla="*/ 429 h 530"/>
                <a:gd name="T32" fmla="*/ 17 w 461"/>
                <a:gd name="T33" fmla="*/ 389 h 530"/>
                <a:gd name="T34" fmla="*/ 4 w 461"/>
                <a:gd name="T35" fmla="*/ 346 h 530"/>
                <a:gd name="T36" fmla="*/ 0 w 461"/>
                <a:gd name="T37" fmla="*/ 299 h 530"/>
                <a:gd name="T38" fmla="*/ 0 w 461"/>
                <a:gd name="T3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530">
                  <a:moveTo>
                    <a:pt x="0" y="0"/>
                  </a:moveTo>
                  <a:lnTo>
                    <a:pt x="461" y="0"/>
                  </a:lnTo>
                  <a:lnTo>
                    <a:pt x="461" y="299"/>
                  </a:lnTo>
                  <a:lnTo>
                    <a:pt x="456" y="346"/>
                  </a:lnTo>
                  <a:lnTo>
                    <a:pt x="442" y="389"/>
                  </a:lnTo>
                  <a:lnTo>
                    <a:pt x="421" y="429"/>
                  </a:lnTo>
                  <a:lnTo>
                    <a:pt x="393" y="463"/>
                  </a:lnTo>
                  <a:lnTo>
                    <a:pt x="359" y="491"/>
                  </a:lnTo>
                  <a:lnTo>
                    <a:pt x="320" y="513"/>
                  </a:lnTo>
                  <a:lnTo>
                    <a:pt x="277" y="525"/>
                  </a:lnTo>
                  <a:lnTo>
                    <a:pt x="230" y="530"/>
                  </a:lnTo>
                  <a:lnTo>
                    <a:pt x="184" y="525"/>
                  </a:lnTo>
                  <a:lnTo>
                    <a:pt x="141" y="513"/>
                  </a:lnTo>
                  <a:lnTo>
                    <a:pt x="100" y="491"/>
                  </a:lnTo>
                  <a:lnTo>
                    <a:pt x="66" y="463"/>
                  </a:lnTo>
                  <a:lnTo>
                    <a:pt x="39" y="429"/>
                  </a:lnTo>
                  <a:lnTo>
                    <a:pt x="17" y="389"/>
                  </a:lnTo>
                  <a:lnTo>
                    <a:pt x="4" y="346"/>
                  </a:lnTo>
                  <a:lnTo>
                    <a:pt x="0" y="2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1" name="Freeform 802"/>
            <p:cNvSpPr>
              <a:spLocks/>
            </p:cNvSpPr>
            <p:nvPr/>
          </p:nvSpPr>
          <p:spPr bwMode="auto">
            <a:xfrm>
              <a:off x="1621" y="2896"/>
              <a:ext cx="231" cy="265"/>
            </a:xfrm>
            <a:custGeom>
              <a:avLst/>
              <a:gdLst>
                <a:gd name="T0" fmla="*/ 0 w 463"/>
                <a:gd name="T1" fmla="*/ 0 h 530"/>
                <a:gd name="T2" fmla="*/ 463 w 463"/>
                <a:gd name="T3" fmla="*/ 0 h 530"/>
                <a:gd name="T4" fmla="*/ 463 w 463"/>
                <a:gd name="T5" fmla="*/ 299 h 530"/>
                <a:gd name="T6" fmla="*/ 458 w 463"/>
                <a:gd name="T7" fmla="*/ 346 h 530"/>
                <a:gd name="T8" fmla="*/ 444 w 463"/>
                <a:gd name="T9" fmla="*/ 389 h 530"/>
                <a:gd name="T10" fmla="*/ 422 w 463"/>
                <a:gd name="T11" fmla="*/ 429 h 530"/>
                <a:gd name="T12" fmla="*/ 395 w 463"/>
                <a:gd name="T13" fmla="*/ 463 h 530"/>
                <a:gd name="T14" fmla="*/ 361 w 463"/>
                <a:gd name="T15" fmla="*/ 491 h 530"/>
                <a:gd name="T16" fmla="*/ 322 w 463"/>
                <a:gd name="T17" fmla="*/ 513 h 530"/>
                <a:gd name="T18" fmla="*/ 279 w 463"/>
                <a:gd name="T19" fmla="*/ 525 h 530"/>
                <a:gd name="T20" fmla="*/ 232 w 463"/>
                <a:gd name="T21" fmla="*/ 530 h 530"/>
                <a:gd name="T22" fmla="*/ 184 w 463"/>
                <a:gd name="T23" fmla="*/ 525 h 530"/>
                <a:gd name="T24" fmla="*/ 141 w 463"/>
                <a:gd name="T25" fmla="*/ 513 h 530"/>
                <a:gd name="T26" fmla="*/ 102 w 463"/>
                <a:gd name="T27" fmla="*/ 491 h 530"/>
                <a:gd name="T28" fmla="*/ 68 w 463"/>
                <a:gd name="T29" fmla="*/ 463 h 530"/>
                <a:gd name="T30" fmla="*/ 40 w 463"/>
                <a:gd name="T31" fmla="*/ 429 h 530"/>
                <a:gd name="T32" fmla="*/ 19 w 463"/>
                <a:gd name="T33" fmla="*/ 389 h 530"/>
                <a:gd name="T34" fmla="*/ 5 w 463"/>
                <a:gd name="T35" fmla="*/ 346 h 530"/>
                <a:gd name="T36" fmla="*/ 0 w 463"/>
                <a:gd name="T37" fmla="*/ 299 h 530"/>
                <a:gd name="T38" fmla="*/ 0 w 463"/>
                <a:gd name="T3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3" h="530">
                  <a:moveTo>
                    <a:pt x="0" y="0"/>
                  </a:moveTo>
                  <a:lnTo>
                    <a:pt x="463" y="0"/>
                  </a:lnTo>
                  <a:lnTo>
                    <a:pt x="463" y="299"/>
                  </a:lnTo>
                  <a:lnTo>
                    <a:pt x="458" y="346"/>
                  </a:lnTo>
                  <a:lnTo>
                    <a:pt x="444" y="389"/>
                  </a:lnTo>
                  <a:lnTo>
                    <a:pt x="422" y="429"/>
                  </a:lnTo>
                  <a:lnTo>
                    <a:pt x="395" y="463"/>
                  </a:lnTo>
                  <a:lnTo>
                    <a:pt x="361" y="491"/>
                  </a:lnTo>
                  <a:lnTo>
                    <a:pt x="322" y="513"/>
                  </a:lnTo>
                  <a:lnTo>
                    <a:pt x="279" y="525"/>
                  </a:lnTo>
                  <a:lnTo>
                    <a:pt x="232" y="530"/>
                  </a:lnTo>
                  <a:lnTo>
                    <a:pt x="184" y="525"/>
                  </a:lnTo>
                  <a:lnTo>
                    <a:pt x="141" y="513"/>
                  </a:lnTo>
                  <a:lnTo>
                    <a:pt x="102" y="491"/>
                  </a:lnTo>
                  <a:lnTo>
                    <a:pt x="68" y="463"/>
                  </a:lnTo>
                  <a:lnTo>
                    <a:pt x="40" y="429"/>
                  </a:lnTo>
                  <a:lnTo>
                    <a:pt x="19" y="389"/>
                  </a:lnTo>
                  <a:lnTo>
                    <a:pt x="5" y="346"/>
                  </a:lnTo>
                  <a:lnTo>
                    <a:pt x="0" y="2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2" name="Rectangle 803"/>
            <p:cNvSpPr>
              <a:spLocks noChangeArrowheads="1"/>
            </p:cNvSpPr>
            <p:nvPr/>
          </p:nvSpPr>
          <p:spPr bwMode="auto">
            <a:xfrm>
              <a:off x="1705" y="3698"/>
              <a:ext cx="736" cy="446"/>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3" name="Freeform 804"/>
            <p:cNvSpPr>
              <a:spLocks noEditPoints="1"/>
            </p:cNvSpPr>
            <p:nvPr/>
          </p:nvSpPr>
          <p:spPr bwMode="auto">
            <a:xfrm>
              <a:off x="479" y="3168"/>
              <a:ext cx="2199" cy="1480"/>
            </a:xfrm>
            <a:custGeom>
              <a:avLst/>
              <a:gdLst>
                <a:gd name="T0" fmla="*/ 2316 w 4399"/>
                <a:gd name="T1" fmla="*/ 906 h 2961"/>
                <a:gd name="T2" fmla="*/ 2282 w 4399"/>
                <a:gd name="T3" fmla="*/ 974 h 2961"/>
                <a:gd name="T4" fmla="*/ 2298 w 4399"/>
                <a:gd name="T5" fmla="*/ 2087 h 2961"/>
                <a:gd name="T6" fmla="*/ 2368 w 4399"/>
                <a:gd name="T7" fmla="*/ 2122 h 2961"/>
                <a:gd name="T8" fmla="*/ 4060 w 4399"/>
                <a:gd name="T9" fmla="*/ 2106 h 2961"/>
                <a:gd name="T10" fmla="*/ 4094 w 4399"/>
                <a:gd name="T11" fmla="*/ 2036 h 2961"/>
                <a:gd name="T12" fmla="*/ 4079 w 4399"/>
                <a:gd name="T13" fmla="*/ 923 h 2961"/>
                <a:gd name="T14" fmla="*/ 4009 w 4399"/>
                <a:gd name="T15" fmla="*/ 889 h 2961"/>
                <a:gd name="T16" fmla="*/ 339 w 4399"/>
                <a:gd name="T17" fmla="*/ 39 h 2961"/>
                <a:gd name="T18" fmla="*/ 466 w 4399"/>
                <a:gd name="T19" fmla="*/ 125 h 2961"/>
                <a:gd name="T20" fmla="*/ 621 w 4399"/>
                <a:gd name="T21" fmla="*/ 156 h 2961"/>
                <a:gd name="T22" fmla="*/ 775 w 4399"/>
                <a:gd name="T23" fmla="*/ 125 h 2961"/>
                <a:gd name="T24" fmla="*/ 902 w 4399"/>
                <a:gd name="T25" fmla="*/ 39 h 2961"/>
                <a:gd name="T26" fmla="*/ 1009 w 4399"/>
                <a:gd name="T27" fmla="*/ 73 h 2961"/>
                <a:gd name="T28" fmla="*/ 1147 w 4399"/>
                <a:gd name="T29" fmla="*/ 142 h 2961"/>
                <a:gd name="T30" fmla="*/ 1306 w 4399"/>
                <a:gd name="T31" fmla="*/ 153 h 2961"/>
                <a:gd name="T32" fmla="*/ 1453 w 4399"/>
                <a:gd name="T33" fmla="*/ 102 h 2961"/>
                <a:gd name="T34" fmla="*/ 1568 w 4399"/>
                <a:gd name="T35" fmla="*/ 0 h 2961"/>
                <a:gd name="T36" fmla="*/ 1682 w 4399"/>
                <a:gd name="T37" fmla="*/ 102 h 2961"/>
                <a:gd name="T38" fmla="*/ 1829 w 4399"/>
                <a:gd name="T39" fmla="*/ 153 h 2961"/>
                <a:gd name="T40" fmla="*/ 1990 w 4399"/>
                <a:gd name="T41" fmla="*/ 142 h 2961"/>
                <a:gd name="T42" fmla="*/ 2128 w 4399"/>
                <a:gd name="T43" fmla="*/ 73 h 2961"/>
                <a:gd name="T44" fmla="*/ 2233 w 4399"/>
                <a:gd name="T45" fmla="*/ 39 h 2961"/>
                <a:gd name="T46" fmla="*/ 2360 w 4399"/>
                <a:gd name="T47" fmla="*/ 125 h 2961"/>
                <a:gd name="T48" fmla="*/ 2516 w 4399"/>
                <a:gd name="T49" fmla="*/ 156 h 2961"/>
                <a:gd name="T50" fmla="*/ 2671 w 4399"/>
                <a:gd name="T51" fmla="*/ 125 h 2961"/>
                <a:gd name="T52" fmla="*/ 2798 w 4399"/>
                <a:gd name="T53" fmla="*/ 39 h 2961"/>
                <a:gd name="T54" fmla="*/ 2903 w 4399"/>
                <a:gd name="T55" fmla="*/ 73 h 2961"/>
                <a:gd name="T56" fmla="*/ 3041 w 4399"/>
                <a:gd name="T57" fmla="*/ 142 h 2961"/>
                <a:gd name="T58" fmla="*/ 3202 w 4399"/>
                <a:gd name="T59" fmla="*/ 153 h 2961"/>
                <a:gd name="T60" fmla="*/ 3349 w 4399"/>
                <a:gd name="T61" fmla="*/ 102 h 2961"/>
                <a:gd name="T62" fmla="*/ 3463 w 4399"/>
                <a:gd name="T63" fmla="*/ 0 h 2961"/>
                <a:gd name="T64" fmla="*/ 3578 w 4399"/>
                <a:gd name="T65" fmla="*/ 102 h 2961"/>
                <a:gd name="T66" fmla="*/ 3725 w 4399"/>
                <a:gd name="T67" fmla="*/ 153 h 2961"/>
                <a:gd name="T68" fmla="*/ 3885 w 4399"/>
                <a:gd name="T69" fmla="*/ 142 h 2961"/>
                <a:gd name="T70" fmla="*/ 4022 w 4399"/>
                <a:gd name="T71" fmla="*/ 73 h 2961"/>
                <a:gd name="T72" fmla="*/ 4133 w 4399"/>
                <a:gd name="T73" fmla="*/ 43 h 2961"/>
                <a:gd name="T74" fmla="*/ 4280 w 4399"/>
                <a:gd name="T75" fmla="*/ 135 h 2961"/>
                <a:gd name="T76" fmla="*/ 4399 w 4399"/>
                <a:gd name="T77" fmla="*/ 2961 h 2961"/>
                <a:gd name="T78" fmla="*/ 1916 w 4399"/>
                <a:gd name="T79" fmla="*/ 578 h 2961"/>
                <a:gd name="T80" fmla="*/ 1862 w 4399"/>
                <a:gd name="T81" fmla="*/ 525 h 2961"/>
                <a:gd name="T82" fmla="*/ 356 w 4399"/>
                <a:gd name="T83" fmla="*/ 525 h 2961"/>
                <a:gd name="T84" fmla="*/ 302 w 4399"/>
                <a:gd name="T85" fmla="*/ 578 h 2961"/>
                <a:gd name="T86" fmla="*/ 0 w 4399"/>
                <a:gd name="T87" fmla="*/ 2961 h 2961"/>
                <a:gd name="T88" fmla="*/ 119 w 4399"/>
                <a:gd name="T89" fmla="*/ 135 h 2961"/>
                <a:gd name="T90" fmla="*/ 266 w 4399"/>
                <a:gd name="T91" fmla="*/ 43 h 2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99" h="2961">
                  <a:moveTo>
                    <a:pt x="2368" y="889"/>
                  </a:moveTo>
                  <a:lnTo>
                    <a:pt x="2340" y="894"/>
                  </a:lnTo>
                  <a:lnTo>
                    <a:pt x="2316" y="906"/>
                  </a:lnTo>
                  <a:lnTo>
                    <a:pt x="2298" y="923"/>
                  </a:lnTo>
                  <a:lnTo>
                    <a:pt x="2286" y="948"/>
                  </a:lnTo>
                  <a:lnTo>
                    <a:pt x="2282" y="974"/>
                  </a:lnTo>
                  <a:lnTo>
                    <a:pt x="2282" y="2036"/>
                  </a:lnTo>
                  <a:lnTo>
                    <a:pt x="2286" y="2064"/>
                  </a:lnTo>
                  <a:lnTo>
                    <a:pt x="2298" y="2087"/>
                  </a:lnTo>
                  <a:lnTo>
                    <a:pt x="2316" y="2106"/>
                  </a:lnTo>
                  <a:lnTo>
                    <a:pt x="2340" y="2118"/>
                  </a:lnTo>
                  <a:lnTo>
                    <a:pt x="2368" y="2122"/>
                  </a:lnTo>
                  <a:lnTo>
                    <a:pt x="4009" y="2122"/>
                  </a:lnTo>
                  <a:lnTo>
                    <a:pt x="4037" y="2118"/>
                  </a:lnTo>
                  <a:lnTo>
                    <a:pt x="4060" y="2106"/>
                  </a:lnTo>
                  <a:lnTo>
                    <a:pt x="4079" y="2087"/>
                  </a:lnTo>
                  <a:lnTo>
                    <a:pt x="4091" y="2064"/>
                  </a:lnTo>
                  <a:lnTo>
                    <a:pt x="4094" y="2036"/>
                  </a:lnTo>
                  <a:lnTo>
                    <a:pt x="4094" y="974"/>
                  </a:lnTo>
                  <a:lnTo>
                    <a:pt x="4091" y="948"/>
                  </a:lnTo>
                  <a:lnTo>
                    <a:pt x="4079" y="923"/>
                  </a:lnTo>
                  <a:lnTo>
                    <a:pt x="4060" y="906"/>
                  </a:lnTo>
                  <a:lnTo>
                    <a:pt x="4037" y="894"/>
                  </a:lnTo>
                  <a:lnTo>
                    <a:pt x="4009" y="889"/>
                  </a:lnTo>
                  <a:lnTo>
                    <a:pt x="2368" y="889"/>
                  </a:lnTo>
                  <a:close/>
                  <a:moveTo>
                    <a:pt x="305" y="0"/>
                  </a:moveTo>
                  <a:lnTo>
                    <a:pt x="339" y="39"/>
                  </a:lnTo>
                  <a:lnTo>
                    <a:pt x="376" y="73"/>
                  </a:lnTo>
                  <a:lnTo>
                    <a:pt x="420" y="102"/>
                  </a:lnTo>
                  <a:lnTo>
                    <a:pt x="466" y="125"/>
                  </a:lnTo>
                  <a:lnTo>
                    <a:pt x="514" y="142"/>
                  </a:lnTo>
                  <a:lnTo>
                    <a:pt x="567" y="153"/>
                  </a:lnTo>
                  <a:lnTo>
                    <a:pt x="621" y="156"/>
                  </a:lnTo>
                  <a:lnTo>
                    <a:pt x="675" y="153"/>
                  </a:lnTo>
                  <a:lnTo>
                    <a:pt x="726" y="142"/>
                  </a:lnTo>
                  <a:lnTo>
                    <a:pt x="775" y="125"/>
                  </a:lnTo>
                  <a:lnTo>
                    <a:pt x="822" y="102"/>
                  </a:lnTo>
                  <a:lnTo>
                    <a:pt x="864" y="73"/>
                  </a:lnTo>
                  <a:lnTo>
                    <a:pt x="902" y="39"/>
                  </a:lnTo>
                  <a:lnTo>
                    <a:pt x="936" y="0"/>
                  </a:lnTo>
                  <a:lnTo>
                    <a:pt x="970" y="39"/>
                  </a:lnTo>
                  <a:lnTo>
                    <a:pt x="1009" y="73"/>
                  </a:lnTo>
                  <a:lnTo>
                    <a:pt x="1051" y="102"/>
                  </a:lnTo>
                  <a:lnTo>
                    <a:pt x="1097" y="125"/>
                  </a:lnTo>
                  <a:lnTo>
                    <a:pt x="1147" y="142"/>
                  </a:lnTo>
                  <a:lnTo>
                    <a:pt x="1198" y="153"/>
                  </a:lnTo>
                  <a:lnTo>
                    <a:pt x="1252" y="156"/>
                  </a:lnTo>
                  <a:lnTo>
                    <a:pt x="1306" y="153"/>
                  </a:lnTo>
                  <a:lnTo>
                    <a:pt x="1359" y="142"/>
                  </a:lnTo>
                  <a:lnTo>
                    <a:pt x="1407" y="125"/>
                  </a:lnTo>
                  <a:lnTo>
                    <a:pt x="1453" y="102"/>
                  </a:lnTo>
                  <a:lnTo>
                    <a:pt x="1496" y="73"/>
                  </a:lnTo>
                  <a:lnTo>
                    <a:pt x="1534" y="39"/>
                  </a:lnTo>
                  <a:lnTo>
                    <a:pt x="1568" y="0"/>
                  </a:lnTo>
                  <a:lnTo>
                    <a:pt x="1602" y="39"/>
                  </a:lnTo>
                  <a:lnTo>
                    <a:pt x="1640" y="73"/>
                  </a:lnTo>
                  <a:lnTo>
                    <a:pt x="1682" y="102"/>
                  </a:lnTo>
                  <a:lnTo>
                    <a:pt x="1729" y="125"/>
                  </a:lnTo>
                  <a:lnTo>
                    <a:pt x="1778" y="142"/>
                  </a:lnTo>
                  <a:lnTo>
                    <a:pt x="1829" y="153"/>
                  </a:lnTo>
                  <a:lnTo>
                    <a:pt x="1883" y="156"/>
                  </a:lnTo>
                  <a:lnTo>
                    <a:pt x="1937" y="153"/>
                  </a:lnTo>
                  <a:lnTo>
                    <a:pt x="1990" y="142"/>
                  </a:lnTo>
                  <a:lnTo>
                    <a:pt x="2040" y="125"/>
                  </a:lnTo>
                  <a:lnTo>
                    <a:pt x="2084" y="102"/>
                  </a:lnTo>
                  <a:lnTo>
                    <a:pt x="2128" y="73"/>
                  </a:lnTo>
                  <a:lnTo>
                    <a:pt x="2166" y="39"/>
                  </a:lnTo>
                  <a:lnTo>
                    <a:pt x="2199" y="0"/>
                  </a:lnTo>
                  <a:lnTo>
                    <a:pt x="2233" y="39"/>
                  </a:lnTo>
                  <a:lnTo>
                    <a:pt x="2272" y="73"/>
                  </a:lnTo>
                  <a:lnTo>
                    <a:pt x="2313" y="102"/>
                  </a:lnTo>
                  <a:lnTo>
                    <a:pt x="2360" y="125"/>
                  </a:lnTo>
                  <a:lnTo>
                    <a:pt x="2409" y="142"/>
                  </a:lnTo>
                  <a:lnTo>
                    <a:pt x="2460" y="153"/>
                  </a:lnTo>
                  <a:lnTo>
                    <a:pt x="2516" y="156"/>
                  </a:lnTo>
                  <a:lnTo>
                    <a:pt x="2570" y="153"/>
                  </a:lnTo>
                  <a:lnTo>
                    <a:pt x="2621" y="142"/>
                  </a:lnTo>
                  <a:lnTo>
                    <a:pt x="2671" y="125"/>
                  </a:lnTo>
                  <a:lnTo>
                    <a:pt x="2717" y="102"/>
                  </a:lnTo>
                  <a:lnTo>
                    <a:pt x="2759" y="73"/>
                  </a:lnTo>
                  <a:lnTo>
                    <a:pt x="2798" y="39"/>
                  </a:lnTo>
                  <a:lnTo>
                    <a:pt x="2832" y="0"/>
                  </a:lnTo>
                  <a:lnTo>
                    <a:pt x="2864" y="39"/>
                  </a:lnTo>
                  <a:lnTo>
                    <a:pt x="2903" y="73"/>
                  </a:lnTo>
                  <a:lnTo>
                    <a:pt x="2946" y="102"/>
                  </a:lnTo>
                  <a:lnTo>
                    <a:pt x="2991" y="125"/>
                  </a:lnTo>
                  <a:lnTo>
                    <a:pt x="3041" y="142"/>
                  </a:lnTo>
                  <a:lnTo>
                    <a:pt x="3093" y="153"/>
                  </a:lnTo>
                  <a:lnTo>
                    <a:pt x="3147" y="156"/>
                  </a:lnTo>
                  <a:lnTo>
                    <a:pt x="3202" y="153"/>
                  </a:lnTo>
                  <a:lnTo>
                    <a:pt x="3253" y="142"/>
                  </a:lnTo>
                  <a:lnTo>
                    <a:pt x="3302" y="125"/>
                  </a:lnTo>
                  <a:lnTo>
                    <a:pt x="3349" y="102"/>
                  </a:lnTo>
                  <a:lnTo>
                    <a:pt x="3390" y="73"/>
                  </a:lnTo>
                  <a:lnTo>
                    <a:pt x="3429" y="39"/>
                  </a:lnTo>
                  <a:lnTo>
                    <a:pt x="3463" y="0"/>
                  </a:lnTo>
                  <a:lnTo>
                    <a:pt x="3497" y="39"/>
                  </a:lnTo>
                  <a:lnTo>
                    <a:pt x="3534" y="73"/>
                  </a:lnTo>
                  <a:lnTo>
                    <a:pt x="3578" y="102"/>
                  </a:lnTo>
                  <a:lnTo>
                    <a:pt x="3624" y="125"/>
                  </a:lnTo>
                  <a:lnTo>
                    <a:pt x="3672" y="142"/>
                  </a:lnTo>
                  <a:lnTo>
                    <a:pt x="3725" y="153"/>
                  </a:lnTo>
                  <a:lnTo>
                    <a:pt x="3779" y="156"/>
                  </a:lnTo>
                  <a:lnTo>
                    <a:pt x="3833" y="153"/>
                  </a:lnTo>
                  <a:lnTo>
                    <a:pt x="3885" y="142"/>
                  </a:lnTo>
                  <a:lnTo>
                    <a:pt x="3933" y="125"/>
                  </a:lnTo>
                  <a:lnTo>
                    <a:pt x="3980" y="102"/>
                  </a:lnTo>
                  <a:lnTo>
                    <a:pt x="4022" y="73"/>
                  </a:lnTo>
                  <a:lnTo>
                    <a:pt x="4060" y="39"/>
                  </a:lnTo>
                  <a:lnTo>
                    <a:pt x="4094" y="0"/>
                  </a:lnTo>
                  <a:lnTo>
                    <a:pt x="4133" y="43"/>
                  </a:lnTo>
                  <a:lnTo>
                    <a:pt x="4178" y="81"/>
                  </a:lnTo>
                  <a:lnTo>
                    <a:pt x="4227" y="111"/>
                  </a:lnTo>
                  <a:lnTo>
                    <a:pt x="4280" y="135"/>
                  </a:lnTo>
                  <a:lnTo>
                    <a:pt x="4337" y="149"/>
                  </a:lnTo>
                  <a:lnTo>
                    <a:pt x="4399" y="156"/>
                  </a:lnTo>
                  <a:lnTo>
                    <a:pt x="4399" y="2961"/>
                  </a:lnTo>
                  <a:lnTo>
                    <a:pt x="1920" y="2961"/>
                  </a:lnTo>
                  <a:lnTo>
                    <a:pt x="1920" y="605"/>
                  </a:lnTo>
                  <a:lnTo>
                    <a:pt x="1916" y="578"/>
                  </a:lnTo>
                  <a:lnTo>
                    <a:pt x="1903" y="554"/>
                  </a:lnTo>
                  <a:lnTo>
                    <a:pt x="1885" y="536"/>
                  </a:lnTo>
                  <a:lnTo>
                    <a:pt x="1862" y="525"/>
                  </a:lnTo>
                  <a:lnTo>
                    <a:pt x="1835" y="520"/>
                  </a:lnTo>
                  <a:lnTo>
                    <a:pt x="382" y="520"/>
                  </a:lnTo>
                  <a:lnTo>
                    <a:pt x="356" y="525"/>
                  </a:lnTo>
                  <a:lnTo>
                    <a:pt x="333" y="536"/>
                  </a:lnTo>
                  <a:lnTo>
                    <a:pt x="314" y="554"/>
                  </a:lnTo>
                  <a:lnTo>
                    <a:pt x="302" y="578"/>
                  </a:lnTo>
                  <a:lnTo>
                    <a:pt x="297" y="605"/>
                  </a:lnTo>
                  <a:lnTo>
                    <a:pt x="297" y="2961"/>
                  </a:lnTo>
                  <a:lnTo>
                    <a:pt x="0" y="2961"/>
                  </a:lnTo>
                  <a:lnTo>
                    <a:pt x="0" y="156"/>
                  </a:lnTo>
                  <a:lnTo>
                    <a:pt x="61" y="149"/>
                  </a:lnTo>
                  <a:lnTo>
                    <a:pt x="119" y="135"/>
                  </a:lnTo>
                  <a:lnTo>
                    <a:pt x="172" y="111"/>
                  </a:lnTo>
                  <a:lnTo>
                    <a:pt x="221" y="81"/>
                  </a:lnTo>
                  <a:lnTo>
                    <a:pt x="266" y="43"/>
                  </a:lnTo>
                  <a:lnTo>
                    <a:pt x="3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4" name="Freeform 805"/>
            <p:cNvSpPr>
              <a:spLocks/>
            </p:cNvSpPr>
            <p:nvPr/>
          </p:nvSpPr>
          <p:spPr bwMode="auto">
            <a:xfrm>
              <a:off x="2568" y="2896"/>
              <a:ext cx="231" cy="265"/>
            </a:xfrm>
            <a:custGeom>
              <a:avLst/>
              <a:gdLst>
                <a:gd name="T0" fmla="*/ 0 w 462"/>
                <a:gd name="T1" fmla="*/ 0 h 530"/>
                <a:gd name="T2" fmla="*/ 462 w 462"/>
                <a:gd name="T3" fmla="*/ 0 h 530"/>
                <a:gd name="T4" fmla="*/ 462 w 462"/>
                <a:gd name="T5" fmla="*/ 299 h 530"/>
                <a:gd name="T6" fmla="*/ 457 w 462"/>
                <a:gd name="T7" fmla="*/ 346 h 530"/>
                <a:gd name="T8" fmla="*/ 444 w 462"/>
                <a:gd name="T9" fmla="*/ 389 h 530"/>
                <a:gd name="T10" fmla="*/ 423 w 462"/>
                <a:gd name="T11" fmla="*/ 429 h 530"/>
                <a:gd name="T12" fmla="*/ 395 w 462"/>
                <a:gd name="T13" fmla="*/ 463 h 530"/>
                <a:gd name="T14" fmla="*/ 359 w 462"/>
                <a:gd name="T15" fmla="*/ 491 h 530"/>
                <a:gd name="T16" fmla="*/ 321 w 462"/>
                <a:gd name="T17" fmla="*/ 513 h 530"/>
                <a:gd name="T18" fmla="*/ 277 w 462"/>
                <a:gd name="T19" fmla="*/ 525 h 530"/>
                <a:gd name="T20" fmla="*/ 231 w 462"/>
                <a:gd name="T21" fmla="*/ 530 h 530"/>
                <a:gd name="T22" fmla="*/ 185 w 462"/>
                <a:gd name="T23" fmla="*/ 525 h 530"/>
                <a:gd name="T24" fmla="*/ 141 w 462"/>
                <a:gd name="T25" fmla="*/ 513 h 530"/>
                <a:gd name="T26" fmla="*/ 103 w 462"/>
                <a:gd name="T27" fmla="*/ 491 h 530"/>
                <a:gd name="T28" fmla="*/ 68 w 462"/>
                <a:gd name="T29" fmla="*/ 463 h 530"/>
                <a:gd name="T30" fmla="*/ 39 w 462"/>
                <a:gd name="T31" fmla="*/ 429 h 530"/>
                <a:gd name="T32" fmla="*/ 19 w 462"/>
                <a:gd name="T33" fmla="*/ 389 h 530"/>
                <a:gd name="T34" fmla="*/ 5 w 462"/>
                <a:gd name="T35" fmla="*/ 346 h 530"/>
                <a:gd name="T36" fmla="*/ 0 w 462"/>
                <a:gd name="T37" fmla="*/ 299 h 530"/>
                <a:gd name="T38" fmla="*/ 0 w 462"/>
                <a:gd name="T3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2" h="530">
                  <a:moveTo>
                    <a:pt x="0" y="0"/>
                  </a:moveTo>
                  <a:lnTo>
                    <a:pt x="462" y="0"/>
                  </a:lnTo>
                  <a:lnTo>
                    <a:pt x="462" y="299"/>
                  </a:lnTo>
                  <a:lnTo>
                    <a:pt x="457" y="346"/>
                  </a:lnTo>
                  <a:lnTo>
                    <a:pt x="444" y="389"/>
                  </a:lnTo>
                  <a:lnTo>
                    <a:pt x="423" y="429"/>
                  </a:lnTo>
                  <a:lnTo>
                    <a:pt x="395" y="463"/>
                  </a:lnTo>
                  <a:lnTo>
                    <a:pt x="359" y="491"/>
                  </a:lnTo>
                  <a:lnTo>
                    <a:pt x="321" y="513"/>
                  </a:lnTo>
                  <a:lnTo>
                    <a:pt x="277" y="525"/>
                  </a:lnTo>
                  <a:lnTo>
                    <a:pt x="231" y="530"/>
                  </a:lnTo>
                  <a:lnTo>
                    <a:pt x="185" y="525"/>
                  </a:lnTo>
                  <a:lnTo>
                    <a:pt x="141" y="513"/>
                  </a:lnTo>
                  <a:lnTo>
                    <a:pt x="103" y="491"/>
                  </a:lnTo>
                  <a:lnTo>
                    <a:pt x="68" y="463"/>
                  </a:lnTo>
                  <a:lnTo>
                    <a:pt x="39" y="429"/>
                  </a:lnTo>
                  <a:lnTo>
                    <a:pt x="19" y="389"/>
                  </a:lnTo>
                  <a:lnTo>
                    <a:pt x="5" y="346"/>
                  </a:lnTo>
                  <a:lnTo>
                    <a:pt x="0" y="2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5" name="Freeform 806"/>
            <p:cNvSpPr>
              <a:spLocks/>
            </p:cNvSpPr>
            <p:nvPr/>
          </p:nvSpPr>
          <p:spPr bwMode="auto">
            <a:xfrm>
              <a:off x="2275" y="2403"/>
              <a:ext cx="471" cy="408"/>
            </a:xfrm>
            <a:custGeom>
              <a:avLst/>
              <a:gdLst>
                <a:gd name="T0" fmla="*/ 0 w 942"/>
                <a:gd name="T1" fmla="*/ 0 h 816"/>
                <a:gd name="T2" fmla="*/ 214 w 942"/>
                <a:gd name="T3" fmla="*/ 0 h 816"/>
                <a:gd name="T4" fmla="*/ 942 w 942"/>
                <a:gd name="T5" fmla="*/ 816 h 816"/>
                <a:gd name="T6" fmla="*/ 546 w 942"/>
                <a:gd name="T7" fmla="*/ 816 h 816"/>
                <a:gd name="T8" fmla="*/ 354 w 942"/>
                <a:gd name="T9" fmla="*/ 528 h 816"/>
                <a:gd name="T10" fmla="*/ 0 w 942"/>
                <a:gd name="T11" fmla="*/ 0 h 816"/>
              </a:gdLst>
              <a:ahLst/>
              <a:cxnLst>
                <a:cxn ang="0">
                  <a:pos x="T0" y="T1"/>
                </a:cxn>
                <a:cxn ang="0">
                  <a:pos x="T2" y="T3"/>
                </a:cxn>
                <a:cxn ang="0">
                  <a:pos x="T4" y="T5"/>
                </a:cxn>
                <a:cxn ang="0">
                  <a:pos x="T6" y="T7"/>
                </a:cxn>
                <a:cxn ang="0">
                  <a:pos x="T8" y="T9"/>
                </a:cxn>
                <a:cxn ang="0">
                  <a:pos x="T10" y="T11"/>
                </a:cxn>
              </a:cxnLst>
              <a:rect l="0" t="0" r="r" b="b"/>
              <a:pathLst>
                <a:path w="942" h="816">
                  <a:moveTo>
                    <a:pt x="0" y="0"/>
                  </a:moveTo>
                  <a:lnTo>
                    <a:pt x="214" y="0"/>
                  </a:lnTo>
                  <a:lnTo>
                    <a:pt x="942" y="816"/>
                  </a:lnTo>
                  <a:lnTo>
                    <a:pt x="546" y="816"/>
                  </a:lnTo>
                  <a:lnTo>
                    <a:pt x="354" y="52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6" name="Freeform 807"/>
            <p:cNvSpPr>
              <a:spLocks noEditPoints="1"/>
            </p:cNvSpPr>
            <p:nvPr/>
          </p:nvSpPr>
          <p:spPr bwMode="auto">
            <a:xfrm>
              <a:off x="712" y="3513"/>
              <a:ext cx="642" cy="1135"/>
            </a:xfrm>
            <a:custGeom>
              <a:avLst/>
              <a:gdLst>
                <a:gd name="T0" fmla="*/ 1058 w 1282"/>
                <a:gd name="T1" fmla="*/ 1026 h 2270"/>
                <a:gd name="T2" fmla="*/ 1030 w 1282"/>
                <a:gd name="T3" fmla="*/ 1029 h 2270"/>
                <a:gd name="T4" fmla="*/ 1004 w 1282"/>
                <a:gd name="T5" fmla="*/ 1040 h 2270"/>
                <a:gd name="T6" fmla="*/ 982 w 1282"/>
                <a:gd name="T7" fmla="*/ 1057 h 2270"/>
                <a:gd name="T8" fmla="*/ 965 w 1282"/>
                <a:gd name="T9" fmla="*/ 1079 h 2270"/>
                <a:gd name="T10" fmla="*/ 954 w 1282"/>
                <a:gd name="T11" fmla="*/ 1105 h 2270"/>
                <a:gd name="T12" fmla="*/ 950 w 1282"/>
                <a:gd name="T13" fmla="*/ 1135 h 2270"/>
                <a:gd name="T14" fmla="*/ 954 w 1282"/>
                <a:gd name="T15" fmla="*/ 1164 h 2270"/>
                <a:gd name="T16" fmla="*/ 965 w 1282"/>
                <a:gd name="T17" fmla="*/ 1189 h 2270"/>
                <a:gd name="T18" fmla="*/ 982 w 1282"/>
                <a:gd name="T19" fmla="*/ 1212 h 2270"/>
                <a:gd name="T20" fmla="*/ 1004 w 1282"/>
                <a:gd name="T21" fmla="*/ 1229 h 2270"/>
                <a:gd name="T22" fmla="*/ 1030 w 1282"/>
                <a:gd name="T23" fmla="*/ 1240 h 2270"/>
                <a:gd name="T24" fmla="*/ 1058 w 1282"/>
                <a:gd name="T25" fmla="*/ 1243 h 2270"/>
                <a:gd name="T26" fmla="*/ 1087 w 1282"/>
                <a:gd name="T27" fmla="*/ 1240 h 2270"/>
                <a:gd name="T28" fmla="*/ 1114 w 1282"/>
                <a:gd name="T29" fmla="*/ 1229 h 2270"/>
                <a:gd name="T30" fmla="*/ 1135 w 1282"/>
                <a:gd name="T31" fmla="*/ 1212 h 2270"/>
                <a:gd name="T32" fmla="*/ 1152 w 1282"/>
                <a:gd name="T33" fmla="*/ 1189 h 2270"/>
                <a:gd name="T34" fmla="*/ 1163 w 1282"/>
                <a:gd name="T35" fmla="*/ 1164 h 2270"/>
                <a:gd name="T36" fmla="*/ 1168 w 1282"/>
                <a:gd name="T37" fmla="*/ 1135 h 2270"/>
                <a:gd name="T38" fmla="*/ 1163 w 1282"/>
                <a:gd name="T39" fmla="*/ 1105 h 2270"/>
                <a:gd name="T40" fmla="*/ 1152 w 1282"/>
                <a:gd name="T41" fmla="*/ 1079 h 2270"/>
                <a:gd name="T42" fmla="*/ 1135 w 1282"/>
                <a:gd name="T43" fmla="*/ 1057 h 2270"/>
                <a:gd name="T44" fmla="*/ 1114 w 1282"/>
                <a:gd name="T45" fmla="*/ 1040 h 2270"/>
                <a:gd name="T46" fmla="*/ 1087 w 1282"/>
                <a:gd name="T47" fmla="*/ 1029 h 2270"/>
                <a:gd name="T48" fmla="*/ 1058 w 1282"/>
                <a:gd name="T49" fmla="*/ 1026 h 2270"/>
                <a:gd name="T50" fmla="*/ 0 w 1282"/>
                <a:gd name="T51" fmla="*/ 0 h 2270"/>
                <a:gd name="T52" fmla="*/ 1282 w 1282"/>
                <a:gd name="T53" fmla="*/ 0 h 2270"/>
                <a:gd name="T54" fmla="*/ 1282 w 1282"/>
                <a:gd name="T55" fmla="*/ 2270 h 2270"/>
                <a:gd name="T56" fmla="*/ 0 w 1282"/>
                <a:gd name="T57" fmla="*/ 2270 h 2270"/>
                <a:gd name="T58" fmla="*/ 0 w 1282"/>
                <a:gd name="T59" fmla="*/ 0 h 2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82" h="2270">
                  <a:moveTo>
                    <a:pt x="1058" y="1026"/>
                  </a:moveTo>
                  <a:lnTo>
                    <a:pt x="1030" y="1029"/>
                  </a:lnTo>
                  <a:lnTo>
                    <a:pt x="1004" y="1040"/>
                  </a:lnTo>
                  <a:lnTo>
                    <a:pt x="982" y="1057"/>
                  </a:lnTo>
                  <a:lnTo>
                    <a:pt x="965" y="1079"/>
                  </a:lnTo>
                  <a:lnTo>
                    <a:pt x="954" y="1105"/>
                  </a:lnTo>
                  <a:lnTo>
                    <a:pt x="950" y="1135"/>
                  </a:lnTo>
                  <a:lnTo>
                    <a:pt x="954" y="1164"/>
                  </a:lnTo>
                  <a:lnTo>
                    <a:pt x="965" y="1189"/>
                  </a:lnTo>
                  <a:lnTo>
                    <a:pt x="982" y="1212"/>
                  </a:lnTo>
                  <a:lnTo>
                    <a:pt x="1004" y="1229"/>
                  </a:lnTo>
                  <a:lnTo>
                    <a:pt x="1030" y="1240"/>
                  </a:lnTo>
                  <a:lnTo>
                    <a:pt x="1058" y="1243"/>
                  </a:lnTo>
                  <a:lnTo>
                    <a:pt x="1087" y="1240"/>
                  </a:lnTo>
                  <a:lnTo>
                    <a:pt x="1114" y="1229"/>
                  </a:lnTo>
                  <a:lnTo>
                    <a:pt x="1135" y="1212"/>
                  </a:lnTo>
                  <a:lnTo>
                    <a:pt x="1152" y="1189"/>
                  </a:lnTo>
                  <a:lnTo>
                    <a:pt x="1163" y="1164"/>
                  </a:lnTo>
                  <a:lnTo>
                    <a:pt x="1168" y="1135"/>
                  </a:lnTo>
                  <a:lnTo>
                    <a:pt x="1163" y="1105"/>
                  </a:lnTo>
                  <a:lnTo>
                    <a:pt x="1152" y="1079"/>
                  </a:lnTo>
                  <a:lnTo>
                    <a:pt x="1135" y="1057"/>
                  </a:lnTo>
                  <a:lnTo>
                    <a:pt x="1114" y="1040"/>
                  </a:lnTo>
                  <a:lnTo>
                    <a:pt x="1087" y="1029"/>
                  </a:lnTo>
                  <a:lnTo>
                    <a:pt x="1058" y="1026"/>
                  </a:lnTo>
                  <a:close/>
                  <a:moveTo>
                    <a:pt x="0" y="0"/>
                  </a:moveTo>
                  <a:lnTo>
                    <a:pt x="1282" y="0"/>
                  </a:lnTo>
                  <a:lnTo>
                    <a:pt x="1282" y="2270"/>
                  </a:lnTo>
                  <a:lnTo>
                    <a:pt x="0" y="227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7" name="Freeform 808"/>
            <p:cNvSpPr>
              <a:spLocks/>
            </p:cNvSpPr>
            <p:nvPr/>
          </p:nvSpPr>
          <p:spPr bwMode="auto">
            <a:xfrm>
              <a:off x="1837" y="2403"/>
              <a:ext cx="307" cy="408"/>
            </a:xfrm>
            <a:custGeom>
              <a:avLst/>
              <a:gdLst>
                <a:gd name="T0" fmla="*/ 0 w 615"/>
                <a:gd name="T1" fmla="*/ 0 h 816"/>
                <a:gd name="T2" fmla="*/ 249 w 615"/>
                <a:gd name="T3" fmla="*/ 0 h 816"/>
                <a:gd name="T4" fmla="*/ 615 w 615"/>
                <a:gd name="T5" fmla="*/ 816 h 816"/>
                <a:gd name="T6" fmla="*/ 183 w 615"/>
                <a:gd name="T7" fmla="*/ 816 h 816"/>
                <a:gd name="T8" fmla="*/ 0 w 615"/>
                <a:gd name="T9" fmla="*/ 0 h 816"/>
              </a:gdLst>
              <a:ahLst/>
              <a:cxnLst>
                <a:cxn ang="0">
                  <a:pos x="T0" y="T1"/>
                </a:cxn>
                <a:cxn ang="0">
                  <a:pos x="T2" y="T3"/>
                </a:cxn>
                <a:cxn ang="0">
                  <a:pos x="T4" y="T5"/>
                </a:cxn>
                <a:cxn ang="0">
                  <a:pos x="T6" y="T7"/>
                </a:cxn>
                <a:cxn ang="0">
                  <a:pos x="T8" y="T9"/>
                </a:cxn>
              </a:cxnLst>
              <a:rect l="0" t="0" r="r" b="b"/>
              <a:pathLst>
                <a:path w="615" h="816">
                  <a:moveTo>
                    <a:pt x="0" y="0"/>
                  </a:moveTo>
                  <a:lnTo>
                    <a:pt x="249" y="0"/>
                  </a:lnTo>
                  <a:lnTo>
                    <a:pt x="615" y="816"/>
                  </a:lnTo>
                  <a:lnTo>
                    <a:pt x="183" y="81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8" name="Freeform 809"/>
            <p:cNvSpPr>
              <a:spLocks/>
            </p:cNvSpPr>
            <p:nvPr/>
          </p:nvSpPr>
          <p:spPr bwMode="auto">
            <a:xfrm>
              <a:off x="2055" y="2403"/>
              <a:ext cx="391" cy="408"/>
            </a:xfrm>
            <a:custGeom>
              <a:avLst/>
              <a:gdLst>
                <a:gd name="T0" fmla="*/ 0 w 781"/>
                <a:gd name="T1" fmla="*/ 0 h 816"/>
                <a:gd name="T2" fmla="*/ 233 w 781"/>
                <a:gd name="T3" fmla="*/ 0 h 816"/>
                <a:gd name="T4" fmla="*/ 427 w 781"/>
                <a:gd name="T5" fmla="*/ 286 h 816"/>
                <a:gd name="T6" fmla="*/ 781 w 781"/>
                <a:gd name="T7" fmla="*/ 816 h 816"/>
                <a:gd name="T8" fmla="*/ 363 w 781"/>
                <a:gd name="T9" fmla="*/ 816 h 816"/>
                <a:gd name="T10" fmla="*/ 0 w 781"/>
                <a:gd name="T11" fmla="*/ 0 h 816"/>
              </a:gdLst>
              <a:ahLst/>
              <a:cxnLst>
                <a:cxn ang="0">
                  <a:pos x="T0" y="T1"/>
                </a:cxn>
                <a:cxn ang="0">
                  <a:pos x="T2" y="T3"/>
                </a:cxn>
                <a:cxn ang="0">
                  <a:pos x="T4" y="T5"/>
                </a:cxn>
                <a:cxn ang="0">
                  <a:pos x="T6" y="T7"/>
                </a:cxn>
                <a:cxn ang="0">
                  <a:pos x="T8" y="T9"/>
                </a:cxn>
                <a:cxn ang="0">
                  <a:pos x="T10" y="T11"/>
                </a:cxn>
              </a:cxnLst>
              <a:rect l="0" t="0" r="r" b="b"/>
              <a:pathLst>
                <a:path w="781" h="816">
                  <a:moveTo>
                    <a:pt x="0" y="0"/>
                  </a:moveTo>
                  <a:lnTo>
                    <a:pt x="233" y="0"/>
                  </a:lnTo>
                  <a:lnTo>
                    <a:pt x="427" y="286"/>
                  </a:lnTo>
                  <a:lnTo>
                    <a:pt x="781" y="816"/>
                  </a:lnTo>
                  <a:lnTo>
                    <a:pt x="363" y="81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9" name="Freeform 810"/>
            <p:cNvSpPr>
              <a:spLocks/>
            </p:cNvSpPr>
            <p:nvPr/>
          </p:nvSpPr>
          <p:spPr bwMode="auto">
            <a:xfrm>
              <a:off x="2253" y="2896"/>
              <a:ext cx="230" cy="265"/>
            </a:xfrm>
            <a:custGeom>
              <a:avLst/>
              <a:gdLst>
                <a:gd name="T0" fmla="*/ 0 w 461"/>
                <a:gd name="T1" fmla="*/ 0 h 530"/>
                <a:gd name="T2" fmla="*/ 461 w 461"/>
                <a:gd name="T3" fmla="*/ 0 h 530"/>
                <a:gd name="T4" fmla="*/ 461 w 461"/>
                <a:gd name="T5" fmla="*/ 299 h 530"/>
                <a:gd name="T6" fmla="*/ 457 w 461"/>
                <a:gd name="T7" fmla="*/ 346 h 530"/>
                <a:gd name="T8" fmla="*/ 443 w 461"/>
                <a:gd name="T9" fmla="*/ 389 h 530"/>
                <a:gd name="T10" fmla="*/ 423 w 461"/>
                <a:gd name="T11" fmla="*/ 429 h 530"/>
                <a:gd name="T12" fmla="*/ 393 w 461"/>
                <a:gd name="T13" fmla="*/ 463 h 530"/>
                <a:gd name="T14" fmla="*/ 359 w 461"/>
                <a:gd name="T15" fmla="*/ 491 h 530"/>
                <a:gd name="T16" fmla="*/ 320 w 461"/>
                <a:gd name="T17" fmla="*/ 513 h 530"/>
                <a:gd name="T18" fmla="*/ 277 w 461"/>
                <a:gd name="T19" fmla="*/ 525 h 530"/>
                <a:gd name="T20" fmla="*/ 231 w 461"/>
                <a:gd name="T21" fmla="*/ 530 h 530"/>
                <a:gd name="T22" fmla="*/ 184 w 461"/>
                <a:gd name="T23" fmla="*/ 525 h 530"/>
                <a:gd name="T24" fmla="*/ 141 w 461"/>
                <a:gd name="T25" fmla="*/ 513 h 530"/>
                <a:gd name="T26" fmla="*/ 102 w 461"/>
                <a:gd name="T27" fmla="*/ 491 h 530"/>
                <a:gd name="T28" fmla="*/ 68 w 461"/>
                <a:gd name="T29" fmla="*/ 463 h 530"/>
                <a:gd name="T30" fmla="*/ 39 w 461"/>
                <a:gd name="T31" fmla="*/ 429 h 530"/>
                <a:gd name="T32" fmla="*/ 19 w 461"/>
                <a:gd name="T33" fmla="*/ 389 h 530"/>
                <a:gd name="T34" fmla="*/ 5 w 461"/>
                <a:gd name="T35" fmla="*/ 346 h 530"/>
                <a:gd name="T36" fmla="*/ 0 w 461"/>
                <a:gd name="T37" fmla="*/ 299 h 530"/>
                <a:gd name="T38" fmla="*/ 0 w 461"/>
                <a:gd name="T3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530">
                  <a:moveTo>
                    <a:pt x="0" y="0"/>
                  </a:moveTo>
                  <a:lnTo>
                    <a:pt x="461" y="0"/>
                  </a:lnTo>
                  <a:lnTo>
                    <a:pt x="461" y="299"/>
                  </a:lnTo>
                  <a:lnTo>
                    <a:pt x="457" y="346"/>
                  </a:lnTo>
                  <a:lnTo>
                    <a:pt x="443" y="389"/>
                  </a:lnTo>
                  <a:lnTo>
                    <a:pt x="423" y="429"/>
                  </a:lnTo>
                  <a:lnTo>
                    <a:pt x="393" y="463"/>
                  </a:lnTo>
                  <a:lnTo>
                    <a:pt x="359" y="491"/>
                  </a:lnTo>
                  <a:lnTo>
                    <a:pt x="320" y="513"/>
                  </a:lnTo>
                  <a:lnTo>
                    <a:pt x="277" y="525"/>
                  </a:lnTo>
                  <a:lnTo>
                    <a:pt x="231" y="530"/>
                  </a:lnTo>
                  <a:lnTo>
                    <a:pt x="184" y="525"/>
                  </a:lnTo>
                  <a:lnTo>
                    <a:pt x="141" y="513"/>
                  </a:lnTo>
                  <a:lnTo>
                    <a:pt x="102" y="491"/>
                  </a:lnTo>
                  <a:lnTo>
                    <a:pt x="68" y="463"/>
                  </a:lnTo>
                  <a:lnTo>
                    <a:pt x="39" y="429"/>
                  </a:lnTo>
                  <a:lnTo>
                    <a:pt x="19" y="389"/>
                  </a:lnTo>
                  <a:lnTo>
                    <a:pt x="5" y="346"/>
                  </a:lnTo>
                  <a:lnTo>
                    <a:pt x="0" y="2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0" name="Freeform 811"/>
            <p:cNvSpPr>
              <a:spLocks/>
            </p:cNvSpPr>
            <p:nvPr/>
          </p:nvSpPr>
          <p:spPr bwMode="auto">
            <a:xfrm>
              <a:off x="410" y="2403"/>
              <a:ext cx="472" cy="408"/>
            </a:xfrm>
            <a:custGeom>
              <a:avLst/>
              <a:gdLst>
                <a:gd name="T0" fmla="*/ 730 w 943"/>
                <a:gd name="T1" fmla="*/ 0 h 816"/>
                <a:gd name="T2" fmla="*/ 943 w 943"/>
                <a:gd name="T3" fmla="*/ 0 h 816"/>
                <a:gd name="T4" fmla="*/ 639 w 943"/>
                <a:gd name="T5" fmla="*/ 455 h 816"/>
                <a:gd name="T6" fmla="*/ 396 w 943"/>
                <a:gd name="T7" fmla="*/ 816 h 816"/>
                <a:gd name="T8" fmla="*/ 0 w 943"/>
                <a:gd name="T9" fmla="*/ 816 h 816"/>
                <a:gd name="T10" fmla="*/ 730 w 943"/>
                <a:gd name="T11" fmla="*/ 0 h 816"/>
              </a:gdLst>
              <a:ahLst/>
              <a:cxnLst>
                <a:cxn ang="0">
                  <a:pos x="T0" y="T1"/>
                </a:cxn>
                <a:cxn ang="0">
                  <a:pos x="T2" y="T3"/>
                </a:cxn>
                <a:cxn ang="0">
                  <a:pos x="T4" y="T5"/>
                </a:cxn>
                <a:cxn ang="0">
                  <a:pos x="T6" y="T7"/>
                </a:cxn>
                <a:cxn ang="0">
                  <a:pos x="T8" y="T9"/>
                </a:cxn>
                <a:cxn ang="0">
                  <a:pos x="T10" y="T11"/>
                </a:cxn>
              </a:cxnLst>
              <a:rect l="0" t="0" r="r" b="b"/>
              <a:pathLst>
                <a:path w="943" h="816">
                  <a:moveTo>
                    <a:pt x="730" y="0"/>
                  </a:moveTo>
                  <a:lnTo>
                    <a:pt x="943" y="0"/>
                  </a:lnTo>
                  <a:lnTo>
                    <a:pt x="639" y="455"/>
                  </a:lnTo>
                  <a:lnTo>
                    <a:pt x="396" y="816"/>
                  </a:lnTo>
                  <a:lnTo>
                    <a:pt x="0" y="816"/>
                  </a:lnTo>
                  <a:lnTo>
                    <a:pt x="7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1" name="Freeform 812"/>
            <p:cNvSpPr>
              <a:spLocks/>
            </p:cNvSpPr>
            <p:nvPr/>
          </p:nvSpPr>
          <p:spPr bwMode="auto">
            <a:xfrm>
              <a:off x="711" y="2403"/>
              <a:ext cx="390" cy="408"/>
            </a:xfrm>
            <a:custGeom>
              <a:avLst/>
              <a:gdLst>
                <a:gd name="T0" fmla="*/ 547 w 782"/>
                <a:gd name="T1" fmla="*/ 0 h 816"/>
                <a:gd name="T2" fmla="*/ 782 w 782"/>
                <a:gd name="T3" fmla="*/ 0 h 816"/>
                <a:gd name="T4" fmla="*/ 417 w 782"/>
                <a:gd name="T5" fmla="*/ 816 h 816"/>
                <a:gd name="T6" fmla="*/ 0 w 782"/>
                <a:gd name="T7" fmla="*/ 816 h 816"/>
                <a:gd name="T8" fmla="*/ 305 w 782"/>
                <a:gd name="T9" fmla="*/ 361 h 816"/>
                <a:gd name="T10" fmla="*/ 547 w 782"/>
                <a:gd name="T11" fmla="*/ 0 h 816"/>
              </a:gdLst>
              <a:ahLst/>
              <a:cxnLst>
                <a:cxn ang="0">
                  <a:pos x="T0" y="T1"/>
                </a:cxn>
                <a:cxn ang="0">
                  <a:pos x="T2" y="T3"/>
                </a:cxn>
                <a:cxn ang="0">
                  <a:pos x="T4" y="T5"/>
                </a:cxn>
                <a:cxn ang="0">
                  <a:pos x="T6" y="T7"/>
                </a:cxn>
                <a:cxn ang="0">
                  <a:pos x="T8" y="T9"/>
                </a:cxn>
                <a:cxn ang="0">
                  <a:pos x="T10" y="T11"/>
                </a:cxn>
              </a:cxnLst>
              <a:rect l="0" t="0" r="r" b="b"/>
              <a:pathLst>
                <a:path w="782" h="816">
                  <a:moveTo>
                    <a:pt x="547" y="0"/>
                  </a:moveTo>
                  <a:lnTo>
                    <a:pt x="782" y="0"/>
                  </a:lnTo>
                  <a:lnTo>
                    <a:pt x="417" y="816"/>
                  </a:lnTo>
                  <a:lnTo>
                    <a:pt x="0" y="816"/>
                  </a:lnTo>
                  <a:lnTo>
                    <a:pt x="305" y="361"/>
                  </a:lnTo>
                  <a:lnTo>
                    <a:pt x="5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2" name="Freeform 813"/>
            <p:cNvSpPr>
              <a:spLocks/>
            </p:cNvSpPr>
            <p:nvPr/>
          </p:nvSpPr>
          <p:spPr bwMode="auto">
            <a:xfrm>
              <a:off x="1012" y="2403"/>
              <a:ext cx="308" cy="408"/>
            </a:xfrm>
            <a:custGeom>
              <a:avLst/>
              <a:gdLst>
                <a:gd name="T0" fmla="*/ 365 w 614"/>
                <a:gd name="T1" fmla="*/ 0 h 816"/>
                <a:gd name="T2" fmla="*/ 614 w 614"/>
                <a:gd name="T3" fmla="*/ 0 h 816"/>
                <a:gd name="T4" fmla="*/ 432 w 614"/>
                <a:gd name="T5" fmla="*/ 816 h 816"/>
                <a:gd name="T6" fmla="*/ 0 w 614"/>
                <a:gd name="T7" fmla="*/ 816 h 816"/>
                <a:gd name="T8" fmla="*/ 365 w 614"/>
                <a:gd name="T9" fmla="*/ 0 h 816"/>
              </a:gdLst>
              <a:ahLst/>
              <a:cxnLst>
                <a:cxn ang="0">
                  <a:pos x="T0" y="T1"/>
                </a:cxn>
                <a:cxn ang="0">
                  <a:pos x="T2" y="T3"/>
                </a:cxn>
                <a:cxn ang="0">
                  <a:pos x="T4" y="T5"/>
                </a:cxn>
                <a:cxn ang="0">
                  <a:pos x="T6" y="T7"/>
                </a:cxn>
                <a:cxn ang="0">
                  <a:pos x="T8" y="T9"/>
                </a:cxn>
              </a:cxnLst>
              <a:rect l="0" t="0" r="r" b="b"/>
              <a:pathLst>
                <a:path w="614" h="816">
                  <a:moveTo>
                    <a:pt x="365" y="0"/>
                  </a:moveTo>
                  <a:lnTo>
                    <a:pt x="614" y="0"/>
                  </a:lnTo>
                  <a:lnTo>
                    <a:pt x="432" y="816"/>
                  </a:lnTo>
                  <a:lnTo>
                    <a:pt x="0" y="816"/>
                  </a:lnTo>
                  <a:lnTo>
                    <a:pt x="3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3" name="Freeform 814"/>
            <p:cNvSpPr>
              <a:spLocks/>
            </p:cNvSpPr>
            <p:nvPr/>
          </p:nvSpPr>
          <p:spPr bwMode="auto">
            <a:xfrm>
              <a:off x="1316" y="2403"/>
              <a:ext cx="219" cy="408"/>
            </a:xfrm>
            <a:custGeom>
              <a:avLst/>
              <a:gdLst>
                <a:gd name="T0" fmla="*/ 183 w 440"/>
                <a:gd name="T1" fmla="*/ 0 h 816"/>
                <a:gd name="T2" fmla="*/ 440 w 440"/>
                <a:gd name="T3" fmla="*/ 0 h 816"/>
                <a:gd name="T4" fmla="*/ 440 w 440"/>
                <a:gd name="T5" fmla="*/ 816 h 816"/>
                <a:gd name="T6" fmla="*/ 0 w 440"/>
                <a:gd name="T7" fmla="*/ 816 h 816"/>
                <a:gd name="T8" fmla="*/ 183 w 440"/>
                <a:gd name="T9" fmla="*/ 0 h 816"/>
              </a:gdLst>
              <a:ahLst/>
              <a:cxnLst>
                <a:cxn ang="0">
                  <a:pos x="T0" y="T1"/>
                </a:cxn>
                <a:cxn ang="0">
                  <a:pos x="T2" y="T3"/>
                </a:cxn>
                <a:cxn ang="0">
                  <a:pos x="T4" y="T5"/>
                </a:cxn>
                <a:cxn ang="0">
                  <a:pos x="T6" y="T7"/>
                </a:cxn>
                <a:cxn ang="0">
                  <a:pos x="T8" y="T9"/>
                </a:cxn>
              </a:cxnLst>
              <a:rect l="0" t="0" r="r" b="b"/>
              <a:pathLst>
                <a:path w="440" h="816">
                  <a:moveTo>
                    <a:pt x="183" y="0"/>
                  </a:moveTo>
                  <a:lnTo>
                    <a:pt x="440" y="0"/>
                  </a:lnTo>
                  <a:lnTo>
                    <a:pt x="440" y="816"/>
                  </a:lnTo>
                  <a:lnTo>
                    <a:pt x="0" y="816"/>
                  </a:lnTo>
                  <a:lnTo>
                    <a:pt x="1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4" name="Freeform 815"/>
            <p:cNvSpPr>
              <a:spLocks/>
            </p:cNvSpPr>
            <p:nvPr/>
          </p:nvSpPr>
          <p:spPr bwMode="auto">
            <a:xfrm>
              <a:off x="358" y="2896"/>
              <a:ext cx="230" cy="265"/>
            </a:xfrm>
            <a:custGeom>
              <a:avLst/>
              <a:gdLst>
                <a:gd name="T0" fmla="*/ 0 w 461"/>
                <a:gd name="T1" fmla="*/ 0 h 530"/>
                <a:gd name="T2" fmla="*/ 461 w 461"/>
                <a:gd name="T3" fmla="*/ 0 h 530"/>
                <a:gd name="T4" fmla="*/ 461 w 461"/>
                <a:gd name="T5" fmla="*/ 299 h 530"/>
                <a:gd name="T6" fmla="*/ 456 w 461"/>
                <a:gd name="T7" fmla="*/ 346 h 530"/>
                <a:gd name="T8" fmla="*/ 442 w 461"/>
                <a:gd name="T9" fmla="*/ 389 h 530"/>
                <a:gd name="T10" fmla="*/ 421 w 461"/>
                <a:gd name="T11" fmla="*/ 429 h 530"/>
                <a:gd name="T12" fmla="*/ 393 w 461"/>
                <a:gd name="T13" fmla="*/ 463 h 530"/>
                <a:gd name="T14" fmla="*/ 359 w 461"/>
                <a:gd name="T15" fmla="*/ 491 h 530"/>
                <a:gd name="T16" fmla="*/ 320 w 461"/>
                <a:gd name="T17" fmla="*/ 513 h 530"/>
                <a:gd name="T18" fmla="*/ 277 w 461"/>
                <a:gd name="T19" fmla="*/ 525 h 530"/>
                <a:gd name="T20" fmla="*/ 230 w 461"/>
                <a:gd name="T21" fmla="*/ 530 h 530"/>
                <a:gd name="T22" fmla="*/ 184 w 461"/>
                <a:gd name="T23" fmla="*/ 525 h 530"/>
                <a:gd name="T24" fmla="*/ 141 w 461"/>
                <a:gd name="T25" fmla="*/ 513 h 530"/>
                <a:gd name="T26" fmla="*/ 100 w 461"/>
                <a:gd name="T27" fmla="*/ 491 h 530"/>
                <a:gd name="T28" fmla="*/ 66 w 461"/>
                <a:gd name="T29" fmla="*/ 463 h 530"/>
                <a:gd name="T30" fmla="*/ 39 w 461"/>
                <a:gd name="T31" fmla="*/ 429 h 530"/>
                <a:gd name="T32" fmla="*/ 17 w 461"/>
                <a:gd name="T33" fmla="*/ 389 h 530"/>
                <a:gd name="T34" fmla="*/ 4 w 461"/>
                <a:gd name="T35" fmla="*/ 346 h 530"/>
                <a:gd name="T36" fmla="*/ 0 w 461"/>
                <a:gd name="T37" fmla="*/ 299 h 530"/>
                <a:gd name="T38" fmla="*/ 0 w 461"/>
                <a:gd name="T3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530">
                  <a:moveTo>
                    <a:pt x="0" y="0"/>
                  </a:moveTo>
                  <a:lnTo>
                    <a:pt x="461" y="0"/>
                  </a:lnTo>
                  <a:lnTo>
                    <a:pt x="461" y="299"/>
                  </a:lnTo>
                  <a:lnTo>
                    <a:pt x="456" y="346"/>
                  </a:lnTo>
                  <a:lnTo>
                    <a:pt x="442" y="389"/>
                  </a:lnTo>
                  <a:lnTo>
                    <a:pt x="421" y="429"/>
                  </a:lnTo>
                  <a:lnTo>
                    <a:pt x="393" y="463"/>
                  </a:lnTo>
                  <a:lnTo>
                    <a:pt x="359" y="491"/>
                  </a:lnTo>
                  <a:lnTo>
                    <a:pt x="320" y="513"/>
                  </a:lnTo>
                  <a:lnTo>
                    <a:pt x="277" y="525"/>
                  </a:lnTo>
                  <a:lnTo>
                    <a:pt x="230" y="530"/>
                  </a:lnTo>
                  <a:lnTo>
                    <a:pt x="184" y="525"/>
                  </a:lnTo>
                  <a:lnTo>
                    <a:pt x="141" y="513"/>
                  </a:lnTo>
                  <a:lnTo>
                    <a:pt x="100" y="491"/>
                  </a:lnTo>
                  <a:lnTo>
                    <a:pt x="66" y="463"/>
                  </a:lnTo>
                  <a:lnTo>
                    <a:pt x="39" y="429"/>
                  </a:lnTo>
                  <a:lnTo>
                    <a:pt x="17" y="389"/>
                  </a:lnTo>
                  <a:lnTo>
                    <a:pt x="4" y="346"/>
                  </a:lnTo>
                  <a:lnTo>
                    <a:pt x="0" y="2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5" name="Rectangle 816"/>
            <p:cNvSpPr>
              <a:spLocks noChangeArrowheads="1"/>
            </p:cNvSpPr>
            <p:nvPr/>
          </p:nvSpPr>
          <p:spPr bwMode="auto">
            <a:xfrm>
              <a:off x="303" y="4734"/>
              <a:ext cx="2551" cy="156"/>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6" name="Freeform 817"/>
            <p:cNvSpPr>
              <a:spLocks/>
            </p:cNvSpPr>
            <p:nvPr/>
          </p:nvSpPr>
          <p:spPr bwMode="auto">
            <a:xfrm>
              <a:off x="674" y="2896"/>
              <a:ext cx="230" cy="265"/>
            </a:xfrm>
            <a:custGeom>
              <a:avLst/>
              <a:gdLst>
                <a:gd name="T0" fmla="*/ 0 w 461"/>
                <a:gd name="T1" fmla="*/ 0 h 530"/>
                <a:gd name="T2" fmla="*/ 461 w 461"/>
                <a:gd name="T3" fmla="*/ 0 h 530"/>
                <a:gd name="T4" fmla="*/ 461 w 461"/>
                <a:gd name="T5" fmla="*/ 299 h 530"/>
                <a:gd name="T6" fmla="*/ 457 w 461"/>
                <a:gd name="T7" fmla="*/ 346 h 530"/>
                <a:gd name="T8" fmla="*/ 443 w 461"/>
                <a:gd name="T9" fmla="*/ 389 h 530"/>
                <a:gd name="T10" fmla="*/ 423 w 461"/>
                <a:gd name="T11" fmla="*/ 429 h 530"/>
                <a:gd name="T12" fmla="*/ 393 w 461"/>
                <a:gd name="T13" fmla="*/ 463 h 530"/>
                <a:gd name="T14" fmla="*/ 359 w 461"/>
                <a:gd name="T15" fmla="*/ 491 h 530"/>
                <a:gd name="T16" fmla="*/ 320 w 461"/>
                <a:gd name="T17" fmla="*/ 513 h 530"/>
                <a:gd name="T18" fmla="*/ 277 w 461"/>
                <a:gd name="T19" fmla="*/ 525 h 530"/>
                <a:gd name="T20" fmla="*/ 231 w 461"/>
                <a:gd name="T21" fmla="*/ 530 h 530"/>
                <a:gd name="T22" fmla="*/ 184 w 461"/>
                <a:gd name="T23" fmla="*/ 525 h 530"/>
                <a:gd name="T24" fmla="*/ 141 w 461"/>
                <a:gd name="T25" fmla="*/ 513 h 530"/>
                <a:gd name="T26" fmla="*/ 102 w 461"/>
                <a:gd name="T27" fmla="*/ 491 h 530"/>
                <a:gd name="T28" fmla="*/ 67 w 461"/>
                <a:gd name="T29" fmla="*/ 463 h 530"/>
                <a:gd name="T30" fmla="*/ 39 w 461"/>
                <a:gd name="T31" fmla="*/ 429 h 530"/>
                <a:gd name="T32" fmla="*/ 17 w 461"/>
                <a:gd name="T33" fmla="*/ 389 h 530"/>
                <a:gd name="T34" fmla="*/ 5 w 461"/>
                <a:gd name="T35" fmla="*/ 346 h 530"/>
                <a:gd name="T36" fmla="*/ 0 w 461"/>
                <a:gd name="T37" fmla="*/ 299 h 530"/>
                <a:gd name="T38" fmla="*/ 0 w 461"/>
                <a:gd name="T3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530">
                  <a:moveTo>
                    <a:pt x="0" y="0"/>
                  </a:moveTo>
                  <a:lnTo>
                    <a:pt x="461" y="0"/>
                  </a:lnTo>
                  <a:lnTo>
                    <a:pt x="461" y="299"/>
                  </a:lnTo>
                  <a:lnTo>
                    <a:pt x="457" y="346"/>
                  </a:lnTo>
                  <a:lnTo>
                    <a:pt x="443" y="389"/>
                  </a:lnTo>
                  <a:lnTo>
                    <a:pt x="423" y="429"/>
                  </a:lnTo>
                  <a:lnTo>
                    <a:pt x="393" y="463"/>
                  </a:lnTo>
                  <a:lnTo>
                    <a:pt x="359" y="491"/>
                  </a:lnTo>
                  <a:lnTo>
                    <a:pt x="320" y="513"/>
                  </a:lnTo>
                  <a:lnTo>
                    <a:pt x="277" y="525"/>
                  </a:lnTo>
                  <a:lnTo>
                    <a:pt x="231" y="530"/>
                  </a:lnTo>
                  <a:lnTo>
                    <a:pt x="184" y="525"/>
                  </a:lnTo>
                  <a:lnTo>
                    <a:pt x="141" y="513"/>
                  </a:lnTo>
                  <a:lnTo>
                    <a:pt x="102" y="491"/>
                  </a:lnTo>
                  <a:lnTo>
                    <a:pt x="67" y="463"/>
                  </a:lnTo>
                  <a:lnTo>
                    <a:pt x="39" y="429"/>
                  </a:lnTo>
                  <a:lnTo>
                    <a:pt x="17" y="389"/>
                  </a:lnTo>
                  <a:lnTo>
                    <a:pt x="5" y="346"/>
                  </a:lnTo>
                  <a:lnTo>
                    <a:pt x="0" y="2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7" name="Freeform 818"/>
            <p:cNvSpPr>
              <a:spLocks/>
            </p:cNvSpPr>
            <p:nvPr/>
          </p:nvSpPr>
          <p:spPr bwMode="auto">
            <a:xfrm>
              <a:off x="1305" y="2896"/>
              <a:ext cx="230" cy="265"/>
            </a:xfrm>
            <a:custGeom>
              <a:avLst/>
              <a:gdLst>
                <a:gd name="T0" fmla="*/ 0 w 461"/>
                <a:gd name="T1" fmla="*/ 0 h 530"/>
                <a:gd name="T2" fmla="*/ 461 w 461"/>
                <a:gd name="T3" fmla="*/ 0 h 530"/>
                <a:gd name="T4" fmla="*/ 461 w 461"/>
                <a:gd name="T5" fmla="*/ 299 h 530"/>
                <a:gd name="T6" fmla="*/ 456 w 461"/>
                <a:gd name="T7" fmla="*/ 346 h 530"/>
                <a:gd name="T8" fmla="*/ 444 w 461"/>
                <a:gd name="T9" fmla="*/ 389 h 530"/>
                <a:gd name="T10" fmla="*/ 422 w 461"/>
                <a:gd name="T11" fmla="*/ 429 h 530"/>
                <a:gd name="T12" fmla="*/ 394 w 461"/>
                <a:gd name="T13" fmla="*/ 463 h 530"/>
                <a:gd name="T14" fmla="*/ 360 w 461"/>
                <a:gd name="T15" fmla="*/ 491 h 530"/>
                <a:gd name="T16" fmla="*/ 320 w 461"/>
                <a:gd name="T17" fmla="*/ 513 h 530"/>
                <a:gd name="T18" fmla="*/ 277 w 461"/>
                <a:gd name="T19" fmla="*/ 525 h 530"/>
                <a:gd name="T20" fmla="*/ 230 w 461"/>
                <a:gd name="T21" fmla="*/ 530 h 530"/>
                <a:gd name="T22" fmla="*/ 184 w 461"/>
                <a:gd name="T23" fmla="*/ 525 h 530"/>
                <a:gd name="T24" fmla="*/ 141 w 461"/>
                <a:gd name="T25" fmla="*/ 513 h 530"/>
                <a:gd name="T26" fmla="*/ 102 w 461"/>
                <a:gd name="T27" fmla="*/ 491 h 530"/>
                <a:gd name="T28" fmla="*/ 68 w 461"/>
                <a:gd name="T29" fmla="*/ 463 h 530"/>
                <a:gd name="T30" fmla="*/ 40 w 461"/>
                <a:gd name="T31" fmla="*/ 429 h 530"/>
                <a:gd name="T32" fmla="*/ 18 w 461"/>
                <a:gd name="T33" fmla="*/ 389 h 530"/>
                <a:gd name="T34" fmla="*/ 4 w 461"/>
                <a:gd name="T35" fmla="*/ 346 h 530"/>
                <a:gd name="T36" fmla="*/ 0 w 461"/>
                <a:gd name="T37" fmla="*/ 299 h 530"/>
                <a:gd name="T38" fmla="*/ 0 w 461"/>
                <a:gd name="T3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1" h="530">
                  <a:moveTo>
                    <a:pt x="0" y="0"/>
                  </a:moveTo>
                  <a:lnTo>
                    <a:pt x="461" y="0"/>
                  </a:lnTo>
                  <a:lnTo>
                    <a:pt x="461" y="299"/>
                  </a:lnTo>
                  <a:lnTo>
                    <a:pt x="456" y="346"/>
                  </a:lnTo>
                  <a:lnTo>
                    <a:pt x="444" y="389"/>
                  </a:lnTo>
                  <a:lnTo>
                    <a:pt x="422" y="429"/>
                  </a:lnTo>
                  <a:lnTo>
                    <a:pt x="394" y="463"/>
                  </a:lnTo>
                  <a:lnTo>
                    <a:pt x="360" y="491"/>
                  </a:lnTo>
                  <a:lnTo>
                    <a:pt x="320" y="513"/>
                  </a:lnTo>
                  <a:lnTo>
                    <a:pt x="277" y="525"/>
                  </a:lnTo>
                  <a:lnTo>
                    <a:pt x="230" y="530"/>
                  </a:lnTo>
                  <a:lnTo>
                    <a:pt x="184" y="525"/>
                  </a:lnTo>
                  <a:lnTo>
                    <a:pt x="141" y="513"/>
                  </a:lnTo>
                  <a:lnTo>
                    <a:pt x="102" y="491"/>
                  </a:lnTo>
                  <a:lnTo>
                    <a:pt x="68" y="463"/>
                  </a:lnTo>
                  <a:lnTo>
                    <a:pt x="40" y="429"/>
                  </a:lnTo>
                  <a:lnTo>
                    <a:pt x="18" y="389"/>
                  </a:lnTo>
                  <a:lnTo>
                    <a:pt x="4" y="346"/>
                  </a:lnTo>
                  <a:lnTo>
                    <a:pt x="0" y="2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8" name="Freeform 819"/>
            <p:cNvSpPr>
              <a:spLocks/>
            </p:cNvSpPr>
            <p:nvPr/>
          </p:nvSpPr>
          <p:spPr bwMode="auto">
            <a:xfrm>
              <a:off x="989" y="2896"/>
              <a:ext cx="231" cy="265"/>
            </a:xfrm>
            <a:custGeom>
              <a:avLst/>
              <a:gdLst>
                <a:gd name="T0" fmla="*/ 0 w 462"/>
                <a:gd name="T1" fmla="*/ 0 h 530"/>
                <a:gd name="T2" fmla="*/ 462 w 462"/>
                <a:gd name="T3" fmla="*/ 0 h 530"/>
                <a:gd name="T4" fmla="*/ 462 w 462"/>
                <a:gd name="T5" fmla="*/ 299 h 530"/>
                <a:gd name="T6" fmla="*/ 457 w 462"/>
                <a:gd name="T7" fmla="*/ 346 h 530"/>
                <a:gd name="T8" fmla="*/ 443 w 462"/>
                <a:gd name="T9" fmla="*/ 389 h 530"/>
                <a:gd name="T10" fmla="*/ 423 w 462"/>
                <a:gd name="T11" fmla="*/ 429 h 530"/>
                <a:gd name="T12" fmla="*/ 395 w 462"/>
                <a:gd name="T13" fmla="*/ 463 h 530"/>
                <a:gd name="T14" fmla="*/ 359 w 462"/>
                <a:gd name="T15" fmla="*/ 491 h 530"/>
                <a:gd name="T16" fmla="*/ 321 w 462"/>
                <a:gd name="T17" fmla="*/ 513 h 530"/>
                <a:gd name="T18" fmla="*/ 277 w 462"/>
                <a:gd name="T19" fmla="*/ 525 h 530"/>
                <a:gd name="T20" fmla="*/ 231 w 462"/>
                <a:gd name="T21" fmla="*/ 530 h 530"/>
                <a:gd name="T22" fmla="*/ 185 w 462"/>
                <a:gd name="T23" fmla="*/ 525 h 530"/>
                <a:gd name="T24" fmla="*/ 141 w 462"/>
                <a:gd name="T25" fmla="*/ 513 h 530"/>
                <a:gd name="T26" fmla="*/ 103 w 462"/>
                <a:gd name="T27" fmla="*/ 491 h 530"/>
                <a:gd name="T28" fmla="*/ 69 w 462"/>
                <a:gd name="T29" fmla="*/ 463 h 530"/>
                <a:gd name="T30" fmla="*/ 39 w 462"/>
                <a:gd name="T31" fmla="*/ 429 h 530"/>
                <a:gd name="T32" fmla="*/ 19 w 462"/>
                <a:gd name="T33" fmla="*/ 389 h 530"/>
                <a:gd name="T34" fmla="*/ 5 w 462"/>
                <a:gd name="T35" fmla="*/ 346 h 530"/>
                <a:gd name="T36" fmla="*/ 0 w 462"/>
                <a:gd name="T37" fmla="*/ 299 h 530"/>
                <a:gd name="T38" fmla="*/ 0 w 462"/>
                <a:gd name="T39"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2" h="530">
                  <a:moveTo>
                    <a:pt x="0" y="0"/>
                  </a:moveTo>
                  <a:lnTo>
                    <a:pt x="462" y="0"/>
                  </a:lnTo>
                  <a:lnTo>
                    <a:pt x="462" y="299"/>
                  </a:lnTo>
                  <a:lnTo>
                    <a:pt x="457" y="346"/>
                  </a:lnTo>
                  <a:lnTo>
                    <a:pt x="443" y="389"/>
                  </a:lnTo>
                  <a:lnTo>
                    <a:pt x="423" y="429"/>
                  </a:lnTo>
                  <a:lnTo>
                    <a:pt x="395" y="463"/>
                  </a:lnTo>
                  <a:lnTo>
                    <a:pt x="359" y="491"/>
                  </a:lnTo>
                  <a:lnTo>
                    <a:pt x="321" y="513"/>
                  </a:lnTo>
                  <a:lnTo>
                    <a:pt x="277" y="525"/>
                  </a:lnTo>
                  <a:lnTo>
                    <a:pt x="231" y="530"/>
                  </a:lnTo>
                  <a:lnTo>
                    <a:pt x="185" y="525"/>
                  </a:lnTo>
                  <a:lnTo>
                    <a:pt x="141" y="513"/>
                  </a:lnTo>
                  <a:lnTo>
                    <a:pt x="103" y="491"/>
                  </a:lnTo>
                  <a:lnTo>
                    <a:pt x="69" y="463"/>
                  </a:lnTo>
                  <a:lnTo>
                    <a:pt x="39" y="429"/>
                  </a:lnTo>
                  <a:lnTo>
                    <a:pt x="19" y="389"/>
                  </a:lnTo>
                  <a:lnTo>
                    <a:pt x="5" y="346"/>
                  </a:lnTo>
                  <a:lnTo>
                    <a:pt x="0" y="2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49" name="Group 822"/>
          <p:cNvGrpSpPr>
            <a:grpSpLocks noChangeAspect="1"/>
          </p:cNvGrpSpPr>
          <p:nvPr/>
        </p:nvGrpSpPr>
        <p:grpSpPr bwMode="auto">
          <a:xfrm>
            <a:off x="2025968" y="3690187"/>
            <a:ext cx="197151" cy="197231"/>
            <a:chOff x="-109" y="2168"/>
            <a:chExt cx="2454" cy="2455"/>
          </a:xfrm>
          <a:solidFill>
            <a:schemeClr val="tx1">
              <a:lumMod val="65000"/>
              <a:lumOff val="35000"/>
            </a:schemeClr>
          </a:solidFill>
        </p:grpSpPr>
        <p:sp>
          <p:nvSpPr>
            <p:cNvPr id="5952" name="Rectangle 824"/>
            <p:cNvSpPr>
              <a:spLocks noChangeArrowheads="1"/>
            </p:cNvSpPr>
            <p:nvPr/>
          </p:nvSpPr>
          <p:spPr bwMode="auto">
            <a:xfrm>
              <a:off x="-109" y="2168"/>
              <a:ext cx="2454" cy="10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953" name="Freeform 825"/>
            <p:cNvSpPr>
              <a:spLocks noEditPoints="1"/>
            </p:cNvSpPr>
            <p:nvPr/>
          </p:nvSpPr>
          <p:spPr bwMode="auto">
            <a:xfrm>
              <a:off x="44" y="2373"/>
              <a:ext cx="2147" cy="1074"/>
            </a:xfrm>
            <a:custGeom>
              <a:avLst/>
              <a:gdLst>
                <a:gd name="T0" fmla="*/ 3170 w 4294"/>
                <a:gd name="T1" fmla="*/ 307 h 2148"/>
                <a:gd name="T2" fmla="*/ 3170 w 4294"/>
                <a:gd name="T3" fmla="*/ 512 h 2148"/>
                <a:gd name="T4" fmla="*/ 3536 w 4294"/>
                <a:gd name="T5" fmla="*/ 512 h 2148"/>
                <a:gd name="T6" fmla="*/ 2683 w 4294"/>
                <a:gd name="T7" fmla="*/ 1365 h 2148"/>
                <a:gd name="T8" fmla="*/ 2070 w 4294"/>
                <a:gd name="T9" fmla="*/ 751 h 2148"/>
                <a:gd name="T10" fmla="*/ 1150 w 4294"/>
                <a:gd name="T11" fmla="*/ 1672 h 2148"/>
                <a:gd name="T12" fmla="*/ 844 w 4294"/>
                <a:gd name="T13" fmla="*/ 1365 h 2148"/>
                <a:gd name="T14" fmla="*/ 336 w 4294"/>
                <a:gd name="T15" fmla="*/ 1871 h 2148"/>
                <a:gd name="T16" fmla="*/ 480 w 4294"/>
                <a:gd name="T17" fmla="*/ 2016 h 2148"/>
                <a:gd name="T18" fmla="*/ 844 w 4294"/>
                <a:gd name="T19" fmla="*/ 1654 h 2148"/>
                <a:gd name="T20" fmla="*/ 1150 w 4294"/>
                <a:gd name="T21" fmla="*/ 1961 h 2148"/>
                <a:gd name="T22" fmla="*/ 2070 w 4294"/>
                <a:gd name="T23" fmla="*/ 1041 h 2148"/>
                <a:gd name="T24" fmla="*/ 2683 w 4294"/>
                <a:gd name="T25" fmla="*/ 1654 h 2148"/>
                <a:gd name="T26" fmla="*/ 3681 w 4294"/>
                <a:gd name="T27" fmla="*/ 657 h 2148"/>
                <a:gd name="T28" fmla="*/ 3681 w 4294"/>
                <a:gd name="T29" fmla="*/ 1023 h 2148"/>
                <a:gd name="T30" fmla="*/ 3885 w 4294"/>
                <a:gd name="T31" fmla="*/ 1023 h 2148"/>
                <a:gd name="T32" fmla="*/ 3885 w 4294"/>
                <a:gd name="T33" fmla="*/ 307 h 2148"/>
                <a:gd name="T34" fmla="*/ 3170 w 4294"/>
                <a:gd name="T35" fmla="*/ 307 h 2148"/>
                <a:gd name="T36" fmla="*/ 0 w 4294"/>
                <a:gd name="T37" fmla="*/ 0 h 2148"/>
                <a:gd name="T38" fmla="*/ 4294 w 4294"/>
                <a:gd name="T39" fmla="*/ 0 h 2148"/>
                <a:gd name="T40" fmla="*/ 4294 w 4294"/>
                <a:gd name="T41" fmla="*/ 2148 h 2148"/>
                <a:gd name="T42" fmla="*/ 0 w 4294"/>
                <a:gd name="T43" fmla="*/ 2148 h 2148"/>
                <a:gd name="T44" fmla="*/ 0 w 4294"/>
                <a:gd name="T45" fmla="*/ 0 h 2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94" h="2148">
                  <a:moveTo>
                    <a:pt x="3170" y="307"/>
                  </a:moveTo>
                  <a:lnTo>
                    <a:pt x="3170" y="512"/>
                  </a:lnTo>
                  <a:lnTo>
                    <a:pt x="3536" y="512"/>
                  </a:lnTo>
                  <a:lnTo>
                    <a:pt x="2683" y="1365"/>
                  </a:lnTo>
                  <a:lnTo>
                    <a:pt x="2070" y="751"/>
                  </a:lnTo>
                  <a:lnTo>
                    <a:pt x="1150" y="1672"/>
                  </a:lnTo>
                  <a:lnTo>
                    <a:pt x="844" y="1365"/>
                  </a:lnTo>
                  <a:lnTo>
                    <a:pt x="336" y="1871"/>
                  </a:lnTo>
                  <a:lnTo>
                    <a:pt x="480" y="2016"/>
                  </a:lnTo>
                  <a:lnTo>
                    <a:pt x="844" y="1654"/>
                  </a:lnTo>
                  <a:lnTo>
                    <a:pt x="1150" y="1961"/>
                  </a:lnTo>
                  <a:lnTo>
                    <a:pt x="2070" y="1041"/>
                  </a:lnTo>
                  <a:lnTo>
                    <a:pt x="2683" y="1654"/>
                  </a:lnTo>
                  <a:lnTo>
                    <a:pt x="3681" y="657"/>
                  </a:lnTo>
                  <a:lnTo>
                    <a:pt x="3681" y="1023"/>
                  </a:lnTo>
                  <a:lnTo>
                    <a:pt x="3885" y="1023"/>
                  </a:lnTo>
                  <a:lnTo>
                    <a:pt x="3885" y="307"/>
                  </a:lnTo>
                  <a:lnTo>
                    <a:pt x="3170" y="307"/>
                  </a:lnTo>
                  <a:close/>
                  <a:moveTo>
                    <a:pt x="0" y="0"/>
                  </a:moveTo>
                  <a:lnTo>
                    <a:pt x="4294" y="0"/>
                  </a:lnTo>
                  <a:lnTo>
                    <a:pt x="4294" y="2148"/>
                  </a:lnTo>
                  <a:lnTo>
                    <a:pt x="0" y="214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54" name="Freeform 826"/>
            <p:cNvSpPr>
              <a:spLocks/>
            </p:cNvSpPr>
            <p:nvPr/>
          </p:nvSpPr>
          <p:spPr bwMode="auto">
            <a:xfrm>
              <a:off x="-109" y="3549"/>
              <a:ext cx="2454" cy="1074"/>
            </a:xfrm>
            <a:custGeom>
              <a:avLst/>
              <a:gdLst>
                <a:gd name="T0" fmla="*/ 4908 w 4908"/>
                <a:gd name="T1" fmla="*/ 0 h 2148"/>
                <a:gd name="T2" fmla="*/ 3592 w 4908"/>
                <a:gd name="T3" fmla="*/ 206 h 2148"/>
                <a:gd name="T4" fmla="*/ 4136 w 4908"/>
                <a:gd name="T5" fmla="*/ 1792 h 2148"/>
                <a:gd name="T6" fmla="*/ 4136 w 4908"/>
                <a:gd name="T7" fmla="*/ 1888 h 2148"/>
                <a:gd name="T8" fmla="*/ 4108 w 4908"/>
                <a:gd name="T9" fmla="*/ 1978 h 2148"/>
                <a:gd name="T10" fmla="*/ 4055 w 4908"/>
                <a:gd name="T11" fmla="*/ 2054 h 2148"/>
                <a:gd name="T12" fmla="*/ 3977 w 4908"/>
                <a:gd name="T13" fmla="*/ 2112 h 2148"/>
                <a:gd name="T14" fmla="*/ 3882 w 4908"/>
                <a:gd name="T15" fmla="*/ 2144 h 2148"/>
                <a:gd name="T16" fmla="*/ 3787 w 4908"/>
                <a:gd name="T17" fmla="*/ 2144 h 2148"/>
                <a:gd name="T18" fmla="*/ 3697 w 4908"/>
                <a:gd name="T19" fmla="*/ 2115 h 2148"/>
                <a:gd name="T20" fmla="*/ 3620 w 4908"/>
                <a:gd name="T21" fmla="*/ 2060 h 2148"/>
                <a:gd name="T22" fmla="*/ 3562 w 4908"/>
                <a:gd name="T23" fmla="*/ 1984 h 2148"/>
                <a:gd name="T24" fmla="*/ 2944 w 4908"/>
                <a:gd name="T25" fmla="*/ 206 h 2148"/>
                <a:gd name="T26" fmla="*/ 2761 w 4908"/>
                <a:gd name="T27" fmla="*/ 1535 h 2148"/>
                <a:gd name="T28" fmla="*/ 2745 w 4908"/>
                <a:gd name="T29" fmla="*/ 1631 h 2148"/>
                <a:gd name="T30" fmla="*/ 2702 w 4908"/>
                <a:gd name="T31" fmla="*/ 1715 h 2148"/>
                <a:gd name="T32" fmla="*/ 2635 w 4908"/>
                <a:gd name="T33" fmla="*/ 1782 h 2148"/>
                <a:gd name="T34" fmla="*/ 2551 w 4908"/>
                <a:gd name="T35" fmla="*/ 1825 h 2148"/>
                <a:gd name="T36" fmla="*/ 2455 w 4908"/>
                <a:gd name="T37" fmla="*/ 1841 h 2148"/>
                <a:gd name="T38" fmla="*/ 2358 w 4908"/>
                <a:gd name="T39" fmla="*/ 1825 h 2148"/>
                <a:gd name="T40" fmla="*/ 2273 w 4908"/>
                <a:gd name="T41" fmla="*/ 1782 h 2148"/>
                <a:gd name="T42" fmla="*/ 2206 w 4908"/>
                <a:gd name="T43" fmla="*/ 1715 h 2148"/>
                <a:gd name="T44" fmla="*/ 2163 w 4908"/>
                <a:gd name="T45" fmla="*/ 1631 h 2148"/>
                <a:gd name="T46" fmla="*/ 2148 w 4908"/>
                <a:gd name="T47" fmla="*/ 1535 h 2148"/>
                <a:gd name="T48" fmla="*/ 1965 w 4908"/>
                <a:gd name="T49" fmla="*/ 206 h 2148"/>
                <a:gd name="T50" fmla="*/ 1346 w 4908"/>
                <a:gd name="T51" fmla="*/ 1986 h 2148"/>
                <a:gd name="T52" fmla="*/ 1288 w 4908"/>
                <a:gd name="T53" fmla="*/ 2062 h 2148"/>
                <a:gd name="T54" fmla="*/ 1212 w 4908"/>
                <a:gd name="T55" fmla="*/ 2115 h 2148"/>
                <a:gd name="T56" fmla="*/ 1121 w 4908"/>
                <a:gd name="T57" fmla="*/ 2145 h 2148"/>
                <a:gd name="T58" fmla="*/ 1026 w 4908"/>
                <a:gd name="T59" fmla="*/ 2144 h 2148"/>
                <a:gd name="T60" fmla="*/ 930 w 4908"/>
                <a:gd name="T61" fmla="*/ 2112 h 2148"/>
                <a:gd name="T62" fmla="*/ 854 w 4908"/>
                <a:gd name="T63" fmla="*/ 2054 h 2148"/>
                <a:gd name="T64" fmla="*/ 799 w 4908"/>
                <a:gd name="T65" fmla="*/ 1978 h 2148"/>
                <a:gd name="T66" fmla="*/ 771 w 4908"/>
                <a:gd name="T67" fmla="*/ 1888 h 2148"/>
                <a:gd name="T68" fmla="*/ 771 w 4908"/>
                <a:gd name="T69" fmla="*/ 1792 h 2148"/>
                <a:gd name="T70" fmla="*/ 784 w 4908"/>
                <a:gd name="T71" fmla="*/ 1743 h 2148"/>
                <a:gd name="T72" fmla="*/ 307 w 4908"/>
                <a:gd name="T73" fmla="*/ 206 h 2148"/>
                <a:gd name="T74" fmla="*/ 0 w 4908"/>
                <a:gd name="T75" fmla="*/ 0 h 2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08" h="2148">
                  <a:moveTo>
                    <a:pt x="0" y="0"/>
                  </a:moveTo>
                  <a:lnTo>
                    <a:pt x="4908" y="0"/>
                  </a:lnTo>
                  <a:lnTo>
                    <a:pt x="4908" y="206"/>
                  </a:lnTo>
                  <a:lnTo>
                    <a:pt x="3592" y="206"/>
                  </a:lnTo>
                  <a:lnTo>
                    <a:pt x="4125" y="1743"/>
                  </a:lnTo>
                  <a:lnTo>
                    <a:pt x="4136" y="1792"/>
                  </a:lnTo>
                  <a:lnTo>
                    <a:pt x="4141" y="1840"/>
                  </a:lnTo>
                  <a:lnTo>
                    <a:pt x="4136" y="1888"/>
                  </a:lnTo>
                  <a:lnTo>
                    <a:pt x="4126" y="1934"/>
                  </a:lnTo>
                  <a:lnTo>
                    <a:pt x="4108" y="1978"/>
                  </a:lnTo>
                  <a:lnTo>
                    <a:pt x="4084" y="2019"/>
                  </a:lnTo>
                  <a:lnTo>
                    <a:pt x="4055" y="2054"/>
                  </a:lnTo>
                  <a:lnTo>
                    <a:pt x="4019" y="2085"/>
                  </a:lnTo>
                  <a:lnTo>
                    <a:pt x="3977" y="2112"/>
                  </a:lnTo>
                  <a:lnTo>
                    <a:pt x="3931" y="2132"/>
                  </a:lnTo>
                  <a:lnTo>
                    <a:pt x="3882" y="2144"/>
                  </a:lnTo>
                  <a:lnTo>
                    <a:pt x="3834" y="2148"/>
                  </a:lnTo>
                  <a:lnTo>
                    <a:pt x="3787" y="2144"/>
                  </a:lnTo>
                  <a:lnTo>
                    <a:pt x="3741" y="2133"/>
                  </a:lnTo>
                  <a:lnTo>
                    <a:pt x="3697" y="2115"/>
                  </a:lnTo>
                  <a:lnTo>
                    <a:pt x="3657" y="2091"/>
                  </a:lnTo>
                  <a:lnTo>
                    <a:pt x="3620" y="2060"/>
                  </a:lnTo>
                  <a:lnTo>
                    <a:pt x="3589" y="2024"/>
                  </a:lnTo>
                  <a:lnTo>
                    <a:pt x="3562" y="1984"/>
                  </a:lnTo>
                  <a:lnTo>
                    <a:pt x="3543" y="1938"/>
                  </a:lnTo>
                  <a:lnTo>
                    <a:pt x="2944" y="206"/>
                  </a:lnTo>
                  <a:lnTo>
                    <a:pt x="2761" y="206"/>
                  </a:lnTo>
                  <a:lnTo>
                    <a:pt x="2761" y="1535"/>
                  </a:lnTo>
                  <a:lnTo>
                    <a:pt x="2757" y="1584"/>
                  </a:lnTo>
                  <a:lnTo>
                    <a:pt x="2745" y="1631"/>
                  </a:lnTo>
                  <a:lnTo>
                    <a:pt x="2727" y="1675"/>
                  </a:lnTo>
                  <a:lnTo>
                    <a:pt x="2702" y="1715"/>
                  </a:lnTo>
                  <a:lnTo>
                    <a:pt x="2670" y="1751"/>
                  </a:lnTo>
                  <a:lnTo>
                    <a:pt x="2635" y="1782"/>
                  </a:lnTo>
                  <a:lnTo>
                    <a:pt x="2594" y="1807"/>
                  </a:lnTo>
                  <a:lnTo>
                    <a:pt x="2551" y="1825"/>
                  </a:lnTo>
                  <a:lnTo>
                    <a:pt x="2504" y="1837"/>
                  </a:lnTo>
                  <a:lnTo>
                    <a:pt x="2455" y="1841"/>
                  </a:lnTo>
                  <a:lnTo>
                    <a:pt x="2404" y="1837"/>
                  </a:lnTo>
                  <a:lnTo>
                    <a:pt x="2358" y="1825"/>
                  </a:lnTo>
                  <a:lnTo>
                    <a:pt x="2313" y="1807"/>
                  </a:lnTo>
                  <a:lnTo>
                    <a:pt x="2273" y="1782"/>
                  </a:lnTo>
                  <a:lnTo>
                    <a:pt x="2237" y="1751"/>
                  </a:lnTo>
                  <a:lnTo>
                    <a:pt x="2206" y="1715"/>
                  </a:lnTo>
                  <a:lnTo>
                    <a:pt x="2182" y="1675"/>
                  </a:lnTo>
                  <a:lnTo>
                    <a:pt x="2163" y="1631"/>
                  </a:lnTo>
                  <a:lnTo>
                    <a:pt x="2151" y="1584"/>
                  </a:lnTo>
                  <a:lnTo>
                    <a:pt x="2148" y="1535"/>
                  </a:lnTo>
                  <a:lnTo>
                    <a:pt x="2148" y="206"/>
                  </a:lnTo>
                  <a:lnTo>
                    <a:pt x="1965" y="206"/>
                  </a:lnTo>
                  <a:lnTo>
                    <a:pt x="1365" y="1940"/>
                  </a:lnTo>
                  <a:lnTo>
                    <a:pt x="1346" y="1986"/>
                  </a:lnTo>
                  <a:lnTo>
                    <a:pt x="1319" y="2026"/>
                  </a:lnTo>
                  <a:lnTo>
                    <a:pt x="1288" y="2062"/>
                  </a:lnTo>
                  <a:lnTo>
                    <a:pt x="1252" y="2091"/>
                  </a:lnTo>
                  <a:lnTo>
                    <a:pt x="1212" y="2115"/>
                  </a:lnTo>
                  <a:lnTo>
                    <a:pt x="1167" y="2133"/>
                  </a:lnTo>
                  <a:lnTo>
                    <a:pt x="1121" y="2145"/>
                  </a:lnTo>
                  <a:lnTo>
                    <a:pt x="1073" y="2148"/>
                  </a:lnTo>
                  <a:lnTo>
                    <a:pt x="1026" y="2144"/>
                  </a:lnTo>
                  <a:lnTo>
                    <a:pt x="976" y="2132"/>
                  </a:lnTo>
                  <a:lnTo>
                    <a:pt x="930" y="2112"/>
                  </a:lnTo>
                  <a:lnTo>
                    <a:pt x="890" y="2085"/>
                  </a:lnTo>
                  <a:lnTo>
                    <a:pt x="854" y="2054"/>
                  </a:lnTo>
                  <a:lnTo>
                    <a:pt x="823" y="2019"/>
                  </a:lnTo>
                  <a:lnTo>
                    <a:pt x="799" y="1978"/>
                  </a:lnTo>
                  <a:lnTo>
                    <a:pt x="781" y="1934"/>
                  </a:lnTo>
                  <a:lnTo>
                    <a:pt x="771" y="1888"/>
                  </a:lnTo>
                  <a:lnTo>
                    <a:pt x="768" y="1840"/>
                  </a:lnTo>
                  <a:lnTo>
                    <a:pt x="771" y="1792"/>
                  </a:lnTo>
                  <a:lnTo>
                    <a:pt x="783" y="1743"/>
                  </a:lnTo>
                  <a:lnTo>
                    <a:pt x="784" y="1743"/>
                  </a:lnTo>
                  <a:lnTo>
                    <a:pt x="1316" y="206"/>
                  </a:lnTo>
                  <a:lnTo>
                    <a:pt x="307" y="206"/>
                  </a:lnTo>
                  <a:lnTo>
                    <a:pt x="0" y="20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55" name="Group 829"/>
          <p:cNvGrpSpPr>
            <a:grpSpLocks noChangeAspect="1"/>
          </p:cNvGrpSpPr>
          <p:nvPr/>
        </p:nvGrpSpPr>
        <p:grpSpPr bwMode="auto">
          <a:xfrm>
            <a:off x="1523839" y="3665918"/>
            <a:ext cx="171971" cy="245769"/>
            <a:chOff x="-416" y="2378"/>
            <a:chExt cx="1785" cy="2551"/>
          </a:xfrm>
          <a:solidFill>
            <a:schemeClr val="tx1">
              <a:lumMod val="65000"/>
              <a:lumOff val="35000"/>
            </a:schemeClr>
          </a:solidFill>
        </p:grpSpPr>
        <p:sp>
          <p:nvSpPr>
            <p:cNvPr id="5958" name="Freeform 831"/>
            <p:cNvSpPr>
              <a:spLocks/>
            </p:cNvSpPr>
            <p:nvPr/>
          </p:nvSpPr>
          <p:spPr bwMode="auto">
            <a:xfrm>
              <a:off x="-6" y="2378"/>
              <a:ext cx="968" cy="404"/>
            </a:xfrm>
            <a:custGeom>
              <a:avLst/>
              <a:gdLst>
                <a:gd name="T0" fmla="*/ 962 w 1937"/>
                <a:gd name="T1" fmla="*/ 0 h 807"/>
                <a:gd name="T2" fmla="*/ 1002 w 1937"/>
                <a:gd name="T3" fmla="*/ 4 h 807"/>
                <a:gd name="T4" fmla="*/ 1043 w 1937"/>
                <a:gd name="T5" fmla="*/ 17 h 807"/>
                <a:gd name="T6" fmla="*/ 1080 w 1937"/>
                <a:gd name="T7" fmla="*/ 35 h 807"/>
                <a:gd name="T8" fmla="*/ 1115 w 1937"/>
                <a:gd name="T9" fmla="*/ 62 h 807"/>
                <a:gd name="T10" fmla="*/ 1146 w 1937"/>
                <a:gd name="T11" fmla="*/ 96 h 807"/>
                <a:gd name="T12" fmla="*/ 1173 w 1937"/>
                <a:gd name="T13" fmla="*/ 133 h 807"/>
                <a:gd name="T14" fmla="*/ 1190 w 1937"/>
                <a:gd name="T15" fmla="*/ 170 h 807"/>
                <a:gd name="T16" fmla="*/ 1199 w 1937"/>
                <a:gd name="T17" fmla="*/ 209 h 807"/>
                <a:gd name="T18" fmla="*/ 1201 w 1937"/>
                <a:gd name="T19" fmla="*/ 247 h 807"/>
                <a:gd name="T20" fmla="*/ 1194 w 1937"/>
                <a:gd name="T21" fmla="*/ 287 h 807"/>
                <a:gd name="T22" fmla="*/ 1765 w 1937"/>
                <a:gd name="T23" fmla="*/ 287 h 807"/>
                <a:gd name="T24" fmla="*/ 1790 w 1937"/>
                <a:gd name="T25" fmla="*/ 291 h 807"/>
                <a:gd name="T26" fmla="*/ 1812 w 1937"/>
                <a:gd name="T27" fmla="*/ 300 h 807"/>
                <a:gd name="T28" fmla="*/ 1830 w 1937"/>
                <a:gd name="T29" fmla="*/ 314 h 807"/>
                <a:gd name="T30" fmla="*/ 1846 w 1937"/>
                <a:gd name="T31" fmla="*/ 334 h 807"/>
                <a:gd name="T32" fmla="*/ 1855 w 1937"/>
                <a:gd name="T33" fmla="*/ 356 h 807"/>
                <a:gd name="T34" fmla="*/ 1937 w 1937"/>
                <a:gd name="T35" fmla="*/ 653 h 807"/>
                <a:gd name="T36" fmla="*/ 1856 w 1937"/>
                <a:gd name="T37" fmla="*/ 807 h 807"/>
                <a:gd name="T38" fmla="*/ 46 w 1937"/>
                <a:gd name="T39" fmla="*/ 807 h 807"/>
                <a:gd name="T40" fmla="*/ 0 w 1937"/>
                <a:gd name="T41" fmla="*/ 628 h 807"/>
                <a:gd name="T42" fmla="*/ 74 w 1937"/>
                <a:gd name="T43" fmla="*/ 357 h 807"/>
                <a:gd name="T44" fmla="*/ 85 w 1937"/>
                <a:gd name="T45" fmla="*/ 334 h 807"/>
                <a:gd name="T46" fmla="*/ 99 w 1937"/>
                <a:gd name="T47" fmla="*/ 314 h 807"/>
                <a:gd name="T48" fmla="*/ 119 w 1937"/>
                <a:gd name="T49" fmla="*/ 300 h 807"/>
                <a:gd name="T50" fmla="*/ 141 w 1937"/>
                <a:gd name="T51" fmla="*/ 291 h 807"/>
                <a:gd name="T52" fmla="*/ 166 w 1937"/>
                <a:gd name="T53" fmla="*/ 287 h 807"/>
                <a:gd name="T54" fmla="*/ 736 w 1937"/>
                <a:gd name="T55" fmla="*/ 287 h 807"/>
                <a:gd name="T56" fmla="*/ 732 w 1937"/>
                <a:gd name="T57" fmla="*/ 261 h 807"/>
                <a:gd name="T58" fmla="*/ 730 w 1937"/>
                <a:gd name="T59" fmla="*/ 236 h 807"/>
                <a:gd name="T60" fmla="*/ 735 w 1937"/>
                <a:gd name="T61" fmla="*/ 188 h 807"/>
                <a:gd name="T62" fmla="*/ 749 w 1937"/>
                <a:gd name="T63" fmla="*/ 145 h 807"/>
                <a:gd name="T64" fmla="*/ 770 w 1937"/>
                <a:gd name="T65" fmla="*/ 105 h 807"/>
                <a:gd name="T66" fmla="*/ 798 w 1937"/>
                <a:gd name="T67" fmla="*/ 71 h 807"/>
                <a:gd name="T68" fmla="*/ 832 w 1937"/>
                <a:gd name="T69" fmla="*/ 41 h 807"/>
                <a:gd name="T70" fmla="*/ 871 w 1937"/>
                <a:gd name="T71" fmla="*/ 20 h 807"/>
                <a:gd name="T72" fmla="*/ 916 w 1937"/>
                <a:gd name="T73" fmla="*/ 6 h 807"/>
                <a:gd name="T74" fmla="*/ 962 w 1937"/>
                <a:gd name="T75" fmla="*/ 0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37" h="807">
                  <a:moveTo>
                    <a:pt x="962" y="0"/>
                  </a:moveTo>
                  <a:lnTo>
                    <a:pt x="1002" y="4"/>
                  </a:lnTo>
                  <a:lnTo>
                    <a:pt x="1043" y="17"/>
                  </a:lnTo>
                  <a:lnTo>
                    <a:pt x="1080" y="35"/>
                  </a:lnTo>
                  <a:lnTo>
                    <a:pt x="1115" y="62"/>
                  </a:lnTo>
                  <a:lnTo>
                    <a:pt x="1146" y="96"/>
                  </a:lnTo>
                  <a:lnTo>
                    <a:pt x="1173" y="133"/>
                  </a:lnTo>
                  <a:lnTo>
                    <a:pt x="1190" y="170"/>
                  </a:lnTo>
                  <a:lnTo>
                    <a:pt x="1199" y="209"/>
                  </a:lnTo>
                  <a:lnTo>
                    <a:pt x="1201" y="247"/>
                  </a:lnTo>
                  <a:lnTo>
                    <a:pt x="1194" y="287"/>
                  </a:lnTo>
                  <a:lnTo>
                    <a:pt x="1765" y="287"/>
                  </a:lnTo>
                  <a:lnTo>
                    <a:pt x="1790" y="291"/>
                  </a:lnTo>
                  <a:lnTo>
                    <a:pt x="1812" y="300"/>
                  </a:lnTo>
                  <a:lnTo>
                    <a:pt x="1830" y="314"/>
                  </a:lnTo>
                  <a:lnTo>
                    <a:pt x="1846" y="334"/>
                  </a:lnTo>
                  <a:lnTo>
                    <a:pt x="1855" y="356"/>
                  </a:lnTo>
                  <a:lnTo>
                    <a:pt x="1937" y="653"/>
                  </a:lnTo>
                  <a:lnTo>
                    <a:pt x="1856" y="807"/>
                  </a:lnTo>
                  <a:lnTo>
                    <a:pt x="46" y="807"/>
                  </a:lnTo>
                  <a:lnTo>
                    <a:pt x="0" y="628"/>
                  </a:lnTo>
                  <a:lnTo>
                    <a:pt x="74" y="357"/>
                  </a:lnTo>
                  <a:lnTo>
                    <a:pt x="85" y="334"/>
                  </a:lnTo>
                  <a:lnTo>
                    <a:pt x="99" y="314"/>
                  </a:lnTo>
                  <a:lnTo>
                    <a:pt x="119" y="300"/>
                  </a:lnTo>
                  <a:lnTo>
                    <a:pt x="141" y="291"/>
                  </a:lnTo>
                  <a:lnTo>
                    <a:pt x="166" y="287"/>
                  </a:lnTo>
                  <a:lnTo>
                    <a:pt x="736" y="287"/>
                  </a:lnTo>
                  <a:lnTo>
                    <a:pt x="732" y="261"/>
                  </a:lnTo>
                  <a:lnTo>
                    <a:pt x="730" y="236"/>
                  </a:lnTo>
                  <a:lnTo>
                    <a:pt x="735" y="188"/>
                  </a:lnTo>
                  <a:lnTo>
                    <a:pt x="749" y="145"/>
                  </a:lnTo>
                  <a:lnTo>
                    <a:pt x="770" y="105"/>
                  </a:lnTo>
                  <a:lnTo>
                    <a:pt x="798" y="71"/>
                  </a:lnTo>
                  <a:lnTo>
                    <a:pt x="832" y="41"/>
                  </a:lnTo>
                  <a:lnTo>
                    <a:pt x="871" y="20"/>
                  </a:lnTo>
                  <a:lnTo>
                    <a:pt x="916" y="6"/>
                  </a:lnTo>
                  <a:lnTo>
                    <a:pt x="9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59" name="Freeform 832"/>
            <p:cNvSpPr>
              <a:spLocks noEditPoints="1"/>
            </p:cNvSpPr>
            <p:nvPr/>
          </p:nvSpPr>
          <p:spPr bwMode="auto">
            <a:xfrm>
              <a:off x="-206" y="2757"/>
              <a:ext cx="1366" cy="1931"/>
            </a:xfrm>
            <a:custGeom>
              <a:avLst/>
              <a:gdLst>
                <a:gd name="T0" fmla="*/ 1116 w 2732"/>
                <a:gd name="T1" fmla="*/ 3620 h 3862"/>
                <a:gd name="T2" fmla="*/ 2490 w 2732"/>
                <a:gd name="T3" fmla="*/ 3702 h 3862"/>
                <a:gd name="T4" fmla="*/ 2567 w 2732"/>
                <a:gd name="T5" fmla="*/ 3596 h 3862"/>
                <a:gd name="T6" fmla="*/ 1196 w 2732"/>
                <a:gd name="T7" fmla="*/ 3193 h 3862"/>
                <a:gd name="T8" fmla="*/ 1119 w 2732"/>
                <a:gd name="T9" fmla="*/ 3300 h 3862"/>
                <a:gd name="T10" fmla="*/ 2516 w 2732"/>
                <a:gd name="T11" fmla="*/ 3351 h 3862"/>
                <a:gd name="T12" fmla="*/ 2556 w 2732"/>
                <a:gd name="T13" fmla="*/ 3227 h 3862"/>
                <a:gd name="T14" fmla="*/ 1170 w 2732"/>
                <a:gd name="T15" fmla="*/ 2627 h 3862"/>
                <a:gd name="T16" fmla="*/ 1131 w 2732"/>
                <a:gd name="T17" fmla="*/ 2752 h 3862"/>
                <a:gd name="T18" fmla="*/ 2538 w 2732"/>
                <a:gd name="T19" fmla="*/ 2769 h 3862"/>
                <a:gd name="T20" fmla="*/ 2538 w 2732"/>
                <a:gd name="T21" fmla="*/ 2639 h 3862"/>
                <a:gd name="T22" fmla="*/ 1148 w 2732"/>
                <a:gd name="T23" fmla="*/ 2293 h 3862"/>
                <a:gd name="T24" fmla="*/ 1148 w 2732"/>
                <a:gd name="T25" fmla="*/ 2423 h 3862"/>
                <a:gd name="T26" fmla="*/ 2556 w 2732"/>
                <a:gd name="T27" fmla="*/ 2406 h 3862"/>
                <a:gd name="T28" fmla="*/ 2516 w 2732"/>
                <a:gd name="T29" fmla="*/ 2280 h 3862"/>
                <a:gd name="T30" fmla="*/ 217 w 2732"/>
                <a:gd name="T31" fmla="*/ 2253 h 3862"/>
                <a:gd name="T32" fmla="*/ 232 w 2732"/>
                <a:gd name="T33" fmla="*/ 2681 h 3862"/>
                <a:gd name="T34" fmla="*/ 249 w 2732"/>
                <a:gd name="T35" fmla="*/ 2808 h 3862"/>
                <a:gd name="T36" fmla="*/ 514 w 2732"/>
                <a:gd name="T37" fmla="*/ 2629 h 3862"/>
                <a:gd name="T38" fmla="*/ 778 w 2732"/>
                <a:gd name="T39" fmla="*/ 2808 h 3862"/>
                <a:gd name="T40" fmla="*/ 795 w 2732"/>
                <a:gd name="T41" fmla="*/ 2681 h 3862"/>
                <a:gd name="T42" fmla="*/ 811 w 2732"/>
                <a:gd name="T43" fmla="*/ 2253 h 3862"/>
                <a:gd name="T44" fmla="*/ 681 w 2732"/>
                <a:gd name="T45" fmla="*/ 2233 h 3862"/>
                <a:gd name="T46" fmla="*/ 1196 w 2732"/>
                <a:gd name="T47" fmla="*/ 1706 h 3862"/>
                <a:gd name="T48" fmla="*/ 1119 w 2732"/>
                <a:gd name="T49" fmla="*/ 1813 h 3862"/>
                <a:gd name="T50" fmla="*/ 2516 w 2732"/>
                <a:gd name="T51" fmla="*/ 1864 h 3862"/>
                <a:gd name="T52" fmla="*/ 2556 w 2732"/>
                <a:gd name="T53" fmla="*/ 1739 h 3862"/>
                <a:gd name="T54" fmla="*/ 1170 w 2732"/>
                <a:gd name="T55" fmla="*/ 1365 h 3862"/>
                <a:gd name="T56" fmla="*/ 1131 w 2732"/>
                <a:gd name="T57" fmla="*/ 1488 h 3862"/>
                <a:gd name="T58" fmla="*/ 2538 w 2732"/>
                <a:gd name="T59" fmla="*/ 1507 h 3862"/>
                <a:gd name="T60" fmla="*/ 2538 w 2732"/>
                <a:gd name="T61" fmla="*/ 1375 h 3862"/>
                <a:gd name="T62" fmla="*/ 893 w 2732"/>
                <a:gd name="T63" fmla="*/ 1242 h 3862"/>
                <a:gd name="T64" fmla="*/ 582 w 2732"/>
                <a:gd name="T65" fmla="*/ 1473 h 3862"/>
                <a:gd name="T66" fmla="*/ 407 w 2732"/>
                <a:gd name="T67" fmla="*/ 1479 h 3862"/>
                <a:gd name="T68" fmla="*/ 347 w 2732"/>
                <a:gd name="T69" fmla="*/ 1595 h 3862"/>
                <a:gd name="T70" fmla="*/ 540 w 2732"/>
                <a:gd name="T71" fmla="*/ 1750 h 3862"/>
                <a:gd name="T72" fmla="*/ 621 w 2732"/>
                <a:gd name="T73" fmla="*/ 1680 h 3862"/>
                <a:gd name="T74" fmla="*/ 777 w 2732"/>
                <a:gd name="T75" fmla="*/ 1510 h 3862"/>
                <a:gd name="T76" fmla="*/ 994 w 2732"/>
                <a:gd name="T77" fmla="*/ 1361 h 3862"/>
                <a:gd name="T78" fmla="*/ 973 w 2732"/>
                <a:gd name="T79" fmla="*/ 1248 h 3862"/>
                <a:gd name="T80" fmla="*/ 1131 w 2732"/>
                <a:gd name="T81" fmla="*/ 823 h 3862"/>
                <a:gd name="T82" fmla="*/ 1170 w 2732"/>
                <a:gd name="T83" fmla="*/ 947 h 3862"/>
                <a:gd name="T84" fmla="*/ 2567 w 2732"/>
                <a:gd name="T85" fmla="*/ 896 h 3862"/>
                <a:gd name="T86" fmla="*/ 2490 w 2732"/>
                <a:gd name="T87" fmla="*/ 789 h 3862"/>
                <a:gd name="T88" fmla="*/ 1119 w 2732"/>
                <a:gd name="T89" fmla="*/ 498 h 3862"/>
                <a:gd name="T90" fmla="*/ 1196 w 2732"/>
                <a:gd name="T91" fmla="*/ 605 h 3862"/>
                <a:gd name="T92" fmla="*/ 2572 w 2732"/>
                <a:gd name="T93" fmla="*/ 524 h 3862"/>
                <a:gd name="T94" fmla="*/ 1196 w 2732"/>
                <a:gd name="T95" fmla="*/ 444 h 3862"/>
                <a:gd name="T96" fmla="*/ 713 w 2732"/>
                <a:gd name="T97" fmla="*/ 436 h 3862"/>
                <a:gd name="T98" fmla="*/ 477 w 2732"/>
                <a:gd name="T99" fmla="*/ 585 h 3862"/>
                <a:gd name="T100" fmla="*/ 347 w 2732"/>
                <a:gd name="T101" fmla="*/ 605 h 3862"/>
                <a:gd name="T102" fmla="*/ 491 w 2732"/>
                <a:gd name="T103" fmla="*/ 823 h 3862"/>
                <a:gd name="T104" fmla="*/ 601 w 2732"/>
                <a:gd name="T105" fmla="*/ 794 h 3862"/>
                <a:gd name="T106" fmla="*/ 679 w 2732"/>
                <a:gd name="T107" fmla="*/ 688 h 3862"/>
                <a:gd name="T108" fmla="*/ 908 w 2732"/>
                <a:gd name="T109" fmla="*/ 500 h 3862"/>
                <a:gd name="T110" fmla="*/ 1007 w 2732"/>
                <a:gd name="T111" fmla="*/ 385 h 3862"/>
                <a:gd name="T112" fmla="*/ 0 w 2732"/>
                <a:gd name="T113" fmla="*/ 0 h 3862"/>
                <a:gd name="T114" fmla="*/ 2732 w 2732"/>
                <a:gd name="T115" fmla="*/ 3862 h 3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32" h="3862">
                  <a:moveTo>
                    <a:pt x="1196" y="3540"/>
                  </a:moveTo>
                  <a:lnTo>
                    <a:pt x="1170" y="3545"/>
                  </a:lnTo>
                  <a:lnTo>
                    <a:pt x="1148" y="3555"/>
                  </a:lnTo>
                  <a:lnTo>
                    <a:pt x="1131" y="3574"/>
                  </a:lnTo>
                  <a:lnTo>
                    <a:pt x="1119" y="3596"/>
                  </a:lnTo>
                  <a:lnTo>
                    <a:pt x="1116" y="3620"/>
                  </a:lnTo>
                  <a:lnTo>
                    <a:pt x="1119" y="3647"/>
                  </a:lnTo>
                  <a:lnTo>
                    <a:pt x="1131" y="3668"/>
                  </a:lnTo>
                  <a:lnTo>
                    <a:pt x="1148" y="3687"/>
                  </a:lnTo>
                  <a:lnTo>
                    <a:pt x="1170" y="3698"/>
                  </a:lnTo>
                  <a:lnTo>
                    <a:pt x="1196" y="3702"/>
                  </a:lnTo>
                  <a:lnTo>
                    <a:pt x="2490" y="3702"/>
                  </a:lnTo>
                  <a:lnTo>
                    <a:pt x="2516" y="3698"/>
                  </a:lnTo>
                  <a:lnTo>
                    <a:pt x="2538" y="3687"/>
                  </a:lnTo>
                  <a:lnTo>
                    <a:pt x="2556" y="3668"/>
                  </a:lnTo>
                  <a:lnTo>
                    <a:pt x="2567" y="3647"/>
                  </a:lnTo>
                  <a:lnTo>
                    <a:pt x="2572" y="3620"/>
                  </a:lnTo>
                  <a:lnTo>
                    <a:pt x="2567" y="3596"/>
                  </a:lnTo>
                  <a:lnTo>
                    <a:pt x="2556" y="3574"/>
                  </a:lnTo>
                  <a:lnTo>
                    <a:pt x="2538" y="3555"/>
                  </a:lnTo>
                  <a:lnTo>
                    <a:pt x="2516" y="3545"/>
                  </a:lnTo>
                  <a:lnTo>
                    <a:pt x="2490" y="3540"/>
                  </a:lnTo>
                  <a:lnTo>
                    <a:pt x="1196" y="3540"/>
                  </a:lnTo>
                  <a:close/>
                  <a:moveTo>
                    <a:pt x="1196" y="3193"/>
                  </a:moveTo>
                  <a:lnTo>
                    <a:pt x="1170" y="3198"/>
                  </a:lnTo>
                  <a:lnTo>
                    <a:pt x="1148" y="3209"/>
                  </a:lnTo>
                  <a:lnTo>
                    <a:pt x="1131" y="3227"/>
                  </a:lnTo>
                  <a:lnTo>
                    <a:pt x="1119" y="3249"/>
                  </a:lnTo>
                  <a:lnTo>
                    <a:pt x="1116" y="3275"/>
                  </a:lnTo>
                  <a:lnTo>
                    <a:pt x="1119" y="3300"/>
                  </a:lnTo>
                  <a:lnTo>
                    <a:pt x="1131" y="3323"/>
                  </a:lnTo>
                  <a:lnTo>
                    <a:pt x="1148" y="3340"/>
                  </a:lnTo>
                  <a:lnTo>
                    <a:pt x="1170" y="3351"/>
                  </a:lnTo>
                  <a:lnTo>
                    <a:pt x="1196" y="3356"/>
                  </a:lnTo>
                  <a:lnTo>
                    <a:pt x="2490" y="3356"/>
                  </a:lnTo>
                  <a:lnTo>
                    <a:pt x="2516" y="3351"/>
                  </a:lnTo>
                  <a:lnTo>
                    <a:pt x="2538" y="3340"/>
                  </a:lnTo>
                  <a:lnTo>
                    <a:pt x="2556" y="3323"/>
                  </a:lnTo>
                  <a:lnTo>
                    <a:pt x="2567" y="3300"/>
                  </a:lnTo>
                  <a:lnTo>
                    <a:pt x="2572" y="3275"/>
                  </a:lnTo>
                  <a:lnTo>
                    <a:pt x="2567" y="3249"/>
                  </a:lnTo>
                  <a:lnTo>
                    <a:pt x="2556" y="3227"/>
                  </a:lnTo>
                  <a:lnTo>
                    <a:pt x="2538" y="3209"/>
                  </a:lnTo>
                  <a:lnTo>
                    <a:pt x="2516" y="3198"/>
                  </a:lnTo>
                  <a:lnTo>
                    <a:pt x="2490" y="3193"/>
                  </a:lnTo>
                  <a:lnTo>
                    <a:pt x="1196" y="3193"/>
                  </a:lnTo>
                  <a:close/>
                  <a:moveTo>
                    <a:pt x="1196" y="2624"/>
                  </a:moveTo>
                  <a:lnTo>
                    <a:pt x="1170" y="2627"/>
                  </a:lnTo>
                  <a:lnTo>
                    <a:pt x="1148" y="2639"/>
                  </a:lnTo>
                  <a:lnTo>
                    <a:pt x="1131" y="2656"/>
                  </a:lnTo>
                  <a:lnTo>
                    <a:pt x="1119" y="2678"/>
                  </a:lnTo>
                  <a:lnTo>
                    <a:pt x="1116" y="2704"/>
                  </a:lnTo>
                  <a:lnTo>
                    <a:pt x="1119" y="2729"/>
                  </a:lnTo>
                  <a:lnTo>
                    <a:pt x="1131" y="2752"/>
                  </a:lnTo>
                  <a:lnTo>
                    <a:pt x="1148" y="2769"/>
                  </a:lnTo>
                  <a:lnTo>
                    <a:pt x="1170" y="2782"/>
                  </a:lnTo>
                  <a:lnTo>
                    <a:pt x="1196" y="2785"/>
                  </a:lnTo>
                  <a:lnTo>
                    <a:pt x="2490" y="2785"/>
                  </a:lnTo>
                  <a:lnTo>
                    <a:pt x="2516" y="2782"/>
                  </a:lnTo>
                  <a:lnTo>
                    <a:pt x="2538" y="2769"/>
                  </a:lnTo>
                  <a:lnTo>
                    <a:pt x="2556" y="2752"/>
                  </a:lnTo>
                  <a:lnTo>
                    <a:pt x="2567" y="2729"/>
                  </a:lnTo>
                  <a:lnTo>
                    <a:pt x="2572" y="2704"/>
                  </a:lnTo>
                  <a:lnTo>
                    <a:pt x="2567" y="2678"/>
                  </a:lnTo>
                  <a:lnTo>
                    <a:pt x="2556" y="2656"/>
                  </a:lnTo>
                  <a:lnTo>
                    <a:pt x="2538" y="2639"/>
                  </a:lnTo>
                  <a:lnTo>
                    <a:pt x="2516" y="2627"/>
                  </a:lnTo>
                  <a:lnTo>
                    <a:pt x="2490" y="2624"/>
                  </a:lnTo>
                  <a:lnTo>
                    <a:pt x="1196" y="2624"/>
                  </a:lnTo>
                  <a:close/>
                  <a:moveTo>
                    <a:pt x="1196" y="2277"/>
                  </a:moveTo>
                  <a:lnTo>
                    <a:pt x="1170" y="2280"/>
                  </a:lnTo>
                  <a:lnTo>
                    <a:pt x="1148" y="2293"/>
                  </a:lnTo>
                  <a:lnTo>
                    <a:pt x="1131" y="2310"/>
                  </a:lnTo>
                  <a:lnTo>
                    <a:pt x="1119" y="2333"/>
                  </a:lnTo>
                  <a:lnTo>
                    <a:pt x="1116" y="2358"/>
                  </a:lnTo>
                  <a:lnTo>
                    <a:pt x="1119" y="2384"/>
                  </a:lnTo>
                  <a:lnTo>
                    <a:pt x="1131" y="2406"/>
                  </a:lnTo>
                  <a:lnTo>
                    <a:pt x="1148" y="2423"/>
                  </a:lnTo>
                  <a:lnTo>
                    <a:pt x="1170" y="2435"/>
                  </a:lnTo>
                  <a:lnTo>
                    <a:pt x="1196" y="2438"/>
                  </a:lnTo>
                  <a:lnTo>
                    <a:pt x="2490" y="2438"/>
                  </a:lnTo>
                  <a:lnTo>
                    <a:pt x="2516" y="2435"/>
                  </a:lnTo>
                  <a:lnTo>
                    <a:pt x="2538" y="2423"/>
                  </a:lnTo>
                  <a:lnTo>
                    <a:pt x="2556" y="2406"/>
                  </a:lnTo>
                  <a:lnTo>
                    <a:pt x="2567" y="2384"/>
                  </a:lnTo>
                  <a:lnTo>
                    <a:pt x="2572" y="2358"/>
                  </a:lnTo>
                  <a:lnTo>
                    <a:pt x="2567" y="2333"/>
                  </a:lnTo>
                  <a:lnTo>
                    <a:pt x="2556" y="2310"/>
                  </a:lnTo>
                  <a:lnTo>
                    <a:pt x="2538" y="2293"/>
                  </a:lnTo>
                  <a:lnTo>
                    <a:pt x="2516" y="2280"/>
                  </a:lnTo>
                  <a:lnTo>
                    <a:pt x="2490" y="2277"/>
                  </a:lnTo>
                  <a:lnTo>
                    <a:pt x="1196" y="2277"/>
                  </a:lnTo>
                  <a:close/>
                  <a:moveTo>
                    <a:pt x="277" y="2209"/>
                  </a:moveTo>
                  <a:lnTo>
                    <a:pt x="252" y="2217"/>
                  </a:lnTo>
                  <a:lnTo>
                    <a:pt x="232" y="2233"/>
                  </a:lnTo>
                  <a:lnTo>
                    <a:pt x="217" y="2253"/>
                  </a:lnTo>
                  <a:lnTo>
                    <a:pt x="209" y="2277"/>
                  </a:lnTo>
                  <a:lnTo>
                    <a:pt x="209" y="2302"/>
                  </a:lnTo>
                  <a:lnTo>
                    <a:pt x="217" y="2325"/>
                  </a:lnTo>
                  <a:lnTo>
                    <a:pt x="232" y="2347"/>
                  </a:lnTo>
                  <a:lnTo>
                    <a:pt x="399" y="2514"/>
                  </a:lnTo>
                  <a:lnTo>
                    <a:pt x="232" y="2681"/>
                  </a:lnTo>
                  <a:lnTo>
                    <a:pt x="217" y="2701"/>
                  </a:lnTo>
                  <a:lnTo>
                    <a:pt x="209" y="2726"/>
                  </a:lnTo>
                  <a:lnTo>
                    <a:pt x="209" y="2751"/>
                  </a:lnTo>
                  <a:lnTo>
                    <a:pt x="217" y="2774"/>
                  </a:lnTo>
                  <a:lnTo>
                    <a:pt x="232" y="2796"/>
                  </a:lnTo>
                  <a:lnTo>
                    <a:pt x="249" y="2808"/>
                  </a:lnTo>
                  <a:lnTo>
                    <a:pt x="268" y="2817"/>
                  </a:lnTo>
                  <a:lnTo>
                    <a:pt x="290" y="2819"/>
                  </a:lnTo>
                  <a:lnTo>
                    <a:pt x="310" y="2817"/>
                  </a:lnTo>
                  <a:lnTo>
                    <a:pt x="330" y="2808"/>
                  </a:lnTo>
                  <a:lnTo>
                    <a:pt x="347" y="2796"/>
                  </a:lnTo>
                  <a:lnTo>
                    <a:pt x="514" y="2629"/>
                  </a:lnTo>
                  <a:lnTo>
                    <a:pt x="681" y="2796"/>
                  </a:lnTo>
                  <a:lnTo>
                    <a:pt x="698" y="2808"/>
                  </a:lnTo>
                  <a:lnTo>
                    <a:pt x="718" y="2817"/>
                  </a:lnTo>
                  <a:lnTo>
                    <a:pt x="738" y="2819"/>
                  </a:lnTo>
                  <a:lnTo>
                    <a:pt x="758" y="2817"/>
                  </a:lnTo>
                  <a:lnTo>
                    <a:pt x="778" y="2808"/>
                  </a:lnTo>
                  <a:lnTo>
                    <a:pt x="795" y="2796"/>
                  </a:lnTo>
                  <a:lnTo>
                    <a:pt x="811" y="2774"/>
                  </a:lnTo>
                  <a:lnTo>
                    <a:pt x="819" y="2751"/>
                  </a:lnTo>
                  <a:lnTo>
                    <a:pt x="819" y="2726"/>
                  </a:lnTo>
                  <a:lnTo>
                    <a:pt x="811" y="2701"/>
                  </a:lnTo>
                  <a:lnTo>
                    <a:pt x="795" y="2681"/>
                  </a:lnTo>
                  <a:lnTo>
                    <a:pt x="628" y="2514"/>
                  </a:lnTo>
                  <a:lnTo>
                    <a:pt x="795" y="2347"/>
                  </a:lnTo>
                  <a:lnTo>
                    <a:pt x="811" y="2325"/>
                  </a:lnTo>
                  <a:lnTo>
                    <a:pt x="819" y="2302"/>
                  </a:lnTo>
                  <a:lnTo>
                    <a:pt x="819" y="2277"/>
                  </a:lnTo>
                  <a:lnTo>
                    <a:pt x="811" y="2253"/>
                  </a:lnTo>
                  <a:lnTo>
                    <a:pt x="795" y="2233"/>
                  </a:lnTo>
                  <a:lnTo>
                    <a:pt x="774" y="2217"/>
                  </a:lnTo>
                  <a:lnTo>
                    <a:pt x="751" y="2209"/>
                  </a:lnTo>
                  <a:lnTo>
                    <a:pt x="726" y="2209"/>
                  </a:lnTo>
                  <a:lnTo>
                    <a:pt x="701" y="2217"/>
                  </a:lnTo>
                  <a:lnTo>
                    <a:pt x="681" y="2233"/>
                  </a:lnTo>
                  <a:lnTo>
                    <a:pt x="514" y="2400"/>
                  </a:lnTo>
                  <a:lnTo>
                    <a:pt x="347" y="2233"/>
                  </a:lnTo>
                  <a:lnTo>
                    <a:pt x="325" y="2217"/>
                  </a:lnTo>
                  <a:lnTo>
                    <a:pt x="302" y="2209"/>
                  </a:lnTo>
                  <a:lnTo>
                    <a:pt x="277" y="2209"/>
                  </a:lnTo>
                  <a:close/>
                  <a:moveTo>
                    <a:pt x="1196" y="1706"/>
                  </a:moveTo>
                  <a:lnTo>
                    <a:pt x="1170" y="1711"/>
                  </a:lnTo>
                  <a:lnTo>
                    <a:pt x="1148" y="1722"/>
                  </a:lnTo>
                  <a:lnTo>
                    <a:pt x="1131" y="1739"/>
                  </a:lnTo>
                  <a:lnTo>
                    <a:pt x="1119" y="1762"/>
                  </a:lnTo>
                  <a:lnTo>
                    <a:pt x="1116" y="1787"/>
                  </a:lnTo>
                  <a:lnTo>
                    <a:pt x="1119" y="1813"/>
                  </a:lnTo>
                  <a:lnTo>
                    <a:pt x="1131" y="1835"/>
                  </a:lnTo>
                  <a:lnTo>
                    <a:pt x="1148" y="1853"/>
                  </a:lnTo>
                  <a:lnTo>
                    <a:pt x="1170" y="1864"/>
                  </a:lnTo>
                  <a:lnTo>
                    <a:pt x="1196" y="1869"/>
                  </a:lnTo>
                  <a:lnTo>
                    <a:pt x="2490" y="1869"/>
                  </a:lnTo>
                  <a:lnTo>
                    <a:pt x="2516" y="1864"/>
                  </a:lnTo>
                  <a:lnTo>
                    <a:pt x="2538" y="1853"/>
                  </a:lnTo>
                  <a:lnTo>
                    <a:pt x="2556" y="1835"/>
                  </a:lnTo>
                  <a:lnTo>
                    <a:pt x="2567" y="1813"/>
                  </a:lnTo>
                  <a:lnTo>
                    <a:pt x="2572" y="1787"/>
                  </a:lnTo>
                  <a:lnTo>
                    <a:pt x="2567" y="1762"/>
                  </a:lnTo>
                  <a:lnTo>
                    <a:pt x="2556" y="1739"/>
                  </a:lnTo>
                  <a:lnTo>
                    <a:pt x="2538" y="1722"/>
                  </a:lnTo>
                  <a:lnTo>
                    <a:pt x="2516" y="1711"/>
                  </a:lnTo>
                  <a:lnTo>
                    <a:pt x="2490" y="1706"/>
                  </a:lnTo>
                  <a:lnTo>
                    <a:pt x="1196" y="1706"/>
                  </a:lnTo>
                  <a:close/>
                  <a:moveTo>
                    <a:pt x="1196" y="1360"/>
                  </a:moveTo>
                  <a:lnTo>
                    <a:pt x="1170" y="1365"/>
                  </a:lnTo>
                  <a:lnTo>
                    <a:pt x="1148" y="1375"/>
                  </a:lnTo>
                  <a:lnTo>
                    <a:pt x="1131" y="1394"/>
                  </a:lnTo>
                  <a:lnTo>
                    <a:pt x="1119" y="1416"/>
                  </a:lnTo>
                  <a:lnTo>
                    <a:pt x="1116" y="1442"/>
                  </a:lnTo>
                  <a:lnTo>
                    <a:pt x="1119" y="1467"/>
                  </a:lnTo>
                  <a:lnTo>
                    <a:pt x="1131" y="1488"/>
                  </a:lnTo>
                  <a:lnTo>
                    <a:pt x="1148" y="1507"/>
                  </a:lnTo>
                  <a:lnTo>
                    <a:pt x="1170" y="1518"/>
                  </a:lnTo>
                  <a:lnTo>
                    <a:pt x="1196" y="1522"/>
                  </a:lnTo>
                  <a:lnTo>
                    <a:pt x="2490" y="1522"/>
                  </a:lnTo>
                  <a:lnTo>
                    <a:pt x="2516" y="1518"/>
                  </a:lnTo>
                  <a:lnTo>
                    <a:pt x="2538" y="1507"/>
                  </a:lnTo>
                  <a:lnTo>
                    <a:pt x="2556" y="1488"/>
                  </a:lnTo>
                  <a:lnTo>
                    <a:pt x="2567" y="1467"/>
                  </a:lnTo>
                  <a:lnTo>
                    <a:pt x="2572" y="1442"/>
                  </a:lnTo>
                  <a:lnTo>
                    <a:pt x="2567" y="1416"/>
                  </a:lnTo>
                  <a:lnTo>
                    <a:pt x="2556" y="1394"/>
                  </a:lnTo>
                  <a:lnTo>
                    <a:pt x="2538" y="1375"/>
                  </a:lnTo>
                  <a:lnTo>
                    <a:pt x="2516" y="1365"/>
                  </a:lnTo>
                  <a:lnTo>
                    <a:pt x="2490" y="1360"/>
                  </a:lnTo>
                  <a:lnTo>
                    <a:pt x="1196" y="1360"/>
                  </a:lnTo>
                  <a:close/>
                  <a:moveTo>
                    <a:pt x="935" y="1235"/>
                  </a:moveTo>
                  <a:lnTo>
                    <a:pt x="913" y="1236"/>
                  </a:lnTo>
                  <a:lnTo>
                    <a:pt x="893" y="1242"/>
                  </a:lnTo>
                  <a:lnTo>
                    <a:pt x="828" y="1276"/>
                  </a:lnTo>
                  <a:lnTo>
                    <a:pt x="768" y="1313"/>
                  </a:lnTo>
                  <a:lnTo>
                    <a:pt x="713" y="1352"/>
                  </a:lnTo>
                  <a:lnTo>
                    <a:pt x="664" y="1392"/>
                  </a:lnTo>
                  <a:lnTo>
                    <a:pt x="619" y="1433"/>
                  </a:lnTo>
                  <a:lnTo>
                    <a:pt x="582" y="1473"/>
                  </a:lnTo>
                  <a:lnTo>
                    <a:pt x="548" y="1510"/>
                  </a:lnTo>
                  <a:lnTo>
                    <a:pt x="520" y="1544"/>
                  </a:lnTo>
                  <a:lnTo>
                    <a:pt x="477" y="1501"/>
                  </a:lnTo>
                  <a:lnTo>
                    <a:pt x="457" y="1487"/>
                  </a:lnTo>
                  <a:lnTo>
                    <a:pt x="432" y="1479"/>
                  </a:lnTo>
                  <a:lnTo>
                    <a:pt x="407" y="1479"/>
                  </a:lnTo>
                  <a:lnTo>
                    <a:pt x="384" y="1487"/>
                  </a:lnTo>
                  <a:lnTo>
                    <a:pt x="362" y="1501"/>
                  </a:lnTo>
                  <a:lnTo>
                    <a:pt x="347" y="1522"/>
                  </a:lnTo>
                  <a:lnTo>
                    <a:pt x="339" y="1546"/>
                  </a:lnTo>
                  <a:lnTo>
                    <a:pt x="339" y="1570"/>
                  </a:lnTo>
                  <a:lnTo>
                    <a:pt x="347" y="1595"/>
                  </a:lnTo>
                  <a:lnTo>
                    <a:pt x="362" y="1615"/>
                  </a:lnTo>
                  <a:lnTo>
                    <a:pt x="474" y="1727"/>
                  </a:lnTo>
                  <a:lnTo>
                    <a:pt x="491" y="1739"/>
                  </a:lnTo>
                  <a:lnTo>
                    <a:pt x="509" y="1748"/>
                  </a:lnTo>
                  <a:lnTo>
                    <a:pt x="531" y="1750"/>
                  </a:lnTo>
                  <a:lnTo>
                    <a:pt x="540" y="1750"/>
                  </a:lnTo>
                  <a:lnTo>
                    <a:pt x="565" y="1744"/>
                  </a:lnTo>
                  <a:lnTo>
                    <a:pt x="585" y="1730"/>
                  </a:lnTo>
                  <a:lnTo>
                    <a:pt x="601" y="1711"/>
                  </a:lnTo>
                  <a:lnTo>
                    <a:pt x="604" y="1706"/>
                  </a:lnTo>
                  <a:lnTo>
                    <a:pt x="610" y="1696"/>
                  </a:lnTo>
                  <a:lnTo>
                    <a:pt x="621" y="1680"/>
                  </a:lnTo>
                  <a:lnTo>
                    <a:pt x="636" y="1658"/>
                  </a:lnTo>
                  <a:lnTo>
                    <a:pt x="656" y="1634"/>
                  </a:lnTo>
                  <a:lnTo>
                    <a:pt x="681" y="1604"/>
                  </a:lnTo>
                  <a:lnTo>
                    <a:pt x="709" y="1575"/>
                  </a:lnTo>
                  <a:lnTo>
                    <a:pt x="740" y="1542"/>
                  </a:lnTo>
                  <a:lnTo>
                    <a:pt x="777" y="1510"/>
                  </a:lnTo>
                  <a:lnTo>
                    <a:pt x="817" y="1477"/>
                  </a:lnTo>
                  <a:lnTo>
                    <a:pt x="862" y="1445"/>
                  </a:lnTo>
                  <a:lnTo>
                    <a:pt x="910" y="1416"/>
                  </a:lnTo>
                  <a:lnTo>
                    <a:pt x="961" y="1389"/>
                  </a:lnTo>
                  <a:lnTo>
                    <a:pt x="980" y="1377"/>
                  </a:lnTo>
                  <a:lnTo>
                    <a:pt x="994" y="1361"/>
                  </a:lnTo>
                  <a:lnTo>
                    <a:pt x="1003" y="1343"/>
                  </a:lnTo>
                  <a:lnTo>
                    <a:pt x="1007" y="1323"/>
                  </a:lnTo>
                  <a:lnTo>
                    <a:pt x="1007" y="1303"/>
                  </a:lnTo>
                  <a:lnTo>
                    <a:pt x="1001" y="1281"/>
                  </a:lnTo>
                  <a:lnTo>
                    <a:pt x="989" y="1264"/>
                  </a:lnTo>
                  <a:lnTo>
                    <a:pt x="973" y="1248"/>
                  </a:lnTo>
                  <a:lnTo>
                    <a:pt x="955" y="1239"/>
                  </a:lnTo>
                  <a:lnTo>
                    <a:pt x="935" y="1235"/>
                  </a:lnTo>
                  <a:close/>
                  <a:moveTo>
                    <a:pt x="1196" y="789"/>
                  </a:moveTo>
                  <a:lnTo>
                    <a:pt x="1170" y="794"/>
                  </a:lnTo>
                  <a:lnTo>
                    <a:pt x="1148" y="806"/>
                  </a:lnTo>
                  <a:lnTo>
                    <a:pt x="1131" y="823"/>
                  </a:lnTo>
                  <a:lnTo>
                    <a:pt x="1119" y="845"/>
                  </a:lnTo>
                  <a:lnTo>
                    <a:pt x="1116" y="871"/>
                  </a:lnTo>
                  <a:lnTo>
                    <a:pt x="1119" y="896"/>
                  </a:lnTo>
                  <a:lnTo>
                    <a:pt x="1131" y="919"/>
                  </a:lnTo>
                  <a:lnTo>
                    <a:pt x="1148" y="936"/>
                  </a:lnTo>
                  <a:lnTo>
                    <a:pt x="1170" y="947"/>
                  </a:lnTo>
                  <a:lnTo>
                    <a:pt x="1196" y="951"/>
                  </a:lnTo>
                  <a:lnTo>
                    <a:pt x="2490" y="951"/>
                  </a:lnTo>
                  <a:lnTo>
                    <a:pt x="2516" y="947"/>
                  </a:lnTo>
                  <a:lnTo>
                    <a:pt x="2538" y="936"/>
                  </a:lnTo>
                  <a:lnTo>
                    <a:pt x="2556" y="919"/>
                  </a:lnTo>
                  <a:lnTo>
                    <a:pt x="2567" y="896"/>
                  </a:lnTo>
                  <a:lnTo>
                    <a:pt x="2572" y="871"/>
                  </a:lnTo>
                  <a:lnTo>
                    <a:pt x="2567" y="845"/>
                  </a:lnTo>
                  <a:lnTo>
                    <a:pt x="2556" y="823"/>
                  </a:lnTo>
                  <a:lnTo>
                    <a:pt x="2538" y="806"/>
                  </a:lnTo>
                  <a:lnTo>
                    <a:pt x="2516" y="794"/>
                  </a:lnTo>
                  <a:lnTo>
                    <a:pt x="2490" y="789"/>
                  </a:lnTo>
                  <a:lnTo>
                    <a:pt x="1196" y="789"/>
                  </a:lnTo>
                  <a:close/>
                  <a:moveTo>
                    <a:pt x="1196" y="444"/>
                  </a:moveTo>
                  <a:lnTo>
                    <a:pt x="1170" y="447"/>
                  </a:lnTo>
                  <a:lnTo>
                    <a:pt x="1148" y="459"/>
                  </a:lnTo>
                  <a:lnTo>
                    <a:pt x="1131" y="476"/>
                  </a:lnTo>
                  <a:lnTo>
                    <a:pt x="1119" y="498"/>
                  </a:lnTo>
                  <a:lnTo>
                    <a:pt x="1116" y="524"/>
                  </a:lnTo>
                  <a:lnTo>
                    <a:pt x="1119" y="549"/>
                  </a:lnTo>
                  <a:lnTo>
                    <a:pt x="1131" y="572"/>
                  </a:lnTo>
                  <a:lnTo>
                    <a:pt x="1148" y="589"/>
                  </a:lnTo>
                  <a:lnTo>
                    <a:pt x="1170" y="602"/>
                  </a:lnTo>
                  <a:lnTo>
                    <a:pt x="1196" y="605"/>
                  </a:lnTo>
                  <a:lnTo>
                    <a:pt x="2490" y="605"/>
                  </a:lnTo>
                  <a:lnTo>
                    <a:pt x="2516" y="602"/>
                  </a:lnTo>
                  <a:lnTo>
                    <a:pt x="2538" y="589"/>
                  </a:lnTo>
                  <a:lnTo>
                    <a:pt x="2556" y="572"/>
                  </a:lnTo>
                  <a:lnTo>
                    <a:pt x="2567" y="549"/>
                  </a:lnTo>
                  <a:lnTo>
                    <a:pt x="2572" y="524"/>
                  </a:lnTo>
                  <a:lnTo>
                    <a:pt x="2567" y="498"/>
                  </a:lnTo>
                  <a:lnTo>
                    <a:pt x="2556" y="476"/>
                  </a:lnTo>
                  <a:lnTo>
                    <a:pt x="2538" y="459"/>
                  </a:lnTo>
                  <a:lnTo>
                    <a:pt x="2516" y="447"/>
                  </a:lnTo>
                  <a:lnTo>
                    <a:pt x="2490" y="444"/>
                  </a:lnTo>
                  <a:lnTo>
                    <a:pt x="1196" y="444"/>
                  </a:lnTo>
                  <a:close/>
                  <a:moveTo>
                    <a:pt x="935" y="319"/>
                  </a:moveTo>
                  <a:lnTo>
                    <a:pt x="913" y="319"/>
                  </a:lnTo>
                  <a:lnTo>
                    <a:pt x="893" y="326"/>
                  </a:lnTo>
                  <a:lnTo>
                    <a:pt x="828" y="359"/>
                  </a:lnTo>
                  <a:lnTo>
                    <a:pt x="768" y="396"/>
                  </a:lnTo>
                  <a:lnTo>
                    <a:pt x="713" y="436"/>
                  </a:lnTo>
                  <a:lnTo>
                    <a:pt x="664" y="476"/>
                  </a:lnTo>
                  <a:lnTo>
                    <a:pt x="621" y="517"/>
                  </a:lnTo>
                  <a:lnTo>
                    <a:pt x="582" y="555"/>
                  </a:lnTo>
                  <a:lnTo>
                    <a:pt x="548" y="592"/>
                  </a:lnTo>
                  <a:lnTo>
                    <a:pt x="520" y="628"/>
                  </a:lnTo>
                  <a:lnTo>
                    <a:pt x="477" y="585"/>
                  </a:lnTo>
                  <a:lnTo>
                    <a:pt x="457" y="569"/>
                  </a:lnTo>
                  <a:lnTo>
                    <a:pt x="432" y="561"/>
                  </a:lnTo>
                  <a:lnTo>
                    <a:pt x="407" y="561"/>
                  </a:lnTo>
                  <a:lnTo>
                    <a:pt x="384" y="569"/>
                  </a:lnTo>
                  <a:lnTo>
                    <a:pt x="362" y="585"/>
                  </a:lnTo>
                  <a:lnTo>
                    <a:pt x="347" y="605"/>
                  </a:lnTo>
                  <a:lnTo>
                    <a:pt x="339" y="630"/>
                  </a:lnTo>
                  <a:lnTo>
                    <a:pt x="339" y="654"/>
                  </a:lnTo>
                  <a:lnTo>
                    <a:pt x="347" y="678"/>
                  </a:lnTo>
                  <a:lnTo>
                    <a:pt x="362" y="699"/>
                  </a:lnTo>
                  <a:lnTo>
                    <a:pt x="474" y="809"/>
                  </a:lnTo>
                  <a:lnTo>
                    <a:pt x="491" y="823"/>
                  </a:lnTo>
                  <a:lnTo>
                    <a:pt x="509" y="831"/>
                  </a:lnTo>
                  <a:lnTo>
                    <a:pt x="531" y="834"/>
                  </a:lnTo>
                  <a:lnTo>
                    <a:pt x="542" y="832"/>
                  </a:lnTo>
                  <a:lnTo>
                    <a:pt x="565" y="826"/>
                  </a:lnTo>
                  <a:lnTo>
                    <a:pt x="585" y="812"/>
                  </a:lnTo>
                  <a:lnTo>
                    <a:pt x="601" y="794"/>
                  </a:lnTo>
                  <a:lnTo>
                    <a:pt x="604" y="789"/>
                  </a:lnTo>
                  <a:lnTo>
                    <a:pt x="610" y="778"/>
                  </a:lnTo>
                  <a:lnTo>
                    <a:pt x="621" y="763"/>
                  </a:lnTo>
                  <a:lnTo>
                    <a:pt x="636" y="741"/>
                  </a:lnTo>
                  <a:lnTo>
                    <a:pt x="656" y="716"/>
                  </a:lnTo>
                  <a:lnTo>
                    <a:pt x="679" y="688"/>
                  </a:lnTo>
                  <a:lnTo>
                    <a:pt x="707" y="657"/>
                  </a:lnTo>
                  <a:lnTo>
                    <a:pt x="740" y="626"/>
                  </a:lnTo>
                  <a:lnTo>
                    <a:pt x="775" y="592"/>
                  </a:lnTo>
                  <a:lnTo>
                    <a:pt x="816" y="560"/>
                  </a:lnTo>
                  <a:lnTo>
                    <a:pt x="860" y="529"/>
                  </a:lnTo>
                  <a:lnTo>
                    <a:pt x="908" y="500"/>
                  </a:lnTo>
                  <a:lnTo>
                    <a:pt x="961" y="472"/>
                  </a:lnTo>
                  <a:lnTo>
                    <a:pt x="980" y="461"/>
                  </a:lnTo>
                  <a:lnTo>
                    <a:pt x="994" y="445"/>
                  </a:lnTo>
                  <a:lnTo>
                    <a:pt x="1003" y="427"/>
                  </a:lnTo>
                  <a:lnTo>
                    <a:pt x="1007" y="407"/>
                  </a:lnTo>
                  <a:lnTo>
                    <a:pt x="1007" y="385"/>
                  </a:lnTo>
                  <a:lnTo>
                    <a:pt x="1001" y="365"/>
                  </a:lnTo>
                  <a:lnTo>
                    <a:pt x="989" y="346"/>
                  </a:lnTo>
                  <a:lnTo>
                    <a:pt x="973" y="332"/>
                  </a:lnTo>
                  <a:lnTo>
                    <a:pt x="955" y="323"/>
                  </a:lnTo>
                  <a:lnTo>
                    <a:pt x="935" y="319"/>
                  </a:lnTo>
                  <a:close/>
                  <a:moveTo>
                    <a:pt x="0" y="0"/>
                  </a:moveTo>
                  <a:lnTo>
                    <a:pt x="268" y="0"/>
                  </a:lnTo>
                  <a:lnTo>
                    <a:pt x="322" y="212"/>
                  </a:lnTo>
                  <a:lnTo>
                    <a:pt x="2357" y="212"/>
                  </a:lnTo>
                  <a:lnTo>
                    <a:pt x="2466" y="0"/>
                  </a:lnTo>
                  <a:lnTo>
                    <a:pt x="2732" y="0"/>
                  </a:lnTo>
                  <a:lnTo>
                    <a:pt x="2732" y="3862"/>
                  </a:lnTo>
                  <a:lnTo>
                    <a:pt x="0" y="386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60" name="Freeform 833"/>
            <p:cNvSpPr>
              <a:spLocks/>
            </p:cNvSpPr>
            <p:nvPr/>
          </p:nvSpPr>
          <p:spPr bwMode="auto">
            <a:xfrm>
              <a:off x="-416" y="2586"/>
              <a:ext cx="1785" cy="2343"/>
            </a:xfrm>
            <a:custGeom>
              <a:avLst/>
              <a:gdLst>
                <a:gd name="T0" fmla="*/ 87 w 3571"/>
                <a:gd name="T1" fmla="*/ 0 h 4687"/>
                <a:gd name="T2" fmla="*/ 710 w 3571"/>
                <a:gd name="T3" fmla="*/ 0 h 4687"/>
                <a:gd name="T4" fmla="*/ 662 w 3571"/>
                <a:gd name="T5" fmla="*/ 181 h 4687"/>
                <a:gd name="T6" fmla="*/ 337 w 3571"/>
                <a:gd name="T7" fmla="*/ 181 h 4687"/>
                <a:gd name="T8" fmla="*/ 313 w 3571"/>
                <a:gd name="T9" fmla="*/ 186 h 4687"/>
                <a:gd name="T10" fmla="*/ 289 w 3571"/>
                <a:gd name="T11" fmla="*/ 197 h 4687"/>
                <a:gd name="T12" fmla="*/ 272 w 3571"/>
                <a:gd name="T13" fmla="*/ 214 h 4687"/>
                <a:gd name="T14" fmla="*/ 261 w 3571"/>
                <a:gd name="T15" fmla="*/ 237 h 4687"/>
                <a:gd name="T16" fmla="*/ 257 w 3571"/>
                <a:gd name="T17" fmla="*/ 262 h 4687"/>
                <a:gd name="T18" fmla="*/ 257 w 3571"/>
                <a:gd name="T19" fmla="*/ 4286 h 4687"/>
                <a:gd name="T20" fmla="*/ 261 w 3571"/>
                <a:gd name="T21" fmla="*/ 4313 h 4687"/>
                <a:gd name="T22" fmla="*/ 272 w 3571"/>
                <a:gd name="T23" fmla="*/ 4334 h 4687"/>
                <a:gd name="T24" fmla="*/ 289 w 3571"/>
                <a:gd name="T25" fmla="*/ 4351 h 4687"/>
                <a:gd name="T26" fmla="*/ 313 w 3571"/>
                <a:gd name="T27" fmla="*/ 4364 h 4687"/>
                <a:gd name="T28" fmla="*/ 337 w 3571"/>
                <a:gd name="T29" fmla="*/ 4367 h 4687"/>
                <a:gd name="T30" fmla="*/ 3232 w 3571"/>
                <a:gd name="T31" fmla="*/ 4367 h 4687"/>
                <a:gd name="T32" fmla="*/ 3258 w 3571"/>
                <a:gd name="T33" fmla="*/ 4364 h 4687"/>
                <a:gd name="T34" fmla="*/ 3280 w 3571"/>
                <a:gd name="T35" fmla="*/ 4351 h 4687"/>
                <a:gd name="T36" fmla="*/ 3298 w 3571"/>
                <a:gd name="T37" fmla="*/ 4334 h 4687"/>
                <a:gd name="T38" fmla="*/ 3309 w 3571"/>
                <a:gd name="T39" fmla="*/ 4313 h 4687"/>
                <a:gd name="T40" fmla="*/ 3314 w 3571"/>
                <a:gd name="T41" fmla="*/ 4286 h 4687"/>
                <a:gd name="T42" fmla="*/ 3314 w 3571"/>
                <a:gd name="T43" fmla="*/ 262 h 4687"/>
                <a:gd name="T44" fmla="*/ 3309 w 3571"/>
                <a:gd name="T45" fmla="*/ 237 h 4687"/>
                <a:gd name="T46" fmla="*/ 3298 w 3571"/>
                <a:gd name="T47" fmla="*/ 214 h 4687"/>
                <a:gd name="T48" fmla="*/ 3280 w 3571"/>
                <a:gd name="T49" fmla="*/ 197 h 4687"/>
                <a:gd name="T50" fmla="*/ 3258 w 3571"/>
                <a:gd name="T51" fmla="*/ 186 h 4687"/>
                <a:gd name="T52" fmla="*/ 3232 w 3571"/>
                <a:gd name="T53" fmla="*/ 181 h 4687"/>
                <a:gd name="T54" fmla="*/ 2909 w 3571"/>
                <a:gd name="T55" fmla="*/ 181 h 4687"/>
                <a:gd name="T56" fmla="*/ 2859 w 3571"/>
                <a:gd name="T57" fmla="*/ 0 h 4687"/>
                <a:gd name="T58" fmla="*/ 3484 w 3571"/>
                <a:gd name="T59" fmla="*/ 0 h 4687"/>
                <a:gd name="T60" fmla="*/ 3510 w 3571"/>
                <a:gd name="T61" fmla="*/ 5 h 4687"/>
                <a:gd name="T62" fmla="*/ 3535 w 3571"/>
                <a:gd name="T63" fmla="*/ 17 h 4687"/>
                <a:gd name="T64" fmla="*/ 3554 w 3571"/>
                <a:gd name="T65" fmla="*/ 36 h 4687"/>
                <a:gd name="T66" fmla="*/ 3566 w 3571"/>
                <a:gd name="T67" fmla="*/ 61 h 4687"/>
                <a:gd name="T68" fmla="*/ 3571 w 3571"/>
                <a:gd name="T69" fmla="*/ 89 h 4687"/>
                <a:gd name="T70" fmla="*/ 3571 w 3571"/>
                <a:gd name="T71" fmla="*/ 4600 h 4687"/>
                <a:gd name="T72" fmla="*/ 3566 w 3571"/>
                <a:gd name="T73" fmla="*/ 4628 h 4687"/>
                <a:gd name="T74" fmla="*/ 3554 w 3571"/>
                <a:gd name="T75" fmla="*/ 4651 h 4687"/>
                <a:gd name="T76" fmla="*/ 3535 w 3571"/>
                <a:gd name="T77" fmla="*/ 4670 h 4687"/>
                <a:gd name="T78" fmla="*/ 3510 w 3571"/>
                <a:gd name="T79" fmla="*/ 4682 h 4687"/>
                <a:gd name="T80" fmla="*/ 3484 w 3571"/>
                <a:gd name="T81" fmla="*/ 4687 h 4687"/>
                <a:gd name="T82" fmla="*/ 87 w 3571"/>
                <a:gd name="T83" fmla="*/ 4687 h 4687"/>
                <a:gd name="T84" fmla="*/ 59 w 3571"/>
                <a:gd name="T85" fmla="*/ 4682 h 4687"/>
                <a:gd name="T86" fmla="*/ 36 w 3571"/>
                <a:gd name="T87" fmla="*/ 4670 h 4687"/>
                <a:gd name="T88" fmla="*/ 17 w 3571"/>
                <a:gd name="T89" fmla="*/ 4651 h 4687"/>
                <a:gd name="T90" fmla="*/ 5 w 3571"/>
                <a:gd name="T91" fmla="*/ 4628 h 4687"/>
                <a:gd name="T92" fmla="*/ 0 w 3571"/>
                <a:gd name="T93" fmla="*/ 4600 h 4687"/>
                <a:gd name="T94" fmla="*/ 0 w 3571"/>
                <a:gd name="T95" fmla="*/ 89 h 4687"/>
                <a:gd name="T96" fmla="*/ 5 w 3571"/>
                <a:gd name="T97" fmla="*/ 61 h 4687"/>
                <a:gd name="T98" fmla="*/ 17 w 3571"/>
                <a:gd name="T99" fmla="*/ 36 h 4687"/>
                <a:gd name="T100" fmla="*/ 36 w 3571"/>
                <a:gd name="T101" fmla="*/ 17 h 4687"/>
                <a:gd name="T102" fmla="*/ 59 w 3571"/>
                <a:gd name="T103" fmla="*/ 5 h 4687"/>
                <a:gd name="T104" fmla="*/ 87 w 3571"/>
                <a:gd name="T105" fmla="*/ 0 h 4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1" h="4687">
                  <a:moveTo>
                    <a:pt x="87" y="0"/>
                  </a:moveTo>
                  <a:lnTo>
                    <a:pt x="710" y="0"/>
                  </a:lnTo>
                  <a:lnTo>
                    <a:pt x="662" y="181"/>
                  </a:lnTo>
                  <a:lnTo>
                    <a:pt x="337" y="181"/>
                  </a:lnTo>
                  <a:lnTo>
                    <a:pt x="313" y="186"/>
                  </a:lnTo>
                  <a:lnTo>
                    <a:pt x="289" y="197"/>
                  </a:lnTo>
                  <a:lnTo>
                    <a:pt x="272" y="214"/>
                  </a:lnTo>
                  <a:lnTo>
                    <a:pt x="261" y="237"/>
                  </a:lnTo>
                  <a:lnTo>
                    <a:pt x="257" y="262"/>
                  </a:lnTo>
                  <a:lnTo>
                    <a:pt x="257" y="4286"/>
                  </a:lnTo>
                  <a:lnTo>
                    <a:pt x="261" y="4313"/>
                  </a:lnTo>
                  <a:lnTo>
                    <a:pt x="272" y="4334"/>
                  </a:lnTo>
                  <a:lnTo>
                    <a:pt x="289" y="4351"/>
                  </a:lnTo>
                  <a:lnTo>
                    <a:pt x="313" y="4364"/>
                  </a:lnTo>
                  <a:lnTo>
                    <a:pt x="337" y="4367"/>
                  </a:lnTo>
                  <a:lnTo>
                    <a:pt x="3232" y="4367"/>
                  </a:lnTo>
                  <a:lnTo>
                    <a:pt x="3258" y="4364"/>
                  </a:lnTo>
                  <a:lnTo>
                    <a:pt x="3280" y="4351"/>
                  </a:lnTo>
                  <a:lnTo>
                    <a:pt x="3298" y="4334"/>
                  </a:lnTo>
                  <a:lnTo>
                    <a:pt x="3309" y="4313"/>
                  </a:lnTo>
                  <a:lnTo>
                    <a:pt x="3314" y="4286"/>
                  </a:lnTo>
                  <a:lnTo>
                    <a:pt x="3314" y="262"/>
                  </a:lnTo>
                  <a:lnTo>
                    <a:pt x="3309" y="237"/>
                  </a:lnTo>
                  <a:lnTo>
                    <a:pt x="3298" y="214"/>
                  </a:lnTo>
                  <a:lnTo>
                    <a:pt x="3280" y="197"/>
                  </a:lnTo>
                  <a:lnTo>
                    <a:pt x="3258" y="186"/>
                  </a:lnTo>
                  <a:lnTo>
                    <a:pt x="3232" y="181"/>
                  </a:lnTo>
                  <a:lnTo>
                    <a:pt x="2909" y="181"/>
                  </a:lnTo>
                  <a:lnTo>
                    <a:pt x="2859" y="0"/>
                  </a:lnTo>
                  <a:lnTo>
                    <a:pt x="3484" y="0"/>
                  </a:lnTo>
                  <a:lnTo>
                    <a:pt x="3510" y="5"/>
                  </a:lnTo>
                  <a:lnTo>
                    <a:pt x="3535" y="17"/>
                  </a:lnTo>
                  <a:lnTo>
                    <a:pt x="3554" y="36"/>
                  </a:lnTo>
                  <a:lnTo>
                    <a:pt x="3566" y="61"/>
                  </a:lnTo>
                  <a:lnTo>
                    <a:pt x="3571" y="89"/>
                  </a:lnTo>
                  <a:lnTo>
                    <a:pt x="3571" y="4600"/>
                  </a:lnTo>
                  <a:lnTo>
                    <a:pt x="3566" y="4628"/>
                  </a:lnTo>
                  <a:lnTo>
                    <a:pt x="3554" y="4651"/>
                  </a:lnTo>
                  <a:lnTo>
                    <a:pt x="3535" y="4670"/>
                  </a:lnTo>
                  <a:lnTo>
                    <a:pt x="3510" y="4682"/>
                  </a:lnTo>
                  <a:lnTo>
                    <a:pt x="3484" y="4687"/>
                  </a:lnTo>
                  <a:lnTo>
                    <a:pt x="87" y="4687"/>
                  </a:lnTo>
                  <a:lnTo>
                    <a:pt x="59" y="4682"/>
                  </a:lnTo>
                  <a:lnTo>
                    <a:pt x="36" y="4670"/>
                  </a:lnTo>
                  <a:lnTo>
                    <a:pt x="17" y="4651"/>
                  </a:lnTo>
                  <a:lnTo>
                    <a:pt x="5" y="4628"/>
                  </a:lnTo>
                  <a:lnTo>
                    <a:pt x="0" y="4600"/>
                  </a:lnTo>
                  <a:lnTo>
                    <a:pt x="0" y="89"/>
                  </a:lnTo>
                  <a:lnTo>
                    <a:pt x="5" y="61"/>
                  </a:lnTo>
                  <a:lnTo>
                    <a:pt x="17" y="36"/>
                  </a:lnTo>
                  <a:lnTo>
                    <a:pt x="36" y="17"/>
                  </a:lnTo>
                  <a:lnTo>
                    <a:pt x="59" y="5"/>
                  </a:lnTo>
                  <a:lnTo>
                    <a:pt x="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61" name="Group 836"/>
          <p:cNvGrpSpPr>
            <a:grpSpLocks noChangeAspect="1"/>
          </p:cNvGrpSpPr>
          <p:nvPr/>
        </p:nvGrpSpPr>
        <p:grpSpPr bwMode="auto">
          <a:xfrm>
            <a:off x="974907" y="3679458"/>
            <a:ext cx="218774" cy="218692"/>
            <a:chOff x="-908" y="2098"/>
            <a:chExt cx="2658" cy="2657"/>
          </a:xfrm>
          <a:solidFill>
            <a:schemeClr val="tx1">
              <a:lumMod val="65000"/>
              <a:lumOff val="35000"/>
            </a:schemeClr>
          </a:solidFill>
        </p:grpSpPr>
        <p:sp>
          <p:nvSpPr>
            <p:cNvPr id="5964" name="Freeform 838"/>
            <p:cNvSpPr>
              <a:spLocks noEditPoints="1"/>
            </p:cNvSpPr>
            <p:nvPr/>
          </p:nvSpPr>
          <p:spPr bwMode="auto">
            <a:xfrm>
              <a:off x="-908" y="2098"/>
              <a:ext cx="2658" cy="2657"/>
            </a:xfrm>
            <a:custGeom>
              <a:avLst/>
              <a:gdLst>
                <a:gd name="T0" fmla="*/ 1729 w 5316"/>
                <a:gd name="T1" fmla="*/ 1340 h 5314"/>
                <a:gd name="T2" fmla="*/ 1687 w 5316"/>
                <a:gd name="T3" fmla="*/ 1393 h 5314"/>
                <a:gd name="T4" fmla="*/ 1687 w 5316"/>
                <a:gd name="T5" fmla="*/ 3566 h 5314"/>
                <a:gd name="T6" fmla="*/ 1729 w 5316"/>
                <a:gd name="T7" fmla="*/ 3619 h 5314"/>
                <a:gd name="T8" fmla="*/ 1796 w 5316"/>
                <a:gd name="T9" fmla="*/ 3627 h 5314"/>
                <a:gd name="T10" fmla="*/ 3607 w 5316"/>
                <a:gd name="T11" fmla="*/ 2542 h 5314"/>
                <a:gd name="T12" fmla="*/ 3633 w 5316"/>
                <a:gd name="T13" fmla="*/ 2479 h 5314"/>
                <a:gd name="T14" fmla="*/ 3608 w 5316"/>
                <a:gd name="T15" fmla="*/ 2418 h 5314"/>
                <a:gd name="T16" fmla="*/ 1796 w 5316"/>
                <a:gd name="T17" fmla="*/ 1332 h 5314"/>
                <a:gd name="T18" fmla="*/ 177 w 5316"/>
                <a:gd name="T19" fmla="*/ 531 h 5314"/>
                <a:gd name="T20" fmla="*/ 230 w 5316"/>
                <a:gd name="T21" fmla="*/ 531 h 5314"/>
                <a:gd name="T22" fmla="*/ 714 w 5316"/>
                <a:gd name="T23" fmla="*/ 531 h 5314"/>
                <a:gd name="T24" fmla="*/ 1041 w 5316"/>
                <a:gd name="T25" fmla="*/ 531 h 5314"/>
                <a:gd name="T26" fmla="*/ 2279 w 5316"/>
                <a:gd name="T27" fmla="*/ 531 h 5314"/>
                <a:gd name="T28" fmla="*/ 3480 w 5316"/>
                <a:gd name="T29" fmla="*/ 531 h 5314"/>
                <a:gd name="T30" fmla="*/ 3898 w 5316"/>
                <a:gd name="T31" fmla="*/ 531 h 5314"/>
                <a:gd name="T32" fmla="*/ 4277 w 5316"/>
                <a:gd name="T33" fmla="*/ 531 h 5314"/>
                <a:gd name="T34" fmla="*/ 4604 w 5316"/>
                <a:gd name="T35" fmla="*/ 531 h 5314"/>
                <a:gd name="T36" fmla="*/ 4865 w 5316"/>
                <a:gd name="T37" fmla="*/ 531 h 5314"/>
                <a:gd name="T38" fmla="*/ 5045 w 5316"/>
                <a:gd name="T39" fmla="*/ 531 h 5314"/>
                <a:gd name="T40" fmla="*/ 5134 w 5316"/>
                <a:gd name="T41" fmla="*/ 531 h 5314"/>
                <a:gd name="T42" fmla="*/ 177 w 5316"/>
                <a:gd name="T43" fmla="*/ 177 h 5314"/>
                <a:gd name="T44" fmla="*/ 5316 w 5316"/>
                <a:gd name="T45" fmla="*/ 708 h 5314"/>
                <a:gd name="T46" fmla="*/ 5226 w 5316"/>
                <a:gd name="T47" fmla="*/ 4252 h 5314"/>
                <a:gd name="T48" fmla="*/ 5297 w 5316"/>
                <a:gd name="T49" fmla="*/ 4288 h 5314"/>
                <a:gd name="T50" fmla="*/ 5310 w 5316"/>
                <a:gd name="T51" fmla="*/ 4368 h 5314"/>
                <a:gd name="T52" fmla="*/ 5253 w 5316"/>
                <a:gd name="T53" fmla="*/ 4423 h 5314"/>
                <a:gd name="T54" fmla="*/ 2745 w 5316"/>
                <a:gd name="T55" fmla="*/ 4618 h 5314"/>
                <a:gd name="T56" fmla="*/ 2882 w 5316"/>
                <a:gd name="T57" fmla="*/ 4687 h 5314"/>
                <a:gd name="T58" fmla="*/ 2975 w 5316"/>
                <a:gd name="T59" fmla="*/ 4807 h 5314"/>
                <a:gd name="T60" fmla="*/ 3011 w 5316"/>
                <a:gd name="T61" fmla="*/ 4960 h 5314"/>
                <a:gd name="T62" fmla="*/ 2972 w 5316"/>
                <a:gd name="T63" fmla="*/ 5122 h 5314"/>
                <a:gd name="T64" fmla="*/ 2866 w 5316"/>
                <a:gd name="T65" fmla="*/ 5246 h 5314"/>
                <a:gd name="T66" fmla="*/ 2714 w 5316"/>
                <a:gd name="T67" fmla="*/ 5309 h 5314"/>
                <a:gd name="T68" fmla="*/ 2545 w 5316"/>
                <a:gd name="T69" fmla="*/ 5296 h 5314"/>
                <a:gd name="T70" fmla="*/ 2407 w 5316"/>
                <a:gd name="T71" fmla="*/ 5211 h 5314"/>
                <a:gd name="T72" fmla="*/ 2321 w 5316"/>
                <a:gd name="T73" fmla="*/ 5072 h 5314"/>
                <a:gd name="T74" fmla="*/ 2307 w 5316"/>
                <a:gd name="T75" fmla="*/ 4906 h 5314"/>
                <a:gd name="T76" fmla="*/ 2363 w 5316"/>
                <a:gd name="T77" fmla="*/ 4763 h 5314"/>
                <a:gd name="T78" fmla="*/ 2474 w 5316"/>
                <a:gd name="T79" fmla="*/ 4658 h 5314"/>
                <a:gd name="T80" fmla="*/ 2569 w 5316"/>
                <a:gd name="T81" fmla="*/ 4428 h 5314"/>
                <a:gd name="T82" fmla="*/ 35 w 5316"/>
                <a:gd name="T83" fmla="*/ 4412 h 5314"/>
                <a:gd name="T84" fmla="*/ 0 w 5316"/>
                <a:gd name="T85" fmla="*/ 4339 h 5314"/>
                <a:gd name="T86" fmla="*/ 35 w 5316"/>
                <a:gd name="T87" fmla="*/ 4269 h 5314"/>
                <a:gd name="T88" fmla="*/ 177 w 5316"/>
                <a:gd name="T89" fmla="*/ 4252 h 5314"/>
                <a:gd name="T90" fmla="*/ 0 w 5316"/>
                <a:gd name="T91" fmla="*/ 0 h 5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16" h="5314">
                  <a:moveTo>
                    <a:pt x="1774" y="1329"/>
                  </a:moveTo>
                  <a:lnTo>
                    <a:pt x="1751" y="1330"/>
                  </a:lnTo>
                  <a:lnTo>
                    <a:pt x="1729" y="1340"/>
                  </a:lnTo>
                  <a:lnTo>
                    <a:pt x="1711" y="1353"/>
                  </a:lnTo>
                  <a:lnTo>
                    <a:pt x="1696" y="1372"/>
                  </a:lnTo>
                  <a:lnTo>
                    <a:pt x="1687" y="1393"/>
                  </a:lnTo>
                  <a:lnTo>
                    <a:pt x="1683" y="1416"/>
                  </a:lnTo>
                  <a:lnTo>
                    <a:pt x="1683" y="3542"/>
                  </a:lnTo>
                  <a:lnTo>
                    <a:pt x="1687" y="3566"/>
                  </a:lnTo>
                  <a:lnTo>
                    <a:pt x="1696" y="3587"/>
                  </a:lnTo>
                  <a:lnTo>
                    <a:pt x="1709" y="3605"/>
                  </a:lnTo>
                  <a:lnTo>
                    <a:pt x="1729" y="3619"/>
                  </a:lnTo>
                  <a:lnTo>
                    <a:pt x="1749" y="3627"/>
                  </a:lnTo>
                  <a:lnTo>
                    <a:pt x="1772" y="3631"/>
                  </a:lnTo>
                  <a:lnTo>
                    <a:pt x="1796" y="3627"/>
                  </a:lnTo>
                  <a:lnTo>
                    <a:pt x="1819" y="3618"/>
                  </a:lnTo>
                  <a:lnTo>
                    <a:pt x="3589" y="2555"/>
                  </a:lnTo>
                  <a:lnTo>
                    <a:pt x="3607" y="2542"/>
                  </a:lnTo>
                  <a:lnTo>
                    <a:pt x="3621" y="2524"/>
                  </a:lnTo>
                  <a:lnTo>
                    <a:pt x="3629" y="2503"/>
                  </a:lnTo>
                  <a:lnTo>
                    <a:pt x="3633" y="2479"/>
                  </a:lnTo>
                  <a:lnTo>
                    <a:pt x="3629" y="2456"/>
                  </a:lnTo>
                  <a:lnTo>
                    <a:pt x="3621" y="2435"/>
                  </a:lnTo>
                  <a:lnTo>
                    <a:pt x="3608" y="2418"/>
                  </a:lnTo>
                  <a:lnTo>
                    <a:pt x="3591" y="2403"/>
                  </a:lnTo>
                  <a:lnTo>
                    <a:pt x="1819" y="1340"/>
                  </a:lnTo>
                  <a:lnTo>
                    <a:pt x="1796" y="1332"/>
                  </a:lnTo>
                  <a:lnTo>
                    <a:pt x="1774" y="1329"/>
                  </a:lnTo>
                  <a:close/>
                  <a:moveTo>
                    <a:pt x="177" y="177"/>
                  </a:moveTo>
                  <a:lnTo>
                    <a:pt x="177" y="531"/>
                  </a:lnTo>
                  <a:lnTo>
                    <a:pt x="184" y="531"/>
                  </a:lnTo>
                  <a:lnTo>
                    <a:pt x="201" y="531"/>
                  </a:lnTo>
                  <a:lnTo>
                    <a:pt x="230" y="531"/>
                  </a:lnTo>
                  <a:lnTo>
                    <a:pt x="271" y="531"/>
                  </a:lnTo>
                  <a:lnTo>
                    <a:pt x="322" y="531"/>
                  </a:lnTo>
                  <a:lnTo>
                    <a:pt x="714" y="531"/>
                  </a:lnTo>
                  <a:lnTo>
                    <a:pt x="815" y="531"/>
                  </a:lnTo>
                  <a:lnTo>
                    <a:pt x="925" y="531"/>
                  </a:lnTo>
                  <a:lnTo>
                    <a:pt x="1041" y="531"/>
                  </a:lnTo>
                  <a:lnTo>
                    <a:pt x="1983" y="531"/>
                  </a:lnTo>
                  <a:lnTo>
                    <a:pt x="2131" y="531"/>
                  </a:lnTo>
                  <a:lnTo>
                    <a:pt x="2279" y="531"/>
                  </a:lnTo>
                  <a:lnTo>
                    <a:pt x="3186" y="531"/>
                  </a:lnTo>
                  <a:lnTo>
                    <a:pt x="3335" y="531"/>
                  </a:lnTo>
                  <a:lnTo>
                    <a:pt x="3480" y="531"/>
                  </a:lnTo>
                  <a:lnTo>
                    <a:pt x="3623" y="531"/>
                  </a:lnTo>
                  <a:lnTo>
                    <a:pt x="3761" y="531"/>
                  </a:lnTo>
                  <a:lnTo>
                    <a:pt x="3898" y="531"/>
                  </a:lnTo>
                  <a:lnTo>
                    <a:pt x="4029" y="531"/>
                  </a:lnTo>
                  <a:lnTo>
                    <a:pt x="4156" y="531"/>
                  </a:lnTo>
                  <a:lnTo>
                    <a:pt x="4277" y="531"/>
                  </a:lnTo>
                  <a:lnTo>
                    <a:pt x="4393" y="531"/>
                  </a:lnTo>
                  <a:lnTo>
                    <a:pt x="4501" y="531"/>
                  </a:lnTo>
                  <a:lnTo>
                    <a:pt x="4604" y="531"/>
                  </a:lnTo>
                  <a:lnTo>
                    <a:pt x="4699" y="531"/>
                  </a:lnTo>
                  <a:lnTo>
                    <a:pt x="4786" y="531"/>
                  </a:lnTo>
                  <a:lnTo>
                    <a:pt x="4865" y="531"/>
                  </a:lnTo>
                  <a:lnTo>
                    <a:pt x="4934" y="531"/>
                  </a:lnTo>
                  <a:lnTo>
                    <a:pt x="4995" y="531"/>
                  </a:lnTo>
                  <a:lnTo>
                    <a:pt x="5045" y="531"/>
                  </a:lnTo>
                  <a:lnTo>
                    <a:pt x="5086" y="531"/>
                  </a:lnTo>
                  <a:lnTo>
                    <a:pt x="5115" y="531"/>
                  </a:lnTo>
                  <a:lnTo>
                    <a:pt x="5134" y="531"/>
                  </a:lnTo>
                  <a:lnTo>
                    <a:pt x="5139" y="531"/>
                  </a:lnTo>
                  <a:lnTo>
                    <a:pt x="5139" y="177"/>
                  </a:lnTo>
                  <a:lnTo>
                    <a:pt x="177" y="177"/>
                  </a:lnTo>
                  <a:close/>
                  <a:moveTo>
                    <a:pt x="0" y="0"/>
                  </a:moveTo>
                  <a:lnTo>
                    <a:pt x="5316" y="0"/>
                  </a:lnTo>
                  <a:lnTo>
                    <a:pt x="5316" y="708"/>
                  </a:lnTo>
                  <a:lnTo>
                    <a:pt x="5137" y="708"/>
                  </a:lnTo>
                  <a:lnTo>
                    <a:pt x="5137" y="4252"/>
                  </a:lnTo>
                  <a:lnTo>
                    <a:pt x="5226" y="4252"/>
                  </a:lnTo>
                  <a:lnTo>
                    <a:pt x="5253" y="4256"/>
                  </a:lnTo>
                  <a:lnTo>
                    <a:pt x="5277" y="4269"/>
                  </a:lnTo>
                  <a:lnTo>
                    <a:pt x="5297" y="4288"/>
                  </a:lnTo>
                  <a:lnTo>
                    <a:pt x="5310" y="4312"/>
                  </a:lnTo>
                  <a:lnTo>
                    <a:pt x="5314" y="4339"/>
                  </a:lnTo>
                  <a:lnTo>
                    <a:pt x="5310" y="4368"/>
                  </a:lnTo>
                  <a:lnTo>
                    <a:pt x="5297" y="4393"/>
                  </a:lnTo>
                  <a:lnTo>
                    <a:pt x="5277" y="4412"/>
                  </a:lnTo>
                  <a:lnTo>
                    <a:pt x="5253" y="4423"/>
                  </a:lnTo>
                  <a:lnTo>
                    <a:pt x="5226" y="4428"/>
                  </a:lnTo>
                  <a:lnTo>
                    <a:pt x="2745" y="4428"/>
                  </a:lnTo>
                  <a:lnTo>
                    <a:pt x="2745" y="4618"/>
                  </a:lnTo>
                  <a:lnTo>
                    <a:pt x="2795" y="4636"/>
                  </a:lnTo>
                  <a:lnTo>
                    <a:pt x="2840" y="4658"/>
                  </a:lnTo>
                  <a:lnTo>
                    <a:pt x="2882" y="4687"/>
                  </a:lnTo>
                  <a:lnTo>
                    <a:pt x="2919" y="4723"/>
                  </a:lnTo>
                  <a:lnTo>
                    <a:pt x="2951" y="4763"/>
                  </a:lnTo>
                  <a:lnTo>
                    <a:pt x="2975" y="4807"/>
                  </a:lnTo>
                  <a:lnTo>
                    <a:pt x="2995" y="4855"/>
                  </a:lnTo>
                  <a:lnTo>
                    <a:pt x="3008" y="4906"/>
                  </a:lnTo>
                  <a:lnTo>
                    <a:pt x="3011" y="4960"/>
                  </a:lnTo>
                  <a:lnTo>
                    <a:pt x="3006" y="5018"/>
                  </a:lnTo>
                  <a:lnTo>
                    <a:pt x="2993" y="5072"/>
                  </a:lnTo>
                  <a:lnTo>
                    <a:pt x="2972" y="5122"/>
                  </a:lnTo>
                  <a:lnTo>
                    <a:pt x="2943" y="5169"/>
                  </a:lnTo>
                  <a:lnTo>
                    <a:pt x="2908" y="5211"/>
                  </a:lnTo>
                  <a:lnTo>
                    <a:pt x="2866" y="5246"/>
                  </a:lnTo>
                  <a:lnTo>
                    <a:pt x="2819" y="5274"/>
                  </a:lnTo>
                  <a:lnTo>
                    <a:pt x="2769" y="5296"/>
                  </a:lnTo>
                  <a:lnTo>
                    <a:pt x="2714" y="5309"/>
                  </a:lnTo>
                  <a:lnTo>
                    <a:pt x="2656" y="5314"/>
                  </a:lnTo>
                  <a:lnTo>
                    <a:pt x="2600" y="5309"/>
                  </a:lnTo>
                  <a:lnTo>
                    <a:pt x="2545" y="5296"/>
                  </a:lnTo>
                  <a:lnTo>
                    <a:pt x="2494" y="5274"/>
                  </a:lnTo>
                  <a:lnTo>
                    <a:pt x="2449" y="5246"/>
                  </a:lnTo>
                  <a:lnTo>
                    <a:pt x="2407" y="5211"/>
                  </a:lnTo>
                  <a:lnTo>
                    <a:pt x="2371" y="5169"/>
                  </a:lnTo>
                  <a:lnTo>
                    <a:pt x="2342" y="5122"/>
                  </a:lnTo>
                  <a:lnTo>
                    <a:pt x="2321" y="5072"/>
                  </a:lnTo>
                  <a:lnTo>
                    <a:pt x="2307" y="5018"/>
                  </a:lnTo>
                  <a:lnTo>
                    <a:pt x="2304" y="4960"/>
                  </a:lnTo>
                  <a:lnTo>
                    <a:pt x="2307" y="4906"/>
                  </a:lnTo>
                  <a:lnTo>
                    <a:pt x="2318" y="4855"/>
                  </a:lnTo>
                  <a:lnTo>
                    <a:pt x="2337" y="4807"/>
                  </a:lnTo>
                  <a:lnTo>
                    <a:pt x="2363" y="4763"/>
                  </a:lnTo>
                  <a:lnTo>
                    <a:pt x="2395" y="4723"/>
                  </a:lnTo>
                  <a:lnTo>
                    <a:pt x="2432" y="4687"/>
                  </a:lnTo>
                  <a:lnTo>
                    <a:pt x="2474" y="4658"/>
                  </a:lnTo>
                  <a:lnTo>
                    <a:pt x="2519" y="4636"/>
                  </a:lnTo>
                  <a:lnTo>
                    <a:pt x="2569" y="4618"/>
                  </a:lnTo>
                  <a:lnTo>
                    <a:pt x="2569" y="4428"/>
                  </a:lnTo>
                  <a:lnTo>
                    <a:pt x="89" y="4428"/>
                  </a:lnTo>
                  <a:lnTo>
                    <a:pt x="60" y="4423"/>
                  </a:lnTo>
                  <a:lnTo>
                    <a:pt x="35" y="4412"/>
                  </a:lnTo>
                  <a:lnTo>
                    <a:pt x="18" y="4393"/>
                  </a:lnTo>
                  <a:lnTo>
                    <a:pt x="5" y="4368"/>
                  </a:lnTo>
                  <a:lnTo>
                    <a:pt x="0" y="4339"/>
                  </a:lnTo>
                  <a:lnTo>
                    <a:pt x="5" y="4312"/>
                  </a:lnTo>
                  <a:lnTo>
                    <a:pt x="18" y="4288"/>
                  </a:lnTo>
                  <a:lnTo>
                    <a:pt x="35" y="4269"/>
                  </a:lnTo>
                  <a:lnTo>
                    <a:pt x="60" y="4256"/>
                  </a:lnTo>
                  <a:lnTo>
                    <a:pt x="89" y="4252"/>
                  </a:lnTo>
                  <a:lnTo>
                    <a:pt x="177" y="4252"/>
                  </a:lnTo>
                  <a:lnTo>
                    <a:pt x="177" y="708"/>
                  </a:lnTo>
                  <a:lnTo>
                    <a:pt x="0" y="70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65" name="Freeform 839"/>
            <p:cNvSpPr>
              <a:spLocks/>
            </p:cNvSpPr>
            <p:nvPr/>
          </p:nvSpPr>
          <p:spPr bwMode="auto">
            <a:xfrm>
              <a:off x="22" y="2885"/>
              <a:ext cx="756" cy="907"/>
            </a:xfrm>
            <a:custGeom>
              <a:avLst/>
              <a:gdLst>
                <a:gd name="T0" fmla="*/ 0 w 1511"/>
                <a:gd name="T1" fmla="*/ 0 h 1814"/>
                <a:gd name="T2" fmla="*/ 1511 w 1511"/>
                <a:gd name="T3" fmla="*/ 906 h 1814"/>
                <a:gd name="T4" fmla="*/ 0 w 1511"/>
                <a:gd name="T5" fmla="*/ 1814 h 1814"/>
                <a:gd name="T6" fmla="*/ 0 w 1511"/>
                <a:gd name="T7" fmla="*/ 0 h 1814"/>
              </a:gdLst>
              <a:ahLst/>
              <a:cxnLst>
                <a:cxn ang="0">
                  <a:pos x="T0" y="T1"/>
                </a:cxn>
                <a:cxn ang="0">
                  <a:pos x="T2" y="T3"/>
                </a:cxn>
                <a:cxn ang="0">
                  <a:pos x="T4" y="T5"/>
                </a:cxn>
                <a:cxn ang="0">
                  <a:pos x="T6" y="T7"/>
                </a:cxn>
              </a:cxnLst>
              <a:rect l="0" t="0" r="r" b="b"/>
              <a:pathLst>
                <a:path w="1511" h="1814">
                  <a:moveTo>
                    <a:pt x="0" y="0"/>
                  </a:moveTo>
                  <a:lnTo>
                    <a:pt x="1511" y="906"/>
                  </a:lnTo>
                  <a:lnTo>
                    <a:pt x="0" y="181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969" name="Freeform 844"/>
          <p:cNvSpPr>
            <a:spLocks noEditPoints="1"/>
          </p:cNvSpPr>
          <p:nvPr/>
        </p:nvSpPr>
        <p:spPr bwMode="auto">
          <a:xfrm>
            <a:off x="422985" y="3678011"/>
            <a:ext cx="221763" cy="221585"/>
          </a:xfrm>
          <a:custGeom>
            <a:avLst/>
            <a:gdLst>
              <a:gd name="T0" fmla="*/ 1720 w 3735"/>
              <a:gd name="T1" fmla="*/ 925 h 3731"/>
              <a:gd name="T2" fmla="*/ 1558 w 3735"/>
              <a:gd name="T3" fmla="*/ 1053 h 3731"/>
              <a:gd name="T4" fmla="*/ 1456 w 3735"/>
              <a:gd name="T5" fmla="*/ 1254 h 3731"/>
              <a:gd name="T6" fmla="*/ 1433 w 3735"/>
              <a:gd name="T7" fmla="*/ 1499 h 3731"/>
              <a:gd name="T8" fmla="*/ 1495 w 3735"/>
              <a:gd name="T9" fmla="*/ 1720 h 3731"/>
              <a:gd name="T10" fmla="*/ 1621 w 3735"/>
              <a:gd name="T11" fmla="*/ 1886 h 3731"/>
              <a:gd name="T12" fmla="*/ 1675 w 3735"/>
              <a:gd name="T13" fmla="*/ 2027 h 3731"/>
              <a:gd name="T14" fmla="*/ 1591 w 3735"/>
              <a:gd name="T15" fmla="*/ 2085 h 3731"/>
              <a:gd name="T16" fmla="*/ 1478 w 3735"/>
              <a:gd name="T17" fmla="*/ 2139 h 3731"/>
              <a:gd name="T18" fmla="*/ 1350 w 3735"/>
              <a:gd name="T19" fmla="*/ 2207 h 3731"/>
              <a:gd name="T20" fmla="*/ 1229 w 3735"/>
              <a:gd name="T21" fmla="*/ 2300 h 3731"/>
              <a:gd name="T22" fmla="*/ 1130 w 3735"/>
              <a:gd name="T23" fmla="*/ 2436 h 3731"/>
              <a:gd name="T24" fmla="*/ 1072 w 3735"/>
              <a:gd name="T25" fmla="*/ 2625 h 3731"/>
              <a:gd name="T26" fmla="*/ 2669 w 3735"/>
              <a:gd name="T27" fmla="*/ 2684 h 3731"/>
              <a:gd name="T28" fmla="*/ 2626 w 3735"/>
              <a:gd name="T29" fmla="*/ 2481 h 3731"/>
              <a:gd name="T30" fmla="*/ 2538 w 3735"/>
              <a:gd name="T31" fmla="*/ 2334 h 3731"/>
              <a:gd name="T32" fmla="*/ 2423 w 3735"/>
              <a:gd name="T33" fmla="*/ 2232 h 3731"/>
              <a:gd name="T34" fmla="*/ 2298 w 3735"/>
              <a:gd name="T35" fmla="*/ 2160 h 3731"/>
              <a:gd name="T36" fmla="*/ 2179 w 3735"/>
              <a:gd name="T37" fmla="*/ 2103 h 3731"/>
              <a:gd name="T38" fmla="*/ 2085 w 3735"/>
              <a:gd name="T39" fmla="*/ 2048 h 3731"/>
              <a:gd name="T40" fmla="*/ 2078 w 3735"/>
              <a:gd name="T41" fmla="*/ 1914 h 3731"/>
              <a:gd name="T42" fmla="*/ 2215 w 3735"/>
              <a:gd name="T43" fmla="*/ 1766 h 3731"/>
              <a:gd name="T44" fmla="*/ 2294 w 3735"/>
              <a:gd name="T45" fmla="*/ 1557 h 3731"/>
              <a:gd name="T46" fmla="*/ 2293 w 3735"/>
              <a:gd name="T47" fmla="*/ 1313 h 3731"/>
              <a:gd name="T48" fmla="*/ 2208 w 3735"/>
              <a:gd name="T49" fmla="*/ 1097 h 3731"/>
              <a:gd name="T50" fmla="*/ 2060 w 3735"/>
              <a:gd name="T51" fmla="*/ 949 h 3731"/>
              <a:gd name="T52" fmla="*/ 1866 w 3735"/>
              <a:gd name="T53" fmla="*/ 894 h 3731"/>
              <a:gd name="T54" fmla="*/ 2203 w 3735"/>
              <a:gd name="T55" fmla="*/ 31 h 3731"/>
              <a:gd name="T56" fmla="*/ 2619 w 3735"/>
              <a:gd name="T57" fmla="*/ 158 h 3731"/>
              <a:gd name="T58" fmla="*/ 2987 w 3735"/>
              <a:gd name="T59" fmla="*/ 372 h 3731"/>
              <a:gd name="T60" fmla="*/ 3296 w 3735"/>
              <a:gd name="T61" fmla="*/ 664 h 3731"/>
              <a:gd name="T62" fmla="*/ 3532 w 3735"/>
              <a:gd name="T63" fmla="*/ 1017 h 3731"/>
              <a:gd name="T64" fmla="*/ 3682 w 3735"/>
              <a:gd name="T65" fmla="*/ 1423 h 3731"/>
              <a:gd name="T66" fmla="*/ 3735 w 3735"/>
              <a:gd name="T67" fmla="*/ 1866 h 3731"/>
              <a:gd name="T68" fmla="*/ 3682 w 3735"/>
              <a:gd name="T69" fmla="*/ 2308 h 3731"/>
              <a:gd name="T70" fmla="*/ 3532 w 3735"/>
              <a:gd name="T71" fmla="*/ 2714 h 3731"/>
              <a:gd name="T72" fmla="*/ 3296 w 3735"/>
              <a:gd name="T73" fmla="*/ 3068 h 3731"/>
              <a:gd name="T74" fmla="*/ 2987 w 3735"/>
              <a:gd name="T75" fmla="*/ 3359 h 3731"/>
              <a:gd name="T76" fmla="*/ 2619 w 3735"/>
              <a:gd name="T77" fmla="*/ 3574 h 3731"/>
              <a:gd name="T78" fmla="*/ 2203 w 3735"/>
              <a:gd name="T79" fmla="*/ 3702 h 3731"/>
              <a:gd name="T80" fmla="*/ 1754 w 3735"/>
              <a:gd name="T81" fmla="*/ 3728 h 3731"/>
              <a:gd name="T82" fmla="*/ 1319 w 3735"/>
              <a:gd name="T83" fmla="*/ 3649 h 3731"/>
              <a:gd name="T84" fmla="*/ 925 w 3735"/>
              <a:gd name="T85" fmla="*/ 3477 h 3731"/>
              <a:gd name="T86" fmla="*/ 585 w 3735"/>
              <a:gd name="T87" fmla="*/ 3222 h 3731"/>
              <a:gd name="T88" fmla="*/ 311 w 3735"/>
              <a:gd name="T89" fmla="*/ 2898 h 3731"/>
              <a:gd name="T90" fmla="*/ 117 w 3735"/>
              <a:gd name="T91" fmla="*/ 2516 h 3731"/>
              <a:gd name="T92" fmla="*/ 14 w 3735"/>
              <a:gd name="T93" fmla="*/ 2092 h 3731"/>
              <a:gd name="T94" fmla="*/ 14 w 3735"/>
              <a:gd name="T95" fmla="*/ 1641 h 3731"/>
              <a:gd name="T96" fmla="*/ 117 w 3735"/>
              <a:gd name="T97" fmla="*/ 1215 h 3731"/>
              <a:gd name="T98" fmla="*/ 311 w 3735"/>
              <a:gd name="T99" fmla="*/ 833 h 3731"/>
              <a:gd name="T100" fmla="*/ 585 w 3735"/>
              <a:gd name="T101" fmla="*/ 510 h 3731"/>
              <a:gd name="T102" fmla="*/ 925 w 3735"/>
              <a:gd name="T103" fmla="*/ 254 h 3731"/>
              <a:gd name="T104" fmla="*/ 1319 w 3735"/>
              <a:gd name="T105" fmla="*/ 82 h 3731"/>
              <a:gd name="T106" fmla="*/ 1754 w 3735"/>
              <a:gd name="T107" fmla="*/ 3 h 3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35" h="3731">
                <a:moveTo>
                  <a:pt x="1866" y="894"/>
                </a:moveTo>
                <a:lnTo>
                  <a:pt x="1816" y="897"/>
                </a:lnTo>
                <a:lnTo>
                  <a:pt x="1767" y="907"/>
                </a:lnTo>
                <a:lnTo>
                  <a:pt x="1720" y="925"/>
                </a:lnTo>
                <a:lnTo>
                  <a:pt x="1675" y="949"/>
                </a:lnTo>
                <a:lnTo>
                  <a:pt x="1633" y="978"/>
                </a:lnTo>
                <a:lnTo>
                  <a:pt x="1595" y="1013"/>
                </a:lnTo>
                <a:lnTo>
                  <a:pt x="1558" y="1053"/>
                </a:lnTo>
                <a:lnTo>
                  <a:pt x="1527" y="1097"/>
                </a:lnTo>
                <a:lnTo>
                  <a:pt x="1498" y="1146"/>
                </a:lnTo>
                <a:lnTo>
                  <a:pt x="1475" y="1198"/>
                </a:lnTo>
                <a:lnTo>
                  <a:pt x="1456" y="1254"/>
                </a:lnTo>
                <a:lnTo>
                  <a:pt x="1442" y="1313"/>
                </a:lnTo>
                <a:lnTo>
                  <a:pt x="1433" y="1374"/>
                </a:lnTo>
                <a:lnTo>
                  <a:pt x="1431" y="1437"/>
                </a:lnTo>
                <a:lnTo>
                  <a:pt x="1433" y="1499"/>
                </a:lnTo>
                <a:lnTo>
                  <a:pt x="1441" y="1558"/>
                </a:lnTo>
                <a:lnTo>
                  <a:pt x="1455" y="1615"/>
                </a:lnTo>
                <a:lnTo>
                  <a:pt x="1472" y="1669"/>
                </a:lnTo>
                <a:lnTo>
                  <a:pt x="1495" y="1720"/>
                </a:lnTo>
                <a:lnTo>
                  <a:pt x="1521" y="1768"/>
                </a:lnTo>
                <a:lnTo>
                  <a:pt x="1550" y="1812"/>
                </a:lnTo>
                <a:lnTo>
                  <a:pt x="1584" y="1852"/>
                </a:lnTo>
                <a:lnTo>
                  <a:pt x="1621" y="1886"/>
                </a:lnTo>
                <a:lnTo>
                  <a:pt x="1661" y="1917"/>
                </a:lnTo>
                <a:lnTo>
                  <a:pt x="1703" y="1942"/>
                </a:lnTo>
                <a:lnTo>
                  <a:pt x="1690" y="2011"/>
                </a:lnTo>
                <a:lnTo>
                  <a:pt x="1675" y="2027"/>
                </a:lnTo>
                <a:lnTo>
                  <a:pt x="1658" y="2043"/>
                </a:lnTo>
                <a:lnTo>
                  <a:pt x="1639" y="2057"/>
                </a:lnTo>
                <a:lnTo>
                  <a:pt x="1616" y="2071"/>
                </a:lnTo>
                <a:lnTo>
                  <a:pt x="1591" y="2085"/>
                </a:lnTo>
                <a:lnTo>
                  <a:pt x="1565" y="2098"/>
                </a:lnTo>
                <a:lnTo>
                  <a:pt x="1537" y="2112"/>
                </a:lnTo>
                <a:lnTo>
                  <a:pt x="1507" y="2126"/>
                </a:lnTo>
                <a:lnTo>
                  <a:pt x="1478" y="2139"/>
                </a:lnTo>
                <a:lnTo>
                  <a:pt x="1446" y="2155"/>
                </a:lnTo>
                <a:lnTo>
                  <a:pt x="1414" y="2171"/>
                </a:lnTo>
                <a:lnTo>
                  <a:pt x="1382" y="2188"/>
                </a:lnTo>
                <a:lnTo>
                  <a:pt x="1350" y="2207"/>
                </a:lnTo>
                <a:lnTo>
                  <a:pt x="1319" y="2228"/>
                </a:lnTo>
                <a:lnTo>
                  <a:pt x="1288" y="2249"/>
                </a:lnTo>
                <a:lnTo>
                  <a:pt x="1257" y="2274"/>
                </a:lnTo>
                <a:lnTo>
                  <a:pt x="1229" y="2300"/>
                </a:lnTo>
                <a:lnTo>
                  <a:pt x="1201" y="2330"/>
                </a:lnTo>
                <a:lnTo>
                  <a:pt x="1175" y="2362"/>
                </a:lnTo>
                <a:lnTo>
                  <a:pt x="1151" y="2397"/>
                </a:lnTo>
                <a:lnTo>
                  <a:pt x="1130" y="2436"/>
                </a:lnTo>
                <a:lnTo>
                  <a:pt x="1110" y="2478"/>
                </a:lnTo>
                <a:lnTo>
                  <a:pt x="1095" y="2523"/>
                </a:lnTo>
                <a:lnTo>
                  <a:pt x="1082" y="2572"/>
                </a:lnTo>
                <a:lnTo>
                  <a:pt x="1072" y="2625"/>
                </a:lnTo>
                <a:lnTo>
                  <a:pt x="1066" y="2683"/>
                </a:lnTo>
                <a:lnTo>
                  <a:pt x="1064" y="2746"/>
                </a:lnTo>
                <a:lnTo>
                  <a:pt x="2671" y="2746"/>
                </a:lnTo>
                <a:lnTo>
                  <a:pt x="2669" y="2684"/>
                </a:lnTo>
                <a:lnTo>
                  <a:pt x="2663" y="2627"/>
                </a:lnTo>
                <a:lnTo>
                  <a:pt x="2654" y="2575"/>
                </a:lnTo>
                <a:lnTo>
                  <a:pt x="2642" y="2526"/>
                </a:lnTo>
                <a:lnTo>
                  <a:pt x="2626" y="2481"/>
                </a:lnTo>
                <a:lnTo>
                  <a:pt x="2607" y="2440"/>
                </a:lnTo>
                <a:lnTo>
                  <a:pt x="2586" y="2401"/>
                </a:lnTo>
                <a:lnTo>
                  <a:pt x="2563" y="2366"/>
                </a:lnTo>
                <a:lnTo>
                  <a:pt x="2538" y="2334"/>
                </a:lnTo>
                <a:lnTo>
                  <a:pt x="2511" y="2306"/>
                </a:lnTo>
                <a:lnTo>
                  <a:pt x="2482" y="2279"/>
                </a:lnTo>
                <a:lnTo>
                  <a:pt x="2453" y="2255"/>
                </a:lnTo>
                <a:lnTo>
                  <a:pt x="2423" y="2232"/>
                </a:lnTo>
                <a:lnTo>
                  <a:pt x="2391" y="2212"/>
                </a:lnTo>
                <a:lnTo>
                  <a:pt x="2361" y="2193"/>
                </a:lnTo>
                <a:lnTo>
                  <a:pt x="2329" y="2176"/>
                </a:lnTo>
                <a:lnTo>
                  <a:pt x="2298" y="2160"/>
                </a:lnTo>
                <a:lnTo>
                  <a:pt x="2266" y="2144"/>
                </a:lnTo>
                <a:lnTo>
                  <a:pt x="2237" y="2130"/>
                </a:lnTo>
                <a:lnTo>
                  <a:pt x="2207" y="2116"/>
                </a:lnTo>
                <a:lnTo>
                  <a:pt x="2179" y="2103"/>
                </a:lnTo>
                <a:lnTo>
                  <a:pt x="2153" y="2089"/>
                </a:lnTo>
                <a:lnTo>
                  <a:pt x="2128" y="2077"/>
                </a:lnTo>
                <a:lnTo>
                  <a:pt x="2105" y="2063"/>
                </a:lnTo>
                <a:lnTo>
                  <a:pt x="2085" y="2048"/>
                </a:lnTo>
                <a:lnTo>
                  <a:pt x="2066" y="2034"/>
                </a:lnTo>
                <a:lnTo>
                  <a:pt x="2050" y="2019"/>
                </a:lnTo>
                <a:lnTo>
                  <a:pt x="2036" y="1939"/>
                </a:lnTo>
                <a:lnTo>
                  <a:pt x="2078" y="1914"/>
                </a:lnTo>
                <a:lnTo>
                  <a:pt x="2116" y="1884"/>
                </a:lnTo>
                <a:lnTo>
                  <a:pt x="2153" y="1849"/>
                </a:lnTo>
                <a:lnTo>
                  <a:pt x="2186" y="1810"/>
                </a:lnTo>
                <a:lnTo>
                  <a:pt x="2215" y="1766"/>
                </a:lnTo>
                <a:lnTo>
                  <a:pt x="2241" y="1718"/>
                </a:lnTo>
                <a:lnTo>
                  <a:pt x="2263" y="1668"/>
                </a:lnTo>
                <a:lnTo>
                  <a:pt x="2281" y="1613"/>
                </a:lnTo>
                <a:lnTo>
                  <a:pt x="2294" y="1557"/>
                </a:lnTo>
                <a:lnTo>
                  <a:pt x="2302" y="1499"/>
                </a:lnTo>
                <a:lnTo>
                  <a:pt x="2304" y="1437"/>
                </a:lnTo>
                <a:lnTo>
                  <a:pt x="2302" y="1374"/>
                </a:lnTo>
                <a:lnTo>
                  <a:pt x="2293" y="1313"/>
                </a:lnTo>
                <a:lnTo>
                  <a:pt x="2279" y="1254"/>
                </a:lnTo>
                <a:lnTo>
                  <a:pt x="2260" y="1198"/>
                </a:lnTo>
                <a:lnTo>
                  <a:pt x="2236" y="1146"/>
                </a:lnTo>
                <a:lnTo>
                  <a:pt x="2208" y="1097"/>
                </a:lnTo>
                <a:lnTo>
                  <a:pt x="2177" y="1053"/>
                </a:lnTo>
                <a:lnTo>
                  <a:pt x="2140" y="1013"/>
                </a:lnTo>
                <a:lnTo>
                  <a:pt x="2102" y="978"/>
                </a:lnTo>
                <a:lnTo>
                  <a:pt x="2060" y="949"/>
                </a:lnTo>
                <a:lnTo>
                  <a:pt x="2015" y="925"/>
                </a:lnTo>
                <a:lnTo>
                  <a:pt x="1968" y="907"/>
                </a:lnTo>
                <a:lnTo>
                  <a:pt x="1919" y="897"/>
                </a:lnTo>
                <a:lnTo>
                  <a:pt x="1866" y="894"/>
                </a:lnTo>
                <a:close/>
                <a:moveTo>
                  <a:pt x="1866" y="0"/>
                </a:moveTo>
                <a:lnTo>
                  <a:pt x="1981" y="3"/>
                </a:lnTo>
                <a:lnTo>
                  <a:pt x="2094" y="14"/>
                </a:lnTo>
                <a:lnTo>
                  <a:pt x="2203" y="31"/>
                </a:lnTo>
                <a:lnTo>
                  <a:pt x="2311" y="53"/>
                </a:lnTo>
                <a:lnTo>
                  <a:pt x="2416" y="82"/>
                </a:lnTo>
                <a:lnTo>
                  <a:pt x="2519" y="117"/>
                </a:lnTo>
                <a:lnTo>
                  <a:pt x="2619" y="158"/>
                </a:lnTo>
                <a:lnTo>
                  <a:pt x="2717" y="203"/>
                </a:lnTo>
                <a:lnTo>
                  <a:pt x="2810" y="254"/>
                </a:lnTo>
                <a:lnTo>
                  <a:pt x="2901" y="311"/>
                </a:lnTo>
                <a:lnTo>
                  <a:pt x="2987" y="372"/>
                </a:lnTo>
                <a:lnTo>
                  <a:pt x="3071" y="438"/>
                </a:lnTo>
                <a:lnTo>
                  <a:pt x="3150" y="510"/>
                </a:lnTo>
                <a:lnTo>
                  <a:pt x="3225" y="585"/>
                </a:lnTo>
                <a:lnTo>
                  <a:pt x="3296" y="664"/>
                </a:lnTo>
                <a:lnTo>
                  <a:pt x="3362" y="747"/>
                </a:lnTo>
                <a:lnTo>
                  <a:pt x="3424" y="833"/>
                </a:lnTo>
                <a:lnTo>
                  <a:pt x="3480" y="924"/>
                </a:lnTo>
                <a:lnTo>
                  <a:pt x="3532" y="1017"/>
                </a:lnTo>
                <a:lnTo>
                  <a:pt x="3578" y="1115"/>
                </a:lnTo>
                <a:lnTo>
                  <a:pt x="3618" y="1215"/>
                </a:lnTo>
                <a:lnTo>
                  <a:pt x="3653" y="1317"/>
                </a:lnTo>
                <a:lnTo>
                  <a:pt x="3682" y="1423"/>
                </a:lnTo>
                <a:lnTo>
                  <a:pt x="3705" y="1531"/>
                </a:lnTo>
                <a:lnTo>
                  <a:pt x="3721" y="1641"/>
                </a:lnTo>
                <a:lnTo>
                  <a:pt x="3732" y="1752"/>
                </a:lnTo>
                <a:lnTo>
                  <a:pt x="3735" y="1866"/>
                </a:lnTo>
                <a:lnTo>
                  <a:pt x="3732" y="1979"/>
                </a:lnTo>
                <a:lnTo>
                  <a:pt x="3721" y="2092"/>
                </a:lnTo>
                <a:lnTo>
                  <a:pt x="3705" y="2201"/>
                </a:lnTo>
                <a:lnTo>
                  <a:pt x="3682" y="2308"/>
                </a:lnTo>
                <a:lnTo>
                  <a:pt x="3653" y="2414"/>
                </a:lnTo>
                <a:lnTo>
                  <a:pt x="3618" y="2516"/>
                </a:lnTo>
                <a:lnTo>
                  <a:pt x="3578" y="2616"/>
                </a:lnTo>
                <a:lnTo>
                  <a:pt x="3532" y="2714"/>
                </a:lnTo>
                <a:lnTo>
                  <a:pt x="3480" y="2807"/>
                </a:lnTo>
                <a:lnTo>
                  <a:pt x="3424" y="2898"/>
                </a:lnTo>
                <a:lnTo>
                  <a:pt x="3362" y="2985"/>
                </a:lnTo>
                <a:lnTo>
                  <a:pt x="3296" y="3068"/>
                </a:lnTo>
                <a:lnTo>
                  <a:pt x="3225" y="3146"/>
                </a:lnTo>
                <a:lnTo>
                  <a:pt x="3150" y="3222"/>
                </a:lnTo>
                <a:lnTo>
                  <a:pt x="3071" y="3293"/>
                </a:lnTo>
                <a:lnTo>
                  <a:pt x="2987" y="3359"/>
                </a:lnTo>
                <a:lnTo>
                  <a:pt x="2901" y="3420"/>
                </a:lnTo>
                <a:lnTo>
                  <a:pt x="2810" y="3477"/>
                </a:lnTo>
                <a:lnTo>
                  <a:pt x="2717" y="3528"/>
                </a:lnTo>
                <a:lnTo>
                  <a:pt x="2619" y="3574"/>
                </a:lnTo>
                <a:lnTo>
                  <a:pt x="2519" y="3614"/>
                </a:lnTo>
                <a:lnTo>
                  <a:pt x="2416" y="3649"/>
                </a:lnTo>
                <a:lnTo>
                  <a:pt x="2311" y="3679"/>
                </a:lnTo>
                <a:lnTo>
                  <a:pt x="2203" y="3702"/>
                </a:lnTo>
                <a:lnTo>
                  <a:pt x="2094" y="3717"/>
                </a:lnTo>
                <a:lnTo>
                  <a:pt x="1981" y="3728"/>
                </a:lnTo>
                <a:lnTo>
                  <a:pt x="1866" y="3731"/>
                </a:lnTo>
                <a:lnTo>
                  <a:pt x="1754" y="3728"/>
                </a:lnTo>
                <a:lnTo>
                  <a:pt x="1641" y="3717"/>
                </a:lnTo>
                <a:lnTo>
                  <a:pt x="1532" y="3702"/>
                </a:lnTo>
                <a:lnTo>
                  <a:pt x="1424" y="3679"/>
                </a:lnTo>
                <a:lnTo>
                  <a:pt x="1319" y="3649"/>
                </a:lnTo>
                <a:lnTo>
                  <a:pt x="1216" y="3614"/>
                </a:lnTo>
                <a:lnTo>
                  <a:pt x="1116" y="3574"/>
                </a:lnTo>
                <a:lnTo>
                  <a:pt x="1018" y="3528"/>
                </a:lnTo>
                <a:lnTo>
                  <a:pt x="925" y="3477"/>
                </a:lnTo>
                <a:lnTo>
                  <a:pt x="834" y="3420"/>
                </a:lnTo>
                <a:lnTo>
                  <a:pt x="748" y="3359"/>
                </a:lnTo>
                <a:lnTo>
                  <a:pt x="664" y="3293"/>
                </a:lnTo>
                <a:lnTo>
                  <a:pt x="585" y="3222"/>
                </a:lnTo>
                <a:lnTo>
                  <a:pt x="510" y="3146"/>
                </a:lnTo>
                <a:lnTo>
                  <a:pt x="439" y="3068"/>
                </a:lnTo>
                <a:lnTo>
                  <a:pt x="373" y="2985"/>
                </a:lnTo>
                <a:lnTo>
                  <a:pt x="311" y="2898"/>
                </a:lnTo>
                <a:lnTo>
                  <a:pt x="255" y="2807"/>
                </a:lnTo>
                <a:lnTo>
                  <a:pt x="203" y="2714"/>
                </a:lnTo>
                <a:lnTo>
                  <a:pt x="157" y="2616"/>
                </a:lnTo>
                <a:lnTo>
                  <a:pt x="117" y="2516"/>
                </a:lnTo>
                <a:lnTo>
                  <a:pt x="82" y="2414"/>
                </a:lnTo>
                <a:lnTo>
                  <a:pt x="52" y="2308"/>
                </a:lnTo>
                <a:lnTo>
                  <a:pt x="30" y="2201"/>
                </a:lnTo>
                <a:lnTo>
                  <a:pt x="14" y="2092"/>
                </a:lnTo>
                <a:lnTo>
                  <a:pt x="3" y="1979"/>
                </a:lnTo>
                <a:lnTo>
                  <a:pt x="0" y="1866"/>
                </a:lnTo>
                <a:lnTo>
                  <a:pt x="3" y="1752"/>
                </a:lnTo>
                <a:lnTo>
                  <a:pt x="14" y="1641"/>
                </a:lnTo>
                <a:lnTo>
                  <a:pt x="30" y="1531"/>
                </a:lnTo>
                <a:lnTo>
                  <a:pt x="52" y="1423"/>
                </a:lnTo>
                <a:lnTo>
                  <a:pt x="82" y="1317"/>
                </a:lnTo>
                <a:lnTo>
                  <a:pt x="117" y="1215"/>
                </a:lnTo>
                <a:lnTo>
                  <a:pt x="157" y="1115"/>
                </a:lnTo>
                <a:lnTo>
                  <a:pt x="203" y="1017"/>
                </a:lnTo>
                <a:lnTo>
                  <a:pt x="255" y="924"/>
                </a:lnTo>
                <a:lnTo>
                  <a:pt x="311" y="833"/>
                </a:lnTo>
                <a:lnTo>
                  <a:pt x="373" y="747"/>
                </a:lnTo>
                <a:lnTo>
                  <a:pt x="439" y="664"/>
                </a:lnTo>
                <a:lnTo>
                  <a:pt x="510" y="585"/>
                </a:lnTo>
                <a:lnTo>
                  <a:pt x="585" y="510"/>
                </a:lnTo>
                <a:lnTo>
                  <a:pt x="664" y="438"/>
                </a:lnTo>
                <a:lnTo>
                  <a:pt x="748" y="372"/>
                </a:lnTo>
                <a:lnTo>
                  <a:pt x="834" y="311"/>
                </a:lnTo>
                <a:lnTo>
                  <a:pt x="925" y="254"/>
                </a:lnTo>
                <a:lnTo>
                  <a:pt x="1018" y="203"/>
                </a:lnTo>
                <a:lnTo>
                  <a:pt x="1116" y="158"/>
                </a:lnTo>
                <a:lnTo>
                  <a:pt x="1216" y="117"/>
                </a:lnTo>
                <a:lnTo>
                  <a:pt x="1319" y="82"/>
                </a:lnTo>
                <a:lnTo>
                  <a:pt x="1424" y="53"/>
                </a:lnTo>
                <a:lnTo>
                  <a:pt x="1532" y="31"/>
                </a:lnTo>
                <a:lnTo>
                  <a:pt x="1641" y="14"/>
                </a:lnTo>
                <a:lnTo>
                  <a:pt x="1754" y="3"/>
                </a:lnTo>
                <a:lnTo>
                  <a:pt x="18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5" name="Group 31"/>
          <p:cNvGrpSpPr>
            <a:grpSpLocks noChangeAspect="1"/>
          </p:cNvGrpSpPr>
          <p:nvPr/>
        </p:nvGrpSpPr>
        <p:grpSpPr bwMode="auto">
          <a:xfrm>
            <a:off x="8508271" y="3682934"/>
            <a:ext cx="212745" cy="211737"/>
            <a:chOff x="6845" y="2933"/>
            <a:chExt cx="211" cy="210"/>
          </a:xfrm>
          <a:solidFill>
            <a:schemeClr val="tx1">
              <a:lumMod val="65000"/>
              <a:lumOff val="35000"/>
            </a:schemeClr>
          </a:solidFill>
        </p:grpSpPr>
        <p:sp>
          <p:nvSpPr>
            <p:cNvPr id="28" name="Freeform 33"/>
            <p:cNvSpPr>
              <a:spLocks/>
            </p:cNvSpPr>
            <p:nvPr/>
          </p:nvSpPr>
          <p:spPr bwMode="auto">
            <a:xfrm>
              <a:off x="6946" y="3135"/>
              <a:ext cx="9" cy="8"/>
            </a:xfrm>
            <a:custGeom>
              <a:avLst/>
              <a:gdLst>
                <a:gd name="T0" fmla="*/ 69 w 138"/>
                <a:gd name="T1" fmla="*/ 0 h 139"/>
                <a:gd name="T2" fmla="*/ 87 w 138"/>
                <a:gd name="T3" fmla="*/ 3 h 139"/>
                <a:gd name="T4" fmla="*/ 104 w 138"/>
                <a:gd name="T5" fmla="*/ 9 h 139"/>
                <a:gd name="T6" fmla="*/ 118 w 138"/>
                <a:gd name="T7" fmla="*/ 20 h 139"/>
                <a:gd name="T8" fmla="*/ 129 w 138"/>
                <a:gd name="T9" fmla="*/ 34 h 139"/>
                <a:gd name="T10" fmla="*/ 136 w 138"/>
                <a:gd name="T11" fmla="*/ 51 h 139"/>
                <a:gd name="T12" fmla="*/ 138 w 138"/>
                <a:gd name="T13" fmla="*/ 69 h 139"/>
                <a:gd name="T14" fmla="*/ 136 w 138"/>
                <a:gd name="T15" fmla="*/ 88 h 139"/>
                <a:gd name="T16" fmla="*/ 129 w 138"/>
                <a:gd name="T17" fmla="*/ 104 h 139"/>
                <a:gd name="T18" fmla="*/ 118 w 138"/>
                <a:gd name="T19" fmla="*/ 118 h 139"/>
                <a:gd name="T20" fmla="*/ 104 w 138"/>
                <a:gd name="T21" fmla="*/ 129 h 139"/>
                <a:gd name="T22" fmla="*/ 87 w 138"/>
                <a:gd name="T23" fmla="*/ 136 h 139"/>
                <a:gd name="T24" fmla="*/ 69 w 138"/>
                <a:gd name="T25" fmla="*/ 139 h 139"/>
                <a:gd name="T26" fmla="*/ 68 w 138"/>
                <a:gd name="T27" fmla="*/ 139 h 139"/>
                <a:gd name="T28" fmla="*/ 49 w 138"/>
                <a:gd name="T29" fmla="*/ 136 h 139"/>
                <a:gd name="T30" fmla="*/ 33 w 138"/>
                <a:gd name="T31" fmla="*/ 129 h 139"/>
                <a:gd name="T32" fmla="*/ 20 w 138"/>
                <a:gd name="T33" fmla="*/ 117 h 139"/>
                <a:gd name="T34" fmla="*/ 10 w 138"/>
                <a:gd name="T35" fmla="*/ 104 h 139"/>
                <a:gd name="T36" fmla="*/ 2 w 138"/>
                <a:gd name="T37" fmla="*/ 88 h 139"/>
                <a:gd name="T38" fmla="*/ 0 w 138"/>
                <a:gd name="T39" fmla="*/ 69 h 139"/>
                <a:gd name="T40" fmla="*/ 2 w 138"/>
                <a:gd name="T41" fmla="*/ 51 h 139"/>
                <a:gd name="T42" fmla="*/ 10 w 138"/>
                <a:gd name="T43" fmla="*/ 34 h 139"/>
                <a:gd name="T44" fmla="*/ 21 w 138"/>
                <a:gd name="T45" fmla="*/ 20 h 139"/>
                <a:gd name="T46" fmla="*/ 34 w 138"/>
                <a:gd name="T47" fmla="*/ 9 h 139"/>
                <a:gd name="T48" fmla="*/ 51 w 138"/>
                <a:gd name="T49" fmla="*/ 3 h 139"/>
                <a:gd name="T50" fmla="*/ 69 w 138"/>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9">
                  <a:moveTo>
                    <a:pt x="69" y="0"/>
                  </a:moveTo>
                  <a:lnTo>
                    <a:pt x="87" y="3"/>
                  </a:lnTo>
                  <a:lnTo>
                    <a:pt x="104" y="9"/>
                  </a:lnTo>
                  <a:lnTo>
                    <a:pt x="118" y="20"/>
                  </a:lnTo>
                  <a:lnTo>
                    <a:pt x="129" y="34"/>
                  </a:lnTo>
                  <a:lnTo>
                    <a:pt x="136" y="51"/>
                  </a:lnTo>
                  <a:lnTo>
                    <a:pt x="138" y="69"/>
                  </a:lnTo>
                  <a:lnTo>
                    <a:pt x="136" y="88"/>
                  </a:lnTo>
                  <a:lnTo>
                    <a:pt x="129" y="104"/>
                  </a:lnTo>
                  <a:lnTo>
                    <a:pt x="118" y="118"/>
                  </a:lnTo>
                  <a:lnTo>
                    <a:pt x="104" y="129"/>
                  </a:lnTo>
                  <a:lnTo>
                    <a:pt x="87" y="136"/>
                  </a:lnTo>
                  <a:lnTo>
                    <a:pt x="69" y="139"/>
                  </a:lnTo>
                  <a:lnTo>
                    <a:pt x="68" y="139"/>
                  </a:lnTo>
                  <a:lnTo>
                    <a:pt x="49" y="136"/>
                  </a:lnTo>
                  <a:lnTo>
                    <a:pt x="33" y="129"/>
                  </a:lnTo>
                  <a:lnTo>
                    <a:pt x="20" y="117"/>
                  </a:lnTo>
                  <a:lnTo>
                    <a:pt x="10" y="104"/>
                  </a:lnTo>
                  <a:lnTo>
                    <a:pt x="2" y="88"/>
                  </a:lnTo>
                  <a:lnTo>
                    <a:pt x="0" y="69"/>
                  </a:lnTo>
                  <a:lnTo>
                    <a:pt x="2" y="51"/>
                  </a:lnTo>
                  <a:lnTo>
                    <a:pt x="10" y="34"/>
                  </a:lnTo>
                  <a:lnTo>
                    <a:pt x="21" y="20"/>
                  </a:lnTo>
                  <a:lnTo>
                    <a:pt x="34" y="9"/>
                  </a:lnTo>
                  <a:lnTo>
                    <a:pt x="51" y="3"/>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 name="Freeform 34"/>
            <p:cNvSpPr>
              <a:spLocks/>
            </p:cNvSpPr>
            <p:nvPr/>
          </p:nvSpPr>
          <p:spPr bwMode="auto">
            <a:xfrm>
              <a:off x="6991" y="2998"/>
              <a:ext cx="8" cy="8"/>
            </a:xfrm>
            <a:custGeom>
              <a:avLst/>
              <a:gdLst>
                <a:gd name="T0" fmla="*/ 75 w 138"/>
                <a:gd name="T1" fmla="*/ 0 h 138"/>
                <a:gd name="T2" fmla="*/ 93 w 138"/>
                <a:gd name="T3" fmla="*/ 4 h 138"/>
                <a:gd name="T4" fmla="*/ 109 w 138"/>
                <a:gd name="T5" fmla="*/ 13 h 138"/>
                <a:gd name="T6" fmla="*/ 122 w 138"/>
                <a:gd name="T7" fmla="*/ 26 h 138"/>
                <a:gd name="T8" fmla="*/ 133 w 138"/>
                <a:gd name="T9" fmla="*/ 41 h 138"/>
                <a:gd name="T10" fmla="*/ 137 w 138"/>
                <a:gd name="T11" fmla="*/ 59 h 138"/>
                <a:gd name="T12" fmla="*/ 138 w 138"/>
                <a:gd name="T13" fmla="*/ 76 h 138"/>
                <a:gd name="T14" fmla="*/ 134 w 138"/>
                <a:gd name="T15" fmla="*/ 93 h 138"/>
                <a:gd name="T16" fmla="*/ 124 w 138"/>
                <a:gd name="T17" fmla="*/ 110 h 138"/>
                <a:gd name="T18" fmla="*/ 113 w 138"/>
                <a:gd name="T19" fmla="*/ 123 h 138"/>
                <a:gd name="T20" fmla="*/ 99 w 138"/>
                <a:gd name="T21" fmla="*/ 132 h 138"/>
                <a:gd name="T22" fmla="*/ 83 w 138"/>
                <a:gd name="T23" fmla="*/ 137 h 138"/>
                <a:gd name="T24" fmla="*/ 67 w 138"/>
                <a:gd name="T25" fmla="*/ 138 h 138"/>
                <a:gd name="T26" fmla="*/ 53 w 138"/>
                <a:gd name="T27" fmla="*/ 137 h 138"/>
                <a:gd name="T28" fmla="*/ 39 w 138"/>
                <a:gd name="T29" fmla="*/ 132 h 138"/>
                <a:gd name="T30" fmla="*/ 27 w 138"/>
                <a:gd name="T31" fmla="*/ 125 h 138"/>
                <a:gd name="T32" fmla="*/ 14 w 138"/>
                <a:gd name="T33" fmla="*/ 112 h 138"/>
                <a:gd name="T34" fmla="*/ 5 w 138"/>
                <a:gd name="T35" fmla="*/ 96 h 138"/>
                <a:gd name="T36" fmla="*/ 0 w 138"/>
                <a:gd name="T37" fmla="*/ 80 h 138"/>
                <a:gd name="T38" fmla="*/ 0 w 138"/>
                <a:gd name="T39" fmla="*/ 63 h 138"/>
                <a:gd name="T40" fmla="*/ 4 w 138"/>
                <a:gd name="T41" fmla="*/ 44 h 138"/>
                <a:gd name="T42" fmla="*/ 12 w 138"/>
                <a:gd name="T43" fmla="*/ 28 h 138"/>
                <a:gd name="T44" fmla="*/ 25 w 138"/>
                <a:gd name="T45" fmla="*/ 15 h 138"/>
                <a:gd name="T46" fmla="*/ 40 w 138"/>
                <a:gd name="T47" fmla="*/ 5 h 138"/>
                <a:gd name="T48" fmla="*/ 58 w 138"/>
                <a:gd name="T49" fmla="*/ 0 h 138"/>
                <a:gd name="T50" fmla="*/ 75 w 138"/>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8">
                  <a:moveTo>
                    <a:pt x="75" y="0"/>
                  </a:moveTo>
                  <a:lnTo>
                    <a:pt x="93" y="4"/>
                  </a:lnTo>
                  <a:lnTo>
                    <a:pt x="109" y="13"/>
                  </a:lnTo>
                  <a:lnTo>
                    <a:pt x="122" y="26"/>
                  </a:lnTo>
                  <a:lnTo>
                    <a:pt x="133" y="41"/>
                  </a:lnTo>
                  <a:lnTo>
                    <a:pt x="137" y="59"/>
                  </a:lnTo>
                  <a:lnTo>
                    <a:pt x="138" y="76"/>
                  </a:lnTo>
                  <a:lnTo>
                    <a:pt x="134" y="93"/>
                  </a:lnTo>
                  <a:lnTo>
                    <a:pt x="124" y="110"/>
                  </a:lnTo>
                  <a:lnTo>
                    <a:pt x="113" y="123"/>
                  </a:lnTo>
                  <a:lnTo>
                    <a:pt x="99" y="132"/>
                  </a:lnTo>
                  <a:lnTo>
                    <a:pt x="83" y="137"/>
                  </a:lnTo>
                  <a:lnTo>
                    <a:pt x="67" y="138"/>
                  </a:lnTo>
                  <a:lnTo>
                    <a:pt x="53" y="137"/>
                  </a:lnTo>
                  <a:lnTo>
                    <a:pt x="39" y="132"/>
                  </a:lnTo>
                  <a:lnTo>
                    <a:pt x="27" y="125"/>
                  </a:lnTo>
                  <a:lnTo>
                    <a:pt x="14" y="112"/>
                  </a:lnTo>
                  <a:lnTo>
                    <a:pt x="5" y="96"/>
                  </a:lnTo>
                  <a:lnTo>
                    <a:pt x="0" y="80"/>
                  </a:lnTo>
                  <a:lnTo>
                    <a:pt x="0" y="63"/>
                  </a:lnTo>
                  <a:lnTo>
                    <a:pt x="4" y="44"/>
                  </a:lnTo>
                  <a:lnTo>
                    <a:pt x="12" y="28"/>
                  </a:lnTo>
                  <a:lnTo>
                    <a:pt x="25" y="15"/>
                  </a:lnTo>
                  <a:lnTo>
                    <a:pt x="40" y="5"/>
                  </a:lnTo>
                  <a:lnTo>
                    <a:pt x="58" y="0"/>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 name="Freeform 35"/>
            <p:cNvSpPr>
              <a:spLocks/>
            </p:cNvSpPr>
            <p:nvPr/>
          </p:nvSpPr>
          <p:spPr bwMode="auto">
            <a:xfrm>
              <a:off x="6871" y="3051"/>
              <a:ext cx="8" cy="9"/>
            </a:xfrm>
            <a:custGeom>
              <a:avLst/>
              <a:gdLst>
                <a:gd name="T0" fmla="*/ 77 w 138"/>
                <a:gd name="T1" fmla="*/ 0 h 141"/>
                <a:gd name="T2" fmla="*/ 95 w 138"/>
                <a:gd name="T3" fmla="*/ 6 h 141"/>
                <a:gd name="T4" fmla="*/ 111 w 138"/>
                <a:gd name="T5" fmla="*/ 14 h 141"/>
                <a:gd name="T6" fmla="*/ 123 w 138"/>
                <a:gd name="T7" fmla="*/ 26 h 141"/>
                <a:gd name="T8" fmla="*/ 133 w 138"/>
                <a:gd name="T9" fmla="*/ 41 h 141"/>
                <a:gd name="T10" fmla="*/ 138 w 138"/>
                <a:gd name="T11" fmla="*/ 59 h 141"/>
                <a:gd name="T12" fmla="*/ 138 w 138"/>
                <a:gd name="T13" fmla="*/ 77 h 141"/>
                <a:gd name="T14" fmla="*/ 138 w 138"/>
                <a:gd name="T15" fmla="*/ 79 h 141"/>
                <a:gd name="T16" fmla="*/ 134 w 138"/>
                <a:gd name="T17" fmla="*/ 96 h 141"/>
                <a:gd name="T18" fmla="*/ 127 w 138"/>
                <a:gd name="T19" fmla="*/ 111 h 141"/>
                <a:gd name="T20" fmla="*/ 116 w 138"/>
                <a:gd name="T21" fmla="*/ 123 h 141"/>
                <a:gd name="T22" fmla="*/ 101 w 138"/>
                <a:gd name="T23" fmla="*/ 133 h 141"/>
                <a:gd name="T24" fmla="*/ 86 w 138"/>
                <a:gd name="T25" fmla="*/ 139 h 141"/>
                <a:gd name="T26" fmla="*/ 69 w 138"/>
                <a:gd name="T27" fmla="*/ 141 h 141"/>
                <a:gd name="T28" fmla="*/ 66 w 138"/>
                <a:gd name="T29" fmla="*/ 141 h 141"/>
                <a:gd name="T30" fmla="*/ 63 w 138"/>
                <a:gd name="T31" fmla="*/ 140 h 141"/>
                <a:gd name="T32" fmla="*/ 44 w 138"/>
                <a:gd name="T33" fmla="*/ 135 h 141"/>
                <a:gd name="T34" fmla="*/ 29 w 138"/>
                <a:gd name="T35" fmla="*/ 127 h 141"/>
                <a:gd name="T36" fmla="*/ 16 w 138"/>
                <a:gd name="T37" fmla="*/ 115 h 141"/>
                <a:gd name="T38" fmla="*/ 6 w 138"/>
                <a:gd name="T39" fmla="*/ 100 h 141"/>
                <a:gd name="T40" fmla="*/ 1 w 138"/>
                <a:gd name="T41" fmla="*/ 82 h 141"/>
                <a:gd name="T42" fmla="*/ 0 w 138"/>
                <a:gd name="T43" fmla="*/ 65 h 141"/>
                <a:gd name="T44" fmla="*/ 0 w 138"/>
                <a:gd name="T45" fmla="*/ 63 h 141"/>
                <a:gd name="T46" fmla="*/ 5 w 138"/>
                <a:gd name="T47" fmla="*/ 44 h 141"/>
                <a:gd name="T48" fmla="*/ 14 w 138"/>
                <a:gd name="T49" fmla="*/ 28 h 141"/>
                <a:gd name="T50" fmla="*/ 26 w 138"/>
                <a:gd name="T51" fmla="*/ 16 h 141"/>
                <a:gd name="T52" fmla="*/ 41 w 138"/>
                <a:gd name="T53" fmla="*/ 7 h 141"/>
                <a:gd name="T54" fmla="*/ 59 w 138"/>
                <a:gd name="T55" fmla="*/ 1 h 141"/>
                <a:gd name="T56" fmla="*/ 77 w 138"/>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8" h="141">
                  <a:moveTo>
                    <a:pt x="77" y="0"/>
                  </a:moveTo>
                  <a:lnTo>
                    <a:pt x="95" y="6"/>
                  </a:lnTo>
                  <a:lnTo>
                    <a:pt x="111" y="14"/>
                  </a:lnTo>
                  <a:lnTo>
                    <a:pt x="123" y="26"/>
                  </a:lnTo>
                  <a:lnTo>
                    <a:pt x="133" y="41"/>
                  </a:lnTo>
                  <a:lnTo>
                    <a:pt x="138" y="59"/>
                  </a:lnTo>
                  <a:lnTo>
                    <a:pt x="138" y="77"/>
                  </a:lnTo>
                  <a:lnTo>
                    <a:pt x="138" y="79"/>
                  </a:lnTo>
                  <a:lnTo>
                    <a:pt x="134" y="96"/>
                  </a:lnTo>
                  <a:lnTo>
                    <a:pt x="127" y="111"/>
                  </a:lnTo>
                  <a:lnTo>
                    <a:pt x="116" y="123"/>
                  </a:lnTo>
                  <a:lnTo>
                    <a:pt x="101" y="133"/>
                  </a:lnTo>
                  <a:lnTo>
                    <a:pt x="86" y="139"/>
                  </a:lnTo>
                  <a:lnTo>
                    <a:pt x="69" y="141"/>
                  </a:lnTo>
                  <a:lnTo>
                    <a:pt x="66" y="141"/>
                  </a:lnTo>
                  <a:lnTo>
                    <a:pt x="63" y="140"/>
                  </a:lnTo>
                  <a:lnTo>
                    <a:pt x="44" y="135"/>
                  </a:lnTo>
                  <a:lnTo>
                    <a:pt x="29" y="127"/>
                  </a:lnTo>
                  <a:lnTo>
                    <a:pt x="16" y="115"/>
                  </a:lnTo>
                  <a:lnTo>
                    <a:pt x="6" y="100"/>
                  </a:lnTo>
                  <a:lnTo>
                    <a:pt x="1" y="82"/>
                  </a:lnTo>
                  <a:lnTo>
                    <a:pt x="0" y="65"/>
                  </a:lnTo>
                  <a:lnTo>
                    <a:pt x="0" y="63"/>
                  </a:lnTo>
                  <a:lnTo>
                    <a:pt x="5" y="44"/>
                  </a:lnTo>
                  <a:lnTo>
                    <a:pt x="14" y="28"/>
                  </a:lnTo>
                  <a:lnTo>
                    <a:pt x="26" y="16"/>
                  </a:lnTo>
                  <a:lnTo>
                    <a:pt x="41" y="7"/>
                  </a:lnTo>
                  <a:lnTo>
                    <a:pt x="59" y="1"/>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 name="Freeform 36"/>
            <p:cNvSpPr>
              <a:spLocks/>
            </p:cNvSpPr>
            <p:nvPr/>
          </p:nvSpPr>
          <p:spPr bwMode="auto">
            <a:xfrm>
              <a:off x="6902" y="2997"/>
              <a:ext cx="8" cy="9"/>
            </a:xfrm>
            <a:custGeom>
              <a:avLst/>
              <a:gdLst>
                <a:gd name="T0" fmla="*/ 63 w 139"/>
                <a:gd name="T1" fmla="*/ 0 h 139"/>
                <a:gd name="T2" fmla="*/ 81 w 139"/>
                <a:gd name="T3" fmla="*/ 1 h 139"/>
                <a:gd name="T4" fmla="*/ 98 w 139"/>
                <a:gd name="T5" fmla="*/ 6 h 139"/>
                <a:gd name="T6" fmla="*/ 113 w 139"/>
                <a:gd name="T7" fmla="*/ 16 h 139"/>
                <a:gd name="T8" fmla="*/ 126 w 139"/>
                <a:gd name="T9" fmla="*/ 29 h 139"/>
                <a:gd name="T10" fmla="*/ 135 w 139"/>
                <a:gd name="T11" fmla="*/ 45 h 139"/>
                <a:gd name="T12" fmla="*/ 139 w 139"/>
                <a:gd name="T13" fmla="*/ 63 h 139"/>
                <a:gd name="T14" fmla="*/ 138 w 139"/>
                <a:gd name="T15" fmla="*/ 80 h 139"/>
                <a:gd name="T16" fmla="*/ 133 w 139"/>
                <a:gd name="T17" fmla="*/ 97 h 139"/>
                <a:gd name="T18" fmla="*/ 124 w 139"/>
                <a:gd name="T19" fmla="*/ 113 h 139"/>
                <a:gd name="T20" fmla="*/ 111 w 139"/>
                <a:gd name="T21" fmla="*/ 126 h 139"/>
                <a:gd name="T22" fmla="*/ 98 w 139"/>
                <a:gd name="T23" fmla="*/ 133 h 139"/>
                <a:gd name="T24" fmla="*/ 84 w 139"/>
                <a:gd name="T25" fmla="*/ 137 h 139"/>
                <a:gd name="T26" fmla="*/ 69 w 139"/>
                <a:gd name="T27" fmla="*/ 139 h 139"/>
                <a:gd name="T28" fmla="*/ 54 w 139"/>
                <a:gd name="T29" fmla="*/ 137 h 139"/>
                <a:gd name="T30" fmla="*/ 38 w 139"/>
                <a:gd name="T31" fmla="*/ 132 h 139"/>
                <a:gd name="T32" fmla="*/ 25 w 139"/>
                <a:gd name="T33" fmla="*/ 123 h 139"/>
                <a:gd name="T34" fmla="*/ 14 w 139"/>
                <a:gd name="T35" fmla="*/ 111 h 139"/>
                <a:gd name="T36" fmla="*/ 4 w 139"/>
                <a:gd name="T37" fmla="*/ 94 h 139"/>
                <a:gd name="T38" fmla="*/ 0 w 139"/>
                <a:gd name="T39" fmla="*/ 77 h 139"/>
                <a:gd name="T40" fmla="*/ 1 w 139"/>
                <a:gd name="T41" fmla="*/ 59 h 139"/>
                <a:gd name="T42" fmla="*/ 6 w 139"/>
                <a:gd name="T43" fmla="*/ 42 h 139"/>
                <a:gd name="T44" fmla="*/ 16 w 139"/>
                <a:gd name="T45" fmla="*/ 27 h 139"/>
                <a:gd name="T46" fmla="*/ 29 w 139"/>
                <a:gd name="T47" fmla="*/ 13 h 139"/>
                <a:gd name="T48" fmla="*/ 45 w 139"/>
                <a:gd name="T49" fmla="*/ 4 h 139"/>
                <a:gd name="T50" fmla="*/ 63 w 139"/>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39">
                  <a:moveTo>
                    <a:pt x="63" y="0"/>
                  </a:moveTo>
                  <a:lnTo>
                    <a:pt x="81" y="1"/>
                  </a:lnTo>
                  <a:lnTo>
                    <a:pt x="98" y="6"/>
                  </a:lnTo>
                  <a:lnTo>
                    <a:pt x="113" y="16"/>
                  </a:lnTo>
                  <a:lnTo>
                    <a:pt x="126" y="29"/>
                  </a:lnTo>
                  <a:lnTo>
                    <a:pt x="135" y="45"/>
                  </a:lnTo>
                  <a:lnTo>
                    <a:pt x="139" y="63"/>
                  </a:lnTo>
                  <a:lnTo>
                    <a:pt x="138" y="80"/>
                  </a:lnTo>
                  <a:lnTo>
                    <a:pt x="133" y="97"/>
                  </a:lnTo>
                  <a:lnTo>
                    <a:pt x="124" y="113"/>
                  </a:lnTo>
                  <a:lnTo>
                    <a:pt x="111" y="126"/>
                  </a:lnTo>
                  <a:lnTo>
                    <a:pt x="98" y="133"/>
                  </a:lnTo>
                  <a:lnTo>
                    <a:pt x="84" y="137"/>
                  </a:lnTo>
                  <a:lnTo>
                    <a:pt x="69" y="139"/>
                  </a:lnTo>
                  <a:lnTo>
                    <a:pt x="54" y="137"/>
                  </a:lnTo>
                  <a:lnTo>
                    <a:pt x="38" y="132"/>
                  </a:lnTo>
                  <a:lnTo>
                    <a:pt x="25" y="123"/>
                  </a:lnTo>
                  <a:lnTo>
                    <a:pt x="14" y="111"/>
                  </a:lnTo>
                  <a:lnTo>
                    <a:pt x="4" y="94"/>
                  </a:lnTo>
                  <a:lnTo>
                    <a:pt x="0" y="77"/>
                  </a:lnTo>
                  <a:lnTo>
                    <a:pt x="1" y="59"/>
                  </a:lnTo>
                  <a:lnTo>
                    <a:pt x="6" y="42"/>
                  </a:lnTo>
                  <a:lnTo>
                    <a:pt x="16" y="27"/>
                  </a:lnTo>
                  <a:lnTo>
                    <a:pt x="29" y="13"/>
                  </a:lnTo>
                  <a:lnTo>
                    <a:pt x="45"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68" name="Freeform 37"/>
            <p:cNvSpPr>
              <a:spLocks/>
            </p:cNvSpPr>
            <p:nvPr/>
          </p:nvSpPr>
          <p:spPr bwMode="auto">
            <a:xfrm>
              <a:off x="6880" y="3021"/>
              <a:ext cx="9" cy="8"/>
            </a:xfrm>
            <a:custGeom>
              <a:avLst/>
              <a:gdLst>
                <a:gd name="T0" fmla="*/ 69 w 138"/>
                <a:gd name="T1" fmla="*/ 0 h 139"/>
                <a:gd name="T2" fmla="*/ 87 w 138"/>
                <a:gd name="T3" fmla="*/ 3 h 139"/>
                <a:gd name="T4" fmla="*/ 104 w 138"/>
                <a:gd name="T5" fmla="*/ 10 h 139"/>
                <a:gd name="T6" fmla="*/ 118 w 138"/>
                <a:gd name="T7" fmla="*/ 21 h 139"/>
                <a:gd name="T8" fmla="*/ 130 w 138"/>
                <a:gd name="T9" fmla="*/ 35 h 139"/>
                <a:gd name="T10" fmla="*/ 136 w 138"/>
                <a:gd name="T11" fmla="*/ 52 h 139"/>
                <a:gd name="T12" fmla="*/ 138 w 138"/>
                <a:gd name="T13" fmla="*/ 69 h 139"/>
                <a:gd name="T14" fmla="*/ 136 w 138"/>
                <a:gd name="T15" fmla="*/ 88 h 139"/>
                <a:gd name="T16" fmla="*/ 129 w 138"/>
                <a:gd name="T17" fmla="*/ 104 h 139"/>
                <a:gd name="T18" fmla="*/ 117 w 138"/>
                <a:gd name="T19" fmla="*/ 119 h 139"/>
                <a:gd name="T20" fmla="*/ 103 w 138"/>
                <a:gd name="T21" fmla="*/ 131 h 139"/>
                <a:gd name="T22" fmla="*/ 86 w 138"/>
                <a:gd name="T23" fmla="*/ 137 h 139"/>
                <a:gd name="T24" fmla="*/ 68 w 138"/>
                <a:gd name="T25" fmla="*/ 139 h 139"/>
                <a:gd name="T26" fmla="*/ 51 w 138"/>
                <a:gd name="T27" fmla="*/ 136 h 139"/>
                <a:gd name="T28" fmla="*/ 35 w 138"/>
                <a:gd name="T29" fmla="*/ 130 h 139"/>
                <a:gd name="T30" fmla="*/ 20 w 138"/>
                <a:gd name="T31" fmla="*/ 118 h 139"/>
                <a:gd name="T32" fmla="*/ 9 w 138"/>
                <a:gd name="T33" fmla="*/ 104 h 139"/>
                <a:gd name="T34" fmla="*/ 3 w 138"/>
                <a:gd name="T35" fmla="*/ 88 h 139"/>
                <a:gd name="T36" fmla="*/ 0 w 138"/>
                <a:gd name="T37" fmla="*/ 69 h 139"/>
                <a:gd name="T38" fmla="*/ 2 w 138"/>
                <a:gd name="T39" fmla="*/ 52 h 139"/>
                <a:gd name="T40" fmla="*/ 9 w 138"/>
                <a:gd name="T41" fmla="*/ 34 h 139"/>
                <a:gd name="T42" fmla="*/ 20 w 138"/>
                <a:gd name="T43" fmla="*/ 20 h 139"/>
                <a:gd name="T44" fmla="*/ 35 w 138"/>
                <a:gd name="T45" fmla="*/ 9 h 139"/>
                <a:gd name="T46" fmla="*/ 51 w 138"/>
                <a:gd name="T47" fmla="*/ 3 h 139"/>
                <a:gd name="T48" fmla="*/ 69 w 138"/>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39">
                  <a:moveTo>
                    <a:pt x="69" y="0"/>
                  </a:moveTo>
                  <a:lnTo>
                    <a:pt x="87" y="3"/>
                  </a:lnTo>
                  <a:lnTo>
                    <a:pt x="104" y="10"/>
                  </a:lnTo>
                  <a:lnTo>
                    <a:pt x="118" y="21"/>
                  </a:lnTo>
                  <a:lnTo>
                    <a:pt x="130" y="35"/>
                  </a:lnTo>
                  <a:lnTo>
                    <a:pt x="136" y="52"/>
                  </a:lnTo>
                  <a:lnTo>
                    <a:pt x="138" y="69"/>
                  </a:lnTo>
                  <a:lnTo>
                    <a:pt x="136" y="88"/>
                  </a:lnTo>
                  <a:lnTo>
                    <a:pt x="129" y="104"/>
                  </a:lnTo>
                  <a:lnTo>
                    <a:pt x="117" y="119"/>
                  </a:lnTo>
                  <a:lnTo>
                    <a:pt x="103" y="131"/>
                  </a:lnTo>
                  <a:lnTo>
                    <a:pt x="86" y="137"/>
                  </a:lnTo>
                  <a:lnTo>
                    <a:pt x="68" y="139"/>
                  </a:lnTo>
                  <a:lnTo>
                    <a:pt x="51" y="136"/>
                  </a:lnTo>
                  <a:lnTo>
                    <a:pt x="35" y="130"/>
                  </a:lnTo>
                  <a:lnTo>
                    <a:pt x="20" y="118"/>
                  </a:lnTo>
                  <a:lnTo>
                    <a:pt x="9" y="104"/>
                  </a:lnTo>
                  <a:lnTo>
                    <a:pt x="3" y="88"/>
                  </a:lnTo>
                  <a:lnTo>
                    <a:pt x="0" y="69"/>
                  </a:lnTo>
                  <a:lnTo>
                    <a:pt x="2" y="52"/>
                  </a:lnTo>
                  <a:lnTo>
                    <a:pt x="9" y="34"/>
                  </a:lnTo>
                  <a:lnTo>
                    <a:pt x="20" y="20"/>
                  </a:lnTo>
                  <a:lnTo>
                    <a:pt x="35" y="9"/>
                  </a:lnTo>
                  <a:lnTo>
                    <a:pt x="51" y="3"/>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1" name="Freeform 38"/>
            <p:cNvSpPr>
              <a:spLocks/>
            </p:cNvSpPr>
            <p:nvPr/>
          </p:nvSpPr>
          <p:spPr bwMode="auto">
            <a:xfrm>
              <a:off x="6977" y="3128"/>
              <a:ext cx="8" cy="9"/>
            </a:xfrm>
            <a:custGeom>
              <a:avLst/>
              <a:gdLst>
                <a:gd name="T0" fmla="*/ 76 w 137"/>
                <a:gd name="T1" fmla="*/ 0 h 137"/>
                <a:gd name="T2" fmla="*/ 93 w 137"/>
                <a:gd name="T3" fmla="*/ 4 h 137"/>
                <a:gd name="T4" fmla="*/ 109 w 137"/>
                <a:gd name="T5" fmla="*/ 13 h 137"/>
                <a:gd name="T6" fmla="*/ 122 w 137"/>
                <a:gd name="T7" fmla="*/ 25 h 137"/>
                <a:gd name="T8" fmla="*/ 131 w 137"/>
                <a:gd name="T9" fmla="*/ 40 h 137"/>
                <a:gd name="T10" fmla="*/ 137 w 137"/>
                <a:gd name="T11" fmla="*/ 58 h 137"/>
                <a:gd name="T12" fmla="*/ 137 w 137"/>
                <a:gd name="T13" fmla="*/ 76 h 137"/>
                <a:gd name="T14" fmla="*/ 133 w 137"/>
                <a:gd name="T15" fmla="*/ 93 h 137"/>
                <a:gd name="T16" fmla="*/ 124 w 137"/>
                <a:gd name="T17" fmla="*/ 109 h 137"/>
                <a:gd name="T18" fmla="*/ 112 w 137"/>
                <a:gd name="T19" fmla="*/ 122 h 137"/>
                <a:gd name="T20" fmla="*/ 97 w 137"/>
                <a:gd name="T21" fmla="*/ 131 h 137"/>
                <a:gd name="T22" fmla="*/ 81 w 137"/>
                <a:gd name="T23" fmla="*/ 136 h 137"/>
                <a:gd name="T24" fmla="*/ 67 w 137"/>
                <a:gd name="T25" fmla="*/ 137 h 137"/>
                <a:gd name="T26" fmla="*/ 52 w 137"/>
                <a:gd name="T27" fmla="*/ 136 h 137"/>
                <a:gd name="T28" fmla="*/ 37 w 137"/>
                <a:gd name="T29" fmla="*/ 130 h 137"/>
                <a:gd name="T30" fmla="*/ 24 w 137"/>
                <a:gd name="T31" fmla="*/ 122 h 137"/>
                <a:gd name="T32" fmla="*/ 13 w 137"/>
                <a:gd name="T33" fmla="*/ 111 h 137"/>
                <a:gd name="T34" fmla="*/ 5 w 137"/>
                <a:gd name="T35" fmla="*/ 96 h 137"/>
                <a:gd name="T36" fmla="*/ 0 w 137"/>
                <a:gd name="T37" fmla="*/ 79 h 137"/>
                <a:gd name="T38" fmla="*/ 0 w 137"/>
                <a:gd name="T39" fmla="*/ 61 h 137"/>
                <a:gd name="T40" fmla="*/ 4 w 137"/>
                <a:gd name="T41" fmla="*/ 43 h 137"/>
                <a:gd name="T42" fmla="*/ 12 w 137"/>
                <a:gd name="T43" fmla="*/ 28 h 137"/>
                <a:gd name="T44" fmla="*/ 24 w 137"/>
                <a:gd name="T45" fmla="*/ 15 h 137"/>
                <a:gd name="T46" fmla="*/ 40 w 137"/>
                <a:gd name="T47" fmla="*/ 5 h 137"/>
                <a:gd name="T48" fmla="*/ 58 w 137"/>
                <a:gd name="T49" fmla="*/ 0 h 137"/>
                <a:gd name="T50" fmla="*/ 76 w 137"/>
                <a:gd name="T5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7" h="137">
                  <a:moveTo>
                    <a:pt x="76" y="0"/>
                  </a:moveTo>
                  <a:lnTo>
                    <a:pt x="93" y="4"/>
                  </a:lnTo>
                  <a:lnTo>
                    <a:pt x="109" y="13"/>
                  </a:lnTo>
                  <a:lnTo>
                    <a:pt x="122" y="25"/>
                  </a:lnTo>
                  <a:lnTo>
                    <a:pt x="131" y="40"/>
                  </a:lnTo>
                  <a:lnTo>
                    <a:pt x="137" y="58"/>
                  </a:lnTo>
                  <a:lnTo>
                    <a:pt x="137" y="76"/>
                  </a:lnTo>
                  <a:lnTo>
                    <a:pt x="133" y="93"/>
                  </a:lnTo>
                  <a:lnTo>
                    <a:pt x="124" y="109"/>
                  </a:lnTo>
                  <a:lnTo>
                    <a:pt x="112" y="122"/>
                  </a:lnTo>
                  <a:lnTo>
                    <a:pt x="97" y="131"/>
                  </a:lnTo>
                  <a:lnTo>
                    <a:pt x="81" y="136"/>
                  </a:lnTo>
                  <a:lnTo>
                    <a:pt x="67" y="137"/>
                  </a:lnTo>
                  <a:lnTo>
                    <a:pt x="52" y="136"/>
                  </a:lnTo>
                  <a:lnTo>
                    <a:pt x="37" y="130"/>
                  </a:lnTo>
                  <a:lnTo>
                    <a:pt x="24" y="122"/>
                  </a:lnTo>
                  <a:lnTo>
                    <a:pt x="13" y="111"/>
                  </a:lnTo>
                  <a:lnTo>
                    <a:pt x="5" y="96"/>
                  </a:lnTo>
                  <a:lnTo>
                    <a:pt x="0" y="79"/>
                  </a:lnTo>
                  <a:lnTo>
                    <a:pt x="0" y="61"/>
                  </a:lnTo>
                  <a:lnTo>
                    <a:pt x="4" y="43"/>
                  </a:lnTo>
                  <a:lnTo>
                    <a:pt x="12" y="28"/>
                  </a:lnTo>
                  <a:lnTo>
                    <a:pt x="24" y="15"/>
                  </a:lnTo>
                  <a:lnTo>
                    <a:pt x="40" y="5"/>
                  </a:lnTo>
                  <a:lnTo>
                    <a:pt x="58" y="0"/>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2" name="Freeform 39"/>
            <p:cNvSpPr>
              <a:spLocks/>
            </p:cNvSpPr>
            <p:nvPr/>
          </p:nvSpPr>
          <p:spPr bwMode="auto">
            <a:xfrm>
              <a:off x="6915" y="3128"/>
              <a:ext cx="9" cy="9"/>
            </a:xfrm>
            <a:custGeom>
              <a:avLst/>
              <a:gdLst>
                <a:gd name="T0" fmla="*/ 61 w 137"/>
                <a:gd name="T1" fmla="*/ 0 h 138"/>
                <a:gd name="T2" fmla="*/ 79 w 137"/>
                <a:gd name="T3" fmla="*/ 0 h 138"/>
                <a:gd name="T4" fmla="*/ 96 w 137"/>
                <a:gd name="T5" fmla="*/ 5 h 138"/>
                <a:gd name="T6" fmla="*/ 113 w 137"/>
                <a:gd name="T7" fmla="*/ 16 h 138"/>
                <a:gd name="T8" fmla="*/ 125 w 137"/>
                <a:gd name="T9" fmla="*/ 29 h 138"/>
                <a:gd name="T10" fmla="*/ 133 w 137"/>
                <a:gd name="T11" fmla="*/ 44 h 138"/>
                <a:gd name="T12" fmla="*/ 137 w 137"/>
                <a:gd name="T13" fmla="*/ 62 h 138"/>
                <a:gd name="T14" fmla="*/ 137 w 137"/>
                <a:gd name="T15" fmla="*/ 80 h 138"/>
                <a:gd name="T16" fmla="*/ 132 w 137"/>
                <a:gd name="T17" fmla="*/ 97 h 138"/>
                <a:gd name="T18" fmla="*/ 123 w 137"/>
                <a:gd name="T19" fmla="*/ 112 h 138"/>
                <a:gd name="T20" fmla="*/ 112 w 137"/>
                <a:gd name="T21" fmla="*/ 123 h 138"/>
                <a:gd name="T22" fmla="*/ 98 w 137"/>
                <a:gd name="T23" fmla="*/ 132 h 138"/>
                <a:gd name="T24" fmla="*/ 84 w 137"/>
                <a:gd name="T25" fmla="*/ 137 h 138"/>
                <a:gd name="T26" fmla="*/ 68 w 137"/>
                <a:gd name="T27" fmla="*/ 138 h 138"/>
                <a:gd name="T28" fmla="*/ 55 w 137"/>
                <a:gd name="T29" fmla="*/ 137 h 138"/>
                <a:gd name="T30" fmla="*/ 41 w 137"/>
                <a:gd name="T31" fmla="*/ 132 h 138"/>
                <a:gd name="T32" fmla="*/ 25 w 137"/>
                <a:gd name="T33" fmla="*/ 123 h 138"/>
                <a:gd name="T34" fmla="*/ 13 w 137"/>
                <a:gd name="T35" fmla="*/ 110 h 138"/>
                <a:gd name="T36" fmla="*/ 4 w 137"/>
                <a:gd name="T37" fmla="*/ 94 h 138"/>
                <a:gd name="T38" fmla="*/ 0 w 137"/>
                <a:gd name="T39" fmla="*/ 77 h 138"/>
                <a:gd name="T40" fmla="*/ 0 w 137"/>
                <a:gd name="T41" fmla="*/ 59 h 138"/>
                <a:gd name="T42" fmla="*/ 5 w 137"/>
                <a:gd name="T43" fmla="*/ 41 h 138"/>
                <a:gd name="T44" fmla="*/ 15 w 137"/>
                <a:gd name="T45" fmla="*/ 25 h 138"/>
                <a:gd name="T46" fmla="*/ 28 w 137"/>
                <a:gd name="T47" fmla="*/ 13 h 138"/>
                <a:gd name="T48" fmla="*/ 44 w 137"/>
                <a:gd name="T49" fmla="*/ 4 h 138"/>
                <a:gd name="T50" fmla="*/ 61 w 137"/>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7" h="138">
                  <a:moveTo>
                    <a:pt x="61" y="0"/>
                  </a:moveTo>
                  <a:lnTo>
                    <a:pt x="79" y="0"/>
                  </a:lnTo>
                  <a:lnTo>
                    <a:pt x="96" y="5"/>
                  </a:lnTo>
                  <a:lnTo>
                    <a:pt x="113" y="16"/>
                  </a:lnTo>
                  <a:lnTo>
                    <a:pt x="125" y="29"/>
                  </a:lnTo>
                  <a:lnTo>
                    <a:pt x="133" y="44"/>
                  </a:lnTo>
                  <a:lnTo>
                    <a:pt x="137" y="62"/>
                  </a:lnTo>
                  <a:lnTo>
                    <a:pt x="137" y="80"/>
                  </a:lnTo>
                  <a:lnTo>
                    <a:pt x="132" y="97"/>
                  </a:lnTo>
                  <a:lnTo>
                    <a:pt x="123" y="112"/>
                  </a:lnTo>
                  <a:lnTo>
                    <a:pt x="112" y="123"/>
                  </a:lnTo>
                  <a:lnTo>
                    <a:pt x="98" y="132"/>
                  </a:lnTo>
                  <a:lnTo>
                    <a:pt x="84" y="137"/>
                  </a:lnTo>
                  <a:lnTo>
                    <a:pt x="68" y="138"/>
                  </a:lnTo>
                  <a:lnTo>
                    <a:pt x="55" y="137"/>
                  </a:lnTo>
                  <a:lnTo>
                    <a:pt x="41" y="132"/>
                  </a:lnTo>
                  <a:lnTo>
                    <a:pt x="25" y="123"/>
                  </a:lnTo>
                  <a:lnTo>
                    <a:pt x="13" y="110"/>
                  </a:lnTo>
                  <a:lnTo>
                    <a:pt x="4" y="94"/>
                  </a:lnTo>
                  <a:lnTo>
                    <a:pt x="0" y="77"/>
                  </a:lnTo>
                  <a:lnTo>
                    <a:pt x="0" y="59"/>
                  </a:lnTo>
                  <a:lnTo>
                    <a:pt x="5" y="41"/>
                  </a:lnTo>
                  <a:lnTo>
                    <a:pt x="15" y="25"/>
                  </a:lnTo>
                  <a:lnTo>
                    <a:pt x="28" y="13"/>
                  </a:lnTo>
                  <a:lnTo>
                    <a:pt x="44" y="4"/>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6" name="Freeform 40"/>
            <p:cNvSpPr>
              <a:spLocks/>
            </p:cNvSpPr>
            <p:nvPr/>
          </p:nvSpPr>
          <p:spPr bwMode="auto">
            <a:xfrm>
              <a:off x="7022" y="3051"/>
              <a:ext cx="8" cy="9"/>
            </a:xfrm>
            <a:custGeom>
              <a:avLst/>
              <a:gdLst>
                <a:gd name="T0" fmla="*/ 62 w 138"/>
                <a:gd name="T1" fmla="*/ 0 h 138"/>
                <a:gd name="T2" fmla="*/ 80 w 138"/>
                <a:gd name="T3" fmla="*/ 0 h 138"/>
                <a:gd name="T4" fmla="*/ 98 w 138"/>
                <a:gd name="T5" fmla="*/ 6 h 138"/>
                <a:gd name="T6" fmla="*/ 112 w 138"/>
                <a:gd name="T7" fmla="*/ 15 h 138"/>
                <a:gd name="T8" fmla="*/ 124 w 138"/>
                <a:gd name="T9" fmla="*/ 27 h 138"/>
                <a:gd name="T10" fmla="*/ 134 w 138"/>
                <a:gd name="T11" fmla="*/ 44 h 138"/>
                <a:gd name="T12" fmla="*/ 138 w 138"/>
                <a:gd name="T13" fmla="*/ 61 h 138"/>
                <a:gd name="T14" fmla="*/ 138 w 138"/>
                <a:gd name="T15" fmla="*/ 79 h 138"/>
                <a:gd name="T16" fmla="*/ 133 w 138"/>
                <a:gd name="T17" fmla="*/ 97 h 138"/>
                <a:gd name="T18" fmla="*/ 123 w 138"/>
                <a:gd name="T19" fmla="*/ 112 h 138"/>
                <a:gd name="T20" fmla="*/ 110 w 138"/>
                <a:gd name="T21" fmla="*/ 124 h 138"/>
                <a:gd name="T22" fmla="*/ 95 w 138"/>
                <a:gd name="T23" fmla="*/ 133 h 138"/>
                <a:gd name="T24" fmla="*/ 76 w 138"/>
                <a:gd name="T25" fmla="*/ 138 h 138"/>
                <a:gd name="T26" fmla="*/ 72 w 138"/>
                <a:gd name="T27" fmla="*/ 138 h 138"/>
                <a:gd name="T28" fmla="*/ 68 w 138"/>
                <a:gd name="T29" fmla="*/ 138 h 138"/>
                <a:gd name="T30" fmla="*/ 48 w 138"/>
                <a:gd name="T31" fmla="*/ 135 h 138"/>
                <a:gd name="T32" fmla="*/ 30 w 138"/>
                <a:gd name="T33" fmla="*/ 126 h 138"/>
                <a:gd name="T34" fmla="*/ 16 w 138"/>
                <a:gd name="T35" fmla="*/ 113 h 138"/>
                <a:gd name="T36" fmla="*/ 6 w 138"/>
                <a:gd name="T37" fmla="*/ 96 h 138"/>
                <a:gd name="T38" fmla="*/ 0 w 138"/>
                <a:gd name="T39" fmla="*/ 75 h 138"/>
                <a:gd name="T40" fmla="*/ 1 w 138"/>
                <a:gd name="T41" fmla="*/ 57 h 138"/>
                <a:gd name="T42" fmla="*/ 6 w 138"/>
                <a:gd name="T43" fmla="*/ 39 h 138"/>
                <a:gd name="T44" fmla="*/ 15 w 138"/>
                <a:gd name="T45" fmla="*/ 25 h 138"/>
                <a:gd name="T46" fmla="*/ 28 w 138"/>
                <a:gd name="T47" fmla="*/ 13 h 138"/>
                <a:gd name="T48" fmla="*/ 44 w 138"/>
                <a:gd name="T49" fmla="*/ 4 h 138"/>
                <a:gd name="T50" fmla="*/ 62 w 138"/>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8">
                  <a:moveTo>
                    <a:pt x="62" y="0"/>
                  </a:moveTo>
                  <a:lnTo>
                    <a:pt x="80" y="0"/>
                  </a:lnTo>
                  <a:lnTo>
                    <a:pt x="98" y="6"/>
                  </a:lnTo>
                  <a:lnTo>
                    <a:pt x="112" y="15"/>
                  </a:lnTo>
                  <a:lnTo>
                    <a:pt x="124" y="27"/>
                  </a:lnTo>
                  <a:lnTo>
                    <a:pt x="134" y="44"/>
                  </a:lnTo>
                  <a:lnTo>
                    <a:pt x="138" y="61"/>
                  </a:lnTo>
                  <a:lnTo>
                    <a:pt x="138" y="79"/>
                  </a:lnTo>
                  <a:lnTo>
                    <a:pt x="133" y="97"/>
                  </a:lnTo>
                  <a:lnTo>
                    <a:pt x="123" y="112"/>
                  </a:lnTo>
                  <a:lnTo>
                    <a:pt x="110" y="124"/>
                  </a:lnTo>
                  <a:lnTo>
                    <a:pt x="95" y="133"/>
                  </a:lnTo>
                  <a:lnTo>
                    <a:pt x="76" y="138"/>
                  </a:lnTo>
                  <a:lnTo>
                    <a:pt x="72" y="138"/>
                  </a:lnTo>
                  <a:lnTo>
                    <a:pt x="68" y="138"/>
                  </a:lnTo>
                  <a:lnTo>
                    <a:pt x="48" y="135"/>
                  </a:lnTo>
                  <a:lnTo>
                    <a:pt x="30" y="126"/>
                  </a:lnTo>
                  <a:lnTo>
                    <a:pt x="16" y="113"/>
                  </a:lnTo>
                  <a:lnTo>
                    <a:pt x="6" y="96"/>
                  </a:lnTo>
                  <a:lnTo>
                    <a:pt x="0" y="75"/>
                  </a:lnTo>
                  <a:lnTo>
                    <a:pt x="1" y="57"/>
                  </a:lnTo>
                  <a:lnTo>
                    <a:pt x="6" y="39"/>
                  </a:lnTo>
                  <a:lnTo>
                    <a:pt x="15" y="25"/>
                  </a:lnTo>
                  <a:lnTo>
                    <a:pt x="28" y="13"/>
                  </a:lnTo>
                  <a:lnTo>
                    <a:pt x="44"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7" name="Freeform 41"/>
            <p:cNvSpPr>
              <a:spLocks/>
            </p:cNvSpPr>
            <p:nvPr/>
          </p:nvSpPr>
          <p:spPr bwMode="auto">
            <a:xfrm>
              <a:off x="7012" y="3021"/>
              <a:ext cx="9" cy="9"/>
            </a:xfrm>
            <a:custGeom>
              <a:avLst/>
              <a:gdLst>
                <a:gd name="T0" fmla="*/ 70 w 138"/>
                <a:gd name="T1" fmla="*/ 0 h 140"/>
                <a:gd name="T2" fmla="*/ 87 w 138"/>
                <a:gd name="T3" fmla="*/ 3 h 140"/>
                <a:gd name="T4" fmla="*/ 103 w 138"/>
                <a:gd name="T5" fmla="*/ 9 h 140"/>
                <a:gd name="T6" fmla="*/ 118 w 138"/>
                <a:gd name="T7" fmla="*/ 20 h 140"/>
                <a:gd name="T8" fmla="*/ 129 w 138"/>
                <a:gd name="T9" fmla="*/ 34 h 140"/>
                <a:gd name="T10" fmla="*/ 136 w 138"/>
                <a:gd name="T11" fmla="*/ 52 h 140"/>
                <a:gd name="T12" fmla="*/ 138 w 138"/>
                <a:gd name="T13" fmla="*/ 70 h 140"/>
                <a:gd name="T14" fmla="*/ 136 w 138"/>
                <a:gd name="T15" fmla="*/ 88 h 140"/>
                <a:gd name="T16" fmla="*/ 129 w 138"/>
                <a:gd name="T17" fmla="*/ 104 h 140"/>
                <a:gd name="T18" fmla="*/ 119 w 138"/>
                <a:gd name="T19" fmla="*/ 118 h 140"/>
                <a:gd name="T20" fmla="*/ 103 w 138"/>
                <a:gd name="T21" fmla="*/ 130 h 140"/>
                <a:gd name="T22" fmla="*/ 86 w 138"/>
                <a:gd name="T23" fmla="*/ 137 h 140"/>
                <a:gd name="T24" fmla="*/ 68 w 138"/>
                <a:gd name="T25" fmla="*/ 140 h 140"/>
                <a:gd name="T26" fmla="*/ 50 w 138"/>
                <a:gd name="T27" fmla="*/ 137 h 140"/>
                <a:gd name="T28" fmla="*/ 34 w 138"/>
                <a:gd name="T29" fmla="*/ 131 h 140"/>
                <a:gd name="T30" fmla="*/ 21 w 138"/>
                <a:gd name="T31" fmla="*/ 119 h 140"/>
                <a:gd name="T32" fmla="*/ 9 w 138"/>
                <a:gd name="T33" fmla="*/ 104 h 140"/>
                <a:gd name="T34" fmla="*/ 2 w 138"/>
                <a:gd name="T35" fmla="*/ 87 h 140"/>
                <a:gd name="T36" fmla="*/ 0 w 138"/>
                <a:gd name="T37" fmla="*/ 69 h 140"/>
                <a:gd name="T38" fmla="*/ 2 w 138"/>
                <a:gd name="T39" fmla="*/ 51 h 140"/>
                <a:gd name="T40" fmla="*/ 9 w 138"/>
                <a:gd name="T41" fmla="*/ 34 h 140"/>
                <a:gd name="T42" fmla="*/ 20 w 138"/>
                <a:gd name="T43" fmla="*/ 20 h 140"/>
                <a:gd name="T44" fmla="*/ 35 w 138"/>
                <a:gd name="T45" fmla="*/ 9 h 140"/>
                <a:gd name="T46" fmla="*/ 52 w 138"/>
                <a:gd name="T47" fmla="*/ 3 h 140"/>
                <a:gd name="T48" fmla="*/ 70 w 138"/>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8" h="140">
                  <a:moveTo>
                    <a:pt x="70" y="0"/>
                  </a:moveTo>
                  <a:lnTo>
                    <a:pt x="87" y="3"/>
                  </a:lnTo>
                  <a:lnTo>
                    <a:pt x="103" y="9"/>
                  </a:lnTo>
                  <a:lnTo>
                    <a:pt x="118" y="20"/>
                  </a:lnTo>
                  <a:lnTo>
                    <a:pt x="129" y="34"/>
                  </a:lnTo>
                  <a:lnTo>
                    <a:pt x="136" y="52"/>
                  </a:lnTo>
                  <a:lnTo>
                    <a:pt x="138" y="70"/>
                  </a:lnTo>
                  <a:lnTo>
                    <a:pt x="136" y="88"/>
                  </a:lnTo>
                  <a:lnTo>
                    <a:pt x="129" y="104"/>
                  </a:lnTo>
                  <a:lnTo>
                    <a:pt x="119" y="118"/>
                  </a:lnTo>
                  <a:lnTo>
                    <a:pt x="103" y="130"/>
                  </a:lnTo>
                  <a:lnTo>
                    <a:pt x="86" y="137"/>
                  </a:lnTo>
                  <a:lnTo>
                    <a:pt x="68" y="140"/>
                  </a:lnTo>
                  <a:lnTo>
                    <a:pt x="50" y="137"/>
                  </a:lnTo>
                  <a:lnTo>
                    <a:pt x="34" y="131"/>
                  </a:lnTo>
                  <a:lnTo>
                    <a:pt x="21" y="119"/>
                  </a:lnTo>
                  <a:lnTo>
                    <a:pt x="9" y="104"/>
                  </a:lnTo>
                  <a:lnTo>
                    <a:pt x="2" y="87"/>
                  </a:lnTo>
                  <a:lnTo>
                    <a:pt x="0" y="69"/>
                  </a:lnTo>
                  <a:lnTo>
                    <a:pt x="2" y="51"/>
                  </a:lnTo>
                  <a:lnTo>
                    <a:pt x="9" y="34"/>
                  </a:lnTo>
                  <a:lnTo>
                    <a:pt x="20" y="20"/>
                  </a:lnTo>
                  <a:lnTo>
                    <a:pt x="35" y="9"/>
                  </a:lnTo>
                  <a:lnTo>
                    <a:pt x="52"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1" name="Freeform 42"/>
            <p:cNvSpPr>
              <a:spLocks/>
            </p:cNvSpPr>
            <p:nvPr/>
          </p:nvSpPr>
          <p:spPr bwMode="auto">
            <a:xfrm>
              <a:off x="6928" y="2933"/>
              <a:ext cx="44" cy="69"/>
            </a:xfrm>
            <a:custGeom>
              <a:avLst/>
              <a:gdLst>
                <a:gd name="T0" fmla="*/ 359 w 703"/>
                <a:gd name="T1" fmla="*/ 2 h 1099"/>
                <a:gd name="T2" fmla="*/ 397 w 703"/>
                <a:gd name="T3" fmla="*/ 12 h 1099"/>
                <a:gd name="T4" fmla="*/ 423 w 703"/>
                <a:gd name="T5" fmla="*/ 28 h 1099"/>
                <a:gd name="T6" fmla="*/ 440 w 703"/>
                <a:gd name="T7" fmla="*/ 40 h 1099"/>
                <a:gd name="T8" fmla="*/ 446 w 703"/>
                <a:gd name="T9" fmla="*/ 46 h 1099"/>
                <a:gd name="T10" fmla="*/ 500 w 703"/>
                <a:gd name="T11" fmla="*/ 49 h 1099"/>
                <a:gd name="T12" fmla="*/ 543 w 703"/>
                <a:gd name="T13" fmla="*/ 70 h 1099"/>
                <a:gd name="T14" fmla="*/ 577 w 703"/>
                <a:gd name="T15" fmla="*/ 104 h 1099"/>
                <a:gd name="T16" fmla="*/ 600 w 703"/>
                <a:gd name="T17" fmla="*/ 151 h 1099"/>
                <a:gd name="T18" fmla="*/ 616 w 703"/>
                <a:gd name="T19" fmla="*/ 210 h 1099"/>
                <a:gd name="T20" fmla="*/ 622 w 703"/>
                <a:gd name="T21" fmla="*/ 275 h 1099"/>
                <a:gd name="T22" fmla="*/ 622 w 703"/>
                <a:gd name="T23" fmla="*/ 346 h 1099"/>
                <a:gd name="T24" fmla="*/ 617 w 703"/>
                <a:gd name="T25" fmla="*/ 418 h 1099"/>
                <a:gd name="T26" fmla="*/ 621 w 703"/>
                <a:gd name="T27" fmla="*/ 478 h 1099"/>
                <a:gd name="T28" fmla="*/ 632 w 703"/>
                <a:gd name="T29" fmla="*/ 522 h 1099"/>
                <a:gd name="T30" fmla="*/ 650 w 703"/>
                <a:gd name="T31" fmla="*/ 555 h 1099"/>
                <a:gd name="T32" fmla="*/ 668 w 703"/>
                <a:gd name="T33" fmla="*/ 577 h 1099"/>
                <a:gd name="T34" fmla="*/ 685 w 703"/>
                <a:gd name="T35" fmla="*/ 590 h 1099"/>
                <a:gd name="T36" fmla="*/ 699 w 703"/>
                <a:gd name="T37" fmla="*/ 597 h 1099"/>
                <a:gd name="T38" fmla="*/ 703 w 703"/>
                <a:gd name="T39" fmla="*/ 600 h 1099"/>
                <a:gd name="T40" fmla="*/ 659 w 703"/>
                <a:gd name="T41" fmla="*/ 631 h 1099"/>
                <a:gd name="T42" fmla="*/ 606 w 703"/>
                <a:gd name="T43" fmla="*/ 652 h 1099"/>
                <a:gd name="T44" fmla="*/ 554 w 703"/>
                <a:gd name="T45" fmla="*/ 662 h 1099"/>
                <a:gd name="T46" fmla="*/ 513 w 703"/>
                <a:gd name="T47" fmla="*/ 666 h 1099"/>
                <a:gd name="T48" fmla="*/ 487 w 703"/>
                <a:gd name="T49" fmla="*/ 667 h 1099"/>
                <a:gd name="T50" fmla="*/ 484 w 703"/>
                <a:gd name="T51" fmla="*/ 718 h 1099"/>
                <a:gd name="T52" fmla="*/ 223 w 703"/>
                <a:gd name="T53" fmla="*/ 717 h 1099"/>
                <a:gd name="T54" fmla="*/ 182 w 703"/>
                <a:gd name="T55" fmla="*/ 668 h 1099"/>
                <a:gd name="T56" fmla="*/ 116 w 703"/>
                <a:gd name="T57" fmla="*/ 659 h 1099"/>
                <a:gd name="T58" fmla="*/ 66 w 703"/>
                <a:gd name="T59" fmla="*/ 643 h 1099"/>
                <a:gd name="T60" fmla="*/ 32 w 703"/>
                <a:gd name="T61" fmla="*/ 624 h 1099"/>
                <a:gd name="T62" fmla="*/ 11 w 703"/>
                <a:gd name="T63" fmla="*/ 609 h 1099"/>
                <a:gd name="T64" fmla="*/ 1 w 703"/>
                <a:gd name="T65" fmla="*/ 599 h 1099"/>
                <a:gd name="T66" fmla="*/ 1 w 703"/>
                <a:gd name="T67" fmla="*/ 596 h 1099"/>
                <a:gd name="T68" fmla="*/ 8 w 703"/>
                <a:gd name="T69" fmla="*/ 595 h 1099"/>
                <a:gd name="T70" fmla="*/ 20 w 703"/>
                <a:gd name="T71" fmla="*/ 590 h 1099"/>
                <a:gd name="T72" fmla="*/ 36 w 703"/>
                <a:gd name="T73" fmla="*/ 578 h 1099"/>
                <a:gd name="T74" fmla="*/ 53 w 703"/>
                <a:gd name="T75" fmla="*/ 558 h 1099"/>
                <a:gd name="T76" fmla="*/ 69 w 703"/>
                <a:gd name="T77" fmla="*/ 526 h 1099"/>
                <a:gd name="T78" fmla="*/ 82 w 703"/>
                <a:gd name="T79" fmla="*/ 480 h 1099"/>
                <a:gd name="T80" fmla="*/ 91 w 703"/>
                <a:gd name="T81" fmla="*/ 417 h 1099"/>
                <a:gd name="T82" fmla="*/ 92 w 703"/>
                <a:gd name="T83" fmla="*/ 336 h 1099"/>
                <a:gd name="T84" fmla="*/ 96 w 703"/>
                <a:gd name="T85" fmla="*/ 249 h 1099"/>
                <a:gd name="T86" fmla="*/ 108 w 703"/>
                <a:gd name="T87" fmla="*/ 179 h 1099"/>
                <a:gd name="T88" fmla="*/ 128 w 703"/>
                <a:gd name="T89" fmla="*/ 125 h 1099"/>
                <a:gd name="T90" fmla="*/ 152 w 703"/>
                <a:gd name="T91" fmla="*/ 85 h 1099"/>
                <a:gd name="T92" fmla="*/ 179 w 703"/>
                <a:gd name="T93" fmla="*/ 56 h 1099"/>
                <a:gd name="T94" fmla="*/ 206 w 703"/>
                <a:gd name="T95" fmla="*/ 37 h 1099"/>
                <a:gd name="T96" fmla="*/ 230 w 703"/>
                <a:gd name="T97" fmla="*/ 25 h 1099"/>
                <a:gd name="T98" fmla="*/ 251 w 703"/>
                <a:gd name="T99" fmla="*/ 16 h 1099"/>
                <a:gd name="T100" fmla="*/ 310 w 703"/>
                <a:gd name="T101" fmla="*/ 2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3" h="1099">
                  <a:moveTo>
                    <a:pt x="336" y="0"/>
                  </a:moveTo>
                  <a:lnTo>
                    <a:pt x="359" y="2"/>
                  </a:lnTo>
                  <a:lnTo>
                    <a:pt x="380" y="7"/>
                  </a:lnTo>
                  <a:lnTo>
                    <a:pt x="397" y="12"/>
                  </a:lnTo>
                  <a:lnTo>
                    <a:pt x="411" y="19"/>
                  </a:lnTo>
                  <a:lnTo>
                    <a:pt x="423" y="28"/>
                  </a:lnTo>
                  <a:lnTo>
                    <a:pt x="434" y="35"/>
                  </a:lnTo>
                  <a:lnTo>
                    <a:pt x="440" y="40"/>
                  </a:lnTo>
                  <a:lnTo>
                    <a:pt x="444" y="44"/>
                  </a:lnTo>
                  <a:lnTo>
                    <a:pt x="446" y="46"/>
                  </a:lnTo>
                  <a:lnTo>
                    <a:pt x="475" y="45"/>
                  </a:lnTo>
                  <a:lnTo>
                    <a:pt x="500" y="49"/>
                  </a:lnTo>
                  <a:lnTo>
                    <a:pt x="523" y="57"/>
                  </a:lnTo>
                  <a:lnTo>
                    <a:pt x="543" y="70"/>
                  </a:lnTo>
                  <a:lnTo>
                    <a:pt x="562" y="85"/>
                  </a:lnTo>
                  <a:lnTo>
                    <a:pt x="577" y="104"/>
                  </a:lnTo>
                  <a:lnTo>
                    <a:pt x="590" y="127"/>
                  </a:lnTo>
                  <a:lnTo>
                    <a:pt x="600" y="151"/>
                  </a:lnTo>
                  <a:lnTo>
                    <a:pt x="609" y="179"/>
                  </a:lnTo>
                  <a:lnTo>
                    <a:pt x="616" y="210"/>
                  </a:lnTo>
                  <a:lnTo>
                    <a:pt x="620" y="241"/>
                  </a:lnTo>
                  <a:lnTo>
                    <a:pt x="622" y="275"/>
                  </a:lnTo>
                  <a:lnTo>
                    <a:pt x="623" y="310"/>
                  </a:lnTo>
                  <a:lnTo>
                    <a:pt x="622" y="346"/>
                  </a:lnTo>
                  <a:lnTo>
                    <a:pt x="619" y="383"/>
                  </a:lnTo>
                  <a:lnTo>
                    <a:pt x="617" y="418"/>
                  </a:lnTo>
                  <a:lnTo>
                    <a:pt x="618" y="450"/>
                  </a:lnTo>
                  <a:lnTo>
                    <a:pt x="621" y="478"/>
                  </a:lnTo>
                  <a:lnTo>
                    <a:pt x="626" y="501"/>
                  </a:lnTo>
                  <a:lnTo>
                    <a:pt x="632" y="522"/>
                  </a:lnTo>
                  <a:lnTo>
                    <a:pt x="640" y="540"/>
                  </a:lnTo>
                  <a:lnTo>
                    <a:pt x="650" y="555"/>
                  </a:lnTo>
                  <a:lnTo>
                    <a:pt x="659" y="567"/>
                  </a:lnTo>
                  <a:lnTo>
                    <a:pt x="668" y="577"/>
                  </a:lnTo>
                  <a:lnTo>
                    <a:pt x="677" y="584"/>
                  </a:lnTo>
                  <a:lnTo>
                    <a:pt x="685" y="590"/>
                  </a:lnTo>
                  <a:lnTo>
                    <a:pt x="693" y="594"/>
                  </a:lnTo>
                  <a:lnTo>
                    <a:pt x="699" y="597"/>
                  </a:lnTo>
                  <a:lnTo>
                    <a:pt x="702" y="599"/>
                  </a:lnTo>
                  <a:lnTo>
                    <a:pt x="703" y="600"/>
                  </a:lnTo>
                  <a:lnTo>
                    <a:pt x="682" y="617"/>
                  </a:lnTo>
                  <a:lnTo>
                    <a:pt x="659" y="631"/>
                  </a:lnTo>
                  <a:lnTo>
                    <a:pt x="632" y="643"/>
                  </a:lnTo>
                  <a:lnTo>
                    <a:pt x="606" y="652"/>
                  </a:lnTo>
                  <a:lnTo>
                    <a:pt x="580" y="658"/>
                  </a:lnTo>
                  <a:lnTo>
                    <a:pt x="554" y="662"/>
                  </a:lnTo>
                  <a:lnTo>
                    <a:pt x="532" y="665"/>
                  </a:lnTo>
                  <a:lnTo>
                    <a:pt x="513" y="666"/>
                  </a:lnTo>
                  <a:lnTo>
                    <a:pt x="497" y="667"/>
                  </a:lnTo>
                  <a:lnTo>
                    <a:pt x="487" y="667"/>
                  </a:lnTo>
                  <a:lnTo>
                    <a:pt x="484" y="667"/>
                  </a:lnTo>
                  <a:lnTo>
                    <a:pt x="484" y="718"/>
                  </a:lnTo>
                  <a:lnTo>
                    <a:pt x="354" y="1099"/>
                  </a:lnTo>
                  <a:lnTo>
                    <a:pt x="223" y="717"/>
                  </a:lnTo>
                  <a:lnTo>
                    <a:pt x="223" y="669"/>
                  </a:lnTo>
                  <a:lnTo>
                    <a:pt x="182" y="668"/>
                  </a:lnTo>
                  <a:lnTo>
                    <a:pt x="146" y="664"/>
                  </a:lnTo>
                  <a:lnTo>
                    <a:pt x="116" y="659"/>
                  </a:lnTo>
                  <a:lnTo>
                    <a:pt x="89" y="651"/>
                  </a:lnTo>
                  <a:lnTo>
                    <a:pt x="66" y="643"/>
                  </a:lnTo>
                  <a:lnTo>
                    <a:pt x="47" y="633"/>
                  </a:lnTo>
                  <a:lnTo>
                    <a:pt x="32" y="624"/>
                  </a:lnTo>
                  <a:lnTo>
                    <a:pt x="19" y="616"/>
                  </a:lnTo>
                  <a:lnTo>
                    <a:pt x="11" y="609"/>
                  </a:lnTo>
                  <a:lnTo>
                    <a:pt x="5" y="603"/>
                  </a:lnTo>
                  <a:lnTo>
                    <a:pt x="1" y="599"/>
                  </a:lnTo>
                  <a:lnTo>
                    <a:pt x="0" y="597"/>
                  </a:lnTo>
                  <a:lnTo>
                    <a:pt x="1" y="596"/>
                  </a:lnTo>
                  <a:lnTo>
                    <a:pt x="4" y="596"/>
                  </a:lnTo>
                  <a:lnTo>
                    <a:pt x="8" y="595"/>
                  </a:lnTo>
                  <a:lnTo>
                    <a:pt x="14" y="593"/>
                  </a:lnTo>
                  <a:lnTo>
                    <a:pt x="20" y="590"/>
                  </a:lnTo>
                  <a:lnTo>
                    <a:pt x="29" y="585"/>
                  </a:lnTo>
                  <a:lnTo>
                    <a:pt x="36" y="578"/>
                  </a:lnTo>
                  <a:lnTo>
                    <a:pt x="45" y="569"/>
                  </a:lnTo>
                  <a:lnTo>
                    <a:pt x="53" y="558"/>
                  </a:lnTo>
                  <a:lnTo>
                    <a:pt x="61" y="543"/>
                  </a:lnTo>
                  <a:lnTo>
                    <a:pt x="69" y="526"/>
                  </a:lnTo>
                  <a:lnTo>
                    <a:pt x="76" y="504"/>
                  </a:lnTo>
                  <a:lnTo>
                    <a:pt x="82" y="480"/>
                  </a:lnTo>
                  <a:lnTo>
                    <a:pt x="87" y="450"/>
                  </a:lnTo>
                  <a:lnTo>
                    <a:pt x="91" y="417"/>
                  </a:lnTo>
                  <a:lnTo>
                    <a:pt x="92" y="379"/>
                  </a:lnTo>
                  <a:lnTo>
                    <a:pt x="92" y="336"/>
                  </a:lnTo>
                  <a:lnTo>
                    <a:pt x="93" y="290"/>
                  </a:lnTo>
                  <a:lnTo>
                    <a:pt x="96" y="249"/>
                  </a:lnTo>
                  <a:lnTo>
                    <a:pt x="101" y="212"/>
                  </a:lnTo>
                  <a:lnTo>
                    <a:pt x="108" y="179"/>
                  </a:lnTo>
                  <a:lnTo>
                    <a:pt x="118" y="150"/>
                  </a:lnTo>
                  <a:lnTo>
                    <a:pt x="128" y="125"/>
                  </a:lnTo>
                  <a:lnTo>
                    <a:pt x="140" y="103"/>
                  </a:lnTo>
                  <a:lnTo>
                    <a:pt x="152" y="85"/>
                  </a:lnTo>
                  <a:lnTo>
                    <a:pt x="166" y="70"/>
                  </a:lnTo>
                  <a:lnTo>
                    <a:pt x="179" y="56"/>
                  </a:lnTo>
                  <a:lnTo>
                    <a:pt x="193" y="46"/>
                  </a:lnTo>
                  <a:lnTo>
                    <a:pt x="206" y="37"/>
                  </a:lnTo>
                  <a:lnTo>
                    <a:pt x="219" y="30"/>
                  </a:lnTo>
                  <a:lnTo>
                    <a:pt x="230" y="25"/>
                  </a:lnTo>
                  <a:lnTo>
                    <a:pt x="241" y="21"/>
                  </a:lnTo>
                  <a:lnTo>
                    <a:pt x="251" y="16"/>
                  </a:lnTo>
                  <a:lnTo>
                    <a:pt x="281" y="7"/>
                  </a:lnTo>
                  <a:lnTo>
                    <a:pt x="310" y="2"/>
                  </a:lnTo>
                  <a:lnTo>
                    <a:pt x="3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2" name="Freeform 43"/>
            <p:cNvSpPr>
              <a:spLocks/>
            </p:cNvSpPr>
            <p:nvPr/>
          </p:nvSpPr>
          <p:spPr bwMode="auto">
            <a:xfrm>
              <a:off x="6920" y="2980"/>
              <a:ext cx="60" cy="23"/>
            </a:xfrm>
            <a:custGeom>
              <a:avLst/>
              <a:gdLst>
                <a:gd name="T0" fmla="*/ 303 w 963"/>
                <a:gd name="T1" fmla="*/ 0 h 370"/>
                <a:gd name="T2" fmla="*/ 250 w 963"/>
                <a:gd name="T3" fmla="*/ 152 h 370"/>
                <a:gd name="T4" fmla="*/ 322 w 963"/>
                <a:gd name="T5" fmla="*/ 147 h 370"/>
                <a:gd name="T6" fmla="*/ 483 w 963"/>
                <a:gd name="T7" fmla="*/ 344 h 370"/>
                <a:gd name="T8" fmla="*/ 643 w 963"/>
                <a:gd name="T9" fmla="*/ 147 h 370"/>
                <a:gd name="T10" fmla="*/ 715 w 963"/>
                <a:gd name="T11" fmla="*/ 152 h 370"/>
                <a:gd name="T12" fmla="*/ 663 w 963"/>
                <a:gd name="T13" fmla="*/ 0 h 370"/>
                <a:gd name="T14" fmla="*/ 691 w 963"/>
                <a:gd name="T15" fmla="*/ 14 h 370"/>
                <a:gd name="T16" fmla="*/ 855 w 963"/>
                <a:gd name="T17" fmla="*/ 96 h 370"/>
                <a:gd name="T18" fmla="*/ 879 w 963"/>
                <a:gd name="T19" fmla="*/ 111 h 370"/>
                <a:gd name="T20" fmla="*/ 900 w 963"/>
                <a:gd name="T21" fmla="*/ 130 h 370"/>
                <a:gd name="T22" fmla="*/ 917 w 963"/>
                <a:gd name="T23" fmla="*/ 152 h 370"/>
                <a:gd name="T24" fmla="*/ 929 w 963"/>
                <a:gd name="T25" fmla="*/ 177 h 370"/>
                <a:gd name="T26" fmla="*/ 937 w 963"/>
                <a:gd name="T27" fmla="*/ 205 h 370"/>
                <a:gd name="T28" fmla="*/ 963 w 963"/>
                <a:gd name="T29" fmla="*/ 349 h 370"/>
                <a:gd name="T30" fmla="*/ 963 w 963"/>
                <a:gd name="T31" fmla="*/ 357 h 370"/>
                <a:gd name="T32" fmla="*/ 960 w 963"/>
                <a:gd name="T33" fmla="*/ 364 h 370"/>
                <a:gd name="T34" fmla="*/ 954 w 963"/>
                <a:gd name="T35" fmla="*/ 368 h 370"/>
                <a:gd name="T36" fmla="*/ 945 w 963"/>
                <a:gd name="T37" fmla="*/ 370 h 370"/>
                <a:gd name="T38" fmla="*/ 18 w 963"/>
                <a:gd name="T39" fmla="*/ 370 h 370"/>
                <a:gd name="T40" fmla="*/ 9 w 963"/>
                <a:gd name="T41" fmla="*/ 367 h 370"/>
                <a:gd name="T42" fmla="*/ 2 w 963"/>
                <a:gd name="T43" fmla="*/ 359 h 370"/>
                <a:gd name="T44" fmla="*/ 0 w 963"/>
                <a:gd name="T45" fmla="*/ 349 h 370"/>
                <a:gd name="T46" fmla="*/ 27 w 963"/>
                <a:gd name="T47" fmla="*/ 204 h 370"/>
                <a:gd name="T48" fmla="*/ 35 w 963"/>
                <a:gd name="T49" fmla="*/ 177 h 370"/>
                <a:gd name="T50" fmla="*/ 47 w 963"/>
                <a:gd name="T51" fmla="*/ 151 h 370"/>
                <a:gd name="T52" fmla="*/ 63 w 963"/>
                <a:gd name="T53" fmla="*/ 129 h 370"/>
                <a:gd name="T54" fmla="*/ 84 w 963"/>
                <a:gd name="T55" fmla="*/ 111 h 370"/>
                <a:gd name="T56" fmla="*/ 109 w 963"/>
                <a:gd name="T57" fmla="*/ 95 h 370"/>
                <a:gd name="T58" fmla="*/ 269 w 963"/>
                <a:gd name="T59" fmla="*/ 16 h 370"/>
                <a:gd name="T60" fmla="*/ 303 w 963"/>
                <a:gd name="T61"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63" h="370">
                  <a:moveTo>
                    <a:pt x="303" y="0"/>
                  </a:moveTo>
                  <a:lnTo>
                    <a:pt x="250" y="152"/>
                  </a:lnTo>
                  <a:lnTo>
                    <a:pt x="322" y="147"/>
                  </a:lnTo>
                  <a:lnTo>
                    <a:pt x="483" y="344"/>
                  </a:lnTo>
                  <a:lnTo>
                    <a:pt x="643" y="147"/>
                  </a:lnTo>
                  <a:lnTo>
                    <a:pt x="715" y="152"/>
                  </a:lnTo>
                  <a:lnTo>
                    <a:pt x="663" y="0"/>
                  </a:lnTo>
                  <a:lnTo>
                    <a:pt x="691" y="14"/>
                  </a:lnTo>
                  <a:lnTo>
                    <a:pt x="855" y="96"/>
                  </a:lnTo>
                  <a:lnTo>
                    <a:pt x="879" y="111"/>
                  </a:lnTo>
                  <a:lnTo>
                    <a:pt x="900" y="130"/>
                  </a:lnTo>
                  <a:lnTo>
                    <a:pt x="917" y="152"/>
                  </a:lnTo>
                  <a:lnTo>
                    <a:pt x="929" y="177"/>
                  </a:lnTo>
                  <a:lnTo>
                    <a:pt x="937" y="205"/>
                  </a:lnTo>
                  <a:lnTo>
                    <a:pt x="963" y="349"/>
                  </a:lnTo>
                  <a:lnTo>
                    <a:pt x="963" y="357"/>
                  </a:lnTo>
                  <a:lnTo>
                    <a:pt x="960" y="364"/>
                  </a:lnTo>
                  <a:lnTo>
                    <a:pt x="954" y="368"/>
                  </a:lnTo>
                  <a:lnTo>
                    <a:pt x="945" y="370"/>
                  </a:lnTo>
                  <a:lnTo>
                    <a:pt x="18" y="370"/>
                  </a:lnTo>
                  <a:lnTo>
                    <a:pt x="9" y="367"/>
                  </a:lnTo>
                  <a:lnTo>
                    <a:pt x="2" y="359"/>
                  </a:lnTo>
                  <a:lnTo>
                    <a:pt x="0" y="349"/>
                  </a:lnTo>
                  <a:lnTo>
                    <a:pt x="27" y="204"/>
                  </a:lnTo>
                  <a:lnTo>
                    <a:pt x="35" y="177"/>
                  </a:lnTo>
                  <a:lnTo>
                    <a:pt x="47" y="151"/>
                  </a:lnTo>
                  <a:lnTo>
                    <a:pt x="63" y="129"/>
                  </a:lnTo>
                  <a:lnTo>
                    <a:pt x="84" y="111"/>
                  </a:lnTo>
                  <a:lnTo>
                    <a:pt x="109" y="95"/>
                  </a:lnTo>
                  <a:lnTo>
                    <a:pt x="269" y="16"/>
                  </a:lnTo>
                  <a:lnTo>
                    <a:pt x="3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8" name="Freeform 44"/>
            <p:cNvSpPr>
              <a:spLocks/>
            </p:cNvSpPr>
            <p:nvPr/>
          </p:nvSpPr>
          <p:spPr bwMode="auto">
            <a:xfrm>
              <a:off x="7003" y="3069"/>
              <a:ext cx="44" cy="69"/>
            </a:xfrm>
            <a:custGeom>
              <a:avLst/>
              <a:gdLst>
                <a:gd name="T0" fmla="*/ 358 w 703"/>
                <a:gd name="T1" fmla="*/ 2 h 1099"/>
                <a:gd name="T2" fmla="*/ 396 w 703"/>
                <a:gd name="T3" fmla="*/ 12 h 1099"/>
                <a:gd name="T4" fmla="*/ 424 w 703"/>
                <a:gd name="T5" fmla="*/ 27 h 1099"/>
                <a:gd name="T6" fmla="*/ 440 w 703"/>
                <a:gd name="T7" fmla="*/ 40 h 1099"/>
                <a:gd name="T8" fmla="*/ 445 w 703"/>
                <a:gd name="T9" fmla="*/ 46 h 1099"/>
                <a:gd name="T10" fmla="*/ 499 w 703"/>
                <a:gd name="T11" fmla="*/ 49 h 1099"/>
                <a:gd name="T12" fmla="*/ 543 w 703"/>
                <a:gd name="T13" fmla="*/ 70 h 1099"/>
                <a:gd name="T14" fmla="*/ 576 w 703"/>
                <a:gd name="T15" fmla="*/ 104 h 1099"/>
                <a:gd name="T16" fmla="*/ 601 w 703"/>
                <a:gd name="T17" fmla="*/ 151 h 1099"/>
                <a:gd name="T18" fmla="*/ 615 w 703"/>
                <a:gd name="T19" fmla="*/ 209 h 1099"/>
                <a:gd name="T20" fmla="*/ 622 w 703"/>
                <a:gd name="T21" fmla="*/ 274 h 1099"/>
                <a:gd name="T22" fmla="*/ 621 w 703"/>
                <a:gd name="T23" fmla="*/ 346 h 1099"/>
                <a:gd name="T24" fmla="*/ 616 w 703"/>
                <a:gd name="T25" fmla="*/ 418 h 1099"/>
                <a:gd name="T26" fmla="*/ 620 w 703"/>
                <a:gd name="T27" fmla="*/ 477 h 1099"/>
                <a:gd name="T28" fmla="*/ 632 w 703"/>
                <a:gd name="T29" fmla="*/ 522 h 1099"/>
                <a:gd name="T30" fmla="*/ 649 w 703"/>
                <a:gd name="T31" fmla="*/ 554 h 1099"/>
                <a:gd name="T32" fmla="*/ 668 w 703"/>
                <a:gd name="T33" fmla="*/ 577 h 1099"/>
                <a:gd name="T34" fmla="*/ 685 w 703"/>
                <a:gd name="T35" fmla="*/ 590 h 1099"/>
                <a:gd name="T36" fmla="*/ 698 w 703"/>
                <a:gd name="T37" fmla="*/ 597 h 1099"/>
                <a:gd name="T38" fmla="*/ 703 w 703"/>
                <a:gd name="T39" fmla="*/ 598 h 1099"/>
                <a:gd name="T40" fmla="*/ 658 w 703"/>
                <a:gd name="T41" fmla="*/ 631 h 1099"/>
                <a:gd name="T42" fmla="*/ 606 w 703"/>
                <a:gd name="T43" fmla="*/ 652 h 1099"/>
                <a:gd name="T44" fmla="*/ 555 w 703"/>
                <a:gd name="T45" fmla="*/ 662 h 1099"/>
                <a:gd name="T46" fmla="*/ 512 w 703"/>
                <a:gd name="T47" fmla="*/ 666 h 1099"/>
                <a:gd name="T48" fmla="*/ 487 w 703"/>
                <a:gd name="T49" fmla="*/ 667 h 1099"/>
                <a:gd name="T50" fmla="*/ 483 w 703"/>
                <a:gd name="T51" fmla="*/ 718 h 1099"/>
                <a:gd name="T52" fmla="*/ 222 w 703"/>
                <a:gd name="T53" fmla="*/ 717 h 1099"/>
                <a:gd name="T54" fmla="*/ 182 w 703"/>
                <a:gd name="T55" fmla="*/ 668 h 1099"/>
                <a:gd name="T56" fmla="*/ 115 w 703"/>
                <a:gd name="T57" fmla="*/ 658 h 1099"/>
                <a:gd name="T58" fmla="*/ 66 w 703"/>
                <a:gd name="T59" fmla="*/ 642 h 1099"/>
                <a:gd name="T60" fmla="*/ 32 w 703"/>
                <a:gd name="T61" fmla="*/ 624 h 1099"/>
                <a:gd name="T62" fmla="*/ 10 w 703"/>
                <a:gd name="T63" fmla="*/ 609 h 1099"/>
                <a:gd name="T64" fmla="*/ 1 w 703"/>
                <a:gd name="T65" fmla="*/ 598 h 1099"/>
                <a:gd name="T66" fmla="*/ 1 w 703"/>
                <a:gd name="T67" fmla="*/ 596 h 1099"/>
                <a:gd name="T68" fmla="*/ 8 w 703"/>
                <a:gd name="T69" fmla="*/ 595 h 1099"/>
                <a:gd name="T70" fmla="*/ 21 w 703"/>
                <a:gd name="T71" fmla="*/ 590 h 1099"/>
                <a:gd name="T72" fmla="*/ 36 w 703"/>
                <a:gd name="T73" fmla="*/ 578 h 1099"/>
                <a:gd name="T74" fmla="*/ 52 w 703"/>
                <a:gd name="T75" fmla="*/ 557 h 1099"/>
                <a:gd name="T76" fmla="*/ 69 w 703"/>
                <a:gd name="T77" fmla="*/ 525 h 1099"/>
                <a:gd name="T78" fmla="*/ 82 w 703"/>
                <a:gd name="T79" fmla="*/ 479 h 1099"/>
                <a:gd name="T80" fmla="*/ 90 w 703"/>
                <a:gd name="T81" fmla="*/ 417 h 1099"/>
                <a:gd name="T82" fmla="*/ 92 w 703"/>
                <a:gd name="T83" fmla="*/ 335 h 1099"/>
                <a:gd name="T84" fmla="*/ 95 w 703"/>
                <a:gd name="T85" fmla="*/ 249 h 1099"/>
                <a:gd name="T86" fmla="*/ 107 w 703"/>
                <a:gd name="T87" fmla="*/ 179 h 1099"/>
                <a:gd name="T88" fmla="*/ 128 w 703"/>
                <a:gd name="T89" fmla="*/ 125 h 1099"/>
                <a:gd name="T90" fmla="*/ 153 w 703"/>
                <a:gd name="T91" fmla="*/ 85 h 1099"/>
                <a:gd name="T92" fmla="*/ 179 w 703"/>
                <a:gd name="T93" fmla="*/ 56 h 1099"/>
                <a:gd name="T94" fmla="*/ 206 w 703"/>
                <a:gd name="T95" fmla="*/ 37 h 1099"/>
                <a:gd name="T96" fmla="*/ 230 w 703"/>
                <a:gd name="T97" fmla="*/ 24 h 1099"/>
                <a:gd name="T98" fmla="*/ 250 w 703"/>
                <a:gd name="T99" fmla="*/ 16 h 1099"/>
                <a:gd name="T100" fmla="*/ 310 w 703"/>
                <a:gd name="T101" fmla="*/ 2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3" h="1099">
                  <a:moveTo>
                    <a:pt x="336" y="0"/>
                  </a:moveTo>
                  <a:lnTo>
                    <a:pt x="358" y="2"/>
                  </a:lnTo>
                  <a:lnTo>
                    <a:pt x="379" y="6"/>
                  </a:lnTo>
                  <a:lnTo>
                    <a:pt x="396" y="12"/>
                  </a:lnTo>
                  <a:lnTo>
                    <a:pt x="411" y="19"/>
                  </a:lnTo>
                  <a:lnTo>
                    <a:pt x="424" y="27"/>
                  </a:lnTo>
                  <a:lnTo>
                    <a:pt x="433" y="34"/>
                  </a:lnTo>
                  <a:lnTo>
                    <a:pt x="440" y="40"/>
                  </a:lnTo>
                  <a:lnTo>
                    <a:pt x="444" y="44"/>
                  </a:lnTo>
                  <a:lnTo>
                    <a:pt x="445" y="46"/>
                  </a:lnTo>
                  <a:lnTo>
                    <a:pt x="474" y="45"/>
                  </a:lnTo>
                  <a:lnTo>
                    <a:pt x="499" y="49"/>
                  </a:lnTo>
                  <a:lnTo>
                    <a:pt x="523" y="57"/>
                  </a:lnTo>
                  <a:lnTo>
                    <a:pt x="543" y="70"/>
                  </a:lnTo>
                  <a:lnTo>
                    <a:pt x="561" y="85"/>
                  </a:lnTo>
                  <a:lnTo>
                    <a:pt x="576" y="104"/>
                  </a:lnTo>
                  <a:lnTo>
                    <a:pt x="589" y="127"/>
                  </a:lnTo>
                  <a:lnTo>
                    <a:pt x="601" y="151"/>
                  </a:lnTo>
                  <a:lnTo>
                    <a:pt x="609" y="179"/>
                  </a:lnTo>
                  <a:lnTo>
                    <a:pt x="615" y="209"/>
                  </a:lnTo>
                  <a:lnTo>
                    <a:pt x="620" y="241"/>
                  </a:lnTo>
                  <a:lnTo>
                    <a:pt x="622" y="274"/>
                  </a:lnTo>
                  <a:lnTo>
                    <a:pt x="622" y="310"/>
                  </a:lnTo>
                  <a:lnTo>
                    <a:pt x="621" y="346"/>
                  </a:lnTo>
                  <a:lnTo>
                    <a:pt x="618" y="383"/>
                  </a:lnTo>
                  <a:lnTo>
                    <a:pt x="616" y="418"/>
                  </a:lnTo>
                  <a:lnTo>
                    <a:pt x="617" y="449"/>
                  </a:lnTo>
                  <a:lnTo>
                    <a:pt x="620" y="477"/>
                  </a:lnTo>
                  <a:lnTo>
                    <a:pt x="625" y="501"/>
                  </a:lnTo>
                  <a:lnTo>
                    <a:pt x="632" y="522"/>
                  </a:lnTo>
                  <a:lnTo>
                    <a:pt x="640" y="540"/>
                  </a:lnTo>
                  <a:lnTo>
                    <a:pt x="649" y="554"/>
                  </a:lnTo>
                  <a:lnTo>
                    <a:pt x="659" y="567"/>
                  </a:lnTo>
                  <a:lnTo>
                    <a:pt x="668" y="577"/>
                  </a:lnTo>
                  <a:lnTo>
                    <a:pt x="677" y="584"/>
                  </a:lnTo>
                  <a:lnTo>
                    <a:pt x="685" y="590"/>
                  </a:lnTo>
                  <a:lnTo>
                    <a:pt x="693" y="594"/>
                  </a:lnTo>
                  <a:lnTo>
                    <a:pt x="698" y="597"/>
                  </a:lnTo>
                  <a:lnTo>
                    <a:pt x="702" y="598"/>
                  </a:lnTo>
                  <a:lnTo>
                    <a:pt x="703" y="598"/>
                  </a:lnTo>
                  <a:lnTo>
                    <a:pt x="681" y="617"/>
                  </a:lnTo>
                  <a:lnTo>
                    <a:pt x="658" y="631"/>
                  </a:lnTo>
                  <a:lnTo>
                    <a:pt x="632" y="642"/>
                  </a:lnTo>
                  <a:lnTo>
                    <a:pt x="606" y="652"/>
                  </a:lnTo>
                  <a:lnTo>
                    <a:pt x="579" y="658"/>
                  </a:lnTo>
                  <a:lnTo>
                    <a:pt x="555" y="662"/>
                  </a:lnTo>
                  <a:lnTo>
                    <a:pt x="531" y="665"/>
                  </a:lnTo>
                  <a:lnTo>
                    <a:pt x="512" y="666"/>
                  </a:lnTo>
                  <a:lnTo>
                    <a:pt x="496" y="667"/>
                  </a:lnTo>
                  <a:lnTo>
                    <a:pt x="487" y="667"/>
                  </a:lnTo>
                  <a:lnTo>
                    <a:pt x="483" y="667"/>
                  </a:lnTo>
                  <a:lnTo>
                    <a:pt x="483" y="718"/>
                  </a:lnTo>
                  <a:lnTo>
                    <a:pt x="353" y="1099"/>
                  </a:lnTo>
                  <a:lnTo>
                    <a:pt x="222" y="717"/>
                  </a:lnTo>
                  <a:lnTo>
                    <a:pt x="222" y="669"/>
                  </a:lnTo>
                  <a:lnTo>
                    <a:pt x="182" y="668"/>
                  </a:lnTo>
                  <a:lnTo>
                    <a:pt x="146" y="664"/>
                  </a:lnTo>
                  <a:lnTo>
                    <a:pt x="115" y="658"/>
                  </a:lnTo>
                  <a:lnTo>
                    <a:pt x="88" y="651"/>
                  </a:lnTo>
                  <a:lnTo>
                    <a:pt x="66" y="642"/>
                  </a:lnTo>
                  <a:lnTo>
                    <a:pt x="47" y="633"/>
                  </a:lnTo>
                  <a:lnTo>
                    <a:pt x="32" y="624"/>
                  </a:lnTo>
                  <a:lnTo>
                    <a:pt x="20" y="616"/>
                  </a:lnTo>
                  <a:lnTo>
                    <a:pt x="10" y="609"/>
                  </a:lnTo>
                  <a:lnTo>
                    <a:pt x="4" y="603"/>
                  </a:lnTo>
                  <a:lnTo>
                    <a:pt x="1" y="598"/>
                  </a:lnTo>
                  <a:lnTo>
                    <a:pt x="0" y="596"/>
                  </a:lnTo>
                  <a:lnTo>
                    <a:pt x="1" y="596"/>
                  </a:lnTo>
                  <a:lnTo>
                    <a:pt x="4" y="596"/>
                  </a:lnTo>
                  <a:lnTo>
                    <a:pt x="8" y="595"/>
                  </a:lnTo>
                  <a:lnTo>
                    <a:pt x="13" y="593"/>
                  </a:lnTo>
                  <a:lnTo>
                    <a:pt x="21" y="590"/>
                  </a:lnTo>
                  <a:lnTo>
                    <a:pt x="28" y="585"/>
                  </a:lnTo>
                  <a:lnTo>
                    <a:pt x="36" y="578"/>
                  </a:lnTo>
                  <a:lnTo>
                    <a:pt x="44" y="569"/>
                  </a:lnTo>
                  <a:lnTo>
                    <a:pt x="52" y="557"/>
                  </a:lnTo>
                  <a:lnTo>
                    <a:pt x="60" y="543"/>
                  </a:lnTo>
                  <a:lnTo>
                    <a:pt x="69" y="525"/>
                  </a:lnTo>
                  <a:lnTo>
                    <a:pt x="76" y="504"/>
                  </a:lnTo>
                  <a:lnTo>
                    <a:pt x="82" y="479"/>
                  </a:lnTo>
                  <a:lnTo>
                    <a:pt x="87" y="450"/>
                  </a:lnTo>
                  <a:lnTo>
                    <a:pt x="90" y="417"/>
                  </a:lnTo>
                  <a:lnTo>
                    <a:pt x="92" y="378"/>
                  </a:lnTo>
                  <a:lnTo>
                    <a:pt x="92" y="335"/>
                  </a:lnTo>
                  <a:lnTo>
                    <a:pt x="92" y="289"/>
                  </a:lnTo>
                  <a:lnTo>
                    <a:pt x="95" y="249"/>
                  </a:lnTo>
                  <a:lnTo>
                    <a:pt x="100" y="212"/>
                  </a:lnTo>
                  <a:lnTo>
                    <a:pt x="107" y="179"/>
                  </a:lnTo>
                  <a:lnTo>
                    <a:pt x="117" y="150"/>
                  </a:lnTo>
                  <a:lnTo>
                    <a:pt x="128" y="125"/>
                  </a:lnTo>
                  <a:lnTo>
                    <a:pt x="139" y="103"/>
                  </a:lnTo>
                  <a:lnTo>
                    <a:pt x="153" y="85"/>
                  </a:lnTo>
                  <a:lnTo>
                    <a:pt x="165" y="70"/>
                  </a:lnTo>
                  <a:lnTo>
                    <a:pt x="179" y="56"/>
                  </a:lnTo>
                  <a:lnTo>
                    <a:pt x="192" y="46"/>
                  </a:lnTo>
                  <a:lnTo>
                    <a:pt x="206" y="37"/>
                  </a:lnTo>
                  <a:lnTo>
                    <a:pt x="218" y="30"/>
                  </a:lnTo>
                  <a:lnTo>
                    <a:pt x="230" y="24"/>
                  </a:lnTo>
                  <a:lnTo>
                    <a:pt x="240" y="20"/>
                  </a:lnTo>
                  <a:lnTo>
                    <a:pt x="250" y="16"/>
                  </a:lnTo>
                  <a:lnTo>
                    <a:pt x="281" y="7"/>
                  </a:lnTo>
                  <a:lnTo>
                    <a:pt x="310" y="2"/>
                  </a:lnTo>
                  <a:lnTo>
                    <a:pt x="3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9" name="Freeform 45"/>
            <p:cNvSpPr>
              <a:spLocks/>
            </p:cNvSpPr>
            <p:nvPr/>
          </p:nvSpPr>
          <p:spPr bwMode="auto">
            <a:xfrm>
              <a:off x="6995" y="3116"/>
              <a:ext cx="61" cy="23"/>
            </a:xfrm>
            <a:custGeom>
              <a:avLst/>
              <a:gdLst>
                <a:gd name="T0" fmla="*/ 302 w 963"/>
                <a:gd name="T1" fmla="*/ 0 h 370"/>
                <a:gd name="T2" fmla="*/ 249 w 963"/>
                <a:gd name="T3" fmla="*/ 153 h 370"/>
                <a:gd name="T4" fmla="*/ 321 w 963"/>
                <a:gd name="T5" fmla="*/ 147 h 370"/>
                <a:gd name="T6" fmla="*/ 482 w 963"/>
                <a:gd name="T7" fmla="*/ 344 h 370"/>
                <a:gd name="T8" fmla="*/ 642 w 963"/>
                <a:gd name="T9" fmla="*/ 147 h 370"/>
                <a:gd name="T10" fmla="*/ 714 w 963"/>
                <a:gd name="T11" fmla="*/ 153 h 370"/>
                <a:gd name="T12" fmla="*/ 662 w 963"/>
                <a:gd name="T13" fmla="*/ 0 h 370"/>
                <a:gd name="T14" fmla="*/ 691 w 963"/>
                <a:gd name="T15" fmla="*/ 15 h 370"/>
                <a:gd name="T16" fmla="*/ 854 w 963"/>
                <a:gd name="T17" fmla="*/ 96 h 370"/>
                <a:gd name="T18" fmla="*/ 879 w 963"/>
                <a:gd name="T19" fmla="*/ 111 h 370"/>
                <a:gd name="T20" fmla="*/ 899 w 963"/>
                <a:gd name="T21" fmla="*/ 130 h 370"/>
                <a:gd name="T22" fmla="*/ 916 w 963"/>
                <a:gd name="T23" fmla="*/ 152 h 370"/>
                <a:gd name="T24" fmla="*/ 928 w 963"/>
                <a:gd name="T25" fmla="*/ 178 h 370"/>
                <a:gd name="T26" fmla="*/ 936 w 963"/>
                <a:gd name="T27" fmla="*/ 205 h 370"/>
                <a:gd name="T28" fmla="*/ 963 w 963"/>
                <a:gd name="T29" fmla="*/ 350 h 370"/>
                <a:gd name="T30" fmla="*/ 962 w 963"/>
                <a:gd name="T31" fmla="*/ 357 h 370"/>
                <a:gd name="T32" fmla="*/ 959 w 963"/>
                <a:gd name="T33" fmla="*/ 364 h 370"/>
                <a:gd name="T34" fmla="*/ 953 w 963"/>
                <a:gd name="T35" fmla="*/ 368 h 370"/>
                <a:gd name="T36" fmla="*/ 944 w 963"/>
                <a:gd name="T37" fmla="*/ 370 h 370"/>
                <a:gd name="T38" fmla="*/ 18 w 963"/>
                <a:gd name="T39" fmla="*/ 370 h 370"/>
                <a:gd name="T40" fmla="*/ 9 w 963"/>
                <a:gd name="T41" fmla="*/ 368 h 370"/>
                <a:gd name="T42" fmla="*/ 3 w 963"/>
                <a:gd name="T43" fmla="*/ 363 h 370"/>
                <a:gd name="T44" fmla="*/ 0 w 963"/>
                <a:gd name="T45" fmla="*/ 357 h 370"/>
                <a:gd name="T46" fmla="*/ 0 w 963"/>
                <a:gd name="T47" fmla="*/ 349 h 370"/>
                <a:gd name="T48" fmla="*/ 26 w 963"/>
                <a:gd name="T49" fmla="*/ 205 h 370"/>
                <a:gd name="T50" fmla="*/ 34 w 963"/>
                <a:gd name="T51" fmla="*/ 177 h 370"/>
                <a:gd name="T52" fmla="*/ 46 w 963"/>
                <a:gd name="T53" fmla="*/ 151 h 370"/>
                <a:gd name="T54" fmla="*/ 63 w 963"/>
                <a:gd name="T55" fmla="*/ 130 h 370"/>
                <a:gd name="T56" fmla="*/ 84 w 963"/>
                <a:gd name="T57" fmla="*/ 110 h 370"/>
                <a:gd name="T58" fmla="*/ 108 w 963"/>
                <a:gd name="T59" fmla="*/ 95 h 370"/>
                <a:gd name="T60" fmla="*/ 268 w 963"/>
                <a:gd name="T61" fmla="*/ 16 h 370"/>
                <a:gd name="T62" fmla="*/ 302 w 963"/>
                <a:gd name="T63"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3" h="370">
                  <a:moveTo>
                    <a:pt x="302" y="0"/>
                  </a:moveTo>
                  <a:lnTo>
                    <a:pt x="249" y="153"/>
                  </a:lnTo>
                  <a:lnTo>
                    <a:pt x="321" y="147"/>
                  </a:lnTo>
                  <a:lnTo>
                    <a:pt x="482" y="344"/>
                  </a:lnTo>
                  <a:lnTo>
                    <a:pt x="642" y="147"/>
                  </a:lnTo>
                  <a:lnTo>
                    <a:pt x="714" y="153"/>
                  </a:lnTo>
                  <a:lnTo>
                    <a:pt x="662" y="0"/>
                  </a:lnTo>
                  <a:lnTo>
                    <a:pt x="691" y="15"/>
                  </a:lnTo>
                  <a:lnTo>
                    <a:pt x="854" y="96"/>
                  </a:lnTo>
                  <a:lnTo>
                    <a:pt x="879" y="111"/>
                  </a:lnTo>
                  <a:lnTo>
                    <a:pt x="899" y="130"/>
                  </a:lnTo>
                  <a:lnTo>
                    <a:pt x="916" y="152"/>
                  </a:lnTo>
                  <a:lnTo>
                    <a:pt x="928" y="178"/>
                  </a:lnTo>
                  <a:lnTo>
                    <a:pt x="936" y="205"/>
                  </a:lnTo>
                  <a:lnTo>
                    <a:pt x="963" y="350"/>
                  </a:lnTo>
                  <a:lnTo>
                    <a:pt x="962" y="357"/>
                  </a:lnTo>
                  <a:lnTo>
                    <a:pt x="959" y="364"/>
                  </a:lnTo>
                  <a:lnTo>
                    <a:pt x="953" y="368"/>
                  </a:lnTo>
                  <a:lnTo>
                    <a:pt x="944" y="370"/>
                  </a:lnTo>
                  <a:lnTo>
                    <a:pt x="18" y="370"/>
                  </a:lnTo>
                  <a:lnTo>
                    <a:pt x="9" y="368"/>
                  </a:lnTo>
                  <a:lnTo>
                    <a:pt x="3" y="363"/>
                  </a:lnTo>
                  <a:lnTo>
                    <a:pt x="0" y="357"/>
                  </a:lnTo>
                  <a:lnTo>
                    <a:pt x="0" y="349"/>
                  </a:lnTo>
                  <a:lnTo>
                    <a:pt x="26" y="205"/>
                  </a:lnTo>
                  <a:lnTo>
                    <a:pt x="34" y="177"/>
                  </a:lnTo>
                  <a:lnTo>
                    <a:pt x="46" y="151"/>
                  </a:lnTo>
                  <a:lnTo>
                    <a:pt x="63" y="130"/>
                  </a:lnTo>
                  <a:lnTo>
                    <a:pt x="84" y="110"/>
                  </a:lnTo>
                  <a:lnTo>
                    <a:pt x="108" y="95"/>
                  </a:lnTo>
                  <a:lnTo>
                    <a:pt x="268" y="16"/>
                  </a:lnTo>
                  <a:lnTo>
                    <a:pt x="3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93" name="Freeform 46"/>
            <p:cNvSpPr>
              <a:spLocks/>
            </p:cNvSpPr>
            <p:nvPr/>
          </p:nvSpPr>
          <p:spPr bwMode="auto">
            <a:xfrm>
              <a:off x="6853" y="3069"/>
              <a:ext cx="44" cy="69"/>
            </a:xfrm>
            <a:custGeom>
              <a:avLst/>
              <a:gdLst>
                <a:gd name="T0" fmla="*/ 359 w 703"/>
                <a:gd name="T1" fmla="*/ 2 h 1099"/>
                <a:gd name="T2" fmla="*/ 397 w 703"/>
                <a:gd name="T3" fmla="*/ 12 h 1099"/>
                <a:gd name="T4" fmla="*/ 423 w 703"/>
                <a:gd name="T5" fmla="*/ 27 h 1099"/>
                <a:gd name="T6" fmla="*/ 440 w 703"/>
                <a:gd name="T7" fmla="*/ 40 h 1099"/>
                <a:gd name="T8" fmla="*/ 445 w 703"/>
                <a:gd name="T9" fmla="*/ 46 h 1099"/>
                <a:gd name="T10" fmla="*/ 500 w 703"/>
                <a:gd name="T11" fmla="*/ 49 h 1099"/>
                <a:gd name="T12" fmla="*/ 543 w 703"/>
                <a:gd name="T13" fmla="*/ 70 h 1099"/>
                <a:gd name="T14" fmla="*/ 577 w 703"/>
                <a:gd name="T15" fmla="*/ 104 h 1099"/>
                <a:gd name="T16" fmla="*/ 600 w 703"/>
                <a:gd name="T17" fmla="*/ 151 h 1099"/>
                <a:gd name="T18" fmla="*/ 616 w 703"/>
                <a:gd name="T19" fmla="*/ 209 h 1099"/>
                <a:gd name="T20" fmla="*/ 622 w 703"/>
                <a:gd name="T21" fmla="*/ 274 h 1099"/>
                <a:gd name="T22" fmla="*/ 622 w 703"/>
                <a:gd name="T23" fmla="*/ 346 h 1099"/>
                <a:gd name="T24" fmla="*/ 617 w 703"/>
                <a:gd name="T25" fmla="*/ 418 h 1099"/>
                <a:gd name="T26" fmla="*/ 621 w 703"/>
                <a:gd name="T27" fmla="*/ 477 h 1099"/>
                <a:gd name="T28" fmla="*/ 632 w 703"/>
                <a:gd name="T29" fmla="*/ 522 h 1099"/>
                <a:gd name="T30" fmla="*/ 650 w 703"/>
                <a:gd name="T31" fmla="*/ 554 h 1099"/>
                <a:gd name="T32" fmla="*/ 668 w 703"/>
                <a:gd name="T33" fmla="*/ 577 h 1099"/>
                <a:gd name="T34" fmla="*/ 685 w 703"/>
                <a:gd name="T35" fmla="*/ 590 h 1099"/>
                <a:gd name="T36" fmla="*/ 698 w 703"/>
                <a:gd name="T37" fmla="*/ 597 h 1099"/>
                <a:gd name="T38" fmla="*/ 703 w 703"/>
                <a:gd name="T39" fmla="*/ 598 h 1099"/>
                <a:gd name="T40" fmla="*/ 658 w 703"/>
                <a:gd name="T41" fmla="*/ 631 h 1099"/>
                <a:gd name="T42" fmla="*/ 606 w 703"/>
                <a:gd name="T43" fmla="*/ 652 h 1099"/>
                <a:gd name="T44" fmla="*/ 554 w 703"/>
                <a:gd name="T45" fmla="*/ 662 h 1099"/>
                <a:gd name="T46" fmla="*/ 512 w 703"/>
                <a:gd name="T47" fmla="*/ 666 h 1099"/>
                <a:gd name="T48" fmla="*/ 487 w 703"/>
                <a:gd name="T49" fmla="*/ 667 h 1099"/>
                <a:gd name="T50" fmla="*/ 484 w 703"/>
                <a:gd name="T51" fmla="*/ 718 h 1099"/>
                <a:gd name="T52" fmla="*/ 223 w 703"/>
                <a:gd name="T53" fmla="*/ 717 h 1099"/>
                <a:gd name="T54" fmla="*/ 182 w 703"/>
                <a:gd name="T55" fmla="*/ 668 h 1099"/>
                <a:gd name="T56" fmla="*/ 116 w 703"/>
                <a:gd name="T57" fmla="*/ 658 h 1099"/>
                <a:gd name="T58" fmla="*/ 65 w 703"/>
                <a:gd name="T59" fmla="*/ 642 h 1099"/>
                <a:gd name="T60" fmla="*/ 32 w 703"/>
                <a:gd name="T61" fmla="*/ 624 h 1099"/>
                <a:gd name="T62" fmla="*/ 11 w 703"/>
                <a:gd name="T63" fmla="*/ 609 h 1099"/>
                <a:gd name="T64" fmla="*/ 1 w 703"/>
                <a:gd name="T65" fmla="*/ 598 h 1099"/>
                <a:gd name="T66" fmla="*/ 1 w 703"/>
                <a:gd name="T67" fmla="*/ 596 h 1099"/>
                <a:gd name="T68" fmla="*/ 8 w 703"/>
                <a:gd name="T69" fmla="*/ 595 h 1099"/>
                <a:gd name="T70" fmla="*/ 20 w 703"/>
                <a:gd name="T71" fmla="*/ 590 h 1099"/>
                <a:gd name="T72" fmla="*/ 36 w 703"/>
                <a:gd name="T73" fmla="*/ 578 h 1099"/>
                <a:gd name="T74" fmla="*/ 53 w 703"/>
                <a:gd name="T75" fmla="*/ 557 h 1099"/>
                <a:gd name="T76" fmla="*/ 68 w 703"/>
                <a:gd name="T77" fmla="*/ 525 h 1099"/>
                <a:gd name="T78" fmla="*/ 82 w 703"/>
                <a:gd name="T79" fmla="*/ 479 h 1099"/>
                <a:gd name="T80" fmla="*/ 90 w 703"/>
                <a:gd name="T81" fmla="*/ 417 h 1099"/>
                <a:gd name="T82" fmla="*/ 92 w 703"/>
                <a:gd name="T83" fmla="*/ 335 h 1099"/>
                <a:gd name="T84" fmla="*/ 95 w 703"/>
                <a:gd name="T85" fmla="*/ 249 h 1099"/>
                <a:gd name="T86" fmla="*/ 108 w 703"/>
                <a:gd name="T87" fmla="*/ 179 h 1099"/>
                <a:gd name="T88" fmla="*/ 128 w 703"/>
                <a:gd name="T89" fmla="*/ 125 h 1099"/>
                <a:gd name="T90" fmla="*/ 152 w 703"/>
                <a:gd name="T91" fmla="*/ 85 h 1099"/>
                <a:gd name="T92" fmla="*/ 179 w 703"/>
                <a:gd name="T93" fmla="*/ 56 h 1099"/>
                <a:gd name="T94" fmla="*/ 206 w 703"/>
                <a:gd name="T95" fmla="*/ 37 h 1099"/>
                <a:gd name="T96" fmla="*/ 230 w 703"/>
                <a:gd name="T97" fmla="*/ 24 h 1099"/>
                <a:gd name="T98" fmla="*/ 251 w 703"/>
                <a:gd name="T99" fmla="*/ 16 h 1099"/>
                <a:gd name="T100" fmla="*/ 310 w 703"/>
                <a:gd name="T101" fmla="*/ 2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3" h="1099">
                  <a:moveTo>
                    <a:pt x="335" y="0"/>
                  </a:moveTo>
                  <a:lnTo>
                    <a:pt x="359" y="2"/>
                  </a:lnTo>
                  <a:lnTo>
                    <a:pt x="379" y="6"/>
                  </a:lnTo>
                  <a:lnTo>
                    <a:pt x="397" y="12"/>
                  </a:lnTo>
                  <a:lnTo>
                    <a:pt x="411" y="19"/>
                  </a:lnTo>
                  <a:lnTo>
                    <a:pt x="423" y="27"/>
                  </a:lnTo>
                  <a:lnTo>
                    <a:pt x="434" y="34"/>
                  </a:lnTo>
                  <a:lnTo>
                    <a:pt x="440" y="40"/>
                  </a:lnTo>
                  <a:lnTo>
                    <a:pt x="444" y="44"/>
                  </a:lnTo>
                  <a:lnTo>
                    <a:pt x="445" y="46"/>
                  </a:lnTo>
                  <a:lnTo>
                    <a:pt x="474" y="45"/>
                  </a:lnTo>
                  <a:lnTo>
                    <a:pt x="500" y="49"/>
                  </a:lnTo>
                  <a:lnTo>
                    <a:pt x="523" y="57"/>
                  </a:lnTo>
                  <a:lnTo>
                    <a:pt x="543" y="70"/>
                  </a:lnTo>
                  <a:lnTo>
                    <a:pt x="562" y="85"/>
                  </a:lnTo>
                  <a:lnTo>
                    <a:pt x="577" y="104"/>
                  </a:lnTo>
                  <a:lnTo>
                    <a:pt x="590" y="127"/>
                  </a:lnTo>
                  <a:lnTo>
                    <a:pt x="600" y="151"/>
                  </a:lnTo>
                  <a:lnTo>
                    <a:pt x="609" y="179"/>
                  </a:lnTo>
                  <a:lnTo>
                    <a:pt x="616" y="209"/>
                  </a:lnTo>
                  <a:lnTo>
                    <a:pt x="620" y="241"/>
                  </a:lnTo>
                  <a:lnTo>
                    <a:pt x="622" y="274"/>
                  </a:lnTo>
                  <a:lnTo>
                    <a:pt x="623" y="310"/>
                  </a:lnTo>
                  <a:lnTo>
                    <a:pt x="622" y="346"/>
                  </a:lnTo>
                  <a:lnTo>
                    <a:pt x="619" y="383"/>
                  </a:lnTo>
                  <a:lnTo>
                    <a:pt x="617" y="418"/>
                  </a:lnTo>
                  <a:lnTo>
                    <a:pt x="617" y="449"/>
                  </a:lnTo>
                  <a:lnTo>
                    <a:pt x="621" y="477"/>
                  </a:lnTo>
                  <a:lnTo>
                    <a:pt x="626" y="501"/>
                  </a:lnTo>
                  <a:lnTo>
                    <a:pt x="632" y="522"/>
                  </a:lnTo>
                  <a:lnTo>
                    <a:pt x="640" y="540"/>
                  </a:lnTo>
                  <a:lnTo>
                    <a:pt x="650" y="554"/>
                  </a:lnTo>
                  <a:lnTo>
                    <a:pt x="659" y="567"/>
                  </a:lnTo>
                  <a:lnTo>
                    <a:pt x="668" y="577"/>
                  </a:lnTo>
                  <a:lnTo>
                    <a:pt x="677" y="584"/>
                  </a:lnTo>
                  <a:lnTo>
                    <a:pt x="685" y="590"/>
                  </a:lnTo>
                  <a:lnTo>
                    <a:pt x="692" y="594"/>
                  </a:lnTo>
                  <a:lnTo>
                    <a:pt x="698" y="597"/>
                  </a:lnTo>
                  <a:lnTo>
                    <a:pt x="702" y="598"/>
                  </a:lnTo>
                  <a:lnTo>
                    <a:pt x="703" y="598"/>
                  </a:lnTo>
                  <a:lnTo>
                    <a:pt x="682" y="617"/>
                  </a:lnTo>
                  <a:lnTo>
                    <a:pt x="658" y="631"/>
                  </a:lnTo>
                  <a:lnTo>
                    <a:pt x="632" y="642"/>
                  </a:lnTo>
                  <a:lnTo>
                    <a:pt x="606" y="652"/>
                  </a:lnTo>
                  <a:lnTo>
                    <a:pt x="580" y="658"/>
                  </a:lnTo>
                  <a:lnTo>
                    <a:pt x="554" y="662"/>
                  </a:lnTo>
                  <a:lnTo>
                    <a:pt x="532" y="665"/>
                  </a:lnTo>
                  <a:lnTo>
                    <a:pt x="512" y="666"/>
                  </a:lnTo>
                  <a:lnTo>
                    <a:pt x="497" y="667"/>
                  </a:lnTo>
                  <a:lnTo>
                    <a:pt x="487" y="667"/>
                  </a:lnTo>
                  <a:lnTo>
                    <a:pt x="484" y="667"/>
                  </a:lnTo>
                  <a:lnTo>
                    <a:pt x="484" y="718"/>
                  </a:lnTo>
                  <a:lnTo>
                    <a:pt x="353" y="1099"/>
                  </a:lnTo>
                  <a:lnTo>
                    <a:pt x="223" y="717"/>
                  </a:lnTo>
                  <a:lnTo>
                    <a:pt x="223" y="669"/>
                  </a:lnTo>
                  <a:lnTo>
                    <a:pt x="182" y="668"/>
                  </a:lnTo>
                  <a:lnTo>
                    <a:pt x="146" y="664"/>
                  </a:lnTo>
                  <a:lnTo>
                    <a:pt x="116" y="658"/>
                  </a:lnTo>
                  <a:lnTo>
                    <a:pt x="89" y="651"/>
                  </a:lnTo>
                  <a:lnTo>
                    <a:pt x="65" y="642"/>
                  </a:lnTo>
                  <a:lnTo>
                    <a:pt x="47" y="633"/>
                  </a:lnTo>
                  <a:lnTo>
                    <a:pt x="32" y="624"/>
                  </a:lnTo>
                  <a:lnTo>
                    <a:pt x="19" y="616"/>
                  </a:lnTo>
                  <a:lnTo>
                    <a:pt x="11" y="609"/>
                  </a:lnTo>
                  <a:lnTo>
                    <a:pt x="5" y="603"/>
                  </a:lnTo>
                  <a:lnTo>
                    <a:pt x="1" y="598"/>
                  </a:lnTo>
                  <a:lnTo>
                    <a:pt x="0" y="596"/>
                  </a:lnTo>
                  <a:lnTo>
                    <a:pt x="1" y="596"/>
                  </a:lnTo>
                  <a:lnTo>
                    <a:pt x="4" y="596"/>
                  </a:lnTo>
                  <a:lnTo>
                    <a:pt x="8" y="595"/>
                  </a:lnTo>
                  <a:lnTo>
                    <a:pt x="14" y="593"/>
                  </a:lnTo>
                  <a:lnTo>
                    <a:pt x="20" y="590"/>
                  </a:lnTo>
                  <a:lnTo>
                    <a:pt x="28" y="585"/>
                  </a:lnTo>
                  <a:lnTo>
                    <a:pt x="36" y="578"/>
                  </a:lnTo>
                  <a:lnTo>
                    <a:pt x="44" y="569"/>
                  </a:lnTo>
                  <a:lnTo>
                    <a:pt x="53" y="557"/>
                  </a:lnTo>
                  <a:lnTo>
                    <a:pt x="61" y="543"/>
                  </a:lnTo>
                  <a:lnTo>
                    <a:pt x="68" y="525"/>
                  </a:lnTo>
                  <a:lnTo>
                    <a:pt x="76" y="504"/>
                  </a:lnTo>
                  <a:lnTo>
                    <a:pt x="82" y="479"/>
                  </a:lnTo>
                  <a:lnTo>
                    <a:pt x="87" y="450"/>
                  </a:lnTo>
                  <a:lnTo>
                    <a:pt x="90" y="417"/>
                  </a:lnTo>
                  <a:lnTo>
                    <a:pt x="92" y="378"/>
                  </a:lnTo>
                  <a:lnTo>
                    <a:pt x="92" y="335"/>
                  </a:lnTo>
                  <a:lnTo>
                    <a:pt x="93" y="289"/>
                  </a:lnTo>
                  <a:lnTo>
                    <a:pt x="95" y="249"/>
                  </a:lnTo>
                  <a:lnTo>
                    <a:pt x="101" y="212"/>
                  </a:lnTo>
                  <a:lnTo>
                    <a:pt x="108" y="179"/>
                  </a:lnTo>
                  <a:lnTo>
                    <a:pt x="118" y="150"/>
                  </a:lnTo>
                  <a:lnTo>
                    <a:pt x="128" y="125"/>
                  </a:lnTo>
                  <a:lnTo>
                    <a:pt x="140" y="103"/>
                  </a:lnTo>
                  <a:lnTo>
                    <a:pt x="152" y="85"/>
                  </a:lnTo>
                  <a:lnTo>
                    <a:pt x="166" y="70"/>
                  </a:lnTo>
                  <a:lnTo>
                    <a:pt x="179" y="56"/>
                  </a:lnTo>
                  <a:lnTo>
                    <a:pt x="192" y="46"/>
                  </a:lnTo>
                  <a:lnTo>
                    <a:pt x="206" y="37"/>
                  </a:lnTo>
                  <a:lnTo>
                    <a:pt x="219" y="30"/>
                  </a:lnTo>
                  <a:lnTo>
                    <a:pt x="230" y="24"/>
                  </a:lnTo>
                  <a:lnTo>
                    <a:pt x="241" y="20"/>
                  </a:lnTo>
                  <a:lnTo>
                    <a:pt x="251" y="16"/>
                  </a:lnTo>
                  <a:lnTo>
                    <a:pt x="281" y="7"/>
                  </a:lnTo>
                  <a:lnTo>
                    <a:pt x="310" y="2"/>
                  </a:lnTo>
                  <a:lnTo>
                    <a:pt x="3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94" name="Freeform 47"/>
            <p:cNvSpPr>
              <a:spLocks/>
            </p:cNvSpPr>
            <p:nvPr/>
          </p:nvSpPr>
          <p:spPr bwMode="auto">
            <a:xfrm>
              <a:off x="6845" y="3116"/>
              <a:ext cx="60" cy="23"/>
            </a:xfrm>
            <a:custGeom>
              <a:avLst/>
              <a:gdLst>
                <a:gd name="T0" fmla="*/ 302 w 963"/>
                <a:gd name="T1" fmla="*/ 0 h 370"/>
                <a:gd name="T2" fmla="*/ 250 w 963"/>
                <a:gd name="T3" fmla="*/ 153 h 370"/>
                <a:gd name="T4" fmla="*/ 322 w 963"/>
                <a:gd name="T5" fmla="*/ 148 h 370"/>
                <a:gd name="T6" fmla="*/ 482 w 963"/>
                <a:gd name="T7" fmla="*/ 345 h 370"/>
                <a:gd name="T8" fmla="*/ 642 w 963"/>
                <a:gd name="T9" fmla="*/ 148 h 370"/>
                <a:gd name="T10" fmla="*/ 715 w 963"/>
                <a:gd name="T11" fmla="*/ 153 h 370"/>
                <a:gd name="T12" fmla="*/ 663 w 963"/>
                <a:gd name="T13" fmla="*/ 0 h 370"/>
                <a:gd name="T14" fmla="*/ 691 w 963"/>
                <a:gd name="T15" fmla="*/ 15 h 370"/>
                <a:gd name="T16" fmla="*/ 855 w 963"/>
                <a:gd name="T17" fmla="*/ 96 h 370"/>
                <a:gd name="T18" fmla="*/ 879 w 963"/>
                <a:gd name="T19" fmla="*/ 111 h 370"/>
                <a:gd name="T20" fmla="*/ 900 w 963"/>
                <a:gd name="T21" fmla="*/ 131 h 370"/>
                <a:gd name="T22" fmla="*/ 917 w 963"/>
                <a:gd name="T23" fmla="*/ 152 h 370"/>
                <a:gd name="T24" fmla="*/ 929 w 963"/>
                <a:gd name="T25" fmla="*/ 178 h 370"/>
                <a:gd name="T26" fmla="*/ 936 w 963"/>
                <a:gd name="T27" fmla="*/ 206 h 370"/>
                <a:gd name="T28" fmla="*/ 963 w 963"/>
                <a:gd name="T29" fmla="*/ 350 h 370"/>
                <a:gd name="T30" fmla="*/ 962 w 963"/>
                <a:gd name="T31" fmla="*/ 357 h 370"/>
                <a:gd name="T32" fmla="*/ 959 w 963"/>
                <a:gd name="T33" fmla="*/ 364 h 370"/>
                <a:gd name="T34" fmla="*/ 952 w 963"/>
                <a:gd name="T35" fmla="*/ 368 h 370"/>
                <a:gd name="T36" fmla="*/ 945 w 963"/>
                <a:gd name="T37" fmla="*/ 370 h 370"/>
                <a:gd name="T38" fmla="*/ 17 w 963"/>
                <a:gd name="T39" fmla="*/ 370 h 370"/>
                <a:gd name="T40" fmla="*/ 10 w 963"/>
                <a:gd name="T41" fmla="*/ 368 h 370"/>
                <a:gd name="T42" fmla="*/ 4 w 963"/>
                <a:gd name="T43" fmla="*/ 363 h 370"/>
                <a:gd name="T44" fmla="*/ 1 w 963"/>
                <a:gd name="T45" fmla="*/ 357 h 370"/>
                <a:gd name="T46" fmla="*/ 0 w 963"/>
                <a:gd name="T47" fmla="*/ 350 h 370"/>
                <a:gd name="T48" fmla="*/ 27 w 963"/>
                <a:gd name="T49" fmla="*/ 204 h 370"/>
                <a:gd name="T50" fmla="*/ 34 w 963"/>
                <a:gd name="T51" fmla="*/ 177 h 370"/>
                <a:gd name="T52" fmla="*/ 47 w 963"/>
                <a:gd name="T53" fmla="*/ 152 h 370"/>
                <a:gd name="T54" fmla="*/ 63 w 963"/>
                <a:gd name="T55" fmla="*/ 130 h 370"/>
                <a:gd name="T56" fmla="*/ 84 w 963"/>
                <a:gd name="T57" fmla="*/ 110 h 370"/>
                <a:gd name="T58" fmla="*/ 108 w 963"/>
                <a:gd name="T59" fmla="*/ 96 h 370"/>
                <a:gd name="T60" fmla="*/ 269 w 963"/>
                <a:gd name="T61" fmla="*/ 17 h 370"/>
                <a:gd name="T62" fmla="*/ 302 w 963"/>
                <a:gd name="T63"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3" h="370">
                  <a:moveTo>
                    <a:pt x="302" y="0"/>
                  </a:moveTo>
                  <a:lnTo>
                    <a:pt x="250" y="153"/>
                  </a:lnTo>
                  <a:lnTo>
                    <a:pt x="322" y="148"/>
                  </a:lnTo>
                  <a:lnTo>
                    <a:pt x="482" y="345"/>
                  </a:lnTo>
                  <a:lnTo>
                    <a:pt x="642" y="148"/>
                  </a:lnTo>
                  <a:lnTo>
                    <a:pt x="715" y="153"/>
                  </a:lnTo>
                  <a:lnTo>
                    <a:pt x="663" y="0"/>
                  </a:lnTo>
                  <a:lnTo>
                    <a:pt x="691" y="15"/>
                  </a:lnTo>
                  <a:lnTo>
                    <a:pt x="855" y="96"/>
                  </a:lnTo>
                  <a:lnTo>
                    <a:pt x="879" y="111"/>
                  </a:lnTo>
                  <a:lnTo>
                    <a:pt x="900" y="131"/>
                  </a:lnTo>
                  <a:lnTo>
                    <a:pt x="917" y="152"/>
                  </a:lnTo>
                  <a:lnTo>
                    <a:pt x="929" y="178"/>
                  </a:lnTo>
                  <a:lnTo>
                    <a:pt x="936" y="206"/>
                  </a:lnTo>
                  <a:lnTo>
                    <a:pt x="963" y="350"/>
                  </a:lnTo>
                  <a:lnTo>
                    <a:pt x="962" y="357"/>
                  </a:lnTo>
                  <a:lnTo>
                    <a:pt x="959" y="364"/>
                  </a:lnTo>
                  <a:lnTo>
                    <a:pt x="952" y="368"/>
                  </a:lnTo>
                  <a:lnTo>
                    <a:pt x="945" y="370"/>
                  </a:lnTo>
                  <a:lnTo>
                    <a:pt x="17" y="370"/>
                  </a:lnTo>
                  <a:lnTo>
                    <a:pt x="10" y="368"/>
                  </a:lnTo>
                  <a:lnTo>
                    <a:pt x="4" y="363"/>
                  </a:lnTo>
                  <a:lnTo>
                    <a:pt x="1" y="357"/>
                  </a:lnTo>
                  <a:lnTo>
                    <a:pt x="0" y="350"/>
                  </a:lnTo>
                  <a:lnTo>
                    <a:pt x="27" y="204"/>
                  </a:lnTo>
                  <a:lnTo>
                    <a:pt x="34" y="177"/>
                  </a:lnTo>
                  <a:lnTo>
                    <a:pt x="47" y="152"/>
                  </a:lnTo>
                  <a:lnTo>
                    <a:pt x="63" y="130"/>
                  </a:lnTo>
                  <a:lnTo>
                    <a:pt x="84" y="110"/>
                  </a:lnTo>
                  <a:lnTo>
                    <a:pt x="108" y="96"/>
                  </a:lnTo>
                  <a:lnTo>
                    <a:pt x="269" y="17"/>
                  </a:lnTo>
                  <a:lnTo>
                    <a:pt x="3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99" name="Freeform 48"/>
            <p:cNvSpPr>
              <a:spLocks noEditPoints="1"/>
            </p:cNvSpPr>
            <p:nvPr/>
          </p:nvSpPr>
          <p:spPr bwMode="auto">
            <a:xfrm>
              <a:off x="6909" y="3024"/>
              <a:ext cx="83" cy="83"/>
            </a:xfrm>
            <a:custGeom>
              <a:avLst/>
              <a:gdLst>
                <a:gd name="T0" fmla="*/ 389 w 1329"/>
                <a:gd name="T1" fmla="*/ 890 h 1326"/>
                <a:gd name="T2" fmla="*/ 574 w 1329"/>
                <a:gd name="T3" fmla="*/ 1010 h 1326"/>
                <a:gd name="T4" fmla="*/ 780 w 1329"/>
                <a:gd name="T5" fmla="*/ 1002 h 1326"/>
                <a:gd name="T6" fmla="*/ 585 w 1329"/>
                <a:gd name="T7" fmla="*/ 903 h 1326"/>
                <a:gd name="T8" fmla="*/ 445 w 1329"/>
                <a:gd name="T9" fmla="*/ 795 h 1326"/>
                <a:gd name="T10" fmla="*/ 632 w 1329"/>
                <a:gd name="T11" fmla="*/ 545 h 1326"/>
                <a:gd name="T12" fmla="*/ 542 w 1329"/>
                <a:gd name="T13" fmla="*/ 635 h 1326"/>
                <a:gd name="T14" fmla="*/ 584 w 1329"/>
                <a:gd name="T15" fmla="*/ 757 h 1326"/>
                <a:gd name="T16" fmla="*/ 712 w 1329"/>
                <a:gd name="T17" fmla="*/ 771 h 1326"/>
                <a:gd name="T18" fmla="*/ 780 w 1329"/>
                <a:gd name="T19" fmla="*/ 663 h 1326"/>
                <a:gd name="T20" fmla="*/ 712 w 1329"/>
                <a:gd name="T21" fmla="*/ 554 h 1326"/>
                <a:gd name="T22" fmla="*/ 858 w 1329"/>
                <a:gd name="T23" fmla="*/ 509 h 1326"/>
                <a:gd name="T24" fmla="*/ 910 w 1329"/>
                <a:gd name="T25" fmla="*/ 663 h 1326"/>
                <a:gd name="T26" fmla="*/ 838 w 1329"/>
                <a:gd name="T27" fmla="*/ 839 h 1326"/>
                <a:gd name="T28" fmla="*/ 997 w 1329"/>
                <a:gd name="T29" fmla="*/ 797 h 1326"/>
                <a:gd name="T30" fmla="*/ 1012 w 1329"/>
                <a:gd name="T31" fmla="*/ 572 h 1326"/>
                <a:gd name="T32" fmla="*/ 893 w 1329"/>
                <a:gd name="T33" fmla="*/ 387 h 1326"/>
                <a:gd name="T34" fmla="*/ 490 w 1329"/>
                <a:gd name="T35" fmla="*/ 351 h 1326"/>
                <a:gd name="T36" fmla="*/ 342 w 1329"/>
                <a:gd name="T37" fmla="*/ 510 h 1326"/>
                <a:gd name="T38" fmla="*/ 445 w 1329"/>
                <a:gd name="T39" fmla="*/ 530 h 1326"/>
                <a:gd name="T40" fmla="*/ 584 w 1329"/>
                <a:gd name="T41" fmla="*/ 421 h 1326"/>
                <a:gd name="T42" fmla="*/ 777 w 1329"/>
                <a:gd name="T43" fmla="*/ 323 h 1326"/>
                <a:gd name="T44" fmla="*/ 708 w 1329"/>
                <a:gd name="T45" fmla="*/ 0 h 1326"/>
                <a:gd name="T46" fmla="*/ 764 w 1329"/>
                <a:gd name="T47" fmla="*/ 56 h 1326"/>
                <a:gd name="T48" fmla="*/ 964 w 1329"/>
                <a:gd name="T49" fmla="*/ 224 h 1326"/>
                <a:gd name="T50" fmla="*/ 1078 w 1329"/>
                <a:gd name="T51" fmla="*/ 149 h 1326"/>
                <a:gd name="T52" fmla="*/ 1180 w 1329"/>
                <a:gd name="T53" fmla="*/ 251 h 1326"/>
                <a:gd name="T54" fmla="*/ 1105 w 1329"/>
                <a:gd name="T55" fmla="*/ 365 h 1326"/>
                <a:gd name="T56" fmla="*/ 1273 w 1329"/>
                <a:gd name="T57" fmla="*/ 565 h 1326"/>
                <a:gd name="T58" fmla="*/ 1329 w 1329"/>
                <a:gd name="T59" fmla="*/ 621 h 1326"/>
                <a:gd name="T60" fmla="*/ 1291 w 1329"/>
                <a:gd name="T61" fmla="*/ 760 h 1326"/>
                <a:gd name="T62" fmla="*/ 1132 w 1329"/>
                <a:gd name="T63" fmla="*/ 916 h 1326"/>
                <a:gd name="T64" fmla="*/ 1182 w 1329"/>
                <a:gd name="T65" fmla="*/ 1063 h 1326"/>
                <a:gd name="T66" fmla="*/ 1092 w 1329"/>
                <a:gd name="T67" fmla="*/ 1172 h 1326"/>
                <a:gd name="T68" fmla="*/ 1024 w 1329"/>
                <a:gd name="T69" fmla="*/ 1163 h 1326"/>
                <a:gd name="T70" fmla="*/ 764 w 1329"/>
                <a:gd name="T71" fmla="*/ 1187 h 1326"/>
                <a:gd name="T72" fmla="*/ 725 w 1329"/>
                <a:gd name="T73" fmla="*/ 1323 h 1326"/>
                <a:gd name="T74" fmla="*/ 576 w 1329"/>
                <a:gd name="T75" fmla="*/ 1303 h 1326"/>
                <a:gd name="T76" fmla="*/ 459 w 1329"/>
                <a:gd name="T77" fmla="*/ 1155 h 1326"/>
                <a:gd name="T78" fmla="*/ 279 w 1329"/>
                <a:gd name="T79" fmla="*/ 1177 h 1326"/>
                <a:gd name="T80" fmla="*/ 165 w 1329"/>
                <a:gd name="T81" fmla="*/ 1102 h 1326"/>
                <a:gd name="T82" fmla="*/ 155 w 1329"/>
                <a:gd name="T83" fmla="*/ 1034 h 1326"/>
                <a:gd name="T84" fmla="*/ 151 w 1329"/>
                <a:gd name="T85" fmla="*/ 816 h 1326"/>
                <a:gd name="T86" fmla="*/ 11 w 1329"/>
                <a:gd name="T87" fmla="*/ 740 h 1326"/>
                <a:gd name="T88" fmla="*/ 11 w 1329"/>
                <a:gd name="T89" fmla="*/ 586 h 1326"/>
                <a:gd name="T90" fmla="*/ 151 w 1329"/>
                <a:gd name="T91" fmla="*/ 509 h 1326"/>
                <a:gd name="T92" fmla="*/ 155 w 1329"/>
                <a:gd name="T93" fmla="*/ 291 h 1326"/>
                <a:gd name="T94" fmla="*/ 165 w 1329"/>
                <a:gd name="T95" fmla="*/ 224 h 1326"/>
                <a:gd name="T96" fmla="*/ 279 w 1329"/>
                <a:gd name="T97" fmla="*/ 148 h 1326"/>
                <a:gd name="T98" fmla="*/ 459 w 1329"/>
                <a:gd name="T99" fmla="*/ 171 h 1326"/>
                <a:gd name="T100" fmla="*/ 576 w 1329"/>
                <a:gd name="T101" fmla="*/ 22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29" h="1326">
                  <a:moveTo>
                    <a:pt x="313" y="728"/>
                  </a:moveTo>
                  <a:lnTo>
                    <a:pt x="324" y="773"/>
                  </a:lnTo>
                  <a:lnTo>
                    <a:pt x="341" y="815"/>
                  </a:lnTo>
                  <a:lnTo>
                    <a:pt x="362" y="854"/>
                  </a:lnTo>
                  <a:lnTo>
                    <a:pt x="389" y="890"/>
                  </a:lnTo>
                  <a:lnTo>
                    <a:pt x="418" y="923"/>
                  </a:lnTo>
                  <a:lnTo>
                    <a:pt x="453" y="951"/>
                  </a:lnTo>
                  <a:lnTo>
                    <a:pt x="490" y="976"/>
                  </a:lnTo>
                  <a:lnTo>
                    <a:pt x="531" y="995"/>
                  </a:lnTo>
                  <a:lnTo>
                    <a:pt x="574" y="1010"/>
                  </a:lnTo>
                  <a:lnTo>
                    <a:pt x="619" y="1018"/>
                  </a:lnTo>
                  <a:lnTo>
                    <a:pt x="666" y="1021"/>
                  </a:lnTo>
                  <a:lnTo>
                    <a:pt x="705" y="1019"/>
                  </a:lnTo>
                  <a:lnTo>
                    <a:pt x="743" y="1013"/>
                  </a:lnTo>
                  <a:lnTo>
                    <a:pt x="780" y="1002"/>
                  </a:lnTo>
                  <a:lnTo>
                    <a:pt x="723" y="905"/>
                  </a:lnTo>
                  <a:lnTo>
                    <a:pt x="692" y="911"/>
                  </a:lnTo>
                  <a:lnTo>
                    <a:pt x="659" y="913"/>
                  </a:lnTo>
                  <a:lnTo>
                    <a:pt x="621" y="911"/>
                  </a:lnTo>
                  <a:lnTo>
                    <a:pt x="585" y="903"/>
                  </a:lnTo>
                  <a:lnTo>
                    <a:pt x="550" y="890"/>
                  </a:lnTo>
                  <a:lnTo>
                    <a:pt x="520" y="871"/>
                  </a:lnTo>
                  <a:lnTo>
                    <a:pt x="491" y="850"/>
                  </a:lnTo>
                  <a:lnTo>
                    <a:pt x="465" y="823"/>
                  </a:lnTo>
                  <a:lnTo>
                    <a:pt x="445" y="795"/>
                  </a:lnTo>
                  <a:lnTo>
                    <a:pt x="428" y="763"/>
                  </a:lnTo>
                  <a:lnTo>
                    <a:pt x="415" y="728"/>
                  </a:lnTo>
                  <a:lnTo>
                    <a:pt x="313" y="728"/>
                  </a:lnTo>
                  <a:close/>
                  <a:moveTo>
                    <a:pt x="660" y="542"/>
                  </a:moveTo>
                  <a:lnTo>
                    <a:pt x="632" y="545"/>
                  </a:lnTo>
                  <a:lnTo>
                    <a:pt x="607" y="554"/>
                  </a:lnTo>
                  <a:lnTo>
                    <a:pt x="584" y="569"/>
                  </a:lnTo>
                  <a:lnTo>
                    <a:pt x="566" y="587"/>
                  </a:lnTo>
                  <a:lnTo>
                    <a:pt x="551" y="610"/>
                  </a:lnTo>
                  <a:lnTo>
                    <a:pt x="542" y="635"/>
                  </a:lnTo>
                  <a:lnTo>
                    <a:pt x="539" y="663"/>
                  </a:lnTo>
                  <a:lnTo>
                    <a:pt x="542" y="690"/>
                  </a:lnTo>
                  <a:lnTo>
                    <a:pt x="551" y="716"/>
                  </a:lnTo>
                  <a:lnTo>
                    <a:pt x="566" y="737"/>
                  </a:lnTo>
                  <a:lnTo>
                    <a:pt x="584" y="757"/>
                  </a:lnTo>
                  <a:lnTo>
                    <a:pt x="607" y="771"/>
                  </a:lnTo>
                  <a:lnTo>
                    <a:pt x="632" y="779"/>
                  </a:lnTo>
                  <a:lnTo>
                    <a:pt x="660" y="784"/>
                  </a:lnTo>
                  <a:lnTo>
                    <a:pt x="687" y="779"/>
                  </a:lnTo>
                  <a:lnTo>
                    <a:pt x="712" y="771"/>
                  </a:lnTo>
                  <a:lnTo>
                    <a:pt x="735" y="757"/>
                  </a:lnTo>
                  <a:lnTo>
                    <a:pt x="753" y="737"/>
                  </a:lnTo>
                  <a:lnTo>
                    <a:pt x="767" y="716"/>
                  </a:lnTo>
                  <a:lnTo>
                    <a:pt x="776" y="690"/>
                  </a:lnTo>
                  <a:lnTo>
                    <a:pt x="780" y="663"/>
                  </a:lnTo>
                  <a:lnTo>
                    <a:pt x="776" y="635"/>
                  </a:lnTo>
                  <a:lnTo>
                    <a:pt x="767" y="610"/>
                  </a:lnTo>
                  <a:lnTo>
                    <a:pt x="753" y="587"/>
                  </a:lnTo>
                  <a:lnTo>
                    <a:pt x="735" y="569"/>
                  </a:lnTo>
                  <a:lnTo>
                    <a:pt x="712" y="554"/>
                  </a:lnTo>
                  <a:lnTo>
                    <a:pt x="687" y="545"/>
                  </a:lnTo>
                  <a:lnTo>
                    <a:pt x="660" y="542"/>
                  </a:lnTo>
                  <a:close/>
                  <a:moveTo>
                    <a:pt x="893" y="387"/>
                  </a:moveTo>
                  <a:lnTo>
                    <a:pt x="837" y="485"/>
                  </a:lnTo>
                  <a:lnTo>
                    <a:pt x="858" y="509"/>
                  </a:lnTo>
                  <a:lnTo>
                    <a:pt x="877" y="536"/>
                  </a:lnTo>
                  <a:lnTo>
                    <a:pt x="891" y="565"/>
                  </a:lnTo>
                  <a:lnTo>
                    <a:pt x="901" y="596"/>
                  </a:lnTo>
                  <a:lnTo>
                    <a:pt x="908" y="628"/>
                  </a:lnTo>
                  <a:lnTo>
                    <a:pt x="910" y="663"/>
                  </a:lnTo>
                  <a:lnTo>
                    <a:pt x="907" y="703"/>
                  </a:lnTo>
                  <a:lnTo>
                    <a:pt x="898" y="742"/>
                  </a:lnTo>
                  <a:lnTo>
                    <a:pt x="883" y="777"/>
                  </a:lnTo>
                  <a:lnTo>
                    <a:pt x="862" y="810"/>
                  </a:lnTo>
                  <a:lnTo>
                    <a:pt x="838" y="839"/>
                  </a:lnTo>
                  <a:lnTo>
                    <a:pt x="895" y="938"/>
                  </a:lnTo>
                  <a:lnTo>
                    <a:pt x="927" y="907"/>
                  </a:lnTo>
                  <a:lnTo>
                    <a:pt x="955" y="874"/>
                  </a:lnTo>
                  <a:lnTo>
                    <a:pt x="979" y="837"/>
                  </a:lnTo>
                  <a:lnTo>
                    <a:pt x="997" y="797"/>
                  </a:lnTo>
                  <a:lnTo>
                    <a:pt x="1012" y="755"/>
                  </a:lnTo>
                  <a:lnTo>
                    <a:pt x="1021" y="710"/>
                  </a:lnTo>
                  <a:lnTo>
                    <a:pt x="1024" y="663"/>
                  </a:lnTo>
                  <a:lnTo>
                    <a:pt x="1021" y="617"/>
                  </a:lnTo>
                  <a:lnTo>
                    <a:pt x="1012" y="572"/>
                  </a:lnTo>
                  <a:lnTo>
                    <a:pt x="997" y="529"/>
                  </a:lnTo>
                  <a:lnTo>
                    <a:pt x="978" y="488"/>
                  </a:lnTo>
                  <a:lnTo>
                    <a:pt x="954" y="451"/>
                  </a:lnTo>
                  <a:lnTo>
                    <a:pt x="926" y="417"/>
                  </a:lnTo>
                  <a:lnTo>
                    <a:pt x="893" y="387"/>
                  </a:lnTo>
                  <a:close/>
                  <a:moveTo>
                    <a:pt x="666" y="305"/>
                  </a:moveTo>
                  <a:lnTo>
                    <a:pt x="619" y="308"/>
                  </a:lnTo>
                  <a:lnTo>
                    <a:pt x="574" y="317"/>
                  </a:lnTo>
                  <a:lnTo>
                    <a:pt x="531" y="331"/>
                  </a:lnTo>
                  <a:lnTo>
                    <a:pt x="490" y="351"/>
                  </a:lnTo>
                  <a:lnTo>
                    <a:pt x="453" y="375"/>
                  </a:lnTo>
                  <a:lnTo>
                    <a:pt x="419" y="403"/>
                  </a:lnTo>
                  <a:lnTo>
                    <a:pt x="389" y="436"/>
                  </a:lnTo>
                  <a:lnTo>
                    <a:pt x="363" y="471"/>
                  </a:lnTo>
                  <a:lnTo>
                    <a:pt x="342" y="510"/>
                  </a:lnTo>
                  <a:lnTo>
                    <a:pt x="324" y="552"/>
                  </a:lnTo>
                  <a:lnTo>
                    <a:pt x="313" y="596"/>
                  </a:lnTo>
                  <a:lnTo>
                    <a:pt x="415" y="596"/>
                  </a:lnTo>
                  <a:lnTo>
                    <a:pt x="428" y="562"/>
                  </a:lnTo>
                  <a:lnTo>
                    <a:pt x="445" y="530"/>
                  </a:lnTo>
                  <a:lnTo>
                    <a:pt x="465" y="500"/>
                  </a:lnTo>
                  <a:lnTo>
                    <a:pt x="491" y="475"/>
                  </a:lnTo>
                  <a:lnTo>
                    <a:pt x="519" y="453"/>
                  </a:lnTo>
                  <a:lnTo>
                    <a:pt x="550" y="435"/>
                  </a:lnTo>
                  <a:lnTo>
                    <a:pt x="584" y="421"/>
                  </a:lnTo>
                  <a:lnTo>
                    <a:pt x="621" y="413"/>
                  </a:lnTo>
                  <a:lnTo>
                    <a:pt x="659" y="410"/>
                  </a:lnTo>
                  <a:lnTo>
                    <a:pt x="692" y="412"/>
                  </a:lnTo>
                  <a:lnTo>
                    <a:pt x="722" y="418"/>
                  </a:lnTo>
                  <a:lnTo>
                    <a:pt x="777" y="323"/>
                  </a:lnTo>
                  <a:lnTo>
                    <a:pt x="742" y="313"/>
                  </a:lnTo>
                  <a:lnTo>
                    <a:pt x="704" y="307"/>
                  </a:lnTo>
                  <a:lnTo>
                    <a:pt x="666" y="305"/>
                  </a:lnTo>
                  <a:close/>
                  <a:moveTo>
                    <a:pt x="621" y="0"/>
                  </a:moveTo>
                  <a:lnTo>
                    <a:pt x="708" y="0"/>
                  </a:lnTo>
                  <a:lnTo>
                    <a:pt x="725" y="3"/>
                  </a:lnTo>
                  <a:lnTo>
                    <a:pt x="741" y="11"/>
                  </a:lnTo>
                  <a:lnTo>
                    <a:pt x="753" y="22"/>
                  </a:lnTo>
                  <a:lnTo>
                    <a:pt x="761" y="38"/>
                  </a:lnTo>
                  <a:lnTo>
                    <a:pt x="764" y="56"/>
                  </a:lnTo>
                  <a:lnTo>
                    <a:pt x="764" y="140"/>
                  </a:lnTo>
                  <a:lnTo>
                    <a:pt x="817" y="154"/>
                  </a:lnTo>
                  <a:lnTo>
                    <a:pt x="870" y="173"/>
                  </a:lnTo>
                  <a:lnTo>
                    <a:pt x="919" y="196"/>
                  </a:lnTo>
                  <a:lnTo>
                    <a:pt x="964" y="224"/>
                  </a:lnTo>
                  <a:lnTo>
                    <a:pt x="1024" y="164"/>
                  </a:lnTo>
                  <a:lnTo>
                    <a:pt x="1036" y="154"/>
                  </a:lnTo>
                  <a:lnTo>
                    <a:pt x="1050" y="149"/>
                  </a:lnTo>
                  <a:lnTo>
                    <a:pt x="1064" y="147"/>
                  </a:lnTo>
                  <a:lnTo>
                    <a:pt x="1078" y="149"/>
                  </a:lnTo>
                  <a:lnTo>
                    <a:pt x="1092" y="154"/>
                  </a:lnTo>
                  <a:lnTo>
                    <a:pt x="1104" y="164"/>
                  </a:lnTo>
                  <a:lnTo>
                    <a:pt x="1165" y="225"/>
                  </a:lnTo>
                  <a:lnTo>
                    <a:pt x="1174" y="237"/>
                  </a:lnTo>
                  <a:lnTo>
                    <a:pt x="1180" y="251"/>
                  </a:lnTo>
                  <a:lnTo>
                    <a:pt x="1182" y="265"/>
                  </a:lnTo>
                  <a:lnTo>
                    <a:pt x="1180" y="279"/>
                  </a:lnTo>
                  <a:lnTo>
                    <a:pt x="1174" y="292"/>
                  </a:lnTo>
                  <a:lnTo>
                    <a:pt x="1165" y="305"/>
                  </a:lnTo>
                  <a:lnTo>
                    <a:pt x="1105" y="365"/>
                  </a:lnTo>
                  <a:lnTo>
                    <a:pt x="1132" y="410"/>
                  </a:lnTo>
                  <a:lnTo>
                    <a:pt x="1156" y="459"/>
                  </a:lnTo>
                  <a:lnTo>
                    <a:pt x="1174" y="510"/>
                  </a:lnTo>
                  <a:lnTo>
                    <a:pt x="1187" y="565"/>
                  </a:lnTo>
                  <a:lnTo>
                    <a:pt x="1273" y="565"/>
                  </a:lnTo>
                  <a:lnTo>
                    <a:pt x="1291" y="567"/>
                  </a:lnTo>
                  <a:lnTo>
                    <a:pt x="1306" y="575"/>
                  </a:lnTo>
                  <a:lnTo>
                    <a:pt x="1319" y="587"/>
                  </a:lnTo>
                  <a:lnTo>
                    <a:pt x="1326" y="602"/>
                  </a:lnTo>
                  <a:lnTo>
                    <a:pt x="1329" y="621"/>
                  </a:lnTo>
                  <a:lnTo>
                    <a:pt x="1329" y="707"/>
                  </a:lnTo>
                  <a:lnTo>
                    <a:pt x="1326" y="725"/>
                  </a:lnTo>
                  <a:lnTo>
                    <a:pt x="1319" y="741"/>
                  </a:lnTo>
                  <a:lnTo>
                    <a:pt x="1306" y="752"/>
                  </a:lnTo>
                  <a:lnTo>
                    <a:pt x="1291" y="760"/>
                  </a:lnTo>
                  <a:lnTo>
                    <a:pt x="1273" y="763"/>
                  </a:lnTo>
                  <a:lnTo>
                    <a:pt x="1187" y="763"/>
                  </a:lnTo>
                  <a:lnTo>
                    <a:pt x="1174" y="816"/>
                  </a:lnTo>
                  <a:lnTo>
                    <a:pt x="1156" y="867"/>
                  </a:lnTo>
                  <a:lnTo>
                    <a:pt x="1132" y="916"/>
                  </a:lnTo>
                  <a:lnTo>
                    <a:pt x="1105" y="963"/>
                  </a:lnTo>
                  <a:lnTo>
                    <a:pt x="1165" y="1023"/>
                  </a:lnTo>
                  <a:lnTo>
                    <a:pt x="1174" y="1035"/>
                  </a:lnTo>
                  <a:lnTo>
                    <a:pt x="1180" y="1048"/>
                  </a:lnTo>
                  <a:lnTo>
                    <a:pt x="1182" y="1063"/>
                  </a:lnTo>
                  <a:lnTo>
                    <a:pt x="1180" y="1077"/>
                  </a:lnTo>
                  <a:lnTo>
                    <a:pt x="1174" y="1090"/>
                  </a:lnTo>
                  <a:lnTo>
                    <a:pt x="1165" y="1103"/>
                  </a:lnTo>
                  <a:lnTo>
                    <a:pt x="1104" y="1163"/>
                  </a:lnTo>
                  <a:lnTo>
                    <a:pt x="1092" y="1172"/>
                  </a:lnTo>
                  <a:lnTo>
                    <a:pt x="1078" y="1178"/>
                  </a:lnTo>
                  <a:lnTo>
                    <a:pt x="1064" y="1179"/>
                  </a:lnTo>
                  <a:lnTo>
                    <a:pt x="1050" y="1178"/>
                  </a:lnTo>
                  <a:lnTo>
                    <a:pt x="1036" y="1172"/>
                  </a:lnTo>
                  <a:lnTo>
                    <a:pt x="1024" y="1163"/>
                  </a:lnTo>
                  <a:lnTo>
                    <a:pt x="964" y="1103"/>
                  </a:lnTo>
                  <a:lnTo>
                    <a:pt x="918" y="1131"/>
                  </a:lnTo>
                  <a:lnTo>
                    <a:pt x="869" y="1155"/>
                  </a:lnTo>
                  <a:lnTo>
                    <a:pt x="817" y="1173"/>
                  </a:lnTo>
                  <a:lnTo>
                    <a:pt x="764" y="1187"/>
                  </a:lnTo>
                  <a:lnTo>
                    <a:pt x="764" y="1269"/>
                  </a:lnTo>
                  <a:lnTo>
                    <a:pt x="761" y="1288"/>
                  </a:lnTo>
                  <a:lnTo>
                    <a:pt x="753" y="1303"/>
                  </a:lnTo>
                  <a:lnTo>
                    <a:pt x="741" y="1315"/>
                  </a:lnTo>
                  <a:lnTo>
                    <a:pt x="725" y="1323"/>
                  </a:lnTo>
                  <a:lnTo>
                    <a:pt x="708" y="1326"/>
                  </a:lnTo>
                  <a:lnTo>
                    <a:pt x="621" y="1326"/>
                  </a:lnTo>
                  <a:lnTo>
                    <a:pt x="604" y="1323"/>
                  </a:lnTo>
                  <a:lnTo>
                    <a:pt x="588" y="1315"/>
                  </a:lnTo>
                  <a:lnTo>
                    <a:pt x="576" y="1303"/>
                  </a:lnTo>
                  <a:lnTo>
                    <a:pt x="568" y="1288"/>
                  </a:lnTo>
                  <a:lnTo>
                    <a:pt x="565" y="1269"/>
                  </a:lnTo>
                  <a:lnTo>
                    <a:pt x="565" y="1187"/>
                  </a:lnTo>
                  <a:lnTo>
                    <a:pt x="511" y="1173"/>
                  </a:lnTo>
                  <a:lnTo>
                    <a:pt x="459" y="1155"/>
                  </a:lnTo>
                  <a:lnTo>
                    <a:pt x="410" y="1131"/>
                  </a:lnTo>
                  <a:lnTo>
                    <a:pt x="363" y="1104"/>
                  </a:lnTo>
                  <a:lnTo>
                    <a:pt x="305" y="1163"/>
                  </a:lnTo>
                  <a:lnTo>
                    <a:pt x="293" y="1172"/>
                  </a:lnTo>
                  <a:lnTo>
                    <a:pt x="279" y="1177"/>
                  </a:lnTo>
                  <a:lnTo>
                    <a:pt x="265" y="1179"/>
                  </a:lnTo>
                  <a:lnTo>
                    <a:pt x="251" y="1177"/>
                  </a:lnTo>
                  <a:lnTo>
                    <a:pt x="237" y="1172"/>
                  </a:lnTo>
                  <a:lnTo>
                    <a:pt x="225" y="1163"/>
                  </a:lnTo>
                  <a:lnTo>
                    <a:pt x="165" y="1102"/>
                  </a:lnTo>
                  <a:lnTo>
                    <a:pt x="155" y="1089"/>
                  </a:lnTo>
                  <a:lnTo>
                    <a:pt x="149" y="1076"/>
                  </a:lnTo>
                  <a:lnTo>
                    <a:pt x="147" y="1062"/>
                  </a:lnTo>
                  <a:lnTo>
                    <a:pt x="149" y="1047"/>
                  </a:lnTo>
                  <a:lnTo>
                    <a:pt x="155" y="1034"/>
                  </a:lnTo>
                  <a:lnTo>
                    <a:pt x="165" y="1022"/>
                  </a:lnTo>
                  <a:lnTo>
                    <a:pt x="222" y="964"/>
                  </a:lnTo>
                  <a:lnTo>
                    <a:pt x="194" y="918"/>
                  </a:lnTo>
                  <a:lnTo>
                    <a:pt x="171" y="868"/>
                  </a:lnTo>
                  <a:lnTo>
                    <a:pt x="151" y="816"/>
                  </a:lnTo>
                  <a:lnTo>
                    <a:pt x="138" y="762"/>
                  </a:lnTo>
                  <a:lnTo>
                    <a:pt x="56" y="762"/>
                  </a:lnTo>
                  <a:lnTo>
                    <a:pt x="39" y="759"/>
                  </a:lnTo>
                  <a:lnTo>
                    <a:pt x="22" y="752"/>
                  </a:lnTo>
                  <a:lnTo>
                    <a:pt x="11" y="740"/>
                  </a:lnTo>
                  <a:lnTo>
                    <a:pt x="3" y="724"/>
                  </a:lnTo>
                  <a:lnTo>
                    <a:pt x="0" y="706"/>
                  </a:lnTo>
                  <a:lnTo>
                    <a:pt x="0" y="620"/>
                  </a:lnTo>
                  <a:lnTo>
                    <a:pt x="3" y="601"/>
                  </a:lnTo>
                  <a:lnTo>
                    <a:pt x="11" y="586"/>
                  </a:lnTo>
                  <a:lnTo>
                    <a:pt x="22" y="575"/>
                  </a:lnTo>
                  <a:lnTo>
                    <a:pt x="39" y="567"/>
                  </a:lnTo>
                  <a:lnTo>
                    <a:pt x="56" y="564"/>
                  </a:lnTo>
                  <a:lnTo>
                    <a:pt x="138" y="564"/>
                  </a:lnTo>
                  <a:lnTo>
                    <a:pt x="151" y="509"/>
                  </a:lnTo>
                  <a:lnTo>
                    <a:pt x="171" y="457"/>
                  </a:lnTo>
                  <a:lnTo>
                    <a:pt x="194" y="408"/>
                  </a:lnTo>
                  <a:lnTo>
                    <a:pt x="222" y="362"/>
                  </a:lnTo>
                  <a:lnTo>
                    <a:pt x="165" y="304"/>
                  </a:lnTo>
                  <a:lnTo>
                    <a:pt x="155" y="291"/>
                  </a:lnTo>
                  <a:lnTo>
                    <a:pt x="149" y="278"/>
                  </a:lnTo>
                  <a:lnTo>
                    <a:pt x="147" y="264"/>
                  </a:lnTo>
                  <a:lnTo>
                    <a:pt x="149" y="249"/>
                  </a:lnTo>
                  <a:lnTo>
                    <a:pt x="155" y="236"/>
                  </a:lnTo>
                  <a:lnTo>
                    <a:pt x="165" y="224"/>
                  </a:lnTo>
                  <a:lnTo>
                    <a:pt x="225" y="164"/>
                  </a:lnTo>
                  <a:lnTo>
                    <a:pt x="237" y="154"/>
                  </a:lnTo>
                  <a:lnTo>
                    <a:pt x="251" y="148"/>
                  </a:lnTo>
                  <a:lnTo>
                    <a:pt x="265" y="146"/>
                  </a:lnTo>
                  <a:lnTo>
                    <a:pt x="279" y="148"/>
                  </a:lnTo>
                  <a:lnTo>
                    <a:pt x="293" y="154"/>
                  </a:lnTo>
                  <a:lnTo>
                    <a:pt x="305" y="164"/>
                  </a:lnTo>
                  <a:lnTo>
                    <a:pt x="363" y="222"/>
                  </a:lnTo>
                  <a:lnTo>
                    <a:pt x="410" y="194"/>
                  </a:lnTo>
                  <a:lnTo>
                    <a:pt x="459" y="171"/>
                  </a:lnTo>
                  <a:lnTo>
                    <a:pt x="511" y="152"/>
                  </a:lnTo>
                  <a:lnTo>
                    <a:pt x="565" y="140"/>
                  </a:lnTo>
                  <a:lnTo>
                    <a:pt x="565" y="56"/>
                  </a:lnTo>
                  <a:lnTo>
                    <a:pt x="568" y="38"/>
                  </a:lnTo>
                  <a:lnTo>
                    <a:pt x="576" y="22"/>
                  </a:lnTo>
                  <a:lnTo>
                    <a:pt x="588" y="11"/>
                  </a:lnTo>
                  <a:lnTo>
                    <a:pt x="604" y="3"/>
                  </a:lnTo>
                  <a:lnTo>
                    <a:pt x="6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00" name="Group 51"/>
          <p:cNvGrpSpPr>
            <a:grpSpLocks noChangeAspect="1"/>
          </p:cNvGrpSpPr>
          <p:nvPr/>
        </p:nvGrpSpPr>
        <p:grpSpPr bwMode="auto">
          <a:xfrm>
            <a:off x="7416629" y="3683943"/>
            <a:ext cx="209720" cy="209720"/>
            <a:chOff x="6375" y="2934"/>
            <a:chExt cx="208" cy="208"/>
          </a:xfrm>
          <a:solidFill>
            <a:schemeClr val="tx1">
              <a:lumMod val="65000"/>
              <a:lumOff val="35000"/>
            </a:schemeClr>
          </a:solidFill>
        </p:grpSpPr>
        <p:sp>
          <p:nvSpPr>
            <p:cNvPr id="5613" name="Freeform 53"/>
            <p:cNvSpPr>
              <a:spLocks noEditPoints="1"/>
            </p:cNvSpPr>
            <p:nvPr/>
          </p:nvSpPr>
          <p:spPr bwMode="auto">
            <a:xfrm>
              <a:off x="6375" y="2934"/>
              <a:ext cx="208" cy="208"/>
            </a:xfrm>
            <a:custGeom>
              <a:avLst/>
              <a:gdLst>
                <a:gd name="T0" fmla="*/ 1111 w 3326"/>
                <a:gd name="T1" fmla="*/ 445 h 3332"/>
                <a:gd name="T2" fmla="*/ 857 w 3326"/>
                <a:gd name="T3" fmla="*/ 554 h 3332"/>
                <a:gd name="T4" fmla="*/ 638 w 3326"/>
                <a:gd name="T5" fmla="*/ 743 h 3332"/>
                <a:gd name="T6" fmla="*/ 489 w 3326"/>
                <a:gd name="T7" fmla="*/ 982 h 3332"/>
                <a:gd name="T8" fmla="*/ 420 w 3326"/>
                <a:gd name="T9" fmla="*/ 1247 h 3332"/>
                <a:gd name="T10" fmla="*/ 430 w 3326"/>
                <a:gd name="T11" fmla="*/ 1520 h 3332"/>
                <a:gd name="T12" fmla="*/ 519 w 3326"/>
                <a:gd name="T13" fmla="*/ 1781 h 3332"/>
                <a:gd name="T14" fmla="*/ 688 w 3326"/>
                <a:gd name="T15" fmla="*/ 2012 h 3332"/>
                <a:gd name="T16" fmla="*/ 917 w 3326"/>
                <a:gd name="T17" fmla="*/ 2181 h 3332"/>
                <a:gd name="T18" fmla="*/ 1178 w 3326"/>
                <a:gd name="T19" fmla="*/ 2270 h 3332"/>
                <a:gd name="T20" fmla="*/ 1450 w 3326"/>
                <a:gd name="T21" fmla="*/ 2280 h 3332"/>
                <a:gd name="T22" fmla="*/ 1715 w 3326"/>
                <a:gd name="T23" fmla="*/ 2210 h 3332"/>
                <a:gd name="T24" fmla="*/ 1955 w 3326"/>
                <a:gd name="T25" fmla="*/ 2061 h 3332"/>
                <a:gd name="T26" fmla="*/ 2142 w 3326"/>
                <a:gd name="T27" fmla="*/ 1842 h 3332"/>
                <a:gd name="T28" fmla="*/ 2251 w 3326"/>
                <a:gd name="T29" fmla="*/ 1588 h 3332"/>
                <a:gd name="T30" fmla="*/ 2280 w 3326"/>
                <a:gd name="T31" fmla="*/ 1316 h 3332"/>
                <a:gd name="T32" fmla="*/ 2231 w 3326"/>
                <a:gd name="T33" fmla="*/ 1047 h 3332"/>
                <a:gd name="T34" fmla="*/ 2102 w 3326"/>
                <a:gd name="T35" fmla="*/ 799 h 3332"/>
                <a:gd name="T36" fmla="*/ 1898 w 3326"/>
                <a:gd name="T37" fmla="*/ 594 h 3332"/>
                <a:gd name="T38" fmla="*/ 1650 w 3326"/>
                <a:gd name="T39" fmla="*/ 465 h 3332"/>
                <a:gd name="T40" fmla="*/ 1382 w 3326"/>
                <a:gd name="T41" fmla="*/ 416 h 3332"/>
                <a:gd name="T42" fmla="*/ 1507 w 3326"/>
                <a:gd name="T43" fmla="*/ 9 h 3332"/>
                <a:gd name="T44" fmla="*/ 1817 w 3326"/>
                <a:gd name="T45" fmla="*/ 84 h 3332"/>
                <a:gd name="T46" fmla="*/ 2106 w 3326"/>
                <a:gd name="T47" fmla="*/ 234 h 3332"/>
                <a:gd name="T48" fmla="*/ 2361 w 3326"/>
                <a:gd name="T49" fmla="*/ 460 h 3332"/>
                <a:gd name="T50" fmla="*/ 2551 w 3326"/>
                <a:gd name="T51" fmla="*/ 742 h 3332"/>
                <a:gd name="T52" fmla="*/ 2663 w 3326"/>
                <a:gd name="T53" fmla="*/ 1055 h 3332"/>
                <a:gd name="T54" fmla="*/ 2695 w 3326"/>
                <a:gd name="T55" fmla="*/ 1381 h 3332"/>
                <a:gd name="T56" fmla="*/ 2648 w 3326"/>
                <a:gd name="T57" fmla="*/ 1705 h 3332"/>
                <a:gd name="T58" fmla="*/ 2522 w 3326"/>
                <a:gd name="T59" fmla="*/ 2014 h 3332"/>
                <a:gd name="T60" fmla="*/ 2555 w 3326"/>
                <a:gd name="T61" fmla="*/ 2184 h 3332"/>
                <a:gd name="T62" fmla="*/ 3307 w 3326"/>
                <a:gd name="T63" fmla="*/ 2966 h 3332"/>
                <a:gd name="T64" fmla="*/ 3324 w 3326"/>
                <a:gd name="T65" fmla="*/ 3101 h 3332"/>
                <a:gd name="T66" fmla="*/ 3272 w 3326"/>
                <a:gd name="T67" fmla="*/ 3228 h 3332"/>
                <a:gd name="T68" fmla="*/ 3161 w 3326"/>
                <a:gd name="T69" fmla="*/ 3313 h 3332"/>
                <a:gd name="T70" fmla="*/ 3027 w 3326"/>
                <a:gd name="T71" fmla="*/ 3330 h 3332"/>
                <a:gd name="T72" fmla="*/ 2899 w 3326"/>
                <a:gd name="T73" fmla="*/ 3278 h 3332"/>
                <a:gd name="T74" fmla="*/ 2153 w 3326"/>
                <a:gd name="T75" fmla="*/ 2433 h 3332"/>
                <a:gd name="T76" fmla="*/ 1860 w 3326"/>
                <a:gd name="T77" fmla="*/ 2599 h 3332"/>
                <a:gd name="T78" fmla="*/ 1542 w 3326"/>
                <a:gd name="T79" fmla="*/ 2686 h 3332"/>
                <a:gd name="T80" fmla="*/ 1214 w 3326"/>
                <a:gd name="T81" fmla="*/ 2693 h 3332"/>
                <a:gd name="T82" fmla="*/ 894 w 3326"/>
                <a:gd name="T83" fmla="*/ 2622 h 3332"/>
                <a:gd name="T84" fmla="*/ 596 w 3326"/>
                <a:gd name="T85" fmla="*/ 2471 h 3332"/>
                <a:gd name="T86" fmla="*/ 337 w 3326"/>
                <a:gd name="T87" fmla="*/ 2243 h 3332"/>
                <a:gd name="T88" fmla="*/ 150 w 3326"/>
                <a:gd name="T89" fmla="*/ 1969 h 3332"/>
                <a:gd name="T90" fmla="*/ 37 w 3326"/>
                <a:gd name="T91" fmla="*/ 1667 h 3332"/>
                <a:gd name="T92" fmla="*/ 0 w 3326"/>
                <a:gd name="T93" fmla="*/ 1351 h 3332"/>
                <a:gd name="T94" fmla="*/ 37 w 3326"/>
                <a:gd name="T95" fmla="*/ 1034 h 3332"/>
                <a:gd name="T96" fmla="*/ 150 w 3326"/>
                <a:gd name="T97" fmla="*/ 732 h 3332"/>
                <a:gd name="T98" fmla="*/ 337 w 3326"/>
                <a:gd name="T99" fmla="*/ 458 h 3332"/>
                <a:gd name="T100" fmla="*/ 590 w 3326"/>
                <a:gd name="T101" fmla="*/ 234 h 3332"/>
                <a:gd name="T102" fmla="*/ 879 w 3326"/>
                <a:gd name="T103" fmla="*/ 84 h 3332"/>
                <a:gd name="T104" fmla="*/ 1189 w 3326"/>
                <a:gd name="T105" fmla="*/ 9 h 3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26" h="3332">
                  <a:moveTo>
                    <a:pt x="1314" y="416"/>
                  </a:moveTo>
                  <a:lnTo>
                    <a:pt x="1246" y="421"/>
                  </a:lnTo>
                  <a:lnTo>
                    <a:pt x="1178" y="431"/>
                  </a:lnTo>
                  <a:lnTo>
                    <a:pt x="1111" y="445"/>
                  </a:lnTo>
                  <a:lnTo>
                    <a:pt x="1045" y="465"/>
                  </a:lnTo>
                  <a:lnTo>
                    <a:pt x="980" y="489"/>
                  </a:lnTo>
                  <a:lnTo>
                    <a:pt x="917" y="520"/>
                  </a:lnTo>
                  <a:lnTo>
                    <a:pt x="857" y="554"/>
                  </a:lnTo>
                  <a:lnTo>
                    <a:pt x="798" y="594"/>
                  </a:lnTo>
                  <a:lnTo>
                    <a:pt x="741" y="639"/>
                  </a:lnTo>
                  <a:lnTo>
                    <a:pt x="688" y="689"/>
                  </a:lnTo>
                  <a:lnTo>
                    <a:pt x="638" y="743"/>
                  </a:lnTo>
                  <a:lnTo>
                    <a:pt x="594" y="799"/>
                  </a:lnTo>
                  <a:lnTo>
                    <a:pt x="554" y="857"/>
                  </a:lnTo>
                  <a:lnTo>
                    <a:pt x="519" y="919"/>
                  </a:lnTo>
                  <a:lnTo>
                    <a:pt x="489" y="982"/>
                  </a:lnTo>
                  <a:lnTo>
                    <a:pt x="464" y="1047"/>
                  </a:lnTo>
                  <a:lnTo>
                    <a:pt x="445" y="1113"/>
                  </a:lnTo>
                  <a:lnTo>
                    <a:pt x="430" y="1180"/>
                  </a:lnTo>
                  <a:lnTo>
                    <a:pt x="420" y="1247"/>
                  </a:lnTo>
                  <a:lnTo>
                    <a:pt x="415" y="1316"/>
                  </a:lnTo>
                  <a:lnTo>
                    <a:pt x="415" y="1384"/>
                  </a:lnTo>
                  <a:lnTo>
                    <a:pt x="420" y="1452"/>
                  </a:lnTo>
                  <a:lnTo>
                    <a:pt x="430" y="1520"/>
                  </a:lnTo>
                  <a:lnTo>
                    <a:pt x="445" y="1588"/>
                  </a:lnTo>
                  <a:lnTo>
                    <a:pt x="464" y="1654"/>
                  </a:lnTo>
                  <a:lnTo>
                    <a:pt x="489" y="1719"/>
                  </a:lnTo>
                  <a:lnTo>
                    <a:pt x="519" y="1781"/>
                  </a:lnTo>
                  <a:lnTo>
                    <a:pt x="554" y="1842"/>
                  </a:lnTo>
                  <a:lnTo>
                    <a:pt x="594" y="1902"/>
                  </a:lnTo>
                  <a:lnTo>
                    <a:pt x="638" y="1958"/>
                  </a:lnTo>
                  <a:lnTo>
                    <a:pt x="688" y="2012"/>
                  </a:lnTo>
                  <a:lnTo>
                    <a:pt x="741" y="2061"/>
                  </a:lnTo>
                  <a:lnTo>
                    <a:pt x="798" y="2106"/>
                  </a:lnTo>
                  <a:lnTo>
                    <a:pt x="857" y="2146"/>
                  </a:lnTo>
                  <a:lnTo>
                    <a:pt x="917" y="2181"/>
                  </a:lnTo>
                  <a:lnTo>
                    <a:pt x="980" y="2210"/>
                  </a:lnTo>
                  <a:lnTo>
                    <a:pt x="1045" y="2235"/>
                  </a:lnTo>
                  <a:lnTo>
                    <a:pt x="1111" y="2255"/>
                  </a:lnTo>
                  <a:lnTo>
                    <a:pt x="1178" y="2270"/>
                  </a:lnTo>
                  <a:lnTo>
                    <a:pt x="1246" y="2280"/>
                  </a:lnTo>
                  <a:lnTo>
                    <a:pt x="1314" y="2285"/>
                  </a:lnTo>
                  <a:lnTo>
                    <a:pt x="1382" y="2285"/>
                  </a:lnTo>
                  <a:lnTo>
                    <a:pt x="1450" y="2280"/>
                  </a:lnTo>
                  <a:lnTo>
                    <a:pt x="1518" y="2270"/>
                  </a:lnTo>
                  <a:lnTo>
                    <a:pt x="1585" y="2255"/>
                  </a:lnTo>
                  <a:lnTo>
                    <a:pt x="1650" y="2235"/>
                  </a:lnTo>
                  <a:lnTo>
                    <a:pt x="1715" y="2210"/>
                  </a:lnTo>
                  <a:lnTo>
                    <a:pt x="1778" y="2181"/>
                  </a:lnTo>
                  <a:lnTo>
                    <a:pt x="1839" y="2146"/>
                  </a:lnTo>
                  <a:lnTo>
                    <a:pt x="1898" y="2106"/>
                  </a:lnTo>
                  <a:lnTo>
                    <a:pt x="1955" y="2061"/>
                  </a:lnTo>
                  <a:lnTo>
                    <a:pt x="2008" y="2012"/>
                  </a:lnTo>
                  <a:lnTo>
                    <a:pt x="2058" y="1958"/>
                  </a:lnTo>
                  <a:lnTo>
                    <a:pt x="2102" y="1902"/>
                  </a:lnTo>
                  <a:lnTo>
                    <a:pt x="2142" y="1842"/>
                  </a:lnTo>
                  <a:lnTo>
                    <a:pt x="2176" y="1781"/>
                  </a:lnTo>
                  <a:lnTo>
                    <a:pt x="2207" y="1719"/>
                  </a:lnTo>
                  <a:lnTo>
                    <a:pt x="2231" y="1654"/>
                  </a:lnTo>
                  <a:lnTo>
                    <a:pt x="2251" y="1588"/>
                  </a:lnTo>
                  <a:lnTo>
                    <a:pt x="2266" y="1520"/>
                  </a:lnTo>
                  <a:lnTo>
                    <a:pt x="2275" y="1452"/>
                  </a:lnTo>
                  <a:lnTo>
                    <a:pt x="2280" y="1384"/>
                  </a:lnTo>
                  <a:lnTo>
                    <a:pt x="2280" y="1316"/>
                  </a:lnTo>
                  <a:lnTo>
                    <a:pt x="2275" y="1247"/>
                  </a:lnTo>
                  <a:lnTo>
                    <a:pt x="2266" y="1180"/>
                  </a:lnTo>
                  <a:lnTo>
                    <a:pt x="2251" y="1113"/>
                  </a:lnTo>
                  <a:lnTo>
                    <a:pt x="2231" y="1047"/>
                  </a:lnTo>
                  <a:lnTo>
                    <a:pt x="2207" y="982"/>
                  </a:lnTo>
                  <a:lnTo>
                    <a:pt x="2176" y="919"/>
                  </a:lnTo>
                  <a:lnTo>
                    <a:pt x="2142" y="857"/>
                  </a:lnTo>
                  <a:lnTo>
                    <a:pt x="2102" y="799"/>
                  </a:lnTo>
                  <a:lnTo>
                    <a:pt x="2058" y="743"/>
                  </a:lnTo>
                  <a:lnTo>
                    <a:pt x="2008" y="689"/>
                  </a:lnTo>
                  <a:lnTo>
                    <a:pt x="1955" y="639"/>
                  </a:lnTo>
                  <a:lnTo>
                    <a:pt x="1898" y="594"/>
                  </a:lnTo>
                  <a:lnTo>
                    <a:pt x="1839" y="554"/>
                  </a:lnTo>
                  <a:lnTo>
                    <a:pt x="1778" y="520"/>
                  </a:lnTo>
                  <a:lnTo>
                    <a:pt x="1715" y="489"/>
                  </a:lnTo>
                  <a:lnTo>
                    <a:pt x="1650" y="465"/>
                  </a:lnTo>
                  <a:lnTo>
                    <a:pt x="1585" y="445"/>
                  </a:lnTo>
                  <a:lnTo>
                    <a:pt x="1518" y="431"/>
                  </a:lnTo>
                  <a:lnTo>
                    <a:pt x="1450" y="421"/>
                  </a:lnTo>
                  <a:lnTo>
                    <a:pt x="1382" y="416"/>
                  </a:lnTo>
                  <a:lnTo>
                    <a:pt x="1314" y="416"/>
                  </a:lnTo>
                  <a:close/>
                  <a:moveTo>
                    <a:pt x="1348" y="0"/>
                  </a:moveTo>
                  <a:lnTo>
                    <a:pt x="1428" y="2"/>
                  </a:lnTo>
                  <a:lnTo>
                    <a:pt x="1507" y="9"/>
                  </a:lnTo>
                  <a:lnTo>
                    <a:pt x="1586" y="21"/>
                  </a:lnTo>
                  <a:lnTo>
                    <a:pt x="1663" y="38"/>
                  </a:lnTo>
                  <a:lnTo>
                    <a:pt x="1741" y="59"/>
                  </a:lnTo>
                  <a:lnTo>
                    <a:pt x="1817" y="84"/>
                  </a:lnTo>
                  <a:lnTo>
                    <a:pt x="1892" y="115"/>
                  </a:lnTo>
                  <a:lnTo>
                    <a:pt x="1966" y="150"/>
                  </a:lnTo>
                  <a:lnTo>
                    <a:pt x="2038" y="190"/>
                  </a:lnTo>
                  <a:lnTo>
                    <a:pt x="2106" y="234"/>
                  </a:lnTo>
                  <a:lnTo>
                    <a:pt x="2174" y="283"/>
                  </a:lnTo>
                  <a:lnTo>
                    <a:pt x="2239" y="337"/>
                  </a:lnTo>
                  <a:lnTo>
                    <a:pt x="2302" y="395"/>
                  </a:lnTo>
                  <a:lnTo>
                    <a:pt x="2361" y="460"/>
                  </a:lnTo>
                  <a:lnTo>
                    <a:pt x="2416" y="527"/>
                  </a:lnTo>
                  <a:lnTo>
                    <a:pt x="2466" y="596"/>
                  </a:lnTo>
                  <a:lnTo>
                    <a:pt x="2512" y="668"/>
                  </a:lnTo>
                  <a:lnTo>
                    <a:pt x="2551" y="742"/>
                  </a:lnTo>
                  <a:lnTo>
                    <a:pt x="2587" y="818"/>
                  </a:lnTo>
                  <a:lnTo>
                    <a:pt x="2617" y="896"/>
                  </a:lnTo>
                  <a:lnTo>
                    <a:pt x="2642" y="975"/>
                  </a:lnTo>
                  <a:lnTo>
                    <a:pt x="2663" y="1055"/>
                  </a:lnTo>
                  <a:lnTo>
                    <a:pt x="2679" y="1135"/>
                  </a:lnTo>
                  <a:lnTo>
                    <a:pt x="2689" y="1217"/>
                  </a:lnTo>
                  <a:lnTo>
                    <a:pt x="2695" y="1299"/>
                  </a:lnTo>
                  <a:lnTo>
                    <a:pt x="2695" y="1381"/>
                  </a:lnTo>
                  <a:lnTo>
                    <a:pt x="2691" y="1463"/>
                  </a:lnTo>
                  <a:lnTo>
                    <a:pt x="2682" y="1544"/>
                  </a:lnTo>
                  <a:lnTo>
                    <a:pt x="2668" y="1625"/>
                  </a:lnTo>
                  <a:lnTo>
                    <a:pt x="2648" y="1705"/>
                  </a:lnTo>
                  <a:lnTo>
                    <a:pt x="2624" y="1786"/>
                  </a:lnTo>
                  <a:lnTo>
                    <a:pt x="2595" y="1863"/>
                  </a:lnTo>
                  <a:lnTo>
                    <a:pt x="2560" y="1940"/>
                  </a:lnTo>
                  <a:lnTo>
                    <a:pt x="2522" y="2014"/>
                  </a:lnTo>
                  <a:lnTo>
                    <a:pt x="2478" y="2086"/>
                  </a:lnTo>
                  <a:lnTo>
                    <a:pt x="2429" y="2156"/>
                  </a:lnTo>
                  <a:lnTo>
                    <a:pt x="2506" y="2233"/>
                  </a:lnTo>
                  <a:lnTo>
                    <a:pt x="2555" y="2184"/>
                  </a:lnTo>
                  <a:lnTo>
                    <a:pt x="3249" y="2878"/>
                  </a:lnTo>
                  <a:lnTo>
                    <a:pt x="3272" y="2905"/>
                  </a:lnTo>
                  <a:lnTo>
                    <a:pt x="3292" y="2935"/>
                  </a:lnTo>
                  <a:lnTo>
                    <a:pt x="3307" y="2966"/>
                  </a:lnTo>
                  <a:lnTo>
                    <a:pt x="3318" y="3000"/>
                  </a:lnTo>
                  <a:lnTo>
                    <a:pt x="3324" y="3033"/>
                  </a:lnTo>
                  <a:lnTo>
                    <a:pt x="3326" y="3066"/>
                  </a:lnTo>
                  <a:lnTo>
                    <a:pt x="3324" y="3101"/>
                  </a:lnTo>
                  <a:lnTo>
                    <a:pt x="3318" y="3134"/>
                  </a:lnTo>
                  <a:lnTo>
                    <a:pt x="3307" y="3167"/>
                  </a:lnTo>
                  <a:lnTo>
                    <a:pt x="3292" y="3198"/>
                  </a:lnTo>
                  <a:lnTo>
                    <a:pt x="3272" y="3228"/>
                  </a:lnTo>
                  <a:lnTo>
                    <a:pt x="3249" y="3255"/>
                  </a:lnTo>
                  <a:lnTo>
                    <a:pt x="3222" y="3278"/>
                  </a:lnTo>
                  <a:lnTo>
                    <a:pt x="3191" y="3297"/>
                  </a:lnTo>
                  <a:lnTo>
                    <a:pt x="3161" y="3313"/>
                  </a:lnTo>
                  <a:lnTo>
                    <a:pt x="3128" y="3324"/>
                  </a:lnTo>
                  <a:lnTo>
                    <a:pt x="3094" y="3330"/>
                  </a:lnTo>
                  <a:lnTo>
                    <a:pt x="3061" y="3332"/>
                  </a:lnTo>
                  <a:lnTo>
                    <a:pt x="3027" y="3330"/>
                  </a:lnTo>
                  <a:lnTo>
                    <a:pt x="2993" y="3324"/>
                  </a:lnTo>
                  <a:lnTo>
                    <a:pt x="2960" y="3313"/>
                  </a:lnTo>
                  <a:lnTo>
                    <a:pt x="2930" y="3297"/>
                  </a:lnTo>
                  <a:lnTo>
                    <a:pt x="2899" y="3278"/>
                  </a:lnTo>
                  <a:lnTo>
                    <a:pt x="2872" y="3255"/>
                  </a:lnTo>
                  <a:lnTo>
                    <a:pt x="2179" y="2560"/>
                  </a:lnTo>
                  <a:lnTo>
                    <a:pt x="2229" y="2510"/>
                  </a:lnTo>
                  <a:lnTo>
                    <a:pt x="2153" y="2433"/>
                  </a:lnTo>
                  <a:lnTo>
                    <a:pt x="2082" y="2482"/>
                  </a:lnTo>
                  <a:lnTo>
                    <a:pt x="2010" y="2526"/>
                  </a:lnTo>
                  <a:lnTo>
                    <a:pt x="1936" y="2566"/>
                  </a:lnTo>
                  <a:lnTo>
                    <a:pt x="1860" y="2599"/>
                  </a:lnTo>
                  <a:lnTo>
                    <a:pt x="1782" y="2629"/>
                  </a:lnTo>
                  <a:lnTo>
                    <a:pt x="1703" y="2653"/>
                  </a:lnTo>
                  <a:lnTo>
                    <a:pt x="1623" y="2672"/>
                  </a:lnTo>
                  <a:lnTo>
                    <a:pt x="1542" y="2686"/>
                  </a:lnTo>
                  <a:lnTo>
                    <a:pt x="1460" y="2696"/>
                  </a:lnTo>
                  <a:lnTo>
                    <a:pt x="1378" y="2700"/>
                  </a:lnTo>
                  <a:lnTo>
                    <a:pt x="1296" y="2700"/>
                  </a:lnTo>
                  <a:lnTo>
                    <a:pt x="1214" y="2693"/>
                  </a:lnTo>
                  <a:lnTo>
                    <a:pt x="1134" y="2683"/>
                  </a:lnTo>
                  <a:lnTo>
                    <a:pt x="1053" y="2668"/>
                  </a:lnTo>
                  <a:lnTo>
                    <a:pt x="973" y="2647"/>
                  </a:lnTo>
                  <a:lnTo>
                    <a:pt x="894" y="2622"/>
                  </a:lnTo>
                  <a:lnTo>
                    <a:pt x="817" y="2591"/>
                  </a:lnTo>
                  <a:lnTo>
                    <a:pt x="741" y="2556"/>
                  </a:lnTo>
                  <a:lnTo>
                    <a:pt x="667" y="2516"/>
                  </a:lnTo>
                  <a:lnTo>
                    <a:pt x="596" y="2471"/>
                  </a:lnTo>
                  <a:lnTo>
                    <a:pt x="526" y="2420"/>
                  </a:lnTo>
                  <a:lnTo>
                    <a:pt x="459" y="2365"/>
                  </a:lnTo>
                  <a:lnTo>
                    <a:pt x="395" y="2305"/>
                  </a:lnTo>
                  <a:lnTo>
                    <a:pt x="337" y="2243"/>
                  </a:lnTo>
                  <a:lnTo>
                    <a:pt x="283" y="2178"/>
                  </a:lnTo>
                  <a:lnTo>
                    <a:pt x="234" y="2111"/>
                  </a:lnTo>
                  <a:lnTo>
                    <a:pt x="189" y="2041"/>
                  </a:lnTo>
                  <a:lnTo>
                    <a:pt x="150" y="1969"/>
                  </a:lnTo>
                  <a:lnTo>
                    <a:pt x="114" y="1896"/>
                  </a:lnTo>
                  <a:lnTo>
                    <a:pt x="84" y="1821"/>
                  </a:lnTo>
                  <a:lnTo>
                    <a:pt x="59" y="1744"/>
                  </a:lnTo>
                  <a:lnTo>
                    <a:pt x="37" y="1667"/>
                  </a:lnTo>
                  <a:lnTo>
                    <a:pt x="21" y="1589"/>
                  </a:lnTo>
                  <a:lnTo>
                    <a:pt x="10" y="1510"/>
                  </a:lnTo>
                  <a:lnTo>
                    <a:pt x="3" y="1430"/>
                  </a:lnTo>
                  <a:lnTo>
                    <a:pt x="0" y="1351"/>
                  </a:lnTo>
                  <a:lnTo>
                    <a:pt x="3" y="1271"/>
                  </a:lnTo>
                  <a:lnTo>
                    <a:pt x="10" y="1192"/>
                  </a:lnTo>
                  <a:lnTo>
                    <a:pt x="21" y="1113"/>
                  </a:lnTo>
                  <a:lnTo>
                    <a:pt x="37" y="1034"/>
                  </a:lnTo>
                  <a:lnTo>
                    <a:pt x="59" y="957"/>
                  </a:lnTo>
                  <a:lnTo>
                    <a:pt x="84" y="880"/>
                  </a:lnTo>
                  <a:lnTo>
                    <a:pt x="114" y="805"/>
                  </a:lnTo>
                  <a:lnTo>
                    <a:pt x="150" y="732"/>
                  </a:lnTo>
                  <a:lnTo>
                    <a:pt x="189" y="660"/>
                  </a:lnTo>
                  <a:lnTo>
                    <a:pt x="234" y="590"/>
                  </a:lnTo>
                  <a:lnTo>
                    <a:pt x="283" y="523"/>
                  </a:lnTo>
                  <a:lnTo>
                    <a:pt x="337" y="458"/>
                  </a:lnTo>
                  <a:lnTo>
                    <a:pt x="395" y="395"/>
                  </a:lnTo>
                  <a:lnTo>
                    <a:pt x="457" y="337"/>
                  </a:lnTo>
                  <a:lnTo>
                    <a:pt x="522" y="283"/>
                  </a:lnTo>
                  <a:lnTo>
                    <a:pt x="590" y="234"/>
                  </a:lnTo>
                  <a:lnTo>
                    <a:pt x="658" y="190"/>
                  </a:lnTo>
                  <a:lnTo>
                    <a:pt x="730" y="150"/>
                  </a:lnTo>
                  <a:lnTo>
                    <a:pt x="804" y="115"/>
                  </a:lnTo>
                  <a:lnTo>
                    <a:pt x="879" y="84"/>
                  </a:lnTo>
                  <a:lnTo>
                    <a:pt x="955" y="59"/>
                  </a:lnTo>
                  <a:lnTo>
                    <a:pt x="1031" y="38"/>
                  </a:lnTo>
                  <a:lnTo>
                    <a:pt x="1110" y="21"/>
                  </a:lnTo>
                  <a:lnTo>
                    <a:pt x="1189" y="9"/>
                  </a:lnTo>
                  <a:lnTo>
                    <a:pt x="1268" y="2"/>
                  </a:lnTo>
                  <a:lnTo>
                    <a:pt x="13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4" name="Freeform 54"/>
            <p:cNvSpPr>
              <a:spLocks/>
            </p:cNvSpPr>
            <p:nvPr/>
          </p:nvSpPr>
          <p:spPr bwMode="auto">
            <a:xfrm>
              <a:off x="6438" y="2975"/>
              <a:ext cx="42" cy="56"/>
            </a:xfrm>
            <a:custGeom>
              <a:avLst/>
              <a:gdLst>
                <a:gd name="T0" fmla="*/ 380 w 673"/>
                <a:gd name="T1" fmla="*/ 2 h 896"/>
                <a:gd name="T2" fmla="*/ 435 w 673"/>
                <a:gd name="T3" fmla="*/ 15 h 896"/>
                <a:gd name="T4" fmla="*/ 479 w 673"/>
                <a:gd name="T5" fmla="*/ 35 h 896"/>
                <a:gd name="T6" fmla="*/ 519 w 673"/>
                <a:gd name="T7" fmla="*/ 63 h 896"/>
                <a:gd name="T8" fmla="*/ 544 w 673"/>
                <a:gd name="T9" fmla="*/ 90 h 896"/>
                <a:gd name="T10" fmla="*/ 555 w 673"/>
                <a:gd name="T11" fmla="*/ 106 h 896"/>
                <a:gd name="T12" fmla="*/ 558 w 673"/>
                <a:gd name="T13" fmla="*/ 109 h 896"/>
                <a:gd name="T14" fmla="*/ 567 w 673"/>
                <a:gd name="T15" fmla="*/ 111 h 896"/>
                <a:gd name="T16" fmla="*/ 581 w 673"/>
                <a:gd name="T17" fmla="*/ 116 h 896"/>
                <a:gd name="T18" fmla="*/ 599 w 673"/>
                <a:gd name="T19" fmla="*/ 127 h 896"/>
                <a:gd name="T20" fmla="*/ 617 w 673"/>
                <a:gd name="T21" fmla="*/ 147 h 896"/>
                <a:gd name="T22" fmla="*/ 634 w 673"/>
                <a:gd name="T23" fmla="*/ 176 h 896"/>
                <a:gd name="T24" fmla="*/ 646 w 673"/>
                <a:gd name="T25" fmla="*/ 217 h 896"/>
                <a:gd name="T26" fmla="*/ 653 w 673"/>
                <a:gd name="T27" fmla="*/ 272 h 896"/>
                <a:gd name="T28" fmla="*/ 649 w 673"/>
                <a:gd name="T29" fmla="*/ 343 h 896"/>
                <a:gd name="T30" fmla="*/ 639 w 673"/>
                <a:gd name="T31" fmla="*/ 406 h 896"/>
                <a:gd name="T32" fmla="*/ 640 w 673"/>
                <a:gd name="T33" fmla="*/ 427 h 896"/>
                <a:gd name="T34" fmla="*/ 653 w 673"/>
                <a:gd name="T35" fmla="*/ 430 h 896"/>
                <a:gd name="T36" fmla="*/ 666 w 673"/>
                <a:gd name="T37" fmla="*/ 441 h 896"/>
                <a:gd name="T38" fmla="*/ 672 w 673"/>
                <a:gd name="T39" fmla="*/ 462 h 896"/>
                <a:gd name="T40" fmla="*/ 671 w 673"/>
                <a:gd name="T41" fmla="*/ 495 h 896"/>
                <a:gd name="T42" fmla="*/ 661 w 673"/>
                <a:gd name="T43" fmla="*/ 543 h 896"/>
                <a:gd name="T44" fmla="*/ 643 w 673"/>
                <a:gd name="T45" fmla="*/ 595 h 896"/>
                <a:gd name="T46" fmla="*/ 626 w 673"/>
                <a:gd name="T47" fmla="*/ 626 h 896"/>
                <a:gd name="T48" fmla="*/ 611 w 673"/>
                <a:gd name="T49" fmla="*/ 639 h 896"/>
                <a:gd name="T50" fmla="*/ 599 w 673"/>
                <a:gd name="T51" fmla="*/ 668 h 896"/>
                <a:gd name="T52" fmla="*/ 578 w 673"/>
                <a:gd name="T53" fmla="*/ 725 h 896"/>
                <a:gd name="T54" fmla="*/ 543 w 673"/>
                <a:gd name="T55" fmla="*/ 781 h 896"/>
                <a:gd name="T56" fmla="*/ 497 w 673"/>
                <a:gd name="T57" fmla="*/ 831 h 896"/>
                <a:gd name="T58" fmla="*/ 440 w 673"/>
                <a:gd name="T59" fmla="*/ 870 h 896"/>
                <a:gd name="T60" fmla="*/ 372 w 673"/>
                <a:gd name="T61" fmla="*/ 893 h 896"/>
                <a:gd name="T62" fmla="*/ 300 w 673"/>
                <a:gd name="T63" fmla="*/ 893 h 896"/>
                <a:gd name="T64" fmla="*/ 232 w 673"/>
                <a:gd name="T65" fmla="*/ 870 h 896"/>
                <a:gd name="T66" fmla="*/ 174 w 673"/>
                <a:gd name="T67" fmla="*/ 831 h 896"/>
                <a:gd name="T68" fmla="*/ 129 w 673"/>
                <a:gd name="T69" fmla="*/ 781 h 896"/>
                <a:gd name="T70" fmla="*/ 95 w 673"/>
                <a:gd name="T71" fmla="*/ 725 h 896"/>
                <a:gd name="T72" fmla="*/ 74 w 673"/>
                <a:gd name="T73" fmla="*/ 667 h 896"/>
                <a:gd name="T74" fmla="*/ 62 w 673"/>
                <a:gd name="T75" fmla="*/ 639 h 896"/>
                <a:gd name="T76" fmla="*/ 47 w 673"/>
                <a:gd name="T77" fmla="*/ 626 h 896"/>
                <a:gd name="T78" fmla="*/ 30 w 673"/>
                <a:gd name="T79" fmla="*/ 595 h 896"/>
                <a:gd name="T80" fmla="*/ 12 w 673"/>
                <a:gd name="T81" fmla="*/ 543 h 896"/>
                <a:gd name="T82" fmla="*/ 1 w 673"/>
                <a:gd name="T83" fmla="*/ 495 h 896"/>
                <a:gd name="T84" fmla="*/ 0 w 673"/>
                <a:gd name="T85" fmla="*/ 462 h 896"/>
                <a:gd name="T86" fmla="*/ 7 w 673"/>
                <a:gd name="T87" fmla="*/ 441 h 896"/>
                <a:gd name="T88" fmla="*/ 18 w 673"/>
                <a:gd name="T89" fmla="*/ 430 h 896"/>
                <a:gd name="T90" fmla="*/ 33 w 673"/>
                <a:gd name="T91" fmla="*/ 427 h 896"/>
                <a:gd name="T92" fmla="*/ 34 w 673"/>
                <a:gd name="T93" fmla="*/ 406 h 896"/>
                <a:gd name="T94" fmla="*/ 22 w 673"/>
                <a:gd name="T95" fmla="*/ 349 h 896"/>
                <a:gd name="T96" fmla="*/ 21 w 673"/>
                <a:gd name="T97" fmla="*/ 282 h 896"/>
                <a:gd name="T98" fmla="*/ 38 w 673"/>
                <a:gd name="T99" fmla="*/ 216 h 896"/>
                <a:gd name="T100" fmla="*/ 68 w 673"/>
                <a:gd name="T101" fmla="*/ 158 h 896"/>
                <a:gd name="T102" fmla="*/ 106 w 673"/>
                <a:gd name="T103" fmla="*/ 110 h 896"/>
                <a:gd name="T104" fmla="*/ 154 w 673"/>
                <a:gd name="T105" fmla="*/ 67 h 896"/>
                <a:gd name="T106" fmla="*/ 202 w 673"/>
                <a:gd name="T107" fmla="*/ 35 h 896"/>
                <a:gd name="T108" fmla="*/ 251 w 673"/>
                <a:gd name="T109" fmla="*/ 13 h 896"/>
                <a:gd name="T110" fmla="*/ 316 w 673"/>
                <a:gd name="T111" fmla="*/ 1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73" h="896">
                  <a:moveTo>
                    <a:pt x="349" y="0"/>
                  </a:moveTo>
                  <a:lnTo>
                    <a:pt x="380" y="2"/>
                  </a:lnTo>
                  <a:lnTo>
                    <a:pt x="409" y="8"/>
                  </a:lnTo>
                  <a:lnTo>
                    <a:pt x="435" y="15"/>
                  </a:lnTo>
                  <a:lnTo>
                    <a:pt x="457" y="24"/>
                  </a:lnTo>
                  <a:lnTo>
                    <a:pt x="479" y="35"/>
                  </a:lnTo>
                  <a:lnTo>
                    <a:pt x="501" y="49"/>
                  </a:lnTo>
                  <a:lnTo>
                    <a:pt x="519" y="63"/>
                  </a:lnTo>
                  <a:lnTo>
                    <a:pt x="533" y="78"/>
                  </a:lnTo>
                  <a:lnTo>
                    <a:pt x="544" y="90"/>
                  </a:lnTo>
                  <a:lnTo>
                    <a:pt x="551" y="100"/>
                  </a:lnTo>
                  <a:lnTo>
                    <a:pt x="555" y="106"/>
                  </a:lnTo>
                  <a:lnTo>
                    <a:pt x="557" y="109"/>
                  </a:lnTo>
                  <a:lnTo>
                    <a:pt x="558" y="109"/>
                  </a:lnTo>
                  <a:lnTo>
                    <a:pt x="561" y="109"/>
                  </a:lnTo>
                  <a:lnTo>
                    <a:pt x="567" y="111"/>
                  </a:lnTo>
                  <a:lnTo>
                    <a:pt x="573" y="113"/>
                  </a:lnTo>
                  <a:lnTo>
                    <a:pt x="581" y="116"/>
                  </a:lnTo>
                  <a:lnTo>
                    <a:pt x="590" y="121"/>
                  </a:lnTo>
                  <a:lnTo>
                    <a:pt x="599" y="127"/>
                  </a:lnTo>
                  <a:lnTo>
                    <a:pt x="608" y="136"/>
                  </a:lnTo>
                  <a:lnTo>
                    <a:pt x="617" y="147"/>
                  </a:lnTo>
                  <a:lnTo>
                    <a:pt x="626" y="160"/>
                  </a:lnTo>
                  <a:lnTo>
                    <a:pt x="634" y="176"/>
                  </a:lnTo>
                  <a:lnTo>
                    <a:pt x="641" y="195"/>
                  </a:lnTo>
                  <a:lnTo>
                    <a:pt x="646" y="217"/>
                  </a:lnTo>
                  <a:lnTo>
                    <a:pt x="650" y="243"/>
                  </a:lnTo>
                  <a:lnTo>
                    <a:pt x="653" y="272"/>
                  </a:lnTo>
                  <a:lnTo>
                    <a:pt x="652" y="306"/>
                  </a:lnTo>
                  <a:lnTo>
                    <a:pt x="649" y="343"/>
                  </a:lnTo>
                  <a:lnTo>
                    <a:pt x="644" y="386"/>
                  </a:lnTo>
                  <a:lnTo>
                    <a:pt x="639" y="406"/>
                  </a:lnTo>
                  <a:lnTo>
                    <a:pt x="633" y="427"/>
                  </a:lnTo>
                  <a:lnTo>
                    <a:pt x="640" y="427"/>
                  </a:lnTo>
                  <a:lnTo>
                    <a:pt x="647" y="428"/>
                  </a:lnTo>
                  <a:lnTo>
                    <a:pt x="653" y="430"/>
                  </a:lnTo>
                  <a:lnTo>
                    <a:pt x="660" y="435"/>
                  </a:lnTo>
                  <a:lnTo>
                    <a:pt x="666" y="441"/>
                  </a:lnTo>
                  <a:lnTo>
                    <a:pt x="670" y="451"/>
                  </a:lnTo>
                  <a:lnTo>
                    <a:pt x="672" y="462"/>
                  </a:lnTo>
                  <a:lnTo>
                    <a:pt x="673" y="477"/>
                  </a:lnTo>
                  <a:lnTo>
                    <a:pt x="671" y="495"/>
                  </a:lnTo>
                  <a:lnTo>
                    <a:pt x="668" y="517"/>
                  </a:lnTo>
                  <a:lnTo>
                    <a:pt x="661" y="543"/>
                  </a:lnTo>
                  <a:lnTo>
                    <a:pt x="651" y="572"/>
                  </a:lnTo>
                  <a:lnTo>
                    <a:pt x="643" y="595"/>
                  </a:lnTo>
                  <a:lnTo>
                    <a:pt x="634" y="613"/>
                  </a:lnTo>
                  <a:lnTo>
                    <a:pt x="626" y="626"/>
                  </a:lnTo>
                  <a:lnTo>
                    <a:pt x="619" y="634"/>
                  </a:lnTo>
                  <a:lnTo>
                    <a:pt x="611" y="639"/>
                  </a:lnTo>
                  <a:lnTo>
                    <a:pt x="605" y="641"/>
                  </a:lnTo>
                  <a:lnTo>
                    <a:pt x="599" y="668"/>
                  </a:lnTo>
                  <a:lnTo>
                    <a:pt x="590" y="697"/>
                  </a:lnTo>
                  <a:lnTo>
                    <a:pt x="578" y="725"/>
                  </a:lnTo>
                  <a:lnTo>
                    <a:pt x="561" y="754"/>
                  </a:lnTo>
                  <a:lnTo>
                    <a:pt x="543" y="781"/>
                  </a:lnTo>
                  <a:lnTo>
                    <a:pt x="521" y="807"/>
                  </a:lnTo>
                  <a:lnTo>
                    <a:pt x="497" y="831"/>
                  </a:lnTo>
                  <a:lnTo>
                    <a:pt x="470" y="852"/>
                  </a:lnTo>
                  <a:lnTo>
                    <a:pt x="440" y="870"/>
                  </a:lnTo>
                  <a:lnTo>
                    <a:pt x="408" y="884"/>
                  </a:lnTo>
                  <a:lnTo>
                    <a:pt x="372" y="893"/>
                  </a:lnTo>
                  <a:lnTo>
                    <a:pt x="336" y="896"/>
                  </a:lnTo>
                  <a:lnTo>
                    <a:pt x="300" y="893"/>
                  </a:lnTo>
                  <a:lnTo>
                    <a:pt x="264" y="884"/>
                  </a:lnTo>
                  <a:lnTo>
                    <a:pt x="232" y="870"/>
                  </a:lnTo>
                  <a:lnTo>
                    <a:pt x="201" y="852"/>
                  </a:lnTo>
                  <a:lnTo>
                    <a:pt x="174" y="831"/>
                  </a:lnTo>
                  <a:lnTo>
                    <a:pt x="150" y="807"/>
                  </a:lnTo>
                  <a:lnTo>
                    <a:pt x="129" y="781"/>
                  </a:lnTo>
                  <a:lnTo>
                    <a:pt x="110" y="754"/>
                  </a:lnTo>
                  <a:lnTo>
                    <a:pt x="95" y="725"/>
                  </a:lnTo>
                  <a:lnTo>
                    <a:pt x="83" y="696"/>
                  </a:lnTo>
                  <a:lnTo>
                    <a:pt x="74" y="667"/>
                  </a:lnTo>
                  <a:lnTo>
                    <a:pt x="68" y="640"/>
                  </a:lnTo>
                  <a:lnTo>
                    <a:pt x="62" y="639"/>
                  </a:lnTo>
                  <a:lnTo>
                    <a:pt x="54" y="634"/>
                  </a:lnTo>
                  <a:lnTo>
                    <a:pt x="47" y="626"/>
                  </a:lnTo>
                  <a:lnTo>
                    <a:pt x="39" y="613"/>
                  </a:lnTo>
                  <a:lnTo>
                    <a:pt x="30" y="595"/>
                  </a:lnTo>
                  <a:lnTo>
                    <a:pt x="21" y="572"/>
                  </a:lnTo>
                  <a:lnTo>
                    <a:pt x="12" y="543"/>
                  </a:lnTo>
                  <a:lnTo>
                    <a:pt x="5" y="517"/>
                  </a:lnTo>
                  <a:lnTo>
                    <a:pt x="1" y="495"/>
                  </a:lnTo>
                  <a:lnTo>
                    <a:pt x="0" y="477"/>
                  </a:lnTo>
                  <a:lnTo>
                    <a:pt x="0" y="462"/>
                  </a:lnTo>
                  <a:lnTo>
                    <a:pt x="3" y="451"/>
                  </a:lnTo>
                  <a:lnTo>
                    <a:pt x="7" y="441"/>
                  </a:lnTo>
                  <a:lnTo>
                    <a:pt x="12" y="435"/>
                  </a:lnTo>
                  <a:lnTo>
                    <a:pt x="18" y="430"/>
                  </a:lnTo>
                  <a:lnTo>
                    <a:pt x="25" y="428"/>
                  </a:lnTo>
                  <a:lnTo>
                    <a:pt x="33" y="427"/>
                  </a:lnTo>
                  <a:lnTo>
                    <a:pt x="40" y="427"/>
                  </a:lnTo>
                  <a:lnTo>
                    <a:pt x="34" y="406"/>
                  </a:lnTo>
                  <a:lnTo>
                    <a:pt x="29" y="386"/>
                  </a:lnTo>
                  <a:lnTo>
                    <a:pt x="22" y="349"/>
                  </a:lnTo>
                  <a:lnTo>
                    <a:pt x="20" y="315"/>
                  </a:lnTo>
                  <a:lnTo>
                    <a:pt x="21" y="282"/>
                  </a:lnTo>
                  <a:lnTo>
                    <a:pt x="28" y="249"/>
                  </a:lnTo>
                  <a:lnTo>
                    <a:pt x="38" y="216"/>
                  </a:lnTo>
                  <a:lnTo>
                    <a:pt x="52" y="186"/>
                  </a:lnTo>
                  <a:lnTo>
                    <a:pt x="68" y="158"/>
                  </a:lnTo>
                  <a:lnTo>
                    <a:pt x="86" y="132"/>
                  </a:lnTo>
                  <a:lnTo>
                    <a:pt x="106" y="110"/>
                  </a:lnTo>
                  <a:lnTo>
                    <a:pt x="130" y="88"/>
                  </a:lnTo>
                  <a:lnTo>
                    <a:pt x="154" y="67"/>
                  </a:lnTo>
                  <a:lnTo>
                    <a:pt x="180" y="50"/>
                  </a:lnTo>
                  <a:lnTo>
                    <a:pt x="202" y="35"/>
                  </a:lnTo>
                  <a:lnTo>
                    <a:pt x="226" y="23"/>
                  </a:lnTo>
                  <a:lnTo>
                    <a:pt x="251" y="13"/>
                  </a:lnTo>
                  <a:lnTo>
                    <a:pt x="282" y="5"/>
                  </a:lnTo>
                  <a:lnTo>
                    <a:pt x="316" y="1"/>
                  </a:lnTo>
                  <a:lnTo>
                    <a:pt x="3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20" name="Freeform 55"/>
            <p:cNvSpPr>
              <a:spLocks/>
            </p:cNvSpPr>
            <p:nvPr/>
          </p:nvSpPr>
          <p:spPr bwMode="auto">
            <a:xfrm>
              <a:off x="6420" y="3030"/>
              <a:ext cx="78" cy="37"/>
            </a:xfrm>
            <a:custGeom>
              <a:avLst/>
              <a:gdLst>
                <a:gd name="T0" fmla="*/ 515 w 1236"/>
                <a:gd name="T1" fmla="*/ 381 h 587"/>
                <a:gd name="T2" fmla="*/ 586 w 1236"/>
                <a:gd name="T3" fmla="*/ 280 h 587"/>
                <a:gd name="T4" fmla="*/ 553 w 1236"/>
                <a:gd name="T5" fmla="*/ 228 h 587"/>
                <a:gd name="T6" fmla="*/ 537 w 1236"/>
                <a:gd name="T7" fmla="*/ 188 h 587"/>
                <a:gd name="T8" fmla="*/ 534 w 1236"/>
                <a:gd name="T9" fmla="*/ 156 h 587"/>
                <a:gd name="T10" fmla="*/ 540 w 1236"/>
                <a:gd name="T11" fmla="*/ 133 h 587"/>
                <a:gd name="T12" fmla="*/ 554 w 1236"/>
                <a:gd name="T13" fmla="*/ 117 h 587"/>
                <a:gd name="T14" fmla="*/ 571 w 1236"/>
                <a:gd name="T15" fmla="*/ 107 h 587"/>
                <a:gd name="T16" fmla="*/ 591 w 1236"/>
                <a:gd name="T17" fmla="*/ 102 h 587"/>
                <a:gd name="T18" fmla="*/ 607 w 1236"/>
                <a:gd name="T19" fmla="*/ 100 h 587"/>
                <a:gd name="T20" fmla="*/ 618 w 1236"/>
                <a:gd name="T21" fmla="*/ 98 h 587"/>
                <a:gd name="T22" fmla="*/ 625 w 1236"/>
                <a:gd name="T23" fmla="*/ 98 h 587"/>
                <a:gd name="T24" fmla="*/ 640 w 1236"/>
                <a:gd name="T25" fmla="*/ 100 h 587"/>
                <a:gd name="T26" fmla="*/ 657 w 1236"/>
                <a:gd name="T27" fmla="*/ 104 h 587"/>
                <a:gd name="T28" fmla="*/ 676 w 1236"/>
                <a:gd name="T29" fmla="*/ 112 h 587"/>
                <a:gd name="T30" fmla="*/ 692 w 1236"/>
                <a:gd name="T31" fmla="*/ 125 h 587"/>
                <a:gd name="T32" fmla="*/ 703 w 1236"/>
                <a:gd name="T33" fmla="*/ 144 h 587"/>
                <a:gd name="T34" fmla="*/ 705 w 1236"/>
                <a:gd name="T35" fmla="*/ 170 h 587"/>
                <a:gd name="T36" fmla="*/ 696 w 1236"/>
                <a:gd name="T37" fmla="*/ 207 h 587"/>
                <a:gd name="T38" fmla="*/ 672 w 1236"/>
                <a:gd name="T39" fmla="*/ 253 h 587"/>
                <a:gd name="T40" fmla="*/ 707 w 1236"/>
                <a:gd name="T41" fmla="*/ 433 h 587"/>
                <a:gd name="T42" fmla="*/ 844 w 1236"/>
                <a:gd name="T43" fmla="*/ 0 h 587"/>
                <a:gd name="T44" fmla="*/ 854 w 1236"/>
                <a:gd name="T45" fmla="*/ 6 h 587"/>
                <a:gd name="T46" fmla="*/ 880 w 1236"/>
                <a:gd name="T47" fmla="*/ 21 h 587"/>
                <a:gd name="T48" fmla="*/ 922 w 1236"/>
                <a:gd name="T49" fmla="*/ 45 h 587"/>
                <a:gd name="T50" fmla="*/ 981 w 1236"/>
                <a:gd name="T51" fmla="*/ 73 h 587"/>
                <a:gd name="T52" fmla="*/ 1053 w 1236"/>
                <a:gd name="T53" fmla="*/ 106 h 587"/>
                <a:gd name="T54" fmla="*/ 1128 w 1236"/>
                <a:gd name="T55" fmla="*/ 136 h 587"/>
                <a:gd name="T56" fmla="*/ 1179 w 1236"/>
                <a:gd name="T57" fmla="*/ 171 h 587"/>
                <a:gd name="T58" fmla="*/ 1215 w 1236"/>
                <a:gd name="T59" fmla="*/ 218 h 587"/>
                <a:gd name="T60" fmla="*/ 1236 w 1236"/>
                <a:gd name="T61" fmla="*/ 275 h 587"/>
                <a:gd name="T62" fmla="*/ 1162 w 1236"/>
                <a:gd name="T63" fmla="*/ 362 h 587"/>
                <a:gd name="T64" fmla="*/ 1061 w 1236"/>
                <a:gd name="T65" fmla="*/ 447 h 587"/>
                <a:gd name="T66" fmla="*/ 951 w 1236"/>
                <a:gd name="T67" fmla="*/ 512 h 587"/>
                <a:gd name="T68" fmla="*/ 833 w 1236"/>
                <a:gd name="T69" fmla="*/ 557 h 587"/>
                <a:gd name="T70" fmla="*/ 711 w 1236"/>
                <a:gd name="T71" fmla="*/ 582 h 587"/>
                <a:gd name="T72" fmla="*/ 588 w 1236"/>
                <a:gd name="T73" fmla="*/ 587 h 587"/>
                <a:gd name="T74" fmla="*/ 464 w 1236"/>
                <a:gd name="T75" fmla="*/ 572 h 587"/>
                <a:gd name="T76" fmla="*/ 344 w 1236"/>
                <a:gd name="T77" fmla="*/ 537 h 587"/>
                <a:gd name="T78" fmla="*/ 230 w 1236"/>
                <a:gd name="T79" fmla="*/ 482 h 587"/>
                <a:gd name="T80" fmla="*/ 123 w 1236"/>
                <a:gd name="T81" fmla="*/ 407 h 587"/>
                <a:gd name="T82" fmla="*/ 35 w 1236"/>
                <a:gd name="T83" fmla="*/ 319 h 587"/>
                <a:gd name="T84" fmla="*/ 10 w 1236"/>
                <a:gd name="T85" fmla="*/ 245 h 587"/>
                <a:gd name="T86" fmla="*/ 40 w 1236"/>
                <a:gd name="T87" fmla="*/ 194 h 587"/>
                <a:gd name="T88" fmla="*/ 83 w 1236"/>
                <a:gd name="T89" fmla="*/ 152 h 587"/>
                <a:gd name="T90" fmla="*/ 145 w 1236"/>
                <a:gd name="T91" fmla="*/ 122 h 587"/>
                <a:gd name="T92" fmla="*/ 224 w 1236"/>
                <a:gd name="T93" fmla="*/ 88 h 587"/>
                <a:gd name="T94" fmla="*/ 289 w 1236"/>
                <a:gd name="T95" fmla="*/ 58 h 587"/>
                <a:gd name="T96" fmla="*/ 340 w 1236"/>
                <a:gd name="T97" fmla="*/ 33 h 587"/>
                <a:gd name="T98" fmla="*/ 374 w 1236"/>
                <a:gd name="T99" fmla="*/ 12 h 587"/>
                <a:gd name="T100" fmla="*/ 392 w 1236"/>
                <a:gd name="T101" fmla="*/ 1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36" h="587">
                  <a:moveTo>
                    <a:pt x="394" y="0"/>
                  </a:moveTo>
                  <a:lnTo>
                    <a:pt x="515" y="381"/>
                  </a:lnTo>
                  <a:lnTo>
                    <a:pt x="532" y="433"/>
                  </a:lnTo>
                  <a:lnTo>
                    <a:pt x="586" y="280"/>
                  </a:lnTo>
                  <a:lnTo>
                    <a:pt x="567" y="253"/>
                  </a:lnTo>
                  <a:lnTo>
                    <a:pt x="553" y="228"/>
                  </a:lnTo>
                  <a:lnTo>
                    <a:pt x="543" y="207"/>
                  </a:lnTo>
                  <a:lnTo>
                    <a:pt x="537" y="188"/>
                  </a:lnTo>
                  <a:lnTo>
                    <a:pt x="534" y="170"/>
                  </a:lnTo>
                  <a:lnTo>
                    <a:pt x="534" y="156"/>
                  </a:lnTo>
                  <a:lnTo>
                    <a:pt x="536" y="144"/>
                  </a:lnTo>
                  <a:lnTo>
                    <a:pt x="540" y="133"/>
                  </a:lnTo>
                  <a:lnTo>
                    <a:pt x="547" y="125"/>
                  </a:lnTo>
                  <a:lnTo>
                    <a:pt x="554" y="117"/>
                  </a:lnTo>
                  <a:lnTo>
                    <a:pt x="562" y="112"/>
                  </a:lnTo>
                  <a:lnTo>
                    <a:pt x="571" y="107"/>
                  </a:lnTo>
                  <a:lnTo>
                    <a:pt x="582" y="104"/>
                  </a:lnTo>
                  <a:lnTo>
                    <a:pt x="591" y="102"/>
                  </a:lnTo>
                  <a:lnTo>
                    <a:pt x="599" y="100"/>
                  </a:lnTo>
                  <a:lnTo>
                    <a:pt x="607" y="100"/>
                  </a:lnTo>
                  <a:lnTo>
                    <a:pt x="613" y="98"/>
                  </a:lnTo>
                  <a:lnTo>
                    <a:pt x="618" y="98"/>
                  </a:lnTo>
                  <a:lnTo>
                    <a:pt x="621" y="98"/>
                  </a:lnTo>
                  <a:lnTo>
                    <a:pt x="625" y="98"/>
                  </a:lnTo>
                  <a:lnTo>
                    <a:pt x="632" y="100"/>
                  </a:lnTo>
                  <a:lnTo>
                    <a:pt x="640" y="100"/>
                  </a:lnTo>
                  <a:lnTo>
                    <a:pt x="648" y="102"/>
                  </a:lnTo>
                  <a:lnTo>
                    <a:pt x="657" y="104"/>
                  </a:lnTo>
                  <a:lnTo>
                    <a:pt x="666" y="107"/>
                  </a:lnTo>
                  <a:lnTo>
                    <a:pt x="676" y="112"/>
                  </a:lnTo>
                  <a:lnTo>
                    <a:pt x="685" y="117"/>
                  </a:lnTo>
                  <a:lnTo>
                    <a:pt x="692" y="125"/>
                  </a:lnTo>
                  <a:lnTo>
                    <a:pt x="698" y="133"/>
                  </a:lnTo>
                  <a:lnTo>
                    <a:pt x="703" y="144"/>
                  </a:lnTo>
                  <a:lnTo>
                    <a:pt x="705" y="156"/>
                  </a:lnTo>
                  <a:lnTo>
                    <a:pt x="705" y="170"/>
                  </a:lnTo>
                  <a:lnTo>
                    <a:pt x="702" y="188"/>
                  </a:lnTo>
                  <a:lnTo>
                    <a:pt x="696" y="207"/>
                  </a:lnTo>
                  <a:lnTo>
                    <a:pt x="686" y="228"/>
                  </a:lnTo>
                  <a:lnTo>
                    <a:pt x="672" y="253"/>
                  </a:lnTo>
                  <a:lnTo>
                    <a:pt x="653" y="280"/>
                  </a:lnTo>
                  <a:lnTo>
                    <a:pt x="707" y="433"/>
                  </a:lnTo>
                  <a:lnTo>
                    <a:pt x="724" y="381"/>
                  </a:lnTo>
                  <a:lnTo>
                    <a:pt x="844" y="0"/>
                  </a:lnTo>
                  <a:lnTo>
                    <a:pt x="846" y="1"/>
                  </a:lnTo>
                  <a:lnTo>
                    <a:pt x="854" y="6"/>
                  </a:lnTo>
                  <a:lnTo>
                    <a:pt x="865" y="12"/>
                  </a:lnTo>
                  <a:lnTo>
                    <a:pt x="880" y="21"/>
                  </a:lnTo>
                  <a:lnTo>
                    <a:pt x="899" y="33"/>
                  </a:lnTo>
                  <a:lnTo>
                    <a:pt x="922" y="45"/>
                  </a:lnTo>
                  <a:lnTo>
                    <a:pt x="950" y="59"/>
                  </a:lnTo>
                  <a:lnTo>
                    <a:pt x="981" y="73"/>
                  </a:lnTo>
                  <a:lnTo>
                    <a:pt x="1015" y="89"/>
                  </a:lnTo>
                  <a:lnTo>
                    <a:pt x="1053" y="106"/>
                  </a:lnTo>
                  <a:lnTo>
                    <a:pt x="1094" y="122"/>
                  </a:lnTo>
                  <a:lnTo>
                    <a:pt x="1128" y="136"/>
                  </a:lnTo>
                  <a:lnTo>
                    <a:pt x="1156" y="152"/>
                  </a:lnTo>
                  <a:lnTo>
                    <a:pt x="1179" y="171"/>
                  </a:lnTo>
                  <a:lnTo>
                    <a:pt x="1199" y="194"/>
                  </a:lnTo>
                  <a:lnTo>
                    <a:pt x="1215" y="218"/>
                  </a:lnTo>
                  <a:lnTo>
                    <a:pt x="1227" y="245"/>
                  </a:lnTo>
                  <a:lnTo>
                    <a:pt x="1236" y="275"/>
                  </a:lnTo>
                  <a:lnTo>
                    <a:pt x="1201" y="319"/>
                  </a:lnTo>
                  <a:lnTo>
                    <a:pt x="1162" y="362"/>
                  </a:lnTo>
                  <a:lnTo>
                    <a:pt x="1112" y="407"/>
                  </a:lnTo>
                  <a:lnTo>
                    <a:pt x="1061" y="447"/>
                  </a:lnTo>
                  <a:lnTo>
                    <a:pt x="1007" y="482"/>
                  </a:lnTo>
                  <a:lnTo>
                    <a:pt x="951" y="512"/>
                  </a:lnTo>
                  <a:lnTo>
                    <a:pt x="893" y="537"/>
                  </a:lnTo>
                  <a:lnTo>
                    <a:pt x="833" y="557"/>
                  </a:lnTo>
                  <a:lnTo>
                    <a:pt x="773" y="572"/>
                  </a:lnTo>
                  <a:lnTo>
                    <a:pt x="711" y="582"/>
                  </a:lnTo>
                  <a:lnTo>
                    <a:pt x="649" y="587"/>
                  </a:lnTo>
                  <a:lnTo>
                    <a:pt x="588" y="587"/>
                  </a:lnTo>
                  <a:lnTo>
                    <a:pt x="525" y="582"/>
                  </a:lnTo>
                  <a:lnTo>
                    <a:pt x="464" y="572"/>
                  </a:lnTo>
                  <a:lnTo>
                    <a:pt x="404" y="557"/>
                  </a:lnTo>
                  <a:lnTo>
                    <a:pt x="344" y="537"/>
                  </a:lnTo>
                  <a:lnTo>
                    <a:pt x="286" y="512"/>
                  </a:lnTo>
                  <a:lnTo>
                    <a:pt x="230" y="482"/>
                  </a:lnTo>
                  <a:lnTo>
                    <a:pt x="176" y="447"/>
                  </a:lnTo>
                  <a:lnTo>
                    <a:pt x="123" y="407"/>
                  </a:lnTo>
                  <a:lnTo>
                    <a:pt x="75" y="362"/>
                  </a:lnTo>
                  <a:lnTo>
                    <a:pt x="35" y="319"/>
                  </a:lnTo>
                  <a:lnTo>
                    <a:pt x="0" y="275"/>
                  </a:lnTo>
                  <a:lnTo>
                    <a:pt x="10" y="245"/>
                  </a:lnTo>
                  <a:lnTo>
                    <a:pt x="23" y="218"/>
                  </a:lnTo>
                  <a:lnTo>
                    <a:pt x="40" y="194"/>
                  </a:lnTo>
                  <a:lnTo>
                    <a:pt x="59" y="171"/>
                  </a:lnTo>
                  <a:lnTo>
                    <a:pt x="83" y="152"/>
                  </a:lnTo>
                  <a:lnTo>
                    <a:pt x="111" y="136"/>
                  </a:lnTo>
                  <a:lnTo>
                    <a:pt x="145" y="122"/>
                  </a:lnTo>
                  <a:lnTo>
                    <a:pt x="186" y="105"/>
                  </a:lnTo>
                  <a:lnTo>
                    <a:pt x="224" y="88"/>
                  </a:lnTo>
                  <a:lnTo>
                    <a:pt x="258" y="73"/>
                  </a:lnTo>
                  <a:lnTo>
                    <a:pt x="289" y="58"/>
                  </a:lnTo>
                  <a:lnTo>
                    <a:pt x="317" y="45"/>
                  </a:lnTo>
                  <a:lnTo>
                    <a:pt x="340" y="33"/>
                  </a:lnTo>
                  <a:lnTo>
                    <a:pt x="359" y="21"/>
                  </a:lnTo>
                  <a:lnTo>
                    <a:pt x="374" y="12"/>
                  </a:lnTo>
                  <a:lnTo>
                    <a:pt x="385" y="6"/>
                  </a:lnTo>
                  <a:lnTo>
                    <a:pt x="392" y="1"/>
                  </a:lnTo>
                  <a:lnTo>
                    <a:pt x="3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21" name="Group 58"/>
          <p:cNvGrpSpPr>
            <a:grpSpLocks noChangeAspect="1"/>
          </p:cNvGrpSpPr>
          <p:nvPr/>
        </p:nvGrpSpPr>
        <p:grpSpPr bwMode="auto">
          <a:xfrm>
            <a:off x="6354429" y="3683438"/>
            <a:ext cx="192579" cy="210729"/>
            <a:chOff x="5921" y="2934"/>
            <a:chExt cx="191" cy="209"/>
          </a:xfrm>
          <a:solidFill>
            <a:schemeClr val="tx1">
              <a:lumMod val="65000"/>
              <a:lumOff val="35000"/>
            </a:schemeClr>
          </a:solidFill>
        </p:grpSpPr>
        <p:sp>
          <p:nvSpPr>
            <p:cNvPr id="5637" name="Freeform 60"/>
            <p:cNvSpPr>
              <a:spLocks noEditPoints="1"/>
            </p:cNvSpPr>
            <p:nvPr/>
          </p:nvSpPr>
          <p:spPr bwMode="auto">
            <a:xfrm>
              <a:off x="5921" y="2934"/>
              <a:ext cx="179" cy="209"/>
            </a:xfrm>
            <a:custGeom>
              <a:avLst/>
              <a:gdLst>
                <a:gd name="T0" fmla="*/ 768 w 2865"/>
                <a:gd name="T1" fmla="*/ 752 h 3349"/>
                <a:gd name="T2" fmla="*/ 620 w 2865"/>
                <a:gd name="T3" fmla="*/ 896 h 3349"/>
                <a:gd name="T4" fmla="*/ 569 w 2865"/>
                <a:gd name="T5" fmla="*/ 972 h 3349"/>
                <a:gd name="T6" fmla="*/ 555 w 2865"/>
                <a:gd name="T7" fmla="*/ 1083 h 3349"/>
                <a:gd name="T8" fmla="*/ 584 w 2865"/>
                <a:gd name="T9" fmla="*/ 1232 h 3349"/>
                <a:gd name="T10" fmla="*/ 662 w 2865"/>
                <a:gd name="T11" fmla="*/ 1417 h 3349"/>
                <a:gd name="T12" fmla="*/ 778 w 2865"/>
                <a:gd name="T13" fmla="*/ 1608 h 3349"/>
                <a:gd name="T14" fmla="*/ 929 w 2865"/>
                <a:gd name="T15" fmla="*/ 1792 h 3349"/>
                <a:gd name="T16" fmla="*/ 1122 w 2865"/>
                <a:gd name="T17" fmla="*/ 1969 h 3349"/>
                <a:gd name="T18" fmla="*/ 1340 w 2865"/>
                <a:gd name="T19" fmla="*/ 2114 h 3349"/>
                <a:gd name="T20" fmla="*/ 1517 w 2865"/>
                <a:gd name="T21" fmla="*/ 2196 h 3349"/>
                <a:gd name="T22" fmla="*/ 1670 w 2865"/>
                <a:gd name="T23" fmla="*/ 2237 h 3349"/>
                <a:gd name="T24" fmla="*/ 1784 w 2865"/>
                <a:gd name="T25" fmla="*/ 2240 h 3349"/>
                <a:gd name="T26" fmla="*/ 1867 w 2865"/>
                <a:gd name="T27" fmla="*/ 2211 h 3349"/>
                <a:gd name="T28" fmla="*/ 1951 w 2865"/>
                <a:gd name="T29" fmla="*/ 2131 h 3349"/>
                <a:gd name="T30" fmla="*/ 2045 w 2865"/>
                <a:gd name="T31" fmla="*/ 2034 h 3349"/>
                <a:gd name="T32" fmla="*/ 2069 w 2865"/>
                <a:gd name="T33" fmla="*/ 1966 h 3349"/>
                <a:gd name="T34" fmla="*/ 2047 w 2865"/>
                <a:gd name="T35" fmla="*/ 1897 h 3349"/>
                <a:gd name="T36" fmla="*/ 1808 w 2865"/>
                <a:gd name="T37" fmla="*/ 1659 h 3349"/>
                <a:gd name="T38" fmla="*/ 1739 w 2865"/>
                <a:gd name="T39" fmla="*/ 1636 h 3349"/>
                <a:gd name="T40" fmla="*/ 1672 w 2865"/>
                <a:gd name="T41" fmla="*/ 1659 h 3349"/>
                <a:gd name="T42" fmla="*/ 1527 w 2865"/>
                <a:gd name="T43" fmla="*/ 1800 h 3349"/>
                <a:gd name="T44" fmla="*/ 1502 w 2865"/>
                <a:gd name="T45" fmla="*/ 1810 h 3349"/>
                <a:gd name="T46" fmla="*/ 1438 w 2865"/>
                <a:gd name="T47" fmla="*/ 1780 h 3349"/>
                <a:gd name="T48" fmla="*/ 1297 w 2865"/>
                <a:gd name="T49" fmla="*/ 1682 h 3349"/>
                <a:gd name="T50" fmla="*/ 1146 w 2865"/>
                <a:gd name="T51" fmla="*/ 1536 h 3349"/>
                <a:gd name="T52" fmla="*/ 1039 w 2865"/>
                <a:gd name="T53" fmla="*/ 1398 h 3349"/>
                <a:gd name="T54" fmla="*/ 987 w 2865"/>
                <a:gd name="T55" fmla="*/ 1293 h 3349"/>
                <a:gd name="T56" fmla="*/ 1058 w 2865"/>
                <a:gd name="T57" fmla="*/ 1213 h 3349"/>
                <a:gd name="T58" fmla="*/ 1151 w 2865"/>
                <a:gd name="T59" fmla="*/ 1107 h 3349"/>
                <a:gd name="T60" fmla="*/ 1160 w 2865"/>
                <a:gd name="T61" fmla="*/ 1038 h 3349"/>
                <a:gd name="T62" fmla="*/ 1119 w 2865"/>
                <a:gd name="T63" fmla="*/ 970 h 3349"/>
                <a:gd name="T64" fmla="*/ 897 w 2865"/>
                <a:gd name="T65" fmla="*/ 752 h 3349"/>
                <a:gd name="T66" fmla="*/ 820 w 2865"/>
                <a:gd name="T67" fmla="*/ 733 h 3349"/>
                <a:gd name="T68" fmla="*/ 2350 w 2865"/>
                <a:gd name="T69" fmla="*/ 3 h 3349"/>
                <a:gd name="T70" fmla="*/ 2441 w 2865"/>
                <a:gd name="T71" fmla="*/ 46 h 3349"/>
                <a:gd name="T72" fmla="*/ 2499 w 2865"/>
                <a:gd name="T73" fmla="*/ 127 h 3349"/>
                <a:gd name="T74" fmla="*/ 2511 w 2865"/>
                <a:gd name="T75" fmla="*/ 2818 h 3349"/>
                <a:gd name="T76" fmla="*/ 2484 w 2865"/>
                <a:gd name="T77" fmla="*/ 2917 h 3349"/>
                <a:gd name="T78" fmla="*/ 2414 w 2865"/>
                <a:gd name="T79" fmla="*/ 2987 h 3349"/>
                <a:gd name="T80" fmla="*/ 2315 w 2865"/>
                <a:gd name="T81" fmla="*/ 3014 h 3349"/>
                <a:gd name="T82" fmla="*/ 198 w 2865"/>
                <a:gd name="T83" fmla="*/ 3076 h 3349"/>
                <a:gd name="T84" fmla="*/ 233 w 2865"/>
                <a:gd name="T85" fmla="*/ 3131 h 3349"/>
                <a:gd name="T86" fmla="*/ 294 w 2865"/>
                <a:gd name="T87" fmla="*/ 3152 h 3349"/>
                <a:gd name="T88" fmla="*/ 2613 w 2865"/>
                <a:gd name="T89" fmla="*/ 3142 h 3349"/>
                <a:gd name="T90" fmla="*/ 2659 w 2865"/>
                <a:gd name="T91" fmla="*/ 3097 h 3349"/>
                <a:gd name="T92" fmla="*/ 2669 w 2865"/>
                <a:gd name="T93" fmla="*/ 2647 h 3349"/>
                <a:gd name="T94" fmla="*/ 2862 w 2865"/>
                <a:gd name="T95" fmla="*/ 3098 h 3349"/>
                <a:gd name="T96" fmla="*/ 2817 w 2865"/>
                <a:gd name="T97" fmla="*/ 3214 h 3349"/>
                <a:gd name="T98" fmla="*/ 2730 w 2865"/>
                <a:gd name="T99" fmla="*/ 3301 h 3349"/>
                <a:gd name="T100" fmla="*/ 2614 w 2865"/>
                <a:gd name="T101" fmla="*/ 3345 h 3349"/>
                <a:gd name="T102" fmla="*/ 251 w 2865"/>
                <a:gd name="T103" fmla="*/ 3345 h 3349"/>
                <a:gd name="T104" fmla="*/ 134 w 2865"/>
                <a:gd name="T105" fmla="*/ 3301 h 3349"/>
                <a:gd name="T106" fmla="*/ 47 w 2865"/>
                <a:gd name="T107" fmla="*/ 3214 h 3349"/>
                <a:gd name="T108" fmla="*/ 3 w 2865"/>
                <a:gd name="T109" fmla="*/ 3098 h 3349"/>
                <a:gd name="T110" fmla="*/ 3 w 2865"/>
                <a:gd name="T111" fmla="*/ 160 h 3349"/>
                <a:gd name="T112" fmla="*/ 46 w 2865"/>
                <a:gd name="T113" fmla="*/ 69 h 3349"/>
                <a:gd name="T114" fmla="*/ 128 w 2865"/>
                <a:gd name="T115" fmla="*/ 12 h 3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65" h="3349">
                  <a:moveTo>
                    <a:pt x="820" y="733"/>
                  </a:moveTo>
                  <a:lnTo>
                    <a:pt x="793" y="739"/>
                  </a:lnTo>
                  <a:lnTo>
                    <a:pt x="768" y="752"/>
                  </a:lnTo>
                  <a:lnTo>
                    <a:pt x="744" y="772"/>
                  </a:lnTo>
                  <a:lnTo>
                    <a:pt x="682" y="835"/>
                  </a:lnTo>
                  <a:lnTo>
                    <a:pt x="620" y="896"/>
                  </a:lnTo>
                  <a:lnTo>
                    <a:pt x="598" y="919"/>
                  </a:lnTo>
                  <a:lnTo>
                    <a:pt x="582" y="945"/>
                  </a:lnTo>
                  <a:lnTo>
                    <a:pt x="569" y="972"/>
                  </a:lnTo>
                  <a:lnTo>
                    <a:pt x="560" y="1001"/>
                  </a:lnTo>
                  <a:lnTo>
                    <a:pt x="556" y="1032"/>
                  </a:lnTo>
                  <a:lnTo>
                    <a:pt x="555" y="1083"/>
                  </a:lnTo>
                  <a:lnTo>
                    <a:pt x="560" y="1133"/>
                  </a:lnTo>
                  <a:lnTo>
                    <a:pt x="571" y="1183"/>
                  </a:lnTo>
                  <a:lnTo>
                    <a:pt x="584" y="1232"/>
                  </a:lnTo>
                  <a:lnTo>
                    <a:pt x="601" y="1281"/>
                  </a:lnTo>
                  <a:lnTo>
                    <a:pt x="630" y="1350"/>
                  </a:lnTo>
                  <a:lnTo>
                    <a:pt x="662" y="1417"/>
                  </a:lnTo>
                  <a:lnTo>
                    <a:pt x="697" y="1483"/>
                  </a:lnTo>
                  <a:lnTo>
                    <a:pt x="736" y="1547"/>
                  </a:lnTo>
                  <a:lnTo>
                    <a:pt x="778" y="1608"/>
                  </a:lnTo>
                  <a:lnTo>
                    <a:pt x="823" y="1668"/>
                  </a:lnTo>
                  <a:lnTo>
                    <a:pt x="870" y="1726"/>
                  </a:lnTo>
                  <a:lnTo>
                    <a:pt x="929" y="1792"/>
                  </a:lnTo>
                  <a:lnTo>
                    <a:pt x="990" y="1854"/>
                  </a:lnTo>
                  <a:lnTo>
                    <a:pt x="1054" y="1913"/>
                  </a:lnTo>
                  <a:lnTo>
                    <a:pt x="1122" y="1969"/>
                  </a:lnTo>
                  <a:lnTo>
                    <a:pt x="1191" y="2021"/>
                  </a:lnTo>
                  <a:lnTo>
                    <a:pt x="1265" y="2069"/>
                  </a:lnTo>
                  <a:lnTo>
                    <a:pt x="1340" y="2114"/>
                  </a:lnTo>
                  <a:lnTo>
                    <a:pt x="1419" y="2155"/>
                  </a:lnTo>
                  <a:lnTo>
                    <a:pt x="1468" y="2177"/>
                  </a:lnTo>
                  <a:lnTo>
                    <a:pt x="1517" y="2196"/>
                  </a:lnTo>
                  <a:lnTo>
                    <a:pt x="1567" y="2214"/>
                  </a:lnTo>
                  <a:lnTo>
                    <a:pt x="1618" y="2228"/>
                  </a:lnTo>
                  <a:lnTo>
                    <a:pt x="1670" y="2237"/>
                  </a:lnTo>
                  <a:lnTo>
                    <a:pt x="1723" y="2243"/>
                  </a:lnTo>
                  <a:lnTo>
                    <a:pt x="1755" y="2243"/>
                  </a:lnTo>
                  <a:lnTo>
                    <a:pt x="1784" y="2240"/>
                  </a:lnTo>
                  <a:lnTo>
                    <a:pt x="1813" y="2234"/>
                  </a:lnTo>
                  <a:lnTo>
                    <a:pt x="1840" y="2225"/>
                  </a:lnTo>
                  <a:lnTo>
                    <a:pt x="1867" y="2211"/>
                  </a:lnTo>
                  <a:lnTo>
                    <a:pt x="1891" y="2193"/>
                  </a:lnTo>
                  <a:lnTo>
                    <a:pt x="1915" y="2170"/>
                  </a:lnTo>
                  <a:lnTo>
                    <a:pt x="1951" y="2131"/>
                  </a:lnTo>
                  <a:lnTo>
                    <a:pt x="1989" y="2093"/>
                  </a:lnTo>
                  <a:lnTo>
                    <a:pt x="2027" y="2056"/>
                  </a:lnTo>
                  <a:lnTo>
                    <a:pt x="2045" y="2034"/>
                  </a:lnTo>
                  <a:lnTo>
                    <a:pt x="2059" y="2012"/>
                  </a:lnTo>
                  <a:lnTo>
                    <a:pt x="2067" y="1989"/>
                  </a:lnTo>
                  <a:lnTo>
                    <a:pt x="2069" y="1966"/>
                  </a:lnTo>
                  <a:lnTo>
                    <a:pt x="2067" y="1943"/>
                  </a:lnTo>
                  <a:lnTo>
                    <a:pt x="2059" y="1919"/>
                  </a:lnTo>
                  <a:lnTo>
                    <a:pt x="2047" y="1897"/>
                  </a:lnTo>
                  <a:lnTo>
                    <a:pt x="2028" y="1876"/>
                  </a:lnTo>
                  <a:lnTo>
                    <a:pt x="1828" y="1676"/>
                  </a:lnTo>
                  <a:lnTo>
                    <a:pt x="1808" y="1659"/>
                  </a:lnTo>
                  <a:lnTo>
                    <a:pt x="1785" y="1646"/>
                  </a:lnTo>
                  <a:lnTo>
                    <a:pt x="1763" y="1639"/>
                  </a:lnTo>
                  <a:lnTo>
                    <a:pt x="1739" y="1636"/>
                  </a:lnTo>
                  <a:lnTo>
                    <a:pt x="1717" y="1639"/>
                  </a:lnTo>
                  <a:lnTo>
                    <a:pt x="1694" y="1646"/>
                  </a:lnTo>
                  <a:lnTo>
                    <a:pt x="1672" y="1659"/>
                  </a:lnTo>
                  <a:lnTo>
                    <a:pt x="1652" y="1676"/>
                  </a:lnTo>
                  <a:lnTo>
                    <a:pt x="1589" y="1738"/>
                  </a:lnTo>
                  <a:lnTo>
                    <a:pt x="1527" y="1800"/>
                  </a:lnTo>
                  <a:lnTo>
                    <a:pt x="1519" y="1807"/>
                  </a:lnTo>
                  <a:lnTo>
                    <a:pt x="1511" y="1810"/>
                  </a:lnTo>
                  <a:lnTo>
                    <a:pt x="1502" y="1810"/>
                  </a:lnTo>
                  <a:lnTo>
                    <a:pt x="1492" y="1806"/>
                  </a:lnTo>
                  <a:lnTo>
                    <a:pt x="1465" y="1793"/>
                  </a:lnTo>
                  <a:lnTo>
                    <a:pt x="1438" y="1780"/>
                  </a:lnTo>
                  <a:lnTo>
                    <a:pt x="1412" y="1765"/>
                  </a:lnTo>
                  <a:lnTo>
                    <a:pt x="1352" y="1725"/>
                  </a:lnTo>
                  <a:lnTo>
                    <a:pt x="1297" y="1682"/>
                  </a:lnTo>
                  <a:lnTo>
                    <a:pt x="1244" y="1636"/>
                  </a:lnTo>
                  <a:lnTo>
                    <a:pt x="1194" y="1587"/>
                  </a:lnTo>
                  <a:lnTo>
                    <a:pt x="1146" y="1536"/>
                  </a:lnTo>
                  <a:lnTo>
                    <a:pt x="1101" y="1483"/>
                  </a:lnTo>
                  <a:lnTo>
                    <a:pt x="1069" y="1441"/>
                  </a:lnTo>
                  <a:lnTo>
                    <a:pt x="1039" y="1398"/>
                  </a:lnTo>
                  <a:lnTo>
                    <a:pt x="1013" y="1353"/>
                  </a:lnTo>
                  <a:lnTo>
                    <a:pt x="990" y="1305"/>
                  </a:lnTo>
                  <a:lnTo>
                    <a:pt x="987" y="1293"/>
                  </a:lnTo>
                  <a:lnTo>
                    <a:pt x="989" y="1283"/>
                  </a:lnTo>
                  <a:lnTo>
                    <a:pt x="996" y="1273"/>
                  </a:lnTo>
                  <a:lnTo>
                    <a:pt x="1058" y="1213"/>
                  </a:lnTo>
                  <a:lnTo>
                    <a:pt x="1119" y="1151"/>
                  </a:lnTo>
                  <a:lnTo>
                    <a:pt x="1138" y="1129"/>
                  </a:lnTo>
                  <a:lnTo>
                    <a:pt x="1151" y="1107"/>
                  </a:lnTo>
                  <a:lnTo>
                    <a:pt x="1160" y="1084"/>
                  </a:lnTo>
                  <a:lnTo>
                    <a:pt x="1162" y="1061"/>
                  </a:lnTo>
                  <a:lnTo>
                    <a:pt x="1160" y="1038"/>
                  </a:lnTo>
                  <a:lnTo>
                    <a:pt x="1151" y="1014"/>
                  </a:lnTo>
                  <a:lnTo>
                    <a:pt x="1138" y="992"/>
                  </a:lnTo>
                  <a:lnTo>
                    <a:pt x="1119" y="970"/>
                  </a:lnTo>
                  <a:lnTo>
                    <a:pt x="1022" y="873"/>
                  </a:lnTo>
                  <a:lnTo>
                    <a:pt x="921" y="772"/>
                  </a:lnTo>
                  <a:lnTo>
                    <a:pt x="897" y="752"/>
                  </a:lnTo>
                  <a:lnTo>
                    <a:pt x="872" y="739"/>
                  </a:lnTo>
                  <a:lnTo>
                    <a:pt x="845" y="733"/>
                  </a:lnTo>
                  <a:lnTo>
                    <a:pt x="820" y="733"/>
                  </a:lnTo>
                  <a:close/>
                  <a:moveTo>
                    <a:pt x="196" y="0"/>
                  </a:moveTo>
                  <a:lnTo>
                    <a:pt x="2315" y="0"/>
                  </a:lnTo>
                  <a:lnTo>
                    <a:pt x="2350" y="3"/>
                  </a:lnTo>
                  <a:lnTo>
                    <a:pt x="2383" y="12"/>
                  </a:lnTo>
                  <a:lnTo>
                    <a:pt x="2414" y="27"/>
                  </a:lnTo>
                  <a:lnTo>
                    <a:pt x="2441" y="46"/>
                  </a:lnTo>
                  <a:lnTo>
                    <a:pt x="2465" y="69"/>
                  </a:lnTo>
                  <a:lnTo>
                    <a:pt x="2484" y="97"/>
                  </a:lnTo>
                  <a:lnTo>
                    <a:pt x="2499" y="127"/>
                  </a:lnTo>
                  <a:lnTo>
                    <a:pt x="2508" y="160"/>
                  </a:lnTo>
                  <a:lnTo>
                    <a:pt x="2511" y="196"/>
                  </a:lnTo>
                  <a:lnTo>
                    <a:pt x="2511" y="2818"/>
                  </a:lnTo>
                  <a:lnTo>
                    <a:pt x="2508" y="2853"/>
                  </a:lnTo>
                  <a:lnTo>
                    <a:pt x="2499" y="2887"/>
                  </a:lnTo>
                  <a:lnTo>
                    <a:pt x="2484" y="2917"/>
                  </a:lnTo>
                  <a:lnTo>
                    <a:pt x="2465" y="2945"/>
                  </a:lnTo>
                  <a:lnTo>
                    <a:pt x="2441" y="2968"/>
                  </a:lnTo>
                  <a:lnTo>
                    <a:pt x="2414" y="2987"/>
                  </a:lnTo>
                  <a:lnTo>
                    <a:pt x="2383" y="3002"/>
                  </a:lnTo>
                  <a:lnTo>
                    <a:pt x="2350" y="3011"/>
                  </a:lnTo>
                  <a:lnTo>
                    <a:pt x="2315" y="3014"/>
                  </a:lnTo>
                  <a:lnTo>
                    <a:pt x="196" y="3014"/>
                  </a:lnTo>
                  <a:lnTo>
                    <a:pt x="196" y="3054"/>
                  </a:lnTo>
                  <a:lnTo>
                    <a:pt x="198" y="3076"/>
                  </a:lnTo>
                  <a:lnTo>
                    <a:pt x="206" y="3097"/>
                  </a:lnTo>
                  <a:lnTo>
                    <a:pt x="217" y="3116"/>
                  </a:lnTo>
                  <a:lnTo>
                    <a:pt x="233" y="3131"/>
                  </a:lnTo>
                  <a:lnTo>
                    <a:pt x="251" y="3142"/>
                  </a:lnTo>
                  <a:lnTo>
                    <a:pt x="272" y="3149"/>
                  </a:lnTo>
                  <a:lnTo>
                    <a:pt x="294" y="3152"/>
                  </a:lnTo>
                  <a:lnTo>
                    <a:pt x="2570" y="3152"/>
                  </a:lnTo>
                  <a:lnTo>
                    <a:pt x="2593" y="3149"/>
                  </a:lnTo>
                  <a:lnTo>
                    <a:pt x="2613" y="3142"/>
                  </a:lnTo>
                  <a:lnTo>
                    <a:pt x="2631" y="3131"/>
                  </a:lnTo>
                  <a:lnTo>
                    <a:pt x="2647" y="3116"/>
                  </a:lnTo>
                  <a:lnTo>
                    <a:pt x="2659" y="3097"/>
                  </a:lnTo>
                  <a:lnTo>
                    <a:pt x="2666" y="3076"/>
                  </a:lnTo>
                  <a:lnTo>
                    <a:pt x="2669" y="3054"/>
                  </a:lnTo>
                  <a:lnTo>
                    <a:pt x="2669" y="2647"/>
                  </a:lnTo>
                  <a:lnTo>
                    <a:pt x="2865" y="2647"/>
                  </a:lnTo>
                  <a:lnTo>
                    <a:pt x="2865" y="3055"/>
                  </a:lnTo>
                  <a:lnTo>
                    <a:pt x="2862" y="3098"/>
                  </a:lnTo>
                  <a:lnTo>
                    <a:pt x="2852" y="3139"/>
                  </a:lnTo>
                  <a:lnTo>
                    <a:pt x="2838" y="3178"/>
                  </a:lnTo>
                  <a:lnTo>
                    <a:pt x="2817" y="3214"/>
                  </a:lnTo>
                  <a:lnTo>
                    <a:pt x="2793" y="3247"/>
                  </a:lnTo>
                  <a:lnTo>
                    <a:pt x="2763" y="3277"/>
                  </a:lnTo>
                  <a:lnTo>
                    <a:pt x="2730" y="3301"/>
                  </a:lnTo>
                  <a:lnTo>
                    <a:pt x="2695" y="3321"/>
                  </a:lnTo>
                  <a:lnTo>
                    <a:pt x="2655" y="3336"/>
                  </a:lnTo>
                  <a:lnTo>
                    <a:pt x="2614" y="3345"/>
                  </a:lnTo>
                  <a:lnTo>
                    <a:pt x="2570" y="3349"/>
                  </a:lnTo>
                  <a:lnTo>
                    <a:pt x="294" y="3349"/>
                  </a:lnTo>
                  <a:lnTo>
                    <a:pt x="251" y="3345"/>
                  </a:lnTo>
                  <a:lnTo>
                    <a:pt x="209" y="3336"/>
                  </a:lnTo>
                  <a:lnTo>
                    <a:pt x="170" y="3321"/>
                  </a:lnTo>
                  <a:lnTo>
                    <a:pt x="134" y="3301"/>
                  </a:lnTo>
                  <a:lnTo>
                    <a:pt x="101" y="3277"/>
                  </a:lnTo>
                  <a:lnTo>
                    <a:pt x="72" y="3247"/>
                  </a:lnTo>
                  <a:lnTo>
                    <a:pt x="47" y="3214"/>
                  </a:lnTo>
                  <a:lnTo>
                    <a:pt x="28" y="3178"/>
                  </a:lnTo>
                  <a:lnTo>
                    <a:pt x="12" y="3139"/>
                  </a:lnTo>
                  <a:lnTo>
                    <a:pt x="3" y="3098"/>
                  </a:lnTo>
                  <a:lnTo>
                    <a:pt x="0" y="3055"/>
                  </a:lnTo>
                  <a:lnTo>
                    <a:pt x="0" y="196"/>
                  </a:lnTo>
                  <a:lnTo>
                    <a:pt x="3" y="160"/>
                  </a:lnTo>
                  <a:lnTo>
                    <a:pt x="12" y="127"/>
                  </a:lnTo>
                  <a:lnTo>
                    <a:pt x="27" y="97"/>
                  </a:lnTo>
                  <a:lnTo>
                    <a:pt x="46" y="69"/>
                  </a:lnTo>
                  <a:lnTo>
                    <a:pt x="69" y="46"/>
                  </a:lnTo>
                  <a:lnTo>
                    <a:pt x="97" y="27"/>
                  </a:lnTo>
                  <a:lnTo>
                    <a:pt x="128" y="12"/>
                  </a:lnTo>
                  <a:lnTo>
                    <a:pt x="160" y="3"/>
                  </a:lnTo>
                  <a:lnTo>
                    <a:pt x="1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8" name="Freeform 61"/>
            <p:cNvSpPr>
              <a:spLocks/>
            </p:cNvSpPr>
            <p:nvPr/>
          </p:nvSpPr>
          <p:spPr bwMode="auto">
            <a:xfrm>
              <a:off x="6088" y="3003"/>
              <a:ext cx="24" cy="36"/>
            </a:xfrm>
            <a:custGeom>
              <a:avLst/>
              <a:gdLst>
                <a:gd name="T0" fmla="*/ 0 w 380"/>
                <a:gd name="T1" fmla="*/ 0 h 574"/>
                <a:gd name="T2" fmla="*/ 262 w 380"/>
                <a:gd name="T3" fmla="*/ 0 h 574"/>
                <a:gd name="T4" fmla="*/ 289 w 380"/>
                <a:gd name="T5" fmla="*/ 3 h 574"/>
                <a:gd name="T6" fmla="*/ 314 w 380"/>
                <a:gd name="T7" fmla="*/ 12 h 574"/>
                <a:gd name="T8" fmla="*/ 335 w 380"/>
                <a:gd name="T9" fmla="*/ 26 h 574"/>
                <a:gd name="T10" fmla="*/ 353 w 380"/>
                <a:gd name="T11" fmla="*/ 44 h 574"/>
                <a:gd name="T12" fmla="*/ 368 w 380"/>
                <a:gd name="T13" fmla="*/ 66 h 574"/>
                <a:gd name="T14" fmla="*/ 377 w 380"/>
                <a:gd name="T15" fmla="*/ 90 h 574"/>
                <a:gd name="T16" fmla="*/ 380 w 380"/>
                <a:gd name="T17" fmla="*/ 118 h 574"/>
                <a:gd name="T18" fmla="*/ 380 w 380"/>
                <a:gd name="T19" fmla="*/ 457 h 574"/>
                <a:gd name="T20" fmla="*/ 377 w 380"/>
                <a:gd name="T21" fmla="*/ 483 h 574"/>
                <a:gd name="T22" fmla="*/ 368 w 380"/>
                <a:gd name="T23" fmla="*/ 509 h 574"/>
                <a:gd name="T24" fmla="*/ 353 w 380"/>
                <a:gd name="T25" fmla="*/ 530 h 574"/>
                <a:gd name="T26" fmla="*/ 335 w 380"/>
                <a:gd name="T27" fmla="*/ 549 h 574"/>
                <a:gd name="T28" fmla="*/ 314 w 380"/>
                <a:gd name="T29" fmla="*/ 563 h 574"/>
                <a:gd name="T30" fmla="*/ 289 w 380"/>
                <a:gd name="T31" fmla="*/ 571 h 574"/>
                <a:gd name="T32" fmla="*/ 262 w 380"/>
                <a:gd name="T33" fmla="*/ 574 h 574"/>
                <a:gd name="T34" fmla="*/ 0 w 380"/>
                <a:gd name="T35" fmla="*/ 574 h 574"/>
                <a:gd name="T36" fmla="*/ 0 w 380"/>
                <a:gd name="T37"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0" h="574">
                  <a:moveTo>
                    <a:pt x="0" y="0"/>
                  </a:moveTo>
                  <a:lnTo>
                    <a:pt x="262" y="0"/>
                  </a:lnTo>
                  <a:lnTo>
                    <a:pt x="289" y="3"/>
                  </a:lnTo>
                  <a:lnTo>
                    <a:pt x="314" y="12"/>
                  </a:lnTo>
                  <a:lnTo>
                    <a:pt x="335" y="26"/>
                  </a:lnTo>
                  <a:lnTo>
                    <a:pt x="353" y="44"/>
                  </a:lnTo>
                  <a:lnTo>
                    <a:pt x="368" y="66"/>
                  </a:lnTo>
                  <a:lnTo>
                    <a:pt x="377" y="90"/>
                  </a:lnTo>
                  <a:lnTo>
                    <a:pt x="380" y="118"/>
                  </a:lnTo>
                  <a:lnTo>
                    <a:pt x="380" y="457"/>
                  </a:lnTo>
                  <a:lnTo>
                    <a:pt x="377" y="483"/>
                  </a:lnTo>
                  <a:lnTo>
                    <a:pt x="368" y="509"/>
                  </a:lnTo>
                  <a:lnTo>
                    <a:pt x="353" y="530"/>
                  </a:lnTo>
                  <a:lnTo>
                    <a:pt x="335" y="549"/>
                  </a:lnTo>
                  <a:lnTo>
                    <a:pt x="314" y="563"/>
                  </a:lnTo>
                  <a:lnTo>
                    <a:pt x="289" y="571"/>
                  </a:lnTo>
                  <a:lnTo>
                    <a:pt x="262" y="574"/>
                  </a:lnTo>
                  <a:lnTo>
                    <a:pt x="0" y="57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9" name="Freeform 62"/>
            <p:cNvSpPr>
              <a:spLocks/>
            </p:cNvSpPr>
            <p:nvPr/>
          </p:nvSpPr>
          <p:spPr bwMode="auto">
            <a:xfrm>
              <a:off x="6088" y="3051"/>
              <a:ext cx="24" cy="36"/>
            </a:xfrm>
            <a:custGeom>
              <a:avLst/>
              <a:gdLst>
                <a:gd name="T0" fmla="*/ 0 w 380"/>
                <a:gd name="T1" fmla="*/ 0 h 575"/>
                <a:gd name="T2" fmla="*/ 262 w 380"/>
                <a:gd name="T3" fmla="*/ 0 h 575"/>
                <a:gd name="T4" fmla="*/ 289 w 380"/>
                <a:gd name="T5" fmla="*/ 3 h 575"/>
                <a:gd name="T6" fmla="*/ 314 w 380"/>
                <a:gd name="T7" fmla="*/ 13 h 575"/>
                <a:gd name="T8" fmla="*/ 335 w 380"/>
                <a:gd name="T9" fmla="*/ 26 h 575"/>
                <a:gd name="T10" fmla="*/ 353 w 380"/>
                <a:gd name="T11" fmla="*/ 44 h 575"/>
                <a:gd name="T12" fmla="*/ 368 w 380"/>
                <a:gd name="T13" fmla="*/ 67 h 575"/>
                <a:gd name="T14" fmla="*/ 377 w 380"/>
                <a:gd name="T15" fmla="*/ 91 h 575"/>
                <a:gd name="T16" fmla="*/ 380 w 380"/>
                <a:gd name="T17" fmla="*/ 119 h 575"/>
                <a:gd name="T18" fmla="*/ 380 w 380"/>
                <a:gd name="T19" fmla="*/ 458 h 575"/>
                <a:gd name="T20" fmla="*/ 377 w 380"/>
                <a:gd name="T21" fmla="*/ 484 h 575"/>
                <a:gd name="T22" fmla="*/ 368 w 380"/>
                <a:gd name="T23" fmla="*/ 510 h 575"/>
                <a:gd name="T24" fmla="*/ 353 w 380"/>
                <a:gd name="T25" fmla="*/ 531 h 575"/>
                <a:gd name="T26" fmla="*/ 335 w 380"/>
                <a:gd name="T27" fmla="*/ 549 h 575"/>
                <a:gd name="T28" fmla="*/ 314 w 380"/>
                <a:gd name="T29" fmla="*/ 562 h 575"/>
                <a:gd name="T30" fmla="*/ 289 w 380"/>
                <a:gd name="T31" fmla="*/ 572 h 575"/>
                <a:gd name="T32" fmla="*/ 262 w 380"/>
                <a:gd name="T33" fmla="*/ 575 h 575"/>
                <a:gd name="T34" fmla="*/ 0 w 380"/>
                <a:gd name="T35" fmla="*/ 575 h 575"/>
                <a:gd name="T36" fmla="*/ 0 w 380"/>
                <a:gd name="T37" fmla="*/ 0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0" h="575">
                  <a:moveTo>
                    <a:pt x="0" y="0"/>
                  </a:moveTo>
                  <a:lnTo>
                    <a:pt x="262" y="0"/>
                  </a:lnTo>
                  <a:lnTo>
                    <a:pt x="289" y="3"/>
                  </a:lnTo>
                  <a:lnTo>
                    <a:pt x="314" y="13"/>
                  </a:lnTo>
                  <a:lnTo>
                    <a:pt x="335" y="26"/>
                  </a:lnTo>
                  <a:lnTo>
                    <a:pt x="353" y="44"/>
                  </a:lnTo>
                  <a:lnTo>
                    <a:pt x="368" y="67"/>
                  </a:lnTo>
                  <a:lnTo>
                    <a:pt x="377" y="91"/>
                  </a:lnTo>
                  <a:lnTo>
                    <a:pt x="380" y="119"/>
                  </a:lnTo>
                  <a:lnTo>
                    <a:pt x="380" y="458"/>
                  </a:lnTo>
                  <a:lnTo>
                    <a:pt x="377" y="484"/>
                  </a:lnTo>
                  <a:lnTo>
                    <a:pt x="368" y="510"/>
                  </a:lnTo>
                  <a:lnTo>
                    <a:pt x="353" y="531"/>
                  </a:lnTo>
                  <a:lnTo>
                    <a:pt x="335" y="549"/>
                  </a:lnTo>
                  <a:lnTo>
                    <a:pt x="314" y="562"/>
                  </a:lnTo>
                  <a:lnTo>
                    <a:pt x="289" y="572"/>
                  </a:lnTo>
                  <a:lnTo>
                    <a:pt x="262" y="575"/>
                  </a:lnTo>
                  <a:lnTo>
                    <a:pt x="0" y="57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50" name="Freeform 63"/>
            <p:cNvSpPr>
              <a:spLocks/>
            </p:cNvSpPr>
            <p:nvPr/>
          </p:nvSpPr>
          <p:spPr bwMode="auto">
            <a:xfrm>
              <a:off x="6088" y="2956"/>
              <a:ext cx="24" cy="35"/>
            </a:xfrm>
            <a:custGeom>
              <a:avLst/>
              <a:gdLst>
                <a:gd name="T0" fmla="*/ 0 w 380"/>
                <a:gd name="T1" fmla="*/ 0 h 574"/>
                <a:gd name="T2" fmla="*/ 262 w 380"/>
                <a:gd name="T3" fmla="*/ 0 h 574"/>
                <a:gd name="T4" fmla="*/ 289 w 380"/>
                <a:gd name="T5" fmla="*/ 3 h 574"/>
                <a:gd name="T6" fmla="*/ 314 w 380"/>
                <a:gd name="T7" fmla="*/ 12 h 574"/>
                <a:gd name="T8" fmla="*/ 335 w 380"/>
                <a:gd name="T9" fmla="*/ 27 h 574"/>
                <a:gd name="T10" fmla="*/ 353 w 380"/>
                <a:gd name="T11" fmla="*/ 45 h 574"/>
                <a:gd name="T12" fmla="*/ 368 w 380"/>
                <a:gd name="T13" fmla="*/ 66 h 574"/>
                <a:gd name="T14" fmla="*/ 377 w 380"/>
                <a:gd name="T15" fmla="*/ 91 h 574"/>
                <a:gd name="T16" fmla="*/ 380 w 380"/>
                <a:gd name="T17" fmla="*/ 118 h 574"/>
                <a:gd name="T18" fmla="*/ 380 w 380"/>
                <a:gd name="T19" fmla="*/ 457 h 574"/>
                <a:gd name="T20" fmla="*/ 377 w 380"/>
                <a:gd name="T21" fmla="*/ 484 h 574"/>
                <a:gd name="T22" fmla="*/ 368 w 380"/>
                <a:gd name="T23" fmla="*/ 509 h 574"/>
                <a:gd name="T24" fmla="*/ 353 w 380"/>
                <a:gd name="T25" fmla="*/ 531 h 574"/>
                <a:gd name="T26" fmla="*/ 335 w 380"/>
                <a:gd name="T27" fmla="*/ 549 h 574"/>
                <a:gd name="T28" fmla="*/ 314 w 380"/>
                <a:gd name="T29" fmla="*/ 563 h 574"/>
                <a:gd name="T30" fmla="*/ 289 w 380"/>
                <a:gd name="T31" fmla="*/ 571 h 574"/>
                <a:gd name="T32" fmla="*/ 262 w 380"/>
                <a:gd name="T33" fmla="*/ 574 h 574"/>
                <a:gd name="T34" fmla="*/ 0 w 380"/>
                <a:gd name="T35" fmla="*/ 574 h 574"/>
                <a:gd name="T36" fmla="*/ 0 w 380"/>
                <a:gd name="T37"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80" h="574">
                  <a:moveTo>
                    <a:pt x="0" y="0"/>
                  </a:moveTo>
                  <a:lnTo>
                    <a:pt x="262" y="0"/>
                  </a:lnTo>
                  <a:lnTo>
                    <a:pt x="289" y="3"/>
                  </a:lnTo>
                  <a:lnTo>
                    <a:pt x="314" y="12"/>
                  </a:lnTo>
                  <a:lnTo>
                    <a:pt x="335" y="27"/>
                  </a:lnTo>
                  <a:lnTo>
                    <a:pt x="353" y="45"/>
                  </a:lnTo>
                  <a:lnTo>
                    <a:pt x="368" y="66"/>
                  </a:lnTo>
                  <a:lnTo>
                    <a:pt x="377" y="91"/>
                  </a:lnTo>
                  <a:lnTo>
                    <a:pt x="380" y="118"/>
                  </a:lnTo>
                  <a:lnTo>
                    <a:pt x="380" y="457"/>
                  </a:lnTo>
                  <a:lnTo>
                    <a:pt x="377" y="484"/>
                  </a:lnTo>
                  <a:lnTo>
                    <a:pt x="368" y="509"/>
                  </a:lnTo>
                  <a:lnTo>
                    <a:pt x="353" y="531"/>
                  </a:lnTo>
                  <a:lnTo>
                    <a:pt x="335" y="549"/>
                  </a:lnTo>
                  <a:lnTo>
                    <a:pt x="314" y="563"/>
                  </a:lnTo>
                  <a:lnTo>
                    <a:pt x="289" y="571"/>
                  </a:lnTo>
                  <a:lnTo>
                    <a:pt x="262" y="574"/>
                  </a:lnTo>
                  <a:lnTo>
                    <a:pt x="0" y="57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57" name="Group 66"/>
          <p:cNvGrpSpPr>
            <a:grpSpLocks noChangeAspect="1"/>
          </p:cNvGrpSpPr>
          <p:nvPr/>
        </p:nvGrpSpPr>
        <p:grpSpPr bwMode="auto">
          <a:xfrm>
            <a:off x="5263594" y="3691002"/>
            <a:ext cx="212744" cy="195604"/>
            <a:chOff x="5448" y="2941"/>
            <a:chExt cx="211" cy="194"/>
          </a:xfrm>
          <a:solidFill>
            <a:schemeClr val="tx1">
              <a:lumMod val="65000"/>
              <a:lumOff val="35000"/>
            </a:schemeClr>
          </a:solidFill>
        </p:grpSpPr>
        <p:sp>
          <p:nvSpPr>
            <p:cNvPr id="5664" name="Freeform 68"/>
            <p:cNvSpPr>
              <a:spLocks/>
            </p:cNvSpPr>
            <p:nvPr/>
          </p:nvSpPr>
          <p:spPr bwMode="auto">
            <a:xfrm>
              <a:off x="5458" y="2993"/>
              <a:ext cx="36" cy="142"/>
            </a:xfrm>
            <a:custGeom>
              <a:avLst/>
              <a:gdLst>
                <a:gd name="T0" fmla="*/ 0 w 573"/>
                <a:gd name="T1" fmla="*/ 0 h 2286"/>
                <a:gd name="T2" fmla="*/ 573 w 573"/>
                <a:gd name="T3" fmla="*/ 571 h 2286"/>
                <a:gd name="T4" fmla="*/ 573 w 573"/>
                <a:gd name="T5" fmla="*/ 2194 h 2286"/>
                <a:gd name="T6" fmla="*/ 571 w 573"/>
                <a:gd name="T7" fmla="*/ 2216 h 2286"/>
                <a:gd name="T8" fmla="*/ 563 w 573"/>
                <a:gd name="T9" fmla="*/ 2235 h 2286"/>
                <a:gd name="T10" fmla="*/ 552 w 573"/>
                <a:gd name="T11" fmla="*/ 2251 h 2286"/>
                <a:gd name="T12" fmla="*/ 538 w 573"/>
                <a:gd name="T13" fmla="*/ 2265 h 2286"/>
                <a:gd name="T14" fmla="*/ 521 w 573"/>
                <a:gd name="T15" fmla="*/ 2277 h 2286"/>
                <a:gd name="T16" fmla="*/ 502 w 573"/>
                <a:gd name="T17" fmla="*/ 2283 h 2286"/>
                <a:gd name="T18" fmla="*/ 481 w 573"/>
                <a:gd name="T19" fmla="*/ 2286 h 2286"/>
                <a:gd name="T20" fmla="*/ 92 w 573"/>
                <a:gd name="T21" fmla="*/ 2286 h 2286"/>
                <a:gd name="T22" fmla="*/ 70 w 573"/>
                <a:gd name="T23" fmla="*/ 2283 h 2286"/>
                <a:gd name="T24" fmla="*/ 51 w 573"/>
                <a:gd name="T25" fmla="*/ 2277 h 2286"/>
                <a:gd name="T26" fmla="*/ 35 w 573"/>
                <a:gd name="T27" fmla="*/ 2265 h 2286"/>
                <a:gd name="T28" fmla="*/ 20 w 573"/>
                <a:gd name="T29" fmla="*/ 2251 h 2286"/>
                <a:gd name="T30" fmla="*/ 9 w 573"/>
                <a:gd name="T31" fmla="*/ 2235 h 2286"/>
                <a:gd name="T32" fmla="*/ 2 w 573"/>
                <a:gd name="T33" fmla="*/ 2216 h 2286"/>
                <a:gd name="T34" fmla="*/ 0 w 573"/>
                <a:gd name="T35" fmla="*/ 2194 h 2286"/>
                <a:gd name="T36" fmla="*/ 0 w 573"/>
                <a:gd name="T37" fmla="*/ 0 h 2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3" h="2286">
                  <a:moveTo>
                    <a:pt x="0" y="0"/>
                  </a:moveTo>
                  <a:lnTo>
                    <a:pt x="573" y="571"/>
                  </a:lnTo>
                  <a:lnTo>
                    <a:pt x="573" y="2194"/>
                  </a:lnTo>
                  <a:lnTo>
                    <a:pt x="571" y="2216"/>
                  </a:lnTo>
                  <a:lnTo>
                    <a:pt x="563" y="2235"/>
                  </a:lnTo>
                  <a:lnTo>
                    <a:pt x="552" y="2251"/>
                  </a:lnTo>
                  <a:lnTo>
                    <a:pt x="538" y="2265"/>
                  </a:lnTo>
                  <a:lnTo>
                    <a:pt x="521" y="2277"/>
                  </a:lnTo>
                  <a:lnTo>
                    <a:pt x="502" y="2283"/>
                  </a:lnTo>
                  <a:lnTo>
                    <a:pt x="481" y="2286"/>
                  </a:lnTo>
                  <a:lnTo>
                    <a:pt x="92" y="2286"/>
                  </a:lnTo>
                  <a:lnTo>
                    <a:pt x="70" y="2283"/>
                  </a:lnTo>
                  <a:lnTo>
                    <a:pt x="51" y="2277"/>
                  </a:lnTo>
                  <a:lnTo>
                    <a:pt x="35" y="2265"/>
                  </a:lnTo>
                  <a:lnTo>
                    <a:pt x="20" y="2251"/>
                  </a:lnTo>
                  <a:lnTo>
                    <a:pt x="9" y="2235"/>
                  </a:lnTo>
                  <a:lnTo>
                    <a:pt x="2" y="2216"/>
                  </a:lnTo>
                  <a:lnTo>
                    <a:pt x="0" y="219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68" name="Freeform 69"/>
            <p:cNvSpPr>
              <a:spLocks/>
            </p:cNvSpPr>
            <p:nvPr/>
          </p:nvSpPr>
          <p:spPr bwMode="auto">
            <a:xfrm>
              <a:off x="5508" y="3042"/>
              <a:ext cx="36" cy="93"/>
            </a:xfrm>
            <a:custGeom>
              <a:avLst/>
              <a:gdLst>
                <a:gd name="T0" fmla="*/ 0 w 573"/>
                <a:gd name="T1" fmla="*/ 0 h 1493"/>
                <a:gd name="T2" fmla="*/ 316 w 573"/>
                <a:gd name="T3" fmla="*/ 315 h 1493"/>
                <a:gd name="T4" fmla="*/ 352 w 573"/>
                <a:gd name="T5" fmla="*/ 348 h 1493"/>
                <a:gd name="T6" fmla="*/ 391 w 573"/>
                <a:gd name="T7" fmla="*/ 376 h 1493"/>
                <a:gd name="T8" fmla="*/ 433 w 573"/>
                <a:gd name="T9" fmla="*/ 400 h 1493"/>
                <a:gd name="T10" fmla="*/ 478 w 573"/>
                <a:gd name="T11" fmla="*/ 418 h 1493"/>
                <a:gd name="T12" fmla="*/ 524 w 573"/>
                <a:gd name="T13" fmla="*/ 431 h 1493"/>
                <a:gd name="T14" fmla="*/ 573 w 573"/>
                <a:gd name="T15" fmla="*/ 440 h 1493"/>
                <a:gd name="T16" fmla="*/ 573 w 573"/>
                <a:gd name="T17" fmla="*/ 1401 h 1493"/>
                <a:gd name="T18" fmla="*/ 569 w 573"/>
                <a:gd name="T19" fmla="*/ 1423 h 1493"/>
                <a:gd name="T20" fmla="*/ 563 w 573"/>
                <a:gd name="T21" fmla="*/ 1442 h 1493"/>
                <a:gd name="T22" fmla="*/ 552 w 573"/>
                <a:gd name="T23" fmla="*/ 1458 h 1493"/>
                <a:gd name="T24" fmla="*/ 538 w 573"/>
                <a:gd name="T25" fmla="*/ 1472 h 1493"/>
                <a:gd name="T26" fmla="*/ 521 w 573"/>
                <a:gd name="T27" fmla="*/ 1484 h 1493"/>
                <a:gd name="T28" fmla="*/ 502 w 573"/>
                <a:gd name="T29" fmla="*/ 1490 h 1493"/>
                <a:gd name="T30" fmla="*/ 480 w 573"/>
                <a:gd name="T31" fmla="*/ 1493 h 1493"/>
                <a:gd name="T32" fmla="*/ 91 w 573"/>
                <a:gd name="T33" fmla="*/ 1493 h 1493"/>
                <a:gd name="T34" fmla="*/ 70 w 573"/>
                <a:gd name="T35" fmla="*/ 1490 h 1493"/>
                <a:gd name="T36" fmla="*/ 51 w 573"/>
                <a:gd name="T37" fmla="*/ 1484 h 1493"/>
                <a:gd name="T38" fmla="*/ 33 w 573"/>
                <a:gd name="T39" fmla="*/ 1472 h 1493"/>
                <a:gd name="T40" fmla="*/ 19 w 573"/>
                <a:gd name="T41" fmla="*/ 1458 h 1493"/>
                <a:gd name="T42" fmla="*/ 9 w 573"/>
                <a:gd name="T43" fmla="*/ 1442 h 1493"/>
                <a:gd name="T44" fmla="*/ 2 w 573"/>
                <a:gd name="T45" fmla="*/ 1423 h 1493"/>
                <a:gd name="T46" fmla="*/ 0 w 573"/>
                <a:gd name="T47" fmla="*/ 1401 h 1493"/>
                <a:gd name="T48" fmla="*/ 0 w 573"/>
                <a:gd name="T49" fmla="*/ 0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3" h="1493">
                  <a:moveTo>
                    <a:pt x="0" y="0"/>
                  </a:moveTo>
                  <a:lnTo>
                    <a:pt x="316" y="315"/>
                  </a:lnTo>
                  <a:lnTo>
                    <a:pt x="352" y="348"/>
                  </a:lnTo>
                  <a:lnTo>
                    <a:pt x="391" y="376"/>
                  </a:lnTo>
                  <a:lnTo>
                    <a:pt x="433" y="400"/>
                  </a:lnTo>
                  <a:lnTo>
                    <a:pt x="478" y="418"/>
                  </a:lnTo>
                  <a:lnTo>
                    <a:pt x="524" y="431"/>
                  </a:lnTo>
                  <a:lnTo>
                    <a:pt x="573" y="440"/>
                  </a:lnTo>
                  <a:lnTo>
                    <a:pt x="573" y="1401"/>
                  </a:lnTo>
                  <a:lnTo>
                    <a:pt x="569" y="1423"/>
                  </a:lnTo>
                  <a:lnTo>
                    <a:pt x="563" y="1442"/>
                  </a:lnTo>
                  <a:lnTo>
                    <a:pt x="552" y="1458"/>
                  </a:lnTo>
                  <a:lnTo>
                    <a:pt x="538" y="1472"/>
                  </a:lnTo>
                  <a:lnTo>
                    <a:pt x="521" y="1484"/>
                  </a:lnTo>
                  <a:lnTo>
                    <a:pt x="502" y="1490"/>
                  </a:lnTo>
                  <a:lnTo>
                    <a:pt x="480" y="1493"/>
                  </a:lnTo>
                  <a:lnTo>
                    <a:pt x="91" y="1493"/>
                  </a:lnTo>
                  <a:lnTo>
                    <a:pt x="70" y="1490"/>
                  </a:lnTo>
                  <a:lnTo>
                    <a:pt x="51" y="1484"/>
                  </a:lnTo>
                  <a:lnTo>
                    <a:pt x="33" y="1472"/>
                  </a:lnTo>
                  <a:lnTo>
                    <a:pt x="19" y="1458"/>
                  </a:lnTo>
                  <a:lnTo>
                    <a:pt x="9" y="1442"/>
                  </a:lnTo>
                  <a:lnTo>
                    <a:pt x="2" y="1423"/>
                  </a:lnTo>
                  <a:lnTo>
                    <a:pt x="0" y="140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69" name="Freeform 70"/>
            <p:cNvSpPr>
              <a:spLocks/>
            </p:cNvSpPr>
            <p:nvPr/>
          </p:nvSpPr>
          <p:spPr bwMode="auto">
            <a:xfrm>
              <a:off x="5608" y="3093"/>
              <a:ext cx="35" cy="42"/>
            </a:xfrm>
            <a:custGeom>
              <a:avLst/>
              <a:gdLst>
                <a:gd name="T0" fmla="*/ 0 w 573"/>
                <a:gd name="T1" fmla="*/ 0 h 684"/>
                <a:gd name="T2" fmla="*/ 21 w 573"/>
                <a:gd name="T3" fmla="*/ 2 h 684"/>
                <a:gd name="T4" fmla="*/ 38 w 573"/>
                <a:gd name="T5" fmla="*/ 3 h 684"/>
                <a:gd name="T6" fmla="*/ 53 w 573"/>
                <a:gd name="T7" fmla="*/ 4 h 684"/>
                <a:gd name="T8" fmla="*/ 573 w 573"/>
                <a:gd name="T9" fmla="*/ 29 h 684"/>
                <a:gd name="T10" fmla="*/ 573 w 573"/>
                <a:gd name="T11" fmla="*/ 592 h 684"/>
                <a:gd name="T12" fmla="*/ 570 w 573"/>
                <a:gd name="T13" fmla="*/ 614 h 684"/>
                <a:gd name="T14" fmla="*/ 564 w 573"/>
                <a:gd name="T15" fmla="*/ 633 h 684"/>
                <a:gd name="T16" fmla="*/ 553 w 573"/>
                <a:gd name="T17" fmla="*/ 649 h 684"/>
                <a:gd name="T18" fmla="*/ 539 w 573"/>
                <a:gd name="T19" fmla="*/ 663 h 684"/>
                <a:gd name="T20" fmla="*/ 522 w 573"/>
                <a:gd name="T21" fmla="*/ 675 h 684"/>
                <a:gd name="T22" fmla="*/ 503 w 573"/>
                <a:gd name="T23" fmla="*/ 681 h 684"/>
                <a:gd name="T24" fmla="*/ 481 w 573"/>
                <a:gd name="T25" fmla="*/ 684 h 684"/>
                <a:gd name="T26" fmla="*/ 93 w 573"/>
                <a:gd name="T27" fmla="*/ 684 h 684"/>
                <a:gd name="T28" fmla="*/ 71 w 573"/>
                <a:gd name="T29" fmla="*/ 681 h 684"/>
                <a:gd name="T30" fmla="*/ 52 w 573"/>
                <a:gd name="T31" fmla="*/ 675 h 684"/>
                <a:gd name="T32" fmla="*/ 34 w 573"/>
                <a:gd name="T33" fmla="*/ 663 h 684"/>
                <a:gd name="T34" fmla="*/ 21 w 573"/>
                <a:gd name="T35" fmla="*/ 649 h 684"/>
                <a:gd name="T36" fmla="*/ 10 w 573"/>
                <a:gd name="T37" fmla="*/ 633 h 684"/>
                <a:gd name="T38" fmla="*/ 3 w 573"/>
                <a:gd name="T39" fmla="*/ 614 h 684"/>
                <a:gd name="T40" fmla="*/ 0 w 573"/>
                <a:gd name="T41" fmla="*/ 592 h 684"/>
                <a:gd name="T42" fmla="*/ 0 w 573"/>
                <a:gd name="T43" fmla="*/ 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3" h="684">
                  <a:moveTo>
                    <a:pt x="0" y="0"/>
                  </a:moveTo>
                  <a:lnTo>
                    <a:pt x="21" y="2"/>
                  </a:lnTo>
                  <a:lnTo>
                    <a:pt x="38" y="3"/>
                  </a:lnTo>
                  <a:lnTo>
                    <a:pt x="53" y="4"/>
                  </a:lnTo>
                  <a:lnTo>
                    <a:pt x="573" y="29"/>
                  </a:lnTo>
                  <a:lnTo>
                    <a:pt x="573" y="592"/>
                  </a:lnTo>
                  <a:lnTo>
                    <a:pt x="570" y="614"/>
                  </a:lnTo>
                  <a:lnTo>
                    <a:pt x="564" y="633"/>
                  </a:lnTo>
                  <a:lnTo>
                    <a:pt x="553" y="649"/>
                  </a:lnTo>
                  <a:lnTo>
                    <a:pt x="539" y="663"/>
                  </a:lnTo>
                  <a:lnTo>
                    <a:pt x="522" y="675"/>
                  </a:lnTo>
                  <a:lnTo>
                    <a:pt x="503" y="681"/>
                  </a:lnTo>
                  <a:lnTo>
                    <a:pt x="481" y="684"/>
                  </a:lnTo>
                  <a:lnTo>
                    <a:pt x="93" y="684"/>
                  </a:lnTo>
                  <a:lnTo>
                    <a:pt x="71" y="681"/>
                  </a:lnTo>
                  <a:lnTo>
                    <a:pt x="52" y="675"/>
                  </a:lnTo>
                  <a:lnTo>
                    <a:pt x="34" y="663"/>
                  </a:lnTo>
                  <a:lnTo>
                    <a:pt x="21" y="649"/>
                  </a:lnTo>
                  <a:lnTo>
                    <a:pt x="10" y="633"/>
                  </a:lnTo>
                  <a:lnTo>
                    <a:pt x="3" y="614"/>
                  </a:lnTo>
                  <a:lnTo>
                    <a:pt x="0" y="59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75" name="Freeform 71"/>
            <p:cNvSpPr>
              <a:spLocks/>
            </p:cNvSpPr>
            <p:nvPr/>
          </p:nvSpPr>
          <p:spPr bwMode="auto">
            <a:xfrm>
              <a:off x="5558" y="3045"/>
              <a:ext cx="36" cy="90"/>
            </a:xfrm>
            <a:custGeom>
              <a:avLst/>
              <a:gdLst>
                <a:gd name="T0" fmla="*/ 414 w 571"/>
                <a:gd name="T1" fmla="*/ 0 h 1446"/>
                <a:gd name="T2" fmla="*/ 563 w 571"/>
                <a:gd name="T3" fmla="*/ 149 h 1446"/>
                <a:gd name="T4" fmla="*/ 534 w 571"/>
                <a:gd name="T5" fmla="*/ 187 h 1446"/>
                <a:gd name="T6" fmla="*/ 510 w 571"/>
                <a:gd name="T7" fmla="*/ 225 h 1446"/>
                <a:gd name="T8" fmla="*/ 493 w 571"/>
                <a:gd name="T9" fmla="*/ 263 h 1446"/>
                <a:gd name="T10" fmla="*/ 479 w 571"/>
                <a:gd name="T11" fmla="*/ 300 h 1446"/>
                <a:gd name="T12" fmla="*/ 472 w 571"/>
                <a:gd name="T13" fmla="*/ 335 h 1446"/>
                <a:gd name="T14" fmla="*/ 468 w 571"/>
                <a:gd name="T15" fmla="*/ 369 h 1446"/>
                <a:gd name="T16" fmla="*/ 467 w 571"/>
                <a:gd name="T17" fmla="*/ 401 h 1446"/>
                <a:gd name="T18" fmla="*/ 470 w 571"/>
                <a:gd name="T19" fmla="*/ 432 h 1446"/>
                <a:gd name="T20" fmla="*/ 474 w 571"/>
                <a:gd name="T21" fmla="*/ 462 h 1446"/>
                <a:gd name="T22" fmla="*/ 480 w 571"/>
                <a:gd name="T23" fmla="*/ 487 h 1446"/>
                <a:gd name="T24" fmla="*/ 488 w 571"/>
                <a:gd name="T25" fmla="*/ 510 h 1446"/>
                <a:gd name="T26" fmla="*/ 495 w 571"/>
                <a:gd name="T27" fmla="*/ 531 h 1446"/>
                <a:gd name="T28" fmla="*/ 502 w 571"/>
                <a:gd name="T29" fmla="*/ 548 h 1446"/>
                <a:gd name="T30" fmla="*/ 521 w 571"/>
                <a:gd name="T31" fmla="*/ 585 h 1446"/>
                <a:gd name="T32" fmla="*/ 545 w 571"/>
                <a:gd name="T33" fmla="*/ 619 h 1446"/>
                <a:gd name="T34" fmla="*/ 571 w 571"/>
                <a:gd name="T35" fmla="*/ 650 h 1446"/>
                <a:gd name="T36" fmla="*/ 571 w 571"/>
                <a:gd name="T37" fmla="*/ 1354 h 1446"/>
                <a:gd name="T38" fmla="*/ 569 w 571"/>
                <a:gd name="T39" fmla="*/ 1376 h 1446"/>
                <a:gd name="T40" fmla="*/ 562 w 571"/>
                <a:gd name="T41" fmla="*/ 1395 h 1446"/>
                <a:gd name="T42" fmla="*/ 552 w 571"/>
                <a:gd name="T43" fmla="*/ 1411 h 1446"/>
                <a:gd name="T44" fmla="*/ 538 w 571"/>
                <a:gd name="T45" fmla="*/ 1425 h 1446"/>
                <a:gd name="T46" fmla="*/ 520 w 571"/>
                <a:gd name="T47" fmla="*/ 1437 h 1446"/>
                <a:gd name="T48" fmla="*/ 501 w 571"/>
                <a:gd name="T49" fmla="*/ 1443 h 1446"/>
                <a:gd name="T50" fmla="*/ 480 w 571"/>
                <a:gd name="T51" fmla="*/ 1446 h 1446"/>
                <a:gd name="T52" fmla="*/ 91 w 571"/>
                <a:gd name="T53" fmla="*/ 1446 h 1446"/>
                <a:gd name="T54" fmla="*/ 70 w 571"/>
                <a:gd name="T55" fmla="*/ 1443 h 1446"/>
                <a:gd name="T56" fmla="*/ 51 w 571"/>
                <a:gd name="T57" fmla="*/ 1437 h 1446"/>
                <a:gd name="T58" fmla="*/ 33 w 571"/>
                <a:gd name="T59" fmla="*/ 1425 h 1446"/>
                <a:gd name="T60" fmla="*/ 19 w 571"/>
                <a:gd name="T61" fmla="*/ 1411 h 1446"/>
                <a:gd name="T62" fmla="*/ 9 w 571"/>
                <a:gd name="T63" fmla="*/ 1395 h 1446"/>
                <a:gd name="T64" fmla="*/ 2 w 571"/>
                <a:gd name="T65" fmla="*/ 1376 h 1446"/>
                <a:gd name="T66" fmla="*/ 0 w 571"/>
                <a:gd name="T67" fmla="*/ 1354 h 1446"/>
                <a:gd name="T68" fmla="*/ 0 w 571"/>
                <a:gd name="T69" fmla="*/ 365 h 1446"/>
                <a:gd name="T70" fmla="*/ 38 w 571"/>
                <a:gd name="T71" fmla="*/ 346 h 1446"/>
                <a:gd name="T72" fmla="*/ 76 w 571"/>
                <a:gd name="T73" fmla="*/ 324 h 1446"/>
                <a:gd name="T74" fmla="*/ 112 w 571"/>
                <a:gd name="T75" fmla="*/ 298 h 1446"/>
                <a:gd name="T76" fmla="*/ 146 w 571"/>
                <a:gd name="T77" fmla="*/ 268 h 1446"/>
                <a:gd name="T78" fmla="*/ 414 w 571"/>
                <a:gd name="T79" fmla="*/ 0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1" h="1446">
                  <a:moveTo>
                    <a:pt x="414" y="0"/>
                  </a:moveTo>
                  <a:lnTo>
                    <a:pt x="563" y="149"/>
                  </a:lnTo>
                  <a:lnTo>
                    <a:pt x="534" y="187"/>
                  </a:lnTo>
                  <a:lnTo>
                    <a:pt x="510" y="225"/>
                  </a:lnTo>
                  <a:lnTo>
                    <a:pt x="493" y="263"/>
                  </a:lnTo>
                  <a:lnTo>
                    <a:pt x="479" y="300"/>
                  </a:lnTo>
                  <a:lnTo>
                    <a:pt x="472" y="335"/>
                  </a:lnTo>
                  <a:lnTo>
                    <a:pt x="468" y="369"/>
                  </a:lnTo>
                  <a:lnTo>
                    <a:pt x="467" y="401"/>
                  </a:lnTo>
                  <a:lnTo>
                    <a:pt x="470" y="432"/>
                  </a:lnTo>
                  <a:lnTo>
                    <a:pt x="474" y="462"/>
                  </a:lnTo>
                  <a:lnTo>
                    <a:pt x="480" y="487"/>
                  </a:lnTo>
                  <a:lnTo>
                    <a:pt x="488" y="510"/>
                  </a:lnTo>
                  <a:lnTo>
                    <a:pt x="495" y="531"/>
                  </a:lnTo>
                  <a:lnTo>
                    <a:pt x="502" y="548"/>
                  </a:lnTo>
                  <a:lnTo>
                    <a:pt x="521" y="585"/>
                  </a:lnTo>
                  <a:lnTo>
                    <a:pt x="545" y="619"/>
                  </a:lnTo>
                  <a:lnTo>
                    <a:pt x="571" y="650"/>
                  </a:lnTo>
                  <a:lnTo>
                    <a:pt x="571" y="1354"/>
                  </a:lnTo>
                  <a:lnTo>
                    <a:pt x="569" y="1376"/>
                  </a:lnTo>
                  <a:lnTo>
                    <a:pt x="562" y="1395"/>
                  </a:lnTo>
                  <a:lnTo>
                    <a:pt x="552" y="1411"/>
                  </a:lnTo>
                  <a:lnTo>
                    <a:pt x="538" y="1425"/>
                  </a:lnTo>
                  <a:lnTo>
                    <a:pt x="520" y="1437"/>
                  </a:lnTo>
                  <a:lnTo>
                    <a:pt x="501" y="1443"/>
                  </a:lnTo>
                  <a:lnTo>
                    <a:pt x="480" y="1446"/>
                  </a:lnTo>
                  <a:lnTo>
                    <a:pt x="91" y="1446"/>
                  </a:lnTo>
                  <a:lnTo>
                    <a:pt x="70" y="1443"/>
                  </a:lnTo>
                  <a:lnTo>
                    <a:pt x="51" y="1437"/>
                  </a:lnTo>
                  <a:lnTo>
                    <a:pt x="33" y="1425"/>
                  </a:lnTo>
                  <a:lnTo>
                    <a:pt x="19" y="1411"/>
                  </a:lnTo>
                  <a:lnTo>
                    <a:pt x="9" y="1395"/>
                  </a:lnTo>
                  <a:lnTo>
                    <a:pt x="2" y="1376"/>
                  </a:lnTo>
                  <a:lnTo>
                    <a:pt x="0" y="1354"/>
                  </a:lnTo>
                  <a:lnTo>
                    <a:pt x="0" y="365"/>
                  </a:lnTo>
                  <a:lnTo>
                    <a:pt x="38" y="346"/>
                  </a:lnTo>
                  <a:lnTo>
                    <a:pt x="76" y="324"/>
                  </a:lnTo>
                  <a:lnTo>
                    <a:pt x="112" y="298"/>
                  </a:lnTo>
                  <a:lnTo>
                    <a:pt x="146" y="268"/>
                  </a:lnTo>
                  <a:lnTo>
                    <a:pt x="4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76" name="Freeform 72"/>
            <p:cNvSpPr>
              <a:spLocks/>
            </p:cNvSpPr>
            <p:nvPr/>
          </p:nvSpPr>
          <p:spPr bwMode="auto">
            <a:xfrm>
              <a:off x="5448" y="2941"/>
              <a:ext cx="211" cy="137"/>
            </a:xfrm>
            <a:custGeom>
              <a:avLst/>
              <a:gdLst>
                <a:gd name="T0" fmla="*/ 242 w 3375"/>
                <a:gd name="T1" fmla="*/ 2 h 2195"/>
                <a:gd name="T2" fmla="*/ 295 w 3375"/>
                <a:gd name="T3" fmla="*/ 19 h 2195"/>
                <a:gd name="T4" fmla="*/ 340 w 3375"/>
                <a:gd name="T5" fmla="*/ 52 h 2195"/>
                <a:gd name="T6" fmla="*/ 2047 w 3375"/>
                <a:gd name="T7" fmla="*/ 846 h 2195"/>
                <a:gd name="T8" fmla="*/ 2092 w 3375"/>
                <a:gd name="T9" fmla="*/ 812 h 2195"/>
                <a:gd name="T10" fmla="*/ 2145 w 3375"/>
                <a:gd name="T11" fmla="*/ 795 h 2195"/>
                <a:gd name="T12" fmla="*/ 2201 w 3375"/>
                <a:gd name="T13" fmla="*/ 795 h 2195"/>
                <a:gd name="T14" fmla="*/ 2254 w 3375"/>
                <a:gd name="T15" fmla="*/ 812 h 2195"/>
                <a:gd name="T16" fmla="*/ 2300 w 3375"/>
                <a:gd name="T17" fmla="*/ 846 h 2195"/>
                <a:gd name="T18" fmla="*/ 2985 w 3375"/>
                <a:gd name="T19" fmla="*/ 1519 h 2195"/>
                <a:gd name="T20" fmla="*/ 3140 w 3375"/>
                <a:gd name="T21" fmla="*/ 1365 h 2195"/>
                <a:gd name="T22" fmla="*/ 3161 w 3375"/>
                <a:gd name="T23" fmla="*/ 1346 h 2195"/>
                <a:gd name="T24" fmla="*/ 3190 w 3375"/>
                <a:gd name="T25" fmla="*/ 1328 h 2195"/>
                <a:gd name="T26" fmla="*/ 3226 w 3375"/>
                <a:gd name="T27" fmla="*/ 1321 h 2195"/>
                <a:gd name="T28" fmla="*/ 3259 w 3375"/>
                <a:gd name="T29" fmla="*/ 1327 h 2195"/>
                <a:gd name="T30" fmla="*/ 3293 w 3375"/>
                <a:gd name="T31" fmla="*/ 1345 h 2195"/>
                <a:gd name="T32" fmla="*/ 3322 w 3375"/>
                <a:gd name="T33" fmla="*/ 1374 h 2195"/>
                <a:gd name="T34" fmla="*/ 3338 w 3375"/>
                <a:gd name="T35" fmla="*/ 1408 h 2195"/>
                <a:gd name="T36" fmla="*/ 3345 w 3375"/>
                <a:gd name="T37" fmla="*/ 1444 h 2195"/>
                <a:gd name="T38" fmla="*/ 3365 w 3375"/>
                <a:gd name="T39" fmla="*/ 1862 h 2195"/>
                <a:gd name="T40" fmla="*/ 3375 w 3375"/>
                <a:gd name="T41" fmla="*/ 2087 h 2195"/>
                <a:gd name="T42" fmla="*/ 3366 w 3375"/>
                <a:gd name="T43" fmla="*/ 2129 h 2195"/>
                <a:gd name="T44" fmla="*/ 3345 w 3375"/>
                <a:gd name="T45" fmla="*/ 2161 h 2195"/>
                <a:gd name="T46" fmla="*/ 3315 w 3375"/>
                <a:gd name="T47" fmla="*/ 2183 h 2195"/>
                <a:gd name="T48" fmla="*/ 3274 w 3375"/>
                <a:gd name="T49" fmla="*/ 2194 h 2195"/>
                <a:gd name="T50" fmla="*/ 3239 w 3375"/>
                <a:gd name="T51" fmla="*/ 2195 h 2195"/>
                <a:gd name="T52" fmla="*/ 2603 w 3375"/>
                <a:gd name="T53" fmla="*/ 2165 h 2195"/>
                <a:gd name="T54" fmla="*/ 2571 w 3375"/>
                <a:gd name="T55" fmla="*/ 2160 h 2195"/>
                <a:gd name="T56" fmla="*/ 2538 w 3375"/>
                <a:gd name="T57" fmla="*/ 2146 h 2195"/>
                <a:gd name="T58" fmla="*/ 2509 w 3375"/>
                <a:gd name="T59" fmla="*/ 2118 h 2195"/>
                <a:gd name="T60" fmla="*/ 2491 w 3375"/>
                <a:gd name="T61" fmla="*/ 2079 h 2195"/>
                <a:gd name="T62" fmla="*/ 2489 w 3375"/>
                <a:gd name="T63" fmla="*/ 2042 h 2195"/>
                <a:gd name="T64" fmla="*/ 2499 w 3375"/>
                <a:gd name="T65" fmla="*/ 2011 h 2195"/>
                <a:gd name="T66" fmla="*/ 2516 w 3375"/>
                <a:gd name="T67" fmla="*/ 1988 h 2195"/>
                <a:gd name="T68" fmla="*/ 2532 w 3375"/>
                <a:gd name="T69" fmla="*/ 1971 h 2195"/>
                <a:gd name="T70" fmla="*/ 2693 w 3375"/>
                <a:gd name="T71" fmla="*/ 1811 h 2195"/>
                <a:gd name="T72" fmla="*/ 1718 w 3375"/>
                <a:gd name="T73" fmla="*/ 1745 h 2195"/>
                <a:gd name="T74" fmla="*/ 1672 w 3375"/>
                <a:gd name="T75" fmla="*/ 1778 h 2195"/>
                <a:gd name="T76" fmla="*/ 1618 w 3375"/>
                <a:gd name="T77" fmla="*/ 1795 h 2195"/>
                <a:gd name="T78" fmla="*/ 1562 w 3375"/>
                <a:gd name="T79" fmla="*/ 1795 h 2195"/>
                <a:gd name="T80" fmla="*/ 1509 w 3375"/>
                <a:gd name="T81" fmla="*/ 1778 h 2195"/>
                <a:gd name="T82" fmla="*/ 1464 w 3375"/>
                <a:gd name="T83" fmla="*/ 1745 h 2195"/>
                <a:gd name="T84" fmla="*/ 34 w 3375"/>
                <a:gd name="T85" fmla="*/ 317 h 2195"/>
                <a:gd name="T86" fmla="*/ 8 w 3375"/>
                <a:gd name="T87" fmla="*/ 267 h 2195"/>
                <a:gd name="T88" fmla="*/ 0 w 3375"/>
                <a:gd name="T89" fmla="*/ 213 h 2195"/>
                <a:gd name="T90" fmla="*/ 2 w 3375"/>
                <a:gd name="T91" fmla="*/ 186 h 2195"/>
                <a:gd name="T92" fmla="*/ 19 w 3375"/>
                <a:gd name="T93" fmla="*/ 133 h 2195"/>
                <a:gd name="T94" fmla="*/ 52 w 3375"/>
                <a:gd name="T95" fmla="*/ 87 h 2195"/>
                <a:gd name="T96" fmla="*/ 108 w 3375"/>
                <a:gd name="T97" fmla="*/ 34 h 2195"/>
                <a:gd name="T98" fmla="*/ 158 w 3375"/>
                <a:gd name="T99" fmla="*/ 8 h 2195"/>
                <a:gd name="T100" fmla="*/ 214 w 3375"/>
                <a:gd name="T101" fmla="*/ 0 h 2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5" h="2195">
                  <a:moveTo>
                    <a:pt x="214" y="0"/>
                  </a:moveTo>
                  <a:lnTo>
                    <a:pt x="242" y="2"/>
                  </a:lnTo>
                  <a:lnTo>
                    <a:pt x="269" y="8"/>
                  </a:lnTo>
                  <a:lnTo>
                    <a:pt x="295" y="19"/>
                  </a:lnTo>
                  <a:lnTo>
                    <a:pt x="318" y="34"/>
                  </a:lnTo>
                  <a:lnTo>
                    <a:pt x="340" y="52"/>
                  </a:lnTo>
                  <a:lnTo>
                    <a:pt x="1592" y="1298"/>
                  </a:lnTo>
                  <a:lnTo>
                    <a:pt x="2047" y="846"/>
                  </a:lnTo>
                  <a:lnTo>
                    <a:pt x="2068" y="827"/>
                  </a:lnTo>
                  <a:lnTo>
                    <a:pt x="2092" y="812"/>
                  </a:lnTo>
                  <a:lnTo>
                    <a:pt x="2118" y="802"/>
                  </a:lnTo>
                  <a:lnTo>
                    <a:pt x="2145" y="795"/>
                  </a:lnTo>
                  <a:lnTo>
                    <a:pt x="2173" y="793"/>
                  </a:lnTo>
                  <a:lnTo>
                    <a:pt x="2201" y="795"/>
                  </a:lnTo>
                  <a:lnTo>
                    <a:pt x="2228" y="802"/>
                  </a:lnTo>
                  <a:lnTo>
                    <a:pt x="2254" y="812"/>
                  </a:lnTo>
                  <a:lnTo>
                    <a:pt x="2277" y="827"/>
                  </a:lnTo>
                  <a:lnTo>
                    <a:pt x="2300" y="846"/>
                  </a:lnTo>
                  <a:lnTo>
                    <a:pt x="2980" y="1524"/>
                  </a:lnTo>
                  <a:lnTo>
                    <a:pt x="2985" y="1519"/>
                  </a:lnTo>
                  <a:lnTo>
                    <a:pt x="2991" y="1514"/>
                  </a:lnTo>
                  <a:lnTo>
                    <a:pt x="3140" y="1365"/>
                  </a:lnTo>
                  <a:lnTo>
                    <a:pt x="3150" y="1356"/>
                  </a:lnTo>
                  <a:lnTo>
                    <a:pt x="3161" y="1346"/>
                  </a:lnTo>
                  <a:lnTo>
                    <a:pt x="3174" y="1336"/>
                  </a:lnTo>
                  <a:lnTo>
                    <a:pt x="3190" y="1328"/>
                  </a:lnTo>
                  <a:lnTo>
                    <a:pt x="3206" y="1323"/>
                  </a:lnTo>
                  <a:lnTo>
                    <a:pt x="3226" y="1321"/>
                  </a:lnTo>
                  <a:lnTo>
                    <a:pt x="3242" y="1323"/>
                  </a:lnTo>
                  <a:lnTo>
                    <a:pt x="3259" y="1327"/>
                  </a:lnTo>
                  <a:lnTo>
                    <a:pt x="3277" y="1335"/>
                  </a:lnTo>
                  <a:lnTo>
                    <a:pt x="3293" y="1345"/>
                  </a:lnTo>
                  <a:lnTo>
                    <a:pt x="3307" y="1357"/>
                  </a:lnTo>
                  <a:lnTo>
                    <a:pt x="3322" y="1374"/>
                  </a:lnTo>
                  <a:lnTo>
                    <a:pt x="3331" y="1391"/>
                  </a:lnTo>
                  <a:lnTo>
                    <a:pt x="3338" y="1408"/>
                  </a:lnTo>
                  <a:lnTo>
                    <a:pt x="3342" y="1427"/>
                  </a:lnTo>
                  <a:lnTo>
                    <a:pt x="3345" y="1444"/>
                  </a:lnTo>
                  <a:lnTo>
                    <a:pt x="3346" y="1459"/>
                  </a:lnTo>
                  <a:lnTo>
                    <a:pt x="3365" y="1862"/>
                  </a:lnTo>
                  <a:lnTo>
                    <a:pt x="3375" y="2062"/>
                  </a:lnTo>
                  <a:lnTo>
                    <a:pt x="3375" y="2087"/>
                  </a:lnTo>
                  <a:lnTo>
                    <a:pt x="3372" y="2109"/>
                  </a:lnTo>
                  <a:lnTo>
                    <a:pt x="3366" y="2129"/>
                  </a:lnTo>
                  <a:lnTo>
                    <a:pt x="3357" y="2146"/>
                  </a:lnTo>
                  <a:lnTo>
                    <a:pt x="3345" y="2161"/>
                  </a:lnTo>
                  <a:lnTo>
                    <a:pt x="3331" y="2173"/>
                  </a:lnTo>
                  <a:lnTo>
                    <a:pt x="3315" y="2183"/>
                  </a:lnTo>
                  <a:lnTo>
                    <a:pt x="3295" y="2190"/>
                  </a:lnTo>
                  <a:lnTo>
                    <a:pt x="3274" y="2194"/>
                  </a:lnTo>
                  <a:lnTo>
                    <a:pt x="3250" y="2195"/>
                  </a:lnTo>
                  <a:lnTo>
                    <a:pt x="3239" y="2195"/>
                  </a:lnTo>
                  <a:lnTo>
                    <a:pt x="2617" y="2165"/>
                  </a:lnTo>
                  <a:lnTo>
                    <a:pt x="2603" y="2165"/>
                  </a:lnTo>
                  <a:lnTo>
                    <a:pt x="2587" y="2163"/>
                  </a:lnTo>
                  <a:lnTo>
                    <a:pt x="2571" y="2160"/>
                  </a:lnTo>
                  <a:lnTo>
                    <a:pt x="2555" y="2155"/>
                  </a:lnTo>
                  <a:lnTo>
                    <a:pt x="2538" y="2146"/>
                  </a:lnTo>
                  <a:lnTo>
                    <a:pt x="2522" y="2134"/>
                  </a:lnTo>
                  <a:lnTo>
                    <a:pt x="2509" y="2118"/>
                  </a:lnTo>
                  <a:lnTo>
                    <a:pt x="2499" y="2100"/>
                  </a:lnTo>
                  <a:lnTo>
                    <a:pt x="2491" y="2079"/>
                  </a:lnTo>
                  <a:lnTo>
                    <a:pt x="2488" y="2059"/>
                  </a:lnTo>
                  <a:lnTo>
                    <a:pt x="2489" y="2042"/>
                  </a:lnTo>
                  <a:lnTo>
                    <a:pt x="2493" y="2026"/>
                  </a:lnTo>
                  <a:lnTo>
                    <a:pt x="2499" y="2011"/>
                  </a:lnTo>
                  <a:lnTo>
                    <a:pt x="2507" y="1999"/>
                  </a:lnTo>
                  <a:lnTo>
                    <a:pt x="2516" y="1988"/>
                  </a:lnTo>
                  <a:lnTo>
                    <a:pt x="2524" y="1979"/>
                  </a:lnTo>
                  <a:lnTo>
                    <a:pt x="2532" y="1971"/>
                  </a:lnTo>
                  <a:lnTo>
                    <a:pt x="2584" y="1919"/>
                  </a:lnTo>
                  <a:lnTo>
                    <a:pt x="2693" y="1811"/>
                  </a:lnTo>
                  <a:lnTo>
                    <a:pt x="2172" y="1292"/>
                  </a:lnTo>
                  <a:lnTo>
                    <a:pt x="1718" y="1745"/>
                  </a:lnTo>
                  <a:lnTo>
                    <a:pt x="1696" y="1763"/>
                  </a:lnTo>
                  <a:lnTo>
                    <a:pt x="1672" y="1778"/>
                  </a:lnTo>
                  <a:lnTo>
                    <a:pt x="1646" y="1788"/>
                  </a:lnTo>
                  <a:lnTo>
                    <a:pt x="1618" y="1795"/>
                  </a:lnTo>
                  <a:lnTo>
                    <a:pt x="1591" y="1797"/>
                  </a:lnTo>
                  <a:lnTo>
                    <a:pt x="1562" y="1795"/>
                  </a:lnTo>
                  <a:lnTo>
                    <a:pt x="1536" y="1788"/>
                  </a:lnTo>
                  <a:lnTo>
                    <a:pt x="1509" y="1778"/>
                  </a:lnTo>
                  <a:lnTo>
                    <a:pt x="1485" y="1763"/>
                  </a:lnTo>
                  <a:lnTo>
                    <a:pt x="1464" y="1745"/>
                  </a:lnTo>
                  <a:lnTo>
                    <a:pt x="52" y="338"/>
                  </a:lnTo>
                  <a:lnTo>
                    <a:pt x="34" y="317"/>
                  </a:lnTo>
                  <a:lnTo>
                    <a:pt x="19" y="293"/>
                  </a:lnTo>
                  <a:lnTo>
                    <a:pt x="8" y="267"/>
                  </a:lnTo>
                  <a:lnTo>
                    <a:pt x="2" y="240"/>
                  </a:lnTo>
                  <a:lnTo>
                    <a:pt x="0" y="213"/>
                  </a:lnTo>
                  <a:lnTo>
                    <a:pt x="0" y="212"/>
                  </a:lnTo>
                  <a:lnTo>
                    <a:pt x="2" y="186"/>
                  </a:lnTo>
                  <a:lnTo>
                    <a:pt x="8" y="158"/>
                  </a:lnTo>
                  <a:lnTo>
                    <a:pt x="19" y="133"/>
                  </a:lnTo>
                  <a:lnTo>
                    <a:pt x="34" y="108"/>
                  </a:lnTo>
                  <a:lnTo>
                    <a:pt x="52" y="87"/>
                  </a:lnTo>
                  <a:lnTo>
                    <a:pt x="87" y="52"/>
                  </a:lnTo>
                  <a:lnTo>
                    <a:pt x="108" y="34"/>
                  </a:lnTo>
                  <a:lnTo>
                    <a:pt x="132" y="19"/>
                  </a:lnTo>
                  <a:lnTo>
                    <a:pt x="158" y="8"/>
                  </a:lnTo>
                  <a:lnTo>
                    <a:pt x="185" y="2"/>
                  </a:lnTo>
                  <a:lnTo>
                    <a:pt x="2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973" name="Freeform 849"/>
          <p:cNvSpPr>
            <a:spLocks noEditPoints="1"/>
          </p:cNvSpPr>
          <p:nvPr/>
        </p:nvSpPr>
        <p:spPr bwMode="auto">
          <a:xfrm>
            <a:off x="426943" y="4460754"/>
            <a:ext cx="205932" cy="205601"/>
          </a:xfrm>
          <a:custGeom>
            <a:avLst/>
            <a:gdLst>
              <a:gd name="T0" fmla="*/ 1596 w 3738"/>
              <a:gd name="T1" fmla="*/ 1304 h 3731"/>
              <a:gd name="T2" fmla="*/ 1434 w 3738"/>
              <a:gd name="T3" fmla="*/ 1665 h 3731"/>
              <a:gd name="T4" fmla="*/ 1522 w 3738"/>
              <a:gd name="T5" fmla="*/ 2059 h 3731"/>
              <a:gd name="T6" fmla="*/ 1677 w 3738"/>
              <a:gd name="T7" fmla="*/ 2317 h 3731"/>
              <a:gd name="T8" fmla="*/ 1508 w 3738"/>
              <a:gd name="T9" fmla="*/ 2415 h 3731"/>
              <a:gd name="T10" fmla="*/ 1289 w 3738"/>
              <a:gd name="T11" fmla="*/ 2540 h 3731"/>
              <a:gd name="T12" fmla="*/ 1111 w 3738"/>
              <a:gd name="T13" fmla="*/ 2768 h 3731"/>
              <a:gd name="T14" fmla="*/ 1875 w 3738"/>
              <a:gd name="T15" fmla="*/ 3036 h 3731"/>
              <a:gd name="T16" fmla="*/ 2610 w 3738"/>
              <a:gd name="T17" fmla="*/ 2730 h 3731"/>
              <a:gd name="T18" fmla="*/ 2425 w 3738"/>
              <a:gd name="T19" fmla="*/ 2523 h 3731"/>
              <a:gd name="T20" fmla="*/ 2209 w 3738"/>
              <a:gd name="T21" fmla="*/ 2406 h 3731"/>
              <a:gd name="T22" fmla="*/ 2052 w 3738"/>
              <a:gd name="T23" fmla="*/ 2308 h 3731"/>
              <a:gd name="T24" fmla="*/ 2243 w 3738"/>
              <a:gd name="T25" fmla="*/ 2009 h 3731"/>
              <a:gd name="T26" fmla="*/ 2294 w 3738"/>
              <a:gd name="T27" fmla="*/ 1603 h 3731"/>
              <a:gd name="T28" fmla="*/ 2103 w 3738"/>
              <a:gd name="T29" fmla="*/ 1268 h 3731"/>
              <a:gd name="T30" fmla="*/ 2375 w 3738"/>
              <a:gd name="T31" fmla="*/ 720 h 3731"/>
              <a:gd name="T32" fmla="*/ 2085 w 3738"/>
              <a:gd name="T33" fmla="*/ 921 h 3731"/>
              <a:gd name="T34" fmla="*/ 2217 w 3738"/>
              <a:gd name="T35" fmla="*/ 1198 h 3731"/>
              <a:gd name="T36" fmla="*/ 2423 w 3738"/>
              <a:gd name="T37" fmla="*/ 1589 h 3731"/>
              <a:gd name="T38" fmla="*/ 2376 w 3738"/>
              <a:gd name="T39" fmla="*/ 2029 h 3731"/>
              <a:gd name="T40" fmla="*/ 2281 w 3738"/>
              <a:gd name="T41" fmla="*/ 2297 h 3731"/>
              <a:gd name="T42" fmla="*/ 2580 w 3738"/>
              <a:gd name="T43" fmla="*/ 2481 h 3731"/>
              <a:gd name="T44" fmla="*/ 3214 w 3738"/>
              <a:gd name="T45" fmla="*/ 2397 h 3731"/>
              <a:gd name="T46" fmla="*/ 3070 w 3738"/>
              <a:gd name="T47" fmla="*/ 2128 h 3731"/>
              <a:gd name="T48" fmla="*/ 2858 w 3738"/>
              <a:gd name="T49" fmla="*/ 1981 h 3731"/>
              <a:gd name="T50" fmla="*/ 2664 w 3738"/>
              <a:gd name="T51" fmla="*/ 1885 h 3731"/>
              <a:gd name="T52" fmla="*/ 2712 w 3738"/>
              <a:gd name="T53" fmla="*/ 1671 h 3731"/>
              <a:gd name="T54" fmla="*/ 2861 w 3738"/>
              <a:gd name="T55" fmla="*/ 1321 h 3731"/>
              <a:gd name="T56" fmla="*/ 2768 w 3738"/>
              <a:gd name="T57" fmla="*/ 920 h 3731"/>
              <a:gd name="T58" fmla="*/ 2478 w 3738"/>
              <a:gd name="T59" fmla="*/ 720 h 3731"/>
              <a:gd name="T60" fmla="*/ 1077 w 3738"/>
              <a:gd name="T61" fmla="*/ 800 h 3731"/>
              <a:gd name="T62" fmla="*/ 886 w 3738"/>
              <a:gd name="T63" fmla="*/ 1135 h 3731"/>
              <a:gd name="T64" fmla="*/ 938 w 3738"/>
              <a:gd name="T65" fmla="*/ 1543 h 3731"/>
              <a:gd name="T66" fmla="*/ 1134 w 3738"/>
              <a:gd name="T67" fmla="*/ 1834 h 3731"/>
              <a:gd name="T68" fmla="*/ 981 w 3738"/>
              <a:gd name="T69" fmla="*/ 1934 h 3731"/>
              <a:gd name="T70" fmla="*/ 762 w 3738"/>
              <a:gd name="T71" fmla="*/ 2049 h 3731"/>
              <a:gd name="T72" fmla="*/ 573 w 3738"/>
              <a:gd name="T73" fmla="*/ 2258 h 3731"/>
              <a:gd name="T74" fmla="*/ 1078 w 3738"/>
              <a:gd name="T75" fmla="*/ 2568 h 3731"/>
              <a:gd name="T76" fmla="*/ 1378 w 3738"/>
              <a:gd name="T77" fmla="*/ 2336 h 3731"/>
              <a:gd name="T78" fmla="*/ 1416 w 3738"/>
              <a:gd name="T79" fmla="*/ 2134 h 3731"/>
              <a:gd name="T80" fmla="*/ 1302 w 3738"/>
              <a:gd name="T81" fmla="*/ 1728 h 3731"/>
              <a:gd name="T82" fmla="*/ 1440 w 3738"/>
              <a:gd name="T83" fmla="*/ 1289 h 3731"/>
              <a:gd name="T84" fmla="*/ 1704 w 3738"/>
              <a:gd name="T85" fmla="*/ 1022 h 3731"/>
              <a:gd name="T86" fmla="*/ 1459 w 3738"/>
              <a:gd name="T87" fmla="*/ 748 h 3731"/>
              <a:gd name="T88" fmla="*/ 2205 w 3738"/>
              <a:gd name="T89" fmla="*/ 30 h 3731"/>
              <a:gd name="T90" fmla="*/ 2903 w 3738"/>
              <a:gd name="T91" fmla="*/ 311 h 3731"/>
              <a:gd name="T92" fmla="*/ 3426 w 3738"/>
              <a:gd name="T93" fmla="*/ 833 h 3731"/>
              <a:gd name="T94" fmla="*/ 3708 w 3738"/>
              <a:gd name="T95" fmla="*/ 1531 h 3731"/>
              <a:gd name="T96" fmla="*/ 3685 w 3738"/>
              <a:gd name="T97" fmla="*/ 2308 h 3731"/>
              <a:gd name="T98" fmla="*/ 3365 w 3738"/>
              <a:gd name="T99" fmla="*/ 2985 h 3731"/>
              <a:gd name="T100" fmla="*/ 2812 w 3738"/>
              <a:gd name="T101" fmla="*/ 3477 h 3731"/>
              <a:gd name="T102" fmla="*/ 2095 w 3738"/>
              <a:gd name="T103" fmla="*/ 3717 h 3731"/>
              <a:gd name="T104" fmla="*/ 1320 w 3738"/>
              <a:gd name="T105" fmla="*/ 3649 h 3731"/>
              <a:gd name="T106" fmla="*/ 664 w 3738"/>
              <a:gd name="T107" fmla="*/ 3293 h 3731"/>
              <a:gd name="T108" fmla="*/ 204 w 3738"/>
              <a:gd name="T109" fmla="*/ 2714 h 3731"/>
              <a:gd name="T110" fmla="*/ 3 w 3738"/>
              <a:gd name="T111" fmla="*/ 1979 h 3731"/>
              <a:gd name="T112" fmla="*/ 117 w 3738"/>
              <a:gd name="T113" fmla="*/ 1215 h 3731"/>
              <a:gd name="T114" fmla="*/ 511 w 3738"/>
              <a:gd name="T115" fmla="*/ 585 h 3731"/>
              <a:gd name="T116" fmla="*/ 1117 w 3738"/>
              <a:gd name="T117" fmla="*/ 158 h 3731"/>
              <a:gd name="T118" fmla="*/ 1868 w 3738"/>
              <a:gd name="T119" fmla="*/ 0 h 3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38" h="3731">
                <a:moveTo>
                  <a:pt x="1868" y="1184"/>
                </a:moveTo>
                <a:lnTo>
                  <a:pt x="1818" y="1188"/>
                </a:lnTo>
                <a:lnTo>
                  <a:pt x="1769" y="1198"/>
                </a:lnTo>
                <a:lnTo>
                  <a:pt x="1721" y="1215"/>
                </a:lnTo>
                <a:lnTo>
                  <a:pt x="1677" y="1239"/>
                </a:lnTo>
                <a:lnTo>
                  <a:pt x="1635" y="1268"/>
                </a:lnTo>
                <a:lnTo>
                  <a:pt x="1596" y="1304"/>
                </a:lnTo>
                <a:lnTo>
                  <a:pt x="1560" y="1343"/>
                </a:lnTo>
                <a:lnTo>
                  <a:pt x="1528" y="1388"/>
                </a:lnTo>
                <a:lnTo>
                  <a:pt x="1499" y="1436"/>
                </a:lnTo>
                <a:lnTo>
                  <a:pt x="1477" y="1489"/>
                </a:lnTo>
                <a:lnTo>
                  <a:pt x="1457" y="1544"/>
                </a:lnTo>
                <a:lnTo>
                  <a:pt x="1444" y="1603"/>
                </a:lnTo>
                <a:lnTo>
                  <a:pt x="1434" y="1665"/>
                </a:lnTo>
                <a:lnTo>
                  <a:pt x="1432" y="1728"/>
                </a:lnTo>
                <a:lnTo>
                  <a:pt x="1434" y="1789"/>
                </a:lnTo>
                <a:lnTo>
                  <a:pt x="1442" y="1849"/>
                </a:lnTo>
                <a:lnTo>
                  <a:pt x="1456" y="1905"/>
                </a:lnTo>
                <a:lnTo>
                  <a:pt x="1473" y="1960"/>
                </a:lnTo>
                <a:lnTo>
                  <a:pt x="1496" y="2011"/>
                </a:lnTo>
                <a:lnTo>
                  <a:pt x="1522" y="2059"/>
                </a:lnTo>
                <a:lnTo>
                  <a:pt x="1552" y="2102"/>
                </a:lnTo>
                <a:lnTo>
                  <a:pt x="1586" y="2141"/>
                </a:lnTo>
                <a:lnTo>
                  <a:pt x="1622" y="2177"/>
                </a:lnTo>
                <a:lnTo>
                  <a:pt x="1662" y="2207"/>
                </a:lnTo>
                <a:lnTo>
                  <a:pt x="1704" y="2231"/>
                </a:lnTo>
                <a:lnTo>
                  <a:pt x="1692" y="2302"/>
                </a:lnTo>
                <a:lnTo>
                  <a:pt x="1677" y="2317"/>
                </a:lnTo>
                <a:lnTo>
                  <a:pt x="1660" y="2333"/>
                </a:lnTo>
                <a:lnTo>
                  <a:pt x="1640" y="2347"/>
                </a:lnTo>
                <a:lnTo>
                  <a:pt x="1618" y="2362"/>
                </a:lnTo>
                <a:lnTo>
                  <a:pt x="1593" y="2375"/>
                </a:lnTo>
                <a:lnTo>
                  <a:pt x="1566" y="2388"/>
                </a:lnTo>
                <a:lnTo>
                  <a:pt x="1538" y="2401"/>
                </a:lnTo>
                <a:lnTo>
                  <a:pt x="1508" y="2415"/>
                </a:lnTo>
                <a:lnTo>
                  <a:pt x="1479" y="2430"/>
                </a:lnTo>
                <a:lnTo>
                  <a:pt x="1447" y="2445"/>
                </a:lnTo>
                <a:lnTo>
                  <a:pt x="1415" y="2462"/>
                </a:lnTo>
                <a:lnTo>
                  <a:pt x="1383" y="2479"/>
                </a:lnTo>
                <a:lnTo>
                  <a:pt x="1351" y="2497"/>
                </a:lnTo>
                <a:lnTo>
                  <a:pt x="1320" y="2517"/>
                </a:lnTo>
                <a:lnTo>
                  <a:pt x="1289" y="2540"/>
                </a:lnTo>
                <a:lnTo>
                  <a:pt x="1258" y="2565"/>
                </a:lnTo>
                <a:lnTo>
                  <a:pt x="1230" y="2591"/>
                </a:lnTo>
                <a:lnTo>
                  <a:pt x="1202" y="2621"/>
                </a:lnTo>
                <a:lnTo>
                  <a:pt x="1176" y="2652"/>
                </a:lnTo>
                <a:lnTo>
                  <a:pt x="1152" y="2688"/>
                </a:lnTo>
                <a:lnTo>
                  <a:pt x="1131" y="2726"/>
                </a:lnTo>
                <a:lnTo>
                  <a:pt x="1111" y="2768"/>
                </a:lnTo>
                <a:lnTo>
                  <a:pt x="1095" y="2814"/>
                </a:lnTo>
                <a:lnTo>
                  <a:pt x="1083" y="2862"/>
                </a:lnTo>
                <a:lnTo>
                  <a:pt x="1073" y="2916"/>
                </a:lnTo>
                <a:lnTo>
                  <a:pt x="1067" y="2974"/>
                </a:lnTo>
                <a:lnTo>
                  <a:pt x="1065" y="3036"/>
                </a:lnTo>
                <a:lnTo>
                  <a:pt x="1875" y="3036"/>
                </a:lnTo>
                <a:lnTo>
                  <a:pt x="1875" y="3036"/>
                </a:lnTo>
                <a:lnTo>
                  <a:pt x="2673" y="3036"/>
                </a:lnTo>
                <a:lnTo>
                  <a:pt x="2671" y="2975"/>
                </a:lnTo>
                <a:lnTo>
                  <a:pt x="2665" y="2918"/>
                </a:lnTo>
                <a:lnTo>
                  <a:pt x="2656" y="2865"/>
                </a:lnTo>
                <a:lnTo>
                  <a:pt x="2644" y="2816"/>
                </a:lnTo>
                <a:lnTo>
                  <a:pt x="2628" y="2772"/>
                </a:lnTo>
                <a:lnTo>
                  <a:pt x="2610" y="2730"/>
                </a:lnTo>
                <a:lnTo>
                  <a:pt x="2588" y="2692"/>
                </a:lnTo>
                <a:lnTo>
                  <a:pt x="2565" y="2657"/>
                </a:lnTo>
                <a:lnTo>
                  <a:pt x="2540" y="2625"/>
                </a:lnTo>
                <a:lnTo>
                  <a:pt x="2513" y="2596"/>
                </a:lnTo>
                <a:lnTo>
                  <a:pt x="2484" y="2570"/>
                </a:lnTo>
                <a:lnTo>
                  <a:pt x="2455" y="2545"/>
                </a:lnTo>
                <a:lnTo>
                  <a:pt x="2425" y="2523"/>
                </a:lnTo>
                <a:lnTo>
                  <a:pt x="2395" y="2503"/>
                </a:lnTo>
                <a:lnTo>
                  <a:pt x="2363" y="2483"/>
                </a:lnTo>
                <a:lnTo>
                  <a:pt x="2331" y="2466"/>
                </a:lnTo>
                <a:lnTo>
                  <a:pt x="2300" y="2449"/>
                </a:lnTo>
                <a:lnTo>
                  <a:pt x="2268" y="2434"/>
                </a:lnTo>
                <a:lnTo>
                  <a:pt x="2239" y="2420"/>
                </a:lnTo>
                <a:lnTo>
                  <a:pt x="2209" y="2406"/>
                </a:lnTo>
                <a:lnTo>
                  <a:pt x="2181" y="2394"/>
                </a:lnTo>
                <a:lnTo>
                  <a:pt x="2155" y="2380"/>
                </a:lnTo>
                <a:lnTo>
                  <a:pt x="2129" y="2366"/>
                </a:lnTo>
                <a:lnTo>
                  <a:pt x="2107" y="2353"/>
                </a:lnTo>
                <a:lnTo>
                  <a:pt x="2086" y="2339"/>
                </a:lnTo>
                <a:lnTo>
                  <a:pt x="2068" y="2324"/>
                </a:lnTo>
                <a:lnTo>
                  <a:pt x="2052" y="2308"/>
                </a:lnTo>
                <a:lnTo>
                  <a:pt x="2037" y="2230"/>
                </a:lnTo>
                <a:lnTo>
                  <a:pt x="2079" y="2205"/>
                </a:lnTo>
                <a:lnTo>
                  <a:pt x="2118" y="2174"/>
                </a:lnTo>
                <a:lnTo>
                  <a:pt x="2155" y="2139"/>
                </a:lnTo>
                <a:lnTo>
                  <a:pt x="2188" y="2099"/>
                </a:lnTo>
                <a:lnTo>
                  <a:pt x="2217" y="2056"/>
                </a:lnTo>
                <a:lnTo>
                  <a:pt x="2243" y="2009"/>
                </a:lnTo>
                <a:lnTo>
                  <a:pt x="2265" y="1958"/>
                </a:lnTo>
                <a:lnTo>
                  <a:pt x="2283" y="1904"/>
                </a:lnTo>
                <a:lnTo>
                  <a:pt x="2296" y="1847"/>
                </a:lnTo>
                <a:lnTo>
                  <a:pt x="2304" y="1788"/>
                </a:lnTo>
                <a:lnTo>
                  <a:pt x="2306" y="1728"/>
                </a:lnTo>
                <a:lnTo>
                  <a:pt x="2304" y="1665"/>
                </a:lnTo>
                <a:lnTo>
                  <a:pt x="2294" y="1603"/>
                </a:lnTo>
                <a:lnTo>
                  <a:pt x="2281" y="1544"/>
                </a:lnTo>
                <a:lnTo>
                  <a:pt x="2261" y="1489"/>
                </a:lnTo>
                <a:lnTo>
                  <a:pt x="2238" y="1436"/>
                </a:lnTo>
                <a:lnTo>
                  <a:pt x="2210" y="1388"/>
                </a:lnTo>
                <a:lnTo>
                  <a:pt x="2178" y="1343"/>
                </a:lnTo>
                <a:lnTo>
                  <a:pt x="2142" y="1304"/>
                </a:lnTo>
                <a:lnTo>
                  <a:pt x="2103" y="1268"/>
                </a:lnTo>
                <a:lnTo>
                  <a:pt x="2061" y="1239"/>
                </a:lnTo>
                <a:lnTo>
                  <a:pt x="2017" y="1215"/>
                </a:lnTo>
                <a:lnTo>
                  <a:pt x="1969" y="1198"/>
                </a:lnTo>
                <a:lnTo>
                  <a:pt x="1920" y="1188"/>
                </a:lnTo>
                <a:lnTo>
                  <a:pt x="1868" y="1184"/>
                </a:lnTo>
                <a:close/>
                <a:moveTo>
                  <a:pt x="2426" y="716"/>
                </a:moveTo>
                <a:lnTo>
                  <a:pt x="2375" y="720"/>
                </a:lnTo>
                <a:lnTo>
                  <a:pt x="2326" y="730"/>
                </a:lnTo>
                <a:lnTo>
                  <a:pt x="2279" y="748"/>
                </a:lnTo>
                <a:lnTo>
                  <a:pt x="2234" y="772"/>
                </a:lnTo>
                <a:lnTo>
                  <a:pt x="2192" y="802"/>
                </a:lnTo>
                <a:lnTo>
                  <a:pt x="2153" y="836"/>
                </a:lnTo>
                <a:lnTo>
                  <a:pt x="2117" y="877"/>
                </a:lnTo>
                <a:lnTo>
                  <a:pt x="2085" y="921"/>
                </a:lnTo>
                <a:lnTo>
                  <a:pt x="2058" y="970"/>
                </a:lnTo>
                <a:lnTo>
                  <a:pt x="2034" y="1022"/>
                </a:lnTo>
                <a:lnTo>
                  <a:pt x="2015" y="1079"/>
                </a:lnTo>
                <a:lnTo>
                  <a:pt x="2069" y="1099"/>
                </a:lnTo>
                <a:lnTo>
                  <a:pt x="2122" y="1126"/>
                </a:lnTo>
                <a:lnTo>
                  <a:pt x="2170" y="1159"/>
                </a:lnTo>
                <a:lnTo>
                  <a:pt x="2217" y="1198"/>
                </a:lnTo>
                <a:lnTo>
                  <a:pt x="2259" y="1241"/>
                </a:lnTo>
                <a:lnTo>
                  <a:pt x="2298" y="1290"/>
                </a:lnTo>
                <a:lnTo>
                  <a:pt x="2333" y="1342"/>
                </a:lnTo>
                <a:lnTo>
                  <a:pt x="2363" y="1399"/>
                </a:lnTo>
                <a:lnTo>
                  <a:pt x="2388" y="1459"/>
                </a:lnTo>
                <a:lnTo>
                  <a:pt x="2408" y="1522"/>
                </a:lnTo>
                <a:lnTo>
                  <a:pt x="2423" y="1589"/>
                </a:lnTo>
                <a:lnTo>
                  <a:pt x="2432" y="1657"/>
                </a:lnTo>
                <a:lnTo>
                  <a:pt x="2436" y="1728"/>
                </a:lnTo>
                <a:lnTo>
                  <a:pt x="2433" y="1792"/>
                </a:lnTo>
                <a:lnTo>
                  <a:pt x="2425" y="1853"/>
                </a:lnTo>
                <a:lnTo>
                  <a:pt x="2414" y="1914"/>
                </a:lnTo>
                <a:lnTo>
                  <a:pt x="2397" y="1973"/>
                </a:lnTo>
                <a:lnTo>
                  <a:pt x="2376" y="2029"/>
                </a:lnTo>
                <a:lnTo>
                  <a:pt x="2350" y="2082"/>
                </a:lnTo>
                <a:lnTo>
                  <a:pt x="2322" y="2134"/>
                </a:lnTo>
                <a:lnTo>
                  <a:pt x="2289" y="2181"/>
                </a:lnTo>
                <a:lnTo>
                  <a:pt x="2252" y="2224"/>
                </a:lnTo>
                <a:lnTo>
                  <a:pt x="2213" y="2264"/>
                </a:lnTo>
                <a:lnTo>
                  <a:pt x="2247" y="2281"/>
                </a:lnTo>
                <a:lnTo>
                  <a:pt x="2281" y="2297"/>
                </a:lnTo>
                <a:lnTo>
                  <a:pt x="2319" y="2315"/>
                </a:lnTo>
                <a:lnTo>
                  <a:pt x="2360" y="2336"/>
                </a:lnTo>
                <a:lnTo>
                  <a:pt x="2404" y="2358"/>
                </a:lnTo>
                <a:lnTo>
                  <a:pt x="2448" y="2383"/>
                </a:lnTo>
                <a:lnTo>
                  <a:pt x="2492" y="2413"/>
                </a:lnTo>
                <a:lnTo>
                  <a:pt x="2537" y="2445"/>
                </a:lnTo>
                <a:lnTo>
                  <a:pt x="2580" y="2481"/>
                </a:lnTo>
                <a:lnTo>
                  <a:pt x="2621" y="2523"/>
                </a:lnTo>
                <a:lnTo>
                  <a:pt x="2660" y="2568"/>
                </a:lnTo>
                <a:lnTo>
                  <a:pt x="2660" y="2568"/>
                </a:lnTo>
                <a:lnTo>
                  <a:pt x="3231" y="2568"/>
                </a:lnTo>
                <a:lnTo>
                  <a:pt x="3228" y="2507"/>
                </a:lnTo>
                <a:lnTo>
                  <a:pt x="3223" y="2450"/>
                </a:lnTo>
                <a:lnTo>
                  <a:pt x="3214" y="2397"/>
                </a:lnTo>
                <a:lnTo>
                  <a:pt x="3201" y="2348"/>
                </a:lnTo>
                <a:lnTo>
                  <a:pt x="3185" y="2304"/>
                </a:lnTo>
                <a:lnTo>
                  <a:pt x="3167" y="2262"/>
                </a:lnTo>
                <a:lnTo>
                  <a:pt x="3145" y="2224"/>
                </a:lnTo>
                <a:lnTo>
                  <a:pt x="3123" y="2189"/>
                </a:lnTo>
                <a:lnTo>
                  <a:pt x="3098" y="2157"/>
                </a:lnTo>
                <a:lnTo>
                  <a:pt x="3070" y="2128"/>
                </a:lnTo>
                <a:lnTo>
                  <a:pt x="3042" y="2102"/>
                </a:lnTo>
                <a:lnTo>
                  <a:pt x="3013" y="2077"/>
                </a:lnTo>
                <a:lnTo>
                  <a:pt x="2983" y="2055"/>
                </a:lnTo>
                <a:lnTo>
                  <a:pt x="2952" y="2035"/>
                </a:lnTo>
                <a:lnTo>
                  <a:pt x="2920" y="2015"/>
                </a:lnTo>
                <a:lnTo>
                  <a:pt x="2888" y="1998"/>
                </a:lnTo>
                <a:lnTo>
                  <a:pt x="2858" y="1981"/>
                </a:lnTo>
                <a:lnTo>
                  <a:pt x="2827" y="1967"/>
                </a:lnTo>
                <a:lnTo>
                  <a:pt x="2796" y="1952"/>
                </a:lnTo>
                <a:lnTo>
                  <a:pt x="2767" y="1938"/>
                </a:lnTo>
                <a:lnTo>
                  <a:pt x="2738" y="1926"/>
                </a:lnTo>
                <a:lnTo>
                  <a:pt x="2712" y="1912"/>
                </a:lnTo>
                <a:lnTo>
                  <a:pt x="2687" y="1898"/>
                </a:lnTo>
                <a:lnTo>
                  <a:pt x="2664" y="1885"/>
                </a:lnTo>
                <a:lnTo>
                  <a:pt x="2644" y="1871"/>
                </a:lnTo>
                <a:lnTo>
                  <a:pt x="2625" y="1856"/>
                </a:lnTo>
                <a:lnTo>
                  <a:pt x="2610" y="1841"/>
                </a:lnTo>
                <a:lnTo>
                  <a:pt x="2595" y="1762"/>
                </a:lnTo>
                <a:lnTo>
                  <a:pt x="2637" y="1737"/>
                </a:lnTo>
                <a:lnTo>
                  <a:pt x="2677" y="1707"/>
                </a:lnTo>
                <a:lnTo>
                  <a:pt x="2712" y="1671"/>
                </a:lnTo>
                <a:lnTo>
                  <a:pt x="2746" y="1632"/>
                </a:lnTo>
                <a:lnTo>
                  <a:pt x="2776" y="1589"/>
                </a:lnTo>
                <a:lnTo>
                  <a:pt x="2801" y="1541"/>
                </a:lnTo>
                <a:lnTo>
                  <a:pt x="2823" y="1490"/>
                </a:lnTo>
                <a:lnTo>
                  <a:pt x="2840" y="1436"/>
                </a:lnTo>
                <a:lnTo>
                  <a:pt x="2853" y="1380"/>
                </a:lnTo>
                <a:lnTo>
                  <a:pt x="2861" y="1321"/>
                </a:lnTo>
                <a:lnTo>
                  <a:pt x="2863" y="1260"/>
                </a:lnTo>
                <a:lnTo>
                  <a:pt x="2861" y="1197"/>
                </a:lnTo>
                <a:lnTo>
                  <a:pt x="2852" y="1135"/>
                </a:lnTo>
                <a:lnTo>
                  <a:pt x="2838" y="1076"/>
                </a:lnTo>
                <a:lnTo>
                  <a:pt x="2819" y="1021"/>
                </a:lnTo>
                <a:lnTo>
                  <a:pt x="2796" y="969"/>
                </a:lnTo>
                <a:lnTo>
                  <a:pt x="2768" y="920"/>
                </a:lnTo>
                <a:lnTo>
                  <a:pt x="2736" y="875"/>
                </a:lnTo>
                <a:lnTo>
                  <a:pt x="2701" y="836"/>
                </a:lnTo>
                <a:lnTo>
                  <a:pt x="2661" y="800"/>
                </a:lnTo>
                <a:lnTo>
                  <a:pt x="2619" y="771"/>
                </a:lnTo>
                <a:lnTo>
                  <a:pt x="2574" y="747"/>
                </a:lnTo>
                <a:lnTo>
                  <a:pt x="2527" y="730"/>
                </a:lnTo>
                <a:lnTo>
                  <a:pt x="2478" y="720"/>
                </a:lnTo>
                <a:lnTo>
                  <a:pt x="2426" y="716"/>
                </a:lnTo>
                <a:close/>
                <a:moveTo>
                  <a:pt x="1312" y="716"/>
                </a:moveTo>
                <a:lnTo>
                  <a:pt x="1260" y="720"/>
                </a:lnTo>
                <a:lnTo>
                  <a:pt x="1211" y="730"/>
                </a:lnTo>
                <a:lnTo>
                  <a:pt x="1164" y="747"/>
                </a:lnTo>
                <a:lnTo>
                  <a:pt x="1119" y="771"/>
                </a:lnTo>
                <a:lnTo>
                  <a:pt x="1077" y="800"/>
                </a:lnTo>
                <a:lnTo>
                  <a:pt x="1039" y="836"/>
                </a:lnTo>
                <a:lnTo>
                  <a:pt x="1002" y="875"/>
                </a:lnTo>
                <a:lnTo>
                  <a:pt x="970" y="920"/>
                </a:lnTo>
                <a:lnTo>
                  <a:pt x="942" y="969"/>
                </a:lnTo>
                <a:lnTo>
                  <a:pt x="919" y="1021"/>
                </a:lnTo>
                <a:lnTo>
                  <a:pt x="900" y="1076"/>
                </a:lnTo>
                <a:lnTo>
                  <a:pt x="886" y="1135"/>
                </a:lnTo>
                <a:lnTo>
                  <a:pt x="877" y="1197"/>
                </a:lnTo>
                <a:lnTo>
                  <a:pt x="875" y="1260"/>
                </a:lnTo>
                <a:lnTo>
                  <a:pt x="877" y="1322"/>
                </a:lnTo>
                <a:lnTo>
                  <a:pt x="885" y="1381"/>
                </a:lnTo>
                <a:lnTo>
                  <a:pt x="898" y="1437"/>
                </a:lnTo>
                <a:lnTo>
                  <a:pt x="916" y="1492"/>
                </a:lnTo>
                <a:lnTo>
                  <a:pt x="938" y="1543"/>
                </a:lnTo>
                <a:lnTo>
                  <a:pt x="965" y="1591"/>
                </a:lnTo>
                <a:lnTo>
                  <a:pt x="994" y="1634"/>
                </a:lnTo>
                <a:lnTo>
                  <a:pt x="1028" y="1674"/>
                </a:lnTo>
                <a:lnTo>
                  <a:pt x="1065" y="1709"/>
                </a:lnTo>
                <a:lnTo>
                  <a:pt x="1105" y="1740"/>
                </a:lnTo>
                <a:lnTo>
                  <a:pt x="1147" y="1763"/>
                </a:lnTo>
                <a:lnTo>
                  <a:pt x="1134" y="1834"/>
                </a:lnTo>
                <a:lnTo>
                  <a:pt x="1119" y="1850"/>
                </a:lnTo>
                <a:lnTo>
                  <a:pt x="1102" y="1866"/>
                </a:lnTo>
                <a:lnTo>
                  <a:pt x="1083" y="1879"/>
                </a:lnTo>
                <a:lnTo>
                  <a:pt x="1060" y="1894"/>
                </a:lnTo>
                <a:lnTo>
                  <a:pt x="1035" y="1908"/>
                </a:lnTo>
                <a:lnTo>
                  <a:pt x="1009" y="1920"/>
                </a:lnTo>
                <a:lnTo>
                  <a:pt x="981" y="1934"/>
                </a:lnTo>
                <a:lnTo>
                  <a:pt x="951" y="1947"/>
                </a:lnTo>
                <a:lnTo>
                  <a:pt x="921" y="1962"/>
                </a:lnTo>
                <a:lnTo>
                  <a:pt x="890" y="1977"/>
                </a:lnTo>
                <a:lnTo>
                  <a:pt x="858" y="1994"/>
                </a:lnTo>
                <a:lnTo>
                  <a:pt x="826" y="2011"/>
                </a:lnTo>
                <a:lnTo>
                  <a:pt x="794" y="2029"/>
                </a:lnTo>
                <a:lnTo>
                  <a:pt x="762" y="2049"/>
                </a:lnTo>
                <a:lnTo>
                  <a:pt x="731" y="2072"/>
                </a:lnTo>
                <a:lnTo>
                  <a:pt x="701" y="2097"/>
                </a:lnTo>
                <a:lnTo>
                  <a:pt x="672" y="2123"/>
                </a:lnTo>
                <a:lnTo>
                  <a:pt x="645" y="2153"/>
                </a:lnTo>
                <a:lnTo>
                  <a:pt x="619" y="2185"/>
                </a:lnTo>
                <a:lnTo>
                  <a:pt x="595" y="2220"/>
                </a:lnTo>
                <a:lnTo>
                  <a:pt x="573" y="2258"/>
                </a:lnTo>
                <a:lnTo>
                  <a:pt x="554" y="2300"/>
                </a:lnTo>
                <a:lnTo>
                  <a:pt x="538" y="2346"/>
                </a:lnTo>
                <a:lnTo>
                  <a:pt x="526" y="2395"/>
                </a:lnTo>
                <a:lnTo>
                  <a:pt x="515" y="2448"/>
                </a:lnTo>
                <a:lnTo>
                  <a:pt x="510" y="2506"/>
                </a:lnTo>
                <a:lnTo>
                  <a:pt x="507" y="2568"/>
                </a:lnTo>
                <a:lnTo>
                  <a:pt x="1078" y="2568"/>
                </a:lnTo>
                <a:lnTo>
                  <a:pt x="1117" y="2523"/>
                </a:lnTo>
                <a:lnTo>
                  <a:pt x="1158" y="2481"/>
                </a:lnTo>
                <a:lnTo>
                  <a:pt x="1201" y="2445"/>
                </a:lnTo>
                <a:lnTo>
                  <a:pt x="1246" y="2413"/>
                </a:lnTo>
                <a:lnTo>
                  <a:pt x="1290" y="2383"/>
                </a:lnTo>
                <a:lnTo>
                  <a:pt x="1334" y="2358"/>
                </a:lnTo>
                <a:lnTo>
                  <a:pt x="1378" y="2336"/>
                </a:lnTo>
                <a:lnTo>
                  <a:pt x="1419" y="2315"/>
                </a:lnTo>
                <a:lnTo>
                  <a:pt x="1457" y="2297"/>
                </a:lnTo>
                <a:lnTo>
                  <a:pt x="1491" y="2281"/>
                </a:lnTo>
                <a:lnTo>
                  <a:pt x="1525" y="2264"/>
                </a:lnTo>
                <a:lnTo>
                  <a:pt x="1486" y="2224"/>
                </a:lnTo>
                <a:lnTo>
                  <a:pt x="1449" y="2181"/>
                </a:lnTo>
                <a:lnTo>
                  <a:pt x="1416" y="2134"/>
                </a:lnTo>
                <a:lnTo>
                  <a:pt x="1387" y="2082"/>
                </a:lnTo>
                <a:lnTo>
                  <a:pt x="1362" y="2029"/>
                </a:lnTo>
                <a:lnTo>
                  <a:pt x="1341" y="1973"/>
                </a:lnTo>
                <a:lnTo>
                  <a:pt x="1324" y="1914"/>
                </a:lnTo>
                <a:lnTo>
                  <a:pt x="1313" y="1854"/>
                </a:lnTo>
                <a:lnTo>
                  <a:pt x="1305" y="1792"/>
                </a:lnTo>
                <a:lnTo>
                  <a:pt x="1302" y="1728"/>
                </a:lnTo>
                <a:lnTo>
                  <a:pt x="1306" y="1657"/>
                </a:lnTo>
                <a:lnTo>
                  <a:pt x="1315" y="1589"/>
                </a:lnTo>
                <a:lnTo>
                  <a:pt x="1330" y="1522"/>
                </a:lnTo>
                <a:lnTo>
                  <a:pt x="1350" y="1459"/>
                </a:lnTo>
                <a:lnTo>
                  <a:pt x="1375" y="1399"/>
                </a:lnTo>
                <a:lnTo>
                  <a:pt x="1405" y="1342"/>
                </a:lnTo>
                <a:lnTo>
                  <a:pt x="1440" y="1289"/>
                </a:lnTo>
                <a:lnTo>
                  <a:pt x="1479" y="1241"/>
                </a:lnTo>
                <a:lnTo>
                  <a:pt x="1521" y="1198"/>
                </a:lnTo>
                <a:lnTo>
                  <a:pt x="1568" y="1159"/>
                </a:lnTo>
                <a:lnTo>
                  <a:pt x="1616" y="1126"/>
                </a:lnTo>
                <a:lnTo>
                  <a:pt x="1669" y="1099"/>
                </a:lnTo>
                <a:lnTo>
                  <a:pt x="1723" y="1078"/>
                </a:lnTo>
                <a:lnTo>
                  <a:pt x="1704" y="1022"/>
                </a:lnTo>
                <a:lnTo>
                  <a:pt x="1681" y="970"/>
                </a:lnTo>
                <a:lnTo>
                  <a:pt x="1653" y="921"/>
                </a:lnTo>
                <a:lnTo>
                  <a:pt x="1621" y="877"/>
                </a:lnTo>
                <a:lnTo>
                  <a:pt x="1586" y="836"/>
                </a:lnTo>
                <a:lnTo>
                  <a:pt x="1546" y="802"/>
                </a:lnTo>
                <a:lnTo>
                  <a:pt x="1504" y="772"/>
                </a:lnTo>
                <a:lnTo>
                  <a:pt x="1459" y="748"/>
                </a:lnTo>
                <a:lnTo>
                  <a:pt x="1412" y="730"/>
                </a:lnTo>
                <a:lnTo>
                  <a:pt x="1363" y="720"/>
                </a:lnTo>
                <a:lnTo>
                  <a:pt x="1312" y="716"/>
                </a:lnTo>
                <a:close/>
                <a:moveTo>
                  <a:pt x="1868" y="0"/>
                </a:moveTo>
                <a:lnTo>
                  <a:pt x="1983" y="3"/>
                </a:lnTo>
                <a:lnTo>
                  <a:pt x="2095" y="14"/>
                </a:lnTo>
                <a:lnTo>
                  <a:pt x="2205" y="30"/>
                </a:lnTo>
                <a:lnTo>
                  <a:pt x="2313" y="53"/>
                </a:lnTo>
                <a:lnTo>
                  <a:pt x="2418" y="82"/>
                </a:lnTo>
                <a:lnTo>
                  <a:pt x="2521" y="117"/>
                </a:lnTo>
                <a:lnTo>
                  <a:pt x="2621" y="158"/>
                </a:lnTo>
                <a:lnTo>
                  <a:pt x="2719" y="203"/>
                </a:lnTo>
                <a:lnTo>
                  <a:pt x="2812" y="254"/>
                </a:lnTo>
                <a:lnTo>
                  <a:pt x="2903" y="311"/>
                </a:lnTo>
                <a:lnTo>
                  <a:pt x="2989" y="372"/>
                </a:lnTo>
                <a:lnTo>
                  <a:pt x="3074" y="438"/>
                </a:lnTo>
                <a:lnTo>
                  <a:pt x="3152" y="510"/>
                </a:lnTo>
                <a:lnTo>
                  <a:pt x="3227" y="585"/>
                </a:lnTo>
                <a:lnTo>
                  <a:pt x="3299" y="663"/>
                </a:lnTo>
                <a:lnTo>
                  <a:pt x="3365" y="747"/>
                </a:lnTo>
                <a:lnTo>
                  <a:pt x="3426" y="833"/>
                </a:lnTo>
                <a:lnTo>
                  <a:pt x="3483" y="924"/>
                </a:lnTo>
                <a:lnTo>
                  <a:pt x="3534" y="1017"/>
                </a:lnTo>
                <a:lnTo>
                  <a:pt x="3581" y="1115"/>
                </a:lnTo>
                <a:lnTo>
                  <a:pt x="3621" y="1215"/>
                </a:lnTo>
                <a:lnTo>
                  <a:pt x="3656" y="1317"/>
                </a:lnTo>
                <a:lnTo>
                  <a:pt x="3685" y="1423"/>
                </a:lnTo>
                <a:lnTo>
                  <a:pt x="3708" y="1531"/>
                </a:lnTo>
                <a:lnTo>
                  <a:pt x="3724" y="1641"/>
                </a:lnTo>
                <a:lnTo>
                  <a:pt x="3735" y="1752"/>
                </a:lnTo>
                <a:lnTo>
                  <a:pt x="3738" y="1866"/>
                </a:lnTo>
                <a:lnTo>
                  <a:pt x="3735" y="1979"/>
                </a:lnTo>
                <a:lnTo>
                  <a:pt x="3724" y="2092"/>
                </a:lnTo>
                <a:lnTo>
                  <a:pt x="3708" y="2201"/>
                </a:lnTo>
                <a:lnTo>
                  <a:pt x="3685" y="2308"/>
                </a:lnTo>
                <a:lnTo>
                  <a:pt x="3656" y="2414"/>
                </a:lnTo>
                <a:lnTo>
                  <a:pt x="3621" y="2516"/>
                </a:lnTo>
                <a:lnTo>
                  <a:pt x="3581" y="2616"/>
                </a:lnTo>
                <a:lnTo>
                  <a:pt x="3534" y="2714"/>
                </a:lnTo>
                <a:lnTo>
                  <a:pt x="3483" y="2807"/>
                </a:lnTo>
                <a:lnTo>
                  <a:pt x="3426" y="2898"/>
                </a:lnTo>
                <a:lnTo>
                  <a:pt x="3365" y="2985"/>
                </a:lnTo>
                <a:lnTo>
                  <a:pt x="3299" y="3068"/>
                </a:lnTo>
                <a:lnTo>
                  <a:pt x="3227" y="3147"/>
                </a:lnTo>
                <a:lnTo>
                  <a:pt x="3152" y="3222"/>
                </a:lnTo>
                <a:lnTo>
                  <a:pt x="3074" y="3293"/>
                </a:lnTo>
                <a:lnTo>
                  <a:pt x="2989" y="3359"/>
                </a:lnTo>
                <a:lnTo>
                  <a:pt x="2903" y="3420"/>
                </a:lnTo>
                <a:lnTo>
                  <a:pt x="2812" y="3477"/>
                </a:lnTo>
                <a:lnTo>
                  <a:pt x="2719" y="3528"/>
                </a:lnTo>
                <a:lnTo>
                  <a:pt x="2621" y="3574"/>
                </a:lnTo>
                <a:lnTo>
                  <a:pt x="2521" y="3615"/>
                </a:lnTo>
                <a:lnTo>
                  <a:pt x="2418" y="3649"/>
                </a:lnTo>
                <a:lnTo>
                  <a:pt x="2313" y="3679"/>
                </a:lnTo>
                <a:lnTo>
                  <a:pt x="2205" y="3702"/>
                </a:lnTo>
                <a:lnTo>
                  <a:pt x="2095" y="3717"/>
                </a:lnTo>
                <a:lnTo>
                  <a:pt x="1983" y="3728"/>
                </a:lnTo>
                <a:lnTo>
                  <a:pt x="1868" y="3731"/>
                </a:lnTo>
                <a:lnTo>
                  <a:pt x="1755" y="3728"/>
                </a:lnTo>
                <a:lnTo>
                  <a:pt x="1643" y="3717"/>
                </a:lnTo>
                <a:lnTo>
                  <a:pt x="1533" y="3702"/>
                </a:lnTo>
                <a:lnTo>
                  <a:pt x="1425" y="3679"/>
                </a:lnTo>
                <a:lnTo>
                  <a:pt x="1320" y="3649"/>
                </a:lnTo>
                <a:lnTo>
                  <a:pt x="1217" y="3615"/>
                </a:lnTo>
                <a:lnTo>
                  <a:pt x="1117" y="3574"/>
                </a:lnTo>
                <a:lnTo>
                  <a:pt x="1019" y="3528"/>
                </a:lnTo>
                <a:lnTo>
                  <a:pt x="926" y="3477"/>
                </a:lnTo>
                <a:lnTo>
                  <a:pt x="835" y="3420"/>
                </a:lnTo>
                <a:lnTo>
                  <a:pt x="749" y="3359"/>
                </a:lnTo>
                <a:lnTo>
                  <a:pt x="664" y="3293"/>
                </a:lnTo>
                <a:lnTo>
                  <a:pt x="586" y="3222"/>
                </a:lnTo>
                <a:lnTo>
                  <a:pt x="511" y="3147"/>
                </a:lnTo>
                <a:lnTo>
                  <a:pt x="439" y="3068"/>
                </a:lnTo>
                <a:lnTo>
                  <a:pt x="373" y="2985"/>
                </a:lnTo>
                <a:lnTo>
                  <a:pt x="312" y="2898"/>
                </a:lnTo>
                <a:lnTo>
                  <a:pt x="255" y="2807"/>
                </a:lnTo>
                <a:lnTo>
                  <a:pt x="204" y="2714"/>
                </a:lnTo>
                <a:lnTo>
                  <a:pt x="157" y="2616"/>
                </a:lnTo>
                <a:lnTo>
                  <a:pt x="117" y="2516"/>
                </a:lnTo>
                <a:lnTo>
                  <a:pt x="82" y="2414"/>
                </a:lnTo>
                <a:lnTo>
                  <a:pt x="52" y="2308"/>
                </a:lnTo>
                <a:lnTo>
                  <a:pt x="30" y="2201"/>
                </a:lnTo>
                <a:lnTo>
                  <a:pt x="14" y="2092"/>
                </a:lnTo>
                <a:lnTo>
                  <a:pt x="3" y="1979"/>
                </a:lnTo>
                <a:lnTo>
                  <a:pt x="0" y="1866"/>
                </a:lnTo>
                <a:lnTo>
                  <a:pt x="3" y="1752"/>
                </a:lnTo>
                <a:lnTo>
                  <a:pt x="14" y="1641"/>
                </a:lnTo>
                <a:lnTo>
                  <a:pt x="30" y="1531"/>
                </a:lnTo>
                <a:lnTo>
                  <a:pt x="52" y="1423"/>
                </a:lnTo>
                <a:lnTo>
                  <a:pt x="82" y="1317"/>
                </a:lnTo>
                <a:lnTo>
                  <a:pt x="117" y="1215"/>
                </a:lnTo>
                <a:lnTo>
                  <a:pt x="157" y="1115"/>
                </a:lnTo>
                <a:lnTo>
                  <a:pt x="204" y="1017"/>
                </a:lnTo>
                <a:lnTo>
                  <a:pt x="255" y="924"/>
                </a:lnTo>
                <a:lnTo>
                  <a:pt x="312" y="833"/>
                </a:lnTo>
                <a:lnTo>
                  <a:pt x="373" y="747"/>
                </a:lnTo>
                <a:lnTo>
                  <a:pt x="439" y="664"/>
                </a:lnTo>
                <a:lnTo>
                  <a:pt x="511" y="585"/>
                </a:lnTo>
                <a:lnTo>
                  <a:pt x="586" y="510"/>
                </a:lnTo>
                <a:lnTo>
                  <a:pt x="664" y="438"/>
                </a:lnTo>
                <a:lnTo>
                  <a:pt x="749" y="372"/>
                </a:lnTo>
                <a:lnTo>
                  <a:pt x="835" y="311"/>
                </a:lnTo>
                <a:lnTo>
                  <a:pt x="926" y="254"/>
                </a:lnTo>
                <a:lnTo>
                  <a:pt x="1019" y="203"/>
                </a:lnTo>
                <a:lnTo>
                  <a:pt x="1117" y="158"/>
                </a:lnTo>
                <a:lnTo>
                  <a:pt x="1217" y="117"/>
                </a:lnTo>
                <a:lnTo>
                  <a:pt x="1320" y="82"/>
                </a:lnTo>
                <a:lnTo>
                  <a:pt x="1425" y="53"/>
                </a:lnTo>
                <a:lnTo>
                  <a:pt x="1533" y="31"/>
                </a:lnTo>
                <a:lnTo>
                  <a:pt x="1643" y="14"/>
                </a:lnTo>
                <a:lnTo>
                  <a:pt x="1755" y="3"/>
                </a:lnTo>
                <a:lnTo>
                  <a:pt x="186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77" name="Freeform 854"/>
          <p:cNvSpPr>
            <a:spLocks noEditPoints="1"/>
          </p:cNvSpPr>
          <p:nvPr/>
        </p:nvSpPr>
        <p:spPr bwMode="auto">
          <a:xfrm>
            <a:off x="2031127" y="4460788"/>
            <a:ext cx="205862" cy="205532"/>
          </a:xfrm>
          <a:custGeom>
            <a:avLst/>
            <a:gdLst>
              <a:gd name="T0" fmla="*/ 1386 w 3738"/>
              <a:gd name="T1" fmla="*/ 2305 h 3731"/>
              <a:gd name="T2" fmla="*/ 1367 w 3738"/>
              <a:gd name="T3" fmla="*/ 2197 h 3731"/>
              <a:gd name="T4" fmla="*/ 1376 w 3738"/>
              <a:gd name="T5" fmla="*/ 2112 h 3731"/>
              <a:gd name="T6" fmla="*/ 545 w 3738"/>
              <a:gd name="T7" fmla="*/ 1926 h 3731"/>
              <a:gd name="T8" fmla="*/ 545 w 3738"/>
              <a:gd name="T9" fmla="*/ 1733 h 3731"/>
              <a:gd name="T10" fmla="*/ 1662 w 3738"/>
              <a:gd name="T11" fmla="*/ 1367 h 3731"/>
              <a:gd name="T12" fmla="*/ 1659 w 3738"/>
              <a:gd name="T13" fmla="*/ 1398 h 3731"/>
              <a:gd name="T14" fmla="*/ 1562 w 3738"/>
              <a:gd name="T15" fmla="*/ 2197 h 3731"/>
              <a:gd name="T16" fmla="*/ 1566 w 3738"/>
              <a:gd name="T17" fmla="*/ 2232 h 3731"/>
              <a:gd name="T18" fmla="*/ 1574 w 3738"/>
              <a:gd name="T19" fmla="*/ 2257 h 3731"/>
              <a:gd name="T20" fmla="*/ 1588 w 3738"/>
              <a:gd name="T21" fmla="*/ 2283 h 3731"/>
              <a:gd name="T22" fmla="*/ 1654 w 3738"/>
              <a:gd name="T23" fmla="*/ 2337 h 3731"/>
              <a:gd name="T24" fmla="*/ 3108 w 3738"/>
              <a:gd name="T25" fmla="*/ 2349 h 3731"/>
              <a:gd name="T26" fmla="*/ 3192 w 3738"/>
              <a:gd name="T27" fmla="*/ 2323 h 3731"/>
              <a:gd name="T28" fmla="*/ 3248 w 3738"/>
              <a:gd name="T29" fmla="*/ 2256 h 3731"/>
              <a:gd name="T30" fmla="*/ 3356 w 3738"/>
              <a:gd name="T31" fmla="*/ 1398 h 3731"/>
              <a:gd name="T32" fmla="*/ 2496 w 3738"/>
              <a:gd name="T33" fmla="*/ 1871 h 3731"/>
              <a:gd name="T34" fmla="*/ 2482 w 3738"/>
              <a:gd name="T35" fmla="*/ 1877 h 3731"/>
              <a:gd name="T36" fmla="*/ 2451 w 3738"/>
              <a:gd name="T37" fmla="*/ 1883 h 3731"/>
              <a:gd name="T38" fmla="*/ 2430 w 3738"/>
              <a:gd name="T39" fmla="*/ 1880 h 3731"/>
              <a:gd name="T40" fmla="*/ 2409 w 3738"/>
              <a:gd name="T41" fmla="*/ 1871 h 3731"/>
              <a:gd name="T42" fmla="*/ 1687 w 3738"/>
              <a:gd name="T43" fmla="*/ 1310 h 3731"/>
              <a:gd name="T44" fmla="*/ 1453 w 3738"/>
              <a:gd name="T45" fmla="*/ 1483 h 3731"/>
              <a:gd name="T46" fmla="*/ 1482 w 3738"/>
              <a:gd name="T47" fmla="*/ 1289 h 3731"/>
              <a:gd name="T48" fmla="*/ 1792 w 3738"/>
              <a:gd name="T49" fmla="*/ 1248 h 3731"/>
              <a:gd name="T50" fmla="*/ 3204 w 3738"/>
              <a:gd name="T51" fmla="*/ 1246 h 3731"/>
              <a:gd name="T52" fmla="*/ 1983 w 3738"/>
              <a:gd name="T53" fmla="*/ 3 h 3731"/>
              <a:gd name="T54" fmla="*/ 2313 w 3738"/>
              <a:gd name="T55" fmla="*/ 53 h 3731"/>
              <a:gd name="T56" fmla="*/ 2621 w 3738"/>
              <a:gd name="T57" fmla="*/ 158 h 3731"/>
              <a:gd name="T58" fmla="*/ 2903 w 3738"/>
              <a:gd name="T59" fmla="*/ 311 h 3731"/>
              <a:gd name="T60" fmla="*/ 3152 w 3738"/>
              <a:gd name="T61" fmla="*/ 510 h 3731"/>
              <a:gd name="T62" fmla="*/ 3365 w 3738"/>
              <a:gd name="T63" fmla="*/ 747 h 3731"/>
              <a:gd name="T64" fmla="*/ 3534 w 3738"/>
              <a:gd name="T65" fmla="*/ 1017 h 3731"/>
              <a:gd name="T66" fmla="*/ 3656 w 3738"/>
              <a:gd name="T67" fmla="*/ 1317 h 3731"/>
              <a:gd name="T68" fmla="*/ 3724 w 3738"/>
              <a:gd name="T69" fmla="*/ 1641 h 3731"/>
              <a:gd name="T70" fmla="*/ 3735 w 3738"/>
              <a:gd name="T71" fmla="*/ 1979 h 3731"/>
              <a:gd name="T72" fmla="*/ 3685 w 3738"/>
              <a:gd name="T73" fmla="*/ 2308 h 3731"/>
              <a:gd name="T74" fmla="*/ 3581 w 3738"/>
              <a:gd name="T75" fmla="*/ 2616 h 3731"/>
              <a:gd name="T76" fmla="*/ 3426 w 3738"/>
              <a:gd name="T77" fmla="*/ 2898 h 3731"/>
              <a:gd name="T78" fmla="*/ 3227 w 3738"/>
              <a:gd name="T79" fmla="*/ 3146 h 3731"/>
              <a:gd name="T80" fmla="*/ 2989 w 3738"/>
              <a:gd name="T81" fmla="*/ 3359 h 3731"/>
              <a:gd name="T82" fmla="*/ 2719 w 3738"/>
              <a:gd name="T83" fmla="*/ 3528 h 3731"/>
              <a:gd name="T84" fmla="*/ 2418 w 3738"/>
              <a:gd name="T85" fmla="*/ 3649 h 3731"/>
              <a:gd name="T86" fmla="*/ 2095 w 3738"/>
              <a:gd name="T87" fmla="*/ 3717 h 3731"/>
              <a:gd name="T88" fmla="*/ 1755 w 3738"/>
              <a:gd name="T89" fmla="*/ 3728 h 3731"/>
              <a:gd name="T90" fmla="*/ 1425 w 3738"/>
              <a:gd name="T91" fmla="*/ 3679 h 3731"/>
              <a:gd name="T92" fmla="*/ 1117 w 3738"/>
              <a:gd name="T93" fmla="*/ 3574 h 3731"/>
              <a:gd name="T94" fmla="*/ 835 w 3738"/>
              <a:gd name="T95" fmla="*/ 3420 h 3731"/>
              <a:gd name="T96" fmla="*/ 586 w 3738"/>
              <a:gd name="T97" fmla="*/ 3222 h 3731"/>
              <a:gd name="T98" fmla="*/ 373 w 3738"/>
              <a:gd name="T99" fmla="*/ 2985 h 3731"/>
              <a:gd name="T100" fmla="*/ 204 w 3738"/>
              <a:gd name="T101" fmla="*/ 2714 h 3731"/>
              <a:gd name="T102" fmla="*/ 82 w 3738"/>
              <a:gd name="T103" fmla="*/ 2414 h 3731"/>
              <a:gd name="T104" fmla="*/ 14 w 3738"/>
              <a:gd name="T105" fmla="*/ 2092 h 3731"/>
              <a:gd name="T106" fmla="*/ 3 w 3738"/>
              <a:gd name="T107" fmla="*/ 1752 h 3731"/>
              <a:gd name="T108" fmla="*/ 52 w 3738"/>
              <a:gd name="T109" fmla="*/ 1423 h 3731"/>
              <a:gd name="T110" fmla="*/ 157 w 3738"/>
              <a:gd name="T111" fmla="*/ 1115 h 3731"/>
              <a:gd name="T112" fmla="*/ 312 w 3738"/>
              <a:gd name="T113" fmla="*/ 833 h 3731"/>
              <a:gd name="T114" fmla="*/ 511 w 3738"/>
              <a:gd name="T115" fmla="*/ 585 h 3731"/>
              <a:gd name="T116" fmla="*/ 749 w 3738"/>
              <a:gd name="T117" fmla="*/ 372 h 3731"/>
              <a:gd name="T118" fmla="*/ 1019 w 3738"/>
              <a:gd name="T119" fmla="*/ 203 h 3731"/>
              <a:gd name="T120" fmla="*/ 1320 w 3738"/>
              <a:gd name="T121" fmla="*/ 82 h 3731"/>
              <a:gd name="T122" fmla="*/ 1643 w 3738"/>
              <a:gd name="T123" fmla="*/ 14 h 3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38" h="3731">
                <a:moveTo>
                  <a:pt x="754" y="2112"/>
                </a:moveTo>
                <a:lnTo>
                  <a:pt x="754" y="2305"/>
                </a:lnTo>
                <a:lnTo>
                  <a:pt x="1386" y="2305"/>
                </a:lnTo>
                <a:lnTo>
                  <a:pt x="1375" y="2271"/>
                </a:lnTo>
                <a:lnTo>
                  <a:pt x="1370" y="2235"/>
                </a:lnTo>
                <a:lnTo>
                  <a:pt x="1367" y="2197"/>
                </a:lnTo>
                <a:lnTo>
                  <a:pt x="1367" y="2186"/>
                </a:lnTo>
                <a:lnTo>
                  <a:pt x="1370" y="2174"/>
                </a:lnTo>
                <a:lnTo>
                  <a:pt x="1376" y="2112"/>
                </a:lnTo>
                <a:lnTo>
                  <a:pt x="754" y="2112"/>
                </a:lnTo>
                <a:close/>
                <a:moveTo>
                  <a:pt x="545" y="1733"/>
                </a:moveTo>
                <a:lnTo>
                  <a:pt x="545" y="1926"/>
                </a:lnTo>
                <a:lnTo>
                  <a:pt x="1399" y="1926"/>
                </a:lnTo>
                <a:lnTo>
                  <a:pt x="1423" y="1733"/>
                </a:lnTo>
                <a:lnTo>
                  <a:pt x="545" y="1733"/>
                </a:lnTo>
                <a:close/>
                <a:moveTo>
                  <a:pt x="1687" y="1310"/>
                </a:moveTo>
                <a:lnTo>
                  <a:pt x="1671" y="1336"/>
                </a:lnTo>
                <a:lnTo>
                  <a:pt x="1662" y="1367"/>
                </a:lnTo>
                <a:lnTo>
                  <a:pt x="1662" y="1366"/>
                </a:lnTo>
                <a:lnTo>
                  <a:pt x="1662" y="1369"/>
                </a:lnTo>
                <a:lnTo>
                  <a:pt x="1659" y="1398"/>
                </a:lnTo>
                <a:lnTo>
                  <a:pt x="1618" y="1733"/>
                </a:lnTo>
                <a:lnTo>
                  <a:pt x="1613" y="1771"/>
                </a:lnTo>
                <a:lnTo>
                  <a:pt x="1562" y="2197"/>
                </a:lnTo>
                <a:lnTo>
                  <a:pt x="1565" y="2228"/>
                </a:lnTo>
                <a:lnTo>
                  <a:pt x="1565" y="2230"/>
                </a:lnTo>
                <a:lnTo>
                  <a:pt x="1566" y="2232"/>
                </a:lnTo>
                <a:lnTo>
                  <a:pt x="1570" y="2245"/>
                </a:lnTo>
                <a:lnTo>
                  <a:pt x="1573" y="2256"/>
                </a:lnTo>
                <a:lnTo>
                  <a:pt x="1574" y="2257"/>
                </a:lnTo>
                <a:lnTo>
                  <a:pt x="1574" y="2260"/>
                </a:lnTo>
                <a:lnTo>
                  <a:pt x="1588" y="2282"/>
                </a:lnTo>
                <a:lnTo>
                  <a:pt x="1588" y="2283"/>
                </a:lnTo>
                <a:lnTo>
                  <a:pt x="1606" y="2305"/>
                </a:lnTo>
                <a:lnTo>
                  <a:pt x="1629" y="2323"/>
                </a:lnTo>
                <a:lnTo>
                  <a:pt x="1654" y="2337"/>
                </a:lnTo>
                <a:lnTo>
                  <a:pt x="1682" y="2346"/>
                </a:lnTo>
                <a:lnTo>
                  <a:pt x="1713" y="2349"/>
                </a:lnTo>
                <a:lnTo>
                  <a:pt x="3108" y="2349"/>
                </a:lnTo>
                <a:lnTo>
                  <a:pt x="3137" y="2346"/>
                </a:lnTo>
                <a:lnTo>
                  <a:pt x="3167" y="2337"/>
                </a:lnTo>
                <a:lnTo>
                  <a:pt x="3192" y="2323"/>
                </a:lnTo>
                <a:lnTo>
                  <a:pt x="3215" y="2305"/>
                </a:lnTo>
                <a:lnTo>
                  <a:pt x="3233" y="2282"/>
                </a:lnTo>
                <a:lnTo>
                  <a:pt x="3248" y="2256"/>
                </a:lnTo>
                <a:lnTo>
                  <a:pt x="3256" y="2228"/>
                </a:lnTo>
                <a:lnTo>
                  <a:pt x="3259" y="2197"/>
                </a:lnTo>
                <a:lnTo>
                  <a:pt x="3356" y="1398"/>
                </a:lnTo>
                <a:lnTo>
                  <a:pt x="3354" y="1376"/>
                </a:lnTo>
                <a:lnTo>
                  <a:pt x="2497" y="1870"/>
                </a:lnTo>
                <a:lnTo>
                  <a:pt x="2496" y="1871"/>
                </a:lnTo>
                <a:lnTo>
                  <a:pt x="2494" y="1871"/>
                </a:lnTo>
                <a:lnTo>
                  <a:pt x="2490" y="1872"/>
                </a:lnTo>
                <a:lnTo>
                  <a:pt x="2482" y="1877"/>
                </a:lnTo>
                <a:lnTo>
                  <a:pt x="2473" y="1880"/>
                </a:lnTo>
                <a:lnTo>
                  <a:pt x="2471" y="1880"/>
                </a:lnTo>
                <a:lnTo>
                  <a:pt x="2451" y="1883"/>
                </a:lnTo>
                <a:lnTo>
                  <a:pt x="2451" y="1883"/>
                </a:lnTo>
                <a:lnTo>
                  <a:pt x="2432" y="1880"/>
                </a:lnTo>
                <a:lnTo>
                  <a:pt x="2430" y="1880"/>
                </a:lnTo>
                <a:lnTo>
                  <a:pt x="2421" y="1877"/>
                </a:lnTo>
                <a:lnTo>
                  <a:pt x="2413" y="1872"/>
                </a:lnTo>
                <a:lnTo>
                  <a:pt x="2409" y="1871"/>
                </a:lnTo>
                <a:lnTo>
                  <a:pt x="2406" y="1870"/>
                </a:lnTo>
                <a:lnTo>
                  <a:pt x="1687" y="1383"/>
                </a:lnTo>
                <a:lnTo>
                  <a:pt x="1687" y="1310"/>
                </a:lnTo>
                <a:close/>
                <a:moveTo>
                  <a:pt x="356" y="1289"/>
                </a:moveTo>
                <a:lnTo>
                  <a:pt x="356" y="1483"/>
                </a:lnTo>
                <a:lnTo>
                  <a:pt x="1453" y="1483"/>
                </a:lnTo>
                <a:lnTo>
                  <a:pt x="1465" y="1383"/>
                </a:lnTo>
                <a:lnTo>
                  <a:pt x="1471" y="1335"/>
                </a:lnTo>
                <a:lnTo>
                  <a:pt x="1482" y="1289"/>
                </a:lnTo>
                <a:lnTo>
                  <a:pt x="356" y="1289"/>
                </a:lnTo>
                <a:close/>
                <a:moveTo>
                  <a:pt x="1810" y="1246"/>
                </a:moveTo>
                <a:lnTo>
                  <a:pt x="1792" y="1248"/>
                </a:lnTo>
                <a:lnTo>
                  <a:pt x="2451" y="1696"/>
                </a:lnTo>
                <a:lnTo>
                  <a:pt x="3232" y="1249"/>
                </a:lnTo>
                <a:lnTo>
                  <a:pt x="3204" y="1246"/>
                </a:lnTo>
                <a:lnTo>
                  <a:pt x="1810" y="1246"/>
                </a:lnTo>
                <a:close/>
                <a:moveTo>
                  <a:pt x="1868" y="0"/>
                </a:moveTo>
                <a:lnTo>
                  <a:pt x="1983" y="3"/>
                </a:lnTo>
                <a:lnTo>
                  <a:pt x="2095" y="14"/>
                </a:lnTo>
                <a:lnTo>
                  <a:pt x="2205" y="31"/>
                </a:lnTo>
                <a:lnTo>
                  <a:pt x="2313" y="53"/>
                </a:lnTo>
                <a:lnTo>
                  <a:pt x="2418" y="82"/>
                </a:lnTo>
                <a:lnTo>
                  <a:pt x="2521" y="117"/>
                </a:lnTo>
                <a:lnTo>
                  <a:pt x="2621" y="158"/>
                </a:lnTo>
                <a:lnTo>
                  <a:pt x="2719" y="203"/>
                </a:lnTo>
                <a:lnTo>
                  <a:pt x="2812" y="254"/>
                </a:lnTo>
                <a:lnTo>
                  <a:pt x="2903" y="311"/>
                </a:lnTo>
                <a:lnTo>
                  <a:pt x="2989" y="372"/>
                </a:lnTo>
                <a:lnTo>
                  <a:pt x="3074" y="438"/>
                </a:lnTo>
                <a:lnTo>
                  <a:pt x="3152" y="510"/>
                </a:lnTo>
                <a:lnTo>
                  <a:pt x="3227" y="585"/>
                </a:lnTo>
                <a:lnTo>
                  <a:pt x="3299" y="664"/>
                </a:lnTo>
                <a:lnTo>
                  <a:pt x="3365" y="747"/>
                </a:lnTo>
                <a:lnTo>
                  <a:pt x="3426" y="833"/>
                </a:lnTo>
                <a:lnTo>
                  <a:pt x="3483" y="924"/>
                </a:lnTo>
                <a:lnTo>
                  <a:pt x="3534" y="1017"/>
                </a:lnTo>
                <a:lnTo>
                  <a:pt x="3581" y="1115"/>
                </a:lnTo>
                <a:lnTo>
                  <a:pt x="3621" y="1215"/>
                </a:lnTo>
                <a:lnTo>
                  <a:pt x="3656" y="1317"/>
                </a:lnTo>
                <a:lnTo>
                  <a:pt x="3685" y="1423"/>
                </a:lnTo>
                <a:lnTo>
                  <a:pt x="3708" y="1531"/>
                </a:lnTo>
                <a:lnTo>
                  <a:pt x="3724" y="1641"/>
                </a:lnTo>
                <a:lnTo>
                  <a:pt x="3735" y="1752"/>
                </a:lnTo>
                <a:lnTo>
                  <a:pt x="3738" y="1866"/>
                </a:lnTo>
                <a:lnTo>
                  <a:pt x="3735" y="1979"/>
                </a:lnTo>
                <a:lnTo>
                  <a:pt x="3724" y="2092"/>
                </a:lnTo>
                <a:lnTo>
                  <a:pt x="3708" y="2201"/>
                </a:lnTo>
                <a:lnTo>
                  <a:pt x="3685" y="2308"/>
                </a:lnTo>
                <a:lnTo>
                  <a:pt x="3656" y="2414"/>
                </a:lnTo>
                <a:lnTo>
                  <a:pt x="3621" y="2516"/>
                </a:lnTo>
                <a:lnTo>
                  <a:pt x="3581" y="2616"/>
                </a:lnTo>
                <a:lnTo>
                  <a:pt x="3534" y="2714"/>
                </a:lnTo>
                <a:lnTo>
                  <a:pt x="3483" y="2807"/>
                </a:lnTo>
                <a:lnTo>
                  <a:pt x="3426" y="2898"/>
                </a:lnTo>
                <a:lnTo>
                  <a:pt x="3365" y="2985"/>
                </a:lnTo>
                <a:lnTo>
                  <a:pt x="3299" y="3068"/>
                </a:lnTo>
                <a:lnTo>
                  <a:pt x="3227" y="3146"/>
                </a:lnTo>
                <a:lnTo>
                  <a:pt x="3152" y="3222"/>
                </a:lnTo>
                <a:lnTo>
                  <a:pt x="3074" y="3293"/>
                </a:lnTo>
                <a:lnTo>
                  <a:pt x="2989" y="3359"/>
                </a:lnTo>
                <a:lnTo>
                  <a:pt x="2903" y="3420"/>
                </a:lnTo>
                <a:lnTo>
                  <a:pt x="2812" y="3477"/>
                </a:lnTo>
                <a:lnTo>
                  <a:pt x="2719" y="3528"/>
                </a:lnTo>
                <a:lnTo>
                  <a:pt x="2621" y="3574"/>
                </a:lnTo>
                <a:lnTo>
                  <a:pt x="2521" y="3614"/>
                </a:lnTo>
                <a:lnTo>
                  <a:pt x="2418" y="3649"/>
                </a:lnTo>
                <a:lnTo>
                  <a:pt x="2313" y="3679"/>
                </a:lnTo>
                <a:lnTo>
                  <a:pt x="2205" y="3702"/>
                </a:lnTo>
                <a:lnTo>
                  <a:pt x="2095" y="3717"/>
                </a:lnTo>
                <a:lnTo>
                  <a:pt x="1983" y="3728"/>
                </a:lnTo>
                <a:lnTo>
                  <a:pt x="1868" y="3731"/>
                </a:lnTo>
                <a:lnTo>
                  <a:pt x="1755" y="3728"/>
                </a:lnTo>
                <a:lnTo>
                  <a:pt x="1643" y="3717"/>
                </a:lnTo>
                <a:lnTo>
                  <a:pt x="1533" y="3702"/>
                </a:lnTo>
                <a:lnTo>
                  <a:pt x="1425" y="3679"/>
                </a:lnTo>
                <a:lnTo>
                  <a:pt x="1320" y="3649"/>
                </a:lnTo>
                <a:lnTo>
                  <a:pt x="1217" y="3614"/>
                </a:lnTo>
                <a:lnTo>
                  <a:pt x="1117" y="3574"/>
                </a:lnTo>
                <a:lnTo>
                  <a:pt x="1019" y="3528"/>
                </a:lnTo>
                <a:lnTo>
                  <a:pt x="926" y="3477"/>
                </a:lnTo>
                <a:lnTo>
                  <a:pt x="835" y="3420"/>
                </a:lnTo>
                <a:lnTo>
                  <a:pt x="749" y="3359"/>
                </a:lnTo>
                <a:lnTo>
                  <a:pt x="664" y="3293"/>
                </a:lnTo>
                <a:lnTo>
                  <a:pt x="586" y="3222"/>
                </a:lnTo>
                <a:lnTo>
                  <a:pt x="511" y="3146"/>
                </a:lnTo>
                <a:lnTo>
                  <a:pt x="439" y="3068"/>
                </a:lnTo>
                <a:lnTo>
                  <a:pt x="373" y="2985"/>
                </a:lnTo>
                <a:lnTo>
                  <a:pt x="312" y="2898"/>
                </a:lnTo>
                <a:lnTo>
                  <a:pt x="255" y="2807"/>
                </a:lnTo>
                <a:lnTo>
                  <a:pt x="204" y="2714"/>
                </a:lnTo>
                <a:lnTo>
                  <a:pt x="157" y="2616"/>
                </a:lnTo>
                <a:lnTo>
                  <a:pt x="117" y="2516"/>
                </a:lnTo>
                <a:lnTo>
                  <a:pt x="82" y="2414"/>
                </a:lnTo>
                <a:lnTo>
                  <a:pt x="52" y="2308"/>
                </a:lnTo>
                <a:lnTo>
                  <a:pt x="30" y="2201"/>
                </a:lnTo>
                <a:lnTo>
                  <a:pt x="14" y="2092"/>
                </a:lnTo>
                <a:lnTo>
                  <a:pt x="3" y="1979"/>
                </a:lnTo>
                <a:lnTo>
                  <a:pt x="0" y="1866"/>
                </a:lnTo>
                <a:lnTo>
                  <a:pt x="3" y="1752"/>
                </a:lnTo>
                <a:lnTo>
                  <a:pt x="14" y="1641"/>
                </a:lnTo>
                <a:lnTo>
                  <a:pt x="30" y="1531"/>
                </a:lnTo>
                <a:lnTo>
                  <a:pt x="52" y="1423"/>
                </a:lnTo>
                <a:lnTo>
                  <a:pt x="82" y="1317"/>
                </a:lnTo>
                <a:lnTo>
                  <a:pt x="117" y="1215"/>
                </a:lnTo>
                <a:lnTo>
                  <a:pt x="157" y="1115"/>
                </a:lnTo>
                <a:lnTo>
                  <a:pt x="204" y="1017"/>
                </a:lnTo>
                <a:lnTo>
                  <a:pt x="255" y="924"/>
                </a:lnTo>
                <a:lnTo>
                  <a:pt x="312" y="833"/>
                </a:lnTo>
                <a:lnTo>
                  <a:pt x="373" y="747"/>
                </a:lnTo>
                <a:lnTo>
                  <a:pt x="439" y="664"/>
                </a:lnTo>
                <a:lnTo>
                  <a:pt x="511" y="585"/>
                </a:lnTo>
                <a:lnTo>
                  <a:pt x="586" y="510"/>
                </a:lnTo>
                <a:lnTo>
                  <a:pt x="664" y="438"/>
                </a:lnTo>
                <a:lnTo>
                  <a:pt x="749" y="372"/>
                </a:lnTo>
                <a:lnTo>
                  <a:pt x="835" y="311"/>
                </a:lnTo>
                <a:lnTo>
                  <a:pt x="926" y="254"/>
                </a:lnTo>
                <a:lnTo>
                  <a:pt x="1019" y="203"/>
                </a:lnTo>
                <a:lnTo>
                  <a:pt x="1117" y="158"/>
                </a:lnTo>
                <a:lnTo>
                  <a:pt x="1217" y="117"/>
                </a:lnTo>
                <a:lnTo>
                  <a:pt x="1320" y="82"/>
                </a:lnTo>
                <a:lnTo>
                  <a:pt x="1425" y="53"/>
                </a:lnTo>
                <a:lnTo>
                  <a:pt x="1533" y="31"/>
                </a:lnTo>
                <a:lnTo>
                  <a:pt x="1643" y="14"/>
                </a:lnTo>
                <a:lnTo>
                  <a:pt x="1755" y="3"/>
                </a:lnTo>
                <a:lnTo>
                  <a:pt x="186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978" name="Group 857"/>
          <p:cNvGrpSpPr>
            <a:grpSpLocks noChangeAspect="1"/>
          </p:cNvGrpSpPr>
          <p:nvPr/>
        </p:nvGrpSpPr>
        <p:grpSpPr bwMode="auto">
          <a:xfrm>
            <a:off x="1496422" y="4460788"/>
            <a:ext cx="205862" cy="205532"/>
            <a:chOff x="3349" y="3484"/>
            <a:chExt cx="1246" cy="1244"/>
          </a:xfrm>
          <a:solidFill>
            <a:schemeClr val="tx1">
              <a:lumMod val="65000"/>
              <a:lumOff val="35000"/>
            </a:schemeClr>
          </a:solidFill>
        </p:grpSpPr>
        <p:sp>
          <p:nvSpPr>
            <p:cNvPr id="5981" name="Freeform 859"/>
            <p:cNvSpPr>
              <a:spLocks/>
            </p:cNvSpPr>
            <p:nvPr/>
          </p:nvSpPr>
          <p:spPr bwMode="auto">
            <a:xfrm>
              <a:off x="3907" y="4154"/>
              <a:ext cx="130" cy="192"/>
            </a:xfrm>
            <a:custGeom>
              <a:avLst/>
              <a:gdLst>
                <a:gd name="T0" fmla="*/ 194 w 390"/>
                <a:gd name="T1" fmla="*/ 0 h 578"/>
                <a:gd name="T2" fmla="*/ 230 w 390"/>
                <a:gd name="T3" fmla="*/ 3 h 578"/>
                <a:gd name="T4" fmla="*/ 263 w 390"/>
                <a:gd name="T5" fmla="*/ 12 h 578"/>
                <a:gd name="T6" fmla="*/ 293 w 390"/>
                <a:gd name="T7" fmla="*/ 26 h 578"/>
                <a:gd name="T8" fmla="*/ 320 w 390"/>
                <a:gd name="T9" fmla="*/ 45 h 578"/>
                <a:gd name="T10" fmla="*/ 344 w 390"/>
                <a:gd name="T11" fmla="*/ 69 h 578"/>
                <a:gd name="T12" fmla="*/ 363 w 390"/>
                <a:gd name="T13" fmla="*/ 96 h 578"/>
                <a:gd name="T14" fmla="*/ 377 w 390"/>
                <a:gd name="T15" fmla="*/ 126 h 578"/>
                <a:gd name="T16" fmla="*/ 386 w 390"/>
                <a:gd name="T17" fmla="*/ 159 h 578"/>
                <a:gd name="T18" fmla="*/ 390 w 390"/>
                <a:gd name="T19" fmla="*/ 194 h 578"/>
                <a:gd name="T20" fmla="*/ 386 w 390"/>
                <a:gd name="T21" fmla="*/ 229 h 578"/>
                <a:gd name="T22" fmla="*/ 377 w 390"/>
                <a:gd name="T23" fmla="*/ 262 h 578"/>
                <a:gd name="T24" fmla="*/ 362 w 390"/>
                <a:gd name="T25" fmla="*/ 291 h 578"/>
                <a:gd name="T26" fmla="*/ 343 w 390"/>
                <a:gd name="T27" fmla="*/ 319 h 578"/>
                <a:gd name="T28" fmla="*/ 319 w 390"/>
                <a:gd name="T29" fmla="*/ 343 h 578"/>
                <a:gd name="T30" fmla="*/ 292 w 390"/>
                <a:gd name="T31" fmla="*/ 362 h 578"/>
                <a:gd name="T32" fmla="*/ 292 w 390"/>
                <a:gd name="T33" fmla="*/ 578 h 578"/>
                <a:gd name="T34" fmla="*/ 98 w 390"/>
                <a:gd name="T35" fmla="*/ 578 h 578"/>
                <a:gd name="T36" fmla="*/ 98 w 390"/>
                <a:gd name="T37" fmla="*/ 362 h 578"/>
                <a:gd name="T38" fmla="*/ 71 w 390"/>
                <a:gd name="T39" fmla="*/ 343 h 578"/>
                <a:gd name="T40" fmla="*/ 47 w 390"/>
                <a:gd name="T41" fmla="*/ 319 h 578"/>
                <a:gd name="T42" fmla="*/ 28 w 390"/>
                <a:gd name="T43" fmla="*/ 291 h 578"/>
                <a:gd name="T44" fmla="*/ 13 w 390"/>
                <a:gd name="T45" fmla="*/ 262 h 578"/>
                <a:gd name="T46" fmla="*/ 4 w 390"/>
                <a:gd name="T47" fmla="*/ 229 h 578"/>
                <a:gd name="T48" fmla="*/ 0 w 390"/>
                <a:gd name="T49" fmla="*/ 194 h 578"/>
                <a:gd name="T50" fmla="*/ 4 w 390"/>
                <a:gd name="T51" fmla="*/ 159 h 578"/>
                <a:gd name="T52" fmla="*/ 13 w 390"/>
                <a:gd name="T53" fmla="*/ 126 h 578"/>
                <a:gd name="T54" fmla="*/ 27 w 390"/>
                <a:gd name="T55" fmla="*/ 96 h 578"/>
                <a:gd name="T56" fmla="*/ 46 w 390"/>
                <a:gd name="T57" fmla="*/ 69 h 578"/>
                <a:gd name="T58" fmla="*/ 70 w 390"/>
                <a:gd name="T59" fmla="*/ 45 h 578"/>
                <a:gd name="T60" fmla="*/ 97 w 390"/>
                <a:gd name="T61" fmla="*/ 26 h 578"/>
                <a:gd name="T62" fmla="*/ 127 w 390"/>
                <a:gd name="T63" fmla="*/ 12 h 578"/>
                <a:gd name="T64" fmla="*/ 160 w 390"/>
                <a:gd name="T65" fmla="*/ 3 h 578"/>
                <a:gd name="T66" fmla="*/ 194 w 390"/>
                <a:gd name="T6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0" h="578">
                  <a:moveTo>
                    <a:pt x="194" y="0"/>
                  </a:moveTo>
                  <a:lnTo>
                    <a:pt x="230" y="3"/>
                  </a:lnTo>
                  <a:lnTo>
                    <a:pt x="263" y="12"/>
                  </a:lnTo>
                  <a:lnTo>
                    <a:pt x="293" y="26"/>
                  </a:lnTo>
                  <a:lnTo>
                    <a:pt x="320" y="45"/>
                  </a:lnTo>
                  <a:lnTo>
                    <a:pt x="344" y="69"/>
                  </a:lnTo>
                  <a:lnTo>
                    <a:pt x="363" y="96"/>
                  </a:lnTo>
                  <a:lnTo>
                    <a:pt x="377" y="126"/>
                  </a:lnTo>
                  <a:lnTo>
                    <a:pt x="386" y="159"/>
                  </a:lnTo>
                  <a:lnTo>
                    <a:pt x="390" y="194"/>
                  </a:lnTo>
                  <a:lnTo>
                    <a:pt x="386" y="229"/>
                  </a:lnTo>
                  <a:lnTo>
                    <a:pt x="377" y="262"/>
                  </a:lnTo>
                  <a:lnTo>
                    <a:pt x="362" y="291"/>
                  </a:lnTo>
                  <a:lnTo>
                    <a:pt x="343" y="319"/>
                  </a:lnTo>
                  <a:lnTo>
                    <a:pt x="319" y="343"/>
                  </a:lnTo>
                  <a:lnTo>
                    <a:pt x="292" y="362"/>
                  </a:lnTo>
                  <a:lnTo>
                    <a:pt x="292" y="578"/>
                  </a:lnTo>
                  <a:lnTo>
                    <a:pt x="98" y="578"/>
                  </a:lnTo>
                  <a:lnTo>
                    <a:pt x="98" y="362"/>
                  </a:lnTo>
                  <a:lnTo>
                    <a:pt x="71" y="343"/>
                  </a:lnTo>
                  <a:lnTo>
                    <a:pt x="47" y="319"/>
                  </a:lnTo>
                  <a:lnTo>
                    <a:pt x="28" y="291"/>
                  </a:lnTo>
                  <a:lnTo>
                    <a:pt x="13" y="262"/>
                  </a:lnTo>
                  <a:lnTo>
                    <a:pt x="4" y="229"/>
                  </a:lnTo>
                  <a:lnTo>
                    <a:pt x="0" y="194"/>
                  </a:lnTo>
                  <a:lnTo>
                    <a:pt x="4" y="159"/>
                  </a:lnTo>
                  <a:lnTo>
                    <a:pt x="13" y="126"/>
                  </a:lnTo>
                  <a:lnTo>
                    <a:pt x="27" y="96"/>
                  </a:lnTo>
                  <a:lnTo>
                    <a:pt x="46" y="69"/>
                  </a:lnTo>
                  <a:lnTo>
                    <a:pt x="70" y="45"/>
                  </a:lnTo>
                  <a:lnTo>
                    <a:pt x="97" y="26"/>
                  </a:lnTo>
                  <a:lnTo>
                    <a:pt x="127" y="12"/>
                  </a:lnTo>
                  <a:lnTo>
                    <a:pt x="160" y="3"/>
                  </a:lnTo>
                  <a:lnTo>
                    <a:pt x="1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82" name="Freeform 860"/>
            <p:cNvSpPr>
              <a:spLocks/>
            </p:cNvSpPr>
            <p:nvPr/>
          </p:nvSpPr>
          <p:spPr bwMode="auto">
            <a:xfrm>
              <a:off x="3873" y="3840"/>
              <a:ext cx="198" cy="203"/>
            </a:xfrm>
            <a:custGeom>
              <a:avLst/>
              <a:gdLst>
                <a:gd name="T0" fmla="*/ 296 w 592"/>
                <a:gd name="T1" fmla="*/ 0 h 611"/>
                <a:gd name="T2" fmla="*/ 339 w 592"/>
                <a:gd name="T3" fmla="*/ 4 h 611"/>
                <a:gd name="T4" fmla="*/ 381 w 592"/>
                <a:gd name="T5" fmla="*/ 14 h 611"/>
                <a:gd name="T6" fmla="*/ 421 w 592"/>
                <a:gd name="T7" fmla="*/ 29 h 611"/>
                <a:gd name="T8" fmla="*/ 458 w 592"/>
                <a:gd name="T9" fmla="*/ 49 h 611"/>
                <a:gd name="T10" fmla="*/ 491 w 592"/>
                <a:gd name="T11" fmla="*/ 73 h 611"/>
                <a:gd name="T12" fmla="*/ 519 w 592"/>
                <a:gd name="T13" fmla="*/ 103 h 611"/>
                <a:gd name="T14" fmla="*/ 544 w 592"/>
                <a:gd name="T15" fmla="*/ 135 h 611"/>
                <a:gd name="T16" fmla="*/ 564 w 592"/>
                <a:gd name="T17" fmla="*/ 172 h 611"/>
                <a:gd name="T18" fmla="*/ 579 w 592"/>
                <a:gd name="T19" fmla="*/ 212 h 611"/>
                <a:gd name="T20" fmla="*/ 589 w 592"/>
                <a:gd name="T21" fmla="*/ 252 h 611"/>
                <a:gd name="T22" fmla="*/ 592 w 592"/>
                <a:gd name="T23" fmla="*/ 297 h 611"/>
                <a:gd name="T24" fmla="*/ 592 w 592"/>
                <a:gd name="T25" fmla="*/ 611 h 611"/>
                <a:gd name="T26" fmla="*/ 0 w 592"/>
                <a:gd name="T27" fmla="*/ 611 h 611"/>
                <a:gd name="T28" fmla="*/ 0 w 592"/>
                <a:gd name="T29" fmla="*/ 297 h 611"/>
                <a:gd name="T30" fmla="*/ 3 w 592"/>
                <a:gd name="T31" fmla="*/ 252 h 611"/>
                <a:gd name="T32" fmla="*/ 13 w 592"/>
                <a:gd name="T33" fmla="*/ 212 h 611"/>
                <a:gd name="T34" fmla="*/ 28 w 592"/>
                <a:gd name="T35" fmla="*/ 172 h 611"/>
                <a:gd name="T36" fmla="*/ 48 w 592"/>
                <a:gd name="T37" fmla="*/ 135 h 611"/>
                <a:gd name="T38" fmla="*/ 73 w 592"/>
                <a:gd name="T39" fmla="*/ 103 h 611"/>
                <a:gd name="T40" fmla="*/ 101 w 592"/>
                <a:gd name="T41" fmla="*/ 73 h 611"/>
                <a:gd name="T42" fmla="*/ 134 w 592"/>
                <a:gd name="T43" fmla="*/ 49 h 611"/>
                <a:gd name="T44" fmla="*/ 171 w 592"/>
                <a:gd name="T45" fmla="*/ 29 h 611"/>
                <a:gd name="T46" fmla="*/ 211 w 592"/>
                <a:gd name="T47" fmla="*/ 14 h 611"/>
                <a:gd name="T48" fmla="*/ 253 w 592"/>
                <a:gd name="T49" fmla="*/ 4 h 611"/>
                <a:gd name="T50" fmla="*/ 296 w 592"/>
                <a:gd name="T51"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92" h="611">
                  <a:moveTo>
                    <a:pt x="296" y="0"/>
                  </a:moveTo>
                  <a:lnTo>
                    <a:pt x="339" y="4"/>
                  </a:lnTo>
                  <a:lnTo>
                    <a:pt x="381" y="14"/>
                  </a:lnTo>
                  <a:lnTo>
                    <a:pt x="421" y="29"/>
                  </a:lnTo>
                  <a:lnTo>
                    <a:pt x="458" y="49"/>
                  </a:lnTo>
                  <a:lnTo>
                    <a:pt x="491" y="73"/>
                  </a:lnTo>
                  <a:lnTo>
                    <a:pt x="519" y="103"/>
                  </a:lnTo>
                  <a:lnTo>
                    <a:pt x="544" y="135"/>
                  </a:lnTo>
                  <a:lnTo>
                    <a:pt x="564" y="172"/>
                  </a:lnTo>
                  <a:lnTo>
                    <a:pt x="579" y="212"/>
                  </a:lnTo>
                  <a:lnTo>
                    <a:pt x="589" y="252"/>
                  </a:lnTo>
                  <a:lnTo>
                    <a:pt x="592" y="297"/>
                  </a:lnTo>
                  <a:lnTo>
                    <a:pt x="592" y="611"/>
                  </a:lnTo>
                  <a:lnTo>
                    <a:pt x="0" y="611"/>
                  </a:lnTo>
                  <a:lnTo>
                    <a:pt x="0" y="297"/>
                  </a:lnTo>
                  <a:lnTo>
                    <a:pt x="3" y="252"/>
                  </a:lnTo>
                  <a:lnTo>
                    <a:pt x="13" y="212"/>
                  </a:lnTo>
                  <a:lnTo>
                    <a:pt x="28" y="172"/>
                  </a:lnTo>
                  <a:lnTo>
                    <a:pt x="48" y="135"/>
                  </a:lnTo>
                  <a:lnTo>
                    <a:pt x="73" y="103"/>
                  </a:lnTo>
                  <a:lnTo>
                    <a:pt x="101" y="73"/>
                  </a:lnTo>
                  <a:lnTo>
                    <a:pt x="134" y="49"/>
                  </a:lnTo>
                  <a:lnTo>
                    <a:pt x="171" y="29"/>
                  </a:lnTo>
                  <a:lnTo>
                    <a:pt x="211" y="14"/>
                  </a:lnTo>
                  <a:lnTo>
                    <a:pt x="253" y="4"/>
                  </a:lnTo>
                  <a:lnTo>
                    <a:pt x="2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83" name="Freeform 861"/>
            <p:cNvSpPr>
              <a:spLocks noEditPoints="1"/>
            </p:cNvSpPr>
            <p:nvPr/>
          </p:nvSpPr>
          <p:spPr bwMode="auto">
            <a:xfrm>
              <a:off x="3349" y="3484"/>
              <a:ext cx="1246" cy="1244"/>
            </a:xfrm>
            <a:custGeom>
              <a:avLst/>
              <a:gdLst>
                <a:gd name="T0" fmla="*/ 1744 w 3738"/>
                <a:gd name="T1" fmla="*/ 757 h 3731"/>
                <a:gd name="T2" fmla="*/ 1574 w 3738"/>
                <a:gd name="T3" fmla="*/ 820 h 3731"/>
                <a:gd name="T4" fmla="*/ 1431 w 3738"/>
                <a:gd name="T5" fmla="*/ 927 h 3731"/>
                <a:gd name="T6" fmla="*/ 1324 w 3738"/>
                <a:gd name="T7" fmla="*/ 1070 h 3731"/>
                <a:gd name="T8" fmla="*/ 1263 w 3738"/>
                <a:gd name="T9" fmla="*/ 1239 h 3731"/>
                <a:gd name="T10" fmla="*/ 1249 w 3738"/>
                <a:gd name="T11" fmla="*/ 1683 h 3731"/>
                <a:gd name="T12" fmla="*/ 1150 w 3738"/>
                <a:gd name="T13" fmla="*/ 1733 h 3731"/>
                <a:gd name="T14" fmla="*/ 1089 w 3738"/>
                <a:gd name="T15" fmla="*/ 1822 h 3731"/>
                <a:gd name="T16" fmla="*/ 1075 w 3738"/>
                <a:gd name="T17" fmla="*/ 2606 h 3731"/>
                <a:gd name="T18" fmla="*/ 1105 w 3738"/>
                <a:gd name="T19" fmla="*/ 2716 h 3731"/>
                <a:gd name="T20" fmla="*/ 1184 w 3738"/>
                <a:gd name="T21" fmla="*/ 2795 h 3731"/>
                <a:gd name="T22" fmla="*/ 1295 w 3738"/>
                <a:gd name="T23" fmla="*/ 2825 h 3731"/>
                <a:gd name="T24" fmla="*/ 2520 w 3738"/>
                <a:gd name="T25" fmla="*/ 2811 h 3731"/>
                <a:gd name="T26" fmla="*/ 2612 w 3738"/>
                <a:gd name="T27" fmla="*/ 2747 h 3731"/>
                <a:gd name="T28" fmla="*/ 2660 w 3738"/>
                <a:gd name="T29" fmla="*/ 2646 h 3731"/>
                <a:gd name="T30" fmla="*/ 2660 w 3738"/>
                <a:gd name="T31" fmla="*/ 1859 h 3731"/>
                <a:gd name="T32" fmla="*/ 2613 w 3738"/>
                <a:gd name="T33" fmla="*/ 1759 h 3731"/>
                <a:gd name="T34" fmla="*/ 2524 w 3738"/>
                <a:gd name="T35" fmla="*/ 1694 h 3731"/>
                <a:gd name="T36" fmla="*/ 2486 w 3738"/>
                <a:gd name="T37" fmla="*/ 1300 h 3731"/>
                <a:gd name="T38" fmla="*/ 2440 w 3738"/>
                <a:gd name="T39" fmla="*/ 1123 h 3731"/>
                <a:gd name="T40" fmla="*/ 2347 w 3738"/>
                <a:gd name="T41" fmla="*/ 971 h 3731"/>
                <a:gd name="T42" fmla="*/ 2215 w 3738"/>
                <a:gd name="T43" fmla="*/ 850 h 3731"/>
                <a:gd name="T44" fmla="*/ 2053 w 3738"/>
                <a:gd name="T45" fmla="*/ 773 h 3731"/>
                <a:gd name="T46" fmla="*/ 1869 w 3738"/>
                <a:gd name="T47" fmla="*/ 745 h 3731"/>
                <a:gd name="T48" fmla="*/ 2095 w 3738"/>
                <a:gd name="T49" fmla="*/ 14 h 3731"/>
                <a:gd name="T50" fmla="*/ 2418 w 3738"/>
                <a:gd name="T51" fmla="*/ 82 h 3731"/>
                <a:gd name="T52" fmla="*/ 2719 w 3738"/>
                <a:gd name="T53" fmla="*/ 203 h 3731"/>
                <a:gd name="T54" fmla="*/ 2989 w 3738"/>
                <a:gd name="T55" fmla="*/ 372 h 3731"/>
                <a:gd name="T56" fmla="*/ 3227 w 3738"/>
                <a:gd name="T57" fmla="*/ 585 h 3731"/>
                <a:gd name="T58" fmla="*/ 3426 w 3738"/>
                <a:gd name="T59" fmla="*/ 833 h 3731"/>
                <a:gd name="T60" fmla="*/ 3581 w 3738"/>
                <a:gd name="T61" fmla="*/ 1115 h 3731"/>
                <a:gd name="T62" fmla="*/ 3685 w 3738"/>
                <a:gd name="T63" fmla="*/ 1423 h 3731"/>
                <a:gd name="T64" fmla="*/ 3735 w 3738"/>
                <a:gd name="T65" fmla="*/ 1752 h 3731"/>
                <a:gd name="T66" fmla="*/ 3724 w 3738"/>
                <a:gd name="T67" fmla="*/ 2092 h 3731"/>
                <a:gd name="T68" fmla="*/ 3656 w 3738"/>
                <a:gd name="T69" fmla="*/ 2414 h 3731"/>
                <a:gd name="T70" fmla="*/ 3534 w 3738"/>
                <a:gd name="T71" fmla="*/ 2714 h 3731"/>
                <a:gd name="T72" fmla="*/ 3365 w 3738"/>
                <a:gd name="T73" fmla="*/ 2985 h 3731"/>
                <a:gd name="T74" fmla="*/ 3152 w 3738"/>
                <a:gd name="T75" fmla="*/ 3222 h 3731"/>
                <a:gd name="T76" fmla="*/ 2903 w 3738"/>
                <a:gd name="T77" fmla="*/ 3420 h 3731"/>
                <a:gd name="T78" fmla="*/ 2621 w 3738"/>
                <a:gd name="T79" fmla="*/ 3574 h 3731"/>
                <a:gd name="T80" fmla="*/ 2313 w 3738"/>
                <a:gd name="T81" fmla="*/ 3679 h 3731"/>
                <a:gd name="T82" fmla="*/ 1983 w 3738"/>
                <a:gd name="T83" fmla="*/ 3728 h 3731"/>
                <a:gd name="T84" fmla="*/ 1643 w 3738"/>
                <a:gd name="T85" fmla="*/ 3717 h 3731"/>
                <a:gd name="T86" fmla="*/ 1320 w 3738"/>
                <a:gd name="T87" fmla="*/ 3649 h 3731"/>
                <a:gd name="T88" fmla="*/ 1019 w 3738"/>
                <a:gd name="T89" fmla="*/ 3528 h 3731"/>
                <a:gd name="T90" fmla="*/ 749 w 3738"/>
                <a:gd name="T91" fmla="*/ 3359 h 3731"/>
                <a:gd name="T92" fmla="*/ 511 w 3738"/>
                <a:gd name="T93" fmla="*/ 3147 h 3731"/>
                <a:gd name="T94" fmla="*/ 312 w 3738"/>
                <a:gd name="T95" fmla="*/ 2898 h 3731"/>
                <a:gd name="T96" fmla="*/ 157 w 3738"/>
                <a:gd name="T97" fmla="*/ 2616 h 3731"/>
                <a:gd name="T98" fmla="*/ 52 w 3738"/>
                <a:gd name="T99" fmla="*/ 2308 h 3731"/>
                <a:gd name="T100" fmla="*/ 3 w 3738"/>
                <a:gd name="T101" fmla="*/ 1979 h 3731"/>
                <a:gd name="T102" fmla="*/ 14 w 3738"/>
                <a:gd name="T103" fmla="*/ 1641 h 3731"/>
                <a:gd name="T104" fmla="*/ 82 w 3738"/>
                <a:gd name="T105" fmla="*/ 1317 h 3731"/>
                <a:gd name="T106" fmla="*/ 204 w 3738"/>
                <a:gd name="T107" fmla="*/ 1017 h 3731"/>
                <a:gd name="T108" fmla="*/ 373 w 3738"/>
                <a:gd name="T109" fmla="*/ 747 h 3731"/>
                <a:gd name="T110" fmla="*/ 586 w 3738"/>
                <a:gd name="T111" fmla="*/ 510 h 3731"/>
                <a:gd name="T112" fmla="*/ 835 w 3738"/>
                <a:gd name="T113" fmla="*/ 311 h 3731"/>
                <a:gd name="T114" fmla="*/ 1117 w 3738"/>
                <a:gd name="T115" fmla="*/ 158 h 3731"/>
                <a:gd name="T116" fmla="*/ 1425 w 3738"/>
                <a:gd name="T117" fmla="*/ 53 h 3731"/>
                <a:gd name="T118" fmla="*/ 1755 w 3738"/>
                <a:gd name="T119" fmla="*/ 3 h 3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738" h="3731">
                  <a:moveTo>
                    <a:pt x="1869" y="745"/>
                  </a:moveTo>
                  <a:lnTo>
                    <a:pt x="1805" y="748"/>
                  </a:lnTo>
                  <a:lnTo>
                    <a:pt x="1744" y="757"/>
                  </a:lnTo>
                  <a:lnTo>
                    <a:pt x="1685" y="773"/>
                  </a:lnTo>
                  <a:lnTo>
                    <a:pt x="1628" y="794"/>
                  </a:lnTo>
                  <a:lnTo>
                    <a:pt x="1574" y="820"/>
                  </a:lnTo>
                  <a:lnTo>
                    <a:pt x="1523" y="850"/>
                  </a:lnTo>
                  <a:lnTo>
                    <a:pt x="1475" y="887"/>
                  </a:lnTo>
                  <a:lnTo>
                    <a:pt x="1431" y="927"/>
                  </a:lnTo>
                  <a:lnTo>
                    <a:pt x="1391" y="971"/>
                  </a:lnTo>
                  <a:lnTo>
                    <a:pt x="1356" y="1019"/>
                  </a:lnTo>
                  <a:lnTo>
                    <a:pt x="1324" y="1070"/>
                  </a:lnTo>
                  <a:lnTo>
                    <a:pt x="1298" y="1123"/>
                  </a:lnTo>
                  <a:lnTo>
                    <a:pt x="1277" y="1180"/>
                  </a:lnTo>
                  <a:lnTo>
                    <a:pt x="1263" y="1239"/>
                  </a:lnTo>
                  <a:lnTo>
                    <a:pt x="1252" y="1300"/>
                  </a:lnTo>
                  <a:lnTo>
                    <a:pt x="1249" y="1364"/>
                  </a:lnTo>
                  <a:lnTo>
                    <a:pt x="1249" y="1683"/>
                  </a:lnTo>
                  <a:lnTo>
                    <a:pt x="1214" y="1694"/>
                  </a:lnTo>
                  <a:lnTo>
                    <a:pt x="1181" y="1711"/>
                  </a:lnTo>
                  <a:lnTo>
                    <a:pt x="1150" y="1733"/>
                  </a:lnTo>
                  <a:lnTo>
                    <a:pt x="1125" y="1759"/>
                  </a:lnTo>
                  <a:lnTo>
                    <a:pt x="1103" y="1789"/>
                  </a:lnTo>
                  <a:lnTo>
                    <a:pt x="1089" y="1822"/>
                  </a:lnTo>
                  <a:lnTo>
                    <a:pt x="1078" y="1859"/>
                  </a:lnTo>
                  <a:lnTo>
                    <a:pt x="1075" y="1897"/>
                  </a:lnTo>
                  <a:lnTo>
                    <a:pt x="1075" y="2606"/>
                  </a:lnTo>
                  <a:lnTo>
                    <a:pt x="1078" y="2646"/>
                  </a:lnTo>
                  <a:lnTo>
                    <a:pt x="1089" y="2682"/>
                  </a:lnTo>
                  <a:lnTo>
                    <a:pt x="1105" y="2716"/>
                  </a:lnTo>
                  <a:lnTo>
                    <a:pt x="1126" y="2747"/>
                  </a:lnTo>
                  <a:lnTo>
                    <a:pt x="1153" y="2774"/>
                  </a:lnTo>
                  <a:lnTo>
                    <a:pt x="1184" y="2795"/>
                  </a:lnTo>
                  <a:lnTo>
                    <a:pt x="1218" y="2811"/>
                  </a:lnTo>
                  <a:lnTo>
                    <a:pt x="1255" y="2822"/>
                  </a:lnTo>
                  <a:lnTo>
                    <a:pt x="1295" y="2825"/>
                  </a:lnTo>
                  <a:lnTo>
                    <a:pt x="2443" y="2825"/>
                  </a:lnTo>
                  <a:lnTo>
                    <a:pt x="2483" y="2822"/>
                  </a:lnTo>
                  <a:lnTo>
                    <a:pt x="2520" y="2811"/>
                  </a:lnTo>
                  <a:lnTo>
                    <a:pt x="2554" y="2795"/>
                  </a:lnTo>
                  <a:lnTo>
                    <a:pt x="2585" y="2774"/>
                  </a:lnTo>
                  <a:lnTo>
                    <a:pt x="2612" y="2747"/>
                  </a:lnTo>
                  <a:lnTo>
                    <a:pt x="2633" y="2716"/>
                  </a:lnTo>
                  <a:lnTo>
                    <a:pt x="2649" y="2682"/>
                  </a:lnTo>
                  <a:lnTo>
                    <a:pt x="2660" y="2646"/>
                  </a:lnTo>
                  <a:lnTo>
                    <a:pt x="2663" y="2606"/>
                  </a:lnTo>
                  <a:lnTo>
                    <a:pt x="2663" y="1897"/>
                  </a:lnTo>
                  <a:lnTo>
                    <a:pt x="2660" y="1859"/>
                  </a:lnTo>
                  <a:lnTo>
                    <a:pt x="2649" y="1822"/>
                  </a:lnTo>
                  <a:lnTo>
                    <a:pt x="2633" y="1789"/>
                  </a:lnTo>
                  <a:lnTo>
                    <a:pt x="2613" y="1759"/>
                  </a:lnTo>
                  <a:lnTo>
                    <a:pt x="2588" y="1733"/>
                  </a:lnTo>
                  <a:lnTo>
                    <a:pt x="2557" y="1711"/>
                  </a:lnTo>
                  <a:lnTo>
                    <a:pt x="2524" y="1694"/>
                  </a:lnTo>
                  <a:lnTo>
                    <a:pt x="2489" y="1683"/>
                  </a:lnTo>
                  <a:lnTo>
                    <a:pt x="2489" y="1364"/>
                  </a:lnTo>
                  <a:lnTo>
                    <a:pt x="2486" y="1300"/>
                  </a:lnTo>
                  <a:lnTo>
                    <a:pt x="2475" y="1239"/>
                  </a:lnTo>
                  <a:lnTo>
                    <a:pt x="2461" y="1180"/>
                  </a:lnTo>
                  <a:lnTo>
                    <a:pt x="2440" y="1123"/>
                  </a:lnTo>
                  <a:lnTo>
                    <a:pt x="2414" y="1070"/>
                  </a:lnTo>
                  <a:lnTo>
                    <a:pt x="2382" y="1019"/>
                  </a:lnTo>
                  <a:lnTo>
                    <a:pt x="2347" y="971"/>
                  </a:lnTo>
                  <a:lnTo>
                    <a:pt x="2307" y="927"/>
                  </a:lnTo>
                  <a:lnTo>
                    <a:pt x="2263" y="887"/>
                  </a:lnTo>
                  <a:lnTo>
                    <a:pt x="2215" y="850"/>
                  </a:lnTo>
                  <a:lnTo>
                    <a:pt x="2164" y="820"/>
                  </a:lnTo>
                  <a:lnTo>
                    <a:pt x="2110" y="794"/>
                  </a:lnTo>
                  <a:lnTo>
                    <a:pt x="2053" y="773"/>
                  </a:lnTo>
                  <a:lnTo>
                    <a:pt x="1994" y="757"/>
                  </a:lnTo>
                  <a:lnTo>
                    <a:pt x="1933" y="748"/>
                  </a:lnTo>
                  <a:lnTo>
                    <a:pt x="1869" y="745"/>
                  </a:lnTo>
                  <a:close/>
                  <a:moveTo>
                    <a:pt x="1868" y="0"/>
                  </a:moveTo>
                  <a:lnTo>
                    <a:pt x="1983" y="3"/>
                  </a:lnTo>
                  <a:lnTo>
                    <a:pt x="2095" y="14"/>
                  </a:lnTo>
                  <a:lnTo>
                    <a:pt x="2205" y="31"/>
                  </a:lnTo>
                  <a:lnTo>
                    <a:pt x="2313" y="53"/>
                  </a:lnTo>
                  <a:lnTo>
                    <a:pt x="2418" y="82"/>
                  </a:lnTo>
                  <a:lnTo>
                    <a:pt x="2521" y="117"/>
                  </a:lnTo>
                  <a:lnTo>
                    <a:pt x="2621" y="158"/>
                  </a:lnTo>
                  <a:lnTo>
                    <a:pt x="2719" y="203"/>
                  </a:lnTo>
                  <a:lnTo>
                    <a:pt x="2812" y="254"/>
                  </a:lnTo>
                  <a:lnTo>
                    <a:pt x="2903" y="311"/>
                  </a:lnTo>
                  <a:lnTo>
                    <a:pt x="2989" y="372"/>
                  </a:lnTo>
                  <a:lnTo>
                    <a:pt x="3074" y="439"/>
                  </a:lnTo>
                  <a:lnTo>
                    <a:pt x="3152" y="510"/>
                  </a:lnTo>
                  <a:lnTo>
                    <a:pt x="3227" y="585"/>
                  </a:lnTo>
                  <a:lnTo>
                    <a:pt x="3299" y="664"/>
                  </a:lnTo>
                  <a:lnTo>
                    <a:pt x="3365" y="747"/>
                  </a:lnTo>
                  <a:lnTo>
                    <a:pt x="3426" y="833"/>
                  </a:lnTo>
                  <a:lnTo>
                    <a:pt x="3483" y="924"/>
                  </a:lnTo>
                  <a:lnTo>
                    <a:pt x="3534" y="1017"/>
                  </a:lnTo>
                  <a:lnTo>
                    <a:pt x="3581" y="1115"/>
                  </a:lnTo>
                  <a:lnTo>
                    <a:pt x="3621" y="1215"/>
                  </a:lnTo>
                  <a:lnTo>
                    <a:pt x="3656" y="1317"/>
                  </a:lnTo>
                  <a:lnTo>
                    <a:pt x="3685" y="1423"/>
                  </a:lnTo>
                  <a:lnTo>
                    <a:pt x="3708" y="1531"/>
                  </a:lnTo>
                  <a:lnTo>
                    <a:pt x="3724" y="1641"/>
                  </a:lnTo>
                  <a:lnTo>
                    <a:pt x="3735" y="1752"/>
                  </a:lnTo>
                  <a:lnTo>
                    <a:pt x="3738" y="1866"/>
                  </a:lnTo>
                  <a:lnTo>
                    <a:pt x="3735" y="1979"/>
                  </a:lnTo>
                  <a:lnTo>
                    <a:pt x="3724" y="2092"/>
                  </a:lnTo>
                  <a:lnTo>
                    <a:pt x="3708" y="2202"/>
                  </a:lnTo>
                  <a:lnTo>
                    <a:pt x="3685" y="2308"/>
                  </a:lnTo>
                  <a:lnTo>
                    <a:pt x="3656" y="2414"/>
                  </a:lnTo>
                  <a:lnTo>
                    <a:pt x="3621" y="2516"/>
                  </a:lnTo>
                  <a:lnTo>
                    <a:pt x="3581" y="2616"/>
                  </a:lnTo>
                  <a:lnTo>
                    <a:pt x="3534" y="2714"/>
                  </a:lnTo>
                  <a:lnTo>
                    <a:pt x="3483" y="2807"/>
                  </a:lnTo>
                  <a:lnTo>
                    <a:pt x="3426" y="2898"/>
                  </a:lnTo>
                  <a:lnTo>
                    <a:pt x="3365" y="2985"/>
                  </a:lnTo>
                  <a:lnTo>
                    <a:pt x="3299" y="3068"/>
                  </a:lnTo>
                  <a:lnTo>
                    <a:pt x="3227" y="3147"/>
                  </a:lnTo>
                  <a:lnTo>
                    <a:pt x="3152" y="3222"/>
                  </a:lnTo>
                  <a:lnTo>
                    <a:pt x="3074" y="3293"/>
                  </a:lnTo>
                  <a:lnTo>
                    <a:pt x="2989" y="3359"/>
                  </a:lnTo>
                  <a:lnTo>
                    <a:pt x="2903" y="3420"/>
                  </a:lnTo>
                  <a:lnTo>
                    <a:pt x="2812" y="3477"/>
                  </a:lnTo>
                  <a:lnTo>
                    <a:pt x="2719" y="3528"/>
                  </a:lnTo>
                  <a:lnTo>
                    <a:pt x="2621" y="3574"/>
                  </a:lnTo>
                  <a:lnTo>
                    <a:pt x="2521" y="3615"/>
                  </a:lnTo>
                  <a:lnTo>
                    <a:pt x="2418" y="3649"/>
                  </a:lnTo>
                  <a:lnTo>
                    <a:pt x="2313" y="3679"/>
                  </a:lnTo>
                  <a:lnTo>
                    <a:pt x="2205" y="3702"/>
                  </a:lnTo>
                  <a:lnTo>
                    <a:pt x="2095" y="3717"/>
                  </a:lnTo>
                  <a:lnTo>
                    <a:pt x="1983" y="3728"/>
                  </a:lnTo>
                  <a:lnTo>
                    <a:pt x="1868" y="3731"/>
                  </a:lnTo>
                  <a:lnTo>
                    <a:pt x="1755" y="3728"/>
                  </a:lnTo>
                  <a:lnTo>
                    <a:pt x="1643" y="3717"/>
                  </a:lnTo>
                  <a:lnTo>
                    <a:pt x="1533" y="3702"/>
                  </a:lnTo>
                  <a:lnTo>
                    <a:pt x="1425" y="3679"/>
                  </a:lnTo>
                  <a:lnTo>
                    <a:pt x="1320" y="3649"/>
                  </a:lnTo>
                  <a:lnTo>
                    <a:pt x="1217" y="3615"/>
                  </a:lnTo>
                  <a:lnTo>
                    <a:pt x="1117" y="3574"/>
                  </a:lnTo>
                  <a:lnTo>
                    <a:pt x="1019" y="3528"/>
                  </a:lnTo>
                  <a:lnTo>
                    <a:pt x="926" y="3477"/>
                  </a:lnTo>
                  <a:lnTo>
                    <a:pt x="835" y="3420"/>
                  </a:lnTo>
                  <a:lnTo>
                    <a:pt x="749" y="3359"/>
                  </a:lnTo>
                  <a:lnTo>
                    <a:pt x="664" y="3293"/>
                  </a:lnTo>
                  <a:lnTo>
                    <a:pt x="586" y="3222"/>
                  </a:lnTo>
                  <a:lnTo>
                    <a:pt x="511" y="3147"/>
                  </a:lnTo>
                  <a:lnTo>
                    <a:pt x="439" y="3068"/>
                  </a:lnTo>
                  <a:lnTo>
                    <a:pt x="373" y="2985"/>
                  </a:lnTo>
                  <a:lnTo>
                    <a:pt x="312" y="2898"/>
                  </a:lnTo>
                  <a:lnTo>
                    <a:pt x="255" y="2807"/>
                  </a:lnTo>
                  <a:lnTo>
                    <a:pt x="204" y="2714"/>
                  </a:lnTo>
                  <a:lnTo>
                    <a:pt x="157" y="2616"/>
                  </a:lnTo>
                  <a:lnTo>
                    <a:pt x="117" y="2516"/>
                  </a:lnTo>
                  <a:lnTo>
                    <a:pt x="82" y="2414"/>
                  </a:lnTo>
                  <a:lnTo>
                    <a:pt x="52" y="2308"/>
                  </a:lnTo>
                  <a:lnTo>
                    <a:pt x="30" y="2202"/>
                  </a:lnTo>
                  <a:lnTo>
                    <a:pt x="14" y="2092"/>
                  </a:lnTo>
                  <a:lnTo>
                    <a:pt x="3" y="1979"/>
                  </a:lnTo>
                  <a:lnTo>
                    <a:pt x="0" y="1866"/>
                  </a:lnTo>
                  <a:lnTo>
                    <a:pt x="3" y="1752"/>
                  </a:lnTo>
                  <a:lnTo>
                    <a:pt x="14" y="1641"/>
                  </a:lnTo>
                  <a:lnTo>
                    <a:pt x="30" y="1531"/>
                  </a:lnTo>
                  <a:lnTo>
                    <a:pt x="52" y="1423"/>
                  </a:lnTo>
                  <a:lnTo>
                    <a:pt x="82" y="1317"/>
                  </a:lnTo>
                  <a:lnTo>
                    <a:pt x="117" y="1215"/>
                  </a:lnTo>
                  <a:lnTo>
                    <a:pt x="157" y="1115"/>
                  </a:lnTo>
                  <a:lnTo>
                    <a:pt x="204" y="1017"/>
                  </a:lnTo>
                  <a:lnTo>
                    <a:pt x="255" y="924"/>
                  </a:lnTo>
                  <a:lnTo>
                    <a:pt x="312" y="833"/>
                  </a:lnTo>
                  <a:lnTo>
                    <a:pt x="373" y="747"/>
                  </a:lnTo>
                  <a:lnTo>
                    <a:pt x="439" y="664"/>
                  </a:lnTo>
                  <a:lnTo>
                    <a:pt x="511" y="585"/>
                  </a:lnTo>
                  <a:lnTo>
                    <a:pt x="586" y="510"/>
                  </a:lnTo>
                  <a:lnTo>
                    <a:pt x="664" y="439"/>
                  </a:lnTo>
                  <a:lnTo>
                    <a:pt x="749" y="372"/>
                  </a:lnTo>
                  <a:lnTo>
                    <a:pt x="835" y="311"/>
                  </a:lnTo>
                  <a:lnTo>
                    <a:pt x="926" y="254"/>
                  </a:lnTo>
                  <a:lnTo>
                    <a:pt x="1019" y="203"/>
                  </a:lnTo>
                  <a:lnTo>
                    <a:pt x="1117" y="158"/>
                  </a:lnTo>
                  <a:lnTo>
                    <a:pt x="1217" y="117"/>
                  </a:lnTo>
                  <a:lnTo>
                    <a:pt x="1320" y="82"/>
                  </a:lnTo>
                  <a:lnTo>
                    <a:pt x="1425" y="53"/>
                  </a:lnTo>
                  <a:lnTo>
                    <a:pt x="1533" y="31"/>
                  </a:lnTo>
                  <a:lnTo>
                    <a:pt x="1643" y="14"/>
                  </a:lnTo>
                  <a:lnTo>
                    <a:pt x="1755" y="3"/>
                  </a:lnTo>
                  <a:lnTo>
                    <a:pt x="18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987" name="Freeform 866"/>
          <p:cNvSpPr>
            <a:spLocks noEditPoints="1"/>
          </p:cNvSpPr>
          <p:nvPr/>
        </p:nvSpPr>
        <p:spPr bwMode="auto">
          <a:xfrm>
            <a:off x="961717" y="4460705"/>
            <a:ext cx="205863" cy="205698"/>
          </a:xfrm>
          <a:custGeom>
            <a:avLst/>
            <a:gdLst>
              <a:gd name="T0" fmla="*/ 2396 w 3738"/>
              <a:gd name="T1" fmla="*/ 982 h 3735"/>
              <a:gd name="T2" fmla="*/ 957 w 3738"/>
              <a:gd name="T3" fmla="*/ 2421 h 3735"/>
              <a:gd name="T4" fmla="*/ 864 w 3738"/>
              <a:gd name="T5" fmla="*/ 2791 h 3735"/>
              <a:gd name="T6" fmla="*/ 872 w 3738"/>
              <a:gd name="T7" fmla="*/ 2842 h 3735"/>
              <a:gd name="T8" fmla="*/ 914 w 3738"/>
              <a:gd name="T9" fmla="*/ 2874 h 3735"/>
              <a:gd name="T10" fmla="*/ 948 w 3738"/>
              <a:gd name="T11" fmla="*/ 2875 h 3735"/>
              <a:gd name="T12" fmla="*/ 1317 w 3738"/>
              <a:gd name="T13" fmla="*/ 2782 h 3735"/>
              <a:gd name="T14" fmla="*/ 1419 w 3738"/>
              <a:gd name="T15" fmla="*/ 2681 h 3735"/>
              <a:gd name="T16" fmla="*/ 1556 w 3738"/>
              <a:gd name="T17" fmla="*/ 2544 h 3735"/>
              <a:gd name="T18" fmla="*/ 2219 w 3738"/>
              <a:gd name="T19" fmla="*/ 1160 h 3735"/>
              <a:gd name="T20" fmla="*/ 2767 w 3738"/>
              <a:gd name="T21" fmla="*/ 1330 h 3735"/>
              <a:gd name="T22" fmla="*/ 2767 w 3738"/>
              <a:gd name="T23" fmla="*/ 1282 h 3735"/>
              <a:gd name="T24" fmla="*/ 2458 w 3738"/>
              <a:gd name="T25" fmla="*/ 973 h 3735"/>
              <a:gd name="T26" fmla="*/ 1868 w 3738"/>
              <a:gd name="T27" fmla="*/ 0 h 3735"/>
              <a:gd name="T28" fmla="*/ 2205 w 3738"/>
              <a:gd name="T29" fmla="*/ 31 h 3735"/>
              <a:gd name="T30" fmla="*/ 2521 w 3738"/>
              <a:gd name="T31" fmla="*/ 117 h 3735"/>
              <a:gd name="T32" fmla="*/ 2813 w 3738"/>
              <a:gd name="T33" fmla="*/ 255 h 3735"/>
              <a:gd name="T34" fmla="*/ 3073 w 3738"/>
              <a:gd name="T35" fmla="*/ 439 h 3735"/>
              <a:gd name="T36" fmla="*/ 3299 w 3738"/>
              <a:gd name="T37" fmla="*/ 664 h 3735"/>
              <a:gd name="T38" fmla="*/ 3483 w 3738"/>
              <a:gd name="T39" fmla="*/ 925 h 3735"/>
              <a:gd name="T40" fmla="*/ 3621 w 3738"/>
              <a:gd name="T41" fmla="*/ 1216 h 3735"/>
              <a:gd name="T42" fmla="*/ 3707 w 3738"/>
              <a:gd name="T43" fmla="*/ 1531 h 3735"/>
              <a:gd name="T44" fmla="*/ 3738 w 3738"/>
              <a:gd name="T45" fmla="*/ 1866 h 3735"/>
              <a:gd name="T46" fmla="*/ 3707 w 3738"/>
              <a:gd name="T47" fmla="*/ 2204 h 3735"/>
              <a:gd name="T48" fmla="*/ 3621 w 3738"/>
              <a:gd name="T49" fmla="*/ 2519 h 3735"/>
              <a:gd name="T50" fmla="*/ 3483 w 3738"/>
              <a:gd name="T51" fmla="*/ 2810 h 3735"/>
              <a:gd name="T52" fmla="*/ 3299 w 3738"/>
              <a:gd name="T53" fmla="*/ 3071 h 3735"/>
              <a:gd name="T54" fmla="*/ 3073 w 3738"/>
              <a:gd name="T55" fmla="*/ 3296 h 3735"/>
              <a:gd name="T56" fmla="*/ 2813 w 3738"/>
              <a:gd name="T57" fmla="*/ 3480 h 3735"/>
              <a:gd name="T58" fmla="*/ 2521 w 3738"/>
              <a:gd name="T59" fmla="*/ 3618 h 3735"/>
              <a:gd name="T60" fmla="*/ 2205 w 3738"/>
              <a:gd name="T61" fmla="*/ 3704 h 3735"/>
              <a:gd name="T62" fmla="*/ 1868 w 3738"/>
              <a:gd name="T63" fmla="*/ 3735 h 3735"/>
              <a:gd name="T64" fmla="*/ 1533 w 3738"/>
              <a:gd name="T65" fmla="*/ 3704 h 3735"/>
              <a:gd name="T66" fmla="*/ 1217 w 3738"/>
              <a:gd name="T67" fmla="*/ 3618 h 3735"/>
              <a:gd name="T68" fmla="*/ 925 w 3738"/>
              <a:gd name="T69" fmla="*/ 3480 h 3735"/>
              <a:gd name="T70" fmla="*/ 665 w 3738"/>
              <a:gd name="T71" fmla="*/ 3296 h 3735"/>
              <a:gd name="T72" fmla="*/ 439 w 3738"/>
              <a:gd name="T73" fmla="*/ 3071 h 3735"/>
              <a:gd name="T74" fmla="*/ 255 w 3738"/>
              <a:gd name="T75" fmla="*/ 2810 h 3735"/>
              <a:gd name="T76" fmla="*/ 117 w 3738"/>
              <a:gd name="T77" fmla="*/ 2519 h 3735"/>
              <a:gd name="T78" fmla="*/ 31 w 3738"/>
              <a:gd name="T79" fmla="*/ 2204 h 3735"/>
              <a:gd name="T80" fmla="*/ 0 w 3738"/>
              <a:gd name="T81" fmla="*/ 1866 h 3735"/>
              <a:gd name="T82" fmla="*/ 31 w 3738"/>
              <a:gd name="T83" fmla="*/ 1531 h 3735"/>
              <a:gd name="T84" fmla="*/ 117 w 3738"/>
              <a:gd name="T85" fmla="*/ 1216 h 3735"/>
              <a:gd name="T86" fmla="*/ 255 w 3738"/>
              <a:gd name="T87" fmla="*/ 925 h 3735"/>
              <a:gd name="T88" fmla="*/ 439 w 3738"/>
              <a:gd name="T89" fmla="*/ 664 h 3735"/>
              <a:gd name="T90" fmla="*/ 665 w 3738"/>
              <a:gd name="T91" fmla="*/ 439 h 3735"/>
              <a:gd name="T92" fmla="*/ 925 w 3738"/>
              <a:gd name="T93" fmla="*/ 255 h 3735"/>
              <a:gd name="T94" fmla="*/ 1217 w 3738"/>
              <a:gd name="T95" fmla="*/ 117 h 3735"/>
              <a:gd name="T96" fmla="*/ 1533 w 3738"/>
              <a:gd name="T97" fmla="*/ 31 h 3735"/>
              <a:gd name="T98" fmla="*/ 1868 w 3738"/>
              <a:gd name="T99" fmla="*/ 0 h 3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38" h="3735">
                <a:moveTo>
                  <a:pt x="2425" y="968"/>
                </a:moveTo>
                <a:lnTo>
                  <a:pt x="2410" y="972"/>
                </a:lnTo>
                <a:lnTo>
                  <a:pt x="2396" y="982"/>
                </a:lnTo>
                <a:lnTo>
                  <a:pt x="970" y="2409"/>
                </a:lnTo>
                <a:lnTo>
                  <a:pt x="972" y="2410"/>
                </a:lnTo>
                <a:lnTo>
                  <a:pt x="957" y="2421"/>
                </a:lnTo>
                <a:lnTo>
                  <a:pt x="946" y="2437"/>
                </a:lnTo>
                <a:lnTo>
                  <a:pt x="939" y="2454"/>
                </a:lnTo>
                <a:lnTo>
                  <a:pt x="864" y="2791"/>
                </a:lnTo>
                <a:lnTo>
                  <a:pt x="862" y="2808"/>
                </a:lnTo>
                <a:lnTo>
                  <a:pt x="865" y="2826"/>
                </a:lnTo>
                <a:lnTo>
                  <a:pt x="872" y="2842"/>
                </a:lnTo>
                <a:lnTo>
                  <a:pt x="884" y="2856"/>
                </a:lnTo>
                <a:lnTo>
                  <a:pt x="898" y="2867"/>
                </a:lnTo>
                <a:lnTo>
                  <a:pt x="914" y="2874"/>
                </a:lnTo>
                <a:lnTo>
                  <a:pt x="932" y="2876"/>
                </a:lnTo>
                <a:lnTo>
                  <a:pt x="940" y="2876"/>
                </a:lnTo>
                <a:lnTo>
                  <a:pt x="948" y="2875"/>
                </a:lnTo>
                <a:lnTo>
                  <a:pt x="1285" y="2799"/>
                </a:lnTo>
                <a:lnTo>
                  <a:pt x="1303" y="2793"/>
                </a:lnTo>
                <a:lnTo>
                  <a:pt x="1317" y="2782"/>
                </a:lnTo>
                <a:lnTo>
                  <a:pt x="1330" y="2767"/>
                </a:lnTo>
                <a:lnTo>
                  <a:pt x="1331" y="2770"/>
                </a:lnTo>
                <a:lnTo>
                  <a:pt x="1419" y="2681"/>
                </a:lnTo>
                <a:lnTo>
                  <a:pt x="1058" y="2320"/>
                </a:lnTo>
                <a:lnTo>
                  <a:pt x="1195" y="2183"/>
                </a:lnTo>
                <a:lnTo>
                  <a:pt x="1556" y="2544"/>
                </a:lnTo>
                <a:lnTo>
                  <a:pt x="2443" y="1658"/>
                </a:lnTo>
                <a:lnTo>
                  <a:pt x="2082" y="1297"/>
                </a:lnTo>
                <a:lnTo>
                  <a:pt x="2219" y="1160"/>
                </a:lnTo>
                <a:lnTo>
                  <a:pt x="2580" y="1521"/>
                </a:lnTo>
                <a:lnTo>
                  <a:pt x="2757" y="1343"/>
                </a:lnTo>
                <a:lnTo>
                  <a:pt x="2767" y="1330"/>
                </a:lnTo>
                <a:lnTo>
                  <a:pt x="2773" y="1314"/>
                </a:lnTo>
                <a:lnTo>
                  <a:pt x="2773" y="1298"/>
                </a:lnTo>
                <a:lnTo>
                  <a:pt x="2767" y="1282"/>
                </a:lnTo>
                <a:lnTo>
                  <a:pt x="2757" y="1269"/>
                </a:lnTo>
                <a:lnTo>
                  <a:pt x="2472" y="982"/>
                </a:lnTo>
                <a:lnTo>
                  <a:pt x="2458" y="973"/>
                </a:lnTo>
                <a:lnTo>
                  <a:pt x="2442" y="968"/>
                </a:lnTo>
                <a:lnTo>
                  <a:pt x="2425" y="968"/>
                </a:lnTo>
                <a:close/>
                <a:moveTo>
                  <a:pt x="1868" y="0"/>
                </a:moveTo>
                <a:lnTo>
                  <a:pt x="1982" y="3"/>
                </a:lnTo>
                <a:lnTo>
                  <a:pt x="2094" y="14"/>
                </a:lnTo>
                <a:lnTo>
                  <a:pt x="2205" y="31"/>
                </a:lnTo>
                <a:lnTo>
                  <a:pt x="2313" y="53"/>
                </a:lnTo>
                <a:lnTo>
                  <a:pt x="2418" y="81"/>
                </a:lnTo>
                <a:lnTo>
                  <a:pt x="2521" y="117"/>
                </a:lnTo>
                <a:lnTo>
                  <a:pt x="2621" y="157"/>
                </a:lnTo>
                <a:lnTo>
                  <a:pt x="2719" y="204"/>
                </a:lnTo>
                <a:lnTo>
                  <a:pt x="2813" y="255"/>
                </a:lnTo>
                <a:lnTo>
                  <a:pt x="2903" y="311"/>
                </a:lnTo>
                <a:lnTo>
                  <a:pt x="2990" y="374"/>
                </a:lnTo>
                <a:lnTo>
                  <a:pt x="3073" y="439"/>
                </a:lnTo>
                <a:lnTo>
                  <a:pt x="3152" y="510"/>
                </a:lnTo>
                <a:lnTo>
                  <a:pt x="3227" y="585"/>
                </a:lnTo>
                <a:lnTo>
                  <a:pt x="3299" y="664"/>
                </a:lnTo>
                <a:lnTo>
                  <a:pt x="3364" y="747"/>
                </a:lnTo>
                <a:lnTo>
                  <a:pt x="3427" y="834"/>
                </a:lnTo>
                <a:lnTo>
                  <a:pt x="3483" y="925"/>
                </a:lnTo>
                <a:lnTo>
                  <a:pt x="3534" y="1019"/>
                </a:lnTo>
                <a:lnTo>
                  <a:pt x="3581" y="1116"/>
                </a:lnTo>
                <a:lnTo>
                  <a:pt x="3621" y="1216"/>
                </a:lnTo>
                <a:lnTo>
                  <a:pt x="3656" y="1319"/>
                </a:lnTo>
                <a:lnTo>
                  <a:pt x="3685" y="1424"/>
                </a:lnTo>
                <a:lnTo>
                  <a:pt x="3707" y="1531"/>
                </a:lnTo>
                <a:lnTo>
                  <a:pt x="3724" y="1642"/>
                </a:lnTo>
                <a:lnTo>
                  <a:pt x="3735" y="1753"/>
                </a:lnTo>
                <a:lnTo>
                  <a:pt x="3738" y="1866"/>
                </a:lnTo>
                <a:lnTo>
                  <a:pt x="3735" y="1981"/>
                </a:lnTo>
                <a:lnTo>
                  <a:pt x="3724" y="2093"/>
                </a:lnTo>
                <a:lnTo>
                  <a:pt x="3707" y="2204"/>
                </a:lnTo>
                <a:lnTo>
                  <a:pt x="3685" y="2311"/>
                </a:lnTo>
                <a:lnTo>
                  <a:pt x="3656" y="2416"/>
                </a:lnTo>
                <a:lnTo>
                  <a:pt x="3621" y="2519"/>
                </a:lnTo>
                <a:lnTo>
                  <a:pt x="3581" y="2619"/>
                </a:lnTo>
                <a:lnTo>
                  <a:pt x="3534" y="2716"/>
                </a:lnTo>
                <a:lnTo>
                  <a:pt x="3483" y="2810"/>
                </a:lnTo>
                <a:lnTo>
                  <a:pt x="3427" y="2901"/>
                </a:lnTo>
                <a:lnTo>
                  <a:pt x="3364" y="2988"/>
                </a:lnTo>
                <a:lnTo>
                  <a:pt x="3299" y="3071"/>
                </a:lnTo>
                <a:lnTo>
                  <a:pt x="3227" y="3150"/>
                </a:lnTo>
                <a:lnTo>
                  <a:pt x="3152" y="3225"/>
                </a:lnTo>
                <a:lnTo>
                  <a:pt x="3073" y="3296"/>
                </a:lnTo>
                <a:lnTo>
                  <a:pt x="2990" y="3362"/>
                </a:lnTo>
                <a:lnTo>
                  <a:pt x="2903" y="3424"/>
                </a:lnTo>
                <a:lnTo>
                  <a:pt x="2813" y="3480"/>
                </a:lnTo>
                <a:lnTo>
                  <a:pt x="2719" y="3531"/>
                </a:lnTo>
                <a:lnTo>
                  <a:pt x="2621" y="3578"/>
                </a:lnTo>
                <a:lnTo>
                  <a:pt x="2521" y="3618"/>
                </a:lnTo>
                <a:lnTo>
                  <a:pt x="2418" y="3654"/>
                </a:lnTo>
                <a:lnTo>
                  <a:pt x="2313" y="3682"/>
                </a:lnTo>
                <a:lnTo>
                  <a:pt x="2205" y="3704"/>
                </a:lnTo>
                <a:lnTo>
                  <a:pt x="2094" y="3721"/>
                </a:lnTo>
                <a:lnTo>
                  <a:pt x="1982" y="3732"/>
                </a:lnTo>
                <a:lnTo>
                  <a:pt x="1868" y="3735"/>
                </a:lnTo>
                <a:lnTo>
                  <a:pt x="1755" y="3732"/>
                </a:lnTo>
                <a:lnTo>
                  <a:pt x="1644" y="3721"/>
                </a:lnTo>
                <a:lnTo>
                  <a:pt x="1533" y="3704"/>
                </a:lnTo>
                <a:lnTo>
                  <a:pt x="1425" y="3682"/>
                </a:lnTo>
                <a:lnTo>
                  <a:pt x="1320" y="3654"/>
                </a:lnTo>
                <a:lnTo>
                  <a:pt x="1217" y="3618"/>
                </a:lnTo>
                <a:lnTo>
                  <a:pt x="1117" y="3578"/>
                </a:lnTo>
                <a:lnTo>
                  <a:pt x="1019" y="3531"/>
                </a:lnTo>
                <a:lnTo>
                  <a:pt x="925" y="3480"/>
                </a:lnTo>
                <a:lnTo>
                  <a:pt x="835" y="3424"/>
                </a:lnTo>
                <a:lnTo>
                  <a:pt x="748" y="3362"/>
                </a:lnTo>
                <a:lnTo>
                  <a:pt x="665" y="3296"/>
                </a:lnTo>
                <a:lnTo>
                  <a:pt x="586" y="3225"/>
                </a:lnTo>
                <a:lnTo>
                  <a:pt x="511" y="3150"/>
                </a:lnTo>
                <a:lnTo>
                  <a:pt x="439" y="3071"/>
                </a:lnTo>
                <a:lnTo>
                  <a:pt x="374" y="2988"/>
                </a:lnTo>
                <a:lnTo>
                  <a:pt x="312" y="2901"/>
                </a:lnTo>
                <a:lnTo>
                  <a:pt x="255" y="2810"/>
                </a:lnTo>
                <a:lnTo>
                  <a:pt x="204" y="2716"/>
                </a:lnTo>
                <a:lnTo>
                  <a:pt x="157" y="2619"/>
                </a:lnTo>
                <a:lnTo>
                  <a:pt x="117" y="2519"/>
                </a:lnTo>
                <a:lnTo>
                  <a:pt x="82" y="2416"/>
                </a:lnTo>
                <a:lnTo>
                  <a:pt x="53" y="2311"/>
                </a:lnTo>
                <a:lnTo>
                  <a:pt x="31" y="2204"/>
                </a:lnTo>
                <a:lnTo>
                  <a:pt x="14" y="2093"/>
                </a:lnTo>
                <a:lnTo>
                  <a:pt x="3" y="1981"/>
                </a:lnTo>
                <a:lnTo>
                  <a:pt x="0" y="1866"/>
                </a:lnTo>
                <a:lnTo>
                  <a:pt x="3" y="1753"/>
                </a:lnTo>
                <a:lnTo>
                  <a:pt x="14" y="1642"/>
                </a:lnTo>
                <a:lnTo>
                  <a:pt x="31" y="1531"/>
                </a:lnTo>
                <a:lnTo>
                  <a:pt x="53" y="1424"/>
                </a:lnTo>
                <a:lnTo>
                  <a:pt x="82" y="1319"/>
                </a:lnTo>
                <a:lnTo>
                  <a:pt x="117" y="1216"/>
                </a:lnTo>
                <a:lnTo>
                  <a:pt x="157" y="1116"/>
                </a:lnTo>
                <a:lnTo>
                  <a:pt x="204" y="1019"/>
                </a:lnTo>
                <a:lnTo>
                  <a:pt x="255" y="925"/>
                </a:lnTo>
                <a:lnTo>
                  <a:pt x="312" y="834"/>
                </a:lnTo>
                <a:lnTo>
                  <a:pt x="374" y="747"/>
                </a:lnTo>
                <a:lnTo>
                  <a:pt x="439" y="664"/>
                </a:lnTo>
                <a:lnTo>
                  <a:pt x="511" y="585"/>
                </a:lnTo>
                <a:lnTo>
                  <a:pt x="586" y="510"/>
                </a:lnTo>
                <a:lnTo>
                  <a:pt x="665" y="439"/>
                </a:lnTo>
                <a:lnTo>
                  <a:pt x="748" y="374"/>
                </a:lnTo>
                <a:lnTo>
                  <a:pt x="835" y="311"/>
                </a:lnTo>
                <a:lnTo>
                  <a:pt x="925" y="255"/>
                </a:lnTo>
                <a:lnTo>
                  <a:pt x="1019" y="204"/>
                </a:lnTo>
                <a:lnTo>
                  <a:pt x="1117" y="157"/>
                </a:lnTo>
                <a:lnTo>
                  <a:pt x="1217" y="117"/>
                </a:lnTo>
                <a:lnTo>
                  <a:pt x="1320" y="81"/>
                </a:lnTo>
                <a:lnTo>
                  <a:pt x="1425" y="53"/>
                </a:lnTo>
                <a:lnTo>
                  <a:pt x="1533" y="31"/>
                </a:lnTo>
                <a:lnTo>
                  <a:pt x="1644" y="14"/>
                </a:lnTo>
                <a:lnTo>
                  <a:pt x="1755" y="3"/>
                </a:lnTo>
                <a:lnTo>
                  <a:pt x="186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988" name="Group 869"/>
          <p:cNvGrpSpPr>
            <a:grpSpLocks noChangeAspect="1"/>
          </p:cNvGrpSpPr>
          <p:nvPr/>
        </p:nvGrpSpPr>
        <p:grpSpPr bwMode="auto">
          <a:xfrm>
            <a:off x="2565831" y="4453708"/>
            <a:ext cx="245510" cy="219692"/>
            <a:chOff x="4940" y="3158"/>
            <a:chExt cx="1550" cy="1387"/>
          </a:xfrm>
          <a:solidFill>
            <a:schemeClr val="tx1">
              <a:lumMod val="65000"/>
              <a:lumOff val="35000"/>
            </a:schemeClr>
          </a:solidFill>
        </p:grpSpPr>
        <p:sp>
          <p:nvSpPr>
            <p:cNvPr id="5991" name="Freeform 871"/>
            <p:cNvSpPr>
              <a:spLocks/>
            </p:cNvSpPr>
            <p:nvPr/>
          </p:nvSpPr>
          <p:spPr bwMode="auto">
            <a:xfrm>
              <a:off x="5515" y="3158"/>
              <a:ext cx="400" cy="401"/>
            </a:xfrm>
            <a:custGeom>
              <a:avLst/>
              <a:gdLst>
                <a:gd name="T0" fmla="*/ 599 w 1200"/>
                <a:gd name="T1" fmla="*/ 0 h 1202"/>
                <a:gd name="T2" fmla="*/ 670 w 1200"/>
                <a:gd name="T3" fmla="*/ 5 h 1202"/>
                <a:gd name="T4" fmla="*/ 738 w 1200"/>
                <a:gd name="T5" fmla="*/ 16 h 1202"/>
                <a:gd name="T6" fmla="*/ 803 w 1200"/>
                <a:gd name="T7" fmla="*/ 36 h 1202"/>
                <a:gd name="T8" fmla="*/ 864 w 1200"/>
                <a:gd name="T9" fmla="*/ 61 h 1202"/>
                <a:gd name="T10" fmla="*/ 921 w 1200"/>
                <a:gd name="T11" fmla="*/ 93 h 1202"/>
                <a:gd name="T12" fmla="*/ 975 w 1200"/>
                <a:gd name="T13" fmla="*/ 132 h 1202"/>
                <a:gd name="T14" fmla="*/ 1024 w 1200"/>
                <a:gd name="T15" fmla="*/ 177 h 1202"/>
                <a:gd name="T16" fmla="*/ 1069 w 1200"/>
                <a:gd name="T17" fmla="*/ 226 h 1202"/>
                <a:gd name="T18" fmla="*/ 1107 w 1200"/>
                <a:gd name="T19" fmla="*/ 280 h 1202"/>
                <a:gd name="T20" fmla="*/ 1140 w 1200"/>
                <a:gd name="T21" fmla="*/ 337 h 1202"/>
                <a:gd name="T22" fmla="*/ 1165 w 1200"/>
                <a:gd name="T23" fmla="*/ 398 h 1202"/>
                <a:gd name="T24" fmla="*/ 1185 w 1200"/>
                <a:gd name="T25" fmla="*/ 463 h 1202"/>
                <a:gd name="T26" fmla="*/ 1196 w 1200"/>
                <a:gd name="T27" fmla="*/ 531 h 1202"/>
                <a:gd name="T28" fmla="*/ 1200 w 1200"/>
                <a:gd name="T29" fmla="*/ 601 h 1202"/>
                <a:gd name="T30" fmla="*/ 1196 w 1200"/>
                <a:gd name="T31" fmla="*/ 672 h 1202"/>
                <a:gd name="T32" fmla="*/ 1185 w 1200"/>
                <a:gd name="T33" fmla="*/ 739 h 1202"/>
                <a:gd name="T34" fmla="*/ 1165 w 1200"/>
                <a:gd name="T35" fmla="*/ 804 h 1202"/>
                <a:gd name="T36" fmla="*/ 1140 w 1200"/>
                <a:gd name="T37" fmla="*/ 865 h 1202"/>
                <a:gd name="T38" fmla="*/ 1107 w 1200"/>
                <a:gd name="T39" fmla="*/ 923 h 1202"/>
                <a:gd name="T40" fmla="*/ 1069 w 1200"/>
                <a:gd name="T41" fmla="*/ 976 h 1202"/>
                <a:gd name="T42" fmla="*/ 1024 w 1200"/>
                <a:gd name="T43" fmla="*/ 1026 h 1202"/>
                <a:gd name="T44" fmla="*/ 975 w 1200"/>
                <a:gd name="T45" fmla="*/ 1071 h 1202"/>
                <a:gd name="T46" fmla="*/ 921 w 1200"/>
                <a:gd name="T47" fmla="*/ 1109 h 1202"/>
                <a:gd name="T48" fmla="*/ 864 w 1200"/>
                <a:gd name="T49" fmla="*/ 1141 h 1202"/>
                <a:gd name="T50" fmla="*/ 803 w 1200"/>
                <a:gd name="T51" fmla="*/ 1167 h 1202"/>
                <a:gd name="T52" fmla="*/ 738 w 1200"/>
                <a:gd name="T53" fmla="*/ 1186 h 1202"/>
                <a:gd name="T54" fmla="*/ 670 w 1200"/>
                <a:gd name="T55" fmla="*/ 1198 h 1202"/>
                <a:gd name="T56" fmla="*/ 599 w 1200"/>
                <a:gd name="T57" fmla="*/ 1202 h 1202"/>
                <a:gd name="T58" fmla="*/ 530 w 1200"/>
                <a:gd name="T59" fmla="*/ 1198 h 1202"/>
                <a:gd name="T60" fmla="*/ 462 w 1200"/>
                <a:gd name="T61" fmla="*/ 1186 h 1202"/>
                <a:gd name="T62" fmla="*/ 397 w 1200"/>
                <a:gd name="T63" fmla="*/ 1167 h 1202"/>
                <a:gd name="T64" fmla="*/ 337 w 1200"/>
                <a:gd name="T65" fmla="*/ 1141 h 1202"/>
                <a:gd name="T66" fmla="*/ 279 w 1200"/>
                <a:gd name="T67" fmla="*/ 1109 h 1202"/>
                <a:gd name="T68" fmla="*/ 224 w 1200"/>
                <a:gd name="T69" fmla="*/ 1071 h 1202"/>
                <a:gd name="T70" fmla="*/ 176 w 1200"/>
                <a:gd name="T71" fmla="*/ 1026 h 1202"/>
                <a:gd name="T72" fmla="*/ 131 w 1200"/>
                <a:gd name="T73" fmla="*/ 976 h 1202"/>
                <a:gd name="T74" fmla="*/ 93 w 1200"/>
                <a:gd name="T75" fmla="*/ 923 h 1202"/>
                <a:gd name="T76" fmla="*/ 60 w 1200"/>
                <a:gd name="T77" fmla="*/ 865 h 1202"/>
                <a:gd name="T78" fmla="*/ 35 w 1200"/>
                <a:gd name="T79" fmla="*/ 804 h 1202"/>
                <a:gd name="T80" fmla="*/ 15 w 1200"/>
                <a:gd name="T81" fmla="*/ 739 h 1202"/>
                <a:gd name="T82" fmla="*/ 4 w 1200"/>
                <a:gd name="T83" fmla="*/ 672 h 1202"/>
                <a:gd name="T84" fmla="*/ 0 w 1200"/>
                <a:gd name="T85" fmla="*/ 601 h 1202"/>
                <a:gd name="T86" fmla="*/ 4 w 1200"/>
                <a:gd name="T87" fmla="*/ 531 h 1202"/>
                <a:gd name="T88" fmla="*/ 15 w 1200"/>
                <a:gd name="T89" fmla="*/ 463 h 1202"/>
                <a:gd name="T90" fmla="*/ 35 w 1200"/>
                <a:gd name="T91" fmla="*/ 398 h 1202"/>
                <a:gd name="T92" fmla="*/ 60 w 1200"/>
                <a:gd name="T93" fmla="*/ 337 h 1202"/>
                <a:gd name="T94" fmla="*/ 93 w 1200"/>
                <a:gd name="T95" fmla="*/ 280 h 1202"/>
                <a:gd name="T96" fmla="*/ 131 w 1200"/>
                <a:gd name="T97" fmla="*/ 226 h 1202"/>
                <a:gd name="T98" fmla="*/ 176 w 1200"/>
                <a:gd name="T99" fmla="*/ 177 h 1202"/>
                <a:gd name="T100" fmla="*/ 224 w 1200"/>
                <a:gd name="T101" fmla="*/ 132 h 1202"/>
                <a:gd name="T102" fmla="*/ 279 w 1200"/>
                <a:gd name="T103" fmla="*/ 93 h 1202"/>
                <a:gd name="T104" fmla="*/ 337 w 1200"/>
                <a:gd name="T105" fmla="*/ 61 h 1202"/>
                <a:gd name="T106" fmla="*/ 397 w 1200"/>
                <a:gd name="T107" fmla="*/ 36 h 1202"/>
                <a:gd name="T108" fmla="*/ 462 w 1200"/>
                <a:gd name="T109" fmla="*/ 16 h 1202"/>
                <a:gd name="T110" fmla="*/ 530 w 1200"/>
                <a:gd name="T111" fmla="*/ 5 h 1202"/>
                <a:gd name="T112" fmla="*/ 599 w 1200"/>
                <a:gd name="T113" fmla="*/ 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00" h="1202">
                  <a:moveTo>
                    <a:pt x="599" y="0"/>
                  </a:moveTo>
                  <a:lnTo>
                    <a:pt x="670" y="5"/>
                  </a:lnTo>
                  <a:lnTo>
                    <a:pt x="738" y="16"/>
                  </a:lnTo>
                  <a:lnTo>
                    <a:pt x="803" y="36"/>
                  </a:lnTo>
                  <a:lnTo>
                    <a:pt x="864" y="61"/>
                  </a:lnTo>
                  <a:lnTo>
                    <a:pt x="921" y="93"/>
                  </a:lnTo>
                  <a:lnTo>
                    <a:pt x="975" y="132"/>
                  </a:lnTo>
                  <a:lnTo>
                    <a:pt x="1024" y="177"/>
                  </a:lnTo>
                  <a:lnTo>
                    <a:pt x="1069" y="226"/>
                  </a:lnTo>
                  <a:lnTo>
                    <a:pt x="1107" y="280"/>
                  </a:lnTo>
                  <a:lnTo>
                    <a:pt x="1140" y="337"/>
                  </a:lnTo>
                  <a:lnTo>
                    <a:pt x="1165" y="398"/>
                  </a:lnTo>
                  <a:lnTo>
                    <a:pt x="1185" y="463"/>
                  </a:lnTo>
                  <a:lnTo>
                    <a:pt x="1196" y="531"/>
                  </a:lnTo>
                  <a:lnTo>
                    <a:pt x="1200" y="601"/>
                  </a:lnTo>
                  <a:lnTo>
                    <a:pt x="1196" y="672"/>
                  </a:lnTo>
                  <a:lnTo>
                    <a:pt x="1185" y="739"/>
                  </a:lnTo>
                  <a:lnTo>
                    <a:pt x="1165" y="804"/>
                  </a:lnTo>
                  <a:lnTo>
                    <a:pt x="1140" y="865"/>
                  </a:lnTo>
                  <a:lnTo>
                    <a:pt x="1107" y="923"/>
                  </a:lnTo>
                  <a:lnTo>
                    <a:pt x="1069" y="976"/>
                  </a:lnTo>
                  <a:lnTo>
                    <a:pt x="1024" y="1026"/>
                  </a:lnTo>
                  <a:lnTo>
                    <a:pt x="975" y="1071"/>
                  </a:lnTo>
                  <a:lnTo>
                    <a:pt x="921" y="1109"/>
                  </a:lnTo>
                  <a:lnTo>
                    <a:pt x="864" y="1141"/>
                  </a:lnTo>
                  <a:lnTo>
                    <a:pt x="803" y="1167"/>
                  </a:lnTo>
                  <a:lnTo>
                    <a:pt x="738" y="1186"/>
                  </a:lnTo>
                  <a:lnTo>
                    <a:pt x="670" y="1198"/>
                  </a:lnTo>
                  <a:lnTo>
                    <a:pt x="599" y="1202"/>
                  </a:lnTo>
                  <a:lnTo>
                    <a:pt x="530" y="1198"/>
                  </a:lnTo>
                  <a:lnTo>
                    <a:pt x="462" y="1186"/>
                  </a:lnTo>
                  <a:lnTo>
                    <a:pt x="397" y="1167"/>
                  </a:lnTo>
                  <a:lnTo>
                    <a:pt x="337" y="1141"/>
                  </a:lnTo>
                  <a:lnTo>
                    <a:pt x="279" y="1109"/>
                  </a:lnTo>
                  <a:lnTo>
                    <a:pt x="224" y="1071"/>
                  </a:lnTo>
                  <a:lnTo>
                    <a:pt x="176" y="1026"/>
                  </a:lnTo>
                  <a:lnTo>
                    <a:pt x="131" y="976"/>
                  </a:lnTo>
                  <a:lnTo>
                    <a:pt x="93" y="923"/>
                  </a:lnTo>
                  <a:lnTo>
                    <a:pt x="60" y="865"/>
                  </a:lnTo>
                  <a:lnTo>
                    <a:pt x="35" y="804"/>
                  </a:lnTo>
                  <a:lnTo>
                    <a:pt x="15" y="739"/>
                  </a:lnTo>
                  <a:lnTo>
                    <a:pt x="4" y="672"/>
                  </a:lnTo>
                  <a:lnTo>
                    <a:pt x="0" y="601"/>
                  </a:lnTo>
                  <a:lnTo>
                    <a:pt x="4" y="531"/>
                  </a:lnTo>
                  <a:lnTo>
                    <a:pt x="15" y="463"/>
                  </a:lnTo>
                  <a:lnTo>
                    <a:pt x="35" y="398"/>
                  </a:lnTo>
                  <a:lnTo>
                    <a:pt x="60" y="337"/>
                  </a:lnTo>
                  <a:lnTo>
                    <a:pt x="93" y="280"/>
                  </a:lnTo>
                  <a:lnTo>
                    <a:pt x="131" y="226"/>
                  </a:lnTo>
                  <a:lnTo>
                    <a:pt x="176" y="177"/>
                  </a:lnTo>
                  <a:lnTo>
                    <a:pt x="224" y="132"/>
                  </a:lnTo>
                  <a:lnTo>
                    <a:pt x="279" y="93"/>
                  </a:lnTo>
                  <a:lnTo>
                    <a:pt x="337" y="61"/>
                  </a:lnTo>
                  <a:lnTo>
                    <a:pt x="397" y="36"/>
                  </a:lnTo>
                  <a:lnTo>
                    <a:pt x="462" y="16"/>
                  </a:lnTo>
                  <a:lnTo>
                    <a:pt x="530" y="5"/>
                  </a:lnTo>
                  <a:lnTo>
                    <a:pt x="5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92" name="Freeform 872"/>
            <p:cNvSpPr>
              <a:spLocks/>
            </p:cNvSpPr>
            <p:nvPr/>
          </p:nvSpPr>
          <p:spPr bwMode="auto">
            <a:xfrm>
              <a:off x="5344" y="3622"/>
              <a:ext cx="742" cy="420"/>
            </a:xfrm>
            <a:custGeom>
              <a:avLst/>
              <a:gdLst>
                <a:gd name="T0" fmla="*/ 1112 w 2226"/>
                <a:gd name="T1" fmla="*/ 0 h 1259"/>
                <a:gd name="T2" fmla="*/ 1209 w 2226"/>
                <a:gd name="T3" fmla="*/ 4 h 1259"/>
                <a:gd name="T4" fmla="*/ 1303 w 2226"/>
                <a:gd name="T5" fmla="*/ 15 h 1259"/>
                <a:gd name="T6" fmla="*/ 1393 w 2226"/>
                <a:gd name="T7" fmla="*/ 35 h 1259"/>
                <a:gd name="T8" fmla="*/ 1482 w 2226"/>
                <a:gd name="T9" fmla="*/ 62 h 1259"/>
                <a:gd name="T10" fmla="*/ 1567 w 2226"/>
                <a:gd name="T11" fmla="*/ 97 h 1259"/>
                <a:gd name="T12" fmla="*/ 1648 w 2226"/>
                <a:gd name="T13" fmla="*/ 136 h 1259"/>
                <a:gd name="T14" fmla="*/ 1726 w 2226"/>
                <a:gd name="T15" fmla="*/ 184 h 1259"/>
                <a:gd name="T16" fmla="*/ 1799 w 2226"/>
                <a:gd name="T17" fmla="*/ 237 h 1259"/>
                <a:gd name="T18" fmla="*/ 1868 w 2226"/>
                <a:gd name="T19" fmla="*/ 294 h 1259"/>
                <a:gd name="T20" fmla="*/ 1932 w 2226"/>
                <a:gd name="T21" fmla="*/ 359 h 1259"/>
                <a:gd name="T22" fmla="*/ 1989 w 2226"/>
                <a:gd name="T23" fmla="*/ 427 h 1259"/>
                <a:gd name="T24" fmla="*/ 2043 w 2226"/>
                <a:gd name="T25" fmla="*/ 500 h 1259"/>
                <a:gd name="T26" fmla="*/ 2090 w 2226"/>
                <a:gd name="T27" fmla="*/ 578 h 1259"/>
                <a:gd name="T28" fmla="*/ 2130 w 2226"/>
                <a:gd name="T29" fmla="*/ 660 h 1259"/>
                <a:gd name="T30" fmla="*/ 2164 w 2226"/>
                <a:gd name="T31" fmla="*/ 744 h 1259"/>
                <a:gd name="T32" fmla="*/ 2191 w 2226"/>
                <a:gd name="T33" fmla="*/ 833 h 1259"/>
                <a:gd name="T34" fmla="*/ 2211 w 2226"/>
                <a:gd name="T35" fmla="*/ 925 h 1259"/>
                <a:gd name="T36" fmla="*/ 2223 w 2226"/>
                <a:gd name="T37" fmla="*/ 1018 h 1259"/>
                <a:gd name="T38" fmla="*/ 2226 w 2226"/>
                <a:gd name="T39" fmla="*/ 1114 h 1259"/>
                <a:gd name="T40" fmla="*/ 2223 w 2226"/>
                <a:gd name="T41" fmla="*/ 1147 h 1259"/>
                <a:gd name="T42" fmla="*/ 2212 w 2226"/>
                <a:gd name="T43" fmla="*/ 1178 h 1259"/>
                <a:gd name="T44" fmla="*/ 2195 w 2226"/>
                <a:gd name="T45" fmla="*/ 1205 h 1259"/>
                <a:gd name="T46" fmla="*/ 2173 w 2226"/>
                <a:gd name="T47" fmla="*/ 1228 h 1259"/>
                <a:gd name="T48" fmla="*/ 2146 w 2226"/>
                <a:gd name="T49" fmla="*/ 1245 h 1259"/>
                <a:gd name="T50" fmla="*/ 2115 w 2226"/>
                <a:gd name="T51" fmla="*/ 1255 h 1259"/>
                <a:gd name="T52" fmla="*/ 2082 w 2226"/>
                <a:gd name="T53" fmla="*/ 1259 h 1259"/>
                <a:gd name="T54" fmla="*/ 144 w 2226"/>
                <a:gd name="T55" fmla="*/ 1259 h 1259"/>
                <a:gd name="T56" fmla="*/ 111 w 2226"/>
                <a:gd name="T57" fmla="*/ 1255 h 1259"/>
                <a:gd name="T58" fmla="*/ 80 w 2226"/>
                <a:gd name="T59" fmla="*/ 1245 h 1259"/>
                <a:gd name="T60" fmla="*/ 53 w 2226"/>
                <a:gd name="T61" fmla="*/ 1228 h 1259"/>
                <a:gd name="T62" fmla="*/ 31 w 2226"/>
                <a:gd name="T63" fmla="*/ 1205 h 1259"/>
                <a:gd name="T64" fmla="*/ 14 w 2226"/>
                <a:gd name="T65" fmla="*/ 1178 h 1259"/>
                <a:gd name="T66" fmla="*/ 3 w 2226"/>
                <a:gd name="T67" fmla="*/ 1147 h 1259"/>
                <a:gd name="T68" fmla="*/ 0 w 2226"/>
                <a:gd name="T69" fmla="*/ 1114 h 1259"/>
                <a:gd name="T70" fmla="*/ 3 w 2226"/>
                <a:gd name="T71" fmla="*/ 1018 h 1259"/>
                <a:gd name="T72" fmla="*/ 15 w 2226"/>
                <a:gd name="T73" fmla="*/ 925 h 1259"/>
                <a:gd name="T74" fmla="*/ 35 w 2226"/>
                <a:gd name="T75" fmla="*/ 833 h 1259"/>
                <a:gd name="T76" fmla="*/ 62 w 2226"/>
                <a:gd name="T77" fmla="*/ 744 h 1259"/>
                <a:gd name="T78" fmla="*/ 96 w 2226"/>
                <a:gd name="T79" fmla="*/ 660 h 1259"/>
                <a:gd name="T80" fmla="*/ 137 w 2226"/>
                <a:gd name="T81" fmla="*/ 578 h 1259"/>
                <a:gd name="T82" fmla="*/ 183 w 2226"/>
                <a:gd name="T83" fmla="*/ 500 h 1259"/>
                <a:gd name="T84" fmla="*/ 237 w 2226"/>
                <a:gd name="T85" fmla="*/ 427 h 1259"/>
                <a:gd name="T86" fmla="*/ 294 w 2226"/>
                <a:gd name="T87" fmla="*/ 359 h 1259"/>
                <a:gd name="T88" fmla="*/ 358 w 2226"/>
                <a:gd name="T89" fmla="*/ 294 h 1259"/>
                <a:gd name="T90" fmla="*/ 427 w 2226"/>
                <a:gd name="T91" fmla="*/ 237 h 1259"/>
                <a:gd name="T92" fmla="*/ 500 w 2226"/>
                <a:gd name="T93" fmla="*/ 184 h 1259"/>
                <a:gd name="T94" fmla="*/ 578 w 2226"/>
                <a:gd name="T95" fmla="*/ 136 h 1259"/>
                <a:gd name="T96" fmla="*/ 659 w 2226"/>
                <a:gd name="T97" fmla="*/ 97 h 1259"/>
                <a:gd name="T98" fmla="*/ 744 w 2226"/>
                <a:gd name="T99" fmla="*/ 62 h 1259"/>
                <a:gd name="T100" fmla="*/ 833 w 2226"/>
                <a:gd name="T101" fmla="*/ 35 h 1259"/>
                <a:gd name="T102" fmla="*/ 923 w 2226"/>
                <a:gd name="T103" fmla="*/ 15 h 1259"/>
                <a:gd name="T104" fmla="*/ 1017 w 2226"/>
                <a:gd name="T105" fmla="*/ 4 h 1259"/>
                <a:gd name="T106" fmla="*/ 1112 w 2226"/>
                <a:gd name="T107" fmla="*/ 0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26" h="1259">
                  <a:moveTo>
                    <a:pt x="1112" y="0"/>
                  </a:moveTo>
                  <a:lnTo>
                    <a:pt x="1209" y="4"/>
                  </a:lnTo>
                  <a:lnTo>
                    <a:pt x="1303" y="15"/>
                  </a:lnTo>
                  <a:lnTo>
                    <a:pt x="1393" y="35"/>
                  </a:lnTo>
                  <a:lnTo>
                    <a:pt x="1482" y="62"/>
                  </a:lnTo>
                  <a:lnTo>
                    <a:pt x="1567" y="97"/>
                  </a:lnTo>
                  <a:lnTo>
                    <a:pt x="1648" y="136"/>
                  </a:lnTo>
                  <a:lnTo>
                    <a:pt x="1726" y="184"/>
                  </a:lnTo>
                  <a:lnTo>
                    <a:pt x="1799" y="237"/>
                  </a:lnTo>
                  <a:lnTo>
                    <a:pt x="1868" y="294"/>
                  </a:lnTo>
                  <a:lnTo>
                    <a:pt x="1932" y="359"/>
                  </a:lnTo>
                  <a:lnTo>
                    <a:pt x="1989" y="427"/>
                  </a:lnTo>
                  <a:lnTo>
                    <a:pt x="2043" y="500"/>
                  </a:lnTo>
                  <a:lnTo>
                    <a:pt x="2090" y="578"/>
                  </a:lnTo>
                  <a:lnTo>
                    <a:pt x="2130" y="660"/>
                  </a:lnTo>
                  <a:lnTo>
                    <a:pt x="2164" y="744"/>
                  </a:lnTo>
                  <a:lnTo>
                    <a:pt x="2191" y="833"/>
                  </a:lnTo>
                  <a:lnTo>
                    <a:pt x="2211" y="925"/>
                  </a:lnTo>
                  <a:lnTo>
                    <a:pt x="2223" y="1018"/>
                  </a:lnTo>
                  <a:lnTo>
                    <a:pt x="2226" y="1114"/>
                  </a:lnTo>
                  <a:lnTo>
                    <a:pt x="2223" y="1147"/>
                  </a:lnTo>
                  <a:lnTo>
                    <a:pt x="2212" y="1178"/>
                  </a:lnTo>
                  <a:lnTo>
                    <a:pt x="2195" y="1205"/>
                  </a:lnTo>
                  <a:lnTo>
                    <a:pt x="2173" y="1228"/>
                  </a:lnTo>
                  <a:lnTo>
                    <a:pt x="2146" y="1245"/>
                  </a:lnTo>
                  <a:lnTo>
                    <a:pt x="2115" y="1255"/>
                  </a:lnTo>
                  <a:lnTo>
                    <a:pt x="2082" y="1259"/>
                  </a:lnTo>
                  <a:lnTo>
                    <a:pt x="144" y="1259"/>
                  </a:lnTo>
                  <a:lnTo>
                    <a:pt x="111" y="1255"/>
                  </a:lnTo>
                  <a:lnTo>
                    <a:pt x="80" y="1245"/>
                  </a:lnTo>
                  <a:lnTo>
                    <a:pt x="53" y="1228"/>
                  </a:lnTo>
                  <a:lnTo>
                    <a:pt x="31" y="1205"/>
                  </a:lnTo>
                  <a:lnTo>
                    <a:pt x="14" y="1178"/>
                  </a:lnTo>
                  <a:lnTo>
                    <a:pt x="3" y="1147"/>
                  </a:lnTo>
                  <a:lnTo>
                    <a:pt x="0" y="1114"/>
                  </a:lnTo>
                  <a:lnTo>
                    <a:pt x="3" y="1018"/>
                  </a:lnTo>
                  <a:lnTo>
                    <a:pt x="15" y="925"/>
                  </a:lnTo>
                  <a:lnTo>
                    <a:pt x="35" y="833"/>
                  </a:lnTo>
                  <a:lnTo>
                    <a:pt x="62" y="744"/>
                  </a:lnTo>
                  <a:lnTo>
                    <a:pt x="96" y="660"/>
                  </a:lnTo>
                  <a:lnTo>
                    <a:pt x="137" y="578"/>
                  </a:lnTo>
                  <a:lnTo>
                    <a:pt x="183" y="500"/>
                  </a:lnTo>
                  <a:lnTo>
                    <a:pt x="237" y="427"/>
                  </a:lnTo>
                  <a:lnTo>
                    <a:pt x="294" y="359"/>
                  </a:lnTo>
                  <a:lnTo>
                    <a:pt x="358" y="294"/>
                  </a:lnTo>
                  <a:lnTo>
                    <a:pt x="427" y="237"/>
                  </a:lnTo>
                  <a:lnTo>
                    <a:pt x="500" y="184"/>
                  </a:lnTo>
                  <a:lnTo>
                    <a:pt x="578" y="136"/>
                  </a:lnTo>
                  <a:lnTo>
                    <a:pt x="659" y="97"/>
                  </a:lnTo>
                  <a:lnTo>
                    <a:pt x="744" y="62"/>
                  </a:lnTo>
                  <a:lnTo>
                    <a:pt x="833" y="35"/>
                  </a:lnTo>
                  <a:lnTo>
                    <a:pt x="923" y="15"/>
                  </a:lnTo>
                  <a:lnTo>
                    <a:pt x="1017" y="4"/>
                  </a:lnTo>
                  <a:lnTo>
                    <a:pt x="11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93" name="Freeform 873"/>
            <p:cNvSpPr>
              <a:spLocks/>
            </p:cNvSpPr>
            <p:nvPr/>
          </p:nvSpPr>
          <p:spPr bwMode="auto">
            <a:xfrm>
              <a:off x="5479" y="4091"/>
              <a:ext cx="472" cy="454"/>
            </a:xfrm>
            <a:custGeom>
              <a:avLst/>
              <a:gdLst>
                <a:gd name="T0" fmla="*/ 751 w 1418"/>
                <a:gd name="T1" fmla="*/ 4 h 1363"/>
                <a:gd name="T2" fmla="*/ 801 w 1418"/>
                <a:gd name="T3" fmla="*/ 31 h 1363"/>
                <a:gd name="T4" fmla="*/ 839 w 1418"/>
                <a:gd name="T5" fmla="*/ 80 h 1363"/>
                <a:gd name="T6" fmla="*/ 1294 w 1418"/>
                <a:gd name="T7" fmla="*/ 410 h 1363"/>
                <a:gd name="T8" fmla="*/ 1352 w 1418"/>
                <a:gd name="T9" fmla="*/ 431 h 1363"/>
                <a:gd name="T10" fmla="*/ 1392 w 1418"/>
                <a:gd name="T11" fmla="*/ 470 h 1363"/>
                <a:gd name="T12" fmla="*/ 1415 w 1418"/>
                <a:gd name="T13" fmla="*/ 523 h 1363"/>
                <a:gd name="T14" fmla="*/ 1416 w 1418"/>
                <a:gd name="T15" fmla="*/ 579 h 1363"/>
                <a:gd name="T16" fmla="*/ 1395 w 1418"/>
                <a:gd name="T17" fmla="*/ 634 h 1363"/>
                <a:gd name="T18" fmla="*/ 1147 w 1418"/>
                <a:gd name="T19" fmla="*/ 879 h 1363"/>
                <a:gd name="T20" fmla="*/ 1202 w 1418"/>
                <a:gd name="T21" fmla="*/ 1228 h 1363"/>
                <a:gd name="T22" fmla="*/ 1184 w 1418"/>
                <a:gd name="T23" fmla="*/ 1290 h 1363"/>
                <a:gd name="T24" fmla="*/ 1143 w 1418"/>
                <a:gd name="T25" fmla="*/ 1335 h 1363"/>
                <a:gd name="T26" fmla="*/ 1087 w 1418"/>
                <a:gd name="T27" fmla="*/ 1360 h 1363"/>
                <a:gd name="T28" fmla="*/ 1022 w 1418"/>
                <a:gd name="T29" fmla="*/ 1359 h 1363"/>
                <a:gd name="T30" fmla="*/ 708 w 1418"/>
                <a:gd name="T31" fmla="*/ 1198 h 1363"/>
                <a:gd name="T32" fmla="*/ 395 w 1418"/>
                <a:gd name="T33" fmla="*/ 1359 h 1363"/>
                <a:gd name="T34" fmla="*/ 331 w 1418"/>
                <a:gd name="T35" fmla="*/ 1360 h 1363"/>
                <a:gd name="T36" fmla="*/ 275 w 1418"/>
                <a:gd name="T37" fmla="*/ 1335 h 1363"/>
                <a:gd name="T38" fmla="*/ 234 w 1418"/>
                <a:gd name="T39" fmla="*/ 1288 h 1363"/>
                <a:gd name="T40" fmla="*/ 216 w 1418"/>
                <a:gd name="T41" fmla="*/ 1228 h 1363"/>
                <a:gd name="T42" fmla="*/ 271 w 1418"/>
                <a:gd name="T43" fmla="*/ 879 h 1363"/>
                <a:gd name="T44" fmla="*/ 23 w 1418"/>
                <a:gd name="T45" fmla="*/ 634 h 1363"/>
                <a:gd name="T46" fmla="*/ 2 w 1418"/>
                <a:gd name="T47" fmla="*/ 579 h 1363"/>
                <a:gd name="T48" fmla="*/ 3 w 1418"/>
                <a:gd name="T49" fmla="*/ 523 h 1363"/>
                <a:gd name="T50" fmla="*/ 26 w 1418"/>
                <a:gd name="T51" fmla="*/ 470 h 1363"/>
                <a:gd name="T52" fmla="*/ 66 w 1418"/>
                <a:gd name="T53" fmla="*/ 431 h 1363"/>
                <a:gd name="T54" fmla="*/ 124 w 1418"/>
                <a:gd name="T55" fmla="*/ 410 h 1363"/>
                <a:gd name="T56" fmla="*/ 579 w 1418"/>
                <a:gd name="T57" fmla="*/ 80 h 1363"/>
                <a:gd name="T58" fmla="*/ 616 w 1418"/>
                <a:gd name="T59" fmla="*/ 31 h 1363"/>
                <a:gd name="T60" fmla="*/ 667 w 1418"/>
                <a:gd name="T61" fmla="*/ 4 h 1363"/>
                <a:gd name="T62" fmla="*/ 723 w 1418"/>
                <a:gd name="T63" fmla="*/ 0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18" h="1363">
                  <a:moveTo>
                    <a:pt x="723" y="0"/>
                  </a:moveTo>
                  <a:lnTo>
                    <a:pt x="751" y="4"/>
                  </a:lnTo>
                  <a:lnTo>
                    <a:pt x="777" y="15"/>
                  </a:lnTo>
                  <a:lnTo>
                    <a:pt x="801" y="31"/>
                  </a:lnTo>
                  <a:lnTo>
                    <a:pt x="822" y="53"/>
                  </a:lnTo>
                  <a:lnTo>
                    <a:pt x="839" y="80"/>
                  </a:lnTo>
                  <a:lnTo>
                    <a:pt x="980" y="365"/>
                  </a:lnTo>
                  <a:lnTo>
                    <a:pt x="1294" y="410"/>
                  </a:lnTo>
                  <a:lnTo>
                    <a:pt x="1325" y="418"/>
                  </a:lnTo>
                  <a:lnTo>
                    <a:pt x="1352" y="431"/>
                  </a:lnTo>
                  <a:lnTo>
                    <a:pt x="1374" y="449"/>
                  </a:lnTo>
                  <a:lnTo>
                    <a:pt x="1392" y="470"/>
                  </a:lnTo>
                  <a:lnTo>
                    <a:pt x="1407" y="496"/>
                  </a:lnTo>
                  <a:lnTo>
                    <a:pt x="1415" y="523"/>
                  </a:lnTo>
                  <a:lnTo>
                    <a:pt x="1418" y="551"/>
                  </a:lnTo>
                  <a:lnTo>
                    <a:pt x="1416" y="579"/>
                  </a:lnTo>
                  <a:lnTo>
                    <a:pt x="1408" y="607"/>
                  </a:lnTo>
                  <a:lnTo>
                    <a:pt x="1395" y="634"/>
                  </a:lnTo>
                  <a:lnTo>
                    <a:pt x="1374" y="658"/>
                  </a:lnTo>
                  <a:lnTo>
                    <a:pt x="1147" y="879"/>
                  </a:lnTo>
                  <a:lnTo>
                    <a:pt x="1201" y="1192"/>
                  </a:lnTo>
                  <a:lnTo>
                    <a:pt x="1202" y="1228"/>
                  </a:lnTo>
                  <a:lnTo>
                    <a:pt x="1197" y="1260"/>
                  </a:lnTo>
                  <a:lnTo>
                    <a:pt x="1184" y="1290"/>
                  </a:lnTo>
                  <a:lnTo>
                    <a:pt x="1166" y="1315"/>
                  </a:lnTo>
                  <a:lnTo>
                    <a:pt x="1143" y="1335"/>
                  </a:lnTo>
                  <a:lnTo>
                    <a:pt x="1116" y="1350"/>
                  </a:lnTo>
                  <a:lnTo>
                    <a:pt x="1087" y="1360"/>
                  </a:lnTo>
                  <a:lnTo>
                    <a:pt x="1054" y="1363"/>
                  </a:lnTo>
                  <a:lnTo>
                    <a:pt x="1022" y="1359"/>
                  </a:lnTo>
                  <a:lnTo>
                    <a:pt x="991" y="1346"/>
                  </a:lnTo>
                  <a:lnTo>
                    <a:pt x="708" y="1198"/>
                  </a:lnTo>
                  <a:lnTo>
                    <a:pt x="427" y="1346"/>
                  </a:lnTo>
                  <a:lnTo>
                    <a:pt x="395" y="1359"/>
                  </a:lnTo>
                  <a:lnTo>
                    <a:pt x="362" y="1363"/>
                  </a:lnTo>
                  <a:lnTo>
                    <a:pt x="331" y="1360"/>
                  </a:lnTo>
                  <a:lnTo>
                    <a:pt x="302" y="1350"/>
                  </a:lnTo>
                  <a:lnTo>
                    <a:pt x="275" y="1335"/>
                  </a:lnTo>
                  <a:lnTo>
                    <a:pt x="252" y="1314"/>
                  </a:lnTo>
                  <a:lnTo>
                    <a:pt x="234" y="1288"/>
                  </a:lnTo>
                  <a:lnTo>
                    <a:pt x="221" y="1260"/>
                  </a:lnTo>
                  <a:lnTo>
                    <a:pt x="216" y="1228"/>
                  </a:lnTo>
                  <a:lnTo>
                    <a:pt x="217" y="1192"/>
                  </a:lnTo>
                  <a:lnTo>
                    <a:pt x="271" y="879"/>
                  </a:lnTo>
                  <a:lnTo>
                    <a:pt x="44" y="658"/>
                  </a:lnTo>
                  <a:lnTo>
                    <a:pt x="23" y="634"/>
                  </a:lnTo>
                  <a:lnTo>
                    <a:pt x="10" y="607"/>
                  </a:lnTo>
                  <a:lnTo>
                    <a:pt x="2" y="579"/>
                  </a:lnTo>
                  <a:lnTo>
                    <a:pt x="0" y="551"/>
                  </a:lnTo>
                  <a:lnTo>
                    <a:pt x="3" y="523"/>
                  </a:lnTo>
                  <a:lnTo>
                    <a:pt x="12" y="496"/>
                  </a:lnTo>
                  <a:lnTo>
                    <a:pt x="26" y="470"/>
                  </a:lnTo>
                  <a:lnTo>
                    <a:pt x="44" y="449"/>
                  </a:lnTo>
                  <a:lnTo>
                    <a:pt x="66" y="431"/>
                  </a:lnTo>
                  <a:lnTo>
                    <a:pt x="93" y="418"/>
                  </a:lnTo>
                  <a:lnTo>
                    <a:pt x="124" y="410"/>
                  </a:lnTo>
                  <a:lnTo>
                    <a:pt x="438" y="365"/>
                  </a:lnTo>
                  <a:lnTo>
                    <a:pt x="579" y="80"/>
                  </a:lnTo>
                  <a:lnTo>
                    <a:pt x="596" y="53"/>
                  </a:lnTo>
                  <a:lnTo>
                    <a:pt x="616" y="31"/>
                  </a:lnTo>
                  <a:lnTo>
                    <a:pt x="641" y="15"/>
                  </a:lnTo>
                  <a:lnTo>
                    <a:pt x="667" y="4"/>
                  </a:lnTo>
                  <a:lnTo>
                    <a:pt x="695" y="0"/>
                  </a:lnTo>
                  <a:lnTo>
                    <a:pt x="7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94" name="Freeform 874"/>
            <p:cNvSpPr>
              <a:spLocks/>
            </p:cNvSpPr>
            <p:nvPr/>
          </p:nvSpPr>
          <p:spPr bwMode="auto">
            <a:xfrm>
              <a:off x="4940" y="4091"/>
              <a:ext cx="473" cy="454"/>
            </a:xfrm>
            <a:custGeom>
              <a:avLst/>
              <a:gdLst>
                <a:gd name="T0" fmla="*/ 751 w 1419"/>
                <a:gd name="T1" fmla="*/ 4 h 1363"/>
                <a:gd name="T2" fmla="*/ 802 w 1419"/>
                <a:gd name="T3" fmla="*/ 31 h 1363"/>
                <a:gd name="T4" fmla="*/ 840 w 1419"/>
                <a:gd name="T5" fmla="*/ 80 h 1363"/>
                <a:gd name="T6" fmla="*/ 1295 w 1419"/>
                <a:gd name="T7" fmla="*/ 410 h 1363"/>
                <a:gd name="T8" fmla="*/ 1351 w 1419"/>
                <a:gd name="T9" fmla="*/ 431 h 1363"/>
                <a:gd name="T10" fmla="*/ 1394 w 1419"/>
                <a:gd name="T11" fmla="*/ 470 h 1363"/>
                <a:gd name="T12" fmla="*/ 1415 w 1419"/>
                <a:gd name="T13" fmla="*/ 523 h 1363"/>
                <a:gd name="T14" fmla="*/ 1416 w 1419"/>
                <a:gd name="T15" fmla="*/ 579 h 1363"/>
                <a:gd name="T16" fmla="*/ 1395 w 1419"/>
                <a:gd name="T17" fmla="*/ 634 h 1363"/>
                <a:gd name="T18" fmla="*/ 1147 w 1419"/>
                <a:gd name="T19" fmla="*/ 879 h 1363"/>
                <a:gd name="T20" fmla="*/ 1203 w 1419"/>
                <a:gd name="T21" fmla="*/ 1228 h 1363"/>
                <a:gd name="T22" fmla="*/ 1185 w 1419"/>
                <a:gd name="T23" fmla="*/ 1290 h 1363"/>
                <a:gd name="T24" fmla="*/ 1143 w 1419"/>
                <a:gd name="T25" fmla="*/ 1335 h 1363"/>
                <a:gd name="T26" fmla="*/ 1086 w 1419"/>
                <a:gd name="T27" fmla="*/ 1360 h 1363"/>
                <a:gd name="T28" fmla="*/ 1023 w 1419"/>
                <a:gd name="T29" fmla="*/ 1359 h 1363"/>
                <a:gd name="T30" fmla="*/ 709 w 1419"/>
                <a:gd name="T31" fmla="*/ 1198 h 1363"/>
                <a:gd name="T32" fmla="*/ 396 w 1419"/>
                <a:gd name="T33" fmla="*/ 1359 h 1363"/>
                <a:gd name="T34" fmla="*/ 333 w 1419"/>
                <a:gd name="T35" fmla="*/ 1360 h 1363"/>
                <a:gd name="T36" fmla="*/ 275 w 1419"/>
                <a:gd name="T37" fmla="*/ 1335 h 1363"/>
                <a:gd name="T38" fmla="*/ 234 w 1419"/>
                <a:gd name="T39" fmla="*/ 1288 h 1363"/>
                <a:gd name="T40" fmla="*/ 216 w 1419"/>
                <a:gd name="T41" fmla="*/ 1228 h 1363"/>
                <a:gd name="T42" fmla="*/ 272 w 1419"/>
                <a:gd name="T43" fmla="*/ 879 h 1363"/>
                <a:gd name="T44" fmla="*/ 24 w 1419"/>
                <a:gd name="T45" fmla="*/ 634 h 1363"/>
                <a:gd name="T46" fmla="*/ 1 w 1419"/>
                <a:gd name="T47" fmla="*/ 579 h 1363"/>
                <a:gd name="T48" fmla="*/ 4 w 1419"/>
                <a:gd name="T49" fmla="*/ 523 h 1363"/>
                <a:gd name="T50" fmla="*/ 25 w 1419"/>
                <a:gd name="T51" fmla="*/ 470 h 1363"/>
                <a:gd name="T52" fmla="*/ 66 w 1419"/>
                <a:gd name="T53" fmla="*/ 431 h 1363"/>
                <a:gd name="T54" fmla="*/ 124 w 1419"/>
                <a:gd name="T55" fmla="*/ 410 h 1363"/>
                <a:gd name="T56" fmla="*/ 579 w 1419"/>
                <a:gd name="T57" fmla="*/ 80 h 1363"/>
                <a:gd name="T58" fmla="*/ 617 w 1419"/>
                <a:gd name="T59" fmla="*/ 31 h 1363"/>
                <a:gd name="T60" fmla="*/ 668 w 1419"/>
                <a:gd name="T61" fmla="*/ 5 h 1363"/>
                <a:gd name="T62" fmla="*/ 723 w 1419"/>
                <a:gd name="T63" fmla="*/ 0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19" h="1363">
                  <a:moveTo>
                    <a:pt x="723" y="0"/>
                  </a:moveTo>
                  <a:lnTo>
                    <a:pt x="751" y="4"/>
                  </a:lnTo>
                  <a:lnTo>
                    <a:pt x="778" y="15"/>
                  </a:lnTo>
                  <a:lnTo>
                    <a:pt x="802" y="31"/>
                  </a:lnTo>
                  <a:lnTo>
                    <a:pt x="823" y="53"/>
                  </a:lnTo>
                  <a:lnTo>
                    <a:pt x="840" y="80"/>
                  </a:lnTo>
                  <a:lnTo>
                    <a:pt x="981" y="365"/>
                  </a:lnTo>
                  <a:lnTo>
                    <a:pt x="1295" y="410"/>
                  </a:lnTo>
                  <a:lnTo>
                    <a:pt x="1325" y="418"/>
                  </a:lnTo>
                  <a:lnTo>
                    <a:pt x="1351" y="431"/>
                  </a:lnTo>
                  <a:lnTo>
                    <a:pt x="1375" y="449"/>
                  </a:lnTo>
                  <a:lnTo>
                    <a:pt x="1394" y="470"/>
                  </a:lnTo>
                  <a:lnTo>
                    <a:pt x="1406" y="496"/>
                  </a:lnTo>
                  <a:lnTo>
                    <a:pt x="1415" y="523"/>
                  </a:lnTo>
                  <a:lnTo>
                    <a:pt x="1419" y="551"/>
                  </a:lnTo>
                  <a:lnTo>
                    <a:pt x="1416" y="579"/>
                  </a:lnTo>
                  <a:lnTo>
                    <a:pt x="1409" y="607"/>
                  </a:lnTo>
                  <a:lnTo>
                    <a:pt x="1395" y="634"/>
                  </a:lnTo>
                  <a:lnTo>
                    <a:pt x="1375" y="658"/>
                  </a:lnTo>
                  <a:lnTo>
                    <a:pt x="1147" y="879"/>
                  </a:lnTo>
                  <a:lnTo>
                    <a:pt x="1201" y="1192"/>
                  </a:lnTo>
                  <a:lnTo>
                    <a:pt x="1203" y="1228"/>
                  </a:lnTo>
                  <a:lnTo>
                    <a:pt x="1198" y="1260"/>
                  </a:lnTo>
                  <a:lnTo>
                    <a:pt x="1185" y="1290"/>
                  </a:lnTo>
                  <a:lnTo>
                    <a:pt x="1167" y="1315"/>
                  </a:lnTo>
                  <a:lnTo>
                    <a:pt x="1143" y="1335"/>
                  </a:lnTo>
                  <a:lnTo>
                    <a:pt x="1116" y="1350"/>
                  </a:lnTo>
                  <a:lnTo>
                    <a:pt x="1086" y="1360"/>
                  </a:lnTo>
                  <a:lnTo>
                    <a:pt x="1055" y="1363"/>
                  </a:lnTo>
                  <a:lnTo>
                    <a:pt x="1023" y="1359"/>
                  </a:lnTo>
                  <a:lnTo>
                    <a:pt x="991" y="1346"/>
                  </a:lnTo>
                  <a:lnTo>
                    <a:pt x="709" y="1198"/>
                  </a:lnTo>
                  <a:lnTo>
                    <a:pt x="428" y="1346"/>
                  </a:lnTo>
                  <a:lnTo>
                    <a:pt x="396" y="1359"/>
                  </a:lnTo>
                  <a:lnTo>
                    <a:pt x="364" y="1363"/>
                  </a:lnTo>
                  <a:lnTo>
                    <a:pt x="333" y="1360"/>
                  </a:lnTo>
                  <a:lnTo>
                    <a:pt x="303" y="1350"/>
                  </a:lnTo>
                  <a:lnTo>
                    <a:pt x="275" y="1335"/>
                  </a:lnTo>
                  <a:lnTo>
                    <a:pt x="252" y="1314"/>
                  </a:lnTo>
                  <a:lnTo>
                    <a:pt x="234" y="1288"/>
                  </a:lnTo>
                  <a:lnTo>
                    <a:pt x="221" y="1260"/>
                  </a:lnTo>
                  <a:lnTo>
                    <a:pt x="216" y="1228"/>
                  </a:lnTo>
                  <a:lnTo>
                    <a:pt x="217" y="1192"/>
                  </a:lnTo>
                  <a:lnTo>
                    <a:pt x="272" y="879"/>
                  </a:lnTo>
                  <a:lnTo>
                    <a:pt x="44" y="658"/>
                  </a:lnTo>
                  <a:lnTo>
                    <a:pt x="24" y="634"/>
                  </a:lnTo>
                  <a:lnTo>
                    <a:pt x="10" y="607"/>
                  </a:lnTo>
                  <a:lnTo>
                    <a:pt x="1" y="579"/>
                  </a:lnTo>
                  <a:lnTo>
                    <a:pt x="0" y="551"/>
                  </a:lnTo>
                  <a:lnTo>
                    <a:pt x="4" y="523"/>
                  </a:lnTo>
                  <a:lnTo>
                    <a:pt x="13" y="496"/>
                  </a:lnTo>
                  <a:lnTo>
                    <a:pt x="25" y="470"/>
                  </a:lnTo>
                  <a:lnTo>
                    <a:pt x="44" y="449"/>
                  </a:lnTo>
                  <a:lnTo>
                    <a:pt x="66" y="431"/>
                  </a:lnTo>
                  <a:lnTo>
                    <a:pt x="93" y="418"/>
                  </a:lnTo>
                  <a:lnTo>
                    <a:pt x="124" y="410"/>
                  </a:lnTo>
                  <a:lnTo>
                    <a:pt x="438" y="365"/>
                  </a:lnTo>
                  <a:lnTo>
                    <a:pt x="579" y="80"/>
                  </a:lnTo>
                  <a:lnTo>
                    <a:pt x="596" y="53"/>
                  </a:lnTo>
                  <a:lnTo>
                    <a:pt x="617" y="31"/>
                  </a:lnTo>
                  <a:lnTo>
                    <a:pt x="641" y="15"/>
                  </a:lnTo>
                  <a:lnTo>
                    <a:pt x="668" y="5"/>
                  </a:lnTo>
                  <a:lnTo>
                    <a:pt x="695" y="0"/>
                  </a:lnTo>
                  <a:lnTo>
                    <a:pt x="7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95" name="Freeform 875"/>
            <p:cNvSpPr>
              <a:spLocks/>
            </p:cNvSpPr>
            <p:nvPr/>
          </p:nvSpPr>
          <p:spPr bwMode="auto">
            <a:xfrm>
              <a:off x="6017" y="4090"/>
              <a:ext cx="473" cy="455"/>
            </a:xfrm>
            <a:custGeom>
              <a:avLst/>
              <a:gdLst>
                <a:gd name="T0" fmla="*/ 717 w 1419"/>
                <a:gd name="T1" fmla="*/ 0 h 1365"/>
                <a:gd name="T2" fmla="*/ 745 w 1419"/>
                <a:gd name="T3" fmla="*/ 4 h 1365"/>
                <a:gd name="T4" fmla="*/ 785 w 1419"/>
                <a:gd name="T5" fmla="*/ 21 h 1365"/>
                <a:gd name="T6" fmla="*/ 823 w 1419"/>
                <a:gd name="T7" fmla="*/ 55 h 1365"/>
                <a:gd name="T8" fmla="*/ 981 w 1419"/>
                <a:gd name="T9" fmla="*/ 367 h 1365"/>
                <a:gd name="T10" fmla="*/ 1326 w 1419"/>
                <a:gd name="T11" fmla="*/ 420 h 1365"/>
                <a:gd name="T12" fmla="*/ 1375 w 1419"/>
                <a:gd name="T13" fmla="*/ 451 h 1365"/>
                <a:gd name="T14" fmla="*/ 1406 w 1419"/>
                <a:gd name="T15" fmla="*/ 498 h 1365"/>
                <a:gd name="T16" fmla="*/ 1419 w 1419"/>
                <a:gd name="T17" fmla="*/ 553 h 1365"/>
                <a:gd name="T18" fmla="*/ 1409 w 1419"/>
                <a:gd name="T19" fmla="*/ 609 h 1365"/>
                <a:gd name="T20" fmla="*/ 1375 w 1419"/>
                <a:gd name="T21" fmla="*/ 660 h 1365"/>
                <a:gd name="T22" fmla="*/ 1202 w 1419"/>
                <a:gd name="T23" fmla="*/ 1194 h 1365"/>
                <a:gd name="T24" fmla="*/ 1198 w 1419"/>
                <a:gd name="T25" fmla="*/ 1262 h 1365"/>
                <a:gd name="T26" fmla="*/ 1167 w 1419"/>
                <a:gd name="T27" fmla="*/ 1317 h 1365"/>
                <a:gd name="T28" fmla="*/ 1116 w 1419"/>
                <a:gd name="T29" fmla="*/ 1352 h 1365"/>
                <a:gd name="T30" fmla="*/ 1055 w 1419"/>
                <a:gd name="T31" fmla="*/ 1365 h 1365"/>
                <a:gd name="T32" fmla="*/ 991 w 1419"/>
                <a:gd name="T33" fmla="*/ 1348 h 1365"/>
                <a:gd name="T34" fmla="*/ 428 w 1419"/>
                <a:gd name="T35" fmla="*/ 1348 h 1365"/>
                <a:gd name="T36" fmla="*/ 364 w 1419"/>
                <a:gd name="T37" fmla="*/ 1365 h 1365"/>
                <a:gd name="T38" fmla="*/ 303 w 1419"/>
                <a:gd name="T39" fmla="*/ 1352 h 1365"/>
                <a:gd name="T40" fmla="*/ 252 w 1419"/>
                <a:gd name="T41" fmla="*/ 1316 h 1365"/>
                <a:gd name="T42" fmla="*/ 221 w 1419"/>
                <a:gd name="T43" fmla="*/ 1262 h 1365"/>
                <a:gd name="T44" fmla="*/ 218 w 1419"/>
                <a:gd name="T45" fmla="*/ 1194 h 1365"/>
                <a:gd name="T46" fmla="*/ 44 w 1419"/>
                <a:gd name="T47" fmla="*/ 660 h 1365"/>
                <a:gd name="T48" fmla="*/ 10 w 1419"/>
                <a:gd name="T49" fmla="*/ 609 h 1365"/>
                <a:gd name="T50" fmla="*/ 0 w 1419"/>
                <a:gd name="T51" fmla="*/ 553 h 1365"/>
                <a:gd name="T52" fmla="*/ 13 w 1419"/>
                <a:gd name="T53" fmla="*/ 498 h 1365"/>
                <a:gd name="T54" fmla="*/ 44 w 1419"/>
                <a:gd name="T55" fmla="*/ 451 h 1365"/>
                <a:gd name="T56" fmla="*/ 94 w 1419"/>
                <a:gd name="T57" fmla="*/ 420 h 1365"/>
                <a:gd name="T58" fmla="*/ 438 w 1419"/>
                <a:gd name="T59" fmla="*/ 367 h 1365"/>
                <a:gd name="T60" fmla="*/ 598 w 1419"/>
                <a:gd name="T61" fmla="*/ 54 h 1365"/>
                <a:gd name="T62" fmla="*/ 647 w 1419"/>
                <a:gd name="T63" fmla="*/ 14 h 1365"/>
                <a:gd name="T64" fmla="*/ 710 w 1419"/>
                <a:gd name="T65" fmla="*/ 0 h 1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19" h="1365">
                  <a:moveTo>
                    <a:pt x="710" y="0"/>
                  </a:moveTo>
                  <a:lnTo>
                    <a:pt x="717" y="0"/>
                  </a:lnTo>
                  <a:lnTo>
                    <a:pt x="730" y="2"/>
                  </a:lnTo>
                  <a:lnTo>
                    <a:pt x="745" y="4"/>
                  </a:lnTo>
                  <a:lnTo>
                    <a:pt x="764" y="11"/>
                  </a:lnTo>
                  <a:lnTo>
                    <a:pt x="785" y="21"/>
                  </a:lnTo>
                  <a:lnTo>
                    <a:pt x="805" y="35"/>
                  </a:lnTo>
                  <a:lnTo>
                    <a:pt x="823" y="55"/>
                  </a:lnTo>
                  <a:lnTo>
                    <a:pt x="840" y="82"/>
                  </a:lnTo>
                  <a:lnTo>
                    <a:pt x="981" y="367"/>
                  </a:lnTo>
                  <a:lnTo>
                    <a:pt x="1295" y="412"/>
                  </a:lnTo>
                  <a:lnTo>
                    <a:pt x="1326" y="420"/>
                  </a:lnTo>
                  <a:lnTo>
                    <a:pt x="1353" y="433"/>
                  </a:lnTo>
                  <a:lnTo>
                    <a:pt x="1375" y="451"/>
                  </a:lnTo>
                  <a:lnTo>
                    <a:pt x="1394" y="472"/>
                  </a:lnTo>
                  <a:lnTo>
                    <a:pt x="1406" y="498"/>
                  </a:lnTo>
                  <a:lnTo>
                    <a:pt x="1415" y="525"/>
                  </a:lnTo>
                  <a:lnTo>
                    <a:pt x="1419" y="553"/>
                  </a:lnTo>
                  <a:lnTo>
                    <a:pt x="1418" y="581"/>
                  </a:lnTo>
                  <a:lnTo>
                    <a:pt x="1409" y="609"/>
                  </a:lnTo>
                  <a:lnTo>
                    <a:pt x="1395" y="636"/>
                  </a:lnTo>
                  <a:lnTo>
                    <a:pt x="1375" y="660"/>
                  </a:lnTo>
                  <a:lnTo>
                    <a:pt x="1147" y="881"/>
                  </a:lnTo>
                  <a:lnTo>
                    <a:pt x="1202" y="1194"/>
                  </a:lnTo>
                  <a:lnTo>
                    <a:pt x="1203" y="1230"/>
                  </a:lnTo>
                  <a:lnTo>
                    <a:pt x="1198" y="1262"/>
                  </a:lnTo>
                  <a:lnTo>
                    <a:pt x="1185" y="1292"/>
                  </a:lnTo>
                  <a:lnTo>
                    <a:pt x="1167" y="1317"/>
                  </a:lnTo>
                  <a:lnTo>
                    <a:pt x="1143" y="1337"/>
                  </a:lnTo>
                  <a:lnTo>
                    <a:pt x="1116" y="1352"/>
                  </a:lnTo>
                  <a:lnTo>
                    <a:pt x="1086" y="1362"/>
                  </a:lnTo>
                  <a:lnTo>
                    <a:pt x="1055" y="1365"/>
                  </a:lnTo>
                  <a:lnTo>
                    <a:pt x="1023" y="1361"/>
                  </a:lnTo>
                  <a:lnTo>
                    <a:pt x="991" y="1348"/>
                  </a:lnTo>
                  <a:lnTo>
                    <a:pt x="710" y="1200"/>
                  </a:lnTo>
                  <a:lnTo>
                    <a:pt x="428" y="1348"/>
                  </a:lnTo>
                  <a:lnTo>
                    <a:pt x="396" y="1361"/>
                  </a:lnTo>
                  <a:lnTo>
                    <a:pt x="364" y="1365"/>
                  </a:lnTo>
                  <a:lnTo>
                    <a:pt x="333" y="1362"/>
                  </a:lnTo>
                  <a:lnTo>
                    <a:pt x="303" y="1352"/>
                  </a:lnTo>
                  <a:lnTo>
                    <a:pt x="276" y="1337"/>
                  </a:lnTo>
                  <a:lnTo>
                    <a:pt x="252" y="1316"/>
                  </a:lnTo>
                  <a:lnTo>
                    <a:pt x="234" y="1290"/>
                  </a:lnTo>
                  <a:lnTo>
                    <a:pt x="221" y="1262"/>
                  </a:lnTo>
                  <a:lnTo>
                    <a:pt x="216" y="1230"/>
                  </a:lnTo>
                  <a:lnTo>
                    <a:pt x="218" y="1194"/>
                  </a:lnTo>
                  <a:lnTo>
                    <a:pt x="272" y="881"/>
                  </a:lnTo>
                  <a:lnTo>
                    <a:pt x="44" y="660"/>
                  </a:lnTo>
                  <a:lnTo>
                    <a:pt x="24" y="636"/>
                  </a:lnTo>
                  <a:lnTo>
                    <a:pt x="10" y="609"/>
                  </a:lnTo>
                  <a:lnTo>
                    <a:pt x="3" y="581"/>
                  </a:lnTo>
                  <a:lnTo>
                    <a:pt x="0" y="553"/>
                  </a:lnTo>
                  <a:lnTo>
                    <a:pt x="4" y="525"/>
                  </a:lnTo>
                  <a:lnTo>
                    <a:pt x="13" y="498"/>
                  </a:lnTo>
                  <a:lnTo>
                    <a:pt x="25" y="472"/>
                  </a:lnTo>
                  <a:lnTo>
                    <a:pt x="44" y="451"/>
                  </a:lnTo>
                  <a:lnTo>
                    <a:pt x="68" y="433"/>
                  </a:lnTo>
                  <a:lnTo>
                    <a:pt x="94" y="420"/>
                  </a:lnTo>
                  <a:lnTo>
                    <a:pt x="124" y="412"/>
                  </a:lnTo>
                  <a:lnTo>
                    <a:pt x="438" y="367"/>
                  </a:lnTo>
                  <a:lnTo>
                    <a:pt x="579" y="82"/>
                  </a:lnTo>
                  <a:lnTo>
                    <a:pt x="598" y="54"/>
                  </a:lnTo>
                  <a:lnTo>
                    <a:pt x="620" y="31"/>
                  </a:lnTo>
                  <a:lnTo>
                    <a:pt x="647" y="14"/>
                  </a:lnTo>
                  <a:lnTo>
                    <a:pt x="678" y="4"/>
                  </a:lnTo>
                  <a:lnTo>
                    <a:pt x="710" y="0"/>
                  </a:lnTo>
                  <a:lnTo>
                    <a:pt x="7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999" name="Freeform 880"/>
          <p:cNvSpPr>
            <a:spLocks noEditPoints="1"/>
          </p:cNvSpPr>
          <p:nvPr/>
        </p:nvSpPr>
        <p:spPr bwMode="auto">
          <a:xfrm>
            <a:off x="3140183" y="4464954"/>
            <a:ext cx="197200" cy="197200"/>
          </a:xfrm>
          <a:custGeom>
            <a:avLst/>
            <a:gdLst>
              <a:gd name="T0" fmla="*/ 2229 w 3735"/>
              <a:gd name="T1" fmla="*/ 2850 h 3734"/>
              <a:gd name="T2" fmla="*/ 2726 w 3735"/>
              <a:gd name="T3" fmla="*/ 2850 h 3734"/>
              <a:gd name="T4" fmla="*/ 2726 w 3735"/>
              <a:gd name="T5" fmla="*/ 2355 h 3734"/>
              <a:gd name="T6" fmla="*/ 1486 w 3735"/>
              <a:gd name="T7" fmla="*/ 1995 h 3734"/>
              <a:gd name="T8" fmla="*/ 1359 w 3735"/>
              <a:gd name="T9" fmla="*/ 2109 h 3734"/>
              <a:gd name="T10" fmla="*/ 1234 w 3735"/>
              <a:gd name="T11" fmla="*/ 2248 h 3734"/>
              <a:gd name="T12" fmla="*/ 1130 w 3735"/>
              <a:gd name="T13" fmla="*/ 2426 h 3734"/>
              <a:gd name="T14" fmla="*/ 1062 w 3735"/>
              <a:gd name="T15" fmla="*/ 2658 h 3734"/>
              <a:gd name="T16" fmla="*/ 2101 w 3735"/>
              <a:gd name="T17" fmla="*/ 2875 h 3734"/>
              <a:gd name="T18" fmla="*/ 2482 w 3735"/>
              <a:gd name="T19" fmla="*/ 2225 h 3734"/>
              <a:gd name="T20" fmla="*/ 2285 w 3735"/>
              <a:gd name="T21" fmla="*/ 2026 h 3734"/>
              <a:gd name="T22" fmla="*/ 2069 w 3735"/>
              <a:gd name="T23" fmla="*/ 1994 h 3734"/>
              <a:gd name="T24" fmla="*/ 1798 w 3735"/>
              <a:gd name="T25" fmla="*/ 2022 h 3734"/>
              <a:gd name="T26" fmla="*/ 1545 w 3735"/>
              <a:gd name="T27" fmla="*/ 1944 h 3734"/>
              <a:gd name="T28" fmla="*/ 1689 w 3735"/>
              <a:gd name="T29" fmla="*/ 765 h 3734"/>
              <a:gd name="T30" fmla="*/ 1489 w 3735"/>
              <a:gd name="T31" fmla="*/ 882 h 3734"/>
              <a:gd name="T32" fmla="*/ 1354 w 3735"/>
              <a:gd name="T33" fmla="*/ 1067 h 3734"/>
              <a:gd name="T34" fmla="*/ 1303 w 3735"/>
              <a:gd name="T35" fmla="*/ 1300 h 3734"/>
              <a:gd name="T36" fmla="*/ 1354 w 3735"/>
              <a:gd name="T37" fmla="*/ 1534 h 3734"/>
              <a:gd name="T38" fmla="*/ 1489 w 3735"/>
              <a:gd name="T39" fmla="*/ 1719 h 3734"/>
              <a:gd name="T40" fmla="*/ 1689 w 3735"/>
              <a:gd name="T41" fmla="*/ 1836 h 3734"/>
              <a:gd name="T42" fmla="*/ 1929 w 3735"/>
              <a:gd name="T43" fmla="*/ 1861 h 3734"/>
              <a:gd name="T44" fmla="*/ 2153 w 3735"/>
              <a:gd name="T45" fmla="*/ 1788 h 3734"/>
              <a:gd name="T46" fmla="*/ 2323 w 3735"/>
              <a:gd name="T47" fmla="*/ 1634 h 3734"/>
              <a:gd name="T48" fmla="*/ 2419 w 3735"/>
              <a:gd name="T49" fmla="*/ 1422 h 3734"/>
              <a:gd name="T50" fmla="*/ 2419 w 3735"/>
              <a:gd name="T51" fmla="*/ 1180 h 3734"/>
              <a:gd name="T52" fmla="*/ 2323 w 3735"/>
              <a:gd name="T53" fmla="*/ 967 h 3734"/>
              <a:gd name="T54" fmla="*/ 2153 w 3735"/>
              <a:gd name="T55" fmla="*/ 814 h 3734"/>
              <a:gd name="T56" fmla="*/ 1929 w 3735"/>
              <a:gd name="T57" fmla="*/ 740 h 3734"/>
              <a:gd name="T58" fmla="*/ 2094 w 3735"/>
              <a:gd name="T59" fmla="*/ 14 h 3734"/>
              <a:gd name="T60" fmla="*/ 2519 w 3735"/>
              <a:gd name="T61" fmla="*/ 117 h 3734"/>
              <a:gd name="T62" fmla="*/ 2901 w 3735"/>
              <a:gd name="T63" fmla="*/ 311 h 3734"/>
              <a:gd name="T64" fmla="*/ 3225 w 3735"/>
              <a:gd name="T65" fmla="*/ 585 h 3734"/>
              <a:gd name="T66" fmla="*/ 3480 w 3735"/>
              <a:gd name="T67" fmla="*/ 925 h 3734"/>
              <a:gd name="T68" fmla="*/ 3653 w 3735"/>
              <a:gd name="T69" fmla="*/ 1318 h 3734"/>
              <a:gd name="T70" fmla="*/ 3732 w 3735"/>
              <a:gd name="T71" fmla="*/ 1753 h 3734"/>
              <a:gd name="T72" fmla="*/ 3705 w 3735"/>
              <a:gd name="T73" fmla="*/ 2202 h 3734"/>
              <a:gd name="T74" fmla="*/ 3578 w 3735"/>
              <a:gd name="T75" fmla="*/ 2618 h 3734"/>
              <a:gd name="T76" fmla="*/ 3362 w 3735"/>
              <a:gd name="T77" fmla="*/ 2988 h 3734"/>
              <a:gd name="T78" fmla="*/ 3071 w 3735"/>
              <a:gd name="T79" fmla="*/ 3295 h 3734"/>
              <a:gd name="T80" fmla="*/ 2717 w 3735"/>
              <a:gd name="T81" fmla="*/ 3531 h 3734"/>
              <a:gd name="T82" fmla="*/ 2311 w 3735"/>
              <a:gd name="T83" fmla="*/ 3682 h 3734"/>
              <a:gd name="T84" fmla="*/ 1866 w 3735"/>
              <a:gd name="T85" fmla="*/ 3734 h 3734"/>
              <a:gd name="T86" fmla="*/ 1424 w 3735"/>
              <a:gd name="T87" fmla="*/ 3682 h 3734"/>
              <a:gd name="T88" fmla="*/ 1018 w 3735"/>
              <a:gd name="T89" fmla="*/ 3531 h 3734"/>
              <a:gd name="T90" fmla="*/ 664 w 3735"/>
              <a:gd name="T91" fmla="*/ 3295 h 3734"/>
              <a:gd name="T92" fmla="*/ 373 w 3735"/>
              <a:gd name="T93" fmla="*/ 2988 h 3734"/>
              <a:gd name="T94" fmla="*/ 157 w 3735"/>
              <a:gd name="T95" fmla="*/ 2618 h 3734"/>
              <a:gd name="T96" fmla="*/ 30 w 3735"/>
              <a:gd name="T97" fmla="*/ 2202 h 3734"/>
              <a:gd name="T98" fmla="*/ 3 w 3735"/>
              <a:gd name="T99" fmla="*/ 1753 h 3734"/>
              <a:gd name="T100" fmla="*/ 82 w 3735"/>
              <a:gd name="T101" fmla="*/ 1318 h 3734"/>
              <a:gd name="T102" fmla="*/ 255 w 3735"/>
              <a:gd name="T103" fmla="*/ 925 h 3734"/>
              <a:gd name="T104" fmla="*/ 510 w 3735"/>
              <a:gd name="T105" fmla="*/ 585 h 3734"/>
              <a:gd name="T106" fmla="*/ 834 w 3735"/>
              <a:gd name="T107" fmla="*/ 311 h 3734"/>
              <a:gd name="T108" fmla="*/ 1216 w 3735"/>
              <a:gd name="T109" fmla="*/ 117 h 3734"/>
              <a:gd name="T110" fmla="*/ 1641 w 3735"/>
              <a:gd name="T111" fmla="*/ 14 h 3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35" h="3734">
                <a:moveTo>
                  <a:pt x="2521" y="2355"/>
                </a:moveTo>
                <a:lnTo>
                  <a:pt x="2521" y="2645"/>
                </a:lnTo>
                <a:lnTo>
                  <a:pt x="2229" y="2645"/>
                </a:lnTo>
                <a:lnTo>
                  <a:pt x="2229" y="2850"/>
                </a:lnTo>
                <a:lnTo>
                  <a:pt x="2521" y="2850"/>
                </a:lnTo>
                <a:lnTo>
                  <a:pt x="2521" y="3142"/>
                </a:lnTo>
                <a:lnTo>
                  <a:pt x="2726" y="3142"/>
                </a:lnTo>
                <a:lnTo>
                  <a:pt x="2726" y="2850"/>
                </a:lnTo>
                <a:lnTo>
                  <a:pt x="3017" y="2850"/>
                </a:lnTo>
                <a:lnTo>
                  <a:pt x="3017" y="2645"/>
                </a:lnTo>
                <a:lnTo>
                  <a:pt x="2726" y="2645"/>
                </a:lnTo>
                <a:lnTo>
                  <a:pt x="2726" y="2355"/>
                </a:lnTo>
                <a:lnTo>
                  <a:pt x="2521" y="2355"/>
                </a:lnTo>
                <a:close/>
                <a:moveTo>
                  <a:pt x="1545" y="1944"/>
                </a:moveTo>
                <a:lnTo>
                  <a:pt x="1516" y="1969"/>
                </a:lnTo>
                <a:lnTo>
                  <a:pt x="1486" y="1995"/>
                </a:lnTo>
                <a:lnTo>
                  <a:pt x="1455" y="2023"/>
                </a:lnTo>
                <a:lnTo>
                  <a:pt x="1423" y="2050"/>
                </a:lnTo>
                <a:lnTo>
                  <a:pt x="1391" y="2078"/>
                </a:lnTo>
                <a:lnTo>
                  <a:pt x="1359" y="2109"/>
                </a:lnTo>
                <a:lnTo>
                  <a:pt x="1326" y="2141"/>
                </a:lnTo>
                <a:lnTo>
                  <a:pt x="1296" y="2174"/>
                </a:lnTo>
                <a:lnTo>
                  <a:pt x="1264" y="2210"/>
                </a:lnTo>
                <a:lnTo>
                  <a:pt x="1234" y="2248"/>
                </a:lnTo>
                <a:lnTo>
                  <a:pt x="1206" y="2289"/>
                </a:lnTo>
                <a:lnTo>
                  <a:pt x="1179" y="2332"/>
                </a:lnTo>
                <a:lnTo>
                  <a:pt x="1154" y="2377"/>
                </a:lnTo>
                <a:lnTo>
                  <a:pt x="1130" y="2426"/>
                </a:lnTo>
                <a:lnTo>
                  <a:pt x="1108" y="2478"/>
                </a:lnTo>
                <a:lnTo>
                  <a:pt x="1090" y="2534"/>
                </a:lnTo>
                <a:lnTo>
                  <a:pt x="1074" y="2594"/>
                </a:lnTo>
                <a:lnTo>
                  <a:pt x="1062" y="2658"/>
                </a:lnTo>
                <a:lnTo>
                  <a:pt x="1051" y="2726"/>
                </a:lnTo>
                <a:lnTo>
                  <a:pt x="1046" y="2799"/>
                </a:lnTo>
                <a:lnTo>
                  <a:pt x="1043" y="2875"/>
                </a:lnTo>
                <a:lnTo>
                  <a:pt x="2101" y="2875"/>
                </a:lnTo>
                <a:lnTo>
                  <a:pt x="2101" y="2517"/>
                </a:lnTo>
                <a:lnTo>
                  <a:pt x="2391" y="2517"/>
                </a:lnTo>
                <a:lnTo>
                  <a:pt x="2391" y="2225"/>
                </a:lnTo>
                <a:lnTo>
                  <a:pt x="2482" y="2225"/>
                </a:lnTo>
                <a:lnTo>
                  <a:pt x="2435" y="2169"/>
                </a:lnTo>
                <a:lnTo>
                  <a:pt x="2385" y="2117"/>
                </a:lnTo>
                <a:lnTo>
                  <a:pt x="2335" y="2070"/>
                </a:lnTo>
                <a:lnTo>
                  <a:pt x="2285" y="2026"/>
                </a:lnTo>
                <a:lnTo>
                  <a:pt x="2236" y="1984"/>
                </a:lnTo>
                <a:lnTo>
                  <a:pt x="2190" y="1944"/>
                </a:lnTo>
                <a:lnTo>
                  <a:pt x="2130" y="1972"/>
                </a:lnTo>
                <a:lnTo>
                  <a:pt x="2069" y="1994"/>
                </a:lnTo>
                <a:lnTo>
                  <a:pt x="2004" y="2011"/>
                </a:lnTo>
                <a:lnTo>
                  <a:pt x="1937" y="2022"/>
                </a:lnTo>
                <a:lnTo>
                  <a:pt x="1866" y="2026"/>
                </a:lnTo>
                <a:lnTo>
                  <a:pt x="1798" y="2022"/>
                </a:lnTo>
                <a:lnTo>
                  <a:pt x="1731" y="2011"/>
                </a:lnTo>
                <a:lnTo>
                  <a:pt x="1666" y="1994"/>
                </a:lnTo>
                <a:lnTo>
                  <a:pt x="1604" y="1972"/>
                </a:lnTo>
                <a:lnTo>
                  <a:pt x="1545" y="1944"/>
                </a:lnTo>
                <a:close/>
                <a:moveTo>
                  <a:pt x="1866" y="736"/>
                </a:moveTo>
                <a:lnTo>
                  <a:pt x="1806" y="740"/>
                </a:lnTo>
                <a:lnTo>
                  <a:pt x="1746" y="749"/>
                </a:lnTo>
                <a:lnTo>
                  <a:pt x="1689" y="765"/>
                </a:lnTo>
                <a:lnTo>
                  <a:pt x="1634" y="786"/>
                </a:lnTo>
                <a:lnTo>
                  <a:pt x="1582" y="814"/>
                </a:lnTo>
                <a:lnTo>
                  <a:pt x="1534" y="845"/>
                </a:lnTo>
                <a:lnTo>
                  <a:pt x="1489" y="882"/>
                </a:lnTo>
                <a:lnTo>
                  <a:pt x="1448" y="923"/>
                </a:lnTo>
                <a:lnTo>
                  <a:pt x="1412" y="967"/>
                </a:lnTo>
                <a:lnTo>
                  <a:pt x="1380" y="1016"/>
                </a:lnTo>
                <a:lnTo>
                  <a:pt x="1354" y="1067"/>
                </a:lnTo>
                <a:lnTo>
                  <a:pt x="1332" y="1123"/>
                </a:lnTo>
                <a:lnTo>
                  <a:pt x="1316" y="1180"/>
                </a:lnTo>
                <a:lnTo>
                  <a:pt x="1306" y="1239"/>
                </a:lnTo>
                <a:lnTo>
                  <a:pt x="1303" y="1300"/>
                </a:lnTo>
                <a:lnTo>
                  <a:pt x="1306" y="1363"/>
                </a:lnTo>
                <a:lnTo>
                  <a:pt x="1316" y="1422"/>
                </a:lnTo>
                <a:lnTo>
                  <a:pt x="1332" y="1478"/>
                </a:lnTo>
                <a:lnTo>
                  <a:pt x="1354" y="1534"/>
                </a:lnTo>
                <a:lnTo>
                  <a:pt x="1380" y="1585"/>
                </a:lnTo>
                <a:lnTo>
                  <a:pt x="1412" y="1634"/>
                </a:lnTo>
                <a:lnTo>
                  <a:pt x="1448" y="1678"/>
                </a:lnTo>
                <a:lnTo>
                  <a:pt x="1489" y="1719"/>
                </a:lnTo>
                <a:lnTo>
                  <a:pt x="1534" y="1756"/>
                </a:lnTo>
                <a:lnTo>
                  <a:pt x="1582" y="1788"/>
                </a:lnTo>
                <a:lnTo>
                  <a:pt x="1634" y="1815"/>
                </a:lnTo>
                <a:lnTo>
                  <a:pt x="1689" y="1836"/>
                </a:lnTo>
                <a:lnTo>
                  <a:pt x="1746" y="1852"/>
                </a:lnTo>
                <a:lnTo>
                  <a:pt x="1806" y="1861"/>
                </a:lnTo>
                <a:lnTo>
                  <a:pt x="1866" y="1865"/>
                </a:lnTo>
                <a:lnTo>
                  <a:pt x="1929" y="1861"/>
                </a:lnTo>
                <a:lnTo>
                  <a:pt x="1988" y="1852"/>
                </a:lnTo>
                <a:lnTo>
                  <a:pt x="2046" y="1836"/>
                </a:lnTo>
                <a:lnTo>
                  <a:pt x="2101" y="1815"/>
                </a:lnTo>
                <a:lnTo>
                  <a:pt x="2153" y="1788"/>
                </a:lnTo>
                <a:lnTo>
                  <a:pt x="2201" y="1756"/>
                </a:lnTo>
                <a:lnTo>
                  <a:pt x="2246" y="1719"/>
                </a:lnTo>
                <a:lnTo>
                  <a:pt x="2287" y="1678"/>
                </a:lnTo>
                <a:lnTo>
                  <a:pt x="2323" y="1634"/>
                </a:lnTo>
                <a:lnTo>
                  <a:pt x="2355" y="1585"/>
                </a:lnTo>
                <a:lnTo>
                  <a:pt x="2381" y="1534"/>
                </a:lnTo>
                <a:lnTo>
                  <a:pt x="2403" y="1478"/>
                </a:lnTo>
                <a:lnTo>
                  <a:pt x="2419" y="1422"/>
                </a:lnTo>
                <a:lnTo>
                  <a:pt x="2429" y="1363"/>
                </a:lnTo>
                <a:lnTo>
                  <a:pt x="2431" y="1300"/>
                </a:lnTo>
                <a:lnTo>
                  <a:pt x="2429" y="1239"/>
                </a:lnTo>
                <a:lnTo>
                  <a:pt x="2419" y="1180"/>
                </a:lnTo>
                <a:lnTo>
                  <a:pt x="2403" y="1123"/>
                </a:lnTo>
                <a:lnTo>
                  <a:pt x="2381" y="1067"/>
                </a:lnTo>
                <a:lnTo>
                  <a:pt x="2355" y="1016"/>
                </a:lnTo>
                <a:lnTo>
                  <a:pt x="2323" y="967"/>
                </a:lnTo>
                <a:lnTo>
                  <a:pt x="2287" y="923"/>
                </a:lnTo>
                <a:lnTo>
                  <a:pt x="2246" y="882"/>
                </a:lnTo>
                <a:lnTo>
                  <a:pt x="2201" y="845"/>
                </a:lnTo>
                <a:lnTo>
                  <a:pt x="2153" y="814"/>
                </a:lnTo>
                <a:lnTo>
                  <a:pt x="2101" y="786"/>
                </a:lnTo>
                <a:lnTo>
                  <a:pt x="2046" y="765"/>
                </a:lnTo>
                <a:lnTo>
                  <a:pt x="1988" y="749"/>
                </a:lnTo>
                <a:lnTo>
                  <a:pt x="1929" y="740"/>
                </a:lnTo>
                <a:lnTo>
                  <a:pt x="1866" y="736"/>
                </a:lnTo>
                <a:close/>
                <a:moveTo>
                  <a:pt x="1866" y="0"/>
                </a:moveTo>
                <a:lnTo>
                  <a:pt x="1981" y="3"/>
                </a:lnTo>
                <a:lnTo>
                  <a:pt x="2094" y="14"/>
                </a:lnTo>
                <a:lnTo>
                  <a:pt x="2203" y="31"/>
                </a:lnTo>
                <a:lnTo>
                  <a:pt x="2311" y="53"/>
                </a:lnTo>
                <a:lnTo>
                  <a:pt x="2416" y="82"/>
                </a:lnTo>
                <a:lnTo>
                  <a:pt x="2519" y="117"/>
                </a:lnTo>
                <a:lnTo>
                  <a:pt x="2619" y="158"/>
                </a:lnTo>
                <a:lnTo>
                  <a:pt x="2717" y="203"/>
                </a:lnTo>
                <a:lnTo>
                  <a:pt x="2810" y="255"/>
                </a:lnTo>
                <a:lnTo>
                  <a:pt x="2901" y="311"/>
                </a:lnTo>
                <a:lnTo>
                  <a:pt x="2987" y="373"/>
                </a:lnTo>
                <a:lnTo>
                  <a:pt x="3071" y="439"/>
                </a:lnTo>
                <a:lnTo>
                  <a:pt x="3150" y="510"/>
                </a:lnTo>
                <a:lnTo>
                  <a:pt x="3225" y="585"/>
                </a:lnTo>
                <a:lnTo>
                  <a:pt x="3296" y="665"/>
                </a:lnTo>
                <a:lnTo>
                  <a:pt x="3362" y="748"/>
                </a:lnTo>
                <a:lnTo>
                  <a:pt x="3424" y="834"/>
                </a:lnTo>
                <a:lnTo>
                  <a:pt x="3480" y="925"/>
                </a:lnTo>
                <a:lnTo>
                  <a:pt x="3532" y="1018"/>
                </a:lnTo>
                <a:lnTo>
                  <a:pt x="3578" y="1116"/>
                </a:lnTo>
                <a:lnTo>
                  <a:pt x="3618" y="1216"/>
                </a:lnTo>
                <a:lnTo>
                  <a:pt x="3653" y="1318"/>
                </a:lnTo>
                <a:lnTo>
                  <a:pt x="3682" y="1424"/>
                </a:lnTo>
                <a:lnTo>
                  <a:pt x="3705" y="1532"/>
                </a:lnTo>
                <a:lnTo>
                  <a:pt x="3721" y="1642"/>
                </a:lnTo>
                <a:lnTo>
                  <a:pt x="3732" y="1753"/>
                </a:lnTo>
                <a:lnTo>
                  <a:pt x="3735" y="1867"/>
                </a:lnTo>
                <a:lnTo>
                  <a:pt x="3732" y="1981"/>
                </a:lnTo>
                <a:lnTo>
                  <a:pt x="3721" y="2093"/>
                </a:lnTo>
                <a:lnTo>
                  <a:pt x="3705" y="2202"/>
                </a:lnTo>
                <a:lnTo>
                  <a:pt x="3682" y="2310"/>
                </a:lnTo>
                <a:lnTo>
                  <a:pt x="3653" y="2416"/>
                </a:lnTo>
                <a:lnTo>
                  <a:pt x="3618" y="2518"/>
                </a:lnTo>
                <a:lnTo>
                  <a:pt x="3578" y="2618"/>
                </a:lnTo>
                <a:lnTo>
                  <a:pt x="3532" y="2716"/>
                </a:lnTo>
                <a:lnTo>
                  <a:pt x="3480" y="2809"/>
                </a:lnTo>
                <a:lnTo>
                  <a:pt x="3424" y="2900"/>
                </a:lnTo>
                <a:lnTo>
                  <a:pt x="3362" y="2988"/>
                </a:lnTo>
                <a:lnTo>
                  <a:pt x="3296" y="3070"/>
                </a:lnTo>
                <a:lnTo>
                  <a:pt x="3225" y="3149"/>
                </a:lnTo>
                <a:lnTo>
                  <a:pt x="3150" y="3225"/>
                </a:lnTo>
                <a:lnTo>
                  <a:pt x="3071" y="3295"/>
                </a:lnTo>
                <a:lnTo>
                  <a:pt x="2987" y="3361"/>
                </a:lnTo>
                <a:lnTo>
                  <a:pt x="2901" y="3423"/>
                </a:lnTo>
                <a:lnTo>
                  <a:pt x="2810" y="3480"/>
                </a:lnTo>
                <a:lnTo>
                  <a:pt x="2717" y="3531"/>
                </a:lnTo>
                <a:lnTo>
                  <a:pt x="2619" y="3577"/>
                </a:lnTo>
                <a:lnTo>
                  <a:pt x="2519" y="3617"/>
                </a:lnTo>
                <a:lnTo>
                  <a:pt x="2416" y="3652"/>
                </a:lnTo>
                <a:lnTo>
                  <a:pt x="2311" y="3682"/>
                </a:lnTo>
                <a:lnTo>
                  <a:pt x="2203" y="3705"/>
                </a:lnTo>
                <a:lnTo>
                  <a:pt x="2094" y="3720"/>
                </a:lnTo>
                <a:lnTo>
                  <a:pt x="1981" y="3731"/>
                </a:lnTo>
                <a:lnTo>
                  <a:pt x="1866" y="3734"/>
                </a:lnTo>
                <a:lnTo>
                  <a:pt x="1754" y="3731"/>
                </a:lnTo>
                <a:lnTo>
                  <a:pt x="1641" y="3720"/>
                </a:lnTo>
                <a:lnTo>
                  <a:pt x="1532" y="3705"/>
                </a:lnTo>
                <a:lnTo>
                  <a:pt x="1424" y="3682"/>
                </a:lnTo>
                <a:lnTo>
                  <a:pt x="1319" y="3652"/>
                </a:lnTo>
                <a:lnTo>
                  <a:pt x="1216" y="3617"/>
                </a:lnTo>
                <a:lnTo>
                  <a:pt x="1116" y="3577"/>
                </a:lnTo>
                <a:lnTo>
                  <a:pt x="1018" y="3531"/>
                </a:lnTo>
                <a:lnTo>
                  <a:pt x="925" y="3480"/>
                </a:lnTo>
                <a:lnTo>
                  <a:pt x="834" y="3423"/>
                </a:lnTo>
                <a:lnTo>
                  <a:pt x="748" y="3361"/>
                </a:lnTo>
                <a:lnTo>
                  <a:pt x="664" y="3295"/>
                </a:lnTo>
                <a:lnTo>
                  <a:pt x="585" y="3225"/>
                </a:lnTo>
                <a:lnTo>
                  <a:pt x="510" y="3149"/>
                </a:lnTo>
                <a:lnTo>
                  <a:pt x="439" y="3070"/>
                </a:lnTo>
                <a:lnTo>
                  <a:pt x="373" y="2988"/>
                </a:lnTo>
                <a:lnTo>
                  <a:pt x="311" y="2900"/>
                </a:lnTo>
                <a:lnTo>
                  <a:pt x="255" y="2809"/>
                </a:lnTo>
                <a:lnTo>
                  <a:pt x="203" y="2716"/>
                </a:lnTo>
                <a:lnTo>
                  <a:pt x="157" y="2618"/>
                </a:lnTo>
                <a:lnTo>
                  <a:pt x="117" y="2518"/>
                </a:lnTo>
                <a:lnTo>
                  <a:pt x="82" y="2416"/>
                </a:lnTo>
                <a:lnTo>
                  <a:pt x="52" y="2310"/>
                </a:lnTo>
                <a:lnTo>
                  <a:pt x="30" y="2202"/>
                </a:lnTo>
                <a:lnTo>
                  <a:pt x="14" y="2093"/>
                </a:lnTo>
                <a:lnTo>
                  <a:pt x="3" y="1981"/>
                </a:lnTo>
                <a:lnTo>
                  <a:pt x="0" y="1867"/>
                </a:lnTo>
                <a:lnTo>
                  <a:pt x="3" y="1753"/>
                </a:lnTo>
                <a:lnTo>
                  <a:pt x="14" y="1642"/>
                </a:lnTo>
                <a:lnTo>
                  <a:pt x="30" y="1532"/>
                </a:lnTo>
                <a:lnTo>
                  <a:pt x="52" y="1424"/>
                </a:lnTo>
                <a:lnTo>
                  <a:pt x="82" y="1318"/>
                </a:lnTo>
                <a:lnTo>
                  <a:pt x="117" y="1216"/>
                </a:lnTo>
                <a:lnTo>
                  <a:pt x="157" y="1116"/>
                </a:lnTo>
                <a:lnTo>
                  <a:pt x="203" y="1018"/>
                </a:lnTo>
                <a:lnTo>
                  <a:pt x="255" y="925"/>
                </a:lnTo>
                <a:lnTo>
                  <a:pt x="311" y="834"/>
                </a:lnTo>
                <a:lnTo>
                  <a:pt x="373" y="748"/>
                </a:lnTo>
                <a:lnTo>
                  <a:pt x="439" y="665"/>
                </a:lnTo>
                <a:lnTo>
                  <a:pt x="510" y="585"/>
                </a:lnTo>
                <a:lnTo>
                  <a:pt x="585" y="510"/>
                </a:lnTo>
                <a:lnTo>
                  <a:pt x="664" y="439"/>
                </a:lnTo>
                <a:lnTo>
                  <a:pt x="748" y="373"/>
                </a:lnTo>
                <a:lnTo>
                  <a:pt x="834" y="311"/>
                </a:lnTo>
                <a:lnTo>
                  <a:pt x="925" y="255"/>
                </a:lnTo>
                <a:lnTo>
                  <a:pt x="1018" y="203"/>
                </a:lnTo>
                <a:lnTo>
                  <a:pt x="1116" y="158"/>
                </a:lnTo>
                <a:lnTo>
                  <a:pt x="1216" y="117"/>
                </a:lnTo>
                <a:lnTo>
                  <a:pt x="1319" y="82"/>
                </a:lnTo>
                <a:lnTo>
                  <a:pt x="1424" y="53"/>
                </a:lnTo>
                <a:lnTo>
                  <a:pt x="1532" y="31"/>
                </a:lnTo>
                <a:lnTo>
                  <a:pt x="1641" y="14"/>
                </a:lnTo>
                <a:lnTo>
                  <a:pt x="1754" y="3"/>
                </a:lnTo>
                <a:lnTo>
                  <a:pt x="18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03" name="Freeform 885"/>
          <p:cNvSpPr>
            <a:spLocks noEditPoints="1"/>
          </p:cNvSpPr>
          <p:nvPr/>
        </p:nvSpPr>
        <p:spPr bwMode="auto">
          <a:xfrm>
            <a:off x="4192424" y="4464954"/>
            <a:ext cx="197200" cy="197200"/>
          </a:xfrm>
          <a:custGeom>
            <a:avLst/>
            <a:gdLst>
              <a:gd name="T0" fmla="*/ 2576 w 3735"/>
              <a:gd name="T1" fmla="*/ 910 h 3735"/>
              <a:gd name="T2" fmla="*/ 2497 w 3735"/>
              <a:gd name="T3" fmla="*/ 959 h 3735"/>
              <a:gd name="T4" fmla="*/ 930 w 3735"/>
              <a:gd name="T5" fmla="*/ 1260 h 3735"/>
              <a:gd name="T6" fmla="*/ 1262 w 3735"/>
              <a:gd name="T7" fmla="*/ 2263 h 3735"/>
              <a:gd name="T8" fmla="*/ 887 w 3735"/>
              <a:gd name="T9" fmla="*/ 2287 h 3735"/>
              <a:gd name="T10" fmla="*/ 1468 w 3735"/>
              <a:gd name="T11" fmla="*/ 2476 h 3735"/>
              <a:gd name="T12" fmla="*/ 1986 w 3735"/>
              <a:gd name="T13" fmla="*/ 2008 h 3735"/>
              <a:gd name="T14" fmla="*/ 2372 w 3735"/>
              <a:gd name="T15" fmla="*/ 1621 h 3735"/>
              <a:gd name="T16" fmla="*/ 2813 w 3735"/>
              <a:gd name="T17" fmla="*/ 1187 h 3735"/>
              <a:gd name="T18" fmla="*/ 2834 w 3735"/>
              <a:gd name="T19" fmla="*/ 1099 h 3735"/>
              <a:gd name="T20" fmla="*/ 2813 w 3735"/>
              <a:gd name="T21" fmla="*/ 1010 h 3735"/>
              <a:gd name="T22" fmla="*/ 2751 w 3735"/>
              <a:gd name="T23" fmla="*/ 938 h 3735"/>
              <a:gd name="T24" fmla="*/ 2667 w 3735"/>
              <a:gd name="T25" fmla="*/ 903 h 3735"/>
              <a:gd name="T26" fmla="*/ 1981 w 3735"/>
              <a:gd name="T27" fmla="*/ 3 h 3735"/>
              <a:gd name="T28" fmla="*/ 2311 w 3735"/>
              <a:gd name="T29" fmla="*/ 53 h 3735"/>
              <a:gd name="T30" fmla="*/ 2619 w 3735"/>
              <a:gd name="T31" fmla="*/ 157 h 3735"/>
              <a:gd name="T32" fmla="*/ 2901 w 3735"/>
              <a:gd name="T33" fmla="*/ 311 h 3735"/>
              <a:gd name="T34" fmla="*/ 3150 w 3735"/>
              <a:gd name="T35" fmla="*/ 510 h 3735"/>
              <a:gd name="T36" fmla="*/ 3362 w 3735"/>
              <a:gd name="T37" fmla="*/ 747 h 3735"/>
              <a:gd name="T38" fmla="*/ 3531 w 3735"/>
              <a:gd name="T39" fmla="*/ 1019 h 3735"/>
              <a:gd name="T40" fmla="*/ 3654 w 3735"/>
              <a:gd name="T41" fmla="*/ 1319 h 3735"/>
              <a:gd name="T42" fmla="*/ 3721 w 3735"/>
              <a:gd name="T43" fmla="*/ 1642 h 3735"/>
              <a:gd name="T44" fmla="*/ 3732 w 3735"/>
              <a:gd name="T45" fmla="*/ 1981 h 3735"/>
              <a:gd name="T46" fmla="*/ 3682 w 3735"/>
              <a:gd name="T47" fmla="*/ 2311 h 3735"/>
              <a:gd name="T48" fmla="*/ 3578 w 3735"/>
              <a:gd name="T49" fmla="*/ 2619 h 3735"/>
              <a:gd name="T50" fmla="*/ 3424 w 3735"/>
              <a:gd name="T51" fmla="*/ 2901 h 3735"/>
              <a:gd name="T52" fmla="*/ 3225 w 3735"/>
              <a:gd name="T53" fmla="*/ 3150 h 3735"/>
              <a:gd name="T54" fmla="*/ 2987 w 3735"/>
              <a:gd name="T55" fmla="*/ 3362 h 3735"/>
              <a:gd name="T56" fmla="*/ 2716 w 3735"/>
              <a:gd name="T57" fmla="*/ 3531 h 3735"/>
              <a:gd name="T58" fmla="*/ 2416 w 3735"/>
              <a:gd name="T59" fmla="*/ 3654 h 3735"/>
              <a:gd name="T60" fmla="*/ 2093 w 3735"/>
              <a:gd name="T61" fmla="*/ 3721 h 3735"/>
              <a:gd name="T62" fmla="*/ 1753 w 3735"/>
              <a:gd name="T63" fmla="*/ 3732 h 3735"/>
              <a:gd name="T64" fmla="*/ 1424 w 3735"/>
              <a:gd name="T65" fmla="*/ 3682 h 3735"/>
              <a:gd name="T66" fmla="*/ 1116 w 3735"/>
              <a:gd name="T67" fmla="*/ 3578 h 3735"/>
              <a:gd name="T68" fmla="*/ 834 w 3735"/>
              <a:gd name="T69" fmla="*/ 3424 h 3735"/>
              <a:gd name="T70" fmla="*/ 585 w 3735"/>
              <a:gd name="T71" fmla="*/ 3225 h 3735"/>
              <a:gd name="T72" fmla="*/ 374 w 3735"/>
              <a:gd name="T73" fmla="*/ 2988 h 3735"/>
              <a:gd name="T74" fmla="*/ 204 w 3735"/>
              <a:gd name="T75" fmla="*/ 2716 h 3735"/>
              <a:gd name="T76" fmla="*/ 81 w 3735"/>
              <a:gd name="T77" fmla="*/ 2416 h 3735"/>
              <a:gd name="T78" fmla="*/ 14 w 3735"/>
              <a:gd name="T79" fmla="*/ 2093 h 3735"/>
              <a:gd name="T80" fmla="*/ 3 w 3735"/>
              <a:gd name="T81" fmla="*/ 1753 h 3735"/>
              <a:gd name="T82" fmla="*/ 53 w 3735"/>
              <a:gd name="T83" fmla="*/ 1424 h 3735"/>
              <a:gd name="T84" fmla="*/ 157 w 3735"/>
              <a:gd name="T85" fmla="*/ 1116 h 3735"/>
              <a:gd name="T86" fmla="*/ 311 w 3735"/>
              <a:gd name="T87" fmla="*/ 834 h 3735"/>
              <a:gd name="T88" fmla="*/ 510 w 3735"/>
              <a:gd name="T89" fmla="*/ 585 h 3735"/>
              <a:gd name="T90" fmla="*/ 747 w 3735"/>
              <a:gd name="T91" fmla="*/ 374 h 3735"/>
              <a:gd name="T92" fmla="*/ 1019 w 3735"/>
              <a:gd name="T93" fmla="*/ 204 h 3735"/>
              <a:gd name="T94" fmla="*/ 1319 w 3735"/>
              <a:gd name="T95" fmla="*/ 81 h 3735"/>
              <a:gd name="T96" fmla="*/ 1642 w 3735"/>
              <a:gd name="T97" fmla="*/ 14 h 3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35" h="3735">
                <a:moveTo>
                  <a:pt x="2636" y="901"/>
                </a:moveTo>
                <a:lnTo>
                  <a:pt x="2607" y="903"/>
                </a:lnTo>
                <a:lnTo>
                  <a:pt x="2576" y="910"/>
                </a:lnTo>
                <a:lnTo>
                  <a:pt x="2548" y="921"/>
                </a:lnTo>
                <a:lnTo>
                  <a:pt x="2522" y="938"/>
                </a:lnTo>
                <a:lnTo>
                  <a:pt x="2497" y="959"/>
                </a:lnTo>
                <a:lnTo>
                  <a:pt x="2110" y="1367"/>
                </a:lnTo>
                <a:lnTo>
                  <a:pt x="1083" y="1107"/>
                </a:lnTo>
                <a:lnTo>
                  <a:pt x="930" y="1260"/>
                </a:lnTo>
                <a:lnTo>
                  <a:pt x="1734" y="1755"/>
                </a:lnTo>
                <a:lnTo>
                  <a:pt x="1738" y="1760"/>
                </a:lnTo>
                <a:lnTo>
                  <a:pt x="1262" y="2263"/>
                </a:lnTo>
                <a:lnTo>
                  <a:pt x="1259" y="2267"/>
                </a:lnTo>
                <a:lnTo>
                  <a:pt x="1254" y="2272"/>
                </a:lnTo>
                <a:lnTo>
                  <a:pt x="887" y="2287"/>
                </a:lnTo>
                <a:lnTo>
                  <a:pt x="1448" y="2848"/>
                </a:lnTo>
                <a:lnTo>
                  <a:pt x="1463" y="2480"/>
                </a:lnTo>
                <a:lnTo>
                  <a:pt x="1468" y="2476"/>
                </a:lnTo>
                <a:lnTo>
                  <a:pt x="1472" y="2473"/>
                </a:lnTo>
                <a:lnTo>
                  <a:pt x="1975" y="1997"/>
                </a:lnTo>
                <a:lnTo>
                  <a:pt x="1986" y="2008"/>
                </a:lnTo>
                <a:lnTo>
                  <a:pt x="2475" y="2805"/>
                </a:lnTo>
                <a:lnTo>
                  <a:pt x="2628" y="2652"/>
                </a:lnTo>
                <a:lnTo>
                  <a:pt x="2372" y="1621"/>
                </a:lnTo>
                <a:lnTo>
                  <a:pt x="2776" y="1238"/>
                </a:lnTo>
                <a:lnTo>
                  <a:pt x="2797" y="1213"/>
                </a:lnTo>
                <a:lnTo>
                  <a:pt x="2813" y="1187"/>
                </a:lnTo>
                <a:lnTo>
                  <a:pt x="2825" y="1159"/>
                </a:lnTo>
                <a:lnTo>
                  <a:pt x="2832" y="1128"/>
                </a:lnTo>
                <a:lnTo>
                  <a:pt x="2834" y="1099"/>
                </a:lnTo>
                <a:lnTo>
                  <a:pt x="2832" y="1068"/>
                </a:lnTo>
                <a:lnTo>
                  <a:pt x="2825" y="1039"/>
                </a:lnTo>
                <a:lnTo>
                  <a:pt x="2813" y="1010"/>
                </a:lnTo>
                <a:lnTo>
                  <a:pt x="2797" y="984"/>
                </a:lnTo>
                <a:lnTo>
                  <a:pt x="2776" y="959"/>
                </a:lnTo>
                <a:lnTo>
                  <a:pt x="2751" y="938"/>
                </a:lnTo>
                <a:lnTo>
                  <a:pt x="2724" y="921"/>
                </a:lnTo>
                <a:lnTo>
                  <a:pt x="2696" y="910"/>
                </a:lnTo>
                <a:lnTo>
                  <a:pt x="2667" y="903"/>
                </a:lnTo>
                <a:lnTo>
                  <a:pt x="2636" y="901"/>
                </a:lnTo>
                <a:close/>
                <a:moveTo>
                  <a:pt x="1866" y="0"/>
                </a:moveTo>
                <a:lnTo>
                  <a:pt x="1981" y="3"/>
                </a:lnTo>
                <a:lnTo>
                  <a:pt x="2093" y="14"/>
                </a:lnTo>
                <a:lnTo>
                  <a:pt x="2204" y="31"/>
                </a:lnTo>
                <a:lnTo>
                  <a:pt x="2311" y="53"/>
                </a:lnTo>
                <a:lnTo>
                  <a:pt x="2416" y="81"/>
                </a:lnTo>
                <a:lnTo>
                  <a:pt x="2519" y="117"/>
                </a:lnTo>
                <a:lnTo>
                  <a:pt x="2619" y="157"/>
                </a:lnTo>
                <a:lnTo>
                  <a:pt x="2716" y="204"/>
                </a:lnTo>
                <a:lnTo>
                  <a:pt x="2810" y="255"/>
                </a:lnTo>
                <a:lnTo>
                  <a:pt x="2901" y="311"/>
                </a:lnTo>
                <a:lnTo>
                  <a:pt x="2987" y="374"/>
                </a:lnTo>
                <a:lnTo>
                  <a:pt x="3071" y="439"/>
                </a:lnTo>
                <a:lnTo>
                  <a:pt x="3150" y="510"/>
                </a:lnTo>
                <a:lnTo>
                  <a:pt x="3225" y="585"/>
                </a:lnTo>
                <a:lnTo>
                  <a:pt x="3296" y="664"/>
                </a:lnTo>
                <a:lnTo>
                  <a:pt x="3362" y="747"/>
                </a:lnTo>
                <a:lnTo>
                  <a:pt x="3424" y="834"/>
                </a:lnTo>
                <a:lnTo>
                  <a:pt x="3480" y="925"/>
                </a:lnTo>
                <a:lnTo>
                  <a:pt x="3531" y="1019"/>
                </a:lnTo>
                <a:lnTo>
                  <a:pt x="3578" y="1116"/>
                </a:lnTo>
                <a:lnTo>
                  <a:pt x="3618" y="1216"/>
                </a:lnTo>
                <a:lnTo>
                  <a:pt x="3654" y="1319"/>
                </a:lnTo>
                <a:lnTo>
                  <a:pt x="3682" y="1424"/>
                </a:lnTo>
                <a:lnTo>
                  <a:pt x="3704" y="1531"/>
                </a:lnTo>
                <a:lnTo>
                  <a:pt x="3721" y="1642"/>
                </a:lnTo>
                <a:lnTo>
                  <a:pt x="3732" y="1753"/>
                </a:lnTo>
                <a:lnTo>
                  <a:pt x="3735" y="1866"/>
                </a:lnTo>
                <a:lnTo>
                  <a:pt x="3732" y="1981"/>
                </a:lnTo>
                <a:lnTo>
                  <a:pt x="3721" y="2093"/>
                </a:lnTo>
                <a:lnTo>
                  <a:pt x="3704" y="2204"/>
                </a:lnTo>
                <a:lnTo>
                  <a:pt x="3682" y="2311"/>
                </a:lnTo>
                <a:lnTo>
                  <a:pt x="3654" y="2416"/>
                </a:lnTo>
                <a:lnTo>
                  <a:pt x="3618" y="2519"/>
                </a:lnTo>
                <a:lnTo>
                  <a:pt x="3578" y="2619"/>
                </a:lnTo>
                <a:lnTo>
                  <a:pt x="3531" y="2716"/>
                </a:lnTo>
                <a:lnTo>
                  <a:pt x="3480" y="2810"/>
                </a:lnTo>
                <a:lnTo>
                  <a:pt x="3424" y="2901"/>
                </a:lnTo>
                <a:lnTo>
                  <a:pt x="3362" y="2988"/>
                </a:lnTo>
                <a:lnTo>
                  <a:pt x="3296" y="3071"/>
                </a:lnTo>
                <a:lnTo>
                  <a:pt x="3225" y="3150"/>
                </a:lnTo>
                <a:lnTo>
                  <a:pt x="3150" y="3225"/>
                </a:lnTo>
                <a:lnTo>
                  <a:pt x="3071" y="3296"/>
                </a:lnTo>
                <a:lnTo>
                  <a:pt x="2987" y="3362"/>
                </a:lnTo>
                <a:lnTo>
                  <a:pt x="2901" y="3424"/>
                </a:lnTo>
                <a:lnTo>
                  <a:pt x="2810" y="3480"/>
                </a:lnTo>
                <a:lnTo>
                  <a:pt x="2716" y="3531"/>
                </a:lnTo>
                <a:lnTo>
                  <a:pt x="2619" y="3578"/>
                </a:lnTo>
                <a:lnTo>
                  <a:pt x="2519" y="3618"/>
                </a:lnTo>
                <a:lnTo>
                  <a:pt x="2416" y="3654"/>
                </a:lnTo>
                <a:lnTo>
                  <a:pt x="2311" y="3682"/>
                </a:lnTo>
                <a:lnTo>
                  <a:pt x="2204" y="3704"/>
                </a:lnTo>
                <a:lnTo>
                  <a:pt x="2093" y="3721"/>
                </a:lnTo>
                <a:lnTo>
                  <a:pt x="1981" y="3732"/>
                </a:lnTo>
                <a:lnTo>
                  <a:pt x="1866" y="3735"/>
                </a:lnTo>
                <a:lnTo>
                  <a:pt x="1753" y="3732"/>
                </a:lnTo>
                <a:lnTo>
                  <a:pt x="1642" y="3721"/>
                </a:lnTo>
                <a:lnTo>
                  <a:pt x="1531" y="3704"/>
                </a:lnTo>
                <a:lnTo>
                  <a:pt x="1424" y="3682"/>
                </a:lnTo>
                <a:lnTo>
                  <a:pt x="1319" y="3654"/>
                </a:lnTo>
                <a:lnTo>
                  <a:pt x="1216" y="3618"/>
                </a:lnTo>
                <a:lnTo>
                  <a:pt x="1116" y="3578"/>
                </a:lnTo>
                <a:lnTo>
                  <a:pt x="1019" y="3531"/>
                </a:lnTo>
                <a:lnTo>
                  <a:pt x="925" y="3480"/>
                </a:lnTo>
                <a:lnTo>
                  <a:pt x="834" y="3424"/>
                </a:lnTo>
                <a:lnTo>
                  <a:pt x="747" y="3362"/>
                </a:lnTo>
                <a:lnTo>
                  <a:pt x="664" y="3296"/>
                </a:lnTo>
                <a:lnTo>
                  <a:pt x="585" y="3225"/>
                </a:lnTo>
                <a:lnTo>
                  <a:pt x="510" y="3150"/>
                </a:lnTo>
                <a:lnTo>
                  <a:pt x="439" y="3071"/>
                </a:lnTo>
                <a:lnTo>
                  <a:pt x="374" y="2988"/>
                </a:lnTo>
                <a:lnTo>
                  <a:pt x="311" y="2901"/>
                </a:lnTo>
                <a:lnTo>
                  <a:pt x="255" y="2810"/>
                </a:lnTo>
                <a:lnTo>
                  <a:pt x="204" y="2716"/>
                </a:lnTo>
                <a:lnTo>
                  <a:pt x="157" y="2619"/>
                </a:lnTo>
                <a:lnTo>
                  <a:pt x="117" y="2519"/>
                </a:lnTo>
                <a:lnTo>
                  <a:pt x="81" y="2416"/>
                </a:lnTo>
                <a:lnTo>
                  <a:pt x="53" y="2311"/>
                </a:lnTo>
                <a:lnTo>
                  <a:pt x="31" y="2204"/>
                </a:lnTo>
                <a:lnTo>
                  <a:pt x="14" y="2093"/>
                </a:lnTo>
                <a:lnTo>
                  <a:pt x="3" y="1981"/>
                </a:lnTo>
                <a:lnTo>
                  <a:pt x="0" y="1866"/>
                </a:lnTo>
                <a:lnTo>
                  <a:pt x="3" y="1753"/>
                </a:lnTo>
                <a:lnTo>
                  <a:pt x="14" y="1642"/>
                </a:lnTo>
                <a:lnTo>
                  <a:pt x="31" y="1531"/>
                </a:lnTo>
                <a:lnTo>
                  <a:pt x="53" y="1424"/>
                </a:lnTo>
                <a:lnTo>
                  <a:pt x="81" y="1319"/>
                </a:lnTo>
                <a:lnTo>
                  <a:pt x="117" y="1216"/>
                </a:lnTo>
                <a:lnTo>
                  <a:pt x="157" y="1116"/>
                </a:lnTo>
                <a:lnTo>
                  <a:pt x="204" y="1019"/>
                </a:lnTo>
                <a:lnTo>
                  <a:pt x="255" y="925"/>
                </a:lnTo>
                <a:lnTo>
                  <a:pt x="311" y="834"/>
                </a:lnTo>
                <a:lnTo>
                  <a:pt x="374" y="747"/>
                </a:lnTo>
                <a:lnTo>
                  <a:pt x="439" y="664"/>
                </a:lnTo>
                <a:lnTo>
                  <a:pt x="510" y="585"/>
                </a:lnTo>
                <a:lnTo>
                  <a:pt x="585" y="510"/>
                </a:lnTo>
                <a:lnTo>
                  <a:pt x="664" y="439"/>
                </a:lnTo>
                <a:lnTo>
                  <a:pt x="747" y="374"/>
                </a:lnTo>
                <a:lnTo>
                  <a:pt x="834" y="311"/>
                </a:lnTo>
                <a:lnTo>
                  <a:pt x="925" y="255"/>
                </a:lnTo>
                <a:lnTo>
                  <a:pt x="1019" y="204"/>
                </a:lnTo>
                <a:lnTo>
                  <a:pt x="1116" y="157"/>
                </a:lnTo>
                <a:lnTo>
                  <a:pt x="1216" y="117"/>
                </a:lnTo>
                <a:lnTo>
                  <a:pt x="1319" y="81"/>
                </a:lnTo>
                <a:lnTo>
                  <a:pt x="1424" y="53"/>
                </a:lnTo>
                <a:lnTo>
                  <a:pt x="1531" y="31"/>
                </a:lnTo>
                <a:lnTo>
                  <a:pt x="1642" y="14"/>
                </a:lnTo>
                <a:lnTo>
                  <a:pt x="1753" y="3"/>
                </a:lnTo>
                <a:lnTo>
                  <a:pt x="18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07" name="Freeform 890"/>
          <p:cNvSpPr>
            <a:spLocks noEditPoints="1"/>
          </p:cNvSpPr>
          <p:nvPr/>
        </p:nvSpPr>
        <p:spPr bwMode="auto">
          <a:xfrm>
            <a:off x="4718466" y="4465033"/>
            <a:ext cx="197200" cy="197042"/>
          </a:xfrm>
          <a:custGeom>
            <a:avLst/>
            <a:gdLst>
              <a:gd name="T0" fmla="*/ 2229 w 3735"/>
              <a:gd name="T1" fmla="*/ 2848 h 3731"/>
              <a:gd name="T2" fmla="*/ 2726 w 3735"/>
              <a:gd name="T3" fmla="*/ 2848 h 3731"/>
              <a:gd name="T4" fmla="*/ 2726 w 3735"/>
              <a:gd name="T5" fmla="*/ 2353 h 3731"/>
              <a:gd name="T6" fmla="*/ 1486 w 3735"/>
              <a:gd name="T7" fmla="*/ 1994 h 3731"/>
              <a:gd name="T8" fmla="*/ 1359 w 3735"/>
              <a:gd name="T9" fmla="*/ 2107 h 3731"/>
              <a:gd name="T10" fmla="*/ 1234 w 3735"/>
              <a:gd name="T11" fmla="*/ 2246 h 3731"/>
              <a:gd name="T12" fmla="*/ 1130 w 3735"/>
              <a:gd name="T13" fmla="*/ 2424 h 3731"/>
              <a:gd name="T14" fmla="*/ 1062 w 3735"/>
              <a:gd name="T15" fmla="*/ 2656 h 3731"/>
              <a:gd name="T16" fmla="*/ 2101 w 3735"/>
              <a:gd name="T17" fmla="*/ 2873 h 3731"/>
              <a:gd name="T18" fmla="*/ 2482 w 3735"/>
              <a:gd name="T19" fmla="*/ 2223 h 3731"/>
              <a:gd name="T20" fmla="*/ 2285 w 3735"/>
              <a:gd name="T21" fmla="*/ 2025 h 3731"/>
              <a:gd name="T22" fmla="*/ 2069 w 3735"/>
              <a:gd name="T23" fmla="*/ 1993 h 3731"/>
              <a:gd name="T24" fmla="*/ 1798 w 3735"/>
              <a:gd name="T25" fmla="*/ 2020 h 3731"/>
              <a:gd name="T26" fmla="*/ 1545 w 3735"/>
              <a:gd name="T27" fmla="*/ 1943 h 3731"/>
              <a:gd name="T28" fmla="*/ 1689 w 3735"/>
              <a:gd name="T29" fmla="*/ 764 h 3731"/>
              <a:gd name="T30" fmla="*/ 1489 w 3735"/>
              <a:gd name="T31" fmla="*/ 881 h 3731"/>
              <a:gd name="T32" fmla="*/ 1354 w 3735"/>
              <a:gd name="T33" fmla="*/ 1066 h 3731"/>
              <a:gd name="T34" fmla="*/ 1303 w 3735"/>
              <a:gd name="T35" fmla="*/ 1299 h 3731"/>
              <a:gd name="T36" fmla="*/ 1354 w 3735"/>
              <a:gd name="T37" fmla="*/ 1533 h 3731"/>
              <a:gd name="T38" fmla="*/ 1489 w 3735"/>
              <a:gd name="T39" fmla="*/ 1718 h 3731"/>
              <a:gd name="T40" fmla="*/ 1689 w 3735"/>
              <a:gd name="T41" fmla="*/ 1835 h 3731"/>
              <a:gd name="T42" fmla="*/ 1929 w 3735"/>
              <a:gd name="T43" fmla="*/ 1860 h 3731"/>
              <a:gd name="T44" fmla="*/ 2153 w 3735"/>
              <a:gd name="T45" fmla="*/ 1786 h 3731"/>
              <a:gd name="T46" fmla="*/ 2323 w 3735"/>
              <a:gd name="T47" fmla="*/ 1633 h 3731"/>
              <a:gd name="T48" fmla="*/ 2419 w 3735"/>
              <a:gd name="T49" fmla="*/ 1420 h 3731"/>
              <a:gd name="T50" fmla="*/ 2419 w 3735"/>
              <a:gd name="T51" fmla="*/ 1179 h 3731"/>
              <a:gd name="T52" fmla="*/ 2323 w 3735"/>
              <a:gd name="T53" fmla="*/ 966 h 3731"/>
              <a:gd name="T54" fmla="*/ 2153 w 3735"/>
              <a:gd name="T55" fmla="*/ 813 h 3731"/>
              <a:gd name="T56" fmla="*/ 1929 w 3735"/>
              <a:gd name="T57" fmla="*/ 739 h 3731"/>
              <a:gd name="T58" fmla="*/ 2094 w 3735"/>
              <a:gd name="T59" fmla="*/ 14 h 3731"/>
              <a:gd name="T60" fmla="*/ 2519 w 3735"/>
              <a:gd name="T61" fmla="*/ 117 h 3731"/>
              <a:gd name="T62" fmla="*/ 2901 w 3735"/>
              <a:gd name="T63" fmla="*/ 311 h 3731"/>
              <a:gd name="T64" fmla="*/ 3225 w 3735"/>
              <a:gd name="T65" fmla="*/ 585 h 3731"/>
              <a:gd name="T66" fmla="*/ 3480 w 3735"/>
              <a:gd name="T67" fmla="*/ 924 h 3731"/>
              <a:gd name="T68" fmla="*/ 3653 w 3735"/>
              <a:gd name="T69" fmla="*/ 1317 h 3731"/>
              <a:gd name="T70" fmla="*/ 3732 w 3735"/>
              <a:gd name="T71" fmla="*/ 1752 h 3731"/>
              <a:gd name="T72" fmla="*/ 3705 w 3735"/>
              <a:gd name="T73" fmla="*/ 2201 h 3731"/>
              <a:gd name="T74" fmla="*/ 3578 w 3735"/>
              <a:gd name="T75" fmla="*/ 2616 h 3731"/>
              <a:gd name="T76" fmla="*/ 3362 w 3735"/>
              <a:gd name="T77" fmla="*/ 2985 h 3731"/>
              <a:gd name="T78" fmla="*/ 3071 w 3735"/>
              <a:gd name="T79" fmla="*/ 3293 h 3731"/>
              <a:gd name="T80" fmla="*/ 2717 w 3735"/>
              <a:gd name="T81" fmla="*/ 3528 h 3731"/>
              <a:gd name="T82" fmla="*/ 2311 w 3735"/>
              <a:gd name="T83" fmla="*/ 3679 h 3731"/>
              <a:gd name="T84" fmla="*/ 1866 w 3735"/>
              <a:gd name="T85" fmla="*/ 3731 h 3731"/>
              <a:gd name="T86" fmla="*/ 1424 w 3735"/>
              <a:gd name="T87" fmla="*/ 3679 h 3731"/>
              <a:gd name="T88" fmla="*/ 1018 w 3735"/>
              <a:gd name="T89" fmla="*/ 3528 h 3731"/>
              <a:gd name="T90" fmla="*/ 664 w 3735"/>
              <a:gd name="T91" fmla="*/ 3293 h 3731"/>
              <a:gd name="T92" fmla="*/ 373 w 3735"/>
              <a:gd name="T93" fmla="*/ 2985 h 3731"/>
              <a:gd name="T94" fmla="*/ 157 w 3735"/>
              <a:gd name="T95" fmla="*/ 2616 h 3731"/>
              <a:gd name="T96" fmla="*/ 30 w 3735"/>
              <a:gd name="T97" fmla="*/ 2201 h 3731"/>
              <a:gd name="T98" fmla="*/ 3 w 3735"/>
              <a:gd name="T99" fmla="*/ 1752 h 3731"/>
              <a:gd name="T100" fmla="*/ 82 w 3735"/>
              <a:gd name="T101" fmla="*/ 1317 h 3731"/>
              <a:gd name="T102" fmla="*/ 255 w 3735"/>
              <a:gd name="T103" fmla="*/ 924 h 3731"/>
              <a:gd name="T104" fmla="*/ 510 w 3735"/>
              <a:gd name="T105" fmla="*/ 585 h 3731"/>
              <a:gd name="T106" fmla="*/ 834 w 3735"/>
              <a:gd name="T107" fmla="*/ 311 h 3731"/>
              <a:gd name="T108" fmla="*/ 1216 w 3735"/>
              <a:gd name="T109" fmla="*/ 117 h 3731"/>
              <a:gd name="T110" fmla="*/ 1641 w 3735"/>
              <a:gd name="T111" fmla="*/ 14 h 3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35" h="3731">
                <a:moveTo>
                  <a:pt x="2521" y="2353"/>
                </a:moveTo>
                <a:lnTo>
                  <a:pt x="2521" y="2643"/>
                </a:lnTo>
                <a:lnTo>
                  <a:pt x="2229" y="2643"/>
                </a:lnTo>
                <a:lnTo>
                  <a:pt x="2229" y="2848"/>
                </a:lnTo>
                <a:lnTo>
                  <a:pt x="2521" y="2848"/>
                </a:lnTo>
                <a:lnTo>
                  <a:pt x="2521" y="3140"/>
                </a:lnTo>
                <a:lnTo>
                  <a:pt x="2726" y="3140"/>
                </a:lnTo>
                <a:lnTo>
                  <a:pt x="2726" y="2848"/>
                </a:lnTo>
                <a:lnTo>
                  <a:pt x="3017" y="2848"/>
                </a:lnTo>
                <a:lnTo>
                  <a:pt x="3017" y="2643"/>
                </a:lnTo>
                <a:lnTo>
                  <a:pt x="2726" y="2643"/>
                </a:lnTo>
                <a:lnTo>
                  <a:pt x="2726" y="2353"/>
                </a:lnTo>
                <a:lnTo>
                  <a:pt x="2521" y="2353"/>
                </a:lnTo>
                <a:close/>
                <a:moveTo>
                  <a:pt x="1545" y="1943"/>
                </a:moveTo>
                <a:lnTo>
                  <a:pt x="1516" y="1968"/>
                </a:lnTo>
                <a:lnTo>
                  <a:pt x="1486" y="1994"/>
                </a:lnTo>
                <a:lnTo>
                  <a:pt x="1455" y="2021"/>
                </a:lnTo>
                <a:lnTo>
                  <a:pt x="1423" y="2048"/>
                </a:lnTo>
                <a:lnTo>
                  <a:pt x="1391" y="2077"/>
                </a:lnTo>
                <a:lnTo>
                  <a:pt x="1359" y="2107"/>
                </a:lnTo>
                <a:lnTo>
                  <a:pt x="1326" y="2139"/>
                </a:lnTo>
                <a:lnTo>
                  <a:pt x="1296" y="2172"/>
                </a:lnTo>
                <a:lnTo>
                  <a:pt x="1264" y="2208"/>
                </a:lnTo>
                <a:lnTo>
                  <a:pt x="1234" y="2246"/>
                </a:lnTo>
                <a:lnTo>
                  <a:pt x="1206" y="2287"/>
                </a:lnTo>
                <a:lnTo>
                  <a:pt x="1179" y="2330"/>
                </a:lnTo>
                <a:lnTo>
                  <a:pt x="1154" y="2375"/>
                </a:lnTo>
                <a:lnTo>
                  <a:pt x="1130" y="2424"/>
                </a:lnTo>
                <a:lnTo>
                  <a:pt x="1108" y="2476"/>
                </a:lnTo>
                <a:lnTo>
                  <a:pt x="1090" y="2532"/>
                </a:lnTo>
                <a:lnTo>
                  <a:pt x="1074" y="2592"/>
                </a:lnTo>
                <a:lnTo>
                  <a:pt x="1062" y="2656"/>
                </a:lnTo>
                <a:lnTo>
                  <a:pt x="1051" y="2724"/>
                </a:lnTo>
                <a:lnTo>
                  <a:pt x="1046" y="2797"/>
                </a:lnTo>
                <a:lnTo>
                  <a:pt x="1043" y="2873"/>
                </a:lnTo>
                <a:lnTo>
                  <a:pt x="2101" y="2873"/>
                </a:lnTo>
                <a:lnTo>
                  <a:pt x="2101" y="2515"/>
                </a:lnTo>
                <a:lnTo>
                  <a:pt x="2391" y="2515"/>
                </a:lnTo>
                <a:lnTo>
                  <a:pt x="2391" y="2223"/>
                </a:lnTo>
                <a:lnTo>
                  <a:pt x="2482" y="2223"/>
                </a:lnTo>
                <a:lnTo>
                  <a:pt x="2435" y="2168"/>
                </a:lnTo>
                <a:lnTo>
                  <a:pt x="2385" y="2115"/>
                </a:lnTo>
                <a:lnTo>
                  <a:pt x="2335" y="2069"/>
                </a:lnTo>
                <a:lnTo>
                  <a:pt x="2285" y="2025"/>
                </a:lnTo>
                <a:lnTo>
                  <a:pt x="2236" y="1983"/>
                </a:lnTo>
                <a:lnTo>
                  <a:pt x="2190" y="1943"/>
                </a:lnTo>
                <a:lnTo>
                  <a:pt x="2130" y="1970"/>
                </a:lnTo>
                <a:lnTo>
                  <a:pt x="2069" y="1993"/>
                </a:lnTo>
                <a:lnTo>
                  <a:pt x="2004" y="2010"/>
                </a:lnTo>
                <a:lnTo>
                  <a:pt x="1937" y="2020"/>
                </a:lnTo>
                <a:lnTo>
                  <a:pt x="1866" y="2025"/>
                </a:lnTo>
                <a:lnTo>
                  <a:pt x="1798" y="2020"/>
                </a:lnTo>
                <a:lnTo>
                  <a:pt x="1731" y="2010"/>
                </a:lnTo>
                <a:lnTo>
                  <a:pt x="1666" y="1993"/>
                </a:lnTo>
                <a:lnTo>
                  <a:pt x="1604" y="1970"/>
                </a:lnTo>
                <a:lnTo>
                  <a:pt x="1545" y="1943"/>
                </a:lnTo>
                <a:close/>
                <a:moveTo>
                  <a:pt x="1866" y="736"/>
                </a:moveTo>
                <a:lnTo>
                  <a:pt x="1806" y="739"/>
                </a:lnTo>
                <a:lnTo>
                  <a:pt x="1746" y="748"/>
                </a:lnTo>
                <a:lnTo>
                  <a:pt x="1689" y="764"/>
                </a:lnTo>
                <a:lnTo>
                  <a:pt x="1634" y="786"/>
                </a:lnTo>
                <a:lnTo>
                  <a:pt x="1582" y="813"/>
                </a:lnTo>
                <a:lnTo>
                  <a:pt x="1534" y="845"/>
                </a:lnTo>
                <a:lnTo>
                  <a:pt x="1489" y="881"/>
                </a:lnTo>
                <a:lnTo>
                  <a:pt x="1448" y="922"/>
                </a:lnTo>
                <a:lnTo>
                  <a:pt x="1412" y="966"/>
                </a:lnTo>
                <a:lnTo>
                  <a:pt x="1380" y="1015"/>
                </a:lnTo>
                <a:lnTo>
                  <a:pt x="1354" y="1066"/>
                </a:lnTo>
                <a:lnTo>
                  <a:pt x="1332" y="1122"/>
                </a:lnTo>
                <a:lnTo>
                  <a:pt x="1316" y="1179"/>
                </a:lnTo>
                <a:lnTo>
                  <a:pt x="1306" y="1238"/>
                </a:lnTo>
                <a:lnTo>
                  <a:pt x="1303" y="1299"/>
                </a:lnTo>
                <a:lnTo>
                  <a:pt x="1306" y="1361"/>
                </a:lnTo>
                <a:lnTo>
                  <a:pt x="1316" y="1420"/>
                </a:lnTo>
                <a:lnTo>
                  <a:pt x="1332" y="1477"/>
                </a:lnTo>
                <a:lnTo>
                  <a:pt x="1354" y="1533"/>
                </a:lnTo>
                <a:lnTo>
                  <a:pt x="1380" y="1584"/>
                </a:lnTo>
                <a:lnTo>
                  <a:pt x="1412" y="1633"/>
                </a:lnTo>
                <a:lnTo>
                  <a:pt x="1448" y="1677"/>
                </a:lnTo>
                <a:lnTo>
                  <a:pt x="1489" y="1718"/>
                </a:lnTo>
                <a:lnTo>
                  <a:pt x="1534" y="1754"/>
                </a:lnTo>
                <a:lnTo>
                  <a:pt x="1582" y="1786"/>
                </a:lnTo>
                <a:lnTo>
                  <a:pt x="1634" y="1813"/>
                </a:lnTo>
                <a:lnTo>
                  <a:pt x="1689" y="1835"/>
                </a:lnTo>
                <a:lnTo>
                  <a:pt x="1746" y="1851"/>
                </a:lnTo>
                <a:lnTo>
                  <a:pt x="1806" y="1860"/>
                </a:lnTo>
                <a:lnTo>
                  <a:pt x="1866" y="1863"/>
                </a:lnTo>
                <a:lnTo>
                  <a:pt x="1929" y="1860"/>
                </a:lnTo>
                <a:lnTo>
                  <a:pt x="1988" y="1851"/>
                </a:lnTo>
                <a:lnTo>
                  <a:pt x="2046" y="1835"/>
                </a:lnTo>
                <a:lnTo>
                  <a:pt x="2101" y="1813"/>
                </a:lnTo>
                <a:lnTo>
                  <a:pt x="2153" y="1786"/>
                </a:lnTo>
                <a:lnTo>
                  <a:pt x="2201" y="1754"/>
                </a:lnTo>
                <a:lnTo>
                  <a:pt x="2246" y="1718"/>
                </a:lnTo>
                <a:lnTo>
                  <a:pt x="2287" y="1677"/>
                </a:lnTo>
                <a:lnTo>
                  <a:pt x="2323" y="1633"/>
                </a:lnTo>
                <a:lnTo>
                  <a:pt x="2355" y="1584"/>
                </a:lnTo>
                <a:lnTo>
                  <a:pt x="2381" y="1533"/>
                </a:lnTo>
                <a:lnTo>
                  <a:pt x="2403" y="1477"/>
                </a:lnTo>
                <a:lnTo>
                  <a:pt x="2419" y="1420"/>
                </a:lnTo>
                <a:lnTo>
                  <a:pt x="2429" y="1361"/>
                </a:lnTo>
                <a:lnTo>
                  <a:pt x="2431" y="1299"/>
                </a:lnTo>
                <a:lnTo>
                  <a:pt x="2429" y="1238"/>
                </a:lnTo>
                <a:lnTo>
                  <a:pt x="2419" y="1179"/>
                </a:lnTo>
                <a:lnTo>
                  <a:pt x="2403" y="1122"/>
                </a:lnTo>
                <a:lnTo>
                  <a:pt x="2381" y="1066"/>
                </a:lnTo>
                <a:lnTo>
                  <a:pt x="2355" y="1015"/>
                </a:lnTo>
                <a:lnTo>
                  <a:pt x="2323" y="966"/>
                </a:lnTo>
                <a:lnTo>
                  <a:pt x="2287" y="922"/>
                </a:lnTo>
                <a:lnTo>
                  <a:pt x="2246" y="881"/>
                </a:lnTo>
                <a:lnTo>
                  <a:pt x="2201" y="845"/>
                </a:lnTo>
                <a:lnTo>
                  <a:pt x="2153" y="813"/>
                </a:lnTo>
                <a:lnTo>
                  <a:pt x="2101" y="786"/>
                </a:lnTo>
                <a:lnTo>
                  <a:pt x="2046" y="764"/>
                </a:lnTo>
                <a:lnTo>
                  <a:pt x="1988" y="748"/>
                </a:lnTo>
                <a:lnTo>
                  <a:pt x="1929" y="739"/>
                </a:lnTo>
                <a:lnTo>
                  <a:pt x="1866" y="736"/>
                </a:lnTo>
                <a:close/>
                <a:moveTo>
                  <a:pt x="1866" y="0"/>
                </a:moveTo>
                <a:lnTo>
                  <a:pt x="1981" y="3"/>
                </a:lnTo>
                <a:lnTo>
                  <a:pt x="2094" y="14"/>
                </a:lnTo>
                <a:lnTo>
                  <a:pt x="2203" y="31"/>
                </a:lnTo>
                <a:lnTo>
                  <a:pt x="2311" y="53"/>
                </a:lnTo>
                <a:lnTo>
                  <a:pt x="2416" y="82"/>
                </a:lnTo>
                <a:lnTo>
                  <a:pt x="2519" y="117"/>
                </a:lnTo>
                <a:lnTo>
                  <a:pt x="2619" y="158"/>
                </a:lnTo>
                <a:lnTo>
                  <a:pt x="2717" y="203"/>
                </a:lnTo>
                <a:lnTo>
                  <a:pt x="2810" y="254"/>
                </a:lnTo>
                <a:lnTo>
                  <a:pt x="2901" y="311"/>
                </a:lnTo>
                <a:lnTo>
                  <a:pt x="2987" y="372"/>
                </a:lnTo>
                <a:lnTo>
                  <a:pt x="3071" y="438"/>
                </a:lnTo>
                <a:lnTo>
                  <a:pt x="3150" y="510"/>
                </a:lnTo>
                <a:lnTo>
                  <a:pt x="3225" y="585"/>
                </a:lnTo>
                <a:lnTo>
                  <a:pt x="3296" y="664"/>
                </a:lnTo>
                <a:lnTo>
                  <a:pt x="3362" y="747"/>
                </a:lnTo>
                <a:lnTo>
                  <a:pt x="3424" y="833"/>
                </a:lnTo>
                <a:lnTo>
                  <a:pt x="3480" y="924"/>
                </a:lnTo>
                <a:lnTo>
                  <a:pt x="3532" y="1017"/>
                </a:lnTo>
                <a:lnTo>
                  <a:pt x="3578" y="1115"/>
                </a:lnTo>
                <a:lnTo>
                  <a:pt x="3618" y="1215"/>
                </a:lnTo>
                <a:lnTo>
                  <a:pt x="3653" y="1317"/>
                </a:lnTo>
                <a:lnTo>
                  <a:pt x="3682" y="1423"/>
                </a:lnTo>
                <a:lnTo>
                  <a:pt x="3705" y="1531"/>
                </a:lnTo>
                <a:lnTo>
                  <a:pt x="3721" y="1641"/>
                </a:lnTo>
                <a:lnTo>
                  <a:pt x="3732" y="1752"/>
                </a:lnTo>
                <a:lnTo>
                  <a:pt x="3735" y="1866"/>
                </a:lnTo>
                <a:lnTo>
                  <a:pt x="3732" y="1979"/>
                </a:lnTo>
                <a:lnTo>
                  <a:pt x="3721" y="2092"/>
                </a:lnTo>
                <a:lnTo>
                  <a:pt x="3705" y="2201"/>
                </a:lnTo>
                <a:lnTo>
                  <a:pt x="3682" y="2308"/>
                </a:lnTo>
                <a:lnTo>
                  <a:pt x="3653" y="2414"/>
                </a:lnTo>
                <a:lnTo>
                  <a:pt x="3618" y="2516"/>
                </a:lnTo>
                <a:lnTo>
                  <a:pt x="3578" y="2616"/>
                </a:lnTo>
                <a:lnTo>
                  <a:pt x="3532" y="2714"/>
                </a:lnTo>
                <a:lnTo>
                  <a:pt x="3480" y="2807"/>
                </a:lnTo>
                <a:lnTo>
                  <a:pt x="3424" y="2898"/>
                </a:lnTo>
                <a:lnTo>
                  <a:pt x="3362" y="2985"/>
                </a:lnTo>
                <a:lnTo>
                  <a:pt x="3296" y="3068"/>
                </a:lnTo>
                <a:lnTo>
                  <a:pt x="3225" y="3146"/>
                </a:lnTo>
                <a:lnTo>
                  <a:pt x="3150" y="3222"/>
                </a:lnTo>
                <a:lnTo>
                  <a:pt x="3071" y="3293"/>
                </a:lnTo>
                <a:lnTo>
                  <a:pt x="2987" y="3359"/>
                </a:lnTo>
                <a:lnTo>
                  <a:pt x="2901" y="3420"/>
                </a:lnTo>
                <a:lnTo>
                  <a:pt x="2810" y="3477"/>
                </a:lnTo>
                <a:lnTo>
                  <a:pt x="2717" y="3528"/>
                </a:lnTo>
                <a:lnTo>
                  <a:pt x="2619" y="3574"/>
                </a:lnTo>
                <a:lnTo>
                  <a:pt x="2519" y="3614"/>
                </a:lnTo>
                <a:lnTo>
                  <a:pt x="2416" y="3649"/>
                </a:lnTo>
                <a:lnTo>
                  <a:pt x="2311" y="3679"/>
                </a:lnTo>
                <a:lnTo>
                  <a:pt x="2203" y="3702"/>
                </a:lnTo>
                <a:lnTo>
                  <a:pt x="2094" y="3717"/>
                </a:lnTo>
                <a:lnTo>
                  <a:pt x="1981" y="3728"/>
                </a:lnTo>
                <a:lnTo>
                  <a:pt x="1866" y="3731"/>
                </a:lnTo>
                <a:lnTo>
                  <a:pt x="1754" y="3728"/>
                </a:lnTo>
                <a:lnTo>
                  <a:pt x="1641" y="3717"/>
                </a:lnTo>
                <a:lnTo>
                  <a:pt x="1532" y="3702"/>
                </a:lnTo>
                <a:lnTo>
                  <a:pt x="1424" y="3679"/>
                </a:lnTo>
                <a:lnTo>
                  <a:pt x="1319" y="3649"/>
                </a:lnTo>
                <a:lnTo>
                  <a:pt x="1216" y="3614"/>
                </a:lnTo>
                <a:lnTo>
                  <a:pt x="1116" y="3574"/>
                </a:lnTo>
                <a:lnTo>
                  <a:pt x="1018" y="3528"/>
                </a:lnTo>
                <a:lnTo>
                  <a:pt x="925" y="3477"/>
                </a:lnTo>
                <a:lnTo>
                  <a:pt x="834" y="3420"/>
                </a:lnTo>
                <a:lnTo>
                  <a:pt x="748" y="3359"/>
                </a:lnTo>
                <a:lnTo>
                  <a:pt x="664" y="3293"/>
                </a:lnTo>
                <a:lnTo>
                  <a:pt x="585" y="3222"/>
                </a:lnTo>
                <a:lnTo>
                  <a:pt x="510" y="3146"/>
                </a:lnTo>
                <a:lnTo>
                  <a:pt x="439" y="3068"/>
                </a:lnTo>
                <a:lnTo>
                  <a:pt x="373" y="2985"/>
                </a:lnTo>
                <a:lnTo>
                  <a:pt x="311" y="2898"/>
                </a:lnTo>
                <a:lnTo>
                  <a:pt x="255" y="2807"/>
                </a:lnTo>
                <a:lnTo>
                  <a:pt x="203" y="2714"/>
                </a:lnTo>
                <a:lnTo>
                  <a:pt x="157" y="2616"/>
                </a:lnTo>
                <a:lnTo>
                  <a:pt x="117" y="2516"/>
                </a:lnTo>
                <a:lnTo>
                  <a:pt x="82" y="2414"/>
                </a:lnTo>
                <a:lnTo>
                  <a:pt x="52" y="2308"/>
                </a:lnTo>
                <a:lnTo>
                  <a:pt x="30" y="2201"/>
                </a:lnTo>
                <a:lnTo>
                  <a:pt x="14" y="2092"/>
                </a:lnTo>
                <a:lnTo>
                  <a:pt x="3" y="1979"/>
                </a:lnTo>
                <a:lnTo>
                  <a:pt x="0" y="1866"/>
                </a:lnTo>
                <a:lnTo>
                  <a:pt x="3" y="1752"/>
                </a:lnTo>
                <a:lnTo>
                  <a:pt x="14" y="1641"/>
                </a:lnTo>
                <a:lnTo>
                  <a:pt x="30" y="1531"/>
                </a:lnTo>
                <a:lnTo>
                  <a:pt x="52" y="1423"/>
                </a:lnTo>
                <a:lnTo>
                  <a:pt x="82" y="1317"/>
                </a:lnTo>
                <a:lnTo>
                  <a:pt x="117" y="1215"/>
                </a:lnTo>
                <a:lnTo>
                  <a:pt x="157" y="1115"/>
                </a:lnTo>
                <a:lnTo>
                  <a:pt x="203" y="1017"/>
                </a:lnTo>
                <a:lnTo>
                  <a:pt x="255" y="924"/>
                </a:lnTo>
                <a:lnTo>
                  <a:pt x="311" y="833"/>
                </a:lnTo>
                <a:lnTo>
                  <a:pt x="373" y="747"/>
                </a:lnTo>
                <a:lnTo>
                  <a:pt x="439" y="664"/>
                </a:lnTo>
                <a:lnTo>
                  <a:pt x="510" y="585"/>
                </a:lnTo>
                <a:lnTo>
                  <a:pt x="585" y="510"/>
                </a:lnTo>
                <a:lnTo>
                  <a:pt x="664" y="438"/>
                </a:lnTo>
                <a:lnTo>
                  <a:pt x="748" y="372"/>
                </a:lnTo>
                <a:lnTo>
                  <a:pt x="834" y="311"/>
                </a:lnTo>
                <a:lnTo>
                  <a:pt x="925" y="254"/>
                </a:lnTo>
                <a:lnTo>
                  <a:pt x="1018" y="203"/>
                </a:lnTo>
                <a:lnTo>
                  <a:pt x="1116" y="158"/>
                </a:lnTo>
                <a:lnTo>
                  <a:pt x="1216" y="117"/>
                </a:lnTo>
                <a:lnTo>
                  <a:pt x="1319" y="82"/>
                </a:lnTo>
                <a:lnTo>
                  <a:pt x="1424" y="53"/>
                </a:lnTo>
                <a:lnTo>
                  <a:pt x="1532" y="31"/>
                </a:lnTo>
                <a:lnTo>
                  <a:pt x="1641" y="14"/>
                </a:lnTo>
                <a:lnTo>
                  <a:pt x="1754" y="3"/>
                </a:lnTo>
                <a:lnTo>
                  <a:pt x="18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11" name="Freeform 895"/>
          <p:cNvSpPr>
            <a:spLocks noEditPoints="1"/>
          </p:cNvSpPr>
          <p:nvPr/>
        </p:nvSpPr>
        <p:spPr bwMode="auto">
          <a:xfrm>
            <a:off x="3666225" y="4465034"/>
            <a:ext cx="197357" cy="197041"/>
          </a:xfrm>
          <a:custGeom>
            <a:avLst/>
            <a:gdLst>
              <a:gd name="T0" fmla="*/ 2778 w 3738"/>
              <a:gd name="T1" fmla="*/ 1524 h 3731"/>
              <a:gd name="T2" fmla="*/ 2801 w 3738"/>
              <a:gd name="T3" fmla="*/ 1860 h 3731"/>
              <a:gd name="T4" fmla="*/ 2720 w 3738"/>
              <a:gd name="T5" fmla="*/ 2201 h 3731"/>
              <a:gd name="T6" fmla="*/ 2544 w 3738"/>
              <a:gd name="T7" fmla="*/ 2493 h 3731"/>
              <a:gd name="T8" fmla="*/ 2292 w 3738"/>
              <a:gd name="T9" fmla="*/ 2722 h 3731"/>
              <a:gd name="T10" fmla="*/ 1980 w 3738"/>
              <a:gd name="T11" fmla="*/ 2867 h 3731"/>
              <a:gd name="T12" fmla="*/ 1946 w 3738"/>
              <a:gd name="T13" fmla="*/ 2950 h 3731"/>
              <a:gd name="T14" fmla="*/ 2249 w 3738"/>
              <a:gd name="T15" fmla="*/ 2975 h 3731"/>
              <a:gd name="T16" fmla="*/ 2537 w 3738"/>
              <a:gd name="T17" fmla="*/ 2902 h 3731"/>
              <a:gd name="T18" fmla="*/ 2972 w 3738"/>
              <a:gd name="T19" fmla="*/ 2518 h 3731"/>
              <a:gd name="T20" fmla="*/ 3073 w 3738"/>
              <a:gd name="T21" fmla="*/ 2265 h 3731"/>
              <a:gd name="T22" fmla="*/ 3094 w 3738"/>
              <a:gd name="T23" fmla="*/ 1977 h 3731"/>
              <a:gd name="T24" fmla="*/ 3021 w 3738"/>
              <a:gd name="T25" fmla="*/ 1687 h 3731"/>
              <a:gd name="T26" fmla="*/ 2864 w 3738"/>
              <a:gd name="T27" fmla="*/ 1442 h 3731"/>
              <a:gd name="T28" fmla="*/ 1657 w 3738"/>
              <a:gd name="T29" fmla="*/ 754 h 3731"/>
              <a:gd name="T30" fmla="*/ 1337 w 3738"/>
              <a:gd name="T31" fmla="*/ 805 h 3731"/>
              <a:gd name="T32" fmla="*/ 1057 w 3738"/>
              <a:gd name="T33" fmla="*/ 949 h 3731"/>
              <a:gd name="T34" fmla="*/ 837 w 3738"/>
              <a:gd name="T35" fmla="*/ 1170 h 3731"/>
              <a:gd name="T36" fmla="*/ 693 w 3738"/>
              <a:gd name="T37" fmla="*/ 1448 h 3731"/>
              <a:gd name="T38" fmla="*/ 640 w 3738"/>
              <a:gd name="T39" fmla="*/ 1769 h 3731"/>
              <a:gd name="T40" fmla="*/ 687 w 3738"/>
              <a:gd name="T41" fmla="*/ 2073 h 3731"/>
              <a:gd name="T42" fmla="*/ 652 w 3738"/>
              <a:gd name="T43" fmla="*/ 2751 h 3731"/>
              <a:gd name="T44" fmla="*/ 1332 w 3738"/>
              <a:gd name="T45" fmla="*/ 2731 h 3731"/>
              <a:gd name="T46" fmla="*/ 1657 w 3738"/>
              <a:gd name="T47" fmla="*/ 2784 h 3731"/>
              <a:gd name="T48" fmla="*/ 1979 w 3738"/>
              <a:gd name="T49" fmla="*/ 2732 h 3731"/>
              <a:gd name="T50" fmla="*/ 2258 w 3738"/>
              <a:gd name="T51" fmla="*/ 2588 h 3731"/>
              <a:gd name="T52" fmla="*/ 2479 w 3738"/>
              <a:gd name="T53" fmla="*/ 2369 h 3731"/>
              <a:gd name="T54" fmla="*/ 2623 w 3738"/>
              <a:gd name="T55" fmla="*/ 2089 h 3731"/>
              <a:gd name="T56" fmla="*/ 2674 w 3738"/>
              <a:gd name="T57" fmla="*/ 1769 h 3731"/>
              <a:gd name="T58" fmla="*/ 2623 w 3738"/>
              <a:gd name="T59" fmla="*/ 1448 h 3731"/>
              <a:gd name="T60" fmla="*/ 2479 w 3738"/>
              <a:gd name="T61" fmla="*/ 1170 h 3731"/>
              <a:gd name="T62" fmla="*/ 2258 w 3738"/>
              <a:gd name="T63" fmla="*/ 949 h 3731"/>
              <a:gd name="T64" fmla="*/ 1979 w 3738"/>
              <a:gd name="T65" fmla="*/ 805 h 3731"/>
              <a:gd name="T66" fmla="*/ 1657 w 3738"/>
              <a:gd name="T67" fmla="*/ 754 h 3731"/>
              <a:gd name="T68" fmla="*/ 2205 w 3738"/>
              <a:gd name="T69" fmla="*/ 31 h 3731"/>
              <a:gd name="T70" fmla="*/ 2621 w 3738"/>
              <a:gd name="T71" fmla="*/ 158 h 3731"/>
              <a:gd name="T72" fmla="*/ 2989 w 3738"/>
              <a:gd name="T73" fmla="*/ 372 h 3731"/>
              <a:gd name="T74" fmla="*/ 3299 w 3738"/>
              <a:gd name="T75" fmla="*/ 664 h 3731"/>
              <a:gd name="T76" fmla="*/ 3534 w 3738"/>
              <a:gd name="T77" fmla="*/ 1019 h 3731"/>
              <a:gd name="T78" fmla="*/ 3685 w 3738"/>
              <a:gd name="T79" fmla="*/ 1423 h 3731"/>
              <a:gd name="T80" fmla="*/ 3738 w 3738"/>
              <a:gd name="T81" fmla="*/ 1866 h 3731"/>
              <a:gd name="T82" fmla="*/ 3685 w 3738"/>
              <a:gd name="T83" fmla="*/ 2308 h 3731"/>
              <a:gd name="T84" fmla="*/ 3534 w 3738"/>
              <a:gd name="T85" fmla="*/ 2714 h 3731"/>
              <a:gd name="T86" fmla="*/ 3299 w 3738"/>
              <a:gd name="T87" fmla="*/ 3068 h 3731"/>
              <a:gd name="T88" fmla="*/ 2989 w 3738"/>
              <a:gd name="T89" fmla="*/ 3359 h 3731"/>
              <a:gd name="T90" fmla="*/ 2621 w 3738"/>
              <a:gd name="T91" fmla="*/ 3574 h 3731"/>
              <a:gd name="T92" fmla="*/ 2205 w 3738"/>
              <a:gd name="T93" fmla="*/ 3702 h 3731"/>
              <a:gd name="T94" fmla="*/ 1755 w 3738"/>
              <a:gd name="T95" fmla="*/ 3728 h 3731"/>
              <a:gd name="T96" fmla="*/ 1320 w 3738"/>
              <a:gd name="T97" fmla="*/ 3649 h 3731"/>
              <a:gd name="T98" fmla="*/ 926 w 3738"/>
              <a:gd name="T99" fmla="*/ 3477 h 3731"/>
              <a:gd name="T100" fmla="*/ 586 w 3738"/>
              <a:gd name="T101" fmla="*/ 3222 h 3731"/>
              <a:gd name="T102" fmla="*/ 312 w 3738"/>
              <a:gd name="T103" fmla="*/ 2898 h 3731"/>
              <a:gd name="T104" fmla="*/ 117 w 3738"/>
              <a:gd name="T105" fmla="*/ 2517 h 3731"/>
              <a:gd name="T106" fmla="*/ 14 w 3738"/>
              <a:gd name="T107" fmla="*/ 2092 h 3731"/>
              <a:gd name="T108" fmla="*/ 14 w 3738"/>
              <a:gd name="T109" fmla="*/ 1641 h 3731"/>
              <a:gd name="T110" fmla="*/ 117 w 3738"/>
              <a:gd name="T111" fmla="*/ 1215 h 3731"/>
              <a:gd name="T112" fmla="*/ 312 w 3738"/>
              <a:gd name="T113" fmla="*/ 833 h 3731"/>
              <a:gd name="T114" fmla="*/ 586 w 3738"/>
              <a:gd name="T115" fmla="*/ 510 h 3731"/>
              <a:gd name="T116" fmla="*/ 926 w 3738"/>
              <a:gd name="T117" fmla="*/ 254 h 3731"/>
              <a:gd name="T118" fmla="*/ 1320 w 3738"/>
              <a:gd name="T119" fmla="*/ 82 h 3731"/>
              <a:gd name="T120" fmla="*/ 1755 w 3738"/>
              <a:gd name="T121" fmla="*/ 3 h 3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38" h="3731">
                <a:moveTo>
                  <a:pt x="2702" y="1298"/>
                </a:moveTo>
                <a:lnTo>
                  <a:pt x="2732" y="1370"/>
                </a:lnTo>
                <a:lnTo>
                  <a:pt x="2757" y="1447"/>
                </a:lnTo>
                <a:lnTo>
                  <a:pt x="2778" y="1524"/>
                </a:lnTo>
                <a:lnTo>
                  <a:pt x="2793" y="1604"/>
                </a:lnTo>
                <a:lnTo>
                  <a:pt x="2801" y="1686"/>
                </a:lnTo>
                <a:lnTo>
                  <a:pt x="2804" y="1769"/>
                </a:lnTo>
                <a:lnTo>
                  <a:pt x="2801" y="1860"/>
                </a:lnTo>
                <a:lnTo>
                  <a:pt x="2790" y="1948"/>
                </a:lnTo>
                <a:lnTo>
                  <a:pt x="2773" y="2035"/>
                </a:lnTo>
                <a:lnTo>
                  <a:pt x="2749" y="2120"/>
                </a:lnTo>
                <a:lnTo>
                  <a:pt x="2720" y="2201"/>
                </a:lnTo>
                <a:lnTo>
                  <a:pt x="2683" y="2279"/>
                </a:lnTo>
                <a:lnTo>
                  <a:pt x="2643" y="2354"/>
                </a:lnTo>
                <a:lnTo>
                  <a:pt x="2596" y="2426"/>
                </a:lnTo>
                <a:lnTo>
                  <a:pt x="2544" y="2493"/>
                </a:lnTo>
                <a:lnTo>
                  <a:pt x="2488" y="2557"/>
                </a:lnTo>
                <a:lnTo>
                  <a:pt x="2426" y="2617"/>
                </a:lnTo>
                <a:lnTo>
                  <a:pt x="2362" y="2672"/>
                </a:lnTo>
                <a:lnTo>
                  <a:pt x="2292" y="2722"/>
                </a:lnTo>
                <a:lnTo>
                  <a:pt x="2219" y="2766"/>
                </a:lnTo>
                <a:lnTo>
                  <a:pt x="2142" y="2806"/>
                </a:lnTo>
                <a:lnTo>
                  <a:pt x="2062" y="2839"/>
                </a:lnTo>
                <a:lnTo>
                  <a:pt x="1980" y="2867"/>
                </a:lnTo>
                <a:lnTo>
                  <a:pt x="1895" y="2889"/>
                </a:lnTo>
                <a:lnTo>
                  <a:pt x="1808" y="2903"/>
                </a:lnTo>
                <a:lnTo>
                  <a:pt x="1876" y="2929"/>
                </a:lnTo>
                <a:lnTo>
                  <a:pt x="1946" y="2950"/>
                </a:lnTo>
                <a:lnTo>
                  <a:pt x="2020" y="2966"/>
                </a:lnTo>
                <a:lnTo>
                  <a:pt x="2095" y="2975"/>
                </a:lnTo>
                <a:lnTo>
                  <a:pt x="2172" y="2977"/>
                </a:lnTo>
                <a:lnTo>
                  <a:pt x="2249" y="2975"/>
                </a:lnTo>
                <a:lnTo>
                  <a:pt x="2324" y="2965"/>
                </a:lnTo>
                <a:lnTo>
                  <a:pt x="2398" y="2950"/>
                </a:lnTo>
                <a:lnTo>
                  <a:pt x="2468" y="2929"/>
                </a:lnTo>
                <a:lnTo>
                  <a:pt x="2537" y="2902"/>
                </a:lnTo>
                <a:lnTo>
                  <a:pt x="2603" y="2872"/>
                </a:lnTo>
                <a:lnTo>
                  <a:pt x="2665" y="2835"/>
                </a:lnTo>
                <a:lnTo>
                  <a:pt x="3087" y="2948"/>
                </a:lnTo>
                <a:lnTo>
                  <a:pt x="2972" y="2518"/>
                </a:lnTo>
                <a:lnTo>
                  <a:pt x="3004" y="2458"/>
                </a:lnTo>
                <a:lnTo>
                  <a:pt x="3032" y="2396"/>
                </a:lnTo>
                <a:lnTo>
                  <a:pt x="3054" y="2331"/>
                </a:lnTo>
                <a:lnTo>
                  <a:pt x="3073" y="2265"/>
                </a:lnTo>
                <a:lnTo>
                  <a:pt x="3086" y="2196"/>
                </a:lnTo>
                <a:lnTo>
                  <a:pt x="3094" y="2126"/>
                </a:lnTo>
                <a:lnTo>
                  <a:pt x="3098" y="2054"/>
                </a:lnTo>
                <a:lnTo>
                  <a:pt x="3094" y="1977"/>
                </a:lnTo>
                <a:lnTo>
                  <a:pt x="3085" y="1901"/>
                </a:lnTo>
                <a:lnTo>
                  <a:pt x="3069" y="1827"/>
                </a:lnTo>
                <a:lnTo>
                  <a:pt x="3048" y="1755"/>
                </a:lnTo>
                <a:lnTo>
                  <a:pt x="3021" y="1687"/>
                </a:lnTo>
                <a:lnTo>
                  <a:pt x="2989" y="1621"/>
                </a:lnTo>
                <a:lnTo>
                  <a:pt x="2952" y="1558"/>
                </a:lnTo>
                <a:lnTo>
                  <a:pt x="2911" y="1498"/>
                </a:lnTo>
                <a:lnTo>
                  <a:pt x="2864" y="1442"/>
                </a:lnTo>
                <a:lnTo>
                  <a:pt x="2814" y="1390"/>
                </a:lnTo>
                <a:lnTo>
                  <a:pt x="2760" y="1341"/>
                </a:lnTo>
                <a:lnTo>
                  <a:pt x="2702" y="1298"/>
                </a:lnTo>
                <a:close/>
                <a:moveTo>
                  <a:pt x="1657" y="754"/>
                </a:moveTo>
                <a:lnTo>
                  <a:pt x="1574" y="757"/>
                </a:lnTo>
                <a:lnTo>
                  <a:pt x="1492" y="768"/>
                </a:lnTo>
                <a:lnTo>
                  <a:pt x="1413" y="783"/>
                </a:lnTo>
                <a:lnTo>
                  <a:pt x="1337" y="805"/>
                </a:lnTo>
                <a:lnTo>
                  <a:pt x="1262" y="833"/>
                </a:lnTo>
                <a:lnTo>
                  <a:pt x="1190" y="867"/>
                </a:lnTo>
                <a:lnTo>
                  <a:pt x="1122" y="906"/>
                </a:lnTo>
                <a:lnTo>
                  <a:pt x="1057" y="949"/>
                </a:lnTo>
                <a:lnTo>
                  <a:pt x="995" y="998"/>
                </a:lnTo>
                <a:lnTo>
                  <a:pt x="938" y="1051"/>
                </a:lnTo>
                <a:lnTo>
                  <a:pt x="885" y="1108"/>
                </a:lnTo>
                <a:lnTo>
                  <a:pt x="837" y="1170"/>
                </a:lnTo>
                <a:lnTo>
                  <a:pt x="793" y="1234"/>
                </a:lnTo>
                <a:lnTo>
                  <a:pt x="754" y="1302"/>
                </a:lnTo>
                <a:lnTo>
                  <a:pt x="721" y="1374"/>
                </a:lnTo>
                <a:lnTo>
                  <a:pt x="693" y="1448"/>
                </a:lnTo>
                <a:lnTo>
                  <a:pt x="670" y="1525"/>
                </a:lnTo>
                <a:lnTo>
                  <a:pt x="654" y="1604"/>
                </a:lnTo>
                <a:lnTo>
                  <a:pt x="644" y="1686"/>
                </a:lnTo>
                <a:lnTo>
                  <a:pt x="640" y="1769"/>
                </a:lnTo>
                <a:lnTo>
                  <a:pt x="644" y="1847"/>
                </a:lnTo>
                <a:lnTo>
                  <a:pt x="653" y="1925"/>
                </a:lnTo>
                <a:lnTo>
                  <a:pt x="668" y="2001"/>
                </a:lnTo>
                <a:lnTo>
                  <a:pt x="687" y="2073"/>
                </a:lnTo>
                <a:lnTo>
                  <a:pt x="713" y="2145"/>
                </a:lnTo>
                <a:lnTo>
                  <a:pt x="743" y="2213"/>
                </a:lnTo>
                <a:lnTo>
                  <a:pt x="778" y="2279"/>
                </a:lnTo>
                <a:lnTo>
                  <a:pt x="652" y="2751"/>
                </a:lnTo>
                <a:lnTo>
                  <a:pt x="1115" y="2627"/>
                </a:lnTo>
                <a:lnTo>
                  <a:pt x="1184" y="2667"/>
                </a:lnTo>
                <a:lnTo>
                  <a:pt x="1256" y="2702"/>
                </a:lnTo>
                <a:lnTo>
                  <a:pt x="1332" y="2731"/>
                </a:lnTo>
                <a:lnTo>
                  <a:pt x="1409" y="2753"/>
                </a:lnTo>
                <a:lnTo>
                  <a:pt x="1490" y="2771"/>
                </a:lnTo>
                <a:lnTo>
                  <a:pt x="1573" y="2781"/>
                </a:lnTo>
                <a:lnTo>
                  <a:pt x="1657" y="2784"/>
                </a:lnTo>
                <a:lnTo>
                  <a:pt x="1742" y="2781"/>
                </a:lnTo>
                <a:lnTo>
                  <a:pt x="1822" y="2771"/>
                </a:lnTo>
                <a:lnTo>
                  <a:pt x="1902" y="2755"/>
                </a:lnTo>
                <a:lnTo>
                  <a:pt x="1979" y="2732"/>
                </a:lnTo>
                <a:lnTo>
                  <a:pt x="2053" y="2705"/>
                </a:lnTo>
                <a:lnTo>
                  <a:pt x="2125" y="2671"/>
                </a:lnTo>
                <a:lnTo>
                  <a:pt x="2193" y="2632"/>
                </a:lnTo>
                <a:lnTo>
                  <a:pt x="2258" y="2588"/>
                </a:lnTo>
                <a:lnTo>
                  <a:pt x="2319" y="2540"/>
                </a:lnTo>
                <a:lnTo>
                  <a:pt x="2377" y="2487"/>
                </a:lnTo>
                <a:lnTo>
                  <a:pt x="2430" y="2430"/>
                </a:lnTo>
                <a:lnTo>
                  <a:pt x="2479" y="2369"/>
                </a:lnTo>
                <a:lnTo>
                  <a:pt x="2522" y="2304"/>
                </a:lnTo>
                <a:lnTo>
                  <a:pt x="2562" y="2236"/>
                </a:lnTo>
                <a:lnTo>
                  <a:pt x="2595" y="2164"/>
                </a:lnTo>
                <a:lnTo>
                  <a:pt x="2623" y="2089"/>
                </a:lnTo>
                <a:lnTo>
                  <a:pt x="2645" y="2013"/>
                </a:lnTo>
                <a:lnTo>
                  <a:pt x="2662" y="1934"/>
                </a:lnTo>
                <a:lnTo>
                  <a:pt x="2671" y="1852"/>
                </a:lnTo>
                <a:lnTo>
                  <a:pt x="2674" y="1769"/>
                </a:lnTo>
                <a:lnTo>
                  <a:pt x="2671" y="1686"/>
                </a:lnTo>
                <a:lnTo>
                  <a:pt x="2662" y="1604"/>
                </a:lnTo>
                <a:lnTo>
                  <a:pt x="2645" y="1525"/>
                </a:lnTo>
                <a:lnTo>
                  <a:pt x="2623" y="1448"/>
                </a:lnTo>
                <a:lnTo>
                  <a:pt x="2595" y="1374"/>
                </a:lnTo>
                <a:lnTo>
                  <a:pt x="2562" y="1302"/>
                </a:lnTo>
                <a:lnTo>
                  <a:pt x="2522" y="1234"/>
                </a:lnTo>
                <a:lnTo>
                  <a:pt x="2479" y="1170"/>
                </a:lnTo>
                <a:lnTo>
                  <a:pt x="2430" y="1108"/>
                </a:lnTo>
                <a:lnTo>
                  <a:pt x="2377" y="1051"/>
                </a:lnTo>
                <a:lnTo>
                  <a:pt x="2319" y="998"/>
                </a:lnTo>
                <a:lnTo>
                  <a:pt x="2258" y="949"/>
                </a:lnTo>
                <a:lnTo>
                  <a:pt x="2193" y="906"/>
                </a:lnTo>
                <a:lnTo>
                  <a:pt x="2125" y="867"/>
                </a:lnTo>
                <a:lnTo>
                  <a:pt x="2053" y="833"/>
                </a:lnTo>
                <a:lnTo>
                  <a:pt x="1979" y="805"/>
                </a:lnTo>
                <a:lnTo>
                  <a:pt x="1902" y="783"/>
                </a:lnTo>
                <a:lnTo>
                  <a:pt x="1822" y="768"/>
                </a:lnTo>
                <a:lnTo>
                  <a:pt x="1742" y="757"/>
                </a:lnTo>
                <a:lnTo>
                  <a:pt x="1657" y="754"/>
                </a:lnTo>
                <a:close/>
                <a:moveTo>
                  <a:pt x="1868" y="0"/>
                </a:moveTo>
                <a:lnTo>
                  <a:pt x="1983" y="3"/>
                </a:lnTo>
                <a:lnTo>
                  <a:pt x="2095" y="14"/>
                </a:lnTo>
                <a:lnTo>
                  <a:pt x="2205" y="31"/>
                </a:lnTo>
                <a:lnTo>
                  <a:pt x="2313" y="53"/>
                </a:lnTo>
                <a:lnTo>
                  <a:pt x="2418" y="82"/>
                </a:lnTo>
                <a:lnTo>
                  <a:pt x="2521" y="117"/>
                </a:lnTo>
                <a:lnTo>
                  <a:pt x="2621" y="158"/>
                </a:lnTo>
                <a:lnTo>
                  <a:pt x="2719" y="203"/>
                </a:lnTo>
                <a:lnTo>
                  <a:pt x="2812" y="254"/>
                </a:lnTo>
                <a:lnTo>
                  <a:pt x="2903" y="311"/>
                </a:lnTo>
                <a:lnTo>
                  <a:pt x="2989" y="372"/>
                </a:lnTo>
                <a:lnTo>
                  <a:pt x="3074" y="439"/>
                </a:lnTo>
                <a:lnTo>
                  <a:pt x="3152" y="510"/>
                </a:lnTo>
                <a:lnTo>
                  <a:pt x="3227" y="585"/>
                </a:lnTo>
                <a:lnTo>
                  <a:pt x="3299" y="664"/>
                </a:lnTo>
                <a:lnTo>
                  <a:pt x="3365" y="747"/>
                </a:lnTo>
                <a:lnTo>
                  <a:pt x="3426" y="833"/>
                </a:lnTo>
                <a:lnTo>
                  <a:pt x="3483" y="924"/>
                </a:lnTo>
                <a:lnTo>
                  <a:pt x="3534" y="1019"/>
                </a:lnTo>
                <a:lnTo>
                  <a:pt x="3581" y="1115"/>
                </a:lnTo>
                <a:lnTo>
                  <a:pt x="3621" y="1215"/>
                </a:lnTo>
                <a:lnTo>
                  <a:pt x="3656" y="1317"/>
                </a:lnTo>
                <a:lnTo>
                  <a:pt x="3685" y="1423"/>
                </a:lnTo>
                <a:lnTo>
                  <a:pt x="3708" y="1531"/>
                </a:lnTo>
                <a:lnTo>
                  <a:pt x="3724" y="1641"/>
                </a:lnTo>
                <a:lnTo>
                  <a:pt x="3735" y="1752"/>
                </a:lnTo>
                <a:lnTo>
                  <a:pt x="3738" y="1866"/>
                </a:lnTo>
                <a:lnTo>
                  <a:pt x="3735" y="1979"/>
                </a:lnTo>
                <a:lnTo>
                  <a:pt x="3724" y="2092"/>
                </a:lnTo>
                <a:lnTo>
                  <a:pt x="3708" y="2202"/>
                </a:lnTo>
                <a:lnTo>
                  <a:pt x="3685" y="2308"/>
                </a:lnTo>
                <a:lnTo>
                  <a:pt x="3656" y="2414"/>
                </a:lnTo>
                <a:lnTo>
                  <a:pt x="3621" y="2517"/>
                </a:lnTo>
                <a:lnTo>
                  <a:pt x="3581" y="2617"/>
                </a:lnTo>
                <a:lnTo>
                  <a:pt x="3534" y="2714"/>
                </a:lnTo>
                <a:lnTo>
                  <a:pt x="3483" y="2807"/>
                </a:lnTo>
                <a:lnTo>
                  <a:pt x="3426" y="2898"/>
                </a:lnTo>
                <a:lnTo>
                  <a:pt x="3365" y="2985"/>
                </a:lnTo>
                <a:lnTo>
                  <a:pt x="3299" y="3068"/>
                </a:lnTo>
                <a:lnTo>
                  <a:pt x="3227" y="3147"/>
                </a:lnTo>
                <a:lnTo>
                  <a:pt x="3152" y="3222"/>
                </a:lnTo>
                <a:lnTo>
                  <a:pt x="3074" y="3293"/>
                </a:lnTo>
                <a:lnTo>
                  <a:pt x="2989" y="3359"/>
                </a:lnTo>
                <a:lnTo>
                  <a:pt x="2903" y="3420"/>
                </a:lnTo>
                <a:lnTo>
                  <a:pt x="2812" y="3477"/>
                </a:lnTo>
                <a:lnTo>
                  <a:pt x="2719" y="3528"/>
                </a:lnTo>
                <a:lnTo>
                  <a:pt x="2621" y="3574"/>
                </a:lnTo>
                <a:lnTo>
                  <a:pt x="2521" y="3615"/>
                </a:lnTo>
                <a:lnTo>
                  <a:pt x="2418" y="3649"/>
                </a:lnTo>
                <a:lnTo>
                  <a:pt x="2313" y="3679"/>
                </a:lnTo>
                <a:lnTo>
                  <a:pt x="2205" y="3702"/>
                </a:lnTo>
                <a:lnTo>
                  <a:pt x="2095" y="3717"/>
                </a:lnTo>
                <a:lnTo>
                  <a:pt x="1983" y="3728"/>
                </a:lnTo>
                <a:lnTo>
                  <a:pt x="1868" y="3731"/>
                </a:lnTo>
                <a:lnTo>
                  <a:pt x="1755" y="3728"/>
                </a:lnTo>
                <a:lnTo>
                  <a:pt x="1643" y="3717"/>
                </a:lnTo>
                <a:lnTo>
                  <a:pt x="1533" y="3702"/>
                </a:lnTo>
                <a:lnTo>
                  <a:pt x="1425" y="3679"/>
                </a:lnTo>
                <a:lnTo>
                  <a:pt x="1320" y="3649"/>
                </a:lnTo>
                <a:lnTo>
                  <a:pt x="1217" y="3615"/>
                </a:lnTo>
                <a:lnTo>
                  <a:pt x="1117" y="3574"/>
                </a:lnTo>
                <a:lnTo>
                  <a:pt x="1019" y="3528"/>
                </a:lnTo>
                <a:lnTo>
                  <a:pt x="926" y="3477"/>
                </a:lnTo>
                <a:lnTo>
                  <a:pt x="835" y="3420"/>
                </a:lnTo>
                <a:lnTo>
                  <a:pt x="749" y="3359"/>
                </a:lnTo>
                <a:lnTo>
                  <a:pt x="664" y="3293"/>
                </a:lnTo>
                <a:lnTo>
                  <a:pt x="586" y="3222"/>
                </a:lnTo>
                <a:lnTo>
                  <a:pt x="511" y="3147"/>
                </a:lnTo>
                <a:lnTo>
                  <a:pt x="439" y="3068"/>
                </a:lnTo>
                <a:lnTo>
                  <a:pt x="373" y="2985"/>
                </a:lnTo>
                <a:lnTo>
                  <a:pt x="312" y="2898"/>
                </a:lnTo>
                <a:lnTo>
                  <a:pt x="255" y="2807"/>
                </a:lnTo>
                <a:lnTo>
                  <a:pt x="204" y="2714"/>
                </a:lnTo>
                <a:lnTo>
                  <a:pt x="157" y="2617"/>
                </a:lnTo>
                <a:lnTo>
                  <a:pt x="117" y="2517"/>
                </a:lnTo>
                <a:lnTo>
                  <a:pt x="82" y="2414"/>
                </a:lnTo>
                <a:lnTo>
                  <a:pt x="52" y="2308"/>
                </a:lnTo>
                <a:lnTo>
                  <a:pt x="30" y="2202"/>
                </a:lnTo>
                <a:lnTo>
                  <a:pt x="14" y="2092"/>
                </a:lnTo>
                <a:lnTo>
                  <a:pt x="3" y="1979"/>
                </a:lnTo>
                <a:lnTo>
                  <a:pt x="0" y="1866"/>
                </a:lnTo>
                <a:lnTo>
                  <a:pt x="3" y="1752"/>
                </a:lnTo>
                <a:lnTo>
                  <a:pt x="14" y="1641"/>
                </a:lnTo>
                <a:lnTo>
                  <a:pt x="30" y="1531"/>
                </a:lnTo>
                <a:lnTo>
                  <a:pt x="52" y="1423"/>
                </a:lnTo>
                <a:lnTo>
                  <a:pt x="82" y="1317"/>
                </a:lnTo>
                <a:lnTo>
                  <a:pt x="117" y="1215"/>
                </a:lnTo>
                <a:lnTo>
                  <a:pt x="157" y="1115"/>
                </a:lnTo>
                <a:lnTo>
                  <a:pt x="204" y="1019"/>
                </a:lnTo>
                <a:lnTo>
                  <a:pt x="255" y="924"/>
                </a:lnTo>
                <a:lnTo>
                  <a:pt x="312" y="833"/>
                </a:lnTo>
                <a:lnTo>
                  <a:pt x="373" y="747"/>
                </a:lnTo>
                <a:lnTo>
                  <a:pt x="439" y="664"/>
                </a:lnTo>
                <a:lnTo>
                  <a:pt x="511" y="585"/>
                </a:lnTo>
                <a:lnTo>
                  <a:pt x="586" y="510"/>
                </a:lnTo>
                <a:lnTo>
                  <a:pt x="664" y="439"/>
                </a:lnTo>
                <a:lnTo>
                  <a:pt x="749" y="372"/>
                </a:lnTo>
                <a:lnTo>
                  <a:pt x="835" y="311"/>
                </a:lnTo>
                <a:lnTo>
                  <a:pt x="926" y="254"/>
                </a:lnTo>
                <a:lnTo>
                  <a:pt x="1019" y="203"/>
                </a:lnTo>
                <a:lnTo>
                  <a:pt x="1117" y="158"/>
                </a:lnTo>
                <a:lnTo>
                  <a:pt x="1217" y="117"/>
                </a:lnTo>
                <a:lnTo>
                  <a:pt x="1320" y="82"/>
                </a:lnTo>
                <a:lnTo>
                  <a:pt x="1425" y="53"/>
                </a:lnTo>
                <a:lnTo>
                  <a:pt x="1533" y="31"/>
                </a:lnTo>
                <a:lnTo>
                  <a:pt x="1643" y="14"/>
                </a:lnTo>
                <a:lnTo>
                  <a:pt x="1755" y="3"/>
                </a:lnTo>
                <a:lnTo>
                  <a:pt x="186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012" name="Group 898"/>
          <p:cNvGrpSpPr>
            <a:grpSpLocks noChangeAspect="1"/>
          </p:cNvGrpSpPr>
          <p:nvPr/>
        </p:nvGrpSpPr>
        <p:grpSpPr bwMode="auto">
          <a:xfrm>
            <a:off x="5811301" y="4495474"/>
            <a:ext cx="173294" cy="136160"/>
            <a:chOff x="5491" y="3635"/>
            <a:chExt cx="196" cy="154"/>
          </a:xfrm>
          <a:solidFill>
            <a:schemeClr val="tx1">
              <a:lumMod val="65000"/>
              <a:lumOff val="35000"/>
            </a:schemeClr>
          </a:solidFill>
        </p:grpSpPr>
        <p:sp>
          <p:nvSpPr>
            <p:cNvPr id="6015" name="Freeform 900"/>
            <p:cNvSpPr>
              <a:spLocks/>
            </p:cNvSpPr>
            <p:nvPr/>
          </p:nvSpPr>
          <p:spPr bwMode="auto">
            <a:xfrm>
              <a:off x="5524" y="3771"/>
              <a:ext cx="130" cy="18"/>
            </a:xfrm>
            <a:custGeom>
              <a:avLst/>
              <a:gdLst>
                <a:gd name="T0" fmla="*/ 151 w 2195"/>
                <a:gd name="T1" fmla="*/ 0 h 299"/>
                <a:gd name="T2" fmla="*/ 2043 w 2195"/>
                <a:gd name="T3" fmla="*/ 0 h 299"/>
                <a:gd name="T4" fmla="*/ 2074 w 2195"/>
                <a:gd name="T5" fmla="*/ 3 h 299"/>
                <a:gd name="T6" fmla="*/ 2102 w 2195"/>
                <a:gd name="T7" fmla="*/ 12 h 299"/>
                <a:gd name="T8" fmla="*/ 2128 w 2195"/>
                <a:gd name="T9" fmla="*/ 27 h 299"/>
                <a:gd name="T10" fmla="*/ 2150 w 2195"/>
                <a:gd name="T11" fmla="*/ 45 h 299"/>
                <a:gd name="T12" fmla="*/ 2169 w 2195"/>
                <a:gd name="T13" fmla="*/ 67 h 299"/>
                <a:gd name="T14" fmla="*/ 2183 w 2195"/>
                <a:gd name="T15" fmla="*/ 92 h 299"/>
                <a:gd name="T16" fmla="*/ 2192 w 2195"/>
                <a:gd name="T17" fmla="*/ 120 h 299"/>
                <a:gd name="T18" fmla="*/ 2195 w 2195"/>
                <a:gd name="T19" fmla="*/ 150 h 299"/>
                <a:gd name="T20" fmla="*/ 2192 w 2195"/>
                <a:gd name="T21" fmla="*/ 180 h 299"/>
                <a:gd name="T22" fmla="*/ 2183 w 2195"/>
                <a:gd name="T23" fmla="*/ 208 h 299"/>
                <a:gd name="T24" fmla="*/ 2169 w 2195"/>
                <a:gd name="T25" fmla="*/ 233 h 299"/>
                <a:gd name="T26" fmla="*/ 2150 w 2195"/>
                <a:gd name="T27" fmla="*/ 255 h 299"/>
                <a:gd name="T28" fmla="*/ 2128 w 2195"/>
                <a:gd name="T29" fmla="*/ 274 h 299"/>
                <a:gd name="T30" fmla="*/ 2102 w 2195"/>
                <a:gd name="T31" fmla="*/ 288 h 299"/>
                <a:gd name="T32" fmla="*/ 2074 w 2195"/>
                <a:gd name="T33" fmla="*/ 296 h 299"/>
                <a:gd name="T34" fmla="*/ 2043 w 2195"/>
                <a:gd name="T35" fmla="*/ 299 h 299"/>
                <a:gd name="T36" fmla="*/ 151 w 2195"/>
                <a:gd name="T37" fmla="*/ 299 h 299"/>
                <a:gd name="T38" fmla="*/ 121 w 2195"/>
                <a:gd name="T39" fmla="*/ 296 h 299"/>
                <a:gd name="T40" fmla="*/ 92 w 2195"/>
                <a:gd name="T41" fmla="*/ 288 h 299"/>
                <a:gd name="T42" fmla="*/ 66 w 2195"/>
                <a:gd name="T43" fmla="*/ 274 h 299"/>
                <a:gd name="T44" fmla="*/ 44 w 2195"/>
                <a:gd name="T45" fmla="*/ 255 h 299"/>
                <a:gd name="T46" fmla="*/ 26 w 2195"/>
                <a:gd name="T47" fmla="*/ 233 h 299"/>
                <a:gd name="T48" fmla="*/ 11 w 2195"/>
                <a:gd name="T49" fmla="*/ 208 h 299"/>
                <a:gd name="T50" fmla="*/ 3 w 2195"/>
                <a:gd name="T51" fmla="*/ 180 h 299"/>
                <a:gd name="T52" fmla="*/ 0 w 2195"/>
                <a:gd name="T53" fmla="*/ 150 h 299"/>
                <a:gd name="T54" fmla="*/ 3 w 2195"/>
                <a:gd name="T55" fmla="*/ 120 h 299"/>
                <a:gd name="T56" fmla="*/ 11 w 2195"/>
                <a:gd name="T57" fmla="*/ 92 h 299"/>
                <a:gd name="T58" fmla="*/ 26 w 2195"/>
                <a:gd name="T59" fmla="*/ 67 h 299"/>
                <a:gd name="T60" fmla="*/ 44 w 2195"/>
                <a:gd name="T61" fmla="*/ 45 h 299"/>
                <a:gd name="T62" fmla="*/ 66 w 2195"/>
                <a:gd name="T63" fmla="*/ 27 h 299"/>
                <a:gd name="T64" fmla="*/ 92 w 2195"/>
                <a:gd name="T65" fmla="*/ 12 h 299"/>
                <a:gd name="T66" fmla="*/ 121 w 2195"/>
                <a:gd name="T67" fmla="*/ 3 h 299"/>
                <a:gd name="T68" fmla="*/ 151 w 2195"/>
                <a:gd name="T69"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95" h="299">
                  <a:moveTo>
                    <a:pt x="151" y="0"/>
                  </a:moveTo>
                  <a:lnTo>
                    <a:pt x="2043" y="0"/>
                  </a:lnTo>
                  <a:lnTo>
                    <a:pt x="2074" y="3"/>
                  </a:lnTo>
                  <a:lnTo>
                    <a:pt x="2102" y="12"/>
                  </a:lnTo>
                  <a:lnTo>
                    <a:pt x="2128" y="27"/>
                  </a:lnTo>
                  <a:lnTo>
                    <a:pt x="2150" y="45"/>
                  </a:lnTo>
                  <a:lnTo>
                    <a:pt x="2169" y="67"/>
                  </a:lnTo>
                  <a:lnTo>
                    <a:pt x="2183" y="92"/>
                  </a:lnTo>
                  <a:lnTo>
                    <a:pt x="2192" y="120"/>
                  </a:lnTo>
                  <a:lnTo>
                    <a:pt x="2195" y="150"/>
                  </a:lnTo>
                  <a:lnTo>
                    <a:pt x="2192" y="180"/>
                  </a:lnTo>
                  <a:lnTo>
                    <a:pt x="2183" y="208"/>
                  </a:lnTo>
                  <a:lnTo>
                    <a:pt x="2169" y="233"/>
                  </a:lnTo>
                  <a:lnTo>
                    <a:pt x="2150" y="255"/>
                  </a:lnTo>
                  <a:lnTo>
                    <a:pt x="2128" y="274"/>
                  </a:lnTo>
                  <a:lnTo>
                    <a:pt x="2102" y="288"/>
                  </a:lnTo>
                  <a:lnTo>
                    <a:pt x="2074" y="296"/>
                  </a:lnTo>
                  <a:lnTo>
                    <a:pt x="2043" y="299"/>
                  </a:lnTo>
                  <a:lnTo>
                    <a:pt x="151" y="299"/>
                  </a:lnTo>
                  <a:lnTo>
                    <a:pt x="121" y="296"/>
                  </a:lnTo>
                  <a:lnTo>
                    <a:pt x="92" y="288"/>
                  </a:lnTo>
                  <a:lnTo>
                    <a:pt x="66" y="274"/>
                  </a:lnTo>
                  <a:lnTo>
                    <a:pt x="44" y="255"/>
                  </a:lnTo>
                  <a:lnTo>
                    <a:pt x="26" y="233"/>
                  </a:lnTo>
                  <a:lnTo>
                    <a:pt x="11" y="208"/>
                  </a:lnTo>
                  <a:lnTo>
                    <a:pt x="3" y="180"/>
                  </a:lnTo>
                  <a:lnTo>
                    <a:pt x="0" y="150"/>
                  </a:lnTo>
                  <a:lnTo>
                    <a:pt x="3" y="120"/>
                  </a:lnTo>
                  <a:lnTo>
                    <a:pt x="11" y="92"/>
                  </a:lnTo>
                  <a:lnTo>
                    <a:pt x="26" y="67"/>
                  </a:lnTo>
                  <a:lnTo>
                    <a:pt x="44" y="45"/>
                  </a:lnTo>
                  <a:lnTo>
                    <a:pt x="66" y="27"/>
                  </a:lnTo>
                  <a:lnTo>
                    <a:pt x="92" y="12"/>
                  </a:lnTo>
                  <a:lnTo>
                    <a:pt x="121"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16" name="Freeform 901"/>
            <p:cNvSpPr>
              <a:spLocks/>
            </p:cNvSpPr>
            <p:nvPr/>
          </p:nvSpPr>
          <p:spPr bwMode="auto">
            <a:xfrm>
              <a:off x="5522" y="3699"/>
              <a:ext cx="14" cy="35"/>
            </a:xfrm>
            <a:custGeom>
              <a:avLst/>
              <a:gdLst>
                <a:gd name="T0" fmla="*/ 115 w 228"/>
                <a:gd name="T1" fmla="*/ 0 h 596"/>
                <a:gd name="T2" fmla="*/ 140 w 228"/>
                <a:gd name="T3" fmla="*/ 3 h 596"/>
                <a:gd name="T4" fmla="*/ 165 w 228"/>
                <a:gd name="T5" fmla="*/ 11 h 596"/>
                <a:gd name="T6" fmla="*/ 186 w 228"/>
                <a:gd name="T7" fmla="*/ 25 h 596"/>
                <a:gd name="T8" fmla="*/ 203 w 228"/>
                <a:gd name="T9" fmla="*/ 43 h 596"/>
                <a:gd name="T10" fmla="*/ 217 w 228"/>
                <a:gd name="T11" fmla="*/ 63 h 596"/>
                <a:gd name="T12" fmla="*/ 225 w 228"/>
                <a:gd name="T13" fmla="*/ 87 h 596"/>
                <a:gd name="T14" fmla="*/ 228 w 228"/>
                <a:gd name="T15" fmla="*/ 112 h 596"/>
                <a:gd name="T16" fmla="*/ 228 w 228"/>
                <a:gd name="T17" fmla="*/ 484 h 596"/>
                <a:gd name="T18" fmla="*/ 225 w 228"/>
                <a:gd name="T19" fmla="*/ 511 h 596"/>
                <a:gd name="T20" fmla="*/ 217 w 228"/>
                <a:gd name="T21" fmla="*/ 534 h 596"/>
                <a:gd name="T22" fmla="*/ 203 w 228"/>
                <a:gd name="T23" fmla="*/ 555 h 596"/>
                <a:gd name="T24" fmla="*/ 186 w 228"/>
                <a:gd name="T25" fmla="*/ 572 h 596"/>
                <a:gd name="T26" fmla="*/ 165 w 228"/>
                <a:gd name="T27" fmla="*/ 585 h 596"/>
                <a:gd name="T28" fmla="*/ 140 w 228"/>
                <a:gd name="T29" fmla="*/ 594 h 596"/>
                <a:gd name="T30" fmla="*/ 115 w 228"/>
                <a:gd name="T31" fmla="*/ 596 h 596"/>
                <a:gd name="T32" fmla="*/ 88 w 228"/>
                <a:gd name="T33" fmla="*/ 594 h 596"/>
                <a:gd name="T34" fmla="*/ 65 w 228"/>
                <a:gd name="T35" fmla="*/ 585 h 596"/>
                <a:gd name="T36" fmla="*/ 43 w 228"/>
                <a:gd name="T37" fmla="*/ 572 h 596"/>
                <a:gd name="T38" fmla="*/ 26 w 228"/>
                <a:gd name="T39" fmla="*/ 555 h 596"/>
                <a:gd name="T40" fmla="*/ 13 w 228"/>
                <a:gd name="T41" fmla="*/ 534 h 596"/>
                <a:gd name="T42" fmla="*/ 3 w 228"/>
                <a:gd name="T43" fmla="*/ 511 h 596"/>
                <a:gd name="T44" fmla="*/ 0 w 228"/>
                <a:gd name="T45" fmla="*/ 484 h 596"/>
                <a:gd name="T46" fmla="*/ 0 w 228"/>
                <a:gd name="T47" fmla="*/ 112 h 596"/>
                <a:gd name="T48" fmla="*/ 3 w 228"/>
                <a:gd name="T49" fmla="*/ 87 h 596"/>
                <a:gd name="T50" fmla="*/ 13 w 228"/>
                <a:gd name="T51" fmla="*/ 63 h 596"/>
                <a:gd name="T52" fmla="*/ 26 w 228"/>
                <a:gd name="T53" fmla="*/ 43 h 596"/>
                <a:gd name="T54" fmla="*/ 43 w 228"/>
                <a:gd name="T55" fmla="*/ 25 h 596"/>
                <a:gd name="T56" fmla="*/ 65 w 228"/>
                <a:gd name="T57" fmla="*/ 11 h 596"/>
                <a:gd name="T58" fmla="*/ 88 w 228"/>
                <a:gd name="T59" fmla="*/ 3 h 596"/>
                <a:gd name="T60" fmla="*/ 115 w 228"/>
                <a:gd name="T6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8" h="596">
                  <a:moveTo>
                    <a:pt x="115" y="0"/>
                  </a:moveTo>
                  <a:lnTo>
                    <a:pt x="140" y="3"/>
                  </a:lnTo>
                  <a:lnTo>
                    <a:pt x="165" y="11"/>
                  </a:lnTo>
                  <a:lnTo>
                    <a:pt x="186" y="25"/>
                  </a:lnTo>
                  <a:lnTo>
                    <a:pt x="203" y="43"/>
                  </a:lnTo>
                  <a:lnTo>
                    <a:pt x="217" y="63"/>
                  </a:lnTo>
                  <a:lnTo>
                    <a:pt x="225" y="87"/>
                  </a:lnTo>
                  <a:lnTo>
                    <a:pt x="228" y="112"/>
                  </a:lnTo>
                  <a:lnTo>
                    <a:pt x="228" y="484"/>
                  </a:lnTo>
                  <a:lnTo>
                    <a:pt x="225" y="511"/>
                  </a:lnTo>
                  <a:lnTo>
                    <a:pt x="217" y="534"/>
                  </a:lnTo>
                  <a:lnTo>
                    <a:pt x="203" y="555"/>
                  </a:lnTo>
                  <a:lnTo>
                    <a:pt x="186" y="572"/>
                  </a:lnTo>
                  <a:lnTo>
                    <a:pt x="165" y="585"/>
                  </a:lnTo>
                  <a:lnTo>
                    <a:pt x="140" y="594"/>
                  </a:lnTo>
                  <a:lnTo>
                    <a:pt x="115" y="596"/>
                  </a:lnTo>
                  <a:lnTo>
                    <a:pt x="88" y="594"/>
                  </a:lnTo>
                  <a:lnTo>
                    <a:pt x="65" y="585"/>
                  </a:lnTo>
                  <a:lnTo>
                    <a:pt x="43" y="572"/>
                  </a:lnTo>
                  <a:lnTo>
                    <a:pt x="26" y="555"/>
                  </a:lnTo>
                  <a:lnTo>
                    <a:pt x="13" y="534"/>
                  </a:lnTo>
                  <a:lnTo>
                    <a:pt x="3" y="511"/>
                  </a:lnTo>
                  <a:lnTo>
                    <a:pt x="0" y="484"/>
                  </a:lnTo>
                  <a:lnTo>
                    <a:pt x="0" y="112"/>
                  </a:lnTo>
                  <a:lnTo>
                    <a:pt x="3" y="87"/>
                  </a:lnTo>
                  <a:lnTo>
                    <a:pt x="13" y="63"/>
                  </a:lnTo>
                  <a:lnTo>
                    <a:pt x="26" y="43"/>
                  </a:lnTo>
                  <a:lnTo>
                    <a:pt x="43" y="25"/>
                  </a:lnTo>
                  <a:lnTo>
                    <a:pt x="65" y="11"/>
                  </a:lnTo>
                  <a:lnTo>
                    <a:pt x="88" y="3"/>
                  </a:lnTo>
                  <a:lnTo>
                    <a:pt x="1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17" name="Freeform 902"/>
            <p:cNvSpPr>
              <a:spLocks/>
            </p:cNvSpPr>
            <p:nvPr/>
          </p:nvSpPr>
          <p:spPr bwMode="auto">
            <a:xfrm>
              <a:off x="5544" y="3690"/>
              <a:ext cx="14" cy="44"/>
            </a:xfrm>
            <a:custGeom>
              <a:avLst/>
              <a:gdLst>
                <a:gd name="T0" fmla="*/ 114 w 227"/>
                <a:gd name="T1" fmla="*/ 0 h 745"/>
                <a:gd name="T2" fmla="*/ 140 w 227"/>
                <a:gd name="T3" fmla="*/ 3 h 745"/>
                <a:gd name="T4" fmla="*/ 164 w 227"/>
                <a:gd name="T5" fmla="*/ 12 h 745"/>
                <a:gd name="T6" fmla="*/ 184 w 227"/>
                <a:gd name="T7" fmla="*/ 25 h 745"/>
                <a:gd name="T8" fmla="*/ 203 w 227"/>
                <a:gd name="T9" fmla="*/ 42 h 745"/>
                <a:gd name="T10" fmla="*/ 216 w 227"/>
                <a:gd name="T11" fmla="*/ 63 h 745"/>
                <a:gd name="T12" fmla="*/ 224 w 227"/>
                <a:gd name="T13" fmla="*/ 86 h 745"/>
                <a:gd name="T14" fmla="*/ 227 w 227"/>
                <a:gd name="T15" fmla="*/ 112 h 745"/>
                <a:gd name="T16" fmla="*/ 227 w 227"/>
                <a:gd name="T17" fmla="*/ 633 h 745"/>
                <a:gd name="T18" fmla="*/ 224 w 227"/>
                <a:gd name="T19" fmla="*/ 660 h 745"/>
                <a:gd name="T20" fmla="*/ 216 w 227"/>
                <a:gd name="T21" fmla="*/ 683 h 745"/>
                <a:gd name="T22" fmla="*/ 203 w 227"/>
                <a:gd name="T23" fmla="*/ 704 h 745"/>
                <a:gd name="T24" fmla="*/ 184 w 227"/>
                <a:gd name="T25" fmla="*/ 721 h 745"/>
                <a:gd name="T26" fmla="*/ 164 w 227"/>
                <a:gd name="T27" fmla="*/ 734 h 745"/>
                <a:gd name="T28" fmla="*/ 140 w 227"/>
                <a:gd name="T29" fmla="*/ 743 h 745"/>
                <a:gd name="T30" fmla="*/ 114 w 227"/>
                <a:gd name="T31" fmla="*/ 745 h 745"/>
                <a:gd name="T32" fmla="*/ 88 w 227"/>
                <a:gd name="T33" fmla="*/ 743 h 745"/>
                <a:gd name="T34" fmla="*/ 64 w 227"/>
                <a:gd name="T35" fmla="*/ 734 h 745"/>
                <a:gd name="T36" fmla="*/ 43 w 227"/>
                <a:gd name="T37" fmla="*/ 721 h 745"/>
                <a:gd name="T38" fmla="*/ 25 w 227"/>
                <a:gd name="T39" fmla="*/ 704 h 745"/>
                <a:gd name="T40" fmla="*/ 12 w 227"/>
                <a:gd name="T41" fmla="*/ 683 h 745"/>
                <a:gd name="T42" fmla="*/ 3 w 227"/>
                <a:gd name="T43" fmla="*/ 660 h 745"/>
                <a:gd name="T44" fmla="*/ 0 w 227"/>
                <a:gd name="T45" fmla="*/ 633 h 745"/>
                <a:gd name="T46" fmla="*/ 0 w 227"/>
                <a:gd name="T47" fmla="*/ 112 h 745"/>
                <a:gd name="T48" fmla="*/ 3 w 227"/>
                <a:gd name="T49" fmla="*/ 86 h 745"/>
                <a:gd name="T50" fmla="*/ 12 w 227"/>
                <a:gd name="T51" fmla="*/ 63 h 745"/>
                <a:gd name="T52" fmla="*/ 25 w 227"/>
                <a:gd name="T53" fmla="*/ 42 h 745"/>
                <a:gd name="T54" fmla="*/ 43 w 227"/>
                <a:gd name="T55" fmla="*/ 25 h 745"/>
                <a:gd name="T56" fmla="*/ 64 w 227"/>
                <a:gd name="T57" fmla="*/ 12 h 745"/>
                <a:gd name="T58" fmla="*/ 88 w 227"/>
                <a:gd name="T59" fmla="*/ 3 h 745"/>
                <a:gd name="T60" fmla="*/ 114 w 227"/>
                <a:gd name="T61" fmla="*/ 0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7" h="745">
                  <a:moveTo>
                    <a:pt x="114" y="0"/>
                  </a:moveTo>
                  <a:lnTo>
                    <a:pt x="140" y="3"/>
                  </a:lnTo>
                  <a:lnTo>
                    <a:pt x="164" y="12"/>
                  </a:lnTo>
                  <a:lnTo>
                    <a:pt x="184" y="25"/>
                  </a:lnTo>
                  <a:lnTo>
                    <a:pt x="203" y="42"/>
                  </a:lnTo>
                  <a:lnTo>
                    <a:pt x="216" y="63"/>
                  </a:lnTo>
                  <a:lnTo>
                    <a:pt x="224" y="86"/>
                  </a:lnTo>
                  <a:lnTo>
                    <a:pt x="227" y="112"/>
                  </a:lnTo>
                  <a:lnTo>
                    <a:pt x="227" y="633"/>
                  </a:lnTo>
                  <a:lnTo>
                    <a:pt x="224" y="660"/>
                  </a:lnTo>
                  <a:lnTo>
                    <a:pt x="216" y="683"/>
                  </a:lnTo>
                  <a:lnTo>
                    <a:pt x="203" y="704"/>
                  </a:lnTo>
                  <a:lnTo>
                    <a:pt x="184" y="721"/>
                  </a:lnTo>
                  <a:lnTo>
                    <a:pt x="164" y="734"/>
                  </a:lnTo>
                  <a:lnTo>
                    <a:pt x="140" y="743"/>
                  </a:lnTo>
                  <a:lnTo>
                    <a:pt x="114" y="745"/>
                  </a:lnTo>
                  <a:lnTo>
                    <a:pt x="88" y="743"/>
                  </a:lnTo>
                  <a:lnTo>
                    <a:pt x="64" y="734"/>
                  </a:lnTo>
                  <a:lnTo>
                    <a:pt x="43" y="721"/>
                  </a:lnTo>
                  <a:lnTo>
                    <a:pt x="25" y="704"/>
                  </a:lnTo>
                  <a:lnTo>
                    <a:pt x="12" y="683"/>
                  </a:lnTo>
                  <a:lnTo>
                    <a:pt x="3" y="660"/>
                  </a:lnTo>
                  <a:lnTo>
                    <a:pt x="0" y="633"/>
                  </a:lnTo>
                  <a:lnTo>
                    <a:pt x="0" y="112"/>
                  </a:lnTo>
                  <a:lnTo>
                    <a:pt x="3" y="86"/>
                  </a:lnTo>
                  <a:lnTo>
                    <a:pt x="12" y="63"/>
                  </a:lnTo>
                  <a:lnTo>
                    <a:pt x="25" y="42"/>
                  </a:lnTo>
                  <a:lnTo>
                    <a:pt x="43" y="25"/>
                  </a:lnTo>
                  <a:lnTo>
                    <a:pt x="64" y="12"/>
                  </a:lnTo>
                  <a:lnTo>
                    <a:pt x="88" y="3"/>
                  </a:lnTo>
                  <a:lnTo>
                    <a:pt x="1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18" name="Freeform 903"/>
            <p:cNvSpPr>
              <a:spLocks/>
            </p:cNvSpPr>
            <p:nvPr/>
          </p:nvSpPr>
          <p:spPr bwMode="auto">
            <a:xfrm>
              <a:off x="5567" y="3681"/>
              <a:ext cx="13" cy="53"/>
            </a:xfrm>
            <a:custGeom>
              <a:avLst/>
              <a:gdLst>
                <a:gd name="T0" fmla="*/ 113 w 227"/>
                <a:gd name="T1" fmla="*/ 0 h 894"/>
                <a:gd name="T2" fmla="*/ 139 w 227"/>
                <a:gd name="T3" fmla="*/ 3 h 894"/>
                <a:gd name="T4" fmla="*/ 163 w 227"/>
                <a:gd name="T5" fmla="*/ 11 h 894"/>
                <a:gd name="T6" fmla="*/ 184 w 227"/>
                <a:gd name="T7" fmla="*/ 24 h 894"/>
                <a:gd name="T8" fmla="*/ 202 w 227"/>
                <a:gd name="T9" fmla="*/ 42 h 894"/>
                <a:gd name="T10" fmla="*/ 215 w 227"/>
                <a:gd name="T11" fmla="*/ 62 h 894"/>
                <a:gd name="T12" fmla="*/ 224 w 227"/>
                <a:gd name="T13" fmla="*/ 87 h 894"/>
                <a:gd name="T14" fmla="*/ 227 w 227"/>
                <a:gd name="T15" fmla="*/ 112 h 894"/>
                <a:gd name="T16" fmla="*/ 227 w 227"/>
                <a:gd name="T17" fmla="*/ 782 h 894"/>
                <a:gd name="T18" fmla="*/ 224 w 227"/>
                <a:gd name="T19" fmla="*/ 809 h 894"/>
                <a:gd name="T20" fmla="*/ 215 w 227"/>
                <a:gd name="T21" fmla="*/ 832 h 894"/>
                <a:gd name="T22" fmla="*/ 202 w 227"/>
                <a:gd name="T23" fmla="*/ 853 h 894"/>
                <a:gd name="T24" fmla="*/ 184 w 227"/>
                <a:gd name="T25" fmla="*/ 870 h 894"/>
                <a:gd name="T26" fmla="*/ 163 w 227"/>
                <a:gd name="T27" fmla="*/ 883 h 894"/>
                <a:gd name="T28" fmla="*/ 139 w 227"/>
                <a:gd name="T29" fmla="*/ 892 h 894"/>
                <a:gd name="T30" fmla="*/ 113 w 227"/>
                <a:gd name="T31" fmla="*/ 894 h 894"/>
                <a:gd name="T32" fmla="*/ 87 w 227"/>
                <a:gd name="T33" fmla="*/ 892 h 894"/>
                <a:gd name="T34" fmla="*/ 63 w 227"/>
                <a:gd name="T35" fmla="*/ 883 h 894"/>
                <a:gd name="T36" fmla="*/ 42 w 227"/>
                <a:gd name="T37" fmla="*/ 870 h 894"/>
                <a:gd name="T38" fmla="*/ 25 w 227"/>
                <a:gd name="T39" fmla="*/ 853 h 894"/>
                <a:gd name="T40" fmla="*/ 11 w 227"/>
                <a:gd name="T41" fmla="*/ 832 h 894"/>
                <a:gd name="T42" fmla="*/ 3 w 227"/>
                <a:gd name="T43" fmla="*/ 809 h 894"/>
                <a:gd name="T44" fmla="*/ 0 w 227"/>
                <a:gd name="T45" fmla="*/ 782 h 894"/>
                <a:gd name="T46" fmla="*/ 0 w 227"/>
                <a:gd name="T47" fmla="*/ 112 h 894"/>
                <a:gd name="T48" fmla="*/ 3 w 227"/>
                <a:gd name="T49" fmla="*/ 87 h 894"/>
                <a:gd name="T50" fmla="*/ 11 w 227"/>
                <a:gd name="T51" fmla="*/ 62 h 894"/>
                <a:gd name="T52" fmla="*/ 25 w 227"/>
                <a:gd name="T53" fmla="*/ 42 h 894"/>
                <a:gd name="T54" fmla="*/ 42 w 227"/>
                <a:gd name="T55" fmla="*/ 24 h 894"/>
                <a:gd name="T56" fmla="*/ 63 w 227"/>
                <a:gd name="T57" fmla="*/ 11 h 894"/>
                <a:gd name="T58" fmla="*/ 87 w 227"/>
                <a:gd name="T59" fmla="*/ 3 h 894"/>
                <a:gd name="T60" fmla="*/ 113 w 227"/>
                <a:gd name="T61" fmla="*/ 0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7" h="894">
                  <a:moveTo>
                    <a:pt x="113" y="0"/>
                  </a:moveTo>
                  <a:lnTo>
                    <a:pt x="139" y="3"/>
                  </a:lnTo>
                  <a:lnTo>
                    <a:pt x="163" y="11"/>
                  </a:lnTo>
                  <a:lnTo>
                    <a:pt x="184" y="24"/>
                  </a:lnTo>
                  <a:lnTo>
                    <a:pt x="202" y="42"/>
                  </a:lnTo>
                  <a:lnTo>
                    <a:pt x="215" y="62"/>
                  </a:lnTo>
                  <a:lnTo>
                    <a:pt x="224" y="87"/>
                  </a:lnTo>
                  <a:lnTo>
                    <a:pt x="227" y="112"/>
                  </a:lnTo>
                  <a:lnTo>
                    <a:pt x="227" y="782"/>
                  </a:lnTo>
                  <a:lnTo>
                    <a:pt x="224" y="809"/>
                  </a:lnTo>
                  <a:lnTo>
                    <a:pt x="215" y="832"/>
                  </a:lnTo>
                  <a:lnTo>
                    <a:pt x="202" y="853"/>
                  </a:lnTo>
                  <a:lnTo>
                    <a:pt x="184" y="870"/>
                  </a:lnTo>
                  <a:lnTo>
                    <a:pt x="163" y="883"/>
                  </a:lnTo>
                  <a:lnTo>
                    <a:pt x="139" y="892"/>
                  </a:lnTo>
                  <a:lnTo>
                    <a:pt x="113" y="894"/>
                  </a:lnTo>
                  <a:lnTo>
                    <a:pt x="87" y="892"/>
                  </a:lnTo>
                  <a:lnTo>
                    <a:pt x="63" y="883"/>
                  </a:lnTo>
                  <a:lnTo>
                    <a:pt x="42" y="870"/>
                  </a:lnTo>
                  <a:lnTo>
                    <a:pt x="25" y="853"/>
                  </a:lnTo>
                  <a:lnTo>
                    <a:pt x="11" y="832"/>
                  </a:lnTo>
                  <a:lnTo>
                    <a:pt x="3" y="809"/>
                  </a:lnTo>
                  <a:lnTo>
                    <a:pt x="0" y="782"/>
                  </a:lnTo>
                  <a:lnTo>
                    <a:pt x="0" y="112"/>
                  </a:lnTo>
                  <a:lnTo>
                    <a:pt x="3" y="87"/>
                  </a:lnTo>
                  <a:lnTo>
                    <a:pt x="11" y="62"/>
                  </a:lnTo>
                  <a:lnTo>
                    <a:pt x="25" y="42"/>
                  </a:lnTo>
                  <a:lnTo>
                    <a:pt x="42" y="24"/>
                  </a:lnTo>
                  <a:lnTo>
                    <a:pt x="63" y="11"/>
                  </a:lnTo>
                  <a:lnTo>
                    <a:pt x="87" y="3"/>
                  </a:lnTo>
                  <a:lnTo>
                    <a:pt x="1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19" name="Freeform 904"/>
            <p:cNvSpPr>
              <a:spLocks/>
            </p:cNvSpPr>
            <p:nvPr/>
          </p:nvSpPr>
          <p:spPr bwMode="auto">
            <a:xfrm>
              <a:off x="5491" y="3635"/>
              <a:ext cx="196" cy="128"/>
            </a:xfrm>
            <a:custGeom>
              <a:avLst/>
              <a:gdLst>
                <a:gd name="T0" fmla="*/ 3179 w 3330"/>
                <a:gd name="T1" fmla="*/ 0 h 2161"/>
                <a:gd name="T2" fmla="*/ 3239 w 3330"/>
                <a:gd name="T3" fmla="*/ 11 h 2161"/>
                <a:gd name="T4" fmla="*/ 3286 w 3330"/>
                <a:gd name="T5" fmla="*/ 43 h 2161"/>
                <a:gd name="T6" fmla="*/ 3319 w 3330"/>
                <a:gd name="T7" fmla="*/ 90 h 2161"/>
                <a:gd name="T8" fmla="*/ 3330 w 3330"/>
                <a:gd name="T9" fmla="*/ 149 h 2161"/>
                <a:gd name="T10" fmla="*/ 3127 w 3330"/>
                <a:gd name="T11" fmla="*/ 1638 h 2161"/>
                <a:gd name="T12" fmla="*/ 3184 w 3330"/>
                <a:gd name="T13" fmla="*/ 1514 h 2161"/>
                <a:gd name="T14" fmla="*/ 3220 w 3330"/>
                <a:gd name="T15" fmla="*/ 1383 h 2161"/>
                <a:gd name="T16" fmla="*/ 3232 w 3330"/>
                <a:gd name="T17" fmla="*/ 1247 h 2161"/>
                <a:gd name="T18" fmla="*/ 3221 w 3330"/>
                <a:gd name="T19" fmla="*/ 1118 h 2161"/>
                <a:gd name="T20" fmla="*/ 3191 w 3330"/>
                <a:gd name="T21" fmla="*/ 993 h 2161"/>
                <a:gd name="T22" fmla="*/ 3140 w 3330"/>
                <a:gd name="T23" fmla="*/ 877 h 2161"/>
                <a:gd name="T24" fmla="*/ 3069 w 3330"/>
                <a:gd name="T25" fmla="*/ 768 h 2161"/>
                <a:gd name="T26" fmla="*/ 3027 w 3330"/>
                <a:gd name="T27" fmla="*/ 298 h 2161"/>
                <a:gd name="T28" fmla="*/ 303 w 3330"/>
                <a:gd name="T29" fmla="*/ 1863 h 2161"/>
                <a:gd name="T30" fmla="*/ 1952 w 3330"/>
                <a:gd name="T31" fmla="*/ 1901 h 2161"/>
                <a:gd name="T32" fmla="*/ 2058 w 3330"/>
                <a:gd name="T33" fmla="*/ 1963 h 2161"/>
                <a:gd name="T34" fmla="*/ 2173 w 3330"/>
                <a:gd name="T35" fmla="*/ 2009 h 2161"/>
                <a:gd name="T36" fmla="*/ 2294 w 3330"/>
                <a:gd name="T37" fmla="*/ 2037 h 2161"/>
                <a:gd name="T38" fmla="*/ 2419 w 3330"/>
                <a:gd name="T39" fmla="*/ 2046 h 2161"/>
                <a:gd name="T40" fmla="*/ 2558 w 3330"/>
                <a:gd name="T41" fmla="*/ 2034 h 2161"/>
                <a:gd name="T42" fmla="*/ 2692 w 3330"/>
                <a:gd name="T43" fmla="*/ 2000 h 2161"/>
                <a:gd name="T44" fmla="*/ 2817 w 3330"/>
                <a:gd name="T45" fmla="*/ 1943 h 2161"/>
                <a:gd name="T46" fmla="*/ 3031 w 3330"/>
                <a:gd name="T47" fmla="*/ 2154 h 2161"/>
                <a:gd name="T48" fmla="*/ 3041 w 3330"/>
                <a:gd name="T49" fmla="*/ 2161 h 2161"/>
                <a:gd name="T50" fmla="*/ 121 w 3330"/>
                <a:gd name="T51" fmla="*/ 2158 h 2161"/>
                <a:gd name="T52" fmla="*/ 67 w 3330"/>
                <a:gd name="T53" fmla="*/ 2136 h 2161"/>
                <a:gd name="T54" fmla="*/ 26 w 3330"/>
                <a:gd name="T55" fmla="*/ 2095 h 2161"/>
                <a:gd name="T56" fmla="*/ 3 w 3330"/>
                <a:gd name="T57" fmla="*/ 2041 h 2161"/>
                <a:gd name="T58" fmla="*/ 0 w 3330"/>
                <a:gd name="T59" fmla="*/ 149 h 2161"/>
                <a:gd name="T60" fmla="*/ 12 w 3330"/>
                <a:gd name="T61" fmla="*/ 91 h 2161"/>
                <a:gd name="T62" fmla="*/ 45 w 3330"/>
                <a:gd name="T63" fmla="*/ 43 h 2161"/>
                <a:gd name="T64" fmla="*/ 93 w 3330"/>
                <a:gd name="T65" fmla="*/ 11 h 2161"/>
                <a:gd name="T66" fmla="*/ 152 w 3330"/>
                <a:gd name="T67" fmla="*/ 0 h 2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30" h="2161">
                  <a:moveTo>
                    <a:pt x="152" y="0"/>
                  </a:moveTo>
                  <a:lnTo>
                    <a:pt x="3179" y="0"/>
                  </a:lnTo>
                  <a:lnTo>
                    <a:pt x="3210" y="3"/>
                  </a:lnTo>
                  <a:lnTo>
                    <a:pt x="3239" y="11"/>
                  </a:lnTo>
                  <a:lnTo>
                    <a:pt x="3264" y="25"/>
                  </a:lnTo>
                  <a:lnTo>
                    <a:pt x="3286" y="43"/>
                  </a:lnTo>
                  <a:lnTo>
                    <a:pt x="3305" y="65"/>
                  </a:lnTo>
                  <a:lnTo>
                    <a:pt x="3319" y="90"/>
                  </a:lnTo>
                  <a:lnTo>
                    <a:pt x="3327" y="119"/>
                  </a:lnTo>
                  <a:lnTo>
                    <a:pt x="3330" y="149"/>
                  </a:lnTo>
                  <a:lnTo>
                    <a:pt x="3330" y="1839"/>
                  </a:lnTo>
                  <a:lnTo>
                    <a:pt x="3127" y="1638"/>
                  </a:lnTo>
                  <a:lnTo>
                    <a:pt x="3159" y="1577"/>
                  </a:lnTo>
                  <a:lnTo>
                    <a:pt x="3184" y="1514"/>
                  </a:lnTo>
                  <a:lnTo>
                    <a:pt x="3205" y="1450"/>
                  </a:lnTo>
                  <a:lnTo>
                    <a:pt x="3220" y="1383"/>
                  </a:lnTo>
                  <a:lnTo>
                    <a:pt x="3229" y="1315"/>
                  </a:lnTo>
                  <a:lnTo>
                    <a:pt x="3232" y="1247"/>
                  </a:lnTo>
                  <a:lnTo>
                    <a:pt x="3229" y="1182"/>
                  </a:lnTo>
                  <a:lnTo>
                    <a:pt x="3221" y="1118"/>
                  </a:lnTo>
                  <a:lnTo>
                    <a:pt x="3208" y="1054"/>
                  </a:lnTo>
                  <a:lnTo>
                    <a:pt x="3191" y="993"/>
                  </a:lnTo>
                  <a:lnTo>
                    <a:pt x="3167" y="934"/>
                  </a:lnTo>
                  <a:lnTo>
                    <a:pt x="3140" y="877"/>
                  </a:lnTo>
                  <a:lnTo>
                    <a:pt x="3107" y="820"/>
                  </a:lnTo>
                  <a:lnTo>
                    <a:pt x="3069" y="768"/>
                  </a:lnTo>
                  <a:lnTo>
                    <a:pt x="3027" y="718"/>
                  </a:lnTo>
                  <a:lnTo>
                    <a:pt x="3027" y="298"/>
                  </a:lnTo>
                  <a:lnTo>
                    <a:pt x="303" y="298"/>
                  </a:lnTo>
                  <a:lnTo>
                    <a:pt x="303" y="1863"/>
                  </a:lnTo>
                  <a:lnTo>
                    <a:pt x="1902" y="1863"/>
                  </a:lnTo>
                  <a:lnTo>
                    <a:pt x="1952" y="1901"/>
                  </a:lnTo>
                  <a:lnTo>
                    <a:pt x="2004" y="1934"/>
                  </a:lnTo>
                  <a:lnTo>
                    <a:pt x="2058" y="1963"/>
                  </a:lnTo>
                  <a:lnTo>
                    <a:pt x="2114" y="1988"/>
                  </a:lnTo>
                  <a:lnTo>
                    <a:pt x="2173" y="2009"/>
                  </a:lnTo>
                  <a:lnTo>
                    <a:pt x="2233" y="2025"/>
                  </a:lnTo>
                  <a:lnTo>
                    <a:pt x="2294" y="2037"/>
                  </a:lnTo>
                  <a:lnTo>
                    <a:pt x="2356" y="2044"/>
                  </a:lnTo>
                  <a:lnTo>
                    <a:pt x="2419" y="2046"/>
                  </a:lnTo>
                  <a:lnTo>
                    <a:pt x="2490" y="2043"/>
                  </a:lnTo>
                  <a:lnTo>
                    <a:pt x="2558" y="2034"/>
                  </a:lnTo>
                  <a:lnTo>
                    <a:pt x="2625" y="2020"/>
                  </a:lnTo>
                  <a:lnTo>
                    <a:pt x="2692" y="2000"/>
                  </a:lnTo>
                  <a:lnTo>
                    <a:pt x="2756" y="1974"/>
                  </a:lnTo>
                  <a:lnTo>
                    <a:pt x="2817" y="1943"/>
                  </a:lnTo>
                  <a:lnTo>
                    <a:pt x="3027" y="2150"/>
                  </a:lnTo>
                  <a:lnTo>
                    <a:pt x="3031" y="2154"/>
                  </a:lnTo>
                  <a:lnTo>
                    <a:pt x="3037" y="2157"/>
                  </a:lnTo>
                  <a:lnTo>
                    <a:pt x="3041" y="2161"/>
                  </a:lnTo>
                  <a:lnTo>
                    <a:pt x="152" y="2161"/>
                  </a:lnTo>
                  <a:lnTo>
                    <a:pt x="121" y="2158"/>
                  </a:lnTo>
                  <a:lnTo>
                    <a:pt x="93" y="2149"/>
                  </a:lnTo>
                  <a:lnTo>
                    <a:pt x="67" y="2136"/>
                  </a:lnTo>
                  <a:lnTo>
                    <a:pt x="45" y="2117"/>
                  </a:lnTo>
                  <a:lnTo>
                    <a:pt x="26" y="2095"/>
                  </a:lnTo>
                  <a:lnTo>
                    <a:pt x="12" y="2069"/>
                  </a:lnTo>
                  <a:lnTo>
                    <a:pt x="3" y="2041"/>
                  </a:lnTo>
                  <a:lnTo>
                    <a:pt x="0" y="2012"/>
                  </a:lnTo>
                  <a:lnTo>
                    <a:pt x="0" y="149"/>
                  </a:lnTo>
                  <a:lnTo>
                    <a:pt x="3" y="119"/>
                  </a:lnTo>
                  <a:lnTo>
                    <a:pt x="12" y="91"/>
                  </a:lnTo>
                  <a:lnTo>
                    <a:pt x="26" y="65"/>
                  </a:lnTo>
                  <a:lnTo>
                    <a:pt x="45" y="43"/>
                  </a:lnTo>
                  <a:lnTo>
                    <a:pt x="67" y="25"/>
                  </a:lnTo>
                  <a:lnTo>
                    <a:pt x="93" y="11"/>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20" name="Freeform 905"/>
            <p:cNvSpPr>
              <a:spLocks noEditPoints="1"/>
            </p:cNvSpPr>
            <p:nvPr/>
          </p:nvSpPr>
          <p:spPr bwMode="auto">
            <a:xfrm>
              <a:off x="5594" y="3671"/>
              <a:ext cx="88" cy="86"/>
            </a:xfrm>
            <a:custGeom>
              <a:avLst/>
              <a:gdLst>
                <a:gd name="T0" fmla="*/ 558 w 1492"/>
                <a:gd name="T1" fmla="*/ 144 h 1467"/>
                <a:gd name="T2" fmla="*/ 415 w 1492"/>
                <a:gd name="T3" fmla="*/ 194 h 1467"/>
                <a:gd name="T4" fmla="*/ 290 w 1492"/>
                <a:gd name="T5" fmla="*/ 286 h 1467"/>
                <a:gd name="T6" fmla="*/ 198 w 1492"/>
                <a:gd name="T7" fmla="*/ 407 h 1467"/>
                <a:gd name="T8" fmla="*/ 146 w 1492"/>
                <a:gd name="T9" fmla="*/ 550 h 1467"/>
                <a:gd name="T10" fmla="*/ 139 w 1492"/>
                <a:gd name="T11" fmla="*/ 702 h 1467"/>
                <a:gd name="T12" fmla="*/ 176 w 1492"/>
                <a:gd name="T13" fmla="*/ 849 h 1467"/>
                <a:gd name="T14" fmla="*/ 255 w 1492"/>
                <a:gd name="T15" fmla="*/ 978 h 1467"/>
                <a:gd name="T16" fmla="*/ 371 w 1492"/>
                <a:gd name="T17" fmla="*/ 1081 h 1467"/>
                <a:gd name="T18" fmla="*/ 508 w 1492"/>
                <a:gd name="T19" fmla="*/ 1146 h 1467"/>
                <a:gd name="T20" fmla="*/ 661 w 1492"/>
                <a:gd name="T21" fmla="*/ 1168 h 1467"/>
                <a:gd name="T22" fmla="*/ 814 w 1492"/>
                <a:gd name="T23" fmla="*/ 1146 h 1467"/>
                <a:gd name="T24" fmla="*/ 953 w 1492"/>
                <a:gd name="T25" fmla="*/ 1081 h 1467"/>
                <a:gd name="T26" fmla="*/ 1068 w 1492"/>
                <a:gd name="T27" fmla="*/ 978 h 1467"/>
                <a:gd name="T28" fmla="*/ 1147 w 1492"/>
                <a:gd name="T29" fmla="*/ 849 h 1467"/>
                <a:gd name="T30" fmla="*/ 1185 w 1492"/>
                <a:gd name="T31" fmla="*/ 702 h 1467"/>
                <a:gd name="T32" fmla="*/ 1177 w 1492"/>
                <a:gd name="T33" fmla="*/ 550 h 1467"/>
                <a:gd name="T34" fmla="*/ 1126 w 1492"/>
                <a:gd name="T35" fmla="*/ 407 h 1467"/>
                <a:gd name="T36" fmla="*/ 1034 w 1492"/>
                <a:gd name="T37" fmla="*/ 286 h 1467"/>
                <a:gd name="T38" fmla="*/ 909 w 1492"/>
                <a:gd name="T39" fmla="*/ 194 h 1467"/>
                <a:gd name="T40" fmla="*/ 765 w 1492"/>
                <a:gd name="T41" fmla="*/ 144 h 1467"/>
                <a:gd name="T42" fmla="*/ 661 w 1492"/>
                <a:gd name="T43" fmla="*/ 0 h 1467"/>
                <a:gd name="T44" fmla="*/ 834 w 1492"/>
                <a:gd name="T45" fmla="*/ 23 h 1467"/>
                <a:gd name="T46" fmla="*/ 992 w 1492"/>
                <a:gd name="T47" fmla="*/ 87 h 1467"/>
                <a:gd name="T48" fmla="*/ 1130 w 1492"/>
                <a:gd name="T49" fmla="*/ 191 h 1467"/>
                <a:gd name="T50" fmla="*/ 1235 w 1492"/>
                <a:gd name="T51" fmla="*/ 326 h 1467"/>
                <a:gd name="T52" fmla="*/ 1300 w 1492"/>
                <a:gd name="T53" fmla="*/ 481 h 1467"/>
                <a:gd name="T54" fmla="*/ 1322 w 1492"/>
                <a:gd name="T55" fmla="*/ 651 h 1467"/>
                <a:gd name="T56" fmla="*/ 1298 w 1492"/>
                <a:gd name="T57" fmla="*/ 826 h 1467"/>
                <a:gd name="T58" fmla="*/ 1229 w 1492"/>
                <a:gd name="T59" fmla="*/ 985 h 1467"/>
                <a:gd name="T60" fmla="*/ 1189 w 1492"/>
                <a:gd name="T61" fmla="*/ 1111 h 1467"/>
                <a:gd name="T62" fmla="*/ 1233 w 1492"/>
                <a:gd name="T63" fmla="*/ 1121 h 1467"/>
                <a:gd name="T64" fmla="*/ 1484 w 1492"/>
                <a:gd name="T65" fmla="*/ 1369 h 1467"/>
                <a:gd name="T66" fmla="*/ 1490 w 1492"/>
                <a:gd name="T67" fmla="*/ 1418 h 1467"/>
                <a:gd name="T68" fmla="*/ 1458 w 1492"/>
                <a:gd name="T69" fmla="*/ 1459 h 1467"/>
                <a:gd name="T70" fmla="*/ 1407 w 1492"/>
                <a:gd name="T71" fmla="*/ 1465 h 1467"/>
                <a:gd name="T72" fmla="*/ 1149 w 1492"/>
                <a:gd name="T73" fmla="*/ 1224 h 1467"/>
                <a:gd name="T74" fmla="*/ 1130 w 1492"/>
                <a:gd name="T75" fmla="*/ 1185 h 1467"/>
                <a:gd name="T76" fmla="*/ 1051 w 1492"/>
                <a:gd name="T77" fmla="*/ 1176 h 1467"/>
                <a:gd name="T78" fmla="*/ 895 w 1492"/>
                <a:gd name="T79" fmla="*/ 1260 h 1467"/>
                <a:gd name="T80" fmla="*/ 722 w 1492"/>
                <a:gd name="T81" fmla="*/ 1299 h 1467"/>
                <a:gd name="T82" fmla="*/ 546 w 1492"/>
                <a:gd name="T83" fmla="*/ 1292 h 1467"/>
                <a:gd name="T84" fmla="*/ 383 w 1492"/>
                <a:gd name="T85" fmla="*/ 1241 h 1467"/>
                <a:gd name="T86" fmla="*/ 238 w 1492"/>
                <a:gd name="T87" fmla="*/ 1150 h 1467"/>
                <a:gd name="T88" fmla="*/ 120 w 1492"/>
                <a:gd name="T89" fmla="*/ 1024 h 1467"/>
                <a:gd name="T90" fmla="*/ 40 w 1492"/>
                <a:gd name="T91" fmla="*/ 874 h 1467"/>
                <a:gd name="T92" fmla="*/ 4 w 1492"/>
                <a:gd name="T93" fmla="*/ 708 h 1467"/>
                <a:gd name="T94" fmla="*/ 11 w 1492"/>
                <a:gd name="T95" fmla="*/ 537 h 1467"/>
                <a:gd name="T96" fmla="*/ 63 w 1492"/>
                <a:gd name="T97" fmla="*/ 376 h 1467"/>
                <a:gd name="T98" fmla="*/ 155 w 1492"/>
                <a:gd name="T99" fmla="*/ 233 h 1467"/>
                <a:gd name="T100" fmla="*/ 283 w 1492"/>
                <a:gd name="T101" fmla="*/ 117 h 1467"/>
                <a:gd name="T102" fmla="*/ 435 w 1492"/>
                <a:gd name="T103" fmla="*/ 40 h 1467"/>
                <a:gd name="T104" fmla="*/ 603 w 1492"/>
                <a:gd name="T105" fmla="*/ 2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2" h="1467">
                  <a:moveTo>
                    <a:pt x="661" y="134"/>
                  </a:moveTo>
                  <a:lnTo>
                    <a:pt x="609" y="136"/>
                  </a:lnTo>
                  <a:lnTo>
                    <a:pt x="558" y="144"/>
                  </a:lnTo>
                  <a:lnTo>
                    <a:pt x="508" y="156"/>
                  </a:lnTo>
                  <a:lnTo>
                    <a:pt x="461" y="173"/>
                  </a:lnTo>
                  <a:lnTo>
                    <a:pt x="415" y="194"/>
                  </a:lnTo>
                  <a:lnTo>
                    <a:pt x="371" y="220"/>
                  </a:lnTo>
                  <a:lnTo>
                    <a:pt x="329" y="250"/>
                  </a:lnTo>
                  <a:lnTo>
                    <a:pt x="290" y="286"/>
                  </a:lnTo>
                  <a:lnTo>
                    <a:pt x="255" y="324"/>
                  </a:lnTo>
                  <a:lnTo>
                    <a:pt x="225" y="364"/>
                  </a:lnTo>
                  <a:lnTo>
                    <a:pt x="198" y="407"/>
                  </a:lnTo>
                  <a:lnTo>
                    <a:pt x="176" y="453"/>
                  </a:lnTo>
                  <a:lnTo>
                    <a:pt x="159" y="500"/>
                  </a:lnTo>
                  <a:lnTo>
                    <a:pt x="146" y="550"/>
                  </a:lnTo>
                  <a:lnTo>
                    <a:pt x="139" y="600"/>
                  </a:lnTo>
                  <a:lnTo>
                    <a:pt x="136" y="651"/>
                  </a:lnTo>
                  <a:lnTo>
                    <a:pt x="139" y="702"/>
                  </a:lnTo>
                  <a:lnTo>
                    <a:pt x="146" y="753"/>
                  </a:lnTo>
                  <a:lnTo>
                    <a:pt x="159" y="802"/>
                  </a:lnTo>
                  <a:lnTo>
                    <a:pt x="176" y="849"/>
                  </a:lnTo>
                  <a:lnTo>
                    <a:pt x="198" y="894"/>
                  </a:lnTo>
                  <a:lnTo>
                    <a:pt x="225" y="937"/>
                  </a:lnTo>
                  <a:lnTo>
                    <a:pt x="255" y="978"/>
                  </a:lnTo>
                  <a:lnTo>
                    <a:pt x="290" y="1017"/>
                  </a:lnTo>
                  <a:lnTo>
                    <a:pt x="329" y="1051"/>
                  </a:lnTo>
                  <a:lnTo>
                    <a:pt x="371" y="1081"/>
                  </a:lnTo>
                  <a:lnTo>
                    <a:pt x="415" y="1107"/>
                  </a:lnTo>
                  <a:lnTo>
                    <a:pt x="461" y="1129"/>
                  </a:lnTo>
                  <a:lnTo>
                    <a:pt x="508" y="1146"/>
                  </a:lnTo>
                  <a:lnTo>
                    <a:pt x="558" y="1158"/>
                  </a:lnTo>
                  <a:lnTo>
                    <a:pt x="609" y="1165"/>
                  </a:lnTo>
                  <a:lnTo>
                    <a:pt x="661" y="1168"/>
                  </a:lnTo>
                  <a:lnTo>
                    <a:pt x="713" y="1165"/>
                  </a:lnTo>
                  <a:lnTo>
                    <a:pt x="765" y="1158"/>
                  </a:lnTo>
                  <a:lnTo>
                    <a:pt x="814" y="1146"/>
                  </a:lnTo>
                  <a:lnTo>
                    <a:pt x="863" y="1129"/>
                  </a:lnTo>
                  <a:lnTo>
                    <a:pt x="909" y="1107"/>
                  </a:lnTo>
                  <a:lnTo>
                    <a:pt x="953" y="1081"/>
                  </a:lnTo>
                  <a:lnTo>
                    <a:pt x="995" y="1051"/>
                  </a:lnTo>
                  <a:lnTo>
                    <a:pt x="1034" y="1017"/>
                  </a:lnTo>
                  <a:lnTo>
                    <a:pt x="1068" y="978"/>
                  </a:lnTo>
                  <a:lnTo>
                    <a:pt x="1099" y="937"/>
                  </a:lnTo>
                  <a:lnTo>
                    <a:pt x="1126" y="894"/>
                  </a:lnTo>
                  <a:lnTo>
                    <a:pt x="1147" y="849"/>
                  </a:lnTo>
                  <a:lnTo>
                    <a:pt x="1164" y="802"/>
                  </a:lnTo>
                  <a:lnTo>
                    <a:pt x="1177" y="753"/>
                  </a:lnTo>
                  <a:lnTo>
                    <a:pt x="1185" y="702"/>
                  </a:lnTo>
                  <a:lnTo>
                    <a:pt x="1187" y="651"/>
                  </a:lnTo>
                  <a:lnTo>
                    <a:pt x="1185" y="600"/>
                  </a:lnTo>
                  <a:lnTo>
                    <a:pt x="1177" y="550"/>
                  </a:lnTo>
                  <a:lnTo>
                    <a:pt x="1164" y="500"/>
                  </a:lnTo>
                  <a:lnTo>
                    <a:pt x="1147" y="453"/>
                  </a:lnTo>
                  <a:lnTo>
                    <a:pt x="1126" y="407"/>
                  </a:lnTo>
                  <a:lnTo>
                    <a:pt x="1099" y="364"/>
                  </a:lnTo>
                  <a:lnTo>
                    <a:pt x="1068" y="324"/>
                  </a:lnTo>
                  <a:lnTo>
                    <a:pt x="1034" y="286"/>
                  </a:lnTo>
                  <a:lnTo>
                    <a:pt x="995" y="250"/>
                  </a:lnTo>
                  <a:lnTo>
                    <a:pt x="953" y="220"/>
                  </a:lnTo>
                  <a:lnTo>
                    <a:pt x="909" y="194"/>
                  </a:lnTo>
                  <a:lnTo>
                    <a:pt x="863" y="173"/>
                  </a:lnTo>
                  <a:lnTo>
                    <a:pt x="814" y="156"/>
                  </a:lnTo>
                  <a:lnTo>
                    <a:pt x="765" y="144"/>
                  </a:lnTo>
                  <a:lnTo>
                    <a:pt x="713" y="136"/>
                  </a:lnTo>
                  <a:lnTo>
                    <a:pt x="661" y="134"/>
                  </a:lnTo>
                  <a:close/>
                  <a:moveTo>
                    <a:pt x="661" y="0"/>
                  </a:moveTo>
                  <a:lnTo>
                    <a:pt x="721" y="2"/>
                  </a:lnTo>
                  <a:lnTo>
                    <a:pt x="778" y="11"/>
                  </a:lnTo>
                  <a:lnTo>
                    <a:pt x="834" y="23"/>
                  </a:lnTo>
                  <a:lnTo>
                    <a:pt x="888" y="40"/>
                  </a:lnTo>
                  <a:lnTo>
                    <a:pt x="941" y="61"/>
                  </a:lnTo>
                  <a:lnTo>
                    <a:pt x="992" y="87"/>
                  </a:lnTo>
                  <a:lnTo>
                    <a:pt x="1040" y="117"/>
                  </a:lnTo>
                  <a:lnTo>
                    <a:pt x="1086" y="152"/>
                  </a:lnTo>
                  <a:lnTo>
                    <a:pt x="1130" y="191"/>
                  </a:lnTo>
                  <a:lnTo>
                    <a:pt x="1168" y="233"/>
                  </a:lnTo>
                  <a:lnTo>
                    <a:pt x="1204" y="279"/>
                  </a:lnTo>
                  <a:lnTo>
                    <a:pt x="1235" y="326"/>
                  </a:lnTo>
                  <a:lnTo>
                    <a:pt x="1261" y="376"/>
                  </a:lnTo>
                  <a:lnTo>
                    <a:pt x="1283" y="428"/>
                  </a:lnTo>
                  <a:lnTo>
                    <a:pt x="1300" y="481"/>
                  </a:lnTo>
                  <a:lnTo>
                    <a:pt x="1312" y="537"/>
                  </a:lnTo>
                  <a:lnTo>
                    <a:pt x="1320" y="593"/>
                  </a:lnTo>
                  <a:lnTo>
                    <a:pt x="1322" y="651"/>
                  </a:lnTo>
                  <a:lnTo>
                    <a:pt x="1319" y="710"/>
                  </a:lnTo>
                  <a:lnTo>
                    <a:pt x="1312" y="769"/>
                  </a:lnTo>
                  <a:lnTo>
                    <a:pt x="1298" y="826"/>
                  </a:lnTo>
                  <a:lnTo>
                    <a:pt x="1280" y="881"/>
                  </a:lnTo>
                  <a:lnTo>
                    <a:pt x="1256" y="934"/>
                  </a:lnTo>
                  <a:lnTo>
                    <a:pt x="1229" y="985"/>
                  </a:lnTo>
                  <a:lnTo>
                    <a:pt x="1195" y="1034"/>
                  </a:lnTo>
                  <a:lnTo>
                    <a:pt x="1157" y="1080"/>
                  </a:lnTo>
                  <a:lnTo>
                    <a:pt x="1189" y="1111"/>
                  </a:lnTo>
                  <a:lnTo>
                    <a:pt x="1204" y="1111"/>
                  </a:lnTo>
                  <a:lnTo>
                    <a:pt x="1218" y="1114"/>
                  </a:lnTo>
                  <a:lnTo>
                    <a:pt x="1233" y="1121"/>
                  </a:lnTo>
                  <a:lnTo>
                    <a:pt x="1245" y="1130"/>
                  </a:lnTo>
                  <a:lnTo>
                    <a:pt x="1472" y="1355"/>
                  </a:lnTo>
                  <a:lnTo>
                    <a:pt x="1484" y="1369"/>
                  </a:lnTo>
                  <a:lnTo>
                    <a:pt x="1490" y="1385"/>
                  </a:lnTo>
                  <a:lnTo>
                    <a:pt x="1492" y="1401"/>
                  </a:lnTo>
                  <a:lnTo>
                    <a:pt x="1490" y="1418"/>
                  </a:lnTo>
                  <a:lnTo>
                    <a:pt x="1484" y="1434"/>
                  </a:lnTo>
                  <a:lnTo>
                    <a:pt x="1472" y="1448"/>
                  </a:lnTo>
                  <a:lnTo>
                    <a:pt x="1458" y="1459"/>
                  </a:lnTo>
                  <a:lnTo>
                    <a:pt x="1442" y="1465"/>
                  </a:lnTo>
                  <a:lnTo>
                    <a:pt x="1424" y="1467"/>
                  </a:lnTo>
                  <a:lnTo>
                    <a:pt x="1407" y="1465"/>
                  </a:lnTo>
                  <a:lnTo>
                    <a:pt x="1391" y="1459"/>
                  </a:lnTo>
                  <a:lnTo>
                    <a:pt x="1376" y="1448"/>
                  </a:lnTo>
                  <a:lnTo>
                    <a:pt x="1149" y="1224"/>
                  </a:lnTo>
                  <a:lnTo>
                    <a:pt x="1139" y="1212"/>
                  </a:lnTo>
                  <a:lnTo>
                    <a:pt x="1133" y="1199"/>
                  </a:lnTo>
                  <a:lnTo>
                    <a:pt x="1130" y="1185"/>
                  </a:lnTo>
                  <a:lnTo>
                    <a:pt x="1130" y="1170"/>
                  </a:lnTo>
                  <a:lnTo>
                    <a:pt x="1098" y="1139"/>
                  </a:lnTo>
                  <a:lnTo>
                    <a:pt x="1051" y="1176"/>
                  </a:lnTo>
                  <a:lnTo>
                    <a:pt x="1001" y="1208"/>
                  </a:lnTo>
                  <a:lnTo>
                    <a:pt x="949" y="1236"/>
                  </a:lnTo>
                  <a:lnTo>
                    <a:pt x="895" y="1260"/>
                  </a:lnTo>
                  <a:lnTo>
                    <a:pt x="839" y="1278"/>
                  </a:lnTo>
                  <a:lnTo>
                    <a:pt x="782" y="1291"/>
                  </a:lnTo>
                  <a:lnTo>
                    <a:pt x="722" y="1299"/>
                  </a:lnTo>
                  <a:lnTo>
                    <a:pt x="661" y="1302"/>
                  </a:lnTo>
                  <a:lnTo>
                    <a:pt x="603" y="1299"/>
                  </a:lnTo>
                  <a:lnTo>
                    <a:pt x="546" y="1292"/>
                  </a:lnTo>
                  <a:lnTo>
                    <a:pt x="490" y="1280"/>
                  </a:lnTo>
                  <a:lnTo>
                    <a:pt x="435" y="1263"/>
                  </a:lnTo>
                  <a:lnTo>
                    <a:pt x="383" y="1241"/>
                  </a:lnTo>
                  <a:lnTo>
                    <a:pt x="332" y="1215"/>
                  </a:lnTo>
                  <a:lnTo>
                    <a:pt x="283" y="1184"/>
                  </a:lnTo>
                  <a:lnTo>
                    <a:pt x="238" y="1150"/>
                  </a:lnTo>
                  <a:lnTo>
                    <a:pt x="194" y="1111"/>
                  </a:lnTo>
                  <a:lnTo>
                    <a:pt x="155" y="1069"/>
                  </a:lnTo>
                  <a:lnTo>
                    <a:pt x="120" y="1024"/>
                  </a:lnTo>
                  <a:lnTo>
                    <a:pt x="89" y="975"/>
                  </a:lnTo>
                  <a:lnTo>
                    <a:pt x="63" y="925"/>
                  </a:lnTo>
                  <a:lnTo>
                    <a:pt x="40" y="874"/>
                  </a:lnTo>
                  <a:lnTo>
                    <a:pt x="23" y="820"/>
                  </a:lnTo>
                  <a:lnTo>
                    <a:pt x="11" y="765"/>
                  </a:lnTo>
                  <a:lnTo>
                    <a:pt x="4" y="708"/>
                  </a:lnTo>
                  <a:lnTo>
                    <a:pt x="0" y="651"/>
                  </a:lnTo>
                  <a:lnTo>
                    <a:pt x="4" y="593"/>
                  </a:lnTo>
                  <a:lnTo>
                    <a:pt x="11" y="537"/>
                  </a:lnTo>
                  <a:lnTo>
                    <a:pt x="23" y="481"/>
                  </a:lnTo>
                  <a:lnTo>
                    <a:pt x="40" y="428"/>
                  </a:lnTo>
                  <a:lnTo>
                    <a:pt x="63" y="376"/>
                  </a:lnTo>
                  <a:lnTo>
                    <a:pt x="89" y="326"/>
                  </a:lnTo>
                  <a:lnTo>
                    <a:pt x="120" y="279"/>
                  </a:lnTo>
                  <a:lnTo>
                    <a:pt x="155" y="233"/>
                  </a:lnTo>
                  <a:lnTo>
                    <a:pt x="194" y="191"/>
                  </a:lnTo>
                  <a:lnTo>
                    <a:pt x="238" y="152"/>
                  </a:lnTo>
                  <a:lnTo>
                    <a:pt x="283" y="117"/>
                  </a:lnTo>
                  <a:lnTo>
                    <a:pt x="332" y="87"/>
                  </a:lnTo>
                  <a:lnTo>
                    <a:pt x="383" y="61"/>
                  </a:lnTo>
                  <a:lnTo>
                    <a:pt x="435" y="40"/>
                  </a:lnTo>
                  <a:lnTo>
                    <a:pt x="490" y="23"/>
                  </a:lnTo>
                  <a:lnTo>
                    <a:pt x="546" y="11"/>
                  </a:lnTo>
                  <a:lnTo>
                    <a:pt x="603" y="2"/>
                  </a:lnTo>
                  <a:lnTo>
                    <a:pt x="6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024" name="Freeform 910"/>
          <p:cNvSpPr>
            <a:spLocks noEditPoints="1"/>
          </p:cNvSpPr>
          <p:nvPr/>
        </p:nvSpPr>
        <p:spPr bwMode="auto">
          <a:xfrm>
            <a:off x="6853007" y="4467933"/>
            <a:ext cx="191242" cy="191242"/>
          </a:xfrm>
          <a:custGeom>
            <a:avLst/>
            <a:gdLst>
              <a:gd name="T0" fmla="*/ 1220 w 3735"/>
              <a:gd name="T1" fmla="*/ 1606 h 3735"/>
              <a:gd name="T2" fmla="*/ 1199 w 3735"/>
              <a:gd name="T3" fmla="*/ 1631 h 3735"/>
              <a:gd name="T4" fmla="*/ 1212 w 3735"/>
              <a:gd name="T5" fmla="*/ 1663 h 3735"/>
              <a:gd name="T6" fmla="*/ 1136 w 3735"/>
              <a:gd name="T7" fmla="*/ 2312 h 3735"/>
              <a:gd name="T8" fmla="*/ 1143 w 3735"/>
              <a:gd name="T9" fmla="*/ 2347 h 3735"/>
              <a:gd name="T10" fmla="*/ 1407 w 3735"/>
              <a:gd name="T11" fmla="*/ 2598 h 3735"/>
              <a:gd name="T12" fmla="*/ 1828 w 3735"/>
              <a:gd name="T13" fmla="*/ 2190 h 3735"/>
              <a:gd name="T14" fmla="*/ 2088 w 3735"/>
              <a:gd name="T15" fmla="*/ 2531 h 3735"/>
              <a:gd name="T16" fmla="*/ 2120 w 3735"/>
              <a:gd name="T17" fmla="*/ 2521 h 3735"/>
              <a:gd name="T18" fmla="*/ 2601 w 3735"/>
              <a:gd name="T19" fmla="*/ 1160 h 3735"/>
              <a:gd name="T20" fmla="*/ 2582 w 3735"/>
              <a:gd name="T21" fmla="*/ 1132 h 3735"/>
              <a:gd name="T22" fmla="*/ 1981 w 3735"/>
              <a:gd name="T23" fmla="*/ 3 h 3735"/>
              <a:gd name="T24" fmla="*/ 2311 w 3735"/>
              <a:gd name="T25" fmla="*/ 53 h 3735"/>
              <a:gd name="T26" fmla="*/ 2619 w 3735"/>
              <a:gd name="T27" fmla="*/ 157 h 3735"/>
              <a:gd name="T28" fmla="*/ 2901 w 3735"/>
              <a:gd name="T29" fmla="*/ 311 h 3735"/>
              <a:gd name="T30" fmla="*/ 3150 w 3735"/>
              <a:gd name="T31" fmla="*/ 510 h 3735"/>
              <a:gd name="T32" fmla="*/ 3362 w 3735"/>
              <a:gd name="T33" fmla="*/ 747 h 3735"/>
              <a:gd name="T34" fmla="*/ 3531 w 3735"/>
              <a:gd name="T35" fmla="*/ 1019 h 3735"/>
              <a:gd name="T36" fmla="*/ 3654 w 3735"/>
              <a:gd name="T37" fmla="*/ 1319 h 3735"/>
              <a:gd name="T38" fmla="*/ 3721 w 3735"/>
              <a:gd name="T39" fmla="*/ 1642 h 3735"/>
              <a:gd name="T40" fmla="*/ 3732 w 3735"/>
              <a:gd name="T41" fmla="*/ 1981 h 3735"/>
              <a:gd name="T42" fmla="*/ 3682 w 3735"/>
              <a:gd name="T43" fmla="*/ 2311 h 3735"/>
              <a:gd name="T44" fmla="*/ 3578 w 3735"/>
              <a:gd name="T45" fmla="*/ 2619 h 3735"/>
              <a:gd name="T46" fmla="*/ 3424 w 3735"/>
              <a:gd name="T47" fmla="*/ 2901 h 3735"/>
              <a:gd name="T48" fmla="*/ 3225 w 3735"/>
              <a:gd name="T49" fmla="*/ 3150 h 3735"/>
              <a:gd name="T50" fmla="*/ 2988 w 3735"/>
              <a:gd name="T51" fmla="*/ 3362 h 3735"/>
              <a:gd name="T52" fmla="*/ 2716 w 3735"/>
              <a:gd name="T53" fmla="*/ 3531 h 3735"/>
              <a:gd name="T54" fmla="*/ 2416 w 3735"/>
              <a:gd name="T55" fmla="*/ 3654 h 3735"/>
              <a:gd name="T56" fmla="*/ 2093 w 3735"/>
              <a:gd name="T57" fmla="*/ 3721 h 3735"/>
              <a:gd name="T58" fmla="*/ 1753 w 3735"/>
              <a:gd name="T59" fmla="*/ 3732 h 3735"/>
              <a:gd name="T60" fmla="*/ 1424 w 3735"/>
              <a:gd name="T61" fmla="*/ 3682 h 3735"/>
              <a:gd name="T62" fmla="*/ 1116 w 3735"/>
              <a:gd name="T63" fmla="*/ 3578 h 3735"/>
              <a:gd name="T64" fmla="*/ 834 w 3735"/>
              <a:gd name="T65" fmla="*/ 3424 h 3735"/>
              <a:gd name="T66" fmla="*/ 585 w 3735"/>
              <a:gd name="T67" fmla="*/ 3225 h 3735"/>
              <a:gd name="T68" fmla="*/ 374 w 3735"/>
              <a:gd name="T69" fmla="*/ 2988 h 3735"/>
              <a:gd name="T70" fmla="*/ 204 w 3735"/>
              <a:gd name="T71" fmla="*/ 2716 h 3735"/>
              <a:gd name="T72" fmla="*/ 81 w 3735"/>
              <a:gd name="T73" fmla="*/ 2416 h 3735"/>
              <a:gd name="T74" fmla="*/ 14 w 3735"/>
              <a:gd name="T75" fmla="*/ 2093 h 3735"/>
              <a:gd name="T76" fmla="*/ 3 w 3735"/>
              <a:gd name="T77" fmla="*/ 1753 h 3735"/>
              <a:gd name="T78" fmla="*/ 53 w 3735"/>
              <a:gd name="T79" fmla="*/ 1424 h 3735"/>
              <a:gd name="T80" fmla="*/ 157 w 3735"/>
              <a:gd name="T81" fmla="*/ 1116 h 3735"/>
              <a:gd name="T82" fmla="*/ 311 w 3735"/>
              <a:gd name="T83" fmla="*/ 834 h 3735"/>
              <a:gd name="T84" fmla="*/ 510 w 3735"/>
              <a:gd name="T85" fmla="*/ 585 h 3735"/>
              <a:gd name="T86" fmla="*/ 747 w 3735"/>
              <a:gd name="T87" fmla="*/ 374 h 3735"/>
              <a:gd name="T88" fmla="*/ 1019 w 3735"/>
              <a:gd name="T89" fmla="*/ 204 h 3735"/>
              <a:gd name="T90" fmla="*/ 1319 w 3735"/>
              <a:gd name="T91" fmla="*/ 81 h 3735"/>
              <a:gd name="T92" fmla="*/ 1642 w 3735"/>
              <a:gd name="T93" fmla="*/ 14 h 3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35" h="3735">
                <a:moveTo>
                  <a:pt x="2570" y="1130"/>
                </a:moveTo>
                <a:lnTo>
                  <a:pt x="2558" y="1132"/>
                </a:lnTo>
                <a:lnTo>
                  <a:pt x="1220" y="1606"/>
                </a:lnTo>
                <a:lnTo>
                  <a:pt x="1210" y="1612"/>
                </a:lnTo>
                <a:lnTo>
                  <a:pt x="1203" y="1621"/>
                </a:lnTo>
                <a:lnTo>
                  <a:pt x="1199" y="1631"/>
                </a:lnTo>
                <a:lnTo>
                  <a:pt x="1200" y="1643"/>
                </a:lnTo>
                <a:lnTo>
                  <a:pt x="1204" y="1654"/>
                </a:lnTo>
                <a:lnTo>
                  <a:pt x="1212" y="1663"/>
                </a:lnTo>
                <a:lnTo>
                  <a:pt x="1542" y="1903"/>
                </a:lnTo>
                <a:lnTo>
                  <a:pt x="1143" y="2301"/>
                </a:lnTo>
                <a:lnTo>
                  <a:pt x="1136" y="2312"/>
                </a:lnTo>
                <a:lnTo>
                  <a:pt x="1133" y="2324"/>
                </a:lnTo>
                <a:lnTo>
                  <a:pt x="1136" y="2336"/>
                </a:lnTo>
                <a:lnTo>
                  <a:pt x="1143" y="2347"/>
                </a:lnTo>
                <a:lnTo>
                  <a:pt x="1384" y="2588"/>
                </a:lnTo>
                <a:lnTo>
                  <a:pt x="1394" y="2595"/>
                </a:lnTo>
                <a:lnTo>
                  <a:pt x="1407" y="2598"/>
                </a:lnTo>
                <a:lnTo>
                  <a:pt x="1419" y="2595"/>
                </a:lnTo>
                <a:lnTo>
                  <a:pt x="1429" y="2588"/>
                </a:lnTo>
                <a:lnTo>
                  <a:pt x="1828" y="2190"/>
                </a:lnTo>
                <a:lnTo>
                  <a:pt x="2069" y="2519"/>
                </a:lnTo>
                <a:lnTo>
                  <a:pt x="2077" y="2527"/>
                </a:lnTo>
                <a:lnTo>
                  <a:pt x="2088" y="2531"/>
                </a:lnTo>
                <a:lnTo>
                  <a:pt x="2100" y="2532"/>
                </a:lnTo>
                <a:lnTo>
                  <a:pt x="2111" y="2528"/>
                </a:lnTo>
                <a:lnTo>
                  <a:pt x="2120" y="2521"/>
                </a:lnTo>
                <a:lnTo>
                  <a:pt x="2126" y="2510"/>
                </a:lnTo>
                <a:lnTo>
                  <a:pt x="2600" y="1173"/>
                </a:lnTo>
                <a:lnTo>
                  <a:pt x="2601" y="1160"/>
                </a:lnTo>
                <a:lnTo>
                  <a:pt x="2599" y="1149"/>
                </a:lnTo>
                <a:lnTo>
                  <a:pt x="2592" y="1139"/>
                </a:lnTo>
                <a:lnTo>
                  <a:pt x="2582" y="1132"/>
                </a:lnTo>
                <a:lnTo>
                  <a:pt x="2570" y="1130"/>
                </a:lnTo>
                <a:close/>
                <a:moveTo>
                  <a:pt x="1866" y="0"/>
                </a:moveTo>
                <a:lnTo>
                  <a:pt x="1981" y="3"/>
                </a:lnTo>
                <a:lnTo>
                  <a:pt x="2093" y="14"/>
                </a:lnTo>
                <a:lnTo>
                  <a:pt x="2204" y="31"/>
                </a:lnTo>
                <a:lnTo>
                  <a:pt x="2311" y="53"/>
                </a:lnTo>
                <a:lnTo>
                  <a:pt x="2416" y="81"/>
                </a:lnTo>
                <a:lnTo>
                  <a:pt x="2519" y="117"/>
                </a:lnTo>
                <a:lnTo>
                  <a:pt x="2619" y="157"/>
                </a:lnTo>
                <a:lnTo>
                  <a:pt x="2716" y="204"/>
                </a:lnTo>
                <a:lnTo>
                  <a:pt x="2810" y="255"/>
                </a:lnTo>
                <a:lnTo>
                  <a:pt x="2901" y="311"/>
                </a:lnTo>
                <a:lnTo>
                  <a:pt x="2988" y="374"/>
                </a:lnTo>
                <a:lnTo>
                  <a:pt x="3071" y="439"/>
                </a:lnTo>
                <a:lnTo>
                  <a:pt x="3150" y="510"/>
                </a:lnTo>
                <a:lnTo>
                  <a:pt x="3225" y="585"/>
                </a:lnTo>
                <a:lnTo>
                  <a:pt x="3296" y="664"/>
                </a:lnTo>
                <a:lnTo>
                  <a:pt x="3362" y="747"/>
                </a:lnTo>
                <a:lnTo>
                  <a:pt x="3424" y="834"/>
                </a:lnTo>
                <a:lnTo>
                  <a:pt x="3480" y="925"/>
                </a:lnTo>
                <a:lnTo>
                  <a:pt x="3531" y="1019"/>
                </a:lnTo>
                <a:lnTo>
                  <a:pt x="3578" y="1116"/>
                </a:lnTo>
                <a:lnTo>
                  <a:pt x="3618" y="1216"/>
                </a:lnTo>
                <a:lnTo>
                  <a:pt x="3654" y="1319"/>
                </a:lnTo>
                <a:lnTo>
                  <a:pt x="3682" y="1424"/>
                </a:lnTo>
                <a:lnTo>
                  <a:pt x="3704" y="1531"/>
                </a:lnTo>
                <a:lnTo>
                  <a:pt x="3721" y="1642"/>
                </a:lnTo>
                <a:lnTo>
                  <a:pt x="3732" y="1753"/>
                </a:lnTo>
                <a:lnTo>
                  <a:pt x="3735" y="1866"/>
                </a:lnTo>
                <a:lnTo>
                  <a:pt x="3732" y="1981"/>
                </a:lnTo>
                <a:lnTo>
                  <a:pt x="3721" y="2093"/>
                </a:lnTo>
                <a:lnTo>
                  <a:pt x="3704" y="2204"/>
                </a:lnTo>
                <a:lnTo>
                  <a:pt x="3682" y="2311"/>
                </a:lnTo>
                <a:lnTo>
                  <a:pt x="3654" y="2416"/>
                </a:lnTo>
                <a:lnTo>
                  <a:pt x="3618" y="2519"/>
                </a:lnTo>
                <a:lnTo>
                  <a:pt x="3578" y="2619"/>
                </a:lnTo>
                <a:lnTo>
                  <a:pt x="3531" y="2716"/>
                </a:lnTo>
                <a:lnTo>
                  <a:pt x="3480" y="2810"/>
                </a:lnTo>
                <a:lnTo>
                  <a:pt x="3424" y="2901"/>
                </a:lnTo>
                <a:lnTo>
                  <a:pt x="3362" y="2988"/>
                </a:lnTo>
                <a:lnTo>
                  <a:pt x="3296" y="3071"/>
                </a:lnTo>
                <a:lnTo>
                  <a:pt x="3225" y="3150"/>
                </a:lnTo>
                <a:lnTo>
                  <a:pt x="3150" y="3225"/>
                </a:lnTo>
                <a:lnTo>
                  <a:pt x="3071" y="3296"/>
                </a:lnTo>
                <a:lnTo>
                  <a:pt x="2988" y="3362"/>
                </a:lnTo>
                <a:lnTo>
                  <a:pt x="2901" y="3424"/>
                </a:lnTo>
                <a:lnTo>
                  <a:pt x="2810" y="3480"/>
                </a:lnTo>
                <a:lnTo>
                  <a:pt x="2716" y="3531"/>
                </a:lnTo>
                <a:lnTo>
                  <a:pt x="2619" y="3578"/>
                </a:lnTo>
                <a:lnTo>
                  <a:pt x="2519" y="3618"/>
                </a:lnTo>
                <a:lnTo>
                  <a:pt x="2416" y="3654"/>
                </a:lnTo>
                <a:lnTo>
                  <a:pt x="2311" y="3682"/>
                </a:lnTo>
                <a:lnTo>
                  <a:pt x="2204" y="3704"/>
                </a:lnTo>
                <a:lnTo>
                  <a:pt x="2093" y="3721"/>
                </a:lnTo>
                <a:lnTo>
                  <a:pt x="1981" y="3732"/>
                </a:lnTo>
                <a:lnTo>
                  <a:pt x="1866" y="3735"/>
                </a:lnTo>
                <a:lnTo>
                  <a:pt x="1753" y="3732"/>
                </a:lnTo>
                <a:lnTo>
                  <a:pt x="1642" y="3721"/>
                </a:lnTo>
                <a:lnTo>
                  <a:pt x="1531" y="3704"/>
                </a:lnTo>
                <a:lnTo>
                  <a:pt x="1424" y="3682"/>
                </a:lnTo>
                <a:lnTo>
                  <a:pt x="1319" y="3654"/>
                </a:lnTo>
                <a:lnTo>
                  <a:pt x="1216" y="3618"/>
                </a:lnTo>
                <a:lnTo>
                  <a:pt x="1116" y="3578"/>
                </a:lnTo>
                <a:lnTo>
                  <a:pt x="1019" y="3531"/>
                </a:lnTo>
                <a:lnTo>
                  <a:pt x="925" y="3480"/>
                </a:lnTo>
                <a:lnTo>
                  <a:pt x="834" y="3424"/>
                </a:lnTo>
                <a:lnTo>
                  <a:pt x="747" y="3362"/>
                </a:lnTo>
                <a:lnTo>
                  <a:pt x="664" y="3296"/>
                </a:lnTo>
                <a:lnTo>
                  <a:pt x="585" y="3225"/>
                </a:lnTo>
                <a:lnTo>
                  <a:pt x="510" y="3150"/>
                </a:lnTo>
                <a:lnTo>
                  <a:pt x="439" y="3071"/>
                </a:lnTo>
                <a:lnTo>
                  <a:pt x="374" y="2988"/>
                </a:lnTo>
                <a:lnTo>
                  <a:pt x="311" y="2901"/>
                </a:lnTo>
                <a:lnTo>
                  <a:pt x="255" y="2810"/>
                </a:lnTo>
                <a:lnTo>
                  <a:pt x="204" y="2716"/>
                </a:lnTo>
                <a:lnTo>
                  <a:pt x="157" y="2619"/>
                </a:lnTo>
                <a:lnTo>
                  <a:pt x="117" y="2519"/>
                </a:lnTo>
                <a:lnTo>
                  <a:pt x="81" y="2416"/>
                </a:lnTo>
                <a:lnTo>
                  <a:pt x="53" y="2311"/>
                </a:lnTo>
                <a:lnTo>
                  <a:pt x="31" y="2204"/>
                </a:lnTo>
                <a:lnTo>
                  <a:pt x="14" y="2093"/>
                </a:lnTo>
                <a:lnTo>
                  <a:pt x="3" y="1981"/>
                </a:lnTo>
                <a:lnTo>
                  <a:pt x="0" y="1866"/>
                </a:lnTo>
                <a:lnTo>
                  <a:pt x="3" y="1753"/>
                </a:lnTo>
                <a:lnTo>
                  <a:pt x="14" y="1642"/>
                </a:lnTo>
                <a:lnTo>
                  <a:pt x="31" y="1531"/>
                </a:lnTo>
                <a:lnTo>
                  <a:pt x="53" y="1424"/>
                </a:lnTo>
                <a:lnTo>
                  <a:pt x="81" y="1319"/>
                </a:lnTo>
                <a:lnTo>
                  <a:pt x="117" y="1216"/>
                </a:lnTo>
                <a:lnTo>
                  <a:pt x="157" y="1116"/>
                </a:lnTo>
                <a:lnTo>
                  <a:pt x="204" y="1019"/>
                </a:lnTo>
                <a:lnTo>
                  <a:pt x="255" y="925"/>
                </a:lnTo>
                <a:lnTo>
                  <a:pt x="311" y="834"/>
                </a:lnTo>
                <a:lnTo>
                  <a:pt x="374" y="747"/>
                </a:lnTo>
                <a:lnTo>
                  <a:pt x="439" y="664"/>
                </a:lnTo>
                <a:lnTo>
                  <a:pt x="510" y="585"/>
                </a:lnTo>
                <a:lnTo>
                  <a:pt x="585" y="510"/>
                </a:lnTo>
                <a:lnTo>
                  <a:pt x="664" y="439"/>
                </a:lnTo>
                <a:lnTo>
                  <a:pt x="747" y="374"/>
                </a:lnTo>
                <a:lnTo>
                  <a:pt x="834" y="311"/>
                </a:lnTo>
                <a:lnTo>
                  <a:pt x="925" y="255"/>
                </a:lnTo>
                <a:lnTo>
                  <a:pt x="1019" y="204"/>
                </a:lnTo>
                <a:lnTo>
                  <a:pt x="1116" y="157"/>
                </a:lnTo>
                <a:lnTo>
                  <a:pt x="1216" y="117"/>
                </a:lnTo>
                <a:lnTo>
                  <a:pt x="1319" y="81"/>
                </a:lnTo>
                <a:lnTo>
                  <a:pt x="1424" y="53"/>
                </a:lnTo>
                <a:lnTo>
                  <a:pt x="1531" y="31"/>
                </a:lnTo>
                <a:lnTo>
                  <a:pt x="1642" y="14"/>
                </a:lnTo>
                <a:lnTo>
                  <a:pt x="1753" y="3"/>
                </a:lnTo>
                <a:lnTo>
                  <a:pt x="18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025" name="Group 913"/>
          <p:cNvGrpSpPr>
            <a:grpSpLocks noChangeAspect="1"/>
          </p:cNvGrpSpPr>
          <p:nvPr/>
        </p:nvGrpSpPr>
        <p:grpSpPr bwMode="auto">
          <a:xfrm>
            <a:off x="7914678" y="4459456"/>
            <a:ext cx="208364" cy="208196"/>
            <a:chOff x="6422" y="3269"/>
            <a:chExt cx="1245" cy="1244"/>
          </a:xfrm>
          <a:solidFill>
            <a:schemeClr val="tx1">
              <a:lumMod val="65000"/>
              <a:lumOff val="35000"/>
            </a:schemeClr>
          </a:solidFill>
        </p:grpSpPr>
        <p:sp>
          <p:nvSpPr>
            <p:cNvPr id="6028" name="Rectangle 915"/>
            <p:cNvSpPr>
              <a:spLocks noChangeArrowheads="1"/>
            </p:cNvSpPr>
            <p:nvPr/>
          </p:nvSpPr>
          <p:spPr bwMode="auto">
            <a:xfrm>
              <a:off x="6851" y="3923"/>
              <a:ext cx="387" cy="4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029" name="Rectangle 916"/>
            <p:cNvSpPr>
              <a:spLocks noChangeArrowheads="1"/>
            </p:cNvSpPr>
            <p:nvPr/>
          </p:nvSpPr>
          <p:spPr bwMode="auto">
            <a:xfrm>
              <a:off x="6851" y="3828"/>
              <a:ext cx="387" cy="4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0" name="Freeform 917"/>
            <p:cNvSpPr>
              <a:spLocks noEditPoints="1"/>
            </p:cNvSpPr>
            <p:nvPr/>
          </p:nvSpPr>
          <p:spPr bwMode="auto">
            <a:xfrm>
              <a:off x="6422" y="3269"/>
              <a:ext cx="1245" cy="1244"/>
            </a:xfrm>
            <a:custGeom>
              <a:avLst/>
              <a:gdLst>
                <a:gd name="T0" fmla="*/ 2864 w 3735"/>
                <a:gd name="T1" fmla="*/ 2738 h 3731"/>
                <a:gd name="T2" fmla="*/ 1257 w 3735"/>
                <a:gd name="T3" fmla="*/ 803 h 3731"/>
                <a:gd name="T4" fmla="*/ 1154 w 3735"/>
                <a:gd name="T5" fmla="*/ 829 h 3731"/>
                <a:gd name="T6" fmla="*/ 1074 w 3735"/>
                <a:gd name="T7" fmla="*/ 896 h 3731"/>
                <a:gd name="T8" fmla="*/ 1033 w 3735"/>
                <a:gd name="T9" fmla="*/ 994 h 3731"/>
                <a:gd name="T10" fmla="*/ 1033 w 3735"/>
                <a:gd name="T11" fmla="*/ 2739 h 3731"/>
                <a:gd name="T12" fmla="*/ 1074 w 3735"/>
                <a:gd name="T13" fmla="*/ 2835 h 3731"/>
                <a:gd name="T14" fmla="*/ 1154 w 3735"/>
                <a:gd name="T15" fmla="*/ 2903 h 3731"/>
                <a:gd name="T16" fmla="*/ 1257 w 3735"/>
                <a:gd name="T17" fmla="*/ 2928 h 3731"/>
                <a:gd name="T18" fmla="*/ 2546 w 3735"/>
                <a:gd name="T19" fmla="*/ 2918 h 3731"/>
                <a:gd name="T20" fmla="*/ 2632 w 3735"/>
                <a:gd name="T21" fmla="*/ 2867 h 3731"/>
                <a:gd name="T22" fmla="*/ 1287 w 3735"/>
                <a:gd name="T23" fmla="*/ 2664 h 3731"/>
                <a:gd name="T24" fmla="*/ 2114 w 3735"/>
                <a:gd name="T25" fmla="*/ 2406 h 3731"/>
                <a:gd name="T26" fmla="*/ 2215 w 3735"/>
                <a:gd name="T27" fmla="*/ 1257 h 3731"/>
                <a:gd name="T28" fmla="*/ 2312 w 3735"/>
                <a:gd name="T29" fmla="*/ 803 h 3731"/>
                <a:gd name="T30" fmla="*/ 2312 w 3735"/>
                <a:gd name="T31" fmla="*/ 803 h 3731"/>
                <a:gd name="T32" fmla="*/ 2094 w 3735"/>
                <a:gd name="T33" fmla="*/ 14 h 3731"/>
                <a:gd name="T34" fmla="*/ 2416 w 3735"/>
                <a:gd name="T35" fmla="*/ 82 h 3731"/>
                <a:gd name="T36" fmla="*/ 2717 w 3735"/>
                <a:gd name="T37" fmla="*/ 203 h 3731"/>
                <a:gd name="T38" fmla="*/ 2987 w 3735"/>
                <a:gd name="T39" fmla="*/ 372 h 3731"/>
                <a:gd name="T40" fmla="*/ 3225 w 3735"/>
                <a:gd name="T41" fmla="*/ 585 h 3731"/>
                <a:gd name="T42" fmla="*/ 3424 w 3735"/>
                <a:gd name="T43" fmla="*/ 833 h 3731"/>
                <a:gd name="T44" fmla="*/ 3578 w 3735"/>
                <a:gd name="T45" fmla="*/ 1115 h 3731"/>
                <a:gd name="T46" fmla="*/ 3683 w 3735"/>
                <a:gd name="T47" fmla="*/ 1423 h 3731"/>
                <a:gd name="T48" fmla="*/ 3732 w 3735"/>
                <a:gd name="T49" fmla="*/ 1752 h 3731"/>
                <a:gd name="T50" fmla="*/ 3721 w 3735"/>
                <a:gd name="T51" fmla="*/ 2092 h 3731"/>
                <a:gd name="T52" fmla="*/ 3653 w 3735"/>
                <a:gd name="T53" fmla="*/ 2414 h 3731"/>
                <a:gd name="T54" fmla="*/ 3532 w 3735"/>
                <a:gd name="T55" fmla="*/ 2714 h 3731"/>
                <a:gd name="T56" fmla="*/ 3362 w 3735"/>
                <a:gd name="T57" fmla="*/ 2985 h 3731"/>
                <a:gd name="T58" fmla="*/ 3150 w 3735"/>
                <a:gd name="T59" fmla="*/ 3222 h 3731"/>
                <a:gd name="T60" fmla="*/ 2901 w 3735"/>
                <a:gd name="T61" fmla="*/ 3420 h 3731"/>
                <a:gd name="T62" fmla="*/ 2619 w 3735"/>
                <a:gd name="T63" fmla="*/ 3574 h 3731"/>
                <a:gd name="T64" fmla="*/ 2311 w 3735"/>
                <a:gd name="T65" fmla="*/ 3679 h 3731"/>
                <a:gd name="T66" fmla="*/ 1981 w 3735"/>
                <a:gd name="T67" fmla="*/ 3728 h 3731"/>
                <a:gd name="T68" fmla="*/ 1641 w 3735"/>
                <a:gd name="T69" fmla="*/ 3717 h 3731"/>
                <a:gd name="T70" fmla="*/ 1319 w 3735"/>
                <a:gd name="T71" fmla="*/ 3649 h 3731"/>
                <a:gd name="T72" fmla="*/ 1018 w 3735"/>
                <a:gd name="T73" fmla="*/ 3528 h 3731"/>
                <a:gd name="T74" fmla="*/ 748 w 3735"/>
                <a:gd name="T75" fmla="*/ 3359 h 3731"/>
                <a:gd name="T76" fmla="*/ 510 w 3735"/>
                <a:gd name="T77" fmla="*/ 3147 h 3731"/>
                <a:gd name="T78" fmla="*/ 311 w 3735"/>
                <a:gd name="T79" fmla="*/ 2898 h 3731"/>
                <a:gd name="T80" fmla="*/ 157 w 3735"/>
                <a:gd name="T81" fmla="*/ 2617 h 3731"/>
                <a:gd name="T82" fmla="*/ 52 w 3735"/>
                <a:gd name="T83" fmla="*/ 2308 h 3731"/>
                <a:gd name="T84" fmla="*/ 3 w 3735"/>
                <a:gd name="T85" fmla="*/ 1979 h 3731"/>
                <a:gd name="T86" fmla="*/ 14 w 3735"/>
                <a:gd name="T87" fmla="*/ 1641 h 3731"/>
                <a:gd name="T88" fmla="*/ 82 w 3735"/>
                <a:gd name="T89" fmla="*/ 1317 h 3731"/>
                <a:gd name="T90" fmla="*/ 203 w 3735"/>
                <a:gd name="T91" fmla="*/ 1017 h 3731"/>
                <a:gd name="T92" fmla="*/ 373 w 3735"/>
                <a:gd name="T93" fmla="*/ 747 h 3731"/>
                <a:gd name="T94" fmla="*/ 585 w 3735"/>
                <a:gd name="T95" fmla="*/ 510 h 3731"/>
                <a:gd name="T96" fmla="*/ 834 w 3735"/>
                <a:gd name="T97" fmla="*/ 311 h 3731"/>
                <a:gd name="T98" fmla="*/ 1116 w 3735"/>
                <a:gd name="T99" fmla="*/ 158 h 3731"/>
                <a:gd name="T100" fmla="*/ 1424 w 3735"/>
                <a:gd name="T101" fmla="*/ 53 h 3731"/>
                <a:gd name="T102" fmla="*/ 1754 w 3735"/>
                <a:gd name="T103" fmla="*/ 3 h 3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735" h="3731">
                  <a:moveTo>
                    <a:pt x="2244" y="2535"/>
                  </a:moveTo>
                  <a:lnTo>
                    <a:pt x="2244" y="2738"/>
                  </a:lnTo>
                  <a:lnTo>
                    <a:pt x="2864" y="2738"/>
                  </a:lnTo>
                  <a:lnTo>
                    <a:pt x="2864" y="2535"/>
                  </a:lnTo>
                  <a:lnTo>
                    <a:pt x="2244" y="2535"/>
                  </a:lnTo>
                  <a:close/>
                  <a:moveTo>
                    <a:pt x="1257" y="803"/>
                  </a:moveTo>
                  <a:lnTo>
                    <a:pt x="1221" y="806"/>
                  </a:lnTo>
                  <a:lnTo>
                    <a:pt x="1186" y="815"/>
                  </a:lnTo>
                  <a:lnTo>
                    <a:pt x="1154" y="829"/>
                  </a:lnTo>
                  <a:lnTo>
                    <a:pt x="1123" y="847"/>
                  </a:lnTo>
                  <a:lnTo>
                    <a:pt x="1097" y="870"/>
                  </a:lnTo>
                  <a:lnTo>
                    <a:pt x="1074" y="896"/>
                  </a:lnTo>
                  <a:lnTo>
                    <a:pt x="1056" y="925"/>
                  </a:lnTo>
                  <a:lnTo>
                    <a:pt x="1042" y="958"/>
                  </a:lnTo>
                  <a:lnTo>
                    <a:pt x="1033" y="994"/>
                  </a:lnTo>
                  <a:lnTo>
                    <a:pt x="1031" y="1030"/>
                  </a:lnTo>
                  <a:lnTo>
                    <a:pt x="1031" y="2701"/>
                  </a:lnTo>
                  <a:lnTo>
                    <a:pt x="1033" y="2739"/>
                  </a:lnTo>
                  <a:lnTo>
                    <a:pt x="1042" y="2773"/>
                  </a:lnTo>
                  <a:lnTo>
                    <a:pt x="1056" y="2806"/>
                  </a:lnTo>
                  <a:lnTo>
                    <a:pt x="1074" y="2835"/>
                  </a:lnTo>
                  <a:lnTo>
                    <a:pt x="1097" y="2862"/>
                  </a:lnTo>
                  <a:lnTo>
                    <a:pt x="1123" y="2885"/>
                  </a:lnTo>
                  <a:lnTo>
                    <a:pt x="1154" y="2903"/>
                  </a:lnTo>
                  <a:lnTo>
                    <a:pt x="1186" y="2917"/>
                  </a:lnTo>
                  <a:lnTo>
                    <a:pt x="1221" y="2925"/>
                  </a:lnTo>
                  <a:lnTo>
                    <a:pt x="1257" y="2928"/>
                  </a:lnTo>
                  <a:lnTo>
                    <a:pt x="2478" y="2928"/>
                  </a:lnTo>
                  <a:lnTo>
                    <a:pt x="2513" y="2926"/>
                  </a:lnTo>
                  <a:lnTo>
                    <a:pt x="2546" y="2918"/>
                  </a:lnTo>
                  <a:lnTo>
                    <a:pt x="2578" y="2904"/>
                  </a:lnTo>
                  <a:lnTo>
                    <a:pt x="2606" y="2887"/>
                  </a:lnTo>
                  <a:lnTo>
                    <a:pt x="2632" y="2867"/>
                  </a:lnTo>
                  <a:lnTo>
                    <a:pt x="2114" y="2867"/>
                  </a:lnTo>
                  <a:lnTo>
                    <a:pt x="2114" y="2664"/>
                  </a:lnTo>
                  <a:lnTo>
                    <a:pt x="1287" y="2664"/>
                  </a:lnTo>
                  <a:lnTo>
                    <a:pt x="1287" y="2535"/>
                  </a:lnTo>
                  <a:lnTo>
                    <a:pt x="2114" y="2535"/>
                  </a:lnTo>
                  <a:lnTo>
                    <a:pt x="2114" y="2406"/>
                  </a:lnTo>
                  <a:lnTo>
                    <a:pt x="2704" y="2406"/>
                  </a:lnTo>
                  <a:lnTo>
                    <a:pt x="2704" y="1257"/>
                  </a:lnTo>
                  <a:lnTo>
                    <a:pt x="2215" y="1257"/>
                  </a:lnTo>
                  <a:lnTo>
                    <a:pt x="2215" y="803"/>
                  </a:lnTo>
                  <a:lnTo>
                    <a:pt x="1257" y="803"/>
                  </a:lnTo>
                  <a:close/>
                  <a:moveTo>
                    <a:pt x="2312" y="803"/>
                  </a:moveTo>
                  <a:lnTo>
                    <a:pt x="2312" y="1159"/>
                  </a:lnTo>
                  <a:lnTo>
                    <a:pt x="2704" y="1159"/>
                  </a:lnTo>
                  <a:lnTo>
                    <a:pt x="2312" y="803"/>
                  </a:lnTo>
                  <a:close/>
                  <a:moveTo>
                    <a:pt x="1866" y="0"/>
                  </a:moveTo>
                  <a:lnTo>
                    <a:pt x="1981" y="3"/>
                  </a:lnTo>
                  <a:lnTo>
                    <a:pt x="2094" y="14"/>
                  </a:lnTo>
                  <a:lnTo>
                    <a:pt x="2203" y="31"/>
                  </a:lnTo>
                  <a:lnTo>
                    <a:pt x="2311" y="53"/>
                  </a:lnTo>
                  <a:lnTo>
                    <a:pt x="2416" y="82"/>
                  </a:lnTo>
                  <a:lnTo>
                    <a:pt x="2519" y="117"/>
                  </a:lnTo>
                  <a:lnTo>
                    <a:pt x="2619" y="158"/>
                  </a:lnTo>
                  <a:lnTo>
                    <a:pt x="2717" y="203"/>
                  </a:lnTo>
                  <a:lnTo>
                    <a:pt x="2810" y="254"/>
                  </a:lnTo>
                  <a:lnTo>
                    <a:pt x="2901" y="311"/>
                  </a:lnTo>
                  <a:lnTo>
                    <a:pt x="2987" y="372"/>
                  </a:lnTo>
                  <a:lnTo>
                    <a:pt x="3071" y="439"/>
                  </a:lnTo>
                  <a:lnTo>
                    <a:pt x="3150" y="510"/>
                  </a:lnTo>
                  <a:lnTo>
                    <a:pt x="3225" y="585"/>
                  </a:lnTo>
                  <a:lnTo>
                    <a:pt x="3296" y="664"/>
                  </a:lnTo>
                  <a:lnTo>
                    <a:pt x="3362" y="747"/>
                  </a:lnTo>
                  <a:lnTo>
                    <a:pt x="3424" y="833"/>
                  </a:lnTo>
                  <a:lnTo>
                    <a:pt x="3480" y="924"/>
                  </a:lnTo>
                  <a:lnTo>
                    <a:pt x="3532" y="1017"/>
                  </a:lnTo>
                  <a:lnTo>
                    <a:pt x="3578" y="1115"/>
                  </a:lnTo>
                  <a:lnTo>
                    <a:pt x="3618" y="1215"/>
                  </a:lnTo>
                  <a:lnTo>
                    <a:pt x="3653" y="1317"/>
                  </a:lnTo>
                  <a:lnTo>
                    <a:pt x="3683" y="1423"/>
                  </a:lnTo>
                  <a:lnTo>
                    <a:pt x="3705" y="1531"/>
                  </a:lnTo>
                  <a:lnTo>
                    <a:pt x="3721" y="1641"/>
                  </a:lnTo>
                  <a:lnTo>
                    <a:pt x="3732" y="1752"/>
                  </a:lnTo>
                  <a:lnTo>
                    <a:pt x="3735" y="1866"/>
                  </a:lnTo>
                  <a:lnTo>
                    <a:pt x="3732" y="1979"/>
                  </a:lnTo>
                  <a:lnTo>
                    <a:pt x="3721" y="2092"/>
                  </a:lnTo>
                  <a:lnTo>
                    <a:pt x="3705" y="2202"/>
                  </a:lnTo>
                  <a:lnTo>
                    <a:pt x="3683" y="2308"/>
                  </a:lnTo>
                  <a:lnTo>
                    <a:pt x="3653" y="2414"/>
                  </a:lnTo>
                  <a:lnTo>
                    <a:pt x="3618" y="2517"/>
                  </a:lnTo>
                  <a:lnTo>
                    <a:pt x="3578" y="2617"/>
                  </a:lnTo>
                  <a:lnTo>
                    <a:pt x="3532" y="2714"/>
                  </a:lnTo>
                  <a:lnTo>
                    <a:pt x="3480" y="2807"/>
                  </a:lnTo>
                  <a:lnTo>
                    <a:pt x="3424" y="2898"/>
                  </a:lnTo>
                  <a:lnTo>
                    <a:pt x="3362" y="2985"/>
                  </a:lnTo>
                  <a:lnTo>
                    <a:pt x="3296" y="3068"/>
                  </a:lnTo>
                  <a:lnTo>
                    <a:pt x="3225" y="3147"/>
                  </a:lnTo>
                  <a:lnTo>
                    <a:pt x="3150" y="3222"/>
                  </a:lnTo>
                  <a:lnTo>
                    <a:pt x="3071" y="3293"/>
                  </a:lnTo>
                  <a:lnTo>
                    <a:pt x="2987" y="3359"/>
                  </a:lnTo>
                  <a:lnTo>
                    <a:pt x="2901" y="3420"/>
                  </a:lnTo>
                  <a:lnTo>
                    <a:pt x="2810" y="3477"/>
                  </a:lnTo>
                  <a:lnTo>
                    <a:pt x="2717" y="3528"/>
                  </a:lnTo>
                  <a:lnTo>
                    <a:pt x="2619" y="3574"/>
                  </a:lnTo>
                  <a:lnTo>
                    <a:pt x="2519" y="3615"/>
                  </a:lnTo>
                  <a:lnTo>
                    <a:pt x="2416" y="3649"/>
                  </a:lnTo>
                  <a:lnTo>
                    <a:pt x="2311" y="3679"/>
                  </a:lnTo>
                  <a:lnTo>
                    <a:pt x="2203" y="3702"/>
                  </a:lnTo>
                  <a:lnTo>
                    <a:pt x="2094" y="3717"/>
                  </a:lnTo>
                  <a:lnTo>
                    <a:pt x="1981" y="3728"/>
                  </a:lnTo>
                  <a:lnTo>
                    <a:pt x="1866" y="3731"/>
                  </a:lnTo>
                  <a:lnTo>
                    <a:pt x="1754" y="3728"/>
                  </a:lnTo>
                  <a:lnTo>
                    <a:pt x="1641" y="3717"/>
                  </a:lnTo>
                  <a:lnTo>
                    <a:pt x="1532" y="3702"/>
                  </a:lnTo>
                  <a:lnTo>
                    <a:pt x="1424" y="3679"/>
                  </a:lnTo>
                  <a:lnTo>
                    <a:pt x="1319" y="3649"/>
                  </a:lnTo>
                  <a:lnTo>
                    <a:pt x="1216" y="3615"/>
                  </a:lnTo>
                  <a:lnTo>
                    <a:pt x="1116" y="3574"/>
                  </a:lnTo>
                  <a:lnTo>
                    <a:pt x="1018" y="3528"/>
                  </a:lnTo>
                  <a:lnTo>
                    <a:pt x="925" y="3477"/>
                  </a:lnTo>
                  <a:lnTo>
                    <a:pt x="834" y="3420"/>
                  </a:lnTo>
                  <a:lnTo>
                    <a:pt x="748" y="3359"/>
                  </a:lnTo>
                  <a:lnTo>
                    <a:pt x="664" y="3293"/>
                  </a:lnTo>
                  <a:lnTo>
                    <a:pt x="585" y="3222"/>
                  </a:lnTo>
                  <a:lnTo>
                    <a:pt x="510" y="3147"/>
                  </a:lnTo>
                  <a:lnTo>
                    <a:pt x="439" y="3068"/>
                  </a:lnTo>
                  <a:lnTo>
                    <a:pt x="373" y="2985"/>
                  </a:lnTo>
                  <a:lnTo>
                    <a:pt x="311" y="2898"/>
                  </a:lnTo>
                  <a:lnTo>
                    <a:pt x="255" y="2807"/>
                  </a:lnTo>
                  <a:lnTo>
                    <a:pt x="203" y="2714"/>
                  </a:lnTo>
                  <a:lnTo>
                    <a:pt x="157" y="2617"/>
                  </a:lnTo>
                  <a:lnTo>
                    <a:pt x="117" y="2517"/>
                  </a:lnTo>
                  <a:lnTo>
                    <a:pt x="82" y="2414"/>
                  </a:lnTo>
                  <a:lnTo>
                    <a:pt x="52" y="2308"/>
                  </a:lnTo>
                  <a:lnTo>
                    <a:pt x="30" y="2202"/>
                  </a:lnTo>
                  <a:lnTo>
                    <a:pt x="14" y="2092"/>
                  </a:lnTo>
                  <a:lnTo>
                    <a:pt x="3" y="1979"/>
                  </a:lnTo>
                  <a:lnTo>
                    <a:pt x="0" y="1866"/>
                  </a:lnTo>
                  <a:lnTo>
                    <a:pt x="3" y="1752"/>
                  </a:lnTo>
                  <a:lnTo>
                    <a:pt x="14" y="1641"/>
                  </a:lnTo>
                  <a:lnTo>
                    <a:pt x="30" y="1531"/>
                  </a:lnTo>
                  <a:lnTo>
                    <a:pt x="52" y="1423"/>
                  </a:lnTo>
                  <a:lnTo>
                    <a:pt x="82" y="1317"/>
                  </a:lnTo>
                  <a:lnTo>
                    <a:pt x="117" y="1215"/>
                  </a:lnTo>
                  <a:lnTo>
                    <a:pt x="157" y="1115"/>
                  </a:lnTo>
                  <a:lnTo>
                    <a:pt x="203" y="1017"/>
                  </a:lnTo>
                  <a:lnTo>
                    <a:pt x="255" y="924"/>
                  </a:lnTo>
                  <a:lnTo>
                    <a:pt x="311" y="833"/>
                  </a:lnTo>
                  <a:lnTo>
                    <a:pt x="373" y="747"/>
                  </a:lnTo>
                  <a:lnTo>
                    <a:pt x="439" y="664"/>
                  </a:lnTo>
                  <a:lnTo>
                    <a:pt x="510" y="585"/>
                  </a:lnTo>
                  <a:lnTo>
                    <a:pt x="585" y="510"/>
                  </a:lnTo>
                  <a:lnTo>
                    <a:pt x="664" y="439"/>
                  </a:lnTo>
                  <a:lnTo>
                    <a:pt x="748" y="372"/>
                  </a:lnTo>
                  <a:lnTo>
                    <a:pt x="834" y="311"/>
                  </a:lnTo>
                  <a:lnTo>
                    <a:pt x="925" y="254"/>
                  </a:lnTo>
                  <a:lnTo>
                    <a:pt x="1018" y="203"/>
                  </a:lnTo>
                  <a:lnTo>
                    <a:pt x="1116" y="158"/>
                  </a:lnTo>
                  <a:lnTo>
                    <a:pt x="1216" y="117"/>
                  </a:lnTo>
                  <a:lnTo>
                    <a:pt x="1319" y="82"/>
                  </a:lnTo>
                  <a:lnTo>
                    <a:pt x="1424" y="53"/>
                  </a:lnTo>
                  <a:lnTo>
                    <a:pt x="1532" y="31"/>
                  </a:lnTo>
                  <a:lnTo>
                    <a:pt x="1641" y="14"/>
                  </a:lnTo>
                  <a:lnTo>
                    <a:pt x="1754" y="3"/>
                  </a:lnTo>
                  <a:lnTo>
                    <a:pt x="18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1" name="Rectangle 918"/>
            <p:cNvSpPr>
              <a:spLocks noChangeArrowheads="1"/>
            </p:cNvSpPr>
            <p:nvPr/>
          </p:nvSpPr>
          <p:spPr bwMode="auto">
            <a:xfrm>
              <a:off x="6851" y="3732"/>
              <a:ext cx="387" cy="4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2" name="Rectangle 919"/>
            <p:cNvSpPr>
              <a:spLocks noChangeArrowheads="1"/>
            </p:cNvSpPr>
            <p:nvPr/>
          </p:nvSpPr>
          <p:spPr bwMode="auto">
            <a:xfrm>
              <a:off x="6851" y="4018"/>
              <a:ext cx="387" cy="44"/>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84" name="Group 75"/>
          <p:cNvGrpSpPr>
            <a:grpSpLocks noChangeAspect="1"/>
          </p:cNvGrpSpPr>
          <p:nvPr/>
        </p:nvGrpSpPr>
        <p:grpSpPr bwMode="auto">
          <a:xfrm>
            <a:off x="5244507" y="4431974"/>
            <a:ext cx="237951" cy="263159"/>
            <a:chOff x="5511" y="3411"/>
            <a:chExt cx="236" cy="261"/>
          </a:xfrm>
          <a:solidFill>
            <a:schemeClr val="tx1">
              <a:lumMod val="65000"/>
              <a:lumOff val="35000"/>
            </a:schemeClr>
          </a:solidFill>
        </p:grpSpPr>
        <p:sp>
          <p:nvSpPr>
            <p:cNvPr id="5692" name="Freeform 77"/>
            <p:cNvSpPr>
              <a:spLocks/>
            </p:cNvSpPr>
            <p:nvPr/>
          </p:nvSpPr>
          <p:spPr bwMode="auto">
            <a:xfrm>
              <a:off x="5511" y="3564"/>
              <a:ext cx="236" cy="108"/>
            </a:xfrm>
            <a:custGeom>
              <a:avLst/>
              <a:gdLst>
                <a:gd name="T0" fmla="*/ 1324 w 3068"/>
                <a:gd name="T1" fmla="*/ 1035 h 1414"/>
                <a:gd name="T2" fmla="*/ 1400 w 3068"/>
                <a:gd name="T3" fmla="*/ 587 h 1414"/>
                <a:gd name="T4" fmla="*/ 1349 w 3068"/>
                <a:gd name="T5" fmla="*/ 484 h 1414"/>
                <a:gd name="T6" fmla="*/ 1331 w 3068"/>
                <a:gd name="T7" fmla="*/ 403 h 1414"/>
                <a:gd name="T8" fmla="*/ 1337 w 3068"/>
                <a:gd name="T9" fmla="*/ 341 h 1414"/>
                <a:gd name="T10" fmla="*/ 1362 w 3068"/>
                <a:gd name="T11" fmla="*/ 298 h 1414"/>
                <a:gd name="T12" fmla="*/ 1398 w 3068"/>
                <a:gd name="T13" fmla="*/ 268 h 1414"/>
                <a:gd name="T14" fmla="*/ 1441 w 3068"/>
                <a:gd name="T15" fmla="*/ 249 h 1414"/>
                <a:gd name="T16" fmla="*/ 1483 w 3068"/>
                <a:gd name="T17" fmla="*/ 240 h 1414"/>
                <a:gd name="T18" fmla="*/ 1517 w 3068"/>
                <a:gd name="T19" fmla="*/ 236 h 1414"/>
                <a:gd name="T20" fmla="*/ 1536 w 3068"/>
                <a:gd name="T21" fmla="*/ 236 h 1414"/>
                <a:gd name="T22" fmla="*/ 1561 w 3068"/>
                <a:gd name="T23" fmla="*/ 237 h 1414"/>
                <a:gd name="T24" fmla="*/ 1599 w 3068"/>
                <a:gd name="T25" fmla="*/ 242 h 1414"/>
                <a:gd name="T26" fmla="*/ 1641 w 3068"/>
                <a:gd name="T27" fmla="*/ 255 h 1414"/>
                <a:gd name="T28" fmla="*/ 1684 w 3068"/>
                <a:gd name="T29" fmla="*/ 276 h 1414"/>
                <a:gd name="T30" fmla="*/ 1717 w 3068"/>
                <a:gd name="T31" fmla="*/ 310 h 1414"/>
                <a:gd name="T32" fmla="*/ 1736 w 3068"/>
                <a:gd name="T33" fmla="*/ 360 h 1414"/>
                <a:gd name="T34" fmla="*/ 1734 w 3068"/>
                <a:gd name="T35" fmla="*/ 427 h 1414"/>
                <a:gd name="T36" fmla="*/ 1705 w 3068"/>
                <a:gd name="T37" fmla="*/ 516 h 1414"/>
                <a:gd name="T38" fmla="*/ 1643 w 3068"/>
                <a:gd name="T39" fmla="*/ 626 h 1414"/>
                <a:gd name="T40" fmla="*/ 1783 w 3068"/>
                <a:gd name="T41" fmla="*/ 911 h 1414"/>
                <a:gd name="T42" fmla="*/ 2081 w 3068"/>
                <a:gd name="T43" fmla="*/ 6 h 1414"/>
                <a:gd name="T44" fmla="*/ 2129 w 3068"/>
                <a:gd name="T45" fmla="*/ 35 h 1414"/>
                <a:gd name="T46" fmla="*/ 2214 w 3068"/>
                <a:gd name="T47" fmla="*/ 82 h 1414"/>
                <a:gd name="T48" fmla="*/ 2334 w 3068"/>
                <a:gd name="T49" fmla="*/ 143 h 1414"/>
                <a:gd name="T50" fmla="*/ 2488 w 3068"/>
                <a:gd name="T51" fmla="*/ 214 h 1414"/>
                <a:gd name="T52" fmla="*/ 2671 w 3068"/>
                <a:gd name="T53" fmla="*/ 290 h 1414"/>
                <a:gd name="T54" fmla="*/ 2817 w 3068"/>
                <a:gd name="T55" fmla="*/ 361 h 1414"/>
                <a:gd name="T56" fmla="*/ 2921 w 3068"/>
                <a:gd name="T57" fmla="*/ 456 h 1414"/>
                <a:gd name="T58" fmla="*/ 2990 w 3068"/>
                <a:gd name="T59" fmla="*/ 576 h 1414"/>
                <a:gd name="T60" fmla="*/ 3033 w 3068"/>
                <a:gd name="T61" fmla="*/ 720 h 1414"/>
                <a:gd name="T62" fmla="*/ 3055 w 3068"/>
                <a:gd name="T63" fmla="*/ 894 h 1414"/>
                <a:gd name="T64" fmla="*/ 3064 w 3068"/>
                <a:gd name="T65" fmla="*/ 1096 h 1414"/>
                <a:gd name="T66" fmla="*/ 3067 w 3068"/>
                <a:gd name="T67" fmla="*/ 1328 h 1414"/>
                <a:gd name="T68" fmla="*/ 1 w 3068"/>
                <a:gd name="T69" fmla="*/ 1328 h 1414"/>
                <a:gd name="T70" fmla="*/ 4 w 3068"/>
                <a:gd name="T71" fmla="*/ 1096 h 1414"/>
                <a:gd name="T72" fmla="*/ 13 w 3068"/>
                <a:gd name="T73" fmla="*/ 894 h 1414"/>
                <a:gd name="T74" fmla="*/ 35 w 3068"/>
                <a:gd name="T75" fmla="*/ 720 h 1414"/>
                <a:gd name="T76" fmla="*/ 77 w 3068"/>
                <a:gd name="T77" fmla="*/ 576 h 1414"/>
                <a:gd name="T78" fmla="*/ 146 w 3068"/>
                <a:gd name="T79" fmla="*/ 456 h 1414"/>
                <a:gd name="T80" fmla="*/ 251 w 3068"/>
                <a:gd name="T81" fmla="*/ 361 h 1414"/>
                <a:gd name="T82" fmla="*/ 396 w 3068"/>
                <a:gd name="T83" fmla="*/ 290 h 1414"/>
                <a:gd name="T84" fmla="*/ 580 w 3068"/>
                <a:gd name="T85" fmla="*/ 214 h 1414"/>
                <a:gd name="T86" fmla="*/ 733 w 3068"/>
                <a:gd name="T87" fmla="*/ 143 h 1414"/>
                <a:gd name="T88" fmla="*/ 854 w 3068"/>
                <a:gd name="T89" fmla="*/ 81 h 1414"/>
                <a:gd name="T90" fmla="*/ 939 w 3068"/>
                <a:gd name="T91" fmla="*/ 34 h 1414"/>
                <a:gd name="T92" fmla="*/ 987 w 3068"/>
                <a:gd name="T93" fmla="*/ 6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68" h="1414">
                  <a:moveTo>
                    <a:pt x="995" y="0"/>
                  </a:moveTo>
                  <a:lnTo>
                    <a:pt x="1285" y="911"/>
                  </a:lnTo>
                  <a:lnTo>
                    <a:pt x="1324" y="1035"/>
                  </a:lnTo>
                  <a:lnTo>
                    <a:pt x="1455" y="670"/>
                  </a:lnTo>
                  <a:lnTo>
                    <a:pt x="1425" y="626"/>
                  </a:lnTo>
                  <a:lnTo>
                    <a:pt x="1400" y="587"/>
                  </a:lnTo>
                  <a:lnTo>
                    <a:pt x="1379" y="550"/>
                  </a:lnTo>
                  <a:lnTo>
                    <a:pt x="1363" y="516"/>
                  </a:lnTo>
                  <a:lnTo>
                    <a:pt x="1349" y="484"/>
                  </a:lnTo>
                  <a:lnTo>
                    <a:pt x="1340" y="454"/>
                  </a:lnTo>
                  <a:lnTo>
                    <a:pt x="1334" y="427"/>
                  </a:lnTo>
                  <a:lnTo>
                    <a:pt x="1331" y="403"/>
                  </a:lnTo>
                  <a:lnTo>
                    <a:pt x="1329" y="381"/>
                  </a:lnTo>
                  <a:lnTo>
                    <a:pt x="1332" y="360"/>
                  </a:lnTo>
                  <a:lnTo>
                    <a:pt x="1337" y="341"/>
                  </a:lnTo>
                  <a:lnTo>
                    <a:pt x="1343" y="326"/>
                  </a:lnTo>
                  <a:lnTo>
                    <a:pt x="1351" y="310"/>
                  </a:lnTo>
                  <a:lnTo>
                    <a:pt x="1362" y="298"/>
                  </a:lnTo>
                  <a:lnTo>
                    <a:pt x="1373" y="287"/>
                  </a:lnTo>
                  <a:lnTo>
                    <a:pt x="1385" y="276"/>
                  </a:lnTo>
                  <a:lnTo>
                    <a:pt x="1398" y="268"/>
                  </a:lnTo>
                  <a:lnTo>
                    <a:pt x="1412" y="261"/>
                  </a:lnTo>
                  <a:lnTo>
                    <a:pt x="1427" y="255"/>
                  </a:lnTo>
                  <a:lnTo>
                    <a:pt x="1441" y="249"/>
                  </a:lnTo>
                  <a:lnTo>
                    <a:pt x="1455" y="245"/>
                  </a:lnTo>
                  <a:lnTo>
                    <a:pt x="1469" y="242"/>
                  </a:lnTo>
                  <a:lnTo>
                    <a:pt x="1483" y="240"/>
                  </a:lnTo>
                  <a:lnTo>
                    <a:pt x="1495" y="238"/>
                  </a:lnTo>
                  <a:lnTo>
                    <a:pt x="1507" y="237"/>
                  </a:lnTo>
                  <a:lnTo>
                    <a:pt x="1517" y="236"/>
                  </a:lnTo>
                  <a:lnTo>
                    <a:pt x="1525" y="236"/>
                  </a:lnTo>
                  <a:lnTo>
                    <a:pt x="1532" y="236"/>
                  </a:lnTo>
                  <a:lnTo>
                    <a:pt x="1536" y="236"/>
                  </a:lnTo>
                  <a:lnTo>
                    <a:pt x="1542" y="236"/>
                  </a:lnTo>
                  <a:lnTo>
                    <a:pt x="1551" y="236"/>
                  </a:lnTo>
                  <a:lnTo>
                    <a:pt x="1561" y="237"/>
                  </a:lnTo>
                  <a:lnTo>
                    <a:pt x="1573" y="238"/>
                  </a:lnTo>
                  <a:lnTo>
                    <a:pt x="1585" y="240"/>
                  </a:lnTo>
                  <a:lnTo>
                    <a:pt x="1599" y="242"/>
                  </a:lnTo>
                  <a:lnTo>
                    <a:pt x="1613" y="245"/>
                  </a:lnTo>
                  <a:lnTo>
                    <a:pt x="1627" y="249"/>
                  </a:lnTo>
                  <a:lnTo>
                    <a:pt x="1641" y="255"/>
                  </a:lnTo>
                  <a:lnTo>
                    <a:pt x="1656" y="261"/>
                  </a:lnTo>
                  <a:lnTo>
                    <a:pt x="1670" y="268"/>
                  </a:lnTo>
                  <a:lnTo>
                    <a:pt x="1684" y="276"/>
                  </a:lnTo>
                  <a:lnTo>
                    <a:pt x="1696" y="287"/>
                  </a:lnTo>
                  <a:lnTo>
                    <a:pt x="1706" y="298"/>
                  </a:lnTo>
                  <a:lnTo>
                    <a:pt x="1717" y="310"/>
                  </a:lnTo>
                  <a:lnTo>
                    <a:pt x="1725" y="326"/>
                  </a:lnTo>
                  <a:lnTo>
                    <a:pt x="1731" y="341"/>
                  </a:lnTo>
                  <a:lnTo>
                    <a:pt x="1736" y="360"/>
                  </a:lnTo>
                  <a:lnTo>
                    <a:pt x="1738" y="381"/>
                  </a:lnTo>
                  <a:lnTo>
                    <a:pt x="1737" y="403"/>
                  </a:lnTo>
                  <a:lnTo>
                    <a:pt x="1734" y="427"/>
                  </a:lnTo>
                  <a:lnTo>
                    <a:pt x="1728" y="454"/>
                  </a:lnTo>
                  <a:lnTo>
                    <a:pt x="1719" y="484"/>
                  </a:lnTo>
                  <a:lnTo>
                    <a:pt x="1705" y="516"/>
                  </a:lnTo>
                  <a:lnTo>
                    <a:pt x="1689" y="550"/>
                  </a:lnTo>
                  <a:lnTo>
                    <a:pt x="1668" y="587"/>
                  </a:lnTo>
                  <a:lnTo>
                    <a:pt x="1643" y="626"/>
                  </a:lnTo>
                  <a:lnTo>
                    <a:pt x="1613" y="670"/>
                  </a:lnTo>
                  <a:lnTo>
                    <a:pt x="1743" y="1035"/>
                  </a:lnTo>
                  <a:lnTo>
                    <a:pt x="1783" y="911"/>
                  </a:lnTo>
                  <a:lnTo>
                    <a:pt x="2072" y="0"/>
                  </a:lnTo>
                  <a:lnTo>
                    <a:pt x="2074" y="2"/>
                  </a:lnTo>
                  <a:lnTo>
                    <a:pt x="2081" y="6"/>
                  </a:lnTo>
                  <a:lnTo>
                    <a:pt x="2093" y="13"/>
                  </a:lnTo>
                  <a:lnTo>
                    <a:pt x="2108" y="22"/>
                  </a:lnTo>
                  <a:lnTo>
                    <a:pt x="2129" y="35"/>
                  </a:lnTo>
                  <a:lnTo>
                    <a:pt x="2153" y="48"/>
                  </a:lnTo>
                  <a:lnTo>
                    <a:pt x="2182" y="65"/>
                  </a:lnTo>
                  <a:lnTo>
                    <a:pt x="2214" y="82"/>
                  </a:lnTo>
                  <a:lnTo>
                    <a:pt x="2250" y="101"/>
                  </a:lnTo>
                  <a:lnTo>
                    <a:pt x="2290" y="121"/>
                  </a:lnTo>
                  <a:lnTo>
                    <a:pt x="2334" y="143"/>
                  </a:lnTo>
                  <a:lnTo>
                    <a:pt x="2381" y="166"/>
                  </a:lnTo>
                  <a:lnTo>
                    <a:pt x="2433" y="190"/>
                  </a:lnTo>
                  <a:lnTo>
                    <a:pt x="2488" y="214"/>
                  </a:lnTo>
                  <a:lnTo>
                    <a:pt x="2546" y="239"/>
                  </a:lnTo>
                  <a:lnTo>
                    <a:pt x="2607" y="264"/>
                  </a:lnTo>
                  <a:lnTo>
                    <a:pt x="2671" y="290"/>
                  </a:lnTo>
                  <a:lnTo>
                    <a:pt x="2725" y="310"/>
                  </a:lnTo>
                  <a:lnTo>
                    <a:pt x="2774" y="335"/>
                  </a:lnTo>
                  <a:lnTo>
                    <a:pt x="2817" y="361"/>
                  </a:lnTo>
                  <a:lnTo>
                    <a:pt x="2857" y="390"/>
                  </a:lnTo>
                  <a:lnTo>
                    <a:pt x="2891" y="422"/>
                  </a:lnTo>
                  <a:lnTo>
                    <a:pt x="2921" y="456"/>
                  </a:lnTo>
                  <a:lnTo>
                    <a:pt x="2948" y="493"/>
                  </a:lnTo>
                  <a:lnTo>
                    <a:pt x="2971" y="532"/>
                  </a:lnTo>
                  <a:lnTo>
                    <a:pt x="2990" y="576"/>
                  </a:lnTo>
                  <a:lnTo>
                    <a:pt x="3007" y="621"/>
                  </a:lnTo>
                  <a:lnTo>
                    <a:pt x="3021" y="670"/>
                  </a:lnTo>
                  <a:lnTo>
                    <a:pt x="3033" y="720"/>
                  </a:lnTo>
                  <a:lnTo>
                    <a:pt x="3042" y="775"/>
                  </a:lnTo>
                  <a:lnTo>
                    <a:pt x="3049" y="833"/>
                  </a:lnTo>
                  <a:lnTo>
                    <a:pt x="3055" y="894"/>
                  </a:lnTo>
                  <a:lnTo>
                    <a:pt x="3059" y="958"/>
                  </a:lnTo>
                  <a:lnTo>
                    <a:pt x="3062" y="1025"/>
                  </a:lnTo>
                  <a:lnTo>
                    <a:pt x="3064" y="1096"/>
                  </a:lnTo>
                  <a:lnTo>
                    <a:pt x="3065" y="1169"/>
                  </a:lnTo>
                  <a:lnTo>
                    <a:pt x="3066" y="1248"/>
                  </a:lnTo>
                  <a:lnTo>
                    <a:pt x="3067" y="1328"/>
                  </a:lnTo>
                  <a:lnTo>
                    <a:pt x="3068" y="1414"/>
                  </a:lnTo>
                  <a:lnTo>
                    <a:pt x="0" y="1414"/>
                  </a:lnTo>
                  <a:lnTo>
                    <a:pt x="1" y="1328"/>
                  </a:lnTo>
                  <a:lnTo>
                    <a:pt x="2" y="1248"/>
                  </a:lnTo>
                  <a:lnTo>
                    <a:pt x="3" y="1169"/>
                  </a:lnTo>
                  <a:lnTo>
                    <a:pt x="4" y="1096"/>
                  </a:lnTo>
                  <a:lnTo>
                    <a:pt x="6" y="1025"/>
                  </a:lnTo>
                  <a:lnTo>
                    <a:pt x="9" y="958"/>
                  </a:lnTo>
                  <a:lnTo>
                    <a:pt x="13" y="894"/>
                  </a:lnTo>
                  <a:lnTo>
                    <a:pt x="19" y="833"/>
                  </a:lnTo>
                  <a:lnTo>
                    <a:pt x="26" y="775"/>
                  </a:lnTo>
                  <a:lnTo>
                    <a:pt x="35" y="720"/>
                  </a:lnTo>
                  <a:lnTo>
                    <a:pt x="47" y="670"/>
                  </a:lnTo>
                  <a:lnTo>
                    <a:pt x="60" y="621"/>
                  </a:lnTo>
                  <a:lnTo>
                    <a:pt x="77" y="576"/>
                  </a:lnTo>
                  <a:lnTo>
                    <a:pt x="96" y="532"/>
                  </a:lnTo>
                  <a:lnTo>
                    <a:pt x="120" y="493"/>
                  </a:lnTo>
                  <a:lnTo>
                    <a:pt x="146" y="456"/>
                  </a:lnTo>
                  <a:lnTo>
                    <a:pt x="177" y="422"/>
                  </a:lnTo>
                  <a:lnTo>
                    <a:pt x="211" y="390"/>
                  </a:lnTo>
                  <a:lnTo>
                    <a:pt x="251" y="361"/>
                  </a:lnTo>
                  <a:lnTo>
                    <a:pt x="294" y="335"/>
                  </a:lnTo>
                  <a:lnTo>
                    <a:pt x="342" y="310"/>
                  </a:lnTo>
                  <a:lnTo>
                    <a:pt x="396" y="290"/>
                  </a:lnTo>
                  <a:lnTo>
                    <a:pt x="461" y="264"/>
                  </a:lnTo>
                  <a:lnTo>
                    <a:pt x="522" y="239"/>
                  </a:lnTo>
                  <a:lnTo>
                    <a:pt x="580" y="214"/>
                  </a:lnTo>
                  <a:lnTo>
                    <a:pt x="635" y="190"/>
                  </a:lnTo>
                  <a:lnTo>
                    <a:pt x="685" y="166"/>
                  </a:lnTo>
                  <a:lnTo>
                    <a:pt x="733" y="143"/>
                  </a:lnTo>
                  <a:lnTo>
                    <a:pt x="778" y="121"/>
                  </a:lnTo>
                  <a:lnTo>
                    <a:pt x="818" y="101"/>
                  </a:lnTo>
                  <a:lnTo>
                    <a:pt x="854" y="81"/>
                  </a:lnTo>
                  <a:lnTo>
                    <a:pt x="886" y="64"/>
                  </a:lnTo>
                  <a:lnTo>
                    <a:pt x="915" y="48"/>
                  </a:lnTo>
                  <a:lnTo>
                    <a:pt x="939" y="34"/>
                  </a:lnTo>
                  <a:lnTo>
                    <a:pt x="959" y="22"/>
                  </a:lnTo>
                  <a:lnTo>
                    <a:pt x="975" y="13"/>
                  </a:lnTo>
                  <a:lnTo>
                    <a:pt x="987" y="6"/>
                  </a:lnTo>
                  <a:lnTo>
                    <a:pt x="993" y="2"/>
                  </a:lnTo>
                  <a:lnTo>
                    <a:pt x="9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98" name="Freeform 78"/>
            <p:cNvSpPr>
              <a:spLocks noEditPoints="1"/>
            </p:cNvSpPr>
            <p:nvPr/>
          </p:nvSpPr>
          <p:spPr bwMode="auto">
            <a:xfrm>
              <a:off x="5555" y="3411"/>
              <a:ext cx="147" cy="146"/>
            </a:xfrm>
            <a:custGeom>
              <a:avLst/>
              <a:gdLst>
                <a:gd name="T0" fmla="*/ 1078 w 1905"/>
                <a:gd name="T1" fmla="*/ 1569 h 1900"/>
                <a:gd name="T2" fmla="*/ 1188 w 1905"/>
                <a:gd name="T3" fmla="*/ 1402 h 1900"/>
                <a:gd name="T4" fmla="*/ 671 w 1905"/>
                <a:gd name="T5" fmla="*/ 1293 h 1900"/>
                <a:gd name="T6" fmla="*/ 771 w 1905"/>
                <a:gd name="T7" fmla="*/ 1492 h 1900"/>
                <a:gd name="T8" fmla="*/ 882 w 1905"/>
                <a:gd name="T9" fmla="*/ 1627 h 1900"/>
                <a:gd name="T10" fmla="*/ 362 w 1905"/>
                <a:gd name="T11" fmla="*/ 1343 h 1900"/>
                <a:gd name="T12" fmla="*/ 521 w 1905"/>
                <a:gd name="T13" fmla="*/ 1511 h 1900"/>
                <a:gd name="T14" fmla="*/ 644 w 1905"/>
                <a:gd name="T15" fmla="*/ 1559 h 1900"/>
                <a:gd name="T16" fmla="*/ 540 w 1905"/>
                <a:gd name="T17" fmla="*/ 1353 h 1900"/>
                <a:gd name="T18" fmla="*/ 1365 w 1905"/>
                <a:gd name="T19" fmla="*/ 1353 h 1900"/>
                <a:gd name="T20" fmla="*/ 1262 w 1905"/>
                <a:gd name="T21" fmla="*/ 1558 h 1900"/>
                <a:gd name="T22" fmla="*/ 1385 w 1905"/>
                <a:gd name="T23" fmla="*/ 1511 h 1900"/>
                <a:gd name="T24" fmla="*/ 1544 w 1905"/>
                <a:gd name="T25" fmla="*/ 1342 h 1900"/>
                <a:gd name="T26" fmla="*/ 1429 w 1905"/>
                <a:gd name="T27" fmla="*/ 813 h 1900"/>
                <a:gd name="T28" fmla="*/ 1429 w 1905"/>
                <a:gd name="T29" fmla="*/ 1087 h 1900"/>
                <a:gd name="T30" fmla="*/ 1655 w 1905"/>
                <a:gd name="T31" fmla="*/ 1053 h 1900"/>
                <a:gd name="T32" fmla="*/ 1655 w 1905"/>
                <a:gd name="T33" fmla="*/ 848 h 1900"/>
                <a:gd name="T34" fmla="*/ 1024 w 1905"/>
                <a:gd name="T35" fmla="*/ 749 h 1900"/>
                <a:gd name="T36" fmla="*/ 1289 w 1905"/>
                <a:gd name="T37" fmla="*/ 1055 h 1900"/>
                <a:gd name="T38" fmla="*/ 1288 w 1905"/>
                <a:gd name="T39" fmla="*/ 846 h 1900"/>
                <a:gd name="T40" fmla="*/ 630 w 1905"/>
                <a:gd name="T41" fmla="*/ 748 h 1900"/>
                <a:gd name="T42" fmla="*/ 612 w 1905"/>
                <a:gd name="T43" fmla="*/ 950 h 1900"/>
                <a:gd name="T44" fmla="*/ 631 w 1905"/>
                <a:gd name="T45" fmla="*/ 1151 h 1900"/>
                <a:gd name="T46" fmla="*/ 272 w 1905"/>
                <a:gd name="T47" fmla="*/ 748 h 1900"/>
                <a:gd name="T48" fmla="*/ 243 w 1905"/>
                <a:gd name="T49" fmla="*/ 950 h 1900"/>
                <a:gd name="T50" fmla="*/ 272 w 1905"/>
                <a:gd name="T51" fmla="*/ 1151 h 1900"/>
                <a:gd name="T52" fmla="*/ 470 w 1905"/>
                <a:gd name="T53" fmla="*/ 950 h 1900"/>
                <a:gd name="T54" fmla="*/ 272 w 1905"/>
                <a:gd name="T55" fmla="*/ 748 h 1900"/>
                <a:gd name="T56" fmla="*/ 1318 w 1905"/>
                <a:gd name="T57" fmla="*/ 437 h 1900"/>
                <a:gd name="T58" fmla="*/ 1574 w 1905"/>
                <a:gd name="T59" fmla="*/ 607 h 1900"/>
                <a:gd name="T60" fmla="*/ 1430 w 1905"/>
                <a:gd name="T61" fmla="*/ 425 h 1900"/>
                <a:gd name="T62" fmla="*/ 1234 w 1905"/>
                <a:gd name="T63" fmla="*/ 299 h 1900"/>
                <a:gd name="T64" fmla="*/ 521 w 1905"/>
                <a:gd name="T65" fmla="*/ 388 h 1900"/>
                <a:gd name="T66" fmla="*/ 362 w 1905"/>
                <a:gd name="T67" fmla="*/ 557 h 1900"/>
                <a:gd name="T68" fmla="*/ 563 w 1905"/>
                <a:gd name="T69" fmla="*/ 489 h 1900"/>
                <a:gd name="T70" fmla="*/ 672 w 1905"/>
                <a:gd name="T71" fmla="*/ 299 h 1900"/>
                <a:gd name="T72" fmla="*/ 1212 w 1905"/>
                <a:gd name="T73" fmla="*/ 550 h 1900"/>
                <a:gd name="T74" fmla="*/ 1106 w 1905"/>
                <a:gd name="T75" fmla="*/ 369 h 1900"/>
                <a:gd name="T76" fmla="*/ 882 w 1905"/>
                <a:gd name="T77" fmla="*/ 272 h 1900"/>
                <a:gd name="T78" fmla="*/ 770 w 1905"/>
                <a:gd name="T79" fmla="*/ 407 h 1900"/>
                <a:gd name="T80" fmla="*/ 670 w 1905"/>
                <a:gd name="T81" fmla="*/ 607 h 1900"/>
                <a:gd name="T82" fmla="*/ 1031 w 1905"/>
                <a:gd name="T83" fmla="*/ 3 h 1900"/>
                <a:gd name="T84" fmla="*/ 1323 w 1905"/>
                <a:gd name="T85" fmla="*/ 75 h 1900"/>
                <a:gd name="T86" fmla="*/ 1573 w 1905"/>
                <a:gd name="T87" fmla="*/ 229 h 1900"/>
                <a:gd name="T88" fmla="*/ 1762 w 1905"/>
                <a:gd name="T89" fmla="*/ 450 h 1900"/>
                <a:gd name="T90" fmla="*/ 1877 w 1905"/>
                <a:gd name="T91" fmla="*/ 723 h 1900"/>
                <a:gd name="T92" fmla="*/ 1902 w 1905"/>
                <a:gd name="T93" fmla="*/ 1028 h 1900"/>
                <a:gd name="T94" fmla="*/ 1830 w 1905"/>
                <a:gd name="T95" fmla="*/ 1319 h 1900"/>
                <a:gd name="T96" fmla="*/ 1675 w 1905"/>
                <a:gd name="T97" fmla="*/ 1568 h 1900"/>
                <a:gd name="T98" fmla="*/ 1453 w 1905"/>
                <a:gd name="T99" fmla="*/ 1758 h 1900"/>
                <a:gd name="T100" fmla="*/ 1181 w 1905"/>
                <a:gd name="T101" fmla="*/ 1872 h 1900"/>
                <a:gd name="T102" fmla="*/ 875 w 1905"/>
                <a:gd name="T103" fmla="*/ 1897 h 1900"/>
                <a:gd name="T104" fmla="*/ 583 w 1905"/>
                <a:gd name="T105" fmla="*/ 1825 h 1900"/>
                <a:gd name="T106" fmla="*/ 333 w 1905"/>
                <a:gd name="T107" fmla="*/ 1671 h 1900"/>
                <a:gd name="T108" fmla="*/ 143 w 1905"/>
                <a:gd name="T109" fmla="*/ 1449 h 1900"/>
                <a:gd name="T110" fmla="*/ 28 w 1905"/>
                <a:gd name="T111" fmla="*/ 1178 h 1900"/>
                <a:gd name="T112" fmla="*/ 3 w 1905"/>
                <a:gd name="T113" fmla="*/ 872 h 1900"/>
                <a:gd name="T114" fmla="*/ 75 w 1905"/>
                <a:gd name="T115" fmla="*/ 580 h 1900"/>
                <a:gd name="T116" fmla="*/ 230 w 1905"/>
                <a:gd name="T117" fmla="*/ 332 h 1900"/>
                <a:gd name="T118" fmla="*/ 451 w 1905"/>
                <a:gd name="T119" fmla="*/ 143 h 1900"/>
                <a:gd name="T120" fmla="*/ 725 w 1905"/>
                <a:gd name="T121" fmla="*/ 28 h 1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05" h="1900">
                  <a:moveTo>
                    <a:pt x="1024" y="1293"/>
                  </a:moveTo>
                  <a:lnTo>
                    <a:pt x="1024" y="1628"/>
                  </a:lnTo>
                  <a:lnTo>
                    <a:pt x="1051" y="1600"/>
                  </a:lnTo>
                  <a:lnTo>
                    <a:pt x="1078" y="1569"/>
                  </a:lnTo>
                  <a:lnTo>
                    <a:pt x="1107" y="1533"/>
                  </a:lnTo>
                  <a:lnTo>
                    <a:pt x="1135" y="1494"/>
                  </a:lnTo>
                  <a:lnTo>
                    <a:pt x="1162" y="1449"/>
                  </a:lnTo>
                  <a:lnTo>
                    <a:pt x="1188" y="1402"/>
                  </a:lnTo>
                  <a:lnTo>
                    <a:pt x="1213" y="1349"/>
                  </a:lnTo>
                  <a:lnTo>
                    <a:pt x="1236" y="1293"/>
                  </a:lnTo>
                  <a:lnTo>
                    <a:pt x="1024" y="1293"/>
                  </a:lnTo>
                  <a:close/>
                  <a:moveTo>
                    <a:pt x="671" y="1293"/>
                  </a:moveTo>
                  <a:lnTo>
                    <a:pt x="692" y="1349"/>
                  </a:lnTo>
                  <a:lnTo>
                    <a:pt x="717" y="1401"/>
                  </a:lnTo>
                  <a:lnTo>
                    <a:pt x="743" y="1448"/>
                  </a:lnTo>
                  <a:lnTo>
                    <a:pt x="771" y="1492"/>
                  </a:lnTo>
                  <a:lnTo>
                    <a:pt x="799" y="1532"/>
                  </a:lnTo>
                  <a:lnTo>
                    <a:pt x="827" y="1567"/>
                  </a:lnTo>
                  <a:lnTo>
                    <a:pt x="855" y="1599"/>
                  </a:lnTo>
                  <a:lnTo>
                    <a:pt x="882" y="1627"/>
                  </a:lnTo>
                  <a:lnTo>
                    <a:pt x="882" y="1293"/>
                  </a:lnTo>
                  <a:lnTo>
                    <a:pt x="671" y="1293"/>
                  </a:lnTo>
                  <a:close/>
                  <a:moveTo>
                    <a:pt x="332" y="1293"/>
                  </a:moveTo>
                  <a:lnTo>
                    <a:pt x="362" y="1343"/>
                  </a:lnTo>
                  <a:lnTo>
                    <a:pt x="396" y="1389"/>
                  </a:lnTo>
                  <a:lnTo>
                    <a:pt x="435" y="1434"/>
                  </a:lnTo>
                  <a:lnTo>
                    <a:pt x="476" y="1474"/>
                  </a:lnTo>
                  <a:lnTo>
                    <a:pt x="521" y="1511"/>
                  </a:lnTo>
                  <a:lnTo>
                    <a:pt x="568" y="1545"/>
                  </a:lnTo>
                  <a:lnTo>
                    <a:pt x="619" y="1575"/>
                  </a:lnTo>
                  <a:lnTo>
                    <a:pt x="673" y="1600"/>
                  </a:lnTo>
                  <a:lnTo>
                    <a:pt x="644" y="1559"/>
                  </a:lnTo>
                  <a:lnTo>
                    <a:pt x="615" y="1512"/>
                  </a:lnTo>
                  <a:lnTo>
                    <a:pt x="588" y="1463"/>
                  </a:lnTo>
                  <a:lnTo>
                    <a:pt x="563" y="1410"/>
                  </a:lnTo>
                  <a:lnTo>
                    <a:pt x="540" y="1353"/>
                  </a:lnTo>
                  <a:lnTo>
                    <a:pt x="519" y="1293"/>
                  </a:lnTo>
                  <a:lnTo>
                    <a:pt x="332" y="1293"/>
                  </a:lnTo>
                  <a:close/>
                  <a:moveTo>
                    <a:pt x="1386" y="1292"/>
                  </a:moveTo>
                  <a:lnTo>
                    <a:pt x="1365" y="1353"/>
                  </a:lnTo>
                  <a:lnTo>
                    <a:pt x="1343" y="1410"/>
                  </a:lnTo>
                  <a:lnTo>
                    <a:pt x="1318" y="1463"/>
                  </a:lnTo>
                  <a:lnTo>
                    <a:pt x="1291" y="1512"/>
                  </a:lnTo>
                  <a:lnTo>
                    <a:pt x="1262" y="1558"/>
                  </a:lnTo>
                  <a:lnTo>
                    <a:pt x="1234" y="1600"/>
                  </a:lnTo>
                  <a:lnTo>
                    <a:pt x="1287" y="1574"/>
                  </a:lnTo>
                  <a:lnTo>
                    <a:pt x="1337" y="1545"/>
                  </a:lnTo>
                  <a:lnTo>
                    <a:pt x="1385" y="1511"/>
                  </a:lnTo>
                  <a:lnTo>
                    <a:pt x="1430" y="1474"/>
                  </a:lnTo>
                  <a:lnTo>
                    <a:pt x="1471" y="1434"/>
                  </a:lnTo>
                  <a:lnTo>
                    <a:pt x="1509" y="1389"/>
                  </a:lnTo>
                  <a:lnTo>
                    <a:pt x="1544" y="1342"/>
                  </a:lnTo>
                  <a:lnTo>
                    <a:pt x="1574" y="1292"/>
                  </a:lnTo>
                  <a:lnTo>
                    <a:pt x="1386" y="1292"/>
                  </a:lnTo>
                  <a:close/>
                  <a:moveTo>
                    <a:pt x="1420" y="749"/>
                  </a:moveTo>
                  <a:lnTo>
                    <a:pt x="1429" y="813"/>
                  </a:lnTo>
                  <a:lnTo>
                    <a:pt x="1435" y="881"/>
                  </a:lnTo>
                  <a:lnTo>
                    <a:pt x="1437" y="951"/>
                  </a:lnTo>
                  <a:lnTo>
                    <a:pt x="1435" y="1021"/>
                  </a:lnTo>
                  <a:lnTo>
                    <a:pt x="1429" y="1087"/>
                  </a:lnTo>
                  <a:lnTo>
                    <a:pt x="1420" y="1151"/>
                  </a:lnTo>
                  <a:lnTo>
                    <a:pt x="1634" y="1151"/>
                  </a:lnTo>
                  <a:lnTo>
                    <a:pt x="1646" y="1102"/>
                  </a:lnTo>
                  <a:lnTo>
                    <a:pt x="1655" y="1053"/>
                  </a:lnTo>
                  <a:lnTo>
                    <a:pt x="1662" y="1002"/>
                  </a:lnTo>
                  <a:lnTo>
                    <a:pt x="1664" y="951"/>
                  </a:lnTo>
                  <a:lnTo>
                    <a:pt x="1662" y="899"/>
                  </a:lnTo>
                  <a:lnTo>
                    <a:pt x="1655" y="848"/>
                  </a:lnTo>
                  <a:lnTo>
                    <a:pt x="1646" y="798"/>
                  </a:lnTo>
                  <a:lnTo>
                    <a:pt x="1634" y="749"/>
                  </a:lnTo>
                  <a:lnTo>
                    <a:pt x="1420" y="749"/>
                  </a:lnTo>
                  <a:close/>
                  <a:moveTo>
                    <a:pt x="1024" y="749"/>
                  </a:moveTo>
                  <a:lnTo>
                    <a:pt x="1024" y="1151"/>
                  </a:lnTo>
                  <a:lnTo>
                    <a:pt x="1274" y="1151"/>
                  </a:lnTo>
                  <a:lnTo>
                    <a:pt x="1283" y="1103"/>
                  </a:lnTo>
                  <a:lnTo>
                    <a:pt x="1289" y="1055"/>
                  </a:lnTo>
                  <a:lnTo>
                    <a:pt x="1292" y="1003"/>
                  </a:lnTo>
                  <a:lnTo>
                    <a:pt x="1294" y="951"/>
                  </a:lnTo>
                  <a:lnTo>
                    <a:pt x="1292" y="897"/>
                  </a:lnTo>
                  <a:lnTo>
                    <a:pt x="1288" y="846"/>
                  </a:lnTo>
                  <a:lnTo>
                    <a:pt x="1283" y="797"/>
                  </a:lnTo>
                  <a:lnTo>
                    <a:pt x="1274" y="749"/>
                  </a:lnTo>
                  <a:lnTo>
                    <a:pt x="1024" y="749"/>
                  </a:lnTo>
                  <a:close/>
                  <a:moveTo>
                    <a:pt x="630" y="748"/>
                  </a:moveTo>
                  <a:lnTo>
                    <a:pt x="622" y="796"/>
                  </a:lnTo>
                  <a:lnTo>
                    <a:pt x="617" y="845"/>
                  </a:lnTo>
                  <a:lnTo>
                    <a:pt x="613" y="896"/>
                  </a:lnTo>
                  <a:lnTo>
                    <a:pt x="612" y="950"/>
                  </a:lnTo>
                  <a:lnTo>
                    <a:pt x="613" y="1003"/>
                  </a:lnTo>
                  <a:lnTo>
                    <a:pt x="617" y="1054"/>
                  </a:lnTo>
                  <a:lnTo>
                    <a:pt x="623" y="1103"/>
                  </a:lnTo>
                  <a:lnTo>
                    <a:pt x="631" y="1151"/>
                  </a:lnTo>
                  <a:lnTo>
                    <a:pt x="882" y="1151"/>
                  </a:lnTo>
                  <a:lnTo>
                    <a:pt x="882" y="748"/>
                  </a:lnTo>
                  <a:lnTo>
                    <a:pt x="630" y="748"/>
                  </a:lnTo>
                  <a:close/>
                  <a:moveTo>
                    <a:pt x="272" y="748"/>
                  </a:moveTo>
                  <a:lnTo>
                    <a:pt x="260" y="797"/>
                  </a:lnTo>
                  <a:lnTo>
                    <a:pt x="250" y="848"/>
                  </a:lnTo>
                  <a:lnTo>
                    <a:pt x="245" y="898"/>
                  </a:lnTo>
                  <a:lnTo>
                    <a:pt x="243" y="950"/>
                  </a:lnTo>
                  <a:lnTo>
                    <a:pt x="244" y="1002"/>
                  </a:lnTo>
                  <a:lnTo>
                    <a:pt x="250" y="1053"/>
                  </a:lnTo>
                  <a:lnTo>
                    <a:pt x="260" y="1102"/>
                  </a:lnTo>
                  <a:lnTo>
                    <a:pt x="272" y="1151"/>
                  </a:lnTo>
                  <a:lnTo>
                    <a:pt x="486" y="1151"/>
                  </a:lnTo>
                  <a:lnTo>
                    <a:pt x="477" y="1087"/>
                  </a:lnTo>
                  <a:lnTo>
                    <a:pt x="472" y="1020"/>
                  </a:lnTo>
                  <a:lnTo>
                    <a:pt x="470" y="950"/>
                  </a:lnTo>
                  <a:lnTo>
                    <a:pt x="472" y="879"/>
                  </a:lnTo>
                  <a:lnTo>
                    <a:pt x="477" y="812"/>
                  </a:lnTo>
                  <a:lnTo>
                    <a:pt x="486" y="748"/>
                  </a:lnTo>
                  <a:lnTo>
                    <a:pt x="272" y="748"/>
                  </a:lnTo>
                  <a:close/>
                  <a:moveTo>
                    <a:pt x="1234" y="299"/>
                  </a:moveTo>
                  <a:lnTo>
                    <a:pt x="1263" y="342"/>
                  </a:lnTo>
                  <a:lnTo>
                    <a:pt x="1291" y="387"/>
                  </a:lnTo>
                  <a:lnTo>
                    <a:pt x="1318" y="437"/>
                  </a:lnTo>
                  <a:lnTo>
                    <a:pt x="1343" y="490"/>
                  </a:lnTo>
                  <a:lnTo>
                    <a:pt x="1365" y="547"/>
                  </a:lnTo>
                  <a:lnTo>
                    <a:pt x="1386" y="607"/>
                  </a:lnTo>
                  <a:lnTo>
                    <a:pt x="1574" y="607"/>
                  </a:lnTo>
                  <a:lnTo>
                    <a:pt x="1544" y="557"/>
                  </a:lnTo>
                  <a:lnTo>
                    <a:pt x="1509" y="510"/>
                  </a:lnTo>
                  <a:lnTo>
                    <a:pt x="1471" y="467"/>
                  </a:lnTo>
                  <a:lnTo>
                    <a:pt x="1430" y="425"/>
                  </a:lnTo>
                  <a:lnTo>
                    <a:pt x="1385" y="388"/>
                  </a:lnTo>
                  <a:lnTo>
                    <a:pt x="1337" y="355"/>
                  </a:lnTo>
                  <a:lnTo>
                    <a:pt x="1287" y="325"/>
                  </a:lnTo>
                  <a:lnTo>
                    <a:pt x="1234" y="299"/>
                  </a:lnTo>
                  <a:close/>
                  <a:moveTo>
                    <a:pt x="672" y="299"/>
                  </a:moveTo>
                  <a:lnTo>
                    <a:pt x="619" y="325"/>
                  </a:lnTo>
                  <a:lnTo>
                    <a:pt x="568" y="355"/>
                  </a:lnTo>
                  <a:lnTo>
                    <a:pt x="521" y="388"/>
                  </a:lnTo>
                  <a:lnTo>
                    <a:pt x="476" y="425"/>
                  </a:lnTo>
                  <a:lnTo>
                    <a:pt x="435" y="467"/>
                  </a:lnTo>
                  <a:lnTo>
                    <a:pt x="396" y="510"/>
                  </a:lnTo>
                  <a:lnTo>
                    <a:pt x="362" y="557"/>
                  </a:lnTo>
                  <a:lnTo>
                    <a:pt x="331" y="607"/>
                  </a:lnTo>
                  <a:lnTo>
                    <a:pt x="518" y="607"/>
                  </a:lnTo>
                  <a:lnTo>
                    <a:pt x="539" y="546"/>
                  </a:lnTo>
                  <a:lnTo>
                    <a:pt x="563" y="489"/>
                  </a:lnTo>
                  <a:lnTo>
                    <a:pt x="588" y="437"/>
                  </a:lnTo>
                  <a:lnTo>
                    <a:pt x="615" y="387"/>
                  </a:lnTo>
                  <a:lnTo>
                    <a:pt x="643" y="342"/>
                  </a:lnTo>
                  <a:lnTo>
                    <a:pt x="672" y="299"/>
                  </a:lnTo>
                  <a:close/>
                  <a:moveTo>
                    <a:pt x="1024" y="273"/>
                  </a:moveTo>
                  <a:lnTo>
                    <a:pt x="1024" y="606"/>
                  </a:lnTo>
                  <a:lnTo>
                    <a:pt x="1235" y="606"/>
                  </a:lnTo>
                  <a:lnTo>
                    <a:pt x="1212" y="550"/>
                  </a:lnTo>
                  <a:lnTo>
                    <a:pt x="1188" y="499"/>
                  </a:lnTo>
                  <a:lnTo>
                    <a:pt x="1161" y="451"/>
                  </a:lnTo>
                  <a:lnTo>
                    <a:pt x="1135" y="408"/>
                  </a:lnTo>
                  <a:lnTo>
                    <a:pt x="1106" y="369"/>
                  </a:lnTo>
                  <a:lnTo>
                    <a:pt x="1078" y="332"/>
                  </a:lnTo>
                  <a:lnTo>
                    <a:pt x="1051" y="300"/>
                  </a:lnTo>
                  <a:lnTo>
                    <a:pt x="1024" y="273"/>
                  </a:lnTo>
                  <a:close/>
                  <a:moveTo>
                    <a:pt x="882" y="272"/>
                  </a:moveTo>
                  <a:lnTo>
                    <a:pt x="855" y="299"/>
                  </a:lnTo>
                  <a:lnTo>
                    <a:pt x="827" y="331"/>
                  </a:lnTo>
                  <a:lnTo>
                    <a:pt x="799" y="368"/>
                  </a:lnTo>
                  <a:lnTo>
                    <a:pt x="770" y="407"/>
                  </a:lnTo>
                  <a:lnTo>
                    <a:pt x="743" y="451"/>
                  </a:lnTo>
                  <a:lnTo>
                    <a:pt x="716" y="499"/>
                  </a:lnTo>
                  <a:lnTo>
                    <a:pt x="691" y="550"/>
                  </a:lnTo>
                  <a:lnTo>
                    <a:pt x="670" y="607"/>
                  </a:lnTo>
                  <a:lnTo>
                    <a:pt x="882" y="607"/>
                  </a:lnTo>
                  <a:lnTo>
                    <a:pt x="882" y="272"/>
                  </a:lnTo>
                  <a:close/>
                  <a:moveTo>
                    <a:pt x="952" y="0"/>
                  </a:moveTo>
                  <a:lnTo>
                    <a:pt x="1031" y="3"/>
                  </a:lnTo>
                  <a:lnTo>
                    <a:pt x="1107" y="13"/>
                  </a:lnTo>
                  <a:lnTo>
                    <a:pt x="1181" y="28"/>
                  </a:lnTo>
                  <a:lnTo>
                    <a:pt x="1254" y="49"/>
                  </a:lnTo>
                  <a:lnTo>
                    <a:pt x="1323" y="75"/>
                  </a:lnTo>
                  <a:lnTo>
                    <a:pt x="1390" y="106"/>
                  </a:lnTo>
                  <a:lnTo>
                    <a:pt x="1454" y="143"/>
                  </a:lnTo>
                  <a:lnTo>
                    <a:pt x="1515" y="184"/>
                  </a:lnTo>
                  <a:lnTo>
                    <a:pt x="1573" y="229"/>
                  </a:lnTo>
                  <a:lnTo>
                    <a:pt x="1626" y="279"/>
                  </a:lnTo>
                  <a:lnTo>
                    <a:pt x="1676" y="332"/>
                  </a:lnTo>
                  <a:lnTo>
                    <a:pt x="1722" y="390"/>
                  </a:lnTo>
                  <a:lnTo>
                    <a:pt x="1762" y="450"/>
                  </a:lnTo>
                  <a:lnTo>
                    <a:pt x="1799" y="514"/>
                  </a:lnTo>
                  <a:lnTo>
                    <a:pt x="1830" y="581"/>
                  </a:lnTo>
                  <a:lnTo>
                    <a:pt x="1856" y="650"/>
                  </a:lnTo>
                  <a:lnTo>
                    <a:pt x="1877" y="723"/>
                  </a:lnTo>
                  <a:lnTo>
                    <a:pt x="1892" y="797"/>
                  </a:lnTo>
                  <a:lnTo>
                    <a:pt x="1902" y="872"/>
                  </a:lnTo>
                  <a:lnTo>
                    <a:pt x="1905" y="951"/>
                  </a:lnTo>
                  <a:lnTo>
                    <a:pt x="1902" y="1028"/>
                  </a:lnTo>
                  <a:lnTo>
                    <a:pt x="1892" y="1104"/>
                  </a:lnTo>
                  <a:lnTo>
                    <a:pt x="1877" y="1178"/>
                  </a:lnTo>
                  <a:lnTo>
                    <a:pt x="1856" y="1250"/>
                  </a:lnTo>
                  <a:lnTo>
                    <a:pt x="1830" y="1319"/>
                  </a:lnTo>
                  <a:lnTo>
                    <a:pt x="1798" y="1386"/>
                  </a:lnTo>
                  <a:lnTo>
                    <a:pt x="1762" y="1450"/>
                  </a:lnTo>
                  <a:lnTo>
                    <a:pt x="1721" y="1511"/>
                  </a:lnTo>
                  <a:lnTo>
                    <a:pt x="1675" y="1568"/>
                  </a:lnTo>
                  <a:lnTo>
                    <a:pt x="1625" y="1622"/>
                  </a:lnTo>
                  <a:lnTo>
                    <a:pt x="1573" y="1671"/>
                  </a:lnTo>
                  <a:lnTo>
                    <a:pt x="1515" y="1717"/>
                  </a:lnTo>
                  <a:lnTo>
                    <a:pt x="1453" y="1758"/>
                  </a:lnTo>
                  <a:lnTo>
                    <a:pt x="1390" y="1794"/>
                  </a:lnTo>
                  <a:lnTo>
                    <a:pt x="1323" y="1825"/>
                  </a:lnTo>
                  <a:lnTo>
                    <a:pt x="1254" y="1852"/>
                  </a:lnTo>
                  <a:lnTo>
                    <a:pt x="1181" y="1872"/>
                  </a:lnTo>
                  <a:lnTo>
                    <a:pt x="1107" y="1888"/>
                  </a:lnTo>
                  <a:lnTo>
                    <a:pt x="1031" y="1897"/>
                  </a:lnTo>
                  <a:lnTo>
                    <a:pt x="952" y="1900"/>
                  </a:lnTo>
                  <a:lnTo>
                    <a:pt x="875" y="1897"/>
                  </a:lnTo>
                  <a:lnTo>
                    <a:pt x="798" y="1888"/>
                  </a:lnTo>
                  <a:lnTo>
                    <a:pt x="725" y="1872"/>
                  </a:lnTo>
                  <a:lnTo>
                    <a:pt x="652" y="1852"/>
                  </a:lnTo>
                  <a:lnTo>
                    <a:pt x="583" y="1825"/>
                  </a:lnTo>
                  <a:lnTo>
                    <a:pt x="515" y="1794"/>
                  </a:lnTo>
                  <a:lnTo>
                    <a:pt x="451" y="1757"/>
                  </a:lnTo>
                  <a:lnTo>
                    <a:pt x="390" y="1717"/>
                  </a:lnTo>
                  <a:lnTo>
                    <a:pt x="333" y="1671"/>
                  </a:lnTo>
                  <a:lnTo>
                    <a:pt x="279" y="1622"/>
                  </a:lnTo>
                  <a:lnTo>
                    <a:pt x="230" y="1568"/>
                  </a:lnTo>
                  <a:lnTo>
                    <a:pt x="184" y="1510"/>
                  </a:lnTo>
                  <a:lnTo>
                    <a:pt x="143" y="1449"/>
                  </a:lnTo>
                  <a:lnTo>
                    <a:pt x="106" y="1386"/>
                  </a:lnTo>
                  <a:lnTo>
                    <a:pt x="75" y="1319"/>
                  </a:lnTo>
                  <a:lnTo>
                    <a:pt x="48" y="1249"/>
                  </a:lnTo>
                  <a:lnTo>
                    <a:pt x="28" y="1178"/>
                  </a:lnTo>
                  <a:lnTo>
                    <a:pt x="12" y="1103"/>
                  </a:lnTo>
                  <a:lnTo>
                    <a:pt x="3" y="1027"/>
                  </a:lnTo>
                  <a:lnTo>
                    <a:pt x="0" y="950"/>
                  </a:lnTo>
                  <a:lnTo>
                    <a:pt x="3" y="872"/>
                  </a:lnTo>
                  <a:lnTo>
                    <a:pt x="12" y="796"/>
                  </a:lnTo>
                  <a:lnTo>
                    <a:pt x="28" y="722"/>
                  </a:lnTo>
                  <a:lnTo>
                    <a:pt x="48" y="650"/>
                  </a:lnTo>
                  <a:lnTo>
                    <a:pt x="75" y="580"/>
                  </a:lnTo>
                  <a:lnTo>
                    <a:pt x="106" y="514"/>
                  </a:lnTo>
                  <a:lnTo>
                    <a:pt x="143" y="450"/>
                  </a:lnTo>
                  <a:lnTo>
                    <a:pt x="184" y="389"/>
                  </a:lnTo>
                  <a:lnTo>
                    <a:pt x="230" y="332"/>
                  </a:lnTo>
                  <a:lnTo>
                    <a:pt x="279" y="279"/>
                  </a:lnTo>
                  <a:lnTo>
                    <a:pt x="333" y="229"/>
                  </a:lnTo>
                  <a:lnTo>
                    <a:pt x="390" y="184"/>
                  </a:lnTo>
                  <a:lnTo>
                    <a:pt x="451" y="143"/>
                  </a:lnTo>
                  <a:lnTo>
                    <a:pt x="515" y="106"/>
                  </a:lnTo>
                  <a:lnTo>
                    <a:pt x="583" y="74"/>
                  </a:lnTo>
                  <a:lnTo>
                    <a:pt x="652" y="49"/>
                  </a:lnTo>
                  <a:lnTo>
                    <a:pt x="725" y="28"/>
                  </a:lnTo>
                  <a:lnTo>
                    <a:pt x="798" y="13"/>
                  </a:lnTo>
                  <a:lnTo>
                    <a:pt x="875" y="3"/>
                  </a:lnTo>
                  <a:lnTo>
                    <a:pt x="9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99" name="Group 81"/>
          <p:cNvGrpSpPr>
            <a:grpSpLocks noChangeAspect="1"/>
          </p:cNvGrpSpPr>
          <p:nvPr/>
        </p:nvGrpSpPr>
        <p:grpSpPr bwMode="auto">
          <a:xfrm>
            <a:off x="6313437" y="4430967"/>
            <a:ext cx="210728" cy="265175"/>
            <a:chOff x="5989" y="3410"/>
            <a:chExt cx="209" cy="263"/>
          </a:xfrm>
          <a:solidFill>
            <a:schemeClr val="tx1">
              <a:lumMod val="65000"/>
              <a:lumOff val="35000"/>
            </a:schemeClr>
          </a:solidFill>
        </p:grpSpPr>
        <p:sp>
          <p:nvSpPr>
            <p:cNvPr id="5710" name="Freeform 83"/>
            <p:cNvSpPr>
              <a:spLocks noEditPoints="1"/>
            </p:cNvSpPr>
            <p:nvPr/>
          </p:nvSpPr>
          <p:spPr bwMode="auto">
            <a:xfrm>
              <a:off x="5989" y="3410"/>
              <a:ext cx="209" cy="263"/>
            </a:xfrm>
            <a:custGeom>
              <a:avLst/>
              <a:gdLst>
                <a:gd name="T0" fmla="*/ 1149 w 2713"/>
                <a:gd name="T1" fmla="*/ 573 h 3418"/>
                <a:gd name="T2" fmla="*/ 903 w 2713"/>
                <a:gd name="T3" fmla="*/ 683 h 3418"/>
                <a:gd name="T4" fmla="*/ 707 w 2713"/>
                <a:gd name="T5" fmla="*/ 863 h 3418"/>
                <a:gd name="T6" fmla="*/ 579 w 2713"/>
                <a:gd name="T7" fmla="*/ 1096 h 3418"/>
                <a:gd name="T8" fmla="*/ 532 w 2713"/>
                <a:gd name="T9" fmla="*/ 1368 h 3418"/>
                <a:gd name="T10" fmla="*/ 575 w 2713"/>
                <a:gd name="T11" fmla="*/ 1630 h 3418"/>
                <a:gd name="T12" fmla="*/ 695 w 2713"/>
                <a:gd name="T13" fmla="*/ 1858 h 3418"/>
                <a:gd name="T14" fmla="*/ 782 w 2713"/>
                <a:gd name="T15" fmla="*/ 1854 h 3418"/>
                <a:gd name="T16" fmla="*/ 903 w 2713"/>
                <a:gd name="T17" fmla="*/ 1810 h 3418"/>
                <a:gd name="T18" fmla="*/ 1026 w 2713"/>
                <a:gd name="T19" fmla="*/ 1757 h 3418"/>
                <a:gd name="T20" fmla="*/ 1105 w 2713"/>
                <a:gd name="T21" fmla="*/ 1712 h 3418"/>
                <a:gd name="T22" fmla="*/ 1229 w 2713"/>
                <a:gd name="T23" fmla="*/ 2025 h 3418"/>
                <a:gd name="T24" fmla="*/ 1320 w 2713"/>
                <a:gd name="T25" fmla="*/ 1983 h 3418"/>
                <a:gd name="T26" fmla="*/ 1270 w 2713"/>
                <a:gd name="T27" fmla="*/ 1888 h 3418"/>
                <a:gd name="T28" fmla="*/ 1274 w 2713"/>
                <a:gd name="T29" fmla="*/ 1833 h 3418"/>
                <a:gd name="T30" fmla="*/ 1306 w 2713"/>
                <a:gd name="T31" fmla="*/ 1807 h 3418"/>
                <a:gd name="T32" fmla="*/ 1342 w 2713"/>
                <a:gd name="T33" fmla="*/ 1799 h 3418"/>
                <a:gd name="T34" fmla="*/ 1359 w 2713"/>
                <a:gd name="T35" fmla="*/ 1799 h 3418"/>
                <a:gd name="T36" fmla="*/ 1387 w 2713"/>
                <a:gd name="T37" fmla="*/ 1802 h 3418"/>
                <a:gd name="T38" fmla="*/ 1424 w 2713"/>
                <a:gd name="T39" fmla="*/ 1818 h 3418"/>
                <a:gd name="T40" fmla="*/ 1445 w 2713"/>
                <a:gd name="T41" fmla="*/ 1857 h 3418"/>
                <a:gd name="T42" fmla="*/ 1425 w 2713"/>
                <a:gd name="T43" fmla="*/ 1930 h 3418"/>
                <a:gd name="T44" fmla="*/ 1464 w 2713"/>
                <a:gd name="T45" fmla="*/ 2085 h 3418"/>
                <a:gd name="T46" fmla="*/ 1589 w 2713"/>
                <a:gd name="T47" fmla="*/ 1700 h 3418"/>
                <a:gd name="T48" fmla="*/ 1640 w 2713"/>
                <a:gd name="T49" fmla="*/ 1731 h 3418"/>
                <a:gd name="T50" fmla="*/ 1744 w 2713"/>
                <a:gd name="T51" fmla="*/ 1784 h 3418"/>
                <a:gd name="T52" fmla="*/ 1882 w 2713"/>
                <a:gd name="T53" fmla="*/ 1833 h 3418"/>
                <a:gd name="T54" fmla="*/ 1965 w 2713"/>
                <a:gd name="T55" fmla="*/ 1887 h 3418"/>
                <a:gd name="T56" fmla="*/ 2086 w 2713"/>
                <a:gd name="T57" fmla="*/ 1749 h 3418"/>
                <a:gd name="T58" fmla="*/ 2168 w 2713"/>
                <a:gd name="T59" fmla="*/ 1503 h 3418"/>
                <a:gd name="T60" fmla="*/ 2168 w 2713"/>
                <a:gd name="T61" fmla="*/ 1229 h 3418"/>
                <a:gd name="T62" fmla="*/ 2078 w 2713"/>
                <a:gd name="T63" fmla="*/ 973 h 3418"/>
                <a:gd name="T64" fmla="*/ 1915 w 2713"/>
                <a:gd name="T65" fmla="*/ 765 h 3418"/>
                <a:gd name="T66" fmla="*/ 1692 w 2713"/>
                <a:gd name="T67" fmla="*/ 618 h 3418"/>
                <a:gd name="T68" fmla="*/ 1427 w 2713"/>
                <a:gd name="T69" fmla="*/ 551 h 3418"/>
                <a:gd name="T70" fmla="*/ 1589 w 2713"/>
                <a:gd name="T71" fmla="*/ 19 h 3418"/>
                <a:gd name="T72" fmla="*/ 1935 w 2713"/>
                <a:gd name="T73" fmla="*/ 128 h 3418"/>
                <a:gd name="T74" fmla="*/ 2234 w 2713"/>
                <a:gd name="T75" fmla="*/ 321 h 3418"/>
                <a:gd name="T76" fmla="*/ 2472 w 2713"/>
                <a:gd name="T77" fmla="*/ 582 h 3418"/>
                <a:gd name="T78" fmla="*/ 2635 w 2713"/>
                <a:gd name="T79" fmla="*/ 899 h 3418"/>
                <a:gd name="T80" fmla="*/ 2710 w 2713"/>
                <a:gd name="T81" fmla="*/ 1258 h 3418"/>
                <a:gd name="T82" fmla="*/ 2689 w 2713"/>
                <a:gd name="T83" fmla="*/ 1610 h 3418"/>
                <a:gd name="T84" fmla="*/ 2680 w 2713"/>
                <a:gd name="T85" fmla="*/ 1651 h 3418"/>
                <a:gd name="T86" fmla="*/ 2589 w 2713"/>
                <a:gd name="T87" fmla="*/ 1920 h 3418"/>
                <a:gd name="T88" fmla="*/ 2473 w 2713"/>
                <a:gd name="T89" fmla="*/ 2157 h 3418"/>
                <a:gd name="T90" fmla="*/ 2294 w 2713"/>
                <a:gd name="T91" fmla="*/ 2445 h 3418"/>
                <a:gd name="T92" fmla="*/ 2039 w 2713"/>
                <a:gd name="T93" fmla="*/ 2774 h 3418"/>
                <a:gd name="T94" fmla="*/ 1696 w 2713"/>
                <a:gd name="T95" fmla="*/ 3132 h 3418"/>
                <a:gd name="T96" fmla="*/ 1362 w 2713"/>
                <a:gd name="T97" fmla="*/ 3418 h 3418"/>
                <a:gd name="T98" fmla="*/ 1120 w 2713"/>
                <a:gd name="T99" fmla="*/ 3224 h 3418"/>
                <a:gd name="T100" fmla="*/ 751 w 2713"/>
                <a:gd name="T101" fmla="*/ 2860 h 3418"/>
                <a:gd name="T102" fmla="*/ 476 w 2713"/>
                <a:gd name="T103" fmla="*/ 2524 h 3418"/>
                <a:gd name="T104" fmla="*/ 280 w 2713"/>
                <a:gd name="T105" fmla="*/ 2224 h 3418"/>
                <a:gd name="T106" fmla="*/ 148 w 2713"/>
                <a:gd name="T107" fmla="*/ 1974 h 3418"/>
                <a:gd name="T108" fmla="*/ 51 w 2713"/>
                <a:gd name="T109" fmla="*/ 1720 h 3418"/>
                <a:gd name="T110" fmla="*/ 25 w 2713"/>
                <a:gd name="T111" fmla="*/ 1612 h 3418"/>
                <a:gd name="T112" fmla="*/ 0 w 2713"/>
                <a:gd name="T113" fmla="*/ 1379 h 3418"/>
                <a:gd name="T114" fmla="*/ 35 w 2713"/>
                <a:gd name="T115" fmla="*/ 1041 h 3418"/>
                <a:gd name="T116" fmla="*/ 162 w 2713"/>
                <a:gd name="T117" fmla="*/ 710 h 3418"/>
                <a:gd name="T118" fmla="*/ 365 w 2713"/>
                <a:gd name="T119" fmla="*/ 428 h 3418"/>
                <a:gd name="T120" fmla="*/ 632 w 2713"/>
                <a:gd name="T121" fmla="*/ 207 h 3418"/>
                <a:gd name="T122" fmla="*/ 952 w 2713"/>
                <a:gd name="T123" fmla="*/ 61 h 3418"/>
                <a:gd name="T124" fmla="*/ 1307 w 2713"/>
                <a:gd name="T125" fmla="*/ 0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13" h="3418">
                  <a:moveTo>
                    <a:pt x="1356" y="547"/>
                  </a:moveTo>
                  <a:lnTo>
                    <a:pt x="1285" y="551"/>
                  </a:lnTo>
                  <a:lnTo>
                    <a:pt x="1216" y="559"/>
                  </a:lnTo>
                  <a:lnTo>
                    <a:pt x="1149" y="573"/>
                  </a:lnTo>
                  <a:lnTo>
                    <a:pt x="1083" y="593"/>
                  </a:lnTo>
                  <a:lnTo>
                    <a:pt x="1020" y="618"/>
                  </a:lnTo>
                  <a:lnTo>
                    <a:pt x="960" y="648"/>
                  </a:lnTo>
                  <a:lnTo>
                    <a:pt x="903" y="683"/>
                  </a:lnTo>
                  <a:lnTo>
                    <a:pt x="848" y="722"/>
                  </a:lnTo>
                  <a:lnTo>
                    <a:pt x="798" y="765"/>
                  </a:lnTo>
                  <a:lnTo>
                    <a:pt x="751" y="812"/>
                  </a:lnTo>
                  <a:lnTo>
                    <a:pt x="707" y="863"/>
                  </a:lnTo>
                  <a:lnTo>
                    <a:pt x="669" y="917"/>
                  </a:lnTo>
                  <a:lnTo>
                    <a:pt x="634" y="973"/>
                  </a:lnTo>
                  <a:lnTo>
                    <a:pt x="604" y="1033"/>
                  </a:lnTo>
                  <a:lnTo>
                    <a:pt x="579" y="1096"/>
                  </a:lnTo>
                  <a:lnTo>
                    <a:pt x="559" y="1161"/>
                  </a:lnTo>
                  <a:lnTo>
                    <a:pt x="545" y="1229"/>
                  </a:lnTo>
                  <a:lnTo>
                    <a:pt x="535" y="1298"/>
                  </a:lnTo>
                  <a:lnTo>
                    <a:pt x="532" y="1368"/>
                  </a:lnTo>
                  <a:lnTo>
                    <a:pt x="535" y="1437"/>
                  </a:lnTo>
                  <a:lnTo>
                    <a:pt x="544" y="1503"/>
                  </a:lnTo>
                  <a:lnTo>
                    <a:pt x="557" y="1568"/>
                  </a:lnTo>
                  <a:lnTo>
                    <a:pt x="575" y="1630"/>
                  </a:lnTo>
                  <a:lnTo>
                    <a:pt x="599" y="1692"/>
                  </a:lnTo>
                  <a:lnTo>
                    <a:pt x="626" y="1749"/>
                  </a:lnTo>
                  <a:lnTo>
                    <a:pt x="658" y="1805"/>
                  </a:lnTo>
                  <a:lnTo>
                    <a:pt x="695" y="1858"/>
                  </a:lnTo>
                  <a:lnTo>
                    <a:pt x="735" y="1907"/>
                  </a:lnTo>
                  <a:lnTo>
                    <a:pt x="747" y="1887"/>
                  </a:lnTo>
                  <a:lnTo>
                    <a:pt x="763" y="1870"/>
                  </a:lnTo>
                  <a:lnTo>
                    <a:pt x="782" y="1854"/>
                  </a:lnTo>
                  <a:lnTo>
                    <a:pt x="803" y="1842"/>
                  </a:lnTo>
                  <a:lnTo>
                    <a:pt x="829" y="1833"/>
                  </a:lnTo>
                  <a:lnTo>
                    <a:pt x="867" y="1823"/>
                  </a:lnTo>
                  <a:lnTo>
                    <a:pt x="903" y="1810"/>
                  </a:lnTo>
                  <a:lnTo>
                    <a:pt x="936" y="1798"/>
                  </a:lnTo>
                  <a:lnTo>
                    <a:pt x="968" y="1784"/>
                  </a:lnTo>
                  <a:lnTo>
                    <a:pt x="999" y="1771"/>
                  </a:lnTo>
                  <a:lnTo>
                    <a:pt x="1026" y="1757"/>
                  </a:lnTo>
                  <a:lnTo>
                    <a:pt x="1051" y="1744"/>
                  </a:lnTo>
                  <a:lnTo>
                    <a:pt x="1073" y="1731"/>
                  </a:lnTo>
                  <a:lnTo>
                    <a:pt x="1090" y="1721"/>
                  </a:lnTo>
                  <a:lnTo>
                    <a:pt x="1105" y="1712"/>
                  </a:lnTo>
                  <a:lnTo>
                    <a:pt x="1116" y="1704"/>
                  </a:lnTo>
                  <a:lnTo>
                    <a:pt x="1123" y="1700"/>
                  </a:lnTo>
                  <a:lnTo>
                    <a:pt x="1126" y="1698"/>
                  </a:lnTo>
                  <a:lnTo>
                    <a:pt x="1229" y="2025"/>
                  </a:lnTo>
                  <a:lnTo>
                    <a:pt x="1248" y="2086"/>
                  </a:lnTo>
                  <a:lnTo>
                    <a:pt x="1248" y="2085"/>
                  </a:lnTo>
                  <a:lnTo>
                    <a:pt x="1266" y="2137"/>
                  </a:lnTo>
                  <a:lnTo>
                    <a:pt x="1320" y="1983"/>
                  </a:lnTo>
                  <a:lnTo>
                    <a:pt x="1301" y="1955"/>
                  </a:lnTo>
                  <a:lnTo>
                    <a:pt x="1287" y="1930"/>
                  </a:lnTo>
                  <a:lnTo>
                    <a:pt x="1276" y="1908"/>
                  </a:lnTo>
                  <a:lnTo>
                    <a:pt x="1270" y="1888"/>
                  </a:lnTo>
                  <a:lnTo>
                    <a:pt x="1267" y="1872"/>
                  </a:lnTo>
                  <a:lnTo>
                    <a:pt x="1267" y="1857"/>
                  </a:lnTo>
                  <a:lnTo>
                    <a:pt x="1270" y="1845"/>
                  </a:lnTo>
                  <a:lnTo>
                    <a:pt x="1274" y="1833"/>
                  </a:lnTo>
                  <a:lnTo>
                    <a:pt x="1280" y="1825"/>
                  </a:lnTo>
                  <a:lnTo>
                    <a:pt x="1289" y="1818"/>
                  </a:lnTo>
                  <a:lnTo>
                    <a:pt x="1297" y="1811"/>
                  </a:lnTo>
                  <a:lnTo>
                    <a:pt x="1306" y="1807"/>
                  </a:lnTo>
                  <a:lnTo>
                    <a:pt x="1316" y="1804"/>
                  </a:lnTo>
                  <a:lnTo>
                    <a:pt x="1325" y="1802"/>
                  </a:lnTo>
                  <a:lnTo>
                    <a:pt x="1335" y="1800"/>
                  </a:lnTo>
                  <a:lnTo>
                    <a:pt x="1342" y="1799"/>
                  </a:lnTo>
                  <a:lnTo>
                    <a:pt x="1349" y="1799"/>
                  </a:lnTo>
                  <a:lnTo>
                    <a:pt x="1353" y="1799"/>
                  </a:lnTo>
                  <a:lnTo>
                    <a:pt x="1356" y="1799"/>
                  </a:lnTo>
                  <a:lnTo>
                    <a:pt x="1359" y="1799"/>
                  </a:lnTo>
                  <a:lnTo>
                    <a:pt x="1364" y="1799"/>
                  </a:lnTo>
                  <a:lnTo>
                    <a:pt x="1370" y="1799"/>
                  </a:lnTo>
                  <a:lnTo>
                    <a:pt x="1378" y="1800"/>
                  </a:lnTo>
                  <a:lnTo>
                    <a:pt x="1387" y="1802"/>
                  </a:lnTo>
                  <a:lnTo>
                    <a:pt x="1396" y="1804"/>
                  </a:lnTo>
                  <a:lnTo>
                    <a:pt x="1405" y="1807"/>
                  </a:lnTo>
                  <a:lnTo>
                    <a:pt x="1415" y="1811"/>
                  </a:lnTo>
                  <a:lnTo>
                    <a:pt x="1424" y="1818"/>
                  </a:lnTo>
                  <a:lnTo>
                    <a:pt x="1432" y="1825"/>
                  </a:lnTo>
                  <a:lnTo>
                    <a:pt x="1438" y="1833"/>
                  </a:lnTo>
                  <a:lnTo>
                    <a:pt x="1443" y="1845"/>
                  </a:lnTo>
                  <a:lnTo>
                    <a:pt x="1445" y="1857"/>
                  </a:lnTo>
                  <a:lnTo>
                    <a:pt x="1445" y="1872"/>
                  </a:lnTo>
                  <a:lnTo>
                    <a:pt x="1442" y="1888"/>
                  </a:lnTo>
                  <a:lnTo>
                    <a:pt x="1436" y="1908"/>
                  </a:lnTo>
                  <a:lnTo>
                    <a:pt x="1425" y="1930"/>
                  </a:lnTo>
                  <a:lnTo>
                    <a:pt x="1412" y="1955"/>
                  </a:lnTo>
                  <a:lnTo>
                    <a:pt x="1392" y="1983"/>
                  </a:lnTo>
                  <a:lnTo>
                    <a:pt x="1447" y="2137"/>
                  </a:lnTo>
                  <a:lnTo>
                    <a:pt x="1464" y="2085"/>
                  </a:lnTo>
                  <a:lnTo>
                    <a:pt x="1464" y="2086"/>
                  </a:lnTo>
                  <a:lnTo>
                    <a:pt x="1484" y="2025"/>
                  </a:lnTo>
                  <a:lnTo>
                    <a:pt x="1587" y="1698"/>
                  </a:lnTo>
                  <a:lnTo>
                    <a:pt x="1589" y="1700"/>
                  </a:lnTo>
                  <a:lnTo>
                    <a:pt x="1595" y="1704"/>
                  </a:lnTo>
                  <a:lnTo>
                    <a:pt x="1607" y="1712"/>
                  </a:lnTo>
                  <a:lnTo>
                    <a:pt x="1621" y="1721"/>
                  </a:lnTo>
                  <a:lnTo>
                    <a:pt x="1640" y="1731"/>
                  </a:lnTo>
                  <a:lnTo>
                    <a:pt x="1661" y="1744"/>
                  </a:lnTo>
                  <a:lnTo>
                    <a:pt x="1686" y="1757"/>
                  </a:lnTo>
                  <a:lnTo>
                    <a:pt x="1713" y="1771"/>
                  </a:lnTo>
                  <a:lnTo>
                    <a:pt x="1744" y="1784"/>
                  </a:lnTo>
                  <a:lnTo>
                    <a:pt x="1776" y="1798"/>
                  </a:lnTo>
                  <a:lnTo>
                    <a:pt x="1810" y="1810"/>
                  </a:lnTo>
                  <a:lnTo>
                    <a:pt x="1846" y="1823"/>
                  </a:lnTo>
                  <a:lnTo>
                    <a:pt x="1882" y="1833"/>
                  </a:lnTo>
                  <a:lnTo>
                    <a:pt x="1908" y="1843"/>
                  </a:lnTo>
                  <a:lnTo>
                    <a:pt x="1931" y="1855"/>
                  </a:lnTo>
                  <a:lnTo>
                    <a:pt x="1950" y="1870"/>
                  </a:lnTo>
                  <a:lnTo>
                    <a:pt x="1965" y="1887"/>
                  </a:lnTo>
                  <a:lnTo>
                    <a:pt x="1977" y="1907"/>
                  </a:lnTo>
                  <a:lnTo>
                    <a:pt x="2018" y="1858"/>
                  </a:lnTo>
                  <a:lnTo>
                    <a:pt x="2053" y="1805"/>
                  </a:lnTo>
                  <a:lnTo>
                    <a:pt x="2086" y="1749"/>
                  </a:lnTo>
                  <a:lnTo>
                    <a:pt x="2114" y="1692"/>
                  </a:lnTo>
                  <a:lnTo>
                    <a:pt x="2137" y="1630"/>
                  </a:lnTo>
                  <a:lnTo>
                    <a:pt x="2156" y="1568"/>
                  </a:lnTo>
                  <a:lnTo>
                    <a:pt x="2168" y="1503"/>
                  </a:lnTo>
                  <a:lnTo>
                    <a:pt x="2177" y="1437"/>
                  </a:lnTo>
                  <a:lnTo>
                    <a:pt x="2180" y="1368"/>
                  </a:lnTo>
                  <a:lnTo>
                    <a:pt x="2177" y="1298"/>
                  </a:lnTo>
                  <a:lnTo>
                    <a:pt x="2168" y="1229"/>
                  </a:lnTo>
                  <a:lnTo>
                    <a:pt x="2154" y="1161"/>
                  </a:lnTo>
                  <a:lnTo>
                    <a:pt x="2133" y="1096"/>
                  </a:lnTo>
                  <a:lnTo>
                    <a:pt x="2108" y="1033"/>
                  </a:lnTo>
                  <a:lnTo>
                    <a:pt x="2078" y="973"/>
                  </a:lnTo>
                  <a:lnTo>
                    <a:pt x="2044" y="917"/>
                  </a:lnTo>
                  <a:lnTo>
                    <a:pt x="2004" y="863"/>
                  </a:lnTo>
                  <a:lnTo>
                    <a:pt x="1962" y="812"/>
                  </a:lnTo>
                  <a:lnTo>
                    <a:pt x="1915" y="765"/>
                  </a:lnTo>
                  <a:lnTo>
                    <a:pt x="1864" y="722"/>
                  </a:lnTo>
                  <a:lnTo>
                    <a:pt x="1809" y="683"/>
                  </a:lnTo>
                  <a:lnTo>
                    <a:pt x="1752" y="648"/>
                  </a:lnTo>
                  <a:lnTo>
                    <a:pt x="1692" y="618"/>
                  </a:lnTo>
                  <a:lnTo>
                    <a:pt x="1629" y="593"/>
                  </a:lnTo>
                  <a:lnTo>
                    <a:pt x="1564" y="573"/>
                  </a:lnTo>
                  <a:lnTo>
                    <a:pt x="1496" y="559"/>
                  </a:lnTo>
                  <a:lnTo>
                    <a:pt x="1427" y="551"/>
                  </a:lnTo>
                  <a:lnTo>
                    <a:pt x="1356" y="547"/>
                  </a:lnTo>
                  <a:close/>
                  <a:moveTo>
                    <a:pt x="1403" y="0"/>
                  </a:moveTo>
                  <a:lnTo>
                    <a:pt x="1497" y="6"/>
                  </a:lnTo>
                  <a:lnTo>
                    <a:pt x="1589" y="19"/>
                  </a:lnTo>
                  <a:lnTo>
                    <a:pt x="1680" y="39"/>
                  </a:lnTo>
                  <a:lnTo>
                    <a:pt x="1768" y="63"/>
                  </a:lnTo>
                  <a:lnTo>
                    <a:pt x="1853" y="93"/>
                  </a:lnTo>
                  <a:lnTo>
                    <a:pt x="1935" y="128"/>
                  </a:lnTo>
                  <a:lnTo>
                    <a:pt x="2015" y="170"/>
                  </a:lnTo>
                  <a:lnTo>
                    <a:pt x="2091" y="216"/>
                  </a:lnTo>
                  <a:lnTo>
                    <a:pt x="2164" y="266"/>
                  </a:lnTo>
                  <a:lnTo>
                    <a:pt x="2234" y="321"/>
                  </a:lnTo>
                  <a:lnTo>
                    <a:pt x="2300" y="380"/>
                  </a:lnTo>
                  <a:lnTo>
                    <a:pt x="2361" y="443"/>
                  </a:lnTo>
                  <a:lnTo>
                    <a:pt x="2419" y="511"/>
                  </a:lnTo>
                  <a:lnTo>
                    <a:pt x="2472" y="582"/>
                  </a:lnTo>
                  <a:lnTo>
                    <a:pt x="2520" y="657"/>
                  </a:lnTo>
                  <a:lnTo>
                    <a:pt x="2564" y="735"/>
                  </a:lnTo>
                  <a:lnTo>
                    <a:pt x="2602" y="816"/>
                  </a:lnTo>
                  <a:lnTo>
                    <a:pt x="2635" y="899"/>
                  </a:lnTo>
                  <a:lnTo>
                    <a:pt x="2663" y="985"/>
                  </a:lnTo>
                  <a:lnTo>
                    <a:pt x="2685" y="1074"/>
                  </a:lnTo>
                  <a:lnTo>
                    <a:pt x="2700" y="1165"/>
                  </a:lnTo>
                  <a:lnTo>
                    <a:pt x="2710" y="1258"/>
                  </a:lnTo>
                  <a:lnTo>
                    <a:pt x="2713" y="1353"/>
                  </a:lnTo>
                  <a:lnTo>
                    <a:pt x="2711" y="1440"/>
                  </a:lnTo>
                  <a:lnTo>
                    <a:pt x="2702" y="1525"/>
                  </a:lnTo>
                  <a:lnTo>
                    <a:pt x="2689" y="1610"/>
                  </a:lnTo>
                  <a:lnTo>
                    <a:pt x="2689" y="1612"/>
                  </a:lnTo>
                  <a:lnTo>
                    <a:pt x="2687" y="1620"/>
                  </a:lnTo>
                  <a:lnTo>
                    <a:pt x="2685" y="1632"/>
                  </a:lnTo>
                  <a:lnTo>
                    <a:pt x="2680" y="1651"/>
                  </a:lnTo>
                  <a:lnTo>
                    <a:pt x="2663" y="1720"/>
                  </a:lnTo>
                  <a:lnTo>
                    <a:pt x="2641" y="1789"/>
                  </a:lnTo>
                  <a:lnTo>
                    <a:pt x="2617" y="1855"/>
                  </a:lnTo>
                  <a:lnTo>
                    <a:pt x="2589" y="1920"/>
                  </a:lnTo>
                  <a:lnTo>
                    <a:pt x="2565" y="1974"/>
                  </a:lnTo>
                  <a:lnTo>
                    <a:pt x="2538" y="2031"/>
                  </a:lnTo>
                  <a:lnTo>
                    <a:pt x="2507" y="2092"/>
                  </a:lnTo>
                  <a:lnTo>
                    <a:pt x="2473" y="2157"/>
                  </a:lnTo>
                  <a:lnTo>
                    <a:pt x="2434" y="2224"/>
                  </a:lnTo>
                  <a:lnTo>
                    <a:pt x="2393" y="2295"/>
                  </a:lnTo>
                  <a:lnTo>
                    <a:pt x="2346" y="2369"/>
                  </a:lnTo>
                  <a:lnTo>
                    <a:pt x="2294" y="2445"/>
                  </a:lnTo>
                  <a:lnTo>
                    <a:pt x="2238" y="2524"/>
                  </a:lnTo>
                  <a:lnTo>
                    <a:pt x="2177" y="2605"/>
                  </a:lnTo>
                  <a:lnTo>
                    <a:pt x="2111" y="2688"/>
                  </a:lnTo>
                  <a:lnTo>
                    <a:pt x="2039" y="2774"/>
                  </a:lnTo>
                  <a:lnTo>
                    <a:pt x="1963" y="2860"/>
                  </a:lnTo>
                  <a:lnTo>
                    <a:pt x="1879" y="2950"/>
                  </a:lnTo>
                  <a:lnTo>
                    <a:pt x="1790" y="3039"/>
                  </a:lnTo>
                  <a:lnTo>
                    <a:pt x="1696" y="3132"/>
                  </a:lnTo>
                  <a:lnTo>
                    <a:pt x="1594" y="3224"/>
                  </a:lnTo>
                  <a:lnTo>
                    <a:pt x="1486" y="3318"/>
                  </a:lnTo>
                  <a:lnTo>
                    <a:pt x="1371" y="3414"/>
                  </a:lnTo>
                  <a:lnTo>
                    <a:pt x="1362" y="3418"/>
                  </a:lnTo>
                  <a:lnTo>
                    <a:pt x="1351" y="3418"/>
                  </a:lnTo>
                  <a:lnTo>
                    <a:pt x="1342" y="3414"/>
                  </a:lnTo>
                  <a:lnTo>
                    <a:pt x="1227" y="3318"/>
                  </a:lnTo>
                  <a:lnTo>
                    <a:pt x="1120" y="3224"/>
                  </a:lnTo>
                  <a:lnTo>
                    <a:pt x="1018" y="3132"/>
                  </a:lnTo>
                  <a:lnTo>
                    <a:pt x="923" y="3039"/>
                  </a:lnTo>
                  <a:lnTo>
                    <a:pt x="835" y="2950"/>
                  </a:lnTo>
                  <a:lnTo>
                    <a:pt x="751" y="2860"/>
                  </a:lnTo>
                  <a:lnTo>
                    <a:pt x="674" y="2774"/>
                  </a:lnTo>
                  <a:lnTo>
                    <a:pt x="603" y="2688"/>
                  </a:lnTo>
                  <a:lnTo>
                    <a:pt x="536" y="2605"/>
                  </a:lnTo>
                  <a:lnTo>
                    <a:pt x="476" y="2524"/>
                  </a:lnTo>
                  <a:lnTo>
                    <a:pt x="419" y="2445"/>
                  </a:lnTo>
                  <a:lnTo>
                    <a:pt x="368" y="2369"/>
                  </a:lnTo>
                  <a:lnTo>
                    <a:pt x="321" y="2295"/>
                  </a:lnTo>
                  <a:lnTo>
                    <a:pt x="280" y="2224"/>
                  </a:lnTo>
                  <a:lnTo>
                    <a:pt x="241" y="2157"/>
                  </a:lnTo>
                  <a:lnTo>
                    <a:pt x="207" y="2092"/>
                  </a:lnTo>
                  <a:lnTo>
                    <a:pt x="175" y="2031"/>
                  </a:lnTo>
                  <a:lnTo>
                    <a:pt x="148" y="1974"/>
                  </a:lnTo>
                  <a:lnTo>
                    <a:pt x="125" y="1920"/>
                  </a:lnTo>
                  <a:lnTo>
                    <a:pt x="97" y="1855"/>
                  </a:lnTo>
                  <a:lnTo>
                    <a:pt x="72" y="1789"/>
                  </a:lnTo>
                  <a:lnTo>
                    <a:pt x="51" y="1720"/>
                  </a:lnTo>
                  <a:lnTo>
                    <a:pt x="33" y="1651"/>
                  </a:lnTo>
                  <a:lnTo>
                    <a:pt x="29" y="1632"/>
                  </a:lnTo>
                  <a:lnTo>
                    <a:pt x="26" y="1620"/>
                  </a:lnTo>
                  <a:lnTo>
                    <a:pt x="25" y="1612"/>
                  </a:lnTo>
                  <a:lnTo>
                    <a:pt x="24" y="1610"/>
                  </a:lnTo>
                  <a:lnTo>
                    <a:pt x="11" y="1534"/>
                  </a:lnTo>
                  <a:lnTo>
                    <a:pt x="4" y="1457"/>
                  </a:lnTo>
                  <a:lnTo>
                    <a:pt x="0" y="1379"/>
                  </a:lnTo>
                  <a:lnTo>
                    <a:pt x="1" y="1300"/>
                  </a:lnTo>
                  <a:lnTo>
                    <a:pt x="6" y="1221"/>
                  </a:lnTo>
                  <a:lnTo>
                    <a:pt x="18" y="1129"/>
                  </a:lnTo>
                  <a:lnTo>
                    <a:pt x="35" y="1041"/>
                  </a:lnTo>
                  <a:lnTo>
                    <a:pt x="59" y="953"/>
                  </a:lnTo>
                  <a:lnTo>
                    <a:pt x="88" y="869"/>
                  </a:lnTo>
                  <a:lnTo>
                    <a:pt x="122" y="788"/>
                  </a:lnTo>
                  <a:lnTo>
                    <a:pt x="162" y="710"/>
                  </a:lnTo>
                  <a:lnTo>
                    <a:pt x="206" y="634"/>
                  </a:lnTo>
                  <a:lnTo>
                    <a:pt x="255" y="561"/>
                  </a:lnTo>
                  <a:lnTo>
                    <a:pt x="308" y="492"/>
                  </a:lnTo>
                  <a:lnTo>
                    <a:pt x="365" y="428"/>
                  </a:lnTo>
                  <a:lnTo>
                    <a:pt x="427" y="366"/>
                  </a:lnTo>
                  <a:lnTo>
                    <a:pt x="491" y="309"/>
                  </a:lnTo>
                  <a:lnTo>
                    <a:pt x="560" y="256"/>
                  </a:lnTo>
                  <a:lnTo>
                    <a:pt x="632" y="207"/>
                  </a:lnTo>
                  <a:lnTo>
                    <a:pt x="708" y="163"/>
                  </a:lnTo>
                  <a:lnTo>
                    <a:pt x="787" y="124"/>
                  </a:lnTo>
                  <a:lnTo>
                    <a:pt x="868" y="90"/>
                  </a:lnTo>
                  <a:lnTo>
                    <a:pt x="952" y="61"/>
                  </a:lnTo>
                  <a:lnTo>
                    <a:pt x="1037" y="37"/>
                  </a:lnTo>
                  <a:lnTo>
                    <a:pt x="1126" y="19"/>
                  </a:lnTo>
                  <a:lnTo>
                    <a:pt x="1216" y="6"/>
                  </a:lnTo>
                  <a:lnTo>
                    <a:pt x="1307" y="0"/>
                  </a:lnTo>
                  <a:lnTo>
                    <a:pt x="14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11" name="Freeform 84"/>
            <p:cNvSpPr>
              <a:spLocks/>
            </p:cNvSpPr>
            <p:nvPr/>
          </p:nvSpPr>
          <p:spPr bwMode="auto">
            <a:xfrm>
              <a:off x="6067" y="3474"/>
              <a:ext cx="53" cy="70"/>
            </a:xfrm>
            <a:custGeom>
              <a:avLst/>
              <a:gdLst>
                <a:gd name="T0" fmla="*/ 389 w 687"/>
                <a:gd name="T1" fmla="*/ 2 h 912"/>
                <a:gd name="T2" fmla="*/ 445 w 687"/>
                <a:gd name="T3" fmla="*/ 16 h 912"/>
                <a:gd name="T4" fmla="*/ 488 w 687"/>
                <a:gd name="T5" fmla="*/ 37 h 912"/>
                <a:gd name="T6" fmla="*/ 530 w 687"/>
                <a:gd name="T7" fmla="*/ 65 h 912"/>
                <a:gd name="T8" fmla="*/ 555 w 687"/>
                <a:gd name="T9" fmla="*/ 92 h 912"/>
                <a:gd name="T10" fmla="*/ 568 w 687"/>
                <a:gd name="T11" fmla="*/ 108 h 912"/>
                <a:gd name="T12" fmla="*/ 570 w 687"/>
                <a:gd name="T13" fmla="*/ 110 h 912"/>
                <a:gd name="T14" fmla="*/ 578 w 687"/>
                <a:gd name="T15" fmla="*/ 113 h 912"/>
                <a:gd name="T16" fmla="*/ 593 w 687"/>
                <a:gd name="T17" fmla="*/ 119 h 912"/>
                <a:gd name="T18" fmla="*/ 612 w 687"/>
                <a:gd name="T19" fmla="*/ 130 h 912"/>
                <a:gd name="T20" fmla="*/ 630 w 687"/>
                <a:gd name="T21" fmla="*/ 150 h 912"/>
                <a:gd name="T22" fmla="*/ 648 w 687"/>
                <a:gd name="T23" fmla="*/ 179 h 912"/>
                <a:gd name="T24" fmla="*/ 661 w 687"/>
                <a:gd name="T25" fmla="*/ 221 h 912"/>
                <a:gd name="T26" fmla="*/ 667 w 687"/>
                <a:gd name="T27" fmla="*/ 277 h 912"/>
                <a:gd name="T28" fmla="*/ 664 w 687"/>
                <a:gd name="T29" fmla="*/ 349 h 912"/>
                <a:gd name="T30" fmla="*/ 652 w 687"/>
                <a:gd name="T31" fmla="*/ 413 h 912"/>
                <a:gd name="T32" fmla="*/ 653 w 687"/>
                <a:gd name="T33" fmla="*/ 435 h 912"/>
                <a:gd name="T34" fmla="*/ 668 w 687"/>
                <a:gd name="T35" fmla="*/ 438 h 912"/>
                <a:gd name="T36" fmla="*/ 679 w 687"/>
                <a:gd name="T37" fmla="*/ 449 h 912"/>
                <a:gd name="T38" fmla="*/ 687 w 687"/>
                <a:gd name="T39" fmla="*/ 470 h 912"/>
                <a:gd name="T40" fmla="*/ 686 w 687"/>
                <a:gd name="T41" fmla="*/ 504 h 912"/>
                <a:gd name="T42" fmla="*/ 675 w 687"/>
                <a:gd name="T43" fmla="*/ 553 h 912"/>
                <a:gd name="T44" fmla="*/ 657 w 687"/>
                <a:gd name="T45" fmla="*/ 606 h 912"/>
                <a:gd name="T46" fmla="*/ 640 w 687"/>
                <a:gd name="T47" fmla="*/ 636 h 912"/>
                <a:gd name="T48" fmla="*/ 625 w 687"/>
                <a:gd name="T49" fmla="*/ 649 h 912"/>
                <a:gd name="T50" fmla="*/ 612 w 687"/>
                <a:gd name="T51" fmla="*/ 680 h 912"/>
                <a:gd name="T52" fmla="*/ 590 w 687"/>
                <a:gd name="T53" fmla="*/ 738 h 912"/>
                <a:gd name="T54" fmla="*/ 555 w 687"/>
                <a:gd name="T55" fmla="*/ 794 h 912"/>
                <a:gd name="T56" fmla="*/ 508 w 687"/>
                <a:gd name="T57" fmla="*/ 845 h 912"/>
                <a:gd name="T58" fmla="*/ 450 w 687"/>
                <a:gd name="T59" fmla="*/ 884 h 912"/>
                <a:gd name="T60" fmla="*/ 388 w 687"/>
                <a:gd name="T61" fmla="*/ 907 h 912"/>
                <a:gd name="T62" fmla="*/ 329 w 687"/>
                <a:gd name="T63" fmla="*/ 912 h 912"/>
                <a:gd name="T64" fmla="*/ 270 w 687"/>
                <a:gd name="T65" fmla="*/ 899 h 912"/>
                <a:gd name="T66" fmla="*/ 207 w 687"/>
                <a:gd name="T67" fmla="*/ 867 h 912"/>
                <a:gd name="T68" fmla="*/ 154 w 687"/>
                <a:gd name="T69" fmla="*/ 821 h 912"/>
                <a:gd name="T70" fmla="*/ 113 w 687"/>
                <a:gd name="T71" fmla="*/ 767 h 912"/>
                <a:gd name="T72" fmla="*/ 85 w 687"/>
                <a:gd name="T73" fmla="*/ 709 h 912"/>
                <a:gd name="T74" fmla="*/ 70 w 687"/>
                <a:gd name="T75" fmla="*/ 651 h 912"/>
                <a:gd name="T76" fmla="*/ 55 w 687"/>
                <a:gd name="T77" fmla="*/ 645 h 912"/>
                <a:gd name="T78" fmla="*/ 39 w 687"/>
                <a:gd name="T79" fmla="*/ 623 h 912"/>
                <a:gd name="T80" fmla="*/ 22 w 687"/>
                <a:gd name="T81" fmla="*/ 582 h 912"/>
                <a:gd name="T82" fmla="*/ 5 w 687"/>
                <a:gd name="T83" fmla="*/ 527 h 912"/>
                <a:gd name="T84" fmla="*/ 0 w 687"/>
                <a:gd name="T85" fmla="*/ 485 h 912"/>
                <a:gd name="T86" fmla="*/ 4 w 687"/>
                <a:gd name="T87" fmla="*/ 458 h 912"/>
                <a:gd name="T88" fmla="*/ 14 w 687"/>
                <a:gd name="T89" fmla="*/ 442 h 912"/>
                <a:gd name="T90" fmla="*/ 26 w 687"/>
                <a:gd name="T91" fmla="*/ 436 h 912"/>
                <a:gd name="T92" fmla="*/ 41 w 687"/>
                <a:gd name="T93" fmla="*/ 435 h 912"/>
                <a:gd name="T94" fmla="*/ 29 w 687"/>
                <a:gd name="T95" fmla="*/ 391 h 912"/>
                <a:gd name="T96" fmla="*/ 21 w 687"/>
                <a:gd name="T97" fmla="*/ 321 h 912"/>
                <a:gd name="T98" fmla="*/ 28 w 687"/>
                <a:gd name="T99" fmla="*/ 254 h 912"/>
                <a:gd name="T100" fmla="*/ 52 w 687"/>
                <a:gd name="T101" fmla="*/ 189 h 912"/>
                <a:gd name="T102" fmla="*/ 89 w 687"/>
                <a:gd name="T103" fmla="*/ 135 h 912"/>
                <a:gd name="T104" fmla="*/ 133 w 687"/>
                <a:gd name="T105" fmla="*/ 90 h 912"/>
                <a:gd name="T106" fmla="*/ 185 w 687"/>
                <a:gd name="T107" fmla="*/ 51 h 912"/>
                <a:gd name="T108" fmla="*/ 231 w 687"/>
                <a:gd name="T109" fmla="*/ 24 h 912"/>
                <a:gd name="T110" fmla="*/ 289 w 687"/>
                <a:gd name="T111" fmla="*/ 5 h 912"/>
                <a:gd name="T112" fmla="*/ 357 w 687"/>
                <a:gd name="T113" fmla="*/ 0 h 9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87" h="912">
                  <a:moveTo>
                    <a:pt x="357" y="0"/>
                  </a:moveTo>
                  <a:lnTo>
                    <a:pt x="389" y="2"/>
                  </a:lnTo>
                  <a:lnTo>
                    <a:pt x="417" y="7"/>
                  </a:lnTo>
                  <a:lnTo>
                    <a:pt x="445" y="16"/>
                  </a:lnTo>
                  <a:lnTo>
                    <a:pt x="468" y="25"/>
                  </a:lnTo>
                  <a:lnTo>
                    <a:pt x="488" y="37"/>
                  </a:lnTo>
                  <a:lnTo>
                    <a:pt x="511" y="50"/>
                  </a:lnTo>
                  <a:lnTo>
                    <a:pt x="530" y="65"/>
                  </a:lnTo>
                  <a:lnTo>
                    <a:pt x="545" y="79"/>
                  </a:lnTo>
                  <a:lnTo>
                    <a:pt x="555" y="92"/>
                  </a:lnTo>
                  <a:lnTo>
                    <a:pt x="564" y="101"/>
                  </a:lnTo>
                  <a:lnTo>
                    <a:pt x="568" y="108"/>
                  </a:lnTo>
                  <a:lnTo>
                    <a:pt x="569" y="110"/>
                  </a:lnTo>
                  <a:lnTo>
                    <a:pt x="570" y="110"/>
                  </a:lnTo>
                  <a:lnTo>
                    <a:pt x="573" y="112"/>
                  </a:lnTo>
                  <a:lnTo>
                    <a:pt x="578" y="113"/>
                  </a:lnTo>
                  <a:lnTo>
                    <a:pt x="585" y="115"/>
                  </a:lnTo>
                  <a:lnTo>
                    <a:pt x="593" y="119"/>
                  </a:lnTo>
                  <a:lnTo>
                    <a:pt x="602" y="123"/>
                  </a:lnTo>
                  <a:lnTo>
                    <a:pt x="612" y="130"/>
                  </a:lnTo>
                  <a:lnTo>
                    <a:pt x="621" y="139"/>
                  </a:lnTo>
                  <a:lnTo>
                    <a:pt x="630" y="150"/>
                  </a:lnTo>
                  <a:lnTo>
                    <a:pt x="640" y="163"/>
                  </a:lnTo>
                  <a:lnTo>
                    <a:pt x="648" y="179"/>
                  </a:lnTo>
                  <a:lnTo>
                    <a:pt x="654" y="198"/>
                  </a:lnTo>
                  <a:lnTo>
                    <a:pt x="661" y="221"/>
                  </a:lnTo>
                  <a:lnTo>
                    <a:pt x="665" y="247"/>
                  </a:lnTo>
                  <a:lnTo>
                    <a:pt x="667" y="277"/>
                  </a:lnTo>
                  <a:lnTo>
                    <a:pt x="667" y="310"/>
                  </a:lnTo>
                  <a:lnTo>
                    <a:pt x="664" y="349"/>
                  </a:lnTo>
                  <a:lnTo>
                    <a:pt x="657" y="391"/>
                  </a:lnTo>
                  <a:lnTo>
                    <a:pt x="652" y="413"/>
                  </a:lnTo>
                  <a:lnTo>
                    <a:pt x="646" y="435"/>
                  </a:lnTo>
                  <a:lnTo>
                    <a:pt x="653" y="435"/>
                  </a:lnTo>
                  <a:lnTo>
                    <a:pt x="661" y="436"/>
                  </a:lnTo>
                  <a:lnTo>
                    <a:pt x="668" y="438"/>
                  </a:lnTo>
                  <a:lnTo>
                    <a:pt x="674" y="442"/>
                  </a:lnTo>
                  <a:lnTo>
                    <a:pt x="679" y="449"/>
                  </a:lnTo>
                  <a:lnTo>
                    <a:pt x="684" y="458"/>
                  </a:lnTo>
                  <a:lnTo>
                    <a:pt x="687" y="470"/>
                  </a:lnTo>
                  <a:lnTo>
                    <a:pt x="687" y="485"/>
                  </a:lnTo>
                  <a:lnTo>
                    <a:pt x="686" y="504"/>
                  </a:lnTo>
                  <a:lnTo>
                    <a:pt x="681" y="527"/>
                  </a:lnTo>
                  <a:lnTo>
                    <a:pt x="675" y="553"/>
                  </a:lnTo>
                  <a:lnTo>
                    <a:pt x="666" y="582"/>
                  </a:lnTo>
                  <a:lnTo>
                    <a:pt x="657" y="606"/>
                  </a:lnTo>
                  <a:lnTo>
                    <a:pt x="648" y="623"/>
                  </a:lnTo>
                  <a:lnTo>
                    <a:pt x="640" y="636"/>
                  </a:lnTo>
                  <a:lnTo>
                    <a:pt x="632" y="645"/>
                  </a:lnTo>
                  <a:lnTo>
                    <a:pt x="625" y="649"/>
                  </a:lnTo>
                  <a:lnTo>
                    <a:pt x="618" y="651"/>
                  </a:lnTo>
                  <a:lnTo>
                    <a:pt x="612" y="680"/>
                  </a:lnTo>
                  <a:lnTo>
                    <a:pt x="602" y="709"/>
                  </a:lnTo>
                  <a:lnTo>
                    <a:pt x="590" y="738"/>
                  </a:lnTo>
                  <a:lnTo>
                    <a:pt x="574" y="766"/>
                  </a:lnTo>
                  <a:lnTo>
                    <a:pt x="555" y="794"/>
                  </a:lnTo>
                  <a:lnTo>
                    <a:pt x="533" y="821"/>
                  </a:lnTo>
                  <a:lnTo>
                    <a:pt x="508" y="845"/>
                  </a:lnTo>
                  <a:lnTo>
                    <a:pt x="480" y="867"/>
                  </a:lnTo>
                  <a:lnTo>
                    <a:pt x="450" y="884"/>
                  </a:lnTo>
                  <a:lnTo>
                    <a:pt x="417" y="899"/>
                  </a:lnTo>
                  <a:lnTo>
                    <a:pt x="388" y="907"/>
                  </a:lnTo>
                  <a:lnTo>
                    <a:pt x="359" y="912"/>
                  </a:lnTo>
                  <a:lnTo>
                    <a:pt x="329" y="912"/>
                  </a:lnTo>
                  <a:lnTo>
                    <a:pt x="300" y="907"/>
                  </a:lnTo>
                  <a:lnTo>
                    <a:pt x="270" y="899"/>
                  </a:lnTo>
                  <a:lnTo>
                    <a:pt x="237" y="884"/>
                  </a:lnTo>
                  <a:lnTo>
                    <a:pt x="207" y="867"/>
                  </a:lnTo>
                  <a:lnTo>
                    <a:pt x="179" y="845"/>
                  </a:lnTo>
                  <a:lnTo>
                    <a:pt x="154" y="821"/>
                  </a:lnTo>
                  <a:lnTo>
                    <a:pt x="132" y="794"/>
                  </a:lnTo>
                  <a:lnTo>
                    <a:pt x="113" y="767"/>
                  </a:lnTo>
                  <a:lnTo>
                    <a:pt x="97" y="738"/>
                  </a:lnTo>
                  <a:lnTo>
                    <a:pt x="85" y="709"/>
                  </a:lnTo>
                  <a:lnTo>
                    <a:pt x="75" y="680"/>
                  </a:lnTo>
                  <a:lnTo>
                    <a:pt x="70" y="651"/>
                  </a:lnTo>
                  <a:lnTo>
                    <a:pt x="63" y="650"/>
                  </a:lnTo>
                  <a:lnTo>
                    <a:pt x="55" y="645"/>
                  </a:lnTo>
                  <a:lnTo>
                    <a:pt x="47" y="637"/>
                  </a:lnTo>
                  <a:lnTo>
                    <a:pt x="39" y="623"/>
                  </a:lnTo>
                  <a:lnTo>
                    <a:pt x="30" y="606"/>
                  </a:lnTo>
                  <a:lnTo>
                    <a:pt x="22" y="582"/>
                  </a:lnTo>
                  <a:lnTo>
                    <a:pt x="13" y="553"/>
                  </a:lnTo>
                  <a:lnTo>
                    <a:pt x="5" y="527"/>
                  </a:lnTo>
                  <a:lnTo>
                    <a:pt x="2" y="504"/>
                  </a:lnTo>
                  <a:lnTo>
                    <a:pt x="0" y="485"/>
                  </a:lnTo>
                  <a:lnTo>
                    <a:pt x="1" y="470"/>
                  </a:lnTo>
                  <a:lnTo>
                    <a:pt x="4" y="458"/>
                  </a:lnTo>
                  <a:lnTo>
                    <a:pt x="7" y="450"/>
                  </a:lnTo>
                  <a:lnTo>
                    <a:pt x="14" y="442"/>
                  </a:lnTo>
                  <a:lnTo>
                    <a:pt x="20" y="438"/>
                  </a:lnTo>
                  <a:lnTo>
                    <a:pt x="26" y="436"/>
                  </a:lnTo>
                  <a:lnTo>
                    <a:pt x="34" y="435"/>
                  </a:lnTo>
                  <a:lnTo>
                    <a:pt x="41" y="435"/>
                  </a:lnTo>
                  <a:lnTo>
                    <a:pt x="34" y="413"/>
                  </a:lnTo>
                  <a:lnTo>
                    <a:pt x="29" y="391"/>
                  </a:lnTo>
                  <a:lnTo>
                    <a:pt x="23" y="356"/>
                  </a:lnTo>
                  <a:lnTo>
                    <a:pt x="21" y="321"/>
                  </a:lnTo>
                  <a:lnTo>
                    <a:pt x="22" y="287"/>
                  </a:lnTo>
                  <a:lnTo>
                    <a:pt x="28" y="254"/>
                  </a:lnTo>
                  <a:lnTo>
                    <a:pt x="39" y="220"/>
                  </a:lnTo>
                  <a:lnTo>
                    <a:pt x="52" y="189"/>
                  </a:lnTo>
                  <a:lnTo>
                    <a:pt x="70" y="160"/>
                  </a:lnTo>
                  <a:lnTo>
                    <a:pt x="89" y="135"/>
                  </a:lnTo>
                  <a:lnTo>
                    <a:pt x="110" y="113"/>
                  </a:lnTo>
                  <a:lnTo>
                    <a:pt x="133" y="90"/>
                  </a:lnTo>
                  <a:lnTo>
                    <a:pt x="158" y="69"/>
                  </a:lnTo>
                  <a:lnTo>
                    <a:pt x="185" y="51"/>
                  </a:lnTo>
                  <a:lnTo>
                    <a:pt x="207" y="37"/>
                  </a:lnTo>
                  <a:lnTo>
                    <a:pt x="231" y="24"/>
                  </a:lnTo>
                  <a:lnTo>
                    <a:pt x="257" y="14"/>
                  </a:lnTo>
                  <a:lnTo>
                    <a:pt x="289" y="5"/>
                  </a:lnTo>
                  <a:lnTo>
                    <a:pt x="323" y="1"/>
                  </a:lnTo>
                  <a:lnTo>
                    <a:pt x="3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18" name="Group 87"/>
          <p:cNvGrpSpPr>
            <a:grpSpLocks noChangeAspect="1"/>
          </p:cNvGrpSpPr>
          <p:nvPr/>
        </p:nvGrpSpPr>
        <p:grpSpPr bwMode="auto">
          <a:xfrm>
            <a:off x="7373090" y="4430967"/>
            <a:ext cx="212745" cy="265175"/>
            <a:chOff x="6440" y="3410"/>
            <a:chExt cx="211" cy="263"/>
          </a:xfrm>
          <a:solidFill>
            <a:schemeClr val="tx1">
              <a:lumMod val="65000"/>
              <a:lumOff val="35000"/>
            </a:schemeClr>
          </a:solidFill>
        </p:grpSpPr>
        <p:sp>
          <p:nvSpPr>
            <p:cNvPr id="5730" name="Freeform 89"/>
            <p:cNvSpPr>
              <a:spLocks/>
            </p:cNvSpPr>
            <p:nvPr/>
          </p:nvSpPr>
          <p:spPr bwMode="auto">
            <a:xfrm>
              <a:off x="6468" y="3529"/>
              <a:ext cx="154" cy="55"/>
            </a:xfrm>
            <a:custGeom>
              <a:avLst/>
              <a:gdLst>
                <a:gd name="T0" fmla="*/ 929 w 2006"/>
                <a:gd name="T1" fmla="*/ 0 h 710"/>
                <a:gd name="T2" fmla="*/ 1079 w 2006"/>
                <a:gd name="T3" fmla="*/ 0 h 710"/>
                <a:gd name="T4" fmla="*/ 1079 w 2006"/>
                <a:gd name="T5" fmla="*/ 272 h 710"/>
                <a:gd name="T6" fmla="*/ 1931 w 2006"/>
                <a:gd name="T7" fmla="*/ 272 h 710"/>
                <a:gd name="T8" fmla="*/ 1951 w 2006"/>
                <a:gd name="T9" fmla="*/ 275 h 710"/>
                <a:gd name="T10" fmla="*/ 1969 w 2006"/>
                <a:gd name="T11" fmla="*/ 282 h 710"/>
                <a:gd name="T12" fmla="*/ 1984 w 2006"/>
                <a:gd name="T13" fmla="*/ 294 h 710"/>
                <a:gd name="T14" fmla="*/ 1996 w 2006"/>
                <a:gd name="T15" fmla="*/ 310 h 710"/>
                <a:gd name="T16" fmla="*/ 2004 w 2006"/>
                <a:gd name="T17" fmla="*/ 328 h 710"/>
                <a:gd name="T18" fmla="*/ 2006 w 2006"/>
                <a:gd name="T19" fmla="*/ 347 h 710"/>
                <a:gd name="T20" fmla="*/ 2006 w 2006"/>
                <a:gd name="T21" fmla="*/ 710 h 710"/>
                <a:gd name="T22" fmla="*/ 1856 w 2006"/>
                <a:gd name="T23" fmla="*/ 710 h 710"/>
                <a:gd name="T24" fmla="*/ 1856 w 2006"/>
                <a:gd name="T25" fmla="*/ 422 h 710"/>
                <a:gd name="T26" fmla="*/ 150 w 2006"/>
                <a:gd name="T27" fmla="*/ 422 h 710"/>
                <a:gd name="T28" fmla="*/ 150 w 2006"/>
                <a:gd name="T29" fmla="*/ 699 h 710"/>
                <a:gd name="T30" fmla="*/ 0 w 2006"/>
                <a:gd name="T31" fmla="*/ 699 h 710"/>
                <a:gd name="T32" fmla="*/ 0 w 2006"/>
                <a:gd name="T33" fmla="*/ 347 h 710"/>
                <a:gd name="T34" fmla="*/ 3 w 2006"/>
                <a:gd name="T35" fmla="*/ 328 h 710"/>
                <a:gd name="T36" fmla="*/ 10 w 2006"/>
                <a:gd name="T37" fmla="*/ 309 h 710"/>
                <a:gd name="T38" fmla="*/ 23 w 2006"/>
                <a:gd name="T39" fmla="*/ 294 h 710"/>
                <a:gd name="T40" fmla="*/ 37 w 2006"/>
                <a:gd name="T41" fmla="*/ 282 h 710"/>
                <a:gd name="T42" fmla="*/ 56 w 2006"/>
                <a:gd name="T43" fmla="*/ 275 h 710"/>
                <a:gd name="T44" fmla="*/ 76 w 2006"/>
                <a:gd name="T45" fmla="*/ 272 h 710"/>
                <a:gd name="T46" fmla="*/ 929 w 2006"/>
                <a:gd name="T47" fmla="*/ 272 h 710"/>
                <a:gd name="T48" fmla="*/ 929 w 2006"/>
                <a:gd name="T49" fmla="*/ 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06" h="710">
                  <a:moveTo>
                    <a:pt x="929" y="0"/>
                  </a:moveTo>
                  <a:lnTo>
                    <a:pt x="1079" y="0"/>
                  </a:lnTo>
                  <a:lnTo>
                    <a:pt x="1079" y="272"/>
                  </a:lnTo>
                  <a:lnTo>
                    <a:pt x="1931" y="272"/>
                  </a:lnTo>
                  <a:lnTo>
                    <a:pt x="1951" y="275"/>
                  </a:lnTo>
                  <a:lnTo>
                    <a:pt x="1969" y="282"/>
                  </a:lnTo>
                  <a:lnTo>
                    <a:pt x="1984" y="294"/>
                  </a:lnTo>
                  <a:lnTo>
                    <a:pt x="1996" y="310"/>
                  </a:lnTo>
                  <a:lnTo>
                    <a:pt x="2004" y="328"/>
                  </a:lnTo>
                  <a:lnTo>
                    <a:pt x="2006" y="347"/>
                  </a:lnTo>
                  <a:lnTo>
                    <a:pt x="2006" y="710"/>
                  </a:lnTo>
                  <a:lnTo>
                    <a:pt x="1856" y="710"/>
                  </a:lnTo>
                  <a:lnTo>
                    <a:pt x="1856" y="422"/>
                  </a:lnTo>
                  <a:lnTo>
                    <a:pt x="150" y="422"/>
                  </a:lnTo>
                  <a:lnTo>
                    <a:pt x="150" y="699"/>
                  </a:lnTo>
                  <a:lnTo>
                    <a:pt x="0" y="699"/>
                  </a:lnTo>
                  <a:lnTo>
                    <a:pt x="0" y="347"/>
                  </a:lnTo>
                  <a:lnTo>
                    <a:pt x="3" y="328"/>
                  </a:lnTo>
                  <a:lnTo>
                    <a:pt x="10" y="309"/>
                  </a:lnTo>
                  <a:lnTo>
                    <a:pt x="23" y="294"/>
                  </a:lnTo>
                  <a:lnTo>
                    <a:pt x="37" y="282"/>
                  </a:lnTo>
                  <a:lnTo>
                    <a:pt x="56" y="275"/>
                  </a:lnTo>
                  <a:lnTo>
                    <a:pt x="76" y="272"/>
                  </a:lnTo>
                  <a:lnTo>
                    <a:pt x="929" y="272"/>
                  </a:lnTo>
                  <a:lnTo>
                    <a:pt x="9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35" name="Freeform 90"/>
            <p:cNvSpPr>
              <a:spLocks/>
            </p:cNvSpPr>
            <p:nvPr/>
          </p:nvSpPr>
          <p:spPr bwMode="auto">
            <a:xfrm>
              <a:off x="6512" y="3410"/>
              <a:ext cx="67" cy="105"/>
            </a:xfrm>
            <a:custGeom>
              <a:avLst/>
              <a:gdLst>
                <a:gd name="T0" fmla="*/ 426 w 867"/>
                <a:gd name="T1" fmla="*/ 1 h 1357"/>
                <a:gd name="T2" fmla="*/ 470 w 867"/>
                <a:gd name="T3" fmla="*/ 9 h 1357"/>
                <a:gd name="T4" fmla="*/ 504 w 867"/>
                <a:gd name="T5" fmla="*/ 23 h 1357"/>
                <a:gd name="T6" fmla="*/ 529 w 867"/>
                <a:gd name="T7" fmla="*/ 39 h 1357"/>
                <a:gd name="T8" fmla="*/ 544 w 867"/>
                <a:gd name="T9" fmla="*/ 51 h 1357"/>
                <a:gd name="T10" fmla="*/ 549 w 867"/>
                <a:gd name="T11" fmla="*/ 56 h 1357"/>
                <a:gd name="T12" fmla="*/ 612 w 867"/>
                <a:gd name="T13" fmla="*/ 60 h 1357"/>
                <a:gd name="T14" fmla="*/ 663 w 867"/>
                <a:gd name="T15" fmla="*/ 81 h 1357"/>
                <a:gd name="T16" fmla="*/ 704 w 867"/>
                <a:gd name="T17" fmla="*/ 120 h 1357"/>
                <a:gd name="T18" fmla="*/ 734 w 867"/>
                <a:gd name="T19" fmla="*/ 172 h 1357"/>
                <a:gd name="T20" fmla="*/ 754 w 867"/>
                <a:gd name="T21" fmla="*/ 235 h 1357"/>
                <a:gd name="T22" fmla="*/ 765 w 867"/>
                <a:gd name="T23" fmla="*/ 308 h 1357"/>
                <a:gd name="T24" fmla="*/ 768 w 867"/>
                <a:gd name="T25" fmla="*/ 388 h 1357"/>
                <a:gd name="T26" fmla="*/ 763 w 867"/>
                <a:gd name="T27" fmla="*/ 474 h 1357"/>
                <a:gd name="T28" fmla="*/ 761 w 867"/>
                <a:gd name="T29" fmla="*/ 551 h 1357"/>
                <a:gd name="T30" fmla="*/ 769 w 867"/>
                <a:gd name="T31" fmla="*/ 612 h 1357"/>
                <a:gd name="T32" fmla="*/ 786 w 867"/>
                <a:gd name="T33" fmla="*/ 659 h 1357"/>
                <a:gd name="T34" fmla="*/ 806 w 867"/>
                <a:gd name="T35" fmla="*/ 693 h 1357"/>
                <a:gd name="T36" fmla="*/ 827 w 867"/>
                <a:gd name="T37" fmla="*/ 717 h 1357"/>
                <a:gd name="T38" fmla="*/ 847 w 867"/>
                <a:gd name="T39" fmla="*/ 731 h 1357"/>
                <a:gd name="T40" fmla="*/ 861 w 867"/>
                <a:gd name="T41" fmla="*/ 738 h 1357"/>
                <a:gd name="T42" fmla="*/ 867 w 867"/>
                <a:gd name="T43" fmla="*/ 740 h 1357"/>
                <a:gd name="T44" fmla="*/ 816 w 867"/>
                <a:gd name="T45" fmla="*/ 777 h 1357"/>
                <a:gd name="T46" fmla="*/ 758 w 867"/>
                <a:gd name="T47" fmla="*/ 801 h 1357"/>
                <a:gd name="T48" fmla="*/ 698 w 867"/>
                <a:gd name="T49" fmla="*/ 816 h 1357"/>
                <a:gd name="T50" fmla="*/ 647 w 867"/>
                <a:gd name="T51" fmla="*/ 822 h 1357"/>
                <a:gd name="T52" fmla="*/ 609 w 867"/>
                <a:gd name="T53" fmla="*/ 824 h 1357"/>
                <a:gd name="T54" fmla="*/ 596 w 867"/>
                <a:gd name="T55" fmla="*/ 824 h 1357"/>
                <a:gd name="T56" fmla="*/ 597 w 867"/>
                <a:gd name="T57" fmla="*/ 886 h 1357"/>
                <a:gd name="T58" fmla="*/ 274 w 867"/>
                <a:gd name="T59" fmla="*/ 886 h 1357"/>
                <a:gd name="T60" fmla="*/ 232 w 867"/>
                <a:gd name="T61" fmla="*/ 824 h 1357"/>
                <a:gd name="T62" fmla="*/ 158 w 867"/>
                <a:gd name="T63" fmla="*/ 816 h 1357"/>
                <a:gd name="T64" fmla="*/ 101 w 867"/>
                <a:gd name="T65" fmla="*/ 800 h 1357"/>
                <a:gd name="T66" fmla="*/ 58 w 867"/>
                <a:gd name="T67" fmla="*/ 782 h 1357"/>
                <a:gd name="T68" fmla="*/ 28 w 867"/>
                <a:gd name="T69" fmla="*/ 763 h 1357"/>
                <a:gd name="T70" fmla="*/ 9 w 867"/>
                <a:gd name="T71" fmla="*/ 747 h 1357"/>
                <a:gd name="T72" fmla="*/ 1 w 867"/>
                <a:gd name="T73" fmla="*/ 738 h 1357"/>
                <a:gd name="T74" fmla="*/ 1 w 867"/>
                <a:gd name="T75" fmla="*/ 736 h 1357"/>
                <a:gd name="T76" fmla="*/ 9 w 867"/>
                <a:gd name="T77" fmla="*/ 735 h 1357"/>
                <a:gd name="T78" fmla="*/ 23 w 867"/>
                <a:gd name="T79" fmla="*/ 728 h 1357"/>
                <a:gd name="T80" fmla="*/ 40 w 867"/>
                <a:gd name="T81" fmla="*/ 716 h 1357"/>
                <a:gd name="T82" fmla="*/ 59 w 867"/>
                <a:gd name="T83" fmla="*/ 695 h 1357"/>
                <a:gd name="T84" fmla="*/ 79 w 867"/>
                <a:gd name="T85" fmla="*/ 662 h 1357"/>
                <a:gd name="T86" fmla="*/ 95 w 867"/>
                <a:gd name="T87" fmla="*/ 614 h 1357"/>
                <a:gd name="T88" fmla="*/ 108 w 867"/>
                <a:gd name="T89" fmla="*/ 548 h 1357"/>
                <a:gd name="T90" fmla="*/ 113 w 867"/>
                <a:gd name="T91" fmla="*/ 464 h 1357"/>
                <a:gd name="T92" fmla="*/ 113 w 867"/>
                <a:gd name="T93" fmla="*/ 363 h 1357"/>
                <a:gd name="T94" fmla="*/ 121 w 867"/>
                <a:gd name="T95" fmla="*/ 275 h 1357"/>
                <a:gd name="T96" fmla="*/ 138 w 867"/>
                <a:gd name="T97" fmla="*/ 204 h 1357"/>
                <a:gd name="T98" fmla="*/ 160 w 867"/>
                <a:gd name="T99" fmla="*/ 148 h 1357"/>
                <a:gd name="T100" fmla="*/ 187 w 867"/>
                <a:gd name="T101" fmla="*/ 105 h 1357"/>
                <a:gd name="T102" fmla="*/ 217 w 867"/>
                <a:gd name="T103" fmla="*/ 73 h 1357"/>
                <a:gd name="T104" fmla="*/ 246 w 867"/>
                <a:gd name="T105" fmla="*/ 50 h 1357"/>
                <a:gd name="T106" fmla="*/ 274 w 867"/>
                <a:gd name="T107" fmla="*/ 35 h 1357"/>
                <a:gd name="T108" fmla="*/ 298 w 867"/>
                <a:gd name="T109" fmla="*/ 24 h 1357"/>
                <a:gd name="T110" fmla="*/ 342 w 867"/>
                <a:gd name="T111" fmla="*/ 10 h 1357"/>
                <a:gd name="T112" fmla="*/ 400 w 867"/>
                <a:gd name="T113" fmla="*/ 0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7" h="1357">
                  <a:moveTo>
                    <a:pt x="400" y="0"/>
                  </a:moveTo>
                  <a:lnTo>
                    <a:pt x="426" y="1"/>
                  </a:lnTo>
                  <a:lnTo>
                    <a:pt x="449" y="3"/>
                  </a:lnTo>
                  <a:lnTo>
                    <a:pt x="470" y="9"/>
                  </a:lnTo>
                  <a:lnTo>
                    <a:pt x="488" y="16"/>
                  </a:lnTo>
                  <a:lnTo>
                    <a:pt x="504" y="23"/>
                  </a:lnTo>
                  <a:lnTo>
                    <a:pt x="518" y="30"/>
                  </a:lnTo>
                  <a:lnTo>
                    <a:pt x="529" y="39"/>
                  </a:lnTo>
                  <a:lnTo>
                    <a:pt x="537" y="46"/>
                  </a:lnTo>
                  <a:lnTo>
                    <a:pt x="544" y="51"/>
                  </a:lnTo>
                  <a:lnTo>
                    <a:pt x="548" y="55"/>
                  </a:lnTo>
                  <a:lnTo>
                    <a:pt x="549" y="56"/>
                  </a:lnTo>
                  <a:lnTo>
                    <a:pt x="582" y="55"/>
                  </a:lnTo>
                  <a:lnTo>
                    <a:pt x="612" y="60"/>
                  </a:lnTo>
                  <a:lnTo>
                    <a:pt x="639" y="69"/>
                  </a:lnTo>
                  <a:lnTo>
                    <a:pt x="663" y="81"/>
                  </a:lnTo>
                  <a:lnTo>
                    <a:pt x="685" y="99"/>
                  </a:lnTo>
                  <a:lnTo>
                    <a:pt x="704" y="120"/>
                  </a:lnTo>
                  <a:lnTo>
                    <a:pt x="720" y="144"/>
                  </a:lnTo>
                  <a:lnTo>
                    <a:pt x="734" y="172"/>
                  </a:lnTo>
                  <a:lnTo>
                    <a:pt x="745" y="202"/>
                  </a:lnTo>
                  <a:lnTo>
                    <a:pt x="754" y="235"/>
                  </a:lnTo>
                  <a:lnTo>
                    <a:pt x="761" y="271"/>
                  </a:lnTo>
                  <a:lnTo>
                    <a:pt x="765" y="308"/>
                  </a:lnTo>
                  <a:lnTo>
                    <a:pt x="767" y="348"/>
                  </a:lnTo>
                  <a:lnTo>
                    <a:pt x="768" y="388"/>
                  </a:lnTo>
                  <a:lnTo>
                    <a:pt x="766" y="430"/>
                  </a:lnTo>
                  <a:lnTo>
                    <a:pt x="763" y="474"/>
                  </a:lnTo>
                  <a:lnTo>
                    <a:pt x="760" y="514"/>
                  </a:lnTo>
                  <a:lnTo>
                    <a:pt x="761" y="551"/>
                  </a:lnTo>
                  <a:lnTo>
                    <a:pt x="764" y="584"/>
                  </a:lnTo>
                  <a:lnTo>
                    <a:pt x="769" y="612"/>
                  </a:lnTo>
                  <a:lnTo>
                    <a:pt x="776" y="637"/>
                  </a:lnTo>
                  <a:lnTo>
                    <a:pt x="786" y="659"/>
                  </a:lnTo>
                  <a:lnTo>
                    <a:pt x="795" y="677"/>
                  </a:lnTo>
                  <a:lnTo>
                    <a:pt x="806" y="693"/>
                  </a:lnTo>
                  <a:lnTo>
                    <a:pt x="817" y="707"/>
                  </a:lnTo>
                  <a:lnTo>
                    <a:pt x="827" y="717"/>
                  </a:lnTo>
                  <a:lnTo>
                    <a:pt x="838" y="724"/>
                  </a:lnTo>
                  <a:lnTo>
                    <a:pt x="847" y="731"/>
                  </a:lnTo>
                  <a:lnTo>
                    <a:pt x="854" y="736"/>
                  </a:lnTo>
                  <a:lnTo>
                    <a:pt x="861" y="738"/>
                  </a:lnTo>
                  <a:lnTo>
                    <a:pt x="865" y="740"/>
                  </a:lnTo>
                  <a:lnTo>
                    <a:pt x="867" y="740"/>
                  </a:lnTo>
                  <a:lnTo>
                    <a:pt x="843" y="761"/>
                  </a:lnTo>
                  <a:lnTo>
                    <a:pt x="816" y="777"/>
                  </a:lnTo>
                  <a:lnTo>
                    <a:pt x="788" y="791"/>
                  </a:lnTo>
                  <a:lnTo>
                    <a:pt x="758" y="801"/>
                  </a:lnTo>
                  <a:lnTo>
                    <a:pt x="728" y="810"/>
                  </a:lnTo>
                  <a:lnTo>
                    <a:pt x="698" y="816"/>
                  </a:lnTo>
                  <a:lnTo>
                    <a:pt x="671" y="820"/>
                  </a:lnTo>
                  <a:lnTo>
                    <a:pt x="647" y="822"/>
                  </a:lnTo>
                  <a:lnTo>
                    <a:pt x="626" y="823"/>
                  </a:lnTo>
                  <a:lnTo>
                    <a:pt x="609" y="824"/>
                  </a:lnTo>
                  <a:lnTo>
                    <a:pt x="599" y="824"/>
                  </a:lnTo>
                  <a:lnTo>
                    <a:pt x="596" y="824"/>
                  </a:lnTo>
                  <a:lnTo>
                    <a:pt x="596" y="882"/>
                  </a:lnTo>
                  <a:lnTo>
                    <a:pt x="597" y="886"/>
                  </a:lnTo>
                  <a:lnTo>
                    <a:pt x="435" y="1357"/>
                  </a:lnTo>
                  <a:lnTo>
                    <a:pt x="274" y="886"/>
                  </a:lnTo>
                  <a:lnTo>
                    <a:pt x="274" y="825"/>
                  </a:lnTo>
                  <a:lnTo>
                    <a:pt x="232" y="824"/>
                  </a:lnTo>
                  <a:lnTo>
                    <a:pt x="192" y="821"/>
                  </a:lnTo>
                  <a:lnTo>
                    <a:pt x="158" y="816"/>
                  </a:lnTo>
                  <a:lnTo>
                    <a:pt x="128" y="809"/>
                  </a:lnTo>
                  <a:lnTo>
                    <a:pt x="101" y="800"/>
                  </a:lnTo>
                  <a:lnTo>
                    <a:pt x="78" y="791"/>
                  </a:lnTo>
                  <a:lnTo>
                    <a:pt x="58" y="782"/>
                  </a:lnTo>
                  <a:lnTo>
                    <a:pt x="41" y="772"/>
                  </a:lnTo>
                  <a:lnTo>
                    <a:pt x="28" y="763"/>
                  </a:lnTo>
                  <a:lnTo>
                    <a:pt x="17" y="754"/>
                  </a:lnTo>
                  <a:lnTo>
                    <a:pt x="9" y="747"/>
                  </a:lnTo>
                  <a:lnTo>
                    <a:pt x="4" y="741"/>
                  </a:lnTo>
                  <a:lnTo>
                    <a:pt x="1" y="738"/>
                  </a:lnTo>
                  <a:lnTo>
                    <a:pt x="0" y="736"/>
                  </a:lnTo>
                  <a:lnTo>
                    <a:pt x="1" y="736"/>
                  </a:lnTo>
                  <a:lnTo>
                    <a:pt x="4" y="736"/>
                  </a:lnTo>
                  <a:lnTo>
                    <a:pt x="9" y="735"/>
                  </a:lnTo>
                  <a:lnTo>
                    <a:pt x="15" y="733"/>
                  </a:lnTo>
                  <a:lnTo>
                    <a:pt x="23" y="728"/>
                  </a:lnTo>
                  <a:lnTo>
                    <a:pt x="31" y="723"/>
                  </a:lnTo>
                  <a:lnTo>
                    <a:pt x="40" y="716"/>
                  </a:lnTo>
                  <a:lnTo>
                    <a:pt x="50" y="707"/>
                  </a:lnTo>
                  <a:lnTo>
                    <a:pt x="59" y="695"/>
                  </a:lnTo>
                  <a:lnTo>
                    <a:pt x="69" y="680"/>
                  </a:lnTo>
                  <a:lnTo>
                    <a:pt x="79" y="662"/>
                  </a:lnTo>
                  <a:lnTo>
                    <a:pt x="87" y="640"/>
                  </a:lnTo>
                  <a:lnTo>
                    <a:pt x="95" y="614"/>
                  </a:lnTo>
                  <a:lnTo>
                    <a:pt x="102" y="584"/>
                  </a:lnTo>
                  <a:lnTo>
                    <a:pt x="108" y="548"/>
                  </a:lnTo>
                  <a:lnTo>
                    <a:pt x="111" y="509"/>
                  </a:lnTo>
                  <a:lnTo>
                    <a:pt x="113" y="464"/>
                  </a:lnTo>
                  <a:lnTo>
                    <a:pt x="113" y="414"/>
                  </a:lnTo>
                  <a:lnTo>
                    <a:pt x="113" y="363"/>
                  </a:lnTo>
                  <a:lnTo>
                    <a:pt x="116" y="316"/>
                  </a:lnTo>
                  <a:lnTo>
                    <a:pt x="121" y="275"/>
                  </a:lnTo>
                  <a:lnTo>
                    <a:pt x="129" y="237"/>
                  </a:lnTo>
                  <a:lnTo>
                    <a:pt x="138" y="204"/>
                  </a:lnTo>
                  <a:lnTo>
                    <a:pt x="148" y="174"/>
                  </a:lnTo>
                  <a:lnTo>
                    <a:pt x="160" y="148"/>
                  </a:lnTo>
                  <a:lnTo>
                    <a:pt x="173" y="125"/>
                  </a:lnTo>
                  <a:lnTo>
                    <a:pt x="187" y="105"/>
                  </a:lnTo>
                  <a:lnTo>
                    <a:pt x="201" y="88"/>
                  </a:lnTo>
                  <a:lnTo>
                    <a:pt x="217" y="73"/>
                  </a:lnTo>
                  <a:lnTo>
                    <a:pt x="232" y="61"/>
                  </a:lnTo>
                  <a:lnTo>
                    <a:pt x="246" y="50"/>
                  </a:lnTo>
                  <a:lnTo>
                    <a:pt x="261" y="42"/>
                  </a:lnTo>
                  <a:lnTo>
                    <a:pt x="274" y="35"/>
                  </a:lnTo>
                  <a:lnTo>
                    <a:pt x="287" y="28"/>
                  </a:lnTo>
                  <a:lnTo>
                    <a:pt x="298" y="24"/>
                  </a:lnTo>
                  <a:lnTo>
                    <a:pt x="309" y="20"/>
                  </a:lnTo>
                  <a:lnTo>
                    <a:pt x="342" y="10"/>
                  </a:lnTo>
                  <a:lnTo>
                    <a:pt x="372" y="3"/>
                  </a:lnTo>
                  <a:lnTo>
                    <a:pt x="4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36" name="Freeform 91"/>
            <p:cNvSpPr>
              <a:spLocks/>
            </p:cNvSpPr>
            <p:nvPr/>
          </p:nvSpPr>
          <p:spPr bwMode="auto">
            <a:xfrm>
              <a:off x="6500" y="3482"/>
              <a:ext cx="91" cy="35"/>
            </a:xfrm>
            <a:custGeom>
              <a:avLst/>
              <a:gdLst>
                <a:gd name="T0" fmla="*/ 372 w 1185"/>
                <a:gd name="T1" fmla="*/ 0 h 457"/>
                <a:gd name="T2" fmla="*/ 306 w 1185"/>
                <a:gd name="T3" fmla="*/ 189 h 457"/>
                <a:gd name="T4" fmla="*/ 396 w 1185"/>
                <a:gd name="T5" fmla="*/ 181 h 457"/>
                <a:gd name="T6" fmla="*/ 592 w 1185"/>
                <a:gd name="T7" fmla="*/ 425 h 457"/>
                <a:gd name="T8" fmla="*/ 790 w 1185"/>
                <a:gd name="T9" fmla="*/ 181 h 457"/>
                <a:gd name="T10" fmla="*/ 879 w 1185"/>
                <a:gd name="T11" fmla="*/ 189 h 457"/>
                <a:gd name="T12" fmla="*/ 816 w 1185"/>
                <a:gd name="T13" fmla="*/ 0 h 457"/>
                <a:gd name="T14" fmla="*/ 849 w 1185"/>
                <a:gd name="T15" fmla="*/ 18 h 457"/>
                <a:gd name="T16" fmla="*/ 1052 w 1185"/>
                <a:gd name="T17" fmla="*/ 119 h 457"/>
                <a:gd name="T18" fmla="*/ 1077 w 1185"/>
                <a:gd name="T19" fmla="*/ 134 h 457"/>
                <a:gd name="T20" fmla="*/ 1099 w 1185"/>
                <a:gd name="T21" fmla="*/ 152 h 457"/>
                <a:gd name="T22" fmla="*/ 1119 w 1185"/>
                <a:gd name="T23" fmla="*/ 174 h 457"/>
                <a:gd name="T24" fmla="*/ 1134 w 1185"/>
                <a:gd name="T25" fmla="*/ 198 h 457"/>
                <a:gd name="T26" fmla="*/ 1146 w 1185"/>
                <a:gd name="T27" fmla="*/ 225 h 457"/>
                <a:gd name="T28" fmla="*/ 1153 w 1185"/>
                <a:gd name="T29" fmla="*/ 253 h 457"/>
                <a:gd name="T30" fmla="*/ 1185 w 1185"/>
                <a:gd name="T31" fmla="*/ 432 h 457"/>
                <a:gd name="T32" fmla="*/ 1185 w 1185"/>
                <a:gd name="T33" fmla="*/ 441 h 457"/>
                <a:gd name="T34" fmla="*/ 1181 w 1185"/>
                <a:gd name="T35" fmla="*/ 450 h 457"/>
                <a:gd name="T36" fmla="*/ 1174 w 1185"/>
                <a:gd name="T37" fmla="*/ 455 h 457"/>
                <a:gd name="T38" fmla="*/ 1164 w 1185"/>
                <a:gd name="T39" fmla="*/ 457 h 457"/>
                <a:gd name="T40" fmla="*/ 19 w 1185"/>
                <a:gd name="T41" fmla="*/ 457 h 457"/>
                <a:gd name="T42" fmla="*/ 10 w 1185"/>
                <a:gd name="T43" fmla="*/ 455 h 457"/>
                <a:gd name="T44" fmla="*/ 4 w 1185"/>
                <a:gd name="T45" fmla="*/ 449 h 457"/>
                <a:gd name="T46" fmla="*/ 0 w 1185"/>
                <a:gd name="T47" fmla="*/ 441 h 457"/>
                <a:gd name="T48" fmla="*/ 0 w 1185"/>
                <a:gd name="T49" fmla="*/ 431 h 457"/>
                <a:gd name="T50" fmla="*/ 32 w 1185"/>
                <a:gd name="T51" fmla="*/ 252 h 457"/>
                <a:gd name="T52" fmla="*/ 40 w 1185"/>
                <a:gd name="T53" fmla="*/ 224 h 457"/>
                <a:gd name="T54" fmla="*/ 52 w 1185"/>
                <a:gd name="T55" fmla="*/ 198 h 457"/>
                <a:gd name="T56" fmla="*/ 67 w 1185"/>
                <a:gd name="T57" fmla="*/ 173 h 457"/>
                <a:gd name="T58" fmla="*/ 86 w 1185"/>
                <a:gd name="T59" fmla="*/ 152 h 457"/>
                <a:gd name="T60" fmla="*/ 108 w 1185"/>
                <a:gd name="T61" fmla="*/ 134 h 457"/>
                <a:gd name="T62" fmla="*/ 134 w 1185"/>
                <a:gd name="T63" fmla="*/ 118 h 457"/>
                <a:gd name="T64" fmla="*/ 331 w 1185"/>
                <a:gd name="T65" fmla="*/ 21 h 457"/>
                <a:gd name="T66" fmla="*/ 372 w 1185"/>
                <a:gd name="T67"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5" h="457">
                  <a:moveTo>
                    <a:pt x="372" y="0"/>
                  </a:moveTo>
                  <a:lnTo>
                    <a:pt x="306" y="189"/>
                  </a:lnTo>
                  <a:lnTo>
                    <a:pt x="396" y="181"/>
                  </a:lnTo>
                  <a:lnTo>
                    <a:pt x="592" y="425"/>
                  </a:lnTo>
                  <a:lnTo>
                    <a:pt x="790" y="181"/>
                  </a:lnTo>
                  <a:lnTo>
                    <a:pt x="879" y="189"/>
                  </a:lnTo>
                  <a:lnTo>
                    <a:pt x="816" y="0"/>
                  </a:lnTo>
                  <a:lnTo>
                    <a:pt x="849" y="18"/>
                  </a:lnTo>
                  <a:lnTo>
                    <a:pt x="1052" y="119"/>
                  </a:lnTo>
                  <a:lnTo>
                    <a:pt x="1077" y="134"/>
                  </a:lnTo>
                  <a:lnTo>
                    <a:pt x="1099" y="152"/>
                  </a:lnTo>
                  <a:lnTo>
                    <a:pt x="1119" y="174"/>
                  </a:lnTo>
                  <a:lnTo>
                    <a:pt x="1134" y="198"/>
                  </a:lnTo>
                  <a:lnTo>
                    <a:pt x="1146" y="225"/>
                  </a:lnTo>
                  <a:lnTo>
                    <a:pt x="1153" y="253"/>
                  </a:lnTo>
                  <a:lnTo>
                    <a:pt x="1185" y="432"/>
                  </a:lnTo>
                  <a:lnTo>
                    <a:pt x="1185" y="441"/>
                  </a:lnTo>
                  <a:lnTo>
                    <a:pt x="1181" y="450"/>
                  </a:lnTo>
                  <a:lnTo>
                    <a:pt x="1174" y="455"/>
                  </a:lnTo>
                  <a:lnTo>
                    <a:pt x="1164" y="457"/>
                  </a:lnTo>
                  <a:lnTo>
                    <a:pt x="19" y="457"/>
                  </a:lnTo>
                  <a:lnTo>
                    <a:pt x="10" y="455"/>
                  </a:lnTo>
                  <a:lnTo>
                    <a:pt x="4" y="449"/>
                  </a:lnTo>
                  <a:lnTo>
                    <a:pt x="0" y="441"/>
                  </a:lnTo>
                  <a:lnTo>
                    <a:pt x="0" y="431"/>
                  </a:lnTo>
                  <a:lnTo>
                    <a:pt x="32" y="252"/>
                  </a:lnTo>
                  <a:lnTo>
                    <a:pt x="40" y="224"/>
                  </a:lnTo>
                  <a:lnTo>
                    <a:pt x="52" y="198"/>
                  </a:lnTo>
                  <a:lnTo>
                    <a:pt x="67" y="173"/>
                  </a:lnTo>
                  <a:lnTo>
                    <a:pt x="86" y="152"/>
                  </a:lnTo>
                  <a:lnTo>
                    <a:pt x="108" y="134"/>
                  </a:lnTo>
                  <a:lnTo>
                    <a:pt x="134" y="118"/>
                  </a:lnTo>
                  <a:lnTo>
                    <a:pt x="331" y="21"/>
                  </a:lnTo>
                  <a:lnTo>
                    <a:pt x="3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42" name="Freeform 92"/>
            <p:cNvSpPr>
              <a:spLocks/>
            </p:cNvSpPr>
            <p:nvPr/>
          </p:nvSpPr>
          <p:spPr bwMode="auto">
            <a:xfrm>
              <a:off x="6591" y="3593"/>
              <a:ext cx="50" cy="79"/>
            </a:xfrm>
            <a:custGeom>
              <a:avLst/>
              <a:gdLst>
                <a:gd name="T0" fmla="*/ 333 w 652"/>
                <a:gd name="T1" fmla="*/ 1 h 1019"/>
                <a:gd name="T2" fmla="*/ 367 w 652"/>
                <a:gd name="T3" fmla="*/ 12 h 1019"/>
                <a:gd name="T4" fmla="*/ 393 w 652"/>
                <a:gd name="T5" fmla="*/ 25 h 1019"/>
                <a:gd name="T6" fmla="*/ 408 w 652"/>
                <a:gd name="T7" fmla="*/ 37 h 1019"/>
                <a:gd name="T8" fmla="*/ 413 w 652"/>
                <a:gd name="T9" fmla="*/ 42 h 1019"/>
                <a:gd name="T10" fmla="*/ 467 w 652"/>
                <a:gd name="T11" fmla="*/ 46 h 1019"/>
                <a:gd name="T12" fmla="*/ 509 w 652"/>
                <a:gd name="T13" fmla="*/ 68 h 1019"/>
                <a:gd name="T14" fmla="*/ 541 w 652"/>
                <a:gd name="T15" fmla="*/ 105 h 1019"/>
                <a:gd name="T16" fmla="*/ 562 w 652"/>
                <a:gd name="T17" fmla="*/ 154 h 1019"/>
                <a:gd name="T18" fmla="*/ 574 w 652"/>
                <a:gd name="T19" fmla="*/ 215 h 1019"/>
                <a:gd name="T20" fmla="*/ 578 w 652"/>
                <a:gd name="T21" fmla="*/ 282 h 1019"/>
                <a:gd name="T22" fmla="*/ 574 w 652"/>
                <a:gd name="T23" fmla="*/ 355 h 1019"/>
                <a:gd name="T24" fmla="*/ 573 w 652"/>
                <a:gd name="T25" fmla="*/ 421 h 1019"/>
                <a:gd name="T26" fmla="*/ 581 w 652"/>
                <a:gd name="T27" fmla="*/ 471 h 1019"/>
                <a:gd name="T28" fmla="*/ 597 w 652"/>
                <a:gd name="T29" fmla="*/ 507 h 1019"/>
                <a:gd name="T30" fmla="*/ 616 w 652"/>
                <a:gd name="T31" fmla="*/ 532 h 1019"/>
                <a:gd name="T32" fmla="*/ 633 w 652"/>
                <a:gd name="T33" fmla="*/ 546 h 1019"/>
                <a:gd name="T34" fmla="*/ 647 w 652"/>
                <a:gd name="T35" fmla="*/ 554 h 1019"/>
                <a:gd name="T36" fmla="*/ 652 w 652"/>
                <a:gd name="T37" fmla="*/ 556 h 1019"/>
                <a:gd name="T38" fmla="*/ 611 w 652"/>
                <a:gd name="T39" fmla="*/ 586 h 1019"/>
                <a:gd name="T40" fmla="*/ 562 w 652"/>
                <a:gd name="T41" fmla="*/ 604 h 1019"/>
                <a:gd name="T42" fmla="*/ 514 w 652"/>
                <a:gd name="T43" fmla="*/ 614 h 1019"/>
                <a:gd name="T44" fmla="*/ 475 w 652"/>
                <a:gd name="T45" fmla="*/ 618 h 1019"/>
                <a:gd name="T46" fmla="*/ 451 w 652"/>
                <a:gd name="T47" fmla="*/ 618 h 1019"/>
                <a:gd name="T48" fmla="*/ 448 w 652"/>
                <a:gd name="T49" fmla="*/ 662 h 1019"/>
                <a:gd name="T50" fmla="*/ 328 w 652"/>
                <a:gd name="T51" fmla="*/ 1019 h 1019"/>
                <a:gd name="T52" fmla="*/ 207 w 652"/>
                <a:gd name="T53" fmla="*/ 620 h 1019"/>
                <a:gd name="T54" fmla="*/ 136 w 652"/>
                <a:gd name="T55" fmla="*/ 615 h 1019"/>
                <a:gd name="T56" fmla="*/ 82 w 652"/>
                <a:gd name="T57" fmla="*/ 604 h 1019"/>
                <a:gd name="T58" fmla="*/ 44 w 652"/>
                <a:gd name="T59" fmla="*/ 587 h 1019"/>
                <a:gd name="T60" fmla="*/ 19 w 652"/>
                <a:gd name="T61" fmla="*/ 570 h 1019"/>
                <a:gd name="T62" fmla="*/ 4 w 652"/>
                <a:gd name="T63" fmla="*/ 558 h 1019"/>
                <a:gd name="T64" fmla="*/ 0 w 652"/>
                <a:gd name="T65" fmla="*/ 553 h 1019"/>
                <a:gd name="T66" fmla="*/ 4 w 652"/>
                <a:gd name="T67" fmla="*/ 553 h 1019"/>
                <a:gd name="T68" fmla="*/ 15 w 652"/>
                <a:gd name="T69" fmla="*/ 549 h 1019"/>
                <a:gd name="T70" fmla="*/ 29 w 652"/>
                <a:gd name="T71" fmla="*/ 540 h 1019"/>
                <a:gd name="T72" fmla="*/ 46 w 652"/>
                <a:gd name="T73" fmla="*/ 523 h 1019"/>
                <a:gd name="T74" fmla="*/ 61 w 652"/>
                <a:gd name="T75" fmla="*/ 493 h 1019"/>
                <a:gd name="T76" fmla="*/ 75 w 652"/>
                <a:gd name="T77" fmla="*/ 451 h 1019"/>
                <a:gd name="T78" fmla="*/ 84 w 652"/>
                <a:gd name="T79" fmla="*/ 390 h 1019"/>
                <a:gd name="T80" fmla="*/ 86 w 652"/>
                <a:gd name="T81" fmla="*/ 311 h 1019"/>
                <a:gd name="T82" fmla="*/ 90 w 652"/>
                <a:gd name="T83" fmla="*/ 230 h 1019"/>
                <a:gd name="T84" fmla="*/ 101 w 652"/>
                <a:gd name="T85" fmla="*/ 166 h 1019"/>
                <a:gd name="T86" fmla="*/ 120 w 652"/>
                <a:gd name="T87" fmla="*/ 116 h 1019"/>
                <a:gd name="T88" fmla="*/ 142 w 652"/>
                <a:gd name="T89" fmla="*/ 78 h 1019"/>
                <a:gd name="T90" fmla="*/ 167 w 652"/>
                <a:gd name="T91" fmla="*/ 52 h 1019"/>
                <a:gd name="T92" fmla="*/ 191 w 652"/>
                <a:gd name="T93" fmla="*/ 34 h 1019"/>
                <a:gd name="T94" fmla="*/ 214 w 652"/>
                <a:gd name="T95" fmla="*/ 22 h 1019"/>
                <a:gd name="T96" fmla="*/ 233 w 652"/>
                <a:gd name="T97" fmla="*/ 15 h 1019"/>
                <a:gd name="T98" fmla="*/ 287 w 652"/>
                <a:gd name="T99" fmla="*/ 1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2" h="1019">
                  <a:moveTo>
                    <a:pt x="311" y="0"/>
                  </a:moveTo>
                  <a:lnTo>
                    <a:pt x="333" y="1"/>
                  </a:lnTo>
                  <a:lnTo>
                    <a:pt x="352" y="6"/>
                  </a:lnTo>
                  <a:lnTo>
                    <a:pt x="367" y="12"/>
                  </a:lnTo>
                  <a:lnTo>
                    <a:pt x="382" y="18"/>
                  </a:lnTo>
                  <a:lnTo>
                    <a:pt x="393" y="25"/>
                  </a:lnTo>
                  <a:lnTo>
                    <a:pt x="402" y="32"/>
                  </a:lnTo>
                  <a:lnTo>
                    <a:pt x="408" y="37"/>
                  </a:lnTo>
                  <a:lnTo>
                    <a:pt x="412" y="41"/>
                  </a:lnTo>
                  <a:lnTo>
                    <a:pt x="413" y="42"/>
                  </a:lnTo>
                  <a:lnTo>
                    <a:pt x="441" y="42"/>
                  </a:lnTo>
                  <a:lnTo>
                    <a:pt x="467" y="46"/>
                  </a:lnTo>
                  <a:lnTo>
                    <a:pt x="489" y="55"/>
                  </a:lnTo>
                  <a:lnTo>
                    <a:pt x="509" y="68"/>
                  </a:lnTo>
                  <a:lnTo>
                    <a:pt x="526" y="85"/>
                  </a:lnTo>
                  <a:lnTo>
                    <a:pt x="541" y="105"/>
                  </a:lnTo>
                  <a:lnTo>
                    <a:pt x="552" y="128"/>
                  </a:lnTo>
                  <a:lnTo>
                    <a:pt x="562" y="154"/>
                  </a:lnTo>
                  <a:lnTo>
                    <a:pt x="569" y="183"/>
                  </a:lnTo>
                  <a:lnTo>
                    <a:pt x="574" y="215"/>
                  </a:lnTo>
                  <a:lnTo>
                    <a:pt x="577" y="248"/>
                  </a:lnTo>
                  <a:lnTo>
                    <a:pt x="578" y="282"/>
                  </a:lnTo>
                  <a:lnTo>
                    <a:pt x="577" y="319"/>
                  </a:lnTo>
                  <a:lnTo>
                    <a:pt x="574" y="355"/>
                  </a:lnTo>
                  <a:lnTo>
                    <a:pt x="572" y="390"/>
                  </a:lnTo>
                  <a:lnTo>
                    <a:pt x="573" y="421"/>
                  </a:lnTo>
                  <a:lnTo>
                    <a:pt x="576" y="448"/>
                  </a:lnTo>
                  <a:lnTo>
                    <a:pt x="581" y="471"/>
                  </a:lnTo>
                  <a:lnTo>
                    <a:pt x="589" y="490"/>
                  </a:lnTo>
                  <a:lnTo>
                    <a:pt x="597" y="507"/>
                  </a:lnTo>
                  <a:lnTo>
                    <a:pt x="606" y="520"/>
                  </a:lnTo>
                  <a:lnTo>
                    <a:pt x="616" y="532"/>
                  </a:lnTo>
                  <a:lnTo>
                    <a:pt x="625" y="540"/>
                  </a:lnTo>
                  <a:lnTo>
                    <a:pt x="633" y="546"/>
                  </a:lnTo>
                  <a:lnTo>
                    <a:pt x="641" y="551"/>
                  </a:lnTo>
                  <a:lnTo>
                    <a:pt x="647" y="554"/>
                  </a:lnTo>
                  <a:lnTo>
                    <a:pt x="651" y="555"/>
                  </a:lnTo>
                  <a:lnTo>
                    <a:pt x="652" y="556"/>
                  </a:lnTo>
                  <a:lnTo>
                    <a:pt x="632" y="572"/>
                  </a:lnTo>
                  <a:lnTo>
                    <a:pt x="611" y="586"/>
                  </a:lnTo>
                  <a:lnTo>
                    <a:pt x="587" y="596"/>
                  </a:lnTo>
                  <a:lnTo>
                    <a:pt x="562" y="604"/>
                  </a:lnTo>
                  <a:lnTo>
                    <a:pt x="538" y="610"/>
                  </a:lnTo>
                  <a:lnTo>
                    <a:pt x="514" y="614"/>
                  </a:lnTo>
                  <a:lnTo>
                    <a:pt x="493" y="616"/>
                  </a:lnTo>
                  <a:lnTo>
                    <a:pt x="475" y="618"/>
                  </a:lnTo>
                  <a:lnTo>
                    <a:pt x="461" y="618"/>
                  </a:lnTo>
                  <a:lnTo>
                    <a:pt x="451" y="618"/>
                  </a:lnTo>
                  <a:lnTo>
                    <a:pt x="448" y="618"/>
                  </a:lnTo>
                  <a:lnTo>
                    <a:pt x="448" y="662"/>
                  </a:lnTo>
                  <a:lnTo>
                    <a:pt x="449" y="665"/>
                  </a:lnTo>
                  <a:lnTo>
                    <a:pt x="328" y="1019"/>
                  </a:lnTo>
                  <a:lnTo>
                    <a:pt x="207" y="664"/>
                  </a:lnTo>
                  <a:lnTo>
                    <a:pt x="207" y="620"/>
                  </a:lnTo>
                  <a:lnTo>
                    <a:pt x="170" y="619"/>
                  </a:lnTo>
                  <a:lnTo>
                    <a:pt x="136" y="615"/>
                  </a:lnTo>
                  <a:lnTo>
                    <a:pt x="107" y="610"/>
                  </a:lnTo>
                  <a:lnTo>
                    <a:pt x="82" y="604"/>
                  </a:lnTo>
                  <a:lnTo>
                    <a:pt x="61" y="595"/>
                  </a:lnTo>
                  <a:lnTo>
                    <a:pt x="44" y="587"/>
                  </a:lnTo>
                  <a:lnTo>
                    <a:pt x="29" y="579"/>
                  </a:lnTo>
                  <a:lnTo>
                    <a:pt x="19" y="570"/>
                  </a:lnTo>
                  <a:lnTo>
                    <a:pt x="11" y="563"/>
                  </a:lnTo>
                  <a:lnTo>
                    <a:pt x="4" y="558"/>
                  </a:lnTo>
                  <a:lnTo>
                    <a:pt x="1" y="555"/>
                  </a:lnTo>
                  <a:lnTo>
                    <a:pt x="0" y="553"/>
                  </a:lnTo>
                  <a:lnTo>
                    <a:pt x="1" y="553"/>
                  </a:lnTo>
                  <a:lnTo>
                    <a:pt x="4" y="553"/>
                  </a:lnTo>
                  <a:lnTo>
                    <a:pt x="8" y="552"/>
                  </a:lnTo>
                  <a:lnTo>
                    <a:pt x="15" y="549"/>
                  </a:lnTo>
                  <a:lnTo>
                    <a:pt x="22" y="545"/>
                  </a:lnTo>
                  <a:lnTo>
                    <a:pt x="29" y="540"/>
                  </a:lnTo>
                  <a:lnTo>
                    <a:pt x="38" y="532"/>
                  </a:lnTo>
                  <a:lnTo>
                    <a:pt x="46" y="523"/>
                  </a:lnTo>
                  <a:lnTo>
                    <a:pt x="53" y="509"/>
                  </a:lnTo>
                  <a:lnTo>
                    <a:pt x="61" y="493"/>
                  </a:lnTo>
                  <a:lnTo>
                    <a:pt x="69" y="474"/>
                  </a:lnTo>
                  <a:lnTo>
                    <a:pt x="75" y="451"/>
                  </a:lnTo>
                  <a:lnTo>
                    <a:pt x="80" y="423"/>
                  </a:lnTo>
                  <a:lnTo>
                    <a:pt x="84" y="390"/>
                  </a:lnTo>
                  <a:lnTo>
                    <a:pt x="86" y="353"/>
                  </a:lnTo>
                  <a:lnTo>
                    <a:pt x="86" y="311"/>
                  </a:lnTo>
                  <a:lnTo>
                    <a:pt x="86" y="269"/>
                  </a:lnTo>
                  <a:lnTo>
                    <a:pt x="90" y="230"/>
                  </a:lnTo>
                  <a:lnTo>
                    <a:pt x="94" y="196"/>
                  </a:lnTo>
                  <a:lnTo>
                    <a:pt x="101" y="166"/>
                  </a:lnTo>
                  <a:lnTo>
                    <a:pt x="109" y="139"/>
                  </a:lnTo>
                  <a:lnTo>
                    <a:pt x="120" y="116"/>
                  </a:lnTo>
                  <a:lnTo>
                    <a:pt x="130" y="96"/>
                  </a:lnTo>
                  <a:lnTo>
                    <a:pt x="142" y="78"/>
                  </a:lnTo>
                  <a:lnTo>
                    <a:pt x="154" y="65"/>
                  </a:lnTo>
                  <a:lnTo>
                    <a:pt x="167" y="52"/>
                  </a:lnTo>
                  <a:lnTo>
                    <a:pt x="179" y="42"/>
                  </a:lnTo>
                  <a:lnTo>
                    <a:pt x="191" y="34"/>
                  </a:lnTo>
                  <a:lnTo>
                    <a:pt x="203" y="27"/>
                  </a:lnTo>
                  <a:lnTo>
                    <a:pt x="214" y="22"/>
                  </a:lnTo>
                  <a:lnTo>
                    <a:pt x="224" y="18"/>
                  </a:lnTo>
                  <a:lnTo>
                    <a:pt x="233" y="15"/>
                  </a:lnTo>
                  <a:lnTo>
                    <a:pt x="261" y="6"/>
                  </a:lnTo>
                  <a:lnTo>
                    <a:pt x="287" y="1"/>
                  </a:lnTo>
                  <a:lnTo>
                    <a:pt x="3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43" name="Freeform 93"/>
            <p:cNvSpPr>
              <a:spLocks/>
            </p:cNvSpPr>
            <p:nvPr/>
          </p:nvSpPr>
          <p:spPr bwMode="auto">
            <a:xfrm>
              <a:off x="6582" y="3647"/>
              <a:ext cx="69" cy="26"/>
            </a:xfrm>
            <a:custGeom>
              <a:avLst/>
              <a:gdLst>
                <a:gd name="T0" fmla="*/ 279 w 893"/>
                <a:gd name="T1" fmla="*/ 0 h 343"/>
                <a:gd name="T2" fmla="*/ 231 w 893"/>
                <a:gd name="T3" fmla="*/ 143 h 343"/>
                <a:gd name="T4" fmla="*/ 298 w 893"/>
                <a:gd name="T5" fmla="*/ 138 h 343"/>
                <a:gd name="T6" fmla="*/ 447 w 893"/>
                <a:gd name="T7" fmla="*/ 322 h 343"/>
                <a:gd name="T8" fmla="*/ 595 w 893"/>
                <a:gd name="T9" fmla="*/ 139 h 343"/>
                <a:gd name="T10" fmla="*/ 662 w 893"/>
                <a:gd name="T11" fmla="*/ 144 h 343"/>
                <a:gd name="T12" fmla="*/ 614 w 893"/>
                <a:gd name="T13" fmla="*/ 1 h 343"/>
                <a:gd name="T14" fmla="*/ 640 w 893"/>
                <a:gd name="T15" fmla="*/ 15 h 343"/>
                <a:gd name="T16" fmla="*/ 793 w 893"/>
                <a:gd name="T17" fmla="*/ 91 h 343"/>
                <a:gd name="T18" fmla="*/ 815 w 893"/>
                <a:gd name="T19" fmla="*/ 104 h 343"/>
                <a:gd name="T20" fmla="*/ 835 w 893"/>
                <a:gd name="T21" fmla="*/ 122 h 343"/>
                <a:gd name="T22" fmla="*/ 850 w 893"/>
                <a:gd name="T23" fmla="*/ 142 h 343"/>
                <a:gd name="T24" fmla="*/ 862 w 893"/>
                <a:gd name="T25" fmla="*/ 166 h 343"/>
                <a:gd name="T26" fmla="*/ 869 w 893"/>
                <a:gd name="T27" fmla="*/ 191 h 343"/>
                <a:gd name="T28" fmla="*/ 893 w 893"/>
                <a:gd name="T29" fmla="*/ 326 h 343"/>
                <a:gd name="T30" fmla="*/ 893 w 893"/>
                <a:gd name="T31" fmla="*/ 333 h 343"/>
                <a:gd name="T32" fmla="*/ 889 w 893"/>
                <a:gd name="T33" fmla="*/ 338 h 343"/>
                <a:gd name="T34" fmla="*/ 883 w 893"/>
                <a:gd name="T35" fmla="*/ 343 h 343"/>
                <a:gd name="T36" fmla="*/ 875 w 893"/>
                <a:gd name="T37" fmla="*/ 343 h 343"/>
                <a:gd name="T38" fmla="*/ 16 w 893"/>
                <a:gd name="T39" fmla="*/ 343 h 343"/>
                <a:gd name="T40" fmla="*/ 7 w 893"/>
                <a:gd name="T41" fmla="*/ 341 h 343"/>
                <a:gd name="T42" fmla="*/ 1 w 893"/>
                <a:gd name="T43" fmla="*/ 333 h 343"/>
                <a:gd name="T44" fmla="*/ 0 w 893"/>
                <a:gd name="T45" fmla="*/ 324 h 343"/>
                <a:gd name="T46" fmla="*/ 25 w 893"/>
                <a:gd name="T47" fmla="*/ 190 h 343"/>
                <a:gd name="T48" fmla="*/ 31 w 893"/>
                <a:gd name="T49" fmla="*/ 165 h 343"/>
                <a:gd name="T50" fmla="*/ 42 w 893"/>
                <a:gd name="T51" fmla="*/ 141 h 343"/>
                <a:gd name="T52" fmla="*/ 59 w 893"/>
                <a:gd name="T53" fmla="*/ 120 h 343"/>
                <a:gd name="T54" fmla="*/ 78 w 893"/>
                <a:gd name="T55" fmla="*/ 103 h 343"/>
                <a:gd name="T56" fmla="*/ 100 w 893"/>
                <a:gd name="T57" fmla="*/ 89 h 343"/>
                <a:gd name="T58" fmla="*/ 249 w 893"/>
                <a:gd name="T59" fmla="*/ 16 h 343"/>
                <a:gd name="T60" fmla="*/ 279 w 893"/>
                <a:gd name="T61"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93" h="343">
                  <a:moveTo>
                    <a:pt x="279" y="0"/>
                  </a:moveTo>
                  <a:lnTo>
                    <a:pt x="231" y="143"/>
                  </a:lnTo>
                  <a:lnTo>
                    <a:pt x="298" y="138"/>
                  </a:lnTo>
                  <a:lnTo>
                    <a:pt x="447" y="322"/>
                  </a:lnTo>
                  <a:lnTo>
                    <a:pt x="595" y="139"/>
                  </a:lnTo>
                  <a:lnTo>
                    <a:pt x="662" y="144"/>
                  </a:lnTo>
                  <a:lnTo>
                    <a:pt x="614" y="1"/>
                  </a:lnTo>
                  <a:lnTo>
                    <a:pt x="640" y="15"/>
                  </a:lnTo>
                  <a:lnTo>
                    <a:pt x="793" y="91"/>
                  </a:lnTo>
                  <a:lnTo>
                    <a:pt x="815" y="104"/>
                  </a:lnTo>
                  <a:lnTo>
                    <a:pt x="835" y="122"/>
                  </a:lnTo>
                  <a:lnTo>
                    <a:pt x="850" y="142"/>
                  </a:lnTo>
                  <a:lnTo>
                    <a:pt x="862" y="166"/>
                  </a:lnTo>
                  <a:lnTo>
                    <a:pt x="869" y="191"/>
                  </a:lnTo>
                  <a:lnTo>
                    <a:pt x="893" y="326"/>
                  </a:lnTo>
                  <a:lnTo>
                    <a:pt x="893" y="333"/>
                  </a:lnTo>
                  <a:lnTo>
                    <a:pt x="889" y="338"/>
                  </a:lnTo>
                  <a:lnTo>
                    <a:pt x="883" y="343"/>
                  </a:lnTo>
                  <a:lnTo>
                    <a:pt x="875" y="343"/>
                  </a:lnTo>
                  <a:lnTo>
                    <a:pt x="16" y="343"/>
                  </a:lnTo>
                  <a:lnTo>
                    <a:pt x="7" y="341"/>
                  </a:lnTo>
                  <a:lnTo>
                    <a:pt x="1" y="333"/>
                  </a:lnTo>
                  <a:lnTo>
                    <a:pt x="0" y="324"/>
                  </a:lnTo>
                  <a:lnTo>
                    <a:pt x="25" y="190"/>
                  </a:lnTo>
                  <a:lnTo>
                    <a:pt x="31" y="165"/>
                  </a:lnTo>
                  <a:lnTo>
                    <a:pt x="42" y="141"/>
                  </a:lnTo>
                  <a:lnTo>
                    <a:pt x="59" y="120"/>
                  </a:lnTo>
                  <a:lnTo>
                    <a:pt x="78" y="103"/>
                  </a:lnTo>
                  <a:lnTo>
                    <a:pt x="100" y="89"/>
                  </a:lnTo>
                  <a:lnTo>
                    <a:pt x="249" y="16"/>
                  </a:lnTo>
                  <a:lnTo>
                    <a:pt x="2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44" name="Freeform 94"/>
            <p:cNvSpPr>
              <a:spLocks/>
            </p:cNvSpPr>
            <p:nvPr/>
          </p:nvSpPr>
          <p:spPr bwMode="auto">
            <a:xfrm>
              <a:off x="6449" y="3593"/>
              <a:ext cx="50" cy="79"/>
            </a:xfrm>
            <a:custGeom>
              <a:avLst/>
              <a:gdLst>
                <a:gd name="T0" fmla="*/ 331 w 650"/>
                <a:gd name="T1" fmla="*/ 1 h 1019"/>
                <a:gd name="T2" fmla="*/ 367 w 650"/>
                <a:gd name="T3" fmla="*/ 12 h 1019"/>
                <a:gd name="T4" fmla="*/ 392 w 650"/>
                <a:gd name="T5" fmla="*/ 25 h 1019"/>
                <a:gd name="T6" fmla="*/ 407 w 650"/>
                <a:gd name="T7" fmla="*/ 37 h 1019"/>
                <a:gd name="T8" fmla="*/ 411 w 650"/>
                <a:gd name="T9" fmla="*/ 42 h 1019"/>
                <a:gd name="T10" fmla="*/ 465 w 650"/>
                <a:gd name="T11" fmla="*/ 46 h 1019"/>
                <a:gd name="T12" fmla="*/ 508 w 650"/>
                <a:gd name="T13" fmla="*/ 68 h 1019"/>
                <a:gd name="T14" fmla="*/ 539 w 650"/>
                <a:gd name="T15" fmla="*/ 105 h 1019"/>
                <a:gd name="T16" fmla="*/ 560 w 650"/>
                <a:gd name="T17" fmla="*/ 154 h 1019"/>
                <a:gd name="T18" fmla="*/ 573 w 650"/>
                <a:gd name="T19" fmla="*/ 215 h 1019"/>
                <a:gd name="T20" fmla="*/ 577 w 650"/>
                <a:gd name="T21" fmla="*/ 282 h 1019"/>
                <a:gd name="T22" fmla="*/ 573 w 650"/>
                <a:gd name="T23" fmla="*/ 355 h 1019"/>
                <a:gd name="T24" fmla="*/ 571 w 650"/>
                <a:gd name="T25" fmla="*/ 421 h 1019"/>
                <a:gd name="T26" fmla="*/ 581 w 650"/>
                <a:gd name="T27" fmla="*/ 471 h 1019"/>
                <a:gd name="T28" fmla="*/ 596 w 650"/>
                <a:gd name="T29" fmla="*/ 507 h 1019"/>
                <a:gd name="T30" fmla="*/ 614 w 650"/>
                <a:gd name="T31" fmla="*/ 532 h 1019"/>
                <a:gd name="T32" fmla="*/ 632 w 650"/>
                <a:gd name="T33" fmla="*/ 546 h 1019"/>
                <a:gd name="T34" fmla="*/ 645 w 650"/>
                <a:gd name="T35" fmla="*/ 554 h 1019"/>
                <a:gd name="T36" fmla="*/ 650 w 650"/>
                <a:gd name="T37" fmla="*/ 556 h 1019"/>
                <a:gd name="T38" fmla="*/ 609 w 650"/>
                <a:gd name="T39" fmla="*/ 586 h 1019"/>
                <a:gd name="T40" fmla="*/ 561 w 650"/>
                <a:gd name="T41" fmla="*/ 604 h 1019"/>
                <a:gd name="T42" fmla="*/ 513 w 650"/>
                <a:gd name="T43" fmla="*/ 614 h 1019"/>
                <a:gd name="T44" fmla="*/ 474 w 650"/>
                <a:gd name="T45" fmla="*/ 618 h 1019"/>
                <a:gd name="T46" fmla="*/ 451 w 650"/>
                <a:gd name="T47" fmla="*/ 618 h 1019"/>
                <a:gd name="T48" fmla="*/ 448 w 650"/>
                <a:gd name="T49" fmla="*/ 665 h 1019"/>
                <a:gd name="T50" fmla="*/ 205 w 650"/>
                <a:gd name="T51" fmla="*/ 664 h 1019"/>
                <a:gd name="T52" fmla="*/ 168 w 650"/>
                <a:gd name="T53" fmla="*/ 619 h 1019"/>
                <a:gd name="T54" fmla="*/ 106 w 650"/>
                <a:gd name="T55" fmla="*/ 610 h 1019"/>
                <a:gd name="T56" fmla="*/ 60 w 650"/>
                <a:gd name="T57" fmla="*/ 595 h 1019"/>
                <a:gd name="T58" fmla="*/ 29 w 650"/>
                <a:gd name="T59" fmla="*/ 579 h 1019"/>
                <a:gd name="T60" fmla="*/ 9 w 650"/>
                <a:gd name="T61" fmla="*/ 563 h 1019"/>
                <a:gd name="T62" fmla="*/ 1 w 650"/>
                <a:gd name="T63" fmla="*/ 555 h 1019"/>
                <a:gd name="T64" fmla="*/ 1 w 650"/>
                <a:gd name="T65" fmla="*/ 553 h 1019"/>
                <a:gd name="T66" fmla="*/ 8 w 650"/>
                <a:gd name="T67" fmla="*/ 552 h 1019"/>
                <a:gd name="T68" fmla="*/ 20 w 650"/>
                <a:gd name="T69" fmla="*/ 545 h 1019"/>
                <a:gd name="T70" fmla="*/ 36 w 650"/>
                <a:gd name="T71" fmla="*/ 532 h 1019"/>
                <a:gd name="T72" fmla="*/ 53 w 650"/>
                <a:gd name="T73" fmla="*/ 509 h 1019"/>
                <a:gd name="T74" fmla="*/ 67 w 650"/>
                <a:gd name="T75" fmla="*/ 474 h 1019"/>
                <a:gd name="T76" fmla="*/ 80 w 650"/>
                <a:gd name="T77" fmla="*/ 423 h 1019"/>
                <a:gd name="T78" fmla="*/ 85 w 650"/>
                <a:gd name="T79" fmla="*/ 353 h 1019"/>
                <a:gd name="T80" fmla="*/ 85 w 650"/>
                <a:gd name="T81" fmla="*/ 269 h 1019"/>
                <a:gd name="T82" fmla="*/ 93 w 650"/>
                <a:gd name="T83" fmla="*/ 196 h 1019"/>
                <a:gd name="T84" fmla="*/ 108 w 650"/>
                <a:gd name="T85" fmla="*/ 139 h 1019"/>
                <a:gd name="T86" fmla="*/ 129 w 650"/>
                <a:gd name="T87" fmla="*/ 96 h 1019"/>
                <a:gd name="T88" fmla="*/ 152 w 650"/>
                <a:gd name="T89" fmla="*/ 65 h 1019"/>
                <a:gd name="T90" fmla="*/ 178 w 650"/>
                <a:gd name="T91" fmla="*/ 42 h 1019"/>
                <a:gd name="T92" fmla="*/ 202 w 650"/>
                <a:gd name="T93" fmla="*/ 27 h 1019"/>
                <a:gd name="T94" fmla="*/ 223 w 650"/>
                <a:gd name="T95" fmla="*/ 18 h 1019"/>
                <a:gd name="T96" fmla="*/ 260 w 650"/>
                <a:gd name="T97" fmla="*/ 6 h 1019"/>
                <a:gd name="T98" fmla="*/ 310 w 650"/>
                <a:gd name="T99" fmla="*/ 0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0" h="1019">
                  <a:moveTo>
                    <a:pt x="310" y="0"/>
                  </a:moveTo>
                  <a:lnTo>
                    <a:pt x="331" y="1"/>
                  </a:lnTo>
                  <a:lnTo>
                    <a:pt x="350" y="6"/>
                  </a:lnTo>
                  <a:lnTo>
                    <a:pt x="367" y="12"/>
                  </a:lnTo>
                  <a:lnTo>
                    <a:pt x="380" y="18"/>
                  </a:lnTo>
                  <a:lnTo>
                    <a:pt x="392" y="25"/>
                  </a:lnTo>
                  <a:lnTo>
                    <a:pt x="400" y="32"/>
                  </a:lnTo>
                  <a:lnTo>
                    <a:pt x="407" y="37"/>
                  </a:lnTo>
                  <a:lnTo>
                    <a:pt x="410" y="41"/>
                  </a:lnTo>
                  <a:lnTo>
                    <a:pt x="411" y="42"/>
                  </a:lnTo>
                  <a:lnTo>
                    <a:pt x="440" y="42"/>
                  </a:lnTo>
                  <a:lnTo>
                    <a:pt x="465" y="46"/>
                  </a:lnTo>
                  <a:lnTo>
                    <a:pt x="488" y="55"/>
                  </a:lnTo>
                  <a:lnTo>
                    <a:pt x="508" y="68"/>
                  </a:lnTo>
                  <a:lnTo>
                    <a:pt x="525" y="85"/>
                  </a:lnTo>
                  <a:lnTo>
                    <a:pt x="539" y="105"/>
                  </a:lnTo>
                  <a:lnTo>
                    <a:pt x="551" y="128"/>
                  </a:lnTo>
                  <a:lnTo>
                    <a:pt x="560" y="154"/>
                  </a:lnTo>
                  <a:lnTo>
                    <a:pt x="567" y="183"/>
                  </a:lnTo>
                  <a:lnTo>
                    <a:pt x="573" y="215"/>
                  </a:lnTo>
                  <a:lnTo>
                    <a:pt x="576" y="248"/>
                  </a:lnTo>
                  <a:lnTo>
                    <a:pt x="577" y="282"/>
                  </a:lnTo>
                  <a:lnTo>
                    <a:pt x="576" y="319"/>
                  </a:lnTo>
                  <a:lnTo>
                    <a:pt x="573" y="355"/>
                  </a:lnTo>
                  <a:lnTo>
                    <a:pt x="570" y="390"/>
                  </a:lnTo>
                  <a:lnTo>
                    <a:pt x="571" y="421"/>
                  </a:lnTo>
                  <a:lnTo>
                    <a:pt x="575" y="448"/>
                  </a:lnTo>
                  <a:lnTo>
                    <a:pt x="581" y="471"/>
                  </a:lnTo>
                  <a:lnTo>
                    <a:pt x="588" y="490"/>
                  </a:lnTo>
                  <a:lnTo>
                    <a:pt x="596" y="507"/>
                  </a:lnTo>
                  <a:lnTo>
                    <a:pt x="605" y="520"/>
                  </a:lnTo>
                  <a:lnTo>
                    <a:pt x="614" y="532"/>
                  </a:lnTo>
                  <a:lnTo>
                    <a:pt x="623" y="540"/>
                  </a:lnTo>
                  <a:lnTo>
                    <a:pt x="632" y="546"/>
                  </a:lnTo>
                  <a:lnTo>
                    <a:pt x="640" y="551"/>
                  </a:lnTo>
                  <a:lnTo>
                    <a:pt x="645" y="554"/>
                  </a:lnTo>
                  <a:lnTo>
                    <a:pt x="649" y="555"/>
                  </a:lnTo>
                  <a:lnTo>
                    <a:pt x="650" y="556"/>
                  </a:lnTo>
                  <a:lnTo>
                    <a:pt x="631" y="572"/>
                  </a:lnTo>
                  <a:lnTo>
                    <a:pt x="609" y="586"/>
                  </a:lnTo>
                  <a:lnTo>
                    <a:pt x="585" y="596"/>
                  </a:lnTo>
                  <a:lnTo>
                    <a:pt x="561" y="604"/>
                  </a:lnTo>
                  <a:lnTo>
                    <a:pt x="536" y="610"/>
                  </a:lnTo>
                  <a:lnTo>
                    <a:pt x="513" y="614"/>
                  </a:lnTo>
                  <a:lnTo>
                    <a:pt x="491" y="616"/>
                  </a:lnTo>
                  <a:lnTo>
                    <a:pt x="474" y="618"/>
                  </a:lnTo>
                  <a:lnTo>
                    <a:pt x="460" y="618"/>
                  </a:lnTo>
                  <a:lnTo>
                    <a:pt x="451" y="618"/>
                  </a:lnTo>
                  <a:lnTo>
                    <a:pt x="448" y="618"/>
                  </a:lnTo>
                  <a:lnTo>
                    <a:pt x="448" y="665"/>
                  </a:lnTo>
                  <a:lnTo>
                    <a:pt x="327" y="1019"/>
                  </a:lnTo>
                  <a:lnTo>
                    <a:pt x="205" y="664"/>
                  </a:lnTo>
                  <a:lnTo>
                    <a:pt x="205" y="620"/>
                  </a:lnTo>
                  <a:lnTo>
                    <a:pt x="168" y="619"/>
                  </a:lnTo>
                  <a:lnTo>
                    <a:pt x="135" y="615"/>
                  </a:lnTo>
                  <a:lnTo>
                    <a:pt x="106" y="610"/>
                  </a:lnTo>
                  <a:lnTo>
                    <a:pt x="81" y="604"/>
                  </a:lnTo>
                  <a:lnTo>
                    <a:pt x="60" y="595"/>
                  </a:lnTo>
                  <a:lnTo>
                    <a:pt x="42" y="587"/>
                  </a:lnTo>
                  <a:lnTo>
                    <a:pt x="29" y="579"/>
                  </a:lnTo>
                  <a:lnTo>
                    <a:pt x="17" y="570"/>
                  </a:lnTo>
                  <a:lnTo>
                    <a:pt x="9" y="563"/>
                  </a:lnTo>
                  <a:lnTo>
                    <a:pt x="4" y="558"/>
                  </a:lnTo>
                  <a:lnTo>
                    <a:pt x="1" y="555"/>
                  </a:lnTo>
                  <a:lnTo>
                    <a:pt x="0" y="553"/>
                  </a:lnTo>
                  <a:lnTo>
                    <a:pt x="1" y="553"/>
                  </a:lnTo>
                  <a:lnTo>
                    <a:pt x="4" y="553"/>
                  </a:lnTo>
                  <a:lnTo>
                    <a:pt x="8" y="552"/>
                  </a:lnTo>
                  <a:lnTo>
                    <a:pt x="13" y="549"/>
                  </a:lnTo>
                  <a:lnTo>
                    <a:pt x="20" y="545"/>
                  </a:lnTo>
                  <a:lnTo>
                    <a:pt x="28" y="540"/>
                  </a:lnTo>
                  <a:lnTo>
                    <a:pt x="36" y="532"/>
                  </a:lnTo>
                  <a:lnTo>
                    <a:pt x="44" y="523"/>
                  </a:lnTo>
                  <a:lnTo>
                    <a:pt x="53" y="509"/>
                  </a:lnTo>
                  <a:lnTo>
                    <a:pt x="60" y="493"/>
                  </a:lnTo>
                  <a:lnTo>
                    <a:pt x="67" y="474"/>
                  </a:lnTo>
                  <a:lnTo>
                    <a:pt x="74" y="451"/>
                  </a:lnTo>
                  <a:lnTo>
                    <a:pt x="80" y="423"/>
                  </a:lnTo>
                  <a:lnTo>
                    <a:pt x="83" y="390"/>
                  </a:lnTo>
                  <a:lnTo>
                    <a:pt x="85" y="353"/>
                  </a:lnTo>
                  <a:lnTo>
                    <a:pt x="85" y="311"/>
                  </a:lnTo>
                  <a:lnTo>
                    <a:pt x="85" y="269"/>
                  </a:lnTo>
                  <a:lnTo>
                    <a:pt x="88" y="230"/>
                  </a:lnTo>
                  <a:lnTo>
                    <a:pt x="93" y="196"/>
                  </a:lnTo>
                  <a:lnTo>
                    <a:pt x="99" y="166"/>
                  </a:lnTo>
                  <a:lnTo>
                    <a:pt x="108" y="139"/>
                  </a:lnTo>
                  <a:lnTo>
                    <a:pt x="118" y="116"/>
                  </a:lnTo>
                  <a:lnTo>
                    <a:pt x="129" y="96"/>
                  </a:lnTo>
                  <a:lnTo>
                    <a:pt x="141" y="78"/>
                  </a:lnTo>
                  <a:lnTo>
                    <a:pt x="152" y="65"/>
                  </a:lnTo>
                  <a:lnTo>
                    <a:pt x="166" y="52"/>
                  </a:lnTo>
                  <a:lnTo>
                    <a:pt x="178" y="42"/>
                  </a:lnTo>
                  <a:lnTo>
                    <a:pt x="190" y="34"/>
                  </a:lnTo>
                  <a:lnTo>
                    <a:pt x="202" y="27"/>
                  </a:lnTo>
                  <a:lnTo>
                    <a:pt x="213" y="22"/>
                  </a:lnTo>
                  <a:lnTo>
                    <a:pt x="223" y="18"/>
                  </a:lnTo>
                  <a:lnTo>
                    <a:pt x="231" y="15"/>
                  </a:lnTo>
                  <a:lnTo>
                    <a:pt x="260" y="6"/>
                  </a:lnTo>
                  <a:lnTo>
                    <a:pt x="287" y="1"/>
                  </a:lnTo>
                  <a:lnTo>
                    <a:pt x="3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45" name="Freeform 95"/>
            <p:cNvSpPr>
              <a:spLocks/>
            </p:cNvSpPr>
            <p:nvPr/>
          </p:nvSpPr>
          <p:spPr bwMode="auto">
            <a:xfrm>
              <a:off x="6440" y="3647"/>
              <a:ext cx="69" cy="26"/>
            </a:xfrm>
            <a:custGeom>
              <a:avLst/>
              <a:gdLst>
                <a:gd name="T0" fmla="*/ 281 w 892"/>
                <a:gd name="T1" fmla="*/ 0 h 344"/>
                <a:gd name="T2" fmla="*/ 232 w 892"/>
                <a:gd name="T3" fmla="*/ 143 h 344"/>
                <a:gd name="T4" fmla="*/ 298 w 892"/>
                <a:gd name="T5" fmla="*/ 138 h 344"/>
                <a:gd name="T6" fmla="*/ 447 w 892"/>
                <a:gd name="T7" fmla="*/ 321 h 344"/>
                <a:gd name="T8" fmla="*/ 595 w 892"/>
                <a:gd name="T9" fmla="*/ 138 h 344"/>
                <a:gd name="T10" fmla="*/ 662 w 892"/>
                <a:gd name="T11" fmla="*/ 143 h 344"/>
                <a:gd name="T12" fmla="*/ 613 w 892"/>
                <a:gd name="T13" fmla="*/ 0 h 344"/>
                <a:gd name="T14" fmla="*/ 639 w 892"/>
                <a:gd name="T15" fmla="*/ 14 h 344"/>
                <a:gd name="T16" fmla="*/ 792 w 892"/>
                <a:gd name="T17" fmla="*/ 90 h 344"/>
                <a:gd name="T18" fmla="*/ 815 w 892"/>
                <a:gd name="T19" fmla="*/ 103 h 344"/>
                <a:gd name="T20" fmla="*/ 834 w 892"/>
                <a:gd name="T21" fmla="*/ 121 h 344"/>
                <a:gd name="T22" fmla="*/ 850 w 892"/>
                <a:gd name="T23" fmla="*/ 141 h 344"/>
                <a:gd name="T24" fmla="*/ 861 w 892"/>
                <a:gd name="T25" fmla="*/ 165 h 344"/>
                <a:gd name="T26" fmla="*/ 868 w 892"/>
                <a:gd name="T27" fmla="*/ 190 h 344"/>
                <a:gd name="T28" fmla="*/ 892 w 892"/>
                <a:gd name="T29" fmla="*/ 325 h 344"/>
                <a:gd name="T30" fmla="*/ 891 w 892"/>
                <a:gd name="T31" fmla="*/ 333 h 344"/>
                <a:gd name="T32" fmla="*/ 885 w 892"/>
                <a:gd name="T33" fmla="*/ 341 h 344"/>
                <a:gd name="T34" fmla="*/ 876 w 892"/>
                <a:gd name="T35" fmla="*/ 344 h 344"/>
                <a:gd name="T36" fmla="*/ 17 w 892"/>
                <a:gd name="T37" fmla="*/ 344 h 344"/>
                <a:gd name="T38" fmla="*/ 7 w 892"/>
                <a:gd name="T39" fmla="*/ 341 h 344"/>
                <a:gd name="T40" fmla="*/ 1 w 892"/>
                <a:gd name="T41" fmla="*/ 333 h 344"/>
                <a:gd name="T42" fmla="*/ 0 w 892"/>
                <a:gd name="T43" fmla="*/ 325 h 344"/>
                <a:gd name="T44" fmla="*/ 25 w 892"/>
                <a:gd name="T45" fmla="*/ 190 h 344"/>
                <a:gd name="T46" fmla="*/ 31 w 892"/>
                <a:gd name="T47" fmla="*/ 165 h 344"/>
                <a:gd name="T48" fmla="*/ 44 w 892"/>
                <a:gd name="T49" fmla="*/ 142 h 344"/>
                <a:gd name="T50" fmla="*/ 59 w 892"/>
                <a:gd name="T51" fmla="*/ 121 h 344"/>
                <a:gd name="T52" fmla="*/ 78 w 892"/>
                <a:gd name="T53" fmla="*/ 103 h 344"/>
                <a:gd name="T54" fmla="*/ 101 w 892"/>
                <a:gd name="T55" fmla="*/ 90 h 344"/>
                <a:gd name="T56" fmla="*/ 250 w 892"/>
                <a:gd name="T57" fmla="*/ 16 h 344"/>
                <a:gd name="T58" fmla="*/ 281 w 892"/>
                <a:gd name="T59"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2" h="344">
                  <a:moveTo>
                    <a:pt x="281" y="0"/>
                  </a:moveTo>
                  <a:lnTo>
                    <a:pt x="232" y="143"/>
                  </a:lnTo>
                  <a:lnTo>
                    <a:pt x="298" y="138"/>
                  </a:lnTo>
                  <a:lnTo>
                    <a:pt x="447" y="321"/>
                  </a:lnTo>
                  <a:lnTo>
                    <a:pt x="595" y="138"/>
                  </a:lnTo>
                  <a:lnTo>
                    <a:pt x="662" y="143"/>
                  </a:lnTo>
                  <a:lnTo>
                    <a:pt x="613" y="0"/>
                  </a:lnTo>
                  <a:lnTo>
                    <a:pt x="639" y="14"/>
                  </a:lnTo>
                  <a:lnTo>
                    <a:pt x="792" y="90"/>
                  </a:lnTo>
                  <a:lnTo>
                    <a:pt x="815" y="103"/>
                  </a:lnTo>
                  <a:lnTo>
                    <a:pt x="834" y="121"/>
                  </a:lnTo>
                  <a:lnTo>
                    <a:pt x="850" y="141"/>
                  </a:lnTo>
                  <a:lnTo>
                    <a:pt x="861" y="165"/>
                  </a:lnTo>
                  <a:lnTo>
                    <a:pt x="868" y="190"/>
                  </a:lnTo>
                  <a:lnTo>
                    <a:pt x="892" y="325"/>
                  </a:lnTo>
                  <a:lnTo>
                    <a:pt x="891" y="333"/>
                  </a:lnTo>
                  <a:lnTo>
                    <a:pt x="885" y="341"/>
                  </a:lnTo>
                  <a:lnTo>
                    <a:pt x="876" y="344"/>
                  </a:lnTo>
                  <a:lnTo>
                    <a:pt x="17" y="344"/>
                  </a:lnTo>
                  <a:lnTo>
                    <a:pt x="7" y="341"/>
                  </a:lnTo>
                  <a:lnTo>
                    <a:pt x="1" y="333"/>
                  </a:lnTo>
                  <a:lnTo>
                    <a:pt x="0" y="325"/>
                  </a:lnTo>
                  <a:lnTo>
                    <a:pt x="25" y="190"/>
                  </a:lnTo>
                  <a:lnTo>
                    <a:pt x="31" y="165"/>
                  </a:lnTo>
                  <a:lnTo>
                    <a:pt x="44" y="142"/>
                  </a:lnTo>
                  <a:lnTo>
                    <a:pt x="59" y="121"/>
                  </a:lnTo>
                  <a:lnTo>
                    <a:pt x="78" y="103"/>
                  </a:lnTo>
                  <a:lnTo>
                    <a:pt x="101" y="90"/>
                  </a:lnTo>
                  <a:lnTo>
                    <a:pt x="250" y="16"/>
                  </a:lnTo>
                  <a:lnTo>
                    <a:pt x="2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46" name="Group 98"/>
          <p:cNvGrpSpPr>
            <a:grpSpLocks noChangeAspect="1"/>
          </p:cNvGrpSpPr>
          <p:nvPr/>
        </p:nvGrpSpPr>
        <p:grpSpPr bwMode="auto">
          <a:xfrm>
            <a:off x="8451882" y="4440041"/>
            <a:ext cx="265176" cy="247027"/>
            <a:chOff x="6894" y="3419"/>
            <a:chExt cx="263" cy="245"/>
          </a:xfrm>
          <a:solidFill>
            <a:schemeClr val="tx1">
              <a:lumMod val="65000"/>
              <a:lumOff val="35000"/>
            </a:schemeClr>
          </a:solidFill>
        </p:grpSpPr>
        <p:sp>
          <p:nvSpPr>
            <p:cNvPr id="5750" name="Freeform 100"/>
            <p:cNvSpPr>
              <a:spLocks/>
            </p:cNvSpPr>
            <p:nvPr/>
          </p:nvSpPr>
          <p:spPr bwMode="auto">
            <a:xfrm>
              <a:off x="6894" y="3566"/>
              <a:ext cx="171" cy="98"/>
            </a:xfrm>
            <a:custGeom>
              <a:avLst/>
              <a:gdLst>
                <a:gd name="T0" fmla="*/ 1157 w 2221"/>
                <a:gd name="T1" fmla="*/ 823 h 1277"/>
                <a:gd name="T2" fmla="*/ 1309 w 2221"/>
                <a:gd name="T3" fmla="*/ 604 h 1277"/>
                <a:gd name="T4" fmla="*/ 1257 w 2221"/>
                <a:gd name="T5" fmla="*/ 524 h 1277"/>
                <a:gd name="T6" fmla="*/ 1222 w 2221"/>
                <a:gd name="T7" fmla="*/ 456 h 1277"/>
                <a:gd name="T8" fmla="*/ 1203 w 2221"/>
                <a:gd name="T9" fmla="*/ 398 h 1277"/>
                <a:gd name="T10" fmla="*/ 1197 w 2221"/>
                <a:gd name="T11" fmla="*/ 350 h 1277"/>
                <a:gd name="T12" fmla="*/ 1202 w 2221"/>
                <a:gd name="T13" fmla="*/ 312 h 1277"/>
                <a:gd name="T14" fmla="*/ 1215 w 2221"/>
                <a:gd name="T15" fmla="*/ 281 h 1277"/>
                <a:gd name="T16" fmla="*/ 1236 w 2221"/>
                <a:gd name="T17" fmla="*/ 257 h 1277"/>
                <a:gd name="T18" fmla="*/ 1261 w 2221"/>
                <a:gd name="T19" fmla="*/ 240 h 1277"/>
                <a:gd name="T20" fmla="*/ 1289 w 2221"/>
                <a:gd name="T21" fmla="*/ 228 h 1277"/>
                <a:gd name="T22" fmla="*/ 1317 w 2221"/>
                <a:gd name="T23" fmla="*/ 220 h 1277"/>
                <a:gd name="T24" fmla="*/ 1343 w 2221"/>
                <a:gd name="T25" fmla="*/ 216 h 1277"/>
                <a:gd name="T26" fmla="*/ 1364 w 2221"/>
                <a:gd name="T27" fmla="*/ 213 h 1277"/>
                <a:gd name="T28" fmla="*/ 1379 w 2221"/>
                <a:gd name="T29" fmla="*/ 212 h 1277"/>
                <a:gd name="T30" fmla="*/ 1389 w 2221"/>
                <a:gd name="T31" fmla="*/ 212 h 1277"/>
                <a:gd name="T32" fmla="*/ 1408 w 2221"/>
                <a:gd name="T33" fmla="*/ 213 h 1277"/>
                <a:gd name="T34" fmla="*/ 1432 w 2221"/>
                <a:gd name="T35" fmla="*/ 217 h 1277"/>
                <a:gd name="T36" fmla="*/ 1459 w 2221"/>
                <a:gd name="T37" fmla="*/ 223 h 1277"/>
                <a:gd name="T38" fmla="*/ 1487 w 2221"/>
                <a:gd name="T39" fmla="*/ 233 h 1277"/>
                <a:gd name="T40" fmla="*/ 1514 w 2221"/>
                <a:gd name="T41" fmla="*/ 248 h 1277"/>
                <a:gd name="T42" fmla="*/ 1536 w 2221"/>
                <a:gd name="T43" fmla="*/ 268 h 1277"/>
                <a:gd name="T44" fmla="*/ 1554 w 2221"/>
                <a:gd name="T45" fmla="*/ 295 h 1277"/>
                <a:gd name="T46" fmla="*/ 1564 w 2221"/>
                <a:gd name="T47" fmla="*/ 330 h 1277"/>
                <a:gd name="T48" fmla="*/ 1563 w 2221"/>
                <a:gd name="T49" fmla="*/ 373 h 1277"/>
                <a:gd name="T50" fmla="*/ 1551 w 2221"/>
                <a:gd name="T51" fmla="*/ 426 h 1277"/>
                <a:gd name="T52" fmla="*/ 1524 w 2221"/>
                <a:gd name="T53" fmla="*/ 489 h 1277"/>
                <a:gd name="T54" fmla="*/ 1482 w 2221"/>
                <a:gd name="T55" fmla="*/ 562 h 1277"/>
                <a:gd name="T56" fmla="*/ 1570 w 2221"/>
                <a:gd name="T57" fmla="*/ 935 h 1277"/>
                <a:gd name="T58" fmla="*/ 1865 w 2221"/>
                <a:gd name="T59" fmla="*/ 0 h 1277"/>
                <a:gd name="T60" fmla="*/ 1874 w 2221"/>
                <a:gd name="T61" fmla="*/ 6 h 1277"/>
                <a:gd name="T62" fmla="*/ 1902 w 2221"/>
                <a:gd name="T63" fmla="*/ 24 h 1277"/>
                <a:gd name="T64" fmla="*/ 1949 w 2221"/>
                <a:gd name="T65" fmla="*/ 50 h 1277"/>
                <a:gd name="T66" fmla="*/ 2011 w 2221"/>
                <a:gd name="T67" fmla="*/ 84 h 1277"/>
                <a:gd name="T68" fmla="*/ 2090 w 2221"/>
                <a:gd name="T69" fmla="*/ 124 h 1277"/>
                <a:gd name="T70" fmla="*/ 2184 w 2221"/>
                <a:gd name="T71" fmla="*/ 169 h 1277"/>
                <a:gd name="T72" fmla="*/ 2183 w 2221"/>
                <a:gd name="T73" fmla="*/ 209 h 1277"/>
                <a:gd name="T74" fmla="*/ 2185 w 2221"/>
                <a:gd name="T75" fmla="*/ 1177 h 1277"/>
                <a:gd name="T76" fmla="*/ 2205 w 2221"/>
                <a:gd name="T77" fmla="*/ 1246 h 1277"/>
                <a:gd name="T78" fmla="*/ 0 w 2221"/>
                <a:gd name="T79" fmla="*/ 1277 h 1277"/>
                <a:gd name="T80" fmla="*/ 2 w 2221"/>
                <a:gd name="T81" fmla="*/ 1119 h 1277"/>
                <a:gd name="T82" fmla="*/ 4 w 2221"/>
                <a:gd name="T83" fmla="*/ 976 h 1277"/>
                <a:gd name="T84" fmla="*/ 9 w 2221"/>
                <a:gd name="T85" fmla="*/ 848 h 1277"/>
                <a:gd name="T86" fmla="*/ 19 w 2221"/>
                <a:gd name="T87" fmla="*/ 732 h 1277"/>
                <a:gd name="T88" fmla="*/ 36 w 2221"/>
                <a:gd name="T89" fmla="*/ 629 h 1277"/>
                <a:gd name="T90" fmla="*/ 62 w 2221"/>
                <a:gd name="T91" fmla="*/ 536 h 1277"/>
                <a:gd name="T92" fmla="*/ 100 w 2221"/>
                <a:gd name="T93" fmla="*/ 457 h 1277"/>
                <a:gd name="T94" fmla="*/ 152 w 2221"/>
                <a:gd name="T95" fmla="*/ 388 h 1277"/>
                <a:gd name="T96" fmla="*/ 220 w 2221"/>
                <a:gd name="T97" fmla="*/ 329 h 1277"/>
                <a:gd name="T98" fmla="*/ 306 w 2221"/>
                <a:gd name="T99" fmla="*/ 282 h 1277"/>
                <a:gd name="T100" fmla="*/ 419 w 2221"/>
                <a:gd name="T101" fmla="*/ 237 h 1277"/>
                <a:gd name="T102" fmla="*/ 531 w 2221"/>
                <a:gd name="T103" fmla="*/ 190 h 1277"/>
                <a:gd name="T104" fmla="*/ 631 w 2221"/>
                <a:gd name="T105" fmla="*/ 143 h 1277"/>
                <a:gd name="T106" fmla="*/ 717 w 2221"/>
                <a:gd name="T107" fmla="*/ 102 h 1277"/>
                <a:gd name="T108" fmla="*/ 786 w 2221"/>
                <a:gd name="T109" fmla="*/ 64 h 1277"/>
                <a:gd name="T110" fmla="*/ 839 w 2221"/>
                <a:gd name="T111" fmla="*/ 35 h 1277"/>
                <a:gd name="T112" fmla="*/ 875 w 2221"/>
                <a:gd name="T113" fmla="*/ 14 h 1277"/>
                <a:gd name="T114" fmla="*/ 894 w 2221"/>
                <a:gd name="T115" fmla="*/ 2 h 1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21" h="1277">
                  <a:moveTo>
                    <a:pt x="896" y="0"/>
                  </a:moveTo>
                  <a:lnTo>
                    <a:pt x="1157" y="823"/>
                  </a:lnTo>
                  <a:lnTo>
                    <a:pt x="1193" y="935"/>
                  </a:lnTo>
                  <a:lnTo>
                    <a:pt x="1309" y="604"/>
                  </a:lnTo>
                  <a:lnTo>
                    <a:pt x="1281" y="562"/>
                  </a:lnTo>
                  <a:lnTo>
                    <a:pt x="1257" y="524"/>
                  </a:lnTo>
                  <a:lnTo>
                    <a:pt x="1237" y="489"/>
                  </a:lnTo>
                  <a:lnTo>
                    <a:pt x="1222" y="456"/>
                  </a:lnTo>
                  <a:lnTo>
                    <a:pt x="1210" y="426"/>
                  </a:lnTo>
                  <a:lnTo>
                    <a:pt x="1203" y="398"/>
                  </a:lnTo>
                  <a:lnTo>
                    <a:pt x="1198" y="373"/>
                  </a:lnTo>
                  <a:lnTo>
                    <a:pt x="1197" y="350"/>
                  </a:lnTo>
                  <a:lnTo>
                    <a:pt x="1198" y="330"/>
                  </a:lnTo>
                  <a:lnTo>
                    <a:pt x="1202" y="312"/>
                  </a:lnTo>
                  <a:lnTo>
                    <a:pt x="1207" y="295"/>
                  </a:lnTo>
                  <a:lnTo>
                    <a:pt x="1215" y="281"/>
                  </a:lnTo>
                  <a:lnTo>
                    <a:pt x="1225" y="268"/>
                  </a:lnTo>
                  <a:lnTo>
                    <a:pt x="1236" y="257"/>
                  </a:lnTo>
                  <a:lnTo>
                    <a:pt x="1248" y="248"/>
                  </a:lnTo>
                  <a:lnTo>
                    <a:pt x="1261" y="240"/>
                  </a:lnTo>
                  <a:lnTo>
                    <a:pt x="1274" y="233"/>
                  </a:lnTo>
                  <a:lnTo>
                    <a:pt x="1289" y="228"/>
                  </a:lnTo>
                  <a:lnTo>
                    <a:pt x="1302" y="223"/>
                  </a:lnTo>
                  <a:lnTo>
                    <a:pt x="1317" y="220"/>
                  </a:lnTo>
                  <a:lnTo>
                    <a:pt x="1329" y="217"/>
                  </a:lnTo>
                  <a:lnTo>
                    <a:pt x="1343" y="216"/>
                  </a:lnTo>
                  <a:lnTo>
                    <a:pt x="1354" y="213"/>
                  </a:lnTo>
                  <a:lnTo>
                    <a:pt x="1364" y="213"/>
                  </a:lnTo>
                  <a:lnTo>
                    <a:pt x="1373" y="212"/>
                  </a:lnTo>
                  <a:lnTo>
                    <a:pt x="1379" y="212"/>
                  </a:lnTo>
                  <a:lnTo>
                    <a:pt x="1382" y="212"/>
                  </a:lnTo>
                  <a:lnTo>
                    <a:pt x="1389" y="212"/>
                  </a:lnTo>
                  <a:lnTo>
                    <a:pt x="1398" y="213"/>
                  </a:lnTo>
                  <a:lnTo>
                    <a:pt x="1408" y="213"/>
                  </a:lnTo>
                  <a:lnTo>
                    <a:pt x="1419" y="216"/>
                  </a:lnTo>
                  <a:lnTo>
                    <a:pt x="1432" y="217"/>
                  </a:lnTo>
                  <a:lnTo>
                    <a:pt x="1445" y="220"/>
                  </a:lnTo>
                  <a:lnTo>
                    <a:pt x="1459" y="223"/>
                  </a:lnTo>
                  <a:lnTo>
                    <a:pt x="1473" y="228"/>
                  </a:lnTo>
                  <a:lnTo>
                    <a:pt x="1487" y="233"/>
                  </a:lnTo>
                  <a:lnTo>
                    <a:pt x="1500" y="240"/>
                  </a:lnTo>
                  <a:lnTo>
                    <a:pt x="1514" y="248"/>
                  </a:lnTo>
                  <a:lnTo>
                    <a:pt x="1526" y="257"/>
                  </a:lnTo>
                  <a:lnTo>
                    <a:pt x="1536" y="268"/>
                  </a:lnTo>
                  <a:lnTo>
                    <a:pt x="1547" y="281"/>
                  </a:lnTo>
                  <a:lnTo>
                    <a:pt x="1554" y="295"/>
                  </a:lnTo>
                  <a:lnTo>
                    <a:pt x="1560" y="312"/>
                  </a:lnTo>
                  <a:lnTo>
                    <a:pt x="1564" y="330"/>
                  </a:lnTo>
                  <a:lnTo>
                    <a:pt x="1565" y="350"/>
                  </a:lnTo>
                  <a:lnTo>
                    <a:pt x="1563" y="373"/>
                  </a:lnTo>
                  <a:lnTo>
                    <a:pt x="1559" y="398"/>
                  </a:lnTo>
                  <a:lnTo>
                    <a:pt x="1551" y="426"/>
                  </a:lnTo>
                  <a:lnTo>
                    <a:pt x="1540" y="456"/>
                  </a:lnTo>
                  <a:lnTo>
                    <a:pt x="1524" y="489"/>
                  </a:lnTo>
                  <a:lnTo>
                    <a:pt x="1505" y="524"/>
                  </a:lnTo>
                  <a:lnTo>
                    <a:pt x="1482" y="562"/>
                  </a:lnTo>
                  <a:lnTo>
                    <a:pt x="1453" y="604"/>
                  </a:lnTo>
                  <a:lnTo>
                    <a:pt x="1570" y="935"/>
                  </a:lnTo>
                  <a:lnTo>
                    <a:pt x="1605" y="823"/>
                  </a:lnTo>
                  <a:lnTo>
                    <a:pt x="1865" y="0"/>
                  </a:lnTo>
                  <a:lnTo>
                    <a:pt x="1867" y="2"/>
                  </a:lnTo>
                  <a:lnTo>
                    <a:pt x="1874" y="6"/>
                  </a:lnTo>
                  <a:lnTo>
                    <a:pt x="1887" y="14"/>
                  </a:lnTo>
                  <a:lnTo>
                    <a:pt x="1902" y="24"/>
                  </a:lnTo>
                  <a:lnTo>
                    <a:pt x="1923" y="35"/>
                  </a:lnTo>
                  <a:lnTo>
                    <a:pt x="1949" y="50"/>
                  </a:lnTo>
                  <a:lnTo>
                    <a:pt x="1978" y="66"/>
                  </a:lnTo>
                  <a:lnTo>
                    <a:pt x="2011" y="84"/>
                  </a:lnTo>
                  <a:lnTo>
                    <a:pt x="2048" y="104"/>
                  </a:lnTo>
                  <a:lnTo>
                    <a:pt x="2090" y="124"/>
                  </a:lnTo>
                  <a:lnTo>
                    <a:pt x="2135" y="146"/>
                  </a:lnTo>
                  <a:lnTo>
                    <a:pt x="2184" y="169"/>
                  </a:lnTo>
                  <a:lnTo>
                    <a:pt x="2181" y="209"/>
                  </a:lnTo>
                  <a:lnTo>
                    <a:pt x="2183" y="209"/>
                  </a:lnTo>
                  <a:lnTo>
                    <a:pt x="2183" y="1140"/>
                  </a:lnTo>
                  <a:lnTo>
                    <a:pt x="2185" y="1177"/>
                  </a:lnTo>
                  <a:lnTo>
                    <a:pt x="2192" y="1212"/>
                  </a:lnTo>
                  <a:lnTo>
                    <a:pt x="2205" y="1246"/>
                  </a:lnTo>
                  <a:lnTo>
                    <a:pt x="2221" y="1277"/>
                  </a:lnTo>
                  <a:lnTo>
                    <a:pt x="0" y="1277"/>
                  </a:lnTo>
                  <a:lnTo>
                    <a:pt x="1" y="1196"/>
                  </a:lnTo>
                  <a:lnTo>
                    <a:pt x="2" y="1119"/>
                  </a:lnTo>
                  <a:lnTo>
                    <a:pt x="3" y="1047"/>
                  </a:lnTo>
                  <a:lnTo>
                    <a:pt x="4" y="976"/>
                  </a:lnTo>
                  <a:lnTo>
                    <a:pt x="6" y="910"/>
                  </a:lnTo>
                  <a:lnTo>
                    <a:pt x="9" y="848"/>
                  </a:lnTo>
                  <a:lnTo>
                    <a:pt x="13" y="788"/>
                  </a:lnTo>
                  <a:lnTo>
                    <a:pt x="19" y="732"/>
                  </a:lnTo>
                  <a:lnTo>
                    <a:pt x="27" y="678"/>
                  </a:lnTo>
                  <a:lnTo>
                    <a:pt x="36" y="629"/>
                  </a:lnTo>
                  <a:lnTo>
                    <a:pt x="48" y="581"/>
                  </a:lnTo>
                  <a:lnTo>
                    <a:pt x="62" y="536"/>
                  </a:lnTo>
                  <a:lnTo>
                    <a:pt x="80" y="495"/>
                  </a:lnTo>
                  <a:lnTo>
                    <a:pt x="100" y="457"/>
                  </a:lnTo>
                  <a:lnTo>
                    <a:pt x="124" y="422"/>
                  </a:lnTo>
                  <a:lnTo>
                    <a:pt x="152" y="388"/>
                  </a:lnTo>
                  <a:lnTo>
                    <a:pt x="184" y="357"/>
                  </a:lnTo>
                  <a:lnTo>
                    <a:pt x="220" y="329"/>
                  </a:lnTo>
                  <a:lnTo>
                    <a:pt x="261" y="305"/>
                  </a:lnTo>
                  <a:lnTo>
                    <a:pt x="306" y="282"/>
                  </a:lnTo>
                  <a:lnTo>
                    <a:pt x="356" y="261"/>
                  </a:lnTo>
                  <a:lnTo>
                    <a:pt x="419" y="237"/>
                  </a:lnTo>
                  <a:lnTo>
                    <a:pt x="477" y="213"/>
                  </a:lnTo>
                  <a:lnTo>
                    <a:pt x="531" y="190"/>
                  </a:lnTo>
                  <a:lnTo>
                    <a:pt x="583" y="166"/>
                  </a:lnTo>
                  <a:lnTo>
                    <a:pt x="631" y="143"/>
                  </a:lnTo>
                  <a:lnTo>
                    <a:pt x="676" y="122"/>
                  </a:lnTo>
                  <a:lnTo>
                    <a:pt x="717" y="102"/>
                  </a:lnTo>
                  <a:lnTo>
                    <a:pt x="753" y="82"/>
                  </a:lnTo>
                  <a:lnTo>
                    <a:pt x="786" y="64"/>
                  </a:lnTo>
                  <a:lnTo>
                    <a:pt x="814" y="49"/>
                  </a:lnTo>
                  <a:lnTo>
                    <a:pt x="839" y="35"/>
                  </a:lnTo>
                  <a:lnTo>
                    <a:pt x="860" y="23"/>
                  </a:lnTo>
                  <a:lnTo>
                    <a:pt x="875" y="14"/>
                  </a:lnTo>
                  <a:lnTo>
                    <a:pt x="887" y="6"/>
                  </a:lnTo>
                  <a:lnTo>
                    <a:pt x="894" y="2"/>
                  </a:lnTo>
                  <a:lnTo>
                    <a:pt x="8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55" name="Freeform 101"/>
            <p:cNvSpPr>
              <a:spLocks noEditPoints="1"/>
            </p:cNvSpPr>
            <p:nvPr/>
          </p:nvSpPr>
          <p:spPr bwMode="auto">
            <a:xfrm>
              <a:off x="7071" y="3544"/>
              <a:ext cx="86" cy="120"/>
            </a:xfrm>
            <a:custGeom>
              <a:avLst/>
              <a:gdLst>
                <a:gd name="T0" fmla="*/ 820 w 1112"/>
                <a:gd name="T1" fmla="*/ 120 h 1570"/>
                <a:gd name="T2" fmla="*/ 693 w 1112"/>
                <a:gd name="T3" fmla="*/ 152 h 1570"/>
                <a:gd name="T4" fmla="*/ 639 w 1112"/>
                <a:gd name="T5" fmla="*/ 173 h 1570"/>
                <a:gd name="T6" fmla="*/ 699 w 1112"/>
                <a:gd name="T7" fmla="*/ 310 h 1570"/>
                <a:gd name="T8" fmla="*/ 534 w 1112"/>
                <a:gd name="T9" fmla="*/ 357 h 1570"/>
                <a:gd name="T10" fmla="*/ 485 w 1112"/>
                <a:gd name="T11" fmla="*/ 320 h 1570"/>
                <a:gd name="T12" fmla="*/ 417 w 1112"/>
                <a:gd name="T13" fmla="*/ 315 h 1570"/>
                <a:gd name="T14" fmla="*/ 355 w 1112"/>
                <a:gd name="T15" fmla="*/ 354 h 1570"/>
                <a:gd name="T16" fmla="*/ 330 w 1112"/>
                <a:gd name="T17" fmla="*/ 426 h 1570"/>
                <a:gd name="T18" fmla="*/ 355 w 1112"/>
                <a:gd name="T19" fmla="*/ 496 h 1570"/>
                <a:gd name="T20" fmla="*/ 418 w 1112"/>
                <a:gd name="T21" fmla="*/ 535 h 1570"/>
                <a:gd name="T22" fmla="*/ 493 w 1112"/>
                <a:gd name="T23" fmla="*/ 526 h 1570"/>
                <a:gd name="T24" fmla="*/ 545 w 1112"/>
                <a:gd name="T25" fmla="*/ 474 h 1570"/>
                <a:gd name="T26" fmla="*/ 556 w 1112"/>
                <a:gd name="T27" fmla="*/ 423 h 1570"/>
                <a:gd name="T28" fmla="*/ 598 w 1112"/>
                <a:gd name="T29" fmla="*/ 410 h 1570"/>
                <a:gd name="T30" fmla="*/ 731 w 1112"/>
                <a:gd name="T31" fmla="*/ 368 h 1570"/>
                <a:gd name="T32" fmla="*/ 859 w 1112"/>
                <a:gd name="T33" fmla="*/ 302 h 1570"/>
                <a:gd name="T34" fmla="*/ 944 w 1112"/>
                <a:gd name="T35" fmla="*/ 235 h 1570"/>
                <a:gd name="T36" fmla="*/ 989 w 1112"/>
                <a:gd name="T37" fmla="*/ 178 h 1570"/>
                <a:gd name="T38" fmla="*/ 996 w 1112"/>
                <a:gd name="T39" fmla="*/ 142 h 1570"/>
                <a:gd name="T40" fmla="*/ 978 w 1112"/>
                <a:gd name="T41" fmla="*/ 126 h 1570"/>
                <a:gd name="T42" fmla="*/ 925 w 1112"/>
                <a:gd name="T43" fmla="*/ 115 h 1570"/>
                <a:gd name="T44" fmla="*/ 896 w 1112"/>
                <a:gd name="T45" fmla="*/ 0 h 1570"/>
                <a:gd name="T46" fmla="*/ 968 w 1112"/>
                <a:gd name="T47" fmla="*/ 6 h 1570"/>
                <a:gd name="T48" fmla="*/ 1039 w 1112"/>
                <a:gd name="T49" fmla="*/ 31 h 1570"/>
                <a:gd name="T50" fmla="*/ 1081 w 1112"/>
                <a:gd name="T51" fmla="*/ 65 h 1570"/>
                <a:gd name="T52" fmla="*/ 1102 w 1112"/>
                <a:gd name="T53" fmla="*/ 100 h 1570"/>
                <a:gd name="T54" fmla="*/ 1112 w 1112"/>
                <a:gd name="T55" fmla="*/ 143 h 1570"/>
                <a:gd name="T56" fmla="*/ 1102 w 1112"/>
                <a:gd name="T57" fmla="*/ 205 h 1570"/>
                <a:gd name="T58" fmla="*/ 1056 w 1112"/>
                <a:gd name="T59" fmla="*/ 284 h 1570"/>
                <a:gd name="T60" fmla="*/ 960 w 1112"/>
                <a:gd name="T61" fmla="*/ 372 h 1570"/>
                <a:gd name="T62" fmla="*/ 885 w 1112"/>
                <a:gd name="T63" fmla="*/ 450 h 1570"/>
                <a:gd name="T64" fmla="*/ 892 w 1112"/>
                <a:gd name="T65" fmla="*/ 1434 h 1570"/>
                <a:gd name="T66" fmla="*/ 869 w 1112"/>
                <a:gd name="T67" fmla="*/ 1511 h 1570"/>
                <a:gd name="T68" fmla="*/ 809 w 1112"/>
                <a:gd name="T69" fmla="*/ 1559 h 1570"/>
                <a:gd name="T70" fmla="*/ 137 w 1112"/>
                <a:gd name="T71" fmla="*/ 1570 h 1570"/>
                <a:gd name="T72" fmla="*/ 60 w 1112"/>
                <a:gd name="T73" fmla="*/ 1547 h 1570"/>
                <a:gd name="T74" fmla="*/ 12 w 1112"/>
                <a:gd name="T75" fmla="*/ 1487 h 1570"/>
                <a:gd name="T76" fmla="*/ 0 w 1112"/>
                <a:gd name="T77" fmla="*/ 502 h 1570"/>
                <a:gd name="T78" fmla="*/ 22 w 1112"/>
                <a:gd name="T79" fmla="*/ 412 h 1570"/>
                <a:gd name="T80" fmla="*/ 343 w 1112"/>
                <a:gd name="T81" fmla="*/ 88 h 1570"/>
                <a:gd name="T82" fmla="*/ 410 w 1112"/>
                <a:gd name="T83" fmla="*/ 51 h 1570"/>
                <a:gd name="T84" fmla="*/ 484 w 1112"/>
                <a:gd name="T85" fmla="*/ 51 h 1570"/>
                <a:gd name="T86" fmla="*/ 551 w 1112"/>
                <a:gd name="T87" fmla="*/ 88 h 1570"/>
                <a:gd name="T88" fmla="*/ 656 w 1112"/>
                <a:gd name="T89" fmla="*/ 46 h 1570"/>
                <a:gd name="T90" fmla="*/ 804 w 1112"/>
                <a:gd name="T91" fmla="*/ 7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2" h="1570">
                  <a:moveTo>
                    <a:pt x="896" y="113"/>
                  </a:moveTo>
                  <a:lnTo>
                    <a:pt x="859" y="115"/>
                  </a:lnTo>
                  <a:lnTo>
                    <a:pt x="820" y="120"/>
                  </a:lnTo>
                  <a:lnTo>
                    <a:pt x="778" y="129"/>
                  </a:lnTo>
                  <a:lnTo>
                    <a:pt x="736" y="139"/>
                  </a:lnTo>
                  <a:lnTo>
                    <a:pt x="693" y="152"/>
                  </a:lnTo>
                  <a:lnTo>
                    <a:pt x="650" y="169"/>
                  </a:lnTo>
                  <a:lnTo>
                    <a:pt x="645" y="171"/>
                  </a:lnTo>
                  <a:lnTo>
                    <a:pt x="639" y="173"/>
                  </a:lnTo>
                  <a:lnTo>
                    <a:pt x="753" y="284"/>
                  </a:lnTo>
                  <a:lnTo>
                    <a:pt x="726" y="297"/>
                  </a:lnTo>
                  <a:lnTo>
                    <a:pt x="699" y="310"/>
                  </a:lnTo>
                  <a:lnTo>
                    <a:pt x="643" y="330"/>
                  </a:lnTo>
                  <a:lnTo>
                    <a:pt x="588" y="346"/>
                  </a:lnTo>
                  <a:lnTo>
                    <a:pt x="534" y="357"/>
                  </a:lnTo>
                  <a:lnTo>
                    <a:pt x="520" y="343"/>
                  </a:lnTo>
                  <a:lnTo>
                    <a:pt x="504" y="329"/>
                  </a:lnTo>
                  <a:lnTo>
                    <a:pt x="485" y="320"/>
                  </a:lnTo>
                  <a:lnTo>
                    <a:pt x="464" y="314"/>
                  </a:lnTo>
                  <a:lnTo>
                    <a:pt x="443" y="312"/>
                  </a:lnTo>
                  <a:lnTo>
                    <a:pt x="417" y="315"/>
                  </a:lnTo>
                  <a:lnTo>
                    <a:pt x="393" y="324"/>
                  </a:lnTo>
                  <a:lnTo>
                    <a:pt x="372" y="337"/>
                  </a:lnTo>
                  <a:lnTo>
                    <a:pt x="355" y="354"/>
                  </a:lnTo>
                  <a:lnTo>
                    <a:pt x="341" y="376"/>
                  </a:lnTo>
                  <a:lnTo>
                    <a:pt x="333" y="400"/>
                  </a:lnTo>
                  <a:lnTo>
                    <a:pt x="330" y="426"/>
                  </a:lnTo>
                  <a:lnTo>
                    <a:pt x="333" y="452"/>
                  </a:lnTo>
                  <a:lnTo>
                    <a:pt x="341" y="475"/>
                  </a:lnTo>
                  <a:lnTo>
                    <a:pt x="355" y="496"/>
                  </a:lnTo>
                  <a:lnTo>
                    <a:pt x="372" y="514"/>
                  </a:lnTo>
                  <a:lnTo>
                    <a:pt x="394" y="527"/>
                  </a:lnTo>
                  <a:lnTo>
                    <a:pt x="418" y="535"/>
                  </a:lnTo>
                  <a:lnTo>
                    <a:pt x="443" y="539"/>
                  </a:lnTo>
                  <a:lnTo>
                    <a:pt x="470" y="535"/>
                  </a:lnTo>
                  <a:lnTo>
                    <a:pt x="493" y="526"/>
                  </a:lnTo>
                  <a:lnTo>
                    <a:pt x="514" y="514"/>
                  </a:lnTo>
                  <a:lnTo>
                    <a:pt x="532" y="496"/>
                  </a:lnTo>
                  <a:lnTo>
                    <a:pt x="545" y="474"/>
                  </a:lnTo>
                  <a:lnTo>
                    <a:pt x="553" y="451"/>
                  </a:lnTo>
                  <a:lnTo>
                    <a:pt x="557" y="426"/>
                  </a:lnTo>
                  <a:lnTo>
                    <a:pt x="556" y="423"/>
                  </a:lnTo>
                  <a:lnTo>
                    <a:pt x="556" y="421"/>
                  </a:lnTo>
                  <a:lnTo>
                    <a:pt x="556" y="418"/>
                  </a:lnTo>
                  <a:lnTo>
                    <a:pt x="598" y="410"/>
                  </a:lnTo>
                  <a:lnTo>
                    <a:pt x="642" y="399"/>
                  </a:lnTo>
                  <a:lnTo>
                    <a:pt x="686" y="385"/>
                  </a:lnTo>
                  <a:lnTo>
                    <a:pt x="731" y="368"/>
                  </a:lnTo>
                  <a:lnTo>
                    <a:pt x="778" y="347"/>
                  </a:lnTo>
                  <a:lnTo>
                    <a:pt x="822" y="324"/>
                  </a:lnTo>
                  <a:lnTo>
                    <a:pt x="859" y="302"/>
                  </a:lnTo>
                  <a:lnTo>
                    <a:pt x="892" y="280"/>
                  </a:lnTo>
                  <a:lnTo>
                    <a:pt x="920" y="257"/>
                  </a:lnTo>
                  <a:lnTo>
                    <a:pt x="944" y="235"/>
                  </a:lnTo>
                  <a:lnTo>
                    <a:pt x="963" y="214"/>
                  </a:lnTo>
                  <a:lnTo>
                    <a:pt x="977" y="196"/>
                  </a:lnTo>
                  <a:lnTo>
                    <a:pt x="989" y="178"/>
                  </a:lnTo>
                  <a:lnTo>
                    <a:pt x="995" y="164"/>
                  </a:lnTo>
                  <a:lnTo>
                    <a:pt x="998" y="151"/>
                  </a:lnTo>
                  <a:lnTo>
                    <a:pt x="996" y="142"/>
                  </a:lnTo>
                  <a:lnTo>
                    <a:pt x="993" y="138"/>
                  </a:lnTo>
                  <a:lnTo>
                    <a:pt x="988" y="133"/>
                  </a:lnTo>
                  <a:lnTo>
                    <a:pt x="978" y="126"/>
                  </a:lnTo>
                  <a:lnTo>
                    <a:pt x="965" y="122"/>
                  </a:lnTo>
                  <a:lnTo>
                    <a:pt x="947" y="118"/>
                  </a:lnTo>
                  <a:lnTo>
                    <a:pt x="925" y="115"/>
                  </a:lnTo>
                  <a:lnTo>
                    <a:pt x="899" y="113"/>
                  </a:lnTo>
                  <a:lnTo>
                    <a:pt x="896" y="113"/>
                  </a:lnTo>
                  <a:close/>
                  <a:moveTo>
                    <a:pt x="896" y="0"/>
                  </a:moveTo>
                  <a:lnTo>
                    <a:pt x="901" y="0"/>
                  </a:lnTo>
                  <a:lnTo>
                    <a:pt x="936" y="1"/>
                  </a:lnTo>
                  <a:lnTo>
                    <a:pt x="968" y="6"/>
                  </a:lnTo>
                  <a:lnTo>
                    <a:pt x="995" y="13"/>
                  </a:lnTo>
                  <a:lnTo>
                    <a:pt x="1019" y="21"/>
                  </a:lnTo>
                  <a:lnTo>
                    <a:pt x="1039" y="31"/>
                  </a:lnTo>
                  <a:lnTo>
                    <a:pt x="1056" y="43"/>
                  </a:lnTo>
                  <a:lnTo>
                    <a:pt x="1069" y="54"/>
                  </a:lnTo>
                  <a:lnTo>
                    <a:pt x="1081" y="65"/>
                  </a:lnTo>
                  <a:lnTo>
                    <a:pt x="1090" y="78"/>
                  </a:lnTo>
                  <a:lnTo>
                    <a:pt x="1096" y="89"/>
                  </a:lnTo>
                  <a:lnTo>
                    <a:pt x="1102" y="100"/>
                  </a:lnTo>
                  <a:lnTo>
                    <a:pt x="1106" y="112"/>
                  </a:lnTo>
                  <a:lnTo>
                    <a:pt x="1110" y="126"/>
                  </a:lnTo>
                  <a:lnTo>
                    <a:pt x="1112" y="143"/>
                  </a:lnTo>
                  <a:lnTo>
                    <a:pt x="1111" y="162"/>
                  </a:lnTo>
                  <a:lnTo>
                    <a:pt x="1108" y="182"/>
                  </a:lnTo>
                  <a:lnTo>
                    <a:pt x="1102" y="205"/>
                  </a:lnTo>
                  <a:lnTo>
                    <a:pt x="1091" y="229"/>
                  </a:lnTo>
                  <a:lnTo>
                    <a:pt x="1076" y="256"/>
                  </a:lnTo>
                  <a:lnTo>
                    <a:pt x="1056" y="284"/>
                  </a:lnTo>
                  <a:lnTo>
                    <a:pt x="1029" y="313"/>
                  </a:lnTo>
                  <a:lnTo>
                    <a:pt x="997" y="343"/>
                  </a:lnTo>
                  <a:lnTo>
                    <a:pt x="960" y="372"/>
                  </a:lnTo>
                  <a:lnTo>
                    <a:pt x="920" y="399"/>
                  </a:lnTo>
                  <a:lnTo>
                    <a:pt x="877" y="426"/>
                  </a:lnTo>
                  <a:lnTo>
                    <a:pt x="885" y="450"/>
                  </a:lnTo>
                  <a:lnTo>
                    <a:pt x="890" y="475"/>
                  </a:lnTo>
                  <a:lnTo>
                    <a:pt x="892" y="502"/>
                  </a:lnTo>
                  <a:lnTo>
                    <a:pt x="892" y="1434"/>
                  </a:lnTo>
                  <a:lnTo>
                    <a:pt x="890" y="1462"/>
                  </a:lnTo>
                  <a:lnTo>
                    <a:pt x="882" y="1487"/>
                  </a:lnTo>
                  <a:lnTo>
                    <a:pt x="869" y="1511"/>
                  </a:lnTo>
                  <a:lnTo>
                    <a:pt x="853" y="1530"/>
                  </a:lnTo>
                  <a:lnTo>
                    <a:pt x="832" y="1547"/>
                  </a:lnTo>
                  <a:lnTo>
                    <a:pt x="809" y="1559"/>
                  </a:lnTo>
                  <a:lnTo>
                    <a:pt x="783" y="1568"/>
                  </a:lnTo>
                  <a:lnTo>
                    <a:pt x="757" y="1570"/>
                  </a:lnTo>
                  <a:lnTo>
                    <a:pt x="137" y="1570"/>
                  </a:lnTo>
                  <a:lnTo>
                    <a:pt x="109" y="1568"/>
                  </a:lnTo>
                  <a:lnTo>
                    <a:pt x="84" y="1559"/>
                  </a:lnTo>
                  <a:lnTo>
                    <a:pt x="60" y="1547"/>
                  </a:lnTo>
                  <a:lnTo>
                    <a:pt x="41" y="1530"/>
                  </a:lnTo>
                  <a:lnTo>
                    <a:pt x="24" y="1511"/>
                  </a:lnTo>
                  <a:lnTo>
                    <a:pt x="12" y="1487"/>
                  </a:lnTo>
                  <a:lnTo>
                    <a:pt x="3" y="1462"/>
                  </a:lnTo>
                  <a:lnTo>
                    <a:pt x="0" y="1434"/>
                  </a:lnTo>
                  <a:lnTo>
                    <a:pt x="0" y="502"/>
                  </a:lnTo>
                  <a:lnTo>
                    <a:pt x="3" y="471"/>
                  </a:lnTo>
                  <a:lnTo>
                    <a:pt x="11" y="441"/>
                  </a:lnTo>
                  <a:lnTo>
                    <a:pt x="22" y="412"/>
                  </a:lnTo>
                  <a:lnTo>
                    <a:pt x="39" y="386"/>
                  </a:lnTo>
                  <a:lnTo>
                    <a:pt x="59" y="364"/>
                  </a:lnTo>
                  <a:lnTo>
                    <a:pt x="343" y="88"/>
                  </a:lnTo>
                  <a:lnTo>
                    <a:pt x="364" y="72"/>
                  </a:lnTo>
                  <a:lnTo>
                    <a:pt x="387" y="59"/>
                  </a:lnTo>
                  <a:lnTo>
                    <a:pt x="410" y="51"/>
                  </a:lnTo>
                  <a:lnTo>
                    <a:pt x="434" y="47"/>
                  </a:lnTo>
                  <a:lnTo>
                    <a:pt x="460" y="47"/>
                  </a:lnTo>
                  <a:lnTo>
                    <a:pt x="484" y="51"/>
                  </a:lnTo>
                  <a:lnTo>
                    <a:pt x="508" y="59"/>
                  </a:lnTo>
                  <a:lnTo>
                    <a:pt x="531" y="72"/>
                  </a:lnTo>
                  <a:lnTo>
                    <a:pt x="551" y="88"/>
                  </a:lnTo>
                  <a:lnTo>
                    <a:pt x="552" y="89"/>
                  </a:lnTo>
                  <a:lnTo>
                    <a:pt x="605" y="64"/>
                  </a:lnTo>
                  <a:lnTo>
                    <a:pt x="656" y="46"/>
                  </a:lnTo>
                  <a:lnTo>
                    <a:pt x="707" y="29"/>
                  </a:lnTo>
                  <a:lnTo>
                    <a:pt x="757" y="17"/>
                  </a:lnTo>
                  <a:lnTo>
                    <a:pt x="804" y="7"/>
                  </a:lnTo>
                  <a:lnTo>
                    <a:pt x="852" y="2"/>
                  </a:lnTo>
                  <a:lnTo>
                    <a:pt x="8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56" name="Freeform 102"/>
            <p:cNvSpPr>
              <a:spLocks/>
            </p:cNvSpPr>
            <p:nvPr/>
          </p:nvSpPr>
          <p:spPr bwMode="auto">
            <a:xfrm>
              <a:off x="6944" y="3419"/>
              <a:ext cx="113" cy="150"/>
            </a:xfrm>
            <a:custGeom>
              <a:avLst/>
              <a:gdLst>
                <a:gd name="T0" fmla="*/ 842 w 1460"/>
                <a:gd name="T1" fmla="*/ 7 h 1944"/>
                <a:gd name="T2" fmla="*/ 968 w 1460"/>
                <a:gd name="T3" fmla="*/ 43 h 1944"/>
                <a:gd name="T4" fmla="*/ 1069 w 1460"/>
                <a:gd name="T5" fmla="*/ 96 h 1944"/>
                <a:gd name="T6" fmla="*/ 1144 w 1460"/>
                <a:gd name="T7" fmla="*/ 157 h 1944"/>
                <a:gd name="T8" fmla="*/ 1189 w 1460"/>
                <a:gd name="T9" fmla="*/ 206 h 1944"/>
                <a:gd name="T10" fmla="*/ 1208 w 1460"/>
                <a:gd name="T11" fmla="*/ 235 h 1944"/>
                <a:gd name="T12" fmla="*/ 1213 w 1460"/>
                <a:gd name="T13" fmla="*/ 237 h 1944"/>
                <a:gd name="T14" fmla="*/ 1234 w 1460"/>
                <a:gd name="T15" fmla="*/ 242 h 1944"/>
                <a:gd name="T16" fmla="*/ 1267 w 1460"/>
                <a:gd name="T17" fmla="*/ 257 h 1944"/>
                <a:gd name="T18" fmla="*/ 1306 w 1460"/>
                <a:gd name="T19" fmla="*/ 284 h 1944"/>
                <a:gd name="T20" fmla="*/ 1346 w 1460"/>
                <a:gd name="T21" fmla="*/ 328 h 1944"/>
                <a:gd name="T22" fmla="*/ 1382 w 1460"/>
                <a:gd name="T23" fmla="*/ 396 h 1944"/>
                <a:gd name="T24" fmla="*/ 1407 w 1460"/>
                <a:gd name="T25" fmla="*/ 489 h 1944"/>
                <a:gd name="T26" fmla="*/ 1417 w 1460"/>
                <a:gd name="T27" fmla="*/ 613 h 1944"/>
                <a:gd name="T28" fmla="*/ 1407 w 1460"/>
                <a:gd name="T29" fmla="*/ 774 h 1944"/>
                <a:gd name="T30" fmla="*/ 1373 w 1460"/>
                <a:gd name="T31" fmla="*/ 928 h 1944"/>
                <a:gd name="T32" fmla="*/ 1405 w 1460"/>
                <a:gd name="T33" fmla="*/ 930 h 1944"/>
                <a:gd name="T34" fmla="*/ 1434 w 1460"/>
                <a:gd name="T35" fmla="*/ 945 h 1944"/>
                <a:gd name="T36" fmla="*/ 1453 w 1460"/>
                <a:gd name="T37" fmla="*/ 982 h 1944"/>
                <a:gd name="T38" fmla="*/ 1459 w 1460"/>
                <a:gd name="T39" fmla="*/ 1045 h 1944"/>
                <a:gd name="T40" fmla="*/ 1444 w 1460"/>
                <a:gd name="T41" fmla="*/ 1139 h 1944"/>
                <a:gd name="T42" fmla="*/ 1407 w 1460"/>
                <a:gd name="T43" fmla="*/ 1263 h 1944"/>
                <a:gd name="T44" fmla="*/ 1368 w 1460"/>
                <a:gd name="T45" fmla="*/ 1344 h 1944"/>
                <a:gd name="T46" fmla="*/ 1333 w 1460"/>
                <a:gd name="T47" fmla="*/ 1382 h 1944"/>
                <a:gd name="T48" fmla="*/ 1304 w 1460"/>
                <a:gd name="T49" fmla="*/ 1432 h 1944"/>
                <a:gd name="T50" fmla="*/ 1256 w 1460"/>
                <a:gd name="T51" fmla="*/ 1563 h 1944"/>
                <a:gd name="T52" fmla="*/ 1179 w 1460"/>
                <a:gd name="T53" fmla="*/ 1693 h 1944"/>
                <a:gd name="T54" fmla="*/ 1071 w 1460"/>
                <a:gd name="T55" fmla="*/ 1808 h 1944"/>
                <a:gd name="T56" fmla="*/ 935 w 1460"/>
                <a:gd name="T57" fmla="*/ 1896 h 1944"/>
                <a:gd name="T58" fmla="*/ 782 w 1460"/>
                <a:gd name="T59" fmla="*/ 1941 h 1944"/>
                <a:gd name="T60" fmla="*/ 623 w 1460"/>
                <a:gd name="T61" fmla="*/ 1932 h 1944"/>
                <a:gd name="T62" fmla="*/ 473 w 1460"/>
                <a:gd name="T63" fmla="*/ 1871 h 1944"/>
                <a:gd name="T64" fmla="*/ 347 w 1460"/>
                <a:gd name="T65" fmla="*/ 1773 h 1944"/>
                <a:gd name="T66" fmla="*/ 249 w 1460"/>
                <a:gd name="T67" fmla="*/ 1651 h 1944"/>
                <a:gd name="T68" fmla="*/ 182 w 1460"/>
                <a:gd name="T69" fmla="*/ 1520 h 1944"/>
                <a:gd name="T70" fmla="*/ 147 w 1460"/>
                <a:gd name="T71" fmla="*/ 1390 h 1944"/>
                <a:gd name="T72" fmla="*/ 115 w 1460"/>
                <a:gd name="T73" fmla="*/ 1374 h 1944"/>
                <a:gd name="T74" fmla="*/ 78 w 1460"/>
                <a:gd name="T75" fmla="*/ 1322 h 1944"/>
                <a:gd name="T76" fmla="*/ 39 w 1460"/>
                <a:gd name="T77" fmla="*/ 1224 h 1944"/>
                <a:gd name="T78" fmla="*/ 7 w 1460"/>
                <a:gd name="T79" fmla="*/ 1103 h 1944"/>
                <a:gd name="T80" fmla="*/ 0 w 1460"/>
                <a:gd name="T81" fmla="*/ 1020 h 1944"/>
                <a:gd name="T82" fmla="*/ 10 w 1460"/>
                <a:gd name="T83" fmla="*/ 966 h 1944"/>
                <a:gd name="T84" fmla="*/ 34 w 1460"/>
                <a:gd name="T85" fmla="*/ 937 h 1944"/>
                <a:gd name="T86" fmla="*/ 64 w 1460"/>
                <a:gd name="T87" fmla="*/ 927 h 1944"/>
                <a:gd name="T88" fmla="*/ 71 w 1460"/>
                <a:gd name="T89" fmla="*/ 881 h 1944"/>
                <a:gd name="T90" fmla="*/ 45 w 1460"/>
                <a:gd name="T91" fmla="*/ 712 h 1944"/>
                <a:gd name="T92" fmla="*/ 60 w 1460"/>
                <a:gd name="T93" fmla="*/ 541 h 1944"/>
                <a:gd name="T94" fmla="*/ 116 w 1460"/>
                <a:gd name="T95" fmla="*/ 394 h 1944"/>
                <a:gd name="T96" fmla="*/ 200 w 1460"/>
                <a:gd name="T97" fmla="*/ 274 h 1944"/>
                <a:gd name="T98" fmla="*/ 334 w 1460"/>
                <a:gd name="T99" fmla="*/ 147 h 1944"/>
                <a:gd name="T100" fmla="*/ 464 w 1460"/>
                <a:gd name="T101" fmla="*/ 64 h 1944"/>
                <a:gd name="T102" fmla="*/ 589 w 1460"/>
                <a:gd name="T103" fmla="*/ 17 h 1944"/>
                <a:gd name="T104" fmla="*/ 741 w 1460"/>
                <a:gd name="T105" fmla="*/ 0 h 1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60" h="1944">
                  <a:moveTo>
                    <a:pt x="741" y="0"/>
                  </a:moveTo>
                  <a:lnTo>
                    <a:pt x="792" y="2"/>
                  </a:lnTo>
                  <a:lnTo>
                    <a:pt x="842" y="7"/>
                  </a:lnTo>
                  <a:lnTo>
                    <a:pt x="888" y="17"/>
                  </a:lnTo>
                  <a:lnTo>
                    <a:pt x="930" y="29"/>
                  </a:lnTo>
                  <a:lnTo>
                    <a:pt x="968" y="43"/>
                  </a:lnTo>
                  <a:lnTo>
                    <a:pt x="1005" y="59"/>
                  </a:lnTo>
                  <a:lnTo>
                    <a:pt x="1038" y="78"/>
                  </a:lnTo>
                  <a:lnTo>
                    <a:pt x="1069" y="96"/>
                  </a:lnTo>
                  <a:lnTo>
                    <a:pt x="1098" y="117"/>
                  </a:lnTo>
                  <a:lnTo>
                    <a:pt x="1123" y="137"/>
                  </a:lnTo>
                  <a:lnTo>
                    <a:pt x="1144" y="157"/>
                  </a:lnTo>
                  <a:lnTo>
                    <a:pt x="1162" y="174"/>
                  </a:lnTo>
                  <a:lnTo>
                    <a:pt x="1177" y="192"/>
                  </a:lnTo>
                  <a:lnTo>
                    <a:pt x="1189" y="206"/>
                  </a:lnTo>
                  <a:lnTo>
                    <a:pt x="1197" y="220"/>
                  </a:lnTo>
                  <a:lnTo>
                    <a:pt x="1204" y="229"/>
                  </a:lnTo>
                  <a:lnTo>
                    <a:pt x="1208" y="235"/>
                  </a:lnTo>
                  <a:lnTo>
                    <a:pt x="1209" y="237"/>
                  </a:lnTo>
                  <a:lnTo>
                    <a:pt x="1210" y="237"/>
                  </a:lnTo>
                  <a:lnTo>
                    <a:pt x="1213" y="237"/>
                  </a:lnTo>
                  <a:lnTo>
                    <a:pt x="1218" y="238"/>
                  </a:lnTo>
                  <a:lnTo>
                    <a:pt x="1225" y="240"/>
                  </a:lnTo>
                  <a:lnTo>
                    <a:pt x="1234" y="242"/>
                  </a:lnTo>
                  <a:lnTo>
                    <a:pt x="1244" y="247"/>
                  </a:lnTo>
                  <a:lnTo>
                    <a:pt x="1254" y="251"/>
                  </a:lnTo>
                  <a:lnTo>
                    <a:pt x="1267" y="257"/>
                  </a:lnTo>
                  <a:lnTo>
                    <a:pt x="1279" y="264"/>
                  </a:lnTo>
                  <a:lnTo>
                    <a:pt x="1293" y="272"/>
                  </a:lnTo>
                  <a:lnTo>
                    <a:pt x="1306" y="284"/>
                  </a:lnTo>
                  <a:lnTo>
                    <a:pt x="1320" y="296"/>
                  </a:lnTo>
                  <a:lnTo>
                    <a:pt x="1333" y="311"/>
                  </a:lnTo>
                  <a:lnTo>
                    <a:pt x="1346" y="328"/>
                  </a:lnTo>
                  <a:lnTo>
                    <a:pt x="1358" y="348"/>
                  </a:lnTo>
                  <a:lnTo>
                    <a:pt x="1370" y="371"/>
                  </a:lnTo>
                  <a:lnTo>
                    <a:pt x="1382" y="396"/>
                  </a:lnTo>
                  <a:lnTo>
                    <a:pt x="1391" y="424"/>
                  </a:lnTo>
                  <a:lnTo>
                    <a:pt x="1399" y="455"/>
                  </a:lnTo>
                  <a:lnTo>
                    <a:pt x="1407" y="489"/>
                  </a:lnTo>
                  <a:lnTo>
                    <a:pt x="1413" y="527"/>
                  </a:lnTo>
                  <a:lnTo>
                    <a:pt x="1416" y="569"/>
                  </a:lnTo>
                  <a:lnTo>
                    <a:pt x="1417" y="613"/>
                  </a:lnTo>
                  <a:lnTo>
                    <a:pt x="1416" y="663"/>
                  </a:lnTo>
                  <a:lnTo>
                    <a:pt x="1413" y="716"/>
                  </a:lnTo>
                  <a:lnTo>
                    <a:pt x="1407" y="774"/>
                  </a:lnTo>
                  <a:lnTo>
                    <a:pt x="1397" y="836"/>
                  </a:lnTo>
                  <a:lnTo>
                    <a:pt x="1387" y="881"/>
                  </a:lnTo>
                  <a:lnTo>
                    <a:pt x="1373" y="928"/>
                  </a:lnTo>
                  <a:lnTo>
                    <a:pt x="1384" y="927"/>
                  </a:lnTo>
                  <a:lnTo>
                    <a:pt x="1394" y="928"/>
                  </a:lnTo>
                  <a:lnTo>
                    <a:pt x="1405" y="930"/>
                  </a:lnTo>
                  <a:lnTo>
                    <a:pt x="1415" y="933"/>
                  </a:lnTo>
                  <a:lnTo>
                    <a:pt x="1425" y="938"/>
                  </a:lnTo>
                  <a:lnTo>
                    <a:pt x="1434" y="945"/>
                  </a:lnTo>
                  <a:lnTo>
                    <a:pt x="1442" y="956"/>
                  </a:lnTo>
                  <a:lnTo>
                    <a:pt x="1448" y="967"/>
                  </a:lnTo>
                  <a:lnTo>
                    <a:pt x="1453" y="982"/>
                  </a:lnTo>
                  <a:lnTo>
                    <a:pt x="1457" y="999"/>
                  </a:lnTo>
                  <a:lnTo>
                    <a:pt x="1460" y="1020"/>
                  </a:lnTo>
                  <a:lnTo>
                    <a:pt x="1459" y="1045"/>
                  </a:lnTo>
                  <a:lnTo>
                    <a:pt x="1456" y="1072"/>
                  </a:lnTo>
                  <a:lnTo>
                    <a:pt x="1451" y="1104"/>
                  </a:lnTo>
                  <a:lnTo>
                    <a:pt x="1444" y="1139"/>
                  </a:lnTo>
                  <a:lnTo>
                    <a:pt x="1434" y="1178"/>
                  </a:lnTo>
                  <a:lnTo>
                    <a:pt x="1420" y="1224"/>
                  </a:lnTo>
                  <a:lnTo>
                    <a:pt x="1407" y="1263"/>
                  </a:lnTo>
                  <a:lnTo>
                    <a:pt x="1393" y="1295"/>
                  </a:lnTo>
                  <a:lnTo>
                    <a:pt x="1381" y="1322"/>
                  </a:lnTo>
                  <a:lnTo>
                    <a:pt x="1368" y="1344"/>
                  </a:lnTo>
                  <a:lnTo>
                    <a:pt x="1356" y="1362"/>
                  </a:lnTo>
                  <a:lnTo>
                    <a:pt x="1345" y="1374"/>
                  </a:lnTo>
                  <a:lnTo>
                    <a:pt x="1333" y="1382"/>
                  </a:lnTo>
                  <a:lnTo>
                    <a:pt x="1323" y="1387"/>
                  </a:lnTo>
                  <a:lnTo>
                    <a:pt x="1312" y="1390"/>
                  </a:lnTo>
                  <a:lnTo>
                    <a:pt x="1304" y="1432"/>
                  </a:lnTo>
                  <a:lnTo>
                    <a:pt x="1292" y="1475"/>
                  </a:lnTo>
                  <a:lnTo>
                    <a:pt x="1276" y="1519"/>
                  </a:lnTo>
                  <a:lnTo>
                    <a:pt x="1256" y="1563"/>
                  </a:lnTo>
                  <a:lnTo>
                    <a:pt x="1234" y="1608"/>
                  </a:lnTo>
                  <a:lnTo>
                    <a:pt x="1208" y="1651"/>
                  </a:lnTo>
                  <a:lnTo>
                    <a:pt x="1179" y="1693"/>
                  </a:lnTo>
                  <a:lnTo>
                    <a:pt x="1146" y="1734"/>
                  </a:lnTo>
                  <a:lnTo>
                    <a:pt x="1109" y="1773"/>
                  </a:lnTo>
                  <a:lnTo>
                    <a:pt x="1071" y="1808"/>
                  </a:lnTo>
                  <a:lnTo>
                    <a:pt x="1029" y="1841"/>
                  </a:lnTo>
                  <a:lnTo>
                    <a:pt x="984" y="1870"/>
                  </a:lnTo>
                  <a:lnTo>
                    <a:pt x="935" y="1896"/>
                  </a:lnTo>
                  <a:lnTo>
                    <a:pt x="886" y="1917"/>
                  </a:lnTo>
                  <a:lnTo>
                    <a:pt x="834" y="1932"/>
                  </a:lnTo>
                  <a:lnTo>
                    <a:pt x="782" y="1941"/>
                  </a:lnTo>
                  <a:lnTo>
                    <a:pt x="729" y="1944"/>
                  </a:lnTo>
                  <a:lnTo>
                    <a:pt x="676" y="1941"/>
                  </a:lnTo>
                  <a:lnTo>
                    <a:pt x="623" y="1932"/>
                  </a:lnTo>
                  <a:lnTo>
                    <a:pt x="573" y="1918"/>
                  </a:lnTo>
                  <a:lnTo>
                    <a:pt x="521" y="1897"/>
                  </a:lnTo>
                  <a:lnTo>
                    <a:pt x="473" y="1871"/>
                  </a:lnTo>
                  <a:lnTo>
                    <a:pt x="428" y="1842"/>
                  </a:lnTo>
                  <a:lnTo>
                    <a:pt x="386" y="1809"/>
                  </a:lnTo>
                  <a:lnTo>
                    <a:pt x="347" y="1773"/>
                  </a:lnTo>
                  <a:lnTo>
                    <a:pt x="312" y="1734"/>
                  </a:lnTo>
                  <a:lnTo>
                    <a:pt x="278" y="1694"/>
                  </a:lnTo>
                  <a:lnTo>
                    <a:pt x="249" y="1651"/>
                  </a:lnTo>
                  <a:lnTo>
                    <a:pt x="224" y="1608"/>
                  </a:lnTo>
                  <a:lnTo>
                    <a:pt x="202" y="1563"/>
                  </a:lnTo>
                  <a:lnTo>
                    <a:pt x="182" y="1520"/>
                  </a:lnTo>
                  <a:lnTo>
                    <a:pt x="168" y="1475"/>
                  </a:lnTo>
                  <a:lnTo>
                    <a:pt x="155" y="1432"/>
                  </a:lnTo>
                  <a:lnTo>
                    <a:pt x="147" y="1390"/>
                  </a:lnTo>
                  <a:lnTo>
                    <a:pt x="137" y="1387"/>
                  </a:lnTo>
                  <a:lnTo>
                    <a:pt x="126" y="1382"/>
                  </a:lnTo>
                  <a:lnTo>
                    <a:pt x="115" y="1374"/>
                  </a:lnTo>
                  <a:lnTo>
                    <a:pt x="103" y="1362"/>
                  </a:lnTo>
                  <a:lnTo>
                    <a:pt x="91" y="1344"/>
                  </a:lnTo>
                  <a:lnTo>
                    <a:pt x="78" y="1322"/>
                  </a:lnTo>
                  <a:lnTo>
                    <a:pt x="66" y="1295"/>
                  </a:lnTo>
                  <a:lnTo>
                    <a:pt x="53" y="1262"/>
                  </a:lnTo>
                  <a:lnTo>
                    <a:pt x="39" y="1224"/>
                  </a:lnTo>
                  <a:lnTo>
                    <a:pt x="25" y="1177"/>
                  </a:lnTo>
                  <a:lnTo>
                    <a:pt x="14" y="1138"/>
                  </a:lnTo>
                  <a:lnTo>
                    <a:pt x="7" y="1103"/>
                  </a:lnTo>
                  <a:lnTo>
                    <a:pt x="2" y="1072"/>
                  </a:lnTo>
                  <a:lnTo>
                    <a:pt x="0" y="1044"/>
                  </a:lnTo>
                  <a:lnTo>
                    <a:pt x="0" y="1020"/>
                  </a:lnTo>
                  <a:lnTo>
                    <a:pt x="2" y="999"/>
                  </a:lnTo>
                  <a:lnTo>
                    <a:pt x="5" y="982"/>
                  </a:lnTo>
                  <a:lnTo>
                    <a:pt x="10" y="966"/>
                  </a:lnTo>
                  <a:lnTo>
                    <a:pt x="17" y="955"/>
                  </a:lnTo>
                  <a:lnTo>
                    <a:pt x="25" y="945"/>
                  </a:lnTo>
                  <a:lnTo>
                    <a:pt x="34" y="937"/>
                  </a:lnTo>
                  <a:lnTo>
                    <a:pt x="43" y="932"/>
                  </a:lnTo>
                  <a:lnTo>
                    <a:pt x="54" y="929"/>
                  </a:lnTo>
                  <a:lnTo>
                    <a:pt x="64" y="927"/>
                  </a:lnTo>
                  <a:lnTo>
                    <a:pt x="75" y="926"/>
                  </a:lnTo>
                  <a:lnTo>
                    <a:pt x="86" y="927"/>
                  </a:lnTo>
                  <a:lnTo>
                    <a:pt x="71" y="881"/>
                  </a:lnTo>
                  <a:lnTo>
                    <a:pt x="61" y="835"/>
                  </a:lnTo>
                  <a:lnTo>
                    <a:pt x="51" y="773"/>
                  </a:lnTo>
                  <a:lnTo>
                    <a:pt x="45" y="712"/>
                  </a:lnTo>
                  <a:lnTo>
                    <a:pt x="44" y="655"/>
                  </a:lnTo>
                  <a:lnTo>
                    <a:pt x="48" y="597"/>
                  </a:lnTo>
                  <a:lnTo>
                    <a:pt x="60" y="541"/>
                  </a:lnTo>
                  <a:lnTo>
                    <a:pt x="74" y="489"/>
                  </a:lnTo>
                  <a:lnTo>
                    <a:pt x="93" y="439"/>
                  </a:lnTo>
                  <a:lnTo>
                    <a:pt x="116" y="394"/>
                  </a:lnTo>
                  <a:lnTo>
                    <a:pt x="142" y="351"/>
                  </a:lnTo>
                  <a:lnTo>
                    <a:pt x="170" y="311"/>
                  </a:lnTo>
                  <a:lnTo>
                    <a:pt x="200" y="274"/>
                  </a:lnTo>
                  <a:lnTo>
                    <a:pt x="232" y="239"/>
                  </a:lnTo>
                  <a:lnTo>
                    <a:pt x="282" y="191"/>
                  </a:lnTo>
                  <a:lnTo>
                    <a:pt x="334" y="147"/>
                  </a:lnTo>
                  <a:lnTo>
                    <a:pt x="390" y="108"/>
                  </a:lnTo>
                  <a:lnTo>
                    <a:pt x="427" y="85"/>
                  </a:lnTo>
                  <a:lnTo>
                    <a:pt x="464" y="64"/>
                  </a:lnTo>
                  <a:lnTo>
                    <a:pt x="503" y="45"/>
                  </a:lnTo>
                  <a:lnTo>
                    <a:pt x="545" y="29"/>
                  </a:lnTo>
                  <a:lnTo>
                    <a:pt x="589" y="17"/>
                  </a:lnTo>
                  <a:lnTo>
                    <a:pt x="636" y="7"/>
                  </a:lnTo>
                  <a:lnTo>
                    <a:pt x="685" y="3"/>
                  </a:lnTo>
                  <a:lnTo>
                    <a:pt x="7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644220397"/>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5" name="Group 454"/>
          <p:cNvGrpSpPr/>
          <p:nvPr/>
        </p:nvGrpSpPr>
        <p:grpSpPr>
          <a:xfrm>
            <a:off x="6393213" y="2072420"/>
            <a:ext cx="285278" cy="288549"/>
            <a:chOff x="8830938" y="1994887"/>
            <a:chExt cx="3457783" cy="3497424"/>
          </a:xfrm>
          <a:solidFill>
            <a:schemeClr val="tx1">
              <a:lumMod val="65000"/>
              <a:lumOff val="35000"/>
            </a:schemeClr>
          </a:solidFill>
        </p:grpSpPr>
        <p:sp>
          <p:nvSpPr>
            <p:cNvPr id="384" name="Freeform 325"/>
            <p:cNvSpPr>
              <a:spLocks noEditPoints="1"/>
            </p:cNvSpPr>
            <p:nvPr/>
          </p:nvSpPr>
          <p:spPr bwMode="auto">
            <a:xfrm>
              <a:off x="8830938" y="3204841"/>
              <a:ext cx="1959530" cy="577498"/>
            </a:xfrm>
            <a:custGeom>
              <a:avLst/>
              <a:gdLst>
                <a:gd name="T0" fmla="*/ 218 w 2175"/>
                <a:gd name="T1" fmla="*/ 128 h 641"/>
                <a:gd name="T2" fmla="*/ 365 w 2175"/>
                <a:gd name="T3" fmla="*/ 276 h 641"/>
                <a:gd name="T4" fmla="*/ 376 w 2175"/>
                <a:gd name="T5" fmla="*/ 289 h 641"/>
                <a:gd name="T6" fmla="*/ 382 w 2175"/>
                <a:gd name="T7" fmla="*/ 304 h 641"/>
                <a:gd name="T8" fmla="*/ 384 w 2175"/>
                <a:gd name="T9" fmla="*/ 320 h 641"/>
                <a:gd name="T10" fmla="*/ 382 w 2175"/>
                <a:gd name="T11" fmla="*/ 337 h 641"/>
                <a:gd name="T12" fmla="*/ 376 w 2175"/>
                <a:gd name="T13" fmla="*/ 352 h 641"/>
                <a:gd name="T14" fmla="*/ 365 w 2175"/>
                <a:gd name="T15" fmla="*/ 365 h 641"/>
                <a:gd name="T16" fmla="*/ 218 w 2175"/>
                <a:gd name="T17" fmla="*/ 513 h 641"/>
                <a:gd name="T18" fmla="*/ 614 w 2175"/>
                <a:gd name="T19" fmla="*/ 513 h 641"/>
                <a:gd name="T20" fmla="*/ 805 w 2175"/>
                <a:gd name="T21" fmla="*/ 320 h 641"/>
                <a:gd name="T22" fmla="*/ 614 w 2175"/>
                <a:gd name="T23" fmla="*/ 128 h 641"/>
                <a:gd name="T24" fmla="*/ 218 w 2175"/>
                <a:gd name="T25" fmla="*/ 128 h 641"/>
                <a:gd name="T26" fmla="*/ 64 w 2175"/>
                <a:gd name="T27" fmla="*/ 0 h 641"/>
                <a:gd name="T28" fmla="*/ 639 w 2175"/>
                <a:gd name="T29" fmla="*/ 0 h 641"/>
                <a:gd name="T30" fmla="*/ 656 w 2175"/>
                <a:gd name="T31" fmla="*/ 2 h 641"/>
                <a:gd name="T32" fmla="*/ 671 w 2175"/>
                <a:gd name="T33" fmla="*/ 9 h 641"/>
                <a:gd name="T34" fmla="*/ 685 w 2175"/>
                <a:gd name="T35" fmla="*/ 19 h 641"/>
                <a:gd name="T36" fmla="*/ 922 w 2175"/>
                <a:gd name="T37" fmla="*/ 257 h 641"/>
                <a:gd name="T38" fmla="*/ 2175 w 2175"/>
                <a:gd name="T39" fmla="*/ 257 h 641"/>
                <a:gd name="T40" fmla="*/ 2175 w 2175"/>
                <a:gd name="T41" fmla="*/ 384 h 641"/>
                <a:gd name="T42" fmla="*/ 922 w 2175"/>
                <a:gd name="T43" fmla="*/ 384 h 641"/>
                <a:gd name="T44" fmla="*/ 685 w 2175"/>
                <a:gd name="T45" fmla="*/ 622 h 641"/>
                <a:gd name="T46" fmla="*/ 671 w 2175"/>
                <a:gd name="T47" fmla="*/ 632 h 641"/>
                <a:gd name="T48" fmla="*/ 656 w 2175"/>
                <a:gd name="T49" fmla="*/ 639 h 641"/>
                <a:gd name="T50" fmla="*/ 639 w 2175"/>
                <a:gd name="T51" fmla="*/ 641 h 641"/>
                <a:gd name="T52" fmla="*/ 64 w 2175"/>
                <a:gd name="T53" fmla="*/ 641 h 641"/>
                <a:gd name="T54" fmla="*/ 45 w 2175"/>
                <a:gd name="T55" fmla="*/ 637 h 641"/>
                <a:gd name="T56" fmla="*/ 28 w 2175"/>
                <a:gd name="T57" fmla="*/ 629 h 641"/>
                <a:gd name="T58" fmla="*/ 14 w 2175"/>
                <a:gd name="T59" fmla="*/ 617 h 641"/>
                <a:gd name="T60" fmla="*/ 5 w 2175"/>
                <a:gd name="T61" fmla="*/ 601 h 641"/>
                <a:gd name="T62" fmla="*/ 0 w 2175"/>
                <a:gd name="T63" fmla="*/ 582 h 641"/>
                <a:gd name="T64" fmla="*/ 1 w 2175"/>
                <a:gd name="T65" fmla="*/ 564 h 641"/>
                <a:gd name="T66" fmla="*/ 7 w 2175"/>
                <a:gd name="T67" fmla="*/ 547 h 641"/>
                <a:gd name="T68" fmla="*/ 19 w 2175"/>
                <a:gd name="T69" fmla="*/ 531 h 641"/>
                <a:gd name="T70" fmla="*/ 230 w 2175"/>
                <a:gd name="T71" fmla="*/ 320 h 641"/>
                <a:gd name="T72" fmla="*/ 19 w 2175"/>
                <a:gd name="T73" fmla="*/ 110 h 641"/>
                <a:gd name="T74" fmla="*/ 7 w 2175"/>
                <a:gd name="T75" fmla="*/ 94 h 641"/>
                <a:gd name="T76" fmla="*/ 1 w 2175"/>
                <a:gd name="T77" fmla="*/ 77 h 641"/>
                <a:gd name="T78" fmla="*/ 0 w 2175"/>
                <a:gd name="T79" fmla="*/ 59 h 641"/>
                <a:gd name="T80" fmla="*/ 5 w 2175"/>
                <a:gd name="T81" fmla="*/ 40 h 641"/>
                <a:gd name="T82" fmla="*/ 14 w 2175"/>
                <a:gd name="T83" fmla="*/ 24 h 641"/>
                <a:gd name="T84" fmla="*/ 28 w 2175"/>
                <a:gd name="T85" fmla="*/ 11 h 641"/>
                <a:gd name="T86" fmla="*/ 45 w 2175"/>
                <a:gd name="T87" fmla="*/ 4 h 641"/>
                <a:gd name="T88" fmla="*/ 64 w 2175"/>
                <a:gd name="T89" fmla="*/ 0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175" h="641">
                  <a:moveTo>
                    <a:pt x="218" y="128"/>
                  </a:moveTo>
                  <a:lnTo>
                    <a:pt x="365" y="276"/>
                  </a:lnTo>
                  <a:lnTo>
                    <a:pt x="376" y="289"/>
                  </a:lnTo>
                  <a:lnTo>
                    <a:pt x="382" y="304"/>
                  </a:lnTo>
                  <a:lnTo>
                    <a:pt x="384" y="320"/>
                  </a:lnTo>
                  <a:lnTo>
                    <a:pt x="382" y="337"/>
                  </a:lnTo>
                  <a:lnTo>
                    <a:pt x="376" y="352"/>
                  </a:lnTo>
                  <a:lnTo>
                    <a:pt x="365" y="365"/>
                  </a:lnTo>
                  <a:lnTo>
                    <a:pt x="218" y="513"/>
                  </a:lnTo>
                  <a:lnTo>
                    <a:pt x="614" y="513"/>
                  </a:lnTo>
                  <a:lnTo>
                    <a:pt x="805" y="320"/>
                  </a:lnTo>
                  <a:lnTo>
                    <a:pt x="614" y="128"/>
                  </a:lnTo>
                  <a:lnTo>
                    <a:pt x="218" y="128"/>
                  </a:lnTo>
                  <a:close/>
                  <a:moveTo>
                    <a:pt x="64" y="0"/>
                  </a:moveTo>
                  <a:lnTo>
                    <a:pt x="639" y="0"/>
                  </a:lnTo>
                  <a:lnTo>
                    <a:pt x="656" y="2"/>
                  </a:lnTo>
                  <a:lnTo>
                    <a:pt x="671" y="9"/>
                  </a:lnTo>
                  <a:lnTo>
                    <a:pt x="685" y="19"/>
                  </a:lnTo>
                  <a:lnTo>
                    <a:pt x="922" y="257"/>
                  </a:lnTo>
                  <a:lnTo>
                    <a:pt x="2175" y="257"/>
                  </a:lnTo>
                  <a:lnTo>
                    <a:pt x="2175" y="384"/>
                  </a:lnTo>
                  <a:lnTo>
                    <a:pt x="922" y="384"/>
                  </a:lnTo>
                  <a:lnTo>
                    <a:pt x="685" y="622"/>
                  </a:lnTo>
                  <a:lnTo>
                    <a:pt x="671" y="632"/>
                  </a:lnTo>
                  <a:lnTo>
                    <a:pt x="656" y="639"/>
                  </a:lnTo>
                  <a:lnTo>
                    <a:pt x="639" y="641"/>
                  </a:lnTo>
                  <a:lnTo>
                    <a:pt x="64" y="641"/>
                  </a:lnTo>
                  <a:lnTo>
                    <a:pt x="45" y="637"/>
                  </a:lnTo>
                  <a:lnTo>
                    <a:pt x="28" y="629"/>
                  </a:lnTo>
                  <a:lnTo>
                    <a:pt x="14" y="617"/>
                  </a:lnTo>
                  <a:lnTo>
                    <a:pt x="5" y="601"/>
                  </a:lnTo>
                  <a:lnTo>
                    <a:pt x="0" y="582"/>
                  </a:lnTo>
                  <a:lnTo>
                    <a:pt x="1" y="564"/>
                  </a:lnTo>
                  <a:lnTo>
                    <a:pt x="7" y="547"/>
                  </a:lnTo>
                  <a:lnTo>
                    <a:pt x="19" y="531"/>
                  </a:lnTo>
                  <a:lnTo>
                    <a:pt x="230" y="320"/>
                  </a:lnTo>
                  <a:lnTo>
                    <a:pt x="19" y="110"/>
                  </a:lnTo>
                  <a:lnTo>
                    <a:pt x="7" y="94"/>
                  </a:lnTo>
                  <a:lnTo>
                    <a:pt x="1" y="77"/>
                  </a:lnTo>
                  <a:lnTo>
                    <a:pt x="0" y="59"/>
                  </a:lnTo>
                  <a:lnTo>
                    <a:pt x="5" y="40"/>
                  </a:lnTo>
                  <a:lnTo>
                    <a:pt x="14" y="24"/>
                  </a:lnTo>
                  <a:lnTo>
                    <a:pt x="28" y="11"/>
                  </a:lnTo>
                  <a:lnTo>
                    <a:pt x="45"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5" name="Freeform 326"/>
            <p:cNvSpPr>
              <a:spLocks/>
            </p:cNvSpPr>
            <p:nvPr/>
          </p:nvSpPr>
          <p:spPr bwMode="auto">
            <a:xfrm>
              <a:off x="9653490" y="2340845"/>
              <a:ext cx="2289272" cy="2305489"/>
            </a:xfrm>
            <a:custGeom>
              <a:avLst/>
              <a:gdLst>
                <a:gd name="T0" fmla="*/ 1450 w 2541"/>
                <a:gd name="T1" fmla="*/ 13 h 2559"/>
                <a:gd name="T2" fmla="*/ 1718 w 2541"/>
                <a:gd name="T3" fmla="*/ 84 h 2559"/>
                <a:gd name="T4" fmla="*/ 1958 w 2541"/>
                <a:gd name="T5" fmla="*/ 206 h 2559"/>
                <a:gd name="T6" fmla="*/ 2166 w 2541"/>
                <a:gd name="T7" fmla="*/ 375 h 2559"/>
                <a:gd name="T8" fmla="*/ 2335 w 2541"/>
                <a:gd name="T9" fmla="*/ 583 h 2559"/>
                <a:gd name="T10" fmla="*/ 2457 w 2541"/>
                <a:gd name="T11" fmla="*/ 824 h 2559"/>
                <a:gd name="T12" fmla="*/ 2528 w 2541"/>
                <a:gd name="T13" fmla="*/ 1091 h 2559"/>
                <a:gd name="T14" fmla="*/ 2537 w 2541"/>
                <a:gd name="T15" fmla="*/ 1375 h 2559"/>
                <a:gd name="T16" fmla="*/ 2487 w 2541"/>
                <a:gd name="T17" fmla="*/ 1648 h 2559"/>
                <a:gd name="T18" fmla="*/ 2381 w 2541"/>
                <a:gd name="T19" fmla="*/ 1899 h 2559"/>
                <a:gd name="T20" fmla="*/ 2228 w 2541"/>
                <a:gd name="T21" fmla="*/ 2118 h 2559"/>
                <a:gd name="T22" fmla="*/ 2031 w 2541"/>
                <a:gd name="T23" fmla="*/ 2301 h 2559"/>
                <a:gd name="T24" fmla="*/ 1800 w 2541"/>
                <a:gd name="T25" fmla="*/ 2440 h 2559"/>
                <a:gd name="T26" fmla="*/ 1542 w 2541"/>
                <a:gd name="T27" fmla="*/ 2528 h 2559"/>
                <a:gd name="T28" fmla="*/ 1262 w 2541"/>
                <a:gd name="T29" fmla="*/ 2559 h 2559"/>
                <a:gd name="T30" fmla="*/ 985 w 2541"/>
                <a:gd name="T31" fmla="*/ 2530 h 2559"/>
                <a:gd name="T32" fmla="*/ 730 w 2541"/>
                <a:gd name="T33" fmla="*/ 2445 h 2559"/>
                <a:gd name="T34" fmla="*/ 500 w 2541"/>
                <a:gd name="T35" fmla="*/ 2309 h 2559"/>
                <a:gd name="T36" fmla="*/ 305 w 2541"/>
                <a:gd name="T37" fmla="*/ 2131 h 2559"/>
                <a:gd name="T38" fmla="*/ 150 w 2541"/>
                <a:gd name="T39" fmla="*/ 1913 h 2559"/>
                <a:gd name="T40" fmla="*/ 42 w 2541"/>
                <a:gd name="T41" fmla="*/ 1664 h 2559"/>
                <a:gd name="T42" fmla="*/ 127 w 2541"/>
                <a:gd name="T43" fmla="*/ 1461 h 2559"/>
                <a:gd name="T44" fmla="*/ 196 w 2541"/>
                <a:gd name="T45" fmla="*/ 1715 h 2559"/>
                <a:gd name="T46" fmla="*/ 318 w 2541"/>
                <a:gd name="T47" fmla="*/ 1939 h 2559"/>
                <a:gd name="T48" fmla="*/ 482 w 2541"/>
                <a:gd name="T49" fmla="*/ 2129 h 2559"/>
                <a:gd name="T50" fmla="*/ 685 w 2541"/>
                <a:gd name="T51" fmla="*/ 2279 h 2559"/>
                <a:gd name="T52" fmla="*/ 918 w 2541"/>
                <a:gd name="T53" fmla="*/ 2380 h 2559"/>
                <a:gd name="T54" fmla="*/ 1173 w 2541"/>
                <a:gd name="T55" fmla="*/ 2428 h 2559"/>
                <a:gd name="T56" fmla="*/ 1440 w 2541"/>
                <a:gd name="T57" fmla="*/ 2418 h 2559"/>
                <a:gd name="T58" fmla="*/ 1689 w 2541"/>
                <a:gd name="T59" fmla="*/ 2349 h 2559"/>
                <a:gd name="T60" fmla="*/ 1914 w 2541"/>
                <a:gd name="T61" fmla="*/ 2228 h 2559"/>
                <a:gd name="T62" fmla="*/ 2105 w 2541"/>
                <a:gd name="T63" fmla="*/ 2063 h 2559"/>
                <a:gd name="T64" fmla="*/ 2256 w 2541"/>
                <a:gd name="T65" fmla="*/ 1860 h 2559"/>
                <a:gd name="T66" fmla="*/ 2360 w 2541"/>
                <a:gd name="T67" fmla="*/ 1627 h 2559"/>
                <a:gd name="T68" fmla="*/ 2410 w 2541"/>
                <a:gd name="T69" fmla="*/ 1369 h 2559"/>
                <a:gd name="T70" fmla="*/ 2400 w 2541"/>
                <a:gd name="T71" fmla="*/ 1102 h 2559"/>
                <a:gd name="T72" fmla="*/ 2331 w 2541"/>
                <a:gd name="T73" fmla="*/ 852 h 2559"/>
                <a:gd name="T74" fmla="*/ 2210 w 2541"/>
                <a:gd name="T75" fmla="*/ 627 h 2559"/>
                <a:gd name="T76" fmla="*/ 2045 w 2541"/>
                <a:gd name="T77" fmla="*/ 436 h 2559"/>
                <a:gd name="T78" fmla="*/ 1843 w 2541"/>
                <a:gd name="T79" fmla="*/ 285 h 2559"/>
                <a:gd name="T80" fmla="*/ 1609 w 2541"/>
                <a:gd name="T81" fmla="*/ 181 h 2559"/>
                <a:gd name="T82" fmla="*/ 1352 w 2541"/>
                <a:gd name="T83" fmla="*/ 131 h 2559"/>
                <a:gd name="T84" fmla="*/ 1085 w 2541"/>
                <a:gd name="T85" fmla="*/ 140 h 2559"/>
                <a:gd name="T86" fmla="*/ 837 w 2541"/>
                <a:gd name="T87" fmla="*/ 207 h 2559"/>
                <a:gd name="T88" fmla="*/ 614 w 2541"/>
                <a:gd name="T89" fmla="*/ 325 h 2559"/>
                <a:gd name="T90" fmla="*/ 424 w 2541"/>
                <a:gd name="T91" fmla="*/ 489 h 2559"/>
                <a:gd name="T92" fmla="*/ 272 w 2541"/>
                <a:gd name="T93" fmla="*/ 690 h 2559"/>
                <a:gd name="T94" fmla="*/ 167 w 2541"/>
                <a:gd name="T95" fmla="*/ 925 h 2559"/>
                <a:gd name="T96" fmla="*/ 0 w 2541"/>
                <a:gd name="T97" fmla="*/ 1077 h 2559"/>
                <a:gd name="T98" fmla="*/ 73 w 2541"/>
                <a:gd name="T99" fmla="*/ 809 h 2559"/>
                <a:gd name="T100" fmla="*/ 196 w 2541"/>
                <a:gd name="T101" fmla="*/ 569 h 2559"/>
                <a:gd name="T102" fmla="*/ 366 w 2541"/>
                <a:gd name="T103" fmla="*/ 364 h 2559"/>
                <a:gd name="T104" fmla="*/ 573 w 2541"/>
                <a:gd name="T105" fmla="*/ 199 h 2559"/>
                <a:gd name="T106" fmla="*/ 812 w 2541"/>
                <a:gd name="T107" fmla="*/ 80 h 2559"/>
                <a:gd name="T108" fmla="*/ 1076 w 2541"/>
                <a:gd name="T109" fmla="*/ 13 h 2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559">
                  <a:moveTo>
                    <a:pt x="1262" y="0"/>
                  </a:moveTo>
                  <a:lnTo>
                    <a:pt x="1357" y="4"/>
                  </a:lnTo>
                  <a:lnTo>
                    <a:pt x="1450" y="13"/>
                  </a:lnTo>
                  <a:lnTo>
                    <a:pt x="1542" y="31"/>
                  </a:lnTo>
                  <a:lnTo>
                    <a:pt x="1631" y="54"/>
                  </a:lnTo>
                  <a:lnTo>
                    <a:pt x="1718" y="84"/>
                  </a:lnTo>
                  <a:lnTo>
                    <a:pt x="1800" y="119"/>
                  </a:lnTo>
                  <a:lnTo>
                    <a:pt x="1881" y="159"/>
                  </a:lnTo>
                  <a:lnTo>
                    <a:pt x="1958" y="206"/>
                  </a:lnTo>
                  <a:lnTo>
                    <a:pt x="2031" y="258"/>
                  </a:lnTo>
                  <a:lnTo>
                    <a:pt x="2100" y="313"/>
                  </a:lnTo>
                  <a:lnTo>
                    <a:pt x="2166" y="375"/>
                  </a:lnTo>
                  <a:lnTo>
                    <a:pt x="2228" y="441"/>
                  </a:lnTo>
                  <a:lnTo>
                    <a:pt x="2283" y="510"/>
                  </a:lnTo>
                  <a:lnTo>
                    <a:pt x="2335" y="583"/>
                  </a:lnTo>
                  <a:lnTo>
                    <a:pt x="2381" y="660"/>
                  </a:lnTo>
                  <a:lnTo>
                    <a:pt x="2422" y="740"/>
                  </a:lnTo>
                  <a:lnTo>
                    <a:pt x="2457" y="824"/>
                  </a:lnTo>
                  <a:lnTo>
                    <a:pt x="2487" y="911"/>
                  </a:lnTo>
                  <a:lnTo>
                    <a:pt x="2510" y="999"/>
                  </a:lnTo>
                  <a:lnTo>
                    <a:pt x="2528" y="1091"/>
                  </a:lnTo>
                  <a:lnTo>
                    <a:pt x="2537" y="1184"/>
                  </a:lnTo>
                  <a:lnTo>
                    <a:pt x="2541" y="1279"/>
                  </a:lnTo>
                  <a:lnTo>
                    <a:pt x="2537" y="1375"/>
                  </a:lnTo>
                  <a:lnTo>
                    <a:pt x="2528" y="1468"/>
                  </a:lnTo>
                  <a:lnTo>
                    <a:pt x="2510" y="1560"/>
                  </a:lnTo>
                  <a:lnTo>
                    <a:pt x="2487" y="1648"/>
                  </a:lnTo>
                  <a:lnTo>
                    <a:pt x="2457" y="1735"/>
                  </a:lnTo>
                  <a:lnTo>
                    <a:pt x="2422" y="1819"/>
                  </a:lnTo>
                  <a:lnTo>
                    <a:pt x="2381" y="1899"/>
                  </a:lnTo>
                  <a:lnTo>
                    <a:pt x="2335" y="1976"/>
                  </a:lnTo>
                  <a:lnTo>
                    <a:pt x="2283" y="2049"/>
                  </a:lnTo>
                  <a:lnTo>
                    <a:pt x="2228" y="2118"/>
                  </a:lnTo>
                  <a:lnTo>
                    <a:pt x="2166" y="2184"/>
                  </a:lnTo>
                  <a:lnTo>
                    <a:pt x="2100" y="2246"/>
                  </a:lnTo>
                  <a:lnTo>
                    <a:pt x="2031" y="2301"/>
                  </a:lnTo>
                  <a:lnTo>
                    <a:pt x="1958" y="2353"/>
                  </a:lnTo>
                  <a:lnTo>
                    <a:pt x="1881" y="2399"/>
                  </a:lnTo>
                  <a:lnTo>
                    <a:pt x="1800" y="2440"/>
                  </a:lnTo>
                  <a:lnTo>
                    <a:pt x="1718" y="2475"/>
                  </a:lnTo>
                  <a:lnTo>
                    <a:pt x="1631" y="2505"/>
                  </a:lnTo>
                  <a:lnTo>
                    <a:pt x="1542" y="2528"/>
                  </a:lnTo>
                  <a:lnTo>
                    <a:pt x="1450" y="2546"/>
                  </a:lnTo>
                  <a:lnTo>
                    <a:pt x="1357" y="2555"/>
                  </a:lnTo>
                  <a:lnTo>
                    <a:pt x="1262" y="2559"/>
                  </a:lnTo>
                  <a:lnTo>
                    <a:pt x="1168" y="2557"/>
                  </a:lnTo>
                  <a:lnTo>
                    <a:pt x="1076" y="2546"/>
                  </a:lnTo>
                  <a:lnTo>
                    <a:pt x="985" y="2530"/>
                  </a:lnTo>
                  <a:lnTo>
                    <a:pt x="897" y="2507"/>
                  </a:lnTo>
                  <a:lnTo>
                    <a:pt x="812" y="2479"/>
                  </a:lnTo>
                  <a:lnTo>
                    <a:pt x="730" y="2445"/>
                  </a:lnTo>
                  <a:lnTo>
                    <a:pt x="650" y="2405"/>
                  </a:lnTo>
                  <a:lnTo>
                    <a:pt x="573" y="2360"/>
                  </a:lnTo>
                  <a:lnTo>
                    <a:pt x="500" y="2309"/>
                  </a:lnTo>
                  <a:lnTo>
                    <a:pt x="431" y="2255"/>
                  </a:lnTo>
                  <a:lnTo>
                    <a:pt x="366" y="2195"/>
                  </a:lnTo>
                  <a:lnTo>
                    <a:pt x="305" y="2131"/>
                  </a:lnTo>
                  <a:lnTo>
                    <a:pt x="248" y="2062"/>
                  </a:lnTo>
                  <a:lnTo>
                    <a:pt x="196" y="1990"/>
                  </a:lnTo>
                  <a:lnTo>
                    <a:pt x="150" y="1913"/>
                  </a:lnTo>
                  <a:lnTo>
                    <a:pt x="109" y="1833"/>
                  </a:lnTo>
                  <a:lnTo>
                    <a:pt x="73" y="1750"/>
                  </a:lnTo>
                  <a:lnTo>
                    <a:pt x="42" y="1664"/>
                  </a:lnTo>
                  <a:lnTo>
                    <a:pt x="18" y="1574"/>
                  </a:lnTo>
                  <a:lnTo>
                    <a:pt x="0" y="1481"/>
                  </a:lnTo>
                  <a:lnTo>
                    <a:pt x="127" y="1461"/>
                  </a:lnTo>
                  <a:lnTo>
                    <a:pt x="143" y="1549"/>
                  </a:lnTo>
                  <a:lnTo>
                    <a:pt x="167" y="1633"/>
                  </a:lnTo>
                  <a:lnTo>
                    <a:pt x="196" y="1715"/>
                  </a:lnTo>
                  <a:lnTo>
                    <a:pt x="232" y="1793"/>
                  </a:lnTo>
                  <a:lnTo>
                    <a:pt x="272" y="1869"/>
                  </a:lnTo>
                  <a:lnTo>
                    <a:pt x="318" y="1939"/>
                  </a:lnTo>
                  <a:lnTo>
                    <a:pt x="368" y="2008"/>
                  </a:lnTo>
                  <a:lnTo>
                    <a:pt x="424" y="2070"/>
                  </a:lnTo>
                  <a:lnTo>
                    <a:pt x="482" y="2129"/>
                  </a:lnTo>
                  <a:lnTo>
                    <a:pt x="547" y="2184"/>
                  </a:lnTo>
                  <a:lnTo>
                    <a:pt x="614" y="2234"/>
                  </a:lnTo>
                  <a:lnTo>
                    <a:pt x="685" y="2279"/>
                  </a:lnTo>
                  <a:lnTo>
                    <a:pt x="759" y="2317"/>
                  </a:lnTo>
                  <a:lnTo>
                    <a:pt x="837" y="2352"/>
                  </a:lnTo>
                  <a:lnTo>
                    <a:pt x="918" y="2380"/>
                  </a:lnTo>
                  <a:lnTo>
                    <a:pt x="1001" y="2402"/>
                  </a:lnTo>
                  <a:lnTo>
                    <a:pt x="1085" y="2418"/>
                  </a:lnTo>
                  <a:lnTo>
                    <a:pt x="1173" y="2428"/>
                  </a:lnTo>
                  <a:lnTo>
                    <a:pt x="1262" y="2432"/>
                  </a:lnTo>
                  <a:lnTo>
                    <a:pt x="1352" y="2428"/>
                  </a:lnTo>
                  <a:lnTo>
                    <a:pt x="1440" y="2418"/>
                  </a:lnTo>
                  <a:lnTo>
                    <a:pt x="1526" y="2401"/>
                  </a:lnTo>
                  <a:lnTo>
                    <a:pt x="1609" y="2378"/>
                  </a:lnTo>
                  <a:lnTo>
                    <a:pt x="1689" y="2349"/>
                  </a:lnTo>
                  <a:lnTo>
                    <a:pt x="1768" y="2314"/>
                  </a:lnTo>
                  <a:lnTo>
                    <a:pt x="1843" y="2274"/>
                  </a:lnTo>
                  <a:lnTo>
                    <a:pt x="1914" y="2228"/>
                  </a:lnTo>
                  <a:lnTo>
                    <a:pt x="1982" y="2178"/>
                  </a:lnTo>
                  <a:lnTo>
                    <a:pt x="2045" y="2123"/>
                  </a:lnTo>
                  <a:lnTo>
                    <a:pt x="2105" y="2063"/>
                  </a:lnTo>
                  <a:lnTo>
                    <a:pt x="2161" y="1999"/>
                  </a:lnTo>
                  <a:lnTo>
                    <a:pt x="2210" y="1932"/>
                  </a:lnTo>
                  <a:lnTo>
                    <a:pt x="2256" y="1860"/>
                  </a:lnTo>
                  <a:lnTo>
                    <a:pt x="2296" y="1786"/>
                  </a:lnTo>
                  <a:lnTo>
                    <a:pt x="2331" y="1707"/>
                  </a:lnTo>
                  <a:lnTo>
                    <a:pt x="2360" y="1627"/>
                  </a:lnTo>
                  <a:lnTo>
                    <a:pt x="2383" y="1543"/>
                  </a:lnTo>
                  <a:lnTo>
                    <a:pt x="2400" y="1457"/>
                  </a:lnTo>
                  <a:lnTo>
                    <a:pt x="2410" y="1369"/>
                  </a:lnTo>
                  <a:lnTo>
                    <a:pt x="2414" y="1279"/>
                  </a:lnTo>
                  <a:lnTo>
                    <a:pt x="2410" y="1190"/>
                  </a:lnTo>
                  <a:lnTo>
                    <a:pt x="2400" y="1102"/>
                  </a:lnTo>
                  <a:lnTo>
                    <a:pt x="2383" y="1016"/>
                  </a:lnTo>
                  <a:lnTo>
                    <a:pt x="2360" y="932"/>
                  </a:lnTo>
                  <a:lnTo>
                    <a:pt x="2331" y="852"/>
                  </a:lnTo>
                  <a:lnTo>
                    <a:pt x="2296" y="773"/>
                  </a:lnTo>
                  <a:lnTo>
                    <a:pt x="2256" y="699"/>
                  </a:lnTo>
                  <a:lnTo>
                    <a:pt x="2210" y="627"/>
                  </a:lnTo>
                  <a:lnTo>
                    <a:pt x="2161" y="560"/>
                  </a:lnTo>
                  <a:lnTo>
                    <a:pt x="2105" y="496"/>
                  </a:lnTo>
                  <a:lnTo>
                    <a:pt x="2045" y="436"/>
                  </a:lnTo>
                  <a:lnTo>
                    <a:pt x="1982" y="381"/>
                  </a:lnTo>
                  <a:lnTo>
                    <a:pt x="1914" y="330"/>
                  </a:lnTo>
                  <a:lnTo>
                    <a:pt x="1843" y="285"/>
                  </a:lnTo>
                  <a:lnTo>
                    <a:pt x="1768" y="245"/>
                  </a:lnTo>
                  <a:lnTo>
                    <a:pt x="1689" y="210"/>
                  </a:lnTo>
                  <a:lnTo>
                    <a:pt x="1609" y="181"/>
                  </a:lnTo>
                  <a:lnTo>
                    <a:pt x="1526" y="158"/>
                  </a:lnTo>
                  <a:lnTo>
                    <a:pt x="1440" y="141"/>
                  </a:lnTo>
                  <a:lnTo>
                    <a:pt x="1352" y="131"/>
                  </a:lnTo>
                  <a:lnTo>
                    <a:pt x="1262" y="127"/>
                  </a:lnTo>
                  <a:lnTo>
                    <a:pt x="1173" y="131"/>
                  </a:lnTo>
                  <a:lnTo>
                    <a:pt x="1085" y="140"/>
                  </a:lnTo>
                  <a:lnTo>
                    <a:pt x="1001" y="157"/>
                  </a:lnTo>
                  <a:lnTo>
                    <a:pt x="918" y="179"/>
                  </a:lnTo>
                  <a:lnTo>
                    <a:pt x="837" y="207"/>
                  </a:lnTo>
                  <a:lnTo>
                    <a:pt x="759" y="242"/>
                  </a:lnTo>
                  <a:lnTo>
                    <a:pt x="685" y="280"/>
                  </a:lnTo>
                  <a:lnTo>
                    <a:pt x="614" y="325"/>
                  </a:lnTo>
                  <a:lnTo>
                    <a:pt x="547" y="375"/>
                  </a:lnTo>
                  <a:lnTo>
                    <a:pt x="482" y="430"/>
                  </a:lnTo>
                  <a:lnTo>
                    <a:pt x="424" y="489"/>
                  </a:lnTo>
                  <a:lnTo>
                    <a:pt x="368" y="551"/>
                  </a:lnTo>
                  <a:lnTo>
                    <a:pt x="318" y="619"/>
                  </a:lnTo>
                  <a:lnTo>
                    <a:pt x="272" y="690"/>
                  </a:lnTo>
                  <a:lnTo>
                    <a:pt x="232" y="766"/>
                  </a:lnTo>
                  <a:lnTo>
                    <a:pt x="196" y="844"/>
                  </a:lnTo>
                  <a:lnTo>
                    <a:pt x="167" y="925"/>
                  </a:lnTo>
                  <a:lnTo>
                    <a:pt x="143" y="1010"/>
                  </a:lnTo>
                  <a:lnTo>
                    <a:pt x="127" y="1098"/>
                  </a:lnTo>
                  <a:lnTo>
                    <a:pt x="0" y="1077"/>
                  </a:lnTo>
                  <a:lnTo>
                    <a:pt x="18" y="985"/>
                  </a:lnTo>
                  <a:lnTo>
                    <a:pt x="42" y="895"/>
                  </a:lnTo>
                  <a:lnTo>
                    <a:pt x="73" y="809"/>
                  </a:lnTo>
                  <a:lnTo>
                    <a:pt x="109" y="726"/>
                  </a:lnTo>
                  <a:lnTo>
                    <a:pt x="150" y="646"/>
                  </a:lnTo>
                  <a:lnTo>
                    <a:pt x="196" y="569"/>
                  </a:lnTo>
                  <a:lnTo>
                    <a:pt x="248" y="496"/>
                  </a:lnTo>
                  <a:lnTo>
                    <a:pt x="305" y="428"/>
                  </a:lnTo>
                  <a:lnTo>
                    <a:pt x="366" y="364"/>
                  </a:lnTo>
                  <a:lnTo>
                    <a:pt x="431" y="304"/>
                  </a:lnTo>
                  <a:lnTo>
                    <a:pt x="500" y="249"/>
                  </a:lnTo>
                  <a:lnTo>
                    <a:pt x="573" y="199"/>
                  </a:lnTo>
                  <a:lnTo>
                    <a:pt x="650" y="154"/>
                  </a:lnTo>
                  <a:lnTo>
                    <a:pt x="730" y="114"/>
                  </a:lnTo>
                  <a:lnTo>
                    <a:pt x="812" y="80"/>
                  </a:lnTo>
                  <a:lnTo>
                    <a:pt x="897" y="52"/>
                  </a:lnTo>
                  <a:lnTo>
                    <a:pt x="985" y="29"/>
                  </a:lnTo>
                  <a:lnTo>
                    <a:pt x="1076" y="13"/>
                  </a:lnTo>
                  <a:lnTo>
                    <a:pt x="1168" y="2"/>
                  </a:lnTo>
                  <a:lnTo>
                    <a:pt x="12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6" name="Freeform 327"/>
            <p:cNvSpPr>
              <a:spLocks/>
            </p:cNvSpPr>
            <p:nvPr/>
          </p:nvSpPr>
          <p:spPr bwMode="auto">
            <a:xfrm>
              <a:off x="9886832" y="2571484"/>
              <a:ext cx="1825291" cy="1844211"/>
            </a:xfrm>
            <a:custGeom>
              <a:avLst/>
              <a:gdLst>
                <a:gd name="T0" fmla="*/ 1177 w 2026"/>
                <a:gd name="T1" fmla="*/ 14 h 2047"/>
                <a:gd name="T2" fmla="*/ 1420 w 2026"/>
                <a:gd name="T3" fmla="*/ 88 h 2047"/>
                <a:gd name="T4" fmla="*/ 1633 w 2026"/>
                <a:gd name="T5" fmla="*/ 218 h 2047"/>
                <a:gd name="T6" fmla="*/ 1808 w 2026"/>
                <a:gd name="T7" fmla="*/ 393 h 2047"/>
                <a:gd name="T8" fmla="*/ 1938 w 2026"/>
                <a:gd name="T9" fmla="*/ 606 h 2047"/>
                <a:gd name="T10" fmla="*/ 2011 w 2026"/>
                <a:gd name="T11" fmla="*/ 849 h 2047"/>
                <a:gd name="T12" fmla="*/ 2023 w 2026"/>
                <a:gd name="T13" fmla="*/ 1112 h 2047"/>
                <a:gd name="T14" fmla="*/ 1969 w 2026"/>
                <a:gd name="T15" fmla="*/ 1363 h 2047"/>
                <a:gd name="T16" fmla="*/ 1857 w 2026"/>
                <a:gd name="T17" fmla="*/ 1587 h 2047"/>
                <a:gd name="T18" fmla="*/ 1697 w 2026"/>
                <a:gd name="T19" fmla="*/ 1776 h 2047"/>
                <a:gd name="T20" fmla="*/ 1495 w 2026"/>
                <a:gd name="T21" fmla="*/ 1921 h 2047"/>
                <a:gd name="T22" fmla="*/ 1261 w 2026"/>
                <a:gd name="T23" fmla="*/ 2014 h 2047"/>
                <a:gd name="T24" fmla="*/ 1003 w 2026"/>
                <a:gd name="T25" fmla="*/ 2047 h 2047"/>
                <a:gd name="T26" fmla="*/ 767 w 2026"/>
                <a:gd name="T27" fmla="*/ 2020 h 2047"/>
                <a:gd name="T28" fmla="*/ 548 w 2026"/>
                <a:gd name="T29" fmla="*/ 1940 h 2047"/>
                <a:gd name="T30" fmla="*/ 355 w 2026"/>
                <a:gd name="T31" fmla="*/ 1816 h 2047"/>
                <a:gd name="T32" fmla="*/ 195 w 2026"/>
                <a:gd name="T33" fmla="*/ 1651 h 2047"/>
                <a:gd name="T34" fmla="*/ 74 w 2026"/>
                <a:gd name="T35" fmla="*/ 1454 h 2047"/>
                <a:gd name="T36" fmla="*/ 0 w 2026"/>
                <a:gd name="T37" fmla="*/ 1228 h 2047"/>
                <a:gd name="T38" fmla="*/ 169 w 2026"/>
                <a:gd name="T39" fmla="*/ 1352 h 2047"/>
                <a:gd name="T40" fmla="*/ 281 w 2026"/>
                <a:gd name="T41" fmla="*/ 1552 h 2047"/>
                <a:gd name="T42" fmla="*/ 437 w 2026"/>
                <a:gd name="T43" fmla="*/ 1716 h 2047"/>
                <a:gd name="T44" fmla="*/ 629 w 2026"/>
                <a:gd name="T45" fmla="*/ 1836 h 2047"/>
                <a:gd name="T46" fmla="*/ 846 w 2026"/>
                <a:gd name="T47" fmla="*/ 1906 h 2047"/>
                <a:gd name="T48" fmla="*/ 1084 w 2026"/>
                <a:gd name="T49" fmla="*/ 1915 h 2047"/>
                <a:gd name="T50" fmla="*/ 1315 w 2026"/>
                <a:gd name="T51" fmla="*/ 1864 h 2047"/>
                <a:gd name="T52" fmla="*/ 1519 w 2026"/>
                <a:gd name="T53" fmla="*/ 1755 h 2047"/>
                <a:gd name="T54" fmla="*/ 1687 w 2026"/>
                <a:gd name="T55" fmla="*/ 1601 h 2047"/>
                <a:gd name="T56" fmla="*/ 1812 w 2026"/>
                <a:gd name="T57" fmla="*/ 1408 h 2047"/>
                <a:gd name="T58" fmla="*/ 1884 w 2026"/>
                <a:gd name="T59" fmla="*/ 1184 h 2047"/>
                <a:gd name="T60" fmla="*/ 1894 w 2026"/>
                <a:gd name="T61" fmla="*/ 942 h 2047"/>
                <a:gd name="T62" fmla="*/ 1843 w 2026"/>
                <a:gd name="T63" fmla="*/ 711 h 2047"/>
                <a:gd name="T64" fmla="*/ 1734 w 2026"/>
                <a:gd name="T65" fmla="*/ 507 h 2047"/>
                <a:gd name="T66" fmla="*/ 1580 w 2026"/>
                <a:gd name="T67" fmla="*/ 339 h 2047"/>
                <a:gd name="T68" fmla="*/ 1387 w 2026"/>
                <a:gd name="T69" fmla="*/ 214 h 2047"/>
                <a:gd name="T70" fmla="*/ 1163 w 2026"/>
                <a:gd name="T71" fmla="*/ 142 h 2047"/>
                <a:gd name="T72" fmla="*/ 924 w 2026"/>
                <a:gd name="T73" fmla="*/ 130 h 2047"/>
                <a:gd name="T74" fmla="*/ 699 w 2026"/>
                <a:gd name="T75" fmla="*/ 181 h 2047"/>
                <a:gd name="T76" fmla="*/ 497 w 2026"/>
                <a:gd name="T77" fmla="*/ 285 h 2047"/>
                <a:gd name="T78" fmla="*/ 328 w 2026"/>
                <a:gd name="T79" fmla="*/ 434 h 2047"/>
                <a:gd name="T80" fmla="*/ 201 w 2026"/>
                <a:gd name="T81" fmla="*/ 624 h 2047"/>
                <a:gd name="T82" fmla="*/ 126 w 2026"/>
                <a:gd name="T83" fmla="*/ 844 h 2047"/>
                <a:gd name="T84" fmla="*/ 43 w 2026"/>
                <a:gd name="T85" fmla="*/ 665 h 2047"/>
                <a:gd name="T86" fmla="*/ 150 w 2026"/>
                <a:gd name="T87" fmla="*/ 458 h 2047"/>
                <a:gd name="T88" fmla="*/ 298 w 2026"/>
                <a:gd name="T89" fmla="*/ 281 h 2047"/>
                <a:gd name="T90" fmla="*/ 481 w 2026"/>
                <a:gd name="T91" fmla="*/ 143 h 2047"/>
                <a:gd name="T92" fmla="*/ 692 w 2026"/>
                <a:gd name="T93" fmla="*/ 48 h 2047"/>
                <a:gd name="T94" fmla="*/ 923 w 2026"/>
                <a:gd name="T95" fmla="*/ 3 h 2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26" h="2047">
                  <a:moveTo>
                    <a:pt x="1003" y="0"/>
                  </a:moveTo>
                  <a:lnTo>
                    <a:pt x="1091" y="3"/>
                  </a:lnTo>
                  <a:lnTo>
                    <a:pt x="1177" y="14"/>
                  </a:lnTo>
                  <a:lnTo>
                    <a:pt x="1261" y="33"/>
                  </a:lnTo>
                  <a:lnTo>
                    <a:pt x="1342" y="57"/>
                  </a:lnTo>
                  <a:lnTo>
                    <a:pt x="1420" y="88"/>
                  </a:lnTo>
                  <a:lnTo>
                    <a:pt x="1495" y="126"/>
                  </a:lnTo>
                  <a:lnTo>
                    <a:pt x="1566" y="169"/>
                  </a:lnTo>
                  <a:lnTo>
                    <a:pt x="1633" y="218"/>
                  </a:lnTo>
                  <a:lnTo>
                    <a:pt x="1697" y="271"/>
                  </a:lnTo>
                  <a:lnTo>
                    <a:pt x="1755" y="330"/>
                  </a:lnTo>
                  <a:lnTo>
                    <a:pt x="1808" y="393"/>
                  </a:lnTo>
                  <a:lnTo>
                    <a:pt x="1857" y="460"/>
                  </a:lnTo>
                  <a:lnTo>
                    <a:pt x="1900" y="531"/>
                  </a:lnTo>
                  <a:lnTo>
                    <a:pt x="1938" y="606"/>
                  </a:lnTo>
                  <a:lnTo>
                    <a:pt x="1969" y="684"/>
                  </a:lnTo>
                  <a:lnTo>
                    <a:pt x="1993" y="765"/>
                  </a:lnTo>
                  <a:lnTo>
                    <a:pt x="2011" y="849"/>
                  </a:lnTo>
                  <a:lnTo>
                    <a:pt x="2023" y="935"/>
                  </a:lnTo>
                  <a:lnTo>
                    <a:pt x="2026" y="1023"/>
                  </a:lnTo>
                  <a:lnTo>
                    <a:pt x="2023" y="1112"/>
                  </a:lnTo>
                  <a:lnTo>
                    <a:pt x="2011" y="1198"/>
                  </a:lnTo>
                  <a:lnTo>
                    <a:pt x="1993" y="1282"/>
                  </a:lnTo>
                  <a:lnTo>
                    <a:pt x="1969" y="1363"/>
                  </a:lnTo>
                  <a:lnTo>
                    <a:pt x="1938" y="1441"/>
                  </a:lnTo>
                  <a:lnTo>
                    <a:pt x="1900" y="1516"/>
                  </a:lnTo>
                  <a:lnTo>
                    <a:pt x="1857" y="1587"/>
                  </a:lnTo>
                  <a:lnTo>
                    <a:pt x="1808" y="1654"/>
                  </a:lnTo>
                  <a:lnTo>
                    <a:pt x="1755" y="1717"/>
                  </a:lnTo>
                  <a:lnTo>
                    <a:pt x="1697" y="1776"/>
                  </a:lnTo>
                  <a:lnTo>
                    <a:pt x="1633" y="1829"/>
                  </a:lnTo>
                  <a:lnTo>
                    <a:pt x="1566" y="1878"/>
                  </a:lnTo>
                  <a:lnTo>
                    <a:pt x="1495" y="1921"/>
                  </a:lnTo>
                  <a:lnTo>
                    <a:pt x="1420" y="1959"/>
                  </a:lnTo>
                  <a:lnTo>
                    <a:pt x="1342" y="1990"/>
                  </a:lnTo>
                  <a:lnTo>
                    <a:pt x="1261" y="2014"/>
                  </a:lnTo>
                  <a:lnTo>
                    <a:pt x="1177" y="2032"/>
                  </a:lnTo>
                  <a:lnTo>
                    <a:pt x="1091" y="2044"/>
                  </a:lnTo>
                  <a:lnTo>
                    <a:pt x="1003" y="2047"/>
                  </a:lnTo>
                  <a:lnTo>
                    <a:pt x="923" y="2044"/>
                  </a:lnTo>
                  <a:lnTo>
                    <a:pt x="844" y="2036"/>
                  </a:lnTo>
                  <a:lnTo>
                    <a:pt x="767" y="2020"/>
                  </a:lnTo>
                  <a:lnTo>
                    <a:pt x="692" y="1999"/>
                  </a:lnTo>
                  <a:lnTo>
                    <a:pt x="619" y="1972"/>
                  </a:lnTo>
                  <a:lnTo>
                    <a:pt x="548" y="1940"/>
                  </a:lnTo>
                  <a:lnTo>
                    <a:pt x="481" y="1904"/>
                  </a:lnTo>
                  <a:lnTo>
                    <a:pt x="417" y="1862"/>
                  </a:lnTo>
                  <a:lnTo>
                    <a:pt x="355" y="1816"/>
                  </a:lnTo>
                  <a:lnTo>
                    <a:pt x="298" y="1766"/>
                  </a:lnTo>
                  <a:lnTo>
                    <a:pt x="245" y="1710"/>
                  </a:lnTo>
                  <a:lnTo>
                    <a:pt x="195" y="1651"/>
                  </a:lnTo>
                  <a:lnTo>
                    <a:pt x="150" y="1589"/>
                  </a:lnTo>
                  <a:lnTo>
                    <a:pt x="109" y="1523"/>
                  </a:lnTo>
                  <a:lnTo>
                    <a:pt x="74" y="1454"/>
                  </a:lnTo>
                  <a:lnTo>
                    <a:pt x="43" y="1382"/>
                  </a:lnTo>
                  <a:lnTo>
                    <a:pt x="19" y="1306"/>
                  </a:lnTo>
                  <a:lnTo>
                    <a:pt x="0" y="1228"/>
                  </a:lnTo>
                  <a:lnTo>
                    <a:pt x="126" y="1203"/>
                  </a:lnTo>
                  <a:lnTo>
                    <a:pt x="145" y="1279"/>
                  </a:lnTo>
                  <a:lnTo>
                    <a:pt x="169" y="1352"/>
                  </a:lnTo>
                  <a:lnTo>
                    <a:pt x="201" y="1423"/>
                  </a:lnTo>
                  <a:lnTo>
                    <a:pt x="239" y="1490"/>
                  </a:lnTo>
                  <a:lnTo>
                    <a:pt x="281" y="1552"/>
                  </a:lnTo>
                  <a:lnTo>
                    <a:pt x="328" y="1613"/>
                  </a:lnTo>
                  <a:lnTo>
                    <a:pt x="380" y="1667"/>
                  </a:lnTo>
                  <a:lnTo>
                    <a:pt x="437" y="1716"/>
                  </a:lnTo>
                  <a:lnTo>
                    <a:pt x="497" y="1762"/>
                  </a:lnTo>
                  <a:lnTo>
                    <a:pt x="561" y="1802"/>
                  </a:lnTo>
                  <a:lnTo>
                    <a:pt x="629" y="1836"/>
                  </a:lnTo>
                  <a:lnTo>
                    <a:pt x="699" y="1866"/>
                  </a:lnTo>
                  <a:lnTo>
                    <a:pt x="771" y="1889"/>
                  </a:lnTo>
                  <a:lnTo>
                    <a:pt x="846" y="1906"/>
                  </a:lnTo>
                  <a:lnTo>
                    <a:pt x="924" y="1915"/>
                  </a:lnTo>
                  <a:lnTo>
                    <a:pt x="1003" y="1919"/>
                  </a:lnTo>
                  <a:lnTo>
                    <a:pt x="1084" y="1915"/>
                  </a:lnTo>
                  <a:lnTo>
                    <a:pt x="1163" y="1905"/>
                  </a:lnTo>
                  <a:lnTo>
                    <a:pt x="1241" y="1887"/>
                  </a:lnTo>
                  <a:lnTo>
                    <a:pt x="1315" y="1864"/>
                  </a:lnTo>
                  <a:lnTo>
                    <a:pt x="1387" y="1833"/>
                  </a:lnTo>
                  <a:lnTo>
                    <a:pt x="1454" y="1796"/>
                  </a:lnTo>
                  <a:lnTo>
                    <a:pt x="1519" y="1755"/>
                  </a:lnTo>
                  <a:lnTo>
                    <a:pt x="1580" y="1708"/>
                  </a:lnTo>
                  <a:lnTo>
                    <a:pt x="1635" y="1656"/>
                  </a:lnTo>
                  <a:lnTo>
                    <a:pt x="1687" y="1601"/>
                  </a:lnTo>
                  <a:lnTo>
                    <a:pt x="1734" y="1540"/>
                  </a:lnTo>
                  <a:lnTo>
                    <a:pt x="1776" y="1476"/>
                  </a:lnTo>
                  <a:lnTo>
                    <a:pt x="1812" y="1408"/>
                  </a:lnTo>
                  <a:lnTo>
                    <a:pt x="1843" y="1336"/>
                  </a:lnTo>
                  <a:lnTo>
                    <a:pt x="1866" y="1261"/>
                  </a:lnTo>
                  <a:lnTo>
                    <a:pt x="1884" y="1184"/>
                  </a:lnTo>
                  <a:lnTo>
                    <a:pt x="1894" y="1105"/>
                  </a:lnTo>
                  <a:lnTo>
                    <a:pt x="1898" y="1023"/>
                  </a:lnTo>
                  <a:lnTo>
                    <a:pt x="1894" y="942"/>
                  </a:lnTo>
                  <a:lnTo>
                    <a:pt x="1884" y="862"/>
                  </a:lnTo>
                  <a:lnTo>
                    <a:pt x="1866" y="785"/>
                  </a:lnTo>
                  <a:lnTo>
                    <a:pt x="1843" y="711"/>
                  </a:lnTo>
                  <a:lnTo>
                    <a:pt x="1812" y="639"/>
                  </a:lnTo>
                  <a:lnTo>
                    <a:pt x="1776" y="571"/>
                  </a:lnTo>
                  <a:lnTo>
                    <a:pt x="1734" y="507"/>
                  </a:lnTo>
                  <a:lnTo>
                    <a:pt x="1687" y="446"/>
                  </a:lnTo>
                  <a:lnTo>
                    <a:pt x="1635" y="390"/>
                  </a:lnTo>
                  <a:lnTo>
                    <a:pt x="1580" y="339"/>
                  </a:lnTo>
                  <a:lnTo>
                    <a:pt x="1519" y="292"/>
                  </a:lnTo>
                  <a:lnTo>
                    <a:pt x="1454" y="249"/>
                  </a:lnTo>
                  <a:lnTo>
                    <a:pt x="1387" y="214"/>
                  </a:lnTo>
                  <a:lnTo>
                    <a:pt x="1315" y="183"/>
                  </a:lnTo>
                  <a:lnTo>
                    <a:pt x="1241" y="160"/>
                  </a:lnTo>
                  <a:lnTo>
                    <a:pt x="1163" y="142"/>
                  </a:lnTo>
                  <a:lnTo>
                    <a:pt x="1084" y="132"/>
                  </a:lnTo>
                  <a:lnTo>
                    <a:pt x="1003" y="127"/>
                  </a:lnTo>
                  <a:lnTo>
                    <a:pt x="924" y="130"/>
                  </a:lnTo>
                  <a:lnTo>
                    <a:pt x="846" y="141"/>
                  </a:lnTo>
                  <a:lnTo>
                    <a:pt x="771" y="158"/>
                  </a:lnTo>
                  <a:lnTo>
                    <a:pt x="699" y="181"/>
                  </a:lnTo>
                  <a:lnTo>
                    <a:pt x="629" y="211"/>
                  </a:lnTo>
                  <a:lnTo>
                    <a:pt x="561" y="245"/>
                  </a:lnTo>
                  <a:lnTo>
                    <a:pt x="497" y="285"/>
                  </a:lnTo>
                  <a:lnTo>
                    <a:pt x="437" y="330"/>
                  </a:lnTo>
                  <a:lnTo>
                    <a:pt x="380" y="380"/>
                  </a:lnTo>
                  <a:lnTo>
                    <a:pt x="328" y="434"/>
                  </a:lnTo>
                  <a:lnTo>
                    <a:pt x="281" y="494"/>
                  </a:lnTo>
                  <a:lnTo>
                    <a:pt x="239" y="557"/>
                  </a:lnTo>
                  <a:lnTo>
                    <a:pt x="201" y="624"/>
                  </a:lnTo>
                  <a:lnTo>
                    <a:pt x="169" y="694"/>
                  </a:lnTo>
                  <a:lnTo>
                    <a:pt x="145" y="768"/>
                  </a:lnTo>
                  <a:lnTo>
                    <a:pt x="126" y="844"/>
                  </a:lnTo>
                  <a:lnTo>
                    <a:pt x="0" y="818"/>
                  </a:lnTo>
                  <a:lnTo>
                    <a:pt x="19" y="741"/>
                  </a:lnTo>
                  <a:lnTo>
                    <a:pt x="43" y="665"/>
                  </a:lnTo>
                  <a:lnTo>
                    <a:pt x="74" y="593"/>
                  </a:lnTo>
                  <a:lnTo>
                    <a:pt x="109" y="524"/>
                  </a:lnTo>
                  <a:lnTo>
                    <a:pt x="150" y="458"/>
                  </a:lnTo>
                  <a:lnTo>
                    <a:pt x="195" y="396"/>
                  </a:lnTo>
                  <a:lnTo>
                    <a:pt x="245" y="337"/>
                  </a:lnTo>
                  <a:lnTo>
                    <a:pt x="298" y="281"/>
                  </a:lnTo>
                  <a:lnTo>
                    <a:pt x="355" y="231"/>
                  </a:lnTo>
                  <a:lnTo>
                    <a:pt x="417" y="185"/>
                  </a:lnTo>
                  <a:lnTo>
                    <a:pt x="481" y="143"/>
                  </a:lnTo>
                  <a:lnTo>
                    <a:pt x="548" y="107"/>
                  </a:lnTo>
                  <a:lnTo>
                    <a:pt x="619" y="75"/>
                  </a:lnTo>
                  <a:lnTo>
                    <a:pt x="692" y="48"/>
                  </a:lnTo>
                  <a:lnTo>
                    <a:pt x="767" y="27"/>
                  </a:lnTo>
                  <a:lnTo>
                    <a:pt x="844" y="11"/>
                  </a:lnTo>
                  <a:lnTo>
                    <a:pt x="923" y="3"/>
                  </a:lnTo>
                  <a:lnTo>
                    <a:pt x="10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7" name="Freeform 328"/>
            <p:cNvSpPr>
              <a:spLocks/>
            </p:cNvSpPr>
            <p:nvPr/>
          </p:nvSpPr>
          <p:spPr bwMode="auto">
            <a:xfrm>
              <a:off x="10310271" y="2974202"/>
              <a:ext cx="999135" cy="1038776"/>
            </a:xfrm>
            <a:custGeom>
              <a:avLst/>
              <a:gdLst>
                <a:gd name="T0" fmla="*/ 595 w 1109"/>
                <a:gd name="T1" fmla="*/ 4 h 1153"/>
                <a:gd name="T2" fmla="*/ 714 w 1109"/>
                <a:gd name="T3" fmla="*/ 30 h 1153"/>
                <a:gd name="T4" fmla="*/ 823 w 1109"/>
                <a:gd name="T5" fmla="*/ 79 h 1153"/>
                <a:gd name="T6" fmla="*/ 918 w 1109"/>
                <a:gd name="T7" fmla="*/ 149 h 1153"/>
                <a:gd name="T8" fmla="*/ 997 w 1109"/>
                <a:gd name="T9" fmla="*/ 236 h 1153"/>
                <a:gd name="T10" fmla="*/ 1057 w 1109"/>
                <a:gd name="T11" fmla="*/ 338 h 1153"/>
                <a:gd name="T12" fmla="*/ 1095 w 1109"/>
                <a:gd name="T13" fmla="*/ 453 h 1153"/>
                <a:gd name="T14" fmla="*/ 1109 w 1109"/>
                <a:gd name="T15" fmla="*/ 576 h 1153"/>
                <a:gd name="T16" fmla="*/ 1095 w 1109"/>
                <a:gd name="T17" fmla="*/ 700 h 1153"/>
                <a:gd name="T18" fmla="*/ 1057 w 1109"/>
                <a:gd name="T19" fmla="*/ 814 h 1153"/>
                <a:gd name="T20" fmla="*/ 997 w 1109"/>
                <a:gd name="T21" fmla="*/ 917 h 1153"/>
                <a:gd name="T22" fmla="*/ 918 w 1109"/>
                <a:gd name="T23" fmla="*/ 1004 h 1153"/>
                <a:gd name="T24" fmla="*/ 823 w 1109"/>
                <a:gd name="T25" fmla="*/ 1074 h 1153"/>
                <a:gd name="T26" fmla="*/ 714 w 1109"/>
                <a:gd name="T27" fmla="*/ 1123 h 1153"/>
                <a:gd name="T28" fmla="*/ 595 w 1109"/>
                <a:gd name="T29" fmla="*/ 1149 h 1153"/>
                <a:gd name="T30" fmla="*/ 474 w 1109"/>
                <a:gd name="T31" fmla="*/ 1149 h 1153"/>
                <a:gd name="T32" fmla="*/ 362 w 1109"/>
                <a:gd name="T33" fmla="*/ 1127 h 1153"/>
                <a:gd name="T34" fmla="*/ 259 w 1109"/>
                <a:gd name="T35" fmla="*/ 1083 h 1153"/>
                <a:gd name="T36" fmla="*/ 166 w 1109"/>
                <a:gd name="T37" fmla="*/ 1021 h 1153"/>
                <a:gd name="T38" fmla="*/ 87 w 1109"/>
                <a:gd name="T39" fmla="*/ 941 h 1153"/>
                <a:gd name="T40" fmla="*/ 24 w 1109"/>
                <a:gd name="T41" fmla="*/ 845 h 1153"/>
                <a:gd name="T42" fmla="*/ 118 w 1109"/>
                <a:gd name="T43" fmla="*/ 745 h 1153"/>
                <a:gd name="T44" fmla="*/ 170 w 1109"/>
                <a:gd name="T45" fmla="*/ 839 h 1153"/>
                <a:gd name="T46" fmla="*/ 241 w 1109"/>
                <a:gd name="T47" fmla="*/ 917 h 1153"/>
                <a:gd name="T48" fmla="*/ 328 w 1109"/>
                <a:gd name="T49" fmla="*/ 975 h 1153"/>
                <a:gd name="T50" fmla="*/ 426 w 1109"/>
                <a:gd name="T51" fmla="*/ 1011 h 1153"/>
                <a:gd name="T52" fmla="*/ 533 w 1109"/>
                <a:gd name="T53" fmla="*/ 1024 h 1153"/>
                <a:gd name="T54" fmla="*/ 643 w 1109"/>
                <a:gd name="T55" fmla="*/ 1011 h 1153"/>
                <a:gd name="T56" fmla="*/ 744 w 1109"/>
                <a:gd name="T57" fmla="*/ 972 h 1153"/>
                <a:gd name="T58" fmla="*/ 830 w 1109"/>
                <a:gd name="T59" fmla="*/ 911 h 1153"/>
                <a:gd name="T60" fmla="*/ 900 w 1109"/>
                <a:gd name="T61" fmla="*/ 832 h 1153"/>
                <a:gd name="T62" fmla="*/ 951 w 1109"/>
                <a:gd name="T63" fmla="*/ 738 h 1153"/>
                <a:gd name="T64" fmla="*/ 977 w 1109"/>
                <a:gd name="T65" fmla="*/ 633 h 1153"/>
                <a:gd name="T66" fmla="*/ 977 w 1109"/>
                <a:gd name="T67" fmla="*/ 520 h 1153"/>
                <a:gd name="T68" fmla="*/ 951 w 1109"/>
                <a:gd name="T69" fmla="*/ 415 h 1153"/>
                <a:gd name="T70" fmla="*/ 900 w 1109"/>
                <a:gd name="T71" fmla="*/ 321 h 1153"/>
                <a:gd name="T72" fmla="*/ 830 w 1109"/>
                <a:gd name="T73" fmla="*/ 242 h 1153"/>
                <a:gd name="T74" fmla="*/ 744 w 1109"/>
                <a:gd name="T75" fmla="*/ 181 h 1153"/>
                <a:gd name="T76" fmla="*/ 643 w 1109"/>
                <a:gd name="T77" fmla="*/ 142 h 1153"/>
                <a:gd name="T78" fmla="*/ 533 w 1109"/>
                <a:gd name="T79" fmla="*/ 129 h 1153"/>
                <a:gd name="T80" fmla="*/ 426 w 1109"/>
                <a:gd name="T81" fmla="*/ 142 h 1153"/>
                <a:gd name="T82" fmla="*/ 328 w 1109"/>
                <a:gd name="T83" fmla="*/ 178 h 1153"/>
                <a:gd name="T84" fmla="*/ 241 w 1109"/>
                <a:gd name="T85" fmla="*/ 236 h 1153"/>
                <a:gd name="T86" fmla="*/ 170 w 1109"/>
                <a:gd name="T87" fmla="*/ 314 h 1153"/>
                <a:gd name="T88" fmla="*/ 118 w 1109"/>
                <a:gd name="T89" fmla="*/ 408 h 1153"/>
                <a:gd name="T90" fmla="*/ 24 w 1109"/>
                <a:gd name="T91" fmla="*/ 308 h 1153"/>
                <a:gd name="T92" fmla="*/ 87 w 1109"/>
                <a:gd name="T93" fmla="*/ 212 h 1153"/>
                <a:gd name="T94" fmla="*/ 166 w 1109"/>
                <a:gd name="T95" fmla="*/ 132 h 1153"/>
                <a:gd name="T96" fmla="*/ 259 w 1109"/>
                <a:gd name="T97" fmla="*/ 70 h 1153"/>
                <a:gd name="T98" fmla="*/ 362 w 1109"/>
                <a:gd name="T99" fmla="*/ 26 h 1153"/>
                <a:gd name="T100" fmla="*/ 474 w 1109"/>
                <a:gd name="T101" fmla="*/ 4 h 1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9" h="1153">
                  <a:moveTo>
                    <a:pt x="533" y="0"/>
                  </a:moveTo>
                  <a:lnTo>
                    <a:pt x="595" y="4"/>
                  </a:lnTo>
                  <a:lnTo>
                    <a:pt x="657" y="13"/>
                  </a:lnTo>
                  <a:lnTo>
                    <a:pt x="714" y="30"/>
                  </a:lnTo>
                  <a:lnTo>
                    <a:pt x="771" y="52"/>
                  </a:lnTo>
                  <a:lnTo>
                    <a:pt x="823" y="79"/>
                  </a:lnTo>
                  <a:lnTo>
                    <a:pt x="872" y="112"/>
                  </a:lnTo>
                  <a:lnTo>
                    <a:pt x="918" y="149"/>
                  </a:lnTo>
                  <a:lnTo>
                    <a:pt x="960" y="191"/>
                  </a:lnTo>
                  <a:lnTo>
                    <a:pt x="997" y="236"/>
                  </a:lnTo>
                  <a:lnTo>
                    <a:pt x="1030" y="285"/>
                  </a:lnTo>
                  <a:lnTo>
                    <a:pt x="1057" y="338"/>
                  </a:lnTo>
                  <a:lnTo>
                    <a:pt x="1079" y="395"/>
                  </a:lnTo>
                  <a:lnTo>
                    <a:pt x="1095" y="453"/>
                  </a:lnTo>
                  <a:lnTo>
                    <a:pt x="1105" y="514"/>
                  </a:lnTo>
                  <a:lnTo>
                    <a:pt x="1109" y="576"/>
                  </a:lnTo>
                  <a:lnTo>
                    <a:pt x="1105" y="639"/>
                  </a:lnTo>
                  <a:lnTo>
                    <a:pt x="1095" y="700"/>
                  </a:lnTo>
                  <a:lnTo>
                    <a:pt x="1079" y="758"/>
                  </a:lnTo>
                  <a:lnTo>
                    <a:pt x="1057" y="814"/>
                  </a:lnTo>
                  <a:lnTo>
                    <a:pt x="1030" y="867"/>
                  </a:lnTo>
                  <a:lnTo>
                    <a:pt x="997" y="917"/>
                  </a:lnTo>
                  <a:lnTo>
                    <a:pt x="960" y="962"/>
                  </a:lnTo>
                  <a:lnTo>
                    <a:pt x="918" y="1004"/>
                  </a:lnTo>
                  <a:lnTo>
                    <a:pt x="872" y="1041"/>
                  </a:lnTo>
                  <a:lnTo>
                    <a:pt x="823" y="1074"/>
                  </a:lnTo>
                  <a:lnTo>
                    <a:pt x="771" y="1101"/>
                  </a:lnTo>
                  <a:lnTo>
                    <a:pt x="714" y="1123"/>
                  </a:lnTo>
                  <a:lnTo>
                    <a:pt x="657" y="1140"/>
                  </a:lnTo>
                  <a:lnTo>
                    <a:pt x="595" y="1149"/>
                  </a:lnTo>
                  <a:lnTo>
                    <a:pt x="533" y="1153"/>
                  </a:lnTo>
                  <a:lnTo>
                    <a:pt x="474" y="1149"/>
                  </a:lnTo>
                  <a:lnTo>
                    <a:pt x="418" y="1141"/>
                  </a:lnTo>
                  <a:lnTo>
                    <a:pt x="362" y="1127"/>
                  </a:lnTo>
                  <a:lnTo>
                    <a:pt x="309" y="1108"/>
                  </a:lnTo>
                  <a:lnTo>
                    <a:pt x="259" y="1083"/>
                  </a:lnTo>
                  <a:lnTo>
                    <a:pt x="212" y="1055"/>
                  </a:lnTo>
                  <a:lnTo>
                    <a:pt x="166" y="1021"/>
                  </a:lnTo>
                  <a:lnTo>
                    <a:pt x="124" y="983"/>
                  </a:lnTo>
                  <a:lnTo>
                    <a:pt x="87" y="941"/>
                  </a:lnTo>
                  <a:lnTo>
                    <a:pt x="54" y="895"/>
                  </a:lnTo>
                  <a:lnTo>
                    <a:pt x="24" y="845"/>
                  </a:lnTo>
                  <a:lnTo>
                    <a:pt x="0" y="792"/>
                  </a:lnTo>
                  <a:lnTo>
                    <a:pt x="118" y="745"/>
                  </a:lnTo>
                  <a:lnTo>
                    <a:pt x="141" y="793"/>
                  </a:lnTo>
                  <a:lnTo>
                    <a:pt x="170" y="839"/>
                  </a:lnTo>
                  <a:lnTo>
                    <a:pt x="203" y="880"/>
                  </a:lnTo>
                  <a:lnTo>
                    <a:pt x="241" y="917"/>
                  </a:lnTo>
                  <a:lnTo>
                    <a:pt x="282" y="948"/>
                  </a:lnTo>
                  <a:lnTo>
                    <a:pt x="328" y="975"/>
                  </a:lnTo>
                  <a:lnTo>
                    <a:pt x="375" y="996"/>
                  </a:lnTo>
                  <a:lnTo>
                    <a:pt x="426" y="1011"/>
                  </a:lnTo>
                  <a:lnTo>
                    <a:pt x="479" y="1021"/>
                  </a:lnTo>
                  <a:lnTo>
                    <a:pt x="533" y="1024"/>
                  </a:lnTo>
                  <a:lnTo>
                    <a:pt x="590" y="1021"/>
                  </a:lnTo>
                  <a:lnTo>
                    <a:pt x="643" y="1011"/>
                  </a:lnTo>
                  <a:lnTo>
                    <a:pt x="694" y="995"/>
                  </a:lnTo>
                  <a:lnTo>
                    <a:pt x="744" y="972"/>
                  </a:lnTo>
                  <a:lnTo>
                    <a:pt x="789" y="944"/>
                  </a:lnTo>
                  <a:lnTo>
                    <a:pt x="830" y="911"/>
                  </a:lnTo>
                  <a:lnTo>
                    <a:pt x="867" y="873"/>
                  </a:lnTo>
                  <a:lnTo>
                    <a:pt x="900" y="832"/>
                  </a:lnTo>
                  <a:lnTo>
                    <a:pt x="929" y="787"/>
                  </a:lnTo>
                  <a:lnTo>
                    <a:pt x="951" y="738"/>
                  </a:lnTo>
                  <a:lnTo>
                    <a:pt x="968" y="686"/>
                  </a:lnTo>
                  <a:lnTo>
                    <a:pt x="977" y="633"/>
                  </a:lnTo>
                  <a:lnTo>
                    <a:pt x="980" y="576"/>
                  </a:lnTo>
                  <a:lnTo>
                    <a:pt x="977" y="520"/>
                  </a:lnTo>
                  <a:lnTo>
                    <a:pt x="968" y="466"/>
                  </a:lnTo>
                  <a:lnTo>
                    <a:pt x="951" y="415"/>
                  </a:lnTo>
                  <a:lnTo>
                    <a:pt x="929" y="366"/>
                  </a:lnTo>
                  <a:lnTo>
                    <a:pt x="900" y="321"/>
                  </a:lnTo>
                  <a:lnTo>
                    <a:pt x="867" y="280"/>
                  </a:lnTo>
                  <a:lnTo>
                    <a:pt x="830" y="242"/>
                  </a:lnTo>
                  <a:lnTo>
                    <a:pt x="789" y="209"/>
                  </a:lnTo>
                  <a:lnTo>
                    <a:pt x="744" y="181"/>
                  </a:lnTo>
                  <a:lnTo>
                    <a:pt x="694" y="158"/>
                  </a:lnTo>
                  <a:lnTo>
                    <a:pt x="643" y="142"/>
                  </a:lnTo>
                  <a:lnTo>
                    <a:pt x="590" y="132"/>
                  </a:lnTo>
                  <a:lnTo>
                    <a:pt x="533" y="129"/>
                  </a:lnTo>
                  <a:lnTo>
                    <a:pt x="479" y="131"/>
                  </a:lnTo>
                  <a:lnTo>
                    <a:pt x="426" y="142"/>
                  </a:lnTo>
                  <a:lnTo>
                    <a:pt x="375" y="157"/>
                  </a:lnTo>
                  <a:lnTo>
                    <a:pt x="328" y="178"/>
                  </a:lnTo>
                  <a:lnTo>
                    <a:pt x="282" y="204"/>
                  </a:lnTo>
                  <a:lnTo>
                    <a:pt x="241" y="236"/>
                  </a:lnTo>
                  <a:lnTo>
                    <a:pt x="203" y="273"/>
                  </a:lnTo>
                  <a:lnTo>
                    <a:pt x="170" y="314"/>
                  </a:lnTo>
                  <a:lnTo>
                    <a:pt x="141" y="360"/>
                  </a:lnTo>
                  <a:lnTo>
                    <a:pt x="118" y="408"/>
                  </a:lnTo>
                  <a:lnTo>
                    <a:pt x="0" y="361"/>
                  </a:lnTo>
                  <a:lnTo>
                    <a:pt x="24" y="308"/>
                  </a:lnTo>
                  <a:lnTo>
                    <a:pt x="54" y="258"/>
                  </a:lnTo>
                  <a:lnTo>
                    <a:pt x="87" y="212"/>
                  </a:lnTo>
                  <a:lnTo>
                    <a:pt x="124" y="170"/>
                  </a:lnTo>
                  <a:lnTo>
                    <a:pt x="166" y="132"/>
                  </a:lnTo>
                  <a:lnTo>
                    <a:pt x="212" y="98"/>
                  </a:lnTo>
                  <a:lnTo>
                    <a:pt x="259" y="70"/>
                  </a:lnTo>
                  <a:lnTo>
                    <a:pt x="309" y="45"/>
                  </a:lnTo>
                  <a:lnTo>
                    <a:pt x="362" y="26"/>
                  </a:lnTo>
                  <a:lnTo>
                    <a:pt x="418" y="12"/>
                  </a:lnTo>
                  <a:lnTo>
                    <a:pt x="474" y="4"/>
                  </a:lnTo>
                  <a:lnTo>
                    <a:pt x="5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8" name="Freeform 329"/>
            <p:cNvSpPr>
              <a:spLocks/>
            </p:cNvSpPr>
            <p:nvPr/>
          </p:nvSpPr>
          <p:spPr bwMode="auto">
            <a:xfrm>
              <a:off x="10601272" y="3204841"/>
              <a:ext cx="477495" cy="577498"/>
            </a:xfrm>
            <a:custGeom>
              <a:avLst/>
              <a:gdLst>
                <a:gd name="T0" fmla="*/ 257 w 530"/>
                <a:gd name="T1" fmla="*/ 4 h 641"/>
                <a:gd name="T2" fmla="*/ 344 w 530"/>
                <a:gd name="T3" fmla="*/ 31 h 641"/>
                <a:gd name="T4" fmla="*/ 420 w 530"/>
                <a:gd name="T5" fmla="*/ 79 h 641"/>
                <a:gd name="T6" fmla="*/ 478 w 530"/>
                <a:gd name="T7" fmla="*/ 146 h 641"/>
                <a:gd name="T8" fmla="*/ 516 w 530"/>
                <a:gd name="T9" fmla="*/ 229 h 641"/>
                <a:gd name="T10" fmla="*/ 530 w 530"/>
                <a:gd name="T11" fmla="*/ 320 h 641"/>
                <a:gd name="T12" fmla="*/ 516 w 530"/>
                <a:gd name="T13" fmla="*/ 412 h 641"/>
                <a:gd name="T14" fmla="*/ 478 w 530"/>
                <a:gd name="T15" fmla="*/ 495 h 641"/>
                <a:gd name="T16" fmla="*/ 420 w 530"/>
                <a:gd name="T17" fmla="*/ 562 h 641"/>
                <a:gd name="T18" fmla="*/ 344 w 530"/>
                <a:gd name="T19" fmla="*/ 610 h 641"/>
                <a:gd name="T20" fmla="*/ 257 w 530"/>
                <a:gd name="T21" fmla="*/ 637 h 641"/>
                <a:gd name="T22" fmla="*/ 164 w 530"/>
                <a:gd name="T23" fmla="*/ 637 h 641"/>
                <a:gd name="T24" fmla="*/ 77 w 530"/>
                <a:gd name="T25" fmla="*/ 611 h 641"/>
                <a:gd name="T26" fmla="*/ 0 w 530"/>
                <a:gd name="T27" fmla="*/ 561 h 641"/>
                <a:gd name="T28" fmla="*/ 98 w 530"/>
                <a:gd name="T29" fmla="*/ 476 h 641"/>
                <a:gd name="T30" fmla="*/ 135 w 530"/>
                <a:gd name="T31" fmla="*/ 496 h 641"/>
                <a:gd name="T32" fmla="*/ 182 w 530"/>
                <a:gd name="T33" fmla="*/ 510 h 641"/>
                <a:gd name="T34" fmla="*/ 244 w 530"/>
                <a:gd name="T35" fmla="*/ 509 h 641"/>
                <a:gd name="T36" fmla="*/ 307 w 530"/>
                <a:gd name="T37" fmla="*/ 487 h 641"/>
                <a:gd name="T38" fmla="*/ 356 w 530"/>
                <a:gd name="T39" fmla="*/ 444 h 641"/>
                <a:gd name="T40" fmla="*/ 390 w 530"/>
                <a:gd name="T41" fmla="*/ 388 h 641"/>
                <a:gd name="T42" fmla="*/ 402 w 530"/>
                <a:gd name="T43" fmla="*/ 320 h 641"/>
                <a:gd name="T44" fmla="*/ 390 w 530"/>
                <a:gd name="T45" fmla="*/ 253 h 641"/>
                <a:gd name="T46" fmla="*/ 356 w 530"/>
                <a:gd name="T47" fmla="*/ 197 h 641"/>
                <a:gd name="T48" fmla="*/ 307 w 530"/>
                <a:gd name="T49" fmla="*/ 154 h 641"/>
                <a:gd name="T50" fmla="*/ 244 w 530"/>
                <a:gd name="T51" fmla="*/ 132 h 641"/>
                <a:gd name="T52" fmla="*/ 182 w 530"/>
                <a:gd name="T53" fmla="*/ 131 h 641"/>
                <a:gd name="T54" fmla="*/ 135 w 530"/>
                <a:gd name="T55" fmla="*/ 144 h 641"/>
                <a:gd name="T56" fmla="*/ 98 w 530"/>
                <a:gd name="T57" fmla="*/ 165 h 641"/>
                <a:gd name="T58" fmla="*/ 0 w 530"/>
                <a:gd name="T59" fmla="*/ 80 h 641"/>
                <a:gd name="T60" fmla="*/ 77 w 530"/>
                <a:gd name="T61" fmla="*/ 29 h 641"/>
                <a:gd name="T62" fmla="*/ 164 w 530"/>
                <a:gd name="T63" fmla="*/ 4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30" h="641">
                  <a:moveTo>
                    <a:pt x="210" y="0"/>
                  </a:moveTo>
                  <a:lnTo>
                    <a:pt x="257" y="4"/>
                  </a:lnTo>
                  <a:lnTo>
                    <a:pt x="302" y="14"/>
                  </a:lnTo>
                  <a:lnTo>
                    <a:pt x="344" y="31"/>
                  </a:lnTo>
                  <a:lnTo>
                    <a:pt x="384" y="52"/>
                  </a:lnTo>
                  <a:lnTo>
                    <a:pt x="420" y="79"/>
                  </a:lnTo>
                  <a:lnTo>
                    <a:pt x="451" y="111"/>
                  </a:lnTo>
                  <a:lnTo>
                    <a:pt x="478" y="146"/>
                  </a:lnTo>
                  <a:lnTo>
                    <a:pt x="500" y="186"/>
                  </a:lnTo>
                  <a:lnTo>
                    <a:pt x="516" y="229"/>
                  </a:lnTo>
                  <a:lnTo>
                    <a:pt x="527" y="273"/>
                  </a:lnTo>
                  <a:lnTo>
                    <a:pt x="530" y="320"/>
                  </a:lnTo>
                  <a:lnTo>
                    <a:pt x="527" y="368"/>
                  </a:lnTo>
                  <a:lnTo>
                    <a:pt x="516" y="412"/>
                  </a:lnTo>
                  <a:lnTo>
                    <a:pt x="500" y="455"/>
                  </a:lnTo>
                  <a:lnTo>
                    <a:pt x="478" y="495"/>
                  </a:lnTo>
                  <a:lnTo>
                    <a:pt x="451" y="530"/>
                  </a:lnTo>
                  <a:lnTo>
                    <a:pt x="420" y="562"/>
                  </a:lnTo>
                  <a:lnTo>
                    <a:pt x="384" y="589"/>
                  </a:lnTo>
                  <a:lnTo>
                    <a:pt x="344" y="610"/>
                  </a:lnTo>
                  <a:lnTo>
                    <a:pt x="302" y="627"/>
                  </a:lnTo>
                  <a:lnTo>
                    <a:pt x="257" y="637"/>
                  </a:lnTo>
                  <a:lnTo>
                    <a:pt x="210" y="641"/>
                  </a:lnTo>
                  <a:lnTo>
                    <a:pt x="164" y="637"/>
                  </a:lnTo>
                  <a:lnTo>
                    <a:pt x="121" y="627"/>
                  </a:lnTo>
                  <a:lnTo>
                    <a:pt x="77" y="611"/>
                  </a:lnTo>
                  <a:lnTo>
                    <a:pt x="37" y="589"/>
                  </a:lnTo>
                  <a:lnTo>
                    <a:pt x="0" y="561"/>
                  </a:lnTo>
                  <a:lnTo>
                    <a:pt x="84" y="464"/>
                  </a:lnTo>
                  <a:lnTo>
                    <a:pt x="98" y="476"/>
                  </a:lnTo>
                  <a:lnTo>
                    <a:pt x="115" y="487"/>
                  </a:lnTo>
                  <a:lnTo>
                    <a:pt x="135" y="496"/>
                  </a:lnTo>
                  <a:lnTo>
                    <a:pt x="157" y="504"/>
                  </a:lnTo>
                  <a:lnTo>
                    <a:pt x="182" y="510"/>
                  </a:lnTo>
                  <a:lnTo>
                    <a:pt x="210" y="513"/>
                  </a:lnTo>
                  <a:lnTo>
                    <a:pt x="244" y="509"/>
                  </a:lnTo>
                  <a:lnTo>
                    <a:pt x="277" y="501"/>
                  </a:lnTo>
                  <a:lnTo>
                    <a:pt x="307" y="487"/>
                  </a:lnTo>
                  <a:lnTo>
                    <a:pt x="334" y="468"/>
                  </a:lnTo>
                  <a:lnTo>
                    <a:pt x="356" y="444"/>
                  </a:lnTo>
                  <a:lnTo>
                    <a:pt x="376" y="417"/>
                  </a:lnTo>
                  <a:lnTo>
                    <a:pt x="390" y="388"/>
                  </a:lnTo>
                  <a:lnTo>
                    <a:pt x="398" y="355"/>
                  </a:lnTo>
                  <a:lnTo>
                    <a:pt x="402" y="320"/>
                  </a:lnTo>
                  <a:lnTo>
                    <a:pt x="398" y="286"/>
                  </a:lnTo>
                  <a:lnTo>
                    <a:pt x="390" y="253"/>
                  </a:lnTo>
                  <a:lnTo>
                    <a:pt x="376" y="224"/>
                  </a:lnTo>
                  <a:lnTo>
                    <a:pt x="356" y="197"/>
                  </a:lnTo>
                  <a:lnTo>
                    <a:pt x="334" y="173"/>
                  </a:lnTo>
                  <a:lnTo>
                    <a:pt x="307" y="154"/>
                  </a:lnTo>
                  <a:lnTo>
                    <a:pt x="277" y="140"/>
                  </a:lnTo>
                  <a:lnTo>
                    <a:pt x="244" y="132"/>
                  </a:lnTo>
                  <a:lnTo>
                    <a:pt x="210" y="128"/>
                  </a:lnTo>
                  <a:lnTo>
                    <a:pt x="182" y="131"/>
                  </a:lnTo>
                  <a:lnTo>
                    <a:pt x="157" y="136"/>
                  </a:lnTo>
                  <a:lnTo>
                    <a:pt x="135" y="144"/>
                  </a:lnTo>
                  <a:lnTo>
                    <a:pt x="115" y="154"/>
                  </a:lnTo>
                  <a:lnTo>
                    <a:pt x="98" y="165"/>
                  </a:lnTo>
                  <a:lnTo>
                    <a:pt x="84" y="177"/>
                  </a:lnTo>
                  <a:lnTo>
                    <a:pt x="0" y="80"/>
                  </a:lnTo>
                  <a:lnTo>
                    <a:pt x="37" y="52"/>
                  </a:lnTo>
                  <a:lnTo>
                    <a:pt x="77" y="29"/>
                  </a:lnTo>
                  <a:lnTo>
                    <a:pt x="121" y="14"/>
                  </a:lnTo>
                  <a:lnTo>
                    <a:pt x="164" y="4"/>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9" name="Freeform 330"/>
            <p:cNvSpPr>
              <a:spLocks noEditPoints="1"/>
            </p:cNvSpPr>
            <p:nvPr/>
          </p:nvSpPr>
          <p:spPr bwMode="auto">
            <a:xfrm>
              <a:off x="9351678" y="1994887"/>
              <a:ext cx="2937043" cy="3497424"/>
            </a:xfrm>
            <a:custGeom>
              <a:avLst/>
              <a:gdLst>
                <a:gd name="T0" fmla="*/ 638 w 3260"/>
                <a:gd name="T1" fmla="*/ 3697 h 3882"/>
                <a:gd name="T2" fmla="*/ 689 w 3260"/>
                <a:gd name="T3" fmla="*/ 3751 h 3882"/>
                <a:gd name="T4" fmla="*/ 755 w 3260"/>
                <a:gd name="T5" fmla="*/ 3731 h 3882"/>
                <a:gd name="T6" fmla="*/ 870 w 3260"/>
                <a:gd name="T7" fmla="*/ 3157 h 3882"/>
                <a:gd name="T8" fmla="*/ 2439 w 3260"/>
                <a:gd name="T9" fmla="*/ 3716 h 3882"/>
                <a:gd name="T10" fmla="*/ 2497 w 3260"/>
                <a:gd name="T11" fmla="*/ 3754 h 3882"/>
                <a:gd name="T12" fmla="*/ 2560 w 3260"/>
                <a:gd name="T13" fmla="*/ 3716 h 3882"/>
                <a:gd name="T14" fmla="*/ 2332 w 3260"/>
                <a:gd name="T15" fmla="*/ 3155 h 3882"/>
                <a:gd name="T16" fmla="*/ 1918 w 3260"/>
                <a:gd name="T17" fmla="*/ 31 h 3882"/>
                <a:gd name="T18" fmla="*/ 2314 w 3260"/>
                <a:gd name="T19" fmla="*/ 162 h 3882"/>
                <a:gd name="T20" fmla="*/ 2659 w 3260"/>
                <a:gd name="T21" fmla="*/ 384 h 3882"/>
                <a:gd name="T22" fmla="*/ 2938 w 3260"/>
                <a:gd name="T23" fmla="*/ 681 h 3882"/>
                <a:gd name="T24" fmla="*/ 3140 w 3260"/>
                <a:gd name="T25" fmla="*/ 1040 h 3882"/>
                <a:gd name="T26" fmla="*/ 3246 w 3260"/>
                <a:gd name="T27" fmla="*/ 1447 h 3882"/>
                <a:gd name="T28" fmla="*/ 3247 w 3260"/>
                <a:gd name="T29" fmla="*/ 1874 h 3882"/>
                <a:gd name="T30" fmla="*/ 3146 w 3260"/>
                <a:gd name="T31" fmla="*/ 2271 h 3882"/>
                <a:gd name="T32" fmla="*/ 2954 w 3260"/>
                <a:gd name="T33" fmla="*/ 2624 h 3882"/>
                <a:gd name="T34" fmla="*/ 2687 w 3260"/>
                <a:gd name="T35" fmla="*/ 2918 h 3882"/>
                <a:gd name="T36" fmla="*/ 2677 w 3260"/>
                <a:gd name="T37" fmla="*/ 3605 h 3882"/>
                <a:gd name="T38" fmla="*/ 2687 w 3260"/>
                <a:gd name="T39" fmla="*/ 3738 h 3882"/>
                <a:gd name="T40" fmla="*/ 2609 w 3260"/>
                <a:gd name="T41" fmla="*/ 3848 h 3882"/>
                <a:gd name="T42" fmla="*/ 2498 w 3260"/>
                <a:gd name="T43" fmla="*/ 3882 h 3882"/>
                <a:gd name="T44" fmla="*/ 2384 w 3260"/>
                <a:gd name="T45" fmla="*/ 3844 h 3882"/>
                <a:gd name="T46" fmla="*/ 2067 w 3260"/>
                <a:gd name="T47" fmla="*/ 3259 h 3882"/>
                <a:gd name="T48" fmla="*/ 1694 w 3260"/>
                <a:gd name="T49" fmla="*/ 3325 h 3882"/>
                <a:gd name="T50" fmla="*/ 1317 w 3260"/>
                <a:gd name="T51" fmla="*/ 3302 h 3882"/>
                <a:gd name="T52" fmla="*/ 863 w 3260"/>
                <a:gd name="T53" fmla="*/ 3801 h 3882"/>
                <a:gd name="T54" fmla="*/ 766 w 3260"/>
                <a:gd name="T55" fmla="*/ 3873 h 3882"/>
                <a:gd name="T56" fmla="*/ 657 w 3260"/>
                <a:gd name="T57" fmla="*/ 3876 h 3882"/>
                <a:gd name="T58" fmla="*/ 547 w 3260"/>
                <a:gd name="T59" fmla="*/ 3801 h 3882"/>
                <a:gd name="T60" fmla="*/ 510 w 3260"/>
                <a:gd name="T61" fmla="*/ 3671 h 3882"/>
                <a:gd name="T62" fmla="*/ 677 w 3260"/>
                <a:gd name="T63" fmla="*/ 3045 h 3882"/>
                <a:gd name="T64" fmla="*/ 384 w 3260"/>
                <a:gd name="T65" fmla="*/ 2799 h 3882"/>
                <a:gd name="T66" fmla="*/ 154 w 3260"/>
                <a:gd name="T67" fmla="*/ 2491 h 3882"/>
                <a:gd name="T68" fmla="*/ 0 w 3260"/>
                <a:gd name="T69" fmla="*/ 2129 h 3882"/>
                <a:gd name="T70" fmla="*/ 236 w 3260"/>
                <a:gd name="T71" fmla="*/ 2373 h 3882"/>
                <a:gd name="T72" fmla="*/ 461 w 3260"/>
                <a:gd name="T73" fmla="*/ 2694 h 3882"/>
                <a:gd name="T74" fmla="*/ 756 w 3260"/>
                <a:gd name="T75" fmla="*/ 2947 h 3882"/>
                <a:gd name="T76" fmla="*/ 1107 w 3260"/>
                <a:gd name="T77" fmla="*/ 3119 h 3882"/>
                <a:gd name="T78" fmla="*/ 1496 w 3260"/>
                <a:gd name="T79" fmla="*/ 3196 h 3882"/>
                <a:gd name="T80" fmla="*/ 1906 w 3260"/>
                <a:gd name="T81" fmla="*/ 3168 h 3882"/>
                <a:gd name="T82" fmla="*/ 2285 w 3260"/>
                <a:gd name="T83" fmla="*/ 3037 h 3882"/>
                <a:gd name="T84" fmla="*/ 2610 w 3260"/>
                <a:gd name="T85" fmla="*/ 2816 h 3882"/>
                <a:gd name="T86" fmla="*/ 2870 w 3260"/>
                <a:gd name="T87" fmla="*/ 2521 h 3882"/>
                <a:gd name="T88" fmla="*/ 3048 w 3260"/>
                <a:gd name="T89" fmla="*/ 2168 h 3882"/>
                <a:gd name="T90" fmla="*/ 3129 w 3260"/>
                <a:gd name="T91" fmla="*/ 1768 h 3882"/>
                <a:gd name="T92" fmla="*/ 3101 w 3260"/>
                <a:gd name="T93" fmla="*/ 1355 h 3882"/>
                <a:gd name="T94" fmla="*/ 2970 w 3260"/>
                <a:gd name="T95" fmla="*/ 975 h 3882"/>
                <a:gd name="T96" fmla="*/ 2749 w 3260"/>
                <a:gd name="T97" fmla="*/ 649 h 3882"/>
                <a:gd name="T98" fmla="*/ 2454 w 3260"/>
                <a:gd name="T99" fmla="*/ 390 h 3882"/>
                <a:gd name="T100" fmla="*/ 2101 w 3260"/>
                <a:gd name="T101" fmla="*/ 212 h 3882"/>
                <a:gd name="T102" fmla="*/ 1702 w 3260"/>
                <a:gd name="T103" fmla="*/ 131 h 3882"/>
                <a:gd name="T104" fmla="*/ 1298 w 3260"/>
                <a:gd name="T105" fmla="*/ 158 h 3882"/>
                <a:gd name="T106" fmla="*/ 926 w 3260"/>
                <a:gd name="T107" fmla="*/ 284 h 3882"/>
                <a:gd name="T108" fmla="*/ 601 w 3260"/>
                <a:gd name="T109" fmla="*/ 497 h 3882"/>
                <a:gd name="T110" fmla="*/ 338 w 3260"/>
                <a:gd name="T111" fmla="*/ 786 h 3882"/>
                <a:gd name="T112" fmla="*/ 154 w 3260"/>
                <a:gd name="T113" fmla="*/ 1137 h 3882"/>
                <a:gd name="T114" fmla="*/ 71 w 3260"/>
                <a:gd name="T115" fmla="*/ 1003 h 3882"/>
                <a:gd name="T116" fmla="*/ 278 w 3260"/>
                <a:gd name="T117" fmla="*/ 651 h 3882"/>
                <a:gd name="T118" fmla="*/ 561 w 3260"/>
                <a:gd name="T119" fmla="*/ 365 h 3882"/>
                <a:gd name="T120" fmla="*/ 902 w 3260"/>
                <a:gd name="T121" fmla="*/ 153 h 3882"/>
                <a:gd name="T122" fmla="*/ 1287 w 3260"/>
                <a:gd name="T123" fmla="*/ 29 h 3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60" h="3882">
                  <a:moveTo>
                    <a:pt x="870" y="3157"/>
                  </a:moveTo>
                  <a:lnTo>
                    <a:pt x="643" y="3658"/>
                  </a:lnTo>
                  <a:lnTo>
                    <a:pt x="638" y="3677"/>
                  </a:lnTo>
                  <a:lnTo>
                    <a:pt x="638" y="3697"/>
                  </a:lnTo>
                  <a:lnTo>
                    <a:pt x="644" y="3716"/>
                  </a:lnTo>
                  <a:lnTo>
                    <a:pt x="655" y="3732"/>
                  </a:lnTo>
                  <a:lnTo>
                    <a:pt x="670" y="3744"/>
                  </a:lnTo>
                  <a:lnTo>
                    <a:pt x="689" y="3751"/>
                  </a:lnTo>
                  <a:lnTo>
                    <a:pt x="707" y="3754"/>
                  </a:lnTo>
                  <a:lnTo>
                    <a:pt x="726" y="3751"/>
                  </a:lnTo>
                  <a:lnTo>
                    <a:pt x="741" y="3743"/>
                  </a:lnTo>
                  <a:lnTo>
                    <a:pt x="755" y="3731"/>
                  </a:lnTo>
                  <a:lnTo>
                    <a:pt x="766" y="3716"/>
                  </a:lnTo>
                  <a:lnTo>
                    <a:pt x="1014" y="3220"/>
                  </a:lnTo>
                  <a:lnTo>
                    <a:pt x="942" y="3190"/>
                  </a:lnTo>
                  <a:lnTo>
                    <a:pt x="870" y="3157"/>
                  </a:lnTo>
                  <a:close/>
                  <a:moveTo>
                    <a:pt x="2332" y="3155"/>
                  </a:moveTo>
                  <a:lnTo>
                    <a:pt x="2262" y="3188"/>
                  </a:lnTo>
                  <a:lnTo>
                    <a:pt x="2189" y="3218"/>
                  </a:lnTo>
                  <a:lnTo>
                    <a:pt x="2439" y="3716"/>
                  </a:lnTo>
                  <a:lnTo>
                    <a:pt x="2450" y="3731"/>
                  </a:lnTo>
                  <a:lnTo>
                    <a:pt x="2463" y="3743"/>
                  </a:lnTo>
                  <a:lnTo>
                    <a:pt x="2479" y="3751"/>
                  </a:lnTo>
                  <a:lnTo>
                    <a:pt x="2497" y="3754"/>
                  </a:lnTo>
                  <a:lnTo>
                    <a:pt x="2516" y="3751"/>
                  </a:lnTo>
                  <a:lnTo>
                    <a:pt x="2534" y="3744"/>
                  </a:lnTo>
                  <a:lnTo>
                    <a:pt x="2548" y="3732"/>
                  </a:lnTo>
                  <a:lnTo>
                    <a:pt x="2560" y="3716"/>
                  </a:lnTo>
                  <a:lnTo>
                    <a:pt x="2566" y="3696"/>
                  </a:lnTo>
                  <a:lnTo>
                    <a:pt x="2566" y="3677"/>
                  </a:lnTo>
                  <a:lnTo>
                    <a:pt x="2560" y="3658"/>
                  </a:lnTo>
                  <a:lnTo>
                    <a:pt x="2332" y="3155"/>
                  </a:lnTo>
                  <a:close/>
                  <a:moveTo>
                    <a:pt x="1597" y="0"/>
                  </a:moveTo>
                  <a:lnTo>
                    <a:pt x="1707" y="3"/>
                  </a:lnTo>
                  <a:lnTo>
                    <a:pt x="1814" y="14"/>
                  </a:lnTo>
                  <a:lnTo>
                    <a:pt x="1918" y="31"/>
                  </a:lnTo>
                  <a:lnTo>
                    <a:pt x="2022" y="54"/>
                  </a:lnTo>
                  <a:lnTo>
                    <a:pt x="2122" y="85"/>
                  </a:lnTo>
                  <a:lnTo>
                    <a:pt x="2220" y="120"/>
                  </a:lnTo>
                  <a:lnTo>
                    <a:pt x="2314" y="162"/>
                  </a:lnTo>
                  <a:lnTo>
                    <a:pt x="2406" y="210"/>
                  </a:lnTo>
                  <a:lnTo>
                    <a:pt x="2494" y="263"/>
                  </a:lnTo>
                  <a:lnTo>
                    <a:pt x="2578" y="320"/>
                  </a:lnTo>
                  <a:lnTo>
                    <a:pt x="2659" y="384"/>
                  </a:lnTo>
                  <a:lnTo>
                    <a:pt x="2736" y="452"/>
                  </a:lnTo>
                  <a:lnTo>
                    <a:pt x="2808" y="524"/>
                  </a:lnTo>
                  <a:lnTo>
                    <a:pt x="2876" y="601"/>
                  </a:lnTo>
                  <a:lnTo>
                    <a:pt x="2938" y="681"/>
                  </a:lnTo>
                  <a:lnTo>
                    <a:pt x="2997" y="766"/>
                  </a:lnTo>
                  <a:lnTo>
                    <a:pt x="3050" y="854"/>
                  </a:lnTo>
                  <a:lnTo>
                    <a:pt x="3097" y="946"/>
                  </a:lnTo>
                  <a:lnTo>
                    <a:pt x="3140" y="1040"/>
                  </a:lnTo>
                  <a:lnTo>
                    <a:pt x="3175" y="1138"/>
                  </a:lnTo>
                  <a:lnTo>
                    <a:pt x="3206" y="1238"/>
                  </a:lnTo>
                  <a:lnTo>
                    <a:pt x="3229" y="1342"/>
                  </a:lnTo>
                  <a:lnTo>
                    <a:pt x="3246" y="1447"/>
                  </a:lnTo>
                  <a:lnTo>
                    <a:pt x="3256" y="1554"/>
                  </a:lnTo>
                  <a:lnTo>
                    <a:pt x="3260" y="1663"/>
                  </a:lnTo>
                  <a:lnTo>
                    <a:pt x="3256" y="1770"/>
                  </a:lnTo>
                  <a:lnTo>
                    <a:pt x="3247" y="1874"/>
                  </a:lnTo>
                  <a:lnTo>
                    <a:pt x="3230" y="1977"/>
                  </a:lnTo>
                  <a:lnTo>
                    <a:pt x="3208" y="2078"/>
                  </a:lnTo>
                  <a:lnTo>
                    <a:pt x="3180" y="2176"/>
                  </a:lnTo>
                  <a:lnTo>
                    <a:pt x="3146" y="2271"/>
                  </a:lnTo>
                  <a:lnTo>
                    <a:pt x="3105" y="2365"/>
                  </a:lnTo>
                  <a:lnTo>
                    <a:pt x="3060" y="2454"/>
                  </a:lnTo>
                  <a:lnTo>
                    <a:pt x="3010" y="2540"/>
                  </a:lnTo>
                  <a:lnTo>
                    <a:pt x="2954" y="2624"/>
                  </a:lnTo>
                  <a:lnTo>
                    <a:pt x="2894" y="2704"/>
                  </a:lnTo>
                  <a:lnTo>
                    <a:pt x="2830" y="2779"/>
                  </a:lnTo>
                  <a:lnTo>
                    <a:pt x="2760" y="2851"/>
                  </a:lnTo>
                  <a:lnTo>
                    <a:pt x="2687" y="2918"/>
                  </a:lnTo>
                  <a:lnTo>
                    <a:pt x="2610" y="2982"/>
                  </a:lnTo>
                  <a:lnTo>
                    <a:pt x="2530" y="3041"/>
                  </a:lnTo>
                  <a:lnTo>
                    <a:pt x="2445" y="3094"/>
                  </a:lnTo>
                  <a:lnTo>
                    <a:pt x="2677" y="3605"/>
                  </a:lnTo>
                  <a:lnTo>
                    <a:pt x="2689" y="3637"/>
                  </a:lnTo>
                  <a:lnTo>
                    <a:pt x="2695" y="3671"/>
                  </a:lnTo>
                  <a:lnTo>
                    <a:pt x="2693" y="3705"/>
                  </a:lnTo>
                  <a:lnTo>
                    <a:pt x="2687" y="3738"/>
                  </a:lnTo>
                  <a:lnTo>
                    <a:pt x="2676" y="3771"/>
                  </a:lnTo>
                  <a:lnTo>
                    <a:pt x="2658" y="3801"/>
                  </a:lnTo>
                  <a:lnTo>
                    <a:pt x="2636" y="3827"/>
                  </a:lnTo>
                  <a:lnTo>
                    <a:pt x="2609" y="3848"/>
                  </a:lnTo>
                  <a:lnTo>
                    <a:pt x="2579" y="3864"/>
                  </a:lnTo>
                  <a:lnTo>
                    <a:pt x="2546" y="3876"/>
                  </a:lnTo>
                  <a:lnTo>
                    <a:pt x="2523" y="3881"/>
                  </a:lnTo>
                  <a:lnTo>
                    <a:pt x="2498" y="3882"/>
                  </a:lnTo>
                  <a:lnTo>
                    <a:pt x="2467" y="3880"/>
                  </a:lnTo>
                  <a:lnTo>
                    <a:pt x="2438" y="3873"/>
                  </a:lnTo>
                  <a:lnTo>
                    <a:pt x="2410" y="3861"/>
                  </a:lnTo>
                  <a:lnTo>
                    <a:pt x="2384" y="3844"/>
                  </a:lnTo>
                  <a:lnTo>
                    <a:pt x="2360" y="3824"/>
                  </a:lnTo>
                  <a:lnTo>
                    <a:pt x="2340" y="3801"/>
                  </a:lnTo>
                  <a:lnTo>
                    <a:pt x="2324" y="3774"/>
                  </a:lnTo>
                  <a:lnTo>
                    <a:pt x="2067" y="3259"/>
                  </a:lnTo>
                  <a:lnTo>
                    <a:pt x="1976" y="3283"/>
                  </a:lnTo>
                  <a:lnTo>
                    <a:pt x="1884" y="3302"/>
                  </a:lnTo>
                  <a:lnTo>
                    <a:pt x="1790" y="3316"/>
                  </a:lnTo>
                  <a:lnTo>
                    <a:pt x="1694" y="3325"/>
                  </a:lnTo>
                  <a:lnTo>
                    <a:pt x="1597" y="3327"/>
                  </a:lnTo>
                  <a:lnTo>
                    <a:pt x="1503" y="3325"/>
                  </a:lnTo>
                  <a:lnTo>
                    <a:pt x="1409" y="3316"/>
                  </a:lnTo>
                  <a:lnTo>
                    <a:pt x="1317" y="3302"/>
                  </a:lnTo>
                  <a:lnTo>
                    <a:pt x="1226" y="3283"/>
                  </a:lnTo>
                  <a:lnTo>
                    <a:pt x="1137" y="3260"/>
                  </a:lnTo>
                  <a:lnTo>
                    <a:pt x="880" y="3774"/>
                  </a:lnTo>
                  <a:lnTo>
                    <a:pt x="863" y="3801"/>
                  </a:lnTo>
                  <a:lnTo>
                    <a:pt x="843" y="3824"/>
                  </a:lnTo>
                  <a:lnTo>
                    <a:pt x="820" y="3844"/>
                  </a:lnTo>
                  <a:lnTo>
                    <a:pt x="794" y="3861"/>
                  </a:lnTo>
                  <a:lnTo>
                    <a:pt x="766" y="3873"/>
                  </a:lnTo>
                  <a:lnTo>
                    <a:pt x="736" y="3880"/>
                  </a:lnTo>
                  <a:lnTo>
                    <a:pt x="706" y="3882"/>
                  </a:lnTo>
                  <a:lnTo>
                    <a:pt x="682" y="3881"/>
                  </a:lnTo>
                  <a:lnTo>
                    <a:pt x="657" y="3876"/>
                  </a:lnTo>
                  <a:lnTo>
                    <a:pt x="625" y="3864"/>
                  </a:lnTo>
                  <a:lnTo>
                    <a:pt x="595" y="3848"/>
                  </a:lnTo>
                  <a:lnTo>
                    <a:pt x="569" y="3827"/>
                  </a:lnTo>
                  <a:lnTo>
                    <a:pt x="547" y="3801"/>
                  </a:lnTo>
                  <a:lnTo>
                    <a:pt x="529" y="3771"/>
                  </a:lnTo>
                  <a:lnTo>
                    <a:pt x="517" y="3738"/>
                  </a:lnTo>
                  <a:lnTo>
                    <a:pt x="510" y="3705"/>
                  </a:lnTo>
                  <a:lnTo>
                    <a:pt x="510" y="3671"/>
                  </a:lnTo>
                  <a:lnTo>
                    <a:pt x="516" y="3638"/>
                  </a:lnTo>
                  <a:lnTo>
                    <a:pt x="527" y="3605"/>
                  </a:lnTo>
                  <a:lnTo>
                    <a:pt x="757" y="3096"/>
                  </a:lnTo>
                  <a:lnTo>
                    <a:pt x="677" y="3045"/>
                  </a:lnTo>
                  <a:lnTo>
                    <a:pt x="598" y="2990"/>
                  </a:lnTo>
                  <a:lnTo>
                    <a:pt x="524" y="2931"/>
                  </a:lnTo>
                  <a:lnTo>
                    <a:pt x="452" y="2866"/>
                  </a:lnTo>
                  <a:lnTo>
                    <a:pt x="384" y="2799"/>
                  </a:lnTo>
                  <a:lnTo>
                    <a:pt x="320" y="2727"/>
                  </a:lnTo>
                  <a:lnTo>
                    <a:pt x="260" y="2652"/>
                  </a:lnTo>
                  <a:lnTo>
                    <a:pt x="205" y="2573"/>
                  </a:lnTo>
                  <a:lnTo>
                    <a:pt x="154" y="2491"/>
                  </a:lnTo>
                  <a:lnTo>
                    <a:pt x="109" y="2405"/>
                  </a:lnTo>
                  <a:lnTo>
                    <a:pt x="67" y="2316"/>
                  </a:lnTo>
                  <a:lnTo>
                    <a:pt x="31" y="2224"/>
                  </a:lnTo>
                  <a:lnTo>
                    <a:pt x="0" y="2129"/>
                  </a:lnTo>
                  <a:lnTo>
                    <a:pt x="123" y="2094"/>
                  </a:lnTo>
                  <a:lnTo>
                    <a:pt x="154" y="2190"/>
                  </a:lnTo>
                  <a:lnTo>
                    <a:pt x="192" y="2283"/>
                  </a:lnTo>
                  <a:lnTo>
                    <a:pt x="236" y="2373"/>
                  </a:lnTo>
                  <a:lnTo>
                    <a:pt x="284" y="2459"/>
                  </a:lnTo>
                  <a:lnTo>
                    <a:pt x="338" y="2541"/>
                  </a:lnTo>
                  <a:lnTo>
                    <a:pt x="397" y="2620"/>
                  </a:lnTo>
                  <a:lnTo>
                    <a:pt x="461" y="2694"/>
                  </a:lnTo>
                  <a:lnTo>
                    <a:pt x="529" y="2764"/>
                  </a:lnTo>
                  <a:lnTo>
                    <a:pt x="601" y="2830"/>
                  </a:lnTo>
                  <a:lnTo>
                    <a:pt x="676" y="2891"/>
                  </a:lnTo>
                  <a:lnTo>
                    <a:pt x="756" y="2947"/>
                  </a:lnTo>
                  <a:lnTo>
                    <a:pt x="840" y="2997"/>
                  </a:lnTo>
                  <a:lnTo>
                    <a:pt x="926" y="3043"/>
                  </a:lnTo>
                  <a:lnTo>
                    <a:pt x="1015" y="3083"/>
                  </a:lnTo>
                  <a:lnTo>
                    <a:pt x="1107" y="3119"/>
                  </a:lnTo>
                  <a:lnTo>
                    <a:pt x="1201" y="3147"/>
                  </a:lnTo>
                  <a:lnTo>
                    <a:pt x="1298" y="3169"/>
                  </a:lnTo>
                  <a:lnTo>
                    <a:pt x="1396" y="3186"/>
                  </a:lnTo>
                  <a:lnTo>
                    <a:pt x="1496" y="3196"/>
                  </a:lnTo>
                  <a:lnTo>
                    <a:pt x="1597" y="3200"/>
                  </a:lnTo>
                  <a:lnTo>
                    <a:pt x="1702" y="3196"/>
                  </a:lnTo>
                  <a:lnTo>
                    <a:pt x="1805" y="3186"/>
                  </a:lnTo>
                  <a:lnTo>
                    <a:pt x="1906" y="3168"/>
                  </a:lnTo>
                  <a:lnTo>
                    <a:pt x="2004" y="3144"/>
                  </a:lnTo>
                  <a:lnTo>
                    <a:pt x="2101" y="3115"/>
                  </a:lnTo>
                  <a:lnTo>
                    <a:pt x="2194" y="3078"/>
                  </a:lnTo>
                  <a:lnTo>
                    <a:pt x="2285" y="3037"/>
                  </a:lnTo>
                  <a:lnTo>
                    <a:pt x="2371" y="2989"/>
                  </a:lnTo>
                  <a:lnTo>
                    <a:pt x="2454" y="2937"/>
                  </a:lnTo>
                  <a:lnTo>
                    <a:pt x="2534" y="2879"/>
                  </a:lnTo>
                  <a:lnTo>
                    <a:pt x="2610" y="2816"/>
                  </a:lnTo>
                  <a:lnTo>
                    <a:pt x="2682" y="2749"/>
                  </a:lnTo>
                  <a:lnTo>
                    <a:pt x="2749" y="2678"/>
                  </a:lnTo>
                  <a:lnTo>
                    <a:pt x="2812" y="2601"/>
                  </a:lnTo>
                  <a:lnTo>
                    <a:pt x="2870" y="2521"/>
                  </a:lnTo>
                  <a:lnTo>
                    <a:pt x="2922" y="2438"/>
                  </a:lnTo>
                  <a:lnTo>
                    <a:pt x="2970" y="2352"/>
                  </a:lnTo>
                  <a:lnTo>
                    <a:pt x="3011" y="2261"/>
                  </a:lnTo>
                  <a:lnTo>
                    <a:pt x="3048" y="2168"/>
                  </a:lnTo>
                  <a:lnTo>
                    <a:pt x="3077" y="2071"/>
                  </a:lnTo>
                  <a:lnTo>
                    <a:pt x="3101" y="1972"/>
                  </a:lnTo>
                  <a:lnTo>
                    <a:pt x="3118" y="1872"/>
                  </a:lnTo>
                  <a:lnTo>
                    <a:pt x="3129" y="1768"/>
                  </a:lnTo>
                  <a:lnTo>
                    <a:pt x="3133" y="1663"/>
                  </a:lnTo>
                  <a:lnTo>
                    <a:pt x="3129" y="1559"/>
                  </a:lnTo>
                  <a:lnTo>
                    <a:pt x="3118" y="1455"/>
                  </a:lnTo>
                  <a:lnTo>
                    <a:pt x="3101" y="1355"/>
                  </a:lnTo>
                  <a:lnTo>
                    <a:pt x="3077" y="1256"/>
                  </a:lnTo>
                  <a:lnTo>
                    <a:pt x="3048" y="1159"/>
                  </a:lnTo>
                  <a:lnTo>
                    <a:pt x="3011" y="1066"/>
                  </a:lnTo>
                  <a:lnTo>
                    <a:pt x="2970" y="975"/>
                  </a:lnTo>
                  <a:lnTo>
                    <a:pt x="2922" y="888"/>
                  </a:lnTo>
                  <a:lnTo>
                    <a:pt x="2870" y="806"/>
                  </a:lnTo>
                  <a:lnTo>
                    <a:pt x="2812" y="726"/>
                  </a:lnTo>
                  <a:lnTo>
                    <a:pt x="2749" y="649"/>
                  </a:lnTo>
                  <a:lnTo>
                    <a:pt x="2682" y="578"/>
                  </a:lnTo>
                  <a:lnTo>
                    <a:pt x="2610" y="510"/>
                  </a:lnTo>
                  <a:lnTo>
                    <a:pt x="2534" y="448"/>
                  </a:lnTo>
                  <a:lnTo>
                    <a:pt x="2454" y="390"/>
                  </a:lnTo>
                  <a:lnTo>
                    <a:pt x="2371" y="338"/>
                  </a:lnTo>
                  <a:lnTo>
                    <a:pt x="2285" y="290"/>
                  </a:lnTo>
                  <a:lnTo>
                    <a:pt x="2194" y="248"/>
                  </a:lnTo>
                  <a:lnTo>
                    <a:pt x="2101" y="212"/>
                  </a:lnTo>
                  <a:lnTo>
                    <a:pt x="2004" y="183"/>
                  </a:lnTo>
                  <a:lnTo>
                    <a:pt x="1906" y="159"/>
                  </a:lnTo>
                  <a:lnTo>
                    <a:pt x="1805" y="141"/>
                  </a:lnTo>
                  <a:lnTo>
                    <a:pt x="1702" y="131"/>
                  </a:lnTo>
                  <a:lnTo>
                    <a:pt x="1597" y="127"/>
                  </a:lnTo>
                  <a:lnTo>
                    <a:pt x="1496" y="131"/>
                  </a:lnTo>
                  <a:lnTo>
                    <a:pt x="1396" y="141"/>
                  </a:lnTo>
                  <a:lnTo>
                    <a:pt x="1298" y="158"/>
                  </a:lnTo>
                  <a:lnTo>
                    <a:pt x="1201" y="180"/>
                  </a:lnTo>
                  <a:lnTo>
                    <a:pt x="1107" y="208"/>
                  </a:lnTo>
                  <a:lnTo>
                    <a:pt x="1015" y="244"/>
                  </a:lnTo>
                  <a:lnTo>
                    <a:pt x="926" y="284"/>
                  </a:lnTo>
                  <a:lnTo>
                    <a:pt x="840" y="329"/>
                  </a:lnTo>
                  <a:lnTo>
                    <a:pt x="756" y="380"/>
                  </a:lnTo>
                  <a:lnTo>
                    <a:pt x="677" y="436"/>
                  </a:lnTo>
                  <a:lnTo>
                    <a:pt x="601" y="497"/>
                  </a:lnTo>
                  <a:lnTo>
                    <a:pt x="529" y="563"/>
                  </a:lnTo>
                  <a:lnTo>
                    <a:pt x="461" y="633"/>
                  </a:lnTo>
                  <a:lnTo>
                    <a:pt x="397" y="707"/>
                  </a:lnTo>
                  <a:lnTo>
                    <a:pt x="338" y="786"/>
                  </a:lnTo>
                  <a:lnTo>
                    <a:pt x="284" y="868"/>
                  </a:lnTo>
                  <a:lnTo>
                    <a:pt x="236" y="954"/>
                  </a:lnTo>
                  <a:lnTo>
                    <a:pt x="192" y="1044"/>
                  </a:lnTo>
                  <a:lnTo>
                    <a:pt x="154" y="1137"/>
                  </a:lnTo>
                  <a:lnTo>
                    <a:pt x="123" y="1233"/>
                  </a:lnTo>
                  <a:lnTo>
                    <a:pt x="0" y="1198"/>
                  </a:lnTo>
                  <a:lnTo>
                    <a:pt x="33" y="1098"/>
                  </a:lnTo>
                  <a:lnTo>
                    <a:pt x="71" y="1003"/>
                  </a:lnTo>
                  <a:lnTo>
                    <a:pt x="114" y="909"/>
                  </a:lnTo>
                  <a:lnTo>
                    <a:pt x="164" y="820"/>
                  </a:lnTo>
                  <a:lnTo>
                    <a:pt x="219" y="734"/>
                  </a:lnTo>
                  <a:lnTo>
                    <a:pt x="278" y="651"/>
                  </a:lnTo>
                  <a:lnTo>
                    <a:pt x="342" y="574"/>
                  </a:lnTo>
                  <a:lnTo>
                    <a:pt x="411" y="499"/>
                  </a:lnTo>
                  <a:lnTo>
                    <a:pt x="483" y="430"/>
                  </a:lnTo>
                  <a:lnTo>
                    <a:pt x="561" y="365"/>
                  </a:lnTo>
                  <a:lnTo>
                    <a:pt x="641" y="304"/>
                  </a:lnTo>
                  <a:lnTo>
                    <a:pt x="724" y="248"/>
                  </a:lnTo>
                  <a:lnTo>
                    <a:pt x="812" y="199"/>
                  </a:lnTo>
                  <a:lnTo>
                    <a:pt x="902" y="153"/>
                  </a:lnTo>
                  <a:lnTo>
                    <a:pt x="995" y="113"/>
                  </a:lnTo>
                  <a:lnTo>
                    <a:pt x="1091" y="80"/>
                  </a:lnTo>
                  <a:lnTo>
                    <a:pt x="1188" y="51"/>
                  </a:lnTo>
                  <a:lnTo>
                    <a:pt x="1287" y="29"/>
                  </a:lnTo>
                  <a:lnTo>
                    <a:pt x="1390" y="13"/>
                  </a:lnTo>
                  <a:lnTo>
                    <a:pt x="1492" y="2"/>
                  </a:lnTo>
                  <a:lnTo>
                    <a:pt x="15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0" name="Rectangle 331"/>
            <p:cNvSpPr>
              <a:spLocks noChangeArrowheads="1"/>
            </p:cNvSpPr>
            <p:nvPr/>
          </p:nvSpPr>
          <p:spPr bwMode="auto">
            <a:xfrm>
              <a:off x="10963448" y="5107612"/>
              <a:ext cx="115319" cy="11622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91" name="Rectangle 332"/>
            <p:cNvSpPr>
              <a:spLocks noChangeArrowheads="1"/>
            </p:cNvSpPr>
            <p:nvPr/>
          </p:nvSpPr>
          <p:spPr bwMode="auto">
            <a:xfrm>
              <a:off x="10732809" y="5107612"/>
              <a:ext cx="115319" cy="11622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92" name="Rectangle 333"/>
            <p:cNvSpPr>
              <a:spLocks noChangeArrowheads="1"/>
            </p:cNvSpPr>
            <p:nvPr/>
          </p:nvSpPr>
          <p:spPr bwMode="auto">
            <a:xfrm>
              <a:off x="10502170" y="5107612"/>
              <a:ext cx="115319" cy="11622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40" name="Freeform 389"/>
          <p:cNvSpPr>
            <a:spLocks noEditPoints="1"/>
          </p:cNvSpPr>
          <p:nvPr/>
        </p:nvSpPr>
        <p:spPr bwMode="auto">
          <a:xfrm>
            <a:off x="4318289" y="2115322"/>
            <a:ext cx="238817" cy="202745"/>
          </a:xfrm>
          <a:custGeom>
            <a:avLst/>
            <a:gdLst>
              <a:gd name="T0" fmla="*/ 2880 w 3456"/>
              <a:gd name="T1" fmla="*/ 2823 h 2938"/>
              <a:gd name="T2" fmla="*/ 2995 w 3456"/>
              <a:gd name="T3" fmla="*/ 633 h 2938"/>
              <a:gd name="T4" fmla="*/ 461 w 3456"/>
              <a:gd name="T5" fmla="*/ 633 h 2938"/>
              <a:gd name="T6" fmla="*/ 576 w 3456"/>
              <a:gd name="T7" fmla="*/ 2823 h 2938"/>
              <a:gd name="T8" fmla="*/ 461 w 3456"/>
              <a:gd name="T9" fmla="*/ 633 h 2938"/>
              <a:gd name="T10" fmla="*/ 1261 w 3456"/>
              <a:gd name="T11" fmla="*/ 117 h 2938"/>
              <a:gd name="T12" fmla="*/ 1231 w 3456"/>
              <a:gd name="T13" fmla="*/ 135 h 2938"/>
              <a:gd name="T14" fmla="*/ 1212 w 3456"/>
              <a:gd name="T15" fmla="*/ 166 h 2938"/>
              <a:gd name="T16" fmla="*/ 1210 w 3456"/>
              <a:gd name="T17" fmla="*/ 518 h 2938"/>
              <a:gd name="T18" fmla="*/ 2246 w 3456"/>
              <a:gd name="T19" fmla="*/ 184 h 2938"/>
              <a:gd name="T20" fmla="*/ 2237 w 3456"/>
              <a:gd name="T21" fmla="*/ 149 h 2938"/>
              <a:gd name="T22" fmla="*/ 2212 w 3456"/>
              <a:gd name="T23" fmla="*/ 124 h 2938"/>
              <a:gd name="T24" fmla="*/ 2177 w 3456"/>
              <a:gd name="T25" fmla="*/ 115 h 2938"/>
              <a:gd name="T26" fmla="*/ 1279 w 3456"/>
              <a:gd name="T27" fmla="*/ 0 h 2938"/>
              <a:gd name="T28" fmla="*/ 2210 w 3456"/>
              <a:gd name="T29" fmla="*/ 3 h 2938"/>
              <a:gd name="T30" fmla="*/ 2270 w 3456"/>
              <a:gd name="T31" fmla="*/ 25 h 2938"/>
              <a:gd name="T32" fmla="*/ 2318 w 3456"/>
              <a:gd name="T33" fmla="*/ 66 h 2938"/>
              <a:gd name="T34" fmla="*/ 2350 w 3456"/>
              <a:gd name="T35" fmla="*/ 120 h 2938"/>
              <a:gd name="T36" fmla="*/ 2362 w 3456"/>
              <a:gd name="T37" fmla="*/ 184 h 2938"/>
              <a:gd name="T38" fmla="*/ 2592 w 3456"/>
              <a:gd name="T39" fmla="*/ 518 h 2938"/>
              <a:gd name="T40" fmla="*/ 3168 w 3456"/>
              <a:gd name="T41" fmla="*/ 345 h 2938"/>
              <a:gd name="T42" fmla="*/ 3283 w 3456"/>
              <a:gd name="T43" fmla="*/ 518 h 2938"/>
              <a:gd name="T44" fmla="*/ 3343 w 3456"/>
              <a:gd name="T45" fmla="*/ 529 h 2938"/>
              <a:gd name="T46" fmla="*/ 3394 w 3456"/>
              <a:gd name="T47" fmla="*/ 559 h 2938"/>
              <a:gd name="T48" fmla="*/ 3432 w 3456"/>
              <a:gd name="T49" fmla="*/ 604 h 2938"/>
              <a:gd name="T50" fmla="*/ 3453 w 3456"/>
              <a:gd name="T51" fmla="*/ 661 h 2938"/>
              <a:gd name="T52" fmla="*/ 3456 w 3456"/>
              <a:gd name="T53" fmla="*/ 2764 h 2938"/>
              <a:gd name="T54" fmla="*/ 3446 w 3456"/>
              <a:gd name="T55" fmla="*/ 2825 h 2938"/>
              <a:gd name="T56" fmla="*/ 3415 w 3456"/>
              <a:gd name="T57" fmla="*/ 2876 h 2938"/>
              <a:gd name="T58" fmla="*/ 3370 w 3456"/>
              <a:gd name="T59" fmla="*/ 2914 h 2938"/>
              <a:gd name="T60" fmla="*/ 3314 w 3456"/>
              <a:gd name="T61" fmla="*/ 2935 h 2938"/>
              <a:gd name="T62" fmla="*/ 173 w 3456"/>
              <a:gd name="T63" fmla="*/ 2938 h 2938"/>
              <a:gd name="T64" fmla="*/ 113 w 3456"/>
              <a:gd name="T65" fmla="*/ 2927 h 2938"/>
              <a:gd name="T66" fmla="*/ 62 w 3456"/>
              <a:gd name="T67" fmla="*/ 2897 h 2938"/>
              <a:gd name="T68" fmla="*/ 24 w 3456"/>
              <a:gd name="T69" fmla="*/ 2852 h 2938"/>
              <a:gd name="T70" fmla="*/ 3 w 3456"/>
              <a:gd name="T71" fmla="*/ 2795 h 2938"/>
              <a:gd name="T72" fmla="*/ 0 w 3456"/>
              <a:gd name="T73" fmla="*/ 692 h 2938"/>
              <a:gd name="T74" fmla="*/ 10 w 3456"/>
              <a:gd name="T75" fmla="*/ 631 h 2938"/>
              <a:gd name="T76" fmla="*/ 41 w 3456"/>
              <a:gd name="T77" fmla="*/ 580 h 2938"/>
              <a:gd name="T78" fmla="*/ 86 w 3456"/>
              <a:gd name="T79" fmla="*/ 542 h 2938"/>
              <a:gd name="T80" fmla="*/ 142 w 3456"/>
              <a:gd name="T81" fmla="*/ 521 h 2938"/>
              <a:gd name="T82" fmla="*/ 288 w 3456"/>
              <a:gd name="T83" fmla="*/ 518 h 2938"/>
              <a:gd name="T84" fmla="*/ 864 w 3456"/>
              <a:gd name="T85" fmla="*/ 345 h 2938"/>
              <a:gd name="T86" fmla="*/ 1094 w 3456"/>
              <a:gd name="T87" fmla="*/ 518 h 2938"/>
              <a:gd name="T88" fmla="*/ 1098 w 3456"/>
              <a:gd name="T89" fmla="*/ 151 h 2938"/>
              <a:gd name="T90" fmla="*/ 1120 w 3456"/>
              <a:gd name="T91" fmla="*/ 91 h 2938"/>
              <a:gd name="T92" fmla="*/ 1160 w 3456"/>
              <a:gd name="T93" fmla="*/ 44 h 2938"/>
              <a:gd name="T94" fmla="*/ 1215 w 3456"/>
              <a:gd name="T95" fmla="*/ 11 h 2938"/>
              <a:gd name="T96" fmla="*/ 1279 w 3456"/>
              <a:gd name="T97" fmla="*/ 0 h 2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6" h="2938">
                <a:moveTo>
                  <a:pt x="2880" y="633"/>
                </a:moveTo>
                <a:lnTo>
                  <a:pt x="2880" y="2823"/>
                </a:lnTo>
                <a:lnTo>
                  <a:pt x="2995" y="2823"/>
                </a:lnTo>
                <a:lnTo>
                  <a:pt x="2995" y="633"/>
                </a:lnTo>
                <a:lnTo>
                  <a:pt x="2880" y="633"/>
                </a:lnTo>
                <a:close/>
                <a:moveTo>
                  <a:pt x="461" y="633"/>
                </a:moveTo>
                <a:lnTo>
                  <a:pt x="461" y="2823"/>
                </a:lnTo>
                <a:lnTo>
                  <a:pt x="576" y="2823"/>
                </a:lnTo>
                <a:lnTo>
                  <a:pt x="576" y="633"/>
                </a:lnTo>
                <a:lnTo>
                  <a:pt x="461" y="633"/>
                </a:lnTo>
                <a:close/>
                <a:moveTo>
                  <a:pt x="1279" y="115"/>
                </a:moveTo>
                <a:lnTo>
                  <a:pt x="1261" y="117"/>
                </a:lnTo>
                <a:lnTo>
                  <a:pt x="1244" y="124"/>
                </a:lnTo>
                <a:lnTo>
                  <a:pt x="1231" y="135"/>
                </a:lnTo>
                <a:lnTo>
                  <a:pt x="1219" y="149"/>
                </a:lnTo>
                <a:lnTo>
                  <a:pt x="1212" y="166"/>
                </a:lnTo>
                <a:lnTo>
                  <a:pt x="1210" y="184"/>
                </a:lnTo>
                <a:lnTo>
                  <a:pt x="1210" y="518"/>
                </a:lnTo>
                <a:lnTo>
                  <a:pt x="2246" y="518"/>
                </a:lnTo>
                <a:lnTo>
                  <a:pt x="2246" y="184"/>
                </a:lnTo>
                <a:lnTo>
                  <a:pt x="2244" y="166"/>
                </a:lnTo>
                <a:lnTo>
                  <a:pt x="2237" y="149"/>
                </a:lnTo>
                <a:lnTo>
                  <a:pt x="2225" y="135"/>
                </a:lnTo>
                <a:lnTo>
                  <a:pt x="2212" y="124"/>
                </a:lnTo>
                <a:lnTo>
                  <a:pt x="2195" y="117"/>
                </a:lnTo>
                <a:lnTo>
                  <a:pt x="2177" y="115"/>
                </a:lnTo>
                <a:lnTo>
                  <a:pt x="1279" y="115"/>
                </a:lnTo>
                <a:close/>
                <a:moveTo>
                  <a:pt x="1279" y="0"/>
                </a:moveTo>
                <a:lnTo>
                  <a:pt x="2177" y="0"/>
                </a:lnTo>
                <a:lnTo>
                  <a:pt x="2210" y="3"/>
                </a:lnTo>
                <a:lnTo>
                  <a:pt x="2241" y="11"/>
                </a:lnTo>
                <a:lnTo>
                  <a:pt x="2270" y="25"/>
                </a:lnTo>
                <a:lnTo>
                  <a:pt x="2296" y="44"/>
                </a:lnTo>
                <a:lnTo>
                  <a:pt x="2318" y="66"/>
                </a:lnTo>
                <a:lnTo>
                  <a:pt x="2336" y="91"/>
                </a:lnTo>
                <a:lnTo>
                  <a:pt x="2350" y="120"/>
                </a:lnTo>
                <a:lnTo>
                  <a:pt x="2358" y="151"/>
                </a:lnTo>
                <a:lnTo>
                  <a:pt x="2362" y="184"/>
                </a:lnTo>
                <a:lnTo>
                  <a:pt x="2362" y="518"/>
                </a:lnTo>
                <a:lnTo>
                  <a:pt x="2592" y="518"/>
                </a:lnTo>
                <a:lnTo>
                  <a:pt x="2592" y="345"/>
                </a:lnTo>
                <a:lnTo>
                  <a:pt x="3168" y="345"/>
                </a:lnTo>
                <a:lnTo>
                  <a:pt x="3168" y="518"/>
                </a:lnTo>
                <a:lnTo>
                  <a:pt x="3283" y="518"/>
                </a:lnTo>
                <a:lnTo>
                  <a:pt x="3314" y="521"/>
                </a:lnTo>
                <a:lnTo>
                  <a:pt x="3343" y="529"/>
                </a:lnTo>
                <a:lnTo>
                  <a:pt x="3370" y="542"/>
                </a:lnTo>
                <a:lnTo>
                  <a:pt x="3394" y="559"/>
                </a:lnTo>
                <a:lnTo>
                  <a:pt x="3415" y="580"/>
                </a:lnTo>
                <a:lnTo>
                  <a:pt x="3432" y="604"/>
                </a:lnTo>
                <a:lnTo>
                  <a:pt x="3446" y="631"/>
                </a:lnTo>
                <a:lnTo>
                  <a:pt x="3453" y="661"/>
                </a:lnTo>
                <a:lnTo>
                  <a:pt x="3456" y="692"/>
                </a:lnTo>
                <a:lnTo>
                  <a:pt x="3456" y="2764"/>
                </a:lnTo>
                <a:lnTo>
                  <a:pt x="3453" y="2795"/>
                </a:lnTo>
                <a:lnTo>
                  <a:pt x="3446" y="2825"/>
                </a:lnTo>
                <a:lnTo>
                  <a:pt x="3432" y="2852"/>
                </a:lnTo>
                <a:lnTo>
                  <a:pt x="3415" y="2876"/>
                </a:lnTo>
                <a:lnTo>
                  <a:pt x="3394" y="2897"/>
                </a:lnTo>
                <a:lnTo>
                  <a:pt x="3370" y="2914"/>
                </a:lnTo>
                <a:lnTo>
                  <a:pt x="3343" y="2927"/>
                </a:lnTo>
                <a:lnTo>
                  <a:pt x="3314" y="2935"/>
                </a:lnTo>
                <a:lnTo>
                  <a:pt x="3283" y="2938"/>
                </a:lnTo>
                <a:lnTo>
                  <a:pt x="173" y="2938"/>
                </a:lnTo>
                <a:lnTo>
                  <a:pt x="142" y="2935"/>
                </a:lnTo>
                <a:lnTo>
                  <a:pt x="113" y="2927"/>
                </a:lnTo>
                <a:lnTo>
                  <a:pt x="86" y="2914"/>
                </a:lnTo>
                <a:lnTo>
                  <a:pt x="62" y="2897"/>
                </a:lnTo>
                <a:lnTo>
                  <a:pt x="41" y="2876"/>
                </a:lnTo>
                <a:lnTo>
                  <a:pt x="24" y="2852"/>
                </a:lnTo>
                <a:lnTo>
                  <a:pt x="10" y="2825"/>
                </a:lnTo>
                <a:lnTo>
                  <a:pt x="3" y="2795"/>
                </a:lnTo>
                <a:lnTo>
                  <a:pt x="0" y="2764"/>
                </a:lnTo>
                <a:lnTo>
                  <a:pt x="0" y="692"/>
                </a:lnTo>
                <a:lnTo>
                  <a:pt x="3" y="661"/>
                </a:lnTo>
                <a:lnTo>
                  <a:pt x="10" y="631"/>
                </a:lnTo>
                <a:lnTo>
                  <a:pt x="24" y="604"/>
                </a:lnTo>
                <a:lnTo>
                  <a:pt x="41" y="580"/>
                </a:lnTo>
                <a:lnTo>
                  <a:pt x="62" y="559"/>
                </a:lnTo>
                <a:lnTo>
                  <a:pt x="86" y="542"/>
                </a:lnTo>
                <a:lnTo>
                  <a:pt x="113" y="529"/>
                </a:lnTo>
                <a:lnTo>
                  <a:pt x="142" y="521"/>
                </a:lnTo>
                <a:lnTo>
                  <a:pt x="173" y="518"/>
                </a:lnTo>
                <a:lnTo>
                  <a:pt x="288" y="518"/>
                </a:lnTo>
                <a:lnTo>
                  <a:pt x="288" y="345"/>
                </a:lnTo>
                <a:lnTo>
                  <a:pt x="864" y="345"/>
                </a:lnTo>
                <a:lnTo>
                  <a:pt x="864" y="518"/>
                </a:lnTo>
                <a:lnTo>
                  <a:pt x="1094" y="518"/>
                </a:lnTo>
                <a:lnTo>
                  <a:pt x="1094" y="184"/>
                </a:lnTo>
                <a:lnTo>
                  <a:pt x="1098" y="151"/>
                </a:lnTo>
                <a:lnTo>
                  <a:pt x="1106" y="120"/>
                </a:lnTo>
                <a:lnTo>
                  <a:pt x="1120" y="91"/>
                </a:lnTo>
                <a:lnTo>
                  <a:pt x="1138" y="66"/>
                </a:lnTo>
                <a:lnTo>
                  <a:pt x="1160" y="44"/>
                </a:lnTo>
                <a:lnTo>
                  <a:pt x="1186" y="25"/>
                </a:lnTo>
                <a:lnTo>
                  <a:pt x="1215" y="11"/>
                </a:lnTo>
                <a:lnTo>
                  <a:pt x="1246" y="3"/>
                </a:lnTo>
                <a:lnTo>
                  <a:pt x="127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41" name="Group 392"/>
          <p:cNvGrpSpPr>
            <a:grpSpLocks noChangeAspect="1"/>
          </p:cNvGrpSpPr>
          <p:nvPr/>
        </p:nvGrpSpPr>
        <p:grpSpPr bwMode="auto">
          <a:xfrm>
            <a:off x="5372464" y="2096527"/>
            <a:ext cx="269309" cy="240335"/>
            <a:chOff x="2784" y="143"/>
            <a:chExt cx="3913" cy="3492"/>
          </a:xfrm>
          <a:solidFill>
            <a:schemeClr val="tx1">
              <a:lumMod val="65000"/>
              <a:lumOff val="35000"/>
            </a:schemeClr>
          </a:solidFill>
        </p:grpSpPr>
        <p:sp>
          <p:nvSpPr>
            <p:cNvPr id="444" name="Freeform 394"/>
            <p:cNvSpPr>
              <a:spLocks/>
            </p:cNvSpPr>
            <p:nvPr/>
          </p:nvSpPr>
          <p:spPr bwMode="auto">
            <a:xfrm>
              <a:off x="3881" y="143"/>
              <a:ext cx="2816" cy="1029"/>
            </a:xfrm>
            <a:custGeom>
              <a:avLst/>
              <a:gdLst>
                <a:gd name="T0" fmla="*/ 236 w 2816"/>
                <a:gd name="T1" fmla="*/ 0 h 1029"/>
                <a:gd name="T2" fmla="*/ 270 w 2816"/>
                <a:gd name="T3" fmla="*/ 3 h 1029"/>
                <a:gd name="T4" fmla="*/ 2667 w 2816"/>
                <a:gd name="T5" fmla="*/ 512 h 1029"/>
                <a:gd name="T6" fmla="*/ 2700 w 2816"/>
                <a:gd name="T7" fmla="*/ 521 h 1029"/>
                <a:gd name="T8" fmla="*/ 2729 w 2816"/>
                <a:gd name="T9" fmla="*/ 537 h 1029"/>
                <a:gd name="T10" fmla="*/ 2755 w 2816"/>
                <a:gd name="T11" fmla="*/ 557 h 1029"/>
                <a:gd name="T12" fmla="*/ 2777 w 2816"/>
                <a:gd name="T13" fmla="*/ 581 h 1029"/>
                <a:gd name="T14" fmla="*/ 2794 w 2816"/>
                <a:gd name="T15" fmla="*/ 607 h 1029"/>
                <a:gd name="T16" fmla="*/ 2807 w 2816"/>
                <a:gd name="T17" fmla="*/ 636 h 1029"/>
                <a:gd name="T18" fmla="*/ 2815 w 2816"/>
                <a:gd name="T19" fmla="*/ 669 h 1029"/>
                <a:gd name="T20" fmla="*/ 2816 w 2816"/>
                <a:gd name="T21" fmla="*/ 702 h 1029"/>
                <a:gd name="T22" fmla="*/ 2813 w 2816"/>
                <a:gd name="T23" fmla="*/ 735 h 1029"/>
                <a:gd name="T24" fmla="*/ 2767 w 2816"/>
                <a:gd name="T25" fmla="*/ 1029 h 1029"/>
                <a:gd name="T26" fmla="*/ 0 w 2816"/>
                <a:gd name="T27" fmla="*/ 442 h 1029"/>
                <a:gd name="T28" fmla="*/ 47 w 2816"/>
                <a:gd name="T29" fmla="*/ 149 h 1029"/>
                <a:gd name="T30" fmla="*/ 56 w 2816"/>
                <a:gd name="T31" fmla="*/ 117 h 1029"/>
                <a:gd name="T32" fmla="*/ 71 w 2816"/>
                <a:gd name="T33" fmla="*/ 87 h 1029"/>
                <a:gd name="T34" fmla="*/ 92 w 2816"/>
                <a:gd name="T35" fmla="*/ 61 h 1029"/>
                <a:gd name="T36" fmla="*/ 115 w 2816"/>
                <a:gd name="T37" fmla="*/ 40 h 1029"/>
                <a:gd name="T38" fmla="*/ 142 w 2816"/>
                <a:gd name="T39" fmla="*/ 22 h 1029"/>
                <a:gd name="T40" fmla="*/ 171 w 2816"/>
                <a:gd name="T41" fmla="*/ 9 h 1029"/>
                <a:gd name="T42" fmla="*/ 203 w 2816"/>
                <a:gd name="T43" fmla="*/ 2 h 1029"/>
                <a:gd name="T44" fmla="*/ 236 w 2816"/>
                <a:gd name="T45" fmla="*/ 0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16" h="1029">
                  <a:moveTo>
                    <a:pt x="236" y="0"/>
                  </a:moveTo>
                  <a:lnTo>
                    <a:pt x="270" y="3"/>
                  </a:lnTo>
                  <a:lnTo>
                    <a:pt x="2667" y="512"/>
                  </a:lnTo>
                  <a:lnTo>
                    <a:pt x="2700" y="521"/>
                  </a:lnTo>
                  <a:lnTo>
                    <a:pt x="2729" y="537"/>
                  </a:lnTo>
                  <a:lnTo>
                    <a:pt x="2755" y="557"/>
                  </a:lnTo>
                  <a:lnTo>
                    <a:pt x="2777" y="581"/>
                  </a:lnTo>
                  <a:lnTo>
                    <a:pt x="2794" y="607"/>
                  </a:lnTo>
                  <a:lnTo>
                    <a:pt x="2807" y="636"/>
                  </a:lnTo>
                  <a:lnTo>
                    <a:pt x="2815" y="669"/>
                  </a:lnTo>
                  <a:lnTo>
                    <a:pt x="2816" y="702"/>
                  </a:lnTo>
                  <a:lnTo>
                    <a:pt x="2813" y="735"/>
                  </a:lnTo>
                  <a:lnTo>
                    <a:pt x="2767" y="1029"/>
                  </a:lnTo>
                  <a:lnTo>
                    <a:pt x="0" y="442"/>
                  </a:lnTo>
                  <a:lnTo>
                    <a:pt x="47" y="149"/>
                  </a:lnTo>
                  <a:lnTo>
                    <a:pt x="56" y="117"/>
                  </a:lnTo>
                  <a:lnTo>
                    <a:pt x="71" y="87"/>
                  </a:lnTo>
                  <a:lnTo>
                    <a:pt x="92" y="61"/>
                  </a:lnTo>
                  <a:lnTo>
                    <a:pt x="115" y="40"/>
                  </a:lnTo>
                  <a:lnTo>
                    <a:pt x="142" y="22"/>
                  </a:lnTo>
                  <a:lnTo>
                    <a:pt x="171" y="9"/>
                  </a:lnTo>
                  <a:lnTo>
                    <a:pt x="203" y="2"/>
                  </a:lnTo>
                  <a:lnTo>
                    <a:pt x="2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5" name="Freeform 395"/>
            <p:cNvSpPr>
              <a:spLocks noEditPoints="1"/>
            </p:cNvSpPr>
            <p:nvPr/>
          </p:nvSpPr>
          <p:spPr bwMode="auto">
            <a:xfrm>
              <a:off x="2784" y="999"/>
              <a:ext cx="3760" cy="2636"/>
            </a:xfrm>
            <a:custGeom>
              <a:avLst/>
              <a:gdLst>
                <a:gd name="T0" fmla="*/ 329 w 3760"/>
                <a:gd name="T1" fmla="*/ 1581 h 2636"/>
                <a:gd name="T2" fmla="*/ 576 w 3760"/>
                <a:gd name="T3" fmla="*/ 2466 h 2636"/>
                <a:gd name="T4" fmla="*/ 595 w 3760"/>
                <a:gd name="T5" fmla="*/ 2479 h 2636"/>
                <a:gd name="T6" fmla="*/ 609 w 3760"/>
                <a:gd name="T7" fmla="*/ 2480 h 2636"/>
                <a:gd name="T8" fmla="*/ 2998 w 3760"/>
                <a:gd name="T9" fmla="*/ 1817 h 2636"/>
                <a:gd name="T10" fmla="*/ 3015 w 3760"/>
                <a:gd name="T11" fmla="*/ 1808 h 2636"/>
                <a:gd name="T12" fmla="*/ 3022 w 3760"/>
                <a:gd name="T13" fmla="*/ 1793 h 2636"/>
                <a:gd name="T14" fmla="*/ 3022 w 3760"/>
                <a:gd name="T15" fmla="*/ 1774 h 2636"/>
                <a:gd name="T16" fmla="*/ 2780 w 3760"/>
                <a:gd name="T17" fmla="*/ 900 h 2636"/>
                <a:gd name="T18" fmla="*/ 3142 w 3760"/>
                <a:gd name="T19" fmla="*/ 660 h 2636"/>
                <a:gd name="T20" fmla="*/ 3108 w 3760"/>
                <a:gd name="T21" fmla="*/ 681 h 2636"/>
                <a:gd name="T22" fmla="*/ 3091 w 3760"/>
                <a:gd name="T23" fmla="*/ 717 h 2636"/>
                <a:gd name="T24" fmla="*/ 3030 w 3760"/>
                <a:gd name="T25" fmla="*/ 1016 h 2636"/>
                <a:gd name="T26" fmla="*/ 3042 w 3760"/>
                <a:gd name="T27" fmla="*/ 1054 h 2636"/>
                <a:gd name="T28" fmla="*/ 3072 w 3760"/>
                <a:gd name="T29" fmla="*/ 1080 h 2636"/>
                <a:gd name="T30" fmla="*/ 3370 w 3760"/>
                <a:gd name="T31" fmla="*/ 1147 h 2636"/>
                <a:gd name="T32" fmla="*/ 3410 w 3760"/>
                <a:gd name="T33" fmla="*/ 1144 h 2636"/>
                <a:gd name="T34" fmla="*/ 3443 w 3760"/>
                <a:gd name="T35" fmla="*/ 1123 h 2636"/>
                <a:gd name="T36" fmla="*/ 3461 w 3760"/>
                <a:gd name="T37" fmla="*/ 1087 h 2636"/>
                <a:gd name="T38" fmla="*/ 3522 w 3760"/>
                <a:gd name="T39" fmla="*/ 787 h 2636"/>
                <a:gd name="T40" fmla="*/ 3510 w 3760"/>
                <a:gd name="T41" fmla="*/ 750 h 2636"/>
                <a:gd name="T42" fmla="*/ 3480 w 3760"/>
                <a:gd name="T43" fmla="*/ 723 h 2636"/>
                <a:gd name="T44" fmla="*/ 3182 w 3760"/>
                <a:gd name="T45" fmla="*/ 657 h 2636"/>
                <a:gd name="T46" fmla="*/ 2572 w 3760"/>
                <a:gd name="T47" fmla="*/ 250 h 2636"/>
                <a:gd name="T48" fmla="*/ 2564 w 3760"/>
                <a:gd name="T49" fmla="*/ 251 h 2636"/>
                <a:gd name="T50" fmla="*/ 840 w 3760"/>
                <a:gd name="T51" fmla="*/ 730 h 2636"/>
                <a:gd name="T52" fmla="*/ 168 w 3760"/>
                <a:gd name="T53" fmla="*/ 920 h 2636"/>
                <a:gd name="T54" fmla="*/ 155 w 3760"/>
                <a:gd name="T55" fmla="*/ 942 h 2636"/>
                <a:gd name="T56" fmla="*/ 236 w 3760"/>
                <a:gd name="T57" fmla="*/ 1249 h 2636"/>
                <a:gd name="T58" fmla="*/ 2626 w 3760"/>
                <a:gd name="T59" fmla="*/ 346 h 2636"/>
                <a:gd name="T60" fmla="*/ 2602 w 3760"/>
                <a:gd name="T61" fmla="*/ 264 h 2636"/>
                <a:gd name="T62" fmla="*/ 2583 w 3760"/>
                <a:gd name="T63" fmla="*/ 252 h 2636"/>
                <a:gd name="T64" fmla="*/ 994 w 3760"/>
                <a:gd name="T65" fmla="*/ 0 h 2636"/>
                <a:gd name="T66" fmla="*/ 2522 w 3760"/>
                <a:gd name="T67" fmla="*/ 101 h 2636"/>
                <a:gd name="T68" fmla="*/ 2588 w 3760"/>
                <a:gd name="T69" fmla="*/ 95 h 2636"/>
                <a:gd name="T70" fmla="*/ 2651 w 3760"/>
                <a:gd name="T71" fmla="*/ 112 h 2636"/>
                <a:gd name="T72" fmla="*/ 2705 w 3760"/>
                <a:gd name="T73" fmla="*/ 149 h 2636"/>
                <a:gd name="T74" fmla="*/ 2744 w 3760"/>
                <a:gd name="T75" fmla="*/ 202 h 2636"/>
                <a:gd name="T76" fmla="*/ 2797 w 3760"/>
                <a:gd name="T77" fmla="*/ 383 h 2636"/>
                <a:gd name="T78" fmla="*/ 3591 w 3760"/>
                <a:gd name="T79" fmla="*/ 1387 h 2636"/>
                <a:gd name="T80" fmla="*/ 3566 w 3760"/>
                <a:gd name="T81" fmla="*/ 1449 h 2636"/>
                <a:gd name="T82" fmla="*/ 3523 w 3760"/>
                <a:gd name="T83" fmla="*/ 1496 h 2636"/>
                <a:gd name="T84" fmla="*/ 3466 w 3760"/>
                <a:gd name="T85" fmla="*/ 1526 h 2636"/>
                <a:gd name="T86" fmla="*/ 3402 w 3760"/>
                <a:gd name="T87" fmla="*/ 1535 h 2636"/>
                <a:gd name="T88" fmla="*/ 3100 w 3760"/>
                <a:gd name="T89" fmla="*/ 1475 h 2636"/>
                <a:gd name="T90" fmla="*/ 3177 w 3760"/>
                <a:gd name="T91" fmla="*/ 1766 h 2636"/>
                <a:gd name="T92" fmla="*/ 3173 w 3760"/>
                <a:gd name="T93" fmla="*/ 1832 h 2636"/>
                <a:gd name="T94" fmla="*/ 3145 w 3760"/>
                <a:gd name="T95" fmla="*/ 1891 h 2636"/>
                <a:gd name="T96" fmla="*/ 3100 w 3760"/>
                <a:gd name="T97" fmla="*/ 1938 h 2636"/>
                <a:gd name="T98" fmla="*/ 3040 w 3760"/>
                <a:gd name="T99" fmla="*/ 1967 h 2636"/>
                <a:gd name="T100" fmla="*/ 622 w 3760"/>
                <a:gd name="T101" fmla="*/ 2636 h 2636"/>
                <a:gd name="T102" fmla="*/ 556 w 3760"/>
                <a:gd name="T103" fmla="*/ 2630 h 2636"/>
                <a:gd name="T104" fmla="*/ 498 w 3760"/>
                <a:gd name="T105" fmla="*/ 2602 h 2636"/>
                <a:gd name="T106" fmla="*/ 450 w 3760"/>
                <a:gd name="T107" fmla="*/ 2557 h 2636"/>
                <a:gd name="T108" fmla="*/ 422 w 3760"/>
                <a:gd name="T109" fmla="*/ 2497 h 2636"/>
                <a:gd name="T110" fmla="*/ 0 w 3760"/>
                <a:gd name="T111" fmla="*/ 964 h 2636"/>
                <a:gd name="T112" fmla="*/ 5 w 3760"/>
                <a:gd name="T113" fmla="*/ 899 h 2636"/>
                <a:gd name="T114" fmla="*/ 32 w 3760"/>
                <a:gd name="T115" fmla="*/ 839 h 2636"/>
                <a:gd name="T116" fmla="*/ 77 w 3760"/>
                <a:gd name="T117" fmla="*/ 793 h 2636"/>
                <a:gd name="T118" fmla="*/ 138 w 3760"/>
                <a:gd name="T119" fmla="*/ 763 h 2636"/>
                <a:gd name="T120" fmla="*/ 994 w 3760"/>
                <a:gd name="T121" fmla="*/ 0 h 2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60" h="2636">
                  <a:moveTo>
                    <a:pt x="2780" y="900"/>
                  </a:moveTo>
                  <a:lnTo>
                    <a:pt x="329" y="1581"/>
                  </a:lnTo>
                  <a:lnTo>
                    <a:pt x="571" y="2455"/>
                  </a:lnTo>
                  <a:lnTo>
                    <a:pt x="576" y="2466"/>
                  </a:lnTo>
                  <a:lnTo>
                    <a:pt x="584" y="2474"/>
                  </a:lnTo>
                  <a:lnTo>
                    <a:pt x="595" y="2479"/>
                  </a:lnTo>
                  <a:lnTo>
                    <a:pt x="605" y="2481"/>
                  </a:lnTo>
                  <a:lnTo>
                    <a:pt x="609" y="2480"/>
                  </a:lnTo>
                  <a:lnTo>
                    <a:pt x="614" y="2479"/>
                  </a:lnTo>
                  <a:lnTo>
                    <a:pt x="2998" y="1817"/>
                  </a:lnTo>
                  <a:lnTo>
                    <a:pt x="3008" y="1813"/>
                  </a:lnTo>
                  <a:lnTo>
                    <a:pt x="3015" y="1808"/>
                  </a:lnTo>
                  <a:lnTo>
                    <a:pt x="3018" y="1800"/>
                  </a:lnTo>
                  <a:lnTo>
                    <a:pt x="3022" y="1793"/>
                  </a:lnTo>
                  <a:lnTo>
                    <a:pt x="3023" y="1785"/>
                  </a:lnTo>
                  <a:lnTo>
                    <a:pt x="3022" y="1774"/>
                  </a:lnTo>
                  <a:lnTo>
                    <a:pt x="2929" y="1439"/>
                  </a:lnTo>
                  <a:lnTo>
                    <a:pt x="2780" y="900"/>
                  </a:lnTo>
                  <a:close/>
                  <a:moveTo>
                    <a:pt x="3162" y="655"/>
                  </a:moveTo>
                  <a:lnTo>
                    <a:pt x="3142" y="660"/>
                  </a:lnTo>
                  <a:lnTo>
                    <a:pt x="3124" y="668"/>
                  </a:lnTo>
                  <a:lnTo>
                    <a:pt x="3108" y="681"/>
                  </a:lnTo>
                  <a:lnTo>
                    <a:pt x="3098" y="698"/>
                  </a:lnTo>
                  <a:lnTo>
                    <a:pt x="3091" y="717"/>
                  </a:lnTo>
                  <a:lnTo>
                    <a:pt x="3031" y="996"/>
                  </a:lnTo>
                  <a:lnTo>
                    <a:pt x="3030" y="1016"/>
                  </a:lnTo>
                  <a:lnTo>
                    <a:pt x="3034" y="1036"/>
                  </a:lnTo>
                  <a:lnTo>
                    <a:pt x="3042" y="1054"/>
                  </a:lnTo>
                  <a:lnTo>
                    <a:pt x="3055" y="1070"/>
                  </a:lnTo>
                  <a:lnTo>
                    <a:pt x="3072" y="1080"/>
                  </a:lnTo>
                  <a:lnTo>
                    <a:pt x="3091" y="1087"/>
                  </a:lnTo>
                  <a:lnTo>
                    <a:pt x="3370" y="1147"/>
                  </a:lnTo>
                  <a:lnTo>
                    <a:pt x="3390" y="1148"/>
                  </a:lnTo>
                  <a:lnTo>
                    <a:pt x="3410" y="1144"/>
                  </a:lnTo>
                  <a:lnTo>
                    <a:pt x="3428" y="1136"/>
                  </a:lnTo>
                  <a:lnTo>
                    <a:pt x="3443" y="1123"/>
                  </a:lnTo>
                  <a:lnTo>
                    <a:pt x="3455" y="1106"/>
                  </a:lnTo>
                  <a:lnTo>
                    <a:pt x="3461" y="1087"/>
                  </a:lnTo>
                  <a:lnTo>
                    <a:pt x="3520" y="808"/>
                  </a:lnTo>
                  <a:lnTo>
                    <a:pt x="3522" y="787"/>
                  </a:lnTo>
                  <a:lnTo>
                    <a:pt x="3518" y="768"/>
                  </a:lnTo>
                  <a:lnTo>
                    <a:pt x="3510" y="750"/>
                  </a:lnTo>
                  <a:lnTo>
                    <a:pt x="3497" y="735"/>
                  </a:lnTo>
                  <a:lnTo>
                    <a:pt x="3480" y="723"/>
                  </a:lnTo>
                  <a:lnTo>
                    <a:pt x="3461" y="716"/>
                  </a:lnTo>
                  <a:lnTo>
                    <a:pt x="3182" y="657"/>
                  </a:lnTo>
                  <a:lnTo>
                    <a:pt x="3162" y="655"/>
                  </a:lnTo>
                  <a:close/>
                  <a:moveTo>
                    <a:pt x="2572" y="250"/>
                  </a:moveTo>
                  <a:lnTo>
                    <a:pt x="2568" y="250"/>
                  </a:lnTo>
                  <a:lnTo>
                    <a:pt x="2564" y="251"/>
                  </a:lnTo>
                  <a:lnTo>
                    <a:pt x="2396" y="297"/>
                  </a:lnTo>
                  <a:lnTo>
                    <a:pt x="840" y="730"/>
                  </a:lnTo>
                  <a:lnTo>
                    <a:pt x="179" y="913"/>
                  </a:lnTo>
                  <a:lnTo>
                    <a:pt x="168" y="920"/>
                  </a:lnTo>
                  <a:lnTo>
                    <a:pt x="159" y="929"/>
                  </a:lnTo>
                  <a:lnTo>
                    <a:pt x="155" y="942"/>
                  </a:lnTo>
                  <a:lnTo>
                    <a:pt x="156" y="957"/>
                  </a:lnTo>
                  <a:lnTo>
                    <a:pt x="236" y="1249"/>
                  </a:lnTo>
                  <a:lnTo>
                    <a:pt x="2688" y="568"/>
                  </a:lnTo>
                  <a:lnTo>
                    <a:pt x="2626" y="346"/>
                  </a:lnTo>
                  <a:lnTo>
                    <a:pt x="2606" y="276"/>
                  </a:lnTo>
                  <a:lnTo>
                    <a:pt x="2602" y="264"/>
                  </a:lnTo>
                  <a:lnTo>
                    <a:pt x="2593" y="257"/>
                  </a:lnTo>
                  <a:lnTo>
                    <a:pt x="2583" y="252"/>
                  </a:lnTo>
                  <a:lnTo>
                    <a:pt x="2572" y="250"/>
                  </a:lnTo>
                  <a:close/>
                  <a:moveTo>
                    <a:pt x="994" y="0"/>
                  </a:moveTo>
                  <a:lnTo>
                    <a:pt x="2067" y="228"/>
                  </a:lnTo>
                  <a:lnTo>
                    <a:pt x="2522" y="101"/>
                  </a:lnTo>
                  <a:lnTo>
                    <a:pt x="2555" y="95"/>
                  </a:lnTo>
                  <a:lnTo>
                    <a:pt x="2588" y="95"/>
                  </a:lnTo>
                  <a:lnTo>
                    <a:pt x="2622" y="101"/>
                  </a:lnTo>
                  <a:lnTo>
                    <a:pt x="2651" y="112"/>
                  </a:lnTo>
                  <a:lnTo>
                    <a:pt x="2680" y="129"/>
                  </a:lnTo>
                  <a:lnTo>
                    <a:pt x="2705" y="149"/>
                  </a:lnTo>
                  <a:lnTo>
                    <a:pt x="2727" y="174"/>
                  </a:lnTo>
                  <a:lnTo>
                    <a:pt x="2744" y="202"/>
                  </a:lnTo>
                  <a:lnTo>
                    <a:pt x="2756" y="234"/>
                  </a:lnTo>
                  <a:lnTo>
                    <a:pt x="2797" y="383"/>
                  </a:lnTo>
                  <a:lnTo>
                    <a:pt x="3760" y="586"/>
                  </a:lnTo>
                  <a:lnTo>
                    <a:pt x="3591" y="1387"/>
                  </a:lnTo>
                  <a:lnTo>
                    <a:pt x="3581" y="1419"/>
                  </a:lnTo>
                  <a:lnTo>
                    <a:pt x="3566" y="1449"/>
                  </a:lnTo>
                  <a:lnTo>
                    <a:pt x="3547" y="1474"/>
                  </a:lnTo>
                  <a:lnTo>
                    <a:pt x="3523" y="1496"/>
                  </a:lnTo>
                  <a:lnTo>
                    <a:pt x="3496" y="1514"/>
                  </a:lnTo>
                  <a:lnTo>
                    <a:pt x="3466" y="1526"/>
                  </a:lnTo>
                  <a:lnTo>
                    <a:pt x="3434" y="1534"/>
                  </a:lnTo>
                  <a:lnTo>
                    <a:pt x="3402" y="1535"/>
                  </a:lnTo>
                  <a:lnTo>
                    <a:pt x="3367" y="1532"/>
                  </a:lnTo>
                  <a:lnTo>
                    <a:pt x="3100" y="1475"/>
                  </a:lnTo>
                  <a:lnTo>
                    <a:pt x="3171" y="1733"/>
                  </a:lnTo>
                  <a:lnTo>
                    <a:pt x="3177" y="1766"/>
                  </a:lnTo>
                  <a:lnTo>
                    <a:pt x="3177" y="1799"/>
                  </a:lnTo>
                  <a:lnTo>
                    <a:pt x="3173" y="1832"/>
                  </a:lnTo>
                  <a:lnTo>
                    <a:pt x="3161" y="1862"/>
                  </a:lnTo>
                  <a:lnTo>
                    <a:pt x="3145" y="1891"/>
                  </a:lnTo>
                  <a:lnTo>
                    <a:pt x="3124" y="1916"/>
                  </a:lnTo>
                  <a:lnTo>
                    <a:pt x="3100" y="1938"/>
                  </a:lnTo>
                  <a:lnTo>
                    <a:pt x="3072" y="1955"/>
                  </a:lnTo>
                  <a:lnTo>
                    <a:pt x="3040" y="1967"/>
                  </a:lnTo>
                  <a:lnTo>
                    <a:pt x="656" y="2629"/>
                  </a:lnTo>
                  <a:lnTo>
                    <a:pt x="622" y="2636"/>
                  </a:lnTo>
                  <a:lnTo>
                    <a:pt x="589" y="2636"/>
                  </a:lnTo>
                  <a:lnTo>
                    <a:pt x="556" y="2630"/>
                  </a:lnTo>
                  <a:lnTo>
                    <a:pt x="526" y="2618"/>
                  </a:lnTo>
                  <a:lnTo>
                    <a:pt x="498" y="2602"/>
                  </a:lnTo>
                  <a:lnTo>
                    <a:pt x="473" y="2582"/>
                  </a:lnTo>
                  <a:lnTo>
                    <a:pt x="450" y="2557"/>
                  </a:lnTo>
                  <a:lnTo>
                    <a:pt x="434" y="2529"/>
                  </a:lnTo>
                  <a:lnTo>
                    <a:pt x="422" y="2497"/>
                  </a:lnTo>
                  <a:lnTo>
                    <a:pt x="6" y="998"/>
                  </a:lnTo>
                  <a:lnTo>
                    <a:pt x="0" y="964"/>
                  </a:lnTo>
                  <a:lnTo>
                    <a:pt x="0" y="931"/>
                  </a:lnTo>
                  <a:lnTo>
                    <a:pt x="5" y="899"/>
                  </a:lnTo>
                  <a:lnTo>
                    <a:pt x="17" y="868"/>
                  </a:lnTo>
                  <a:lnTo>
                    <a:pt x="32" y="839"/>
                  </a:lnTo>
                  <a:lnTo>
                    <a:pt x="52" y="814"/>
                  </a:lnTo>
                  <a:lnTo>
                    <a:pt x="77" y="793"/>
                  </a:lnTo>
                  <a:lnTo>
                    <a:pt x="106" y="776"/>
                  </a:lnTo>
                  <a:lnTo>
                    <a:pt x="138" y="763"/>
                  </a:lnTo>
                  <a:lnTo>
                    <a:pt x="875" y="559"/>
                  </a:lnTo>
                  <a:lnTo>
                    <a:pt x="9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6" name="Freeform 396"/>
            <p:cNvSpPr>
              <a:spLocks/>
            </p:cNvSpPr>
            <p:nvPr/>
          </p:nvSpPr>
          <p:spPr bwMode="auto">
            <a:xfrm>
              <a:off x="3353" y="2776"/>
              <a:ext cx="510" cy="511"/>
            </a:xfrm>
            <a:custGeom>
              <a:avLst/>
              <a:gdLst>
                <a:gd name="T0" fmla="*/ 355 w 510"/>
                <a:gd name="T1" fmla="*/ 0 h 511"/>
                <a:gd name="T2" fmla="*/ 375 w 510"/>
                <a:gd name="T3" fmla="*/ 3 h 511"/>
                <a:gd name="T4" fmla="*/ 394 w 510"/>
                <a:gd name="T5" fmla="*/ 10 h 511"/>
                <a:gd name="T6" fmla="*/ 410 w 510"/>
                <a:gd name="T7" fmla="*/ 22 h 511"/>
                <a:gd name="T8" fmla="*/ 423 w 510"/>
                <a:gd name="T9" fmla="*/ 38 h 511"/>
                <a:gd name="T10" fmla="*/ 431 w 510"/>
                <a:gd name="T11" fmla="*/ 57 h 511"/>
                <a:gd name="T12" fmla="*/ 508 w 510"/>
                <a:gd name="T13" fmla="*/ 336 h 511"/>
                <a:gd name="T14" fmla="*/ 510 w 510"/>
                <a:gd name="T15" fmla="*/ 356 h 511"/>
                <a:gd name="T16" fmla="*/ 508 w 510"/>
                <a:gd name="T17" fmla="*/ 376 h 511"/>
                <a:gd name="T18" fmla="*/ 500 w 510"/>
                <a:gd name="T19" fmla="*/ 394 h 511"/>
                <a:gd name="T20" fmla="*/ 488 w 510"/>
                <a:gd name="T21" fmla="*/ 411 h 511"/>
                <a:gd name="T22" fmla="*/ 472 w 510"/>
                <a:gd name="T23" fmla="*/ 423 h 511"/>
                <a:gd name="T24" fmla="*/ 453 w 510"/>
                <a:gd name="T25" fmla="*/ 431 h 511"/>
                <a:gd name="T26" fmla="*/ 176 w 510"/>
                <a:gd name="T27" fmla="*/ 508 h 511"/>
                <a:gd name="T28" fmla="*/ 154 w 510"/>
                <a:gd name="T29" fmla="*/ 511 h 511"/>
                <a:gd name="T30" fmla="*/ 135 w 510"/>
                <a:gd name="T31" fmla="*/ 508 h 511"/>
                <a:gd name="T32" fmla="*/ 116 w 510"/>
                <a:gd name="T33" fmla="*/ 501 h 511"/>
                <a:gd name="T34" fmla="*/ 101 w 510"/>
                <a:gd name="T35" fmla="*/ 489 h 511"/>
                <a:gd name="T36" fmla="*/ 88 w 510"/>
                <a:gd name="T37" fmla="*/ 474 h 511"/>
                <a:gd name="T38" fmla="*/ 79 w 510"/>
                <a:gd name="T39" fmla="*/ 455 h 511"/>
                <a:gd name="T40" fmla="*/ 2 w 510"/>
                <a:gd name="T41" fmla="*/ 175 h 511"/>
                <a:gd name="T42" fmla="*/ 0 w 510"/>
                <a:gd name="T43" fmla="*/ 155 h 511"/>
                <a:gd name="T44" fmla="*/ 2 w 510"/>
                <a:gd name="T45" fmla="*/ 135 h 511"/>
                <a:gd name="T46" fmla="*/ 9 w 510"/>
                <a:gd name="T47" fmla="*/ 117 h 511"/>
                <a:gd name="T48" fmla="*/ 21 w 510"/>
                <a:gd name="T49" fmla="*/ 101 h 511"/>
                <a:gd name="T50" fmla="*/ 38 w 510"/>
                <a:gd name="T51" fmla="*/ 89 h 511"/>
                <a:gd name="T52" fmla="*/ 57 w 510"/>
                <a:gd name="T53" fmla="*/ 80 h 511"/>
                <a:gd name="T54" fmla="*/ 335 w 510"/>
                <a:gd name="T55" fmla="*/ 3 h 511"/>
                <a:gd name="T56" fmla="*/ 355 w 510"/>
                <a:gd name="T57" fmla="*/ 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0" h="511">
                  <a:moveTo>
                    <a:pt x="355" y="0"/>
                  </a:moveTo>
                  <a:lnTo>
                    <a:pt x="375" y="3"/>
                  </a:lnTo>
                  <a:lnTo>
                    <a:pt x="394" y="10"/>
                  </a:lnTo>
                  <a:lnTo>
                    <a:pt x="410" y="22"/>
                  </a:lnTo>
                  <a:lnTo>
                    <a:pt x="423" y="38"/>
                  </a:lnTo>
                  <a:lnTo>
                    <a:pt x="431" y="57"/>
                  </a:lnTo>
                  <a:lnTo>
                    <a:pt x="508" y="336"/>
                  </a:lnTo>
                  <a:lnTo>
                    <a:pt x="510" y="356"/>
                  </a:lnTo>
                  <a:lnTo>
                    <a:pt x="508" y="376"/>
                  </a:lnTo>
                  <a:lnTo>
                    <a:pt x="500" y="394"/>
                  </a:lnTo>
                  <a:lnTo>
                    <a:pt x="488" y="411"/>
                  </a:lnTo>
                  <a:lnTo>
                    <a:pt x="472" y="423"/>
                  </a:lnTo>
                  <a:lnTo>
                    <a:pt x="453" y="431"/>
                  </a:lnTo>
                  <a:lnTo>
                    <a:pt x="176" y="508"/>
                  </a:lnTo>
                  <a:lnTo>
                    <a:pt x="154" y="511"/>
                  </a:lnTo>
                  <a:lnTo>
                    <a:pt x="135" y="508"/>
                  </a:lnTo>
                  <a:lnTo>
                    <a:pt x="116" y="501"/>
                  </a:lnTo>
                  <a:lnTo>
                    <a:pt x="101" y="489"/>
                  </a:lnTo>
                  <a:lnTo>
                    <a:pt x="88" y="474"/>
                  </a:lnTo>
                  <a:lnTo>
                    <a:pt x="79" y="455"/>
                  </a:lnTo>
                  <a:lnTo>
                    <a:pt x="2" y="175"/>
                  </a:lnTo>
                  <a:lnTo>
                    <a:pt x="0" y="155"/>
                  </a:lnTo>
                  <a:lnTo>
                    <a:pt x="2" y="135"/>
                  </a:lnTo>
                  <a:lnTo>
                    <a:pt x="9" y="117"/>
                  </a:lnTo>
                  <a:lnTo>
                    <a:pt x="21" y="101"/>
                  </a:lnTo>
                  <a:lnTo>
                    <a:pt x="38" y="89"/>
                  </a:lnTo>
                  <a:lnTo>
                    <a:pt x="57" y="80"/>
                  </a:lnTo>
                  <a:lnTo>
                    <a:pt x="335" y="3"/>
                  </a:lnTo>
                  <a:lnTo>
                    <a:pt x="3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 name="Group 42"/>
          <p:cNvGrpSpPr>
            <a:grpSpLocks noChangeAspect="1"/>
          </p:cNvGrpSpPr>
          <p:nvPr/>
        </p:nvGrpSpPr>
        <p:grpSpPr bwMode="auto">
          <a:xfrm>
            <a:off x="6967505" y="2080652"/>
            <a:ext cx="216067" cy="272084"/>
            <a:chOff x="4772" y="2013"/>
            <a:chExt cx="837" cy="1054"/>
          </a:xfrm>
          <a:solidFill>
            <a:schemeClr val="tx1">
              <a:lumMod val="65000"/>
              <a:lumOff val="35000"/>
            </a:schemeClr>
          </a:solidFill>
        </p:grpSpPr>
        <p:sp>
          <p:nvSpPr>
            <p:cNvPr id="51" name="Freeform 44"/>
            <p:cNvSpPr>
              <a:spLocks/>
            </p:cNvSpPr>
            <p:nvPr/>
          </p:nvSpPr>
          <p:spPr bwMode="auto">
            <a:xfrm>
              <a:off x="5192" y="2187"/>
              <a:ext cx="204" cy="204"/>
            </a:xfrm>
            <a:custGeom>
              <a:avLst/>
              <a:gdLst>
                <a:gd name="T0" fmla="*/ 306 w 612"/>
                <a:gd name="T1" fmla="*/ 0 h 613"/>
                <a:gd name="T2" fmla="*/ 348 w 612"/>
                <a:gd name="T3" fmla="*/ 2 h 613"/>
                <a:gd name="T4" fmla="*/ 387 w 612"/>
                <a:gd name="T5" fmla="*/ 10 h 613"/>
                <a:gd name="T6" fmla="*/ 425 w 612"/>
                <a:gd name="T7" fmla="*/ 24 h 613"/>
                <a:gd name="T8" fmla="*/ 460 w 612"/>
                <a:gd name="T9" fmla="*/ 41 h 613"/>
                <a:gd name="T10" fmla="*/ 493 w 612"/>
                <a:gd name="T11" fmla="*/ 63 h 613"/>
                <a:gd name="T12" fmla="*/ 523 w 612"/>
                <a:gd name="T13" fmla="*/ 89 h 613"/>
                <a:gd name="T14" fmla="*/ 548 w 612"/>
                <a:gd name="T15" fmla="*/ 119 h 613"/>
                <a:gd name="T16" fmla="*/ 570 w 612"/>
                <a:gd name="T17" fmla="*/ 151 h 613"/>
                <a:gd name="T18" fmla="*/ 588 w 612"/>
                <a:gd name="T19" fmla="*/ 186 h 613"/>
                <a:gd name="T20" fmla="*/ 601 w 612"/>
                <a:gd name="T21" fmla="*/ 225 h 613"/>
                <a:gd name="T22" fmla="*/ 609 w 612"/>
                <a:gd name="T23" fmla="*/ 264 h 613"/>
                <a:gd name="T24" fmla="*/ 612 w 612"/>
                <a:gd name="T25" fmla="*/ 306 h 613"/>
                <a:gd name="T26" fmla="*/ 609 w 612"/>
                <a:gd name="T27" fmla="*/ 348 h 613"/>
                <a:gd name="T28" fmla="*/ 601 w 612"/>
                <a:gd name="T29" fmla="*/ 387 h 613"/>
                <a:gd name="T30" fmla="*/ 588 w 612"/>
                <a:gd name="T31" fmla="*/ 425 h 613"/>
                <a:gd name="T32" fmla="*/ 570 w 612"/>
                <a:gd name="T33" fmla="*/ 460 h 613"/>
                <a:gd name="T34" fmla="*/ 548 w 612"/>
                <a:gd name="T35" fmla="*/ 493 h 613"/>
                <a:gd name="T36" fmla="*/ 523 w 612"/>
                <a:gd name="T37" fmla="*/ 523 h 613"/>
                <a:gd name="T38" fmla="*/ 493 w 612"/>
                <a:gd name="T39" fmla="*/ 548 h 613"/>
                <a:gd name="T40" fmla="*/ 460 w 612"/>
                <a:gd name="T41" fmla="*/ 570 h 613"/>
                <a:gd name="T42" fmla="*/ 425 w 612"/>
                <a:gd name="T43" fmla="*/ 588 h 613"/>
                <a:gd name="T44" fmla="*/ 387 w 612"/>
                <a:gd name="T45" fmla="*/ 601 h 613"/>
                <a:gd name="T46" fmla="*/ 348 w 612"/>
                <a:gd name="T47" fmla="*/ 609 h 613"/>
                <a:gd name="T48" fmla="*/ 306 w 612"/>
                <a:gd name="T49" fmla="*/ 613 h 613"/>
                <a:gd name="T50" fmla="*/ 265 w 612"/>
                <a:gd name="T51" fmla="*/ 609 h 613"/>
                <a:gd name="T52" fmla="*/ 225 w 612"/>
                <a:gd name="T53" fmla="*/ 601 h 613"/>
                <a:gd name="T54" fmla="*/ 188 w 612"/>
                <a:gd name="T55" fmla="*/ 588 h 613"/>
                <a:gd name="T56" fmla="*/ 151 w 612"/>
                <a:gd name="T57" fmla="*/ 570 h 613"/>
                <a:gd name="T58" fmla="*/ 119 w 612"/>
                <a:gd name="T59" fmla="*/ 548 h 613"/>
                <a:gd name="T60" fmla="*/ 89 w 612"/>
                <a:gd name="T61" fmla="*/ 523 h 613"/>
                <a:gd name="T62" fmla="*/ 63 w 612"/>
                <a:gd name="T63" fmla="*/ 493 h 613"/>
                <a:gd name="T64" fmla="*/ 42 w 612"/>
                <a:gd name="T65" fmla="*/ 460 h 613"/>
                <a:gd name="T66" fmla="*/ 24 w 612"/>
                <a:gd name="T67" fmla="*/ 425 h 613"/>
                <a:gd name="T68" fmla="*/ 11 w 612"/>
                <a:gd name="T69" fmla="*/ 387 h 613"/>
                <a:gd name="T70" fmla="*/ 2 w 612"/>
                <a:gd name="T71" fmla="*/ 348 h 613"/>
                <a:gd name="T72" fmla="*/ 0 w 612"/>
                <a:gd name="T73" fmla="*/ 306 h 613"/>
                <a:gd name="T74" fmla="*/ 2 w 612"/>
                <a:gd name="T75" fmla="*/ 264 h 613"/>
                <a:gd name="T76" fmla="*/ 11 w 612"/>
                <a:gd name="T77" fmla="*/ 225 h 613"/>
                <a:gd name="T78" fmla="*/ 24 w 612"/>
                <a:gd name="T79" fmla="*/ 186 h 613"/>
                <a:gd name="T80" fmla="*/ 42 w 612"/>
                <a:gd name="T81" fmla="*/ 151 h 613"/>
                <a:gd name="T82" fmla="*/ 63 w 612"/>
                <a:gd name="T83" fmla="*/ 119 h 613"/>
                <a:gd name="T84" fmla="*/ 89 w 612"/>
                <a:gd name="T85" fmla="*/ 89 h 613"/>
                <a:gd name="T86" fmla="*/ 119 w 612"/>
                <a:gd name="T87" fmla="*/ 63 h 613"/>
                <a:gd name="T88" fmla="*/ 151 w 612"/>
                <a:gd name="T89" fmla="*/ 41 h 613"/>
                <a:gd name="T90" fmla="*/ 188 w 612"/>
                <a:gd name="T91" fmla="*/ 24 h 613"/>
                <a:gd name="T92" fmla="*/ 225 w 612"/>
                <a:gd name="T93" fmla="*/ 10 h 613"/>
                <a:gd name="T94" fmla="*/ 265 w 612"/>
                <a:gd name="T95" fmla="*/ 2 h 613"/>
                <a:gd name="T96" fmla="*/ 306 w 612"/>
                <a:gd name="T97"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2" h="613">
                  <a:moveTo>
                    <a:pt x="306" y="0"/>
                  </a:moveTo>
                  <a:lnTo>
                    <a:pt x="348" y="2"/>
                  </a:lnTo>
                  <a:lnTo>
                    <a:pt x="387" y="10"/>
                  </a:lnTo>
                  <a:lnTo>
                    <a:pt x="425" y="24"/>
                  </a:lnTo>
                  <a:lnTo>
                    <a:pt x="460" y="41"/>
                  </a:lnTo>
                  <a:lnTo>
                    <a:pt x="493" y="63"/>
                  </a:lnTo>
                  <a:lnTo>
                    <a:pt x="523" y="89"/>
                  </a:lnTo>
                  <a:lnTo>
                    <a:pt x="548" y="119"/>
                  </a:lnTo>
                  <a:lnTo>
                    <a:pt x="570" y="151"/>
                  </a:lnTo>
                  <a:lnTo>
                    <a:pt x="588" y="186"/>
                  </a:lnTo>
                  <a:lnTo>
                    <a:pt x="601" y="225"/>
                  </a:lnTo>
                  <a:lnTo>
                    <a:pt x="609" y="264"/>
                  </a:lnTo>
                  <a:lnTo>
                    <a:pt x="612" y="306"/>
                  </a:lnTo>
                  <a:lnTo>
                    <a:pt x="609" y="348"/>
                  </a:lnTo>
                  <a:lnTo>
                    <a:pt x="601" y="387"/>
                  </a:lnTo>
                  <a:lnTo>
                    <a:pt x="588" y="425"/>
                  </a:lnTo>
                  <a:lnTo>
                    <a:pt x="570" y="460"/>
                  </a:lnTo>
                  <a:lnTo>
                    <a:pt x="548" y="493"/>
                  </a:lnTo>
                  <a:lnTo>
                    <a:pt x="523" y="523"/>
                  </a:lnTo>
                  <a:lnTo>
                    <a:pt x="493" y="548"/>
                  </a:lnTo>
                  <a:lnTo>
                    <a:pt x="460" y="570"/>
                  </a:lnTo>
                  <a:lnTo>
                    <a:pt x="425" y="588"/>
                  </a:lnTo>
                  <a:lnTo>
                    <a:pt x="387" y="601"/>
                  </a:lnTo>
                  <a:lnTo>
                    <a:pt x="348" y="609"/>
                  </a:lnTo>
                  <a:lnTo>
                    <a:pt x="306" y="613"/>
                  </a:lnTo>
                  <a:lnTo>
                    <a:pt x="265" y="609"/>
                  </a:lnTo>
                  <a:lnTo>
                    <a:pt x="225" y="601"/>
                  </a:lnTo>
                  <a:lnTo>
                    <a:pt x="188" y="588"/>
                  </a:lnTo>
                  <a:lnTo>
                    <a:pt x="151" y="570"/>
                  </a:lnTo>
                  <a:lnTo>
                    <a:pt x="119" y="548"/>
                  </a:lnTo>
                  <a:lnTo>
                    <a:pt x="89" y="523"/>
                  </a:lnTo>
                  <a:lnTo>
                    <a:pt x="63" y="493"/>
                  </a:lnTo>
                  <a:lnTo>
                    <a:pt x="42" y="460"/>
                  </a:lnTo>
                  <a:lnTo>
                    <a:pt x="24" y="425"/>
                  </a:lnTo>
                  <a:lnTo>
                    <a:pt x="11" y="387"/>
                  </a:lnTo>
                  <a:lnTo>
                    <a:pt x="2" y="348"/>
                  </a:lnTo>
                  <a:lnTo>
                    <a:pt x="0" y="306"/>
                  </a:lnTo>
                  <a:lnTo>
                    <a:pt x="2" y="264"/>
                  </a:lnTo>
                  <a:lnTo>
                    <a:pt x="11" y="225"/>
                  </a:lnTo>
                  <a:lnTo>
                    <a:pt x="24" y="186"/>
                  </a:lnTo>
                  <a:lnTo>
                    <a:pt x="42" y="151"/>
                  </a:lnTo>
                  <a:lnTo>
                    <a:pt x="63" y="119"/>
                  </a:lnTo>
                  <a:lnTo>
                    <a:pt x="89" y="89"/>
                  </a:lnTo>
                  <a:lnTo>
                    <a:pt x="119" y="63"/>
                  </a:lnTo>
                  <a:lnTo>
                    <a:pt x="151" y="41"/>
                  </a:lnTo>
                  <a:lnTo>
                    <a:pt x="188" y="24"/>
                  </a:lnTo>
                  <a:lnTo>
                    <a:pt x="225" y="10"/>
                  </a:lnTo>
                  <a:lnTo>
                    <a:pt x="265" y="2"/>
                  </a:lnTo>
                  <a:lnTo>
                    <a:pt x="3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 name="Freeform 45"/>
            <p:cNvSpPr>
              <a:spLocks/>
            </p:cNvSpPr>
            <p:nvPr/>
          </p:nvSpPr>
          <p:spPr bwMode="auto">
            <a:xfrm>
              <a:off x="5282" y="2507"/>
              <a:ext cx="131" cy="131"/>
            </a:xfrm>
            <a:custGeom>
              <a:avLst/>
              <a:gdLst>
                <a:gd name="T0" fmla="*/ 197 w 393"/>
                <a:gd name="T1" fmla="*/ 0 h 393"/>
                <a:gd name="T2" fmla="*/ 232 w 393"/>
                <a:gd name="T3" fmla="*/ 3 h 393"/>
                <a:gd name="T4" fmla="*/ 265 w 393"/>
                <a:gd name="T5" fmla="*/ 13 h 393"/>
                <a:gd name="T6" fmla="*/ 296 w 393"/>
                <a:gd name="T7" fmla="*/ 27 h 393"/>
                <a:gd name="T8" fmla="*/ 323 w 393"/>
                <a:gd name="T9" fmla="*/ 46 h 393"/>
                <a:gd name="T10" fmla="*/ 347 w 393"/>
                <a:gd name="T11" fmla="*/ 70 h 393"/>
                <a:gd name="T12" fmla="*/ 366 w 393"/>
                <a:gd name="T13" fmla="*/ 97 h 393"/>
                <a:gd name="T14" fmla="*/ 381 w 393"/>
                <a:gd name="T15" fmla="*/ 128 h 393"/>
                <a:gd name="T16" fmla="*/ 390 w 393"/>
                <a:gd name="T17" fmla="*/ 162 h 393"/>
                <a:gd name="T18" fmla="*/ 393 w 393"/>
                <a:gd name="T19" fmla="*/ 197 h 393"/>
                <a:gd name="T20" fmla="*/ 390 w 393"/>
                <a:gd name="T21" fmla="*/ 232 h 393"/>
                <a:gd name="T22" fmla="*/ 381 w 393"/>
                <a:gd name="T23" fmla="*/ 265 h 393"/>
                <a:gd name="T24" fmla="*/ 366 w 393"/>
                <a:gd name="T25" fmla="*/ 296 h 393"/>
                <a:gd name="T26" fmla="*/ 347 w 393"/>
                <a:gd name="T27" fmla="*/ 324 h 393"/>
                <a:gd name="T28" fmla="*/ 323 w 393"/>
                <a:gd name="T29" fmla="*/ 347 h 393"/>
                <a:gd name="T30" fmla="*/ 296 w 393"/>
                <a:gd name="T31" fmla="*/ 366 h 393"/>
                <a:gd name="T32" fmla="*/ 265 w 393"/>
                <a:gd name="T33" fmla="*/ 381 h 393"/>
                <a:gd name="T34" fmla="*/ 232 w 393"/>
                <a:gd name="T35" fmla="*/ 390 h 393"/>
                <a:gd name="T36" fmla="*/ 197 w 393"/>
                <a:gd name="T37" fmla="*/ 393 h 393"/>
                <a:gd name="T38" fmla="*/ 162 w 393"/>
                <a:gd name="T39" fmla="*/ 390 h 393"/>
                <a:gd name="T40" fmla="*/ 127 w 393"/>
                <a:gd name="T41" fmla="*/ 381 h 393"/>
                <a:gd name="T42" fmla="*/ 97 w 393"/>
                <a:gd name="T43" fmla="*/ 366 h 393"/>
                <a:gd name="T44" fmla="*/ 70 w 393"/>
                <a:gd name="T45" fmla="*/ 347 h 393"/>
                <a:gd name="T46" fmla="*/ 46 w 393"/>
                <a:gd name="T47" fmla="*/ 324 h 393"/>
                <a:gd name="T48" fmla="*/ 27 w 393"/>
                <a:gd name="T49" fmla="*/ 296 h 393"/>
                <a:gd name="T50" fmla="*/ 13 w 393"/>
                <a:gd name="T51" fmla="*/ 265 h 393"/>
                <a:gd name="T52" fmla="*/ 3 w 393"/>
                <a:gd name="T53" fmla="*/ 232 h 393"/>
                <a:gd name="T54" fmla="*/ 0 w 393"/>
                <a:gd name="T55" fmla="*/ 197 h 393"/>
                <a:gd name="T56" fmla="*/ 3 w 393"/>
                <a:gd name="T57" fmla="*/ 162 h 393"/>
                <a:gd name="T58" fmla="*/ 13 w 393"/>
                <a:gd name="T59" fmla="*/ 128 h 393"/>
                <a:gd name="T60" fmla="*/ 27 w 393"/>
                <a:gd name="T61" fmla="*/ 97 h 393"/>
                <a:gd name="T62" fmla="*/ 46 w 393"/>
                <a:gd name="T63" fmla="*/ 70 h 393"/>
                <a:gd name="T64" fmla="*/ 70 w 393"/>
                <a:gd name="T65" fmla="*/ 46 h 393"/>
                <a:gd name="T66" fmla="*/ 97 w 393"/>
                <a:gd name="T67" fmla="*/ 27 h 393"/>
                <a:gd name="T68" fmla="*/ 127 w 393"/>
                <a:gd name="T69" fmla="*/ 13 h 393"/>
                <a:gd name="T70" fmla="*/ 162 w 393"/>
                <a:gd name="T71" fmla="*/ 3 h 393"/>
                <a:gd name="T72" fmla="*/ 197 w 393"/>
                <a:gd name="T73" fmla="*/ 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3" h="393">
                  <a:moveTo>
                    <a:pt x="197" y="0"/>
                  </a:moveTo>
                  <a:lnTo>
                    <a:pt x="232" y="3"/>
                  </a:lnTo>
                  <a:lnTo>
                    <a:pt x="265" y="13"/>
                  </a:lnTo>
                  <a:lnTo>
                    <a:pt x="296" y="27"/>
                  </a:lnTo>
                  <a:lnTo>
                    <a:pt x="323" y="46"/>
                  </a:lnTo>
                  <a:lnTo>
                    <a:pt x="347" y="70"/>
                  </a:lnTo>
                  <a:lnTo>
                    <a:pt x="366" y="97"/>
                  </a:lnTo>
                  <a:lnTo>
                    <a:pt x="381" y="128"/>
                  </a:lnTo>
                  <a:lnTo>
                    <a:pt x="390" y="162"/>
                  </a:lnTo>
                  <a:lnTo>
                    <a:pt x="393" y="197"/>
                  </a:lnTo>
                  <a:lnTo>
                    <a:pt x="390" y="232"/>
                  </a:lnTo>
                  <a:lnTo>
                    <a:pt x="381" y="265"/>
                  </a:lnTo>
                  <a:lnTo>
                    <a:pt x="366" y="296"/>
                  </a:lnTo>
                  <a:lnTo>
                    <a:pt x="347" y="324"/>
                  </a:lnTo>
                  <a:lnTo>
                    <a:pt x="323" y="347"/>
                  </a:lnTo>
                  <a:lnTo>
                    <a:pt x="296" y="366"/>
                  </a:lnTo>
                  <a:lnTo>
                    <a:pt x="265" y="381"/>
                  </a:lnTo>
                  <a:lnTo>
                    <a:pt x="232" y="390"/>
                  </a:lnTo>
                  <a:lnTo>
                    <a:pt x="197" y="393"/>
                  </a:lnTo>
                  <a:lnTo>
                    <a:pt x="162" y="390"/>
                  </a:lnTo>
                  <a:lnTo>
                    <a:pt x="127" y="381"/>
                  </a:lnTo>
                  <a:lnTo>
                    <a:pt x="97" y="366"/>
                  </a:lnTo>
                  <a:lnTo>
                    <a:pt x="70" y="347"/>
                  </a:lnTo>
                  <a:lnTo>
                    <a:pt x="46" y="324"/>
                  </a:lnTo>
                  <a:lnTo>
                    <a:pt x="27" y="296"/>
                  </a:lnTo>
                  <a:lnTo>
                    <a:pt x="13" y="265"/>
                  </a:lnTo>
                  <a:lnTo>
                    <a:pt x="3" y="232"/>
                  </a:lnTo>
                  <a:lnTo>
                    <a:pt x="0" y="197"/>
                  </a:lnTo>
                  <a:lnTo>
                    <a:pt x="3" y="162"/>
                  </a:lnTo>
                  <a:lnTo>
                    <a:pt x="13" y="128"/>
                  </a:lnTo>
                  <a:lnTo>
                    <a:pt x="27" y="97"/>
                  </a:lnTo>
                  <a:lnTo>
                    <a:pt x="46" y="70"/>
                  </a:lnTo>
                  <a:lnTo>
                    <a:pt x="70" y="46"/>
                  </a:lnTo>
                  <a:lnTo>
                    <a:pt x="97" y="27"/>
                  </a:lnTo>
                  <a:lnTo>
                    <a:pt x="127" y="13"/>
                  </a:lnTo>
                  <a:lnTo>
                    <a:pt x="162" y="3"/>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 name="Freeform 46"/>
            <p:cNvSpPr>
              <a:spLocks noEditPoints="1"/>
            </p:cNvSpPr>
            <p:nvPr/>
          </p:nvSpPr>
          <p:spPr bwMode="auto">
            <a:xfrm>
              <a:off x="4772" y="2013"/>
              <a:ext cx="837" cy="1054"/>
            </a:xfrm>
            <a:custGeom>
              <a:avLst/>
              <a:gdLst>
                <a:gd name="T0" fmla="*/ 1521 w 2511"/>
                <a:gd name="T1" fmla="*/ 1479 h 3162"/>
                <a:gd name="T2" fmla="*/ 1439 w 2511"/>
                <a:gd name="T3" fmla="*/ 1684 h 3162"/>
                <a:gd name="T4" fmla="*/ 1526 w 2511"/>
                <a:gd name="T5" fmla="*/ 1887 h 3162"/>
                <a:gd name="T6" fmla="*/ 1733 w 2511"/>
                <a:gd name="T7" fmla="*/ 1968 h 3162"/>
                <a:gd name="T8" fmla="*/ 1936 w 2511"/>
                <a:gd name="T9" fmla="*/ 1880 h 3162"/>
                <a:gd name="T10" fmla="*/ 2016 w 2511"/>
                <a:gd name="T11" fmla="*/ 1676 h 3162"/>
                <a:gd name="T12" fmla="*/ 1928 w 2511"/>
                <a:gd name="T13" fmla="*/ 1472 h 3162"/>
                <a:gd name="T14" fmla="*/ 1724 w 2511"/>
                <a:gd name="T15" fmla="*/ 1391 h 3162"/>
                <a:gd name="T16" fmla="*/ 1450 w 2511"/>
                <a:gd name="T17" fmla="*/ 395 h 3162"/>
                <a:gd name="T18" fmla="*/ 1201 w 2511"/>
                <a:gd name="T19" fmla="*/ 568 h 3162"/>
                <a:gd name="T20" fmla="*/ 1119 w 2511"/>
                <a:gd name="T21" fmla="*/ 856 h 3162"/>
                <a:gd name="T22" fmla="*/ 1239 w 2511"/>
                <a:gd name="T23" fmla="*/ 1134 h 3162"/>
                <a:gd name="T24" fmla="*/ 1526 w 2511"/>
                <a:gd name="T25" fmla="*/ 1383 h 3162"/>
                <a:gd name="T26" fmla="*/ 1786 w 2511"/>
                <a:gd name="T27" fmla="*/ 1339 h 3162"/>
                <a:gd name="T28" fmla="*/ 1978 w 2511"/>
                <a:gd name="T29" fmla="*/ 1010 h 3162"/>
                <a:gd name="T30" fmla="*/ 2001 w 2511"/>
                <a:gd name="T31" fmla="*/ 710 h 3162"/>
                <a:gd name="T32" fmla="*/ 1827 w 2511"/>
                <a:gd name="T33" fmla="*/ 462 h 3162"/>
                <a:gd name="T34" fmla="*/ 1410 w 2511"/>
                <a:gd name="T35" fmla="*/ 3 h 3162"/>
                <a:gd name="T36" fmla="*/ 1857 w 2511"/>
                <a:gd name="T37" fmla="*/ 95 h 3162"/>
                <a:gd name="T38" fmla="*/ 2181 w 2511"/>
                <a:gd name="T39" fmla="*/ 322 h 3162"/>
                <a:gd name="T40" fmla="*/ 2399 w 2511"/>
                <a:gd name="T41" fmla="*/ 626 h 3162"/>
                <a:gd name="T42" fmla="*/ 2502 w 2511"/>
                <a:gd name="T43" fmla="*/ 935 h 3162"/>
                <a:gd name="T44" fmla="*/ 2478 w 2511"/>
                <a:gd name="T45" fmla="*/ 1324 h 3162"/>
                <a:gd name="T46" fmla="*/ 2348 w 2511"/>
                <a:gd name="T47" fmla="*/ 1684 h 3162"/>
                <a:gd name="T48" fmla="*/ 2178 w 2511"/>
                <a:gd name="T49" fmla="*/ 1960 h 3162"/>
                <a:gd name="T50" fmla="*/ 2044 w 2511"/>
                <a:gd name="T51" fmla="*/ 2176 h 3162"/>
                <a:gd name="T52" fmla="*/ 2016 w 2511"/>
                <a:gd name="T53" fmla="*/ 2402 h 3162"/>
                <a:gd name="T54" fmla="*/ 2119 w 2511"/>
                <a:gd name="T55" fmla="*/ 2693 h 3162"/>
                <a:gd name="T56" fmla="*/ 2286 w 2511"/>
                <a:gd name="T57" fmla="*/ 2935 h 3162"/>
                <a:gd name="T58" fmla="*/ 2442 w 2511"/>
                <a:gd name="T59" fmla="*/ 3100 h 3162"/>
                <a:gd name="T60" fmla="*/ 2511 w 2511"/>
                <a:gd name="T61" fmla="*/ 3162 h 3162"/>
                <a:gd name="T62" fmla="*/ 789 w 2511"/>
                <a:gd name="T63" fmla="*/ 3135 h 3162"/>
                <a:gd name="T64" fmla="*/ 897 w 2511"/>
                <a:gd name="T65" fmla="*/ 3037 h 3162"/>
                <a:gd name="T66" fmla="*/ 974 w 2511"/>
                <a:gd name="T67" fmla="*/ 2864 h 3162"/>
                <a:gd name="T68" fmla="*/ 921 w 2511"/>
                <a:gd name="T69" fmla="*/ 2670 h 3162"/>
                <a:gd name="T70" fmla="*/ 697 w 2511"/>
                <a:gd name="T71" fmla="*/ 2709 h 3162"/>
                <a:gd name="T72" fmla="*/ 448 w 2511"/>
                <a:gd name="T73" fmla="*/ 2721 h 3162"/>
                <a:gd name="T74" fmla="*/ 292 w 2511"/>
                <a:gd name="T75" fmla="*/ 2614 h 3162"/>
                <a:gd name="T76" fmla="*/ 287 w 2511"/>
                <a:gd name="T77" fmla="*/ 2489 h 3162"/>
                <a:gd name="T78" fmla="*/ 305 w 2511"/>
                <a:gd name="T79" fmla="*/ 2372 h 3162"/>
                <a:gd name="T80" fmla="*/ 233 w 2511"/>
                <a:gd name="T81" fmla="*/ 2268 h 3162"/>
                <a:gd name="T82" fmla="*/ 201 w 2511"/>
                <a:gd name="T83" fmla="*/ 2108 h 3162"/>
                <a:gd name="T84" fmla="*/ 222 w 2511"/>
                <a:gd name="T85" fmla="*/ 1976 h 3162"/>
                <a:gd name="T86" fmla="*/ 195 w 2511"/>
                <a:gd name="T87" fmla="*/ 1954 h 3162"/>
                <a:gd name="T88" fmla="*/ 73 w 2511"/>
                <a:gd name="T89" fmla="*/ 1912 h 3162"/>
                <a:gd name="T90" fmla="*/ 0 w 2511"/>
                <a:gd name="T91" fmla="*/ 1837 h 3162"/>
                <a:gd name="T92" fmla="*/ 36 w 2511"/>
                <a:gd name="T93" fmla="*/ 1735 h 3162"/>
                <a:gd name="T94" fmla="*/ 131 w 2511"/>
                <a:gd name="T95" fmla="*/ 1559 h 3162"/>
                <a:gd name="T96" fmla="*/ 230 w 2511"/>
                <a:gd name="T97" fmla="*/ 1397 h 3162"/>
                <a:gd name="T98" fmla="*/ 274 w 2511"/>
                <a:gd name="T99" fmla="*/ 1326 h 3162"/>
                <a:gd name="T100" fmla="*/ 242 w 2511"/>
                <a:gd name="T101" fmla="*/ 1264 h 3162"/>
                <a:gd name="T102" fmla="*/ 198 w 2511"/>
                <a:gd name="T103" fmla="*/ 1158 h 3162"/>
                <a:gd name="T104" fmla="*/ 204 w 2511"/>
                <a:gd name="T105" fmla="*/ 979 h 3162"/>
                <a:gd name="T106" fmla="*/ 294 w 2511"/>
                <a:gd name="T107" fmla="*/ 637 h 3162"/>
                <a:gd name="T108" fmla="*/ 494 w 2511"/>
                <a:gd name="T109" fmla="*/ 278 h 3162"/>
                <a:gd name="T110" fmla="*/ 810 w 2511"/>
                <a:gd name="T111" fmla="*/ 74 h 3162"/>
                <a:gd name="T112" fmla="*/ 1243 w 2511"/>
                <a:gd name="T113" fmla="*/ 0 h 3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11" h="3162">
                  <a:moveTo>
                    <a:pt x="1709" y="1323"/>
                  </a:moveTo>
                  <a:lnTo>
                    <a:pt x="1603" y="1345"/>
                  </a:lnTo>
                  <a:lnTo>
                    <a:pt x="1616" y="1414"/>
                  </a:lnTo>
                  <a:lnTo>
                    <a:pt x="1581" y="1430"/>
                  </a:lnTo>
                  <a:lnTo>
                    <a:pt x="1549" y="1453"/>
                  </a:lnTo>
                  <a:lnTo>
                    <a:pt x="1521" y="1479"/>
                  </a:lnTo>
                  <a:lnTo>
                    <a:pt x="1462" y="1440"/>
                  </a:lnTo>
                  <a:lnTo>
                    <a:pt x="1402" y="1533"/>
                  </a:lnTo>
                  <a:lnTo>
                    <a:pt x="1461" y="1570"/>
                  </a:lnTo>
                  <a:lnTo>
                    <a:pt x="1449" y="1607"/>
                  </a:lnTo>
                  <a:lnTo>
                    <a:pt x="1441" y="1645"/>
                  </a:lnTo>
                  <a:lnTo>
                    <a:pt x="1439" y="1684"/>
                  </a:lnTo>
                  <a:lnTo>
                    <a:pt x="1371" y="1698"/>
                  </a:lnTo>
                  <a:lnTo>
                    <a:pt x="1394" y="1806"/>
                  </a:lnTo>
                  <a:lnTo>
                    <a:pt x="1462" y="1791"/>
                  </a:lnTo>
                  <a:lnTo>
                    <a:pt x="1480" y="1827"/>
                  </a:lnTo>
                  <a:lnTo>
                    <a:pt x="1501" y="1859"/>
                  </a:lnTo>
                  <a:lnTo>
                    <a:pt x="1526" y="1887"/>
                  </a:lnTo>
                  <a:lnTo>
                    <a:pt x="1489" y="1946"/>
                  </a:lnTo>
                  <a:lnTo>
                    <a:pt x="1581" y="2006"/>
                  </a:lnTo>
                  <a:lnTo>
                    <a:pt x="1619" y="1947"/>
                  </a:lnTo>
                  <a:lnTo>
                    <a:pt x="1655" y="1959"/>
                  </a:lnTo>
                  <a:lnTo>
                    <a:pt x="1694" y="1966"/>
                  </a:lnTo>
                  <a:lnTo>
                    <a:pt x="1733" y="1968"/>
                  </a:lnTo>
                  <a:lnTo>
                    <a:pt x="1747" y="2037"/>
                  </a:lnTo>
                  <a:lnTo>
                    <a:pt x="1854" y="2014"/>
                  </a:lnTo>
                  <a:lnTo>
                    <a:pt x="1839" y="1946"/>
                  </a:lnTo>
                  <a:lnTo>
                    <a:pt x="1874" y="1928"/>
                  </a:lnTo>
                  <a:lnTo>
                    <a:pt x="1907" y="1906"/>
                  </a:lnTo>
                  <a:lnTo>
                    <a:pt x="1936" y="1880"/>
                  </a:lnTo>
                  <a:lnTo>
                    <a:pt x="1993" y="1919"/>
                  </a:lnTo>
                  <a:lnTo>
                    <a:pt x="2053" y="1827"/>
                  </a:lnTo>
                  <a:lnTo>
                    <a:pt x="1995" y="1788"/>
                  </a:lnTo>
                  <a:lnTo>
                    <a:pt x="2007" y="1752"/>
                  </a:lnTo>
                  <a:lnTo>
                    <a:pt x="2014" y="1714"/>
                  </a:lnTo>
                  <a:lnTo>
                    <a:pt x="2016" y="1676"/>
                  </a:lnTo>
                  <a:lnTo>
                    <a:pt x="2084" y="1661"/>
                  </a:lnTo>
                  <a:lnTo>
                    <a:pt x="2062" y="1554"/>
                  </a:lnTo>
                  <a:lnTo>
                    <a:pt x="1994" y="1568"/>
                  </a:lnTo>
                  <a:lnTo>
                    <a:pt x="1977" y="1533"/>
                  </a:lnTo>
                  <a:lnTo>
                    <a:pt x="1954" y="1501"/>
                  </a:lnTo>
                  <a:lnTo>
                    <a:pt x="1928" y="1472"/>
                  </a:lnTo>
                  <a:lnTo>
                    <a:pt x="1967" y="1414"/>
                  </a:lnTo>
                  <a:lnTo>
                    <a:pt x="1876" y="1354"/>
                  </a:lnTo>
                  <a:lnTo>
                    <a:pt x="1837" y="1413"/>
                  </a:lnTo>
                  <a:lnTo>
                    <a:pt x="1800" y="1400"/>
                  </a:lnTo>
                  <a:lnTo>
                    <a:pt x="1763" y="1393"/>
                  </a:lnTo>
                  <a:lnTo>
                    <a:pt x="1724" y="1391"/>
                  </a:lnTo>
                  <a:lnTo>
                    <a:pt x="1709" y="1323"/>
                  </a:lnTo>
                  <a:close/>
                  <a:moveTo>
                    <a:pt x="1608" y="273"/>
                  </a:moveTo>
                  <a:lnTo>
                    <a:pt x="1583" y="379"/>
                  </a:lnTo>
                  <a:lnTo>
                    <a:pt x="1538" y="379"/>
                  </a:lnTo>
                  <a:lnTo>
                    <a:pt x="1494" y="385"/>
                  </a:lnTo>
                  <a:lnTo>
                    <a:pt x="1450" y="395"/>
                  </a:lnTo>
                  <a:lnTo>
                    <a:pt x="1406" y="409"/>
                  </a:lnTo>
                  <a:lnTo>
                    <a:pt x="1348" y="316"/>
                  </a:lnTo>
                  <a:lnTo>
                    <a:pt x="1203" y="406"/>
                  </a:lnTo>
                  <a:lnTo>
                    <a:pt x="1261" y="499"/>
                  </a:lnTo>
                  <a:lnTo>
                    <a:pt x="1229" y="532"/>
                  </a:lnTo>
                  <a:lnTo>
                    <a:pt x="1201" y="568"/>
                  </a:lnTo>
                  <a:lnTo>
                    <a:pt x="1177" y="606"/>
                  </a:lnTo>
                  <a:lnTo>
                    <a:pt x="1157" y="645"/>
                  </a:lnTo>
                  <a:lnTo>
                    <a:pt x="1051" y="621"/>
                  </a:lnTo>
                  <a:lnTo>
                    <a:pt x="1013" y="787"/>
                  </a:lnTo>
                  <a:lnTo>
                    <a:pt x="1119" y="812"/>
                  </a:lnTo>
                  <a:lnTo>
                    <a:pt x="1119" y="856"/>
                  </a:lnTo>
                  <a:lnTo>
                    <a:pt x="1124" y="901"/>
                  </a:lnTo>
                  <a:lnTo>
                    <a:pt x="1134" y="945"/>
                  </a:lnTo>
                  <a:lnTo>
                    <a:pt x="1149" y="989"/>
                  </a:lnTo>
                  <a:lnTo>
                    <a:pt x="1057" y="1047"/>
                  </a:lnTo>
                  <a:lnTo>
                    <a:pt x="1147" y="1191"/>
                  </a:lnTo>
                  <a:lnTo>
                    <a:pt x="1239" y="1134"/>
                  </a:lnTo>
                  <a:lnTo>
                    <a:pt x="1272" y="1166"/>
                  </a:lnTo>
                  <a:lnTo>
                    <a:pt x="1307" y="1194"/>
                  </a:lnTo>
                  <a:lnTo>
                    <a:pt x="1345" y="1218"/>
                  </a:lnTo>
                  <a:lnTo>
                    <a:pt x="1384" y="1238"/>
                  </a:lnTo>
                  <a:lnTo>
                    <a:pt x="1361" y="1345"/>
                  </a:lnTo>
                  <a:lnTo>
                    <a:pt x="1526" y="1383"/>
                  </a:lnTo>
                  <a:lnTo>
                    <a:pt x="1551" y="1277"/>
                  </a:lnTo>
                  <a:lnTo>
                    <a:pt x="1595" y="1276"/>
                  </a:lnTo>
                  <a:lnTo>
                    <a:pt x="1641" y="1271"/>
                  </a:lnTo>
                  <a:lnTo>
                    <a:pt x="1685" y="1261"/>
                  </a:lnTo>
                  <a:lnTo>
                    <a:pt x="1729" y="1247"/>
                  </a:lnTo>
                  <a:lnTo>
                    <a:pt x="1786" y="1339"/>
                  </a:lnTo>
                  <a:lnTo>
                    <a:pt x="1930" y="1248"/>
                  </a:lnTo>
                  <a:lnTo>
                    <a:pt x="1873" y="1156"/>
                  </a:lnTo>
                  <a:lnTo>
                    <a:pt x="1906" y="1123"/>
                  </a:lnTo>
                  <a:lnTo>
                    <a:pt x="1933" y="1088"/>
                  </a:lnTo>
                  <a:lnTo>
                    <a:pt x="1957" y="1050"/>
                  </a:lnTo>
                  <a:lnTo>
                    <a:pt x="1978" y="1010"/>
                  </a:lnTo>
                  <a:lnTo>
                    <a:pt x="2083" y="1034"/>
                  </a:lnTo>
                  <a:lnTo>
                    <a:pt x="2122" y="869"/>
                  </a:lnTo>
                  <a:lnTo>
                    <a:pt x="2016" y="844"/>
                  </a:lnTo>
                  <a:lnTo>
                    <a:pt x="2015" y="799"/>
                  </a:lnTo>
                  <a:lnTo>
                    <a:pt x="2010" y="754"/>
                  </a:lnTo>
                  <a:lnTo>
                    <a:pt x="2001" y="710"/>
                  </a:lnTo>
                  <a:lnTo>
                    <a:pt x="1986" y="666"/>
                  </a:lnTo>
                  <a:lnTo>
                    <a:pt x="2078" y="609"/>
                  </a:lnTo>
                  <a:lnTo>
                    <a:pt x="1988" y="464"/>
                  </a:lnTo>
                  <a:lnTo>
                    <a:pt x="1896" y="522"/>
                  </a:lnTo>
                  <a:lnTo>
                    <a:pt x="1863" y="490"/>
                  </a:lnTo>
                  <a:lnTo>
                    <a:pt x="1827" y="462"/>
                  </a:lnTo>
                  <a:lnTo>
                    <a:pt x="1790" y="437"/>
                  </a:lnTo>
                  <a:lnTo>
                    <a:pt x="1749" y="418"/>
                  </a:lnTo>
                  <a:lnTo>
                    <a:pt x="1774" y="311"/>
                  </a:lnTo>
                  <a:lnTo>
                    <a:pt x="1608" y="273"/>
                  </a:lnTo>
                  <a:close/>
                  <a:moveTo>
                    <a:pt x="1325" y="0"/>
                  </a:moveTo>
                  <a:lnTo>
                    <a:pt x="1410" y="3"/>
                  </a:lnTo>
                  <a:lnTo>
                    <a:pt x="1498" y="9"/>
                  </a:lnTo>
                  <a:lnTo>
                    <a:pt x="1588" y="19"/>
                  </a:lnTo>
                  <a:lnTo>
                    <a:pt x="1659" y="31"/>
                  </a:lnTo>
                  <a:lnTo>
                    <a:pt x="1728" y="47"/>
                  </a:lnTo>
                  <a:lnTo>
                    <a:pt x="1794" y="69"/>
                  </a:lnTo>
                  <a:lnTo>
                    <a:pt x="1857" y="95"/>
                  </a:lnTo>
                  <a:lnTo>
                    <a:pt x="1918" y="124"/>
                  </a:lnTo>
                  <a:lnTo>
                    <a:pt x="1976" y="158"/>
                  </a:lnTo>
                  <a:lnTo>
                    <a:pt x="2032" y="194"/>
                  </a:lnTo>
                  <a:lnTo>
                    <a:pt x="2083" y="235"/>
                  </a:lnTo>
                  <a:lnTo>
                    <a:pt x="2134" y="277"/>
                  </a:lnTo>
                  <a:lnTo>
                    <a:pt x="2181" y="322"/>
                  </a:lnTo>
                  <a:lnTo>
                    <a:pt x="2224" y="370"/>
                  </a:lnTo>
                  <a:lnTo>
                    <a:pt x="2265" y="419"/>
                  </a:lnTo>
                  <a:lnTo>
                    <a:pt x="2304" y="469"/>
                  </a:lnTo>
                  <a:lnTo>
                    <a:pt x="2338" y="520"/>
                  </a:lnTo>
                  <a:lnTo>
                    <a:pt x="2370" y="573"/>
                  </a:lnTo>
                  <a:lnTo>
                    <a:pt x="2399" y="626"/>
                  </a:lnTo>
                  <a:lnTo>
                    <a:pt x="2424" y="678"/>
                  </a:lnTo>
                  <a:lnTo>
                    <a:pt x="2446" y="732"/>
                  </a:lnTo>
                  <a:lnTo>
                    <a:pt x="2465" y="784"/>
                  </a:lnTo>
                  <a:lnTo>
                    <a:pt x="2480" y="836"/>
                  </a:lnTo>
                  <a:lnTo>
                    <a:pt x="2493" y="886"/>
                  </a:lnTo>
                  <a:lnTo>
                    <a:pt x="2502" y="935"/>
                  </a:lnTo>
                  <a:lnTo>
                    <a:pt x="2507" y="982"/>
                  </a:lnTo>
                  <a:lnTo>
                    <a:pt x="2509" y="1027"/>
                  </a:lnTo>
                  <a:lnTo>
                    <a:pt x="2507" y="1107"/>
                  </a:lnTo>
                  <a:lnTo>
                    <a:pt x="2502" y="1182"/>
                  </a:lnTo>
                  <a:lnTo>
                    <a:pt x="2492" y="1255"/>
                  </a:lnTo>
                  <a:lnTo>
                    <a:pt x="2478" y="1324"/>
                  </a:lnTo>
                  <a:lnTo>
                    <a:pt x="2463" y="1391"/>
                  </a:lnTo>
                  <a:lnTo>
                    <a:pt x="2444" y="1454"/>
                  </a:lnTo>
                  <a:lnTo>
                    <a:pt x="2422" y="1515"/>
                  </a:lnTo>
                  <a:lnTo>
                    <a:pt x="2399" y="1574"/>
                  </a:lnTo>
                  <a:lnTo>
                    <a:pt x="2374" y="1630"/>
                  </a:lnTo>
                  <a:lnTo>
                    <a:pt x="2348" y="1684"/>
                  </a:lnTo>
                  <a:lnTo>
                    <a:pt x="2320" y="1735"/>
                  </a:lnTo>
                  <a:lnTo>
                    <a:pt x="2292" y="1783"/>
                  </a:lnTo>
                  <a:lnTo>
                    <a:pt x="2263" y="1831"/>
                  </a:lnTo>
                  <a:lnTo>
                    <a:pt x="2234" y="1875"/>
                  </a:lnTo>
                  <a:lnTo>
                    <a:pt x="2206" y="1919"/>
                  </a:lnTo>
                  <a:lnTo>
                    <a:pt x="2178" y="1960"/>
                  </a:lnTo>
                  <a:lnTo>
                    <a:pt x="2152" y="1999"/>
                  </a:lnTo>
                  <a:lnTo>
                    <a:pt x="2127" y="2038"/>
                  </a:lnTo>
                  <a:lnTo>
                    <a:pt x="2103" y="2074"/>
                  </a:lnTo>
                  <a:lnTo>
                    <a:pt x="2081" y="2109"/>
                  </a:lnTo>
                  <a:lnTo>
                    <a:pt x="2062" y="2143"/>
                  </a:lnTo>
                  <a:lnTo>
                    <a:pt x="2044" y="2176"/>
                  </a:lnTo>
                  <a:lnTo>
                    <a:pt x="2031" y="2207"/>
                  </a:lnTo>
                  <a:lnTo>
                    <a:pt x="2020" y="2238"/>
                  </a:lnTo>
                  <a:lnTo>
                    <a:pt x="2013" y="2268"/>
                  </a:lnTo>
                  <a:lnTo>
                    <a:pt x="2010" y="2298"/>
                  </a:lnTo>
                  <a:lnTo>
                    <a:pt x="2011" y="2350"/>
                  </a:lnTo>
                  <a:lnTo>
                    <a:pt x="2016" y="2402"/>
                  </a:lnTo>
                  <a:lnTo>
                    <a:pt x="2025" y="2453"/>
                  </a:lnTo>
                  <a:lnTo>
                    <a:pt x="2039" y="2502"/>
                  </a:lnTo>
                  <a:lnTo>
                    <a:pt x="2054" y="2552"/>
                  </a:lnTo>
                  <a:lnTo>
                    <a:pt x="2074" y="2599"/>
                  </a:lnTo>
                  <a:lnTo>
                    <a:pt x="2095" y="2647"/>
                  </a:lnTo>
                  <a:lnTo>
                    <a:pt x="2119" y="2693"/>
                  </a:lnTo>
                  <a:lnTo>
                    <a:pt x="2144" y="2737"/>
                  </a:lnTo>
                  <a:lnTo>
                    <a:pt x="2171" y="2781"/>
                  </a:lnTo>
                  <a:lnTo>
                    <a:pt x="2199" y="2822"/>
                  </a:lnTo>
                  <a:lnTo>
                    <a:pt x="2228" y="2861"/>
                  </a:lnTo>
                  <a:lnTo>
                    <a:pt x="2257" y="2899"/>
                  </a:lnTo>
                  <a:lnTo>
                    <a:pt x="2286" y="2935"/>
                  </a:lnTo>
                  <a:lnTo>
                    <a:pt x="2315" y="2969"/>
                  </a:lnTo>
                  <a:lnTo>
                    <a:pt x="2343" y="3000"/>
                  </a:lnTo>
                  <a:lnTo>
                    <a:pt x="2371" y="3029"/>
                  </a:lnTo>
                  <a:lnTo>
                    <a:pt x="2397" y="3056"/>
                  </a:lnTo>
                  <a:lnTo>
                    <a:pt x="2420" y="3080"/>
                  </a:lnTo>
                  <a:lnTo>
                    <a:pt x="2442" y="3100"/>
                  </a:lnTo>
                  <a:lnTo>
                    <a:pt x="2462" y="3119"/>
                  </a:lnTo>
                  <a:lnTo>
                    <a:pt x="2479" y="3134"/>
                  </a:lnTo>
                  <a:lnTo>
                    <a:pt x="2493" y="3146"/>
                  </a:lnTo>
                  <a:lnTo>
                    <a:pt x="2503" y="3155"/>
                  </a:lnTo>
                  <a:lnTo>
                    <a:pt x="2509" y="3160"/>
                  </a:lnTo>
                  <a:lnTo>
                    <a:pt x="2511" y="3162"/>
                  </a:lnTo>
                  <a:lnTo>
                    <a:pt x="746" y="3162"/>
                  </a:lnTo>
                  <a:lnTo>
                    <a:pt x="749" y="3160"/>
                  </a:lnTo>
                  <a:lnTo>
                    <a:pt x="755" y="3157"/>
                  </a:lnTo>
                  <a:lnTo>
                    <a:pt x="763" y="3152"/>
                  </a:lnTo>
                  <a:lnTo>
                    <a:pt x="775" y="3145"/>
                  </a:lnTo>
                  <a:lnTo>
                    <a:pt x="789" y="3135"/>
                  </a:lnTo>
                  <a:lnTo>
                    <a:pt x="805" y="3124"/>
                  </a:lnTo>
                  <a:lnTo>
                    <a:pt x="823" y="3111"/>
                  </a:lnTo>
                  <a:lnTo>
                    <a:pt x="841" y="3096"/>
                  </a:lnTo>
                  <a:lnTo>
                    <a:pt x="860" y="3078"/>
                  </a:lnTo>
                  <a:lnTo>
                    <a:pt x="879" y="3059"/>
                  </a:lnTo>
                  <a:lnTo>
                    <a:pt x="897" y="3037"/>
                  </a:lnTo>
                  <a:lnTo>
                    <a:pt x="915" y="3013"/>
                  </a:lnTo>
                  <a:lnTo>
                    <a:pt x="931" y="2987"/>
                  </a:lnTo>
                  <a:lnTo>
                    <a:pt x="946" y="2959"/>
                  </a:lnTo>
                  <a:lnTo>
                    <a:pt x="957" y="2931"/>
                  </a:lnTo>
                  <a:lnTo>
                    <a:pt x="968" y="2898"/>
                  </a:lnTo>
                  <a:lnTo>
                    <a:pt x="974" y="2864"/>
                  </a:lnTo>
                  <a:lnTo>
                    <a:pt x="977" y="2829"/>
                  </a:lnTo>
                  <a:lnTo>
                    <a:pt x="975" y="2791"/>
                  </a:lnTo>
                  <a:lnTo>
                    <a:pt x="970" y="2752"/>
                  </a:lnTo>
                  <a:lnTo>
                    <a:pt x="959" y="2710"/>
                  </a:lnTo>
                  <a:lnTo>
                    <a:pt x="943" y="2666"/>
                  </a:lnTo>
                  <a:lnTo>
                    <a:pt x="921" y="2670"/>
                  </a:lnTo>
                  <a:lnTo>
                    <a:pt x="893" y="2675"/>
                  </a:lnTo>
                  <a:lnTo>
                    <a:pt x="860" y="2681"/>
                  </a:lnTo>
                  <a:lnTo>
                    <a:pt x="823" y="2687"/>
                  </a:lnTo>
                  <a:lnTo>
                    <a:pt x="783" y="2695"/>
                  </a:lnTo>
                  <a:lnTo>
                    <a:pt x="740" y="2702"/>
                  </a:lnTo>
                  <a:lnTo>
                    <a:pt x="697" y="2709"/>
                  </a:lnTo>
                  <a:lnTo>
                    <a:pt x="652" y="2715"/>
                  </a:lnTo>
                  <a:lnTo>
                    <a:pt x="608" y="2723"/>
                  </a:lnTo>
                  <a:lnTo>
                    <a:pt x="566" y="2729"/>
                  </a:lnTo>
                  <a:lnTo>
                    <a:pt x="524" y="2731"/>
                  </a:lnTo>
                  <a:lnTo>
                    <a:pt x="485" y="2728"/>
                  </a:lnTo>
                  <a:lnTo>
                    <a:pt x="448" y="2721"/>
                  </a:lnTo>
                  <a:lnTo>
                    <a:pt x="414" y="2708"/>
                  </a:lnTo>
                  <a:lnTo>
                    <a:pt x="381" y="2694"/>
                  </a:lnTo>
                  <a:lnTo>
                    <a:pt x="353" y="2676"/>
                  </a:lnTo>
                  <a:lnTo>
                    <a:pt x="328" y="2656"/>
                  </a:lnTo>
                  <a:lnTo>
                    <a:pt x="308" y="2636"/>
                  </a:lnTo>
                  <a:lnTo>
                    <a:pt x="292" y="2614"/>
                  </a:lnTo>
                  <a:lnTo>
                    <a:pt x="281" y="2593"/>
                  </a:lnTo>
                  <a:lnTo>
                    <a:pt x="277" y="2575"/>
                  </a:lnTo>
                  <a:lnTo>
                    <a:pt x="276" y="2555"/>
                  </a:lnTo>
                  <a:lnTo>
                    <a:pt x="278" y="2533"/>
                  </a:lnTo>
                  <a:lnTo>
                    <a:pt x="282" y="2511"/>
                  </a:lnTo>
                  <a:lnTo>
                    <a:pt x="287" y="2489"/>
                  </a:lnTo>
                  <a:lnTo>
                    <a:pt x="293" y="2466"/>
                  </a:lnTo>
                  <a:lnTo>
                    <a:pt x="299" y="2444"/>
                  </a:lnTo>
                  <a:lnTo>
                    <a:pt x="303" y="2423"/>
                  </a:lnTo>
                  <a:lnTo>
                    <a:pt x="306" y="2404"/>
                  </a:lnTo>
                  <a:lnTo>
                    <a:pt x="307" y="2386"/>
                  </a:lnTo>
                  <a:lnTo>
                    <a:pt x="305" y="2372"/>
                  </a:lnTo>
                  <a:lnTo>
                    <a:pt x="300" y="2360"/>
                  </a:lnTo>
                  <a:lnTo>
                    <a:pt x="289" y="2348"/>
                  </a:lnTo>
                  <a:lnTo>
                    <a:pt x="277" y="2332"/>
                  </a:lnTo>
                  <a:lnTo>
                    <a:pt x="263" y="2313"/>
                  </a:lnTo>
                  <a:lnTo>
                    <a:pt x="247" y="2292"/>
                  </a:lnTo>
                  <a:lnTo>
                    <a:pt x="233" y="2268"/>
                  </a:lnTo>
                  <a:lnTo>
                    <a:pt x="218" y="2244"/>
                  </a:lnTo>
                  <a:lnTo>
                    <a:pt x="207" y="2218"/>
                  </a:lnTo>
                  <a:lnTo>
                    <a:pt x="198" y="2190"/>
                  </a:lnTo>
                  <a:lnTo>
                    <a:pt x="194" y="2163"/>
                  </a:lnTo>
                  <a:lnTo>
                    <a:pt x="194" y="2135"/>
                  </a:lnTo>
                  <a:lnTo>
                    <a:pt x="201" y="2108"/>
                  </a:lnTo>
                  <a:lnTo>
                    <a:pt x="211" y="2077"/>
                  </a:lnTo>
                  <a:lnTo>
                    <a:pt x="218" y="2050"/>
                  </a:lnTo>
                  <a:lnTo>
                    <a:pt x="222" y="2025"/>
                  </a:lnTo>
                  <a:lnTo>
                    <a:pt x="223" y="2006"/>
                  </a:lnTo>
                  <a:lnTo>
                    <a:pt x="223" y="1989"/>
                  </a:lnTo>
                  <a:lnTo>
                    <a:pt x="222" y="1976"/>
                  </a:lnTo>
                  <a:lnTo>
                    <a:pt x="221" y="1966"/>
                  </a:lnTo>
                  <a:lnTo>
                    <a:pt x="220" y="1961"/>
                  </a:lnTo>
                  <a:lnTo>
                    <a:pt x="219" y="1959"/>
                  </a:lnTo>
                  <a:lnTo>
                    <a:pt x="216" y="1958"/>
                  </a:lnTo>
                  <a:lnTo>
                    <a:pt x="208" y="1957"/>
                  </a:lnTo>
                  <a:lnTo>
                    <a:pt x="195" y="1954"/>
                  </a:lnTo>
                  <a:lnTo>
                    <a:pt x="179" y="1950"/>
                  </a:lnTo>
                  <a:lnTo>
                    <a:pt x="160" y="1945"/>
                  </a:lnTo>
                  <a:lnTo>
                    <a:pt x="140" y="1938"/>
                  </a:lnTo>
                  <a:lnTo>
                    <a:pt x="117" y="1930"/>
                  </a:lnTo>
                  <a:lnTo>
                    <a:pt x="95" y="1922"/>
                  </a:lnTo>
                  <a:lnTo>
                    <a:pt x="73" y="1912"/>
                  </a:lnTo>
                  <a:lnTo>
                    <a:pt x="53" y="1901"/>
                  </a:lnTo>
                  <a:lnTo>
                    <a:pt x="34" y="1889"/>
                  </a:lnTo>
                  <a:lnTo>
                    <a:pt x="19" y="1876"/>
                  </a:lnTo>
                  <a:lnTo>
                    <a:pt x="8" y="1862"/>
                  </a:lnTo>
                  <a:lnTo>
                    <a:pt x="1" y="1847"/>
                  </a:lnTo>
                  <a:lnTo>
                    <a:pt x="0" y="1837"/>
                  </a:lnTo>
                  <a:lnTo>
                    <a:pt x="0" y="1835"/>
                  </a:lnTo>
                  <a:lnTo>
                    <a:pt x="3" y="1821"/>
                  </a:lnTo>
                  <a:lnTo>
                    <a:pt x="7" y="1804"/>
                  </a:lnTo>
                  <a:lnTo>
                    <a:pt x="15" y="1783"/>
                  </a:lnTo>
                  <a:lnTo>
                    <a:pt x="25" y="1760"/>
                  </a:lnTo>
                  <a:lnTo>
                    <a:pt x="36" y="1735"/>
                  </a:lnTo>
                  <a:lnTo>
                    <a:pt x="50" y="1708"/>
                  </a:lnTo>
                  <a:lnTo>
                    <a:pt x="64" y="1680"/>
                  </a:lnTo>
                  <a:lnTo>
                    <a:pt x="80" y="1650"/>
                  </a:lnTo>
                  <a:lnTo>
                    <a:pt x="96" y="1620"/>
                  </a:lnTo>
                  <a:lnTo>
                    <a:pt x="114" y="1590"/>
                  </a:lnTo>
                  <a:lnTo>
                    <a:pt x="131" y="1559"/>
                  </a:lnTo>
                  <a:lnTo>
                    <a:pt x="149" y="1529"/>
                  </a:lnTo>
                  <a:lnTo>
                    <a:pt x="166" y="1500"/>
                  </a:lnTo>
                  <a:lnTo>
                    <a:pt x="183" y="1472"/>
                  </a:lnTo>
                  <a:lnTo>
                    <a:pt x="200" y="1445"/>
                  </a:lnTo>
                  <a:lnTo>
                    <a:pt x="215" y="1420"/>
                  </a:lnTo>
                  <a:lnTo>
                    <a:pt x="230" y="1397"/>
                  </a:lnTo>
                  <a:lnTo>
                    <a:pt x="242" y="1377"/>
                  </a:lnTo>
                  <a:lnTo>
                    <a:pt x="253" y="1359"/>
                  </a:lnTo>
                  <a:lnTo>
                    <a:pt x="262" y="1346"/>
                  </a:lnTo>
                  <a:lnTo>
                    <a:pt x="269" y="1334"/>
                  </a:lnTo>
                  <a:lnTo>
                    <a:pt x="273" y="1328"/>
                  </a:lnTo>
                  <a:lnTo>
                    <a:pt x="274" y="1326"/>
                  </a:lnTo>
                  <a:lnTo>
                    <a:pt x="273" y="1324"/>
                  </a:lnTo>
                  <a:lnTo>
                    <a:pt x="270" y="1318"/>
                  </a:lnTo>
                  <a:lnTo>
                    <a:pt x="265" y="1307"/>
                  </a:lnTo>
                  <a:lnTo>
                    <a:pt x="257" y="1295"/>
                  </a:lnTo>
                  <a:lnTo>
                    <a:pt x="250" y="1280"/>
                  </a:lnTo>
                  <a:lnTo>
                    <a:pt x="242" y="1264"/>
                  </a:lnTo>
                  <a:lnTo>
                    <a:pt x="233" y="1246"/>
                  </a:lnTo>
                  <a:lnTo>
                    <a:pt x="224" y="1228"/>
                  </a:lnTo>
                  <a:lnTo>
                    <a:pt x="216" y="1209"/>
                  </a:lnTo>
                  <a:lnTo>
                    <a:pt x="209" y="1191"/>
                  </a:lnTo>
                  <a:lnTo>
                    <a:pt x="203" y="1174"/>
                  </a:lnTo>
                  <a:lnTo>
                    <a:pt x="198" y="1158"/>
                  </a:lnTo>
                  <a:lnTo>
                    <a:pt x="195" y="1144"/>
                  </a:lnTo>
                  <a:lnTo>
                    <a:pt x="194" y="1122"/>
                  </a:lnTo>
                  <a:lnTo>
                    <a:pt x="194" y="1094"/>
                  </a:lnTo>
                  <a:lnTo>
                    <a:pt x="195" y="1061"/>
                  </a:lnTo>
                  <a:lnTo>
                    <a:pt x="198" y="1023"/>
                  </a:lnTo>
                  <a:lnTo>
                    <a:pt x="204" y="979"/>
                  </a:lnTo>
                  <a:lnTo>
                    <a:pt x="211" y="932"/>
                  </a:lnTo>
                  <a:lnTo>
                    <a:pt x="221" y="880"/>
                  </a:lnTo>
                  <a:lnTo>
                    <a:pt x="235" y="824"/>
                  </a:lnTo>
                  <a:lnTo>
                    <a:pt x="250" y="764"/>
                  </a:lnTo>
                  <a:lnTo>
                    <a:pt x="270" y="702"/>
                  </a:lnTo>
                  <a:lnTo>
                    <a:pt x="294" y="637"/>
                  </a:lnTo>
                  <a:lnTo>
                    <a:pt x="320" y="570"/>
                  </a:lnTo>
                  <a:lnTo>
                    <a:pt x="352" y="500"/>
                  </a:lnTo>
                  <a:lnTo>
                    <a:pt x="387" y="430"/>
                  </a:lnTo>
                  <a:lnTo>
                    <a:pt x="419" y="375"/>
                  </a:lnTo>
                  <a:lnTo>
                    <a:pt x="455" y="325"/>
                  </a:lnTo>
                  <a:lnTo>
                    <a:pt x="494" y="278"/>
                  </a:lnTo>
                  <a:lnTo>
                    <a:pt x="539" y="235"/>
                  </a:lnTo>
                  <a:lnTo>
                    <a:pt x="585" y="195"/>
                  </a:lnTo>
                  <a:lnTo>
                    <a:pt x="636" y="160"/>
                  </a:lnTo>
                  <a:lnTo>
                    <a:pt x="691" y="128"/>
                  </a:lnTo>
                  <a:lnTo>
                    <a:pt x="749" y="99"/>
                  </a:lnTo>
                  <a:lnTo>
                    <a:pt x="810" y="74"/>
                  </a:lnTo>
                  <a:lnTo>
                    <a:pt x="875" y="53"/>
                  </a:lnTo>
                  <a:lnTo>
                    <a:pt x="942" y="35"/>
                  </a:lnTo>
                  <a:lnTo>
                    <a:pt x="1013" y="21"/>
                  </a:lnTo>
                  <a:lnTo>
                    <a:pt x="1087" y="10"/>
                  </a:lnTo>
                  <a:lnTo>
                    <a:pt x="1163" y="3"/>
                  </a:lnTo>
                  <a:lnTo>
                    <a:pt x="1243" y="0"/>
                  </a:lnTo>
                  <a:lnTo>
                    <a:pt x="13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6" name="Group 13"/>
          <p:cNvGrpSpPr>
            <a:grpSpLocks noChangeAspect="1"/>
          </p:cNvGrpSpPr>
          <p:nvPr/>
        </p:nvGrpSpPr>
        <p:grpSpPr bwMode="auto">
          <a:xfrm>
            <a:off x="361953" y="2101798"/>
            <a:ext cx="229793" cy="229793"/>
            <a:chOff x="252" y="204"/>
            <a:chExt cx="3783" cy="3783"/>
          </a:xfrm>
          <a:solidFill>
            <a:schemeClr val="tx1">
              <a:lumMod val="65000"/>
              <a:lumOff val="35000"/>
            </a:schemeClr>
          </a:solidFill>
        </p:grpSpPr>
        <p:sp>
          <p:nvSpPr>
            <p:cNvPr id="41" name="Freeform 15"/>
            <p:cNvSpPr>
              <a:spLocks/>
            </p:cNvSpPr>
            <p:nvPr/>
          </p:nvSpPr>
          <p:spPr bwMode="auto">
            <a:xfrm>
              <a:off x="252" y="321"/>
              <a:ext cx="1332" cy="2528"/>
            </a:xfrm>
            <a:custGeom>
              <a:avLst/>
              <a:gdLst>
                <a:gd name="T0" fmla="*/ 0 w 1332"/>
                <a:gd name="T1" fmla="*/ 0 h 2528"/>
                <a:gd name="T2" fmla="*/ 1332 w 1332"/>
                <a:gd name="T3" fmla="*/ 1165 h 2528"/>
                <a:gd name="T4" fmla="*/ 0 w 1332"/>
                <a:gd name="T5" fmla="*/ 2528 h 2528"/>
                <a:gd name="T6" fmla="*/ 0 w 1332"/>
                <a:gd name="T7" fmla="*/ 0 h 2528"/>
              </a:gdLst>
              <a:ahLst/>
              <a:cxnLst>
                <a:cxn ang="0">
                  <a:pos x="T0" y="T1"/>
                </a:cxn>
                <a:cxn ang="0">
                  <a:pos x="T2" y="T3"/>
                </a:cxn>
                <a:cxn ang="0">
                  <a:pos x="T4" y="T5"/>
                </a:cxn>
                <a:cxn ang="0">
                  <a:pos x="T6" y="T7"/>
                </a:cxn>
              </a:cxnLst>
              <a:rect l="0" t="0" r="r" b="b"/>
              <a:pathLst>
                <a:path w="1332" h="2528">
                  <a:moveTo>
                    <a:pt x="0" y="0"/>
                  </a:moveTo>
                  <a:lnTo>
                    <a:pt x="1332" y="1165"/>
                  </a:lnTo>
                  <a:lnTo>
                    <a:pt x="0" y="252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 name="Freeform 16"/>
            <p:cNvSpPr>
              <a:spLocks/>
            </p:cNvSpPr>
            <p:nvPr/>
          </p:nvSpPr>
          <p:spPr bwMode="auto">
            <a:xfrm>
              <a:off x="358" y="204"/>
              <a:ext cx="3571" cy="1562"/>
            </a:xfrm>
            <a:custGeom>
              <a:avLst/>
              <a:gdLst>
                <a:gd name="T0" fmla="*/ 0 w 3571"/>
                <a:gd name="T1" fmla="*/ 0 h 1562"/>
                <a:gd name="T2" fmla="*/ 3571 w 3571"/>
                <a:gd name="T3" fmla="*/ 0 h 1562"/>
                <a:gd name="T4" fmla="*/ 1786 w 3571"/>
                <a:gd name="T5" fmla="*/ 1562 h 1562"/>
                <a:gd name="T6" fmla="*/ 0 w 3571"/>
                <a:gd name="T7" fmla="*/ 0 h 1562"/>
              </a:gdLst>
              <a:ahLst/>
              <a:cxnLst>
                <a:cxn ang="0">
                  <a:pos x="T0" y="T1"/>
                </a:cxn>
                <a:cxn ang="0">
                  <a:pos x="T2" y="T3"/>
                </a:cxn>
                <a:cxn ang="0">
                  <a:pos x="T4" y="T5"/>
                </a:cxn>
                <a:cxn ang="0">
                  <a:pos x="T6" y="T7"/>
                </a:cxn>
              </a:cxnLst>
              <a:rect l="0" t="0" r="r" b="b"/>
              <a:pathLst>
                <a:path w="3571" h="1562">
                  <a:moveTo>
                    <a:pt x="0" y="0"/>
                  </a:moveTo>
                  <a:lnTo>
                    <a:pt x="3571" y="0"/>
                  </a:lnTo>
                  <a:lnTo>
                    <a:pt x="1786" y="156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 name="Freeform 17"/>
            <p:cNvSpPr>
              <a:spLocks/>
            </p:cNvSpPr>
            <p:nvPr/>
          </p:nvSpPr>
          <p:spPr bwMode="auto">
            <a:xfrm>
              <a:off x="2703" y="321"/>
              <a:ext cx="1332" cy="2529"/>
            </a:xfrm>
            <a:custGeom>
              <a:avLst/>
              <a:gdLst>
                <a:gd name="T0" fmla="*/ 1332 w 1332"/>
                <a:gd name="T1" fmla="*/ 0 h 2529"/>
                <a:gd name="T2" fmla="*/ 1332 w 1332"/>
                <a:gd name="T3" fmla="*/ 2529 h 2529"/>
                <a:gd name="T4" fmla="*/ 0 w 1332"/>
                <a:gd name="T5" fmla="*/ 1165 h 2529"/>
                <a:gd name="T6" fmla="*/ 1332 w 1332"/>
                <a:gd name="T7" fmla="*/ 0 h 2529"/>
              </a:gdLst>
              <a:ahLst/>
              <a:cxnLst>
                <a:cxn ang="0">
                  <a:pos x="T0" y="T1"/>
                </a:cxn>
                <a:cxn ang="0">
                  <a:pos x="T2" y="T3"/>
                </a:cxn>
                <a:cxn ang="0">
                  <a:pos x="T4" y="T5"/>
                </a:cxn>
                <a:cxn ang="0">
                  <a:pos x="T6" y="T7"/>
                </a:cxn>
              </a:cxnLst>
              <a:rect l="0" t="0" r="r" b="b"/>
              <a:pathLst>
                <a:path w="1332" h="2529">
                  <a:moveTo>
                    <a:pt x="1332" y="0"/>
                  </a:moveTo>
                  <a:lnTo>
                    <a:pt x="1332" y="2529"/>
                  </a:lnTo>
                  <a:lnTo>
                    <a:pt x="0" y="1165"/>
                  </a:lnTo>
                  <a:lnTo>
                    <a:pt x="13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 name="Freeform 18"/>
            <p:cNvSpPr>
              <a:spLocks/>
            </p:cNvSpPr>
            <p:nvPr/>
          </p:nvSpPr>
          <p:spPr bwMode="auto">
            <a:xfrm>
              <a:off x="3089" y="2108"/>
              <a:ext cx="835" cy="854"/>
            </a:xfrm>
            <a:custGeom>
              <a:avLst/>
              <a:gdLst>
                <a:gd name="T0" fmla="*/ 0 w 835"/>
                <a:gd name="T1" fmla="*/ 0 h 854"/>
                <a:gd name="T2" fmla="*/ 835 w 835"/>
                <a:gd name="T3" fmla="*/ 854 h 854"/>
                <a:gd name="T4" fmla="*/ 273 w 835"/>
                <a:gd name="T5" fmla="*/ 854 h 854"/>
                <a:gd name="T6" fmla="*/ 276 w 835"/>
                <a:gd name="T7" fmla="*/ 835 h 854"/>
                <a:gd name="T8" fmla="*/ 276 w 835"/>
                <a:gd name="T9" fmla="*/ 815 h 854"/>
                <a:gd name="T10" fmla="*/ 273 w 835"/>
                <a:gd name="T11" fmla="*/ 758 h 854"/>
                <a:gd name="T12" fmla="*/ 263 w 835"/>
                <a:gd name="T13" fmla="*/ 702 h 854"/>
                <a:gd name="T14" fmla="*/ 248 w 835"/>
                <a:gd name="T15" fmla="*/ 648 h 854"/>
                <a:gd name="T16" fmla="*/ 226 w 835"/>
                <a:gd name="T17" fmla="*/ 597 h 854"/>
                <a:gd name="T18" fmla="*/ 200 w 835"/>
                <a:gd name="T19" fmla="*/ 548 h 854"/>
                <a:gd name="T20" fmla="*/ 169 w 835"/>
                <a:gd name="T21" fmla="*/ 503 h 854"/>
                <a:gd name="T22" fmla="*/ 132 w 835"/>
                <a:gd name="T23" fmla="*/ 461 h 854"/>
                <a:gd name="T24" fmla="*/ 92 w 835"/>
                <a:gd name="T25" fmla="*/ 423 h 854"/>
                <a:gd name="T26" fmla="*/ 48 w 835"/>
                <a:gd name="T27" fmla="*/ 390 h 854"/>
                <a:gd name="T28" fmla="*/ 0 w 835"/>
                <a:gd name="T29" fmla="*/ 361 h 854"/>
                <a:gd name="T30" fmla="*/ 0 w 835"/>
                <a:gd name="T31" fmla="*/ 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5" h="854">
                  <a:moveTo>
                    <a:pt x="0" y="0"/>
                  </a:moveTo>
                  <a:lnTo>
                    <a:pt x="835" y="854"/>
                  </a:lnTo>
                  <a:lnTo>
                    <a:pt x="273" y="854"/>
                  </a:lnTo>
                  <a:lnTo>
                    <a:pt x="276" y="835"/>
                  </a:lnTo>
                  <a:lnTo>
                    <a:pt x="276" y="815"/>
                  </a:lnTo>
                  <a:lnTo>
                    <a:pt x="273" y="758"/>
                  </a:lnTo>
                  <a:lnTo>
                    <a:pt x="263" y="702"/>
                  </a:lnTo>
                  <a:lnTo>
                    <a:pt x="248" y="648"/>
                  </a:lnTo>
                  <a:lnTo>
                    <a:pt x="226" y="597"/>
                  </a:lnTo>
                  <a:lnTo>
                    <a:pt x="200" y="548"/>
                  </a:lnTo>
                  <a:lnTo>
                    <a:pt x="169" y="503"/>
                  </a:lnTo>
                  <a:lnTo>
                    <a:pt x="132" y="461"/>
                  </a:lnTo>
                  <a:lnTo>
                    <a:pt x="92" y="423"/>
                  </a:lnTo>
                  <a:lnTo>
                    <a:pt x="48" y="390"/>
                  </a:lnTo>
                  <a:lnTo>
                    <a:pt x="0" y="36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 name="Freeform 19"/>
            <p:cNvSpPr>
              <a:spLocks/>
            </p:cNvSpPr>
            <p:nvPr/>
          </p:nvSpPr>
          <p:spPr bwMode="auto">
            <a:xfrm>
              <a:off x="361" y="1590"/>
              <a:ext cx="2603" cy="1372"/>
            </a:xfrm>
            <a:custGeom>
              <a:avLst/>
              <a:gdLst>
                <a:gd name="T0" fmla="*/ 1342 w 2603"/>
                <a:gd name="T1" fmla="*/ 0 h 1372"/>
                <a:gd name="T2" fmla="*/ 1783 w 2603"/>
                <a:gd name="T3" fmla="*/ 385 h 1372"/>
                <a:gd name="T4" fmla="*/ 2222 w 2603"/>
                <a:gd name="T5" fmla="*/ 0 h 1372"/>
                <a:gd name="T6" fmla="*/ 2603 w 2603"/>
                <a:gd name="T7" fmla="*/ 389 h 1372"/>
                <a:gd name="T8" fmla="*/ 2256 w 2603"/>
                <a:gd name="T9" fmla="*/ 389 h 1372"/>
                <a:gd name="T10" fmla="*/ 2256 w 2603"/>
                <a:gd name="T11" fmla="*/ 681 h 1372"/>
                <a:gd name="T12" fmla="*/ 2188 w 2603"/>
                <a:gd name="T13" fmla="*/ 735 h 1372"/>
                <a:gd name="T14" fmla="*/ 2121 w 2603"/>
                <a:gd name="T15" fmla="*/ 780 h 1372"/>
                <a:gd name="T16" fmla="*/ 2056 w 2603"/>
                <a:gd name="T17" fmla="*/ 820 h 1372"/>
                <a:gd name="T18" fmla="*/ 1992 w 2603"/>
                <a:gd name="T19" fmla="*/ 850 h 1372"/>
                <a:gd name="T20" fmla="*/ 1929 w 2603"/>
                <a:gd name="T21" fmla="*/ 876 h 1372"/>
                <a:gd name="T22" fmla="*/ 1869 w 2603"/>
                <a:gd name="T23" fmla="*/ 895 h 1372"/>
                <a:gd name="T24" fmla="*/ 1810 w 2603"/>
                <a:gd name="T25" fmla="*/ 910 h 1372"/>
                <a:gd name="T26" fmla="*/ 1755 w 2603"/>
                <a:gd name="T27" fmla="*/ 919 h 1372"/>
                <a:gd name="T28" fmla="*/ 1704 w 2603"/>
                <a:gd name="T29" fmla="*/ 926 h 1372"/>
                <a:gd name="T30" fmla="*/ 1704 w 2603"/>
                <a:gd name="T31" fmla="*/ 821 h 1372"/>
                <a:gd name="T32" fmla="*/ 1034 w 2603"/>
                <a:gd name="T33" fmla="*/ 821 h 1372"/>
                <a:gd name="T34" fmla="*/ 974 w 2603"/>
                <a:gd name="T35" fmla="*/ 824 h 1372"/>
                <a:gd name="T36" fmla="*/ 917 w 2603"/>
                <a:gd name="T37" fmla="*/ 834 h 1372"/>
                <a:gd name="T38" fmla="*/ 862 w 2603"/>
                <a:gd name="T39" fmla="*/ 850 h 1372"/>
                <a:gd name="T40" fmla="*/ 809 w 2603"/>
                <a:gd name="T41" fmla="*/ 873 h 1372"/>
                <a:gd name="T42" fmla="*/ 759 w 2603"/>
                <a:gd name="T43" fmla="*/ 901 h 1372"/>
                <a:gd name="T44" fmla="*/ 714 w 2603"/>
                <a:gd name="T45" fmla="*/ 933 h 1372"/>
                <a:gd name="T46" fmla="*/ 671 w 2603"/>
                <a:gd name="T47" fmla="*/ 971 h 1372"/>
                <a:gd name="T48" fmla="*/ 634 w 2603"/>
                <a:gd name="T49" fmla="*/ 1013 h 1372"/>
                <a:gd name="T50" fmla="*/ 601 w 2603"/>
                <a:gd name="T51" fmla="*/ 1058 h 1372"/>
                <a:gd name="T52" fmla="*/ 574 w 2603"/>
                <a:gd name="T53" fmla="*/ 1107 h 1372"/>
                <a:gd name="T54" fmla="*/ 552 w 2603"/>
                <a:gd name="T55" fmla="*/ 1160 h 1372"/>
                <a:gd name="T56" fmla="*/ 535 w 2603"/>
                <a:gd name="T57" fmla="*/ 1215 h 1372"/>
                <a:gd name="T58" fmla="*/ 525 w 2603"/>
                <a:gd name="T59" fmla="*/ 1274 h 1372"/>
                <a:gd name="T60" fmla="*/ 522 w 2603"/>
                <a:gd name="T61" fmla="*/ 1333 h 1372"/>
                <a:gd name="T62" fmla="*/ 523 w 2603"/>
                <a:gd name="T63" fmla="*/ 1353 h 1372"/>
                <a:gd name="T64" fmla="*/ 524 w 2603"/>
                <a:gd name="T65" fmla="*/ 1372 h 1372"/>
                <a:gd name="T66" fmla="*/ 0 w 2603"/>
                <a:gd name="T67" fmla="*/ 1372 h 1372"/>
                <a:gd name="T68" fmla="*/ 1342 w 2603"/>
                <a:gd name="T69" fmla="*/ 0 h 1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03" h="1372">
                  <a:moveTo>
                    <a:pt x="1342" y="0"/>
                  </a:moveTo>
                  <a:lnTo>
                    <a:pt x="1783" y="385"/>
                  </a:lnTo>
                  <a:lnTo>
                    <a:pt x="2222" y="0"/>
                  </a:lnTo>
                  <a:lnTo>
                    <a:pt x="2603" y="389"/>
                  </a:lnTo>
                  <a:lnTo>
                    <a:pt x="2256" y="389"/>
                  </a:lnTo>
                  <a:lnTo>
                    <a:pt x="2256" y="681"/>
                  </a:lnTo>
                  <a:lnTo>
                    <a:pt x="2188" y="735"/>
                  </a:lnTo>
                  <a:lnTo>
                    <a:pt x="2121" y="780"/>
                  </a:lnTo>
                  <a:lnTo>
                    <a:pt x="2056" y="820"/>
                  </a:lnTo>
                  <a:lnTo>
                    <a:pt x="1992" y="850"/>
                  </a:lnTo>
                  <a:lnTo>
                    <a:pt x="1929" y="876"/>
                  </a:lnTo>
                  <a:lnTo>
                    <a:pt x="1869" y="895"/>
                  </a:lnTo>
                  <a:lnTo>
                    <a:pt x="1810" y="910"/>
                  </a:lnTo>
                  <a:lnTo>
                    <a:pt x="1755" y="919"/>
                  </a:lnTo>
                  <a:lnTo>
                    <a:pt x="1704" y="926"/>
                  </a:lnTo>
                  <a:lnTo>
                    <a:pt x="1704" y="821"/>
                  </a:lnTo>
                  <a:lnTo>
                    <a:pt x="1034" y="821"/>
                  </a:lnTo>
                  <a:lnTo>
                    <a:pt x="974" y="824"/>
                  </a:lnTo>
                  <a:lnTo>
                    <a:pt x="917" y="834"/>
                  </a:lnTo>
                  <a:lnTo>
                    <a:pt x="862" y="850"/>
                  </a:lnTo>
                  <a:lnTo>
                    <a:pt x="809" y="873"/>
                  </a:lnTo>
                  <a:lnTo>
                    <a:pt x="759" y="901"/>
                  </a:lnTo>
                  <a:lnTo>
                    <a:pt x="714" y="933"/>
                  </a:lnTo>
                  <a:lnTo>
                    <a:pt x="671" y="971"/>
                  </a:lnTo>
                  <a:lnTo>
                    <a:pt x="634" y="1013"/>
                  </a:lnTo>
                  <a:lnTo>
                    <a:pt x="601" y="1058"/>
                  </a:lnTo>
                  <a:lnTo>
                    <a:pt x="574" y="1107"/>
                  </a:lnTo>
                  <a:lnTo>
                    <a:pt x="552" y="1160"/>
                  </a:lnTo>
                  <a:lnTo>
                    <a:pt x="535" y="1215"/>
                  </a:lnTo>
                  <a:lnTo>
                    <a:pt x="525" y="1274"/>
                  </a:lnTo>
                  <a:lnTo>
                    <a:pt x="522" y="1333"/>
                  </a:lnTo>
                  <a:lnTo>
                    <a:pt x="523" y="1353"/>
                  </a:lnTo>
                  <a:lnTo>
                    <a:pt x="524" y="1372"/>
                  </a:lnTo>
                  <a:lnTo>
                    <a:pt x="0" y="1372"/>
                  </a:lnTo>
                  <a:lnTo>
                    <a:pt x="13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20"/>
            <p:cNvSpPr>
              <a:spLocks/>
            </p:cNvSpPr>
            <p:nvPr/>
          </p:nvSpPr>
          <p:spPr bwMode="auto">
            <a:xfrm>
              <a:off x="1040" y="2136"/>
              <a:ext cx="2167" cy="1851"/>
            </a:xfrm>
            <a:custGeom>
              <a:avLst/>
              <a:gdLst>
                <a:gd name="T0" fmla="*/ 1892 w 2167"/>
                <a:gd name="T1" fmla="*/ 0 h 1851"/>
                <a:gd name="T2" fmla="*/ 1938 w 2167"/>
                <a:gd name="T3" fmla="*/ 456 h 1851"/>
                <a:gd name="T4" fmla="*/ 2021 w 2167"/>
                <a:gd name="T5" fmla="*/ 501 h 1851"/>
                <a:gd name="T6" fmla="*/ 2088 w 2167"/>
                <a:gd name="T7" fmla="*/ 565 h 1851"/>
                <a:gd name="T8" fmla="*/ 2138 w 2167"/>
                <a:gd name="T9" fmla="*/ 645 h 1851"/>
                <a:gd name="T10" fmla="*/ 2164 w 2167"/>
                <a:gd name="T11" fmla="*/ 737 h 1851"/>
                <a:gd name="T12" fmla="*/ 2164 w 2167"/>
                <a:gd name="T13" fmla="*/ 837 h 1851"/>
                <a:gd name="T14" fmla="*/ 2138 w 2167"/>
                <a:gd name="T15" fmla="*/ 930 h 1851"/>
                <a:gd name="T16" fmla="*/ 2088 w 2167"/>
                <a:gd name="T17" fmla="*/ 1010 h 1851"/>
                <a:gd name="T18" fmla="*/ 2021 w 2167"/>
                <a:gd name="T19" fmla="*/ 1074 h 1851"/>
                <a:gd name="T20" fmla="*/ 1938 w 2167"/>
                <a:gd name="T21" fmla="*/ 1119 h 1851"/>
                <a:gd name="T22" fmla="*/ 1892 w 2167"/>
                <a:gd name="T23" fmla="*/ 1533 h 1851"/>
                <a:gd name="T24" fmla="*/ 1734 w 2167"/>
                <a:gd name="T25" fmla="*/ 1370 h 1851"/>
                <a:gd name="T26" fmla="*/ 1601 w 2167"/>
                <a:gd name="T27" fmla="*/ 1258 h 1851"/>
                <a:gd name="T28" fmla="*/ 1468 w 2167"/>
                <a:gd name="T29" fmla="*/ 1174 h 1851"/>
                <a:gd name="T30" fmla="*/ 1340 w 2167"/>
                <a:gd name="T31" fmla="*/ 1114 h 1851"/>
                <a:gd name="T32" fmla="*/ 1220 w 2167"/>
                <a:gd name="T33" fmla="*/ 1075 h 1851"/>
                <a:gd name="T34" fmla="*/ 1110 w 2167"/>
                <a:gd name="T35" fmla="*/ 1055 h 1851"/>
                <a:gd name="T36" fmla="*/ 1012 w 2167"/>
                <a:gd name="T37" fmla="*/ 1046 h 1851"/>
                <a:gd name="T38" fmla="*/ 929 w 2167"/>
                <a:gd name="T39" fmla="*/ 1047 h 1851"/>
                <a:gd name="T40" fmla="*/ 868 w 2167"/>
                <a:gd name="T41" fmla="*/ 1051 h 1851"/>
                <a:gd name="T42" fmla="*/ 779 w 2167"/>
                <a:gd name="T43" fmla="*/ 1142 h 1851"/>
                <a:gd name="T44" fmla="*/ 778 w 2167"/>
                <a:gd name="T45" fmla="*/ 1167 h 1851"/>
                <a:gd name="T46" fmla="*/ 777 w 2167"/>
                <a:gd name="T47" fmla="*/ 1206 h 1851"/>
                <a:gd name="T48" fmla="*/ 779 w 2167"/>
                <a:gd name="T49" fmla="*/ 1249 h 1851"/>
                <a:gd name="T50" fmla="*/ 788 w 2167"/>
                <a:gd name="T51" fmla="*/ 1301 h 1851"/>
                <a:gd name="T52" fmla="*/ 810 w 2167"/>
                <a:gd name="T53" fmla="*/ 1370 h 1851"/>
                <a:gd name="T54" fmla="*/ 834 w 2167"/>
                <a:gd name="T55" fmla="*/ 1425 h 1851"/>
                <a:gd name="T56" fmla="*/ 859 w 2167"/>
                <a:gd name="T57" fmla="*/ 1464 h 1851"/>
                <a:gd name="T58" fmla="*/ 893 w 2167"/>
                <a:gd name="T59" fmla="*/ 1513 h 1851"/>
                <a:gd name="T60" fmla="*/ 916 w 2167"/>
                <a:gd name="T61" fmla="*/ 1581 h 1851"/>
                <a:gd name="T62" fmla="*/ 916 w 2167"/>
                <a:gd name="T63" fmla="*/ 1655 h 1851"/>
                <a:gd name="T64" fmla="*/ 893 w 2167"/>
                <a:gd name="T65" fmla="*/ 1726 h 1851"/>
                <a:gd name="T66" fmla="*/ 849 w 2167"/>
                <a:gd name="T67" fmla="*/ 1784 h 1851"/>
                <a:gd name="T68" fmla="*/ 790 w 2167"/>
                <a:gd name="T69" fmla="*/ 1827 h 1851"/>
                <a:gd name="T70" fmla="*/ 721 w 2167"/>
                <a:gd name="T71" fmla="*/ 1849 h 1851"/>
                <a:gd name="T72" fmla="*/ 650 w 2167"/>
                <a:gd name="T73" fmla="*/ 1848 h 1851"/>
                <a:gd name="T74" fmla="*/ 578 w 2167"/>
                <a:gd name="T75" fmla="*/ 1823 h 1851"/>
                <a:gd name="T76" fmla="*/ 521 w 2167"/>
                <a:gd name="T77" fmla="*/ 1780 h 1851"/>
                <a:gd name="T78" fmla="*/ 480 w 2167"/>
                <a:gd name="T79" fmla="*/ 1721 h 1851"/>
                <a:gd name="T80" fmla="*/ 301 w 2167"/>
                <a:gd name="T81" fmla="*/ 1137 h 1851"/>
                <a:gd name="T82" fmla="*/ 212 w 2167"/>
                <a:gd name="T83" fmla="*/ 1112 h 1851"/>
                <a:gd name="T84" fmla="*/ 136 w 2167"/>
                <a:gd name="T85" fmla="*/ 1065 h 1851"/>
                <a:gd name="T86" fmla="*/ 72 w 2167"/>
                <a:gd name="T87" fmla="*/ 1002 h 1851"/>
                <a:gd name="T88" fmla="*/ 28 w 2167"/>
                <a:gd name="T89" fmla="*/ 924 h 1851"/>
                <a:gd name="T90" fmla="*/ 4 w 2167"/>
                <a:gd name="T91" fmla="*/ 835 h 1851"/>
                <a:gd name="T92" fmla="*/ 4 w 2167"/>
                <a:gd name="T93" fmla="*/ 739 h 1851"/>
                <a:gd name="T94" fmla="*/ 28 w 2167"/>
                <a:gd name="T95" fmla="*/ 649 h 1851"/>
                <a:gd name="T96" fmla="*/ 74 w 2167"/>
                <a:gd name="T97" fmla="*/ 571 h 1851"/>
                <a:gd name="T98" fmla="*/ 138 w 2167"/>
                <a:gd name="T99" fmla="*/ 506 h 1851"/>
                <a:gd name="T100" fmla="*/ 217 w 2167"/>
                <a:gd name="T101" fmla="*/ 461 h 1851"/>
                <a:gd name="T102" fmla="*/ 306 w 2167"/>
                <a:gd name="T103" fmla="*/ 435 h 1851"/>
                <a:gd name="T104" fmla="*/ 868 w 2167"/>
                <a:gd name="T105" fmla="*/ 433 h 1851"/>
                <a:gd name="T106" fmla="*/ 896 w 2167"/>
                <a:gd name="T107" fmla="*/ 539 h 1851"/>
                <a:gd name="T108" fmla="*/ 968 w 2167"/>
                <a:gd name="T109" fmla="*/ 540 h 1851"/>
                <a:gd name="T110" fmla="*/ 1059 w 2167"/>
                <a:gd name="T111" fmla="*/ 535 h 1851"/>
                <a:gd name="T112" fmla="*/ 1164 w 2167"/>
                <a:gd name="T113" fmla="*/ 518 h 1851"/>
                <a:gd name="T114" fmla="*/ 1278 w 2167"/>
                <a:gd name="T115" fmla="*/ 487 h 1851"/>
                <a:gd name="T116" fmla="*/ 1403 w 2167"/>
                <a:gd name="T117" fmla="*/ 436 h 1851"/>
                <a:gd name="T118" fmla="*/ 1533 w 2167"/>
                <a:gd name="T119" fmla="*/ 364 h 1851"/>
                <a:gd name="T120" fmla="*/ 1667 w 2167"/>
                <a:gd name="T121" fmla="*/ 264 h 1851"/>
                <a:gd name="T122" fmla="*/ 1734 w 2167"/>
                <a:gd name="T123" fmla="*/ 0 h 1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67" h="1851">
                  <a:moveTo>
                    <a:pt x="1734" y="0"/>
                  </a:moveTo>
                  <a:lnTo>
                    <a:pt x="1892" y="0"/>
                  </a:lnTo>
                  <a:lnTo>
                    <a:pt x="1892" y="442"/>
                  </a:lnTo>
                  <a:lnTo>
                    <a:pt x="1938" y="456"/>
                  </a:lnTo>
                  <a:lnTo>
                    <a:pt x="1980" y="475"/>
                  </a:lnTo>
                  <a:lnTo>
                    <a:pt x="2021" y="501"/>
                  </a:lnTo>
                  <a:lnTo>
                    <a:pt x="2057" y="530"/>
                  </a:lnTo>
                  <a:lnTo>
                    <a:pt x="2088" y="565"/>
                  </a:lnTo>
                  <a:lnTo>
                    <a:pt x="2116" y="603"/>
                  </a:lnTo>
                  <a:lnTo>
                    <a:pt x="2138" y="645"/>
                  </a:lnTo>
                  <a:lnTo>
                    <a:pt x="2154" y="690"/>
                  </a:lnTo>
                  <a:lnTo>
                    <a:pt x="2164" y="737"/>
                  </a:lnTo>
                  <a:lnTo>
                    <a:pt x="2167" y="787"/>
                  </a:lnTo>
                  <a:lnTo>
                    <a:pt x="2164" y="837"/>
                  </a:lnTo>
                  <a:lnTo>
                    <a:pt x="2154" y="884"/>
                  </a:lnTo>
                  <a:lnTo>
                    <a:pt x="2138" y="930"/>
                  </a:lnTo>
                  <a:lnTo>
                    <a:pt x="2116" y="971"/>
                  </a:lnTo>
                  <a:lnTo>
                    <a:pt x="2088" y="1010"/>
                  </a:lnTo>
                  <a:lnTo>
                    <a:pt x="2057" y="1044"/>
                  </a:lnTo>
                  <a:lnTo>
                    <a:pt x="2021" y="1074"/>
                  </a:lnTo>
                  <a:lnTo>
                    <a:pt x="1980" y="1098"/>
                  </a:lnTo>
                  <a:lnTo>
                    <a:pt x="1938" y="1119"/>
                  </a:lnTo>
                  <a:lnTo>
                    <a:pt x="1892" y="1133"/>
                  </a:lnTo>
                  <a:lnTo>
                    <a:pt x="1892" y="1533"/>
                  </a:lnTo>
                  <a:lnTo>
                    <a:pt x="1734" y="1533"/>
                  </a:lnTo>
                  <a:lnTo>
                    <a:pt x="1734" y="1370"/>
                  </a:lnTo>
                  <a:lnTo>
                    <a:pt x="1667" y="1311"/>
                  </a:lnTo>
                  <a:lnTo>
                    <a:pt x="1601" y="1258"/>
                  </a:lnTo>
                  <a:lnTo>
                    <a:pt x="1534" y="1212"/>
                  </a:lnTo>
                  <a:lnTo>
                    <a:pt x="1468" y="1174"/>
                  </a:lnTo>
                  <a:lnTo>
                    <a:pt x="1403" y="1141"/>
                  </a:lnTo>
                  <a:lnTo>
                    <a:pt x="1340" y="1114"/>
                  </a:lnTo>
                  <a:lnTo>
                    <a:pt x="1278" y="1093"/>
                  </a:lnTo>
                  <a:lnTo>
                    <a:pt x="1220" y="1075"/>
                  </a:lnTo>
                  <a:lnTo>
                    <a:pt x="1162" y="1063"/>
                  </a:lnTo>
                  <a:lnTo>
                    <a:pt x="1110" y="1055"/>
                  </a:lnTo>
                  <a:lnTo>
                    <a:pt x="1058" y="1049"/>
                  </a:lnTo>
                  <a:lnTo>
                    <a:pt x="1012" y="1046"/>
                  </a:lnTo>
                  <a:lnTo>
                    <a:pt x="968" y="1046"/>
                  </a:lnTo>
                  <a:lnTo>
                    <a:pt x="929" y="1047"/>
                  </a:lnTo>
                  <a:lnTo>
                    <a:pt x="896" y="1049"/>
                  </a:lnTo>
                  <a:lnTo>
                    <a:pt x="868" y="1051"/>
                  </a:lnTo>
                  <a:lnTo>
                    <a:pt x="868" y="1142"/>
                  </a:lnTo>
                  <a:lnTo>
                    <a:pt x="779" y="1142"/>
                  </a:lnTo>
                  <a:lnTo>
                    <a:pt x="779" y="1155"/>
                  </a:lnTo>
                  <a:lnTo>
                    <a:pt x="778" y="1167"/>
                  </a:lnTo>
                  <a:lnTo>
                    <a:pt x="777" y="1187"/>
                  </a:lnTo>
                  <a:lnTo>
                    <a:pt x="777" y="1206"/>
                  </a:lnTo>
                  <a:lnTo>
                    <a:pt x="777" y="1227"/>
                  </a:lnTo>
                  <a:lnTo>
                    <a:pt x="779" y="1249"/>
                  </a:lnTo>
                  <a:lnTo>
                    <a:pt x="783" y="1273"/>
                  </a:lnTo>
                  <a:lnTo>
                    <a:pt x="788" y="1301"/>
                  </a:lnTo>
                  <a:lnTo>
                    <a:pt x="798" y="1334"/>
                  </a:lnTo>
                  <a:lnTo>
                    <a:pt x="810" y="1370"/>
                  </a:lnTo>
                  <a:lnTo>
                    <a:pt x="823" y="1400"/>
                  </a:lnTo>
                  <a:lnTo>
                    <a:pt x="834" y="1425"/>
                  </a:lnTo>
                  <a:lnTo>
                    <a:pt x="847" y="1446"/>
                  </a:lnTo>
                  <a:lnTo>
                    <a:pt x="859" y="1464"/>
                  </a:lnTo>
                  <a:lnTo>
                    <a:pt x="872" y="1480"/>
                  </a:lnTo>
                  <a:lnTo>
                    <a:pt x="893" y="1513"/>
                  </a:lnTo>
                  <a:lnTo>
                    <a:pt x="907" y="1546"/>
                  </a:lnTo>
                  <a:lnTo>
                    <a:pt x="916" y="1581"/>
                  </a:lnTo>
                  <a:lnTo>
                    <a:pt x="919" y="1618"/>
                  </a:lnTo>
                  <a:lnTo>
                    <a:pt x="916" y="1655"/>
                  </a:lnTo>
                  <a:lnTo>
                    <a:pt x="908" y="1692"/>
                  </a:lnTo>
                  <a:lnTo>
                    <a:pt x="893" y="1726"/>
                  </a:lnTo>
                  <a:lnTo>
                    <a:pt x="873" y="1757"/>
                  </a:lnTo>
                  <a:lnTo>
                    <a:pt x="849" y="1784"/>
                  </a:lnTo>
                  <a:lnTo>
                    <a:pt x="820" y="1809"/>
                  </a:lnTo>
                  <a:lnTo>
                    <a:pt x="790" y="1827"/>
                  </a:lnTo>
                  <a:lnTo>
                    <a:pt x="754" y="1841"/>
                  </a:lnTo>
                  <a:lnTo>
                    <a:pt x="721" y="1849"/>
                  </a:lnTo>
                  <a:lnTo>
                    <a:pt x="686" y="1851"/>
                  </a:lnTo>
                  <a:lnTo>
                    <a:pt x="650" y="1848"/>
                  </a:lnTo>
                  <a:lnTo>
                    <a:pt x="614" y="1838"/>
                  </a:lnTo>
                  <a:lnTo>
                    <a:pt x="578" y="1823"/>
                  </a:lnTo>
                  <a:lnTo>
                    <a:pt x="547" y="1804"/>
                  </a:lnTo>
                  <a:lnTo>
                    <a:pt x="521" y="1780"/>
                  </a:lnTo>
                  <a:lnTo>
                    <a:pt x="498" y="1752"/>
                  </a:lnTo>
                  <a:lnTo>
                    <a:pt x="480" y="1721"/>
                  </a:lnTo>
                  <a:lnTo>
                    <a:pt x="466" y="1687"/>
                  </a:lnTo>
                  <a:lnTo>
                    <a:pt x="301" y="1137"/>
                  </a:lnTo>
                  <a:lnTo>
                    <a:pt x="256" y="1127"/>
                  </a:lnTo>
                  <a:lnTo>
                    <a:pt x="212" y="1112"/>
                  </a:lnTo>
                  <a:lnTo>
                    <a:pt x="172" y="1092"/>
                  </a:lnTo>
                  <a:lnTo>
                    <a:pt x="136" y="1065"/>
                  </a:lnTo>
                  <a:lnTo>
                    <a:pt x="102" y="1035"/>
                  </a:lnTo>
                  <a:lnTo>
                    <a:pt x="72" y="1002"/>
                  </a:lnTo>
                  <a:lnTo>
                    <a:pt x="47" y="964"/>
                  </a:lnTo>
                  <a:lnTo>
                    <a:pt x="28" y="924"/>
                  </a:lnTo>
                  <a:lnTo>
                    <a:pt x="13" y="880"/>
                  </a:lnTo>
                  <a:lnTo>
                    <a:pt x="4" y="835"/>
                  </a:lnTo>
                  <a:lnTo>
                    <a:pt x="0" y="787"/>
                  </a:lnTo>
                  <a:lnTo>
                    <a:pt x="4" y="739"/>
                  </a:lnTo>
                  <a:lnTo>
                    <a:pt x="13" y="693"/>
                  </a:lnTo>
                  <a:lnTo>
                    <a:pt x="28" y="649"/>
                  </a:lnTo>
                  <a:lnTo>
                    <a:pt x="48" y="609"/>
                  </a:lnTo>
                  <a:lnTo>
                    <a:pt x="74" y="571"/>
                  </a:lnTo>
                  <a:lnTo>
                    <a:pt x="105" y="536"/>
                  </a:lnTo>
                  <a:lnTo>
                    <a:pt x="138" y="506"/>
                  </a:lnTo>
                  <a:lnTo>
                    <a:pt x="176" y="481"/>
                  </a:lnTo>
                  <a:lnTo>
                    <a:pt x="217" y="461"/>
                  </a:lnTo>
                  <a:lnTo>
                    <a:pt x="261" y="446"/>
                  </a:lnTo>
                  <a:lnTo>
                    <a:pt x="306" y="435"/>
                  </a:lnTo>
                  <a:lnTo>
                    <a:pt x="355" y="433"/>
                  </a:lnTo>
                  <a:lnTo>
                    <a:pt x="868" y="433"/>
                  </a:lnTo>
                  <a:lnTo>
                    <a:pt x="868" y="535"/>
                  </a:lnTo>
                  <a:lnTo>
                    <a:pt x="896" y="539"/>
                  </a:lnTo>
                  <a:lnTo>
                    <a:pt x="931" y="540"/>
                  </a:lnTo>
                  <a:lnTo>
                    <a:pt x="968" y="540"/>
                  </a:lnTo>
                  <a:lnTo>
                    <a:pt x="1012" y="539"/>
                  </a:lnTo>
                  <a:lnTo>
                    <a:pt x="1059" y="535"/>
                  </a:lnTo>
                  <a:lnTo>
                    <a:pt x="1110" y="528"/>
                  </a:lnTo>
                  <a:lnTo>
                    <a:pt x="1164" y="518"/>
                  </a:lnTo>
                  <a:lnTo>
                    <a:pt x="1220" y="504"/>
                  </a:lnTo>
                  <a:lnTo>
                    <a:pt x="1278" y="487"/>
                  </a:lnTo>
                  <a:lnTo>
                    <a:pt x="1340" y="464"/>
                  </a:lnTo>
                  <a:lnTo>
                    <a:pt x="1403" y="436"/>
                  </a:lnTo>
                  <a:lnTo>
                    <a:pt x="1468" y="403"/>
                  </a:lnTo>
                  <a:lnTo>
                    <a:pt x="1533" y="364"/>
                  </a:lnTo>
                  <a:lnTo>
                    <a:pt x="1599" y="317"/>
                  </a:lnTo>
                  <a:lnTo>
                    <a:pt x="1667" y="264"/>
                  </a:lnTo>
                  <a:lnTo>
                    <a:pt x="1734" y="204"/>
                  </a:lnTo>
                  <a:lnTo>
                    <a:pt x="17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10" name="Freeform 53"/>
          <p:cNvSpPr>
            <a:spLocks noEditPoints="1"/>
          </p:cNvSpPr>
          <p:nvPr/>
        </p:nvSpPr>
        <p:spPr bwMode="auto">
          <a:xfrm>
            <a:off x="3740500" y="2090837"/>
            <a:ext cx="288776" cy="251716"/>
          </a:xfrm>
          <a:custGeom>
            <a:avLst/>
            <a:gdLst>
              <a:gd name="T0" fmla="*/ 2163 w 3597"/>
              <a:gd name="T1" fmla="*/ 1513 h 3137"/>
              <a:gd name="T2" fmla="*/ 1894 w 3597"/>
              <a:gd name="T3" fmla="*/ 1623 h 3137"/>
              <a:gd name="T4" fmla="*/ 2136 w 3597"/>
              <a:gd name="T5" fmla="*/ 3 h 3137"/>
              <a:gd name="T6" fmla="*/ 2434 w 3597"/>
              <a:gd name="T7" fmla="*/ 51 h 3137"/>
              <a:gd name="T8" fmla="*/ 2709 w 3597"/>
              <a:gd name="T9" fmla="*/ 153 h 3137"/>
              <a:gd name="T10" fmla="*/ 2957 w 3597"/>
              <a:gd name="T11" fmla="*/ 303 h 3137"/>
              <a:gd name="T12" fmla="*/ 3173 w 3597"/>
              <a:gd name="T13" fmla="*/ 493 h 3137"/>
              <a:gd name="T14" fmla="*/ 3351 w 3597"/>
              <a:gd name="T15" fmla="*/ 721 h 3137"/>
              <a:gd name="T16" fmla="*/ 3484 w 3597"/>
              <a:gd name="T17" fmla="*/ 980 h 3137"/>
              <a:gd name="T18" fmla="*/ 3569 w 3597"/>
              <a:gd name="T19" fmla="*/ 1264 h 3137"/>
              <a:gd name="T20" fmla="*/ 3597 w 3597"/>
              <a:gd name="T21" fmla="*/ 1568 h 3137"/>
              <a:gd name="T22" fmla="*/ 3569 w 3597"/>
              <a:gd name="T23" fmla="*/ 1872 h 3137"/>
              <a:gd name="T24" fmla="*/ 3484 w 3597"/>
              <a:gd name="T25" fmla="*/ 2156 h 3137"/>
              <a:gd name="T26" fmla="*/ 3351 w 3597"/>
              <a:gd name="T27" fmla="*/ 2415 h 3137"/>
              <a:gd name="T28" fmla="*/ 3173 w 3597"/>
              <a:gd name="T29" fmla="*/ 2643 h 3137"/>
              <a:gd name="T30" fmla="*/ 2957 w 3597"/>
              <a:gd name="T31" fmla="*/ 2834 h 3137"/>
              <a:gd name="T32" fmla="*/ 2709 w 3597"/>
              <a:gd name="T33" fmla="*/ 2983 h 3137"/>
              <a:gd name="T34" fmla="*/ 2434 w 3597"/>
              <a:gd name="T35" fmla="*/ 3085 h 3137"/>
              <a:gd name="T36" fmla="*/ 2136 w 3597"/>
              <a:gd name="T37" fmla="*/ 3133 h 3137"/>
              <a:gd name="T38" fmla="*/ 1839 w 3597"/>
              <a:gd name="T39" fmla="*/ 3124 h 3137"/>
              <a:gd name="T40" fmla="*/ 1560 w 3597"/>
              <a:gd name="T41" fmla="*/ 3064 h 3137"/>
              <a:gd name="T42" fmla="*/ 1302 w 3597"/>
              <a:gd name="T43" fmla="*/ 2955 h 3137"/>
              <a:gd name="T44" fmla="*/ 1070 w 3597"/>
              <a:gd name="T45" fmla="*/ 2804 h 3137"/>
              <a:gd name="T46" fmla="*/ 1475 w 3597"/>
              <a:gd name="T47" fmla="*/ 2603 h 3137"/>
              <a:gd name="T48" fmla="*/ 1701 w 3597"/>
              <a:gd name="T49" fmla="*/ 2697 h 3137"/>
              <a:gd name="T50" fmla="*/ 1948 w 3597"/>
              <a:gd name="T51" fmla="*/ 2741 h 3137"/>
              <a:gd name="T52" fmla="*/ 2207 w 3597"/>
              <a:gd name="T53" fmla="*/ 2731 h 3137"/>
              <a:gd name="T54" fmla="*/ 2452 w 3597"/>
              <a:gd name="T55" fmla="*/ 2667 h 3137"/>
              <a:gd name="T56" fmla="*/ 2672 w 3597"/>
              <a:gd name="T57" fmla="*/ 2555 h 3137"/>
              <a:gd name="T58" fmla="*/ 2863 w 3597"/>
              <a:gd name="T59" fmla="*/ 2400 h 3137"/>
              <a:gd name="T60" fmla="*/ 3018 w 3597"/>
              <a:gd name="T61" fmla="*/ 2209 h 3137"/>
              <a:gd name="T62" fmla="*/ 3130 w 3597"/>
              <a:gd name="T63" fmla="*/ 1988 h 3137"/>
              <a:gd name="T64" fmla="*/ 3194 w 3597"/>
              <a:gd name="T65" fmla="*/ 1742 h 3137"/>
              <a:gd name="T66" fmla="*/ 3203 w 3597"/>
              <a:gd name="T67" fmla="*/ 1480 h 3137"/>
              <a:gd name="T68" fmla="*/ 3157 w 3597"/>
              <a:gd name="T69" fmla="*/ 1229 h 3137"/>
              <a:gd name="T70" fmla="*/ 3060 w 3597"/>
              <a:gd name="T71" fmla="*/ 999 h 3137"/>
              <a:gd name="T72" fmla="*/ 2919 w 3597"/>
              <a:gd name="T73" fmla="*/ 796 h 3137"/>
              <a:gd name="T74" fmla="*/ 2739 w 3597"/>
              <a:gd name="T75" fmla="*/ 629 h 3137"/>
              <a:gd name="T76" fmla="*/ 2528 w 3597"/>
              <a:gd name="T77" fmla="*/ 501 h 3137"/>
              <a:gd name="T78" fmla="*/ 2291 w 3597"/>
              <a:gd name="T79" fmla="*/ 420 h 3137"/>
              <a:gd name="T80" fmla="*/ 2034 w 3597"/>
              <a:gd name="T81" fmla="*/ 392 h 3137"/>
              <a:gd name="T82" fmla="*/ 1770 w 3597"/>
              <a:gd name="T83" fmla="*/ 422 h 3137"/>
              <a:gd name="T84" fmla="*/ 1527 w 3597"/>
              <a:gd name="T85" fmla="*/ 506 h 3137"/>
              <a:gd name="T86" fmla="*/ 1312 w 3597"/>
              <a:gd name="T87" fmla="*/ 641 h 3137"/>
              <a:gd name="T88" fmla="*/ 1132 w 3597"/>
              <a:gd name="T89" fmla="*/ 816 h 3137"/>
              <a:gd name="T90" fmla="*/ 992 w 3597"/>
              <a:gd name="T91" fmla="*/ 1027 h 3137"/>
              <a:gd name="T92" fmla="*/ 899 w 3597"/>
              <a:gd name="T93" fmla="*/ 1267 h 3137"/>
              <a:gd name="T94" fmla="*/ 862 w 3597"/>
              <a:gd name="T95" fmla="*/ 1528 h 3137"/>
              <a:gd name="T96" fmla="*/ 0 w 3597"/>
              <a:gd name="T97" fmla="*/ 1528 h 3137"/>
              <a:gd name="T98" fmla="*/ 489 w 3597"/>
              <a:gd name="T99" fmla="*/ 1320 h 3137"/>
              <a:gd name="T100" fmla="*/ 566 w 3597"/>
              <a:gd name="T101" fmla="*/ 1025 h 3137"/>
              <a:gd name="T102" fmla="*/ 695 w 3597"/>
              <a:gd name="T103" fmla="*/ 755 h 3137"/>
              <a:gd name="T104" fmla="*/ 873 w 3597"/>
              <a:gd name="T105" fmla="*/ 517 h 3137"/>
              <a:gd name="T106" fmla="*/ 1090 w 3597"/>
              <a:gd name="T107" fmla="*/ 317 h 3137"/>
              <a:gd name="T108" fmla="*/ 1342 w 3597"/>
              <a:gd name="T109" fmla="*/ 161 h 3137"/>
              <a:gd name="T110" fmla="*/ 1624 w 3597"/>
              <a:gd name="T111" fmla="*/ 54 h 3137"/>
              <a:gd name="T112" fmla="*/ 1928 w 3597"/>
              <a:gd name="T113" fmla="*/ 3 h 3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97" h="3137">
                <a:moveTo>
                  <a:pt x="1894" y="727"/>
                </a:moveTo>
                <a:lnTo>
                  <a:pt x="2163" y="727"/>
                </a:lnTo>
                <a:lnTo>
                  <a:pt x="2163" y="1513"/>
                </a:lnTo>
                <a:lnTo>
                  <a:pt x="2659" y="2009"/>
                </a:lnTo>
                <a:lnTo>
                  <a:pt x="2469" y="2198"/>
                </a:lnTo>
                <a:lnTo>
                  <a:pt x="1894" y="1623"/>
                </a:lnTo>
                <a:lnTo>
                  <a:pt x="1894" y="727"/>
                </a:lnTo>
                <a:close/>
                <a:moveTo>
                  <a:pt x="2034" y="0"/>
                </a:moveTo>
                <a:lnTo>
                  <a:pt x="2136" y="3"/>
                </a:lnTo>
                <a:lnTo>
                  <a:pt x="2238" y="13"/>
                </a:lnTo>
                <a:lnTo>
                  <a:pt x="2337" y="28"/>
                </a:lnTo>
                <a:lnTo>
                  <a:pt x="2434" y="51"/>
                </a:lnTo>
                <a:lnTo>
                  <a:pt x="2528" y="79"/>
                </a:lnTo>
                <a:lnTo>
                  <a:pt x="2620" y="113"/>
                </a:lnTo>
                <a:lnTo>
                  <a:pt x="2709" y="153"/>
                </a:lnTo>
                <a:lnTo>
                  <a:pt x="2795" y="198"/>
                </a:lnTo>
                <a:lnTo>
                  <a:pt x="2878" y="248"/>
                </a:lnTo>
                <a:lnTo>
                  <a:pt x="2957" y="303"/>
                </a:lnTo>
                <a:lnTo>
                  <a:pt x="3033" y="361"/>
                </a:lnTo>
                <a:lnTo>
                  <a:pt x="3105" y="425"/>
                </a:lnTo>
                <a:lnTo>
                  <a:pt x="3173" y="493"/>
                </a:lnTo>
                <a:lnTo>
                  <a:pt x="3237" y="566"/>
                </a:lnTo>
                <a:lnTo>
                  <a:pt x="3296" y="642"/>
                </a:lnTo>
                <a:lnTo>
                  <a:pt x="3351" y="721"/>
                </a:lnTo>
                <a:lnTo>
                  <a:pt x="3400" y="805"/>
                </a:lnTo>
                <a:lnTo>
                  <a:pt x="3444" y="891"/>
                </a:lnTo>
                <a:lnTo>
                  <a:pt x="3484" y="980"/>
                </a:lnTo>
                <a:lnTo>
                  <a:pt x="3518" y="1072"/>
                </a:lnTo>
                <a:lnTo>
                  <a:pt x="3546" y="1167"/>
                </a:lnTo>
                <a:lnTo>
                  <a:pt x="3569" y="1264"/>
                </a:lnTo>
                <a:lnTo>
                  <a:pt x="3584" y="1363"/>
                </a:lnTo>
                <a:lnTo>
                  <a:pt x="3594" y="1465"/>
                </a:lnTo>
                <a:lnTo>
                  <a:pt x="3597" y="1568"/>
                </a:lnTo>
                <a:lnTo>
                  <a:pt x="3594" y="1672"/>
                </a:lnTo>
                <a:lnTo>
                  <a:pt x="3584" y="1773"/>
                </a:lnTo>
                <a:lnTo>
                  <a:pt x="3569" y="1872"/>
                </a:lnTo>
                <a:lnTo>
                  <a:pt x="3546" y="1969"/>
                </a:lnTo>
                <a:lnTo>
                  <a:pt x="3518" y="2064"/>
                </a:lnTo>
                <a:lnTo>
                  <a:pt x="3484" y="2156"/>
                </a:lnTo>
                <a:lnTo>
                  <a:pt x="3444" y="2245"/>
                </a:lnTo>
                <a:lnTo>
                  <a:pt x="3400" y="2331"/>
                </a:lnTo>
                <a:lnTo>
                  <a:pt x="3351" y="2415"/>
                </a:lnTo>
                <a:lnTo>
                  <a:pt x="3296" y="2494"/>
                </a:lnTo>
                <a:lnTo>
                  <a:pt x="3237" y="2570"/>
                </a:lnTo>
                <a:lnTo>
                  <a:pt x="3173" y="2643"/>
                </a:lnTo>
                <a:lnTo>
                  <a:pt x="3105" y="2711"/>
                </a:lnTo>
                <a:lnTo>
                  <a:pt x="3033" y="2775"/>
                </a:lnTo>
                <a:lnTo>
                  <a:pt x="2957" y="2834"/>
                </a:lnTo>
                <a:lnTo>
                  <a:pt x="2878" y="2889"/>
                </a:lnTo>
                <a:lnTo>
                  <a:pt x="2795" y="2938"/>
                </a:lnTo>
                <a:lnTo>
                  <a:pt x="2709" y="2983"/>
                </a:lnTo>
                <a:lnTo>
                  <a:pt x="2620" y="3023"/>
                </a:lnTo>
                <a:lnTo>
                  <a:pt x="2528" y="3057"/>
                </a:lnTo>
                <a:lnTo>
                  <a:pt x="2434" y="3085"/>
                </a:lnTo>
                <a:lnTo>
                  <a:pt x="2337" y="3108"/>
                </a:lnTo>
                <a:lnTo>
                  <a:pt x="2238" y="3123"/>
                </a:lnTo>
                <a:lnTo>
                  <a:pt x="2136" y="3133"/>
                </a:lnTo>
                <a:lnTo>
                  <a:pt x="2034" y="3137"/>
                </a:lnTo>
                <a:lnTo>
                  <a:pt x="1935" y="3133"/>
                </a:lnTo>
                <a:lnTo>
                  <a:pt x="1839" y="3124"/>
                </a:lnTo>
                <a:lnTo>
                  <a:pt x="1743" y="3110"/>
                </a:lnTo>
                <a:lnTo>
                  <a:pt x="1651" y="3089"/>
                </a:lnTo>
                <a:lnTo>
                  <a:pt x="1560" y="3064"/>
                </a:lnTo>
                <a:lnTo>
                  <a:pt x="1471" y="3032"/>
                </a:lnTo>
                <a:lnTo>
                  <a:pt x="1385" y="2997"/>
                </a:lnTo>
                <a:lnTo>
                  <a:pt x="1302" y="2955"/>
                </a:lnTo>
                <a:lnTo>
                  <a:pt x="1222" y="2910"/>
                </a:lnTo>
                <a:lnTo>
                  <a:pt x="1145" y="2859"/>
                </a:lnTo>
                <a:lnTo>
                  <a:pt x="1070" y="2804"/>
                </a:lnTo>
                <a:lnTo>
                  <a:pt x="1340" y="2516"/>
                </a:lnTo>
                <a:lnTo>
                  <a:pt x="1406" y="2562"/>
                </a:lnTo>
                <a:lnTo>
                  <a:pt x="1475" y="2603"/>
                </a:lnTo>
                <a:lnTo>
                  <a:pt x="1548" y="2639"/>
                </a:lnTo>
                <a:lnTo>
                  <a:pt x="1623" y="2671"/>
                </a:lnTo>
                <a:lnTo>
                  <a:pt x="1701" y="2697"/>
                </a:lnTo>
                <a:lnTo>
                  <a:pt x="1782" y="2717"/>
                </a:lnTo>
                <a:lnTo>
                  <a:pt x="1863" y="2732"/>
                </a:lnTo>
                <a:lnTo>
                  <a:pt x="1948" y="2741"/>
                </a:lnTo>
                <a:lnTo>
                  <a:pt x="2034" y="2744"/>
                </a:lnTo>
                <a:lnTo>
                  <a:pt x="2121" y="2741"/>
                </a:lnTo>
                <a:lnTo>
                  <a:pt x="2207" y="2731"/>
                </a:lnTo>
                <a:lnTo>
                  <a:pt x="2291" y="2716"/>
                </a:lnTo>
                <a:lnTo>
                  <a:pt x="2372" y="2695"/>
                </a:lnTo>
                <a:lnTo>
                  <a:pt x="2452" y="2667"/>
                </a:lnTo>
                <a:lnTo>
                  <a:pt x="2528" y="2635"/>
                </a:lnTo>
                <a:lnTo>
                  <a:pt x="2601" y="2598"/>
                </a:lnTo>
                <a:lnTo>
                  <a:pt x="2672" y="2555"/>
                </a:lnTo>
                <a:lnTo>
                  <a:pt x="2739" y="2508"/>
                </a:lnTo>
                <a:lnTo>
                  <a:pt x="2803" y="2456"/>
                </a:lnTo>
                <a:lnTo>
                  <a:pt x="2863" y="2400"/>
                </a:lnTo>
                <a:lnTo>
                  <a:pt x="2919" y="2340"/>
                </a:lnTo>
                <a:lnTo>
                  <a:pt x="2971" y="2276"/>
                </a:lnTo>
                <a:lnTo>
                  <a:pt x="3018" y="2209"/>
                </a:lnTo>
                <a:lnTo>
                  <a:pt x="3060" y="2138"/>
                </a:lnTo>
                <a:lnTo>
                  <a:pt x="3097" y="2064"/>
                </a:lnTo>
                <a:lnTo>
                  <a:pt x="3130" y="1988"/>
                </a:lnTo>
                <a:lnTo>
                  <a:pt x="3157" y="1908"/>
                </a:lnTo>
                <a:lnTo>
                  <a:pt x="3179" y="1826"/>
                </a:lnTo>
                <a:lnTo>
                  <a:pt x="3194" y="1742"/>
                </a:lnTo>
                <a:lnTo>
                  <a:pt x="3203" y="1656"/>
                </a:lnTo>
                <a:lnTo>
                  <a:pt x="3206" y="1568"/>
                </a:lnTo>
                <a:lnTo>
                  <a:pt x="3203" y="1480"/>
                </a:lnTo>
                <a:lnTo>
                  <a:pt x="3194" y="1394"/>
                </a:lnTo>
                <a:lnTo>
                  <a:pt x="3179" y="1310"/>
                </a:lnTo>
                <a:lnTo>
                  <a:pt x="3157" y="1229"/>
                </a:lnTo>
                <a:lnTo>
                  <a:pt x="3130" y="1148"/>
                </a:lnTo>
                <a:lnTo>
                  <a:pt x="3097" y="1072"/>
                </a:lnTo>
                <a:lnTo>
                  <a:pt x="3060" y="999"/>
                </a:lnTo>
                <a:lnTo>
                  <a:pt x="3018" y="927"/>
                </a:lnTo>
                <a:lnTo>
                  <a:pt x="2971" y="860"/>
                </a:lnTo>
                <a:lnTo>
                  <a:pt x="2919" y="796"/>
                </a:lnTo>
                <a:lnTo>
                  <a:pt x="2863" y="737"/>
                </a:lnTo>
                <a:lnTo>
                  <a:pt x="2803" y="680"/>
                </a:lnTo>
                <a:lnTo>
                  <a:pt x="2739" y="629"/>
                </a:lnTo>
                <a:lnTo>
                  <a:pt x="2672" y="581"/>
                </a:lnTo>
                <a:lnTo>
                  <a:pt x="2601" y="538"/>
                </a:lnTo>
                <a:lnTo>
                  <a:pt x="2528" y="501"/>
                </a:lnTo>
                <a:lnTo>
                  <a:pt x="2452" y="469"/>
                </a:lnTo>
                <a:lnTo>
                  <a:pt x="2372" y="441"/>
                </a:lnTo>
                <a:lnTo>
                  <a:pt x="2291" y="420"/>
                </a:lnTo>
                <a:lnTo>
                  <a:pt x="2207" y="404"/>
                </a:lnTo>
                <a:lnTo>
                  <a:pt x="2121" y="395"/>
                </a:lnTo>
                <a:lnTo>
                  <a:pt x="2034" y="392"/>
                </a:lnTo>
                <a:lnTo>
                  <a:pt x="1944" y="395"/>
                </a:lnTo>
                <a:lnTo>
                  <a:pt x="1855" y="405"/>
                </a:lnTo>
                <a:lnTo>
                  <a:pt x="1770" y="422"/>
                </a:lnTo>
                <a:lnTo>
                  <a:pt x="1686" y="444"/>
                </a:lnTo>
                <a:lnTo>
                  <a:pt x="1605" y="472"/>
                </a:lnTo>
                <a:lnTo>
                  <a:pt x="1527" y="506"/>
                </a:lnTo>
                <a:lnTo>
                  <a:pt x="1452" y="546"/>
                </a:lnTo>
                <a:lnTo>
                  <a:pt x="1381" y="591"/>
                </a:lnTo>
                <a:lnTo>
                  <a:pt x="1312" y="641"/>
                </a:lnTo>
                <a:lnTo>
                  <a:pt x="1247" y="695"/>
                </a:lnTo>
                <a:lnTo>
                  <a:pt x="1188" y="753"/>
                </a:lnTo>
                <a:lnTo>
                  <a:pt x="1132" y="816"/>
                </a:lnTo>
                <a:lnTo>
                  <a:pt x="1080" y="883"/>
                </a:lnTo>
                <a:lnTo>
                  <a:pt x="1034" y="954"/>
                </a:lnTo>
                <a:lnTo>
                  <a:pt x="992" y="1027"/>
                </a:lnTo>
                <a:lnTo>
                  <a:pt x="955" y="1104"/>
                </a:lnTo>
                <a:lnTo>
                  <a:pt x="924" y="1185"/>
                </a:lnTo>
                <a:lnTo>
                  <a:pt x="899" y="1267"/>
                </a:lnTo>
                <a:lnTo>
                  <a:pt x="880" y="1352"/>
                </a:lnTo>
                <a:lnTo>
                  <a:pt x="867" y="1439"/>
                </a:lnTo>
                <a:lnTo>
                  <a:pt x="862" y="1528"/>
                </a:lnTo>
                <a:lnTo>
                  <a:pt x="1408" y="1528"/>
                </a:lnTo>
                <a:lnTo>
                  <a:pt x="704" y="2313"/>
                </a:lnTo>
                <a:lnTo>
                  <a:pt x="0" y="1528"/>
                </a:lnTo>
                <a:lnTo>
                  <a:pt x="470" y="1528"/>
                </a:lnTo>
                <a:lnTo>
                  <a:pt x="476" y="1424"/>
                </a:lnTo>
                <a:lnTo>
                  <a:pt x="489" y="1320"/>
                </a:lnTo>
                <a:lnTo>
                  <a:pt x="509" y="1220"/>
                </a:lnTo>
                <a:lnTo>
                  <a:pt x="534" y="1121"/>
                </a:lnTo>
                <a:lnTo>
                  <a:pt x="566" y="1025"/>
                </a:lnTo>
                <a:lnTo>
                  <a:pt x="604" y="933"/>
                </a:lnTo>
                <a:lnTo>
                  <a:pt x="647" y="842"/>
                </a:lnTo>
                <a:lnTo>
                  <a:pt x="695" y="755"/>
                </a:lnTo>
                <a:lnTo>
                  <a:pt x="749" y="673"/>
                </a:lnTo>
                <a:lnTo>
                  <a:pt x="809" y="593"/>
                </a:lnTo>
                <a:lnTo>
                  <a:pt x="873" y="517"/>
                </a:lnTo>
                <a:lnTo>
                  <a:pt x="941" y="446"/>
                </a:lnTo>
                <a:lnTo>
                  <a:pt x="1014" y="380"/>
                </a:lnTo>
                <a:lnTo>
                  <a:pt x="1090" y="317"/>
                </a:lnTo>
                <a:lnTo>
                  <a:pt x="1170" y="260"/>
                </a:lnTo>
                <a:lnTo>
                  <a:pt x="1255" y="208"/>
                </a:lnTo>
                <a:lnTo>
                  <a:pt x="1342" y="161"/>
                </a:lnTo>
                <a:lnTo>
                  <a:pt x="1433" y="119"/>
                </a:lnTo>
                <a:lnTo>
                  <a:pt x="1527" y="83"/>
                </a:lnTo>
                <a:lnTo>
                  <a:pt x="1624" y="54"/>
                </a:lnTo>
                <a:lnTo>
                  <a:pt x="1723" y="31"/>
                </a:lnTo>
                <a:lnTo>
                  <a:pt x="1825" y="13"/>
                </a:lnTo>
                <a:lnTo>
                  <a:pt x="1928" y="3"/>
                </a:lnTo>
                <a:lnTo>
                  <a:pt x="203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11" name="Group 56"/>
          <p:cNvGrpSpPr>
            <a:grpSpLocks noChangeAspect="1"/>
          </p:cNvGrpSpPr>
          <p:nvPr/>
        </p:nvGrpSpPr>
        <p:grpSpPr bwMode="auto">
          <a:xfrm>
            <a:off x="880760" y="2107615"/>
            <a:ext cx="218159" cy="218159"/>
            <a:chOff x="3574" y="451"/>
            <a:chExt cx="3932" cy="3932"/>
          </a:xfrm>
          <a:solidFill>
            <a:schemeClr val="tx1">
              <a:lumMod val="65000"/>
              <a:lumOff val="35000"/>
            </a:schemeClr>
          </a:solidFill>
        </p:grpSpPr>
        <p:sp>
          <p:nvSpPr>
            <p:cNvPr id="114" name="Freeform 58"/>
            <p:cNvSpPr>
              <a:spLocks/>
            </p:cNvSpPr>
            <p:nvPr/>
          </p:nvSpPr>
          <p:spPr bwMode="auto">
            <a:xfrm>
              <a:off x="5099" y="1790"/>
              <a:ext cx="882" cy="1048"/>
            </a:xfrm>
            <a:custGeom>
              <a:avLst/>
              <a:gdLst>
                <a:gd name="T0" fmla="*/ 580 w 882"/>
                <a:gd name="T1" fmla="*/ 6 h 1048"/>
                <a:gd name="T2" fmla="*/ 801 w 882"/>
                <a:gd name="T3" fmla="*/ 86 h 1048"/>
                <a:gd name="T4" fmla="*/ 838 w 882"/>
                <a:gd name="T5" fmla="*/ 113 h 1048"/>
                <a:gd name="T6" fmla="*/ 846 w 882"/>
                <a:gd name="T7" fmla="*/ 123 h 1048"/>
                <a:gd name="T8" fmla="*/ 862 w 882"/>
                <a:gd name="T9" fmla="*/ 143 h 1048"/>
                <a:gd name="T10" fmla="*/ 876 w 882"/>
                <a:gd name="T11" fmla="*/ 175 h 1048"/>
                <a:gd name="T12" fmla="*/ 882 w 882"/>
                <a:gd name="T13" fmla="*/ 194 h 1048"/>
                <a:gd name="T14" fmla="*/ 875 w 882"/>
                <a:gd name="T15" fmla="*/ 592 h 1048"/>
                <a:gd name="T16" fmla="*/ 856 w 882"/>
                <a:gd name="T17" fmla="*/ 683 h 1048"/>
                <a:gd name="T18" fmla="*/ 828 w 882"/>
                <a:gd name="T19" fmla="*/ 756 h 1048"/>
                <a:gd name="T20" fmla="*/ 798 w 882"/>
                <a:gd name="T21" fmla="*/ 813 h 1048"/>
                <a:gd name="T22" fmla="*/ 767 w 882"/>
                <a:gd name="T23" fmla="*/ 855 h 1048"/>
                <a:gd name="T24" fmla="*/ 739 w 882"/>
                <a:gd name="T25" fmla="*/ 885 h 1048"/>
                <a:gd name="T26" fmla="*/ 715 w 882"/>
                <a:gd name="T27" fmla="*/ 903 h 1048"/>
                <a:gd name="T28" fmla="*/ 713 w 882"/>
                <a:gd name="T29" fmla="*/ 904 h 1048"/>
                <a:gd name="T30" fmla="*/ 709 w 882"/>
                <a:gd name="T31" fmla="*/ 906 h 1048"/>
                <a:gd name="T32" fmla="*/ 708 w 882"/>
                <a:gd name="T33" fmla="*/ 908 h 1048"/>
                <a:gd name="T34" fmla="*/ 636 w 882"/>
                <a:gd name="T35" fmla="*/ 964 h 1048"/>
                <a:gd name="T36" fmla="*/ 567 w 882"/>
                <a:gd name="T37" fmla="*/ 1013 h 1048"/>
                <a:gd name="T38" fmla="*/ 506 w 882"/>
                <a:gd name="T39" fmla="*/ 1039 h 1048"/>
                <a:gd name="T40" fmla="*/ 459 w 882"/>
                <a:gd name="T41" fmla="*/ 1047 h 1048"/>
                <a:gd name="T42" fmla="*/ 430 w 882"/>
                <a:gd name="T43" fmla="*/ 1048 h 1048"/>
                <a:gd name="T44" fmla="*/ 417 w 882"/>
                <a:gd name="T45" fmla="*/ 1047 h 1048"/>
                <a:gd name="T46" fmla="*/ 394 w 882"/>
                <a:gd name="T47" fmla="*/ 1045 h 1048"/>
                <a:gd name="T48" fmla="*/ 344 w 882"/>
                <a:gd name="T49" fmla="*/ 1026 h 1048"/>
                <a:gd name="T50" fmla="*/ 282 w 882"/>
                <a:gd name="T51" fmla="*/ 991 h 1048"/>
                <a:gd name="T52" fmla="*/ 215 w 882"/>
                <a:gd name="T53" fmla="*/ 943 h 1048"/>
                <a:gd name="T54" fmla="*/ 175 w 882"/>
                <a:gd name="T55" fmla="*/ 914 h 1048"/>
                <a:gd name="T56" fmla="*/ 175 w 882"/>
                <a:gd name="T57" fmla="*/ 914 h 1048"/>
                <a:gd name="T58" fmla="*/ 173 w 882"/>
                <a:gd name="T59" fmla="*/ 912 h 1048"/>
                <a:gd name="T60" fmla="*/ 170 w 882"/>
                <a:gd name="T61" fmla="*/ 911 h 1048"/>
                <a:gd name="T62" fmla="*/ 138 w 882"/>
                <a:gd name="T63" fmla="*/ 886 h 1048"/>
                <a:gd name="T64" fmla="*/ 86 w 882"/>
                <a:gd name="T65" fmla="*/ 825 h 1048"/>
                <a:gd name="T66" fmla="*/ 49 w 882"/>
                <a:gd name="T67" fmla="*/ 759 h 1048"/>
                <a:gd name="T68" fmla="*/ 26 w 882"/>
                <a:gd name="T69" fmla="*/ 691 h 1048"/>
                <a:gd name="T70" fmla="*/ 11 w 882"/>
                <a:gd name="T71" fmla="*/ 629 h 1048"/>
                <a:gd name="T72" fmla="*/ 3 w 882"/>
                <a:gd name="T73" fmla="*/ 581 h 1048"/>
                <a:gd name="T74" fmla="*/ 0 w 882"/>
                <a:gd name="T75" fmla="*/ 553 h 1048"/>
                <a:gd name="T76" fmla="*/ 0 w 882"/>
                <a:gd name="T77" fmla="*/ 193 h 1048"/>
                <a:gd name="T78" fmla="*/ 11 w 882"/>
                <a:gd name="T79" fmla="*/ 163 h 1048"/>
                <a:gd name="T80" fmla="*/ 12 w 882"/>
                <a:gd name="T81" fmla="*/ 157 h 1048"/>
                <a:gd name="T82" fmla="*/ 26 w 882"/>
                <a:gd name="T83" fmla="*/ 136 h 1048"/>
                <a:gd name="T84" fmla="*/ 29 w 882"/>
                <a:gd name="T85" fmla="*/ 130 h 1048"/>
                <a:gd name="T86" fmla="*/ 45 w 882"/>
                <a:gd name="T87" fmla="*/ 111 h 1048"/>
                <a:gd name="T88" fmla="*/ 47 w 882"/>
                <a:gd name="T89" fmla="*/ 109 h 1048"/>
                <a:gd name="T90" fmla="*/ 85 w 882"/>
                <a:gd name="T91" fmla="*/ 80 h 1048"/>
                <a:gd name="T92" fmla="*/ 117 w 882"/>
                <a:gd name="T93" fmla="*/ 67 h 1048"/>
                <a:gd name="T94" fmla="*/ 308 w 882"/>
                <a:gd name="T95" fmla="*/ 64 h 1048"/>
                <a:gd name="T96" fmla="*/ 377 w 882"/>
                <a:gd name="T97" fmla="*/ 54 h 1048"/>
                <a:gd name="T98" fmla="*/ 427 w 882"/>
                <a:gd name="T99" fmla="*/ 37 h 1048"/>
                <a:gd name="T100" fmla="*/ 482 w 882"/>
                <a:gd name="T101" fmla="*/ 17 h 1048"/>
                <a:gd name="T102" fmla="*/ 532 w 882"/>
                <a:gd name="T103" fmla="*/ 0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2" h="1048">
                  <a:moveTo>
                    <a:pt x="556" y="0"/>
                  </a:moveTo>
                  <a:lnTo>
                    <a:pt x="580" y="6"/>
                  </a:lnTo>
                  <a:lnTo>
                    <a:pt x="776" y="74"/>
                  </a:lnTo>
                  <a:lnTo>
                    <a:pt x="801" y="86"/>
                  </a:lnTo>
                  <a:lnTo>
                    <a:pt x="821" y="99"/>
                  </a:lnTo>
                  <a:lnTo>
                    <a:pt x="838" y="113"/>
                  </a:lnTo>
                  <a:lnTo>
                    <a:pt x="843" y="118"/>
                  </a:lnTo>
                  <a:lnTo>
                    <a:pt x="846" y="123"/>
                  </a:lnTo>
                  <a:lnTo>
                    <a:pt x="849" y="125"/>
                  </a:lnTo>
                  <a:lnTo>
                    <a:pt x="862" y="143"/>
                  </a:lnTo>
                  <a:lnTo>
                    <a:pt x="870" y="160"/>
                  </a:lnTo>
                  <a:lnTo>
                    <a:pt x="876" y="175"/>
                  </a:lnTo>
                  <a:lnTo>
                    <a:pt x="880" y="186"/>
                  </a:lnTo>
                  <a:lnTo>
                    <a:pt x="882" y="194"/>
                  </a:lnTo>
                  <a:lnTo>
                    <a:pt x="882" y="538"/>
                  </a:lnTo>
                  <a:lnTo>
                    <a:pt x="875" y="592"/>
                  </a:lnTo>
                  <a:lnTo>
                    <a:pt x="866" y="639"/>
                  </a:lnTo>
                  <a:lnTo>
                    <a:pt x="856" y="683"/>
                  </a:lnTo>
                  <a:lnTo>
                    <a:pt x="843" y="722"/>
                  </a:lnTo>
                  <a:lnTo>
                    <a:pt x="828" y="756"/>
                  </a:lnTo>
                  <a:lnTo>
                    <a:pt x="814" y="787"/>
                  </a:lnTo>
                  <a:lnTo>
                    <a:pt x="798" y="813"/>
                  </a:lnTo>
                  <a:lnTo>
                    <a:pt x="783" y="836"/>
                  </a:lnTo>
                  <a:lnTo>
                    <a:pt x="767" y="855"/>
                  </a:lnTo>
                  <a:lnTo>
                    <a:pt x="752" y="872"/>
                  </a:lnTo>
                  <a:lnTo>
                    <a:pt x="739" y="885"/>
                  </a:lnTo>
                  <a:lnTo>
                    <a:pt x="726" y="895"/>
                  </a:lnTo>
                  <a:lnTo>
                    <a:pt x="715" y="903"/>
                  </a:lnTo>
                  <a:lnTo>
                    <a:pt x="714" y="903"/>
                  </a:lnTo>
                  <a:lnTo>
                    <a:pt x="713" y="904"/>
                  </a:lnTo>
                  <a:lnTo>
                    <a:pt x="711" y="905"/>
                  </a:lnTo>
                  <a:lnTo>
                    <a:pt x="709" y="906"/>
                  </a:lnTo>
                  <a:lnTo>
                    <a:pt x="708" y="908"/>
                  </a:lnTo>
                  <a:lnTo>
                    <a:pt x="708" y="908"/>
                  </a:lnTo>
                  <a:lnTo>
                    <a:pt x="670" y="935"/>
                  </a:lnTo>
                  <a:lnTo>
                    <a:pt x="636" y="964"/>
                  </a:lnTo>
                  <a:lnTo>
                    <a:pt x="602" y="992"/>
                  </a:lnTo>
                  <a:lnTo>
                    <a:pt x="567" y="1013"/>
                  </a:lnTo>
                  <a:lnTo>
                    <a:pt x="536" y="1028"/>
                  </a:lnTo>
                  <a:lnTo>
                    <a:pt x="506" y="1039"/>
                  </a:lnTo>
                  <a:lnTo>
                    <a:pt x="480" y="1045"/>
                  </a:lnTo>
                  <a:lnTo>
                    <a:pt x="459" y="1047"/>
                  </a:lnTo>
                  <a:lnTo>
                    <a:pt x="442" y="1048"/>
                  </a:lnTo>
                  <a:lnTo>
                    <a:pt x="430" y="1048"/>
                  </a:lnTo>
                  <a:lnTo>
                    <a:pt x="425" y="1047"/>
                  </a:lnTo>
                  <a:lnTo>
                    <a:pt x="417" y="1047"/>
                  </a:lnTo>
                  <a:lnTo>
                    <a:pt x="413" y="1047"/>
                  </a:lnTo>
                  <a:lnTo>
                    <a:pt x="394" y="1045"/>
                  </a:lnTo>
                  <a:lnTo>
                    <a:pt x="370" y="1038"/>
                  </a:lnTo>
                  <a:lnTo>
                    <a:pt x="344" y="1026"/>
                  </a:lnTo>
                  <a:lnTo>
                    <a:pt x="314" y="1010"/>
                  </a:lnTo>
                  <a:lnTo>
                    <a:pt x="282" y="991"/>
                  </a:lnTo>
                  <a:lnTo>
                    <a:pt x="250" y="970"/>
                  </a:lnTo>
                  <a:lnTo>
                    <a:pt x="215" y="943"/>
                  </a:lnTo>
                  <a:lnTo>
                    <a:pt x="175" y="914"/>
                  </a:lnTo>
                  <a:lnTo>
                    <a:pt x="175" y="914"/>
                  </a:lnTo>
                  <a:lnTo>
                    <a:pt x="175" y="914"/>
                  </a:lnTo>
                  <a:lnTo>
                    <a:pt x="175" y="914"/>
                  </a:lnTo>
                  <a:lnTo>
                    <a:pt x="175" y="914"/>
                  </a:lnTo>
                  <a:lnTo>
                    <a:pt x="173" y="912"/>
                  </a:lnTo>
                  <a:lnTo>
                    <a:pt x="171" y="912"/>
                  </a:lnTo>
                  <a:lnTo>
                    <a:pt x="170" y="911"/>
                  </a:lnTo>
                  <a:lnTo>
                    <a:pt x="170" y="911"/>
                  </a:lnTo>
                  <a:lnTo>
                    <a:pt x="138" y="886"/>
                  </a:lnTo>
                  <a:lnTo>
                    <a:pt x="110" y="858"/>
                  </a:lnTo>
                  <a:lnTo>
                    <a:pt x="86" y="825"/>
                  </a:lnTo>
                  <a:lnTo>
                    <a:pt x="66" y="793"/>
                  </a:lnTo>
                  <a:lnTo>
                    <a:pt x="49" y="759"/>
                  </a:lnTo>
                  <a:lnTo>
                    <a:pt x="36" y="724"/>
                  </a:lnTo>
                  <a:lnTo>
                    <a:pt x="26" y="691"/>
                  </a:lnTo>
                  <a:lnTo>
                    <a:pt x="17" y="658"/>
                  </a:lnTo>
                  <a:lnTo>
                    <a:pt x="11" y="629"/>
                  </a:lnTo>
                  <a:lnTo>
                    <a:pt x="6" y="602"/>
                  </a:lnTo>
                  <a:lnTo>
                    <a:pt x="3" y="581"/>
                  </a:lnTo>
                  <a:lnTo>
                    <a:pt x="2" y="564"/>
                  </a:lnTo>
                  <a:lnTo>
                    <a:pt x="0" y="553"/>
                  </a:lnTo>
                  <a:lnTo>
                    <a:pt x="0" y="549"/>
                  </a:lnTo>
                  <a:lnTo>
                    <a:pt x="0" y="193"/>
                  </a:lnTo>
                  <a:lnTo>
                    <a:pt x="5" y="178"/>
                  </a:lnTo>
                  <a:lnTo>
                    <a:pt x="11" y="163"/>
                  </a:lnTo>
                  <a:lnTo>
                    <a:pt x="12" y="161"/>
                  </a:lnTo>
                  <a:lnTo>
                    <a:pt x="12" y="157"/>
                  </a:lnTo>
                  <a:lnTo>
                    <a:pt x="18" y="147"/>
                  </a:lnTo>
                  <a:lnTo>
                    <a:pt x="26" y="136"/>
                  </a:lnTo>
                  <a:lnTo>
                    <a:pt x="27" y="132"/>
                  </a:lnTo>
                  <a:lnTo>
                    <a:pt x="29" y="130"/>
                  </a:lnTo>
                  <a:lnTo>
                    <a:pt x="36" y="120"/>
                  </a:lnTo>
                  <a:lnTo>
                    <a:pt x="45" y="111"/>
                  </a:lnTo>
                  <a:lnTo>
                    <a:pt x="46" y="110"/>
                  </a:lnTo>
                  <a:lnTo>
                    <a:pt x="47" y="109"/>
                  </a:lnTo>
                  <a:lnTo>
                    <a:pt x="66" y="92"/>
                  </a:lnTo>
                  <a:lnTo>
                    <a:pt x="85" y="80"/>
                  </a:lnTo>
                  <a:lnTo>
                    <a:pt x="103" y="72"/>
                  </a:lnTo>
                  <a:lnTo>
                    <a:pt x="117" y="67"/>
                  </a:lnTo>
                  <a:lnTo>
                    <a:pt x="127" y="64"/>
                  </a:lnTo>
                  <a:lnTo>
                    <a:pt x="308" y="64"/>
                  </a:lnTo>
                  <a:lnTo>
                    <a:pt x="344" y="62"/>
                  </a:lnTo>
                  <a:lnTo>
                    <a:pt x="377" y="54"/>
                  </a:lnTo>
                  <a:lnTo>
                    <a:pt x="401" y="47"/>
                  </a:lnTo>
                  <a:lnTo>
                    <a:pt x="427" y="37"/>
                  </a:lnTo>
                  <a:lnTo>
                    <a:pt x="455" y="26"/>
                  </a:lnTo>
                  <a:lnTo>
                    <a:pt x="482" y="17"/>
                  </a:lnTo>
                  <a:lnTo>
                    <a:pt x="510" y="6"/>
                  </a:lnTo>
                  <a:lnTo>
                    <a:pt x="532" y="0"/>
                  </a:lnTo>
                  <a:lnTo>
                    <a:pt x="5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 name="Freeform 59"/>
            <p:cNvSpPr>
              <a:spLocks/>
            </p:cNvSpPr>
            <p:nvPr/>
          </p:nvSpPr>
          <p:spPr bwMode="auto">
            <a:xfrm>
              <a:off x="5002" y="1457"/>
              <a:ext cx="1079" cy="442"/>
            </a:xfrm>
            <a:custGeom>
              <a:avLst/>
              <a:gdLst>
                <a:gd name="T0" fmla="*/ 874 w 1079"/>
                <a:gd name="T1" fmla="*/ 0 h 442"/>
                <a:gd name="T2" fmla="*/ 912 w 1079"/>
                <a:gd name="T3" fmla="*/ 16 h 442"/>
                <a:gd name="T4" fmla="*/ 925 w 1079"/>
                <a:gd name="T5" fmla="*/ 37 h 442"/>
                <a:gd name="T6" fmla="*/ 923 w 1079"/>
                <a:gd name="T7" fmla="*/ 61 h 442"/>
                <a:gd name="T8" fmla="*/ 915 w 1079"/>
                <a:gd name="T9" fmla="*/ 87 h 442"/>
                <a:gd name="T10" fmla="*/ 920 w 1079"/>
                <a:gd name="T11" fmla="*/ 122 h 442"/>
                <a:gd name="T12" fmla="*/ 944 w 1079"/>
                <a:gd name="T13" fmla="*/ 148 h 442"/>
                <a:gd name="T14" fmla="*/ 987 w 1079"/>
                <a:gd name="T15" fmla="*/ 164 h 442"/>
                <a:gd name="T16" fmla="*/ 1027 w 1079"/>
                <a:gd name="T17" fmla="*/ 190 h 442"/>
                <a:gd name="T18" fmla="*/ 1054 w 1079"/>
                <a:gd name="T19" fmla="*/ 222 h 442"/>
                <a:gd name="T20" fmla="*/ 1070 w 1079"/>
                <a:gd name="T21" fmla="*/ 253 h 442"/>
                <a:gd name="T22" fmla="*/ 1077 w 1079"/>
                <a:gd name="T23" fmla="*/ 277 h 442"/>
                <a:gd name="T24" fmla="*/ 1079 w 1079"/>
                <a:gd name="T25" fmla="*/ 442 h 442"/>
                <a:gd name="T26" fmla="*/ 1074 w 1079"/>
                <a:gd name="T27" fmla="*/ 432 h 442"/>
                <a:gd name="T28" fmla="*/ 1066 w 1079"/>
                <a:gd name="T29" fmla="*/ 417 h 442"/>
                <a:gd name="T30" fmla="*/ 1053 w 1079"/>
                <a:gd name="T31" fmla="*/ 396 h 442"/>
                <a:gd name="T32" fmla="*/ 1037 w 1079"/>
                <a:gd name="T33" fmla="*/ 376 h 442"/>
                <a:gd name="T34" fmla="*/ 1019 w 1079"/>
                <a:gd name="T35" fmla="*/ 357 h 442"/>
                <a:gd name="T36" fmla="*/ 998 w 1079"/>
                <a:gd name="T37" fmla="*/ 338 h 442"/>
                <a:gd name="T38" fmla="*/ 984 w 1079"/>
                <a:gd name="T39" fmla="*/ 327 h 442"/>
                <a:gd name="T40" fmla="*/ 965 w 1079"/>
                <a:gd name="T41" fmla="*/ 315 h 442"/>
                <a:gd name="T42" fmla="*/ 950 w 1079"/>
                <a:gd name="T43" fmla="*/ 308 h 442"/>
                <a:gd name="T44" fmla="*/ 915 w 1079"/>
                <a:gd name="T45" fmla="*/ 291 h 442"/>
                <a:gd name="T46" fmla="*/ 681 w 1079"/>
                <a:gd name="T47" fmla="*/ 213 h 442"/>
                <a:gd name="T48" fmla="*/ 666 w 1079"/>
                <a:gd name="T49" fmla="*/ 211 h 442"/>
                <a:gd name="T50" fmla="*/ 641 w 1079"/>
                <a:gd name="T51" fmla="*/ 210 h 442"/>
                <a:gd name="T52" fmla="*/ 608 w 1079"/>
                <a:gd name="T53" fmla="*/ 213 h 442"/>
                <a:gd name="T54" fmla="*/ 563 w 1079"/>
                <a:gd name="T55" fmla="*/ 224 h 442"/>
                <a:gd name="T56" fmla="*/ 510 w 1079"/>
                <a:gd name="T57" fmla="*/ 244 h 442"/>
                <a:gd name="T58" fmla="*/ 459 w 1079"/>
                <a:gd name="T59" fmla="*/ 263 h 442"/>
                <a:gd name="T60" fmla="*/ 422 w 1079"/>
                <a:gd name="T61" fmla="*/ 273 h 442"/>
                <a:gd name="T62" fmla="*/ 219 w 1079"/>
                <a:gd name="T63" fmla="*/ 275 h 442"/>
                <a:gd name="T64" fmla="*/ 210 w 1079"/>
                <a:gd name="T65" fmla="*/ 276 h 442"/>
                <a:gd name="T66" fmla="*/ 204 w 1079"/>
                <a:gd name="T67" fmla="*/ 277 h 442"/>
                <a:gd name="T68" fmla="*/ 202 w 1079"/>
                <a:gd name="T69" fmla="*/ 277 h 442"/>
                <a:gd name="T70" fmla="*/ 193 w 1079"/>
                <a:gd name="T71" fmla="*/ 279 h 442"/>
                <a:gd name="T72" fmla="*/ 182 w 1079"/>
                <a:gd name="T73" fmla="*/ 282 h 442"/>
                <a:gd name="T74" fmla="*/ 156 w 1079"/>
                <a:gd name="T75" fmla="*/ 290 h 442"/>
                <a:gd name="T76" fmla="*/ 127 w 1079"/>
                <a:gd name="T77" fmla="*/ 303 h 442"/>
                <a:gd name="T78" fmla="*/ 96 w 1079"/>
                <a:gd name="T79" fmla="*/ 322 h 442"/>
                <a:gd name="T80" fmla="*/ 62 w 1079"/>
                <a:gd name="T81" fmla="*/ 350 h 442"/>
                <a:gd name="T82" fmla="*/ 43 w 1079"/>
                <a:gd name="T83" fmla="*/ 370 h 442"/>
                <a:gd name="T84" fmla="*/ 25 w 1079"/>
                <a:gd name="T85" fmla="*/ 394 h 442"/>
                <a:gd name="T86" fmla="*/ 0 w 1079"/>
                <a:gd name="T87" fmla="*/ 437 h 442"/>
                <a:gd name="T88" fmla="*/ 0 w 1079"/>
                <a:gd name="T89" fmla="*/ 315 h 442"/>
                <a:gd name="T90" fmla="*/ 13 w 1079"/>
                <a:gd name="T91" fmla="*/ 224 h 442"/>
                <a:gd name="T92" fmla="*/ 50 w 1079"/>
                <a:gd name="T93" fmla="*/ 143 h 442"/>
                <a:gd name="T94" fmla="*/ 107 w 1079"/>
                <a:gd name="T95" fmla="*/ 78 h 442"/>
                <a:gd name="T96" fmla="*/ 181 w 1079"/>
                <a:gd name="T97" fmla="*/ 30 h 442"/>
                <a:gd name="T98" fmla="*/ 267 w 1079"/>
                <a:gd name="T99" fmla="*/ 4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9" h="442">
                  <a:moveTo>
                    <a:pt x="313" y="0"/>
                  </a:moveTo>
                  <a:lnTo>
                    <a:pt x="874" y="0"/>
                  </a:lnTo>
                  <a:lnTo>
                    <a:pt x="897" y="7"/>
                  </a:lnTo>
                  <a:lnTo>
                    <a:pt x="912" y="16"/>
                  </a:lnTo>
                  <a:lnTo>
                    <a:pt x="922" y="26"/>
                  </a:lnTo>
                  <a:lnTo>
                    <a:pt x="925" y="37"/>
                  </a:lnTo>
                  <a:lnTo>
                    <a:pt x="925" y="50"/>
                  </a:lnTo>
                  <a:lnTo>
                    <a:pt x="923" y="61"/>
                  </a:lnTo>
                  <a:lnTo>
                    <a:pt x="919" y="69"/>
                  </a:lnTo>
                  <a:lnTo>
                    <a:pt x="915" y="87"/>
                  </a:lnTo>
                  <a:lnTo>
                    <a:pt x="915" y="105"/>
                  </a:lnTo>
                  <a:lnTo>
                    <a:pt x="920" y="122"/>
                  </a:lnTo>
                  <a:lnTo>
                    <a:pt x="930" y="137"/>
                  </a:lnTo>
                  <a:lnTo>
                    <a:pt x="944" y="148"/>
                  </a:lnTo>
                  <a:lnTo>
                    <a:pt x="961" y="155"/>
                  </a:lnTo>
                  <a:lnTo>
                    <a:pt x="987" y="164"/>
                  </a:lnTo>
                  <a:lnTo>
                    <a:pt x="1009" y="176"/>
                  </a:lnTo>
                  <a:lnTo>
                    <a:pt x="1027" y="190"/>
                  </a:lnTo>
                  <a:lnTo>
                    <a:pt x="1042" y="205"/>
                  </a:lnTo>
                  <a:lnTo>
                    <a:pt x="1054" y="222"/>
                  </a:lnTo>
                  <a:lnTo>
                    <a:pt x="1062" y="238"/>
                  </a:lnTo>
                  <a:lnTo>
                    <a:pt x="1070" y="253"/>
                  </a:lnTo>
                  <a:lnTo>
                    <a:pt x="1074" y="266"/>
                  </a:lnTo>
                  <a:lnTo>
                    <a:pt x="1077" y="277"/>
                  </a:lnTo>
                  <a:lnTo>
                    <a:pt x="1079" y="284"/>
                  </a:lnTo>
                  <a:lnTo>
                    <a:pt x="1079" y="442"/>
                  </a:lnTo>
                  <a:lnTo>
                    <a:pt x="1078" y="440"/>
                  </a:lnTo>
                  <a:lnTo>
                    <a:pt x="1074" y="432"/>
                  </a:lnTo>
                  <a:lnTo>
                    <a:pt x="1070" y="422"/>
                  </a:lnTo>
                  <a:lnTo>
                    <a:pt x="1066" y="417"/>
                  </a:lnTo>
                  <a:lnTo>
                    <a:pt x="1058" y="403"/>
                  </a:lnTo>
                  <a:lnTo>
                    <a:pt x="1053" y="396"/>
                  </a:lnTo>
                  <a:lnTo>
                    <a:pt x="1043" y="384"/>
                  </a:lnTo>
                  <a:lnTo>
                    <a:pt x="1037" y="376"/>
                  </a:lnTo>
                  <a:lnTo>
                    <a:pt x="1027" y="364"/>
                  </a:lnTo>
                  <a:lnTo>
                    <a:pt x="1019" y="357"/>
                  </a:lnTo>
                  <a:lnTo>
                    <a:pt x="1006" y="345"/>
                  </a:lnTo>
                  <a:lnTo>
                    <a:pt x="998" y="338"/>
                  </a:lnTo>
                  <a:lnTo>
                    <a:pt x="991" y="333"/>
                  </a:lnTo>
                  <a:lnTo>
                    <a:pt x="984" y="327"/>
                  </a:lnTo>
                  <a:lnTo>
                    <a:pt x="974" y="321"/>
                  </a:lnTo>
                  <a:lnTo>
                    <a:pt x="965" y="315"/>
                  </a:lnTo>
                  <a:lnTo>
                    <a:pt x="955" y="310"/>
                  </a:lnTo>
                  <a:lnTo>
                    <a:pt x="950" y="308"/>
                  </a:lnTo>
                  <a:lnTo>
                    <a:pt x="946" y="306"/>
                  </a:lnTo>
                  <a:lnTo>
                    <a:pt x="915" y="291"/>
                  </a:lnTo>
                  <a:lnTo>
                    <a:pt x="718" y="222"/>
                  </a:lnTo>
                  <a:lnTo>
                    <a:pt x="681" y="213"/>
                  </a:lnTo>
                  <a:lnTo>
                    <a:pt x="674" y="213"/>
                  </a:lnTo>
                  <a:lnTo>
                    <a:pt x="666" y="211"/>
                  </a:lnTo>
                  <a:lnTo>
                    <a:pt x="643" y="210"/>
                  </a:lnTo>
                  <a:lnTo>
                    <a:pt x="641" y="210"/>
                  </a:lnTo>
                  <a:lnTo>
                    <a:pt x="615" y="213"/>
                  </a:lnTo>
                  <a:lnTo>
                    <a:pt x="608" y="213"/>
                  </a:lnTo>
                  <a:lnTo>
                    <a:pt x="602" y="214"/>
                  </a:lnTo>
                  <a:lnTo>
                    <a:pt x="563" y="224"/>
                  </a:lnTo>
                  <a:lnTo>
                    <a:pt x="538" y="234"/>
                  </a:lnTo>
                  <a:lnTo>
                    <a:pt x="510" y="244"/>
                  </a:lnTo>
                  <a:lnTo>
                    <a:pt x="484" y="253"/>
                  </a:lnTo>
                  <a:lnTo>
                    <a:pt x="459" y="263"/>
                  </a:lnTo>
                  <a:lnTo>
                    <a:pt x="437" y="270"/>
                  </a:lnTo>
                  <a:lnTo>
                    <a:pt x="422" y="273"/>
                  </a:lnTo>
                  <a:lnTo>
                    <a:pt x="405" y="275"/>
                  </a:lnTo>
                  <a:lnTo>
                    <a:pt x="219" y="275"/>
                  </a:lnTo>
                  <a:lnTo>
                    <a:pt x="211" y="276"/>
                  </a:lnTo>
                  <a:lnTo>
                    <a:pt x="210" y="276"/>
                  </a:lnTo>
                  <a:lnTo>
                    <a:pt x="207" y="276"/>
                  </a:lnTo>
                  <a:lnTo>
                    <a:pt x="204" y="277"/>
                  </a:lnTo>
                  <a:lnTo>
                    <a:pt x="204" y="277"/>
                  </a:lnTo>
                  <a:lnTo>
                    <a:pt x="202" y="277"/>
                  </a:lnTo>
                  <a:lnTo>
                    <a:pt x="198" y="278"/>
                  </a:lnTo>
                  <a:lnTo>
                    <a:pt x="193" y="279"/>
                  </a:lnTo>
                  <a:lnTo>
                    <a:pt x="187" y="281"/>
                  </a:lnTo>
                  <a:lnTo>
                    <a:pt x="182" y="282"/>
                  </a:lnTo>
                  <a:lnTo>
                    <a:pt x="160" y="289"/>
                  </a:lnTo>
                  <a:lnTo>
                    <a:pt x="156" y="290"/>
                  </a:lnTo>
                  <a:lnTo>
                    <a:pt x="142" y="296"/>
                  </a:lnTo>
                  <a:lnTo>
                    <a:pt x="127" y="303"/>
                  </a:lnTo>
                  <a:lnTo>
                    <a:pt x="126" y="303"/>
                  </a:lnTo>
                  <a:lnTo>
                    <a:pt x="96" y="322"/>
                  </a:lnTo>
                  <a:lnTo>
                    <a:pt x="92" y="326"/>
                  </a:lnTo>
                  <a:lnTo>
                    <a:pt x="62" y="350"/>
                  </a:lnTo>
                  <a:lnTo>
                    <a:pt x="57" y="356"/>
                  </a:lnTo>
                  <a:lnTo>
                    <a:pt x="43" y="370"/>
                  </a:lnTo>
                  <a:lnTo>
                    <a:pt x="28" y="388"/>
                  </a:lnTo>
                  <a:lnTo>
                    <a:pt x="25" y="394"/>
                  </a:lnTo>
                  <a:lnTo>
                    <a:pt x="12" y="414"/>
                  </a:lnTo>
                  <a:lnTo>
                    <a:pt x="0" y="437"/>
                  </a:lnTo>
                  <a:lnTo>
                    <a:pt x="0" y="437"/>
                  </a:lnTo>
                  <a:lnTo>
                    <a:pt x="0" y="315"/>
                  </a:lnTo>
                  <a:lnTo>
                    <a:pt x="2" y="269"/>
                  </a:lnTo>
                  <a:lnTo>
                    <a:pt x="13" y="224"/>
                  </a:lnTo>
                  <a:lnTo>
                    <a:pt x="28" y="183"/>
                  </a:lnTo>
                  <a:lnTo>
                    <a:pt x="50" y="143"/>
                  </a:lnTo>
                  <a:lnTo>
                    <a:pt x="76" y="109"/>
                  </a:lnTo>
                  <a:lnTo>
                    <a:pt x="107" y="78"/>
                  </a:lnTo>
                  <a:lnTo>
                    <a:pt x="143" y="52"/>
                  </a:lnTo>
                  <a:lnTo>
                    <a:pt x="181" y="30"/>
                  </a:lnTo>
                  <a:lnTo>
                    <a:pt x="223" y="15"/>
                  </a:lnTo>
                  <a:lnTo>
                    <a:pt x="267" y="4"/>
                  </a:lnTo>
                  <a:lnTo>
                    <a:pt x="3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 name="Freeform 60"/>
            <p:cNvSpPr>
              <a:spLocks/>
            </p:cNvSpPr>
            <p:nvPr/>
          </p:nvSpPr>
          <p:spPr bwMode="auto">
            <a:xfrm>
              <a:off x="5165" y="2968"/>
              <a:ext cx="288" cy="319"/>
            </a:xfrm>
            <a:custGeom>
              <a:avLst/>
              <a:gdLst>
                <a:gd name="T0" fmla="*/ 66 w 288"/>
                <a:gd name="T1" fmla="*/ 0 h 319"/>
                <a:gd name="T2" fmla="*/ 288 w 288"/>
                <a:gd name="T3" fmla="*/ 148 h 319"/>
                <a:gd name="T4" fmla="*/ 251 w 288"/>
                <a:gd name="T5" fmla="*/ 200 h 319"/>
                <a:gd name="T6" fmla="*/ 223 w 288"/>
                <a:gd name="T7" fmla="*/ 235 h 319"/>
                <a:gd name="T8" fmla="*/ 223 w 288"/>
                <a:gd name="T9" fmla="*/ 237 h 319"/>
                <a:gd name="T10" fmla="*/ 162 w 288"/>
                <a:gd name="T11" fmla="*/ 319 h 319"/>
                <a:gd name="T12" fmla="*/ 0 w 288"/>
                <a:gd name="T13" fmla="*/ 23 h 319"/>
                <a:gd name="T14" fmla="*/ 66 w 288"/>
                <a:gd name="T15" fmla="*/ 0 h 3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8" h="319">
                  <a:moveTo>
                    <a:pt x="66" y="0"/>
                  </a:moveTo>
                  <a:lnTo>
                    <a:pt x="288" y="148"/>
                  </a:lnTo>
                  <a:lnTo>
                    <a:pt x="251" y="200"/>
                  </a:lnTo>
                  <a:lnTo>
                    <a:pt x="223" y="235"/>
                  </a:lnTo>
                  <a:lnTo>
                    <a:pt x="223" y="237"/>
                  </a:lnTo>
                  <a:lnTo>
                    <a:pt x="162" y="319"/>
                  </a:lnTo>
                  <a:lnTo>
                    <a:pt x="0" y="23"/>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 name="Freeform 61"/>
            <p:cNvSpPr>
              <a:spLocks/>
            </p:cNvSpPr>
            <p:nvPr/>
          </p:nvSpPr>
          <p:spPr bwMode="auto">
            <a:xfrm>
              <a:off x="5392" y="2928"/>
              <a:ext cx="293" cy="99"/>
            </a:xfrm>
            <a:custGeom>
              <a:avLst/>
              <a:gdLst>
                <a:gd name="T0" fmla="*/ 0 w 293"/>
                <a:gd name="T1" fmla="*/ 0 h 99"/>
                <a:gd name="T2" fmla="*/ 8 w 293"/>
                <a:gd name="T3" fmla="*/ 3 h 99"/>
                <a:gd name="T4" fmla="*/ 20 w 293"/>
                <a:gd name="T5" fmla="*/ 8 h 99"/>
                <a:gd name="T6" fmla="*/ 43 w 293"/>
                <a:gd name="T7" fmla="*/ 17 h 99"/>
                <a:gd name="T8" fmla="*/ 55 w 293"/>
                <a:gd name="T9" fmla="*/ 21 h 99"/>
                <a:gd name="T10" fmla="*/ 77 w 293"/>
                <a:gd name="T11" fmla="*/ 26 h 99"/>
                <a:gd name="T12" fmla="*/ 83 w 293"/>
                <a:gd name="T13" fmla="*/ 27 h 99"/>
                <a:gd name="T14" fmla="*/ 88 w 293"/>
                <a:gd name="T15" fmla="*/ 28 h 99"/>
                <a:gd name="T16" fmla="*/ 120 w 293"/>
                <a:gd name="T17" fmla="*/ 32 h 99"/>
                <a:gd name="T18" fmla="*/ 125 w 293"/>
                <a:gd name="T19" fmla="*/ 32 h 99"/>
                <a:gd name="T20" fmla="*/ 131 w 293"/>
                <a:gd name="T21" fmla="*/ 32 h 99"/>
                <a:gd name="T22" fmla="*/ 131 w 293"/>
                <a:gd name="T23" fmla="*/ 32 h 99"/>
                <a:gd name="T24" fmla="*/ 138 w 293"/>
                <a:gd name="T25" fmla="*/ 33 h 99"/>
                <a:gd name="T26" fmla="*/ 145 w 293"/>
                <a:gd name="T27" fmla="*/ 33 h 99"/>
                <a:gd name="T28" fmla="*/ 145 w 293"/>
                <a:gd name="T29" fmla="*/ 33 h 99"/>
                <a:gd name="T30" fmla="*/ 148 w 293"/>
                <a:gd name="T31" fmla="*/ 33 h 99"/>
                <a:gd name="T32" fmla="*/ 156 w 293"/>
                <a:gd name="T33" fmla="*/ 33 h 99"/>
                <a:gd name="T34" fmla="*/ 166 w 293"/>
                <a:gd name="T35" fmla="*/ 32 h 99"/>
                <a:gd name="T36" fmla="*/ 173 w 293"/>
                <a:gd name="T37" fmla="*/ 32 h 99"/>
                <a:gd name="T38" fmla="*/ 181 w 293"/>
                <a:gd name="T39" fmla="*/ 31 h 99"/>
                <a:gd name="T40" fmla="*/ 191 w 293"/>
                <a:gd name="T41" fmla="*/ 30 h 99"/>
                <a:gd name="T42" fmla="*/ 200 w 293"/>
                <a:gd name="T43" fmla="*/ 28 h 99"/>
                <a:gd name="T44" fmla="*/ 220 w 293"/>
                <a:gd name="T45" fmla="*/ 25 h 99"/>
                <a:gd name="T46" fmla="*/ 225 w 293"/>
                <a:gd name="T47" fmla="*/ 24 h 99"/>
                <a:gd name="T48" fmla="*/ 230 w 293"/>
                <a:gd name="T49" fmla="*/ 23 h 99"/>
                <a:gd name="T50" fmla="*/ 262 w 293"/>
                <a:gd name="T51" fmla="*/ 13 h 99"/>
                <a:gd name="T52" fmla="*/ 266 w 293"/>
                <a:gd name="T53" fmla="*/ 12 h 99"/>
                <a:gd name="T54" fmla="*/ 269 w 293"/>
                <a:gd name="T55" fmla="*/ 11 h 99"/>
                <a:gd name="T56" fmla="*/ 293 w 293"/>
                <a:gd name="T57" fmla="*/ 2 h 99"/>
                <a:gd name="T58" fmla="*/ 148 w 293"/>
                <a:gd name="T59" fmla="*/ 99 h 99"/>
                <a:gd name="T60" fmla="*/ 87 w 293"/>
                <a:gd name="T61" fmla="*/ 58 h 99"/>
                <a:gd name="T62" fmla="*/ 0 w 293"/>
                <a:gd name="T63" fmla="*/ 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3" h="99">
                  <a:moveTo>
                    <a:pt x="0" y="0"/>
                  </a:moveTo>
                  <a:lnTo>
                    <a:pt x="8" y="3"/>
                  </a:lnTo>
                  <a:lnTo>
                    <a:pt x="20" y="8"/>
                  </a:lnTo>
                  <a:lnTo>
                    <a:pt x="43" y="17"/>
                  </a:lnTo>
                  <a:lnTo>
                    <a:pt x="55" y="21"/>
                  </a:lnTo>
                  <a:lnTo>
                    <a:pt x="77" y="26"/>
                  </a:lnTo>
                  <a:lnTo>
                    <a:pt x="83" y="27"/>
                  </a:lnTo>
                  <a:lnTo>
                    <a:pt x="88" y="28"/>
                  </a:lnTo>
                  <a:lnTo>
                    <a:pt x="120" y="32"/>
                  </a:lnTo>
                  <a:lnTo>
                    <a:pt x="125" y="32"/>
                  </a:lnTo>
                  <a:lnTo>
                    <a:pt x="131" y="32"/>
                  </a:lnTo>
                  <a:lnTo>
                    <a:pt x="131" y="32"/>
                  </a:lnTo>
                  <a:lnTo>
                    <a:pt x="138" y="33"/>
                  </a:lnTo>
                  <a:lnTo>
                    <a:pt x="145" y="33"/>
                  </a:lnTo>
                  <a:lnTo>
                    <a:pt x="145" y="33"/>
                  </a:lnTo>
                  <a:lnTo>
                    <a:pt x="148" y="33"/>
                  </a:lnTo>
                  <a:lnTo>
                    <a:pt x="156" y="33"/>
                  </a:lnTo>
                  <a:lnTo>
                    <a:pt x="166" y="32"/>
                  </a:lnTo>
                  <a:lnTo>
                    <a:pt x="173" y="32"/>
                  </a:lnTo>
                  <a:lnTo>
                    <a:pt x="181" y="31"/>
                  </a:lnTo>
                  <a:lnTo>
                    <a:pt x="191" y="30"/>
                  </a:lnTo>
                  <a:lnTo>
                    <a:pt x="200" y="28"/>
                  </a:lnTo>
                  <a:lnTo>
                    <a:pt x="220" y="25"/>
                  </a:lnTo>
                  <a:lnTo>
                    <a:pt x="225" y="24"/>
                  </a:lnTo>
                  <a:lnTo>
                    <a:pt x="230" y="23"/>
                  </a:lnTo>
                  <a:lnTo>
                    <a:pt x="262" y="13"/>
                  </a:lnTo>
                  <a:lnTo>
                    <a:pt x="266" y="12"/>
                  </a:lnTo>
                  <a:lnTo>
                    <a:pt x="269" y="11"/>
                  </a:lnTo>
                  <a:lnTo>
                    <a:pt x="293" y="2"/>
                  </a:lnTo>
                  <a:lnTo>
                    <a:pt x="148" y="99"/>
                  </a:lnTo>
                  <a:lnTo>
                    <a:pt x="87" y="5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 name="Freeform 62"/>
            <p:cNvSpPr>
              <a:spLocks/>
            </p:cNvSpPr>
            <p:nvPr/>
          </p:nvSpPr>
          <p:spPr bwMode="auto">
            <a:xfrm>
              <a:off x="4118" y="996"/>
              <a:ext cx="2843" cy="2226"/>
            </a:xfrm>
            <a:custGeom>
              <a:avLst/>
              <a:gdLst>
                <a:gd name="T0" fmla="*/ 1623 w 2843"/>
                <a:gd name="T1" fmla="*/ 13 h 2226"/>
                <a:gd name="T2" fmla="*/ 1907 w 2843"/>
                <a:gd name="T3" fmla="*/ 84 h 2226"/>
                <a:gd name="T4" fmla="*/ 2166 w 2843"/>
                <a:gd name="T5" fmla="*/ 210 h 2226"/>
                <a:gd name="T6" fmla="*/ 2392 w 2843"/>
                <a:gd name="T7" fmla="*/ 383 h 2226"/>
                <a:gd name="T8" fmla="*/ 2580 w 2843"/>
                <a:gd name="T9" fmla="*/ 597 h 2226"/>
                <a:gd name="T10" fmla="*/ 2723 w 2843"/>
                <a:gd name="T11" fmla="*/ 846 h 2226"/>
                <a:gd name="T12" fmla="*/ 2812 w 2843"/>
                <a:gd name="T13" fmla="*/ 1123 h 2226"/>
                <a:gd name="T14" fmla="*/ 2843 w 2843"/>
                <a:gd name="T15" fmla="*/ 1421 h 2226"/>
                <a:gd name="T16" fmla="*/ 2814 w 2843"/>
                <a:gd name="T17" fmla="*/ 1711 h 2226"/>
                <a:gd name="T18" fmla="*/ 2728 w 2843"/>
                <a:gd name="T19" fmla="*/ 1982 h 2226"/>
                <a:gd name="T20" fmla="*/ 2593 w 2843"/>
                <a:gd name="T21" fmla="*/ 2226 h 2226"/>
                <a:gd name="T22" fmla="*/ 2508 w 2843"/>
                <a:gd name="T23" fmla="*/ 2135 h 2226"/>
                <a:gd name="T24" fmla="*/ 1906 w 2843"/>
                <a:gd name="T25" fmla="*/ 1904 h 2226"/>
                <a:gd name="T26" fmla="*/ 1849 w 2843"/>
                <a:gd name="T27" fmla="*/ 1883 h 2226"/>
                <a:gd name="T28" fmla="*/ 1785 w 2843"/>
                <a:gd name="T29" fmla="*/ 1784 h 2226"/>
                <a:gd name="T30" fmla="*/ 1843 w 2843"/>
                <a:gd name="T31" fmla="*/ 1728 h 2226"/>
                <a:gd name="T32" fmla="*/ 1902 w 2843"/>
                <a:gd name="T33" fmla="*/ 1641 h 2226"/>
                <a:gd name="T34" fmla="*/ 1952 w 2843"/>
                <a:gd name="T35" fmla="*/ 1516 h 2226"/>
                <a:gd name="T36" fmla="*/ 1985 w 2843"/>
                <a:gd name="T37" fmla="*/ 1345 h 2226"/>
                <a:gd name="T38" fmla="*/ 1988 w 2843"/>
                <a:gd name="T39" fmla="*/ 1330 h 2226"/>
                <a:gd name="T40" fmla="*/ 2004 w 2843"/>
                <a:gd name="T41" fmla="*/ 1268 h 2226"/>
                <a:gd name="T42" fmla="*/ 2038 w 2843"/>
                <a:gd name="T43" fmla="*/ 1182 h 2226"/>
                <a:gd name="T44" fmla="*/ 2078 w 2843"/>
                <a:gd name="T45" fmla="*/ 1101 h 2226"/>
                <a:gd name="T46" fmla="*/ 2086 w 2843"/>
                <a:gd name="T47" fmla="*/ 740 h 2226"/>
                <a:gd name="T48" fmla="*/ 2082 w 2843"/>
                <a:gd name="T49" fmla="*/ 719 h 2226"/>
                <a:gd name="T50" fmla="*/ 2067 w 2843"/>
                <a:gd name="T51" fmla="*/ 669 h 2226"/>
                <a:gd name="T52" fmla="*/ 2030 w 2843"/>
                <a:gd name="T53" fmla="*/ 600 h 2226"/>
                <a:gd name="T54" fmla="*/ 1962 w 2843"/>
                <a:gd name="T55" fmla="*/ 535 h 2226"/>
                <a:gd name="T56" fmla="*/ 1927 w 2843"/>
                <a:gd name="T57" fmla="*/ 461 h 2226"/>
                <a:gd name="T58" fmla="*/ 1895 w 2843"/>
                <a:gd name="T59" fmla="*/ 402 h 2226"/>
                <a:gd name="T60" fmla="*/ 1838 w 2843"/>
                <a:gd name="T61" fmla="*/ 360 h 2226"/>
                <a:gd name="T62" fmla="*/ 1771 w 2843"/>
                <a:gd name="T63" fmla="*/ 340 h 2226"/>
                <a:gd name="T64" fmla="*/ 1143 w 2843"/>
                <a:gd name="T65" fmla="*/ 342 h 2226"/>
                <a:gd name="T66" fmla="*/ 992 w 2843"/>
                <a:gd name="T67" fmla="*/ 390 h 2226"/>
                <a:gd name="T68" fmla="*/ 871 w 2843"/>
                <a:gd name="T69" fmla="*/ 485 h 2226"/>
                <a:gd name="T70" fmla="*/ 789 w 2843"/>
                <a:gd name="T71" fmla="*/ 617 h 2226"/>
                <a:gd name="T72" fmla="*/ 761 w 2843"/>
                <a:gd name="T73" fmla="*/ 776 h 2226"/>
                <a:gd name="T74" fmla="*/ 770 w 2843"/>
                <a:gd name="T75" fmla="*/ 1072 h 2226"/>
                <a:gd name="T76" fmla="*/ 820 w 2843"/>
                <a:gd name="T77" fmla="*/ 1170 h 2226"/>
                <a:gd name="T78" fmla="*/ 855 w 2843"/>
                <a:gd name="T79" fmla="*/ 1247 h 2226"/>
                <a:gd name="T80" fmla="*/ 859 w 2843"/>
                <a:gd name="T81" fmla="*/ 1350 h 2226"/>
                <a:gd name="T82" fmla="*/ 865 w 2843"/>
                <a:gd name="T83" fmla="*/ 1405 h 2226"/>
                <a:gd name="T84" fmla="*/ 883 w 2843"/>
                <a:gd name="T85" fmla="*/ 1497 h 2226"/>
                <a:gd name="T86" fmla="*/ 923 w 2843"/>
                <a:gd name="T87" fmla="*/ 1610 h 2226"/>
                <a:gd name="T88" fmla="*/ 992 w 2843"/>
                <a:gd name="T89" fmla="*/ 1723 h 2226"/>
                <a:gd name="T90" fmla="*/ 1059 w 2843"/>
                <a:gd name="T91" fmla="*/ 1860 h 2226"/>
                <a:gd name="T92" fmla="*/ 942 w 2843"/>
                <a:gd name="T93" fmla="*/ 1902 h 2226"/>
                <a:gd name="T94" fmla="*/ 410 w 2843"/>
                <a:gd name="T95" fmla="*/ 2095 h 2226"/>
                <a:gd name="T96" fmla="*/ 304 w 2843"/>
                <a:gd name="T97" fmla="*/ 2161 h 2226"/>
                <a:gd name="T98" fmla="*/ 201 w 2843"/>
                <a:gd name="T99" fmla="*/ 2149 h 2226"/>
                <a:gd name="T100" fmla="*/ 82 w 2843"/>
                <a:gd name="T101" fmla="*/ 1895 h 2226"/>
                <a:gd name="T102" fmla="*/ 14 w 2843"/>
                <a:gd name="T103" fmla="*/ 1617 h 2226"/>
                <a:gd name="T104" fmla="*/ 3 w 2843"/>
                <a:gd name="T105" fmla="*/ 1320 h 2226"/>
                <a:gd name="T106" fmla="*/ 56 w 2843"/>
                <a:gd name="T107" fmla="*/ 1028 h 2226"/>
                <a:gd name="T108" fmla="*/ 163 w 2843"/>
                <a:gd name="T109" fmla="*/ 759 h 2226"/>
                <a:gd name="T110" fmla="*/ 322 w 2843"/>
                <a:gd name="T111" fmla="*/ 522 h 2226"/>
                <a:gd name="T112" fmla="*/ 522 w 2843"/>
                <a:gd name="T113" fmla="*/ 320 h 2226"/>
                <a:gd name="T114" fmla="*/ 761 w 2843"/>
                <a:gd name="T115" fmla="*/ 163 h 2226"/>
                <a:gd name="T116" fmla="*/ 1029 w 2843"/>
                <a:gd name="T117" fmla="*/ 55 h 2226"/>
                <a:gd name="T118" fmla="*/ 1320 w 2843"/>
                <a:gd name="T119" fmla="*/ 3 h 2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43" h="2226">
                  <a:moveTo>
                    <a:pt x="1422" y="0"/>
                  </a:moveTo>
                  <a:lnTo>
                    <a:pt x="1523" y="3"/>
                  </a:lnTo>
                  <a:lnTo>
                    <a:pt x="1623" y="13"/>
                  </a:lnTo>
                  <a:lnTo>
                    <a:pt x="1720" y="31"/>
                  </a:lnTo>
                  <a:lnTo>
                    <a:pt x="1815" y="55"/>
                  </a:lnTo>
                  <a:lnTo>
                    <a:pt x="1907" y="84"/>
                  </a:lnTo>
                  <a:lnTo>
                    <a:pt x="1997" y="120"/>
                  </a:lnTo>
                  <a:lnTo>
                    <a:pt x="2084" y="163"/>
                  </a:lnTo>
                  <a:lnTo>
                    <a:pt x="2166" y="210"/>
                  </a:lnTo>
                  <a:lnTo>
                    <a:pt x="2246" y="263"/>
                  </a:lnTo>
                  <a:lnTo>
                    <a:pt x="2321" y="320"/>
                  </a:lnTo>
                  <a:lnTo>
                    <a:pt x="2392" y="383"/>
                  </a:lnTo>
                  <a:lnTo>
                    <a:pt x="2460" y="451"/>
                  </a:lnTo>
                  <a:lnTo>
                    <a:pt x="2523" y="522"/>
                  </a:lnTo>
                  <a:lnTo>
                    <a:pt x="2580" y="597"/>
                  </a:lnTo>
                  <a:lnTo>
                    <a:pt x="2633" y="677"/>
                  </a:lnTo>
                  <a:lnTo>
                    <a:pt x="2680" y="759"/>
                  </a:lnTo>
                  <a:lnTo>
                    <a:pt x="2723" y="846"/>
                  </a:lnTo>
                  <a:lnTo>
                    <a:pt x="2759" y="936"/>
                  </a:lnTo>
                  <a:lnTo>
                    <a:pt x="2788" y="1028"/>
                  </a:lnTo>
                  <a:lnTo>
                    <a:pt x="2812" y="1123"/>
                  </a:lnTo>
                  <a:lnTo>
                    <a:pt x="2830" y="1220"/>
                  </a:lnTo>
                  <a:lnTo>
                    <a:pt x="2840" y="1320"/>
                  </a:lnTo>
                  <a:lnTo>
                    <a:pt x="2843" y="1421"/>
                  </a:lnTo>
                  <a:lnTo>
                    <a:pt x="2841" y="1520"/>
                  </a:lnTo>
                  <a:lnTo>
                    <a:pt x="2830" y="1617"/>
                  </a:lnTo>
                  <a:lnTo>
                    <a:pt x="2814" y="1711"/>
                  </a:lnTo>
                  <a:lnTo>
                    <a:pt x="2791" y="1804"/>
                  </a:lnTo>
                  <a:lnTo>
                    <a:pt x="2762" y="1895"/>
                  </a:lnTo>
                  <a:lnTo>
                    <a:pt x="2728" y="1982"/>
                  </a:lnTo>
                  <a:lnTo>
                    <a:pt x="2688" y="2067"/>
                  </a:lnTo>
                  <a:lnTo>
                    <a:pt x="2643" y="2149"/>
                  </a:lnTo>
                  <a:lnTo>
                    <a:pt x="2593" y="2226"/>
                  </a:lnTo>
                  <a:lnTo>
                    <a:pt x="2568" y="2192"/>
                  </a:lnTo>
                  <a:lnTo>
                    <a:pt x="2540" y="2161"/>
                  </a:lnTo>
                  <a:lnTo>
                    <a:pt x="2508" y="2135"/>
                  </a:lnTo>
                  <a:lnTo>
                    <a:pt x="2472" y="2112"/>
                  </a:lnTo>
                  <a:lnTo>
                    <a:pt x="2434" y="2095"/>
                  </a:lnTo>
                  <a:lnTo>
                    <a:pt x="1906" y="1904"/>
                  </a:lnTo>
                  <a:lnTo>
                    <a:pt x="1906" y="1904"/>
                  </a:lnTo>
                  <a:lnTo>
                    <a:pt x="1901" y="1902"/>
                  </a:lnTo>
                  <a:lnTo>
                    <a:pt x="1849" y="1883"/>
                  </a:lnTo>
                  <a:lnTo>
                    <a:pt x="1849" y="1883"/>
                  </a:lnTo>
                  <a:lnTo>
                    <a:pt x="1785" y="1860"/>
                  </a:lnTo>
                  <a:lnTo>
                    <a:pt x="1785" y="1784"/>
                  </a:lnTo>
                  <a:lnTo>
                    <a:pt x="1803" y="1768"/>
                  </a:lnTo>
                  <a:lnTo>
                    <a:pt x="1822" y="1749"/>
                  </a:lnTo>
                  <a:lnTo>
                    <a:pt x="1843" y="1728"/>
                  </a:lnTo>
                  <a:lnTo>
                    <a:pt x="1863" y="1703"/>
                  </a:lnTo>
                  <a:lnTo>
                    <a:pt x="1883" y="1674"/>
                  </a:lnTo>
                  <a:lnTo>
                    <a:pt x="1902" y="1641"/>
                  </a:lnTo>
                  <a:lnTo>
                    <a:pt x="1920" y="1604"/>
                  </a:lnTo>
                  <a:lnTo>
                    <a:pt x="1937" y="1562"/>
                  </a:lnTo>
                  <a:lnTo>
                    <a:pt x="1952" y="1516"/>
                  </a:lnTo>
                  <a:lnTo>
                    <a:pt x="1965" y="1464"/>
                  </a:lnTo>
                  <a:lnTo>
                    <a:pt x="1976" y="1407"/>
                  </a:lnTo>
                  <a:lnTo>
                    <a:pt x="1985" y="1345"/>
                  </a:lnTo>
                  <a:lnTo>
                    <a:pt x="1985" y="1344"/>
                  </a:lnTo>
                  <a:lnTo>
                    <a:pt x="1986" y="1340"/>
                  </a:lnTo>
                  <a:lnTo>
                    <a:pt x="1988" y="1330"/>
                  </a:lnTo>
                  <a:lnTo>
                    <a:pt x="1992" y="1313"/>
                  </a:lnTo>
                  <a:lnTo>
                    <a:pt x="1997" y="1291"/>
                  </a:lnTo>
                  <a:lnTo>
                    <a:pt x="2004" y="1268"/>
                  </a:lnTo>
                  <a:lnTo>
                    <a:pt x="2013" y="1240"/>
                  </a:lnTo>
                  <a:lnTo>
                    <a:pt x="2024" y="1211"/>
                  </a:lnTo>
                  <a:lnTo>
                    <a:pt x="2038" y="1182"/>
                  </a:lnTo>
                  <a:lnTo>
                    <a:pt x="2054" y="1154"/>
                  </a:lnTo>
                  <a:lnTo>
                    <a:pt x="2068" y="1128"/>
                  </a:lnTo>
                  <a:lnTo>
                    <a:pt x="2078" y="1101"/>
                  </a:lnTo>
                  <a:lnTo>
                    <a:pt x="2084" y="1072"/>
                  </a:lnTo>
                  <a:lnTo>
                    <a:pt x="2086" y="1043"/>
                  </a:lnTo>
                  <a:lnTo>
                    <a:pt x="2086" y="740"/>
                  </a:lnTo>
                  <a:lnTo>
                    <a:pt x="2085" y="733"/>
                  </a:lnTo>
                  <a:lnTo>
                    <a:pt x="2085" y="728"/>
                  </a:lnTo>
                  <a:lnTo>
                    <a:pt x="2082" y="719"/>
                  </a:lnTo>
                  <a:lnTo>
                    <a:pt x="2080" y="705"/>
                  </a:lnTo>
                  <a:lnTo>
                    <a:pt x="2074" y="688"/>
                  </a:lnTo>
                  <a:lnTo>
                    <a:pt x="2067" y="669"/>
                  </a:lnTo>
                  <a:lnTo>
                    <a:pt x="2057" y="646"/>
                  </a:lnTo>
                  <a:lnTo>
                    <a:pt x="2045" y="623"/>
                  </a:lnTo>
                  <a:lnTo>
                    <a:pt x="2030" y="600"/>
                  </a:lnTo>
                  <a:lnTo>
                    <a:pt x="2012" y="577"/>
                  </a:lnTo>
                  <a:lnTo>
                    <a:pt x="1989" y="555"/>
                  </a:lnTo>
                  <a:lnTo>
                    <a:pt x="1962" y="535"/>
                  </a:lnTo>
                  <a:lnTo>
                    <a:pt x="1932" y="517"/>
                  </a:lnTo>
                  <a:lnTo>
                    <a:pt x="1932" y="490"/>
                  </a:lnTo>
                  <a:lnTo>
                    <a:pt x="1927" y="461"/>
                  </a:lnTo>
                  <a:lnTo>
                    <a:pt x="1915" y="431"/>
                  </a:lnTo>
                  <a:lnTo>
                    <a:pt x="1907" y="417"/>
                  </a:lnTo>
                  <a:lnTo>
                    <a:pt x="1895" y="402"/>
                  </a:lnTo>
                  <a:lnTo>
                    <a:pt x="1881" y="387"/>
                  </a:lnTo>
                  <a:lnTo>
                    <a:pt x="1862" y="373"/>
                  </a:lnTo>
                  <a:lnTo>
                    <a:pt x="1838" y="360"/>
                  </a:lnTo>
                  <a:lnTo>
                    <a:pt x="1810" y="348"/>
                  </a:lnTo>
                  <a:lnTo>
                    <a:pt x="1777" y="340"/>
                  </a:lnTo>
                  <a:lnTo>
                    <a:pt x="1771" y="340"/>
                  </a:lnTo>
                  <a:lnTo>
                    <a:pt x="1765" y="338"/>
                  </a:lnTo>
                  <a:lnTo>
                    <a:pt x="1197" y="338"/>
                  </a:lnTo>
                  <a:lnTo>
                    <a:pt x="1143" y="342"/>
                  </a:lnTo>
                  <a:lnTo>
                    <a:pt x="1090" y="353"/>
                  </a:lnTo>
                  <a:lnTo>
                    <a:pt x="1040" y="368"/>
                  </a:lnTo>
                  <a:lnTo>
                    <a:pt x="992" y="390"/>
                  </a:lnTo>
                  <a:lnTo>
                    <a:pt x="948" y="417"/>
                  </a:lnTo>
                  <a:lnTo>
                    <a:pt x="908" y="449"/>
                  </a:lnTo>
                  <a:lnTo>
                    <a:pt x="871" y="485"/>
                  </a:lnTo>
                  <a:lnTo>
                    <a:pt x="838" y="527"/>
                  </a:lnTo>
                  <a:lnTo>
                    <a:pt x="812" y="571"/>
                  </a:lnTo>
                  <a:lnTo>
                    <a:pt x="789" y="617"/>
                  </a:lnTo>
                  <a:lnTo>
                    <a:pt x="774" y="669"/>
                  </a:lnTo>
                  <a:lnTo>
                    <a:pt x="763" y="721"/>
                  </a:lnTo>
                  <a:lnTo>
                    <a:pt x="761" y="776"/>
                  </a:lnTo>
                  <a:lnTo>
                    <a:pt x="761" y="998"/>
                  </a:lnTo>
                  <a:lnTo>
                    <a:pt x="763" y="1036"/>
                  </a:lnTo>
                  <a:lnTo>
                    <a:pt x="770" y="1072"/>
                  </a:lnTo>
                  <a:lnTo>
                    <a:pt x="782" y="1107"/>
                  </a:lnTo>
                  <a:lnTo>
                    <a:pt x="799" y="1140"/>
                  </a:lnTo>
                  <a:lnTo>
                    <a:pt x="820" y="1170"/>
                  </a:lnTo>
                  <a:lnTo>
                    <a:pt x="836" y="1192"/>
                  </a:lnTo>
                  <a:lnTo>
                    <a:pt x="848" y="1219"/>
                  </a:lnTo>
                  <a:lnTo>
                    <a:pt x="855" y="1247"/>
                  </a:lnTo>
                  <a:lnTo>
                    <a:pt x="859" y="1277"/>
                  </a:lnTo>
                  <a:lnTo>
                    <a:pt x="859" y="1344"/>
                  </a:lnTo>
                  <a:lnTo>
                    <a:pt x="859" y="1350"/>
                  </a:lnTo>
                  <a:lnTo>
                    <a:pt x="860" y="1363"/>
                  </a:lnTo>
                  <a:lnTo>
                    <a:pt x="861" y="1381"/>
                  </a:lnTo>
                  <a:lnTo>
                    <a:pt x="865" y="1405"/>
                  </a:lnTo>
                  <a:lnTo>
                    <a:pt x="868" y="1432"/>
                  </a:lnTo>
                  <a:lnTo>
                    <a:pt x="874" y="1463"/>
                  </a:lnTo>
                  <a:lnTo>
                    <a:pt x="883" y="1497"/>
                  </a:lnTo>
                  <a:lnTo>
                    <a:pt x="893" y="1534"/>
                  </a:lnTo>
                  <a:lnTo>
                    <a:pt x="906" y="1570"/>
                  </a:lnTo>
                  <a:lnTo>
                    <a:pt x="923" y="1610"/>
                  </a:lnTo>
                  <a:lnTo>
                    <a:pt x="942" y="1648"/>
                  </a:lnTo>
                  <a:lnTo>
                    <a:pt x="965" y="1686"/>
                  </a:lnTo>
                  <a:lnTo>
                    <a:pt x="992" y="1723"/>
                  </a:lnTo>
                  <a:lnTo>
                    <a:pt x="1023" y="1758"/>
                  </a:lnTo>
                  <a:lnTo>
                    <a:pt x="1059" y="1789"/>
                  </a:lnTo>
                  <a:lnTo>
                    <a:pt x="1059" y="1860"/>
                  </a:lnTo>
                  <a:lnTo>
                    <a:pt x="996" y="1883"/>
                  </a:lnTo>
                  <a:lnTo>
                    <a:pt x="996" y="1883"/>
                  </a:lnTo>
                  <a:lnTo>
                    <a:pt x="942" y="1902"/>
                  </a:lnTo>
                  <a:lnTo>
                    <a:pt x="937" y="1904"/>
                  </a:lnTo>
                  <a:lnTo>
                    <a:pt x="937" y="1904"/>
                  </a:lnTo>
                  <a:lnTo>
                    <a:pt x="410" y="2095"/>
                  </a:lnTo>
                  <a:lnTo>
                    <a:pt x="371" y="2112"/>
                  </a:lnTo>
                  <a:lnTo>
                    <a:pt x="336" y="2135"/>
                  </a:lnTo>
                  <a:lnTo>
                    <a:pt x="304" y="2161"/>
                  </a:lnTo>
                  <a:lnTo>
                    <a:pt x="275" y="2192"/>
                  </a:lnTo>
                  <a:lnTo>
                    <a:pt x="252" y="2226"/>
                  </a:lnTo>
                  <a:lnTo>
                    <a:pt x="201" y="2149"/>
                  </a:lnTo>
                  <a:lnTo>
                    <a:pt x="156" y="2067"/>
                  </a:lnTo>
                  <a:lnTo>
                    <a:pt x="116" y="1982"/>
                  </a:lnTo>
                  <a:lnTo>
                    <a:pt x="82" y="1895"/>
                  </a:lnTo>
                  <a:lnTo>
                    <a:pt x="54" y="1804"/>
                  </a:lnTo>
                  <a:lnTo>
                    <a:pt x="31" y="1711"/>
                  </a:lnTo>
                  <a:lnTo>
                    <a:pt x="14" y="1617"/>
                  </a:lnTo>
                  <a:lnTo>
                    <a:pt x="3" y="1519"/>
                  </a:lnTo>
                  <a:lnTo>
                    <a:pt x="0" y="1421"/>
                  </a:lnTo>
                  <a:lnTo>
                    <a:pt x="3" y="1320"/>
                  </a:lnTo>
                  <a:lnTo>
                    <a:pt x="14" y="1220"/>
                  </a:lnTo>
                  <a:lnTo>
                    <a:pt x="32" y="1123"/>
                  </a:lnTo>
                  <a:lnTo>
                    <a:pt x="56" y="1028"/>
                  </a:lnTo>
                  <a:lnTo>
                    <a:pt x="86" y="936"/>
                  </a:lnTo>
                  <a:lnTo>
                    <a:pt x="122" y="846"/>
                  </a:lnTo>
                  <a:lnTo>
                    <a:pt x="163" y="759"/>
                  </a:lnTo>
                  <a:lnTo>
                    <a:pt x="211" y="677"/>
                  </a:lnTo>
                  <a:lnTo>
                    <a:pt x="263" y="597"/>
                  </a:lnTo>
                  <a:lnTo>
                    <a:pt x="322" y="522"/>
                  </a:lnTo>
                  <a:lnTo>
                    <a:pt x="384" y="451"/>
                  </a:lnTo>
                  <a:lnTo>
                    <a:pt x="452" y="383"/>
                  </a:lnTo>
                  <a:lnTo>
                    <a:pt x="522" y="320"/>
                  </a:lnTo>
                  <a:lnTo>
                    <a:pt x="599" y="263"/>
                  </a:lnTo>
                  <a:lnTo>
                    <a:pt x="677" y="210"/>
                  </a:lnTo>
                  <a:lnTo>
                    <a:pt x="761" y="163"/>
                  </a:lnTo>
                  <a:lnTo>
                    <a:pt x="847" y="120"/>
                  </a:lnTo>
                  <a:lnTo>
                    <a:pt x="936" y="84"/>
                  </a:lnTo>
                  <a:lnTo>
                    <a:pt x="1029" y="55"/>
                  </a:lnTo>
                  <a:lnTo>
                    <a:pt x="1123" y="31"/>
                  </a:lnTo>
                  <a:lnTo>
                    <a:pt x="1221" y="13"/>
                  </a:lnTo>
                  <a:lnTo>
                    <a:pt x="1320" y="3"/>
                  </a:lnTo>
                  <a:lnTo>
                    <a:pt x="14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 name="Freeform 63"/>
            <p:cNvSpPr>
              <a:spLocks/>
            </p:cNvSpPr>
            <p:nvPr/>
          </p:nvSpPr>
          <p:spPr bwMode="auto">
            <a:xfrm>
              <a:off x="4452" y="3033"/>
              <a:ext cx="2177" cy="806"/>
            </a:xfrm>
            <a:custGeom>
              <a:avLst/>
              <a:gdLst>
                <a:gd name="T0" fmla="*/ 814 w 2177"/>
                <a:gd name="T1" fmla="*/ 397 h 806"/>
                <a:gd name="T2" fmla="*/ 835 w 2177"/>
                <a:gd name="T3" fmla="*/ 420 h 806"/>
                <a:gd name="T4" fmla="*/ 865 w 2177"/>
                <a:gd name="T5" fmla="*/ 429 h 806"/>
                <a:gd name="T6" fmla="*/ 887 w 2177"/>
                <a:gd name="T7" fmla="*/ 426 h 806"/>
                <a:gd name="T8" fmla="*/ 918 w 2177"/>
                <a:gd name="T9" fmla="*/ 404 h 806"/>
                <a:gd name="T10" fmla="*/ 1035 w 2177"/>
                <a:gd name="T11" fmla="*/ 244 h 806"/>
                <a:gd name="T12" fmla="*/ 1036 w 2177"/>
                <a:gd name="T13" fmla="*/ 242 h 806"/>
                <a:gd name="T14" fmla="*/ 1258 w 2177"/>
                <a:gd name="T15" fmla="*/ 404 h 806"/>
                <a:gd name="T16" fmla="*/ 1289 w 2177"/>
                <a:gd name="T17" fmla="*/ 426 h 806"/>
                <a:gd name="T18" fmla="*/ 1312 w 2177"/>
                <a:gd name="T19" fmla="*/ 429 h 806"/>
                <a:gd name="T20" fmla="*/ 1340 w 2177"/>
                <a:gd name="T21" fmla="*/ 420 h 806"/>
                <a:gd name="T22" fmla="*/ 1362 w 2177"/>
                <a:gd name="T23" fmla="*/ 397 h 806"/>
                <a:gd name="T24" fmla="*/ 2058 w 2177"/>
                <a:gd name="T25" fmla="*/ 174 h 806"/>
                <a:gd name="T26" fmla="*/ 2110 w 2177"/>
                <a:gd name="T27" fmla="*/ 203 h 806"/>
                <a:gd name="T28" fmla="*/ 2150 w 2177"/>
                <a:gd name="T29" fmla="*/ 246 h 806"/>
                <a:gd name="T30" fmla="*/ 2177 w 2177"/>
                <a:gd name="T31" fmla="*/ 297 h 806"/>
                <a:gd name="T32" fmla="*/ 2048 w 2177"/>
                <a:gd name="T33" fmla="*/ 433 h 806"/>
                <a:gd name="T34" fmla="*/ 1901 w 2177"/>
                <a:gd name="T35" fmla="*/ 550 h 806"/>
                <a:gd name="T36" fmla="*/ 1740 w 2177"/>
                <a:gd name="T37" fmla="*/ 646 h 806"/>
                <a:gd name="T38" fmla="*/ 1567 w 2177"/>
                <a:gd name="T39" fmla="*/ 723 h 806"/>
                <a:gd name="T40" fmla="*/ 1382 w 2177"/>
                <a:gd name="T41" fmla="*/ 775 h 806"/>
                <a:gd name="T42" fmla="*/ 1188 w 2177"/>
                <a:gd name="T43" fmla="*/ 803 h 806"/>
                <a:gd name="T44" fmla="*/ 989 w 2177"/>
                <a:gd name="T45" fmla="*/ 803 h 806"/>
                <a:gd name="T46" fmla="*/ 794 w 2177"/>
                <a:gd name="T47" fmla="*/ 775 h 806"/>
                <a:gd name="T48" fmla="*/ 609 w 2177"/>
                <a:gd name="T49" fmla="*/ 723 h 806"/>
                <a:gd name="T50" fmla="*/ 435 w 2177"/>
                <a:gd name="T51" fmla="*/ 646 h 806"/>
                <a:gd name="T52" fmla="*/ 274 w 2177"/>
                <a:gd name="T53" fmla="*/ 550 h 806"/>
                <a:gd name="T54" fmla="*/ 129 w 2177"/>
                <a:gd name="T55" fmla="*/ 432 h 806"/>
                <a:gd name="T56" fmla="*/ 0 w 2177"/>
                <a:gd name="T57" fmla="*/ 297 h 806"/>
                <a:gd name="T58" fmla="*/ 27 w 2177"/>
                <a:gd name="T59" fmla="*/ 244 h 806"/>
                <a:gd name="T60" fmla="*/ 67 w 2177"/>
                <a:gd name="T61" fmla="*/ 201 h 806"/>
                <a:gd name="T62" fmla="*/ 118 w 2177"/>
                <a:gd name="T63" fmla="*/ 174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77" h="806">
                  <a:moveTo>
                    <a:pt x="596" y="0"/>
                  </a:moveTo>
                  <a:lnTo>
                    <a:pt x="814" y="397"/>
                  </a:lnTo>
                  <a:lnTo>
                    <a:pt x="824" y="410"/>
                  </a:lnTo>
                  <a:lnTo>
                    <a:pt x="835" y="420"/>
                  </a:lnTo>
                  <a:lnTo>
                    <a:pt x="849" y="426"/>
                  </a:lnTo>
                  <a:lnTo>
                    <a:pt x="865" y="429"/>
                  </a:lnTo>
                  <a:lnTo>
                    <a:pt x="868" y="429"/>
                  </a:lnTo>
                  <a:lnTo>
                    <a:pt x="887" y="426"/>
                  </a:lnTo>
                  <a:lnTo>
                    <a:pt x="904" y="417"/>
                  </a:lnTo>
                  <a:lnTo>
                    <a:pt x="918" y="404"/>
                  </a:lnTo>
                  <a:lnTo>
                    <a:pt x="1035" y="244"/>
                  </a:lnTo>
                  <a:lnTo>
                    <a:pt x="1035" y="244"/>
                  </a:lnTo>
                  <a:lnTo>
                    <a:pt x="1036" y="242"/>
                  </a:lnTo>
                  <a:lnTo>
                    <a:pt x="1036" y="242"/>
                  </a:lnTo>
                  <a:lnTo>
                    <a:pt x="1088" y="172"/>
                  </a:lnTo>
                  <a:lnTo>
                    <a:pt x="1258" y="404"/>
                  </a:lnTo>
                  <a:lnTo>
                    <a:pt x="1272" y="417"/>
                  </a:lnTo>
                  <a:lnTo>
                    <a:pt x="1289" y="426"/>
                  </a:lnTo>
                  <a:lnTo>
                    <a:pt x="1308" y="429"/>
                  </a:lnTo>
                  <a:lnTo>
                    <a:pt x="1312" y="429"/>
                  </a:lnTo>
                  <a:lnTo>
                    <a:pt x="1327" y="426"/>
                  </a:lnTo>
                  <a:lnTo>
                    <a:pt x="1340" y="420"/>
                  </a:lnTo>
                  <a:lnTo>
                    <a:pt x="1352" y="410"/>
                  </a:lnTo>
                  <a:lnTo>
                    <a:pt x="1362" y="397"/>
                  </a:lnTo>
                  <a:lnTo>
                    <a:pt x="1580" y="0"/>
                  </a:lnTo>
                  <a:lnTo>
                    <a:pt x="2058" y="174"/>
                  </a:lnTo>
                  <a:lnTo>
                    <a:pt x="2085" y="186"/>
                  </a:lnTo>
                  <a:lnTo>
                    <a:pt x="2110" y="203"/>
                  </a:lnTo>
                  <a:lnTo>
                    <a:pt x="2131" y="222"/>
                  </a:lnTo>
                  <a:lnTo>
                    <a:pt x="2150" y="246"/>
                  </a:lnTo>
                  <a:lnTo>
                    <a:pt x="2165" y="272"/>
                  </a:lnTo>
                  <a:lnTo>
                    <a:pt x="2177" y="297"/>
                  </a:lnTo>
                  <a:lnTo>
                    <a:pt x="2115" y="367"/>
                  </a:lnTo>
                  <a:lnTo>
                    <a:pt x="2048" y="433"/>
                  </a:lnTo>
                  <a:lnTo>
                    <a:pt x="1976" y="494"/>
                  </a:lnTo>
                  <a:lnTo>
                    <a:pt x="1901" y="550"/>
                  </a:lnTo>
                  <a:lnTo>
                    <a:pt x="1822" y="601"/>
                  </a:lnTo>
                  <a:lnTo>
                    <a:pt x="1740" y="646"/>
                  </a:lnTo>
                  <a:lnTo>
                    <a:pt x="1655" y="688"/>
                  </a:lnTo>
                  <a:lnTo>
                    <a:pt x="1567" y="723"/>
                  </a:lnTo>
                  <a:lnTo>
                    <a:pt x="1475" y="752"/>
                  </a:lnTo>
                  <a:lnTo>
                    <a:pt x="1382" y="775"/>
                  </a:lnTo>
                  <a:lnTo>
                    <a:pt x="1286" y="792"/>
                  </a:lnTo>
                  <a:lnTo>
                    <a:pt x="1188" y="803"/>
                  </a:lnTo>
                  <a:lnTo>
                    <a:pt x="1088" y="806"/>
                  </a:lnTo>
                  <a:lnTo>
                    <a:pt x="989" y="803"/>
                  </a:lnTo>
                  <a:lnTo>
                    <a:pt x="890" y="792"/>
                  </a:lnTo>
                  <a:lnTo>
                    <a:pt x="794" y="775"/>
                  </a:lnTo>
                  <a:lnTo>
                    <a:pt x="700" y="752"/>
                  </a:lnTo>
                  <a:lnTo>
                    <a:pt x="609" y="723"/>
                  </a:lnTo>
                  <a:lnTo>
                    <a:pt x="521" y="688"/>
                  </a:lnTo>
                  <a:lnTo>
                    <a:pt x="435" y="646"/>
                  </a:lnTo>
                  <a:lnTo>
                    <a:pt x="353" y="601"/>
                  </a:lnTo>
                  <a:lnTo>
                    <a:pt x="274" y="550"/>
                  </a:lnTo>
                  <a:lnTo>
                    <a:pt x="200" y="494"/>
                  </a:lnTo>
                  <a:lnTo>
                    <a:pt x="129" y="432"/>
                  </a:lnTo>
                  <a:lnTo>
                    <a:pt x="62" y="367"/>
                  </a:lnTo>
                  <a:lnTo>
                    <a:pt x="0" y="297"/>
                  </a:lnTo>
                  <a:lnTo>
                    <a:pt x="12" y="269"/>
                  </a:lnTo>
                  <a:lnTo>
                    <a:pt x="27" y="244"/>
                  </a:lnTo>
                  <a:lnTo>
                    <a:pt x="45" y="222"/>
                  </a:lnTo>
                  <a:lnTo>
                    <a:pt x="67" y="201"/>
                  </a:lnTo>
                  <a:lnTo>
                    <a:pt x="90" y="186"/>
                  </a:lnTo>
                  <a:lnTo>
                    <a:pt x="118" y="174"/>
                  </a:lnTo>
                  <a:lnTo>
                    <a:pt x="5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 name="Freeform 64"/>
            <p:cNvSpPr>
              <a:spLocks/>
            </p:cNvSpPr>
            <p:nvPr/>
          </p:nvSpPr>
          <p:spPr bwMode="auto">
            <a:xfrm>
              <a:off x="5628" y="2968"/>
              <a:ext cx="287" cy="319"/>
            </a:xfrm>
            <a:custGeom>
              <a:avLst/>
              <a:gdLst>
                <a:gd name="T0" fmla="*/ 222 w 287"/>
                <a:gd name="T1" fmla="*/ 0 h 319"/>
                <a:gd name="T2" fmla="*/ 287 w 287"/>
                <a:gd name="T3" fmla="*/ 23 h 319"/>
                <a:gd name="T4" fmla="*/ 125 w 287"/>
                <a:gd name="T5" fmla="*/ 319 h 319"/>
                <a:gd name="T6" fmla="*/ 0 w 287"/>
                <a:gd name="T7" fmla="*/ 148 h 319"/>
                <a:gd name="T8" fmla="*/ 222 w 287"/>
                <a:gd name="T9" fmla="*/ 0 h 319"/>
              </a:gdLst>
              <a:ahLst/>
              <a:cxnLst>
                <a:cxn ang="0">
                  <a:pos x="T0" y="T1"/>
                </a:cxn>
                <a:cxn ang="0">
                  <a:pos x="T2" y="T3"/>
                </a:cxn>
                <a:cxn ang="0">
                  <a:pos x="T4" y="T5"/>
                </a:cxn>
                <a:cxn ang="0">
                  <a:pos x="T6" y="T7"/>
                </a:cxn>
                <a:cxn ang="0">
                  <a:pos x="T8" y="T9"/>
                </a:cxn>
              </a:cxnLst>
              <a:rect l="0" t="0" r="r" b="b"/>
              <a:pathLst>
                <a:path w="287" h="319">
                  <a:moveTo>
                    <a:pt x="222" y="0"/>
                  </a:moveTo>
                  <a:lnTo>
                    <a:pt x="287" y="23"/>
                  </a:lnTo>
                  <a:lnTo>
                    <a:pt x="125" y="319"/>
                  </a:lnTo>
                  <a:lnTo>
                    <a:pt x="0" y="148"/>
                  </a:lnTo>
                  <a:lnTo>
                    <a:pt x="2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 name="Freeform 65"/>
            <p:cNvSpPr>
              <a:spLocks/>
            </p:cNvSpPr>
            <p:nvPr/>
          </p:nvSpPr>
          <p:spPr bwMode="auto">
            <a:xfrm>
              <a:off x="3574" y="451"/>
              <a:ext cx="723" cy="724"/>
            </a:xfrm>
            <a:custGeom>
              <a:avLst/>
              <a:gdLst>
                <a:gd name="T0" fmla="*/ 62 w 723"/>
                <a:gd name="T1" fmla="*/ 0 h 724"/>
                <a:gd name="T2" fmla="*/ 626 w 723"/>
                <a:gd name="T3" fmla="*/ 0 h 724"/>
                <a:gd name="T4" fmla="*/ 646 w 723"/>
                <a:gd name="T5" fmla="*/ 3 h 724"/>
                <a:gd name="T6" fmla="*/ 663 w 723"/>
                <a:gd name="T7" fmla="*/ 12 h 724"/>
                <a:gd name="T8" fmla="*/ 676 w 723"/>
                <a:gd name="T9" fmla="*/ 25 h 724"/>
                <a:gd name="T10" fmla="*/ 685 w 723"/>
                <a:gd name="T11" fmla="*/ 41 h 724"/>
                <a:gd name="T12" fmla="*/ 688 w 723"/>
                <a:gd name="T13" fmla="*/ 62 h 724"/>
                <a:gd name="T14" fmla="*/ 685 w 723"/>
                <a:gd name="T15" fmla="*/ 81 h 724"/>
                <a:gd name="T16" fmla="*/ 676 w 723"/>
                <a:gd name="T17" fmla="*/ 97 h 724"/>
                <a:gd name="T18" fmla="*/ 663 w 723"/>
                <a:gd name="T19" fmla="*/ 111 h 724"/>
                <a:gd name="T20" fmla="*/ 646 w 723"/>
                <a:gd name="T21" fmla="*/ 120 h 724"/>
                <a:gd name="T22" fmla="*/ 626 w 723"/>
                <a:gd name="T23" fmla="*/ 122 h 724"/>
                <a:gd name="T24" fmla="*/ 210 w 723"/>
                <a:gd name="T25" fmla="*/ 122 h 724"/>
                <a:gd name="T26" fmla="*/ 706 w 723"/>
                <a:gd name="T27" fmla="*/ 619 h 724"/>
                <a:gd name="T28" fmla="*/ 717 w 723"/>
                <a:gd name="T29" fmla="*/ 634 h 724"/>
                <a:gd name="T30" fmla="*/ 723 w 723"/>
                <a:gd name="T31" fmla="*/ 653 h 724"/>
                <a:gd name="T32" fmla="*/ 723 w 723"/>
                <a:gd name="T33" fmla="*/ 671 h 724"/>
                <a:gd name="T34" fmla="*/ 717 w 723"/>
                <a:gd name="T35" fmla="*/ 690 h 724"/>
                <a:gd name="T36" fmla="*/ 706 w 723"/>
                <a:gd name="T37" fmla="*/ 706 h 724"/>
                <a:gd name="T38" fmla="*/ 693 w 723"/>
                <a:gd name="T39" fmla="*/ 715 h 724"/>
                <a:gd name="T40" fmla="*/ 677 w 723"/>
                <a:gd name="T41" fmla="*/ 721 h 724"/>
                <a:gd name="T42" fmla="*/ 662 w 723"/>
                <a:gd name="T43" fmla="*/ 724 h 724"/>
                <a:gd name="T44" fmla="*/ 646 w 723"/>
                <a:gd name="T45" fmla="*/ 721 h 724"/>
                <a:gd name="T46" fmla="*/ 632 w 723"/>
                <a:gd name="T47" fmla="*/ 715 h 724"/>
                <a:gd name="T48" fmla="*/ 619 w 723"/>
                <a:gd name="T49" fmla="*/ 706 h 724"/>
                <a:gd name="T50" fmla="*/ 123 w 723"/>
                <a:gd name="T51" fmla="*/ 209 h 724"/>
                <a:gd name="T52" fmla="*/ 123 w 723"/>
                <a:gd name="T53" fmla="*/ 626 h 724"/>
                <a:gd name="T54" fmla="*/ 119 w 723"/>
                <a:gd name="T55" fmla="*/ 646 h 724"/>
                <a:gd name="T56" fmla="*/ 111 w 723"/>
                <a:gd name="T57" fmla="*/ 663 h 724"/>
                <a:gd name="T58" fmla="*/ 98 w 723"/>
                <a:gd name="T59" fmla="*/ 676 h 724"/>
                <a:gd name="T60" fmla="*/ 81 w 723"/>
                <a:gd name="T61" fmla="*/ 684 h 724"/>
                <a:gd name="T62" fmla="*/ 62 w 723"/>
                <a:gd name="T63" fmla="*/ 688 h 724"/>
                <a:gd name="T64" fmla="*/ 42 w 723"/>
                <a:gd name="T65" fmla="*/ 684 h 724"/>
                <a:gd name="T66" fmla="*/ 25 w 723"/>
                <a:gd name="T67" fmla="*/ 676 h 724"/>
                <a:gd name="T68" fmla="*/ 12 w 723"/>
                <a:gd name="T69" fmla="*/ 663 h 724"/>
                <a:gd name="T70" fmla="*/ 4 w 723"/>
                <a:gd name="T71" fmla="*/ 646 h 724"/>
                <a:gd name="T72" fmla="*/ 0 w 723"/>
                <a:gd name="T73" fmla="*/ 626 h 724"/>
                <a:gd name="T74" fmla="*/ 0 w 723"/>
                <a:gd name="T75" fmla="*/ 62 h 724"/>
                <a:gd name="T76" fmla="*/ 1 w 723"/>
                <a:gd name="T77" fmla="*/ 50 h 724"/>
                <a:gd name="T78" fmla="*/ 5 w 723"/>
                <a:gd name="T79" fmla="*/ 38 h 724"/>
                <a:gd name="T80" fmla="*/ 13 w 723"/>
                <a:gd name="T81" fmla="*/ 23 h 724"/>
                <a:gd name="T82" fmla="*/ 24 w 723"/>
                <a:gd name="T83" fmla="*/ 13 h 724"/>
                <a:gd name="T84" fmla="*/ 38 w 723"/>
                <a:gd name="T85" fmla="*/ 4 h 724"/>
                <a:gd name="T86" fmla="*/ 50 w 723"/>
                <a:gd name="T87" fmla="*/ 1 h 724"/>
                <a:gd name="T88" fmla="*/ 62 w 723"/>
                <a:gd name="T89"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3" h="724">
                  <a:moveTo>
                    <a:pt x="62" y="0"/>
                  </a:moveTo>
                  <a:lnTo>
                    <a:pt x="626" y="0"/>
                  </a:lnTo>
                  <a:lnTo>
                    <a:pt x="646" y="3"/>
                  </a:lnTo>
                  <a:lnTo>
                    <a:pt x="663" y="12"/>
                  </a:lnTo>
                  <a:lnTo>
                    <a:pt x="676" y="25"/>
                  </a:lnTo>
                  <a:lnTo>
                    <a:pt x="685" y="41"/>
                  </a:lnTo>
                  <a:lnTo>
                    <a:pt x="688" y="62"/>
                  </a:lnTo>
                  <a:lnTo>
                    <a:pt x="685" y="81"/>
                  </a:lnTo>
                  <a:lnTo>
                    <a:pt x="676" y="97"/>
                  </a:lnTo>
                  <a:lnTo>
                    <a:pt x="663" y="111"/>
                  </a:lnTo>
                  <a:lnTo>
                    <a:pt x="646" y="120"/>
                  </a:lnTo>
                  <a:lnTo>
                    <a:pt x="626" y="122"/>
                  </a:lnTo>
                  <a:lnTo>
                    <a:pt x="210" y="122"/>
                  </a:lnTo>
                  <a:lnTo>
                    <a:pt x="706" y="619"/>
                  </a:lnTo>
                  <a:lnTo>
                    <a:pt x="717" y="634"/>
                  </a:lnTo>
                  <a:lnTo>
                    <a:pt x="723" y="653"/>
                  </a:lnTo>
                  <a:lnTo>
                    <a:pt x="723" y="671"/>
                  </a:lnTo>
                  <a:lnTo>
                    <a:pt x="717" y="690"/>
                  </a:lnTo>
                  <a:lnTo>
                    <a:pt x="706" y="706"/>
                  </a:lnTo>
                  <a:lnTo>
                    <a:pt x="693" y="715"/>
                  </a:lnTo>
                  <a:lnTo>
                    <a:pt x="677" y="721"/>
                  </a:lnTo>
                  <a:lnTo>
                    <a:pt x="662" y="724"/>
                  </a:lnTo>
                  <a:lnTo>
                    <a:pt x="646" y="721"/>
                  </a:lnTo>
                  <a:lnTo>
                    <a:pt x="632" y="715"/>
                  </a:lnTo>
                  <a:lnTo>
                    <a:pt x="619" y="706"/>
                  </a:lnTo>
                  <a:lnTo>
                    <a:pt x="123" y="209"/>
                  </a:lnTo>
                  <a:lnTo>
                    <a:pt x="123" y="626"/>
                  </a:lnTo>
                  <a:lnTo>
                    <a:pt x="119" y="646"/>
                  </a:lnTo>
                  <a:lnTo>
                    <a:pt x="111" y="663"/>
                  </a:lnTo>
                  <a:lnTo>
                    <a:pt x="98" y="676"/>
                  </a:lnTo>
                  <a:lnTo>
                    <a:pt x="81" y="684"/>
                  </a:lnTo>
                  <a:lnTo>
                    <a:pt x="62" y="688"/>
                  </a:lnTo>
                  <a:lnTo>
                    <a:pt x="42" y="684"/>
                  </a:lnTo>
                  <a:lnTo>
                    <a:pt x="25" y="676"/>
                  </a:lnTo>
                  <a:lnTo>
                    <a:pt x="12" y="663"/>
                  </a:lnTo>
                  <a:lnTo>
                    <a:pt x="4" y="646"/>
                  </a:lnTo>
                  <a:lnTo>
                    <a:pt x="0" y="626"/>
                  </a:lnTo>
                  <a:lnTo>
                    <a:pt x="0" y="62"/>
                  </a:lnTo>
                  <a:lnTo>
                    <a:pt x="1" y="50"/>
                  </a:lnTo>
                  <a:lnTo>
                    <a:pt x="5" y="38"/>
                  </a:lnTo>
                  <a:lnTo>
                    <a:pt x="13" y="23"/>
                  </a:lnTo>
                  <a:lnTo>
                    <a:pt x="24" y="13"/>
                  </a:lnTo>
                  <a:lnTo>
                    <a:pt x="38" y="4"/>
                  </a:lnTo>
                  <a:lnTo>
                    <a:pt x="50" y="1"/>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 name="Freeform 66"/>
            <p:cNvSpPr>
              <a:spLocks/>
            </p:cNvSpPr>
            <p:nvPr/>
          </p:nvSpPr>
          <p:spPr bwMode="auto">
            <a:xfrm>
              <a:off x="6784" y="451"/>
              <a:ext cx="722" cy="724"/>
            </a:xfrm>
            <a:custGeom>
              <a:avLst/>
              <a:gdLst>
                <a:gd name="T0" fmla="*/ 96 w 722"/>
                <a:gd name="T1" fmla="*/ 0 h 724"/>
                <a:gd name="T2" fmla="*/ 660 w 722"/>
                <a:gd name="T3" fmla="*/ 0 h 724"/>
                <a:gd name="T4" fmla="*/ 672 w 722"/>
                <a:gd name="T5" fmla="*/ 1 h 724"/>
                <a:gd name="T6" fmla="*/ 684 w 722"/>
                <a:gd name="T7" fmla="*/ 4 h 724"/>
                <a:gd name="T8" fmla="*/ 699 w 722"/>
                <a:gd name="T9" fmla="*/ 13 h 724"/>
                <a:gd name="T10" fmla="*/ 709 w 722"/>
                <a:gd name="T11" fmla="*/ 23 h 724"/>
                <a:gd name="T12" fmla="*/ 718 w 722"/>
                <a:gd name="T13" fmla="*/ 38 h 724"/>
                <a:gd name="T14" fmla="*/ 721 w 722"/>
                <a:gd name="T15" fmla="*/ 50 h 724"/>
                <a:gd name="T16" fmla="*/ 722 w 722"/>
                <a:gd name="T17" fmla="*/ 62 h 724"/>
                <a:gd name="T18" fmla="*/ 722 w 722"/>
                <a:gd name="T19" fmla="*/ 626 h 724"/>
                <a:gd name="T20" fmla="*/ 719 w 722"/>
                <a:gd name="T21" fmla="*/ 646 h 724"/>
                <a:gd name="T22" fmla="*/ 710 w 722"/>
                <a:gd name="T23" fmla="*/ 663 h 724"/>
                <a:gd name="T24" fmla="*/ 697 w 722"/>
                <a:gd name="T25" fmla="*/ 676 h 724"/>
                <a:gd name="T26" fmla="*/ 681 w 722"/>
                <a:gd name="T27" fmla="*/ 684 h 724"/>
                <a:gd name="T28" fmla="*/ 660 w 722"/>
                <a:gd name="T29" fmla="*/ 688 h 724"/>
                <a:gd name="T30" fmla="*/ 641 w 722"/>
                <a:gd name="T31" fmla="*/ 684 h 724"/>
                <a:gd name="T32" fmla="*/ 625 w 722"/>
                <a:gd name="T33" fmla="*/ 676 h 724"/>
                <a:gd name="T34" fmla="*/ 611 w 722"/>
                <a:gd name="T35" fmla="*/ 663 h 724"/>
                <a:gd name="T36" fmla="*/ 602 w 722"/>
                <a:gd name="T37" fmla="*/ 646 h 724"/>
                <a:gd name="T38" fmla="*/ 600 w 722"/>
                <a:gd name="T39" fmla="*/ 626 h 724"/>
                <a:gd name="T40" fmla="*/ 600 w 722"/>
                <a:gd name="T41" fmla="*/ 209 h 724"/>
                <a:gd name="T42" fmla="*/ 103 w 722"/>
                <a:gd name="T43" fmla="*/ 706 h 724"/>
                <a:gd name="T44" fmla="*/ 90 w 722"/>
                <a:gd name="T45" fmla="*/ 715 h 724"/>
                <a:gd name="T46" fmla="*/ 76 w 722"/>
                <a:gd name="T47" fmla="*/ 721 h 724"/>
                <a:gd name="T48" fmla="*/ 60 w 722"/>
                <a:gd name="T49" fmla="*/ 724 h 724"/>
                <a:gd name="T50" fmla="*/ 44 w 722"/>
                <a:gd name="T51" fmla="*/ 721 h 724"/>
                <a:gd name="T52" fmla="*/ 29 w 722"/>
                <a:gd name="T53" fmla="*/ 715 h 724"/>
                <a:gd name="T54" fmla="*/ 16 w 722"/>
                <a:gd name="T55" fmla="*/ 706 h 724"/>
                <a:gd name="T56" fmla="*/ 4 w 722"/>
                <a:gd name="T57" fmla="*/ 690 h 724"/>
                <a:gd name="T58" fmla="*/ 0 w 722"/>
                <a:gd name="T59" fmla="*/ 671 h 724"/>
                <a:gd name="T60" fmla="*/ 0 w 722"/>
                <a:gd name="T61" fmla="*/ 653 h 724"/>
                <a:gd name="T62" fmla="*/ 4 w 722"/>
                <a:gd name="T63" fmla="*/ 634 h 724"/>
                <a:gd name="T64" fmla="*/ 16 w 722"/>
                <a:gd name="T65" fmla="*/ 619 h 724"/>
                <a:gd name="T66" fmla="*/ 513 w 722"/>
                <a:gd name="T67" fmla="*/ 122 h 724"/>
                <a:gd name="T68" fmla="*/ 96 w 722"/>
                <a:gd name="T69" fmla="*/ 122 h 724"/>
                <a:gd name="T70" fmla="*/ 76 w 722"/>
                <a:gd name="T71" fmla="*/ 120 h 724"/>
                <a:gd name="T72" fmla="*/ 59 w 722"/>
                <a:gd name="T73" fmla="*/ 111 h 724"/>
                <a:gd name="T74" fmla="*/ 46 w 722"/>
                <a:gd name="T75" fmla="*/ 97 h 724"/>
                <a:gd name="T76" fmla="*/ 38 w 722"/>
                <a:gd name="T77" fmla="*/ 81 h 724"/>
                <a:gd name="T78" fmla="*/ 34 w 722"/>
                <a:gd name="T79" fmla="*/ 62 h 724"/>
                <a:gd name="T80" fmla="*/ 38 w 722"/>
                <a:gd name="T81" fmla="*/ 41 h 724"/>
                <a:gd name="T82" fmla="*/ 46 w 722"/>
                <a:gd name="T83" fmla="*/ 25 h 724"/>
                <a:gd name="T84" fmla="*/ 59 w 722"/>
                <a:gd name="T85" fmla="*/ 12 h 724"/>
                <a:gd name="T86" fmla="*/ 76 w 722"/>
                <a:gd name="T87" fmla="*/ 3 h 724"/>
                <a:gd name="T88" fmla="*/ 96 w 722"/>
                <a:gd name="T89"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2" h="724">
                  <a:moveTo>
                    <a:pt x="96" y="0"/>
                  </a:moveTo>
                  <a:lnTo>
                    <a:pt x="660" y="0"/>
                  </a:lnTo>
                  <a:lnTo>
                    <a:pt x="672" y="1"/>
                  </a:lnTo>
                  <a:lnTo>
                    <a:pt x="684" y="4"/>
                  </a:lnTo>
                  <a:lnTo>
                    <a:pt x="699" y="13"/>
                  </a:lnTo>
                  <a:lnTo>
                    <a:pt x="709" y="23"/>
                  </a:lnTo>
                  <a:lnTo>
                    <a:pt x="718" y="38"/>
                  </a:lnTo>
                  <a:lnTo>
                    <a:pt x="721" y="50"/>
                  </a:lnTo>
                  <a:lnTo>
                    <a:pt x="722" y="62"/>
                  </a:lnTo>
                  <a:lnTo>
                    <a:pt x="722" y="626"/>
                  </a:lnTo>
                  <a:lnTo>
                    <a:pt x="719" y="646"/>
                  </a:lnTo>
                  <a:lnTo>
                    <a:pt x="710" y="663"/>
                  </a:lnTo>
                  <a:lnTo>
                    <a:pt x="697" y="676"/>
                  </a:lnTo>
                  <a:lnTo>
                    <a:pt x="681" y="684"/>
                  </a:lnTo>
                  <a:lnTo>
                    <a:pt x="660" y="688"/>
                  </a:lnTo>
                  <a:lnTo>
                    <a:pt x="641" y="684"/>
                  </a:lnTo>
                  <a:lnTo>
                    <a:pt x="625" y="676"/>
                  </a:lnTo>
                  <a:lnTo>
                    <a:pt x="611" y="663"/>
                  </a:lnTo>
                  <a:lnTo>
                    <a:pt x="602" y="646"/>
                  </a:lnTo>
                  <a:lnTo>
                    <a:pt x="600" y="626"/>
                  </a:lnTo>
                  <a:lnTo>
                    <a:pt x="600" y="209"/>
                  </a:lnTo>
                  <a:lnTo>
                    <a:pt x="103" y="706"/>
                  </a:lnTo>
                  <a:lnTo>
                    <a:pt x="90" y="715"/>
                  </a:lnTo>
                  <a:lnTo>
                    <a:pt x="76" y="721"/>
                  </a:lnTo>
                  <a:lnTo>
                    <a:pt x="60" y="724"/>
                  </a:lnTo>
                  <a:lnTo>
                    <a:pt x="44" y="721"/>
                  </a:lnTo>
                  <a:lnTo>
                    <a:pt x="29" y="715"/>
                  </a:lnTo>
                  <a:lnTo>
                    <a:pt x="16" y="706"/>
                  </a:lnTo>
                  <a:lnTo>
                    <a:pt x="4" y="690"/>
                  </a:lnTo>
                  <a:lnTo>
                    <a:pt x="0" y="671"/>
                  </a:lnTo>
                  <a:lnTo>
                    <a:pt x="0" y="653"/>
                  </a:lnTo>
                  <a:lnTo>
                    <a:pt x="4" y="634"/>
                  </a:lnTo>
                  <a:lnTo>
                    <a:pt x="16" y="619"/>
                  </a:lnTo>
                  <a:lnTo>
                    <a:pt x="513" y="122"/>
                  </a:lnTo>
                  <a:lnTo>
                    <a:pt x="96" y="122"/>
                  </a:lnTo>
                  <a:lnTo>
                    <a:pt x="76" y="120"/>
                  </a:lnTo>
                  <a:lnTo>
                    <a:pt x="59" y="111"/>
                  </a:lnTo>
                  <a:lnTo>
                    <a:pt x="46" y="97"/>
                  </a:lnTo>
                  <a:lnTo>
                    <a:pt x="38" y="81"/>
                  </a:lnTo>
                  <a:lnTo>
                    <a:pt x="34" y="62"/>
                  </a:lnTo>
                  <a:lnTo>
                    <a:pt x="38" y="41"/>
                  </a:lnTo>
                  <a:lnTo>
                    <a:pt x="46" y="25"/>
                  </a:lnTo>
                  <a:lnTo>
                    <a:pt x="59" y="12"/>
                  </a:lnTo>
                  <a:lnTo>
                    <a:pt x="76" y="3"/>
                  </a:lnTo>
                  <a:lnTo>
                    <a:pt x="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3" name="Freeform 67"/>
            <p:cNvSpPr>
              <a:spLocks/>
            </p:cNvSpPr>
            <p:nvPr/>
          </p:nvSpPr>
          <p:spPr bwMode="auto">
            <a:xfrm>
              <a:off x="3574" y="3660"/>
              <a:ext cx="723" cy="723"/>
            </a:xfrm>
            <a:custGeom>
              <a:avLst/>
              <a:gdLst>
                <a:gd name="T0" fmla="*/ 652 w 723"/>
                <a:gd name="T1" fmla="*/ 0 h 723"/>
                <a:gd name="T2" fmla="*/ 672 w 723"/>
                <a:gd name="T3" fmla="*/ 0 h 723"/>
                <a:gd name="T4" fmla="*/ 689 w 723"/>
                <a:gd name="T5" fmla="*/ 6 h 723"/>
                <a:gd name="T6" fmla="*/ 706 w 723"/>
                <a:gd name="T7" fmla="*/ 17 h 723"/>
                <a:gd name="T8" fmla="*/ 717 w 723"/>
                <a:gd name="T9" fmla="*/ 34 h 723"/>
                <a:gd name="T10" fmla="*/ 723 w 723"/>
                <a:gd name="T11" fmla="*/ 51 h 723"/>
                <a:gd name="T12" fmla="*/ 723 w 723"/>
                <a:gd name="T13" fmla="*/ 71 h 723"/>
                <a:gd name="T14" fmla="*/ 717 w 723"/>
                <a:gd name="T15" fmla="*/ 88 h 723"/>
                <a:gd name="T16" fmla="*/ 706 w 723"/>
                <a:gd name="T17" fmla="*/ 104 h 723"/>
                <a:gd name="T18" fmla="*/ 210 w 723"/>
                <a:gd name="T19" fmla="*/ 600 h 723"/>
                <a:gd name="T20" fmla="*/ 626 w 723"/>
                <a:gd name="T21" fmla="*/ 600 h 723"/>
                <a:gd name="T22" fmla="*/ 646 w 723"/>
                <a:gd name="T23" fmla="*/ 604 h 723"/>
                <a:gd name="T24" fmla="*/ 663 w 723"/>
                <a:gd name="T25" fmla="*/ 612 h 723"/>
                <a:gd name="T26" fmla="*/ 676 w 723"/>
                <a:gd name="T27" fmla="*/ 625 h 723"/>
                <a:gd name="T28" fmla="*/ 685 w 723"/>
                <a:gd name="T29" fmla="*/ 642 h 723"/>
                <a:gd name="T30" fmla="*/ 688 w 723"/>
                <a:gd name="T31" fmla="*/ 661 h 723"/>
                <a:gd name="T32" fmla="*/ 685 w 723"/>
                <a:gd name="T33" fmla="*/ 681 h 723"/>
                <a:gd name="T34" fmla="*/ 676 w 723"/>
                <a:gd name="T35" fmla="*/ 698 h 723"/>
                <a:gd name="T36" fmla="*/ 663 w 723"/>
                <a:gd name="T37" fmla="*/ 711 h 723"/>
                <a:gd name="T38" fmla="*/ 646 w 723"/>
                <a:gd name="T39" fmla="*/ 719 h 723"/>
                <a:gd name="T40" fmla="*/ 626 w 723"/>
                <a:gd name="T41" fmla="*/ 723 h 723"/>
                <a:gd name="T42" fmla="*/ 62 w 723"/>
                <a:gd name="T43" fmla="*/ 723 h 723"/>
                <a:gd name="T44" fmla="*/ 50 w 723"/>
                <a:gd name="T45" fmla="*/ 722 h 723"/>
                <a:gd name="T46" fmla="*/ 38 w 723"/>
                <a:gd name="T47" fmla="*/ 718 h 723"/>
                <a:gd name="T48" fmla="*/ 24 w 723"/>
                <a:gd name="T49" fmla="*/ 710 h 723"/>
                <a:gd name="T50" fmla="*/ 13 w 723"/>
                <a:gd name="T51" fmla="*/ 699 h 723"/>
                <a:gd name="T52" fmla="*/ 5 w 723"/>
                <a:gd name="T53" fmla="*/ 685 h 723"/>
                <a:gd name="T54" fmla="*/ 1 w 723"/>
                <a:gd name="T55" fmla="*/ 673 h 723"/>
                <a:gd name="T56" fmla="*/ 0 w 723"/>
                <a:gd name="T57" fmla="*/ 661 h 723"/>
                <a:gd name="T58" fmla="*/ 0 w 723"/>
                <a:gd name="T59" fmla="*/ 97 h 723"/>
                <a:gd name="T60" fmla="*/ 4 w 723"/>
                <a:gd name="T61" fmla="*/ 78 h 723"/>
                <a:gd name="T62" fmla="*/ 12 w 723"/>
                <a:gd name="T63" fmla="*/ 60 h 723"/>
                <a:gd name="T64" fmla="*/ 25 w 723"/>
                <a:gd name="T65" fmla="*/ 47 h 723"/>
                <a:gd name="T66" fmla="*/ 42 w 723"/>
                <a:gd name="T67" fmla="*/ 38 h 723"/>
                <a:gd name="T68" fmla="*/ 62 w 723"/>
                <a:gd name="T69" fmla="*/ 35 h 723"/>
                <a:gd name="T70" fmla="*/ 81 w 723"/>
                <a:gd name="T71" fmla="*/ 38 h 723"/>
                <a:gd name="T72" fmla="*/ 98 w 723"/>
                <a:gd name="T73" fmla="*/ 47 h 723"/>
                <a:gd name="T74" fmla="*/ 111 w 723"/>
                <a:gd name="T75" fmla="*/ 60 h 723"/>
                <a:gd name="T76" fmla="*/ 119 w 723"/>
                <a:gd name="T77" fmla="*/ 78 h 723"/>
                <a:gd name="T78" fmla="*/ 123 w 723"/>
                <a:gd name="T79" fmla="*/ 97 h 723"/>
                <a:gd name="T80" fmla="*/ 123 w 723"/>
                <a:gd name="T81" fmla="*/ 513 h 723"/>
                <a:gd name="T82" fmla="*/ 619 w 723"/>
                <a:gd name="T83" fmla="*/ 17 h 723"/>
                <a:gd name="T84" fmla="*/ 635 w 723"/>
                <a:gd name="T85" fmla="*/ 6 h 723"/>
                <a:gd name="T86" fmla="*/ 652 w 723"/>
                <a:gd name="T87" fmla="*/ 0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3" h="723">
                  <a:moveTo>
                    <a:pt x="652" y="0"/>
                  </a:moveTo>
                  <a:lnTo>
                    <a:pt x="672" y="0"/>
                  </a:lnTo>
                  <a:lnTo>
                    <a:pt x="689" y="6"/>
                  </a:lnTo>
                  <a:lnTo>
                    <a:pt x="706" y="17"/>
                  </a:lnTo>
                  <a:lnTo>
                    <a:pt x="717" y="34"/>
                  </a:lnTo>
                  <a:lnTo>
                    <a:pt x="723" y="51"/>
                  </a:lnTo>
                  <a:lnTo>
                    <a:pt x="723" y="71"/>
                  </a:lnTo>
                  <a:lnTo>
                    <a:pt x="717" y="88"/>
                  </a:lnTo>
                  <a:lnTo>
                    <a:pt x="706" y="104"/>
                  </a:lnTo>
                  <a:lnTo>
                    <a:pt x="210" y="600"/>
                  </a:lnTo>
                  <a:lnTo>
                    <a:pt x="626" y="600"/>
                  </a:lnTo>
                  <a:lnTo>
                    <a:pt x="646" y="604"/>
                  </a:lnTo>
                  <a:lnTo>
                    <a:pt x="663" y="612"/>
                  </a:lnTo>
                  <a:lnTo>
                    <a:pt x="676" y="625"/>
                  </a:lnTo>
                  <a:lnTo>
                    <a:pt x="685" y="642"/>
                  </a:lnTo>
                  <a:lnTo>
                    <a:pt x="688" y="661"/>
                  </a:lnTo>
                  <a:lnTo>
                    <a:pt x="685" y="681"/>
                  </a:lnTo>
                  <a:lnTo>
                    <a:pt x="676" y="698"/>
                  </a:lnTo>
                  <a:lnTo>
                    <a:pt x="663" y="711"/>
                  </a:lnTo>
                  <a:lnTo>
                    <a:pt x="646" y="719"/>
                  </a:lnTo>
                  <a:lnTo>
                    <a:pt x="626" y="723"/>
                  </a:lnTo>
                  <a:lnTo>
                    <a:pt x="62" y="723"/>
                  </a:lnTo>
                  <a:lnTo>
                    <a:pt x="50" y="722"/>
                  </a:lnTo>
                  <a:lnTo>
                    <a:pt x="38" y="718"/>
                  </a:lnTo>
                  <a:lnTo>
                    <a:pt x="24" y="710"/>
                  </a:lnTo>
                  <a:lnTo>
                    <a:pt x="13" y="699"/>
                  </a:lnTo>
                  <a:lnTo>
                    <a:pt x="5" y="685"/>
                  </a:lnTo>
                  <a:lnTo>
                    <a:pt x="1" y="673"/>
                  </a:lnTo>
                  <a:lnTo>
                    <a:pt x="0" y="661"/>
                  </a:lnTo>
                  <a:lnTo>
                    <a:pt x="0" y="97"/>
                  </a:lnTo>
                  <a:lnTo>
                    <a:pt x="4" y="78"/>
                  </a:lnTo>
                  <a:lnTo>
                    <a:pt x="12" y="60"/>
                  </a:lnTo>
                  <a:lnTo>
                    <a:pt x="25" y="47"/>
                  </a:lnTo>
                  <a:lnTo>
                    <a:pt x="42" y="38"/>
                  </a:lnTo>
                  <a:lnTo>
                    <a:pt x="62" y="35"/>
                  </a:lnTo>
                  <a:lnTo>
                    <a:pt x="81" y="38"/>
                  </a:lnTo>
                  <a:lnTo>
                    <a:pt x="98" y="47"/>
                  </a:lnTo>
                  <a:lnTo>
                    <a:pt x="111" y="60"/>
                  </a:lnTo>
                  <a:lnTo>
                    <a:pt x="119" y="78"/>
                  </a:lnTo>
                  <a:lnTo>
                    <a:pt x="123" y="97"/>
                  </a:lnTo>
                  <a:lnTo>
                    <a:pt x="123" y="513"/>
                  </a:lnTo>
                  <a:lnTo>
                    <a:pt x="619" y="17"/>
                  </a:lnTo>
                  <a:lnTo>
                    <a:pt x="635" y="6"/>
                  </a:lnTo>
                  <a:lnTo>
                    <a:pt x="6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 name="Freeform 68"/>
            <p:cNvSpPr>
              <a:spLocks/>
            </p:cNvSpPr>
            <p:nvPr/>
          </p:nvSpPr>
          <p:spPr bwMode="auto">
            <a:xfrm>
              <a:off x="6784" y="3660"/>
              <a:ext cx="722" cy="723"/>
            </a:xfrm>
            <a:custGeom>
              <a:avLst/>
              <a:gdLst>
                <a:gd name="T0" fmla="*/ 51 w 722"/>
                <a:gd name="T1" fmla="*/ 0 h 723"/>
                <a:gd name="T2" fmla="*/ 69 w 722"/>
                <a:gd name="T3" fmla="*/ 0 h 723"/>
                <a:gd name="T4" fmla="*/ 88 w 722"/>
                <a:gd name="T5" fmla="*/ 6 h 723"/>
                <a:gd name="T6" fmla="*/ 103 w 722"/>
                <a:gd name="T7" fmla="*/ 17 h 723"/>
                <a:gd name="T8" fmla="*/ 600 w 722"/>
                <a:gd name="T9" fmla="*/ 513 h 723"/>
                <a:gd name="T10" fmla="*/ 600 w 722"/>
                <a:gd name="T11" fmla="*/ 97 h 723"/>
                <a:gd name="T12" fmla="*/ 602 w 722"/>
                <a:gd name="T13" fmla="*/ 78 h 723"/>
                <a:gd name="T14" fmla="*/ 611 w 722"/>
                <a:gd name="T15" fmla="*/ 60 h 723"/>
                <a:gd name="T16" fmla="*/ 625 w 722"/>
                <a:gd name="T17" fmla="*/ 47 h 723"/>
                <a:gd name="T18" fmla="*/ 641 w 722"/>
                <a:gd name="T19" fmla="*/ 38 h 723"/>
                <a:gd name="T20" fmla="*/ 660 w 722"/>
                <a:gd name="T21" fmla="*/ 35 h 723"/>
                <a:gd name="T22" fmla="*/ 681 w 722"/>
                <a:gd name="T23" fmla="*/ 38 h 723"/>
                <a:gd name="T24" fmla="*/ 697 w 722"/>
                <a:gd name="T25" fmla="*/ 47 h 723"/>
                <a:gd name="T26" fmla="*/ 710 w 722"/>
                <a:gd name="T27" fmla="*/ 60 h 723"/>
                <a:gd name="T28" fmla="*/ 719 w 722"/>
                <a:gd name="T29" fmla="*/ 78 h 723"/>
                <a:gd name="T30" fmla="*/ 722 w 722"/>
                <a:gd name="T31" fmla="*/ 97 h 723"/>
                <a:gd name="T32" fmla="*/ 722 w 722"/>
                <a:gd name="T33" fmla="*/ 661 h 723"/>
                <a:gd name="T34" fmla="*/ 721 w 722"/>
                <a:gd name="T35" fmla="*/ 673 h 723"/>
                <a:gd name="T36" fmla="*/ 718 w 722"/>
                <a:gd name="T37" fmla="*/ 685 h 723"/>
                <a:gd name="T38" fmla="*/ 709 w 722"/>
                <a:gd name="T39" fmla="*/ 699 h 723"/>
                <a:gd name="T40" fmla="*/ 699 w 722"/>
                <a:gd name="T41" fmla="*/ 710 h 723"/>
                <a:gd name="T42" fmla="*/ 684 w 722"/>
                <a:gd name="T43" fmla="*/ 718 h 723"/>
                <a:gd name="T44" fmla="*/ 672 w 722"/>
                <a:gd name="T45" fmla="*/ 722 h 723"/>
                <a:gd name="T46" fmla="*/ 660 w 722"/>
                <a:gd name="T47" fmla="*/ 723 h 723"/>
                <a:gd name="T48" fmla="*/ 96 w 722"/>
                <a:gd name="T49" fmla="*/ 723 h 723"/>
                <a:gd name="T50" fmla="*/ 76 w 722"/>
                <a:gd name="T51" fmla="*/ 719 h 723"/>
                <a:gd name="T52" fmla="*/ 59 w 722"/>
                <a:gd name="T53" fmla="*/ 711 h 723"/>
                <a:gd name="T54" fmla="*/ 46 w 722"/>
                <a:gd name="T55" fmla="*/ 698 h 723"/>
                <a:gd name="T56" fmla="*/ 38 w 722"/>
                <a:gd name="T57" fmla="*/ 681 h 723"/>
                <a:gd name="T58" fmla="*/ 34 w 722"/>
                <a:gd name="T59" fmla="*/ 661 h 723"/>
                <a:gd name="T60" fmla="*/ 38 w 722"/>
                <a:gd name="T61" fmla="*/ 642 h 723"/>
                <a:gd name="T62" fmla="*/ 46 w 722"/>
                <a:gd name="T63" fmla="*/ 625 h 723"/>
                <a:gd name="T64" fmla="*/ 59 w 722"/>
                <a:gd name="T65" fmla="*/ 612 h 723"/>
                <a:gd name="T66" fmla="*/ 76 w 722"/>
                <a:gd name="T67" fmla="*/ 604 h 723"/>
                <a:gd name="T68" fmla="*/ 96 w 722"/>
                <a:gd name="T69" fmla="*/ 600 h 723"/>
                <a:gd name="T70" fmla="*/ 513 w 722"/>
                <a:gd name="T71" fmla="*/ 600 h 723"/>
                <a:gd name="T72" fmla="*/ 16 w 722"/>
                <a:gd name="T73" fmla="*/ 104 h 723"/>
                <a:gd name="T74" fmla="*/ 4 w 722"/>
                <a:gd name="T75" fmla="*/ 88 h 723"/>
                <a:gd name="T76" fmla="*/ 0 w 722"/>
                <a:gd name="T77" fmla="*/ 71 h 723"/>
                <a:gd name="T78" fmla="*/ 0 w 722"/>
                <a:gd name="T79" fmla="*/ 51 h 723"/>
                <a:gd name="T80" fmla="*/ 4 w 722"/>
                <a:gd name="T81" fmla="*/ 34 h 723"/>
                <a:gd name="T82" fmla="*/ 16 w 722"/>
                <a:gd name="T83" fmla="*/ 17 h 723"/>
                <a:gd name="T84" fmla="*/ 32 w 722"/>
                <a:gd name="T85" fmla="*/ 6 h 723"/>
                <a:gd name="T86" fmla="*/ 51 w 722"/>
                <a:gd name="T87" fmla="*/ 0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2" h="723">
                  <a:moveTo>
                    <a:pt x="51" y="0"/>
                  </a:moveTo>
                  <a:lnTo>
                    <a:pt x="69" y="0"/>
                  </a:lnTo>
                  <a:lnTo>
                    <a:pt x="88" y="6"/>
                  </a:lnTo>
                  <a:lnTo>
                    <a:pt x="103" y="17"/>
                  </a:lnTo>
                  <a:lnTo>
                    <a:pt x="600" y="513"/>
                  </a:lnTo>
                  <a:lnTo>
                    <a:pt x="600" y="97"/>
                  </a:lnTo>
                  <a:lnTo>
                    <a:pt x="602" y="78"/>
                  </a:lnTo>
                  <a:lnTo>
                    <a:pt x="611" y="60"/>
                  </a:lnTo>
                  <a:lnTo>
                    <a:pt x="625" y="47"/>
                  </a:lnTo>
                  <a:lnTo>
                    <a:pt x="641" y="38"/>
                  </a:lnTo>
                  <a:lnTo>
                    <a:pt x="660" y="35"/>
                  </a:lnTo>
                  <a:lnTo>
                    <a:pt x="681" y="38"/>
                  </a:lnTo>
                  <a:lnTo>
                    <a:pt x="697" y="47"/>
                  </a:lnTo>
                  <a:lnTo>
                    <a:pt x="710" y="60"/>
                  </a:lnTo>
                  <a:lnTo>
                    <a:pt x="719" y="78"/>
                  </a:lnTo>
                  <a:lnTo>
                    <a:pt x="722" y="97"/>
                  </a:lnTo>
                  <a:lnTo>
                    <a:pt x="722" y="661"/>
                  </a:lnTo>
                  <a:lnTo>
                    <a:pt x="721" y="673"/>
                  </a:lnTo>
                  <a:lnTo>
                    <a:pt x="718" y="685"/>
                  </a:lnTo>
                  <a:lnTo>
                    <a:pt x="709" y="699"/>
                  </a:lnTo>
                  <a:lnTo>
                    <a:pt x="699" y="710"/>
                  </a:lnTo>
                  <a:lnTo>
                    <a:pt x="684" y="718"/>
                  </a:lnTo>
                  <a:lnTo>
                    <a:pt x="672" y="722"/>
                  </a:lnTo>
                  <a:lnTo>
                    <a:pt x="660" y="723"/>
                  </a:lnTo>
                  <a:lnTo>
                    <a:pt x="96" y="723"/>
                  </a:lnTo>
                  <a:lnTo>
                    <a:pt x="76" y="719"/>
                  </a:lnTo>
                  <a:lnTo>
                    <a:pt x="59" y="711"/>
                  </a:lnTo>
                  <a:lnTo>
                    <a:pt x="46" y="698"/>
                  </a:lnTo>
                  <a:lnTo>
                    <a:pt x="38" y="681"/>
                  </a:lnTo>
                  <a:lnTo>
                    <a:pt x="34" y="661"/>
                  </a:lnTo>
                  <a:lnTo>
                    <a:pt x="38" y="642"/>
                  </a:lnTo>
                  <a:lnTo>
                    <a:pt x="46" y="625"/>
                  </a:lnTo>
                  <a:lnTo>
                    <a:pt x="59" y="612"/>
                  </a:lnTo>
                  <a:lnTo>
                    <a:pt x="76" y="604"/>
                  </a:lnTo>
                  <a:lnTo>
                    <a:pt x="96" y="600"/>
                  </a:lnTo>
                  <a:lnTo>
                    <a:pt x="513" y="600"/>
                  </a:lnTo>
                  <a:lnTo>
                    <a:pt x="16" y="104"/>
                  </a:lnTo>
                  <a:lnTo>
                    <a:pt x="4" y="88"/>
                  </a:lnTo>
                  <a:lnTo>
                    <a:pt x="0" y="71"/>
                  </a:lnTo>
                  <a:lnTo>
                    <a:pt x="0" y="51"/>
                  </a:lnTo>
                  <a:lnTo>
                    <a:pt x="4" y="34"/>
                  </a:lnTo>
                  <a:lnTo>
                    <a:pt x="16" y="17"/>
                  </a:lnTo>
                  <a:lnTo>
                    <a:pt x="32" y="6"/>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5" name="Group 71"/>
          <p:cNvGrpSpPr>
            <a:grpSpLocks noChangeAspect="1"/>
          </p:cNvGrpSpPr>
          <p:nvPr/>
        </p:nvGrpSpPr>
        <p:grpSpPr bwMode="auto">
          <a:xfrm>
            <a:off x="1387933" y="2095036"/>
            <a:ext cx="290349" cy="243317"/>
            <a:chOff x="4518" y="854"/>
            <a:chExt cx="3809" cy="3192"/>
          </a:xfrm>
          <a:solidFill>
            <a:schemeClr val="tx1">
              <a:lumMod val="65000"/>
              <a:lumOff val="35000"/>
            </a:schemeClr>
          </a:solidFill>
        </p:grpSpPr>
        <p:sp>
          <p:nvSpPr>
            <p:cNvPr id="128" name="Freeform 73"/>
            <p:cNvSpPr>
              <a:spLocks/>
            </p:cNvSpPr>
            <p:nvPr/>
          </p:nvSpPr>
          <p:spPr bwMode="auto">
            <a:xfrm>
              <a:off x="4518" y="1636"/>
              <a:ext cx="2601" cy="2410"/>
            </a:xfrm>
            <a:custGeom>
              <a:avLst/>
              <a:gdLst>
                <a:gd name="T0" fmla="*/ 149 w 2601"/>
                <a:gd name="T1" fmla="*/ 0 h 2410"/>
                <a:gd name="T2" fmla="*/ 1086 w 2601"/>
                <a:gd name="T3" fmla="*/ 0 h 2410"/>
                <a:gd name="T4" fmla="*/ 1086 w 2601"/>
                <a:gd name="T5" fmla="*/ 859 h 2410"/>
                <a:gd name="T6" fmla="*/ 1089 w 2601"/>
                <a:gd name="T7" fmla="*/ 904 h 2410"/>
                <a:gd name="T8" fmla="*/ 1100 w 2601"/>
                <a:gd name="T9" fmla="*/ 946 h 2410"/>
                <a:gd name="T10" fmla="*/ 1116 w 2601"/>
                <a:gd name="T11" fmla="*/ 984 h 2410"/>
                <a:gd name="T12" fmla="*/ 1138 w 2601"/>
                <a:gd name="T13" fmla="*/ 1020 h 2410"/>
                <a:gd name="T14" fmla="*/ 1166 w 2601"/>
                <a:gd name="T15" fmla="*/ 1052 h 2410"/>
                <a:gd name="T16" fmla="*/ 1197 w 2601"/>
                <a:gd name="T17" fmla="*/ 1079 h 2410"/>
                <a:gd name="T18" fmla="*/ 1233 w 2601"/>
                <a:gd name="T19" fmla="*/ 1101 h 2410"/>
                <a:gd name="T20" fmla="*/ 1272 w 2601"/>
                <a:gd name="T21" fmla="*/ 1118 h 2410"/>
                <a:gd name="T22" fmla="*/ 1314 w 2601"/>
                <a:gd name="T23" fmla="*/ 1129 h 2410"/>
                <a:gd name="T24" fmla="*/ 1358 w 2601"/>
                <a:gd name="T25" fmla="*/ 1132 h 2410"/>
                <a:gd name="T26" fmla="*/ 1358 w 2601"/>
                <a:gd name="T27" fmla="*/ 1132 h 2410"/>
                <a:gd name="T28" fmla="*/ 2601 w 2601"/>
                <a:gd name="T29" fmla="*/ 1132 h 2410"/>
                <a:gd name="T30" fmla="*/ 2601 w 2601"/>
                <a:gd name="T31" fmla="*/ 1642 h 2410"/>
                <a:gd name="T32" fmla="*/ 2597 w 2601"/>
                <a:gd name="T33" fmla="*/ 1672 h 2410"/>
                <a:gd name="T34" fmla="*/ 2589 w 2601"/>
                <a:gd name="T35" fmla="*/ 1700 h 2410"/>
                <a:gd name="T36" fmla="*/ 2575 w 2601"/>
                <a:gd name="T37" fmla="*/ 1725 h 2410"/>
                <a:gd name="T38" fmla="*/ 2557 w 2601"/>
                <a:gd name="T39" fmla="*/ 1747 h 2410"/>
                <a:gd name="T40" fmla="*/ 2535 w 2601"/>
                <a:gd name="T41" fmla="*/ 1766 h 2410"/>
                <a:gd name="T42" fmla="*/ 2509 w 2601"/>
                <a:gd name="T43" fmla="*/ 1780 h 2410"/>
                <a:gd name="T44" fmla="*/ 2482 w 2601"/>
                <a:gd name="T45" fmla="*/ 1788 h 2410"/>
                <a:gd name="T46" fmla="*/ 2451 w 2601"/>
                <a:gd name="T47" fmla="*/ 1791 h 2410"/>
                <a:gd name="T48" fmla="*/ 1137 w 2601"/>
                <a:gd name="T49" fmla="*/ 1791 h 2410"/>
                <a:gd name="T50" fmla="*/ 540 w 2601"/>
                <a:gd name="T51" fmla="*/ 2388 h 2410"/>
                <a:gd name="T52" fmla="*/ 523 w 2601"/>
                <a:gd name="T53" fmla="*/ 2401 h 2410"/>
                <a:gd name="T54" fmla="*/ 505 w 2601"/>
                <a:gd name="T55" fmla="*/ 2408 h 2410"/>
                <a:gd name="T56" fmla="*/ 486 w 2601"/>
                <a:gd name="T57" fmla="*/ 2410 h 2410"/>
                <a:gd name="T58" fmla="*/ 467 w 2601"/>
                <a:gd name="T59" fmla="*/ 2408 h 2410"/>
                <a:gd name="T60" fmla="*/ 450 w 2601"/>
                <a:gd name="T61" fmla="*/ 2401 h 2410"/>
                <a:gd name="T62" fmla="*/ 435 w 2601"/>
                <a:gd name="T63" fmla="*/ 2389 h 2410"/>
                <a:gd name="T64" fmla="*/ 423 w 2601"/>
                <a:gd name="T65" fmla="*/ 2374 h 2410"/>
                <a:gd name="T66" fmla="*/ 415 w 2601"/>
                <a:gd name="T67" fmla="*/ 2356 h 2410"/>
                <a:gd name="T68" fmla="*/ 412 w 2601"/>
                <a:gd name="T69" fmla="*/ 2335 h 2410"/>
                <a:gd name="T70" fmla="*/ 412 w 2601"/>
                <a:gd name="T71" fmla="*/ 1791 h 2410"/>
                <a:gd name="T72" fmla="*/ 149 w 2601"/>
                <a:gd name="T73" fmla="*/ 1791 h 2410"/>
                <a:gd name="T74" fmla="*/ 119 w 2601"/>
                <a:gd name="T75" fmla="*/ 1788 h 2410"/>
                <a:gd name="T76" fmla="*/ 91 w 2601"/>
                <a:gd name="T77" fmla="*/ 1780 h 2410"/>
                <a:gd name="T78" fmla="*/ 66 w 2601"/>
                <a:gd name="T79" fmla="*/ 1766 h 2410"/>
                <a:gd name="T80" fmla="*/ 44 w 2601"/>
                <a:gd name="T81" fmla="*/ 1747 h 2410"/>
                <a:gd name="T82" fmla="*/ 25 w 2601"/>
                <a:gd name="T83" fmla="*/ 1725 h 2410"/>
                <a:gd name="T84" fmla="*/ 12 w 2601"/>
                <a:gd name="T85" fmla="*/ 1700 h 2410"/>
                <a:gd name="T86" fmla="*/ 3 w 2601"/>
                <a:gd name="T87" fmla="*/ 1672 h 2410"/>
                <a:gd name="T88" fmla="*/ 0 w 2601"/>
                <a:gd name="T89" fmla="*/ 1642 h 2410"/>
                <a:gd name="T90" fmla="*/ 0 w 2601"/>
                <a:gd name="T91" fmla="*/ 149 h 2410"/>
                <a:gd name="T92" fmla="*/ 3 w 2601"/>
                <a:gd name="T93" fmla="*/ 119 h 2410"/>
                <a:gd name="T94" fmla="*/ 12 w 2601"/>
                <a:gd name="T95" fmla="*/ 91 h 2410"/>
                <a:gd name="T96" fmla="*/ 25 w 2601"/>
                <a:gd name="T97" fmla="*/ 66 h 2410"/>
                <a:gd name="T98" fmla="*/ 44 w 2601"/>
                <a:gd name="T99" fmla="*/ 44 h 2410"/>
                <a:gd name="T100" fmla="*/ 66 w 2601"/>
                <a:gd name="T101" fmla="*/ 25 h 2410"/>
                <a:gd name="T102" fmla="*/ 91 w 2601"/>
                <a:gd name="T103" fmla="*/ 13 h 2410"/>
                <a:gd name="T104" fmla="*/ 119 w 2601"/>
                <a:gd name="T105" fmla="*/ 3 h 2410"/>
                <a:gd name="T106" fmla="*/ 149 w 2601"/>
                <a:gd name="T107" fmla="*/ 0 h 2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01" h="2410">
                  <a:moveTo>
                    <a:pt x="149" y="0"/>
                  </a:moveTo>
                  <a:lnTo>
                    <a:pt x="1086" y="0"/>
                  </a:lnTo>
                  <a:lnTo>
                    <a:pt x="1086" y="859"/>
                  </a:lnTo>
                  <a:lnTo>
                    <a:pt x="1089" y="904"/>
                  </a:lnTo>
                  <a:lnTo>
                    <a:pt x="1100" y="946"/>
                  </a:lnTo>
                  <a:lnTo>
                    <a:pt x="1116" y="984"/>
                  </a:lnTo>
                  <a:lnTo>
                    <a:pt x="1138" y="1020"/>
                  </a:lnTo>
                  <a:lnTo>
                    <a:pt x="1166" y="1052"/>
                  </a:lnTo>
                  <a:lnTo>
                    <a:pt x="1197" y="1079"/>
                  </a:lnTo>
                  <a:lnTo>
                    <a:pt x="1233" y="1101"/>
                  </a:lnTo>
                  <a:lnTo>
                    <a:pt x="1272" y="1118"/>
                  </a:lnTo>
                  <a:lnTo>
                    <a:pt x="1314" y="1129"/>
                  </a:lnTo>
                  <a:lnTo>
                    <a:pt x="1358" y="1132"/>
                  </a:lnTo>
                  <a:lnTo>
                    <a:pt x="1358" y="1132"/>
                  </a:lnTo>
                  <a:lnTo>
                    <a:pt x="2601" y="1132"/>
                  </a:lnTo>
                  <a:lnTo>
                    <a:pt x="2601" y="1642"/>
                  </a:lnTo>
                  <a:lnTo>
                    <a:pt x="2597" y="1672"/>
                  </a:lnTo>
                  <a:lnTo>
                    <a:pt x="2589" y="1700"/>
                  </a:lnTo>
                  <a:lnTo>
                    <a:pt x="2575" y="1725"/>
                  </a:lnTo>
                  <a:lnTo>
                    <a:pt x="2557" y="1747"/>
                  </a:lnTo>
                  <a:lnTo>
                    <a:pt x="2535" y="1766"/>
                  </a:lnTo>
                  <a:lnTo>
                    <a:pt x="2509" y="1780"/>
                  </a:lnTo>
                  <a:lnTo>
                    <a:pt x="2482" y="1788"/>
                  </a:lnTo>
                  <a:lnTo>
                    <a:pt x="2451" y="1791"/>
                  </a:lnTo>
                  <a:lnTo>
                    <a:pt x="1137" y="1791"/>
                  </a:lnTo>
                  <a:lnTo>
                    <a:pt x="540" y="2388"/>
                  </a:lnTo>
                  <a:lnTo>
                    <a:pt x="523" y="2401"/>
                  </a:lnTo>
                  <a:lnTo>
                    <a:pt x="505" y="2408"/>
                  </a:lnTo>
                  <a:lnTo>
                    <a:pt x="486" y="2410"/>
                  </a:lnTo>
                  <a:lnTo>
                    <a:pt x="467" y="2408"/>
                  </a:lnTo>
                  <a:lnTo>
                    <a:pt x="450" y="2401"/>
                  </a:lnTo>
                  <a:lnTo>
                    <a:pt x="435" y="2389"/>
                  </a:lnTo>
                  <a:lnTo>
                    <a:pt x="423" y="2374"/>
                  </a:lnTo>
                  <a:lnTo>
                    <a:pt x="415" y="2356"/>
                  </a:lnTo>
                  <a:lnTo>
                    <a:pt x="412" y="2335"/>
                  </a:lnTo>
                  <a:lnTo>
                    <a:pt x="412" y="1791"/>
                  </a:lnTo>
                  <a:lnTo>
                    <a:pt x="149" y="1791"/>
                  </a:lnTo>
                  <a:lnTo>
                    <a:pt x="119" y="1788"/>
                  </a:lnTo>
                  <a:lnTo>
                    <a:pt x="91" y="1780"/>
                  </a:lnTo>
                  <a:lnTo>
                    <a:pt x="66" y="1766"/>
                  </a:lnTo>
                  <a:lnTo>
                    <a:pt x="44" y="1747"/>
                  </a:lnTo>
                  <a:lnTo>
                    <a:pt x="25" y="1725"/>
                  </a:lnTo>
                  <a:lnTo>
                    <a:pt x="12" y="1700"/>
                  </a:lnTo>
                  <a:lnTo>
                    <a:pt x="3" y="1672"/>
                  </a:lnTo>
                  <a:lnTo>
                    <a:pt x="0" y="1642"/>
                  </a:lnTo>
                  <a:lnTo>
                    <a:pt x="0" y="149"/>
                  </a:lnTo>
                  <a:lnTo>
                    <a:pt x="3" y="119"/>
                  </a:lnTo>
                  <a:lnTo>
                    <a:pt x="12" y="91"/>
                  </a:lnTo>
                  <a:lnTo>
                    <a:pt x="25" y="66"/>
                  </a:lnTo>
                  <a:lnTo>
                    <a:pt x="44" y="44"/>
                  </a:lnTo>
                  <a:lnTo>
                    <a:pt x="66" y="25"/>
                  </a:lnTo>
                  <a:lnTo>
                    <a:pt x="91" y="13"/>
                  </a:lnTo>
                  <a:lnTo>
                    <a:pt x="119"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 name="Freeform 74"/>
            <p:cNvSpPr>
              <a:spLocks noEditPoints="1"/>
            </p:cNvSpPr>
            <p:nvPr/>
          </p:nvSpPr>
          <p:spPr bwMode="auto">
            <a:xfrm>
              <a:off x="5726" y="854"/>
              <a:ext cx="2601" cy="2410"/>
            </a:xfrm>
            <a:custGeom>
              <a:avLst/>
              <a:gdLst>
                <a:gd name="T0" fmla="*/ 1938 w 2601"/>
                <a:gd name="T1" fmla="*/ 699 h 2410"/>
                <a:gd name="T2" fmla="*/ 1863 w 2601"/>
                <a:gd name="T3" fmla="*/ 751 h 2410"/>
                <a:gd name="T4" fmla="*/ 1825 w 2601"/>
                <a:gd name="T5" fmla="*/ 834 h 2410"/>
                <a:gd name="T6" fmla="*/ 1833 w 2601"/>
                <a:gd name="T7" fmla="*/ 929 h 2410"/>
                <a:gd name="T8" fmla="*/ 1885 w 2601"/>
                <a:gd name="T9" fmla="*/ 1003 h 2410"/>
                <a:gd name="T10" fmla="*/ 1969 w 2601"/>
                <a:gd name="T11" fmla="*/ 1042 h 2410"/>
                <a:gd name="T12" fmla="*/ 2063 w 2601"/>
                <a:gd name="T13" fmla="*/ 1034 h 2410"/>
                <a:gd name="T14" fmla="*/ 2137 w 2601"/>
                <a:gd name="T15" fmla="*/ 981 h 2410"/>
                <a:gd name="T16" fmla="*/ 2177 w 2601"/>
                <a:gd name="T17" fmla="*/ 897 h 2410"/>
                <a:gd name="T18" fmla="*/ 2169 w 2601"/>
                <a:gd name="T19" fmla="*/ 804 h 2410"/>
                <a:gd name="T20" fmla="*/ 2115 w 2601"/>
                <a:gd name="T21" fmla="*/ 729 h 2410"/>
                <a:gd name="T22" fmla="*/ 2032 w 2601"/>
                <a:gd name="T23" fmla="*/ 690 h 2410"/>
                <a:gd name="T24" fmla="*/ 1269 w 2601"/>
                <a:gd name="T25" fmla="*/ 690 h 2410"/>
                <a:gd name="T26" fmla="*/ 1186 w 2601"/>
                <a:gd name="T27" fmla="*/ 729 h 2410"/>
                <a:gd name="T28" fmla="*/ 1134 w 2601"/>
                <a:gd name="T29" fmla="*/ 804 h 2410"/>
                <a:gd name="T30" fmla="*/ 1126 w 2601"/>
                <a:gd name="T31" fmla="*/ 897 h 2410"/>
                <a:gd name="T32" fmla="*/ 1165 w 2601"/>
                <a:gd name="T33" fmla="*/ 981 h 2410"/>
                <a:gd name="T34" fmla="*/ 1239 w 2601"/>
                <a:gd name="T35" fmla="*/ 1034 h 2410"/>
                <a:gd name="T36" fmla="*/ 1334 w 2601"/>
                <a:gd name="T37" fmla="*/ 1042 h 2410"/>
                <a:gd name="T38" fmla="*/ 1416 w 2601"/>
                <a:gd name="T39" fmla="*/ 1003 h 2410"/>
                <a:gd name="T40" fmla="*/ 1469 w 2601"/>
                <a:gd name="T41" fmla="*/ 929 h 2410"/>
                <a:gd name="T42" fmla="*/ 1477 w 2601"/>
                <a:gd name="T43" fmla="*/ 834 h 2410"/>
                <a:gd name="T44" fmla="*/ 1438 w 2601"/>
                <a:gd name="T45" fmla="*/ 751 h 2410"/>
                <a:gd name="T46" fmla="*/ 1364 w 2601"/>
                <a:gd name="T47" fmla="*/ 699 h 2410"/>
                <a:gd name="T48" fmla="*/ 602 w 2601"/>
                <a:gd name="T49" fmla="*/ 687 h 2410"/>
                <a:gd name="T50" fmla="*/ 512 w 2601"/>
                <a:gd name="T51" fmla="*/ 711 h 2410"/>
                <a:gd name="T52" fmla="*/ 447 w 2601"/>
                <a:gd name="T53" fmla="*/ 776 h 2410"/>
                <a:gd name="T54" fmla="*/ 422 w 2601"/>
                <a:gd name="T55" fmla="*/ 866 h 2410"/>
                <a:gd name="T56" fmla="*/ 447 w 2601"/>
                <a:gd name="T57" fmla="*/ 956 h 2410"/>
                <a:gd name="T58" fmla="*/ 512 w 2601"/>
                <a:gd name="T59" fmla="*/ 1020 h 2410"/>
                <a:gd name="T60" fmla="*/ 602 w 2601"/>
                <a:gd name="T61" fmla="*/ 1044 h 2410"/>
                <a:gd name="T62" fmla="*/ 692 w 2601"/>
                <a:gd name="T63" fmla="*/ 1020 h 2410"/>
                <a:gd name="T64" fmla="*/ 756 w 2601"/>
                <a:gd name="T65" fmla="*/ 956 h 2410"/>
                <a:gd name="T66" fmla="*/ 780 w 2601"/>
                <a:gd name="T67" fmla="*/ 866 h 2410"/>
                <a:gd name="T68" fmla="*/ 756 w 2601"/>
                <a:gd name="T69" fmla="*/ 776 h 2410"/>
                <a:gd name="T70" fmla="*/ 692 w 2601"/>
                <a:gd name="T71" fmla="*/ 711 h 2410"/>
                <a:gd name="T72" fmla="*/ 602 w 2601"/>
                <a:gd name="T73" fmla="*/ 687 h 2410"/>
                <a:gd name="T74" fmla="*/ 2482 w 2601"/>
                <a:gd name="T75" fmla="*/ 3 h 2410"/>
                <a:gd name="T76" fmla="*/ 2557 w 2601"/>
                <a:gd name="T77" fmla="*/ 44 h 2410"/>
                <a:gd name="T78" fmla="*/ 2599 w 2601"/>
                <a:gd name="T79" fmla="*/ 119 h 2410"/>
                <a:gd name="T80" fmla="*/ 2599 w 2601"/>
                <a:gd name="T81" fmla="*/ 1671 h 2410"/>
                <a:gd name="T82" fmla="*/ 2557 w 2601"/>
                <a:gd name="T83" fmla="*/ 1748 h 2410"/>
                <a:gd name="T84" fmla="*/ 2482 w 2601"/>
                <a:gd name="T85" fmla="*/ 1788 h 2410"/>
                <a:gd name="T86" fmla="*/ 2189 w 2601"/>
                <a:gd name="T87" fmla="*/ 2335 h 2410"/>
                <a:gd name="T88" fmla="*/ 2166 w 2601"/>
                <a:gd name="T89" fmla="*/ 2388 h 2410"/>
                <a:gd name="T90" fmla="*/ 2115 w 2601"/>
                <a:gd name="T91" fmla="*/ 2410 h 2410"/>
                <a:gd name="T92" fmla="*/ 2061 w 2601"/>
                <a:gd name="T93" fmla="*/ 2388 h 2410"/>
                <a:gd name="T94" fmla="*/ 120 w 2601"/>
                <a:gd name="T95" fmla="*/ 1788 h 2410"/>
                <a:gd name="T96" fmla="*/ 44 w 2601"/>
                <a:gd name="T97" fmla="*/ 1748 h 2410"/>
                <a:gd name="T98" fmla="*/ 4 w 2601"/>
                <a:gd name="T99" fmla="*/ 1671 h 2410"/>
                <a:gd name="T100" fmla="*/ 4 w 2601"/>
                <a:gd name="T101" fmla="*/ 119 h 2410"/>
                <a:gd name="T102" fmla="*/ 44 w 2601"/>
                <a:gd name="T103" fmla="*/ 44 h 2410"/>
                <a:gd name="T104" fmla="*/ 120 w 2601"/>
                <a:gd name="T105" fmla="*/ 3 h 2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01" h="2410">
                  <a:moveTo>
                    <a:pt x="2001" y="687"/>
                  </a:moveTo>
                  <a:lnTo>
                    <a:pt x="1969" y="690"/>
                  </a:lnTo>
                  <a:lnTo>
                    <a:pt x="1938" y="699"/>
                  </a:lnTo>
                  <a:lnTo>
                    <a:pt x="1911" y="711"/>
                  </a:lnTo>
                  <a:lnTo>
                    <a:pt x="1885" y="729"/>
                  </a:lnTo>
                  <a:lnTo>
                    <a:pt x="1863" y="751"/>
                  </a:lnTo>
                  <a:lnTo>
                    <a:pt x="1846" y="776"/>
                  </a:lnTo>
                  <a:lnTo>
                    <a:pt x="1833" y="804"/>
                  </a:lnTo>
                  <a:lnTo>
                    <a:pt x="1825" y="834"/>
                  </a:lnTo>
                  <a:lnTo>
                    <a:pt x="1822" y="866"/>
                  </a:lnTo>
                  <a:lnTo>
                    <a:pt x="1825" y="897"/>
                  </a:lnTo>
                  <a:lnTo>
                    <a:pt x="1833" y="929"/>
                  </a:lnTo>
                  <a:lnTo>
                    <a:pt x="1846" y="956"/>
                  </a:lnTo>
                  <a:lnTo>
                    <a:pt x="1863" y="981"/>
                  </a:lnTo>
                  <a:lnTo>
                    <a:pt x="1885" y="1003"/>
                  </a:lnTo>
                  <a:lnTo>
                    <a:pt x="1911" y="1020"/>
                  </a:lnTo>
                  <a:lnTo>
                    <a:pt x="1938" y="1034"/>
                  </a:lnTo>
                  <a:lnTo>
                    <a:pt x="1969" y="1042"/>
                  </a:lnTo>
                  <a:lnTo>
                    <a:pt x="2001" y="1044"/>
                  </a:lnTo>
                  <a:lnTo>
                    <a:pt x="2032" y="1042"/>
                  </a:lnTo>
                  <a:lnTo>
                    <a:pt x="2063" y="1034"/>
                  </a:lnTo>
                  <a:lnTo>
                    <a:pt x="2091" y="1020"/>
                  </a:lnTo>
                  <a:lnTo>
                    <a:pt x="2115" y="1003"/>
                  </a:lnTo>
                  <a:lnTo>
                    <a:pt x="2137" y="981"/>
                  </a:lnTo>
                  <a:lnTo>
                    <a:pt x="2155" y="956"/>
                  </a:lnTo>
                  <a:lnTo>
                    <a:pt x="2169" y="929"/>
                  </a:lnTo>
                  <a:lnTo>
                    <a:pt x="2177" y="897"/>
                  </a:lnTo>
                  <a:lnTo>
                    <a:pt x="2179" y="866"/>
                  </a:lnTo>
                  <a:lnTo>
                    <a:pt x="2177" y="834"/>
                  </a:lnTo>
                  <a:lnTo>
                    <a:pt x="2169" y="804"/>
                  </a:lnTo>
                  <a:lnTo>
                    <a:pt x="2155" y="776"/>
                  </a:lnTo>
                  <a:lnTo>
                    <a:pt x="2137" y="751"/>
                  </a:lnTo>
                  <a:lnTo>
                    <a:pt x="2115" y="729"/>
                  </a:lnTo>
                  <a:lnTo>
                    <a:pt x="2091" y="711"/>
                  </a:lnTo>
                  <a:lnTo>
                    <a:pt x="2063" y="699"/>
                  </a:lnTo>
                  <a:lnTo>
                    <a:pt x="2032" y="690"/>
                  </a:lnTo>
                  <a:lnTo>
                    <a:pt x="2001" y="687"/>
                  </a:lnTo>
                  <a:close/>
                  <a:moveTo>
                    <a:pt x="1301" y="687"/>
                  </a:moveTo>
                  <a:lnTo>
                    <a:pt x="1269" y="690"/>
                  </a:lnTo>
                  <a:lnTo>
                    <a:pt x="1239" y="699"/>
                  </a:lnTo>
                  <a:lnTo>
                    <a:pt x="1211" y="711"/>
                  </a:lnTo>
                  <a:lnTo>
                    <a:pt x="1186" y="729"/>
                  </a:lnTo>
                  <a:lnTo>
                    <a:pt x="1165" y="751"/>
                  </a:lnTo>
                  <a:lnTo>
                    <a:pt x="1146" y="776"/>
                  </a:lnTo>
                  <a:lnTo>
                    <a:pt x="1134" y="804"/>
                  </a:lnTo>
                  <a:lnTo>
                    <a:pt x="1126" y="834"/>
                  </a:lnTo>
                  <a:lnTo>
                    <a:pt x="1122" y="866"/>
                  </a:lnTo>
                  <a:lnTo>
                    <a:pt x="1126" y="897"/>
                  </a:lnTo>
                  <a:lnTo>
                    <a:pt x="1134" y="929"/>
                  </a:lnTo>
                  <a:lnTo>
                    <a:pt x="1146" y="956"/>
                  </a:lnTo>
                  <a:lnTo>
                    <a:pt x="1165" y="981"/>
                  </a:lnTo>
                  <a:lnTo>
                    <a:pt x="1186" y="1003"/>
                  </a:lnTo>
                  <a:lnTo>
                    <a:pt x="1211" y="1020"/>
                  </a:lnTo>
                  <a:lnTo>
                    <a:pt x="1239" y="1034"/>
                  </a:lnTo>
                  <a:lnTo>
                    <a:pt x="1269" y="1042"/>
                  </a:lnTo>
                  <a:lnTo>
                    <a:pt x="1301" y="1044"/>
                  </a:lnTo>
                  <a:lnTo>
                    <a:pt x="1334" y="1042"/>
                  </a:lnTo>
                  <a:lnTo>
                    <a:pt x="1364" y="1034"/>
                  </a:lnTo>
                  <a:lnTo>
                    <a:pt x="1392" y="1020"/>
                  </a:lnTo>
                  <a:lnTo>
                    <a:pt x="1416" y="1003"/>
                  </a:lnTo>
                  <a:lnTo>
                    <a:pt x="1438" y="981"/>
                  </a:lnTo>
                  <a:lnTo>
                    <a:pt x="1455" y="956"/>
                  </a:lnTo>
                  <a:lnTo>
                    <a:pt x="1469" y="929"/>
                  </a:lnTo>
                  <a:lnTo>
                    <a:pt x="1477" y="897"/>
                  </a:lnTo>
                  <a:lnTo>
                    <a:pt x="1479" y="866"/>
                  </a:lnTo>
                  <a:lnTo>
                    <a:pt x="1477" y="834"/>
                  </a:lnTo>
                  <a:lnTo>
                    <a:pt x="1469" y="804"/>
                  </a:lnTo>
                  <a:lnTo>
                    <a:pt x="1455" y="776"/>
                  </a:lnTo>
                  <a:lnTo>
                    <a:pt x="1438" y="751"/>
                  </a:lnTo>
                  <a:lnTo>
                    <a:pt x="1416" y="729"/>
                  </a:lnTo>
                  <a:lnTo>
                    <a:pt x="1392" y="711"/>
                  </a:lnTo>
                  <a:lnTo>
                    <a:pt x="1364" y="699"/>
                  </a:lnTo>
                  <a:lnTo>
                    <a:pt x="1334" y="690"/>
                  </a:lnTo>
                  <a:lnTo>
                    <a:pt x="1301" y="687"/>
                  </a:lnTo>
                  <a:close/>
                  <a:moveTo>
                    <a:pt x="602" y="687"/>
                  </a:moveTo>
                  <a:lnTo>
                    <a:pt x="569" y="690"/>
                  </a:lnTo>
                  <a:lnTo>
                    <a:pt x="539" y="699"/>
                  </a:lnTo>
                  <a:lnTo>
                    <a:pt x="512" y="711"/>
                  </a:lnTo>
                  <a:lnTo>
                    <a:pt x="486" y="729"/>
                  </a:lnTo>
                  <a:lnTo>
                    <a:pt x="465" y="751"/>
                  </a:lnTo>
                  <a:lnTo>
                    <a:pt x="447" y="776"/>
                  </a:lnTo>
                  <a:lnTo>
                    <a:pt x="434" y="804"/>
                  </a:lnTo>
                  <a:lnTo>
                    <a:pt x="426" y="834"/>
                  </a:lnTo>
                  <a:lnTo>
                    <a:pt x="422" y="866"/>
                  </a:lnTo>
                  <a:lnTo>
                    <a:pt x="426" y="897"/>
                  </a:lnTo>
                  <a:lnTo>
                    <a:pt x="434" y="929"/>
                  </a:lnTo>
                  <a:lnTo>
                    <a:pt x="447" y="956"/>
                  </a:lnTo>
                  <a:lnTo>
                    <a:pt x="465" y="981"/>
                  </a:lnTo>
                  <a:lnTo>
                    <a:pt x="486" y="1003"/>
                  </a:lnTo>
                  <a:lnTo>
                    <a:pt x="512" y="1020"/>
                  </a:lnTo>
                  <a:lnTo>
                    <a:pt x="539" y="1034"/>
                  </a:lnTo>
                  <a:lnTo>
                    <a:pt x="569" y="1042"/>
                  </a:lnTo>
                  <a:lnTo>
                    <a:pt x="602" y="1044"/>
                  </a:lnTo>
                  <a:lnTo>
                    <a:pt x="634" y="1042"/>
                  </a:lnTo>
                  <a:lnTo>
                    <a:pt x="664" y="1034"/>
                  </a:lnTo>
                  <a:lnTo>
                    <a:pt x="692" y="1020"/>
                  </a:lnTo>
                  <a:lnTo>
                    <a:pt x="716" y="1003"/>
                  </a:lnTo>
                  <a:lnTo>
                    <a:pt x="738" y="981"/>
                  </a:lnTo>
                  <a:lnTo>
                    <a:pt x="756" y="956"/>
                  </a:lnTo>
                  <a:lnTo>
                    <a:pt x="769" y="929"/>
                  </a:lnTo>
                  <a:lnTo>
                    <a:pt x="777" y="897"/>
                  </a:lnTo>
                  <a:lnTo>
                    <a:pt x="780" y="866"/>
                  </a:lnTo>
                  <a:lnTo>
                    <a:pt x="777" y="834"/>
                  </a:lnTo>
                  <a:lnTo>
                    <a:pt x="769" y="804"/>
                  </a:lnTo>
                  <a:lnTo>
                    <a:pt x="756" y="776"/>
                  </a:lnTo>
                  <a:lnTo>
                    <a:pt x="738" y="751"/>
                  </a:lnTo>
                  <a:lnTo>
                    <a:pt x="716" y="729"/>
                  </a:lnTo>
                  <a:lnTo>
                    <a:pt x="692" y="711"/>
                  </a:lnTo>
                  <a:lnTo>
                    <a:pt x="664" y="699"/>
                  </a:lnTo>
                  <a:lnTo>
                    <a:pt x="634" y="690"/>
                  </a:lnTo>
                  <a:lnTo>
                    <a:pt x="602" y="687"/>
                  </a:lnTo>
                  <a:close/>
                  <a:moveTo>
                    <a:pt x="150" y="0"/>
                  </a:moveTo>
                  <a:lnTo>
                    <a:pt x="2452" y="0"/>
                  </a:lnTo>
                  <a:lnTo>
                    <a:pt x="2482" y="3"/>
                  </a:lnTo>
                  <a:lnTo>
                    <a:pt x="2510" y="12"/>
                  </a:lnTo>
                  <a:lnTo>
                    <a:pt x="2535" y="25"/>
                  </a:lnTo>
                  <a:lnTo>
                    <a:pt x="2557" y="44"/>
                  </a:lnTo>
                  <a:lnTo>
                    <a:pt x="2576" y="66"/>
                  </a:lnTo>
                  <a:lnTo>
                    <a:pt x="2589" y="91"/>
                  </a:lnTo>
                  <a:lnTo>
                    <a:pt x="2599" y="119"/>
                  </a:lnTo>
                  <a:lnTo>
                    <a:pt x="2601" y="149"/>
                  </a:lnTo>
                  <a:lnTo>
                    <a:pt x="2601" y="1641"/>
                  </a:lnTo>
                  <a:lnTo>
                    <a:pt x="2599" y="1671"/>
                  </a:lnTo>
                  <a:lnTo>
                    <a:pt x="2589" y="1700"/>
                  </a:lnTo>
                  <a:lnTo>
                    <a:pt x="2576" y="1726"/>
                  </a:lnTo>
                  <a:lnTo>
                    <a:pt x="2557" y="1748"/>
                  </a:lnTo>
                  <a:lnTo>
                    <a:pt x="2535" y="1765"/>
                  </a:lnTo>
                  <a:lnTo>
                    <a:pt x="2510" y="1779"/>
                  </a:lnTo>
                  <a:lnTo>
                    <a:pt x="2482" y="1788"/>
                  </a:lnTo>
                  <a:lnTo>
                    <a:pt x="2452" y="1790"/>
                  </a:lnTo>
                  <a:lnTo>
                    <a:pt x="2189" y="1790"/>
                  </a:lnTo>
                  <a:lnTo>
                    <a:pt x="2189" y="2335"/>
                  </a:lnTo>
                  <a:lnTo>
                    <a:pt x="2186" y="2356"/>
                  </a:lnTo>
                  <a:lnTo>
                    <a:pt x="2179" y="2374"/>
                  </a:lnTo>
                  <a:lnTo>
                    <a:pt x="2166" y="2388"/>
                  </a:lnTo>
                  <a:lnTo>
                    <a:pt x="2151" y="2400"/>
                  </a:lnTo>
                  <a:lnTo>
                    <a:pt x="2134" y="2407"/>
                  </a:lnTo>
                  <a:lnTo>
                    <a:pt x="2115" y="2410"/>
                  </a:lnTo>
                  <a:lnTo>
                    <a:pt x="2097" y="2408"/>
                  </a:lnTo>
                  <a:lnTo>
                    <a:pt x="2078" y="2401"/>
                  </a:lnTo>
                  <a:lnTo>
                    <a:pt x="2061" y="2388"/>
                  </a:lnTo>
                  <a:lnTo>
                    <a:pt x="1464" y="1790"/>
                  </a:lnTo>
                  <a:lnTo>
                    <a:pt x="150" y="1790"/>
                  </a:lnTo>
                  <a:lnTo>
                    <a:pt x="120" y="1788"/>
                  </a:lnTo>
                  <a:lnTo>
                    <a:pt x="92" y="1779"/>
                  </a:lnTo>
                  <a:lnTo>
                    <a:pt x="66" y="1765"/>
                  </a:lnTo>
                  <a:lnTo>
                    <a:pt x="44" y="1748"/>
                  </a:lnTo>
                  <a:lnTo>
                    <a:pt x="26" y="1726"/>
                  </a:lnTo>
                  <a:lnTo>
                    <a:pt x="12" y="1700"/>
                  </a:lnTo>
                  <a:lnTo>
                    <a:pt x="4" y="1671"/>
                  </a:lnTo>
                  <a:lnTo>
                    <a:pt x="0" y="1641"/>
                  </a:lnTo>
                  <a:lnTo>
                    <a:pt x="0" y="149"/>
                  </a:lnTo>
                  <a:lnTo>
                    <a:pt x="4" y="119"/>
                  </a:lnTo>
                  <a:lnTo>
                    <a:pt x="12" y="91"/>
                  </a:lnTo>
                  <a:lnTo>
                    <a:pt x="26" y="66"/>
                  </a:lnTo>
                  <a:lnTo>
                    <a:pt x="44" y="44"/>
                  </a:lnTo>
                  <a:lnTo>
                    <a:pt x="66" y="25"/>
                  </a:lnTo>
                  <a:lnTo>
                    <a:pt x="92" y="12"/>
                  </a:lnTo>
                  <a:lnTo>
                    <a:pt x="120"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82" name="Group 136"/>
          <p:cNvGrpSpPr>
            <a:grpSpLocks noChangeAspect="1"/>
          </p:cNvGrpSpPr>
          <p:nvPr/>
        </p:nvGrpSpPr>
        <p:grpSpPr bwMode="auto">
          <a:xfrm>
            <a:off x="1967296" y="2093247"/>
            <a:ext cx="258433" cy="246896"/>
            <a:chOff x="3002" y="2187"/>
            <a:chExt cx="784" cy="749"/>
          </a:xfrm>
          <a:solidFill>
            <a:schemeClr val="tx1">
              <a:lumMod val="65000"/>
              <a:lumOff val="35000"/>
            </a:schemeClr>
          </a:solidFill>
        </p:grpSpPr>
        <p:sp>
          <p:nvSpPr>
            <p:cNvPr id="185" name="Freeform 138"/>
            <p:cNvSpPr>
              <a:spLocks/>
            </p:cNvSpPr>
            <p:nvPr/>
          </p:nvSpPr>
          <p:spPr bwMode="auto">
            <a:xfrm>
              <a:off x="3101" y="2187"/>
              <a:ext cx="176" cy="176"/>
            </a:xfrm>
            <a:custGeom>
              <a:avLst/>
              <a:gdLst>
                <a:gd name="T0" fmla="*/ 440 w 879"/>
                <a:gd name="T1" fmla="*/ 0 h 879"/>
                <a:gd name="T2" fmla="*/ 494 w 879"/>
                <a:gd name="T3" fmla="*/ 2 h 879"/>
                <a:gd name="T4" fmla="*/ 548 w 879"/>
                <a:gd name="T5" fmla="*/ 13 h 879"/>
                <a:gd name="T6" fmla="*/ 598 w 879"/>
                <a:gd name="T7" fmla="*/ 28 h 879"/>
                <a:gd name="T8" fmla="*/ 646 w 879"/>
                <a:gd name="T9" fmla="*/ 51 h 879"/>
                <a:gd name="T10" fmla="*/ 691 w 879"/>
                <a:gd name="T11" fmla="*/ 78 h 879"/>
                <a:gd name="T12" fmla="*/ 731 w 879"/>
                <a:gd name="T13" fmla="*/ 111 h 879"/>
                <a:gd name="T14" fmla="*/ 768 w 879"/>
                <a:gd name="T15" fmla="*/ 148 h 879"/>
                <a:gd name="T16" fmla="*/ 801 w 879"/>
                <a:gd name="T17" fmla="*/ 188 h 879"/>
                <a:gd name="T18" fmla="*/ 828 w 879"/>
                <a:gd name="T19" fmla="*/ 232 h 879"/>
                <a:gd name="T20" fmla="*/ 849 w 879"/>
                <a:gd name="T21" fmla="*/ 280 h 879"/>
                <a:gd name="T22" fmla="*/ 866 w 879"/>
                <a:gd name="T23" fmla="*/ 331 h 879"/>
                <a:gd name="T24" fmla="*/ 876 w 879"/>
                <a:gd name="T25" fmla="*/ 383 h 879"/>
                <a:gd name="T26" fmla="*/ 879 w 879"/>
                <a:gd name="T27" fmla="*/ 439 h 879"/>
                <a:gd name="T28" fmla="*/ 876 w 879"/>
                <a:gd name="T29" fmla="*/ 494 h 879"/>
                <a:gd name="T30" fmla="*/ 866 w 879"/>
                <a:gd name="T31" fmla="*/ 548 h 879"/>
                <a:gd name="T32" fmla="*/ 849 w 879"/>
                <a:gd name="T33" fmla="*/ 598 h 879"/>
                <a:gd name="T34" fmla="*/ 828 w 879"/>
                <a:gd name="T35" fmla="*/ 646 h 879"/>
                <a:gd name="T36" fmla="*/ 801 w 879"/>
                <a:gd name="T37" fmla="*/ 691 h 879"/>
                <a:gd name="T38" fmla="*/ 768 w 879"/>
                <a:gd name="T39" fmla="*/ 731 h 879"/>
                <a:gd name="T40" fmla="*/ 731 w 879"/>
                <a:gd name="T41" fmla="*/ 768 h 879"/>
                <a:gd name="T42" fmla="*/ 691 w 879"/>
                <a:gd name="T43" fmla="*/ 800 h 879"/>
                <a:gd name="T44" fmla="*/ 646 w 879"/>
                <a:gd name="T45" fmla="*/ 828 h 879"/>
                <a:gd name="T46" fmla="*/ 598 w 879"/>
                <a:gd name="T47" fmla="*/ 849 h 879"/>
                <a:gd name="T48" fmla="*/ 548 w 879"/>
                <a:gd name="T49" fmla="*/ 866 h 879"/>
                <a:gd name="T50" fmla="*/ 494 w 879"/>
                <a:gd name="T51" fmla="*/ 875 h 879"/>
                <a:gd name="T52" fmla="*/ 440 w 879"/>
                <a:gd name="T53" fmla="*/ 879 h 879"/>
                <a:gd name="T54" fmla="*/ 385 w 879"/>
                <a:gd name="T55" fmla="*/ 875 h 879"/>
                <a:gd name="T56" fmla="*/ 331 w 879"/>
                <a:gd name="T57" fmla="*/ 866 h 879"/>
                <a:gd name="T58" fmla="*/ 280 w 879"/>
                <a:gd name="T59" fmla="*/ 849 h 879"/>
                <a:gd name="T60" fmla="*/ 232 w 879"/>
                <a:gd name="T61" fmla="*/ 828 h 879"/>
                <a:gd name="T62" fmla="*/ 188 w 879"/>
                <a:gd name="T63" fmla="*/ 800 h 879"/>
                <a:gd name="T64" fmla="*/ 148 w 879"/>
                <a:gd name="T65" fmla="*/ 768 h 879"/>
                <a:gd name="T66" fmla="*/ 111 w 879"/>
                <a:gd name="T67" fmla="*/ 731 h 879"/>
                <a:gd name="T68" fmla="*/ 79 w 879"/>
                <a:gd name="T69" fmla="*/ 691 h 879"/>
                <a:gd name="T70" fmla="*/ 51 w 879"/>
                <a:gd name="T71" fmla="*/ 646 h 879"/>
                <a:gd name="T72" fmla="*/ 29 w 879"/>
                <a:gd name="T73" fmla="*/ 598 h 879"/>
                <a:gd name="T74" fmla="*/ 13 w 879"/>
                <a:gd name="T75" fmla="*/ 548 h 879"/>
                <a:gd name="T76" fmla="*/ 3 w 879"/>
                <a:gd name="T77" fmla="*/ 494 h 879"/>
                <a:gd name="T78" fmla="*/ 0 w 879"/>
                <a:gd name="T79" fmla="*/ 439 h 879"/>
                <a:gd name="T80" fmla="*/ 3 w 879"/>
                <a:gd name="T81" fmla="*/ 383 h 879"/>
                <a:gd name="T82" fmla="*/ 13 w 879"/>
                <a:gd name="T83" fmla="*/ 331 h 879"/>
                <a:gd name="T84" fmla="*/ 29 w 879"/>
                <a:gd name="T85" fmla="*/ 280 h 879"/>
                <a:gd name="T86" fmla="*/ 51 w 879"/>
                <a:gd name="T87" fmla="*/ 232 h 879"/>
                <a:gd name="T88" fmla="*/ 79 w 879"/>
                <a:gd name="T89" fmla="*/ 188 h 879"/>
                <a:gd name="T90" fmla="*/ 111 w 879"/>
                <a:gd name="T91" fmla="*/ 148 h 879"/>
                <a:gd name="T92" fmla="*/ 148 w 879"/>
                <a:gd name="T93" fmla="*/ 111 h 879"/>
                <a:gd name="T94" fmla="*/ 188 w 879"/>
                <a:gd name="T95" fmla="*/ 78 h 879"/>
                <a:gd name="T96" fmla="*/ 232 w 879"/>
                <a:gd name="T97" fmla="*/ 51 h 879"/>
                <a:gd name="T98" fmla="*/ 280 w 879"/>
                <a:gd name="T99" fmla="*/ 28 h 879"/>
                <a:gd name="T100" fmla="*/ 331 w 879"/>
                <a:gd name="T101" fmla="*/ 13 h 879"/>
                <a:gd name="T102" fmla="*/ 385 w 879"/>
                <a:gd name="T103" fmla="*/ 2 h 879"/>
                <a:gd name="T104" fmla="*/ 440 w 879"/>
                <a:gd name="T105" fmla="*/ 0 h 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9" h="879">
                  <a:moveTo>
                    <a:pt x="440" y="0"/>
                  </a:moveTo>
                  <a:lnTo>
                    <a:pt x="494" y="2"/>
                  </a:lnTo>
                  <a:lnTo>
                    <a:pt x="548" y="13"/>
                  </a:lnTo>
                  <a:lnTo>
                    <a:pt x="598" y="28"/>
                  </a:lnTo>
                  <a:lnTo>
                    <a:pt x="646" y="51"/>
                  </a:lnTo>
                  <a:lnTo>
                    <a:pt x="691" y="78"/>
                  </a:lnTo>
                  <a:lnTo>
                    <a:pt x="731" y="111"/>
                  </a:lnTo>
                  <a:lnTo>
                    <a:pt x="768" y="148"/>
                  </a:lnTo>
                  <a:lnTo>
                    <a:pt x="801" y="188"/>
                  </a:lnTo>
                  <a:lnTo>
                    <a:pt x="828" y="232"/>
                  </a:lnTo>
                  <a:lnTo>
                    <a:pt x="849" y="280"/>
                  </a:lnTo>
                  <a:lnTo>
                    <a:pt x="866" y="331"/>
                  </a:lnTo>
                  <a:lnTo>
                    <a:pt x="876" y="383"/>
                  </a:lnTo>
                  <a:lnTo>
                    <a:pt x="879" y="439"/>
                  </a:lnTo>
                  <a:lnTo>
                    <a:pt x="876" y="494"/>
                  </a:lnTo>
                  <a:lnTo>
                    <a:pt x="866" y="548"/>
                  </a:lnTo>
                  <a:lnTo>
                    <a:pt x="849" y="598"/>
                  </a:lnTo>
                  <a:lnTo>
                    <a:pt x="828" y="646"/>
                  </a:lnTo>
                  <a:lnTo>
                    <a:pt x="801" y="691"/>
                  </a:lnTo>
                  <a:lnTo>
                    <a:pt x="768" y="731"/>
                  </a:lnTo>
                  <a:lnTo>
                    <a:pt x="731" y="768"/>
                  </a:lnTo>
                  <a:lnTo>
                    <a:pt x="691" y="800"/>
                  </a:lnTo>
                  <a:lnTo>
                    <a:pt x="646" y="828"/>
                  </a:lnTo>
                  <a:lnTo>
                    <a:pt x="598" y="849"/>
                  </a:lnTo>
                  <a:lnTo>
                    <a:pt x="548" y="866"/>
                  </a:lnTo>
                  <a:lnTo>
                    <a:pt x="494" y="875"/>
                  </a:lnTo>
                  <a:lnTo>
                    <a:pt x="440" y="879"/>
                  </a:lnTo>
                  <a:lnTo>
                    <a:pt x="385" y="875"/>
                  </a:lnTo>
                  <a:lnTo>
                    <a:pt x="331" y="866"/>
                  </a:lnTo>
                  <a:lnTo>
                    <a:pt x="280" y="849"/>
                  </a:lnTo>
                  <a:lnTo>
                    <a:pt x="232" y="828"/>
                  </a:lnTo>
                  <a:lnTo>
                    <a:pt x="188" y="800"/>
                  </a:lnTo>
                  <a:lnTo>
                    <a:pt x="148" y="768"/>
                  </a:lnTo>
                  <a:lnTo>
                    <a:pt x="111" y="731"/>
                  </a:lnTo>
                  <a:lnTo>
                    <a:pt x="79" y="691"/>
                  </a:lnTo>
                  <a:lnTo>
                    <a:pt x="51" y="646"/>
                  </a:lnTo>
                  <a:lnTo>
                    <a:pt x="29" y="598"/>
                  </a:lnTo>
                  <a:lnTo>
                    <a:pt x="13" y="548"/>
                  </a:lnTo>
                  <a:lnTo>
                    <a:pt x="3" y="494"/>
                  </a:lnTo>
                  <a:lnTo>
                    <a:pt x="0" y="439"/>
                  </a:lnTo>
                  <a:lnTo>
                    <a:pt x="3" y="383"/>
                  </a:lnTo>
                  <a:lnTo>
                    <a:pt x="13" y="331"/>
                  </a:lnTo>
                  <a:lnTo>
                    <a:pt x="29" y="280"/>
                  </a:lnTo>
                  <a:lnTo>
                    <a:pt x="51" y="232"/>
                  </a:lnTo>
                  <a:lnTo>
                    <a:pt x="79" y="188"/>
                  </a:lnTo>
                  <a:lnTo>
                    <a:pt x="111" y="148"/>
                  </a:lnTo>
                  <a:lnTo>
                    <a:pt x="148" y="111"/>
                  </a:lnTo>
                  <a:lnTo>
                    <a:pt x="188" y="78"/>
                  </a:lnTo>
                  <a:lnTo>
                    <a:pt x="232" y="51"/>
                  </a:lnTo>
                  <a:lnTo>
                    <a:pt x="280" y="28"/>
                  </a:lnTo>
                  <a:lnTo>
                    <a:pt x="331" y="13"/>
                  </a:lnTo>
                  <a:lnTo>
                    <a:pt x="385" y="2"/>
                  </a:lnTo>
                  <a:lnTo>
                    <a:pt x="4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6" name="Freeform 139"/>
            <p:cNvSpPr>
              <a:spLocks/>
            </p:cNvSpPr>
            <p:nvPr/>
          </p:nvSpPr>
          <p:spPr bwMode="auto">
            <a:xfrm>
              <a:off x="3088" y="2365"/>
              <a:ext cx="342" cy="568"/>
            </a:xfrm>
            <a:custGeom>
              <a:avLst/>
              <a:gdLst>
                <a:gd name="T0" fmla="*/ 448 w 1709"/>
                <a:gd name="T1" fmla="*/ 3 h 2837"/>
                <a:gd name="T2" fmla="*/ 492 w 1709"/>
                <a:gd name="T3" fmla="*/ 11 h 2837"/>
                <a:gd name="T4" fmla="*/ 544 w 1709"/>
                <a:gd name="T5" fmla="*/ 25 h 2837"/>
                <a:gd name="T6" fmla="*/ 665 w 1709"/>
                <a:gd name="T7" fmla="*/ 90 h 2837"/>
                <a:gd name="T8" fmla="*/ 760 w 1709"/>
                <a:gd name="T9" fmla="*/ 189 h 2837"/>
                <a:gd name="T10" fmla="*/ 846 w 1709"/>
                <a:gd name="T11" fmla="*/ 305 h 2837"/>
                <a:gd name="T12" fmla="*/ 953 w 1709"/>
                <a:gd name="T13" fmla="*/ 440 h 2837"/>
                <a:gd name="T14" fmla="*/ 1045 w 1709"/>
                <a:gd name="T15" fmla="*/ 533 h 2837"/>
                <a:gd name="T16" fmla="*/ 1133 w 1709"/>
                <a:gd name="T17" fmla="*/ 588 h 2837"/>
                <a:gd name="T18" fmla="*/ 1228 w 1709"/>
                <a:gd name="T19" fmla="*/ 607 h 2837"/>
                <a:gd name="T20" fmla="*/ 1339 w 1709"/>
                <a:gd name="T21" fmla="*/ 592 h 2837"/>
                <a:gd name="T22" fmla="*/ 1477 w 1709"/>
                <a:gd name="T23" fmla="*/ 547 h 2837"/>
                <a:gd name="T24" fmla="*/ 1566 w 1709"/>
                <a:gd name="T25" fmla="*/ 538 h 2837"/>
                <a:gd name="T26" fmla="*/ 1645 w 1709"/>
                <a:gd name="T27" fmla="*/ 573 h 2837"/>
                <a:gd name="T28" fmla="*/ 1697 w 1709"/>
                <a:gd name="T29" fmla="*/ 645 h 2837"/>
                <a:gd name="T30" fmla="*/ 1707 w 1709"/>
                <a:gd name="T31" fmla="*/ 734 h 2837"/>
                <a:gd name="T32" fmla="*/ 1671 w 1709"/>
                <a:gd name="T33" fmla="*/ 813 h 2837"/>
                <a:gd name="T34" fmla="*/ 1600 w 1709"/>
                <a:gd name="T35" fmla="*/ 866 h 2837"/>
                <a:gd name="T36" fmla="*/ 1402 w 1709"/>
                <a:gd name="T37" fmla="*/ 926 h 2837"/>
                <a:gd name="T38" fmla="*/ 1230 w 1709"/>
                <a:gd name="T39" fmla="*/ 944 h 2837"/>
                <a:gd name="T40" fmla="*/ 1071 w 1709"/>
                <a:gd name="T41" fmla="*/ 924 h 2837"/>
                <a:gd name="T42" fmla="*/ 931 w 1709"/>
                <a:gd name="T43" fmla="*/ 865 h 2837"/>
                <a:gd name="T44" fmla="*/ 808 w 1709"/>
                <a:gd name="T45" fmla="*/ 777 h 2837"/>
                <a:gd name="T46" fmla="*/ 1158 w 1709"/>
                <a:gd name="T47" fmla="*/ 1257 h 2837"/>
                <a:gd name="T48" fmla="*/ 1262 w 1709"/>
                <a:gd name="T49" fmla="*/ 1287 h 2837"/>
                <a:gd name="T50" fmla="*/ 1336 w 1709"/>
                <a:gd name="T51" fmla="*/ 1364 h 2837"/>
                <a:gd name="T52" fmla="*/ 1495 w 1709"/>
                <a:gd name="T53" fmla="*/ 2612 h 2837"/>
                <a:gd name="T54" fmla="*/ 1478 w 1709"/>
                <a:gd name="T55" fmla="*/ 2715 h 2837"/>
                <a:gd name="T56" fmla="*/ 1415 w 1709"/>
                <a:gd name="T57" fmla="*/ 2796 h 2837"/>
                <a:gd name="T58" fmla="*/ 1317 w 1709"/>
                <a:gd name="T59" fmla="*/ 2836 h 2837"/>
                <a:gd name="T60" fmla="*/ 1229 w 1709"/>
                <a:gd name="T61" fmla="*/ 2826 h 2837"/>
                <a:gd name="T62" fmla="*/ 1148 w 1709"/>
                <a:gd name="T63" fmla="*/ 2775 h 2837"/>
                <a:gd name="T64" fmla="*/ 1101 w 1709"/>
                <a:gd name="T65" fmla="*/ 2692 h 2837"/>
                <a:gd name="T66" fmla="*/ 436 w 1709"/>
                <a:gd name="T67" fmla="*/ 1661 h 2837"/>
                <a:gd name="T68" fmla="*/ 320 w 1709"/>
                <a:gd name="T69" fmla="*/ 1655 h 2837"/>
                <a:gd name="T70" fmla="*/ 200 w 1709"/>
                <a:gd name="T71" fmla="*/ 1616 h 2837"/>
                <a:gd name="T72" fmla="*/ 98 w 1709"/>
                <a:gd name="T73" fmla="*/ 1544 h 2837"/>
                <a:gd name="T74" fmla="*/ 28 w 1709"/>
                <a:gd name="T75" fmla="*/ 1445 h 2837"/>
                <a:gd name="T76" fmla="*/ 0 w 1709"/>
                <a:gd name="T77" fmla="*/ 1322 h 2837"/>
                <a:gd name="T78" fmla="*/ 13 w 1709"/>
                <a:gd name="T79" fmla="*/ 265 h 2837"/>
                <a:gd name="T80" fmla="*/ 70 w 1709"/>
                <a:gd name="T81" fmla="*/ 158 h 2837"/>
                <a:gd name="T82" fmla="*/ 161 w 1709"/>
                <a:gd name="T83" fmla="*/ 77 h 2837"/>
                <a:gd name="T84" fmla="*/ 269 w 1709"/>
                <a:gd name="T85" fmla="*/ 23 h 2837"/>
                <a:gd name="T86" fmla="*/ 310 w 1709"/>
                <a:gd name="T87" fmla="*/ 12 h 2837"/>
                <a:gd name="T88" fmla="*/ 348 w 1709"/>
                <a:gd name="T89" fmla="*/ 5 h 2837"/>
                <a:gd name="T90" fmla="*/ 407 w 1709"/>
                <a:gd name="T91" fmla="*/ 0 h 2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9" h="2837">
                  <a:moveTo>
                    <a:pt x="407" y="0"/>
                  </a:moveTo>
                  <a:lnTo>
                    <a:pt x="428" y="0"/>
                  </a:lnTo>
                  <a:lnTo>
                    <a:pt x="448" y="3"/>
                  </a:lnTo>
                  <a:lnTo>
                    <a:pt x="466" y="5"/>
                  </a:lnTo>
                  <a:lnTo>
                    <a:pt x="480" y="8"/>
                  </a:lnTo>
                  <a:lnTo>
                    <a:pt x="492" y="11"/>
                  </a:lnTo>
                  <a:lnTo>
                    <a:pt x="500" y="12"/>
                  </a:lnTo>
                  <a:lnTo>
                    <a:pt x="503" y="13"/>
                  </a:lnTo>
                  <a:lnTo>
                    <a:pt x="544" y="25"/>
                  </a:lnTo>
                  <a:lnTo>
                    <a:pt x="586" y="43"/>
                  </a:lnTo>
                  <a:lnTo>
                    <a:pt x="627" y="63"/>
                  </a:lnTo>
                  <a:lnTo>
                    <a:pt x="665" y="90"/>
                  </a:lnTo>
                  <a:lnTo>
                    <a:pt x="700" y="118"/>
                  </a:lnTo>
                  <a:lnTo>
                    <a:pt x="733" y="152"/>
                  </a:lnTo>
                  <a:lnTo>
                    <a:pt x="760" y="189"/>
                  </a:lnTo>
                  <a:lnTo>
                    <a:pt x="761" y="191"/>
                  </a:lnTo>
                  <a:lnTo>
                    <a:pt x="805" y="251"/>
                  </a:lnTo>
                  <a:lnTo>
                    <a:pt x="846" y="305"/>
                  </a:lnTo>
                  <a:lnTo>
                    <a:pt x="884" y="355"/>
                  </a:lnTo>
                  <a:lnTo>
                    <a:pt x="919" y="399"/>
                  </a:lnTo>
                  <a:lnTo>
                    <a:pt x="953" y="440"/>
                  </a:lnTo>
                  <a:lnTo>
                    <a:pt x="985" y="476"/>
                  </a:lnTo>
                  <a:lnTo>
                    <a:pt x="1015" y="507"/>
                  </a:lnTo>
                  <a:lnTo>
                    <a:pt x="1045" y="533"/>
                  </a:lnTo>
                  <a:lnTo>
                    <a:pt x="1074" y="556"/>
                  </a:lnTo>
                  <a:lnTo>
                    <a:pt x="1104" y="573"/>
                  </a:lnTo>
                  <a:lnTo>
                    <a:pt x="1133" y="588"/>
                  </a:lnTo>
                  <a:lnTo>
                    <a:pt x="1164" y="598"/>
                  </a:lnTo>
                  <a:lnTo>
                    <a:pt x="1195" y="604"/>
                  </a:lnTo>
                  <a:lnTo>
                    <a:pt x="1228" y="607"/>
                  </a:lnTo>
                  <a:lnTo>
                    <a:pt x="1262" y="606"/>
                  </a:lnTo>
                  <a:lnTo>
                    <a:pt x="1299" y="601"/>
                  </a:lnTo>
                  <a:lnTo>
                    <a:pt x="1339" y="592"/>
                  </a:lnTo>
                  <a:lnTo>
                    <a:pt x="1382" y="581"/>
                  </a:lnTo>
                  <a:lnTo>
                    <a:pt x="1427" y="565"/>
                  </a:lnTo>
                  <a:lnTo>
                    <a:pt x="1477" y="547"/>
                  </a:lnTo>
                  <a:lnTo>
                    <a:pt x="1507" y="539"/>
                  </a:lnTo>
                  <a:lnTo>
                    <a:pt x="1536" y="535"/>
                  </a:lnTo>
                  <a:lnTo>
                    <a:pt x="1566" y="538"/>
                  </a:lnTo>
                  <a:lnTo>
                    <a:pt x="1594" y="545"/>
                  </a:lnTo>
                  <a:lnTo>
                    <a:pt x="1621" y="557"/>
                  </a:lnTo>
                  <a:lnTo>
                    <a:pt x="1645" y="573"/>
                  </a:lnTo>
                  <a:lnTo>
                    <a:pt x="1666" y="594"/>
                  </a:lnTo>
                  <a:lnTo>
                    <a:pt x="1684" y="617"/>
                  </a:lnTo>
                  <a:lnTo>
                    <a:pt x="1697" y="645"/>
                  </a:lnTo>
                  <a:lnTo>
                    <a:pt x="1705" y="675"/>
                  </a:lnTo>
                  <a:lnTo>
                    <a:pt x="1709" y="704"/>
                  </a:lnTo>
                  <a:lnTo>
                    <a:pt x="1707" y="734"/>
                  </a:lnTo>
                  <a:lnTo>
                    <a:pt x="1700" y="763"/>
                  </a:lnTo>
                  <a:lnTo>
                    <a:pt x="1688" y="789"/>
                  </a:lnTo>
                  <a:lnTo>
                    <a:pt x="1671" y="813"/>
                  </a:lnTo>
                  <a:lnTo>
                    <a:pt x="1651" y="834"/>
                  </a:lnTo>
                  <a:lnTo>
                    <a:pt x="1627" y="852"/>
                  </a:lnTo>
                  <a:lnTo>
                    <a:pt x="1600" y="866"/>
                  </a:lnTo>
                  <a:lnTo>
                    <a:pt x="1530" y="890"/>
                  </a:lnTo>
                  <a:lnTo>
                    <a:pt x="1464" y="911"/>
                  </a:lnTo>
                  <a:lnTo>
                    <a:pt x="1402" y="926"/>
                  </a:lnTo>
                  <a:lnTo>
                    <a:pt x="1342" y="936"/>
                  </a:lnTo>
                  <a:lnTo>
                    <a:pt x="1285" y="943"/>
                  </a:lnTo>
                  <a:lnTo>
                    <a:pt x="1230" y="944"/>
                  </a:lnTo>
                  <a:lnTo>
                    <a:pt x="1174" y="942"/>
                  </a:lnTo>
                  <a:lnTo>
                    <a:pt x="1121" y="936"/>
                  </a:lnTo>
                  <a:lnTo>
                    <a:pt x="1071" y="924"/>
                  </a:lnTo>
                  <a:lnTo>
                    <a:pt x="1022" y="908"/>
                  </a:lnTo>
                  <a:lnTo>
                    <a:pt x="975" y="889"/>
                  </a:lnTo>
                  <a:lnTo>
                    <a:pt x="931" y="865"/>
                  </a:lnTo>
                  <a:lnTo>
                    <a:pt x="889" y="839"/>
                  </a:lnTo>
                  <a:lnTo>
                    <a:pt x="847" y="809"/>
                  </a:lnTo>
                  <a:lnTo>
                    <a:pt x="808" y="777"/>
                  </a:lnTo>
                  <a:lnTo>
                    <a:pt x="808" y="1257"/>
                  </a:lnTo>
                  <a:lnTo>
                    <a:pt x="1158" y="1257"/>
                  </a:lnTo>
                  <a:lnTo>
                    <a:pt x="1158" y="1257"/>
                  </a:lnTo>
                  <a:lnTo>
                    <a:pt x="1195" y="1261"/>
                  </a:lnTo>
                  <a:lnTo>
                    <a:pt x="1230" y="1270"/>
                  </a:lnTo>
                  <a:lnTo>
                    <a:pt x="1262" y="1287"/>
                  </a:lnTo>
                  <a:lnTo>
                    <a:pt x="1291" y="1308"/>
                  </a:lnTo>
                  <a:lnTo>
                    <a:pt x="1316" y="1335"/>
                  </a:lnTo>
                  <a:lnTo>
                    <a:pt x="1336" y="1364"/>
                  </a:lnTo>
                  <a:lnTo>
                    <a:pt x="1351" y="1399"/>
                  </a:lnTo>
                  <a:lnTo>
                    <a:pt x="1358" y="1436"/>
                  </a:lnTo>
                  <a:lnTo>
                    <a:pt x="1495" y="2612"/>
                  </a:lnTo>
                  <a:lnTo>
                    <a:pt x="1495" y="2648"/>
                  </a:lnTo>
                  <a:lnTo>
                    <a:pt x="1490" y="2683"/>
                  </a:lnTo>
                  <a:lnTo>
                    <a:pt x="1478" y="2715"/>
                  </a:lnTo>
                  <a:lnTo>
                    <a:pt x="1463" y="2746"/>
                  </a:lnTo>
                  <a:lnTo>
                    <a:pt x="1441" y="2773"/>
                  </a:lnTo>
                  <a:lnTo>
                    <a:pt x="1415" y="2796"/>
                  </a:lnTo>
                  <a:lnTo>
                    <a:pt x="1385" y="2814"/>
                  </a:lnTo>
                  <a:lnTo>
                    <a:pt x="1353" y="2827"/>
                  </a:lnTo>
                  <a:lnTo>
                    <a:pt x="1317" y="2836"/>
                  </a:lnTo>
                  <a:lnTo>
                    <a:pt x="1293" y="2837"/>
                  </a:lnTo>
                  <a:lnTo>
                    <a:pt x="1260" y="2835"/>
                  </a:lnTo>
                  <a:lnTo>
                    <a:pt x="1229" y="2826"/>
                  </a:lnTo>
                  <a:lnTo>
                    <a:pt x="1199" y="2813"/>
                  </a:lnTo>
                  <a:lnTo>
                    <a:pt x="1172" y="2796"/>
                  </a:lnTo>
                  <a:lnTo>
                    <a:pt x="1148" y="2775"/>
                  </a:lnTo>
                  <a:lnTo>
                    <a:pt x="1128" y="2750"/>
                  </a:lnTo>
                  <a:lnTo>
                    <a:pt x="1111" y="2723"/>
                  </a:lnTo>
                  <a:lnTo>
                    <a:pt x="1101" y="2692"/>
                  </a:lnTo>
                  <a:lnTo>
                    <a:pt x="1093" y="2658"/>
                  </a:lnTo>
                  <a:lnTo>
                    <a:pt x="978" y="1661"/>
                  </a:lnTo>
                  <a:lnTo>
                    <a:pt x="436" y="1661"/>
                  </a:lnTo>
                  <a:lnTo>
                    <a:pt x="404" y="1664"/>
                  </a:lnTo>
                  <a:lnTo>
                    <a:pt x="362" y="1661"/>
                  </a:lnTo>
                  <a:lnTo>
                    <a:pt x="320" y="1655"/>
                  </a:lnTo>
                  <a:lnTo>
                    <a:pt x="280" y="1646"/>
                  </a:lnTo>
                  <a:lnTo>
                    <a:pt x="239" y="1633"/>
                  </a:lnTo>
                  <a:lnTo>
                    <a:pt x="200" y="1616"/>
                  </a:lnTo>
                  <a:lnTo>
                    <a:pt x="163" y="1596"/>
                  </a:lnTo>
                  <a:lnTo>
                    <a:pt x="130" y="1572"/>
                  </a:lnTo>
                  <a:lnTo>
                    <a:pt x="98" y="1544"/>
                  </a:lnTo>
                  <a:lnTo>
                    <a:pt x="70" y="1515"/>
                  </a:lnTo>
                  <a:lnTo>
                    <a:pt x="47" y="1481"/>
                  </a:lnTo>
                  <a:lnTo>
                    <a:pt x="28" y="1445"/>
                  </a:lnTo>
                  <a:lnTo>
                    <a:pt x="13" y="1407"/>
                  </a:lnTo>
                  <a:lnTo>
                    <a:pt x="4" y="1366"/>
                  </a:lnTo>
                  <a:lnTo>
                    <a:pt x="0" y="1322"/>
                  </a:lnTo>
                  <a:lnTo>
                    <a:pt x="0" y="351"/>
                  </a:lnTo>
                  <a:lnTo>
                    <a:pt x="4" y="307"/>
                  </a:lnTo>
                  <a:lnTo>
                    <a:pt x="13" y="265"/>
                  </a:lnTo>
                  <a:lnTo>
                    <a:pt x="28" y="227"/>
                  </a:lnTo>
                  <a:lnTo>
                    <a:pt x="47" y="191"/>
                  </a:lnTo>
                  <a:lnTo>
                    <a:pt x="70" y="158"/>
                  </a:lnTo>
                  <a:lnTo>
                    <a:pt x="98" y="128"/>
                  </a:lnTo>
                  <a:lnTo>
                    <a:pt x="128" y="100"/>
                  </a:lnTo>
                  <a:lnTo>
                    <a:pt x="161" y="77"/>
                  </a:lnTo>
                  <a:lnTo>
                    <a:pt x="195" y="55"/>
                  </a:lnTo>
                  <a:lnTo>
                    <a:pt x="232" y="37"/>
                  </a:lnTo>
                  <a:lnTo>
                    <a:pt x="269" y="23"/>
                  </a:lnTo>
                  <a:lnTo>
                    <a:pt x="306" y="12"/>
                  </a:lnTo>
                  <a:lnTo>
                    <a:pt x="307" y="12"/>
                  </a:lnTo>
                  <a:lnTo>
                    <a:pt x="310" y="12"/>
                  </a:lnTo>
                  <a:lnTo>
                    <a:pt x="319" y="10"/>
                  </a:lnTo>
                  <a:lnTo>
                    <a:pt x="331" y="9"/>
                  </a:lnTo>
                  <a:lnTo>
                    <a:pt x="348" y="5"/>
                  </a:lnTo>
                  <a:lnTo>
                    <a:pt x="367" y="4"/>
                  </a:lnTo>
                  <a:lnTo>
                    <a:pt x="387" y="2"/>
                  </a:lnTo>
                  <a:lnTo>
                    <a:pt x="4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 name="Freeform 140"/>
            <p:cNvSpPr>
              <a:spLocks/>
            </p:cNvSpPr>
            <p:nvPr/>
          </p:nvSpPr>
          <p:spPr bwMode="auto">
            <a:xfrm>
              <a:off x="3002" y="2404"/>
              <a:ext cx="271" cy="532"/>
            </a:xfrm>
            <a:custGeom>
              <a:avLst/>
              <a:gdLst>
                <a:gd name="T0" fmla="*/ 205 w 1355"/>
                <a:gd name="T1" fmla="*/ 4 h 2661"/>
                <a:gd name="T2" fmla="*/ 267 w 1355"/>
                <a:gd name="T3" fmla="*/ 30 h 2661"/>
                <a:gd name="T4" fmla="*/ 312 w 1355"/>
                <a:gd name="T5" fmla="*/ 77 h 2661"/>
                <a:gd name="T6" fmla="*/ 338 w 1355"/>
                <a:gd name="T7" fmla="*/ 137 h 2661"/>
                <a:gd name="T8" fmla="*/ 342 w 1355"/>
                <a:gd name="T9" fmla="*/ 1527 h 2661"/>
                <a:gd name="T10" fmla="*/ 1219 w 1355"/>
                <a:gd name="T11" fmla="*/ 1530 h 2661"/>
                <a:gd name="T12" fmla="*/ 1280 w 1355"/>
                <a:gd name="T13" fmla="*/ 1555 h 2661"/>
                <a:gd name="T14" fmla="*/ 1327 w 1355"/>
                <a:gd name="T15" fmla="*/ 1602 h 2661"/>
                <a:gd name="T16" fmla="*/ 1352 w 1355"/>
                <a:gd name="T17" fmla="*/ 1662 h 2661"/>
                <a:gd name="T18" fmla="*/ 1353 w 1355"/>
                <a:gd name="T19" fmla="*/ 1729 h 2661"/>
                <a:gd name="T20" fmla="*/ 1331 w 1355"/>
                <a:gd name="T21" fmla="*/ 1785 h 2661"/>
                <a:gd name="T22" fmla="*/ 1291 w 1355"/>
                <a:gd name="T23" fmla="*/ 1830 h 2661"/>
                <a:gd name="T24" fmla="*/ 1287 w 1355"/>
                <a:gd name="T25" fmla="*/ 1891 h 2661"/>
                <a:gd name="T26" fmla="*/ 1312 w 1355"/>
                <a:gd name="T27" fmla="*/ 1989 h 2661"/>
                <a:gd name="T28" fmla="*/ 1316 w 1355"/>
                <a:gd name="T29" fmla="*/ 2518 h 2661"/>
                <a:gd name="T30" fmla="*/ 1304 w 1355"/>
                <a:gd name="T31" fmla="*/ 2573 h 2661"/>
                <a:gd name="T32" fmla="*/ 1274 w 1355"/>
                <a:gd name="T33" fmla="*/ 2619 h 2661"/>
                <a:gd name="T34" fmla="*/ 1229 w 1355"/>
                <a:gd name="T35" fmla="*/ 2649 h 2661"/>
                <a:gd name="T36" fmla="*/ 1173 w 1355"/>
                <a:gd name="T37" fmla="*/ 2661 h 2661"/>
                <a:gd name="T38" fmla="*/ 1117 w 1355"/>
                <a:gd name="T39" fmla="*/ 2649 h 2661"/>
                <a:gd name="T40" fmla="*/ 1072 w 1355"/>
                <a:gd name="T41" fmla="*/ 2619 h 2661"/>
                <a:gd name="T42" fmla="*/ 1041 w 1355"/>
                <a:gd name="T43" fmla="*/ 2573 h 2661"/>
                <a:gd name="T44" fmla="*/ 1030 w 1355"/>
                <a:gd name="T45" fmla="*/ 2518 h 2661"/>
                <a:gd name="T46" fmla="*/ 1027 w 1355"/>
                <a:gd name="T47" fmla="*/ 2013 h 2661"/>
                <a:gd name="T48" fmla="*/ 1004 w 1355"/>
                <a:gd name="T49" fmla="*/ 1967 h 2661"/>
                <a:gd name="T50" fmla="*/ 965 w 1355"/>
                <a:gd name="T51" fmla="*/ 1935 h 2661"/>
                <a:gd name="T52" fmla="*/ 913 w 1355"/>
                <a:gd name="T53" fmla="*/ 1923 h 2661"/>
                <a:gd name="T54" fmla="*/ 408 w 1355"/>
                <a:gd name="T55" fmla="*/ 1926 h 2661"/>
                <a:gd name="T56" fmla="*/ 362 w 1355"/>
                <a:gd name="T57" fmla="*/ 1948 h 2661"/>
                <a:gd name="T58" fmla="*/ 331 w 1355"/>
                <a:gd name="T59" fmla="*/ 1989 h 2661"/>
                <a:gd name="T60" fmla="*/ 319 w 1355"/>
                <a:gd name="T61" fmla="*/ 2040 h 2661"/>
                <a:gd name="T62" fmla="*/ 316 w 1355"/>
                <a:gd name="T63" fmla="*/ 2546 h 2661"/>
                <a:gd name="T64" fmla="*/ 294 w 1355"/>
                <a:gd name="T65" fmla="*/ 2598 h 2661"/>
                <a:gd name="T66" fmla="*/ 256 w 1355"/>
                <a:gd name="T67" fmla="*/ 2636 h 2661"/>
                <a:gd name="T68" fmla="*/ 205 w 1355"/>
                <a:gd name="T69" fmla="*/ 2657 h 2661"/>
                <a:gd name="T70" fmla="*/ 146 w 1355"/>
                <a:gd name="T71" fmla="*/ 2657 h 2661"/>
                <a:gd name="T72" fmla="*/ 95 w 1355"/>
                <a:gd name="T73" fmla="*/ 2636 h 2661"/>
                <a:gd name="T74" fmla="*/ 57 w 1355"/>
                <a:gd name="T75" fmla="*/ 2598 h 2661"/>
                <a:gd name="T76" fmla="*/ 36 w 1355"/>
                <a:gd name="T77" fmla="*/ 2546 h 2661"/>
                <a:gd name="T78" fmla="*/ 32 w 1355"/>
                <a:gd name="T79" fmla="*/ 2040 h 2661"/>
                <a:gd name="T80" fmla="*/ 46 w 1355"/>
                <a:gd name="T81" fmla="*/ 1938 h 2661"/>
                <a:gd name="T82" fmla="*/ 83 w 1355"/>
                <a:gd name="T83" fmla="*/ 1843 h 2661"/>
                <a:gd name="T84" fmla="*/ 39 w 1355"/>
                <a:gd name="T85" fmla="*/ 1806 h 2661"/>
                <a:gd name="T86" fmla="*/ 11 w 1355"/>
                <a:gd name="T87" fmla="*/ 1756 h 2661"/>
                <a:gd name="T88" fmla="*/ 0 w 1355"/>
                <a:gd name="T89" fmla="*/ 1697 h 2661"/>
                <a:gd name="T90" fmla="*/ 4 w 1355"/>
                <a:gd name="T91" fmla="*/ 137 h 2661"/>
                <a:gd name="T92" fmla="*/ 29 w 1355"/>
                <a:gd name="T93" fmla="*/ 77 h 2661"/>
                <a:gd name="T94" fmla="*/ 75 w 1355"/>
                <a:gd name="T95" fmla="*/ 30 h 2661"/>
                <a:gd name="T96" fmla="*/ 136 w 1355"/>
                <a:gd name="T97" fmla="*/ 4 h 2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5" h="2661">
                  <a:moveTo>
                    <a:pt x="170" y="0"/>
                  </a:moveTo>
                  <a:lnTo>
                    <a:pt x="205" y="4"/>
                  </a:lnTo>
                  <a:lnTo>
                    <a:pt x="237" y="15"/>
                  </a:lnTo>
                  <a:lnTo>
                    <a:pt x="267" y="30"/>
                  </a:lnTo>
                  <a:lnTo>
                    <a:pt x="292" y="50"/>
                  </a:lnTo>
                  <a:lnTo>
                    <a:pt x="312" y="77"/>
                  </a:lnTo>
                  <a:lnTo>
                    <a:pt x="328" y="105"/>
                  </a:lnTo>
                  <a:lnTo>
                    <a:pt x="338" y="137"/>
                  </a:lnTo>
                  <a:lnTo>
                    <a:pt x="342" y="172"/>
                  </a:lnTo>
                  <a:lnTo>
                    <a:pt x="342" y="1527"/>
                  </a:lnTo>
                  <a:lnTo>
                    <a:pt x="1185" y="1527"/>
                  </a:lnTo>
                  <a:lnTo>
                    <a:pt x="1219" y="1530"/>
                  </a:lnTo>
                  <a:lnTo>
                    <a:pt x="1252" y="1540"/>
                  </a:lnTo>
                  <a:lnTo>
                    <a:pt x="1280" y="1555"/>
                  </a:lnTo>
                  <a:lnTo>
                    <a:pt x="1305" y="1577"/>
                  </a:lnTo>
                  <a:lnTo>
                    <a:pt x="1327" y="1602"/>
                  </a:lnTo>
                  <a:lnTo>
                    <a:pt x="1342" y="1630"/>
                  </a:lnTo>
                  <a:lnTo>
                    <a:pt x="1352" y="1662"/>
                  </a:lnTo>
                  <a:lnTo>
                    <a:pt x="1355" y="1697"/>
                  </a:lnTo>
                  <a:lnTo>
                    <a:pt x="1353" y="1729"/>
                  </a:lnTo>
                  <a:lnTo>
                    <a:pt x="1345" y="1759"/>
                  </a:lnTo>
                  <a:lnTo>
                    <a:pt x="1331" y="1785"/>
                  </a:lnTo>
                  <a:lnTo>
                    <a:pt x="1314" y="1810"/>
                  </a:lnTo>
                  <a:lnTo>
                    <a:pt x="1291" y="1830"/>
                  </a:lnTo>
                  <a:lnTo>
                    <a:pt x="1266" y="1847"/>
                  </a:lnTo>
                  <a:lnTo>
                    <a:pt x="1287" y="1891"/>
                  </a:lnTo>
                  <a:lnTo>
                    <a:pt x="1303" y="1939"/>
                  </a:lnTo>
                  <a:lnTo>
                    <a:pt x="1312" y="1989"/>
                  </a:lnTo>
                  <a:lnTo>
                    <a:pt x="1316" y="2040"/>
                  </a:lnTo>
                  <a:lnTo>
                    <a:pt x="1316" y="2518"/>
                  </a:lnTo>
                  <a:lnTo>
                    <a:pt x="1312" y="2546"/>
                  </a:lnTo>
                  <a:lnTo>
                    <a:pt x="1304" y="2573"/>
                  </a:lnTo>
                  <a:lnTo>
                    <a:pt x="1291" y="2598"/>
                  </a:lnTo>
                  <a:lnTo>
                    <a:pt x="1274" y="2619"/>
                  </a:lnTo>
                  <a:lnTo>
                    <a:pt x="1253" y="2636"/>
                  </a:lnTo>
                  <a:lnTo>
                    <a:pt x="1229" y="2649"/>
                  </a:lnTo>
                  <a:lnTo>
                    <a:pt x="1202" y="2657"/>
                  </a:lnTo>
                  <a:lnTo>
                    <a:pt x="1173" y="2661"/>
                  </a:lnTo>
                  <a:lnTo>
                    <a:pt x="1144" y="2657"/>
                  </a:lnTo>
                  <a:lnTo>
                    <a:pt x="1117" y="2649"/>
                  </a:lnTo>
                  <a:lnTo>
                    <a:pt x="1093" y="2636"/>
                  </a:lnTo>
                  <a:lnTo>
                    <a:pt x="1072" y="2619"/>
                  </a:lnTo>
                  <a:lnTo>
                    <a:pt x="1054" y="2598"/>
                  </a:lnTo>
                  <a:lnTo>
                    <a:pt x="1041" y="2573"/>
                  </a:lnTo>
                  <a:lnTo>
                    <a:pt x="1033" y="2546"/>
                  </a:lnTo>
                  <a:lnTo>
                    <a:pt x="1030" y="2518"/>
                  </a:lnTo>
                  <a:lnTo>
                    <a:pt x="1030" y="2040"/>
                  </a:lnTo>
                  <a:lnTo>
                    <a:pt x="1027" y="2013"/>
                  </a:lnTo>
                  <a:lnTo>
                    <a:pt x="1018" y="1989"/>
                  </a:lnTo>
                  <a:lnTo>
                    <a:pt x="1004" y="1967"/>
                  </a:lnTo>
                  <a:lnTo>
                    <a:pt x="986" y="1948"/>
                  </a:lnTo>
                  <a:lnTo>
                    <a:pt x="965" y="1935"/>
                  </a:lnTo>
                  <a:lnTo>
                    <a:pt x="940" y="1926"/>
                  </a:lnTo>
                  <a:lnTo>
                    <a:pt x="913" y="1923"/>
                  </a:lnTo>
                  <a:lnTo>
                    <a:pt x="436" y="1923"/>
                  </a:lnTo>
                  <a:lnTo>
                    <a:pt x="408" y="1926"/>
                  </a:lnTo>
                  <a:lnTo>
                    <a:pt x="385" y="1935"/>
                  </a:lnTo>
                  <a:lnTo>
                    <a:pt x="362" y="1948"/>
                  </a:lnTo>
                  <a:lnTo>
                    <a:pt x="344" y="1967"/>
                  </a:lnTo>
                  <a:lnTo>
                    <a:pt x="331" y="1989"/>
                  </a:lnTo>
                  <a:lnTo>
                    <a:pt x="322" y="2013"/>
                  </a:lnTo>
                  <a:lnTo>
                    <a:pt x="319" y="2040"/>
                  </a:lnTo>
                  <a:lnTo>
                    <a:pt x="319" y="2518"/>
                  </a:lnTo>
                  <a:lnTo>
                    <a:pt x="316" y="2546"/>
                  </a:lnTo>
                  <a:lnTo>
                    <a:pt x="307" y="2573"/>
                  </a:lnTo>
                  <a:lnTo>
                    <a:pt x="294" y="2598"/>
                  </a:lnTo>
                  <a:lnTo>
                    <a:pt x="276" y="2619"/>
                  </a:lnTo>
                  <a:lnTo>
                    <a:pt x="256" y="2636"/>
                  </a:lnTo>
                  <a:lnTo>
                    <a:pt x="231" y="2649"/>
                  </a:lnTo>
                  <a:lnTo>
                    <a:pt x="205" y="2657"/>
                  </a:lnTo>
                  <a:lnTo>
                    <a:pt x="175" y="2661"/>
                  </a:lnTo>
                  <a:lnTo>
                    <a:pt x="146" y="2657"/>
                  </a:lnTo>
                  <a:lnTo>
                    <a:pt x="120" y="2649"/>
                  </a:lnTo>
                  <a:lnTo>
                    <a:pt x="95" y="2636"/>
                  </a:lnTo>
                  <a:lnTo>
                    <a:pt x="75" y="2619"/>
                  </a:lnTo>
                  <a:lnTo>
                    <a:pt x="57" y="2598"/>
                  </a:lnTo>
                  <a:lnTo>
                    <a:pt x="44" y="2573"/>
                  </a:lnTo>
                  <a:lnTo>
                    <a:pt x="36" y="2546"/>
                  </a:lnTo>
                  <a:lnTo>
                    <a:pt x="32" y="2518"/>
                  </a:lnTo>
                  <a:lnTo>
                    <a:pt x="32" y="2040"/>
                  </a:lnTo>
                  <a:lnTo>
                    <a:pt x="36" y="1988"/>
                  </a:lnTo>
                  <a:lnTo>
                    <a:pt x="46" y="1938"/>
                  </a:lnTo>
                  <a:lnTo>
                    <a:pt x="62" y="1889"/>
                  </a:lnTo>
                  <a:lnTo>
                    <a:pt x="83" y="1843"/>
                  </a:lnTo>
                  <a:lnTo>
                    <a:pt x="61" y="1827"/>
                  </a:lnTo>
                  <a:lnTo>
                    <a:pt x="39" y="1806"/>
                  </a:lnTo>
                  <a:lnTo>
                    <a:pt x="23" y="1783"/>
                  </a:lnTo>
                  <a:lnTo>
                    <a:pt x="11" y="1756"/>
                  </a:lnTo>
                  <a:lnTo>
                    <a:pt x="2" y="1728"/>
                  </a:lnTo>
                  <a:lnTo>
                    <a:pt x="0" y="1697"/>
                  </a:lnTo>
                  <a:lnTo>
                    <a:pt x="0" y="172"/>
                  </a:lnTo>
                  <a:lnTo>
                    <a:pt x="4" y="137"/>
                  </a:lnTo>
                  <a:lnTo>
                    <a:pt x="13" y="105"/>
                  </a:lnTo>
                  <a:lnTo>
                    <a:pt x="29" y="77"/>
                  </a:lnTo>
                  <a:lnTo>
                    <a:pt x="50" y="50"/>
                  </a:lnTo>
                  <a:lnTo>
                    <a:pt x="75" y="30"/>
                  </a:lnTo>
                  <a:lnTo>
                    <a:pt x="105" y="15"/>
                  </a:lnTo>
                  <a:lnTo>
                    <a:pt x="136" y="4"/>
                  </a:lnTo>
                  <a:lnTo>
                    <a:pt x="1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8" name="Freeform 141"/>
            <p:cNvSpPr>
              <a:spLocks/>
            </p:cNvSpPr>
            <p:nvPr/>
          </p:nvSpPr>
          <p:spPr bwMode="auto">
            <a:xfrm>
              <a:off x="3341" y="2561"/>
              <a:ext cx="445" cy="357"/>
            </a:xfrm>
            <a:custGeom>
              <a:avLst/>
              <a:gdLst>
                <a:gd name="T0" fmla="*/ 163 w 2225"/>
                <a:gd name="T1" fmla="*/ 0 h 1781"/>
                <a:gd name="T2" fmla="*/ 2062 w 2225"/>
                <a:gd name="T3" fmla="*/ 0 h 1781"/>
                <a:gd name="T4" fmla="*/ 2094 w 2225"/>
                <a:gd name="T5" fmla="*/ 3 h 1781"/>
                <a:gd name="T6" fmla="*/ 2125 w 2225"/>
                <a:gd name="T7" fmla="*/ 13 h 1781"/>
                <a:gd name="T8" fmla="*/ 2153 w 2225"/>
                <a:gd name="T9" fmla="*/ 28 h 1781"/>
                <a:gd name="T10" fmla="*/ 2177 w 2225"/>
                <a:gd name="T11" fmla="*/ 47 h 1781"/>
                <a:gd name="T12" fmla="*/ 2197 w 2225"/>
                <a:gd name="T13" fmla="*/ 72 h 1781"/>
                <a:gd name="T14" fmla="*/ 2212 w 2225"/>
                <a:gd name="T15" fmla="*/ 100 h 1781"/>
                <a:gd name="T16" fmla="*/ 2221 w 2225"/>
                <a:gd name="T17" fmla="*/ 131 h 1781"/>
                <a:gd name="T18" fmla="*/ 2225 w 2225"/>
                <a:gd name="T19" fmla="*/ 163 h 1781"/>
                <a:gd name="T20" fmla="*/ 2221 w 2225"/>
                <a:gd name="T21" fmla="*/ 196 h 1781"/>
                <a:gd name="T22" fmla="*/ 2212 w 2225"/>
                <a:gd name="T23" fmla="*/ 227 h 1781"/>
                <a:gd name="T24" fmla="*/ 2197 w 2225"/>
                <a:gd name="T25" fmla="*/ 255 h 1781"/>
                <a:gd name="T26" fmla="*/ 2177 w 2225"/>
                <a:gd name="T27" fmla="*/ 280 h 1781"/>
                <a:gd name="T28" fmla="*/ 2153 w 2225"/>
                <a:gd name="T29" fmla="*/ 299 h 1781"/>
                <a:gd name="T30" fmla="*/ 2125 w 2225"/>
                <a:gd name="T31" fmla="*/ 314 h 1781"/>
                <a:gd name="T32" fmla="*/ 2094 w 2225"/>
                <a:gd name="T33" fmla="*/ 324 h 1781"/>
                <a:gd name="T34" fmla="*/ 2062 w 2225"/>
                <a:gd name="T35" fmla="*/ 327 h 1781"/>
                <a:gd name="T36" fmla="*/ 1836 w 2225"/>
                <a:gd name="T37" fmla="*/ 327 h 1781"/>
                <a:gd name="T38" fmla="*/ 1836 w 2225"/>
                <a:gd name="T39" fmla="*/ 1781 h 1781"/>
                <a:gd name="T40" fmla="*/ 388 w 2225"/>
                <a:gd name="T41" fmla="*/ 1781 h 1781"/>
                <a:gd name="T42" fmla="*/ 388 w 2225"/>
                <a:gd name="T43" fmla="*/ 327 h 1781"/>
                <a:gd name="T44" fmla="*/ 163 w 2225"/>
                <a:gd name="T45" fmla="*/ 327 h 1781"/>
                <a:gd name="T46" fmla="*/ 131 w 2225"/>
                <a:gd name="T47" fmla="*/ 324 h 1781"/>
                <a:gd name="T48" fmla="*/ 100 w 2225"/>
                <a:gd name="T49" fmla="*/ 314 h 1781"/>
                <a:gd name="T50" fmla="*/ 73 w 2225"/>
                <a:gd name="T51" fmla="*/ 299 h 1781"/>
                <a:gd name="T52" fmla="*/ 48 w 2225"/>
                <a:gd name="T53" fmla="*/ 280 h 1781"/>
                <a:gd name="T54" fmla="*/ 27 w 2225"/>
                <a:gd name="T55" fmla="*/ 255 h 1781"/>
                <a:gd name="T56" fmla="*/ 13 w 2225"/>
                <a:gd name="T57" fmla="*/ 227 h 1781"/>
                <a:gd name="T58" fmla="*/ 4 w 2225"/>
                <a:gd name="T59" fmla="*/ 196 h 1781"/>
                <a:gd name="T60" fmla="*/ 0 w 2225"/>
                <a:gd name="T61" fmla="*/ 163 h 1781"/>
                <a:gd name="T62" fmla="*/ 4 w 2225"/>
                <a:gd name="T63" fmla="*/ 131 h 1781"/>
                <a:gd name="T64" fmla="*/ 13 w 2225"/>
                <a:gd name="T65" fmla="*/ 100 h 1781"/>
                <a:gd name="T66" fmla="*/ 27 w 2225"/>
                <a:gd name="T67" fmla="*/ 72 h 1781"/>
                <a:gd name="T68" fmla="*/ 48 w 2225"/>
                <a:gd name="T69" fmla="*/ 47 h 1781"/>
                <a:gd name="T70" fmla="*/ 73 w 2225"/>
                <a:gd name="T71" fmla="*/ 28 h 1781"/>
                <a:gd name="T72" fmla="*/ 100 w 2225"/>
                <a:gd name="T73" fmla="*/ 13 h 1781"/>
                <a:gd name="T74" fmla="*/ 131 w 2225"/>
                <a:gd name="T75" fmla="*/ 3 h 1781"/>
                <a:gd name="T76" fmla="*/ 163 w 2225"/>
                <a:gd name="T77" fmla="*/ 0 h 1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25" h="1781">
                  <a:moveTo>
                    <a:pt x="163" y="0"/>
                  </a:moveTo>
                  <a:lnTo>
                    <a:pt x="2062" y="0"/>
                  </a:lnTo>
                  <a:lnTo>
                    <a:pt x="2094" y="3"/>
                  </a:lnTo>
                  <a:lnTo>
                    <a:pt x="2125" y="13"/>
                  </a:lnTo>
                  <a:lnTo>
                    <a:pt x="2153" y="28"/>
                  </a:lnTo>
                  <a:lnTo>
                    <a:pt x="2177" y="47"/>
                  </a:lnTo>
                  <a:lnTo>
                    <a:pt x="2197" y="72"/>
                  </a:lnTo>
                  <a:lnTo>
                    <a:pt x="2212" y="100"/>
                  </a:lnTo>
                  <a:lnTo>
                    <a:pt x="2221" y="131"/>
                  </a:lnTo>
                  <a:lnTo>
                    <a:pt x="2225" y="163"/>
                  </a:lnTo>
                  <a:lnTo>
                    <a:pt x="2221" y="196"/>
                  </a:lnTo>
                  <a:lnTo>
                    <a:pt x="2212" y="227"/>
                  </a:lnTo>
                  <a:lnTo>
                    <a:pt x="2197" y="255"/>
                  </a:lnTo>
                  <a:lnTo>
                    <a:pt x="2177" y="280"/>
                  </a:lnTo>
                  <a:lnTo>
                    <a:pt x="2153" y="299"/>
                  </a:lnTo>
                  <a:lnTo>
                    <a:pt x="2125" y="314"/>
                  </a:lnTo>
                  <a:lnTo>
                    <a:pt x="2094" y="324"/>
                  </a:lnTo>
                  <a:lnTo>
                    <a:pt x="2062" y="327"/>
                  </a:lnTo>
                  <a:lnTo>
                    <a:pt x="1836" y="327"/>
                  </a:lnTo>
                  <a:lnTo>
                    <a:pt x="1836" y="1781"/>
                  </a:lnTo>
                  <a:lnTo>
                    <a:pt x="388" y="1781"/>
                  </a:lnTo>
                  <a:lnTo>
                    <a:pt x="388" y="327"/>
                  </a:lnTo>
                  <a:lnTo>
                    <a:pt x="163" y="327"/>
                  </a:lnTo>
                  <a:lnTo>
                    <a:pt x="131" y="324"/>
                  </a:lnTo>
                  <a:lnTo>
                    <a:pt x="100" y="314"/>
                  </a:lnTo>
                  <a:lnTo>
                    <a:pt x="73" y="299"/>
                  </a:lnTo>
                  <a:lnTo>
                    <a:pt x="48" y="280"/>
                  </a:lnTo>
                  <a:lnTo>
                    <a:pt x="27" y="255"/>
                  </a:lnTo>
                  <a:lnTo>
                    <a:pt x="13" y="227"/>
                  </a:lnTo>
                  <a:lnTo>
                    <a:pt x="4" y="196"/>
                  </a:lnTo>
                  <a:lnTo>
                    <a:pt x="0" y="163"/>
                  </a:lnTo>
                  <a:lnTo>
                    <a:pt x="4" y="131"/>
                  </a:lnTo>
                  <a:lnTo>
                    <a:pt x="13" y="100"/>
                  </a:lnTo>
                  <a:lnTo>
                    <a:pt x="27" y="72"/>
                  </a:lnTo>
                  <a:lnTo>
                    <a:pt x="48" y="47"/>
                  </a:lnTo>
                  <a:lnTo>
                    <a:pt x="73" y="28"/>
                  </a:lnTo>
                  <a:lnTo>
                    <a:pt x="100" y="13"/>
                  </a:lnTo>
                  <a:lnTo>
                    <a:pt x="131" y="3"/>
                  </a:lnTo>
                  <a:lnTo>
                    <a:pt x="1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9" name="Freeform 142"/>
            <p:cNvSpPr>
              <a:spLocks noEditPoints="1"/>
            </p:cNvSpPr>
            <p:nvPr/>
          </p:nvSpPr>
          <p:spPr bwMode="auto">
            <a:xfrm>
              <a:off x="3456" y="2309"/>
              <a:ext cx="306" cy="242"/>
            </a:xfrm>
            <a:custGeom>
              <a:avLst/>
              <a:gdLst>
                <a:gd name="T0" fmla="*/ 824 w 1530"/>
                <a:gd name="T1" fmla="*/ 449 h 1209"/>
                <a:gd name="T2" fmla="*/ 900 w 1530"/>
                <a:gd name="T3" fmla="*/ 456 h 1209"/>
                <a:gd name="T4" fmla="*/ 888 w 1530"/>
                <a:gd name="T5" fmla="*/ 411 h 1209"/>
                <a:gd name="T6" fmla="*/ 856 w 1530"/>
                <a:gd name="T7" fmla="*/ 375 h 1209"/>
                <a:gd name="T8" fmla="*/ 1126 w 1530"/>
                <a:gd name="T9" fmla="*/ 297 h 1209"/>
                <a:gd name="T10" fmla="*/ 1079 w 1530"/>
                <a:gd name="T11" fmla="*/ 315 h 1209"/>
                <a:gd name="T12" fmla="*/ 1042 w 1530"/>
                <a:gd name="T13" fmla="*/ 350 h 1209"/>
                <a:gd name="T14" fmla="*/ 1020 w 1530"/>
                <a:gd name="T15" fmla="*/ 398 h 1209"/>
                <a:gd name="T16" fmla="*/ 1020 w 1530"/>
                <a:gd name="T17" fmla="*/ 449 h 1209"/>
                <a:gd name="T18" fmla="*/ 1038 w 1530"/>
                <a:gd name="T19" fmla="*/ 497 h 1209"/>
                <a:gd name="T20" fmla="*/ 1073 w 1530"/>
                <a:gd name="T21" fmla="*/ 534 h 1209"/>
                <a:gd name="T22" fmla="*/ 1124 w 1530"/>
                <a:gd name="T23" fmla="*/ 555 h 1209"/>
                <a:gd name="T24" fmla="*/ 1179 w 1530"/>
                <a:gd name="T25" fmla="*/ 554 h 1209"/>
                <a:gd name="T26" fmla="*/ 1228 w 1530"/>
                <a:gd name="T27" fmla="*/ 531 h 1209"/>
                <a:gd name="T28" fmla="*/ 1280 w 1530"/>
                <a:gd name="T29" fmla="*/ 411 h 1209"/>
                <a:gd name="T30" fmla="*/ 1263 w 1530"/>
                <a:gd name="T31" fmla="*/ 360 h 1209"/>
                <a:gd name="T32" fmla="*/ 1226 w 1530"/>
                <a:gd name="T33" fmla="*/ 319 h 1209"/>
                <a:gd name="T34" fmla="*/ 1177 w 1530"/>
                <a:gd name="T35" fmla="*/ 298 h 1209"/>
                <a:gd name="T36" fmla="*/ 946 w 1530"/>
                <a:gd name="T37" fmla="*/ 170 h 1209"/>
                <a:gd name="T38" fmla="*/ 938 w 1530"/>
                <a:gd name="T39" fmla="*/ 247 h 1209"/>
                <a:gd name="T40" fmla="*/ 985 w 1530"/>
                <a:gd name="T41" fmla="*/ 235 h 1209"/>
                <a:gd name="T42" fmla="*/ 1019 w 1530"/>
                <a:gd name="T43" fmla="*/ 203 h 1209"/>
                <a:gd name="T44" fmla="*/ 1461 w 1530"/>
                <a:gd name="T45" fmla="*/ 0 h 1209"/>
                <a:gd name="T46" fmla="*/ 1498 w 1530"/>
                <a:gd name="T47" fmla="*/ 12 h 1209"/>
                <a:gd name="T48" fmla="*/ 1522 w 1530"/>
                <a:gd name="T49" fmla="*/ 38 h 1209"/>
                <a:gd name="T50" fmla="*/ 1530 w 1530"/>
                <a:gd name="T51" fmla="*/ 74 h 1209"/>
                <a:gd name="T52" fmla="*/ 1195 w 1530"/>
                <a:gd name="T53" fmla="*/ 1159 h 1209"/>
                <a:gd name="T54" fmla="*/ 1176 w 1530"/>
                <a:gd name="T55" fmla="*/ 1189 h 1209"/>
                <a:gd name="T56" fmla="*/ 1145 w 1530"/>
                <a:gd name="T57" fmla="*/ 1207 h 1209"/>
                <a:gd name="T58" fmla="*/ 71 w 1530"/>
                <a:gd name="T59" fmla="*/ 1209 h 1209"/>
                <a:gd name="T60" fmla="*/ 28 w 1530"/>
                <a:gd name="T61" fmla="*/ 1195 h 1209"/>
                <a:gd name="T62" fmla="*/ 3 w 1530"/>
                <a:gd name="T63" fmla="*/ 1160 h 1209"/>
                <a:gd name="T64" fmla="*/ 3 w 1530"/>
                <a:gd name="T65" fmla="*/ 1115 h 1209"/>
                <a:gd name="T66" fmla="*/ 28 w 1530"/>
                <a:gd name="T67" fmla="*/ 1081 h 1209"/>
                <a:gd name="T68" fmla="*/ 71 w 1530"/>
                <a:gd name="T69" fmla="*/ 1067 h 1209"/>
                <a:gd name="T70" fmla="*/ 1205 w 1530"/>
                <a:gd name="T71" fmla="*/ 650 h 1209"/>
                <a:gd name="T72" fmla="*/ 930 w 1530"/>
                <a:gd name="T73" fmla="*/ 130 h 1209"/>
                <a:gd name="T74" fmla="*/ 1392 w 1530"/>
                <a:gd name="T75" fmla="*/ 50 h 1209"/>
                <a:gd name="T76" fmla="*/ 1411 w 1530"/>
                <a:gd name="T77" fmla="*/ 19 h 1209"/>
                <a:gd name="T78" fmla="*/ 1443 w 1530"/>
                <a:gd name="T79" fmla="*/ 2 h 1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0" h="1209">
                  <a:moveTo>
                    <a:pt x="856" y="375"/>
                  </a:moveTo>
                  <a:lnTo>
                    <a:pt x="824" y="449"/>
                  </a:lnTo>
                  <a:lnTo>
                    <a:pt x="896" y="481"/>
                  </a:lnTo>
                  <a:lnTo>
                    <a:pt x="900" y="456"/>
                  </a:lnTo>
                  <a:lnTo>
                    <a:pt x="896" y="434"/>
                  </a:lnTo>
                  <a:lnTo>
                    <a:pt x="888" y="411"/>
                  </a:lnTo>
                  <a:lnTo>
                    <a:pt x="875" y="392"/>
                  </a:lnTo>
                  <a:lnTo>
                    <a:pt x="856" y="375"/>
                  </a:lnTo>
                  <a:close/>
                  <a:moveTo>
                    <a:pt x="1151" y="294"/>
                  </a:moveTo>
                  <a:lnTo>
                    <a:pt x="1126" y="297"/>
                  </a:lnTo>
                  <a:lnTo>
                    <a:pt x="1101" y="304"/>
                  </a:lnTo>
                  <a:lnTo>
                    <a:pt x="1079" y="315"/>
                  </a:lnTo>
                  <a:lnTo>
                    <a:pt x="1060" y="330"/>
                  </a:lnTo>
                  <a:lnTo>
                    <a:pt x="1042" y="350"/>
                  </a:lnTo>
                  <a:lnTo>
                    <a:pt x="1029" y="373"/>
                  </a:lnTo>
                  <a:lnTo>
                    <a:pt x="1020" y="398"/>
                  </a:lnTo>
                  <a:lnTo>
                    <a:pt x="1018" y="424"/>
                  </a:lnTo>
                  <a:lnTo>
                    <a:pt x="1020" y="449"/>
                  </a:lnTo>
                  <a:lnTo>
                    <a:pt x="1026" y="474"/>
                  </a:lnTo>
                  <a:lnTo>
                    <a:pt x="1038" y="497"/>
                  </a:lnTo>
                  <a:lnTo>
                    <a:pt x="1054" y="516"/>
                  </a:lnTo>
                  <a:lnTo>
                    <a:pt x="1073" y="534"/>
                  </a:lnTo>
                  <a:lnTo>
                    <a:pt x="1097" y="547"/>
                  </a:lnTo>
                  <a:lnTo>
                    <a:pt x="1124" y="555"/>
                  </a:lnTo>
                  <a:lnTo>
                    <a:pt x="1151" y="558"/>
                  </a:lnTo>
                  <a:lnTo>
                    <a:pt x="1179" y="554"/>
                  </a:lnTo>
                  <a:lnTo>
                    <a:pt x="1204" y="546"/>
                  </a:lnTo>
                  <a:lnTo>
                    <a:pt x="1228" y="531"/>
                  </a:lnTo>
                  <a:lnTo>
                    <a:pt x="1248" y="512"/>
                  </a:lnTo>
                  <a:lnTo>
                    <a:pt x="1280" y="411"/>
                  </a:lnTo>
                  <a:lnTo>
                    <a:pt x="1274" y="385"/>
                  </a:lnTo>
                  <a:lnTo>
                    <a:pt x="1263" y="360"/>
                  </a:lnTo>
                  <a:lnTo>
                    <a:pt x="1247" y="338"/>
                  </a:lnTo>
                  <a:lnTo>
                    <a:pt x="1226" y="319"/>
                  </a:lnTo>
                  <a:lnTo>
                    <a:pt x="1203" y="305"/>
                  </a:lnTo>
                  <a:lnTo>
                    <a:pt x="1177" y="298"/>
                  </a:lnTo>
                  <a:lnTo>
                    <a:pt x="1151" y="294"/>
                  </a:lnTo>
                  <a:close/>
                  <a:moveTo>
                    <a:pt x="946" y="170"/>
                  </a:moveTo>
                  <a:lnTo>
                    <a:pt x="914" y="243"/>
                  </a:lnTo>
                  <a:lnTo>
                    <a:pt x="938" y="247"/>
                  </a:lnTo>
                  <a:lnTo>
                    <a:pt x="962" y="243"/>
                  </a:lnTo>
                  <a:lnTo>
                    <a:pt x="985" y="235"/>
                  </a:lnTo>
                  <a:lnTo>
                    <a:pt x="1004" y="222"/>
                  </a:lnTo>
                  <a:lnTo>
                    <a:pt x="1019" y="203"/>
                  </a:lnTo>
                  <a:lnTo>
                    <a:pt x="946" y="170"/>
                  </a:lnTo>
                  <a:close/>
                  <a:moveTo>
                    <a:pt x="1461" y="0"/>
                  </a:moveTo>
                  <a:lnTo>
                    <a:pt x="1480" y="4"/>
                  </a:lnTo>
                  <a:lnTo>
                    <a:pt x="1498" y="12"/>
                  </a:lnTo>
                  <a:lnTo>
                    <a:pt x="1512" y="24"/>
                  </a:lnTo>
                  <a:lnTo>
                    <a:pt x="1522" y="38"/>
                  </a:lnTo>
                  <a:lnTo>
                    <a:pt x="1529" y="55"/>
                  </a:lnTo>
                  <a:lnTo>
                    <a:pt x="1530" y="74"/>
                  </a:lnTo>
                  <a:lnTo>
                    <a:pt x="1528" y="93"/>
                  </a:lnTo>
                  <a:lnTo>
                    <a:pt x="1195" y="1159"/>
                  </a:lnTo>
                  <a:lnTo>
                    <a:pt x="1188" y="1176"/>
                  </a:lnTo>
                  <a:lnTo>
                    <a:pt x="1176" y="1189"/>
                  </a:lnTo>
                  <a:lnTo>
                    <a:pt x="1162" y="1200"/>
                  </a:lnTo>
                  <a:lnTo>
                    <a:pt x="1145" y="1207"/>
                  </a:lnTo>
                  <a:lnTo>
                    <a:pt x="1127" y="1209"/>
                  </a:lnTo>
                  <a:lnTo>
                    <a:pt x="71" y="1209"/>
                  </a:lnTo>
                  <a:lnTo>
                    <a:pt x="49" y="1206"/>
                  </a:lnTo>
                  <a:lnTo>
                    <a:pt x="28" y="1195"/>
                  </a:lnTo>
                  <a:lnTo>
                    <a:pt x="13" y="1181"/>
                  </a:lnTo>
                  <a:lnTo>
                    <a:pt x="3" y="1160"/>
                  </a:lnTo>
                  <a:lnTo>
                    <a:pt x="0" y="1138"/>
                  </a:lnTo>
                  <a:lnTo>
                    <a:pt x="3" y="1115"/>
                  </a:lnTo>
                  <a:lnTo>
                    <a:pt x="13" y="1096"/>
                  </a:lnTo>
                  <a:lnTo>
                    <a:pt x="28" y="1081"/>
                  </a:lnTo>
                  <a:lnTo>
                    <a:pt x="49" y="1071"/>
                  </a:lnTo>
                  <a:lnTo>
                    <a:pt x="71" y="1067"/>
                  </a:lnTo>
                  <a:lnTo>
                    <a:pt x="1075" y="1067"/>
                  </a:lnTo>
                  <a:lnTo>
                    <a:pt x="1205" y="650"/>
                  </a:lnTo>
                  <a:lnTo>
                    <a:pt x="783" y="465"/>
                  </a:lnTo>
                  <a:lnTo>
                    <a:pt x="930" y="130"/>
                  </a:lnTo>
                  <a:lnTo>
                    <a:pt x="1314" y="298"/>
                  </a:lnTo>
                  <a:lnTo>
                    <a:pt x="1392" y="50"/>
                  </a:lnTo>
                  <a:lnTo>
                    <a:pt x="1399" y="33"/>
                  </a:lnTo>
                  <a:lnTo>
                    <a:pt x="1411" y="19"/>
                  </a:lnTo>
                  <a:lnTo>
                    <a:pt x="1426" y="8"/>
                  </a:lnTo>
                  <a:lnTo>
                    <a:pt x="1443" y="2"/>
                  </a:lnTo>
                  <a:lnTo>
                    <a:pt x="14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0" name="Freeform 143"/>
            <p:cNvSpPr>
              <a:spLocks noEditPoints="1"/>
            </p:cNvSpPr>
            <p:nvPr/>
          </p:nvSpPr>
          <p:spPr bwMode="auto">
            <a:xfrm>
              <a:off x="3670" y="2375"/>
              <a:ext cx="32" cy="38"/>
            </a:xfrm>
            <a:custGeom>
              <a:avLst/>
              <a:gdLst>
                <a:gd name="T0" fmla="*/ 71 w 159"/>
                <a:gd name="T1" fmla="*/ 143 h 192"/>
                <a:gd name="T2" fmla="*/ 79 w 159"/>
                <a:gd name="T3" fmla="*/ 143 h 192"/>
                <a:gd name="T4" fmla="*/ 85 w 159"/>
                <a:gd name="T5" fmla="*/ 141 h 192"/>
                <a:gd name="T6" fmla="*/ 87 w 159"/>
                <a:gd name="T7" fmla="*/ 138 h 192"/>
                <a:gd name="T8" fmla="*/ 90 w 159"/>
                <a:gd name="T9" fmla="*/ 136 h 192"/>
                <a:gd name="T10" fmla="*/ 90 w 159"/>
                <a:gd name="T11" fmla="*/ 129 h 192"/>
                <a:gd name="T12" fmla="*/ 87 w 159"/>
                <a:gd name="T13" fmla="*/ 123 h 192"/>
                <a:gd name="T14" fmla="*/ 82 w 159"/>
                <a:gd name="T15" fmla="*/ 116 h 192"/>
                <a:gd name="T16" fmla="*/ 82 w 159"/>
                <a:gd name="T17" fmla="*/ 44 h 192"/>
                <a:gd name="T18" fmla="*/ 77 w 159"/>
                <a:gd name="T19" fmla="*/ 46 h 192"/>
                <a:gd name="T20" fmla="*/ 73 w 159"/>
                <a:gd name="T21" fmla="*/ 51 h 192"/>
                <a:gd name="T22" fmla="*/ 72 w 159"/>
                <a:gd name="T23" fmla="*/ 57 h 192"/>
                <a:gd name="T24" fmla="*/ 74 w 159"/>
                <a:gd name="T25" fmla="*/ 63 h 192"/>
                <a:gd name="T26" fmla="*/ 79 w 159"/>
                <a:gd name="T27" fmla="*/ 70 h 192"/>
                <a:gd name="T28" fmla="*/ 86 w 159"/>
                <a:gd name="T29" fmla="*/ 44 h 192"/>
                <a:gd name="T30" fmla="*/ 129 w 159"/>
                <a:gd name="T31" fmla="*/ 10 h 192"/>
                <a:gd name="T32" fmla="*/ 140 w 159"/>
                <a:gd name="T33" fmla="*/ 38 h 192"/>
                <a:gd name="T34" fmla="*/ 159 w 159"/>
                <a:gd name="T35" fmla="*/ 55 h 192"/>
                <a:gd name="T36" fmla="*/ 136 w 159"/>
                <a:gd name="T37" fmla="*/ 73 h 192"/>
                <a:gd name="T38" fmla="*/ 110 w 159"/>
                <a:gd name="T39" fmla="*/ 52 h 192"/>
                <a:gd name="T40" fmla="*/ 100 w 159"/>
                <a:gd name="T41" fmla="*/ 91 h 192"/>
                <a:gd name="T42" fmla="*/ 117 w 159"/>
                <a:gd name="T43" fmla="*/ 112 h 192"/>
                <a:gd name="T44" fmla="*/ 123 w 159"/>
                <a:gd name="T45" fmla="*/ 133 h 192"/>
                <a:gd name="T46" fmla="*/ 115 w 159"/>
                <a:gd name="T47" fmla="*/ 157 h 192"/>
                <a:gd name="T48" fmla="*/ 96 w 159"/>
                <a:gd name="T49" fmla="*/ 169 h 192"/>
                <a:gd name="T50" fmla="*/ 59 w 159"/>
                <a:gd name="T51" fmla="*/ 168 h 192"/>
                <a:gd name="T52" fmla="*/ 29 w 159"/>
                <a:gd name="T53" fmla="*/ 182 h 192"/>
                <a:gd name="T54" fmla="*/ 17 w 159"/>
                <a:gd name="T55" fmla="*/ 148 h 192"/>
                <a:gd name="T56" fmla="*/ 0 w 159"/>
                <a:gd name="T57" fmla="*/ 132 h 192"/>
                <a:gd name="T58" fmla="*/ 16 w 159"/>
                <a:gd name="T59" fmla="*/ 107 h 192"/>
                <a:gd name="T60" fmla="*/ 32 w 159"/>
                <a:gd name="T61" fmla="*/ 124 h 192"/>
                <a:gd name="T62" fmla="*/ 50 w 159"/>
                <a:gd name="T63" fmla="*/ 136 h 192"/>
                <a:gd name="T64" fmla="*/ 60 w 159"/>
                <a:gd name="T65" fmla="*/ 94 h 192"/>
                <a:gd name="T66" fmla="*/ 41 w 159"/>
                <a:gd name="T67" fmla="*/ 67 h 192"/>
                <a:gd name="T68" fmla="*/ 43 w 159"/>
                <a:gd name="T69" fmla="*/ 38 h 192"/>
                <a:gd name="T70" fmla="*/ 56 w 159"/>
                <a:gd name="T71" fmla="*/ 21 h 192"/>
                <a:gd name="T72" fmla="*/ 82 w 159"/>
                <a:gd name="T73" fmla="*/ 15 h 192"/>
                <a:gd name="T74" fmla="*/ 110 w 159"/>
                <a:gd name="T75"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9" h="192">
                  <a:moveTo>
                    <a:pt x="82" y="116"/>
                  </a:moveTo>
                  <a:lnTo>
                    <a:pt x="71" y="143"/>
                  </a:lnTo>
                  <a:lnTo>
                    <a:pt x="75" y="143"/>
                  </a:lnTo>
                  <a:lnTo>
                    <a:pt x="79" y="143"/>
                  </a:lnTo>
                  <a:lnTo>
                    <a:pt x="82" y="142"/>
                  </a:lnTo>
                  <a:lnTo>
                    <a:pt x="85" y="141"/>
                  </a:lnTo>
                  <a:lnTo>
                    <a:pt x="86" y="139"/>
                  </a:lnTo>
                  <a:lnTo>
                    <a:pt x="87" y="138"/>
                  </a:lnTo>
                  <a:lnTo>
                    <a:pt x="88" y="137"/>
                  </a:lnTo>
                  <a:lnTo>
                    <a:pt x="90" y="136"/>
                  </a:lnTo>
                  <a:lnTo>
                    <a:pt x="90" y="132"/>
                  </a:lnTo>
                  <a:lnTo>
                    <a:pt x="90" y="129"/>
                  </a:lnTo>
                  <a:lnTo>
                    <a:pt x="90" y="126"/>
                  </a:lnTo>
                  <a:lnTo>
                    <a:pt x="87" y="123"/>
                  </a:lnTo>
                  <a:lnTo>
                    <a:pt x="85" y="119"/>
                  </a:lnTo>
                  <a:lnTo>
                    <a:pt x="82" y="116"/>
                  </a:lnTo>
                  <a:close/>
                  <a:moveTo>
                    <a:pt x="86" y="44"/>
                  </a:moveTo>
                  <a:lnTo>
                    <a:pt x="82" y="44"/>
                  </a:lnTo>
                  <a:lnTo>
                    <a:pt x="80" y="44"/>
                  </a:lnTo>
                  <a:lnTo>
                    <a:pt x="77" y="46"/>
                  </a:lnTo>
                  <a:lnTo>
                    <a:pt x="74" y="48"/>
                  </a:lnTo>
                  <a:lnTo>
                    <a:pt x="73" y="51"/>
                  </a:lnTo>
                  <a:lnTo>
                    <a:pt x="72" y="54"/>
                  </a:lnTo>
                  <a:lnTo>
                    <a:pt x="72" y="57"/>
                  </a:lnTo>
                  <a:lnTo>
                    <a:pt x="72" y="61"/>
                  </a:lnTo>
                  <a:lnTo>
                    <a:pt x="74" y="63"/>
                  </a:lnTo>
                  <a:lnTo>
                    <a:pt x="75" y="67"/>
                  </a:lnTo>
                  <a:lnTo>
                    <a:pt x="79" y="70"/>
                  </a:lnTo>
                  <a:lnTo>
                    <a:pt x="90" y="44"/>
                  </a:lnTo>
                  <a:lnTo>
                    <a:pt x="86" y="44"/>
                  </a:lnTo>
                  <a:close/>
                  <a:moveTo>
                    <a:pt x="110" y="0"/>
                  </a:moveTo>
                  <a:lnTo>
                    <a:pt x="129" y="10"/>
                  </a:lnTo>
                  <a:lnTo>
                    <a:pt x="121" y="26"/>
                  </a:lnTo>
                  <a:lnTo>
                    <a:pt x="140" y="38"/>
                  </a:lnTo>
                  <a:lnTo>
                    <a:pt x="156" y="52"/>
                  </a:lnTo>
                  <a:lnTo>
                    <a:pt x="159" y="55"/>
                  </a:lnTo>
                  <a:lnTo>
                    <a:pt x="138" y="75"/>
                  </a:lnTo>
                  <a:lnTo>
                    <a:pt x="136" y="73"/>
                  </a:lnTo>
                  <a:lnTo>
                    <a:pt x="123" y="61"/>
                  </a:lnTo>
                  <a:lnTo>
                    <a:pt x="110" y="52"/>
                  </a:lnTo>
                  <a:lnTo>
                    <a:pt x="96" y="86"/>
                  </a:lnTo>
                  <a:lnTo>
                    <a:pt x="100" y="91"/>
                  </a:lnTo>
                  <a:lnTo>
                    <a:pt x="110" y="102"/>
                  </a:lnTo>
                  <a:lnTo>
                    <a:pt x="117" y="112"/>
                  </a:lnTo>
                  <a:lnTo>
                    <a:pt x="122" y="120"/>
                  </a:lnTo>
                  <a:lnTo>
                    <a:pt x="123" y="133"/>
                  </a:lnTo>
                  <a:lnTo>
                    <a:pt x="119" y="148"/>
                  </a:lnTo>
                  <a:lnTo>
                    <a:pt x="115" y="157"/>
                  </a:lnTo>
                  <a:lnTo>
                    <a:pt x="106" y="164"/>
                  </a:lnTo>
                  <a:lnTo>
                    <a:pt x="96" y="169"/>
                  </a:lnTo>
                  <a:lnTo>
                    <a:pt x="79" y="172"/>
                  </a:lnTo>
                  <a:lnTo>
                    <a:pt x="59" y="168"/>
                  </a:lnTo>
                  <a:lnTo>
                    <a:pt x="49" y="192"/>
                  </a:lnTo>
                  <a:lnTo>
                    <a:pt x="29" y="182"/>
                  </a:lnTo>
                  <a:lnTo>
                    <a:pt x="40" y="161"/>
                  </a:lnTo>
                  <a:lnTo>
                    <a:pt x="17" y="148"/>
                  </a:lnTo>
                  <a:lnTo>
                    <a:pt x="2" y="133"/>
                  </a:lnTo>
                  <a:lnTo>
                    <a:pt x="0" y="132"/>
                  </a:lnTo>
                  <a:lnTo>
                    <a:pt x="12" y="104"/>
                  </a:lnTo>
                  <a:lnTo>
                    <a:pt x="16" y="107"/>
                  </a:lnTo>
                  <a:lnTo>
                    <a:pt x="23" y="116"/>
                  </a:lnTo>
                  <a:lnTo>
                    <a:pt x="32" y="124"/>
                  </a:lnTo>
                  <a:lnTo>
                    <a:pt x="42" y="130"/>
                  </a:lnTo>
                  <a:lnTo>
                    <a:pt x="50" y="136"/>
                  </a:lnTo>
                  <a:lnTo>
                    <a:pt x="66" y="100"/>
                  </a:lnTo>
                  <a:lnTo>
                    <a:pt x="60" y="94"/>
                  </a:lnTo>
                  <a:lnTo>
                    <a:pt x="48" y="80"/>
                  </a:lnTo>
                  <a:lnTo>
                    <a:pt x="41" y="67"/>
                  </a:lnTo>
                  <a:lnTo>
                    <a:pt x="38" y="52"/>
                  </a:lnTo>
                  <a:lnTo>
                    <a:pt x="43" y="38"/>
                  </a:lnTo>
                  <a:lnTo>
                    <a:pt x="48" y="29"/>
                  </a:lnTo>
                  <a:lnTo>
                    <a:pt x="56" y="21"/>
                  </a:lnTo>
                  <a:lnTo>
                    <a:pt x="67" y="17"/>
                  </a:lnTo>
                  <a:lnTo>
                    <a:pt x="82" y="15"/>
                  </a:lnTo>
                  <a:lnTo>
                    <a:pt x="102" y="19"/>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 name="Freeform 144"/>
            <p:cNvSpPr>
              <a:spLocks noEditPoints="1"/>
            </p:cNvSpPr>
            <p:nvPr/>
          </p:nvSpPr>
          <p:spPr bwMode="auto">
            <a:xfrm>
              <a:off x="3560" y="2250"/>
              <a:ext cx="164" cy="87"/>
            </a:xfrm>
            <a:custGeom>
              <a:avLst/>
              <a:gdLst>
                <a:gd name="T0" fmla="*/ 663 w 820"/>
                <a:gd name="T1" fmla="*/ 331 h 432"/>
                <a:gd name="T2" fmla="*/ 613 w 820"/>
                <a:gd name="T3" fmla="*/ 350 h 432"/>
                <a:gd name="T4" fmla="*/ 576 w 820"/>
                <a:gd name="T5" fmla="*/ 386 h 432"/>
                <a:gd name="T6" fmla="*/ 692 w 820"/>
                <a:gd name="T7" fmla="*/ 330 h 432"/>
                <a:gd name="T8" fmla="*/ 44 w 820"/>
                <a:gd name="T9" fmla="*/ 299 h 432"/>
                <a:gd name="T10" fmla="*/ 131 w 820"/>
                <a:gd name="T11" fmla="*/ 295 h 432"/>
                <a:gd name="T12" fmla="*/ 120 w 820"/>
                <a:gd name="T13" fmla="*/ 262 h 432"/>
                <a:gd name="T14" fmla="*/ 94 w 820"/>
                <a:gd name="T15" fmla="*/ 237 h 432"/>
                <a:gd name="T16" fmla="*/ 691 w 820"/>
                <a:gd name="T17" fmla="*/ 119 h 432"/>
                <a:gd name="T18" fmla="*/ 692 w 820"/>
                <a:gd name="T19" fmla="*/ 155 h 432"/>
                <a:gd name="T20" fmla="*/ 711 w 820"/>
                <a:gd name="T21" fmla="*/ 183 h 432"/>
                <a:gd name="T22" fmla="*/ 745 w 820"/>
                <a:gd name="T23" fmla="*/ 202 h 432"/>
                <a:gd name="T24" fmla="*/ 691 w 820"/>
                <a:gd name="T25" fmla="*/ 119 h 432"/>
                <a:gd name="T26" fmla="*/ 401 w 820"/>
                <a:gd name="T27" fmla="*/ 101 h 432"/>
                <a:gd name="T28" fmla="*/ 345 w 820"/>
                <a:gd name="T29" fmla="*/ 118 h 432"/>
                <a:gd name="T30" fmla="*/ 300 w 820"/>
                <a:gd name="T31" fmla="*/ 150 h 432"/>
                <a:gd name="T32" fmla="*/ 269 w 820"/>
                <a:gd name="T33" fmla="*/ 193 h 432"/>
                <a:gd name="T34" fmla="*/ 262 w 820"/>
                <a:gd name="T35" fmla="*/ 239 h 432"/>
                <a:gd name="T36" fmla="*/ 276 w 820"/>
                <a:gd name="T37" fmla="*/ 281 h 432"/>
                <a:gd name="T38" fmla="*/ 310 w 820"/>
                <a:gd name="T39" fmla="*/ 313 h 432"/>
                <a:gd name="T40" fmla="*/ 361 w 820"/>
                <a:gd name="T41" fmla="*/ 331 h 432"/>
                <a:gd name="T42" fmla="*/ 419 w 820"/>
                <a:gd name="T43" fmla="*/ 331 h 432"/>
                <a:gd name="T44" fmla="*/ 475 w 820"/>
                <a:gd name="T45" fmla="*/ 313 h 432"/>
                <a:gd name="T46" fmla="*/ 520 w 820"/>
                <a:gd name="T47" fmla="*/ 282 h 432"/>
                <a:gd name="T48" fmla="*/ 550 w 820"/>
                <a:gd name="T49" fmla="*/ 238 h 432"/>
                <a:gd name="T50" fmla="*/ 558 w 820"/>
                <a:gd name="T51" fmla="*/ 192 h 432"/>
                <a:gd name="T52" fmla="*/ 544 w 820"/>
                <a:gd name="T53" fmla="*/ 151 h 432"/>
                <a:gd name="T54" fmla="*/ 511 w 820"/>
                <a:gd name="T55" fmla="*/ 119 h 432"/>
                <a:gd name="T56" fmla="*/ 460 w 820"/>
                <a:gd name="T57" fmla="*/ 101 h 432"/>
                <a:gd name="T58" fmla="*/ 158 w 820"/>
                <a:gd name="T59" fmla="*/ 32 h 432"/>
                <a:gd name="T60" fmla="*/ 156 w 820"/>
                <a:gd name="T61" fmla="*/ 101 h 432"/>
                <a:gd name="T62" fmla="*/ 207 w 820"/>
                <a:gd name="T63" fmla="*/ 82 h 432"/>
                <a:gd name="T64" fmla="*/ 244 w 820"/>
                <a:gd name="T65" fmla="*/ 46 h 432"/>
                <a:gd name="T66" fmla="*/ 137 w 820"/>
                <a:gd name="T67" fmla="*/ 0 h 432"/>
                <a:gd name="T68" fmla="*/ 682 w 820"/>
                <a:gd name="T69" fmla="*/ 432 h 432"/>
                <a:gd name="T70" fmla="*/ 137 w 820"/>
                <a:gd name="T71"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20" h="432">
                  <a:moveTo>
                    <a:pt x="692" y="330"/>
                  </a:moveTo>
                  <a:lnTo>
                    <a:pt x="663" y="331"/>
                  </a:lnTo>
                  <a:lnTo>
                    <a:pt x="637" y="338"/>
                  </a:lnTo>
                  <a:lnTo>
                    <a:pt x="613" y="350"/>
                  </a:lnTo>
                  <a:lnTo>
                    <a:pt x="592" y="365"/>
                  </a:lnTo>
                  <a:lnTo>
                    <a:pt x="576" y="386"/>
                  </a:lnTo>
                  <a:lnTo>
                    <a:pt x="661" y="399"/>
                  </a:lnTo>
                  <a:lnTo>
                    <a:pt x="692" y="330"/>
                  </a:lnTo>
                  <a:close/>
                  <a:moveTo>
                    <a:pt x="75" y="230"/>
                  </a:moveTo>
                  <a:lnTo>
                    <a:pt x="44" y="299"/>
                  </a:lnTo>
                  <a:lnTo>
                    <a:pt x="130" y="313"/>
                  </a:lnTo>
                  <a:lnTo>
                    <a:pt x="131" y="295"/>
                  </a:lnTo>
                  <a:lnTo>
                    <a:pt x="129" y="277"/>
                  </a:lnTo>
                  <a:lnTo>
                    <a:pt x="120" y="262"/>
                  </a:lnTo>
                  <a:lnTo>
                    <a:pt x="109" y="249"/>
                  </a:lnTo>
                  <a:lnTo>
                    <a:pt x="94" y="237"/>
                  </a:lnTo>
                  <a:lnTo>
                    <a:pt x="75" y="230"/>
                  </a:lnTo>
                  <a:close/>
                  <a:moveTo>
                    <a:pt x="691" y="119"/>
                  </a:moveTo>
                  <a:lnTo>
                    <a:pt x="689" y="137"/>
                  </a:lnTo>
                  <a:lnTo>
                    <a:pt x="692" y="155"/>
                  </a:lnTo>
                  <a:lnTo>
                    <a:pt x="699" y="170"/>
                  </a:lnTo>
                  <a:lnTo>
                    <a:pt x="711" y="183"/>
                  </a:lnTo>
                  <a:lnTo>
                    <a:pt x="726" y="194"/>
                  </a:lnTo>
                  <a:lnTo>
                    <a:pt x="745" y="202"/>
                  </a:lnTo>
                  <a:lnTo>
                    <a:pt x="776" y="133"/>
                  </a:lnTo>
                  <a:lnTo>
                    <a:pt x="691" y="119"/>
                  </a:lnTo>
                  <a:close/>
                  <a:moveTo>
                    <a:pt x="430" y="99"/>
                  </a:moveTo>
                  <a:lnTo>
                    <a:pt x="401" y="101"/>
                  </a:lnTo>
                  <a:lnTo>
                    <a:pt x="373" y="107"/>
                  </a:lnTo>
                  <a:lnTo>
                    <a:pt x="345" y="118"/>
                  </a:lnTo>
                  <a:lnTo>
                    <a:pt x="321" y="132"/>
                  </a:lnTo>
                  <a:lnTo>
                    <a:pt x="300" y="150"/>
                  </a:lnTo>
                  <a:lnTo>
                    <a:pt x="282" y="170"/>
                  </a:lnTo>
                  <a:lnTo>
                    <a:pt x="269" y="193"/>
                  </a:lnTo>
                  <a:lnTo>
                    <a:pt x="263" y="217"/>
                  </a:lnTo>
                  <a:lnTo>
                    <a:pt x="262" y="239"/>
                  </a:lnTo>
                  <a:lnTo>
                    <a:pt x="265" y="262"/>
                  </a:lnTo>
                  <a:lnTo>
                    <a:pt x="276" y="281"/>
                  </a:lnTo>
                  <a:lnTo>
                    <a:pt x="291" y="299"/>
                  </a:lnTo>
                  <a:lnTo>
                    <a:pt x="310" y="313"/>
                  </a:lnTo>
                  <a:lnTo>
                    <a:pt x="333" y="324"/>
                  </a:lnTo>
                  <a:lnTo>
                    <a:pt x="361" y="331"/>
                  </a:lnTo>
                  <a:lnTo>
                    <a:pt x="391" y="333"/>
                  </a:lnTo>
                  <a:lnTo>
                    <a:pt x="419" y="331"/>
                  </a:lnTo>
                  <a:lnTo>
                    <a:pt x="448" y="324"/>
                  </a:lnTo>
                  <a:lnTo>
                    <a:pt x="475" y="313"/>
                  </a:lnTo>
                  <a:lnTo>
                    <a:pt x="499" y="299"/>
                  </a:lnTo>
                  <a:lnTo>
                    <a:pt x="520" y="282"/>
                  </a:lnTo>
                  <a:lnTo>
                    <a:pt x="538" y="262"/>
                  </a:lnTo>
                  <a:lnTo>
                    <a:pt x="550" y="238"/>
                  </a:lnTo>
                  <a:lnTo>
                    <a:pt x="557" y="215"/>
                  </a:lnTo>
                  <a:lnTo>
                    <a:pt x="558" y="192"/>
                  </a:lnTo>
                  <a:lnTo>
                    <a:pt x="554" y="170"/>
                  </a:lnTo>
                  <a:lnTo>
                    <a:pt x="544" y="151"/>
                  </a:lnTo>
                  <a:lnTo>
                    <a:pt x="530" y="133"/>
                  </a:lnTo>
                  <a:lnTo>
                    <a:pt x="511" y="119"/>
                  </a:lnTo>
                  <a:lnTo>
                    <a:pt x="487" y="108"/>
                  </a:lnTo>
                  <a:lnTo>
                    <a:pt x="460" y="101"/>
                  </a:lnTo>
                  <a:lnTo>
                    <a:pt x="430" y="99"/>
                  </a:lnTo>
                  <a:close/>
                  <a:moveTo>
                    <a:pt x="158" y="32"/>
                  </a:moveTo>
                  <a:lnTo>
                    <a:pt x="129" y="102"/>
                  </a:lnTo>
                  <a:lnTo>
                    <a:pt x="156" y="101"/>
                  </a:lnTo>
                  <a:lnTo>
                    <a:pt x="183" y="94"/>
                  </a:lnTo>
                  <a:lnTo>
                    <a:pt x="207" y="82"/>
                  </a:lnTo>
                  <a:lnTo>
                    <a:pt x="229" y="65"/>
                  </a:lnTo>
                  <a:lnTo>
                    <a:pt x="244" y="46"/>
                  </a:lnTo>
                  <a:lnTo>
                    <a:pt x="158" y="32"/>
                  </a:lnTo>
                  <a:close/>
                  <a:moveTo>
                    <a:pt x="137" y="0"/>
                  </a:moveTo>
                  <a:lnTo>
                    <a:pt x="820" y="111"/>
                  </a:lnTo>
                  <a:lnTo>
                    <a:pt x="682" y="432"/>
                  </a:lnTo>
                  <a:lnTo>
                    <a:pt x="0" y="321"/>
                  </a:lnTo>
                  <a:lnTo>
                    <a:pt x="1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2" name="Freeform 145"/>
            <p:cNvSpPr>
              <a:spLocks noEditPoints="1"/>
            </p:cNvSpPr>
            <p:nvPr/>
          </p:nvSpPr>
          <p:spPr bwMode="auto">
            <a:xfrm>
              <a:off x="3624" y="2276"/>
              <a:ext cx="35" cy="35"/>
            </a:xfrm>
            <a:custGeom>
              <a:avLst/>
              <a:gdLst>
                <a:gd name="T0" fmla="*/ 80 w 171"/>
                <a:gd name="T1" fmla="*/ 131 h 178"/>
                <a:gd name="T2" fmla="*/ 96 w 171"/>
                <a:gd name="T3" fmla="*/ 128 h 178"/>
                <a:gd name="T4" fmla="*/ 101 w 171"/>
                <a:gd name="T5" fmla="*/ 122 h 178"/>
                <a:gd name="T6" fmla="*/ 101 w 171"/>
                <a:gd name="T7" fmla="*/ 116 h 178"/>
                <a:gd name="T8" fmla="*/ 98 w 171"/>
                <a:gd name="T9" fmla="*/ 111 h 178"/>
                <a:gd name="T10" fmla="*/ 90 w 171"/>
                <a:gd name="T11" fmla="*/ 105 h 178"/>
                <a:gd name="T12" fmla="*/ 88 w 171"/>
                <a:gd name="T13" fmla="*/ 42 h 178"/>
                <a:gd name="T14" fmla="*/ 80 w 171"/>
                <a:gd name="T15" fmla="*/ 45 h 178"/>
                <a:gd name="T16" fmla="*/ 75 w 171"/>
                <a:gd name="T17" fmla="*/ 50 h 178"/>
                <a:gd name="T18" fmla="*/ 74 w 171"/>
                <a:gd name="T19" fmla="*/ 56 h 178"/>
                <a:gd name="T20" fmla="*/ 77 w 171"/>
                <a:gd name="T21" fmla="*/ 62 h 178"/>
                <a:gd name="T22" fmla="*/ 83 w 171"/>
                <a:gd name="T23" fmla="*/ 67 h 178"/>
                <a:gd name="T24" fmla="*/ 112 w 171"/>
                <a:gd name="T25" fmla="*/ 0 h 178"/>
                <a:gd name="T26" fmla="*/ 127 w 171"/>
                <a:gd name="T27" fmla="*/ 20 h 178"/>
                <a:gd name="T28" fmla="*/ 169 w 171"/>
                <a:gd name="T29" fmla="*/ 36 h 178"/>
                <a:gd name="T30" fmla="*/ 151 w 171"/>
                <a:gd name="T31" fmla="*/ 59 h 178"/>
                <a:gd name="T32" fmla="*/ 133 w 171"/>
                <a:gd name="T33" fmla="*/ 50 h 178"/>
                <a:gd name="T34" fmla="*/ 103 w 171"/>
                <a:gd name="T35" fmla="*/ 78 h 178"/>
                <a:gd name="T36" fmla="*/ 126 w 171"/>
                <a:gd name="T37" fmla="*/ 92 h 178"/>
                <a:gd name="T38" fmla="*/ 139 w 171"/>
                <a:gd name="T39" fmla="*/ 113 h 178"/>
                <a:gd name="T40" fmla="*/ 131 w 171"/>
                <a:gd name="T41" fmla="*/ 135 h 178"/>
                <a:gd name="T42" fmla="*/ 112 w 171"/>
                <a:gd name="T43" fmla="*/ 149 h 178"/>
                <a:gd name="T44" fmla="*/ 69 w 171"/>
                <a:gd name="T45" fmla="*/ 155 h 178"/>
                <a:gd name="T46" fmla="*/ 37 w 171"/>
                <a:gd name="T47" fmla="*/ 174 h 178"/>
                <a:gd name="T48" fmla="*/ 21 w 171"/>
                <a:gd name="T49" fmla="*/ 146 h 178"/>
                <a:gd name="T50" fmla="*/ 0 w 171"/>
                <a:gd name="T51" fmla="*/ 136 h 178"/>
                <a:gd name="T52" fmla="*/ 15 w 171"/>
                <a:gd name="T53" fmla="*/ 111 h 178"/>
                <a:gd name="T54" fmla="*/ 37 w 171"/>
                <a:gd name="T55" fmla="*/ 123 h 178"/>
                <a:gd name="T56" fmla="*/ 57 w 171"/>
                <a:gd name="T57" fmla="*/ 129 h 178"/>
                <a:gd name="T58" fmla="*/ 64 w 171"/>
                <a:gd name="T59" fmla="*/ 91 h 178"/>
                <a:gd name="T60" fmla="*/ 40 w 171"/>
                <a:gd name="T61" fmla="*/ 70 h 178"/>
                <a:gd name="T62" fmla="*/ 40 w 171"/>
                <a:gd name="T63" fmla="*/ 45 h 178"/>
                <a:gd name="T64" fmla="*/ 53 w 171"/>
                <a:gd name="T65" fmla="*/ 29 h 178"/>
                <a:gd name="T66" fmla="*/ 83 w 171"/>
                <a:gd name="T67" fmla="*/ 18 h 178"/>
                <a:gd name="T68" fmla="*/ 112 w 171"/>
                <a:gd name="T69"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 h="178">
                  <a:moveTo>
                    <a:pt x="90" y="105"/>
                  </a:moveTo>
                  <a:lnTo>
                    <a:pt x="80" y="131"/>
                  </a:lnTo>
                  <a:lnTo>
                    <a:pt x="90" y="130"/>
                  </a:lnTo>
                  <a:lnTo>
                    <a:pt x="96" y="128"/>
                  </a:lnTo>
                  <a:lnTo>
                    <a:pt x="99" y="124"/>
                  </a:lnTo>
                  <a:lnTo>
                    <a:pt x="101" y="122"/>
                  </a:lnTo>
                  <a:lnTo>
                    <a:pt x="101" y="118"/>
                  </a:lnTo>
                  <a:lnTo>
                    <a:pt x="101" y="116"/>
                  </a:lnTo>
                  <a:lnTo>
                    <a:pt x="100" y="113"/>
                  </a:lnTo>
                  <a:lnTo>
                    <a:pt x="98" y="111"/>
                  </a:lnTo>
                  <a:lnTo>
                    <a:pt x="95" y="109"/>
                  </a:lnTo>
                  <a:lnTo>
                    <a:pt x="90" y="105"/>
                  </a:lnTo>
                  <a:close/>
                  <a:moveTo>
                    <a:pt x="94" y="42"/>
                  </a:moveTo>
                  <a:lnTo>
                    <a:pt x="88" y="42"/>
                  </a:lnTo>
                  <a:lnTo>
                    <a:pt x="82" y="44"/>
                  </a:lnTo>
                  <a:lnTo>
                    <a:pt x="80" y="45"/>
                  </a:lnTo>
                  <a:lnTo>
                    <a:pt x="77" y="48"/>
                  </a:lnTo>
                  <a:lnTo>
                    <a:pt x="75" y="50"/>
                  </a:lnTo>
                  <a:lnTo>
                    <a:pt x="74" y="54"/>
                  </a:lnTo>
                  <a:lnTo>
                    <a:pt x="74" y="56"/>
                  </a:lnTo>
                  <a:lnTo>
                    <a:pt x="75" y="60"/>
                  </a:lnTo>
                  <a:lnTo>
                    <a:pt x="77" y="62"/>
                  </a:lnTo>
                  <a:lnTo>
                    <a:pt x="80" y="65"/>
                  </a:lnTo>
                  <a:lnTo>
                    <a:pt x="83" y="67"/>
                  </a:lnTo>
                  <a:lnTo>
                    <a:pt x="94" y="42"/>
                  </a:lnTo>
                  <a:close/>
                  <a:moveTo>
                    <a:pt x="112" y="0"/>
                  </a:moveTo>
                  <a:lnTo>
                    <a:pt x="134" y="4"/>
                  </a:lnTo>
                  <a:lnTo>
                    <a:pt x="127" y="20"/>
                  </a:lnTo>
                  <a:lnTo>
                    <a:pt x="150" y="26"/>
                  </a:lnTo>
                  <a:lnTo>
                    <a:pt x="169" y="36"/>
                  </a:lnTo>
                  <a:lnTo>
                    <a:pt x="171" y="37"/>
                  </a:lnTo>
                  <a:lnTo>
                    <a:pt x="151" y="59"/>
                  </a:lnTo>
                  <a:lnTo>
                    <a:pt x="149" y="57"/>
                  </a:lnTo>
                  <a:lnTo>
                    <a:pt x="133" y="50"/>
                  </a:lnTo>
                  <a:lnTo>
                    <a:pt x="117" y="44"/>
                  </a:lnTo>
                  <a:lnTo>
                    <a:pt x="103" y="78"/>
                  </a:lnTo>
                  <a:lnTo>
                    <a:pt x="109" y="80"/>
                  </a:lnTo>
                  <a:lnTo>
                    <a:pt x="126" y="92"/>
                  </a:lnTo>
                  <a:lnTo>
                    <a:pt x="136" y="103"/>
                  </a:lnTo>
                  <a:lnTo>
                    <a:pt x="139" y="113"/>
                  </a:lnTo>
                  <a:lnTo>
                    <a:pt x="137" y="125"/>
                  </a:lnTo>
                  <a:lnTo>
                    <a:pt x="131" y="135"/>
                  </a:lnTo>
                  <a:lnTo>
                    <a:pt x="123" y="143"/>
                  </a:lnTo>
                  <a:lnTo>
                    <a:pt x="112" y="149"/>
                  </a:lnTo>
                  <a:lnTo>
                    <a:pt x="93" y="155"/>
                  </a:lnTo>
                  <a:lnTo>
                    <a:pt x="69" y="155"/>
                  </a:lnTo>
                  <a:lnTo>
                    <a:pt x="59" y="178"/>
                  </a:lnTo>
                  <a:lnTo>
                    <a:pt x="37" y="174"/>
                  </a:lnTo>
                  <a:lnTo>
                    <a:pt x="46" y="153"/>
                  </a:lnTo>
                  <a:lnTo>
                    <a:pt x="21" y="146"/>
                  </a:lnTo>
                  <a:lnTo>
                    <a:pt x="1" y="137"/>
                  </a:lnTo>
                  <a:lnTo>
                    <a:pt x="0" y="136"/>
                  </a:lnTo>
                  <a:lnTo>
                    <a:pt x="12" y="109"/>
                  </a:lnTo>
                  <a:lnTo>
                    <a:pt x="15" y="111"/>
                  </a:lnTo>
                  <a:lnTo>
                    <a:pt x="25" y="117"/>
                  </a:lnTo>
                  <a:lnTo>
                    <a:pt x="37" y="123"/>
                  </a:lnTo>
                  <a:lnTo>
                    <a:pt x="46" y="126"/>
                  </a:lnTo>
                  <a:lnTo>
                    <a:pt x="57" y="129"/>
                  </a:lnTo>
                  <a:lnTo>
                    <a:pt x="71" y="96"/>
                  </a:lnTo>
                  <a:lnTo>
                    <a:pt x="64" y="91"/>
                  </a:lnTo>
                  <a:lnTo>
                    <a:pt x="49" y="81"/>
                  </a:lnTo>
                  <a:lnTo>
                    <a:pt x="40" y="70"/>
                  </a:lnTo>
                  <a:lnTo>
                    <a:pt x="37" y="59"/>
                  </a:lnTo>
                  <a:lnTo>
                    <a:pt x="40" y="45"/>
                  </a:lnTo>
                  <a:lnTo>
                    <a:pt x="45" y="36"/>
                  </a:lnTo>
                  <a:lnTo>
                    <a:pt x="53" y="29"/>
                  </a:lnTo>
                  <a:lnTo>
                    <a:pt x="65" y="23"/>
                  </a:lnTo>
                  <a:lnTo>
                    <a:pt x="83" y="18"/>
                  </a:lnTo>
                  <a:lnTo>
                    <a:pt x="105" y="17"/>
                  </a:lnTo>
                  <a:lnTo>
                    <a:pt x="1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3" name="Freeform 146"/>
            <p:cNvSpPr>
              <a:spLocks noEditPoints="1"/>
            </p:cNvSpPr>
            <p:nvPr/>
          </p:nvSpPr>
          <p:spPr bwMode="auto">
            <a:xfrm>
              <a:off x="3449" y="2286"/>
              <a:ext cx="146" cy="168"/>
            </a:xfrm>
            <a:custGeom>
              <a:avLst/>
              <a:gdLst>
                <a:gd name="T0" fmla="*/ 534 w 730"/>
                <a:gd name="T1" fmla="*/ 696 h 840"/>
                <a:gd name="T2" fmla="*/ 501 w 730"/>
                <a:gd name="T3" fmla="*/ 711 h 840"/>
                <a:gd name="T4" fmla="*/ 559 w 730"/>
                <a:gd name="T5" fmla="*/ 787 h 840"/>
                <a:gd name="T6" fmla="*/ 573 w 730"/>
                <a:gd name="T7" fmla="*/ 700 h 840"/>
                <a:gd name="T8" fmla="*/ 617 w 730"/>
                <a:gd name="T9" fmla="*/ 433 h 840"/>
                <a:gd name="T10" fmla="*/ 616 w 730"/>
                <a:gd name="T11" fmla="*/ 490 h 840"/>
                <a:gd name="T12" fmla="*/ 637 w 730"/>
                <a:gd name="T13" fmla="*/ 546 h 840"/>
                <a:gd name="T14" fmla="*/ 689 w 730"/>
                <a:gd name="T15" fmla="*/ 493 h 840"/>
                <a:gd name="T16" fmla="*/ 77 w 730"/>
                <a:gd name="T17" fmla="*/ 271 h 840"/>
                <a:gd name="T18" fmla="*/ 113 w 730"/>
                <a:gd name="T19" fmla="*/ 409 h 840"/>
                <a:gd name="T20" fmla="*/ 115 w 730"/>
                <a:gd name="T21" fmla="*/ 352 h 840"/>
                <a:gd name="T22" fmla="*/ 94 w 730"/>
                <a:gd name="T23" fmla="*/ 296 h 840"/>
                <a:gd name="T24" fmla="*/ 333 w 730"/>
                <a:gd name="T25" fmla="*/ 259 h 840"/>
                <a:gd name="T26" fmla="*/ 292 w 730"/>
                <a:gd name="T27" fmla="*/ 271 h 840"/>
                <a:gd name="T28" fmla="*/ 260 w 730"/>
                <a:gd name="T29" fmla="*/ 299 h 840"/>
                <a:gd name="T30" fmla="*/ 239 w 730"/>
                <a:gd name="T31" fmla="*/ 348 h 840"/>
                <a:gd name="T32" fmla="*/ 236 w 730"/>
                <a:gd name="T33" fmla="*/ 409 h 840"/>
                <a:gd name="T34" fmla="*/ 253 w 730"/>
                <a:gd name="T35" fmla="*/ 470 h 840"/>
                <a:gd name="T36" fmla="*/ 286 w 730"/>
                <a:gd name="T37" fmla="*/ 524 h 840"/>
                <a:gd name="T38" fmla="*/ 331 w 730"/>
                <a:gd name="T39" fmla="*/ 564 h 840"/>
                <a:gd name="T40" fmla="*/ 377 w 730"/>
                <a:gd name="T41" fmla="*/ 580 h 840"/>
                <a:gd name="T42" fmla="*/ 420 w 730"/>
                <a:gd name="T43" fmla="*/ 579 h 840"/>
                <a:gd name="T44" fmla="*/ 456 w 730"/>
                <a:gd name="T45" fmla="*/ 559 h 840"/>
                <a:gd name="T46" fmla="*/ 483 w 730"/>
                <a:gd name="T47" fmla="*/ 521 h 840"/>
                <a:gd name="T48" fmla="*/ 496 w 730"/>
                <a:gd name="T49" fmla="*/ 464 h 840"/>
                <a:gd name="T50" fmla="*/ 489 w 730"/>
                <a:gd name="T51" fmla="*/ 402 h 840"/>
                <a:gd name="T52" fmla="*/ 464 w 730"/>
                <a:gd name="T53" fmla="*/ 342 h 840"/>
                <a:gd name="T54" fmla="*/ 422 w 730"/>
                <a:gd name="T55" fmla="*/ 293 h 840"/>
                <a:gd name="T56" fmla="*/ 377 w 730"/>
                <a:gd name="T57" fmla="*/ 267 h 840"/>
                <a:gd name="T58" fmla="*/ 333 w 730"/>
                <a:gd name="T59" fmla="*/ 259 h 840"/>
                <a:gd name="T60" fmla="*/ 138 w 730"/>
                <a:gd name="T61" fmla="*/ 131 h 840"/>
                <a:gd name="T62" fmla="*/ 178 w 730"/>
                <a:gd name="T63" fmla="*/ 146 h 840"/>
                <a:gd name="T64" fmla="*/ 215 w 730"/>
                <a:gd name="T65" fmla="*/ 140 h 840"/>
                <a:gd name="T66" fmla="*/ 243 w 730"/>
                <a:gd name="T67" fmla="*/ 115 h 840"/>
                <a:gd name="T68" fmla="*/ 158 w 730"/>
                <a:gd name="T69" fmla="*/ 0 h 840"/>
                <a:gd name="T70" fmla="*/ 573 w 730"/>
                <a:gd name="T71" fmla="*/ 840 h 840"/>
                <a:gd name="T72" fmla="*/ 158 w 730"/>
                <a:gd name="T73" fmla="*/ 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0" h="840">
                  <a:moveTo>
                    <a:pt x="553" y="696"/>
                  </a:moveTo>
                  <a:lnTo>
                    <a:pt x="534" y="696"/>
                  </a:lnTo>
                  <a:lnTo>
                    <a:pt x="516" y="701"/>
                  </a:lnTo>
                  <a:lnTo>
                    <a:pt x="501" y="711"/>
                  </a:lnTo>
                  <a:lnTo>
                    <a:pt x="487" y="726"/>
                  </a:lnTo>
                  <a:lnTo>
                    <a:pt x="559" y="787"/>
                  </a:lnTo>
                  <a:lnTo>
                    <a:pt x="593" y="710"/>
                  </a:lnTo>
                  <a:lnTo>
                    <a:pt x="573" y="700"/>
                  </a:lnTo>
                  <a:lnTo>
                    <a:pt x="553" y="696"/>
                  </a:lnTo>
                  <a:close/>
                  <a:moveTo>
                    <a:pt x="617" y="433"/>
                  </a:moveTo>
                  <a:lnTo>
                    <a:pt x="614" y="460"/>
                  </a:lnTo>
                  <a:lnTo>
                    <a:pt x="616" y="490"/>
                  </a:lnTo>
                  <a:lnTo>
                    <a:pt x="624" y="518"/>
                  </a:lnTo>
                  <a:lnTo>
                    <a:pt x="637" y="546"/>
                  </a:lnTo>
                  <a:lnTo>
                    <a:pt x="655" y="570"/>
                  </a:lnTo>
                  <a:lnTo>
                    <a:pt x="689" y="493"/>
                  </a:lnTo>
                  <a:lnTo>
                    <a:pt x="617" y="433"/>
                  </a:lnTo>
                  <a:close/>
                  <a:moveTo>
                    <a:pt x="77" y="271"/>
                  </a:moveTo>
                  <a:lnTo>
                    <a:pt x="42" y="348"/>
                  </a:lnTo>
                  <a:lnTo>
                    <a:pt x="113" y="409"/>
                  </a:lnTo>
                  <a:lnTo>
                    <a:pt x="117" y="380"/>
                  </a:lnTo>
                  <a:lnTo>
                    <a:pt x="115" y="352"/>
                  </a:lnTo>
                  <a:lnTo>
                    <a:pt x="108" y="323"/>
                  </a:lnTo>
                  <a:lnTo>
                    <a:pt x="94" y="296"/>
                  </a:lnTo>
                  <a:lnTo>
                    <a:pt x="77" y="271"/>
                  </a:lnTo>
                  <a:close/>
                  <a:moveTo>
                    <a:pt x="333" y="259"/>
                  </a:moveTo>
                  <a:lnTo>
                    <a:pt x="311" y="262"/>
                  </a:lnTo>
                  <a:lnTo>
                    <a:pt x="292" y="271"/>
                  </a:lnTo>
                  <a:lnTo>
                    <a:pt x="274" y="283"/>
                  </a:lnTo>
                  <a:lnTo>
                    <a:pt x="260" y="299"/>
                  </a:lnTo>
                  <a:lnTo>
                    <a:pt x="248" y="321"/>
                  </a:lnTo>
                  <a:lnTo>
                    <a:pt x="239" y="348"/>
                  </a:lnTo>
                  <a:lnTo>
                    <a:pt x="235" y="378"/>
                  </a:lnTo>
                  <a:lnTo>
                    <a:pt x="236" y="409"/>
                  </a:lnTo>
                  <a:lnTo>
                    <a:pt x="242" y="440"/>
                  </a:lnTo>
                  <a:lnTo>
                    <a:pt x="253" y="470"/>
                  </a:lnTo>
                  <a:lnTo>
                    <a:pt x="268" y="498"/>
                  </a:lnTo>
                  <a:lnTo>
                    <a:pt x="286" y="524"/>
                  </a:lnTo>
                  <a:lnTo>
                    <a:pt x="309" y="547"/>
                  </a:lnTo>
                  <a:lnTo>
                    <a:pt x="331" y="564"/>
                  </a:lnTo>
                  <a:lnTo>
                    <a:pt x="354" y="574"/>
                  </a:lnTo>
                  <a:lnTo>
                    <a:pt x="377" y="580"/>
                  </a:lnTo>
                  <a:lnTo>
                    <a:pt x="398" y="582"/>
                  </a:lnTo>
                  <a:lnTo>
                    <a:pt x="420" y="579"/>
                  </a:lnTo>
                  <a:lnTo>
                    <a:pt x="439" y="571"/>
                  </a:lnTo>
                  <a:lnTo>
                    <a:pt x="456" y="559"/>
                  </a:lnTo>
                  <a:lnTo>
                    <a:pt x="471" y="541"/>
                  </a:lnTo>
                  <a:lnTo>
                    <a:pt x="483" y="521"/>
                  </a:lnTo>
                  <a:lnTo>
                    <a:pt x="492" y="492"/>
                  </a:lnTo>
                  <a:lnTo>
                    <a:pt x="496" y="464"/>
                  </a:lnTo>
                  <a:lnTo>
                    <a:pt x="495" y="433"/>
                  </a:lnTo>
                  <a:lnTo>
                    <a:pt x="489" y="402"/>
                  </a:lnTo>
                  <a:lnTo>
                    <a:pt x="478" y="371"/>
                  </a:lnTo>
                  <a:lnTo>
                    <a:pt x="464" y="342"/>
                  </a:lnTo>
                  <a:lnTo>
                    <a:pt x="445" y="316"/>
                  </a:lnTo>
                  <a:lnTo>
                    <a:pt x="422" y="293"/>
                  </a:lnTo>
                  <a:lnTo>
                    <a:pt x="399" y="278"/>
                  </a:lnTo>
                  <a:lnTo>
                    <a:pt x="377" y="267"/>
                  </a:lnTo>
                  <a:lnTo>
                    <a:pt x="355" y="260"/>
                  </a:lnTo>
                  <a:lnTo>
                    <a:pt x="333" y="259"/>
                  </a:lnTo>
                  <a:close/>
                  <a:moveTo>
                    <a:pt x="172" y="54"/>
                  </a:moveTo>
                  <a:lnTo>
                    <a:pt x="138" y="131"/>
                  </a:lnTo>
                  <a:lnTo>
                    <a:pt x="158" y="141"/>
                  </a:lnTo>
                  <a:lnTo>
                    <a:pt x="178" y="146"/>
                  </a:lnTo>
                  <a:lnTo>
                    <a:pt x="197" y="146"/>
                  </a:lnTo>
                  <a:lnTo>
                    <a:pt x="215" y="140"/>
                  </a:lnTo>
                  <a:lnTo>
                    <a:pt x="230" y="130"/>
                  </a:lnTo>
                  <a:lnTo>
                    <a:pt x="243" y="115"/>
                  </a:lnTo>
                  <a:lnTo>
                    <a:pt x="172" y="54"/>
                  </a:lnTo>
                  <a:close/>
                  <a:moveTo>
                    <a:pt x="158" y="0"/>
                  </a:moveTo>
                  <a:lnTo>
                    <a:pt x="730" y="486"/>
                  </a:lnTo>
                  <a:lnTo>
                    <a:pt x="573" y="840"/>
                  </a:lnTo>
                  <a:lnTo>
                    <a:pt x="0" y="354"/>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4" name="Freeform 147"/>
            <p:cNvSpPr>
              <a:spLocks noEditPoints="1"/>
            </p:cNvSpPr>
            <p:nvPr/>
          </p:nvSpPr>
          <p:spPr bwMode="auto">
            <a:xfrm>
              <a:off x="3506" y="2349"/>
              <a:ext cx="32" cy="41"/>
            </a:xfrm>
            <a:custGeom>
              <a:avLst/>
              <a:gdLst>
                <a:gd name="T0" fmla="*/ 69 w 159"/>
                <a:gd name="T1" fmla="*/ 157 h 208"/>
                <a:gd name="T2" fmla="*/ 81 w 159"/>
                <a:gd name="T3" fmla="*/ 161 h 208"/>
                <a:gd name="T4" fmla="*/ 87 w 159"/>
                <a:gd name="T5" fmla="*/ 156 h 208"/>
                <a:gd name="T6" fmla="*/ 89 w 159"/>
                <a:gd name="T7" fmla="*/ 151 h 208"/>
                <a:gd name="T8" fmla="*/ 88 w 159"/>
                <a:gd name="T9" fmla="*/ 143 h 208"/>
                <a:gd name="T10" fmla="*/ 85 w 159"/>
                <a:gd name="T11" fmla="*/ 135 h 208"/>
                <a:gd name="T12" fmla="*/ 81 w 159"/>
                <a:gd name="T13" fmla="*/ 44 h 208"/>
                <a:gd name="T14" fmla="*/ 76 w 159"/>
                <a:gd name="T15" fmla="*/ 46 h 208"/>
                <a:gd name="T16" fmla="*/ 73 w 159"/>
                <a:gd name="T17" fmla="*/ 55 h 208"/>
                <a:gd name="T18" fmla="*/ 75 w 159"/>
                <a:gd name="T19" fmla="*/ 64 h 208"/>
                <a:gd name="T20" fmla="*/ 80 w 159"/>
                <a:gd name="T21" fmla="*/ 74 h 208"/>
                <a:gd name="T22" fmla="*/ 88 w 159"/>
                <a:gd name="T23" fmla="*/ 45 h 208"/>
                <a:gd name="T24" fmla="*/ 81 w 159"/>
                <a:gd name="T25" fmla="*/ 44 h 208"/>
                <a:gd name="T26" fmla="*/ 131 w 159"/>
                <a:gd name="T27" fmla="*/ 17 h 208"/>
                <a:gd name="T28" fmla="*/ 142 w 159"/>
                <a:gd name="T29" fmla="*/ 55 h 208"/>
                <a:gd name="T30" fmla="*/ 159 w 159"/>
                <a:gd name="T31" fmla="*/ 80 h 208"/>
                <a:gd name="T32" fmla="*/ 136 w 159"/>
                <a:gd name="T33" fmla="*/ 94 h 208"/>
                <a:gd name="T34" fmla="*/ 111 w 159"/>
                <a:gd name="T35" fmla="*/ 62 h 208"/>
                <a:gd name="T36" fmla="*/ 100 w 159"/>
                <a:gd name="T37" fmla="*/ 105 h 208"/>
                <a:gd name="T38" fmla="*/ 117 w 159"/>
                <a:gd name="T39" fmla="*/ 135 h 208"/>
                <a:gd name="T40" fmla="*/ 122 w 159"/>
                <a:gd name="T41" fmla="*/ 163 h 208"/>
                <a:gd name="T42" fmla="*/ 112 w 159"/>
                <a:gd name="T43" fmla="*/ 188 h 208"/>
                <a:gd name="T44" fmla="*/ 93 w 159"/>
                <a:gd name="T45" fmla="*/ 197 h 208"/>
                <a:gd name="T46" fmla="*/ 70 w 159"/>
                <a:gd name="T47" fmla="*/ 192 h 208"/>
                <a:gd name="T48" fmla="*/ 47 w 159"/>
                <a:gd name="T49" fmla="*/ 208 h 208"/>
                <a:gd name="T50" fmla="*/ 38 w 159"/>
                <a:gd name="T51" fmla="*/ 169 h 208"/>
                <a:gd name="T52" fmla="*/ 1 w 159"/>
                <a:gd name="T53" fmla="*/ 125 h 208"/>
                <a:gd name="T54" fmla="*/ 13 w 159"/>
                <a:gd name="T55" fmla="*/ 94 h 208"/>
                <a:gd name="T56" fmla="*/ 32 w 159"/>
                <a:gd name="T57" fmla="*/ 124 h 208"/>
                <a:gd name="T58" fmla="*/ 49 w 159"/>
                <a:gd name="T59" fmla="*/ 142 h 208"/>
                <a:gd name="T60" fmla="*/ 60 w 159"/>
                <a:gd name="T61" fmla="*/ 96 h 208"/>
                <a:gd name="T62" fmla="*/ 42 w 159"/>
                <a:gd name="T63" fmla="*/ 57 h 208"/>
                <a:gd name="T64" fmla="*/ 45 w 159"/>
                <a:gd name="T65" fmla="*/ 24 h 208"/>
                <a:gd name="T66" fmla="*/ 59 w 159"/>
                <a:gd name="T67" fmla="*/ 9 h 208"/>
                <a:gd name="T68" fmla="*/ 86 w 159"/>
                <a:gd name="T69" fmla="*/ 9 h 208"/>
                <a:gd name="T70" fmla="*/ 112 w 159"/>
                <a:gd name="T71"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9" h="208">
                  <a:moveTo>
                    <a:pt x="81" y="129"/>
                  </a:moveTo>
                  <a:lnTo>
                    <a:pt x="69" y="157"/>
                  </a:lnTo>
                  <a:lnTo>
                    <a:pt x="76" y="160"/>
                  </a:lnTo>
                  <a:lnTo>
                    <a:pt x="81" y="161"/>
                  </a:lnTo>
                  <a:lnTo>
                    <a:pt x="85" y="158"/>
                  </a:lnTo>
                  <a:lnTo>
                    <a:pt x="87" y="156"/>
                  </a:lnTo>
                  <a:lnTo>
                    <a:pt x="88" y="155"/>
                  </a:lnTo>
                  <a:lnTo>
                    <a:pt x="89" y="151"/>
                  </a:lnTo>
                  <a:lnTo>
                    <a:pt x="89" y="146"/>
                  </a:lnTo>
                  <a:lnTo>
                    <a:pt x="88" y="143"/>
                  </a:lnTo>
                  <a:lnTo>
                    <a:pt x="87" y="139"/>
                  </a:lnTo>
                  <a:lnTo>
                    <a:pt x="85" y="135"/>
                  </a:lnTo>
                  <a:lnTo>
                    <a:pt x="81" y="129"/>
                  </a:lnTo>
                  <a:close/>
                  <a:moveTo>
                    <a:pt x="81" y="44"/>
                  </a:moveTo>
                  <a:lnTo>
                    <a:pt x="79" y="44"/>
                  </a:lnTo>
                  <a:lnTo>
                    <a:pt x="76" y="46"/>
                  </a:lnTo>
                  <a:lnTo>
                    <a:pt x="75" y="49"/>
                  </a:lnTo>
                  <a:lnTo>
                    <a:pt x="73" y="55"/>
                  </a:lnTo>
                  <a:lnTo>
                    <a:pt x="74" y="60"/>
                  </a:lnTo>
                  <a:lnTo>
                    <a:pt x="75" y="64"/>
                  </a:lnTo>
                  <a:lnTo>
                    <a:pt x="76" y="68"/>
                  </a:lnTo>
                  <a:lnTo>
                    <a:pt x="80" y="74"/>
                  </a:lnTo>
                  <a:lnTo>
                    <a:pt x="92" y="46"/>
                  </a:lnTo>
                  <a:lnTo>
                    <a:pt x="88" y="45"/>
                  </a:lnTo>
                  <a:lnTo>
                    <a:pt x="85" y="44"/>
                  </a:lnTo>
                  <a:lnTo>
                    <a:pt x="81" y="44"/>
                  </a:lnTo>
                  <a:close/>
                  <a:moveTo>
                    <a:pt x="112" y="0"/>
                  </a:moveTo>
                  <a:lnTo>
                    <a:pt x="131" y="17"/>
                  </a:lnTo>
                  <a:lnTo>
                    <a:pt x="123" y="35"/>
                  </a:lnTo>
                  <a:lnTo>
                    <a:pt x="142" y="55"/>
                  </a:lnTo>
                  <a:lnTo>
                    <a:pt x="157" y="76"/>
                  </a:lnTo>
                  <a:lnTo>
                    <a:pt x="159" y="80"/>
                  </a:lnTo>
                  <a:lnTo>
                    <a:pt x="138" y="98"/>
                  </a:lnTo>
                  <a:lnTo>
                    <a:pt x="136" y="94"/>
                  </a:lnTo>
                  <a:lnTo>
                    <a:pt x="124" y="76"/>
                  </a:lnTo>
                  <a:lnTo>
                    <a:pt x="111" y="62"/>
                  </a:lnTo>
                  <a:lnTo>
                    <a:pt x="95" y="98"/>
                  </a:lnTo>
                  <a:lnTo>
                    <a:pt x="100" y="105"/>
                  </a:lnTo>
                  <a:lnTo>
                    <a:pt x="110" y="121"/>
                  </a:lnTo>
                  <a:lnTo>
                    <a:pt x="117" y="135"/>
                  </a:lnTo>
                  <a:lnTo>
                    <a:pt x="120" y="146"/>
                  </a:lnTo>
                  <a:lnTo>
                    <a:pt x="122" y="163"/>
                  </a:lnTo>
                  <a:lnTo>
                    <a:pt x="118" y="177"/>
                  </a:lnTo>
                  <a:lnTo>
                    <a:pt x="112" y="188"/>
                  </a:lnTo>
                  <a:lnTo>
                    <a:pt x="104" y="194"/>
                  </a:lnTo>
                  <a:lnTo>
                    <a:pt x="93" y="197"/>
                  </a:lnTo>
                  <a:lnTo>
                    <a:pt x="82" y="195"/>
                  </a:lnTo>
                  <a:lnTo>
                    <a:pt x="70" y="192"/>
                  </a:lnTo>
                  <a:lnTo>
                    <a:pt x="57" y="183"/>
                  </a:lnTo>
                  <a:lnTo>
                    <a:pt x="47" y="208"/>
                  </a:lnTo>
                  <a:lnTo>
                    <a:pt x="28" y="192"/>
                  </a:lnTo>
                  <a:lnTo>
                    <a:pt x="38" y="169"/>
                  </a:lnTo>
                  <a:lnTo>
                    <a:pt x="17" y="148"/>
                  </a:lnTo>
                  <a:lnTo>
                    <a:pt x="1" y="125"/>
                  </a:lnTo>
                  <a:lnTo>
                    <a:pt x="0" y="124"/>
                  </a:lnTo>
                  <a:lnTo>
                    <a:pt x="13" y="94"/>
                  </a:lnTo>
                  <a:lnTo>
                    <a:pt x="16" y="99"/>
                  </a:lnTo>
                  <a:lnTo>
                    <a:pt x="32" y="124"/>
                  </a:lnTo>
                  <a:lnTo>
                    <a:pt x="42" y="133"/>
                  </a:lnTo>
                  <a:lnTo>
                    <a:pt x="49" y="142"/>
                  </a:lnTo>
                  <a:lnTo>
                    <a:pt x="66" y="105"/>
                  </a:lnTo>
                  <a:lnTo>
                    <a:pt x="60" y="96"/>
                  </a:lnTo>
                  <a:lnTo>
                    <a:pt x="48" y="76"/>
                  </a:lnTo>
                  <a:lnTo>
                    <a:pt x="42" y="57"/>
                  </a:lnTo>
                  <a:lnTo>
                    <a:pt x="41" y="40"/>
                  </a:lnTo>
                  <a:lnTo>
                    <a:pt x="45" y="24"/>
                  </a:lnTo>
                  <a:lnTo>
                    <a:pt x="51" y="14"/>
                  </a:lnTo>
                  <a:lnTo>
                    <a:pt x="59" y="9"/>
                  </a:lnTo>
                  <a:lnTo>
                    <a:pt x="69" y="7"/>
                  </a:lnTo>
                  <a:lnTo>
                    <a:pt x="86" y="9"/>
                  </a:lnTo>
                  <a:lnTo>
                    <a:pt x="104" y="19"/>
                  </a:lnTo>
                  <a:lnTo>
                    <a:pt x="1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11" name="Group 156"/>
          <p:cNvGrpSpPr>
            <a:grpSpLocks noChangeAspect="1"/>
          </p:cNvGrpSpPr>
          <p:nvPr/>
        </p:nvGrpSpPr>
        <p:grpSpPr bwMode="auto">
          <a:xfrm>
            <a:off x="2514743" y="2047111"/>
            <a:ext cx="338298" cy="339167"/>
            <a:chOff x="4164" y="2091"/>
            <a:chExt cx="3115" cy="3123"/>
          </a:xfrm>
          <a:solidFill>
            <a:schemeClr val="tx1">
              <a:lumMod val="65000"/>
              <a:lumOff val="35000"/>
            </a:schemeClr>
          </a:solidFill>
        </p:grpSpPr>
        <p:sp>
          <p:nvSpPr>
            <p:cNvPr id="214" name="Freeform 158"/>
            <p:cNvSpPr>
              <a:spLocks/>
            </p:cNvSpPr>
            <p:nvPr/>
          </p:nvSpPr>
          <p:spPr bwMode="auto">
            <a:xfrm>
              <a:off x="5395" y="3715"/>
              <a:ext cx="1880" cy="1499"/>
            </a:xfrm>
            <a:custGeom>
              <a:avLst/>
              <a:gdLst>
                <a:gd name="T0" fmla="*/ 1347 w 3761"/>
                <a:gd name="T1" fmla="*/ 120 h 2999"/>
                <a:gd name="T2" fmla="*/ 1353 w 3761"/>
                <a:gd name="T3" fmla="*/ 401 h 2999"/>
                <a:gd name="T4" fmla="*/ 1514 w 3761"/>
                <a:gd name="T5" fmla="*/ 644 h 2999"/>
                <a:gd name="T6" fmla="*/ 1796 w 3761"/>
                <a:gd name="T7" fmla="*/ 772 h 2999"/>
                <a:gd name="T8" fmla="*/ 2064 w 3761"/>
                <a:gd name="T9" fmla="*/ 753 h 2999"/>
                <a:gd name="T10" fmla="*/ 2318 w 3761"/>
                <a:gd name="T11" fmla="*/ 593 h 2999"/>
                <a:gd name="T12" fmla="*/ 2442 w 3761"/>
                <a:gd name="T13" fmla="*/ 325 h 2999"/>
                <a:gd name="T14" fmla="*/ 2415 w 3761"/>
                <a:gd name="T15" fmla="*/ 59 h 2999"/>
                <a:gd name="T16" fmla="*/ 2828 w 3761"/>
                <a:gd name="T17" fmla="*/ 21 h 2999"/>
                <a:gd name="T18" fmla="*/ 2968 w 3761"/>
                <a:gd name="T19" fmla="*/ 161 h 2999"/>
                <a:gd name="T20" fmla="*/ 2993 w 3761"/>
                <a:gd name="T21" fmla="*/ 791 h 2999"/>
                <a:gd name="T22" fmla="*/ 3060 w 3761"/>
                <a:gd name="T23" fmla="*/ 913 h 2999"/>
                <a:gd name="T24" fmla="*/ 3176 w 3761"/>
                <a:gd name="T25" fmla="*/ 935 h 2999"/>
                <a:gd name="T26" fmla="*/ 3311 w 3761"/>
                <a:gd name="T27" fmla="*/ 854 h 2999"/>
                <a:gd name="T28" fmla="*/ 3493 w 3761"/>
                <a:gd name="T29" fmla="*/ 802 h 2999"/>
                <a:gd name="T30" fmla="*/ 3658 w 3761"/>
                <a:gd name="T31" fmla="*/ 871 h 2999"/>
                <a:gd name="T32" fmla="*/ 3755 w 3761"/>
                <a:gd name="T33" fmla="*/ 1051 h 2999"/>
                <a:gd name="T34" fmla="*/ 3719 w 3761"/>
                <a:gd name="T35" fmla="*/ 1280 h 2999"/>
                <a:gd name="T36" fmla="*/ 3580 w 3761"/>
                <a:gd name="T37" fmla="*/ 1405 h 2999"/>
                <a:gd name="T38" fmla="*/ 3402 w 3761"/>
                <a:gd name="T39" fmla="*/ 1413 h 2999"/>
                <a:gd name="T40" fmla="*/ 3240 w 3761"/>
                <a:gd name="T41" fmla="*/ 1318 h 2999"/>
                <a:gd name="T42" fmla="*/ 3117 w 3761"/>
                <a:gd name="T43" fmla="*/ 1291 h 2999"/>
                <a:gd name="T44" fmla="*/ 3020 w 3761"/>
                <a:gd name="T45" fmla="*/ 1361 h 2999"/>
                <a:gd name="T46" fmla="*/ 2991 w 3761"/>
                <a:gd name="T47" fmla="*/ 1959 h 2999"/>
                <a:gd name="T48" fmla="*/ 2915 w 3761"/>
                <a:gd name="T49" fmla="*/ 2141 h 2999"/>
                <a:gd name="T50" fmla="*/ 2733 w 3761"/>
                <a:gd name="T51" fmla="*/ 2217 h 2999"/>
                <a:gd name="T52" fmla="*/ 2134 w 3761"/>
                <a:gd name="T53" fmla="*/ 2246 h 2999"/>
                <a:gd name="T54" fmla="*/ 2062 w 3761"/>
                <a:gd name="T55" fmla="*/ 2345 h 2999"/>
                <a:gd name="T56" fmla="*/ 2090 w 3761"/>
                <a:gd name="T57" fmla="*/ 2472 h 2999"/>
                <a:gd name="T58" fmla="*/ 2185 w 3761"/>
                <a:gd name="T59" fmla="*/ 2634 h 2999"/>
                <a:gd name="T60" fmla="*/ 2176 w 3761"/>
                <a:gd name="T61" fmla="*/ 2816 h 2999"/>
                <a:gd name="T62" fmla="*/ 2050 w 3761"/>
                <a:gd name="T63" fmla="*/ 2955 h 2999"/>
                <a:gd name="T64" fmla="*/ 1822 w 3761"/>
                <a:gd name="T65" fmla="*/ 2991 h 2999"/>
                <a:gd name="T66" fmla="*/ 1642 w 3761"/>
                <a:gd name="T67" fmla="*/ 2894 h 2999"/>
                <a:gd name="T68" fmla="*/ 1573 w 3761"/>
                <a:gd name="T69" fmla="*/ 2727 h 2999"/>
                <a:gd name="T70" fmla="*/ 1625 w 3761"/>
                <a:gd name="T71" fmla="*/ 2544 h 2999"/>
                <a:gd name="T72" fmla="*/ 1706 w 3761"/>
                <a:gd name="T73" fmla="*/ 2407 h 2999"/>
                <a:gd name="T74" fmla="*/ 1684 w 3761"/>
                <a:gd name="T75" fmla="*/ 2290 h 2999"/>
                <a:gd name="T76" fmla="*/ 1562 w 3761"/>
                <a:gd name="T77" fmla="*/ 2221 h 2999"/>
                <a:gd name="T78" fmla="*/ 933 w 3761"/>
                <a:gd name="T79" fmla="*/ 2198 h 2999"/>
                <a:gd name="T80" fmla="*/ 796 w 3761"/>
                <a:gd name="T81" fmla="*/ 2059 h 2999"/>
                <a:gd name="T82" fmla="*/ 771 w 3761"/>
                <a:gd name="T83" fmla="*/ 1437 h 2999"/>
                <a:gd name="T84" fmla="*/ 703 w 3761"/>
                <a:gd name="T85" fmla="*/ 1314 h 2999"/>
                <a:gd name="T86" fmla="*/ 585 w 3761"/>
                <a:gd name="T87" fmla="*/ 1293 h 2999"/>
                <a:gd name="T88" fmla="*/ 450 w 3761"/>
                <a:gd name="T89" fmla="*/ 1375 h 2999"/>
                <a:gd name="T90" fmla="*/ 268 w 3761"/>
                <a:gd name="T91" fmla="*/ 1424 h 2999"/>
                <a:gd name="T92" fmla="*/ 102 w 3761"/>
                <a:gd name="T93" fmla="*/ 1358 h 2999"/>
                <a:gd name="T94" fmla="*/ 5 w 3761"/>
                <a:gd name="T95" fmla="*/ 1177 h 2999"/>
                <a:gd name="T96" fmla="*/ 41 w 3761"/>
                <a:gd name="T97" fmla="*/ 947 h 2999"/>
                <a:gd name="T98" fmla="*/ 180 w 3761"/>
                <a:gd name="T99" fmla="*/ 823 h 2999"/>
                <a:gd name="T100" fmla="*/ 361 w 3761"/>
                <a:gd name="T101" fmla="*/ 814 h 2999"/>
                <a:gd name="T102" fmla="*/ 522 w 3761"/>
                <a:gd name="T103" fmla="*/ 909 h 2999"/>
                <a:gd name="T104" fmla="*/ 648 w 3761"/>
                <a:gd name="T105" fmla="*/ 935 h 2999"/>
                <a:gd name="T106" fmla="*/ 746 w 3761"/>
                <a:gd name="T107" fmla="*/ 865 h 2999"/>
                <a:gd name="T108" fmla="*/ 775 w 3761"/>
                <a:gd name="T109" fmla="*/ 258 h 2999"/>
                <a:gd name="T110" fmla="*/ 851 w 3761"/>
                <a:gd name="T111" fmla="*/ 76 h 2999"/>
                <a:gd name="T112" fmla="*/ 1033 w 3761"/>
                <a:gd name="T113" fmla="*/ 0 h 29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1" h="2999">
                  <a:moveTo>
                    <a:pt x="1033" y="0"/>
                  </a:moveTo>
                  <a:lnTo>
                    <a:pt x="1391" y="0"/>
                  </a:lnTo>
                  <a:lnTo>
                    <a:pt x="1366" y="59"/>
                  </a:lnTo>
                  <a:lnTo>
                    <a:pt x="1347" y="120"/>
                  </a:lnTo>
                  <a:lnTo>
                    <a:pt x="1336" y="182"/>
                  </a:lnTo>
                  <a:lnTo>
                    <a:pt x="1332" y="247"/>
                  </a:lnTo>
                  <a:lnTo>
                    <a:pt x="1338" y="325"/>
                  </a:lnTo>
                  <a:lnTo>
                    <a:pt x="1353" y="401"/>
                  </a:lnTo>
                  <a:lnTo>
                    <a:pt x="1379" y="469"/>
                  </a:lnTo>
                  <a:lnTo>
                    <a:pt x="1416" y="534"/>
                  </a:lnTo>
                  <a:lnTo>
                    <a:pt x="1461" y="593"/>
                  </a:lnTo>
                  <a:lnTo>
                    <a:pt x="1514" y="644"/>
                  </a:lnTo>
                  <a:lnTo>
                    <a:pt x="1575" y="688"/>
                  </a:lnTo>
                  <a:lnTo>
                    <a:pt x="1642" y="724"/>
                  </a:lnTo>
                  <a:lnTo>
                    <a:pt x="1716" y="753"/>
                  </a:lnTo>
                  <a:lnTo>
                    <a:pt x="1796" y="772"/>
                  </a:lnTo>
                  <a:lnTo>
                    <a:pt x="1879" y="779"/>
                  </a:lnTo>
                  <a:lnTo>
                    <a:pt x="1900" y="779"/>
                  </a:lnTo>
                  <a:lnTo>
                    <a:pt x="1984" y="772"/>
                  </a:lnTo>
                  <a:lnTo>
                    <a:pt x="2064" y="753"/>
                  </a:lnTo>
                  <a:lnTo>
                    <a:pt x="2138" y="724"/>
                  </a:lnTo>
                  <a:lnTo>
                    <a:pt x="2204" y="688"/>
                  </a:lnTo>
                  <a:lnTo>
                    <a:pt x="2265" y="644"/>
                  </a:lnTo>
                  <a:lnTo>
                    <a:pt x="2318" y="593"/>
                  </a:lnTo>
                  <a:lnTo>
                    <a:pt x="2364" y="534"/>
                  </a:lnTo>
                  <a:lnTo>
                    <a:pt x="2400" y="469"/>
                  </a:lnTo>
                  <a:lnTo>
                    <a:pt x="2427" y="401"/>
                  </a:lnTo>
                  <a:lnTo>
                    <a:pt x="2442" y="325"/>
                  </a:lnTo>
                  <a:lnTo>
                    <a:pt x="2448" y="247"/>
                  </a:lnTo>
                  <a:lnTo>
                    <a:pt x="2444" y="184"/>
                  </a:lnTo>
                  <a:lnTo>
                    <a:pt x="2432" y="121"/>
                  </a:lnTo>
                  <a:lnTo>
                    <a:pt x="2415" y="59"/>
                  </a:lnTo>
                  <a:lnTo>
                    <a:pt x="2389" y="0"/>
                  </a:lnTo>
                  <a:lnTo>
                    <a:pt x="2725" y="0"/>
                  </a:lnTo>
                  <a:lnTo>
                    <a:pt x="2778" y="5"/>
                  </a:lnTo>
                  <a:lnTo>
                    <a:pt x="2828" y="21"/>
                  </a:lnTo>
                  <a:lnTo>
                    <a:pt x="2873" y="45"/>
                  </a:lnTo>
                  <a:lnTo>
                    <a:pt x="2911" y="78"/>
                  </a:lnTo>
                  <a:lnTo>
                    <a:pt x="2944" y="116"/>
                  </a:lnTo>
                  <a:lnTo>
                    <a:pt x="2968" y="161"/>
                  </a:lnTo>
                  <a:lnTo>
                    <a:pt x="2984" y="211"/>
                  </a:lnTo>
                  <a:lnTo>
                    <a:pt x="2989" y="264"/>
                  </a:lnTo>
                  <a:lnTo>
                    <a:pt x="2989" y="743"/>
                  </a:lnTo>
                  <a:lnTo>
                    <a:pt x="2993" y="791"/>
                  </a:lnTo>
                  <a:lnTo>
                    <a:pt x="3003" y="831"/>
                  </a:lnTo>
                  <a:lnTo>
                    <a:pt x="3016" y="865"/>
                  </a:lnTo>
                  <a:lnTo>
                    <a:pt x="3037" y="892"/>
                  </a:lnTo>
                  <a:lnTo>
                    <a:pt x="3060" y="913"/>
                  </a:lnTo>
                  <a:lnTo>
                    <a:pt x="3086" y="928"/>
                  </a:lnTo>
                  <a:lnTo>
                    <a:pt x="3115" y="937"/>
                  </a:lnTo>
                  <a:lnTo>
                    <a:pt x="3145" y="939"/>
                  </a:lnTo>
                  <a:lnTo>
                    <a:pt x="3176" y="935"/>
                  </a:lnTo>
                  <a:lnTo>
                    <a:pt x="3208" y="924"/>
                  </a:lnTo>
                  <a:lnTo>
                    <a:pt x="3238" y="909"/>
                  </a:lnTo>
                  <a:lnTo>
                    <a:pt x="3269" y="886"/>
                  </a:lnTo>
                  <a:lnTo>
                    <a:pt x="3311" y="854"/>
                  </a:lnTo>
                  <a:lnTo>
                    <a:pt x="3354" y="829"/>
                  </a:lnTo>
                  <a:lnTo>
                    <a:pt x="3402" y="814"/>
                  </a:lnTo>
                  <a:lnTo>
                    <a:pt x="3447" y="804"/>
                  </a:lnTo>
                  <a:lnTo>
                    <a:pt x="3493" y="802"/>
                  </a:lnTo>
                  <a:lnTo>
                    <a:pt x="3539" y="808"/>
                  </a:lnTo>
                  <a:lnTo>
                    <a:pt x="3582" y="823"/>
                  </a:lnTo>
                  <a:lnTo>
                    <a:pt x="3622" y="842"/>
                  </a:lnTo>
                  <a:lnTo>
                    <a:pt x="3658" y="871"/>
                  </a:lnTo>
                  <a:lnTo>
                    <a:pt x="3691" y="905"/>
                  </a:lnTo>
                  <a:lnTo>
                    <a:pt x="3719" y="947"/>
                  </a:lnTo>
                  <a:lnTo>
                    <a:pt x="3740" y="996"/>
                  </a:lnTo>
                  <a:lnTo>
                    <a:pt x="3755" y="1051"/>
                  </a:lnTo>
                  <a:lnTo>
                    <a:pt x="3761" y="1114"/>
                  </a:lnTo>
                  <a:lnTo>
                    <a:pt x="3755" y="1177"/>
                  </a:lnTo>
                  <a:lnTo>
                    <a:pt x="3740" y="1232"/>
                  </a:lnTo>
                  <a:lnTo>
                    <a:pt x="3719" y="1280"/>
                  </a:lnTo>
                  <a:lnTo>
                    <a:pt x="3691" y="1321"/>
                  </a:lnTo>
                  <a:lnTo>
                    <a:pt x="3658" y="1356"/>
                  </a:lnTo>
                  <a:lnTo>
                    <a:pt x="3622" y="1384"/>
                  </a:lnTo>
                  <a:lnTo>
                    <a:pt x="3580" y="1405"/>
                  </a:lnTo>
                  <a:lnTo>
                    <a:pt x="3539" y="1418"/>
                  </a:lnTo>
                  <a:lnTo>
                    <a:pt x="3493" y="1424"/>
                  </a:lnTo>
                  <a:lnTo>
                    <a:pt x="3447" y="1422"/>
                  </a:lnTo>
                  <a:lnTo>
                    <a:pt x="3402" y="1413"/>
                  </a:lnTo>
                  <a:lnTo>
                    <a:pt x="3356" y="1398"/>
                  </a:lnTo>
                  <a:lnTo>
                    <a:pt x="3312" y="1373"/>
                  </a:lnTo>
                  <a:lnTo>
                    <a:pt x="3271" y="1340"/>
                  </a:lnTo>
                  <a:lnTo>
                    <a:pt x="3240" y="1318"/>
                  </a:lnTo>
                  <a:lnTo>
                    <a:pt x="3210" y="1302"/>
                  </a:lnTo>
                  <a:lnTo>
                    <a:pt x="3177" y="1293"/>
                  </a:lnTo>
                  <a:lnTo>
                    <a:pt x="3147" y="1289"/>
                  </a:lnTo>
                  <a:lnTo>
                    <a:pt x="3117" y="1291"/>
                  </a:lnTo>
                  <a:lnTo>
                    <a:pt x="3088" y="1299"/>
                  </a:lnTo>
                  <a:lnTo>
                    <a:pt x="3062" y="1314"/>
                  </a:lnTo>
                  <a:lnTo>
                    <a:pt x="3039" y="1335"/>
                  </a:lnTo>
                  <a:lnTo>
                    <a:pt x="3020" y="1361"/>
                  </a:lnTo>
                  <a:lnTo>
                    <a:pt x="3005" y="1396"/>
                  </a:lnTo>
                  <a:lnTo>
                    <a:pt x="2995" y="1436"/>
                  </a:lnTo>
                  <a:lnTo>
                    <a:pt x="2991" y="1483"/>
                  </a:lnTo>
                  <a:lnTo>
                    <a:pt x="2991" y="1959"/>
                  </a:lnTo>
                  <a:lnTo>
                    <a:pt x="2987" y="2010"/>
                  </a:lnTo>
                  <a:lnTo>
                    <a:pt x="2972" y="2059"/>
                  </a:lnTo>
                  <a:lnTo>
                    <a:pt x="2947" y="2103"/>
                  </a:lnTo>
                  <a:lnTo>
                    <a:pt x="2915" y="2141"/>
                  </a:lnTo>
                  <a:lnTo>
                    <a:pt x="2877" y="2173"/>
                  </a:lnTo>
                  <a:lnTo>
                    <a:pt x="2833" y="2196"/>
                  </a:lnTo>
                  <a:lnTo>
                    <a:pt x="2786" y="2212"/>
                  </a:lnTo>
                  <a:lnTo>
                    <a:pt x="2733" y="2217"/>
                  </a:lnTo>
                  <a:lnTo>
                    <a:pt x="2254" y="2217"/>
                  </a:lnTo>
                  <a:lnTo>
                    <a:pt x="2208" y="2221"/>
                  </a:lnTo>
                  <a:lnTo>
                    <a:pt x="2168" y="2231"/>
                  </a:lnTo>
                  <a:lnTo>
                    <a:pt x="2134" y="2246"/>
                  </a:lnTo>
                  <a:lnTo>
                    <a:pt x="2105" y="2265"/>
                  </a:lnTo>
                  <a:lnTo>
                    <a:pt x="2085" y="2290"/>
                  </a:lnTo>
                  <a:lnTo>
                    <a:pt x="2069" y="2316"/>
                  </a:lnTo>
                  <a:lnTo>
                    <a:pt x="2062" y="2345"/>
                  </a:lnTo>
                  <a:lnTo>
                    <a:pt x="2060" y="2377"/>
                  </a:lnTo>
                  <a:lnTo>
                    <a:pt x="2064" y="2407"/>
                  </a:lnTo>
                  <a:lnTo>
                    <a:pt x="2073" y="2440"/>
                  </a:lnTo>
                  <a:lnTo>
                    <a:pt x="2090" y="2472"/>
                  </a:lnTo>
                  <a:lnTo>
                    <a:pt x="2113" y="2501"/>
                  </a:lnTo>
                  <a:lnTo>
                    <a:pt x="2145" y="2544"/>
                  </a:lnTo>
                  <a:lnTo>
                    <a:pt x="2168" y="2588"/>
                  </a:lnTo>
                  <a:lnTo>
                    <a:pt x="2185" y="2634"/>
                  </a:lnTo>
                  <a:lnTo>
                    <a:pt x="2195" y="2681"/>
                  </a:lnTo>
                  <a:lnTo>
                    <a:pt x="2195" y="2727"/>
                  </a:lnTo>
                  <a:lnTo>
                    <a:pt x="2189" y="2773"/>
                  </a:lnTo>
                  <a:lnTo>
                    <a:pt x="2176" y="2816"/>
                  </a:lnTo>
                  <a:lnTo>
                    <a:pt x="2155" y="2856"/>
                  </a:lnTo>
                  <a:lnTo>
                    <a:pt x="2128" y="2894"/>
                  </a:lnTo>
                  <a:lnTo>
                    <a:pt x="2092" y="2927"/>
                  </a:lnTo>
                  <a:lnTo>
                    <a:pt x="2050" y="2955"/>
                  </a:lnTo>
                  <a:lnTo>
                    <a:pt x="2003" y="2976"/>
                  </a:lnTo>
                  <a:lnTo>
                    <a:pt x="1948" y="2991"/>
                  </a:lnTo>
                  <a:lnTo>
                    <a:pt x="1885" y="2999"/>
                  </a:lnTo>
                  <a:lnTo>
                    <a:pt x="1822" y="2991"/>
                  </a:lnTo>
                  <a:lnTo>
                    <a:pt x="1767" y="2976"/>
                  </a:lnTo>
                  <a:lnTo>
                    <a:pt x="1718" y="2955"/>
                  </a:lnTo>
                  <a:lnTo>
                    <a:pt x="1676" y="2927"/>
                  </a:lnTo>
                  <a:lnTo>
                    <a:pt x="1642" y="2894"/>
                  </a:lnTo>
                  <a:lnTo>
                    <a:pt x="1613" y="2856"/>
                  </a:lnTo>
                  <a:lnTo>
                    <a:pt x="1592" y="2816"/>
                  </a:lnTo>
                  <a:lnTo>
                    <a:pt x="1579" y="2773"/>
                  </a:lnTo>
                  <a:lnTo>
                    <a:pt x="1573" y="2727"/>
                  </a:lnTo>
                  <a:lnTo>
                    <a:pt x="1575" y="2681"/>
                  </a:lnTo>
                  <a:lnTo>
                    <a:pt x="1585" y="2634"/>
                  </a:lnTo>
                  <a:lnTo>
                    <a:pt x="1600" y="2588"/>
                  </a:lnTo>
                  <a:lnTo>
                    <a:pt x="1625" y="2544"/>
                  </a:lnTo>
                  <a:lnTo>
                    <a:pt x="1657" y="2501"/>
                  </a:lnTo>
                  <a:lnTo>
                    <a:pt x="1680" y="2472"/>
                  </a:lnTo>
                  <a:lnTo>
                    <a:pt x="1695" y="2440"/>
                  </a:lnTo>
                  <a:lnTo>
                    <a:pt x="1706" y="2407"/>
                  </a:lnTo>
                  <a:lnTo>
                    <a:pt x="1710" y="2377"/>
                  </a:lnTo>
                  <a:lnTo>
                    <a:pt x="1706" y="2347"/>
                  </a:lnTo>
                  <a:lnTo>
                    <a:pt x="1699" y="2316"/>
                  </a:lnTo>
                  <a:lnTo>
                    <a:pt x="1684" y="2290"/>
                  </a:lnTo>
                  <a:lnTo>
                    <a:pt x="1663" y="2267"/>
                  </a:lnTo>
                  <a:lnTo>
                    <a:pt x="1636" y="2246"/>
                  </a:lnTo>
                  <a:lnTo>
                    <a:pt x="1602" y="2231"/>
                  </a:lnTo>
                  <a:lnTo>
                    <a:pt x="1562" y="2221"/>
                  </a:lnTo>
                  <a:lnTo>
                    <a:pt x="1514" y="2217"/>
                  </a:lnTo>
                  <a:lnTo>
                    <a:pt x="1033" y="2217"/>
                  </a:lnTo>
                  <a:lnTo>
                    <a:pt x="980" y="2213"/>
                  </a:lnTo>
                  <a:lnTo>
                    <a:pt x="933" y="2198"/>
                  </a:lnTo>
                  <a:lnTo>
                    <a:pt x="889" y="2173"/>
                  </a:lnTo>
                  <a:lnTo>
                    <a:pt x="851" y="2141"/>
                  </a:lnTo>
                  <a:lnTo>
                    <a:pt x="819" y="2103"/>
                  </a:lnTo>
                  <a:lnTo>
                    <a:pt x="796" y="2059"/>
                  </a:lnTo>
                  <a:lnTo>
                    <a:pt x="781" y="2012"/>
                  </a:lnTo>
                  <a:lnTo>
                    <a:pt x="775" y="1959"/>
                  </a:lnTo>
                  <a:lnTo>
                    <a:pt x="775" y="1485"/>
                  </a:lnTo>
                  <a:lnTo>
                    <a:pt x="771" y="1437"/>
                  </a:lnTo>
                  <a:lnTo>
                    <a:pt x="762" y="1398"/>
                  </a:lnTo>
                  <a:lnTo>
                    <a:pt x="746" y="1363"/>
                  </a:lnTo>
                  <a:lnTo>
                    <a:pt x="727" y="1337"/>
                  </a:lnTo>
                  <a:lnTo>
                    <a:pt x="703" y="1314"/>
                  </a:lnTo>
                  <a:lnTo>
                    <a:pt x="676" y="1301"/>
                  </a:lnTo>
                  <a:lnTo>
                    <a:pt x="648" y="1291"/>
                  </a:lnTo>
                  <a:lnTo>
                    <a:pt x="617" y="1289"/>
                  </a:lnTo>
                  <a:lnTo>
                    <a:pt x="585" y="1293"/>
                  </a:lnTo>
                  <a:lnTo>
                    <a:pt x="553" y="1302"/>
                  </a:lnTo>
                  <a:lnTo>
                    <a:pt x="522" y="1320"/>
                  </a:lnTo>
                  <a:lnTo>
                    <a:pt x="492" y="1342"/>
                  </a:lnTo>
                  <a:lnTo>
                    <a:pt x="450" y="1375"/>
                  </a:lnTo>
                  <a:lnTo>
                    <a:pt x="406" y="1398"/>
                  </a:lnTo>
                  <a:lnTo>
                    <a:pt x="361" y="1415"/>
                  </a:lnTo>
                  <a:lnTo>
                    <a:pt x="313" y="1424"/>
                  </a:lnTo>
                  <a:lnTo>
                    <a:pt x="268" y="1424"/>
                  </a:lnTo>
                  <a:lnTo>
                    <a:pt x="222" y="1418"/>
                  </a:lnTo>
                  <a:lnTo>
                    <a:pt x="180" y="1405"/>
                  </a:lnTo>
                  <a:lnTo>
                    <a:pt x="138" y="1384"/>
                  </a:lnTo>
                  <a:lnTo>
                    <a:pt x="102" y="1358"/>
                  </a:lnTo>
                  <a:lnTo>
                    <a:pt x="70" y="1323"/>
                  </a:lnTo>
                  <a:lnTo>
                    <a:pt x="41" y="1280"/>
                  </a:lnTo>
                  <a:lnTo>
                    <a:pt x="20" y="1232"/>
                  </a:lnTo>
                  <a:lnTo>
                    <a:pt x="5" y="1177"/>
                  </a:lnTo>
                  <a:lnTo>
                    <a:pt x="0" y="1114"/>
                  </a:lnTo>
                  <a:lnTo>
                    <a:pt x="5" y="1051"/>
                  </a:lnTo>
                  <a:lnTo>
                    <a:pt x="20" y="996"/>
                  </a:lnTo>
                  <a:lnTo>
                    <a:pt x="41" y="947"/>
                  </a:lnTo>
                  <a:lnTo>
                    <a:pt x="70" y="905"/>
                  </a:lnTo>
                  <a:lnTo>
                    <a:pt x="102" y="871"/>
                  </a:lnTo>
                  <a:lnTo>
                    <a:pt x="138" y="842"/>
                  </a:lnTo>
                  <a:lnTo>
                    <a:pt x="180" y="823"/>
                  </a:lnTo>
                  <a:lnTo>
                    <a:pt x="222" y="808"/>
                  </a:lnTo>
                  <a:lnTo>
                    <a:pt x="268" y="802"/>
                  </a:lnTo>
                  <a:lnTo>
                    <a:pt x="315" y="804"/>
                  </a:lnTo>
                  <a:lnTo>
                    <a:pt x="361" y="814"/>
                  </a:lnTo>
                  <a:lnTo>
                    <a:pt x="406" y="829"/>
                  </a:lnTo>
                  <a:lnTo>
                    <a:pt x="452" y="854"/>
                  </a:lnTo>
                  <a:lnTo>
                    <a:pt x="494" y="886"/>
                  </a:lnTo>
                  <a:lnTo>
                    <a:pt x="522" y="909"/>
                  </a:lnTo>
                  <a:lnTo>
                    <a:pt x="555" y="924"/>
                  </a:lnTo>
                  <a:lnTo>
                    <a:pt x="587" y="935"/>
                  </a:lnTo>
                  <a:lnTo>
                    <a:pt x="617" y="939"/>
                  </a:lnTo>
                  <a:lnTo>
                    <a:pt x="648" y="935"/>
                  </a:lnTo>
                  <a:lnTo>
                    <a:pt x="678" y="928"/>
                  </a:lnTo>
                  <a:lnTo>
                    <a:pt x="705" y="913"/>
                  </a:lnTo>
                  <a:lnTo>
                    <a:pt x="727" y="892"/>
                  </a:lnTo>
                  <a:lnTo>
                    <a:pt x="746" y="865"/>
                  </a:lnTo>
                  <a:lnTo>
                    <a:pt x="762" y="831"/>
                  </a:lnTo>
                  <a:lnTo>
                    <a:pt x="771" y="791"/>
                  </a:lnTo>
                  <a:lnTo>
                    <a:pt x="775" y="743"/>
                  </a:lnTo>
                  <a:lnTo>
                    <a:pt x="775" y="258"/>
                  </a:lnTo>
                  <a:lnTo>
                    <a:pt x="781" y="207"/>
                  </a:lnTo>
                  <a:lnTo>
                    <a:pt x="796" y="158"/>
                  </a:lnTo>
                  <a:lnTo>
                    <a:pt x="819" y="114"/>
                  </a:lnTo>
                  <a:lnTo>
                    <a:pt x="851" y="76"/>
                  </a:lnTo>
                  <a:lnTo>
                    <a:pt x="889" y="43"/>
                  </a:lnTo>
                  <a:lnTo>
                    <a:pt x="933" y="21"/>
                  </a:lnTo>
                  <a:lnTo>
                    <a:pt x="982" y="5"/>
                  </a:lnTo>
                  <a:lnTo>
                    <a:pt x="10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5" name="Freeform 159"/>
            <p:cNvSpPr>
              <a:spLocks/>
            </p:cNvSpPr>
            <p:nvPr/>
          </p:nvSpPr>
          <p:spPr bwMode="auto">
            <a:xfrm>
              <a:off x="5780" y="2094"/>
              <a:ext cx="1499" cy="1882"/>
            </a:xfrm>
            <a:custGeom>
              <a:avLst/>
              <a:gdLst>
                <a:gd name="T0" fmla="*/ 1281 w 3000"/>
                <a:gd name="T1" fmla="*/ 44 h 3766"/>
                <a:gd name="T2" fmla="*/ 1407 w 3000"/>
                <a:gd name="T3" fmla="*/ 181 h 3766"/>
                <a:gd name="T4" fmla="*/ 1414 w 3000"/>
                <a:gd name="T5" fmla="*/ 363 h 3766"/>
                <a:gd name="T6" fmla="*/ 1319 w 3000"/>
                <a:gd name="T7" fmla="*/ 525 h 3766"/>
                <a:gd name="T8" fmla="*/ 1293 w 3000"/>
                <a:gd name="T9" fmla="*/ 649 h 3766"/>
                <a:gd name="T10" fmla="*/ 1363 w 3000"/>
                <a:gd name="T11" fmla="*/ 746 h 3766"/>
                <a:gd name="T12" fmla="*/ 1960 w 3000"/>
                <a:gd name="T13" fmla="*/ 774 h 3766"/>
                <a:gd name="T14" fmla="*/ 2142 w 3000"/>
                <a:gd name="T15" fmla="*/ 850 h 3766"/>
                <a:gd name="T16" fmla="*/ 2218 w 3000"/>
                <a:gd name="T17" fmla="*/ 1033 h 3766"/>
                <a:gd name="T18" fmla="*/ 2247 w 3000"/>
                <a:gd name="T19" fmla="*/ 1630 h 3766"/>
                <a:gd name="T20" fmla="*/ 2346 w 3000"/>
                <a:gd name="T21" fmla="*/ 1702 h 3766"/>
                <a:gd name="T22" fmla="*/ 2473 w 3000"/>
                <a:gd name="T23" fmla="*/ 1674 h 3766"/>
                <a:gd name="T24" fmla="*/ 2635 w 3000"/>
                <a:gd name="T25" fmla="*/ 1579 h 3766"/>
                <a:gd name="T26" fmla="*/ 2817 w 3000"/>
                <a:gd name="T27" fmla="*/ 1586 h 3766"/>
                <a:gd name="T28" fmla="*/ 2956 w 3000"/>
                <a:gd name="T29" fmla="*/ 1712 h 3766"/>
                <a:gd name="T30" fmla="*/ 2992 w 3000"/>
                <a:gd name="T31" fmla="*/ 1940 h 3766"/>
                <a:gd name="T32" fmla="*/ 2895 w 3000"/>
                <a:gd name="T33" fmla="*/ 2123 h 3766"/>
                <a:gd name="T34" fmla="*/ 2728 w 3000"/>
                <a:gd name="T35" fmla="*/ 2189 h 3766"/>
                <a:gd name="T36" fmla="*/ 2543 w 3000"/>
                <a:gd name="T37" fmla="*/ 2138 h 3766"/>
                <a:gd name="T38" fmla="*/ 2408 w 3000"/>
                <a:gd name="T39" fmla="*/ 2058 h 3766"/>
                <a:gd name="T40" fmla="*/ 2291 w 3000"/>
                <a:gd name="T41" fmla="*/ 2079 h 3766"/>
                <a:gd name="T42" fmla="*/ 2222 w 3000"/>
                <a:gd name="T43" fmla="*/ 2202 h 3766"/>
                <a:gd name="T44" fmla="*/ 2199 w 3000"/>
                <a:gd name="T45" fmla="*/ 2832 h 3766"/>
                <a:gd name="T46" fmla="*/ 2061 w 3000"/>
                <a:gd name="T47" fmla="*/ 2969 h 3766"/>
                <a:gd name="T48" fmla="*/ 1439 w 3000"/>
                <a:gd name="T49" fmla="*/ 2992 h 3766"/>
                <a:gd name="T50" fmla="*/ 1316 w 3000"/>
                <a:gd name="T51" fmla="*/ 3060 h 3766"/>
                <a:gd name="T52" fmla="*/ 1295 w 3000"/>
                <a:gd name="T53" fmla="*/ 3180 h 3766"/>
                <a:gd name="T54" fmla="*/ 1376 w 3000"/>
                <a:gd name="T55" fmla="*/ 3315 h 3766"/>
                <a:gd name="T56" fmla="*/ 1426 w 3000"/>
                <a:gd name="T57" fmla="*/ 3498 h 3766"/>
                <a:gd name="T58" fmla="*/ 1359 w 3000"/>
                <a:gd name="T59" fmla="*/ 3663 h 3766"/>
                <a:gd name="T60" fmla="*/ 1179 w 3000"/>
                <a:gd name="T61" fmla="*/ 3758 h 3766"/>
                <a:gd name="T62" fmla="*/ 949 w 3000"/>
                <a:gd name="T63" fmla="*/ 3722 h 3766"/>
                <a:gd name="T64" fmla="*/ 823 w 3000"/>
                <a:gd name="T65" fmla="*/ 3585 h 3766"/>
                <a:gd name="T66" fmla="*/ 816 w 3000"/>
                <a:gd name="T67" fmla="*/ 3404 h 3766"/>
                <a:gd name="T68" fmla="*/ 911 w 3000"/>
                <a:gd name="T69" fmla="*/ 3241 h 3766"/>
                <a:gd name="T70" fmla="*/ 937 w 3000"/>
                <a:gd name="T71" fmla="*/ 3115 h 3766"/>
                <a:gd name="T72" fmla="*/ 867 w 3000"/>
                <a:gd name="T73" fmla="*/ 3016 h 3766"/>
                <a:gd name="T74" fmla="*/ 261 w 3000"/>
                <a:gd name="T75" fmla="*/ 2990 h 3766"/>
                <a:gd name="T76" fmla="*/ 78 w 3000"/>
                <a:gd name="T77" fmla="*/ 2914 h 3766"/>
                <a:gd name="T78" fmla="*/ 2 w 3000"/>
                <a:gd name="T79" fmla="*/ 2731 h 3766"/>
                <a:gd name="T80" fmla="*/ 185 w 3000"/>
                <a:gd name="T81" fmla="*/ 2429 h 3766"/>
                <a:gd name="T82" fmla="*/ 472 w 3000"/>
                <a:gd name="T83" fmla="*/ 2383 h 3766"/>
                <a:gd name="T84" fmla="*/ 690 w 3000"/>
                <a:gd name="T85" fmla="*/ 2189 h 3766"/>
                <a:gd name="T86" fmla="*/ 781 w 3000"/>
                <a:gd name="T87" fmla="*/ 1883 h 3766"/>
                <a:gd name="T88" fmla="*/ 726 w 3000"/>
                <a:gd name="T89" fmla="*/ 1626 h 3766"/>
                <a:gd name="T90" fmla="*/ 536 w 3000"/>
                <a:gd name="T91" fmla="*/ 1400 h 3766"/>
                <a:gd name="T92" fmla="*/ 247 w 3000"/>
                <a:gd name="T93" fmla="*/ 1314 h 3766"/>
                <a:gd name="T94" fmla="*/ 0 w 3000"/>
                <a:gd name="T95" fmla="*/ 1373 h 3766"/>
                <a:gd name="T96" fmla="*/ 46 w 3000"/>
                <a:gd name="T97" fmla="*/ 890 h 3766"/>
                <a:gd name="T98" fmla="*/ 211 w 3000"/>
                <a:gd name="T99" fmla="*/ 778 h 3766"/>
                <a:gd name="T100" fmla="*/ 831 w 3000"/>
                <a:gd name="T101" fmla="*/ 761 h 3766"/>
                <a:gd name="T102" fmla="*/ 930 w 3000"/>
                <a:gd name="T103" fmla="*/ 677 h 3766"/>
                <a:gd name="T104" fmla="*/ 926 w 3000"/>
                <a:gd name="T105" fmla="*/ 555 h 3766"/>
                <a:gd name="T106" fmla="*/ 831 w 3000"/>
                <a:gd name="T107" fmla="*/ 407 h 3766"/>
                <a:gd name="T108" fmla="*/ 810 w 3000"/>
                <a:gd name="T109" fmla="*/ 225 h 3766"/>
                <a:gd name="T110" fmla="*/ 907 w 3000"/>
                <a:gd name="T111" fmla="*/ 70 h 3766"/>
                <a:gd name="T112" fmla="*/ 1114 w 3000"/>
                <a:gd name="T113" fmla="*/ 0 h 3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00" h="3766">
                  <a:moveTo>
                    <a:pt x="1114" y="0"/>
                  </a:moveTo>
                  <a:lnTo>
                    <a:pt x="1177" y="8"/>
                  </a:lnTo>
                  <a:lnTo>
                    <a:pt x="1232" y="23"/>
                  </a:lnTo>
                  <a:lnTo>
                    <a:pt x="1281" y="44"/>
                  </a:lnTo>
                  <a:lnTo>
                    <a:pt x="1323" y="70"/>
                  </a:lnTo>
                  <a:lnTo>
                    <a:pt x="1357" y="105"/>
                  </a:lnTo>
                  <a:lnTo>
                    <a:pt x="1386" y="141"/>
                  </a:lnTo>
                  <a:lnTo>
                    <a:pt x="1407" y="181"/>
                  </a:lnTo>
                  <a:lnTo>
                    <a:pt x="1420" y="225"/>
                  </a:lnTo>
                  <a:lnTo>
                    <a:pt x="1426" y="270"/>
                  </a:lnTo>
                  <a:lnTo>
                    <a:pt x="1424" y="316"/>
                  </a:lnTo>
                  <a:lnTo>
                    <a:pt x="1414" y="363"/>
                  </a:lnTo>
                  <a:lnTo>
                    <a:pt x="1399" y="409"/>
                  </a:lnTo>
                  <a:lnTo>
                    <a:pt x="1374" y="453"/>
                  </a:lnTo>
                  <a:lnTo>
                    <a:pt x="1342" y="495"/>
                  </a:lnTo>
                  <a:lnTo>
                    <a:pt x="1319" y="525"/>
                  </a:lnTo>
                  <a:lnTo>
                    <a:pt x="1304" y="555"/>
                  </a:lnTo>
                  <a:lnTo>
                    <a:pt x="1295" y="588"/>
                  </a:lnTo>
                  <a:lnTo>
                    <a:pt x="1289" y="618"/>
                  </a:lnTo>
                  <a:lnTo>
                    <a:pt x="1293" y="649"/>
                  </a:lnTo>
                  <a:lnTo>
                    <a:pt x="1300" y="677"/>
                  </a:lnTo>
                  <a:lnTo>
                    <a:pt x="1316" y="704"/>
                  </a:lnTo>
                  <a:lnTo>
                    <a:pt x="1336" y="727"/>
                  </a:lnTo>
                  <a:lnTo>
                    <a:pt x="1363" y="746"/>
                  </a:lnTo>
                  <a:lnTo>
                    <a:pt x="1397" y="761"/>
                  </a:lnTo>
                  <a:lnTo>
                    <a:pt x="1437" y="770"/>
                  </a:lnTo>
                  <a:lnTo>
                    <a:pt x="1485" y="774"/>
                  </a:lnTo>
                  <a:lnTo>
                    <a:pt x="1960" y="774"/>
                  </a:lnTo>
                  <a:lnTo>
                    <a:pt x="2011" y="778"/>
                  </a:lnTo>
                  <a:lnTo>
                    <a:pt x="2061" y="793"/>
                  </a:lnTo>
                  <a:lnTo>
                    <a:pt x="2104" y="818"/>
                  </a:lnTo>
                  <a:lnTo>
                    <a:pt x="2142" y="850"/>
                  </a:lnTo>
                  <a:lnTo>
                    <a:pt x="2175" y="888"/>
                  </a:lnTo>
                  <a:lnTo>
                    <a:pt x="2198" y="932"/>
                  </a:lnTo>
                  <a:lnTo>
                    <a:pt x="2213" y="980"/>
                  </a:lnTo>
                  <a:lnTo>
                    <a:pt x="2218" y="1033"/>
                  </a:lnTo>
                  <a:lnTo>
                    <a:pt x="2218" y="1508"/>
                  </a:lnTo>
                  <a:lnTo>
                    <a:pt x="2220" y="1556"/>
                  </a:lnTo>
                  <a:lnTo>
                    <a:pt x="2232" y="1596"/>
                  </a:lnTo>
                  <a:lnTo>
                    <a:pt x="2247" y="1630"/>
                  </a:lnTo>
                  <a:lnTo>
                    <a:pt x="2266" y="1657"/>
                  </a:lnTo>
                  <a:lnTo>
                    <a:pt x="2291" y="1678"/>
                  </a:lnTo>
                  <a:lnTo>
                    <a:pt x="2317" y="1693"/>
                  </a:lnTo>
                  <a:lnTo>
                    <a:pt x="2346" y="1702"/>
                  </a:lnTo>
                  <a:lnTo>
                    <a:pt x="2378" y="1704"/>
                  </a:lnTo>
                  <a:lnTo>
                    <a:pt x="2408" y="1700"/>
                  </a:lnTo>
                  <a:lnTo>
                    <a:pt x="2441" y="1689"/>
                  </a:lnTo>
                  <a:lnTo>
                    <a:pt x="2473" y="1674"/>
                  </a:lnTo>
                  <a:lnTo>
                    <a:pt x="2502" y="1651"/>
                  </a:lnTo>
                  <a:lnTo>
                    <a:pt x="2543" y="1619"/>
                  </a:lnTo>
                  <a:lnTo>
                    <a:pt x="2589" y="1594"/>
                  </a:lnTo>
                  <a:lnTo>
                    <a:pt x="2635" y="1579"/>
                  </a:lnTo>
                  <a:lnTo>
                    <a:pt x="2682" y="1569"/>
                  </a:lnTo>
                  <a:lnTo>
                    <a:pt x="2728" y="1567"/>
                  </a:lnTo>
                  <a:lnTo>
                    <a:pt x="2773" y="1573"/>
                  </a:lnTo>
                  <a:lnTo>
                    <a:pt x="2817" y="1586"/>
                  </a:lnTo>
                  <a:lnTo>
                    <a:pt x="2857" y="1607"/>
                  </a:lnTo>
                  <a:lnTo>
                    <a:pt x="2895" y="1636"/>
                  </a:lnTo>
                  <a:lnTo>
                    <a:pt x="2927" y="1670"/>
                  </a:lnTo>
                  <a:lnTo>
                    <a:pt x="2956" y="1712"/>
                  </a:lnTo>
                  <a:lnTo>
                    <a:pt x="2977" y="1761"/>
                  </a:lnTo>
                  <a:lnTo>
                    <a:pt x="2992" y="1816"/>
                  </a:lnTo>
                  <a:lnTo>
                    <a:pt x="3000" y="1879"/>
                  </a:lnTo>
                  <a:lnTo>
                    <a:pt x="2992" y="1940"/>
                  </a:lnTo>
                  <a:lnTo>
                    <a:pt x="2977" y="1997"/>
                  </a:lnTo>
                  <a:lnTo>
                    <a:pt x="2956" y="2045"/>
                  </a:lnTo>
                  <a:lnTo>
                    <a:pt x="2927" y="2086"/>
                  </a:lnTo>
                  <a:lnTo>
                    <a:pt x="2895" y="2123"/>
                  </a:lnTo>
                  <a:lnTo>
                    <a:pt x="2857" y="2149"/>
                  </a:lnTo>
                  <a:lnTo>
                    <a:pt x="2817" y="2170"/>
                  </a:lnTo>
                  <a:lnTo>
                    <a:pt x="2773" y="2183"/>
                  </a:lnTo>
                  <a:lnTo>
                    <a:pt x="2728" y="2189"/>
                  </a:lnTo>
                  <a:lnTo>
                    <a:pt x="2682" y="2189"/>
                  </a:lnTo>
                  <a:lnTo>
                    <a:pt x="2635" y="2180"/>
                  </a:lnTo>
                  <a:lnTo>
                    <a:pt x="2589" y="2162"/>
                  </a:lnTo>
                  <a:lnTo>
                    <a:pt x="2543" y="2138"/>
                  </a:lnTo>
                  <a:lnTo>
                    <a:pt x="2502" y="2107"/>
                  </a:lnTo>
                  <a:lnTo>
                    <a:pt x="2473" y="2085"/>
                  </a:lnTo>
                  <a:lnTo>
                    <a:pt x="2441" y="2067"/>
                  </a:lnTo>
                  <a:lnTo>
                    <a:pt x="2408" y="2058"/>
                  </a:lnTo>
                  <a:lnTo>
                    <a:pt x="2378" y="2054"/>
                  </a:lnTo>
                  <a:lnTo>
                    <a:pt x="2346" y="2056"/>
                  </a:lnTo>
                  <a:lnTo>
                    <a:pt x="2317" y="2065"/>
                  </a:lnTo>
                  <a:lnTo>
                    <a:pt x="2291" y="2079"/>
                  </a:lnTo>
                  <a:lnTo>
                    <a:pt x="2266" y="2100"/>
                  </a:lnTo>
                  <a:lnTo>
                    <a:pt x="2247" y="2128"/>
                  </a:lnTo>
                  <a:lnTo>
                    <a:pt x="2232" y="2162"/>
                  </a:lnTo>
                  <a:lnTo>
                    <a:pt x="2222" y="2202"/>
                  </a:lnTo>
                  <a:lnTo>
                    <a:pt x="2218" y="2248"/>
                  </a:lnTo>
                  <a:lnTo>
                    <a:pt x="2218" y="2731"/>
                  </a:lnTo>
                  <a:lnTo>
                    <a:pt x="2215" y="2782"/>
                  </a:lnTo>
                  <a:lnTo>
                    <a:pt x="2199" y="2832"/>
                  </a:lnTo>
                  <a:lnTo>
                    <a:pt x="2175" y="2876"/>
                  </a:lnTo>
                  <a:lnTo>
                    <a:pt x="2142" y="2914"/>
                  </a:lnTo>
                  <a:lnTo>
                    <a:pt x="2104" y="2944"/>
                  </a:lnTo>
                  <a:lnTo>
                    <a:pt x="2061" y="2969"/>
                  </a:lnTo>
                  <a:lnTo>
                    <a:pt x="2013" y="2984"/>
                  </a:lnTo>
                  <a:lnTo>
                    <a:pt x="1960" y="2990"/>
                  </a:lnTo>
                  <a:lnTo>
                    <a:pt x="1485" y="2990"/>
                  </a:lnTo>
                  <a:lnTo>
                    <a:pt x="1439" y="2992"/>
                  </a:lnTo>
                  <a:lnTo>
                    <a:pt x="1399" y="3001"/>
                  </a:lnTo>
                  <a:lnTo>
                    <a:pt x="1365" y="3016"/>
                  </a:lnTo>
                  <a:lnTo>
                    <a:pt x="1336" y="3037"/>
                  </a:lnTo>
                  <a:lnTo>
                    <a:pt x="1316" y="3060"/>
                  </a:lnTo>
                  <a:lnTo>
                    <a:pt x="1300" y="3087"/>
                  </a:lnTo>
                  <a:lnTo>
                    <a:pt x="1293" y="3117"/>
                  </a:lnTo>
                  <a:lnTo>
                    <a:pt x="1291" y="3148"/>
                  </a:lnTo>
                  <a:lnTo>
                    <a:pt x="1295" y="3180"/>
                  </a:lnTo>
                  <a:lnTo>
                    <a:pt x="1304" y="3210"/>
                  </a:lnTo>
                  <a:lnTo>
                    <a:pt x="1321" y="3243"/>
                  </a:lnTo>
                  <a:lnTo>
                    <a:pt x="1344" y="3271"/>
                  </a:lnTo>
                  <a:lnTo>
                    <a:pt x="1376" y="3315"/>
                  </a:lnTo>
                  <a:lnTo>
                    <a:pt x="1399" y="3359"/>
                  </a:lnTo>
                  <a:lnTo>
                    <a:pt x="1416" y="3404"/>
                  </a:lnTo>
                  <a:lnTo>
                    <a:pt x="1426" y="3450"/>
                  </a:lnTo>
                  <a:lnTo>
                    <a:pt x="1426" y="3498"/>
                  </a:lnTo>
                  <a:lnTo>
                    <a:pt x="1420" y="3541"/>
                  </a:lnTo>
                  <a:lnTo>
                    <a:pt x="1407" y="3585"/>
                  </a:lnTo>
                  <a:lnTo>
                    <a:pt x="1386" y="3625"/>
                  </a:lnTo>
                  <a:lnTo>
                    <a:pt x="1359" y="3663"/>
                  </a:lnTo>
                  <a:lnTo>
                    <a:pt x="1323" y="3695"/>
                  </a:lnTo>
                  <a:lnTo>
                    <a:pt x="1281" y="3722"/>
                  </a:lnTo>
                  <a:lnTo>
                    <a:pt x="1234" y="3745"/>
                  </a:lnTo>
                  <a:lnTo>
                    <a:pt x="1179" y="3758"/>
                  </a:lnTo>
                  <a:lnTo>
                    <a:pt x="1116" y="3766"/>
                  </a:lnTo>
                  <a:lnTo>
                    <a:pt x="1053" y="3758"/>
                  </a:lnTo>
                  <a:lnTo>
                    <a:pt x="998" y="3745"/>
                  </a:lnTo>
                  <a:lnTo>
                    <a:pt x="949" y="3722"/>
                  </a:lnTo>
                  <a:lnTo>
                    <a:pt x="907" y="3695"/>
                  </a:lnTo>
                  <a:lnTo>
                    <a:pt x="873" y="3663"/>
                  </a:lnTo>
                  <a:lnTo>
                    <a:pt x="844" y="3625"/>
                  </a:lnTo>
                  <a:lnTo>
                    <a:pt x="823" y="3585"/>
                  </a:lnTo>
                  <a:lnTo>
                    <a:pt x="810" y="3541"/>
                  </a:lnTo>
                  <a:lnTo>
                    <a:pt x="804" y="3496"/>
                  </a:lnTo>
                  <a:lnTo>
                    <a:pt x="806" y="3450"/>
                  </a:lnTo>
                  <a:lnTo>
                    <a:pt x="816" y="3404"/>
                  </a:lnTo>
                  <a:lnTo>
                    <a:pt x="831" y="3357"/>
                  </a:lnTo>
                  <a:lnTo>
                    <a:pt x="856" y="3313"/>
                  </a:lnTo>
                  <a:lnTo>
                    <a:pt x="888" y="3271"/>
                  </a:lnTo>
                  <a:lnTo>
                    <a:pt x="911" y="3241"/>
                  </a:lnTo>
                  <a:lnTo>
                    <a:pt x="926" y="3210"/>
                  </a:lnTo>
                  <a:lnTo>
                    <a:pt x="937" y="3178"/>
                  </a:lnTo>
                  <a:lnTo>
                    <a:pt x="941" y="3146"/>
                  </a:lnTo>
                  <a:lnTo>
                    <a:pt x="937" y="3115"/>
                  </a:lnTo>
                  <a:lnTo>
                    <a:pt x="930" y="3087"/>
                  </a:lnTo>
                  <a:lnTo>
                    <a:pt x="915" y="3060"/>
                  </a:lnTo>
                  <a:lnTo>
                    <a:pt x="894" y="3037"/>
                  </a:lnTo>
                  <a:lnTo>
                    <a:pt x="867" y="3016"/>
                  </a:lnTo>
                  <a:lnTo>
                    <a:pt x="833" y="3001"/>
                  </a:lnTo>
                  <a:lnTo>
                    <a:pt x="793" y="2992"/>
                  </a:lnTo>
                  <a:lnTo>
                    <a:pt x="745" y="2990"/>
                  </a:lnTo>
                  <a:lnTo>
                    <a:pt x="261" y="2990"/>
                  </a:lnTo>
                  <a:lnTo>
                    <a:pt x="207" y="2984"/>
                  </a:lnTo>
                  <a:lnTo>
                    <a:pt x="160" y="2969"/>
                  </a:lnTo>
                  <a:lnTo>
                    <a:pt x="116" y="2944"/>
                  </a:lnTo>
                  <a:lnTo>
                    <a:pt x="78" y="2914"/>
                  </a:lnTo>
                  <a:lnTo>
                    <a:pt x="46" y="2876"/>
                  </a:lnTo>
                  <a:lnTo>
                    <a:pt x="23" y="2830"/>
                  </a:lnTo>
                  <a:lnTo>
                    <a:pt x="8" y="2782"/>
                  </a:lnTo>
                  <a:lnTo>
                    <a:pt x="2" y="2731"/>
                  </a:lnTo>
                  <a:lnTo>
                    <a:pt x="2" y="2374"/>
                  </a:lnTo>
                  <a:lnTo>
                    <a:pt x="61" y="2398"/>
                  </a:lnTo>
                  <a:lnTo>
                    <a:pt x="122" y="2417"/>
                  </a:lnTo>
                  <a:lnTo>
                    <a:pt x="185" y="2429"/>
                  </a:lnTo>
                  <a:lnTo>
                    <a:pt x="249" y="2433"/>
                  </a:lnTo>
                  <a:lnTo>
                    <a:pt x="327" y="2427"/>
                  </a:lnTo>
                  <a:lnTo>
                    <a:pt x="403" y="2410"/>
                  </a:lnTo>
                  <a:lnTo>
                    <a:pt x="472" y="2383"/>
                  </a:lnTo>
                  <a:lnTo>
                    <a:pt x="536" y="2347"/>
                  </a:lnTo>
                  <a:lnTo>
                    <a:pt x="595" y="2303"/>
                  </a:lnTo>
                  <a:lnTo>
                    <a:pt x="647" y="2250"/>
                  </a:lnTo>
                  <a:lnTo>
                    <a:pt x="690" y="2189"/>
                  </a:lnTo>
                  <a:lnTo>
                    <a:pt x="726" y="2121"/>
                  </a:lnTo>
                  <a:lnTo>
                    <a:pt x="755" y="2048"/>
                  </a:lnTo>
                  <a:lnTo>
                    <a:pt x="774" y="1968"/>
                  </a:lnTo>
                  <a:lnTo>
                    <a:pt x="781" y="1883"/>
                  </a:lnTo>
                  <a:lnTo>
                    <a:pt x="781" y="1864"/>
                  </a:lnTo>
                  <a:lnTo>
                    <a:pt x="774" y="1778"/>
                  </a:lnTo>
                  <a:lnTo>
                    <a:pt x="755" y="1700"/>
                  </a:lnTo>
                  <a:lnTo>
                    <a:pt x="726" y="1626"/>
                  </a:lnTo>
                  <a:lnTo>
                    <a:pt x="690" y="1558"/>
                  </a:lnTo>
                  <a:lnTo>
                    <a:pt x="647" y="1497"/>
                  </a:lnTo>
                  <a:lnTo>
                    <a:pt x="595" y="1444"/>
                  </a:lnTo>
                  <a:lnTo>
                    <a:pt x="536" y="1400"/>
                  </a:lnTo>
                  <a:lnTo>
                    <a:pt x="472" y="1364"/>
                  </a:lnTo>
                  <a:lnTo>
                    <a:pt x="401" y="1337"/>
                  </a:lnTo>
                  <a:lnTo>
                    <a:pt x="327" y="1320"/>
                  </a:lnTo>
                  <a:lnTo>
                    <a:pt x="247" y="1314"/>
                  </a:lnTo>
                  <a:lnTo>
                    <a:pt x="185" y="1318"/>
                  </a:lnTo>
                  <a:lnTo>
                    <a:pt x="122" y="1329"/>
                  </a:lnTo>
                  <a:lnTo>
                    <a:pt x="61" y="1349"/>
                  </a:lnTo>
                  <a:lnTo>
                    <a:pt x="0" y="1373"/>
                  </a:lnTo>
                  <a:lnTo>
                    <a:pt x="0" y="1037"/>
                  </a:lnTo>
                  <a:lnTo>
                    <a:pt x="6" y="983"/>
                  </a:lnTo>
                  <a:lnTo>
                    <a:pt x="21" y="934"/>
                  </a:lnTo>
                  <a:lnTo>
                    <a:pt x="46" y="890"/>
                  </a:lnTo>
                  <a:lnTo>
                    <a:pt x="78" y="850"/>
                  </a:lnTo>
                  <a:lnTo>
                    <a:pt x="118" y="818"/>
                  </a:lnTo>
                  <a:lnTo>
                    <a:pt x="162" y="795"/>
                  </a:lnTo>
                  <a:lnTo>
                    <a:pt x="211" y="778"/>
                  </a:lnTo>
                  <a:lnTo>
                    <a:pt x="264" y="774"/>
                  </a:lnTo>
                  <a:lnTo>
                    <a:pt x="745" y="774"/>
                  </a:lnTo>
                  <a:lnTo>
                    <a:pt x="791" y="770"/>
                  </a:lnTo>
                  <a:lnTo>
                    <a:pt x="831" y="761"/>
                  </a:lnTo>
                  <a:lnTo>
                    <a:pt x="865" y="746"/>
                  </a:lnTo>
                  <a:lnTo>
                    <a:pt x="894" y="727"/>
                  </a:lnTo>
                  <a:lnTo>
                    <a:pt x="915" y="704"/>
                  </a:lnTo>
                  <a:lnTo>
                    <a:pt x="930" y="677"/>
                  </a:lnTo>
                  <a:lnTo>
                    <a:pt x="937" y="649"/>
                  </a:lnTo>
                  <a:lnTo>
                    <a:pt x="939" y="618"/>
                  </a:lnTo>
                  <a:lnTo>
                    <a:pt x="935" y="586"/>
                  </a:lnTo>
                  <a:lnTo>
                    <a:pt x="926" y="555"/>
                  </a:lnTo>
                  <a:lnTo>
                    <a:pt x="909" y="523"/>
                  </a:lnTo>
                  <a:lnTo>
                    <a:pt x="886" y="495"/>
                  </a:lnTo>
                  <a:lnTo>
                    <a:pt x="854" y="451"/>
                  </a:lnTo>
                  <a:lnTo>
                    <a:pt x="831" y="407"/>
                  </a:lnTo>
                  <a:lnTo>
                    <a:pt x="814" y="361"/>
                  </a:lnTo>
                  <a:lnTo>
                    <a:pt x="804" y="316"/>
                  </a:lnTo>
                  <a:lnTo>
                    <a:pt x="804" y="268"/>
                  </a:lnTo>
                  <a:lnTo>
                    <a:pt x="810" y="225"/>
                  </a:lnTo>
                  <a:lnTo>
                    <a:pt x="823" y="181"/>
                  </a:lnTo>
                  <a:lnTo>
                    <a:pt x="844" y="141"/>
                  </a:lnTo>
                  <a:lnTo>
                    <a:pt x="871" y="103"/>
                  </a:lnTo>
                  <a:lnTo>
                    <a:pt x="907" y="70"/>
                  </a:lnTo>
                  <a:lnTo>
                    <a:pt x="949" y="44"/>
                  </a:lnTo>
                  <a:lnTo>
                    <a:pt x="996" y="23"/>
                  </a:lnTo>
                  <a:lnTo>
                    <a:pt x="1051" y="8"/>
                  </a:lnTo>
                  <a:lnTo>
                    <a:pt x="11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6" name="Freeform 160"/>
            <p:cNvSpPr>
              <a:spLocks/>
            </p:cNvSpPr>
            <p:nvPr/>
          </p:nvSpPr>
          <p:spPr bwMode="auto">
            <a:xfrm>
              <a:off x="4164" y="3325"/>
              <a:ext cx="1499" cy="1882"/>
            </a:xfrm>
            <a:custGeom>
              <a:avLst/>
              <a:gdLst>
                <a:gd name="T0" fmla="*/ 2051 w 2998"/>
                <a:gd name="T1" fmla="*/ 42 h 3764"/>
                <a:gd name="T2" fmla="*/ 2175 w 2998"/>
                <a:gd name="T3" fmla="*/ 181 h 3764"/>
                <a:gd name="T4" fmla="*/ 2184 w 2998"/>
                <a:gd name="T5" fmla="*/ 361 h 3764"/>
                <a:gd name="T6" fmla="*/ 2089 w 2998"/>
                <a:gd name="T7" fmla="*/ 523 h 3764"/>
                <a:gd name="T8" fmla="*/ 2062 w 2998"/>
                <a:gd name="T9" fmla="*/ 648 h 3764"/>
                <a:gd name="T10" fmla="*/ 2133 w 2998"/>
                <a:gd name="T11" fmla="*/ 747 h 3764"/>
                <a:gd name="T12" fmla="*/ 2739 w 2998"/>
                <a:gd name="T13" fmla="*/ 776 h 3764"/>
                <a:gd name="T14" fmla="*/ 2921 w 2998"/>
                <a:gd name="T15" fmla="*/ 852 h 3764"/>
                <a:gd name="T16" fmla="*/ 2998 w 2998"/>
                <a:gd name="T17" fmla="*/ 1035 h 3764"/>
                <a:gd name="T18" fmla="*/ 2815 w 2998"/>
                <a:gd name="T19" fmla="*/ 1337 h 3764"/>
                <a:gd name="T20" fmla="*/ 2528 w 2998"/>
                <a:gd name="T21" fmla="*/ 1381 h 3764"/>
                <a:gd name="T22" fmla="*/ 2309 w 2998"/>
                <a:gd name="T23" fmla="*/ 1577 h 3764"/>
                <a:gd name="T24" fmla="*/ 2218 w 2998"/>
                <a:gd name="T25" fmla="*/ 1881 h 3764"/>
                <a:gd name="T26" fmla="*/ 2273 w 2998"/>
                <a:gd name="T27" fmla="*/ 2140 h 3764"/>
                <a:gd name="T28" fmla="*/ 2463 w 2998"/>
                <a:gd name="T29" fmla="*/ 2366 h 3764"/>
                <a:gd name="T30" fmla="*/ 2750 w 2998"/>
                <a:gd name="T31" fmla="*/ 2450 h 3764"/>
                <a:gd name="T32" fmla="*/ 2998 w 2998"/>
                <a:gd name="T33" fmla="*/ 2391 h 3764"/>
                <a:gd name="T34" fmla="*/ 2952 w 2998"/>
                <a:gd name="T35" fmla="*/ 2876 h 3764"/>
                <a:gd name="T36" fmla="*/ 2787 w 2998"/>
                <a:gd name="T37" fmla="*/ 2986 h 3764"/>
                <a:gd name="T38" fmla="*/ 2167 w 2998"/>
                <a:gd name="T39" fmla="*/ 3005 h 3764"/>
                <a:gd name="T40" fmla="*/ 2070 w 2998"/>
                <a:gd name="T41" fmla="*/ 3089 h 3764"/>
                <a:gd name="T42" fmla="*/ 2074 w 2998"/>
                <a:gd name="T43" fmla="*/ 3210 h 3764"/>
                <a:gd name="T44" fmla="*/ 2169 w 2998"/>
                <a:gd name="T45" fmla="*/ 3357 h 3764"/>
                <a:gd name="T46" fmla="*/ 2190 w 2998"/>
                <a:gd name="T47" fmla="*/ 3541 h 3764"/>
                <a:gd name="T48" fmla="*/ 2093 w 2998"/>
                <a:gd name="T49" fmla="*/ 3693 h 3764"/>
                <a:gd name="T50" fmla="*/ 1884 w 2998"/>
                <a:gd name="T51" fmla="*/ 3764 h 3764"/>
                <a:gd name="T52" fmla="*/ 1677 w 2998"/>
                <a:gd name="T53" fmla="*/ 3693 h 3764"/>
                <a:gd name="T54" fmla="*/ 1580 w 2998"/>
                <a:gd name="T55" fmla="*/ 3541 h 3764"/>
                <a:gd name="T56" fmla="*/ 1600 w 2998"/>
                <a:gd name="T57" fmla="*/ 3357 h 3764"/>
                <a:gd name="T58" fmla="*/ 1694 w 2998"/>
                <a:gd name="T59" fmla="*/ 3208 h 3764"/>
                <a:gd name="T60" fmla="*/ 1697 w 2998"/>
                <a:gd name="T61" fmla="*/ 3087 h 3764"/>
                <a:gd name="T62" fmla="*/ 1600 w 2998"/>
                <a:gd name="T63" fmla="*/ 3005 h 3764"/>
                <a:gd name="T64" fmla="*/ 987 w 2998"/>
                <a:gd name="T65" fmla="*/ 2986 h 3764"/>
                <a:gd name="T66" fmla="*/ 825 w 2998"/>
                <a:gd name="T67" fmla="*/ 2877 h 3764"/>
                <a:gd name="T68" fmla="*/ 781 w 2998"/>
                <a:gd name="T69" fmla="*/ 2254 h 3764"/>
                <a:gd name="T70" fmla="*/ 732 w 2998"/>
                <a:gd name="T71" fmla="*/ 2105 h 3764"/>
                <a:gd name="T72" fmla="*/ 622 w 2998"/>
                <a:gd name="T73" fmla="*/ 2058 h 3764"/>
                <a:gd name="T74" fmla="*/ 496 w 2998"/>
                <a:gd name="T75" fmla="*/ 2111 h 3764"/>
                <a:gd name="T76" fmla="*/ 329 w 2998"/>
                <a:gd name="T77" fmla="*/ 2193 h 3764"/>
                <a:gd name="T78" fmla="*/ 162 w 2998"/>
                <a:gd name="T79" fmla="*/ 2168 h 3764"/>
                <a:gd name="T80" fmla="*/ 38 w 2998"/>
                <a:gd name="T81" fmla="*/ 2043 h 3764"/>
                <a:gd name="T82" fmla="*/ 8 w 2998"/>
                <a:gd name="T83" fmla="*/ 1824 h 3764"/>
                <a:gd name="T84" fmla="*/ 105 w 2998"/>
                <a:gd name="T85" fmla="*/ 1643 h 3764"/>
                <a:gd name="T86" fmla="*/ 272 w 2998"/>
                <a:gd name="T87" fmla="*/ 1575 h 3764"/>
                <a:gd name="T88" fmla="*/ 454 w 2998"/>
                <a:gd name="T89" fmla="*/ 1626 h 3764"/>
                <a:gd name="T90" fmla="*/ 591 w 2998"/>
                <a:gd name="T91" fmla="*/ 1708 h 3764"/>
                <a:gd name="T92" fmla="*/ 709 w 2998"/>
                <a:gd name="T93" fmla="*/ 1685 h 3764"/>
                <a:gd name="T94" fmla="*/ 777 w 2998"/>
                <a:gd name="T95" fmla="*/ 1563 h 3764"/>
                <a:gd name="T96" fmla="*/ 800 w 2998"/>
                <a:gd name="T97" fmla="*/ 934 h 3764"/>
                <a:gd name="T98" fmla="*/ 939 w 2998"/>
                <a:gd name="T99" fmla="*/ 797 h 3764"/>
                <a:gd name="T100" fmla="*/ 1561 w 2998"/>
                <a:gd name="T101" fmla="*/ 772 h 3764"/>
                <a:gd name="T102" fmla="*/ 1684 w 2998"/>
                <a:gd name="T103" fmla="*/ 704 h 3764"/>
                <a:gd name="T104" fmla="*/ 1705 w 2998"/>
                <a:gd name="T105" fmla="*/ 586 h 3764"/>
                <a:gd name="T106" fmla="*/ 1623 w 2998"/>
                <a:gd name="T107" fmla="*/ 451 h 3764"/>
                <a:gd name="T108" fmla="*/ 1574 w 2998"/>
                <a:gd name="T109" fmla="*/ 268 h 3764"/>
                <a:gd name="T110" fmla="*/ 1640 w 2998"/>
                <a:gd name="T111" fmla="*/ 103 h 3764"/>
                <a:gd name="T112" fmla="*/ 1821 w 2998"/>
                <a:gd name="T113" fmla="*/ 6 h 3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98" h="3764">
                  <a:moveTo>
                    <a:pt x="1884" y="0"/>
                  </a:moveTo>
                  <a:lnTo>
                    <a:pt x="1946" y="6"/>
                  </a:lnTo>
                  <a:lnTo>
                    <a:pt x="2002" y="21"/>
                  </a:lnTo>
                  <a:lnTo>
                    <a:pt x="2051" y="42"/>
                  </a:lnTo>
                  <a:lnTo>
                    <a:pt x="2093" y="70"/>
                  </a:lnTo>
                  <a:lnTo>
                    <a:pt x="2127" y="103"/>
                  </a:lnTo>
                  <a:lnTo>
                    <a:pt x="2155" y="139"/>
                  </a:lnTo>
                  <a:lnTo>
                    <a:pt x="2175" y="181"/>
                  </a:lnTo>
                  <a:lnTo>
                    <a:pt x="2190" y="222"/>
                  </a:lnTo>
                  <a:lnTo>
                    <a:pt x="2195" y="268"/>
                  </a:lnTo>
                  <a:lnTo>
                    <a:pt x="2194" y="316"/>
                  </a:lnTo>
                  <a:lnTo>
                    <a:pt x="2184" y="361"/>
                  </a:lnTo>
                  <a:lnTo>
                    <a:pt x="2169" y="407"/>
                  </a:lnTo>
                  <a:lnTo>
                    <a:pt x="2144" y="453"/>
                  </a:lnTo>
                  <a:lnTo>
                    <a:pt x="2112" y="494"/>
                  </a:lnTo>
                  <a:lnTo>
                    <a:pt x="2089" y="523"/>
                  </a:lnTo>
                  <a:lnTo>
                    <a:pt x="2074" y="555"/>
                  </a:lnTo>
                  <a:lnTo>
                    <a:pt x="2062" y="588"/>
                  </a:lnTo>
                  <a:lnTo>
                    <a:pt x="2059" y="618"/>
                  </a:lnTo>
                  <a:lnTo>
                    <a:pt x="2062" y="648"/>
                  </a:lnTo>
                  <a:lnTo>
                    <a:pt x="2070" y="679"/>
                  </a:lnTo>
                  <a:lnTo>
                    <a:pt x="2085" y="706"/>
                  </a:lnTo>
                  <a:lnTo>
                    <a:pt x="2106" y="728"/>
                  </a:lnTo>
                  <a:lnTo>
                    <a:pt x="2133" y="747"/>
                  </a:lnTo>
                  <a:lnTo>
                    <a:pt x="2167" y="763"/>
                  </a:lnTo>
                  <a:lnTo>
                    <a:pt x="2207" y="772"/>
                  </a:lnTo>
                  <a:lnTo>
                    <a:pt x="2254" y="776"/>
                  </a:lnTo>
                  <a:lnTo>
                    <a:pt x="2739" y="776"/>
                  </a:lnTo>
                  <a:lnTo>
                    <a:pt x="2790" y="782"/>
                  </a:lnTo>
                  <a:lnTo>
                    <a:pt x="2840" y="797"/>
                  </a:lnTo>
                  <a:lnTo>
                    <a:pt x="2883" y="820"/>
                  </a:lnTo>
                  <a:lnTo>
                    <a:pt x="2921" y="852"/>
                  </a:lnTo>
                  <a:lnTo>
                    <a:pt x="2954" y="890"/>
                  </a:lnTo>
                  <a:lnTo>
                    <a:pt x="2977" y="934"/>
                  </a:lnTo>
                  <a:lnTo>
                    <a:pt x="2992" y="983"/>
                  </a:lnTo>
                  <a:lnTo>
                    <a:pt x="2998" y="1035"/>
                  </a:lnTo>
                  <a:lnTo>
                    <a:pt x="2998" y="1392"/>
                  </a:lnTo>
                  <a:lnTo>
                    <a:pt x="2939" y="1367"/>
                  </a:lnTo>
                  <a:lnTo>
                    <a:pt x="2878" y="1348"/>
                  </a:lnTo>
                  <a:lnTo>
                    <a:pt x="2815" y="1337"/>
                  </a:lnTo>
                  <a:lnTo>
                    <a:pt x="2750" y="1333"/>
                  </a:lnTo>
                  <a:lnTo>
                    <a:pt x="2672" y="1339"/>
                  </a:lnTo>
                  <a:lnTo>
                    <a:pt x="2596" y="1356"/>
                  </a:lnTo>
                  <a:lnTo>
                    <a:pt x="2528" y="1381"/>
                  </a:lnTo>
                  <a:lnTo>
                    <a:pt x="2463" y="1417"/>
                  </a:lnTo>
                  <a:lnTo>
                    <a:pt x="2404" y="1462"/>
                  </a:lnTo>
                  <a:lnTo>
                    <a:pt x="2353" y="1516"/>
                  </a:lnTo>
                  <a:lnTo>
                    <a:pt x="2309" y="1577"/>
                  </a:lnTo>
                  <a:lnTo>
                    <a:pt x="2273" y="1643"/>
                  </a:lnTo>
                  <a:lnTo>
                    <a:pt x="2245" y="1717"/>
                  </a:lnTo>
                  <a:lnTo>
                    <a:pt x="2226" y="1797"/>
                  </a:lnTo>
                  <a:lnTo>
                    <a:pt x="2218" y="1881"/>
                  </a:lnTo>
                  <a:lnTo>
                    <a:pt x="2218" y="1902"/>
                  </a:lnTo>
                  <a:lnTo>
                    <a:pt x="2226" y="1985"/>
                  </a:lnTo>
                  <a:lnTo>
                    <a:pt x="2245" y="2065"/>
                  </a:lnTo>
                  <a:lnTo>
                    <a:pt x="2273" y="2140"/>
                  </a:lnTo>
                  <a:lnTo>
                    <a:pt x="2309" y="2206"/>
                  </a:lnTo>
                  <a:lnTo>
                    <a:pt x="2353" y="2267"/>
                  </a:lnTo>
                  <a:lnTo>
                    <a:pt x="2404" y="2320"/>
                  </a:lnTo>
                  <a:lnTo>
                    <a:pt x="2463" y="2366"/>
                  </a:lnTo>
                  <a:lnTo>
                    <a:pt x="2528" y="2402"/>
                  </a:lnTo>
                  <a:lnTo>
                    <a:pt x="2596" y="2429"/>
                  </a:lnTo>
                  <a:lnTo>
                    <a:pt x="2672" y="2444"/>
                  </a:lnTo>
                  <a:lnTo>
                    <a:pt x="2750" y="2450"/>
                  </a:lnTo>
                  <a:lnTo>
                    <a:pt x="2813" y="2446"/>
                  </a:lnTo>
                  <a:lnTo>
                    <a:pt x="2876" y="2434"/>
                  </a:lnTo>
                  <a:lnTo>
                    <a:pt x="2939" y="2417"/>
                  </a:lnTo>
                  <a:lnTo>
                    <a:pt x="2998" y="2391"/>
                  </a:lnTo>
                  <a:lnTo>
                    <a:pt x="2998" y="2727"/>
                  </a:lnTo>
                  <a:lnTo>
                    <a:pt x="2992" y="2780"/>
                  </a:lnTo>
                  <a:lnTo>
                    <a:pt x="2977" y="2830"/>
                  </a:lnTo>
                  <a:lnTo>
                    <a:pt x="2952" y="2876"/>
                  </a:lnTo>
                  <a:lnTo>
                    <a:pt x="2920" y="2914"/>
                  </a:lnTo>
                  <a:lnTo>
                    <a:pt x="2882" y="2946"/>
                  </a:lnTo>
                  <a:lnTo>
                    <a:pt x="2836" y="2971"/>
                  </a:lnTo>
                  <a:lnTo>
                    <a:pt x="2787" y="2986"/>
                  </a:lnTo>
                  <a:lnTo>
                    <a:pt x="2733" y="2992"/>
                  </a:lnTo>
                  <a:lnTo>
                    <a:pt x="2254" y="2992"/>
                  </a:lnTo>
                  <a:lnTo>
                    <a:pt x="2207" y="2995"/>
                  </a:lnTo>
                  <a:lnTo>
                    <a:pt x="2167" y="3005"/>
                  </a:lnTo>
                  <a:lnTo>
                    <a:pt x="2133" y="3018"/>
                  </a:lnTo>
                  <a:lnTo>
                    <a:pt x="2106" y="3039"/>
                  </a:lnTo>
                  <a:lnTo>
                    <a:pt x="2085" y="3062"/>
                  </a:lnTo>
                  <a:lnTo>
                    <a:pt x="2070" y="3089"/>
                  </a:lnTo>
                  <a:lnTo>
                    <a:pt x="2060" y="3117"/>
                  </a:lnTo>
                  <a:lnTo>
                    <a:pt x="2059" y="3147"/>
                  </a:lnTo>
                  <a:lnTo>
                    <a:pt x="2062" y="3178"/>
                  </a:lnTo>
                  <a:lnTo>
                    <a:pt x="2074" y="3210"/>
                  </a:lnTo>
                  <a:lnTo>
                    <a:pt x="2089" y="3241"/>
                  </a:lnTo>
                  <a:lnTo>
                    <a:pt x="2112" y="3271"/>
                  </a:lnTo>
                  <a:lnTo>
                    <a:pt x="2144" y="3313"/>
                  </a:lnTo>
                  <a:lnTo>
                    <a:pt x="2169" y="3357"/>
                  </a:lnTo>
                  <a:lnTo>
                    <a:pt x="2184" y="3404"/>
                  </a:lnTo>
                  <a:lnTo>
                    <a:pt x="2194" y="3450"/>
                  </a:lnTo>
                  <a:lnTo>
                    <a:pt x="2195" y="3496"/>
                  </a:lnTo>
                  <a:lnTo>
                    <a:pt x="2190" y="3541"/>
                  </a:lnTo>
                  <a:lnTo>
                    <a:pt x="2175" y="3585"/>
                  </a:lnTo>
                  <a:lnTo>
                    <a:pt x="2155" y="3625"/>
                  </a:lnTo>
                  <a:lnTo>
                    <a:pt x="2127" y="3661"/>
                  </a:lnTo>
                  <a:lnTo>
                    <a:pt x="2093" y="3693"/>
                  </a:lnTo>
                  <a:lnTo>
                    <a:pt x="2051" y="3722"/>
                  </a:lnTo>
                  <a:lnTo>
                    <a:pt x="2002" y="3743"/>
                  </a:lnTo>
                  <a:lnTo>
                    <a:pt x="1946" y="3758"/>
                  </a:lnTo>
                  <a:lnTo>
                    <a:pt x="1884" y="3764"/>
                  </a:lnTo>
                  <a:lnTo>
                    <a:pt x="1821" y="3758"/>
                  </a:lnTo>
                  <a:lnTo>
                    <a:pt x="1766" y="3743"/>
                  </a:lnTo>
                  <a:lnTo>
                    <a:pt x="1718" y="3722"/>
                  </a:lnTo>
                  <a:lnTo>
                    <a:pt x="1677" y="3693"/>
                  </a:lnTo>
                  <a:lnTo>
                    <a:pt x="1640" y="3661"/>
                  </a:lnTo>
                  <a:lnTo>
                    <a:pt x="1614" y="3625"/>
                  </a:lnTo>
                  <a:lnTo>
                    <a:pt x="1593" y="3583"/>
                  </a:lnTo>
                  <a:lnTo>
                    <a:pt x="1580" y="3541"/>
                  </a:lnTo>
                  <a:lnTo>
                    <a:pt x="1574" y="3496"/>
                  </a:lnTo>
                  <a:lnTo>
                    <a:pt x="1574" y="3448"/>
                  </a:lnTo>
                  <a:lnTo>
                    <a:pt x="1583" y="3402"/>
                  </a:lnTo>
                  <a:lnTo>
                    <a:pt x="1600" y="3357"/>
                  </a:lnTo>
                  <a:lnTo>
                    <a:pt x="1623" y="3311"/>
                  </a:lnTo>
                  <a:lnTo>
                    <a:pt x="1656" y="3269"/>
                  </a:lnTo>
                  <a:lnTo>
                    <a:pt x="1678" y="3241"/>
                  </a:lnTo>
                  <a:lnTo>
                    <a:pt x="1694" y="3208"/>
                  </a:lnTo>
                  <a:lnTo>
                    <a:pt x="1705" y="3178"/>
                  </a:lnTo>
                  <a:lnTo>
                    <a:pt x="1709" y="3146"/>
                  </a:lnTo>
                  <a:lnTo>
                    <a:pt x="1707" y="3115"/>
                  </a:lnTo>
                  <a:lnTo>
                    <a:pt x="1697" y="3087"/>
                  </a:lnTo>
                  <a:lnTo>
                    <a:pt x="1682" y="3062"/>
                  </a:lnTo>
                  <a:lnTo>
                    <a:pt x="1661" y="3037"/>
                  </a:lnTo>
                  <a:lnTo>
                    <a:pt x="1635" y="3018"/>
                  </a:lnTo>
                  <a:lnTo>
                    <a:pt x="1600" y="3005"/>
                  </a:lnTo>
                  <a:lnTo>
                    <a:pt x="1561" y="2995"/>
                  </a:lnTo>
                  <a:lnTo>
                    <a:pt x="1513" y="2992"/>
                  </a:lnTo>
                  <a:lnTo>
                    <a:pt x="1040" y="2992"/>
                  </a:lnTo>
                  <a:lnTo>
                    <a:pt x="987" y="2986"/>
                  </a:lnTo>
                  <a:lnTo>
                    <a:pt x="939" y="2971"/>
                  </a:lnTo>
                  <a:lnTo>
                    <a:pt x="893" y="2948"/>
                  </a:lnTo>
                  <a:lnTo>
                    <a:pt x="855" y="2915"/>
                  </a:lnTo>
                  <a:lnTo>
                    <a:pt x="825" y="2877"/>
                  </a:lnTo>
                  <a:lnTo>
                    <a:pt x="800" y="2834"/>
                  </a:lnTo>
                  <a:lnTo>
                    <a:pt x="785" y="2784"/>
                  </a:lnTo>
                  <a:lnTo>
                    <a:pt x="781" y="2733"/>
                  </a:lnTo>
                  <a:lnTo>
                    <a:pt x="781" y="2254"/>
                  </a:lnTo>
                  <a:lnTo>
                    <a:pt x="777" y="2208"/>
                  </a:lnTo>
                  <a:lnTo>
                    <a:pt x="768" y="2166"/>
                  </a:lnTo>
                  <a:lnTo>
                    <a:pt x="753" y="2134"/>
                  </a:lnTo>
                  <a:lnTo>
                    <a:pt x="732" y="2105"/>
                  </a:lnTo>
                  <a:lnTo>
                    <a:pt x="709" y="2084"/>
                  </a:lnTo>
                  <a:lnTo>
                    <a:pt x="682" y="2069"/>
                  </a:lnTo>
                  <a:lnTo>
                    <a:pt x="652" y="2062"/>
                  </a:lnTo>
                  <a:lnTo>
                    <a:pt x="622" y="2058"/>
                  </a:lnTo>
                  <a:lnTo>
                    <a:pt x="589" y="2063"/>
                  </a:lnTo>
                  <a:lnTo>
                    <a:pt x="557" y="2073"/>
                  </a:lnTo>
                  <a:lnTo>
                    <a:pt x="527" y="2090"/>
                  </a:lnTo>
                  <a:lnTo>
                    <a:pt x="496" y="2111"/>
                  </a:lnTo>
                  <a:lnTo>
                    <a:pt x="456" y="2141"/>
                  </a:lnTo>
                  <a:lnTo>
                    <a:pt x="416" y="2166"/>
                  </a:lnTo>
                  <a:lnTo>
                    <a:pt x="373" y="2181"/>
                  </a:lnTo>
                  <a:lnTo>
                    <a:pt x="329" y="2193"/>
                  </a:lnTo>
                  <a:lnTo>
                    <a:pt x="287" y="2195"/>
                  </a:lnTo>
                  <a:lnTo>
                    <a:pt x="243" y="2193"/>
                  </a:lnTo>
                  <a:lnTo>
                    <a:pt x="202" y="2183"/>
                  </a:lnTo>
                  <a:lnTo>
                    <a:pt x="162" y="2168"/>
                  </a:lnTo>
                  <a:lnTo>
                    <a:pt x="126" y="2145"/>
                  </a:lnTo>
                  <a:lnTo>
                    <a:pt x="93" y="2117"/>
                  </a:lnTo>
                  <a:lnTo>
                    <a:pt x="63" y="2082"/>
                  </a:lnTo>
                  <a:lnTo>
                    <a:pt x="38" y="2043"/>
                  </a:lnTo>
                  <a:lnTo>
                    <a:pt x="19" y="1997"/>
                  </a:lnTo>
                  <a:lnTo>
                    <a:pt x="8" y="1944"/>
                  </a:lnTo>
                  <a:lnTo>
                    <a:pt x="0" y="1887"/>
                  </a:lnTo>
                  <a:lnTo>
                    <a:pt x="8" y="1824"/>
                  </a:lnTo>
                  <a:lnTo>
                    <a:pt x="23" y="1769"/>
                  </a:lnTo>
                  <a:lnTo>
                    <a:pt x="44" y="1719"/>
                  </a:lnTo>
                  <a:lnTo>
                    <a:pt x="72" y="1677"/>
                  </a:lnTo>
                  <a:lnTo>
                    <a:pt x="105" y="1643"/>
                  </a:lnTo>
                  <a:lnTo>
                    <a:pt x="143" y="1615"/>
                  </a:lnTo>
                  <a:lnTo>
                    <a:pt x="183" y="1594"/>
                  </a:lnTo>
                  <a:lnTo>
                    <a:pt x="226" y="1580"/>
                  </a:lnTo>
                  <a:lnTo>
                    <a:pt x="272" y="1575"/>
                  </a:lnTo>
                  <a:lnTo>
                    <a:pt x="318" y="1577"/>
                  </a:lnTo>
                  <a:lnTo>
                    <a:pt x="365" y="1586"/>
                  </a:lnTo>
                  <a:lnTo>
                    <a:pt x="411" y="1601"/>
                  </a:lnTo>
                  <a:lnTo>
                    <a:pt x="454" y="1626"/>
                  </a:lnTo>
                  <a:lnTo>
                    <a:pt x="498" y="1658"/>
                  </a:lnTo>
                  <a:lnTo>
                    <a:pt x="527" y="1681"/>
                  </a:lnTo>
                  <a:lnTo>
                    <a:pt x="559" y="1696"/>
                  </a:lnTo>
                  <a:lnTo>
                    <a:pt x="591" y="1708"/>
                  </a:lnTo>
                  <a:lnTo>
                    <a:pt x="622" y="1712"/>
                  </a:lnTo>
                  <a:lnTo>
                    <a:pt x="652" y="1708"/>
                  </a:lnTo>
                  <a:lnTo>
                    <a:pt x="682" y="1700"/>
                  </a:lnTo>
                  <a:lnTo>
                    <a:pt x="709" y="1685"/>
                  </a:lnTo>
                  <a:lnTo>
                    <a:pt x="732" y="1664"/>
                  </a:lnTo>
                  <a:lnTo>
                    <a:pt x="753" y="1637"/>
                  </a:lnTo>
                  <a:lnTo>
                    <a:pt x="768" y="1603"/>
                  </a:lnTo>
                  <a:lnTo>
                    <a:pt x="777" y="1563"/>
                  </a:lnTo>
                  <a:lnTo>
                    <a:pt x="781" y="1516"/>
                  </a:lnTo>
                  <a:lnTo>
                    <a:pt x="781" y="1035"/>
                  </a:lnTo>
                  <a:lnTo>
                    <a:pt x="785" y="983"/>
                  </a:lnTo>
                  <a:lnTo>
                    <a:pt x="800" y="934"/>
                  </a:lnTo>
                  <a:lnTo>
                    <a:pt x="825" y="890"/>
                  </a:lnTo>
                  <a:lnTo>
                    <a:pt x="857" y="852"/>
                  </a:lnTo>
                  <a:lnTo>
                    <a:pt x="895" y="820"/>
                  </a:lnTo>
                  <a:lnTo>
                    <a:pt x="939" y="797"/>
                  </a:lnTo>
                  <a:lnTo>
                    <a:pt x="987" y="782"/>
                  </a:lnTo>
                  <a:lnTo>
                    <a:pt x="1040" y="776"/>
                  </a:lnTo>
                  <a:lnTo>
                    <a:pt x="1513" y="776"/>
                  </a:lnTo>
                  <a:lnTo>
                    <a:pt x="1561" y="772"/>
                  </a:lnTo>
                  <a:lnTo>
                    <a:pt x="1600" y="763"/>
                  </a:lnTo>
                  <a:lnTo>
                    <a:pt x="1635" y="747"/>
                  </a:lnTo>
                  <a:lnTo>
                    <a:pt x="1663" y="728"/>
                  </a:lnTo>
                  <a:lnTo>
                    <a:pt x="1684" y="704"/>
                  </a:lnTo>
                  <a:lnTo>
                    <a:pt x="1697" y="677"/>
                  </a:lnTo>
                  <a:lnTo>
                    <a:pt x="1707" y="648"/>
                  </a:lnTo>
                  <a:lnTo>
                    <a:pt x="1709" y="618"/>
                  </a:lnTo>
                  <a:lnTo>
                    <a:pt x="1705" y="586"/>
                  </a:lnTo>
                  <a:lnTo>
                    <a:pt x="1696" y="553"/>
                  </a:lnTo>
                  <a:lnTo>
                    <a:pt x="1678" y="523"/>
                  </a:lnTo>
                  <a:lnTo>
                    <a:pt x="1656" y="493"/>
                  </a:lnTo>
                  <a:lnTo>
                    <a:pt x="1623" y="451"/>
                  </a:lnTo>
                  <a:lnTo>
                    <a:pt x="1600" y="407"/>
                  </a:lnTo>
                  <a:lnTo>
                    <a:pt x="1583" y="361"/>
                  </a:lnTo>
                  <a:lnTo>
                    <a:pt x="1574" y="314"/>
                  </a:lnTo>
                  <a:lnTo>
                    <a:pt x="1574" y="268"/>
                  </a:lnTo>
                  <a:lnTo>
                    <a:pt x="1580" y="222"/>
                  </a:lnTo>
                  <a:lnTo>
                    <a:pt x="1593" y="181"/>
                  </a:lnTo>
                  <a:lnTo>
                    <a:pt x="1614" y="139"/>
                  </a:lnTo>
                  <a:lnTo>
                    <a:pt x="1640" y="103"/>
                  </a:lnTo>
                  <a:lnTo>
                    <a:pt x="1677" y="70"/>
                  </a:lnTo>
                  <a:lnTo>
                    <a:pt x="1718" y="42"/>
                  </a:lnTo>
                  <a:lnTo>
                    <a:pt x="1766" y="21"/>
                  </a:lnTo>
                  <a:lnTo>
                    <a:pt x="1821" y="6"/>
                  </a:lnTo>
                  <a:lnTo>
                    <a:pt x="18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7" name="Freeform 161"/>
            <p:cNvSpPr>
              <a:spLocks/>
            </p:cNvSpPr>
            <p:nvPr/>
          </p:nvSpPr>
          <p:spPr bwMode="auto">
            <a:xfrm>
              <a:off x="4168" y="2091"/>
              <a:ext cx="1881" cy="1498"/>
            </a:xfrm>
            <a:custGeom>
              <a:avLst/>
              <a:gdLst>
                <a:gd name="T0" fmla="*/ 2043 w 3761"/>
                <a:gd name="T1" fmla="*/ 44 h 2998"/>
                <a:gd name="T2" fmla="*/ 2167 w 3761"/>
                <a:gd name="T3" fmla="*/ 183 h 2998"/>
                <a:gd name="T4" fmla="*/ 2176 w 3761"/>
                <a:gd name="T5" fmla="*/ 364 h 2998"/>
                <a:gd name="T6" fmla="*/ 2081 w 3761"/>
                <a:gd name="T7" fmla="*/ 527 h 2998"/>
                <a:gd name="T8" fmla="*/ 2054 w 3761"/>
                <a:gd name="T9" fmla="*/ 653 h 2998"/>
                <a:gd name="T10" fmla="*/ 2125 w 3761"/>
                <a:gd name="T11" fmla="*/ 752 h 2998"/>
                <a:gd name="T12" fmla="*/ 2727 w 3761"/>
                <a:gd name="T13" fmla="*/ 780 h 2998"/>
                <a:gd name="T14" fmla="*/ 2910 w 3761"/>
                <a:gd name="T15" fmla="*/ 856 h 2998"/>
                <a:gd name="T16" fmla="*/ 2986 w 3761"/>
                <a:gd name="T17" fmla="*/ 1039 h 2998"/>
                <a:gd name="T18" fmla="*/ 3014 w 3761"/>
                <a:gd name="T19" fmla="*/ 1634 h 2998"/>
                <a:gd name="T20" fmla="*/ 3113 w 3761"/>
                <a:gd name="T21" fmla="*/ 1706 h 2998"/>
                <a:gd name="T22" fmla="*/ 3238 w 3761"/>
                <a:gd name="T23" fmla="*/ 1678 h 2998"/>
                <a:gd name="T24" fmla="*/ 3400 w 3761"/>
                <a:gd name="T25" fmla="*/ 1583 h 2998"/>
                <a:gd name="T26" fmla="*/ 3581 w 3761"/>
                <a:gd name="T27" fmla="*/ 1592 h 2998"/>
                <a:gd name="T28" fmla="*/ 3719 w 3761"/>
                <a:gd name="T29" fmla="*/ 1716 h 2998"/>
                <a:gd name="T30" fmla="*/ 3755 w 3761"/>
                <a:gd name="T31" fmla="*/ 1946 h 2998"/>
                <a:gd name="T32" fmla="*/ 3659 w 3761"/>
                <a:gd name="T33" fmla="*/ 2127 h 2998"/>
                <a:gd name="T34" fmla="*/ 3493 w 3761"/>
                <a:gd name="T35" fmla="*/ 2195 h 2998"/>
                <a:gd name="T36" fmla="*/ 3309 w 3761"/>
                <a:gd name="T37" fmla="*/ 2144 h 2998"/>
                <a:gd name="T38" fmla="*/ 3174 w 3761"/>
                <a:gd name="T39" fmla="*/ 2062 h 2998"/>
                <a:gd name="T40" fmla="*/ 3056 w 3761"/>
                <a:gd name="T41" fmla="*/ 2085 h 2998"/>
                <a:gd name="T42" fmla="*/ 2990 w 3761"/>
                <a:gd name="T43" fmla="*/ 2207 h 2998"/>
                <a:gd name="T44" fmla="*/ 2965 w 3761"/>
                <a:gd name="T45" fmla="*/ 2840 h 2998"/>
                <a:gd name="T46" fmla="*/ 2828 w 3761"/>
                <a:gd name="T47" fmla="*/ 2977 h 2998"/>
                <a:gd name="T48" fmla="*/ 2395 w 3761"/>
                <a:gd name="T49" fmla="*/ 2939 h 2998"/>
                <a:gd name="T50" fmla="*/ 2423 w 3761"/>
                <a:gd name="T51" fmla="*/ 2672 h 2998"/>
                <a:gd name="T52" fmla="*/ 2300 w 3761"/>
                <a:gd name="T53" fmla="*/ 2404 h 2998"/>
                <a:gd name="T54" fmla="*/ 2045 w 3761"/>
                <a:gd name="T55" fmla="*/ 2245 h 2998"/>
                <a:gd name="T56" fmla="*/ 1777 w 3761"/>
                <a:gd name="T57" fmla="*/ 2226 h 2998"/>
                <a:gd name="T58" fmla="*/ 1496 w 3761"/>
                <a:gd name="T59" fmla="*/ 2353 h 2998"/>
                <a:gd name="T60" fmla="*/ 1334 w 3761"/>
                <a:gd name="T61" fmla="*/ 2596 h 2998"/>
                <a:gd name="T62" fmla="*/ 1328 w 3761"/>
                <a:gd name="T63" fmla="*/ 2876 h 2998"/>
                <a:gd name="T64" fmla="*/ 982 w 3761"/>
                <a:gd name="T65" fmla="*/ 2992 h 2998"/>
                <a:gd name="T66" fmla="*/ 817 w 3761"/>
                <a:gd name="T67" fmla="*/ 2882 h 2998"/>
                <a:gd name="T68" fmla="*/ 771 w 3761"/>
                <a:gd name="T69" fmla="*/ 2254 h 2998"/>
                <a:gd name="T70" fmla="*/ 724 w 3761"/>
                <a:gd name="T71" fmla="*/ 2106 h 2998"/>
                <a:gd name="T72" fmla="*/ 616 w 3761"/>
                <a:gd name="T73" fmla="*/ 2058 h 2998"/>
                <a:gd name="T74" fmla="*/ 492 w 3761"/>
                <a:gd name="T75" fmla="*/ 2111 h 2998"/>
                <a:gd name="T76" fmla="*/ 313 w 3761"/>
                <a:gd name="T77" fmla="*/ 2193 h 2998"/>
                <a:gd name="T78" fmla="*/ 138 w 3761"/>
                <a:gd name="T79" fmla="*/ 2155 h 2998"/>
                <a:gd name="T80" fmla="*/ 21 w 3761"/>
                <a:gd name="T81" fmla="*/ 2003 h 2998"/>
                <a:gd name="T82" fmla="*/ 21 w 3761"/>
                <a:gd name="T83" fmla="*/ 1767 h 2998"/>
                <a:gd name="T84" fmla="*/ 138 w 3761"/>
                <a:gd name="T85" fmla="*/ 1615 h 2998"/>
                <a:gd name="T86" fmla="*/ 313 w 3761"/>
                <a:gd name="T87" fmla="*/ 1577 h 2998"/>
                <a:gd name="T88" fmla="*/ 494 w 3761"/>
                <a:gd name="T89" fmla="*/ 1659 h 2998"/>
                <a:gd name="T90" fmla="*/ 617 w 3761"/>
                <a:gd name="T91" fmla="*/ 1710 h 2998"/>
                <a:gd name="T92" fmla="*/ 724 w 3761"/>
                <a:gd name="T93" fmla="*/ 1665 h 2998"/>
                <a:gd name="T94" fmla="*/ 771 w 3761"/>
                <a:gd name="T95" fmla="*/ 1516 h 2998"/>
                <a:gd name="T96" fmla="*/ 815 w 3761"/>
                <a:gd name="T97" fmla="*/ 896 h 2998"/>
                <a:gd name="T98" fmla="*/ 979 w 3761"/>
                <a:gd name="T99" fmla="*/ 788 h 2998"/>
                <a:gd name="T100" fmla="*/ 1592 w 3761"/>
                <a:gd name="T101" fmla="*/ 769 h 2998"/>
                <a:gd name="T102" fmla="*/ 1689 w 3761"/>
                <a:gd name="T103" fmla="*/ 683 h 2998"/>
                <a:gd name="T104" fmla="*/ 1688 w 3761"/>
                <a:gd name="T105" fmla="*/ 558 h 2998"/>
                <a:gd name="T106" fmla="*/ 1592 w 3761"/>
                <a:gd name="T107" fmla="*/ 411 h 2998"/>
                <a:gd name="T108" fmla="*/ 1572 w 3761"/>
                <a:gd name="T109" fmla="*/ 227 h 2998"/>
                <a:gd name="T110" fmla="*/ 1669 w 3761"/>
                <a:gd name="T111" fmla="*/ 71 h 2998"/>
                <a:gd name="T112" fmla="*/ 1876 w 3761"/>
                <a:gd name="T113" fmla="*/ 0 h 2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61" h="2998">
                  <a:moveTo>
                    <a:pt x="1876" y="0"/>
                  </a:moveTo>
                  <a:lnTo>
                    <a:pt x="1938" y="8"/>
                  </a:lnTo>
                  <a:lnTo>
                    <a:pt x="1994" y="21"/>
                  </a:lnTo>
                  <a:lnTo>
                    <a:pt x="2043" y="44"/>
                  </a:lnTo>
                  <a:lnTo>
                    <a:pt x="2085" y="71"/>
                  </a:lnTo>
                  <a:lnTo>
                    <a:pt x="2119" y="105"/>
                  </a:lnTo>
                  <a:lnTo>
                    <a:pt x="2147" y="141"/>
                  </a:lnTo>
                  <a:lnTo>
                    <a:pt x="2167" y="183"/>
                  </a:lnTo>
                  <a:lnTo>
                    <a:pt x="2182" y="227"/>
                  </a:lnTo>
                  <a:lnTo>
                    <a:pt x="2187" y="270"/>
                  </a:lnTo>
                  <a:lnTo>
                    <a:pt x="2186" y="318"/>
                  </a:lnTo>
                  <a:lnTo>
                    <a:pt x="2176" y="364"/>
                  </a:lnTo>
                  <a:lnTo>
                    <a:pt x="2161" y="411"/>
                  </a:lnTo>
                  <a:lnTo>
                    <a:pt x="2136" y="455"/>
                  </a:lnTo>
                  <a:lnTo>
                    <a:pt x="2104" y="497"/>
                  </a:lnTo>
                  <a:lnTo>
                    <a:pt x="2081" y="527"/>
                  </a:lnTo>
                  <a:lnTo>
                    <a:pt x="2066" y="558"/>
                  </a:lnTo>
                  <a:lnTo>
                    <a:pt x="2054" y="590"/>
                  </a:lnTo>
                  <a:lnTo>
                    <a:pt x="2051" y="622"/>
                  </a:lnTo>
                  <a:lnTo>
                    <a:pt x="2054" y="653"/>
                  </a:lnTo>
                  <a:lnTo>
                    <a:pt x="2062" y="683"/>
                  </a:lnTo>
                  <a:lnTo>
                    <a:pt x="2077" y="710"/>
                  </a:lnTo>
                  <a:lnTo>
                    <a:pt x="2098" y="733"/>
                  </a:lnTo>
                  <a:lnTo>
                    <a:pt x="2125" y="752"/>
                  </a:lnTo>
                  <a:lnTo>
                    <a:pt x="2159" y="767"/>
                  </a:lnTo>
                  <a:lnTo>
                    <a:pt x="2199" y="776"/>
                  </a:lnTo>
                  <a:lnTo>
                    <a:pt x="2246" y="780"/>
                  </a:lnTo>
                  <a:lnTo>
                    <a:pt x="2727" y="780"/>
                  </a:lnTo>
                  <a:lnTo>
                    <a:pt x="2779" y="786"/>
                  </a:lnTo>
                  <a:lnTo>
                    <a:pt x="2828" y="801"/>
                  </a:lnTo>
                  <a:lnTo>
                    <a:pt x="2872" y="826"/>
                  </a:lnTo>
                  <a:lnTo>
                    <a:pt x="2910" y="856"/>
                  </a:lnTo>
                  <a:lnTo>
                    <a:pt x="2942" y="894"/>
                  </a:lnTo>
                  <a:lnTo>
                    <a:pt x="2965" y="938"/>
                  </a:lnTo>
                  <a:lnTo>
                    <a:pt x="2980" y="987"/>
                  </a:lnTo>
                  <a:lnTo>
                    <a:pt x="2986" y="1039"/>
                  </a:lnTo>
                  <a:lnTo>
                    <a:pt x="2986" y="1512"/>
                  </a:lnTo>
                  <a:lnTo>
                    <a:pt x="2990" y="1560"/>
                  </a:lnTo>
                  <a:lnTo>
                    <a:pt x="2999" y="1600"/>
                  </a:lnTo>
                  <a:lnTo>
                    <a:pt x="3014" y="1634"/>
                  </a:lnTo>
                  <a:lnTo>
                    <a:pt x="3033" y="1661"/>
                  </a:lnTo>
                  <a:lnTo>
                    <a:pt x="3058" y="1684"/>
                  </a:lnTo>
                  <a:lnTo>
                    <a:pt x="3085" y="1697"/>
                  </a:lnTo>
                  <a:lnTo>
                    <a:pt x="3113" y="1706"/>
                  </a:lnTo>
                  <a:lnTo>
                    <a:pt x="3143" y="1708"/>
                  </a:lnTo>
                  <a:lnTo>
                    <a:pt x="3176" y="1704"/>
                  </a:lnTo>
                  <a:lnTo>
                    <a:pt x="3208" y="1695"/>
                  </a:lnTo>
                  <a:lnTo>
                    <a:pt x="3238" y="1678"/>
                  </a:lnTo>
                  <a:lnTo>
                    <a:pt x="3269" y="1655"/>
                  </a:lnTo>
                  <a:lnTo>
                    <a:pt x="3311" y="1623"/>
                  </a:lnTo>
                  <a:lnTo>
                    <a:pt x="3354" y="1600"/>
                  </a:lnTo>
                  <a:lnTo>
                    <a:pt x="3400" y="1583"/>
                  </a:lnTo>
                  <a:lnTo>
                    <a:pt x="3448" y="1573"/>
                  </a:lnTo>
                  <a:lnTo>
                    <a:pt x="3493" y="1571"/>
                  </a:lnTo>
                  <a:lnTo>
                    <a:pt x="3539" y="1579"/>
                  </a:lnTo>
                  <a:lnTo>
                    <a:pt x="3581" y="1592"/>
                  </a:lnTo>
                  <a:lnTo>
                    <a:pt x="3622" y="1613"/>
                  </a:lnTo>
                  <a:lnTo>
                    <a:pt x="3659" y="1640"/>
                  </a:lnTo>
                  <a:lnTo>
                    <a:pt x="3691" y="1674"/>
                  </a:lnTo>
                  <a:lnTo>
                    <a:pt x="3719" y="1716"/>
                  </a:lnTo>
                  <a:lnTo>
                    <a:pt x="3740" y="1765"/>
                  </a:lnTo>
                  <a:lnTo>
                    <a:pt x="3755" y="1820"/>
                  </a:lnTo>
                  <a:lnTo>
                    <a:pt x="3761" y="1883"/>
                  </a:lnTo>
                  <a:lnTo>
                    <a:pt x="3755" y="1946"/>
                  </a:lnTo>
                  <a:lnTo>
                    <a:pt x="3740" y="2001"/>
                  </a:lnTo>
                  <a:lnTo>
                    <a:pt x="3719" y="2051"/>
                  </a:lnTo>
                  <a:lnTo>
                    <a:pt x="3691" y="2092"/>
                  </a:lnTo>
                  <a:lnTo>
                    <a:pt x="3659" y="2127"/>
                  </a:lnTo>
                  <a:lnTo>
                    <a:pt x="3622" y="2155"/>
                  </a:lnTo>
                  <a:lnTo>
                    <a:pt x="3581" y="2174"/>
                  </a:lnTo>
                  <a:lnTo>
                    <a:pt x="3537" y="2188"/>
                  </a:lnTo>
                  <a:lnTo>
                    <a:pt x="3493" y="2195"/>
                  </a:lnTo>
                  <a:lnTo>
                    <a:pt x="3446" y="2193"/>
                  </a:lnTo>
                  <a:lnTo>
                    <a:pt x="3400" y="2184"/>
                  </a:lnTo>
                  <a:lnTo>
                    <a:pt x="3354" y="2168"/>
                  </a:lnTo>
                  <a:lnTo>
                    <a:pt x="3309" y="2144"/>
                  </a:lnTo>
                  <a:lnTo>
                    <a:pt x="3267" y="2111"/>
                  </a:lnTo>
                  <a:lnTo>
                    <a:pt x="3238" y="2089"/>
                  </a:lnTo>
                  <a:lnTo>
                    <a:pt x="3206" y="2073"/>
                  </a:lnTo>
                  <a:lnTo>
                    <a:pt x="3174" y="2062"/>
                  </a:lnTo>
                  <a:lnTo>
                    <a:pt x="3143" y="2058"/>
                  </a:lnTo>
                  <a:lnTo>
                    <a:pt x="3111" y="2062"/>
                  </a:lnTo>
                  <a:lnTo>
                    <a:pt x="3083" y="2070"/>
                  </a:lnTo>
                  <a:lnTo>
                    <a:pt x="3056" y="2085"/>
                  </a:lnTo>
                  <a:lnTo>
                    <a:pt x="3033" y="2106"/>
                  </a:lnTo>
                  <a:lnTo>
                    <a:pt x="3014" y="2132"/>
                  </a:lnTo>
                  <a:lnTo>
                    <a:pt x="2999" y="2167"/>
                  </a:lnTo>
                  <a:lnTo>
                    <a:pt x="2990" y="2207"/>
                  </a:lnTo>
                  <a:lnTo>
                    <a:pt x="2986" y="2254"/>
                  </a:lnTo>
                  <a:lnTo>
                    <a:pt x="2986" y="2739"/>
                  </a:lnTo>
                  <a:lnTo>
                    <a:pt x="2980" y="2790"/>
                  </a:lnTo>
                  <a:lnTo>
                    <a:pt x="2965" y="2840"/>
                  </a:lnTo>
                  <a:lnTo>
                    <a:pt x="2942" y="2884"/>
                  </a:lnTo>
                  <a:lnTo>
                    <a:pt x="2910" y="2922"/>
                  </a:lnTo>
                  <a:lnTo>
                    <a:pt x="2872" y="2954"/>
                  </a:lnTo>
                  <a:lnTo>
                    <a:pt x="2828" y="2977"/>
                  </a:lnTo>
                  <a:lnTo>
                    <a:pt x="2779" y="2992"/>
                  </a:lnTo>
                  <a:lnTo>
                    <a:pt x="2727" y="2998"/>
                  </a:lnTo>
                  <a:lnTo>
                    <a:pt x="2370" y="2998"/>
                  </a:lnTo>
                  <a:lnTo>
                    <a:pt x="2395" y="2939"/>
                  </a:lnTo>
                  <a:lnTo>
                    <a:pt x="2414" y="2878"/>
                  </a:lnTo>
                  <a:lnTo>
                    <a:pt x="2425" y="2815"/>
                  </a:lnTo>
                  <a:lnTo>
                    <a:pt x="2429" y="2750"/>
                  </a:lnTo>
                  <a:lnTo>
                    <a:pt x="2423" y="2672"/>
                  </a:lnTo>
                  <a:lnTo>
                    <a:pt x="2406" y="2596"/>
                  </a:lnTo>
                  <a:lnTo>
                    <a:pt x="2379" y="2528"/>
                  </a:lnTo>
                  <a:lnTo>
                    <a:pt x="2345" y="2463"/>
                  </a:lnTo>
                  <a:lnTo>
                    <a:pt x="2300" y="2404"/>
                  </a:lnTo>
                  <a:lnTo>
                    <a:pt x="2246" y="2353"/>
                  </a:lnTo>
                  <a:lnTo>
                    <a:pt x="2186" y="2309"/>
                  </a:lnTo>
                  <a:lnTo>
                    <a:pt x="2119" y="2273"/>
                  </a:lnTo>
                  <a:lnTo>
                    <a:pt x="2045" y="2245"/>
                  </a:lnTo>
                  <a:lnTo>
                    <a:pt x="1965" y="2226"/>
                  </a:lnTo>
                  <a:lnTo>
                    <a:pt x="1881" y="2218"/>
                  </a:lnTo>
                  <a:lnTo>
                    <a:pt x="1860" y="2218"/>
                  </a:lnTo>
                  <a:lnTo>
                    <a:pt x="1777" y="2226"/>
                  </a:lnTo>
                  <a:lnTo>
                    <a:pt x="1697" y="2245"/>
                  </a:lnTo>
                  <a:lnTo>
                    <a:pt x="1623" y="2273"/>
                  </a:lnTo>
                  <a:lnTo>
                    <a:pt x="1556" y="2309"/>
                  </a:lnTo>
                  <a:lnTo>
                    <a:pt x="1496" y="2353"/>
                  </a:lnTo>
                  <a:lnTo>
                    <a:pt x="1442" y="2404"/>
                  </a:lnTo>
                  <a:lnTo>
                    <a:pt x="1397" y="2463"/>
                  </a:lnTo>
                  <a:lnTo>
                    <a:pt x="1361" y="2528"/>
                  </a:lnTo>
                  <a:lnTo>
                    <a:pt x="1334" y="2596"/>
                  </a:lnTo>
                  <a:lnTo>
                    <a:pt x="1319" y="2672"/>
                  </a:lnTo>
                  <a:lnTo>
                    <a:pt x="1313" y="2750"/>
                  </a:lnTo>
                  <a:lnTo>
                    <a:pt x="1317" y="2813"/>
                  </a:lnTo>
                  <a:lnTo>
                    <a:pt x="1328" y="2876"/>
                  </a:lnTo>
                  <a:lnTo>
                    <a:pt x="1345" y="2939"/>
                  </a:lnTo>
                  <a:lnTo>
                    <a:pt x="1372" y="2998"/>
                  </a:lnTo>
                  <a:lnTo>
                    <a:pt x="1036" y="2998"/>
                  </a:lnTo>
                  <a:lnTo>
                    <a:pt x="982" y="2992"/>
                  </a:lnTo>
                  <a:lnTo>
                    <a:pt x="933" y="2977"/>
                  </a:lnTo>
                  <a:lnTo>
                    <a:pt x="887" y="2952"/>
                  </a:lnTo>
                  <a:lnTo>
                    <a:pt x="849" y="2920"/>
                  </a:lnTo>
                  <a:lnTo>
                    <a:pt x="817" y="2882"/>
                  </a:lnTo>
                  <a:lnTo>
                    <a:pt x="792" y="2836"/>
                  </a:lnTo>
                  <a:lnTo>
                    <a:pt x="777" y="2787"/>
                  </a:lnTo>
                  <a:lnTo>
                    <a:pt x="771" y="2733"/>
                  </a:lnTo>
                  <a:lnTo>
                    <a:pt x="771" y="2254"/>
                  </a:lnTo>
                  <a:lnTo>
                    <a:pt x="768" y="2207"/>
                  </a:lnTo>
                  <a:lnTo>
                    <a:pt x="758" y="2167"/>
                  </a:lnTo>
                  <a:lnTo>
                    <a:pt x="743" y="2132"/>
                  </a:lnTo>
                  <a:lnTo>
                    <a:pt x="724" y="2106"/>
                  </a:lnTo>
                  <a:lnTo>
                    <a:pt x="701" y="2085"/>
                  </a:lnTo>
                  <a:lnTo>
                    <a:pt x="674" y="2070"/>
                  </a:lnTo>
                  <a:lnTo>
                    <a:pt x="646" y="2060"/>
                  </a:lnTo>
                  <a:lnTo>
                    <a:pt x="616" y="2058"/>
                  </a:lnTo>
                  <a:lnTo>
                    <a:pt x="585" y="2062"/>
                  </a:lnTo>
                  <a:lnTo>
                    <a:pt x="553" y="2071"/>
                  </a:lnTo>
                  <a:lnTo>
                    <a:pt x="522" y="2089"/>
                  </a:lnTo>
                  <a:lnTo>
                    <a:pt x="492" y="2111"/>
                  </a:lnTo>
                  <a:lnTo>
                    <a:pt x="450" y="2144"/>
                  </a:lnTo>
                  <a:lnTo>
                    <a:pt x="405" y="2168"/>
                  </a:lnTo>
                  <a:lnTo>
                    <a:pt x="359" y="2184"/>
                  </a:lnTo>
                  <a:lnTo>
                    <a:pt x="313" y="2193"/>
                  </a:lnTo>
                  <a:lnTo>
                    <a:pt x="268" y="2195"/>
                  </a:lnTo>
                  <a:lnTo>
                    <a:pt x="222" y="2189"/>
                  </a:lnTo>
                  <a:lnTo>
                    <a:pt x="178" y="2176"/>
                  </a:lnTo>
                  <a:lnTo>
                    <a:pt x="138" y="2155"/>
                  </a:lnTo>
                  <a:lnTo>
                    <a:pt x="102" y="2127"/>
                  </a:lnTo>
                  <a:lnTo>
                    <a:pt x="70" y="2092"/>
                  </a:lnTo>
                  <a:lnTo>
                    <a:pt x="42" y="2051"/>
                  </a:lnTo>
                  <a:lnTo>
                    <a:pt x="21" y="2003"/>
                  </a:lnTo>
                  <a:lnTo>
                    <a:pt x="5" y="1948"/>
                  </a:lnTo>
                  <a:lnTo>
                    <a:pt x="0" y="1885"/>
                  </a:lnTo>
                  <a:lnTo>
                    <a:pt x="5" y="1824"/>
                  </a:lnTo>
                  <a:lnTo>
                    <a:pt x="21" y="1767"/>
                  </a:lnTo>
                  <a:lnTo>
                    <a:pt x="42" y="1720"/>
                  </a:lnTo>
                  <a:lnTo>
                    <a:pt x="70" y="1678"/>
                  </a:lnTo>
                  <a:lnTo>
                    <a:pt x="102" y="1644"/>
                  </a:lnTo>
                  <a:lnTo>
                    <a:pt x="138" y="1615"/>
                  </a:lnTo>
                  <a:lnTo>
                    <a:pt x="180" y="1594"/>
                  </a:lnTo>
                  <a:lnTo>
                    <a:pt x="222" y="1581"/>
                  </a:lnTo>
                  <a:lnTo>
                    <a:pt x="268" y="1575"/>
                  </a:lnTo>
                  <a:lnTo>
                    <a:pt x="313" y="1577"/>
                  </a:lnTo>
                  <a:lnTo>
                    <a:pt x="361" y="1585"/>
                  </a:lnTo>
                  <a:lnTo>
                    <a:pt x="406" y="1602"/>
                  </a:lnTo>
                  <a:lnTo>
                    <a:pt x="452" y="1626"/>
                  </a:lnTo>
                  <a:lnTo>
                    <a:pt x="494" y="1659"/>
                  </a:lnTo>
                  <a:lnTo>
                    <a:pt x="522" y="1680"/>
                  </a:lnTo>
                  <a:lnTo>
                    <a:pt x="555" y="1697"/>
                  </a:lnTo>
                  <a:lnTo>
                    <a:pt x="585" y="1706"/>
                  </a:lnTo>
                  <a:lnTo>
                    <a:pt x="617" y="1710"/>
                  </a:lnTo>
                  <a:lnTo>
                    <a:pt x="648" y="1708"/>
                  </a:lnTo>
                  <a:lnTo>
                    <a:pt x="676" y="1701"/>
                  </a:lnTo>
                  <a:lnTo>
                    <a:pt x="701" y="1685"/>
                  </a:lnTo>
                  <a:lnTo>
                    <a:pt x="724" y="1665"/>
                  </a:lnTo>
                  <a:lnTo>
                    <a:pt x="745" y="1636"/>
                  </a:lnTo>
                  <a:lnTo>
                    <a:pt x="758" y="1604"/>
                  </a:lnTo>
                  <a:lnTo>
                    <a:pt x="768" y="1562"/>
                  </a:lnTo>
                  <a:lnTo>
                    <a:pt x="771" y="1516"/>
                  </a:lnTo>
                  <a:lnTo>
                    <a:pt x="771" y="1041"/>
                  </a:lnTo>
                  <a:lnTo>
                    <a:pt x="777" y="987"/>
                  </a:lnTo>
                  <a:lnTo>
                    <a:pt x="792" y="940"/>
                  </a:lnTo>
                  <a:lnTo>
                    <a:pt x="815" y="896"/>
                  </a:lnTo>
                  <a:lnTo>
                    <a:pt x="847" y="858"/>
                  </a:lnTo>
                  <a:lnTo>
                    <a:pt x="885" y="826"/>
                  </a:lnTo>
                  <a:lnTo>
                    <a:pt x="929" y="803"/>
                  </a:lnTo>
                  <a:lnTo>
                    <a:pt x="979" y="788"/>
                  </a:lnTo>
                  <a:lnTo>
                    <a:pt x="1030" y="782"/>
                  </a:lnTo>
                  <a:lnTo>
                    <a:pt x="1505" y="782"/>
                  </a:lnTo>
                  <a:lnTo>
                    <a:pt x="1553" y="778"/>
                  </a:lnTo>
                  <a:lnTo>
                    <a:pt x="1592" y="769"/>
                  </a:lnTo>
                  <a:lnTo>
                    <a:pt x="1627" y="754"/>
                  </a:lnTo>
                  <a:lnTo>
                    <a:pt x="1655" y="735"/>
                  </a:lnTo>
                  <a:lnTo>
                    <a:pt x="1676" y="710"/>
                  </a:lnTo>
                  <a:lnTo>
                    <a:pt x="1689" y="683"/>
                  </a:lnTo>
                  <a:lnTo>
                    <a:pt x="1699" y="653"/>
                  </a:lnTo>
                  <a:lnTo>
                    <a:pt x="1701" y="622"/>
                  </a:lnTo>
                  <a:lnTo>
                    <a:pt x="1697" y="590"/>
                  </a:lnTo>
                  <a:lnTo>
                    <a:pt x="1688" y="558"/>
                  </a:lnTo>
                  <a:lnTo>
                    <a:pt x="1670" y="527"/>
                  </a:lnTo>
                  <a:lnTo>
                    <a:pt x="1648" y="497"/>
                  </a:lnTo>
                  <a:lnTo>
                    <a:pt x="1615" y="455"/>
                  </a:lnTo>
                  <a:lnTo>
                    <a:pt x="1592" y="411"/>
                  </a:lnTo>
                  <a:lnTo>
                    <a:pt x="1575" y="364"/>
                  </a:lnTo>
                  <a:lnTo>
                    <a:pt x="1566" y="318"/>
                  </a:lnTo>
                  <a:lnTo>
                    <a:pt x="1566" y="270"/>
                  </a:lnTo>
                  <a:lnTo>
                    <a:pt x="1572" y="227"/>
                  </a:lnTo>
                  <a:lnTo>
                    <a:pt x="1585" y="183"/>
                  </a:lnTo>
                  <a:lnTo>
                    <a:pt x="1606" y="141"/>
                  </a:lnTo>
                  <a:lnTo>
                    <a:pt x="1632" y="105"/>
                  </a:lnTo>
                  <a:lnTo>
                    <a:pt x="1669" y="71"/>
                  </a:lnTo>
                  <a:lnTo>
                    <a:pt x="1710" y="44"/>
                  </a:lnTo>
                  <a:lnTo>
                    <a:pt x="1758" y="21"/>
                  </a:lnTo>
                  <a:lnTo>
                    <a:pt x="1813" y="8"/>
                  </a:lnTo>
                  <a:lnTo>
                    <a:pt x="18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6" name="Group 173"/>
          <p:cNvGrpSpPr>
            <a:grpSpLocks noChangeAspect="1"/>
          </p:cNvGrpSpPr>
          <p:nvPr/>
        </p:nvGrpSpPr>
        <p:grpSpPr bwMode="auto">
          <a:xfrm>
            <a:off x="3142055" y="2060385"/>
            <a:ext cx="309431" cy="312620"/>
            <a:chOff x="4910" y="1317"/>
            <a:chExt cx="4270" cy="4314"/>
          </a:xfrm>
          <a:solidFill>
            <a:schemeClr val="tx1">
              <a:lumMod val="65000"/>
              <a:lumOff val="35000"/>
            </a:schemeClr>
          </a:solidFill>
        </p:grpSpPr>
        <p:sp>
          <p:nvSpPr>
            <p:cNvPr id="229" name="Freeform 175"/>
            <p:cNvSpPr>
              <a:spLocks/>
            </p:cNvSpPr>
            <p:nvPr/>
          </p:nvSpPr>
          <p:spPr bwMode="auto">
            <a:xfrm>
              <a:off x="4910" y="2197"/>
              <a:ext cx="1219" cy="952"/>
            </a:xfrm>
            <a:custGeom>
              <a:avLst/>
              <a:gdLst>
                <a:gd name="T0" fmla="*/ 124 w 1219"/>
                <a:gd name="T1" fmla="*/ 0 h 952"/>
                <a:gd name="T2" fmla="*/ 269 w 1219"/>
                <a:gd name="T3" fmla="*/ 0 h 952"/>
                <a:gd name="T4" fmla="*/ 288 w 1219"/>
                <a:gd name="T5" fmla="*/ 3 h 952"/>
                <a:gd name="T6" fmla="*/ 305 w 1219"/>
                <a:gd name="T7" fmla="*/ 9 h 952"/>
                <a:gd name="T8" fmla="*/ 319 w 1219"/>
                <a:gd name="T9" fmla="*/ 20 h 952"/>
                <a:gd name="T10" fmla="*/ 331 w 1219"/>
                <a:gd name="T11" fmla="*/ 33 h 952"/>
                <a:gd name="T12" fmla="*/ 530 w 1219"/>
                <a:gd name="T13" fmla="*/ 319 h 952"/>
                <a:gd name="T14" fmla="*/ 578 w 1219"/>
                <a:gd name="T15" fmla="*/ 216 h 952"/>
                <a:gd name="T16" fmla="*/ 500 w 1219"/>
                <a:gd name="T17" fmla="*/ 50 h 952"/>
                <a:gd name="T18" fmla="*/ 496 w 1219"/>
                <a:gd name="T19" fmla="*/ 35 h 952"/>
                <a:gd name="T20" fmla="*/ 499 w 1219"/>
                <a:gd name="T21" fmla="*/ 22 h 952"/>
                <a:gd name="T22" fmla="*/ 506 w 1219"/>
                <a:gd name="T23" fmla="*/ 12 h 952"/>
                <a:gd name="T24" fmla="*/ 517 w 1219"/>
                <a:gd name="T25" fmla="*/ 4 h 952"/>
                <a:gd name="T26" fmla="*/ 531 w 1219"/>
                <a:gd name="T27" fmla="*/ 0 h 952"/>
                <a:gd name="T28" fmla="*/ 690 w 1219"/>
                <a:gd name="T29" fmla="*/ 0 h 952"/>
                <a:gd name="T30" fmla="*/ 703 w 1219"/>
                <a:gd name="T31" fmla="*/ 4 h 952"/>
                <a:gd name="T32" fmla="*/ 713 w 1219"/>
                <a:gd name="T33" fmla="*/ 12 h 952"/>
                <a:gd name="T34" fmla="*/ 721 w 1219"/>
                <a:gd name="T35" fmla="*/ 22 h 952"/>
                <a:gd name="T36" fmla="*/ 724 w 1219"/>
                <a:gd name="T37" fmla="*/ 35 h 952"/>
                <a:gd name="T38" fmla="*/ 720 w 1219"/>
                <a:gd name="T39" fmla="*/ 50 h 952"/>
                <a:gd name="T40" fmla="*/ 641 w 1219"/>
                <a:gd name="T41" fmla="*/ 216 h 952"/>
                <a:gd name="T42" fmla="*/ 691 w 1219"/>
                <a:gd name="T43" fmla="*/ 321 h 952"/>
                <a:gd name="T44" fmla="*/ 894 w 1219"/>
                <a:gd name="T45" fmla="*/ 33 h 952"/>
                <a:gd name="T46" fmla="*/ 906 w 1219"/>
                <a:gd name="T47" fmla="*/ 18 h 952"/>
                <a:gd name="T48" fmla="*/ 922 w 1219"/>
                <a:gd name="T49" fmla="*/ 9 h 952"/>
                <a:gd name="T50" fmla="*/ 937 w 1219"/>
                <a:gd name="T51" fmla="*/ 3 h 952"/>
                <a:gd name="T52" fmla="*/ 956 w 1219"/>
                <a:gd name="T53" fmla="*/ 0 h 952"/>
                <a:gd name="T54" fmla="*/ 1094 w 1219"/>
                <a:gd name="T55" fmla="*/ 0 h 952"/>
                <a:gd name="T56" fmla="*/ 1122 w 1219"/>
                <a:gd name="T57" fmla="*/ 4 h 952"/>
                <a:gd name="T58" fmla="*/ 1148 w 1219"/>
                <a:gd name="T59" fmla="*/ 13 h 952"/>
                <a:gd name="T60" fmla="*/ 1172 w 1219"/>
                <a:gd name="T61" fmla="*/ 28 h 952"/>
                <a:gd name="T62" fmla="*/ 1191 w 1219"/>
                <a:gd name="T63" fmla="*/ 47 h 952"/>
                <a:gd name="T64" fmla="*/ 1206 w 1219"/>
                <a:gd name="T65" fmla="*/ 71 h 952"/>
                <a:gd name="T66" fmla="*/ 1215 w 1219"/>
                <a:gd name="T67" fmla="*/ 97 h 952"/>
                <a:gd name="T68" fmla="*/ 1219 w 1219"/>
                <a:gd name="T69" fmla="*/ 124 h 952"/>
                <a:gd name="T70" fmla="*/ 1219 w 1219"/>
                <a:gd name="T71" fmla="*/ 154 h 952"/>
                <a:gd name="T72" fmla="*/ 1124 w 1219"/>
                <a:gd name="T73" fmla="*/ 213 h 952"/>
                <a:gd name="T74" fmla="*/ 1035 w 1219"/>
                <a:gd name="T75" fmla="*/ 279 h 952"/>
                <a:gd name="T76" fmla="*/ 949 w 1219"/>
                <a:gd name="T77" fmla="*/ 350 h 952"/>
                <a:gd name="T78" fmla="*/ 868 w 1219"/>
                <a:gd name="T79" fmla="*/ 427 h 952"/>
                <a:gd name="T80" fmla="*/ 825 w 1219"/>
                <a:gd name="T81" fmla="*/ 471 h 952"/>
                <a:gd name="T82" fmla="*/ 783 w 1219"/>
                <a:gd name="T83" fmla="*/ 517 h 952"/>
                <a:gd name="T84" fmla="*/ 753 w 1219"/>
                <a:gd name="T85" fmla="*/ 554 h 952"/>
                <a:gd name="T86" fmla="*/ 722 w 1219"/>
                <a:gd name="T87" fmla="*/ 590 h 952"/>
                <a:gd name="T88" fmla="*/ 660 w 1219"/>
                <a:gd name="T89" fmla="*/ 676 h 952"/>
                <a:gd name="T90" fmla="*/ 602 w 1219"/>
                <a:gd name="T91" fmla="*/ 765 h 952"/>
                <a:gd name="T92" fmla="*/ 551 w 1219"/>
                <a:gd name="T93" fmla="*/ 856 h 952"/>
                <a:gd name="T94" fmla="*/ 504 w 1219"/>
                <a:gd name="T95" fmla="*/ 952 h 952"/>
                <a:gd name="T96" fmla="*/ 0 w 1219"/>
                <a:gd name="T97" fmla="*/ 952 h 952"/>
                <a:gd name="T98" fmla="*/ 0 w 1219"/>
                <a:gd name="T99" fmla="*/ 124 h 952"/>
                <a:gd name="T100" fmla="*/ 4 w 1219"/>
                <a:gd name="T101" fmla="*/ 97 h 952"/>
                <a:gd name="T102" fmla="*/ 13 w 1219"/>
                <a:gd name="T103" fmla="*/ 71 h 952"/>
                <a:gd name="T104" fmla="*/ 27 w 1219"/>
                <a:gd name="T105" fmla="*/ 47 h 952"/>
                <a:gd name="T106" fmla="*/ 47 w 1219"/>
                <a:gd name="T107" fmla="*/ 28 h 952"/>
                <a:gd name="T108" fmla="*/ 69 w 1219"/>
                <a:gd name="T109" fmla="*/ 13 h 952"/>
                <a:gd name="T110" fmla="*/ 95 w 1219"/>
                <a:gd name="T111" fmla="*/ 4 h 952"/>
                <a:gd name="T112" fmla="*/ 124 w 1219"/>
                <a:gd name="T113" fmla="*/ 0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19" h="952">
                  <a:moveTo>
                    <a:pt x="124" y="0"/>
                  </a:moveTo>
                  <a:lnTo>
                    <a:pt x="269" y="0"/>
                  </a:lnTo>
                  <a:lnTo>
                    <a:pt x="288" y="3"/>
                  </a:lnTo>
                  <a:lnTo>
                    <a:pt x="305" y="9"/>
                  </a:lnTo>
                  <a:lnTo>
                    <a:pt x="319" y="20"/>
                  </a:lnTo>
                  <a:lnTo>
                    <a:pt x="331" y="33"/>
                  </a:lnTo>
                  <a:lnTo>
                    <a:pt x="530" y="319"/>
                  </a:lnTo>
                  <a:lnTo>
                    <a:pt x="578" y="216"/>
                  </a:lnTo>
                  <a:lnTo>
                    <a:pt x="500" y="50"/>
                  </a:lnTo>
                  <a:lnTo>
                    <a:pt x="496" y="35"/>
                  </a:lnTo>
                  <a:lnTo>
                    <a:pt x="499" y="22"/>
                  </a:lnTo>
                  <a:lnTo>
                    <a:pt x="506" y="12"/>
                  </a:lnTo>
                  <a:lnTo>
                    <a:pt x="517" y="4"/>
                  </a:lnTo>
                  <a:lnTo>
                    <a:pt x="531" y="0"/>
                  </a:lnTo>
                  <a:lnTo>
                    <a:pt x="690" y="0"/>
                  </a:lnTo>
                  <a:lnTo>
                    <a:pt x="703" y="4"/>
                  </a:lnTo>
                  <a:lnTo>
                    <a:pt x="713" y="12"/>
                  </a:lnTo>
                  <a:lnTo>
                    <a:pt x="721" y="22"/>
                  </a:lnTo>
                  <a:lnTo>
                    <a:pt x="724" y="35"/>
                  </a:lnTo>
                  <a:lnTo>
                    <a:pt x="720" y="50"/>
                  </a:lnTo>
                  <a:lnTo>
                    <a:pt x="641" y="216"/>
                  </a:lnTo>
                  <a:lnTo>
                    <a:pt x="691" y="321"/>
                  </a:lnTo>
                  <a:lnTo>
                    <a:pt x="894" y="33"/>
                  </a:lnTo>
                  <a:lnTo>
                    <a:pt x="906" y="18"/>
                  </a:lnTo>
                  <a:lnTo>
                    <a:pt x="922" y="9"/>
                  </a:lnTo>
                  <a:lnTo>
                    <a:pt x="937" y="3"/>
                  </a:lnTo>
                  <a:lnTo>
                    <a:pt x="956" y="0"/>
                  </a:lnTo>
                  <a:lnTo>
                    <a:pt x="1094" y="0"/>
                  </a:lnTo>
                  <a:lnTo>
                    <a:pt x="1122" y="4"/>
                  </a:lnTo>
                  <a:lnTo>
                    <a:pt x="1148" y="13"/>
                  </a:lnTo>
                  <a:lnTo>
                    <a:pt x="1172" y="28"/>
                  </a:lnTo>
                  <a:lnTo>
                    <a:pt x="1191" y="47"/>
                  </a:lnTo>
                  <a:lnTo>
                    <a:pt x="1206" y="71"/>
                  </a:lnTo>
                  <a:lnTo>
                    <a:pt x="1215" y="97"/>
                  </a:lnTo>
                  <a:lnTo>
                    <a:pt x="1219" y="124"/>
                  </a:lnTo>
                  <a:lnTo>
                    <a:pt x="1219" y="154"/>
                  </a:lnTo>
                  <a:lnTo>
                    <a:pt x="1124" y="213"/>
                  </a:lnTo>
                  <a:lnTo>
                    <a:pt x="1035" y="279"/>
                  </a:lnTo>
                  <a:lnTo>
                    <a:pt x="949" y="350"/>
                  </a:lnTo>
                  <a:lnTo>
                    <a:pt x="868" y="427"/>
                  </a:lnTo>
                  <a:lnTo>
                    <a:pt x="825" y="471"/>
                  </a:lnTo>
                  <a:lnTo>
                    <a:pt x="783" y="517"/>
                  </a:lnTo>
                  <a:lnTo>
                    <a:pt x="753" y="554"/>
                  </a:lnTo>
                  <a:lnTo>
                    <a:pt x="722" y="590"/>
                  </a:lnTo>
                  <a:lnTo>
                    <a:pt x="660" y="676"/>
                  </a:lnTo>
                  <a:lnTo>
                    <a:pt x="602" y="765"/>
                  </a:lnTo>
                  <a:lnTo>
                    <a:pt x="551" y="856"/>
                  </a:lnTo>
                  <a:lnTo>
                    <a:pt x="504" y="952"/>
                  </a:lnTo>
                  <a:lnTo>
                    <a:pt x="0" y="952"/>
                  </a:lnTo>
                  <a:lnTo>
                    <a:pt x="0" y="124"/>
                  </a:lnTo>
                  <a:lnTo>
                    <a:pt x="4" y="97"/>
                  </a:lnTo>
                  <a:lnTo>
                    <a:pt x="13" y="71"/>
                  </a:lnTo>
                  <a:lnTo>
                    <a:pt x="27" y="47"/>
                  </a:lnTo>
                  <a:lnTo>
                    <a:pt x="47" y="28"/>
                  </a:lnTo>
                  <a:lnTo>
                    <a:pt x="69" y="13"/>
                  </a:lnTo>
                  <a:lnTo>
                    <a:pt x="95" y="4"/>
                  </a:lnTo>
                  <a:lnTo>
                    <a:pt x="1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0" name="Freeform 176"/>
            <p:cNvSpPr>
              <a:spLocks/>
            </p:cNvSpPr>
            <p:nvPr/>
          </p:nvSpPr>
          <p:spPr bwMode="auto">
            <a:xfrm>
              <a:off x="5118" y="1317"/>
              <a:ext cx="801" cy="801"/>
            </a:xfrm>
            <a:custGeom>
              <a:avLst/>
              <a:gdLst>
                <a:gd name="T0" fmla="*/ 401 w 801"/>
                <a:gd name="T1" fmla="*/ 0 h 801"/>
                <a:gd name="T2" fmla="*/ 454 w 801"/>
                <a:gd name="T3" fmla="*/ 3 h 801"/>
                <a:gd name="T4" fmla="*/ 507 w 801"/>
                <a:gd name="T5" fmla="*/ 15 h 801"/>
                <a:gd name="T6" fmla="*/ 556 w 801"/>
                <a:gd name="T7" fmla="*/ 32 h 801"/>
                <a:gd name="T8" fmla="*/ 602 w 801"/>
                <a:gd name="T9" fmla="*/ 55 h 801"/>
                <a:gd name="T10" fmla="*/ 645 w 801"/>
                <a:gd name="T11" fmla="*/ 84 h 801"/>
                <a:gd name="T12" fmla="*/ 683 w 801"/>
                <a:gd name="T13" fmla="*/ 117 h 801"/>
                <a:gd name="T14" fmla="*/ 717 w 801"/>
                <a:gd name="T15" fmla="*/ 156 h 801"/>
                <a:gd name="T16" fmla="*/ 746 w 801"/>
                <a:gd name="T17" fmla="*/ 198 h 801"/>
                <a:gd name="T18" fmla="*/ 770 w 801"/>
                <a:gd name="T19" fmla="*/ 245 h 801"/>
                <a:gd name="T20" fmla="*/ 787 w 801"/>
                <a:gd name="T21" fmla="*/ 294 h 801"/>
                <a:gd name="T22" fmla="*/ 797 w 801"/>
                <a:gd name="T23" fmla="*/ 346 h 801"/>
                <a:gd name="T24" fmla="*/ 801 w 801"/>
                <a:gd name="T25" fmla="*/ 401 h 801"/>
                <a:gd name="T26" fmla="*/ 797 w 801"/>
                <a:gd name="T27" fmla="*/ 455 h 801"/>
                <a:gd name="T28" fmla="*/ 787 w 801"/>
                <a:gd name="T29" fmla="*/ 507 h 801"/>
                <a:gd name="T30" fmla="*/ 770 w 801"/>
                <a:gd name="T31" fmla="*/ 557 h 801"/>
                <a:gd name="T32" fmla="*/ 746 w 801"/>
                <a:gd name="T33" fmla="*/ 602 h 801"/>
                <a:gd name="T34" fmla="*/ 717 w 801"/>
                <a:gd name="T35" fmla="*/ 646 h 801"/>
                <a:gd name="T36" fmla="*/ 683 w 801"/>
                <a:gd name="T37" fmla="*/ 684 h 801"/>
                <a:gd name="T38" fmla="*/ 645 w 801"/>
                <a:gd name="T39" fmla="*/ 718 h 801"/>
                <a:gd name="T40" fmla="*/ 602 w 801"/>
                <a:gd name="T41" fmla="*/ 746 h 801"/>
                <a:gd name="T42" fmla="*/ 556 w 801"/>
                <a:gd name="T43" fmla="*/ 770 h 801"/>
                <a:gd name="T44" fmla="*/ 507 w 801"/>
                <a:gd name="T45" fmla="*/ 787 h 801"/>
                <a:gd name="T46" fmla="*/ 454 w 801"/>
                <a:gd name="T47" fmla="*/ 798 h 801"/>
                <a:gd name="T48" fmla="*/ 401 w 801"/>
                <a:gd name="T49" fmla="*/ 801 h 801"/>
                <a:gd name="T50" fmla="*/ 347 w 801"/>
                <a:gd name="T51" fmla="*/ 798 h 801"/>
                <a:gd name="T52" fmla="*/ 295 w 801"/>
                <a:gd name="T53" fmla="*/ 787 h 801"/>
                <a:gd name="T54" fmla="*/ 245 w 801"/>
                <a:gd name="T55" fmla="*/ 770 h 801"/>
                <a:gd name="T56" fmla="*/ 199 w 801"/>
                <a:gd name="T57" fmla="*/ 746 h 801"/>
                <a:gd name="T58" fmla="*/ 156 w 801"/>
                <a:gd name="T59" fmla="*/ 718 h 801"/>
                <a:gd name="T60" fmla="*/ 118 w 801"/>
                <a:gd name="T61" fmla="*/ 684 h 801"/>
                <a:gd name="T62" fmla="*/ 84 w 801"/>
                <a:gd name="T63" fmla="*/ 646 h 801"/>
                <a:gd name="T64" fmla="*/ 55 w 801"/>
                <a:gd name="T65" fmla="*/ 602 h 801"/>
                <a:gd name="T66" fmla="*/ 31 w 801"/>
                <a:gd name="T67" fmla="*/ 557 h 801"/>
                <a:gd name="T68" fmla="*/ 14 w 801"/>
                <a:gd name="T69" fmla="*/ 507 h 801"/>
                <a:gd name="T70" fmla="*/ 4 w 801"/>
                <a:gd name="T71" fmla="*/ 455 h 801"/>
                <a:gd name="T72" fmla="*/ 0 w 801"/>
                <a:gd name="T73" fmla="*/ 401 h 801"/>
                <a:gd name="T74" fmla="*/ 4 w 801"/>
                <a:gd name="T75" fmla="*/ 346 h 801"/>
                <a:gd name="T76" fmla="*/ 14 w 801"/>
                <a:gd name="T77" fmla="*/ 294 h 801"/>
                <a:gd name="T78" fmla="*/ 31 w 801"/>
                <a:gd name="T79" fmla="*/ 245 h 801"/>
                <a:gd name="T80" fmla="*/ 55 w 801"/>
                <a:gd name="T81" fmla="*/ 198 h 801"/>
                <a:gd name="T82" fmla="*/ 84 w 801"/>
                <a:gd name="T83" fmla="*/ 156 h 801"/>
                <a:gd name="T84" fmla="*/ 118 w 801"/>
                <a:gd name="T85" fmla="*/ 117 h 801"/>
                <a:gd name="T86" fmla="*/ 156 w 801"/>
                <a:gd name="T87" fmla="*/ 84 h 801"/>
                <a:gd name="T88" fmla="*/ 199 w 801"/>
                <a:gd name="T89" fmla="*/ 55 h 801"/>
                <a:gd name="T90" fmla="*/ 245 w 801"/>
                <a:gd name="T91" fmla="*/ 32 h 801"/>
                <a:gd name="T92" fmla="*/ 295 w 801"/>
                <a:gd name="T93" fmla="*/ 15 h 801"/>
                <a:gd name="T94" fmla="*/ 347 w 801"/>
                <a:gd name="T95" fmla="*/ 3 h 801"/>
                <a:gd name="T96" fmla="*/ 401 w 801"/>
                <a:gd name="T97" fmla="*/ 0 h 801"/>
                <a:gd name="T98" fmla="*/ 401 w 801"/>
                <a:gd name="T99"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1" h="801">
                  <a:moveTo>
                    <a:pt x="401" y="0"/>
                  </a:moveTo>
                  <a:lnTo>
                    <a:pt x="454" y="3"/>
                  </a:lnTo>
                  <a:lnTo>
                    <a:pt x="507" y="15"/>
                  </a:lnTo>
                  <a:lnTo>
                    <a:pt x="556" y="32"/>
                  </a:lnTo>
                  <a:lnTo>
                    <a:pt x="602" y="55"/>
                  </a:lnTo>
                  <a:lnTo>
                    <a:pt x="645" y="84"/>
                  </a:lnTo>
                  <a:lnTo>
                    <a:pt x="683" y="117"/>
                  </a:lnTo>
                  <a:lnTo>
                    <a:pt x="717" y="156"/>
                  </a:lnTo>
                  <a:lnTo>
                    <a:pt x="746" y="198"/>
                  </a:lnTo>
                  <a:lnTo>
                    <a:pt x="770" y="245"/>
                  </a:lnTo>
                  <a:lnTo>
                    <a:pt x="787" y="294"/>
                  </a:lnTo>
                  <a:lnTo>
                    <a:pt x="797" y="346"/>
                  </a:lnTo>
                  <a:lnTo>
                    <a:pt x="801" y="401"/>
                  </a:lnTo>
                  <a:lnTo>
                    <a:pt x="797" y="455"/>
                  </a:lnTo>
                  <a:lnTo>
                    <a:pt x="787" y="507"/>
                  </a:lnTo>
                  <a:lnTo>
                    <a:pt x="770" y="557"/>
                  </a:lnTo>
                  <a:lnTo>
                    <a:pt x="746" y="602"/>
                  </a:lnTo>
                  <a:lnTo>
                    <a:pt x="717" y="646"/>
                  </a:lnTo>
                  <a:lnTo>
                    <a:pt x="683" y="684"/>
                  </a:lnTo>
                  <a:lnTo>
                    <a:pt x="645" y="718"/>
                  </a:lnTo>
                  <a:lnTo>
                    <a:pt x="602" y="746"/>
                  </a:lnTo>
                  <a:lnTo>
                    <a:pt x="556" y="770"/>
                  </a:lnTo>
                  <a:lnTo>
                    <a:pt x="507" y="787"/>
                  </a:lnTo>
                  <a:lnTo>
                    <a:pt x="454" y="798"/>
                  </a:lnTo>
                  <a:lnTo>
                    <a:pt x="401" y="801"/>
                  </a:lnTo>
                  <a:lnTo>
                    <a:pt x="347" y="798"/>
                  </a:lnTo>
                  <a:lnTo>
                    <a:pt x="295" y="787"/>
                  </a:lnTo>
                  <a:lnTo>
                    <a:pt x="245" y="770"/>
                  </a:lnTo>
                  <a:lnTo>
                    <a:pt x="199" y="746"/>
                  </a:lnTo>
                  <a:lnTo>
                    <a:pt x="156" y="718"/>
                  </a:lnTo>
                  <a:lnTo>
                    <a:pt x="118" y="684"/>
                  </a:lnTo>
                  <a:lnTo>
                    <a:pt x="84" y="646"/>
                  </a:lnTo>
                  <a:lnTo>
                    <a:pt x="55" y="602"/>
                  </a:lnTo>
                  <a:lnTo>
                    <a:pt x="31" y="557"/>
                  </a:lnTo>
                  <a:lnTo>
                    <a:pt x="14" y="507"/>
                  </a:lnTo>
                  <a:lnTo>
                    <a:pt x="4" y="455"/>
                  </a:lnTo>
                  <a:lnTo>
                    <a:pt x="0" y="401"/>
                  </a:lnTo>
                  <a:lnTo>
                    <a:pt x="4" y="346"/>
                  </a:lnTo>
                  <a:lnTo>
                    <a:pt x="14" y="294"/>
                  </a:lnTo>
                  <a:lnTo>
                    <a:pt x="31" y="245"/>
                  </a:lnTo>
                  <a:lnTo>
                    <a:pt x="55" y="198"/>
                  </a:lnTo>
                  <a:lnTo>
                    <a:pt x="84" y="156"/>
                  </a:lnTo>
                  <a:lnTo>
                    <a:pt x="118" y="117"/>
                  </a:lnTo>
                  <a:lnTo>
                    <a:pt x="156" y="84"/>
                  </a:lnTo>
                  <a:lnTo>
                    <a:pt x="199" y="55"/>
                  </a:lnTo>
                  <a:lnTo>
                    <a:pt x="245" y="32"/>
                  </a:lnTo>
                  <a:lnTo>
                    <a:pt x="295" y="15"/>
                  </a:lnTo>
                  <a:lnTo>
                    <a:pt x="347" y="3"/>
                  </a:lnTo>
                  <a:lnTo>
                    <a:pt x="401" y="0"/>
                  </a:lnTo>
                  <a:lnTo>
                    <a:pt x="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1" name="Freeform 177"/>
            <p:cNvSpPr>
              <a:spLocks/>
            </p:cNvSpPr>
            <p:nvPr/>
          </p:nvSpPr>
          <p:spPr bwMode="auto">
            <a:xfrm>
              <a:off x="7941" y="2197"/>
              <a:ext cx="1218" cy="952"/>
            </a:xfrm>
            <a:custGeom>
              <a:avLst/>
              <a:gdLst>
                <a:gd name="T0" fmla="*/ 124 w 1218"/>
                <a:gd name="T1" fmla="*/ 0 h 952"/>
                <a:gd name="T2" fmla="*/ 270 w 1218"/>
                <a:gd name="T3" fmla="*/ 0 h 952"/>
                <a:gd name="T4" fmla="*/ 287 w 1218"/>
                <a:gd name="T5" fmla="*/ 3 h 952"/>
                <a:gd name="T6" fmla="*/ 304 w 1218"/>
                <a:gd name="T7" fmla="*/ 9 h 952"/>
                <a:gd name="T8" fmla="*/ 319 w 1218"/>
                <a:gd name="T9" fmla="*/ 20 h 952"/>
                <a:gd name="T10" fmla="*/ 331 w 1218"/>
                <a:gd name="T11" fmla="*/ 33 h 952"/>
                <a:gd name="T12" fmla="*/ 529 w 1218"/>
                <a:gd name="T13" fmla="*/ 319 h 952"/>
                <a:gd name="T14" fmla="*/ 579 w 1218"/>
                <a:gd name="T15" fmla="*/ 216 h 952"/>
                <a:gd name="T16" fmla="*/ 499 w 1218"/>
                <a:gd name="T17" fmla="*/ 50 h 952"/>
                <a:gd name="T18" fmla="*/ 496 w 1218"/>
                <a:gd name="T19" fmla="*/ 35 h 952"/>
                <a:gd name="T20" fmla="*/ 498 w 1218"/>
                <a:gd name="T21" fmla="*/ 22 h 952"/>
                <a:gd name="T22" fmla="*/ 505 w 1218"/>
                <a:gd name="T23" fmla="*/ 12 h 952"/>
                <a:gd name="T24" fmla="*/ 516 w 1218"/>
                <a:gd name="T25" fmla="*/ 4 h 952"/>
                <a:gd name="T26" fmla="*/ 530 w 1218"/>
                <a:gd name="T27" fmla="*/ 0 h 952"/>
                <a:gd name="T28" fmla="*/ 689 w 1218"/>
                <a:gd name="T29" fmla="*/ 0 h 952"/>
                <a:gd name="T30" fmla="*/ 702 w 1218"/>
                <a:gd name="T31" fmla="*/ 4 h 952"/>
                <a:gd name="T32" fmla="*/ 714 w 1218"/>
                <a:gd name="T33" fmla="*/ 12 h 952"/>
                <a:gd name="T34" fmla="*/ 720 w 1218"/>
                <a:gd name="T35" fmla="*/ 22 h 952"/>
                <a:gd name="T36" fmla="*/ 723 w 1218"/>
                <a:gd name="T37" fmla="*/ 35 h 952"/>
                <a:gd name="T38" fmla="*/ 719 w 1218"/>
                <a:gd name="T39" fmla="*/ 50 h 952"/>
                <a:gd name="T40" fmla="*/ 640 w 1218"/>
                <a:gd name="T41" fmla="*/ 216 h 952"/>
                <a:gd name="T42" fmla="*/ 690 w 1218"/>
                <a:gd name="T43" fmla="*/ 321 h 952"/>
                <a:gd name="T44" fmla="*/ 893 w 1218"/>
                <a:gd name="T45" fmla="*/ 33 h 952"/>
                <a:gd name="T46" fmla="*/ 906 w 1218"/>
                <a:gd name="T47" fmla="*/ 18 h 952"/>
                <a:gd name="T48" fmla="*/ 921 w 1218"/>
                <a:gd name="T49" fmla="*/ 9 h 952"/>
                <a:gd name="T50" fmla="*/ 936 w 1218"/>
                <a:gd name="T51" fmla="*/ 3 h 952"/>
                <a:gd name="T52" fmla="*/ 955 w 1218"/>
                <a:gd name="T53" fmla="*/ 0 h 952"/>
                <a:gd name="T54" fmla="*/ 1093 w 1218"/>
                <a:gd name="T55" fmla="*/ 0 h 952"/>
                <a:gd name="T56" fmla="*/ 1121 w 1218"/>
                <a:gd name="T57" fmla="*/ 4 h 952"/>
                <a:gd name="T58" fmla="*/ 1147 w 1218"/>
                <a:gd name="T59" fmla="*/ 13 h 952"/>
                <a:gd name="T60" fmla="*/ 1171 w 1218"/>
                <a:gd name="T61" fmla="*/ 28 h 952"/>
                <a:gd name="T62" fmla="*/ 1190 w 1218"/>
                <a:gd name="T63" fmla="*/ 47 h 952"/>
                <a:gd name="T64" fmla="*/ 1205 w 1218"/>
                <a:gd name="T65" fmla="*/ 71 h 952"/>
                <a:gd name="T66" fmla="*/ 1214 w 1218"/>
                <a:gd name="T67" fmla="*/ 97 h 952"/>
                <a:gd name="T68" fmla="*/ 1218 w 1218"/>
                <a:gd name="T69" fmla="*/ 124 h 952"/>
                <a:gd name="T70" fmla="*/ 1218 w 1218"/>
                <a:gd name="T71" fmla="*/ 952 h 952"/>
                <a:gd name="T72" fmla="*/ 708 w 1218"/>
                <a:gd name="T73" fmla="*/ 952 h 952"/>
                <a:gd name="T74" fmla="*/ 663 w 1218"/>
                <a:gd name="T75" fmla="*/ 856 h 952"/>
                <a:gd name="T76" fmla="*/ 610 w 1218"/>
                <a:gd name="T77" fmla="*/ 763 h 952"/>
                <a:gd name="T78" fmla="*/ 553 w 1218"/>
                <a:gd name="T79" fmla="*/ 676 h 952"/>
                <a:gd name="T80" fmla="*/ 491 w 1218"/>
                <a:gd name="T81" fmla="*/ 590 h 952"/>
                <a:gd name="T82" fmla="*/ 433 w 1218"/>
                <a:gd name="T83" fmla="*/ 520 h 952"/>
                <a:gd name="T84" fmla="*/ 390 w 1218"/>
                <a:gd name="T85" fmla="*/ 473 h 952"/>
                <a:gd name="T86" fmla="*/ 346 w 1218"/>
                <a:gd name="T87" fmla="*/ 427 h 952"/>
                <a:gd name="T88" fmla="*/ 266 w 1218"/>
                <a:gd name="T89" fmla="*/ 351 h 952"/>
                <a:gd name="T90" fmla="*/ 181 w 1218"/>
                <a:gd name="T91" fmla="*/ 280 h 952"/>
                <a:gd name="T92" fmla="*/ 92 w 1218"/>
                <a:gd name="T93" fmla="*/ 216 h 952"/>
                <a:gd name="T94" fmla="*/ 0 w 1218"/>
                <a:gd name="T95" fmla="*/ 157 h 952"/>
                <a:gd name="T96" fmla="*/ 0 w 1218"/>
                <a:gd name="T97" fmla="*/ 124 h 952"/>
                <a:gd name="T98" fmla="*/ 3 w 1218"/>
                <a:gd name="T99" fmla="*/ 97 h 952"/>
                <a:gd name="T100" fmla="*/ 12 w 1218"/>
                <a:gd name="T101" fmla="*/ 71 h 952"/>
                <a:gd name="T102" fmla="*/ 27 w 1218"/>
                <a:gd name="T103" fmla="*/ 47 h 952"/>
                <a:gd name="T104" fmla="*/ 46 w 1218"/>
                <a:gd name="T105" fmla="*/ 28 h 952"/>
                <a:gd name="T106" fmla="*/ 69 w 1218"/>
                <a:gd name="T107" fmla="*/ 13 h 952"/>
                <a:gd name="T108" fmla="*/ 96 w 1218"/>
                <a:gd name="T109" fmla="*/ 4 h 952"/>
                <a:gd name="T110" fmla="*/ 124 w 1218"/>
                <a:gd name="T111" fmla="*/ 0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8" h="952">
                  <a:moveTo>
                    <a:pt x="124" y="0"/>
                  </a:moveTo>
                  <a:lnTo>
                    <a:pt x="270" y="0"/>
                  </a:lnTo>
                  <a:lnTo>
                    <a:pt x="287" y="3"/>
                  </a:lnTo>
                  <a:lnTo>
                    <a:pt x="304" y="9"/>
                  </a:lnTo>
                  <a:lnTo>
                    <a:pt x="319" y="20"/>
                  </a:lnTo>
                  <a:lnTo>
                    <a:pt x="331" y="33"/>
                  </a:lnTo>
                  <a:lnTo>
                    <a:pt x="529" y="319"/>
                  </a:lnTo>
                  <a:lnTo>
                    <a:pt x="579" y="216"/>
                  </a:lnTo>
                  <a:lnTo>
                    <a:pt x="499" y="50"/>
                  </a:lnTo>
                  <a:lnTo>
                    <a:pt x="496" y="35"/>
                  </a:lnTo>
                  <a:lnTo>
                    <a:pt x="498" y="22"/>
                  </a:lnTo>
                  <a:lnTo>
                    <a:pt x="505" y="12"/>
                  </a:lnTo>
                  <a:lnTo>
                    <a:pt x="516" y="4"/>
                  </a:lnTo>
                  <a:lnTo>
                    <a:pt x="530" y="0"/>
                  </a:lnTo>
                  <a:lnTo>
                    <a:pt x="689" y="0"/>
                  </a:lnTo>
                  <a:lnTo>
                    <a:pt x="702" y="4"/>
                  </a:lnTo>
                  <a:lnTo>
                    <a:pt x="714" y="12"/>
                  </a:lnTo>
                  <a:lnTo>
                    <a:pt x="720" y="22"/>
                  </a:lnTo>
                  <a:lnTo>
                    <a:pt x="723" y="35"/>
                  </a:lnTo>
                  <a:lnTo>
                    <a:pt x="719" y="50"/>
                  </a:lnTo>
                  <a:lnTo>
                    <a:pt x="640" y="216"/>
                  </a:lnTo>
                  <a:lnTo>
                    <a:pt x="690" y="321"/>
                  </a:lnTo>
                  <a:lnTo>
                    <a:pt x="893" y="33"/>
                  </a:lnTo>
                  <a:lnTo>
                    <a:pt x="906" y="18"/>
                  </a:lnTo>
                  <a:lnTo>
                    <a:pt x="921" y="9"/>
                  </a:lnTo>
                  <a:lnTo>
                    <a:pt x="936" y="3"/>
                  </a:lnTo>
                  <a:lnTo>
                    <a:pt x="955" y="0"/>
                  </a:lnTo>
                  <a:lnTo>
                    <a:pt x="1093" y="0"/>
                  </a:lnTo>
                  <a:lnTo>
                    <a:pt x="1121" y="4"/>
                  </a:lnTo>
                  <a:lnTo>
                    <a:pt x="1147" y="13"/>
                  </a:lnTo>
                  <a:lnTo>
                    <a:pt x="1171" y="28"/>
                  </a:lnTo>
                  <a:lnTo>
                    <a:pt x="1190" y="47"/>
                  </a:lnTo>
                  <a:lnTo>
                    <a:pt x="1205" y="71"/>
                  </a:lnTo>
                  <a:lnTo>
                    <a:pt x="1214" y="97"/>
                  </a:lnTo>
                  <a:lnTo>
                    <a:pt x="1218" y="124"/>
                  </a:lnTo>
                  <a:lnTo>
                    <a:pt x="1218" y="952"/>
                  </a:lnTo>
                  <a:lnTo>
                    <a:pt x="708" y="952"/>
                  </a:lnTo>
                  <a:lnTo>
                    <a:pt x="663" y="856"/>
                  </a:lnTo>
                  <a:lnTo>
                    <a:pt x="610" y="763"/>
                  </a:lnTo>
                  <a:lnTo>
                    <a:pt x="553" y="676"/>
                  </a:lnTo>
                  <a:lnTo>
                    <a:pt x="491" y="590"/>
                  </a:lnTo>
                  <a:lnTo>
                    <a:pt x="433" y="520"/>
                  </a:lnTo>
                  <a:lnTo>
                    <a:pt x="390" y="473"/>
                  </a:lnTo>
                  <a:lnTo>
                    <a:pt x="346" y="427"/>
                  </a:lnTo>
                  <a:lnTo>
                    <a:pt x="266" y="351"/>
                  </a:lnTo>
                  <a:lnTo>
                    <a:pt x="181" y="280"/>
                  </a:lnTo>
                  <a:lnTo>
                    <a:pt x="92" y="216"/>
                  </a:lnTo>
                  <a:lnTo>
                    <a:pt x="0" y="157"/>
                  </a:lnTo>
                  <a:lnTo>
                    <a:pt x="0" y="124"/>
                  </a:lnTo>
                  <a:lnTo>
                    <a:pt x="3" y="97"/>
                  </a:lnTo>
                  <a:lnTo>
                    <a:pt x="12" y="71"/>
                  </a:lnTo>
                  <a:lnTo>
                    <a:pt x="27" y="47"/>
                  </a:lnTo>
                  <a:lnTo>
                    <a:pt x="46" y="28"/>
                  </a:lnTo>
                  <a:lnTo>
                    <a:pt x="69" y="13"/>
                  </a:lnTo>
                  <a:lnTo>
                    <a:pt x="96" y="4"/>
                  </a:lnTo>
                  <a:lnTo>
                    <a:pt x="1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2" name="Freeform 178"/>
            <p:cNvSpPr>
              <a:spLocks/>
            </p:cNvSpPr>
            <p:nvPr/>
          </p:nvSpPr>
          <p:spPr bwMode="auto">
            <a:xfrm>
              <a:off x="8149" y="1317"/>
              <a:ext cx="802" cy="801"/>
            </a:xfrm>
            <a:custGeom>
              <a:avLst/>
              <a:gdLst>
                <a:gd name="T0" fmla="*/ 401 w 802"/>
                <a:gd name="T1" fmla="*/ 0 h 801"/>
                <a:gd name="T2" fmla="*/ 455 w 802"/>
                <a:gd name="T3" fmla="*/ 3 h 801"/>
                <a:gd name="T4" fmla="*/ 507 w 802"/>
                <a:gd name="T5" fmla="*/ 15 h 801"/>
                <a:gd name="T6" fmla="*/ 557 w 802"/>
                <a:gd name="T7" fmla="*/ 32 h 801"/>
                <a:gd name="T8" fmla="*/ 603 w 802"/>
                <a:gd name="T9" fmla="*/ 55 h 801"/>
                <a:gd name="T10" fmla="*/ 644 w 802"/>
                <a:gd name="T11" fmla="*/ 84 h 801"/>
                <a:gd name="T12" fmla="*/ 684 w 802"/>
                <a:gd name="T13" fmla="*/ 117 h 801"/>
                <a:gd name="T14" fmla="*/ 718 w 802"/>
                <a:gd name="T15" fmla="*/ 156 h 801"/>
                <a:gd name="T16" fmla="*/ 747 w 802"/>
                <a:gd name="T17" fmla="*/ 198 h 801"/>
                <a:gd name="T18" fmla="*/ 769 w 802"/>
                <a:gd name="T19" fmla="*/ 245 h 801"/>
                <a:gd name="T20" fmla="*/ 787 w 802"/>
                <a:gd name="T21" fmla="*/ 294 h 801"/>
                <a:gd name="T22" fmla="*/ 798 w 802"/>
                <a:gd name="T23" fmla="*/ 346 h 801"/>
                <a:gd name="T24" fmla="*/ 802 w 802"/>
                <a:gd name="T25" fmla="*/ 401 h 801"/>
                <a:gd name="T26" fmla="*/ 798 w 802"/>
                <a:gd name="T27" fmla="*/ 455 h 801"/>
                <a:gd name="T28" fmla="*/ 787 w 802"/>
                <a:gd name="T29" fmla="*/ 507 h 801"/>
                <a:gd name="T30" fmla="*/ 769 w 802"/>
                <a:gd name="T31" fmla="*/ 557 h 801"/>
                <a:gd name="T32" fmla="*/ 747 w 802"/>
                <a:gd name="T33" fmla="*/ 602 h 801"/>
                <a:gd name="T34" fmla="*/ 718 w 802"/>
                <a:gd name="T35" fmla="*/ 646 h 801"/>
                <a:gd name="T36" fmla="*/ 684 w 802"/>
                <a:gd name="T37" fmla="*/ 684 h 801"/>
                <a:gd name="T38" fmla="*/ 644 w 802"/>
                <a:gd name="T39" fmla="*/ 718 h 801"/>
                <a:gd name="T40" fmla="*/ 603 w 802"/>
                <a:gd name="T41" fmla="*/ 746 h 801"/>
                <a:gd name="T42" fmla="*/ 557 w 802"/>
                <a:gd name="T43" fmla="*/ 770 h 801"/>
                <a:gd name="T44" fmla="*/ 507 w 802"/>
                <a:gd name="T45" fmla="*/ 787 h 801"/>
                <a:gd name="T46" fmla="*/ 455 w 802"/>
                <a:gd name="T47" fmla="*/ 798 h 801"/>
                <a:gd name="T48" fmla="*/ 401 w 802"/>
                <a:gd name="T49" fmla="*/ 801 h 801"/>
                <a:gd name="T50" fmla="*/ 346 w 802"/>
                <a:gd name="T51" fmla="*/ 798 h 801"/>
                <a:gd name="T52" fmla="*/ 293 w 802"/>
                <a:gd name="T53" fmla="*/ 787 h 801"/>
                <a:gd name="T54" fmla="*/ 245 w 802"/>
                <a:gd name="T55" fmla="*/ 770 h 801"/>
                <a:gd name="T56" fmla="*/ 198 w 802"/>
                <a:gd name="T57" fmla="*/ 746 h 801"/>
                <a:gd name="T58" fmla="*/ 156 w 802"/>
                <a:gd name="T59" fmla="*/ 718 h 801"/>
                <a:gd name="T60" fmla="*/ 117 w 802"/>
                <a:gd name="T61" fmla="*/ 684 h 801"/>
                <a:gd name="T62" fmla="*/ 83 w 802"/>
                <a:gd name="T63" fmla="*/ 646 h 801"/>
                <a:gd name="T64" fmla="*/ 54 w 802"/>
                <a:gd name="T65" fmla="*/ 602 h 801"/>
                <a:gd name="T66" fmla="*/ 32 w 802"/>
                <a:gd name="T67" fmla="*/ 557 h 801"/>
                <a:gd name="T68" fmla="*/ 13 w 802"/>
                <a:gd name="T69" fmla="*/ 507 h 801"/>
                <a:gd name="T70" fmla="*/ 3 w 802"/>
                <a:gd name="T71" fmla="*/ 455 h 801"/>
                <a:gd name="T72" fmla="*/ 0 w 802"/>
                <a:gd name="T73" fmla="*/ 401 h 801"/>
                <a:gd name="T74" fmla="*/ 3 w 802"/>
                <a:gd name="T75" fmla="*/ 346 h 801"/>
                <a:gd name="T76" fmla="*/ 13 w 802"/>
                <a:gd name="T77" fmla="*/ 294 h 801"/>
                <a:gd name="T78" fmla="*/ 32 w 802"/>
                <a:gd name="T79" fmla="*/ 245 h 801"/>
                <a:gd name="T80" fmla="*/ 54 w 802"/>
                <a:gd name="T81" fmla="*/ 198 h 801"/>
                <a:gd name="T82" fmla="*/ 83 w 802"/>
                <a:gd name="T83" fmla="*/ 156 h 801"/>
                <a:gd name="T84" fmla="*/ 117 w 802"/>
                <a:gd name="T85" fmla="*/ 117 h 801"/>
                <a:gd name="T86" fmla="*/ 156 w 802"/>
                <a:gd name="T87" fmla="*/ 84 h 801"/>
                <a:gd name="T88" fmla="*/ 198 w 802"/>
                <a:gd name="T89" fmla="*/ 55 h 801"/>
                <a:gd name="T90" fmla="*/ 245 w 802"/>
                <a:gd name="T91" fmla="*/ 32 h 801"/>
                <a:gd name="T92" fmla="*/ 293 w 802"/>
                <a:gd name="T93" fmla="*/ 15 h 801"/>
                <a:gd name="T94" fmla="*/ 346 w 802"/>
                <a:gd name="T95" fmla="*/ 3 h 801"/>
                <a:gd name="T96" fmla="*/ 401 w 802"/>
                <a:gd name="T9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2" h="801">
                  <a:moveTo>
                    <a:pt x="401" y="0"/>
                  </a:moveTo>
                  <a:lnTo>
                    <a:pt x="455" y="3"/>
                  </a:lnTo>
                  <a:lnTo>
                    <a:pt x="507" y="15"/>
                  </a:lnTo>
                  <a:lnTo>
                    <a:pt x="557" y="32"/>
                  </a:lnTo>
                  <a:lnTo>
                    <a:pt x="603" y="55"/>
                  </a:lnTo>
                  <a:lnTo>
                    <a:pt x="644" y="84"/>
                  </a:lnTo>
                  <a:lnTo>
                    <a:pt x="684" y="117"/>
                  </a:lnTo>
                  <a:lnTo>
                    <a:pt x="718" y="156"/>
                  </a:lnTo>
                  <a:lnTo>
                    <a:pt x="747" y="198"/>
                  </a:lnTo>
                  <a:lnTo>
                    <a:pt x="769" y="245"/>
                  </a:lnTo>
                  <a:lnTo>
                    <a:pt x="787" y="294"/>
                  </a:lnTo>
                  <a:lnTo>
                    <a:pt x="798" y="346"/>
                  </a:lnTo>
                  <a:lnTo>
                    <a:pt x="802" y="401"/>
                  </a:lnTo>
                  <a:lnTo>
                    <a:pt x="798" y="455"/>
                  </a:lnTo>
                  <a:lnTo>
                    <a:pt x="787" y="507"/>
                  </a:lnTo>
                  <a:lnTo>
                    <a:pt x="769" y="557"/>
                  </a:lnTo>
                  <a:lnTo>
                    <a:pt x="747" y="602"/>
                  </a:lnTo>
                  <a:lnTo>
                    <a:pt x="718" y="646"/>
                  </a:lnTo>
                  <a:lnTo>
                    <a:pt x="684" y="684"/>
                  </a:lnTo>
                  <a:lnTo>
                    <a:pt x="644" y="718"/>
                  </a:lnTo>
                  <a:lnTo>
                    <a:pt x="603" y="746"/>
                  </a:lnTo>
                  <a:lnTo>
                    <a:pt x="557" y="770"/>
                  </a:lnTo>
                  <a:lnTo>
                    <a:pt x="507" y="787"/>
                  </a:lnTo>
                  <a:lnTo>
                    <a:pt x="455" y="798"/>
                  </a:lnTo>
                  <a:lnTo>
                    <a:pt x="401" y="801"/>
                  </a:lnTo>
                  <a:lnTo>
                    <a:pt x="346" y="798"/>
                  </a:lnTo>
                  <a:lnTo>
                    <a:pt x="293" y="787"/>
                  </a:lnTo>
                  <a:lnTo>
                    <a:pt x="245" y="770"/>
                  </a:lnTo>
                  <a:lnTo>
                    <a:pt x="198" y="746"/>
                  </a:lnTo>
                  <a:lnTo>
                    <a:pt x="156" y="718"/>
                  </a:lnTo>
                  <a:lnTo>
                    <a:pt x="117" y="684"/>
                  </a:lnTo>
                  <a:lnTo>
                    <a:pt x="83" y="646"/>
                  </a:lnTo>
                  <a:lnTo>
                    <a:pt x="54" y="602"/>
                  </a:lnTo>
                  <a:lnTo>
                    <a:pt x="32" y="557"/>
                  </a:lnTo>
                  <a:lnTo>
                    <a:pt x="13" y="507"/>
                  </a:lnTo>
                  <a:lnTo>
                    <a:pt x="3" y="455"/>
                  </a:lnTo>
                  <a:lnTo>
                    <a:pt x="0" y="401"/>
                  </a:lnTo>
                  <a:lnTo>
                    <a:pt x="3" y="346"/>
                  </a:lnTo>
                  <a:lnTo>
                    <a:pt x="13" y="294"/>
                  </a:lnTo>
                  <a:lnTo>
                    <a:pt x="32" y="245"/>
                  </a:lnTo>
                  <a:lnTo>
                    <a:pt x="54" y="198"/>
                  </a:lnTo>
                  <a:lnTo>
                    <a:pt x="83" y="156"/>
                  </a:lnTo>
                  <a:lnTo>
                    <a:pt x="117" y="117"/>
                  </a:lnTo>
                  <a:lnTo>
                    <a:pt x="156" y="84"/>
                  </a:lnTo>
                  <a:lnTo>
                    <a:pt x="198" y="55"/>
                  </a:lnTo>
                  <a:lnTo>
                    <a:pt x="245" y="32"/>
                  </a:lnTo>
                  <a:lnTo>
                    <a:pt x="293" y="15"/>
                  </a:lnTo>
                  <a:lnTo>
                    <a:pt x="346" y="3"/>
                  </a:lnTo>
                  <a:lnTo>
                    <a:pt x="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3" name="Freeform 179"/>
            <p:cNvSpPr>
              <a:spLocks/>
            </p:cNvSpPr>
            <p:nvPr/>
          </p:nvSpPr>
          <p:spPr bwMode="auto">
            <a:xfrm>
              <a:off x="8262" y="4809"/>
              <a:ext cx="918" cy="822"/>
            </a:xfrm>
            <a:custGeom>
              <a:avLst/>
              <a:gdLst>
                <a:gd name="T0" fmla="*/ 281 w 918"/>
                <a:gd name="T1" fmla="*/ 0 h 822"/>
                <a:gd name="T2" fmla="*/ 830 w 918"/>
                <a:gd name="T3" fmla="*/ 421 h 822"/>
                <a:gd name="T4" fmla="*/ 857 w 918"/>
                <a:gd name="T5" fmla="*/ 445 h 822"/>
                <a:gd name="T6" fmla="*/ 880 w 918"/>
                <a:gd name="T7" fmla="*/ 472 h 822"/>
                <a:gd name="T8" fmla="*/ 897 w 918"/>
                <a:gd name="T9" fmla="*/ 504 h 822"/>
                <a:gd name="T10" fmla="*/ 909 w 918"/>
                <a:gd name="T11" fmla="*/ 535 h 822"/>
                <a:gd name="T12" fmla="*/ 916 w 918"/>
                <a:gd name="T13" fmla="*/ 569 h 822"/>
                <a:gd name="T14" fmla="*/ 918 w 918"/>
                <a:gd name="T15" fmla="*/ 603 h 822"/>
                <a:gd name="T16" fmla="*/ 915 w 918"/>
                <a:gd name="T17" fmla="*/ 637 h 822"/>
                <a:gd name="T18" fmla="*/ 906 w 918"/>
                <a:gd name="T19" fmla="*/ 671 h 822"/>
                <a:gd name="T20" fmla="*/ 892 w 918"/>
                <a:gd name="T21" fmla="*/ 704 h 822"/>
                <a:gd name="T22" fmla="*/ 872 w 918"/>
                <a:gd name="T23" fmla="*/ 734 h 822"/>
                <a:gd name="T24" fmla="*/ 848 w 918"/>
                <a:gd name="T25" fmla="*/ 760 h 822"/>
                <a:gd name="T26" fmla="*/ 821 w 918"/>
                <a:gd name="T27" fmla="*/ 782 h 822"/>
                <a:gd name="T28" fmla="*/ 792 w 918"/>
                <a:gd name="T29" fmla="*/ 800 h 822"/>
                <a:gd name="T30" fmla="*/ 761 w 918"/>
                <a:gd name="T31" fmla="*/ 811 h 822"/>
                <a:gd name="T32" fmla="*/ 728 w 918"/>
                <a:gd name="T33" fmla="*/ 819 h 822"/>
                <a:gd name="T34" fmla="*/ 694 w 918"/>
                <a:gd name="T35" fmla="*/ 822 h 822"/>
                <a:gd name="T36" fmla="*/ 658 w 918"/>
                <a:gd name="T37" fmla="*/ 819 h 822"/>
                <a:gd name="T38" fmla="*/ 624 w 918"/>
                <a:gd name="T39" fmla="*/ 810 h 822"/>
                <a:gd name="T40" fmla="*/ 590 w 918"/>
                <a:gd name="T41" fmla="*/ 796 h 822"/>
                <a:gd name="T42" fmla="*/ 559 w 918"/>
                <a:gd name="T43" fmla="*/ 776 h 822"/>
                <a:gd name="T44" fmla="*/ 0 w 918"/>
                <a:gd name="T45" fmla="*/ 348 h 822"/>
                <a:gd name="T46" fmla="*/ 25 w 918"/>
                <a:gd name="T47" fmla="*/ 323 h 822"/>
                <a:gd name="T48" fmla="*/ 97 w 918"/>
                <a:gd name="T49" fmla="*/ 248 h 822"/>
                <a:gd name="T50" fmla="*/ 162 w 918"/>
                <a:gd name="T51" fmla="*/ 169 h 822"/>
                <a:gd name="T52" fmla="*/ 225 w 918"/>
                <a:gd name="T53" fmla="*/ 86 h 822"/>
                <a:gd name="T54" fmla="*/ 281 w 918"/>
                <a:gd name="T55" fmla="*/ 0 h 8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18" h="822">
                  <a:moveTo>
                    <a:pt x="281" y="0"/>
                  </a:moveTo>
                  <a:lnTo>
                    <a:pt x="830" y="421"/>
                  </a:lnTo>
                  <a:lnTo>
                    <a:pt x="857" y="445"/>
                  </a:lnTo>
                  <a:lnTo>
                    <a:pt x="880" y="472"/>
                  </a:lnTo>
                  <a:lnTo>
                    <a:pt x="897" y="504"/>
                  </a:lnTo>
                  <a:lnTo>
                    <a:pt x="909" y="535"/>
                  </a:lnTo>
                  <a:lnTo>
                    <a:pt x="916" y="569"/>
                  </a:lnTo>
                  <a:lnTo>
                    <a:pt x="918" y="603"/>
                  </a:lnTo>
                  <a:lnTo>
                    <a:pt x="915" y="637"/>
                  </a:lnTo>
                  <a:lnTo>
                    <a:pt x="906" y="671"/>
                  </a:lnTo>
                  <a:lnTo>
                    <a:pt x="892" y="704"/>
                  </a:lnTo>
                  <a:lnTo>
                    <a:pt x="872" y="734"/>
                  </a:lnTo>
                  <a:lnTo>
                    <a:pt x="848" y="760"/>
                  </a:lnTo>
                  <a:lnTo>
                    <a:pt x="821" y="782"/>
                  </a:lnTo>
                  <a:lnTo>
                    <a:pt x="792" y="800"/>
                  </a:lnTo>
                  <a:lnTo>
                    <a:pt x="761" y="811"/>
                  </a:lnTo>
                  <a:lnTo>
                    <a:pt x="728" y="819"/>
                  </a:lnTo>
                  <a:lnTo>
                    <a:pt x="694" y="822"/>
                  </a:lnTo>
                  <a:lnTo>
                    <a:pt x="658" y="819"/>
                  </a:lnTo>
                  <a:lnTo>
                    <a:pt x="624" y="810"/>
                  </a:lnTo>
                  <a:lnTo>
                    <a:pt x="590" y="796"/>
                  </a:lnTo>
                  <a:lnTo>
                    <a:pt x="559" y="776"/>
                  </a:lnTo>
                  <a:lnTo>
                    <a:pt x="0" y="348"/>
                  </a:lnTo>
                  <a:lnTo>
                    <a:pt x="25" y="323"/>
                  </a:lnTo>
                  <a:lnTo>
                    <a:pt x="97" y="248"/>
                  </a:lnTo>
                  <a:lnTo>
                    <a:pt x="162" y="169"/>
                  </a:lnTo>
                  <a:lnTo>
                    <a:pt x="225" y="86"/>
                  </a:lnTo>
                  <a:lnTo>
                    <a:pt x="2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4" name="Freeform 180"/>
            <p:cNvSpPr>
              <a:spLocks/>
            </p:cNvSpPr>
            <p:nvPr/>
          </p:nvSpPr>
          <p:spPr bwMode="auto">
            <a:xfrm>
              <a:off x="6426" y="3746"/>
              <a:ext cx="1218" cy="950"/>
            </a:xfrm>
            <a:custGeom>
              <a:avLst/>
              <a:gdLst>
                <a:gd name="T0" fmla="*/ 124 w 1218"/>
                <a:gd name="T1" fmla="*/ 0 h 950"/>
                <a:gd name="T2" fmla="*/ 270 w 1218"/>
                <a:gd name="T3" fmla="*/ 0 h 950"/>
                <a:gd name="T4" fmla="*/ 287 w 1218"/>
                <a:gd name="T5" fmla="*/ 2 h 950"/>
                <a:gd name="T6" fmla="*/ 304 w 1218"/>
                <a:gd name="T7" fmla="*/ 9 h 950"/>
                <a:gd name="T8" fmla="*/ 319 w 1218"/>
                <a:gd name="T9" fmla="*/ 18 h 950"/>
                <a:gd name="T10" fmla="*/ 331 w 1218"/>
                <a:gd name="T11" fmla="*/ 32 h 950"/>
                <a:gd name="T12" fmla="*/ 529 w 1218"/>
                <a:gd name="T13" fmla="*/ 318 h 950"/>
                <a:gd name="T14" fmla="*/ 577 w 1218"/>
                <a:gd name="T15" fmla="*/ 214 h 950"/>
                <a:gd name="T16" fmla="*/ 499 w 1218"/>
                <a:gd name="T17" fmla="*/ 48 h 950"/>
                <a:gd name="T18" fmla="*/ 495 w 1218"/>
                <a:gd name="T19" fmla="*/ 35 h 950"/>
                <a:gd name="T20" fmla="*/ 498 w 1218"/>
                <a:gd name="T21" fmla="*/ 22 h 950"/>
                <a:gd name="T22" fmla="*/ 504 w 1218"/>
                <a:gd name="T23" fmla="*/ 10 h 950"/>
                <a:gd name="T24" fmla="*/ 516 w 1218"/>
                <a:gd name="T25" fmla="*/ 2 h 950"/>
                <a:gd name="T26" fmla="*/ 529 w 1218"/>
                <a:gd name="T27" fmla="*/ 0 h 950"/>
                <a:gd name="T28" fmla="*/ 687 w 1218"/>
                <a:gd name="T29" fmla="*/ 0 h 950"/>
                <a:gd name="T30" fmla="*/ 702 w 1218"/>
                <a:gd name="T31" fmla="*/ 2 h 950"/>
                <a:gd name="T32" fmla="*/ 712 w 1218"/>
                <a:gd name="T33" fmla="*/ 10 h 950"/>
                <a:gd name="T34" fmla="*/ 720 w 1218"/>
                <a:gd name="T35" fmla="*/ 22 h 950"/>
                <a:gd name="T36" fmla="*/ 721 w 1218"/>
                <a:gd name="T37" fmla="*/ 35 h 950"/>
                <a:gd name="T38" fmla="*/ 719 w 1218"/>
                <a:gd name="T39" fmla="*/ 48 h 950"/>
                <a:gd name="T40" fmla="*/ 639 w 1218"/>
                <a:gd name="T41" fmla="*/ 214 h 950"/>
                <a:gd name="T42" fmla="*/ 689 w 1218"/>
                <a:gd name="T43" fmla="*/ 319 h 950"/>
                <a:gd name="T44" fmla="*/ 893 w 1218"/>
                <a:gd name="T45" fmla="*/ 31 h 950"/>
                <a:gd name="T46" fmla="*/ 905 w 1218"/>
                <a:gd name="T47" fmla="*/ 18 h 950"/>
                <a:gd name="T48" fmla="*/ 919 w 1218"/>
                <a:gd name="T49" fmla="*/ 8 h 950"/>
                <a:gd name="T50" fmla="*/ 936 w 1218"/>
                <a:gd name="T51" fmla="*/ 1 h 950"/>
                <a:gd name="T52" fmla="*/ 955 w 1218"/>
                <a:gd name="T53" fmla="*/ 0 h 950"/>
                <a:gd name="T54" fmla="*/ 1092 w 1218"/>
                <a:gd name="T55" fmla="*/ 0 h 950"/>
                <a:gd name="T56" fmla="*/ 1121 w 1218"/>
                <a:gd name="T57" fmla="*/ 2 h 950"/>
                <a:gd name="T58" fmla="*/ 1147 w 1218"/>
                <a:gd name="T59" fmla="*/ 11 h 950"/>
                <a:gd name="T60" fmla="*/ 1171 w 1218"/>
                <a:gd name="T61" fmla="*/ 27 h 950"/>
                <a:gd name="T62" fmla="*/ 1189 w 1218"/>
                <a:gd name="T63" fmla="*/ 45 h 950"/>
                <a:gd name="T64" fmla="*/ 1205 w 1218"/>
                <a:gd name="T65" fmla="*/ 69 h 950"/>
                <a:gd name="T66" fmla="*/ 1214 w 1218"/>
                <a:gd name="T67" fmla="*/ 95 h 950"/>
                <a:gd name="T68" fmla="*/ 1216 w 1218"/>
                <a:gd name="T69" fmla="*/ 124 h 950"/>
                <a:gd name="T70" fmla="*/ 1218 w 1218"/>
                <a:gd name="T71" fmla="*/ 124 h 950"/>
                <a:gd name="T72" fmla="*/ 1218 w 1218"/>
                <a:gd name="T73" fmla="*/ 950 h 950"/>
                <a:gd name="T74" fmla="*/ 0 w 1218"/>
                <a:gd name="T75" fmla="*/ 950 h 950"/>
                <a:gd name="T76" fmla="*/ 0 w 1218"/>
                <a:gd name="T77" fmla="*/ 124 h 950"/>
                <a:gd name="T78" fmla="*/ 3 w 1218"/>
                <a:gd name="T79" fmla="*/ 95 h 950"/>
                <a:gd name="T80" fmla="*/ 12 w 1218"/>
                <a:gd name="T81" fmla="*/ 69 h 950"/>
                <a:gd name="T82" fmla="*/ 26 w 1218"/>
                <a:gd name="T83" fmla="*/ 45 h 950"/>
                <a:gd name="T84" fmla="*/ 46 w 1218"/>
                <a:gd name="T85" fmla="*/ 27 h 950"/>
                <a:gd name="T86" fmla="*/ 69 w 1218"/>
                <a:gd name="T87" fmla="*/ 13 h 950"/>
                <a:gd name="T88" fmla="*/ 96 w 1218"/>
                <a:gd name="T89" fmla="*/ 2 h 950"/>
                <a:gd name="T90" fmla="*/ 124 w 1218"/>
                <a:gd name="T91" fmla="*/ 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8" h="950">
                  <a:moveTo>
                    <a:pt x="124" y="0"/>
                  </a:moveTo>
                  <a:lnTo>
                    <a:pt x="270" y="0"/>
                  </a:lnTo>
                  <a:lnTo>
                    <a:pt x="287" y="2"/>
                  </a:lnTo>
                  <a:lnTo>
                    <a:pt x="304" y="9"/>
                  </a:lnTo>
                  <a:lnTo>
                    <a:pt x="319" y="18"/>
                  </a:lnTo>
                  <a:lnTo>
                    <a:pt x="331" y="32"/>
                  </a:lnTo>
                  <a:lnTo>
                    <a:pt x="529" y="318"/>
                  </a:lnTo>
                  <a:lnTo>
                    <a:pt x="577" y="214"/>
                  </a:lnTo>
                  <a:lnTo>
                    <a:pt x="499" y="48"/>
                  </a:lnTo>
                  <a:lnTo>
                    <a:pt x="495" y="35"/>
                  </a:lnTo>
                  <a:lnTo>
                    <a:pt x="498" y="22"/>
                  </a:lnTo>
                  <a:lnTo>
                    <a:pt x="504" y="10"/>
                  </a:lnTo>
                  <a:lnTo>
                    <a:pt x="516" y="2"/>
                  </a:lnTo>
                  <a:lnTo>
                    <a:pt x="529" y="0"/>
                  </a:lnTo>
                  <a:lnTo>
                    <a:pt x="687" y="0"/>
                  </a:lnTo>
                  <a:lnTo>
                    <a:pt x="702" y="2"/>
                  </a:lnTo>
                  <a:lnTo>
                    <a:pt x="712" y="10"/>
                  </a:lnTo>
                  <a:lnTo>
                    <a:pt x="720" y="22"/>
                  </a:lnTo>
                  <a:lnTo>
                    <a:pt x="721" y="35"/>
                  </a:lnTo>
                  <a:lnTo>
                    <a:pt x="719" y="48"/>
                  </a:lnTo>
                  <a:lnTo>
                    <a:pt x="639" y="214"/>
                  </a:lnTo>
                  <a:lnTo>
                    <a:pt x="689" y="319"/>
                  </a:lnTo>
                  <a:lnTo>
                    <a:pt x="893" y="31"/>
                  </a:lnTo>
                  <a:lnTo>
                    <a:pt x="905" y="18"/>
                  </a:lnTo>
                  <a:lnTo>
                    <a:pt x="919" y="8"/>
                  </a:lnTo>
                  <a:lnTo>
                    <a:pt x="936" y="1"/>
                  </a:lnTo>
                  <a:lnTo>
                    <a:pt x="955" y="0"/>
                  </a:lnTo>
                  <a:lnTo>
                    <a:pt x="1092" y="0"/>
                  </a:lnTo>
                  <a:lnTo>
                    <a:pt x="1121" y="2"/>
                  </a:lnTo>
                  <a:lnTo>
                    <a:pt x="1147" y="11"/>
                  </a:lnTo>
                  <a:lnTo>
                    <a:pt x="1171" y="27"/>
                  </a:lnTo>
                  <a:lnTo>
                    <a:pt x="1189" y="45"/>
                  </a:lnTo>
                  <a:lnTo>
                    <a:pt x="1205" y="69"/>
                  </a:lnTo>
                  <a:lnTo>
                    <a:pt x="1214" y="95"/>
                  </a:lnTo>
                  <a:lnTo>
                    <a:pt x="1216" y="124"/>
                  </a:lnTo>
                  <a:lnTo>
                    <a:pt x="1218" y="124"/>
                  </a:lnTo>
                  <a:lnTo>
                    <a:pt x="1218" y="950"/>
                  </a:lnTo>
                  <a:lnTo>
                    <a:pt x="0" y="950"/>
                  </a:lnTo>
                  <a:lnTo>
                    <a:pt x="0" y="124"/>
                  </a:lnTo>
                  <a:lnTo>
                    <a:pt x="3" y="95"/>
                  </a:lnTo>
                  <a:lnTo>
                    <a:pt x="12" y="69"/>
                  </a:lnTo>
                  <a:lnTo>
                    <a:pt x="26" y="45"/>
                  </a:lnTo>
                  <a:lnTo>
                    <a:pt x="46" y="27"/>
                  </a:lnTo>
                  <a:lnTo>
                    <a:pt x="69" y="13"/>
                  </a:lnTo>
                  <a:lnTo>
                    <a:pt x="96" y="2"/>
                  </a:lnTo>
                  <a:lnTo>
                    <a:pt x="1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5" name="Freeform 181"/>
            <p:cNvSpPr>
              <a:spLocks/>
            </p:cNvSpPr>
            <p:nvPr/>
          </p:nvSpPr>
          <p:spPr bwMode="auto">
            <a:xfrm>
              <a:off x="6633" y="2865"/>
              <a:ext cx="801" cy="801"/>
            </a:xfrm>
            <a:custGeom>
              <a:avLst/>
              <a:gdLst>
                <a:gd name="T0" fmla="*/ 401 w 801"/>
                <a:gd name="T1" fmla="*/ 0 h 801"/>
                <a:gd name="T2" fmla="*/ 456 w 801"/>
                <a:gd name="T3" fmla="*/ 4 h 801"/>
                <a:gd name="T4" fmla="*/ 508 w 801"/>
                <a:gd name="T5" fmla="*/ 14 h 801"/>
                <a:gd name="T6" fmla="*/ 556 w 801"/>
                <a:gd name="T7" fmla="*/ 31 h 801"/>
                <a:gd name="T8" fmla="*/ 604 w 801"/>
                <a:gd name="T9" fmla="*/ 55 h 801"/>
                <a:gd name="T10" fmla="*/ 645 w 801"/>
                <a:gd name="T11" fmla="*/ 83 h 801"/>
                <a:gd name="T12" fmla="*/ 685 w 801"/>
                <a:gd name="T13" fmla="*/ 117 h 801"/>
                <a:gd name="T14" fmla="*/ 719 w 801"/>
                <a:gd name="T15" fmla="*/ 157 h 801"/>
                <a:gd name="T16" fmla="*/ 748 w 801"/>
                <a:gd name="T17" fmla="*/ 199 h 801"/>
                <a:gd name="T18" fmla="*/ 770 w 801"/>
                <a:gd name="T19" fmla="*/ 244 h 801"/>
                <a:gd name="T20" fmla="*/ 788 w 801"/>
                <a:gd name="T21" fmla="*/ 294 h 801"/>
                <a:gd name="T22" fmla="*/ 799 w 801"/>
                <a:gd name="T23" fmla="*/ 347 h 801"/>
                <a:gd name="T24" fmla="*/ 801 w 801"/>
                <a:gd name="T25" fmla="*/ 400 h 801"/>
                <a:gd name="T26" fmla="*/ 799 w 801"/>
                <a:gd name="T27" fmla="*/ 455 h 801"/>
                <a:gd name="T28" fmla="*/ 788 w 801"/>
                <a:gd name="T29" fmla="*/ 508 h 801"/>
                <a:gd name="T30" fmla="*/ 770 w 801"/>
                <a:gd name="T31" fmla="*/ 556 h 801"/>
                <a:gd name="T32" fmla="*/ 748 w 801"/>
                <a:gd name="T33" fmla="*/ 603 h 801"/>
                <a:gd name="T34" fmla="*/ 719 w 801"/>
                <a:gd name="T35" fmla="*/ 645 h 801"/>
                <a:gd name="T36" fmla="*/ 685 w 801"/>
                <a:gd name="T37" fmla="*/ 684 h 801"/>
                <a:gd name="T38" fmla="*/ 645 w 801"/>
                <a:gd name="T39" fmla="*/ 718 h 801"/>
                <a:gd name="T40" fmla="*/ 604 w 801"/>
                <a:gd name="T41" fmla="*/ 747 h 801"/>
                <a:gd name="T42" fmla="*/ 556 w 801"/>
                <a:gd name="T43" fmla="*/ 769 h 801"/>
                <a:gd name="T44" fmla="*/ 508 w 801"/>
                <a:gd name="T45" fmla="*/ 786 h 801"/>
                <a:gd name="T46" fmla="*/ 456 w 801"/>
                <a:gd name="T47" fmla="*/ 798 h 801"/>
                <a:gd name="T48" fmla="*/ 401 w 801"/>
                <a:gd name="T49" fmla="*/ 801 h 801"/>
                <a:gd name="T50" fmla="*/ 347 w 801"/>
                <a:gd name="T51" fmla="*/ 798 h 801"/>
                <a:gd name="T52" fmla="*/ 294 w 801"/>
                <a:gd name="T53" fmla="*/ 786 h 801"/>
                <a:gd name="T54" fmla="*/ 245 w 801"/>
                <a:gd name="T55" fmla="*/ 769 h 801"/>
                <a:gd name="T56" fmla="*/ 199 w 801"/>
                <a:gd name="T57" fmla="*/ 747 h 801"/>
                <a:gd name="T58" fmla="*/ 157 w 801"/>
                <a:gd name="T59" fmla="*/ 718 h 801"/>
                <a:gd name="T60" fmla="*/ 118 w 801"/>
                <a:gd name="T61" fmla="*/ 684 h 801"/>
                <a:gd name="T62" fmla="*/ 84 w 801"/>
                <a:gd name="T63" fmla="*/ 645 h 801"/>
                <a:gd name="T64" fmla="*/ 55 w 801"/>
                <a:gd name="T65" fmla="*/ 603 h 801"/>
                <a:gd name="T66" fmla="*/ 33 w 801"/>
                <a:gd name="T67" fmla="*/ 556 h 801"/>
                <a:gd name="T68" fmla="*/ 14 w 801"/>
                <a:gd name="T69" fmla="*/ 508 h 801"/>
                <a:gd name="T70" fmla="*/ 4 w 801"/>
                <a:gd name="T71" fmla="*/ 455 h 801"/>
                <a:gd name="T72" fmla="*/ 0 w 801"/>
                <a:gd name="T73" fmla="*/ 400 h 801"/>
                <a:gd name="T74" fmla="*/ 4 w 801"/>
                <a:gd name="T75" fmla="*/ 347 h 801"/>
                <a:gd name="T76" fmla="*/ 14 w 801"/>
                <a:gd name="T77" fmla="*/ 294 h 801"/>
                <a:gd name="T78" fmla="*/ 33 w 801"/>
                <a:gd name="T79" fmla="*/ 244 h 801"/>
                <a:gd name="T80" fmla="*/ 55 w 801"/>
                <a:gd name="T81" fmla="*/ 199 h 801"/>
                <a:gd name="T82" fmla="*/ 84 w 801"/>
                <a:gd name="T83" fmla="*/ 157 h 801"/>
                <a:gd name="T84" fmla="*/ 118 w 801"/>
                <a:gd name="T85" fmla="*/ 117 h 801"/>
                <a:gd name="T86" fmla="*/ 157 w 801"/>
                <a:gd name="T87" fmla="*/ 83 h 801"/>
                <a:gd name="T88" fmla="*/ 199 w 801"/>
                <a:gd name="T89" fmla="*/ 55 h 801"/>
                <a:gd name="T90" fmla="*/ 245 w 801"/>
                <a:gd name="T91" fmla="*/ 31 h 801"/>
                <a:gd name="T92" fmla="*/ 294 w 801"/>
                <a:gd name="T93" fmla="*/ 14 h 801"/>
                <a:gd name="T94" fmla="*/ 347 w 801"/>
                <a:gd name="T95" fmla="*/ 4 h 801"/>
                <a:gd name="T96" fmla="*/ 401 w 801"/>
                <a:gd name="T97"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1" h="801">
                  <a:moveTo>
                    <a:pt x="401" y="0"/>
                  </a:moveTo>
                  <a:lnTo>
                    <a:pt x="456" y="4"/>
                  </a:lnTo>
                  <a:lnTo>
                    <a:pt x="508" y="14"/>
                  </a:lnTo>
                  <a:lnTo>
                    <a:pt x="556" y="31"/>
                  </a:lnTo>
                  <a:lnTo>
                    <a:pt x="604" y="55"/>
                  </a:lnTo>
                  <a:lnTo>
                    <a:pt x="645" y="83"/>
                  </a:lnTo>
                  <a:lnTo>
                    <a:pt x="685" y="117"/>
                  </a:lnTo>
                  <a:lnTo>
                    <a:pt x="719" y="157"/>
                  </a:lnTo>
                  <a:lnTo>
                    <a:pt x="748" y="199"/>
                  </a:lnTo>
                  <a:lnTo>
                    <a:pt x="770" y="244"/>
                  </a:lnTo>
                  <a:lnTo>
                    <a:pt x="788" y="294"/>
                  </a:lnTo>
                  <a:lnTo>
                    <a:pt x="799" y="347"/>
                  </a:lnTo>
                  <a:lnTo>
                    <a:pt x="801" y="400"/>
                  </a:lnTo>
                  <a:lnTo>
                    <a:pt x="799" y="455"/>
                  </a:lnTo>
                  <a:lnTo>
                    <a:pt x="788" y="508"/>
                  </a:lnTo>
                  <a:lnTo>
                    <a:pt x="770" y="556"/>
                  </a:lnTo>
                  <a:lnTo>
                    <a:pt x="748" y="603"/>
                  </a:lnTo>
                  <a:lnTo>
                    <a:pt x="719" y="645"/>
                  </a:lnTo>
                  <a:lnTo>
                    <a:pt x="685" y="684"/>
                  </a:lnTo>
                  <a:lnTo>
                    <a:pt x="645" y="718"/>
                  </a:lnTo>
                  <a:lnTo>
                    <a:pt x="604" y="747"/>
                  </a:lnTo>
                  <a:lnTo>
                    <a:pt x="556" y="769"/>
                  </a:lnTo>
                  <a:lnTo>
                    <a:pt x="508" y="786"/>
                  </a:lnTo>
                  <a:lnTo>
                    <a:pt x="456" y="798"/>
                  </a:lnTo>
                  <a:lnTo>
                    <a:pt x="401" y="801"/>
                  </a:lnTo>
                  <a:lnTo>
                    <a:pt x="347" y="798"/>
                  </a:lnTo>
                  <a:lnTo>
                    <a:pt x="294" y="786"/>
                  </a:lnTo>
                  <a:lnTo>
                    <a:pt x="245" y="769"/>
                  </a:lnTo>
                  <a:lnTo>
                    <a:pt x="199" y="747"/>
                  </a:lnTo>
                  <a:lnTo>
                    <a:pt x="157" y="718"/>
                  </a:lnTo>
                  <a:lnTo>
                    <a:pt x="118" y="684"/>
                  </a:lnTo>
                  <a:lnTo>
                    <a:pt x="84" y="645"/>
                  </a:lnTo>
                  <a:lnTo>
                    <a:pt x="55" y="603"/>
                  </a:lnTo>
                  <a:lnTo>
                    <a:pt x="33" y="556"/>
                  </a:lnTo>
                  <a:lnTo>
                    <a:pt x="14" y="508"/>
                  </a:lnTo>
                  <a:lnTo>
                    <a:pt x="4" y="455"/>
                  </a:lnTo>
                  <a:lnTo>
                    <a:pt x="0" y="400"/>
                  </a:lnTo>
                  <a:lnTo>
                    <a:pt x="4" y="347"/>
                  </a:lnTo>
                  <a:lnTo>
                    <a:pt x="14" y="294"/>
                  </a:lnTo>
                  <a:lnTo>
                    <a:pt x="33" y="244"/>
                  </a:lnTo>
                  <a:lnTo>
                    <a:pt x="55" y="199"/>
                  </a:lnTo>
                  <a:lnTo>
                    <a:pt x="84" y="157"/>
                  </a:lnTo>
                  <a:lnTo>
                    <a:pt x="118" y="117"/>
                  </a:lnTo>
                  <a:lnTo>
                    <a:pt x="157" y="83"/>
                  </a:lnTo>
                  <a:lnTo>
                    <a:pt x="199" y="55"/>
                  </a:lnTo>
                  <a:lnTo>
                    <a:pt x="245" y="31"/>
                  </a:lnTo>
                  <a:lnTo>
                    <a:pt x="294" y="14"/>
                  </a:lnTo>
                  <a:lnTo>
                    <a:pt x="347" y="4"/>
                  </a:lnTo>
                  <a:lnTo>
                    <a:pt x="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6" name="Freeform 182"/>
            <p:cNvSpPr>
              <a:spLocks noEditPoints="1"/>
            </p:cNvSpPr>
            <p:nvPr/>
          </p:nvSpPr>
          <p:spPr bwMode="auto">
            <a:xfrm>
              <a:off x="5369" y="2215"/>
              <a:ext cx="3325" cy="3325"/>
            </a:xfrm>
            <a:custGeom>
              <a:avLst/>
              <a:gdLst>
                <a:gd name="T0" fmla="*/ 1476 w 3325"/>
                <a:gd name="T1" fmla="*/ 495 h 3325"/>
                <a:gd name="T2" fmla="*/ 1210 w 3325"/>
                <a:gd name="T3" fmla="*/ 570 h 3325"/>
                <a:gd name="T4" fmla="*/ 969 w 3325"/>
                <a:gd name="T5" fmla="*/ 705 h 3325"/>
                <a:gd name="T6" fmla="*/ 791 w 3325"/>
                <a:gd name="T7" fmla="*/ 863 h 3325"/>
                <a:gd name="T8" fmla="*/ 680 w 3325"/>
                <a:gd name="T9" fmla="*/ 1004 h 3325"/>
                <a:gd name="T10" fmla="*/ 559 w 3325"/>
                <a:gd name="T11" fmla="*/ 1235 h 3325"/>
                <a:gd name="T12" fmla="*/ 493 w 3325"/>
                <a:gd name="T13" fmla="*/ 1487 h 3325"/>
                <a:gd name="T14" fmla="*/ 485 w 3325"/>
                <a:gd name="T15" fmla="*/ 1757 h 3325"/>
                <a:gd name="T16" fmla="*/ 538 w 3325"/>
                <a:gd name="T17" fmla="*/ 2029 h 3325"/>
                <a:gd name="T18" fmla="*/ 654 w 3325"/>
                <a:gd name="T19" fmla="*/ 2281 h 3325"/>
                <a:gd name="T20" fmla="*/ 827 w 3325"/>
                <a:gd name="T21" fmla="*/ 2499 h 3325"/>
                <a:gd name="T22" fmla="*/ 1026 w 3325"/>
                <a:gd name="T23" fmla="*/ 2660 h 3325"/>
                <a:gd name="T24" fmla="*/ 1249 w 3325"/>
                <a:gd name="T25" fmla="*/ 2772 h 3325"/>
                <a:gd name="T26" fmla="*/ 1493 w 3325"/>
                <a:gd name="T27" fmla="*/ 2835 h 3325"/>
                <a:gd name="T28" fmla="*/ 1758 w 3325"/>
                <a:gd name="T29" fmla="*/ 2842 h 3325"/>
                <a:gd name="T30" fmla="*/ 2030 w 3325"/>
                <a:gd name="T31" fmla="*/ 2789 h 3325"/>
                <a:gd name="T32" fmla="*/ 2280 w 3325"/>
                <a:gd name="T33" fmla="*/ 2674 h 3325"/>
                <a:gd name="T34" fmla="*/ 2500 w 3325"/>
                <a:gd name="T35" fmla="*/ 2499 h 3325"/>
                <a:gd name="T36" fmla="*/ 2673 w 3325"/>
                <a:gd name="T37" fmla="*/ 2281 h 3325"/>
                <a:gd name="T38" fmla="*/ 2788 w 3325"/>
                <a:gd name="T39" fmla="*/ 2029 h 3325"/>
                <a:gd name="T40" fmla="*/ 2843 w 3325"/>
                <a:gd name="T41" fmla="*/ 1757 h 3325"/>
                <a:gd name="T42" fmla="*/ 2834 w 3325"/>
                <a:gd name="T43" fmla="*/ 1487 h 3325"/>
                <a:gd name="T44" fmla="*/ 2767 w 3325"/>
                <a:gd name="T45" fmla="*/ 1235 h 3325"/>
                <a:gd name="T46" fmla="*/ 2647 w 3325"/>
                <a:gd name="T47" fmla="*/ 1004 h 3325"/>
                <a:gd name="T48" fmla="*/ 2537 w 3325"/>
                <a:gd name="T49" fmla="*/ 866 h 3325"/>
                <a:gd name="T50" fmla="*/ 2357 w 3325"/>
                <a:gd name="T51" fmla="*/ 705 h 3325"/>
                <a:gd name="T52" fmla="*/ 2116 w 3325"/>
                <a:gd name="T53" fmla="*/ 570 h 3325"/>
                <a:gd name="T54" fmla="*/ 1850 w 3325"/>
                <a:gd name="T55" fmla="*/ 495 h 3325"/>
                <a:gd name="T56" fmla="*/ 1662 w 3325"/>
                <a:gd name="T57" fmla="*/ 0 h 3325"/>
                <a:gd name="T58" fmla="*/ 1993 w 3325"/>
                <a:gd name="T59" fmla="*/ 34 h 3325"/>
                <a:gd name="T60" fmla="*/ 2310 w 3325"/>
                <a:gd name="T61" fmla="*/ 131 h 3325"/>
                <a:gd name="T62" fmla="*/ 2571 w 3325"/>
                <a:gd name="T63" fmla="*/ 271 h 3325"/>
                <a:gd name="T64" fmla="*/ 2775 w 3325"/>
                <a:gd name="T65" fmla="*/ 428 h 3325"/>
                <a:gd name="T66" fmla="*/ 2984 w 3325"/>
                <a:gd name="T67" fmla="*/ 654 h 3325"/>
                <a:gd name="T68" fmla="*/ 3157 w 3325"/>
                <a:gd name="T69" fmla="*/ 934 h 3325"/>
                <a:gd name="T70" fmla="*/ 3235 w 3325"/>
                <a:gd name="T71" fmla="*/ 1120 h 3325"/>
                <a:gd name="T72" fmla="*/ 3310 w 3325"/>
                <a:gd name="T73" fmla="*/ 1442 h 3325"/>
                <a:gd name="T74" fmla="*/ 3321 w 3325"/>
                <a:gd name="T75" fmla="*/ 1774 h 3325"/>
                <a:gd name="T76" fmla="*/ 3267 w 3325"/>
                <a:gd name="T77" fmla="*/ 2101 h 3325"/>
                <a:gd name="T78" fmla="*/ 3161 w 3325"/>
                <a:gd name="T79" fmla="*/ 2384 h 3325"/>
                <a:gd name="T80" fmla="*/ 3030 w 3325"/>
                <a:gd name="T81" fmla="*/ 2609 h 3325"/>
                <a:gd name="T82" fmla="*/ 2839 w 3325"/>
                <a:gd name="T83" fmla="*/ 2838 h 3325"/>
                <a:gd name="T84" fmla="*/ 2652 w 3325"/>
                <a:gd name="T85" fmla="*/ 2999 h 3325"/>
                <a:gd name="T86" fmla="*/ 2400 w 3325"/>
                <a:gd name="T87" fmla="*/ 3154 h 3325"/>
                <a:gd name="T88" fmla="*/ 2101 w 3325"/>
                <a:gd name="T89" fmla="*/ 3267 h 3325"/>
                <a:gd name="T90" fmla="*/ 1775 w 3325"/>
                <a:gd name="T91" fmla="*/ 3322 h 3325"/>
                <a:gd name="T92" fmla="*/ 1441 w 3325"/>
                <a:gd name="T93" fmla="*/ 3311 h 3325"/>
                <a:gd name="T94" fmla="*/ 1120 w 3325"/>
                <a:gd name="T95" fmla="*/ 3234 h 3325"/>
                <a:gd name="T96" fmla="*/ 825 w 3325"/>
                <a:gd name="T97" fmla="*/ 3099 h 3325"/>
                <a:gd name="T98" fmla="*/ 566 w 3325"/>
                <a:gd name="T99" fmla="*/ 2912 h 3325"/>
                <a:gd name="T100" fmla="*/ 345 w 3325"/>
                <a:gd name="T101" fmla="*/ 2677 h 3325"/>
                <a:gd name="T102" fmla="*/ 176 w 3325"/>
                <a:gd name="T103" fmla="*/ 2406 h 3325"/>
                <a:gd name="T104" fmla="*/ 58 w 3325"/>
                <a:gd name="T105" fmla="*/ 2101 h 3325"/>
                <a:gd name="T106" fmla="*/ 3 w 3325"/>
                <a:gd name="T107" fmla="*/ 1774 h 3325"/>
                <a:gd name="T108" fmla="*/ 15 w 3325"/>
                <a:gd name="T109" fmla="*/ 1442 h 3325"/>
                <a:gd name="T110" fmla="*/ 91 w 3325"/>
                <a:gd name="T111" fmla="*/ 1120 h 3325"/>
                <a:gd name="T112" fmla="*/ 219 w 3325"/>
                <a:gd name="T113" fmla="*/ 837 h 3325"/>
                <a:gd name="T114" fmla="*/ 411 w 3325"/>
                <a:gd name="T115" fmla="*/ 568 h 3325"/>
                <a:gd name="T116" fmla="*/ 617 w 3325"/>
                <a:gd name="T117" fmla="*/ 370 h 3325"/>
                <a:gd name="T118" fmla="*/ 841 w 3325"/>
                <a:gd name="T119" fmla="*/ 218 h 3325"/>
                <a:gd name="T120" fmla="*/ 1119 w 3325"/>
                <a:gd name="T121" fmla="*/ 92 h 3325"/>
                <a:gd name="T122" fmla="*/ 1441 w 3325"/>
                <a:gd name="T123" fmla="*/ 16 h 3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5" h="3325">
                  <a:moveTo>
                    <a:pt x="1663" y="481"/>
                  </a:moveTo>
                  <a:lnTo>
                    <a:pt x="1569" y="483"/>
                  </a:lnTo>
                  <a:lnTo>
                    <a:pt x="1476" y="495"/>
                  </a:lnTo>
                  <a:lnTo>
                    <a:pt x="1386" y="514"/>
                  </a:lnTo>
                  <a:lnTo>
                    <a:pt x="1297" y="538"/>
                  </a:lnTo>
                  <a:lnTo>
                    <a:pt x="1210" y="570"/>
                  </a:lnTo>
                  <a:lnTo>
                    <a:pt x="1126" y="608"/>
                  </a:lnTo>
                  <a:lnTo>
                    <a:pt x="1047" y="654"/>
                  </a:lnTo>
                  <a:lnTo>
                    <a:pt x="969" y="705"/>
                  </a:lnTo>
                  <a:lnTo>
                    <a:pt x="896" y="762"/>
                  </a:lnTo>
                  <a:lnTo>
                    <a:pt x="827" y="826"/>
                  </a:lnTo>
                  <a:lnTo>
                    <a:pt x="791" y="863"/>
                  </a:lnTo>
                  <a:lnTo>
                    <a:pt x="758" y="901"/>
                  </a:lnTo>
                  <a:lnTo>
                    <a:pt x="731" y="934"/>
                  </a:lnTo>
                  <a:lnTo>
                    <a:pt x="680" y="1004"/>
                  </a:lnTo>
                  <a:lnTo>
                    <a:pt x="634" y="1079"/>
                  </a:lnTo>
                  <a:lnTo>
                    <a:pt x="593" y="1155"/>
                  </a:lnTo>
                  <a:lnTo>
                    <a:pt x="559" y="1235"/>
                  </a:lnTo>
                  <a:lnTo>
                    <a:pt x="532" y="1317"/>
                  </a:lnTo>
                  <a:lnTo>
                    <a:pt x="510" y="1401"/>
                  </a:lnTo>
                  <a:lnTo>
                    <a:pt x="493" y="1487"/>
                  </a:lnTo>
                  <a:lnTo>
                    <a:pt x="483" y="1574"/>
                  </a:lnTo>
                  <a:lnTo>
                    <a:pt x="481" y="1663"/>
                  </a:lnTo>
                  <a:lnTo>
                    <a:pt x="485" y="1757"/>
                  </a:lnTo>
                  <a:lnTo>
                    <a:pt x="495" y="1850"/>
                  </a:lnTo>
                  <a:lnTo>
                    <a:pt x="514" y="1942"/>
                  </a:lnTo>
                  <a:lnTo>
                    <a:pt x="538" y="2029"/>
                  </a:lnTo>
                  <a:lnTo>
                    <a:pt x="570" y="2116"/>
                  </a:lnTo>
                  <a:lnTo>
                    <a:pt x="608" y="2200"/>
                  </a:lnTo>
                  <a:lnTo>
                    <a:pt x="654" y="2281"/>
                  </a:lnTo>
                  <a:lnTo>
                    <a:pt x="705" y="2357"/>
                  </a:lnTo>
                  <a:lnTo>
                    <a:pt x="764" y="2430"/>
                  </a:lnTo>
                  <a:lnTo>
                    <a:pt x="827" y="2499"/>
                  </a:lnTo>
                  <a:lnTo>
                    <a:pt x="889" y="2558"/>
                  </a:lnTo>
                  <a:lnTo>
                    <a:pt x="956" y="2612"/>
                  </a:lnTo>
                  <a:lnTo>
                    <a:pt x="1026" y="2660"/>
                  </a:lnTo>
                  <a:lnTo>
                    <a:pt x="1098" y="2702"/>
                  </a:lnTo>
                  <a:lnTo>
                    <a:pt x="1172" y="2740"/>
                  </a:lnTo>
                  <a:lnTo>
                    <a:pt x="1249" y="2772"/>
                  </a:lnTo>
                  <a:lnTo>
                    <a:pt x="1329" y="2799"/>
                  </a:lnTo>
                  <a:lnTo>
                    <a:pt x="1411" y="2819"/>
                  </a:lnTo>
                  <a:lnTo>
                    <a:pt x="1493" y="2835"/>
                  </a:lnTo>
                  <a:lnTo>
                    <a:pt x="1578" y="2844"/>
                  </a:lnTo>
                  <a:lnTo>
                    <a:pt x="1663" y="2846"/>
                  </a:lnTo>
                  <a:lnTo>
                    <a:pt x="1758" y="2842"/>
                  </a:lnTo>
                  <a:lnTo>
                    <a:pt x="1850" y="2832"/>
                  </a:lnTo>
                  <a:lnTo>
                    <a:pt x="1941" y="2814"/>
                  </a:lnTo>
                  <a:lnTo>
                    <a:pt x="2030" y="2789"/>
                  </a:lnTo>
                  <a:lnTo>
                    <a:pt x="2116" y="2757"/>
                  </a:lnTo>
                  <a:lnTo>
                    <a:pt x="2200" y="2718"/>
                  </a:lnTo>
                  <a:lnTo>
                    <a:pt x="2280" y="2674"/>
                  </a:lnTo>
                  <a:lnTo>
                    <a:pt x="2357" y="2621"/>
                  </a:lnTo>
                  <a:lnTo>
                    <a:pt x="2431" y="2564"/>
                  </a:lnTo>
                  <a:lnTo>
                    <a:pt x="2500" y="2499"/>
                  </a:lnTo>
                  <a:lnTo>
                    <a:pt x="2564" y="2430"/>
                  </a:lnTo>
                  <a:lnTo>
                    <a:pt x="2622" y="2357"/>
                  </a:lnTo>
                  <a:lnTo>
                    <a:pt x="2673" y="2281"/>
                  </a:lnTo>
                  <a:lnTo>
                    <a:pt x="2719" y="2200"/>
                  </a:lnTo>
                  <a:lnTo>
                    <a:pt x="2757" y="2116"/>
                  </a:lnTo>
                  <a:lnTo>
                    <a:pt x="2788" y="2029"/>
                  </a:lnTo>
                  <a:lnTo>
                    <a:pt x="2814" y="1942"/>
                  </a:lnTo>
                  <a:lnTo>
                    <a:pt x="2831" y="1850"/>
                  </a:lnTo>
                  <a:lnTo>
                    <a:pt x="2843" y="1757"/>
                  </a:lnTo>
                  <a:lnTo>
                    <a:pt x="2846" y="1663"/>
                  </a:lnTo>
                  <a:lnTo>
                    <a:pt x="2843" y="1575"/>
                  </a:lnTo>
                  <a:lnTo>
                    <a:pt x="2834" y="1487"/>
                  </a:lnTo>
                  <a:lnTo>
                    <a:pt x="2817" y="1401"/>
                  </a:lnTo>
                  <a:lnTo>
                    <a:pt x="2795" y="1317"/>
                  </a:lnTo>
                  <a:lnTo>
                    <a:pt x="2767" y="1235"/>
                  </a:lnTo>
                  <a:lnTo>
                    <a:pt x="2733" y="1156"/>
                  </a:lnTo>
                  <a:lnTo>
                    <a:pt x="2692" y="1079"/>
                  </a:lnTo>
                  <a:lnTo>
                    <a:pt x="2647" y="1004"/>
                  </a:lnTo>
                  <a:lnTo>
                    <a:pt x="2594" y="934"/>
                  </a:lnTo>
                  <a:lnTo>
                    <a:pt x="2572" y="906"/>
                  </a:lnTo>
                  <a:lnTo>
                    <a:pt x="2537" y="866"/>
                  </a:lnTo>
                  <a:lnTo>
                    <a:pt x="2500" y="826"/>
                  </a:lnTo>
                  <a:lnTo>
                    <a:pt x="2431" y="762"/>
                  </a:lnTo>
                  <a:lnTo>
                    <a:pt x="2357" y="705"/>
                  </a:lnTo>
                  <a:lnTo>
                    <a:pt x="2280" y="654"/>
                  </a:lnTo>
                  <a:lnTo>
                    <a:pt x="2200" y="608"/>
                  </a:lnTo>
                  <a:lnTo>
                    <a:pt x="2116" y="570"/>
                  </a:lnTo>
                  <a:lnTo>
                    <a:pt x="2030" y="538"/>
                  </a:lnTo>
                  <a:lnTo>
                    <a:pt x="1941" y="514"/>
                  </a:lnTo>
                  <a:lnTo>
                    <a:pt x="1850" y="495"/>
                  </a:lnTo>
                  <a:lnTo>
                    <a:pt x="1758" y="483"/>
                  </a:lnTo>
                  <a:lnTo>
                    <a:pt x="1663" y="481"/>
                  </a:lnTo>
                  <a:close/>
                  <a:moveTo>
                    <a:pt x="1662" y="0"/>
                  </a:moveTo>
                  <a:lnTo>
                    <a:pt x="1775" y="4"/>
                  </a:lnTo>
                  <a:lnTo>
                    <a:pt x="1885" y="16"/>
                  </a:lnTo>
                  <a:lnTo>
                    <a:pt x="1993" y="34"/>
                  </a:lnTo>
                  <a:lnTo>
                    <a:pt x="2101" y="59"/>
                  </a:lnTo>
                  <a:lnTo>
                    <a:pt x="2205" y="92"/>
                  </a:lnTo>
                  <a:lnTo>
                    <a:pt x="2310" y="131"/>
                  </a:lnTo>
                  <a:lnTo>
                    <a:pt x="2399" y="173"/>
                  </a:lnTo>
                  <a:lnTo>
                    <a:pt x="2487" y="219"/>
                  </a:lnTo>
                  <a:lnTo>
                    <a:pt x="2571" y="271"/>
                  </a:lnTo>
                  <a:lnTo>
                    <a:pt x="2641" y="320"/>
                  </a:lnTo>
                  <a:lnTo>
                    <a:pt x="2709" y="372"/>
                  </a:lnTo>
                  <a:lnTo>
                    <a:pt x="2775" y="428"/>
                  </a:lnTo>
                  <a:lnTo>
                    <a:pt x="2838" y="487"/>
                  </a:lnTo>
                  <a:lnTo>
                    <a:pt x="2914" y="568"/>
                  </a:lnTo>
                  <a:lnTo>
                    <a:pt x="2984" y="654"/>
                  </a:lnTo>
                  <a:lnTo>
                    <a:pt x="3047" y="744"/>
                  </a:lnTo>
                  <a:lnTo>
                    <a:pt x="3105" y="837"/>
                  </a:lnTo>
                  <a:lnTo>
                    <a:pt x="3157" y="934"/>
                  </a:lnTo>
                  <a:lnTo>
                    <a:pt x="3177" y="974"/>
                  </a:lnTo>
                  <a:lnTo>
                    <a:pt x="3194" y="1016"/>
                  </a:lnTo>
                  <a:lnTo>
                    <a:pt x="3235" y="1120"/>
                  </a:lnTo>
                  <a:lnTo>
                    <a:pt x="3267" y="1226"/>
                  </a:lnTo>
                  <a:lnTo>
                    <a:pt x="3292" y="1333"/>
                  </a:lnTo>
                  <a:lnTo>
                    <a:pt x="3310" y="1442"/>
                  </a:lnTo>
                  <a:lnTo>
                    <a:pt x="3321" y="1552"/>
                  </a:lnTo>
                  <a:lnTo>
                    <a:pt x="3325" y="1663"/>
                  </a:lnTo>
                  <a:lnTo>
                    <a:pt x="3321" y="1774"/>
                  </a:lnTo>
                  <a:lnTo>
                    <a:pt x="3310" y="1885"/>
                  </a:lnTo>
                  <a:lnTo>
                    <a:pt x="3292" y="1994"/>
                  </a:lnTo>
                  <a:lnTo>
                    <a:pt x="3267" y="2101"/>
                  </a:lnTo>
                  <a:lnTo>
                    <a:pt x="3235" y="2206"/>
                  </a:lnTo>
                  <a:lnTo>
                    <a:pt x="3194" y="2310"/>
                  </a:lnTo>
                  <a:lnTo>
                    <a:pt x="3161" y="2384"/>
                  </a:lnTo>
                  <a:lnTo>
                    <a:pt x="3125" y="2456"/>
                  </a:lnTo>
                  <a:lnTo>
                    <a:pt x="3084" y="2526"/>
                  </a:lnTo>
                  <a:lnTo>
                    <a:pt x="3030" y="2609"/>
                  </a:lnTo>
                  <a:lnTo>
                    <a:pt x="2971" y="2689"/>
                  </a:lnTo>
                  <a:lnTo>
                    <a:pt x="2907" y="2765"/>
                  </a:lnTo>
                  <a:lnTo>
                    <a:pt x="2839" y="2838"/>
                  </a:lnTo>
                  <a:lnTo>
                    <a:pt x="2802" y="2872"/>
                  </a:lnTo>
                  <a:lnTo>
                    <a:pt x="2729" y="2939"/>
                  </a:lnTo>
                  <a:lnTo>
                    <a:pt x="2652" y="2999"/>
                  </a:lnTo>
                  <a:lnTo>
                    <a:pt x="2571" y="3056"/>
                  </a:lnTo>
                  <a:lnTo>
                    <a:pt x="2487" y="3107"/>
                  </a:lnTo>
                  <a:lnTo>
                    <a:pt x="2400" y="3154"/>
                  </a:lnTo>
                  <a:lnTo>
                    <a:pt x="2310" y="3195"/>
                  </a:lnTo>
                  <a:lnTo>
                    <a:pt x="2207" y="3234"/>
                  </a:lnTo>
                  <a:lnTo>
                    <a:pt x="2101" y="3267"/>
                  </a:lnTo>
                  <a:lnTo>
                    <a:pt x="1993" y="3293"/>
                  </a:lnTo>
                  <a:lnTo>
                    <a:pt x="1885" y="3311"/>
                  </a:lnTo>
                  <a:lnTo>
                    <a:pt x="1775" y="3322"/>
                  </a:lnTo>
                  <a:lnTo>
                    <a:pt x="1663" y="3325"/>
                  </a:lnTo>
                  <a:lnTo>
                    <a:pt x="1552" y="3322"/>
                  </a:lnTo>
                  <a:lnTo>
                    <a:pt x="1441" y="3311"/>
                  </a:lnTo>
                  <a:lnTo>
                    <a:pt x="1332" y="3293"/>
                  </a:lnTo>
                  <a:lnTo>
                    <a:pt x="1225" y="3267"/>
                  </a:lnTo>
                  <a:lnTo>
                    <a:pt x="1120" y="3234"/>
                  </a:lnTo>
                  <a:lnTo>
                    <a:pt x="1016" y="3195"/>
                  </a:lnTo>
                  <a:lnTo>
                    <a:pt x="918" y="3150"/>
                  </a:lnTo>
                  <a:lnTo>
                    <a:pt x="825" y="3099"/>
                  </a:lnTo>
                  <a:lnTo>
                    <a:pt x="735" y="3043"/>
                  </a:lnTo>
                  <a:lnTo>
                    <a:pt x="648" y="2980"/>
                  </a:lnTo>
                  <a:lnTo>
                    <a:pt x="566" y="2912"/>
                  </a:lnTo>
                  <a:lnTo>
                    <a:pt x="487" y="2838"/>
                  </a:lnTo>
                  <a:lnTo>
                    <a:pt x="413" y="2760"/>
                  </a:lnTo>
                  <a:lnTo>
                    <a:pt x="345" y="2677"/>
                  </a:lnTo>
                  <a:lnTo>
                    <a:pt x="283" y="2591"/>
                  </a:lnTo>
                  <a:lnTo>
                    <a:pt x="226" y="2501"/>
                  </a:lnTo>
                  <a:lnTo>
                    <a:pt x="176" y="2406"/>
                  </a:lnTo>
                  <a:lnTo>
                    <a:pt x="130" y="2310"/>
                  </a:lnTo>
                  <a:lnTo>
                    <a:pt x="91" y="2206"/>
                  </a:lnTo>
                  <a:lnTo>
                    <a:pt x="58" y="2101"/>
                  </a:lnTo>
                  <a:lnTo>
                    <a:pt x="33" y="1994"/>
                  </a:lnTo>
                  <a:lnTo>
                    <a:pt x="15" y="1884"/>
                  </a:lnTo>
                  <a:lnTo>
                    <a:pt x="3" y="1774"/>
                  </a:lnTo>
                  <a:lnTo>
                    <a:pt x="0" y="1663"/>
                  </a:lnTo>
                  <a:lnTo>
                    <a:pt x="3" y="1552"/>
                  </a:lnTo>
                  <a:lnTo>
                    <a:pt x="15" y="1442"/>
                  </a:lnTo>
                  <a:lnTo>
                    <a:pt x="33" y="1332"/>
                  </a:lnTo>
                  <a:lnTo>
                    <a:pt x="58" y="1226"/>
                  </a:lnTo>
                  <a:lnTo>
                    <a:pt x="91" y="1120"/>
                  </a:lnTo>
                  <a:lnTo>
                    <a:pt x="130" y="1016"/>
                  </a:lnTo>
                  <a:lnTo>
                    <a:pt x="168" y="934"/>
                  </a:lnTo>
                  <a:lnTo>
                    <a:pt x="219" y="837"/>
                  </a:lnTo>
                  <a:lnTo>
                    <a:pt x="278" y="743"/>
                  </a:lnTo>
                  <a:lnTo>
                    <a:pt x="341" y="654"/>
                  </a:lnTo>
                  <a:lnTo>
                    <a:pt x="411" y="568"/>
                  </a:lnTo>
                  <a:lnTo>
                    <a:pt x="487" y="487"/>
                  </a:lnTo>
                  <a:lnTo>
                    <a:pt x="550" y="427"/>
                  </a:lnTo>
                  <a:lnTo>
                    <a:pt x="617" y="370"/>
                  </a:lnTo>
                  <a:lnTo>
                    <a:pt x="686" y="317"/>
                  </a:lnTo>
                  <a:lnTo>
                    <a:pt x="758" y="267"/>
                  </a:lnTo>
                  <a:lnTo>
                    <a:pt x="841" y="218"/>
                  </a:lnTo>
                  <a:lnTo>
                    <a:pt x="927" y="172"/>
                  </a:lnTo>
                  <a:lnTo>
                    <a:pt x="1015" y="131"/>
                  </a:lnTo>
                  <a:lnTo>
                    <a:pt x="1119" y="92"/>
                  </a:lnTo>
                  <a:lnTo>
                    <a:pt x="1225" y="59"/>
                  </a:lnTo>
                  <a:lnTo>
                    <a:pt x="1332" y="34"/>
                  </a:lnTo>
                  <a:lnTo>
                    <a:pt x="1441" y="16"/>
                  </a:lnTo>
                  <a:lnTo>
                    <a:pt x="1551" y="4"/>
                  </a:lnTo>
                  <a:lnTo>
                    <a:pt x="16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2" name="Group 248"/>
          <p:cNvGrpSpPr>
            <a:grpSpLocks noChangeAspect="1"/>
          </p:cNvGrpSpPr>
          <p:nvPr/>
        </p:nvGrpSpPr>
        <p:grpSpPr bwMode="auto">
          <a:xfrm>
            <a:off x="5930786" y="2112660"/>
            <a:ext cx="173412" cy="208069"/>
            <a:chOff x="4627" y="2343"/>
            <a:chExt cx="1486" cy="1783"/>
          </a:xfrm>
          <a:solidFill>
            <a:schemeClr val="tx1">
              <a:lumMod val="65000"/>
              <a:lumOff val="35000"/>
            </a:schemeClr>
          </a:solidFill>
        </p:grpSpPr>
        <p:sp>
          <p:nvSpPr>
            <p:cNvPr id="305" name="Freeform 250"/>
            <p:cNvSpPr>
              <a:spLocks noEditPoints="1"/>
            </p:cNvSpPr>
            <p:nvPr/>
          </p:nvSpPr>
          <p:spPr bwMode="auto">
            <a:xfrm>
              <a:off x="5407" y="2529"/>
              <a:ext cx="706" cy="1597"/>
            </a:xfrm>
            <a:custGeom>
              <a:avLst/>
              <a:gdLst>
                <a:gd name="T0" fmla="*/ 706 w 1412"/>
                <a:gd name="T1" fmla="*/ 206 h 3194"/>
                <a:gd name="T2" fmla="*/ 179 w 1412"/>
                <a:gd name="T3" fmla="*/ 646 h 3194"/>
                <a:gd name="T4" fmla="*/ 179 w 1412"/>
                <a:gd name="T5" fmla="*/ 3014 h 3194"/>
                <a:gd name="T6" fmla="*/ 1233 w 1412"/>
                <a:gd name="T7" fmla="*/ 3014 h 3194"/>
                <a:gd name="T8" fmla="*/ 1233 w 1412"/>
                <a:gd name="T9" fmla="*/ 646 h 3194"/>
                <a:gd name="T10" fmla="*/ 706 w 1412"/>
                <a:gd name="T11" fmla="*/ 206 h 3194"/>
                <a:gd name="T12" fmla="*/ 706 w 1412"/>
                <a:gd name="T13" fmla="*/ 0 h 3194"/>
                <a:gd name="T14" fmla="*/ 726 w 1412"/>
                <a:gd name="T15" fmla="*/ 3 h 3194"/>
                <a:gd name="T16" fmla="*/ 746 w 1412"/>
                <a:gd name="T17" fmla="*/ 9 h 3194"/>
                <a:gd name="T18" fmla="*/ 763 w 1412"/>
                <a:gd name="T19" fmla="*/ 21 h 3194"/>
                <a:gd name="T20" fmla="*/ 1380 w 1412"/>
                <a:gd name="T21" fmla="*/ 534 h 3194"/>
                <a:gd name="T22" fmla="*/ 1393 w 1412"/>
                <a:gd name="T23" fmla="*/ 549 h 3194"/>
                <a:gd name="T24" fmla="*/ 1404 w 1412"/>
                <a:gd name="T25" fmla="*/ 566 h 3194"/>
                <a:gd name="T26" fmla="*/ 1410 w 1412"/>
                <a:gd name="T27" fmla="*/ 584 h 3194"/>
                <a:gd name="T28" fmla="*/ 1412 w 1412"/>
                <a:gd name="T29" fmla="*/ 604 h 3194"/>
                <a:gd name="T30" fmla="*/ 1412 w 1412"/>
                <a:gd name="T31" fmla="*/ 3105 h 3194"/>
                <a:gd name="T32" fmla="*/ 1408 w 1412"/>
                <a:gd name="T33" fmla="*/ 3128 h 3194"/>
                <a:gd name="T34" fmla="*/ 1400 w 1412"/>
                <a:gd name="T35" fmla="*/ 3149 h 3194"/>
                <a:gd name="T36" fmla="*/ 1386 w 1412"/>
                <a:gd name="T37" fmla="*/ 3168 h 3194"/>
                <a:gd name="T38" fmla="*/ 1368 w 1412"/>
                <a:gd name="T39" fmla="*/ 3182 h 3194"/>
                <a:gd name="T40" fmla="*/ 1347 w 1412"/>
                <a:gd name="T41" fmla="*/ 3190 h 3194"/>
                <a:gd name="T42" fmla="*/ 1323 w 1412"/>
                <a:gd name="T43" fmla="*/ 3194 h 3194"/>
                <a:gd name="T44" fmla="*/ 89 w 1412"/>
                <a:gd name="T45" fmla="*/ 3194 h 3194"/>
                <a:gd name="T46" fmla="*/ 65 w 1412"/>
                <a:gd name="T47" fmla="*/ 3190 h 3194"/>
                <a:gd name="T48" fmla="*/ 44 w 1412"/>
                <a:gd name="T49" fmla="*/ 3182 h 3194"/>
                <a:gd name="T50" fmla="*/ 26 w 1412"/>
                <a:gd name="T51" fmla="*/ 3168 h 3194"/>
                <a:gd name="T52" fmla="*/ 12 w 1412"/>
                <a:gd name="T53" fmla="*/ 3149 h 3194"/>
                <a:gd name="T54" fmla="*/ 3 w 1412"/>
                <a:gd name="T55" fmla="*/ 3128 h 3194"/>
                <a:gd name="T56" fmla="*/ 0 w 1412"/>
                <a:gd name="T57" fmla="*/ 3105 h 3194"/>
                <a:gd name="T58" fmla="*/ 0 w 1412"/>
                <a:gd name="T59" fmla="*/ 604 h 3194"/>
                <a:gd name="T60" fmla="*/ 2 w 1412"/>
                <a:gd name="T61" fmla="*/ 584 h 3194"/>
                <a:gd name="T62" fmla="*/ 8 w 1412"/>
                <a:gd name="T63" fmla="*/ 566 h 3194"/>
                <a:gd name="T64" fmla="*/ 18 w 1412"/>
                <a:gd name="T65" fmla="*/ 549 h 3194"/>
                <a:gd name="T66" fmla="*/ 32 w 1412"/>
                <a:gd name="T67" fmla="*/ 534 h 3194"/>
                <a:gd name="T68" fmla="*/ 648 w 1412"/>
                <a:gd name="T69" fmla="*/ 21 h 3194"/>
                <a:gd name="T70" fmla="*/ 667 w 1412"/>
                <a:gd name="T71" fmla="*/ 9 h 3194"/>
                <a:gd name="T72" fmla="*/ 686 w 1412"/>
                <a:gd name="T73" fmla="*/ 3 h 3194"/>
                <a:gd name="T74" fmla="*/ 706 w 1412"/>
                <a:gd name="T75" fmla="*/ 0 h 3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12" h="3194">
                  <a:moveTo>
                    <a:pt x="706" y="206"/>
                  </a:moveTo>
                  <a:lnTo>
                    <a:pt x="179" y="646"/>
                  </a:lnTo>
                  <a:lnTo>
                    <a:pt x="179" y="3014"/>
                  </a:lnTo>
                  <a:lnTo>
                    <a:pt x="1233" y="3014"/>
                  </a:lnTo>
                  <a:lnTo>
                    <a:pt x="1233" y="646"/>
                  </a:lnTo>
                  <a:lnTo>
                    <a:pt x="706" y="206"/>
                  </a:lnTo>
                  <a:close/>
                  <a:moveTo>
                    <a:pt x="706" y="0"/>
                  </a:moveTo>
                  <a:lnTo>
                    <a:pt x="726" y="3"/>
                  </a:lnTo>
                  <a:lnTo>
                    <a:pt x="746" y="9"/>
                  </a:lnTo>
                  <a:lnTo>
                    <a:pt x="763" y="21"/>
                  </a:lnTo>
                  <a:lnTo>
                    <a:pt x="1380" y="534"/>
                  </a:lnTo>
                  <a:lnTo>
                    <a:pt x="1393" y="549"/>
                  </a:lnTo>
                  <a:lnTo>
                    <a:pt x="1404" y="566"/>
                  </a:lnTo>
                  <a:lnTo>
                    <a:pt x="1410" y="584"/>
                  </a:lnTo>
                  <a:lnTo>
                    <a:pt x="1412" y="604"/>
                  </a:lnTo>
                  <a:lnTo>
                    <a:pt x="1412" y="3105"/>
                  </a:lnTo>
                  <a:lnTo>
                    <a:pt x="1408" y="3128"/>
                  </a:lnTo>
                  <a:lnTo>
                    <a:pt x="1400" y="3149"/>
                  </a:lnTo>
                  <a:lnTo>
                    <a:pt x="1386" y="3168"/>
                  </a:lnTo>
                  <a:lnTo>
                    <a:pt x="1368" y="3182"/>
                  </a:lnTo>
                  <a:lnTo>
                    <a:pt x="1347" y="3190"/>
                  </a:lnTo>
                  <a:lnTo>
                    <a:pt x="1323" y="3194"/>
                  </a:lnTo>
                  <a:lnTo>
                    <a:pt x="89" y="3194"/>
                  </a:lnTo>
                  <a:lnTo>
                    <a:pt x="65" y="3190"/>
                  </a:lnTo>
                  <a:lnTo>
                    <a:pt x="44" y="3182"/>
                  </a:lnTo>
                  <a:lnTo>
                    <a:pt x="26" y="3168"/>
                  </a:lnTo>
                  <a:lnTo>
                    <a:pt x="12" y="3149"/>
                  </a:lnTo>
                  <a:lnTo>
                    <a:pt x="3" y="3128"/>
                  </a:lnTo>
                  <a:lnTo>
                    <a:pt x="0" y="3105"/>
                  </a:lnTo>
                  <a:lnTo>
                    <a:pt x="0" y="604"/>
                  </a:lnTo>
                  <a:lnTo>
                    <a:pt x="2" y="584"/>
                  </a:lnTo>
                  <a:lnTo>
                    <a:pt x="8" y="566"/>
                  </a:lnTo>
                  <a:lnTo>
                    <a:pt x="18" y="549"/>
                  </a:lnTo>
                  <a:lnTo>
                    <a:pt x="32" y="534"/>
                  </a:lnTo>
                  <a:lnTo>
                    <a:pt x="648" y="21"/>
                  </a:lnTo>
                  <a:lnTo>
                    <a:pt x="667" y="9"/>
                  </a:lnTo>
                  <a:lnTo>
                    <a:pt x="686" y="3"/>
                  </a:lnTo>
                  <a:lnTo>
                    <a:pt x="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 name="Freeform 251"/>
            <p:cNvSpPr>
              <a:spLocks/>
            </p:cNvSpPr>
            <p:nvPr/>
          </p:nvSpPr>
          <p:spPr bwMode="auto">
            <a:xfrm>
              <a:off x="5407" y="2343"/>
              <a:ext cx="706" cy="347"/>
            </a:xfrm>
            <a:custGeom>
              <a:avLst/>
              <a:gdLst>
                <a:gd name="T0" fmla="*/ 706 w 1412"/>
                <a:gd name="T1" fmla="*/ 0 h 694"/>
                <a:gd name="T2" fmla="*/ 726 w 1412"/>
                <a:gd name="T3" fmla="*/ 3 h 694"/>
                <a:gd name="T4" fmla="*/ 746 w 1412"/>
                <a:gd name="T5" fmla="*/ 9 h 694"/>
                <a:gd name="T6" fmla="*/ 763 w 1412"/>
                <a:gd name="T7" fmla="*/ 21 h 694"/>
                <a:gd name="T8" fmla="*/ 1380 w 1412"/>
                <a:gd name="T9" fmla="*/ 535 h 694"/>
                <a:gd name="T10" fmla="*/ 1394 w 1412"/>
                <a:gd name="T11" fmla="*/ 550 h 694"/>
                <a:gd name="T12" fmla="*/ 1404 w 1412"/>
                <a:gd name="T13" fmla="*/ 567 h 694"/>
                <a:gd name="T14" fmla="*/ 1411 w 1412"/>
                <a:gd name="T15" fmla="*/ 586 h 694"/>
                <a:gd name="T16" fmla="*/ 1412 w 1412"/>
                <a:gd name="T17" fmla="*/ 606 h 694"/>
                <a:gd name="T18" fmla="*/ 1410 w 1412"/>
                <a:gd name="T19" fmla="*/ 626 h 694"/>
                <a:gd name="T20" fmla="*/ 1403 w 1412"/>
                <a:gd name="T21" fmla="*/ 644 h 694"/>
                <a:gd name="T22" fmla="*/ 1391 w 1412"/>
                <a:gd name="T23" fmla="*/ 661 h 694"/>
                <a:gd name="T24" fmla="*/ 1377 w 1412"/>
                <a:gd name="T25" fmla="*/ 676 h 694"/>
                <a:gd name="T26" fmla="*/ 1360 w 1412"/>
                <a:gd name="T27" fmla="*/ 685 h 694"/>
                <a:gd name="T28" fmla="*/ 1340 w 1412"/>
                <a:gd name="T29" fmla="*/ 692 h 694"/>
                <a:gd name="T30" fmla="*/ 1321 w 1412"/>
                <a:gd name="T31" fmla="*/ 694 h 694"/>
                <a:gd name="T32" fmla="*/ 1301 w 1412"/>
                <a:gd name="T33" fmla="*/ 691 h 694"/>
                <a:gd name="T34" fmla="*/ 1282 w 1412"/>
                <a:gd name="T35" fmla="*/ 684 h 694"/>
                <a:gd name="T36" fmla="*/ 1265 w 1412"/>
                <a:gd name="T37" fmla="*/ 672 h 694"/>
                <a:gd name="T38" fmla="*/ 706 w 1412"/>
                <a:gd name="T39" fmla="*/ 207 h 694"/>
                <a:gd name="T40" fmla="*/ 146 w 1412"/>
                <a:gd name="T41" fmla="*/ 672 h 694"/>
                <a:gd name="T42" fmla="*/ 129 w 1412"/>
                <a:gd name="T43" fmla="*/ 684 h 694"/>
                <a:gd name="T44" fmla="*/ 109 w 1412"/>
                <a:gd name="T45" fmla="*/ 691 h 694"/>
                <a:gd name="T46" fmla="*/ 89 w 1412"/>
                <a:gd name="T47" fmla="*/ 694 h 694"/>
                <a:gd name="T48" fmla="*/ 70 w 1412"/>
                <a:gd name="T49" fmla="*/ 692 h 694"/>
                <a:gd name="T50" fmla="*/ 52 w 1412"/>
                <a:gd name="T51" fmla="*/ 685 h 694"/>
                <a:gd name="T52" fmla="*/ 35 w 1412"/>
                <a:gd name="T53" fmla="*/ 676 h 694"/>
                <a:gd name="T54" fmla="*/ 20 w 1412"/>
                <a:gd name="T55" fmla="*/ 661 h 694"/>
                <a:gd name="T56" fmla="*/ 10 w 1412"/>
                <a:gd name="T57" fmla="*/ 644 h 694"/>
                <a:gd name="T58" fmla="*/ 2 w 1412"/>
                <a:gd name="T59" fmla="*/ 626 h 694"/>
                <a:gd name="T60" fmla="*/ 0 w 1412"/>
                <a:gd name="T61" fmla="*/ 606 h 694"/>
                <a:gd name="T62" fmla="*/ 2 w 1412"/>
                <a:gd name="T63" fmla="*/ 586 h 694"/>
                <a:gd name="T64" fmla="*/ 7 w 1412"/>
                <a:gd name="T65" fmla="*/ 567 h 694"/>
                <a:gd name="T66" fmla="*/ 17 w 1412"/>
                <a:gd name="T67" fmla="*/ 550 h 694"/>
                <a:gd name="T68" fmla="*/ 32 w 1412"/>
                <a:gd name="T69" fmla="*/ 535 h 694"/>
                <a:gd name="T70" fmla="*/ 648 w 1412"/>
                <a:gd name="T71" fmla="*/ 21 h 694"/>
                <a:gd name="T72" fmla="*/ 667 w 1412"/>
                <a:gd name="T73" fmla="*/ 9 h 694"/>
                <a:gd name="T74" fmla="*/ 686 w 1412"/>
                <a:gd name="T75" fmla="*/ 3 h 694"/>
                <a:gd name="T76" fmla="*/ 706 w 1412"/>
                <a:gd name="T7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2" h="694">
                  <a:moveTo>
                    <a:pt x="706" y="0"/>
                  </a:moveTo>
                  <a:lnTo>
                    <a:pt x="726" y="3"/>
                  </a:lnTo>
                  <a:lnTo>
                    <a:pt x="746" y="9"/>
                  </a:lnTo>
                  <a:lnTo>
                    <a:pt x="763" y="21"/>
                  </a:lnTo>
                  <a:lnTo>
                    <a:pt x="1380" y="535"/>
                  </a:lnTo>
                  <a:lnTo>
                    <a:pt x="1394" y="550"/>
                  </a:lnTo>
                  <a:lnTo>
                    <a:pt x="1404" y="567"/>
                  </a:lnTo>
                  <a:lnTo>
                    <a:pt x="1411" y="586"/>
                  </a:lnTo>
                  <a:lnTo>
                    <a:pt x="1412" y="606"/>
                  </a:lnTo>
                  <a:lnTo>
                    <a:pt x="1410" y="626"/>
                  </a:lnTo>
                  <a:lnTo>
                    <a:pt x="1403" y="644"/>
                  </a:lnTo>
                  <a:lnTo>
                    <a:pt x="1391" y="661"/>
                  </a:lnTo>
                  <a:lnTo>
                    <a:pt x="1377" y="676"/>
                  </a:lnTo>
                  <a:lnTo>
                    <a:pt x="1360" y="685"/>
                  </a:lnTo>
                  <a:lnTo>
                    <a:pt x="1340" y="692"/>
                  </a:lnTo>
                  <a:lnTo>
                    <a:pt x="1321" y="694"/>
                  </a:lnTo>
                  <a:lnTo>
                    <a:pt x="1301" y="691"/>
                  </a:lnTo>
                  <a:lnTo>
                    <a:pt x="1282" y="684"/>
                  </a:lnTo>
                  <a:lnTo>
                    <a:pt x="1265" y="672"/>
                  </a:lnTo>
                  <a:lnTo>
                    <a:pt x="706" y="207"/>
                  </a:lnTo>
                  <a:lnTo>
                    <a:pt x="146" y="672"/>
                  </a:lnTo>
                  <a:lnTo>
                    <a:pt x="129" y="684"/>
                  </a:lnTo>
                  <a:lnTo>
                    <a:pt x="109" y="691"/>
                  </a:lnTo>
                  <a:lnTo>
                    <a:pt x="89" y="694"/>
                  </a:lnTo>
                  <a:lnTo>
                    <a:pt x="70" y="692"/>
                  </a:lnTo>
                  <a:lnTo>
                    <a:pt x="52" y="685"/>
                  </a:lnTo>
                  <a:lnTo>
                    <a:pt x="35" y="676"/>
                  </a:lnTo>
                  <a:lnTo>
                    <a:pt x="20" y="661"/>
                  </a:lnTo>
                  <a:lnTo>
                    <a:pt x="10" y="644"/>
                  </a:lnTo>
                  <a:lnTo>
                    <a:pt x="2" y="626"/>
                  </a:lnTo>
                  <a:lnTo>
                    <a:pt x="0" y="606"/>
                  </a:lnTo>
                  <a:lnTo>
                    <a:pt x="2" y="586"/>
                  </a:lnTo>
                  <a:lnTo>
                    <a:pt x="7" y="567"/>
                  </a:lnTo>
                  <a:lnTo>
                    <a:pt x="17" y="550"/>
                  </a:lnTo>
                  <a:lnTo>
                    <a:pt x="32" y="535"/>
                  </a:lnTo>
                  <a:lnTo>
                    <a:pt x="648" y="21"/>
                  </a:lnTo>
                  <a:lnTo>
                    <a:pt x="667" y="9"/>
                  </a:lnTo>
                  <a:lnTo>
                    <a:pt x="686" y="3"/>
                  </a:lnTo>
                  <a:lnTo>
                    <a:pt x="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 name="Freeform 252"/>
            <p:cNvSpPr>
              <a:spLocks noEditPoints="1"/>
            </p:cNvSpPr>
            <p:nvPr/>
          </p:nvSpPr>
          <p:spPr bwMode="auto">
            <a:xfrm>
              <a:off x="4627" y="3045"/>
              <a:ext cx="706" cy="1081"/>
            </a:xfrm>
            <a:custGeom>
              <a:avLst/>
              <a:gdLst>
                <a:gd name="T0" fmla="*/ 706 w 1412"/>
                <a:gd name="T1" fmla="*/ 207 h 2163"/>
                <a:gd name="T2" fmla="*/ 179 w 1412"/>
                <a:gd name="T3" fmla="*/ 646 h 2163"/>
                <a:gd name="T4" fmla="*/ 179 w 1412"/>
                <a:gd name="T5" fmla="*/ 1983 h 2163"/>
                <a:gd name="T6" fmla="*/ 1233 w 1412"/>
                <a:gd name="T7" fmla="*/ 1983 h 2163"/>
                <a:gd name="T8" fmla="*/ 1233 w 1412"/>
                <a:gd name="T9" fmla="*/ 646 h 2163"/>
                <a:gd name="T10" fmla="*/ 706 w 1412"/>
                <a:gd name="T11" fmla="*/ 207 h 2163"/>
                <a:gd name="T12" fmla="*/ 706 w 1412"/>
                <a:gd name="T13" fmla="*/ 0 h 2163"/>
                <a:gd name="T14" fmla="*/ 727 w 1412"/>
                <a:gd name="T15" fmla="*/ 3 h 2163"/>
                <a:gd name="T16" fmla="*/ 746 w 1412"/>
                <a:gd name="T17" fmla="*/ 10 h 2163"/>
                <a:gd name="T18" fmla="*/ 764 w 1412"/>
                <a:gd name="T19" fmla="*/ 21 h 2163"/>
                <a:gd name="T20" fmla="*/ 1380 w 1412"/>
                <a:gd name="T21" fmla="*/ 535 h 2163"/>
                <a:gd name="T22" fmla="*/ 1394 w 1412"/>
                <a:gd name="T23" fmla="*/ 549 h 2163"/>
                <a:gd name="T24" fmla="*/ 1404 w 1412"/>
                <a:gd name="T25" fmla="*/ 567 h 2163"/>
                <a:gd name="T26" fmla="*/ 1410 w 1412"/>
                <a:gd name="T27" fmla="*/ 585 h 2163"/>
                <a:gd name="T28" fmla="*/ 1412 w 1412"/>
                <a:gd name="T29" fmla="*/ 605 h 2163"/>
                <a:gd name="T30" fmla="*/ 1412 w 1412"/>
                <a:gd name="T31" fmla="*/ 2074 h 2163"/>
                <a:gd name="T32" fmla="*/ 1409 w 1412"/>
                <a:gd name="T33" fmla="*/ 2097 h 2163"/>
                <a:gd name="T34" fmla="*/ 1400 w 1412"/>
                <a:gd name="T35" fmla="*/ 2118 h 2163"/>
                <a:gd name="T36" fmla="*/ 1386 w 1412"/>
                <a:gd name="T37" fmla="*/ 2137 h 2163"/>
                <a:gd name="T38" fmla="*/ 1369 w 1412"/>
                <a:gd name="T39" fmla="*/ 2151 h 2163"/>
                <a:gd name="T40" fmla="*/ 1347 w 1412"/>
                <a:gd name="T41" fmla="*/ 2159 h 2163"/>
                <a:gd name="T42" fmla="*/ 1323 w 1412"/>
                <a:gd name="T43" fmla="*/ 2163 h 2163"/>
                <a:gd name="T44" fmla="*/ 89 w 1412"/>
                <a:gd name="T45" fmla="*/ 2163 h 2163"/>
                <a:gd name="T46" fmla="*/ 65 w 1412"/>
                <a:gd name="T47" fmla="*/ 2159 h 2163"/>
                <a:gd name="T48" fmla="*/ 45 w 1412"/>
                <a:gd name="T49" fmla="*/ 2151 h 2163"/>
                <a:gd name="T50" fmla="*/ 26 w 1412"/>
                <a:gd name="T51" fmla="*/ 2137 h 2163"/>
                <a:gd name="T52" fmla="*/ 12 w 1412"/>
                <a:gd name="T53" fmla="*/ 2118 h 2163"/>
                <a:gd name="T54" fmla="*/ 3 w 1412"/>
                <a:gd name="T55" fmla="*/ 2097 h 2163"/>
                <a:gd name="T56" fmla="*/ 0 w 1412"/>
                <a:gd name="T57" fmla="*/ 2074 h 2163"/>
                <a:gd name="T58" fmla="*/ 0 w 1412"/>
                <a:gd name="T59" fmla="*/ 605 h 2163"/>
                <a:gd name="T60" fmla="*/ 2 w 1412"/>
                <a:gd name="T61" fmla="*/ 585 h 2163"/>
                <a:gd name="T62" fmla="*/ 9 w 1412"/>
                <a:gd name="T63" fmla="*/ 567 h 2163"/>
                <a:gd name="T64" fmla="*/ 18 w 1412"/>
                <a:gd name="T65" fmla="*/ 549 h 2163"/>
                <a:gd name="T66" fmla="*/ 33 w 1412"/>
                <a:gd name="T67" fmla="*/ 535 h 2163"/>
                <a:gd name="T68" fmla="*/ 648 w 1412"/>
                <a:gd name="T69" fmla="*/ 21 h 2163"/>
                <a:gd name="T70" fmla="*/ 667 w 1412"/>
                <a:gd name="T71" fmla="*/ 10 h 2163"/>
                <a:gd name="T72" fmla="*/ 686 w 1412"/>
                <a:gd name="T73" fmla="*/ 3 h 2163"/>
                <a:gd name="T74" fmla="*/ 706 w 1412"/>
                <a:gd name="T75" fmla="*/ 0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12" h="2163">
                  <a:moveTo>
                    <a:pt x="706" y="207"/>
                  </a:moveTo>
                  <a:lnTo>
                    <a:pt x="179" y="646"/>
                  </a:lnTo>
                  <a:lnTo>
                    <a:pt x="179" y="1983"/>
                  </a:lnTo>
                  <a:lnTo>
                    <a:pt x="1233" y="1983"/>
                  </a:lnTo>
                  <a:lnTo>
                    <a:pt x="1233" y="646"/>
                  </a:lnTo>
                  <a:lnTo>
                    <a:pt x="706" y="207"/>
                  </a:lnTo>
                  <a:close/>
                  <a:moveTo>
                    <a:pt x="706" y="0"/>
                  </a:moveTo>
                  <a:lnTo>
                    <a:pt x="727" y="3"/>
                  </a:lnTo>
                  <a:lnTo>
                    <a:pt x="746" y="10"/>
                  </a:lnTo>
                  <a:lnTo>
                    <a:pt x="764" y="21"/>
                  </a:lnTo>
                  <a:lnTo>
                    <a:pt x="1380" y="535"/>
                  </a:lnTo>
                  <a:lnTo>
                    <a:pt x="1394" y="549"/>
                  </a:lnTo>
                  <a:lnTo>
                    <a:pt x="1404" y="567"/>
                  </a:lnTo>
                  <a:lnTo>
                    <a:pt x="1410" y="585"/>
                  </a:lnTo>
                  <a:lnTo>
                    <a:pt x="1412" y="605"/>
                  </a:lnTo>
                  <a:lnTo>
                    <a:pt x="1412" y="2074"/>
                  </a:lnTo>
                  <a:lnTo>
                    <a:pt x="1409" y="2097"/>
                  </a:lnTo>
                  <a:lnTo>
                    <a:pt x="1400" y="2118"/>
                  </a:lnTo>
                  <a:lnTo>
                    <a:pt x="1386" y="2137"/>
                  </a:lnTo>
                  <a:lnTo>
                    <a:pt x="1369" y="2151"/>
                  </a:lnTo>
                  <a:lnTo>
                    <a:pt x="1347" y="2159"/>
                  </a:lnTo>
                  <a:lnTo>
                    <a:pt x="1323" y="2163"/>
                  </a:lnTo>
                  <a:lnTo>
                    <a:pt x="89" y="2163"/>
                  </a:lnTo>
                  <a:lnTo>
                    <a:pt x="65" y="2159"/>
                  </a:lnTo>
                  <a:lnTo>
                    <a:pt x="45" y="2151"/>
                  </a:lnTo>
                  <a:lnTo>
                    <a:pt x="26" y="2137"/>
                  </a:lnTo>
                  <a:lnTo>
                    <a:pt x="12" y="2118"/>
                  </a:lnTo>
                  <a:lnTo>
                    <a:pt x="3" y="2097"/>
                  </a:lnTo>
                  <a:lnTo>
                    <a:pt x="0" y="2074"/>
                  </a:lnTo>
                  <a:lnTo>
                    <a:pt x="0" y="605"/>
                  </a:lnTo>
                  <a:lnTo>
                    <a:pt x="2" y="585"/>
                  </a:lnTo>
                  <a:lnTo>
                    <a:pt x="9" y="567"/>
                  </a:lnTo>
                  <a:lnTo>
                    <a:pt x="18" y="549"/>
                  </a:lnTo>
                  <a:lnTo>
                    <a:pt x="33" y="535"/>
                  </a:lnTo>
                  <a:lnTo>
                    <a:pt x="648" y="21"/>
                  </a:lnTo>
                  <a:lnTo>
                    <a:pt x="667" y="10"/>
                  </a:lnTo>
                  <a:lnTo>
                    <a:pt x="686" y="3"/>
                  </a:lnTo>
                  <a:lnTo>
                    <a:pt x="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8" name="Freeform 253"/>
            <p:cNvSpPr>
              <a:spLocks/>
            </p:cNvSpPr>
            <p:nvPr/>
          </p:nvSpPr>
          <p:spPr bwMode="auto">
            <a:xfrm>
              <a:off x="4627" y="2859"/>
              <a:ext cx="706" cy="346"/>
            </a:xfrm>
            <a:custGeom>
              <a:avLst/>
              <a:gdLst>
                <a:gd name="T0" fmla="*/ 706 w 1412"/>
                <a:gd name="T1" fmla="*/ 0 h 693"/>
                <a:gd name="T2" fmla="*/ 727 w 1412"/>
                <a:gd name="T3" fmla="*/ 2 h 693"/>
                <a:gd name="T4" fmla="*/ 746 w 1412"/>
                <a:gd name="T5" fmla="*/ 9 h 693"/>
                <a:gd name="T6" fmla="*/ 764 w 1412"/>
                <a:gd name="T7" fmla="*/ 21 h 693"/>
                <a:gd name="T8" fmla="*/ 1380 w 1412"/>
                <a:gd name="T9" fmla="*/ 534 h 693"/>
                <a:gd name="T10" fmla="*/ 1395 w 1412"/>
                <a:gd name="T11" fmla="*/ 549 h 693"/>
                <a:gd name="T12" fmla="*/ 1404 w 1412"/>
                <a:gd name="T13" fmla="*/ 567 h 693"/>
                <a:gd name="T14" fmla="*/ 1411 w 1412"/>
                <a:gd name="T15" fmla="*/ 585 h 693"/>
                <a:gd name="T16" fmla="*/ 1412 w 1412"/>
                <a:gd name="T17" fmla="*/ 605 h 693"/>
                <a:gd name="T18" fmla="*/ 1410 w 1412"/>
                <a:gd name="T19" fmla="*/ 624 h 693"/>
                <a:gd name="T20" fmla="*/ 1403 w 1412"/>
                <a:gd name="T21" fmla="*/ 644 h 693"/>
                <a:gd name="T22" fmla="*/ 1391 w 1412"/>
                <a:gd name="T23" fmla="*/ 661 h 693"/>
                <a:gd name="T24" fmla="*/ 1377 w 1412"/>
                <a:gd name="T25" fmla="*/ 675 h 693"/>
                <a:gd name="T26" fmla="*/ 1360 w 1412"/>
                <a:gd name="T27" fmla="*/ 685 h 693"/>
                <a:gd name="T28" fmla="*/ 1341 w 1412"/>
                <a:gd name="T29" fmla="*/ 691 h 693"/>
                <a:gd name="T30" fmla="*/ 1323 w 1412"/>
                <a:gd name="T31" fmla="*/ 693 h 693"/>
                <a:gd name="T32" fmla="*/ 1302 w 1412"/>
                <a:gd name="T33" fmla="*/ 691 h 693"/>
                <a:gd name="T34" fmla="*/ 1284 w 1412"/>
                <a:gd name="T35" fmla="*/ 684 h 693"/>
                <a:gd name="T36" fmla="*/ 1265 w 1412"/>
                <a:gd name="T37" fmla="*/ 672 h 693"/>
                <a:gd name="T38" fmla="*/ 706 w 1412"/>
                <a:gd name="T39" fmla="*/ 206 h 693"/>
                <a:gd name="T40" fmla="*/ 147 w 1412"/>
                <a:gd name="T41" fmla="*/ 672 h 693"/>
                <a:gd name="T42" fmla="*/ 129 w 1412"/>
                <a:gd name="T43" fmla="*/ 684 h 693"/>
                <a:gd name="T44" fmla="*/ 111 w 1412"/>
                <a:gd name="T45" fmla="*/ 691 h 693"/>
                <a:gd name="T46" fmla="*/ 91 w 1412"/>
                <a:gd name="T47" fmla="*/ 693 h 693"/>
                <a:gd name="T48" fmla="*/ 72 w 1412"/>
                <a:gd name="T49" fmla="*/ 692 h 693"/>
                <a:gd name="T50" fmla="*/ 53 w 1412"/>
                <a:gd name="T51" fmla="*/ 685 h 693"/>
                <a:gd name="T52" fmla="*/ 36 w 1412"/>
                <a:gd name="T53" fmla="*/ 675 h 693"/>
                <a:gd name="T54" fmla="*/ 21 w 1412"/>
                <a:gd name="T55" fmla="*/ 661 h 693"/>
                <a:gd name="T56" fmla="*/ 10 w 1412"/>
                <a:gd name="T57" fmla="*/ 644 h 693"/>
                <a:gd name="T58" fmla="*/ 2 w 1412"/>
                <a:gd name="T59" fmla="*/ 624 h 693"/>
                <a:gd name="T60" fmla="*/ 0 w 1412"/>
                <a:gd name="T61" fmla="*/ 605 h 693"/>
                <a:gd name="T62" fmla="*/ 2 w 1412"/>
                <a:gd name="T63" fmla="*/ 585 h 693"/>
                <a:gd name="T64" fmla="*/ 8 w 1412"/>
                <a:gd name="T65" fmla="*/ 567 h 693"/>
                <a:gd name="T66" fmla="*/ 17 w 1412"/>
                <a:gd name="T67" fmla="*/ 549 h 693"/>
                <a:gd name="T68" fmla="*/ 33 w 1412"/>
                <a:gd name="T69" fmla="*/ 534 h 693"/>
                <a:gd name="T70" fmla="*/ 648 w 1412"/>
                <a:gd name="T71" fmla="*/ 21 h 693"/>
                <a:gd name="T72" fmla="*/ 667 w 1412"/>
                <a:gd name="T73" fmla="*/ 9 h 693"/>
                <a:gd name="T74" fmla="*/ 686 w 1412"/>
                <a:gd name="T75" fmla="*/ 2 h 693"/>
                <a:gd name="T76" fmla="*/ 706 w 1412"/>
                <a:gd name="T77" fmla="*/ 0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2" h="693">
                  <a:moveTo>
                    <a:pt x="706" y="0"/>
                  </a:moveTo>
                  <a:lnTo>
                    <a:pt x="727" y="2"/>
                  </a:lnTo>
                  <a:lnTo>
                    <a:pt x="746" y="9"/>
                  </a:lnTo>
                  <a:lnTo>
                    <a:pt x="764" y="21"/>
                  </a:lnTo>
                  <a:lnTo>
                    <a:pt x="1380" y="534"/>
                  </a:lnTo>
                  <a:lnTo>
                    <a:pt x="1395" y="549"/>
                  </a:lnTo>
                  <a:lnTo>
                    <a:pt x="1404" y="567"/>
                  </a:lnTo>
                  <a:lnTo>
                    <a:pt x="1411" y="585"/>
                  </a:lnTo>
                  <a:lnTo>
                    <a:pt x="1412" y="605"/>
                  </a:lnTo>
                  <a:lnTo>
                    <a:pt x="1410" y="624"/>
                  </a:lnTo>
                  <a:lnTo>
                    <a:pt x="1403" y="644"/>
                  </a:lnTo>
                  <a:lnTo>
                    <a:pt x="1391" y="661"/>
                  </a:lnTo>
                  <a:lnTo>
                    <a:pt x="1377" y="675"/>
                  </a:lnTo>
                  <a:lnTo>
                    <a:pt x="1360" y="685"/>
                  </a:lnTo>
                  <a:lnTo>
                    <a:pt x="1341" y="691"/>
                  </a:lnTo>
                  <a:lnTo>
                    <a:pt x="1323" y="693"/>
                  </a:lnTo>
                  <a:lnTo>
                    <a:pt x="1302" y="691"/>
                  </a:lnTo>
                  <a:lnTo>
                    <a:pt x="1284" y="684"/>
                  </a:lnTo>
                  <a:lnTo>
                    <a:pt x="1265" y="672"/>
                  </a:lnTo>
                  <a:lnTo>
                    <a:pt x="706" y="206"/>
                  </a:lnTo>
                  <a:lnTo>
                    <a:pt x="147" y="672"/>
                  </a:lnTo>
                  <a:lnTo>
                    <a:pt x="129" y="684"/>
                  </a:lnTo>
                  <a:lnTo>
                    <a:pt x="111" y="691"/>
                  </a:lnTo>
                  <a:lnTo>
                    <a:pt x="91" y="693"/>
                  </a:lnTo>
                  <a:lnTo>
                    <a:pt x="72" y="692"/>
                  </a:lnTo>
                  <a:lnTo>
                    <a:pt x="53" y="685"/>
                  </a:lnTo>
                  <a:lnTo>
                    <a:pt x="36" y="675"/>
                  </a:lnTo>
                  <a:lnTo>
                    <a:pt x="21" y="661"/>
                  </a:lnTo>
                  <a:lnTo>
                    <a:pt x="10" y="644"/>
                  </a:lnTo>
                  <a:lnTo>
                    <a:pt x="2" y="624"/>
                  </a:lnTo>
                  <a:lnTo>
                    <a:pt x="0" y="605"/>
                  </a:lnTo>
                  <a:lnTo>
                    <a:pt x="2" y="585"/>
                  </a:lnTo>
                  <a:lnTo>
                    <a:pt x="8" y="567"/>
                  </a:lnTo>
                  <a:lnTo>
                    <a:pt x="17" y="549"/>
                  </a:lnTo>
                  <a:lnTo>
                    <a:pt x="33" y="534"/>
                  </a:lnTo>
                  <a:lnTo>
                    <a:pt x="648" y="21"/>
                  </a:lnTo>
                  <a:lnTo>
                    <a:pt x="667" y="9"/>
                  </a:lnTo>
                  <a:lnTo>
                    <a:pt x="686" y="2"/>
                  </a:lnTo>
                  <a:lnTo>
                    <a:pt x="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9" name="Freeform 254"/>
            <p:cNvSpPr>
              <a:spLocks/>
            </p:cNvSpPr>
            <p:nvPr/>
          </p:nvSpPr>
          <p:spPr bwMode="auto">
            <a:xfrm>
              <a:off x="4839" y="3364"/>
              <a:ext cx="283" cy="525"/>
            </a:xfrm>
            <a:custGeom>
              <a:avLst/>
              <a:gdLst>
                <a:gd name="T0" fmla="*/ 282 w 565"/>
                <a:gd name="T1" fmla="*/ 0 h 1052"/>
                <a:gd name="T2" fmla="*/ 306 w 565"/>
                <a:gd name="T3" fmla="*/ 4 h 1052"/>
                <a:gd name="T4" fmla="*/ 328 w 565"/>
                <a:gd name="T5" fmla="*/ 13 h 1052"/>
                <a:gd name="T6" fmla="*/ 345 w 565"/>
                <a:gd name="T7" fmla="*/ 26 h 1052"/>
                <a:gd name="T8" fmla="*/ 359 w 565"/>
                <a:gd name="T9" fmla="*/ 45 h 1052"/>
                <a:gd name="T10" fmla="*/ 369 w 565"/>
                <a:gd name="T11" fmla="*/ 67 h 1052"/>
                <a:gd name="T12" fmla="*/ 372 w 565"/>
                <a:gd name="T13" fmla="*/ 91 h 1052"/>
                <a:gd name="T14" fmla="*/ 372 w 565"/>
                <a:gd name="T15" fmla="*/ 755 h 1052"/>
                <a:gd name="T16" fmla="*/ 412 w 565"/>
                <a:gd name="T17" fmla="*/ 715 h 1052"/>
                <a:gd name="T18" fmla="*/ 429 w 565"/>
                <a:gd name="T19" fmla="*/ 702 h 1052"/>
                <a:gd name="T20" fmla="*/ 447 w 565"/>
                <a:gd name="T21" fmla="*/ 693 h 1052"/>
                <a:gd name="T22" fmla="*/ 467 w 565"/>
                <a:gd name="T23" fmla="*/ 689 h 1052"/>
                <a:gd name="T24" fmla="*/ 486 w 565"/>
                <a:gd name="T25" fmla="*/ 689 h 1052"/>
                <a:gd name="T26" fmla="*/ 505 w 565"/>
                <a:gd name="T27" fmla="*/ 693 h 1052"/>
                <a:gd name="T28" fmla="*/ 523 w 565"/>
                <a:gd name="T29" fmla="*/ 702 h 1052"/>
                <a:gd name="T30" fmla="*/ 539 w 565"/>
                <a:gd name="T31" fmla="*/ 715 h 1052"/>
                <a:gd name="T32" fmla="*/ 552 w 565"/>
                <a:gd name="T33" fmla="*/ 731 h 1052"/>
                <a:gd name="T34" fmla="*/ 561 w 565"/>
                <a:gd name="T35" fmla="*/ 748 h 1052"/>
                <a:gd name="T36" fmla="*/ 565 w 565"/>
                <a:gd name="T37" fmla="*/ 768 h 1052"/>
                <a:gd name="T38" fmla="*/ 565 w 565"/>
                <a:gd name="T39" fmla="*/ 788 h 1052"/>
                <a:gd name="T40" fmla="*/ 561 w 565"/>
                <a:gd name="T41" fmla="*/ 807 h 1052"/>
                <a:gd name="T42" fmla="*/ 552 w 565"/>
                <a:gd name="T43" fmla="*/ 826 h 1052"/>
                <a:gd name="T44" fmla="*/ 539 w 565"/>
                <a:gd name="T45" fmla="*/ 842 h 1052"/>
                <a:gd name="T46" fmla="*/ 362 w 565"/>
                <a:gd name="T47" fmla="*/ 1018 h 1052"/>
                <a:gd name="T48" fmla="*/ 345 w 565"/>
                <a:gd name="T49" fmla="*/ 1033 h 1052"/>
                <a:gd name="T50" fmla="*/ 325 w 565"/>
                <a:gd name="T51" fmla="*/ 1043 h 1052"/>
                <a:gd name="T52" fmla="*/ 304 w 565"/>
                <a:gd name="T53" fmla="*/ 1050 h 1052"/>
                <a:gd name="T54" fmla="*/ 282 w 565"/>
                <a:gd name="T55" fmla="*/ 1052 h 1052"/>
                <a:gd name="T56" fmla="*/ 260 w 565"/>
                <a:gd name="T57" fmla="*/ 1050 h 1052"/>
                <a:gd name="T58" fmla="*/ 240 w 565"/>
                <a:gd name="T59" fmla="*/ 1043 h 1052"/>
                <a:gd name="T60" fmla="*/ 219 w 565"/>
                <a:gd name="T61" fmla="*/ 1033 h 1052"/>
                <a:gd name="T62" fmla="*/ 202 w 565"/>
                <a:gd name="T63" fmla="*/ 1018 h 1052"/>
                <a:gd name="T64" fmla="*/ 25 w 565"/>
                <a:gd name="T65" fmla="*/ 842 h 1052"/>
                <a:gd name="T66" fmla="*/ 13 w 565"/>
                <a:gd name="T67" fmla="*/ 826 h 1052"/>
                <a:gd name="T68" fmla="*/ 4 w 565"/>
                <a:gd name="T69" fmla="*/ 807 h 1052"/>
                <a:gd name="T70" fmla="*/ 0 w 565"/>
                <a:gd name="T71" fmla="*/ 788 h 1052"/>
                <a:gd name="T72" fmla="*/ 0 w 565"/>
                <a:gd name="T73" fmla="*/ 768 h 1052"/>
                <a:gd name="T74" fmla="*/ 4 w 565"/>
                <a:gd name="T75" fmla="*/ 748 h 1052"/>
                <a:gd name="T76" fmla="*/ 13 w 565"/>
                <a:gd name="T77" fmla="*/ 731 h 1052"/>
                <a:gd name="T78" fmla="*/ 25 w 565"/>
                <a:gd name="T79" fmla="*/ 715 h 1052"/>
                <a:gd name="T80" fmla="*/ 41 w 565"/>
                <a:gd name="T81" fmla="*/ 702 h 1052"/>
                <a:gd name="T82" fmla="*/ 59 w 565"/>
                <a:gd name="T83" fmla="*/ 693 h 1052"/>
                <a:gd name="T84" fmla="*/ 79 w 565"/>
                <a:gd name="T85" fmla="*/ 689 h 1052"/>
                <a:gd name="T86" fmla="*/ 98 w 565"/>
                <a:gd name="T87" fmla="*/ 689 h 1052"/>
                <a:gd name="T88" fmla="*/ 118 w 565"/>
                <a:gd name="T89" fmla="*/ 693 h 1052"/>
                <a:gd name="T90" fmla="*/ 135 w 565"/>
                <a:gd name="T91" fmla="*/ 702 h 1052"/>
                <a:gd name="T92" fmla="*/ 152 w 565"/>
                <a:gd name="T93" fmla="*/ 715 h 1052"/>
                <a:gd name="T94" fmla="*/ 193 w 565"/>
                <a:gd name="T95" fmla="*/ 755 h 1052"/>
                <a:gd name="T96" fmla="*/ 193 w 565"/>
                <a:gd name="T97" fmla="*/ 91 h 1052"/>
                <a:gd name="T98" fmla="*/ 196 w 565"/>
                <a:gd name="T99" fmla="*/ 67 h 1052"/>
                <a:gd name="T100" fmla="*/ 205 w 565"/>
                <a:gd name="T101" fmla="*/ 45 h 1052"/>
                <a:gd name="T102" fmla="*/ 219 w 565"/>
                <a:gd name="T103" fmla="*/ 26 h 1052"/>
                <a:gd name="T104" fmla="*/ 237 w 565"/>
                <a:gd name="T105" fmla="*/ 13 h 1052"/>
                <a:gd name="T106" fmla="*/ 258 w 565"/>
                <a:gd name="T107" fmla="*/ 4 h 1052"/>
                <a:gd name="T108" fmla="*/ 282 w 565"/>
                <a:gd name="T109" fmla="*/ 0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5" h="1052">
                  <a:moveTo>
                    <a:pt x="282" y="0"/>
                  </a:moveTo>
                  <a:lnTo>
                    <a:pt x="306" y="4"/>
                  </a:lnTo>
                  <a:lnTo>
                    <a:pt x="328" y="13"/>
                  </a:lnTo>
                  <a:lnTo>
                    <a:pt x="345" y="26"/>
                  </a:lnTo>
                  <a:lnTo>
                    <a:pt x="359" y="45"/>
                  </a:lnTo>
                  <a:lnTo>
                    <a:pt x="369" y="67"/>
                  </a:lnTo>
                  <a:lnTo>
                    <a:pt x="372" y="91"/>
                  </a:lnTo>
                  <a:lnTo>
                    <a:pt x="372" y="755"/>
                  </a:lnTo>
                  <a:lnTo>
                    <a:pt x="412" y="715"/>
                  </a:lnTo>
                  <a:lnTo>
                    <a:pt x="429" y="702"/>
                  </a:lnTo>
                  <a:lnTo>
                    <a:pt x="447" y="693"/>
                  </a:lnTo>
                  <a:lnTo>
                    <a:pt x="467" y="689"/>
                  </a:lnTo>
                  <a:lnTo>
                    <a:pt x="486" y="689"/>
                  </a:lnTo>
                  <a:lnTo>
                    <a:pt x="505" y="693"/>
                  </a:lnTo>
                  <a:lnTo>
                    <a:pt x="523" y="702"/>
                  </a:lnTo>
                  <a:lnTo>
                    <a:pt x="539" y="715"/>
                  </a:lnTo>
                  <a:lnTo>
                    <a:pt x="552" y="731"/>
                  </a:lnTo>
                  <a:lnTo>
                    <a:pt x="561" y="748"/>
                  </a:lnTo>
                  <a:lnTo>
                    <a:pt x="565" y="768"/>
                  </a:lnTo>
                  <a:lnTo>
                    <a:pt x="565" y="788"/>
                  </a:lnTo>
                  <a:lnTo>
                    <a:pt x="561" y="807"/>
                  </a:lnTo>
                  <a:lnTo>
                    <a:pt x="552" y="826"/>
                  </a:lnTo>
                  <a:lnTo>
                    <a:pt x="539" y="842"/>
                  </a:lnTo>
                  <a:lnTo>
                    <a:pt x="362" y="1018"/>
                  </a:lnTo>
                  <a:lnTo>
                    <a:pt x="345" y="1033"/>
                  </a:lnTo>
                  <a:lnTo>
                    <a:pt x="325" y="1043"/>
                  </a:lnTo>
                  <a:lnTo>
                    <a:pt x="304" y="1050"/>
                  </a:lnTo>
                  <a:lnTo>
                    <a:pt x="282" y="1052"/>
                  </a:lnTo>
                  <a:lnTo>
                    <a:pt x="260" y="1050"/>
                  </a:lnTo>
                  <a:lnTo>
                    <a:pt x="240" y="1043"/>
                  </a:lnTo>
                  <a:lnTo>
                    <a:pt x="219" y="1033"/>
                  </a:lnTo>
                  <a:lnTo>
                    <a:pt x="202" y="1018"/>
                  </a:lnTo>
                  <a:lnTo>
                    <a:pt x="25" y="842"/>
                  </a:lnTo>
                  <a:lnTo>
                    <a:pt x="13" y="826"/>
                  </a:lnTo>
                  <a:lnTo>
                    <a:pt x="4" y="807"/>
                  </a:lnTo>
                  <a:lnTo>
                    <a:pt x="0" y="788"/>
                  </a:lnTo>
                  <a:lnTo>
                    <a:pt x="0" y="768"/>
                  </a:lnTo>
                  <a:lnTo>
                    <a:pt x="4" y="748"/>
                  </a:lnTo>
                  <a:lnTo>
                    <a:pt x="13" y="731"/>
                  </a:lnTo>
                  <a:lnTo>
                    <a:pt x="25" y="715"/>
                  </a:lnTo>
                  <a:lnTo>
                    <a:pt x="41" y="702"/>
                  </a:lnTo>
                  <a:lnTo>
                    <a:pt x="59" y="693"/>
                  </a:lnTo>
                  <a:lnTo>
                    <a:pt x="79" y="689"/>
                  </a:lnTo>
                  <a:lnTo>
                    <a:pt x="98" y="689"/>
                  </a:lnTo>
                  <a:lnTo>
                    <a:pt x="118" y="693"/>
                  </a:lnTo>
                  <a:lnTo>
                    <a:pt x="135" y="702"/>
                  </a:lnTo>
                  <a:lnTo>
                    <a:pt x="152" y="715"/>
                  </a:lnTo>
                  <a:lnTo>
                    <a:pt x="193" y="755"/>
                  </a:lnTo>
                  <a:lnTo>
                    <a:pt x="193" y="91"/>
                  </a:lnTo>
                  <a:lnTo>
                    <a:pt x="196" y="67"/>
                  </a:lnTo>
                  <a:lnTo>
                    <a:pt x="205" y="45"/>
                  </a:lnTo>
                  <a:lnTo>
                    <a:pt x="219" y="26"/>
                  </a:lnTo>
                  <a:lnTo>
                    <a:pt x="237" y="13"/>
                  </a:lnTo>
                  <a:lnTo>
                    <a:pt x="258" y="4"/>
                  </a:lnTo>
                  <a:lnTo>
                    <a:pt x="2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0" name="Freeform 255"/>
            <p:cNvSpPr>
              <a:spLocks/>
            </p:cNvSpPr>
            <p:nvPr/>
          </p:nvSpPr>
          <p:spPr bwMode="auto">
            <a:xfrm>
              <a:off x="5619" y="3282"/>
              <a:ext cx="283" cy="525"/>
            </a:xfrm>
            <a:custGeom>
              <a:avLst/>
              <a:gdLst>
                <a:gd name="T0" fmla="*/ 283 w 566"/>
                <a:gd name="T1" fmla="*/ 0 h 1050"/>
                <a:gd name="T2" fmla="*/ 304 w 566"/>
                <a:gd name="T3" fmla="*/ 2 h 1050"/>
                <a:gd name="T4" fmla="*/ 326 w 566"/>
                <a:gd name="T5" fmla="*/ 9 h 1050"/>
                <a:gd name="T6" fmla="*/ 346 w 566"/>
                <a:gd name="T7" fmla="*/ 19 h 1050"/>
                <a:gd name="T8" fmla="*/ 363 w 566"/>
                <a:gd name="T9" fmla="*/ 34 h 1050"/>
                <a:gd name="T10" fmla="*/ 540 w 566"/>
                <a:gd name="T11" fmla="*/ 210 h 1050"/>
                <a:gd name="T12" fmla="*/ 553 w 566"/>
                <a:gd name="T13" fmla="*/ 226 h 1050"/>
                <a:gd name="T14" fmla="*/ 562 w 566"/>
                <a:gd name="T15" fmla="*/ 245 h 1050"/>
                <a:gd name="T16" fmla="*/ 566 w 566"/>
                <a:gd name="T17" fmla="*/ 263 h 1050"/>
                <a:gd name="T18" fmla="*/ 566 w 566"/>
                <a:gd name="T19" fmla="*/ 283 h 1050"/>
                <a:gd name="T20" fmla="*/ 562 w 566"/>
                <a:gd name="T21" fmla="*/ 302 h 1050"/>
                <a:gd name="T22" fmla="*/ 553 w 566"/>
                <a:gd name="T23" fmla="*/ 321 h 1050"/>
                <a:gd name="T24" fmla="*/ 540 w 566"/>
                <a:gd name="T25" fmla="*/ 337 h 1050"/>
                <a:gd name="T26" fmla="*/ 526 w 566"/>
                <a:gd name="T27" fmla="*/ 348 h 1050"/>
                <a:gd name="T28" fmla="*/ 511 w 566"/>
                <a:gd name="T29" fmla="*/ 357 h 1050"/>
                <a:gd name="T30" fmla="*/ 493 w 566"/>
                <a:gd name="T31" fmla="*/ 361 h 1050"/>
                <a:gd name="T32" fmla="*/ 477 w 566"/>
                <a:gd name="T33" fmla="*/ 363 h 1050"/>
                <a:gd name="T34" fmla="*/ 460 w 566"/>
                <a:gd name="T35" fmla="*/ 361 h 1050"/>
                <a:gd name="T36" fmla="*/ 444 w 566"/>
                <a:gd name="T37" fmla="*/ 357 h 1050"/>
                <a:gd name="T38" fmla="*/ 427 w 566"/>
                <a:gd name="T39" fmla="*/ 348 h 1050"/>
                <a:gd name="T40" fmla="*/ 413 w 566"/>
                <a:gd name="T41" fmla="*/ 337 h 1050"/>
                <a:gd name="T42" fmla="*/ 373 w 566"/>
                <a:gd name="T43" fmla="*/ 296 h 1050"/>
                <a:gd name="T44" fmla="*/ 373 w 566"/>
                <a:gd name="T45" fmla="*/ 961 h 1050"/>
                <a:gd name="T46" fmla="*/ 370 w 566"/>
                <a:gd name="T47" fmla="*/ 985 h 1050"/>
                <a:gd name="T48" fmla="*/ 360 w 566"/>
                <a:gd name="T49" fmla="*/ 1007 h 1050"/>
                <a:gd name="T50" fmla="*/ 347 w 566"/>
                <a:gd name="T51" fmla="*/ 1024 h 1050"/>
                <a:gd name="T52" fmla="*/ 328 w 566"/>
                <a:gd name="T53" fmla="*/ 1039 h 1050"/>
                <a:gd name="T54" fmla="*/ 307 w 566"/>
                <a:gd name="T55" fmla="*/ 1047 h 1050"/>
                <a:gd name="T56" fmla="*/ 283 w 566"/>
                <a:gd name="T57" fmla="*/ 1050 h 1050"/>
                <a:gd name="T58" fmla="*/ 259 w 566"/>
                <a:gd name="T59" fmla="*/ 1047 h 1050"/>
                <a:gd name="T60" fmla="*/ 238 w 566"/>
                <a:gd name="T61" fmla="*/ 1039 h 1050"/>
                <a:gd name="T62" fmla="*/ 220 w 566"/>
                <a:gd name="T63" fmla="*/ 1024 h 1050"/>
                <a:gd name="T64" fmla="*/ 206 w 566"/>
                <a:gd name="T65" fmla="*/ 1007 h 1050"/>
                <a:gd name="T66" fmla="*/ 197 w 566"/>
                <a:gd name="T67" fmla="*/ 985 h 1050"/>
                <a:gd name="T68" fmla="*/ 194 w 566"/>
                <a:gd name="T69" fmla="*/ 961 h 1050"/>
                <a:gd name="T70" fmla="*/ 194 w 566"/>
                <a:gd name="T71" fmla="*/ 296 h 1050"/>
                <a:gd name="T72" fmla="*/ 152 w 566"/>
                <a:gd name="T73" fmla="*/ 337 h 1050"/>
                <a:gd name="T74" fmla="*/ 136 w 566"/>
                <a:gd name="T75" fmla="*/ 350 h 1050"/>
                <a:gd name="T76" fmla="*/ 119 w 566"/>
                <a:gd name="T77" fmla="*/ 358 h 1050"/>
                <a:gd name="T78" fmla="*/ 99 w 566"/>
                <a:gd name="T79" fmla="*/ 362 h 1050"/>
                <a:gd name="T80" fmla="*/ 80 w 566"/>
                <a:gd name="T81" fmla="*/ 362 h 1050"/>
                <a:gd name="T82" fmla="*/ 60 w 566"/>
                <a:gd name="T83" fmla="*/ 358 h 1050"/>
                <a:gd name="T84" fmla="*/ 42 w 566"/>
                <a:gd name="T85" fmla="*/ 350 h 1050"/>
                <a:gd name="T86" fmla="*/ 25 w 566"/>
                <a:gd name="T87" fmla="*/ 337 h 1050"/>
                <a:gd name="T88" fmla="*/ 13 w 566"/>
                <a:gd name="T89" fmla="*/ 321 h 1050"/>
                <a:gd name="T90" fmla="*/ 5 w 566"/>
                <a:gd name="T91" fmla="*/ 302 h 1050"/>
                <a:gd name="T92" fmla="*/ 0 w 566"/>
                <a:gd name="T93" fmla="*/ 283 h 1050"/>
                <a:gd name="T94" fmla="*/ 0 w 566"/>
                <a:gd name="T95" fmla="*/ 263 h 1050"/>
                <a:gd name="T96" fmla="*/ 5 w 566"/>
                <a:gd name="T97" fmla="*/ 245 h 1050"/>
                <a:gd name="T98" fmla="*/ 13 w 566"/>
                <a:gd name="T99" fmla="*/ 226 h 1050"/>
                <a:gd name="T100" fmla="*/ 25 w 566"/>
                <a:gd name="T101" fmla="*/ 210 h 1050"/>
                <a:gd name="T102" fmla="*/ 202 w 566"/>
                <a:gd name="T103" fmla="*/ 34 h 1050"/>
                <a:gd name="T104" fmla="*/ 220 w 566"/>
                <a:gd name="T105" fmla="*/ 19 h 1050"/>
                <a:gd name="T106" fmla="*/ 240 w 566"/>
                <a:gd name="T107" fmla="*/ 9 h 1050"/>
                <a:gd name="T108" fmla="*/ 261 w 566"/>
                <a:gd name="T109" fmla="*/ 2 h 1050"/>
                <a:gd name="T110" fmla="*/ 283 w 566"/>
                <a:gd name="T111" fmla="*/ 0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6" h="1050">
                  <a:moveTo>
                    <a:pt x="283" y="0"/>
                  </a:moveTo>
                  <a:lnTo>
                    <a:pt x="304" y="2"/>
                  </a:lnTo>
                  <a:lnTo>
                    <a:pt x="326" y="9"/>
                  </a:lnTo>
                  <a:lnTo>
                    <a:pt x="346" y="19"/>
                  </a:lnTo>
                  <a:lnTo>
                    <a:pt x="363" y="34"/>
                  </a:lnTo>
                  <a:lnTo>
                    <a:pt x="540" y="210"/>
                  </a:lnTo>
                  <a:lnTo>
                    <a:pt x="553" y="226"/>
                  </a:lnTo>
                  <a:lnTo>
                    <a:pt x="562" y="245"/>
                  </a:lnTo>
                  <a:lnTo>
                    <a:pt x="566" y="263"/>
                  </a:lnTo>
                  <a:lnTo>
                    <a:pt x="566" y="283"/>
                  </a:lnTo>
                  <a:lnTo>
                    <a:pt x="562" y="302"/>
                  </a:lnTo>
                  <a:lnTo>
                    <a:pt x="553" y="321"/>
                  </a:lnTo>
                  <a:lnTo>
                    <a:pt x="540" y="337"/>
                  </a:lnTo>
                  <a:lnTo>
                    <a:pt x="526" y="348"/>
                  </a:lnTo>
                  <a:lnTo>
                    <a:pt x="511" y="357"/>
                  </a:lnTo>
                  <a:lnTo>
                    <a:pt x="493" y="361"/>
                  </a:lnTo>
                  <a:lnTo>
                    <a:pt x="477" y="363"/>
                  </a:lnTo>
                  <a:lnTo>
                    <a:pt x="460" y="361"/>
                  </a:lnTo>
                  <a:lnTo>
                    <a:pt x="444" y="357"/>
                  </a:lnTo>
                  <a:lnTo>
                    <a:pt x="427" y="348"/>
                  </a:lnTo>
                  <a:lnTo>
                    <a:pt x="413" y="337"/>
                  </a:lnTo>
                  <a:lnTo>
                    <a:pt x="373" y="296"/>
                  </a:lnTo>
                  <a:lnTo>
                    <a:pt x="373" y="961"/>
                  </a:lnTo>
                  <a:lnTo>
                    <a:pt x="370" y="985"/>
                  </a:lnTo>
                  <a:lnTo>
                    <a:pt x="360" y="1007"/>
                  </a:lnTo>
                  <a:lnTo>
                    <a:pt x="347" y="1024"/>
                  </a:lnTo>
                  <a:lnTo>
                    <a:pt x="328" y="1039"/>
                  </a:lnTo>
                  <a:lnTo>
                    <a:pt x="307" y="1047"/>
                  </a:lnTo>
                  <a:lnTo>
                    <a:pt x="283" y="1050"/>
                  </a:lnTo>
                  <a:lnTo>
                    <a:pt x="259" y="1047"/>
                  </a:lnTo>
                  <a:lnTo>
                    <a:pt x="238" y="1039"/>
                  </a:lnTo>
                  <a:lnTo>
                    <a:pt x="220" y="1024"/>
                  </a:lnTo>
                  <a:lnTo>
                    <a:pt x="206" y="1007"/>
                  </a:lnTo>
                  <a:lnTo>
                    <a:pt x="197" y="985"/>
                  </a:lnTo>
                  <a:lnTo>
                    <a:pt x="194" y="961"/>
                  </a:lnTo>
                  <a:lnTo>
                    <a:pt x="194" y="296"/>
                  </a:lnTo>
                  <a:lnTo>
                    <a:pt x="152" y="337"/>
                  </a:lnTo>
                  <a:lnTo>
                    <a:pt x="136" y="350"/>
                  </a:lnTo>
                  <a:lnTo>
                    <a:pt x="119" y="358"/>
                  </a:lnTo>
                  <a:lnTo>
                    <a:pt x="99" y="362"/>
                  </a:lnTo>
                  <a:lnTo>
                    <a:pt x="80" y="362"/>
                  </a:lnTo>
                  <a:lnTo>
                    <a:pt x="60" y="358"/>
                  </a:lnTo>
                  <a:lnTo>
                    <a:pt x="42" y="350"/>
                  </a:lnTo>
                  <a:lnTo>
                    <a:pt x="25" y="337"/>
                  </a:lnTo>
                  <a:lnTo>
                    <a:pt x="13" y="321"/>
                  </a:lnTo>
                  <a:lnTo>
                    <a:pt x="5" y="302"/>
                  </a:lnTo>
                  <a:lnTo>
                    <a:pt x="0" y="283"/>
                  </a:lnTo>
                  <a:lnTo>
                    <a:pt x="0" y="263"/>
                  </a:lnTo>
                  <a:lnTo>
                    <a:pt x="5" y="245"/>
                  </a:lnTo>
                  <a:lnTo>
                    <a:pt x="13" y="226"/>
                  </a:lnTo>
                  <a:lnTo>
                    <a:pt x="25" y="210"/>
                  </a:lnTo>
                  <a:lnTo>
                    <a:pt x="202" y="34"/>
                  </a:lnTo>
                  <a:lnTo>
                    <a:pt x="220" y="19"/>
                  </a:lnTo>
                  <a:lnTo>
                    <a:pt x="240" y="9"/>
                  </a:lnTo>
                  <a:lnTo>
                    <a:pt x="261" y="2"/>
                  </a:lnTo>
                  <a:lnTo>
                    <a:pt x="2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31" name="Group 279"/>
          <p:cNvGrpSpPr>
            <a:grpSpLocks noChangeAspect="1"/>
          </p:cNvGrpSpPr>
          <p:nvPr/>
        </p:nvGrpSpPr>
        <p:grpSpPr bwMode="auto">
          <a:xfrm>
            <a:off x="4846120" y="2049385"/>
            <a:ext cx="237329" cy="334619"/>
            <a:chOff x="4506" y="2376"/>
            <a:chExt cx="1349" cy="1902"/>
          </a:xfrm>
          <a:solidFill>
            <a:schemeClr val="tx1">
              <a:lumMod val="65000"/>
              <a:lumOff val="35000"/>
            </a:schemeClr>
          </a:solidFill>
        </p:grpSpPr>
        <p:sp>
          <p:nvSpPr>
            <p:cNvPr id="334" name="Freeform 281"/>
            <p:cNvSpPr>
              <a:spLocks/>
            </p:cNvSpPr>
            <p:nvPr/>
          </p:nvSpPr>
          <p:spPr bwMode="auto">
            <a:xfrm>
              <a:off x="5418" y="2376"/>
              <a:ext cx="295" cy="295"/>
            </a:xfrm>
            <a:custGeom>
              <a:avLst/>
              <a:gdLst>
                <a:gd name="T0" fmla="*/ 295 w 589"/>
                <a:gd name="T1" fmla="*/ 0 h 589"/>
                <a:gd name="T2" fmla="*/ 338 w 589"/>
                <a:gd name="T3" fmla="*/ 2 h 589"/>
                <a:gd name="T4" fmla="*/ 379 w 589"/>
                <a:gd name="T5" fmla="*/ 11 h 589"/>
                <a:gd name="T6" fmla="*/ 419 w 589"/>
                <a:gd name="T7" fmla="*/ 26 h 589"/>
                <a:gd name="T8" fmla="*/ 455 w 589"/>
                <a:gd name="T9" fmla="*/ 47 h 589"/>
                <a:gd name="T10" fmla="*/ 488 w 589"/>
                <a:gd name="T11" fmla="*/ 72 h 589"/>
                <a:gd name="T12" fmla="*/ 517 w 589"/>
                <a:gd name="T13" fmla="*/ 101 h 589"/>
                <a:gd name="T14" fmla="*/ 541 w 589"/>
                <a:gd name="T15" fmla="*/ 134 h 589"/>
                <a:gd name="T16" fmla="*/ 561 w 589"/>
                <a:gd name="T17" fmla="*/ 170 h 589"/>
                <a:gd name="T18" fmla="*/ 576 w 589"/>
                <a:gd name="T19" fmla="*/ 210 h 589"/>
                <a:gd name="T20" fmla="*/ 585 w 589"/>
                <a:gd name="T21" fmla="*/ 250 h 589"/>
                <a:gd name="T22" fmla="*/ 589 w 589"/>
                <a:gd name="T23" fmla="*/ 294 h 589"/>
                <a:gd name="T24" fmla="*/ 585 w 589"/>
                <a:gd name="T25" fmla="*/ 337 h 589"/>
                <a:gd name="T26" fmla="*/ 576 w 589"/>
                <a:gd name="T27" fmla="*/ 379 h 589"/>
                <a:gd name="T28" fmla="*/ 561 w 589"/>
                <a:gd name="T29" fmla="*/ 419 h 589"/>
                <a:gd name="T30" fmla="*/ 541 w 589"/>
                <a:gd name="T31" fmla="*/ 455 h 589"/>
                <a:gd name="T32" fmla="*/ 517 w 589"/>
                <a:gd name="T33" fmla="*/ 488 h 589"/>
                <a:gd name="T34" fmla="*/ 488 w 589"/>
                <a:gd name="T35" fmla="*/ 517 h 589"/>
                <a:gd name="T36" fmla="*/ 455 w 589"/>
                <a:gd name="T37" fmla="*/ 542 h 589"/>
                <a:gd name="T38" fmla="*/ 419 w 589"/>
                <a:gd name="T39" fmla="*/ 562 h 589"/>
                <a:gd name="T40" fmla="*/ 379 w 589"/>
                <a:gd name="T41" fmla="*/ 577 h 589"/>
                <a:gd name="T42" fmla="*/ 338 w 589"/>
                <a:gd name="T43" fmla="*/ 587 h 589"/>
                <a:gd name="T44" fmla="*/ 295 w 589"/>
                <a:gd name="T45" fmla="*/ 589 h 589"/>
                <a:gd name="T46" fmla="*/ 251 w 589"/>
                <a:gd name="T47" fmla="*/ 587 h 589"/>
                <a:gd name="T48" fmla="*/ 209 w 589"/>
                <a:gd name="T49" fmla="*/ 577 h 589"/>
                <a:gd name="T50" fmla="*/ 171 w 589"/>
                <a:gd name="T51" fmla="*/ 562 h 589"/>
                <a:gd name="T52" fmla="*/ 134 w 589"/>
                <a:gd name="T53" fmla="*/ 542 h 589"/>
                <a:gd name="T54" fmla="*/ 102 w 589"/>
                <a:gd name="T55" fmla="*/ 517 h 589"/>
                <a:gd name="T56" fmla="*/ 73 w 589"/>
                <a:gd name="T57" fmla="*/ 488 h 589"/>
                <a:gd name="T58" fmla="*/ 47 w 589"/>
                <a:gd name="T59" fmla="*/ 455 h 589"/>
                <a:gd name="T60" fmla="*/ 28 w 589"/>
                <a:gd name="T61" fmla="*/ 419 h 589"/>
                <a:gd name="T62" fmla="*/ 12 w 589"/>
                <a:gd name="T63" fmla="*/ 379 h 589"/>
                <a:gd name="T64" fmla="*/ 3 w 589"/>
                <a:gd name="T65" fmla="*/ 337 h 589"/>
                <a:gd name="T66" fmla="*/ 0 w 589"/>
                <a:gd name="T67" fmla="*/ 294 h 589"/>
                <a:gd name="T68" fmla="*/ 3 w 589"/>
                <a:gd name="T69" fmla="*/ 250 h 589"/>
                <a:gd name="T70" fmla="*/ 12 w 589"/>
                <a:gd name="T71" fmla="*/ 210 h 589"/>
                <a:gd name="T72" fmla="*/ 28 w 589"/>
                <a:gd name="T73" fmla="*/ 170 h 589"/>
                <a:gd name="T74" fmla="*/ 47 w 589"/>
                <a:gd name="T75" fmla="*/ 134 h 589"/>
                <a:gd name="T76" fmla="*/ 73 w 589"/>
                <a:gd name="T77" fmla="*/ 101 h 589"/>
                <a:gd name="T78" fmla="*/ 102 w 589"/>
                <a:gd name="T79" fmla="*/ 72 h 589"/>
                <a:gd name="T80" fmla="*/ 134 w 589"/>
                <a:gd name="T81" fmla="*/ 47 h 589"/>
                <a:gd name="T82" fmla="*/ 171 w 589"/>
                <a:gd name="T83" fmla="*/ 26 h 589"/>
                <a:gd name="T84" fmla="*/ 209 w 589"/>
                <a:gd name="T85" fmla="*/ 11 h 589"/>
                <a:gd name="T86" fmla="*/ 251 w 589"/>
                <a:gd name="T87" fmla="*/ 2 h 589"/>
                <a:gd name="T88" fmla="*/ 295 w 589"/>
                <a:gd name="T8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9" h="589">
                  <a:moveTo>
                    <a:pt x="295" y="0"/>
                  </a:moveTo>
                  <a:lnTo>
                    <a:pt x="338" y="2"/>
                  </a:lnTo>
                  <a:lnTo>
                    <a:pt x="379" y="11"/>
                  </a:lnTo>
                  <a:lnTo>
                    <a:pt x="419" y="26"/>
                  </a:lnTo>
                  <a:lnTo>
                    <a:pt x="455" y="47"/>
                  </a:lnTo>
                  <a:lnTo>
                    <a:pt x="488" y="72"/>
                  </a:lnTo>
                  <a:lnTo>
                    <a:pt x="517" y="101"/>
                  </a:lnTo>
                  <a:lnTo>
                    <a:pt x="541" y="134"/>
                  </a:lnTo>
                  <a:lnTo>
                    <a:pt x="561" y="170"/>
                  </a:lnTo>
                  <a:lnTo>
                    <a:pt x="576" y="210"/>
                  </a:lnTo>
                  <a:lnTo>
                    <a:pt x="585" y="250"/>
                  </a:lnTo>
                  <a:lnTo>
                    <a:pt x="589" y="294"/>
                  </a:lnTo>
                  <a:lnTo>
                    <a:pt x="585" y="337"/>
                  </a:lnTo>
                  <a:lnTo>
                    <a:pt x="576" y="379"/>
                  </a:lnTo>
                  <a:lnTo>
                    <a:pt x="561" y="419"/>
                  </a:lnTo>
                  <a:lnTo>
                    <a:pt x="541" y="455"/>
                  </a:lnTo>
                  <a:lnTo>
                    <a:pt x="517" y="488"/>
                  </a:lnTo>
                  <a:lnTo>
                    <a:pt x="488" y="517"/>
                  </a:lnTo>
                  <a:lnTo>
                    <a:pt x="455" y="542"/>
                  </a:lnTo>
                  <a:lnTo>
                    <a:pt x="419" y="562"/>
                  </a:lnTo>
                  <a:lnTo>
                    <a:pt x="379" y="577"/>
                  </a:lnTo>
                  <a:lnTo>
                    <a:pt x="338" y="587"/>
                  </a:lnTo>
                  <a:lnTo>
                    <a:pt x="295" y="589"/>
                  </a:lnTo>
                  <a:lnTo>
                    <a:pt x="251" y="587"/>
                  </a:lnTo>
                  <a:lnTo>
                    <a:pt x="209" y="577"/>
                  </a:lnTo>
                  <a:lnTo>
                    <a:pt x="171" y="562"/>
                  </a:lnTo>
                  <a:lnTo>
                    <a:pt x="134" y="542"/>
                  </a:lnTo>
                  <a:lnTo>
                    <a:pt x="102" y="517"/>
                  </a:lnTo>
                  <a:lnTo>
                    <a:pt x="73" y="488"/>
                  </a:lnTo>
                  <a:lnTo>
                    <a:pt x="47" y="455"/>
                  </a:lnTo>
                  <a:lnTo>
                    <a:pt x="28" y="419"/>
                  </a:lnTo>
                  <a:lnTo>
                    <a:pt x="12" y="379"/>
                  </a:lnTo>
                  <a:lnTo>
                    <a:pt x="3" y="337"/>
                  </a:lnTo>
                  <a:lnTo>
                    <a:pt x="0" y="294"/>
                  </a:lnTo>
                  <a:lnTo>
                    <a:pt x="3" y="250"/>
                  </a:lnTo>
                  <a:lnTo>
                    <a:pt x="12" y="210"/>
                  </a:lnTo>
                  <a:lnTo>
                    <a:pt x="28" y="170"/>
                  </a:lnTo>
                  <a:lnTo>
                    <a:pt x="47" y="134"/>
                  </a:lnTo>
                  <a:lnTo>
                    <a:pt x="73" y="101"/>
                  </a:lnTo>
                  <a:lnTo>
                    <a:pt x="102" y="72"/>
                  </a:lnTo>
                  <a:lnTo>
                    <a:pt x="134" y="47"/>
                  </a:lnTo>
                  <a:lnTo>
                    <a:pt x="171" y="26"/>
                  </a:lnTo>
                  <a:lnTo>
                    <a:pt x="209" y="11"/>
                  </a:lnTo>
                  <a:lnTo>
                    <a:pt x="251" y="2"/>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5" name="Freeform 282"/>
            <p:cNvSpPr>
              <a:spLocks/>
            </p:cNvSpPr>
            <p:nvPr/>
          </p:nvSpPr>
          <p:spPr bwMode="auto">
            <a:xfrm>
              <a:off x="5316" y="2707"/>
              <a:ext cx="500" cy="853"/>
            </a:xfrm>
            <a:custGeom>
              <a:avLst/>
              <a:gdLst>
                <a:gd name="T0" fmla="*/ 310 w 1000"/>
                <a:gd name="T1" fmla="*/ 0 h 1706"/>
                <a:gd name="T2" fmla="*/ 345 w 1000"/>
                <a:gd name="T3" fmla="*/ 12 h 1706"/>
                <a:gd name="T4" fmla="*/ 654 w 1000"/>
                <a:gd name="T5" fmla="*/ 12 h 1706"/>
                <a:gd name="T6" fmla="*/ 689 w 1000"/>
                <a:gd name="T7" fmla="*/ 0 h 1706"/>
                <a:gd name="T8" fmla="*/ 726 w 1000"/>
                <a:gd name="T9" fmla="*/ 3 h 1706"/>
                <a:gd name="T10" fmla="*/ 737 w 1000"/>
                <a:gd name="T11" fmla="*/ 7 h 1706"/>
                <a:gd name="T12" fmla="*/ 763 w 1000"/>
                <a:gd name="T13" fmla="*/ 15 h 1706"/>
                <a:gd name="T14" fmla="*/ 788 w 1000"/>
                <a:gd name="T15" fmla="*/ 23 h 1706"/>
                <a:gd name="T16" fmla="*/ 800 w 1000"/>
                <a:gd name="T17" fmla="*/ 27 h 1706"/>
                <a:gd name="T18" fmla="*/ 874 w 1000"/>
                <a:gd name="T19" fmla="*/ 63 h 1706"/>
                <a:gd name="T20" fmla="*/ 932 w 1000"/>
                <a:gd name="T21" fmla="*/ 117 h 1706"/>
                <a:gd name="T22" fmla="*/ 974 w 1000"/>
                <a:gd name="T23" fmla="*/ 184 h 1706"/>
                <a:gd name="T24" fmla="*/ 996 w 1000"/>
                <a:gd name="T25" fmla="*/ 262 h 1706"/>
                <a:gd name="T26" fmla="*/ 1000 w 1000"/>
                <a:gd name="T27" fmla="*/ 748 h 1706"/>
                <a:gd name="T28" fmla="*/ 993 w 1000"/>
                <a:gd name="T29" fmla="*/ 782 h 1706"/>
                <a:gd name="T30" fmla="*/ 837 w 1000"/>
                <a:gd name="T31" fmla="*/ 1023 h 1706"/>
                <a:gd name="T32" fmla="*/ 833 w 1000"/>
                <a:gd name="T33" fmla="*/ 1641 h 1706"/>
                <a:gd name="T34" fmla="*/ 810 w 1000"/>
                <a:gd name="T35" fmla="*/ 1681 h 1706"/>
                <a:gd name="T36" fmla="*/ 771 w 1000"/>
                <a:gd name="T37" fmla="*/ 1704 h 1706"/>
                <a:gd name="T38" fmla="*/ 252 w 1000"/>
                <a:gd name="T39" fmla="*/ 1706 h 1706"/>
                <a:gd name="T40" fmla="*/ 207 w 1000"/>
                <a:gd name="T41" fmla="*/ 1695 h 1706"/>
                <a:gd name="T42" fmla="*/ 175 w 1000"/>
                <a:gd name="T43" fmla="*/ 1662 h 1706"/>
                <a:gd name="T44" fmla="*/ 163 w 1000"/>
                <a:gd name="T45" fmla="*/ 1617 h 1706"/>
                <a:gd name="T46" fmla="*/ 14 w 1000"/>
                <a:gd name="T47" fmla="*/ 797 h 1706"/>
                <a:gd name="T48" fmla="*/ 1 w 1000"/>
                <a:gd name="T49" fmla="*/ 766 h 1706"/>
                <a:gd name="T50" fmla="*/ 0 w 1000"/>
                <a:gd name="T51" fmla="*/ 304 h 1706"/>
                <a:gd name="T52" fmla="*/ 11 w 1000"/>
                <a:gd name="T53" fmla="*/ 223 h 1706"/>
                <a:gd name="T54" fmla="*/ 44 w 1000"/>
                <a:gd name="T55" fmla="*/ 150 h 1706"/>
                <a:gd name="T56" fmla="*/ 95 w 1000"/>
                <a:gd name="T57" fmla="*/ 88 h 1706"/>
                <a:gd name="T58" fmla="*/ 161 w 1000"/>
                <a:gd name="T59" fmla="*/ 43 h 1706"/>
                <a:gd name="T60" fmla="*/ 202 w 1000"/>
                <a:gd name="T61" fmla="*/ 26 h 1706"/>
                <a:gd name="T62" fmla="*/ 223 w 1000"/>
                <a:gd name="T63" fmla="*/ 20 h 1706"/>
                <a:gd name="T64" fmla="*/ 250 w 1000"/>
                <a:gd name="T65" fmla="*/ 10 h 1706"/>
                <a:gd name="T66" fmla="*/ 271 w 1000"/>
                <a:gd name="T67" fmla="*/ 5 h 1706"/>
                <a:gd name="T68" fmla="*/ 292 w 1000"/>
                <a:gd name="T69" fmla="*/ 0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00" h="1706">
                  <a:moveTo>
                    <a:pt x="292" y="0"/>
                  </a:moveTo>
                  <a:lnTo>
                    <a:pt x="310" y="0"/>
                  </a:lnTo>
                  <a:lnTo>
                    <a:pt x="329" y="5"/>
                  </a:lnTo>
                  <a:lnTo>
                    <a:pt x="345" y="12"/>
                  </a:lnTo>
                  <a:lnTo>
                    <a:pt x="500" y="103"/>
                  </a:lnTo>
                  <a:lnTo>
                    <a:pt x="654" y="12"/>
                  </a:lnTo>
                  <a:lnTo>
                    <a:pt x="671" y="5"/>
                  </a:lnTo>
                  <a:lnTo>
                    <a:pt x="689" y="0"/>
                  </a:lnTo>
                  <a:lnTo>
                    <a:pt x="707" y="0"/>
                  </a:lnTo>
                  <a:lnTo>
                    <a:pt x="726" y="3"/>
                  </a:lnTo>
                  <a:lnTo>
                    <a:pt x="729" y="5"/>
                  </a:lnTo>
                  <a:lnTo>
                    <a:pt x="737" y="7"/>
                  </a:lnTo>
                  <a:lnTo>
                    <a:pt x="749" y="10"/>
                  </a:lnTo>
                  <a:lnTo>
                    <a:pt x="763" y="15"/>
                  </a:lnTo>
                  <a:lnTo>
                    <a:pt x="776" y="20"/>
                  </a:lnTo>
                  <a:lnTo>
                    <a:pt x="788" y="23"/>
                  </a:lnTo>
                  <a:lnTo>
                    <a:pt x="796" y="26"/>
                  </a:lnTo>
                  <a:lnTo>
                    <a:pt x="800" y="27"/>
                  </a:lnTo>
                  <a:lnTo>
                    <a:pt x="838" y="43"/>
                  </a:lnTo>
                  <a:lnTo>
                    <a:pt x="874" y="63"/>
                  </a:lnTo>
                  <a:lnTo>
                    <a:pt x="905" y="88"/>
                  </a:lnTo>
                  <a:lnTo>
                    <a:pt x="932" y="117"/>
                  </a:lnTo>
                  <a:lnTo>
                    <a:pt x="956" y="150"/>
                  </a:lnTo>
                  <a:lnTo>
                    <a:pt x="974" y="184"/>
                  </a:lnTo>
                  <a:lnTo>
                    <a:pt x="988" y="223"/>
                  </a:lnTo>
                  <a:lnTo>
                    <a:pt x="996" y="262"/>
                  </a:lnTo>
                  <a:lnTo>
                    <a:pt x="1000" y="304"/>
                  </a:lnTo>
                  <a:lnTo>
                    <a:pt x="1000" y="748"/>
                  </a:lnTo>
                  <a:lnTo>
                    <a:pt x="998" y="766"/>
                  </a:lnTo>
                  <a:lnTo>
                    <a:pt x="993" y="782"/>
                  </a:lnTo>
                  <a:lnTo>
                    <a:pt x="985" y="797"/>
                  </a:lnTo>
                  <a:lnTo>
                    <a:pt x="837" y="1023"/>
                  </a:lnTo>
                  <a:lnTo>
                    <a:pt x="837" y="1617"/>
                  </a:lnTo>
                  <a:lnTo>
                    <a:pt x="833" y="1641"/>
                  </a:lnTo>
                  <a:lnTo>
                    <a:pt x="824" y="1662"/>
                  </a:lnTo>
                  <a:lnTo>
                    <a:pt x="810" y="1681"/>
                  </a:lnTo>
                  <a:lnTo>
                    <a:pt x="793" y="1695"/>
                  </a:lnTo>
                  <a:lnTo>
                    <a:pt x="771" y="1704"/>
                  </a:lnTo>
                  <a:lnTo>
                    <a:pt x="748" y="1706"/>
                  </a:lnTo>
                  <a:lnTo>
                    <a:pt x="252" y="1706"/>
                  </a:lnTo>
                  <a:lnTo>
                    <a:pt x="228" y="1704"/>
                  </a:lnTo>
                  <a:lnTo>
                    <a:pt x="207" y="1695"/>
                  </a:lnTo>
                  <a:lnTo>
                    <a:pt x="189" y="1681"/>
                  </a:lnTo>
                  <a:lnTo>
                    <a:pt x="175" y="1662"/>
                  </a:lnTo>
                  <a:lnTo>
                    <a:pt x="165" y="1641"/>
                  </a:lnTo>
                  <a:lnTo>
                    <a:pt x="163" y="1617"/>
                  </a:lnTo>
                  <a:lnTo>
                    <a:pt x="163" y="1023"/>
                  </a:lnTo>
                  <a:lnTo>
                    <a:pt x="14" y="797"/>
                  </a:lnTo>
                  <a:lnTo>
                    <a:pt x="7" y="782"/>
                  </a:lnTo>
                  <a:lnTo>
                    <a:pt x="1" y="766"/>
                  </a:lnTo>
                  <a:lnTo>
                    <a:pt x="0" y="748"/>
                  </a:lnTo>
                  <a:lnTo>
                    <a:pt x="0" y="304"/>
                  </a:lnTo>
                  <a:lnTo>
                    <a:pt x="2" y="262"/>
                  </a:lnTo>
                  <a:lnTo>
                    <a:pt x="11" y="223"/>
                  </a:lnTo>
                  <a:lnTo>
                    <a:pt x="25" y="184"/>
                  </a:lnTo>
                  <a:lnTo>
                    <a:pt x="44" y="150"/>
                  </a:lnTo>
                  <a:lnTo>
                    <a:pt x="67" y="117"/>
                  </a:lnTo>
                  <a:lnTo>
                    <a:pt x="95" y="88"/>
                  </a:lnTo>
                  <a:lnTo>
                    <a:pt x="126" y="63"/>
                  </a:lnTo>
                  <a:lnTo>
                    <a:pt x="161" y="43"/>
                  </a:lnTo>
                  <a:lnTo>
                    <a:pt x="199" y="27"/>
                  </a:lnTo>
                  <a:lnTo>
                    <a:pt x="202" y="26"/>
                  </a:lnTo>
                  <a:lnTo>
                    <a:pt x="212" y="23"/>
                  </a:lnTo>
                  <a:lnTo>
                    <a:pt x="223" y="20"/>
                  </a:lnTo>
                  <a:lnTo>
                    <a:pt x="237" y="15"/>
                  </a:lnTo>
                  <a:lnTo>
                    <a:pt x="250" y="10"/>
                  </a:lnTo>
                  <a:lnTo>
                    <a:pt x="263" y="7"/>
                  </a:lnTo>
                  <a:lnTo>
                    <a:pt x="271" y="5"/>
                  </a:lnTo>
                  <a:lnTo>
                    <a:pt x="274" y="3"/>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6" name="Freeform 283"/>
            <p:cNvSpPr>
              <a:spLocks/>
            </p:cNvSpPr>
            <p:nvPr/>
          </p:nvSpPr>
          <p:spPr bwMode="auto">
            <a:xfrm>
              <a:off x="4506" y="3648"/>
              <a:ext cx="1349" cy="630"/>
            </a:xfrm>
            <a:custGeom>
              <a:avLst/>
              <a:gdLst>
                <a:gd name="T0" fmla="*/ 1527 w 2696"/>
                <a:gd name="T1" fmla="*/ 0 h 1260"/>
                <a:gd name="T2" fmla="*/ 2607 w 2696"/>
                <a:gd name="T3" fmla="*/ 0 h 1260"/>
                <a:gd name="T4" fmla="*/ 2630 w 2696"/>
                <a:gd name="T5" fmla="*/ 3 h 1260"/>
                <a:gd name="T6" fmla="*/ 2652 w 2696"/>
                <a:gd name="T7" fmla="*/ 11 h 1260"/>
                <a:gd name="T8" fmla="*/ 2670 w 2696"/>
                <a:gd name="T9" fmla="*/ 25 h 1260"/>
                <a:gd name="T10" fmla="*/ 2684 w 2696"/>
                <a:gd name="T11" fmla="*/ 44 h 1260"/>
                <a:gd name="T12" fmla="*/ 2693 w 2696"/>
                <a:gd name="T13" fmla="*/ 65 h 1260"/>
                <a:gd name="T14" fmla="*/ 2696 w 2696"/>
                <a:gd name="T15" fmla="*/ 89 h 1260"/>
                <a:gd name="T16" fmla="*/ 2696 w 2696"/>
                <a:gd name="T17" fmla="*/ 1170 h 1260"/>
                <a:gd name="T18" fmla="*/ 2693 w 2696"/>
                <a:gd name="T19" fmla="*/ 1195 h 1260"/>
                <a:gd name="T20" fmla="*/ 2684 w 2696"/>
                <a:gd name="T21" fmla="*/ 1216 h 1260"/>
                <a:gd name="T22" fmla="*/ 2670 w 2696"/>
                <a:gd name="T23" fmla="*/ 1234 h 1260"/>
                <a:gd name="T24" fmla="*/ 2652 w 2696"/>
                <a:gd name="T25" fmla="*/ 1248 h 1260"/>
                <a:gd name="T26" fmla="*/ 2630 w 2696"/>
                <a:gd name="T27" fmla="*/ 1256 h 1260"/>
                <a:gd name="T28" fmla="*/ 2607 w 2696"/>
                <a:gd name="T29" fmla="*/ 1260 h 1260"/>
                <a:gd name="T30" fmla="*/ 89 w 2696"/>
                <a:gd name="T31" fmla="*/ 1260 h 1260"/>
                <a:gd name="T32" fmla="*/ 66 w 2696"/>
                <a:gd name="T33" fmla="*/ 1256 h 1260"/>
                <a:gd name="T34" fmla="*/ 44 w 2696"/>
                <a:gd name="T35" fmla="*/ 1248 h 1260"/>
                <a:gd name="T36" fmla="*/ 26 w 2696"/>
                <a:gd name="T37" fmla="*/ 1234 h 1260"/>
                <a:gd name="T38" fmla="*/ 13 w 2696"/>
                <a:gd name="T39" fmla="*/ 1216 h 1260"/>
                <a:gd name="T40" fmla="*/ 3 w 2696"/>
                <a:gd name="T41" fmla="*/ 1195 h 1260"/>
                <a:gd name="T42" fmla="*/ 0 w 2696"/>
                <a:gd name="T43" fmla="*/ 1170 h 1260"/>
                <a:gd name="T44" fmla="*/ 0 w 2696"/>
                <a:gd name="T45" fmla="*/ 810 h 1260"/>
                <a:gd name="T46" fmla="*/ 3 w 2696"/>
                <a:gd name="T47" fmla="*/ 786 h 1260"/>
                <a:gd name="T48" fmla="*/ 13 w 2696"/>
                <a:gd name="T49" fmla="*/ 765 h 1260"/>
                <a:gd name="T50" fmla="*/ 26 w 2696"/>
                <a:gd name="T51" fmla="*/ 747 h 1260"/>
                <a:gd name="T52" fmla="*/ 44 w 2696"/>
                <a:gd name="T53" fmla="*/ 733 h 1260"/>
                <a:gd name="T54" fmla="*/ 66 w 2696"/>
                <a:gd name="T55" fmla="*/ 724 h 1260"/>
                <a:gd name="T56" fmla="*/ 89 w 2696"/>
                <a:gd name="T57" fmla="*/ 721 h 1260"/>
                <a:gd name="T58" fmla="*/ 720 w 2696"/>
                <a:gd name="T59" fmla="*/ 721 h 1260"/>
                <a:gd name="T60" fmla="*/ 720 w 2696"/>
                <a:gd name="T61" fmla="*/ 450 h 1260"/>
                <a:gd name="T62" fmla="*/ 723 w 2696"/>
                <a:gd name="T63" fmla="*/ 426 h 1260"/>
                <a:gd name="T64" fmla="*/ 731 w 2696"/>
                <a:gd name="T65" fmla="*/ 405 h 1260"/>
                <a:gd name="T66" fmla="*/ 745 w 2696"/>
                <a:gd name="T67" fmla="*/ 386 h 1260"/>
                <a:gd name="T68" fmla="*/ 764 w 2696"/>
                <a:gd name="T69" fmla="*/ 372 h 1260"/>
                <a:gd name="T70" fmla="*/ 784 w 2696"/>
                <a:gd name="T71" fmla="*/ 363 h 1260"/>
                <a:gd name="T72" fmla="*/ 809 w 2696"/>
                <a:gd name="T73" fmla="*/ 361 h 1260"/>
                <a:gd name="T74" fmla="*/ 1438 w 2696"/>
                <a:gd name="T75" fmla="*/ 361 h 1260"/>
                <a:gd name="T76" fmla="*/ 1438 w 2696"/>
                <a:gd name="T77" fmla="*/ 89 h 1260"/>
                <a:gd name="T78" fmla="*/ 1442 w 2696"/>
                <a:gd name="T79" fmla="*/ 65 h 1260"/>
                <a:gd name="T80" fmla="*/ 1451 w 2696"/>
                <a:gd name="T81" fmla="*/ 44 h 1260"/>
                <a:gd name="T82" fmla="*/ 1465 w 2696"/>
                <a:gd name="T83" fmla="*/ 25 h 1260"/>
                <a:gd name="T84" fmla="*/ 1484 w 2696"/>
                <a:gd name="T85" fmla="*/ 11 h 1260"/>
                <a:gd name="T86" fmla="*/ 1504 w 2696"/>
                <a:gd name="T87" fmla="*/ 3 h 1260"/>
                <a:gd name="T88" fmla="*/ 1527 w 2696"/>
                <a:gd name="T89" fmla="*/ 0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96" h="1260">
                  <a:moveTo>
                    <a:pt x="1527" y="0"/>
                  </a:moveTo>
                  <a:lnTo>
                    <a:pt x="2607" y="0"/>
                  </a:lnTo>
                  <a:lnTo>
                    <a:pt x="2630" y="3"/>
                  </a:lnTo>
                  <a:lnTo>
                    <a:pt x="2652" y="11"/>
                  </a:lnTo>
                  <a:lnTo>
                    <a:pt x="2670" y="25"/>
                  </a:lnTo>
                  <a:lnTo>
                    <a:pt x="2684" y="44"/>
                  </a:lnTo>
                  <a:lnTo>
                    <a:pt x="2693" y="65"/>
                  </a:lnTo>
                  <a:lnTo>
                    <a:pt x="2696" y="89"/>
                  </a:lnTo>
                  <a:lnTo>
                    <a:pt x="2696" y="1170"/>
                  </a:lnTo>
                  <a:lnTo>
                    <a:pt x="2693" y="1195"/>
                  </a:lnTo>
                  <a:lnTo>
                    <a:pt x="2684" y="1216"/>
                  </a:lnTo>
                  <a:lnTo>
                    <a:pt x="2670" y="1234"/>
                  </a:lnTo>
                  <a:lnTo>
                    <a:pt x="2652" y="1248"/>
                  </a:lnTo>
                  <a:lnTo>
                    <a:pt x="2630" y="1256"/>
                  </a:lnTo>
                  <a:lnTo>
                    <a:pt x="2607" y="1260"/>
                  </a:lnTo>
                  <a:lnTo>
                    <a:pt x="89" y="1260"/>
                  </a:lnTo>
                  <a:lnTo>
                    <a:pt x="66" y="1256"/>
                  </a:lnTo>
                  <a:lnTo>
                    <a:pt x="44" y="1248"/>
                  </a:lnTo>
                  <a:lnTo>
                    <a:pt x="26" y="1234"/>
                  </a:lnTo>
                  <a:lnTo>
                    <a:pt x="13" y="1216"/>
                  </a:lnTo>
                  <a:lnTo>
                    <a:pt x="3" y="1195"/>
                  </a:lnTo>
                  <a:lnTo>
                    <a:pt x="0" y="1170"/>
                  </a:lnTo>
                  <a:lnTo>
                    <a:pt x="0" y="810"/>
                  </a:lnTo>
                  <a:lnTo>
                    <a:pt x="3" y="786"/>
                  </a:lnTo>
                  <a:lnTo>
                    <a:pt x="13" y="765"/>
                  </a:lnTo>
                  <a:lnTo>
                    <a:pt x="26" y="747"/>
                  </a:lnTo>
                  <a:lnTo>
                    <a:pt x="44" y="733"/>
                  </a:lnTo>
                  <a:lnTo>
                    <a:pt x="66" y="724"/>
                  </a:lnTo>
                  <a:lnTo>
                    <a:pt x="89" y="721"/>
                  </a:lnTo>
                  <a:lnTo>
                    <a:pt x="720" y="721"/>
                  </a:lnTo>
                  <a:lnTo>
                    <a:pt x="720" y="450"/>
                  </a:lnTo>
                  <a:lnTo>
                    <a:pt x="723" y="426"/>
                  </a:lnTo>
                  <a:lnTo>
                    <a:pt x="731" y="405"/>
                  </a:lnTo>
                  <a:lnTo>
                    <a:pt x="745" y="386"/>
                  </a:lnTo>
                  <a:lnTo>
                    <a:pt x="764" y="372"/>
                  </a:lnTo>
                  <a:lnTo>
                    <a:pt x="784" y="363"/>
                  </a:lnTo>
                  <a:lnTo>
                    <a:pt x="809" y="361"/>
                  </a:lnTo>
                  <a:lnTo>
                    <a:pt x="1438" y="361"/>
                  </a:lnTo>
                  <a:lnTo>
                    <a:pt x="1438" y="89"/>
                  </a:lnTo>
                  <a:lnTo>
                    <a:pt x="1442" y="65"/>
                  </a:lnTo>
                  <a:lnTo>
                    <a:pt x="1451" y="44"/>
                  </a:lnTo>
                  <a:lnTo>
                    <a:pt x="1465" y="25"/>
                  </a:lnTo>
                  <a:lnTo>
                    <a:pt x="1484" y="11"/>
                  </a:lnTo>
                  <a:lnTo>
                    <a:pt x="1504" y="3"/>
                  </a:lnTo>
                  <a:lnTo>
                    <a:pt x="15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33" name="Group 479"/>
          <p:cNvGrpSpPr>
            <a:grpSpLocks noChangeAspect="1"/>
          </p:cNvGrpSpPr>
          <p:nvPr/>
        </p:nvGrpSpPr>
        <p:grpSpPr bwMode="auto">
          <a:xfrm>
            <a:off x="7472586" y="2081214"/>
            <a:ext cx="270961" cy="270961"/>
            <a:chOff x="3110" y="402"/>
            <a:chExt cx="4098" cy="4098"/>
          </a:xfrm>
          <a:solidFill>
            <a:schemeClr val="tx1">
              <a:lumMod val="75000"/>
              <a:lumOff val="25000"/>
            </a:schemeClr>
          </a:solidFill>
        </p:grpSpPr>
        <p:sp>
          <p:nvSpPr>
            <p:cNvPr id="536" name="Freeform 481"/>
            <p:cNvSpPr>
              <a:spLocks noEditPoints="1"/>
            </p:cNvSpPr>
            <p:nvPr/>
          </p:nvSpPr>
          <p:spPr bwMode="auto">
            <a:xfrm>
              <a:off x="3110" y="402"/>
              <a:ext cx="4098" cy="4098"/>
            </a:xfrm>
            <a:custGeom>
              <a:avLst/>
              <a:gdLst>
                <a:gd name="T0" fmla="*/ 1698 w 4098"/>
                <a:gd name="T1" fmla="*/ 196 h 4098"/>
                <a:gd name="T2" fmla="*/ 1264 w 4098"/>
                <a:gd name="T3" fmla="*/ 334 h 4098"/>
                <a:gd name="T4" fmla="*/ 883 w 4098"/>
                <a:gd name="T5" fmla="*/ 569 h 4098"/>
                <a:gd name="T6" fmla="*/ 569 w 4098"/>
                <a:gd name="T7" fmla="*/ 883 h 4098"/>
                <a:gd name="T8" fmla="*/ 334 w 4098"/>
                <a:gd name="T9" fmla="*/ 1264 h 4098"/>
                <a:gd name="T10" fmla="*/ 196 w 4098"/>
                <a:gd name="T11" fmla="*/ 1698 h 4098"/>
                <a:gd name="T12" fmla="*/ 166 w 4098"/>
                <a:gd name="T13" fmla="*/ 2168 h 4098"/>
                <a:gd name="T14" fmla="*/ 252 w 4098"/>
                <a:gd name="T15" fmla="*/ 2623 h 4098"/>
                <a:gd name="T16" fmla="*/ 441 w 4098"/>
                <a:gd name="T17" fmla="*/ 3033 h 4098"/>
                <a:gd name="T18" fmla="*/ 717 w 4098"/>
                <a:gd name="T19" fmla="*/ 3381 h 4098"/>
                <a:gd name="T20" fmla="*/ 1065 w 4098"/>
                <a:gd name="T21" fmla="*/ 3657 h 4098"/>
                <a:gd name="T22" fmla="*/ 1475 w 4098"/>
                <a:gd name="T23" fmla="*/ 3846 h 4098"/>
                <a:gd name="T24" fmla="*/ 1930 w 4098"/>
                <a:gd name="T25" fmla="*/ 3932 h 4098"/>
                <a:gd name="T26" fmla="*/ 2400 w 4098"/>
                <a:gd name="T27" fmla="*/ 3902 h 4098"/>
                <a:gd name="T28" fmla="*/ 2834 w 4098"/>
                <a:gd name="T29" fmla="*/ 3764 h 4098"/>
                <a:gd name="T30" fmla="*/ 3215 w 4098"/>
                <a:gd name="T31" fmla="*/ 3529 h 4098"/>
                <a:gd name="T32" fmla="*/ 3529 w 4098"/>
                <a:gd name="T33" fmla="*/ 3215 h 4098"/>
                <a:gd name="T34" fmla="*/ 3764 w 4098"/>
                <a:gd name="T35" fmla="*/ 2834 h 4098"/>
                <a:gd name="T36" fmla="*/ 3902 w 4098"/>
                <a:gd name="T37" fmla="*/ 2400 h 4098"/>
                <a:gd name="T38" fmla="*/ 3932 w 4098"/>
                <a:gd name="T39" fmla="*/ 1930 h 4098"/>
                <a:gd name="T40" fmla="*/ 3846 w 4098"/>
                <a:gd name="T41" fmla="*/ 1475 h 4098"/>
                <a:gd name="T42" fmla="*/ 3657 w 4098"/>
                <a:gd name="T43" fmla="*/ 1065 h 4098"/>
                <a:gd name="T44" fmla="*/ 3381 w 4098"/>
                <a:gd name="T45" fmla="*/ 717 h 4098"/>
                <a:gd name="T46" fmla="*/ 3033 w 4098"/>
                <a:gd name="T47" fmla="*/ 441 h 4098"/>
                <a:gd name="T48" fmla="*/ 2623 w 4098"/>
                <a:gd name="T49" fmla="*/ 252 h 4098"/>
                <a:gd name="T50" fmla="*/ 2168 w 4098"/>
                <a:gd name="T51" fmla="*/ 166 h 4098"/>
                <a:gd name="T52" fmla="*/ 2281 w 4098"/>
                <a:gd name="T53" fmla="*/ 12 h 4098"/>
                <a:gd name="T54" fmla="*/ 2727 w 4098"/>
                <a:gd name="T55" fmla="*/ 114 h 4098"/>
                <a:gd name="T56" fmla="*/ 3137 w 4098"/>
                <a:gd name="T57" fmla="*/ 312 h 4098"/>
                <a:gd name="T58" fmla="*/ 3498 w 4098"/>
                <a:gd name="T59" fmla="*/ 600 h 4098"/>
                <a:gd name="T60" fmla="*/ 3786 w 4098"/>
                <a:gd name="T61" fmla="*/ 961 h 4098"/>
                <a:gd name="T62" fmla="*/ 3984 w 4098"/>
                <a:gd name="T63" fmla="*/ 1371 h 4098"/>
                <a:gd name="T64" fmla="*/ 4086 w 4098"/>
                <a:gd name="T65" fmla="*/ 1817 h 4098"/>
                <a:gd name="T66" fmla="*/ 4086 w 4098"/>
                <a:gd name="T67" fmla="*/ 2281 h 4098"/>
                <a:gd name="T68" fmla="*/ 3984 w 4098"/>
                <a:gd name="T69" fmla="*/ 2727 h 4098"/>
                <a:gd name="T70" fmla="*/ 3786 w 4098"/>
                <a:gd name="T71" fmla="*/ 3137 h 4098"/>
                <a:gd name="T72" fmla="*/ 3498 w 4098"/>
                <a:gd name="T73" fmla="*/ 3498 h 4098"/>
                <a:gd name="T74" fmla="*/ 3137 w 4098"/>
                <a:gd name="T75" fmla="*/ 3786 h 4098"/>
                <a:gd name="T76" fmla="*/ 2727 w 4098"/>
                <a:gd name="T77" fmla="*/ 3984 h 4098"/>
                <a:gd name="T78" fmla="*/ 2281 w 4098"/>
                <a:gd name="T79" fmla="*/ 4086 h 4098"/>
                <a:gd name="T80" fmla="*/ 1817 w 4098"/>
                <a:gd name="T81" fmla="*/ 4086 h 4098"/>
                <a:gd name="T82" fmla="*/ 1371 w 4098"/>
                <a:gd name="T83" fmla="*/ 3984 h 4098"/>
                <a:gd name="T84" fmla="*/ 961 w 4098"/>
                <a:gd name="T85" fmla="*/ 3786 h 4098"/>
                <a:gd name="T86" fmla="*/ 600 w 4098"/>
                <a:gd name="T87" fmla="*/ 3498 h 4098"/>
                <a:gd name="T88" fmla="*/ 312 w 4098"/>
                <a:gd name="T89" fmla="*/ 3137 h 4098"/>
                <a:gd name="T90" fmla="*/ 114 w 4098"/>
                <a:gd name="T91" fmla="*/ 2727 h 4098"/>
                <a:gd name="T92" fmla="*/ 12 w 4098"/>
                <a:gd name="T93" fmla="*/ 2281 h 4098"/>
                <a:gd name="T94" fmla="*/ 12 w 4098"/>
                <a:gd name="T95" fmla="*/ 1817 h 4098"/>
                <a:gd name="T96" fmla="*/ 114 w 4098"/>
                <a:gd name="T97" fmla="*/ 1371 h 4098"/>
                <a:gd name="T98" fmla="*/ 312 w 4098"/>
                <a:gd name="T99" fmla="*/ 961 h 4098"/>
                <a:gd name="T100" fmla="*/ 600 w 4098"/>
                <a:gd name="T101" fmla="*/ 600 h 4098"/>
                <a:gd name="T102" fmla="*/ 961 w 4098"/>
                <a:gd name="T103" fmla="*/ 312 h 4098"/>
                <a:gd name="T104" fmla="*/ 1371 w 4098"/>
                <a:gd name="T105" fmla="*/ 114 h 4098"/>
                <a:gd name="T106" fmla="*/ 1817 w 4098"/>
                <a:gd name="T107" fmla="*/ 12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098" h="4098">
                  <a:moveTo>
                    <a:pt x="2049" y="163"/>
                  </a:moveTo>
                  <a:lnTo>
                    <a:pt x="1930" y="166"/>
                  </a:lnTo>
                  <a:lnTo>
                    <a:pt x="1813" y="178"/>
                  </a:lnTo>
                  <a:lnTo>
                    <a:pt x="1698" y="196"/>
                  </a:lnTo>
                  <a:lnTo>
                    <a:pt x="1586" y="221"/>
                  </a:lnTo>
                  <a:lnTo>
                    <a:pt x="1475" y="252"/>
                  </a:lnTo>
                  <a:lnTo>
                    <a:pt x="1368" y="291"/>
                  </a:lnTo>
                  <a:lnTo>
                    <a:pt x="1264" y="334"/>
                  </a:lnTo>
                  <a:lnTo>
                    <a:pt x="1164" y="385"/>
                  </a:lnTo>
                  <a:lnTo>
                    <a:pt x="1065" y="441"/>
                  </a:lnTo>
                  <a:lnTo>
                    <a:pt x="972" y="502"/>
                  </a:lnTo>
                  <a:lnTo>
                    <a:pt x="883" y="569"/>
                  </a:lnTo>
                  <a:lnTo>
                    <a:pt x="797" y="640"/>
                  </a:lnTo>
                  <a:lnTo>
                    <a:pt x="717" y="717"/>
                  </a:lnTo>
                  <a:lnTo>
                    <a:pt x="640" y="797"/>
                  </a:lnTo>
                  <a:lnTo>
                    <a:pt x="569" y="883"/>
                  </a:lnTo>
                  <a:lnTo>
                    <a:pt x="502" y="972"/>
                  </a:lnTo>
                  <a:lnTo>
                    <a:pt x="441" y="1065"/>
                  </a:lnTo>
                  <a:lnTo>
                    <a:pt x="385" y="1164"/>
                  </a:lnTo>
                  <a:lnTo>
                    <a:pt x="334" y="1264"/>
                  </a:lnTo>
                  <a:lnTo>
                    <a:pt x="291" y="1368"/>
                  </a:lnTo>
                  <a:lnTo>
                    <a:pt x="252" y="1475"/>
                  </a:lnTo>
                  <a:lnTo>
                    <a:pt x="221" y="1586"/>
                  </a:lnTo>
                  <a:lnTo>
                    <a:pt x="196" y="1698"/>
                  </a:lnTo>
                  <a:lnTo>
                    <a:pt x="178" y="1813"/>
                  </a:lnTo>
                  <a:lnTo>
                    <a:pt x="166" y="1930"/>
                  </a:lnTo>
                  <a:lnTo>
                    <a:pt x="163" y="2049"/>
                  </a:lnTo>
                  <a:lnTo>
                    <a:pt x="166" y="2168"/>
                  </a:lnTo>
                  <a:lnTo>
                    <a:pt x="178" y="2285"/>
                  </a:lnTo>
                  <a:lnTo>
                    <a:pt x="196" y="2400"/>
                  </a:lnTo>
                  <a:lnTo>
                    <a:pt x="221" y="2512"/>
                  </a:lnTo>
                  <a:lnTo>
                    <a:pt x="252" y="2623"/>
                  </a:lnTo>
                  <a:lnTo>
                    <a:pt x="291" y="2730"/>
                  </a:lnTo>
                  <a:lnTo>
                    <a:pt x="334" y="2834"/>
                  </a:lnTo>
                  <a:lnTo>
                    <a:pt x="385" y="2934"/>
                  </a:lnTo>
                  <a:lnTo>
                    <a:pt x="441" y="3033"/>
                  </a:lnTo>
                  <a:lnTo>
                    <a:pt x="502" y="3126"/>
                  </a:lnTo>
                  <a:lnTo>
                    <a:pt x="569" y="3215"/>
                  </a:lnTo>
                  <a:lnTo>
                    <a:pt x="640" y="3301"/>
                  </a:lnTo>
                  <a:lnTo>
                    <a:pt x="717" y="3381"/>
                  </a:lnTo>
                  <a:lnTo>
                    <a:pt x="797" y="3458"/>
                  </a:lnTo>
                  <a:lnTo>
                    <a:pt x="883" y="3529"/>
                  </a:lnTo>
                  <a:lnTo>
                    <a:pt x="972" y="3596"/>
                  </a:lnTo>
                  <a:lnTo>
                    <a:pt x="1065" y="3657"/>
                  </a:lnTo>
                  <a:lnTo>
                    <a:pt x="1164" y="3713"/>
                  </a:lnTo>
                  <a:lnTo>
                    <a:pt x="1264" y="3764"/>
                  </a:lnTo>
                  <a:lnTo>
                    <a:pt x="1368" y="3807"/>
                  </a:lnTo>
                  <a:lnTo>
                    <a:pt x="1475" y="3846"/>
                  </a:lnTo>
                  <a:lnTo>
                    <a:pt x="1586" y="3877"/>
                  </a:lnTo>
                  <a:lnTo>
                    <a:pt x="1698" y="3902"/>
                  </a:lnTo>
                  <a:lnTo>
                    <a:pt x="1813" y="3920"/>
                  </a:lnTo>
                  <a:lnTo>
                    <a:pt x="1930" y="3932"/>
                  </a:lnTo>
                  <a:lnTo>
                    <a:pt x="2049" y="3935"/>
                  </a:lnTo>
                  <a:lnTo>
                    <a:pt x="2168" y="3932"/>
                  </a:lnTo>
                  <a:lnTo>
                    <a:pt x="2285" y="3920"/>
                  </a:lnTo>
                  <a:lnTo>
                    <a:pt x="2400" y="3902"/>
                  </a:lnTo>
                  <a:lnTo>
                    <a:pt x="2512" y="3877"/>
                  </a:lnTo>
                  <a:lnTo>
                    <a:pt x="2623" y="3846"/>
                  </a:lnTo>
                  <a:lnTo>
                    <a:pt x="2730" y="3807"/>
                  </a:lnTo>
                  <a:lnTo>
                    <a:pt x="2834" y="3764"/>
                  </a:lnTo>
                  <a:lnTo>
                    <a:pt x="2934" y="3713"/>
                  </a:lnTo>
                  <a:lnTo>
                    <a:pt x="3033" y="3657"/>
                  </a:lnTo>
                  <a:lnTo>
                    <a:pt x="3126" y="3596"/>
                  </a:lnTo>
                  <a:lnTo>
                    <a:pt x="3215" y="3529"/>
                  </a:lnTo>
                  <a:lnTo>
                    <a:pt x="3301" y="3458"/>
                  </a:lnTo>
                  <a:lnTo>
                    <a:pt x="3381" y="3381"/>
                  </a:lnTo>
                  <a:lnTo>
                    <a:pt x="3458" y="3301"/>
                  </a:lnTo>
                  <a:lnTo>
                    <a:pt x="3529" y="3215"/>
                  </a:lnTo>
                  <a:lnTo>
                    <a:pt x="3596" y="3126"/>
                  </a:lnTo>
                  <a:lnTo>
                    <a:pt x="3657" y="3033"/>
                  </a:lnTo>
                  <a:lnTo>
                    <a:pt x="3713" y="2934"/>
                  </a:lnTo>
                  <a:lnTo>
                    <a:pt x="3764" y="2834"/>
                  </a:lnTo>
                  <a:lnTo>
                    <a:pt x="3807" y="2730"/>
                  </a:lnTo>
                  <a:lnTo>
                    <a:pt x="3846" y="2623"/>
                  </a:lnTo>
                  <a:lnTo>
                    <a:pt x="3877" y="2512"/>
                  </a:lnTo>
                  <a:lnTo>
                    <a:pt x="3902" y="2400"/>
                  </a:lnTo>
                  <a:lnTo>
                    <a:pt x="3920" y="2285"/>
                  </a:lnTo>
                  <a:lnTo>
                    <a:pt x="3932" y="2168"/>
                  </a:lnTo>
                  <a:lnTo>
                    <a:pt x="3935" y="2049"/>
                  </a:lnTo>
                  <a:lnTo>
                    <a:pt x="3932" y="1930"/>
                  </a:lnTo>
                  <a:lnTo>
                    <a:pt x="3920" y="1813"/>
                  </a:lnTo>
                  <a:lnTo>
                    <a:pt x="3902" y="1698"/>
                  </a:lnTo>
                  <a:lnTo>
                    <a:pt x="3877" y="1586"/>
                  </a:lnTo>
                  <a:lnTo>
                    <a:pt x="3846" y="1475"/>
                  </a:lnTo>
                  <a:lnTo>
                    <a:pt x="3807" y="1368"/>
                  </a:lnTo>
                  <a:lnTo>
                    <a:pt x="3764" y="1264"/>
                  </a:lnTo>
                  <a:lnTo>
                    <a:pt x="3713" y="1164"/>
                  </a:lnTo>
                  <a:lnTo>
                    <a:pt x="3657" y="1065"/>
                  </a:lnTo>
                  <a:lnTo>
                    <a:pt x="3596" y="972"/>
                  </a:lnTo>
                  <a:lnTo>
                    <a:pt x="3529" y="883"/>
                  </a:lnTo>
                  <a:lnTo>
                    <a:pt x="3458" y="797"/>
                  </a:lnTo>
                  <a:lnTo>
                    <a:pt x="3381" y="717"/>
                  </a:lnTo>
                  <a:lnTo>
                    <a:pt x="3301" y="640"/>
                  </a:lnTo>
                  <a:lnTo>
                    <a:pt x="3215" y="569"/>
                  </a:lnTo>
                  <a:lnTo>
                    <a:pt x="3126" y="502"/>
                  </a:lnTo>
                  <a:lnTo>
                    <a:pt x="3033" y="441"/>
                  </a:lnTo>
                  <a:lnTo>
                    <a:pt x="2934" y="385"/>
                  </a:lnTo>
                  <a:lnTo>
                    <a:pt x="2834" y="334"/>
                  </a:lnTo>
                  <a:lnTo>
                    <a:pt x="2730" y="291"/>
                  </a:lnTo>
                  <a:lnTo>
                    <a:pt x="2623" y="252"/>
                  </a:lnTo>
                  <a:lnTo>
                    <a:pt x="2512" y="221"/>
                  </a:lnTo>
                  <a:lnTo>
                    <a:pt x="2400" y="196"/>
                  </a:lnTo>
                  <a:lnTo>
                    <a:pt x="2285" y="178"/>
                  </a:lnTo>
                  <a:lnTo>
                    <a:pt x="2168" y="166"/>
                  </a:lnTo>
                  <a:lnTo>
                    <a:pt x="2049" y="163"/>
                  </a:lnTo>
                  <a:close/>
                  <a:moveTo>
                    <a:pt x="2049" y="0"/>
                  </a:moveTo>
                  <a:lnTo>
                    <a:pt x="2166" y="4"/>
                  </a:lnTo>
                  <a:lnTo>
                    <a:pt x="2281" y="12"/>
                  </a:lnTo>
                  <a:lnTo>
                    <a:pt x="2395" y="29"/>
                  </a:lnTo>
                  <a:lnTo>
                    <a:pt x="2508" y="51"/>
                  </a:lnTo>
                  <a:lnTo>
                    <a:pt x="2619" y="79"/>
                  </a:lnTo>
                  <a:lnTo>
                    <a:pt x="2727" y="114"/>
                  </a:lnTo>
                  <a:lnTo>
                    <a:pt x="2834" y="155"/>
                  </a:lnTo>
                  <a:lnTo>
                    <a:pt x="2937" y="201"/>
                  </a:lnTo>
                  <a:lnTo>
                    <a:pt x="3039" y="253"/>
                  </a:lnTo>
                  <a:lnTo>
                    <a:pt x="3137" y="312"/>
                  </a:lnTo>
                  <a:lnTo>
                    <a:pt x="3232" y="376"/>
                  </a:lnTo>
                  <a:lnTo>
                    <a:pt x="3324" y="445"/>
                  </a:lnTo>
                  <a:lnTo>
                    <a:pt x="3413" y="520"/>
                  </a:lnTo>
                  <a:lnTo>
                    <a:pt x="3498" y="600"/>
                  </a:lnTo>
                  <a:lnTo>
                    <a:pt x="3578" y="685"/>
                  </a:lnTo>
                  <a:lnTo>
                    <a:pt x="3653" y="774"/>
                  </a:lnTo>
                  <a:lnTo>
                    <a:pt x="3722" y="866"/>
                  </a:lnTo>
                  <a:lnTo>
                    <a:pt x="3786" y="961"/>
                  </a:lnTo>
                  <a:lnTo>
                    <a:pt x="3845" y="1059"/>
                  </a:lnTo>
                  <a:lnTo>
                    <a:pt x="3897" y="1161"/>
                  </a:lnTo>
                  <a:lnTo>
                    <a:pt x="3943" y="1264"/>
                  </a:lnTo>
                  <a:lnTo>
                    <a:pt x="3984" y="1371"/>
                  </a:lnTo>
                  <a:lnTo>
                    <a:pt x="4019" y="1479"/>
                  </a:lnTo>
                  <a:lnTo>
                    <a:pt x="4047" y="1590"/>
                  </a:lnTo>
                  <a:lnTo>
                    <a:pt x="4069" y="1703"/>
                  </a:lnTo>
                  <a:lnTo>
                    <a:pt x="4086" y="1817"/>
                  </a:lnTo>
                  <a:lnTo>
                    <a:pt x="4094" y="1932"/>
                  </a:lnTo>
                  <a:lnTo>
                    <a:pt x="4098" y="2049"/>
                  </a:lnTo>
                  <a:lnTo>
                    <a:pt x="4094" y="2166"/>
                  </a:lnTo>
                  <a:lnTo>
                    <a:pt x="4086" y="2281"/>
                  </a:lnTo>
                  <a:lnTo>
                    <a:pt x="4069" y="2395"/>
                  </a:lnTo>
                  <a:lnTo>
                    <a:pt x="4047" y="2508"/>
                  </a:lnTo>
                  <a:lnTo>
                    <a:pt x="4019" y="2619"/>
                  </a:lnTo>
                  <a:lnTo>
                    <a:pt x="3984" y="2727"/>
                  </a:lnTo>
                  <a:lnTo>
                    <a:pt x="3943" y="2834"/>
                  </a:lnTo>
                  <a:lnTo>
                    <a:pt x="3897" y="2937"/>
                  </a:lnTo>
                  <a:lnTo>
                    <a:pt x="3845" y="3039"/>
                  </a:lnTo>
                  <a:lnTo>
                    <a:pt x="3786" y="3137"/>
                  </a:lnTo>
                  <a:lnTo>
                    <a:pt x="3722" y="3232"/>
                  </a:lnTo>
                  <a:lnTo>
                    <a:pt x="3653" y="3324"/>
                  </a:lnTo>
                  <a:lnTo>
                    <a:pt x="3578" y="3413"/>
                  </a:lnTo>
                  <a:lnTo>
                    <a:pt x="3498" y="3498"/>
                  </a:lnTo>
                  <a:lnTo>
                    <a:pt x="3413" y="3578"/>
                  </a:lnTo>
                  <a:lnTo>
                    <a:pt x="3324" y="3653"/>
                  </a:lnTo>
                  <a:lnTo>
                    <a:pt x="3232" y="3722"/>
                  </a:lnTo>
                  <a:lnTo>
                    <a:pt x="3137" y="3786"/>
                  </a:lnTo>
                  <a:lnTo>
                    <a:pt x="3039" y="3845"/>
                  </a:lnTo>
                  <a:lnTo>
                    <a:pt x="2937" y="3897"/>
                  </a:lnTo>
                  <a:lnTo>
                    <a:pt x="2834" y="3943"/>
                  </a:lnTo>
                  <a:lnTo>
                    <a:pt x="2727" y="3984"/>
                  </a:lnTo>
                  <a:lnTo>
                    <a:pt x="2619" y="4019"/>
                  </a:lnTo>
                  <a:lnTo>
                    <a:pt x="2508" y="4047"/>
                  </a:lnTo>
                  <a:lnTo>
                    <a:pt x="2395" y="4069"/>
                  </a:lnTo>
                  <a:lnTo>
                    <a:pt x="2281" y="4086"/>
                  </a:lnTo>
                  <a:lnTo>
                    <a:pt x="2166" y="4094"/>
                  </a:lnTo>
                  <a:lnTo>
                    <a:pt x="2049" y="4098"/>
                  </a:lnTo>
                  <a:lnTo>
                    <a:pt x="1932" y="4094"/>
                  </a:lnTo>
                  <a:lnTo>
                    <a:pt x="1817" y="4086"/>
                  </a:lnTo>
                  <a:lnTo>
                    <a:pt x="1703" y="4069"/>
                  </a:lnTo>
                  <a:lnTo>
                    <a:pt x="1590" y="4047"/>
                  </a:lnTo>
                  <a:lnTo>
                    <a:pt x="1479" y="4019"/>
                  </a:lnTo>
                  <a:lnTo>
                    <a:pt x="1371" y="3984"/>
                  </a:lnTo>
                  <a:lnTo>
                    <a:pt x="1264" y="3943"/>
                  </a:lnTo>
                  <a:lnTo>
                    <a:pt x="1161" y="3897"/>
                  </a:lnTo>
                  <a:lnTo>
                    <a:pt x="1059" y="3845"/>
                  </a:lnTo>
                  <a:lnTo>
                    <a:pt x="961" y="3786"/>
                  </a:lnTo>
                  <a:lnTo>
                    <a:pt x="866" y="3722"/>
                  </a:lnTo>
                  <a:lnTo>
                    <a:pt x="774" y="3653"/>
                  </a:lnTo>
                  <a:lnTo>
                    <a:pt x="685" y="3578"/>
                  </a:lnTo>
                  <a:lnTo>
                    <a:pt x="600" y="3498"/>
                  </a:lnTo>
                  <a:lnTo>
                    <a:pt x="520" y="3413"/>
                  </a:lnTo>
                  <a:lnTo>
                    <a:pt x="445" y="3324"/>
                  </a:lnTo>
                  <a:lnTo>
                    <a:pt x="376" y="3232"/>
                  </a:lnTo>
                  <a:lnTo>
                    <a:pt x="312" y="3137"/>
                  </a:lnTo>
                  <a:lnTo>
                    <a:pt x="253" y="3039"/>
                  </a:lnTo>
                  <a:lnTo>
                    <a:pt x="201" y="2937"/>
                  </a:lnTo>
                  <a:lnTo>
                    <a:pt x="155" y="2834"/>
                  </a:lnTo>
                  <a:lnTo>
                    <a:pt x="114" y="2727"/>
                  </a:lnTo>
                  <a:lnTo>
                    <a:pt x="79" y="2619"/>
                  </a:lnTo>
                  <a:lnTo>
                    <a:pt x="51" y="2508"/>
                  </a:lnTo>
                  <a:lnTo>
                    <a:pt x="29" y="2395"/>
                  </a:lnTo>
                  <a:lnTo>
                    <a:pt x="12" y="2281"/>
                  </a:lnTo>
                  <a:lnTo>
                    <a:pt x="4" y="2166"/>
                  </a:lnTo>
                  <a:lnTo>
                    <a:pt x="0" y="2049"/>
                  </a:lnTo>
                  <a:lnTo>
                    <a:pt x="4" y="1932"/>
                  </a:lnTo>
                  <a:lnTo>
                    <a:pt x="12" y="1817"/>
                  </a:lnTo>
                  <a:lnTo>
                    <a:pt x="29" y="1703"/>
                  </a:lnTo>
                  <a:lnTo>
                    <a:pt x="51" y="1590"/>
                  </a:lnTo>
                  <a:lnTo>
                    <a:pt x="79" y="1479"/>
                  </a:lnTo>
                  <a:lnTo>
                    <a:pt x="114" y="1371"/>
                  </a:lnTo>
                  <a:lnTo>
                    <a:pt x="155" y="1264"/>
                  </a:lnTo>
                  <a:lnTo>
                    <a:pt x="201" y="1161"/>
                  </a:lnTo>
                  <a:lnTo>
                    <a:pt x="253" y="1059"/>
                  </a:lnTo>
                  <a:lnTo>
                    <a:pt x="312" y="961"/>
                  </a:lnTo>
                  <a:lnTo>
                    <a:pt x="376" y="866"/>
                  </a:lnTo>
                  <a:lnTo>
                    <a:pt x="445" y="774"/>
                  </a:lnTo>
                  <a:lnTo>
                    <a:pt x="520" y="685"/>
                  </a:lnTo>
                  <a:lnTo>
                    <a:pt x="600" y="600"/>
                  </a:lnTo>
                  <a:lnTo>
                    <a:pt x="685" y="520"/>
                  </a:lnTo>
                  <a:lnTo>
                    <a:pt x="774" y="445"/>
                  </a:lnTo>
                  <a:lnTo>
                    <a:pt x="866" y="376"/>
                  </a:lnTo>
                  <a:lnTo>
                    <a:pt x="961" y="312"/>
                  </a:lnTo>
                  <a:lnTo>
                    <a:pt x="1059" y="253"/>
                  </a:lnTo>
                  <a:lnTo>
                    <a:pt x="1161" y="201"/>
                  </a:lnTo>
                  <a:lnTo>
                    <a:pt x="1264" y="155"/>
                  </a:lnTo>
                  <a:lnTo>
                    <a:pt x="1371" y="114"/>
                  </a:lnTo>
                  <a:lnTo>
                    <a:pt x="1479" y="79"/>
                  </a:lnTo>
                  <a:lnTo>
                    <a:pt x="1590" y="51"/>
                  </a:lnTo>
                  <a:lnTo>
                    <a:pt x="1703" y="29"/>
                  </a:lnTo>
                  <a:lnTo>
                    <a:pt x="1817" y="12"/>
                  </a:lnTo>
                  <a:lnTo>
                    <a:pt x="1932" y="4"/>
                  </a:lnTo>
                  <a:lnTo>
                    <a:pt x="20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7" name="Freeform 482"/>
            <p:cNvSpPr>
              <a:spLocks noEditPoints="1"/>
            </p:cNvSpPr>
            <p:nvPr/>
          </p:nvSpPr>
          <p:spPr bwMode="auto">
            <a:xfrm>
              <a:off x="3432" y="724"/>
              <a:ext cx="3454" cy="3454"/>
            </a:xfrm>
            <a:custGeom>
              <a:avLst/>
              <a:gdLst>
                <a:gd name="T0" fmla="*/ 1186 w 3454"/>
                <a:gd name="T1" fmla="*/ 259 h 3454"/>
                <a:gd name="T2" fmla="*/ 1161 w 3454"/>
                <a:gd name="T3" fmla="*/ 632 h 3454"/>
                <a:gd name="T4" fmla="*/ 1061 w 3454"/>
                <a:gd name="T5" fmla="*/ 689 h 3454"/>
                <a:gd name="T6" fmla="*/ 725 w 3454"/>
                <a:gd name="T7" fmla="*/ 527 h 3454"/>
                <a:gd name="T8" fmla="*/ 650 w 3454"/>
                <a:gd name="T9" fmla="*/ 1012 h 3454"/>
                <a:gd name="T10" fmla="*/ 680 w 3454"/>
                <a:gd name="T11" fmla="*/ 1123 h 3454"/>
                <a:gd name="T12" fmla="*/ 570 w 3454"/>
                <a:gd name="T13" fmla="*/ 1153 h 3454"/>
                <a:gd name="T14" fmla="*/ 187 w 3454"/>
                <a:gd name="T15" fmla="*/ 1455 h 3454"/>
                <a:gd name="T16" fmla="*/ 495 w 3454"/>
                <a:gd name="T17" fmla="*/ 1670 h 3454"/>
                <a:gd name="T18" fmla="*/ 495 w 3454"/>
                <a:gd name="T19" fmla="*/ 1784 h 3454"/>
                <a:gd name="T20" fmla="*/ 187 w 3454"/>
                <a:gd name="T21" fmla="*/ 1999 h 3454"/>
                <a:gd name="T22" fmla="*/ 570 w 3454"/>
                <a:gd name="T23" fmla="*/ 2301 h 3454"/>
                <a:gd name="T24" fmla="*/ 680 w 3454"/>
                <a:gd name="T25" fmla="*/ 2331 h 3454"/>
                <a:gd name="T26" fmla="*/ 650 w 3454"/>
                <a:gd name="T27" fmla="*/ 2442 h 3454"/>
                <a:gd name="T28" fmla="*/ 725 w 3454"/>
                <a:gd name="T29" fmla="*/ 2927 h 3454"/>
                <a:gd name="T30" fmla="*/ 1061 w 3454"/>
                <a:gd name="T31" fmla="*/ 2765 h 3454"/>
                <a:gd name="T32" fmla="*/ 1161 w 3454"/>
                <a:gd name="T33" fmla="*/ 2822 h 3454"/>
                <a:gd name="T34" fmla="*/ 1186 w 3454"/>
                <a:gd name="T35" fmla="*/ 3195 h 3454"/>
                <a:gd name="T36" fmla="*/ 1645 w 3454"/>
                <a:gd name="T37" fmla="*/ 3017 h 3454"/>
                <a:gd name="T38" fmla="*/ 1727 w 3454"/>
                <a:gd name="T39" fmla="*/ 2935 h 3454"/>
                <a:gd name="T40" fmla="*/ 1809 w 3454"/>
                <a:gd name="T41" fmla="*/ 3017 h 3454"/>
                <a:gd name="T42" fmla="*/ 2268 w 3454"/>
                <a:gd name="T43" fmla="*/ 3195 h 3454"/>
                <a:gd name="T44" fmla="*/ 2293 w 3454"/>
                <a:gd name="T45" fmla="*/ 2822 h 3454"/>
                <a:gd name="T46" fmla="*/ 2393 w 3454"/>
                <a:gd name="T47" fmla="*/ 2765 h 3454"/>
                <a:gd name="T48" fmla="*/ 2729 w 3454"/>
                <a:gd name="T49" fmla="*/ 2927 h 3454"/>
                <a:gd name="T50" fmla="*/ 2804 w 3454"/>
                <a:gd name="T51" fmla="*/ 2442 h 3454"/>
                <a:gd name="T52" fmla="*/ 2774 w 3454"/>
                <a:gd name="T53" fmla="*/ 2331 h 3454"/>
                <a:gd name="T54" fmla="*/ 2884 w 3454"/>
                <a:gd name="T55" fmla="*/ 2301 h 3454"/>
                <a:gd name="T56" fmla="*/ 3267 w 3454"/>
                <a:gd name="T57" fmla="*/ 1999 h 3454"/>
                <a:gd name="T58" fmla="*/ 2959 w 3454"/>
                <a:gd name="T59" fmla="*/ 1784 h 3454"/>
                <a:gd name="T60" fmla="*/ 2959 w 3454"/>
                <a:gd name="T61" fmla="*/ 1670 h 3454"/>
                <a:gd name="T62" fmla="*/ 3267 w 3454"/>
                <a:gd name="T63" fmla="*/ 1455 h 3454"/>
                <a:gd name="T64" fmla="*/ 2884 w 3454"/>
                <a:gd name="T65" fmla="*/ 1153 h 3454"/>
                <a:gd name="T66" fmla="*/ 2774 w 3454"/>
                <a:gd name="T67" fmla="*/ 1123 h 3454"/>
                <a:gd name="T68" fmla="*/ 2804 w 3454"/>
                <a:gd name="T69" fmla="*/ 1012 h 3454"/>
                <a:gd name="T70" fmla="*/ 2729 w 3454"/>
                <a:gd name="T71" fmla="*/ 527 h 3454"/>
                <a:gd name="T72" fmla="*/ 2393 w 3454"/>
                <a:gd name="T73" fmla="*/ 689 h 3454"/>
                <a:gd name="T74" fmla="*/ 2293 w 3454"/>
                <a:gd name="T75" fmla="*/ 632 h 3454"/>
                <a:gd name="T76" fmla="*/ 2268 w 3454"/>
                <a:gd name="T77" fmla="*/ 259 h 3454"/>
                <a:gd name="T78" fmla="*/ 1809 w 3454"/>
                <a:gd name="T79" fmla="*/ 437 h 3454"/>
                <a:gd name="T80" fmla="*/ 1727 w 3454"/>
                <a:gd name="T81" fmla="*/ 519 h 3454"/>
                <a:gd name="T82" fmla="*/ 1645 w 3454"/>
                <a:gd name="T83" fmla="*/ 437 h 3454"/>
                <a:gd name="T84" fmla="*/ 2185 w 3454"/>
                <a:gd name="T85" fmla="*/ 62 h 3454"/>
                <a:gd name="T86" fmla="*/ 2781 w 3454"/>
                <a:gd name="T87" fmla="*/ 360 h 3454"/>
                <a:gd name="T88" fmla="*/ 3218 w 3454"/>
                <a:gd name="T89" fmla="*/ 856 h 3454"/>
                <a:gd name="T90" fmla="*/ 3438 w 3454"/>
                <a:gd name="T91" fmla="*/ 1494 h 3454"/>
                <a:gd name="T92" fmla="*/ 3392 w 3454"/>
                <a:gd name="T93" fmla="*/ 2185 h 3454"/>
                <a:gd name="T94" fmla="*/ 3094 w 3454"/>
                <a:gd name="T95" fmla="*/ 2781 h 3454"/>
                <a:gd name="T96" fmla="*/ 2598 w 3454"/>
                <a:gd name="T97" fmla="*/ 3218 h 3454"/>
                <a:gd name="T98" fmla="*/ 1960 w 3454"/>
                <a:gd name="T99" fmla="*/ 3438 h 3454"/>
                <a:gd name="T100" fmla="*/ 1269 w 3454"/>
                <a:gd name="T101" fmla="*/ 3392 h 3454"/>
                <a:gd name="T102" fmla="*/ 673 w 3454"/>
                <a:gd name="T103" fmla="*/ 3094 h 3454"/>
                <a:gd name="T104" fmla="*/ 236 w 3454"/>
                <a:gd name="T105" fmla="*/ 2598 h 3454"/>
                <a:gd name="T106" fmla="*/ 16 w 3454"/>
                <a:gd name="T107" fmla="*/ 1960 h 3454"/>
                <a:gd name="T108" fmla="*/ 62 w 3454"/>
                <a:gd name="T109" fmla="*/ 1269 h 3454"/>
                <a:gd name="T110" fmla="*/ 360 w 3454"/>
                <a:gd name="T111" fmla="*/ 673 h 3454"/>
                <a:gd name="T112" fmla="*/ 856 w 3454"/>
                <a:gd name="T113" fmla="*/ 236 h 3454"/>
                <a:gd name="T114" fmla="*/ 1494 w 3454"/>
                <a:gd name="T115" fmla="*/ 16 h 3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54" h="3454">
                  <a:moveTo>
                    <a:pt x="1645" y="165"/>
                  </a:moveTo>
                  <a:lnTo>
                    <a:pt x="1549" y="173"/>
                  </a:lnTo>
                  <a:lnTo>
                    <a:pt x="1455" y="187"/>
                  </a:lnTo>
                  <a:lnTo>
                    <a:pt x="1363" y="206"/>
                  </a:lnTo>
                  <a:lnTo>
                    <a:pt x="1274" y="231"/>
                  </a:lnTo>
                  <a:lnTo>
                    <a:pt x="1186" y="259"/>
                  </a:lnTo>
                  <a:lnTo>
                    <a:pt x="1100" y="294"/>
                  </a:lnTo>
                  <a:lnTo>
                    <a:pt x="1017" y="334"/>
                  </a:lnTo>
                  <a:lnTo>
                    <a:pt x="1153" y="570"/>
                  </a:lnTo>
                  <a:lnTo>
                    <a:pt x="1161" y="589"/>
                  </a:lnTo>
                  <a:lnTo>
                    <a:pt x="1163" y="611"/>
                  </a:lnTo>
                  <a:lnTo>
                    <a:pt x="1161" y="632"/>
                  </a:lnTo>
                  <a:lnTo>
                    <a:pt x="1153" y="650"/>
                  </a:lnTo>
                  <a:lnTo>
                    <a:pt x="1141" y="668"/>
                  </a:lnTo>
                  <a:lnTo>
                    <a:pt x="1123" y="680"/>
                  </a:lnTo>
                  <a:lnTo>
                    <a:pt x="1102" y="689"/>
                  </a:lnTo>
                  <a:lnTo>
                    <a:pt x="1082" y="691"/>
                  </a:lnTo>
                  <a:lnTo>
                    <a:pt x="1061" y="689"/>
                  </a:lnTo>
                  <a:lnTo>
                    <a:pt x="1042" y="681"/>
                  </a:lnTo>
                  <a:lnTo>
                    <a:pt x="1025" y="668"/>
                  </a:lnTo>
                  <a:lnTo>
                    <a:pt x="1012" y="650"/>
                  </a:lnTo>
                  <a:lnTo>
                    <a:pt x="875" y="416"/>
                  </a:lnTo>
                  <a:lnTo>
                    <a:pt x="798" y="469"/>
                  </a:lnTo>
                  <a:lnTo>
                    <a:pt x="725" y="527"/>
                  </a:lnTo>
                  <a:lnTo>
                    <a:pt x="655" y="589"/>
                  </a:lnTo>
                  <a:lnTo>
                    <a:pt x="589" y="655"/>
                  </a:lnTo>
                  <a:lnTo>
                    <a:pt x="527" y="725"/>
                  </a:lnTo>
                  <a:lnTo>
                    <a:pt x="469" y="798"/>
                  </a:lnTo>
                  <a:lnTo>
                    <a:pt x="416" y="875"/>
                  </a:lnTo>
                  <a:lnTo>
                    <a:pt x="650" y="1012"/>
                  </a:lnTo>
                  <a:lnTo>
                    <a:pt x="668" y="1025"/>
                  </a:lnTo>
                  <a:lnTo>
                    <a:pt x="681" y="1042"/>
                  </a:lnTo>
                  <a:lnTo>
                    <a:pt x="689" y="1061"/>
                  </a:lnTo>
                  <a:lnTo>
                    <a:pt x="691" y="1081"/>
                  </a:lnTo>
                  <a:lnTo>
                    <a:pt x="689" y="1102"/>
                  </a:lnTo>
                  <a:lnTo>
                    <a:pt x="680" y="1123"/>
                  </a:lnTo>
                  <a:lnTo>
                    <a:pt x="668" y="1141"/>
                  </a:lnTo>
                  <a:lnTo>
                    <a:pt x="650" y="1153"/>
                  </a:lnTo>
                  <a:lnTo>
                    <a:pt x="630" y="1161"/>
                  </a:lnTo>
                  <a:lnTo>
                    <a:pt x="609" y="1163"/>
                  </a:lnTo>
                  <a:lnTo>
                    <a:pt x="589" y="1161"/>
                  </a:lnTo>
                  <a:lnTo>
                    <a:pt x="570" y="1153"/>
                  </a:lnTo>
                  <a:lnTo>
                    <a:pt x="334" y="1017"/>
                  </a:lnTo>
                  <a:lnTo>
                    <a:pt x="294" y="1100"/>
                  </a:lnTo>
                  <a:lnTo>
                    <a:pt x="259" y="1186"/>
                  </a:lnTo>
                  <a:lnTo>
                    <a:pt x="231" y="1274"/>
                  </a:lnTo>
                  <a:lnTo>
                    <a:pt x="206" y="1363"/>
                  </a:lnTo>
                  <a:lnTo>
                    <a:pt x="187" y="1455"/>
                  </a:lnTo>
                  <a:lnTo>
                    <a:pt x="173" y="1549"/>
                  </a:lnTo>
                  <a:lnTo>
                    <a:pt x="165" y="1645"/>
                  </a:lnTo>
                  <a:lnTo>
                    <a:pt x="437" y="1645"/>
                  </a:lnTo>
                  <a:lnTo>
                    <a:pt x="459" y="1649"/>
                  </a:lnTo>
                  <a:lnTo>
                    <a:pt x="479" y="1656"/>
                  </a:lnTo>
                  <a:lnTo>
                    <a:pt x="495" y="1670"/>
                  </a:lnTo>
                  <a:lnTo>
                    <a:pt x="508" y="1686"/>
                  </a:lnTo>
                  <a:lnTo>
                    <a:pt x="516" y="1706"/>
                  </a:lnTo>
                  <a:lnTo>
                    <a:pt x="519" y="1727"/>
                  </a:lnTo>
                  <a:lnTo>
                    <a:pt x="516" y="1748"/>
                  </a:lnTo>
                  <a:lnTo>
                    <a:pt x="508" y="1768"/>
                  </a:lnTo>
                  <a:lnTo>
                    <a:pt x="495" y="1784"/>
                  </a:lnTo>
                  <a:lnTo>
                    <a:pt x="479" y="1798"/>
                  </a:lnTo>
                  <a:lnTo>
                    <a:pt x="459" y="1805"/>
                  </a:lnTo>
                  <a:lnTo>
                    <a:pt x="437" y="1809"/>
                  </a:lnTo>
                  <a:lnTo>
                    <a:pt x="165" y="1809"/>
                  </a:lnTo>
                  <a:lnTo>
                    <a:pt x="173" y="1905"/>
                  </a:lnTo>
                  <a:lnTo>
                    <a:pt x="187" y="1999"/>
                  </a:lnTo>
                  <a:lnTo>
                    <a:pt x="206" y="2091"/>
                  </a:lnTo>
                  <a:lnTo>
                    <a:pt x="231" y="2180"/>
                  </a:lnTo>
                  <a:lnTo>
                    <a:pt x="259" y="2268"/>
                  </a:lnTo>
                  <a:lnTo>
                    <a:pt x="294" y="2354"/>
                  </a:lnTo>
                  <a:lnTo>
                    <a:pt x="334" y="2437"/>
                  </a:lnTo>
                  <a:lnTo>
                    <a:pt x="570" y="2301"/>
                  </a:lnTo>
                  <a:lnTo>
                    <a:pt x="589" y="2293"/>
                  </a:lnTo>
                  <a:lnTo>
                    <a:pt x="611" y="2291"/>
                  </a:lnTo>
                  <a:lnTo>
                    <a:pt x="632" y="2293"/>
                  </a:lnTo>
                  <a:lnTo>
                    <a:pt x="650" y="2301"/>
                  </a:lnTo>
                  <a:lnTo>
                    <a:pt x="668" y="2313"/>
                  </a:lnTo>
                  <a:lnTo>
                    <a:pt x="680" y="2331"/>
                  </a:lnTo>
                  <a:lnTo>
                    <a:pt x="689" y="2352"/>
                  </a:lnTo>
                  <a:lnTo>
                    <a:pt x="691" y="2373"/>
                  </a:lnTo>
                  <a:lnTo>
                    <a:pt x="689" y="2393"/>
                  </a:lnTo>
                  <a:lnTo>
                    <a:pt x="681" y="2412"/>
                  </a:lnTo>
                  <a:lnTo>
                    <a:pt x="668" y="2429"/>
                  </a:lnTo>
                  <a:lnTo>
                    <a:pt x="650" y="2442"/>
                  </a:lnTo>
                  <a:lnTo>
                    <a:pt x="416" y="2579"/>
                  </a:lnTo>
                  <a:lnTo>
                    <a:pt x="469" y="2656"/>
                  </a:lnTo>
                  <a:lnTo>
                    <a:pt x="527" y="2729"/>
                  </a:lnTo>
                  <a:lnTo>
                    <a:pt x="589" y="2799"/>
                  </a:lnTo>
                  <a:lnTo>
                    <a:pt x="655" y="2865"/>
                  </a:lnTo>
                  <a:lnTo>
                    <a:pt x="725" y="2927"/>
                  </a:lnTo>
                  <a:lnTo>
                    <a:pt x="798" y="2985"/>
                  </a:lnTo>
                  <a:lnTo>
                    <a:pt x="875" y="3038"/>
                  </a:lnTo>
                  <a:lnTo>
                    <a:pt x="1012" y="2804"/>
                  </a:lnTo>
                  <a:lnTo>
                    <a:pt x="1025" y="2786"/>
                  </a:lnTo>
                  <a:lnTo>
                    <a:pt x="1042" y="2773"/>
                  </a:lnTo>
                  <a:lnTo>
                    <a:pt x="1061" y="2765"/>
                  </a:lnTo>
                  <a:lnTo>
                    <a:pt x="1081" y="2763"/>
                  </a:lnTo>
                  <a:lnTo>
                    <a:pt x="1102" y="2765"/>
                  </a:lnTo>
                  <a:lnTo>
                    <a:pt x="1123" y="2774"/>
                  </a:lnTo>
                  <a:lnTo>
                    <a:pt x="1141" y="2786"/>
                  </a:lnTo>
                  <a:lnTo>
                    <a:pt x="1153" y="2804"/>
                  </a:lnTo>
                  <a:lnTo>
                    <a:pt x="1161" y="2822"/>
                  </a:lnTo>
                  <a:lnTo>
                    <a:pt x="1163" y="2843"/>
                  </a:lnTo>
                  <a:lnTo>
                    <a:pt x="1161" y="2865"/>
                  </a:lnTo>
                  <a:lnTo>
                    <a:pt x="1153" y="2884"/>
                  </a:lnTo>
                  <a:lnTo>
                    <a:pt x="1017" y="3120"/>
                  </a:lnTo>
                  <a:lnTo>
                    <a:pt x="1100" y="3160"/>
                  </a:lnTo>
                  <a:lnTo>
                    <a:pt x="1186" y="3195"/>
                  </a:lnTo>
                  <a:lnTo>
                    <a:pt x="1274" y="3223"/>
                  </a:lnTo>
                  <a:lnTo>
                    <a:pt x="1363" y="3248"/>
                  </a:lnTo>
                  <a:lnTo>
                    <a:pt x="1455" y="3267"/>
                  </a:lnTo>
                  <a:lnTo>
                    <a:pt x="1549" y="3281"/>
                  </a:lnTo>
                  <a:lnTo>
                    <a:pt x="1645" y="3289"/>
                  </a:lnTo>
                  <a:lnTo>
                    <a:pt x="1645" y="3017"/>
                  </a:lnTo>
                  <a:lnTo>
                    <a:pt x="1649" y="2995"/>
                  </a:lnTo>
                  <a:lnTo>
                    <a:pt x="1656" y="2975"/>
                  </a:lnTo>
                  <a:lnTo>
                    <a:pt x="1670" y="2959"/>
                  </a:lnTo>
                  <a:lnTo>
                    <a:pt x="1686" y="2946"/>
                  </a:lnTo>
                  <a:lnTo>
                    <a:pt x="1706" y="2938"/>
                  </a:lnTo>
                  <a:lnTo>
                    <a:pt x="1727" y="2935"/>
                  </a:lnTo>
                  <a:lnTo>
                    <a:pt x="1748" y="2938"/>
                  </a:lnTo>
                  <a:lnTo>
                    <a:pt x="1768" y="2946"/>
                  </a:lnTo>
                  <a:lnTo>
                    <a:pt x="1784" y="2959"/>
                  </a:lnTo>
                  <a:lnTo>
                    <a:pt x="1798" y="2975"/>
                  </a:lnTo>
                  <a:lnTo>
                    <a:pt x="1805" y="2995"/>
                  </a:lnTo>
                  <a:lnTo>
                    <a:pt x="1809" y="3017"/>
                  </a:lnTo>
                  <a:lnTo>
                    <a:pt x="1809" y="3289"/>
                  </a:lnTo>
                  <a:lnTo>
                    <a:pt x="1905" y="3281"/>
                  </a:lnTo>
                  <a:lnTo>
                    <a:pt x="1999" y="3267"/>
                  </a:lnTo>
                  <a:lnTo>
                    <a:pt x="2091" y="3248"/>
                  </a:lnTo>
                  <a:lnTo>
                    <a:pt x="2180" y="3223"/>
                  </a:lnTo>
                  <a:lnTo>
                    <a:pt x="2268" y="3195"/>
                  </a:lnTo>
                  <a:lnTo>
                    <a:pt x="2354" y="3160"/>
                  </a:lnTo>
                  <a:lnTo>
                    <a:pt x="2437" y="3120"/>
                  </a:lnTo>
                  <a:lnTo>
                    <a:pt x="2301" y="2884"/>
                  </a:lnTo>
                  <a:lnTo>
                    <a:pt x="2293" y="2865"/>
                  </a:lnTo>
                  <a:lnTo>
                    <a:pt x="2291" y="2843"/>
                  </a:lnTo>
                  <a:lnTo>
                    <a:pt x="2293" y="2822"/>
                  </a:lnTo>
                  <a:lnTo>
                    <a:pt x="2301" y="2804"/>
                  </a:lnTo>
                  <a:lnTo>
                    <a:pt x="2313" y="2786"/>
                  </a:lnTo>
                  <a:lnTo>
                    <a:pt x="2331" y="2774"/>
                  </a:lnTo>
                  <a:lnTo>
                    <a:pt x="2352" y="2765"/>
                  </a:lnTo>
                  <a:lnTo>
                    <a:pt x="2373" y="2763"/>
                  </a:lnTo>
                  <a:lnTo>
                    <a:pt x="2393" y="2765"/>
                  </a:lnTo>
                  <a:lnTo>
                    <a:pt x="2412" y="2773"/>
                  </a:lnTo>
                  <a:lnTo>
                    <a:pt x="2429" y="2786"/>
                  </a:lnTo>
                  <a:lnTo>
                    <a:pt x="2442" y="2804"/>
                  </a:lnTo>
                  <a:lnTo>
                    <a:pt x="2579" y="3038"/>
                  </a:lnTo>
                  <a:lnTo>
                    <a:pt x="2656" y="2985"/>
                  </a:lnTo>
                  <a:lnTo>
                    <a:pt x="2729" y="2927"/>
                  </a:lnTo>
                  <a:lnTo>
                    <a:pt x="2799" y="2865"/>
                  </a:lnTo>
                  <a:lnTo>
                    <a:pt x="2865" y="2799"/>
                  </a:lnTo>
                  <a:lnTo>
                    <a:pt x="2927" y="2729"/>
                  </a:lnTo>
                  <a:lnTo>
                    <a:pt x="2985" y="2656"/>
                  </a:lnTo>
                  <a:lnTo>
                    <a:pt x="3038" y="2579"/>
                  </a:lnTo>
                  <a:lnTo>
                    <a:pt x="2804" y="2442"/>
                  </a:lnTo>
                  <a:lnTo>
                    <a:pt x="2786" y="2429"/>
                  </a:lnTo>
                  <a:lnTo>
                    <a:pt x="2773" y="2412"/>
                  </a:lnTo>
                  <a:lnTo>
                    <a:pt x="2765" y="2393"/>
                  </a:lnTo>
                  <a:lnTo>
                    <a:pt x="2763" y="2373"/>
                  </a:lnTo>
                  <a:lnTo>
                    <a:pt x="2765" y="2352"/>
                  </a:lnTo>
                  <a:lnTo>
                    <a:pt x="2774" y="2331"/>
                  </a:lnTo>
                  <a:lnTo>
                    <a:pt x="2786" y="2313"/>
                  </a:lnTo>
                  <a:lnTo>
                    <a:pt x="2804" y="2301"/>
                  </a:lnTo>
                  <a:lnTo>
                    <a:pt x="2822" y="2293"/>
                  </a:lnTo>
                  <a:lnTo>
                    <a:pt x="2843" y="2291"/>
                  </a:lnTo>
                  <a:lnTo>
                    <a:pt x="2865" y="2293"/>
                  </a:lnTo>
                  <a:lnTo>
                    <a:pt x="2884" y="2301"/>
                  </a:lnTo>
                  <a:lnTo>
                    <a:pt x="3120" y="2437"/>
                  </a:lnTo>
                  <a:lnTo>
                    <a:pt x="3160" y="2354"/>
                  </a:lnTo>
                  <a:lnTo>
                    <a:pt x="3195" y="2268"/>
                  </a:lnTo>
                  <a:lnTo>
                    <a:pt x="3223" y="2180"/>
                  </a:lnTo>
                  <a:lnTo>
                    <a:pt x="3248" y="2091"/>
                  </a:lnTo>
                  <a:lnTo>
                    <a:pt x="3267" y="1999"/>
                  </a:lnTo>
                  <a:lnTo>
                    <a:pt x="3281" y="1905"/>
                  </a:lnTo>
                  <a:lnTo>
                    <a:pt x="3289" y="1809"/>
                  </a:lnTo>
                  <a:lnTo>
                    <a:pt x="3017" y="1809"/>
                  </a:lnTo>
                  <a:lnTo>
                    <a:pt x="2995" y="1805"/>
                  </a:lnTo>
                  <a:lnTo>
                    <a:pt x="2975" y="1798"/>
                  </a:lnTo>
                  <a:lnTo>
                    <a:pt x="2959" y="1784"/>
                  </a:lnTo>
                  <a:lnTo>
                    <a:pt x="2946" y="1768"/>
                  </a:lnTo>
                  <a:lnTo>
                    <a:pt x="2938" y="1748"/>
                  </a:lnTo>
                  <a:lnTo>
                    <a:pt x="2935" y="1727"/>
                  </a:lnTo>
                  <a:lnTo>
                    <a:pt x="2938" y="1706"/>
                  </a:lnTo>
                  <a:lnTo>
                    <a:pt x="2946" y="1686"/>
                  </a:lnTo>
                  <a:lnTo>
                    <a:pt x="2959" y="1670"/>
                  </a:lnTo>
                  <a:lnTo>
                    <a:pt x="2975" y="1656"/>
                  </a:lnTo>
                  <a:lnTo>
                    <a:pt x="2995" y="1649"/>
                  </a:lnTo>
                  <a:lnTo>
                    <a:pt x="3017" y="1645"/>
                  </a:lnTo>
                  <a:lnTo>
                    <a:pt x="3289" y="1645"/>
                  </a:lnTo>
                  <a:lnTo>
                    <a:pt x="3281" y="1549"/>
                  </a:lnTo>
                  <a:lnTo>
                    <a:pt x="3267" y="1455"/>
                  </a:lnTo>
                  <a:lnTo>
                    <a:pt x="3248" y="1363"/>
                  </a:lnTo>
                  <a:lnTo>
                    <a:pt x="3223" y="1274"/>
                  </a:lnTo>
                  <a:lnTo>
                    <a:pt x="3195" y="1186"/>
                  </a:lnTo>
                  <a:lnTo>
                    <a:pt x="3160" y="1100"/>
                  </a:lnTo>
                  <a:lnTo>
                    <a:pt x="3120" y="1017"/>
                  </a:lnTo>
                  <a:lnTo>
                    <a:pt x="2884" y="1153"/>
                  </a:lnTo>
                  <a:lnTo>
                    <a:pt x="2865" y="1161"/>
                  </a:lnTo>
                  <a:lnTo>
                    <a:pt x="2845" y="1163"/>
                  </a:lnTo>
                  <a:lnTo>
                    <a:pt x="2824" y="1161"/>
                  </a:lnTo>
                  <a:lnTo>
                    <a:pt x="2804" y="1153"/>
                  </a:lnTo>
                  <a:lnTo>
                    <a:pt x="2786" y="1141"/>
                  </a:lnTo>
                  <a:lnTo>
                    <a:pt x="2774" y="1123"/>
                  </a:lnTo>
                  <a:lnTo>
                    <a:pt x="2765" y="1102"/>
                  </a:lnTo>
                  <a:lnTo>
                    <a:pt x="2763" y="1081"/>
                  </a:lnTo>
                  <a:lnTo>
                    <a:pt x="2765" y="1061"/>
                  </a:lnTo>
                  <a:lnTo>
                    <a:pt x="2773" y="1042"/>
                  </a:lnTo>
                  <a:lnTo>
                    <a:pt x="2786" y="1025"/>
                  </a:lnTo>
                  <a:lnTo>
                    <a:pt x="2804" y="1012"/>
                  </a:lnTo>
                  <a:lnTo>
                    <a:pt x="3038" y="875"/>
                  </a:lnTo>
                  <a:lnTo>
                    <a:pt x="2985" y="798"/>
                  </a:lnTo>
                  <a:lnTo>
                    <a:pt x="2927" y="725"/>
                  </a:lnTo>
                  <a:lnTo>
                    <a:pt x="2865" y="655"/>
                  </a:lnTo>
                  <a:lnTo>
                    <a:pt x="2799" y="589"/>
                  </a:lnTo>
                  <a:lnTo>
                    <a:pt x="2729" y="527"/>
                  </a:lnTo>
                  <a:lnTo>
                    <a:pt x="2656" y="469"/>
                  </a:lnTo>
                  <a:lnTo>
                    <a:pt x="2579" y="416"/>
                  </a:lnTo>
                  <a:lnTo>
                    <a:pt x="2442" y="650"/>
                  </a:lnTo>
                  <a:lnTo>
                    <a:pt x="2429" y="668"/>
                  </a:lnTo>
                  <a:lnTo>
                    <a:pt x="2412" y="681"/>
                  </a:lnTo>
                  <a:lnTo>
                    <a:pt x="2393" y="689"/>
                  </a:lnTo>
                  <a:lnTo>
                    <a:pt x="2372" y="691"/>
                  </a:lnTo>
                  <a:lnTo>
                    <a:pt x="2352" y="689"/>
                  </a:lnTo>
                  <a:lnTo>
                    <a:pt x="2331" y="680"/>
                  </a:lnTo>
                  <a:lnTo>
                    <a:pt x="2313" y="668"/>
                  </a:lnTo>
                  <a:lnTo>
                    <a:pt x="2301" y="650"/>
                  </a:lnTo>
                  <a:lnTo>
                    <a:pt x="2293" y="632"/>
                  </a:lnTo>
                  <a:lnTo>
                    <a:pt x="2291" y="611"/>
                  </a:lnTo>
                  <a:lnTo>
                    <a:pt x="2293" y="589"/>
                  </a:lnTo>
                  <a:lnTo>
                    <a:pt x="2301" y="570"/>
                  </a:lnTo>
                  <a:lnTo>
                    <a:pt x="2437" y="334"/>
                  </a:lnTo>
                  <a:lnTo>
                    <a:pt x="2354" y="294"/>
                  </a:lnTo>
                  <a:lnTo>
                    <a:pt x="2268" y="259"/>
                  </a:lnTo>
                  <a:lnTo>
                    <a:pt x="2180" y="231"/>
                  </a:lnTo>
                  <a:lnTo>
                    <a:pt x="2091" y="206"/>
                  </a:lnTo>
                  <a:lnTo>
                    <a:pt x="1999" y="187"/>
                  </a:lnTo>
                  <a:lnTo>
                    <a:pt x="1905" y="173"/>
                  </a:lnTo>
                  <a:lnTo>
                    <a:pt x="1809" y="165"/>
                  </a:lnTo>
                  <a:lnTo>
                    <a:pt x="1809" y="437"/>
                  </a:lnTo>
                  <a:lnTo>
                    <a:pt x="1805" y="459"/>
                  </a:lnTo>
                  <a:lnTo>
                    <a:pt x="1798" y="479"/>
                  </a:lnTo>
                  <a:lnTo>
                    <a:pt x="1784" y="495"/>
                  </a:lnTo>
                  <a:lnTo>
                    <a:pt x="1768" y="508"/>
                  </a:lnTo>
                  <a:lnTo>
                    <a:pt x="1748" y="516"/>
                  </a:lnTo>
                  <a:lnTo>
                    <a:pt x="1727" y="519"/>
                  </a:lnTo>
                  <a:lnTo>
                    <a:pt x="1706" y="516"/>
                  </a:lnTo>
                  <a:lnTo>
                    <a:pt x="1686" y="508"/>
                  </a:lnTo>
                  <a:lnTo>
                    <a:pt x="1670" y="495"/>
                  </a:lnTo>
                  <a:lnTo>
                    <a:pt x="1656" y="479"/>
                  </a:lnTo>
                  <a:lnTo>
                    <a:pt x="1649" y="459"/>
                  </a:lnTo>
                  <a:lnTo>
                    <a:pt x="1645" y="437"/>
                  </a:lnTo>
                  <a:lnTo>
                    <a:pt x="1645" y="165"/>
                  </a:lnTo>
                  <a:close/>
                  <a:moveTo>
                    <a:pt x="1727" y="0"/>
                  </a:moveTo>
                  <a:lnTo>
                    <a:pt x="1845" y="3"/>
                  </a:lnTo>
                  <a:lnTo>
                    <a:pt x="1960" y="16"/>
                  </a:lnTo>
                  <a:lnTo>
                    <a:pt x="2075" y="34"/>
                  </a:lnTo>
                  <a:lnTo>
                    <a:pt x="2185" y="62"/>
                  </a:lnTo>
                  <a:lnTo>
                    <a:pt x="2293" y="95"/>
                  </a:lnTo>
                  <a:lnTo>
                    <a:pt x="2399" y="136"/>
                  </a:lnTo>
                  <a:lnTo>
                    <a:pt x="2501" y="182"/>
                  </a:lnTo>
                  <a:lnTo>
                    <a:pt x="2598" y="236"/>
                  </a:lnTo>
                  <a:lnTo>
                    <a:pt x="2692" y="295"/>
                  </a:lnTo>
                  <a:lnTo>
                    <a:pt x="2781" y="360"/>
                  </a:lnTo>
                  <a:lnTo>
                    <a:pt x="2867" y="431"/>
                  </a:lnTo>
                  <a:lnTo>
                    <a:pt x="2948" y="506"/>
                  </a:lnTo>
                  <a:lnTo>
                    <a:pt x="3023" y="587"/>
                  </a:lnTo>
                  <a:lnTo>
                    <a:pt x="3094" y="673"/>
                  </a:lnTo>
                  <a:lnTo>
                    <a:pt x="3159" y="762"/>
                  </a:lnTo>
                  <a:lnTo>
                    <a:pt x="3218" y="856"/>
                  </a:lnTo>
                  <a:lnTo>
                    <a:pt x="3272" y="953"/>
                  </a:lnTo>
                  <a:lnTo>
                    <a:pt x="3318" y="1055"/>
                  </a:lnTo>
                  <a:lnTo>
                    <a:pt x="3359" y="1161"/>
                  </a:lnTo>
                  <a:lnTo>
                    <a:pt x="3392" y="1269"/>
                  </a:lnTo>
                  <a:lnTo>
                    <a:pt x="3420" y="1379"/>
                  </a:lnTo>
                  <a:lnTo>
                    <a:pt x="3438" y="1494"/>
                  </a:lnTo>
                  <a:lnTo>
                    <a:pt x="3451" y="1609"/>
                  </a:lnTo>
                  <a:lnTo>
                    <a:pt x="3454" y="1727"/>
                  </a:lnTo>
                  <a:lnTo>
                    <a:pt x="3451" y="1845"/>
                  </a:lnTo>
                  <a:lnTo>
                    <a:pt x="3438" y="1960"/>
                  </a:lnTo>
                  <a:lnTo>
                    <a:pt x="3420" y="2075"/>
                  </a:lnTo>
                  <a:lnTo>
                    <a:pt x="3392" y="2185"/>
                  </a:lnTo>
                  <a:lnTo>
                    <a:pt x="3359" y="2293"/>
                  </a:lnTo>
                  <a:lnTo>
                    <a:pt x="3318" y="2399"/>
                  </a:lnTo>
                  <a:lnTo>
                    <a:pt x="3272" y="2501"/>
                  </a:lnTo>
                  <a:lnTo>
                    <a:pt x="3218" y="2598"/>
                  </a:lnTo>
                  <a:lnTo>
                    <a:pt x="3159" y="2692"/>
                  </a:lnTo>
                  <a:lnTo>
                    <a:pt x="3094" y="2781"/>
                  </a:lnTo>
                  <a:lnTo>
                    <a:pt x="3023" y="2867"/>
                  </a:lnTo>
                  <a:lnTo>
                    <a:pt x="2948" y="2948"/>
                  </a:lnTo>
                  <a:lnTo>
                    <a:pt x="2867" y="3023"/>
                  </a:lnTo>
                  <a:lnTo>
                    <a:pt x="2781" y="3094"/>
                  </a:lnTo>
                  <a:lnTo>
                    <a:pt x="2692" y="3159"/>
                  </a:lnTo>
                  <a:lnTo>
                    <a:pt x="2598" y="3218"/>
                  </a:lnTo>
                  <a:lnTo>
                    <a:pt x="2501" y="3272"/>
                  </a:lnTo>
                  <a:lnTo>
                    <a:pt x="2399" y="3318"/>
                  </a:lnTo>
                  <a:lnTo>
                    <a:pt x="2293" y="3359"/>
                  </a:lnTo>
                  <a:lnTo>
                    <a:pt x="2185" y="3392"/>
                  </a:lnTo>
                  <a:lnTo>
                    <a:pt x="2075" y="3420"/>
                  </a:lnTo>
                  <a:lnTo>
                    <a:pt x="1960" y="3438"/>
                  </a:lnTo>
                  <a:lnTo>
                    <a:pt x="1845" y="3451"/>
                  </a:lnTo>
                  <a:lnTo>
                    <a:pt x="1727" y="3454"/>
                  </a:lnTo>
                  <a:lnTo>
                    <a:pt x="1609" y="3451"/>
                  </a:lnTo>
                  <a:lnTo>
                    <a:pt x="1494" y="3438"/>
                  </a:lnTo>
                  <a:lnTo>
                    <a:pt x="1379" y="3420"/>
                  </a:lnTo>
                  <a:lnTo>
                    <a:pt x="1269" y="3392"/>
                  </a:lnTo>
                  <a:lnTo>
                    <a:pt x="1161" y="3359"/>
                  </a:lnTo>
                  <a:lnTo>
                    <a:pt x="1055" y="3318"/>
                  </a:lnTo>
                  <a:lnTo>
                    <a:pt x="953" y="3272"/>
                  </a:lnTo>
                  <a:lnTo>
                    <a:pt x="856" y="3218"/>
                  </a:lnTo>
                  <a:lnTo>
                    <a:pt x="762" y="3159"/>
                  </a:lnTo>
                  <a:lnTo>
                    <a:pt x="673" y="3094"/>
                  </a:lnTo>
                  <a:lnTo>
                    <a:pt x="587" y="3023"/>
                  </a:lnTo>
                  <a:lnTo>
                    <a:pt x="506" y="2948"/>
                  </a:lnTo>
                  <a:lnTo>
                    <a:pt x="431" y="2867"/>
                  </a:lnTo>
                  <a:lnTo>
                    <a:pt x="360" y="2781"/>
                  </a:lnTo>
                  <a:lnTo>
                    <a:pt x="295" y="2692"/>
                  </a:lnTo>
                  <a:lnTo>
                    <a:pt x="236" y="2598"/>
                  </a:lnTo>
                  <a:lnTo>
                    <a:pt x="182" y="2501"/>
                  </a:lnTo>
                  <a:lnTo>
                    <a:pt x="136" y="2399"/>
                  </a:lnTo>
                  <a:lnTo>
                    <a:pt x="95" y="2293"/>
                  </a:lnTo>
                  <a:lnTo>
                    <a:pt x="62" y="2185"/>
                  </a:lnTo>
                  <a:lnTo>
                    <a:pt x="34" y="2075"/>
                  </a:lnTo>
                  <a:lnTo>
                    <a:pt x="16" y="1960"/>
                  </a:lnTo>
                  <a:lnTo>
                    <a:pt x="3" y="1845"/>
                  </a:lnTo>
                  <a:lnTo>
                    <a:pt x="0" y="1727"/>
                  </a:lnTo>
                  <a:lnTo>
                    <a:pt x="3" y="1609"/>
                  </a:lnTo>
                  <a:lnTo>
                    <a:pt x="16" y="1494"/>
                  </a:lnTo>
                  <a:lnTo>
                    <a:pt x="34" y="1379"/>
                  </a:lnTo>
                  <a:lnTo>
                    <a:pt x="62" y="1269"/>
                  </a:lnTo>
                  <a:lnTo>
                    <a:pt x="95" y="1161"/>
                  </a:lnTo>
                  <a:lnTo>
                    <a:pt x="136" y="1055"/>
                  </a:lnTo>
                  <a:lnTo>
                    <a:pt x="182" y="953"/>
                  </a:lnTo>
                  <a:lnTo>
                    <a:pt x="236" y="856"/>
                  </a:lnTo>
                  <a:lnTo>
                    <a:pt x="295" y="762"/>
                  </a:lnTo>
                  <a:lnTo>
                    <a:pt x="360" y="673"/>
                  </a:lnTo>
                  <a:lnTo>
                    <a:pt x="431" y="587"/>
                  </a:lnTo>
                  <a:lnTo>
                    <a:pt x="506" y="506"/>
                  </a:lnTo>
                  <a:lnTo>
                    <a:pt x="587" y="431"/>
                  </a:lnTo>
                  <a:lnTo>
                    <a:pt x="673" y="360"/>
                  </a:lnTo>
                  <a:lnTo>
                    <a:pt x="762" y="295"/>
                  </a:lnTo>
                  <a:lnTo>
                    <a:pt x="856" y="236"/>
                  </a:lnTo>
                  <a:lnTo>
                    <a:pt x="953" y="182"/>
                  </a:lnTo>
                  <a:lnTo>
                    <a:pt x="1055" y="136"/>
                  </a:lnTo>
                  <a:lnTo>
                    <a:pt x="1161" y="95"/>
                  </a:lnTo>
                  <a:lnTo>
                    <a:pt x="1269" y="62"/>
                  </a:lnTo>
                  <a:lnTo>
                    <a:pt x="1379" y="34"/>
                  </a:lnTo>
                  <a:lnTo>
                    <a:pt x="1494" y="16"/>
                  </a:lnTo>
                  <a:lnTo>
                    <a:pt x="1609" y="3"/>
                  </a:lnTo>
                  <a:lnTo>
                    <a:pt x="17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8" name="Freeform 483"/>
            <p:cNvSpPr>
              <a:spLocks noEditPoints="1"/>
            </p:cNvSpPr>
            <p:nvPr/>
          </p:nvSpPr>
          <p:spPr bwMode="auto">
            <a:xfrm>
              <a:off x="4834" y="1618"/>
              <a:ext cx="566" cy="1336"/>
            </a:xfrm>
            <a:custGeom>
              <a:avLst/>
              <a:gdLst>
                <a:gd name="T0" fmla="*/ 304 w 566"/>
                <a:gd name="T1" fmla="*/ 757 h 1336"/>
                <a:gd name="T2" fmla="*/ 269 w 566"/>
                <a:gd name="T3" fmla="*/ 777 h 1336"/>
                <a:gd name="T4" fmla="*/ 249 w 566"/>
                <a:gd name="T5" fmla="*/ 812 h 1336"/>
                <a:gd name="T6" fmla="*/ 249 w 566"/>
                <a:gd name="T7" fmla="*/ 854 h 1336"/>
                <a:gd name="T8" fmla="*/ 269 w 566"/>
                <a:gd name="T9" fmla="*/ 889 h 1336"/>
                <a:gd name="T10" fmla="*/ 304 w 566"/>
                <a:gd name="T11" fmla="*/ 909 h 1336"/>
                <a:gd name="T12" fmla="*/ 346 w 566"/>
                <a:gd name="T13" fmla="*/ 909 h 1336"/>
                <a:gd name="T14" fmla="*/ 381 w 566"/>
                <a:gd name="T15" fmla="*/ 889 h 1336"/>
                <a:gd name="T16" fmla="*/ 401 w 566"/>
                <a:gd name="T17" fmla="*/ 854 h 1336"/>
                <a:gd name="T18" fmla="*/ 401 w 566"/>
                <a:gd name="T19" fmla="*/ 812 h 1336"/>
                <a:gd name="T20" fmla="*/ 381 w 566"/>
                <a:gd name="T21" fmla="*/ 777 h 1336"/>
                <a:gd name="T22" fmla="*/ 346 w 566"/>
                <a:gd name="T23" fmla="*/ 757 h 1336"/>
                <a:gd name="T24" fmla="*/ 325 w 566"/>
                <a:gd name="T25" fmla="*/ 0 h 1336"/>
                <a:gd name="T26" fmla="*/ 366 w 566"/>
                <a:gd name="T27" fmla="*/ 11 h 1336"/>
                <a:gd name="T28" fmla="*/ 396 w 566"/>
                <a:gd name="T29" fmla="*/ 41 h 1336"/>
                <a:gd name="T30" fmla="*/ 407 w 566"/>
                <a:gd name="T31" fmla="*/ 82 h 1336"/>
                <a:gd name="T32" fmla="*/ 440 w 566"/>
                <a:gd name="T33" fmla="*/ 621 h 1336"/>
                <a:gd name="T34" fmla="*/ 498 w 566"/>
                <a:gd name="T35" fmla="*/ 665 h 1336"/>
                <a:gd name="T36" fmla="*/ 541 w 566"/>
                <a:gd name="T37" fmla="*/ 724 h 1336"/>
                <a:gd name="T38" fmla="*/ 563 w 566"/>
                <a:gd name="T39" fmla="*/ 795 h 1336"/>
                <a:gd name="T40" fmla="*/ 562 w 566"/>
                <a:gd name="T41" fmla="*/ 876 h 1336"/>
                <a:gd name="T42" fmla="*/ 534 w 566"/>
                <a:gd name="T43" fmla="*/ 955 h 1336"/>
                <a:gd name="T44" fmla="*/ 480 w 566"/>
                <a:gd name="T45" fmla="*/ 1018 h 1336"/>
                <a:gd name="T46" fmla="*/ 409 w 566"/>
                <a:gd name="T47" fmla="*/ 1059 h 1336"/>
                <a:gd name="T48" fmla="*/ 324 w 566"/>
                <a:gd name="T49" fmla="*/ 1074 h 1336"/>
                <a:gd name="T50" fmla="*/ 282 w 566"/>
                <a:gd name="T51" fmla="*/ 1070 h 1336"/>
                <a:gd name="T52" fmla="*/ 139 w 566"/>
                <a:gd name="T53" fmla="*/ 1312 h 1336"/>
                <a:gd name="T54" fmla="*/ 103 w 566"/>
                <a:gd name="T55" fmla="*/ 1333 h 1336"/>
                <a:gd name="T56" fmla="*/ 60 w 566"/>
                <a:gd name="T57" fmla="*/ 1333 h 1336"/>
                <a:gd name="T58" fmla="*/ 23 w 566"/>
                <a:gd name="T59" fmla="*/ 1311 h 1336"/>
                <a:gd name="T60" fmla="*/ 3 w 566"/>
                <a:gd name="T61" fmla="*/ 1275 h 1336"/>
                <a:gd name="T62" fmla="*/ 3 w 566"/>
                <a:gd name="T63" fmla="*/ 1234 h 1336"/>
                <a:gd name="T64" fmla="*/ 141 w 566"/>
                <a:gd name="T65" fmla="*/ 989 h 1336"/>
                <a:gd name="T66" fmla="*/ 105 w 566"/>
                <a:gd name="T67" fmla="*/ 932 h 1336"/>
                <a:gd name="T68" fmla="*/ 87 w 566"/>
                <a:gd name="T69" fmla="*/ 868 h 1336"/>
                <a:gd name="T70" fmla="*/ 87 w 566"/>
                <a:gd name="T71" fmla="*/ 795 h 1336"/>
                <a:gd name="T72" fmla="*/ 109 w 566"/>
                <a:gd name="T73" fmla="*/ 724 h 1336"/>
                <a:gd name="T74" fmla="*/ 152 w 566"/>
                <a:gd name="T75" fmla="*/ 665 h 1336"/>
                <a:gd name="T76" fmla="*/ 210 w 566"/>
                <a:gd name="T77" fmla="*/ 621 h 1336"/>
                <a:gd name="T78" fmla="*/ 243 w 566"/>
                <a:gd name="T79" fmla="*/ 82 h 1336"/>
                <a:gd name="T80" fmla="*/ 254 w 566"/>
                <a:gd name="T81" fmla="*/ 41 h 1336"/>
                <a:gd name="T82" fmla="*/ 284 w 566"/>
                <a:gd name="T83" fmla="*/ 11 h 1336"/>
                <a:gd name="T84" fmla="*/ 325 w 566"/>
                <a:gd name="T85" fmla="*/ 0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66" h="1336">
                  <a:moveTo>
                    <a:pt x="325" y="755"/>
                  </a:moveTo>
                  <a:lnTo>
                    <a:pt x="304" y="757"/>
                  </a:lnTo>
                  <a:lnTo>
                    <a:pt x="285" y="766"/>
                  </a:lnTo>
                  <a:lnTo>
                    <a:pt x="269" y="777"/>
                  </a:lnTo>
                  <a:lnTo>
                    <a:pt x="258" y="793"/>
                  </a:lnTo>
                  <a:lnTo>
                    <a:pt x="249" y="812"/>
                  </a:lnTo>
                  <a:lnTo>
                    <a:pt x="247" y="833"/>
                  </a:lnTo>
                  <a:lnTo>
                    <a:pt x="249" y="854"/>
                  </a:lnTo>
                  <a:lnTo>
                    <a:pt x="258" y="873"/>
                  </a:lnTo>
                  <a:lnTo>
                    <a:pt x="269" y="889"/>
                  </a:lnTo>
                  <a:lnTo>
                    <a:pt x="285" y="900"/>
                  </a:lnTo>
                  <a:lnTo>
                    <a:pt x="304" y="909"/>
                  </a:lnTo>
                  <a:lnTo>
                    <a:pt x="325" y="911"/>
                  </a:lnTo>
                  <a:lnTo>
                    <a:pt x="346" y="909"/>
                  </a:lnTo>
                  <a:lnTo>
                    <a:pt x="365" y="900"/>
                  </a:lnTo>
                  <a:lnTo>
                    <a:pt x="381" y="889"/>
                  </a:lnTo>
                  <a:lnTo>
                    <a:pt x="392" y="873"/>
                  </a:lnTo>
                  <a:lnTo>
                    <a:pt x="401" y="854"/>
                  </a:lnTo>
                  <a:lnTo>
                    <a:pt x="403" y="833"/>
                  </a:lnTo>
                  <a:lnTo>
                    <a:pt x="401" y="812"/>
                  </a:lnTo>
                  <a:lnTo>
                    <a:pt x="392" y="793"/>
                  </a:lnTo>
                  <a:lnTo>
                    <a:pt x="381" y="777"/>
                  </a:lnTo>
                  <a:lnTo>
                    <a:pt x="365" y="766"/>
                  </a:lnTo>
                  <a:lnTo>
                    <a:pt x="346" y="757"/>
                  </a:lnTo>
                  <a:lnTo>
                    <a:pt x="325" y="755"/>
                  </a:lnTo>
                  <a:close/>
                  <a:moveTo>
                    <a:pt x="325" y="0"/>
                  </a:moveTo>
                  <a:lnTo>
                    <a:pt x="346" y="3"/>
                  </a:lnTo>
                  <a:lnTo>
                    <a:pt x="366" y="11"/>
                  </a:lnTo>
                  <a:lnTo>
                    <a:pt x="382" y="25"/>
                  </a:lnTo>
                  <a:lnTo>
                    <a:pt x="396" y="41"/>
                  </a:lnTo>
                  <a:lnTo>
                    <a:pt x="403" y="61"/>
                  </a:lnTo>
                  <a:lnTo>
                    <a:pt x="407" y="82"/>
                  </a:lnTo>
                  <a:lnTo>
                    <a:pt x="407" y="606"/>
                  </a:lnTo>
                  <a:lnTo>
                    <a:pt x="440" y="621"/>
                  </a:lnTo>
                  <a:lnTo>
                    <a:pt x="470" y="641"/>
                  </a:lnTo>
                  <a:lnTo>
                    <a:pt x="498" y="665"/>
                  </a:lnTo>
                  <a:lnTo>
                    <a:pt x="521" y="693"/>
                  </a:lnTo>
                  <a:lnTo>
                    <a:pt x="541" y="724"/>
                  </a:lnTo>
                  <a:lnTo>
                    <a:pt x="555" y="758"/>
                  </a:lnTo>
                  <a:lnTo>
                    <a:pt x="563" y="795"/>
                  </a:lnTo>
                  <a:lnTo>
                    <a:pt x="566" y="833"/>
                  </a:lnTo>
                  <a:lnTo>
                    <a:pt x="562" y="876"/>
                  </a:lnTo>
                  <a:lnTo>
                    <a:pt x="551" y="917"/>
                  </a:lnTo>
                  <a:lnTo>
                    <a:pt x="534" y="955"/>
                  </a:lnTo>
                  <a:lnTo>
                    <a:pt x="510" y="988"/>
                  </a:lnTo>
                  <a:lnTo>
                    <a:pt x="480" y="1018"/>
                  </a:lnTo>
                  <a:lnTo>
                    <a:pt x="447" y="1042"/>
                  </a:lnTo>
                  <a:lnTo>
                    <a:pt x="409" y="1059"/>
                  </a:lnTo>
                  <a:lnTo>
                    <a:pt x="368" y="1070"/>
                  </a:lnTo>
                  <a:lnTo>
                    <a:pt x="324" y="1074"/>
                  </a:lnTo>
                  <a:lnTo>
                    <a:pt x="303" y="1074"/>
                  </a:lnTo>
                  <a:lnTo>
                    <a:pt x="282" y="1070"/>
                  </a:lnTo>
                  <a:lnTo>
                    <a:pt x="152" y="1295"/>
                  </a:lnTo>
                  <a:lnTo>
                    <a:pt x="139" y="1312"/>
                  </a:lnTo>
                  <a:lnTo>
                    <a:pt x="123" y="1325"/>
                  </a:lnTo>
                  <a:lnTo>
                    <a:pt x="103" y="1333"/>
                  </a:lnTo>
                  <a:lnTo>
                    <a:pt x="82" y="1336"/>
                  </a:lnTo>
                  <a:lnTo>
                    <a:pt x="60" y="1333"/>
                  </a:lnTo>
                  <a:lnTo>
                    <a:pt x="41" y="1325"/>
                  </a:lnTo>
                  <a:lnTo>
                    <a:pt x="23" y="1311"/>
                  </a:lnTo>
                  <a:lnTo>
                    <a:pt x="11" y="1295"/>
                  </a:lnTo>
                  <a:lnTo>
                    <a:pt x="3" y="1275"/>
                  </a:lnTo>
                  <a:lnTo>
                    <a:pt x="0" y="1254"/>
                  </a:lnTo>
                  <a:lnTo>
                    <a:pt x="3" y="1234"/>
                  </a:lnTo>
                  <a:lnTo>
                    <a:pt x="11" y="1213"/>
                  </a:lnTo>
                  <a:lnTo>
                    <a:pt x="141" y="989"/>
                  </a:lnTo>
                  <a:lnTo>
                    <a:pt x="121" y="962"/>
                  </a:lnTo>
                  <a:lnTo>
                    <a:pt x="105" y="932"/>
                  </a:lnTo>
                  <a:lnTo>
                    <a:pt x="93" y="901"/>
                  </a:lnTo>
                  <a:lnTo>
                    <a:pt x="87" y="868"/>
                  </a:lnTo>
                  <a:lnTo>
                    <a:pt x="84" y="833"/>
                  </a:lnTo>
                  <a:lnTo>
                    <a:pt x="87" y="795"/>
                  </a:lnTo>
                  <a:lnTo>
                    <a:pt x="95" y="758"/>
                  </a:lnTo>
                  <a:lnTo>
                    <a:pt x="109" y="724"/>
                  </a:lnTo>
                  <a:lnTo>
                    <a:pt x="129" y="693"/>
                  </a:lnTo>
                  <a:lnTo>
                    <a:pt x="152" y="665"/>
                  </a:lnTo>
                  <a:lnTo>
                    <a:pt x="180" y="641"/>
                  </a:lnTo>
                  <a:lnTo>
                    <a:pt x="210" y="621"/>
                  </a:lnTo>
                  <a:lnTo>
                    <a:pt x="243" y="606"/>
                  </a:lnTo>
                  <a:lnTo>
                    <a:pt x="243" y="82"/>
                  </a:lnTo>
                  <a:lnTo>
                    <a:pt x="247" y="61"/>
                  </a:lnTo>
                  <a:lnTo>
                    <a:pt x="254" y="41"/>
                  </a:lnTo>
                  <a:lnTo>
                    <a:pt x="268" y="25"/>
                  </a:lnTo>
                  <a:lnTo>
                    <a:pt x="284" y="11"/>
                  </a:lnTo>
                  <a:lnTo>
                    <a:pt x="304" y="3"/>
                  </a:lnTo>
                  <a:lnTo>
                    <a:pt x="3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9" name="Freeform 484"/>
            <p:cNvSpPr>
              <a:spLocks/>
            </p:cNvSpPr>
            <p:nvPr/>
          </p:nvSpPr>
          <p:spPr bwMode="auto">
            <a:xfrm>
              <a:off x="5077" y="1350"/>
              <a:ext cx="164" cy="194"/>
            </a:xfrm>
            <a:custGeom>
              <a:avLst/>
              <a:gdLst>
                <a:gd name="T0" fmla="*/ 82 w 164"/>
                <a:gd name="T1" fmla="*/ 0 h 194"/>
                <a:gd name="T2" fmla="*/ 103 w 164"/>
                <a:gd name="T3" fmla="*/ 2 h 194"/>
                <a:gd name="T4" fmla="*/ 123 w 164"/>
                <a:gd name="T5" fmla="*/ 11 h 194"/>
                <a:gd name="T6" fmla="*/ 139 w 164"/>
                <a:gd name="T7" fmla="*/ 23 h 194"/>
                <a:gd name="T8" fmla="*/ 153 w 164"/>
                <a:gd name="T9" fmla="*/ 39 h 194"/>
                <a:gd name="T10" fmla="*/ 160 w 164"/>
                <a:gd name="T11" fmla="*/ 59 h 194"/>
                <a:gd name="T12" fmla="*/ 164 w 164"/>
                <a:gd name="T13" fmla="*/ 80 h 194"/>
                <a:gd name="T14" fmla="*/ 164 w 164"/>
                <a:gd name="T15" fmla="*/ 114 h 194"/>
                <a:gd name="T16" fmla="*/ 160 w 164"/>
                <a:gd name="T17" fmla="*/ 135 h 194"/>
                <a:gd name="T18" fmla="*/ 153 w 164"/>
                <a:gd name="T19" fmla="*/ 155 h 194"/>
                <a:gd name="T20" fmla="*/ 139 w 164"/>
                <a:gd name="T21" fmla="*/ 171 h 194"/>
                <a:gd name="T22" fmla="*/ 123 w 164"/>
                <a:gd name="T23" fmla="*/ 183 h 194"/>
                <a:gd name="T24" fmla="*/ 103 w 164"/>
                <a:gd name="T25" fmla="*/ 192 h 194"/>
                <a:gd name="T26" fmla="*/ 82 w 164"/>
                <a:gd name="T27" fmla="*/ 194 h 194"/>
                <a:gd name="T28" fmla="*/ 61 w 164"/>
                <a:gd name="T29" fmla="*/ 192 h 194"/>
                <a:gd name="T30" fmla="*/ 41 w 164"/>
                <a:gd name="T31" fmla="*/ 183 h 194"/>
                <a:gd name="T32" fmla="*/ 25 w 164"/>
                <a:gd name="T33" fmla="*/ 171 h 194"/>
                <a:gd name="T34" fmla="*/ 11 w 164"/>
                <a:gd name="T35" fmla="*/ 155 h 194"/>
                <a:gd name="T36" fmla="*/ 4 w 164"/>
                <a:gd name="T37" fmla="*/ 135 h 194"/>
                <a:gd name="T38" fmla="*/ 0 w 164"/>
                <a:gd name="T39" fmla="*/ 114 h 194"/>
                <a:gd name="T40" fmla="*/ 0 w 164"/>
                <a:gd name="T41" fmla="*/ 80 h 194"/>
                <a:gd name="T42" fmla="*/ 4 w 164"/>
                <a:gd name="T43" fmla="*/ 59 h 194"/>
                <a:gd name="T44" fmla="*/ 11 w 164"/>
                <a:gd name="T45" fmla="*/ 39 h 194"/>
                <a:gd name="T46" fmla="*/ 25 w 164"/>
                <a:gd name="T47" fmla="*/ 23 h 194"/>
                <a:gd name="T48" fmla="*/ 41 w 164"/>
                <a:gd name="T49" fmla="*/ 11 h 194"/>
                <a:gd name="T50" fmla="*/ 61 w 164"/>
                <a:gd name="T51" fmla="*/ 2 h 194"/>
                <a:gd name="T52" fmla="*/ 82 w 164"/>
                <a:gd name="T53"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4" h="194">
                  <a:moveTo>
                    <a:pt x="82" y="0"/>
                  </a:moveTo>
                  <a:lnTo>
                    <a:pt x="103" y="2"/>
                  </a:lnTo>
                  <a:lnTo>
                    <a:pt x="123" y="11"/>
                  </a:lnTo>
                  <a:lnTo>
                    <a:pt x="139" y="23"/>
                  </a:lnTo>
                  <a:lnTo>
                    <a:pt x="153" y="39"/>
                  </a:lnTo>
                  <a:lnTo>
                    <a:pt x="160" y="59"/>
                  </a:lnTo>
                  <a:lnTo>
                    <a:pt x="164" y="80"/>
                  </a:lnTo>
                  <a:lnTo>
                    <a:pt x="164" y="114"/>
                  </a:lnTo>
                  <a:lnTo>
                    <a:pt x="160" y="135"/>
                  </a:lnTo>
                  <a:lnTo>
                    <a:pt x="153" y="155"/>
                  </a:lnTo>
                  <a:lnTo>
                    <a:pt x="139" y="171"/>
                  </a:lnTo>
                  <a:lnTo>
                    <a:pt x="123" y="183"/>
                  </a:lnTo>
                  <a:lnTo>
                    <a:pt x="103" y="192"/>
                  </a:lnTo>
                  <a:lnTo>
                    <a:pt x="82" y="194"/>
                  </a:lnTo>
                  <a:lnTo>
                    <a:pt x="61" y="192"/>
                  </a:lnTo>
                  <a:lnTo>
                    <a:pt x="41" y="183"/>
                  </a:lnTo>
                  <a:lnTo>
                    <a:pt x="25" y="171"/>
                  </a:lnTo>
                  <a:lnTo>
                    <a:pt x="11" y="155"/>
                  </a:lnTo>
                  <a:lnTo>
                    <a:pt x="4" y="135"/>
                  </a:lnTo>
                  <a:lnTo>
                    <a:pt x="0" y="114"/>
                  </a:lnTo>
                  <a:lnTo>
                    <a:pt x="0" y="80"/>
                  </a:lnTo>
                  <a:lnTo>
                    <a:pt x="4" y="59"/>
                  </a:lnTo>
                  <a:lnTo>
                    <a:pt x="11" y="39"/>
                  </a:lnTo>
                  <a:lnTo>
                    <a:pt x="25" y="23"/>
                  </a:lnTo>
                  <a:lnTo>
                    <a:pt x="41" y="11"/>
                  </a:lnTo>
                  <a:lnTo>
                    <a:pt x="61"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35" name="Group 585"/>
          <p:cNvGrpSpPr>
            <a:grpSpLocks noChangeAspect="1"/>
          </p:cNvGrpSpPr>
          <p:nvPr/>
        </p:nvGrpSpPr>
        <p:grpSpPr bwMode="auto">
          <a:xfrm>
            <a:off x="8032561" y="2104166"/>
            <a:ext cx="214763" cy="225056"/>
            <a:chOff x="6765" y="1819"/>
            <a:chExt cx="313" cy="328"/>
          </a:xfrm>
          <a:solidFill>
            <a:schemeClr val="tx1">
              <a:lumMod val="65000"/>
              <a:lumOff val="35000"/>
            </a:schemeClr>
          </a:solidFill>
        </p:grpSpPr>
        <p:sp>
          <p:nvSpPr>
            <p:cNvPr id="638" name="Freeform 587"/>
            <p:cNvSpPr>
              <a:spLocks/>
            </p:cNvSpPr>
            <p:nvPr/>
          </p:nvSpPr>
          <p:spPr bwMode="auto">
            <a:xfrm>
              <a:off x="6811" y="1819"/>
              <a:ext cx="46" cy="65"/>
            </a:xfrm>
            <a:custGeom>
              <a:avLst/>
              <a:gdLst>
                <a:gd name="T0" fmla="*/ 231 w 461"/>
                <a:gd name="T1" fmla="*/ 0 h 652"/>
                <a:gd name="T2" fmla="*/ 232 w 461"/>
                <a:gd name="T3" fmla="*/ 2 h 652"/>
                <a:gd name="T4" fmla="*/ 237 w 461"/>
                <a:gd name="T5" fmla="*/ 8 h 652"/>
                <a:gd name="T6" fmla="*/ 246 w 461"/>
                <a:gd name="T7" fmla="*/ 18 h 652"/>
                <a:gd name="T8" fmla="*/ 257 w 461"/>
                <a:gd name="T9" fmla="*/ 31 h 652"/>
                <a:gd name="T10" fmla="*/ 270 w 461"/>
                <a:gd name="T11" fmla="*/ 48 h 652"/>
                <a:gd name="T12" fmla="*/ 285 w 461"/>
                <a:gd name="T13" fmla="*/ 66 h 652"/>
                <a:gd name="T14" fmla="*/ 302 w 461"/>
                <a:gd name="T15" fmla="*/ 87 h 652"/>
                <a:gd name="T16" fmla="*/ 319 w 461"/>
                <a:gd name="T17" fmla="*/ 111 h 652"/>
                <a:gd name="T18" fmla="*/ 337 w 461"/>
                <a:gd name="T19" fmla="*/ 136 h 652"/>
                <a:gd name="T20" fmla="*/ 355 w 461"/>
                <a:gd name="T21" fmla="*/ 163 h 652"/>
                <a:gd name="T22" fmla="*/ 373 w 461"/>
                <a:gd name="T23" fmla="*/ 191 h 652"/>
                <a:gd name="T24" fmla="*/ 391 w 461"/>
                <a:gd name="T25" fmla="*/ 220 h 652"/>
                <a:gd name="T26" fmla="*/ 407 w 461"/>
                <a:gd name="T27" fmla="*/ 250 h 652"/>
                <a:gd name="T28" fmla="*/ 422 w 461"/>
                <a:gd name="T29" fmla="*/ 279 h 652"/>
                <a:gd name="T30" fmla="*/ 435 w 461"/>
                <a:gd name="T31" fmla="*/ 309 h 652"/>
                <a:gd name="T32" fmla="*/ 446 w 461"/>
                <a:gd name="T33" fmla="*/ 339 h 652"/>
                <a:gd name="T34" fmla="*/ 454 w 461"/>
                <a:gd name="T35" fmla="*/ 367 h 652"/>
                <a:gd name="T36" fmla="*/ 459 w 461"/>
                <a:gd name="T37" fmla="*/ 395 h 652"/>
                <a:gd name="T38" fmla="*/ 461 w 461"/>
                <a:gd name="T39" fmla="*/ 422 h 652"/>
                <a:gd name="T40" fmla="*/ 458 w 461"/>
                <a:gd name="T41" fmla="*/ 459 h 652"/>
                <a:gd name="T42" fmla="*/ 450 w 461"/>
                <a:gd name="T43" fmla="*/ 494 h 652"/>
                <a:gd name="T44" fmla="*/ 435 w 461"/>
                <a:gd name="T45" fmla="*/ 527 h 652"/>
                <a:gd name="T46" fmla="*/ 417 w 461"/>
                <a:gd name="T47" fmla="*/ 558 h 652"/>
                <a:gd name="T48" fmla="*/ 394 w 461"/>
                <a:gd name="T49" fmla="*/ 584 h 652"/>
                <a:gd name="T50" fmla="*/ 367 w 461"/>
                <a:gd name="T51" fmla="*/ 608 h 652"/>
                <a:gd name="T52" fmla="*/ 337 w 461"/>
                <a:gd name="T53" fmla="*/ 627 h 652"/>
                <a:gd name="T54" fmla="*/ 304 w 461"/>
                <a:gd name="T55" fmla="*/ 640 h 652"/>
                <a:gd name="T56" fmla="*/ 268 w 461"/>
                <a:gd name="T57" fmla="*/ 650 h 652"/>
                <a:gd name="T58" fmla="*/ 231 w 461"/>
                <a:gd name="T59" fmla="*/ 652 h 652"/>
                <a:gd name="T60" fmla="*/ 193 w 461"/>
                <a:gd name="T61" fmla="*/ 650 h 652"/>
                <a:gd name="T62" fmla="*/ 158 w 461"/>
                <a:gd name="T63" fmla="*/ 640 h 652"/>
                <a:gd name="T64" fmla="*/ 124 w 461"/>
                <a:gd name="T65" fmla="*/ 627 h 652"/>
                <a:gd name="T66" fmla="*/ 94 w 461"/>
                <a:gd name="T67" fmla="*/ 608 h 652"/>
                <a:gd name="T68" fmla="*/ 67 w 461"/>
                <a:gd name="T69" fmla="*/ 584 h 652"/>
                <a:gd name="T70" fmla="*/ 45 w 461"/>
                <a:gd name="T71" fmla="*/ 558 h 652"/>
                <a:gd name="T72" fmla="*/ 26 w 461"/>
                <a:gd name="T73" fmla="*/ 527 h 652"/>
                <a:gd name="T74" fmla="*/ 11 w 461"/>
                <a:gd name="T75" fmla="*/ 494 h 652"/>
                <a:gd name="T76" fmla="*/ 3 w 461"/>
                <a:gd name="T77" fmla="*/ 459 h 652"/>
                <a:gd name="T78" fmla="*/ 0 w 461"/>
                <a:gd name="T79" fmla="*/ 422 h 652"/>
                <a:gd name="T80" fmla="*/ 2 w 461"/>
                <a:gd name="T81" fmla="*/ 395 h 652"/>
                <a:gd name="T82" fmla="*/ 7 w 461"/>
                <a:gd name="T83" fmla="*/ 367 h 652"/>
                <a:gd name="T84" fmla="*/ 16 w 461"/>
                <a:gd name="T85" fmla="*/ 339 h 652"/>
                <a:gd name="T86" fmla="*/ 27 w 461"/>
                <a:gd name="T87" fmla="*/ 309 h 652"/>
                <a:gd name="T88" fmla="*/ 39 w 461"/>
                <a:gd name="T89" fmla="*/ 279 h 652"/>
                <a:gd name="T90" fmla="*/ 55 w 461"/>
                <a:gd name="T91" fmla="*/ 250 h 652"/>
                <a:gd name="T92" fmla="*/ 70 w 461"/>
                <a:gd name="T93" fmla="*/ 220 h 652"/>
                <a:gd name="T94" fmla="*/ 88 w 461"/>
                <a:gd name="T95" fmla="*/ 191 h 652"/>
                <a:gd name="T96" fmla="*/ 107 w 461"/>
                <a:gd name="T97" fmla="*/ 163 h 652"/>
                <a:gd name="T98" fmla="*/ 124 w 461"/>
                <a:gd name="T99" fmla="*/ 136 h 652"/>
                <a:gd name="T100" fmla="*/ 142 w 461"/>
                <a:gd name="T101" fmla="*/ 111 h 652"/>
                <a:gd name="T102" fmla="*/ 160 w 461"/>
                <a:gd name="T103" fmla="*/ 87 h 652"/>
                <a:gd name="T104" fmla="*/ 176 w 461"/>
                <a:gd name="T105" fmla="*/ 66 h 652"/>
                <a:gd name="T106" fmla="*/ 191 w 461"/>
                <a:gd name="T107" fmla="*/ 48 h 652"/>
                <a:gd name="T108" fmla="*/ 204 w 461"/>
                <a:gd name="T109" fmla="*/ 31 h 652"/>
                <a:gd name="T110" fmla="*/ 216 w 461"/>
                <a:gd name="T111" fmla="*/ 18 h 652"/>
                <a:gd name="T112" fmla="*/ 224 w 461"/>
                <a:gd name="T113" fmla="*/ 8 h 652"/>
                <a:gd name="T114" fmla="*/ 229 w 461"/>
                <a:gd name="T115" fmla="*/ 2 h 652"/>
                <a:gd name="T116" fmla="*/ 231 w 461"/>
                <a:gd name="T117" fmla="*/ 0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61" h="652">
                  <a:moveTo>
                    <a:pt x="231" y="0"/>
                  </a:moveTo>
                  <a:lnTo>
                    <a:pt x="232" y="2"/>
                  </a:lnTo>
                  <a:lnTo>
                    <a:pt x="237" y="8"/>
                  </a:lnTo>
                  <a:lnTo>
                    <a:pt x="246" y="18"/>
                  </a:lnTo>
                  <a:lnTo>
                    <a:pt x="257" y="31"/>
                  </a:lnTo>
                  <a:lnTo>
                    <a:pt x="270" y="48"/>
                  </a:lnTo>
                  <a:lnTo>
                    <a:pt x="285" y="66"/>
                  </a:lnTo>
                  <a:lnTo>
                    <a:pt x="302" y="87"/>
                  </a:lnTo>
                  <a:lnTo>
                    <a:pt x="319" y="111"/>
                  </a:lnTo>
                  <a:lnTo>
                    <a:pt x="337" y="136"/>
                  </a:lnTo>
                  <a:lnTo>
                    <a:pt x="355" y="163"/>
                  </a:lnTo>
                  <a:lnTo>
                    <a:pt x="373" y="191"/>
                  </a:lnTo>
                  <a:lnTo>
                    <a:pt x="391" y="220"/>
                  </a:lnTo>
                  <a:lnTo>
                    <a:pt x="407" y="250"/>
                  </a:lnTo>
                  <a:lnTo>
                    <a:pt x="422" y="279"/>
                  </a:lnTo>
                  <a:lnTo>
                    <a:pt x="435" y="309"/>
                  </a:lnTo>
                  <a:lnTo>
                    <a:pt x="446" y="339"/>
                  </a:lnTo>
                  <a:lnTo>
                    <a:pt x="454" y="367"/>
                  </a:lnTo>
                  <a:lnTo>
                    <a:pt x="459" y="395"/>
                  </a:lnTo>
                  <a:lnTo>
                    <a:pt x="461" y="422"/>
                  </a:lnTo>
                  <a:lnTo>
                    <a:pt x="458" y="459"/>
                  </a:lnTo>
                  <a:lnTo>
                    <a:pt x="450" y="494"/>
                  </a:lnTo>
                  <a:lnTo>
                    <a:pt x="435" y="527"/>
                  </a:lnTo>
                  <a:lnTo>
                    <a:pt x="417" y="558"/>
                  </a:lnTo>
                  <a:lnTo>
                    <a:pt x="394" y="584"/>
                  </a:lnTo>
                  <a:lnTo>
                    <a:pt x="367" y="608"/>
                  </a:lnTo>
                  <a:lnTo>
                    <a:pt x="337" y="627"/>
                  </a:lnTo>
                  <a:lnTo>
                    <a:pt x="304" y="640"/>
                  </a:lnTo>
                  <a:lnTo>
                    <a:pt x="268" y="650"/>
                  </a:lnTo>
                  <a:lnTo>
                    <a:pt x="231" y="652"/>
                  </a:lnTo>
                  <a:lnTo>
                    <a:pt x="193" y="650"/>
                  </a:lnTo>
                  <a:lnTo>
                    <a:pt x="158" y="640"/>
                  </a:lnTo>
                  <a:lnTo>
                    <a:pt x="124" y="627"/>
                  </a:lnTo>
                  <a:lnTo>
                    <a:pt x="94" y="608"/>
                  </a:lnTo>
                  <a:lnTo>
                    <a:pt x="67" y="584"/>
                  </a:lnTo>
                  <a:lnTo>
                    <a:pt x="45" y="558"/>
                  </a:lnTo>
                  <a:lnTo>
                    <a:pt x="26" y="527"/>
                  </a:lnTo>
                  <a:lnTo>
                    <a:pt x="11" y="494"/>
                  </a:lnTo>
                  <a:lnTo>
                    <a:pt x="3" y="459"/>
                  </a:lnTo>
                  <a:lnTo>
                    <a:pt x="0" y="422"/>
                  </a:lnTo>
                  <a:lnTo>
                    <a:pt x="2" y="395"/>
                  </a:lnTo>
                  <a:lnTo>
                    <a:pt x="7" y="367"/>
                  </a:lnTo>
                  <a:lnTo>
                    <a:pt x="16" y="339"/>
                  </a:lnTo>
                  <a:lnTo>
                    <a:pt x="27" y="309"/>
                  </a:lnTo>
                  <a:lnTo>
                    <a:pt x="39" y="279"/>
                  </a:lnTo>
                  <a:lnTo>
                    <a:pt x="55" y="250"/>
                  </a:lnTo>
                  <a:lnTo>
                    <a:pt x="70" y="220"/>
                  </a:lnTo>
                  <a:lnTo>
                    <a:pt x="88" y="191"/>
                  </a:lnTo>
                  <a:lnTo>
                    <a:pt x="107" y="163"/>
                  </a:lnTo>
                  <a:lnTo>
                    <a:pt x="124" y="136"/>
                  </a:lnTo>
                  <a:lnTo>
                    <a:pt x="142" y="111"/>
                  </a:lnTo>
                  <a:lnTo>
                    <a:pt x="160" y="87"/>
                  </a:lnTo>
                  <a:lnTo>
                    <a:pt x="176" y="66"/>
                  </a:lnTo>
                  <a:lnTo>
                    <a:pt x="191" y="48"/>
                  </a:lnTo>
                  <a:lnTo>
                    <a:pt x="204" y="31"/>
                  </a:lnTo>
                  <a:lnTo>
                    <a:pt x="216" y="18"/>
                  </a:lnTo>
                  <a:lnTo>
                    <a:pt x="224" y="8"/>
                  </a:lnTo>
                  <a:lnTo>
                    <a:pt x="229" y="2"/>
                  </a:lnTo>
                  <a:lnTo>
                    <a:pt x="2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9" name="Freeform 588"/>
            <p:cNvSpPr>
              <a:spLocks/>
            </p:cNvSpPr>
            <p:nvPr/>
          </p:nvSpPr>
          <p:spPr bwMode="auto">
            <a:xfrm>
              <a:off x="6765" y="1819"/>
              <a:ext cx="28" cy="39"/>
            </a:xfrm>
            <a:custGeom>
              <a:avLst/>
              <a:gdLst>
                <a:gd name="T0" fmla="*/ 141 w 281"/>
                <a:gd name="T1" fmla="*/ 0 h 398"/>
                <a:gd name="T2" fmla="*/ 142 w 281"/>
                <a:gd name="T3" fmla="*/ 2 h 398"/>
                <a:gd name="T4" fmla="*/ 147 w 281"/>
                <a:gd name="T5" fmla="*/ 8 h 398"/>
                <a:gd name="T6" fmla="*/ 155 w 281"/>
                <a:gd name="T7" fmla="*/ 18 h 398"/>
                <a:gd name="T8" fmla="*/ 165 w 281"/>
                <a:gd name="T9" fmla="*/ 30 h 398"/>
                <a:gd name="T10" fmla="*/ 177 w 281"/>
                <a:gd name="T11" fmla="*/ 45 h 398"/>
                <a:gd name="T12" fmla="*/ 190 w 281"/>
                <a:gd name="T13" fmla="*/ 62 h 398"/>
                <a:gd name="T14" fmla="*/ 204 w 281"/>
                <a:gd name="T15" fmla="*/ 81 h 398"/>
                <a:gd name="T16" fmla="*/ 218 w 281"/>
                <a:gd name="T17" fmla="*/ 102 h 398"/>
                <a:gd name="T18" fmla="*/ 232 w 281"/>
                <a:gd name="T19" fmla="*/ 123 h 398"/>
                <a:gd name="T20" fmla="*/ 244 w 281"/>
                <a:gd name="T21" fmla="*/ 146 h 398"/>
                <a:gd name="T22" fmla="*/ 257 w 281"/>
                <a:gd name="T23" fmla="*/ 169 h 398"/>
                <a:gd name="T24" fmla="*/ 266 w 281"/>
                <a:gd name="T25" fmla="*/ 192 h 398"/>
                <a:gd name="T26" fmla="*/ 275 w 281"/>
                <a:gd name="T27" fmla="*/ 214 h 398"/>
                <a:gd name="T28" fmla="*/ 280 w 281"/>
                <a:gd name="T29" fmla="*/ 236 h 398"/>
                <a:gd name="T30" fmla="*/ 281 w 281"/>
                <a:gd name="T31" fmla="*/ 257 h 398"/>
                <a:gd name="T32" fmla="*/ 279 w 281"/>
                <a:gd name="T33" fmla="*/ 285 h 398"/>
                <a:gd name="T34" fmla="*/ 270 w 281"/>
                <a:gd name="T35" fmla="*/ 312 h 398"/>
                <a:gd name="T36" fmla="*/ 257 w 281"/>
                <a:gd name="T37" fmla="*/ 336 h 398"/>
                <a:gd name="T38" fmla="*/ 240 w 281"/>
                <a:gd name="T39" fmla="*/ 356 h 398"/>
                <a:gd name="T40" fmla="*/ 220 w 281"/>
                <a:gd name="T41" fmla="*/ 373 h 398"/>
                <a:gd name="T42" fmla="*/ 195 w 281"/>
                <a:gd name="T43" fmla="*/ 387 h 398"/>
                <a:gd name="T44" fmla="*/ 169 w 281"/>
                <a:gd name="T45" fmla="*/ 395 h 398"/>
                <a:gd name="T46" fmla="*/ 141 w 281"/>
                <a:gd name="T47" fmla="*/ 398 h 398"/>
                <a:gd name="T48" fmla="*/ 112 w 281"/>
                <a:gd name="T49" fmla="*/ 395 h 398"/>
                <a:gd name="T50" fmla="*/ 86 w 281"/>
                <a:gd name="T51" fmla="*/ 387 h 398"/>
                <a:gd name="T52" fmla="*/ 62 w 281"/>
                <a:gd name="T53" fmla="*/ 373 h 398"/>
                <a:gd name="T54" fmla="*/ 41 w 281"/>
                <a:gd name="T55" fmla="*/ 356 h 398"/>
                <a:gd name="T56" fmla="*/ 24 w 281"/>
                <a:gd name="T57" fmla="*/ 336 h 398"/>
                <a:gd name="T58" fmla="*/ 11 w 281"/>
                <a:gd name="T59" fmla="*/ 312 h 398"/>
                <a:gd name="T60" fmla="*/ 3 w 281"/>
                <a:gd name="T61" fmla="*/ 285 h 398"/>
                <a:gd name="T62" fmla="*/ 0 w 281"/>
                <a:gd name="T63" fmla="*/ 257 h 398"/>
                <a:gd name="T64" fmla="*/ 0 w 281"/>
                <a:gd name="T65" fmla="*/ 257 h 398"/>
                <a:gd name="T66" fmla="*/ 2 w 281"/>
                <a:gd name="T67" fmla="*/ 236 h 398"/>
                <a:gd name="T68" fmla="*/ 7 w 281"/>
                <a:gd name="T69" fmla="*/ 214 h 398"/>
                <a:gd name="T70" fmla="*/ 14 w 281"/>
                <a:gd name="T71" fmla="*/ 192 h 398"/>
                <a:gd name="T72" fmla="*/ 25 w 281"/>
                <a:gd name="T73" fmla="*/ 169 h 398"/>
                <a:gd name="T74" fmla="*/ 36 w 281"/>
                <a:gd name="T75" fmla="*/ 146 h 398"/>
                <a:gd name="T76" fmla="*/ 50 w 281"/>
                <a:gd name="T77" fmla="*/ 123 h 398"/>
                <a:gd name="T78" fmla="*/ 63 w 281"/>
                <a:gd name="T79" fmla="*/ 102 h 398"/>
                <a:gd name="T80" fmla="*/ 78 w 281"/>
                <a:gd name="T81" fmla="*/ 81 h 398"/>
                <a:gd name="T82" fmla="*/ 91 w 281"/>
                <a:gd name="T83" fmla="*/ 62 h 398"/>
                <a:gd name="T84" fmla="*/ 105 w 281"/>
                <a:gd name="T85" fmla="*/ 45 h 398"/>
                <a:gd name="T86" fmla="*/ 116 w 281"/>
                <a:gd name="T87" fmla="*/ 30 h 398"/>
                <a:gd name="T88" fmla="*/ 126 w 281"/>
                <a:gd name="T89" fmla="*/ 18 h 398"/>
                <a:gd name="T90" fmla="*/ 134 w 281"/>
                <a:gd name="T91" fmla="*/ 8 h 398"/>
                <a:gd name="T92" fmla="*/ 139 w 281"/>
                <a:gd name="T93" fmla="*/ 2 h 398"/>
                <a:gd name="T94" fmla="*/ 141 w 281"/>
                <a:gd name="T95" fmla="*/ 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1" h="398">
                  <a:moveTo>
                    <a:pt x="141" y="0"/>
                  </a:moveTo>
                  <a:lnTo>
                    <a:pt x="142" y="2"/>
                  </a:lnTo>
                  <a:lnTo>
                    <a:pt x="147" y="8"/>
                  </a:lnTo>
                  <a:lnTo>
                    <a:pt x="155" y="18"/>
                  </a:lnTo>
                  <a:lnTo>
                    <a:pt x="165" y="30"/>
                  </a:lnTo>
                  <a:lnTo>
                    <a:pt x="177" y="45"/>
                  </a:lnTo>
                  <a:lnTo>
                    <a:pt x="190" y="62"/>
                  </a:lnTo>
                  <a:lnTo>
                    <a:pt x="204" y="81"/>
                  </a:lnTo>
                  <a:lnTo>
                    <a:pt x="218" y="102"/>
                  </a:lnTo>
                  <a:lnTo>
                    <a:pt x="232" y="123"/>
                  </a:lnTo>
                  <a:lnTo>
                    <a:pt x="244" y="146"/>
                  </a:lnTo>
                  <a:lnTo>
                    <a:pt x="257" y="169"/>
                  </a:lnTo>
                  <a:lnTo>
                    <a:pt x="266" y="192"/>
                  </a:lnTo>
                  <a:lnTo>
                    <a:pt x="275" y="214"/>
                  </a:lnTo>
                  <a:lnTo>
                    <a:pt x="280" y="236"/>
                  </a:lnTo>
                  <a:lnTo>
                    <a:pt x="281" y="257"/>
                  </a:lnTo>
                  <a:lnTo>
                    <a:pt x="279" y="285"/>
                  </a:lnTo>
                  <a:lnTo>
                    <a:pt x="270" y="312"/>
                  </a:lnTo>
                  <a:lnTo>
                    <a:pt x="257" y="336"/>
                  </a:lnTo>
                  <a:lnTo>
                    <a:pt x="240" y="356"/>
                  </a:lnTo>
                  <a:lnTo>
                    <a:pt x="220" y="373"/>
                  </a:lnTo>
                  <a:lnTo>
                    <a:pt x="195" y="387"/>
                  </a:lnTo>
                  <a:lnTo>
                    <a:pt x="169" y="395"/>
                  </a:lnTo>
                  <a:lnTo>
                    <a:pt x="141" y="398"/>
                  </a:lnTo>
                  <a:lnTo>
                    <a:pt x="112" y="395"/>
                  </a:lnTo>
                  <a:lnTo>
                    <a:pt x="86" y="387"/>
                  </a:lnTo>
                  <a:lnTo>
                    <a:pt x="62" y="373"/>
                  </a:lnTo>
                  <a:lnTo>
                    <a:pt x="41" y="356"/>
                  </a:lnTo>
                  <a:lnTo>
                    <a:pt x="24" y="336"/>
                  </a:lnTo>
                  <a:lnTo>
                    <a:pt x="11" y="312"/>
                  </a:lnTo>
                  <a:lnTo>
                    <a:pt x="3" y="285"/>
                  </a:lnTo>
                  <a:lnTo>
                    <a:pt x="0" y="257"/>
                  </a:lnTo>
                  <a:lnTo>
                    <a:pt x="0" y="257"/>
                  </a:lnTo>
                  <a:lnTo>
                    <a:pt x="2" y="236"/>
                  </a:lnTo>
                  <a:lnTo>
                    <a:pt x="7" y="214"/>
                  </a:lnTo>
                  <a:lnTo>
                    <a:pt x="14" y="192"/>
                  </a:lnTo>
                  <a:lnTo>
                    <a:pt x="25" y="169"/>
                  </a:lnTo>
                  <a:lnTo>
                    <a:pt x="36" y="146"/>
                  </a:lnTo>
                  <a:lnTo>
                    <a:pt x="50" y="123"/>
                  </a:lnTo>
                  <a:lnTo>
                    <a:pt x="63" y="102"/>
                  </a:lnTo>
                  <a:lnTo>
                    <a:pt x="78" y="81"/>
                  </a:lnTo>
                  <a:lnTo>
                    <a:pt x="91" y="62"/>
                  </a:lnTo>
                  <a:lnTo>
                    <a:pt x="105" y="45"/>
                  </a:lnTo>
                  <a:lnTo>
                    <a:pt x="116" y="30"/>
                  </a:lnTo>
                  <a:lnTo>
                    <a:pt x="126" y="18"/>
                  </a:lnTo>
                  <a:lnTo>
                    <a:pt x="134" y="8"/>
                  </a:lnTo>
                  <a:lnTo>
                    <a:pt x="139" y="2"/>
                  </a:lnTo>
                  <a:lnTo>
                    <a:pt x="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0" name="Freeform 589"/>
            <p:cNvSpPr>
              <a:spLocks/>
            </p:cNvSpPr>
            <p:nvPr/>
          </p:nvSpPr>
          <p:spPr bwMode="auto">
            <a:xfrm>
              <a:off x="6779" y="1824"/>
              <a:ext cx="299" cy="323"/>
            </a:xfrm>
            <a:custGeom>
              <a:avLst/>
              <a:gdLst>
                <a:gd name="T0" fmla="*/ 1566 w 2992"/>
                <a:gd name="T1" fmla="*/ 24 h 3227"/>
                <a:gd name="T2" fmla="*/ 1608 w 2992"/>
                <a:gd name="T3" fmla="*/ 110 h 3227"/>
                <a:gd name="T4" fmla="*/ 1890 w 2992"/>
                <a:gd name="T5" fmla="*/ 175 h 3227"/>
                <a:gd name="T6" fmla="*/ 2233 w 2992"/>
                <a:gd name="T7" fmla="*/ 316 h 3227"/>
                <a:gd name="T8" fmla="*/ 2526 w 2992"/>
                <a:gd name="T9" fmla="*/ 534 h 3227"/>
                <a:gd name="T10" fmla="*/ 2759 w 2992"/>
                <a:gd name="T11" fmla="*/ 816 h 3227"/>
                <a:gd name="T12" fmla="*/ 2917 w 2992"/>
                <a:gd name="T13" fmla="*/ 1148 h 3227"/>
                <a:gd name="T14" fmla="*/ 2989 w 2992"/>
                <a:gd name="T15" fmla="*/ 1521 h 3227"/>
                <a:gd name="T16" fmla="*/ 2992 w 2992"/>
                <a:gd name="T17" fmla="*/ 1616 h 3227"/>
                <a:gd name="T18" fmla="*/ 2980 w 2992"/>
                <a:gd name="T19" fmla="*/ 1519 h 3227"/>
                <a:gd name="T20" fmla="*/ 2897 w 2992"/>
                <a:gd name="T21" fmla="*/ 1363 h 3227"/>
                <a:gd name="T22" fmla="*/ 2753 w 2992"/>
                <a:gd name="T23" fmla="*/ 1262 h 3227"/>
                <a:gd name="T24" fmla="*/ 2571 w 2992"/>
                <a:gd name="T25" fmla="*/ 1240 h 3227"/>
                <a:gd name="T26" fmla="*/ 2404 w 2992"/>
                <a:gd name="T27" fmla="*/ 1305 h 3227"/>
                <a:gd name="T28" fmla="*/ 2288 w 2992"/>
                <a:gd name="T29" fmla="*/ 1435 h 3227"/>
                <a:gd name="T30" fmla="*/ 2243 w 2992"/>
                <a:gd name="T31" fmla="*/ 1612 h 3227"/>
                <a:gd name="T32" fmla="*/ 2200 w 2992"/>
                <a:gd name="T33" fmla="*/ 1435 h 3227"/>
                <a:gd name="T34" fmla="*/ 2084 w 2992"/>
                <a:gd name="T35" fmla="*/ 1305 h 3227"/>
                <a:gd name="T36" fmla="*/ 1917 w 2992"/>
                <a:gd name="T37" fmla="*/ 1240 h 3227"/>
                <a:gd name="T38" fmla="*/ 1730 w 2992"/>
                <a:gd name="T39" fmla="*/ 1264 h 3227"/>
                <a:gd name="T40" fmla="*/ 1653 w 2992"/>
                <a:gd name="T41" fmla="*/ 2816 h 3227"/>
                <a:gd name="T42" fmla="*/ 1714 w 2992"/>
                <a:gd name="T43" fmla="*/ 2896 h 3227"/>
                <a:gd name="T44" fmla="*/ 1815 w 2992"/>
                <a:gd name="T45" fmla="*/ 2896 h 3227"/>
                <a:gd name="T46" fmla="*/ 1876 w 2992"/>
                <a:gd name="T47" fmla="*/ 2816 h 3227"/>
                <a:gd name="T48" fmla="*/ 1906 w 2992"/>
                <a:gd name="T49" fmla="*/ 2700 h 3227"/>
                <a:gd name="T50" fmla="*/ 2007 w 2992"/>
                <a:gd name="T51" fmla="*/ 2633 h 3227"/>
                <a:gd name="T52" fmla="*/ 2128 w 2992"/>
                <a:gd name="T53" fmla="*/ 2657 h 3227"/>
                <a:gd name="T54" fmla="*/ 2194 w 2992"/>
                <a:gd name="T55" fmla="*/ 2757 h 3227"/>
                <a:gd name="T56" fmla="*/ 2173 w 2992"/>
                <a:gd name="T57" fmla="*/ 2935 h 3227"/>
                <a:gd name="T58" fmla="*/ 2073 w 2992"/>
                <a:gd name="T59" fmla="*/ 3096 h 3227"/>
                <a:gd name="T60" fmla="*/ 1915 w 2992"/>
                <a:gd name="T61" fmla="*/ 3199 h 3227"/>
                <a:gd name="T62" fmla="*/ 1759 w 2992"/>
                <a:gd name="T63" fmla="*/ 3227 h 3227"/>
                <a:gd name="T64" fmla="*/ 1571 w 2992"/>
                <a:gd name="T65" fmla="*/ 3180 h 3227"/>
                <a:gd name="T66" fmla="*/ 1426 w 2992"/>
                <a:gd name="T67" fmla="*/ 3059 h 3227"/>
                <a:gd name="T68" fmla="*/ 1343 w 2992"/>
                <a:gd name="T69" fmla="*/ 2887 h 3227"/>
                <a:gd name="T70" fmla="*/ 1294 w 2992"/>
                <a:gd name="T71" fmla="*/ 1280 h 3227"/>
                <a:gd name="T72" fmla="*/ 1121 w 2992"/>
                <a:gd name="T73" fmla="*/ 1237 h 3227"/>
                <a:gd name="T74" fmla="*/ 946 w 2992"/>
                <a:gd name="T75" fmla="*/ 1281 h 3227"/>
                <a:gd name="T76" fmla="*/ 814 w 2992"/>
                <a:gd name="T77" fmla="*/ 1398 h 3227"/>
                <a:gd name="T78" fmla="*/ 750 w 2992"/>
                <a:gd name="T79" fmla="*/ 1565 h 3227"/>
                <a:gd name="T80" fmla="*/ 722 w 2992"/>
                <a:gd name="T81" fmla="*/ 1476 h 3227"/>
                <a:gd name="T82" fmla="*/ 622 w 2992"/>
                <a:gd name="T83" fmla="*/ 1332 h 3227"/>
                <a:gd name="T84" fmla="*/ 465 w 2992"/>
                <a:gd name="T85" fmla="*/ 1249 h 3227"/>
                <a:gd name="T86" fmla="*/ 283 w 2992"/>
                <a:gd name="T87" fmla="*/ 1249 h 3227"/>
                <a:gd name="T88" fmla="*/ 127 w 2992"/>
                <a:gd name="T89" fmla="*/ 1330 h 3227"/>
                <a:gd name="T90" fmla="*/ 27 w 2992"/>
                <a:gd name="T91" fmla="*/ 1472 h 3227"/>
                <a:gd name="T92" fmla="*/ 4 w 2992"/>
                <a:gd name="T93" fmla="*/ 1507 h 3227"/>
                <a:gd name="T94" fmla="*/ 80 w 2992"/>
                <a:gd name="T95" fmla="*/ 1137 h 3227"/>
                <a:gd name="T96" fmla="*/ 240 w 2992"/>
                <a:gd name="T97" fmla="*/ 807 h 3227"/>
                <a:gd name="T98" fmla="*/ 423 w 2992"/>
                <a:gd name="T99" fmla="*/ 700 h 3227"/>
                <a:gd name="T100" fmla="*/ 599 w 2992"/>
                <a:gd name="T101" fmla="*/ 719 h 3227"/>
                <a:gd name="T102" fmla="*/ 769 w 2992"/>
                <a:gd name="T103" fmla="*/ 648 h 3227"/>
                <a:gd name="T104" fmla="*/ 880 w 2992"/>
                <a:gd name="T105" fmla="*/ 504 h 3227"/>
                <a:gd name="T106" fmla="*/ 905 w 2992"/>
                <a:gd name="T107" fmla="*/ 327 h 3227"/>
                <a:gd name="T108" fmla="*/ 1045 w 2992"/>
                <a:gd name="T109" fmla="*/ 193 h 3227"/>
                <a:gd name="T110" fmla="*/ 1382 w 2992"/>
                <a:gd name="T111" fmla="*/ 126 h 3227"/>
                <a:gd name="T112" fmla="*/ 1407 w 2992"/>
                <a:gd name="T113" fmla="*/ 41 h 3227"/>
                <a:gd name="T114" fmla="*/ 1495 w 2992"/>
                <a:gd name="T115" fmla="*/ 0 h 3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92" h="3227">
                  <a:moveTo>
                    <a:pt x="1495" y="0"/>
                  </a:moveTo>
                  <a:lnTo>
                    <a:pt x="1521" y="3"/>
                  </a:lnTo>
                  <a:lnTo>
                    <a:pt x="1545" y="11"/>
                  </a:lnTo>
                  <a:lnTo>
                    <a:pt x="1566" y="24"/>
                  </a:lnTo>
                  <a:lnTo>
                    <a:pt x="1583" y="41"/>
                  </a:lnTo>
                  <a:lnTo>
                    <a:pt x="1597" y="62"/>
                  </a:lnTo>
                  <a:lnTo>
                    <a:pt x="1605" y="85"/>
                  </a:lnTo>
                  <a:lnTo>
                    <a:pt x="1608" y="110"/>
                  </a:lnTo>
                  <a:lnTo>
                    <a:pt x="1608" y="126"/>
                  </a:lnTo>
                  <a:lnTo>
                    <a:pt x="1704" y="137"/>
                  </a:lnTo>
                  <a:lnTo>
                    <a:pt x="1798" y="153"/>
                  </a:lnTo>
                  <a:lnTo>
                    <a:pt x="1890" y="175"/>
                  </a:lnTo>
                  <a:lnTo>
                    <a:pt x="1980" y="202"/>
                  </a:lnTo>
                  <a:lnTo>
                    <a:pt x="2067" y="235"/>
                  </a:lnTo>
                  <a:lnTo>
                    <a:pt x="2151" y="273"/>
                  </a:lnTo>
                  <a:lnTo>
                    <a:pt x="2233" y="316"/>
                  </a:lnTo>
                  <a:lnTo>
                    <a:pt x="2312" y="364"/>
                  </a:lnTo>
                  <a:lnTo>
                    <a:pt x="2386" y="416"/>
                  </a:lnTo>
                  <a:lnTo>
                    <a:pt x="2459" y="473"/>
                  </a:lnTo>
                  <a:lnTo>
                    <a:pt x="2526" y="534"/>
                  </a:lnTo>
                  <a:lnTo>
                    <a:pt x="2590" y="598"/>
                  </a:lnTo>
                  <a:lnTo>
                    <a:pt x="2651" y="667"/>
                  </a:lnTo>
                  <a:lnTo>
                    <a:pt x="2707" y="739"/>
                  </a:lnTo>
                  <a:lnTo>
                    <a:pt x="2759" y="816"/>
                  </a:lnTo>
                  <a:lnTo>
                    <a:pt x="2806" y="894"/>
                  </a:lnTo>
                  <a:lnTo>
                    <a:pt x="2848" y="976"/>
                  </a:lnTo>
                  <a:lnTo>
                    <a:pt x="2886" y="1061"/>
                  </a:lnTo>
                  <a:lnTo>
                    <a:pt x="2917" y="1148"/>
                  </a:lnTo>
                  <a:lnTo>
                    <a:pt x="2944" y="1238"/>
                  </a:lnTo>
                  <a:lnTo>
                    <a:pt x="2965" y="1331"/>
                  </a:lnTo>
                  <a:lnTo>
                    <a:pt x="2980" y="1425"/>
                  </a:lnTo>
                  <a:lnTo>
                    <a:pt x="2989" y="1521"/>
                  </a:lnTo>
                  <a:lnTo>
                    <a:pt x="2992" y="1619"/>
                  </a:lnTo>
                  <a:lnTo>
                    <a:pt x="2992" y="1618"/>
                  </a:lnTo>
                  <a:lnTo>
                    <a:pt x="2992" y="1617"/>
                  </a:lnTo>
                  <a:lnTo>
                    <a:pt x="2992" y="1616"/>
                  </a:lnTo>
                  <a:lnTo>
                    <a:pt x="2991" y="1614"/>
                  </a:lnTo>
                  <a:lnTo>
                    <a:pt x="2991" y="1612"/>
                  </a:lnTo>
                  <a:lnTo>
                    <a:pt x="2988" y="1565"/>
                  </a:lnTo>
                  <a:lnTo>
                    <a:pt x="2980" y="1519"/>
                  </a:lnTo>
                  <a:lnTo>
                    <a:pt x="2966" y="1477"/>
                  </a:lnTo>
                  <a:lnTo>
                    <a:pt x="2948" y="1435"/>
                  </a:lnTo>
                  <a:lnTo>
                    <a:pt x="2924" y="1398"/>
                  </a:lnTo>
                  <a:lnTo>
                    <a:pt x="2897" y="1363"/>
                  </a:lnTo>
                  <a:lnTo>
                    <a:pt x="2866" y="1332"/>
                  </a:lnTo>
                  <a:lnTo>
                    <a:pt x="2831" y="1305"/>
                  </a:lnTo>
                  <a:lnTo>
                    <a:pt x="2793" y="1281"/>
                  </a:lnTo>
                  <a:lnTo>
                    <a:pt x="2753" y="1262"/>
                  </a:lnTo>
                  <a:lnTo>
                    <a:pt x="2709" y="1249"/>
                  </a:lnTo>
                  <a:lnTo>
                    <a:pt x="2664" y="1240"/>
                  </a:lnTo>
                  <a:lnTo>
                    <a:pt x="2617" y="1237"/>
                  </a:lnTo>
                  <a:lnTo>
                    <a:pt x="2571" y="1240"/>
                  </a:lnTo>
                  <a:lnTo>
                    <a:pt x="2525" y="1249"/>
                  </a:lnTo>
                  <a:lnTo>
                    <a:pt x="2483" y="1262"/>
                  </a:lnTo>
                  <a:lnTo>
                    <a:pt x="2442" y="1281"/>
                  </a:lnTo>
                  <a:lnTo>
                    <a:pt x="2404" y="1305"/>
                  </a:lnTo>
                  <a:lnTo>
                    <a:pt x="2369" y="1332"/>
                  </a:lnTo>
                  <a:lnTo>
                    <a:pt x="2337" y="1363"/>
                  </a:lnTo>
                  <a:lnTo>
                    <a:pt x="2311" y="1398"/>
                  </a:lnTo>
                  <a:lnTo>
                    <a:pt x="2288" y="1435"/>
                  </a:lnTo>
                  <a:lnTo>
                    <a:pt x="2269" y="1477"/>
                  </a:lnTo>
                  <a:lnTo>
                    <a:pt x="2255" y="1519"/>
                  </a:lnTo>
                  <a:lnTo>
                    <a:pt x="2246" y="1565"/>
                  </a:lnTo>
                  <a:lnTo>
                    <a:pt x="2243" y="1612"/>
                  </a:lnTo>
                  <a:lnTo>
                    <a:pt x="2240" y="1565"/>
                  </a:lnTo>
                  <a:lnTo>
                    <a:pt x="2232" y="1519"/>
                  </a:lnTo>
                  <a:lnTo>
                    <a:pt x="2218" y="1477"/>
                  </a:lnTo>
                  <a:lnTo>
                    <a:pt x="2200" y="1435"/>
                  </a:lnTo>
                  <a:lnTo>
                    <a:pt x="2177" y="1398"/>
                  </a:lnTo>
                  <a:lnTo>
                    <a:pt x="2149" y="1363"/>
                  </a:lnTo>
                  <a:lnTo>
                    <a:pt x="2118" y="1332"/>
                  </a:lnTo>
                  <a:lnTo>
                    <a:pt x="2084" y="1305"/>
                  </a:lnTo>
                  <a:lnTo>
                    <a:pt x="2045" y="1281"/>
                  </a:lnTo>
                  <a:lnTo>
                    <a:pt x="2005" y="1262"/>
                  </a:lnTo>
                  <a:lnTo>
                    <a:pt x="1961" y="1249"/>
                  </a:lnTo>
                  <a:lnTo>
                    <a:pt x="1917" y="1240"/>
                  </a:lnTo>
                  <a:lnTo>
                    <a:pt x="1869" y="1237"/>
                  </a:lnTo>
                  <a:lnTo>
                    <a:pt x="1820" y="1240"/>
                  </a:lnTo>
                  <a:lnTo>
                    <a:pt x="1775" y="1250"/>
                  </a:lnTo>
                  <a:lnTo>
                    <a:pt x="1730" y="1264"/>
                  </a:lnTo>
                  <a:lnTo>
                    <a:pt x="1689" y="1284"/>
                  </a:lnTo>
                  <a:lnTo>
                    <a:pt x="1649" y="1309"/>
                  </a:lnTo>
                  <a:lnTo>
                    <a:pt x="1649" y="2789"/>
                  </a:lnTo>
                  <a:lnTo>
                    <a:pt x="1653" y="2816"/>
                  </a:lnTo>
                  <a:lnTo>
                    <a:pt x="1662" y="2841"/>
                  </a:lnTo>
                  <a:lnTo>
                    <a:pt x="1675" y="2862"/>
                  </a:lnTo>
                  <a:lnTo>
                    <a:pt x="1693" y="2881"/>
                  </a:lnTo>
                  <a:lnTo>
                    <a:pt x="1714" y="2896"/>
                  </a:lnTo>
                  <a:lnTo>
                    <a:pt x="1739" y="2905"/>
                  </a:lnTo>
                  <a:lnTo>
                    <a:pt x="1764" y="2909"/>
                  </a:lnTo>
                  <a:lnTo>
                    <a:pt x="1791" y="2905"/>
                  </a:lnTo>
                  <a:lnTo>
                    <a:pt x="1815" y="2896"/>
                  </a:lnTo>
                  <a:lnTo>
                    <a:pt x="1837" y="2881"/>
                  </a:lnTo>
                  <a:lnTo>
                    <a:pt x="1855" y="2862"/>
                  </a:lnTo>
                  <a:lnTo>
                    <a:pt x="1868" y="2841"/>
                  </a:lnTo>
                  <a:lnTo>
                    <a:pt x="1876" y="2816"/>
                  </a:lnTo>
                  <a:lnTo>
                    <a:pt x="1879" y="2789"/>
                  </a:lnTo>
                  <a:lnTo>
                    <a:pt x="1883" y="2757"/>
                  </a:lnTo>
                  <a:lnTo>
                    <a:pt x="1892" y="2727"/>
                  </a:lnTo>
                  <a:lnTo>
                    <a:pt x="1906" y="2700"/>
                  </a:lnTo>
                  <a:lnTo>
                    <a:pt x="1926" y="2676"/>
                  </a:lnTo>
                  <a:lnTo>
                    <a:pt x="1950" y="2657"/>
                  </a:lnTo>
                  <a:lnTo>
                    <a:pt x="1977" y="2643"/>
                  </a:lnTo>
                  <a:lnTo>
                    <a:pt x="2007" y="2633"/>
                  </a:lnTo>
                  <a:lnTo>
                    <a:pt x="2039" y="2629"/>
                  </a:lnTo>
                  <a:lnTo>
                    <a:pt x="2071" y="2633"/>
                  </a:lnTo>
                  <a:lnTo>
                    <a:pt x="2100" y="2643"/>
                  </a:lnTo>
                  <a:lnTo>
                    <a:pt x="2128" y="2657"/>
                  </a:lnTo>
                  <a:lnTo>
                    <a:pt x="2151" y="2676"/>
                  </a:lnTo>
                  <a:lnTo>
                    <a:pt x="2171" y="2700"/>
                  </a:lnTo>
                  <a:lnTo>
                    <a:pt x="2185" y="2727"/>
                  </a:lnTo>
                  <a:lnTo>
                    <a:pt x="2194" y="2757"/>
                  </a:lnTo>
                  <a:lnTo>
                    <a:pt x="2198" y="2789"/>
                  </a:lnTo>
                  <a:lnTo>
                    <a:pt x="2194" y="2840"/>
                  </a:lnTo>
                  <a:lnTo>
                    <a:pt x="2186" y="2887"/>
                  </a:lnTo>
                  <a:lnTo>
                    <a:pt x="2173" y="2935"/>
                  </a:lnTo>
                  <a:lnTo>
                    <a:pt x="2154" y="2978"/>
                  </a:lnTo>
                  <a:lnTo>
                    <a:pt x="2131" y="3021"/>
                  </a:lnTo>
                  <a:lnTo>
                    <a:pt x="2104" y="3059"/>
                  </a:lnTo>
                  <a:lnTo>
                    <a:pt x="2073" y="3096"/>
                  </a:lnTo>
                  <a:lnTo>
                    <a:pt x="2038" y="3128"/>
                  </a:lnTo>
                  <a:lnTo>
                    <a:pt x="2000" y="3156"/>
                  </a:lnTo>
                  <a:lnTo>
                    <a:pt x="1958" y="3180"/>
                  </a:lnTo>
                  <a:lnTo>
                    <a:pt x="1915" y="3199"/>
                  </a:lnTo>
                  <a:lnTo>
                    <a:pt x="1868" y="3214"/>
                  </a:lnTo>
                  <a:lnTo>
                    <a:pt x="1820" y="3223"/>
                  </a:lnTo>
                  <a:lnTo>
                    <a:pt x="1771" y="3227"/>
                  </a:lnTo>
                  <a:lnTo>
                    <a:pt x="1759" y="3227"/>
                  </a:lnTo>
                  <a:lnTo>
                    <a:pt x="1710" y="3223"/>
                  </a:lnTo>
                  <a:lnTo>
                    <a:pt x="1661" y="3214"/>
                  </a:lnTo>
                  <a:lnTo>
                    <a:pt x="1615" y="3199"/>
                  </a:lnTo>
                  <a:lnTo>
                    <a:pt x="1571" y="3180"/>
                  </a:lnTo>
                  <a:lnTo>
                    <a:pt x="1529" y="3156"/>
                  </a:lnTo>
                  <a:lnTo>
                    <a:pt x="1492" y="3128"/>
                  </a:lnTo>
                  <a:lnTo>
                    <a:pt x="1457" y="3096"/>
                  </a:lnTo>
                  <a:lnTo>
                    <a:pt x="1426" y="3059"/>
                  </a:lnTo>
                  <a:lnTo>
                    <a:pt x="1398" y="3021"/>
                  </a:lnTo>
                  <a:lnTo>
                    <a:pt x="1375" y="2978"/>
                  </a:lnTo>
                  <a:lnTo>
                    <a:pt x="1356" y="2935"/>
                  </a:lnTo>
                  <a:lnTo>
                    <a:pt x="1343" y="2887"/>
                  </a:lnTo>
                  <a:lnTo>
                    <a:pt x="1334" y="2840"/>
                  </a:lnTo>
                  <a:lnTo>
                    <a:pt x="1331" y="2789"/>
                  </a:lnTo>
                  <a:lnTo>
                    <a:pt x="1331" y="1302"/>
                  </a:lnTo>
                  <a:lnTo>
                    <a:pt x="1294" y="1280"/>
                  </a:lnTo>
                  <a:lnTo>
                    <a:pt x="1255" y="1262"/>
                  </a:lnTo>
                  <a:lnTo>
                    <a:pt x="1212" y="1249"/>
                  </a:lnTo>
                  <a:lnTo>
                    <a:pt x="1168" y="1240"/>
                  </a:lnTo>
                  <a:lnTo>
                    <a:pt x="1121" y="1237"/>
                  </a:lnTo>
                  <a:lnTo>
                    <a:pt x="1074" y="1240"/>
                  </a:lnTo>
                  <a:lnTo>
                    <a:pt x="1030" y="1249"/>
                  </a:lnTo>
                  <a:lnTo>
                    <a:pt x="986" y="1262"/>
                  </a:lnTo>
                  <a:lnTo>
                    <a:pt x="946" y="1281"/>
                  </a:lnTo>
                  <a:lnTo>
                    <a:pt x="908" y="1305"/>
                  </a:lnTo>
                  <a:lnTo>
                    <a:pt x="873" y="1332"/>
                  </a:lnTo>
                  <a:lnTo>
                    <a:pt x="842" y="1363"/>
                  </a:lnTo>
                  <a:lnTo>
                    <a:pt x="814" y="1398"/>
                  </a:lnTo>
                  <a:lnTo>
                    <a:pt x="792" y="1435"/>
                  </a:lnTo>
                  <a:lnTo>
                    <a:pt x="773" y="1476"/>
                  </a:lnTo>
                  <a:lnTo>
                    <a:pt x="759" y="1519"/>
                  </a:lnTo>
                  <a:lnTo>
                    <a:pt x="750" y="1565"/>
                  </a:lnTo>
                  <a:lnTo>
                    <a:pt x="748" y="1612"/>
                  </a:lnTo>
                  <a:lnTo>
                    <a:pt x="745" y="1565"/>
                  </a:lnTo>
                  <a:lnTo>
                    <a:pt x="736" y="1519"/>
                  </a:lnTo>
                  <a:lnTo>
                    <a:pt x="722" y="1476"/>
                  </a:lnTo>
                  <a:lnTo>
                    <a:pt x="703" y="1435"/>
                  </a:lnTo>
                  <a:lnTo>
                    <a:pt x="681" y="1398"/>
                  </a:lnTo>
                  <a:lnTo>
                    <a:pt x="653" y="1363"/>
                  </a:lnTo>
                  <a:lnTo>
                    <a:pt x="622" y="1332"/>
                  </a:lnTo>
                  <a:lnTo>
                    <a:pt x="587" y="1305"/>
                  </a:lnTo>
                  <a:lnTo>
                    <a:pt x="549" y="1281"/>
                  </a:lnTo>
                  <a:lnTo>
                    <a:pt x="509" y="1262"/>
                  </a:lnTo>
                  <a:lnTo>
                    <a:pt x="465" y="1249"/>
                  </a:lnTo>
                  <a:lnTo>
                    <a:pt x="421" y="1240"/>
                  </a:lnTo>
                  <a:lnTo>
                    <a:pt x="374" y="1237"/>
                  </a:lnTo>
                  <a:lnTo>
                    <a:pt x="327" y="1240"/>
                  </a:lnTo>
                  <a:lnTo>
                    <a:pt x="283" y="1249"/>
                  </a:lnTo>
                  <a:lnTo>
                    <a:pt x="240" y="1262"/>
                  </a:lnTo>
                  <a:lnTo>
                    <a:pt x="200" y="1280"/>
                  </a:lnTo>
                  <a:lnTo>
                    <a:pt x="163" y="1303"/>
                  </a:lnTo>
                  <a:lnTo>
                    <a:pt x="127" y="1330"/>
                  </a:lnTo>
                  <a:lnTo>
                    <a:pt x="96" y="1361"/>
                  </a:lnTo>
                  <a:lnTo>
                    <a:pt x="69" y="1394"/>
                  </a:lnTo>
                  <a:lnTo>
                    <a:pt x="45" y="1431"/>
                  </a:lnTo>
                  <a:lnTo>
                    <a:pt x="27" y="1472"/>
                  </a:lnTo>
                  <a:lnTo>
                    <a:pt x="12" y="1514"/>
                  </a:lnTo>
                  <a:lnTo>
                    <a:pt x="4" y="1558"/>
                  </a:lnTo>
                  <a:lnTo>
                    <a:pt x="0" y="1604"/>
                  </a:lnTo>
                  <a:lnTo>
                    <a:pt x="4" y="1507"/>
                  </a:lnTo>
                  <a:lnTo>
                    <a:pt x="14" y="1411"/>
                  </a:lnTo>
                  <a:lnTo>
                    <a:pt x="30" y="1318"/>
                  </a:lnTo>
                  <a:lnTo>
                    <a:pt x="52" y="1226"/>
                  </a:lnTo>
                  <a:lnTo>
                    <a:pt x="80" y="1137"/>
                  </a:lnTo>
                  <a:lnTo>
                    <a:pt x="112" y="1051"/>
                  </a:lnTo>
                  <a:lnTo>
                    <a:pt x="150" y="967"/>
                  </a:lnTo>
                  <a:lnTo>
                    <a:pt x="193" y="885"/>
                  </a:lnTo>
                  <a:lnTo>
                    <a:pt x="240" y="807"/>
                  </a:lnTo>
                  <a:lnTo>
                    <a:pt x="292" y="732"/>
                  </a:lnTo>
                  <a:lnTo>
                    <a:pt x="349" y="660"/>
                  </a:lnTo>
                  <a:lnTo>
                    <a:pt x="384" y="682"/>
                  </a:lnTo>
                  <a:lnTo>
                    <a:pt x="423" y="700"/>
                  </a:lnTo>
                  <a:lnTo>
                    <a:pt x="463" y="712"/>
                  </a:lnTo>
                  <a:lnTo>
                    <a:pt x="506" y="720"/>
                  </a:lnTo>
                  <a:lnTo>
                    <a:pt x="550" y="722"/>
                  </a:lnTo>
                  <a:lnTo>
                    <a:pt x="599" y="719"/>
                  </a:lnTo>
                  <a:lnTo>
                    <a:pt x="645" y="710"/>
                  </a:lnTo>
                  <a:lnTo>
                    <a:pt x="689" y="694"/>
                  </a:lnTo>
                  <a:lnTo>
                    <a:pt x="730" y="674"/>
                  </a:lnTo>
                  <a:lnTo>
                    <a:pt x="769" y="648"/>
                  </a:lnTo>
                  <a:lnTo>
                    <a:pt x="803" y="618"/>
                  </a:lnTo>
                  <a:lnTo>
                    <a:pt x="833" y="583"/>
                  </a:lnTo>
                  <a:lnTo>
                    <a:pt x="859" y="545"/>
                  </a:lnTo>
                  <a:lnTo>
                    <a:pt x="880" y="504"/>
                  </a:lnTo>
                  <a:lnTo>
                    <a:pt x="895" y="460"/>
                  </a:lnTo>
                  <a:lnTo>
                    <a:pt x="904" y="413"/>
                  </a:lnTo>
                  <a:lnTo>
                    <a:pt x="908" y="365"/>
                  </a:lnTo>
                  <a:lnTo>
                    <a:pt x="905" y="327"/>
                  </a:lnTo>
                  <a:lnTo>
                    <a:pt x="898" y="290"/>
                  </a:lnTo>
                  <a:lnTo>
                    <a:pt x="889" y="252"/>
                  </a:lnTo>
                  <a:lnTo>
                    <a:pt x="966" y="221"/>
                  </a:lnTo>
                  <a:lnTo>
                    <a:pt x="1045" y="193"/>
                  </a:lnTo>
                  <a:lnTo>
                    <a:pt x="1127" y="169"/>
                  </a:lnTo>
                  <a:lnTo>
                    <a:pt x="1210" y="150"/>
                  </a:lnTo>
                  <a:lnTo>
                    <a:pt x="1295" y="136"/>
                  </a:lnTo>
                  <a:lnTo>
                    <a:pt x="1382" y="126"/>
                  </a:lnTo>
                  <a:lnTo>
                    <a:pt x="1382" y="110"/>
                  </a:lnTo>
                  <a:lnTo>
                    <a:pt x="1385" y="85"/>
                  </a:lnTo>
                  <a:lnTo>
                    <a:pt x="1394" y="62"/>
                  </a:lnTo>
                  <a:lnTo>
                    <a:pt x="1407" y="41"/>
                  </a:lnTo>
                  <a:lnTo>
                    <a:pt x="1425" y="24"/>
                  </a:lnTo>
                  <a:lnTo>
                    <a:pt x="1445" y="11"/>
                  </a:lnTo>
                  <a:lnTo>
                    <a:pt x="1469" y="3"/>
                  </a:lnTo>
                  <a:lnTo>
                    <a:pt x="14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44" name="Group 688"/>
          <p:cNvGrpSpPr>
            <a:grpSpLocks noChangeAspect="1"/>
          </p:cNvGrpSpPr>
          <p:nvPr/>
        </p:nvGrpSpPr>
        <p:grpSpPr bwMode="auto">
          <a:xfrm>
            <a:off x="8536338" y="2093719"/>
            <a:ext cx="245710" cy="245951"/>
            <a:chOff x="2316" y="634"/>
            <a:chExt cx="3048" cy="3051"/>
          </a:xfrm>
        </p:grpSpPr>
        <p:sp>
          <p:nvSpPr>
            <p:cNvPr id="747" name="Freeform 690"/>
            <p:cNvSpPr>
              <a:spLocks noEditPoints="1"/>
            </p:cNvSpPr>
            <p:nvPr/>
          </p:nvSpPr>
          <p:spPr bwMode="auto">
            <a:xfrm>
              <a:off x="2316" y="961"/>
              <a:ext cx="2721" cy="2724"/>
            </a:xfrm>
            <a:custGeom>
              <a:avLst/>
              <a:gdLst>
                <a:gd name="T0" fmla="*/ 2220 w 5442"/>
                <a:gd name="T1" fmla="*/ 399 h 5446"/>
                <a:gd name="T2" fmla="*/ 1757 w 5442"/>
                <a:gd name="T3" fmla="*/ 550 h 5446"/>
                <a:gd name="T4" fmla="*/ 1343 w 5442"/>
                <a:gd name="T5" fmla="*/ 788 h 5446"/>
                <a:gd name="T6" fmla="*/ 984 w 5442"/>
                <a:gd name="T7" fmla="*/ 1102 h 5446"/>
                <a:gd name="T8" fmla="*/ 697 w 5442"/>
                <a:gd name="T9" fmla="*/ 1481 h 5446"/>
                <a:gd name="T10" fmla="*/ 487 w 5442"/>
                <a:gd name="T11" fmla="*/ 1912 h 5446"/>
                <a:gd name="T12" fmla="*/ 368 w 5442"/>
                <a:gd name="T13" fmla="*/ 2388 h 5446"/>
                <a:gd name="T14" fmla="*/ 351 w 5442"/>
                <a:gd name="T15" fmla="*/ 2893 h 5446"/>
                <a:gd name="T16" fmla="*/ 438 w 5442"/>
                <a:gd name="T17" fmla="*/ 3382 h 5446"/>
                <a:gd name="T18" fmla="*/ 619 w 5442"/>
                <a:gd name="T19" fmla="*/ 3830 h 5446"/>
                <a:gd name="T20" fmla="*/ 882 w 5442"/>
                <a:gd name="T21" fmla="*/ 4227 h 5446"/>
                <a:gd name="T22" fmla="*/ 1218 w 5442"/>
                <a:gd name="T23" fmla="*/ 4564 h 5446"/>
                <a:gd name="T24" fmla="*/ 1616 w 5442"/>
                <a:gd name="T25" fmla="*/ 4828 h 5446"/>
                <a:gd name="T26" fmla="*/ 2064 w 5442"/>
                <a:gd name="T27" fmla="*/ 5010 h 5446"/>
                <a:gd name="T28" fmla="*/ 2552 w 5442"/>
                <a:gd name="T29" fmla="*/ 5095 h 5446"/>
                <a:gd name="T30" fmla="*/ 3057 w 5442"/>
                <a:gd name="T31" fmla="*/ 5078 h 5446"/>
                <a:gd name="T32" fmla="*/ 3533 w 5442"/>
                <a:gd name="T33" fmla="*/ 4959 h 5446"/>
                <a:gd name="T34" fmla="*/ 3964 w 5442"/>
                <a:gd name="T35" fmla="*/ 4749 h 5446"/>
                <a:gd name="T36" fmla="*/ 4343 w 5442"/>
                <a:gd name="T37" fmla="*/ 4461 h 5446"/>
                <a:gd name="T38" fmla="*/ 4657 w 5442"/>
                <a:gd name="T39" fmla="*/ 4103 h 5446"/>
                <a:gd name="T40" fmla="*/ 4894 w 5442"/>
                <a:gd name="T41" fmla="*/ 3688 h 5446"/>
                <a:gd name="T42" fmla="*/ 5045 w 5442"/>
                <a:gd name="T43" fmla="*/ 3226 h 5446"/>
                <a:gd name="T44" fmla="*/ 2721 w 5442"/>
                <a:gd name="T45" fmla="*/ 2897 h 5446"/>
                <a:gd name="T46" fmla="*/ 2613 w 5442"/>
                <a:gd name="T47" fmla="*/ 2860 h 5446"/>
                <a:gd name="T48" fmla="*/ 2552 w 5442"/>
                <a:gd name="T49" fmla="*/ 2763 h 5446"/>
                <a:gd name="T50" fmla="*/ 2721 w 5442"/>
                <a:gd name="T51" fmla="*/ 0 h 5446"/>
                <a:gd name="T52" fmla="*/ 2829 w 5442"/>
                <a:gd name="T53" fmla="*/ 39 h 5446"/>
                <a:gd name="T54" fmla="*/ 2890 w 5442"/>
                <a:gd name="T55" fmla="*/ 134 h 5446"/>
                <a:gd name="T56" fmla="*/ 5269 w 5442"/>
                <a:gd name="T57" fmla="*/ 2551 h 5446"/>
                <a:gd name="T58" fmla="*/ 5377 w 5442"/>
                <a:gd name="T59" fmla="*/ 2588 h 5446"/>
                <a:gd name="T60" fmla="*/ 5438 w 5442"/>
                <a:gd name="T61" fmla="*/ 2685 h 5446"/>
                <a:gd name="T62" fmla="*/ 5420 w 5442"/>
                <a:gd name="T63" fmla="*/ 3079 h 5446"/>
                <a:gd name="T64" fmla="*/ 5305 w 5442"/>
                <a:gd name="T65" fmla="*/ 3584 h 5446"/>
                <a:gd name="T66" fmla="*/ 5099 w 5442"/>
                <a:gd name="T67" fmla="*/ 4049 h 5446"/>
                <a:gd name="T68" fmla="*/ 4814 w 5442"/>
                <a:gd name="T69" fmla="*/ 4463 h 5446"/>
                <a:gd name="T70" fmla="*/ 4460 w 5442"/>
                <a:gd name="T71" fmla="*/ 4818 h 5446"/>
                <a:gd name="T72" fmla="*/ 4045 w 5442"/>
                <a:gd name="T73" fmla="*/ 5103 h 5446"/>
                <a:gd name="T74" fmla="*/ 3581 w 5442"/>
                <a:gd name="T75" fmla="*/ 5309 h 5446"/>
                <a:gd name="T76" fmla="*/ 3076 w 5442"/>
                <a:gd name="T77" fmla="*/ 5424 h 5446"/>
                <a:gd name="T78" fmla="*/ 2543 w 5442"/>
                <a:gd name="T79" fmla="*/ 5441 h 5446"/>
                <a:gd name="T80" fmla="*/ 2026 w 5442"/>
                <a:gd name="T81" fmla="*/ 5357 h 5446"/>
                <a:gd name="T82" fmla="*/ 1547 w 5442"/>
                <a:gd name="T83" fmla="*/ 5181 h 5446"/>
                <a:gd name="T84" fmla="*/ 1114 w 5442"/>
                <a:gd name="T85" fmla="*/ 4920 h 5446"/>
                <a:gd name="T86" fmla="*/ 739 w 5442"/>
                <a:gd name="T87" fmla="*/ 4588 h 5446"/>
                <a:gd name="T88" fmla="*/ 431 w 5442"/>
                <a:gd name="T89" fmla="*/ 4192 h 5446"/>
                <a:gd name="T90" fmla="*/ 197 w 5442"/>
                <a:gd name="T91" fmla="*/ 3744 h 5446"/>
                <a:gd name="T92" fmla="*/ 50 w 5442"/>
                <a:gd name="T93" fmla="*/ 3250 h 5446"/>
                <a:gd name="T94" fmla="*/ 0 w 5442"/>
                <a:gd name="T95" fmla="*/ 2724 h 5446"/>
                <a:gd name="T96" fmla="*/ 50 w 5442"/>
                <a:gd name="T97" fmla="*/ 2196 h 5446"/>
                <a:gd name="T98" fmla="*/ 197 w 5442"/>
                <a:gd name="T99" fmla="*/ 1704 h 5446"/>
                <a:gd name="T100" fmla="*/ 431 w 5442"/>
                <a:gd name="T101" fmla="*/ 1256 h 5446"/>
                <a:gd name="T102" fmla="*/ 739 w 5442"/>
                <a:gd name="T103" fmla="*/ 860 h 5446"/>
                <a:gd name="T104" fmla="*/ 1114 w 5442"/>
                <a:gd name="T105" fmla="*/ 528 h 5446"/>
                <a:gd name="T106" fmla="*/ 1547 w 5442"/>
                <a:gd name="T107" fmla="*/ 268 h 5446"/>
                <a:gd name="T108" fmla="*/ 2026 w 5442"/>
                <a:gd name="T109" fmla="*/ 91 h 5446"/>
                <a:gd name="T110" fmla="*/ 2543 w 5442"/>
                <a:gd name="T111" fmla="*/ 7 h 5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42" h="5446">
                  <a:moveTo>
                    <a:pt x="2548" y="353"/>
                  </a:moveTo>
                  <a:lnTo>
                    <a:pt x="2383" y="372"/>
                  </a:lnTo>
                  <a:lnTo>
                    <a:pt x="2220" y="399"/>
                  </a:lnTo>
                  <a:lnTo>
                    <a:pt x="2062" y="440"/>
                  </a:lnTo>
                  <a:lnTo>
                    <a:pt x="1908" y="491"/>
                  </a:lnTo>
                  <a:lnTo>
                    <a:pt x="1757" y="550"/>
                  </a:lnTo>
                  <a:lnTo>
                    <a:pt x="1614" y="621"/>
                  </a:lnTo>
                  <a:lnTo>
                    <a:pt x="1475" y="700"/>
                  </a:lnTo>
                  <a:lnTo>
                    <a:pt x="1343" y="788"/>
                  </a:lnTo>
                  <a:lnTo>
                    <a:pt x="1217" y="884"/>
                  </a:lnTo>
                  <a:lnTo>
                    <a:pt x="1098" y="990"/>
                  </a:lnTo>
                  <a:lnTo>
                    <a:pt x="984" y="1102"/>
                  </a:lnTo>
                  <a:lnTo>
                    <a:pt x="880" y="1221"/>
                  </a:lnTo>
                  <a:lnTo>
                    <a:pt x="784" y="1347"/>
                  </a:lnTo>
                  <a:lnTo>
                    <a:pt x="697" y="1481"/>
                  </a:lnTo>
                  <a:lnTo>
                    <a:pt x="617" y="1618"/>
                  </a:lnTo>
                  <a:lnTo>
                    <a:pt x="548" y="1763"/>
                  </a:lnTo>
                  <a:lnTo>
                    <a:pt x="487" y="1912"/>
                  </a:lnTo>
                  <a:lnTo>
                    <a:pt x="436" y="2066"/>
                  </a:lnTo>
                  <a:lnTo>
                    <a:pt x="397" y="2226"/>
                  </a:lnTo>
                  <a:lnTo>
                    <a:pt x="368" y="2388"/>
                  </a:lnTo>
                  <a:lnTo>
                    <a:pt x="351" y="2555"/>
                  </a:lnTo>
                  <a:lnTo>
                    <a:pt x="345" y="2724"/>
                  </a:lnTo>
                  <a:lnTo>
                    <a:pt x="351" y="2893"/>
                  </a:lnTo>
                  <a:lnTo>
                    <a:pt x="368" y="3060"/>
                  </a:lnTo>
                  <a:lnTo>
                    <a:pt x="397" y="3222"/>
                  </a:lnTo>
                  <a:lnTo>
                    <a:pt x="438" y="3382"/>
                  </a:lnTo>
                  <a:lnTo>
                    <a:pt x="488" y="3536"/>
                  </a:lnTo>
                  <a:lnTo>
                    <a:pt x="548" y="3685"/>
                  </a:lnTo>
                  <a:lnTo>
                    <a:pt x="619" y="3830"/>
                  </a:lnTo>
                  <a:lnTo>
                    <a:pt x="697" y="3969"/>
                  </a:lnTo>
                  <a:lnTo>
                    <a:pt x="786" y="4101"/>
                  </a:lnTo>
                  <a:lnTo>
                    <a:pt x="882" y="4227"/>
                  </a:lnTo>
                  <a:lnTo>
                    <a:pt x="986" y="4346"/>
                  </a:lnTo>
                  <a:lnTo>
                    <a:pt x="1100" y="4460"/>
                  </a:lnTo>
                  <a:lnTo>
                    <a:pt x="1218" y="4564"/>
                  </a:lnTo>
                  <a:lnTo>
                    <a:pt x="1345" y="4660"/>
                  </a:lnTo>
                  <a:lnTo>
                    <a:pt x="1477" y="4749"/>
                  </a:lnTo>
                  <a:lnTo>
                    <a:pt x="1616" y="4828"/>
                  </a:lnTo>
                  <a:lnTo>
                    <a:pt x="1761" y="4898"/>
                  </a:lnTo>
                  <a:lnTo>
                    <a:pt x="1909" y="4958"/>
                  </a:lnTo>
                  <a:lnTo>
                    <a:pt x="2064" y="5010"/>
                  </a:lnTo>
                  <a:lnTo>
                    <a:pt x="2223" y="5049"/>
                  </a:lnTo>
                  <a:lnTo>
                    <a:pt x="2385" y="5078"/>
                  </a:lnTo>
                  <a:lnTo>
                    <a:pt x="2552" y="5095"/>
                  </a:lnTo>
                  <a:lnTo>
                    <a:pt x="2721" y="5101"/>
                  </a:lnTo>
                  <a:lnTo>
                    <a:pt x="2890" y="5095"/>
                  </a:lnTo>
                  <a:lnTo>
                    <a:pt x="3057" y="5078"/>
                  </a:lnTo>
                  <a:lnTo>
                    <a:pt x="3219" y="5049"/>
                  </a:lnTo>
                  <a:lnTo>
                    <a:pt x="3379" y="5010"/>
                  </a:lnTo>
                  <a:lnTo>
                    <a:pt x="3533" y="4959"/>
                  </a:lnTo>
                  <a:lnTo>
                    <a:pt x="3681" y="4898"/>
                  </a:lnTo>
                  <a:lnTo>
                    <a:pt x="3826" y="4829"/>
                  </a:lnTo>
                  <a:lnTo>
                    <a:pt x="3964" y="4749"/>
                  </a:lnTo>
                  <a:lnTo>
                    <a:pt x="4097" y="4662"/>
                  </a:lnTo>
                  <a:lnTo>
                    <a:pt x="4224" y="4565"/>
                  </a:lnTo>
                  <a:lnTo>
                    <a:pt x="4343" y="4461"/>
                  </a:lnTo>
                  <a:lnTo>
                    <a:pt x="4454" y="4348"/>
                  </a:lnTo>
                  <a:lnTo>
                    <a:pt x="4560" y="4229"/>
                  </a:lnTo>
                  <a:lnTo>
                    <a:pt x="4657" y="4103"/>
                  </a:lnTo>
                  <a:lnTo>
                    <a:pt x="4744" y="3971"/>
                  </a:lnTo>
                  <a:lnTo>
                    <a:pt x="4824" y="3832"/>
                  </a:lnTo>
                  <a:lnTo>
                    <a:pt x="4894" y="3688"/>
                  </a:lnTo>
                  <a:lnTo>
                    <a:pt x="4954" y="3538"/>
                  </a:lnTo>
                  <a:lnTo>
                    <a:pt x="5004" y="3384"/>
                  </a:lnTo>
                  <a:lnTo>
                    <a:pt x="5045" y="3226"/>
                  </a:lnTo>
                  <a:lnTo>
                    <a:pt x="5073" y="3062"/>
                  </a:lnTo>
                  <a:lnTo>
                    <a:pt x="5091" y="2897"/>
                  </a:lnTo>
                  <a:lnTo>
                    <a:pt x="2721" y="2897"/>
                  </a:lnTo>
                  <a:lnTo>
                    <a:pt x="2682" y="2893"/>
                  </a:lnTo>
                  <a:lnTo>
                    <a:pt x="2645" y="2880"/>
                  </a:lnTo>
                  <a:lnTo>
                    <a:pt x="2613" y="2860"/>
                  </a:lnTo>
                  <a:lnTo>
                    <a:pt x="2586" y="2832"/>
                  </a:lnTo>
                  <a:lnTo>
                    <a:pt x="2565" y="2800"/>
                  </a:lnTo>
                  <a:lnTo>
                    <a:pt x="2552" y="2763"/>
                  </a:lnTo>
                  <a:lnTo>
                    <a:pt x="2548" y="2724"/>
                  </a:lnTo>
                  <a:lnTo>
                    <a:pt x="2548" y="353"/>
                  </a:lnTo>
                  <a:close/>
                  <a:moveTo>
                    <a:pt x="2721" y="0"/>
                  </a:moveTo>
                  <a:lnTo>
                    <a:pt x="2760" y="6"/>
                  </a:lnTo>
                  <a:lnTo>
                    <a:pt x="2797" y="19"/>
                  </a:lnTo>
                  <a:lnTo>
                    <a:pt x="2829" y="39"/>
                  </a:lnTo>
                  <a:lnTo>
                    <a:pt x="2857" y="65"/>
                  </a:lnTo>
                  <a:lnTo>
                    <a:pt x="2877" y="97"/>
                  </a:lnTo>
                  <a:lnTo>
                    <a:pt x="2890" y="134"/>
                  </a:lnTo>
                  <a:lnTo>
                    <a:pt x="2894" y="175"/>
                  </a:lnTo>
                  <a:lnTo>
                    <a:pt x="2894" y="2551"/>
                  </a:lnTo>
                  <a:lnTo>
                    <a:pt x="5269" y="2551"/>
                  </a:lnTo>
                  <a:lnTo>
                    <a:pt x="5310" y="2555"/>
                  </a:lnTo>
                  <a:lnTo>
                    <a:pt x="5346" y="2568"/>
                  </a:lnTo>
                  <a:lnTo>
                    <a:pt x="5377" y="2588"/>
                  </a:lnTo>
                  <a:lnTo>
                    <a:pt x="5405" y="2616"/>
                  </a:lnTo>
                  <a:lnTo>
                    <a:pt x="5425" y="2648"/>
                  </a:lnTo>
                  <a:lnTo>
                    <a:pt x="5438" y="2685"/>
                  </a:lnTo>
                  <a:lnTo>
                    <a:pt x="5442" y="2724"/>
                  </a:lnTo>
                  <a:lnTo>
                    <a:pt x="5437" y="2902"/>
                  </a:lnTo>
                  <a:lnTo>
                    <a:pt x="5420" y="3079"/>
                  </a:lnTo>
                  <a:lnTo>
                    <a:pt x="5392" y="3250"/>
                  </a:lnTo>
                  <a:lnTo>
                    <a:pt x="5353" y="3419"/>
                  </a:lnTo>
                  <a:lnTo>
                    <a:pt x="5305" y="3584"/>
                  </a:lnTo>
                  <a:lnTo>
                    <a:pt x="5245" y="3744"/>
                  </a:lnTo>
                  <a:lnTo>
                    <a:pt x="5177" y="3898"/>
                  </a:lnTo>
                  <a:lnTo>
                    <a:pt x="5099" y="4049"/>
                  </a:lnTo>
                  <a:lnTo>
                    <a:pt x="5011" y="4192"/>
                  </a:lnTo>
                  <a:lnTo>
                    <a:pt x="4917" y="4331"/>
                  </a:lnTo>
                  <a:lnTo>
                    <a:pt x="4814" y="4463"/>
                  </a:lnTo>
                  <a:lnTo>
                    <a:pt x="4703" y="4588"/>
                  </a:lnTo>
                  <a:lnTo>
                    <a:pt x="4584" y="4707"/>
                  </a:lnTo>
                  <a:lnTo>
                    <a:pt x="4460" y="4818"/>
                  </a:lnTo>
                  <a:lnTo>
                    <a:pt x="4328" y="4920"/>
                  </a:lnTo>
                  <a:lnTo>
                    <a:pt x="4188" y="5015"/>
                  </a:lnTo>
                  <a:lnTo>
                    <a:pt x="4045" y="5103"/>
                  </a:lnTo>
                  <a:lnTo>
                    <a:pt x="3895" y="5181"/>
                  </a:lnTo>
                  <a:lnTo>
                    <a:pt x="3741" y="5249"/>
                  </a:lnTo>
                  <a:lnTo>
                    <a:pt x="3581" y="5309"/>
                  </a:lnTo>
                  <a:lnTo>
                    <a:pt x="3416" y="5357"/>
                  </a:lnTo>
                  <a:lnTo>
                    <a:pt x="3249" y="5396"/>
                  </a:lnTo>
                  <a:lnTo>
                    <a:pt x="3076" y="5424"/>
                  </a:lnTo>
                  <a:lnTo>
                    <a:pt x="2899" y="5441"/>
                  </a:lnTo>
                  <a:lnTo>
                    <a:pt x="2721" y="5446"/>
                  </a:lnTo>
                  <a:lnTo>
                    <a:pt x="2543" y="5441"/>
                  </a:lnTo>
                  <a:lnTo>
                    <a:pt x="2366" y="5424"/>
                  </a:lnTo>
                  <a:lnTo>
                    <a:pt x="2195" y="5396"/>
                  </a:lnTo>
                  <a:lnTo>
                    <a:pt x="2026" y="5357"/>
                  </a:lnTo>
                  <a:lnTo>
                    <a:pt x="1861" y="5309"/>
                  </a:lnTo>
                  <a:lnTo>
                    <a:pt x="1701" y="5249"/>
                  </a:lnTo>
                  <a:lnTo>
                    <a:pt x="1547" y="5181"/>
                  </a:lnTo>
                  <a:lnTo>
                    <a:pt x="1397" y="5103"/>
                  </a:lnTo>
                  <a:lnTo>
                    <a:pt x="1254" y="5015"/>
                  </a:lnTo>
                  <a:lnTo>
                    <a:pt x="1114" y="4920"/>
                  </a:lnTo>
                  <a:lnTo>
                    <a:pt x="983" y="4818"/>
                  </a:lnTo>
                  <a:lnTo>
                    <a:pt x="858" y="4707"/>
                  </a:lnTo>
                  <a:lnTo>
                    <a:pt x="739" y="4588"/>
                  </a:lnTo>
                  <a:lnTo>
                    <a:pt x="628" y="4463"/>
                  </a:lnTo>
                  <a:lnTo>
                    <a:pt x="526" y="4331"/>
                  </a:lnTo>
                  <a:lnTo>
                    <a:pt x="431" y="4192"/>
                  </a:lnTo>
                  <a:lnTo>
                    <a:pt x="344" y="4049"/>
                  </a:lnTo>
                  <a:lnTo>
                    <a:pt x="266" y="3898"/>
                  </a:lnTo>
                  <a:lnTo>
                    <a:pt x="197" y="3744"/>
                  </a:lnTo>
                  <a:lnTo>
                    <a:pt x="137" y="3584"/>
                  </a:lnTo>
                  <a:lnTo>
                    <a:pt x="89" y="3419"/>
                  </a:lnTo>
                  <a:lnTo>
                    <a:pt x="50" y="3250"/>
                  </a:lnTo>
                  <a:lnTo>
                    <a:pt x="22" y="3079"/>
                  </a:lnTo>
                  <a:lnTo>
                    <a:pt x="6" y="2902"/>
                  </a:lnTo>
                  <a:lnTo>
                    <a:pt x="0" y="2724"/>
                  </a:lnTo>
                  <a:lnTo>
                    <a:pt x="6" y="2546"/>
                  </a:lnTo>
                  <a:lnTo>
                    <a:pt x="22" y="2369"/>
                  </a:lnTo>
                  <a:lnTo>
                    <a:pt x="50" y="2196"/>
                  </a:lnTo>
                  <a:lnTo>
                    <a:pt x="89" y="2029"/>
                  </a:lnTo>
                  <a:lnTo>
                    <a:pt x="137" y="1864"/>
                  </a:lnTo>
                  <a:lnTo>
                    <a:pt x="197" y="1704"/>
                  </a:lnTo>
                  <a:lnTo>
                    <a:pt x="266" y="1550"/>
                  </a:lnTo>
                  <a:lnTo>
                    <a:pt x="344" y="1399"/>
                  </a:lnTo>
                  <a:lnTo>
                    <a:pt x="431" y="1256"/>
                  </a:lnTo>
                  <a:lnTo>
                    <a:pt x="526" y="1117"/>
                  </a:lnTo>
                  <a:lnTo>
                    <a:pt x="628" y="985"/>
                  </a:lnTo>
                  <a:lnTo>
                    <a:pt x="739" y="860"/>
                  </a:lnTo>
                  <a:lnTo>
                    <a:pt x="858" y="741"/>
                  </a:lnTo>
                  <a:lnTo>
                    <a:pt x="983" y="630"/>
                  </a:lnTo>
                  <a:lnTo>
                    <a:pt x="1114" y="528"/>
                  </a:lnTo>
                  <a:lnTo>
                    <a:pt x="1254" y="431"/>
                  </a:lnTo>
                  <a:lnTo>
                    <a:pt x="1397" y="346"/>
                  </a:lnTo>
                  <a:lnTo>
                    <a:pt x="1547" y="268"/>
                  </a:lnTo>
                  <a:lnTo>
                    <a:pt x="1701" y="199"/>
                  </a:lnTo>
                  <a:lnTo>
                    <a:pt x="1861" y="139"/>
                  </a:lnTo>
                  <a:lnTo>
                    <a:pt x="2026" y="91"/>
                  </a:lnTo>
                  <a:lnTo>
                    <a:pt x="2195" y="52"/>
                  </a:lnTo>
                  <a:lnTo>
                    <a:pt x="2366" y="24"/>
                  </a:lnTo>
                  <a:lnTo>
                    <a:pt x="2543" y="7"/>
                  </a:lnTo>
                  <a:lnTo>
                    <a:pt x="2721" y="0"/>
                  </a:lnTo>
                  <a:close/>
                </a:path>
              </a:pathLst>
            </a:custGeom>
            <a:solidFill>
              <a:srgbClr val="000000"/>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8" name="Freeform 691"/>
            <p:cNvSpPr>
              <a:spLocks noEditPoints="1"/>
            </p:cNvSpPr>
            <p:nvPr/>
          </p:nvSpPr>
          <p:spPr bwMode="auto">
            <a:xfrm>
              <a:off x="3917" y="634"/>
              <a:ext cx="1447" cy="1449"/>
            </a:xfrm>
            <a:custGeom>
              <a:avLst/>
              <a:gdLst>
                <a:gd name="T0" fmla="*/ 346 w 2894"/>
                <a:gd name="T1" fmla="*/ 2551 h 2897"/>
                <a:gd name="T2" fmla="*/ 2526 w 2894"/>
                <a:gd name="T3" fmla="*/ 2397 h 2897"/>
                <a:gd name="T4" fmla="*/ 2463 w 2894"/>
                <a:gd name="T5" fmla="*/ 2096 h 2897"/>
                <a:gd name="T6" fmla="*/ 2363 w 2894"/>
                <a:gd name="T7" fmla="*/ 1804 h 2897"/>
                <a:gd name="T8" fmla="*/ 2225 w 2894"/>
                <a:gd name="T9" fmla="*/ 1529 h 2897"/>
                <a:gd name="T10" fmla="*/ 2053 w 2894"/>
                <a:gd name="T11" fmla="*/ 1273 h 2897"/>
                <a:gd name="T12" fmla="*/ 1846 w 2894"/>
                <a:gd name="T13" fmla="*/ 1039 h 2897"/>
                <a:gd name="T14" fmla="*/ 1614 w 2894"/>
                <a:gd name="T15" fmla="*/ 836 h 2897"/>
                <a:gd name="T16" fmla="*/ 1360 w 2894"/>
                <a:gd name="T17" fmla="*/ 667 h 2897"/>
                <a:gd name="T18" fmla="*/ 1087 w 2894"/>
                <a:gd name="T19" fmla="*/ 531 h 2897"/>
                <a:gd name="T20" fmla="*/ 799 w 2894"/>
                <a:gd name="T21" fmla="*/ 431 h 2897"/>
                <a:gd name="T22" fmla="*/ 498 w 2894"/>
                <a:gd name="T23" fmla="*/ 370 h 2897"/>
                <a:gd name="T24" fmla="*/ 173 w 2894"/>
                <a:gd name="T25" fmla="*/ 0 h 2897"/>
                <a:gd name="T26" fmla="*/ 504 w 2894"/>
                <a:gd name="T27" fmla="*/ 20 h 2897"/>
                <a:gd name="T28" fmla="*/ 829 w 2894"/>
                <a:gd name="T29" fmla="*/ 80 h 2897"/>
                <a:gd name="T30" fmla="*/ 1141 w 2894"/>
                <a:gd name="T31" fmla="*/ 178 h 2897"/>
                <a:gd name="T32" fmla="*/ 1438 w 2894"/>
                <a:gd name="T33" fmla="*/ 314 h 2897"/>
                <a:gd name="T34" fmla="*/ 1718 w 2894"/>
                <a:gd name="T35" fmla="*/ 483 h 2897"/>
                <a:gd name="T36" fmla="*/ 1978 w 2894"/>
                <a:gd name="T37" fmla="*/ 686 h 2897"/>
                <a:gd name="T38" fmla="*/ 2212 w 2894"/>
                <a:gd name="T39" fmla="*/ 922 h 2897"/>
                <a:gd name="T40" fmla="*/ 2415 w 2894"/>
                <a:gd name="T41" fmla="*/ 1180 h 2897"/>
                <a:gd name="T42" fmla="*/ 2584 w 2894"/>
                <a:gd name="T43" fmla="*/ 1460 h 2897"/>
                <a:gd name="T44" fmla="*/ 2716 w 2894"/>
                <a:gd name="T45" fmla="*/ 1756 h 2897"/>
                <a:gd name="T46" fmla="*/ 2814 w 2894"/>
                <a:gd name="T47" fmla="*/ 2066 h 2897"/>
                <a:gd name="T48" fmla="*/ 2874 w 2894"/>
                <a:gd name="T49" fmla="*/ 2386 h 2897"/>
                <a:gd name="T50" fmla="*/ 2894 w 2894"/>
                <a:gd name="T51" fmla="*/ 2715 h 2897"/>
                <a:gd name="T52" fmla="*/ 2890 w 2894"/>
                <a:gd name="T53" fmla="*/ 2763 h 2897"/>
                <a:gd name="T54" fmla="*/ 2857 w 2894"/>
                <a:gd name="T55" fmla="*/ 2832 h 2897"/>
                <a:gd name="T56" fmla="*/ 2797 w 2894"/>
                <a:gd name="T57" fmla="*/ 2878 h 2897"/>
                <a:gd name="T58" fmla="*/ 2721 w 2894"/>
                <a:gd name="T59" fmla="*/ 2897 h 2897"/>
                <a:gd name="T60" fmla="*/ 132 w 2894"/>
                <a:gd name="T61" fmla="*/ 2891 h 2897"/>
                <a:gd name="T62" fmla="*/ 63 w 2894"/>
                <a:gd name="T63" fmla="*/ 2858 h 2897"/>
                <a:gd name="T64" fmla="*/ 17 w 2894"/>
                <a:gd name="T65" fmla="*/ 2800 h 2897"/>
                <a:gd name="T66" fmla="*/ 0 w 2894"/>
                <a:gd name="T67" fmla="*/ 2724 h 2897"/>
                <a:gd name="T68" fmla="*/ 4 w 2894"/>
                <a:gd name="T69" fmla="*/ 134 h 2897"/>
                <a:gd name="T70" fmla="*/ 37 w 2894"/>
                <a:gd name="T71" fmla="*/ 65 h 2897"/>
                <a:gd name="T72" fmla="*/ 97 w 2894"/>
                <a:gd name="T73" fmla="*/ 18 h 2897"/>
                <a:gd name="T74" fmla="*/ 173 w 2894"/>
                <a:gd name="T75" fmla="*/ 0 h 2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4" h="2897">
                  <a:moveTo>
                    <a:pt x="346" y="353"/>
                  </a:moveTo>
                  <a:lnTo>
                    <a:pt x="346" y="2551"/>
                  </a:lnTo>
                  <a:lnTo>
                    <a:pt x="2541" y="2551"/>
                  </a:lnTo>
                  <a:lnTo>
                    <a:pt x="2526" y="2397"/>
                  </a:lnTo>
                  <a:lnTo>
                    <a:pt x="2498" y="2245"/>
                  </a:lnTo>
                  <a:lnTo>
                    <a:pt x="2463" y="2096"/>
                  </a:lnTo>
                  <a:lnTo>
                    <a:pt x="2419" y="1947"/>
                  </a:lnTo>
                  <a:lnTo>
                    <a:pt x="2363" y="1804"/>
                  </a:lnTo>
                  <a:lnTo>
                    <a:pt x="2298" y="1665"/>
                  </a:lnTo>
                  <a:lnTo>
                    <a:pt x="2225" y="1529"/>
                  </a:lnTo>
                  <a:lnTo>
                    <a:pt x="2144" y="1397"/>
                  </a:lnTo>
                  <a:lnTo>
                    <a:pt x="2053" y="1273"/>
                  </a:lnTo>
                  <a:lnTo>
                    <a:pt x="1952" y="1152"/>
                  </a:lnTo>
                  <a:lnTo>
                    <a:pt x="1846" y="1039"/>
                  </a:lnTo>
                  <a:lnTo>
                    <a:pt x="1733" y="933"/>
                  </a:lnTo>
                  <a:lnTo>
                    <a:pt x="1614" y="836"/>
                  </a:lnTo>
                  <a:lnTo>
                    <a:pt x="1490" y="747"/>
                  </a:lnTo>
                  <a:lnTo>
                    <a:pt x="1360" y="667"/>
                  </a:lnTo>
                  <a:lnTo>
                    <a:pt x="1226" y="594"/>
                  </a:lnTo>
                  <a:lnTo>
                    <a:pt x="1087" y="531"/>
                  </a:lnTo>
                  <a:lnTo>
                    <a:pt x="944" y="477"/>
                  </a:lnTo>
                  <a:lnTo>
                    <a:pt x="799" y="431"/>
                  </a:lnTo>
                  <a:lnTo>
                    <a:pt x="650" y="396"/>
                  </a:lnTo>
                  <a:lnTo>
                    <a:pt x="498" y="370"/>
                  </a:lnTo>
                  <a:lnTo>
                    <a:pt x="346" y="353"/>
                  </a:lnTo>
                  <a:close/>
                  <a:moveTo>
                    <a:pt x="173" y="0"/>
                  </a:moveTo>
                  <a:lnTo>
                    <a:pt x="338" y="5"/>
                  </a:lnTo>
                  <a:lnTo>
                    <a:pt x="504" y="20"/>
                  </a:lnTo>
                  <a:lnTo>
                    <a:pt x="667" y="46"/>
                  </a:lnTo>
                  <a:lnTo>
                    <a:pt x="829" y="80"/>
                  </a:lnTo>
                  <a:lnTo>
                    <a:pt x="986" y="124"/>
                  </a:lnTo>
                  <a:lnTo>
                    <a:pt x="1141" y="178"/>
                  </a:lnTo>
                  <a:lnTo>
                    <a:pt x="1291" y="241"/>
                  </a:lnTo>
                  <a:lnTo>
                    <a:pt x="1438" y="314"/>
                  </a:lnTo>
                  <a:lnTo>
                    <a:pt x="1581" y="394"/>
                  </a:lnTo>
                  <a:lnTo>
                    <a:pt x="1718" y="483"/>
                  </a:lnTo>
                  <a:lnTo>
                    <a:pt x="1852" y="580"/>
                  </a:lnTo>
                  <a:lnTo>
                    <a:pt x="1978" y="686"/>
                  </a:lnTo>
                  <a:lnTo>
                    <a:pt x="2099" y="799"/>
                  </a:lnTo>
                  <a:lnTo>
                    <a:pt x="2212" y="922"/>
                  </a:lnTo>
                  <a:lnTo>
                    <a:pt x="2318" y="1048"/>
                  </a:lnTo>
                  <a:lnTo>
                    <a:pt x="2415" y="1180"/>
                  </a:lnTo>
                  <a:lnTo>
                    <a:pt x="2504" y="1317"/>
                  </a:lnTo>
                  <a:lnTo>
                    <a:pt x="2584" y="1460"/>
                  </a:lnTo>
                  <a:lnTo>
                    <a:pt x="2654" y="1605"/>
                  </a:lnTo>
                  <a:lnTo>
                    <a:pt x="2716" y="1756"/>
                  </a:lnTo>
                  <a:lnTo>
                    <a:pt x="2770" y="1910"/>
                  </a:lnTo>
                  <a:lnTo>
                    <a:pt x="2814" y="2066"/>
                  </a:lnTo>
                  <a:lnTo>
                    <a:pt x="2848" y="2226"/>
                  </a:lnTo>
                  <a:lnTo>
                    <a:pt x="2874" y="2386"/>
                  </a:lnTo>
                  <a:lnTo>
                    <a:pt x="2888" y="2549"/>
                  </a:lnTo>
                  <a:lnTo>
                    <a:pt x="2894" y="2715"/>
                  </a:lnTo>
                  <a:lnTo>
                    <a:pt x="2894" y="2724"/>
                  </a:lnTo>
                  <a:lnTo>
                    <a:pt x="2890" y="2763"/>
                  </a:lnTo>
                  <a:lnTo>
                    <a:pt x="2877" y="2800"/>
                  </a:lnTo>
                  <a:lnTo>
                    <a:pt x="2857" y="2832"/>
                  </a:lnTo>
                  <a:lnTo>
                    <a:pt x="2829" y="2858"/>
                  </a:lnTo>
                  <a:lnTo>
                    <a:pt x="2797" y="2878"/>
                  </a:lnTo>
                  <a:lnTo>
                    <a:pt x="2760" y="2891"/>
                  </a:lnTo>
                  <a:lnTo>
                    <a:pt x="2721" y="2897"/>
                  </a:lnTo>
                  <a:lnTo>
                    <a:pt x="173" y="2897"/>
                  </a:lnTo>
                  <a:lnTo>
                    <a:pt x="132" y="2891"/>
                  </a:lnTo>
                  <a:lnTo>
                    <a:pt x="97" y="2878"/>
                  </a:lnTo>
                  <a:lnTo>
                    <a:pt x="63" y="2858"/>
                  </a:lnTo>
                  <a:lnTo>
                    <a:pt x="37" y="2832"/>
                  </a:lnTo>
                  <a:lnTo>
                    <a:pt x="17" y="2800"/>
                  </a:lnTo>
                  <a:lnTo>
                    <a:pt x="4" y="2763"/>
                  </a:lnTo>
                  <a:lnTo>
                    <a:pt x="0" y="2724"/>
                  </a:lnTo>
                  <a:lnTo>
                    <a:pt x="0" y="173"/>
                  </a:lnTo>
                  <a:lnTo>
                    <a:pt x="4" y="134"/>
                  </a:lnTo>
                  <a:lnTo>
                    <a:pt x="17" y="96"/>
                  </a:lnTo>
                  <a:lnTo>
                    <a:pt x="37" y="65"/>
                  </a:lnTo>
                  <a:lnTo>
                    <a:pt x="63" y="39"/>
                  </a:lnTo>
                  <a:lnTo>
                    <a:pt x="97" y="18"/>
                  </a:lnTo>
                  <a:lnTo>
                    <a:pt x="132" y="5"/>
                  </a:lnTo>
                  <a:lnTo>
                    <a:pt x="173" y="0"/>
                  </a:lnTo>
                  <a:close/>
                </a:path>
              </a:pathLst>
            </a:custGeom>
            <a:solidFill>
              <a:srgbClr val="000000"/>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93" name="Group 336"/>
          <p:cNvGrpSpPr>
            <a:grpSpLocks noChangeAspect="1"/>
          </p:cNvGrpSpPr>
          <p:nvPr/>
        </p:nvGrpSpPr>
        <p:grpSpPr bwMode="auto">
          <a:xfrm>
            <a:off x="361821" y="4370101"/>
            <a:ext cx="255035" cy="254873"/>
            <a:chOff x="3771" y="2943"/>
            <a:chExt cx="3138" cy="3136"/>
          </a:xfrm>
          <a:solidFill>
            <a:schemeClr val="tx1">
              <a:lumMod val="65000"/>
              <a:lumOff val="35000"/>
            </a:schemeClr>
          </a:solidFill>
        </p:grpSpPr>
        <p:sp>
          <p:nvSpPr>
            <p:cNvPr id="396" name="Freeform 338"/>
            <p:cNvSpPr>
              <a:spLocks noEditPoints="1"/>
            </p:cNvSpPr>
            <p:nvPr/>
          </p:nvSpPr>
          <p:spPr bwMode="auto">
            <a:xfrm>
              <a:off x="3771" y="2943"/>
              <a:ext cx="3138" cy="3136"/>
            </a:xfrm>
            <a:custGeom>
              <a:avLst/>
              <a:gdLst>
                <a:gd name="T0" fmla="*/ 2318 w 6277"/>
                <a:gd name="T1" fmla="*/ 1093 h 6274"/>
                <a:gd name="T2" fmla="*/ 1689 w 6277"/>
                <a:gd name="T3" fmla="*/ 1478 h 6274"/>
                <a:gd name="T4" fmla="*/ 1223 w 6277"/>
                <a:gd name="T5" fmla="*/ 2049 h 6274"/>
                <a:gd name="T6" fmla="*/ 969 w 6277"/>
                <a:gd name="T7" fmla="*/ 2754 h 6274"/>
                <a:gd name="T8" fmla="*/ 1351 w 6277"/>
                <a:gd name="T9" fmla="*/ 2947 h 6274"/>
                <a:gd name="T10" fmla="*/ 1450 w 6277"/>
                <a:gd name="T11" fmla="*/ 3136 h 6274"/>
                <a:gd name="T12" fmla="*/ 1351 w 6277"/>
                <a:gd name="T13" fmla="*/ 3327 h 6274"/>
                <a:gd name="T14" fmla="*/ 969 w 6277"/>
                <a:gd name="T15" fmla="*/ 3520 h 6274"/>
                <a:gd name="T16" fmla="*/ 1223 w 6277"/>
                <a:gd name="T17" fmla="*/ 4225 h 6274"/>
                <a:gd name="T18" fmla="*/ 1689 w 6277"/>
                <a:gd name="T19" fmla="*/ 4794 h 6274"/>
                <a:gd name="T20" fmla="*/ 2318 w 6277"/>
                <a:gd name="T21" fmla="*/ 5181 h 6274"/>
                <a:gd name="T22" fmla="*/ 2910 w 6277"/>
                <a:gd name="T23" fmla="*/ 5051 h 6274"/>
                <a:gd name="T24" fmla="*/ 3009 w 6277"/>
                <a:gd name="T25" fmla="*/ 4862 h 6274"/>
                <a:gd name="T26" fmla="*/ 3227 w 6277"/>
                <a:gd name="T27" fmla="*/ 4841 h 6274"/>
                <a:gd name="T28" fmla="*/ 3363 w 6277"/>
                <a:gd name="T29" fmla="*/ 5006 h 6274"/>
                <a:gd name="T30" fmla="*/ 3816 w 6277"/>
                <a:gd name="T31" fmla="*/ 5231 h 6274"/>
                <a:gd name="T32" fmla="*/ 4473 w 6277"/>
                <a:gd name="T33" fmla="*/ 4887 h 6274"/>
                <a:gd name="T34" fmla="*/ 4975 w 6277"/>
                <a:gd name="T35" fmla="*/ 4351 h 6274"/>
                <a:gd name="T36" fmla="*/ 5275 w 6277"/>
                <a:gd name="T37" fmla="*/ 3669 h 6274"/>
                <a:gd name="T38" fmla="*/ 4966 w 6277"/>
                <a:gd name="T39" fmla="*/ 3348 h 6274"/>
                <a:gd name="T40" fmla="*/ 4830 w 6277"/>
                <a:gd name="T41" fmla="*/ 3184 h 6274"/>
                <a:gd name="T42" fmla="*/ 4893 w 6277"/>
                <a:gd name="T43" fmla="*/ 2974 h 6274"/>
                <a:gd name="T44" fmla="*/ 5329 w 6277"/>
                <a:gd name="T45" fmla="*/ 2907 h 6274"/>
                <a:gd name="T46" fmla="*/ 5123 w 6277"/>
                <a:gd name="T47" fmla="*/ 2181 h 6274"/>
                <a:gd name="T48" fmla="*/ 4697 w 6277"/>
                <a:gd name="T49" fmla="*/ 1580 h 6274"/>
                <a:gd name="T50" fmla="*/ 4095 w 6277"/>
                <a:gd name="T51" fmla="*/ 1154 h 6274"/>
                <a:gd name="T52" fmla="*/ 3367 w 6277"/>
                <a:gd name="T53" fmla="*/ 948 h 6274"/>
                <a:gd name="T54" fmla="*/ 3300 w 6277"/>
                <a:gd name="T55" fmla="*/ 1383 h 6274"/>
                <a:gd name="T56" fmla="*/ 3092 w 6277"/>
                <a:gd name="T57" fmla="*/ 1446 h 6274"/>
                <a:gd name="T58" fmla="*/ 2927 w 6277"/>
                <a:gd name="T59" fmla="*/ 1310 h 6274"/>
                <a:gd name="T60" fmla="*/ 3185 w 6277"/>
                <a:gd name="T61" fmla="*/ 4 h 6274"/>
                <a:gd name="T62" fmla="*/ 3349 w 6277"/>
                <a:gd name="T63" fmla="*/ 140 h 6274"/>
                <a:gd name="T64" fmla="*/ 3709 w 6277"/>
                <a:gd name="T65" fmla="*/ 556 h 6274"/>
                <a:gd name="T66" fmla="*/ 4486 w 6277"/>
                <a:gd name="T67" fmla="*/ 864 h 6274"/>
                <a:gd name="T68" fmla="*/ 5121 w 6277"/>
                <a:gd name="T69" fmla="*/ 1389 h 6274"/>
                <a:gd name="T70" fmla="*/ 5566 w 6277"/>
                <a:gd name="T71" fmla="*/ 2086 h 6274"/>
                <a:gd name="T72" fmla="*/ 5772 w 6277"/>
                <a:gd name="T73" fmla="*/ 2907 h 6274"/>
                <a:gd name="T74" fmla="*/ 6208 w 6277"/>
                <a:gd name="T75" fmla="*/ 2974 h 6274"/>
                <a:gd name="T76" fmla="*/ 6271 w 6277"/>
                <a:gd name="T77" fmla="*/ 3184 h 6274"/>
                <a:gd name="T78" fmla="*/ 6137 w 6277"/>
                <a:gd name="T79" fmla="*/ 3348 h 6274"/>
                <a:gd name="T80" fmla="*/ 5721 w 6277"/>
                <a:gd name="T81" fmla="*/ 3707 h 6274"/>
                <a:gd name="T82" fmla="*/ 5413 w 6277"/>
                <a:gd name="T83" fmla="*/ 4484 h 6274"/>
                <a:gd name="T84" fmla="*/ 4888 w 6277"/>
                <a:gd name="T85" fmla="*/ 5118 h 6274"/>
                <a:gd name="T86" fmla="*/ 4190 w 6277"/>
                <a:gd name="T87" fmla="*/ 5561 h 6274"/>
                <a:gd name="T88" fmla="*/ 3367 w 6277"/>
                <a:gd name="T89" fmla="*/ 5769 h 6274"/>
                <a:gd name="T90" fmla="*/ 3300 w 6277"/>
                <a:gd name="T91" fmla="*/ 6207 h 6274"/>
                <a:gd name="T92" fmla="*/ 3092 w 6277"/>
                <a:gd name="T93" fmla="*/ 6268 h 6274"/>
                <a:gd name="T94" fmla="*/ 2927 w 6277"/>
                <a:gd name="T95" fmla="*/ 6132 h 6274"/>
                <a:gd name="T96" fmla="*/ 2568 w 6277"/>
                <a:gd name="T97" fmla="*/ 5718 h 6274"/>
                <a:gd name="T98" fmla="*/ 1788 w 6277"/>
                <a:gd name="T99" fmla="*/ 5410 h 6274"/>
                <a:gd name="T100" fmla="*/ 1156 w 6277"/>
                <a:gd name="T101" fmla="*/ 4885 h 6274"/>
                <a:gd name="T102" fmla="*/ 711 w 6277"/>
                <a:gd name="T103" fmla="*/ 4188 h 6274"/>
                <a:gd name="T104" fmla="*/ 505 w 6277"/>
                <a:gd name="T105" fmla="*/ 3365 h 6274"/>
                <a:gd name="T106" fmla="*/ 67 w 6277"/>
                <a:gd name="T107" fmla="*/ 3298 h 6274"/>
                <a:gd name="T108" fmla="*/ 0 w 6277"/>
                <a:gd name="T109" fmla="*/ 3136 h 6274"/>
                <a:gd name="T110" fmla="*/ 101 w 6277"/>
                <a:gd name="T111" fmla="*/ 2947 h 6274"/>
                <a:gd name="T112" fmla="*/ 524 w 6277"/>
                <a:gd name="T113" fmla="*/ 2735 h 6274"/>
                <a:gd name="T114" fmla="*/ 783 w 6277"/>
                <a:gd name="T115" fmla="*/ 1935 h 6274"/>
                <a:gd name="T116" fmla="*/ 1269 w 6277"/>
                <a:gd name="T117" fmla="*/ 1268 h 6274"/>
                <a:gd name="T118" fmla="*/ 1936 w 6277"/>
                <a:gd name="T119" fmla="*/ 783 h 6274"/>
                <a:gd name="T120" fmla="*/ 2736 w 6277"/>
                <a:gd name="T121" fmla="*/ 524 h 6274"/>
                <a:gd name="T122" fmla="*/ 2948 w 6277"/>
                <a:gd name="T123" fmla="*/ 102 h 6274"/>
                <a:gd name="T124" fmla="*/ 3137 w 6277"/>
                <a:gd name="T125" fmla="*/ 0 h 6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77" h="6274">
                  <a:moveTo>
                    <a:pt x="2910" y="948"/>
                  </a:moveTo>
                  <a:lnTo>
                    <a:pt x="2755" y="969"/>
                  </a:lnTo>
                  <a:lnTo>
                    <a:pt x="2606" y="1001"/>
                  </a:lnTo>
                  <a:lnTo>
                    <a:pt x="2461" y="1041"/>
                  </a:lnTo>
                  <a:lnTo>
                    <a:pt x="2318" y="1093"/>
                  </a:lnTo>
                  <a:lnTo>
                    <a:pt x="2182" y="1154"/>
                  </a:lnTo>
                  <a:lnTo>
                    <a:pt x="2050" y="1223"/>
                  </a:lnTo>
                  <a:lnTo>
                    <a:pt x="1924" y="1301"/>
                  </a:lnTo>
                  <a:lnTo>
                    <a:pt x="1804" y="1385"/>
                  </a:lnTo>
                  <a:lnTo>
                    <a:pt x="1689" y="1478"/>
                  </a:lnTo>
                  <a:lnTo>
                    <a:pt x="1580" y="1580"/>
                  </a:lnTo>
                  <a:lnTo>
                    <a:pt x="1481" y="1689"/>
                  </a:lnTo>
                  <a:lnTo>
                    <a:pt x="1387" y="1801"/>
                  </a:lnTo>
                  <a:lnTo>
                    <a:pt x="1301" y="1923"/>
                  </a:lnTo>
                  <a:lnTo>
                    <a:pt x="1223" y="2049"/>
                  </a:lnTo>
                  <a:lnTo>
                    <a:pt x="1154" y="2181"/>
                  </a:lnTo>
                  <a:lnTo>
                    <a:pt x="1093" y="2317"/>
                  </a:lnTo>
                  <a:lnTo>
                    <a:pt x="1041" y="2458"/>
                  </a:lnTo>
                  <a:lnTo>
                    <a:pt x="1001" y="2605"/>
                  </a:lnTo>
                  <a:lnTo>
                    <a:pt x="969" y="2754"/>
                  </a:lnTo>
                  <a:lnTo>
                    <a:pt x="948" y="2907"/>
                  </a:lnTo>
                  <a:lnTo>
                    <a:pt x="1221" y="2907"/>
                  </a:lnTo>
                  <a:lnTo>
                    <a:pt x="1269" y="2913"/>
                  </a:lnTo>
                  <a:lnTo>
                    <a:pt x="1311" y="2926"/>
                  </a:lnTo>
                  <a:lnTo>
                    <a:pt x="1351" y="2947"/>
                  </a:lnTo>
                  <a:lnTo>
                    <a:pt x="1383" y="2974"/>
                  </a:lnTo>
                  <a:lnTo>
                    <a:pt x="1412" y="3008"/>
                  </a:lnTo>
                  <a:lnTo>
                    <a:pt x="1433" y="3048"/>
                  </a:lnTo>
                  <a:lnTo>
                    <a:pt x="1446" y="3090"/>
                  </a:lnTo>
                  <a:lnTo>
                    <a:pt x="1450" y="3136"/>
                  </a:lnTo>
                  <a:lnTo>
                    <a:pt x="1446" y="3184"/>
                  </a:lnTo>
                  <a:lnTo>
                    <a:pt x="1433" y="3226"/>
                  </a:lnTo>
                  <a:lnTo>
                    <a:pt x="1412" y="3264"/>
                  </a:lnTo>
                  <a:lnTo>
                    <a:pt x="1383" y="3298"/>
                  </a:lnTo>
                  <a:lnTo>
                    <a:pt x="1351" y="3327"/>
                  </a:lnTo>
                  <a:lnTo>
                    <a:pt x="1311" y="3348"/>
                  </a:lnTo>
                  <a:lnTo>
                    <a:pt x="1269" y="3361"/>
                  </a:lnTo>
                  <a:lnTo>
                    <a:pt x="1221" y="3365"/>
                  </a:lnTo>
                  <a:lnTo>
                    <a:pt x="948" y="3365"/>
                  </a:lnTo>
                  <a:lnTo>
                    <a:pt x="969" y="3520"/>
                  </a:lnTo>
                  <a:lnTo>
                    <a:pt x="1001" y="3669"/>
                  </a:lnTo>
                  <a:lnTo>
                    <a:pt x="1041" y="3814"/>
                  </a:lnTo>
                  <a:lnTo>
                    <a:pt x="1093" y="3955"/>
                  </a:lnTo>
                  <a:lnTo>
                    <a:pt x="1154" y="4093"/>
                  </a:lnTo>
                  <a:lnTo>
                    <a:pt x="1223" y="4225"/>
                  </a:lnTo>
                  <a:lnTo>
                    <a:pt x="1301" y="4351"/>
                  </a:lnTo>
                  <a:lnTo>
                    <a:pt x="1387" y="4471"/>
                  </a:lnTo>
                  <a:lnTo>
                    <a:pt x="1481" y="4585"/>
                  </a:lnTo>
                  <a:lnTo>
                    <a:pt x="1580" y="4692"/>
                  </a:lnTo>
                  <a:lnTo>
                    <a:pt x="1689" y="4794"/>
                  </a:lnTo>
                  <a:lnTo>
                    <a:pt x="1804" y="4887"/>
                  </a:lnTo>
                  <a:lnTo>
                    <a:pt x="1924" y="4973"/>
                  </a:lnTo>
                  <a:lnTo>
                    <a:pt x="2050" y="5051"/>
                  </a:lnTo>
                  <a:lnTo>
                    <a:pt x="2182" y="5120"/>
                  </a:lnTo>
                  <a:lnTo>
                    <a:pt x="2318" y="5181"/>
                  </a:lnTo>
                  <a:lnTo>
                    <a:pt x="2461" y="5231"/>
                  </a:lnTo>
                  <a:lnTo>
                    <a:pt x="2606" y="5273"/>
                  </a:lnTo>
                  <a:lnTo>
                    <a:pt x="2755" y="5305"/>
                  </a:lnTo>
                  <a:lnTo>
                    <a:pt x="2910" y="5326"/>
                  </a:lnTo>
                  <a:lnTo>
                    <a:pt x="2910" y="5051"/>
                  </a:lnTo>
                  <a:lnTo>
                    <a:pt x="2914" y="5006"/>
                  </a:lnTo>
                  <a:lnTo>
                    <a:pt x="2927" y="4964"/>
                  </a:lnTo>
                  <a:lnTo>
                    <a:pt x="2948" y="4923"/>
                  </a:lnTo>
                  <a:lnTo>
                    <a:pt x="2977" y="4891"/>
                  </a:lnTo>
                  <a:lnTo>
                    <a:pt x="3009" y="4862"/>
                  </a:lnTo>
                  <a:lnTo>
                    <a:pt x="3050" y="4841"/>
                  </a:lnTo>
                  <a:lnTo>
                    <a:pt x="3092" y="4828"/>
                  </a:lnTo>
                  <a:lnTo>
                    <a:pt x="3137" y="4822"/>
                  </a:lnTo>
                  <a:lnTo>
                    <a:pt x="3185" y="4828"/>
                  </a:lnTo>
                  <a:lnTo>
                    <a:pt x="3227" y="4841"/>
                  </a:lnTo>
                  <a:lnTo>
                    <a:pt x="3267" y="4862"/>
                  </a:lnTo>
                  <a:lnTo>
                    <a:pt x="3300" y="4891"/>
                  </a:lnTo>
                  <a:lnTo>
                    <a:pt x="3328" y="4923"/>
                  </a:lnTo>
                  <a:lnTo>
                    <a:pt x="3349" y="4964"/>
                  </a:lnTo>
                  <a:lnTo>
                    <a:pt x="3363" y="5006"/>
                  </a:lnTo>
                  <a:lnTo>
                    <a:pt x="3367" y="5051"/>
                  </a:lnTo>
                  <a:lnTo>
                    <a:pt x="3367" y="5326"/>
                  </a:lnTo>
                  <a:lnTo>
                    <a:pt x="3521" y="5305"/>
                  </a:lnTo>
                  <a:lnTo>
                    <a:pt x="3670" y="5273"/>
                  </a:lnTo>
                  <a:lnTo>
                    <a:pt x="3816" y="5231"/>
                  </a:lnTo>
                  <a:lnTo>
                    <a:pt x="3957" y="5181"/>
                  </a:lnTo>
                  <a:lnTo>
                    <a:pt x="4095" y="5120"/>
                  </a:lnTo>
                  <a:lnTo>
                    <a:pt x="4226" y="5051"/>
                  </a:lnTo>
                  <a:lnTo>
                    <a:pt x="4353" y="4973"/>
                  </a:lnTo>
                  <a:lnTo>
                    <a:pt x="4473" y="4887"/>
                  </a:lnTo>
                  <a:lnTo>
                    <a:pt x="4588" y="4794"/>
                  </a:lnTo>
                  <a:lnTo>
                    <a:pt x="4697" y="4692"/>
                  </a:lnTo>
                  <a:lnTo>
                    <a:pt x="4796" y="4585"/>
                  </a:lnTo>
                  <a:lnTo>
                    <a:pt x="4889" y="4471"/>
                  </a:lnTo>
                  <a:lnTo>
                    <a:pt x="4975" y="4351"/>
                  </a:lnTo>
                  <a:lnTo>
                    <a:pt x="5054" y="4225"/>
                  </a:lnTo>
                  <a:lnTo>
                    <a:pt x="5123" y="4093"/>
                  </a:lnTo>
                  <a:lnTo>
                    <a:pt x="5184" y="3955"/>
                  </a:lnTo>
                  <a:lnTo>
                    <a:pt x="5235" y="3814"/>
                  </a:lnTo>
                  <a:lnTo>
                    <a:pt x="5275" y="3669"/>
                  </a:lnTo>
                  <a:lnTo>
                    <a:pt x="5308" y="3520"/>
                  </a:lnTo>
                  <a:lnTo>
                    <a:pt x="5329" y="3365"/>
                  </a:lnTo>
                  <a:lnTo>
                    <a:pt x="5056" y="3365"/>
                  </a:lnTo>
                  <a:lnTo>
                    <a:pt x="5008" y="3361"/>
                  </a:lnTo>
                  <a:lnTo>
                    <a:pt x="4966" y="3348"/>
                  </a:lnTo>
                  <a:lnTo>
                    <a:pt x="4926" y="3327"/>
                  </a:lnTo>
                  <a:lnTo>
                    <a:pt x="4893" y="3298"/>
                  </a:lnTo>
                  <a:lnTo>
                    <a:pt x="4865" y="3264"/>
                  </a:lnTo>
                  <a:lnTo>
                    <a:pt x="4844" y="3226"/>
                  </a:lnTo>
                  <a:lnTo>
                    <a:pt x="4830" y="3184"/>
                  </a:lnTo>
                  <a:lnTo>
                    <a:pt x="4826" y="3136"/>
                  </a:lnTo>
                  <a:lnTo>
                    <a:pt x="4830" y="3090"/>
                  </a:lnTo>
                  <a:lnTo>
                    <a:pt x="4844" y="3048"/>
                  </a:lnTo>
                  <a:lnTo>
                    <a:pt x="4865" y="3008"/>
                  </a:lnTo>
                  <a:lnTo>
                    <a:pt x="4893" y="2974"/>
                  </a:lnTo>
                  <a:lnTo>
                    <a:pt x="4926" y="2947"/>
                  </a:lnTo>
                  <a:lnTo>
                    <a:pt x="4966" y="2926"/>
                  </a:lnTo>
                  <a:lnTo>
                    <a:pt x="5008" y="2913"/>
                  </a:lnTo>
                  <a:lnTo>
                    <a:pt x="5056" y="2907"/>
                  </a:lnTo>
                  <a:lnTo>
                    <a:pt x="5329" y="2907"/>
                  </a:lnTo>
                  <a:lnTo>
                    <a:pt x="5308" y="2754"/>
                  </a:lnTo>
                  <a:lnTo>
                    <a:pt x="5275" y="2605"/>
                  </a:lnTo>
                  <a:lnTo>
                    <a:pt x="5235" y="2458"/>
                  </a:lnTo>
                  <a:lnTo>
                    <a:pt x="5184" y="2317"/>
                  </a:lnTo>
                  <a:lnTo>
                    <a:pt x="5123" y="2181"/>
                  </a:lnTo>
                  <a:lnTo>
                    <a:pt x="5054" y="2049"/>
                  </a:lnTo>
                  <a:lnTo>
                    <a:pt x="4975" y="1923"/>
                  </a:lnTo>
                  <a:lnTo>
                    <a:pt x="4889" y="1801"/>
                  </a:lnTo>
                  <a:lnTo>
                    <a:pt x="4796" y="1689"/>
                  </a:lnTo>
                  <a:lnTo>
                    <a:pt x="4697" y="1580"/>
                  </a:lnTo>
                  <a:lnTo>
                    <a:pt x="4588" y="1478"/>
                  </a:lnTo>
                  <a:lnTo>
                    <a:pt x="4473" y="1385"/>
                  </a:lnTo>
                  <a:lnTo>
                    <a:pt x="4353" y="1301"/>
                  </a:lnTo>
                  <a:lnTo>
                    <a:pt x="4226" y="1223"/>
                  </a:lnTo>
                  <a:lnTo>
                    <a:pt x="4095" y="1154"/>
                  </a:lnTo>
                  <a:lnTo>
                    <a:pt x="3957" y="1093"/>
                  </a:lnTo>
                  <a:lnTo>
                    <a:pt x="3816" y="1041"/>
                  </a:lnTo>
                  <a:lnTo>
                    <a:pt x="3670" y="1001"/>
                  </a:lnTo>
                  <a:lnTo>
                    <a:pt x="3521" y="969"/>
                  </a:lnTo>
                  <a:lnTo>
                    <a:pt x="3367" y="948"/>
                  </a:lnTo>
                  <a:lnTo>
                    <a:pt x="3367" y="1221"/>
                  </a:lnTo>
                  <a:lnTo>
                    <a:pt x="3363" y="1266"/>
                  </a:lnTo>
                  <a:lnTo>
                    <a:pt x="3349" y="1310"/>
                  </a:lnTo>
                  <a:lnTo>
                    <a:pt x="3328" y="1349"/>
                  </a:lnTo>
                  <a:lnTo>
                    <a:pt x="3300" y="1383"/>
                  </a:lnTo>
                  <a:lnTo>
                    <a:pt x="3267" y="1412"/>
                  </a:lnTo>
                  <a:lnTo>
                    <a:pt x="3227" y="1433"/>
                  </a:lnTo>
                  <a:lnTo>
                    <a:pt x="3185" y="1446"/>
                  </a:lnTo>
                  <a:lnTo>
                    <a:pt x="3137" y="1450"/>
                  </a:lnTo>
                  <a:lnTo>
                    <a:pt x="3092" y="1446"/>
                  </a:lnTo>
                  <a:lnTo>
                    <a:pt x="3050" y="1433"/>
                  </a:lnTo>
                  <a:lnTo>
                    <a:pt x="3009" y="1412"/>
                  </a:lnTo>
                  <a:lnTo>
                    <a:pt x="2977" y="1383"/>
                  </a:lnTo>
                  <a:lnTo>
                    <a:pt x="2948" y="1349"/>
                  </a:lnTo>
                  <a:lnTo>
                    <a:pt x="2927" y="1310"/>
                  </a:lnTo>
                  <a:lnTo>
                    <a:pt x="2914" y="1266"/>
                  </a:lnTo>
                  <a:lnTo>
                    <a:pt x="2910" y="1221"/>
                  </a:lnTo>
                  <a:lnTo>
                    <a:pt x="2910" y="948"/>
                  </a:lnTo>
                  <a:close/>
                  <a:moveTo>
                    <a:pt x="3137" y="0"/>
                  </a:moveTo>
                  <a:lnTo>
                    <a:pt x="3185" y="4"/>
                  </a:lnTo>
                  <a:lnTo>
                    <a:pt x="3227" y="18"/>
                  </a:lnTo>
                  <a:lnTo>
                    <a:pt x="3267" y="39"/>
                  </a:lnTo>
                  <a:lnTo>
                    <a:pt x="3300" y="67"/>
                  </a:lnTo>
                  <a:lnTo>
                    <a:pt x="3328" y="102"/>
                  </a:lnTo>
                  <a:lnTo>
                    <a:pt x="3349" y="140"/>
                  </a:lnTo>
                  <a:lnTo>
                    <a:pt x="3363" y="184"/>
                  </a:lnTo>
                  <a:lnTo>
                    <a:pt x="3367" y="230"/>
                  </a:lnTo>
                  <a:lnTo>
                    <a:pt x="3367" y="503"/>
                  </a:lnTo>
                  <a:lnTo>
                    <a:pt x="3541" y="524"/>
                  </a:lnTo>
                  <a:lnTo>
                    <a:pt x="3709" y="556"/>
                  </a:lnTo>
                  <a:lnTo>
                    <a:pt x="3875" y="598"/>
                  </a:lnTo>
                  <a:lnTo>
                    <a:pt x="4035" y="650"/>
                  </a:lnTo>
                  <a:lnTo>
                    <a:pt x="4190" y="711"/>
                  </a:lnTo>
                  <a:lnTo>
                    <a:pt x="4341" y="783"/>
                  </a:lnTo>
                  <a:lnTo>
                    <a:pt x="4486" y="864"/>
                  </a:lnTo>
                  <a:lnTo>
                    <a:pt x="4628" y="951"/>
                  </a:lnTo>
                  <a:lnTo>
                    <a:pt x="4761" y="1049"/>
                  </a:lnTo>
                  <a:lnTo>
                    <a:pt x="4888" y="1156"/>
                  </a:lnTo>
                  <a:lnTo>
                    <a:pt x="5008" y="1268"/>
                  </a:lnTo>
                  <a:lnTo>
                    <a:pt x="5121" y="1389"/>
                  </a:lnTo>
                  <a:lnTo>
                    <a:pt x="5226" y="1515"/>
                  </a:lnTo>
                  <a:lnTo>
                    <a:pt x="5323" y="1648"/>
                  </a:lnTo>
                  <a:lnTo>
                    <a:pt x="5413" y="1788"/>
                  </a:lnTo>
                  <a:lnTo>
                    <a:pt x="5493" y="1935"/>
                  </a:lnTo>
                  <a:lnTo>
                    <a:pt x="5566" y="2086"/>
                  </a:lnTo>
                  <a:lnTo>
                    <a:pt x="5627" y="2240"/>
                  </a:lnTo>
                  <a:lnTo>
                    <a:pt x="5679" y="2401"/>
                  </a:lnTo>
                  <a:lnTo>
                    <a:pt x="5721" y="2567"/>
                  </a:lnTo>
                  <a:lnTo>
                    <a:pt x="5753" y="2735"/>
                  </a:lnTo>
                  <a:lnTo>
                    <a:pt x="5772" y="2907"/>
                  </a:lnTo>
                  <a:lnTo>
                    <a:pt x="6047" y="2907"/>
                  </a:lnTo>
                  <a:lnTo>
                    <a:pt x="6093" y="2913"/>
                  </a:lnTo>
                  <a:lnTo>
                    <a:pt x="6135" y="2926"/>
                  </a:lnTo>
                  <a:lnTo>
                    <a:pt x="6175" y="2947"/>
                  </a:lnTo>
                  <a:lnTo>
                    <a:pt x="6208" y="2974"/>
                  </a:lnTo>
                  <a:lnTo>
                    <a:pt x="6237" y="3008"/>
                  </a:lnTo>
                  <a:lnTo>
                    <a:pt x="6258" y="3048"/>
                  </a:lnTo>
                  <a:lnTo>
                    <a:pt x="6271" y="3090"/>
                  </a:lnTo>
                  <a:lnTo>
                    <a:pt x="6277" y="3136"/>
                  </a:lnTo>
                  <a:lnTo>
                    <a:pt x="6271" y="3184"/>
                  </a:lnTo>
                  <a:lnTo>
                    <a:pt x="6258" y="3226"/>
                  </a:lnTo>
                  <a:lnTo>
                    <a:pt x="6237" y="3264"/>
                  </a:lnTo>
                  <a:lnTo>
                    <a:pt x="6210" y="3298"/>
                  </a:lnTo>
                  <a:lnTo>
                    <a:pt x="6175" y="3327"/>
                  </a:lnTo>
                  <a:lnTo>
                    <a:pt x="6137" y="3348"/>
                  </a:lnTo>
                  <a:lnTo>
                    <a:pt x="6093" y="3361"/>
                  </a:lnTo>
                  <a:lnTo>
                    <a:pt x="6047" y="3365"/>
                  </a:lnTo>
                  <a:lnTo>
                    <a:pt x="5772" y="3365"/>
                  </a:lnTo>
                  <a:lnTo>
                    <a:pt x="5753" y="3539"/>
                  </a:lnTo>
                  <a:lnTo>
                    <a:pt x="5721" y="3707"/>
                  </a:lnTo>
                  <a:lnTo>
                    <a:pt x="5679" y="3871"/>
                  </a:lnTo>
                  <a:lnTo>
                    <a:pt x="5627" y="4032"/>
                  </a:lnTo>
                  <a:lnTo>
                    <a:pt x="5566" y="4188"/>
                  </a:lnTo>
                  <a:lnTo>
                    <a:pt x="5493" y="4339"/>
                  </a:lnTo>
                  <a:lnTo>
                    <a:pt x="5413" y="4484"/>
                  </a:lnTo>
                  <a:lnTo>
                    <a:pt x="5323" y="4624"/>
                  </a:lnTo>
                  <a:lnTo>
                    <a:pt x="5226" y="4757"/>
                  </a:lnTo>
                  <a:lnTo>
                    <a:pt x="5121" y="4885"/>
                  </a:lnTo>
                  <a:lnTo>
                    <a:pt x="5008" y="5006"/>
                  </a:lnTo>
                  <a:lnTo>
                    <a:pt x="4888" y="5118"/>
                  </a:lnTo>
                  <a:lnTo>
                    <a:pt x="4761" y="5223"/>
                  </a:lnTo>
                  <a:lnTo>
                    <a:pt x="4628" y="5321"/>
                  </a:lnTo>
                  <a:lnTo>
                    <a:pt x="4486" y="5410"/>
                  </a:lnTo>
                  <a:lnTo>
                    <a:pt x="4341" y="5491"/>
                  </a:lnTo>
                  <a:lnTo>
                    <a:pt x="4190" y="5561"/>
                  </a:lnTo>
                  <a:lnTo>
                    <a:pt x="4035" y="5624"/>
                  </a:lnTo>
                  <a:lnTo>
                    <a:pt x="3875" y="5676"/>
                  </a:lnTo>
                  <a:lnTo>
                    <a:pt x="3709" y="5718"/>
                  </a:lnTo>
                  <a:lnTo>
                    <a:pt x="3541" y="5750"/>
                  </a:lnTo>
                  <a:lnTo>
                    <a:pt x="3367" y="5769"/>
                  </a:lnTo>
                  <a:lnTo>
                    <a:pt x="3367" y="6044"/>
                  </a:lnTo>
                  <a:lnTo>
                    <a:pt x="3363" y="6090"/>
                  </a:lnTo>
                  <a:lnTo>
                    <a:pt x="3349" y="6132"/>
                  </a:lnTo>
                  <a:lnTo>
                    <a:pt x="3328" y="6172"/>
                  </a:lnTo>
                  <a:lnTo>
                    <a:pt x="3300" y="6207"/>
                  </a:lnTo>
                  <a:lnTo>
                    <a:pt x="3267" y="6234"/>
                  </a:lnTo>
                  <a:lnTo>
                    <a:pt x="3227" y="6255"/>
                  </a:lnTo>
                  <a:lnTo>
                    <a:pt x="3185" y="6268"/>
                  </a:lnTo>
                  <a:lnTo>
                    <a:pt x="3137" y="6274"/>
                  </a:lnTo>
                  <a:lnTo>
                    <a:pt x="3092" y="6268"/>
                  </a:lnTo>
                  <a:lnTo>
                    <a:pt x="3050" y="6255"/>
                  </a:lnTo>
                  <a:lnTo>
                    <a:pt x="3009" y="6234"/>
                  </a:lnTo>
                  <a:lnTo>
                    <a:pt x="2977" y="6207"/>
                  </a:lnTo>
                  <a:lnTo>
                    <a:pt x="2948" y="6172"/>
                  </a:lnTo>
                  <a:lnTo>
                    <a:pt x="2927" y="6132"/>
                  </a:lnTo>
                  <a:lnTo>
                    <a:pt x="2914" y="6090"/>
                  </a:lnTo>
                  <a:lnTo>
                    <a:pt x="2910" y="6044"/>
                  </a:lnTo>
                  <a:lnTo>
                    <a:pt x="2910" y="5769"/>
                  </a:lnTo>
                  <a:lnTo>
                    <a:pt x="2736" y="5750"/>
                  </a:lnTo>
                  <a:lnTo>
                    <a:pt x="2568" y="5718"/>
                  </a:lnTo>
                  <a:lnTo>
                    <a:pt x="2402" y="5676"/>
                  </a:lnTo>
                  <a:lnTo>
                    <a:pt x="2241" y="5624"/>
                  </a:lnTo>
                  <a:lnTo>
                    <a:pt x="2087" y="5561"/>
                  </a:lnTo>
                  <a:lnTo>
                    <a:pt x="1936" y="5491"/>
                  </a:lnTo>
                  <a:lnTo>
                    <a:pt x="1788" y="5410"/>
                  </a:lnTo>
                  <a:lnTo>
                    <a:pt x="1649" y="5321"/>
                  </a:lnTo>
                  <a:lnTo>
                    <a:pt x="1515" y="5223"/>
                  </a:lnTo>
                  <a:lnTo>
                    <a:pt x="1389" y="5118"/>
                  </a:lnTo>
                  <a:lnTo>
                    <a:pt x="1269" y="5006"/>
                  </a:lnTo>
                  <a:lnTo>
                    <a:pt x="1156" y="4885"/>
                  </a:lnTo>
                  <a:lnTo>
                    <a:pt x="1051" y="4757"/>
                  </a:lnTo>
                  <a:lnTo>
                    <a:pt x="954" y="4624"/>
                  </a:lnTo>
                  <a:lnTo>
                    <a:pt x="864" y="4484"/>
                  </a:lnTo>
                  <a:lnTo>
                    <a:pt x="783" y="4339"/>
                  </a:lnTo>
                  <a:lnTo>
                    <a:pt x="711" y="4188"/>
                  </a:lnTo>
                  <a:lnTo>
                    <a:pt x="650" y="4032"/>
                  </a:lnTo>
                  <a:lnTo>
                    <a:pt x="598" y="3871"/>
                  </a:lnTo>
                  <a:lnTo>
                    <a:pt x="556" y="3707"/>
                  </a:lnTo>
                  <a:lnTo>
                    <a:pt x="524" y="3539"/>
                  </a:lnTo>
                  <a:lnTo>
                    <a:pt x="505" y="3365"/>
                  </a:lnTo>
                  <a:lnTo>
                    <a:pt x="229" y="3365"/>
                  </a:lnTo>
                  <a:lnTo>
                    <a:pt x="184" y="3361"/>
                  </a:lnTo>
                  <a:lnTo>
                    <a:pt x="140" y="3348"/>
                  </a:lnTo>
                  <a:lnTo>
                    <a:pt x="101" y="3327"/>
                  </a:lnTo>
                  <a:lnTo>
                    <a:pt x="67" y="3298"/>
                  </a:lnTo>
                  <a:lnTo>
                    <a:pt x="40" y="3264"/>
                  </a:lnTo>
                  <a:lnTo>
                    <a:pt x="19" y="3226"/>
                  </a:lnTo>
                  <a:lnTo>
                    <a:pt x="6" y="3184"/>
                  </a:lnTo>
                  <a:lnTo>
                    <a:pt x="0" y="3136"/>
                  </a:lnTo>
                  <a:lnTo>
                    <a:pt x="0" y="3136"/>
                  </a:lnTo>
                  <a:lnTo>
                    <a:pt x="6" y="3090"/>
                  </a:lnTo>
                  <a:lnTo>
                    <a:pt x="19" y="3048"/>
                  </a:lnTo>
                  <a:lnTo>
                    <a:pt x="40" y="3008"/>
                  </a:lnTo>
                  <a:lnTo>
                    <a:pt x="67" y="2974"/>
                  </a:lnTo>
                  <a:lnTo>
                    <a:pt x="101" y="2947"/>
                  </a:lnTo>
                  <a:lnTo>
                    <a:pt x="140" y="2926"/>
                  </a:lnTo>
                  <a:lnTo>
                    <a:pt x="184" y="2913"/>
                  </a:lnTo>
                  <a:lnTo>
                    <a:pt x="229" y="2907"/>
                  </a:lnTo>
                  <a:lnTo>
                    <a:pt x="505" y="2907"/>
                  </a:lnTo>
                  <a:lnTo>
                    <a:pt x="524" y="2735"/>
                  </a:lnTo>
                  <a:lnTo>
                    <a:pt x="556" y="2567"/>
                  </a:lnTo>
                  <a:lnTo>
                    <a:pt x="598" y="2401"/>
                  </a:lnTo>
                  <a:lnTo>
                    <a:pt x="650" y="2240"/>
                  </a:lnTo>
                  <a:lnTo>
                    <a:pt x="711" y="2086"/>
                  </a:lnTo>
                  <a:lnTo>
                    <a:pt x="783" y="1935"/>
                  </a:lnTo>
                  <a:lnTo>
                    <a:pt x="864" y="1788"/>
                  </a:lnTo>
                  <a:lnTo>
                    <a:pt x="954" y="1648"/>
                  </a:lnTo>
                  <a:lnTo>
                    <a:pt x="1051" y="1515"/>
                  </a:lnTo>
                  <a:lnTo>
                    <a:pt x="1156" y="1389"/>
                  </a:lnTo>
                  <a:lnTo>
                    <a:pt x="1269" y="1268"/>
                  </a:lnTo>
                  <a:lnTo>
                    <a:pt x="1389" y="1156"/>
                  </a:lnTo>
                  <a:lnTo>
                    <a:pt x="1515" y="1049"/>
                  </a:lnTo>
                  <a:lnTo>
                    <a:pt x="1649" y="951"/>
                  </a:lnTo>
                  <a:lnTo>
                    <a:pt x="1788" y="864"/>
                  </a:lnTo>
                  <a:lnTo>
                    <a:pt x="1936" y="783"/>
                  </a:lnTo>
                  <a:lnTo>
                    <a:pt x="2087" y="711"/>
                  </a:lnTo>
                  <a:lnTo>
                    <a:pt x="2241" y="650"/>
                  </a:lnTo>
                  <a:lnTo>
                    <a:pt x="2402" y="598"/>
                  </a:lnTo>
                  <a:lnTo>
                    <a:pt x="2568" y="556"/>
                  </a:lnTo>
                  <a:lnTo>
                    <a:pt x="2736" y="524"/>
                  </a:lnTo>
                  <a:lnTo>
                    <a:pt x="2910" y="503"/>
                  </a:lnTo>
                  <a:lnTo>
                    <a:pt x="2910" y="230"/>
                  </a:lnTo>
                  <a:lnTo>
                    <a:pt x="2914" y="184"/>
                  </a:lnTo>
                  <a:lnTo>
                    <a:pt x="2927" y="140"/>
                  </a:lnTo>
                  <a:lnTo>
                    <a:pt x="2948" y="102"/>
                  </a:lnTo>
                  <a:lnTo>
                    <a:pt x="2977" y="67"/>
                  </a:lnTo>
                  <a:lnTo>
                    <a:pt x="3009" y="39"/>
                  </a:lnTo>
                  <a:lnTo>
                    <a:pt x="3050" y="18"/>
                  </a:lnTo>
                  <a:lnTo>
                    <a:pt x="3092" y="4"/>
                  </a:lnTo>
                  <a:lnTo>
                    <a:pt x="31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7" name="Freeform 339"/>
            <p:cNvSpPr>
              <a:spLocks noEditPoints="1"/>
            </p:cNvSpPr>
            <p:nvPr/>
          </p:nvSpPr>
          <p:spPr bwMode="auto">
            <a:xfrm>
              <a:off x="4684" y="3856"/>
              <a:ext cx="1312" cy="1310"/>
            </a:xfrm>
            <a:custGeom>
              <a:avLst/>
              <a:gdLst>
                <a:gd name="T0" fmla="*/ 1207 w 2623"/>
                <a:gd name="T1" fmla="*/ 430 h 2622"/>
                <a:gd name="T2" fmla="*/ 1200 w 2623"/>
                <a:gd name="T3" fmla="*/ 573 h 2622"/>
                <a:gd name="T4" fmla="*/ 1175 w 2623"/>
                <a:gd name="T5" fmla="*/ 623 h 2622"/>
                <a:gd name="T6" fmla="*/ 1022 w 2623"/>
                <a:gd name="T7" fmla="*/ 695 h 2622"/>
                <a:gd name="T8" fmla="*/ 881 w 2623"/>
                <a:gd name="T9" fmla="*/ 869 h 2622"/>
                <a:gd name="T10" fmla="*/ 867 w 2623"/>
                <a:gd name="T11" fmla="*/ 1098 h 2622"/>
                <a:gd name="T12" fmla="*/ 972 w 2623"/>
                <a:gd name="T13" fmla="*/ 1266 h 2622"/>
                <a:gd name="T14" fmla="*/ 1182 w 2623"/>
                <a:gd name="T15" fmla="*/ 1392 h 2622"/>
                <a:gd name="T16" fmla="*/ 1404 w 2623"/>
                <a:gd name="T17" fmla="*/ 1499 h 2622"/>
                <a:gd name="T18" fmla="*/ 1456 w 2623"/>
                <a:gd name="T19" fmla="*/ 1619 h 2622"/>
                <a:gd name="T20" fmla="*/ 1373 w 2623"/>
                <a:gd name="T21" fmla="*/ 1721 h 2622"/>
                <a:gd name="T22" fmla="*/ 1148 w 2623"/>
                <a:gd name="T23" fmla="*/ 1732 h 2622"/>
                <a:gd name="T24" fmla="*/ 942 w 2623"/>
                <a:gd name="T25" fmla="*/ 1658 h 2622"/>
                <a:gd name="T26" fmla="*/ 890 w 2623"/>
                <a:gd name="T27" fmla="*/ 1700 h 2622"/>
                <a:gd name="T28" fmla="*/ 844 w 2623"/>
                <a:gd name="T29" fmla="*/ 1873 h 2622"/>
                <a:gd name="T30" fmla="*/ 898 w 2623"/>
                <a:gd name="T31" fmla="*/ 1927 h 2622"/>
                <a:gd name="T32" fmla="*/ 1121 w 2623"/>
                <a:gd name="T33" fmla="*/ 1992 h 2622"/>
                <a:gd name="T34" fmla="*/ 1180 w 2623"/>
                <a:gd name="T35" fmla="*/ 2020 h 2622"/>
                <a:gd name="T36" fmla="*/ 1188 w 2623"/>
                <a:gd name="T37" fmla="*/ 2173 h 2622"/>
                <a:gd name="T38" fmla="*/ 1364 w 2623"/>
                <a:gd name="T39" fmla="*/ 2208 h 2622"/>
                <a:gd name="T40" fmla="*/ 1415 w 2623"/>
                <a:gd name="T41" fmla="*/ 2154 h 2622"/>
                <a:gd name="T42" fmla="*/ 1427 w 2623"/>
                <a:gd name="T43" fmla="*/ 1992 h 2622"/>
                <a:gd name="T44" fmla="*/ 1589 w 2623"/>
                <a:gd name="T45" fmla="*/ 1915 h 2622"/>
                <a:gd name="T46" fmla="*/ 1750 w 2623"/>
                <a:gd name="T47" fmla="*/ 1724 h 2622"/>
                <a:gd name="T48" fmla="*/ 1769 w 2623"/>
                <a:gd name="T49" fmla="*/ 1503 h 2622"/>
                <a:gd name="T50" fmla="*/ 1658 w 2623"/>
                <a:gd name="T51" fmla="*/ 1302 h 2622"/>
                <a:gd name="T52" fmla="*/ 1414 w 2623"/>
                <a:gd name="T53" fmla="*/ 1159 h 2622"/>
                <a:gd name="T54" fmla="*/ 1219 w 2623"/>
                <a:gd name="T55" fmla="*/ 1060 h 2622"/>
                <a:gd name="T56" fmla="*/ 1173 w 2623"/>
                <a:gd name="T57" fmla="*/ 959 h 2622"/>
                <a:gd name="T58" fmla="*/ 1244 w 2623"/>
                <a:gd name="T59" fmla="*/ 873 h 2622"/>
                <a:gd name="T60" fmla="*/ 1459 w 2623"/>
                <a:gd name="T61" fmla="*/ 867 h 2622"/>
                <a:gd name="T62" fmla="*/ 1635 w 2623"/>
                <a:gd name="T63" fmla="*/ 924 h 2622"/>
                <a:gd name="T64" fmla="*/ 1691 w 2623"/>
                <a:gd name="T65" fmla="*/ 810 h 2622"/>
                <a:gd name="T66" fmla="*/ 1698 w 2623"/>
                <a:gd name="T67" fmla="*/ 680 h 2622"/>
                <a:gd name="T68" fmla="*/ 1503 w 2623"/>
                <a:gd name="T69" fmla="*/ 617 h 2622"/>
                <a:gd name="T70" fmla="*/ 1427 w 2623"/>
                <a:gd name="T71" fmla="*/ 581 h 2622"/>
                <a:gd name="T72" fmla="*/ 1421 w 2623"/>
                <a:gd name="T73" fmla="*/ 453 h 2622"/>
                <a:gd name="T74" fmla="*/ 1352 w 2623"/>
                <a:gd name="T75" fmla="*/ 411 h 2622"/>
                <a:gd name="T76" fmla="*/ 1438 w 2623"/>
                <a:gd name="T77" fmla="*/ 6 h 2622"/>
                <a:gd name="T78" fmla="*/ 1903 w 2623"/>
                <a:gd name="T79" fmla="*/ 139 h 2622"/>
                <a:gd name="T80" fmla="*/ 2281 w 2623"/>
                <a:gd name="T81" fmla="*/ 426 h 2622"/>
                <a:gd name="T82" fmla="*/ 2531 w 2623"/>
                <a:gd name="T83" fmla="*/ 829 h 2622"/>
                <a:gd name="T84" fmla="*/ 2623 w 2623"/>
                <a:gd name="T85" fmla="*/ 1310 h 2622"/>
                <a:gd name="T86" fmla="*/ 2531 w 2623"/>
                <a:gd name="T87" fmla="*/ 1793 h 2622"/>
                <a:gd name="T88" fmla="*/ 2281 w 2623"/>
                <a:gd name="T89" fmla="*/ 2196 h 2622"/>
                <a:gd name="T90" fmla="*/ 1903 w 2623"/>
                <a:gd name="T91" fmla="*/ 2481 h 2622"/>
                <a:gd name="T92" fmla="*/ 1438 w 2623"/>
                <a:gd name="T93" fmla="*/ 2616 h 2622"/>
                <a:gd name="T94" fmla="*/ 944 w 2623"/>
                <a:gd name="T95" fmla="*/ 2570 h 2622"/>
                <a:gd name="T96" fmla="*/ 517 w 2623"/>
                <a:gd name="T97" fmla="*/ 2355 h 2622"/>
                <a:gd name="T98" fmla="*/ 198 w 2623"/>
                <a:gd name="T99" fmla="*/ 2007 h 2622"/>
                <a:gd name="T100" fmla="*/ 23 w 2623"/>
                <a:gd name="T101" fmla="*/ 1560 h 2622"/>
                <a:gd name="T102" fmla="*/ 23 w 2623"/>
                <a:gd name="T103" fmla="*/ 1062 h 2622"/>
                <a:gd name="T104" fmla="*/ 198 w 2623"/>
                <a:gd name="T105" fmla="*/ 615 h 2622"/>
                <a:gd name="T106" fmla="*/ 517 w 2623"/>
                <a:gd name="T107" fmla="*/ 265 h 2622"/>
                <a:gd name="T108" fmla="*/ 944 w 2623"/>
                <a:gd name="T109" fmla="*/ 52 h 2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23" h="2622">
                  <a:moveTo>
                    <a:pt x="1263" y="411"/>
                  </a:moveTo>
                  <a:lnTo>
                    <a:pt x="1236" y="413"/>
                  </a:lnTo>
                  <a:lnTo>
                    <a:pt x="1219" y="418"/>
                  </a:lnTo>
                  <a:lnTo>
                    <a:pt x="1207" y="430"/>
                  </a:lnTo>
                  <a:lnTo>
                    <a:pt x="1201" y="449"/>
                  </a:lnTo>
                  <a:lnTo>
                    <a:pt x="1200" y="476"/>
                  </a:lnTo>
                  <a:lnTo>
                    <a:pt x="1200" y="546"/>
                  </a:lnTo>
                  <a:lnTo>
                    <a:pt x="1200" y="573"/>
                  </a:lnTo>
                  <a:lnTo>
                    <a:pt x="1198" y="592"/>
                  </a:lnTo>
                  <a:lnTo>
                    <a:pt x="1194" y="605"/>
                  </a:lnTo>
                  <a:lnTo>
                    <a:pt x="1188" y="615"/>
                  </a:lnTo>
                  <a:lnTo>
                    <a:pt x="1175" y="623"/>
                  </a:lnTo>
                  <a:lnTo>
                    <a:pt x="1158" y="630"/>
                  </a:lnTo>
                  <a:lnTo>
                    <a:pt x="1133" y="640"/>
                  </a:lnTo>
                  <a:lnTo>
                    <a:pt x="1073" y="665"/>
                  </a:lnTo>
                  <a:lnTo>
                    <a:pt x="1022" y="695"/>
                  </a:lnTo>
                  <a:lnTo>
                    <a:pt x="976" y="730"/>
                  </a:lnTo>
                  <a:lnTo>
                    <a:pt x="936" y="772"/>
                  </a:lnTo>
                  <a:lnTo>
                    <a:pt x="905" y="817"/>
                  </a:lnTo>
                  <a:lnTo>
                    <a:pt x="881" y="869"/>
                  </a:lnTo>
                  <a:lnTo>
                    <a:pt x="865" y="926"/>
                  </a:lnTo>
                  <a:lnTo>
                    <a:pt x="858" y="989"/>
                  </a:lnTo>
                  <a:lnTo>
                    <a:pt x="858" y="1047"/>
                  </a:lnTo>
                  <a:lnTo>
                    <a:pt x="867" y="1098"/>
                  </a:lnTo>
                  <a:lnTo>
                    <a:pt x="882" y="1146"/>
                  </a:lnTo>
                  <a:lnTo>
                    <a:pt x="905" y="1190"/>
                  </a:lnTo>
                  <a:lnTo>
                    <a:pt x="936" y="1230"/>
                  </a:lnTo>
                  <a:lnTo>
                    <a:pt x="972" y="1266"/>
                  </a:lnTo>
                  <a:lnTo>
                    <a:pt x="1012" y="1300"/>
                  </a:lnTo>
                  <a:lnTo>
                    <a:pt x="1058" y="1331"/>
                  </a:lnTo>
                  <a:lnTo>
                    <a:pt x="1119" y="1364"/>
                  </a:lnTo>
                  <a:lnTo>
                    <a:pt x="1182" y="1392"/>
                  </a:lnTo>
                  <a:lnTo>
                    <a:pt x="1247" y="1419"/>
                  </a:lnTo>
                  <a:lnTo>
                    <a:pt x="1310" y="1446"/>
                  </a:lnTo>
                  <a:lnTo>
                    <a:pt x="1360" y="1469"/>
                  </a:lnTo>
                  <a:lnTo>
                    <a:pt x="1404" y="1499"/>
                  </a:lnTo>
                  <a:lnTo>
                    <a:pt x="1429" y="1526"/>
                  </a:lnTo>
                  <a:lnTo>
                    <a:pt x="1446" y="1556"/>
                  </a:lnTo>
                  <a:lnTo>
                    <a:pt x="1456" y="1587"/>
                  </a:lnTo>
                  <a:lnTo>
                    <a:pt x="1456" y="1619"/>
                  </a:lnTo>
                  <a:lnTo>
                    <a:pt x="1448" y="1650"/>
                  </a:lnTo>
                  <a:lnTo>
                    <a:pt x="1431" y="1677"/>
                  </a:lnTo>
                  <a:lnTo>
                    <a:pt x="1406" y="1702"/>
                  </a:lnTo>
                  <a:lnTo>
                    <a:pt x="1373" y="1721"/>
                  </a:lnTo>
                  <a:lnTo>
                    <a:pt x="1322" y="1738"/>
                  </a:lnTo>
                  <a:lnTo>
                    <a:pt x="1266" y="1744"/>
                  </a:lnTo>
                  <a:lnTo>
                    <a:pt x="1211" y="1742"/>
                  </a:lnTo>
                  <a:lnTo>
                    <a:pt x="1148" y="1732"/>
                  </a:lnTo>
                  <a:lnTo>
                    <a:pt x="1085" y="1715"/>
                  </a:lnTo>
                  <a:lnTo>
                    <a:pt x="1024" y="1696"/>
                  </a:lnTo>
                  <a:lnTo>
                    <a:pt x="965" y="1667"/>
                  </a:lnTo>
                  <a:lnTo>
                    <a:pt x="942" y="1658"/>
                  </a:lnTo>
                  <a:lnTo>
                    <a:pt x="923" y="1654"/>
                  </a:lnTo>
                  <a:lnTo>
                    <a:pt x="909" y="1660"/>
                  </a:lnTo>
                  <a:lnTo>
                    <a:pt x="900" y="1675"/>
                  </a:lnTo>
                  <a:lnTo>
                    <a:pt x="890" y="1700"/>
                  </a:lnTo>
                  <a:lnTo>
                    <a:pt x="871" y="1765"/>
                  </a:lnTo>
                  <a:lnTo>
                    <a:pt x="854" y="1829"/>
                  </a:lnTo>
                  <a:lnTo>
                    <a:pt x="846" y="1854"/>
                  </a:lnTo>
                  <a:lnTo>
                    <a:pt x="844" y="1873"/>
                  </a:lnTo>
                  <a:lnTo>
                    <a:pt x="848" y="1891"/>
                  </a:lnTo>
                  <a:lnTo>
                    <a:pt x="858" y="1902"/>
                  </a:lnTo>
                  <a:lnTo>
                    <a:pt x="875" y="1915"/>
                  </a:lnTo>
                  <a:lnTo>
                    <a:pt x="898" y="1927"/>
                  </a:lnTo>
                  <a:lnTo>
                    <a:pt x="951" y="1950"/>
                  </a:lnTo>
                  <a:lnTo>
                    <a:pt x="1007" y="1967"/>
                  </a:lnTo>
                  <a:lnTo>
                    <a:pt x="1064" y="1980"/>
                  </a:lnTo>
                  <a:lnTo>
                    <a:pt x="1121" y="1992"/>
                  </a:lnTo>
                  <a:lnTo>
                    <a:pt x="1146" y="1996"/>
                  </a:lnTo>
                  <a:lnTo>
                    <a:pt x="1163" y="2001"/>
                  </a:lnTo>
                  <a:lnTo>
                    <a:pt x="1175" y="2009"/>
                  </a:lnTo>
                  <a:lnTo>
                    <a:pt x="1180" y="2020"/>
                  </a:lnTo>
                  <a:lnTo>
                    <a:pt x="1182" y="2040"/>
                  </a:lnTo>
                  <a:lnTo>
                    <a:pt x="1182" y="2066"/>
                  </a:lnTo>
                  <a:lnTo>
                    <a:pt x="1184" y="2150"/>
                  </a:lnTo>
                  <a:lnTo>
                    <a:pt x="1188" y="2173"/>
                  </a:lnTo>
                  <a:lnTo>
                    <a:pt x="1198" y="2192"/>
                  </a:lnTo>
                  <a:lnTo>
                    <a:pt x="1215" y="2204"/>
                  </a:lnTo>
                  <a:lnTo>
                    <a:pt x="1238" y="2208"/>
                  </a:lnTo>
                  <a:lnTo>
                    <a:pt x="1364" y="2208"/>
                  </a:lnTo>
                  <a:lnTo>
                    <a:pt x="1385" y="2204"/>
                  </a:lnTo>
                  <a:lnTo>
                    <a:pt x="1402" y="2192"/>
                  </a:lnTo>
                  <a:lnTo>
                    <a:pt x="1412" y="2177"/>
                  </a:lnTo>
                  <a:lnTo>
                    <a:pt x="1415" y="2154"/>
                  </a:lnTo>
                  <a:lnTo>
                    <a:pt x="1415" y="2095"/>
                  </a:lnTo>
                  <a:lnTo>
                    <a:pt x="1415" y="2038"/>
                  </a:lnTo>
                  <a:lnTo>
                    <a:pt x="1417" y="2013"/>
                  </a:lnTo>
                  <a:lnTo>
                    <a:pt x="1427" y="1992"/>
                  </a:lnTo>
                  <a:lnTo>
                    <a:pt x="1444" y="1978"/>
                  </a:lnTo>
                  <a:lnTo>
                    <a:pt x="1469" y="1969"/>
                  </a:lnTo>
                  <a:lnTo>
                    <a:pt x="1532" y="1946"/>
                  </a:lnTo>
                  <a:lnTo>
                    <a:pt x="1589" y="1915"/>
                  </a:lnTo>
                  <a:lnTo>
                    <a:pt x="1641" y="1875"/>
                  </a:lnTo>
                  <a:lnTo>
                    <a:pt x="1687" y="1828"/>
                  </a:lnTo>
                  <a:lnTo>
                    <a:pt x="1723" y="1778"/>
                  </a:lnTo>
                  <a:lnTo>
                    <a:pt x="1750" y="1724"/>
                  </a:lnTo>
                  <a:lnTo>
                    <a:pt x="1767" y="1671"/>
                  </a:lnTo>
                  <a:lnTo>
                    <a:pt x="1775" y="1614"/>
                  </a:lnTo>
                  <a:lnTo>
                    <a:pt x="1777" y="1558"/>
                  </a:lnTo>
                  <a:lnTo>
                    <a:pt x="1769" y="1503"/>
                  </a:lnTo>
                  <a:lnTo>
                    <a:pt x="1752" y="1448"/>
                  </a:lnTo>
                  <a:lnTo>
                    <a:pt x="1729" y="1396"/>
                  </a:lnTo>
                  <a:lnTo>
                    <a:pt x="1696" y="1346"/>
                  </a:lnTo>
                  <a:lnTo>
                    <a:pt x="1658" y="1302"/>
                  </a:lnTo>
                  <a:lnTo>
                    <a:pt x="1612" y="1262"/>
                  </a:lnTo>
                  <a:lnTo>
                    <a:pt x="1559" y="1228"/>
                  </a:lnTo>
                  <a:lnTo>
                    <a:pt x="1486" y="1192"/>
                  </a:lnTo>
                  <a:lnTo>
                    <a:pt x="1414" y="1159"/>
                  </a:lnTo>
                  <a:lnTo>
                    <a:pt x="1339" y="1129"/>
                  </a:lnTo>
                  <a:lnTo>
                    <a:pt x="1297" y="1110"/>
                  </a:lnTo>
                  <a:lnTo>
                    <a:pt x="1255" y="1087"/>
                  </a:lnTo>
                  <a:lnTo>
                    <a:pt x="1219" y="1060"/>
                  </a:lnTo>
                  <a:lnTo>
                    <a:pt x="1196" y="1037"/>
                  </a:lnTo>
                  <a:lnTo>
                    <a:pt x="1180" y="1012"/>
                  </a:lnTo>
                  <a:lnTo>
                    <a:pt x="1173" y="985"/>
                  </a:lnTo>
                  <a:lnTo>
                    <a:pt x="1173" y="959"/>
                  </a:lnTo>
                  <a:lnTo>
                    <a:pt x="1179" y="934"/>
                  </a:lnTo>
                  <a:lnTo>
                    <a:pt x="1194" y="909"/>
                  </a:lnTo>
                  <a:lnTo>
                    <a:pt x="1215" y="890"/>
                  </a:lnTo>
                  <a:lnTo>
                    <a:pt x="1244" y="873"/>
                  </a:lnTo>
                  <a:lnTo>
                    <a:pt x="1280" y="861"/>
                  </a:lnTo>
                  <a:lnTo>
                    <a:pt x="1316" y="857"/>
                  </a:lnTo>
                  <a:lnTo>
                    <a:pt x="1391" y="857"/>
                  </a:lnTo>
                  <a:lnTo>
                    <a:pt x="1459" y="867"/>
                  </a:lnTo>
                  <a:lnTo>
                    <a:pt x="1528" y="886"/>
                  </a:lnTo>
                  <a:lnTo>
                    <a:pt x="1595" y="913"/>
                  </a:lnTo>
                  <a:lnTo>
                    <a:pt x="1618" y="922"/>
                  </a:lnTo>
                  <a:lnTo>
                    <a:pt x="1635" y="924"/>
                  </a:lnTo>
                  <a:lnTo>
                    <a:pt x="1649" y="919"/>
                  </a:lnTo>
                  <a:lnTo>
                    <a:pt x="1660" y="905"/>
                  </a:lnTo>
                  <a:lnTo>
                    <a:pt x="1668" y="882"/>
                  </a:lnTo>
                  <a:lnTo>
                    <a:pt x="1691" y="810"/>
                  </a:lnTo>
                  <a:lnTo>
                    <a:pt x="1712" y="735"/>
                  </a:lnTo>
                  <a:lnTo>
                    <a:pt x="1715" y="714"/>
                  </a:lnTo>
                  <a:lnTo>
                    <a:pt x="1710" y="695"/>
                  </a:lnTo>
                  <a:lnTo>
                    <a:pt x="1698" y="680"/>
                  </a:lnTo>
                  <a:lnTo>
                    <a:pt x="1679" y="668"/>
                  </a:lnTo>
                  <a:lnTo>
                    <a:pt x="1622" y="645"/>
                  </a:lnTo>
                  <a:lnTo>
                    <a:pt x="1563" y="628"/>
                  </a:lnTo>
                  <a:lnTo>
                    <a:pt x="1503" y="617"/>
                  </a:lnTo>
                  <a:lnTo>
                    <a:pt x="1469" y="611"/>
                  </a:lnTo>
                  <a:lnTo>
                    <a:pt x="1448" y="605"/>
                  </a:lnTo>
                  <a:lnTo>
                    <a:pt x="1435" y="596"/>
                  </a:lnTo>
                  <a:lnTo>
                    <a:pt x="1427" y="581"/>
                  </a:lnTo>
                  <a:lnTo>
                    <a:pt x="1425" y="558"/>
                  </a:lnTo>
                  <a:lnTo>
                    <a:pt x="1423" y="523"/>
                  </a:lnTo>
                  <a:lnTo>
                    <a:pt x="1423" y="481"/>
                  </a:lnTo>
                  <a:lnTo>
                    <a:pt x="1421" y="453"/>
                  </a:lnTo>
                  <a:lnTo>
                    <a:pt x="1415" y="432"/>
                  </a:lnTo>
                  <a:lnTo>
                    <a:pt x="1402" y="420"/>
                  </a:lnTo>
                  <a:lnTo>
                    <a:pt x="1383" y="414"/>
                  </a:lnTo>
                  <a:lnTo>
                    <a:pt x="1352" y="411"/>
                  </a:lnTo>
                  <a:lnTo>
                    <a:pt x="1310" y="411"/>
                  </a:lnTo>
                  <a:lnTo>
                    <a:pt x="1263" y="411"/>
                  </a:lnTo>
                  <a:close/>
                  <a:moveTo>
                    <a:pt x="1310" y="0"/>
                  </a:moveTo>
                  <a:lnTo>
                    <a:pt x="1438" y="6"/>
                  </a:lnTo>
                  <a:lnTo>
                    <a:pt x="1561" y="23"/>
                  </a:lnTo>
                  <a:lnTo>
                    <a:pt x="1679" y="52"/>
                  </a:lnTo>
                  <a:lnTo>
                    <a:pt x="1794" y="92"/>
                  </a:lnTo>
                  <a:lnTo>
                    <a:pt x="1903" y="139"/>
                  </a:lnTo>
                  <a:lnTo>
                    <a:pt x="2008" y="199"/>
                  </a:lnTo>
                  <a:lnTo>
                    <a:pt x="2105" y="265"/>
                  </a:lnTo>
                  <a:lnTo>
                    <a:pt x="2197" y="342"/>
                  </a:lnTo>
                  <a:lnTo>
                    <a:pt x="2281" y="426"/>
                  </a:lnTo>
                  <a:lnTo>
                    <a:pt x="2356" y="518"/>
                  </a:lnTo>
                  <a:lnTo>
                    <a:pt x="2424" y="615"/>
                  </a:lnTo>
                  <a:lnTo>
                    <a:pt x="2482" y="718"/>
                  </a:lnTo>
                  <a:lnTo>
                    <a:pt x="2531" y="829"/>
                  </a:lnTo>
                  <a:lnTo>
                    <a:pt x="2571" y="943"/>
                  </a:lnTo>
                  <a:lnTo>
                    <a:pt x="2600" y="1062"/>
                  </a:lnTo>
                  <a:lnTo>
                    <a:pt x="2617" y="1184"/>
                  </a:lnTo>
                  <a:lnTo>
                    <a:pt x="2623" y="1310"/>
                  </a:lnTo>
                  <a:lnTo>
                    <a:pt x="2617" y="1436"/>
                  </a:lnTo>
                  <a:lnTo>
                    <a:pt x="2600" y="1560"/>
                  </a:lnTo>
                  <a:lnTo>
                    <a:pt x="2571" y="1679"/>
                  </a:lnTo>
                  <a:lnTo>
                    <a:pt x="2531" y="1793"/>
                  </a:lnTo>
                  <a:lnTo>
                    <a:pt x="2482" y="1902"/>
                  </a:lnTo>
                  <a:lnTo>
                    <a:pt x="2424" y="2007"/>
                  </a:lnTo>
                  <a:lnTo>
                    <a:pt x="2356" y="2104"/>
                  </a:lnTo>
                  <a:lnTo>
                    <a:pt x="2281" y="2196"/>
                  </a:lnTo>
                  <a:lnTo>
                    <a:pt x="2197" y="2278"/>
                  </a:lnTo>
                  <a:lnTo>
                    <a:pt x="2105" y="2355"/>
                  </a:lnTo>
                  <a:lnTo>
                    <a:pt x="2008" y="2423"/>
                  </a:lnTo>
                  <a:lnTo>
                    <a:pt x="1903" y="2481"/>
                  </a:lnTo>
                  <a:lnTo>
                    <a:pt x="1794" y="2530"/>
                  </a:lnTo>
                  <a:lnTo>
                    <a:pt x="1679" y="2570"/>
                  </a:lnTo>
                  <a:lnTo>
                    <a:pt x="1561" y="2599"/>
                  </a:lnTo>
                  <a:lnTo>
                    <a:pt x="1438" y="2616"/>
                  </a:lnTo>
                  <a:lnTo>
                    <a:pt x="1310" y="2622"/>
                  </a:lnTo>
                  <a:lnTo>
                    <a:pt x="1184" y="2616"/>
                  </a:lnTo>
                  <a:lnTo>
                    <a:pt x="1062" y="2599"/>
                  </a:lnTo>
                  <a:lnTo>
                    <a:pt x="944" y="2570"/>
                  </a:lnTo>
                  <a:lnTo>
                    <a:pt x="829" y="2530"/>
                  </a:lnTo>
                  <a:lnTo>
                    <a:pt x="718" y="2481"/>
                  </a:lnTo>
                  <a:lnTo>
                    <a:pt x="615" y="2423"/>
                  </a:lnTo>
                  <a:lnTo>
                    <a:pt x="517" y="2355"/>
                  </a:lnTo>
                  <a:lnTo>
                    <a:pt x="426" y="2278"/>
                  </a:lnTo>
                  <a:lnTo>
                    <a:pt x="342" y="2196"/>
                  </a:lnTo>
                  <a:lnTo>
                    <a:pt x="267" y="2104"/>
                  </a:lnTo>
                  <a:lnTo>
                    <a:pt x="198" y="2007"/>
                  </a:lnTo>
                  <a:lnTo>
                    <a:pt x="139" y="1902"/>
                  </a:lnTo>
                  <a:lnTo>
                    <a:pt x="91" y="1793"/>
                  </a:lnTo>
                  <a:lnTo>
                    <a:pt x="51" y="1679"/>
                  </a:lnTo>
                  <a:lnTo>
                    <a:pt x="23" y="1560"/>
                  </a:lnTo>
                  <a:lnTo>
                    <a:pt x="5" y="1436"/>
                  </a:lnTo>
                  <a:lnTo>
                    <a:pt x="0" y="1310"/>
                  </a:lnTo>
                  <a:lnTo>
                    <a:pt x="5" y="1184"/>
                  </a:lnTo>
                  <a:lnTo>
                    <a:pt x="23" y="1062"/>
                  </a:lnTo>
                  <a:lnTo>
                    <a:pt x="51" y="943"/>
                  </a:lnTo>
                  <a:lnTo>
                    <a:pt x="91" y="829"/>
                  </a:lnTo>
                  <a:lnTo>
                    <a:pt x="139" y="718"/>
                  </a:lnTo>
                  <a:lnTo>
                    <a:pt x="198" y="615"/>
                  </a:lnTo>
                  <a:lnTo>
                    <a:pt x="267" y="518"/>
                  </a:lnTo>
                  <a:lnTo>
                    <a:pt x="342" y="426"/>
                  </a:lnTo>
                  <a:lnTo>
                    <a:pt x="426" y="342"/>
                  </a:lnTo>
                  <a:lnTo>
                    <a:pt x="517" y="265"/>
                  </a:lnTo>
                  <a:lnTo>
                    <a:pt x="615" y="199"/>
                  </a:lnTo>
                  <a:lnTo>
                    <a:pt x="718" y="139"/>
                  </a:lnTo>
                  <a:lnTo>
                    <a:pt x="829" y="92"/>
                  </a:lnTo>
                  <a:lnTo>
                    <a:pt x="944" y="52"/>
                  </a:lnTo>
                  <a:lnTo>
                    <a:pt x="1062" y="23"/>
                  </a:lnTo>
                  <a:lnTo>
                    <a:pt x="1184" y="6"/>
                  </a:lnTo>
                  <a:lnTo>
                    <a:pt x="13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03" name="Group 348"/>
          <p:cNvGrpSpPr>
            <a:grpSpLocks noChangeAspect="1"/>
          </p:cNvGrpSpPr>
          <p:nvPr/>
        </p:nvGrpSpPr>
        <p:grpSpPr bwMode="auto">
          <a:xfrm>
            <a:off x="928662" y="4429838"/>
            <a:ext cx="195262" cy="195135"/>
            <a:chOff x="4251" y="2601"/>
            <a:chExt cx="3095" cy="3093"/>
          </a:xfrm>
          <a:solidFill>
            <a:schemeClr val="tx1">
              <a:lumMod val="65000"/>
              <a:lumOff val="35000"/>
            </a:schemeClr>
          </a:solidFill>
        </p:grpSpPr>
        <p:sp>
          <p:nvSpPr>
            <p:cNvPr id="406" name="Freeform 350"/>
            <p:cNvSpPr>
              <a:spLocks noEditPoints="1"/>
            </p:cNvSpPr>
            <p:nvPr/>
          </p:nvSpPr>
          <p:spPr bwMode="auto">
            <a:xfrm>
              <a:off x="4251" y="3767"/>
              <a:ext cx="1881" cy="1927"/>
            </a:xfrm>
            <a:custGeom>
              <a:avLst/>
              <a:gdLst>
                <a:gd name="T0" fmla="*/ 2828 w 3761"/>
                <a:gd name="T1" fmla="*/ 3316 h 3854"/>
                <a:gd name="T2" fmla="*/ 3140 w 3761"/>
                <a:gd name="T3" fmla="*/ 3343 h 3854"/>
                <a:gd name="T4" fmla="*/ 2956 w 3761"/>
                <a:gd name="T5" fmla="*/ 2472 h 3854"/>
                <a:gd name="T6" fmla="*/ 2393 w 3761"/>
                <a:gd name="T7" fmla="*/ 3215 h 3854"/>
                <a:gd name="T8" fmla="*/ 3016 w 3761"/>
                <a:gd name="T9" fmla="*/ 2766 h 3854"/>
                <a:gd name="T10" fmla="*/ 2438 w 3761"/>
                <a:gd name="T11" fmla="*/ 2275 h 3854"/>
                <a:gd name="T12" fmla="*/ 1895 w 3761"/>
                <a:gd name="T13" fmla="*/ 2995 h 3854"/>
                <a:gd name="T14" fmla="*/ 2694 w 3761"/>
                <a:gd name="T15" fmla="*/ 2373 h 3854"/>
                <a:gd name="T16" fmla="*/ 2523 w 3761"/>
                <a:gd name="T17" fmla="*/ 2311 h 3854"/>
                <a:gd name="T18" fmla="*/ 2009 w 3761"/>
                <a:gd name="T19" fmla="*/ 1989 h 3854"/>
                <a:gd name="T20" fmla="*/ 1471 w 3761"/>
                <a:gd name="T21" fmla="*/ 2704 h 3854"/>
                <a:gd name="T22" fmla="*/ 2209 w 3761"/>
                <a:gd name="T23" fmla="*/ 2143 h 3854"/>
                <a:gd name="T24" fmla="*/ 2009 w 3761"/>
                <a:gd name="T25" fmla="*/ 1989 h 3854"/>
                <a:gd name="T26" fmla="*/ 1040 w 3761"/>
                <a:gd name="T27" fmla="*/ 2243 h 3854"/>
                <a:gd name="T28" fmla="*/ 1199 w 3761"/>
                <a:gd name="T29" fmla="*/ 2437 h 3854"/>
                <a:gd name="T30" fmla="*/ 1778 w 3761"/>
                <a:gd name="T31" fmla="*/ 1739 h 3854"/>
                <a:gd name="T32" fmla="*/ 1682 w 3761"/>
                <a:gd name="T33" fmla="*/ 1600 h 3854"/>
                <a:gd name="T34" fmla="*/ 771 w 3761"/>
                <a:gd name="T35" fmla="*/ 1795 h 3854"/>
                <a:gd name="T36" fmla="*/ 896 w 3761"/>
                <a:gd name="T37" fmla="*/ 2027 h 3854"/>
                <a:gd name="T38" fmla="*/ 1524 w 3761"/>
                <a:gd name="T39" fmla="*/ 1278 h 3854"/>
                <a:gd name="T40" fmla="*/ 1466 w 3761"/>
                <a:gd name="T41" fmla="*/ 1102 h 3854"/>
                <a:gd name="T42" fmla="*/ 583 w 3761"/>
                <a:gd name="T43" fmla="*/ 1267 h 3854"/>
                <a:gd name="T44" fmla="*/ 666 w 3761"/>
                <a:gd name="T45" fmla="*/ 1542 h 3854"/>
                <a:gd name="T46" fmla="*/ 1080 w 3761"/>
                <a:gd name="T47" fmla="*/ 775 h 3854"/>
                <a:gd name="T48" fmla="*/ 514 w 3761"/>
                <a:gd name="T49" fmla="*/ 799 h 3854"/>
                <a:gd name="T50" fmla="*/ 788 w 3761"/>
                <a:gd name="T51" fmla="*/ 703 h 3854"/>
                <a:gd name="T52" fmla="*/ 47 w 3761"/>
                <a:gd name="T53" fmla="*/ 0 h 3854"/>
                <a:gd name="T54" fmla="*/ 1913 w 3761"/>
                <a:gd name="T55" fmla="*/ 647 h 3854"/>
                <a:gd name="T56" fmla="*/ 1927 w 3761"/>
                <a:gd name="T57" fmla="*/ 818 h 3854"/>
                <a:gd name="T58" fmla="*/ 1970 w 3761"/>
                <a:gd name="T59" fmla="*/ 1017 h 3854"/>
                <a:gd name="T60" fmla="*/ 2058 w 3761"/>
                <a:gd name="T61" fmla="*/ 1233 h 3854"/>
                <a:gd name="T62" fmla="*/ 2181 w 3761"/>
                <a:gd name="T63" fmla="*/ 1427 h 3854"/>
                <a:gd name="T64" fmla="*/ 2333 w 3761"/>
                <a:gd name="T65" fmla="*/ 1594 h 3854"/>
                <a:gd name="T66" fmla="*/ 2514 w 3761"/>
                <a:gd name="T67" fmla="*/ 1733 h 3854"/>
                <a:gd name="T68" fmla="*/ 2715 w 3761"/>
                <a:gd name="T69" fmla="*/ 1841 h 3854"/>
                <a:gd name="T70" fmla="*/ 2935 w 3761"/>
                <a:gd name="T71" fmla="*/ 1910 h 3854"/>
                <a:gd name="T72" fmla="*/ 3168 w 3761"/>
                <a:gd name="T73" fmla="*/ 1940 h 3854"/>
                <a:gd name="T74" fmla="*/ 3761 w 3761"/>
                <a:gd name="T75" fmla="*/ 3822 h 3854"/>
                <a:gd name="T76" fmla="*/ 3287 w 3761"/>
                <a:gd name="T77" fmla="*/ 3854 h 3854"/>
                <a:gd name="T78" fmla="*/ 2922 w 3761"/>
                <a:gd name="T79" fmla="*/ 3841 h 3854"/>
                <a:gd name="T80" fmla="*/ 2566 w 3761"/>
                <a:gd name="T81" fmla="*/ 3788 h 3854"/>
                <a:gd name="T82" fmla="*/ 2224 w 3761"/>
                <a:gd name="T83" fmla="*/ 3696 h 3854"/>
                <a:gd name="T84" fmla="*/ 1895 w 3761"/>
                <a:gd name="T85" fmla="*/ 3568 h 3854"/>
                <a:gd name="T86" fmla="*/ 1582 w 3761"/>
                <a:gd name="T87" fmla="*/ 3405 h 3854"/>
                <a:gd name="T88" fmla="*/ 1291 w 3761"/>
                <a:gd name="T89" fmla="*/ 3211 h 3854"/>
                <a:gd name="T90" fmla="*/ 1022 w 3761"/>
                <a:gd name="T91" fmla="*/ 2986 h 3854"/>
                <a:gd name="T92" fmla="*/ 777 w 3761"/>
                <a:gd name="T93" fmla="*/ 2732 h 3854"/>
                <a:gd name="T94" fmla="*/ 563 w 3761"/>
                <a:gd name="T95" fmla="*/ 2452 h 3854"/>
                <a:gd name="T96" fmla="*/ 376 w 3761"/>
                <a:gd name="T97" fmla="*/ 2149 h 3854"/>
                <a:gd name="T98" fmla="*/ 226 w 3761"/>
                <a:gd name="T99" fmla="*/ 1822 h 3854"/>
                <a:gd name="T100" fmla="*/ 111 w 3761"/>
                <a:gd name="T101" fmla="*/ 1476 h 3854"/>
                <a:gd name="T102" fmla="*/ 32 w 3761"/>
                <a:gd name="T103" fmla="*/ 1096 h 3854"/>
                <a:gd name="T104" fmla="*/ 0 w 3761"/>
                <a:gd name="T105" fmla="*/ 694 h 3854"/>
                <a:gd name="T106" fmla="*/ 17 w 3761"/>
                <a:gd name="T107" fmla="*/ 290 h 3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61" h="3854">
                  <a:moveTo>
                    <a:pt x="3080" y="3063"/>
                  </a:moveTo>
                  <a:lnTo>
                    <a:pt x="2828" y="3316"/>
                  </a:lnTo>
                  <a:lnTo>
                    <a:pt x="2982" y="3333"/>
                  </a:lnTo>
                  <a:lnTo>
                    <a:pt x="3140" y="3343"/>
                  </a:lnTo>
                  <a:lnTo>
                    <a:pt x="3080" y="3063"/>
                  </a:lnTo>
                  <a:close/>
                  <a:moveTo>
                    <a:pt x="2956" y="2472"/>
                  </a:moveTo>
                  <a:lnTo>
                    <a:pt x="2260" y="3168"/>
                  </a:lnTo>
                  <a:lnTo>
                    <a:pt x="2393" y="3215"/>
                  </a:lnTo>
                  <a:lnTo>
                    <a:pt x="2527" y="3254"/>
                  </a:lnTo>
                  <a:lnTo>
                    <a:pt x="3016" y="2766"/>
                  </a:lnTo>
                  <a:lnTo>
                    <a:pt x="2956" y="2472"/>
                  </a:lnTo>
                  <a:close/>
                  <a:moveTo>
                    <a:pt x="2438" y="2275"/>
                  </a:moveTo>
                  <a:lnTo>
                    <a:pt x="1784" y="2929"/>
                  </a:lnTo>
                  <a:lnTo>
                    <a:pt x="1895" y="2995"/>
                  </a:lnTo>
                  <a:lnTo>
                    <a:pt x="2011" y="3055"/>
                  </a:lnTo>
                  <a:lnTo>
                    <a:pt x="2694" y="2373"/>
                  </a:lnTo>
                  <a:lnTo>
                    <a:pt x="2608" y="2344"/>
                  </a:lnTo>
                  <a:lnTo>
                    <a:pt x="2523" y="2311"/>
                  </a:lnTo>
                  <a:lnTo>
                    <a:pt x="2438" y="2275"/>
                  </a:lnTo>
                  <a:close/>
                  <a:moveTo>
                    <a:pt x="2009" y="1989"/>
                  </a:moveTo>
                  <a:lnTo>
                    <a:pt x="1377" y="2619"/>
                  </a:lnTo>
                  <a:lnTo>
                    <a:pt x="1471" y="2704"/>
                  </a:lnTo>
                  <a:lnTo>
                    <a:pt x="1569" y="2782"/>
                  </a:lnTo>
                  <a:lnTo>
                    <a:pt x="2209" y="2143"/>
                  </a:lnTo>
                  <a:lnTo>
                    <a:pt x="2105" y="2070"/>
                  </a:lnTo>
                  <a:lnTo>
                    <a:pt x="2009" y="1989"/>
                  </a:lnTo>
                  <a:close/>
                  <a:moveTo>
                    <a:pt x="1682" y="1600"/>
                  </a:moveTo>
                  <a:lnTo>
                    <a:pt x="1040" y="2243"/>
                  </a:lnTo>
                  <a:lnTo>
                    <a:pt x="1118" y="2343"/>
                  </a:lnTo>
                  <a:lnTo>
                    <a:pt x="1199" y="2437"/>
                  </a:lnTo>
                  <a:lnTo>
                    <a:pt x="1833" y="1805"/>
                  </a:lnTo>
                  <a:lnTo>
                    <a:pt x="1778" y="1739"/>
                  </a:lnTo>
                  <a:lnTo>
                    <a:pt x="1729" y="1671"/>
                  </a:lnTo>
                  <a:lnTo>
                    <a:pt x="1682" y="1600"/>
                  </a:lnTo>
                  <a:close/>
                  <a:moveTo>
                    <a:pt x="1466" y="1102"/>
                  </a:moveTo>
                  <a:lnTo>
                    <a:pt x="771" y="1795"/>
                  </a:lnTo>
                  <a:lnTo>
                    <a:pt x="832" y="1912"/>
                  </a:lnTo>
                  <a:lnTo>
                    <a:pt x="896" y="2027"/>
                  </a:lnTo>
                  <a:lnTo>
                    <a:pt x="1558" y="1365"/>
                  </a:lnTo>
                  <a:lnTo>
                    <a:pt x="1524" y="1278"/>
                  </a:lnTo>
                  <a:lnTo>
                    <a:pt x="1492" y="1192"/>
                  </a:lnTo>
                  <a:lnTo>
                    <a:pt x="1466" y="1102"/>
                  </a:lnTo>
                  <a:close/>
                  <a:moveTo>
                    <a:pt x="1080" y="775"/>
                  </a:moveTo>
                  <a:lnTo>
                    <a:pt x="583" y="1267"/>
                  </a:lnTo>
                  <a:lnTo>
                    <a:pt x="621" y="1406"/>
                  </a:lnTo>
                  <a:lnTo>
                    <a:pt x="666" y="1542"/>
                  </a:lnTo>
                  <a:lnTo>
                    <a:pt x="1364" y="842"/>
                  </a:lnTo>
                  <a:lnTo>
                    <a:pt x="1080" y="775"/>
                  </a:lnTo>
                  <a:close/>
                  <a:moveTo>
                    <a:pt x="508" y="636"/>
                  </a:moveTo>
                  <a:lnTo>
                    <a:pt x="514" y="799"/>
                  </a:lnTo>
                  <a:lnTo>
                    <a:pt x="529" y="963"/>
                  </a:lnTo>
                  <a:lnTo>
                    <a:pt x="788" y="703"/>
                  </a:lnTo>
                  <a:lnTo>
                    <a:pt x="508" y="636"/>
                  </a:lnTo>
                  <a:close/>
                  <a:moveTo>
                    <a:pt x="47" y="0"/>
                  </a:moveTo>
                  <a:lnTo>
                    <a:pt x="1910" y="449"/>
                  </a:lnTo>
                  <a:lnTo>
                    <a:pt x="1913" y="647"/>
                  </a:lnTo>
                  <a:lnTo>
                    <a:pt x="1917" y="733"/>
                  </a:lnTo>
                  <a:lnTo>
                    <a:pt x="1927" y="818"/>
                  </a:lnTo>
                  <a:lnTo>
                    <a:pt x="1942" y="902"/>
                  </a:lnTo>
                  <a:lnTo>
                    <a:pt x="1970" y="1017"/>
                  </a:lnTo>
                  <a:lnTo>
                    <a:pt x="2009" y="1128"/>
                  </a:lnTo>
                  <a:lnTo>
                    <a:pt x="2058" y="1233"/>
                  </a:lnTo>
                  <a:lnTo>
                    <a:pt x="2115" y="1333"/>
                  </a:lnTo>
                  <a:lnTo>
                    <a:pt x="2181" y="1427"/>
                  </a:lnTo>
                  <a:lnTo>
                    <a:pt x="2254" y="1515"/>
                  </a:lnTo>
                  <a:lnTo>
                    <a:pt x="2333" y="1594"/>
                  </a:lnTo>
                  <a:lnTo>
                    <a:pt x="2420" y="1668"/>
                  </a:lnTo>
                  <a:lnTo>
                    <a:pt x="2514" y="1733"/>
                  </a:lnTo>
                  <a:lnTo>
                    <a:pt x="2612" y="1792"/>
                  </a:lnTo>
                  <a:lnTo>
                    <a:pt x="2715" y="1841"/>
                  </a:lnTo>
                  <a:lnTo>
                    <a:pt x="2822" y="1880"/>
                  </a:lnTo>
                  <a:lnTo>
                    <a:pt x="2935" y="1910"/>
                  </a:lnTo>
                  <a:lnTo>
                    <a:pt x="3050" y="1931"/>
                  </a:lnTo>
                  <a:lnTo>
                    <a:pt x="3168" y="1940"/>
                  </a:lnTo>
                  <a:lnTo>
                    <a:pt x="3368" y="1948"/>
                  </a:lnTo>
                  <a:lnTo>
                    <a:pt x="3761" y="3822"/>
                  </a:lnTo>
                  <a:lnTo>
                    <a:pt x="3471" y="3845"/>
                  </a:lnTo>
                  <a:lnTo>
                    <a:pt x="3287" y="3854"/>
                  </a:lnTo>
                  <a:lnTo>
                    <a:pt x="3104" y="3852"/>
                  </a:lnTo>
                  <a:lnTo>
                    <a:pt x="2922" y="3841"/>
                  </a:lnTo>
                  <a:lnTo>
                    <a:pt x="2743" y="3820"/>
                  </a:lnTo>
                  <a:lnTo>
                    <a:pt x="2566" y="3788"/>
                  </a:lnTo>
                  <a:lnTo>
                    <a:pt x="2393" y="3747"/>
                  </a:lnTo>
                  <a:lnTo>
                    <a:pt x="2224" y="3696"/>
                  </a:lnTo>
                  <a:lnTo>
                    <a:pt x="2056" y="3636"/>
                  </a:lnTo>
                  <a:lnTo>
                    <a:pt x="1895" y="3568"/>
                  </a:lnTo>
                  <a:lnTo>
                    <a:pt x="1737" y="3491"/>
                  </a:lnTo>
                  <a:lnTo>
                    <a:pt x="1582" y="3405"/>
                  </a:lnTo>
                  <a:lnTo>
                    <a:pt x="1434" y="3311"/>
                  </a:lnTo>
                  <a:lnTo>
                    <a:pt x="1291" y="3211"/>
                  </a:lnTo>
                  <a:lnTo>
                    <a:pt x="1153" y="3102"/>
                  </a:lnTo>
                  <a:lnTo>
                    <a:pt x="1022" y="2986"/>
                  </a:lnTo>
                  <a:lnTo>
                    <a:pt x="896" y="2861"/>
                  </a:lnTo>
                  <a:lnTo>
                    <a:pt x="777" y="2732"/>
                  </a:lnTo>
                  <a:lnTo>
                    <a:pt x="666" y="2594"/>
                  </a:lnTo>
                  <a:lnTo>
                    <a:pt x="563" y="2452"/>
                  </a:lnTo>
                  <a:lnTo>
                    <a:pt x="465" y="2303"/>
                  </a:lnTo>
                  <a:lnTo>
                    <a:pt x="376" y="2149"/>
                  </a:lnTo>
                  <a:lnTo>
                    <a:pt x="297" y="1987"/>
                  </a:lnTo>
                  <a:lnTo>
                    <a:pt x="226" y="1822"/>
                  </a:lnTo>
                  <a:lnTo>
                    <a:pt x="164" y="1651"/>
                  </a:lnTo>
                  <a:lnTo>
                    <a:pt x="111" y="1476"/>
                  </a:lnTo>
                  <a:lnTo>
                    <a:pt x="68" y="1295"/>
                  </a:lnTo>
                  <a:lnTo>
                    <a:pt x="32" y="1096"/>
                  </a:lnTo>
                  <a:lnTo>
                    <a:pt x="9" y="895"/>
                  </a:lnTo>
                  <a:lnTo>
                    <a:pt x="0" y="694"/>
                  </a:lnTo>
                  <a:lnTo>
                    <a:pt x="2" y="491"/>
                  </a:lnTo>
                  <a:lnTo>
                    <a:pt x="17" y="290"/>
                  </a:lnTo>
                  <a:lnTo>
                    <a:pt x="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7" name="Freeform 351"/>
            <p:cNvSpPr>
              <a:spLocks/>
            </p:cNvSpPr>
            <p:nvPr/>
          </p:nvSpPr>
          <p:spPr bwMode="auto">
            <a:xfrm>
              <a:off x="5747" y="2601"/>
              <a:ext cx="1599" cy="2882"/>
            </a:xfrm>
            <a:custGeom>
              <a:avLst/>
              <a:gdLst>
                <a:gd name="T0" fmla="*/ 350 w 3198"/>
                <a:gd name="T1" fmla="*/ 2 h 5764"/>
                <a:gd name="T2" fmla="*/ 692 w 3198"/>
                <a:gd name="T3" fmla="*/ 36 h 5764"/>
                <a:gd name="T4" fmla="*/ 1025 w 3198"/>
                <a:gd name="T5" fmla="*/ 107 h 5764"/>
                <a:gd name="T6" fmla="*/ 1343 w 3198"/>
                <a:gd name="T7" fmla="*/ 216 h 5764"/>
                <a:gd name="T8" fmla="*/ 1648 w 3198"/>
                <a:gd name="T9" fmla="*/ 359 h 5764"/>
                <a:gd name="T10" fmla="*/ 1934 w 3198"/>
                <a:gd name="T11" fmla="*/ 536 h 5764"/>
                <a:gd name="T12" fmla="*/ 2197 w 3198"/>
                <a:gd name="T13" fmla="*/ 742 h 5764"/>
                <a:gd name="T14" fmla="*/ 2436 w 3198"/>
                <a:gd name="T15" fmla="*/ 979 h 5764"/>
                <a:gd name="T16" fmla="*/ 2649 w 3198"/>
                <a:gd name="T17" fmla="*/ 1244 h 5764"/>
                <a:gd name="T18" fmla="*/ 2831 w 3198"/>
                <a:gd name="T19" fmla="*/ 1534 h 5764"/>
                <a:gd name="T20" fmla="*/ 2980 w 3198"/>
                <a:gd name="T21" fmla="*/ 1846 h 5764"/>
                <a:gd name="T22" fmla="*/ 3093 w 3198"/>
                <a:gd name="T23" fmla="*/ 2181 h 5764"/>
                <a:gd name="T24" fmla="*/ 3166 w 3198"/>
                <a:gd name="T25" fmla="*/ 2532 h 5764"/>
                <a:gd name="T26" fmla="*/ 3198 w 3198"/>
                <a:gd name="T27" fmla="*/ 2884 h 5764"/>
                <a:gd name="T28" fmla="*/ 3187 w 3198"/>
                <a:gd name="T29" fmla="*/ 3230 h 5764"/>
                <a:gd name="T30" fmla="*/ 3136 w 3198"/>
                <a:gd name="T31" fmla="*/ 3568 h 5764"/>
                <a:gd name="T32" fmla="*/ 3049 w 3198"/>
                <a:gd name="T33" fmla="*/ 3895 h 5764"/>
                <a:gd name="T34" fmla="*/ 2925 w 3198"/>
                <a:gd name="T35" fmla="*/ 4207 h 5764"/>
                <a:gd name="T36" fmla="*/ 2767 w 3198"/>
                <a:gd name="T37" fmla="*/ 4504 h 5764"/>
                <a:gd name="T38" fmla="*/ 2575 w 3198"/>
                <a:gd name="T39" fmla="*/ 4781 h 5764"/>
                <a:gd name="T40" fmla="*/ 2355 w 3198"/>
                <a:gd name="T41" fmla="*/ 5035 h 5764"/>
                <a:gd name="T42" fmla="*/ 2107 w 3198"/>
                <a:gd name="T43" fmla="*/ 5262 h 5764"/>
                <a:gd name="T44" fmla="*/ 1832 w 3198"/>
                <a:gd name="T45" fmla="*/ 5461 h 5764"/>
                <a:gd name="T46" fmla="*/ 1531 w 3198"/>
                <a:gd name="T47" fmla="*/ 5630 h 5764"/>
                <a:gd name="T48" fmla="*/ 1209 w 3198"/>
                <a:gd name="T49" fmla="*/ 5764 h 5764"/>
                <a:gd name="T50" fmla="*/ 1023 w 3198"/>
                <a:gd name="T51" fmla="*/ 4311 h 5764"/>
                <a:gd name="T52" fmla="*/ 1223 w 3198"/>
                <a:gd name="T53" fmla="*/ 4172 h 5764"/>
                <a:gd name="T54" fmla="*/ 1396 w 3198"/>
                <a:gd name="T55" fmla="*/ 4004 h 5764"/>
                <a:gd name="T56" fmla="*/ 1541 w 3198"/>
                <a:gd name="T57" fmla="*/ 3814 h 5764"/>
                <a:gd name="T58" fmla="*/ 1655 w 3198"/>
                <a:gd name="T59" fmla="*/ 3604 h 5764"/>
                <a:gd name="T60" fmla="*/ 1738 w 3198"/>
                <a:gd name="T61" fmla="*/ 3378 h 5764"/>
                <a:gd name="T62" fmla="*/ 1783 w 3198"/>
                <a:gd name="T63" fmla="*/ 3141 h 5764"/>
                <a:gd name="T64" fmla="*/ 1793 w 3198"/>
                <a:gd name="T65" fmla="*/ 2895 h 5764"/>
                <a:gd name="T66" fmla="*/ 1761 w 3198"/>
                <a:gd name="T67" fmla="*/ 2643 h 5764"/>
                <a:gd name="T68" fmla="*/ 1689 w 3198"/>
                <a:gd name="T69" fmla="*/ 2401 h 5764"/>
                <a:gd name="T70" fmla="*/ 1582 w 3198"/>
                <a:gd name="T71" fmla="*/ 2177 h 5764"/>
                <a:gd name="T72" fmla="*/ 1445 w 3198"/>
                <a:gd name="T73" fmla="*/ 1978 h 5764"/>
                <a:gd name="T74" fmla="*/ 1277 w 3198"/>
                <a:gd name="T75" fmla="*/ 1805 h 5764"/>
                <a:gd name="T76" fmla="*/ 1089 w 3198"/>
                <a:gd name="T77" fmla="*/ 1658 h 5764"/>
                <a:gd name="T78" fmla="*/ 880 w 3198"/>
                <a:gd name="T79" fmla="*/ 1543 h 5764"/>
                <a:gd name="T80" fmla="*/ 654 w 3198"/>
                <a:gd name="T81" fmla="*/ 1459 h 5764"/>
                <a:gd name="T82" fmla="*/ 415 w 3198"/>
                <a:gd name="T83" fmla="*/ 1412 h 5764"/>
                <a:gd name="T84" fmla="*/ 0 w 3198"/>
                <a:gd name="T85" fmla="*/ 7 h 5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98" h="5764">
                  <a:moveTo>
                    <a:pt x="175" y="0"/>
                  </a:moveTo>
                  <a:lnTo>
                    <a:pt x="350" y="2"/>
                  </a:lnTo>
                  <a:lnTo>
                    <a:pt x="521" y="13"/>
                  </a:lnTo>
                  <a:lnTo>
                    <a:pt x="692" y="36"/>
                  </a:lnTo>
                  <a:lnTo>
                    <a:pt x="859" y="66"/>
                  </a:lnTo>
                  <a:lnTo>
                    <a:pt x="1025" y="107"/>
                  </a:lnTo>
                  <a:lnTo>
                    <a:pt x="1185" y="156"/>
                  </a:lnTo>
                  <a:lnTo>
                    <a:pt x="1343" y="216"/>
                  </a:lnTo>
                  <a:lnTo>
                    <a:pt x="1497" y="284"/>
                  </a:lnTo>
                  <a:lnTo>
                    <a:pt x="1648" y="359"/>
                  </a:lnTo>
                  <a:lnTo>
                    <a:pt x="1793" y="444"/>
                  </a:lnTo>
                  <a:lnTo>
                    <a:pt x="1934" y="536"/>
                  </a:lnTo>
                  <a:lnTo>
                    <a:pt x="2067" y="635"/>
                  </a:lnTo>
                  <a:lnTo>
                    <a:pt x="2197" y="742"/>
                  </a:lnTo>
                  <a:lnTo>
                    <a:pt x="2319" y="857"/>
                  </a:lnTo>
                  <a:lnTo>
                    <a:pt x="2436" y="979"/>
                  </a:lnTo>
                  <a:lnTo>
                    <a:pt x="2547" y="1109"/>
                  </a:lnTo>
                  <a:lnTo>
                    <a:pt x="2649" y="1244"/>
                  </a:lnTo>
                  <a:lnTo>
                    <a:pt x="2745" y="1385"/>
                  </a:lnTo>
                  <a:lnTo>
                    <a:pt x="2831" y="1534"/>
                  </a:lnTo>
                  <a:lnTo>
                    <a:pt x="2910" y="1686"/>
                  </a:lnTo>
                  <a:lnTo>
                    <a:pt x="2980" y="1846"/>
                  </a:lnTo>
                  <a:lnTo>
                    <a:pt x="3042" y="2011"/>
                  </a:lnTo>
                  <a:lnTo>
                    <a:pt x="3093" y="2181"/>
                  </a:lnTo>
                  <a:lnTo>
                    <a:pt x="3136" y="2356"/>
                  </a:lnTo>
                  <a:lnTo>
                    <a:pt x="3166" y="2532"/>
                  </a:lnTo>
                  <a:lnTo>
                    <a:pt x="3189" y="2709"/>
                  </a:lnTo>
                  <a:lnTo>
                    <a:pt x="3198" y="2884"/>
                  </a:lnTo>
                  <a:lnTo>
                    <a:pt x="3198" y="3059"/>
                  </a:lnTo>
                  <a:lnTo>
                    <a:pt x="3187" y="3230"/>
                  </a:lnTo>
                  <a:lnTo>
                    <a:pt x="3166" y="3401"/>
                  </a:lnTo>
                  <a:lnTo>
                    <a:pt x="3136" y="3568"/>
                  </a:lnTo>
                  <a:lnTo>
                    <a:pt x="3097" y="3734"/>
                  </a:lnTo>
                  <a:lnTo>
                    <a:pt x="3049" y="3895"/>
                  </a:lnTo>
                  <a:lnTo>
                    <a:pt x="2991" y="4053"/>
                  </a:lnTo>
                  <a:lnTo>
                    <a:pt x="2925" y="4207"/>
                  </a:lnTo>
                  <a:lnTo>
                    <a:pt x="2850" y="4358"/>
                  </a:lnTo>
                  <a:lnTo>
                    <a:pt x="2767" y="4504"/>
                  </a:lnTo>
                  <a:lnTo>
                    <a:pt x="2675" y="4645"/>
                  </a:lnTo>
                  <a:lnTo>
                    <a:pt x="2575" y="4781"/>
                  </a:lnTo>
                  <a:lnTo>
                    <a:pt x="2470" y="4910"/>
                  </a:lnTo>
                  <a:lnTo>
                    <a:pt x="2355" y="5035"/>
                  </a:lnTo>
                  <a:lnTo>
                    <a:pt x="2235" y="5151"/>
                  </a:lnTo>
                  <a:lnTo>
                    <a:pt x="2107" y="5262"/>
                  </a:lnTo>
                  <a:lnTo>
                    <a:pt x="1971" y="5365"/>
                  </a:lnTo>
                  <a:lnTo>
                    <a:pt x="1832" y="5461"/>
                  </a:lnTo>
                  <a:lnTo>
                    <a:pt x="1684" y="5550"/>
                  </a:lnTo>
                  <a:lnTo>
                    <a:pt x="1531" y="5630"/>
                  </a:lnTo>
                  <a:lnTo>
                    <a:pt x="1373" y="5702"/>
                  </a:lnTo>
                  <a:lnTo>
                    <a:pt x="1209" y="5764"/>
                  </a:lnTo>
                  <a:lnTo>
                    <a:pt x="916" y="4369"/>
                  </a:lnTo>
                  <a:lnTo>
                    <a:pt x="1023" y="4311"/>
                  </a:lnTo>
                  <a:lnTo>
                    <a:pt x="1127" y="4245"/>
                  </a:lnTo>
                  <a:lnTo>
                    <a:pt x="1223" y="4172"/>
                  </a:lnTo>
                  <a:lnTo>
                    <a:pt x="1313" y="4091"/>
                  </a:lnTo>
                  <a:lnTo>
                    <a:pt x="1396" y="4004"/>
                  </a:lnTo>
                  <a:lnTo>
                    <a:pt x="1473" y="3912"/>
                  </a:lnTo>
                  <a:lnTo>
                    <a:pt x="1541" y="3814"/>
                  </a:lnTo>
                  <a:lnTo>
                    <a:pt x="1603" y="3711"/>
                  </a:lnTo>
                  <a:lnTo>
                    <a:pt x="1655" y="3604"/>
                  </a:lnTo>
                  <a:lnTo>
                    <a:pt x="1700" y="3493"/>
                  </a:lnTo>
                  <a:lnTo>
                    <a:pt x="1738" y="3378"/>
                  </a:lnTo>
                  <a:lnTo>
                    <a:pt x="1764" y="3262"/>
                  </a:lnTo>
                  <a:lnTo>
                    <a:pt x="1783" y="3141"/>
                  </a:lnTo>
                  <a:lnTo>
                    <a:pt x="1793" y="3019"/>
                  </a:lnTo>
                  <a:lnTo>
                    <a:pt x="1793" y="2895"/>
                  </a:lnTo>
                  <a:lnTo>
                    <a:pt x="1781" y="2769"/>
                  </a:lnTo>
                  <a:lnTo>
                    <a:pt x="1761" y="2643"/>
                  </a:lnTo>
                  <a:lnTo>
                    <a:pt x="1729" y="2519"/>
                  </a:lnTo>
                  <a:lnTo>
                    <a:pt x="1689" y="2401"/>
                  </a:lnTo>
                  <a:lnTo>
                    <a:pt x="1640" y="2286"/>
                  </a:lnTo>
                  <a:lnTo>
                    <a:pt x="1582" y="2177"/>
                  </a:lnTo>
                  <a:lnTo>
                    <a:pt x="1516" y="2075"/>
                  </a:lnTo>
                  <a:lnTo>
                    <a:pt x="1445" y="1978"/>
                  </a:lnTo>
                  <a:lnTo>
                    <a:pt x="1364" y="1887"/>
                  </a:lnTo>
                  <a:lnTo>
                    <a:pt x="1277" y="1805"/>
                  </a:lnTo>
                  <a:lnTo>
                    <a:pt x="1187" y="1728"/>
                  </a:lnTo>
                  <a:lnTo>
                    <a:pt x="1089" y="1658"/>
                  </a:lnTo>
                  <a:lnTo>
                    <a:pt x="985" y="1596"/>
                  </a:lnTo>
                  <a:lnTo>
                    <a:pt x="880" y="1543"/>
                  </a:lnTo>
                  <a:lnTo>
                    <a:pt x="769" y="1496"/>
                  </a:lnTo>
                  <a:lnTo>
                    <a:pt x="654" y="1459"/>
                  </a:lnTo>
                  <a:lnTo>
                    <a:pt x="536" y="1431"/>
                  </a:lnTo>
                  <a:lnTo>
                    <a:pt x="415" y="1412"/>
                  </a:lnTo>
                  <a:lnTo>
                    <a:pt x="293" y="1402"/>
                  </a:lnTo>
                  <a:lnTo>
                    <a:pt x="0" y="7"/>
                  </a:lnTo>
                  <a:lnTo>
                    <a:pt x="1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8" name="Freeform 352"/>
            <p:cNvSpPr>
              <a:spLocks/>
            </p:cNvSpPr>
            <p:nvPr/>
          </p:nvSpPr>
          <p:spPr bwMode="auto">
            <a:xfrm>
              <a:off x="4477" y="2684"/>
              <a:ext cx="1041" cy="1036"/>
            </a:xfrm>
            <a:custGeom>
              <a:avLst/>
              <a:gdLst>
                <a:gd name="T0" fmla="*/ 1791 w 2082"/>
                <a:gd name="T1" fmla="*/ 0 h 2072"/>
                <a:gd name="T2" fmla="*/ 2082 w 2082"/>
                <a:gd name="T3" fmla="*/ 1395 h 2072"/>
                <a:gd name="T4" fmla="*/ 1971 w 2082"/>
                <a:gd name="T5" fmla="*/ 1454 h 2072"/>
                <a:gd name="T6" fmla="*/ 1868 w 2082"/>
                <a:gd name="T7" fmla="*/ 1523 h 2072"/>
                <a:gd name="T8" fmla="*/ 1770 w 2082"/>
                <a:gd name="T9" fmla="*/ 1598 h 2072"/>
                <a:gd name="T10" fmla="*/ 1678 w 2082"/>
                <a:gd name="T11" fmla="*/ 1681 h 2072"/>
                <a:gd name="T12" fmla="*/ 1593 w 2082"/>
                <a:gd name="T13" fmla="*/ 1769 h 2072"/>
                <a:gd name="T14" fmla="*/ 1516 w 2082"/>
                <a:gd name="T15" fmla="*/ 1865 h 2072"/>
                <a:gd name="T16" fmla="*/ 1446 w 2082"/>
                <a:gd name="T17" fmla="*/ 1965 h 2072"/>
                <a:gd name="T18" fmla="*/ 1386 w 2082"/>
                <a:gd name="T19" fmla="*/ 2072 h 2072"/>
                <a:gd name="T20" fmla="*/ 0 w 2082"/>
                <a:gd name="T21" fmla="*/ 1737 h 2072"/>
                <a:gd name="T22" fmla="*/ 65 w 2082"/>
                <a:gd name="T23" fmla="*/ 1581 h 2072"/>
                <a:gd name="T24" fmla="*/ 139 w 2082"/>
                <a:gd name="T25" fmla="*/ 1427 h 2072"/>
                <a:gd name="T26" fmla="*/ 222 w 2082"/>
                <a:gd name="T27" fmla="*/ 1281 h 2072"/>
                <a:gd name="T28" fmla="*/ 314 w 2082"/>
                <a:gd name="T29" fmla="*/ 1136 h 2072"/>
                <a:gd name="T30" fmla="*/ 412 w 2082"/>
                <a:gd name="T31" fmla="*/ 999 h 2072"/>
                <a:gd name="T32" fmla="*/ 519 w 2082"/>
                <a:gd name="T33" fmla="*/ 867 h 2072"/>
                <a:gd name="T34" fmla="*/ 634 w 2082"/>
                <a:gd name="T35" fmla="*/ 741 h 2072"/>
                <a:gd name="T36" fmla="*/ 756 w 2082"/>
                <a:gd name="T37" fmla="*/ 623 h 2072"/>
                <a:gd name="T38" fmla="*/ 884 w 2082"/>
                <a:gd name="T39" fmla="*/ 510 h 2072"/>
                <a:gd name="T40" fmla="*/ 1019 w 2082"/>
                <a:gd name="T41" fmla="*/ 405 h 2072"/>
                <a:gd name="T42" fmla="*/ 1160 w 2082"/>
                <a:gd name="T43" fmla="*/ 307 h 2072"/>
                <a:gd name="T44" fmla="*/ 1309 w 2082"/>
                <a:gd name="T45" fmla="*/ 217 h 2072"/>
                <a:gd name="T46" fmla="*/ 1463 w 2082"/>
                <a:gd name="T47" fmla="*/ 136 h 2072"/>
                <a:gd name="T48" fmla="*/ 1623 w 2082"/>
                <a:gd name="T49" fmla="*/ 64 h 2072"/>
                <a:gd name="T50" fmla="*/ 1791 w 2082"/>
                <a:gd name="T51" fmla="*/ 0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82" h="2072">
                  <a:moveTo>
                    <a:pt x="1791" y="0"/>
                  </a:moveTo>
                  <a:lnTo>
                    <a:pt x="2082" y="1395"/>
                  </a:lnTo>
                  <a:lnTo>
                    <a:pt x="1971" y="1454"/>
                  </a:lnTo>
                  <a:lnTo>
                    <a:pt x="1868" y="1523"/>
                  </a:lnTo>
                  <a:lnTo>
                    <a:pt x="1770" y="1598"/>
                  </a:lnTo>
                  <a:lnTo>
                    <a:pt x="1678" y="1681"/>
                  </a:lnTo>
                  <a:lnTo>
                    <a:pt x="1593" y="1769"/>
                  </a:lnTo>
                  <a:lnTo>
                    <a:pt x="1516" y="1865"/>
                  </a:lnTo>
                  <a:lnTo>
                    <a:pt x="1446" y="1965"/>
                  </a:lnTo>
                  <a:lnTo>
                    <a:pt x="1386" y="2072"/>
                  </a:lnTo>
                  <a:lnTo>
                    <a:pt x="0" y="1737"/>
                  </a:lnTo>
                  <a:lnTo>
                    <a:pt x="65" y="1581"/>
                  </a:lnTo>
                  <a:lnTo>
                    <a:pt x="139" y="1427"/>
                  </a:lnTo>
                  <a:lnTo>
                    <a:pt x="222" y="1281"/>
                  </a:lnTo>
                  <a:lnTo>
                    <a:pt x="314" y="1136"/>
                  </a:lnTo>
                  <a:lnTo>
                    <a:pt x="412" y="999"/>
                  </a:lnTo>
                  <a:lnTo>
                    <a:pt x="519" y="867"/>
                  </a:lnTo>
                  <a:lnTo>
                    <a:pt x="634" y="741"/>
                  </a:lnTo>
                  <a:lnTo>
                    <a:pt x="756" y="623"/>
                  </a:lnTo>
                  <a:lnTo>
                    <a:pt x="884" y="510"/>
                  </a:lnTo>
                  <a:lnTo>
                    <a:pt x="1019" y="405"/>
                  </a:lnTo>
                  <a:lnTo>
                    <a:pt x="1160" y="307"/>
                  </a:lnTo>
                  <a:lnTo>
                    <a:pt x="1309" y="217"/>
                  </a:lnTo>
                  <a:lnTo>
                    <a:pt x="1463" y="136"/>
                  </a:lnTo>
                  <a:lnTo>
                    <a:pt x="1623" y="64"/>
                  </a:lnTo>
                  <a:lnTo>
                    <a:pt x="17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09" name="Group 355"/>
          <p:cNvGrpSpPr>
            <a:grpSpLocks noChangeAspect="1"/>
          </p:cNvGrpSpPr>
          <p:nvPr/>
        </p:nvGrpSpPr>
        <p:grpSpPr bwMode="auto">
          <a:xfrm>
            <a:off x="1435729" y="4403224"/>
            <a:ext cx="221534" cy="221750"/>
            <a:chOff x="3158" y="2907"/>
            <a:chExt cx="3075" cy="3078"/>
          </a:xfrm>
          <a:solidFill>
            <a:schemeClr val="tx1">
              <a:lumMod val="65000"/>
              <a:lumOff val="35000"/>
            </a:schemeClr>
          </a:solidFill>
        </p:grpSpPr>
        <p:sp>
          <p:nvSpPr>
            <p:cNvPr id="412" name="Freeform 357"/>
            <p:cNvSpPr>
              <a:spLocks/>
            </p:cNvSpPr>
            <p:nvPr/>
          </p:nvSpPr>
          <p:spPr bwMode="auto">
            <a:xfrm>
              <a:off x="4104" y="4016"/>
              <a:ext cx="282" cy="283"/>
            </a:xfrm>
            <a:custGeom>
              <a:avLst/>
              <a:gdLst>
                <a:gd name="T0" fmla="*/ 307 w 565"/>
                <a:gd name="T1" fmla="*/ 0 h 565"/>
                <a:gd name="T2" fmla="*/ 356 w 565"/>
                <a:gd name="T3" fmla="*/ 9 h 565"/>
                <a:gd name="T4" fmla="*/ 401 w 565"/>
                <a:gd name="T5" fmla="*/ 24 h 565"/>
                <a:gd name="T6" fmla="*/ 444 w 565"/>
                <a:gd name="T7" fmla="*/ 50 h 565"/>
                <a:gd name="T8" fmla="*/ 483 w 565"/>
                <a:gd name="T9" fmla="*/ 82 h 565"/>
                <a:gd name="T10" fmla="*/ 517 w 565"/>
                <a:gd name="T11" fmla="*/ 121 h 565"/>
                <a:gd name="T12" fmla="*/ 541 w 565"/>
                <a:gd name="T13" fmla="*/ 164 h 565"/>
                <a:gd name="T14" fmla="*/ 558 w 565"/>
                <a:gd name="T15" fmla="*/ 211 h 565"/>
                <a:gd name="T16" fmla="*/ 565 w 565"/>
                <a:gd name="T17" fmla="*/ 258 h 565"/>
                <a:gd name="T18" fmla="*/ 565 w 565"/>
                <a:gd name="T19" fmla="*/ 307 h 565"/>
                <a:gd name="T20" fmla="*/ 558 w 565"/>
                <a:gd name="T21" fmla="*/ 354 h 565"/>
                <a:gd name="T22" fmla="*/ 541 w 565"/>
                <a:gd name="T23" fmla="*/ 400 h 565"/>
                <a:gd name="T24" fmla="*/ 517 w 565"/>
                <a:gd name="T25" fmla="*/ 444 h 565"/>
                <a:gd name="T26" fmla="*/ 483 w 565"/>
                <a:gd name="T27" fmla="*/ 483 h 565"/>
                <a:gd name="T28" fmla="*/ 445 w 565"/>
                <a:gd name="T29" fmla="*/ 517 h 565"/>
                <a:gd name="T30" fmla="*/ 402 w 565"/>
                <a:gd name="T31" fmla="*/ 541 h 565"/>
                <a:gd name="T32" fmla="*/ 356 w 565"/>
                <a:gd name="T33" fmla="*/ 556 h 565"/>
                <a:gd name="T34" fmla="*/ 309 w 565"/>
                <a:gd name="T35" fmla="*/ 565 h 565"/>
                <a:gd name="T36" fmla="*/ 260 w 565"/>
                <a:gd name="T37" fmla="*/ 565 h 565"/>
                <a:gd name="T38" fmla="*/ 212 w 565"/>
                <a:gd name="T39" fmla="*/ 556 h 565"/>
                <a:gd name="T40" fmla="*/ 167 w 565"/>
                <a:gd name="T41" fmla="*/ 541 h 565"/>
                <a:gd name="T42" fmla="*/ 122 w 565"/>
                <a:gd name="T43" fmla="*/ 517 h 565"/>
                <a:gd name="T44" fmla="*/ 83 w 565"/>
                <a:gd name="T45" fmla="*/ 483 h 565"/>
                <a:gd name="T46" fmla="*/ 51 w 565"/>
                <a:gd name="T47" fmla="*/ 444 h 565"/>
                <a:gd name="T48" fmla="*/ 25 w 565"/>
                <a:gd name="T49" fmla="*/ 400 h 565"/>
                <a:gd name="T50" fmla="*/ 10 w 565"/>
                <a:gd name="T51" fmla="*/ 355 h 565"/>
                <a:gd name="T52" fmla="*/ 0 w 565"/>
                <a:gd name="T53" fmla="*/ 307 h 565"/>
                <a:gd name="T54" fmla="*/ 0 w 565"/>
                <a:gd name="T55" fmla="*/ 260 h 565"/>
                <a:gd name="T56" fmla="*/ 10 w 565"/>
                <a:gd name="T57" fmla="*/ 211 h 565"/>
                <a:gd name="T58" fmla="*/ 25 w 565"/>
                <a:gd name="T59" fmla="*/ 164 h 565"/>
                <a:gd name="T60" fmla="*/ 51 w 565"/>
                <a:gd name="T61" fmla="*/ 121 h 565"/>
                <a:gd name="T62" fmla="*/ 83 w 565"/>
                <a:gd name="T63" fmla="*/ 82 h 565"/>
                <a:gd name="T64" fmla="*/ 122 w 565"/>
                <a:gd name="T65" fmla="*/ 50 h 565"/>
                <a:gd name="T66" fmla="*/ 165 w 565"/>
                <a:gd name="T67" fmla="*/ 24 h 565"/>
                <a:gd name="T68" fmla="*/ 212 w 565"/>
                <a:gd name="T69" fmla="*/ 9 h 565"/>
                <a:gd name="T70" fmla="*/ 258 w 565"/>
                <a:gd name="T71" fmla="*/ 0 h 565"/>
                <a:gd name="T72" fmla="*/ 307 w 565"/>
                <a:gd name="T73"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5" h="565">
                  <a:moveTo>
                    <a:pt x="307" y="0"/>
                  </a:moveTo>
                  <a:lnTo>
                    <a:pt x="356" y="9"/>
                  </a:lnTo>
                  <a:lnTo>
                    <a:pt x="401" y="24"/>
                  </a:lnTo>
                  <a:lnTo>
                    <a:pt x="444" y="50"/>
                  </a:lnTo>
                  <a:lnTo>
                    <a:pt x="483" y="82"/>
                  </a:lnTo>
                  <a:lnTo>
                    <a:pt x="517" y="121"/>
                  </a:lnTo>
                  <a:lnTo>
                    <a:pt x="541" y="164"/>
                  </a:lnTo>
                  <a:lnTo>
                    <a:pt x="558" y="211"/>
                  </a:lnTo>
                  <a:lnTo>
                    <a:pt x="565" y="258"/>
                  </a:lnTo>
                  <a:lnTo>
                    <a:pt x="565" y="307"/>
                  </a:lnTo>
                  <a:lnTo>
                    <a:pt x="558" y="354"/>
                  </a:lnTo>
                  <a:lnTo>
                    <a:pt x="541" y="400"/>
                  </a:lnTo>
                  <a:lnTo>
                    <a:pt x="517" y="444"/>
                  </a:lnTo>
                  <a:lnTo>
                    <a:pt x="483" y="483"/>
                  </a:lnTo>
                  <a:lnTo>
                    <a:pt x="445" y="517"/>
                  </a:lnTo>
                  <a:lnTo>
                    <a:pt x="402" y="541"/>
                  </a:lnTo>
                  <a:lnTo>
                    <a:pt x="356" y="556"/>
                  </a:lnTo>
                  <a:lnTo>
                    <a:pt x="309" y="565"/>
                  </a:lnTo>
                  <a:lnTo>
                    <a:pt x="260" y="565"/>
                  </a:lnTo>
                  <a:lnTo>
                    <a:pt x="212" y="556"/>
                  </a:lnTo>
                  <a:lnTo>
                    <a:pt x="167" y="541"/>
                  </a:lnTo>
                  <a:lnTo>
                    <a:pt x="122" y="517"/>
                  </a:lnTo>
                  <a:lnTo>
                    <a:pt x="83" y="483"/>
                  </a:lnTo>
                  <a:lnTo>
                    <a:pt x="51" y="444"/>
                  </a:lnTo>
                  <a:lnTo>
                    <a:pt x="25" y="400"/>
                  </a:lnTo>
                  <a:lnTo>
                    <a:pt x="10" y="355"/>
                  </a:lnTo>
                  <a:lnTo>
                    <a:pt x="0" y="307"/>
                  </a:lnTo>
                  <a:lnTo>
                    <a:pt x="0" y="260"/>
                  </a:lnTo>
                  <a:lnTo>
                    <a:pt x="10" y="211"/>
                  </a:lnTo>
                  <a:lnTo>
                    <a:pt x="25" y="164"/>
                  </a:lnTo>
                  <a:lnTo>
                    <a:pt x="51" y="121"/>
                  </a:lnTo>
                  <a:lnTo>
                    <a:pt x="83" y="82"/>
                  </a:lnTo>
                  <a:lnTo>
                    <a:pt x="122" y="50"/>
                  </a:lnTo>
                  <a:lnTo>
                    <a:pt x="165" y="24"/>
                  </a:lnTo>
                  <a:lnTo>
                    <a:pt x="212" y="9"/>
                  </a:lnTo>
                  <a:lnTo>
                    <a:pt x="258" y="0"/>
                  </a:lnTo>
                  <a:lnTo>
                    <a:pt x="3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3" name="Freeform 358"/>
            <p:cNvSpPr>
              <a:spLocks/>
            </p:cNvSpPr>
            <p:nvPr/>
          </p:nvSpPr>
          <p:spPr bwMode="auto">
            <a:xfrm>
              <a:off x="5005" y="4593"/>
              <a:ext cx="283" cy="282"/>
            </a:xfrm>
            <a:custGeom>
              <a:avLst/>
              <a:gdLst>
                <a:gd name="T0" fmla="*/ 259 w 565"/>
                <a:gd name="T1" fmla="*/ 0 h 564"/>
                <a:gd name="T2" fmla="*/ 307 w 565"/>
                <a:gd name="T3" fmla="*/ 0 h 564"/>
                <a:gd name="T4" fmla="*/ 354 w 565"/>
                <a:gd name="T5" fmla="*/ 8 h 564"/>
                <a:gd name="T6" fmla="*/ 401 w 565"/>
                <a:gd name="T7" fmla="*/ 25 h 564"/>
                <a:gd name="T8" fmla="*/ 444 w 565"/>
                <a:gd name="T9" fmla="*/ 49 h 564"/>
                <a:gd name="T10" fmla="*/ 483 w 565"/>
                <a:gd name="T11" fmla="*/ 81 h 564"/>
                <a:gd name="T12" fmla="*/ 517 w 565"/>
                <a:gd name="T13" fmla="*/ 120 h 564"/>
                <a:gd name="T14" fmla="*/ 541 w 565"/>
                <a:gd name="T15" fmla="*/ 163 h 564"/>
                <a:gd name="T16" fmla="*/ 558 w 565"/>
                <a:gd name="T17" fmla="*/ 210 h 564"/>
                <a:gd name="T18" fmla="*/ 565 w 565"/>
                <a:gd name="T19" fmla="*/ 257 h 564"/>
                <a:gd name="T20" fmla="*/ 565 w 565"/>
                <a:gd name="T21" fmla="*/ 306 h 564"/>
                <a:gd name="T22" fmla="*/ 558 w 565"/>
                <a:gd name="T23" fmla="*/ 354 h 564"/>
                <a:gd name="T24" fmla="*/ 541 w 565"/>
                <a:gd name="T25" fmla="*/ 399 h 564"/>
                <a:gd name="T26" fmla="*/ 517 w 565"/>
                <a:gd name="T27" fmla="*/ 442 h 564"/>
                <a:gd name="T28" fmla="*/ 483 w 565"/>
                <a:gd name="T29" fmla="*/ 482 h 564"/>
                <a:gd name="T30" fmla="*/ 444 w 565"/>
                <a:gd name="T31" fmla="*/ 515 h 564"/>
                <a:gd name="T32" fmla="*/ 401 w 565"/>
                <a:gd name="T33" fmla="*/ 540 h 564"/>
                <a:gd name="T34" fmla="*/ 354 w 565"/>
                <a:gd name="T35" fmla="*/ 556 h 564"/>
                <a:gd name="T36" fmla="*/ 307 w 565"/>
                <a:gd name="T37" fmla="*/ 564 h 564"/>
                <a:gd name="T38" fmla="*/ 259 w 565"/>
                <a:gd name="T39" fmla="*/ 564 h 564"/>
                <a:gd name="T40" fmla="*/ 212 w 565"/>
                <a:gd name="T41" fmla="*/ 556 h 564"/>
                <a:gd name="T42" fmla="*/ 165 w 565"/>
                <a:gd name="T43" fmla="*/ 540 h 564"/>
                <a:gd name="T44" fmla="*/ 122 w 565"/>
                <a:gd name="T45" fmla="*/ 515 h 564"/>
                <a:gd name="T46" fmla="*/ 83 w 565"/>
                <a:gd name="T47" fmla="*/ 482 h 564"/>
                <a:gd name="T48" fmla="*/ 51 w 565"/>
                <a:gd name="T49" fmla="*/ 442 h 564"/>
                <a:gd name="T50" fmla="*/ 25 w 565"/>
                <a:gd name="T51" fmla="*/ 399 h 564"/>
                <a:gd name="T52" fmla="*/ 10 w 565"/>
                <a:gd name="T53" fmla="*/ 354 h 564"/>
                <a:gd name="T54" fmla="*/ 0 w 565"/>
                <a:gd name="T55" fmla="*/ 306 h 564"/>
                <a:gd name="T56" fmla="*/ 0 w 565"/>
                <a:gd name="T57" fmla="*/ 257 h 564"/>
                <a:gd name="T58" fmla="*/ 8 w 565"/>
                <a:gd name="T59" fmla="*/ 210 h 564"/>
                <a:gd name="T60" fmla="*/ 25 w 565"/>
                <a:gd name="T61" fmla="*/ 163 h 564"/>
                <a:gd name="T62" fmla="*/ 49 w 565"/>
                <a:gd name="T63" fmla="*/ 120 h 564"/>
                <a:gd name="T64" fmla="*/ 83 w 565"/>
                <a:gd name="T65" fmla="*/ 81 h 564"/>
                <a:gd name="T66" fmla="*/ 122 w 565"/>
                <a:gd name="T67" fmla="*/ 49 h 564"/>
                <a:gd name="T68" fmla="*/ 165 w 565"/>
                <a:gd name="T69" fmla="*/ 25 h 564"/>
                <a:gd name="T70" fmla="*/ 210 w 565"/>
                <a:gd name="T71" fmla="*/ 8 h 564"/>
                <a:gd name="T72" fmla="*/ 259 w 565"/>
                <a:gd name="T73" fmla="*/ 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5" h="564">
                  <a:moveTo>
                    <a:pt x="259" y="0"/>
                  </a:moveTo>
                  <a:lnTo>
                    <a:pt x="307" y="0"/>
                  </a:lnTo>
                  <a:lnTo>
                    <a:pt x="354" y="8"/>
                  </a:lnTo>
                  <a:lnTo>
                    <a:pt x="401" y="25"/>
                  </a:lnTo>
                  <a:lnTo>
                    <a:pt x="444" y="49"/>
                  </a:lnTo>
                  <a:lnTo>
                    <a:pt x="483" y="81"/>
                  </a:lnTo>
                  <a:lnTo>
                    <a:pt x="517" y="120"/>
                  </a:lnTo>
                  <a:lnTo>
                    <a:pt x="541" y="163"/>
                  </a:lnTo>
                  <a:lnTo>
                    <a:pt x="558" y="210"/>
                  </a:lnTo>
                  <a:lnTo>
                    <a:pt x="565" y="257"/>
                  </a:lnTo>
                  <a:lnTo>
                    <a:pt x="565" y="306"/>
                  </a:lnTo>
                  <a:lnTo>
                    <a:pt x="558" y="354"/>
                  </a:lnTo>
                  <a:lnTo>
                    <a:pt x="541" y="399"/>
                  </a:lnTo>
                  <a:lnTo>
                    <a:pt x="517" y="442"/>
                  </a:lnTo>
                  <a:lnTo>
                    <a:pt x="483" y="482"/>
                  </a:lnTo>
                  <a:lnTo>
                    <a:pt x="444" y="515"/>
                  </a:lnTo>
                  <a:lnTo>
                    <a:pt x="401" y="540"/>
                  </a:lnTo>
                  <a:lnTo>
                    <a:pt x="354" y="556"/>
                  </a:lnTo>
                  <a:lnTo>
                    <a:pt x="307" y="564"/>
                  </a:lnTo>
                  <a:lnTo>
                    <a:pt x="259" y="564"/>
                  </a:lnTo>
                  <a:lnTo>
                    <a:pt x="212" y="556"/>
                  </a:lnTo>
                  <a:lnTo>
                    <a:pt x="165" y="540"/>
                  </a:lnTo>
                  <a:lnTo>
                    <a:pt x="122" y="515"/>
                  </a:lnTo>
                  <a:lnTo>
                    <a:pt x="83" y="482"/>
                  </a:lnTo>
                  <a:lnTo>
                    <a:pt x="51" y="442"/>
                  </a:lnTo>
                  <a:lnTo>
                    <a:pt x="25" y="399"/>
                  </a:lnTo>
                  <a:lnTo>
                    <a:pt x="10" y="354"/>
                  </a:lnTo>
                  <a:lnTo>
                    <a:pt x="0" y="306"/>
                  </a:lnTo>
                  <a:lnTo>
                    <a:pt x="0" y="257"/>
                  </a:lnTo>
                  <a:lnTo>
                    <a:pt x="8" y="210"/>
                  </a:lnTo>
                  <a:lnTo>
                    <a:pt x="25" y="163"/>
                  </a:lnTo>
                  <a:lnTo>
                    <a:pt x="49" y="120"/>
                  </a:lnTo>
                  <a:lnTo>
                    <a:pt x="83" y="81"/>
                  </a:lnTo>
                  <a:lnTo>
                    <a:pt x="122" y="49"/>
                  </a:lnTo>
                  <a:lnTo>
                    <a:pt x="165" y="25"/>
                  </a:lnTo>
                  <a:lnTo>
                    <a:pt x="210" y="8"/>
                  </a:lnTo>
                  <a:lnTo>
                    <a:pt x="2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4" name="Freeform 359"/>
            <p:cNvSpPr>
              <a:spLocks noEditPoints="1"/>
            </p:cNvSpPr>
            <p:nvPr/>
          </p:nvSpPr>
          <p:spPr bwMode="auto">
            <a:xfrm>
              <a:off x="3158" y="2907"/>
              <a:ext cx="3075" cy="3078"/>
            </a:xfrm>
            <a:custGeom>
              <a:avLst/>
              <a:gdLst>
                <a:gd name="T0" fmla="*/ 3655 w 6151"/>
                <a:gd name="T1" fmla="*/ 3051 h 6156"/>
                <a:gd name="T2" fmla="*/ 3373 w 6151"/>
                <a:gd name="T3" fmla="*/ 3334 h 6156"/>
                <a:gd name="T4" fmla="*/ 3298 w 6151"/>
                <a:gd name="T5" fmla="*/ 3740 h 6156"/>
                <a:gd name="T6" fmla="*/ 3466 w 6151"/>
                <a:gd name="T7" fmla="*/ 4109 h 6156"/>
                <a:gd name="T8" fmla="*/ 3809 w 6151"/>
                <a:gd name="T9" fmla="*/ 4317 h 6156"/>
                <a:gd name="T10" fmla="*/ 4224 w 6151"/>
                <a:gd name="T11" fmla="*/ 4293 h 6156"/>
                <a:gd name="T12" fmla="*/ 4536 w 6151"/>
                <a:gd name="T13" fmla="*/ 4046 h 6156"/>
                <a:gd name="T14" fmla="*/ 4660 w 6151"/>
                <a:gd name="T15" fmla="*/ 3654 h 6156"/>
                <a:gd name="T16" fmla="*/ 4536 w 6151"/>
                <a:gd name="T17" fmla="*/ 3265 h 6156"/>
                <a:gd name="T18" fmla="*/ 4222 w 6151"/>
                <a:gd name="T19" fmla="*/ 3017 h 6156"/>
                <a:gd name="T20" fmla="*/ 3940 w 6151"/>
                <a:gd name="T21" fmla="*/ 1838 h 6156"/>
                <a:gd name="T22" fmla="*/ 2030 w 6151"/>
                <a:gd name="T23" fmla="*/ 4089 h 6156"/>
                <a:gd name="T24" fmla="*/ 2047 w 6151"/>
                <a:gd name="T25" fmla="*/ 4263 h 6156"/>
                <a:gd name="T26" fmla="*/ 2213 w 6151"/>
                <a:gd name="T27" fmla="*/ 4325 h 6156"/>
                <a:gd name="T28" fmla="*/ 4121 w 6151"/>
                <a:gd name="T29" fmla="*/ 2074 h 6156"/>
                <a:gd name="T30" fmla="*/ 4106 w 6151"/>
                <a:gd name="T31" fmla="*/ 1899 h 6156"/>
                <a:gd name="T32" fmla="*/ 2176 w 6151"/>
                <a:gd name="T33" fmla="*/ 1819 h 6156"/>
                <a:gd name="T34" fmla="*/ 1785 w 6151"/>
                <a:gd name="T35" fmla="*/ 1941 h 6156"/>
                <a:gd name="T36" fmla="*/ 1538 w 6151"/>
                <a:gd name="T37" fmla="*/ 2255 h 6156"/>
                <a:gd name="T38" fmla="*/ 1513 w 6151"/>
                <a:gd name="T39" fmla="*/ 2671 h 6156"/>
                <a:gd name="T40" fmla="*/ 1721 w 6151"/>
                <a:gd name="T41" fmla="*/ 3014 h 6156"/>
                <a:gd name="T42" fmla="*/ 2090 w 6151"/>
                <a:gd name="T43" fmla="*/ 3180 h 6156"/>
                <a:gd name="T44" fmla="*/ 2495 w 6151"/>
                <a:gd name="T45" fmla="*/ 3105 h 6156"/>
                <a:gd name="T46" fmla="*/ 2778 w 6151"/>
                <a:gd name="T47" fmla="*/ 2823 h 6156"/>
                <a:gd name="T48" fmla="*/ 2853 w 6151"/>
                <a:gd name="T49" fmla="*/ 2416 h 6156"/>
                <a:gd name="T50" fmla="*/ 2686 w 6151"/>
                <a:gd name="T51" fmla="*/ 2049 h 6156"/>
                <a:gd name="T52" fmla="*/ 2342 w 6151"/>
                <a:gd name="T53" fmla="*/ 1840 h 6156"/>
                <a:gd name="T54" fmla="*/ 3412 w 6151"/>
                <a:gd name="T55" fmla="*/ 19 h 6156"/>
                <a:gd name="T56" fmla="*/ 4233 w 6151"/>
                <a:gd name="T57" fmla="*/ 225 h 6156"/>
                <a:gd name="T58" fmla="*/ 4981 w 6151"/>
                <a:gd name="T59" fmla="*/ 662 h 6156"/>
                <a:gd name="T60" fmla="*/ 5595 w 6151"/>
                <a:gd name="T61" fmla="*/ 1311 h 6156"/>
                <a:gd name="T62" fmla="*/ 5986 w 6151"/>
                <a:gd name="T63" fmla="*/ 2079 h 6156"/>
                <a:gd name="T64" fmla="*/ 6147 w 6151"/>
                <a:gd name="T65" fmla="*/ 2909 h 6156"/>
                <a:gd name="T66" fmla="*/ 6078 w 6151"/>
                <a:gd name="T67" fmla="*/ 3750 h 6156"/>
                <a:gd name="T68" fmla="*/ 5778 w 6151"/>
                <a:gd name="T69" fmla="*/ 4547 h 6156"/>
                <a:gd name="T70" fmla="*/ 5249 w 6151"/>
                <a:gd name="T71" fmla="*/ 5255 h 6156"/>
                <a:gd name="T72" fmla="*/ 4557 w 6151"/>
                <a:gd name="T73" fmla="*/ 5776 h 6156"/>
                <a:gd name="T74" fmla="*/ 3773 w 6151"/>
                <a:gd name="T75" fmla="*/ 6077 h 6156"/>
                <a:gd name="T76" fmla="*/ 2950 w 6151"/>
                <a:gd name="T77" fmla="*/ 6154 h 6156"/>
                <a:gd name="T78" fmla="*/ 2133 w 6151"/>
                <a:gd name="T79" fmla="*/ 6010 h 6156"/>
                <a:gd name="T80" fmla="*/ 1512 w 6151"/>
                <a:gd name="T81" fmla="*/ 5729 h 6156"/>
                <a:gd name="T82" fmla="*/ 928 w 6151"/>
                <a:gd name="T83" fmla="*/ 6029 h 6156"/>
                <a:gd name="T84" fmla="*/ 389 w 6151"/>
                <a:gd name="T85" fmla="*/ 6102 h 6156"/>
                <a:gd name="T86" fmla="*/ 125 w 6151"/>
                <a:gd name="T87" fmla="*/ 6040 h 6156"/>
                <a:gd name="T88" fmla="*/ 122 w 6151"/>
                <a:gd name="T89" fmla="*/ 5901 h 6156"/>
                <a:gd name="T90" fmla="*/ 402 w 6151"/>
                <a:gd name="T91" fmla="*/ 5703 h 6156"/>
                <a:gd name="T92" fmla="*/ 688 w 6151"/>
                <a:gd name="T93" fmla="*/ 5358 h 6156"/>
                <a:gd name="T94" fmla="*/ 657 w 6151"/>
                <a:gd name="T95" fmla="*/ 4980 h 6156"/>
                <a:gd name="T96" fmla="*/ 223 w 6151"/>
                <a:gd name="T97" fmla="*/ 4231 h 6156"/>
                <a:gd name="T98" fmla="*/ 19 w 6151"/>
                <a:gd name="T99" fmla="*/ 3411 h 6156"/>
                <a:gd name="T100" fmla="*/ 19 w 6151"/>
                <a:gd name="T101" fmla="*/ 2738 h 6156"/>
                <a:gd name="T102" fmla="*/ 226 w 6151"/>
                <a:gd name="T103" fmla="*/ 1918 h 6156"/>
                <a:gd name="T104" fmla="*/ 662 w 6151"/>
                <a:gd name="T105" fmla="*/ 1169 h 6156"/>
                <a:gd name="T106" fmla="*/ 1311 w 6151"/>
                <a:gd name="T107" fmla="*/ 557 h 6156"/>
                <a:gd name="T108" fmla="*/ 2078 w 6151"/>
                <a:gd name="T109" fmla="*/ 165 h 6156"/>
                <a:gd name="T110" fmla="*/ 2907 w 6151"/>
                <a:gd name="T111" fmla="*/ 4 h 6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51" h="6156">
                  <a:moveTo>
                    <a:pt x="3977" y="2971"/>
                  </a:moveTo>
                  <a:lnTo>
                    <a:pt x="3891" y="2976"/>
                  </a:lnTo>
                  <a:lnTo>
                    <a:pt x="3809" y="2991"/>
                  </a:lnTo>
                  <a:lnTo>
                    <a:pt x="3730" y="3017"/>
                  </a:lnTo>
                  <a:lnTo>
                    <a:pt x="3655" y="3051"/>
                  </a:lnTo>
                  <a:lnTo>
                    <a:pt x="3586" y="3094"/>
                  </a:lnTo>
                  <a:lnTo>
                    <a:pt x="3522" y="3145"/>
                  </a:lnTo>
                  <a:lnTo>
                    <a:pt x="3466" y="3201"/>
                  </a:lnTo>
                  <a:lnTo>
                    <a:pt x="3416" y="3265"/>
                  </a:lnTo>
                  <a:lnTo>
                    <a:pt x="3373" y="3334"/>
                  </a:lnTo>
                  <a:lnTo>
                    <a:pt x="3339" y="3409"/>
                  </a:lnTo>
                  <a:lnTo>
                    <a:pt x="3315" y="3488"/>
                  </a:lnTo>
                  <a:lnTo>
                    <a:pt x="3298" y="3570"/>
                  </a:lnTo>
                  <a:lnTo>
                    <a:pt x="3292" y="3654"/>
                  </a:lnTo>
                  <a:lnTo>
                    <a:pt x="3298" y="3740"/>
                  </a:lnTo>
                  <a:lnTo>
                    <a:pt x="3315" y="3823"/>
                  </a:lnTo>
                  <a:lnTo>
                    <a:pt x="3339" y="3901"/>
                  </a:lnTo>
                  <a:lnTo>
                    <a:pt x="3373" y="3976"/>
                  </a:lnTo>
                  <a:lnTo>
                    <a:pt x="3416" y="4046"/>
                  </a:lnTo>
                  <a:lnTo>
                    <a:pt x="3466" y="4109"/>
                  </a:lnTo>
                  <a:lnTo>
                    <a:pt x="3522" y="4165"/>
                  </a:lnTo>
                  <a:lnTo>
                    <a:pt x="3586" y="4216"/>
                  </a:lnTo>
                  <a:lnTo>
                    <a:pt x="3655" y="4259"/>
                  </a:lnTo>
                  <a:lnTo>
                    <a:pt x="3730" y="4293"/>
                  </a:lnTo>
                  <a:lnTo>
                    <a:pt x="3809" y="4317"/>
                  </a:lnTo>
                  <a:lnTo>
                    <a:pt x="3891" y="4334"/>
                  </a:lnTo>
                  <a:lnTo>
                    <a:pt x="3977" y="4340"/>
                  </a:lnTo>
                  <a:lnTo>
                    <a:pt x="4063" y="4334"/>
                  </a:lnTo>
                  <a:lnTo>
                    <a:pt x="4145" y="4317"/>
                  </a:lnTo>
                  <a:lnTo>
                    <a:pt x="4224" y="4293"/>
                  </a:lnTo>
                  <a:lnTo>
                    <a:pt x="4297" y="4259"/>
                  </a:lnTo>
                  <a:lnTo>
                    <a:pt x="4366" y="4216"/>
                  </a:lnTo>
                  <a:lnTo>
                    <a:pt x="4430" y="4165"/>
                  </a:lnTo>
                  <a:lnTo>
                    <a:pt x="4488" y="4109"/>
                  </a:lnTo>
                  <a:lnTo>
                    <a:pt x="4536" y="4046"/>
                  </a:lnTo>
                  <a:lnTo>
                    <a:pt x="4579" y="3976"/>
                  </a:lnTo>
                  <a:lnTo>
                    <a:pt x="4613" y="3901"/>
                  </a:lnTo>
                  <a:lnTo>
                    <a:pt x="4639" y="3823"/>
                  </a:lnTo>
                  <a:lnTo>
                    <a:pt x="4654" y="3740"/>
                  </a:lnTo>
                  <a:lnTo>
                    <a:pt x="4660" y="3654"/>
                  </a:lnTo>
                  <a:lnTo>
                    <a:pt x="4654" y="3570"/>
                  </a:lnTo>
                  <a:lnTo>
                    <a:pt x="4639" y="3488"/>
                  </a:lnTo>
                  <a:lnTo>
                    <a:pt x="4613" y="3409"/>
                  </a:lnTo>
                  <a:lnTo>
                    <a:pt x="4579" y="3334"/>
                  </a:lnTo>
                  <a:lnTo>
                    <a:pt x="4536" y="3265"/>
                  </a:lnTo>
                  <a:lnTo>
                    <a:pt x="4488" y="3201"/>
                  </a:lnTo>
                  <a:lnTo>
                    <a:pt x="4430" y="3145"/>
                  </a:lnTo>
                  <a:lnTo>
                    <a:pt x="4366" y="3094"/>
                  </a:lnTo>
                  <a:lnTo>
                    <a:pt x="4297" y="3051"/>
                  </a:lnTo>
                  <a:lnTo>
                    <a:pt x="4222" y="3017"/>
                  </a:lnTo>
                  <a:lnTo>
                    <a:pt x="4143" y="2991"/>
                  </a:lnTo>
                  <a:lnTo>
                    <a:pt x="4061" y="2976"/>
                  </a:lnTo>
                  <a:lnTo>
                    <a:pt x="3977" y="2971"/>
                  </a:lnTo>
                  <a:close/>
                  <a:moveTo>
                    <a:pt x="3975" y="1834"/>
                  </a:moveTo>
                  <a:lnTo>
                    <a:pt x="3940" y="1838"/>
                  </a:lnTo>
                  <a:lnTo>
                    <a:pt x="3904" y="1849"/>
                  </a:lnTo>
                  <a:lnTo>
                    <a:pt x="3872" y="1868"/>
                  </a:lnTo>
                  <a:lnTo>
                    <a:pt x="3844" y="1894"/>
                  </a:lnTo>
                  <a:lnTo>
                    <a:pt x="2050" y="4057"/>
                  </a:lnTo>
                  <a:lnTo>
                    <a:pt x="2030" y="4089"/>
                  </a:lnTo>
                  <a:lnTo>
                    <a:pt x="2017" y="4122"/>
                  </a:lnTo>
                  <a:lnTo>
                    <a:pt x="2013" y="4160"/>
                  </a:lnTo>
                  <a:lnTo>
                    <a:pt x="2017" y="4195"/>
                  </a:lnTo>
                  <a:lnTo>
                    <a:pt x="2028" y="4231"/>
                  </a:lnTo>
                  <a:lnTo>
                    <a:pt x="2047" y="4263"/>
                  </a:lnTo>
                  <a:lnTo>
                    <a:pt x="2073" y="4291"/>
                  </a:lnTo>
                  <a:lnTo>
                    <a:pt x="2105" y="4312"/>
                  </a:lnTo>
                  <a:lnTo>
                    <a:pt x="2140" y="4325"/>
                  </a:lnTo>
                  <a:lnTo>
                    <a:pt x="2176" y="4328"/>
                  </a:lnTo>
                  <a:lnTo>
                    <a:pt x="2213" y="4325"/>
                  </a:lnTo>
                  <a:lnTo>
                    <a:pt x="2247" y="4313"/>
                  </a:lnTo>
                  <a:lnTo>
                    <a:pt x="2278" y="4295"/>
                  </a:lnTo>
                  <a:lnTo>
                    <a:pt x="2307" y="4268"/>
                  </a:lnTo>
                  <a:lnTo>
                    <a:pt x="4100" y="2107"/>
                  </a:lnTo>
                  <a:lnTo>
                    <a:pt x="4121" y="2074"/>
                  </a:lnTo>
                  <a:lnTo>
                    <a:pt x="4134" y="2040"/>
                  </a:lnTo>
                  <a:lnTo>
                    <a:pt x="4138" y="2002"/>
                  </a:lnTo>
                  <a:lnTo>
                    <a:pt x="4136" y="1967"/>
                  </a:lnTo>
                  <a:lnTo>
                    <a:pt x="4125" y="1931"/>
                  </a:lnTo>
                  <a:lnTo>
                    <a:pt x="4106" y="1899"/>
                  </a:lnTo>
                  <a:lnTo>
                    <a:pt x="4078" y="1871"/>
                  </a:lnTo>
                  <a:lnTo>
                    <a:pt x="4046" y="1851"/>
                  </a:lnTo>
                  <a:lnTo>
                    <a:pt x="4012" y="1838"/>
                  </a:lnTo>
                  <a:lnTo>
                    <a:pt x="3975" y="1834"/>
                  </a:lnTo>
                  <a:close/>
                  <a:moveTo>
                    <a:pt x="2176" y="1819"/>
                  </a:moveTo>
                  <a:lnTo>
                    <a:pt x="2090" y="1825"/>
                  </a:lnTo>
                  <a:lnTo>
                    <a:pt x="2007" y="1840"/>
                  </a:lnTo>
                  <a:lnTo>
                    <a:pt x="1929" y="1864"/>
                  </a:lnTo>
                  <a:lnTo>
                    <a:pt x="1854" y="1899"/>
                  </a:lnTo>
                  <a:lnTo>
                    <a:pt x="1785" y="1941"/>
                  </a:lnTo>
                  <a:lnTo>
                    <a:pt x="1721" y="1991"/>
                  </a:lnTo>
                  <a:lnTo>
                    <a:pt x="1665" y="2049"/>
                  </a:lnTo>
                  <a:lnTo>
                    <a:pt x="1614" y="2113"/>
                  </a:lnTo>
                  <a:lnTo>
                    <a:pt x="1571" y="2182"/>
                  </a:lnTo>
                  <a:lnTo>
                    <a:pt x="1538" y="2255"/>
                  </a:lnTo>
                  <a:lnTo>
                    <a:pt x="1513" y="2334"/>
                  </a:lnTo>
                  <a:lnTo>
                    <a:pt x="1497" y="2416"/>
                  </a:lnTo>
                  <a:lnTo>
                    <a:pt x="1491" y="2502"/>
                  </a:lnTo>
                  <a:lnTo>
                    <a:pt x="1497" y="2589"/>
                  </a:lnTo>
                  <a:lnTo>
                    <a:pt x="1513" y="2671"/>
                  </a:lnTo>
                  <a:lnTo>
                    <a:pt x="1538" y="2750"/>
                  </a:lnTo>
                  <a:lnTo>
                    <a:pt x="1573" y="2825"/>
                  </a:lnTo>
                  <a:lnTo>
                    <a:pt x="1614" y="2894"/>
                  </a:lnTo>
                  <a:lnTo>
                    <a:pt x="1665" y="2956"/>
                  </a:lnTo>
                  <a:lnTo>
                    <a:pt x="1721" y="3014"/>
                  </a:lnTo>
                  <a:lnTo>
                    <a:pt x="1785" y="3064"/>
                  </a:lnTo>
                  <a:lnTo>
                    <a:pt x="1854" y="3105"/>
                  </a:lnTo>
                  <a:lnTo>
                    <a:pt x="1929" y="3141"/>
                  </a:lnTo>
                  <a:lnTo>
                    <a:pt x="2007" y="3165"/>
                  </a:lnTo>
                  <a:lnTo>
                    <a:pt x="2090" y="3180"/>
                  </a:lnTo>
                  <a:lnTo>
                    <a:pt x="2176" y="3186"/>
                  </a:lnTo>
                  <a:lnTo>
                    <a:pt x="2260" y="3180"/>
                  </a:lnTo>
                  <a:lnTo>
                    <a:pt x="2342" y="3165"/>
                  </a:lnTo>
                  <a:lnTo>
                    <a:pt x="2421" y="3139"/>
                  </a:lnTo>
                  <a:lnTo>
                    <a:pt x="2495" y="3105"/>
                  </a:lnTo>
                  <a:lnTo>
                    <a:pt x="2565" y="3064"/>
                  </a:lnTo>
                  <a:lnTo>
                    <a:pt x="2628" y="3014"/>
                  </a:lnTo>
                  <a:lnTo>
                    <a:pt x="2686" y="2956"/>
                  </a:lnTo>
                  <a:lnTo>
                    <a:pt x="2735" y="2892"/>
                  </a:lnTo>
                  <a:lnTo>
                    <a:pt x="2778" y="2823"/>
                  </a:lnTo>
                  <a:lnTo>
                    <a:pt x="2812" y="2750"/>
                  </a:lnTo>
                  <a:lnTo>
                    <a:pt x="2838" y="2671"/>
                  </a:lnTo>
                  <a:lnTo>
                    <a:pt x="2853" y="2589"/>
                  </a:lnTo>
                  <a:lnTo>
                    <a:pt x="2858" y="2502"/>
                  </a:lnTo>
                  <a:lnTo>
                    <a:pt x="2853" y="2416"/>
                  </a:lnTo>
                  <a:lnTo>
                    <a:pt x="2838" y="2334"/>
                  </a:lnTo>
                  <a:lnTo>
                    <a:pt x="2812" y="2255"/>
                  </a:lnTo>
                  <a:lnTo>
                    <a:pt x="2778" y="2182"/>
                  </a:lnTo>
                  <a:lnTo>
                    <a:pt x="2735" y="2113"/>
                  </a:lnTo>
                  <a:lnTo>
                    <a:pt x="2686" y="2049"/>
                  </a:lnTo>
                  <a:lnTo>
                    <a:pt x="2628" y="1991"/>
                  </a:lnTo>
                  <a:lnTo>
                    <a:pt x="2565" y="1941"/>
                  </a:lnTo>
                  <a:lnTo>
                    <a:pt x="2495" y="1899"/>
                  </a:lnTo>
                  <a:lnTo>
                    <a:pt x="2421" y="1864"/>
                  </a:lnTo>
                  <a:lnTo>
                    <a:pt x="2342" y="1840"/>
                  </a:lnTo>
                  <a:lnTo>
                    <a:pt x="2260" y="1825"/>
                  </a:lnTo>
                  <a:lnTo>
                    <a:pt x="2176" y="1819"/>
                  </a:lnTo>
                  <a:close/>
                  <a:moveTo>
                    <a:pt x="3075" y="0"/>
                  </a:moveTo>
                  <a:lnTo>
                    <a:pt x="3244" y="4"/>
                  </a:lnTo>
                  <a:lnTo>
                    <a:pt x="3412" y="19"/>
                  </a:lnTo>
                  <a:lnTo>
                    <a:pt x="3580" y="42"/>
                  </a:lnTo>
                  <a:lnTo>
                    <a:pt x="3747" y="74"/>
                  </a:lnTo>
                  <a:lnTo>
                    <a:pt x="3911" y="115"/>
                  </a:lnTo>
                  <a:lnTo>
                    <a:pt x="4072" y="165"/>
                  </a:lnTo>
                  <a:lnTo>
                    <a:pt x="4233" y="225"/>
                  </a:lnTo>
                  <a:lnTo>
                    <a:pt x="4390" y="295"/>
                  </a:lnTo>
                  <a:lnTo>
                    <a:pt x="4544" y="373"/>
                  </a:lnTo>
                  <a:lnTo>
                    <a:pt x="4695" y="459"/>
                  </a:lnTo>
                  <a:lnTo>
                    <a:pt x="4841" y="557"/>
                  </a:lnTo>
                  <a:lnTo>
                    <a:pt x="4981" y="662"/>
                  </a:lnTo>
                  <a:lnTo>
                    <a:pt x="5120" y="778"/>
                  </a:lnTo>
                  <a:lnTo>
                    <a:pt x="5251" y="901"/>
                  </a:lnTo>
                  <a:lnTo>
                    <a:pt x="5374" y="1032"/>
                  </a:lnTo>
                  <a:lnTo>
                    <a:pt x="5490" y="1169"/>
                  </a:lnTo>
                  <a:lnTo>
                    <a:pt x="5595" y="1311"/>
                  </a:lnTo>
                  <a:lnTo>
                    <a:pt x="5692" y="1457"/>
                  </a:lnTo>
                  <a:lnTo>
                    <a:pt x="5778" y="1609"/>
                  </a:lnTo>
                  <a:lnTo>
                    <a:pt x="5857" y="1763"/>
                  </a:lnTo>
                  <a:lnTo>
                    <a:pt x="5926" y="1920"/>
                  </a:lnTo>
                  <a:lnTo>
                    <a:pt x="5986" y="2079"/>
                  </a:lnTo>
                  <a:lnTo>
                    <a:pt x="6036" y="2242"/>
                  </a:lnTo>
                  <a:lnTo>
                    <a:pt x="6078" y="2407"/>
                  </a:lnTo>
                  <a:lnTo>
                    <a:pt x="6109" y="2574"/>
                  </a:lnTo>
                  <a:lnTo>
                    <a:pt x="6132" y="2742"/>
                  </a:lnTo>
                  <a:lnTo>
                    <a:pt x="6147" y="2909"/>
                  </a:lnTo>
                  <a:lnTo>
                    <a:pt x="6151" y="3079"/>
                  </a:lnTo>
                  <a:lnTo>
                    <a:pt x="6145" y="3248"/>
                  </a:lnTo>
                  <a:lnTo>
                    <a:pt x="6132" y="3416"/>
                  </a:lnTo>
                  <a:lnTo>
                    <a:pt x="6109" y="3583"/>
                  </a:lnTo>
                  <a:lnTo>
                    <a:pt x="6078" y="3750"/>
                  </a:lnTo>
                  <a:lnTo>
                    <a:pt x="6035" y="3914"/>
                  </a:lnTo>
                  <a:lnTo>
                    <a:pt x="5984" y="4077"/>
                  </a:lnTo>
                  <a:lnTo>
                    <a:pt x="5924" y="4237"/>
                  </a:lnTo>
                  <a:lnTo>
                    <a:pt x="5857" y="4394"/>
                  </a:lnTo>
                  <a:lnTo>
                    <a:pt x="5778" y="4547"/>
                  </a:lnTo>
                  <a:lnTo>
                    <a:pt x="5690" y="4699"/>
                  </a:lnTo>
                  <a:lnTo>
                    <a:pt x="5595" y="4845"/>
                  </a:lnTo>
                  <a:lnTo>
                    <a:pt x="5488" y="4986"/>
                  </a:lnTo>
                  <a:lnTo>
                    <a:pt x="5374" y="5122"/>
                  </a:lnTo>
                  <a:lnTo>
                    <a:pt x="5249" y="5255"/>
                  </a:lnTo>
                  <a:lnTo>
                    <a:pt x="5120" y="5377"/>
                  </a:lnTo>
                  <a:lnTo>
                    <a:pt x="4985" y="5489"/>
                  </a:lnTo>
                  <a:lnTo>
                    <a:pt x="4847" y="5594"/>
                  </a:lnTo>
                  <a:lnTo>
                    <a:pt x="4703" y="5690"/>
                  </a:lnTo>
                  <a:lnTo>
                    <a:pt x="4557" y="5776"/>
                  </a:lnTo>
                  <a:lnTo>
                    <a:pt x="4405" y="5855"/>
                  </a:lnTo>
                  <a:lnTo>
                    <a:pt x="4250" y="5924"/>
                  </a:lnTo>
                  <a:lnTo>
                    <a:pt x="4095" y="5984"/>
                  </a:lnTo>
                  <a:lnTo>
                    <a:pt x="3934" y="6034"/>
                  </a:lnTo>
                  <a:lnTo>
                    <a:pt x="3773" y="6077"/>
                  </a:lnTo>
                  <a:lnTo>
                    <a:pt x="3610" y="6109"/>
                  </a:lnTo>
                  <a:lnTo>
                    <a:pt x="3446" y="6134"/>
                  </a:lnTo>
                  <a:lnTo>
                    <a:pt x="3281" y="6151"/>
                  </a:lnTo>
                  <a:lnTo>
                    <a:pt x="3115" y="6156"/>
                  </a:lnTo>
                  <a:lnTo>
                    <a:pt x="2950" y="6154"/>
                  </a:lnTo>
                  <a:lnTo>
                    <a:pt x="2784" y="6143"/>
                  </a:lnTo>
                  <a:lnTo>
                    <a:pt x="2619" y="6122"/>
                  </a:lnTo>
                  <a:lnTo>
                    <a:pt x="2456" y="6094"/>
                  </a:lnTo>
                  <a:lnTo>
                    <a:pt x="2293" y="6057"/>
                  </a:lnTo>
                  <a:lnTo>
                    <a:pt x="2133" y="6010"/>
                  </a:lnTo>
                  <a:lnTo>
                    <a:pt x="1975" y="5954"/>
                  </a:lnTo>
                  <a:lnTo>
                    <a:pt x="1818" y="5890"/>
                  </a:lnTo>
                  <a:lnTo>
                    <a:pt x="1667" y="5815"/>
                  </a:lnTo>
                  <a:lnTo>
                    <a:pt x="1517" y="5733"/>
                  </a:lnTo>
                  <a:lnTo>
                    <a:pt x="1512" y="5729"/>
                  </a:lnTo>
                  <a:lnTo>
                    <a:pt x="1396" y="5810"/>
                  </a:lnTo>
                  <a:lnTo>
                    <a:pt x="1278" y="5881"/>
                  </a:lnTo>
                  <a:lnTo>
                    <a:pt x="1160" y="5941"/>
                  </a:lnTo>
                  <a:lnTo>
                    <a:pt x="1044" y="5989"/>
                  </a:lnTo>
                  <a:lnTo>
                    <a:pt x="928" y="6029"/>
                  </a:lnTo>
                  <a:lnTo>
                    <a:pt x="814" y="6059"/>
                  </a:lnTo>
                  <a:lnTo>
                    <a:pt x="702" y="6081"/>
                  </a:lnTo>
                  <a:lnTo>
                    <a:pt x="593" y="6096"/>
                  </a:lnTo>
                  <a:lnTo>
                    <a:pt x="488" y="6102"/>
                  </a:lnTo>
                  <a:lnTo>
                    <a:pt x="389" y="6102"/>
                  </a:lnTo>
                  <a:lnTo>
                    <a:pt x="294" y="6096"/>
                  </a:lnTo>
                  <a:lnTo>
                    <a:pt x="204" y="6087"/>
                  </a:lnTo>
                  <a:lnTo>
                    <a:pt x="172" y="6077"/>
                  </a:lnTo>
                  <a:lnTo>
                    <a:pt x="146" y="6061"/>
                  </a:lnTo>
                  <a:lnTo>
                    <a:pt x="125" y="6040"/>
                  </a:lnTo>
                  <a:lnTo>
                    <a:pt x="112" y="6014"/>
                  </a:lnTo>
                  <a:lnTo>
                    <a:pt x="103" y="5986"/>
                  </a:lnTo>
                  <a:lnTo>
                    <a:pt x="103" y="5958"/>
                  </a:lnTo>
                  <a:lnTo>
                    <a:pt x="109" y="5928"/>
                  </a:lnTo>
                  <a:lnTo>
                    <a:pt x="122" y="5901"/>
                  </a:lnTo>
                  <a:lnTo>
                    <a:pt x="142" y="5879"/>
                  </a:lnTo>
                  <a:lnTo>
                    <a:pt x="168" y="5860"/>
                  </a:lnTo>
                  <a:lnTo>
                    <a:pt x="253" y="5813"/>
                  </a:lnTo>
                  <a:lnTo>
                    <a:pt x="331" y="5761"/>
                  </a:lnTo>
                  <a:lnTo>
                    <a:pt x="402" y="5703"/>
                  </a:lnTo>
                  <a:lnTo>
                    <a:pt x="470" y="5639"/>
                  </a:lnTo>
                  <a:lnTo>
                    <a:pt x="531" y="5572"/>
                  </a:lnTo>
                  <a:lnTo>
                    <a:pt x="589" y="5503"/>
                  </a:lnTo>
                  <a:lnTo>
                    <a:pt x="640" y="5430"/>
                  </a:lnTo>
                  <a:lnTo>
                    <a:pt x="688" y="5358"/>
                  </a:lnTo>
                  <a:lnTo>
                    <a:pt x="730" y="5285"/>
                  </a:lnTo>
                  <a:lnTo>
                    <a:pt x="769" y="5212"/>
                  </a:lnTo>
                  <a:lnTo>
                    <a:pt x="803" y="5143"/>
                  </a:lnTo>
                  <a:lnTo>
                    <a:pt x="771" y="5119"/>
                  </a:lnTo>
                  <a:lnTo>
                    <a:pt x="657" y="4980"/>
                  </a:lnTo>
                  <a:lnTo>
                    <a:pt x="552" y="4840"/>
                  </a:lnTo>
                  <a:lnTo>
                    <a:pt x="457" y="4694"/>
                  </a:lnTo>
                  <a:lnTo>
                    <a:pt x="369" y="4542"/>
                  </a:lnTo>
                  <a:lnTo>
                    <a:pt x="292" y="4388"/>
                  </a:lnTo>
                  <a:lnTo>
                    <a:pt x="223" y="4231"/>
                  </a:lnTo>
                  <a:lnTo>
                    <a:pt x="165" y="4072"/>
                  </a:lnTo>
                  <a:lnTo>
                    <a:pt x="114" y="3909"/>
                  </a:lnTo>
                  <a:lnTo>
                    <a:pt x="73" y="3744"/>
                  </a:lnTo>
                  <a:lnTo>
                    <a:pt x="41" y="3579"/>
                  </a:lnTo>
                  <a:lnTo>
                    <a:pt x="19" y="3411"/>
                  </a:lnTo>
                  <a:lnTo>
                    <a:pt x="6" y="3242"/>
                  </a:lnTo>
                  <a:lnTo>
                    <a:pt x="0" y="3076"/>
                  </a:lnTo>
                  <a:lnTo>
                    <a:pt x="0" y="3074"/>
                  </a:lnTo>
                  <a:lnTo>
                    <a:pt x="6" y="2907"/>
                  </a:lnTo>
                  <a:lnTo>
                    <a:pt x="19" y="2738"/>
                  </a:lnTo>
                  <a:lnTo>
                    <a:pt x="43" y="2570"/>
                  </a:lnTo>
                  <a:lnTo>
                    <a:pt x="75" y="2405"/>
                  </a:lnTo>
                  <a:lnTo>
                    <a:pt x="116" y="2240"/>
                  </a:lnTo>
                  <a:lnTo>
                    <a:pt x="167" y="2077"/>
                  </a:lnTo>
                  <a:lnTo>
                    <a:pt x="226" y="1918"/>
                  </a:lnTo>
                  <a:lnTo>
                    <a:pt x="296" y="1761"/>
                  </a:lnTo>
                  <a:lnTo>
                    <a:pt x="374" y="1607"/>
                  </a:lnTo>
                  <a:lnTo>
                    <a:pt x="460" y="1457"/>
                  </a:lnTo>
                  <a:lnTo>
                    <a:pt x="558" y="1311"/>
                  </a:lnTo>
                  <a:lnTo>
                    <a:pt x="662" y="1169"/>
                  </a:lnTo>
                  <a:lnTo>
                    <a:pt x="776" y="1032"/>
                  </a:lnTo>
                  <a:lnTo>
                    <a:pt x="902" y="901"/>
                  </a:lnTo>
                  <a:lnTo>
                    <a:pt x="1033" y="778"/>
                  </a:lnTo>
                  <a:lnTo>
                    <a:pt x="1169" y="662"/>
                  </a:lnTo>
                  <a:lnTo>
                    <a:pt x="1311" y="557"/>
                  </a:lnTo>
                  <a:lnTo>
                    <a:pt x="1457" y="459"/>
                  </a:lnTo>
                  <a:lnTo>
                    <a:pt x="1607" y="373"/>
                  </a:lnTo>
                  <a:lnTo>
                    <a:pt x="1760" y="295"/>
                  </a:lnTo>
                  <a:lnTo>
                    <a:pt x="1917" y="225"/>
                  </a:lnTo>
                  <a:lnTo>
                    <a:pt x="2078" y="165"/>
                  </a:lnTo>
                  <a:lnTo>
                    <a:pt x="2241" y="115"/>
                  </a:lnTo>
                  <a:lnTo>
                    <a:pt x="2406" y="74"/>
                  </a:lnTo>
                  <a:lnTo>
                    <a:pt x="2572" y="42"/>
                  </a:lnTo>
                  <a:lnTo>
                    <a:pt x="2739" y="19"/>
                  </a:lnTo>
                  <a:lnTo>
                    <a:pt x="2907" y="4"/>
                  </a:lnTo>
                  <a:lnTo>
                    <a:pt x="30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28" name="Group 377"/>
          <p:cNvGrpSpPr>
            <a:grpSpLocks noChangeAspect="1"/>
          </p:cNvGrpSpPr>
          <p:nvPr/>
        </p:nvGrpSpPr>
        <p:grpSpPr bwMode="auto">
          <a:xfrm>
            <a:off x="1969069" y="4316990"/>
            <a:ext cx="307592" cy="307983"/>
            <a:chOff x="2649" y="3117"/>
            <a:chExt cx="785" cy="786"/>
          </a:xfrm>
          <a:solidFill>
            <a:schemeClr val="tx1">
              <a:lumMod val="65000"/>
              <a:lumOff val="35000"/>
            </a:schemeClr>
          </a:solidFill>
        </p:grpSpPr>
        <p:sp>
          <p:nvSpPr>
            <p:cNvPr id="431" name="Freeform 379"/>
            <p:cNvSpPr>
              <a:spLocks/>
            </p:cNvSpPr>
            <p:nvPr/>
          </p:nvSpPr>
          <p:spPr bwMode="auto">
            <a:xfrm>
              <a:off x="2696" y="3117"/>
              <a:ext cx="155" cy="155"/>
            </a:xfrm>
            <a:custGeom>
              <a:avLst/>
              <a:gdLst>
                <a:gd name="T0" fmla="*/ 388 w 776"/>
                <a:gd name="T1" fmla="*/ 0 h 776"/>
                <a:gd name="T2" fmla="*/ 441 w 776"/>
                <a:gd name="T3" fmla="*/ 4 h 776"/>
                <a:gd name="T4" fmla="*/ 491 w 776"/>
                <a:gd name="T5" fmla="*/ 13 h 776"/>
                <a:gd name="T6" fmla="*/ 539 w 776"/>
                <a:gd name="T7" fmla="*/ 30 h 776"/>
                <a:gd name="T8" fmla="*/ 584 w 776"/>
                <a:gd name="T9" fmla="*/ 53 h 776"/>
                <a:gd name="T10" fmla="*/ 624 w 776"/>
                <a:gd name="T11" fmla="*/ 81 h 776"/>
                <a:gd name="T12" fmla="*/ 662 w 776"/>
                <a:gd name="T13" fmla="*/ 113 h 776"/>
                <a:gd name="T14" fmla="*/ 694 w 776"/>
                <a:gd name="T15" fmla="*/ 150 h 776"/>
                <a:gd name="T16" fmla="*/ 723 w 776"/>
                <a:gd name="T17" fmla="*/ 191 h 776"/>
                <a:gd name="T18" fmla="*/ 744 w 776"/>
                <a:gd name="T19" fmla="*/ 237 h 776"/>
                <a:gd name="T20" fmla="*/ 761 w 776"/>
                <a:gd name="T21" fmla="*/ 285 h 776"/>
                <a:gd name="T22" fmla="*/ 772 w 776"/>
                <a:gd name="T23" fmla="*/ 336 h 776"/>
                <a:gd name="T24" fmla="*/ 776 w 776"/>
                <a:gd name="T25" fmla="*/ 387 h 776"/>
                <a:gd name="T26" fmla="*/ 772 w 776"/>
                <a:gd name="T27" fmla="*/ 440 h 776"/>
                <a:gd name="T28" fmla="*/ 761 w 776"/>
                <a:gd name="T29" fmla="*/ 491 h 776"/>
                <a:gd name="T30" fmla="*/ 744 w 776"/>
                <a:gd name="T31" fmla="*/ 539 h 776"/>
                <a:gd name="T32" fmla="*/ 723 w 776"/>
                <a:gd name="T33" fmla="*/ 584 h 776"/>
                <a:gd name="T34" fmla="*/ 694 w 776"/>
                <a:gd name="T35" fmla="*/ 626 h 776"/>
                <a:gd name="T36" fmla="*/ 662 w 776"/>
                <a:gd name="T37" fmla="*/ 662 h 776"/>
                <a:gd name="T38" fmla="*/ 624 w 776"/>
                <a:gd name="T39" fmla="*/ 696 h 776"/>
                <a:gd name="T40" fmla="*/ 584 w 776"/>
                <a:gd name="T41" fmla="*/ 723 h 776"/>
                <a:gd name="T42" fmla="*/ 539 w 776"/>
                <a:gd name="T43" fmla="*/ 746 h 776"/>
                <a:gd name="T44" fmla="*/ 491 w 776"/>
                <a:gd name="T45" fmla="*/ 762 h 776"/>
                <a:gd name="T46" fmla="*/ 441 w 776"/>
                <a:gd name="T47" fmla="*/ 773 h 776"/>
                <a:gd name="T48" fmla="*/ 388 w 776"/>
                <a:gd name="T49" fmla="*/ 776 h 776"/>
                <a:gd name="T50" fmla="*/ 335 w 776"/>
                <a:gd name="T51" fmla="*/ 773 h 776"/>
                <a:gd name="T52" fmla="*/ 285 w 776"/>
                <a:gd name="T53" fmla="*/ 762 h 776"/>
                <a:gd name="T54" fmla="*/ 237 w 776"/>
                <a:gd name="T55" fmla="*/ 746 h 776"/>
                <a:gd name="T56" fmla="*/ 192 w 776"/>
                <a:gd name="T57" fmla="*/ 723 h 776"/>
                <a:gd name="T58" fmla="*/ 152 w 776"/>
                <a:gd name="T59" fmla="*/ 696 h 776"/>
                <a:gd name="T60" fmla="*/ 114 w 776"/>
                <a:gd name="T61" fmla="*/ 662 h 776"/>
                <a:gd name="T62" fmla="*/ 82 w 776"/>
                <a:gd name="T63" fmla="*/ 626 h 776"/>
                <a:gd name="T64" fmla="*/ 53 w 776"/>
                <a:gd name="T65" fmla="*/ 584 h 776"/>
                <a:gd name="T66" fmla="*/ 31 w 776"/>
                <a:gd name="T67" fmla="*/ 539 h 776"/>
                <a:gd name="T68" fmla="*/ 15 w 776"/>
                <a:gd name="T69" fmla="*/ 491 h 776"/>
                <a:gd name="T70" fmla="*/ 4 w 776"/>
                <a:gd name="T71" fmla="*/ 440 h 776"/>
                <a:gd name="T72" fmla="*/ 0 w 776"/>
                <a:gd name="T73" fmla="*/ 387 h 776"/>
                <a:gd name="T74" fmla="*/ 4 w 776"/>
                <a:gd name="T75" fmla="*/ 336 h 776"/>
                <a:gd name="T76" fmla="*/ 15 w 776"/>
                <a:gd name="T77" fmla="*/ 285 h 776"/>
                <a:gd name="T78" fmla="*/ 31 w 776"/>
                <a:gd name="T79" fmla="*/ 237 h 776"/>
                <a:gd name="T80" fmla="*/ 53 w 776"/>
                <a:gd name="T81" fmla="*/ 191 h 776"/>
                <a:gd name="T82" fmla="*/ 82 w 776"/>
                <a:gd name="T83" fmla="*/ 150 h 776"/>
                <a:gd name="T84" fmla="*/ 114 w 776"/>
                <a:gd name="T85" fmla="*/ 113 h 776"/>
                <a:gd name="T86" fmla="*/ 152 w 776"/>
                <a:gd name="T87" fmla="*/ 81 h 776"/>
                <a:gd name="T88" fmla="*/ 192 w 776"/>
                <a:gd name="T89" fmla="*/ 53 h 776"/>
                <a:gd name="T90" fmla="*/ 237 w 776"/>
                <a:gd name="T91" fmla="*/ 30 h 776"/>
                <a:gd name="T92" fmla="*/ 285 w 776"/>
                <a:gd name="T93" fmla="*/ 13 h 776"/>
                <a:gd name="T94" fmla="*/ 335 w 776"/>
                <a:gd name="T95" fmla="*/ 4 h 776"/>
                <a:gd name="T96" fmla="*/ 388 w 776"/>
                <a:gd name="T97" fmla="*/ 0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6" h="776">
                  <a:moveTo>
                    <a:pt x="388" y="0"/>
                  </a:moveTo>
                  <a:lnTo>
                    <a:pt x="441" y="4"/>
                  </a:lnTo>
                  <a:lnTo>
                    <a:pt x="491" y="13"/>
                  </a:lnTo>
                  <a:lnTo>
                    <a:pt x="539" y="30"/>
                  </a:lnTo>
                  <a:lnTo>
                    <a:pt x="584" y="53"/>
                  </a:lnTo>
                  <a:lnTo>
                    <a:pt x="624" y="81"/>
                  </a:lnTo>
                  <a:lnTo>
                    <a:pt x="662" y="113"/>
                  </a:lnTo>
                  <a:lnTo>
                    <a:pt x="694" y="150"/>
                  </a:lnTo>
                  <a:lnTo>
                    <a:pt x="723" y="191"/>
                  </a:lnTo>
                  <a:lnTo>
                    <a:pt x="744" y="237"/>
                  </a:lnTo>
                  <a:lnTo>
                    <a:pt x="761" y="285"/>
                  </a:lnTo>
                  <a:lnTo>
                    <a:pt x="772" y="336"/>
                  </a:lnTo>
                  <a:lnTo>
                    <a:pt x="776" y="387"/>
                  </a:lnTo>
                  <a:lnTo>
                    <a:pt x="772" y="440"/>
                  </a:lnTo>
                  <a:lnTo>
                    <a:pt x="761" y="491"/>
                  </a:lnTo>
                  <a:lnTo>
                    <a:pt x="744" y="539"/>
                  </a:lnTo>
                  <a:lnTo>
                    <a:pt x="723" y="584"/>
                  </a:lnTo>
                  <a:lnTo>
                    <a:pt x="694" y="626"/>
                  </a:lnTo>
                  <a:lnTo>
                    <a:pt x="662" y="662"/>
                  </a:lnTo>
                  <a:lnTo>
                    <a:pt x="624" y="696"/>
                  </a:lnTo>
                  <a:lnTo>
                    <a:pt x="584" y="723"/>
                  </a:lnTo>
                  <a:lnTo>
                    <a:pt x="539" y="746"/>
                  </a:lnTo>
                  <a:lnTo>
                    <a:pt x="491" y="762"/>
                  </a:lnTo>
                  <a:lnTo>
                    <a:pt x="441" y="773"/>
                  </a:lnTo>
                  <a:lnTo>
                    <a:pt x="388" y="776"/>
                  </a:lnTo>
                  <a:lnTo>
                    <a:pt x="335" y="773"/>
                  </a:lnTo>
                  <a:lnTo>
                    <a:pt x="285" y="762"/>
                  </a:lnTo>
                  <a:lnTo>
                    <a:pt x="237" y="746"/>
                  </a:lnTo>
                  <a:lnTo>
                    <a:pt x="192" y="723"/>
                  </a:lnTo>
                  <a:lnTo>
                    <a:pt x="152" y="696"/>
                  </a:lnTo>
                  <a:lnTo>
                    <a:pt x="114" y="662"/>
                  </a:lnTo>
                  <a:lnTo>
                    <a:pt x="82" y="626"/>
                  </a:lnTo>
                  <a:lnTo>
                    <a:pt x="53" y="584"/>
                  </a:lnTo>
                  <a:lnTo>
                    <a:pt x="31" y="539"/>
                  </a:lnTo>
                  <a:lnTo>
                    <a:pt x="15" y="491"/>
                  </a:lnTo>
                  <a:lnTo>
                    <a:pt x="4" y="440"/>
                  </a:lnTo>
                  <a:lnTo>
                    <a:pt x="0" y="387"/>
                  </a:lnTo>
                  <a:lnTo>
                    <a:pt x="4" y="336"/>
                  </a:lnTo>
                  <a:lnTo>
                    <a:pt x="15" y="285"/>
                  </a:lnTo>
                  <a:lnTo>
                    <a:pt x="31" y="237"/>
                  </a:lnTo>
                  <a:lnTo>
                    <a:pt x="53" y="191"/>
                  </a:lnTo>
                  <a:lnTo>
                    <a:pt x="82" y="150"/>
                  </a:lnTo>
                  <a:lnTo>
                    <a:pt x="114" y="113"/>
                  </a:lnTo>
                  <a:lnTo>
                    <a:pt x="152" y="81"/>
                  </a:lnTo>
                  <a:lnTo>
                    <a:pt x="192" y="53"/>
                  </a:lnTo>
                  <a:lnTo>
                    <a:pt x="237" y="30"/>
                  </a:lnTo>
                  <a:lnTo>
                    <a:pt x="285" y="13"/>
                  </a:lnTo>
                  <a:lnTo>
                    <a:pt x="335" y="4"/>
                  </a:lnTo>
                  <a:lnTo>
                    <a:pt x="3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2" name="Freeform 380"/>
            <p:cNvSpPr>
              <a:spLocks/>
            </p:cNvSpPr>
            <p:nvPr/>
          </p:nvSpPr>
          <p:spPr bwMode="auto">
            <a:xfrm>
              <a:off x="2649" y="3301"/>
              <a:ext cx="249" cy="436"/>
            </a:xfrm>
            <a:custGeom>
              <a:avLst/>
              <a:gdLst>
                <a:gd name="T0" fmla="*/ 1056 w 1248"/>
                <a:gd name="T1" fmla="*/ 0 h 2179"/>
                <a:gd name="T2" fmla="*/ 1123 w 1248"/>
                <a:gd name="T3" fmla="*/ 12 h 2179"/>
                <a:gd name="T4" fmla="*/ 1180 w 1248"/>
                <a:gd name="T5" fmla="*/ 45 h 2179"/>
                <a:gd name="T6" fmla="*/ 1222 w 1248"/>
                <a:gd name="T7" fmla="*/ 95 h 2179"/>
                <a:gd name="T8" fmla="*/ 1245 w 1248"/>
                <a:gd name="T9" fmla="*/ 157 h 2179"/>
                <a:gd name="T10" fmla="*/ 1248 w 1248"/>
                <a:gd name="T11" fmla="*/ 269 h 2179"/>
                <a:gd name="T12" fmla="*/ 1153 w 1248"/>
                <a:gd name="T13" fmla="*/ 324 h 2179"/>
                <a:gd name="T14" fmla="*/ 1073 w 1248"/>
                <a:gd name="T15" fmla="*/ 399 h 2179"/>
                <a:gd name="T16" fmla="*/ 1013 w 1248"/>
                <a:gd name="T17" fmla="*/ 490 h 2179"/>
                <a:gd name="T18" fmla="*/ 973 w 1248"/>
                <a:gd name="T19" fmla="*/ 595 h 2179"/>
                <a:gd name="T20" fmla="*/ 960 w 1248"/>
                <a:gd name="T21" fmla="*/ 708 h 2179"/>
                <a:gd name="T22" fmla="*/ 962 w 1248"/>
                <a:gd name="T23" fmla="*/ 1764 h 2179"/>
                <a:gd name="T24" fmla="*/ 982 w 1248"/>
                <a:gd name="T25" fmla="*/ 1856 h 2179"/>
                <a:gd name="T26" fmla="*/ 1018 w 1248"/>
                <a:gd name="T27" fmla="*/ 1940 h 2179"/>
                <a:gd name="T28" fmla="*/ 1014 w 1248"/>
                <a:gd name="T29" fmla="*/ 2020 h 2179"/>
                <a:gd name="T30" fmla="*/ 991 w 1248"/>
                <a:gd name="T31" fmla="*/ 2082 h 2179"/>
                <a:gd name="T32" fmla="*/ 949 w 1248"/>
                <a:gd name="T33" fmla="*/ 2133 h 2179"/>
                <a:gd name="T34" fmla="*/ 893 w 1248"/>
                <a:gd name="T35" fmla="*/ 2167 h 2179"/>
                <a:gd name="T36" fmla="*/ 826 w 1248"/>
                <a:gd name="T37" fmla="*/ 2179 h 2179"/>
                <a:gd name="T38" fmla="*/ 388 w 1248"/>
                <a:gd name="T39" fmla="*/ 2175 h 2179"/>
                <a:gd name="T40" fmla="*/ 325 w 1248"/>
                <a:gd name="T41" fmla="*/ 2152 h 2179"/>
                <a:gd name="T42" fmla="*/ 276 w 1248"/>
                <a:gd name="T43" fmla="*/ 2110 h 2179"/>
                <a:gd name="T44" fmla="*/ 242 w 1248"/>
                <a:gd name="T45" fmla="*/ 2052 h 2179"/>
                <a:gd name="T46" fmla="*/ 230 w 1248"/>
                <a:gd name="T47" fmla="*/ 1986 h 2179"/>
                <a:gd name="T48" fmla="*/ 192 w 1248"/>
                <a:gd name="T49" fmla="*/ 1216 h 2179"/>
                <a:gd name="T50" fmla="*/ 123 w 1248"/>
                <a:gd name="T51" fmla="*/ 1204 h 2179"/>
                <a:gd name="T52" fmla="*/ 67 w 1248"/>
                <a:gd name="T53" fmla="*/ 1170 h 2179"/>
                <a:gd name="T54" fmla="*/ 25 w 1248"/>
                <a:gd name="T55" fmla="*/ 1120 h 2179"/>
                <a:gd name="T56" fmla="*/ 2 w 1248"/>
                <a:gd name="T57" fmla="*/ 1057 h 2179"/>
                <a:gd name="T58" fmla="*/ 0 w 1248"/>
                <a:gd name="T59" fmla="*/ 192 h 2179"/>
                <a:gd name="T60" fmla="*/ 12 w 1248"/>
                <a:gd name="T61" fmla="*/ 125 h 2179"/>
                <a:gd name="T62" fmla="*/ 45 w 1248"/>
                <a:gd name="T63" fmla="*/ 68 h 2179"/>
                <a:gd name="T64" fmla="*/ 95 w 1248"/>
                <a:gd name="T65" fmla="*/ 26 h 2179"/>
                <a:gd name="T66" fmla="*/ 157 w 1248"/>
                <a:gd name="T67" fmla="*/ 3 h 2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2179">
                  <a:moveTo>
                    <a:pt x="192" y="0"/>
                  </a:moveTo>
                  <a:lnTo>
                    <a:pt x="1056" y="0"/>
                  </a:lnTo>
                  <a:lnTo>
                    <a:pt x="1091" y="3"/>
                  </a:lnTo>
                  <a:lnTo>
                    <a:pt x="1123" y="12"/>
                  </a:lnTo>
                  <a:lnTo>
                    <a:pt x="1153" y="26"/>
                  </a:lnTo>
                  <a:lnTo>
                    <a:pt x="1180" y="45"/>
                  </a:lnTo>
                  <a:lnTo>
                    <a:pt x="1203" y="68"/>
                  </a:lnTo>
                  <a:lnTo>
                    <a:pt x="1222" y="95"/>
                  </a:lnTo>
                  <a:lnTo>
                    <a:pt x="1236" y="125"/>
                  </a:lnTo>
                  <a:lnTo>
                    <a:pt x="1245" y="157"/>
                  </a:lnTo>
                  <a:lnTo>
                    <a:pt x="1248" y="192"/>
                  </a:lnTo>
                  <a:lnTo>
                    <a:pt x="1248" y="269"/>
                  </a:lnTo>
                  <a:lnTo>
                    <a:pt x="1199" y="294"/>
                  </a:lnTo>
                  <a:lnTo>
                    <a:pt x="1153" y="324"/>
                  </a:lnTo>
                  <a:lnTo>
                    <a:pt x="1111" y="359"/>
                  </a:lnTo>
                  <a:lnTo>
                    <a:pt x="1073" y="399"/>
                  </a:lnTo>
                  <a:lnTo>
                    <a:pt x="1041" y="444"/>
                  </a:lnTo>
                  <a:lnTo>
                    <a:pt x="1013" y="490"/>
                  </a:lnTo>
                  <a:lnTo>
                    <a:pt x="990" y="541"/>
                  </a:lnTo>
                  <a:lnTo>
                    <a:pt x="973" y="595"/>
                  </a:lnTo>
                  <a:lnTo>
                    <a:pt x="964" y="651"/>
                  </a:lnTo>
                  <a:lnTo>
                    <a:pt x="960" y="708"/>
                  </a:lnTo>
                  <a:lnTo>
                    <a:pt x="960" y="1717"/>
                  </a:lnTo>
                  <a:lnTo>
                    <a:pt x="962" y="1764"/>
                  </a:lnTo>
                  <a:lnTo>
                    <a:pt x="970" y="1811"/>
                  </a:lnTo>
                  <a:lnTo>
                    <a:pt x="982" y="1856"/>
                  </a:lnTo>
                  <a:lnTo>
                    <a:pt x="999" y="1900"/>
                  </a:lnTo>
                  <a:lnTo>
                    <a:pt x="1018" y="1940"/>
                  </a:lnTo>
                  <a:lnTo>
                    <a:pt x="1018" y="1986"/>
                  </a:lnTo>
                  <a:lnTo>
                    <a:pt x="1014" y="2020"/>
                  </a:lnTo>
                  <a:lnTo>
                    <a:pt x="1006" y="2052"/>
                  </a:lnTo>
                  <a:lnTo>
                    <a:pt x="991" y="2082"/>
                  </a:lnTo>
                  <a:lnTo>
                    <a:pt x="972" y="2110"/>
                  </a:lnTo>
                  <a:lnTo>
                    <a:pt x="949" y="2133"/>
                  </a:lnTo>
                  <a:lnTo>
                    <a:pt x="923" y="2152"/>
                  </a:lnTo>
                  <a:lnTo>
                    <a:pt x="893" y="2167"/>
                  </a:lnTo>
                  <a:lnTo>
                    <a:pt x="860" y="2175"/>
                  </a:lnTo>
                  <a:lnTo>
                    <a:pt x="826" y="2179"/>
                  </a:lnTo>
                  <a:lnTo>
                    <a:pt x="422" y="2179"/>
                  </a:lnTo>
                  <a:lnTo>
                    <a:pt x="388" y="2175"/>
                  </a:lnTo>
                  <a:lnTo>
                    <a:pt x="355" y="2167"/>
                  </a:lnTo>
                  <a:lnTo>
                    <a:pt x="325" y="2152"/>
                  </a:lnTo>
                  <a:lnTo>
                    <a:pt x="299" y="2133"/>
                  </a:lnTo>
                  <a:lnTo>
                    <a:pt x="276" y="2110"/>
                  </a:lnTo>
                  <a:lnTo>
                    <a:pt x="257" y="2082"/>
                  </a:lnTo>
                  <a:lnTo>
                    <a:pt x="242" y="2052"/>
                  </a:lnTo>
                  <a:lnTo>
                    <a:pt x="234" y="2020"/>
                  </a:lnTo>
                  <a:lnTo>
                    <a:pt x="230" y="1986"/>
                  </a:lnTo>
                  <a:lnTo>
                    <a:pt x="230" y="1216"/>
                  </a:lnTo>
                  <a:lnTo>
                    <a:pt x="192" y="1216"/>
                  </a:lnTo>
                  <a:lnTo>
                    <a:pt x="157" y="1212"/>
                  </a:lnTo>
                  <a:lnTo>
                    <a:pt x="123" y="1204"/>
                  </a:lnTo>
                  <a:lnTo>
                    <a:pt x="93" y="1190"/>
                  </a:lnTo>
                  <a:lnTo>
                    <a:pt x="67" y="1170"/>
                  </a:lnTo>
                  <a:lnTo>
                    <a:pt x="44" y="1147"/>
                  </a:lnTo>
                  <a:lnTo>
                    <a:pt x="25" y="1120"/>
                  </a:lnTo>
                  <a:lnTo>
                    <a:pt x="12" y="1090"/>
                  </a:lnTo>
                  <a:lnTo>
                    <a:pt x="2" y="1057"/>
                  </a:lnTo>
                  <a:lnTo>
                    <a:pt x="0" y="1024"/>
                  </a:lnTo>
                  <a:lnTo>
                    <a:pt x="0" y="192"/>
                  </a:lnTo>
                  <a:lnTo>
                    <a:pt x="3" y="157"/>
                  </a:lnTo>
                  <a:lnTo>
                    <a:pt x="12" y="125"/>
                  </a:lnTo>
                  <a:lnTo>
                    <a:pt x="26" y="95"/>
                  </a:lnTo>
                  <a:lnTo>
                    <a:pt x="45" y="68"/>
                  </a:lnTo>
                  <a:lnTo>
                    <a:pt x="68" y="45"/>
                  </a:lnTo>
                  <a:lnTo>
                    <a:pt x="95" y="26"/>
                  </a:lnTo>
                  <a:lnTo>
                    <a:pt x="125" y="12"/>
                  </a:lnTo>
                  <a:lnTo>
                    <a:pt x="157" y="3"/>
                  </a:lnTo>
                  <a:lnTo>
                    <a:pt x="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3" name="Freeform 381"/>
            <p:cNvSpPr>
              <a:spLocks/>
            </p:cNvSpPr>
            <p:nvPr/>
          </p:nvSpPr>
          <p:spPr bwMode="auto">
            <a:xfrm>
              <a:off x="3233" y="3117"/>
              <a:ext cx="154" cy="155"/>
            </a:xfrm>
            <a:custGeom>
              <a:avLst/>
              <a:gdLst>
                <a:gd name="T0" fmla="*/ 388 w 774"/>
                <a:gd name="T1" fmla="*/ 0 h 776"/>
                <a:gd name="T2" fmla="*/ 439 w 774"/>
                <a:gd name="T3" fmla="*/ 4 h 776"/>
                <a:gd name="T4" fmla="*/ 490 w 774"/>
                <a:gd name="T5" fmla="*/ 13 h 776"/>
                <a:gd name="T6" fmla="*/ 538 w 774"/>
                <a:gd name="T7" fmla="*/ 30 h 776"/>
                <a:gd name="T8" fmla="*/ 583 w 774"/>
                <a:gd name="T9" fmla="*/ 53 h 776"/>
                <a:gd name="T10" fmla="*/ 624 w 774"/>
                <a:gd name="T11" fmla="*/ 81 h 776"/>
                <a:gd name="T12" fmla="*/ 661 w 774"/>
                <a:gd name="T13" fmla="*/ 113 h 776"/>
                <a:gd name="T14" fmla="*/ 694 w 774"/>
                <a:gd name="T15" fmla="*/ 150 h 776"/>
                <a:gd name="T16" fmla="*/ 722 w 774"/>
                <a:gd name="T17" fmla="*/ 191 h 776"/>
                <a:gd name="T18" fmla="*/ 744 w 774"/>
                <a:gd name="T19" fmla="*/ 237 h 776"/>
                <a:gd name="T20" fmla="*/ 761 w 774"/>
                <a:gd name="T21" fmla="*/ 285 h 776"/>
                <a:gd name="T22" fmla="*/ 771 w 774"/>
                <a:gd name="T23" fmla="*/ 336 h 776"/>
                <a:gd name="T24" fmla="*/ 774 w 774"/>
                <a:gd name="T25" fmla="*/ 387 h 776"/>
                <a:gd name="T26" fmla="*/ 771 w 774"/>
                <a:gd name="T27" fmla="*/ 440 h 776"/>
                <a:gd name="T28" fmla="*/ 761 w 774"/>
                <a:gd name="T29" fmla="*/ 491 h 776"/>
                <a:gd name="T30" fmla="*/ 744 w 774"/>
                <a:gd name="T31" fmla="*/ 539 h 776"/>
                <a:gd name="T32" fmla="*/ 722 w 774"/>
                <a:gd name="T33" fmla="*/ 584 h 776"/>
                <a:gd name="T34" fmla="*/ 694 w 774"/>
                <a:gd name="T35" fmla="*/ 626 h 776"/>
                <a:gd name="T36" fmla="*/ 661 w 774"/>
                <a:gd name="T37" fmla="*/ 662 h 776"/>
                <a:gd name="T38" fmla="*/ 624 w 774"/>
                <a:gd name="T39" fmla="*/ 696 h 776"/>
                <a:gd name="T40" fmla="*/ 583 w 774"/>
                <a:gd name="T41" fmla="*/ 723 h 776"/>
                <a:gd name="T42" fmla="*/ 538 w 774"/>
                <a:gd name="T43" fmla="*/ 746 h 776"/>
                <a:gd name="T44" fmla="*/ 490 w 774"/>
                <a:gd name="T45" fmla="*/ 762 h 776"/>
                <a:gd name="T46" fmla="*/ 439 w 774"/>
                <a:gd name="T47" fmla="*/ 773 h 776"/>
                <a:gd name="T48" fmla="*/ 388 w 774"/>
                <a:gd name="T49" fmla="*/ 776 h 776"/>
                <a:gd name="T50" fmla="*/ 335 w 774"/>
                <a:gd name="T51" fmla="*/ 773 h 776"/>
                <a:gd name="T52" fmla="*/ 285 w 774"/>
                <a:gd name="T53" fmla="*/ 762 h 776"/>
                <a:gd name="T54" fmla="*/ 237 w 774"/>
                <a:gd name="T55" fmla="*/ 746 h 776"/>
                <a:gd name="T56" fmla="*/ 192 w 774"/>
                <a:gd name="T57" fmla="*/ 723 h 776"/>
                <a:gd name="T58" fmla="*/ 151 w 774"/>
                <a:gd name="T59" fmla="*/ 696 h 776"/>
                <a:gd name="T60" fmla="*/ 114 w 774"/>
                <a:gd name="T61" fmla="*/ 662 h 776"/>
                <a:gd name="T62" fmla="*/ 81 w 774"/>
                <a:gd name="T63" fmla="*/ 626 h 776"/>
                <a:gd name="T64" fmla="*/ 53 w 774"/>
                <a:gd name="T65" fmla="*/ 584 h 776"/>
                <a:gd name="T66" fmla="*/ 30 w 774"/>
                <a:gd name="T67" fmla="*/ 539 h 776"/>
                <a:gd name="T68" fmla="*/ 14 w 774"/>
                <a:gd name="T69" fmla="*/ 491 h 776"/>
                <a:gd name="T70" fmla="*/ 4 w 774"/>
                <a:gd name="T71" fmla="*/ 440 h 776"/>
                <a:gd name="T72" fmla="*/ 0 w 774"/>
                <a:gd name="T73" fmla="*/ 387 h 776"/>
                <a:gd name="T74" fmla="*/ 4 w 774"/>
                <a:gd name="T75" fmla="*/ 336 h 776"/>
                <a:gd name="T76" fmla="*/ 14 w 774"/>
                <a:gd name="T77" fmla="*/ 285 h 776"/>
                <a:gd name="T78" fmla="*/ 30 w 774"/>
                <a:gd name="T79" fmla="*/ 237 h 776"/>
                <a:gd name="T80" fmla="*/ 53 w 774"/>
                <a:gd name="T81" fmla="*/ 191 h 776"/>
                <a:gd name="T82" fmla="*/ 81 w 774"/>
                <a:gd name="T83" fmla="*/ 150 h 776"/>
                <a:gd name="T84" fmla="*/ 114 w 774"/>
                <a:gd name="T85" fmla="*/ 113 h 776"/>
                <a:gd name="T86" fmla="*/ 151 w 774"/>
                <a:gd name="T87" fmla="*/ 81 h 776"/>
                <a:gd name="T88" fmla="*/ 192 w 774"/>
                <a:gd name="T89" fmla="*/ 53 h 776"/>
                <a:gd name="T90" fmla="*/ 237 w 774"/>
                <a:gd name="T91" fmla="*/ 30 h 776"/>
                <a:gd name="T92" fmla="*/ 285 w 774"/>
                <a:gd name="T93" fmla="*/ 13 h 776"/>
                <a:gd name="T94" fmla="*/ 335 w 774"/>
                <a:gd name="T95" fmla="*/ 4 h 776"/>
                <a:gd name="T96" fmla="*/ 388 w 774"/>
                <a:gd name="T97" fmla="*/ 0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74" h="776">
                  <a:moveTo>
                    <a:pt x="388" y="0"/>
                  </a:moveTo>
                  <a:lnTo>
                    <a:pt x="439" y="4"/>
                  </a:lnTo>
                  <a:lnTo>
                    <a:pt x="490" y="13"/>
                  </a:lnTo>
                  <a:lnTo>
                    <a:pt x="538" y="30"/>
                  </a:lnTo>
                  <a:lnTo>
                    <a:pt x="583" y="53"/>
                  </a:lnTo>
                  <a:lnTo>
                    <a:pt x="624" y="81"/>
                  </a:lnTo>
                  <a:lnTo>
                    <a:pt x="661" y="113"/>
                  </a:lnTo>
                  <a:lnTo>
                    <a:pt x="694" y="150"/>
                  </a:lnTo>
                  <a:lnTo>
                    <a:pt x="722" y="191"/>
                  </a:lnTo>
                  <a:lnTo>
                    <a:pt x="744" y="237"/>
                  </a:lnTo>
                  <a:lnTo>
                    <a:pt x="761" y="285"/>
                  </a:lnTo>
                  <a:lnTo>
                    <a:pt x="771" y="336"/>
                  </a:lnTo>
                  <a:lnTo>
                    <a:pt x="774" y="387"/>
                  </a:lnTo>
                  <a:lnTo>
                    <a:pt x="771" y="440"/>
                  </a:lnTo>
                  <a:lnTo>
                    <a:pt x="761" y="491"/>
                  </a:lnTo>
                  <a:lnTo>
                    <a:pt x="744" y="539"/>
                  </a:lnTo>
                  <a:lnTo>
                    <a:pt x="722" y="584"/>
                  </a:lnTo>
                  <a:lnTo>
                    <a:pt x="694" y="626"/>
                  </a:lnTo>
                  <a:lnTo>
                    <a:pt x="661" y="662"/>
                  </a:lnTo>
                  <a:lnTo>
                    <a:pt x="624" y="696"/>
                  </a:lnTo>
                  <a:lnTo>
                    <a:pt x="583" y="723"/>
                  </a:lnTo>
                  <a:lnTo>
                    <a:pt x="538" y="746"/>
                  </a:lnTo>
                  <a:lnTo>
                    <a:pt x="490" y="762"/>
                  </a:lnTo>
                  <a:lnTo>
                    <a:pt x="439" y="773"/>
                  </a:lnTo>
                  <a:lnTo>
                    <a:pt x="388" y="776"/>
                  </a:lnTo>
                  <a:lnTo>
                    <a:pt x="335" y="773"/>
                  </a:lnTo>
                  <a:lnTo>
                    <a:pt x="285" y="762"/>
                  </a:lnTo>
                  <a:lnTo>
                    <a:pt x="237" y="746"/>
                  </a:lnTo>
                  <a:lnTo>
                    <a:pt x="192" y="723"/>
                  </a:lnTo>
                  <a:lnTo>
                    <a:pt x="151" y="696"/>
                  </a:lnTo>
                  <a:lnTo>
                    <a:pt x="114" y="662"/>
                  </a:lnTo>
                  <a:lnTo>
                    <a:pt x="81" y="626"/>
                  </a:lnTo>
                  <a:lnTo>
                    <a:pt x="53" y="584"/>
                  </a:lnTo>
                  <a:lnTo>
                    <a:pt x="30" y="539"/>
                  </a:lnTo>
                  <a:lnTo>
                    <a:pt x="14" y="491"/>
                  </a:lnTo>
                  <a:lnTo>
                    <a:pt x="4" y="440"/>
                  </a:lnTo>
                  <a:lnTo>
                    <a:pt x="0" y="387"/>
                  </a:lnTo>
                  <a:lnTo>
                    <a:pt x="4" y="336"/>
                  </a:lnTo>
                  <a:lnTo>
                    <a:pt x="14" y="285"/>
                  </a:lnTo>
                  <a:lnTo>
                    <a:pt x="30" y="237"/>
                  </a:lnTo>
                  <a:lnTo>
                    <a:pt x="53" y="191"/>
                  </a:lnTo>
                  <a:lnTo>
                    <a:pt x="81" y="150"/>
                  </a:lnTo>
                  <a:lnTo>
                    <a:pt x="114" y="113"/>
                  </a:lnTo>
                  <a:lnTo>
                    <a:pt x="151" y="81"/>
                  </a:lnTo>
                  <a:lnTo>
                    <a:pt x="192" y="53"/>
                  </a:lnTo>
                  <a:lnTo>
                    <a:pt x="237" y="30"/>
                  </a:lnTo>
                  <a:lnTo>
                    <a:pt x="285" y="13"/>
                  </a:lnTo>
                  <a:lnTo>
                    <a:pt x="335" y="4"/>
                  </a:lnTo>
                  <a:lnTo>
                    <a:pt x="3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4" name="Freeform 382"/>
            <p:cNvSpPr>
              <a:spLocks/>
            </p:cNvSpPr>
            <p:nvPr/>
          </p:nvSpPr>
          <p:spPr bwMode="auto">
            <a:xfrm>
              <a:off x="3185" y="3300"/>
              <a:ext cx="249" cy="435"/>
            </a:xfrm>
            <a:custGeom>
              <a:avLst/>
              <a:gdLst>
                <a:gd name="T0" fmla="*/ 1056 w 1248"/>
                <a:gd name="T1" fmla="*/ 0 h 2175"/>
                <a:gd name="T2" fmla="*/ 1124 w 1248"/>
                <a:gd name="T3" fmla="*/ 12 h 2175"/>
                <a:gd name="T4" fmla="*/ 1180 w 1248"/>
                <a:gd name="T5" fmla="*/ 46 h 2175"/>
                <a:gd name="T6" fmla="*/ 1222 w 1248"/>
                <a:gd name="T7" fmla="*/ 96 h 2175"/>
                <a:gd name="T8" fmla="*/ 1245 w 1248"/>
                <a:gd name="T9" fmla="*/ 159 h 2175"/>
                <a:gd name="T10" fmla="*/ 1248 w 1248"/>
                <a:gd name="T11" fmla="*/ 1020 h 2175"/>
                <a:gd name="T12" fmla="*/ 1236 w 1248"/>
                <a:gd name="T13" fmla="*/ 1088 h 2175"/>
                <a:gd name="T14" fmla="*/ 1203 w 1248"/>
                <a:gd name="T15" fmla="*/ 1144 h 2175"/>
                <a:gd name="T16" fmla="*/ 1154 w 1248"/>
                <a:gd name="T17" fmla="*/ 1186 h 2175"/>
                <a:gd name="T18" fmla="*/ 1091 w 1248"/>
                <a:gd name="T19" fmla="*/ 1210 h 2175"/>
                <a:gd name="T20" fmla="*/ 1018 w 1248"/>
                <a:gd name="T21" fmla="*/ 1213 h 2175"/>
                <a:gd name="T22" fmla="*/ 1014 w 1248"/>
                <a:gd name="T23" fmla="*/ 2018 h 2175"/>
                <a:gd name="T24" fmla="*/ 992 w 1248"/>
                <a:gd name="T25" fmla="*/ 2080 h 2175"/>
                <a:gd name="T26" fmla="*/ 949 w 1248"/>
                <a:gd name="T27" fmla="*/ 2131 h 2175"/>
                <a:gd name="T28" fmla="*/ 893 w 1248"/>
                <a:gd name="T29" fmla="*/ 2163 h 2175"/>
                <a:gd name="T30" fmla="*/ 826 w 1248"/>
                <a:gd name="T31" fmla="*/ 2175 h 2175"/>
                <a:gd name="T32" fmla="*/ 388 w 1248"/>
                <a:gd name="T33" fmla="*/ 2173 h 2175"/>
                <a:gd name="T34" fmla="*/ 325 w 1248"/>
                <a:gd name="T35" fmla="*/ 2149 h 2175"/>
                <a:gd name="T36" fmla="*/ 276 w 1248"/>
                <a:gd name="T37" fmla="*/ 2107 h 2175"/>
                <a:gd name="T38" fmla="*/ 242 w 1248"/>
                <a:gd name="T39" fmla="*/ 2050 h 2175"/>
                <a:gd name="T40" fmla="*/ 230 w 1248"/>
                <a:gd name="T41" fmla="*/ 1983 h 2175"/>
                <a:gd name="T42" fmla="*/ 251 w 1248"/>
                <a:gd name="T43" fmla="*/ 1896 h 2175"/>
                <a:gd name="T44" fmla="*/ 278 w 1248"/>
                <a:gd name="T45" fmla="*/ 1808 h 2175"/>
                <a:gd name="T46" fmla="*/ 288 w 1248"/>
                <a:gd name="T47" fmla="*/ 1713 h 2175"/>
                <a:gd name="T48" fmla="*/ 284 w 1248"/>
                <a:gd name="T49" fmla="*/ 652 h 2175"/>
                <a:gd name="T50" fmla="*/ 258 w 1248"/>
                <a:gd name="T51" fmla="*/ 543 h 2175"/>
                <a:gd name="T52" fmla="*/ 208 w 1248"/>
                <a:gd name="T53" fmla="*/ 444 h 2175"/>
                <a:gd name="T54" fmla="*/ 137 w 1248"/>
                <a:gd name="T55" fmla="*/ 361 h 2175"/>
                <a:gd name="T56" fmla="*/ 49 w 1248"/>
                <a:gd name="T57" fmla="*/ 295 h 2175"/>
                <a:gd name="T58" fmla="*/ 0 w 1248"/>
                <a:gd name="T59" fmla="*/ 192 h 2175"/>
                <a:gd name="T60" fmla="*/ 12 w 1248"/>
                <a:gd name="T61" fmla="*/ 126 h 2175"/>
                <a:gd name="T62" fmla="*/ 46 w 1248"/>
                <a:gd name="T63" fmla="*/ 69 h 2175"/>
                <a:gd name="T64" fmla="*/ 95 w 1248"/>
                <a:gd name="T65" fmla="*/ 26 h 2175"/>
                <a:gd name="T66" fmla="*/ 157 w 1248"/>
                <a:gd name="T67" fmla="*/ 4 h 2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48" h="2175">
                  <a:moveTo>
                    <a:pt x="192" y="0"/>
                  </a:moveTo>
                  <a:lnTo>
                    <a:pt x="1056" y="0"/>
                  </a:lnTo>
                  <a:lnTo>
                    <a:pt x="1091" y="4"/>
                  </a:lnTo>
                  <a:lnTo>
                    <a:pt x="1124" y="12"/>
                  </a:lnTo>
                  <a:lnTo>
                    <a:pt x="1154" y="26"/>
                  </a:lnTo>
                  <a:lnTo>
                    <a:pt x="1180" y="46"/>
                  </a:lnTo>
                  <a:lnTo>
                    <a:pt x="1203" y="69"/>
                  </a:lnTo>
                  <a:lnTo>
                    <a:pt x="1222" y="96"/>
                  </a:lnTo>
                  <a:lnTo>
                    <a:pt x="1236" y="126"/>
                  </a:lnTo>
                  <a:lnTo>
                    <a:pt x="1245" y="159"/>
                  </a:lnTo>
                  <a:lnTo>
                    <a:pt x="1248" y="192"/>
                  </a:lnTo>
                  <a:lnTo>
                    <a:pt x="1248" y="1020"/>
                  </a:lnTo>
                  <a:lnTo>
                    <a:pt x="1245" y="1055"/>
                  </a:lnTo>
                  <a:lnTo>
                    <a:pt x="1236" y="1088"/>
                  </a:lnTo>
                  <a:lnTo>
                    <a:pt x="1222" y="1118"/>
                  </a:lnTo>
                  <a:lnTo>
                    <a:pt x="1203" y="1144"/>
                  </a:lnTo>
                  <a:lnTo>
                    <a:pt x="1180" y="1168"/>
                  </a:lnTo>
                  <a:lnTo>
                    <a:pt x="1154" y="1186"/>
                  </a:lnTo>
                  <a:lnTo>
                    <a:pt x="1124" y="1201"/>
                  </a:lnTo>
                  <a:lnTo>
                    <a:pt x="1091" y="1210"/>
                  </a:lnTo>
                  <a:lnTo>
                    <a:pt x="1056" y="1213"/>
                  </a:lnTo>
                  <a:lnTo>
                    <a:pt x="1018" y="1213"/>
                  </a:lnTo>
                  <a:lnTo>
                    <a:pt x="1018" y="1983"/>
                  </a:lnTo>
                  <a:lnTo>
                    <a:pt x="1014" y="2018"/>
                  </a:lnTo>
                  <a:lnTo>
                    <a:pt x="1006" y="2050"/>
                  </a:lnTo>
                  <a:lnTo>
                    <a:pt x="992" y="2080"/>
                  </a:lnTo>
                  <a:lnTo>
                    <a:pt x="972" y="2107"/>
                  </a:lnTo>
                  <a:lnTo>
                    <a:pt x="949" y="2131"/>
                  </a:lnTo>
                  <a:lnTo>
                    <a:pt x="923" y="2149"/>
                  </a:lnTo>
                  <a:lnTo>
                    <a:pt x="893" y="2163"/>
                  </a:lnTo>
                  <a:lnTo>
                    <a:pt x="861" y="2173"/>
                  </a:lnTo>
                  <a:lnTo>
                    <a:pt x="826" y="2175"/>
                  </a:lnTo>
                  <a:lnTo>
                    <a:pt x="423" y="2175"/>
                  </a:lnTo>
                  <a:lnTo>
                    <a:pt x="388" y="2173"/>
                  </a:lnTo>
                  <a:lnTo>
                    <a:pt x="355" y="2163"/>
                  </a:lnTo>
                  <a:lnTo>
                    <a:pt x="325" y="2149"/>
                  </a:lnTo>
                  <a:lnTo>
                    <a:pt x="299" y="2131"/>
                  </a:lnTo>
                  <a:lnTo>
                    <a:pt x="276" y="2107"/>
                  </a:lnTo>
                  <a:lnTo>
                    <a:pt x="257" y="2080"/>
                  </a:lnTo>
                  <a:lnTo>
                    <a:pt x="242" y="2050"/>
                  </a:lnTo>
                  <a:lnTo>
                    <a:pt x="234" y="2018"/>
                  </a:lnTo>
                  <a:lnTo>
                    <a:pt x="230" y="1983"/>
                  </a:lnTo>
                  <a:lnTo>
                    <a:pt x="230" y="1938"/>
                  </a:lnTo>
                  <a:lnTo>
                    <a:pt x="251" y="1896"/>
                  </a:lnTo>
                  <a:lnTo>
                    <a:pt x="268" y="1853"/>
                  </a:lnTo>
                  <a:lnTo>
                    <a:pt x="278" y="1808"/>
                  </a:lnTo>
                  <a:lnTo>
                    <a:pt x="286" y="1762"/>
                  </a:lnTo>
                  <a:lnTo>
                    <a:pt x="288" y="1713"/>
                  </a:lnTo>
                  <a:lnTo>
                    <a:pt x="288" y="710"/>
                  </a:lnTo>
                  <a:lnTo>
                    <a:pt x="284" y="652"/>
                  </a:lnTo>
                  <a:lnTo>
                    <a:pt x="275" y="596"/>
                  </a:lnTo>
                  <a:lnTo>
                    <a:pt x="258" y="543"/>
                  </a:lnTo>
                  <a:lnTo>
                    <a:pt x="235" y="491"/>
                  </a:lnTo>
                  <a:lnTo>
                    <a:pt x="208" y="444"/>
                  </a:lnTo>
                  <a:lnTo>
                    <a:pt x="175" y="401"/>
                  </a:lnTo>
                  <a:lnTo>
                    <a:pt x="137" y="361"/>
                  </a:lnTo>
                  <a:lnTo>
                    <a:pt x="95" y="325"/>
                  </a:lnTo>
                  <a:lnTo>
                    <a:pt x="49" y="295"/>
                  </a:lnTo>
                  <a:lnTo>
                    <a:pt x="0" y="269"/>
                  </a:lnTo>
                  <a:lnTo>
                    <a:pt x="0" y="192"/>
                  </a:lnTo>
                  <a:lnTo>
                    <a:pt x="4" y="159"/>
                  </a:lnTo>
                  <a:lnTo>
                    <a:pt x="12" y="126"/>
                  </a:lnTo>
                  <a:lnTo>
                    <a:pt x="26" y="96"/>
                  </a:lnTo>
                  <a:lnTo>
                    <a:pt x="46" y="69"/>
                  </a:lnTo>
                  <a:lnTo>
                    <a:pt x="68" y="46"/>
                  </a:lnTo>
                  <a:lnTo>
                    <a:pt x="95" y="26"/>
                  </a:lnTo>
                  <a:lnTo>
                    <a:pt x="125" y="12"/>
                  </a:lnTo>
                  <a:lnTo>
                    <a:pt x="157" y="4"/>
                  </a:lnTo>
                  <a:lnTo>
                    <a:pt x="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5" name="Freeform 383"/>
            <p:cNvSpPr>
              <a:spLocks/>
            </p:cNvSpPr>
            <p:nvPr/>
          </p:nvSpPr>
          <p:spPr bwMode="auto">
            <a:xfrm>
              <a:off x="2899" y="3404"/>
              <a:ext cx="286" cy="499"/>
            </a:xfrm>
            <a:custGeom>
              <a:avLst/>
              <a:gdLst>
                <a:gd name="T0" fmla="*/ 192 w 1431"/>
                <a:gd name="T1" fmla="*/ 0 h 2493"/>
                <a:gd name="T2" fmla="*/ 1239 w 1431"/>
                <a:gd name="T3" fmla="*/ 0 h 2493"/>
                <a:gd name="T4" fmla="*/ 1272 w 1431"/>
                <a:gd name="T5" fmla="*/ 3 h 2493"/>
                <a:gd name="T6" fmla="*/ 1305 w 1431"/>
                <a:gd name="T7" fmla="*/ 12 h 2493"/>
                <a:gd name="T8" fmla="*/ 1335 w 1431"/>
                <a:gd name="T9" fmla="*/ 26 h 2493"/>
                <a:gd name="T10" fmla="*/ 1362 w 1431"/>
                <a:gd name="T11" fmla="*/ 45 h 2493"/>
                <a:gd name="T12" fmla="*/ 1385 w 1431"/>
                <a:gd name="T13" fmla="*/ 68 h 2493"/>
                <a:gd name="T14" fmla="*/ 1404 w 1431"/>
                <a:gd name="T15" fmla="*/ 96 h 2493"/>
                <a:gd name="T16" fmla="*/ 1419 w 1431"/>
                <a:gd name="T17" fmla="*/ 126 h 2493"/>
                <a:gd name="T18" fmla="*/ 1427 w 1431"/>
                <a:gd name="T19" fmla="*/ 159 h 2493"/>
                <a:gd name="T20" fmla="*/ 1431 w 1431"/>
                <a:gd name="T21" fmla="*/ 192 h 2493"/>
                <a:gd name="T22" fmla="*/ 1431 w 1431"/>
                <a:gd name="T23" fmla="*/ 1197 h 2493"/>
                <a:gd name="T24" fmla="*/ 1427 w 1431"/>
                <a:gd name="T25" fmla="*/ 1232 h 2493"/>
                <a:gd name="T26" fmla="*/ 1419 w 1431"/>
                <a:gd name="T27" fmla="*/ 1264 h 2493"/>
                <a:gd name="T28" fmla="*/ 1404 w 1431"/>
                <a:gd name="T29" fmla="*/ 1295 h 2493"/>
                <a:gd name="T30" fmla="*/ 1385 w 1431"/>
                <a:gd name="T31" fmla="*/ 1321 h 2493"/>
                <a:gd name="T32" fmla="*/ 1362 w 1431"/>
                <a:gd name="T33" fmla="*/ 1344 h 2493"/>
                <a:gd name="T34" fmla="*/ 1335 w 1431"/>
                <a:gd name="T35" fmla="*/ 1363 h 2493"/>
                <a:gd name="T36" fmla="*/ 1305 w 1431"/>
                <a:gd name="T37" fmla="*/ 1378 h 2493"/>
                <a:gd name="T38" fmla="*/ 1272 w 1431"/>
                <a:gd name="T39" fmla="*/ 1386 h 2493"/>
                <a:gd name="T40" fmla="*/ 1239 w 1431"/>
                <a:gd name="T41" fmla="*/ 1390 h 2493"/>
                <a:gd name="T42" fmla="*/ 1164 w 1431"/>
                <a:gd name="T43" fmla="*/ 1390 h 2493"/>
                <a:gd name="T44" fmla="*/ 1164 w 1431"/>
                <a:gd name="T45" fmla="*/ 2300 h 2493"/>
                <a:gd name="T46" fmla="*/ 1162 w 1431"/>
                <a:gd name="T47" fmla="*/ 2335 h 2493"/>
                <a:gd name="T48" fmla="*/ 1152 w 1431"/>
                <a:gd name="T49" fmla="*/ 2368 h 2493"/>
                <a:gd name="T50" fmla="*/ 1138 w 1431"/>
                <a:gd name="T51" fmla="*/ 2398 h 2493"/>
                <a:gd name="T52" fmla="*/ 1120 w 1431"/>
                <a:gd name="T53" fmla="*/ 2424 h 2493"/>
                <a:gd name="T54" fmla="*/ 1096 w 1431"/>
                <a:gd name="T55" fmla="*/ 2448 h 2493"/>
                <a:gd name="T56" fmla="*/ 1069 w 1431"/>
                <a:gd name="T57" fmla="*/ 2467 h 2493"/>
                <a:gd name="T58" fmla="*/ 1039 w 1431"/>
                <a:gd name="T59" fmla="*/ 2481 h 2493"/>
                <a:gd name="T60" fmla="*/ 1007 w 1431"/>
                <a:gd name="T61" fmla="*/ 2491 h 2493"/>
                <a:gd name="T62" fmla="*/ 972 w 1431"/>
                <a:gd name="T63" fmla="*/ 2493 h 2493"/>
                <a:gd name="T64" fmla="*/ 457 w 1431"/>
                <a:gd name="T65" fmla="*/ 2493 h 2493"/>
                <a:gd name="T66" fmla="*/ 422 w 1431"/>
                <a:gd name="T67" fmla="*/ 2491 h 2493"/>
                <a:gd name="T68" fmla="*/ 390 w 1431"/>
                <a:gd name="T69" fmla="*/ 2481 h 2493"/>
                <a:gd name="T70" fmla="*/ 360 w 1431"/>
                <a:gd name="T71" fmla="*/ 2467 h 2493"/>
                <a:gd name="T72" fmla="*/ 333 w 1431"/>
                <a:gd name="T73" fmla="*/ 2448 h 2493"/>
                <a:gd name="T74" fmla="*/ 311 w 1431"/>
                <a:gd name="T75" fmla="*/ 2424 h 2493"/>
                <a:gd name="T76" fmla="*/ 291 w 1431"/>
                <a:gd name="T77" fmla="*/ 2398 h 2493"/>
                <a:gd name="T78" fmla="*/ 277 w 1431"/>
                <a:gd name="T79" fmla="*/ 2368 h 2493"/>
                <a:gd name="T80" fmla="*/ 269 w 1431"/>
                <a:gd name="T81" fmla="*/ 2335 h 2493"/>
                <a:gd name="T82" fmla="*/ 265 w 1431"/>
                <a:gd name="T83" fmla="*/ 2300 h 2493"/>
                <a:gd name="T84" fmla="*/ 265 w 1431"/>
                <a:gd name="T85" fmla="*/ 1393 h 2493"/>
                <a:gd name="T86" fmla="*/ 192 w 1431"/>
                <a:gd name="T87" fmla="*/ 1393 h 2493"/>
                <a:gd name="T88" fmla="*/ 157 w 1431"/>
                <a:gd name="T89" fmla="*/ 1390 h 2493"/>
                <a:gd name="T90" fmla="*/ 125 w 1431"/>
                <a:gd name="T91" fmla="*/ 1381 h 2493"/>
                <a:gd name="T92" fmla="*/ 95 w 1431"/>
                <a:gd name="T93" fmla="*/ 1367 h 2493"/>
                <a:gd name="T94" fmla="*/ 68 w 1431"/>
                <a:gd name="T95" fmla="*/ 1347 h 2493"/>
                <a:gd name="T96" fmla="*/ 44 w 1431"/>
                <a:gd name="T97" fmla="*/ 1325 h 2493"/>
                <a:gd name="T98" fmla="*/ 26 w 1431"/>
                <a:gd name="T99" fmla="*/ 1297 h 2493"/>
                <a:gd name="T100" fmla="*/ 12 w 1431"/>
                <a:gd name="T101" fmla="*/ 1267 h 2493"/>
                <a:gd name="T102" fmla="*/ 2 w 1431"/>
                <a:gd name="T103" fmla="*/ 1234 h 2493"/>
                <a:gd name="T104" fmla="*/ 0 w 1431"/>
                <a:gd name="T105" fmla="*/ 1201 h 2493"/>
                <a:gd name="T106" fmla="*/ 0 w 1431"/>
                <a:gd name="T107" fmla="*/ 192 h 2493"/>
                <a:gd name="T108" fmla="*/ 2 w 1431"/>
                <a:gd name="T109" fmla="*/ 159 h 2493"/>
                <a:gd name="T110" fmla="*/ 11 w 1431"/>
                <a:gd name="T111" fmla="*/ 126 h 2493"/>
                <a:gd name="T112" fmla="*/ 25 w 1431"/>
                <a:gd name="T113" fmla="*/ 96 h 2493"/>
                <a:gd name="T114" fmla="*/ 44 w 1431"/>
                <a:gd name="T115" fmla="*/ 68 h 2493"/>
                <a:gd name="T116" fmla="*/ 67 w 1431"/>
                <a:gd name="T117" fmla="*/ 45 h 2493"/>
                <a:gd name="T118" fmla="*/ 93 w 1431"/>
                <a:gd name="T119" fmla="*/ 26 h 2493"/>
                <a:gd name="T120" fmla="*/ 123 w 1431"/>
                <a:gd name="T121" fmla="*/ 12 h 2493"/>
                <a:gd name="T122" fmla="*/ 156 w 1431"/>
                <a:gd name="T123" fmla="*/ 3 h 2493"/>
                <a:gd name="T124" fmla="*/ 192 w 1431"/>
                <a:gd name="T125" fmla="*/ 0 h 2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1" h="2493">
                  <a:moveTo>
                    <a:pt x="192" y="0"/>
                  </a:moveTo>
                  <a:lnTo>
                    <a:pt x="1239" y="0"/>
                  </a:lnTo>
                  <a:lnTo>
                    <a:pt x="1272" y="3"/>
                  </a:lnTo>
                  <a:lnTo>
                    <a:pt x="1305" y="12"/>
                  </a:lnTo>
                  <a:lnTo>
                    <a:pt x="1335" y="26"/>
                  </a:lnTo>
                  <a:lnTo>
                    <a:pt x="1362" y="45"/>
                  </a:lnTo>
                  <a:lnTo>
                    <a:pt x="1385" y="68"/>
                  </a:lnTo>
                  <a:lnTo>
                    <a:pt x="1404" y="96"/>
                  </a:lnTo>
                  <a:lnTo>
                    <a:pt x="1419" y="126"/>
                  </a:lnTo>
                  <a:lnTo>
                    <a:pt x="1427" y="159"/>
                  </a:lnTo>
                  <a:lnTo>
                    <a:pt x="1431" y="192"/>
                  </a:lnTo>
                  <a:lnTo>
                    <a:pt x="1431" y="1197"/>
                  </a:lnTo>
                  <a:lnTo>
                    <a:pt x="1427" y="1232"/>
                  </a:lnTo>
                  <a:lnTo>
                    <a:pt x="1419" y="1264"/>
                  </a:lnTo>
                  <a:lnTo>
                    <a:pt x="1404" y="1295"/>
                  </a:lnTo>
                  <a:lnTo>
                    <a:pt x="1385" y="1321"/>
                  </a:lnTo>
                  <a:lnTo>
                    <a:pt x="1362" y="1344"/>
                  </a:lnTo>
                  <a:lnTo>
                    <a:pt x="1335" y="1363"/>
                  </a:lnTo>
                  <a:lnTo>
                    <a:pt x="1305" y="1378"/>
                  </a:lnTo>
                  <a:lnTo>
                    <a:pt x="1272" y="1386"/>
                  </a:lnTo>
                  <a:lnTo>
                    <a:pt x="1239" y="1390"/>
                  </a:lnTo>
                  <a:lnTo>
                    <a:pt x="1164" y="1390"/>
                  </a:lnTo>
                  <a:lnTo>
                    <a:pt x="1164" y="2300"/>
                  </a:lnTo>
                  <a:lnTo>
                    <a:pt x="1162" y="2335"/>
                  </a:lnTo>
                  <a:lnTo>
                    <a:pt x="1152" y="2368"/>
                  </a:lnTo>
                  <a:lnTo>
                    <a:pt x="1138" y="2398"/>
                  </a:lnTo>
                  <a:lnTo>
                    <a:pt x="1120" y="2424"/>
                  </a:lnTo>
                  <a:lnTo>
                    <a:pt x="1096" y="2448"/>
                  </a:lnTo>
                  <a:lnTo>
                    <a:pt x="1069" y="2467"/>
                  </a:lnTo>
                  <a:lnTo>
                    <a:pt x="1039" y="2481"/>
                  </a:lnTo>
                  <a:lnTo>
                    <a:pt x="1007" y="2491"/>
                  </a:lnTo>
                  <a:lnTo>
                    <a:pt x="972" y="2493"/>
                  </a:lnTo>
                  <a:lnTo>
                    <a:pt x="457" y="2493"/>
                  </a:lnTo>
                  <a:lnTo>
                    <a:pt x="422" y="2491"/>
                  </a:lnTo>
                  <a:lnTo>
                    <a:pt x="390" y="2481"/>
                  </a:lnTo>
                  <a:lnTo>
                    <a:pt x="360" y="2467"/>
                  </a:lnTo>
                  <a:lnTo>
                    <a:pt x="333" y="2448"/>
                  </a:lnTo>
                  <a:lnTo>
                    <a:pt x="311" y="2424"/>
                  </a:lnTo>
                  <a:lnTo>
                    <a:pt x="291" y="2398"/>
                  </a:lnTo>
                  <a:lnTo>
                    <a:pt x="277" y="2368"/>
                  </a:lnTo>
                  <a:lnTo>
                    <a:pt x="269" y="2335"/>
                  </a:lnTo>
                  <a:lnTo>
                    <a:pt x="265" y="2300"/>
                  </a:lnTo>
                  <a:lnTo>
                    <a:pt x="265" y="1393"/>
                  </a:lnTo>
                  <a:lnTo>
                    <a:pt x="192" y="1393"/>
                  </a:lnTo>
                  <a:lnTo>
                    <a:pt x="157" y="1390"/>
                  </a:lnTo>
                  <a:lnTo>
                    <a:pt x="125" y="1381"/>
                  </a:lnTo>
                  <a:lnTo>
                    <a:pt x="95" y="1367"/>
                  </a:lnTo>
                  <a:lnTo>
                    <a:pt x="68" y="1347"/>
                  </a:lnTo>
                  <a:lnTo>
                    <a:pt x="44" y="1325"/>
                  </a:lnTo>
                  <a:lnTo>
                    <a:pt x="26" y="1297"/>
                  </a:lnTo>
                  <a:lnTo>
                    <a:pt x="12" y="1267"/>
                  </a:lnTo>
                  <a:lnTo>
                    <a:pt x="2" y="1234"/>
                  </a:lnTo>
                  <a:lnTo>
                    <a:pt x="0" y="1201"/>
                  </a:lnTo>
                  <a:lnTo>
                    <a:pt x="0" y="192"/>
                  </a:lnTo>
                  <a:lnTo>
                    <a:pt x="2" y="159"/>
                  </a:lnTo>
                  <a:lnTo>
                    <a:pt x="11" y="126"/>
                  </a:lnTo>
                  <a:lnTo>
                    <a:pt x="25" y="96"/>
                  </a:lnTo>
                  <a:lnTo>
                    <a:pt x="44" y="68"/>
                  </a:lnTo>
                  <a:lnTo>
                    <a:pt x="67" y="45"/>
                  </a:lnTo>
                  <a:lnTo>
                    <a:pt x="93" y="26"/>
                  </a:lnTo>
                  <a:lnTo>
                    <a:pt x="123" y="12"/>
                  </a:lnTo>
                  <a:lnTo>
                    <a:pt x="156" y="3"/>
                  </a:lnTo>
                  <a:lnTo>
                    <a:pt x="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6" name="Freeform 384"/>
            <p:cNvSpPr>
              <a:spLocks/>
            </p:cNvSpPr>
            <p:nvPr/>
          </p:nvSpPr>
          <p:spPr bwMode="auto">
            <a:xfrm>
              <a:off x="2953" y="3194"/>
              <a:ext cx="178" cy="178"/>
            </a:xfrm>
            <a:custGeom>
              <a:avLst/>
              <a:gdLst>
                <a:gd name="T0" fmla="*/ 444 w 889"/>
                <a:gd name="T1" fmla="*/ 0 h 892"/>
                <a:gd name="T2" fmla="*/ 500 w 889"/>
                <a:gd name="T3" fmla="*/ 4 h 892"/>
                <a:gd name="T4" fmla="*/ 554 w 889"/>
                <a:gd name="T5" fmla="*/ 13 h 892"/>
                <a:gd name="T6" fmla="*/ 605 w 889"/>
                <a:gd name="T7" fmla="*/ 30 h 892"/>
                <a:gd name="T8" fmla="*/ 654 w 889"/>
                <a:gd name="T9" fmla="*/ 52 h 892"/>
                <a:gd name="T10" fmla="*/ 698 w 889"/>
                <a:gd name="T11" fmla="*/ 79 h 892"/>
                <a:gd name="T12" fmla="*/ 739 w 889"/>
                <a:gd name="T13" fmla="*/ 112 h 892"/>
                <a:gd name="T14" fmla="*/ 776 w 889"/>
                <a:gd name="T15" fmla="*/ 149 h 892"/>
                <a:gd name="T16" fmla="*/ 810 w 889"/>
                <a:gd name="T17" fmla="*/ 191 h 892"/>
                <a:gd name="T18" fmla="*/ 838 w 889"/>
                <a:gd name="T19" fmla="*/ 236 h 892"/>
                <a:gd name="T20" fmla="*/ 859 w 889"/>
                <a:gd name="T21" fmla="*/ 284 h 892"/>
                <a:gd name="T22" fmla="*/ 876 w 889"/>
                <a:gd name="T23" fmla="*/ 336 h 892"/>
                <a:gd name="T24" fmla="*/ 886 w 889"/>
                <a:gd name="T25" fmla="*/ 390 h 892"/>
                <a:gd name="T26" fmla="*/ 889 w 889"/>
                <a:gd name="T27" fmla="*/ 445 h 892"/>
                <a:gd name="T28" fmla="*/ 886 w 889"/>
                <a:gd name="T29" fmla="*/ 502 h 892"/>
                <a:gd name="T30" fmla="*/ 876 w 889"/>
                <a:gd name="T31" fmla="*/ 556 h 892"/>
                <a:gd name="T32" fmla="*/ 859 w 889"/>
                <a:gd name="T33" fmla="*/ 607 h 892"/>
                <a:gd name="T34" fmla="*/ 838 w 889"/>
                <a:gd name="T35" fmla="*/ 656 h 892"/>
                <a:gd name="T36" fmla="*/ 810 w 889"/>
                <a:gd name="T37" fmla="*/ 700 h 892"/>
                <a:gd name="T38" fmla="*/ 776 w 889"/>
                <a:gd name="T39" fmla="*/ 742 h 892"/>
                <a:gd name="T40" fmla="*/ 739 w 889"/>
                <a:gd name="T41" fmla="*/ 779 h 892"/>
                <a:gd name="T42" fmla="*/ 698 w 889"/>
                <a:gd name="T43" fmla="*/ 812 h 892"/>
                <a:gd name="T44" fmla="*/ 654 w 889"/>
                <a:gd name="T45" fmla="*/ 840 h 892"/>
                <a:gd name="T46" fmla="*/ 605 w 889"/>
                <a:gd name="T47" fmla="*/ 862 h 892"/>
                <a:gd name="T48" fmla="*/ 554 w 889"/>
                <a:gd name="T49" fmla="*/ 878 h 892"/>
                <a:gd name="T50" fmla="*/ 500 w 889"/>
                <a:gd name="T51" fmla="*/ 888 h 892"/>
                <a:gd name="T52" fmla="*/ 444 w 889"/>
                <a:gd name="T53" fmla="*/ 892 h 892"/>
                <a:gd name="T54" fmla="*/ 389 w 889"/>
                <a:gd name="T55" fmla="*/ 888 h 892"/>
                <a:gd name="T56" fmla="*/ 335 w 889"/>
                <a:gd name="T57" fmla="*/ 878 h 892"/>
                <a:gd name="T58" fmla="*/ 283 w 889"/>
                <a:gd name="T59" fmla="*/ 862 h 892"/>
                <a:gd name="T60" fmla="*/ 235 w 889"/>
                <a:gd name="T61" fmla="*/ 840 h 892"/>
                <a:gd name="T62" fmla="*/ 191 w 889"/>
                <a:gd name="T63" fmla="*/ 812 h 892"/>
                <a:gd name="T64" fmla="*/ 149 w 889"/>
                <a:gd name="T65" fmla="*/ 779 h 892"/>
                <a:gd name="T66" fmla="*/ 111 w 889"/>
                <a:gd name="T67" fmla="*/ 742 h 892"/>
                <a:gd name="T68" fmla="*/ 79 w 889"/>
                <a:gd name="T69" fmla="*/ 700 h 892"/>
                <a:gd name="T70" fmla="*/ 51 w 889"/>
                <a:gd name="T71" fmla="*/ 656 h 892"/>
                <a:gd name="T72" fmla="*/ 30 w 889"/>
                <a:gd name="T73" fmla="*/ 607 h 892"/>
                <a:gd name="T74" fmla="*/ 13 w 889"/>
                <a:gd name="T75" fmla="*/ 556 h 892"/>
                <a:gd name="T76" fmla="*/ 3 w 889"/>
                <a:gd name="T77" fmla="*/ 502 h 892"/>
                <a:gd name="T78" fmla="*/ 0 w 889"/>
                <a:gd name="T79" fmla="*/ 445 h 892"/>
                <a:gd name="T80" fmla="*/ 3 w 889"/>
                <a:gd name="T81" fmla="*/ 390 h 892"/>
                <a:gd name="T82" fmla="*/ 13 w 889"/>
                <a:gd name="T83" fmla="*/ 336 h 892"/>
                <a:gd name="T84" fmla="*/ 30 w 889"/>
                <a:gd name="T85" fmla="*/ 284 h 892"/>
                <a:gd name="T86" fmla="*/ 51 w 889"/>
                <a:gd name="T87" fmla="*/ 236 h 892"/>
                <a:gd name="T88" fmla="*/ 79 w 889"/>
                <a:gd name="T89" fmla="*/ 191 h 892"/>
                <a:gd name="T90" fmla="*/ 111 w 889"/>
                <a:gd name="T91" fmla="*/ 149 h 892"/>
                <a:gd name="T92" fmla="*/ 149 w 889"/>
                <a:gd name="T93" fmla="*/ 112 h 892"/>
                <a:gd name="T94" fmla="*/ 191 w 889"/>
                <a:gd name="T95" fmla="*/ 79 h 892"/>
                <a:gd name="T96" fmla="*/ 235 w 889"/>
                <a:gd name="T97" fmla="*/ 52 h 892"/>
                <a:gd name="T98" fmla="*/ 283 w 889"/>
                <a:gd name="T99" fmla="*/ 30 h 892"/>
                <a:gd name="T100" fmla="*/ 335 w 889"/>
                <a:gd name="T101" fmla="*/ 13 h 892"/>
                <a:gd name="T102" fmla="*/ 389 w 889"/>
                <a:gd name="T103" fmla="*/ 4 h 892"/>
                <a:gd name="T104" fmla="*/ 444 w 889"/>
                <a:gd name="T105" fmla="*/ 0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89" h="892">
                  <a:moveTo>
                    <a:pt x="444" y="0"/>
                  </a:moveTo>
                  <a:lnTo>
                    <a:pt x="500" y="4"/>
                  </a:lnTo>
                  <a:lnTo>
                    <a:pt x="554" y="13"/>
                  </a:lnTo>
                  <a:lnTo>
                    <a:pt x="605" y="30"/>
                  </a:lnTo>
                  <a:lnTo>
                    <a:pt x="654" y="52"/>
                  </a:lnTo>
                  <a:lnTo>
                    <a:pt x="698" y="79"/>
                  </a:lnTo>
                  <a:lnTo>
                    <a:pt x="739" y="112"/>
                  </a:lnTo>
                  <a:lnTo>
                    <a:pt x="776" y="149"/>
                  </a:lnTo>
                  <a:lnTo>
                    <a:pt x="810" y="191"/>
                  </a:lnTo>
                  <a:lnTo>
                    <a:pt x="838" y="236"/>
                  </a:lnTo>
                  <a:lnTo>
                    <a:pt x="859" y="284"/>
                  </a:lnTo>
                  <a:lnTo>
                    <a:pt x="876" y="336"/>
                  </a:lnTo>
                  <a:lnTo>
                    <a:pt x="886" y="390"/>
                  </a:lnTo>
                  <a:lnTo>
                    <a:pt x="889" y="445"/>
                  </a:lnTo>
                  <a:lnTo>
                    <a:pt x="886" y="502"/>
                  </a:lnTo>
                  <a:lnTo>
                    <a:pt x="876" y="556"/>
                  </a:lnTo>
                  <a:lnTo>
                    <a:pt x="859" y="607"/>
                  </a:lnTo>
                  <a:lnTo>
                    <a:pt x="838" y="656"/>
                  </a:lnTo>
                  <a:lnTo>
                    <a:pt x="810" y="700"/>
                  </a:lnTo>
                  <a:lnTo>
                    <a:pt x="776" y="742"/>
                  </a:lnTo>
                  <a:lnTo>
                    <a:pt x="739" y="779"/>
                  </a:lnTo>
                  <a:lnTo>
                    <a:pt x="698" y="812"/>
                  </a:lnTo>
                  <a:lnTo>
                    <a:pt x="654" y="840"/>
                  </a:lnTo>
                  <a:lnTo>
                    <a:pt x="605" y="862"/>
                  </a:lnTo>
                  <a:lnTo>
                    <a:pt x="554" y="878"/>
                  </a:lnTo>
                  <a:lnTo>
                    <a:pt x="500" y="888"/>
                  </a:lnTo>
                  <a:lnTo>
                    <a:pt x="444" y="892"/>
                  </a:lnTo>
                  <a:lnTo>
                    <a:pt x="389" y="888"/>
                  </a:lnTo>
                  <a:lnTo>
                    <a:pt x="335" y="878"/>
                  </a:lnTo>
                  <a:lnTo>
                    <a:pt x="283" y="862"/>
                  </a:lnTo>
                  <a:lnTo>
                    <a:pt x="235" y="840"/>
                  </a:lnTo>
                  <a:lnTo>
                    <a:pt x="191" y="812"/>
                  </a:lnTo>
                  <a:lnTo>
                    <a:pt x="149" y="779"/>
                  </a:lnTo>
                  <a:lnTo>
                    <a:pt x="111" y="742"/>
                  </a:lnTo>
                  <a:lnTo>
                    <a:pt x="79" y="700"/>
                  </a:lnTo>
                  <a:lnTo>
                    <a:pt x="51" y="656"/>
                  </a:lnTo>
                  <a:lnTo>
                    <a:pt x="30" y="607"/>
                  </a:lnTo>
                  <a:lnTo>
                    <a:pt x="13" y="556"/>
                  </a:lnTo>
                  <a:lnTo>
                    <a:pt x="3" y="502"/>
                  </a:lnTo>
                  <a:lnTo>
                    <a:pt x="0" y="445"/>
                  </a:lnTo>
                  <a:lnTo>
                    <a:pt x="3" y="390"/>
                  </a:lnTo>
                  <a:lnTo>
                    <a:pt x="13" y="336"/>
                  </a:lnTo>
                  <a:lnTo>
                    <a:pt x="30" y="284"/>
                  </a:lnTo>
                  <a:lnTo>
                    <a:pt x="51" y="236"/>
                  </a:lnTo>
                  <a:lnTo>
                    <a:pt x="79" y="191"/>
                  </a:lnTo>
                  <a:lnTo>
                    <a:pt x="111" y="149"/>
                  </a:lnTo>
                  <a:lnTo>
                    <a:pt x="149" y="112"/>
                  </a:lnTo>
                  <a:lnTo>
                    <a:pt x="191" y="79"/>
                  </a:lnTo>
                  <a:lnTo>
                    <a:pt x="235" y="52"/>
                  </a:lnTo>
                  <a:lnTo>
                    <a:pt x="283" y="30"/>
                  </a:lnTo>
                  <a:lnTo>
                    <a:pt x="335" y="13"/>
                  </a:lnTo>
                  <a:lnTo>
                    <a:pt x="389" y="4"/>
                  </a:lnTo>
                  <a:lnTo>
                    <a:pt x="4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47" name="Group 399"/>
          <p:cNvGrpSpPr>
            <a:grpSpLocks noChangeAspect="1"/>
          </p:cNvGrpSpPr>
          <p:nvPr/>
        </p:nvGrpSpPr>
        <p:grpSpPr bwMode="auto">
          <a:xfrm>
            <a:off x="2588466" y="4291300"/>
            <a:ext cx="192801" cy="333674"/>
            <a:chOff x="5382" y="1924"/>
            <a:chExt cx="1099" cy="1902"/>
          </a:xfrm>
          <a:solidFill>
            <a:schemeClr val="tx1">
              <a:lumMod val="65000"/>
              <a:lumOff val="35000"/>
            </a:schemeClr>
          </a:solidFill>
        </p:grpSpPr>
        <p:sp>
          <p:nvSpPr>
            <p:cNvPr id="450" name="Freeform 401"/>
            <p:cNvSpPr>
              <a:spLocks/>
            </p:cNvSpPr>
            <p:nvPr/>
          </p:nvSpPr>
          <p:spPr bwMode="auto">
            <a:xfrm>
              <a:off x="5735" y="1924"/>
              <a:ext cx="394" cy="395"/>
            </a:xfrm>
            <a:custGeom>
              <a:avLst/>
              <a:gdLst>
                <a:gd name="T0" fmla="*/ 394 w 789"/>
                <a:gd name="T1" fmla="*/ 0 h 790"/>
                <a:gd name="T2" fmla="*/ 447 w 789"/>
                <a:gd name="T3" fmla="*/ 3 h 790"/>
                <a:gd name="T4" fmla="*/ 499 w 789"/>
                <a:gd name="T5" fmla="*/ 14 h 790"/>
                <a:gd name="T6" fmla="*/ 548 w 789"/>
                <a:gd name="T7" fmla="*/ 30 h 790"/>
                <a:gd name="T8" fmla="*/ 593 w 789"/>
                <a:gd name="T9" fmla="*/ 53 h 790"/>
                <a:gd name="T10" fmla="*/ 635 w 789"/>
                <a:gd name="T11" fmla="*/ 82 h 790"/>
                <a:gd name="T12" fmla="*/ 673 w 789"/>
                <a:gd name="T13" fmla="*/ 115 h 790"/>
                <a:gd name="T14" fmla="*/ 707 w 789"/>
                <a:gd name="T15" fmla="*/ 153 h 790"/>
                <a:gd name="T16" fmla="*/ 734 w 789"/>
                <a:gd name="T17" fmla="*/ 195 h 790"/>
                <a:gd name="T18" fmla="*/ 758 w 789"/>
                <a:gd name="T19" fmla="*/ 241 h 790"/>
                <a:gd name="T20" fmla="*/ 775 w 789"/>
                <a:gd name="T21" fmla="*/ 290 h 790"/>
                <a:gd name="T22" fmla="*/ 785 w 789"/>
                <a:gd name="T23" fmla="*/ 341 h 790"/>
                <a:gd name="T24" fmla="*/ 789 w 789"/>
                <a:gd name="T25" fmla="*/ 394 h 790"/>
                <a:gd name="T26" fmla="*/ 785 w 789"/>
                <a:gd name="T27" fmla="*/ 448 h 790"/>
                <a:gd name="T28" fmla="*/ 775 w 789"/>
                <a:gd name="T29" fmla="*/ 499 h 790"/>
                <a:gd name="T30" fmla="*/ 758 w 789"/>
                <a:gd name="T31" fmla="*/ 547 h 790"/>
                <a:gd name="T32" fmla="*/ 734 w 789"/>
                <a:gd name="T33" fmla="*/ 594 h 790"/>
                <a:gd name="T34" fmla="*/ 707 w 789"/>
                <a:gd name="T35" fmla="*/ 635 h 790"/>
                <a:gd name="T36" fmla="*/ 673 w 789"/>
                <a:gd name="T37" fmla="*/ 674 h 790"/>
                <a:gd name="T38" fmla="*/ 635 w 789"/>
                <a:gd name="T39" fmla="*/ 706 h 790"/>
                <a:gd name="T40" fmla="*/ 593 w 789"/>
                <a:gd name="T41" fmla="*/ 735 h 790"/>
                <a:gd name="T42" fmla="*/ 548 w 789"/>
                <a:gd name="T43" fmla="*/ 758 h 790"/>
                <a:gd name="T44" fmla="*/ 499 w 789"/>
                <a:gd name="T45" fmla="*/ 775 h 790"/>
                <a:gd name="T46" fmla="*/ 447 w 789"/>
                <a:gd name="T47" fmla="*/ 785 h 790"/>
                <a:gd name="T48" fmla="*/ 394 w 789"/>
                <a:gd name="T49" fmla="*/ 790 h 790"/>
                <a:gd name="T50" fmla="*/ 340 w 789"/>
                <a:gd name="T51" fmla="*/ 785 h 790"/>
                <a:gd name="T52" fmla="*/ 289 w 789"/>
                <a:gd name="T53" fmla="*/ 775 h 790"/>
                <a:gd name="T54" fmla="*/ 241 w 789"/>
                <a:gd name="T55" fmla="*/ 758 h 790"/>
                <a:gd name="T56" fmla="*/ 194 w 789"/>
                <a:gd name="T57" fmla="*/ 735 h 790"/>
                <a:gd name="T58" fmla="*/ 153 w 789"/>
                <a:gd name="T59" fmla="*/ 706 h 790"/>
                <a:gd name="T60" fmla="*/ 115 w 789"/>
                <a:gd name="T61" fmla="*/ 674 h 790"/>
                <a:gd name="T62" fmla="*/ 82 w 789"/>
                <a:gd name="T63" fmla="*/ 635 h 790"/>
                <a:gd name="T64" fmla="*/ 53 w 789"/>
                <a:gd name="T65" fmla="*/ 594 h 790"/>
                <a:gd name="T66" fmla="*/ 31 w 789"/>
                <a:gd name="T67" fmla="*/ 547 h 790"/>
                <a:gd name="T68" fmla="*/ 13 w 789"/>
                <a:gd name="T69" fmla="*/ 499 h 790"/>
                <a:gd name="T70" fmla="*/ 3 w 789"/>
                <a:gd name="T71" fmla="*/ 448 h 790"/>
                <a:gd name="T72" fmla="*/ 0 w 789"/>
                <a:gd name="T73" fmla="*/ 394 h 790"/>
                <a:gd name="T74" fmla="*/ 3 w 789"/>
                <a:gd name="T75" fmla="*/ 341 h 790"/>
                <a:gd name="T76" fmla="*/ 13 w 789"/>
                <a:gd name="T77" fmla="*/ 290 h 790"/>
                <a:gd name="T78" fmla="*/ 31 w 789"/>
                <a:gd name="T79" fmla="*/ 241 h 790"/>
                <a:gd name="T80" fmla="*/ 53 w 789"/>
                <a:gd name="T81" fmla="*/ 195 h 790"/>
                <a:gd name="T82" fmla="*/ 82 w 789"/>
                <a:gd name="T83" fmla="*/ 153 h 790"/>
                <a:gd name="T84" fmla="*/ 115 w 789"/>
                <a:gd name="T85" fmla="*/ 115 h 790"/>
                <a:gd name="T86" fmla="*/ 153 w 789"/>
                <a:gd name="T87" fmla="*/ 82 h 790"/>
                <a:gd name="T88" fmla="*/ 194 w 789"/>
                <a:gd name="T89" fmla="*/ 53 h 790"/>
                <a:gd name="T90" fmla="*/ 241 w 789"/>
                <a:gd name="T91" fmla="*/ 30 h 790"/>
                <a:gd name="T92" fmla="*/ 289 w 789"/>
                <a:gd name="T93" fmla="*/ 14 h 790"/>
                <a:gd name="T94" fmla="*/ 340 w 789"/>
                <a:gd name="T95" fmla="*/ 3 h 790"/>
                <a:gd name="T96" fmla="*/ 394 w 789"/>
                <a:gd name="T97" fmla="*/ 0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9" h="790">
                  <a:moveTo>
                    <a:pt x="394" y="0"/>
                  </a:moveTo>
                  <a:lnTo>
                    <a:pt x="447" y="3"/>
                  </a:lnTo>
                  <a:lnTo>
                    <a:pt x="499" y="14"/>
                  </a:lnTo>
                  <a:lnTo>
                    <a:pt x="548" y="30"/>
                  </a:lnTo>
                  <a:lnTo>
                    <a:pt x="593" y="53"/>
                  </a:lnTo>
                  <a:lnTo>
                    <a:pt x="635" y="82"/>
                  </a:lnTo>
                  <a:lnTo>
                    <a:pt x="673" y="115"/>
                  </a:lnTo>
                  <a:lnTo>
                    <a:pt x="707" y="153"/>
                  </a:lnTo>
                  <a:lnTo>
                    <a:pt x="734" y="195"/>
                  </a:lnTo>
                  <a:lnTo>
                    <a:pt x="758" y="241"/>
                  </a:lnTo>
                  <a:lnTo>
                    <a:pt x="775" y="290"/>
                  </a:lnTo>
                  <a:lnTo>
                    <a:pt x="785" y="341"/>
                  </a:lnTo>
                  <a:lnTo>
                    <a:pt x="789" y="394"/>
                  </a:lnTo>
                  <a:lnTo>
                    <a:pt x="785" y="448"/>
                  </a:lnTo>
                  <a:lnTo>
                    <a:pt x="775" y="499"/>
                  </a:lnTo>
                  <a:lnTo>
                    <a:pt x="758" y="547"/>
                  </a:lnTo>
                  <a:lnTo>
                    <a:pt x="734" y="594"/>
                  </a:lnTo>
                  <a:lnTo>
                    <a:pt x="707" y="635"/>
                  </a:lnTo>
                  <a:lnTo>
                    <a:pt x="673" y="674"/>
                  </a:lnTo>
                  <a:lnTo>
                    <a:pt x="635" y="706"/>
                  </a:lnTo>
                  <a:lnTo>
                    <a:pt x="593" y="735"/>
                  </a:lnTo>
                  <a:lnTo>
                    <a:pt x="548" y="758"/>
                  </a:lnTo>
                  <a:lnTo>
                    <a:pt x="499" y="775"/>
                  </a:lnTo>
                  <a:lnTo>
                    <a:pt x="447" y="785"/>
                  </a:lnTo>
                  <a:lnTo>
                    <a:pt x="394" y="790"/>
                  </a:lnTo>
                  <a:lnTo>
                    <a:pt x="340" y="785"/>
                  </a:lnTo>
                  <a:lnTo>
                    <a:pt x="289" y="775"/>
                  </a:lnTo>
                  <a:lnTo>
                    <a:pt x="241" y="758"/>
                  </a:lnTo>
                  <a:lnTo>
                    <a:pt x="194" y="735"/>
                  </a:lnTo>
                  <a:lnTo>
                    <a:pt x="153" y="706"/>
                  </a:lnTo>
                  <a:lnTo>
                    <a:pt x="115" y="674"/>
                  </a:lnTo>
                  <a:lnTo>
                    <a:pt x="82" y="635"/>
                  </a:lnTo>
                  <a:lnTo>
                    <a:pt x="53" y="594"/>
                  </a:lnTo>
                  <a:lnTo>
                    <a:pt x="31" y="547"/>
                  </a:lnTo>
                  <a:lnTo>
                    <a:pt x="13" y="499"/>
                  </a:lnTo>
                  <a:lnTo>
                    <a:pt x="3" y="448"/>
                  </a:lnTo>
                  <a:lnTo>
                    <a:pt x="0" y="394"/>
                  </a:lnTo>
                  <a:lnTo>
                    <a:pt x="3" y="341"/>
                  </a:lnTo>
                  <a:lnTo>
                    <a:pt x="13" y="290"/>
                  </a:lnTo>
                  <a:lnTo>
                    <a:pt x="31" y="241"/>
                  </a:lnTo>
                  <a:lnTo>
                    <a:pt x="53" y="195"/>
                  </a:lnTo>
                  <a:lnTo>
                    <a:pt x="82" y="153"/>
                  </a:lnTo>
                  <a:lnTo>
                    <a:pt x="115" y="115"/>
                  </a:lnTo>
                  <a:lnTo>
                    <a:pt x="153" y="82"/>
                  </a:lnTo>
                  <a:lnTo>
                    <a:pt x="194" y="53"/>
                  </a:lnTo>
                  <a:lnTo>
                    <a:pt x="241" y="30"/>
                  </a:lnTo>
                  <a:lnTo>
                    <a:pt x="289" y="14"/>
                  </a:lnTo>
                  <a:lnTo>
                    <a:pt x="340" y="3"/>
                  </a:lnTo>
                  <a:lnTo>
                    <a:pt x="3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1" name="Freeform 402"/>
            <p:cNvSpPr>
              <a:spLocks/>
            </p:cNvSpPr>
            <p:nvPr/>
          </p:nvSpPr>
          <p:spPr bwMode="auto">
            <a:xfrm>
              <a:off x="5382" y="2897"/>
              <a:ext cx="1099" cy="193"/>
            </a:xfrm>
            <a:custGeom>
              <a:avLst/>
              <a:gdLst>
                <a:gd name="T0" fmla="*/ 100 w 2197"/>
                <a:gd name="T1" fmla="*/ 0 h 385"/>
                <a:gd name="T2" fmla="*/ 2099 w 2197"/>
                <a:gd name="T3" fmla="*/ 0 h 385"/>
                <a:gd name="T4" fmla="*/ 2124 w 2197"/>
                <a:gd name="T5" fmla="*/ 4 h 385"/>
                <a:gd name="T6" fmla="*/ 2149 w 2197"/>
                <a:gd name="T7" fmla="*/ 14 h 385"/>
                <a:gd name="T8" fmla="*/ 2168 w 2197"/>
                <a:gd name="T9" fmla="*/ 29 h 385"/>
                <a:gd name="T10" fmla="*/ 2184 w 2197"/>
                <a:gd name="T11" fmla="*/ 49 h 385"/>
                <a:gd name="T12" fmla="*/ 2194 w 2197"/>
                <a:gd name="T13" fmla="*/ 73 h 385"/>
                <a:gd name="T14" fmla="*/ 2197 w 2197"/>
                <a:gd name="T15" fmla="*/ 99 h 385"/>
                <a:gd name="T16" fmla="*/ 2197 w 2197"/>
                <a:gd name="T17" fmla="*/ 287 h 385"/>
                <a:gd name="T18" fmla="*/ 2194 w 2197"/>
                <a:gd name="T19" fmla="*/ 312 h 385"/>
                <a:gd name="T20" fmla="*/ 2184 w 2197"/>
                <a:gd name="T21" fmla="*/ 337 h 385"/>
                <a:gd name="T22" fmla="*/ 2168 w 2197"/>
                <a:gd name="T23" fmla="*/ 356 h 385"/>
                <a:gd name="T24" fmla="*/ 2149 w 2197"/>
                <a:gd name="T25" fmla="*/ 371 h 385"/>
                <a:gd name="T26" fmla="*/ 2124 w 2197"/>
                <a:gd name="T27" fmla="*/ 382 h 385"/>
                <a:gd name="T28" fmla="*/ 2099 w 2197"/>
                <a:gd name="T29" fmla="*/ 385 h 385"/>
                <a:gd name="T30" fmla="*/ 100 w 2197"/>
                <a:gd name="T31" fmla="*/ 385 h 385"/>
                <a:gd name="T32" fmla="*/ 73 w 2197"/>
                <a:gd name="T33" fmla="*/ 382 h 385"/>
                <a:gd name="T34" fmla="*/ 50 w 2197"/>
                <a:gd name="T35" fmla="*/ 371 h 385"/>
                <a:gd name="T36" fmla="*/ 29 w 2197"/>
                <a:gd name="T37" fmla="*/ 356 h 385"/>
                <a:gd name="T38" fmla="*/ 14 w 2197"/>
                <a:gd name="T39" fmla="*/ 337 h 385"/>
                <a:gd name="T40" fmla="*/ 3 w 2197"/>
                <a:gd name="T41" fmla="*/ 312 h 385"/>
                <a:gd name="T42" fmla="*/ 0 w 2197"/>
                <a:gd name="T43" fmla="*/ 287 h 385"/>
                <a:gd name="T44" fmla="*/ 0 w 2197"/>
                <a:gd name="T45" fmla="*/ 99 h 385"/>
                <a:gd name="T46" fmla="*/ 3 w 2197"/>
                <a:gd name="T47" fmla="*/ 73 h 385"/>
                <a:gd name="T48" fmla="*/ 14 w 2197"/>
                <a:gd name="T49" fmla="*/ 49 h 385"/>
                <a:gd name="T50" fmla="*/ 29 w 2197"/>
                <a:gd name="T51" fmla="*/ 29 h 385"/>
                <a:gd name="T52" fmla="*/ 50 w 2197"/>
                <a:gd name="T53" fmla="*/ 14 h 385"/>
                <a:gd name="T54" fmla="*/ 73 w 2197"/>
                <a:gd name="T55" fmla="*/ 4 h 385"/>
                <a:gd name="T56" fmla="*/ 100 w 2197"/>
                <a:gd name="T5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197" h="385">
                  <a:moveTo>
                    <a:pt x="100" y="0"/>
                  </a:moveTo>
                  <a:lnTo>
                    <a:pt x="2099" y="0"/>
                  </a:lnTo>
                  <a:lnTo>
                    <a:pt x="2124" y="4"/>
                  </a:lnTo>
                  <a:lnTo>
                    <a:pt x="2149" y="14"/>
                  </a:lnTo>
                  <a:lnTo>
                    <a:pt x="2168" y="29"/>
                  </a:lnTo>
                  <a:lnTo>
                    <a:pt x="2184" y="49"/>
                  </a:lnTo>
                  <a:lnTo>
                    <a:pt x="2194" y="73"/>
                  </a:lnTo>
                  <a:lnTo>
                    <a:pt x="2197" y="99"/>
                  </a:lnTo>
                  <a:lnTo>
                    <a:pt x="2197" y="287"/>
                  </a:lnTo>
                  <a:lnTo>
                    <a:pt x="2194" y="312"/>
                  </a:lnTo>
                  <a:lnTo>
                    <a:pt x="2184" y="337"/>
                  </a:lnTo>
                  <a:lnTo>
                    <a:pt x="2168" y="356"/>
                  </a:lnTo>
                  <a:lnTo>
                    <a:pt x="2149" y="371"/>
                  </a:lnTo>
                  <a:lnTo>
                    <a:pt x="2124" y="382"/>
                  </a:lnTo>
                  <a:lnTo>
                    <a:pt x="2099" y="385"/>
                  </a:lnTo>
                  <a:lnTo>
                    <a:pt x="100" y="385"/>
                  </a:lnTo>
                  <a:lnTo>
                    <a:pt x="73" y="382"/>
                  </a:lnTo>
                  <a:lnTo>
                    <a:pt x="50" y="371"/>
                  </a:lnTo>
                  <a:lnTo>
                    <a:pt x="29" y="356"/>
                  </a:lnTo>
                  <a:lnTo>
                    <a:pt x="14" y="337"/>
                  </a:lnTo>
                  <a:lnTo>
                    <a:pt x="3" y="312"/>
                  </a:lnTo>
                  <a:lnTo>
                    <a:pt x="0" y="287"/>
                  </a:lnTo>
                  <a:lnTo>
                    <a:pt x="0" y="99"/>
                  </a:lnTo>
                  <a:lnTo>
                    <a:pt x="3" y="73"/>
                  </a:lnTo>
                  <a:lnTo>
                    <a:pt x="14" y="49"/>
                  </a:lnTo>
                  <a:lnTo>
                    <a:pt x="29" y="29"/>
                  </a:lnTo>
                  <a:lnTo>
                    <a:pt x="50" y="14"/>
                  </a:lnTo>
                  <a:lnTo>
                    <a:pt x="73" y="4"/>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2" name="Freeform 403"/>
            <p:cNvSpPr>
              <a:spLocks/>
            </p:cNvSpPr>
            <p:nvPr/>
          </p:nvSpPr>
          <p:spPr bwMode="auto">
            <a:xfrm>
              <a:off x="5550" y="3169"/>
              <a:ext cx="764" cy="657"/>
            </a:xfrm>
            <a:custGeom>
              <a:avLst/>
              <a:gdLst>
                <a:gd name="T0" fmla="*/ 122 w 1526"/>
                <a:gd name="T1" fmla="*/ 0 h 1316"/>
                <a:gd name="T2" fmla="*/ 1404 w 1526"/>
                <a:gd name="T3" fmla="*/ 0 h 1316"/>
                <a:gd name="T4" fmla="*/ 1431 w 1526"/>
                <a:gd name="T5" fmla="*/ 4 h 1316"/>
                <a:gd name="T6" fmla="*/ 1457 w 1526"/>
                <a:gd name="T7" fmla="*/ 13 h 1316"/>
                <a:gd name="T8" fmla="*/ 1480 w 1526"/>
                <a:gd name="T9" fmla="*/ 27 h 1316"/>
                <a:gd name="T10" fmla="*/ 1499 w 1526"/>
                <a:gd name="T11" fmla="*/ 47 h 1316"/>
                <a:gd name="T12" fmla="*/ 1514 w 1526"/>
                <a:gd name="T13" fmla="*/ 69 h 1316"/>
                <a:gd name="T14" fmla="*/ 1523 w 1526"/>
                <a:gd name="T15" fmla="*/ 95 h 1316"/>
                <a:gd name="T16" fmla="*/ 1526 w 1526"/>
                <a:gd name="T17" fmla="*/ 123 h 1316"/>
                <a:gd name="T18" fmla="*/ 1526 w 1526"/>
                <a:gd name="T19" fmla="*/ 1204 h 1316"/>
                <a:gd name="T20" fmla="*/ 1523 w 1526"/>
                <a:gd name="T21" fmla="*/ 1230 h 1316"/>
                <a:gd name="T22" fmla="*/ 1515 w 1526"/>
                <a:gd name="T23" fmla="*/ 1253 h 1316"/>
                <a:gd name="T24" fmla="*/ 1501 w 1526"/>
                <a:gd name="T25" fmla="*/ 1274 h 1316"/>
                <a:gd name="T26" fmla="*/ 1484 w 1526"/>
                <a:gd name="T27" fmla="*/ 1291 h 1316"/>
                <a:gd name="T28" fmla="*/ 1463 w 1526"/>
                <a:gd name="T29" fmla="*/ 1304 h 1316"/>
                <a:gd name="T30" fmla="*/ 1440 w 1526"/>
                <a:gd name="T31" fmla="*/ 1313 h 1316"/>
                <a:gd name="T32" fmla="*/ 1414 w 1526"/>
                <a:gd name="T33" fmla="*/ 1316 h 1316"/>
                <a:gd name="T34" fmla="*/ 111 w 1526"/>
                <a:gd name="T35" fmla="*/ 1316 h 1316"/>
                <a:gd name="T36" fmla="*/ 86 w 1526"/>
                <a:gd name="T37" fmla="*/ 1313 h 1316"/>
                <a:gd name="T38" fmla="*/ 63 w 1526"/>
                <a:gd name="T39" fmla="*/ 1304 h 1316"/>
                <a:gd name="T40" fmla="*/ 42 w 1526"/>
                <a:gd name="T41" fmla="*/ 1291 h 1316"/>
                <a:gd name="T42" fmla="*/ 24 w 1526"/>
                <a:gd name="T43" fmla="*/ 1274 h 1316"/>
                <a:gd name="T44" fmla="*/ 12 w 1526"/>
                <a:gd name="T45" fmla="*/ 1253 h 1316"/>
                <a:gd name="T46" fmla="*/ 2 w 1526"/>
                <a:gd name="T47" fmla="*/ 1230 h 1316"/>
                <a:gd name="T48" fmla="*/ 0 w 1526"/>
                <a:gd name="T49" fmla="*/ 1204 h 1316"/>
                <a:gd name="T50" fmla="*/ 0 w 1526"/>
                <a:gd name="T51" fmla="*/ 123 h 1316"/>
                <a:gd name="T52" fmla="*/ 3 w 1526"/>
                <a:gd name="T53" fmla="*/ 95 h 1316"/>
                <a:gd name="T54" fmla="*/ 12 w 1526"/>
                <a:gd name="T55" fmla="*/ 69 h 1316"/>
                <a:gd name="T56" fmla="*/ 27 w 1526"/>
                <a:gd name="T57" fmla="*/ 47 h 1316"/>
                <a:gd name="T58" fmla="*/ 45 w 1526"/>
                <a:gd name="T59" fmla="*/ 27 h 1316"/>
                <a:gd name="T60" fmla="*/ 68 w 1526"/>
                <a:gd name="T61" fmla="*/ 13 h 1316"/>
                <a:gd name="T62" fmla="*/ 94 w 1526"/>
                <a:gd name="T63" fmla="*/ 4 h 1316"/>
                <a:gd name="T64" fmla="*/ 122 w 1526"/>
                <a:gd name="T65" fmla="*/ 0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6" h="1316">
                  <a:moveTo>
                    <a:pt x="122" y="0"/>
                  </a:moveTo>
                  <a:lnTo>
                    <a:pt x="1404" y="0"/>
                  </a:lnTo>
                  <a:lnTo>
                    <a:pt x="1431" y="4"/>
                  </a:lnTo>
                  <a:lnTo>
                    <a:pt x="1457" y="13"/>
                  </a:lnTo>
                  <a:lnTo>
                    <a:pt x="1480" y="27"/>
                  </a:lnTo>
                  <a:lnTo>
                    <a:pt x="1499" y="47"/>
                  </a:lnTo>
                  <a:lnTo>
                    <a:pt x="1514" y="69"/>
                  </a:lnTo>
                  <a:lnTo>
                    <a:pt x="1523" y="95"/>
                  </a:lnTo>
                  <a:lnTo>
                    <a:pt x="1526" y="123"/>
                  </a:lnTo>
                  <a:lnTo>
                    <a:pt x="1526" y="1204"/>
                  </a:lnTo>
                  <a:lnTo>
                    <a:pt x="1523" y="1230"/>
                  </a:lnTo>
                  <a:lnTo>
                    <a:pt x="1515" y="1253"/>
                  </a:lnTo>
                  <a:lnTo>
                    <a:pt x="1501" y="1274"/>
                  </a:lnTo>
                  <a:lnTo>
                    <a:pt x="1484" y="1291"/>
                  </a:lnTo>
                  <a:lnTo>
                    <a:pt x="1463" y="1304"/>
                  </a:lnTo>
                  <a:lnTo>
                    <a:pt x="1440" y="1313"/>
                  </a:lnTo>
                  <a:lnTo>
                    <a:pt x="1414" y="1316"/>
                  </a:lnTo>
                  <a:lnTo>
                    <a:pt x="111" y="1316"/>
                  </a:lnTo>
                  <a:lnTo>
                    <a:pt x="86" y="1313"/>
                  </a:lnTo>
                  <a:lnTo>
                    <a:pt x="63" y="1304"/>
                  </a:lnTo>
                  <a:lnTo>
                    <a:pt x="42" y="1291"/>
                  </a:lnTo>
                  <a:lnTo>
                    <a:pt x="24" y="1274"/>
                  </a:lnTo>
                  <a:lnTo>
                    <a:pt x="12" y="1253"/>
                  </a:lnTo>
                  <a:lnTo>
                    <a:pt x="2" y="1230"/>
                  </a:lnTo>
                  <a:lnTo>
                    <a:pt x="0" y="1204"/>
                  </a:lnTo>
                  <a:lnTo>
                    <a:pt x="0" y="123"/>
                  </a:lnTo>
                  <a:lnTo>
                    <a:pt x="3" y="95"/>
                  </a:lnTo>
                  <a:lnTo>
                    <a:pt x="12" y="69"/>
                  </a:lnTo>
                  <a:lnTo>
                    <a:pt x="27" y="47"/>
                  </a:lnTo>
                  <a:lnTo>
                    <a:pt x="45" y="27"/>
                  </a:lnTo>
                  <a:lnTo>
                    <a:pt x="68" y="13"/>
                  </a:lnTo>
                  <a:lnTo>
                    <a:pt x="94" y="4"/>
                  </a:lnTo>
                  <a:lnTo>
                    <a:pt x="1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3" name="Freeform 404"/>
            <p:cNvSpPr>
              <a:spLocks/>
            </p:cNvSpPr>
            <p:nvPr/>
          </p:nvSpPr>
          <p:spPr bwMode="auto">
            <a:xfrm>
              <a:off x="5548" y="2396"/>
              <a:ext cx="769" cy="422"/>
            </a:xfrm>
            <a:custGeom>
              <a:avLst/>
              <a:gdLst>
                <a:gd name="T0" fmla="*/ 459 w 1538"/>
                <a:gd name="T1" fmla="*/ 0 h 845"/>
                <a:gd name="T2" fmla="*/ 473 w 1538"/>
                <a:gd name="T3" fmla="*/ 4 h 845"/>
                <a:gd name="T4" fmla="*/ 485 w 1538"/>
                <a:gd name="T5" fmla="*/ 10 h 845"/>
                <a:gd name="T6" fmla="*/ 492 w 1538"/>
                <a:gd name="T7" fmla="*/ 23 h 845"/>
                <a:gd name="T8" fmla="*/ 729 w 1538"/>
                <a:gd name="T9" fmla="*/ 674 h 845"/>
                <a:gd name="T10" fmla="*/ 735 w 1538"/>
                <a:gd name="T11" fmla="*/ 686 h 845"/>
                <a:gd name="T12" fmla="*/ 745 w 1538"/>
                <a:gd name="T13" fmla="*/ 695 h 845"/>
                <a:gd name="T14" fmla="*/ 757 w 1538"/>
                <a:gd name="T15" fmla="*/ 700 h 845"/>
                <a:gd name="T16" fmla="*/ 769 w 1538"/>
                <a:gd name="T17" fmla="*/ 702 h 845"/>
                <a:gd name="T18" fmla="*/ 781 w 1538"/>
                <a:gd name="T19" fmla="*/ 700 h 845"/>
                <a:gd name="T20" fmla="*/ 793 w 1538"/>
                <a:gd name="T21" fmla="*/ 695 h 845"/>
                <a:gd name="T22" fmla="*/ 802 w 1538"/>
                <a:gd name="T23" fmla="*/ 686 h 845"/>
                <a:gd name="T24" fmla="*/ 809 w 1538"/>
                <a:gd name="T25" fmla="*/ 674 h 845"/>
                <a:gd name="T26" fmla="*/ 1046 w 1538"/>
                <a:gd name="T27" fmla="*/ 23 h 845"/>
                <a:gd name="T28" fmla="*/ 1053 w 1538"/>
                <a:gd name="T29" fmla="*/ 12 h 845"/>
                <a:gd name="T30" fmla="*/ 1063 w 1538"/>
                <a:gd name="T31" fmla="*/ 4 h 845"/>
                <a:gd name="T32" fmla="*/ 1076 w 1538"/>
                <a:gd name="T33" fmla="*/ 0 h 845"/>
                <a:gd name="T34" fmla="*/ 1089 w 1538"/>
                <a:gd name="T35" fmla="*/ 2 h 845"/>
                <a:gd name="T36" fmla="*/ 1298 w 1538"/>
                <a:gd name="T37" fmla="*/ 36 h 845"/>
                <a:gd name="T38" fmla="*/ 1298 w 1538"/>
                <a:gd name="T39" fmla="*/ 37 h 845"/>
                <a:gd name="T40" fmla="*/ 1340 w 1538"/>
                <a:gd name="T41" fmla="*/ 53 h 845"/>
                <a:gd name="T42" fmla="*/ 1378 w 1538"/>
                <a:gd name="T43" fmla="*/ 74 h 845"/>
                <a:gd name="T44" fmla="*/ 1413 w 1538"/>
                <a:gd name="T45" fmla="*/ 100 h 845"/>
                <a:gd name="T46" fmla="*/ 1444 w 1538"/>
                <a:gd name="T47" fmla="*/ 130 h 845"/>
                <a:gd name="T48" fmla="*/ 1472 w 1538"/>
                <a:gd name="T49" fmla="*/ 162 h 845"/>
                <a:gd name="T50" fmla="*/ 1494 w 1538"/>
                <a:gd name="T51" fmla="*/ 200 h 845"/>
                <a:gd name="T52" fmla="*/ 1513 w 1538"/>
                <a:gd name="T53" fmla="*/ 238 h 845"/>
                <a:gd name="T54" fmla="*/ 1527 w 1538"/>
                <a:gd name="T55" fmla="*/ 280 h 845"/>
                <a:gd name="T56" fmla="*/ 1535 w 1538"/>
                <a:gd name="T57" fmla="*/ 323 h 845"/>
                <a:gd name="T58" fmla="*/ 1538 w 1538"/>
                <a:gd name="T59" fmla="*/ 367 h 845"/>
                <a:gd name="T60" fmla="*/ 1538 w 1538"/>
                <a:gd name="T61" fmla="*/ 845 h 845"/>
                <a:gd name="T62" fmla="*/ 0 w 1538"/>
                <a:gd name="T63" fmla="*/ 845 h 845"/>
                <a:gd name="T64" fmla="*/ 0 w 1538"/>
                <a:gd name="T65" fmla="*/ 369 h 845"/>
                <a:gd name="T66" fmla="*/ 2 w 1538"/>
                <a:gd name="T67" fmla="*/ 324 h 845"/>
                <a:gd name="T68" fmla="*/ 11 w 1538"/>
                <a:gd name="T69" fmla="*/ 281 h 845"/>
                <a:gd name="T70" fmla="*/ 25 w 1538"/>
                <a:gd name="T71" fmla="*/ 239 h 845"/>
                <a:gd name="T72" fmla="*/ 43 w 1538"/>
                <a:gd name="T73" fmla="*/ 201 h 845"/>
                <a:gd name="T74" fmla="*/ 66 w 1538"/>
                <a:gd name="T75" fmla="*/ 164 h 845"/>
                <a:gd name="T76" fmla="*/ 93 w 1538"/>
                <a:gd name="T77" fmla="*/ 131 h 845"/>
                <a:gd name="T78" fmla="*/ 124 w 1538"/>
                <a:gd name="T79" fmla="*/ 101 h 845"/>
                <a:gd name="T80" fmla="*/ 160 w 1538"/>
                <a:gd name="T81" fmla="*/ 75 h 845"/>
                <a:gd name="T82" fmla="*/ 198 w 1538"/>
                <a:gd name="T83" fmla="*/ 53 h 845"/>
                <a:gd name="T84" fmla="*/ 240 w 1538"/>
                <a:gd name="T85" fmla="*/ 36 h 845"/>
                <a:gd name="T86" fmla="*/ 244 w 1538"/>
                <a:gd name="T87" fmla="*/ 36 h 845"/>
                <a:gd name="T88" fmla="*/ 254 w 1538"/>
                <a:gd name="T89" fmla="*/ 34 h 845"/>
                <a:gd name="T90" fmla="*/ 269 w 1538"/>
                <a:gd name="T91" fmla="*/ 31 h 845"/>
                <a:gd name="T92" fmla="*/ 289 w 1538"/>
                <a:gd name="T93" fmla="*/ 28 h 845"/>
                <a:gd name="T94" fmla="*/ 311 w 1538"/>
                <a:gd name="T95" fmla="*/ 24 h 845"/>
                <a:gd name="T96" fmla="*/ 336 w 1538"/>
                <a:gd name="T97" fmla="*/ 21 h 845"/>
                <a:gd name="T98" fmla="*/ 361 w 1538"/>
                <a:gd name="T99" fmla="*/ 16 h 845"/>
                <a:gd name="T100" fmla="*/ 385 w 1538"/>
                <a:gd name="T101" fmla="*/ 12 h 845"/>
                <a:gd name="T102" fmla="*/ 408 w 1538"/>
                <a:gd name="T103" fmla="*/ 8 h 845"/>
                <a:gd name="T104" fmla="*/ 428 w 1538"/>
                <a:gd name="T105" fmla="*/ 5 h 845"/>
                <a:gd name="T106" fmla="*/ 444 w 1538"/>
                <a:gd name="T107" fmla="*/ 2 h 845"/>
                <a:gd name="T108" fmla="*/ 455 w 1538"/>
                <a:gd name="T109" fmla="*/ 1 h 845"/>
                <a:gd name="T110" fmla="*/ 459 w 1538"/>
                <a:gd name="T111" fmla="*/ 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38" h="845">
                  <a:moveTo>
                    <a:pt x="459" y="0"/>
                  </a:moveTo>
                  <a:lnTo>
                    <a:pt x="473" y="4"/>
                  </a:lnTo>
                  <a:lnTo>
                    <a:pt x="485" y="10"/>
                  </a:lnTo>
                  <a:lnTo>
                    <a:pt x="492" y="23"/>
                  </a:lnTo>
                  <a:lnTo>
                    <a:pt x="729" y="674"/>
                  </a:lnTo>
                  <a:lnTo>
                    <a:pt x="735" y="686"/>
                  </a:lnTo>
                  <a:lnTo>
                    <a:pt x="745" y="695"/>
                  </a:lnTo>
                  <a:lnTo>
                    <a:pt x="757" y="700"/>
                  </a:lnTo>
                  <a:lnTo>
                    <a:pt x="769" y="702"/>
                  </a:lnTo>
                  <a:lnTo>
                    <a:pt x="781" y="700"/>
                  </a:lnTo>
                  <a:lnTo>
                    <a:pt x="793" y="695"/>
                  </a:lnTo>
                  <a:lnTo>
                    <a:pt x="802" y="686"/>
                  </a:lnTo>
                  <a:lnTo>
                    <a:pt x="809" y="674"/>
                  </a:lnTo>
                  <a:lnTo>
                    <a:pt x="1046" y="23"/>
                  </a:lnTo>
                  <a:lnTo>
                    <a:pt x="1053" y="12"/>
                  </a:lnTo>
                  <a:lnTo>
                    <a:pt x="1063" y="4"/>
                  </a:lnTo>
                  <a:lnTo>
                    <a:pt x="1076" y="0"/>
                  </a:lnTo>
                  <a:lnTo>
                    <a:pt x="1089" y="2"/>
                  </a:lnTo>
                  <a:lnTo>
                    <a:pt x="1298" y="36"/>
                  </a:lnTo>
                  <a:lnTo>
                    <a:pt x="1298" y="37"/>
                  </a:lnTo>
                  <a:lnTo>
                    <a:pt x="1340" y="53"/>
                  </a:lnTo>
                  <a:lnTo>
                    <a:pt x="1378" y="74"/>
                  </a:lnTo>
                  <a:lnTo>
                    <a:pt x="1413" y="100"/>
                  </a:lnTo>
                  <a:lnTo>
                    <a:pt x="1444" y="130"/>
                  </a:lnTo>
                  <a:lnTo>
                    <a:pt x="1472" y="162"/>
                  </a:lnTo>
                  <a:lnTo>
                    <a:pt x="1494" y="200"/>
                  </a:lnTo>
                  <a:lnTo>
                    <a:pt x="1513" y="238"/>
                  </a:lnTo>
                  <a:lnTo>
                    <a:pt x="1527" y="280"/>
                  </a:lnTo>
                  <a:lnTo>
                    <a:pt x="1535" y="323"/>
                  </a:lnTo>
                  <a:lnTo>
                    <a:pt x="1538" y="367"/>
                  </a:lnTo>
                  <a:lnTo>
                    <a:pt x="1538" y="845"/>
                  </a:lnTo>
                  <a:lnTo>
                    <a:pt x="0" y="845"/>
                  </a:lnTo>
                  <a:lnTo>
                    <a:pt x="0" y="369"/>
                  </a:lnTo>
                  <a:lnTo>
                    <a:pt x="2" y="324"/>
                  </a:lnTo>
                  <a:lnTo>
                    <a:pt x="11" y="281"/>
                  </a:lnTo>
                  <a:lnTo>
                    <a:pt x="25" y="239"/>
                  </a:lnTo>
                  <a:lnTo>
                    <a:pt x="43" y="201"/>
                  </a:lnTo>
                  <a:lnTo>
                    <a:pt x="66" y="164"/>
                  </a:lnTo>
                  <a:lnTo>
                    <a:pt x="93" y="131"/>
                  </a:lnTo>
                  <a:lnTo>
                    <a:pt x="124" y="101"/>
                  </a:lnTo>
                  <a:lnTo>
                    <a:pt x="160" y="75"/>
                  </a:lnTo>
                  <a:lnTo>
                    <a:pt x="198" y="53"/>
                  </a:lnTo>
                  <a:lnTo>
                    <a:pt x="240" y="36"/>
                  </a:lnTo>
                  <a:lnTo>
                    <a:pt x="244" y="36"/>
                  </a:lnTo>
                  <a:lnTo>
                    <a:pt x="254" y="34"/>
                  </a:lnTo>
                  <a:lnTo>
                    <a:pt x="269" y="31"/>
                  </a:lnTo>
                  <a:lnTo>
                    <a:pt x="289" y="28"/>
                  </a:lnTo>
                  <a:lnTo>
                    <a:pt x="311" y="24"/>
                  </a:lnTo>
                  <a:lnTo>
                    <a:pt x="336" y="21"/>
                  </a:lnTo>
                  <a:lnTo>
                    <a:pt x="361" y="16"/>
                  </a:lnTo>
                  <a:lnTo>
                    <a:pt x="385" y="12"/>
                  </a:lnTo>
                  <a:lnTo>
                    <a:pt x="408" y="8"/>
                  </a:lnTo>
                  <a:lnTo>
                    <a:pt x="428" y="5"/>
                  </a:lnTo>
                  <a:lnTo>
                    <a:pt x="444" y="2"/>
                  </a:lnTo>
                  <a:lnTo>
                    <a:pt x="455" y="1"/>
                  </a:lnTo>
                  <a:lnTo>
                    <a:pt x="4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4" name="Freeform 405"/>
            <p:cNvSpPr>
              <a:spLocks/>
            </p:cNvSpPr>
            <p:nvPr/>
          </p:nvSpPr>
          <p:spPr bwMode="auto">
            <a:xfrm>
              <a:off x="5880" y="2384"/>
              <a:ext cx="103" cy="265"/>
            </a:xfrm>
            <a:custGeom>
              <a:avLst/>
              <a:gdLst>
                <a:gd name="T0" fmla="*/ 51 w 207"/>
                <a:gd name="T1" fmla="*/ 0 h 529"/>
                <a:gd name="T2" fmla="*/ 157 w 207"/>
                <a:gd name="T3" fmla="*/ 0 h 529"/>
                <a:gd name="T4" fmla="*/ 171 w 207"/>
                <a:gd name="T5" fmla="*/ 1 h 529"/>
                <a:gd name="T6" fmla="*/ 184 w 207"/>
                <a:gd name="T7" fmla="*/ 7 h 529"/>
                <a:gd name="T8" fmla="*/ 194 w 207"/>
                <a:gd name="T9" fmla="*/ 15 h 529"/>
                <a:gd name="T10" fmla="*/ 203 w 207"/>
                <a:gd name="T11" fmla="*/ 28 h 529"/>
                <a:gd name="T12" fmla="*/ 207 w 207"/>
                <a:gd name="T13" fmla="*/ 43 h 529"/>
                <a:gd name="T14" fmla="*/ 207 w 207"/>
                <a:gd name="T15" fmla="*/ 58 h 529"/>
                <a:gd name="T16" fmla="*/ 201 w 207"/>
                <a:gd name="T17" fmla="*/ 73 h 529"/>
                <a:gd name="T18" fmla="*/ 144 w 207"/>
                <a:gd name="T19" fmla="*/ 158 h 529"/>
                <a:gd name="T20" fmla="*/ 171 w 207"/>
                <a:gd name="T21" fmla="*/ 380 h 529"/>
                <a:gd name="T22" fmla="*/ 119 w 207"/>
                <a:gd name="T23" fmla="*/ 520 h 529"/>
                <a:gd name="T24" fmla="*/ 114 w 207"/>
                <a:gd name="T25" fmla="*/ 526 h 529"/>
                <a:gd name="T26" fmla="*/ 107 w 207"/>
                <a:gd name="T27" fmla="*/ 529 h 529"/>
                <a:gd name="T28" fmla="*/ 100 w 207"/>
                <a:gd name="T29" fmla="*/ 529 h 529"/>
                <a:gd name="T30" fmla="*/ 93 w 207"/>
                <a:gd name="T31" fmla="*/ 526 h 529"/>
                <a:gd name="T32" fmla="*/ 89 w 207"/>
                <a:gd name="T33" fmla="*/ 520 h 529"/>
                <a:gd name="T34" fmla="*/ 36 w 207"/>
                <a:gd name="T35" fmla="*/ 380 h 529"/>
                <a:gd name="T36" fmla="*/ 63 w 207"/>
                <a:gd name="T37" fmla="*/ 158 h 529"/>
                <a:gd name="T38" fmla="*/ 7 w 207"/>
                <a:gd name="T39" fmla="*/ 73 h 529"/>
                <a:gd name="T40" fmla="*/ 2 w 207"/>
                <a:gd name="T41" fmla="*/ 58 h 529"/>
                <a:gd name="T42" fmla="*/ 0 w 207"/>
                <a:gd name="T43" fmla="*/ 43 h 529"/>
                <a:gd name="T44" fmla="*/ 5 w 207"/>
                <a:gd name="T45" fmla="*/ 28 h 529"/>
                <a:gd name="T46" fmla="*/ 13 w 207"/>
                <a:gd name="T47" fmla="*/ 15 h 529"/>
                <a:gd name="T48" fmla="*/ 24 w 207"/>
                <a:gd name="T49" fmla="*/ 7 h 529"/>
                <a:gd name="T50" fmla="*/ 38 w 207"/>
                <a:gd name="T51" fmla="*/ 1 h 529"/>
                <a:gd name="T52" fmla="*/ 51 w 207"/>
                <a:gd name="T53" fmla="*/ 0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7" h="529">
                  <a:moveTo>
                    <a:pt x="51" y="0"/>
                  </a:moveTo>
                  <a:lnTo>
                    <a:pt x="157" y="0"/>
                  </a:lnTo>
                  <a:lnTo>
                    <a:pt x="171" y="1"/>
                  </a:lnTo>
                  <a:lnTo>
                    <a:pt x="184" y="7"/>
                  </a:lnTo>
                  <a:lnTo>
                    <a:pt x="194" y="15"/>
                  </a:lnTo>
                  <a:lnTo>
                    <a:pt x="203" y="28"/>
                  </a:lnTo>
                  <a:lnTo>
                    <a:pt x="207" y="43"/>
                  </a:lnTo>
                  <a:lnTo>
                    <a:pt x="207" y="58"/>
                  </a:lnTo>
                  <a:lnTo>
                    <a:pt x="201" y="73"/>
                  </a:lnTo>
                  <a:lnTo>
                    <a:pt x="144" y="158"/>
                  </a:lnTo>
                  <a:lnTo>
                    <a:pt x="171" y="380"/>
                  </a:lnTo>
                  <a:lnTo>
                    <a:pt x="119" y="520"/>
                  </a:lnTo>
                  <a:lnTo>
                    <a:pt x="114" y="526"/>
                  </a:lnTo>
                  <a:lnTo>
                    <a:pt x="107" y="529"/>
                  </a:lnTo>
                  <a:lnTo>
                    <a:pt x="100" y="529"/>
                  </a:lnTo>
                  <a:lnTo>
                    <a:pt x="93" y="526"/>
                  </a:lnTo>
                  <a:lnTo>
                    <a:pt x="89" y="520"/>
                  </a:lnTo>
                  <a:lnTo>
                    <a:pt x="36" y="380"/>
                  </a:lnTo>
                  <a:lnTo>
                    <a:pt x="63" y="158"/>
                  </a:lnTo>
                  <a:lnTo>
                    <a:pt x="7" y="73"/>
                  </a:lnTo>
                  <a:lnTo>
                    <a:pt x="2" y="58"/>
                  </a:lnTo>
                  <a:lnTo>
                    <a:pt x="0" y="43"/>
                  </a:lnTo>
                  <a:lnTo>
                    <a:pt x="5" y="28"/>
                  </a:lnTo>
                  <a:lnTo>
                    <a:pt x="13" y="15"/>
                  </a:lnTo>
                  <a:lnTo>
                    <a:pt x="24" y="7"/>
                  </a:lnTo>
                  <a:lnTo>
                    <a:pt x="38" y="1"/>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70" name="Group 420"/>
          <p:cNvGrpSpPr>
            <a:grpSpLocks noChangeAspect="1"/>
          </p:cNvGrpSpPr>
          <p:nvPr/>
        </p:nvGrpSpPr>
        <p:grpSpPr bwMode="auto">
          <a:xfrm>
            <a:off x="3093073" y="4350923"/>
            <a:ext cx="218679" cy="274050"/>
            <a:chOff x="4504" y="811"/>
            <a:chExt cx="2496" cy="3128"/>
          </a:xfrm>
          <a:solidFill>
            <a:schemeClr val="tx1">
              <a:lumMod val="65000"/>
              <a:lumOff val="35000"/>
            </a:schemeClr>
          </a:solidFill>
        </p:grpSpPr>
        <p:sp>
          <p:nvSpPr>
            <p:cNvPr id="473" name="Freeform 422"/>
            <p:cNvSpPr>
              <a:spLocks noEditPoints="1"/>
            </p:cNvSpPr>
            <p:nvPr/>
          </p:nvSpPr>
          <p:spPr bwMode="auto">
            <a:xfrm>
              <a:off x="4504" y="811"/>
              <a:ext cx="2496" cy="2550"/>
            </a:xfrm>
            <a:custGeom>
              <a:avLst/>
              <a:gdLst>
                <a:gd name="T0" fmla="*/ 1847 w 4993"/>
                <a:gd name="T1" fmla="*/ 1018 h 5101"/>
                <a:gd name="T2" fmla="*/ 1232 w 4993"/>
                <a:gd name="T3" fmla="*/ 1467 h 5101"/>
                <a:gd name="T4" fmla="*/ 880 w 4993"/>
                <a:gd name="T5" fmla="*/ 2152 h 5101"/>
                <a:gd name="T6" fmla="*/ 880 w 4993"/>
                <a:gd name="T7" fmla="*/ 2950 h 5101"/>
                <a:gd name="T8" fmla="*/ 1232 w 4993"/>
                <a:gd name="T9" fmla="*/ 3634 h 5101"/>
                <a:gd name="T10" fmla="*/ 1847 w 4993"/>
                <a:gd name="T11" fmla="*/ 4084 h 5101"/>
                <a:gd name="T12" fmla="*/ 2630 w 4993"/>
                <a:gd name="T13" fmla="*/ 4209 h 5101"/>
                <a:gd name="T14" fmla="*/ 3370 w 4993"/>
                <a:gd name="T15" fmla="*/ 3965 h 5101"/>
                <a:gd name="T16" fmla="*/ 3907 w 4993"/>
                <a:gd name="T17" fmla="*/ 3426 h 5101"/>
                <a:gd name="T18" fmla="*/ 4151 w 4993"/>
                <a:gd name="T19" fmla="*/ 2687 h 5101"/>
                <a:gd name="T20" fmla="*/ 4025 w 4993"/>
                <a:gd name="T21" fmla="*/ 1904 h 5101"/>
                <a:gd name="T22" fmla="*/ 3576 w 4993"/>
                <a:gd name="T23" fmla="*/ 1288 h 5101"/>
                <a:gd name="T24" fmla="*/ 2892 w 4993"/>
                <a:gd name="T25" fmla="*/ 936 h 5101"/>
                <a:gd name="T26" fmla="*/ 2586 w 4993"/>
                <a:gd name="T27" fmla="*/ 17 h 5101"/>
                <a:gd name="T28" fmla="*/ 2894 w 4993"/>
                <a:gd name="T29" fmla="*/ 275 h 5101"/>
                <a:gd name="T30" fmla="*/ 3193 w 4993"/>
                <a:gd name="T31" fmla="*/ 292 h 5101"/>
                <a:gd name="T32" fmla="*/ 3585 w 4993"/>
                <a:gd name="T33" fmla="*/ 244 h 5101"/>
                <a:gd name="T34" fmla="*/ 3799 w 4993"/>
                <a:gd name="T35" fmla="*/ 578 h 5101"/>
                <a:gd name="T36" fmla="*/ 4044 w 4993"/>
                <a:gd name="T37" fmla="*/ 810 h 5101"/>
                <a:gd name="T38" fmla="*/ 4440 w 4993"/>
                <a:gd name="T39" fmla="*/ 905 h 5101"/>
                <a:gd name="T40" fmla="*/ 4547 w 4993"/>
                <a:gd name="T41" fmla="*/ 1210 h 5101"/>
                <a:gd name="T42" fmla="*/ 4579 w 4993"/>
                <a:gd name="T43" fmla="*/ 1584 h 5101"/>
                <a:gd name="T44" fmla="*/ 4894 w 4993"/>
                <a:gd name="T45" fmla="*/ 1812 h 5101"/>
                <a:gd name="T46" fmla="*/ 4981 w 4993"/>
                <a:gd name="T47" fmla="*/ 2091 h 5101"/>
                <a:gd name="T48" fmla="*/ 4798 w 4993"/>
                <a:gd name="T49" fmla="*/ 2447 h 5101"/>
                <a:gd name="T50" fmla="*/ 4928 w 4993"/>
                <a:gd name="T51" fmla="*/ 2832 h 5101"/>
                <a:gd name="T52" fmla="*/ 4977 w 4993"/>
                <a:gd name="T53" fmla="*/ 3123 h 5101"/>
                <a:gd name="T54" fmla="*/ 4707 w 4993"/>
                <a:gd name="T55" fmla="*/ 3382 h 5101"/>
                <a:gd name="T56" fmla="*/ 4539 w 4993"/>
                <a:gd name="T57" fmla="*/ 3628 h 5101"/>
                <a:gd name="T58" fmla="*/ 4553 w 4993"/>
                <a:gd name="T59" fmla="*/ 4030 h 5101"/>
                <a:gd name="T60" fmla="*/ 4317 w 4993"/>
                <a:gd name="T61" fmla="*/ 4244 h 5101"/>
                <a:gd name="T62" fmla="*/ 3917 w 4993"/>
                <a:gd name="T63" fmla="*/ 4354 h 5101"/>
                <a:gd name="T64" fmla="*/ 3743 w 4993"/>
                <a:gd name="T65" fmla="*/ 4735 h 5101"/>
                <a:gd name="T66" fmla="*/ 3458 w 4993"/>
                <a:gd name="T67" fmla="*/ 4874 h 5101"/>
                <a:gd name="T68" fmla="*/ 3073 w 4993"/>
                <a:gd name="T69" fmla="*/ 4775 h 5101"/>
                <a:gd name="T70" fmla="*/ 2763 w 4993"/>
                <a:gd name="T71" fmla="*/ 4989 h 5101"/>
                <a:gd name="T72" fmla="*/ 2460 w 4993"/>
                <a:gd name="T73" fmla="*/ 5097 h 5101"/>
                <a:gd name="T74" fmla="*/ 2140 w 4993"/>
                <a:gd name="T75" fmla="*/ 4857 h 5101"/>
                <a:gd name="T76" fmla="*/ 1849 w 4993"/>
                <a:gd name="T77" fmla="*/ 4794 h 5101"/>
                <a:gd name="T78" fmla="*/ 1457 w 4993"/>
                <a:gd name="T79" fmla="*/ 4876 h 5101"/>
                <a:gd name="T80" fmla="*/ 1228 w 4993"/>
                <a:gd name="T81" fmla="*/ 4650 h 5101"/>
                <a:gd name="T82" fmla="*/ 1003 w 4993"/>
                <a:gd name="T83" fmla="*/ 4312 h 5101"/>
                <a:gd name="T84" fmla="*/ 596 w 4993"/>
                <a:gd name="T85" fmla="*/ 4230 h 5101"/>
                <a:gd name="T86" fmla="*/ 440 w 4993"/>
                <a:gd name="T87" fmla="*/ 3952 h 5101"/>
                <a:gd name="T88" fmla="*/ 438 w 4993"/>
                <a:gd name="T89" fmla="*/ 3563 h 5101"/>
                <a:gd name="T90" fmla="*/ 137 w 4993"/>
                <a:gd name="T91" fmla="*/ 3325 h 5101"/>
                <a:gd name="T92" fmla="*/ 6 w 4993"/>
                <a:gd name="T93" fmla="*/ 3062 h 5101"/>
                <a:gd name="T94" fmla="*/ 173 w 4993"/>
                <a:gd name="T95" fmla="*/ 2712 h 5101"/>
                <a:gd name="T96" fmla="*/ 141 w 4993"/>
                <a:gd name="T97" fmla="*/ 2374 h 5101"/>
                <a:gd name="T98" fmla="*/ 4 w 4993"/>
                <a:gd name="T99" fmla="*/ 2028 h 5101"/>
                <a:gd name="T100" fmla="*/ 171 w 4993"/>
                <a:gd name="T101" fmla="*/ 1784 h 5101"/>
                <a:gd name="T102" fmla="*/ 442 w 4993"/>
                <a:gd name="T103" fmla="*/ 1525 h 5101"/>
                <a:gd name="T104" fmla="*/ 425 w 4993"/>
                <a:gd name="T105" fmla="*/ 1126 h 5101"/>
                <a:gd name="T106" fmla="*/ 623 w 4993"/>
                <a:gd name="T107" fmla="*/ 877 h 5101"/>
                <a:gd name="T108" fmla="*/ 1030 w 4993"/>
                <a:gd name="T109" fmla="*/ 785 h 5101"/>
                <a:gd name="T110" fmla="*/ 1221 w 4993"/>
                <a:gd name="T111" fmla="*/ 418 h 5101"/>
                <a:gd name="T112" fmla="*/ 1478 w 4993"/>
                <a:gd name="T113" fmla="*/ 231 h 5101"/>
                <a:gd name="T114" fmla="*/ 1868 w 4993"/>
                <a:gd name="T115" fmla="*/ 326 h 5101"/>
                <a:gd name="T116" fmla="*/ 2144 w 4993"/>
                <a:gd name="T117" fmla="*/ 214 h 5101"/>
                <a:gd name="T118" fmla="*/ 2477 w 4993"/>
                <a:gd name="T119" fmla="*/ 0 h 5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93" h="5101">
                  <a:moveTo>
                    <a:pt x="2494" y="886"/>
                  </a:moveTo>
                  <a:lnTo>
                    <a:pt x="2357" y="892"/>
                  </a:lnTo>
                  <a:lnTo>
                    <a:pt x="2224" y="909"/>
                  </a:lnTo>
                  <a:lnTo>
                    <a:pt x="2095" y="936"/>
                  </a:lnTo>
                  <a:lnTo>
                    <a:pt x="1969" y="972"/>
                  </a:lnTo>
                  <a:lnTo>
                    <a:pt x="1847" y="1018"/>
                  </a:lnTo>
                  <a:lnTo>
                    <a:pt x="1731" y="1073"/>
                  </a:lnTo>
                  <a:lnTo>
                    <a:pt x="1618" y="1136"/>
                  </a:lnTo>
                  <a:lnTo>
                    <a:pt x="1512" y="1208"/>
                  </a:lnTo>
                  <a:lnTo>
                    <a:pt x="1413" y="1288"/>
                  </a:lnTo>
                  <a:lnTo>
                    <a:pt x="1320" y="1374"/>
                  </a:lnTo>
                  <a:lnTo>
                    <a:pt x="1232" y="1467"/>
                  </a:lnTo>
                  <a:lnTo>
                    <a:pt x="1152" y="1568"/>
                  </a:lnTo>
                  <a:lnTo>
                    <a:pt x="1082" y="1675"/>
                  </a:lnTo>
                  <a:lnTo>
                    <a:pt x="1017" y="1786"/>
                  </a:lnTo>
                  <a:lnTo>
                    <a:pt x="962" y="1904"/>
                  </a:lnTo>
                  <a:lnTo>
                    <a:pt x="916" y="2026"/>
                  </a:lnTo>
                  <a:lnTo>
                    <a:pt x="880" y="2152"/>
                  </a:lnTo>
                  <a:lnTo>
                    <a:pt x="853" y="2281"/>
                  </a:lnTo>
                  <a:lnTo>
                    <a:pt x="836" y="2414"/>
                  </a:lnTo>
                  <a:lnTo>
                    <a:pt x="832" y="2552"/>
                  </a:lnTo>
                  <a:lnTo>
                    <a:pt x="836" y="2687"/>
                  </a:lnTo>
                  <a:lnTo>
                    <a:pt x="853" y="2820"/>
                  </a:lnTo>
                  <a:lnTo>
                    <a:pt x="880" y="2950"/>
                  </a:lnTo>
                  <a:lnTo>
                    <a:pt x="916" y="3076"/>
                  </a:lnTo>
                  <a:lnTo>
                    <a:pt x="962" y="3198"/>
                  </a:lnTo>
                  <a:lnTo>
                    <a:pt x="1017" y="3316"/>
                  </a:lnTo>
                  <a:lnTo>
                    <a:pt x="1082" y="3426"/>
                  </a:lnTo>
                  <a:lnTo>
                    <a:pt x="1152" y="3533"/>
                  </a:lnTo>
                  <a:lnTo>
                    <a:pt x="1232" y="3634"/>
                  </a:lnTo>
                  <a:lnTo>
                    <a:pt x="1320" y="3727"/>
                  </a:lnTo>
                  <a:lnTo>
                    <a:pt x="1413" y="3813"/>
                  </a:lnTo>
                  <a:lnTo>
                    <a:pt x="1512" y="3893"/>
                  </a:lnTo>
                  <a:lnTo>
                    <a:pt x="1618" y="3965"/>
                  </a:lnTo>
                  <a:lnTo>
                    <a:pt x="1731" y="4028"/>
                  </a:lnTo>
                  <a:lnTo>
                    <a:pt x="1847" y="4084"/>
                  </a:lnTo>
                  <a:lnTo>
                    <a:pt x="1969" y="4129"/>
                  </a:lnTo>
                  <a:lnTo>
                    <a:pt x="2095" y="4166"/>
                  </a:lnTo>
                  <a:lnTo>
                    <a:pt x="2224" y="4192"/>
                  </a:lnTo>
                  <a:lnTo>
                    <a:pt x="2357" y="4209"/>
                  </a:lnTo>
                  <a:lnTo>
                    <a:pt x="2494" y="4215"/>
                  </a:lnTo>
                  <a:lnTo>
                    <a:pt x="2630" y="4209"/>
                  </a:lnTo>
                  <a:lnTo>
                    <a:pt x="2763" y="4192"/>
                  </a:lnTo>
                  <a:lnTo>
                    <a:pt x="2892" y="4166"/>
                  </a:lnTo>
                  <a:lnTo>
                    <a:pt x="3020" y="4129"/>
                  </a:lnTo>
                  <a:lnTo>
                    <a:pt x="3140" y="4084"/>
                  </a:lnTo>
                  <a:lnTo>
                    <a:pt x="3258" y="4028"/>
                  </a:lnTo>
                  <a:lnTo>
                    <a:pt x="3370" y="3965"/>
                  </a:lnTo>
                  <a:lnTo>
                    <a:pt x="3475" y="3893"/>
                  </a:lnTo>
                  <a:lnTo>
                    <a:pt x="3576" y="3813"/>
                  </a:lnTo>
                  <a:lnTo>
                    <a:pt x="3669" y="3727"/>
                  </a:lnTo>
                  <a:lnTo>
                    <a:pt x="3757" y="3634"/>
                  </a:lnTo>
                  <a:lnTo>
                    <a:pt x="3835" y="3533"/>
                  </a:lnTo>
                  <a:lnTo>
                    <a:pt x="3907" y="3426"/>
                  </a:lnTo>
                  <a:lnTo>
                    <a:pt x="3970" y="3316"/>
                  </a:lnTo>
                  <a:lnTo>
                    <a:pt x="4025" y="3198"/>
                  </a:lnTo>
                  <a:lnTo>
                    <a:pt x="4073" y="3076"/>
                  </a:lnTo>
                  <a:lnTo>
                    <a:pt x="4109" y="2950"/>
                  </a:lnTo>
                  <a:lnTo>
                    <a:pt x="4136" y="2820"/>
                  </a:lnTo>
                  <a:lnTo>
                    <a:pt x="4151" y="2687"/>
                  </a:lnTo>
                  <a:lnTo>
                    <a:pt x="4157" y="2552"/>
                  </a:lnTo>
                  <a:lnTo>
                    <a:pt x="4151" y="2414"/>
                  </a:lnTo>
                  <a:lnTo>
                    <a:pt x="4136" y="2281"/>
                  </a:lnTo>
                  <a:lnTo>
                    <a:pt x="4109" y="2152"/>
                  </a:lnTo>
                  <a:lnTo>
                    <a:pt x="4073" y="2026"/>
                  </a:lnTo>
                  <a:lnTo>
                    <a:pt x="4025" y="1904"/>
                  </a:lnTo>
                  <a:lnTo>
                    <a:pt x="3970" y="1786"/>
                  </a:lnTo>
                  <a:lnTo>
                    <a:pt x="3907" y="1675"/>
                  </a:lnTo>
                  <a:lnTo>
                    <a:pt x="3835" y="1568"/>
                  </a:lnTo>
                  <a:lnTo>
                    <a:pt x="3757" y="1467"/>
                  </a:lnTo>
                  <a:lnTo>
                    <a:pt x="3669" y="1374"/>
                  </a:lnTo>
                  <a:lnTo>
                    <a:pt x="3576" y="1288"/>
                  </a:lnTo>
                  <a:lnTo>
                    <a:pt x="3475" y="1208"/>
                  </a:lnTo>
                  <a:lnTo>
                    <a:pt x="3370" y="1136"/>
                  </a:lnTo>
                  <a:lnTo>
                    <a:pt x="3258" y="1073"/>
                  </a:lnTo>
                  <a:lnTo>
                    <a:pt x="3140" y="1018"/>
                  </a:lnTo>
                  <a:lnTo>
                    <a:pt x="3020" y="972"/>
                  </a:lnTo>
                  <a:lnTo>
                    <a:pt x="2892" y="936"/>
                  </a:lnTo>
                  <a:lnTo>
                    <a:pt x="2763" y="909"/>
                  </a:lnTo>
                  <a:lnTo>
                    <a:pt x="2630" y="892"/>
                  </a:lnTo>
                  <a:lnTo>
                    <a:pt x="2494" y="886"/>
                  </a:lnTo>
                  <a:close/>
                  <a:moveTo>
                    <a:pt x="2477" y="0"/>
                  </a:moveTo>
                  <a:lnTo>
                    <a:pt x="2532" y="4"/>
                  </a:lnTo>
                  <a:lnTo>
                    <a:pt x="2586" y="17"/>
                  </a:lnTo>
                  <a:lnTo>
                    <a:pt x="2637" y="40"/>
                  </a:lnTo>
                  <a:lnTo>
                    <a:pt x="2685" y="71"/>
                  </a:lnTo>
                  <a:lnTo>
                    <a:pt x="2727" y="111"/>
                  </a:lnTo>
                  <a:lnTo>
                    <a:pt x="2814" y="208"/>
                  </a:lnTo>
                  <a:lnTo>
                    <a:pt x="2852" y="244"/>
                  </a:lnTo>
                  <a:lnTo>
                    <a:pt x="2894" y="275"/>
                  </a:lnTo>
                  <a:lnTo>
                    <a:pt x="2942" y="296"/>
                  </a:lnTo>
                  <a:lnTo>
                    <a:pt x="2989" y="311"/>
                  </a:lnTo>
                  <a:lnTo>
                    <a:pt x="3041" y="318"/>
                  </a:lnTo>
                  <a:lnTo>
                    <a:pt x="3092" y="317"/>
                  </a:lnTo>
                  <a:lnTo>
                    <a:pt x="3142" y="309"/>
                  </a:lnTo>
                  <a:lnTo>
                    <a:pt x="3193" y="292"/>
                  </a:lnTo>
                  <a:lnTo>
                    <a:pt x="3313" y="240"/>
                  </a:lnTo>
                  <a:lnTo>
                    <a:pt x="3368" y="221"/>
                  </a:lnTo>
                  <a:lnTo>
                    <a:pt x="3425" y="214"/>
                  </a:lnTo>
                  <a:lnTo>
                    <a:pt x="3481" y="216"/>
                  </a:lnTo>
                  <a:lnTo>
                    <a:pt x="3534" y="225"/>
                  </a:lnTo>
                  <a:lnTo>
                    <a:pt x="3585" y="244"/>
                  </a:lnTo>
                  <a:lnTo>
                    <a:pt x="3633" y="273"/>
                  </a:lnTo>
                  <a:lnTo>
                    <a:pt x="3677" y="307"/>
                  </a:lnTo>
                  <a:lnTo>
                    <a:pt x="3713" y="349"/>
                  </a:lnTo>
                  <a:lnTo>
                    <a:pt x="3742" y="398"/>
                  </a:lnTo>
                  <a:lnTo>
                    <a:pt x="3763" y="454"/>
                  </a:lnTo>
                  <a:lnTo>
                    <a:pt x="3799" y="578"/>
                  </a:lnTo>
                  <a:lnTo>
                    <a:pt x="3820" y="635"/>
                  </a:lnTo>
                  <a:lnTo>
                    <a:pt x="3852" y="684"/>
                  </a:lnTo>
                  <a:lnTo>
                    <a:pt x="3890" y="728"/>
                  </a:lnTo>
                  <a:lnTo>
                    <a:pt x="3936" y="764"/>
                  </a:lnTo>
                  <a:lnTo>
                    <a:pt x="3987" y="791"/>
                  </a:lnTo>
                  <a:lnTo>
                    <a:pt x="4044" y="810"/>
                  </a:lnTo>
                  <a:lnTo>
                    <a:pt x="4103" y="818"/>
                  </a:lnTo>
                  <a:lnTo>
                    <a:pt x="4233" y="823"/>
                  </a:lnTo>
                  <a:lnTo>
                    <a:pt x="4292" y="829"/>
                  </a:lnTo>
                  <a:lnTo>
                    <a:pt x="4345" y="846"/>
                  </a:lnTo>
                  <a:lnTo>
                    <a:pt x="4395" y="873"/>
                  </a:lnTo>
                  <a:lnTo>
                    <a:pt x="4440" y="905"/>
                  </a:lnTo>
                  <a:lnTo>
                    <a:pt x="4478" y="945"/>
                  </a:lnTo>
                  <a:lnTo>
                    <a:pt x="4509" y="991"/>
                  </a:lnTo>
                  <a:lnTo>
                    <a:pt x="4532" y="1041"/>
                  </a:lnTo>
                  <a:lnTo>
                    <a:pt x="4547" y="1094"/>
                  </a:lnTo>
                  <a:lnTo>
                    <a:pt x="4551" y="1151"/>
                  </a:lnTo>
                  <a:lnTo>
                    <a:pt x="4547" y="1210"/>
                  </a:lnTo>
                  <a:lnTo>
                    <a:pt x="4526" y="1338"/>
                  </a:lnTo>
                  <a:lnTo>
                    <a:pt x="4520" y="1391"/>
                  </a:lnTo>
                  <a:lnTo>
                    <a:pt x="4524" y="1443"/>
                  </a:lnTo>
                  <a:lnTo>
                    <a:pt x="4536" y="1492"/>
                  </a:lnTo>
                  <a:lnTo>
                    <a:pt x="4555" y="1540"/>
                  </a:lnTo>
                  <a:lnTo>
                    <a:pt x="4579" y="1584"/>
                  </a:lnTo>
                  <a:lnTo>
                    <a:pt x="4612" y="1624"/>
                  </a:lnTo>
                  <a:lnTo>
                    <a:pt x="4652" y="1658"/>
                  </a:lnTo>
                  <a:lnTo>
                    <a:pt x="4696" y="1687"/>
                  </a:lnTo>
                  <a:lnTo>
                    <a:pt x="4810" y="1748"/>
                  </a:lnTo>
                  <a:lnTo>
                    <a:pt x="4855" y="1778"/>
                  </a:lnTo>
                  <a:lnTo>
                    <a:pt x="4894" y="1812"/>
                  </a:lnTo>
                  <a:lnTo>
                    <a:pt x="4926" y="1850"/>
                  </a:lnTo>
                  <a:lnTo>
                    <a:pt x="4951" y="1894"/>
                  </a:lnTo>
                  <a:lnTo>
                    <a:pt x="4970" y="1942"/>
                  </a:lnTo>
                  <a:lnTo>
                    <a:pt x="4981" y="1990"/>
                  </a:lnTo>
                  <a:lnTo>
                    <a:pt x="4985" y="2039"/>
                  </a:lnTo>
                  <a:lnTo>
                    <a:pt x="4981" y="2091"/>
                  </a:lnTo>
                  <a:lnTo>
                    <a:pt x="4970" y="2140"/>
                  </a:lnTo>
                  <a:lnTo>
                    <a:pt x="4951" y="2188"/>
                  </a:lnTo>
                  <a:lnTo>
                    <a:pt x="4924" y="2233"/>
                  </a:lnTo>
                  <a:lnTo>
                    <a:pt x="4848" y="2340"/>
                  </a:lnTo>
                  <a:lnTo>
                    <a:pt x="4817" y="2392"/>
                  </a:lnTo>
                  <a:lnTo>
                    <a:pt x="4798" y="2447"/>
                  </a:lnTo>
                  <a:lnTo>
                    <a:pt x="4789" y="2504"/>
                  </a:lnTo>
                  <a:lnTo>
                    <a:pt x="4789" y="2563"/>
                  </a:lnTo>
                  <a:lnTo>
                    <a:pt x="4800" y="2620"/>
                  </a:lnTo>
                  <a:lnTo>
                    <a:pt x="4821" y="2676"/>
                  </a:lnTo>
                  <a:lnTo>
                    <a:pt x="4852" y="2727"/>
                  </a:lnTo>
                  <a:lnTo>
                    <a:pt x="4928" y="2832"/>
                  </a:lnTo>
                  <a:lnTo>
                    <a:pt x="4956" y="2877"/>
                  </a:lnTo>
                  <a:lnTo>
                    <a:pt x="4975" y="2925"/>
                  </a:lnTo>
                  <a:lnTo>
                    <a:pt x="4989" y="2975"/>
                  </a:lnTo>
                  <a:lnTo>
                    <a:pt x="4993" y="3026"/>
                  </a:lnTo>
                  <a:lnTo>
                    <a:pt x="4989" y="3076"/>
                  </a:lnTo>
                  <a:lnTo>
                    <a:pt x="4977" y="3123"/>
                  </a:lnTo>
                  <a:lnTo>
                    <a:pt x="4960" y="3171"/>
                  </a:lnTo>
                  <a:lnTo>
                    <a:pt x="4935" y="3215"/>
                  </a:lnTo>
                  <a:lnTo>
                    <a:pt x="4903" y="3255"/>
                  </a:lnTo>
                  <a:lnTo>
                    <a:pt x="4865" y="3289"/>
                  </a:lnTo>
                  <a:lnTo>
                    <a:pt x="4821" y="3320"/>
                  </a:lnTo>
                  <a:lnTo>
                    <a:pt x="4707" y="3382"/>
                  </a:lnTo>
                  <a:lnTo>
                    <a:pt x="4663" y="3411"/>
                  </a:lnTo>
                  <a:lnTo>
                    <a:pt x="4625" y="3447"/>
                  </a:lnTo>
                  <a:lnTo>
                    <a:pt x="4593" y="3487"/>
                  </a:lnTo>
                  <a:lnTo>
                    <a:pt x="4568" y="3531"/>
                  </a:lnTo>
                  <a:lnTo>
                    <a:pt x="4551" y="3579"/>
                  </a:lnTo>
                  <a:lnTo>
                    <a:pt x="4539" y="3628"/>
                  </a:lnTo>
                  <a:lnTo>
                    <a:pt x="4536" y="3682"/>
                  </a:lnTo>
                  <a:lnTo>
                    <a:pt x="4541" y="3733"/>
                  </a:lnTo>
                  <a:lnTo>
                    <a:pt x="4564" y="3861"/>
                  </a:lnTo>
                  <a:lnTo>
                    <a:pt x="4570" y="3920"/>
                  </a:lnTo>
                  <a:lnTo>
                    <a:pt x="4566" y="3977"/>
                  </a:lnTo>
                  <a:lnTo>
                    <a:pt x="4553" y="4030"/>
                  </a:lnTo>
                  <a:lnTo>
                    <a:pt x="4530" y="4080"/>
                  </a:lnTo>
                  <a:lnTo>
                    <a:pt x="4499" y="4126"/>
                  </a:lnTo>
                  <a:lnTo>
                    <a:pt x="4463" y="4167"/>
                  </a:lnTo>
                  <a:lnTo>
                    <a:pt x="4419" y="4200"/>
                  </a:lnTo>
                  <a:lnTo>
                    <a:pt x="4370" y="4227"/>
                  </a:lnTo>
                  <a:lnTo>
                    <a:pt x="4317" y="4244"/>
                  </a:lnTo>
                  <a:lnTo>
                    <a:pt x="4258" y="4253"/>
                  </a:lnTo>
                  <a:lnTo>
                    <a:pt x="4128" y="4261"/>
                  </a:lnTo>
                  <a:lnTo>
                    <a:pt x="4067" y="4270"/>
                  </a:lnTo>
                  <a:lnTo>
                    <a:pt x="4012" y="4289"/>
                  </a:lnTo>
                  <a:lnTo>
                    <a:pt x="3961" y="4318"/>
                  </a:lnTo>
                  <a:lnTo>
                    <a:pt x="3917" y="4354"/>
                  </a:lnTo>
                  <a:lnTo>
                    <a:pt x="3879" y="4398"/>
                  </a:lnTo>
                  <a:lnTo>
                    <a:pt x="3848" y="4449"/>
                  </a:lnTo>
                  <a:lnTo>
                    <a:pt x="3827" y="4505"/>
                  </a:lnTo>
                  <a:lnTo>
                    <a:pt x="3793" y="4630"/>
                  </a:lnTo>
                  <a:lnTo>
                    <a:pt x="3772" y="4686"/>
                  </a:lnTo>
                  <a:lnTo>
                    <a:pt x="3743" y="4735"/>
                  </a:lnTo>
                  <a:lnTo>
                    <a:pt x="3707" y="4777"/>
                  </a:lnTo>
                  <a:lnTo>
                    <a:pt x="3665" y="4813"/>
                  </a:lnTo>
                  <a:lnTo>
                    <a:pt x="3618" y="4840"/>
                  </a:lnTo>
                  <a:lnTo>
                    <a:pt x="3568" y="4861"/>
                  </a:lnTo>
                  <a:lnTo>
                    <a:pt x="3513" y="4872"/>
                  </a:lnTo>
                  <a:lnTo>
                    <a:pt x="3458" y="4874"/>
                  </a:lnTo>
                  <a:lnTo>
                    <a:pt x="3403" y="4867"/>
                  </a:lnTo>
                  <a:lnTo>
                    <a:pt x="3346" y="4850"/>
                  </a:lnTo>
                  <a:lnTo>
                    <a:pt x="3226" y="4800"/>
                  </a:lnTo>
                  <a:lnTo>
                    <a:pt x="3176" y="4783"/>
                  </a:lnTo>
                  <a:lnTo>
                    <a:pt x="3125" y="4775"/>
                  </a:lnTo>
                  <a:lnTo>
                    <a:pt x="3073" y="4775"/>
                  </a:lnTo>
                  <a:lnTo>
                    <a:pt x="3022" y="4785"/>
                  </a:lnTo>
                  <a:lnTo>
                    <a:pt x="2974" y="4800"/>
                  </a:lnTo>
                  <a:lnTo>
                    <a:pt x="2929" y="4823"/>
                  </a:lnTo>
                  <a:lnTo>
                    <a:pt x="2887" y="4852"/>
                  </a:lnTo>
                  <a:lnTo>
                    <a:pt x="2849" y="4890"/>
                  </a:lnTo>
                  <a:lnTo>
                    <a:pt x="2763" y="4989"/>
                  </a:lnTo>
                  <a:lnTo>
                    <a:pt x="2721" y="5029"/>
                  </a:lnTo>
                  <a:lnTo>
                    <a:pt x="2673" y="5061"/>
                  </a:lnTo>
                  <a:lnTo>
                    <a:pt x="2622" y="5084"/>
                  </a:lnTo>
                  <a:lnTo>
                    <a:pt x="2569" y="5097"/>
                  </a:lnTo>
                  <a:lnTo>
                    <a:pt x="2515" y="5101"/>
                  </a:lnTo>
                  <a:lnTo>
                    <a:pt x="2460" y="5097"/>
                  </a:lnTo>
                  <a:lnTo>
                    <a:pt x="2407" y="5084"/>
                  </a:lnTo>
                  <a:lnTo>
                    <a:pt x="2355" y="5063"/>
                  </a:lnTo>
                  <a:lnTo>
                    <a:pt x="2308" y="5033"/>
                  </a:lnTo>
                  <a:lnTo>
                    <a:pt x="2266" y="4993"/>
                  </a:lnTo>
                  <a:lnTo>
                    <a:pt x="2178" y="4893"/>
                  </a:lnTo>
                  <a:lnTo>
                    <a:pt x="2140" y="4857"/>
                  </a:lnTo>
                  <a:lnTo>
                    <a:pt x="2096" y="4829"/>
                  </a:lnTo>
                  <a:lnTo>
                    <a:pt x="2051" y="4806"/>
                  </a:lnTo>
                  <a:lnTo>
                    <a:pt x="2001" y="4792"/>
                  </a:lnTo>
                  <a:lnTo>
                    <a:pt x="1952" y="4785"/>
                  </a:lnTo>
                  <a:lnTo>
                    <a:pt x="1900" y="4785"/>
                  </a:lnTo>
                  <a:lnTo>
                    <a:pt x="1849" y="4794"/>
                  </a:lnTo>
                  <a:lnTo>
                    <a:pt x="1799" y="4812"/>
                  </a:lnTo>
                  <a:lnTo>
                    <a:pt x="1679" y="4863"/>
                  </a:lnTo>
                  <a:lnTo>
                    <a:pt x="1624" y="4880"/>
                  </a:lnTo>
                  <a:lnTo>
                    <a:pt x="1567" y="4890"/>
                  </a:lnTo>
                  <a:lnTo>
                    <a:pt x="1512" y="4888"/>
                  </a:lnTo>
                  <a:lnTo>
                    <a:pt x="1457" y="4876"/>
                  </a:lnTo>
                  <a:lnTo>
                    <a:pt x="1405" y="4857"/>
                  </a:lnTo>
                  <a:lnTo>
                    <a:pt x="1358" y="4831"/>
                  </a:lnTo>
                  <a:lnTo>
                    <a:pt x="1316" y="4796"/>
                  </a:lnTo>
                  <a:lnTo>
                    <a:pt x="1280" y="4752"/>
                  </a:lnTo>
                  <a:lnTo>
                    <a:pt x="1249" y="4705"/>
                  </a:lnTo>
                  <a:lnTo>
                    <a:pt x="1228" y="4650"/>
                  </a:lnTo>
                  <a:lnTo>
                    <a:pt x="1194" y="4524"/>
                  </a:lnTo>
                  <a:lnTo>
                    <a:pt x="1171" y="4469"/>
                  </a:lnTo>
                  <a:lnTo>
                    <a:pt x="1141" y="4419"/>
                  </a:lnTo>
                  <a:lnTo>
                    <a:pt x="1101" y="4375"/>
                  </a:lnTo>
                  <a:lnTo>
                    <a:pt x="1055" y="4339"/>
                  </a:lnTo>
                  <a:lnTo>
                    <a:pt x="1003" y="4312"/>
                  </a:lnTo>
                  <a:lnTo>
                    <a:pt x="948" y="4293"/>
                  </a:lnTo>
                  <a:lnTo>
                    <a:pt x="889" y="4286"/>
                  </a:lnTo>
                  <a:lnTo>
                    <a:pt x="758" y="4280"/>
                  </a:lnTo>
                  <a:lnTo>
                    <a:pt x="701" y="4272"/>
                  </a:lnTo>
                  <a:lnTo>
                    <a:pt x="645" y="4255"/>
                  </a:lnTo>
                  <a:lnTo>
                    <a:pt x="596" y="4230"/>
                  </a:lnTo>
                  <a:lnTo>
                    <a:pt x="552" y="4198"/>
                  </a:lnTo>
                  <a:lnTo>
                    <a:pt x="514" y="4158"/>
                  </a:lnTo>
                  <a:lnTo>
                    <a:pt x="484" y="4112"/>
                  </a:lnTo>
                  <a:lnTo>
                    <a:pt x="461" y="4063"/>
                  </a:lnTo>
                  <a:lnTo>
                    <a:pt x="446" y="4009"/>
                  </a:lnTo>
                  <a:lnTo>
                    <a:pt x="440" y="3952"/>
                  </a:lnTo>
                  <a:lnTo>
                    <a:pt x="446" y="3893"/>
                  </a:lnTo>
                  <a:lnTo>
                    <a:pt x="467" y="3764"/>
                  </a:lnTo>
                  <a:lnTo>
                    <a:pt x="472" y="3712"/>
                  </a:lnTo>
                  <a:lnTo>
                    <a:pt x="468" y="3661"/>
                  </a:lnTo>
                  <a:lnTo>
                    <a:pt x="457" y="3609"/>
                  </a:lnTo>
                  <a:lnTo>
                    <a:pt x="438" y="3563"/>
                  </a:lnTo>
                  <a:lnTo>
                    <a:pt x="411" y="3520"/>
                  </a:lnTo>
                  <a:lnTo>
                    <a:pt x="379" y="3480"/>
                  </a:lnTo>
                  <a:lnTo>
                    <a:pt x="341" y="3445"/>
                  </a:lnTo>
                  <a:lnTo>
                    <a:pt x="297" y="3417"/>
                  </a:lnTo>
                  <a:lnTo>
                    <a:pt x="181" y="3354"/>
                  </a:lnTo>
                  <a:lnTo>
                    <a:pt x="137" y="3325"/>
                  </a:lnTo>
                  <a:lnTo>
                    <a:pt x="99" y="3291"/>
                  </a:lnTo>
                  <a:lnTo>
                    <a:pt x="67" y="3251"/>
                  </a:lnTo>
                  <a:lnTo>
                    <a:pt x="40" y="3207"/>
                  </a:lnTo>
                  <a:lnTo>
                    <a:pt x="23" y="3161"/>
                  </a:lnTo>
                  <a:lnTo>
                    <a:pt x="11" y="3114"/>
                  </a:lnTo>
                  <a:lnTo>
                    <a:pt x="6" y="3062"/>
                  </a:lnTo>
                  <a:lnTo>
                    <a:pt x="10" y="3013"/>
                  </a:lnTo>
                  <a:lnTo>
                    <a:pt x="21" y="2963"/>
                  </a:lnTo>
                  <a:lnTo>
                    <a:pt x="40" y="2916"/>
                  </a:lnTo>
                  <a:lnTo>
                    <a:pt x="67" y="2870"/>
                  </a:lnTo>
                  <a:lnTo>
                    <a:pt x="143" y="2763"/>
                  </a:lnTo>
                  <a:lnTo>
                    <a:pt x="173" y="2712"/>
                  </a:lnTo>
                  <a:lnTo>
                    <a:pt x="194" y="2656"/>
                  </a:lnTo>
                  <a:lnTo>
                    <a:pt x="204" y="2597"/>
                  </a:lnTo>
                  <a:lnTo>
                    <a:pt x="204" y="2540"/>
                  </a:lnTo>
                  <a:lnTo>
                    <a:pt x="192" y="2483"/>
                  </a:lnTo>
                  <a:lnTo>
                    <a:pt x="171" y="2428"/>
                  </a:lnTo>
                  <a:lnTo>
                    <a:pt x="141" y="2374"/>
                  </a:lnTo>
                  <a:lnTo>
                    <a:pt x="63" y="2270"/>
                  </a:lnTo>
                  <a:lnTo>
                    <a:pt x="36" y="2226"/>
                  </a:lnTo>
                  <a:lnTo>
                    <a:pt x="15" y="2176"/>
                  </a:lnTo>
                  <a:lnTo>
                    <a:pt x="4" y="2127"/>
                  </a:lnTo>
                  <a:lnTo>
                    <a:pt x="0" y="2077"/>
                  </a:lnTo>
                  <a:lnTo>
                    <a:pt x="4" y="2028"/>
                  </a:lnTo>
                  <a:lnTo>
                    <a:pt x="13" y="1980"/>
                  </a:lnTo>
                  <a:lnTo>
                    <a:pt x="32" y="1932"/>
                  </a:lnTo>
                  <a:lnTo>
                    <a:pt x="57" y="1889"/>
                  </a:lnTo>
                  <a:lnTo>
                    <a:pt x="88" y="1849"/>
                  </a:lnTo>
                  <a:lnTo>
                    <a:pt x="126" y="1814"/>
                  </a:lnTo>
                  <a:lnTo>
                    <a:pt x="171" y="1784"/>
                  </a:lnTo>
                  <a:lnTo>
                    <a:pt x="286" y="1721"/>
                  </a:lnTo>
                  <a:lnTo>
                    <a:pt x="329" y="1690"/>
                  </a:lnTo>
                  <a:lnTo>
                    <a:pt x="367" y="1656"/>
                  </a:lnTo>
                  <a:lnTo>
                    <a:pt x="398" y="1616"/>
                  </a:lnTo>
                  <a:lnTo>
                    <a:pt x="423" y="1572"/>
                  </a:lnTo>
                  <a:lnTo>
                    <a:pt x="442" y="1525"/>
                  </a:lnTo>
                  <a:lnTo>
                    <a:pt x="453" y="1473"/>
                  </a:lnTo>
                  <a:lnTo>
                    <a:pt x="455" y="1422"/>
                  </a:lnTo>
                  <a:lnTo>
                    <a:pt x="449" y="1368"/>
                  </a:lnTo>
                  <a:lnTo>
                    <a:pt x="427" y="1241"/>
                  </a:lnTo>
                  <a:lnTo>
                    <a:pt x="421" y="1184"/>
                  </a:lnTo>
                  <a:lnTo>
                    <a:pt x="425" y="1126"/>
                  </a:lnTo>
                  <a:lnTo>
                    <a:pt x="440" y="1073"/>
                  </a:lnTo>
                  <a:lnTo>
                    <a:pt x="461" y="1022"/>
                  </a:lnTo>
                  <a:lnTo>
                    <a:pt x="491" y="976"/>
                  </a:lnTo>
                  <a:lnTo>
                    <a:pt x="529" y="936"/>
                  </a:lnTo>
                  <a:lnTo>
                    <a:pt x="573" y="902"/>
                  </a:lnTo>
                  <a:lnTo>
                    <a:pt x="623" y="877"/>
                  </a:lnTo>
                  <a:lnTo>
                    <a:pt x="676" y="858"/>
                  </a:lnTo>
                  <a:lnTo>
                    <a:pt x="733" y="850"/>
                  </a:lnTo>
                  <a:lnTo>
                    <a:pt x="864" y="842"/>
                  </a:lnTo>
                  <a:lnTo>
                    <a:pt x="923" y="833"/>
                  </a:lnTo>
                  <a:lnTo>
                    <a:pt x="979" y="814"/>
                  </a:lnTo>
                  <a:lnTo>
                    <a:pt x="1030" y="785"/>
                  </a:lnTo>
                  <a:lnTo>
                    <a:pt x="1076" y="749"/>
                  </a:lnTo>
                  <a:lnTo>
                    <a:pt x="1114" y="703"/>
                  </a:lnTo>
                  <a:lnTo>
                    <a:pt x="1144" y="654"/>
                  </a:lnTo>
                  <a:lnTo>
                    <a:pt x="1165" y="597"/>
                  </a:lnTo>
                  <a:lnTo>
                    <a:pt x="1200" y="473"/>
                  </a:lnTo>
                  <a:lnTo>
                    <a:pt x="1221" y="418"/>
                  </a:lnTo>
                  <a:lnTo>
                    <a:pt x="1249" y="368"/>
                  </a:lnTo>
                  <a:lnTo>
                    <a:pt x="1283" y="326"/>
                  </a:lnTo>
                  <a:lnTo>
                    <a:pt x="1327" y="290"/>
                  </a:lnTo>
                  <a:lnTo>
                    <a:pt x="1373" y="261"/>
                  </a:lnTo>
                  <a:lnTo>
                    <a:pt x="1424" y="242"/>
                  </a:lnTo>
                  <a:lnTo>
                    <a:pt x="1478" y="231"/>
                  </a:lnTo>
                  <a:lnTo>
                    <a:pt x="1535" y="229"/>
                  </a:lnTo>
                  <a:lnTo>
                    <a:pt x="1590" y="235"/>
                  </a:lnTo>
                  <a:lnTo>
                    <a:pt x="1645" y="254"/>
                  </a:lnTo>
                  <a:lnTo>
                    <a:pt x="1767" y="303"/>
                  </a:lnTo>
                  <a:lnTo>
                    <a:pt x="1817" y="318"/>
                  </a:lnTo>
                  <a:lnTo>
                    <a:pt x="1868" y="326"/>
                  </a:lnTo>
                  <a:lnTo>
                    <a:pt x="1919" y="326"/>
                  </a:lnTo>
                  <a:lnTo>
                    <a:pt x="1969" y="318"/>
                  </a:lnTo>
                  <a:lnTo>
                    <a:pt x="2018" y="303"/>
                  </a:lnTo>
                  <a:lnTo>
                    <a:pt x="2064" y="280"/>
                  </a:lnTo>
                  <a:lnTo>
                    <a:pt x="2106" y="250"/>
                  </a:lnTo>
                  <a:lnTo>
                    <a:pt x="2144" y="214"/>
                  </a:lnTo>
                  <a:lnTo>
                    <a:pt x="2230" y="115"/>
                  </a:lnTo>
                  <a:lnTo>
                    <a:pt x="2272" y="75"/>
                  </a:lnTo>
                  <a:lnTo>
                    <a:pt x="2319" y="42"/>
                  </a:lnTo>
                  <a:lnTo>
                    <a:pt x="2369" y="19"/>
                  </a:lnTo>
                  <a:lnTo>
                    <a:pt x="2422" y="6"/>
                  </a:lnTo>
                  <a:lnTo>
                    <a:pt x="24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4" name="Freeform 423"/>
            <p:cNvSpPr>
              <a:spLocks/>
            </p:cNvSpPr>
            <p:nvPr/>
          </p:nvSpPr>
          <p:spPr bwMode="auto">
            <a:xfrm>
              <a:off x="6043" y="3122"/>
              <a:ext cx="811" cy="816"/>
            </a:xfrm>
            <a:custGeom>
              <a:avLst/>
              <a:gdLst>
                <a:gd name="T0" fmla="*/ 1154 w 1622"/>
                <a:gd name="T1" fmla="*/ 0 h 1633"/>
                <a:gd name="T2" fmla="*/ 1599 w 1622"/>
                <a:gd name="T3" fmla="*/ 808 h 1633"/>
                <a:gd name="T4" fmla="*/ 1615 w 1622"/>
                <a:gd name="T5" fmla="*/ 846 h 1633"/>
                <a:gd name="T6" fmla="*/ 1622 w 1622"/>
                <a:gd name="T7" fmla="*/ 888 h 1633"/>
                <a:gd name="T8" fmla="*/ 1620 w 1622"/>
                <a:gd name="T9" fmla="*/ 930 h 1633"/>
                <a:gd name="T10" fmla="*/ 1609 w 1622"/>
                <a:gd name="T11" fmla="*/ 972 h 1633"/>
                <a:gd name="T12" fmla="*/ 1394 w 1622"/>
                <a:gd name="T13" fmla="*/ 1511 h 1633"/>
                <a:gd name="T14" fmla="*/ 1375 w 1622"/>
                <a:gd name="T15" fmla="*/ 1545 h 1633"/>
                <a:gd name="T16" fmla="*/ 1352 w 1622"/>
                <a:gd name="T17" fmla="*/ 1576 h 1633"/>
                <a:gd name="T18" fmla="*/ 1323 w 1622"/>
                <a:gd name="T19" fmla="*/ 1599 h 1633"/>
                <a:gd name="T20" fmla="*/ 1291 w 1622"/>
                <a:gd name="T21" fmla="*/ 1618 h 1633"/>
                <a:gd name="T22" fmla="*/ 1255 w 1622"/>
                <a:gd name="T23" fmla="*/ 1629 h 1633"/>
                <a:gd name="T24" fmla="*/ 1219 w 1622"/>
                <a:gd name="T25" fmla="*/ 1633 h 1633"/>
                <a:gd name="T26" fmla="*/ 1179 w 1622"/>
                <a:gd name="T27" fmla="*/ 1629 h 1633"/>
                <a:gd name="T28" fmla="*/ 607 w 1622"/>
                <a:gd name="T29" fmla="*/ 1522 h 1633"/>
                <a:gd name="T30" fmla="*/ 567 w 1622"/>
                <a:gd name="T31" fmla="*/ 1511 h 1633"/>
                <a:gd name="T32" fmla="*/ 531 w 1622"/>
                <a:gd name="T33" fmla="*/ 1490 h 1633"/>
                <a:gd name="T34" fmla="*/ 499 w 1622"/>
                <a:gd name="T35" fmla="*/ 1461 h 1633"/>
                <a:gd name="T36" fmla="*/ 474 w 1622"/>
                <a:gd name="T37" fmla="*/ 1427 h 1633"/>
                <a:gd name="T38" fmla="*/ 0 w 1622"/>
                <a:gd name="T39" fmla="*/ 564 h 1633"/>
                <a:gd name="T40" fmla="*/ 31 w 1622"/>
                <a:gd name="T41" fmla="*/ 528 h 1633"/>
                <a:gd name="T42" fmla="*/ 128 w 1622"/>
                <a:gd name="T43" fmla="*/ 568 h 1633"/>
                <a:gd name="T44" fmla="*/ 213 w 1622"/>
                <a:gd name="T45" fmla="*/ 598 h 1633"/>
                <a:gd name="T46" fmla="*/ 303 w 1622"/>
                <a:gd name="T47" fmla="*/ 615 h 1633"/>
                <a:gd name="T48" fmla="*/ 394 w 1622"/>
                <a:gd name="T49" fmla="*/ 621 h 1633"/>
                <a:gd name="T50" fmla="*/ 478 w 1622"/>
                <a:gd name="T51" fmla="*/ 615 h 1633"/>
                <a:gd name="T52" fmla="*/ 560 w 1622"/>
                <a:gd name="T53" fmla="*/ 600 h 1633"/>
                <a:gd name="T54" fmla="*/ 640 w 1622"/>
                <a:gd name="T55" fmla="*/ 575 h 1633"/>
                <a:gd name="T56" fmla="*/ 714 w 1622"/>
                <a:gd name="T57" fmla="*/ 543 h 1633"/>
                <a:gd name="T58" fmla="*/ 785 w 1622"/>
                <a:gd name="T59" fmla="*/ 501 h 1633"/>
                <a:gd name="T60" fmla="*/ 849 w 1622"/>
                <a:gd name="T61" fmla="*/ 451 h 1633"/>
                <a:gd name="T62" fmla="*/ 908 w 1622"/>
                <a:gd name="T63" fmla="*/ 394 h 1633"/>
                <a:gd name="T64" fmla="*/ 960 w 1622"/>
                <a:gd name="T65" fmla="*/ 331 h 1633"/>
                <a:gd name="T66" fmla="*/ 1005 w 1622"/>
                <a:gd name="T67" fmla="*/ 261 h 1633"/>
                <a:gd name="T68" fmla="*/ 1042 w 1622"/>
                <a:gd name="T69" fmla="*/ 187 h 1633"/>
                <a:gd name="T70" fmla="*/ 1068 w 1622"/>
                <a:gd name="T71" fmla="*/ 107 h 1633"/>
                <a:gd name="T72" fmla="*/ 1097 w 1622"/>
                <a:gd name="T73" fmla="*/ 4 h 1633"/>
                <a:gd name="T74" fmla="*/ 1154 w 1622"/>
                <a:gd name="T75" fmla="*/ 0 h 1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22" h="1633">
                  <a:moveTo>
                    <a:pt x="1154" y="0"/>
                  </a:moveTo>
                  <a:lnTo>
                    <a:pt x="1599" y="808"/>
                  </a:lnTo>
                  <a:lnTo>
                    <a:pt x="1615" y="846"/>
                  </a:lnTo>
                  <a:lnTo>
                    <a:pt x="1622" y="888"/>
                  </a:lnTo>
                  <a:lnTo>
                    <a:pt x="1620" y="930"/>
                  </a:lnTo>
                  <a:lnTo>
                    <a:pt x="1609" y="972"/>
                  </a:lnTo>
                  <a:lnTo>
                    <a:pt x="1394" y="1511"/>
                  </a:lnTo>
                  <a:lnTo>
                    <a:pt x="1375" y="1545"/>
                  </a:lnTo>
                  <a:lnTo>
                    <a:pt x="1352" y="1576"/>
                  </a:lnTo>
                  <a:lnTo>
                    <a:pt x="1323" y="1599"/>
                  </a:lnTo>
                  <a:lnTo>
                    <a:pt x="1291" y="1618"/>
                  </a:lnTo>
                  <a:lnTo>
                    <a:pt x="1255" y="1629"/>
                  </a:lnTo>
                  <a:lnTo>
                    <a:pt x="1219" y="1633"/>
                  </a:lnTo>
                  <a:lnTo>
                    <a:pt x="1179" y="1629"/>
                  </a:lnTo>
                  <a:lnTo>
                    <a:pt x="607" y="1522"/>
                  </a:lnTo>
                  <a:lnTo>
                    <a:pt x="567" y="1511"/>
                  </a:lnTo>
                  <a:lnTo>
                    <a:pt x="531" y="1490"/>
                  </a:lnTo>
                  <a:lnTo>
                    <a:pt x="499" y="1461"/>
                  </a:lnTo>
                  <a:lnTo>
                    <a:pt x="474" y="1427"/>
                  </a:lnTo>
                  <a:lnTo>
                    <a:pt x="0" y="564"/>
                  </a:lnTo>
                  <a:lnTo>
                    <a:pt x="31" y="528"/>
                  </a:lnTo>
                  <a:lnTo>
                    <a:pt x="128" y="568"/>
                  </a:lnTo>
                  <a:lnTo>
                    <a:pt x="213" y="598"/>
                  </a:lnTo>
                  <a:lnTo>
                    <a:pt x="303" y="615"/>
                  </a:lnTo>
                  <a:lnTo>
                    <a:pt x="394" y="621"/>
                  </a:lnTo>
                  <a:lnTo>
                    <a:pt x="478" y="615"/>
                  </a:lnTo>
                  <a:lnTo>
                    <a:pt x="560" y="600"/>
                  </a:lnTo>
                  <a:lnTo>
                    <a:pt x="640" y="575"/>
                  </a:lnTo>
                  <a:lnTo>
                    <a:pt x="714" y="543"/>
                  </a:lnTo>
                  <a:lnTo>
                    <a:pt x="785" y="501"/>
                  </a:lnTo>
                  <a:lnTo>
                    <a:pt x="849" y="451"/>
                  </a:lnTo>
                  <a:lnTo>
                    <a:pt x="908" y="394"/>
                  </a:lnTo>
                  <a:lnTo>
                    <a:pt x="960" y="331"/>
                  </a:lnTo>
                  <a:lnTo>
                    <a:pt x="1005" y="261"/>
                  </a:lnTo>
                  <a:lnTo>
                    <a:pt x="1042" y="187"/>
                  </a:lnTo>
                  <a:lnTo>
                    <a:pt x="1068" y="107"/>
                  </a:lnTo>
                  <a:lnTo>
                    <a:pt x="1097" y="4"/>
                  </a:lnTo>
                  <a:lnTo>
                    <a:pt x="11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5" name="Freeform 424"/>
            <p:cNvSpPr>
              <a:spLocks/>
            </p:cNvSpPr>
            <p:nvPr/>
          </p:nvSpPr>
          <p:spPr bwMode="auto">
            <a:xfrm>
              <a:off x="4649" y="3135"/>
              <a:ext cx="818" cy="804"/>
            </a:xfrm>
            <a:custGeom>
              <a:avLst/>
              <a:gdLst>
                <a:gd name="T0" fmla="*/ 454 w 1636"/>
                <a:gd name="T1" fmla="*/ 0 h 1608"/>
                <a:gd name="T2" fmla="*/ 556 w 1636"/>
                <a:gd name="T3" fmla="*/ 3 h 1608"/>
                <a:gd name="T4" fmla="*/ 585 w 1636"/>
                <a:gd name="T5" fmla="*/ 104 h 1608"/>
                <a:gd name="T6" fmla="*/ 614 w 1636"/>
                <a:gd name="T7" fmla="*/ 182 h 1608"/>
                <a:gd name="T8" fmla="*/ 650 w 1636"/>
                <a:gd name="T9" fmla="*/ 257 h 1608"/>
                <a:gd name="T10" fmla="*/ 695 w 1636"/>
                <a:gd name="T11" fmla="*/ 323 h 1608"/>
                <a:gd name="T12" fmla="*/ 747 w 1636"/>
                <a:gd name="T13" fmla="*/ 386 h 1608"/>
                <a:gd name="T14" fmla="*/ 806 w 1636"/>
                <a:gd name="T15" fmla="*/ 442 h 1608"/>
                <a:gd name="T16" fmla="*/ 871 w 1636"/>
                <a:gd name="T17" fmla="*/ 491 h 1608"/>
                <a:gd name="T18" fmla="*/ 941 w 1636"/>
                <a:gd name="T19" fmla="*/ 531 h 1608"/>
                <a:gd name="T20" fmla="*/ 1015 w 1636"/>
                <a:gd name="T21" fmla="*/ 564 h 1608"/>
                <a:gd name="T22" fmla="*/ 1093 w 1636"/>
                <a:gd name="T23" fmla="*/ 588 h 1608"/>
                <a:gd name="T24" fmla="*/ 1173 w 1636"/>
                <a:gd name="T25" fmla="*/ 604 h 1608"/>
                <a:gd name="T26" fmla="*/ 1257 w 1636"/>
                <a:gd name="T27" fmla="*/ 607 h 1608"/>
                <a:gd name="T28" fmla="*/ 1328 w 1636"/>
                <a:gd name="T29" fmla="*/ 604 h 1608"/>
                <a:gd name="T30" fmla="*/ 1398 w 1636"/>
                <a:gd name="T31" fmla="*/ 594 h 1608"/>
                <a:gd name="T32" fmla="*/ 1467 w 1636"/>
                <a:gd name="T33" fmla="*/ 575 h 1608"/>
                <a:gd name="T34" fmla="*/ 1533 w 1636"/>
                <a:gd name="T35" fmla="*/ 550 h 1608"/>
                <a:gd name="T36" fmla="*/ 1632 w 1636"/>
                <a:gd name="T37" fmla="*/ 510 h 1608"/>
                <a:gd name="T38" fmla="*/ 1636 w 1636"/>
                <a:gd name="T39" fmla="*/ 514 h 1608"/>
                <a:gd name="T40" fmla="*/ 1149 w 1636"/>
                <a:gd name="T41" fmla="*/ 1402 h 1608"/>
                <a:gd name="T42" fmla="*/ 1124 w 1636"/>
                <a:gd name="T43" fmla="*/ 1436 h 1608"/>
                <a:gd name="T44" fmla="*/ 1093 w 1636"/>
                <a:gd name="T45" fmla="*/ 1465 h 1608"/>
                <a:gd name="T46" fmla="*/ 1055 w 1636"/>
                <a:gd name="T47" fmla="*/ 1486 h 1608"/>
                <a:gd name="T48" fmla="*/ 1015 w 1636"/>
                <a:gd name="T49" fmla="*/ 1497 h 1608"/>
                <a:gd name="T50" fmla="*/ 444 w 1636"/>
                <a:gd name="T51" fmla="*/ 1604 h 1608"/>
                <a:gd name="T52" fmla="*/ 406 w 1636"/>
                <a:gd name="T53" fmla="*/ 1608 h 1608"/>
                <a:gd name="T54" fmla="*/ 368 w 1636"/>
                <a:gd name="T55" fmla="*/ 1602 h 1608"/>
                <a:gd name="T56" fmla="*/ 334 w 1636"/>
                <a:gd name="T57" fmla="*/ 1591 h 1608"/>
                <a:gd name="T58" fmla="*/ 301 w 1636"/>
                <a:gd name="T59" fmla="*/ 1573 h 1608"/>
                <a:gd name="T60" fmla="*/ 273 w 1636"/>
                <a:gd name="T61" fmla="*/ 1551 h 1608"/>
                <a:gd name="T62" fmla="*/ 248 w 1636"/>
                <a:gd name="T63" fmla="*/ 1520 h 1608"/>
                <a:gd name="T64" fmla="*/ 231 w 1636"/>
                <a:gd name="T65" fmla="*/ 1486 h 1608"/>
                <a:gd name="T66" fmla="*/ 14 w 1636"/>
                <a:gd name="T67" fmla="*/ 947 h 1608"/>
                <a:gd name="T68" fmla="*/ 2 w 1636"/>
                <a:gd name="T69" fmla="*/ 905 h 1608"/>
                <a:gd name="T70" fmla="*/ 0 w 1636"/>
                <a:gd name="T71" fmla="*/ 863 h 1608"/>
                <a:gd name="T72" fmla="*/ 8 w 1636"/>
                <a:gd name="T73" fmla="*/ 821 h 1608"/>
                <a:gd name="T74" fmla="*/ 23 w 1636"/>
                <a:gd name="T75" fmla="*/ 783 h 1608"/>
                <a:gd name="T76" fmla="*/ 454 w 1636"/>
                <a:gd name="T77" fmla="*/ 0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6" h="1608">
                  <a:moveTo>
                    <a:pt x="454" y="0"/>
                  </a:moveTo>
                  <a:lnTo>
                    <a:pt x="556" y="3"/>
                  </a:lnTo>
                  <a:lnTo>
                    <a:pt x="585" y="104"/>
                  </a:lnTo>
                  <a:lnTo>
                    <a:pt x="614" y="182"/>
                  </a:lnTo>
                  <a:lnTo>
                    <a:pt x="650" y="257"/>
                  </a:lnTo>
                  <a:lnTo>
                    <a:pt x="695" y="323"/>
                  </a:lnTo>
                  <a:lnTo>
                    <a:pt x="747" y="386"/>
                  </a:lnTo>
                  <a:lnTo>
                    <a:pt x="806" y="442"/>
                  </a:lnTo>
                  <a:lnTo>
                    <a:pt x="871" y="491"/>
                  </a:lnTo>
                  <a:lnTo>
                    <a:pt x="941" y="531"/>
                  </a:lnTo>
                  <a:lnTo>
                    <a:pt x="1015" y="564"/>
                  </a:lnTo>
                  <a:lnTo>
                    <a:pt x="1093" y="588"/>
                  </a:lnTo>
                  <a:lnTo>
                    <a:pt x="1173" y="604"/>
                  </a:lnTo>
                  <a:lnTo>
                    <a:pt x="1257" y="607"/>
                  </a:lnTo>
                  <a:lnTo>
                    <a:pt x="1328" y="604"/>
                  </a:lnTo>
                  <a:lnTo>
                    <a:pt x="1398" y="594"/>
                  </a:lnTo>
                  <a:lnTo>
                    <a:pt x="1467" y="575"/>
                  </a:lnTo>
                  <a:lnTo>
                    <a:pt x="1533" y="550"/>
                  </a:lnTo>
                  <a:lnTo>
                    <a:pt x="1632" y="510"/>
                  </a:lnTo>
                  <a:lnTo>
                    <a:pt x="1636" y="514"/>
                  </a:lnTo>
                  <a:lnTo>
                    <a:pt x="1149" y="1402"/>
                  </a:lnTo>
                  <a:lnTo>
                    <a:pt x="1124" y="1436"/>
                  </a:lnTo>
                  <a:lnTo>
                    <a:pt x="1093" y="1465"/>
                  </a:lnTo>
                  <a:lnTo>
                    <a:pt x="1055" y="1486"/>
                  </a:lnTo>
                  <a:lnTo>
                    <a:pt x="1015" y="1497"/>
                  </a:lnTo>
                  <a:lnTo>
                    <a:pt x="444" y="1604"/>
                  </a:lnTo>
                  <a:lnTo>
                    <a:pt x="406" y="1608"/>
                  </a:lnTo>
                  <a:lnTo>
                    <a:pt x="368" y="1602"/>
                  </a:lnTo>
                  <a:lnTo>
                    <a:pt x="334" y="1591"/>
                  </a:lnTo>
                  <a:lnTo>
                    <a:pt x="301" y="1573"/>
                  </a:lnTo>
                  <a:lnTo>
                    <a:pt x="273" y="1551"/>
                  </a:lnTo>
                  <a:lnTo>
                    <a:pt x="248" y="1520"/>
                  </a:lnTo>
                  <a:lnTo>
                    <a:pt x="231" y="1486"/>
                  </a:lnTo>
                  <a:lnTo>
                    <a:pt x="14" y="947"/>
                  </a:lnTo>
                  <a:lnTo>
                    <a:pt x="2" y="905"/>
                  </a:lnTo>
                  <a:lnTo>
                    <a:pt x="0" y="863"/>
                  </a:lnTo>
                  <a:lnTo>
                    <a:pt x="8" y="821"/>
                  </a:lnTo>
                  <a:lnTo>
                    <a:pt x="23" y="783"/>
                  </a:lnTo>
                  <a:lnTo>
                    <a:pt x="4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6" name="Freeform 425"/>
            <p:cNvSpPr>
              <a:spLocks/>
            </p:cNvSpPr>
            <p:nvPr/>
          </p:nvSpPr>
          <p:spPr bwMode="auto">
            <a:xfrm>
              <a:off x="5189" y="1451"/>
              <a:ext cx="1079" cy="1115"/>
            </a:xfrm>
            <a:custGeom>
              <a:avLst/>
              <a:gdLst>
                <a:gd name="T0" fmla="*/ 1245 w 2157"/>
                <a:gd name="T1" fmla="*/ 7 h 2229"/>
                <a:gd name="T2" fmla="*/ 1337 w 2157"/>
                <a:gd name="T3" fmla="*/ 49 h 2229"/>
                <a:gd name="T4" fmla="*/ 1409 w 2157"/>
                <a:gd name="T5" fmla="*/ 146 h 2229"/>
                <a:gd name="T6" fmla="*/ 1426 w 2157"/>
                <a:gd name="T7" fmla="*/ 320 h 2229"/>
                <a:gd name="T8" fmla="*/ 1361 w 2157"/>
                <a:gd name="T9" fmla="*/ 579 h 2229"/>
                <a:gd name="T10" fmla="*/ 1321 w 2157"/>
                <a:gd name="T11" fmla="*/ 773 h 2229"/>
                <a:gd name="T12" fmla="*/ 1329 w 2157"/>
                <a:gd name="T13" fmla="*/ 863 h 2229"/>
                <a:gd name="T14" fmla="*/ 1359 w 2157"/>
                <a:gd name="T15" fmla="*/ 888 h 2229"/>
                <a:gd name="T16" fmla="*/ 1382 w 2157"/>
                <a:gd name="T17" fmla="*/ 886 h 2229"/>
                <a:gd name="T18" fmla="*/ 1483 w 2157"/>
                <a:gd name="T19" fmla="*/ 865 h 2229"/>
                <a:gd name="T20" fmla="*/ 1592 w 2157"/>
                <a:gd name="T21" fmla="*/ 846 h 2229"/>
                <a:gd name="T22" fmla="*/ 1784 w 2157"/>
                <a:gd name="T23" fmla="*/ 834 h 2229"/>
                <a:gd name="T24" fmla="*/ 1978 w 2157"/>
                <a:gd name="T25" fmla="*/ 867 h 2229"/>
                <a:gd name="T26" fmla="*/ 2100 w 2157"/>
                <a:gd name="T27" fmla="*/ 977 h 2229"/>
                <a:gd name="T28" fmla="*/ 2112 w 2157"/>
                <a:gd name="T29" fmla="*/ 1101 h 2229"/>
                <a:gd name="T30" fmla="*/ 2083 w 2157"/>
                <a:gd name="T31" fmla="*/ 1173 h 2229"/>
                <a:gd name="T32" fmla="*/ 2102 w 2157"/>
                <a:gd name="T33" fmla="*/ 1200 h 2229"/>
                <a:gd name="T34" fmla="*/ 2150 w 2157"/>
                <a:gd name="T35" fmla="*/ 1292 h 2229"/>
                <a:gd name="T36" fmla="*/ 2136 w 2157"/>
                <a:gd name="T37" fmla="*/ 1435 h 2229"/>
                <a:gd name="T38" fmla="*/ 2087 w 2157"/>
                <a:gd name="T39" fmla="*/ 1534 h 2229"/>
                <a:gd name="T40" fmla="*/ 2110 w 2157"/>
                <a:gd name="T41" fmla="*/ 1631 h 2229"/>
                <a:gd name="T42" fmla="*/ 2068 w 2157"/>
                <a:gd name="T43" fmla="*/ 1779 h 2229"/>
                <a:gd name="T44" fmla="*/ 1995 w 2157"/>
                <a:gd name="T45" fmla="*/ 1869 h 2229"/>
                <a:gd name="T46" fmla="*/ 2001 w 2157"/>
                <a:gd name="T47" fmla="*/ 1943 h 2229"/>
                <a:gd name="T48" fmla="*/ 1963 w 2157"/>
                <a:gd name="T49" fmla="*/ 2054 h 2229"/>
                <a:gd name="T50" fmla="*/ 1832 w 2157"/>
                <a:gd name="T51" fmla="*/ 2159 h 2229"/>
                <a:gd name="T52" fmla="*/ 1571 w 2157"/>
                <a:gd name="T53" fmla="*/ 2212 h 2229"/>
                <a:gd name="T54" fmla="*/ 1230 w 2157"/>
                <a:gd name="T55" fmla="*/ 2206 h 2229"/>
                <a:gd name="T56" fmla="*/ 889 w 2157"/>
                <a:gd name="T57" fmla="*/ 2185 h 2229"/>
                <a:gd name="T58" fmla="*/ 744 w 2157"/>
                <a:gd name="T59" fmla="*/ 2079 h 2229"/>
                <a:gd name="T60" fmla="*/ 663 w 2157"/>
                <a:gd name="T61" fmla="*/ 1907 h 2229"/>
                <a:gd name="T62" fmla="*/ 625 w 2157"/>
                <a:gd name="T63" fmla="*/ 1730 h 2229"/>
                <a:gd name="T64" fmla="*/ 615 w 2157"/>
                <a:gd name="T65" fmla="*/ 1606 h 2229"/>
                <a:gd name="T66" fmla="*/ 611 w 2157"/>
                <a:gd name="T67" fmla="*/ 2090 h 2229"/>
                <a:gd name="T68" fmla="*/ 583 w 2157"/>
                <a:gd name="T69" fmla="*/ 2183 h 2229"/>
                <a:gd name="T70" fmla="*/ 505 w 2157"/>
                <a:gd name="T71" fmla="*/ 2225 h 2229"/>
                <a:gd name="T72" fmla="*/ 105 w 2157"/>
                <a:gd name="T73" fmla="*/ 2210 h 2229"/>
                <a:gd name="T74" fmla="*/ 6 w 2157"/>
                <a:gd name="T75" fmla="*/ 2084 h 2229"/>
                <a:gd name="T76" fmla="*/ 19 w 2157"/>
                <a:gd name="T77" fmla="*/ 1212 h 2229"/>
                <a:gd name="T78" fmla="*/ 145 w 2157"/>
                <a:gd name="T79" fmla="*/ 1112 h 2229"/>
                <a:gd name="T80" fmla="*/ 552 w 2157"/>
                <a:gd name="T81" fmla="*/ 1128 h 2229"/>
                <a:gd name="T82" fmla="*/ 653 w 2157"/>
                <a:gd name="T83" fmla="*/ 1027 h 2229"/>
                <a:gd name="T84" fmla="*/ 794 w 2157"/>
                <a:gd name="T85" fmla="*/ 871 h 2229"/>
                <a:gd name="T86" fmla="*/ 923 w 2157"/>
                <a:gd name="T87" fmla="*/ 655 h 2229"/>
                <a:gd name="T88" fmla="*/ 1030 w 2157"/>
                <a:gd name="T89" fmla="*/ 430 h 2229"/>
                <a:gd name="T90" fmla="*/ 1099 w 2157"/>
                <a:gd name="T91" fmla="*/ 265 h 2229"/>
                <a:gd name="T92" fmla="*/ 1116 w 2157"/>
                <a:gd name="T93" fmla="*/ 215 h 2229"/>
                <a:gd name="T94" fmla="*/ 1110 w 2157"/>
                <a:gd name="T95" fmla="*/ 137 h 2229"/>
                <a:gd name="T96" fmla="*/ 1129 w 2157"/>
                <a:gd name="T97" fmla="*/ 34 h 2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57" h="2229">
                  <a:moveTo>
                    <a:pt x="1184" y="0"/>
                  </a:moveTo>
                  <a:lnTo>
                    <a:pt x="1203" y="0"/>
                  </a:lnTo>
                  <a:lnTo>
                    <a:pt x="1222" y="4"/>
                  </a:lnTo>
                  <a:lnTo>
                    <a:pt x="1245" y="7"/>
                  </a:lnTo>
                  <a:lnTo>
                    <a:pt x="1268" y="13"/>
                  </a:lnTo>
                  <a:lnTo>
                    <a:pt x="1291" y="23"/>
                  </a:lnTo>
                  <a:lnTo>
                    <a:pt x="1314" y="34"/>
                  </a:lnTo>
                  <a:lnTo>
                    <a:pt x="1337" y="49"/>
                  </a:lnTo>
                  <a:lnTo>
                    <a:pt x="1358" y="68"/>
                  </a:lnTo>
                  <a:lnTo>
                    <a:pt x="1377" y="89"/>
                  </a:lnTo>
                  <a:lnTo>
                    <a:pt x="1394" y="116"/>
                  </a:lnTo>
                  <a:lnTo>
                    <a:pt x="1409" y="146"/>
                  </a:lnTo>
                  <a:lnTo>
                    <a:pt x="1420" y="183"/>
                  </a:lnTo>
                  <a:lnTo>
                    <a:pt x="1426" y="223"/>
                  </a:lnTo>
                  <a:lnTo>
                    <a:pt x="1430" y="268"/>
                  </a:lnTo>
                  <a:lnTo>
                    <a:pt x="1426" y="320"/>
                  </a:lnTo>
                  <a:lnTo>
                    <a:pt x="1419" y="377"/>
                  </a:lnTo>
                  <a:lnTo>
                    <a:pt x="1405" y="440"/>
                  </a:lnTo>
                  <a:lnTo>
                    <a:pt x="1384" y="510"/>
                  </a:lnTo>
                  <a:lnTo>
                    <a:pt x="1361" y="579"/>
                  </a:lnTo>
                  <a:lnTo>
                    <a:pt x="1346" y="640"/>
                  </a:lnTo>
                  <a:lnTo>
                    <a:pt x="1333" y="691"/>
                  </a:lnTo>
                  <a:lnTo>
                    <a:pt x="1325" y="735"/>
                  </a:lnTo>
                  <a:lnTo>
                    <a:pt x="1321" y="773"/>
                  </a:lnTo>
                  <a:lnTo>
                    <a:pt x="1320" y="804"/>
                  </a:lnTo>
                  <a:lnTo>
                    <a:pt x="1320" y="829"/>
                  </a:lnTo>
                  <a:lnTo>
                    <a:pt x="1323" y="848"/>
                  </a:lnTo>
                  <a:lnTo>
                    <a:pt x="1329" y="863"/>
                  </a:lnTo>
                  <a:lnTo>
                    <a:pt x="1337" y="874"/>
                  </a:lnTo>
                  <a:lnTo>
                    <a:pt x="1344" y="882"/>
                  </a:lnTo>
                  <a:lnTo>
                    <a:pt x="1352" y="886"/>
                  </a:lnTo>
                  <a:lnTo>
                    <a:pt x="1359" y="888"/>
                  </a:lnTo>
                  <a:lnTo>
                    <a:pt x="1367" y="888"/>
                  </a:lnTo>
                  <a:lnTo>
                    <a:pt x="1375" y="888"/>
                  </a:lnTo>
                  <a:lnTo>
                    <a:pt x="1379" y="886"/>
                  </a:lnTo>
                  <a:lnTo>
                    <a:pt x="1382" y="886"/>
                  </a:lnTo>
                  <a:lnTo>
                    <a:pt x="1384" y="884"/>
                  </a:lnTo>
                  <a:lnTo>
                    <a:pt x="1432" y="874"/>
                  </a:lnTo>
                  <a:lnTo>
                    <a:pt x="1478" y="865"/>
                  </a:lnTo>
                  <a:lnTo>
                    <a:pt x="1483" y="865"/>
                  </a:lnTo>
                  <a:lnTo>
                    <a:pt x="1498" y="861"/>
                  </a:lnTo>
                  <a:lnTo>
                    <a:pt x="1523" y="857"/>
                  </a:lnTo>
                  <a:lnTo>
                    <a:pt x="1554" y="851"/>
                  </a:lnTo>
                  <a:lnTo>
                    <a:pt x="1592" y="846"/>
                  </a:lnTo>
                  <a:lnTo>
                    <a:pt x="1636" y="842"/>
                  </a:lnTo>
                  <a:lnTo>
                    <a:pt x="1683" y="836"/>
                  </a:lnTo>
                  <a:lnTo>
                    <a:pt x="1733" y="834"/>
                  </a:lnTo>
                  <a:lnTo>
                    <a:pt x="1784" y="834"/>
                  </a:lnTo>
                  <a:lnTo>
                    <a:pt x="1836" y="838"/>
                  </a:lnTo>
                  <a:lnTo>
                    <a:pt x="1885" y="844"/>
                  </a:lnTo>
                  <a:lnTo>
                    <a:pt x="1935" y="853"/>
                  </a:lnTo>
                  <a:lnTo>
                    <a:pt x="1978" y="867"/>
                  </a:lnTo>
                  <a:lnTo>
                    <a:pt x="2018" y="888"/>
                  </a:lnTo>
                  <a:lnTo>
                    <a:pt x="2053" y="912"/>
                  </a:lnTo>
                  <a:lnTo>
                    <a:pt x="2081" y="945"/>
                  </a:lnTo>
                  <a:lnTo>
                    <a:pt x="2100" y="977"/>
                  </a:lnTo>
                  <a:lnTo>
                    <a:pt x="2112" y="1010"/>
                  </a:lnTo>
                  <a:lnTo>
                    <a:pt x="2115" y="1042"/>
                  </a:lnTo>
                  <a:lnTo>
                    <a:pt x="2115" y="1072"/>
                  </a:lnTo>
                  <a:lnTo>
                    <a:pt x="2112" y="1101"/>
                  </a:lnTo>
                  <a:lnTo>
                    <a:pt x="2104" y="1126"/>
                  </a:lnTo>
                  <a:lnTo>
                    <a:pt x="2096" y="1147"/>
                  </a:lnTo>
                  <a:lnTo>
                    <a:pt x="2089" y="1162"/>
                  </a:lnTo>
                  <a:lnTo>
                    <a:pt x="2083" y="1173"/>
                  </a:lnTo>
                  <a:lnTo>
                    <a:pt x="2081" y="1175"/>
                  </a:lnTo>
                  <a:lnTo>
                    <a:pt x="2083" y="1179"/>
                  </a:lnTo>
                  <a:lnTo>
                    <a:pt x="2091" y="1187"/>
                  </a:lnTo>
                  <a:lnTo>
                    <a:pt x="2102" y="1200"/>
                  </a:lnTo>
                  <a:lnTo>
                    <a:pt x="2115" y="1217"/>
                  </a:lnTo>
                  <a:lnTo>
                    <a:pt x="2129" y="1238"/>
                  </a:lnTo>
                  <a:lnTo>
                    <a:pt x="2140" y="1263"/>
                  </a:lnTo>
                  <a:lnTo>
                    <a:pt x="2150" y="1292"/>
                  </a:lnTo>
                  <a:lnTo>
                    <a:pt x="2157" y="1324"/>
                  </a:lnTo>
                  <a:lnTo>
                    <a:pt x="2157" y="1358"/>
                  </a:lnTo>
                  <a:lnTo>
                    <a:pt x="2152" y="1396"/>
                  </a:lnTo>
                  <a:lnTo>
                    <a:pt x="2136" y="1435"/>
                  </a:lnTo>
                  <a:lnTo>
                    <a:pt x="2114" y="1476"/>
                  </a:lnTo>
                  <a:lnTo>
                    <a:pt x="2079" y="1518"/>
                  </a:lnTo>
                  <a:lnTo>
                    <a:pt x="2081" y="1522"/>
                  </a:lnTo>
                  <a:lnTo>
                    <a:pt x="2087" y="1534"/>
                  </a:lnTo>
                  <a:lnTo>
                    <a:pt x="2093" y="1551"/>
                  </a:lnTo>
                  <a:lnTo>
                    <a:pt x="2100" y="1572"/>
                  </a:lnTo>
                  <a:lnTo>
                    <a:pt x="2106" y="1600"/>
                  </a:lnTo>
                  <a:lnTo>
                    <a:pt x="2110" y="1631"/>
                  </a:lnTo>
                  <a:lnTo>
                    <a:pt x="2110" y="1665"/>
                  </a:lnTo>
                  <a:lnTo>
                    <a:pt x="2104" y="1701"/>
                  </a:lnTo>
                  <a:lnTo>
                    <a:pt x="2091" y="1741"/>
                  </a:lnTo>
                  <a:lnTo>
                    <a:pt x="2068" y="1779"/>
                  </a:lnTo>
                  <a:lnTo>
                    <a:pt x="2035" y="1819"/>
                  </a:lnTo>
                  <a:lnTo>
                    <a:pt x="1992" y="1858"/>
                  </a:lnTo>
                  <a:lnTo>
                    <a:pt x="1992" y="1859"/>
                  </a:lnTo>
                  <a:lnTo>
                    <a:pt x="1995" y="1869"/>
                  </a:lnTo>
                  <a:lnTo>
                    <a:pt x="1997" y="1882"/>
                  </a:lnTo>
                  <a:lnTo>
                    <a:pt x="1999" y="1899"/>
                  </a:lnTo>
                  <a:lnTo>
                    <a:pt x="2001" y="1920"/>
                  </a:lnTo>
                  <a:lnTo>
                    <a:pt x="2001" y="1943"/>
                  </a:lnTo>
                  <a:lnTo>
                    <a:pt x="1997" y="1970"/>
                  </a:lnTo>
                  <a:lnTo>
                    <a:pt x="1992" y="1997"/>
                  </a:lnTo>
                  <a:lnTo>
                    <a:pt x="1980" y="2025"/>
                  </a:lnTo>
                  <a:lnTo>
                    <a:pt x="1963" y="2054"/>
                  </a:lnTo>
                  <a:lnTo>
                    <a:pt x="1942" y="2082"/>
                  </a:lnTo>
                  <a:lnTo>
                    <a:pt x="1914" y="2109"/>
                  </a:lnTo>
                  <a:lnTo>
                    <a:pt x="1876" y="2134"/>
                  </a:lnTo>
                  <a:lnTo>
                    <a:pt x="1832" y="2159"/>
                  </a:lnTo>
                  <a:lnTo>
                    <a:pt x="1776" y="2178"/>
                  </a:lnTo>
                  <a:lnTo>
                    <a:pt x="1712" y="2195"/>
                  </a:lnTo>
                  <a:lnTo>
                    <a:pt x="1645" y="2206"/>
                  </a:lnTo>
                  <a:lnTo>
                    <a:pt x="1571" y="2212"/>
                  </a:lnTo>
                  <a:lnTo>
                    <a:pt x="1493" y="2214"/>
                  </a:lnTo>
                  <a:lnTo>
                    <a:pt x="1415" y="2212"/>
                  </a:lnTo>
                  <a:lnTo>
                    <a:pt x="1337" y="2206"/>
                  </a:lnTo>
                  <a:lnTo>
                    <a:pt x="1230" y="2206"/>
                  </a:lnTo>
                  <a:lnTo>
                    <a:pt x="1127" y="2204"/>
                  </a:lnTo>
                  <a:lnTo>
                    <a:pt x="1028" y="2201"/>
                  </a:lnTo>
                  <a:lnTo>
                    <a:pt x="937" y="2195"/>
                  </a:lnTo>
                  <a:lnTo>
                    <a:pt x="889" y="2185"/>
                  </a:lnTo>
                  <a:lnTo>
                    <a:pt x="847" y="2168"/>
                  </a:lnTo>
                  <a:lnTo>
                    <a:pt x="807" y="2143"/>
                  </a:lnTo>
                  <a:lnTo>
                    <a:pt x="775" y="2113"/>
                  </a:lnTo>
                  <a:lnTo>
                    <a:pt x="744" y="2079"/>
                  </a:lnTo>
                  <a:lnTo>
                    <a:pt x="718" y="2039"/>
                  </a:lnTo>
                  <a:lnTo>
                    <a:pt x="697" y="1997"/>
                  </a:lnTo>
                  <a:lnTo>
                    <a:pt x="678" y="1953"/>
                  </a:lnTo>
                  <a:lnTo>
                    <a:pt x="663" y="1907"/>
                  </a:lnTo>
                  <a:lnTo>
                    <a:pt x="649" y="1861"/>
                  </a:lnTo>
                  <a:lnTo>
                    <a:pt x="640" y="1816"/>
                  </a:lnTo>
                  <a:lnTo>
                    <a:pt x="630" y="1772"/>
                  </a:lnTo>
                  <a:lnTo>
                    <a:pt x="625" y="1730"/>
                  </a:lnTo>
                  <a:lnTo>
                    <a:pt x="621" y="1692"/>
                  </a:lnTo>
                  <a:lnTo>
                    <a:pt x="617" y="1657"/>
                  </a:lnTo>
                  <a:lnTo>
                    <a:pt x="615" y="1629"/>
                  </a:lnTo>
                  <a:lnTo>
                    <a:pt x="615" y="1606"/>
                  </a:lnTo>
                  <a:lnTo>
                    <a:pt x="613" y="1593"/>
                  </a:lnTo>
                  <a:lnTo>
                    <a:pt x="613" y="1585"/>
                  </a:lnTo>
                  <a:lnTo>
                    <a:pt x="613" y="2050"/>
                  </a:lnTo>
                  <a:lnTo>
                    <a:pt x="611" y="2090"/>
                  </a:lnTo>
                  <a:lnTo>
                    <a:pt x="607" y="2122"/>
                  </a:lnTo>
                  <a:lnTo>
                    <a:pt x="600" y="2149"/>
                  </a:lnTo>
                  <a:lnTo>
                    <a:pt x="590" y="2168"/>
                  </a:lnTo>
                  <a:lnTo>
                    <a:pt x="583" y="2183"/>
                  </a:lnTo>
                  <a:lnTo>
                    <a:pt x="575" y="2191"/>
                  </a:lnTo>
                  <a:lnTo>
                    <a:pt x="571" y="2197"/>
                  </a:lnTo>
                  <a:lnTo>
                    <a:pt x="539" y="2214"/>
                  </a:lnTo>
                  <a:lnTo>
                    <a:pt x="505" y="2225"/>
                  </a:lnTo>
                  <a:lnTo>
                    <a:pt x="466" y="2229"/>
                  </a:lnTo>
                  <a:lnTo>
                    <a:pt x="187" y="2229"/>
                  </a:lnTo>
                  <a:lnTo>
                    <a:pt x="145" y="2223"/>
                  </a:lnTo>
                  <a:lnTo>
                    <a:pt x="105" y="2210"/>
                  </a:lnTo>
                  <a:lnTo>
                    <a:pt x="70" y="2187"/>
                  </a:lnTo>
                  <a:lnTo>
                    <a:pt x="42" y="2159"/>
                  </a:lnTo>
                  <a:lnTo>
                    <a:pt x="19" y="2124"/>
                  </a:lnTo>
                  <a:lnTo>
                    <a:pt x="6" y="2084"/>
                  </a:lnTo>
                  <a:lnTo>
                    <a:pt x="0" y="2042"/>
                  </a:lnTo>
                  <a:lnTo>
                    <a:pt x="0" y="1294"/>
                  </a:lnTo>
                  <a:lnTo>
                    <a:pt x="6" y="1252"/>
                  </a:lnTo>
                  <a:lnTo>
                    <a:pt x="19" y="1212"/>
                  </a:lnTo>
                  <a:lnTo>
                    <a:pt x="40" y="1177"/>
                  </a:lnTo>
                  <a:lnTo>
                    <a:pt x="70" y="1149"/>
                  </a:lnTo>
                  <a:lnTo>
                    <a:pt x="105" y="1126"/>
                  </a:lnTo>
                  <a:lnTo>
                    <a:pt x="145" y="1112"/>
                  </a:lnTo>
                  <a:lnTo>
                    <a:pt x="187" y="1107"/>
                  </a:lnTo>
                  <a:lnTo>
                    <a:pt x="466" y="1107"/>
                  </a:lnTo>
                  <a:lnTo>
                    <a:pt x="512" y="1112"/>
                  </a:lnTo>
                  <a:lnTo>
                    <a:pt x="552" y="1128"/>
                  </a:lnTo>
                  <a:lnTo>
                    <a:pt x="588" y="1153"/>
                  </a:lnTo>
                  <a:lnTo>
                    <a:pt x="604" y="1114"/>
                  </a:lnTo>
                  <a:lnTo>
                    <a:pt x="625" y="1072"/>
                  </a:lnTo>
                  <a:lnTo>
                    <a:pt x="653" y="1027"/>
                  </a:lnTo>
                  <a:lnTo>
                    <a:pt x="689" y="981"/>
                  </a:lnTo>
                  <a:lnTo>
                    <a:pt x="724" y="951"/>
                  </a:lnTo>
                  <a:lnTo>
                    <a:pt x="760" y="914"/>
                  </a:lnTo>
                  <a:lnTo>
                    <a:pt x="794" y="871"/>
                  </a:lnTo>
                  <a:lnTo>
                    <a:pt x="828" y="821"/>
                  </a:lnTo>
                  <a:lnTo>
                    <a:pt x="861" y="768"/>
                  </a:lnTo>
                  <a:lnTo>
                    <a:pt x="893" y="712"/>
                  </a:lnTo>
                  <a:lnTo>
                    <a:pt x="923" y="655"/>
                  </a:lnTo>
                  <a:lnTo>
                    <a:pt x="954" y="598"/>
                  </a:lnTo>
                  <a:lnTo>
                    <a:pt x="981" y="541"/>
                  </a:lnTo>
                  <a:lnTo>
                    <a:pt x="1007" y="484"/>
                  </a:lnTo>
                  <a:lnTo>
                    <a:pt x="1030" y="430"/>
                  </a:lnTo>
                  <a:lnTo>
                    <a:pt x="1053" y="381"/>
                  </a:lnTo>
                  <a:lnTo>
                    <a:pt x="1070" y="335"/>
                  </a:lnTo>
                  <a:lnTo>
                    <a:pt x="1087" y="297"/>
                  </a:lnTo>
                  <a:lnTo>
                    <a:pt x="1099" y="265"/>
                  </a:lnTo>
                  <a:lnTo>
                    <a:pt x="1108" y="240"/>
                  </a:lnTo>
                  <a:lnTo>
                    <a:pt x="1114" y="225"/>
                  </a:lnTo>
                  <a:lnTo>
                    <a:pt x="1116" y="219"/>
                  </a:lnTo>
                  <a:lnTo>
                    <a:pt x="1116" y="215"/>
                  </a:lnTo>
                  <a:lnTo>
                    <a:pt x="1114" y="202"/>
                  </a:lnTo>
                  <a:lnTo>
                    <a:pt x="1112" y="185"/>
                  </a:lnTo>
                  <a:lnTo>
                    <a:pt x="1112" y="162"/>
                  </a:lnTo>
                  <a:lnTo>
                    <a:pt x="1110" y="137"/>
                  </a:lnTo>
                  <a:lnTo>
                    <a:pt x="1112" y="110"/>
                  </a:lnTo>
                  <a:lnTo>
                    <a:pt x="1116" y="82"/>
                  </a:lnTo>
                  <a:lnTo>
                    <a:pt x="1121" y="57"/>
                  </a:lnTo>
                  <a:lnTo>
                    <a:pt x="1129" y="34"/>
                  </a:lnTo>
                  <a:lnTo>
                    <a:pt x="1144" y="17"/>
                  </a:lnTo>
                  <a:lnTo>
                    <a:pt x="1161" y="4"/>
                  </a:lnTo>
                  <a:lnTo>
                    <a:pt x="11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80" name="Freeform 430"/>
          <p:cNvSpPr>
            <a:spLocks noEditPoints="1"/>
          </p:cNvSpPr>
          <p:nvPr/>
        </p:nvSpPr>
        <p:spPr bwMode="auto">
          <a:xfrm>
            <a:off x="4148326" y="4398295"/>
            <a:ext cx="279428" cy="226679"/>
          </a:xfrm>
          <a:custGeom>
            <a:avLst/>
            <a:gdLst>
              <a:gd name="T0" fmla="*/ 2641 w 3331"/>
              <a:gd name="T1" fmla="*/ 529 h 2704"/>
              <a:gd name="T2" fmla="*/ 2597 w 3331"/>
              <a:gd name="T3" fmla="*/ 760 h 2704"/>
              <a:gd name="T4" fmla="*/ 2523 w 3331"/>
              <a:gd name="T5" fmla="*/ 995 h 2704"/>
              <a:gd name="T6" fmla="*/ 2433 w 3331"/>
              <a:gd name="T7" fmla="*/ 1191 h 2704"/>
              <a:gd name="T8" fmla="*/ 2596 w 3331"/>
              <a:gd name="T9" fmla="*/ 1166 h 2704"/>
              <a:gd name="T10" fmla="*/ 2738 w 3331"/>
              <a:gd name="T11" fmla="*/ 1105 h 2704"/>
              <a:gd name="T12" fmla="*/ 2859 w 3331"/>
              <a:gd name="T13" fmla="*/ 1008 h 2704"/>
              <a:gd name="T14" fmla="*/ 2956 w 3331"/>
              <a:gd name="T15" fmla="*/ 877 h 2704"/>
              <a:gd name="T16" fmla="*/ 3024 w 3331"/>
              <a:gd name="T17" fmla="*/ 733 h 2704"/>
              <a:gd name="T18" fmla="*/ 3069 w 3331"/>
              <a:gd name="T19" fmla="*/ 589 h 2704"/>
              <a:gd name="T20" fmla="*/ 3096 w 3331"/>
              <a:gd name="T21" fmla="*/ 459 h 2704"/>
              <a:gd name="T22" fmla="*/ 2657 w 3331"/>
              <a:gd name="T23" fmla="*/ 385 h 2704"/>
              <a:gd name="T24" fmla="*/ 236 w 3331"/>
              <a:gd name="T25" fmla="*/ 459 h 2704"/>
              <a:gd name="T26" fmla="*/ 262 w 3331"/>
              <a:gd name="T27" fmla="*/ 589 h 2704"/>
              <a:gd name="T28" fmla="*/ 307 w 3331"/>
              <a:gd name="T29" fmla="*/ 733 h 2704"/>
              <a:gd name="T30" fmla="*/ 375 w 3331"/>
              <a:gd name="T31" fmla="*/ 877 h 2704"/>
              <a:gd name="T32" fmla="*/ 472 w 3331"/>
              <a:gd name="T33" fmla="*/ 1008 h 2704"/>
              <a:gd name="T34" fmla="*/ 594 w 3331"/>
              <a:gd name="T35" fmla="*/ 1105 h 2704"/>
              <a:gd name="T36" fmla="*/ 735 w 3331"/>
              <a:gd name="T37" fmla="*/ 1166 h 2704"/>
              <a:gd name="T38" fmla="*/ 899 w 3331"/>
              <a:gd name="T39" fmla="*/ 1191 h 2704"/>
              <a:gd name="T40" fmla="*/ 808 w 3331"/>
              <a:gd name="T41" fmla="*/ 995 h 2704"/>
              <a:gd name="T42" fmla="*/ 734 w 3331"/>
              <a:gd name="T43" fmla="*/ 760 h 2704"/>
              <a:gd name="T44" fmla="*/ 691 w 3331"/>
              <a:gd name="T45" fmla="*/ 529 h 2704"/>
              <a:gd name="T46" fmla="*/ 225 w 3331"/>
              <a:gd name="T47" fmla="*/ 385 h 2704"/>
              <a:gd name="T48" fmla="*/ 2668 w 3331"/>
              <a:gd name="T49" fmla="*/ 0 h 2704"/>
              <a:gd name="T50" fmla="*/ 2669 w 3331"/>
              <a:gd name="T51" fmla="*/ 27 h 2704"/>
              <a:gd name="T52" fmla="*/ 2670 w 3331"/>
              <a:gd name="T53" fmla="*/ 98 h 2704"/>
              <a:gd name="T54" fmla="*/ 3331 w 3331"/>
              <a:gd name="T55" fmla="*/ 167 h 2704"/>
              <a:gd name="T56" fmla="*/ 3331 w 3331"/>
              <a:gd name="T57" fmla="*/ 297 h 2704"/>
              <a:gd name="T58" fmla="*/ 3326 w 3331"/>
              <a:gd name="T59" fmla="*/ 370 h 2704"/>
              <a:gd name="T60" fmla="*/ 3313 w 3331"/>
              <a:gd name="T61" fmla="*/ 486 h 2704"/>
              <a:gd name="T62" fmla="*/ 3283 w 3331"/>
              <a:gd name="T63" fmla="*/ 631 h 2704"/>
              <a:gd name="T64" fmla="*/ 3235 w 3331"/>
              <a:gd name="T65" fmla="*/ 793 h 2704"/>
              <a:gd name="T66" fmla="*/ 3160 w 3331"/>
              <a:gd name="T67" fmla="*/ 958 h 2704"/>
              <a:gd name="T68" fmla="*/ 3055 w 3331"/>
              <a:gd name="T69" fmla="*/ 1115 h 2704"/>
              <a:gd name="T70" fmla="*/ 2913 w 3331"/>
              <a:gd name="T71" fmla="*/ 1250 h 2704"/>
              <a:gd name="T72" fmla="*/ 2742 w 3331"/>
              <a:gd name="T73" fmla="*/ 1347 h 2704"/>
              <a:gd name="T74" fmla="*/ 2546 w 3331"/>
              <a:gd name="T75" fmla="*/ 1399 h 2704"/>
              <a:gd name="T76" fmla="*/ 2352 w 3331"/>
              <a:gd name="T77" fmla="*/ 1408 h 2704"/>
              <a:gd name="T78" fmla="*/ 2201 w 3331"/>
              <a:gd name="T79" fmla="*/ 1524 h 2704"/>
              <a:gd name="T80" fmla="*/ 2041 w 3331"/>
              <a:gd name="T81" fmla="*/ 1666 h 2704"/>
              <a:gd name="T82" fmla="*/ 1864 w 3331"/>
              <a:gd name="T83" fmla="*/ 1758 h 2704"/>
              <a:gd name="T84" fmla="*/ 2345 w 3331"/>
              <a:gd name="T85" fmla="*/ 2535 h 2704"/>
              <a:gd name="T86" fmla="*/ 827 w 3331"/>
              <a:gd name="T87" fmla="*/ 2704 h 2704"/>
              <a:gd name="T88" fmla="*/ 986 w 3331"/>
              <a:gd name="T89" fmla="*/ 2236 h 2704"/>
              <a:gd name="T90" fmla="*/ 1407 w 3331"/>
              <a:gd name="T91" fmla="*/ 1733 h 2704"/>
              <a:gd name="T92" fmla="*/ 1235 w 3331"/>
              <a:gd name="T93" fmla="*/ 1624 h 2704"/>
              <a:gd name="T94" fmla="*/ 1079 w 3331"/>
              <a:gd name="T95" fmla="*/ 1467 h 2704"/>
              <a:gd name="T96" fmla="*/ 928 w 3331"/>
              <a:gd name="T97" fmla="*/ 1409 h 2704"/>
              <a:gd name="T98" fmla="*/ 717 w 3331"/>
              <a:gd name="T99" fmla="*/ 1387 h 2704"/>
              <a:gd name="T100" fmla="*/ 529 w 3331"/>
              <a:gd name="T101" fmla="*/ 1319 h 2704"/>
              <a:gd name="T102" fmla="*/ 366 w 3331"/>
              <a:gd name="T103" fmla="*/ 1208 h 2704"/>
              <a:gd name="T104" fmla="*/ 238 w 3331"/>
              <a:gd name="T105" fmla="*/ 1064 h 2704"/>
              <a:gd name="T106" fmla="*/ 143 w 3331"/>
              <a:gd name="T107" fmla="*/ 903 h 2704"/>
              <a:gd name="T108" fmla="*/ 78 w 3331"/>
              <a:gd name="T109" fmla="*/ 738 h 2704"/>
              <a:gd name="T110" fmla="*/ 36 w 3331"/>
              <a:gd name="T111" fmla="*/ 581 h 2704"/>
              <a:gd name="T112" fmla="*/ 12 w 3331"/>
              <a:gd name="T113" fmla="*/ 443 h 2704"/>
              <a:gd name="T114" fmla="*/ 2 w 3331"/>
              <a:gd name="T115" fmla="*/ 340 h 2704"/>
              <a:gd name="T116" fmla="*/ 0 w 3331"/>
              <a:gd name="T117" fmla="*/ 283 h 2704"/>
              <a:gd name="T118" fmla="*/ 661 w 3331"/>
              <a:gd name="T119" fmla="*/ 167 h 2704"/>
              <a:gd name="T120" fmla="*/ 661 w 3331"/>
              <a:gd name="T121" fmla="*/ 69 h 2704"/>
              <a:gd name="T122" fmla="*/ 662 w 3331"/>
              <a:gd name="T123" fmla="*/ 12 h 2704"/>
              <a:gd name="T124" fmla="*/ 1661 w 3331"/>
              <a:gd name="T125" fmla="*/ 0 h 2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31" h="2704">
                <a:moveTo>
                  <a:pt x="2657" y="385"/>
                </a:moveTo>
                <a:lnTo>
                  <a:pt x="2650" y="456"/>
                </a:lnTo>
                <a:lnTo>
                  <a:pt x="2641" y="529"/>
                </a:lnTo>
                <a:lnTo>
                  <a:pt x="2630" y="604"/>
                </a:lnTo>
                <a:lnTo>
                  <a:pt x="2614" y="682"/>
                </a:lnTo>
                <a:lnTo>
                  <a:pt x="2597" y="760"/>
                </a:lnTo>
                <a:lnTo>
                  <a:pt x="2577" y="840"/>
                </a:lnTo>
                <a:lnTo>
                  <a:pt x="2552" y="918"/>
                </a:lnTo>
                <a:lnTo>
                  <a:pt x="2523" y="995"/>
                </a:lnTo>
                <a:lnTo>
                  <a:pt x="2492" y="1072"/>
                </a:lnTo>
                <a:lnTo>
                  <a:pt x="2462" y="1132"/>
                </a:lnTo>
                <a:lnTo>
                  <a:pt x="2433" y="1191"/>
                </a:lnTo>
                <a:lnTo>
                  <a:pt x="2489" y="1187"/>
                </a:lnTo>
                <a:lnTo>
                  <a:pt x="2544" y="1178"/>
                </a:lnTo>
                <a:lnTo>
                  <a:pt x="2596" y="1166"/>
                </a:lnTo>
                <a:lnTo>
                  <a:pt x="2645" y="1150"/>
                </a:lnTo>
                <a:lnTo>
                  <a:pt x="2693" y="1130"/>
                </a:lnTo>
                <a:lnTo>
                  <a:pt x="2738" y="1105"/>
                </a:lnTo>
                <a:lnTo>
                  <a:pt x="2780" y="1078"/>
                </a:lnTo>
                <a:lnTo>
                  <a:pt x="2819" y="1045"/>
                </a:lnTo>
                <a:lnTo>
                  <a:pt x="2859" y="1008"/>
                </a:lnTo>
                <a:lnTo>
                  <a:pt x="2895" y="967"/>
                </a:lnTo>
                <a:lnTo>
                  <a:pt x="2927" y="923"/>
                </a:lnTo>
                <a:lnTo>
                  <a:pt x="2956" y="877"/>
                </a:lnTo>
                <a:lnTo>
                  <a:pt x="2981" y="830"/>
                </a:lnTo>
                <a:lnTo>
                  <a:pt x="3005" y="781"/>
                </a:lnTo>
                <a:lnTo>
                  <a:pt x="3024" y="733"/>
                </a:lnTo>
                <a:lnTo>
                  <a:pt x="3042" y="685"/>
                </a:lnTo>
                <a:lnTo>
                  <a:pt x="3057" y="636"/>
                </a:lnTo>
                <a:lnTo>
                  <a:pt x="3069" y="589"/>
                </a:lnTo>
                <a:lnTo>
                  <a:pt x="3080" y="543"/>
                </a:lnTo>
                <a:lnTo>
                  <a:pt x="3089" y="499"/>
                </a:lnTo>
                <a:lnTo>
                  <a:pt x="3096" y="459"/>
                </a:lnTo>
                <a:lnTo>
                  <a:pt x="3102" y="420"/>
                </a:lnTo>
                <a:lnTo>
                  <a:pt x="3106" y="385"/>
                </a:lnTo>
                <a:lnTo>
                  <a:pt x="2657" y="385"/>
                </a:lnTo>
                <a:close/>
                <a:moveTo>
                  <a:pt x="225" y="385"/>
                </a:moveTo>
                <a:lnTo>
                  <a:pt x="230" y="420"/>
                </a:lnTo>
                <a:lnTo>
                  <a:pt x="236" y="459"/>
                </a:lnTo>
                <a:lnTo>
                  <a:pt x="243" y="499"/>
                </a:lnTo>
                <a:lnTo>
                  <a:pt x="251" y="543"/>
                </a:lnTo>
                <a:lnTo>
                  <a:pt x="262" y="589"/>
                </a:lnTo>
                <a:lnTo>
                  <a:pt x="274" y="636"/>
                </a:lnTo>
                <a:lnTo>
                  <a:pt x="290" y="685"/>
                </a:lnTo>
                <a:lnTo>
                  <a:pt x="307" y="733"/>
                </a:lnTo>
                <a:lnTo>
                  <a:pt x="327" y="781"/>
                </a:lnTo>
                <a:lnTo>
                  <a:pt x="350" y="830"/>
                </a:lnTo>
                <a:lnTo>
                  <a:pt x="375" y="877"/>
                </a:lnTo>
                <a:lnTo>
                  <a:pt x="404" y="923"/>
                </a:lnTo>
                <a:lnTo>
                  <a:pt x="437" y="967"/>
                </a:lnTo>
                <a:lnTo>
                  <a:pt x="472" y="1008"/>
                </a:lnTo>
                <a:lnTo>
                  <a:pt x="512" y="1045"/>
                </a:lnTo>
                <a:lnTo>
                  <a:pt x="552" y="1078"/>
                </a:lnTo>
                <a:lnTo>
                  <a:pt x="594" y="1105"/>
                </a:lnTo>
                <a:lnTo>
                  <a:pt x="639" y="1130"/>
                </a:lnTo>
                <a:lnTo>
                  <a:pt x="686" y="1150"/>
                </a:lnTo>
                <a:lnTo>
                  <a:pt x="735" y="1166"/>
                </a:lnTo>
                <a:lnTo>
                  <a:pt x="787" y="1178"/>
                </a:lnTo>
                <a:lnTo>
                  <a:pt x="843" y="1187"/>
                </a:lnTo>
                <a:lnTo>
                  <a:pt x="899" y="1191"/>
                </a:lnTo>
                <a:lnTo>
                  <a:pt x="869" y="1132"/>
                </a:lnTo>
                <a:lnTo>
                  <a:pt x="839" y="1072"/>
                </a:lnTo>
                <a:lnTo>
                  <a:pt x="808" y="995"/>
                </a:lnTo>
                <a:lnTo>
                  <a:pt x="779" y="918"/>
                </a:lnTo>
                <a:lnTo>
                  <a:pt x="755" y="840"/>
                </a:lnTo>
                <a:lnTo>
                  <a:pt x="734" y="760"/>
                </a:lnTo>
                <a:lnTo>
                  <a:pt x="717" y="682"/>
                </a:lnTo>
                <a:lnTo>
                  <a:pt x="703" y="604"/>
                </a:lnTo>
                <a:lnTo>
                  <a:pt x="691" y="529"/>
                </a:lnTo>
                <a:lnTo>
                  <a:pt x="681" y="456"/>
                </a:lnTo>
                <a:lnTo>
                  <a:pt x="674" y="385"/>
                </a:lnTo>
                <a:lnTo>
                  <a:pt x="225" y="385"/>
                </a:lnTo>
                <a:close/>
                <a:moveTo>
                  <a:pt x="1661" y="0"/>
                </a:moveTo>
                <a:lnTo>
                  <a:pt x="1671" y="0"/>
                </a:lnTo>
                <a:lnTo>
                  <a:pt x="2668" y="0"/>
                </a:lnTo>
                <a:lnTo>
                  <a:pt x="2668" y="3"/>
                </a:lnTo>
                <a:lnTo>
                  <a:pt x="2669" y="12"/>
                </a:lnTo>
                <a:lnTo>
                  <a:pt x="2669" y="27"/>
                </a:lnTo>
                <a:lnTo>
                  <a:pt x="2670" y="46"/>
                </a:lnTo>
                <a:lnTo>
                  <a:pt x="2670" y="69"/>
                </a:lnTo>
                <a:lnTo>
                  <a:pt x="2670" y="98"/>
                </a:lnTo>
                <a:lnTo>
                  <a:pt x="2670" y="131"/>
                </a:lnTo>
                <a:lnTo>
                  <a:pt x="2670" y="167"/>
                </a:lnTo>
                <a:lnTo>
                  <a:pt x="3331" y="167"/>
                </a:lnTo>
                <a:lnTo>
                  <a:pt x="3331" y="276"/>
                </a:lnTo>
                <a:lnTo>
                  <a:pt x="3331" y="283"/>
                </a:lnTo>
                <a:lnTo>
                  <a:pt x="3331" y="297"/>
                </a:lnTo>
                <a:lnTo>
                  <a:pt x="3330" y="316"/>
                </a:lnTo>
                <a:lnTo>
                  <a:pt x="3328" y="340"/>
                </a:lnTo>
                <a:lnTo>
                  <a:pt x="3326" y="370"/>
                </a:lnTo>
                <a:lnTo>
                  <a:pt x="3323" y="405"/>
                </a:lnTo>
                <a:lnTo>
                  <a:pt x="3319" y="443"/>
                </a:lnTo>
                <a:lnTo>
                  <a:pt x="3313" y="486"/>
                </a:lnTo>
                <a:lnTo>
                  <a:pt x="3305" y="532"/>
                </a:lnTo>
                <a:lnTo>
                  <a:pt x="3296" y="581"/>
                </a:lnTo>
                <a:lnTo>
                  <a:pt x="3283" y="631"/>
                </a:lnTo>
                <a:lnTo>
                  <a:pt x="3270" y="684"/>
                </a:lnTo>
                <a:lnTo>
                  <a:pt x="3254" y="738"/>
                </a:lnTo>
                <a:lnTo>
                  <a:pt x="3235" y="793"/>
                </a:lnTo>
                <a:lnTo>
                  <a:pt x="3213" y="848"/>
                </a:lnTo>
                <a:lnTo>
                  <a:pt x="3189" y="903"/>
                </a:lnTo>
                <a:lnTo>
                  <a:pt x="3160" y="958"/>
                </a:lnTo>
                <a:lnTo>
                  <a:pt x="3129" y="1012"/>
                </a:lnTo>
                <a:lnTo>
                  <a:pt x="3094" y="1064"/>
                </a:lnTo>
                <a:lnTo>
                  <a:pt x="3055" y="1115"/>
                </a:lnTo>
                <a:lnTo>
                  <a:pt x="3012" y="1162"/>
                </a:lnTo>
                <a:lnTo>
                  <a:pt x="2965" y="1208"/>
                </a:lnTo>
                <a:lnTo>
                  <a:pt x="2913" y="1250"/>
                </a:lnTo>
                <a:lnTo>
                  <a:pt x="2859" y="1288"/>
                </a:lnTo>
                <a:lnTo>
                  <a:pt x="2801" y="1319"/>
                </a:lnTo>
                <a:lnTo>
                  <a:pt x="2742" y="1347"/>
                </a:lnTo>
                <a:lnTo>
                  <a:pt x="2680" y="1369"/>
                </a:lnTo>
                <a:lnTo>
                  <a:pt x="2614" y="1387"/>
                </a:lnTo>
                <a:lnTo>
                  <a:pt x="2546" y="1399"/>
                </a:lnTo>
                <a:lnTo>
                  <a:pt x="2476" y="1407"/>
                </a:lnTo>
                <a:lnTo>
                  <a:pt x="2403" y="1409"/>
                </a:lnTo>
                <a:lnTo>
                  <a:pt x="2352" y="1408"/>
                </a:lnTo>
                <a:lnTo>
                  <a:pt x="2300" y="1405"/>
                </a:lnTo>
                <a:lnTo>
                  <a:pt x="2252" y="1467"/>
                </a:lnTo>
                <a:lnTo>
                  <a:pt x="2201" y="1524"/>
                </a:lnTo>
                <a:lnTo>
                  <a:pt x="2150" y="1576"/>
                </a:lnTo>
                <a:lnTo>
                  <a:pt x="2096" y="1624"/>
                </a:lnTo>
                <a:lnTo>
                  <a:pt x="2041" y="1666"/>
                </a:lnTo>
                <a:lnTo>
                  <a:pt x="1983" y="1701"/>
                </a:lnTo>
                <a:lnTo>
                  <a:pt x="1925" y="1733"/>
                </a:lnTo>
                <a:lnTo>
                  <a:pt x="1864" y="1758"/>
                </a:lnTo>
                <a:lnTo>
                  <a:pt x="1864" y="2236"/>
                </a:lnTo>
                <a:lnTo>
                  <a:pt x="2345" y="2236"/>
                </a:lnTo>
                <a:lnTo>
                  <a:pt x="2345" y="2535"/>
                </a:lnTo>
                <a:lnTo>
                  <a:pt x="2504" y="2535"/>
                </a:lnTo>
                <a:lnTo>
                  <a:pt x="2504" y="2704"/>
                </a:lnTo>
                <a:lnTo>
                  <a:pt x="827" y="2704"/>
                </a:lnTo>
                <a:lnTo>
                  <a:pt x="827" y="2535"/>
                </a:lnTo>
                <a:lnTo>
                  <a:pt x="986" y="2535"/>
                </a:lnTo>
                <a:lnTo>
                  <a:pt x="986" y="2236"/>
                </a:lnTo>
                <a:lnTo>
                  <a:pt x="1468" y="2236"/>
                </a:lnTo>
                <a:lnTo>
                  <a:pt x="1468" y="1758"/>
                </a:lnTo>
                <a:lnTo>
                  <a:pt x="1407" y="1733"/>
                </a:lnTo>
                <a:lnTo>
                  <a:pt x="1347" y="1701"/>
                </a:lnTo>
                <a:lnTo>
                  <a:pt x="1290" y="1666"/>
                </a:lnTo>
                <a:lnTo>
                  <a:pt x="1235" y="1624"/>
                </a:lnTo>
                <a:lnTo>
                  <a:pt x="1181" y="1576"/>
                </a:lnTo>
                <a:lnTo>
                  <a:pt x="1130" y="1524"/>
                </a:lnTo>
                <a:lnTo>
                  <a:pt x="1079" y="1467"/>
                </a:lnTo>
                <a:lnTo>
                  <a:pt x="1031" y="1405"/>
                </a:lnTo>
                <a:lnTo>
                  <a:pt x="979" y="1408"/>
                </a:lnTo>
                <a:lnTo>
                  <a:pt x="928" y="1409"/>
                </a:lnTo>
                <a:lnTo>
                  <a:pt x="856" y="1407"/>
                </a:lnTo>
                <a:lnTo>
                  <a:pt x="785" y="1399"/>
                </a:lnTo>
                <a:lnTo>
                  <a:pt x="717" y="1387"/>
                </a:lnTo>
                <a:lnTo>
                  <a:pt x="652" y="1369"/>
                </a:lnTo>
                <a:lnTo>
                  <a:pt x="590" y="1347"/>
                </a:lnTo>
                <a:lnTo>
                  <a:pt x="529" y="1319"/>
                </a:lnTo>
                <a:lnTo>
                  <a:pt x="472" y="1288"/>
                </a:lnTo>
                <a:lnTo>
                  <a:pt x="418" y="1250"/>
                </a:lnTo>
                <a:lnTo>
                  <a:pt x="366" y="1208"/>
                </a:lnTo>
                <a:lnTo>
                  <a:pt x="319" y="1162"/>
                </a:lnTo>
                <a:lnTo>
                  <a:pt x="276" y="1115"/>
                </a:lnTo>
                <a:lnTo>
                  <a:pt x="238" y="1064"/>
                </a:lnTo>
                <a:lnTo>
                  <a:pt x="202" y="1012"/>
                </a:lnTo>
                <a:lnTo>
                  <a:pt x="171" y="958"/>
                </a:lnTo>
                <a:lnTo>
                  <a:pt x="143" y="903"/>
                </a:lnTo>
                <a:lnTo>
                  <a:pt x="118" y="848"/>
                </a:lnTo>
                <a:lnTo>
                  <a:pt x="96" y="793"/>
                </a:lnTo>
                <a:lnTo>
                  <a:pt x="78" y="738"/>
                </a:lnTo>
                <a:lnTo>
                  <a:pt x="61" y="684"/>
                </a:lnTo>
                <a:lnTo>
                  <a:pt x="47" y="631"/>
                </a:lnTo>
                <a:lnTo>
                  <a:pt x="36" y="581"/>
                </a:lnTo>
                <a:lnTo>
                  <a:pt x="27" y="532"/>
                </a:lnTo>
                <a:lnTo>
                  <a:pt x="18" y="486"/>
                </a:lnTo>
                <a:lnTo>
                  <a:pt x="12" y="443"/>
                </a:lnTo>
                <a:lnTo>
                  <a:pt x="8" y="405"/>
                </a:lnTo>
                <a:lnTo>
                  <a:pt x="5" y="370"/>
                </a:lnTo>
                <a:lnTo>
                  <a:pt x="2" y="340"/>
                </a:lnTo>
                <a:lnTo>
                  <a:pt x="1" y="316"/>
                </a:lnTo>
                <a:lnTo>
                  <a:pt x="0" y="297"/>
                </a:lnTo>
                <a:lnTo>
                  <a:pt x="0" y="283"/>
                </a:lnTo>
                <a:lnTo>
                  <a:pt x="0" y="276"/>
                </a:lnTo>
                <a:lnTo>
                  <a:pt x="0" y="167"/>
                </a:lnTo>
                <a:lnTo>
                  <a:pt x="661" y="167"/>
                </a:lnTo>
                <a:lnTo>
                  <a:pt x="661" y="131"/>
                </a:lnTo>
                <a:lnTo>
                  <a:pt x="661" y="98"/>
                </a:lnTo>
                <a:lnTo>
                  <a:pt x="661" y="69"/>
                </a:lnTo>
                <a:lnTo>
                  <a:pt x="661" y="46"/>
                </a:lnTo>
                <a:lnTo>
                  <a:pt x="662" y="27"/>
                </a:lnTo>
                <a:lnTo>
                  <a:pt x="662" y="12"/>
                </a:lnTo>
                <a:lnTo>
                  <a:pt x="663" y="3"/>
                </a:lnTo>
                <a:lnTo>
                  <a:pt x="663" y="0"/>
                </a:lnTo>
                <a:lnTo>
                  <a:pt x="166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13" name="Group 457"/>
          <p:cNvGrpSpPr>
            <a:grpSpLocks noChangeAspect="1"/>
          </p:cNvGrpSpPr>
          <p:nvPr/>
        </p:nvGrpSpPr>
        <p:grpSpPr bwMode="auto">
          <a:xfrm>
            <a:off x="6853207" y="4366417"/>
            <a:ext cx="266423" cy="258557"/>
            <a:chOff x="3641" y="869"/>
            <a:chExt cx="4098" cy="3977"/>
          </a:xfrm>
          <a:solidFill>
            <a:schemeClr val="tx1">
              <a:lumMod val="75000"/>
              <a:lumOff val="25000"/>
            </a:schemeClr>
          </a:solidFill>
        </p:grpSpPr>
        <p:sp>
          <p:nvSpPr>
            <p:cNvPr id="516" name="Freeform 459"/>
            <p:cNvSpPr>
              <a:spLocks noEditPoints="1"/>
            </p:cNvSpPr>
            <p:nvPr/>
          </p:nvSpPr>
          <p:spPr bwMode="auto">
            <a:xfrm>
              <a:off x="3641" y="869"/>
              <a:ext cx="4098" cy="3977"/>
            </a:xfrm>
            <a:custGeom>
              <a:avLst/>
              <a:gdLst>
                <a:gd name="T0" fmla="*/ 597 w 4098"/>
                <a:gd name="T1" fmla="*/ 3640 h 3977"/>
                <a:gd name="T2" fmla="*/ 657 w 4098"/>
                <a:gd name="T3" fmla="*/ 3740 h 3977"/>
                <a:gd name="T4" fmla="*/ 754 w 4098"/>
                <a:gd name="T5" fmla="*/ 3801 h 3977"/>
                <a:gd name="T6" fmla="*/ 3266 w 4098"/>
                <a:gd name="T7" fmla="*/ 3813 h 3977"/>
                <a:gd name="T8" fmla="*/ 3380 w 4098"/>
                <a:gd name="T9" fmla="*/ 3786 h 3977"/>
                <a:gd name="T10" fmla="*/ 3466 w 4098"/>
                <a:gd name="T11" fmla="*/ 3710 h 3977"/>
                <a:gd name="T12" fmla="*/ 3509 w 4098"/>
                <a:gd name="T13" fmla="*/ 3601 h 3977"/>
                <a:gd name="T14" fmla="*/ 188 w 4098"/>
                <a:gd name="T15" fmla="*/ 1503 h 3977"/>
                <a:gd name="T16" fmla="*/ 163 w 4098"/>
                <a:gd name="T17" fmla="*/ 1528 h 3977"/>
                <a:gd name="T18" fmla="*/ 175 w 4098"/>
                <a:gd name="T19" fmla="*/ 1954 h 3977"/>
                <a:gd name="T20" fmla="*/ 3923 w 4098"/>
                <a:gd name="T21" fmla="*/ 1954 h 3977"/>
                <a:gd name="T22" fmla="*/ 3935 w 4098"/>
                <a:gd name="T23" fmla="*/ 1528 h 3977"/>
                <a:gd name="T24" fmla="*/ 3910 w 4098"/>
                <a:gd name="T25" fmla="*/ 1503 h 3977"/>
                <a:gd name="T26" fmla="*/ 2348 w 4098"/>
                <a:gd name="T27" fmla="*/ 1763 h 3977"/>
                <a:gd name="T28" fmla="*/ 2306 w 4098"/>
                <a:gd name="T29" fmla="*/ 1841 h 3977"/>
                <a:gd name="T30" fmla="*/ 2227 w 4098"/>
                <a:gd name="T31" fmla="*/ 1883 h 3977"/>
                <a:gd name="T32" fmla="*/ 1871 w 4098"/>
                <a:gd name="T33" fmla="*/ 1883 h 3977"/>
                <a:gd name="T34" fmla="*/ 1792 w 4098"/>
                <a:gd name="T35" fmla="*/ 1841 h 3977"/>
                <a:gd name="T36" fmla="*/ 1750 w 4098"/>
                <a:gd name="T37" fmla="*/ 1763 h 3977"/>
                <a:gd name="T38" fmla="*/ 188 w 4098"/>
                <a:gd name="T39" fmla="*/ 1503 h 3977"/>
                <a:gd name="T40" fmla="*/ 2188 w 4098"/>
                <a:gd name="T41" fmla="*/ 1723 h 3977"/>
                <a:gd name="T42" fmla="*/ 1902 w 4098"/>
                <a:gd name="T43" fmla="*/ 0 h 3977"/>
                <a:gd name="T44" fmla="*/ 2256 w 4098"/>
                <a:gd name="T45" fmla="*/ 13 h 3977"/>
                <a:gd name="T46" fmla="*/ 2325 w 4098"/>
                <a:gd name="T47" fmla="*/ 69 h 3977"/>
                <a:gd name="T48" fmla="*/ 2351 w 4098"/>
                <a:gd name="T49" fmla="*/ 155 h 3977"/>
                <a:gd name="T50" fmla="*/ 3948 w 4098"/>
                <a:gd name="T51" fmla="*/ 1343 h 3977"/>
                <a:gd name="T52" fmla="*/ 4043 w 4098"/>
                <a:gd name="T53" fmla="*/ 1395 h 3977"/>
                <a:gd name="T54" fmla="*/ 4094 w 4098"/>
                <a:gd name="T55" fmla="*/ 1489 h 3977"/>
                <a:gd name="T56" fmla="*/ 4094 w 4098"/>
                <a:gd name="T57" fmla="*/ 1970 h 3977"/>
                <a:gd name="T58" fmla="*/ 4043 w 4098"/>
                <a:gd name="T59" fmla="*/ 2064 h 3977"/>
                <a:gd name="T60" fmla="*/ 3948 w 4098"/>
                <a:gd name="T61" fmla="*/ 2117 h 3977"/>
                <a:gd name="T62" fmla="*/ 3672 w 4098"/>
                <a:gd name="T63" fmla="*/ 3624 h 3977"/>
                <a:gd name="T64" fmla="*/ 3619 w 4098"/>
                <a:gd name="T65" fmla="*/ 3776 h 3977"/>
                <a:gd name="T66" fmla="*/ 3514 w 4098"/>
                <a:gd name="T67" fmla="*/ 3893 h 3977"/>
                <a:gd name="T68" fmla="*/ 3373 w 4098"/>
                <a:gd name="T69" fmla="*/ 3962 h 3977"/>
                <a:gd name="T70" fmla="*/ 832 w 4098"/>
                <a:gd name="T71" fmla="*/ 3977 h 3977"/>
                <a:gd name="T72" fmla="*/ 674 w 4098"/>
                <a:gd name="T73" fmla="*/ 3945 h 3977"/>
                <a:gd name="T74" fmla="*/ 544 w 4098"/>
                <a:gd name="T75" fmla="*/ 3858 h 3977"/>
                <a:gd name="T76" fmla="*/ 456 w 4098"/>
                <a:gd name="T77" fmla="*/ 3729 h 3977"/>
                <a:gd name="T78" fmla="*/ 215 w 4098"/>
                <a:gd name="T79" fmla="*/ 2120 h 3977"/>
                <a:gd name="T80" fmla="*/ 114 w 4098"/>
                <a:gd name="T81" fmla="*/ 2105 h 3977"/>
                <a:gd name="T82" fmla="*/ 32 w 4098"/>
                <a:gd name="T83" fmla="*/ 2037 h 3977"/>
                <a:gd name="T84" fmla="*/ 0 w 4098"/>
                <a:gd name="T85" fmla="*/ 1931 h 3977"/>
                <a:gd name="T86" fmla="*/ 15 w 4098"/>
                <a:gd name="T87" fmla="*/ 1455 h 3977"/>
                <a:gd name="T88" fmla="*/ 83 w 4098"/>
                <a:gd name="T89" fmla="*/ 1371 h 3977"/>
                <a:gd name="T90" fmla="*/ 188 w 4098"/>
                <a:gd name="T91" fmla="*/ 1339 h 3977"/>
                <a:gd name="T92" fmla="*/ 1750 w 4098"/>
                <a:gd name="T93" fmla="*/ 124 h 3977"/>
                <a:gd name="T94" fmla="*/ 1792 w 4098"/>
                <a:gd name="T95" fmla="*/ 46 h 3977"/>
                <a:gd name="T96" fmla="*/ 1871 w 4098"/>
                <a:gd name="T97" fmla="*/ 4 h 3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98" h="3977">
                  <a:moveTo>
                    <a:pt x="380" y="2120"/>
                  </a:moveTo>
                  <a:lnTo>
                    <a:pt x="589" y="3601"/>
                  </a:lnTo>
                  <a:lnTo>
                    <a:pt x="597" y="3640"/>
                  </a:lnTo>
                  <a:lnTo>
                    <a:pt x="612" y="3676"/>
                  </a:lnTo>
                  <a:lnTo>
                    <a:pt x="632" y="3710"/>
                  </a:lnTo>
                  <a:lnTo>
                    <a:pt x="657" y="3740"/>
                  </a:lnTo>
                  <a:lnTo>
                    <a:pt x="685" y="3765"/>
                  </a:lnTo>
                  <a:lnTo>
                    <a:pt x="718" y="3786"/>
                  </a:lnTo>
                  <a:lnTo>
                    <a:pt x="754" y="3801"/>
                  </a:lnTo>
                  <a:lnTo>
                    <a:pt x="792" y="3811"/>
                  </a:lnTo>
                  <a:lnTo>
                    <a:pt x="832" y="3813"/>
                  </a:lnTo>
                  <a:lnTo>
                    <a:pt x="3266" y="3813"/>
                  </a:lnTo>
                  <a:lnTo>
                    <a:pt x="3306" y="3811"/>
                  </a:lnTo>
                  <a:lnTo>
                    <a:pt x="3344" y="3801"/>
                  </a:lnTo>
                  <a:lnTo>
                    <a:pt x="3380" y="3786"/>
                  </a:lnTo>
                  <a:lnTo>
                    <a:pt x="3413" y="3765"/>
                  </a:lnTo>
                  <a:lnTo>
                    <a:pt x="3441" y="3740"/>
                  </a:lnTo>
                  <a:lnTo>
                    <a:pt x="3466" y="3710"/>
                  </a:lnTo>
                  <a:lnTo>
                    <a:pt x="3486" y="3676"/>
                  </a:lnTo>
                  <a:lnTo>
                    <a:pt x="3501" y="3640"/>
                  </a:lnTo>
                  <a:lnTo>
                    <a:pt x="3509" y="3601"/>
                  </a:lnTo>
                  <a:lnTo>
                    <a:pt x="3718" y="2120"/>
                  </a:lnTo>
                  <a:lnTo>
                    <a:pt x="380" y="2120"/>
                  </a:lnTo>
                  <a:close/>
                  <a:moveTo>
                    <a:pt x="188" y="1503"/>
                  </a:moveTo>
                  <a:lnTo>
                    <a:pt x="175" y="1507"/>
                  </a:lnTo>
                  <a:lnTo>
                    <a:pt x="166" y="1515"/>
                  </a:lnTo>
                  <a:lnTo>
                    <a:pt x="163" y="1528"/>
                  </a:lnTo>
                  <a:lnTo>
                    <a:pt x="163" y="1931"/>
                  </a:lnTo>
                  <a:lnTo>
                    <a:pt x="166" y="1944"/>
                  </a:lnTo>
                  <a:lnTo>
                    <a:pt x="175" y="1954"/>
                  </a:lnTo>
                  <a:lnTo>
                    <a:pt x="188" y="1956"/>
                  </a:lnTo>
                  <a:lnTo>
                    <a:pt x="3910" y="1956"/>
                  </a:lnTo>
                  <a:lnTo>
                    <a:pt x="3923" y="1954"/>
                  </a:lnTo>
                  <a:lnTo>
                    <a:pt x="3932" y="1944"/>
                  </a:lnTo>
                  <a:lnTo>
                    <a:pt x="3935" y="1931"/>
                  </a:lnTo>
                  <a:lnTo>
                    <a:pt x="3935" y="1528"/>
                  </a:lnTo>
                  <a:lnTo>
                    <a:pt x="3932" y="1515"/>
                  </a:lnTo>
                  <a:lnTo>
                    <a:pt x="3923" y="1507"/>
                  </a:lnTo>
                  <a:lnTo>
                    <a:pt x="3910" y="1503"/>
                  </a:lnTo>
                  <a:lnTo>
                    <a:pt x="2351" y="1503"/>
                  </a:lnTo>
                  <a:lnTo>
                    <a:pt x="2351" y="1732"/>
                  </a:lnTo>
                  <a:lnTo>
                    <a:pt x="2348" y="1763"/>
                  </a:lnTo>
                  <a:lnTo>
                    <a:pt x="2338" y="1791"/>
                  </a:lnTo>
                  <a:lnTo>
                    <a:pt x="2325" y="1818"/>
                  </a:lnTo>
                  <a:lnTo>
                    <a:pt x="2306" y="1841"/>
                  </a:lnTo>
                  <a:lnTo>
                    <a:pt x="2282" y="1859"/>
                  </a:lnTo>
                  <a:lnTo>
                    <a:pt x="2256" y="1874"/>
                  </a:lnTo>
                  <a:lnTo>
                    <a:pt x="2227" y="1883"/>
                  </a:lnTo>
                  <a:lnTo>
                    <a:pt x="2196" y="1887"/>
                  </a:lnTo>
                  <a:lnTo>
                    <a:pt x="1902" y="1887"/>
                  </a:lnTo>
                  <a:lnTo>
                    <a:pt x="1871" y="1883"/>
                  </a:lnTo>
                  <a:lnTo>
                    <a:pt x="1842" y="1874"/>
                  </a:lnTo>
                  <a:lnTo>
                    <a:pt x="1816" y="1859"/>
                  </a:lnTo>
                  <a:lnTo>
                    <a:pt x="1792" y="1841"/>
                  </a:lnTo>
                  <a:lnTo>
                    <a:pt x="1773" y="1818"/>
                  </a:lnTo>
                  <a:lnTo>
                    <a:pt x="1760" y="1791"/>
                  </a:lnTo>
                  <a:lnTo>
                    <a:pt x="1750" y="1763"/>
                  </a:lnTo>
                  <a:lnTo>
                    <a:pt x="1747" y="1732"/>
                  </a:lnTo>
                  <a:lnTo>
                    <a:pt x="1747" y="1503"/>
                  </a:lnTo>
                  <a:lnTo>
                    <a:pt x="188" y="1503"/>
                  </a:lnTo>
                  <a:close/>
                  <a:moveTo>
                    <a:pt x="1910" y="164"/>
                  </a:moveTo>
                  <a:lnTo>
                    <a:pt x="1910" y="1723"/>
                  </a:lnTo>
                  <a:lnTo>
                    <a:pt x="2188" y="1723"/>
                  </a:lnTo>
                  <a:lnTo>
                    <a:pt x="2188" y="164"/>
                  </a:lnTo>
                  <a:lnTo>
                    <a:pt x="1910" y="164"/>
                  </a:lnTo>
                  <a:close/>
                  <a:moveTo>
                    <a:pt x="1902" y="0"/>
                  </a:moveTo>
                  <a:lnTo>
                    <a:pt x="2196" y="0"/>
                  </a:lnTo>
                  <a:lnTo>
                    <a:pt x="2227" y="4"/>
                  </a:lnTo>
                  <a:lnTo>
                    <a:pt x="2256" y="13"/>
                  </a:lnTo>
                  <a:lnTo>
                    <a:pt x="2282" y="28"/>
                  </a:lnTo>
                  <a:lnTo>
                    <a:pt x="2306" y="46"/>
                  </a:lnTo>
                  <a:lnTo>
                    <a:pt x="2325" y="69"/>
                  </a:lnTo>
                  <a:lnTo>
                    <a:pt x="2338" y="96"/>
                  </a:lnTo>
                  <a:lnTo>
                    <a:pt x="2348" y="124"/>
                  </a:lnTo>
                  <a:lnTo>
                    <a:pt x="2351" y="155"/>
                  </a:lnTo>
                  <a:lnTo>
                    <a:pt x="2351" y="1339"/>
                  </a:lnTo>
                  <a:lnTo>
                    <a:pt x="3910" y="1339"/>
                  </a:lnTo>
                  <a:lnTo>
                    <a:pt x="3948" y="1343"/>
                  </a:lnTo>
                  <a:lnTo>
                    <a:pt x="3984" y="1354"/>
                  </a:lnTo>
                  <a:lnTo>
                    <a:pt x="4015" y="1371"/>
                  </a:lnTo>
                  <a:lnTo>
                    <a:pt x="4043" y="1395"/>
                  </a:lnTo>
                  <a:lnTo>
                    <a:pt x="4066" y="1422"/>
                  </a:lnTo>
                  <a:lnTo>
                    <a:pt x="4083" y="1455"/>
                  </a:lnTo>
                  <a:lnTo>
                    <a:pt x="4094" y="1489"/>
                  </a:lnTo>
                  <a:lnTo>
                    <a:pt x="4098" y="1528"/>
                  </a:lnTo>
                  <a:lnTo>
                    <a:pt x="4098" y="1931"/>
                  </a:lnTo>
                  <a:lnTo>
                    <a:pt x="4094" y="1970"/>
                  </a:lnTo>
                  <a:lnTo>
                    <a:pt x="4083" y="2005"/>
                  </a:lnTo>
                  <a:lnTo>
                    <a:pt x="4066" y="2037"/>
                  </a:lnTo>
                  <a:lnTo>
                    <a:pt x="4043" y="2064"/>
                  </a:lnTo>
                  <a:lnTo>
                    <a:pt x="4015" y="2088"/>
                  </a:lnTo>
                  <a:lnTo>
                    <a:pt x="3984" y="2105"/>
                  </a:lnTo>
                  <a:lnTo>
                    <a:pt x="3948" y="2117"/>
                  </a:lnTo>
                  <a:lnTo>
                    <a:pt x="3910" y="2120"/>
                  </a:lnTo>
                  <a:lnTo>
                    <a:pt x="3883" y="2120"/>
                  </a:lnTo>
                  <a:lnTo>
                    <a:pt x="3672" y="3624"/>
                  </a:lnTo>
                  <a:lnTo>
                    <a:pt x="3661" y="3678"/>
                  </a:lnTo>
                  <a:lnTo>
                    <a:pt x="3642" y="3729"/>
                  </a:lnTo>
                  <a:lnTo>
                    <a:pt x="3619" y="3776"/>
                  </a:lnTo>
                  <a:lnTo>
                    <a:pt x="3589" y="3819"/>
                  </a:lnTo>
                  <a:lnTo>
                    <a:pt x="3554" y="3858"/>
                  </a:lnTo>
                  <a:lnTo>
                    <a:pt x="3514" y="3893"/>
                  </a:lnTo>
                  <a:lnTo>
                    <a:pt x="3471" y="3921"/>
                  </a:lnTo>
                  <a:lnTo>
                    <a:pt x="3424" y="3945"/>
                  </a:lnTo>
                  <a:lnTo>
                    <a:pt x="3373" y="3962"/>
                  </a:lnTo>
                  <a:lnTo>
                    <a:pt x="3321" y="3973"/>
                  </a:lnTo>
                  <a:lnTo>
                    <a:pt x="3266" y="3977"/>
                  </a:lnTo>
                  <a:lnTo>
                    <a:pt x="832" y="3977"/>
                  </a:lnTo>
                  <a:lnTo>
                    <a:pt x="777" y="3973"/>
                  </a:lnTo>
                  <a:lnTo>
                    <a:pt x="725" y="3962"/>
                  </a:lnTo>
                  <a:lnTo>
                    <a:pt x="674" y="3945"/>
                  </a:lnTo>
                  <a:lnTo>
                    <a:pt x="627" y="3921"/>
                  </a:lnTo>
                  <a:lnTo>
                    <a:pt x="584" y="3893"/>
                  </a:lnTo>
                  <a:lnTo>
                    <a:pt x="544" y="3858"/>
                  </a:lnTo>
                  <a:lnTo>
                    <a:pt x="509" y="3819"/>
                  </a:lnTo>
                  <a:lnTo>
                    <a:pt x="479" y="3776"/>
                  </a:lnTo>
                  <a:lnTo>
                    <a:pt x="456" y="3729"/>
                  </a:lnTo>
                  <a:lnTo>
                    <a:pt x="437" y="3678"/>
                  </a:lnTo>
                  <a:lnTo>
                    <a:pt x="426" y="3624"/>
                  </a:lnTo>
                  <a:lnTo>
                    <a:pt x="215" y="2120"/>
                  </a:lnTo>
                  <a:lnTo>
                    <a:pt x="188" y="2120"/>
                  </a:lnTo>
                  <a:lnTo>
                    <a:pt x="150" y="2117"/>
                  </a:lnTo>
                  <a:lnTo>
                    <a:pt x="114" y="2105"/>
                  </a:lnTo>
                  <a:lnTo>
                    <a:pt x="83" y="2088"/>
                  </a:lnTo>
                  <a:lnTo>
                    <a:pt x="55" y="2064"/>
                  </a:lnTo>
                  <a:lnTo>
                    <a:pt x="32" y="2037"/>
                  </a:lnTo>
                  <a:lnTo>
                    <a:pt x="15" y="2005"/>
                  </a:lnTo>
                  <a:lnTo>
                    <a:pt x="4" y="1970"/>
                  </a:lnTo>
                  <a:lnTo>
                    <a:pt x="0" y="1931"/>
                  </a:lnTo>
                  <a:lnTo>
                    <a:pt x="0" y="1528"/>
                  </a:lnTo>
                  <a:lnTo>
                    <a:pt x="4" y="1489"/>
                  </a:lnTo>
                  <a:lnTo>
                    <a:pt x="15" y="1455"/>
                  </a:lnTo>
                  <a:lnTo>
                    <a:pt x="32" y="1422"/>
                  </a:lnTo>
                  <a:lnTo>
                    <a:pt x="55" y="1395"/>
                  </a:lnTo>
                  <a:lnTo>
                    <a:pt x="83" y="1371"/>
                  </a:lnTo>
                  <a:lnTo>
                    <a:pt x="114" y="1354"/>
                  </a:lnTo>
                  <a:lnTo>
                    <a:pt x="150" y="1343"/>
                  </a:lnTo>
                  <a:lnTo>
                    <a:pt x="188" y="1339"/>
                  </a:lnTo>
                  <a:lnTo>
                    <a:pt x="1747" y="1339"/>
                  </a:lnTo>
                  <a:lnTo>
                    <a:pt x="1747" y="155"/>
                  </a:lnTo>
                  <a:lnTo>
                    <a:pt x="1750" y="124"/>
                  </a:lnTo>
                  <a:lnTo>
                    <a:pt x="1760" y="96"/>
                  </a:lnTo>
                  <a:lnTo>
                    <a:pt x="1773" y="69"/>
                  </a:lnTo>
                  <a:lnTo>
                    <a:pt x="1792" y="46"/>
                  </a:lnTo>
                  <a:lnTo>
                    <a:pt x="1816" y="28"/>
                  </a:lnTo>
                  <a:lnTo>
                    <a:pt x="1842" y="13"/>
                  </a:lnTo>
                  <a:lnTo>
                    <a:pt x="1871" y="4"/>
                  </a:lnTo>
                  <a:lnTo>
                    <a:pt x="19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7" name="Freeform 460"/>
            <p:cNvSpPr>
              <a:spLocks/>
            </p:cNvSpPr>
            <p:nvPr/>
          </p:nvSpPr>
          <p:spPr bwMode="auto">
            <a:xfrm>
              <a:off x="4441" y="3181"/>
              <a:ext cx="164" cy="1305"/>
            </a:xfrm>
            <a:custGeom>
              <a:avLst/>
              <a:gdLst>
                <a:gd name="T0" fmla="*/ 82 w 164"/>
                <a:gd name="T1" fmla="*/ 0 h 1305"/>
                <a:gd name="T2" fmla="*/ 103 w 164"/>
                <a:gd name="T3" fmla="*/ 2 h 1305"/>
                <a:gd name="T4" fmla="*/ 123 w 164"/>
                <a:gd name="T5" fmla="*/ 11 h 1305"/>
                <a:gd name="T6" fmla="*/ 139 w 164"/>
                <a:gd name="T7" fmla="*/ 23 h 1305"/>
                <a:gd name="T8" fmla="*/ 152 w 164"/>
                <a:gd name="T9" fmla="*/ 39 h 1305"/>
                <a:gd name="T10" fmla="*/ 160 w 164"/>
                <a:gd name="T11" fmla="*/ 59 h 1305"/>
                <a:gd name="T12" fmla="*/ 164 w 164"/>
                <a:gd name="T13" fmla="*/ 80 h 1305"/>
                <a:gd name="T14" fmla="*/ 164 w 164"/>
                <a:gd name="T15" fmla="*/ 1224 h 1305"/>
                <a:gd name="T16" fmla="*/ 160 w 164"/>
                <a:gd name="T17" fmla="*/ 1245 h 1305"/>
                <a:gd name="T18" fmla="*/ 152 w 164"/>
                <a:gd name="T19" fmla="*/ 1265 h 1305"/>
                <a:gd name="T20" fmla="*/ 139 w 164"/>
                <a:gd name="T21" fmla="*/ 1281 h 1305"/>
                <a:gd name="T22" fmla="*/ 123 w 164"/>
                <a:gd name="T23" fmla="*/ 1294 h 1305"/>
                <a:gd name="T24" fmla="*/ 103 w 164"/>
                <a:gd name="T25" fmla="*/ 1302 h 1305"/>
                <a:gd name="T26" fmla="*/ 82 w 164"/>
                <a:gd name="T27" fmla="*/ 1305 h 1305"/>
                <a:gd name="T28" fmla="*/ 59 w 164"/>
                <a:gd name="T29" fmla="*/ 1302 h 1305"/>
                <a:gd name="T30" fmla="*/ 41 w 164"/>
                <a:gd name="T31" fmla="*/ 1294 h 1305"/>
                <a:gd name="T32" fmla="*/ 23 w 164"/>
                <a:gd name="T33" fmla="*/ 1281 h 1305"/>
                <a:gd name="T34" fmla="*/ 11 w 164"/>
                <a:gd name="T35" fmla="*/ 1265 h 1305"/>
                <a:gd name="T36" fmla="*/ 3 w 164"/>
                <a:gd name="T37" fmla="*/ 1245 h 1305"/>
                <a:gd name="T38" fmla="*/ 0 w 164"/>
                <a:gd name="T39" fmla="*/ 1224 h 1305"/>
                <a:gd name="T40" fmla="*/ 0 w 164"/>
                <a:gd name="T41" fmla="*/ 80 h 1305"/>
                <a:gd name="T42" fmla="*/ 3 w 164"/>
                <a:gd name="T43" fmla="*/ 59 h 1305"/>
                <a:gd name="T44" fmla="*/ 11 w 164"/>
                <a:gd name="T45" fmla="*/ 39 h 1305"/>
                <a:gd name="T46" fmla="*/ 23 w 164"/>
                <a:gd name="T47" fmla="*/ 23 h 1305"/>
                <a:gd name="T48" fmla="*/ 41 w 164"/>
                <a:gd name="T49" fmla="*/ 11 h 1305"/>
                <a:gd name="T50" fmla="*/ 59 w 164"/>
                <a:gd name="T51" fmla="*/ 2 h 1305"/>
                <a:gd name="T52" fmla="*/ 82 w 164"/>
                <a:gd name="T53"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4" h="1305">
                  <a:moveTo>
                    <a:pt x="82" y="0"/>
                  </a:moveTo>
                  <a:lnTo>
                    <a:pt x="103" y="2"/>
                  </a:lnTo>
                  <a:lnTo>
                    <a:pt x="123" y="11"/>
                  </a:lnTo>
                  <a:lnTo>
                    <a:pt x="139" y="23"/>
                  </a:lnTo>
                  <a:lnTo>
                    <a:pt x="152" y="39"/>
                  </a:lnTo>
                  <a:lnTo>
                    <a:pt x="160" y="59"/>
                  </a:lnTo>
                  <a:lnTo>
                    <a:pt x="164" y="80"/>
                  </a:lnTo>
                  <a:lnTo>
                    <a:pt x="164" y="1224"/>
                  </a:lnTo>
                  <a:lnTo>
                    <a:pt x="160" y="1245"/>
                  </a:lnTo>
                  <a:lnTo>
                    <a:pt x="152" y="1265"/>
                  </a:lnTo>
                  <a:lnTo>
                    <a:pt x="139" y="1281"/>
                  </a:lnTo>
                  <a:lnTo>
                    <a:pt x="123" y="1294"/>
                  </a:lnTo>
                  <a:lnTo>
                    <a:pt x="103" y="1302"/>
                  </a:lnTo>
                  <a:lnTo>
                    <a:pt x="82" y="1305"/>
                  </a:lnTo>
                  <a:lnTo>
                    <a:pt x="59" y="1302"/>
                  </a:lnTo>
                  <a:lnTo>
                    <a:pt x="41" y="1294"/>
                  </a:lnTo>
                  <a:lnTo>
                    <a:pt x="23" y="1281"/>
                  </a:lnTo>
                  <a:lnTo>
                    <a:pt x="11" y="1265"/>
                  </a:lnTo>
                  <a:lnTo>
                    <a:pt x="3" y="1245"/>
                  </a:lnTo>
                  <a:lnTo>
                    <a:pt x="0" y="1224"/>
                  </a:lnTo>
                  <a:lnTo>
                    <a:pt x="0" y="80"/>
                  </a:lnTo>
                  <a:lnTo>
                    <a:pt x="3" y="59"/>
                  </a:lnTo>
                  <a:lnTo>
                    <a:pt x="11" y="39"/>
                  </a:lnTo>
                  <a:lnTo>
                    <a:pt x="23" y="23"/>
                  </a:lnTo>
                  <a:lnTo>
                    <a:pt x="41" y="11"/>
                  </a:lnTo>
                  <a:lnTo>
                    <a:pt x="59"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8" name="Freeform 461"/>
            <p:cNvSpPr>
              <a:spLocks/>
            </p:cNvSpPr>
            <p:nvPr/>
          </p:nvSpPr>
          <p:spPr bwMode="auto">
            <a:xfrm>
              <a:off x="4908" y="3181"/>
              <a:ext cx="164" cy="1305"/>
            </a:xfrm>
            <a:custGeom>
              <a:avLst/>
              <a:gdLst>
                <a:gd name="T0" fmla="*/ 82 w 164"/>
                <a:gd name="T1" fmla="*/ 0 h 1305"/>
                <a:gd name="T2" fmla="*/ 103 w 164"/>
                <a:gd name="T3" fmla="*/ 2 h 1305"/>
                <a:gd name="T4" fmla="*/ 123 w 164"/>
                <a:gd name="T5" fmla="*/ 11 h 1305"/>
                <a:gd name="T6" fmla="*/ 139 w 164"/>
                <a:gd name="T7" fmla="*/ 23 h 1305"/>
                <a:gd name="T8" fmla="*/ 152 w 164"/>
                <a:gd name="T9" fmla="*/ 39 h 1305"/>
                <a:gd name="T10" fmla="*/ 160 w 164"/>
                <a:gd name="T11" fmla="*/ 59 h 1305"/>
                <a:gd name="T12" fmla="*/ 164 w 164"/>
                <a:gd name="T13" fmla="*/ 80 h 1305"/>
                <a:gd name="T14" fmla="*/ 164 w 164"/>
                <a:gd name="T15" fmla="*/ 1224 h 1305"/>
                <a:gd name="T16" fmla="*/ 160 w 164"/>
                <a:gd name="T17" fmla="*/ 1245 h 1305"/>
                <a:gd name="T18" fmla="*/ 152 w 164"/>
                <a:gd name="T19" fmla="*/ 1265 h 1305"/>
                <a:gd name="T20" fmla="*/ 139 w 164"/>
                <a:gd name="T21" fmla="*/ 1281 h 1305"/>
                <a:gd name="T22" fmla="*/ 123 w 164"/>
                <a:gd name="T23" fmla="*/ 1294 h 1305"/>
                <a:gd name="T24" fmla="*/ 103 w 164"/>
                <a:gd name="T25" fmla="*/ 1302 h 1305"/>
                <a:gd name="T26" fmla="*/ 82 w 164"/>
                <a:gd name="T27" fmla="*/ 1305 h 1305"/>
                <a:gd name="T28" fmla="*/ 61 w 164"/>
                <a:gd name="T29" fmla="*/ 1302 h 1305"/>
                <a:gd name="T30" fmla="*/ 41 w 164"/>
                <a:gd name="T31" fmla="*/ 1294 h 1305"/>
                <a:gd name="T32" fmla="*/ 23 w 164"/>
                <a:gd name="T33" fmla="*/ 1281 h 1305"/>
                <a:gd name="T34" fmla="*/ 11 w 164"/>
                <a:gd name="T35" fmla="*/ 1265 h 1305"/>
                <a:gd name="T36" fmla="*/ 3 w 164"/>
                <a:gd name="T37" fmla="*/ 1245 h 1305"/>
                <a:gd name="T38" fmla="*/ 0 w 164"/>
                <a:gd name="T39" fmla="*/ 1224 h 1305"/>
                <a:gd name="T40" fmla="*/ 0 w 164"/>
                <a:gd name="T41" fmla="*/ 80 h 1305"/>
                <a:gd name="T42" fmla="*/ 3 w 164"/>
                <a:gd name="T43" fmla="*/ 59 h 1305"/>
                <a:gd name="T44" fmla="*/ 11 w 164"/>
                <a:gd name="T45" fmla="*/ 39 h 1305"/>
                <a:gd name="T46" fmla="*/ 23 w 164"/>
                <a:gd name="T47" fmla="*/ 23 h 1305"/>
                <a:gd name="T48" fmla="*/ 41 w 164"/>
                <a:gd name="T49" fmla="*/ 11 h 1305"/>
                <a:gd name="T50" fmla="*/ 61 w 164"/>
                <a:gd name="T51" fmla="*/ 2 h 1305"/>
                <a:gd name="T52" fmla="*/ 82 w 164"/>
                <a:gd name="T53"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4" h="1305">
                  <a:moveTo>
                    <a:pt x="82" y="0"/>
                  </a:moveTo>
                  <a:lnTo>
                    <a:pt x="103" y="2"/>
                  </a:lnTo>
                  <a:lnTo>
                    <a:pt x="123" y="11"/>
                  </a:lnTo>
                  <a:lnTo>
                    <a:pt x="139" y="23"/>
                  </a:lnTo>
                  <a:lnTo>
                    <a:pt x="152" y="39"/>
                  </a:lnTo>
                  <a:lnTo>
                    <a:pt x="160" y="59"/>
                  </a:lnTo>
                  <a:lnTo>
                    <a:pt x="164" y="80"/>
                  </a:lnTo>
                  <a:lnTo>
                    <a:pt x="164" y="1224"/>
                  </a:lnTo>
                  <a:lnTo>
                    <a:pt x="160" y="1245"/>
                  </a:lnTo>
                  <a:lnTo>
                    <a:pt x="152" y="1265"/>
                  </a:lnTo>
                  <a:lnTo>
                    <a:pt x="139" y="1281"/>
                  </a:lnTo>
                  <a:lnTo>
                    <a:pt x="123" y="1294"/>
                  </a:lnTo>
                  <a:lnTo>
                    <a:pt x="103" y="1302"/>
                  </a:lnTo>
                  <a:lnTo>
                    <a:pt x="82" y="1305"/>
                  </a:lnTo>
                  <a:lnTo>
                    <a:pt x="61" y="1302"/>
                  </a:lnTo>
                  <a:lnTo>
                    <a:pt x="41" y="1294"/>
                  </a:lnTo>
                  <a:lnTo>
                    <a:pt x="23" y="1281"/>
                  </a:lnTo>
                  <a:lnTo>
                    <a:pt x="11" y="1265"/>
                  </a:lnTo>
                  <a:lnTo>
                    <a:pt x="3" y="1245"/>
                  </a:lnTo>
                  <a:lnTo>
                    <a:pt x="0" y="1224"/>
                  </a:lnTo>
                  <a:lnTo>
                    <a:pt x="0" y="80"/>
                  </a:lnTo>
                  <a:lnTo>
                    <a:pt x="3" y="59"/>
                  </a:lnTo>
                  <a:lnTo>
                    <a:pt x="11" y="39"/>
                  </a:lnTo>
                  <a:lnTo>
                    <a:pt x="23" y="23"/>
                  </a:lnTo>
                  <a:lnTo>
                    <a:pt x="41" y="11"/>
                  </a:lnTo>
                  <a:lnTo>
                    <a:pt x="61"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9" name="Freeform 462"/>
            <p:cNvSpPr>
              <a:spLocks/>
            </p:cNvSpPr>
            <p:nvPr/>
          </p:nvSpPr>
          <p:spPr bwMode="auto">
            <a:xfrm>
              <a:off x="5375" y="3181"/>
              <a:ext cx="163" cy="1305"/>
            </a:xfrm>
            <a:custGeom>
              <a:avLst/>
              <a:gdLst>
                <a:gd name="T0" fmla="*/ 82 w 163"/>
                <a:gd name="T1" fmla="*/ 0 h 1305"/>
                <a:gd name="T2" fmla="*/ 103 w 163"/>
                <a:gd name="T3" fmla="*/ 2 h 1305"/>
                <a:gd name="T4" fmla="*/ 123 w 163"/>
                <a:gd name="T5" fmla="*/ 11 h 1305"/>
                <a:gd name="T6" fmla="*/ 139 w 163"/>
                <a:gd name="T7" fmla="*/ 23 h 1305"/>
                <a:gd name="T8" fmla="*/ 152 w 163"/>
                <a:gd name="T9" fmla="*/ 39 h 1305"/>
                <a:gd name="T10" fmla="*/ 160 w 163"/>
                <a:gd name="T11" fmla="*/ 59 h 1305"/>
                <a:gd name="T12" fmla="*/ 163 w 163"/>
                <a:gd name="T13" fmla="*/ 80 h 1305"/>
                <a:gd name="T14" fmla="*/ 163 w 163"/>
                <a:gd name="T15" fmla="*/ 1224 h 1305"/>
                <a:gd name="T16" fmla="*/ 160 w 163"/>
                <a:gd name="T17" fmla="*/ 1245 h 1305"/>
                <a:gd name="T18" fmla="*/ 152 w 163"/>
                <a:gd name="T19" fmla="*/ 1265 h 1305"/>
                <a:gd name="T20" fmla="*/ 139 w 163"/>
                <a:gd name="T21" fmla="*/ 1281 h 1305"/>
                <a:gd name="T22" fmla="*/ 123 w 163"/>
                <a:gd name="T23" fmla="*/ 1294 h 1305"/>
                <a:gd name="T24" fmla="*/ 103 w 163"/>
                <a:gd name="T25" fmla="*/ 1302 h 1305"/>
                <a:gd name="T26" fmla="*/ 82 w 163"/>
                <a:gd name="T27" fmla="*/ 1305 h 1305"/>
                <a:gd name="T28" fmla="*/ 60 w 163"/>
                <a:gd name="T29" fmla="*/ 1302 h 1305"/>
                <a:gd name="T30" fmla="*/ 41 w 163"/>
                <a:gd name="T31" fmla="*/ 1294 h 1305"/>
                <a:gd name="T32" fmla="*/ 24 w 163"/>
                <a:gd name="T33" fmla="*/ 1281 h 1305"/>
                <a:gd name="T34" fmla="*/ 11 w 163"/>
                <a:gd name="T35" fmla="*/ 1265 h 1305"/>
                <a:gd name="T36" fmla="*/ 3 w 163"/>
                <a:gd name="T37" fmla="*/ 1245 h 1305"/>
                <a:gd name="T38" fmla="*/ 0 w 163"/>
                <a:gd name="T39" fmla="*/ 1224 h 1305"/>
                <a:gd name="T40" fmla="*/ 0 w 163"/>
                <a:gd name="T41" fmla="*/ 80 h 1305"/>
                <a:gd name="T42" fmla="*/ 3 w 163"/>
                <a:gd name="T43" fmla="*/ 59 h 1305"/>
                <a:gd name="T44" fmla="*/ 11 w 163"/>
                <a:gd name="T45" fmla="*/ 39 h 1305"/>
                <a:gd name="T46" fmla="*/ 24 w 163"/>
                <a:gd name="T47" fmla="*/ 23 h 1305"/>
                <a:gd name="T48" fmla="*/ 41 w 163"/>
                <a:gd name="T49" fmla="*/ 11 h 1305"/>
                <a:gd name="T50" fmla="*/ 60 w 163"/>
                <a:gd name="T51" fmla="*/ 2 h 1305"/>
                <a:gd name="T52" fmla="*/ 82 w 163"/>
                <a:gd name="T53"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3" h="1305">
                  <a:moveTo>
                    <a:pt x="82" y="0"/>
                  </a:moveTo>
                  <a:lnTo>
                    <a:pt x="103" y="2"/>
                  </a:lnTo>
                  <a:lnTo>
                    <a:pt x="123" y="11"/>
                  </a:lnTo>
                  <a:lnTo>
                    <a:pt x="139" y="23"/>
                  </a:lnTo>
                  <a:lnTo>
                    <a:pt x="152" y="39"/>
                  </a:lnTo>
                  <a:lnTo>
                    <a:pt x="160" y="59"/>
                  </a:lnTo>
                  <a:lnTo>
                    <a:pt x="163" y="80"/>
                  </a:lnTo>
                  <a:lnTo>
                    <a:pt x="163" y="1224"/>
                  </a:lnTo>
                  <a:lnTo>
                    <a:pt x="160" y="1245"/>
                  </a:lnTo>
                  <a:lnTo>
                    <a:pt x="152" y="1265"/>
                  </a:lnTo>
                  <a:lnTo>
                    <a:pt x="139" y="1281"/>
                  </a:lnTo>
                  <a:lnTo>
                    <a:pt x="123" y="1294"/>
                  </a:lnTo>
                  <a:lnTo>
                    <a:pt x="103" y="1302"/>
                  </a:lnTo>
                  <a:lnTo>
                    <a:pt x="82" y="1305"/>
                  </a:lnTo>
                  <a:lnTo>
                    <a:pt x="60" y="1302"/>
                  </a:lnTo>
                  <a:lnTo>
                    <a:pt x="41" y="1294"/>
                  </a:lnTo>
                  <a:lnTo>
                    <a:pt x="24" y="1281"/>
                  </a:lnTo>
                  <a:lnTo>
                    <a:pt x="11" y="1265"/>
                  </a:lnTo>
                  <a:lnTo>
                    <a:pt x="3" y="1245"/>
                  </a:lnTo>
                  <a:lnTo>
                    <a:pt x="0" y="1224"/>
                  </a:lnTo>
                  <a:lnTo>
                    <a:pt x="0" y="80"/>
                  </a:lnTo>
                  <a:lnTo>
                    <a:pt x="3" y="59"/>
                  </a:lnTo>
                  <a:lnTo>
                    <a:pt x="11" y="39"/>
                  </a:lnTo>
                  <a:lnTo>
                    <a:pt x="24" y="23"/>
                  </a:lnTo>
                  <a:lnTo>
                    <a:pt x="41" y="11"/>
                  </a:lnTo>
                  <a:lnTo>
                    <a:pt x="60"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0" name="Freeform 463"/>
            <p:cNvSpPr>
              <a:spLocks/>
            </p:cNvSpPr>
            <p:nvPr/>
          </p:nvSpPr>
          <p:spPr bwMode="auto">
            <a:xfrm>
              <a:off x="5842" y="3181"/>
              <a:ext cx="163" cy="1305"/>
            </a:xfrm>
            <a:custGeom>
              <a:avLst/>
              <a:gdLst>
                <a:gd name="T0" fmla="*/ 81 w 163"/>
                <a:gd name="T1" fmla="*/ 0 h 1305"/>
                <a:gd name="T2" fmla="*/ 103 w 163"/>
                <a:gd name="T3" fmla="*/ 2 h 1305"/>
                <a:gd name="T4" fmla="*/ 122 w 163"/>
                <a:gd name="T5" fmla="*/ 11 h 1305"/>
                <a:gd name="T6" fmla="*/ 139 w 163"/>
                <a:gd name="T7" fmla="*/ 23 h 1305"/>
                <a:gd name="T8" fmla="*/ 152 w 163"/>
                <a:gd name="T9" fmla="*/ 39 h 1305"/>
                <a:gd name="T10" fmla="*/ 160 w 163"/>
                <a:gd name="T11" fmla="*/ 59 h 1305"/>
                <a:gd name="T12" fmla="*/ 163 w 163"/>
                <a:gd name="T13" fmla="*/ 80 h 1305"/>
                <a:gd name="T14" fmla="*/ 163 w 163"/>
                <a:gd name="T15" fmla="*/ 1224 h 1305"/>
                <a:gd name="T16" fmla="*/ 160 w 163"/>
                <a:gd name="T17" fmla="*/ 1245 h 1305"/>
                <a:gd name="T18" fmla="*/ 152 w 163"/>
                <a:gd name="T19" fmla="*/ 1265 h 1305"/>
                <a:gd name="T20" fmla="*/ 139 w 163"/>
                <a:gd name="T21" fmla="*/ 1281 h 1305"/>
                <a:gd name="T22" fmla="*/ 122 w 163"/>
                <a:gd name="T23" fmla="*/ 1294 h 1305"/>
                <a:gd name="T24" fmla="*/ 103 w 163"/>
                <a:gd name="T25" fmla="*/ 1302 h 1305"/>
                <a:gd name="T26" fmla="*/ 81 w 163"/>
                <a:gd name="T27" fmla="*/ 1305 h 1305"/>
                <a:gd name="T28" fmla="*/ 60 w 163"/>
                <a:gd name="T29" fmla="*/ 1302 h 1305"/>
                <a:gd name="T30" fmla="*/ 40 w 163"/>
                <a:gd name="T31" fmla="*/ 1294 h 1305"/>
                <a:gd name="T32" fmla="*/ 24 w 163"/>
                <a:gd name="T33" fmla="*/ 1281 h 1305"/>
                <a:gd name="T34" fmla="*/ 11 w 163"/>
                <a:gd name="T35" fmla="*/ 1265 h 1305"/>
                <a:gd name="T36" fmla="*/ 3 w 163"/>
                <a:gd name="T37" fmla="*/ 1245 h 1305"/>
                <a:gd name="T38" fmla="*/ 0 w 163"/>
                <a:gd name="T39" fmla="*/ 1224 h 1305"/>
                <a:gd name="T40" fmla="*/ 0 w 163"/>
                <a:gd name="T41" fmla="*/ 80 h 1305"/>
                <a:gd name="T42" fmla="*/ 3 w 163"/>
                <a:gd name="T43" fmla="*/ 59 h 1305"/>
                <a:gd name="T44" fmla="*/ 11 w 163"/>
                <a:gd name="T45" fmla="*/ 39 h 1305"/>
                <a:gd name="T46" fmla="*/ 24 w 163"/>
                <a:gd name="T47" fmla="*/ 23 h 1305"/>
                <a:gd name="T48" fmla="*/ 40 w 163"/>
                <a:gd name="T49" fmla="*/ 11 h 1305"/>
                <a:gd name="T50" fmla="*/ 60 w 163"/>
                <a:gd name="T51" fmla="*/ 2 h 1305"/>
                <a:gd name="T52" fmla="*/ 81 w 163"/>
                <a:gd name="T53"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3" h="1305">
                  <a:moveTo>
                    <a:pt x="81" y="0"/>
                  </a:moveTo>
                  <a:lnTo>
                    <a:pt x="103" y="2"/>
                  </a:lnTo>
                  <a:lnTo>
                    <a:pt x="122" y="11"/>
                  </a:lnTo>
                  <a:lnTo>
                    <a:pt x="139" y="23"/>
                  </a:lnTo>
                  <a:lnTo>
                    <a:pt x="152" y="39"/>
                  </a:lnTo>
                  <a:lnTo>
                    <a:pt x="160" y="59"/>
                  </a:lnTo>
                  <a:lnTo>
                    <a:pt x="163" y="80"/>
                  </a:lnTo>
                  <a:lnTo>
                    <a:pt x="163" y="1224"/>
                  </a:lnTo>
                  <a:lnTo>
                    <a:pt x="160" y="1245"/>
                  </a:lnTo>
                  <a:lnTo>
                    <a:pt x="152" y="1265"/>
                  </a:lnTo>
                  <a:lnTo>
                    <a:pt x="139" y="1281"/>
                  </a:lnTo>
                  <a:lnTo>
                    <a:pt x="122" y="1294"/>
                  </a:lnTo>
                  <a:lnTo>
                    <a:pt x="103" y="1302"/>
                  </a:lnTo>
                  <a:lnTo>
                    <a:pt x="81" y="1305"/>
                  </a:lnTo>
                  <a:lnTo>
                    <a:pt x="60" y="1302"/>
                  </a:lnTo>
                  <a:lnTo>
                    <a:pt x="40" y="1294"/>
                  </a:lnTo>
                  <a:lnTo>
                    <a:pt x="24" y="1281"/>
                  </a:lnTo>
                  <a:lnTo>
                    <a:pt x="11" y="1265"/>
                  </a:lnTo>
                  <a:lnTo>
                    <a:pt x="3" y="1245"/>
                  </a:lnTo>
                  <a:lnTo>
                    <a:pt x="0" y="1224"/>
                  </a:lnTo>
                  <a:lnTo>
                    <a:pt x="0" y="80"/>
                  </a:lnTo>
                  <a:lnTo>
                    <a:pt x="3" y="59"/>
                  </a:lnTo>
                  <a:lnTo>
                    <a:pt x="11" y="39"/>
                  </a:lnTo>
                  <a:lnTo>
                    <a:pt x="24" y="23"/>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1" name="Freeform 464"/>
            <p:cNvSpPr>
              <a:spLocks/>
            </p:cNvSpPr>
            <p:nvPr/>
          </p:nvSpPr>
          <p:spPr bwMode="auto">
            <a:xfrm>
              <a:off x="6308" y="3181"/>
              <a:ext cx="164" cy="1305"/>
            </a:xfrm>
            <a:custGeom>
              <a:avLst/>
              <a:gdLst>
                <a:gd name="T0" fmla="*/ 82 w 164"/>
                <a:gd name="T1" fmla="*/ 0 h 1305"/>
                <a:gd name="T2" fmla="*/ 103 w 164"/>
                <a:gd name="T3" fmla="*/ 2 h 1305"/>
                <a:gd name="T4" fmla="*/ 123 w 164"/>
                <a:gd name="T5" fmla="*/ 11 h 1305"/>
                <a:gd name="T6" fmla="*/ 141 w 164"/>
                <a:gd name="T7" fmla="*/ 23 h 1305"/>
                <a:gd name="T8" fmla="*/ 153 w 164"/>
                <a:gd name="T9" fmla="*/ 39 h 1305"/>
                <a:gd name="T10" fmla="*/ 161 w 164"/>
                <a:gd name="T11" fmla="*/ 59 h 1305"/>
                <a:gd name="T12" fmla="*/ 164 w 164"/>
                <a:gd name="T13" fmla="*/ 80 h 1305"/>
                <a:gd name="T14" fmla="*/ 164 w 164"/>
                <a:gd name="T15" fmla="*/ 1224 h 1305"/>
                <a:gd name="T16" fmla="*/ 161 w 164"/>
                <a:gd name="T17" fmla="*/ 1245 h 1305"/>
                <a:gd name="T18" fmla="*/ 153 w 164"/>
                <a:gd name="T19" fmla="*/ 1265 h 1305"/>
                <a:gd name="T20" fmla="*/ 141 w 164"/>
                <a:gd name="T21" fmla="*/ 1281 h 1305"/>
                <a:gd name="T22" fmla="*/ 123 w 164"/>
                <a:gd name="T23" fmla="*/ 1294 h 1305"/>
                <a:gd name="T24" fmla="*/ 103 w 164"/>
                <a:gd name="T25" fmla="*/ 1302 h 1305"/>
                <a:gd name="T26" fmla="*/ 82 w 164"/>
                <a:gd name="T27" fmla="*/ 1305 h 1305"/>
                <a:gd name="T28" fmla="*/ 61 w 164"/>
                <a:gd name="T29" fmla="*/ 1302 h 1305"/>
                <a:gd name="T30" fmla="*/ 41 w 164"/>
                <a:gd name="T31" fmla="*/ 1294 h 1305"/>
                <a:gd name="T32" fmla="*/ 25 w 164"/>
                <a:gd name="T33" fmla="*/ 1281 h 1305"/>
                <a:gd name="T34" fmla="*/ 12 w 164"/>
                <a:gd name="T35" fmla="*/ 1265 h 1305"/>
                <a:gd name="T36" fmla="*/ 4 w 164"/>
                <a:gd name="T37" fmla="*/ 1245 h 1305"/>
                <a:gd name="T38" fmla="*/ 0 w 164"/>
                <a:gd name="T39" fmla="*/ 1224 h 1305"/>
                <a:gd name="T40" fmla="*/ 0 w 164"/>
                <a:gd name="T41" fmla="*/ 80 h 1305"/>
                <a:gd name="T42" fmla="*/ 4 w 164"/>
                <a:gd name="T43" fmla="*/ 59 h 1305"/>
                <a:gd name="T44" fmla="*/ 12 w 164"/>
                <a:gd name="T45" fmla="*/ 39 h 1305"/>
                <a:gd name="T46" fmla="*/ 25 w 164"/>
                <a:gd name="T47" fmla="*/ 23 h 1305"/>
                <a:gd name="T48" fmla="*/ 41 w 164"/>
                <a:gd name="T49" fmla="*/ 11 h 1305"/>
                <a:gd name="T50" fmla="*/ 61 w 164"/>
                <a:gd name="T51" fmla="*/ 2 h 1305"/>
                <a:gd name="T52" fmla="*/ 82 w 164"/>
                <a:gd name="T53"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4" h="1305">
                  <a:moveTo>
                    <a:pt x="82" y="0"/>
                  </a:moveTo>
                  <a:lnTo>
                    <a:pt x="103" y="2"/>
                  </a:lnTo>
                  <a:lnTo>
                    <a:pt x="123" y="11"/>
                  </a:lnTo>
                  <a:lnTo>
                    <a:pt x="141" y="23"/>
                  </a:lnTo>
                  <a:lnTo>
                    <a:pt x="153" y="39"/>
                  </a:lnTo>
                  <a:lnTo>
                    <a:pt x="161" y="59"/>
                  </a:lnTo>
                  <a:lnTo>
                    <a:pt x="164" y="80"/>
                  </a:lnTo>
                  <a:lnTo>
                    <a:pt x="164" y="1224"/>
                  </a:lnTo>
                  <a:lnTo>
                    <a:pt x="161" y="1245"/>
                  </a:lnTo>
                  <a:lnTo>
                    <a:pt x="153" y="1265"/>
                  </a:lnTo>
                  <a:lnTo>
                    <a:pt x="141" y="1281"/>
                  </a:lnTo>
                  <a:lnTo>
                    <a:pt x="123" y="1294"/>
                  </a:lnTo>
                  <a:lnTo>
                    <a:pt x="103" y="1302"/>
                  </a:lnTo>
                  <a:lnTo>
                    <a:pt x="82" y="1305"/>
                  </a:lnTo>
                  <a:lnTo>
                    <a:pt x="61" y="1302"/>
                  </a:lnTo>
                  <a:lnTo>
                    <a:pt x="41" y="1294"/>
                  </a:lnTo>
                  <a:lnTo>
                    <a:pt x="25" y="1281"/>
                  </a:lnTo>
                  <a:lnTo>
                    <a:pt x="12" y="1265"/>
                  </a:lnTo>
                  <a:lnTo>
                    <a:pt x="4" y="1245"/>
                  </a:lnTo>
                  <a:lnTo>
                    <a:pt x="0" y="1224"/>
                  </a:lnTo>
                  <a:lnTo>
                    <a:pt x="0" y="80"/>
                  </a:lnTo>
                  <a:lnTo>
                    <a:pt x="4" y="59"/>
                  </a:lnTo>
                  <a:lnTo>
                    <a:pt x="12" y="39"/>
                  </a:lnTo>
                  <a:lnTo>
                    <a:pt x="25" y="23"/>
                  </a:lnTo>
                  <a:lnTo>
                    <a:pt x="41" y="11"/>
                  </a:lnTo>
                  <a:lnTo>
                    <a:pt x="61"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2" name="Freeform 465"/>
            <p:cNvSpPr>
              <a:spLocks/>
            </p:cNvSpPr>
            <p:nvPr/>
          </p:nvSpPr>
          <p:spPr bwMode="auto">
            <a:xfrm>
              <a:off x="6775" y="3181"/>
              <a:ext cx="164" cy="228"/>
            </a:xfrm>
            <a:custGeom>
              <a:avLst/>
              <a:gdLst>
                <a:gd name="T0" fmla="*/ 82 w 164"/>
                <a:gd name="T1" fmla="*/ 0 h 228"/>
                <a:gd name="T2" fmla="*/ 105 w 164"/>
                <a:gd name="T3" fmla="*/ 2 h 228"/>
                <a:gd name="T4" fmla="*/ 123 w 164"/>
                <a:gd name="T5" fmla="*/ 11 h 228"/>
                <a:gd name="T6" fmla="*/ 141 w 164"/>
                <a:gd name="T7" fmla="*/ 23 h 228"/>
                <a:gd name="T8" fmla="*/ 153 w 164"/>
                <a:gd name="T9" fmla="*/ 39 h 228"/>
                <a:gd name="T10" fmla="*/ 161 w 164"/>
                <a:gd name="T11" fmla="*/ 59 h 228"/>
                <a:gd name="T12" fmla="*/ 164 w 164"/>
                <a:gd name="T13" fmla="*/ 80 h 228"/>
                <a:gd name="T14" fmla="*/ 164 w 164"/>
                <a:gd name="T15" fmla="*/ 146 h 228"/>
                <a:gd name="T16" fmla="*/ 161 w 164"/>
                <a:gd name="T17" fmla="*/ 167 h 228"/>
                <a:gd name="T18" fmla="*/ 153 w 164"/>
                <a:gd name="T19" fmla="*/ 187 h 228"/>
                <a:gd name="T20" fmla="*/ 141 w 164"/>
                <a:gd name="T21" fmla="*/ 203 h 228"/>
                <a:gd name="T22" fmla="*/ 123 w 164"/>
                <a:gd name="T23" fmla="*/ 217 h 228"/>
                <a:gd name="T24" fmla="*/ 105 w 164"/>
                <a:gd name="T25" fmla="*/ 224 h 228"/>
                <a:gd name="T26" fmla="*/ 82 w 164"/>
                <a:gd name="T27" fmla="*/ 228 h 228"/>
                <a:gd name="T28" fmla="*/ 61 w 164"/>
                <a:gd name="T29" fmla="*/ 224 h 228"/>
                <a:gd name="T30" fmla="*/ 41 w 164"/>
                <a:gd name="T31" fmla="*/ 217 h 228"/>
                <a:gd name="T32" fmla="*/ 25 w 164"/>
                <a:gd name="T33" fmla="*/ 203 h 228"/>
                <a:gd name="T34" fmla="*/ 12 w 164"/>
                <a:gd name="T35" fmla="*/ 187 h 228"/>
                <a:gd name="T36" fmla="*/ 4 w 164"/>
                <a:gd name="T37" fmla="*/ 167 h 228"/>
                <a:gd name="T38" fmla="*/ 0 w 164"/>
                <a:gd name="T39" fmla="*/ 146 h 228"/>
                <a:gd name="T40" fmla="*/ 0 w 164"/>
                <a:gd name="T41" fmla="*/ 80 h 228"/>
                <a:gd name="T42" fmla="*/ 4 w 164"/>
                <a:gd name="T43" fmla="*/ 59 h 228"/>
                <a:gd name="T44" fmla="*/ 12 w 164"/>
                <a:gd name="T45" fmla="*/ 39 h 228"/>
                <a:gd name="T46" fmla="*/ 25 w 164"/>
                <a:gd name="T47" fmla="*/ 23 h 228"/>
                <a:gd name="T48" fmla="*/ 41 w 164"/>
                <a:gd name="T49" fmla="*/ 11 h 228"/>
                <a:gd name="T50" fmla="*/ 61 w 164"/>
                <a:gd name="T51" fmla="*/ 2 h 228"/>
                <a:gd name="T52" fmla="*/ 82 w 164"/>
                <a:gd name="T53"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4" h="228">
                  <a:moveTo>
                    <a:pt x="82" y="0"/>
                  </a:moveTo>
                  <a:lnTo>
                    <a:pt x="105" y="2"/>
                  </a:lnTo>
                  <a:lnTo>
                    <a:pt x="123" y="11"/>
                  </a:lnTo>
                  <a:lnTo>
                    <a:pt x="141" y="23"/>
                  </a:lnTo>
                  <a:lnTo>
                    <a:pt x="153" y="39"/>
                  </a:lnTo>
                  <a:lnTo>
                    <a:pt x="161" y="59"/>
                  </a:lnTo>
                  <a:lnTo>
                    <a:pt x="164" y="80"/>
                  </a:lnTo>
                  <a:lnTo>
                    <a:pt x="164" y="146"/>
                  </a:lnTo>
                  <a:lnTo>
                    <a:pt x="161" y="167"/>
                  </a:lnTo>
                  <a:lnTo>
                    <a:pt x="153" y="187"/>
                  </a:lnTo>
                  <a:lnTo>
                    <a:pt x="141" y="203"/>
                  </a:lnTo>
                  <a:lnTo>
                    <a:pt x="123" y="217"/>
                  </a:lnTo>
                  <a:lnTo>
                    <a:pt x="105" y="224"/>
                  </a:lnTo>
                  <a:lnTo>
                    <a:pt x="82" y="228"/>
                  </a:lnTo>
                  <a:lnTo>
                    <a:pt x="61" y="224"/>
                  </a:lnTo>
                  <a:lnTo>
                    <a:pt x="41" y="217"/>
                  </a:lnTo>
                  <a:lnTo>
                    <a:pt x="25" y="203"/>
                  </a:lnTo>
                  <a:lnTo>
                    <a:pt x="12" y="187"/>
                  </a:lnTo>
                  <a:lnTo>
                    <a:pt x="4" y="167"/>
                  </a:lnTo>
                  <a:lnTo>
                    <a:pt x="0" y="146"/>
                  </a:lnTo>
                  <a:lnTo>
                    <a:pt x="0" y="80"/>
                  </a:lnTo>
                  <a:lnTo>
                    <a:pt x="4" y="59"/>
                  </a:lnTo>
                  <a:lnTo>
                    <a:pt x="12" y="39"/>
                  </a:lnTo>
                  <a:lnTo>
                    <a:pt x="25" y="23"/>
                  </a:lnTo>
                  <a:lnTo>
                    <a:pt x="41" y="11"/>
                  </a:lnTo>
                  <a:lnTo>
                    <a:pt x="61"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3" name="Freeform 466"/>
            <p:cNvSpPr>
              <a:spLocks/>
            </p:cNvSpPr>
            <p:nvPr/>
          </p:nvSpPr>
          <p:spPr bwMode="auto">
            <a:xfrm>
              <a:off x="6775" y="3556"/>
              <a:ext cx="164" cy="930"/>
            </a:xfrm>
            <a:custGeom>
              <a:avLst/>
              <a:gdLst>
                <a:gd name="T0" fmla="*/ 82 w 164"/>
                <a:gd name="T1" fmla="*/ 0 h 930"/>
                <a:gd name="T2" fmla="*/ 105 w 164"/>
                <a:gd name="T3" fmla="*/ 2 h 930"/>
                <a:gd name="T4" fmla="*/ 123 w 164"/>
                <a:gd name="T5" fmla="*/ 11 h 930"/>
                <a:gd name="T6" fmla="*/ 141 w 164"/>
                <a:gd name="T7" fmla="*/ 23 h 930"/>
                <a:gd name="T8" fmla="*/ 153 w 164"/>
                <a:gd name="T9" fmla="*/ 41 h 930"/>
                <a:gd name="T10" fmla="*/ 161 w 164"/>
                <a:gd name="T11" fmla="*/ 59 h 930"/>
                <a:gd name="T12" fmla="*/ 164 w 164"/>
                <a:gd name="T13" fmla="*/ 82 h 930"/>
                <a:gd name="T14" fmla="*/ 164 w 164"/>
                <a:gd name="T15" fmla="*/ 849 h 930"/>
                <a:gd name="T16" fmla="*/ 161 w 164"/>
                <a:gd name="T17" fmla="*/ 870 h 930"/>
                <a:gd name="T18" fmla="*/ 153 w 164"/>
                <a:gd name="T19" fmla="*/ 890 h 930"/>
                <a:gd name="T20" fmla="*/ 141 w 164"/>
                <a:gd name="T21" fmla="*/ 906 h 930"/>
                <a:gd name="T22" fmla="*/ 123 w 164"/>
                <a:gd name="T23" fmla="*/ 919 h 930"/>
                <a:gd name="T24" fmla="*/ 105 w 164"/>
                <a:gd name="T25" fmla="*/ 927 h 930"/>
                <a:gd name="T26" fmla="*/ 82 w 164"/>
                <a:gd name="T27" fmla="*/ 930 h 930"/>
                <a:gd name="T28" fmla="*/ 61 w 164"/>
                <a:gd name="T29" fmla="*/ 927 h 930"/>
                <a:gd name="T30" fmla="*/ 41 w 164"/>
                <a:gd name="T31" fmla="*/ 919 h 930"/>
                <a:gd name="T32" fmla="*/ 25 w 164"/>
                <a:gd name="T33" fmla="*/ 906 h 930"/>
                <a:gd name="T34" fmla="*/ 12 w 164"/>
                <a:gd name="T35" fmla="*/ 890 h 930"/>
                <a:gd name="T36" fmla="*/ 4 w 164"/>
                <a:gd name="T37" fmla="*/ 870 h 930"/>
                <a:gd name="T38" fmla="*/ 0 w 164"/>
                <a:gd name="T39" fmla="*/ 849 h 930"/>
                <a:gd name="T40" fmla="*/ 0 w 164"/>
                <a:gd name="T41" fmla="*/ 82 h 930"/>
                <a:gd name="T42" fmla="*/ 4 w 164"/>
                <a:gd name="T43" fmla="*/ 59 h 930"/>
                <a:gd name="T44" fmla="*/ 12 w 164"/>
                <a:gd name="T45" fmla="*/ 41 h 930"/>
                <a:gd name="T46" fmla="*/ 25 w 164"/>
                <a:gd name="T47" fmla="*/ 23 h 930"/>
                <a:gd name="T48" fmla="*/ 41 w 164"/>
                <a:gd name="T49" fmla="*/ 11 h 930"/>
                <a:gd name="T50" fmla="*/ 61 w 164"/>
                <a:gd name="T51" fmla="*/ 2 h 930"/>
                <a:gd name="T52" fmla="*/ 82 w 164"/>
                <a:gd name="T53" fmla="*/ 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4" h="930">
                  <a:moveTo>
                    <a:pt x="82" y="0"/>
                  </a:moveTo>
                  <a:lnTo>
                    <a:pt x="105" y="2"/>
                  </a:lnTo>
                  <a:lnTo>
                    <a:pt x="123" y="11"/>
                  </a:lnTo>
                  <a:lnTo>
                    <a:pt x="141" y="23"/>
                  </a:lnTo>
                  <a:lnTo>
                    <a:pt x="153" y="41"/>
                  </a:lnTo>
                  <a:lnTo>
                    <a:pt x="161" y="59"/>
                  </a:lnTo>
                  <a:lnTo>
                    <a:pt x="164" y="82"/>
                  </a:lnTo>
                  <a:lnTo>
                    <a:pt x="164" y="849"/>
                  </a:lnTo>
                  <a:lnTo>
                    <a:pt x="161" y="870"/>
                  </a:lnTo>
                  <a:lnTo>
                    <a:pt x="153" y="890"/>
                  </a:lnTo>
                  <a:lnTo>
                    <a:pt x="141" y="906"/>
                  </a:lnTo>
                  <a:lnTo>
                    <a:pt x="123" y="919"/>
                  </a:lnTo>
                  <a:lnTo>
                    <a:pt x="105" y="927"/>
                  </a:lnTo>
                  <a:lnTo>
                    <a:pt x="82" y="930"/>
                  </a:lnTo>
                  <a:lnTo>
                    <a:pt x="61" y="927"/>
                  </a:lnTo>
                  <a:lnTo>
                    <a:pt x="41" y="919"/>
                  </a:lnTo>
                  <a:lnTo>
                    <a:pt x="25" y="906"/>
                  </a:lnTo>
                  <a:lnTo>
                    <a:pt x="12" y="890"/>
                  </a:lnTo>
                  <a:lnTo>
                    <a:pt x="4" y="870"/>
                  </a:lnTo>
                  <a:lnTo>
                    <a:pt x="0" y="849"/>
                  </a:lnTo>
                  <a:lnTo>
                    <a:pt x="0" y="82"/>
                  </a:lnTo>
                  <a:lnTo>
                    <a:pt x="4" y="59"/>
                  </a:lnTo>
                  <a:lnTo>
                    <a:pt x="12" y="41"/>
                  </a:lnTo>
                  <a:lnTo>
                    <a:pt x="25" y="23"/>
                  </a:lnTo>
                  <a:lnTo>
                    <a:pt x="41" y="11"/>
                  </a:lnTo>
                  <a:lnTo>
                    <a:pt x="61"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48" name="Group 496"/>
          <p:cNvGrpSpPr>
            <a:grpSpLocks noChangeAspect="1"/>
          </p:cNvGrpSpPr>
          <p:nvPr/>
        </p:nvGrpSpPr>
        <p:grpSpPr bwMode="auto">
          <a:xfrm>
            <a:off x="6275845" y="4401151"/>
            <a:ext cx="265556" cy="223823"/>
            <a:chOff x="2787" y="1264"/>
            <a:chExt cx="4098" cy="3454"/>
          </a:xfrm>
          <a:solidFill>
            <a:schemeClr val="tx1">
              <a:lumMod val="75000"/>
              <a:lumOff val="25000"/>
            </a:schemeClr>
          </a:solidFill>
        </p:grpSpPr>
        <p:sp>
          <p:nvSpPr>
            <p:cNvPr id="551" name="Freeform 498"/>
            <p:cNvSpPr>
              <a:spLocks noEditPoints="1"/>
            </p:cNvSpPr>
            <p:nvPr/>
          </p:nvSpPr>
          <p:spPr bwMode="auto">
            <a:xfrm>
              <a:off x="2787" y="1264"/>
              <a:ext cx="4098" cy="3454"/>
            </a:xfrm>
            <a:custGeom>
              <a:avLst/>
              <a:gdLst>
                <a:gd name="T0" fmla="*/ 212 w 4098"/>
                <a:gd name="T1" fmla="*/ 1469 h 3454"/>
                <a:gd name="T2" fmla="*/ 166 w 4098"/>
                <a:gd name="T3" fmla="*/ 1529 h 3454"/>
                <a:gd name="T4" fmla="*/ 166 w 4098"/>
                <a:gd name="T5" fmla="*/ 3218 h 3454"/>
                <a:gd name="T6" fmla="*/ 212 w 4098"/>
                <a:gd name="T7" fmla="*/ 3278 h 3454"/>
                <a:gd name="T8" fmla="*/ 3810 w 4098"/>
                <a:gd name="T9" fmla="*/ 3291 h 3454"/>
                <a:gd name="T10" fmla="*/ 3881 w 4098"/>
                <a:gd name="T11" fmla="*/ 3262 h 3454"/>
                <a:gd name="T12" fmla="*/ 3910 w 4098"/>
                <a:gd name="T13" fmla="*/ 3191 h 3454"/>
                <a:gd name="T14" fmla="*/ 3897 w 4098"/>
                <a:gd name="T15" fmla="*/ 1505 h 3454"/>
                <a:gd name="T16" fmla="*/ 3837 w 4098"/>
                <a:gd name="T17" fmla="*/ 1459 h 3454"/>
                <a:gd name="T18" fmla="*/ 2063 w 4098"/>
                <a:gd name="T19" fmla="*/ 2437 h 3454"/>
                <a:gd name="T20" fmla="*/ 1599 w 4098"/>
                <a:gd name="T21" fmla="*/ 2601 h 3454"/>
                <a:gd name="T22" fmla="*/ 1554 w 4098"/>
                <a:gd name="T23" fmla="*/ 2602 h 3454"/>
                <a:gd name="T24" fmla="*/ 1503 w 4098"/>
                <a:gd name="T25" fmla="*/ 2563 h 3454"/>
                <a:gd name="T26" fmla="*/ 1496 w 4098"/>
                <a:gd name="T27" fmla="*/ 2498 h 3454"/>
                <a:gd name="T28" fmla="*/ 1660 w 4098"/>
                <a:gd name="T29" fmla="*/ 2035 h 3454"/>
                <a:gd name="T30" fmla="*/ 3421 w 4098"/>
                <a:gd name="T31" fmla="*/ 506 h 3454"/>
                <a:gd name="T32" fmla="*/ 1961 w 4098"/>
                <a:gd name="T33" fmla="*/ 2308 h 3454"/>
                <a:gd name="T34" fmla="*/ 3797 w 4098"/>
                <a:gd name="T35" fmla="*/ 164 h 3454"/>
                <a:gd name="T36" fmla="*/ 3745 w 4098"/>
                <a:gd name="T37" fmla="*/ 182 h 3454"/>
                <a:gd name="T38" fmla="*/ 3708 w 4098"/>
                <a:gd name="T39" fmla="*/ 562 h 3454"/>
                <a:gd name="T40" fmla="*/ 3933 w 4098"/>
                <a:gd name="T41" fmla="*/ 326 h 3454"/>
                <a:gd name="T42" fmla="*/ 3927 w 4098"/>
                <a:gd name="T43" fmla="*/ 280 h 3454"/>
                <a:gd name="T44" fmla="*/ 3815 w 4098"/>
                <a:gd name="T45" fmla="*/ 171 h 3454"/>
                <a:gd name="T46" fmla="*/ 3789 w 4098"/>
                <a:gd name="T47" fmla="*/ 0 h 3454"/>
                <a:gd name="T48" fmla="*/ 3888 w 4098"/>
                <a:gd name="T49" fmla="*/ 24 h 3454"/>
                <a:gd name="T50" fmla="*/ 4032 w 4098"/>
                <a:gd name="T51" fmla="*/ 152 h 3454"/>
                <a:gd name="T52" fmla="*/ 4087 w 4098"/>
                <a:gd name="T53" fmla="*/ 241 h 3454"/>
                <a:gd name="T54" fmla="*/ 4096 w 4098"/>
                <a:gd name="T55" fmla="*/ 346 h 3454"/>
                <a:gd name="T56" fmla="*/ 4056 w 4098"/>
                <a:gd name="T57" fmla="*/ 441 h 3454"/>
                <a:gd name="T58" fmla="*/ 3810 w 4098"/>
                <a:gd name="T59" fmla="*/ 1293 h 3454"/>
                <a:gd name="T60" fmla="*/ 3932 w 4098"/>
                <a:gd name="T61" fmla="*/ 1323 h 3454"/>
                <a:gd name="T62" fmla="*/ 4022 w 4098"/>
                <a:gd name="T63" fmla="*/ 1401 h 3454"/>
                <a:gd name="T64" fmla="*/ 4069 w 4098"/>
                <a:gd name="T65" fmla="*/ 1512 h 3454"/>
                <a:gd name="T66" fmla="*/ 4069 w 4098"/>
                <a:gd name="T67" fmla="*/ 3234 h 3454"/>
                <a:gd name="T68" fmla="*/ 4022 w 4098"/>
                <a:gd name="T69" fmla="*/ 3346 h 3454"/>
                <a:gd name="T70" fmla="*/ 3932 w 4098"/>
                <a:gd name="T71" fmla="*/ 3425 h 3454"/>
                <a:gd name="T72" fmla="*/ 3810 w 4098"/>
                <a:gd name="T73" fmla="*/ 3454 h 3454"/>
                <a:gd name="T74" fmla="*/ 180 w 4098"/>
                <a:gd name="T75" fmla="*/ 3440 h 3454"/>
                <a:gd name="T76" fmla="*/ 77 w 4098"/>
                <a:gd name="T77" fmla="*/ 3377 h 3454"/>
                <a:gd name="T78" fmla="*/ 14 w 4098"/>
                <a:gd name="T79" fmla="*/ 3274 h 3454"/>
                <a:gd name="T80" fmla="*/ 0 w 4098"/>
                <a:gd name="T81" fmla="*/ 1556 h 3454"/>
                <a:gd name="T82" fmla="*/ 30 w 4098"/>
                <a:gd name="T83" fmla="*/ 1434 h 3454"/>
                <a:gd name="T84" fmla="*/ 108 w 4098"/>
                <a:gd name="T85" fmla="*/ 1344 h 3454"/>
                <a:gd name="T86" fmla="*/ 220 w 4098"/>
                <a:gd name="T87" fmla="*/ 1296 h 3454"/>
                <a:gd name="T88" fmla="*/ 3630 w 4098"/>
                <a:gd name="T89" fmla="*/ 66 h 3454"/>
                <a:gd name="T90" fmla="*/ 3720 w 4098"/>
                <a:gd name="T91" fmla="*/ 12 h 3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98" h="3454">
                  <a:moveTo>
                    <a:pt x="263" y="1455"/>
                  </a:moveTo>
                  <a:lnTo>
                    <a:pt x="236" y="1459"/>
                  </a:lnTo>
                  <a:lnTo>
                    <a:pt x="212" y="1469"/>
                  </a:lnTo>
                  <a:lnTo>
                    <a:pt x="192" y="1485"/>
                  </a:lnTo>
                  <a:lnTo>
                    <a:pt x="176" y="1505"/>
                  </a:lnTo>
                  <a:lnTo>
                    <a:pt x="166" y="1529"/>
                  </a:lnTo>
                  <a:lnTo>
                    <a:pt x="163" y="1556"/>
                  </a:lnTo>
                  <a:lnTo>
                    <a:pt x="163" y="3191"/>
                  </a:lnTo>
                  <a:lnTo>
                    <a:pt x="166" y="3218"/>
                  </a:lnTo>
                  <a:lnTo>
                    <a:pt x="176" y="3242"/>
                  </a:lnTo>
                  <a:lnTo>
                    <a:pt x="192" y="3262"/>
                  </a:lnTo>
                  <a:lnTo>
                    <a:pt x="212" y="3278"/>
                  </a:lnTo>
                  <a:lnTo>
                    <a:pt x="236" y="3288"/>
                  </a:lnTo>
                  <a:lnTo>
                    <a:pt x="263" y="3291"/>
                  </a:lnTo>
                  <a:lnTo>
                    <a:pt x="3810" y="3291"/>
                  </a:lnTo>
                  <a:lnTo>
                    <a:pt x="3837" y="3288"/>
                  </a:lnTo>
                  <a:lnTo>
                    <a:pt x="3861" y="3278"/>
                  </a:lnTo>
                  <a:lnTo>
                    <a:pt x="3881" y="3262"/>
                  </a:lnTo>
                  <a:lnTo>
                    <a:pt x="3897" y="3242"/>
                  </a:lnTo>
                  <a:lnTo>
                    <a:pt x="3907" y="3218"/>
                  </a:lnTo>
                  <a:lnTo>
                    <a:pt x="3910" y="3191"/>
                  </a:lnTo>
                  <a:lnTo>
                    <a:pt x="3910" y="1556"/>
                  </a:lnTo>
                  <a:lnTo>
                    <a:pt x="3907" y="1529"/>
                  </a:lnTo>
                  <a:lnTo>
                    <a:pt x="3897" y="1505"/>
                  </a:lnTo>
                  <a:lnTo>
                    <a:pt x="3881" y="1485"/>
                  </a:lnTo>
                  <a:lnTo>
                    <a:pt x="3861" y="1469"/>
                  </a:lnTo>
                  <a:lnTo>
                    <a:pt x="3837" y="1459"/>
                  </a:lnTo>
                  <a:lnTo>
                    <a:pt x="3810" y="1455"/>
                  </a:lnTo>
                  <a:lnTo>
                    <a:pt x="3045" y="1455"/>
                  </a:lnTo>
                  <a:lnTo>
                    <a:pt x="2063" y="2437"/>
                  </a:lnTo>
                  <a:lnTo>
                    <a:pt x="2048" y="2450"/>
                  </a:lnTo>
                  <a:lnTo>
                    <a:pt x="2030" y="2457"/>
                  </a:lnTo>
                  <a:lnTo>
                    <a:pt x="1599" y="2601"/>
                  </a:lnTo>
                  <a:lnTo>
                    <a:pt x="1587" y="2604"/>
                  </a:lnTo>
                  <a:lnTo>
                    <a:pt x="1575" y="2605"/>
                  </a:lnTo>
                  <a:lnTo>
                    <a:pt x="1554" y="2602"/>
                  </a:lnTo>
                  <a:lnTo>
                    <a:pt x="1534" y="2594"/>
                  </a:lnTo>
                  <a:lnTo>
                    <a:pt x="1516" y="2581"/>
                  </a:lnTo>
                  <a:lnTo>
                    <a:pt x="1503" y="2563"/>
                  </a:lnTo>
                  <a:lnTo>
                    <a:pt x="1495" y="2542"/>
                  </a:lnTo>
                  <a:lnTo>
                    <a:pt x="1493" y="2520"/>
                  </a:lnTo>
                  <a:lnTo>
                    <a:pt x="1496" y="2498"/>
                  </a:lnTo>
                  <a:lnTo>
                    <a:pt x="1640" y="2067"/>
                  </a:lnTo>
                  <a:lnTo>
                    <a:pt x="1648" y="2050"/>
                  </a:lnTo>
                  <a:lnTo>
                    <a:pt x="1660" y="2035"/>
                  </a:lnTo>
                  <a:lnTo>
                    <a:pt x="2240" y="1455"/>
                  </a:lnTo>
                  <a:lnTo>
                    <a:pt x="263" y="1455"/>
                  </a:lnTo>
                  <a:close/>
                  <a:moveTo>
                    <a:pt x="3421" y="506"/>
                  </a:moveTo>
                  <a:lnTo>
                    <a:pt x="1789" y="2137"/>
                  </a:lnTo>
                  <a:lnTo>
                    <a:pt x="1704" y="2394"/>
                  </a:lnTo>
                  <a:lnTo>
                    <a:pt x="1961" y="2308"/>
                  </a:lnTo>
                  <a:lnTo>
                    <a:pt x="3593" y="677"/>
                  </a:lnTo>
                  <a:lnTo>
                    <a:pt x="3421" y="506"/>
                  </a:lnTo>
                  <a:close/>
                  <a:moveTo>
                    <a:pt x="3797" y="164"/>
                  </a:moveTo>
                  <a:lnTo>
                    <a:pt x="3779" y="164"/>
                  </a:lnTo>
                  <a:lnTo>
                    <a:pt x="3761" y="171"/>
                  </a:lnTo>
                  <a:lnTo>
                    <a:pt x="3745" y="182"/>
                  </a:lnTo>
                  <a:lnTo>
                    <a:pt x="3537" y="390"/>
                  </a:lnTo>
                  <a:lnTo>
                    <a:pt x="3562" y="415"/>
                  </a:lnTo>
                  <a:lnTo>
                    <a:pt x="3708" y="562"/>
                  </a:lnTo>
                  <a:lnTo>
                    <a:pt x="3917" y="353"/>
                  </a:lnTo>
                  <a:lnTo>
                    <a:pt x="3927" y="341"/>
                  </a:lnTo>
                  <a:lnTo>
                    <a:pt x="3933" y="326"/>
                  </a:lnTo>
                  <a:lnTo>
                    <a:pt x="3935" y="310"/>
                  </a:lnTo>
                  <a:lnTo>
                    <a:pt x="3933" y="295"/>
                  </a:lnTo>
                  <a:lnTo>
                    <a:pt x="3927" y="280"/>
                  </a:lnTo>
                  <a:lnTo>
                    <a:pt x="3917" y="267"/>
                  </a:lnTo>
                  <a:lnTo>
                    <a:pt x="3831" y="182"/>
                  </a:lnTo>
                  <a:lnTo>
                    <a:pt x="3815" y="171"/>
                  </a:lnTo>
                  <a:lnTo>
                    <a:pt x="3797" y="164"/>
                  </a:lnTo>
                  <a:close/>
                  <a:moveTo>
                    <a:pt x="3789" y="0"/>
                  </a:moveTo>
                  <a:lnTo>
                    <a:pt x="3789" y="0"/>
                  </a:lnTo>
                  <a:lnTo>
                    <a:pt x="3822" y="3"/>
                  </a:lnTo>
                  <a:lnTo>
                    <a:pt x="3856" y="12"/>
                  </a:lnTo>
                  <a:lnTo>
                    <a:pt x="3888" y="24"/>
                  </a:lnTo>
                  <a:lnTo>
                    <a:pt x="3919" y="43"/>
                  </a:lnTo>
                  <a:lnTo>
                    <a:pt x="3946" y="66"/>
                  </a:lnTo>
                  <a:lnTo>
                    <a:pt x="4032" y="152"/>
                  </a:lnTo>
                  <a:lnTo>
                    <a:pt x="4056" y="179"/>
                  </a:lnTo>
                  <a:lnTo>
                    <a:pt x="4074" y="209"/>
                  </a:lnTo>
                  <a:lnTo>
                    <a:pt x="4087" y="241"/>
                  </a:lnTo>
                  <a:lnTo>
                    <a:pt x="4096" y="275"/>
                  </a:lnTo>
                  <a:lnTo>
                    <a:pt x="4098" y="310"/>
                  </a:lnTo>
                  <a:lnTo>
                    <a:pt x="4096" y="346"/>
                  </a:lnTo>
                  <a:lnTo>
                    <a:pt x="4087" y="379"/>
                  </a:lnTo>
                  <a:lnTo>
                    <a:pt x="4074" y="411"/>
                  </a:lnTo>
                  <a:lnTo>
                    <a:pt x="4056" y="441"/>
                  </a:lnTo>
                  <a:lnTo>
                    <a:pt x="4032" y="468"/>
                  </a:lnTo>
                  <a:lnTo>
                    <a:pt x="3208" y="1293"/>
                  </a:lnTo>
                  <a:lnTo>
                    <a:pt x="3810" y="1293"/>
                  </a:lnTo>
                  <a:lnTo>
                    <a:pt x="3853" y="1296"/>
                  </a:lnTo>
                  <a:lnTo>
                    <a:pt x="3893" y="1306"/>
                  </a:lnTo>
                  <a:lnTo>
                    <a:pt x="3932" y="1323"/>
                  </a:lnTo>
                  <a:lnTo>
                    <a:pt x="3965" y="1344"/>
                  </a:lnTo>
                  <a:lnTo>
                    <a:pt x="3996" y="1370"/>
                  </a:lnTo>
                  <a:lnTo>
                    <a:pt x="4022" y="1401"/>
                  </a:lnTo>
                  <a:lnTo>
                    <a:pt x="4043" y="1434"/>
                  </a:lnTo>
                  <a:lnTo>
                    <a:pt x="4060" y="1473"/>
                  </a:lnTo>
                  <a:lnTo>
                    <a:pt x="4069" y="1512"/>
                  </a:lnTo>
                  <a:lnTo>
                    <a:pt x="4073" y="1556"/>
                  </a:lnTo>
                  <a:lnTo>
                    <a:pt x="4073" y="3191"/>
                  </a:lnTo>
                  <a:lnTo>
                    <a:pt x="4069" y="3234"/>
                  </a:lnTo>
                  <a:lnTo>
                    <a:pt x="4060" y="3274"/>
                  </a:lnTo>
                  <a:lnTo>
                    <a:pt x="4043" y="3312"/>
                  </a:lnTo>
                  <a:lnTo>
                    <a:pt x="4022" y="3346"/>
                  </a:lnTo>
                  <a:lnTo>
                    <a:pt x="3996" y="3377"/>
                  </a:lnTo>
                  <a:lnTo>
                    <a:pt x="3965" y="3403"/>
                  </a:lnTo>
                  <a:lnTo>
                    <a:pt x="3932" y="3425"/>
                  </a:lnTo>
                  <a:lnTo>
                    <a:pt x="3893" y="3440"/>
                  </a:lnTo>
                  <a:lnTo>
                    <a:pt x="3853" y="3450"/>
                  </a:lnTo>
                  <a:lnTo>
                    <a:pt x="3810" y="3454"/>
                  </a:lnTo>
                  <a:lnTo>
                    <a:pt x="263" y="3454"/>
                  </a:lnTo>
                  <a:lnTo>
                    <a:pt x="220" y="3450"/>
                  </a:lnTo>
                  <a:lnTo>
                    <a:pt x="180" y="3440"/>
                  </a:lnTo>
                  <a:lnTo>
                    <a:pt x="143" y="3425"/>
                  </a:lnTo>
                  <a:lnTo>
                    <a:pt x="108" y="3403"/>
                  </a:lnTo>
                  <a:lnTo>
                    <a:pt x="77" y="3377"/>
                  </a:lnTo>
                  <a:lnTo>
                    <a:pt x="51" y="3346"/>
                  </a:lnTo>
                  <a:lnTo>
                    <a:pt x="30" y="3312"/>
                  </a:lnTo>
                  <a:lnTo>
                    <a:pt x="14" y="3274"/>
                  </a:lnTo>
                  <a:lnTo>
                    <a:pt x="4" y="3234"/>
                  </a:lnTo>
                  <a:lnTo>
                    <a:pt x="0" y="3191"/>
                  </a:lnTo>
                  <a:lnTo>
                    <a:pt x="0" y="1556"/>
                  </a:lnTo>
                  <a:lnTo>
                    <a:pt x="4" y="1512"/>
                  </a:lnTo>
                  <a:lnTo>
                    <a:pt x="14" y="1473"/>
                  </a:lnTo>
                  <a:lnTo>
                    <a:pt x="30" y="1434"/>
                  </a:lnTo>
                  <a:lnTo>
                    <a:pt x="51" y="1401"/>
                  </a:lnTo>
                  <a:lnTo>
                    <a:pt x="77" y="1370"/>
                  </a:lnTo>
                  <a:lnTo>
                    <a:pt x="108" y="1344"/>
                  </a:lnTo>
                  <a:lnTo>
                    <a:pt x="143" y="1323"/>
                  </a:lnTo>
                  <a:lnTo>
                    <a:pt x="180" y="1306"/>
                  </a:lnTo>
                  <a:lnTo>
                    <a:pt x="220" y="1296"/>
                  </a:lnTo>
                  <a:lnTo>
                    <a:pt x="263" y="1293"/>
                  </a:lnTo>
                  <a:lnTo>
                    <a:pt x="2403" y="1293"/>
                  </a:lnTo>
                  <a:lnTo>
                    <a:pt x="3630" y="66"/>
                  </a:lnTo>
                  <a:lnTo>
                    <a:pt x="3658" y="43"/>
                  </a:lnTo>
                  <a:lnTo>
                    <a:pt x="3688" y="24"/>
                  </a:lnTo>
                  <a:lnTo>
                    <a:pt x="3720" y="12"/>
                  </a:lnTo>
                  <a:lnTo>
                    <a:pt x="3754" y="3"/>
                  </a:lnTo>
                  <a:lnTo>
                    <a:pt x="37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2" name="Freeform 499"/>
            <p:cNvSpPr>
              <a:spLocks/>
            </p:cNvSpPr>
            <p:nvPr/>
          </p:nvSpPr>
          <p:spPr bwMode="auto">
            <a:xfrm>
              <a:off x="6267" y="4209"/>
              <a:ext cx="212" cy="163"/>
            </a:xfrm>
            <a:custGeom>
              <a:avLst/>
              <a:gdLst>
                <a:gd name="T0" fmla="*/ 82 w 212"/>
                <a:gd name="T1" fmla="*/ 0 h 163"/>
                <a:gd name="T2" fmla="*/ 130 w 212"/>
                <a:gd name="T3" fmla="*/ 0 h 163"/>
                <a:gd name="T4" fmla="*/ 152 w 212"/>
                <a:gd name="T5" fmla="*/ 3 h 163"/>
                <a:gd name="T6" fmla="*/ 171 w 212"/>
                <a:gd name="T7" fmla="*/ 11 h 163"/>
                <a:gd name="T8" fmla="*/ 188 w 212"/>
                <a:gd name="T9" fmla="*/ 24 h 163"/>
                <a:gd name="T10" fmla="*/ 201 w 212"/>
                <a:gd name="T11" fmla="*/ 40 h 163"/>
                <a:gd name="T12" fmla="*/ 209 w 212"/>
                <a:gd name="T13" fmla="*/ 60 h 163"/>
                <a:gd name="T14" fmla="*/ 212 w 212"/>
                <a:gd name="T15" fmla="*/ 81 h 163"/>
                <a:gd name="T16" fmla="*/ 209 w 212"/>
                <a:gd name="T17" fmla="*/ 103 h 163"/>
                <a:gd name="T18" fmla="*/ 201 w 212"/>
                <a:gd name="T19" fmla="*/ 123 h 163"/>
                <a:gd name="T20" fmla="*/ 188 w 212"/>
                <a:gd name="T21" fmla="*/ 139 h 163"/>
                <a:gd name="T22" fmla="*/ 171 w 212"/>
                <a:gd name="T23" fmla="*/ 151 h 163"/>
                <a:gd name="T24" fmla="*/ 152 w 212"/>
                <a:gd name="T25" fmla="*/ 160 h 163"/>
                <a:gd name="T26" fmla="*/ 130 w 212"/>
                <a:gd name="T27" fmla="*/ 163 h 163"/>
                <a:gd name="T28" fmla="*/ 82 w 212"/>
                <a:gd name="T29" fmla="*/ 163 h 163"/>
                <a:gd name="T30" fmla="*/ 60 w 212"/>
                <a:gd name="T31" fmla="*/ 160 h 163"/>
                <a:gd name="T32" fmla="*/ 41 w 212"/>
                <a:gd name="T33" fmla="*/ 151 h 163"/>
                <a:gd name="T34" fmla="*/ 24 w 212"/>
                <a:gd name="T35" fmla="*/ 139 h 163"/>
                <a:gd name="T36" fmla="*/ 11 w 212"/>
                <a:gd name="T37" fmla="*/ 123 h 163"/>
                <a:gd name="T38" fmla="*/ 3 w 212"/>
                <a:gd name="T39" fmla="*/ 103 h 163"/>
                <a:gd name="T40" fmla="*/ 0 w 212"/>
                <a:gd name="T41" fmla="*/ 81 h 163"/>
                <a:gd name="T42" fmla="*/ 3 w 212"/>
                <a:gd name="T43" fmla="*/ 60 h 163"/>
                <a:gd name="T44" fmla="*/ 11 w 212"/>
                <a:gd name="T45" fmla="*/ 40 h 163"/>
                <a:gd name="T46" fmla="*/ 24 w 212"/>
                <a:gd name="T47" fmla="*/ 24 h 163"/>
                <a:gd name="T48" fmla="*/ 41 w 212"/>
                <a:gd name="T49" fmla="*/ 11 h 163"/>
                <a:gd name="T50" fmla="*/ 60 w 212"/>
                <a:gd name="T51" fmla="*/ 3 h 163"/>
                <a:gd name="T52" fmla="*/ 82 w 212"/>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2" h="163">
                  <a:moveTo>
                    <a:pt x="82" y="0"/>
                  </a:moveTo>
                  <a:lnTo>
                    <a:pt x="130" y="0"/>
                  </a:lnTo>
                  <a:lnTo>
                    <a:pt x="152" y="3"/>
                  </a:lnTo>
                  <a:lnTo>
                    <a:pt x="171" y="11"/>
                  </a:lnTo>
                  <a:lnTo>
                    <a:pt x="188" y="24"/>
                  </a:lnTo>
                  <a:lnTo>
                    <a:pt x="201" y="40"/>
                  </a:lnTo>
                  <a:lnTo>
                    <a:pt x="209" y="60"/>
                  </a:lnTo>
                  <a:lnTo>
                    <a:pt x="212" y="81"/>
                  </a:lnTo>
                  <a:lnTo>
                    <a:pt x="209" y="103"/>
                  </a:lnTo>
                  <a:lnTo>
                    <a:pt x="201" y="123"/>
                  </a:lnTo>
                  <a:lnTo>
                    <a:pt x="188" y="139"/>
                  </a:lnTo>
                  <a:lnTo>
                    <a:pt x="171" y="151"/>
                  </a:lnTo>
                  <a:lnTo>
                    <a:pt x="152" y="160"/>
                  </a:lnTo>
                  <a:lnTo>
                    <a:pt x="130" y="163"/>
                  </a:lnTo>
                  <a:lnTo>
                    <a:pt x="82" y="163"/>
                  </a:lnTo>
                  <a:lnTo>
                    <a:pt x="60" y="160"/>
                  </a:lnTo>
                  <a:lnTo>
                    <a:pt x="41" y="151"/>
                  </a:lnTo>
                  <a:lnTo>
                    <a:pt x="24" y="139"/>
                  </a:lnTo>
                  <a:lnTo>
                    <a:pt x="11" y="123"/>
                  </a:lnTo>
                  <a:lnTo>
                    <a:pt x="3" y="103"/>
                  </a:lnTo>
                  <a:lnTo>
                    <a:pt x="0" y="81"/>
                  </a:lnTo>
                  <a:lnTo>
                    <a:pt x="3" y="60"/>
                  </a:lnTo>
                  <a:lnTo>
                    <a:pt x="11" y="40"/>
                  </a:lnTo>
                  <a:lnTo>
                    <a:pt x="24" y="24"/>
                  </a:lnTo>
                  <a:lnTo>
                    <a:pt x="41" y="11"/>
                  </a:lnTo>
                  <a:lnTo>
                    <a:pt x="60"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3" name="Freeform 500"/>
            <p:cNvSpPr>
              <a:spLocks/>
            </p:cNvSpPr>
            <p:nvPr/>
          </p:nvSpPr>
          <p:spPr bwMode="auto">
            <a:xfrm>
              <a:off x="4085" y="4209"/>
              <a:ext cx="2021" cy="163"/>
            </a:xfrm>
            <a:custGeom>
              <a:avLst/>
              <a:gdLst>
                <a:gd name="T0" fmla="*/ 82 w 2021"/>
                <a:gd name="T1" fmla="*/ 0 h 163"/>
                <a:gd name="T2" fmla="*/ 1939 w 2021"/>
                <a:gd name="T3" fmla="*/ 0 h 163"/>
                <a:gd name="T4" fmla="*/ 1961 w 2021"/>
                <a:gd name="T5" fmla="*/ 3 h 163"/>
                <a:gd name="T6" fmla="*/ 1980 w 2021"/>
                <a:gd name="T7" fmla="*/ 11 h 163"/>
                <a:gd name="T8" fmla="*/ 1997 w 2021"/>
                <a:gd name="T9" fmla="*/ 24 h 163"/>
                <a:gd name="T10" fmla="*/ 2010 w 2021"/>
                <a:gd name="T11" fmla="*/ 40 h 163"/>
                <a:gd name="T12" fmla="*/ 2018 w 2021"/>
                <a:gd name="T13" fmla="*/ 60 h 163"/>
                <a:gd name="T14" fmla="*/ 2021 w 2021"/>
                <a:gd name="T15" fmla="*/ 81 h 163"/>
                <a:gd name="T16" fmla="*/ 2018 w 2021"/>
                <a:gd name="T17" fmla="*/ 103 h 163"/>
                <a:gd name="T18" fmla="*/ 2010 w 2021"/>
                <a:gd name="T19" fmla="*/ 123 h 163"/>
                <a:gd name="T20" fmla="*/ 1997 w 2021"/>
                <a:gd name="T21" fmla="*/ 139 h 163"/>
                <a:gd name="T22" fmla="*/ 1980 w 2021"/>
                <a:gd name="T23" fmla="*/ 151 h 163"/>
                <a:gd name="T24" fmla="*/ 1961 w 2021"/>
                <a:gd name="T25" fmla="*/ 160 h 163"/>
                <a:gd name="T26" fmla="*/ 1939 w 2021"/>
                <a:gd name="T27" fmla="*/ 163 h 163"/>
                <a:gd name="T28" fmla="*/ 82 w 2021"/>
                <a:gd name="T29" fmla="*/ 163 h 163"/>
                <a:gd name="T30" fmla="*/ 59 w 2021"/>
                <a:gd name="T31" fmla="*/ 160 h 163"/>
                <a:gd name="T32" fmla="*/ 41 w 2021"/>
                <a:gd name="T33" fmla="*/ 151 h 163"/>
                <a:gd name="T34" fmla="*/ 23 w 2021"/>
                <a:gd name="T35" fmla="*/ 139 h 163"/>
                <a:gd name="T36" fmla="*/ 11 w 2021"/>
                <a:gd name="T37" fmla="*/ 123 h 163"/>
                <a:gd name="T38" fmla="*/ 3 w 2021"/>
                <a:gd name="T39" fmla="*/ 103 h 163"/>
                <a:gd name="T40" fmla="*/ 0 w 2021"/>
                <a:gd name="T41" fmla="*/ 81 h 163"/>
                <a:gd name="T42" fmla="*/ 3 w 2021"/>
                <a:gd name="T43" fmla="*/ 60 h 163"/>
                <a:gd name="T44" fmla="*/ 11 w 2021"/>
                <a:gd name="T45" fmla="*/ 40 h 163"/>
                <a:gd name="T46" fmla="*/ 23 w 2021"/>
                <a:gd name="T47" fmla="*/ 24 h 163"/>
                <a:gd name="T48" fmla="*/ 41 w 2021"/>
                <a:gd name="T49" fmla="*/ 11 h 163"/>
                <a:gd name="T50" fmla="*/ 59 w 2021"/>
                <a:gd name="T51" fmla="*/ 3 h 163"/>
                <a:gd name="T52" fmla="*/ 82 w 2021"/>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21" h="163">
                  <a:moveTo>
                    <a:pt x="82" y="0"/>
                  </a:moveTo>
                  <a:lnTo>
                    <a:pt x="1939" y="0"/>
                  </a:lnTo>
                  <a:lnTo>
                    <a:pt x="1961" y="3"/>
                  </a:lnTo>
                  <a:lnTo>
                    <a:pt x="1980" y="11"/>
                  </a:lnTo>
                  <a:lnTo>
                    <a:pt x="1997" y="24"/>
                  </a:lnTo>
                  <a:lnTo>
                    <a:pt x="2010" y="40"/>
                  </a:lnTo>
                  <a:lnTo>
                    <a:pt x="2018" y="60"/>
                  </a:lnTo>
                  <a:lnTo>
                    <a:pt x="2021" y="81"/>
                  </a:lnTo>
                  <a:lnTo>
                    <a:pt x="2018" y="103"/>
                  </a:lnTo>
                  <a:lnTo>
                    <a:pt x="2010" y="123"/>
                  </a:lnTo>
                  <a:lnTo>
                    <a:pt x="1997" y="139"/>
                  </a:lnTo>
                  <a:lnTo>
                    <a:pt x="1980" y="151"/>
                  </a:lnTo>
                  <a:lnTo>
                    <a:pt x="1961" y="160"/>
                  </a:lnTo>
                  <a:lnTo>
                    <a:pt x="1939" y="163"/>
                  </a:lnTo>
                  <a:lnTo>
                    <a:pt x="82" y="163"/>
                  </a:lnTo>
                  <a:lnTo>
                    <a:pt x="59" y="160"/>
                  </a:lnTo>
                  <a:lnTo>
                    <a:pt x="41" y="151"/>
                  </a:lnTo>
                  <a:lnTo>
                    <a:pt x="23" y="139"/>
                  </a:lnTo>
                  <a:lnTo>
                    <a:pt x="11" y="123"/>
                  </a:lnTo>
                  <a:lnTo>
                    <a:pt x="3" y="103"/>
                  </a:lnTo>
                  <a:lnTo>
                    <a:pt x="0" y="81"/>
                  </a:lnTo>
                  <a:lnTo>
                    <a:pt x="3" y="60"/>
                  </a:lnTo>
                  <a:lnTo>
                    <a:pt x="11" y="40"/>
                  </a:lnTo>
                  <a:lnTo>
                    <a:pt x="23" y="24"/>
                  </a:lnTo>
                  <a:lnTo>
                    <a:pt x="41" y="11"/>
                  </a:lnTo>
                  <a:lnTo>
                    <a:pt x="59"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4" name="Freeform 501"/>
            <p:cNvSpPr>
              <a:spLocks/>
            </p:cNvSpPr>
            <p:nvPr/>
          </p:nvSpPr>
          <p:spPr bwMode="auto">
            <a:xfrm>
              <a:off x="5099" y="3739"/>
              <a:ext cx="1380" cy="162"/>
            </a:xfrm>
            <a:custGeom>
              <a:avLst/>
              <a:gdLst>
                <a:gd name="T0" fmla="*/ 81 w 1380"/>
                <a:gd name="T1" fmla="*/ 0 h 162"/>
                <a:gd name="T2" fmla="*/ 1298 w 1380"/>
                <a:gd name="T3" fmla="*/ 0 h 162"/>
                <a:gd name="T4" fmla="*/ 1320 w 1380"/>
                <a:gd name="T5" fmla="*/ 2 h 162"/>
                <a:gd name="T6" fmla="*/ 1339 w 1380"/>
                <a:gd name="T7" fmla="*/ 11 h 162"/>
                <a:gd name="T8" fmla="*/ 1356 w 1380"/>
                <a:gd name="T9" fmla="*/ 23 h 162"/>
                <a:gd name="T10" fmla="*/ 1369 w 1380"/>
                <a:gd name="T11" fmla="*/ 39 h 162"/>
                <a:gd name="T12" fmla="*/ 1377 w 1380"/>
                <a:gd name="T13" fmla="*/ 59 h 162"/>
                <a:gd name="T14" fmla="*/ 1380 w 1380"/>
                <a:gd name="T15" fmla="*/ 80 h 162"/>
                <a:gd name="T16" fmla="*/ 1377 w 1380"/>
                <a:gd name="T17" fmla="*/ 103 h 162"/>
                <a:gd name="T18" fmla="*/ 1369 w 1380"/>
                <a:gd name="T19" fmla="*/ 122 h 162"/>
                <a:gd name="T20" fmla="*/ 1356 w 1380"/>
                <a:gd name="T21" fmla="*/ 139 h 162"/>
                <a:gd name="T22" fmla="*/ 1339 w 1380"/>
                <a:gd name="T23" fmla="*/ 151 h 162"/>
                <a:gd name="T24" fmla="*/ 1320 w 1380"/>
                <a:gd name="T25" fmla="*/ 160 h 162"/>
                <a:gd name="T26" fmla="*/ 1298 w 1380"/>
                <a:gd name="T27" fmla="*/ 162 h 162"/>
                <a:gd name="T28" fmla="*/ 81 w 1380"/>
                <a:gd name="T29" fmla="*/ 162 h 162"/>
                <a:gd name="T30" fmla="*/ 60 w 1380"/>
                <a:gd name="T31" fmla="*/ 160 h 162"/>
                <a:gd name="T32" fmla="*/ 40 w 1380"/>
                <a:gd name="T33" fmla="*/ 151 h 162"/>
                <a:gd name="T34" fmla="*/ 24 w 1380"/>
                <a:gd name="T35" fmla="*/ 139 h 162"/>
                <a:gd name="T36" fmla="*/ 11 w 1380"/>
                <a:gd name="T37" fmla="*/ 122 h 162"/>
                <a:gd name="T38" fmla="*/ 3 w 1380"/>
                <a:gd name="T39" fmla="*/ 103 h 162"/>
                <a:gd name="T40" fmla="*/ 0 w 1380"/>
                <a:gd name="T41" fmla="*/ 80 h 162"/>
                <a:gd name="T42" fmla="*/ 3 w 1380"/>
                <a:gd name="T43" fmla="*/ 59 h 162"/>
                <a:gd name="T44" fmla="*/ 11 w 1380"/>
                <a:gd name="T45" fmla="*/ 39 h 162"/>
                <a:gd name="T46" fmla="*/ 24 w 1380"/>
                <a:gd name="T47" fmla="*/ 23 h 162"/>
                <a:gd name="T48" fmla="*/ 40 w 1380"/>
                <a:gd name="T49" fmla="*/ 11 h 162"/>
                <a:gd name="T50" fmla="*/ 60 w 1380"/>
                <a:gd name="T51" fmla="*/ 2 h 162"/>
                <a:gd name="T52" fmla="*/ 81 w 1380"/>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80" h="162">
                  <a:moveTo>
                    <a:pt x="81" y="0"/>
                  </a:moveTo>
                  <a:lnTo>
                    <a:pt x="1298" y="0"/>
                  </a:lnTo>
                  <a:lnTo>
                    <a:pt x="1320" y="2"/>
                  </a:lnTo>
                  <a:lnTo>
                    <a:pt x="1339" y="11"/>
                  </a:lnTo>
                  <a:lnTo>
                    <a:pt x="1356" y="23"/>
                  </a:lnTo>
                  <a:lnTo>
                    <a:pt x="1369" y="39"/>
                  </a:lnTo>
                  <a:lnTo>
                    <a:pt x="1377" y="59"/>
                  </a:lnTo>
                  <a:lnTo>
                    <a:pt x="1380" y="80"/>
                  </a:lnTo>
                  <a:lnTo>
                    <a:pt x="1377" y="103"/>
                  </a:lnTo>
                  <a:lnTo>
                    <a:pt x="1369" y="122"/>
                  </a:lnTo>
                  <a:lnTo>
                    <a:pt x="1356" y="139"/>
                  </a:lnTo>
                  <a:lnTo>
                    <a:pt x="1339" y="151"/>
                  </a:lnTo>
                  <a:lnTo>
                    <a:pt x="1320" y="160"/>
                  </a:lnTo>
                  <a:lnTo>
                    <a:pt x="1298" y="162"/>
                  </a:lnTo>
                  <a:lnTo>
                    <a:pt x="81" y="162"/>
                  </a:lnTo>
                  <a:lnTo>
                    <a:pt x="60" y="160"/>
                  </a:lnTo>
                  <a:lnTo>
                    <a:pt x="40" y="151"/>
                  </a:lnTo>
                  <a:lnTo>
                    <a:pt x="24" y="139"/>
                  </a:lnTo>
                  <a:lnTo>
                    <a:pt x="11" y="122"/>
                  </a:lnTo>
                  <a:lnTo>
                    <a:pt x="3" y="103"/>
                  </a:lnTo>
                  <a:lnTo>
                    <a:pt x="0" y="80"/>
                  </a:lnTo>
                  <a:lnTo>
                    <a:pt x="3" y="59"/>
                  </a:lnTo>
                  <a:lnTo>
                    <a:pt x="11" y="39"/>
                  </a:lnTo>
                  <a:lnTo>
                    <a:pt x="24" y="23"/>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5" name="Freeform 502"/>
            <p:cNvSpPr>
              <a:spLocks noEditPoints="1"/>
            </p:cNvSpPr>
            <p:nvPr/>
          </p:nvSpPr>
          <p:spPr bwMode="auto">
            <a:xfrm>
              <a:off x="3250" y="2959"/>
              <a:ext cx="670" cy="1223"/>
            </a:xfrm>
            <a:custGeom>
              <a:avLst/>
              <a:gdLst>
                <a:gd name="T0" fmla="*/ 417 w 670"/>
                <a:gd name="T1" fmla="*/ 987 h 1223"/>
                <a:gd name="T2" fmla="*/ 485 w 670"/>
                <a:gd name="T3" fmla="*/ 947 h 1223"/>
                <a:gd name="T4" fmla="*/ 518 w 670"/>
                <a:gd name="T5" fmla="*/ 876 h 1223"/>
                <a:gd name="T6" fmla="*/ 512 w 670"/>
                <a:gd name="T7" fmla="*/ 791 h 1223"/>
                <a:gd name="T8" fmla="*/ 475 w 670"/>
                <a:gd name="T9" fmla="*/ 731 h 1223"/>
                <a:gd name="T10" fmla="*/ 412 w 670"/>
                <a:gd name="T11" fmla="*/ 690 h 1223"/>
                <a:gd name="T12" fmla="*/ 290 w 670"/>
                <a:gd name="T13" fmla="*/ 220 h 1223"/>
                <a:gd name="T14" fmla="*/ 216 w 670"/>
                <a:gd name="T15" fmla="*/ 252 h 1223"/>
                <a:gd name="T16" fmla="*/ 179 w 670"/>
                <a:gd name="T17" fmla="*/ 313 h 1223"/>
                <a:gd name="T18" fmla="*/ 185 w 670"/>
                <a:gd name="T19" fmla="*/ 389 h 1223"/>
                <a:gd name="T20" fmla="*/ 227 w 670"/>
                <a:gd name="T21" fmla="*/ 441 h 1223"/>
                <a:gd name="T22" fmla="*/ 293 w 670"/>
                <a:gd name="T23" fmla="*/ 475 h 1223"/>
                <a:gd name="T24" fmla="*/ 353 w 670"/>
                <a:gd name="T25" fmla="*/ 0 h 1223"/>
                <a:gd name="T26" fmla="*/ 394 w 670"/>
                <a:gd name="T27" fmla="*/ 21 h 1223"/>
                <a:gd name="T28" fmla="*/ 426 w 670"/>
                <a:gd name="T29" fmla="*/ 76 h 1223"/>
                <a:gd name="T30" fmla="*/ 517 w 670"/>
                <a:gd name="T31" fmla="*/ 89 h 1223"/>
                <a:gd name="T32" fmla="*/ 595 w 670"/>
                <a:gd name="T33" fmla="*/ 118 h 1223"/>
                <a:gd name="T34" fmla="*/ 640 w 670"/>
                <a:gd name="T35" fmla="*/ 163 h 1223"/>
                <a:gd name="T36" fmla="*/ 637 w 670"/>
                <a:gd name="T37" fmla="*/ 211 h 1223"/>
                <a:gd name="T38" fmla="*/ 610 w 670"/>
                <a:gd name="T39" fmla="*/ 254 h 1223"/>
                <a:gd name="T40" fmla="*/ 563 w 670"/>
                <a:gd name="T41" fmla="*/ 264 h 1223"/>
                <a:gd name="T42" fmla="*/ 513 w 670"/>
                <a:gd name="T43" fmla="*/ 242 h 1223"/>
                <a:gd name="T44" fmla="*/ 435 w 670"/>
                <a:gd name="T45" fmla="*/ 216 h 1223"/>
                <a:gd name="T46" fmla="*/ 429 w 670"/>
                <a:gd name="T47" fmla="*/ 525 h 1223"/>
                <a:gd name="T48" fmla="*/ 517 w 670"/>
                <a:gd name="T49" fmla="*/ 567 h 1223"/>
                <a:gd name="T50" fmla="*/ 594 w 670"/>
                <a:gd name="T51" fmla="*/ 626 h 1223"/>
                <a:gd name="T52" fmla="*/ 648 w 670"/>
                <a:gd name="T53" fmla="*/ 710 h 1223"/>
                <a:gd name="T54" fmla="*/ 670 w 670"/>
                <a:gd name="T55" fmla="*/ 830 h 1223"/>
                <a:gd name="T56" fmla="*/ 646 w 670"/>
                <a:gd name="T57" fmla="*/ 962 h 1223"/>
                <a:gd name="T58" fmla="*/ 580 w 670"/>
                <a:gd name="T59" fmla="*/ 1058 h 1223"/>
                <a:gd name="T60" fmla="*/ 481 w 670"/>
                <a:gd name="T61" fmla="*/ 1117 h 1223"/>
                <a:gd name="T62" fmla="*/ 398 w 670"/>
                <a:gd name="T63" fmla="*/ 1188 h 1223"/>
                <a:gd name="T64" fmla="*/ 370 w 670"/>
                <a:gd name="T65" fmla="*/ 1219 h 1223"/>
                <a:gd name="T66" fmla="*/ 322 w 670"/>
                <a:gd name="T67" fmla="*/ 1212 h 1223"/>
                <a:gd name="T68" fmla="*/ 311 w 670"/>
                <a:gd name="T69" fmla="*/ 1142 h 1223"/>
                <a:gd name="T70" fmla="*/ 162 w 670"/>
                <a:gd name="T71" fmla="*/ 1116 h 1223"/>
                <a:gd name="T72" fmla="*/ 56 w 670"/>
                <a:gd name="T73" fmla="*/ 1059 h 1223"/>
                <a:gd name="T74" fmla="*/ 4 w 670"/>
                <a:gd name="T75" fmla="*/ 988 h 1223"/>
                <a:gd name="T76" fmla="*/ 10 w 670"/>
                <a:gd name="T77" fmla="*/ 929 h 1223"/>
                <a:gd name="T78" fmla="*/ 51 w 670"/>
                <a:gd name="T79" fmla="*/ 885 h 1223"/>
                <a:gd name="T80" fmla="*/ 93 w 670"/>
                <a:gd name="T81" fmla="*/ 889 h 1223"/>
                <a:gd name="T82" fmla="*/ 134 w 670"/>
                <a:gd name="T83" fmla="*/ 921 h 1223"/>
                <a:gd name="T84" fmla="*/ 191 w 670"/>
                <a:gd name="T85" fmla="*/ 962 h 1223"/>
                <a:gd name="T86" fmla="*/ 275 w 670"/>
                <a:gd name="T87" fmla="*/ 992 h 1223"/>
                <a:gd name="T88" fmla="*/ 281 w 670"/>
                <a:gd name="T89" fmla="*/ 637 h 1223"/>
                <a:gd name="T90" fmla="*/ 195 w 670"/>
                <a:gd name="T91" fmla="*/ 602 h 1223"/>
                <a:gd name="T92" fmla="*/ 118 w 670"/>
                <a:gd name="T93" fmla="*/ 555 h 1223"/>
                <a:gd name="T94" fmla="*/ 60 w 670"/>
                <a:gd name="T95" fmla="*/ 488 h 1223"/>
                <a:gd name="T96" fmla="*/ 29 w 670"/>
                <a:gd name="T97" fmla="*/ 393 h 1223"/>
                <a:gd name="T98" fmla="*/ 36 w 670"/>
                <a:gd name="T99" fmla="*/ 276 h 1223"/>
                <a:gd name="T100" fmla="*/ 82 w 670"/>
                <a:gd name="T101" fmla="*/ 185 h 1223"/>
                <a:gd name="T102" fmla="*/ 154 w 670"/>
                <a:gd name="T103" fmla="*/ 124 h 1223"/>
                <a:gd name="T104" fmla="*/ 245 w 670"/>
                <a:gd name="T105" fmla="*/ 89 h 1223"/>
                <a:gd name="T106" fmla="*/ 311 w 670"/>
                <a:gd name="T107" fmla="*/ 35 h 1223"/>
                <a:gd name="T108" fmla="*/ 335 w 670"/>
                <a:gd name="T109" fmla="*/ 2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0" h="1223">
                  <a:moveTo>
                    <a:pt x="389" y="680"/>
                  </a:moveTo>
                  <a:lnTo>
                    <a:pt x="389" y="994"/>
                  </a:lnTo>
                  <a:lnTo>
                    <a:pt x="417" y="987"/>
                  </a:lnTo>
                  <a:lnTo>
                    <a:pt x="444" y="977"/>
                  </a:lnTo>
                  <a:lnTo>
                    <a:pt x="466" y="963"/>
                  </a:lnTo>
                  <a:lnTo>
                    <a:pt x="485" y="947"/>
                  </a:lnTo>
                  <a:lnTo>
                    <a:pt x="501" y="927"/>
                  </a:lnTo>
                  <a:lnTo>
                    <a:pt x="511" y="904"/>
                  </a:lnTo>
                  <a:lnTo>
                    <a:pt x="518" y="876"/>
                  </a:lnTo>
                  <a:lnTo>
                    <a:pt x="521" y="847"/>
                  </a:lnTo>
                  <a:lnTo>
                    <a:pt x="518" y="817"/>
                  </a:lnTo>
                  <a:lnTo>
                    <a:pt x="512" y="791"/>
                  </a:lnTo>
                  <a:lnTo>
                    <a:pt x="503" y="768"/>
                  </a:lnTo>
                  <a:lnTo>
                    <a:pt x="489" y="749"/>
                  </a:lnTo>
                  <a:lnTo>
                    <a:pt x="475" y="731"/>
                  </a:lnTo>
                  <a:lnTo>
                    <a:pt x="456" y="716"/>
                  </a:lnTo>
                  <a:lnTo>
                    <a:pt x="435" y="703"/>
                  </a:lnTo>
                  <a:lnTo>
                    <a:pt x="412" y="690"/>
                  </a:lnTo>
                  <a:lnTo>
                    <a:pt x="389" y="680"/>
                  </a:lnTo>
                  <a:close/>
                  <a:moveTo>
                    <a:pt x="319" y="215"/>
                  </a:moveTo>
                  <a:lnTo>
                    <a:pt x="290" y="220"/>
                  </a:lnTo>
                  <a:lnTo>
                    <a:pt x="261" y="227"/>
                  </a:lnTo>
                  <a:lnTo>
                    <a:pt x="237" y="238"/>
                  </a:lnTo>
                  <a:lnTo>
                    <a:pt x="216" y="252"/>
                  </a:lnTo>
                  <a:lnTo>
                    <a:pt x="199" y="269"/>
                  </a:lnTo>
                  <a:lnTo>
                    <a:pt x="186" y="289"/>
                  </a:lnTo>
                  <a:lnTo>
                    <a:pt x="179" y="313"/>
                  </a:lnTo>
                  <a:lnTo>
                    <a:pt x="177" y="340"/>
                  </a:lnTo>
                  <a:lnTo>
                    <a:pt x="178" y="366"/>
                  </a:lnTo>
                  <a:lnTo>
                    <a:pt x="185" y="389"/>
                  </a:lnTo>
                  <a:lnTo>
                    <a:pt x="195" y="408"/>
                  </a:lnTo>
                  <a:lnTo>
                    <a:pt x="210" y="426"/>
                  </a:lnTo>
                  <a:lnTo>
                    <a:pt x="227" y="441"/>
                  </a:lnTo>
                  <a:lnTo>
                    <a:pt x="247" y="453"/>
                  </a:lnTo>
                  <a:lnTo>
                    <a:pt x="270" y="465"/>
                  </a:lnTo>
                  <a:lnTo>
                    <a:pt x="293" y="475"/>
                  </a:lnTo>
                  <a:lnTo>
                    <a:pt x="319" y="485"/>
                  </a:lnTo>
                  <a:lnTo>
                    <a:pt x="319" y="215"/>
                  </a:lnTo>
                  <a:close/>
                  <a:moveTo>
                    <a:pt x="353" y="0"/>
                  </a:moveTo>
                  <a:lnTo>
                    <a:pt x="370" y="2"/>
                  </a:lnTo>
                  <a:lnTo>
                    <a:pt x="384" y="10"/>
                  </a:lnTo>
                  <a:lnTo>
                    <a:pt x="394" y="21"/>
                  </a:lnTo>
                  <a:lnTo>
                    <a:pt x="398" y="35"/>
                  </a:lnTo>
                  <a:lnTo>
                    <a:pt x="398" y="74"/>
                  </a:lnTo>
                  <a:lnTo>
                    <a:pt x="426" y="76"/>
                  </a:lnTo>
                  <a:lnTo>
                    <a:pt x="456" y="79"/>
                  </a:lnTo>
                  <a:lnTo>
                    <a:pt x="487" y="83"/>
                  </a:lnTo>
                  <a:lnTo>
                    <a:pt x="517" y="89"/>
                  </a:lnTo>
                  <a:lnTo>
                    <a:pt x="545" y="97"/>
                  </a:lnTo>
                  <a:lnTo>
                    <a:pt x="571" y="107"/>
                  </a:lnTo>
                  <a:lnTo>
                    <a:pt x="595" y="118"/>
                  </a:lnTo>
                  <a:lnTo>
                    <a:pt x="615" y="132"/>
                  </a:lnTo>
                  <a:lnTo>
                    <a:pt x="630" y="146"/>
                  </a:lnTo>
                  <a:lnTo>
                    <a:pt x="640" y="163"/>
                  </a:lnTo>
                  <a:lnTo>
                    <a:pt x="642" y="181"/>
                  </a:lnTo>
                  <a:lnTo>
                    <a:pt x="641" y="195"/>
                  </a:lnTo>
                  <a:lnTo>
                    <a:pt x="637" y="211"/>
                  </a:lnTo>
                  <a:lnTo>
                    <a:pt x="631" y="227"/>
                  </a:lnTo>
                  <a:lnTo>
                    <a:pt x="621" y="242"/>
                  </a:lnTo>
                  <a:lnTo>
                    <a:pt x="610" y="254"/>
                  </a:lnTo>
                  <a:lnTo>
                    <a:pt x="595" y="263"/>
                  </a:lnTo>
                  <a:lnTo>
                    <a:pt x="578" y="267"/>
                  </a:lnTo>
                  <a:lnTo>
                    <a:pt x="563" y="264"/>
                  </a:lnTo>
                  <a:lnTo>
                    <a:pt x="549" y="259"/>
                  </a:lnTo>
                  <a:lnTo>
                    <a:pt x="532" y="251"/>
                  </a:lnTo>
                  <a:lnTo>
                    <a:pt x="513" y="242"/>
                  </a:lnTo>
                  <a:lnTo>
                    <a:pt x="491" y="232"/>
                  </a:lnTo>
                  <a:lnTo>
                    <a:pt x="465" y="223"/>
                  </a:lnTo>
                  <a:lnTo>
                    <a:pt x="435" y="216"/>
                  </a:lnTo>
                  <a:lnTo>
                    <a:pt x="398" y="212"/>
                  </a:lnTo>
                  <a:lnTo>
                    <a:pt x="398" y="514"/>
                  </a:lnTo>
                  <a:lnTo>
                    <a:pt x="429" y="525"/>
                  </a:lnTo>
                  <a:lnTo>
                    <a:pt x="458" y="537"/>
                  </a:lnTo>
                  <a:lnTo>
                    <a:pt x="488" y="551"/>
                  </a:lnTo>
                  <a:lnTo>
                    <a:pt x="517" y="567"/>
                  </a:lnTo>
                  <a:lnTo>
                    <a:pt x="544" y="583"/>
                  </a:lnTo>
                  <a:lnTo>
                    <a:pt x="570" y="603"/>
                  </a:lnTo>
                  <a:lnTo>
                    <a:pt x="594" y="626"/>
                  </a:lnTo>
                  <a:lnTo>
                    <a:pt x="615" y="650"/>
                  </a:lnTo>
                  <a:lnTo>
                    <a:pt x="634" y="679"/>
                  </a:lnTo>
                  <a:lnTo>
                    <a:pt x="648" y="710"/>
                  </a:lnTo>
                  <a:lnTo>
                    <a:pt x="660" y="746"/>
                  </a:lnTo>
                  <a:lnTo>
                    <a:pt x="667" y="786"/>
                  </a:lnTo>
                  <a:lnTo>
                    <a:pt x="670" y="830"/>
                  </a:lnTo>
                  <a:lnTo>
                    <a:pt x="667" y="878"/>
                  </a:lnTo>
                  <a:lnTo>
                    <a:pt x="658" y="922"/>
                  </a:lnTo>
                  <a:lnTo>
                    <a:pt x="646" y="962"/>
                  </a:lnTo>
                  <a:lnTo>
                    <a:pt x="629" y="998"/>
                  </a:lnTo>
                  <a:lnTo>
                    <a:pt x="606" y="1029"/>
                  </a:lnTo>
                  <a:lnTo>
                    <a:pt x="580" y="1058"/>
                  </a:lnTo>
                  <a:lnTo>
                    <a:pt x="550" y="1081"/>
                  </a:lnTo>
                  <a:lnTo>
                    <a:pt x="517" y="1101"/>
                  </a:lnTo>
                  <a:lnTo>
                    <a:pt x="481" y="1117"/>
                  </a:lnTo>
                  <a:lnTo>
                    <a:pt x="441" y="1130"/>
                  </a:lnTo>
                  <a:lnTo>
                    <a:pt x="398" y="1137"/>
                  </a:lnTo>
                  <a:lnTo>
                    <a:pt x="398" y="1188"/>
                  </a:lnTo>
                  <a:lnTo>
                    <a:pt x="394" y="1200"/>
                  </a:lnTo>
                  <a:lnTo>
                    <a:pt x="384" y="1212"/>
                  </a:lnTo>
                  <a:lnTo>
                    <a:pt x="370" y="1219"/>
                  </a:lnTo>
                  <a:lnTo>
                    <a:pt x="353" y="1223"/>
                  </a:lnTo>
                  <a:lnTo>
                    <a:pt x="335" y="1219"/>
                  </a:lnTo>
                  <a:lnTo>
                    <a:pt x="322" y="1212"/>
                  </a:lnTo>
                  <a:lnTo>
                    <a:pt x="313" y="1200"/>
                  </a:lnTo>
                  <a:lnTo>
                    <a:pt x="311" y="1188"/>
                  </a:lnTo>
                  <a:lnTo>
                    <a:pt x="311" y="1142"/>
                  </a:lnTo>
                  <a:lnTo>
                    <a:pt x="256" y="1138"/>
                  </a:lnTo>
                  <a:lnTo>
                    <a:pt x="206" y="1130"/>
                  </a:lnTo>
                  <a:lnTo>
                    <a:pt x="162" y="1116"/>
                  </a:lnTo>
                  <a:lnTo>
                    <a:pt x="121" y="1100"/>
                  </a:lnTo>
                  <a:lnTo>
                    <a:pt x="86" y="1080"/>
                  </a:lnTo>
                  <a:lnTo>
                    <a:pt x="56" y="1059"/>
                  </a:lnTo>
                  <a:lnTo>
                    <a:pt x="32" y="1035"/>
                  </a:lnTo>
                  <a:lnTo>
                    <a:pt x="15" y="1012"/>
                  </a:lnTo>
                  <a:lnTo>
                    <a:pt x="4" y="988"/>
                  </a:lnTo>
                  <a:lnTo>
                    <a:pt x="0" y="966"/>
                  </a:lnTo>
                  <a:lnTo>
                    <a:pt x="3" y="947"/>
                  </a:lnTo>
                  <a:lnTo>
                    <a:pt x="10" y="929"/>
                  </a:lnTo>
                  <a:lnTo>
                    <a:pt x="20" y="910"/>
                  </a:lnTo>
                  <a:lnTo>
                    <a:pt x="34" y="895"/>
                  </a:lnTo>
                  <a:lnTo>
                    <a:pt x="51" y="885"/>
                  </a:lnTo>
                  <a:lnTo>
                    <a:pt x="68" y="881"/>
                  </a:lnTo>
                  <a:lnTo>
                    <a:pt x="81" y="883"/>
                  </a:lnTo>
                  <a:lnTo>
                    <a:pt x="93" y="889"/>
                  </a:lnTo>
                  <a:lnTo>
                    <a:pt x="106" y="897"/>
                  </a:lnTo>
                  <a:lnTo>
                    <a:pt x="119" y="909"/>
                  </a:lnTo>
                  <a:lnTo>
                    <a:pt x="134" y="921"/>
                  </a:lnTo>
                  <a:lnTo>
                    <a:pt x="150" y="935"/>
                  </a:lnTo>
                  <a:lnTo>
                    <a:pt x="169" y="948"/>
                  </a:lnTo>
                  <a:lnTo>
                    <a:pt x="191" y="962"/>
                  </a:lnTo>
                  <a:lnTo>
                    <a:pt x="215" y="974"/>
                  </a:lnTo>
                  <a:lnTo>
                    <a:pt x="242" y="984"/>
                  </a:lnTo>
                  <a:lnTo>
                    <a:pt x="275" y="992"/>
                  </a:lnTo>
                  <a:lnTo>
                    <a:pt x="311" y="997"/>
                  </a:lnTo>
                  <a:lnTo>
                    <a:pt x="311" y="647"/>
                  </a:lnTo>
                  <a:lnTo>
                    <a:pt x="281" y="637"/>
                  </a:lnTo>
                  <a:lnTo>
                    <a:pt x="252" y="626"/>
                  </a:lnTo>
                  <a:lnTo>
                    <a:pt x="224" y="614"/>
                  </a:lnTo>
                  <a:lnTo>
                    <a:pt x="195" y="602"/>
                  </a:lnTo>
                  <a:lnTo>
                    <a:pt x="168" y="587"/>
                  </a:lnTo>
                  <a:lnTo>
                    <a:pt x="142" y="572"/>
                  </a:lnTo>
                  <a:lnTo>
                    <a:pt x="118" y="555"/>
                  </a:lnTo>
                  <a:lnTo>
                    <a:pt x="96" y="535"/>
                  </a:lnTo>
                  <a:lnTo>
                    <a:pt x="76" y="513"/>
                  </a:lnTo>
                  <a:lnTo>
                    <a:pt x="60" y="488"/>
                  </a:lnTo>
                  <a:lnTo>
                    <a:pt x="46" y="459"/>
                  </a:lnTo>
                  <a:lnTo>
                    <a:pt x="35" y="428"/>
                  </a:lnTo>
                  <a:lnTo>
                    <a:pt x="29" y="393"/>
                  </a:lnTo>
                  <a:lnTo>
                    <a:pt x="26" y="355"/>
                  </a:lnTo>
                  <a:lnTo>
                    <a:pt x="29" y="313"/>
                  </a:lnTo>
                  <a:lnTo>
                    <a:pt x="36" y="276"/>
                  </a:lnTo>
                  <a:lnTo>
                    <a:pt x="47" y="242"/>
                  </a:lnTo>
                  <a:lnTo>
                    <a:pt x="64" y="212"/>
                  </a:lnTo>
                  <a:lnTo>
                    <a:pt x="82" y="185"/>
                  </a:lnTo>
                  <a:lnTo>
                    <a:pt x="103" y="161"/>
                  </a:lnTo>
                  <a:lnTo>
                    <a:pt x="128" y="141"/>
                  </a:lnTo>
                  <a:lnTo>
                    <a:pt x="154" y="124"/>
                  </a:lnTo>
                  <a:lnTo>
                    <a:pt x="184" y="109"/>
                  </a:lnTo>
                  <a:lnTo>
                    <a:pt x="214" y="98"/>
                  </a:lnTo>
                  <a:lnTo>
                    <a:pt x="245" y="89"/>
                  </a:lnTo>
                  <a:lnTo>
                    <a:pt x="277" y="82"/>
                  </a:lnTo>
                  <a:lnTo>
                    <a:pt x="311" y="77"/>
                  </a:lnTo>
                  <a:lnTo>
                    <a:pt x="311" y="35"/>
                  </a:lnTo>
                  <a:lnTo>
                    <a:pt x="313" y="21"/>
                  </a:lnTo>
                  <a:lnTo>
                    <a:pt x="322" y="10"/>
                  </a:lnTo>
                  <a:lnTo>
                    <a:pt x="335" y="2"/>
                  </a:lnTo>
                  <a:lnTo>
                    <a:pt x="3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5" name="Group 515"/>
          <p:cNvGrpSpPr>
            <a:grpSpLocks noChangeAspect="1"/>
          </p:cNvGrpSpPr>
          <p:nvPr/>
        </p:nvGrpSpPr>
        <p:grpSpPr bwMode="auto">
          <a:xfrm>
            <a:off x="5253331" y="4329602"/>
            <a:ext cx="206672" cy="295371"/>
            <a:chOff x="5460" y="3463"/>
            <a:chExt cx="233" cy="333"/>
          </a:xfrm>
          <a:solidFill>
            <a:schemeClr val="tx1">
              <a:lumMod val="75000"/>
              <a:lumOff val="25000"/>
            </a:schemeClr>
          </a:solidFill>
        </p:grpSpPr>
        <p:sp>
          <p:nvSpPr>
            <p:cNvPr id="568" name="Freeform 517"/>
            <p:cNvSpPr>
              <a:spLocks noEditPoints="1"/>
            </p:cNvSpPr>
            <p:nvPr/>
          </p:nvSpPr>
          <p:spPr bwMode="auto">
            <a:xfrm>
              <a:off x="5512" y="3463"/>
              <a:ext cx="129" cy="307"/>
            </a:xfrm>
            <a:custGeom>
              <a:avLst/>
              <a:gdLst>
                <a:gd name="T0" fmla="*/ 584 w 1290"/>
                <a:gd name="T1" fmla="*/ 375 h 3076"/>
                <a:gd name="T2" fmla="*/ 483 w 1290"/>
                <a:gd name="T3" fmla="*/ 536 h 3076"/>
                <a:gd name="T4" fmla="*/ 383 w 1290"/>
                <a:gd name="T5" fmla="*/ 746 h 3076"/>
                <a:gd name="T6" fmla="*/ 396 w 1290"/>
                <a:gd name="T7" fmla="*/ 927 h 3076"/>
                <a:gd name="T8" fmla="*/ 637 w 1290"/>
                <a:gd name="T9" fmla="*/ 943 h 3076"/>
                <a:gd name="T10" fmla="*/ 843 w 1290"/>
                <a:gd name="T11" fmla="*/ 932 h 3076"/>
                <a:gd name="T12" fmla="*/ 939 w 1290"/>
                <a:gd name="T13" fmla="*/ 825 h 3076"/>
                <a:gd name="T14" fmla="*/ 843 w 1290"/>
                <a:gd name="T15" fmla="*/ 598 h 3076"/>
                <a:gd name="T16" fmla="*/ 741 w 1290"/>
                <a:gd name="T17" fmla="*/ 422 h 3076"/>
                <a:gd name="T18" fmla="*/ 647 w 1290"/>
                <a:gd name="T19" fmla="*/ 295 h 3076"/>
                <a:gd name="T20" fmla="*/ 652 w 1290"/>
                <a:gd name="T21" fmla="*/ 7 h 3076"/>
                <a:gd name="T22" fmla="*/ 687 w 1290"/>
                <a:gd name="T23" fmla="*/ 37 h 3076"/>
                <a:gd name="T24" fmla="*/ 746 w 1290"/>
                <a:gd name="T25" fmla="*/ 95 h 3076"/>
                <a:gd name="T26" fmla="*/ 821 w 1290"/>
                <a:gd name="T27" fmla="*/ 183 h 3076"/>
                <a:gd name="T28" fmla="*/ 907 w 1290"/>
                <a:gd name="T29" fmla="*/ 300 h 3076"/>
                <a:gd name="T30" fmla="*/ 998 w 1290"/>
                <a:gd name="T31" fmla="*/ 450 h 3076"/>
                <a:gd name="T32" fmla="*/ 1086 w 1290"/>
                <a:gd name="T33" fmla="*/ 632 h 3076"/>
                <a:gd name="T34" fmla="*/ 1166 w 1290"/>
                <a:gd name="T35" fmla="*/ 849 h 3076"/>
                <a:gd name="T36" fmla="*/ 1231 w 1290"/>
                <a:gd name="T37" fmla="*/ 1102 h 3076"/>
                <a:gd name="T38" fmla="*/ 1274 w 1290"/>
                <a:gd name="T39" fmla="*/ 1391 h 3076"/>
                <a:gd name="T40" fmla="*/ 1290 w 1290"/>
                <a:gd name="T41" fmla="*/ 1720 h 3076"/>
                <a:gd name="T42" fmla="*/ 1274 w 1290"/>
                <a:gd name="T43" fmla="*/ 2051 h 3076"/>
                <a:gd name="T44" fmla="*/ 1229 w 1290"/>
                <a:gd name="T45" fmla="*/ 2342 h 3076"/>
                <a:gd name="T46" fmla="*/ 1161 w 1290"/>
                <a:gd name="T47" fmla="*/ 2588 h 3076"/>
                <a:gd name="T48" fmla="*/ 1068 w 1290"/>
                <a:gd name="T49" fmla="*/ 2788 h 3076"/>
                <a:gd name="T50" fmla="*/ 957 w 1290"/>
                <a:gd name="T51" fmla="*/ 2939 h 3076"/>
                <a:gd name="T52" fmla="*/ 832 w 1290"/>
                <a:gd name="T53" fmla="*/ 3039 h 3076"/>
                <a:gd name="T54" fmla="*/ 742 w 1290"/>
                <a:gd name="T55" fmla="*/ 2288 h 3076"/>
                <a:gd name="T56" fmla="*/ 720 w 1290"/>
                <a:gd name="T57" fmla="*/ 2228 h 3076"/>
                <a:gd name="T58" fmla="*/ 666 w 1290"/>
                <a:gd name="T59" fmla="*/ 2195 h 3076"/>
                <a:gd name="T60" fmla="*/ 603 w 1290"/>
                <a:gd name="T61" fmla="*/ 2203 h 3076"/>
                <a:gd name="T62" fmla="*/ 559 w 1290"/>
                <a:gd name="T63" fmla="*/ 2246 h 3076"/>
                <a:gd name="T64" fmla="*/ 549 w 1290"/>
                <a:gd name="T65" fmla="*/ 3076 h 3076"/>
                <a:gd name="T66" fmla="*/ 415 w 1290"/>
                <a:gd name="T67" fmla="*/ 3012 h 3076"/>
                <a:gd name="T68" fmla="*/ 293 w 1290"/>
                <a:gd name="T69" fmla="*/ 2895 h 3076"/>
                <a:gd name="T70" fmla="*/ 189 w 1290"/>
                <a:gd name="T71" fmla="*/ 2727 h 3076"/>
                <a:gd name="T72" fmla="*/ 105 w 1290"/>
                <a:gd name="T73" fmla="*/ 2511 h 3076"/>
                <a:gd name="T74" fmla="*/ 43 w 1290"/>
                <a:gd name="T75" fmla="*/ 2250 h 3076"/>
                <a:gd name="T76" fmla="*/ 8 w 1290"/>
                <a:gd name="T77" fmla="*/ 1946 h 3076"/>
                <a:gd name="T78" fmla="*/ 2 w 1290"/>
                <a:gd name="T79" fmla="*/ 1607 h 3076"/>
                <a:gd name="T80" fmla="*/ 28 w 1290"/>
                <a:gd name="T81" fmla="*/ 1295 h 3076"/>
                <a:gd name="T82" fmla="*/ 80 w 1290"/>
                <a:gd name="T83" fmla="*/ 1019 h 3076"/>
                <a:gd name="T84" fmla="*/ 150 w 1290"/>
                <a:gd name="T85" fmla="*/ 780 h 3076"/>
                <a:gd name="T86" fmla="*/ 233 w 1290"/>
                <a:gd name="T87" fmla="*/ 573 h 3076"/>
                <a:gd name="T88" fmla="*/ 322 w 1290"/>
                <a:gd name="T89" fmla="*/ 401 h 3076"/>
                <a:gd name="T90" fmla="*/ 412 w 1290"/>
                <a:gd name="T91" fmla="*/ 261 h 3076"/>
                <a:gd name="T92" fmla="*/ 496 w 1290"/>
                <a:gd name="T93" fmla="*/ 153 h 3076"/>
                <a:gd name="T94" fmla="*/ 566 w 1290"/>
                <a:gd name="T95" fmla="*/ 74 h 3076"/>
                <a:gd name="T96" fmla="*/ 617 w 1290"/>
                <a:gd name="T97" fmla="*/ 24 h 3076"/>
                <a:gd name="T98" fmla="*/ 644 w 1290"/>
                <a:gd name="T99" fmla="*/ 1 h 3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90" h="3076">
                  <a:moveTo>
                    <a:pt x="647" y="295"/>
                  </a:moveTo>
                  <a:lnTo>
                    <a:pt x="616" y="332"/>
                  </a:lnTo>
                  <a:lnTo>
                    <a:pt x="584" y="375"/>
                  </a:lnTo>
                  <a:lnTo>
                    <a:pt x="551" y="424"/>
                  </a:lnTo>
                  <a:lnTo>
                    <a:pt x="517" y="477"/>
                  </a:lnTo>
                  <a:lnTo>
                    <a:pt x="483" y="536"/>
                  </a:lnTo>
                  <a:lnTo>
                    <a:pt x="450" y="601"/>
                  </a:lnTo>
                  <a:lnTo>
                    <a:pt x="416" y="671"/>
                  </a:lnTo>
                  <a:lnTo>
                    <a:pt x="383" y="746"/>
                  </a:lnTo>
                  <a:lnTo>
                    <a:pt x="353" y="828"/>
                  </a:lnTo>
                  <a:lnTo>
                    <a:pt x="323" y="915"/>
                  </a:lnTo>
                  <a:lnTo>
                    <a:pt x="396" y="927"/>
                  </a:lnTo>
                  <a:lnTo>
                    <a:pt x="475" y="936"/>
                  </a:lnTo>
                  <a:lnTo>
                    <a:pt x="555" y="941"/>
                  </a:lnTo>
                  <a:lnTo>
                    <a:pt x="637" y="943"/>
                  </a:lnTo>
                  <a:lnTo>
                    <a:pt x="707" y="942"/>
                  </a:lnTo>
                  <a:lnTo>
                    <a:pt x="776" y="938"/>
                  </a:lnTo>
                  <a:lnTo>
                    <a:pt x="843" y="932"/>
                  </a:lnTo>
                  <a:lnTo>
                    <a:pt x="906" y="924"/>
                  </a:lnTo>
                  <a:lnTo>
                    <a:pt x="968" y="912"/>
                  </a:lnTo>
                  <a:lnTo>
                    <a:pt x="939" y="825"/>
                  </a:lnTo>
                  <a:lnTo>
                    <a:pt x="908" y="744"/>
                  </a:lnTo>
                  <a:lnTo>
                    <a:pt x="876" y="669"/>
                  </a:lnTo>
                  <a:lnTo>
                    <a:pt x="843" y="598"/>
                  </a:lnTo>
                  <a:lnTo>
                    <a:pt x="808" y="534"/>
                  </a:lnTo>
                  <a:lnTo>
                    <a:pt x="775" y="476"/>
                  </a:lnTo>
                  <a:lnTo>
                    <a:pt x="741" y="422"/>
                  </a:lnTo>
                  <a:lnTo>
                    <a:pt x="708" y="374"/>
                  </a:lnTo>
                  <a:lnTo>
                    <a:pt x="676" y="332"/>
                  </a:lnTo>
                  <a:lnTo>
                    <a:pt x="647" y="295"/>
                  </a:lnTo>
                  <a:close/>
                  <a:moveTo>
                    <a:pt x="645" y="0"/>
                  </a:moveTo>
                  <a:lnTo>
                    <a:pt x="647" y="1"/>
                  </a:lnTo>
                  <a:lnTo>
                    <a:pt x="652" y="7"/>
                  </a:lnTo>
                  <a:lnTo>
                    <a:pt x="661" y="13"/>
                  </a:lnTo>
                  <a:lnTo>
                    <a:pt x="673" y="23"/>
                  </a:lnTo>
                  <a:lnTo>
                    <a:pt x="687" y="37"/>
                  </a:lnTo>
                  <a:lnTo>
                    <a:pt x="704" y="53"/>
                  </a:lnTo>
                  <a:lnTo>
                    <a:pt x="724" y="73"/>
                  </a:lnTo>
                  <a:lnTo>
                    <a:pt x="746" y="95"/>
                  </a:lnTo>
                  <a:lnTo>
                    <a:pt x="770" y="121"/>
                  </a:lnTo>
                  <a:lnTo>
                    <a:pt x="795" y="150"/>
                  </a:lnTo>
                  <a:lnTo>
                    <a:pt x="821" y="183"/>
                  </a:lnTo>
                  <a:lnTo>
                    <a:pt x="849" y="218"/>
                  </a:lnTo>
                  <a:lnTo>
                    <a:pt x="878" y="257"/>
                  </a:lnTo>
                  <a:lnTo>
                    <a:pt x="907" y="300"/>
                  </a:lnTo>
                  <a:lnTo>
                    <a:pt x="938" y="346"/>
                  </a:lnTo>
                  <a:lnTo>
                    <a:pt x="968" y="396"/>
                  </a:lnTo>
                  <a:lnTo>
                    <a:pt x="998" y="450"/>
                  </a:lnTo>
                  <a:lnTo>
                    <a:pt x="1027" y="507"/>
                  </a:lnTo>
                  <a:lnTo>
                    <a:pt x="1057" y="567"/>
                  </a:lnTo>
                  <a:lnTo>
                    <a:pt x="1086" y="632"/>
                  </a:lnTo>
                  <a:lnTo>
                    <a:pt x="1114" y="701"/>
                  </a:lnTo>
                  <a:lnTo>
                    <a:pt x="1140" y="773"/>
                  </a:lnTo>
                  <a:lnTo>
                    <a:pt x="1166" y="849"/>
                  </a:lnTo>
                  <a:lnTo>
                    <a:pt x="1189" y="929"/>
                  </a:lnTo>
                  <a:lnTo>
                    <a:pt x="1211" y="1014"/>
                  </a:lnTo>
                  <a:lnTo>
                    <a:pt x="1231" y="1102"/>
                  </a:lnTo>
                  <a:lnTo>
                    <a:pt x="1247" y="1194"/>
                  </a:lnTo>
                  <a:lnTo>
                    <a:pt x="1262" y="1291"/>
                  </a:lnTo>
                  <a:lnTo>
                    <a:pt x="1274" y="1391"/>
                  </a:lnTo>
                  <a:lnTo>
                    <a:pt x="1283" y="1497"/>
                  </a:lnTo>
                  <a:lnTo>
                    <a:pt x="1288" y="1606"/>
                  </a:lnTo>
                  <a:lnTo>
                    <a:pt x="1290" y="1720"/>
                  </a:lnTo>
                  <a:lnTo>
                    <a:pt x="1288" y="1835"/>
                  </a:lnTo>
                  <a:lnTo>
                    <a:pt x="1283" y="1946"/>
                  </a:lnTo>
                  <a:lnTo>
                    <a:pt x="1274" y="2051"/>
                  </a:lnTo>
                  <a:lnTo>
                    <a:pt x="1263" y="2153"/>
                  </a:lnTo>
                  <a:lnTo>
                    <a:pt x="1247" y="2250"/>
                  </a:lnTo>
                  <a:lnTo>
                    <a:pt x="1229" y="2342"/>
                  </a:lnTo>
                  <a:lnTo>
                    <a:pt x="1210" y="2430"/>
                  </a:lnTo>
                  <a:lnTo>
                    <a:pt x="1186" y="2511"/>
                  </a:lnTo>
                  <a:lnTo>
                    <a:pt x="1161" y="2588"/>
                  </a:lnTo>
                  <a:lnTo>
                    <a:pt x="1131" y="2661"/>
                  </a:lnTo>
                  <a:lnTo>
                    <a:pt x="1101" y="2727"/>
                  </a:lnTo>
                  <a:lnTo>
                    <a:pt x="1068" y="2788"/>
                  </a:lnTo>
                  <a:lnTo>
                    <a:pt x="1033" y="2844"/>
                  </a:lnTo>
                  <a:lnTo>
                    <a:pt x="997" y="2895"/>
                  </a:lnTo>
                  <a:lnTo>
                    <a:pt x="957" y="2939"/>
                  </a:lnTo>
                  <a:lnTo>
                    <a:pt x="918" y="2979"/>
                  </a:lnTo>
                  <a:lnTo>
                    <a:pt x="875" y="3012"/>
                  </a:lnTo>
                  <a:lnTo>
                    <a:pt x="832" y="3039"/>
                  </a:lnTo>
                  <a:lnTo>
                    <a:pt x="787" y="3061"/>
                  </a:lnTo>
                  <a:lnTo>
                    <a:pt x="742" y="3076"/>
                  </a:lnTo>
                  <a:lnTo>
                    <a:pt x="742" y="2288"/>
                  </a:lnTo>
                  <a:lnTo>
                    <a:pt x="738" y="2266"/>
                  </a:lnTo>
                  <a:lnTo>
                    <a:pt x="731" y="2246"/>
                  </a:lnTo>
                  <a:lnTo>
                    <a:pt x="720" y="2228"/>
                  </a:lnTo>
                  <a:lnTo>
                    <a:pt x="705" y="2213"/>
                  </a:lnTo>
                  <a:lnTo>
                    <a:pt x="687" y="2203"/>
                  </a:lnTo>
                  <a:lnTo>
                    <a:pt x="666" y="2195"/>
                  </a:lnTo>
                  <a:lnTo>
                    <a:pt x="645" y="2192"/>
                  </a:lnTo>
                  <a:lnTo>
                    <a:pt x="623" y="2195"/>
                  </a:lnTo>
                  <a:lnTo>
                    <a:pt x="603" y="2203"/>
                  </a:lnTo>
                  <a:lnTo>
                    <a:pt x="585" y="2213"/>
                  </a:lnTo>
                  <a:lnTo>
                    <a:pt x="571" y="2228"/>
                  </a:lnTo>
                  <a:lnTo>
                    <a:pt x="559" y="2246"/>
                  </a:lnTo>
                  <a:lnTo>
                    <a:pt x="552" y="2266"/>
                  </a:lnTo>
                  <a:lnTo>
                    <a:pt x="549" y="2288"/>
                  </a:lnTo>
                  <a:lnTo>
                    <a:pt x="549" y="3076"/>
                  </a:lnTo>
                  <a:lnTo>
                    <a:pt x="503" y="3061"/>
                  </a:lnTo>
                  <a:lnTo>
                    <a:pt x="458" y="3039"/>
                  </a:lnTo>
                  <a:lnTo>
                    <a:pt x="415" y="3012"/>
                  </a:lnTo>
                  <a:lnTo>
                    <a:pt x="372" y="2979"/>
                  </a:lnTo>
                  <a:lnTo>
                    <a:pt x="333" y="2939"/>
                  </a:lnTo>
                  <a:lnTo>
                    <a:pt x="293" y="2895"/>
                  </a:lnTo>
                  <a:lnTo>
                    <a:pt x="257" y="2844"/>
                  </a:lnTo>
                  <a:lnTo>
                    <a:pt x="222" y="2788"/>
                  </a:lnTo>
                  <a:lnTo>
                    <a:pt x="189" y="2727"/>
                  </a:lnTo>
                  <a:lnTo>
                    <a:pt x="159" y="2661"/>
                  </a:lnTo>
                  <a:lnTo>
                    <a:pt x="130" y="2588"/>
                  </a:lnTo>
                  <a:lnTo>
                    <a:pt x="105" y="2511"/>
                  </a:lnTo>
                  <a:lnTo>
                    <a:pt x="81" y="2430"/>
                  </a:lnTo>
                  <a:lnTo>
                    <a:pt x="61" y="2342"/>
                  </a:lnTo>
                  <a:lnTo>
                    <a:pt x="43" y="2250"/>
                  </a:lnTo>
                  <a:lnTo>
                    <a:pt x="27" y="2153"/>
                  </a:lnTo>
                  <a:lnTo>
                    <a:pt x="16" y="2051"/>
                  </a:lnTo>
                  <a:lnTo>
                    <a:pt x="8" y="1946"/>
                  </a:lnTo>
                  <a:lnTo>
                    <a:pt x="2" y="1835"/>
                  </a:lnTo>
                  <a:lnTo>
                    <a:pt x="0" y="1720"/>
                  </a:lnTo>
                  <a:lnTo>
                    <a:pt x="2" y="1607"/>
                  </a:lnTo>
                  <a:lnTo>
                    <a:pt x="8" y="1499"/>
                  </a:lnTo>
                  <a:lnTo>
                    <a:pt x="16" y="1394"/>
                  </a:lnTo>
                  <a:lnTo>
                    <a:pt x="28" y="1295"/>
                  </a:lnTo>
                  <a:lnTo>
                    <a:pt x="43" y="1198"/>
                  </a:lnTo>
                  <a:lnTo>
                    <a:pt x="60" y="1107"/>
                  </a:lnTo>
                  <a:lnTo>
                    <a:pt x="80" y="1019"/>
                  </a:lnTo>
                  <a:lnTo>
                    <a:pt x="101" y="935"/>
                  </a:lnTo>
                  <a:lnTo>
                    <a:pt x="124" y="855"/>
                  </a:lnTo>
                  <a:lnTo>
                    <a:pt x="150" y="780"/>
                  </a:lnTo>
                  <a:lnTo>
                    <a:pt x="176" y="707"/>
                  </a:lnTo>
                  <a:lnTo>
                    <a:pt x="205" y="639"/>
                  </a:lnTo>
                  <a:lnTo>
                    <a:pt x="233" y="573"/>
                  </a:lnTo>
                  <a:lnTo>
                    <a:pt x="263" y="513"/>
                  </a:lnTo>
                  <a:lnTo>
                    <a:pt x="292" y="455"/>
                  </a:lnTo>
                  <a:lnTo>
                    <a:pt x="322" y="401"/>
                  </a:lnTo>
                  <a:lnTo>
                    <a:pt x="353" y="352"/>
                  </a:lnTo>
                  <a:lnTo>
                    <a:pt x="383" y="305"/>
                  </a:lnTo>
                  <a:lnTo>
                    <a:pt x="412" y="261"/>
                  </a:lnTo>
                  <a:lnTo>
                    <a:pt x="441" y="222"/>
                  </a:lnTo>
                  <a:lnTo>
                    <a:pt x="468" y="186"/>
                  </a:lnTo>
                  <a:lnTo>
                    <a:pt x="496" y="153"/>
                  </a:lnTo>
                  <a:lnTo>
                    <a:pt x="521" y="124"/>
                  </a:lnTo>
                  <a:lnTo>
                    <a:pt x="545" y="97"/>
                  </a:lnTo>
                  <a:lnTo>
                    <a:pt x="566" y="74"/>
                  </a:lnTo>
                  <a:lnTo>
                    <a:pt x="585" y="54"/>
                  </a:lnTo>
                  <a:lnTo>
                    <a:pt x="603" y="38"/>
                  </a:lnTo>
                  <a:lnTo>
                    <a:pt x="617" y="24"/>
                  </a:lnTo>
                  <a:lnTo>
                    <a:pt x="629" y="14"/>
                  </a:lnTo>
                  <a:lnTo>
                    <a:pt x="637" y="7"/>
                  </a:lnTo>
                  <a:lnTo>
                    <a:pt x="644" y="1"/>
                  </a:lnTo>
                  <a:lnTo>
                    <a:pt x="6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9" name="Freeform 518"/>
            <p:cNvSpPr>
              <a:spLocks/>
            </p:cNvSpPr>
            <p:nvPr/>
          </p:nvSpPr>
          <p:spPr bwMode="auto">
            <a:xfrm>
              <a:off x="5460" y="3689"/>
              <a:ext cx="63" cy="107"/>
            </a:xfrm>
            <a:custGeom>
              <a:avLst/>
              <a:gdLst>
                <a:gd name="T0" fmla="*/ 348 w 631"/>
                <a:gd name="T1" fmla="*/ 0 h 1072"/>
                <a:gd name="T2" fmla="*/ 426 w 631"/>
                <a:gd name="T3" fmla="*/ 0 h 1072"/>
                <a:gd name="T4" fmla="*/ 443 w 631"/>
                <a:gd name="T5" fmla="*/ 89 h 1072"/>
                <a:gd name="T6" fmla="*/ 463 w 631"/>
                <a:gd name="T7" fmla="*/ 175 h 1072"/>
                <a:gd name="T8" fmla="*/ 485 w 631"/>
                <a:gd name="T9" fmla="*/ 258 h 1072"/>
                <a:gd name="T10" fmla="*/ 509 w 631"/>
                <a:gd name="T11" fmla="*/ 335 h 1072"/>
                <a:gd name="T12" fmla="*/ 536 w 631"/>
                <a:gd name="T13" fmla="*/ 410 h 1072"/>
                <a:gd name="T14" fmla="*/ 565 w 631"/>
                <a:gd name="T15" fmla="*/ 480 h 1072"/>
                <a:gd name="T16" fmla="*/ 597 w 631"/>
                <a:gd name="T17" fmla="*/ 547 h 1072"/>
                <a:gd name="T18" fmla="*/ 631 w 631"/>
                <a:gd name="T19" fmla="*/ 608 h 1072"/>
                <a:gd name="T20" fmla="*/ 0 w 631"/>
                <a:gd name="T21" fmla="*/ 1072 h 1072"/>
                <a:gd name="T22" fmla="*/ 0 w 631"/>
                <a:gd name="T23" fmla="*/ 295 h 1072"/>
                <a:gd name="T24" fmla="*/ 3 w 631"/>
                <a:gd name="T25" fmla="*/ 255 h 1072"/>
                <a:gd name="T26" fmla="*/ 13 w 631"/>
                <a:gd name="T27" fmla="*/ 216 h 1072"/>
                <a:gd name="T28" fmla="*/ 27 w 631"/>
                <a:gd name="T29" fmla="*/ 180 h 1072"/>
                <a:gd name="T30" fmla="*/ 47 w 631"/>
                <a:gd name="T31" fmla="*/ 146 h 1072"/>
                <a:gd name="T32" fmla="*/ 72 w 631"/>
                <a:gd name="T33" fmla="*/ 115 h 1072"/>
                <a:gd name="T34" fmla="*/ 102 w 631"/>
                <a:gd name="T35" fmla="*/ 86 h 1072"/>
                <a:gd name="T36" fmla="*/ 136 w 631"/>
                <a:gd name="T37" fmla="*/ 61 h 1072"/>
                <a:gd name="T38" fmla="*/ 172 w 631"/>
                <a:gd name="T39" fmla="*/ 40 h 1072"/>
                <a:gd name="T40" fmla="*/ 213 w 631"/>
                <a:gd name="T41" fmla="*/ 22 h 1072"/>
                <a:gd name="T42" fmla="*/ 255 w 631"/>
                <a:gd name="T43" fmla="*/ 10 h 1072"/>
                <a:gd name="T44" fmla="*/ 301 w 631"/>
                <a:gd name="T45" fmla="*/ 2 h 1072"/>
                <a:gd name="T46" fmla="*/ 348 w 631"/>
                <a:gd name="T47"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1" h="1072">
                  <a:moveTo>
                    <a:pt x="348" y="0"/>
                  </a:moveTo>
                  <a:lnTo>
                    <a:pt x="426" y="0"/>
                  </a:lnTo>
                  <a:lnTo>
                    <a:pt x="443" y="89"/>
                  </a:lnTo>
                  <a:lnTo>
                    <a:pt x="463" y="175"/>
                  </a:lnTo>
                  <a:lnTo>
                    <a:pt x="485" y="258"/>
                  </a:lnTo>
                  <a:lnTo>
                    <a:pt x="509" y="335"/>
                  </a:lnTo>
                  <a:lnTo>
                    <a:pt x="536" y="410"/>
                  </a:lnTo>
                  <a:lnTo>
                    <a:pt x="565" y="480"/>
                  </a:lnTo>
                  <a:lnTo>
                    <a:pt x="597" y="547"/>
                  </a:lnTo>
                  <a:lnTo>
                    <a:pt x="631" y="608"/>
                  </a:lnTo>
                  <a:lnTo>
                    <a:pt x="0" y="1072"/>
                  </a:lnTo>
                  <a:lnTo>
                    <a:pt x="0" y="295"/>
                  </a:lnTo>
                  <a:lnTo>
                    <a:pt x="3" y="255"/>
                  </a:lnTo>
                  <a:lnTo>
                    <a:pt x="13" y="216"/>
                  </a:lnTo>
                  <a:lnTo>
                    <a:pt x="27" y="180"/>
                  </a:lnTo>
                  <a:lnTo>
                    <a:pt x="47" y="146"/>
                  </a:lnTo>
                  <a:lnTo>
                    <a:pt x="72" y="115"/>
                  </a:lnTo>
                  <a:lnTo>
                    <a:pt x="102" y="86"/>
                  </a:lnTo>
                  <a:lnTo>
                    <a:pt x="136" y="61"/>
                  </a:lnTo>
                  <a:lnTo>
                    <a:pt x="172" y="40"/>
                  </a:lnTo>
                  <a:lnTo>
                    <a:pt x="213" y="22"/>
                  </a:lnTo>
                  <a:lnTo>
                    <a:pt x="255" y="10"/>
                  </a:lnTo>
                  <a:lnTo>
                    <a:pt x="301" y="2"/>
                  </a:lnTo>
                  <a:lnTo>
                    <a:pt x="3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0" name="Freeform 519"/>
            <p:cNvSpPr>
              <a:spLocks/>
            </p:cNvSpPr>
            <p:nvPr/>
          </p:nvSpPr>
          <p:spPr bwMode="auto">
            <a:xfrm>
              <a:off x="5630" y="3689"/>
              <a:ext cx="63" cy="107"/>
            </a:xfrm>
            <a:custGeom>
              <a:avLst/>
              <a:gdLst>
                <a:gd name="T0" fmla="*/ 205 w 631"/>
                <a:gd name="T1" fmla="*/ 0 h 1072"/>
                <a:gd name="T2" fmla="*/ 283 w 631"/>
                <a:gd name="T3" fmla="*/ 0 h 1072"/>
                <a:gd name="T4" fmla="*/ 330 w 631"/>
                <a:gd name="T5" fmla="*/ 2 h 1072"/>
                <a:gd name="T6" fmla="*/ 376 w 631"/>
                <a:gd name="T7" fmla="*/ 10 h 1072"/>
                <a:gd name="T8" fmla="*/ 419 w 631"/>
                <a:gd name="T9" fmla="*/ 22 h 1072"/>
                <a:gd name="T10" fmla="*/ 459 w 631"/>
                <a:gd name="T11" fmla="*/ 40 h 1072"/>
                <a:gd name="T12" fmla="*/ 496 w 631"/>
                <a:gd name="T13" fmla="*/ 61 h 1072"/>
                <a:gd name="T14" fmla="*/ 529 w 631"/>
                <a:gd name="T15" fmla="*/ 86 h 1072"/>
                <a:gd name="T16" fmla="*/ 558 w 631"/>
                <a:gd name="T17" fmla="*/ 115 h 1072"/>
                <a:gd name="T18" fmla="*/ 583 w 631"/>
                <a:gd name="T19" fmla="*/ 146 h 1072"/>
                <a:gd name="T20" fmla="*/ 604 w 631"/>
                <a:gd name="T21" fmla="*/ 180 h 1072"/>
                <a:gd name="T22" fmla="*/ 619 w 631"/>
                <a:gd name="T23" fmla="*/ 216 h 1072"/>
                <a:gd name="T24" fmla="*/ 628 w 631"/>
                <a:gd name="T25" fmla="*/ 255 h 1072"/>
                <a:gd name="T26" fmla="*/ 631 w 631"/>
                <a:gd name="T27" fmla="*/ 295 h 1072"/>
                <a:gd name="T28" fmla="*/ 631 w 631"/>
                <a:gd name="T29" fmla="*/ 1072 h 1072"/>
                <a:gd name="T30" fmla="*/ 0 w 631"/>
                <a:gd name="T31" fmla="*/ 608 h 1072"/>
                <a:gd name="T32" fmla="*/ 34 w 631"/>
                <a:gd name="T33" fmla="*/ 547 h 1072"/>
                <a:gd name="T34" fmla="*/ 66 w 631"/>
                <a:gd name="T35" fmla="*/ 480 h 1072"/>
                <a:gd name="T36" fmla="*/ 95 w 631"/>
                <a:gd name="T37" fmla="*/ 410 h 1072"/>
                <a:gd name="T38" fmla="*/ 122 w 631"/>
                <a:gd name="T39" fmla="*/ 335 h 1072"/>
                <a:gd name="T40" fmla="*/ 146 w 631"/>
                <a:gd name="T41" fmla="*/ 258 h 1072"/>
                <a:gd name="T42" fmla="*/ 168 w 631"/>
                <a:gd name="T43" fmla="*/ 175 h 1072"/>
                <a:gd name="T44" fmla="*/ 188 w 631"/>
                <a:gd name="T45" fmla="*/ 89 h 1072"/>
                <a:gd name="T46" fmla="*/ 205 w 631"/>
                <a:gd name="T47" fmla="*/ 0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1" h="1072">
                  <a:moveTo>
                    <a:pt x="205" y="0"/>
                  </a:moveTo>
                  <a:lnTo>
                    <a:pt x="283" y="0"/>
                  </a:lnTo>
                  <a:lnTo>
                    <a:pt x="330" y="2"/>
                  </a:lnTo>
                  <a:lnTo>
                    <a:pt x="376" y="10"/>
                  </a:lnTo>
                  <a:lnTo>
                    <a:pt x="419" y="22"/>
                  </a:lnTo>
                  <a:lnTo>
                    <a:pt x="459" y="40"/>
                  </a:lnTo>
                  <a:lnTo>
                    <a:pt x="496" y="61"/>
                  </a:lnTo>
                  <a:lnTo>
                    <a:pt x="529" y="86"/>
                  </a:lnTo>
                  <a:lnTo>
                    <a:pt x="558" y="115"/>
                  </a:lnTo>
                  <a:lnTo>
                    <a:pt x="583" y="146"/>
                  </a:lnTo>
                  <a:lnTo>
                    <a:pt x="604" y="180"/>
                  </a:lnTo>
                  <a:lnTo>
                    <a:pt x="619" y="216"/>
                  </a:lnTo>
                  <a:lnTo>
                    <a:pt x="628" y="255"/>
                  </a:lnTo>
                  <a:lnTo>
                    <a:pt x="631" y="295"/>
                  </a:lnTo>
                  <a:lnTo>
                    <a:pt x="631" y="1072"/>
                  </a:lnTo>
                  <a:lnTo>
                    <a:pt x="0" y="608"/>
                  </a:lnTo>
                  <a:lnTo>
                    <a:pt x="34" y="547"/>
                  </a:lnTo>
                  <a:lnTo>
                    <a:pt x="66" y="480"/>
                  </a:lnTo>
                  <a:lnTo>
                    <a:pt x="95" y="410"/>
                  </a:lnTo>
                  <a:lnTo>
                    <a:pt x="122" y="335"/>
                  </a:lnTo>
                  <a:lnTo>
                    <a:pt x="146" y="258"/>
                  </a:lnTo>
                  <a:lnTo>
                    <a:pt x="168" y="175"/>
                  </a:lnTo>
                  <a:lnTo>
                    <a:pt x="188" y="89"/>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4" name="Group 549"/>
          <p:cNvGrpSpPr>
            <a:grpSpLocks noChangeAspect="1"/>
          </p:cNvGrpSpPr>
          <p:nvPr/>
        </p:nvGrpSpPr>
        <p:grpSpPr bwMode="auto">
          <a:xfrm>
            <a:off x="7431435" y="4364314"/>
            <a:ext cx="233827" cy="260660"/>
            <a:chOff x="5915" y="2639"/>
            <a:chExt cx="305" cy="340"/>
          </a:xfrm>
          <a:solidFill>
            <a:schemeClr val="tx1">
              <a:lumMod val="65000"/>
              <a:lumOff val="35000"/>
            </a:schemeClr>
          </a:solidFill>
        </p:grpSpPr>
        <p:sp>
          <p:nvSpPr>
            <p:cNvPr id="607" name="Freeform 551"/>
            <p:cNvSpPr>
              <a:spLocks/>
            </p:cNvSpPr>
            <p:nvPr/>
          </p:nvSpPr>
          <p:spPr bwMode="auto">
            <a:xfrm>
              <a:off x="5994" y="2639"/>
              <a:ext cx="144" cy="187"/>
            </a:xfrm>
            <a:custGeom>
              <a:avLst/>
              <a:gdLst>
                <a:gd name="T0" fmla="*/ 720 w 1440"/>
                <a:gd name="T1" fmla="*/ 0 h 1870"/>
                <a:gd name="T2" fmla="*/ 762 w 1440"/>
                <a:gd name="T3" fmla="*/ 4 h 1870"/>
                <a:gd name="T4" fmla="*/ 802 w 1440"/>
                <a:gd name="T5" fmla="*/ 13 h 1870"/>
                <a:gd name="T6" fmla="*/ 838 w 1440"/>
                <a:gd name="T7" fmla="*/ 28 h 1870"/>
                <a:gd name="T8" fmla="*/ 872 w 1440"/>
                <a:gd name="T9" fmla="*/ 50 h 1870"/>
                <a:gd name="T10" fmla="*/ 902 w 1440"/>
                <a:gd name="T11" fmla="*/ 75 h 1870"/>
                <a:gd name="T12" fmla="*/ 928 w 1440"/>
                <a:gd name="T13" fmla="*/ 105 h 1870"/>
                <a:gd name="T14" fmla="*/ 949 w 1440"/>
                <a:gd name="T15" fmla="*/ 139 h 1870"/>
                <a:gd name="T16" fmla="*/ 964 w 1440"/>
                <a:gd name="T17" fmla="*/ 176 h 1870"/>
                <a:gd name="T18" fmla="*/ 975 w 1440"/>
                <a:gd name="T19" fmla="*/ 216 h 1870"/>
                <a:gd name="T20" fmla="*/ 978 w 1440"/>
                <a:gd name="T21" fmla="*/ 257 h 1870"/>
                <a:gd name="T22" fmla="*/ 978 w 1440"/>
                <a:gd name="T23" fmla="*/ 1081 h 1870"/>
                <a:gd name="T24" fmla="*/ 1356 w 1440"/>
                <a:gd name="T25" fmla="*/ 1081 h 1870"/>
                <a:gd name="T26" fmla="*/ 1382 w 1440"/>
                <a:gd name="T27" fmla="*/ 1082 h 1870"/>
                <a:gd name="T28" fmla="*/ 1403 w 1440"/>
                <a:gd name="T29" fmla="*/ 1086 h 1870"/>
                <a:gd name="T30" fmla="*/ 1419 w 1440"/>
                <a:gd name="T31" fmla="*/ 1092 h 1870"/>
                <a:gd name="T32" fmla="*/ 1431 w 1440"/>
                <a:gd name="T33" fmla="*/ 1101 h 1870"/>
                <a:gd name="T34" fmla="*/ 1438 w 1440"/>
                <a:gd name="T35" fmla="*/ 1112 h 1870"/>
                <a:gd name="T36" fmla="*/ 1440 w 1440"/>
                <a:gd name="T37" fmla="*/ 1125 h 1870"/>
                <a:gd name="T38" fmla="*/ 1437 w 1440"/>
                <a:gd name="T39" fmla="*/ 1140 h 1870"/>
                <a:gd name="T40" fmla="*/ 1428 w 1440"/>
                <a:gd name="T41" fmla="*/ 1156 h 1870"/>
                <a:gd name="T42" fmla="*/ 1415 w 1440"/>
                <a:gd name="T43" fmla="*/ 1174 h 1870"/>
                <a:gd name="T44" fmla="*/ 1398 w 1440"/>
                <a:gd name="T45" fmla="*/ 1193 h 1870"/>
                <a:gd name="T46" fmla="*/ 719 w 1440"/>
                <a:gd name="T47" fmla="*/ 1870 h 1870"/>
                <a:gd name="T48" fmla="*/ 42 w 1440"/>
                <a:gd name="T49" fmla="*/ 1193 h 1870"/>
                <a:gd name="T50" fmla="*/ 25 w 1440"/>
                <a:gd name="T51" fmla="*/ 1174 h 1870"/>
                <a:gd name="T52" fmla="*/ 12 w 1440"/>
                <a:gd name="T53" fmla="*/ 1156 h 1870"/>
                <a:gd name="T54" fmla="*/ 3 w 1440"/>
                <a:gd name="T55" fmla="*/ 1140 h 1870"/>
                <a:gd name="T56" fmla="*/ 0 w 1440"/>
                <a:gd name="T57" fmla="*/ 1125 h 1870"/>
                <a:gd name="T58" fmla="*/ 2 w 1440"/>
                <a:gd name="T59" fmla="*/ 1112 h 1870"/>
                <a:gd name="T60" fmla="*/ 9 w 1440"/>
                <a:gd name="T61" fmla="*/ 1101 h 1870"/>
                <a:gd name="T62" fmla="*/ 20 w 1440"/>
                <a:gd name="T63" fmla="*/ 1092 h 1870"/>
                <a:gd name="T64" fmla="*/ 36 w 1440"/>
                <a:gd name="T65" fmla="*/ 1086 h 1870"/>
                <a:gd name="T66" fmla="*/ 58 w 1440"/>
                <a:gd name="T67" fmla="*/ 1082 h 1870"/>
                <a:gd name="T68" fmla="*/ 84 w 1440"/>
                <a:gd name="T69" fmla="*/ 1081 h 1870"/>
                <a:gd name="T70" fmla="*/ 463 w 1440"/>
                <a:gd name="T71" fmla="*/ 1081 h 1870"/>
                <a:gd name="T72" fmla="*/ 463 w 1440"/>
                <a:gd name="T73" fmla="*/ 257 h 1870"/>
                <a:gd name="T74" fmla="*/ 466 w 1440"/>
                <a:gd name="T75" fmla="*/ 216 h 1870"/>
                <a:gd name="T76" fmla="*/ 476 w 1440"/>
                <a:gd name="T77" fmla="*/ 176 h 1870"/>
                <a:gd name="T78" fmla="*/ 491 w 1440"/>
                <a:gd name="T79" fmla="*/ 139 h 1870"/>
                <a:gd name="T80" fmla="*/ 512 w 1440"/>
                <a:gd name="T81" fmla="*/ 105 h 1870"/>
                <a:gd name="T82" fmla="*/ 538 w 1440"/>
                <a:gd name="T83" fmla="*/ 75 h 1870"/>
                <a:gd name="T84" fmla="*/ 568 w 1440"/>
                <a:gd name="T85" fmla="*/ 50 h 1870"/>
                <a:gd name="T86" fmla="*/ 601 w 1440"/>
                <a:gd name="T87" fmla="*/ 28 h 1870"/>
                <a:gd name="T88" fmla="*/ 639 w 1440"/>
                <a:gd name="T89" fmla="*/ 13 h 1870"/>
                <a:gd name="T90" fmla="*/ 679 w 1440"/>
                <a:gd name="T91" fmla="*/ 4 h 1870"/>
                <a:gd name="T92" fmla="*/ 720 w 1440"/>
                <a:gd name="T93" fmla="*/ 0 h 1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0" h="1870">
                  <a:moveTo>
                    <a:pt x="720" y="0"/>
                  </a:moveTo>
                  <a:lnTo>
                    <a:pt x="762" y="4"/>
                  </a:lnTo>
                  <a:lnTo>
                    <a:pt x="802" y="13"/>
                  </a:lnTo>
                  <a:lnTo>
                    <a:pt x="838" y="28"/>
                  </a:lnTo>
                  <a:lnTo>
                    <a:pt x="872" y="50"/>
                  </a:lnTo>
                  <a:lnTo>
                    <a:pt x="902" y="75"/>
                  </a:lnTo>
                  <a:lnTo>
                    <a:pt x="928" y="105"/>
                  </a:lnTo>
                  <a:lnTo>
                    <a:pt x="949" y="139"/>
                  </a:lnTo>
                  <a:lnTo>
                    <a:pt x="964" y="176"/>
                  </a:lnTo>
                  <a:lnTo>
                    <a:pt x="975" y="216"/>
                  </a:lnTo>
                  <a:lnTo>
                    <a:pt x="978" y="257"/>
                  </a:lnTo>
                  <a:lnTo>
                    <a:pt x="978" y="1081"/>
                  </a:lnTo>
                  <a:lnTo>
                    <a:pt x="1356" y="1081"/>
                  </a:lnTo>
                  <a:lnTo>
                    <a:pt x="1382" y="1082"/>
                  </a:lnTo>
                  <a:lnTo>
                    <a:pt x="1403" y="1086"/>
                  </a:lnTo>
                  <a:lnTo>
                    <a:pt x="1419" y="1092"/>
                  </a:lnTo>
                  <a:lnTo>
                    <a:pt x="1431" y="1101"/>
                  </a:lnTo>
                  <a:lnTo>
                    <a:pt x="1438" y="1112"/>
                  </a:lnTo>
                  <a:lnTo>
                    <a:pt x="1440" y="1125"/>
                  </a:lnTo>
                  <a:lnTo>
                    <a:pt x="1437" y="1140"/>
                  </a:lnTo>
                  <a:lnTo>
                    <a:pt x="1428" y="1156"/>
                  </a:lnTo>
                  <a:lnTo>
                    <a:pt x="1415" y="1174"/>
                  </a:lnTo>
                  <a:lnTo>
                    <a:pt x="1398" y="1193"/>
                  </a:lnTo>
                  <a:lnTo>
                    <a:pt x="719" y="1870"/>
                  </a:lnTo>
                  <a:lnTo>
                    <a:pt x="42" y="1193"/>
                  </a:lnTo>
                  <a:lnTo>
                    <a:pt x="25" y="1174"/>
                  </a:lnTo>
                  <a:lnTo>
                    <a:pt x="12" y="1156"/>
                  </a:lnTo>
                  <a:lnTo>
                    <a:pt x="3" y="1140"/>
                  </a:lnTo>
                  <a:lnTo>
                    <a:pt x="0" y="1125"/>
                  </a:lnTo>
                  <a:lnTo>
                    <a:pt x="2" y="1112"/>
                  </a:lnTo>
                  <a:lnTo>
                    <a:pt x="9" y="1101"/>
                  </a:lnTo>
                  <a:lnTo>
                    <a:pt x="20" y="1092"/>
                  </a:lnTo>
                  <a:lnTo>
                    <a:pt x="36" y="1086"/>
                  </a:lnTo>
                  <a:lnTo>
                    <a:pt x="58" y="1082"/>
                  </a:lnTo>
                  <a:lnTo>
                    <a:pt x="84" y="1081"/>
                  </a:lnTo>
                  <a:lnTo>
                    <a:pt x="463" y="1081"/>
                  </a:lnTo>
                  <a:lnTo>
                    <a:pt x="463" y="257"/>
                  </a:lnTo>
                  <a:lnTo>
                    <a:pt x="466" y="216"/>
                  </a:lnTo>
                  <a:lnTo>
                    <a:pt x="476" y="176"/>
                  </a:lnTo>
                  <a:lnTo>
                    <a:pt x="491" y="139"/>
                  </a:lnTo>
                  <a:lnTo>
                    <a:pt x="512" y="105"/>
                  </a:lnTo>
                  <a:lnTo>
                    <a:pt x="538" y="75"/>
                  </a:lnTo>
                  <a:lnTo>
                    <a:pt x="568" y="50"/>
                  </a:lnTo>
                  <a:lnTo>
                    <a:pt x="601" y="28"/>
                  </a:lnTo>
                  <a:lnTo>
                    <a:pt x="639" y="13"/>
                  </a:lnTo>
                  <a:lnTo>
                    <a:pt x="679" y="4"/>
                  </a:lnTo>
                  <a:lnTo>
                    <a:pt x="7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8" name="Freeform 552"/>
            <p:cNvSpPr>
              <a:spLocks/>
            </p:cNvSpPr>
            <p:nvPr/>
          </p:nvSpPr>
          <p:spPr bwMode="auto">
            <a:xfrm>
              <a:off x="5915" y="2805"/>
              <a:ext cx="305" cy="174"/>
            </a:xfrm>
            <a:custGeom>
              <a:avLst/>
              <a:gdLst>
                <a:gd name="T0" fmla="*/ 64 w 3047"/>
                <a:gd name="T1" fmla="*/ 0 h 1737"/>
                <a:gd name="T2" fmla="*/ 454 w 3047"/>
                <a:gd name="T3" fmla="*/ 0 h 1737"/>
                <a:gd name="T4" fmla="*/ 475 w 3047"/>
                <a:gd name="T5" fmla="*/ 3 h 1737"/>
                <a:gd name="T6" fmla="*/ 492 w 3047"/>
                <a:gd name="T7" fmla="*/ 12 h 1737"/>
                <a:gd name="T8" fmla="*/ 506 w 3047"/>
                <a:gd name="T9" fmla="*/ 26 h 1737"/>
                <a:gd name="T10" fmla="*/ 515 w 3047"/>
                <a:gd name="T11" fmla="*/ 44 h 1737"/>
                <a:gd name="T12" fmla="*/ 519 w 3047"/>
                <a:gd name="T13" fmla="*/ 64 h 1737"/>
                <a:gd name="T14" fmla="*/ 519 w 3047"/>
                <a:gd name="T15" fmla="*/ 1218 h 1737"/>
                <a:gd name="T16" fmla="*/ 2529 w 3047"/>
                <a:gd name="T17" fmla="*/ 1218 h 1737"/>
                <a:gd name="T18" fmla="*/ 2529 w 3047"/>
                <a:gd name="T19" fmla="*/ 64 h 1737"/>
                <a:gd name="T20" fmla="*/ 2532 w 3047"/>
                <a:gd name="T21" fmla="*/ 44 h 1737"/>
                <a:gd name="T22" fmla="*/ 2540 w 3047"/>
                <a:gd name="T23" fmla="*/ 26 h 1737"/>
                <a:gd name="T24" fmla="*/ 2554 w 3047"/>
                <a:gd name="T25" fmla="*/ 12 h 1737"/>
                <a:gd name="T26" fmla="*/ 2573 w 3047"/>
                <a:gd name="T27" fmla="*/ 3 h 1737"/>
                <a:gd name="T28" fmla="*/ 2593 w 3047"/>
                <a:gd name="T29" fmla="*/ 0 h 1737"/>
                <a:gd name="T30" fmla="*/ 2983 w 3047"/>
                <a:gd name="T31" fmla="*/ 0 h 1737"/>
                <a:gd name="T32" fmla="*/ 3003 w 3047"/>
                <a:gd name="T33" fmla="*/ 3 h 1737"/>
                <a:gd name="T34" fmla="*/ 3020 w 3047"/>
                <a:gd name="T35" fmla="*/ 12 h 1737"/>
                <a:gd name="T36" fmla="*/ 3034 w 3047"/>
                <a:gd name="T37" fmla="*/ 26 h 1737"/>
                <a:gd name="T38" fmla="*/ 3044 w 3047"/>
                <a:gd name="T39" fmla="*/ 44 h 1737"/>
                <a:gd name="T40" fmla="*/ 3047 w 3047"/>
                <a:gd name="T41" fmla="*/ 64 h 1737"/>
                <a:gd name="T42" fmla="*/ 3047 w 3047"/>
                <a:gd name="T43" fmla="*/ 1381 h 1737"/>
                <a:gd name="T44" fmla="*/ 3044 w 3047"/>
                <a:gd name="T45" fmla="*/ 1430 h 1737"/>
                <a:gd name="T46" fmla="*/ 3034 w 3047"/>
                <a:gd name="T47" fmla="*/ 1476 h 1737"/>
                <a:gd name="T48" fmla="*/ 3019 w 3047"/>
                <a:gd name="T49" fmla="*/ 1519 h 1737"/>
                <a:gd name="T50" fmla="*/ 2998 w 3047"/>
                <a:gd name="T51" fmla="*/ 1561 h 1737"/>
                <a:gd name="T52" fmla="*/ 2973 w 3047"/>
                <a:gd name="T53" fmla="*/ 1598 h 1737"/>
                <a:gd name="T54" fmla="*/ 2943 w 3047"/>
                <a:gd name="T55" fmla="*/ 1632 h 1737"/>
                <a:gd name="T56" fmla="*/ 2909 w 3047"/>
                <a:gd name="T57" fmla="*/ 1663 h 1737"/>
                <a:gd name="T58" fmla="*/ 2870 w 3047"/>
                <a:gd name="T59" fmla="*/ 1688 h 1737"/>
                <a:gd name="T60" fmla="*/ 2829 w 3047"/>
                <a:gd name="T61" fmla="*/ 1709 h 1737"/>
                <a:gd name="T62" fmla="*/ 2785 w 3047"/>
                <a:gd name="T63" fmla="*/ 1724 h 1737"/>
                <a:gd name="T64" fmla="*/ 2739 w 3047"/>
                <a:gd name="T65" fmla="*/ 1733 h 1737"/>
                <a:gd name="T66" fmla="*/ 2691 w 3047"/>
                <a:gd name="T67" fmla="*/ 1737 h 1737"/>
                <a:gd name="T68" fmla="*/ 355 w 3047"/>
                <a:gd name="T69" fmla="*/ 1737 h 1737"/>
                <a:gd name="T70" fmla="*/ 307 w 3047"/>
                <a:gd name="T71" fmla="*/ 1733 h 1737"/>
                <a:gd name="T72" fmla="*/ 261 w 3047"/>
                <a:gd name="T73" fmla="*/ 1724 h 1737"/>
                <a:gd name="T74" fmla="*/ 218 w 3047"/>
                <a:gd name="T75" fmla="*/ 1709 h 1737"/>
                <a:gd name="T76" fmla="*/ 176 w 3047"/>
                <a:gd name="T77" fmla="*/ 1688 h 1737"/>
                <a:gd name="T78" fmla="*/ 139 w 3047"/>
                <a:gd name="T79" fmla="*/ 1663 h 1737"/>
                <a:gd name="T80" fmla="*/ 104 w 3047"/>
                <a:gd name="T81" fmla="*/ 1632 h 1737"/>
                <a:gd name="T82" fmla="*/ 74 w 3047"/>
                <a:gd name="T83" fmla="*/ 1598 h 1737"/>
                <a:gd name="T84" fmla="*/ 48 w 3047"/>
                <a:gd name="T85" fmla="*/ 1561 h 1737"/>
                <a:gd name="T86" fmla="*/ 28 w 3047"/>
                <a:gd name="T87" fmla="*/ 1519 h 1737"/>
                <a:gd name="T88" fmla="*/ 13 w 3047"/>
                <a:gd name="T89" fmla="*/ 1476 h 1737"/>
                <a:gd name="T90" fmla="*/ 3 w 3047"/>
                <a:gd name="T91" fmla="*/ 1430 h 1737"/>
                <a:gd name="T92" fmla="*/ 0 w 3047"/>
                <a:gd name="T93" fmla="*/ 1381 h 1737"/>
                <a:gd name="T94" fmla="*/ 0 w 3047"/>
                <a:gd name="T95" fmla="*/ 64 h 1737"/>
                <a:gd name="T96" fmla="*/ 2 w 3047"/>
                <a:gd name="T97" fmla="*/ 46 h 1737"/>
                <a:gd name="T98" fmla="*/ 9 w 3047"/>
                <a:gd name="T99" fmla="*/ 31 h 1737"/>
                <a:gd name="T100" fmla="*/ 19 w 3047"/>
                <a:gd name="T101" fmla="*/ 18 h 1737"/>
                <a:gd name="T102" fmla="*/ 32 w 3047"/>
                <a:gd name="T103" fmla="*/ 8 h 1737"/>
                <a:gd name="T104" fmla="*/ 47 w 3047"/>
                <a:gd name="T105" fmla="*/ 2 h 1737"/>
                <a:gd name="T106" fmla="*/ 64 w 3047"/>
                <a:gd name="T107" fmla="*/ 0 h 1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7" h="1737">
                  <a:moveTo>
                    <a:pt x="64" y="0"/>
                  </a:moveTo>
                  <a:lnTo>
                    <a:pt x="454" y="0"/>
                  </a:lnTo>
                  <a:lnTo>
                    <a:pt x="475" y="3"/>
                  </a:lnTo>
                  <a:lnTo>
                    <a:pt x="492" y="12"/>
                  </a:lnTo>
                  <a:lnTo>
                    <a:pt x="506" y="26"/>
                  </a:lnTo>
                  <a:lnTo>
                    <a:pt x="515" y="44"/>
                  </a:lnTo>
                  <a:lnTo>
                    <a:pt x="519" y="64"/>
                  </a:lnTo>
                  <a:lnTo>
                    <a:pt x="519" y="1218"/>
                  </a:lnTo>
                  <a:lnTo>
                    <a:pt x="2529" y="1218"/>
                  </a:lnTo>
                  <a:lnTo>
                    <a:pt x="2529" y="64"/>
                  </a:lnTo>
                  <a:lnTo>
                    <a:pt x="2532" y="44"/>
                  </a:lnTo>
                  <a:lnTo>
                    <a:pt x="2540" y="26"/>
                  </a:lnTo>
                  <a:lnTo>
                    <a:pt x="2554" y="12"/>
                  </a:lnTo>
                  <a:lnTo>
                    <a:pt x="2573" y="3"/>
                  </a:lnTo>
                  <a:lnTo>
                    <a:pt x="2593" y="0"/>
                  </a:lnTo>
                  <a:lnTo>
                    <a:pt x="2983" y="0"/>
                  </a:lnTo>
                  <a:lnTo>
                    <a:pt x="3003" y="3"/>
                  </a:lnTo>
                  <a:lnTo>
                    <a:pt x="3020" y="12"/>
                  </a:lnTo>
                  <a:lnTo>
                    <a:pt x="3034" y="26"/>
                  </a:lnTo>
                  <a:lnTo>
                    <a:pt x="3044" y="44"/>
                  </a:lnTo>
                  <a:lnTo>
                    <a:pt x="3047" y="64"/>
                  </a:lnTo>
                  <a:lnTo>
                    <a:pt x="3047" y="1381"/>
                  </a:lnTo>
                  <a:lnTo>
                    <a:pt x="3044" y="1430"/>
                  </a:lnTo>
                  <a:lnTo>
                    <a:pt x="3034" y="1476"/>
                  </a:lnTo>
                  <a:lnTo>
                    <a:pt x="3019" y="1519"/>
                  </a:lnTo>
                  <a:lnTo>
                    <a:pt x="2998" y="1561"/>
                  </a:lnTo>
                  <a:lnTo>
                    <a:pt x="2973" y="1598"/>
                  </a:lnTo>
                  <a:lnTo>
                    <a:pt x="2943" y="1632"/>
                  </a:lnTo>
                  <a:lnTo>
                    <a:pt x="2909" y="1663"/>
                  </a:lnTo>
                  <a:lnTo>
                    <a:pt x="2870" y="1688"/>
                  </a:lnTo>
                  <a:lnTo>
                    <a:pt x="2829" y="1709"/>
                  </a:lnTo>
                  <a:lnTo>
                    <a:pt x="2785" y="1724"/>
                  </a:lnTo>
                  <a:lnTo>
                    <a:pt x="2739" y="1733"/>
                  </a:lnTo>
                  <a:lnTo>
                    <a:pt x="2691" y="1737"/>
                  </a:lnTo>
                  <a:lnTo>
                    <a:pt x="355" y="1737"/>
                  </a:lnTo>
                  <a:lnTo>
                    <a:pt x="307" y="1733"/>
                  </a:lnTo>
                  <a:lnTo>
                    <a:pt x="261" y="1724"/>
                  </a:lnTo>
                  <a:lnTo>
                    <a:pt x="218" y="1709"/>
                  </a:lnTo>
                  <a:lnTo>
                    <a:pt x="176" y="1688"/>
                  </a:lnTo>
                  <a:lnTo>
                    <a:pt x="139" y="1663"/>
                  </a:lnTo>
                  <a:lnTo>
                    <a:pt x="104" y="1632"/>
                  </a:lnTo>
                  <a:lnTo>
                    <a:pt x="74" y="1598"/>
                  </a:lnTo>
                  <a:lnTo>
                    <a:pt x="48" y="1561"/>
                  </a:lnTo>
                  <a:lnTo>
                    <a:pt x="28" y="1519"/>
                  </a:lnTo>
                  <a:lnTo>
                    <a:pt x="13" y="1476"/>
                  </a:lnTo>
                  <a:lnTo>
                    <a:pt x="3" y="1430"/>
                  </a:lnTo>
                  <a:lnTo>
                    <a:pt x="0" y="1381"/>
                  </a:lnTo>
                  <a:lnTo>
                    <a:pt x="0" y="64"/>
                  </a:lnTo>
                  <a:lnTo>
                    <a:pt x="2" y="46"/>
                  </a:lnTo>
                  <a:lnTo>
                    <a:pt x="9" y="31"/>
                  </a:lnTo>
                  <a:lnTo>
                    <a:pt x="19" y="18"/>
                  </a:lnTo>
                  <a:lnTo>
                    <a:pt x="32" y="8"/>
                  </a:lnTo>
                  <a:lnTo>
                    <a:pt x="47" y="2"/>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23" name="Group 571"/>
          <p:cNvGrpSpPr>
            <a:grpSpLocks noChangeAspect="1"/>
          </p:cNvGrpSpPr>
          <p:nvPr/>
        </p:nvGrpSpPr>
        <p:grpSpPr bwMode="auto">
          <a:xfrm>
            <a:off x="7977068" y="4355326"/>
            <a:ext cx="272309" cy="269648"/>
            <a:chOff x="6350" y="3139"/>
            <a:chExt cx="307" cy="304"/>
          </a:xfrm>
          <a:solidFill>
            <a:schemeClr val="tx1">
              <a:lumMod val="65000"/>
              <a:lumOff val="35000"/>
            </a:schemeClr>
          </a:solidFill>
        </p:grpSpPr>
        <p:sp>
          <p:nvSpPr>
            <p:cNvPr id="626" name="Freeform 573"/>
            <p:cNvSpPr>
              <a:spLocks noEditPoints="1"/>
            </p:cNvSpPr>
            <p:nvPr/>
          </p:nvSpPr>
          <p:spPr bwMode="auto">
            <a:xfrm>
              <a:off x="6350" y="3139"/>
              <a:ext cx="307" cy="304"/>
            </a:xfrm>
            <a:custGeom>
              <a:avLst/>
              <a:gdLst>
                <a:gd name="T0" fmla="*/ 526 w 3374"/>
                <a:gd name="T1" fmla="*/ 354 h 3340"/>
                <a:gd name="T2" fmla="*/ 458 w 3374"/>
                <a:gd name="T3" fmla="*/ 379 h 3340"/>
                <a:gd name="T4" fmla="*/ 403 w 3374"/>
                <a:gd name="T5" fmla="*/ 426 h 3340"/>
                <a:gd name="T6" fmla="*/ 366 w 3374"/>
                <a:gd name="T7" fmla="*/ 488 h 3340"/>
                <a:gd name="T8" fmla="*/ 352 w 3374"/>
                <a:gd name="T9" fmla="*/ 560 h 3340"/>
                <a:gd name="T10" fmla="*/ 356 w 3374"/>
                <a:gd name="T11" fmla="*/ 2065 h 3340"/>
                <a:gd name="T12" fmla="*/ 382 w 3374"/>
                <a:gd name="T13" fmla="*/ 2133 h 3340"/>
                <a:gd name="T14" fmla="*/ 429 w 3374"/>
                <a:gd name="T15" fmla="*/ 2188 h 3340"/>
                <a:gd name="T16" fmla="*/ 491 w 3374"/>
                <a:gd name="T17" fmla="*/ 2224 h 3340"/>
                <a:gd name="T18" fmla="*/ 563 w 3374"/>
                <a:gd name="T19" fmla="*/ 2238 h 3340"/>
                <a:gd name="T20" fmla="*/ 1437 w 3374"/>
                <a:gd name="T21" fmla="*/ 2609 h 3340"/>
                <a:gd name="T22" fmla="*/ 1899 w 3374"/>
                <a:gd name="T23" fmla="*/ 2238 h 3340"/>
                <a:gd name="T24" fmla="*/ 2848 w 3374"/>
                <a:gd name="T25" fmla="*/ 2234 h 3340"/>
                <a:gd name="T26" fmla="*/ 2917 w 3374"/>
                <a:gd name="T27" fmla="*/ 2208 h 3340"/>
                <a:gd name="T28" fmla="*/ 2972 w 3374"/>
                <a:gd name="T29" fmla="*/ 2161 h 3340"/>
                <a:gd name="T30" fmla="*/ 3009 w 3374"/>
                <a:gd name="T31" fmla="*/ 2100 h 3340"/>
                <a:gd name="T32" fmla="*/ 3023 w 3374"/>
                <a:gd name="T33" fmla="*/ 2028 h 3340"/>
                <a:gd name="T34" fmla="*/ 3019 w 3374"/>
                <a:gd name="T35" fmla="*/ 523 h 3340"/>
                <a:gd name="T36" fmla="*/ 2993 w 3374"/>
                <a:gd name="T37" fmla="*/ 455 h 3340"/>
                <a:gd name="T38" fmla="*/ 2947 w 3374"/>
                <a:gd name="T39" fmla="*/ 401 h 3340"/>
                <a:gd name="T40" fmla="*/ 2885 w 3374"/>
                <a:gd name="T41" fmla="*/ 364 h 3340"/>
                <a:gd name="T42" fmla="*/ 2811 w 3374"/>
                <a:gd name="T43" fmla="*/ 350 h 3340"/>
                <a:gd name="T44" fmla="*/ 563 w 3374"/>
                <a:gd name="T45" fmla="*/ 0 h 3340"/>
                <a:gd name="T46" fmla="*/ 2873 w 3374"/>
                <a:gd name="T47" fmla="*/ 3 h 3340"/>
                <a:gd name="T48" fmla="*/ 2989 w 3374"/>
                <a:gd name="T49" fmla="*/ 29 h 3340"/>
                <a:gd name="T50" fmla="*/ 3095 w 3374"/>
                <a:gd name="T51" fmla="*/ 77 h 3340"/>
                <a:gd name="T52" fmla="*/ 3189 w 3374"/>
                <a:gd name="T53" fmla="*/ 145 h 3340"/>
                <a:gd name="T54" fmla="*/ 3266 w 3374"/>
                <a:gd name="T55" fmla="*/ 230 h 3340"/>
                <a:gd name="T56" fmla="*/ 3324 w 3374"/>
                <a:gd name="T57" fmla="*/ 330 h 3340"/>
                <a:gd name="T58" fmla="*/ 3362 w 3374"/>
                <a:gd name="T59" fmla="*/ 440 h 3340"/>
                <a:gd name="T60" fmla="*/ 3374 w 3374"/>
                <a:gd name="T61" fmla="*/ 560 h 3340"/>
                <a:gd name="T62" fmla="*/ 3371 w 3374"/>
                <a:gd name="T63" fmla="*/ 2088 h 3340"/>
                <a:gd name="T64" fmla="*/ 3346 w 3374"/>
                <a:gd name="T65" fmla="*/ 2204 h 3340"/>
                <a:gd name="T66" fmla="*/ 3298 w 3374"/>
                <a:gd name="T67" fmla="*/ 2310 h 3340"/>
                <a:gd name="T68" fmla="*/ 3229 w 3374"/>
                <a:gd name="T69" fmla="*/ 2402 h 3340"/>
                <a:gd name="T70" fmla="*/ 3144 w 3374"/>
                <a:gd name="T71" fmla="*/ 2479 h 3340"/>
                <a:gd name="T72" fmla="*/ 3044 w 3374"/>
                <a:gd name="T73" fmla="*/ 2538 h 3340"/>
                <a:gd name="T74" fmla="*/ 2932 w 3374"/>
                <a:gd name="T75" fmla="*/ 2575 h 3340"/>
                <a:gd name="T76" fmla="*/ 2811 w 3374"/>
                <a:gd name="T77" fmla="*/ 2587 h 3340"/>
                <a:gd name="T78" fmla="*/ 1084 w 3374"/>
                <a:gd name="T79" fmla="*/ 3340 h 3340"/>
                <a:gd name="T80" fmla="*/ 563 w 3374"/>
                <a:gd name="T81" fmla="*/ 2587 h 3340"/>
                <a:gd name="T82" fmla="*/ 443 w 3374"/>
                <a:gd name="T83" fmla="*/ 2575 h 3340"/>
                <a:gd name="T84" fmla="*/ 332 w 3374"/>
                <a:gd name="T85" fmla="*/ 2538 h 3340"/>
                <a:gd name="T86" fmla="*/ 231 w 3374"/>
                <a:gd name="T87" fmla="*/ 2479 h 3340"/>
                <a:gd name="T88" fmla="*/ 146 w 3374"/>
                <a:gd name="T89" fmla="*/ 2402 h 3340"/>
                <a:gd name="T90" fmla="*/ 78 w 3374"/>
                <a:gd name="T91" fmla="*/ 2310 h 3340"/>
                <a:gd name="T92" fmla="*/ 29 w 3374"/>
                <a:gd name="T93" fmla="*/ 2204 h 3340"/>
                <a:gd name="T94" fmla="*/ 3 w 3374"/>
                <a:gd name="T95" fmla="*/ 2088 h 3340"/>
                <a:gd name="T96" fmla="*/ 0 w 3374"/>
                <a:gd name="T97" fmla="*/ 560 h 3340"/>
                <a:gd name="T98" fmla="*/ 13 w 3374"/>
                <a:gd name="T99" fmla="*/ 440 h 3340"/>
                <a:gd name="T100" fmla="*/ 50 w 3374"/>
                <a:gd name="T101" fmla="*/ 330 h 3340"/>
                <a:gd name="T102" fmla="*/ 109 w 3374"/>
                <a:gd name="T103" fmla="*/ 230 h 3340"/>
                <a:gd name="T104" fmla="*/ 187 w 3374"/>
                <a:gd name="T105" fmla="*/ 145 h 3340"/>
                <a:gd name="T106" fmla="*/ 279 w 3374"/>
                <a:gd name="T107" fmla="*/ 77 h 3340"/>
                <a:gd name="T108" fmla="*/ 386 w 3374"/>
                <a:gd name="T109" fmla="*/ 29 h 3340"/>
                <a:gd name="T110" fmla="*/ 502 w 3374"/>
                <a:gd name="T111" fmla="*/ 3 h 3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4" h="3340">
                  <a:moveTo>
                    <a:pt x="563" y="350"/>
                  </a:moveTo>
                  <a:lnTo>
                    <a:pt x="526" y="354"/>
                  </a:lnTo>
                  <a:lnTo>
                    <a:pt x="491" y="364"/>
                  </a:lnTo>
                  <a:lnTo>
                    <a:pt x="458" y="379"/>
                  </a:lnTo>
                  <a:lnTo>
                    <a:pt x="429" y="401"/>
                  </a:lnTo>
                  <a:lnTo>
                    <a:pt x="403" y="426"/>
                  </a:lnTo>
                  <a:lnTo>
                    <a:pt x="382" y="455"/>
                  </a:lnTo>
                  <a:lnTo>
                    <a:pt x="366" y="488"/>
                  </a:lnTo>
                  <a:lnTo>
                    <a:pt x="356" y="523"/>
                  </a:lnTo>
                  <a:lnTo>
                    <a:pt x="352" y="560"/>
                  </a:lnTo>
                  <a:lnTo>
                    <a:pt x="352" y="2028"/>
                  </a:lnTo>
                  <a:lnTo>
                    <a:pt x="356" y="2065"/>
                  </a:lnTo>
                  <a:lnTo>
                    <a:pt x="366" y="2100"/>
                  </a:lnTo>
                  <a:lnTo>
                    <a:pt x="382" y="2133"/>
                  </a:lnTo>
                  <a:lnTo>
                    <a:pt x="403" y="2161"/>
                  </a:lnTo>
                  <a:lnTo>
                    <a:pt x="429" y="2188"/>
                  </a:lnTo>
                  <a:lnTo>
                    <a:pt x="458" y="2208"/>
                  </a:lnTo>
                  <a:lnTo>
                    <a:pt x="491" y="2224"/>
                  </a:lnTo>
                  <a:lnTo>
                    <a:pt x="526" y="2234"/>
                  </a:lnTo>
                  <a:lnTo>
                    <a:pt x="563" y="2238"/>
                  </a:lnTo>
                  <a:lnTo>
                    <a:pt x="1437" y="2238"/>
                  </a:lnTo>
                  <a:lnTo>
                    <a:pt x="1437" y="2609"/>
                  </a:lnTo>
                  <a:lnTo>
                    <a:pt x="1802" y="2315"/>
                  </a:lnTo>
                  <a:lnTo>
                    <a:pt x="1899" y="2238"/>
                  </a:lnTo>
                  <a:lnTo>
                    <a:pt x="2811" y="2238"/>
                  </a:lnTo>
                  <a:lnTo>
                    <a:pt x="2848" y="2234"/>
                  </a:lnTo>
                  <a:lnTo>
                    <a:pt x="2885" y="2224"/>
                  </a:lnTo>
                  <a:lnTo>
                    <a:pt x="2917" y="2208"/>
                  </a:lnTo>
                  <a:lnTo>
                    <a:pt x="2947" y="2188"/>
                  </a:lnTo>
                  <a:lnTo>
                    <a:pt x="2972" y="2161"/>
                  </a:lnTo>
                  <a:lnTo>
                    <a:pt x="2993" y="2133"/>
                  </a:lnTo>
                  <a:lnTo>
                    <a:pt x="3009" y="2100"/>
                  </a:lnTo>
                  <a:lnTo>
                    <a:pt x="3019" y="2065"/>
                  </a:lnTo>
                  <a:lnTo>
                    <a:pt x="3023" y="2028"/>
                  </a:lnTo>
                  <a:lnTo>
                    <a:pt x="3023" y="560"/>
                  </a:lnTo>
                  <a:lnTo>
                    <a:pt x="3019" y="523"/>
                  </a:lnTo>
                  <a:lnTo>
                    <a:pt x="3009" y="488"/>
                  </a:lnTo>
                  <a:lnTo>
                    <a:pt x="2993" y="455"/>
                  </a:lnTo>
                  <a:lnTo>
                    <a:pt x="2972" y="426"/>
                  </a:lnTo>
                  <a:lnTo>
                    <a:pt x="2947" y="401"/>
                  </a:lnTo>
                  <a:lnTo>
                    <a:pt x="2917" y="379"/>
                  </a:lnTo>
                  <a:lnTo>
                    <a:pt x="2885" y="364"/>
                  </a:lnTo>
                  <a:lnTo>
                    <a:pt x="2848" y="354"/>
                  </a:lnTo>
                  <a:lnTo>
                    <a:pt x="2811" y="350"/>
                  </a:lnTo>
                  <a:lnTo>
                    <a:pt x="563" y="350"/>
                  </a:lnTo>
                  <a:close/>
                  <a:moveTo>
                    <a:pt x="563" y="0"/>
                  </a:moveTo>
                  <a:lnTo>
                    <a:pt x="2811" y="0"/>
                  </a:lnTo>
                  <a:lnTo>
                    <a:pt x="2873" y="3"/>
                  </a:lnTo>
                  <a:lnTo>
                    <a:pt x="2932" y="14"/>
                  </a:lnTo>
                  <a:lnTo>
                    <a:pt x="2989" y="29"/>
                  </a:lnTo>
                  <a:lnTo>
                    <a:pt x="3044" y="50"/>
                  </a:lnTo>
                  <a:lnTo>
                    <a:pt x="3095" y="77"/>
                  </a:lnTo>
                  <a:lnTo>
                    <a:pt x="3144" y="109"/>
                  </a:lnTo>
                  <a:lnTo>
                    <a:pt x="3189" y="145"/>
                  </a:lnTo>
                  <a:lnTo>
                    <a:pt x="3229" y="185"/>
                  </a:lnTo>
                  <a:lnTo>
                    <a:pt x="3266" y="230"/>
                  </a:lnTo>
                  <a:lnTo>
                    <a:pt x="3298" y="278"/>
                  </a:lnTo>
                  <a:lnTo>
                    <a:pt x="3324" y="330"/>
                  </a:lnTo>
                  <a:lnTo>
                    <a:pt x="3346" y="384"/>
                  </a:lnTo>
                  <a:lnTo>
                    <a:pt x="3362" y="440"/>
                  </a:lnTo>
                  <a:lnTo>
                    <a:pt x="3371" y="499"/>
                  </a:lnTo>
                  <a:lnTo>
                    <a:pt x="3374" y="560"/>
                  </a:lnTo>
                  <a:lnTo>
                    <a:pt x="3374" y="2028"/>
                  </a:lnTo>
                  <a:lnTo>
                    <a:pt x="3371" y="2088"/>
                  </a:lnTo>
                  <a:lnTo>
                    <a:pt x="3362" y="2148"/>
                  </a:lnTo>
                  <a:lnTo>
                    <a:pt x="3346" y="2204"/>
                  </a:lnTo>
                  <a:lnTo>
                    <a:pt x="3324" y="2258"/>
                  </a:lnTo>
                  <a:lnTo>
                    <a:pt x="3298" y="2310"/>
                  </a:lnTo>
                  <a:lnTo>
                    <a:pt x="3266" y="2357"/>
                  </a:lnTo>
                  <a:lnTo>
                    <a:pt x="3229" y="2402"/>
                  </a:lnTo>
                  <a:lnTo>
                    <a:pt x="3189" y="2442"/>
                  </a:lnTo>
                  <a:lnTo>
                    <a:pt x="3144" y="2479"/>
                  </a:lnTo>
                  <a:lnTo>
                    <a:pt x="3095" y="2511"/>
                  </a:lnTo>
                  <a:lnTo>
                    <a:pt x="3044" y="2538"/>
                  </a:lnTo>
                  <a:lnTo>
                    <a:pt x="2989" y="2559"/>
                  </a:lnTo>
                  <a:lnTo>
                    <a:pt x="2932" y="2575"/>
                  </a:lnTo>
                  <a:lnTo>
                    <a:pt x="2873" y="2584"/>
                  </a:lnTo>
                  <a:lnTo>
                    <a:pt x="2811" y="2587"/>
                  </a:lnTo>
                  <a:lnTo>
                    <a:pt x="2023" y="2587"/>
                  </a:lnTo>
                  <a:lnTo>
                    <a:pt x="1084" y="3340"/>
                  </a:lnTo>
                  <a:lnTo>
                    <a:pt x="1084" y="2587"/>
                  </a:lnTo>
                  <a:lnTo>
                    <a:pt x="563" y="2587"/>
                  </a:lnTo>
                  <a:lnTo>
                    <a:pt x="502" y="2584"/>
                  </a:lnTo>
                  <a:lnTo>
                    <a:pt x="443" y="2575"/>
                  </a:lnTo>
                  <a:lnTo>
                    <a:pt x="386" y="2559"/>
                  </a:lnTo>
                  <a:lnTo>
                    <a:pt x="332" y="2538"/>
                  </a:lnTo>
                  <a:lnTo>
                    <a:pt x="279" y="2511"/>
                  </a:lnTo>
                  <a:lnTo>
                    <a:pt x="231" y="2479"/>
                  </a:lnTo>
                  <a:lnTo>
                    <a:pt x="187" y="2442"/>
                  </a:lnTo>
                  <a:lnTo>
                    <a:pt x="146" y="2402"/>
                  </a:lnTo>
                  <a:lnTo>
                    <a:pt x="109" y="2357"/>
                  </a:lnTo>
                  <a:lnTo>
                    <a:pt x="78" y="2310"/>
                  </a:lnTo>
                  <a:lnTo>
                    <a:pt x="50" y="2258"/>
                  </a:lnTo>
                  <a:lnTo>
                    <a:pt x="29" y="2204"/>
                  </a:lnTo>
                  <a:lnTo>
                    <a:pt x="13" y="2148"/>
                  </a:lnTo>
                  <a:lnTo>
                    <a:pt x="3" y="2088"/>
                  </a:lnTo>
                  <a:lnTo>
                    <a:pt x="0" y="2028"/>
                  </a:lnTo>
                  <a:lnTo>
                    <a:pt x="0" y="560"/>
                  </a:lnTo>
                  <a:lnTo>
                    <a:pt x="3" y="499"/>
                  </a:lnTo>
                  <a:lnTo>
                    <a:pt x="13" y="440"/>
                  </a:lnTo>
                  <a:lnTo>
                    <a:pt x="29" y="384"/>
                  </a:lnTo>
                  <a:lnTo>
                    <a:pt x="50" y="330"/>
                  </a:lnTo>
                  <a:lnTo>
                    <a:pt x="78" y="278"/>
                  </a:lnTo>
                  <a:lnTo>
                    <a:pt x="109" y="230"/>
                  </a:lnTo>
                  <a:lnTo>
                    <a:pt x="146" y="185"/>
                  </a:lnTo>
                  <a:lnTo>
                    <a:pt x="187" y="145"/>
                  </a:lnTo>
                  <a:lnTo>
                    <a:pt x="231" y="109"/>
                  </a:lnTo>
                  <a:lnTo>
                    <a:pt x="279" y="77"/>
                  </a:lnTo>
                  <a:lnTo>
                    <a:pt x="332" y="50"/>
                  </a:lnTo>
                  <a:lnTo>
                    <a:pt x="386" y="29"/>
                  </a:lnTo>
                  <a:lnTo>
                    <a:pt x="443" y="14"/>
                  </a:lnTo>
                  <a:lnTo>
                    <a:pt x="502" y="3"/>
                  </a:lnTo>
                  <a:lnTo>
                    <a:pt x="5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7" name="Freeform 574"/>
            <p:cNvSpPr>
              <a:spLocks/>
            </p:cNvSpPr>
            <p:nvPr/>
          </p:nvSpPr>
          <p:spPr bwMode="auto">
            <a:xfrm>
              <a:off x="6419" y="3238"/>
              <a:ext cx="37" cy="38"/>
            </a:xfrm>
            <a:custGeom>
              <a:avLst/>
              <a:gdLst>
                <a:gd name="T0" fmla="*/ 204 w 409"/>
                <a:gd name="T1" fmla="*/ 0 h 408"/>
                <a:gd name="T2" fmla="*/ 241 w 409"/>
                <a:gd name="T3" fmla="*/ 3 h 408"/>
                <a:gd name="T4" fmla="*/ 276 w 409"/>
                <a:gd name="T5" fmla="*/ 12 h 408"/>
                <a:gd name="T6" fmla="*/ 308 w 409"/>
                <a:gd name="T7" fmla="*/ 28 h 408"/>
                <a:gd name="T8" fmla="*/ 337 w 409"/>
                <a:gd name="T9" fmla="*/ 48 h 408"/>
                <a:gd name="T10" fmla="*/ 361 w 409"/>
                <a:gd name="T11" fmla="*/ 73 h 408"/>
                <a:gd name="T12" fmla="*/ 382 w 409"/>
                <a:gd name="T13" fmla="*/ 101 h 408"/>
                <a:gd name="T14" fmla="*/ 396 w 409"/>
                <a:gd name="T15" fmla="*/ 133 h 408"/>
                <a:gd name="T16" fmla="*/ 406 w 409"/>
                <a:gd name="T17" fmla="*/ 167 h 408"/>
                <a:gd name="T18" fmla="*/ 409 w 409"/>
                <a:gd name="T19" fmla="*/ 204 h 408"/>
                <a:gd name="T20" fmla="*/ 406 w 409"/>
                <a:gd name="T21" fmla="*/ 240 h 408"/>
                <a:gd name="T22" fmla="*/ 396 w 409"/>
                <a:gd name="T23" fmla="*/ 275 h 408"/>
                <a:gd name="T24" fmla="*/ 382 w 409"/>
                <a:gd name="T25" fmla="*/ 307 h 408"/>
                <a:gd name="T26" fmla="*/ 361 w 409"/>
                <a:gd name="T27" fmla="*/ 335 h 408"/>
                <a:gd name="T28" fmla="*/ 337 w 409"/>
                <a:gd name="T29" fmla="*/ 360 h 408"/>
                <a:gd name="T30" fmla="*/ 308 w 409"/>
                <a:gd name="T31" fmla="*/ 380 h 408"/>
                <a:gd name="T32" fmla="*/ 276 w 409"/>
                <a:gd name="T33" fmla="*/ 395 h 408"/>
                <a:gd name="T34" fmla="*/ 241 w 409"/>
                <a:gd name="T35" fmla="*/ 405 h 408"/>
                <a:gd name="T36" fmla="*/ 204 w 409"/>
                <a:gd name="T37" fmla="*/ 408 h 408"/>
                <a:gd name="T38" fmla="*/ 167 w 409"/>
                <a:gd name="T39" fmla="*/ 405 h 408"/>
                <a:gd name="T40" fmla="*/ 133 w 409"/>
                <a:gd name="T41" fmla="*/ 395 h 408"/>
                <a:gd name="T42" fmla="*/ 101 w 409"/>
                <a:gd name="T43" fmla="*/ 380 h 408"/>
                <a:gd name="T44" fmla="*/ 72 w 409"/>
                <a:gd name="T45" fmla="*/ 360 h 408"/>
                <a:gd name="T46" fmla="*/ 48 w 409"/>
                <a:gd name="T47" fmla="*/ 335 h 408"/>
                <a:gd name="T48" fmla="*/ 27 w 409"/>
                <a:gd name="T49" fmla="*/ 307 h 408"/>
                <a:gd name="T50" fmla="*/ 12 w 409"/>
                <a:gd name="T51" fmla="*/ 275 h 408"/>
                <a:gd name="T52" fmla="*/ 3 w 409"/>
                <a:gd name="T53" fmla="*/ 240 h 408"/>
                <a:gd name="T54" fmla="*/ 0 w 409"/>
                <a:gd name="T55" fmla="*/ 204 h 408"/>
                <a:gd name="T56" fmla="*/ 3 w 409"/>
                <a:gd name="T57" fmla="*/ 167 h 408"/>
                <a:gd name="T58" fmla="*/ 12 w 409"/>
                <a:gd name="T59" fmla="*/ 133 h 408"/>
                <a:gd name="T60" fmla="*/ 27 w 409"/>
                <a:gd name="T61" fmla="*/ 101 h 408"/>
                <a:gd name="T62" fmla="*/ 48 w 409"/>
                <a:gd name="T63" fmla="*/ 73 h 408"/>
                <a:gd name="T64" fmla="*/ 72 w 409"/>
                <a:gd name="T65" fmla="*/ 48 h 408"/>
                <a:gd name="T66" fmla="*/ 101 w 409"/>
                <a:gd name="T67" fmla="*/ 28 h 408"/>
                <a:gd name="T68" fmla="*/ 133 w 409"/>
                <a:gd name="T69" fmla="*/ 12 h 408"/>
                <a:gd name="T70" fmla="*/ 167 w 409"/>
                <a:gd name="T71" fmla="*/ 3 h 408"/>
                <a:gd name="T72" fmla="*/ 204 w 409"/>
                <a:gd name="T7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9" h="408">
                  <a:moveTo>
                    <a:pt x="204" y="0"/>
                  </a:moveTo>
                  <a:lnTo>
                    <a:pt x="241" y="3"/>
                  </a:lnTo>
                  <a:lnTo>
                    <a:pt x="276" y="12"/>
                  </a:lnTo>
                  <a:lnTo>
                    <a:pt x="308" y="28"/>
                  </a:lnTo>
                  <a:lnTo>
                    <a:pt x="337" y="48"/>
                  </a:lnTo>
                  <a:lnTo>
                    <a:pt x="361" y="73"/>
                  </a:lnTo>
                  <a:lnTo>
                    <a:pt x="382" y="101"/>
                  </a:lnTo>
                  <a:lnTo>
                    <a:pt x="396" y="133"/>
                  </a:lnTo>
                  <a:lnTo>
                    <a:pt x="406" y="167"/>
                  </a:lnTo>
                  <a:lnTo>
                    <a:pt x="409" y="204"/>
                  </a:lnTo>
                  <a:lnTo>
                    <a:pt x="406" y="240"/>
                  </a:lnTo>
                  <a:lnTo>
                    <a:pt x="396" y="275"/>
                  </a:lnTo>
                  <a:lnTo>
                    <a:pt x="382" y="307"/>
                  </a:lnTo>
                  <a:lnTo>
                    <a:pt x="361" y="335"/>
                  </a:lnTo>
                  <a:lnTo>
                    <a:pt x="337" y="360"/>
                  </a:lnTo>
                  <a:lnTo>
                    <a:pt x="308" y="380"/>
                  </a:lnTo>
                  <a:lnTo>
                    <a:pt x="276" y="395"/>
                  </a:lnTo>
                  <a:lnTo>
                    <a:pt x="241" y="405"/>
                  </a:lnTo>
                  <a:lnTo>
                    <a:pt x="204" y="408"/>
                  </a:lnTo>
                  <a:lnTo>
                    <a:pt x="167" y="405"/>
                  </a:lnTo>
                  <a:lnTo>
                    <a:pt x="133" y="395"/>
                  </a:lnTo>
                  <a:lnTo>
                    <a:pt x="101" y="380"/>
                  </a:lnTo>
                  <a:lnTo>
                    <a:pt x="72" y="360"/>
                  </a:lnTo>
                  <a:lnTo>
                    <a:pt x="48" y="335"/>
                  </a:lnTo>
                  <a:lnTo>
                    <a:pt x="27" y="307"/>
                  </a:lnTo>
                  <a:lnTo>
                    <a:pt x="12" y="275"/>
                  </a:lnTo>
                  <a:lnTo>
                    <a:pt x="3" y="240"/>
                  </a:lnTo>
                  <a:lnTo>
                    <a:pt x="0" y="204"/>
                  </a:lnTo>
                  <a:lnTo>
                    <a:pt x="3" y="167"/>
                  </a:lnTo>
                  <a:lnTo>
                    <a:pt x="12" y="133"/>
                  </a:lnTo>
                  <a:lnTo>
                    <a:pt x="27" y="101"/>
                  </a:lnTo>
                  <a:lnTo>
                    <a:pt x="48" y="73"/>
                  </a:lnTo>
                  <a:lnTo>
                    <a:pt x="72" y="48"/>
                  </a:lnTo>
                  <a:lnTo>
                    <a:pt x="101" y="28"/>
                  </a:lnTo>
                  <a:lnTo>
                    <a:pt x="133" y="12"/>
                  </a:lnTo>
                  <a:lnTo>
                    <a:pt x="167" y="3"/>
                  </a:lnTo>
                  <a:lnTo>
                    <a:pt x="2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8" name="Freeform 575"/>
            <p:cNvSpPr>
              <a:spLocks/>
            </p:cNvSpPr>
            <p:nvPr/>
          </p:nvSpPr>
          <p:spPr bwMode="auto">
            <a:xfrm>
              <a:off x="6485" y="3238"/>
              <a:ext cx="37" cy="38"/>
            </a:xfrm>
            <a:custGeom>
              <a:avLst/>
              <a:gdLst>
                <a:gd name="T0" fmla="*/ 205 w 409"/>
                <a:gd name="T1" fmla="*/ 0 h 408"/>
                <a:gd name="T2" fmla="*/ 241 w 409"/>
                <a:gd name="T3" fmla="*/ 3 h 408"/>
                <a:gd name="T4" fmla="*/ 276 w 409"/>
                <a:gd name="T5" fmla="*/ 12 h 408"/>
                <a:gd name="T6" fmla="*/ 308 w 409"/>
                <a:gd name="T7" fmla="*/ 28 h 408"/>
                <a:gd name="T8" fmla="*/ 337 w 409"/>
                <a:gd name="T9" fmla="*/ 48 h 408"/>
                <a:gd name="T10" fmla="*/ 361 w 409"/>
                <a:gd name="T11" fmla="*/ 73 h 408"/>
                <a:gd name="T12" fmla="*/ 382 w 409"/>
                <a:gd name="T13" fmla="*/ 101 h 408"/>
                <a:gd name="T14" fmla="*/ 397 w 409"/>
                <a:gd name="T15" fmla="*/ 133 h 408"/>
                <a:gd name="T16" fmla="*/ 406 w 409"/>
                <a:gd name="T17" fmla="*/ 167 h 408"/>
                <a:gd name="T18" fmla="*/ 409 w 409"/>
                <a:gd name="T19" fmla="*/ 204 h 408"/>
                <a:gd name="T20" fmla="*/ 406 w 409"/>
                <a:gd name="T21" fmla="*/ 240 h 408"/>
                <a:gd name="T22" fmla="*/ 397 w 409"/>
                <a:gd name="T23" fmla="*/ 275 h 408"/>
                <a:gd name="T24" fmla="*/ 382 w 409"/>
                <a:gd name="T25" fmla="*/ 307 h 408"/>
                <a:gd name="T26" fmla="*/ 361 w 409"/>
                <a:gd name="T27" fmla="*/ 335 h 408"/>
                <a:gd name="T28" fmla="*/ 337 w 409"/>
                <a:gd name="T29" fmla="*/ 360 h 408"/>
                <a:gd name="T30" fmla="*/ 308 w 409"/>
                <a:gd name="T31" fmla="*/ 380 h 408"/>
                <a:gd name="T32" fmla="*/ 276 w 409"/>
                <a:gd name="T33" fmla="*/ 395 h 408"/>
                <a:gd name="T34" fmla="*/ 241 w 409"/>
                <a:gd name="T35" fmla="*/ 405 h 408"/>
                <a:gd name="T36" fmla="*/ 205 w 409"/>
                <a:gd name="T37" fmla="*/ 408 h 408"/>
                <a:gd name="T38" fmla="*/ 167 w 409"/>
                <a:gd name="T39" fmla="*/ 405 h 408"/>
                <a:gd name="T40" fmla="*/ 133 w 409"/>
                <a:gd name="T41" fmla="*/ 395 h 408"/>
                <a:gd name="T42" fmla="*/ 101 w 409"/>
                <a:gd name="T43" fmla="*/ 380 h 408"/>
                <a:gd name="T44" fmla="*/ 72 w 409"/>
                <a:gd name="T45" fmla="*/ 360 h 408"/>
                <a:gd name="T46" fmla="*/ 48 w 409"/>
                <a:gd name="T47" fmla="*/ 335 h 408"/>
                <a:gd name="T48" fmla="*/ 28 w 409"/>
                <a:gd name="T49" fmla="*/ 307 h 408"/>
                <a:gd name="T50" fmla="*/ 13 w 409"/>
                <a:gd name="T51" fmla="*/ 275 h 408"/>
                <a:gd name="T52" fmla="*/ 3 w 409"/>
                <a:gd name="T53" fmla="*/ 240 h 408"/>
                <a:gd name="T54" fmla="*/ 0 w 409"/>
                <a:gd name="T55" fmla="*/ 204 h 408"/>
                <a:gd name="T56" fmla="*/ 3 w 409"/>
                <a:gd name="T57" fmla="*/ 167 h 408"/>
                <a:gd name="T58" fmla="*/ 13 w 409"/>
                <a:gd name="T59" fmla="*/ 133 h 408"/>
                <a:gd name="T60" fmla="*/ 28 w 409"/>
                <a:gd name="T61" fmla="*/ 101 h 408"/>
                <a:gd name="T62" fmla="*/ 48 w 409"/>
                <a:gd name="T63" fmla="*/ 73 h 408"/>
                <a:gd name="T64" fmla="*/ 72 w 409"/>
                <a:gd name="T65" fmla="*/ 48 h 408"/>
                <a:gd name="T66" fmla="*/ 101 w 409"/>
                <a:gd name="T67" fmla="*/ 28 h 408"/>
                <a:gd name="T68" fmla="*/ 133 w 409"/>
                <a:gd name="T69" fmla="*/ 12 h 408"/>
                <a:gd name="T70" fmla="*/ 167 w 409"/>
                <a:gd name="T71" fmla="*/ 3 h 408"/>
                <a:gd name="T72" fmla="*/ 205 w 409"/>
                <a:gd name="T7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9" h="408">
                  <a:moveTo>
                    <a:pt x="205" y="0"/>
                  </a:moveTo>
                  <a:lnTo>
                    <a:pt x="241" y="3"/>
                  </a:lnTo>
                  <a:lnTo>
                    <a:pt x="276" y="12"/>
                  </a:lnTo>
                  <a:lnTo>
                    <a:pt x="308" y="28"/>
                  </a:lnTo>
                  <a:lnTo>
                    <a:pt x="337" y="48"/>
                  </a:lnTo>
                  <a:lnTo>
                    <a:pt x="361" y="73"/>
                  </a:lnTo>
                  <a:lnTo>
                    <a:pt x="382" y="101"/>
                  </a:lnTo>
                  <a:lnTo>
                    <a:pt x="397" y="133"/>
                  </a:lnTo>
                  <a:lnTo>
                    <a:pt x="406" y="167"/>
                  </a:lnTo>
                  <a:lnTo>
                    <a:pt x="409" y="204"/>
                  </a:lnTo>
                  <a:lnTo>
                    <a:pt x="406" y="240"/>
                  </a:lnTo>
                  <a:lnTo>
                    <a:pt x="397" y="275"/>
                  </a:lnTo>
                  <a:lnTo>
                    <a:pt x="382" y="307"/>
                  </a:lnTo>
                  <a:lnTo>
                    <a:pt x="361" y="335"/>
                  </a:lnTo>
                  <a:lnTo>
                    <a:pt x="337" y="360"/>
                  </a:lnTo>
                  <a:lnTo>
                    <a:pt x="308" y="380"/>
                  </a:lnTo>
                  <a:lnTo>
                    <a:pt x="276" y="395"/>
                  </a:lnTo>
                  <a:lnTo>
                    <a:pt x="241" y="405"/>
                  </a:lnTo>
                  <a:lnTo>
                    <a:pt x="205" y="408"/>
                  </a:lnTo>
                  <a:lnTo>
                    <a:pt x="167" y="405"/>
                  </a:lnTo>
                  <a:lnTo>
                    <a:pt x="133" y="395"/>
                  </a:lnTo>
                  <a:lnTo>
                    <a:pt x="101" y="380"/>
                  </a:lnTo>
                  <a:lnTo>
                    <a:pt x="72" y="360"/>
                  </a:lnTo>
                  <a:lnTo>
                    <a:pt x="48" y="335"/>
                  </a:lnTo>
                  <a:lnTo>
                    <a:pt x="28" y="307"/>
                  </a:lnTo>
                  <a:lnTo>
                    <a:pt x="13" y="275"/>
                  </a:lnTo>
                  <a:lnTo>
                    <a:pt x="3" y="240"/>
                  </a:lnTo>
                  <a:lnTo>
                    <a:pt x="0" y="204"/>
                  </a:lnTo>
                  <a:lnTo>
                    <a:pt x="3" y="167"/>
                  </a:lnTo>
                  <a:lnTo>
                    <a:pt x="13" y="133"/>
                  </a:lnTo>
                  <a:lnTo>
                    <a:pt x="28" y="101"/>
                  </a:lnTo>
                  <a:lnTo>
                    <a:pt x="48" y="73"/>
                  </a:lnTo>
                  <a:lnTo>
                    <a:pt x="72" y="48"/>
                  </a:lnTo>
                  <a:lnTo>
                    <a:pt x="101" y="28"/>
                  </a:lnTo>
                  <a:lnTo>
                    <a:pt x="133" y="12"/>
                  </a:lnTo>
                  <a:lnTo>
                    <a:pt x="167" y="3"/>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9" name="Freeform 576"/>
            <p:cNvSpPr>
              <a:spLocks/>
            </p:cNvSpPr>
            <p:nvPr/>
          </p:nvSpPr>
          <p:spPr bwMode="auto">
            <a:xfrm>
              <a:off x="6550" y="3238"/>
              <a:ext cx="38" cy="38"/>
            </a:xfrm>
            <a:custGeom>
              <a:avLst/>
              <a:gdLst>
                <a:gd name="T0" fmla="*/ 205 w 410"/>
                <a:gd name="T1" fmla="*/ 0 h 408"/>
                <a:gd name="T2" fmla="*/ 241 w 410"/>
                <a:gd name="T3" fmla="*/ 3 h 408"/>
                <a:gd name="T4" fmla="*/ 276 w 410"/>
                <a:gd name="T5" fmla="*/ 12 h 408"/>
                <a:gd name="T6" fmla="*/ 308 w 410"/>
                <a:gd name="T7" fmla="*/ 28 h 408"/>
                <a:gd name="T8" fmla="*/ 337 w 410"/>
                <a:gd name="T9" fmla="*/ 48 h 408"/>
                <a:gd name="T10" fmla="*/ 362 w 410"/>
                <a:gd name="T11" fmla="*/ 73 h 408"/>
                <a:gd name="T12" fmla="*/ 382 w 410"/>
                <a:gd name="T13" fmla="*/ 101 h 408"/>
                <a:gd name="T14" fmla="*/ 397 w 410"/>
                <a:gd name="T15" fmla="*/ 133 h 408"/>
                <a:gd name="T16" fmla="*/ 407 w 410"/>
                <a:gd name="T17" fmla="*/ 167 h 408"/>
                <a:gd name="T18" fmla="*/ 410 w 410"/>
                <a:gd name="T19" fmla="*/ 204 h 408"/>
                <a:gd name="T20" fmla="*/ 407 w 410"/>
                <a:gd name="T21" fmla="*/ 240 h 408"/>
                <a:gd name="T22" fmla="*/ 397 w 410"/>
                <a:gd name="T23" fmla="*/ 275 h 408"/>
                <a:gd name="T24" fmla="*/ 382 w 410"/>
                <a:gd name="T25" fmla="*/ 307 h 408"/>
                <a:gd name="T26" fmla="*/ 362 w 410"/>
                <a:gd name="T27" fmla="*/ 335 h 408"/>
                <a:gd name="T28" fmla="*/ 337 w 410"/>
                <a:gd name="T29" fmla="*/ 360 h 408"/>
                <a:gd name="T30" fmla="*/ 308 w 410"/>
                <a:gd name="T31" fmla="*/ 380 h 408"/>
                <a:gd name="T32" fmla="*/ 276 w 410"/>
                <a:gd name="T33" fmla="*/ 395 h 408"/>
                <a:gd name="T34" fmla="*/ 241 w 410"/>
                <a:gd name="T35" fmla="*/ 405 h 408"/>
                <a:gd name="T36" fmla="*/ 205 w 410"/>
                <a:gd name="T37" fmla="*/ 408 h 408"/>
                <a:gd name="T38" fmla="*/ 168 w 410"/>
                <a:gd name="T39" fmla="*/ 405 h 408"/>
                <a:gd name="T40" fmla="*/ 133 w 410"/>
                <a:gd name="T41" fmla="*/ 395 h 408"/>
                <a:gd name="T42" fmla="*/ 101 w 410"/>
                <a:gd name="T43" fmla="*/ 380 h 408"/>
                <a:gd name="T44" fmla="*/ 73 w 410"/>
                <a:gd name="T45" fmla="*/ 360 h 408"/>
                <a:gd name="T46" fmla="*/ 48 w 410"/>
                <a:gd name="T47" fmla="*/ 335 h 408"/>
                <a:gd name="T48" fmla="*/ 28 w 410"/>
                <a:gd name="T49" fmla="*/ 307 h 408"/>
                <a:gd name="T50" fmla="*/ 13 w 410"/>
                <a:gd name="T51" fmla="*/ 275 h 408"/>
                <a:gd name="T52" fmla="*/ 3 w 410"/>
                <a:gd name="T53" fmla="*/ 240 h 408"/>
                <a:gd name="T54" fmla="*/ 0 w 410"/>
                <a:gd name="T55" fmla="*/ 204 h 408"/>
                <a:gd name="T56" fmla="*/ 3 w 410"/>
                <a:gd name="T57" fmla="*/ 167 h 408"/>
                <a:gd name="T58" fmla="*/ 13 w 410"/>
                <a:gd name="T59" fmla="*/ 133 h 408"/>
                <a:gd name="T60" fmla="*/ 28 w 410"/>
                <a:gd name="T61" fmla="*/ 101 h 408"/>
                <a:gd name="T62" fmla="*/ 48 w 410"/>
                <a:gd name="T63" fmla="*/ 73 h 408"/>
                <a:gd name="T64" fmla="*/ 73 w 410"/>
                <a:gd name="T65" fmla="*/ 48 h 408"/>
                <a:gd name="T66" fmla="*/ 101 w 410"/>
                <a:gd name="T67" fmla="*/ 28 h 408"/>
                <a:gd name="T68" fmla="*/ 133 w 410"/>
                <a:gd name="T69" fmla="*/ 12 h 408"/>
                <a:gd name="T70" fmla="*/ 168 w 410"/>
                <a:gd name="T71" fmla="*/ 3 h 408"/>
                <a:gd name="T72" fmla="*/ 205 w 410"/>
                <a:gd name="T73" fmla="*/ 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0" h="408">
                  <a:moveTo>
                    <a:pt x="205" y="0"/>
                  </a:moveTo>
                  <a:lnTo>
                    <a:pt x="241" y="3"/>
                  </a:lnTo>
                  <a:lnTo>
                    <a:pt x="276" y="12"/>
                  </a:lnTo>
                  <a:lnTo>
                    <a:pt x="308" y="28"/>
                  </a:lnTo>
                  <a:lnTo>
                    <a:pt x="337" y="48"/>
                  </a:lnTo>
                  <a:lnTo>
                    <a:pt x="362" y="73"/>
                  </a:lnTo>
                  <a:lnTo>
                    <a:pt x="382" y="101"/>
                  </a:lnTo>
                  <a:lnTo>
                    <a:pt x="397" y="133"/>
                  </a:lnTo>
                  <a:lnTo>
                    <a:pt x="407" y="167"/>
                  </a:lnTo>
                  <a:lnTo>
                    <a:pt x="410" y="204"/>
                  </a:lnTo>
                  <a:lnTo>
                    <a:pt x="407" y="240"/>
                  </a:lnTo>
                  <a:lnTo>
                    <a:pt x="397" y="275"/>
                  </a:lnTo>
                  <a:lnTo>
                    <a:pt x="382" y="307"/>
                  </a:lnTo>
                  <a:lnTo>
                    <a:pt x="362" y="335"/>
                  </a:lnTo>
                  <a:lnTo>
                    <a:pt x="337" y="360"/>
                  </a:lnTo>
                  <a:lnTo>
                    <a:pt x="308" y="380"/>
                  </a:lnTo>
                  <a:lnTo>
                    <a:pt x="276" y="395"/>
                  </a:lnTo>
                  <a:lnTo>
                    <a:pt x="241" y="405"/>
                  </a:lnTo>
                  <a:lnTo>
                    <a:pt x="205" y="408"/>
                  </a:lnTo>
                  <a:lnTo>
                    <a:pt x="168" y="405"/>
                  </a:lnTo>
                  <a:lnTo>
                    <a:pt x="133" y="395"/>
                  </a:lnTo>
                  <a:lnTo>
                    <a:pt x="101" y="380"/>
                  </a:lnTo>
                  <a:lnTo>
                    <a:pt x="73" y="360"/>
                  </a:lnTo>
                  <a:lnTo>
                    <a:pt x="48" y="335"/>
                  </a:lnTo>
                  <a:lnTo>
                    <a:pt x="28" y="307"/>
                  </a:lnTo>
                  <a:lnTo>
                    <a:pt x="13" y="275"/>
                  </a:lnTo>
                  <a:lnTo>
                    <a:pt x="3" y="240"/>
                  </a:lnTo>
                  <a:lnTo>
                    <a:pt x="0" y="204"/>
                  </a:lnTo>
                  <a:lnTo>
                    <a:pt x="3" y="167"/>
                  </a:lnTo>
                  <a:lnTo>
                    <a:pt x="13" y="133"/>
                  </a:lnTo>
                  <a:lnTo>
                    <a:pt x="28" y="101"/>
                  </a:lnTo>
                  <a:lnTo>
                    <a:pt x="48" y="73"/>
                  </a:lnTo>
                  <a:lnTo>
                    <a:pt x="73" y="48"/>
                  </a:lnTo>
                  <a:lnTo>
                    <a:pt x="101" y="28"/>
                  </a:lnTo>
                  <a:lnTo>
                    <a:pt x="133" y="12"/>
                  </a:lnTo>
                  <a:lnTo>
                    <a:pt x="168" y="3"/>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93" name="Group 640"/>
          <p:cNvGrpSpPr>
            <a:grpSpLocks noChangeAspect="1"/>
          </p:cNvGrpSpPr>
          <p:nvPr/>
        </p:nvGrpSpPr>
        <p:grpSpPr bwMode="auto">
          <a:xfrm>
            <a:off x="3623558" y="4463450"/>
            <a:ext cx="212963" cy="161523"/>
            <a:chOff x="3652" y="3943"/>
            <a:chExt cx="207" cy="157"/>
          </a:xfrm>
          <a:solidFill>
            <a:schemeClr val="tx1">
              <a:lumMod val="65000"/>
              <a:lumOff val="35000"/>
            </a:schemeClr>
          </a:solidFill>
        </p:grpSpPr>
        <p:sp>
          <p:nvSpPr>
            <p:cNvPr id="696" name="Freeform 642"/>
            <p:cNvSpPr>
              <a:spLocks/>
            </p:cNvSpPr>
            <p:nvPr/>
          </p:nvSpPr>
          <p:spPr bwMode="auto">
            <a:xfrm>
              <a:off x="3652" y="3943"/>
              <a:ext cx="132" cy="157"/>
            </a:xfrm>
            <a:custGeom>
              <a:avLst/>
              <a:gdLst>
                <a:gd name="T0" fmla="*/ 1084 w 2119"/>
                <a:gd name="T1" fmla="*/ 0 h 2516"/>
                <a:gd name="T2" fmla="*/ 1169 w 2119"/>
                <a:gd name="T3" fmla="*/ 6 h 2516"/>
                <a:gd name="T4" fmla="*/ 1288 w 2119"/>
                <a:gd name="T5" fmla="*/ 25 h 2516"/>
                <a:gd name="T6" fmla="*/ 1424 w 2119"/>
                <a:gd name="T7" fmla="*/ 63 h 2516"/>
                <a:gd name="T8" fmla="*/ 1561 w 2119"/>
                <a:gd name="T9" fmla="*/ 129 h 2516"/>
                <a:gd name="T10" fmla="*/ 1679 w 2119"/>
                <a:gd name="T11" fmla="*/ 230 h 2516"/>
                <a:gd name="T12" fmla="*/ 1765 w 2119"/>
                <a:gd name="T13" fmla="*/ 375 h 2516"/>
                <a:gd name="T14" fmla="*/ 1796 w 2119"/>
                <a:gd name="T15" fmla="*/ 568 h 2516"/>
                <a:gd name="T16" fmla="*/ 1792 w 2119"/>
                <a:gd name="T17" fmla="*/ 922 h 2516"/>
                <a:gd name="T18" fmla="*/ 1783 w 2119"/>
                <a:gd name="T19" fmla="*/ 1236 h 2516"/>
                <a:gd name="T20" fmla="*/ 1774 w 2119"/>
                <a:gd name="T21" fmla="*/ 1434 h 2516"/>
                <a:gd name="T22" fmla="*/ 1725 w 2119"/>
                <a:gd name="T23" fmla="*/ 1482 h 2516"/>
                <a:gd name="T24" fmla="*/ 1646 w 2119"/>
                <a:gd name="T25" fmla="*/ 1466 h 2516"/>
                <a:gd name="T26" fmla="*/ 1504 w 2119"/>
                <a:gd name="T27" fmla="*/ 1425 h 2516"/>
                <a:gd name="T28" fmla="*/ 1347 w 2119"/>
                <a:gd name="T29" fmla="*/ 1475 h 2516"/>
                <a:gd name="T30" fmla="*/ 1318 w 2119"/>
                <a:gd name="T31" fmla="*/ 1545 h 2516"/>
                <a:gd name="T32" fmla="*/ 1355 w 2119"/>
                <a:gd name="T33" fmla="*/ 1635 h 2516"/>
                <a:gd name="T34" fmla="*/ 1447 w 2119"/>
                <a:gd name="T35" fmla="*/ 1674 h 2516"/>
                <a:gd name="T36" fmla="*/ 1754 w 2119"/>
                <a:gd name="T37" fmla="*/ 1700 h 2516"/>
                <a:gd name="T38" fmla="*/ 1943 w 2119"/>
                <a:gd name="T39" fmla="*/ 1810 h 2516"/>
                <a:gd name="T40" fmla="*/ 2071 w 2119"/>
                <a:gd name="T41" fmla="*/ 1983 h 2516"/>
                <a:gd name="T42" fmla="*/ 2119 w 2119"/>
                <a:gd name="T43" fmla="*/ 2202 h 2516"/>
                <a:gd name="T44" fmla="*/ 2095 w 2119"/>
                <a:gd name="T45" fmla="*/ 2433 h 2516"/>
                <a:gd name="T46" fmla="*/ 2009 w 2119"/>
                <a:gd name="T47" fmla="*/ 2505 h 2516"/>
                <a:gd name="T48" fmla="*/ 138 w 2119"/>
                <a:gd name="T49" fmla="*/ 2513 h 2516"/>
                <a:gd name="T50" fmla="*/ 40 w 2119"/>
                <a:gd name="T51" fmla="*/ 2456 h 2516"/>
                <a:gd name="T52" fmla="*/ 0 w 2119"/>
                <a:gd name="T53" fmla="*/ 2348 h 2516"/>
                <a:gd name="T54" fmla="*/ 27 w 2119"/>
                <a:gd name="T55" fmla="*/ 2035 h 2516"/>
                <a:gd name="T56" fmla="*/ 137 w 2119"/>
                <a:gd name="T57" fmla="*/ 1848 h 2516"/>
                <a:gd name="T58" fmla="*/ 314 w 2119"/>
                <a:gd name="T59" fmla="*/ 1720 h 2516"/>
                <a:gd name="T60" fmla="*/ 535 w 2119"/>
                <a:gd name="T61" fmla="*/ 1674 h 2516"/>
                <a:gd name="T62" fmla="*/ 744 w 2119"/>
                <a:gd name="T63" fmla="*/ 1652 h 2516"/>
                <a:gd name="T64" fmla="*/ 798 w 2119"/>
                <a:gd name="T65" fmla="*/ 1571 h 2516"/>
                <a:gd name="T66" fmla="*/ 784 w 2119"/>
                <a:gd name="T67" fmla="*/ 1490 h 2516"/>
                <a:gd name="T68" fmla="*/ 659 w 2119"/>
                <a:gd name="T69" fmla="*/ 1416 h 2516"/>
                <a:gd name="T70" fmla="*/ 495 w 2119"/>
                <a:gd name="T71" fmla="*/ 1454 h 2516"/>
                <a:gd name="T72" fmla="*/ 404 w 2119"/>
                <a:gd name="T73" fmla="*/ 1485 h 2516"/>
                <a:gd name="T74" fmla="*/ 344 w 2119"/>
                <a:gd name="T75" fmla="*/ 1450 h 2516"/>
                <a:gd name="T76" fmla="*/ 330 w 2119"/>
                <a:gd name="T77" fmla="*/ 1303 h 2516"/>
                <a:gd name="T78" fmla="*/ 321 w 2119"/>
                <a:gd name="T79" fmla="*/ 1006 h 2516"/>
                <a:gd name="T80" fmla="*/ 315 w 2119"/>
                <a:gd name="T81" fmla="*/ 657 h 2516"/>
                <a:gd name="T82" fmla="*/ 333 w 2119"/>
                <a:gd name="T83" fmla="*/ 418 h 2516"/>
                <a:gd name="T84" fmla="*/ 405 w 2119"/>
                <a:gd name="T85" fmla="*/ 263 h 2516"/>
                <a:gd name="T86" fmla="*/ 517 w 2119"/>
                <a:gd name="T87" fmla="*/ 151 h 2516"/>
                <a:gd name="T88" fmla="*/ 652 w 2119"/>
                <a:gd name="T89" fmla="*/ 77 h 2516"/>
                <a:gd name="T90" fmla="*/ 789 w 2119"/>
                <a:gd name="T91" fmla="*/ 32 h 2516"/>
                <a:gd name="T92" fmla="*/ 914 w 2119"/>
                <a:gd name="T93" fmla="*/ 9 h 2516"/>
                <a:gd name="T94" fmla="*/ 1008 w 2119"/>
                <a:gd name="T95" fmla="*/ 1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19" h="2516">
                  <a:moveTo>
                    <a:pt x="1044" y="0"/>
                  </a:moveTo>
                  <a:lnTo>
                    <a:pt x="1067" y="0"/>
                  </a:lnTo>
                  <a:lnTo>
                    <a:pt x="1071" y="0"/>
                  </a:lnTo>
                  <a:lnTo>
                    <a:pt x="1084" y="0"/>
                  </a:lnTo>
                  <a:lnTo>
                    <a:pt x="1102" y="1"/>
                  </a:lnTo>
                  <a:lnTo>
                    <a:pt x="1121" y="2"/>
                  </a:lnTo>
                  <a:lnTo>
                    <a:pt x="1144" y="3"/>
                  </a:lnTo>
                  <a:lnTo>
                    <a:pt x="1169" y="6"/>
                  </a:lnTo>
                  <a:lnTo>
                    <a:pt x="1196" y="9"/>
                  </a:lnTo>
                  <a:lnTo>
                    <a:pt x="1225" y="13"/>
                  </a:lnTo>
                  <a:lnTo>
                    <a:pt x="1255" y="19"/>
                  </a:lnTo>
                  <a:lnTo>
                    <a:pt x="1288" y="25"/>
                  </a:lnTo>
                  <a:lnTo>
                    <a:pt x="1322" y="32"/>
                  </a:lnTo>
                  <a:lnTo>
                    <a:pt x="1355" y="41"/>
                  </a:lnTo>
                  <a:lnTo>
                    <a:pt x="1390" y="51"/>
                  </a:lnTo>
                  <a:lnTo>
                    <a:pt x="1424" y="63"/>
                  </a:lnTo>
                  <a:lnTo>
                    <a:pt x="1459" y="77"/>
                  </a:lnTo>
                  <a:lnTo>
                    <a:pt x="1494" y="92"/>
                  </a:lnTo>
                  <a:lnTo>
                    <a:pt x="1527" y="110"/>
                  </a:lnTo>
                  <a:lnTo>
                    <a:pt x="1561" y="129"/>
                  </a:lnTo>
                  <a:lnTo>
                    <a:pt x="1592" y="151"/>
                  </a:lnTo>
                  <a:lnTo>
                    <a:pt x="1624" y="175"/>
                  </a:lnTo>
                  <a:lnTo>
                    <a:pt x="1653" y="202"/>
                  </a:lnTo>
                  <a:lnTo>
                    <a:pt x="1679" y="230"/>
                  </a:lnTo>
                  <a:lnTo>
                    <a:pt x="1704" y="263"/>
                  </a:lnTo>
                  <a:lnTo>
                    <a:pt x="1728" y="297"/>
                  </a:lnTo>
                  <a:lnTo>
                    <a:pt x="1747" y="334"/>
                  </a:lnTo>
                  <a:lnTo>
                    <a:pt x="1765" y="375"/>
                  </a:lnTo>
                  <a:lnTo>
                    <a:pt x="1778" y="418"/>
                  </a:lnTo>
                  <a:lnTo>
                    <a:pt x="1788" y="464"/>
                  </a:lnTo>
                  <a:lnTo>
                    <a:pt x="1794" y="515"/>
                  </a:lnTo>
                  <a:lnTo>
                    <a:pt x="1796" y="568"/>
                  </a:lnTo>
                  <a:lnTo>
                    <a:pt x="1796" y="657"/>
                  </a:lnTo>
                  <a:lnTo>
                    <a:pt x="1795" y="747"/>
                  </a:lnTo>
                  <a:lnTo>
                    <a:pt x="1794" y="836"/>
                  </a:lnTo>
                  <a:lnTo>
                    <a:pt x="1792" y="922"/>
                  </a:lnTo>
                  <a:lnTo>
                    <a:pt x="1790" y="1006"/>
                  </a:lnTo>
                  <a:lnTo>
                    <a:pt x="1788" y="1087"/>
                  </a:lnTo>
                  <a:lnTo>
                    <a:pt x="1786" y="1163"/>
                  </a:lnTo>
                  <a:lnTo>
                    <a:pt x="1783" y="1236"/>
                  </a:lnTo>
                  <a:lnTo>
                    <a:pt x="1781" y="1303"/>
                  </a:lnTo>
                  <a:lnTo>
                    <a:pt x="1779" y="1362"/>
                  </a:lnTo>
                  <a:lnTo>
                    <a:pt x="1777" y="1415"/>
                  </a:lnTo>
                  <a:lnTo>
                    <a:pt x="1774" y="1434"/>
                  </a:lnTo>
                  <a:lnTo>
                    <a:pt x="1767" y="1450"/>
                  </a:lnTo>
                  <a:lnTo>
                    <a:pt x="1755" y="1464"/>
                  </a:lnTo>
                  <a:lnTo>
                    <a:pt x="1741" y="1475"/>
                  </a:lnTo>
                  <a:lnTo>
                    <a:pt x="1725" y="1482"/>
                  </a:lnTo>
                  <a:lnTo>
                    <a:pt x="1706" y="1485"/>
                  </a:lnTo>
                  <a:lnTo>
                    <a:pt x="1689" y="1483"/>
                  </a:lnTo>
                  <a:lnTo>
                    <a:pt x="1672" y="1477"/>
                  </a:lnTo>
                  <a:lnTo>
                    <a:pt x="1646" y="1466"/>
                  </a:lnTo>
                  <a:lnTo>
                    <a:pt x="1617" y="1455"/>
                  </a:lnTo>
                  <a:lnTo>
                    <a:pt x="1583" y="1444"/>
                  </a:lnTo>
                  <a:lnTo>
                    <a:pt x="1546" y="1434"/>
                  </a:lnTo>
                  <a:lnTo>
                    <a:pt x="1504" y="1425"/>
                  </a:lnTo>
                  <a:lnTo>
                    <a:pt x="1457" y="1418"/>
                  </a:lnTo>
                  <a:lnTo>
                    <a:pt x="1406" y="1410"/>
                  </a:lnTo>
                  <a:lnTo>
                    <a:pt x="1378" y="1444"/>
                  </a:lnTo>
                  <a:lnTo>
                    <a:pt x="1347" y="1475"/>
                  </a:lnTo>
                  <a:lnTo>
                    <a:pt x="1335" y="1490"/>
                  </a:lnTo>
                  <a:lnTo>
                    <a:pt x="1326" y="1507"/>
                  </a:lnTo>
                  <a:lnTo>
                    <a:pt x="1320" y="1525"/>
                  </a:lnTo>
                  <a:lnTo>
                    <a:pt x="1318" y="1545"/>
                  </a:lnTo>
                  <a:lnTo>
                    <a:pt x="1321" y="1571"/>
                  </a:lnTo>
                  <a:lnTo>
                    <a:pt x="1328" y="1595"/>
                  </a:lnTo>
                  <a:lnTo>
                    <a:pt x="1340" y="1617"/>
                  </a:lnTo>
                  <a:lnTo>
                    <a:pt x="1355" y="1635"/>
                  </a:lnTo>
                  <a:lnTo>
                    <a:pt x="1375" y="1652"/>
                  </a:lnTo>
                  <a:lnTo>
                    <a:pt x="1397" y="1664"/>
                  </a:lnTo>
                  <a:lnTo>
                    <a:pt x="1421" y="1671"/>
                  </a:lnTo>
                  <a:lnTo>
                    <a:pt x="1447" y="1674"/>
                  </a:lnTo>
                  <a:lnTo>
                    <a:pt x="1585" y="1674"/>
                  </a:lnTo>
                  <a:lnTo>
                    <a:pt x="1643" y="1677"/>
                  </a:lnTo>
                  <a:lnTo>
                    <a:pt x="1699" y="1686"/>
                  </a:lnTo>
                  <a:lnTo>
                    <a:pt x="1754" y="1700"/>
                  </a:lnTo>
                  <a:lnTo>
                    <a:pt x="1805" y="1720"/>
                  </a:lnTo>
                  <a:lnTo>
                    <a:pt x="1854" y="1745"/>
                  </a:lnTo>
                  <a:lnTo>
                    <a:pt x="1900" y="1776"/>
                  </a:lnTo>
                  <a:lnTo>
                    <a:pt x="1943" y="1810"/>
                  </a:lnTo>
                  <a:lnTo>
                    <a:pt x="1981" y="1848"/>
                  </a:lnTo>
                  <a:lnTo>
                    <a:pt x="2016" y="1890"/>
                  </a:lnTo>
                  <a:lnTo>
                    <a:pt x="2046" y="1935"/>
                  </a:lnTo>
                  <a:lnTo>
                    <a:pt x="2071" y="1983"/>
                  </a:lnTo>
                  <a:lnTo>
                    <a:pt x="2091" y="2035"/>
                  </a:lnTo>
                  <a:lnTo>
                    <a:pt x="2107" y="2088"/>
                  </a:lnTo>
                  <a:lnTo>
                    <a:pt x="2116" y="2145"/>
                  </a:lnTo>
                  <a:lnTo>
                    <a:pt x="2119" y="2202"/>
                  </a:lnTo>
                  <a:lnTo>
                    <a:pt x="2119" y="2348"/>
                  </a:lnTo>
                  <a:lnTo>
                    <a:pt x="2116" y="2379"/>
                  </a:lnTo>
                  <a:lnTo>
                    <a:pt x="2109" y="2407"/>
                  </a:lnTo>
                  <a:lnTo>
                    <a:pt x="2095" y="2433"/>
                  </a:lnTo>
                  <a:lnTo>
                    <a:pt x="2079" y="2456"/>
                  </a:lnTo>
                  <a:lnTo>
                    <a:pt x="2059" y="2477"/>
                  </a:lnTo>
                  <a:lnTo>
                    <a:pt x="2035" y="2493"/>
                  </a:lnTo>
                  <a:lnTo>
                    <a:pt x="2009" y="2505"/>
                  </a:lnTo>
                  <a:lnTo>
                    <a:pt x="1980" y="2513"/>
                  </a:lnTo>
                  <a:lnTo>
                    <a:pt x="1950" y="2516"/>
                  </a:lnTo>
                  <a:lnTo>
                    <a:pt x="169" y="2516"/>
                  </a:lnTo>
                  <a:lnTo>
                    <a:pt x="138" y="2513"/>
                  </a:lnTo>
                  <a:lnTo>
                    <a:pt x="110" y="2505"/>
                  </a:lnTo>
                  <a:lnTo>
                    <a:pt x="83" y="2493"/>
                  </a:lnTo>
                  <a:lnTo>
                    <a:pt x="60" y="2477"/>
                  </a:lnTo>
                  <a:lnTo>
                    <a:pt x="40" y="2456"/>
                  </a:lnTo>
                  <a:lnTo>
                    <a:pt x="23" y="2433"/>
                  </a:lnTo>
                  <a:lnTo>
                    <a:pt x="10" y="2407"/>
                  </a:lnTo>
                  <a:lnTo>
                    <a:pt x="3" y="2379"/>
                  </a:lnTo>
                  <a:lnTo>
                    <a:pt x="0" y="2348"/>
                  </a:lnTo>
                  <a:lnTo>
                    <a:pt x="0" y="2202"/>
                  </a:lnTo>
                  <a:lnTo>
                    <a:pt x="3" y="2145"/>
                  </a:lnTo>
                  <a:lnTo>
                    <a:pt x="12" y="2088"/>
                  </a:lnTo>
                  <a:lnTo>
                    <a:pt x="27" y="2035"/>
                  </a:lnTo>
                  <a:lnTo>
                    <a:pt x="48" y="1983"/>
                  </a:lnTo>
                  <a:lnTo>
                    <a:pt x="73" y="1935"/>
                  </a:lnTo>
                  <a:lnTo>
                    <a:pt x="103" y="1890"/>
                  </a:lnTo>
                  <a:lnTo>
                    <a:pt x="137" y="1848"/>
                  </a:lnTo>
                  <a:lnTo>
                    <a:pt x="176" y="1810"/>
                  </a:lnTo>
                  <a:lnTo>
                    <a:pt x="219" y="1776"/>
                  </a:lnTo>
                  <a:lnTo>
                    <a:pt x="265" y="1745"/>
                  </a:lnTo>
                  <a:lnTo>
                    <a:pt x="314" y="1720"/>
                  </a:lnTo>
                  <a:lnTo>
                    <a:pt x="366" y="1700"/>
                  </a:lnTo>
                  <a:lnTo>
                    <a:pt x="419" y="1686"/>
                  </a:lnTo>
                  <a:lnTo>
                    <a:pt x="475" y="1677"/>
                  </a:lnTo>
                  <a:lnTo>
                    <a:pt x="535" y="1674"/>
                  </a:lnTo>
                  <a:lnTo>
                    <a:pt x="672" y="1674"/>
                  </a:lnTo>
                  <a:lnTo>
                    <a:pt x="697" y="1671"/>
                  </a:lnTo>
                  <a:lnTo>
                    <a:pt x="722" y="1664"/>
                  </a:lnTo>
                  <a:lnTo>
                    <a:pt x="744" y="1652"/>
                  </a:lnTo>
                  <a:lnTo>
                    <a:pt x="764" y="1635"/>
                  </a:lnTo>
                  <a:lnTo>
                    <a:pt x="779" y="1617"/>
                  </a:lnTo>
                  <a:lnTo>
                    <a:pt x="791" y="1595"/>
                  </a:lnTo>
                  <a:lnTo>
                    <a:pt x="798" y="1571"/>
                  </a:lnTo>
                  <a:lnTo>
                    <a:pt x="801" y="1545"/>
                  </a:lnTo>
                  <a:lnTo>
                    <a:pt x="799" y="1525"/>
                  </a:lnTo>
                  <a:lnTo>
                    <a:pt x="793" y="1507"/>
                  </a:lnTo>
                  <a:lnTo>
                    <a:pt x="784" y="1490"/>
                  </a:lnTo>
                  <a:lnTo>
                    <a:pt x="772" y="1475"/>
                  </a:lnTo>
                  <a:lnTo>
                    <a:pt x="741" y="1444"/>
                  </a:lnTo>
                  <a:lnTo>
                    <a:pt x="713" y="1410"/>
                  </a:lnTo>
                  <a:lnTo>
                    <a:pt x="659" y="1416"/>
                  </a:lnTo>
                  <a:lnTo>
                    <a:pt x="611" y="1424"/>
                  </a:lnTo>
                  <a:lnTo>
                    <a:pt x="567" y="1433"/>
                  </a:lnTo>
                  <a:lnTo>
                    <a:pt x="529" y="1443"/>
                  </a:lnTo>
                  <a:lnTo>
                    <a:pt x="495" y="1454"/>
                  </a:lnTo>
                  <a:lnTo>
                    <a:pt x="465" y="1466"/>
                  </a:lnTo>
                  <a:lnTo>
                    <a:pt x="439" y="1477"/>
                  </a:lnTo>
                  <a:lnTo>
                    <a:pt x="422" y="1483"/>
                  </a:lnTo>
                  <a:lnTo>
                    <a:pt x="404" y="1485"/>
                  </a:lnTo>
                  <a:lnTo>
                    <a:pt x="386" y="1482"/>
                  </a:lnTo>
                  <a:lnTo>
                    <a:pt x="370" y="1475"/>
                  </a:lnTo>
                  <a:lnTo>
                    <a:pt x="355" y="1464"/>
                  </a:lnTo>
                  <a:lnTo>
                    <a:pt x="344" y="1450"/>
                  </a:lnTo>
                  <a:lnTo>
                    <a:pt x="337" y="1434"/>
                  </a:lnTo>
                  <a:lnTo>
                    <a:pt x="334" y="1415"/>
                  </a:lnTo>
                  <a:lnTo>
                    <a:pt x="332" y="1362"/>
                  </a:lnTo>
                  <a:lnTo>
                    <a:pt x="330" y="1303"/>
                  </a:lnTo>
                  <a:lnTo>
                    <a:pt x="327" y="1236"/>
                  </a:lnTo>
                  <a:lnTo>
                    <a:pt x="325" y="1163"/>
                  </a:lnTo>
                  <a:lnTo>
                    <a:pt x="323" y="1087"/>
                  </a:lnTo>
                  <a:lnTo>
                    <a:pt x="321" y="1006"/>
                  </a:lnTo>
                  <a:lnTo>
                    <a:pt x="319" y="922"/>
                  </a:lnTo>
                  <a:lnTo>
                    <a:pt x="317" y="836"/>
                  </a:lnTo>
                  <a:lnTo>
                    <a:pt x="316" y="747"/>
                  </a:lnTo>
                  <a:lnTo>
                    <a:pt x="315" y="657"/>
                  </a:lnTo>
                  <a:lnTo>
                    <a:pt x="315" y="568"/>
                  </a:lnTo>
                  <a:lnTo>
                    <a:pt x="317" y="515"/>
                  </a:lnTo>
                  <a:lnTo>
                    <a:pt x="323" y="464"/>
                  </a:lnTo>
                  <a:lnTo>
                    <a:pt x="333" y="418"/>
                  </a:lnTo>
                  <a:lnTo>
                    <a:pt x="346" y="375"/>
                  </a:lnTo>
                  <a:lnTo>
                    <a:pt x="363" y="334"/>
                  </a:lnTo>
                  <a:lnTo>
                    <a:pt x="383" y="297"/>
                  </a:lnTo>
                  <a:lnTo>
                    <a:pt x="405" y="263"/>
                  </a:lnTo>
                  <a:lnTo>
                    <a:pt x="431" y="230"/>
                  </a:lnTo>
                  <a:lnTo>
                    <a:pt x="458" y="202"/>
                  </a:lnTo>
                  <a:lnTo>
                    <a:pt x="487" y="175"/>
                  </a:lnTo>
                  <a:lnTo>
                    <a:pt x="517" y="151"/>
                  </a:lnTo>
                  <a:lnTo>
                    <a:pt x="550" y="129"/>
                  </a:lnTo>
                  <a:lnTo>
                    <a:pt x="582" y="110"/>
                  </a:lnTo>
                  <a:lnTo>
                    <a:pt x="617" y="92"/>
                  </a:lnTo>
                  <a:lnTo>
                    <a:pt x="652" y="77"/>
                  </a:lnTo>
                  <a:lnTo>
                    <a:pt x="686" y="63"/>
                  </a:lnTo>
                  <a:lnTo>
                    <a:pt x="721" y="51"/>
                  </a:lnTo>
                  <a:lnTo>
                    <a:pt x="755" y="41"/>
                  </a:lnTo>
                  <a:lnTo>
                    <a:pt x="789" y="32"/>
                  </a:lnTo>
                  <a:lnTo>
                    <a:pt x="823" y="25"/>
                  </a:lnTo>
                  <a:lnTo>
                    <a:pt x="854" y="19"/>
                  </a:lnTo>
                  <a:lnTo>
                    <a:pt x="885" y="13"/>
                  </a:lnTo>
                  <a:lnTo>
                    <a:pt x="914" y="9"/>
                  </a:lnTo>
                  <a:lnTo>
                    <a:pt x="941" y="6"/>
                  </a:lnTo>
                  <a:lnTo>
                    <a:pt x="966" y="3"/>
                  </a:lnTo>
                  <a:lnTo>
                    <a:pt x="989" y="2"/>
                  </a:lnTo>
                  <a:lnTo>
                    <a:pt x="1008" y="1"/>
                  </a:lnTo>
                  <a:lnTo>
                    <a:pt x="1025" y="0"/>
                  </a:lnTo>
                  <a:lnTo>
                    <a:pt x="1039" y="0"/>
                  </a:lnTo>
                  <a:lnTo>
                    <a:pt x="10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7" name="Freeform 643"/>
            <p:cNvSpPr>
              <a:spLocks/>
            </p:cNvSpPr>
            <p:nvPr/>
          </p:nvSpPr>
          <p:spPr bwMode="auto">
            <a:xfrm>
              <a:off x="3790" y="4063"/>
              <a:ext cx="1" cy="1"/>
            </a:xfrm>
            <a:custGeom>
              <a:avLst/>
              <a:gdLst>
                <a:gd name="T0" fmla="*/ 0 w 9"/>
                <a:gd name="T1" fmla="*/ 0 h 19"/>
                <a:gd name="T2" fmla="*/ 5 w 9"/>
                <a:gd name="T3" fmla="*/ 10 h 19"/>
                <a:gd name="T4" fmla="*/ 9 w 9"/>
                <a:gd name="T5" fmla="*/ 19 h 19"/>
                <a:gd name="T6" fmla="*/ 5 w 9"/>
                <a:gd name="T7" fmla="*/ 10 h 19"/>
                <a:gd name="T8" fmla="*/ 0 w 9"/>
                <a:gd name="T9" fmla="*/ 0 h 19"/>
              </a:gdLst>
              <a:ahLst/>
              <a:cxnLst>
                <a:cxn ang="0">
                  <a:pos x="T0" y="T1"/>
                </a:cxn>
                <a:cxn ang="0">
                  <a:pos x="T2" y="T3"/>
                </a:cxn>
                <a:cxn ang="0">
                  <a:pos x="T4" y="T5"/>
                </a:cxn>
                <a:cxn ang="0">
                  <a:pos x="T6" y="T7"/>
                </a:cxn>
                <a:cxn ang="0">
                  <a:pos x="T8" y="T9"/>
                </a:cxn>
              </a:cxnLst>
              <a:rect l="0" t="0" r="r" b="b"/>
              <a:pathLst>
                <a:path w="9" h="19">
                  <a:moveTo>
                    <a:pt x="0" y="0"/>
                  </a:moveTo>
                  <a:lnTo>
                    <a:pt x="5" y="10"/>
                  </a:lnTo>
                  <a:lnTo>
                    <a:pt x="9" y="19"/>
                  </a:lnTo>
                  <a:lnTo>
                    <a:pt x="5" y="1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8" name="Freeform 644"/>
            <p:cNvSpPr>
              <a:spLocks/>
            </p:cNvSpPr>
            <p:nvPr/>
          </p:nvSpPr>
          <p:spPr bwMode="auto">
            <a:xfrm>
              <a:off x="3768" y="3957"/>
              <a:ext cx="91" cy="27"/>
            </a:xfrm>
            <a:custGeom>
              <a:avLst/>
              <a:gdLst>
                <a:gd name="T0" fmla="*/ 0 w 1448"/>
                <a:gd name="T1" fmla="*/ 0 h 444"/>
                <a:gd name="T2" fmla="*/ 1323 w 1448"/>
                <a:gd name="T3" fmla="*/ 0 h 444"/>
                <a:gd name="T4" fmla="*/ 1348 w 1448"/>
                <a:gd name="T5" fmla="*/ 2 h 444"/>
                <a:gd name="T6" fmla="*/ 1372 w 1448"/>
                <a:gd name="T7" fmla="*/ 10 h 444"/>
                <a:gd name="T8" fmla="*/ 1393 w 1448"/>
                <a:gd name="T9" fmla="*/ 21 h 444"/>
                <a:gd name="T10" fmla="*/ 1411 w 1448"/>
                <a:gd name="T11" fmla="*/ 37 h 444"/>
                <a:gd name="T12" fmla="*/ 1427 w 1448"/>
                <a:gd name="T13" fmla="*/ 55 h 444"/>
                <a:gd name="T14" fmla="*/ 1439 w 1448"/>
                <a:gd name="T15" fmla="*/ 76 h 444"/>
                <a:gd name="T16" fmla="*/ 1446 w 1448"/>
                <a:gd name="T17" fmla="*/ 99 h 444"/>
                <a:gd name="T18" fmla="*/ 1448 w 1448"/>
                <a:gd name="T19" fmla="*/ 124 h 444"/>
                <a:gd name="T20" fmla="*/ 1448 w 1448"/>
                <a:gd name="T21" fmla="*/ 320 h 444"/>
                <a:gd name="T22" fmla="*/ 1446 w 1448"/>
                <a:gd name="T23" fmla="*/ 345 h 444"/>
                <a:gd name="T24" fmla="*/ 1439 w 1448"/>
                <a:gd name="T25" fmla="*/ 368 h 444"/>
                <a:gd name="T26" fmla="*/ 1427 w 1448"/>
                <a:gd name="T27" fmla="*/ 390 h 444"/>
                <a:gd name="T28" fmla="*/ 1411 w 1448"/>
                <a:gd name="T29" fmla="*/ 408 h 444"/>
                <a:gd name="T30" fmla="*/ 1393 w 1448"/>
                <a:gd name="T31" fmla="*/ 423 h 444"/>
                <a:gd name="T32" fmla="*/ 1372 w 1448"/>
                <a:gd name="T33" fmla="*/ 435 h 444"/>
                <a:gd name="T34" fmla="*/ 1348 w 1448"/>
                <a:gd name="T35" fmla="*/ 442 h 444"/>
                <a:gd name="T36" fmla="*/ 1323 w 1448"/>
                <a:gd name="T37" fmla="*/ 444 h 444"/>
                <a:gd name="T38" fmla="*/ 91 w 1448"/>
                <a:gd name="T39" fmla="*/ 444 h 444"/>
                <a:gd name="T40" fmla="*/ 91 w 1448"/>
                <a:gd name="T41" fmla="*/ 346 h 444"/>
                <a:gd name="T42" fmla="*/ 89 w 1448"/>
                <a:gd name="T43" fmla="*/ 282 h 444"/>
                <a:gd name="T44" fmla="*/ 81 w 1448"/>
                <a:gd name="T45" fmla="*/ 220 h 444"/>
                <a:gd name="T46" fmla="*/ 67 w 1448"/>
                <a:gd name="T47" fmla="*/ 162 h 444"/>
                <a:gd name="T48" fmla="*/ 50 w 1448"/>
                <a:gd name="T49" fmla="*/ 105 h 444"/>
                <a:gd name="T50" fmla="*/ 28 w 1448"/>
                <a:gd name="T51" fmla="*/ 52 h 444"/>
                <a:gd name="T52" fmla="*/ 0 w 1448"/>
                <a:gd name="T53"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8" h="444">
                  <a:moveTo>
                    <a:pt x="0" y="0"/>
                  </a:moveTo>
                  <a:lnTo>
                    <a:pt x="1323" y="0"/>
                  </a:lnTo>
                  <a:lnTo>
                    <a:pt x="1348" y="2"/>
                  </a:lnTo>
                  <a:lnTo>
                    <a:pt x="1372" y="10"/>
                  </a:lnTo>
                  <a:lnTo>
                    <a:pt x="1393" y="21"/>
                  </a:lnTo>
                  <a:lnTo>
                    <a:pt x="1411" y="37"/>
                  </a:lnTo>
                  <a:lnTo>
                    <a:pt x="1427" y="55"/>
                  </a:lnTo>
                  <a:lnTo>
                    <a:pt x="1439" y="76"/>
                  </a:lnTo>
                  <a:lnTo>
                    <a:pt x="1446" y="99"/>
                  </a:lnTo>
                  <a:lnTo>
                    <a:pt x="1448" y="124"/>
                  </a:lnTo>
                  <a:lnTo>
                    <a:pt x="1448" y="320"/>
                  </a:lnTo>
                  <a:lnTo>
                    <a:pt x="1446" y="345"/>
                  </a:lnTo>
                  <a:lnTo>
                    <a:pt x="1439" y="368"/>
                  </a:lnTo>
                  <a:lnTo>
                    <a:pt x="1427" y="390"/>
                  </a:lnTo>
                  <a:lnTo>
                    <a:pt x="1411" y="408"/>
                  </a:lnTo>
                  <a:lnTo>
                    <a:pt x="1393" y="423"/>
                  </a:lnTo>
                  <a:lnTo>
                    <a:pt x="1372" y="435"/>
                  </a:lnTo>
                  <a:lnTo>
                    <a:pt x="1348" y="442"/>
                  </a:lnTo>
                  <a:lnTo>
                    <a:pt x="1323" y="444"/>
                  </a:lnTo>
                  <a:lnTo>
                    <a:pt x="91" y="444"/>
                  </a:lnTo>
                  <a:lnTo>
                    <a:pt x="91" y="346"/>
                  </a:lnTo>
                  <a:lnTo>
                    <a:pt x="89" y="282"/>
                  </a:lnTo>
                  <a:lnTo>
                    <a:pt x="81" y="220"/>
                  </a:lnTo>
                  <a:lnTo>
                    <a:pt x="67" y="162"/>
                  </a:lnTo>
                  <a:lnTo>
                    <a:pt x="50" y="105"/>
                  </a:lnTo>
                  <a:lnTo>
                    <a:pt x="28" y="5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9" name="Freeform 645"/>
            <p:cNvSpPr>
              <a:spLocks/>
            </p:cNvSpPr>
            <p:nvPr/>
          </p:nvSpPr>
          <p:spPr bwMode="auto">
            <a:xfrm>
              <a:off x="3772" y="4007"/>
              <a:ext cx="87" cy="28"/>
            </a:xfrm>
            <a:custGeom>
              <a:avLst/>
              <a:gdLst>
                <a:gd name="T0" fmla="*/ 23 w 1386"/>
                <a:gd name="T1" fmla="*/ 0 h 443"/>
                <a:gd name="T2" fmla="*/ 1261 w 1386"/>
                <a:gd name="T3" fmla="*/ 0 h 443"/>
                <a:gd name="T4" fmla="*/ 1286 w 1386"/>
                <a:gd name="T5" fmla="*/ 2 h 443"/>
                <a:gd name="T6" fmla="*/ 1310 w 1386"/>
                <a:gd name="T7" fmla="*/ 9 h 443"/>
                <a:gd name="T8" fmla="*/ 1331 w 1386"/>
                <a:gd name="T9" fmla="*/ 21 h 443"/>
                <a:gd name="T10" fmla="*/ 1349 w 1386"/>
                <a:gd name="T11" fmla="*/ 37 h 443"/>
                <a:gd name="T12" fmla="*/ 1365 w 1386"/>
                <a:gd name="T13" fmla="*/ 55 h 443"/>
                <a:gd name="T14" fmla="*/ 1376 w 1386"/>
                <a:gd name="T15" fmla="*/ 76 h 443"/>
                <a:gd name="T16" fmla="*/ 1383 w 1386"/>
                <a:gd name="T17" fmla="*/ 98 h 443"/>
                <a:gd name="T18" fmla="*/ 1386 w 1386"/>
                <a:gd name="T19" fmla="*/ 123 h 443"/>
                <a:gd name="T20" fmla="*/ 1386 w 1386"/>
                <a:gd name="T21" fmla="*/ 320 h 443"/>
                <a:gd name="T22" fmla="*/ 1383 w 1386"/>
                <a:gd name="T23" fmla="*/ 345 h 443"/>
                <a:gd name="T24" fmla="*/ 1376 w 1386"/>
                <a:gd name="T25" fmla="*/ 368 h 443"/>
                <a:gd name="T26" fmla="*/ 1365 w 1386"/>
                <a:gd name="T27" fmla="*/ 390 h 443"/>
                <a:gd name="T28" fmla="*/ 1349 w 1386"/>
                <a:gd name="T29" fmla="*/ 408 h 443"/>
                <a:gd name="T30" fmla="*/ 1331 w 1386"/>
                <a:gd name="T31" fmla="*/ 423 h 443"/>
                <a:gd name="T32" fmla="*/ 1310 w 1386"/>
                <a:gd name="T33" fmla="*/ 434 h 443"/>
                <a:gd name="T34" fmla="*/ 1286 w 1386"/>
                <a:gd name="T35" fmla="*/ 441 h 443"/>
                <a:gd name="T36" fmla="*/ 1261 w 1386"/>
                <a:gd name="T37" fmla="*/ 443 h 443"/>
                <a:gd name="T38" fmla="*/ 0 w 1386"/>
                <a:gd name="T39" fmla="*/ 443 h 443"/>
                <a:gd name="T40" fmla="*/ 6 w 1386"/>
                <a:gd name="T41" fmla="*/ 418 h 443"/>
                <a:gd name="T42" fmla="*/ 9 w 1386"/>
                <a:gd name="T43" fmla="*/ 392 h 443"/>
                <a:gd name="T44" fmla="*/ 12 w 1386"/>
                <a:gd name="T45" fmla="*/ 341 h 443"/>
                <a:gd name="T46" fmla="*/ 14 w 1386"/>
                <a:gd name="T47" fmla="*/ 285 h 443"/>
                <a:gd name="T48" fmla="*/ 16 w 1386"/>
                <a:gd name="T49" fmla="*/ 221 h 443"/>
                <a:gd name="T50" fmla="*/ 19 w 1386"/>
                <a:gd name="T51" fmla="*/ 151 h 443"/>
                <a:gd name="T52" fmla="*/ 21 w 1386"/>
                <a:gd name="T53" fmla="*/ 78 h 443"/>
                <a:gd name="T54" fmla="*/ 23 w 1386"/>
                <a:gd name="T55"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86" h="443">
                  <a:moveTo>
                    <a:pt x="23" y="0"/>
                  </a:moveTo>
                  <a:lnTo>
                    <a:pt x="1261" y="0"/>
                  </a:lnTo>
                  <a:lnTo>
                    <a:pt x="1286" y="2"/>
                  </a:lnTo>
                  <a:lnTo>
                    <a:pt x="1310" y="9"/>
                  </a:lnTo>
                  <a:lnTo>
                    <a:pt x="1331" y="21"/>
                  </a:lnTo>
                  <a:lnTo>
                    <a:pt x="1349" y="37"/>
                  </a:lnTo>
                  <a:lnTo>
                    <a:pt x="1365" y="55"/>
                  </a:lnTo>
                  <a:lnTo>
                    <a:pt x="1376" y="76"/>
                  </a:lnTo>
                  <a:lnTo>
                    <a:pt x="1383" y="98"/>
                  </a:lnTo>
                  <a:lnTo>
                    <a:pt x="1386" y="123"/>
                  </a:lnTo>
                  <a:lnTo>
                    <a:pt x="1386" y="320"/>
                  </a:lnTo>
                  <a:lnTo>
                    <a:pt x="1383" y="345"/>
                  </a:lnTo>
                  <a:lnTo>
                    <a:pt x="1376" y="368"/>
                  </a:lnTo>
                  <a:lnTo>
                    <a:pt x="1365" y="390"/>
                  </a:lnTo>
                  <a:lnTo>
                    <a:pt x="1349" y="408"/>
                  </a:lnTo>
                  <a:lnTo>
                    <a:pt x="1331" y="423"/>
                  </a:lnTo>
                  <a:lnTo>
                    <a:pt x="1310" y="434"/>
                  </a:lnTo>
                  <a:lnTo>
                    <a:pt x="1286" y="441"/>
                  </a:lnTo>
                  <a:lnTo>
                    <a:pt x="1261" y="443"/>
                  </a:lnTo>
                  <a:lnTo>
                    <a:pt x="0" y="443"/>
                  </a:lnTo>
                  <a:lnTo>
                    <a:pt x="6" y="418"/>
                  </a:lnTo>
                  <a:lnTo>
                    <a:pt x="9" y="392"/>
                  </a:lnTo>
                  <a:lnTo>
                    <a:pt x="12" y="341"/>
                  </a:lnTo>
                  <a:lnTo>
                    <a:pt x="14" y="285"/>
                  </a:lnTo>
                  <a:lnTo>
                    <a:pt x="16" y="221"/>
                  </a:lnTo>
                  <a:lnTo>
                    <a:pt x="19" y="151"/>
                  </a:lnTo>
                  <a:lnTo>
                    <a:pt x="21" y="78"/>
                  </a:lnTo>
                  <a:lnTo>
                    <a:pt x="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0" name="Freeform 646"/>
            <p:cNvSpPr>
              <a:spLocks/>
            </p:cNvSpPr>
            <p:nvPr/>
          </p:nvSpPr>
          <p:spPr bwMode="auto">
            <a:xfrm>
              <a:off x="3787" y="4058"/>
              <a:ext cx="72" cy="27"/>
            </a:xfrm>
            <a:custGeom>
              <a:avLst/>
              <a:gdLst>
                <a:gd name="T0" fmla="*/ 0 w 1140"/>
                <a:gd name="T1" fmla="*/ 0 h 445"/>
                <a:gd name="T2" fmla="*/ 1015 w 1140"/>
                <a:gd name="T3" fmla="*/ 0 h 445"/>
                <a:gd name="T4" fmla="*/ 1040 w 1140"/>
                <a:gd name="T5" fmla="*/ 3 h 445"/>
                <a:gd name="T6" fmla="*/ 1064 w 1140"/>
                <a:gd name="T7" fmla="*/ 10 h 445"/>
                <a:gd name="T8" fmla="*/ 1085 w 1140"/>
                <a:gd name="T9" fmla="*/ 21 h 445"/>
                <a:gd name="T10" fmla="*/ 1103 w 1140"/>
                <a:gd name="T11" fmla="*/ 36 h 445"/>
                <a:gd name="T12" fmla="*/ 1119 w 1140"/>
                <a:gd name="T13" fmla="*/ 56 h 445"/>
                <a:gd name="T14" fmla="*/ 1130 w 1140"/>
                <a:gd name="T15" fmla="*/ 76 h 445"/>
                <a:gd name="T16" fmla="*/ 1137 w 1140"/>
                <a:gd name="T17" fmla="*/ 100 h 445"/>
                <a:gd name="T18" fmla="*/ 1140 w 1140"/>
                <a:gd name="T19" fmla="*/ 124 h 445"/>
                <a:gd name="T20" fmla="*/ 1140 w 1140"/>
                <a:gd name="T21" fmla="*/ 321 h 445"/>
                <a:gd name="T22" fmla="*/ 1137 w 1140"/>
                <a:gd name="T23" fmla="*/ 345 h 445"/>
                <a:gd name="T24" fmla="*/ 1130 w 1140"/>
                <a:gd name="T25" fmla="*/ 369 h 445"/>
                <a:gd name="T26" fmla="*/ 1119 w 1140"/>
                <a:gd name="T27" fmla="*/ 389 h 445"/>
                <a:gd name="T28" fmla="*/ 1103 w 1140"/>
                <a:gd name="T29" fmla="*/ 409 h 445"/>
                <a:gd name="T30" fmla="*/ 1085 w 1140"/>
                <a:gd name="T31" fmla="*/ 424 h 445"/>
                <a:gd name="T32" fmla="*/ 1064 w 1140"/>
                <a:gd name="T33" fmla="*/ 435 h 445"/>
                <a:gd name="T34" fmla="*/ 1040 w 1140"/>
                <a:gd name="T35" fmla="*/ 442 h 445"/>
                <a:gd name="T36" fmla="*/ 1015 w 1140"/>
                <a:gd name="T37" fmla="*/ 445 h 445"/>
                <a:gd name="T38" fmla="*/ 106 w 1140"/>
                <a:gd name="T39" fmla="*/ 445 h 445"/>
                <a:gd name="T40" fmla="*/ 106 w 1140"/>
                <a:gd name="T41" fmla="*/ 363 h 445"/>
                <a:gd name="T42" fmla="*/ 104 w 1140"/>
                <a:gd name="T43" fmla="*/ 313 h 445"/>
                <a:gd name="T44" fmla="*/ 98 w 1140"/>
                <a:gd name="T45" fmla="*/ 263 h 445"/>
                <a:gd name="T46" fmla="*/ 92 w 1140"/>
                <a:gd name="T47" fmla="*/ 235 h 445"/>
                <a:gd name="T48" fmla="*/ 85 w 1140"/>
                <a:gd name="T49" fmla="*/ 207 h 445"/>
                <a:gd name="T50" fmla="*/ 81 w 1140"/>
                <a:gd name="T51" fmla="*/ 188 h 445"/>
                <a:gd name="T52" fmla="*/ 77 w 1140"/>
                <a:gd name="T53" fmla="*/ 169 h 445"/>
                <a:gd name="T54" fmla="*/ 65 w 1140"/>
                <a:gd name="T55" fmla="*/ 134 h 445"/>
                <a:gd name="T56" fmla="*/ 52 w 1140"/>
                <a:gd name="T57" fmla="*/ 100 h 445"/>
                <a:gd name="T58" fmla="*/ 48 w 1140"/>
                <a:gd name="T59" fmla="*/ 91 h 445"/>
                <a:gd name="T60" fmla="*/ 43 w 1140"/>
                <a:gd name="T61" fmla="*/ 81 h 445"/>
                <a:gd name="T62" fmla="*/ 26 w 1140"/>
                <a:gd name="T63" fmla="*/ 48 h 445"/>
                <a:gd name="T64" fmla="*/ 7 w 1140"/>
                <a:gd name="T65" fmla="*/ 14 h 445"/>
                <a:gd name="T66" fmla="*/ 5 w 1140"/>
                <a:gd name="T67" fmla="*/ 9 h 445"/>
                <a:gd name="T68" fmla="*/ 2 w 1140"/>
                <a:gd name="T69" fmla="*/ 5 h 445"/>
                <a:gd name="T70" fmla="*/ 0 w 1140"/>
                <a:gd name="T71" fmla="*/ 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0" h="445">
                  <a:moveTo>
                    <a:pt x="0" y="0"/>
                  </a:moveTo>
                  <a:lnTo>
                    <a:pt x="1015" y="0"/>
                  </a:lnTo>
                  <a:lnTo>
                    <a:pt x="1040" y="3"/>
                  </a:lnTo>
                  <a:lnTo>
                    <a:pt x="1064" y="10"/>
                  </a:lnTo>
                  <a:lnTo>
                    <a:pt x="1085" y="21"/>
                  </a:lnTo>
                  <a:lnTo>
                    <a:pt x="1103" y="36"/>
                  </a:lnTo>
                  <a:lnTo>
                    <a:pt x="1119" y="56"/>
                  </a:lnTo>
                  <a:lnTo>
                    <a:pt x="1130" y="76"/>
                  </a:lnTo>
                  <a:lnTo>
                    <a:pt x="1137" y="100"/>
                  </a:lnTo>
                  <a:lnTo>
                    <a:pt x="1140" y="124"/>
                  </a:lnTo>
                  <a:lnTo>
                    <a:pt x="1140" y="321"/>
                  </a:lnTo>
                  <a:lnTo>
                    <a:pt x="1137" y="345"/>
                  </a:lnTo>
                  <a:lnTo>
                    <a:pt x="1130" y="369"/>
                  </a:lnTo>
                  <a:lnTo>
                    <a:pt x="1119" y="389"/>
                  </a:lnTo>
                  <a:lnTo>
                    <a:pt x="1103" y="409"/>
                  </a:lnTo>
                  <a:lnTo>
                    <a:pt x="1085" y="424"/>
                  </a:lnTo>
                  <a:lnTo>
                    <a:pt x="1064" y="435"/>
                  </a:lnTo>
                  <a:lnTo>
                    <a:pt x="1040" y="442"/>
                  </a:lnTo>
                  <a:lnTo>
                    <a:pt x="1015" y="445"/>
                  </a:lnTo>
                  <a:lnTo>
                    <a:pt x="106" y="445"/>
                  </a:lnTo>
                  <a:lnTo>
                    <a:pt x="106" y="363"/>
                  </a:lnTo>
                  <a:lnTo>
                    <a:pt x="104" y="313"/>
                  </a:lnTo>
                  <a:lnTo>
                    <a:pt x="98" y="263"/>
                  </a:lnTo>
                  <a:lnTo>
                    <a:pt x="92" y="235"/>
                  </a:lnTo>
                  <a:lnTo>
                    <a:pt x="85" y="207"/>
                  </a:lnTo>
                  <a:lnTo>
                    <a:pt x="81" y="188"/>
                  </a:lnTo>
                  <a:lnTo>
                    <a:pt x="77" y="169"/>
                  </a:lnTo>
                  <a:lnTo>
                    <a:pt x="65" y="134"/>
                  </a:lnTo>
                  <a:lnTo>
                    <a:pt x="52" y="100"/>
                  </a:lnTo>
                  <a:lnTo>
                    <a:pt x="48" y="91"/>
                  </a:lnTo>
                  <a:lnTo>
                    <a:pt x="43" y="81"/>
                  </a:lnTo>
                  <a:lnTo>
                    <a:pt x="26" y="48"/>
                  </a:lnTo>
                  <a:lnTo>
                    <a:pt x="7" y="14"/>
                  </a:lnTo>
                  <a:lnTo>
                    <a:pt x="5" y="9"/>
                  </a:lnTo>
                  <a:lnTo>
                    <a:pt x="2" y="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01" name="Group 649"/>
          <p:cNvGrpSpPr>
            <a:grpSpLocks noChangeAspect="1"/>
          </p:cNvGrpSpPr>
          <p:nvPr/>
        </p:nvGrpSpPr>
        <p:grpSpPr bwMode="auto">
          <a:xfrm>
            <a:off x="4739560" y="4427267"/>
            <a:ext cx="201965" cy="197707"/>
            <a:chOff x="4179" y="3861"/>
            <a:chExt cx="332" cy="325"/>
          </a:xfrm>
          <a:solidFill>
            <a:schemeClr val="tx1">
              <a:lumMod val="65000"/>
              <a:lumOff val="35000"/>
            </a:schemeClr>
          </a:solidFill>
        </p:grpSpPr>
        <p:sp>
          <p:nvSpPr>
            <p:cNvPr id="704" name="Freeform 651"/>
            <p:cNvSpPr>
              <a:spLocks/>
            </p:cNvSpPr>
            <p:nvPr/>
          </p:nvSpPr>
          <p:spPr bwMode="auto">
            <a:xfrm>
              <a:off x="4302" y="3926"/>
              <a:ext cx="23" cy="46"/>
            </a:xfrm>
            <a:custGeom>
              <a:avLst/>
              <a:gdLst>
                <a:gd name="T0" fmla="*/ 96 w 236"/>
                <a:gd name="T1" fmla="*/ 0 h 458"/>
                <a:gd name="T2" fmla="*/ 140 w 236"/>
                <a:gd name="T3" fmla="*/ 0 h 458"/>
                <a:gd name="T4" fmla="*/ 163 w 236"/>
                <a:gd name="T5" fmla="*/ 2 h 458"/>
                <a:gd name="T6" fmla="*/ 182 w 236"/>
                <a:gd name="T7" fmla="*/ 8 h 458"/>
                <a:gd name="T8" fmla="*/ 200 w 236"/>
                <a:gd name="T9" fmla="*/ 19 h 458"/>
                <a:gd name="T10" fmla="*/ 215 w 236"/>
                <a:gd name="T11" fmla="*/ 33 h 458"/>
                <a:gd name="T12" fmla="*/ 226 w 236"/>
                <a:gd name="T13" fmla="*/ 49 h 458"/>
                <a:gd name="T14" fmla="*/ 233 w 236"/>
                <a:gd name="T15" fmla="*/ 67 h 458"/>
                <a:gd name="T16" fmla="*/ 236 w 236"/>
                <a:gd name="T17" fmla="*/ 88 h 458"/>
                <a:gd name="T18" fmla="*/ 236 w 236"/>
                <a:gd name="T19" fmla="*/ 458 h 458"/>
                <a:gd name="T20" fmla="*/ 0 w 236"/>
                <a:gd name="T21" fmla="*/ 458 h 458"/>
                <a:gd name="T22" fmla="*/ 0 w 236"/>
                <a:gd name="T23" fmla="*/ 88 h 458"/>
                <a:gd name="T24" fmla="*/ 3 w 236"/>
                <a:gd name="T25" fmla="*/ 67 h 458"/>
                <a:gd name="T26" fmla="*/ 10 w 236"/>
                <a:gd name="T27" fmla="*/ 49 h 458"/>
                <a:gd name="T28" fmla="*/ 21 w 236"/>
                <a:gd name="T29" fmla="*/ 33 h 458"/>
                <a:gd name="T30" fmla="*/ 36 w 236"/>
                <a:gd name="T31" fmla="*/ 19 h 458"/>
                <a:gd name="T32" fmla="*/ 54 w 236"/>
                <a:gd name="T33" fmla="*/ 8 h 458"/>
                <a:gd name="T34" fmla="*/ 73 w 236"/>
                <a:gd name="T35" fmla="*/ 2 h 458"/>
                <a:gd name="T36" fmla="*/ 96 w 236"/>
                <a:gd name="T37"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458">
                  <a:moveTo>
                    <a:pt x="96" y="0"/>
                  </a:moveTo>
                  <a:lnTo>
                    <a:pt x="140" y="0"/>
                  </a:lnTo>
                  <a:lnTo>
                    <a:pt x="163" y="2"/>
                  </a:lnTo>
                  <a:lnTo>
                    <a:pt x="182" y="8"/>
                  </a:lnTo>
                  <a:lnTo>
                    <a:pt x="200" y="19"/>
                  </a:lnTo>
                  <a:lnTo>
                    <a:pt x="215" y="33"/>
                  </a:lnTo>
                  <a:lnTo>
                    <a:pt x="226" y="49"/>
                  </a:lnTo>
                  <a:lnTo>
                    <a:pt x="233" y="67"/>
                  </a:lnTo>
                  <a:lnTo>
                    <a:pt x="236" y="88"/>
                  </a:lnTo>
                  <a:lnTo>
                    <a:pt x="236" y="458"/>
                  </a:lnTo>
                  <a:lnTo>
                    <a:pt x="0" y="458"/>
                  </a:lnTo>
                  <a:lnTo>
                    <a:pt x="0" y="88"/>
                  </a:lnTo>
                  <a:lnTo>
                    <a:pt x="3" y="67"/>
                  </a:lnTo>
                  <a:lnTo>
                    <a:pt x="10" y="49"/>
                  </a:lnTo>
                  <a:lnTo>
                    <a:pt x="21" y="33"/>
                  </a:lnTo>
                  <a:lnTo>
                    <a:pt x="36" y="19"/>
                  </a:lnTo>
                  <a:lnTo>
                    <a:pt x="54" y="8"/>
                  </a:lnTo>
                  <a:lnTo>
                    <a:pt x="73" y="2"/>
                  </a:lnTo>
                  <a:lnTo>
                    <a:pt x="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5" name="Freeform 652"/>
            <p:cNvSpPr>
              <a:spLocks/>
            </p:cNvSpPr>
            <p:nvPr/>
          </p:nvSpPr>
          <p:spPr bwMode="auto">
            <a:xfrm>
              <a:off x="4365" y="3926"/>
              <a:ext cx="24" cy="46"/>
            </a:xfrm>
            <a:custGeom>
              <a:avLst/>
              <a:gdLst>
                <a:gd name="T0" fmla="*/ 96 w 236"/>
                <a:gd name="T1" fmla="*/ 0 h 458"/>
                <a:gd name="T2" fmla="*/ 141 w 236"/>
                <a:gd name="T3" fmla="*/ 0 h 458"/>
                <a:gd name="T4" fmla="*/ 163 w 236"/>
                <a:gd name="T5" fmla="*/ 2 h 458"/>
                <a:gd name="T6" fmla="*/ 183 w 236"/>
                <a:gd name="T7" fmla="*/ 8 h 458"/>
                <a:gd name="T8" fmla="*/ 201 w 236"/>
                <a:gd name="T9" fmla="*/ 19 h 458"/>
                <a:gd name="T10" fmla="*/ 215 w 236"/>
                <a:gd name="T11" fmla="*/ 33 h 458"/>
                <a:gd name="T12" fmla="*/ 226 w 236"/>
                <a:gd name="T13" fmla="*/ 49 h 458"/>
                <a:gd name="T14" fmla="*/ 233 w 236"/>
                <a:gd name="T15" fmla="*/ 67 h 458"/>
                <a:gd name="T16" fmla="*/ 236 w 236"/>
                <a:gd name="T17" fmla="*/ 88 h 458"/>
                <a:gd name="T18" fmla="*/ 236 w 236"/>
                <a:gd name="T19" fmla="*/ 458 h 458"/>
                <a:gd name="T20" fmla="*/ 0 w 236"/>
                <a:gd name="T21" fmla="*/ 458 h 458"/>
                <a:gd name="T22" fmla="*/ 0 w 236"/>
                <a:gd name="T23" fmla="*/ 88 h 458"/>
                <a:gd name="T24" fmla="*/ 3 w 236"/>
                <a:gd name="T25" fmla="*/ 67 h 458"/>
                <a:gd name="T26" fmla="*/ 10 w 236"/>
                <a:gd name="T27" fmla="*/ 49 h 458"/>
                <a:gd name="T28" fmla="*/ 22 w 236"/>
                <a:gd name="T29" fmla="*/ 33 h 458"/>
                <a:gd name="T30" fmla="*/ 36 w 236"/>
                <a:gd name="T31" fmla="*/ 19 h 458"/>
                <a:gd name="T32" fmla="*/ 54 w 236"/>
                <a:gd name="T33" fmla="*/ 8 h 458"/>
                <a:gd name="T34" fmla="*/ 75 w 236"/>
                <a:gd name="T35" fmla="*/ 2 h 458"/>
                <a:gd name="T36" fmla="*/ 96 w 236"/>
                <a:gd name="T37"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458">
                  <a:moveTo>
                    <a:pt x="96" y="0"/>
                  </a:moveTo>
                  <a:lnTo>
                    <a:pt x="141" y="0"/>
                  </a:lnTo>
                  <a:lnTo>
                    <a:pt x="163" y="2"/>
                  </a:lnTo>
                  <a:lnTo>
                    <a:pt x="183" y="8"/>
                  </a:lnTo>
                  <a:lnTo>
                    <a:pt x="201" y="19"/>
                  </a:lnTo>
                  <a:lnTo>
                    <a:pt x="215" y="33"/>
                  </a:lnTo>
                  <a:lnTo>
                    <a:pt x="226" y="49"/>
                  </a:lnTo>
                  <a:lnTo>
                    <a:pt x="233" y="67"/>
                  </a:lnTo>
                  <a:lnTo>
                    <a:pt x="236" y="88"/>
                  </a:lnTo>
                  <a:lnTo>
                    <a:pt x="236" y="458"/>
                  </a:lnTo>
                  <a:lnTo>
                    <a:pt x="0" y="458"/>
                  </a:lnTo>
                  <a:lnTo>
                    <a:pt x="0" y="88"/>
                  </a:lnTo>
                  <a:lnTo>
                    <a:pt x="3" y="67"/>
                  </a:lnTo>
                  <a:lnTo>
                    <a:pt x="10" y="49"/>
                  </a:lnTo>
                  <a:lnTo>
                    <a:pt x="22" y="33"/>
                  </a:lnTo>
                  <a:lnTo>
                    <a:pt x="36" y="19"/>
                  </a:lnTo>
                  <a:lnTo>
                    <a:pt x="54" y="8"/>
                  </a:lnTo>
                  <a:lnTo>
                    <a:pt x="75" y="2"/>
                  </a:lnTo>
                  <a:lnTo>
                    <a:pt x="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6" name="Freeform 653"/>
            <p:cNvSpPr>
              <a:spLocks/>
            </p:cNvSpPr>
            <p:nvPr/>
          </p:nvSpPr>
          <p:spPr bwMode="auto">
            <a:xfrm>
              <a:off x="4179" y="3861"/>
              <a:ext cx="332" cy="325"/>
            </a:xfrm>
            <a:custGeom>
              <a:avLst/>
              <a:gdLst>
                <a:gd name="T0" fmla="*/ 1970 w 3322"/>
                <a:gd name="T1" fmla="*/ 28 h 3248"/>
                <a:gd name="T2" fmla="*/ 2442 w 3322"/>
                <a:gd name="T3" fmla="*/ 194 h 3248"/>
                <a:gd name="T4" fmla="*/ 2836 w 3322"/>
                <a:gd name="T5" fmla="*/ 486 h 3248"/>
                <a:gd name="T6" fmla="*/ 3128 w 3322"/>
                <a:gd name="T7" fmla="*/ 880 h 3248"/>
                <a:gd name="T8" fmla="*/ 3294 w 3322"/>
                <a:gd name="T9" fmla="*/ 1352 h 3248"/>
                <a:gd name="T10" fmla="*/ 3312 w 3322"/>
                <a:gd name="T11" fmla="*/ 1850 h 3248"/>
                <a:gd name="T12" fmla="*/ 3196 w 3322"/>
                <a:gd name="T13" fmla="*/ 2299 h 3248"/>
                <a:gd name="T14" fmla="*/ 2960 w 3322"/>
                <a:gd name="T15" fmla="*/ 2698 h 3248"/>
                <a:gd name="T16" fmla="*/ 2808 w 3322"/>
                <a:gd name="T17" fmla="*/ 2861 h 3248"/>
                <a:gd name="T18" fmla="*/ 2697 w 3322"/>
                <a:gd name="T19" fmla="*/ 2949 h 3248"/>
                <a:gd name="T20" fmla="*/ 2520 w 3322"/>
                <a:gd name="T21" fmla="*/ 3065 h 3248"/>
                <a:gd name="T22" fmla="*/ 2306 w 3322"/>
                <a:gd name="T23" fmla="*/ 3162 h 3248"/>
                <a:gd name="T24" fmla="*/ 2073 w 3322"/>
                <a:gd name="T25" fmla="*/ 3190 h 3248"/>
                <a:gd name="T26" fmla="*/ 1831 w 3322"/>
                <a:gd name="T27" fmla="*/ 3110 h 3248"/>
                <a:gd name="T28" fmla="*/ 1644 w 3322"/>
                <a:gd name="T29" fmla="*/ 2919 h 3248"/>
                <a:gd name="T30" fmla="*/ 1537 w 3322"/>
                <a:gd name="T31" fmla="*/ 2650 h 3248"/>
                <a:gd name="T32" fmla="*/ 1497 w 3322"/>
                <a:gd name="T33" fmla="*/ 2374 h 3248"/>
                <a:gd name="T34" fmla="*/ 1381 w 3322"/>
                <a:gd name="T35" fmla="*/ 2210 h 3248"/>
                <a:gd name="T36" fmla="*/ 1151 w 3322"/>
                <a:gd name="T37" fmla="*/ 2064 h 3248"/>
                <a:gd name="T38" fmla="*/ 1023 w 3322"/>
                <a:gd name="T39" fmla="*/ 1823 h 3248"/>
                <a:gd name="T40" fmla="*/ 2312 w 3322"/>
                <a:gd name="T41" fmla="*/ 1708 h 3248"/>
                <a:gd name="T42" fmla="*/ 2244 w 3322"/>
                <a:gd name="T43" fmla="*/ 1966 h 3248"/>
                <a:gd name="T44" fmla="*/ 2066 w 3322"/>
                <a:gd name="T45" fmla="*/ 2153 h 3248"/>
                <a:gd name="T46" fmla="*/ 1813 w 3322"/>
                <a:gd name="T47" fmla="*/ 2232 h 3248"/>
                <a:gd name="T48" fmla="*/ 1828 w 3322"/>
                <a:gd name="T49" fmla="*/ 2463 h 3248"/>
                <a:gd name="T50" fmla="*/ 1886 w 3322"/>
                <a:gd name="T51" fmla="*/ 2692 h 3248"/>
                <a:gd name="T52" fmla="*/ 2001 w 3322"/>
                <a:gd name="T53" fmla="*/ 2839 h 3248"/>
                <a:gd name="T54" fmla="*/ 2158 w 3322"/>
                <a:gd name="T55" fmla="*/ 2870 h 3248"/>
                <a:gd name="T56" fmla="*/ 2332 w 3322"/>
                <a:gd name="T57" fmla="*/ 2805 h 3248"/>
                <a:gd name="T58" fmla="*/ 2506 w 3322"/>
                <a:gd name="T59" fmla="*/ 2693 h 3248"/>
                <a:gd name="T60" fmla="*/ 2667 w 3322"/>
                <a:gd name="T61" fmla="*/ 2549 h 3248"/>
                <a:gd name="T62" fmla="*/ 2886 w 3322"/>
                <a:gd name="T63" fmla="*/ 2211 h 3248"/>
                <a:gd name="T64" fmla="*/ 2992 w 3322"/>
                <a:gd name="T65" fmla="*/ 1824 h 3248"/>
                <a:gd name="T66" fmla="*/ 2975 w 3322"/>
                <a:gd name="T67" fmla="*/ 1390 h 3248"/>
                <a:gd name="T68" fmla="*/ 2819 w 3322"/>
                <a:gd name="T69" fmla="*/ 984 h 3248"/>
                <a:gd name="T70" fmla="*/ 2546 w 3322"/>
                <a:gd name="T71" fmla="*/ 654 h 3248"/>
                <a:gd name="T72" fmla="*/ 2183 w 3322"/>
                <a:gd name="T73" fmla="*/ 425 h 3248"/>
                <a:gd name="T74" fmla="*/ 1753 w 3322"/>
                <a:gd name="T75" fmla="*/ 322 h 3248"/>
                <a:gd name="T76" fmla="*/ 1305 w 3322"/>
                <a:gd name="T77" fmla="*/ 367 h 3248"/>
                <a:gd name="T78" fmla="*/ 912 w 3322"/>
                <a:gd name="T79" fmla="*/ 548 h 3248"/>
                <a:gd name="T80" fmla="*/ 600 w 3322"/>
                <a:gd name="T81" fmla="*/ 842 h 3248"/>
                <a:gd name="T82" fmla="*/ 394 w 3322"/>
                <a:gd name="T83" fmla="*/ 1220 h 3248"/>
                <a:gd name="T84" fmla="*/ 320 w 3322"/>
                <a:gd name="T85" fmla="*/ 1660 h 3248"/>
                <a:gd name="T86" fmla="*/ 380 w 3322"/>
                <a:gd name="T87" fmla="*/ 2059 h 3248"/>
                <a:gd name="T88" fmla="*/ 555 w 3322"/>
                <a:gd name="T89" fmla="*/ 2419 h 3248"/>
                <a:gd name="T90" fmla="*/ 829 w 3322"/>
                <a:gd name="T91" fmla="*/ 2712 h 3248"/>
                <a:gd name="T92" fmla="*/ 1170 w 3322"/>
                <a:gd name="T93" fmla="*/ 2910 h 3248"/>
                <a:gd name="T94" fmla="*/ 1331 w 3322"/>
                <a:gd name="T95" fmla="*/ 3003 h 3248"/>
                <a:gd name="T96" fmla="*/ 1347 w 3322"/>
                <a:gd name="T97" fmla="*/ 3138 h 3248"/>
                <a:gd name="T98" fmla="*/ 1250 w 3322"/>
                <a:gd name="T99" fmla="*/ 3237 h 3248"/>
                <a:gd name="T100" fmla="*/ 1063 w 3322"/>
                <a:gd name="T101" fmla="*/ 3211 h 3248"/>
                <a:gd name="T102" fmla="*/ 682 w 3322"/>
                <a:gd name="T103" fmla="*/ 3003 h 3248"/>
                <a:gd name="T104" fmla="*/ 358 w 3322"/>
                <a:gd name="T105" fmla="*/ 2693 h 3248"/>
                <a:gd name="T106" fmla="*/ 125 w 3322"/>
                <a:gd name="T107" fmla="*/ 2295 h 3248"/>
                <a:gd name="T108" fmla="*/ 10 w 3322"/>
                <a:gd name="T109" fmla="*/ 1849 h 3248"/>
                <a:gd name="T110" fmla="*/ 29 w 3322"/>
                <a:gd name="T111" fmla="*/ 1352 h 3248"/>
                <a:gd name="T112" fmla="*/ 194 w 3322"/>
                <a:gd name="T113" fmla="*/ 880 h 3248"/>
                <a:gd name="T114" fmla="*/ 487 w 3322"/>
                <a:gd name="T115" fmla="*/ 486 h 3248"/>
                <a:gd name="T116" fmla="*/ 881 w 3322"/>
                <a:gd name="T117" fmla="*/ 194 h 3248"/>
                <a:gd name="T118" fmla="*/ 1352 w 3322"/>
                <a:gd name="T119" fmla="*/ 28 h 3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22" h="3248">
                  <a:moveTo>
                    <a:pt x="1662" y="0"/>
                  </a:moveTo>
                  <a:lnTo>
                    <a:pt x="1662" y="0"/>
                  </a:lnTo>
                  <a:lnTo>
                    <a:pt x="1767" y="3"/>
                  </a:lnTo>
                  <a:lnTo>
                    <a:pt x="1869" y="13"/>
                  </a:lnTo>
                  <a:lnTo>
                    <a:pt x="1970" y="28"/>
                  </a:lnTo>
                  <a:lnTo>
                    <a:pt x="2070" y="50"/>
                  </a:lnTo>
                  <a:lnTo>
                    <a:pt x="2167" y="78"/>
                  </a:lnTo>
                  <a:lnTo>
                    <a:pt x="2261" y="112"/>
                  </a:lnTo>
                  <a:lnTo>
                    <a:pt x="2353" y="150"/>
                  </a:lnTo>
                  <a:lnTo>
                    <a:pt x="2442" y="194"/>
                  </a:lnTo>
                  <a:lnTo>
                    <a:pt x="2527" y="244"/>
                  </a:lnTo>
                  <a:lnTo>
                    <a:pt x="2610" y="298"/>
                  </a:lnTo>
                  <a:lnTo>
                    <a:pt x="2689" y="356"/>
                  </a:lnTo>
                  <a:lnTo>
                    <a:pt x="2764" y="419"/>
                  </a:lnTo>
                  <a:lnTo>
                    <a:pt x="2836" y="486"/>
                  </a:lnTo>
                  <a:lnTo>
                    <a:pt x="2903" y="558"/>
                  </a:lnTo>
                  <a:lnTo>
                    <a:pt x="2966" y="633"/>
                  </a:lnTo>
                  <a:lnTo>
                    <a:pt x="3024" y="712"/>
                  </a:lnTo>
                  <a:lnTo>
                    <a:pt x="3078" y="795"/>
                  </a:lnTo>
                  <a:lnTo>
                    <a:pt x="3128" y="880"/>
                  </a:lnTo>
                  <a:lnTo>
                    <a:pt x="3172" y="969"/>
                  </a:lnTo>
                  <a:lnTo>
                    <a:pt x="3210" y="1061"/>
                  </a:lnTo>
                  <a:lnTo>
                    <a:pt x="3244" y="1155"/>
                  </a:lnTo>
                  <a:lnTo>
                    <a:pt x="3271" y="1252"/>
                  </a:lnTo>
                  <a:lnTo>
                    <a:pt x="3294" y="1352"/>
                  </a:lnTo>
                  <a:lnTo>
                    <a:pt x="3309" y="1453"/>
                  </a:lnTo>
                  <a:lnTo>
                    <a:pt x="3319" y="1555"/>
                  </a:lnTo>
                  <a:lnTo>
                    <a:pt x="3322" y="1660"/>
                  </a:lnTo>
                  <a:lnTo>
                    <a:pt x="3320" y="1756"/>
                  </a:lnTo>
                  <a:lnTo>
                    <a:pt x="3312" y="1850"/>
                  </a:lnTo>
                  <a:lnTo>
                    <a:pt x="3299" y="1942"/>
                  </a:lnTo>
                  <a:lnTo>
                    <a:pt x="3281" y="2034"/>
                  </a:lnTo>
                  <a:lnTo>
                    <a:pt x="3257" y="2123"/>
                  </a:lnTo>
                  <a:lnTo>
                    <a:pt x="3230" y="2212"/>
                  </a:lnTo>
                  <a:lnTo>
                    <a:pt x="3196" y="2299"/>
                  </a:lnTo>
                  <a:lnTo>
                    <a:pt x="3158" y="2383"/>
                  </a:lnTo>
                  <a:lnTo>
                    <a:pt x="3116" y="2466"/>
                  </a:lnTo>
                  <a:lnTo>
                    <a:pt x="3068" y="2545"/>
                  </a:lnTo>
                  <a:lnTo>
                    <a:pt x="3016" y="2623"/>
                  </a:lnTo>
                  <a:lnTo>
                    <a:pt x="2960" y="2698"/>
                  </a:lnTo>
                  <a:lnTo>
                    <a:pt x="2899" y="2770"/>
                  </a:lnTo>
                  <a:lnTo>
                    <a:pt x="2834" y="2838"/>
                  </a:lnTo>
                  <a:lnTo>
                    <a:pt x="2827" y="2843"/>
                  </a:lnTo>
                  <a:lnTo>
                    <a:pt x="2820" y="2850"/>
                  </a:lnTo>
                  <a:lnTo>
                    <a:pt x="2808" y="2861"/>
                  </a:lnTo>
                  <a:lnTo>
                    <a:pt x="2793" y="2874"/>
                  </a:lnTo>
                  <a:lnTo>
                    <a:pt x="2774" y="2889"/>
                  </a:lnTo>
                  <a:lnTo>
                    <a:pt x="2751" y="2907"/>
                  </a:lnTo>
                  <a:lnTo>
                    <a:pt x="2726" y="2928"/>
                  </a:lnTo>
                  <a:lnTo>
                    <a:pt x="2697" y="2949"/>
                  </a:lnTo>
                  <a:lnTo>
                    <a:pt x="2667" y="2972"/>
                  </a:lnTo>
                  <a:lnTo>
                    <a:pt x="2633" y="2995"/>
                  </a:lnTo>
                  <a:lnTo>
                    <a:pt x="2597" y="3018"/>
                  </a:lnTo>
                  <a:lnTo>
                    <a:pt x="2560" y="3043"/>
                  </a:lnTo>
                  <a:lnTo>
                    <a:pt x="2520" y="3065"/>
                  </a:lnTo>
                  <a:lnTo>
                    <a:pt x="2479" y="3088"/>
                  </a:lnTo>
                  <a:lnTo>
                    <a:pt x="2438" y="3109"/>
                  </a:lnTo>
                  <a:lnTo>
                    <a:pt x="2395" y="3128"/>
                  </a:lnTo>
                  <a:lnTo>
                    <a:pt x="2351" y="3147"/>
                  </a:lnTo>
                  <a:lnTo>
                    <a:pt x="2306" y="3162"/>
                  </a:lnTo>
                  <a:lnTo>
                    <a:pt x="2261" y="3174"/>
                  </a:lnTo>
                  <a:lnTo>
                    <a:pt x="2217" y="3183"/>
                  </a:lnTo>
                  <a:lnTo>
                    <a:pt x="2172" y="3190"/>
                  </a:lnTo>
                  <a:lnTo>
                    <a:pt x="2127" y="3192"/>
                  </a:lnTo>
                  <a:lnTo>
                    <a:pt x="2073" y="3190"/>
                  </a:lnTo>
                  <a:lnTo>
                    <a:pt x="2020" y="3182"/>
                  </a:lnTo>
                  <a:lnTo>
                    <a:pt x="1970" y="3171"/>
                  </a:lnTo>
                  <a:lnTo>
                    <a:pt x="1921" y="3155"/>
                  </a:lnTo>
                  <a:lnTo>
                    <a:pt x="1874" y="3135"/>
                  </a:lnTo>
                  <a:lnTo>
                    <a:pt x="1831" y="3110"/>
                  </a:lnTo>
                  <a:lnTo>
                    <a:pt x="1789" y="3082"/>
                  </a:lnTo>
                  <a:lnTo>
                    <a:pt x="1749" y="3048"/>
                  </a:lnTo>
                  <a:lnTo>
                    <a:pt x="1714" y="3011"/>
                  </a:lnTo>
                  <a:lnTo>
                    <a:pt x="1677" y="2967"/>
                  </a:lnTo>
                  <a:lnTo>
                    <a:pt x="1644" y="2919"/>
                  </a:lnTo>
                  <a:lnTo>
                    <a:pt x="1617" y="2869"/>
                  </a:lnTo>
                  <a:lnTo>
                    <a:pt x="1591" y="2816"/>
                  </a:lnTo>
                  <a:lnTo>
                    <a:pt x="1570" y="2762"/>
                  </a:lnTo>
                  <a:lnTo>
                    <a:pt x="1553" y="2706"/>
                  </a:lnTo>
                  <a:lnTo>
                    <a:pt x="1537" y="2650"/>
                  </a:lnTo>
                  <a:lnTo>
                    <a:pt x="1524" y="2593"/>
                  </a:lnTo>
                  <a:lnTo>
                    <a:pt x="1514" y="2537"/>
                  </a:lnTo>
                  <a:lnTo>
                    <a:pt x="1507" y="2481"/>
                  </a:lnTo>
                  <a:lnTo>
                    <a:pt x="1501" y="2427"/>
                  </a:lnTo>
                  <a:lnTo>
                    <a:pt x="1497" y="2374"/>
                  </a:lnTo>
                  <a:lnTo>
                    <a:pt x="1495" y="2324"/>
                  </a:lnTo>
                  <a:lnTo>
                    <a:pt x="1493" y="2276"/>
                  </a:lnTo>
                  <a:lnTo>
                    <a:pt x="1493" y="2231"/>
                  </a:lnTo>
                  <a:lnTo>
                    <a:pt x="1436" y="2223"/>
                  </a:lnTo>
                  <a:lnTo>
                    <a:pt x="1381" y="2210"/>
                  </a:lnTo>
                  <a:lnTo>
                    <a:pt x="1329" y="2191"/>
                  </a:lnTo>
                  <a:lnTo>
                    <a:pt x="1279" y="2166"/>
                  </a:lnTo>
                  <a:lnTo>
                    <a:pt x="1233" y="2137"/>
                  </a:lnTo>
                  <a:lnTo>
                    <a:pt x="1189" y="2103"/>
                  </a:lnTo>
                  <a:lnTo>
                    <a:pt x="1151" y="2064"/>
                  </a:lnTo>
                  <a:lnTo>
                    <a:pt x="1115" y="2023"/>
                  </a:lnTo>
                  <a:lnTo>
                    <a:pt x="1084" y="1977"/>
                  </a:lnTo>
                  <a:lnTo>
                    <a:pt x="1059" y="1929"/>
                  </a:lnTo>
                  <a:lnTo>
                    <a:pt x="1039" y="1877"/>
                  </a:lnTo>
                  <a:lnTo>
                    <a:pt x="1023" y="1823"/>
                  </a:lnTo>
                  <a:lnTo>
                    <a:pt x="1014" y="1766"/>
                  </a:lnTo>
                  <a:lnTo>
                    <a:pt x="1011" y="1708"/>
                  </a:lnTo>
                  <a:lnTo>
                    <a:pt x="1011" y="1210"/>
                  </a:lnTo>
                  <a:lnTo>
                    <a:pt x="2312" y="1210"/>
                  </a:lnTo>
                  <a:lnTo>
                    <a:pt x="2312" y="1708"/>
                  </a:lnTo>
                  <a:lnTo>
                    <a:pt x="2309" y="1764"/>
                  </a:lnTo>
                  <a:lnTo>
                    <a:pt x="2300" y="1817"/>
                  </a:lnTo>
                  <a:lnTo>
                    <a:pt x="2287" y="1869"/>
                  </a:lnTo>
                  <a:lnTo>
                    <a:pt x="2267" y="1919"/>
                  </a:lnTo>
                  <a:lnTo>
                    <a:pt x="2244" y="1966"/>
                  </a:lnTo>
                  <a:lnTo>
                    <a:pt x="2217" y="2009"/>
                  </a:lnTo>
                  <a:lnTo>
                    <a:pt x="2184" y="2051"/>
                  </a:lnTo>
                  <a:lnTo>
                    <a:pt x="2148" y="2089"/>
                  </a:lnTo>
                  <a:lnTo>
                    <a:pt x="2109" y="2122"/>
                  </a:lnTo>
                  <a:lnTo>
                    <a:pt x="2066" y="2153"/>
                  </a:lnTo>
                  <a:lnTo>
                    <a:pt x="2020" y="2178"/>
                  </a:lnTo>
                  <a:lnTo>
                    <a:pt x="1971" y="2199"/>
                  </a:lnTo>
                  <a:lnTo>
                    <a:pt x="1921" y="2215"/>
                  </a:lnTo>
                  <a:lnTo>
                    <a:pt x="1868" y="2226"/>
                  </a:lnTo>
                  <a:lnTo>
                    <a:pt x="1813" y="2232"/>
                  </a:lnTo>
                  <a:lnTo>
                    <a:pt x="1813" y="2275"/>
                  </a:lnTo>
                  <a:lnTo>
                    <a:pt x="1814" y="2320"/>
                  </a:lnTo>
                  <a:lnTo>
                    <a:pt x="1817" y="2367"/>
                  </a:lnTo>
                  <a:lnTo>
                    <a:pt x="1822" y="2415"/>
                  </a:lnTo>
                  <a:lnTo>
                    <a:pt x="1828" y="2463"/>
                  </a:lnTo>
                  <a:lnTo>
                    <a:pt x="1835" y="2510"/>
                  </a:lnTo>
                  <a:lnTo>
                    <a:pt x="1844" y="2558"/>
                  </a:lnTo>
                  <a:lnTo>
                    <a:pt x="1856" y="2604"/>
                  </a:lnTo>
                  <a:lnTo>
                    <a:pt x="1869" y="2649"/>
                  </a:lnTo>
                  <a:lnTo>
                    <a:pt x="1886" y="2692"/>
                  </a:lnTo>
                  <a:lnTo>
                    <a:pt x="1905" y="2730"/>
                  </a:lnTo>
                  <a:lnTo>
                    <a:pt x="1927" y="2766"/>
                  </a:lnTo>
                  <a:lnTo>
                    <a:pt x="1952" y="2798"/>
                  </a:lnTo>
                  <a:lnTo>
                    <a:pt x="1975" y="2821"/>
                  </a:lnTo>
                  <a:lnTo>
                    <a:pt x="2001" y="2839"/>
                  </a:lnTo>
                  <a:lnTo>
                    <a:pt x="2028" y="2854"/>
                  </a:lnTo>
                  <a:lnTo>
                    <a:pt x="2059" y="2864"/>
                  </a:lnTo>
                  <a:lnTo>
                    <a:pt x="2091" y="2870"/>
                  </a:lnTo>
                  <a:lnTo>
                    <a:pt x="2127" y="2872"/>
                  </a:lnTo>
                  <a:lnTo>
                    <a:pt x="2158" y="2870"/>
                  </a:lnTo>
                  <a:lnTo>
                    <a:pt x="2189" y="2863"/>
                  </a:lnTo>
                  <a:lnTo>
                    <a:pt x="2224" y="2853"/>
                  </a:lnTo>
                  <a:lnTo>
                    <a:pt x="2258" y="2839"/>
                  </a:lnTo>
                  <a:lnTo>
                    <a:pt x="2295" y="2823"/>
                  </a:lnTo>
                  <a:lnTo>
                    <a:pt x="2332" y="2805"/>
                  </a:lnTo>
                  <a:lnTo>
                    <a:pt x="2368" y="2784"/>
                  </a:lnTo>
                  <a:lnTo>
                    <a:pt x="2404" y="2762"/>
                  </a:lnTo>
                  <a:lnTo>
                    <a:pt x="2440" y="2739"/>
                  </a:lnTo>
                  <a:lnTo>
                    <a:pt x="2474" y="2716"/>
                  </a:lnTo>
                  <a:lnTo>
                    <a:pt x="2506" y="2693"/>
                  </a:lnTo>
                  <a:lnTo>
                    <a:pt x="2536" y="2669"/>
                  </a:lnTo>
                  <a:lnTo>
                    <a:pt x="2564" y="2648"/>
                  </a:lnTo>
                  <a:lnTo>
                    <a:pt x="2588" y="2627"/>
                  </a:lnTo>
                  <a:lnTo>
                    <a:pt x="2610" y="2609"/>
                  </a:lnTo>
                  <a:lnTo>
                    <a:pt x="2667" y="2549"/>
                  </a:lnTo>
                  <a:lnTo>
                    <a:pt x="2719" y="2486"/>
                  </a:lnTo>
                  <a:lnTo>
                    <a:pt x="2766" y="2421"/>
                  </a:lnTo>
                  <a:lnTo>
                    <a:pt x="2810" y="2354"/>
                  </a:lnTo>
                  <a:lnTo>
                    <a:pt x="2850" y="2283"/>
                  </a:lnTo>
                  <a:lnTo>
                    <a:pt x="2886" y="2211"/>
                  </a:lnTo>
                  <a:lnTo>
                    <a:pt x="2916" y="2137"/>
                  </a:lnTo>
                  <a:lnTo>
                    <a:pt x="2943" y="2061"/>
                  </a:lnTo>
                  <a:lnTo>
                    <a:pt x="2964" y="1984"/>
                  </a:lnTo>
                  <a:lnTo>
                    <a:pt x="2980" y="1905"/>
                  </a:lnTo>
                  <a:lnTo>
                    <a:pt x="2992" y="1824"/>
                  </a:lnTo>
                  <a:lnTo>
                    <a:pt x="3000" y="1743"/>
                  </a:lnTo>
                  <a:lnTo>
                    <a:pt x="3003" y="1660"/>
                  </a:lnTo>
                  <a:lnTo>
                    <a:pt x="3000" y="1569"/>
                  </a:lnTo>
                  <a:lnTo>
                    <a:pt x="2990" y="1479"/>
                  </a:lnTo>
                  <a:lnTo>
                    <a:pt x="2975" y="1390"/>
                  </a:lnTo>
                  <a:lnTo>
                    <a:pt x="2955" y="1305"/>
                  </a:lnTo>
                  <a:lnTo>
                    <a:pt x="2928" y="1220"/>
                  </a:lnTo>
                  <a:lnTo>
                    <a:pt x="2897" y="1139"/>
                  </a:lnTo>
                  <a:lnTo>
                    <a:pt x="2860" y="1061"/>
                  </a:lnTo>
                  <a:lnTo>
                    <a:pt x="2819" y="984"/>
                  </a:lnTo>
                  <a:lnTo>
                    <a:pt x="2774" y="911"/>
                  </a:lnTo>
                  <a:lnTo>
                    <a:pt x="2723" y="842"/>
                  </a:lnTo>
                  <a:lnTo>
                    <a:pt x="2668" y="775"/>
                  </a:lnTo>
                  <a:lnTo>
                    <a:pt x="2610" y="712"/>
                  </a:lnTo>
                  <a:lnTo>
                    <a:pt x="2546" y="654"/>
                  </a:lnTo>
                  <a:lnTo>
                    <a:pt x="2480" y="599"/>
                  </a:lnTo>
                  <a:lnTo>
                    <a:pt x="2411" y="548"/>
                  </a:lnTo>
                  <a:lnTo>
                    <a:pt x="2338" y="503"/>
                  </a:lnTo>
                  <a:lnTo>
                    <a:pt x="2261" y="462"/>
                  </a:lnTo>
                  <a:lnTo>
                    <a:pt x="2183" y="425"/>
                  </a:lnTo>
                  <a:lnTo>
                    <a:pt x="2102" y="394"/>
                  </a:lnTo>
                  <a:lnTo>
                    <a:pt x="2017" y="367"/>
                  </a:lnTo>
                  <a:lnTo>
                    <a:pt x="1931" y="347"/>
                  </a:lnTo>
                  <a:lnTo>
                    <a:pt x="1843" y="331"/>
                  </a:lnTo>
                  <a:lnTo>
                    <a:pt x="1753" y="322"/>
                  </a:lnTo>
                  <a:lnTo>
                    <a:pt x="1662" y="319"/>
                  </a:lnTo>
                  <a:lnTo>
                    <a:pt x="1570" y="322"/>
                  </a:lnTo>
                  <a:lnTo>
                    <a:pt x="1479" y="331"/>
                  </a:lnTo>
                  <a:lnTo>
                    <a:pt x="1392" y="347"/>
                  </a:lnTo>
                  <a:lnTo>
                    <a:pt x="1305" y="367"/>
                  </a:lnTo>
                  <a:lnTo>
                    <a:pt x="1221" y="394"/>
                  </a:lnTo>
                  <a:lnTo>
                    <a:pt x="1139" y="425"/>
                  </a:lnTo>
                  <a:lnTo>
                    <a:pt x="1061" y="462"/>
                  </a:lnTo>
                  <a:lnTo>
                    <a:pt x="985" y="503"/>
                  </a:lnTo>
                  <a:lnTo>
                    <a:pt x="912" y="548"/>
                  </a:lnTo>
                  <a:lnTo>
                    <a:pt x="842" y="599"/>
                  </a:lnTo>
                  <a:lnTo>
                    <a:pt x="776" y="654"/>
                  </a:lnTo>
                  <a:lnTo>
                    <a:pt x="714" y="712"/>
                  </a:lnTo>
                  <a:lnTo>
                    <a:pt x="655" y="775"/>
                  </a:lnTo>
                  <a:lnTo>
                    <a:pt x="600" y="842"/>
                  </a:lnTo>
                  <a:lnTo>
                    <a:pt x="550" y="911"/>
                  </a:lnTo>
                  <a:lnTo>
                    <a:pt x="503" y="984"/>
                  </a:lnTo>
                  <a:lnTo>
                    <a:pt x="462" y="1061"/>
                  </a:lnTo>
                  <a:lnTo>
                    <a:pt x="426" y="1139"/>
                  </a:lnTo>
                  <a:lnTo>
                    <a:pt x="394" y="1220"/>
                  </a:lnTo>
                  <a:lnTo>
                    <a:pt x="368" y="1305"/>
                  </a:lnTo>
                  <a:lnTo>
                    <a:pt x="347" y="1390"/>
                  </a:lnTo>
                  <a:lnTo>
                    <a:pt x="332" y="1479"/>
                  </a:lnTo>
                  <a:lnTo>
                    <a:pt x="323" y="1569"/>
                  </a:lnTo>
                  <a:lnTo>
                    <a:pt x="320" y="1660"/>
                  </a:lnTo>
                  <a:lnTo>
                    <a:pt x="323" y="1743"/>
                  </a:lnTo>
                  <a:lnTo>
                    <a:pt x="330" y="1824"/>
                  </a:lnTo>
                  <a:lnTo>
                    <a:pt x="342" y="1904"/>
                  </a:lnTo>
                  <a:lnTo>
                    <a:pt x="358" y="1983"/>
                  </a:lnTo>
                  <a:lnTo>
                    <a:pt x="380" y="2059"/>
                  </a:lnTo>
                  <a:lnTo>
                    <a:pt x="406" y="2136"/>
                  </a:lnTo>
                  <a:lnTo>
                    <a:pt x="437" y="2210"/>
                  </a:lnTo>
                  <a:lnTo>
                    <a:pt x="471" y="2281"/>
                  </a:lnTo>
                  <a:lnTo>
                    <a:pt x="511" y="2352"/>
                  </a:lnTo>
                  <a:lnTo>
                    <a:pt x="555" y="2419"/>
                  </a:lnTo>
                  <a:lnTo>
                    <a:pt x="603" y="2485"/>
                  </a:lnTo>
                  <a:lnTo>
                    <a:pt x="655" y="2547"/>
                  </a:lnTo>
                  <a:lnTo>
                    <a:pt x="711" y="2607"/>
                  </a:lnTo>
                  <a:lnTo>
                    <a:pt x="768" y="2661"/>
                  </a:lnTo>
                  <a:lnTo>
                    <a:pt x="829" y="2712"/>
                  </a:lnTo>
                  <a:lnTo>
                    <a:pt x="892" y="2760"/>
                  </a:lnTo>
                  <a:lnTo>
                    <a:pt x="958" y="2803"/>
                  </a:lnTo>
                  <a:lnTo>
                    <a:pt x="1027" y="2842"/>
                  </a:lnTo>
                  <a:lnTo>
                    <a:pt x="1098" y="2878"/>
                  </a:lnTo>
                  <a:lnTo>
                    <a:pt x="1170" y="2910"/>
                  </a:lnTo>
                  <a:lnTo>
                    <a:pt x="1244" y="2936"/>
                  </a:lnTo>
                  <a:lnTo>
                    <a:pt x="1271" y="2947"/>
                  </a:lnTo>
                  <a:lnTo>
                    <a:pt x="1294" y="2962"/>
                  </a:lnTo>
                  <a:lnTo>
                    <a:pt x="1314" y="2982"/>
                  </a:lnTo>
                  <a:lnTo>
                    <a:pt x="1331" y="3003"/>
                  </a:lnTo>
                  <a:lnTo>
                    <a:pt x="1343" y="3028"/>
                  </a:lnTo>
                  <a:lnTo>
                    <a:pt x="1351" y="3054"/>
                  </a:lnTo>
                  <a:lnTo>
                    <a:pt x="1354" y="3082"/>
                  </a:lnTo>
                  <a:lnTo>
                    <a:pt x="1353" y="3109"/>
                  </a:lnTo>
                  <a:lnTo>
                    <a:pt x="1347" y="3138"/>
                  </a:lnTo>
                  <a:lnTo>
                    <a:pt x="1335" y="3165"/>
                  </a:lnTo>
                  <a:lnTo>
                    <a:pt x="1319" y="3189"/>
                  </a:lnTo>
                  <a:lnTo>
                    <a:pt x="1298" y="3209"/>
                  </a:lnTo>
                  <a:lnTo>
                    <a:pt x="1276" y="3226"/>
                  </a:lnTo>
                  <a:lnTo>
                    <a:pt x="1250" y="3237"/>
                  </a:lnTo>
                  <a:lnTo>
                    <a:pt x="1223" y="3246"/>
                  </a:lnTo>
                  <a:lnTo>
                    <a:pt x="1194" y="3248"/>
                  </a:lnTo>
                  <a:lnTo>
                    <a:pt x="1170" y="3246"/>
                  </a:lnTo>
                  <a:lnTo>
                    <a:pt x="1144" y="3240"/>
                  </a:lnTo>
                  <a:lnTo>
                    <a:pt x="1063" y="3211"/>
                  </a:lnTo>
                  <a:lnTo>
                    <a:pt x="983" y="3177"/>
                  </a:lnTo>
                  <a:lnTo>
                    <a:pt x="904" y="3140"/>
                  </a:lnTo>
                  <a:lnTo>
                    <a:pt x="828" y="3098"/>
                  </a:lnTo>
                  <a:lnTo>
                    <a:pt x="753" y="3052"/>
                  </a:lnTo>
                  <a:lnTo>
                    <a:pt x="682" y="3003"/>
                  </a:lnTo>
                  <a:lnTo>
                    <a:pt x="613" y="2949"/>
                  </a:lnTo>
                  <a:lnTo>
                    <a:pt x="547" y="2893"/>
                  </a:lnTo>
                  <a:lnTo>
                    <a:pt x="484" y="2832"/>
                  </a:lnTo>
                  <a:lnTo>
                    <a:pt x="419" y="2764"/>
                  </a:lnTo>
                  <a:lnTo>
                    <a:pt x="358" y="2693"/>
                  </a:lnTo>
                  <a:lnTo>
                    <a:pt x="302" y="2617"/>
                  </a:lnTo>
                  <a:lnTo>
                    <a:pt x="251" y="2541"/>
                  </a:lnTo>
                  <a:lnTo>
                    <a:pt x="205" y="2461"/>
                  </a:lnTo>
                  <a:lnTo>
                    <a:pt x="163" y="2379"/>
                  </a:lnTo>
                  <a:lnTo>
                    <a:pt x="125" y="2295"/>
                  </a:lnTo>
                  <a:lnTo>
                    <a:pt x="93" y="2209"/>
                  </a:lnTo>
                  <a:lnTo>
                    <a:pt x="64" y="2121"/>
                  </a:lnTo>
                  <a:lnTo>
                    <a:pt x="42" y="2032"/>
                  </a:lnTo>
                  <a:lnTo>
                    <a:pt x="23" y="1940"/>
                  </a:lnTo>
                  <a:lnTo>
                    <a:pt x="10" y="1849"/>
                  </a:lnTo>
                  <a:lnTo>
                    <a:pt x="3" y="1755"/>
                  </a:lnTo>
                  <a:lnTo>
                    <a:pt x="0" y="1660"/>
                  </a:lnTo>
                  <a:lnTo>
                    <a:pt x="3" y="1555"/>
                  </a:lnTo>
                  <a:lnTo>
                    <a:pt x="13" y="1453"/>
                  </a:lnTo>
                  <a:lnTo>
                    <a:pt x="29" y="1352"/>
                  </a:lnTo>
                  <a:lnTo>
                    <a:pt x="51" y="1252"/>
                  </a:lnTo>
                  <a:lnTo>
                    <a:pt x="78" y="1155"/>
                  </a:lnTo>
                  <a:lnTo>
                    <a:pt x="112" y="1061"/>
                  </a:lnTo>
                  <a:lnTo>
                    <a:pt x="151" y="969"/>
                  </a:lnTo>
                  <a:lnTo>
                    <a:pt x="194" y="880"/>
                  </a:lnTo>
                  <a:lnTo>
                    <a:pt x="244" y="795"/>
                  </a:lnTo>
                  <a:lnTo>
                    <a:pt x="298" y="712"/>
                  </a:lnTo>
                  <a:lnTo>
                    <a:pt x="356" y="633"/>
                  </a:lnTo>
                  <a:lnTo>
                    <a:pt x="419" y="558"/>
                  </a:lnTo>
                  <a:lnTo>
                    <a:pt x="487" y="486"/>
                  </a:lnTo>
                  <a:lnTo>
                    <a:pt x="559" y="419"/>
                  </a:lnTo>
                  <a:lnTo>
                    <a:pt x="634" y="356"/>
                  </a:lnTo>
                  <a:lnTo>
                    <a:pt x="713" y="298"/>
                  </a:lnTo>
                  <a:lnTo>
                    <a:pt x="795" y="244"/>
                  </a:lnTo>
                  <a:lnTo>
                    <a:pt x="881" y="194"/>
                  </a:lnTo>
                  <a:lnTo>
                    <a:pt x="969" y="150"/>
                  </a:lnTo>
                  <a:lnTo>
                    <a:pt x="1062" y="112"/>
                  </a:lnTo>
                  <a:lnTo>
                    <a:pt x="1156" y="78"/>
                  </a:lnTo>
                  <a:lnTo>
                    <a:pt x="1252" y="50"/>
                  </a:lnTo>
                  <a:lnTo>
                    <a:pt x="1352" y="28"/>
                  </a:lnTo>
                  <a:lnTo>
                    <a:pt x="1453" y="13"/>
                  </a:lnTo>
                  <a:lnTo>
                    <a:pt x="1557" y="3"/>
                  </a:lnTo>
                  <a:lnTo>
                    <a:pt x="16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07" name="Group 656"/>
          <p:cNvGrpSpPr>
            <a:grpSpLocks noChangeAspect="1"/>
          </p:cNvGrpSpPr>
          <p:nvPr/>
        </p:nvGrpSpPr>
        <p:grpSpPr bwMode="auto">
          <a:xfrm>
            <a:off x="5771808" y="4430309"/>
            <a:ext cx="192232" cy="194665"/>
            <a:chOff x="4814" y="3852"/>
            <a:chExt cx="316" cy="320"/>
          </a:xfrm>
          <a:solidFill>
            <a:schemeClr val="tx1">
              <a:lumMod val="65000"/>
              <a:lumOff val="35000"/>
            </a:schemeClr>
          </a:solidFill>
        </p:grpSpPr>
        <p:sp>
          <p:nvSpPr>
            <p:cNvPr id="710" name="Freeform 658"/>
            <p:cNvSpPr>
              <a:spLocks/>
            </p:cNvSpPr>
            <p:nvPr/>
          </p:nvSpPr>
          <p:spPr bwMode="auto">
            <a:xfrm>
              <a:off x="4814" y="3923"/>
              <a:ext cx="108" cy="136"/>
            </a:xfrm>
            <a:custGeom>
              <a:avLst/>
              <a:gdLst>
                <a:gd name="T0" fmla="*/ 298 w 1192"/>
                <a:gd name="T1" fmla="*/ 0 h 1501"/>
                <a:gd name="T2" fmla="*/ 1192 w 1192"/>
                <a:gd name="T3" fmla="*/ 1501 h 1501"/>
                <a:gd name="T4" fmla="*/ 78 w 1192"/>
                <a:gd name="T5" fmla="*/ 1501 h 1501"/>
                <a:gd name="T6" fmla="*/ 50 w 1192"/>
                <a:gd name="T7" fmla="*/ 1401 h 1501"/>
                <a:gd name="T8" fmla="*/ 28 w 1192"/>
                <a:gd name="T9" fmla="*/ 1300 h 1501"/>
                <a:gd name="T10" fmla="*/ 13 w 1192"/>
                <a:gd name="T11" fmla="*/ 1196 h 1501"/>
                <a:gd name="T12" fmla="*/ 3 w 1192"/>
                <a:gd name="T13" fmla="*/ 1090 h 1501"/>
                <a:gd name="T14" fmla="*/ 0 w 1192"/>
                <a:gd name="T15" fmla="*/ 982 h 1501"/>
                <a:gd name="T16" fmla="*/ 3 w 1192"/>
                <a:gd name="T17" fmla="*/ 873 h 1501"/>
                <a:gd name="T18" fmla="*/ 13 w 1192"/>
                <a:gd name="T19" fmla="*/ 768 h 1501"/>
                <a:gd name="T20" fmla="*/ 29 w 1192"/>
                <a:gd name="T21" fmla="*/ 662 h 1501"/>
                <a:gd name="T22" fmla="*/ 51 w 1192"/>
                <a:gd name="T23" fmla="*/ 560 h 1501"/>
                <a:gd name="T24" fmla="*/ 78 w 1192"/>
                <a:gd name="T25" fmla="*/ 460 h 1501"/>
                <a:gd name="T26" fmla="*/ 112 w 1192"/>
                <a:gd name="T27" fmla="*/ 362 h 1501"/>
                <a:gd name="T28" fmla="*/ 151 w 1192"/>
                <a:gd name="T29" fmla="*/ 267 h 1501"/>
                <a:gd name="T30" fmla="*/ 194 w 1192"/>
                <a:gd name="T31" fmla="*/ 175 h 1501"/>
                <a:gd name="T32" fmla="*/ 243 w 1192"/>
                <a:gd name="T33" fmla="*/ 86 h 1501"/>
                <a:gd name="T34" fmla="*/ 298 w 1192"/>
                <a:gd name="T35" fmla="*/ 0 h 1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2" h="1501">
                  <a:moveTo>
                    <a:pt x="298" y="0"/>
                  </a:moveTo>
                  <a:lnTo>
                    <a:pt x="1192" y="1501"/>
                  </a:lnTo>
                  <a:lnTo>
                    <a:pt x="78" y="1501"/>
                  </a:lnTo>
                  <a:lnTo>
                    <a:pt x="50" y="1401"/>
                  </a:lnTo>
                  <a:lnTo>
                    <a:pt x="28" y="1300"/>
                  </a:lnTo>
                  <a:lnTo>
                    <a:pt x="13" y="1196"/>
                  </a:lnTo>
                  <a:lnTo>
                    <a:pt x="3" y="1090"/>
                  </a:lnTo>
                  <a:lnTo>
                    <a:pt x="0" y="982"/>
                  </a:lnTo>
                  <a:lnTo>
                    <a:pt x="3" y="873"/>
                  </a:lnTo>
                  <a:lnTo>
                    <a:pt x="13" y="768"/>
                  </a:lnTo>
                  <a:lnTo>
                    <a:pt x="29" y="662"/>
                  </a:lnTo>
                  <a:lnTo>
                    <a:pt x="51" y="560"/>
                  </a:lnTo>
                  <a:lnTo>
                    <a:pt x="78" y="460"/>
                  </a:lnTo>
                  <a:lnTo>
                    <a:pt x="112" y="362"/>
                  </a:lnTo>
                  <a:lnTo>
                    <a:pt x="151" y="267"/>
                  </a:lnTo>
                  <a:lnTo>
                    <a:pt x="194" y="175"/>
                  </a:lnTo>
                  <a:lnTo>
                    <a:pt x="243" y="86"/>
                  </a:lnTo>
                  <a:lnTo>
                    <a:pt x="2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1" name="Freeform 659"/>
            <p:cNvSpPr>
              <a:spLocks/>
            </p:cNvSpPr>
            <p:nvPr/>
          </p:nvSpPr>
          <p:spPr bwMode="auto">
            <a:xfrm>
              <a:off x="4956" y="3856"/>
              <a:ext cx="159" cy="88"/>
            </a:xfrm>
            <a:custGeom>
              <a:avLst/>
              <a:gdLst>
                <a:gd name="T0" fmla="*/ 562 w 1743"/>
                <a:gd name="T1" fmla="*/ 0 h 967"/>
                <a:gd name="T2" fmla="*/ 658 w 1743"/>
                <a:gd name="T3" fmla="*/ 26 h 967"/>
                <a:gd name="T4" fmla="*/ 754 w 1743"/>
                <a:gd name="T5" fmla="*/ 58 h 967"/>
                <a:gd name="T6" fmla="*/ 846 w 1743"/>
                <a:gd name="T7" fmla="*/ 94 h 967"/>
                <a:gd name="T8" fmla="*/ 936 w 1743"/>
                <a:gd name="T9" fmla="*/ 136 h 967"/>
                <a:gd name="T10" fmla="*/ 1022 w 1743"/>
                <a:gd name="T11" fmla="*/ 182 h 967"/>
                <a:gd name="T12" fmla="*/ 1106 w 1743"/>
                <a:gd name="T13" fmla="*/ 233 h 967"/>
                <a:gd name="T14" fmla="*/ 1188 w 1743"/>
                <a:gd name="T15" fmla="*/ 289 h 967"/>
                <a:gd name="T16" fmla="*/ 1265 w 1743"/>
                <a:gd name="T17" fmla="*/ 349 h 967"/>
                <a:gd name="T18" fmla="*/ 1339 w 1743"/>
                <a:gd name="T19" fmla="*/ 414 h 967"/>
                <a:gd name="T20" fmla="*/ 1409 w 1743"/>
                <a:gd name="T21" fmla="*/ 482 h 967"/>
                <a:gd name="T22" fmla="*/ 1476 w 1743"/>
                <a:gd name="T23" fmla="*/ 555 h 967"/>
                <a:gd name="T24" fmla="*/ 1538 w 1743"/>
                <a:gd name="T25" fmla="*/ 631 h 967"/>
                <a:gd name="T26" fmla="*/ 1596 w 1743"/>
                <a:gd name="T27" fmla="*/ 710 h 967"/>
                <a:gd name="T28" fmla="*/ 1649 w 1743"/>
                <a:gd name="T29" fmla="*/ 792 h 967"/>
                <a:gd name="T30" fmla="*/ 1698 w 1743"/>
                <a:gd name="T31" fmla="*/ 878 h 967"/>
                <a:gd name="T32" fmla="*/ 1743 w 1743"/>
                <a:gd name="T33" fmla="*/ 967 h 967"/>
                <a:gd name="T34" fmla="*/ 0 w 1743"/>
                <a:gd name="T35" fmla="*/ 967 h 967"/>
                <a:gd name="T36" fmla="*/ 562 w 1743"/>
                <a:gd name="T37" fmla="*/ 0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743" h="967">
                  <a:moveTo>
                    <a:pt x="562" y="0"/>
                  </a:moveTo>
                  <a:lnTo>
                    <a:pt x="658" y="26"/>
                  </a:lnTo>
                  <a:lnTo>
                    <a:pt x="754" y="58"/>
                  </a:lnTo>
                  <a:lnTo>
                    <a:pt x="846" y="94"/>
                  </a:lnTo>
                  <a:lnTo>
                    <a:pt x="936" y="136"/>
                  </a:lnTo>
                  <a:lnTo>
                    <a:pt x="1022" y="182"/>
                  </a:lnTo>
                  <a:lnTo>
                    <a:pt x="1106" y="233"/>
                  </a:lnTo>
                  <a:lnTo>
                    <a:pt x="1188" y="289"/>
                  </a:lnTo>
                  <a:lnTo>
                    <a:pt x="1265" y="349"/>
                  </a:lnTo>
                  <a:lnTo>
                    <a:pt x="1339" y="414"/>
                  </a:lnTo>
                  <a:lnTo>
                    <a:pt x="1409" y="482"/>
                  </a:lnTo>
                  <a:lnTo>
                    <a:pt x="1476" y="555"/>
                  </a:lnTo>
                  <a:lnTo>
                    <a:pt x="1538" y="631"/>
                  </a:lnTo>
                  <a:lnTo>
                    <a:pt x="1596" y="710"/>
                  </a:lnTo>
                  <a:lnTo>
                    <a:pt x="1649" y="792"/>
                  </a:lnTo>
                  <a:lnTo>
                    <a:pt x="1698" y="878"/>
                  </a:lnTo>
                  <a:lnTo>
                    <a:pt x="1743" y="967"/>
                  </a:lnTo>
                  <a:lnTo>
                    <a:pt x="0" y="967"/>
                  </a:lnTo>
                  <a:lnTo>
                    <a:pt x="5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2" name="Freeform 660"/>
            <p:cNvSpPr>
              <a:spLocks/>
            </p:cNvSpPr>
            <p:nvPr/>
          </p:nvSpPr>
          <p:spPr bwMode="auto">
            <a:xfrm>
              <a:off x="4854" y="3852"/>
              <a:ext cx="133" cy="142"/>
            </a:xfrm>
            <a:custGeom>
              <a:avLst/>
              <a:gdLst>
                <a:gd name="T0" fmla="*/ 1302 w 1471"/>
                <a:gd name="T1" fmla="*/ 0 h 1558"/>
                <a:gd name="T2" fmla="*/ 1386 w 1471"/>
                <a:gd name="T3" fmla="*/ 2 h 1558"/>
                <a:gd name="T4" fmla="*/ 1471 w 1471"/>
                <a:gd name="T5" fmla="*/ 9 h 1558"/>
                <a:gd name="T6" fmla="*/ 571 w 1471"/>
                <a:gd name="T7" fmla="*/ 1558 h 1558"/>
                <a:gd name="T8" fmla="*/ 0 w 1471"/>
                <a:gd name="T9" fmla="*/ 596 h 1558"/>
                <a:gd name="T10" fmla="*/ 70 w 1471"/>
                <a:gd name="T11" fmla="*/ 521 h 1558"/>
                <a:gd name="T12" fmla="*/ 144 w 1471"/>
                <a:gd name="T13" fmla="*/ 449 h 1558"/>
                <a:gd name="T14" fmla="*/ 224 w 1471"/>
                <a:gd name="T15" fmla="*/ 382 h 1558"/>
                <a:gd name="T16" fmla="*/ 306 w 1471"/>
                <a:gd name="T17" fmla="*/ 319 h 1558"/>
                <a:gd name="T18" fmla="*/ 393 w 1471"/>
                <a:gd name="T19" fmla="*/ 261 h 1558"/>
                <a:gd name="T20" fmla="*/ 482 w 1471"/>
                <a:gd name="T21" fmla="*/ 209 h 1558"/>
                <a:gd name="T22" fmla="*/ 576 w 1471"/>
                <a:gd name="T23" fmla="*/ 162 h 1558"/>
                <a:gd name="T24" fmla="*/ 671 w 1471"/>
                <a:gd name="T25" fmla="*/ 120 h 1558"/>
                <a:gd name="T26" fmla="*/ 770 w 1471"/>
                <a:gd name="T27" fmla="*/ 85 h 1558"/>
                <a:gd name="T28" fmla="*/ 872 w 1471"/>
                <a:gd name="T29" fmla="*/ 55 h 1558"/>
                <a:gd name="T30" fmla="*/ 977 w 1471"/>
                <a:gd name="T31" fmla="*/ 31 h 1558"/>
                <a:gd name="T32" fmla="*/ 1083 w 1471"/>
                <a:gd name="T33" fmla="*/ 15 h 1558"/>
                <a:gd name="T34" fmla="*/ 1191 w 1471"/>
                <a:gd name="T35" fmla="*/ 5 h 1558"/>
                <a:gd name="T36" fmla="*/ 1302 w 1471"/>
                <a:gd name="T37" fmla="*/ 0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71" h="1558">
                  <a:moveTo>
                    <a:pt x="1302" y="0"/>
                  </a:moveTo>
                  <a:lnTo>
                    <a:pt x="1386" y="2"/>
                  </a:lnTo>
                  <a:lnTo>
                    <a:pt x="1471" y="9"/>
                  </a:lnTo>
                  <a:lnTo>
                    <a:pt x="571" y="1558"/>
                  </a:lnTo>
                  <a:lnTo>
                    <a:pt x="0" y="596"/>
                  </a:lnTo>
                  <a:lnTo>
                    <a:pt x="70" y="521"/>
                  </a:lnTo>
                  <a:lnTo>
                    <a:pt x="144" y="449"/>
                  </a:lnTo>
                  <a:lnTo>
                    <a:pt x="224" y="382"/>
                  </a:lnTo>
                  <a:lnTo>
                    <a:pt x="306" y="319"/>
                  </a:lnTo>
                  <a:lnTo>
                    <a:pt x="393" y="261"/>
                  </a:lnTo>
                  <a:lnTo>
                    <a:pt x="482" y="209"/>
                  </a:lnTo>
                  <a:lnTo>
                    <a:pt x="576" y="162"/>
                  </a:lnTo>
                  <a:lnTo>
                    <a:pt x="671" y="120"/>
                  </a:lnTo>
                  <a:lnTo>
                    <a:pt x="770" y="85"/>
                  </a:lnTo>
                  <a:lnTo>
                    <a:pt x="872" y="55"/>
                  </a:lnTo>
                  <a:lnTo>
                    <a:pt x="977" y="31"/>
                  </a:lnTo>
                  <a:lnTo>
                    <a:pt x="1083" y="15"/>
                  </a:lnTo>
                  <a:lnTo>
                    <a:pt x="1191" y="5"/>
                  </a:lnTo>
                  <a:lnTo>
                    <a:pt x="13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3" name="Freeform 661"/>
            <p:cNvSpPr>
              <a:spLocks/>
            </p:cNvSpPr>
            <p:nvPr/>
          </p:nvSpPr>
          <p:spPr bwMode="auto">
            <a:xfrm>
              <a:off x="4828" y="4079"/>
              <a:ext cx="160" cy="90"/>
            </a:xfrm>
            <a:custGeom>
              <a:avLst/>
              <a:gdLst>
                <a:gd name="T0" fmla="*/ 0 w 1761"/>
                <a:gd name="T1" fmla="*/ 0 h 995"/>
                <a:gd name="T2" fmla="*/ 1761 w 1761"/>
                <a:gd name="T3" fmla="*/ 0 h 995"/>
                <a:gd name="T4" fmla="*/ 1211 w 1761"/>
                <a:gd name="T5" fmla="*/ 971 h 995"/>
                <a:gd name="T6" fmla="*/ 1251 w 1761"/>
                <a:gd name="T7" fmla="*/ 995 h 995"/>
                <a:gd name="T8" fmla="*/ 1148 w 1761"/>
                <a:gd name="T9" fmla="*/ 972 h 995"/>
                <a:gd name="T10" fmla="*/ 1047 w 1761"/>
                <a:gd name="T11" fmla="*/ 942 h 995"/>
                <a:gd name="T12" fmla="*/ 949 w 1761"/>
                <a:gd name="T13" fmla="*/ 907 h 995"/>
                <a:gd name="T14" fmla="*/ 854 w 1761"/>
                <a:gd name="T15" fmla="*/ 865 h 995"/>
                <a:gd name="T16" fmla="*/ 761 w 1761"/>
                <a:gd name="T17" fmla="*/ 819 h 995"/>
                <a:gd name="T18" fmla="*/ 671 w 1761"/>
                <a:gd name="T19" fmla="*/ 767 h 995"/>
                <a:gd name="T20" fmla="*/ 585 w 1761"/>
                <a:gd name="T21" fmla="*/ 710 h 995"/>
                <a:gd name="T22" fmla="*/ 504 w 1761"/>
                <a:gd name="T23" fmla="*/ 648 h 995"/>
                <a:gd name="T24" fmla="*/ 424 w 1761"/>
                <a:gd name="T25" fmla="*/ 582 h 995"/>
                <a:gd name="T26" fmla="*/ 351 w 1761"/>
                <a:gd name="T27" fmla="*/ 510 h 995"/>
                <a:gd name="T28" fmla="*/ 280 w 1761"/>
                <a:gd name="T29" fmla="*/ 434 h 995"/>
                <a:gd name="T30" fmla="*/ 215 w 1761"/>
                <a:gd name="T31" fmla="*/ 355 h 995"/>
                <a:gd name="T32" fmla="*/ 153 w 1761"/>
                <a:gd name="T33" fmla="*/ 271 h 995"/>
                <a:gd name="T34" fmla="*/ 96 w 1761"/>
                <a:gd name="T35" fmla="*/ 184 h 995"/>
                <a:gd name="T36" fmla="*/ 45 w 1761"/>
                <a:gd name="T37" fmla="*/ 94 h 995"/>
                <a:gd name="T38" fmla="*/ 0 w 1761"/>
                <a:gd name="T39" fmla="*/ 0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61" h="995">
                  <a:moveTo>
                    <a:pt x="0" y="0"/>
                  </a:moveTo>
                  <a:lnTo>
                    <a:pt x="1761" y="0"/>
                  </a:lnTo>
                  <a:lnTo>
                    <a:pt x="1211" y="971"/>
                  </a:lnTo>
                  <a:lnTo>
                    <a:pt x="1251" y="995"/>
                  </a:lnTo>
                  <a:lnTo>
                    <a:pt x="1148" y="972"/>
                  </a:lnTo>
                  <a:lnTo>
                    <a:pt x="1047" y="942"/>
                  </a:lnTo>
                  <a:lnTo>
                    <a:pt x="949" y="907"/>
                  </a:lnTo>
                  <a:lnTo>
                    <a:pt x="854" y="865"/>
                  </a:lnTo>
                  <a:lnTo>
                    <a:pt x="761" y="819"/>
                  </a:lnTo>
                  <a:lnTo>
                    <a:pt x="671" y="767"/>
                  </a:lnTo>
                  <a:lnTo>
                    <a:pt x="585" y="710"/>
                  </a:lnTo>
                  <a:lnTo>
                    <a:pt x="504" y="648"/>
                  </a:lnTo>
                  <a:lnTo>
                    <a:pt x="424" y="582"/>
                  </a:lnTo>
                  <a:lnTo>
                    <a:pt x="351" y="510"/>
                  </a:lnTo>
                  <a:lnTo>
                    <a:pt x="280" y="434"/>
                  </a:lnTo>
                  <a:lnTo>
                    <a:pt x="215" y="355"/>
                  </a:lnTo>
                  <a:lnTo>
                    <a:pt x="153" y="271"/>
                  </a:lnTo>
                  <a:lnTo>
                    <a:pt x="96" y="184"/>
                  </a:lnTo>
                  <a:lnTo>
                    <a:pt x="45" y="9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4" name="Freeform 662"/>
            <p:cNvSpPr>
              <a:spLocks/>
            </p:cNvSpPr>
            <p:nvPr/>
          </p:nvSpPr>
          <p:spPr bwMode="auto">
            <a:xfrm>
              <a:off x="5021" y="3964"/>
              <a:ext cx="109" cy="140"/>
            </a:xfrm>
            <a:custGeom>
              <a:avLst/>
              <a:gdLst>
                <a:gd name="T0" fmla="*/ 0 w 1193"/>
                <a:gd name="T1" fmla="*/ 0 h 1543"/>
                <a:gd name="T2" fmla="*/ 1112 w 1193"/>
                <a:gd name="T3" fmla="*/ 0 h 1543"/>
                <a:gd name="T4" fmla="*/ 1141 w 1193"/>
                <a:gd name="T5" fmla="*/ 102 h 1543"/>
                <a:gd name="T6" fmla="*/ 1164 w 1193"/>
                <a:gd name="T7" fmla="*/ 206 h 1543"/>
                <a:gd name="T8" fmla="*/ 1180 w 1193"/>
                <a:gd name="T9" fmla="*/ 313 h 1543"/>
                <a:gd name="T10" fmla="*/ 1190 w 1193"/>
                <a:gd name="T11" fmla="*/ 422 h 1543"/>
                <a:gd name="T12" fmla="*/ 1193 w 1193"/>
                <a:gd name="T13" fmla="*/ 533 h 1543"/>
                <a:gd name="T14" fmla="*/ 1190 w 1193"/>
                <a:gd name="T15" fmla="*/ 645 h 1543"/>
                <a:gd name="T16" fmla="*/ 1180 w 1193"/>
                <a:gd name="T17" fmla="*/ 754 h 1543"/>
                <a:gd name="T18" fmla="*/ 1163 w 1193"/>
                <a:gd name="T19" fmla="*/ 863 h 1543"/>
                <a:gd name="T20" fmla="*/ 1140 w 1193"/>
                <a:gd name="T21" fmla="*/ 969 h 1543"/>
                <a:gd name="T22" fmla="*/ 1110 w 1193"/>
                <a:gd name="T23" fmla="*/ 1071 h 1543"/>
                <a:gd name="T24" fmla="*/ 1075 w 1193"/>
                <a:gd name="T25" fmla="*/ 1172 h 1543"/>
                <a:gd name="T26" fmla="*/ 1033 w 1193"/>
                <a:gd name="T27" fmla="*/ 1269 h 1543"/>
                <a:gd name="T28" fmla="*/ 987 w 1193"/>
                <a:gd name="T29" fmla="*/ 1364 h 1543"/>
                <a:gd name="T30" fmla="*/ 934 w 1193"/>
                <a:gd name="T31" fmla="*/ 1455 h 1543"/>
                <a:gd name="T32" fmla="*/ 878 w 1193"/>
                <a:gd name="T33" fmla="*/ 1543 h 1543"/>
                <a:gd name="T34" fmla="*/ 0 w 1193"/>
                <a:gd name="T35" fmla="*/ 0 h 1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93" h="1543">
                  <a:moveTo>
                    <a:pt x="0" y="0"/>
                  </a:moveTo>
                  <a:lnTo>
                    <a:pt x="1112" y="0"/>
                  </a:lnTo>
                  <a:lnTo>
                    <a:pt x="1141" y="102"/>
                  </a:lnTo>
                  <a:lnTo>
                    <a:pt x="1164" y="206"/>
                  </a:lnTo>
                  <a:lnTo>
                    <a:pt x="1180" y="313"/>
                  </a:lnTo>
                  <a:lnTo>
                    <a:pt x="1190" y="422"/>
                  </a:lnTo>
                  <a:lnTo>
                    <a:pt x="1193" y="533"/>
                  </a:lnTo>
                  <a:lnTo>
                    <a:pt x="1190" y="645"/>
                  </a:lnTo>
                  <a:lnTo>
                    <a:pt x="1180" y="754"/>
                  </a:lnTo>
                  <a:lnTo>
                    <a:pt x="1163" y="863"/>
                  </a:lnTo>
                  <a:lnTo>
                    <a:pt x="1140" y="969"/>
                  </a:lnTo>
                  <a:lnTo>
                    <a:pt x="1110" y="1071"/>
                  </a:lnTo>
                  <a:lnTo>
                    <a:pt x="1075" y="1172"/>
                  </a:lnTo>
                  <a:lnTo>
                    <a:pt x="1033" y="1269"/>
                  </a:lnTo>
                  <a:lnTo>
                    <a:pt x="987" y="1364"/>
                  </a:lnTo>
                  <a:lnTo>
                    <a:pt x="934" y="1455"/>
                  </a:lnTo>
                  <a:lnTo>
                    <a:pt x="878" y="154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5" name="Freeform 663"/>
            <p:cNvSpPr>
              <a:spLocks/>
            </p:cNvSpPr>
            <p:nvPr/>
          </p:nvSpPr>
          <p:spPr bwMode="auto">
            <a:xfrm>
              <a:off x="4958" y="4031"/>
              <a:ext cx="130" cy="141"/>
            </a:xfrm>
            <a:custGeom>
              <a:avLst/>
              <a:gdLst>
                <a:gd name="T0" fmla="*/ 875 w 1434"/>
                <a:gd name="T1" fmla="*/ 0 h 1552"/>
                <a:gd name="T2" fmla="*/ 1434 w 1434"/>
                <a:gd name="T3" fmla="*/ 980 h 1552"/>
                <a:gd name="T4" fmla="*/ 1363 w 1434"/>
                <a:gd name="T5" fmla="*/ 1054 h 1552"/>
                <a:gd name="T6" fmla="*/ 1289 w 1434"/>
                <a:gd name="T7" fmla="*/ 1122 h 1552"/>
                <a:gd name="T8" fmla="*/ 1211 w 1434"/>
                <a:gd name="T9" fmla="*/ 1187 h 1552"/>
                <a:gd name="T10" fmla="*/ 1129 w 1434"/>
                <a:gd name="T11" fmla="*/ 1247 h 1552"/>
                <a:gd name="T12" fmla="*/ 1043 w 1434"/>
                <a:gd name="T13" fmla="*/ 1302 h 1552"/>
                <a:gd name="T14" fmla="*/ 955 w 1434"/>
                <a:gd name="T15" fmla="*/ 1353 h 1552"/>
                <a:gd name="T16" fmla="*/ 864 w 1434"/>
                <a:gd name="T17" fmla="*/ 1398 h 1552"/>
                <a:gd name="T18" fmla="*/ 770 w 1434"/>
                <a:gd name="T19" fmla="*/ 1438 h 1552"/>
                <a:gd name="T20" fmla="*/ 673 w 1434"/>
                <a:gd name="T21" fmla="*/ 1472 h 1552"/>
                <a:gd name="T22" fmla="*/ 573 w 1434"/>
                <a:gd name="T23" fmla="*/ 1499 h 1552"/>
                <a:gd name="T24" fmla="*/ 471 w 1434"/>
                <a:gd name="T25" fmla="*/ 1522 h 1552"/>
                <a:gd name="T26" fmla="*/ 366 w 1434"/>
                <a:gd name="T27" fmla="*/ 1539 h 1552"/>
                <a:gd name="T28" fmla="*/ 261 w 1434"/>
                <a:gd name="T29" fmla="*/ 1549 h 1552"/>
                <a:gd name="T30" fmla="*/ 154 w 1434"/>
                <a:gd name="T31" fmla="*/ 1552 h 1552"/>
                <a:gd name="T32" fmla="*/ 76 w 1434"/>
                <a:gd name="T33" fmla="*/ 1550 h 1552"/>
                <a:gd name="T34" fmla="*/ 0 w 1434"/>
                <a:gd name="T35" fmla="*/ 1544 h 1552"/>
                <a:gd name="T36" fmla="*/ 875 w 1434"/>
                <a:gd name="T37"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34" h="1552">
                  <a:moveTo>
                    <a:pt x="875" y="0"/>
                  </a:moveTo>
                  <a:lnTo>
                    <a:pt x="1434" y="980"/>
                  </a:lnTo>
                  <a:lnTo>
                    <a:pt x="1363" y="1054"/>
                  </a:lnTo>
                  <a:lnTo>
                    <a:pt x="1289" y="1122"/>
                  </a:lnTo>
                  <a:lnTo>
                    <a:pt x="1211" y="1187"/>
                  </a:lnTo>
                  <a:lnTo>
                    <a:pt x="1129" y="1247"/>
                  </a:lnTo>
                  <a:lnTo>
                    <a:pt x="1043" y="1302"/>
                  </a:lnTo>
                  <a:lnTo>
                    <a:pt x="955" y="1353"/>
                  </a:lnTo>
                  <a:lnTo>
                    <a:pt x="864" y="1398"/>
                  </a:lnTo>
                  <a:lnTo>
                    <a:pt x="770" y="1438"/>
                  </a:lnTo>
                  <a:lnTo>
                    <a:pt x="673" y="1472"/>
                  </a:lnTo>
                  <a:lnTo>
                    <a:pt x="573" y="1499"/>
                  </a:lnTo>
                  <a:lnTo>
                    <a:pt x="471" y="1522"/>
                  </a:lnTo>
                  <a:lnTo>
                    <a:pt x="366" y="1539"/>
                  </a:lnTo>
                  <a:lnTo>
                    <a:pt x="261" y="1549"/>
                  </a:lnTo>
                  <a:lnTo>
                    <a:pt x="154" y="1552"/>
                  </a:lnTo>
                  <a:lnTo>
                    <a:pt x="76" y="1550"/>
                  </a:lnTo>
                  <a:lnTo>
                    <a:pt x="0" y="1544"/>
                  </a:lnTo>
                  <a:lnTo>
                    <a:pt x="8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72" name="Group 720"/>
          <p:cNvGrpSpPr>
            <a:grpSpLocks noChangeAspect="1"/>
          </p:cNvGrpSpPr>
          <p:nvPr/>
        </p:nvGrpSpPr>
        <p:grpSpPr bwMode="auto">
          <a:xfrm>
            <a:off x="8561180" y="4457356"/>
            <a:ext cx="221000" cy="167618"/>
            <a:chOff x="6908" y="2802"/>
            <a:chExt cx="207" cy="157"/>
          </a:xfrm>
          <a:solidFill>
            <a:schemeClr val="tx1">
              <a:lumMod val="65000"/>
              <a:lumOff val="35000"/>
            </a:schemeClr>
          </a:solidFill>
        </p:grpSpPr>
        <p:sp>
          <p:nvSpPr>
            <p:cNvPr id="775" name="Freeform 722"/>
            <p:cNvSpPr>
              <a:spLocks/>
            </p:cNvSpPr>
            <p:nvPr/>
          </p:nvSpPr>
          <p:spPr bwMode="auto">
            <a:xfrm>
              <a:off x="6908" y="2802"/>
              <a:ext cx="132" cy="157"/>
            </a:xfrm>
            <a:custGeom>
              <a:avLst/>
              <a:gdLst>
                <a:gd name="T0" fmla="*/ 1168 w 2119"/>
                <a:gd name="T1" fmla="*/ 7 h 2516"/>
                <a:gd name="T2" fmla="*/ 1342 w 2119"/>
                <a:gd name="T3" fmla="*/ 61 h 2516"/>
                <a:gd name="T4" fmla="*/ 1466 w 2119"/>
                <a:gd name="T5" fmla="*/ 158 h 2516"/>
                <a:gd name="T6" fmla="*/ 1549 w 2119"/>
                <a:gd name="T7" fmla="*/ 286 h 2516"/>
                <a:gd name="T8" fmla="*/ 1599 w 2119"/>
                <a:gd name="T9" fmla="*/ 433 h 2516"/>
                <a:gd name="T10" fmla="*/ 1622 w 2119"/>
                <a:gd name="T11" fmla="*/ 589 h 2516"/>
                <a:gd name="T12" fmla="*/ 1642 w 2119"/>
                <a:gd name="T13" fmla="*/ 701 h 2516"/>
                <a:gd name="T14" fmla="*/ 1705 w 2119"/>
                <a:gd name="T15" fmla="*/ 720 h 2516"/>
                <a:gd name="T16" fmla="*/ 1738 w 2119"/>
                <a:gd name="T17" fmla="*/ 795 h 2516"/>
                <a:gd name="T18" fmla="*/ 1744 w 2119"/>
                <a:gd name="T19" fmla="*/ 909 h 2516"/>
                <a:gd name="T20" fmla="*/ 1718 w 2119"/>
                <a:gd name="T21" fmla="*/ 1035 h 2516"/>
                <a:gd name="T22" fmla="*/ 1655 w 2119"/>
                <a:gd name="T23" fmla="*/ 1146 h 2516"/>
                <a:gd name="T24" fmla="*/ 1576 w 2119"/>
                <a:gd name="T25" fmla="*/ 1195 h 2516"/>
                <a:gd name="T26" fmla="*/ 1518 w 2119"/>
                <a:gd name="T27" fmla="*/ 1237 h 2516"/>
                <a:gd name="T28" fmla="*/ 1386 w 2119"/>
                <a:gd name="T29" fmla="*/ 1435 h 2516"/>
                <a:gd name="T30" fmla="*/ 1320 w 2119"/>
                <a:gd name="T31" fmla="*/ 1525 h 2516"/>
                <a:gd name="T32" fmla="*/ 1340 w 2119"/>
                <a:gd name="T33" fmla="*/ 1616 h 2516"/>
                <a:gd name="T34" fmla="*/ 1421 w 2119"/>
                <a:gd name="T35" fmla="*/ 1671 h 2516"/>
                <a:gd name="T36" fmla="*/ 1699 w 2119"/>
                <a:gd name="T37" fmla="*/ 1685 h 2516"/>
                <a:gd name="T38" fmla="*/ 1900 w 2119"/>
                <a:gd name="T39" fmla="*/ 1776 h 2516"/>
                <a:gd name="T40" fmla="*/ 2046 w 2119"/>
                <a:gd name="T41" fmla="*/ 1935 h 2516"/>
                <a:gd name="T42" fmla="*/ 2116 w 2119"/>
                <a:gd name="T43" fmla="*/ 2145 h 2516"/>
                <a:gd name="T44" fmla="*/ 2109 w 2119"/>
                <a:gd name="T45" fmla="*/ 2407 h 2516"/>
                <a:gd name="T46" fmla="*/ 2035 w 2119"/>
                <a:gd name="T47" fmla="*/ 2493 h 2516"/>
                <a:gd name="T48" fmla="*/ 169 w 2119"/>
                <a:gd name="T49" fmla="*/ 2516 h 2516"/>
                <a:gd name="T50" fmla="*/ 60 w 2119"/>
                <a:gd name="T51" fmla="*/ 2477 h 2516"/>
                <a:gd name="T52" fmla="*/ 3 w 2119"/>
                <a:gd name="T53" fmla="*/ 2379 h 2516"/>
                <a:gd name="T54" fmla="*/ 12 w 2119"/>
                <a:gd name="T55" fmla="*/ 2088 h 2516"/>
                <a:gd name="T56" fmla="*/ 103 w 2119"/>
                <a:gd name="T57" fmla="*/ 1890 h 2516"/>
                <a:gd name="T58" fmla="*/ 265 w 2119"/>
                <a:gd name="T59" fmla="*/ 1745 h 2516"/>
                <a:gd name="T60" fmla="*/ 475 w 2119"/>
                <a:gd name="T61" fmla="*/ 1677 h 2516"/>
                <a:gd name="T62" fmla="*/ 722 w 2119"/>
                <a:gd name="T63" fmla="*/ 1664 h 2516"/>
                <a:gd name="T64" fmla="*/ 791 w 2119"/>
                <a:gd name="T65" fmla="*/ 1595 h 2516"/>
                <a:gd name="T66" fmla="*/ 793 w 2119"/>
                <a:gd name="T67" fmla="*/ 1507 h 2516"/>
                <a:gd name="T68" fmla="*/ 696 w 2119"/>
                <a:gd name="T69" fmla="*/ 1391 h 2516"/>
                <a:gd name="T70" fmla="*/ 577 w 2119"/>
                <a:gd name="T71" fmla="*/ 1188 h 2516"/>
                <a:gd name="T72" fmla="*/ 511 w 2119"/>
                <a:gd name="T73" fmla="*/ 1181 h 2516"/>
                <a:gd name="T74" fmla="*/ 437 w 2119"/>
                <a:gd name="T75" fmla="*/ 1096 h 2516"/>
                <a:gd name="T76" fmla="*/ 389 w 2119"/>
                <a:gd name="T77" fmla="*/ 971 h 2516"/>
                <a:gd name="T78" fmla="*/ 384 w 2119"/>
                <a:gd name="T79" fmla="*/ 849 h 2516"/>
                <a:gd name="T80" fmla="*/ 401 w 2119"/>
                <a:gd name="T81" fmla="*/ 752 h 2516"/>
                <a:gd name="T82" fmla="*/ 451 w 2119"/>
                <a:gd name="T83" fmla="*/ 702 h 2516"/>
                <a:gd name="T84" fmla="*/ 492 w 2119"/>
                <a:gd name="T85" fmla="*/ 665 h 2516"/>
                <a:gd name="T86" fmla="*/ 504 w 2119"/>
                <a:gd name="T87" fmla="*/ 510 h 2516"/>
                <a:gd name="T88" fmla="*/ 537 w 2119"/>
                <a:gd name="T89" fmla="*/ 357 h 2516"/>
                <a:gd name="T90" fmla="*/ 599 w 2119"/>
                <a:gd name="T91" fmla="*/ 218 h 2516"/>
                <a:gd name="T92" fmla="*/ 699 w 2119"/>
                <a:gd name="T93" fmla="*/ 105 h 2516"/>
                <a:gd name="T94" fmla="*/ 850 w 2119"/>
                <a:gd name="T95" fmla="*/ 29 h 2516"/>
                <a:gd name="T96" fmla="*/ 1059 w 2119"/>
                <a:gd name="T97" fmla="*/ 0 h 2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9" h="2516">
                  <a:moveTo>
                    <a:pt x="1059" y="0"/>
                  </a:moveTo>
                  <a:lnTo>
                    <a:pt x="1059" y="0"/>
                  </a:lnTo>
                  <a:lnTo>
                    <a:pt x="1115" y="2"/>
                  </a:lnTo>
                  <a:lnTo>
                    <a:pt x="1168" y="7"/>
                  </a:lnTo>
                  <a:lnTo>
                    <a:pt x="1216" y="17"/>
                  </a:lnTo>
                  <a:lnTo>
                    <a:pt x="1262" y="29"/>
                  </a:lnTo>
                  <a:lnTo>
                    <a:pt x="1303" y="44"/>
                  </a:lnTo>
                  <a:lnTo>
                    <a:pt x="1342" y="61"/>
                  </a:lnTo>
                  <a:lnTo>
                    <a:pt x="1378" y="82"/>
                  </a:lnTo>
                  <a:lnTo>
                    <a:pt x="1410" y="105"/>
                  </a:lnTo>
                  <a:lnTo>
                    <a:pt x="1440" y="130"/>
                  </a:lnTo>
                  <a:lnTo>
                    <a:pt x="1466" y="158"/>
                  </a:lnTo>
                  <a:lnTo>
                    <a:pt x="1491" y="187"/>
                  </a:lnTo>
                  <a:lnTo>
                    <a:pt x="1512" y="218"/>
                  </a:lnTo>
                  <a:lnTo>
                    <a:pt x="1531" y="252"/>
                  </a:lnTo>
                  <a:lnTo>
                    <a:pt x="1549" y="286"/>
                  </a:lnTo>
                  <a:lnTo>
                    <a:pt x="1564" y="321"/>
                  </a:lnTo>
                  <a:lnTo>
                    <a:pt x="1577" y="357"/>
                  </a:lnTo>
                  <a:lnTo>
                    <a:pt x="1588" y="395"/>
                  </a:lnTo>
                  <a:lnTo>
                    <a:pt x="1599" y="433"/>
                  </a:lnTo>
                  <a:lnTo>
                    <a:pt x="1606" y="471"/>
                  </a:lnTo>
                  <a:lnTo>
                    <a:pt x="1613" y="511"/>
                  </a:lnTo>
                  <a:lnTo>
                    <a:pt x="1618" y="550"/>
                  </a:lnTo>
                  <a:lnTo>
                    <a:pt x="1622" y="589"/>
                  </a:lnTo>
                  <a:lnTo>
                    <a:pt x="1625" y="628"/>
                  </a:lnTo>
                  <a:lnTo>
                    <a:pt x="1626" y="666"/>
                  </a:lnTo>
                  <a:lnTo>
                    <a:pt x="1627" y="704"/>
                  </a:lnTo>
                  <a:lnTo>
                    <a:pt x="1642" y="701"/>
                  </a:lnTo>
                  <a:lnTo>
                    <a:pt x="1657" y="700"/>
                  </a:lnTo>
                  <a:lnTo>
                    <a:pt x="1676" y="702"/>
                  </a:lnTo>
                  <a:lnTo>
                    <a:pt x="1692" y="709"/>
                  </a:lnTo>
                  <a:lnTo>
                    <a:pt x="1705" y="720"/>
                  </a:lnTo>
                  <a:lnTo>
                    <a:pt x="1717" y="734"/>
                  </a:lnTo>
                  <a:lnTo>
                    <a:pt x="1726" y="752"/>
                  </a:lnTo>
                  <a:lnTo>
                    <a:pt x="1733" y="772"/>
                  </a:lnTo>
                  <a:lnTo>
                    <a:pt x="1738" y="795"/>
                  </a:lnTo>
                  <a:lnTo>
                    <a:pt x="1741" y="821"/>
                  </a:lnTo>
                  <a:lnTo>
                    <a:pt x="1743" y="849"/>
                  </a:lnTo>
                  <a:lnTo>
                    <a:pt x="1744" y="879"/>
                  </a:lnTo>
                  <a:lnTo>
                    <a:pt x="1744" y="909"/>
                  </a:lnTo>
                  <a:lnTo>
                    <a:pt x="1743" y="939"/>
                  </a:lnTo>
                  <a:lnTo>
                    <a:pt x="1737" y="971"/>
                  </a:lnTo>
                  <a:lnTo>
                    <a:pt x="1729" y="1003"/>
                  </a:lnTo>
                  <a:lnTo>
                    <a:pt x="1718" y="1035"/>
                  </a:lnTo>
                  <a:lnTo>
                    <a:pt x="1704" y="1065"/>
                  </a:lnTo>
                  <a:lnTo>
                    <a:pt x="1689" y="1096"/>
                  </a:lnTo>
                  <a:lnTo>
                    <a:pt x="1673" y="1122"/>
                  </a:lnTo>
                  <a:lnTo>
                    <a:pt x="1655" y="1146"/>
                  </a:lnTo>
                  <a:lnTo>
                    <a:pt x="1635" y="1166"/>
                  </a:lnTo>
                  <a:lnTo>
                    <a:pt x="1616" y="1181"/>
                  </a:lnTo>
                  <a:lnTo>
                    <a:pt x="1595" y="1192"/>
                  </a:lnTo>
                  <a:lnTo>
                    <a:pt x="1576" y="1195"/>
                  </a:lnTo>
                  <a:lnTo>
                    <a:pt x="1564" y="1193"/>
                  </a:lnTo>
                  <a:lnTo>
                    <a:pt x="1554" y="1189"/>
                  </a:lnTo>
                  <a:lnTo>
                    <a:pt x="1544" y="1181"/>
                  </a:lnTo>
                  <a:lnTo>
                    <a:pt x="1518" y="1237"/>
                  </a:lnTo>
                  <a:lnTo>
                    <a:pt x="1489" y="1290"/>
                  </a:lnTo>
                  <a:lnTo>
                    <a:pt x="1457" y="1341"/>
                  </a:lnTo>
                  <a:lnTo>
                    <a:pt x="1422" y="1389"/>
                  </a:lnTo>
                  <a:lnTo>
                    <a:pt x="1386" y="1435"/>
                  </a:lnTo>
                  <a:lnTo>
                    <a:pt x="1347" y="1475"/>
                  </a:lnTo>
                  <a:lnTo>
                    <a:pt x="1335" y="1490"/>
                  </a:lnTo>
                  <a:lnTo>
                    <a:pt x="1326" y="1507"/>
                  </a:lnTo>
                  <a:lnTo>
                    <a:pt x="1320" y="1525"/>
                  </a:lnTo>
                  <a:lnTo>
                    <a:pt x="1318" y="1545"/>
                  </a:lnTo>
                  <a:lnTo>
                    <a:pt x="1321" y="1571"/>
                  </a:lnTo>
                  <a:lnTo>
                    <a:pt x="1328" y="1595"/>
                  </a:lnTo>
                  <a:lnTo>
                    <a:pt x="1340" y="1616"/>
                  </a:lnTo>
                  <a:lnTo>
                    <a:pt x="1355" y="1635"/>
                  </a:lnTo>
                  <a:lnTo>
                    <a:pt x="1375" y="1652"/>
                  </a:lnTo>
                  <a:lnTo>
                    <a:pt x="1397" y="1663"/>
                  </a:lnTo>
                  <a:lnTo>
                    <a:pt x="1421" y="1671"/>
                  </a:lnTo>
                  <a:lnTo>
                    <a:pt x="1447" y="1673"/>
                  </a:lnTo>
                  <a:lnTo>
                    <a:pt x="1585" y="1673"/>
                  </a:lnTo>
                  <a:lnTo>
                    <a:pt x="1643" y="1676"/>
                  </a:lnTo>
                  <a:lnTo>
                    <a:pt x="1699" y="1685"/>
                  </a:lnTo>
                  <a:lnTo>
                    <a:pt x="1754" y="1700"/>
                  </a:lnTo>
                  <a:lnTo>
                    <a:pt x="1805" y="1720"/>
                  </a:lnTo>
                  <a:lnTo>
                    <a:pt x="1854" y="1745"/>
                  </a:lnTo>
                  <a:lnTo>
                    <a:pt x="1900" y="1776"/>
                  </a:lnTo>
                  <a:lnTo>
                    <a:pt x="1943" y="1810"/>
                  </a:lnTo>
                  <a:lnTo>
                    <a:pt x="1981" y="1848"/>
                  </a:lnTo>
                  <a:lnTo>
                    <a:pt x="2016" y="1890"/>
                  </a:lnTo>
                  <a:lnTo>
                    <a:pt x="2046" y="1935"/>
                  </a:lnTo>
                  <a:lnTo>
                    <a:pt x="2071" y="1983"/>
                  </a:lnTo>
                  <a:lnTo>
                    <a:pt x="2091" y="2035"/>
                  </a:lnTo>
                  <a:lnTo>
                    <a:pt x="2107" y="2088"/>
                  </a:lnTo>
                  <a:lnTo>
                    <a:pt x="2116" y="2145"/>
                  </a:lnTo>
                  <a:lnTo>
                    <a:pt x="2119" y="2202"/>
                  </a:lnTo>
                  <a:lnTo>
                    <a:pt x="2119" y="2348"/>
                  </a:lnTo>
                  <a:lnTo>
                    <a:pt x="2116" y="2379"/>
                  </a:lnTo>
                  <a:lnTo>
                    <a:pt x="2109" y="2407"/>
                  </a:lnTo>
                  <a:lnTo>
                    <a:pt x="2095" y="2433"/>
                  </a:lnTo>
                  <a:lnTo>
                    <a:pt x="2079" y="2456"/>
                  </a:lnTo>
                  <a:lnTo>
                    <a:pt x="2059" y="2477"/>
                  </a:lnTo>
                  <a:lnTo>
                    <a:pt x="2035" y="2493"/>
                  </a:lnTo>
                  <a:lnTo>
                    <a:pt x="2009" y="2505"/>
                  </a:lnTo>
                  <a:lnTo>
                    <a:pt x="1980" y="2513"/>
                  </a:lnTo>
                  <a:lnTo>
                    <a:pt x="1950" y="2516"/>
                  </a:lnTo>
                  <a:lnTo>
                    <a:pt x="169" y="2516"/>
                  </a:lnTo>
                  <a:lnTo>
                    <a:pt x="138" y="2513"/>
                  </a:lnTo>
                  <a:lnTo>
                    <a:pt x="110" y="2505"/>
                  </a:lnTo>
                  <a:lnTo>
                    <a:pt x="83" y="2493"/>
                  </a:lnTo>
                  <a:lnTo>
                    <a:pt x="60" y="2477"/>
                  </a:lnTo>
                  <a:lnTo>
                    <a:pt x="40" y="2456"/>
                  </a:lnTo>
                  <a:lnTo>
                    <a:pt x="23" y="2433"/>
                  </a:lnTo>
                  <a:lnTo>
                    <a:pt x="10" y="2407"/>
                  </a:lnTo>
                  <a:lnTo>
                    <a:pt x="3" y="2379"/>
                  </a:lnTo>
                  <a:lnTo>
                    <a:pt x="0" y="2348"/>
                  </a:lnTo>
                  <a:lnTo>
                    <a:pt x="0" y="2202"/>
                  </a:lnTo>
                  <a:lnTo>
                    <a:pt x="3" y="2145"/>
                  </a:lnTo>
                  <a:lnTo>
                    <a:pt x="12" y="2088"/>
                  </a:lnTo>
                  <a:lnTo>
                    <a:pt x="27" y="2035"/>
                  </a:lnTo>
                  <a:lnTo>
                    <a:pt x="48" y="1983"/>
                  </a:lnTo>
                  <a:lnTo>
                    <a:pt x="73" y="1935"/>
                  </a:lnTo>
                  <a:lnTo>
                    <a:pt x="103" y="1890"/>
                  </a:lnTo>
                  <a:lnTo>
                    <a:pt x="137" y="1848"/>
                  </a:lnTo>
                  <a:lnTo>
                    <a:pt x="176" y="1810"/>
                  </a:lnTo>
                  <a:lnTo>
                    <a:pt x="219" y="1776"/>
                  </a:lnTo>
                  <a:lnTo>
                    <a:pt x="265" y="1745"/>
                  </a:lnTo>
                  <a:lnTo>
                    <a:pt x="314" y="1720"/>
                  </a:lnTo>
                  <a:lnTo>
                    <a:pt x="366" y="1700"/>
                  </a:lnTo>
                  <a:lnTo>
                    <a:pt x="419" y="1686"/>
                  </a:lnTo>
                  <a:lnTo>
                    <a:pt x="475" y="1677"/>
                  </a:lnTo>
                  <a:lnTo>
                    <a:pt x="535" y="1674"/>
                  </a:lnTo>
                  <a:lnTo>
                    <a:pt x="671" y="1674"/>
                  </a:lnTo>
                  <a:lnTo>
                    <a:pt x="697" y="1671"/>
                  </a:lnTo>
                  <a:lnTo>
                    <a:pt x="722" y="1664"/>
                  </a:lnTo>
                  <a:lnTo>
                    <a:pt x="744" y="1652"/>
                  </a:lnTo>
                  <a:lnTo>
                    <a:pt x="763" y="1636"/>
                  </a:lnTo>
                  <a:lnTo>
                    <a:pt x="779" y="1617"/>
                  </a:lnTo>
                  <a:lnTo>
                    <a:pt x="791" y="1595"/>
                  </a:lnTo>
                  <a:lnTo>
                    <a:pt x="798" y="1571"/>
                  </a:lnTo>
                  <a:lnTo>
                    <a:pt x="801" y="1545"/>
                  </a:lnTo>
                  <a:lnTo>
                    <a:pt x="799" y="1525"/>
                  </a:lnTo>
                  <a:lnTo>
                    <a:pt x="793" y="1507"/>
                  </a:lnTo>
                  <a:lnTo>
                    <a:pt x="784" y="1490"/>
                  </a:lnTo>
                  <a:lnTo>
                    <a:pt x="772" y="1475"/>
                  </a:lnTo>
                  <a:lnTo>
                    <a:pt x="733" y="1435"/>
                  </a:lnTo>
                  <a:lnTo>
                    <a:pt x="696" y="1391"/>
                  </a:lnTo>
                  <a:lnTo>
                    <a:pt x="663" y="1344"/>
                  </a:lnTo>
                  <a:lnTo>
                    <a:pt x="631" y="1293"/>
                  </a:lnTo>
                  <a:lnTo>
                    <a:pt x="603" y="1241"/>
                  </a:lnTo>
                  <a:lnTo>
                    <a:pt x="577" y="1188"/>
                  </a:lnTo>
                  <a:lnTo>
                    <a:pt x="564" y="1193"/>
                  </a:lnTo>
                  <a:lnTo>
                    <a:pt x="551" y="1195"/>
                  </a:lnTo>
                  <a:lnTo>
                    <a:pt x="531" y="1192"/>
                  </a:lnTo>
                  <a:lnTo>
                    <a:pt x="511" y="1181"/>
                  </a:lnTo>
                  <a:lnTo>
                    <a:pt x="492" y="1166"/>
                  </a:lnTo>
                  <a:lnTo>
                    <a:pt x="472" y="1146"/>
                  </a:lnTo>
                  <a:lnTo>
                    <a:pt x="454" y="1122"/>
                  </a:lnTo>
                  <a:lnTo>
                    <a:pt x="437" y="1096"/>
                  </a:lnTo>
                  <a:lnTo>
                    <a:pt x="422" y="1065"/>
                  </a:lnTo>
                  <a:lnTo>
                    <a:pt x="408" y="1035"/>
                  </a:lnTo>
                  <a:lnTo>
                    <a:pt x="397" y="1003"/>
                  </a:lnTo>
                  <a:lnTo>
                    <a:pt x="389" y="971"/>
                  </a:lnTo>
                  <a:lnTo>
                    <a:pt x="384" y="939"/>
                  </a:lnTo>
                  <a:lnTo>
                    <a:pt x="382" y="909"/>
                  </a:lnTo>
                  <a:lnTo>
                    <a:pt x="383" y="879"/>
                  </a:lnTo>
                  <a:lnTo>
                    <a:pt x="384" y="849"/>
                  </a:lnTo>
                  <a:lnTo>
                    <a:pt x="386" y="821"/>
                  </a:lnTo>
                  <a:lnTo>
                    <a:pt x="389" y="795"/>
                  </a:lnTo>
                  <a:lnTo>
                    <a:pt x="394" y="772"/>
                  </a:lnTo>
                  <a:lnTo>
                    <a:pt x="401" y="752"/>
                  </a:lnTo>
                  <a:lnTo>
                    <a:pt x="409" y="734"/>
                  </a:lnTo>
                  <a:lnTo>
                    <a:pt x="421" y="720"/>
                  </a:lnTo>
                  <a:lnTo>
                    <a:pt x="435" y="709"/>
                  </a:lnTo>
                  <a:lnTo>
                    <a:pt x="451" y="702"/>
                  </a:lnTo>
                  <a:lnTo>
                    <a:pt x="470" y="700"/>
                  </a:lnTo>
                  <a:lnTo>
                    <a:pt x="481" y="701"/>
                  </a:lnTo>
                  <a:lnTo>
                    <a:pt x="491" y="703"/>
                  </a:lnTo>
                  <a:lnTo>
                    <a:pt x="492" y="665"/>
                  </a:lnTo>
                  <a:lnTo>
                    <a:pt x="494" y="627"/>
                  </a:lnTo>
                  <a:lnTo>
                    <a:pt x="496" y="588"/>
                  </a:lnTo>
                  <a:lnTo>
                    <a:pt x="500" y="549"/>
                  </a:lnTo>
                  <a:lnTo>
                    <a:pt x="504" y="510"/>
                  </a:lnTo>
                  <a:lnTo>
                    <a:pt x="510" y="471"/>
                  </a:lnTo>
                  <a:lnTo>
                    <a:pt x="517" y="433"/>
                  </a:lnTo>
                  <a:lnTo>
                    <a:pt x="525" y="395"/>
                  </a:lnTo>
                  <a:lnTo>
                    <a:pt x="537" y="357"/>
                  </a:lnTo>
                  <a:lnTo>
                    <a:pt x="549" y="321"/>
                  </a:lnTo>
                  <a:lnTo>
                    <a:pt x="563" y="285"/>
                  </a:lnTo>
                  <a:lnTo>
                    <a:pt x="579" y="252"/>
                  </a:lnTo>
                  <a:lnTo>
                    <a:pt x="599" y="218"/>
                  </a:lnTo>
                  <a:lnTo>
                    <a:pt x="619" y="187"/>
                  </a:lnTo>
                  <a:lnTo>
                    <a:pt x="643" y="158"/>
                  </a:lnTo>
                  <a:lnTo>
                    <a:pt x="670" y="130"/>
                  </a:lnTo>
                  <a:lnTo>
                    <a:pt x="699" y="105"/>
                  </a:lnTo>
                  <a:lnTo>
                    <a:pt x="732" y="82"/>
                  </a:lnTo>
                  <a:lnTo>
                    <a:pt x="768" y="61"/>
                  </a:lnTo>
                  <a:lnTo>
                    <a:pt x="807" y="44"/>
                  </a:lnTo>
                  <a:lnTo>
                    <a:pt x="850" y="29"/>
                  </a:lnTo>
                  <a:lnTo>
                    <a:pt x="896" y="17"/>
                  </a:lnTo>
                  <a:lnTo>
                    <a:pt x="947" y="7"/>
                  </a:lnTo>
                  <a:lnTo>
                    <a:pt x="1001" y="2"/>
                  </a:lnTo>
                  <a:lnTo>
                    <a:pt x="10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6" name="Freeform 723"/>
            <p:cNvSpPr>
              <a:spLocks/>
            </p:cNvSpPr>
            <p:nvPr/>
          </p:nvSpPr>
          <p:spPr bwMode="auto">
            <a:xfrm>
              <a:off x="7014" y="2816"/>
              <a:ext cx="101" cy="27"/>
            </a:xfrm>
            <a:custGeom>
              <a:avLst/>
              <a:gdLst>
                <a:gd name="T0" fmla="*/ 0 w 1619"/>
                <a:gd name="T1" fmla="*/ 0 h 444"/>
                <a:gd name="T2" fmla="*/ 1494 w 1619"/>
                <a:gd name="T3" fmla="*/ 0 h 444"/>
                <a:gd name="T4" fmla="*/ 1519 w 1619"/>
                <a:gd name="T5" fmla="*/ 3 h 444"/>
                <a:gd name="T6" fmla="*/ 1543 w 1619"/>
                <a:gd name="T7" fmla="*/ 10 h 444"/>
                <a:gd name="T8" fmla="*/ 1564 w 1619"/>
                <a:gd name="T9" fmla="*/ 21 h 444"/>
                <a:gd name="T10" fmla="*/ 1582 w 1619"/>
                <a:gd name="T11" fmla="*/ 37 h 444"/>
                <a:gd name="T12" fmla="*/ 1598 w 1619"/>
                <a:gd name="T13" fmla="*/ 55 h 444"/>
                <a:gd name="T14" fmla="*/ 1610 w 1619"/>
                <a:gd name="T15" fmla="*/ 76 h 444"/>
                <a:gd name="T16" fmla="*/ 1617 w 1619"/>
                <a:gd name="T17" fmla="*/ 99 h 444"/>
                <a:gd name="T18" fmla="*/ 1619 w 1619"/>
                <a:gd name="T19" fmla="*/ 124 h 444"/>
                <a:gd name="T20" fmla="*/ 1619 w 1619"/>
                <a:gd name="T21" fmla="*/ 320 h 444"/>
                <a:gd name="T22" fmla="*/ 1617 w 1619"/>
                <a:gd name="T23" fmla="*/ 345 h 444"/>
                <a:gd name="T24" fmla="*/ 1610 w 1619"/>
                <a:gd name="T25" fmla="*/ 368 h 444"/>
                <a:gd name="T26" fmla="*/ 1598 w 1619"/>
                <a:gd name="T27" fmla="*/ 390 h 444"/>
                <a:gd name="T28" fmla="*/ 1582 w 1619"/>
                <a:gd name="T29" fmla="*/ 408 h 444"/>
                <a:gd name="T30" fmla="*/ 1564 w 1619"/>
                <a:gd name="T31" fmla="*/ 423 h 444"/>
                <a:gd name="T32" fmla="*/ 1543 w 1619"/>
                <a:gd name="T33" fmla="*/ 434 h 444"/>
                <a:gd name="T34" fmla="*/ 1519 w 1619"/>
                <a:gd name="T35" fmla="*/ 441 h 444"/>
                <a:gd name="T36" fmla="*/ 1494 w 1619"/>
                <a:gd name="T37" fmla="*/ 444 h 444"/>
                <a:gd name="T38" fmla="*/ 163 w 1619"/>
                <a:gd name="T39" fmla="*/ 444 h 444"/>
                <a:gd name="T40" fmla="*/ 147 w 1619"/>
                <a:gd name="T41" fmla="*/ 417 h 444"/>
                <a:gd name="T42" fmla="*/ 129 w 1619"/>
                <a:gd name="T43" fmla="*/ 393 h 444"/>
                <a:gd name="T44" fmla="*/ 109 w 1619"/>
                <a:gd name="T45" fmla="*/ 371 h 444"/>
                <a:gd name="T46" fmla="*/ 87 w 1619"/>
                <a:gd name="T47" fmla="*/ 355 h 444"/>
                <a:gd name="T48" fmla="*/ 80 w 1619"/>
                <a:gd name="T49" fmla="*/ 286 h 444"/>
                <a:gd name="T50" fmla="*/ 68 w 1619"/>
                <a:gd name="T51" fmla="*/ 220 h 444"/>
                <a:gd name="T52" fmla="*/ 55 w 1619"/>
                <a:gd name="T53" fmla="*/ 159 h 444"/>
                <a:gd name="T54" fmla="*/ 39 w 1619"/>
                <a:gd name="T55" fmla="*/ 102 h 444"/>
                <a:gd name="T56" fmla="*/ 21 w 1619"/>
                <a:gd name="T57" fmla="*/ 50 h 444"/>
                <a:gd name="T58" fmla="*/ 0 w 1619"/>
                <a:gd name="T59"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19" h="444">
                  <a:moveTo>
                    <a:pt x="0" y="0"/>
                  </a:moveTo>
                  <a:lnTo>
                    <a:pt x="1494" y="0"/>
                  </a:lnTo>
                  <a:lnTo>
                    <a:pt x="1519" y="3"/>
                  </a:lnTo>
                  <a:lnTo>
                    <a:pt x="1543" y="10"/>
                  </a:lnTo>
                  <a:lnTo>
                    <a:pt x="1564" y="21"/>
                  </a:lnTo>
                  <a:lnTo>
                    <a:pt x="1582" y="37"/>
                  </a:lnTo>
                  <a:lnTo>
                    <a:pt x="1598" y="55"/>
                  </a:lnTo>
                  <a:lnTo>
                    <a:pt x="1610" y="76"/>
                  </a:lnTo>
                  <a:lnTo>
                    <a:pt x="1617" y="99"/>
                  </a:lnTo>
                  <a:lnTo>
                    <a:pt x="1619" y="124"/>
                  </a:lnTo>
                  <a:lnTo>
                    <a:pt x="1619" y="320"/>
                  </a:lnTo>
                  <a:lnTo>
                    <a:pt x="1617" y="345"/>
                  </a:lnTo>
                  <a:lnTo>
                    <a:pt x="1610" y="368"/>
                  </a:lnTo>
                  <a:lnTo>
                    <a:pt x="1598" y="390"/>
                  </a:lnTo>
                  <a:lnTo>
                    <a:pt x="1582" y="408"/>
                  </a:lnTo>
                  <a:lnTo>
                    <a:pt x="1564" y="423"/>
                  </a:lnTo>
                  <a:lnTo>
                    <a:pt x="1543" y="434"/>
                  </a:lnTo>
                  <a:lnTo>
                    <a:pt x="1519" y="441"/>
                  </a:lnTo>
                  <a:lnTo>
                    <a:pt x="1494" y="444"/>
                  </a:lnTo>
                  <a:lnTo>
                    <a:pt x="163" y="444"/>
                  </a:lnTo>
                  <a:lnTo>
                    <a:pt x="147" y="417"/>
                  </a:lnTo>
                  <a:lnTo>
                    <a:pt x="129" y="393"/>
                  </a:lnTo>
                  <a:lnTo>
                    <a:pt x="109" y="371"/>
                  </a:lnTo>
                  <a:lnTo>
                    <a:pt x="87" y="355"/>
                  </a:lnTo>
                  <a:lnTo>
                    <a:pt x="80" y="286"/>
                  </a:lnTo>
                  <a:lnTo>
                    <a:pt x="68" y="220"/>
                  </a:lnTo>
                  <a:lnTo>
                    <a:pt x="55" y="159"/>
                  </a:lnTo>
                  <a:lnTo>
                    <a:pt x="39" y="102"/>
                  </a:lnTo>
                  <a:lnTo>
                    <a:pt x="21" y="5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7" name="Freeform 724"/>
            <p:cNvSpPr>
              <a:spLocks/>
            </p:cNvSpPr>
            <p:nvPr/>
          </p:nvSpPr>
          <p:spPr bwMode="auto">
            <a:xfrm>
              <a:off x="7010" y="2866"/>
              <a:ext cx="105" cy="28"/>
            </a:xfrm>
            <a:custGeom>
              <a:avLst/>
              <a:gdLst>
                <a:gd name="T0" fmla="*/ 254 w 1680"/>
                <a:gd name="T1" fmla="*/ 0 h 444"/>
                <a:gd name="T2" fmla="*/ 1555 w 1680"/>
                <a:gd name="T3" fmla="*/ 0 h 444"/>
                <a:gd name="T4" fmla="*/ 1580 w 1680"/>
                <a:gd name="T5" fmla="*/ 2 h 444"/>
                <a:gd name="T6" fmla="*/ 1604 w 1680"/>
                <a:gd name="T7" fmla="*/ 9 h 444"/>
                <a:gd name="T8" fmla="*/ 1625 w 1680"/>
                <a:gd name="T9" fmla="*/ 21 h 444"/>
                <a:gd name="T10" fmla="*/ 1643 w 1680"/>
                <a:gd name="T11" fmla="*/ 37 h 444"/>
                <a:gd name="T12" fmla="*/ 1659 w 1680"/>
                <a:gd name="T13" fmla="*/ 55 h 444"/>
                <a:gd name="T14" fmla="*/ 1671 w 1680"/>
                <a:gd name="T15" fmla="*/ 75 h 444"/>
                <a:gd name="T16" fmla="*/ 1678 w 1680"/>
                <a:gd name="T17" fmla="*/ 99 h 444"/>
                <a:gd name="T18" fmla="*/ 1680 w 1680"/>
                <a:gd name="T19" fmla="*/ 123 h 444"/>
                <a:gd name="T20" fmla="*/ 1680 w 1680"/>
                <a:gd name="T21" fmla="*/ 320 h 444"/>
                <a:gd name="T22" fmla="*/ 1678 w 1680"/>
                <a:gd name="T23" fmla="*/ 345 h 444"/>
                <a:gd name="T24" fmla="*/ 1671 w 1680"/>
                <a:gd name="T25" fmla="*/ 368 h 444"/>
                <a:gd name="T26" fmla="*/ 1659 w 1680"/>
                <a:gd name="T27" fmla="*/ 390 h 444"/>
                <a:gd name="T28" fmla="*/ 1643 w 1680"/>
                <a:gd name="T29" fmla="*/ 408 h 444"/>
                <a:gd name="T30" fmla="*/ 1625 w 1680"/>
                <a:gd name="T31" fmla="*/ 423 h 444"/>
                <a:gd name="T32" fmla="*/ 1604 w 1680"/>
                <a:gd name="T33" fmla="*/ 434 h 444"/>
                <a:gd name="T34" fmla="*/ 1580 w 1680"/>
                <a:gd name="T35" fmla="*/ 441 h 444"/>
                <a:gd name="T36" fmla="*/ 1555 w 1680"/>
                <a:gd name="T37" fmla="*/ 444 h 444"/>
                <a:gd name="T38" fmla="*/ 0 w 1680"/>
                <a:gd name="T39" fmla="*/ 444 h 444"/>
                <a:gd name="T40" fmla="*/ 0 w 1680"/>
                <a:gd name="T41" fmla="*/ 326 h 444"/>
                <a:gd name="T42" fmla="*/ 6 w 1680"/>
                <a:gd name="T43" fmla="*/ 317 h 444"/>
                <a:gd name="T44" fmla="*/ 11 w 1680"/>
                <a:gd name="T45" fmla="*/ 308 h 444"/>
                <a:gd name="T46" fmla="*/ 47 w 1680"/>
                <a:gd name="T47" fmla="*/ 294 h 444"/>
                <a:gd name="T48" fmla="*/ 79 w 1680"/>
                <a:gd name="T49" fmla="*/ 274 h 444"/>
                <a:gd name="T50" fmla="*/ 110 w 1680"/>
                <a:gd name="T51" fmla="*/ 249 h 444"/>
                <a:gd name="T52" fmla="*/ 139 w 1680"/>
                <a:gd name="T53" fmla="*/ 221 h 444"/>
                <a:gd name="T54" fmla="*/ 165 w 1680"/>
                <a:gd name="T55" fmla="*/ 190 h 444"/>
                <a:gd name="T56" fmla="*/ 188 w 1680"/>
                <a:gd name="T57" fmla="*/ 155 h 444"/>
                <a:gd name="T58" fmla="*/ 209 w 1680"/>
                <a:gd name="T59" fmla="*/ 117 h 444"/>
                <a:gd name="T60" fmla="*/ 227 w 1680"/>
                <a:gd name="T61" fmla="*/ 79 h 444"/>
                <a:gd name="T62" fmla="*/ 241 w 1680"/>
                <a:gd name="T63" fmla="*/ 40 h 444"/>
                <a:gd name="T64" fmla="*/ 254 w 1680"/>
                <a:gd name="T65"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80" h="444">
                  <a:moveTo>
                    <a:pt x="254" y="0"/>
                  </a:moveTo>
                  <a:lnTo>
                    <a:pt x="1555" y="0"/>
                  </a:lnTo>
                  <a:lnTo>
                    <a:pt x="1580" y="2"/>
                  </a:lnTo>
                  <a:lnTo>
                    <a:pt x="1604" y="9"/>
                  </a:lnTo>
                  <a:lnTo>
                    <a:pt x="1625" y="21"/>
                  </a:lnTo>
                  <a:lnTo>
                    <a:pt x="1643" y="37"/>
                  </a:lnTo>
                  <a:lnTo>
                    <a:pt x="1659" y="55"/>
                  </a:lnTo>
                  <a:lnTo>
                    <a:pt x="1671" y="75"/>
                  </a:lnTo>
                  <a:lnTo>
                    <a:pt x="1678" y="99"/>
                  </a:lnTo>
                  <a:lnTo>
                    <a:pt x="1680" y="123"/>
                  </a:lnTo>
                  <a:lnTo>
                    <a:pt x="1680" y="320"/>
                  </a:lnTo>
                  <a:lnTo>
                    <a:pt x="1678" y="345"/>
                  </a:lnTo>
                  <a:lnTo>
                    <a:pt x="1671" y="368"/>
                  </a:lnTo>
                  <a:lnTo>
                    <a:pt x="1659" y="390"/>
                  </a:lnTo>
                  <a:lnTo>
                    <a:pt x="1643" y="408"/>
                  </a:lnTo>
                  <a:lnTo>
                    <a:pt x="1625" y="423"/>
                  </a:lnTo>
                  <a:lnTo>
                    <a:pt x="1604" y="434"/>
                  </a:lnTo>
                  <a:lnTo>
                    <a:pt x="1580" y="441"/>
                  </a:lnTo>
                  <a:lnTo>
                    <a:pt x="1555" y="444"/>
                  </a:lnTo>
                  <a:lnTo>
                    <a:pt x="0" y="444"/>
                  </a:lnTo>
                  <a:lnTo>
                    <a:pt x="0" y="326"/>
                  </a:lnTo>
                  <a:lnTo>
                    <a:pt x="6" y="317"/>
                  </a:lnTo>
                  <a:lnTo>
                    <a:pt x="11" y="308"/>
                  </a:lnTo>
                  <a:lnTo>
                    <a:pt x="47" y="294"/>
                  </a:lnTo>
                  <a:lnTo>
                    <a:pt x="79" y="274"/>
                  </a:lnTo>
                  <a:lnTo>
                    <a:pt x="110" y="249"/>
                  </a:lnTo>
                  <a:lnTo>
                    <a:pt x="139" y="221"/>
                  </a:lnTo>
                  <a:lnTo>
                    <a:pt x="165" y="190"/>
                  </a:lnTo>
                  <a:lnTo>
                    <a:pt x="188" y="155"/>
                  </a:lnTo>
                  <a:lnTo>
                    <a:pt x="209" y="117"/>
                  </a:lnTo>
                  <a:lnTo>
                    <a:pt x="227" y="79"/>
                  </a:lnTo>
                  <a:lnTo>
                    <a:pt x="241" y="40"/>
                  </a:lnTo>
                  <a:lnTo>
                    <a:pt x="2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8" name="Freeform 725"/>
            <p:cNvSpPr>
              <a:spLocks/>
            </p:cNvSpPr>
            <p:nvPr/>
          </p:nvSpPr>
          <p:spPr bwMode="auto">
            <a:xfrm>
              <a:off x="7043" y="2917"/>
              <a:ext cx="72" cy="27"/>
            </a:xfrm>
            <a:custGeom>
              <a:avLst/>
              <a:gdLst>
                <a:gd name="T0" fmla="*/ 0 w 1140"/>
                <a:gd name="T1" fmla="*/ 0 h 444"/>
                <a:gd name="T2" fmla="*/ 1015 w 1140"/>
                <a:gd name="T3" fmla="*/ 0 h 444"/>
                <a:gd name="T4" fmla="*/ 1040 w 1140"/>
                <a:gd name="T5" fmla="*/ 3 h 444"/>
                <a:gd name="T6" fmla="*/ 1064 w 1140"/>
                <a:gd name="T7" fmla="*/ 10 h 444"/>
                <a:gd name="T8" fmla="*/ 1085 w 1140"/>
                <a:gd name="T9" fmla="*/ 21 h 444"/>
                <a:gd name="T10" fmla="*/ 1103 w 1140"/>
                <a:gd name="T11" fmla="*/ 36 h 444"/>
                <a:gd name="T12" fmla="*/ 1119 w 1140"/>
                <a:gd name="T13" fmla="*/ 56 h 444"/>
                <a:gd name="T14" fmla="*/ 1131 w 1140"/>
                <a:gd name="T15" fmla="*/ 76 h 444"/>
                <a:gd name="T16" fmla="*/ 1138 w 1140"/>
                <a:gd name="T17" fmla="*/ 99 h 444"/>
                <a:gd name="T18" fmla="*/ 1140 w 1140"/>
                <a:gd name="T19" fmla="*/ 124 h 444"/>
                <a:gd name="T20" fmla="*/ 1140 w 1140"/>
                <a:gd name="T21" fmla="*/ 321 h 444"/>
                <a:gd name="T22" fmla="*/ 1138 w 1140"/>
                <a:gd name="T23" fmla="*/ 346 h 444"/>
                <a:gd name="T24" fmla="*/ 1131 w 1140"/>
                <a:gd name="T25" fmla="*/ 369 h 444"/>
                <a:gd name="T26" fmla="*/ 1119 w 1140"/>
                <a:gd name="T27" fmla="*/ 389 h 444"/>
                <a:gd name="T28" fmla="*/ 1103 w 1140"/>
                <a:gd name="T29" fmla="*/ 409 h 444"/>
                <a:gd name="T30" fmla="*/ 1085 w 1140"/>
                <a:gd name="T31" fmla="*/ 423 h 444"/>
                <a:gd name="T32" fmla="*/ 1064 w 1140"/>
                <a:gd name="T33" fmla="*/ 435 h 444"/>
                <a:gd name="T34" fmla="*/ 1040 w 1140"/>
                <a:gd name="T35" fmla="*/ 442 h 444"/>
                <a:gd name="T36" fmla="*/ 1015 w 1140"/>
                <a:gd name="T37" fmla="*/ 444 h 444"/>
                <a:gd name="T38" fmla="*/ 106 w 1140"/>
                <a:gd name="T39" fmla="*/ 444 h 444"/>
                <a:gd name="T40" fmla="*/ 106 w 1140"/>
                <a:gd name="T41" fmla="*/ 363 h 444"/>
                <a:gd name="T42" fmla="*/ 103 w 1140"/>
                <a:gd name="T43" fmla="*/ 298 h 444"/>
                <a:gd name="T44" fmla="*/ 93 w 1140"/>
                <a:gd name="T45" fmla="*/ 233 h 444"/>
                <a:gd name="T46" fmla="*/ 78 w 1140"/>
                <a:gd name="T47" fmla="*/ 172 h 444"/>
                <a:gd name="T48" fmla="*/ 57 w 1140"/>
                <a:gd name="T49" fmla="*/ 112 h 444"/>
                <a:gd name="T50" fmla="*/ 31 w 1140"/>
                <a:gd name="T51" fmla="*/ 55 h 444"/>
                <a:gd name="T52" fmla="*/ 0 w 1140"/>
                <a:gd name="T53"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40" h="444">
                  <a:moveTo>
                    <a:pt x="0" y="0"/>
                  </a:moveTo>
                  <a:lnTo>
                    <a:pt x="1015" y="0"/>
                  </a:lnTo>
                  <a:lnTo>
                    <a:pt x="1040" y="3"/>
                  </a:lnTo>
                  <a:lnTo>
                    <a:pt x="1064" y="10"/>
                  </a:lnTo>
                  <a:lnTo>
                    <a:pt x="1085" y="21"/>
                  </a:lnTo>
                  <a:lnTo>
                    <a:pt x="1103" y="36"/>
                  </a:lnTo>
                  <a:lnTo>
                    <a:pt x="1119" y="56"/>
                  </a:lnTo>
                  <a:lnTo>
                    <a:pt x="1131" y="76"/>
                  </a:lnTo>
                  <a:lnTo>
                    <a:pt x="1138" y="99"/>
                  </a:lnTo>
                  <a:lnTo>
                    <a:pt x="1140" y="124"/>
                  </a:lnTo>
                  <a:lnTo>
                    <a:pt x="1140" y="321"/>
                  </a:lnTo>
                  <a:lnTo>
                    <a:pt x="1138" y="346"/>
                  </a:lnTo>
                  <a:lnTo>
                    <a:pt x="1131" y="369"/>
                  </a:lnTo>
                  <a:lnTo>
                    <a:pt x="1119" y="389"/>
                  </a:lnTo>
                  <a:lnTo>
                    <a:pt x="1103" y="409"/>
                  </a:lnTo>
                  <a:lnTo>
                    <a:pt x="1085" y="423"/>
                  </a:lnTo>
                  <a:lnTo>
                    <a:pt x="1064" y="435"/>
                  </a:lnTo>
                  <a:lnTo>
                    <a:pt x="1040" y="442"/>
                  </a:lnTo>
                  <a:lnTo>
                    <a:pt x="1015" y="444"/>
                  </a:lnTo>
                  <a:lnTo>
                    <a:pt x="106" y="444"/>
                  </a:lnTo>
                  <a:lnTo>
                    <a:pt x="106" y="363"/>
                  </a:lnTo>
                  <a:lnTo>
                    <a:pt x="103" y="298"/>
                  </a:lnTo>
                  <a:lnTo>
                    <a:pt x="93" y="233"/>
                  </a:lnTo>
                  <a:lnTo>
                    <a:pt x="78" y="172"/>
                  </a:lnTo>
                  <a:lnTo>
                    <a:pt x="57" y="112"/>
                  </a:lnTo>
                  <a:lnTo>
                    <a:pt x="31" y="5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39" name="Group 88"/>
          <p:cNvGrpSpPr>
            <a:grpSpLocks noChangeAspect="1"/>
          </p:cNvGrpSpPr>
          <p:nvPr/>
        </p:nvGrpSpPr>
        <p:grpSpPr bwMode="auto">
          <a:xfrm>
            <a:off x="363443" y="3574391"/>
            <a:ext cx="248546" cy="248546"/>
            <a:chOff x="4565" y="880"/>
            <a:chExt cx="3783" cy="3783"/>
          </a:xfrm>
          <a:solidFill>
            <a:schemeClr val="tx1">
              <a:lumMod val="65000"/>
              <a:lumOff val="35000"/>
            </a:schemeClr>
          </a:solidFill>
        </p:grpSpPr>
        <p:sp>
          <p:nvSpPr>
            <p:cNvPr id="142" name="Freeform 90"/>
            <p:cNvSpPr>
              <a:spLocks/>
            </p:cNvSpPr>
            <p:nvPr/>
          </p:nvSpPr>
          <p:spPr bwMode="auto">
            <a:xfrm>
              <a:off x="4565" y="3638"/>
              <a:ext cx="3783" cy="1025"/>
            </a:xfrm>
            <a:custGeom>
              <a:avLst/>
              <a:gdLst>
                <a:gd name="T0" fmla="*/ 0 w 3783"/>
                <a:gd name="T1" fmla="*/ 0 h 1025"/>
                <a:gd name="T2" fmla="*/ 3783 w 3783"/>
                <a:gd name="T3" fmla="*/ 0 h 1025"/>
                <a:gd name="T4" fmla="*/ 3783 w 3783"/>
                <a:gd name="T5" fmla="*/ 394 h 1025"/>
                <a:gd name="T6" fmla="*/ 2601 w 3783"/>
                <a:gd name="T7" fmla="*/ 394 h 1025"/>
                <a:gd name="T8" fmla="*/ 2601 w 3783"/>
                <a:gd name="T9" fmla="*/ 868 h 1025"/>
                <a:gd name="T10" fmla="*/ 2916 w 3783"/>
                <a:gd name="T11" fmla="*/ 868 h 1025"/>
                <a:gd name="T12" fmla="*/ 2916 w 3783"/>
                <a:gd name="T13" fmla="*/ 1025 h 1025"/>
                <a:gd name="T14" fmla="*/ 867 w 3783"/>
                <a:gd name="T15" fmla="*/ 1025 h 1025"/>
                <a:gd name="T16" fmla="*/ 867 w 3783"/>
                <a:gd name="T17" fmla="*/ 868 h 1025"/>
                <a:gd name="T18" fmla="*/ 1182 w 3783"/>
                <a:gd name="T19" fmla="*/ 868 h 1025"/>
                <a:gd name="T20" fmla="*/ 1182 w 3783"/>
                <a:gd name="T21" fmla="*/ 394 h 1025"/>
                <a:gd name="T22" fmla="*/ 0 w 3783"/>
                <a:gd name="T23" fmla="*/ 394 h 1025"/>
                <a:gd name="T24" fmla="*/ 0 w 3783"/>
                <a:gd name="T25" fmla="*/ 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83" h="1025">
                  <a:moveTo>
                    <a:pt x="0" y="0"/>
                  </a:moveTo>
                  <a:lnTo>
                    <a:pt x="3783" y="0"/>
                  </a:lnTo>
                  <a:lnTo>
                    <a:pt x="3783" y="394"/>
                  </a:lnTo>
                  <a:lnTo>
                    <a:pt x="2601" y="394"/>
                  </a:lnTo>
                  <a:lnTo>
                    <a:pt x="2601" y="868"/>
                  </a:lnTo>
                  <a:lnTo>
                    <a:pt x="2916" y="868"/>
                  </a:lnTo>
                  <a:lnTo>
                    <a:pt x="2916" y="1025"/>
                  </a:lnTo>
                  <a:lnTo>
                    <a:pt x="867" y="1025"/>
                  </a:lnTo>
                  <a:lnTo>
                    <a:pt x="867" y="868"/>
                  </a:lnTo>
                  <a:lnTo>
                    <a:pt x="1182" y="868"/>
                  </a:lnTo>
                  <a:lnTo>
                    <a:pt x="1182" y="394"/>
                  </a:lnTo>
                  <a:lnTo>
                    <a:pt x="0" y="39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3" name="Freeform 91"/>
            <p:cNvSpPr>
              <a:spLocks/>
            </p:cNvSpPr>
            <p:nvPr/>
          </p:nvSpPr>
          <p:spPr bwMode="auto">
            <a:xfrm>
              <a:off x="5399" y="1747"/>
              <a:ext cx="1500" cy="551"/>
            </a:xfrm>
            <a:custGeom>
              <a:avLst/>
              <a:gdLst>
                <a:gd name="T0" fmla="*/ 0 w 1500"/>
                <a:gd name="T1" fmla="*/ 0 h 551"/>
                <a:gd name="T2" fmla="*/ 1500 w 1500"/>
                <a:gd name="T3" fmla="*/ 0 h 551"/>
                <a:gd name="T4" fmla="*/ 1316 w 1500"/>
                <a:gd name="T5" fmla="*/ 551 h 551"/>
                <a:gd name="T6" fmla="*/ 170 w 1500"/>
                <a:gd name="T7" fmla="*/ 551 h 551"/>
                <a:gd name="T8" fmla="*/ 0 w 1500"/>
                <a:gd name="T9" fmla="*/ 0 h 551"/>
              </a:gdLst>
              <a:ahLst/>
              <a:cxnLst>
                <a:cxn ang="0">
                  <a:pos x="T0" y="T1"/>
                </a:cxn>
                <a:cxn ang="0">
                  <a:pos x="T2" y="T3"/>
                </a:cxn>
                <a:cxn ang="0">
                  <a:pos x="T4" y="T5"/>
                </a:cxn>
                <a:cxn ang="0">
                  <a:pos x="T6" y="T7"/>
                </a:cxn>
                <a:cxn ang="0">
                  <a:pos x="T8" y="T9"/>
                </a:cxn>
              </a:cxnLst>
              <a:rect l="0" t="0" r="r" b="b"/>
              <a:pathLst>
                <a:path w="1500" h="551">
                  <a:moveTo>
                    <a:pt x="0" y="0"/>
                  </a:moveTo>
                  <a:lnTo>
                    <a:pt x="1500" y="0"/>
                  </a:lnTo>
                  <a:lnTo>
                    <a:pt x="1316" y="551"/>
                  </a:lnTo>
                  <a:lnTo>
                    <a:pt x="170" y="55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4" name="Freeform 92"/>
            <p:cNvSpPr>
              <a:spLocks noEditPoints="1"/>
            </p:cNvSpPr>
            <p:nvPr/>
          </p:nvSpPr>
          <p:spPr bwMode="auto">
            <a:xfrm>
              <a:off x="4565" y="880"/>
              <a:ext cx="3783" cy="2600"/>
            </a:xfrm>
            <a:custGeom>
              <a:avLst/>
              <a:gdLst>
                <a:gd name="T0" fmla="*/ 2895 w 3783"/>
                <a:gd name="T1" fmla="*/ 2160 h 2600"/>
                <a:gd name="T2" fmla="*/ 3282 w 3783"/>
                <a:gd name="T3" fmla="*/ 2133 h 2600"/>
                <a:gd name="T4" fmla="*/ 3214 w 3783"/>
                <a:gd name="T5" fmla="*/ 1841 h 2600"/>
                <a:gd name="T6" fmla="*/ 2696 w 3783"/>
                <a:gd name="T7" fmla="*/ 1436 h 2600"/>
                <a:gd name="T8" fmla="*/ 368 w 3783"/>
                <a:gd name="T9" fmla="*/ 469 h 2600"/>
                <a:gd name="T10" fmla="*/ 860 w 3783"/>
                <a:gd name="T11" fmla="*/ 1491 h 2600"/>
                <a:gd name="T12" fmla="*/ 881 w 3783"/>
                <a:gd name="T13" fmla="*/ 1891 h 2600"/>
                <a:gd name="T14" fmla="*/ 868 w 3783"/>
                <a:gd name="T15" fmla="*/ 1943 h 2600"/>
                <a:gd name="T16" fmla="*/ 870 w 3783"/>
                <a:gd name="T17" fmla="*/ 2008 h 2600"/>
                <a:gd name="T18" fmla="*/ 894 w 3783"/>
                <a:gd name="T19" fmla="*/ 2079 h 2600"/>
                <a:gd name="T20" fmla="*/ 936 w 3783"/>
                <a:gd name="T21" fmla="*/ 2138 h 2600"/>
                <a:gd name="T22" fmla="*/ 995 w 3783"/>
                <a:gd name="T23" fmla="*/ 2180 h 2600"/>
                <a:gd name="T24" fmla="*/ 1065 w 3783"/>
                <a:gd name="T25" fmla="*/ 2203 h 2600"/>
                <a:gd name="T26" fmla="*/ 1142 w 3783"/>
                <a:gd name="T27" fmla="*/ 2203 h 2600"/>
                <a:gd name="T28" fmla="*/ 1212 w 3783"/>
                <a:gd name="T29" fmla="*/ 2180 h 2600"/>
                <a:gd name="T30" fmla="*/ 1270 w 3783"/>
                <a:gd name="T31" fmla="*/ 2138 h 2600"/>
                <a:gd name="T32" fmla="*/ 1314 w 3783"/>
                <a:gd name="T33" fmla="*/ 2079 h 2600"/>
                <a:gd name="T34" fmla="*/ 1337 w 3783"/>
                <a:gd name="T35" fmla="*/ 2008 h 2600"/>
                <a:gd name="T36" fmla="*/ 1338 w 3783"/>
                <a:gd name="T37" fmla="*/ 1943 h 2600"/>
                <a:gd name="T38" fmla="*/ 1325 w 3783"/>
                <a:gd name="T39" fmla="*/ 1891 h 2600"/>
                <a:gd name="T40" fmla="*/ 1661 w 3783"/>
                <a:gd name="T41" fmla="*/ 1916 h 2600"/>
                <a:gd name="T42" fmla="*/ 1656 w 3783"/>
                <a:gd name="T43" fmla="*/ 1970 h 2600"/>
                <a:gd name="T44" fmla="*/ 1667 w 3783"/>
                <a:gd name="T45" fmla="*/ 2045 h 2600"/>
                <a:gd name="T46" fmla="*/ 1700 w 3783"/>
                <a:gd name="T47" fmla="*/ 2110 h 2600"/>
                <a:gd name="T48" fmla="*/ 1752 w 3783"/>
                <a:gd name="T49" fmla="*/ 2161 h 2600"/>
                <a:gd name="T50" fmla="*/ 1817 w 3783"/>
                <a:gd name="T51" fmla="*/ 2195 h 2600"/>
                <a:gd name="T52" fmla="*/ 1892 w 3783"/>
                <a:gd name="T53" fmla="*/ 2207 h 2600"/>
                <a:gd name="T54" fmla="*/ 1966 w 3783"/>
                <a:gd name="T55" fmla="*/ 2195 h 2600"/>
                <a:gd name="T56" fmla="*/ 2031 w 3783"/>
                <a:gd name="T57" fmla="*/ 2161 h 2600"/>
                <a:gd name="T58" fmla="*/ 2082 w 3783"/>
                <a:gd name="T59" fmla="*/ 2110 h 2600"/>
                <a:gd name="T60" fmla="*/ 2116 w 3783"/>
                <a:gd name="T61" fmla="*/ 2045 h 2600"/>
                <a:gd name="T62" fmla="*/ 2128 w 3783"/>
                <a:gd name="T63" fmla="*/ 1970 h 2600"/>
                <a:gd name="T64" fmla="*/ 2121 w 3783"/>
                <a:gd name="T65" fmla="*/ 1916 h 2600"/>
                <a:gd name="T66" fmla="*/ 2206 w 3783"/>
                <a:gd name="T67" fmla="*/ 1891 h 2600"/>
                <a:gd name="T68" fmla="*/ 916 w 3783"/>
                <a:gd name="T69" fmla="*/ 1734 h 2600"/>
                <a:gd name="T70" fmla="*/ 2264 w 3783"/>
                <a:gd name="T71" fmla="*/ 1577 h 2600"/>
                <a:gd name="T72" fmla="*/ 786 w 3783"/>
                <a:gd name="T73" fmla="*/ 709 h 2600"/>
                <a:gd name="T74" fmla="*/ 419 w 3783"/>
                <a:gd name="T75" fmla="*/ 319 h 2600"/>
                <a:gd name="T76" fmla="*/ 3783 w 3783"/>
                <a:gd name="T77" fmla="*/ 0 h 2600"/>
                <a:gd name="T78" fmla="*/ 0 w 3783"/>
                <a:gd name="T79" fmla="*/ 2600 h 2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83" h="2600">
                  <a:moveTo>
                    <a:pt x="2696" y="1436"/>
                  </a:moveTo>
                  <a:lnTo>
                    <a:pt x="2895" y="2160"/>
                  </a:lnTo>
                  <a:lnTo>
                    <a:pt x="3101" y="1952"/>
                  </a:lnTo>
                  <a:lnTo>
                    <a:pt x="3282" y="2133"/>
                  </a:lnTo>
                  <a:lnTo>
                    <a:pt x="3394" y="2022"/>
                  </a:lnTo>
                  <a:lnTo>
                    <a:pt x="3214" y="1841"/>
                  </a:lnTo>
                  <a:lnTo>
                    <a:pt x="3420" y="1633"/>
                  </a:lnTo>
                  <a:lnTo>
                    <a:pt x="2696" y="1436"/>
                  </a:lnTo>
                  <a:close/>
                  <a:moveTo>
                    <a:pt x="419" y="319"/>
                  </a:moveTo>
                  <a:lnTo>
                    <a:pt x="368" y="469"/>
                  </a:lnTo>
                  <a:lnTo>
                    <a:pt x="568" y="534"/>
                  </a:lnTo>
                  <a:lnTo>
                    <a:pt x="860" y="1491"/>
                  </a:lnTo>
                  <a:lnTo>
                    <a:pt x="661" y="1891"/>
                  </a:lnTo>
                  <a:lnTo>
                    <a:pt x="881" y="1891"/>
                  </a:lnTo>
                  <a:lnTo>
                    <a:pt x="873" y="1916"/>
                  </a:lnTo>
                  <a:lnTo>
                    <a:pt x="868" y="1943"/>
                  </a:lnTo>
                  <a:lnTo>
                    <a:pt x="867" y="1970"/>
                  </a:lnTo>
                  <a:lnTo>
                    <a:pt x="870" y="2008"/>
                  </a:lnTo>
                  <a:lnTo>
                    <a:pt x="879" y="2045"/>
                  </a:lnTo>
                  <a:lnTo>
                    <a:pt x="894" y="2079"/>
                  </a:lnTo>
                  <a:lnTo>
                    <a:pt x="913" y="2110"/>
                  </a:lnTo>
                  <a:lnTo>
                    <a:pt x="936" y="2138"/>
                  </a:lnTo>
                  <a:lnTo>
                    <a:pt x="964" y="2161"/>
                  </a:lnTo>
                  <a:lnTo>
                    <a:pt x="995" y="2180"/>
                  </a:lnTo>
                  <a:lnTo>
                    <a:pt x="1029" y="2195"/>
                  </a:lnTo>
                  <a:lnTo>
                    <a:pt x="1065" y="2203"/>
                  </a:lnTo>
                  <a:lnTo>
                    <a:pt x="1104" y="2207"/>
                  </a:lnTo>
                  <a:lnTo>
                    <a:pt x="1142" y="2203"/>
                  </a:lnTo>
                  <a:lnTo>
                    <a:pt x="1178" y="2195"/>
                  </a:lnTo>
                  <a:lnTo>
                    <a:pt x="1212" y="2180"/>
                  </a:lnTo>
                  <a:lnTo>
                    <a:pt x="1242" y="2161"/>
                  </a:lnTo>
                  <a:lnTo>
                    <a:pt x="1270" y="2138"/>
                  </a:lnTo>
                  <a:lnTo>
                    <a:pt x="1294" y="2110"/>
                  </a:lnTo>
                  <a:lnTo>
                    <a:pt x="1314" y="2079"/>
                  </a:lnTo>
                  <a:lnTo>
                    <a:pt x="1327" y="2045"/>
                  </a:lnTo>
                  <a:lnTo>
                    <a:pt x="1337" y="2008"/>
                  </a:lnTo>
                  <a:lnTo>
                    <a:pt x="1340" y="1970"/>
                  </a:lnTo>
                  <a:lnTo>
                    <a:pt x="1338" y="1943"/>
                  </a:lnTo>
                  <a:lnTo>
                    <a:pt x="1333" y="1916"/>
                  </a:lnTo>
                  <a:lnTo>
                    <a:pt x="1325" y="1891"/>
                  </a:lnTo>
                  <a:lnTo>
                    <a:pt x="1669" y="1891"/>
                  </a:lnTo>
                  <a:lnTo>
                    <a:pt x="1661" y="1916"/>
                  </a:lnTo>
                  <a:lnTo>
                    <a:pt x="1657" y="1943"/>
                  </a:lnTo>
                  <a:lnTo>
                    <a:pt x="1656" y="1970"/>
                  </a:lnTo>
                  <a:lnTo>
                    <a:pt x="1658" y="2008"/>
                  </a:lnTo>
                  <a:lnTo>
                    <a:pt x="1667" y="2045"/>
                  </a:lnTo>
                  <a:lnTo>
                    <a:pt x="1682" y="2079"/>
                  </a:lnTo>
                  <a:lnTo>
                    <a:pt x="1700" y="2110"/>
                  </a:lnTo>
                  <a:lnTo>
                    <a:pt x="1724" y="2138"/>
                  </a:lnTo>
                  <a:lnTo>
                    <a:pt x="1752" y="2161"/>
                  </a:lnTo>
                  <a:lnTo>
                    <a:pt x="1783" y="2180"/>
                  </a:lnTo>
                  <a:lnTo>
                    <a:pt x="1817" y="2195"/>
                  </a:lnTo>
                  <a:lnTo>
                    <a:pt x="1853" y="2203"/>
                  </a:lnTo>
                  <a:lnTo>
                    <a:pt x="1892" y="2207"/>
                  </a:lnTo>
                  <a:lnTo>
                    <a:pt x="1930" y="2203"/>
                  </a:lnTo>
                  <a:lnTo>
                    <a:pt x="1966" y="2195"/>
                  </a:lnTo>
                  <a:lnTo>
                    <a:pt x="2000" y="2180"/>
                  </a:lnTo>
                  <a:lnTo>
                    <a:pt x="2031" y="2161"/>
                  </a:lnTo>
                  <a:lnTo>
                    <a:pt x="2058" y="2138"/>
                  </a:lnTo>
                  <a:lnTo>
                    <a:pt x="2082" y="2110"/>
                  </a:lnTo>
                  <a:lnTo>
                    <a:pt x="2102" y="2079"/>
                  </a:lnTo>
                  <a:lnTo>
                    <a:pt x="2116" y="2045"/>
                  </a:lnTo>
                  <a:lnTo>
                    <a:pt x="2125" y="2008"/>
                  </a:lnTo>
                  <a:lnTo>
                    <a:pt x="2128" y="1970"/>
                  </a:lnTo>
                  <a:lnTo>
                    <a:pt x="2126" y="1943"/>
                  </a:lnTo>
                  <a:lnTo>
                    <a:pt x="2121" y="1916"/>
                  </a:lnTo>
                  <a:lnTo>
                    <a:pt x="2113" y="1891"/>
                  </a:lnTo>
                  <a:lnTo>
                    <a:pt x="2206" y="1891"/>
                  </a:lnTo>
                  <a:lnTo>
                    <a:pt x="2206" y="1734"/>
                  </a:lnTo>
                  <a:lnTo>
                    <a:pt x="916" y="1734"/>
                  </a:lnTo>
                  <a:lnTo>
                    <a:pt x="995" y="1577"/>
                  </a:lnTo>
                  <a:lnTo>
                    <a:pt x="2264" y="1577"/>
                  </a:lnTo>
                  <a:lnTo>
                    <a:pt x="2553" y="709"/>
                  </a:lnTo>
                  <a:lnTo>
                    <a:pt x="786" y="709"/>
                  </a:lnTo>
                  <a:lnTo>
                    <a:pt x="694" y="411"/>
                  </a:lnTo>
                  <a:lnTo>
                    <a:pt x="419" y="319"/>
                  </a:lnTo>
                  <a:close/>
                  <a:moveTo>
                    <a:pt x="0" y="0"/>
                  </a:moveTo>
                  <a:lnTo>
                    <a:pt x="3783" y="0"/>
                  </a:lnTo>
                  <a:lnTo>
                    <a:pt x="3783" y="2600"/>
                  </a:lnTo>
                  <a:lnTo>
                    <a:pt x="0" y="260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5" name="Group 95"/>
          <p:cNvGrpSpPr>
            <a:grpSpLocks noChangeAspect="1"/>
          </p:cNvGrpSpPr>
          <p:nvPr/>
        </p:nvGrpSpPr>
        <p:grpSpPr bwMode="auto">
          <a:xfrm>
            <a:off x="915265" y="3576034"/>
            <a:ext cx="188152" cy="245261"/>
            <a:chOff x="5841" y="549"/>
            <a:chExt cx="2405" cy="3135"/>
          </a:xfrm>
          <a:solidFill>
            <a:schemeClr val="tx1">
              <a:lumMod val="65000"/>
              <a:lumOff val="35000"/>
            </a:schemeClr>
          </a:solidFill>
        </p:grpSpPr>
        <p:sp>
          <p:nvSpPr>
            <p:cNvPr id="148" name="Freeform 97"/>
            <p:cNvSpPr>
              <a:spLocks/>
            </p:cNvSpPr>
            <p:nvPr/>
          </p:nvSpPr>
          <p:spPr bwMode="auto">
            <a:xfrm>
              <a:off x="6781" y="1926"/>
              <a:ext cx="529" cy="1016"/>
            </a:xfrm>
            <a:custGeom>
              <a:avLst/>
              <a:gdLst>
                <a:gd name="T0" fmla="*/ 567 w 1058"/>
                <a:gd name="T1" fmla="*/ 0 h 2034"/>
                <a:gd name="T2" fmla="*/ 638 w 1058"/>
                <a:gd name="T3" fmla="*/ 17 h 2034"/>
                <a:gd name="T4" fmla="*/ 655 w 1058"/>
                <a:gd name="T5" fmla="*/ 88 h 2034"/>
                <a:gd name="T6" fmla="*/ 657 w 1058"/>
                <a:gd name="T7" fmla="*/ 189 h 2034"/>
                <a:gd name="T8" fmla="*/ 687 w 1058"/>
                <a:gd name="T9" fmla="*/ 223 h 2034"/>
                <a:gd name="T10" fmla="*/ 813 w 1058"/>
                <a:gd name="T11" fmla="*/ 250 h 2034"/>
                <a:gd name="T12" fmla="*/ 966 w 1058"/>
                <a:gd name="T13" fmla="*/ 309 h 2034"/>
                <a:gd name="T14" fmla="*/ 985 w 1058"/>
                <a:gd name="T15" fmla="*/ 372 h 2034"/>
                <a:gd name="T16" fmla="*/ 928 w 1058"/>
                <a:gd name="T17" fmla="*/ 563 h 2034"/>
                <a:gd name="T18" fmla="*/ 880 w 1058"/>
                <a:gd name="T19" fmla="*/ 582 h 2034"/>
                <a:gd name="T20" fmla="*/ 699 w 1058"/>
                <a:gd name="T21" fmla="*/ 521 h 2034"/>
                <a:gd name="T22" fmla="*/ 497 w 1058"/>
                <a:gd name="T23" fmla="*/ 514 h 2034"/>
                <a:gd name="T24" fmla="*/ 401 w 1058"/>
                <a:gd name="T25" fmla="*/ 565 h 2034"/>
                <a:gd name="T26" fmla="*/ 376 w 1058"/>
                <a:gd name="T27" fmla="*/ 651 h 2034"/>
                <a:gd name="T28" fmla="*/ 430 w 1058"/>
                <a:gd name="T29" fmla="*/ 737 h 2034"/>
                <a:gd name="T30" fmla="*/ 567 w 1058"/>
                <a:gd name="T31" fmla="*/ 814 h 2034"/>
                <a:gd name="T32" fmla="*/ 821 w 1058"/>
                <a:gd name="T33" fmla="*/ 922 h 2034"/>
                <a:gd name="T34" fmla="*/ 972 w 1058"/>
                <a:gd name="T35" fmla="*/ 1060 h 2034"/>
                <a:gd name="T36" fmla="*/ 1050 w 1058"/>
                <a:gd name="T37" fmla="*/ 1239 h 2034"/>
                <a:gd name="T38" fmla="*/ 1046 w 1058"/>
                <a:gd name="T39" fmla="*/ 1430 h 2034"/>
                <a:gd name="T40" fmla="*/ 958 w 1058"/>
                <a:gd name="T41" fmla="*/ 1608 h 2034"/>
                <a:gd name="T42" fmla="*/ 821 w 1058"/>
                <a:gd name="T43" fmla="*/ 1721 h 2034"/>
                <a:gd name="T44" fmla="*/ 689 w 1058"/>
                <a:gd name="T45" fmla="*/ 1776 h 2034"/>
                <a:gd name="T46" fmla="*/ 653 w 1058"/>
                <a:gd name="T47" fmla="*/ 1820 h 2034"/>
                <a:gd name="T48" fmla="*/ 649 w 1058"/>
                <a:gd name="T49" fmla="*/ 1994 h 2034"/>
                <a:gd name="T50" fmla="*/ 611 w 1058"/>
                <a:gd name="T51" fmla="*/ 2032 h 2034"/>
                <a:gd name="T52" fmla="*/ 422 w 1058"/>
                <a:gd name="T53" fmla="*/ 2030 h 2034"/>
                <a:gd name="T54" fmla="*/ 386 w 1058"/>
                <a:gd name="T55" fmla="*/ 1992 h 2034"/>
                <a:gd name="T56" fmla="*/ 384 w 1058"/>
                <a:gd name="T57" fmla="*/ 1847 h 2034"/>
                <a:gd name="T58" fmla="*/ 363 w 1058"/>
                <a:gd name="T59" fmla="*/ 1803 h 2034"/>
                <a:gd name="T60" fmla="*/ 227 w 1058"/>
                <a:gd name="T61" fmla="*/ 1778 h 2034"/>
                <a:gd name="T62" fmla="*/ 33 w 1058"/>
                <a:gd name="T63" fmla="*/ 1705 h 2034"/>
                <a:gd name="T64" fmla="*/ 0 w 1058"/>
                <a:gd name="T65" fmla="*/ 1660 h 2034"/>
                <a:gd name="T66" fmla="*/ 33 w 1058"/>
                <a:gd name="T67" fmla="*/ 1537 h 2034"/>
                <a:gd name="T68" fmla="*/ 71 w 1058"/>
                <a:gd name="T69" fmla="*/ 1425 h 2034"/>
                <a:gd name="T70" fmla="*/ 113 w 1058"/>
                <a:gd name="T71" fmla="*/ 1419 h 2034"/>
                <a:gd name="T72" fmla="*/ 273 w 1058"/>
                <a:gd name="T73" fmla="*/ 1484 h 2034"/>
                <a:gd name="T74" fmla="*/ 477 w 1058"/>
                <a:gd name="T75" fmla="*/ 1514 h 2034"/>
                <a:gd name="T76" fmla="*/ 634 w 1058"/>
                <a:gd name="T77" fmla="*/ 1467 h 2034"/>
                <a:gd name="T78" fmla="*/ 693 w 1058"/>
                <a:gd name="T79" fmla="*/ 1386 h 2034"/>
                <a:gd name="T80" fmla="*/ 682 w 1058"/>
                <a:gd name="T81" fmla="*/ 1295 h 2034"/>
                <a:gd name="T82" fmla="*/ 584 w 1058"/>
                <a:gd name="T83" fmla="*/ 1203 h 2034"/>
                <a:gd name="T84" fmla="*/ 384 w 1058"/>
                <a:gd name="T85" fmla="*/ 1117 h 2034"/>
                <a:gd name="T86" fmla="*/ 189 w 1058"/>
                <a:gd name="T87" fmla="*/ 1010 h 2034"/>
                <a:gd name="T88" fmla="*/ 67 w 1058"/>
                <a:gd name="T89" fmla="*/ 888 h 2034"/>
                <a:gd name="T90" fmla="*/ 10 w 1058"/>
                <a:gd name="T91" fmla="*/ 726 h 2034"/>
                <a:gd name="T92" fmla="*/ 33 w 1058"/>
                <a:gd name="T93" fmla="*/ 539 h 2034"/>
                <a:gd name="T94" fmla="*/ 120 w 1058"/>
                <a:gd name="T95" fmla="*/ 392 h 2034"/>
                <a:gd name="T96" fmla="*/ 266 w 1058"/>
                <a:gd name="T97" fmla="*/ 286 h 2034"/>
                <a:gd name="T98" fmla="*/ 372 w 1058"/>
                <a:gd name="T99" fmla="*/ 243 h 2034"/>
                <a:gd name="T100" fmla="*/ 399 w 1058"/>
                <a:gd name="T101" fmla="*/ 206 h 2034"/>
                <a:gd name="T102" fmla="*/ 399 w 1058"/>
                <a:gd name="T103" fmla="*/ 76 h 2034"/>
                <a:gd name="T104" fmla="*/ 414 w 1058"/>
                <a:gd name="T105" fmla="*/ 17 h 2034"/>
                <a:gd name="T106" fmla="*/ 470 w 1058"/>
                <a:gd name="T107" fmla="*/ 0 h 2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58" h="2034">
                  <a:moveTo>
                    <a:pt x="470" y="0"/>
                  </a:moveTo>
                  <a:lnTo>
                    <a:pt x="523" y="0"/>
                  </a:lnTo>
                  <a:lnTo>
                    <a:pt x="567" y="0"/>
                  </a:lnTo>
                  <a:lnTo>
                    <a:pt x="600" y="2"/>
                  </a:lnTo>
                  <a:lnTo>
                    <a:pt x="622" y="8"/>
                  </a:lnTo>
                  <a:lnTo>
                    <a:pt x="638" y="17"/>
                  </a:lnTo>
                  <a:lnTo>
                    <a:pt x="647" y="32"/>
                  </a:lnTo>
                  <a:lnTo>
                    <a:pt x="653" y="55"/>
                  </a:lnTo>
                  <a:lnTo>
                    <a:pt x="655" y="88"/>
                  </a:lnTo>
                  <a:lnTo>
                    <a:pt x="655" y="132"/>
                  </a:lnTo>
                  <a:lnTo>
                    <a:pt x="655" y="164"/>
                  </a:lnTo>
                  <a:lnTo>
                    <a:pt x="657" y="189"/>
                  </a:lnTo>
                  <a:lnTo>
                    <a:pt x="663" y="204"/>
                  </a:lnTo>
                  <a:lnTo>
                    <a:pt x="672" y="216"/>
                  </a:lnTo>
                  <a:lnTo>
                    <a:pt x="687" y="223"/>
                  </a:lnTo>
                  <a:lnTo>
                    <a:pt x="710" y="229"/>
                  </a:lnTo>
                  <a:lnTo>
                    <a:pt x="745" y="235"/>
                  </a:lnTo>
                  <a:lnTo>
                    <a:pt x="813" y="250"/>
                  </a:lnTo>
                  <a:lnTo>
                    <a:pt x="880" y="271"/>
                  </a:lnTo>
                  <a:lnTo>
                    <a:pt x="943" y="296"/>
                  </a:lnTo>
                  <a:lnTo>
                    <a:pt x="966" y="309"/>
                  </a:lnTo>
                  <a:lnTo>
                    <a:pt x="979" y="327"/>
                  </a:lnTo>
                  <a:lnTo>
                    <a:pt x="985" y="348"/>
                  </a:lnTo>
                  <a:lnTo>
                    <a:pt x="985" y="372"/>
                  </a:lnTo>
                  <a:lnTo>
                    <a:pt x="960" y="455"/>
                  </a:lnTo>
                  <a:lnTo>
                    <a:pt x="936" y="537"/>
                  </a:lnTo>
                  <a:lnTo>
                    <a:pt x="928" y="563"/>
                  </a:lnTo>
                  <a:lnTo>
                    <a:pt x="916" y="581"/>
                  </a:lnTo>
                  <a:lnTo>
                    <a:pt x="901" y="586"/>
                  </a:lnTo>
                  <a:lnTo>
                    <a:pt x="880" y="582"/>
                  </a:lnTo>
                  <a:lnTo>
                    <a:pt x="853" y="571"/>
                  </a:lnTo>
                  <a:lnTo>
                    <a:pt x="777" y="540"/>
                  </a:lnTo>
                  <a:lnTo>
                    <a:pt x="699" y="521"/>
                  </a:lnTo>
                  <a:lnTo>
                    <a:pt x="619" y="510"/>
                  </a:lnTo>
                  <a:lnTo>
                    <a:pt x="538" y="510"/>
                  </a:lnTo>
                  <a:lnTo>
                    <a:pt x="497" y="514"/>
                  </a:lnTo>
                  <a:lnTo>
                    <a:pt x="456" y="523"/>
                  </a:lnTo>
                  <a:lnTo>
                    <a:pt x="424" y="542"/>
                  </a:lnTo>
                  <a:lnTo>
                    <a:pt x="401" y="565"/>
                  </a:lnTo>
                  <a:lnTo>
                    <a:pt x="384" y="592"/>
                  </a:lnTo>
                  <a:lnTo>
                    <a:pt x="376" y="621"/>
                  </a:lnTo>
                  <a:lnTo>
                    <a:pt x="376" y="651"/>
                  </a:lnTo>
                  <a:lnTo>
                    <a:pt x="386" y="682"/>
                  </a:lnTo>
                  <a:lnTo>
                    <a:pt x="403" y="710"/>
                  </a:lnTo>
                  <a:lnTo>
                    <a:pt x="430" y="737"/>
                  </a:lnTo>
                  <a:lnTo>
                    <a:pt x="472" y="768"/>
                  </a:lnTo>
                  <a:lnTo>
                    <a:pt x="518" y="793"/>
                  </a:lnTo>
                  <a:lnTo>
                    <a:pt x="567" y="814"/>
                  </a:lnTo>
                  <a:lnTo>
                    <a:pt x="651" y="848"/>
                  </a:lnTo>
                  <a:lnTo>
                    <a:pt x="737" y="884"/>
                  </a:lnTo>
                  <a:lnTo>
                    <a:pt x="821" y="922"/>
                  </a:lnTo>
                  <a:lnTo>
                    <a:pt x="878" y="962"/>
                  </a:lnTo>
                  <a:lnTo>
                    <a:pt x="930" y="1008"/>
                  </a:lnTo>
                  <a:lnTo>
                    <a:pt x="972" y="1060"/>
                  </a:lnTo>
                  <a:lnTo>
                    <a:pt x="1006" y="1117"/>
                  </a:lnTo>
                  <a:lnTo>
                    <a:pt x="1031" y="1176"/>
                  </a:lnTo>
                  <a:lnTo>
                    <a:pt x="1050" y="1239"/>
                  </a:lnTo>
                  <a:lnTo>
                    <a:pt x="1058" y="1302"/>
                  </a:lnTo>
                  <a:lnTo>
                    <a:pt x="1058" y="1365"/>
                  </a:lnTo>
                  <a:lnTo>
                    <a:pt x="1046" y="1430"/>
                  </a:lnTo>
                  <a:lnTo>
                    <a:pt x="1027" y="1491"/>
                  </a:lnTo>
                  <a:lnTo>
                    <a:pt x="999" y="1553"/>
                  </a:lnTo>
                  <a:lnTo>
                    <a:pt x="958" y="1608"/>
                  </a:lnTo>
                  <a:lnTo>
                    <a:pt x="916" y="1652"/>
                  </a:lnTo>
                  <a:lnTo>
                    <a:pt x="871" y="1688"/>
                  </a:lnTo>
                  <a:lnTo>
                    <a:pt x="821" y="1721"/>
                  </a:lnTo>
                  <a:lnTo>
                    <a:pt x="768" y="1747"/>
                  </a:lnTo>
                  <a:lnTo>
                    <a:pt x="712" y="1766"/>
                  </a:lnTo>
                  <a:lnTo>
                    <a:pt x="689" y="1776"/>
                  </a:lnTo>
                  <a:lnTo>
                    <a:pt x="672" y="1787"/>
                  </a:lnTo>
                  <a:lnTo>
                    <a:pt x="661" y="1801"/>
                  </a:lnTo>
                  <a:lnTo>
                    <a:pt x="653" y="1820"/>
                  </a:lnTo>
                  <a:lnTo>
                    <a:pt x="651" y="1843"/>
                  </a:lnTo>
                  <a:lnTo>
                    <a:pt x="651" y="1973"/>
                  </a:lnTo>
                  <a:lnTo>
                    <a:pt x="649" y="1994"/>
                  </a:lnTo>
                  <a:lnTo>
                    <a:pt x="642" y="2011"/>
                  </a:lnTo>
                  <a:lnTo>
                    <a:pt x="628" y="2024"/>
                  </a:lnTo>
                  <a:lnTo>
                    <a:pt x="611" y="2032"/>
                  </a:lnTo>
                  <a:lnTo>
                    <a:pt x="590" y="2034"/>
                  </a:lnTo>
                  <a:lnTo>
                    <a:pt x="445" y="2034"/>
                  </a:lnTo>
                  <a:lnTo>
                    <a:pt x="422" y="2030"/>
                  </a:lnTo>
                  <a:lnTo>
                    <a:pt x="405" y="2022"/>
                  </a:lnTo>
                  <a:lnTo>
                    <a:pt x="393" y="2009"/>
                  </a:lnTo>
                  <a:lnTo>
                    <a:pt x="386" y="1992"/>
                  </a:lnTo>
                  <a:lnTo>
                    <a:pt x="384" y="1973"/>
                  </a:lnTo>
                  <a:lnTo>
                    <a:pt x="384" y="1877"/>
                  </a:lnTo>
                  <a:lnTo>
                    <a:pt x="384" y="1847"/>
                  </a:lnTo>
                  <a:lnTo>
                    <a:pt x="380" y="1826"/>
                  </a:lnTo>
                  <a:lnTo>
                    <a:pt x="374" y="1812"/>
                  </a:lnTo>
                  <a:lnTo>
                    <a:pt x="363" y="1803"/>
                  </a:lnTo>
                  <a:lnTo>
                    <a:pt x="344" y="1799"/>
                  </a:lnTo>
                  <a:lnTo>
                    <a:pt x="315" y="1795"/>
                  </a:lnTo>
                  <a:lnTo>
                    <a:pt x="227" y="1778"/>
                  </a:lnTo>
                  <a:lnTo>
                    <a:pt x="141" y="1753"/>
                  </a:lnTo>
                  <a:lnTo>
                    <a:pt x="59" y="1719"/>
                  </a:lnTo>
                  <a:lnTo>
                    <a:pt x="33" y="1705"/>
                  </a:lnTo>
                  <a:lnTo>
                    <a:pt x="15" y="1692"/>
                  </a:lnTo>
                  <a:lnTo>
                    <a:pt x="4" y="1677"/>
                  </a:lnTo>
                  <a:lnTo>
                    <a:pt x="0" y="1660"/>
                  </a:lnTo>
                  <a:lnTo>
                    <a:pt x="4" y="1637"/>
                  </a:lnTo>
                  <a:lnTo>
                    <a:pt x="12" y="1610"/>
                  </a:lnTo>
                  <a:lnTo>
                    <a:pt x="33" y="1537"/>
                  </a:lnTo>
                  <a:lnTo>
                    <a:pt x="52" y="1465"/>
                  </a:lnTo>
                  <a:lnTo>
                    <a:pt x="61" y="1442"/>
                  </a:lnTo>
                  <a:lnTo>
                    <a:pt x="71" y="1425"/>
                  </a:lnTo>
                  <a:lnTo>
                    <a:pt x="82" y="1417"/>
                  </a:lnTo>
                  <a:lnTo>
                    <a:pt x="96" y="1415"/>
                  </a:lnTo>
                  <a:lnTo>
                    <a:pt x="113" y="1419"/>
                  </a:lnTo>
                  <a:lnTo>
                    <a:pt x="134" y="1430"/>
                  </a:lnTo>
                  <a:lnTo>
                    <a:pt x="203" y="1461"/>
                  </a:lnTo>
                  <a:lnTo>
                    <a:pt x="273" y="1484"/>
                  </a:lnTo>
                  <a:lnTo>
                    <a:pt x="344" y="1499"/>
                  </a:lnTo>
                  <a:lnTo>
                    <a:pt x="416" y="1512"/>
                  </a:lnTo>
                  <a:lnTo>
                    <a:pt x="477" y="1514"/>
                  </a:lnTo>
                  <a:lnTo>
                    <a:pt x="538" y="1505"/>
                  </a:lnTo>
                  <a:lnTo>
                    <a:pt x="601" y="1486"/>
                  </a:lnTo>
                  <a:lnTo>
                    <a:pt x="634" y="1467"/>
                  </a:lnTo>
                  <a:lnTo>
                    <a:pt x="661" y="1444"/>
                  </a:lnTo>
                  <a:lnTo>
                    <a:pt x="680" y="1417"/>
                  </a:lnTo>
                  <a:lnTo>
                    <a:pt x="693" y="1386"/>
                  </a:lnTo>
                  <a:lnTo>
                    <a:pt x="697" y="1356"/>
                  </a:lnTo>
                  <a:lnTo>
                    <a:pt x="693" y="1325"/>
                  </a:lnTo>
                  <a:lnTo>
                    <a:pt x="682" y="1295"/>
                  </a:lnTo>
                  <a:lnTo>
                    <a:pt x="663" y="1264"/>
                  </a:lnTo>
                  <a:lnTo>
                    <a:pt x="636" y="1237"/>
                  </a:lnTo>
                  <a:lnTo>
                    <a:pt x="584" y="1203"/>
                  </a:lnTo>
                  <a:lnTo>
                    <a:pt x="533" y="1176"/>
                  </a:lnTo>
                  <a:lnTo>
                    <a:pt x="458" y="1146"/>
                  </a:lnTo>
                  <a:lnTo>
                    <a:pt x="384" y="1117"/>
                  </a:lnTo>
                  <a:lnTo>
                    <a:pt x="311" y="1085"/>
                  </a:lnTo>
                  <a:lnTo>
                    <a:pt x="243" y="1047"/>
                  </a:lnTo>
                  <a:lnTo>
                    <a:pt x="189" y="1010"/>
                  </a:lnTo>
                  <a:lnTo>
                    <a:pt x="141" y="974"/>
                  </a:lnTo>
                  <a:lnTo>
                    <a:pt x="99" y="932"/>
                  </a:lnTo>
                  <a:lnTo>
                    <a:pt x="67" y="888"/>
                  </a:lnTo>
                  <a:lnTo>
                    <a:pt x="40" y="838"/>
                  </a:lnTo>
                  <a:lnTo>
                    <a:pt x="21" y="785"/>
                  </a:lnTo>
                  <a:lnTo>
                    <a:pt x="10" y="726"/>
                  </a:lnTo>
                  <a:lnTo>
                    <a:pt x="8" y="661"/>
                  </a:lnTo>
                  <a:lnTo>
                    <a:pt x="17" y="598"/>
                  </a:lnTo>
                  <a:lnTo>
                    <a:pt x="33" y="539"/>
                  </a:lnTo>
                  <a:lnTo>
                    <a:pt x="56" y="483"/>
                  </a:lnTo>
                  <a:lnTo>
                    <a:pt x="86" y="435"/>
                  </a:lnTo>
                  <a:lnTo>
                    <a:pt x="120" y="392"/>
                  </a:lnTo>
                  <a:lnTo>
                    <a:pt x="164" y="351"/>
                  </a:lnTo>
                  <a:lnTo>
                    <a:pt x="212" y="317"/>
                  </a:lnTo>
                  <a:lnTo>
                    <a:pt x="266" y="286"/>
                  </a:lnTo>
                  <a:lnTo>
                    <a:pt x="325" y="262"/>
                  </a:lnTo>
                  <a:lnTo>
                    <a:pt x="353" y="250"/>
                  </a:lnTo>
                  <a:lnTo>
                    <a:pt x="372" y="243"/>
                  </a:lnTo>
                  <a:lnTo>
                    <a:pt x="386" y="233"/>
                  </a:lnTo>
                  <a:lnTo>
                    <a:pt x="393" y="222"/>
                  </a:lnTo>
                  <a:lnTo>
                    <a:pt x="399" y="206"/>
                  </a:lnTo>
                  <a:lnTo>
                    <a:pt x="399" y="185"/>
                  </a:lnTo>
                  <a:lnTo>
                    <a:pt x="399" y="159"/>
                  </a:lnTo>
                  <a:lnTo>
                    <a:pt x="399" y="76"/>
                  </a:lnTo>
                  <a:lnTo>
                    <a:pt x="401" y="50"/>
                  </a:lnTo>
                  <a:lnTo>
                    <a:pt x="405" y="31"/>
                  </a:lnTo>
                  <a:lnTo>
                    <a:pt x="414" y="17"/>
                  </a:lnTo>
                  <a:lnTo>
                    <a:pt x="426" y="10"/>
                  </a:lnTo>
                  <a:lnTo>
                    <a:pt x="445" y="4"/>
                  </a:lnTo>
                  <a:lnTo>
                    <a:pt x="4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9" name="Freeform 98"/>
            <p:cNvSpPr>
              <a:spLocks noEditPoints="1"/>
            </p:cNvSpPr>
            <p:nvPr/>
          </p:nvSpPr>
          <p:spPr bwMode="auto">
            <a:xfrm>
              <a:off x="5841" y="549"/>
              <a:ext cx="2405" cy="3135"/>
            </a:xfrm>
            <a:custGeom>
              <a:avLst/>
              <a:gdLst>
                <a:gd name="T0" fmla="*/ 2044 w 4810"/>
                <a:gd name="T1" fmla="*/ 2219 h 6272"/>
                <a:gd name="T2" fmla="*/ 1581 w 4810"/>
                <a:gd name="T3" fmla="*/ 2408 h 6272"/>
                <a:gd name="T4" fmla="*/ 1185 w 4810"/>
                <a:gd name="T5" fmla="*/ 2741 h 6272"/>
                <a:gd name="T6" fmla="*/ 928 w 4810"/>
                <a:gd name="T7" fmla="*/ 3157 h 6272"/>
                <a:gd name="T8" fmla="*/ 807 w 4810"/>
                <a:gd name="T9" fmla="*/ 3617 h 6272"/>
                <a:gd name="T10" fmla="*/ 828 w 4810"/>
                <a:gd name="T11" fmla="*/ 4089 h 6272"/>
                <a:gd name="T12" fmla="*/ 989 w 4810"/>
                <a:gd name="T13" fmla="*/ 4538 h 6272"/>
                <a:gd name="T14" fmla="*/ 1218 w 4810"/>
                <a:gd name="T15" fmla="*/ 4855 h 6272"/>
                <a:gd name="T16" fmla="*/ 1092 w 4810"/>
                <a:gd name="T17" fmla="*/ 5059 h 6272"/>
                <a:gd name="T18" fmla="*/ 888 w 4810"/>
                <a:gd name="T19" fmla="*/ 5225 h 6272"/>
                <a:gd name="T20" fmla="*/ 853 w 4810"/>
                <a:gd name="T21" fmla="*/ 5292 h 6272"/>
                <a:gd name="T22" fmla="*/ 909 w 4810"/>
                <a:gd name="T23" fmla="*/ 5342 h 6272"/>
                <a:gd name="T24" fmla="*/ 1226 w 4810"/>
                <a:gd name="T25" fmla="*/ 5326 h 6272"/>
                <a:gd name="T26" fmla="*/ 1594 w 4810"/>
                <a:gd name="T27" fmla="*/ 5156 h 6272"/>
                <a:gd name="T28" fmla="*/ 2058 w 4810"/>
                <a:gd name="T29" fmla="*/ 5338 h 6272"/>
                <a:gd name="T30" fmla="*/ 2546 w 4810"/>
                <a:gd name="T31" fmla="*/ 5370 h 6272"/>
                <a:gd name="T32" fmla="*/ 3025 w 4810"/>
                <a:gd name="T33" fmla="*/ 5256 h 6272"/>
                <a:gd name="T34" fmla="*/ 3457 w 4810"/>
                <a:gd name="T35" fmla="*/ 4996 h 6272"/>
                <a:gd name="T36" fmla="*/ 3793 w 4810"/>
                <a:gd name="T37" fmla="*/ 4603 h 6272"/>
                <a:gd name="T38" fmla="*/ 3980 w 4810"/>
                <a:gd name="T39" fmla="*/ 4142 h 6272"/>
                <a:gd name="T40" fmla="*/ 4018 w 4810"/>
                <a:gd name="T41" fmla="*/ 3655 h 6272"/>
                <a:gd name="T42" fmla="*/ 3905 w 4810"/>
                <a:gd name="T43" fmla="*/ 3176 h 6272"/>
                <a:gd name="T44" fmla="*/ 3642 w 4810"/>
                <a:gd name="T45" fmla="*/ 2744 h 6272"/>
                <a:gd name="T46" fmla="*/ 3245 w 4810"/>
                <a:gd name="T47" fmla="*/ 2408 h 6272"/>
                <a:gd name="T48" fmla="*/ 2781 w 4810"/>
                <a:gd name="T49" fmla="*/ 2219 h 6272"/>
                <a:gd name="T50" fmla="*/ 2405 w 4810"/>
                <a:gd name="T51" fmla="*/ 371 h 6272"/>
                <a:gd name="T52" fmla="*/ 2010 w 4810"/>
                <a:gd name="T53" fmla="*/ 462 h 6272"/>
                <a:gd name="T54" fmla="*/ 1695 w 4810"/>
                <a:gd name="T55" fmla="*/ 701 h 6272"/>
                <a:gd name="T56" fmla="*/ 1498 w 4810"/>
                <a:gd name="T57" fmla="*/ 1035 h 6272"/>
                <a:gd name="T58" fmla="*/ 3361 w 4810"/>
                <a:gd name="T59" fmla="*/ 1320 h 6272"/>
                <a:gd name="T60" fmla="*/ 3276 w 4810"/>
                <a:gd name="T61" fmla="*/ 946 h 6272"/>
                <a:gd name="T62" fmla="*/ 3046 w 4810"/>
                <a:gd name="T63" fmla="*/ 630 h 6272"/>
                <a:gd name="T64" fmla="*/ 2709 w 4810"/>
                <a:gd name="T65" fmla="*/ 422 h 6272"/>
                <a:gd name="T66" fmla="*/ 2405 w 4810"/>
                <a:gd name="T67" fmla="*/ 0 h 6272"/>
                <a:gd name="T68" fmla="*/ 2871 w 4810"/>
                <a:gd name="T69" fmla="*/ 79 h 6272"/>
                <a:gd name="T70" fmla="*/ 3264 w 4810"/>
                <a:gd name="T71" fmla="*/ 302 h 6272"/>
                <a:gd name="T72" fmla="*/ 3556 w 4810"/>
                <a:gd name="T73" fmla="*/ 642 h 6272"/>
                <a:gd name="T74" fmla="*/ 3716 w 4810"/>
                <a:gd name="T75" fmla="*/ 1075 h 6272"/>
                <a:gd name="T76" fmla="*/ 4810 w 4810"/>
                <a:gd name="T77" fmla="*/ 5336 h 6272"/>
                <a:gd name="T78" fmla="*/ 4724 w 4810"/>
                <a:gd name="T79" fmla="*/ 5718 h 6272"/>
                <a:gd name="T80" fmla="*/ 4493 w 4810"/>
                <a:gd name="T81" fmla="*/ 6027 h 6272"/>
                <a:gd name="T82" fmla="*/ 4159 w 4810"/>
                <a:gd name="T83" fmla="*/ 6222 h 6272"/>
                <a:gd name="T84" fmla="*/ 943 w 4810"/>
                <a:gd name="T85" fmla="*/ 6272 h 6272"/>
                <a:gd name="T86" fmla="*/ 556 w 4810"/>
                <a:gd name="T87" fmla="*/ 6186 h 6272"/>
                <a:gd name="T88" fmla="*/ 244 w 4810"/>
                <a:gd name="T89" fmla="*/ 5958 h 6272"/>
                <a:gd name="T90" fmla="*/ 50 w 4810"/>
                <a:gd name="T91" fmla="*/ 5628 h 6272"/>
                <a:gd name="T92" fmla="*/ 0 w 4810"/>
                <a:gd name="T93" fmla="*/ 1320 h 6272"/>
                <a:gd name="T94" fmla="*/ 1121 w 4810"/>
                <a:gd name="T95" fmla="*/ 959 h 6272"/>
                <a:gd name="T96" fmla="*/ 1317 w 4810"/>
                <a:gd name="T97" fmla="*/ 546 h 6272"/>
                <a:gd name="T98" fmla="*/ 1638 w 4810"/>
                <a:gd name="T99" fmla="*/ 233 h 6272"/>
                <a:gd name="T100" fmla="*/ 2052 w 4810"/>
                <a:gd name="T101" fmla="*/ 44 h 6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10" h="6272">
                  <a:moveTo>
                    <a:pt x="2413" y="2177"/>
                  </a:moveTo>
                  <a:lnTo>
                    <a:pt x="2289" y="2183"/>
                  </a:lnTo>
                  <a:lnTo>
                    <a:pt x="2167" y="2196"/>
                  </a:lnTo>
                  <a:lnTo>
                    <a:pt x="2044" y="2219"/>
                  </a:lnTo>
                  <a:lnTo>
                    <a:pt x="1924" y="2254"/>
                  </a:lnTo>
                  <a:lnTo>
                    <a:pt x="1806" y="2296"/>
                  </a:lnTo>
                  <a:lnTo>
                    <a:pt x="1691" y="2347"/>
                  </a:lnTo>
                  <a:lnTo>
                    <a:pt x="1581" y="2408"/>
                  </a:lnTo>
                  <a:lnTo>
                    <a:pt x="1472" y="2479"/>
                  </a:lnTo>
                  <a:lnTo>
                    <a:pt x="1371" y="2557"/>
                  </a:lnTo>
                  <a:lnTo>
                    <a:pt x="1271" y="2647"/>
                  </a:lnTo>
                  <a:lnTo>
                    <a:pt x="1185" y="2741"/>
                  </a:lnTo>
                  <a:lnTo>
                    <a:pt x="1107" y="2838"/>
                  </a:lnTo>
                  <a:lnTo>
                    <a:pt x="1038" y="2941"/>
                  </a:lnTo>
                  <a:lnTo>
                    <a:pt x="979" y="3048"/>
                  </a:lnTo>
                  <a:lnTo>
                    <a:pt x="928" y="3157"/>
                  </a:lnTo>
                  <a:lnTo>
                    <a:pt x="884" y="3270"/>
                  </a:lnTo>
                  <a:lnTo>
                    <a:pt x="849" y="3384"/>
                  </a:lnTo>
                  <a:lnTo>
                    <a:pt x="825" y="3501"/>
                  </a:lnTo>
                  <a:lnTo>
                    <a:pt x="807" y="3617"/>
                  </a:lnTo>
                  <a:lnTo>
                    <a:pt x="800" y="3736"/>
                  </a:lnTo>
                  <a:lnTo>
                    <a:pt x="800" y="3854"/>
                  </a:lnTo>
                  <a:lnTo>
                    <a:pt x="809" y="3972"/>
                  </a:lnTo>
                  <a:lnTo>
                    <a:pt x="828" y="4089"/>
                  </a:lnTo>
                  <a:lnTo>
                    <a:pt x="855" y="4205"/>
                  </a:lnTo>
                  <a:lnTo>
                    <a:pt x="891" y="4318"/>
                  </a:lnTo>
                  <a:lnTo>
                    <a:pt x="935" y="4431"/>
                  </a:lnTo>
                  <a:lnTo>
                    <a:pt x="989" y="4538"/>
                  </a:lnTo>
                  <a:lnTo>
                    <a:pt x="1052" y="4643"/>
                  </a:lnTo>
                  <a:lnTo>
                    <a:pt x="1122" y="4744"/>
                  </a:lnTo>
                  <a:lnTo>
                    <a:pt x="1203" y="4841"/>
                  </a:lnTo>
                  <a:lnTo>
                    <a:pt x="1218" y="4855"/>
                  </a:lnTo>
                  <a:lnTo>
                    <a:pt x="1193" y="4904"/>
                  </a:lnTo>
                  <a:lnTo>
                    <a:pt x="1163" y="4956"/>
                  </a:lnTo>
                  <a:lnTo>
                    <a:pt x="1130" y="5007"/>
                  </a:lnTo>
                  <a:lnTo>
                    <a:pt x="1092" y="5059"/>
                  </a:lnTo>
                  <a:lnTo>
                    <a:pt x="1048" y="5107"/>
                  </a:lnTo>
                  <a:lnTo>
                    <a:pt x="1000" y="5151"/>
                  </a:lnTo>
                  <a:lnTo>
                    <a:pt x="947" y="5191"/>
                  </a:lnTo>
                  <a:lnTo>
                    <a:pt x="888" y="5225"/>
                  </a:lnTo>
                  <a:lnTo>
                    <a:pt x="870" y="5239"/>
                  </a:lnTo>
                  <a:lnTo>
                    <a:pt x="859" y="5254"/>
                  </a:lnTo>
                  <a:lnTo>
                    <a:pt x="853" y="5273"/>
                  </a:lnTo>
                  <a:lnTo>
                    <a:pt x="853" y="5292"/>
                  </a:lnTo>
                  <a:lnTo>
                    <a:pt x="859" y="5309"/>
                  </a:lnTo>
                  <a:lnTo>
                    <a:pt x="870" y="5324"/>
                  </a:lnTo>
                  <a:lnTo>
                    <a:pt x="888" y="5336"/>
                  </a:lnTo>
                  <a:lnTo>
                    <a:pt x="909" y="5342"/>
                  </a:lnTo>
                  <a:lnTo>
                    <a:pt x="977" y="5349"/>
                  </a:lnTo>
                  <a:lnTo>
                    <a:pt x="1056" y="5349"/>
                  </a:lnTo>
                  <a:lnTo>
                    <a:pt x="1138" y="5344"/>
                  </a:lnTo>
                  <a:lnTo>
                    <a:pt x="1226" y="5326"/>
                  </a:lnTo>
                  <a:lnTo>
                    <a:pt x="1315" y="5302"/>
                  </a:lnTo>
                  <a:lnTo>
                    <a:pt x="1409" y="5265"/>
                  </a:lnTo>
                  <a:lnTo>
                    <a:pt x="1502" y="5217"/>
                  </a:lnTo>
                  <a:lnTo>
                    <a:pt x="1594" y="5156"/>
                  </a:lnTo>
                  <a:lnTo>
                    <a:pt x="1707" y="5216"/>
                  </a:lnTo>
                  <a:lnTo>
                    <a:pt x="1821" y="5265"/>
                  </a:lnTo>
                  <a:lnTo>
                    <a:pt x="1937" y="5307"/>
                  </a:lnTo>
                  <a:lnTo>
                    <a:pt x="2058" y="5338"/>
                  </a:lnTo>
                  <a:lnTo>
                    <a:pt x="2178" y="5361"/>
                  </a:lnTo>
                  <a:lnTo>
                    <a:pt x="2300" y="5372"/>
                  </a:lnTo>
                  <a:lnTo>
                    <a:pt x="2424" y="5376"/>
                  </a:lnTo>
                  <a:lnTo>
                    <a:pt x="2546" y="5370"/>
                  </a:lnTo>
                  <a:lnTo>
                    <a:pt x="2669" y="5357"/>
                  </a:lnTo>
                  <a:lnTo>
                    <a:pt x="2789" y="5332"/>
                  </a:lnTo>
                  <a:lnTo>
                    <a:pt x="2909" y="5300"/>
                  </a:lnTo>
                  <a:lnTo>
                    <a:pt x="3025" y="5256"/>
                  </a:lnTo>
                  <a:lnTo>
                    <a:pt x="3140" y="5206"/>
                  </a:lnTo>
                  <a:lnTo>
                    <a:pt x="3249" y="5145"/>
                  </a:lnTo>
                  <a:lnTo>
                    <a:pt x="3356" y="5074"/>
                  </a:lnTo>
                  <a:lnTo>
                    <a:pt x="3457" y="4996"/>
                  </a:lnTo>
                  <a:lnTo>
                    <a:pt x="3552" y="4908"/>
                  </a:lnTo>
                  <a:lnTo>
                    <a:pt x="3642" y="4811"/>
                  </a:lnTo>
                  <a:lnTo>
                    <a:pt x="3722" y="4710"/>
                  </a:lnTo>
                  <a:lnTo>
                    <a:pt x="3793" y="4603"/>
                  </a:lnTo>
                  <a:lnTo>
                    <a:pt x="3852" y="4492"/>
                  </a:lnTo>
                  <a:lnTo>
                    <a:pt x="3905" y="4379"/>
                  </a:lnTo>
                  <a:lnTo>
                    <a:pt x="3947" y="4263"/>
                  </a:lnTo>
                  <a:lnTo>
                    <a:pt x="3980" y="4142"/>
                  </a:lnTo>
                  <a:lnTo>
                    <a:pt x="4003" y="4022"/>
                  </a:lnTo>
                  <a:lnTo>
                    <a:pt x="4018" y="3900"/>
                  </a:lnTo>
                  <a:lnTo>
                    <a:pt x="4022" y="3778"/>
                  </a:lnTo>
                  <a:lnTo>
                    <a:pt x="4018" y="3655"/>
                  </a:lnTo>
                  <a:lnTo>
                    <a:pt x="4003" y="3533"/>
                  </a:lnTo>
                  <a:lnTo>
                    <a:pt x="3980" y="3411"/>
                  </a:lnTo>
                  <a:lnTo>
                    <a:pt x="3947" y="3293"/>
                  </a:lnTo>
                  <a:lnTo>
                    <a:pt x="3905" y="3176"/>
                  </a:lnTo>
                  <a:lnTo>
                    <a:pt x="3854" y="3061"/>
                  </a:lnTo>
                  <a:lnTo>
                    <a:pt x="3793" y="2951"/>
                  </a:lnTo>
                  <a:lnTo>
                    <a:pt x="3722" y="2846"/>
                  </a:lnTo>
                  <a:lnTo>
                    <a:pt x="3642" y="2744"/>
                  </a:lnTo>
                  <a:lnTo>
                    <a:pt x="3554" y="2647"/>
                  </a:lnTo>
                  <a:lnTo>
                    <a:pt x="3457" y="2557"/>
                  </a:lnTo>
                  <a:lnTo>
                    <a:pt x="3354" y="2479"/>
                  </a:lnTo>
                  <a:lnTo>
                    <a:pt x="3245" y="2408"/>
                  </a:lnTo>
                  <a:lnTo>
                    <a:pt x="3134" y="2347"/>
                  </a:lnTo>
                  <a:lnTo>
                    <a:pt x="3020" y="2296"/>
                  </a:lnTo>
                  <a:lnTo>
                    <a:pt x="2901" y="2254"/>
                  </a:lnTo>
                  <a:lnTo>
                    <a:pt x="2781" y="2219"/>
                  </a:lnTo>
                  <a:lnTo>
                    <a:pt x="2659" y="2196"/>
                  </a:lnTo>
                  <a:lnTo>
                    <a:pt x="2537" y="2183"/>
                  </a:lnTo>
                  <a:lnTo>
                    <a:pt x="2413" y="2177"/>
                  </a:lnTo>
                  <a:close/>
                  <a:moveTo>
                    <a:pt x="2405" y="371"/>
                  </a:moveTo>
                  <a:lnTo>
                    <a:pt x="2300" y="376"/>
                  </a:lnTo>
                  <a:lnTo>
                    <a:pt x="2199" y="396"/>
                  </a:lnTo>
                  <a:lnTo>
                    <a:pt x="2104" y="424"/>
                  </a:lnTo>
                  <a:lnTo>
                    <a:pt x="2010" y="462"/>
                  </a:lnTo>
                  <a:lnTo>
                    <a:pt x="1922" y="510"/>
                  </a:lnTo>
                  <a:lnTo>
                    <a:pt x="1840" y="566"/>
                  </a:lnTo>
                  <a:lnTo>
                    <a:pt x="1764" y="630"/>
                  </a:lnTo>
                  <a:lnTo>
                    <a:pt x="1695" y="701"/>
                  </a:lnTo>
                  <a:lnTo>
                    <a:pt x="1634" y="778"/>
                  </a:lnTo>
                  <a:lnTo>
                    <a:pt x="1581" y="860"/>
                  </a:lnTo>
                  <a:lnTo>
                    <a:pt x="1535" y="946"/>
                  </a:lnTo>
                  <a:lnTo>
                    <a:pt x="1498" y="1035"/>
                  </a:lnTo>
                  <a:lnTo>
                    <a:pt x="1472" y="1129"/>
                  </a:lnTo>
                  <a:lnTo>
                    <a:pt x="1456" y="1222"/>
                  </a:lnTo>
                  <a:lnTo>
                    <a:pt x="1451" y="1320"/>
                  </a:lnTo>
                  <a:lnTo>
                    <a:pt x="3361" y="1320"/>
                  </a:lnTo>
                  <a:lnTo>
                    <a:pt x="3356" y="1222"/>
                  </a:lnTo>
                  <a:lnTo>
                    <a:pt x="3339" y="1129"/>
                  </a:lnTo>
                  <a:lnTo>
                    <a:pt x="3312" y="1035"/>
                  </a:lnTo>
                  <a:lnTo>
                    <a:pt x="3276" y="946"/>
                  </a:lnTo>
                  <a:lnTo>
                    <a:pt x="3232" y="860"/>
                  </a:lnTo>
                  <a:lnTo>
                    <a:pt x="3176" y="778"/>
                  </a:lnTo>
                  <a:lnTo>
                    <a:pt x="3115" y="701"/>
                  </a:lnTo>
                  <a:lnTo>
                    <a:pt x="3046" y="630"/>
                  </a:lnTo>
                  <a:lnTo>
                    <a:pt x="2970" y="566"/>
                  </a:lnTo>
                  <a:lnTo>
                    <a:pt x="2888" y="510"/>
                  </a:lnTo>
                  <a:lnTo>
                    <a:pt x="2800" y="462"/>
                  </a:lnTo>
                  <a:lnTo>
                    <a:pt x="2709" y="422"/>
                  </a:lnTo>
                  <a:lnTo>
                    <a:pt x="2611" y="394"/>
                  </a:lnTo>
                  <a:lnTo>
                    <a:pt x="2510" y="376"/>
                  </a:lnTo>
                  <a:lnTo>
                    <a:pt x="2405" y="371"/>
                  </a:lnTo>
                  <a:close/>
                  <a:moveTo>
                    <a:pt x="2405" y="0"/>
                  </a:moveTo>
                  <a:lnTo>
                    <a:pt x="2527" y="4"/>
                  </a:lnTo>
                  <a:lnTo>
                    <a:pt x="2646" y="19"/>
                  </a:lnTo>
                  <a:lnTo>
                    <a:pt x="2760" y="44"/>
                  </a:lnTo>
                  <a:lnTo>
                    <a:pt x="2871" y="79"/>
                  </a:lnTo>
                  <a:lnTo>
                    <a:pt x="2976" y="122"/>
                  </a:lnTo>
                  <a:lnTo>
                    <a:pt x="3077" y="174"/>
                  </a:lnTo>
                  <a:lnTo>
                    <a:pt x="3174" y="233"/>
                  </a:lnTo>
                  <a:lnTo>
                    <a:pt x="3264" y="302"/>
                  </a:lnTo>
                  <a:lnTo>
                    <a:pt x="3348" y="376"/>
                  </a:lnTo>
                  <a:lnTo>
                    <a:pt x="3424" y="459"/>
                  </a:lnTo>
                  <a:lnTo>
                    <a:pt x="3495" y="546"/>
                  </a:lnTo>
                  <a:lnTo>
                    <a:pt x="3556" y="642"/>
                  </a:lnTo>
                  <a:lnTo>
                    <a:pt x="3610" y="743"/>
                  </a:lnTo>
                  <a:lnTo>
                    <a:pt x="3655" y="848"/>
                  </a:lnTo>
                  <a:lnTo>
                    <a:pt x="3690" y="959"/>
                  </a:lnTo>
                  <a:lnTo>
                    <a:pt x="3716" y="1075"/>
                  </a:lnTo>
                  <a:lnTo>
                    <a:pt x="3734" y="1196"/>
                  </a:lnTo>
                  <a:lnTo>
                    <a:pt x="3737" y="1320"/>
                  </a:lnTo>
                  <a:lnTo>
                    <a:pt x="4810" y="1320"/>
                  </a:lnTo>
                  <a:lnTo>
                    <a:pt x="4810" y="5336"/>
                  </a:lnTo>
                  <a:lnTo>
                    <a:pt x="4804" y="5437"/>
                  </a:lnTo>
                  <a:lnTo>
                    <a:pt x="4787" y="5534"/>
                  </a:lnTo>
                  <a:lnTo>
                    <a:pt x="4761" y="5628"/>
                  </a:lnTo>
                  <a:lnTo>
                    <a:pt x="4724" y="5718"/>
                  </a:lnTo>
                  <a:lnTo>
                    <a:pt x="4678" y="5804"/>
                  </a:lnTo>
                  <a:lnTo>
                    <a:pt x="4625" y="5884"/>
                  </a:lnTo>
                  <a:lnTo>
                    <a:pt x="4562" y="5958"/>
                  </a:lnTo>
                  <a:lnTo>
                    <a:pt x="4493" y="6027"/>
                  </a:lnTo>
                  <a:lnTo>
                    <a:pt x="4419" y="6088"/>
                  </a:lnTo>
                  <a:lnTo>
                    <a:pt x="4337" y="6142"/>
                  </a:lnTo>
                  <a:lnTo>
                    <a:pt x="4251" y="6186"/>
                  </a:lnTo>
                  <a:lnTo>
                    <a:pt x="4159" y="6222"/>
                  </a:lnTo>
                  <a:lnTo>
                    <a:pt x="4064" y="6249"/>
                  </a:lnTo>
                  <a:lnTo>
                    <a:pt x="3965" y="6266"/>
                  </a:lnTo>
                  <a:lnTo>
                    <a:pt x="3862" y="6272"/>
                  </a:lnTo>
                  <a:lnTo>
                    <a:pt x="943" y="6272"/>
                  </a:lnTo>
                  <a:lnTo>
                    <a:pt x="840" y="6266"/>
                  </a:lnTo>
                  <a:lnTo>
                    <a:pt x="743" y="6249"/>
                  </a:lnTo>
                  <a:lnTo>
                    <a:pt x="647" y="6222"/>
                  </a:lnTo>
                  <a:lnTo>
                    <a:pt x="556" y="6186"/>
                  </a:lnTo>
                  <a:lnTo>
                    <a:pt x="470" y="6142"/>
                  </a:lnTo>
                  <a:lnTo>
                    <a:pt x="388" y="6088"/>
                  </a:lnTo>
                  <a:lnTo>
                    <a:pt x="313" y="6027"/>
                  </a:lnTo>
                  <a:lnTo>
                    <a:pt x="244" y="5958"/>
                  </a:lnTo>
                  <a:lnTo>
                    <a:pt x="183" y="5884"/>
                  </a:lnTo>
                  <a:lnTo>
                    <a:pt x="130" y="5804"/>
                  </a:lnTo>
                  <a:lnTo>
                    <a:pt x="86" y="5718"/>
                  </a:lnTo>
                  <a:lnTo>
                    <a:pt x="50" y="5628"/>
                  </a:lnTo>
                  <a:lnTo>
                    <a:pt x="23" y="5534"/>
                  </a:lnTo>
                  <a:lnTo>
                    <a:pt x="6" y="5437"/>
                  </a:lnTo>
                  <a:lnTo>
                    <a:pt x="0" y="5336"/>
                  </a:lnTo>
                  <a:lnTo>
                    <a:pt x="0" y="1320"/>
                  </a:lnTo>
                  <a:lnTo>
                    <a:pt x="1073" y="1320"/>
                  </a:lnTo>
                  <a:lnTo>
                    <a:pt x="1079" y="1196"/>
                  </a:lnTo>
                  <a:lnTo>
                    <a:pt x="1094" y="1075"/>
                  </a:lnTo>
                  <a:lnTo>
                    <a:pt x="1121" y="959"/>
                  </a:lnTo>
                  <a:lnTo>
                    <a:pt x="1157" y="848"/>
                  </a:lnTo>
                  <a:lnTo>
                    <a:pt x="1201" y="743"/>
                  </a:lnTo>
                  <a:lnTo>
                    <a:pt x="1254" y="642"/>
                  </a:lnTo>
                  <a:lnTo>
                    <a:pt x="1317" y="546"/>
                  </a:lnTo>
                  <a:lnTo>
                    <a:pt x="1386" y="459"/>
                  </a:lnTo>
                  <a:lnTo>
                    <a:pt x="1464" y="376"/>
                  </a:lnTo>
                  <a:lnTo>
                    <a:pt x="1546" y="302"/>
                  </a:lnTo>
                  <a:lnTo>
                    <a:pt x="1638" y="233"/>
                  </a:lnTo>
                  <a:lnTo>
                    <a:pt x="1733" y="174"/>
                  </a:lnTo>
                  <a:lnTo>
                    <a:pt x="1834" y="122"/>
                  </a:lnTo>
                  <a:lnTo>
                    <a:pt x="1941" y="79"/>
                  </a:lnTo>
                  <a:lnTo>
                    <a:pt x="2052" y="44"/>
                  </a:lnTo>
                  <a:lnTo>
                    <a:pt x="2167" y="19"/>
                  </a:lnTo>
                  <a:lnTo>
                    <a:pt x="2285" y="4"/>
                  </a:lnTo>
                  <a:lnTo>
                    <a:pt x="24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58" name="Group 110"/>
          <p:cNvGrpSpPr>
            <a:grpSpLocks noChangeAspect="1"/>
          </p:cNvGrpSpPr>
          <p:nvPr/>
        </p:nvGrpSpPr>
        <p:grpSpPr bwMode="auto">
          <a:xfrm>
            <a:off x="1406693" y="3596989"/>
            <a:ext cx="131827" cy="203351"/>
            <a:chOff x="2564" y="196"/>
            <a:chExt cx="2549" cy="3932"/>
          </a:xfrm>
          <a:solidFill>
            <a:schemeClr val="tx1">
              <a:lumMod val="65000"/>
              <a:lumOff val="35000"/>
            </a:schemeClr>
          </a:solidFill>
        </p:grpSpPr>
        <p:sp>
          <p:nvSpPr>
            <p:cNvPr id="161" name="Freeform 112"/>
            <p:cNvSpPr>
              <a:spLocks noEditPoints="1"/>
            </p:cNvSpPr>
            <p:nvPr/>
          </p:nvSpPr>
          <p:spPr bwMode="auto">
            <a:xfrm>
              <a:off x="2564" y="196"/>
              <a:ext cx="2549" cy="3932"/>
            </a:xfrm>
            <a:custGeom>
              <a:avLst/>
              <a:gdLst>
                <a:gd name="T0" fmla="*/ 1236 w 2549"/>
                <a:gd name="T1" fmla="*/ 3388 h 3932"/>
                <a:gd name="T2" fmla="*/ 1166 w 2549"/>
                <a:gd name="T3" fmla="*/ 3414 h 3932"/>
                <a:gd name="T4" fmla="*/ 1110 w 2549"/>
                <a:gd name="T5" fmla="*/ 3462 h 3932"/>
                <a:gd name="T6" fmla="*/ 1073 w 2549"/>
                <a:gd name="T7" fmla="*/ 3525 h 3932"/>
                <a:gd name="T8" fmla="*/ 1058 w 2549"/>
                <a:gd name="T9" fmla="*/ 3600 h 3932"/>
                <a:gd name="T10" fmla="*/ 1073 w 2549"/>
                <a:gd name="T11" fmla="*/ 3676 h 3932"/>
                <a:gd name="T12" fmla="*/ 1110 w 2549"/>
                <a:gd name="T13" fmla="*/ 3739 h 3932"/>
                <a:gd name="T14" fmla="*/ 1166 w 2549"/>
                <a:gd name="T15" fmla="*/ 3786 h 3932"/>
                <a:gd name="T16" fmla="*/ 1236 w 2549"/>
                <a:gd name="T17" fmla="*/ 3813 h 3932"/>
                <a:gd name="T18" fmla="*/ 1312 w 2549"/>
                <a:gd name="T19" fmla="*/ 3813 h 3932"/>
                <a:gd name="T20" fmla="*/ 1383 w 2549"/>
                <a:gd name="T21" fmla="*/ 3786 h 3932"/>
                <a:gd name="T22" fmla="*/ 1439 w 2549"/>
                <a:gd name="T23" fmla="*/ 3739 h 3932"/>
                <a:gd name="T24" fmla="*/ 1476 w 2549"/>
                <a:gd name="T25" fmla="*/ 3676 h 3932"/>
                <a:gd name="T26" fmla="*/ 1489 w 2549"/>
                <a:gd name="T27" fmla="*/ 3600 h 3932"/>
                <a:gd name="T28" fmla="*/ 1476 w 2549"/>
                <a:gd name="T29" fmla="*/ 3525 h 3932"/>
                <a:gd name="T30" fmla="*/ 1439 w 2549"/>
                <a:gd name="T31" fmla="*/ 3462 h 3932"/>
                <a:gd name="T32" fmla="*/ 1383 w 2549"/>
                <a:gd name="T33" fmla="*/ 3414 h 3932"/>
                <a:gd name="T34" fmla="*/ 1312 w 2549"/>
                <a:gd name="T35" fmla="*/ 3388 h 3932"/>
                <a:gd name="T36" fmla="*/ 286 w 2549"/>
                <a:gd name="T37" fmla="*/ 429 h 3932"/>
                <a:gd name="T38" fmla="*/ 2263 w 2549"/>
                <a:gd name="T39" fmla="*/ 3235 h 3932"/>
                <a:gd name="T40" fmla="*/ 286 w 2549"/>
                <a:gd name="T41" fmla="*/ 429 h 3932"/>
                <a:gd name="T42" fmla="*/ 1061 w 2549"/>
                <a:gd name="T43" fmla="*/ 145 h 3932"/>
                <a:gd name="T44" fmla="*/ 1029 w 2549"/>
                <a:gd name="T45" fmla="*/ 168 h 3932"/>
                <a:gd name="T46" fmla="*/ 1017 w 2549"/>
                <a:gd name="T47" fmla="*/ 205 h 3932"/>
                <a:gd name="T48" fmla="*/ 1029 w 2549"/>
                <a:gd name="T49" fmla="*/ 242 h 3932"/>
                <a:gd name="T50" fmla="*/ 1061 w 2549"/>
                <a:gd name="T51" fmla="*/ 264 h 3932"/>
                <a:gd name="T52" fmla="*/ 1467 w 2549"/>
                <a:gd name="T53" fmla="*/ 268 h 3932"/>
                <a:gd name="T54" fmla="*/ 1505 w 2549"/>
                <a:gd name="T55" fmla="*/ 256 h 3932"/>
                <a:gd name="T56" fmla="*/ 1528 w 2549"/>
                <a:gd name="T57" fmla="*/ 225 h 3932"/>
                <a:gd name="T58" fmla="*/ 1528 w 2549"/>
                <a:gd name="T59" fmla="*/ 184 h 3932"/>
                <a:gd name="T60" fmla="*/ 1505 w 2549"/>
                <a:gd name="T61" fmla="*/ 153 h 3932"/>
                <a:gd name="T62" fmla="*/ 1467 w 2549"/>
                <a:gd name="T63" fmla="*/ 142 h 3932"/>
                <a:gd name="T64" fmla="*/ 892 w 2549"/>
                <a:gd name="T65" fmla="*/ 142 h 3932"/>
                <a:gd name="T66" fmla="*/ 853 w 2549"/>
                <a:gd name="T67" fmla="*/ 153 h 3932"/>
                <a:gd name="T68" fmla="*/ 831 w 2549"/>
                <a:gd name="T69" fmla="*/ 184 h 3932"/>
                <a:gd name="T70" fmla="*/ 831 w 2549"/>
                <a:gd name="T71" fmla="*/ 225 h 3932"/>
                <a:gd name="T72" fmla="*/ 853 w 2549"/>
                <a:gd name="T73" fmla="*/ 256 h 3932"/>
                <a:gd name="T74" fmla="*/ 892 w 2549"/>
                <a:gd name="T75" fmla="*/ 268 h 3932"/>
                <a:gd name="T76" fmla="*/ 928 w 2549"/>
                <a:gd name="T77" fmla="*/ 256 h 3932"/>
                <a:gd name="T78" fmla="*/ 951 w 2549"/>
                <a:gd name="T79" fmla="*/ 225 h 3932"/>
                <a:gd name="T80" fmla="*/ 951 w 2549"/>
                <a:gd name="T81" fmla="*/ 184 h 3932"/>
                <a:gd name="T82" fmla="*/ 928 w 2549"/>
                <a:gd name="T83" fmla="*/ 153 h 3932"/>
                <a:gd name="T84" fmla="*/ 892 w 2549"/>
                <a:gd name="T85" fmla="*/ 142 h 3932"/>
                <a:gd name="T86" fmla="*/ 2381 w 2549"/>
                <a:gd name="T87" fmla="*/ 0 h 3932"/>
                <a:gd name="T88" fmla="*/ 2446 w 2549"/>
                <a:gd name="T89" fmla="*/ 13 h 3932"/>
                <a:gd name="T90" fmla="*/ 2500 w 2549"/>
                <a:gd name="T91" fmla="*/ 48 h 3932"/>
                <a:gd name="T92" fmla="*/ 2536 w 2549"/>
                <a:gd name="T93" fmla="*/ 102 h 3932"/>
                <a:gd name="T94" fmla="*/ 2549 w 2549"/>
                <a:gd name="T95" fmla="*/ 168 h 3932"/>
                <a:gd name="T96" fmla="*/ 2545 w 2549"/>
                <a:gd name="T97" fmla="*/ 3798 h 3932"/>
                <a:gd name="T98" fmla="*/ 2520 w 2549"/>
                <a:gd name="T99" fmla="*/ 3858 h 3932"/>
                <a:gd name="T100" fmla="*/ 2475 w 2549"/>
                <a:gd name="T101" fmla="*/ 3903 h 3932"/>
                <a:gd name="T102" fmla="*/ 2415 w 2549"/>
                <a:gd name="T103" fmla="*/ 3928 h 3932"/>
                <a:gd name="T104" fmla="*/ 167 w 2549"/>
                <a:gd name="T105" fmla="*/ 3932 h 3932"/>
                <a:gd name="T106" fmla="*/ 102 w 2549"/>
                <a:gd name="T107" fmla="*/ 3919 h 3932"/>
                <a:gd name="T108" fmla="*/ 49 w 2549"/>
                <a:gd name="T109" fmla="*/ 3883 h 3932"/>
                <a:gd name="T110" fmla="*/ 13 w 2549"/>
                <a:gd name="T111" fmla="*/ 3829 h 3932"/>
                <a:gd name="T112" fmla="*/ 0 w 2549"/>
                <a:gd name="T113" fmla="*/ 3765 h 3932"/>
                <a:gd name="T114" fmla="*/ 3 w 2549"/>
                <a:gd name="T115" fmla="*/ 133 h 3932"/>
                <a:gd name="T116" fmla="*/ 28 w 2549"/>
                <a:gd name="T117" fmla="*/ 74 h 3932"/>
                <a:gd name="T118" fmla="*/ 74 w 2549"/>
                <a:gd name="T119" fmla="*/ 28 h 3932"/>
                <a:gd name="T120" fmla="*/ 133 w 2549"/>
                <a:gd name="T121" fmla="*/ 3 h 3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49" h="3932">
                  <a:moveTo>
                    <a:pt x="1274" y="3385"/>
                  </a:moveTo>
                  <a:lnTo>
                    <a:pt x="1236" y="3388"/>
                  </a:lnTo>
                  <a:lnTo>
                    <a:pt x="1199" y="3399"/>
                  </a:lnTo>
                  <a:lnTo>
                    <a:pt x="1166" y="3414"/>
                  </a:lnTo>
                  <a:lnTo>
                    <a:pt x="1136" y="3436"/>
                  </a:lnTo>
                  <a:lnTo>
                    <a:pt x="1110" y="3462"/>
                  </a:lnTo>
                  <a:lnTo>
                    <a:pt x="1088" y="3492"/>
                  </a:lnTo>
                  <a:lnTo>
                    <a:pt x="1073" y="3525"/>
                  </a:lnTo>
                  <a:lnTo>
                    <a:pt x="1062" y="3561"/>
                  </a:lnTo>
                  <a:lnTo>
                    <a:pt x="1058" y="3600"/>
                  </a:lnTo>
                  <a:lnTo>
                    <a:pt x="1062" y="3639"/>
                  </a:lnTo>
                  <a:lnTo>
                    <a:pt x="1073" y="3676"/>
                  </a:lnTo>
                  <a:lnTo>
                    <a:pt x="1088" y="3709"/>
                  </a:lnTo>
                  <a:lnTo>
                    <a:pt x="1110" y="3739"/>
                  </a:lnTo>
                  <a:lnTo>
                    <a:pt x="1136" y="3765"/>
                  </a:lnTo>
                  <a:lnTo>
                    <a:pt x="1166" y="3786"/>
                  </a:lnTo>
                  <a:lnTo>
                    <a:pt x="1199" y="3802"/>
                  </a:lnTo>
                  <a:lnTo>
                    <a:pt x="1236" y="3813"/>
                  </a:lnTo>
                  <a:lnTo>
                    <a:pt x="1274" y="3815"/>
                  </a:lnTo>
                  <a:lnTo>
                    <a:pt x="1312" y="3813"/>
                  </a:lnTo>
                  <a:lnTo>
                    <a:pt x="1349" y="3802"/>
                  </a:lnTo>
                  <a:lnTo>
                    <a:pt x="1383" y="3786"/>
                  </a:lnTo>
                  <a:lnTo>
                    <a:pt x="1413" y="3765"/>
                  </a:lnTo>
                  <a:lnTo>
                    <a:pt x="1439" y="3739"/>
                  </a:lnTo>
                  <a:lnTo>
                    <a:pt x="1460" y="3709"/>
                  </a:lnTo>
                  <a:lnTo>
                    <a:pt x="1476" y="3676"/>
                  </a:lnTo>
                  <a:lnTo>
                    <a:pt x="1486" y="3639"/>
                  </a:lnTo>
                  <a:lnTo>
                    <a:pt x="1489" y="3600"/>
                  </a:lnTo>
                  <a:lnTo>
                    <a:pt x="1486" y="3561"/>
                  </a:lnTo>
                  <a:lnTo>
                    <a:pt x="1476" y="3525"/>
                  </a:lnTo>
                  <a:lnTo>
                    <a:pt x="1460" y="3492"/>
                  </a:lnTo>
                  <a:lnTo>
                    <a:pt x="1439" y="3462"/>
                  </a:lnTo>
                  <a:lnTo>
                    <a:pt x="1413" y="3436"/>
                  </a:lnTo>
                  <a:lnTo>
                    <a:pt x="1383" y="3414"/>
                  </a:lnTo>
                  <a:lnTo>
                    <a:pt x="1349" y="3399"/>
                  </a:lnTo>
                  <a:lnTo>
                    <a:pt x="1312" y="3388"/>
                  </a:lnTo>
                  <a:lnTo>
                    <a:pt x="1274" y="3385"/>
                  </a:lnTo>
                  <a:close/>
                  <a:moveTo>
                    <a:pt x="286" y="429"/>
                  </a:moveTo>
                  <a:lnTo>
                    <a:pt x="286" y="3235"/>
                  </a:lnTo>
                  <a:lnTo>
                    <a:pt x="2263" y="3235"/>
                  </a:lnTo>
                  <a:lnTo>
                    <a:pt x="2263" y="429"/>
                  </a:lnTo>
                  <a:lnTo>
                    <a:pt x="286" y="429"/>
                  </a:lnTo>
                  <a:close/>
                  <a:moveTo>
                    <a:pt x="1080" y="142"/>
                  </a:moveTo>
                  <a:lnTo>
                    <a:pt x="1061" y="145"/>
                  </a:lnTo>
                  <a:lnTo>
                    <a:pt x="1043" y="153"/>
                  </a:lnTo>
                  <a:lnTo>
                    <a:pt x="1029" y="168"/>
                  </a:lnTo>
                  <a:lnTo>
                    <a:pt x="1020" y="184"/>
                  </a:lnTo>
                  <a:lnTo>
                    <a:pt x="1017" y="205"/>
                  </a:lnTo>
                  <a:lnTo>
                    <a:pt x="1020" y="225"/>
                  </a:lnTo>
                  <a:lnTo>
                    <a:pt x="1029" y="242"/>
                  </a:lnTo>
                  <a:lnTo>
                    <a:pt x="1043" y="256"/>
                  </a:lnTo>
                  <a:lnTo>
                    <a:pt x="1061" y="264"/>
                  </a:lnTo>
                  <a:lnTo>
                    <a:pt x="1080" y="268"/>
                  </a:lnTo>
                  <a:lnTo>
                    <a:pt x="1467" y="268"/>
                  </a:lnTo>
                  <a:lnTo>
                    <a:pt x="1488" y="264"/>
                  </a:lnTo>
                  <a:lnTo>
                    <a:pt x="1505" y="256"/>
                  </a:lnTo>
                  <a:lnTo>
                    <a:pt x="1519" y="242"/>
                  </a:lnTo>
                  <a:lnTo>
                    <a:pt x="1528" y="225"/>
                  </a:lnTo>
                  <a:lnTo>
                    <a:pt x="1532" y="205"/>
                  </a:lnTo>
                  <a:lnTo>
                    <a:pt x="1528" y="184"/>
                  </a:lnTo>
                  <a:lnTo>
                    <a:pt x="1519" y="168"/>
                  </a:lnTo>
                  <a:lnTo>
                    <a:pt x="1505" y="153"/>
                  </a:lnTo>
                  <a:lnTo>
                    <a:pt x="1488" y="145"/>
                  </a:lnTo>
                  <a:lnTo>
                    <a:pt x="1467" y="142"/>
                  </a:lnTo>
                  <a:lnTo>
                    <a:pt x="1080" y="142"/>
                  </a:lnTo>
                  <a:close/>
                  <a:moveTo>
                    <a:pt x="892" y="142"/>
                  </a:moveTo>
                  <a:lnTo>
                    <a:pt x="871" y="144"/>
                  </a:lnTo>
                  <a:lnTo>
                    <a:pt x="853" y="153"/>
                  </a:lnTo>
                  <a:lnTo>
                    <a:pt x="840" y="168"/>
                  </a:lnTo>
                  <a:lnTo>
                    <a:pt x="831" y="184"/>
                  </a:lnTo>
                  <a:lnTo>
                    <a:pt x="828" y="205"/>
                  </a:lnTo>
                  <a:lnTo>
                    <a:pt x="831" y="225"/>
                  </a:lnTo>
                  <a:lnTo>
                    <a:pt x="840" y="242"/>
                  </a:lnTo>
                  <a:lnTo>
                    <a:pt x="853" y="256"/>
                  </a:lnTo>
                  <a:lnTo>
                    <a:pt x="871" y="264"/>
                  </a:lnTo>
                  <a:lnTo>
                    <a:pt x="892" y="268"/>
                  </a:lnTo>
                  <a:lnTo>
                    <a:pt x="912" y="264"/>
                  </a:lnTo>
                  <a:lnTo>
                    <a:pt x="928" y="256"/>
                  </a:lnTo>
                  <a:lnTo>
                    <a:pt x="943" y="242"/>
                  </a:lnTo>
                  <a:lnTo>
                    <a:pt x="951" y="225"/>
                  </a:lnTo>
                  <a:lnTo>
                    <a:pt x="955" y="205"/>
                  </a:lnTo>
                  <a:lnTo>
                    <a:pt x="951" y="184"/>
                  </a:lnTo>
                  <a:lnTo>
                    <a:pt x="943" y="168"/>
                  </a:lnTo>
                  <a:lnTo>
                    <a:pt x="928" y="153"/>
                  </a:lnTo>
                  <a:lnTo>
                    <a:pt x="912" y="144"/>
                  </a:lnTo>
                  <a:lnTo>
                    <a:pt x="892" y="142"/>
                  </a:lnTo>
                  <a:close/>
                  <a:moveTo>
                    <a:pt x="167" y="0"/>
                  </a:moveTo>
                  <a:lnTo>
                    <a:pt x="2381" y="0"/>
                  </a:lnTo>
                  <a:lnTo>
                    <a:pt x="2415" y="3"/>
                  </a:lnTo>
                  <a:lnTo>
                    <a:pt x="2446" y="13"/>
                  </a:lnTo>
                  <a:lnTo>
                    <a:pt x="2475" y="28"/>
                  </a:lnTo>
                  <a:lnTo>
                    <a:pt x="2500" y="48"/>
                  </a:lnTo>
                  <a:lnTo>
                    <a:pt x="2520" y="74"/>
                  </a:lnTo>
                  <a:lnTo>
                    <a:pt x="2536" y="102"/>
                  </a:lnTo>
                  <a:lnTo>
                    <a:pt x="2545" y="133"/>
                  </a:lnTo>
                  <a:lnTo>
                    <a:pt x="2549" y="168"/>
                  </a:lnTo>
                  <a:lnTo>
                    <a:pt x="2549" y="3765"/>
                  </a:lnTo>
                  <a:lnTo>
                    <a:pt x="2545" y="3798"/>
                  </a:lnTo>
                  <a:lnTo>
                    <a:pt x="2536" y="3829"/>
                  </a:lnTo>
                  <a:lnTo>
                    <a:pt x="2520" y="3858"/>
                  </a:lnTo>
                  <a:lnTo>
                    <a:pt x="2500" y="3883"/>
                  </a:lnTo>
                  <a:lnTo>
                    <a:pt x="2475" y="3903"/>
                  </a:lnTo>
                  <a:lnTo>
                    <a:pt x="2446" y="3919"/>
                  </a:lnTo>
                  <a:lnTo>
                    <a:pt x="2415" y="3928"/>
                  </a:lnTo>
                  <a:lnTo>
                    <a:pt x="2381" y="3932"/>
                  </a:lnTo>
                  <a:lnTo>
                    <a:pt x="167" y="3932"/>
                  </a:lnTo>
                  <a:lnTo>
                    <a:pt x="133" y="3928"/>
                  </a:lnTo>
                  <a:lnTo>
                    <a:pt x="102" y="3919"/>
                  </a:lnTo>
                  <a:lnTo>
                    <a:pt x="74" y="3903"/>
                  </a:lnTo>
                  <a:lnTo>
                    <a:pt x="49" y="3883"/>
                  </a:lnTo>
                  <a:lnTo>
                    <a:pt x="28" y="3858"/>
                  </a:lnTo>
                  <a:lnTo>
                    <a:pt x="13" y="3829"/>
                  </a:lnTo>
                  <a:lnTo>
                    <a:pt x="3" y="3798"/>
                  </a:lnTo>
                  <a:lnTo>
                    <a:pt x="0" y="3765"/>
                  </a:lnTo>
                  <a:lnTo>
                    <a:pt x="0" y="168"/>
                  </a:lnTo>
                  <a:lnTo>
                    <a:pt x="3" y="133"/>
                  </a:lnTo>
                  <a:lnTo>
                    <a:pt x="13" y="102"/>
                  </a:lnTo>
                  <a:lnTo>
                    <a:pt x="28" y="74"/>
                  </a:lnTo>
                  <a:lnTo>
                    <a:pt x="49" y="48"/>
                  </a:lnTo>
                  <a:lnTo>
                    <a:pt x="74" y="28"/>
                  </a:lnTo>
                  <a:lnTo>
                    <a:pt x="102" y="13"/>
                  </a:lnTo>
                  <a:lnTo>
                    <a:pt x="133" y="3"/>
                  </a:lnTo>
                  <a:lnTo>
                    <a:pt x="1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2" name="Freeform 113"/>
            <p:cNvSpPr>
              <a:spLocks/>
            </p:cNvSpPr>
            <p:nvPr/>
          </p:nvSpPr>
          <p:spPr bwMode="auto">
            <a:xfrm>
              <a:off x="3750" y="3708"/>
              <a:ext cx="176" cy="177"/>
            </a:xfrm>
            <a:custGeom>
              <a:avLst/>
              <a:gdLst>
                <a:gd name="T0" fmla="*/ 88 w 176"/>
                <a:gd name="T1" fmla="*/ 0 h 177"/>
                <a:gd name="T2" fmla="*/ 112 w 176"/>
                <a:gd name="T3" fmla="*/ 3 h 177"/>
                <a:gd name="T4" fmla="*/ 132 w 176"/>
                <a:gd name="T5" fmla="*/ 12 h 177"/>
                <a:gd name="T6" fmla="*/ 150 w 176"/>
                <a:gd name="T7" fmla="*/ 25 h 177"/>
                <a:gd name="T8" fmla="*/ 165 w 176"/>
                <a:gd name="T9" fmla="*/ 43 h 177"/>
                <a:gd name="T10" fmla="*/ 173 w 176"/>
                <a:gd name="T11" fmla="*/ 65 h 177"/>
                <a:gd name="T12" fmla="*/ 176 w 176"/>
                <a:gd name="T13" fmla="*/ 88 h 177"/>
                <a:gd name="T14" fmla="*/ 173 w 176"/>
                <a:gd name="T15" fmla="*/ 112 h 177"/>
                <a:gd name="T16" fmla="*/ 165 w 176"/>
                <a:gd name="T17" fmla="*/ 133 h 177"/>
                <a:gd name="T18" fmla="*/ 150 w 176"/>
                <a:gd name="T19" fmla="*/ 150 h 177"/>
                <a:gd name="T20" fmla="*/ 132 w 176"/>
                <a:gd name="T21" fmla="*/ 165 h 177"/>
                <a:gd name="T22" fmla="*/ 112 w 176"/>
                <a:gd name="T23" fmla="*/ 173 h 177"/>
                <a:gd name="T24" fmla="*/ 88 w 176"/>
                <a:gd name="T25" fmla="*/ 177 h 177"/>
                <a:gd name="T26" fmla="*/ 64 w 176"/>
                <a:gd name="T27" fmla="*/ 173 h 177"/>
                <a:gd name="T28" fmla="*/ 43 w 176"/>
                <a:gd name="T29" fmla="*/ 165 h 177"/>
                <a:gd name="T30" fmla="*/ 25 w 176"/>
                <a:gd name="T31" fmla="*/ 150 h 177"/>
                <a:gd name="T32" fmla="*/ 12 w 176"/>
                <a:gd name="T33" fmla="*/ 133 h 177"/>
                <a:gd name="T34" fmla="*/ 2 w 176"/>
                <a:gd name="T35" fmla="*/ 112 h 177"/>
                <a:gd name="T36" fmla="*/ 0 w 176"/>
                <a:gd name="T37" fmla="*/ 88 h 177"/>
                <a:gd name="T38" fmla="*/ 2 w 176"/>
                <a:gd name="T39" fmla="*/ 65 h 177"/>
                <a:gd name="T40" fmla="*/ 12 w 176"/>
                <a:gd name="T41" fmla="*/ 43 h 177"/>
                <a:gd name="T42" fmla="*/ 25 w 176"/>
                <a:gd name="T43" fmla="*/ 25 h 177"/>
                <a:gd name="T44" fmla="*/ 43 w 176"/>
                <a:gd name="T45" fmla="*/ 12 h 177"/>
                <a:gd name="T46" fmla="*/ 64 w 176"/>
                <a:gd name="T47" fmla="*/ 3 h 177"/>
                <a:gd name="T48" fmla="*/ 88 w 176"/>
                <a:gd name="T49"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6" h="177">
                  <a:moveTo>
                    <a:pt x="88" y="0"/>
                  </a:moveTo>
                  <a:lnTo>
                    <a:pt x="112" y="3"/>
                  </a:lnTo>
                  <a:lnTo>
                    <a:pt x="132" y="12"/>
                  </a:lnTo>
                  <a:lnTo>
                    <a:pt x="150" y="25"/>
                  </a:lnTo>
                  <a:lnTo>
                    <a:pt x="165" y="43"/>
                  </a:lnTo>
                  <a:lnTo>
                    <a:pt x="173" y="65"/>
                  </a:lnTo>
                  <a:lnTo>
                    <a:pt x="176" y="88"/>
                  </a:lnTo>
                  <a:lnTo>
                    <a:pt x="173" y="112"/>
                  </a:lnTo>
                  <a:lnTo>
                    <a:pt x="165" y="133"/>
                  </a:lnTo>
                  <a:lnTo>
                    <a:pt x="150" y="150"/>
                  </a:lnTo>
                  <a:lnTo>
                    <a:pt x="132" y="165"/>
                  </a:lnTo>
                  <a:lnTo>
                    <a:pt x="112" y="173"/>
                  </a:lnTo>
                  <a:lnTo>
                    <a:pt x="88" y="177"/>
                  </a:lnTo>
                  <a:lnTo>
                    <a:pt x="64" y="173"/>
                  </a:lnTo>
                  <a:lnTo>
                    <a:pt x="43" y="165"/>
                  </a:lnTo>
                  <a:lnTo>
                    <a:pt x="25" y="150"/>
                  </a:lnTo>
                  <a:lnTo>
                    <a:pt x="12" y="133"/>
                  </a:lnTo>
                  <a:lnTo>
                    <a:pt x="2" y="112"/>
                  </a:lnTo>
                  <a:lnTo>
                    <a:pt x="0" y="88"/>
                  </a:lnTo>
                  <a:lnTo>
                    <a:pt x="2" y="65"/>
                  </a:lnTo>
                  <a:lnTo>
                    <a:pt x="12" y="43"/>
                  </a:lnTo>
                  <a:lnTo>
                    <a:pt x="25" y="25"/>
                  </a:lnTo>
                  <a:lnTo>
                    <a:pt x="43" y="12"/>
                  </a:lnTo>
                  <a:lnTo>
                    <a:pt x="64"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3" name="Freeform 114"/>
            <p:cNvSpPr>
              <a:spLocks/>
            </p:cNvSpPr>
            <p:nvPr/>
          </p:nvSpPr>
          <p:spPr bwMode="auto">
            <a:xfrm>
              <a:off x="3202" y="1209"/>
              <a:ext cx="549" cy="1067"/>
            </a:xfrm>
            <a:custGeom>
              <a:avLst/>
              <a:gdLst>
                <a:gd name="T0" fmla="*/ 549 w 549"/>
                <a:gd name="T1" fmla="*/ 0 h 1067"/>
                <a:gd name="T2" fmla="*/ 549 w 549"/>
                <a:gd name="T3" fmla="*/ 549 h 1067"/>
                <a:gd name="T4" fmla="*/ 366 w 549"/>
                <a:gd name="T5" fmla="*/ 1067 h 1067"/>
                <a:gd name="T6" fmla="*/ 310 w 549"/>
                <a:gd name="T7" fmla="*/ 1043 h 1067"/>
                <a:gd name="T8" fmla="*/ 256 w 549"/>
                <a:gd name="T9" fmla="*/ 1013 h 1067"/>
                <a:gd name="T10" fmla="*/ 207 w 549"/>
                <a:gd name="T11" fmla="*/ 978 h 1067"/>
                <a:gd name="T12" fmla="*/ 162 w 549"/>
                <a:gd name="T13" fmla="*/ 938 h 1067"/>
                <a:gd name="T14" fmla="*/ 121 w 549"/>
                <a:gd name="T15" fmla="*/ 894 h 1067"/>
                <a:gd name="T16" fmla="*/ 87 w 549"/>
                <a:gd name="T17" fmla="*/ 844 h 1067"/>
                <a:gd name="T18" fmla="*/ 57 w 549"/>
                <a:gd name="T19" fmla="*/ 791 h 1067"/>
                <a:gd name="T20" fmla="*/ 32 w 549"/>
                <a:gd name="T21" fmla="*/ 735 h 1067"/>
                <a:gd name="T22" fmla="*/ 15 w 549"/>
                <a:gd name="T23" fmla="*/ 675 h 1067"/>
                <a:gd name="T24" fmla="*/ 4 w 549"/>
                <a:gd name="T25" fmla="*/ 613 h 1067"/>
                <a:gd name="T26" fmla="*/ 0 w 549"/>
                <a:gd name="T27" fmla="*/ 549 h 1067"/>
                <a:gd name="T28" fmla="*/ 4 w 549"/>
                <a:gd name="T29" fmla="*/ 486 h 1067"/>
                <a:gd name="T30" fmla="*/ 15 w 549"/>
                <a:gd name="T31" fmla="*/ 424 h 1067"/>
                <a:gd name="T32" fmla="*/ 32 w 549"/>
                <a:gd name="T33" fmla="*/ 364 h 1067"/>
                <a:gd name="T34" fmla="*/ 56 w 549"/>
                <a:gd name="T35" fmla="*/ 308 h 1067"/>
                <a:gd name="T36" fmla="*/ 85 w 549"/>
                <a:gd name="T37" fmla="*/ 256 h 1067"/>
                <a:gd name="T38" fmla="*/ 121 w 549"/>
                <a:gd name="T39" fmla="*/ 207 h 1067"/>
                <a:gd name="T40" fmla="*/ 161 w 549"/>
                <a:gd name="T41" fmla="*/ 161 h 1067"/>
                <a:gd name="T42" fmla="*/ 206 w 549"/>
                <a:gd name="T43" fmla="*/ 121 h 1067"/>
                <a:gd name="T44" fmla="*/ 255 w 549"/>
                <a:gd name="T45" fmla="*/ 86 h 1067"/>
                <a:gd name="T46" fmla="*/ 307 w 549"/>
                <a:gd name="T47" fmla="*/ 56 h 1067"/>
                <a:gd name="T48" fmla="*/ 363 w 549"/>
                <a:gd name="T49" fmla="*/ 33 h 1067"/>
                <a:gd name="T50" fmla="*/ 423 w 549"/>
                <a:gd name="T51" fmla="*/ 15 h 1067"/>
                <a:gd name="T52" fmla="*/ 485 w 549"/>
                <a:gd name="T53" fmla="*/ 4 h 1067"/>
                <a:gd name="T54" fmla="*/ 549 w 549"/>
                <a:gd name="T55"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9" h="1067">
                  <a:moveTo>
                    <a:pt x="549" y="0"/>
                  </a:moveTo>
                  <a:lnTo>
                    <a:pt x="549" y="549"/>
                  </a:lnTo>
                  <a:lnTo>
                    <a:pt x="366" y="1067"/>
                  </a:lnTo>
                  <a:lnTo>
                    <a:pt x="310" y="1043"/>
                  </a:lnTo>
                  <a:lnTo>
                    <a:pt x="256" y="1013"/>
                  </a:lnTo>
                  <a:lnTo>
                    <a:pt x="207" y="978"/>
                  </a:lnTo>
                  <a:lnTo>
                    <a:pt x="162" y="938"/>
                  </a:lnTo>
                  <a:lnTo>
                    <a:pt x="121" y="894"/>
                  </a:lnTo>
                  <a:lnTo>
                    <a:pt x="87" y="844"/>
                  </a:lnTo>
                  <a:lnTo>
                    <a:pt x="57" y="791"/>
                  </a:lnTo>
                  <a:lnTo>
                    <a:pt x="32" y="735"/>
                  </a:lnTo>
                  <a:lnTo>
                    <a:pt x="15" y="675"/>
                  </a:lnTo>
                  <a:lnTo>
                    <a:pt x="4" y="613"/>
                  </a:lnTo>
                  <a:lnTo>
                    <a:pt x="0" y="549"/>
                  </a:lnTo>
                  <a:lnTo>
                    <a:pt x="4" y="486"/>
                  </a:lnTo>
                  <a:lnTo>
                    <a:pt x="15" y="424"/>
                  </a:lnTo>
                  <a:lnTo>
                    <a:pt x="32" y="364"/>
                  </a:lnTo>
                  <a:lnTo>
                    <a:pt x="56" y="308"/>
                  </a:lnTo>
                  <a:lnTo>
                    <a:pt x="85" y="256"/>
                  </a:lnTo>
                  <a:lnTo>
                    <a:pt x="121" y="207"/>
                  </a:lnTo>
                  <a:lnTo>
                    <a:pt x="161" y="161"/>
                  </a:lnTo>
                  <a:lnTo>
                    <a:pt x="206" y="121"/>
                  </a:lnTo>
                  <a:lnTo>
                    <a:pt x="255" y="86"/>
                  </a:lnTo>
                  <a:lnTo>
                    <a:pt x="307" y="56"/>
                  </a:lnTo>
                  <a:lnTo>
                    <a:pt x="363" y="33"/>
                  </a:lnTo>
                  <a:lnTo>
                    <a:pt x="423" y="15"/>
                  </a:lnTo>
                  <a:lnTo>
                    <a:pt x="485" y="4"/>
                  </a:lnTo>
                  <a:lnTo>
                    <a:pt x="5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4" name="Freeform 115"/>
            <p:cNvSpPr>
              <a:spLocks/>
            </p:cNvSpPr>
            <p:nvPr/>
          </p:nvSpPr>
          <p:spPr bwMode="auto">
            <a:xfrm>
              <a:off x="3955" y="978"/>
              <a:ext cx="483" cy="550"/>
            </a:xfrm>
            <a:custGeom>
              <a:avLst/>
              <a:gdLst>
                <a:gd name="T0" fmla="*/ 0 w 483"/>
                <a:gd name="T1" fmla="*/ 0 h 550"/>
                <a:gd name="T2" fmla="*/ 62 w 483"/>
                <a:gd name="T3" fmla="*/ 4 h 550"/>
                <a:gd name="T4" fmla="*/ 122 w 483"/>
                <a:gd name="T5" fmla="*/ 14 h 550"/>
                <a:gd name="T6" fmla="*/ 179 w 483"/>
                <a:gd name="T7" fmla="*/ 30 h 550"/>
                <a:gd name="T8" fmla="*/ 233 w 483"/>
                <a:gd name="T9" fmla="*/ 52 h 550"/>
                <a:gd name="T10" fmla="*/ 285 w 483"/>
                <a:gd name="T11" fmla="*/ 80 h 550"/>
                <a:gd name="T12" fmla="*/ 333 w 483"/>
                <a:gd name="T13" fmla="*/ 113 h 550"/>
                <a:gd name="T14" fmla="*/ 377 w 483"/>
                <a:gd name="T15" fmla="*/ 150 h 550"/>
                <a:gd name="T16" fmla="*/ 416 w 483"/>
                <a:gd name="T17" fmla="*/ 193 h 550"/>
                <a:gd name="T18" fmla="*/ 452 w 483"/>
                <a:gd name="T19" fmla="*/ 239 h 550"/>
                <a:gd name="T20" fmla="*/ 483 w 483"/>
                <a:gd name="T21" fmla="*/ 289 h 550"/>
                <a:gd name="T22" fmla="*/ 0 w 483"/>
                <a:gd name="T23" fmla="*/ 550 h 550"/>
                <a:gd name="T24" fmla="*/ 0 w 483"/>
                <a:gd name="T25" fmla="*/ 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550">
                  <a:moveTo>
                    <a:pt x="0" y="0"/>
                  </a:moveTo>
                  <a:lnTo>
                    <a:pt x="62" y="4"/>
                  </a:lnTo>
                  <a:lnTo>
                    <a:pt x="122" y="14"/>
                  </a:lnTo>
                  <a:lnTo>
                    <a:pt x="179" y="30"/>
                  </a:lnTo>
                  <a:lnTo>
                    <a:pt x="233" y="52"/>
                  </a:lnTo>
                  <a:lnTo>
                    <a:pt x="285" y="80"/>
                  </a:lnTo>
                  <a:lnTo>
                    <a:pt x="333" y="113"/>
                  </a:lnTo>
                  <a:lnTo>
                    <a:pt x="377" y="150"/>
                  </a:lnTo>
                  <a:lnTo>
                    <a:pt x="416" y="193"/>
                  </a:lnTo>
                  <a:lnTo>
                    <a:pt x="452" y="239"/>
                  </a:lnTo>
                  <a:lnTo>
                    <a:pt x="483" y="289"/>
                  </a:lnTo>
                  <a:lnTo>
                    <a:pt x="0" y="55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 name="Freeform 116"/>
            <p:cNvSpPr>
              <a:spLocks/>
            </p:cNvSpPr>
            <p:nvPr/>
          </p:nvSpPr>
          <p:spPr bwMode="auto">
            <a:xfrm>
              <a:off x="3690" y="2001"/>
              <a:ext cx="685" cy="549"/>
            </a:xfrm>
            <a:custGeom>
              <a:avLst/>
              <a:gdLst>
                <a:gd name="T0" fmla="*/ 184 w 685"/>
                <a:gd name="T1" fmla="*/ 0 h 549"/>
                <a:gd name="T2" fmla="*/ 685 w 685"/>
                <a:gd name="T3" fmla="*/ 222 h 549"/>
                <a:gd name="T4" fmla="*/ 660 w 685"/>
                <a:gd name="T5" fmla="*/ 274 h 549"/>
                <a:gd name="T6" fmla="*/ 629 w 685"/>
                <a:gd name="T7" fmla="*/ 321 h 549"/>
                <a:gd name="T8" fmla="*/ 593 w 685"/>
                <a:gd name="T9" fmla="*/ 365 h 549"/>
                <a:gd name="T10" fmla="*/ 554 w 685"/>
                <a:gd name="T11" fmla="*/ 406 h 549"/>
                <a:gd name="T12" fmla="*/ 509 w 685"/>
                <a:gd name="T13" fmla="*/ 442 h 549"/>
                <a:gd name="T14" fmla="*/ 462 w 685"/>
                <a:gd name="T15" fmla="*/ 473 h 549"/>
                <a:gd name="T16" fmla="*/ 412 w 685"/>
                <a:gd name="T17" fmla="*/ 499 h 549"/>
                <a:gd name="T18" fmla="*/ 358 w 685"/>
                <a:gd name="T19" fmla="*/ 520 h 549"/>
                <a:gd name="T20" fmla="*/ 302 w 685"/>
                <a:gd name="T21" fmla="*/ 536 h 549"/>
                <a:gd name="T22" fmla="*/ 244 w 685"/>
                <a:gd name="T23" fmla="*/ 545 h 549"/>
                <a:gd name="T24" fmla="*/ 184 w 685"/>
                <a:gd name="T25" fmla="*/ 549 h 549"/>
                <a:gd name="T26" fmla="*/ 136 w 685"/>
                <a:gd name="T27" fmla="*/ 547 h 549"/>
                <a:gd name="T28" fmla="*/ 90 w 685"/>
                <a:gd name="T29" fmla="*/ 541 h 549"/>
                <a:gd name="T30" fmla="*/ 44 w 685"/>
                <a:gd name="T31" fmla="*/ 530 h 549"/>
                <a:gd name="T32" fmla="*/ 0 w 685"/>
                <a:gd name="T33" fmla="*/ 517 h 549"/>
                <a:gd name="T34" fmla="*/ 184 w 685"/>
                <a:gd name="T35"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5" h="549">
                  <a:moveTo>
                    <a:pt x="184" y="0"/>
                  </a:moveTo>
                  <a:lnTo>
                    <a:pt x="685" y="222"/>
                  </a:lnTo>
                  <a:lnTo>
                    <a:pt x="660" y="274"/>
                  </a:lnTo>
                  <a:lnTo>
                    <a:pt x="629" y="321"/>
                  </a:lnTo>
                  <a:lnTo>
                    <a:pt x="593" y="365"/>
                  </a:lnTo>
                  <a:lnTo>
                    <a:pt x="554" y="406"/>
                  </a:lnTo>
                  <a:lnTo>
                    <a:pt x="509" y="442"/>
                  </a:lnTo>
                  <a:lnTo>
                    <a:pt x="462" y="473"/>
                  </a:lnTo>
                  <a:lnTo>
                    <a:pt x="412" y="499"/>
                  </a:lnTo>
                  <a:lnTo>
                    <a:pt x="358" y="520"/>
                  </a:lnTo>
                  <a:lnTo>
                    <a:pt x="302" y="536"/>
                  </a:lnTo>
                  <a:lnTo>
                    <a:pt x="244" y="545"/>
                  </a:lnTo>
                  <a:lnTo>
                    <a:pt x="184" y="549"/>
                  </a:lnTo>
                  <a:lnTo>
                    <a:pt x="136" y="547"/>
                  </a:lnTo>
                  <a:lnTo>
                    <a:pt x="90" y="541"/>
                  </a:lnTo>
                  <a:lnTo>
                    <a:pt x="44" y="530"/>
                  </a:lnTo>
                  <a:lnTo>
                    <a:pt x="0" y="517"/>
                  </a:lnTo>
                  <a:lnTo>
                    <a:pt x="1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 name="Freeform 117"/>
            <p:cNvSpPr>
              <a:spLocks/>
            </p:cNvSpPr>
            <p:nvPr/>
          </p:nvSpPr>
          <p:spPr bwMode="auto">
            <a:xfrm>
              <a:off x="3955" y="1500"/>
              <a:ext cx="548" cy="485"/>
            </a:xfrm>
            <a:custGeom>
              <a:avLst/>
              <a:gdLst>
                <a:gd name="T0" fmla="*/ 483 w 548"/>
                <a:gd name="T1" fmla="*/ 0 h 485"/>
                <a:gd name="T2" fmla="*/ 506 w 548"/>
                <a:gd name="T3" fmla="*/ 48 h 485"/>
                <a:gd name="T4" fmla="*/ 523 w 548"/>
                <a:gd name="T5" fmla="*/ 98 h 485"/>
                <a:gd name="T6" fmla="*/ 538 w 548"/>
                <a:gd name="T7" fmla="*/ 151 h 485"/>
                <a:gd name="T8" fmla="*/ 546 w 548"/>
                <a:gd name="T9" fmla="*/ 206 h 485"/>
                <a:gd name="T10" fmla="*/ 548 w 548"/>
                <a:gd name="T11" fmla="*/ 262 h 485"/>
                <a:gd name="T12" fmla="*/ 545 w 548"/>
                <a:gd name="T13" fmla="*/ 320 h 485"/>
                <a:gd name="T14" fmla="*/ 537 w 548"/>
                <a:gd name="T15" fmla="*/ 377 h 485"/>
                <a:gd name="T16" fmla="*/ 521 w 548"/>
                <a:gd name="T17" fmla="*/ 432 h 485"/>
                <a:gd name="T18" fmla="*/ 501 w 548"/>
                <a:gd name="T19" fmla="*/ 485 h 485"/>
                <a:gd name="T20" fmla="*/ 0 w 548"/>
                <a:gd name="T21" fmla="*/ 262 h 485"/>
                <a:gd name="T22" fmla="*/ 483 w 548"/>
                <a:gd name="T23" fmla="*/ 0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8" h="485">
                  <a:moveTo>
                    <a:pt x="483" y="0"/>
                  </a:moveTo>
                  <a:lnTo>
                    <a:pt x="506" y="48"/>
                  </a:lnTo>
                  <a:lnTo>
                    <a:pt x="523" y="98"/>
                  </a:lnTo>
                  <a:lnTo>
                    <a:pt x="538" y="151"/>
                  </a:lnTo>
                  <a:lnTo>
                    <a:pt x="546" y="206"/>
                  </a:lnTo>
                  <a:lnTo>
                    <a:pt x="548" y="262"/>
                  </a:lnTo>
                  <a:lnTo>
                    <a:pt x="545" y="320"/>
                  </a:lnTo>
                  <a:lnTo>
                    <a:pt x="537" y="377"/>
                  </a:lnTo>
                  <a:lnTo>
                    <a:pt x="521" y="432"/>
                  </a:lnTo>
                  <a:lnTo>
                    <a:pt x="501" y="485"/>
                  </a:lnTo>
                  <a:lnTo>
                    <a:pt x="0" y="262"/>
                  </a:lnTo>
                  <a:lnTo>
                    <a:pt x="4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 name="Freeform 118"/>
            <p:cNvSpPr>
              <a:spLocks/>
            </p:cNvSpPr>
            <p:nvPr/>
          </p:nvSpPr>
          <p:spPr bwMode="auto">
            <a:xfrm>
              <a:off x="3079" y="3032"/>
              <a:ext cx="264" cy="126"/>
            </a:xfrm>
            <a:custGeom>
              <a:avLst/>
              <a:gdLst>
                <a:gd name="T0" fmla="*/ 63 w 264"/>
                <a:gd name="T1" fmla="*/ 0 h 126"/>
                <a:gd name="T2" fmla="*/ 201 w 264"/>
                <a:gd name="T3" fmla="*/ 0 h 126"/>
                <a:gd name="T4" fmla="*/ 222 w 264"/>
                <a:gd name="T5" fmla="*/ 3 h 126"/>
                <a:gd name="T6" fmla="*/ 239 w 264"/>
                <a:gd name="T7" fmla="*/ 12 h 126"/>
                <a:gd name="T8" fmla="*/ 253 w 264"/>
                <a:gd name="T9" fmla="*/ 26 h 126"/>
                <a:gd name="T10" fmla="*/ 262 w 264"/>
                <a:gd name="T11" fmla="*/ 43 h 126"/>
                <a:gd name="T12" fmla="*/ 264 w 264"/>
                <a:gd name="T13" fmla="*/ 63 h 126"/>
                <a:gd name="T14" fmla="*/ 262 w 264"/>
                <a:gd name="T15" fmla="*/ 83 h 126"/>
                <a:gd name="T16" fmla="*/ 253 w 264"/>
                <a:gd name="T17" fmla="*/ 101 h 126"/>
                <a:gd name="T18" fmla="*/ 239 w 264"/>
                <a:gd name="T19" fmla="*/ 114 h 126"/>
                <a:gd name="T20" fmla="*/ 222 w 264"/>
                <a:gd name="T21" fmla="*/ 124 h 126"/>
                <a:gd name="T22" fmla="*/ 201 w 264"/>
                <a:gd name="T23" fmla="*/ 126 h 126"/>
                <a:gd name="T24" fmla="*/ 63 w 264"/>
                <a:gd name="T25" fmla="*/ 126 h 126"/>
                <a:gd name="T26" fmla="*/ 44 w 264"/>
                <a:gd name="T27" fmla="*/ 124 h 126"/>
                <a:gd name="T28" fmla="*/ 26 w 264"/>
                <a:gd name="T29" fmla="*/ 114 h 126"/>
                <a:gd name="T30" fmla="*/ 13 w 264"/>
                <a:gd name="T31" fmla="*/ 101 h 126"/>
                <a:gd name="T32" fmla="*/ 3 w 264"/>
                <a:gd name="T33" fmla="*/ 83 h 126"/>
                <a:gd name="T34" fmla="*/ 0 w 264"/>
                <a:gd name="T35" fmla="*/ 63 h 126"/>
                <a:gd name="T36" fmla="*/ 3 w 264"/>
                <a:gd name="T37" fmla="*/ 43 h 126"/>
                <a:gd name="T38" fmla="*/ 13 w 264"/>
                <a:gd name="T39" fmla="*/ 26 h 126"/>
                <a:gd name="T40" fmla="*/ 26 w 264"/>
                <a:gd name="T41" fmla="*/ 12 h 126"/>
                <a:gd name="T42" fmla="*/ 44 w 264"/>
                <a:gd name="T43" fmla="*/ 3 h 126"/>
                <a:gd name="T44" fmla="*/ 63 w 264"/>
                <a:gd name="T4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26">
                  <a:moveTo>
                    <a:pt x="63" y="0"/>
                  </a:moveTo>
                  <a:lnTo>
                    <a:pt x="201" y="0"/>
                  </a:lnTo>
                  <a:lnTo>
                    <a:pt x="222" y="3"/>
                  </a:lnTo>
                  <a:lnTo>
                    <a:pt x="239" y="12"/>
                  </a:lnTo>
                  <a:lnTo>
                    <a:pt x="253" y="26"/>
                  </a:lnTo>
                  <a:lnTo>
                    <a:pt x="262" y="43"/>
                  </a:lnTo>
                  <a:lnTo>
                    <a:pt x="264" y="63"/>
                  </a:lnTo>
                  <a:lnTo>
                    <a:pt x="262" y="83"/>
                  </a:lnTo>
                  <a:lnTo>
                    <a:pt x="253" y="101"/>
                  </a:lnTo>
                  <a:lnTo>
                    <a:pt x="239" y="114"/>
                  </a:lnTo>
                  <a:lnTo>
                    <a:pt x="222" y="124"/>
                  </a:lnTo>
                  <a:lnTo>
                    <a:pt x="201" y="126"/>
                  </a:lnTo>
                  <a:lnTo>
                    <a:pt x="63" y="126"/>
                  </a:lnTo>
                  <a:lnTo>
                    <a:pt x="44" y="124"/>
                  </a:lnTo>
                  <a:lnTo>
                    <a:pt x="26" y="114"/>
                  </a:lnTo>
                  <a:lnTo>
                    <a:pt x="13" y="101"/>
                  </a:lnTo>
                  <a:lnTo>
                    <a:pt x="3" y="83"/>
                  </a:lnTo>
                  <a:lnTo>
                    <a:pt x="0" y="63"/>
                  </a:lnTo>
                  <a:lnTo>
                    <a:pt x="3" y="43"/>
                  </a:lnTo>
                  <a:lnTo>
                    <a:pt x="13" y="26"/>
                  </a:lnTo>
                  <a:lnTo>
                    <a:pt x="26" y="12"/>
                  </a:lnTo>
                  <a:lnTo>
                    <a:pt x="44" y="3"/>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 name="Freeform 119"/>
            <p:cNvSpPr>
              <a:spLocks/>
            </p:cNvSpPr>
            <p:nvPr/>
          </p:nvSpPr>
          <p:spPr bwMode="auto">
            <a:xfrm>
              <a:off x="3497" y="3032"/>
              <a:ext cx="265" cy="126"/>
            </a:xfrm>
            <a:custGeom>
              <a:avLst/>
              <a:gdLst>
                <a:gd name="T0" fmla="*/ 63 w 265"/>
                <a:gd name="T1" fmla="*/ 0 h 126"/>
                <a:gd name="T2" fmla="*/ 202 w 265"/>
                <a:gd name="T3" fmla="*/ 0 h 126"/>
                <a:gd name="T4" fmla="*/ 221 w 265"/>
                <a:gd name="T5" fmla="*/ 3 h 126"/>
                <a:gd name="T6" fmla="*/ 239 w 265"/>
                <a:gd name="T7" fmla="*/ 12 h 126"/>
                <a:gd name="T8" fmla="*/ 253 w 265"/>
                <a:gd name="T9" fmla="*/ 26 h 126"/>
                <a:gd name="T10" fmla="*/ 261 w 265"/>
                <a:gd name="T11" fmla="*/ 43 h 126"/>
                <a:gd name="T12" fmla="*/ 265 w 265"/>
                <a:gd name="T13" fmla="*/ 63 h 126"/>
                <a:gd name="T14" fmla="*/ 261 w 265"/>
                <a:gd name="T15" fmla="*/ 83 h 126"/>
                <a:gd name="T16" fmla="*/ 253 w 265"/>
                <a:gd name="T17" fmla="*/ 101 h 126"/>
                <a:gd name="T18" fmla="*/ 239 w 265"/>
                <a:gd name="T19" fmla="*/ 114 h 126"/>
                <a:gd name="T20" fmla="*/ 221 w 265"/>
                <a:gd name="T21" fmla="*/ 124 h 126"/>
                <a:gd name="T22" fmla="*/ 202 w 265"/>
                <a:gd name="T23" fmla="*/ 126 h 126"/>
                <a:gd name="T24" fmla="*/ 63 w 265"/>
                <a:gd name="T25" fmla="*/ 126 h 126"/>
                <a:gd name="T26" fmla="*/ 43 w 265"/>
                <a:gd name="T27" fmla="*/ 124 h 126"/>
                <a:gd name="T28" fmla="*/ 25 w 265"/>
                <a:gd name="T29" fmla="*/ 114 h 126"/>
                <a:gd name="T30" fmla="*/ 12 w 265"/>
                <a:gd name="T31" fmla="*/ 101 h 126"/>
                <a:gd name="T32" fmla="*/ 3 w 265"/>
                <a:gd name="T33" fmla="*/ 83 h 126"/>
                <a:gd name="T34" fmla="*/ 0 w 265"/>
                <a:gd name="T35" fmla="*/ 63 h 126"/>
                <a:gd name="T36" fmla="*/ 3 w 265"/>
                <a:gd name="T37" fmla="*/ 43 h 126"/>
                <a:gd name="T38" fmla="*/ 12 w 265"/>
                <a:gd name="T39" fmla="*/ 26 h 126"/>
                <a:gd name="T40" fmla="*/ 25 w 265"/>
                <a:gd name="T41" fmla="*/ 12 h 126"/>
                <a:gd name="T42" fmla="*/ 43 w 265"/>
                <a:gd name="T43" fmla="*/ 3 h 126"/>
                <a:gd name="T44" fmla="*/ 63 w 265"/>
                <a:gd name="T4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5" h="126">
                  <a:moveTo>
                    <a:pt x="63" y="0"/>
                  </a:moveTo>
                  <a:lnTo>
                    <a:pt x="202" y="0"/>
                  </a:lnTo>
                  <a:lnTo>
                    <a:pt x="221" y="3"/>
                  </a:lnTo>
                  <a:lnTo>
                    <a:pt x="239" y="12"/>
                  </a:lnTo>
                  <a:lnTo>
                    <a:pt x="253" y="26"/>
                  </a:lnTo>
                  <a:lnTo>
                    <a:pt x="261" y="43"/>
                  </a:lnTo>
                  <a:lnTo>
                    <a:pt x="265" y="63"/>
                  </a:lnTo>
                  <a:lnTo>
                    <a:pt x="261" y="83"/>
                  </a:lnTo>
                  <a:lnTo>
                    <a:pt x="253" y="101"/>
                  </a:lnTo>
                  <a:lnTo>
                    <a:pt x="239" y="114"/>
                  </a:lnTo>
                  <a:lnTo>
                    <a:pt x="221" y="124"/>
                  </a:lnTo>
                  <a:lnTo>
                    <a:pt x="202" y="126"/>
                  </a:lnTo>
                  <a:lnTo>
                    <a:pt x="63" y="126"/>
                  </a:lnTo>
                  <a:lnTo>
                    <a:pt x="43" y="124"/>
                  </a:lnTo>
                  <a:lnTo>
                    <a:pt x="25" y="114"/>
                  </a:lnTo>
                  <a:lnTo>
                    <a:pt x="12" y="101"/>
                  </a:lnTo>
                  <a:lnTo>
                    <a:pt x="3" y="83"/>
                  </a:lnTo>
                  <a:lnTo>
                    <a:pt x="0" y="63"/>
                  </a:lnTo>
                  <a:lnTo>
                    <a:pt x="3" y="43"/>
                  </a:lnTo>
                  <a:lnTo>
                    <a:pt x="12" y="26"/>
                  </a:lnTo>
                  <a:lnTo>
                    <a:pt x="25" y="12"/>
                  </a:lnTo>
                  <a:lnTo>
                    <a:pt x="43" y="3"/>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 name="Freeform 120"/>
            <p:cNvSpPr>
              <a:spLocks/>
            </p:cNvSpPr>
            <p:nvPr/>
          </p:nvSpPr>
          <p:spPr bwMode="auto">
            <a:xfrm>
              <a:off x="3915" y="3032"/>
              <a:ext cx="264" cy="126"/>
            </a:xfrm>
            <a:custGeom>
              <a:avLst/>
              <a:gdLst>
                <a:gd name="T0" fmla="*/ 63 w 264"/>
                <a:gd name="T1" fmla="*/ 0 h 126"/>
                <a:gd name="T2" fmla="*/ 201 w 264"/>
                <a:gd name="T3" fmla="*/ 0 h 126"/>
                <a:gd name="T4" fmla="*/ 221 w 264"/>
                <a:gd name="T5" fmla="*/ 3 h 126"/>
                <a:gd name="T6" fmla="*/ 238 w 264"/>
                <a:gd name="T7" fmla="*/ 12 h 126"/>
                <a:gd name="T8" fmla="*/ 252 w 264"/>
                <a:gd name="T9" fmla="*/ 26 h 126"/>
                <a:gd name="T10" fmla="*/ 261 w 264"/>
                <a:gd name="T11" fmla="*/ 43 h 126"/>
                <a:gd name="T12" fmla="*/ 264 w 264"/>
                <a:gd name="T13" fmla="*/ 63 h 126"/>
                <a:gd name="T14" fmla="*/ 261 w 264"/>
                <a:gd name="T15" fmla="*/ 83 h 126"/>
                <a:gd name="T16" fmla="*/ 252 w 264"/>
                <a:gd name="T17" fmla="*/ 101 h 126"/>
                <a:gd name="T18" fmla="*/ 238 w 264"/>
                <a:gd name="T19" fmla="*/ 114 h 126"/>
                <a:gd name="T20" fmla="*/ 221 w 264"/>
                <a:gd name="T21" fmla="*/ 124 h 126"/>
                <a:gd name="T22" fmla="*/ 201 w 264"/>
                <a:gd name="T23" fmla="*/ 126 h 126"/>
                <a:gd name="T24" fmla="*/ 63 w 264"/>
                <a:gd name="T25" fmla="*/ 126 h 126"/>
                <a:gd name="T26" fmla="*/ 42 w 264"/>
                <a:gd name="T27" fmla="*/ 124 h 126"/>
                <a:gd name="T28" fmla="*/ 26 w 264"/>
                <a:gd name="T29" fmla="*/ 114 h 126"/>
                <a:gd name="T30" fmla="*/ 11 w 264"/>
                <a:gd name="T31" fmla="*/ 101 h 126"/>
                <a:gd name="T32" fmla="*/ 3 w 264"/>
                <a:gd name="T33" fmla="*/ 83 h 126"/>
                <a:gd name="T34" fmla="*/ 0 w 264"/>
                <a:gd name="T35" fmla="*/ 63 h 126"/>
                <a:gd name="T36" fmla="*/ 3 w 264"/>
                <a:gd name="T37" fmla="*/ 43 h 126"/>
                <a:gd name="T38" fmla="*/ 11 w 264"/>
                <a:gd name="T39" fmla="*/ 26 h 126"/>
                <a:gd name="T40" fmla="*/ 26 w 264"/>
                <a:gd name="T41" fmla="*/ 12 h 126"/>
                <a:gd name="T42" fmla="*/ 42 w 264"/>
                <a:gd name="T43" fmla="*/ 3 h 126"/>
                <a:gd name="T44" fmla="*/ 63 w 264"/>
                <a:gd name="T4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4" h="126">
                  <a:moveTo>
                    <a:pt x="63" y="0"/>
                  </a:moveTo>
                  <a:lnTo>
                    <a:pt x="201" y="0"/>
                  </a:lnTo>
                  <a:lnTo>
                    <a:pt x="221" y="3"/>
                  </a:lnTo>
                  <a:lnTo>
                    <a:pt x="238" y="12"/>
                  </a:lnTo>
                  <a:lnTo>
                    <a:pt x="252" y="26"/>
                  </a:lnTo>
                  <a:lnTo>
                    <a:pt x="261" y="43"/>
                  </a:lnTo>
                  <a:lnTo>
                    <a:pt x="264" y="63"/>
                  </a:lnTo>
                  <a:lnTo>
                    <a:pt x="261" y="83"/>
                  </a:lnTo>
                  <a:lnTo>
                    <a:pt x="252" y="101"/>
                  </a:lnTo>
                  <a:lnTo>
                    <a:pt x="238" y="114"/>
                  </a:lnTo>
                  <a:lnTo>
                    <a:pt x="221" y="124"/>
                  </a:lnTo>
                  <a:lnTo>
                    <a:pt x="201" y="126"/>
                  </a:lnTo>
                  <a:lnTo>
                    <a:pt x="63" y="126"/>
                  </a:lnTo>
                  <a:lnTo>
                    <a:pt x="42" y="124"/>
                  </a:lnTo>
                  <a:lnTo>
                    <a:pt x="26" y="114"/>
                  </a:lnTo>
                  <a:lnTo>
                    <a:pt x="11" y="101"/>
                  </a:lnTo>
                  <a:lnTo>
                    <a:pt x="3" y="83"/>
                  </a:lnTo>
                  <a:lnTo>
                    <a:pt x="0" y="63"/>
                  </a:lnTo>
                  <a:lnTo>
                    <a:pt x="3" y="43"/>
                  </a:lnTo>
                  <a:lnTo>
                    <a:pt x="11" y="26"/>
                  </a:lnTo>
                  <a:lnTo>
                    <a:pt x="26" y="12"/>
                  </a:lnTo>
                  <a:lnTo>
                    <a:pt x="42" y="3"/>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0" name="Freeform 121"/>
            <p:cNvSpPr>
              <a:spLocks/>
            </p:cNvSpPr>
            <p:nvPr/>
          </p:nvSpPr>
          <p:spPr bwMode="auto">
            <a:xfrm>
              <a:off x="4332" y="3032"/>
              <a:ext cx="266" cy="126"/>
            </a:xfrm>
            <a:custGeom>
              <a:avLst/>
              <a:gdLst>
                <a:gd name="T0" fmla="*/ 64 w 266"/>
                <a:gd name="T1" fmla="*/ 0 h 126"/>
                <a:gd name="T2" fmla="*/ 201 w 266"/>
                <a:gd name="T3" fmla="*/ 0 h 126"/>
                <a:gd name="T4" fmla="*/ 221 w 266"/>
                <a:gd name="T5" fmla="*/ 3 h 126"/>
                <a:gd name="T6" fmla="*/ 239 w 266"/>
                <a:gd name="T7" fmla="*/ 12 h 126"/>
                <a:gd name="T8" fmla="*/ 252 w 266"/>
                <a:gd name="T9" fmla="*/ 26 h 126"/>
                <a:gd name="T10" fmla="*/ 262 w 266"/>
                <a:gd name="T11" fmla="*/ 43 h 126"/>
                <a:gd name="T12" fmla="*/ 266 w 266"/>
                <a:gd name="T13" fmla="*/ 63 h 126"/>
                <a:gd name="T14" fmla="*/ 262 w 266"/>
                <a:gd name="T15" fmla="*/ 83 h 126"/>
                <a:gd name="T16" fmla="*/ 252 w 266"/>
                <a:gd name="T17" fmla="*/ 101 h 126"/>
                <a:gd name="T18" fmla="*/ 239 w 266"/>
                <a:gd name="T19" fmla="*/ 114 h 126"/>
                <a:gd name="T20" fmla="*/ 221 w 266"/>
                <a:gd name="T21" fmla="*/ 124 h 126"/>
                <a:gd name="T22" fmla="*/ 201 w 266"/>
                <a:gd name="T23" fmla="*/ 126 h 126"/>
                <a:gd name="T24" fmla="*/ 64 w 266"/>
                <a:gd name="T25" fmla="*/ 126 h 126"/>
                <a:gd name="T26" fmla="*/ 44 w 266"/>
                <a:gd name="T27" fmla="*/ 124 h 126"/>
                <a:gd name="T28" fmla="*/ 26 w 266"/>
                <a:gd name="T29" fmla="*/ 114 h 126"/>
                <a:gd name="T30" fmla="*/ 13 w 266"/>
                <a:gd name="T31" fmla="*/ 101 h 126"/>
                <a:gd name="T32" fmla="*/ 3 w 266"/>
                <a:gd name="T33" fmla="*/ 83 h 126"/>
                <a:gd name="T34" fmla="*/ 0 w 266"/>
                <a:gd name="T35" fmla="*/ 63 h 126"/>
                <a:gd name="T36" fmla="*/ 3 w 266"/>
                <a:gd name="T37" fmla="*/ 43 h 126"/>
                <a:gd name="T38" fmla="*/ 13 w 266"/>
                <a:gd name="T39" fmla="*/ 26 h 126"/>
                <a:gd name="T40" fmla="*/ 26 w 266"/>
                <a:gd name="T41" fmla="*/ 12 h 126"/>
                <a:gd name="T42" fmla="*/ 44 w 266"/>
                <a:gd name="T43" fmla="*/ 3 h 126"/>
                <a:gd name="T44" fmla="*/ 64 w 266"/>
                <a:gd name="T45"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66" h="126">
                  <a:moveTo>
                    <a:pt x="64" y="0"/>
                  </a:moveTo>
                  <a:lnTo>
                    <a:pt x="201" y="0"/>
                  </a:lnTo>
                  <a:lnTo>
                    <a:pt x="221" y="3"/>
                  </a:lnTo>
                  <a:lnTo>
                    <a:pt x="239" y="12"/>
                  </a:lnTo>
                  <a:lnTo>
                    <a:pt x="252" y="26"/>
                  </a:lnTo>
                  <a:lnTo>
                    <a:pt x="262" y="43"/>
                  </a:lnTo>
                  <a:lnTo>
                    <a:pt x="266" y="63"/>
                  </a:lnTo>
                  <a:lnTo>
                    <a:pt x="262" y="83"/>
                  </a:lnTo>
                  <a:lnTo>
                    <a:pt x="252" y="101"/>
                  </a:lnTo>
                  <a:lnTo>
                    <a:pt x="239" y="114"/>
                  </a:lnTo>
                  <a:lnTo>
                    <a:pt x="221" y="124"/>
                  </a:lnTo>
                  <a:lnTo>
                    <a:pt x="201" y="126"/>
                  </a:lnTo>
                  <a:lnTo>
                    <a:pt x="64" y="126"/>
                  </a:lnTo>
                  <a:lnTo>
                    <a:pt x="44" y="124"/>
                  </a:lnTo>
                  <a:lnTo>
                    <a:pt x="26" y="114"/>
                  </a:lnTo>
                  <a:lnTo>
                    <a:pt x="13" y="101"/>
                  </a:lnTo>
                  <a:lnTo>
                    <a:pt x="3" y="83"/>
                  </a:lnTo>
                  <a:lnTo>
                    <a:pt x="0" y="63"/>
                  </a:lnTo>
                  <a:lnTo>
                    <a:pt x="3" y="43"/>
                  </a:lnTo>
                  <a:lnTo>
                    <a:pt x="13" y="26"/>
                  </a:lnTo>
                  <a:lnTo>
                    <a:pt x="26" y="12"/>
                  </a:lnTo>
                  <a:lnTo>
                    <a:pt x="44"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37" name="Group 185"/>
          <p:cNvGrpSpPr>
            <a:grpSpLocks noChangeAspect="1"/>
          </p:cNvGrpSpPr>
          <p:nvPr/>
        </p:nvGrpSpPr>
        <p:grpSpPr bwMode="auto">
          <a:xfrm>
            <a:off x="1841796" y="3585840"/>
            <a:ext cx="265136" cy="225647"/>
            <a:chOff x="3912" y="2397"/>
            <a:chExt cx="3122" cy="2657"/>
          </a:xfrm>
          <a:solidFill>
            <a:schemeClr val="tx1">
              <a:lumMod val="65000"/>
              <a:lumOff val="35000"/>
            </a:schemeClr>
          </a:solidFill>
        </p:grpSpPr>
        <p:sp>
          <p:nvSpPr>
            <p:cNvPr id="240" name="Freeform 187"/>
            <p:cNvSpPr>
              <a:spLocks/>
            </p:cNvSpPr>
            <p:nvPr/>
          </p:nvSpPr>
          <p:spPr bwMode="auto">
            <a:xfrm>
              <a:off x="5780" y="2397"/>
              <a:ext cx="552" cy="325"/>
            </a:xfrm>
            <a:custGeom>
              <a:avLst/>
              <a:gdLst>
                <a:gd name="T0" fmla="*/ 563 w 1105"/>
                <a:gd name="T1" fmla="*/ 0 h 650"/>
                <a:gd name="T2" fmla="*/ 637 w 1105"/>
                <a:gd name="T3" fmla="*/ 4 h 650"/>
                <a:gd name="T4" fmla="*/ 709 w 1105"/>
                <a:gd name="T5" fmla="*/ 16 h 650"/>
                <a:gd name="T6" fmla="*/ 777 w 1105"/>
                <a:gd name="T7" fmla="*/ 35 h 650"/>
                <a:gd name="T8" fmla="*/ 841 w 1105"/>
                <a:gd name="T9" fmla="*/ 59 h 650"/>
                <a:gd name="T10" fmla="*/ 900 w 1105"/>
                <a:gd name="T11" fmla="*/ 90 h 650"/>
                <a:gd name="T12" fmla="*/ 951 w 1105"/>
                <a:gd name="T13" fmla="*/ 127 h 650"/>
                <a:gd name="T14" fmla="*/ 997 w 1105"/>
                <a:gd name="T15" fmla="*/ 167 h 650"/>
                <a:gd name="T16" fmla="*/ 1033 w 1105"/>
                <a:gd name="T17" fmla="*/ 213 h 650"/>
                <a:gd name="T18" fmla="*/ 1061 w 1105"/>
                <a:gd name="T19" fmla="*/ 262 h 650"/>
                <a:gd name="T20" fmla="*/ 1080 w 1105"/>
                <a:gd name="T21" fmla="*/ 315 h 650"/>
                <a:gd name="T22" fmla="*/ 1089 w 1105"/>
                <a:gd name="T23" fmla="*/ 370 h 650"/>
                <a:gd name="T24" fmla="*/ 1105 w 1105"/>
                <a:gd name="T25" fmla="*/ 493 h 650"/>
                <a:gd name="T26" fmla="*/ 1103 w 1105"/>
                <a:gd name="T27" fmla="*/ 518 h 650"/>
                <a:gd name="T28" fmla="*/ 1093 w 1105"/>
                <a:gd name="T29" fmla="*/ 539 h 650"/>
                <a:gd name="T30" fmla="*/ 1074 w 1105"/>
                <a:gd name="T31" fmla="*/ 554 h 650"/>
                <a:gd name="T32" fmla="*/ 1053 w 1105"/>
                <a:gd name="T33" fmla="*/ 563 h 650"/>
                <a:gd name="T34" fmla="*/ 1027 w 1105"/>
                <a:gd name="T35" fmla="*/ 561 h 650"/>
                <a:gd name="T36" fmla="*/ 919 w 1105"/>
                <a:gd name="T37" fmla="*/ 539 h 650"/>
                <a:gd name="T38" fmla="*/ 807 w 1105"/>
                <a:gd name="T39" fmla="*/ 525 h 650"/>
                <a:gd name="T40" fmla="*/ 692 w 1105"/>
                <a:gd name="T41" fmla="*/ 520 h 650"/>
                <a:gd name="T42" fmla="*/ 568 w 1105"/>
                <a:gd name="T43" fmla="*/ 525 h 650"/>
                <a:gd name="T44" fmla="*/ 447 w 1105"/>
                <a:gd name="T45" fmla="*/ 541 h 650"/>
                <a:gd name="T46" fmla="*/ 328 w 1105"/>
                <a:gd name="T47" fmla="*/ 567 h 650"/>
                <a:gd name="T48" fmla="*/ 212 w 1105"/>
                <a:gd name="T49" fmla="*/ 601 h 650"/>
                <a:gd name="T50" fmla="*/ 100 w 1105"/>
                <a:gd name="T51" fmla="*/ 647 h 650"/>
                <a:gd name="T52" fmla="*/ 76 w 1105"/>
                <a:gd name="T53" fmla="*/ 650 h 650"/>
                <a:gd name="T54" fmla="*/ 53 w 1105"/>
                <a:gd name="T55" fmla="*/ 647 h 650"/>
                <a:gd name="T56" fmla="*/ 34 w 1105"/>
                <a:gd name="T57" fmla="*/ 635 h 650"/>
                <a:gd name="T58" fmla="*/ 19 w 1105"/>
                <a:gd name="T59" fmla="*/ 616 h 650"/>
                <a:gd name="T60" fmla="*/ 11 w 1105"/>
                <a:gd name="T61" fmla="*/ 592 h 650"/>
                <a:gd name="T62" fmla="*/ 0 w 1105"/>
                <a:gd name="T63" fmla="*/ 387 h 650"/>
                <a:gd name="T64" fmla="*/ 6 w 1105"/>
                <a:gd name="T65" fmla="*/ 334 h 650"/>
                <a:gd name="T66" fmla="*/ 21 w 1105"/>
                <a:gd name="T67" fmla="*/ 283 h 650"/>
                <a:gd name="T68" fmla="*/ 47 w 1105"/>
                <a:gd name="T69" fmla="*/ 235 h 650"/>
                <a:gd name="T70" fmla="*/ 82 w 1105"/>
                <a:gd name="T71" fmla="*/ 192 h 650"/>
                <a:gd name="T72" fmla="*/ 123 w 1105"/>
                <a:gd name="T73" fmla="*/ 150 h 650"/>
                <a:gd name="T74" fmla="*/ 172 w 1105"/>
                <a:gd name="T75" fmla="*/ 112 h 650"/>
                <a:gd name="T76" fmla="*/ 227 w 1105"/>
                <a:gd name="T77" fmla="*/ 80 h 650"/>
                <a:gd name="T78" fmla="*/ 288 w 1105"/>
                <a:gd name="T79" fmla="*/ 52 h 650"/>
                <a:gd name="T80" fmla="*/ 352 w 1105"/>
                <a:gd name="T81" fmla="*/ 31 h 650"/>
                <a:gd name="T82" fmla="*/ 421 w 1105"/>
                <a:gd name="T83" fmla="*/ 14 h 650"/>
                <a:gd name="T84" fmla="*/ 491 w 1105"/>
                <a:gd name="T85" fmla="*/ 2 h 650"/>
                <a:gd name="T86" fmla="*/ 563 w 1105"/>
                <a:gd name="T87"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5" h="650">
                  <a:moveTo>
                    <a:pt x="563" y="0"/>
                  </a:moveTo>
                  <a:lnTo>
                    <a:pt x="637" y="4"/>
                  </a:lnTo>
                  <a:lnTo>
                    <a:pt x="709" y="16"/>
                  </a:lnTo>
                  <a:lnTo>
                    <a:pt x="777" y="35"/>
                  </a:lnTo>
                  <a:lnTo>
                    <a:pt x="841" y="59"/>
                  </a:lnTo>
                  <a:lnTo>
                    <a:pt x="900" y="90"/>
                  </a:lnTo>
                  <a:lnTo>
                    <a:pt x="951" y="127"/>
                  </a:lnTo>
                  <a:lnTo>
                    <a:pt x="997" y="167"/>
                  </a:lnTo>
                  <a:lnTo>
                    <a:pt x="1033" y="213"/>
                  </a:lnTo>
                  <a:lnTo>
                    <a:pt x="1061" y="262"/>
                  </a:lnTo>
                  <a:lnTo>
                    <a:pt x="1080" y="315"/>
                  </a:lnTo>
                  <a:lnTo>
                    <a:pt x="1089" y="370"/>
                  </a:lnTo>
                  <a:lnTo>
                    <a:pt x="1105" y="493"/>
                  </a:lnTo>
                  <a:lnTo>
                    <a:pt x="1103" y="518"/>
                  </a:lnTo>
                  <a:lnTo>
                    <a:pt x="1093" y="539"/>
                  </a:lnTo>
                  <a:lnTo>
                    <a:pt x="1074" y="554"/>
                  </a:lnTo>
                  <a:lnTo>
                    <a:pt x="1053" y="563"/>
                  </a:lnTo>
                  <a:lnTo>
                    <a:pt x="1027" y="561"/>
                  </a:lnTo>
                  <a:lnTo>
                    <a:pt x="919" y="539"/>
                  </a:lnTo>
                  <a:lnTo>
                    <a:pt x="807" y="525"/>
                  </a:lnTo>
                  <a:lnTo>
                    <a:pt x="692" y="520"/>
                  </a:lnTo>
                  <a:lnTo>
                    <a:pt x="568" y="525"/>
                  </a:lnTo>
                  <a:lnTo>
                    <a:pt x="447" y="541"/>
                  </a:lnTo>
                  <a:lnTo>
                    <a:pt x="328" y="567"/>
                  </a:lnTo>
                  <a:lnTo>
                    <a:pt x="212" y="601"/>
                  </a:lnTo>
                  <a:lnTo>
                    <a:pt x="100" y="647"/>
                  </a:lnTo>
                  <a:lnTo>
                    <a:pt x="76" y="650"/>
                  </a:lnTo>
                  <a:lnTo>
                    <a:pt x="53" y="647"/>
                  </a:lnTo>
                  <a:lnTo>
                    <a:pt x="34" y="635"/>
                  </a:lnTo>
                  <a:lnTo>
                    <a:pt x="19" y="616"/>
                  </a:lnTo>
                  <a:lnTo>
                    <a:pt x="11" y="592"/>
                  </a:lnTo>
                  <a:lnTo>
                    <a:pt x="0" y="387"/>
                  </a:lnTo>
                  <a:lnTo>
                    <a:pt x="6" y="334"/>
                  </a:lnTo>
                  <a:lnTo>
                    <a:pt x="21" y="283"/>
                  </a:lnTo>
                  <a:lnTo>
                    <a:pt x="47" y="235"/>
                  </a:lnTo>
                  <a:lnTo>
                    <a:pt x="82" y="192"/>
                  </a:lnTo>
                  <a:lnTo>
                    <a:pt x="123" y="150"/>
                  </a:lnTo>
                  <a:lnTo>
                    <a:pt x="172" y="112"/>
                  </a:lnTo>
                  <a:lnTo>
                    <a:pt x="227" y="80"/>
                  </a:lnTo>
                  <a:lnTo>
                    <a:pt x="288" y="52"/>
                  </a:lnTo>
                  <a:lnTo>
                    <a:pt x="352" y="31"/>
                  </a:lnTo>
                  <a:lnTo>
                    <a:pt x="421" y="14"/>
                  </a:lnTo>
                  <a:lnTo>
                    <a:pt x="491" y="2"/>
                  </a:lnTo>
                  <a:lnTo>
                    <a:pt x="5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1" name="Freeform 188"/>
            <p:cNvSpPr>
              <a:spLocks noEditPoints="1"/>
            </p:cNvSpPr>
            <p:nvPr/>
          </p:nvSpPr>
          <p:spPr bwMode="auto">
            <a:xfrm>
              <a:off x="3912" y="2747"/>
              <a:ext cx="3122" cy="2307"/>
            </a:xfrm>
            <a:custGeom>
              <a:avLst/>
              <a:gdLst>
                <a:gd name="T0" fmla="*/ 4429 w 6244"/>
                <a:gd name="T1" fmla="*/ 3011 h 4614"/>
                <a:gd name="T2" fmla="*/ 4035 w 6244"/>
                <a:gd name="T3" fmla="*/ 3310 h 4614"/>
                <a:gd name="T4" fmla="*/ 3975 w 6244"/>
                <a:gd name="T5" fmla="*/ 3729 h 4614"/>
                <a:gd name="T6" fmla="*/ 4312 w 6244"/>
                <a:gd name="T7" fmla="*/ 4095 h 4614"/>
                <a:gd name="T8" fmla="*/ 4909 w 6244"/>
                <a:gd name="T9" fmla="*/ 4242 h 4614"/>
                <a:gd name="T10" fmla="*/ 5506 w 6244"/>
                <a:gd name="T11" fmla="*/ 4095 h 4614"/>
                <a:gd name="T12" fmla="*/ 5845 w 6244"/>
                <a:gd name="T13" fmla="*/ 3729 h 4614"/>
                <a:gd name="T14" fmla="*/ 5771 w 6244"/>
                <a:gd name="T15" fmla="*/ 3293 h 4614"/>
                <a:gd name="T16" fmla="*/ 5327 w 6244"/>
                <a:gd name="T17" fmla="*/ 2988 h 4614"/>
                <a:gd name="T18" fmla="*/ 1230 w 6244"/>
                <a:gd name="T19" fmla="*/ 2922 h 4614"/>
                <a:gd name="T20" fmla="*/ 693 w 6244"/>
                <a:gd name="T21" fmla="*/ 3090 h 4614"/>
                <a:gd name="T22" fmla="*/ 394 w 6244"/>
                <a:gd name="T23" fmla="*/ 3441 h 4614"/>
                <a:gd name="T24" fmla="*/ 472 w 6244"/>
                <a:gd name="T25" fmla="*/ 3867 h 4614"/>
                <a:gd name="T26" fmla="*/ 915 w 6244"/>
                <a:gd name="T27" fmla="*/ 4172 h 4614"/>
                <a:gd name="T28" fmla="*/ 1550 w 6244"/>
                <a:gd name="T29" fmla="*/ 4223 h 4614"/>
                <a:gd name="T30" fmla="*/ 2080 w 6244"/>
                <a:gd name="T31" fmla="*/ 3990 h 4614"/>
                <a:gd name="T32" fmla="*/ 2294 w 6244"/>
                <a:gd name="T33" fmla="*/ 3579 h 4614"/>
                <a:gd name="T34" fmla="*/ 2080 w 6244"/>
                <a:gd name="T35" fmla="*/ 3170 h 4614"/>
                <a:gd name="T36" fmla="*/ 1550 w 6244"/>
                <a:gd name="T37" fmla="*/ 2937 h 4614"/>
                <a:gd name="T38" fmla="*/ 2940 w 6244"/>
                <a:gd name="T39" fmla="*/ 2353 h 4614"/>
                <a:gd name="T40" fmla="*/ 2732 w 6244"/>
                <a:gd name="T41" fmla="*/ 2554 h 4614"/>
                <a:gd name="T42" fmla="*/ 2842 w 6244"/>
                <a:gd name="T43" fmla="*/ 2795 h 4614"/>
                <a:gd name="T44" fmla="*/ 3187 w 6244"/>
                <a:gd name="T45" fmla="*/ 2872 h 4614"/>
                <a:gd name="T46" fmla="*/ 3475 w 6244"/>
                <a:gd name="T47" fmla="*/ 2726 h 4614"/>
                <a:gd name="T48" fmla="*/ 3475 w 6244"/>
                <a:gd name="T49" fmla="*/ 2473 h 4614"/>
                <a:gd name="T50" fmla="*/ 3187 w 6244"/>
                <a:gd name="T51" fmla="*/ 2327 h 4614"/>
                <a:gd name="T52" fmla="*/ 2203 w 6244"/>
                <a:gd name="T53" fmla="*/ 58 h 4614"/>
                <a:gd name="T54" fmla="*/ 2654 w 6244"/>
                <a:gd name="T55" fmla="*/ 333 h 4614"/>
                <a:gd name="T56" fmla="*/ 2794 w 6244"/>
                <a:gd name="T57" fmla="*/ 701 h 4614"/>
                <a:gd name="T58" fmla="*/ 3122 w 6244"/>
                <a:gd name="T59" fmla="*/ 765 h 4614"/>
                <a:gd name="T60" fmla="*/ 3446 w 6244"/>
                <a:gd name="T61" fmla="*/ 699 h 4614"/>
                <a:gd name="T62" fmla="*/ 3588 w 6244"/>
                <a:gd name="T63" fmla="*/ 331 h 4614"/>
                <a:gd name="T64" fmla="*/ 4039 w 6244"/>
                <a:gd name="T65" fmla="*/ 58 h 4614"/>
                <a:gd name="T66" fmla="*/ 4636 w 6244"/>
                <a:gd name="T67" fmla="*/ 17 h 4614"/>
                <a:gd name="T68" fmla="*/ 5146 w 6244"/>
                <a:gd name="T69" fmla="*/ 252 h 4614"/>
                <a:gd name="T70" fmla="*/ 5350 w 6244"/>
                <a:gd name="T71" fmla="*/ 672 h 4614"/>
                <a:gd name="T72" fmla="*/ 5824 w 6244"/>
                <a:gd name="T73" fmla="*/ 1834 h 4614"/>
                <a:gd name="T74" fmla="*/ 6225 w 6244"/>
                <a:gd name="T75" fmla="*/ 3418 h 4614"/>
                <a:gd name="T76" fmla="*/ 6237 w 6244"/>
                <a:gd name="T77" fmla="*/ 3680 h 4614"/>
                <a:gd name="T78" fmla="*/ 5972 w 6244"/>
                <a:gd name="T79" fmla="*/ 4206 h 4614"/>
                <a:gd name="T80" fmla="*/ 5401 w 6244"/>
                <a:gd name="T81" fmla="*/ 4542 h 4614"/>
                <a:gd name="T82" fmla="*/ 4657 w 6244"/>
                <a:gd name="T83" fmla="*/ 4595 h 4614"/>
                <a:gd name="T84" fmla="*/ 4013 w 6244"/>
                <a:gd name="T85" fmla="*/ 4343 h 4614"/>
                <a:gd name="T86" fmla="*/ 3632 w 6244"/>
                <a:gd name="T87" fmla="*/ 3871 h 4614"/>
                <a:gd name="T88" fmla="*/ 3408 w 6244"/>
                <a:gd name="T89" fmla="*/ 3168 h 4614"/>
                <a:gd name="T90" fmla="*/ 2836 w 6244"/>
                <a:gd name="T91" fmla="*/ 3166 h 4614"/>
                <a:gd name="T92" fmla="*/ 2613 w 6244"/>
                <a:gd name="T93" fmla="*/ 3871 h 4614"/>
                <a:gd name="T94" fmla="*/ 2232 w 6244"/>
                <a:gd name="T95" fmla="*/ 4343 h 4614"/>
                <a:gd name="T96" fmla="*/ 1586 w 6244"/>
                <a:gd name="T97" fmla="*/ 4595 h 4614"/>
                <a:gd name="T98" fmla="*/ 843 w 6244"/>
                <a:gd name="T99" fmla="*/ 4542 h 4614"/>
                <a:gd name="T100" fmla="*/ 271 w 6244"/>
                <a:gd name="T101" fmla="*/ 4206 h 4614"/>
                <a:gd name="T102" fmla="*/ 6 w 6244"/>
                <a:gd name="T103" fmla="*/ 3680 h 4614"/>
                <a:gd name="T104" fmla="*/ 17 w 6244"/>
                <a:gd name="T105" fmla="*/ 3418 h 4614"/>
                <a:gd name="T106" fmla="*/ 419 w 6244"/>
                <a:gd name="T107" fmla="*/ 1834 h 4614"/>
                <a:gd name="T108" fmla="*/ 892 w 6244"/>
                <a:gd name="T109" fmla="*/ 672 h 4614"/>
                <a:gd name="T110" fmla="*/ 1097 w 6244"/>
                <a:gd name="T111" fmla="*/ 252 h 4614"/>
                <a:gd name="T112" fmla="*/ 1607 w 6244"/>
                <a:gd name="T113" fmla="*/ 17 h 4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244" h="4614">
                  <a:moveTo>
                    <a:pt x="4909" y="2918"/>
                  </a:moveTo>
                  <a:lnTo>
                    <a:pt x="4806" y="2922"/>
                  </a:lnTo>
                  <a:lnTo>
                    <a:pt x="4706" y="2935"/>
                  </a:lnTo>
                  <a:lnTo>
                    <a:pt x="4609" y="2952"/>
                  </a:lnTo>
                  <a:lnTo>
                    <a:pt x="4517" y="2978"/>
                  </a:lnTo>
                  <a:lnTo>
                    <a:pt x="4429" y="3011"/>
                  </a:lnTo>
                  <a:lnTo>
                    <a:pt x="4346" y="3049"/>
                  </a:lnTo>
                  <a:lnTo>
                    <a:pt x="4270" y="3090"/>
                  </a:lnTo>
                  <a:lnTo>
                    <a:pt x="4200" y="3140"/>
                  </a:lnTo>
                  <a:lnTo>
                    <a:pt x="4138" y="3193"/>
                  </a:lnTo>
                  <a:lnTo>
                    <a:pt x="4083" y="3249"/>
                  </a:lnTo>
                  <a:lnTo>
                    <a:pt x="4035" y="3310"/>
                  </a:lnTo>
                  <a:lnTo>
                    <a:pt x="3999" y="3373"/>
                  </a:lnTo>
                  <a:lnTo>
                    <a:pt x="3971" y="3441"/>
                  </a:lnTo>
                  <a:lnTo>
                    <a:pt x="3954" y="3509"/>
                  </a:lnTo>
                  <a:lnTo>
                    <a:pt x="3948" y="3579"/>
                  </a:lnTo>
                  <a:lnTo>
                    <a:pt x="3956" y="3657"/>
                  </a:lnTo>
                  <a:lnTo>
                    <a:pt x="3975" y="3729"/>
                  </a:lnTo>
                  <a:lnTo>
                    <a:pt x="4005" y="3801"/>
                  </a:lnTo>
                  <a:lnTo>
                    <a:pt x="4049" y="3867"/>
                  </a:lnTo>
                  <a:lnTo>
                    <a:pt x="4102" y="3932"/>
                  </a:lnTo>
                  <a:lnTo>
                    <a:pt x="4162" y="3990"/>
                  </a:lnTo>
                  <a:lnTo>
                    <a:pt x="4234" y="4045"/>
                  </a:lnTo>
                  <a:lnTo>
                    <a:pt x="4312" y="4095"/>
                  </a:lnTo>
                  <a:lnTo>
                    <a:pt x="4399" y="4136"/>
                  </a:lnTo>
                  <a:lnTo>
                    <a:pt x="4492" y="4172"/>
                  </a:lnTo>
                  <a:lnTo>
                    <a:pt x="4589" y="4203"/>
                  </a:lnTo>
                  <a:lnTo>
                    <a:pt x="4693" y="4223"/>
                  </a:lnTo>
                  <a:lnTo>
                    <a:pt x="4799" y="4237"/>
                  </a:lnTo>
                  <a:lnTo>
                    <a:pt x="4909" y="4242"/>
                  </a:lnTo>
                  <a:lnTo>
                    <a:pt x="5021" y="4237"/>
                  </a:lnTo>
                  <a:lnTo>
                    <a:pt x="5127" y="4223"/>
                  </a:lnTo>
                  <a:lnTo>
                    <a:pt x="5229" y="4203"/>
                  </a:lnTo>
                  <a:lnTo>
                    <a:pt x="5327" y="4172"/>
                  </a:lnTo>
                  <a:lnTo>
                    <a:pt x="5420" y="4136"/>
                  </a:lnTo>
                  <a:lnTo>
                    <a:pt x="5506" y="4095"/>
                  </a:lnTo>
                  <a:lnTo>
                    <a:pt x="5585" y="4045"/>
                  </a:lnTo>
                  <a:lnTo>
                    <a:pt x="5655" y="3990"/>
                  </a:lnTo>
                  <a:lnTo>
                    <a:pt x="5718" y="3932"/>
                  </a:lnTo>
                  <a:lnTo>
                    <a:pt x="5771" y="3867"/>
                  </a:lnTo>
                  <a:lnTo>
                    <a:pt x="5812" y="3801"/>
                  </a:lnTo>
                  <a:lnTo>
                    <a:pt x="5845" y="3729"/>
                  </a:lnTo>
                  <a:lnTo>
                    <a:pt x="5864" y="3657"/>
                  </a:lnTo>
                  <a:lnTo>
                    <a:pt x="5869" y="3579"/>
                  </a:lnTo>
                  <a:lnTo>
                    <a:pt x="5864" y="3503"/>
                  </a:lnTo>
                  <a:lnTo>
                    <a:pt x="5845" y="3431"/>
                  </a:lnTo>
                  <a:lnTo>
                    <a:pt x="5812" y="3359"/>
                  </a:lnTo>
                  <a:lnTo>
                    <a:pt x="5771" y="3293"/>
                  </a:lnTo>
                  <a:lnTo>
                    <a:pt x="5718" y="3229"/>
                  </a:lnTo>
                  <a:lnTo>
                    <a:pt x="5655" y="3170"/>
                  </a:lnTo>
                  <a:lnTo>
                    <a:pt x="5585" y="3115"/>
                  </a:lnTo>
                  <a:lnTo>
                    <a:pt x="5506" y="3066"/>
                  </a:lnTo>
                  <a:lnTo>
                    <a:pt x="5420" y="3024"/>
                  </a:lnTo>
                  <a:lnTo>
                    <a:pt x="5327" y="2988"/>
                  </a:lnTo>
                  <a:lnTo>
                    <a:pt x="5229" y="2958"/>
                  </a:lnTo>
                  <a:lnTo>
                    <a:pt x="5127" y="2937"/>
                  </a:lnTo>
                  <a:lnTo>
                    <a:pt x="5021" y="2924"/>
                  </a:lnTo>
                  <a:lnTo>
                    <a:pt x="4909" y="2918"/>
                  </a:lnTo>
                  <a:close/>
                  <a:moveTo>
                    <a:pt x="1334" y="2918"/>
                  </a:moveTo>
                  <a:lnTo>
                    <a:pt x="1230" y="2922"/>
                  </a:lnTo>
                  <a:lnTo>
                    <a:pt x="1129" y="2935"/>
                  </a:lnTo>
                  <a:lnTo>
                    <a:pt x="1033" y="2952"/>
                  </a:lnTo>
                  <a:lnTo>
                    <a:pt x="940" y="2978"/>
                  </a:lnTo>
                  <a:lnTo>
                    <a:pt x="853" y="3011"/>
                  </a:lnTo>
                  <a:lnTo>
                    <a:pt x="769" y="3049"/>
                  </a:lnTo>
                  <a:lnTo>
                    <a:pt x="693" y="3090"/>
                  </a:lnTo>
                  <a:lnTo>
                    <a:pt x="623" y="3140"/>
                  </a:lnTo>
                  <a:lnTo>
                    <a:pt x="561" y="3193"/>
                  </a:lnTo>
                  <a:lnTo>
                    <a:pt x="506" y="3249"/>
                  </a:lnTo>
                  <a:lnTo>
                    <a:pt x="458" y="3310"/>
                  </a:lnTo>
                  <a:lnTo>
                    <a:pt x="422" y="3373"/>
                  </a:lnTo>
                  <a:lnTo>
                    <a:pt x="394" y="3441"/>
                  </a:lnTo>
                  <a:lnTo>
                    <a:pt x="379" y="3509"/>
                  </a:lnTo>
                  <a:lnTo>
                    <a:pt x="371" y="3579"/>
                  </a:lnTo>
                  <a:lnTo>
                    <a:pt x="379" y="3657"/>
                  </a:lnTo>
                  <a:lnTo>
                    <a:pt x="398" y="3729"/>
                  </a:lnTo>
                  <a:lnTo>
                    <a:pt x="430" y="3801"/>
                  </a:lnTo>
                  <a:lnTo>
                    <a:pt x="472" y="3867"/>
                  </a:lnTo>
                  <a:lnTo>
                    <a:pt x="525" y="3932"/>
                  </a:lnTo>
                  <a:lnTo>
                    <a:pt x="587" y="3990"/>
                  </a:lnTo>
                  <a:lnTo>
                    <a:pt x="657" y="4045"/>
                  </a:lnTo>
                  <a:lnTo>
                    <a:pt x="737" y="4095"/>
                  </a:lnTo>
                  <a:lnTo>
                    <a:pt x="822" y="4136"/>
                  </a:lnTo>
                  <a:lnTo>
                    <a:pt x="915" y="4172"/>
                  </a:lnTo>
                  <a:lnTo>
                    <a:pt x="1014" y="4203"/>
                  </a:lnTo>
                  <a:lnTo>
                    <a:pt x="1116" y="4223"/>
                  </a:lnTo>
                  <a:lnTo>
                    <a:pt x="1222" y="4237"/>
                  </a:lnTo>
                  <a:lnTo>
                    <a:pt x="1334" y="4242"/>
                  </a:lnTo>
                  <a:lnTo>
                    <a:pt x="1444" y="4237"/>
                  </a:lnTo>
                  <a:lnTo>
                    <a:pt x="1550" y="4223"/>
                  </a:lnTo>
                  <a:lnTo>
                    <a:pt x="1652" y="4203"/>
                  </a:lnTo>
                  <a:lnTo>
                    <a:pt x="1751" y="4172"/>
                  </a:lnTo>
                  <a:lnTo>
                    <a:pt x="1843" y="4136"/>
                  </a:lnTo>
                  <a:lnTo>
                    <a:pt x="1931" y="4095"/>
                  </a:lnTo>
                  <a:lnTo>
                    <a:pt x="2008" y="4045"/>
                  </a:lnTo>
                  <a:lnTo>
                    <a:pt x="2080" y="3990"/>
                  </a:lnTo>
                  <a:lnTo>
                    <a:pt x="2141" y="3932"/>
                  </a:lnTo>
                  <a:lnTo>
                    <a:pt x="2194" y="3867"/>
                  </a:lnTo>
                  <a:lnTo>
                    <a:pt x="2236" y="3801"/>
                  </a:lnTo>
                  <a:lnTo>
                    <a:pt x="2268" y="3729"/>
                  </a:lnTo>
                  <a:lnTo>
                    <a:pt x="2287" y="3657"/>
                  </a:lnTo>
                  <a:lnTo>
                    <a:pt x="2294" y="3579"/>
                  </a:lnTo>
                  <a:lnTo>
                    <a:pt x="2287" y="3503"/>
                  </a:lnTo>
                  <a:lnTo>
                    <a:pt x="2268" y="3431"/>
                  </a:lnTo>
                  <a:lnTo>
                    <a:pt x="2236" y="3359"/>
                  </a:lnTo>
                  <a:lnTo>
                    <a:pt x="2194" y="3293"/>
                  </a:lnTo>
                  <a:lnTo>
                    <a:pt x="2141" y="3229"/>
                  </a:lnTo>
                  <a:lnTo>
                    <a:pt x="2080" y="3170"/>
                  </a:lnTo>
                  <a:lnTo>
                    <a:pt x="2008" y="3115"/>
                  </a:lnTo>
                  <a:lnTo>
                    <a:pt x="1931" y="3066"/>
                  </a:lnTo>
                  <a:lnTo>
                    <a:pt x="1843" y="3024"/>
                  </a:lnTo>
                  <a:lnTo>
                    <a:pt x="1751" y="2988"/>
                  </a:lnTo>
                  <a:lnTo>
                    <a:pt x="1652" y="2958"/>
                  </a:lnTo>
                  <a:lnTo>
                    <a:pt x="1550" y="2937"/>
                  </a:lnTo>
                  <a:lnTo>
                    <a:pt x="1444" y="2924"/>
                  </a:lnTo>
                  <a:lnTo>
                    <a:pt x="1334" y="2918"/>
                  </a:lnTo>
                  <a:close/>
                  <a:moveTo>
                    <a:pt x="3122" y="2323"/>
                  </a:moveTo>
                  <a:lnTo>
                    <a:pt x="3058" y="2327"/>
                  </a:lnTo>
                  <a:lnTo>
                    <a:pt x="2997" y="2336"/>
                  </a:lnTo>
                  <a:lnTo>
                    <a:pt x="2940" y="2353"/>
                  </a:lnTo>
                  <a:lnTo>
                    <a:pt x="2889" y="2376"/>
                  </a:lnTo>
                  <a:lnTo>
                    <a:pt x="2842" y="2404"/>
                  </a:lnTo>
                  <a:lnTo>
                    <a:pt x="2802" y="2437"/>
                  </a:lnTo>
                  <a:lnTo>
                    <a:pt x="2770" y="2473"/>
                  </a:lnTo>
                  <a:lnTo>
                    <a:pt x="2747" y="2512"/>
                  </a:lnTo>
                  <a:lnTo>
                    <a:pt x="2732" y="2554"/>
                  </a:lnTo>
                  <a:lnTo>
                    <a:pt x="2726" y="2599"/>
                  </a:lnTo>
                  <a:lnTo>
                    <a:pt x="2732" y="2643"/>
                  </a:lnTo>
                  <a:lnTo>
                    <a:pt x="2747" y="2687"/>
                  </a:lnTo>
                  <a:lnTo>
                    <a:pt x="2770" y="2726"/>
                  </a:lnTo>
                  <a:lnTo>
                    <a:pt x="2802" y="2762"/>
                  </a:lnTo>
                  <a:lnTo>
                    <a:pt x="2842" y="2795"/>
                  </a:lnTo>
                  <a:lnTo>
                    <a:pt x="2889" y="2821"/>
                  </a:lnTo>
                  <a:lnTo>
                    <a:pt x="2940" y="2844"/>
                  </a:lnTo>
                  <a:lnTo>
                    <a:pt x="2997" y="2861"/>
                  </a:lnTo>
                  <a:lnTo>
                    <a:pt x="3058" y="2872"/>
                  </a:lnTo>
                  <a:lnTo>
                    <a:pt x="3122" y="2874"/>
                  </a:lnTo>
                  <a:lnTo>
                    <a:pt x="3187" y="2872"/>
                  </a:lnTo>
                  <a:lnTo>
                    <a:pt x="3247" y="2861"/>
                  </a:lnTo>
                  <a:lnTo>
                    <a:pt x="3304" y="2844"/>
                  </a:lnTo>
                  <a:lnTo>
                    <a:pt x="3357" y="2821"/>
                  </a:lnTo>
                  <a:lnTo>
                    <a:pt x="3403" y="2795"/>
                  </a:lnTo>
                  <a:lnTo>
                    <a:pt x="3442" y="2762"/>
                  </a:lnTo>
                  <a:lnTo>
                    <a:pt x="3475" y="2726"/>
                  </a:lnTo>
                  <a:lnTo>
                    <a:pt x="3499" y="2687"/>
                  </a:lnTo>
                  <a:lnTo>
                    <a:pt x="3514" y="2643"/>
                  </a:lnTo>
                  <a:lnTo>
                    <a:pt x="3518" y="2599"/>
                  </a:lnTo>
                  <a:lnTo>
                    <a:pt x="3514" y="2554"/>
                  </a:lnTo>
                  <a:lnTo>
                    <a:pt x="3499" y="2512"/>
                  </a:lnTo>
                  <a:lnTo>
                    <a:pt x="3475" y="2473"/>
                  </a:lnTo>
                  <a:lnTo>
                    <a:pt x="3442" y="2437"/>
                  </a:lnTo>
                  <a:lnTo>
                    <a:pt x="3403" y="2404"/>
                  </a:lnTo>
                  <a:lnTo>
                    <a:pt x="3357" y="2376"/>
                  </a:lnTo>
                  <a:lnTo>
                    <a:pt x="3304" y="2353"/>
                  </a:lnTo>
                  <a:lnTo>
                    <a:pt x="3247" y="2336"/>
                  </a:lnTo>
                  <a:lnTo>
                    <a:pt x="3187" y="2327"/>
                  </a:lnTo>
                  <a:lnTo>
                    <a:pt x="3122" y="2323"/>
                  </a:lnTo>
                  <a:close/>
                  <a:moveTo>
                    <a:pt x="1815" y="0"/>
                  </a:moveTo>
                  <a:lnTo>
                    <a:pt x="1915" y="3"/>
                  </a:lnTo>
                  <a:lnTo>
                    <a:pt x="2014" y="15"/>
                  </a:lnTo>
                  <a:lnTo>
                    <a:pt x="2111" y="34"/>
                  </a:lnTo>
                  <a:lnTo>
                    <a:pt x="2203" y="58"/>
                  </a:lnTo>
                  <a:lnTo>
                    <a:pt x="2292" y="91"/>
                  </a:lnTo>
                  <a:lnTo>
                    <a:pt x="2378" y="128"/>
                  </a:lnTo>
                  <a:lnTo>
                    <a:pt x="2457" y="172"/>
                  </a:lnTo>
                  <a:lnTo>
                    <a:pt x="2529" y="221"/>
                  </a:lnTo>
                  <a:lnTo>
                    <a:pt x="2596" y="274"/>
                  </a:lnTo>
                  <a:lnTo>
                    <a:pt x="2654" y="333"/>
                  </a:lnTo>
                  <a:lnTo>
                    <a:pt x="2704" y="394"/>
                  </a:lnTo>
                  <a:lnTo>
                    <a:pt x="2743" y="460"/>
                  </a:lnTo>
                  <a:lnTo>
                    <a:pt x="2772" y="528"/>
                  </a:lnTo>
                  <a:lnTo>
                    <a:pt x="2791" y="598"/>
                  </a:lnTo>
                  <a:lnTo>
                    <a:pt x="2796" y="672"/>
                  </a:lnTo>
                  <a:lnTo>
                    <a:pt x="2794" y="701"/>
                  </a:lnTo>
                  <a:lnTo>
                    <a:pt x="2793" y="727"/>
                  </a:lnTo>
                  <a:lnTo>
                    <a:pt x="2787" y="822"/>
                  </a:lnTo>
                  <a:lnTo>
                    <a:pt x="2865" y="797"/>
                  </a:lnTo>
                  <a:lnTo>
                    <a:pt x="2946" y="780"/>
                  </a:lnTo>
                  <a:lnTo>
                    <a:pt x="3033" y="769"/>
                  </a:lnTo>
                  <a:lnTo>
                    <a:pt x="3122" y="765"/>
                  </a:lnTo>
                  <a:lnTo>
                    <a:pt x="3211" y="769"/>
                  </a:lnTo>
                  <a:lnTo>
                    <a:pt x="3297" y="780"/>
                  </a:lnTo>
                  <a:lnTo>
                    <a:pt x="3380" y="797"/>
                  </a:lnTo>
                  <a:lnTo>
                    <a:pt x="3456" y="822"/>
                  </a:lnTo>
                  <a:lnTo>
                    <a:pt x="3450" y="727"/>
                  </a:lnTo>
                  <a:lnTo>
                    <a:pt x="3446" y="699"/>
                  </a:lnTo>
                  <a:lnTo>
                    <a:pt x="3446" y="672"/>
                  </a:lnTo>
                  <a:lnTo>
                    <a:pt x="3452" y="598"/>
                  </a:lnTo>
                  <a:lnTo>
                    <a:pt x="3471" y="526"/>
                  </a:lnTo>
                  <a:lnTo>
                    <a:pt x="3499" y="458"/>
                  </a:lnTo>
                  <a:lnTo>
                    <a:pt x="3539" y="394"/>
                  </a:lnTo>
                  <a:lnTo>
                    <a:pt x="3588" y="331"/>
                  </a:lnTo>
                  <a:lnTo>
                    <a:pt x="3647" y="274"/>
                  </a:lnTo>
                  <a:lnTo>
                    <a:pt x="3713" y="221"/>
                  </a:lnTo>
                  <a:lnTo>
                    <a:pt x="3785" y="172"/>
                  </a:lnTo>
                  <a:lnTo>
                    <a:pt x="3865" y="128"/>
                  </a:lnTo>
                  <a:lnTo>
                    <a:pt x="3950" y="91"/>
                  </a:lnTo>
                  <a:lnTo>
                    <a:pt x="4039" y="58"/>
                  </a:lnTo>
                  <a:lnTo>
                    <a:pt x="4132" y="34"/>
                  </a:lnTo>
                  <a:lnTo>
                    <a:pt x="4229" y="15"/>
                  </a:lnTo>
                  <a:lnTo>
                    <a:pt x="4327" y="3"/>
                  </a:lnTo>
                  <a:lnTo>
                    <a:pt x="4428" y="0"/>
                  </a:lnTo>
                  <a:lnTo>
                    <a:pt x="4534" y="3"/>
                  </a:lnTo>
                  <a:lnTo>
                    <a:pt x="4636" y="17"/>
                  </a:lnTo>
                  <a:lnTo>
                    <a:pt x="4736" y="38"/>
                  </a:lnTo>
                  <a:lnTo>
                    <a:pt x="4829" y="68"/>
                  </a:lnTo>
                  <a:lnTo>
                    <a:pt x="4918" y="104"/>
                  </a:lnTo>
                  <a:lnTo>
                    <a:pt x="5002" y="147"/>
                  </a:lnTo>
                  <a:lnTo>
                    <a:pt x="5077" y="197"/>
                  </a:lnTo>
                  <a:lnTo>
                    <a:pt x="5146" y="252"/>
                  </a:lnTo>
                  <a:lnTo>
                    <a:pt x="5204" y="312"/>
                  </a:lnTo>
                  <a:lnTo>
                    <a:pt x="5255" y="377"/>
                  </a:lnTo>
                  <a:lnTo>
                    <a:pt x="5295" y="447"/>
                  </a:lnTo>
                  <a:lnTo>
                    <a:pt x="5326" y="519"/>
                  </a:lnTo>
                  <a:lnTo>
                    <a:pt x="5343" y="595"/>
                  </a:lnTo>
                  <a:lnTo>
                    <a:pt x="5350" y="672"/>
                  </a:lnTo>
                  <a:lnTo>
                    <a:pt x="5462" y="1548"/>
                  </a:lnTo>
                  <a:lnTo>
                    <a:pt x="5547" y="1595"/>
                  </a:lnTo>
                  <a:lnTo>
                    <a:pt x="5627" y="1648"/>
                  </a:lnTo>
                  <a:lnTo>
                    <a:pt x="5701" y="1705"/>
                  </a:lnTo>
                  <a:lnTo>
                    <a:pt x="5765" y="1768"/>
                  </a:lnTo>
                  <a:lnTo>
                    <a:pt x="5824" y="1834"/>
                  </a:lnTo>
                  <a:lnTo>
                    <a:pt x="5875" y="1904"/>
                  </a:lnTo>
                  <a:lnTo>
                    <a:pt x="5917" y="1978"/>
                  </a:lnTo>
                  <a:lnTo>
                    <a:pt x="5951" y="2054"/>
                  </a:lnTo>
                  <a:lnTo>
                    <a:pt x="5975" y="2133"/>
                  </a:lnTo>
                  <a:lnTo>
                    <a:pt x="5989" y="2217"/>
                  </a:lnTo>
                  <a:lnTo>
                    <a:pt x="6225" y="3418"/>
                  </a:lnTo>
                  <a:lnTo>
                    <a:pt x="6225" y="3422"/>
                  </a:lnTo>
                  <a:lnTo>
                    <a:pt x="6227" y="3426"/>
                  </a:lnTo>
                  <a:lnTo>
                    <a:pt x="6233" y="3464"/>
                  </a:lnTo>
                  <a:lnTo>
                    <a:pt x="6241" y="3520"/>
                  </a:lnTo>
                  <a:lnTo>
                    <a:pt x="6244" y="3579"/>
                  </a:lnTo>
                  <a:lnTo>
                    <a:pt x="6237" y="3680"/>
                  </a:lnTo>
                  <a:lnTo>
                    <a:pt x="6220" y="3776"/>
                  </a:lnTo>
                  <a:lnTo>
                    <a:pt x="6189" y="3871"/>
                  </a:lnTo>
                  <a:lnTo>
                    <a:pt x="6150" y="3960"/>
                  </a:lnTo>
                  <a:lnTo>
                    <a:pt x="6100" y="4047"/>
                  </a:lnTo>
                  <a:lnTo>
                    <a:pt x="6040" y="4129"/>
                  </a:lnTo>
                  <a:lnTo>
                    <a:pt x="5972" y="4206"/>
                  </a:lnTo>
                  <a:lnTo>
                    <a:pt x="5894" y="4277"/>
                  </a:lnTo>
                  <a:lnTo>
                    <a:pt x="5809" y="4343"/>
                  </a:lnTo>
                  <a:lnTo>
                    <a:pt x="5716" y="4403"/>
                  </a:lnTo>
                  <a:lnTo>
                    <a:pt x="5617" y="4457"/>
                  </a:lnTo>
                  <a:lnTo>
                    <a:pt x="5511" y="4502"/>
                  </a:lnTo>
                  <a:lnTo>
                    <a:pt x="5401" y="4542"/>
                  </a:lnTo>
                  <a:lnTo>
                    <a:pt x="5284" y="4572"/>
                  </a:lnTo>
                  <a:lnTo>
                    <a:pt x="5163" y="4595"/>
                  </a:lnTo>
                  <a:lnTo>
                    <a:pt x="5039" y="4610"/>
                  </a:lnTo>
                  <a:lnTo>
                    <a:pt x="4911" y="4614"/>
                  </a:lnTo>
                  <a:lnTo>
                    <a:pt x="4782" y="4610"/>
                  </a:lnTo>
                  <a:lnTo>
                    <a:pt x="4657" y="4595"/>
                  </a:lnTo>
                  <a:lnTo>
                    <a:pt x="4537" y="4572"/>
                  </a:lnTo>
                  <a:lnTo>
                    <a:pt x="4420" y="4542"/>
                  </a:lnTo>
                  <a:lnTo>
                    <a:pt x="4310" y="4502"/>
                  </a:lnTo>
                  <a:lnTo>
                    <a:pt x="4204" y="4457"/>
                  </a:lnTo>
                  <a:lnTo>
                    <a:pt x="4105" y="4403"/>
                  </a:lnTo>
                  <a:lnTo>
                    <a:pt x="4013" y="4343"/>
                  </a:lnTo>
                  <a:lnTo>
                    <a:pt x="3927" y="4277"/>
                  </a:lnTo>
                  <a:lnTo>
                    <a:pt x="3850" y="4206"/>
                  </a:lnTo>
                  <a:lnTo>
                    <a:pt x="3782" y="4129"/>
                  </a:lnTo>
                  <a:lnTo>
                    <a:pt x="3721" y="4047"/>
                  </a:lnTo>
                  <a:lnTo>
                    <a:pt x="3672" y="3960"/>
                  </a:lnTo>
                  <a:lnTo>
                    <a:pt x="3632" y="3871"/>
                  </a:lnTo>
                  <a:lnTo>
                    <a:pt x="3602" y="3776"/>
                  </a:lnTo>
                  <a:lnTo>
                    <a:pt x="3584" y="3680"/>
                  </a:lnTo>
                  <a:lnTo>
                    <a:pt x="3579" y="3579"/>
                  </a:lnTo>
                  <a:lnTo>
                    <a:pt x="3579" y="3107"/>
                  </a:lnTo>
                  <a:lnTo>
                    <a:pt x="3495" y="3141"/>
                  </a:lnTo>
                  <a:lnTo>
                    <a:pt x="3408" y="3168"/>
                  </a:lnTo>
                  <a:lnTo>
                    <a:pt x="3317" y="3187"/>
                  </a:lnTo>
                  <a:lnTo>
                    <a:pt x="3221" y="3198"/>
                  </a:lnTo>
                  <a:lnTo>
                    <a:pt x="3122" y="3202"/>
                  </a:lnTo>
                  <a:lnTo>
                    <a:pt x="3024" y="3198"/>
                  </a:lnTo>
                  <a:lnTo>
                    <a:pt x="2927" y="3187"/>
                  </a:lnTo>
                  <a:lnTo>
                    <a:pt x="2836" y="3166"/>
                  </a:lnTo>
                  <a:lnTo>
                    <a:pt x="2747" y="3140"/>
                  </a:lnTo>
                  <a:lnTo>
                    <a:pt x="2666" y="3107"/>
                  </a:lnTo>
                  <a:lnTo>
                    <a:pt x="2666" y="3579"/>
                  </a:lnTo>
                  <a:lnTo>
                    <a:pt x="2660" y="3680"/>
                  </a:lnTo>
                  <a:lnTo>
                    <a:pt x="2641" y="3776"/>
                  </a:lnTo>
                  <a:lnTo>
                    <a:pt x="2613" y="3871"/>
                  </a:lnTo>
                  <a:lnTo>
                    <a:pt x="2573" y="3960"/>
                  </a:lnTo>
                  <a:lnTo>
                    <a:pt x="2522" y="4047"/>
                  </a:lnTo>
                  <a:lnTo>
                    <a:pt x="2463" y="4129"/>
                  </a:lnTo>
                  <a:lnTo>
                    <a:pt x="2395" y="4206"/>
                  </a:lnTo>
                  <a:lnTo>
                    <a:pt x="2317" y="4277"/>
                  </a:lnTo>
                  <a:lnTo>
                    <a:pt x="2232" y="4343"/>
                  </a:lnTo>
                  <a:lnTo>
                    <a:pt x="2139" y="4403"/>
                  </a:lnTo>
                  <a:lnTo>
                    <a:pt x="2040" y="4457"/>
                  </a:lnTo>
                  <a:lnTo>
                    <a:pt x="1934" y="4502"/>
                  </a:lnTo>
                  <a:lnTo>
                    <a:pt x="1823" y="4542"/>
                  </a:lnTo>
                  <a:lnTo>
                    <a:pt x="1707" y="4572"/>
                  </a:lnTo>
                  <a:lnTo>
                    <a:pt x="1586" y="4595"/>
                  </a:lnTo>
                  <a:lnTo>
                    <a:pt x="1461" y="4610"/>
                  </a:lnTo>
                  <a:lnTo>
                    <a:pt x="1334" y="4614"/>
                  </a:lnTo>
                  <a:lnTo>
                    <a:pt x="1205" y="4610"/>
                  </a:lnTo>
                  <a:lnTo>
                    <a:pt x="1080" y="4595"/>
                  </a:lnTo>
                  <a:lnTo>
                    <a:pt x="959" y="4572"/>
                  </a:lnTo>
                  <a:lnTo>
                    <a:pt x="843" y="4542"/>
                  </a:lnTo>
                  <a:lnTo>
                    <a:pt x="731" y="4502"/>
                  </a:lnTo>
                  <a:lnTo>
                    <a:pt x="625" y="4457"/>
                  </a:lnTo>
                  <a:lnTo>
                    <a:pt x="527" y="4403"/>
                  </a:lnTo>
                  <a:lnTo>
                    <a:pt x="434" y="4343"/>
                  </a:lnTo>
                  <a:lnTo>
                    <a:pt x="349" y="4277"/>
                  </a:lnTo>
                  <a:lnTo>
                    <a:pt x="271" y="4206"/>
                  </a:lnTo>
                  <a:lnTo>
                    <a:pt x="203" y="4129"/>
                  </a:lnTo>
                  <a:lnTo>
                    <a:pt x="144" y="4047"/>
                  </a:lnTo>
                  <a:lnTo>
                    <a:pt x="93" y="3960"/>
                  </a:lnTo>
                  <a:lnTo>
                    <a:pt x="53" y="3871"/>
                  </a:lnTo>
                  <a:lnTo>
                    <a:pt x="25" y="3776"/>
                  </a:lnTo>
                  <a:lnTo>
                    <a:pt x="6" y="3680"/>
                  </a:lnTo>
                  <a:lnTo>
                    <a:pt x="0" y="3579"/>
                  </a:lnTo>
                  <a:lnTo>
                    <a:pt x="2" y="3520"/>
                  </a:lnTo>
                  <a:lnTo>
                    <a:pt x="9" y="3464"/>
                  </a:lnTo>
                  <a:lnTo>
                    <a:pt x="15" y="3426"/>
                  </a:lnTo>
                  <a:lnTo>
                    <a:pt x="15" y="3422"/>
                  </a:lnTo>
                  <a:lnTo>
                    <a:pt x="17" y="3418"/>
                  </a:lnTo>
                  <a:lnTo>
                    <a:pt x="254" y="2217"/>
                  </a:lnTo>
                  <a:lnTo>
                    <a:pt x="267" y="2133"/>
                  </a:lnTo>
                  <a:lnTo>
                    <a:pt x="292" y="2054"/>
                  </a:lnTo>
                  <a:lnTo>
                    <a:pt x="326" y="1978"/>
                  </a:lnTo>
                  <a:lnTo>
                    <a:pt x="368" y="1904"/>
                  </a:lnTo>
                  <a:lnTo>
                    <a:pt x="419" y="1834"/>
                  </a:lnTo>
                  <a:lnTo>
                    <a:pt x="477" y="1768"/>
                  </a:lnTo>
                  <a:lnTo>
                    <a:pt x="542" y="1705"/>
                  </a:lnTo>
                  <a:lnTo>
                    <a:pt x="616" y="1646"/>
                  </a:lnTo>
                  <a:lnTo>
                    <a:pt x="695" y="1595"/>
                  </a:lnTo>
                  <a:lnTo>
                    <a:pt x="781" y="1548"/>
                  </a:lnTo>
                  <a:lnTo>
                    <a:pt x="892" y="672"/>
                  </a:lnTo>
                  <a:lnTo>
                    <a:pt x="900" y="595"/>
                  </a:lnTo>
                  <a:lnTo>
                    <a:pt x="917" y="519"/>
                  </a:lnTo>
                  <a:lnTo>
                    <a:pt x="947" y="447"/>
                  </a:lnTo>
                  <a:lnTo>
                    <a:pt x="987" y="377"/>
                  </a:lnTo>
                  <a:lnTo>
                    <a:pt x="1038" y="312"/>
                  </a:lnTo>
                  <a:lnTo>
                    <a:pt x="1097" y="252"/>
                  </a:lnTo>
                  <a:lnTo>
                    <a:pt x="1165" y="197"/>
                  </a:lnTo>
                  <a:lnTo>
                    <a:pt x="1241" y="147"/>
                  </a:lnTo>
                  <a:lnTo>
                    <a:pt x="1324" y="104"/>
                  </a:lnTo>
                  <a:lnTo>
                    <a:pt x="1413" y="68"/>
                  </a:lnTo>
                  <a:lnTo>
                    <a:pt x="1506" y="38"/>
                  </a:lnTo>
                  <a:lnTo>
                    <a:pt x="1607" y="17"/>
                  </a:lnTo>
                  <a:lnTo>
                    <a:pt x="1709" y="3"/>
                  </a:lnTo>
                  <a:lnTo>
                    <a:pt x="18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2" name="Freeform 189"/>
            <p:cNvSpPr>
              <a:spLocks/>
            </p:cNvSpPr>
            <p:nvPr/>
          </p:nvSpPr>
          <p:spPr bwMode="auto">
            <a:xfrm>
              <a:off x="4612" y="2397"/>
              <a:ext cx="552" cy="325"/>
            </a:xfrm>
            <a:custGeom>
              <a:avLst/>
              <a:gdLst>
                <a:gd name="T0" fmla="*/ 542 w 1105"/>
                <a:gd name="T1" fmla="*/ 0 h 650"/>
                <a:gd name="T2" fmla="*/ 614 w 1105"/>
                <a:gd name="T3" fmla="*/ 4 h 650"/>
                <a:gd name="T4" fmla="*/ 684 w 1105"/>
                <a:gd name="T5" fmla="*/ 16 h 650"/>
                <a:gd name="T6" fmla="*/ 750 w 1105"/>
                <a:gd name="T7" fmla="*/ 31 h 650"/>
                <a:gd name="T8" fmla="*/ 815 w 1105"/>
                <a:gd name="T9" fmla="*/ 54 h 650"/>
                <a:gd name="T10" fmla="*/ 875 w 1105"/>
                <a:gd name="T11" fmla="*/ 82 h 650"/>
                <a:gd name="T12" fmla="*/ 930 w 1105"/>
                <a:gd name="T13" fmla="*/ 114 h 650"/>
                <a:gd name="T14" fmla="*/ 980 w 1105"/>
                <a:gd name="T15" fmla="*/ 152 h 650"/>
                <a:gd name="T16" fmla="*/ 1023 w 1105"/>
                <a:gd name="T17" fmla="*/ 192 h 650"/>
                <a:gd name="T18" fmla="*/ 1057 w 1105"/>
                <a:gd name="T19" fmla="*/ 237 h 650"/>
                <a:gd name="T20" fmla="*/ 1084 w 1105"/>
                <a:gd name="T21" fmla="*/ 285 h 650"/>
                <a:gd name="T22" fmla="*/ 1099 w 1105"/>
                <a:gd name="T23" fmla="*/ 334 h 650"/>
                <a:gd name="T24" fmla="*/ 1105 w 1105"/>
                <a:gd name="T25" fmla="*/ 387 h 650"/>
                <a:gd name="T26" fmla="*/ 1091 w 1105"/>
                <a:gd name="T27" fmla="*/ 592 h 650"/>
                <a:gd name="T28" fmla="*/ 1086 w 1105"/>
                <a:gd name="T29" fmla="*/ 616 h 650"/>
                <a:gd name="T30" fmla="*/ 1072 w 1105"/>
                <a:gd name="T31" fmla="*/ 635 h 650"/>
                <a:gd name="T32" fmla="*/ 1052 w 1105"/>
                <a:gd name="T33" fmla="*/ 647 h 650"/>
                <a:gd name="T34" fmla="*/ 1029 w 1105"/>
                <a:gd name="T35" fmla="*/ 650 h 650"/>
                <a:gd name="T36" fmla="*/ 1004 w 1105"/>
                <a:gd name="T37" fmla="*/ 647 h 650"/>
                <a:gd name="T38" fmla="*/ 894 w 1105"/>
                <a:gd name="T39" fmla="*/ 601 h 650"/>
                <a:gd name="T40" fmla="*/ 777 w 1105"/>
                <a:gd name="T41" fmla="*/ 567 h 650"/>
                <a:gd name="T42" fmla="*/ 657 w 1105"/>
                <a:gd name="T43" fmla="*/ 541 h 650"/>
                <a:gd name="T44" fmla="*/ 536 w 1105"/>
                <a:gd name="T45" fmla="*/ 525 h 650"/>
                <a:gd name="T46" fmla="*/ 413 w 1105"/>
                <a:gd name="T47" fmla="*/ 520 h 650"/>
                <a:gd name="T48" fmla="*/ 299 w 1105"/>
                <a:gd name="T49" fmla="*/ 525 h 650"/>
                <a:gd name="T50" fmla="*/ 186 w 1105"/>
                <a:gd name="T51" fmla="*/ 539 h 650"/>
                <a:gd name="T52" fmla="*/ 78 w 1105"/>
                <a:gd name="T53" fmla="*/ 561 h 650"/>
                <a:gd name="T54" fmla="*/ 51 w 1105"/>
                <a:gd name="T55" fmla="*/ 563 h 650"/>
                <a:gd name="T56" fmla="*/ 30 w 1105"/>
                <a:gd name="T57" fmla="*/ 554 h 650"/>
                <a:gd name="T58" fmla="*/ 11 w 1105"/>
                <a:gd name="T59" fmla="*/ 539 h 650"/>
                <a:gd name="T60" fmla="*/ 2 w 1105"/>
                <a:gd name="T61" fmla="*/ 518 h 650"/>
                <a:gd name="T62" fmla="*/ 0 w 1105"/>
                <a:gd name="T63" fmla="*/ 493 h 650"/>
                <a:gd name="T64" fmla="*/ 15 w 1105"/>
                <a:gd name="T65" fmla="*/ 370 h 650"/>
                <a:gd name="T66" fmla="*/ 25 w 1105"/>
                <a:gd name="T67" fmla="*/ 317 h 650"/>
                <a:gd name="T68" fmla="*/ 44 w 1105"/>
                <a:gd name="T69" fmla="*/ 264 h 650"/>
                <a:gd name="T70" fmla="*/ 72 w 1105"/>
                <a:gd name="T71" fmla="*/ 215 h 650"/>
                <a:gd name="T72" fmla="*/ 108 w 1105"/>
                <a:gd name="T73" fmla="*/ 169 h 650"/>
                <a:gd name="T74" fmla="*/ 154 w 1105"/>
                <a:gd name="T75" fmla="*/ 127 h 650"/>
                <a:gd name="T76" fmla="*/ 205 w 1105"/>
                <a:gd name="T77" fmla="*/ 91 h 650"/>
                <a:gd name="T78" fmla="*/ 263 w 1105"/>
                <a:gd name="T79" fmla="*/ 61 h 650"/>
                <a:gd name="T80" fmla="*/ 326 w 1105"/>
                <a:gd name="T81" fmla="*/ 35 h 650"/>
                <a:gd name="T82" fmla="*/ 394 w 1105"/>
                <a:gd name="T83" fmla="*/ 16 h 650"/>
                <a:gd name="T84" fmla="*/ 466 w 1105"/>
                <a:gd name="T85" fmla="*/ 4 h 650"/>
                <a:gd name="T86" fmla="*/ 542 w 1105"/>
                <a:gd name="T87"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05" h="650">
                  <a:moveTo>
                    <a:pt x="542" y="0"/>
                  </a:moveTo>
                  <a:lnTo>
                    <a:pt x="614" y="4"/>
                  </a:lnTo>
                  <a:lnTo>
                    <a:pt x="684" y="16"/>
                  </a:lnTo>
                  <a:lnTo>
                    <a:pt x="750" y="31"/>
                  </a:lnTo>
                  <a:lnTo>
                    <a:pt x="815" y="54"/>
                  </a:lnTo>
                  <a:lnTo>
                    <a:pt x="875" y="82"/>
                  </a:lnTo>
                  <a:lnTo>
                    <a:pt x="930" y="114"/>
                  </a:lnTo>
                  <a:lnTo>
                    <a:pt x="980" y="152"/>
                  </a:lnTo>
                  <a:lnTo>
                    <a:pt x="1023" y="192"/>
                  </a:lnTo>
                  <a:lnTo>
                    <a:pt x="1057" y="237"/>
                  </a:lnTo>
                  <a:lnTo>
                    <a:pt x="1084" y="285"/>
                  </a:lnTo>
                  <a:lnTo>
                    <a:pt x="1099" y="334"/>
                  </a:lnTo>
                  <a:lnTo>
                    <a:pt x="1105" y="387"/>
                  </a:lnTo>
                  <a:lnTo>
                    <a:pt x="1091" y="592"/>
                  </a:lnTo>
                  <a:lnTo>
                    <a:pt x="1086" y="616"/>
                  </a:lnTo>
                  <a:lnTo>
                    <a:pt x="1072" y="635"/>
                  </a:lnTo>
                  <a:lnTo>
                    <a:pt x="1052" y="647"/>
                  </a:lnTo>
                  <a:lnTo>
                    <a:pt x="1029" y="650"/>
                  </a:lnTo>
                  <a:lnTo>
                    <a:pt x="1004" y="647"/>
                  </a:lnTo>
                  <a:lnTo>
                    <a:pt x="894" y="601"/>
                  </a:lnTo>
                  <a:lnTo>
                    <a:pt x="777" y="567"/>
                  </a:lnTo>
                  <a:lnTo>
                    <a:pt x="657" y="541"/>
                  </a:lnTo>
                  <a:lnTo>
                    <a:pt x="536" y="525"/>
                  </a:lnTo>
                  <a:lnTo>
                    <a:pt x="413" y="520"/>
                  </a:lnTo>
                  <a:lnTo>
                    <a:pt x="299" y="525"/>
                  </a:lnTo>
                  <a:lnTo>
                    <a:pt x="186" y="539"/>
                  </a:lnTo>
                  <a:lnTo>
                    <a:pt x="78" y="561"/>
                  </a:lnTo>
                  <a:lnTo>
                    <a:pt x="51" y="563"/>
                  </a:lnTo>
                  <a:lnTo>
                    <a:pt x="30" y="554"/>
                  </a:lnTo>
                  <a:lnTo>
                    <a:pt x="11" y="539"/>
                  </a:lnTo>
                  <a:lnTo>
                    <a:pt x="2" y="518"/>
                  </a:lnTo>
                  <a:lnTo>
                    <a:pt x="0" y="493"/>
                  </a:lnTo>
                  <a:lnTo>
                    <a:pt x="15" y="370"/>
                  </a:lnTo>
                  <a:lnTo>
                    <a:pt x="25" y="317"/>
                  </a:lnTo>
                  <a:lnTo>
                    <a:pt x="44" y="264"/>
                  </a:lnTo>
                  <a:lnTo>
                    <a:pt x="72" y="215"/>
                  </a:lnTo>
                  <a:lnTo>
                    <a:pt x="108" y="169"/>
                  </a:lnTo>
                  <a:lnTo>
                    <a:pt x="154" y="127"/>
                  </a:lnTo>
                  <a:lnTo>
                    <a:pt x="205" y="91"/>
                  </a:lnTo>
                  <a:lnTo>
                    <a:pt x="263" y="61"/>
                  </a:lnTo>
                  <a:lnTo>
                    <a:pt x="326" y="35"/>
                  </a:lnTo>
                  <a:lnTo>
                    <a:pt x="394" y="16"/>
                  </a:lnTo>
                  <a:lnTo>
                    <a:pt x="466" y="4"/>
                  </a:lnTo>
                  <a:lnTo>
                    <a:pt x="5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3" name="Group 203"/>
          <p:cNvGrpSpPr>
            <a:grpSpLocks noChangeAspect="1"/>
          </p:cNvGrpSpPr>
          <p:nvPr/>
        </p:nvGrpSpPr>
        <p:grpSpPr bwMode="auto">
          <a:xfrm>
            <a:off x="4038073" y="3595084"/>
            <a:ext cx="208534" cy="207158"/>
            <a:chOff x="5624" y="3751"/>
            <a:chExt cx="303" cy="301"/>
          </a:xfrm>
          <a:solidFill>
            <a:schemeClr val="tx1">
              <a:lumMod val="65000"/>
              <a:lumOff val="35000"/>
            </a:schemeClr>
          </a:solidFill>
        </p:grpSpPr>
        <p:sp>
          <p:nvSpPr>
            <p:cNvPr id="256" name="Freeform 205"/>
            <p:cNvSpPr>
              <a:spLocks noEditPoints="1"/>
            </p:cNvSpPr>
            <p:nvPr/>
          </p:nvSpPr>
          <p:spPr bwMode="auto">
            <a:xfrm>
              <a:off x="5624" y="3751"/>
              <a:ext cx="303" cy="301"/>
            </a:xfrm>
            <a:custGeom>
              <a:avLst/>
              <a:gdLst>
                <a:gd name="T0" fmla="*/ 1245 w 3330"/>
                <a:gd name="T1" fmla="*/ 324 h 3310"/>
                <a:gd name="T2" fmla="*/ 957 w 3330"/>
                <a:gd name="T3" fmla="*/ 421 h 3310"/>
                <a:gd name="T4" fmla="*/ 702 w 3330"/>
                <a:gd name="T5" fmla="*/ 589 h 3310"/>
                <a:gd name="T6" fmla="*/ 496 w 3330"/>
                <a:gd name="T7" fmla="*/ 825 h 3310"/>
                <a:gd name="T8" fmla="*/ 362 w 3330"/>
                <a:gd name="T9" fmla="*/ 1099 h 3310"/>
                <a:gd name="T10" fmla="*/ 306 w 3330"/>
                <a:gd name="T11" fmla="*/ 1392 h 3310"/>
                <a:gd name="T12" fmla="*/ 325 w 3330"/>
                <a:gd name="T13" fmla="*/ 1689 h 3310"/>
                <a:gd name="T14" fmla="*/ 420 w 3330"/>
                <a:gd name="T15" fmla="*/ 1974 h 3310"/>
                <a:gd name="T16" fmla="*/ 591 w 3330"/>
                <a:gd name="T17" fmla="*/ 2232 h 3310"/>
                <a:gd name="T18" fmla="*/ 825 w 3330"/>
                <a:gd name="T19" fmla="*/ 2437 h 3310"/>
                <a:gd name="T20" fmla="*/ 1098 w 3330"/>
                <a:gd name="T21" fmla="*/ 2570 h 3310"/>
                <a:gd name="T22" fmla="*/ 1398 w 3330"/>
                <a:gd name="T23" fmla="*/ 2629 h 3310"/>
                <a:gd name="T24" fmla="*/ 1707 w 3330"/>
                <a:gd name="T25" fmla="*/ 2610 h 3310"/>
                <a:gd name="T26" fmla="*/ 1994 w 3330"/>
                <a:gd name="T27" fmla="*/ 2513 h 3310"/>
                <a:gd name="T28" fmla="*/ 2249 w 3330"/>
                <a:gd name="T29" fmla="*/ 2343 h 3310"/>
                <a:gd name="T30" fmla="*/ 2453 w 3330"/>
                <a:gd name="T31" fmla="*/ 2113 h 3310"/>
                <a:gd name="T32" fmla="*/ 2587 w 3330"/>
                <a:gd name="T33" fmla="*/ 1842 h 3310"/>
                <a:gd name="T34" fmla="*/ 2647 w 3330"/>
                <a:gd name="T35" fmla="*/ 1544 h 3310"/>
                <a:gd name="T36" fmla="*/ 2627 w 3330"/>
                <a:gd name="T37" fmla="*/ 1237 h 3310"/>
                <a:gd name="T38" fmla="*/ 2529 w 3330"/>
                <a:gd name="T39" fmla="*/ 952 h 3310"/>
                <a:gd name="T40" fmla="*/ 2359 w 3330"/>
                <a:gd name="T41" fmla="*/ 699 h 3310"/>
                <a:gd name="T42" fmla="*/ 2126 w 3330"/>
                <a:gd name="T43" fmla="*/ 496 h 3310"/>
                <a:gd name="T44" fmla="*/ 1854 w 3330"/>
                <a:gd name="T45" fmla="*/ 362 h 3310"/>
                <a:gd name="T46" fmla="*/ 1554 w 3330"/>
                <a:gd name="T47" fmla="*/ 303 h 3310"/>
                <a:gd name="T48" fmla="*/ 1566 w 3330"/>
                <a:gd name="T49" fmla="*/ 2 h 3310"/>
                <a:gd name="T50" fmla="*/ 1916 w 3330"/>
                <a:gd name="T51" fmla="*/ 66 h 3310"/>
                <a:gd name="T52" fmla="*/ 2238 w 3330"/>
                <a:gd name="T53" fmla="*/ 210 h 3310"/>
                <a:gd name="T54" fmla="*/ 2520 w 3330"/>
                <a:gd name="T55" fmla="*/ 430 h 3310"/>
                <a:gd name="T56" fmla="*/ 2741 w 3330"/>
                <a:gd name="T57" fmla="*/ 710 h 3310"/>
                <a:gd name="T58" fmla="*/ 2885 w 3330"/>
                <a:gd name="T59" fmla="*/ 1029 h 3310"/>
                <a:gd name="T60" fmla="*/ 2949 w 3330"/>
                <a:gd name="T61" fmla="*/ 1376 h 3310"/>
                <a:gd name="T62" fmla="*/ 2928 w 3330"/>
                <a:gd name="T63" fmla="*/ 1732 h 3310"/>
                <a:gd name="T64" fmla="*/ 2823 w 3330"/>
                <a:gd name="T65" fmla="*/ 2066 h 3310"/>
                <a:gd name="T66" fmla="*/ 2640 w 3330"/>
                <a:gd name="T67" fmla="*/ 2365 h 3310"/>
                <a:gd name="T68" fmla="*/ 2707 w 3330"/>
                <a:gd name="T69" fmla="*/ 2508 h 3310"/>
                <a:gd name="T70" fmla="*/ 3286 w 3330"/>
                <a:gd name="T71" fmla="*/ 3053 h 3310"/>
                <a:gd name="T72" fmla="*/ 3330 w 3330"/>
                <a:gd name="T73" fmla="*/ 3145 h 3310"/>
                <a:gd name="T74" fmla="*/ 3303 w 3330"/>
                <a:gd name="T75" fmla="*/ 3244 h 3310"/>
                <a:gd name="T76" fmla="*/ 3225 w 3330"/>
                <a:gd name="T77" fmla="*/ 3302 h 3310"/>
                <a:gd name="T78" fmla="*/ 3134 w 3330"/>
                <a:gd name="T79" fmla="*/ 3302 h 3310"/>
                <a:gd name="T80" fmla="*/ 2564 w 3330"/>
                <a:gd name="T81" fmla="*/ 2759 h 3310"/>
                <a:gd name="T82" fmla="*/ 2520 w 3330"/>
                <a:gd name="T83" fmla="*/ 2664 h 3310"/>
                <a:gd name="T84" fmla="*/ 2309 w 3330"/>
                <a:gd name="T85" fmla="*/ 2676 h 3310"/>
                <a:gd name="T86" fmla="*/ 1998 w 3330"/>
                <a:gd name="T87" fmla="*/ 2839 h 3310"/>
                <a:gd name="T88" fmla="*/ 1655 w 3330"/>
                <a:gd name="T89" fmla="*/ 2923 h 3310"/>
                <a:gd name="T90" fmla="*/ 1296 w 3330"/>
                <a:gd name="T91" fmla="*/ 2923 h 3310"/>
                <a:gd name="T92" fmla="*/ 952 w 3330"/>
                <a:gd name="T93" fmla="*/ 2839 h 3310"/>
                <a:gd name="T94" fmla="*/ 639 w 3330"/>
                <a:gd name="T95" fmla="*/ 2675 h 3310"/>
                <a:gd name="T96" fmla="*/ 368 w 3330"/>
                <a:gd name="T97" fmla="*/ 2436 h 3310"/>
                <a:gd name="T98" fmla="*/ 164 w 3330"/>
                <a:gd name="T99" fmla="*/ 2139 h 3310"/>
                <a:gd name="T100" fmla="*/ 41 w 3330"/>
                <a:gd name="T101" fmla="*/ 1811 h 3310"/>
                <a:gd name="T102" fmla="*/ 0 w 3330"/>
                <a:gd name="T103" fmla="*/ 1467 h 3310"/>
                <a:gd name="T104" fmla="*/ 41 w 3330"/>
                <a:gd name="T105" fmla="*/ 1123 h 3310"/>
                <a:gd name="T106" fmla="*/ 164 w 3330"/>
                <a:gd name="T107" fmla="*/ 794 h 3310"/>
                <a:gd name="T108" fmla="*/ 368 w 3330"/>
                <a:gd name="T109" fmla="*/ 497 h 3310"/>
                <a:gd name="T110" fmla="*/ 639 w 3330"/>
                <a:gd name="T111" fmla="*/ 258 h 3310"/>
                <a:gd name="T112" fmla="*/ 952 w 3330"/>
                <a:gd name="T113" fmla="*/ 95 h 3310"/>
                <a:gd name="T114" fmla="*/ 1296 w 3330"/>
                <a:gd name="T115" fmla="*/ 11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30" h="3310">
                  <a:moveTo>
                    <a:pt x="1476" y="301"/>
                  </a:moveTo>
                  <a:lnTo>
                    <a:pt x="1398" y="303"/>
                  </a:lnTo>
                  <a:lnTo>
                    <a:pt x="1321" y="311"/>
                  </a:lnTo>
                  <a:lnTo>
                    <a:pt x="1245" y="324"/>
                  </a:lnTo>
                  <a:lnTo>
                    <a:pt x="1170" y="340"/>
                  </a:lnTo>
                  <a:lnTo>
                    <a:pt x="1098" y="362"/>
                  </a:lnTo>
                  <a:lnTo>
                    <a:pt x="1027" y="389"/>
                  </a:lnTo>
                  <a:lnTo>
                    <a:pt x="957" y="421"/>
                  </a:lnTo>
                  <a:lnTo>
                    <a:pt x="890" y="456"/>
                  </a:lnTo>
                  <a:lnTo>
                    <a:pt x="825" y="496"/>
                  </a:lnTo>
                  <a:lnTo>
                    <a:pt x="763" y="541"/>
                  </a:lnTo>
                  <a:lnTo>
                    <a:pt x="702" y="589"/>
                  </a:lnTo>
                  <a:lnTo>
                    <a:pt x="646" y="642"/>
                  </a:lnTo>
                  <a:lnTo>
                    <a:pt x="591" y="700"/>
                  </a:lnTo>
                  <a:lnTo>
                    <a:pt x="541" y="762"/>
                  </a:lnTo>
                  <a:lnTo>
                    <a:pt x="496" y="825"/>
                  </a:lnTo>
                  <a:lnTo>
                    <a:pt x="455" y="891"/>
                  </a:lnTo>
                  <a:lnTo>
                    <a:pt x="420" y="958"/>
                  </a:lnTo>
                  <a:lnTo>
                    <a:pt x="388" y="1028"/>
                  </a:lnTo>
                  <a:lnTo>
                    <a:pt x="362" y="1099"/>
                  </a:lnTo>
                  <a:lnTo>
                    <a:pt x="341" y="1170"/>
                  </a:lnTo>
                  <a:lnTo>
                    <a:pt x="325" y="1244"/>
                  </a:lnTo>
                  <a:lnTo>
                    <a:pt x="312" y="1318"/>
                  </a:lnTo>
                  <a:lnTo>
                    <a:pt x="306" y="1392"/>
                  </a:lnTo>
                  <a:lnTo>
                    <a:pt x="303" y="1467"/>
                  </a:lnTo>
                  <a:lnTo>
                    <a:pt x="306" y="1541"/>
                  </a:lnTo>
                  <a:lnTo>
                    <a:pt x="312" y="1615"/>
                  </a:lnTo>
                  <a:lnTo>
                    <a:pt x="325" y="1689"/>
                  </a:lnTo>
                  <a:lnTo>
                    <a:pt x="341" y="1762"/>
                  </a:lnTo>
                  <a:lnTo>
                    <a:pt x="362" y="1835"/>
                  </a:lnTo>
                  <a:lnTo>
                    <a:pt x="388" y="1906"/>
                  </a:lnTo>
                  <a:lnTo>
                    <a:pt x="420" y="1974"/>
                  </a:lnTo>
                  <a:lnTo>
                    <a:pt x="455" y="2043"/>
                  </a:lnTo>
                  <a:lnTo>
                    <a:pt x="496" y="2108"/>
                  </a:lnTo>
                  <a:lnTo>
                    <a:pt x="541" y="2172"/>
                  </a:lnTo>
                  <a:lnTo>
                    <a:pt x="591" y="2232"/>
                  </a:lnTo>
                  <a:lnTo>
                    <a:pt x="646" y="2290"/>
                  </a:lnTo>
                  <a:lnTo>
                    <a:pt x="702" y="2343"/>
                  </a:lnTo>
                  <a:lnTo>
                    <a:pt x="763" y="2392"/>
                  </a:lnTo>
                  <a:lnTo>
                    <a:pt x="825" y="2437"/>
                  </a:lnTo>
                  <a:lnTo>
                    <a:pt x="890" y="2478"/>
                  </a:lnTo>
                  <a:lnTo>
                    <a:pt x="957" y="2513"/>
                  </a:lnTo>
                  <a:lnTo>
                    <a:pt x="1027" y="2544"/>
                  </a:lnTo>
                  <a:lnTo>
                    <a:pt x="1098" y="2570"/>
                  </a:lnTo>
                  <a:lnTo>
                    <a:pt x="1170" y="2593"/>
                  </a:lnTo>
                  <a:lnTo>
                    <a:pt x="1245" y="2610"/>
                  </a:lnTo>
                  <a:lnTo>
                    <a:pt x="1321" y="2622"/>
                  </a:lnTo>
                  <a:lnTo>
                    <a:pt x="1398" y="2629"/>
                  </a:lnTo>
                  <a:lnTo>
                    <a:pt x="1476" y="2633"/>
                  </a:lnTo>
                  <a:lnTo>
                    <a:pt x="1554" y="2629"/>
                  </a:lnTo>
                  <a:lnTo>
                    <a:pt x="1631" y="2622"/>
                  </a:lnTo>
                  <a:lnTo>
                    <a:pt x="1707" y="2610"/>
                  </a:lnTo>
                  <a:lnTo>
                    <a:pt x="1781" y="2593"/>
                  </a:lnTo>
                  <a:lnTo>
                    <a:pt x="1854" y="2570"/>
                  </a:lnTo>
                  <a:lnTo>
                    <a:pt x="1925" y="2544"/>
                  </a:lnTo>
                  <a:lnTo>
                    <a:pt x="1994" y="2513"/>
                  </a:lnTo>
                  <a:lnTo>
                    <a:pt x="2061" y="2477"/>
                  </a:lnTo>
                  <a:lnTo>
                    <a:pt x="2126" y="2437"/>
                  </a:lnTo>
                  <a:lnTo>
                    <a:pt x="2189" y="2392"/>
                  </a:lnTo>
                  <a:lnTo>
                    <a:pt x="2249" y="2343"/>
                  </a:lnTo>
                  <a:lnTo>
                    <a:pt x="2305" y="2290"/>
                  </a:lnTo>
                  <a:lnTo>
                    <a:pt x="2359" y="2234"/>
                  </a:lnTo>
                  <a:lnTo>
                    <a:pt x="2408" y="2175"/>
                  </a:lnTo>
                  <a:lnTo>
                    <a:pt x="2453" y="2113"/>
                  </a:lnTo>
                  <a:lnTo>
                    <a:pt x="2493" y="2048"/>
                  </a:lnTo>
                  <a:lnTo>
                    <a:pt x="2529" y="1982"/>
                  </a:lnTo>
                  <a:lnTo>
                    <a:pt x="2561" y="1913"/>
                  </a:lnTo>
                  <a:lnTo>
                    <a:pt x="2587" y="1842"/>
                  </a:lnTo>
                  <a:lnTo>
                    <a:pt x="2609" y="1769"/>
                  </a:lnTo>
                  <a:lnTo>
                    <a:pt x="2627" y="1696"/>
                  </a:lnTo>
                  <a:lnTo>
                    <a:pt x="2639" y="1621"/>
                  </a:lnTo>
                  <a:lnTo>
                    <a:pt x="2647" y="1544"/>
                  </a:lnTo>
                  <a:lnTo>
                    <a:pt x="2649" y="1467"/>
                  </a:lnTo>
                  <a:lnTo>
                    <a:pt x="2647" y="1389"/>
                  </a:lnTo>
                  <a:lnTo>
                    <a:pt x="2639" y="1313"/>
                  </a:lnTo>
                  <a:lnTo>
                    <a:pt x="2627" y="1237"/>
                  </a:lnTo>
                  <a:lnTo>
                    <a:pt x="2609" y="1163"/>
                  </a:lnTo>
                  <a:lnTo>
                    <a:pt x="2587" y="1091"/>
                  </a:lnTo>
                  <a:lnTo>
                    <a:pt x="2561" y="1021"/>
                  </a:lnTo>
                  <a:lnTo>
                    <a:pt x="2529" y="952"/>
                  </a:lnTo>
                  <a:lnTo>
                    <a:pt x="2493" y="884"/>
                  </a:lnTo>
                  <a:lnTo>
                    <a:pt x="2453" y="820"/>
                  </a:lnTo>
                  <a:lnTo>
                    <a:pt x="2408" y="759"/>
                  </a:lnTo>
                  <a:lnTo>
                    <a:pt x="2359" y="699"/>
                  </a:lnTo>
                  <a:lnTo>
                    <a:pt x="2305" y="642"/>
                  </a:lnTo>
                  <a:lnTo>
                    <a:pt x="2249" y="589"/>
                  </a:lnTo>
                  <a:lnTo>
                    <a:pt x="2189" y="541"/>
                  </a:lnTo>
                  <a:lnTo>
                    <a:pt x="2126" y="496"/>
                  </a:lnTo>
                  <a:lnTo>
                    <a:pt x="2061" y="456"/>
                  </a:lnTo>
                  <a:lnTo>
                    <a:pt x="1994" y="421"/>
                  </a:lnTo>
                  <a:lnTo>
                    <a:pt x="1925" y="389"/>
                  </a:lnTo>
                  <a:lnTo>
                    <a:pt x="1854" y="362"/>
                  </a:lnTo>
                  <a:lnTo>
                    <a:pt x="1781" y="340"/>
                  </a:lnTo>
                  <a:lnTo>
                    <a:pt x="1707" y="324"/>
                  </a:lnTo>
                  <a:lnTo>
                    <a:pt x="1631" y="311"/>
                  </a:lnTo>
                  <a:lnTo>
                    <a:pt x="1554" y="303"/>
                  </a:lnTo>
                  <a:lnTo>
                    <a:pt x="1476" y="301"/>
                  </a:lnTo>
                  <a:close/>
                  <a:moveTo>
                    <a:pt x="1476" y="0"/>
                  </a:moveTo>
                  <a:lnTo>
                    <a:pt x="1476" y="0"/>
                  </a:lnTo>
                  <a:lnTo>
                    <a:pt x="1566" y="2"/>
                  </a:lnTo>
                  <a:lnTo>
                    <a:pt x="1656" y="11"/>
                  </a:lnTo>
                  <a:lnTo>
                    <a:pt x="1744" y="24"/>
                  </a:lnTo>
                  <a:lnTo>
                    <a:pt x="1831" y="43"/>
                  </a:lnTo>
                  <a:lnTo>
                    <a:pt x="1916" y="66"/>
                  </a:lnTo>
                  <a:lnTo>
                    <a:pt x="2000" y="95"/>
                  </a:lnTo>
                  <a:lnTo>
                    <a:pt x="2081" y="128"/>
                  </a:lnTo>
                  <a:lnTo>
                    <a:pt x="2161" y="167"/>
                  </a:lnTo>
                  <a:lnTo>
                    <a:pt x="2238" y="210"/>
                  </a:lnTo>
                  <a:lnTo>
                    <a:pt x="2313" y="258"/>
                  </a:lnTo>
                  <a:lnTo>
                    <a:pt x="2385" y="311"/>
                  </a:lnTo>
                  <a:lnTo>
                    <a:pt x="2454" y="369"/>
                  </a:lnTo>
                  <a:lnTo>
                    <a:pt x="2520" y="430"/>
                  </a:lnTo>
                  <a:lnTo>
                    <a:pt x="2582" y="495"/>
                  </a:lnTo>
                  <a:lnTo>
                    <a:pt x="2639" y="564"/>
                  </a:lnTo>
                  <a:lnTo>
                    <a:pt x="2693" y="636"/>
                  </a:lnTo>
                  <a:lnTo>
                    <a:pt x="2741" y="710"/>
                  </a:lnTo>
                  <a:lnTo>
                    <a:pt x="2784" y="787"/>
                  </a:lnTo>
                  <a:lnTo>
                    <a:pt x="2823" y="865"/>
                  </a:lnTo>
                  <a:lnTo>
                    <a:pt x="2857" y="946"/>
                  </a:lnTo>
                  <a:lnTo>
                    <a:pt x="2885" y="1029"/>
                  </a:lnTo>
                  <a:lnTo>
                    <a:pt x="2909" y="1114"/>
                  </a:lnTo>
                  <a:lnTo>
                    <a:pt x="2928" y="1201"/>
                  </a:lnTo>
                  <a:lnTo>
                    <a:pt x="2941" y="1288"/>
                  </a:lnTo>
                  <a:lnTo>
                    <a:pt x="2949" y="1376"/>
                  </a:lnTo>
                  <a:lnTo>
                    <a:pt x="2952" y="1467"/>
                  </a:lnTo>
                  <a:lnTo>
                    <a:pt x="2949" y="1556"/>
                  </a:lnTo>
                  <a:lnTo>
                    <a:pt x="2941" y="1645"/>
                  </a:lnTo>
                  <a:lnTo>
                    <a:pt x="2928" y="1732"/>
                  </a:lnTo>
                  <a:lnTo>
                    <a:pt x="2909" y="1818"/>
                  </a:lnTo>
                  <a:lnTo>
                    <a:pt x="2885" y="1903"/>
                  </a:lnTo>
                  <a:lnTo>
                    <a:pt x="2857" y="1985"/>
                  </a:lnTo>
                  <a:lnTo>
                    <a:pt x="2823" y="2066"/>
                  </a:lnTo>
                  <a:lnTo>
                    <a:pt x="2785" y="2144"/>
                  </a:lnTo>
                  <a:lnTo>
                    <a:pt x="2741" y="2220"/>
                  </a:lnTo>
                  <a:lnTo>
                    <a:pt x="2693" y="2294"/>
                  </a:lnTo>
                  <a:lnTo>
                    <a:pt x="2640" y="2365"/>
                  </a:lnTo>
                  <a:lnTo>
                    <a:pt x="2583" y="2434"/>
                  </a:lnTo>
                  <a:lnTo>
                    <a:pt x="2654" y="2505"/>
                  </a:lnTo>
                  <a:lnTo>
                    <a:pt x="2681" y="2504"/>
                  </a:lnTo>
                  <a:lnTo>
                    <a:pt x="2707" y="2508"/>
                  </a:lnTo>
                  <a:lnTo>
                    <a:pt x="2733" y="2516"/>
                  </a:lnTo>
                  <a:lnTo>
                    <a:pt x="2756" y="2530"/>
                  </a:lnTo>
                  <a:lnTo>
                    <a:pt x="2778" y="2547"/>
                  </a:lnTo>
                  <a:lnTo>
                    <a:pt x="3286" y="3053"/>
                  </a:lnTo>
                  <a:lnTo>
                    <a:pt x="3303" y="3074"/>
                  </a:lnTo>
                  <a:lnTo>
                    <a:pt x="3317" y="3096"/>
                  </a:lnTo>
                  <a:lnTo>
                    <a:pt x="3325" y="3120"/>
                  </a:lnTo>
                  <a:lnTo>
                    <a:pt x="3330" y="3145"/>
                  </a:lnTo>
                  <a:lnTo>
                    <a:pt x="3330" y="3171"/>
                  </a:lnTo>
                  <a:lnTo>
                    <a:pt x="3325" y="3196"/>
                  </a:lnTo>
                  <a:lnTo>
                    <a:pt x="3317" y="3221"/>
                  </a:lnTo>
                  <a:lnTo>
                    <a:pt x="3303" y="3244"/>
                  </a:lnTo>
                  <a:lnTo>
                    <a:pt x="3286" y="3265"/>
                  </a:lnTo>
                  <a:lnTo>
                    <a:pt x="3268" y="3281"/>
                  </a:lnTo>
                  <a:lnTo>
                    <a:pt x="3247" y="3293"/>
                  </a:lnTo>
                  <a:lnTo>
                    <a:pt x="3225" y="3302"/>
                  </a:lnTo>
                  <a:lnTo>
                    <a:pt x="3203" y="3308"/>
                  </a:lnTo>
                  <a:lnTo>
                    <a:pt x="3180" y="3310"/>
                  </a:lnTo>
                  <a:lnTo>
                    <a:pt x="3156" y="3308"/>
                  </a:lnTo>
                  <a:lnTo>
                    <a:pt x="3134" y="3302"/>
                  </a:lnTo>
                  <a:lnTo>
                    <a:pt x="3112" y="3293"/>
                  </a:lnTo>
                  <a:lnTo>
                    <a:pt x="3091" y="3281"/>
                  </a:lnTo>
                  <a:lnTo>
                    <a:pt x="3072" y="3265"/>
                  </a:lnTo>
                  <a:lnTo>
                    <a:pt x="2564" y="2759"/>
                  </a:lnTo>
                  <a:lnTo>
                    <a:pt x="2545" y="2739"/>
                  </a:lnTo>
                  <a:lnTo>
                    <a:pt x="2533" y="2715"/>
                  </a:lnTo>
                  <a:lnTo>
                    <a:pt x="2524" y="2690"/>
                  </a:lnTo>
                  <a:lnTo>
                    <a:pt x="2520" y="2664"/>
                  </a:lnTo>
                  <a:lnTo>
                    <a:pt x="2521" y="2638"/>
                  </a:lnTo>
                  <a:lnTo>
                    <a:pt x="2450" y="2567"/>
                  </a:lnTo>
                  <a:lnTo>
                    <a:pt x="2381" y="2623"/>
                  </a:lnTo>
                  <a:lnTo>
                    <a:pt x="2309" y="2676"/>
                  </a:lnTo>
                  <a:lnTo>
                    <a:pt x="2234" y="2723"/>
                  </a:lnTo>
                  <a:lnTo>
                    <a:pt x="2158" y="2767"/>
                  </a:lnTo>
                  <a:lnTo>
                    <a:pt x="2078" y="2805"/>
                  </a:lnTo>
                  <a:lnTo>
                    <a:pt x="1998" y="2839"/>
                  </a:lnTo>
                  <a:lnTo>
                    <a:pt x="1914" y="2867"/>
                  </a:lnTo>
                  <a:lnTo>
                    <a:pt x="1829" y="2891"/>
                  </a:lnTo>
                  <a:lnTo>
                    <a:pt x="1743" y="2909"/>
                  </a:lnTo>
                  <a:lnTo>
                    <a:pt x="1655" y="2923"/>
                  </a:lnTo>
                  <a:lnTo>
                    <a:pt x="1566" y="2930"/>
                  </a:lnTo>
                  <a:lnTo>
                    <a:pt x="1476" y="2933"/>
                  </a:lnTo>
                  <a:lnTo>
                    <a:pt x="1385" y="2930"/>
                  </a:lnTo>
                  <a:lnTo>
                    <a:pt x="1296" y="2923"/>
                  </a:lnTo>
                  <a:lnTo>
                    <a:pt x="1207" y="2909"/>
                  </a:lnTo>
                  <a:lnTo>
                    <a:pt x="1120" y="2891"/>
                  </a:lnTo>
                  <a:lnTo>
                    <a:pt x="1035" y="2867"/>
                  </a:lnTo>
                  <a:lnTo>
                    <a:pt x="952" y="2839"/>
                  </a:lnTo>
                  <a:lnTo>
                    <a:pt x="870" y="2804"/>
                  </a:lnTo>
                  <a:lnTo>
                    <a:pt x="790" y="2767"/>
                  </a:lnTo>
                  <a:lnTo>
                    <a:pt x="714" y="2723"/>
                  </a:lnTo>
                  <a:lnTo>
                    <a:pt x="639" y="2675"/>
                  </a:lnTo>
                  <a:lnTo>
                    <a:pt x="567" y="2622"/>
                  </a:lnTo>
                  <a:lnTo>
                    <a:pt x="498" y="2565"/>
                  </a:lnTo>
                  <a:lnTo>
                    <a:pt x="432" y="2504"/>
                  </a:lnTo>
                  <a:lnTo>
                    <a:pt x="368" y="2436"/>
                  </a:lnTo>
                  <a:lnTo>
                    <a:pt x="310" y="2365"/>
                  </a:lnTo>
                  <a:lnTo>
                    <a:pt x="255" y="2293"/>
                  </a:lnTo>
                  <a:lnTo>
                    <a:pt x="207" y="2217"/>
                  </a:lnTo>
                  <a:lnTo>
                    <a:pt x="164" y="2139"/>
                  </a:lnTo>
                  <a:lnTo>
                    <a:pt x="126" y="2060"/>
                  </a:lnTo>
                  <a:lnTo>
                    <a:pt x="92" y="1977"/>
                  </a:lnTo>
                  <a:lnTo>
                    <a:pt x="64" y="1895"/>
                  </a:lnTo>
                  <a:lnTo>
                    <a:pt x="41" y="1811"/>
                  </a:lnTo>
                  <a:lnTo>
                    <a:pt x="23" y="1726"/>
                  </a:lnTo>
                  <a:lnTo>
                    <a:pt x="10" y="1639"/>
                  </a:lnTo>
                  <a:lnTo>
                    <a:pt x="3" y="1553"/>
                  </a:lnTo>
                  <a:lnTo>
                    <a:pt x="0" y="1467"/>
                  </a:lnTo>
                  <a:lnTo>
                    <a:pt x="3" y="1380"/>
                  </a:lnTo>
                  <a:lnTo>
                    <a:pt x="10" y="1294"/>
                  </a:lnTo>
                  <a:lnTo>
                    <a:pt x="23" y="1208"/>
                  </a:lnTo>
                  <a:lnTo>
                    <a:pt x="41" y="1123"/>
                  </a:lnTo>
                  <a:lnTo>
                    <a:pt x="64" y="1038"/>
                  </a:lnTo>
                  <a:lnTo>
                    <a:pt x="92" y="955"/>
                  </a:lnTo>
                  <a:lnTo>
                    <a:pt x="126" y="874"/>
                  </a:lnTo>
                  <a:lnTo>
                    <a:pt x="164" y="794"/>
                  </a:lnTo>
                  <a:lnTo>
                    <a:pt x="207" y="717"/>
                  </a:lnTo>
                  <a:lnTo>
                    <a:pt x="255" y="641"/>
                  </a:lnTo>
                  <a:lnTo>
                    <a:pt x="310" y="568"/>
                  </a:lnTo>
                  <a:lnTo>
                    <a:pt x="368" y="497"/>
                  </a:lnTo>
                  <a:lnTo>
                    <a:pt x="432" y="430"/>
                  </a:lnTo>
                  <a:lnTo>
                    <a:pt x="498" y="369"/>
                  </a:lnTo>
                  <a:lnTo>
                    <a:pt x="567" y="311"/>
                  </a:lnTo>
                  <a:lnTo>
                    <a:pt x="639" y="258"/>
                  </a:lnTo>
                  <a:lnTo>
                    <a:pt x="714" y="210"/>
                  </a:lnTo>
                  <a:lnTo>
                    <a:pt x="790" y="167"/>
                  </a:lnTo>
                  <a:lnTo>
                    <a:pt x="870" y="128"/>
                  </a:lnTo>
                  <a:lnTo>
                    <a:pt x="952" y="95"/>
                  </a:lnTo>
                  <a:lnTo>
                    <a:pt x="1035" y="66"/>
                  </a:lnTo>
                  <a:lnTo>
                    <a:pt x="1120" y="43"/>
                  </a:lnTo>
                  <a:lnTo>
                    <a:pt x="1207" y="24"/>
                  </a:lnTo>
                  <a:lnTo>
                    <a:pt x="1296" y="11"/>
                  </a:lnTo>
                  <a:lnTo>
                    <a:pt x="1385" y="2"/>
                  </a:lnTo>
                  <a:lnTo>
                    <a:pt x="14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7" name="Freeform 206"/>
            <p:cNvSpPr>
              <a:spLocks/>
            </p:cNvSpPr>
            <p:nvPr/>
          </p:nvSpPr>
          <p:spPr bwMode="auto">
            <a:xfrm>
              <a:off x="5744" y="3878"/>
              <a:ext cx="97" cy="82"/>
            </a:xfrm>
            <a:custGeom>
              <a:avLst/>
              <a:gdLst>
                <a:gd name="T0" fmla="*/ 531 w 1060"/>
                <a:gd name="T1" fmla="*/ 0 h 902"/>
                <a:gd name="T2" fmla="*/ 548 w 1060"/>
                <a:gd name="T3" fmla="*/ 2 h 902"/>
                <a:gd name="T4" fmla="*/ 565 w 1060"/>
                <a:gd name="T5" fmla="*/ 7 h 902"/>
                <a:gd name="T6" fmla="*/ 579 w 1060"/>
                <a:gd name="T7" fmla="*/ 17 h 902"/>
                <a:gd name="T8" fmla="*/ 1033 w 1060"/>
                <a:gd name="T9" fmla="*/ 393 h 902"/>
                <a:gd name="T10" fmla="*/ 1044 w 1060"/>
                <a:gd name="T11" fmla="*/ 404 h 902"/>
                <a:gd name="T12" fmla="*/ 1053 w 1060"/>
                <a:gd name="T13" fmla="*/ 419 h 902"/>
                <a:gd name="T14" fmla="*/ 1059 w 1060"/>
                <a:gd name="T15" fmla="*/ 435 h 902"/>
                <a:gd name="T16" fmla="*/ 1060 w 1060"/>
                <a:gd name="T17" fmla="*/ 451 h 902"/>
                <a:gd name="T18" fmla="*/ 1059 w 1060"/>
                <a:gd name="T19" fmla="*/ 467 h 902"/>
                <a:gd name="T20" fmla="*/ 1053 w 1060"/>
                <a:gd name="T21" fmla="*/ 482 h 902"/>
                <a:gd name="T22" fmla="*/ 1044 w 1060"/>
                <a:gd name="T23" fmla="*/ 497 h 902"/>
                <a:gd name="T24" fmla="*/ 1033 w 1060"/>
                <a:gd name="T25" fmla="*/ 508 h 902"/>
                <a:gd name="T26" fmla="*/ 579 w 1060"/>
                <a:gd name="T27" fmla="*/ 884 h 902"/>
                <a:gd name="T28" fmla="*/ 564 w 1060"/>
                <a:gd name="T29" fmla="*/ 894 h 902"/>
                <a:gd name="T30" fmla="*/ 548 w 1060"/>
                <a:gd name="T31" fmla="*/ 899 h 902"/>
                <a:gd name="T32" fmla="*/ 530 w 1060"/>
                <a:gd name="T33" fmla="*/ 902 h 902"/>
                <a:gd name="T34" fmla="*/ 514 w 1060"/>
                <a:gd name="T35" fmla="*/ 899 h 902"/>
                <a:gd name="T36" fmla="*/ 499 w 1060"/>
                <a:gd name="T37" fmla="*/ 894 h 902"/>
                <a:gd name="T38" fmla="*/ 483 w 1060"/>
                <a:gd name="T39" fmla="*/ 885 h 902"/>
                <a:gd name="T40" fmla="*/ 472 w 1060"/>
                <a:gd name="T41" fmla="*/ 873 h 902"/>
                <a:gd name="T42" fmla="*/ 462 w 1060"/>
                <a:gd name="T43" fmla="*/ 859 h 902"/>
                <a:gd name="T44" fmla="*/ 457 w 1060"/>
                <a:gd name="T45" fmla="*/ 843 h 902"/>
                <a:gd name="T46" fmla="*/ 455 w 1060"/>
                <a:gd name="T47" fmla="*/ 827 h 902"/>
                <a:gd name="T48" fmla="*/ 455 w 1060"/>
                <a:gd name="T49" fmla="*/ 668 h 902"/>
                <a:gd name="T50" fmla="*/ 76 w 1060"/>
                <a:gd name="T51" fmla="*/ 668 h 902"/>
                <a:gd name="T52" fmla="*/ 56 w 1060"/>
                <a:gd name="T53" fmla="*/ 664 h 902"/>
                <a:gd name="T54" fmla="*/ 38 w 1060"/>
                <a:gd name="T55" fmla="*/ 657 h 902"/>
                <a:gd name="T56" fmla="*/ 22 w 1060"/>
                <a:gd name="T57" fmla="*/ 646 h 902"/>
                <a:gd name="T58" fmla="*/ 11 w 1060"/>
                <a:gd name="T59" fmla="*/ 630 h 902"/>
                <a:gd name="T60" fmla="*/ 2 w 1060"/>
                <a:gd name="T61" fmla="*/ 612 h 902"/>
                <a:gd name="T62" fmla="*/ 0 w 1060"/>
                <a:gd name="T63" fmla="*/ 592 h 902"/>
                <a:gd name="T64" fmla="*/ 0 w 1060"/>
                <a:gd name="T65" fmla="*/ 309 h 902"/>
                <a:gd name="T66" fmla="*/ 2 w 1060"/>
                <a:gd name="T67" fmla="*/ 288 h 902"/>
                <a:gd name="T68" fmla="*/ 11 w 1060"/>
                <a:gd name="T69" fmla="*/ 271 h 902"/>
                <a:gd name="T70" fmla="*/ 22 w 1060"/>
                <a:gd name="T71" fmla="*/ 256 h 902"/>
                <a:gd name="T72" fmla="*/ 38 w 1060"/>
                <a:gd name="T73" fmla="*/ 244 h 902"/>
                <a:gd name="T74" fmla="*/ 56 w 1060"/>
                <a:gd name="T75" fmla="*/ 236 h 902"/>
                <a:gd name="T76" fmla="*/ 76 w 1060"/>
                <a:gd name="T77" fmla="*/ 234 h 902"/>
                <a:gd name="T78" fmla="*/ 455 w 1060"/>
                <a:gd name="T79" fmla="*/ 234 h 902"/>
                <a:gd name="T80" fmla="*/ 455 w 1060"/>
                <a:gd name="T81" fmla="*/ 75 h 902"/>
                <a:gd name="T82" fmla="*/ 457 w 1060"/>
                <a:gd name="T83" fmla="*/ 57 h 902"/>
                <a:gd name="T84" fmla="*/ 462 w 1060"/>
                <a:gd name="T85" fmla="*/ 41 h 902"/>
                <a:gd name="T86" fmla="*/ 472 w 1060"/>
                <a:gd name="T87" fmla="*/ 28 h 902"/>
                <a:gd name="T88" fmla="*/ 483 w 1060"/>
                <a:gd name="T89" fmla="*/ 15 h 902"/>
                <a:gd name="T90" fmla="*/ 499 w 1060"/>
                <a:gd name="T91" fmla="*/ 6 h 902"/>
                <a:gd name="T92" fmla="*/ 514 w 1060"/>
                <a:gd name="T93" fmla="*/ 1 h 902"/>
                <a:gd name="T94" fmla="*/ 531 w 1060"/>
                <a:gd name="T95"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60" h="902">
                  <a:moveTo>
                    <a:pt x="531" y="0"/>
                  </a:moveTo>
                  <a:lnTo>
                    <a:pt x="548" y="2"/>
                  </a:lnTo>
                  <a:lnTo>
                    <a:pt x="565" y="7"/>
                  </a:lnTo>
                  <a:lnTo>
                    <a:pt x="579" y="17"/>
                  </a:lnTo>
                  <a:lnTo>
                    <a:pt x="1033" y="393"/>
                  </a:lnTo>
                  <a:lnTo>
                    <a:pt x="1044" y="404"/>
                  </a:lnTo>
                  <a:lnTo>
                    <a:pt x="1053" y="419"/>
                  </a:lnTo>
                  <a:lnTo>
                    <a:pt x="1059" y="435"/>
                  </a:lnTo>
                  <a:lnTo>
                    <a:pt x="1060" y="451"/>
                  </a:lnTo>
                  <a:lnTo>
                    <a:pt x="1059" y="467"/>
                  </a:lnTo>
                  <a:lnTo>
                    <a:pt x="1053" y="482"/>
                  </a:lnTo>
                  <a:lnTo>
                    <a:pt x="1044" y="497"/>
                  </a:lnTo>
                  <a:lnTo>
                    <a:pt x="1033" y="508"/>
                  </a:lnTo>
                  <a:lnTo>
                    <a:pt x="579" y="884"/>
                  </a:lnTo>
                  <a:lnTo>
                    <a:pt x="564" y="894"/>
                  </a:lnTo>
                  <a:lnTo>
                    <a:pt x="548" y="899"/>
                  </a:lnTo>
                  <a:lnTo>
                    <a:pt x="530" y="902"/>
                  </a:lnTo>
                  <a:lnTo>
                    <a:pt x="514" y="899"/>
                  </a:lnTo>
                  <a:lnTo>
                    <a:pt x="499" y="894"/>
                  </a:lnTo>
                  <a:lnTo>
                    <a:pt x="483" y="885"/>
                  </a:lnTo>
                  <a:lnTo>
                    <a:pt x="472" y="873"/>
                  </a:lnTo>
                  <a:lnTo>
                    <a:pt x="462" y="859"/>
                  </a:lnTo>
                  <a:lnTo>
                    <a:pt x="457" y="843"/>
                  </a:lnTo>
                  <a:lnTo>
                    <a:pt x="455" y="827"/>
                  </a:lnTo>
                  <a:lnTo>
                    <a:pt x="455" y="668"/>
                  </a:lnTo>
                  <a:lnTo>
                    <a:pt x="76" y="668"/>
                  </a:lnTo>
                  <a:lnTo>
                    <a:pt x="56" y="664"/>
                  </a:lnTo>
                  <a:lnTo>
                    <a:pt x="38" y="657"/>
                  </a:lnTo>
                  <a:lnTo>
                    <a:pt x="22" y="646"/>
                  </a:lnTo>
                  <a:lnTo>
                    <a:pt x="11" y="630"/>
                  </a:lnTo>
                  <a:lnTo>
                    <a:pt x="2" y="612"/>
                  </a:lnTo>
                  <a:lnTo>
                    <a:pt x="0" y="592"/>
                  </a:lnTo>
                  <a:lnTo>
                    <a:pt x="0" y="309"/>
                  </a:lnTo>
                  <a:lnTo>
                    <a:pt x="2" y="288"/>
                  </a:lnTo>
                  <a:lnTo>
                    <a:pt x="11" y="271"/>
                  </a:lnTo>
                  <a:lnTo>
                    <a:pt x="22" y="256"/>
                  </a:lnTo>
                  <a:lnTo>
                    <a:pt x="38" y="244"/>
                  </a:lnTo>
                  <a:lnTo>
                    <a:pt x="56" y="236"/>
                  </a:lnTo>
                  <a:lnTo>
                    <a:pt x="76" y="234"/>
                  </a:lnTo>
                  <a:lnTo>
                    <a:pt x="455" y="234"/>
                  </a:lnTo>
                  <a:lnTo>
                    <a:pt x="455" y="75"/>
                  </a:lnTo>
                  <a:lnTo>
                    <a:pt x="457" y="57"/>
                  </a:lnTo>
                  <a:lnTo>
                    <a:pt x="462" y="41"/>
                  </a:lnTo>
                  <a:lnTo>
                    <a:pt x="472" y="28"/>
                  </a:lnTo>
                  <a:lnTo>
                    <a:pt x="483" y="15"/>
                  </a:lnTo>
                  <a:lnTo>
                    <a:pt x="499" y="6"/>
                  </a:lnTo>
                  <a:lnTo>
                    <a:pt x="514" y="1"/>
                  </a:lnTo>
                  <a:lnTo>
                    <a:pt x="5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8" name="Freeform 207"/>
            <p:cNvSpPr>
              <a:spLocks/>
            </p:cNvSpPr>
            <p:nvPr/>
          </p:nvSpPr>
          <p:spPr bwMode="auto">
            <a:xfrm>
              <a:off x="5675" y="3809"/>
              <a:ext cx="97" cy="82"/>
            </a:xfrm>
            <a:custGeom>
              <a:avLst/>
              <a:gdLst>
                <a:gd name="T0" fmla="*/ 529 w 1060"/>
                <a:gd name="T1" fmla="*/ 0 h 902"/>
                <a:gd name="T2" fmla="*/ 546 w 1060"/>
                <a:gd name="T3" fmla="*/ 1 h 902"/>
                <a:gd name="T4" fmla="*/ 563 w 1060"/>
                <a:gd name="T5" fmla="*/ 6 h 902"/>
                <a:gd name="T6" fmla="*/ 577 w 1060"/>
                <a:gd name="T7" fmla="*/ 16 h 902"/>
                <a:gd name="T8" fmla="*/ 589 w 1060"/>
                <a:gd name="T9" fmla="*/ 28 h 902"/>
                <a:gd name="T10" fmla="*/ 598 w 1060"/>
                <a:gd name="T11" fmla="*/ 42 h 902"/>
                <a:gd name="T12" fmla="*/ 605 w 1060"/>
                <a:gd name="T13" fmla="*/ 58 h 902"/>
                <a:gd name="T14" fmla="*/ 606 w 1060"/>
                <a:gd name="T15" fmla="*/ 75 h 902"/>
                <a:gd name="T16" fmla="*/ 606 w 1060"/>
                <a:gd name="T17" fmla="*/ 234 h 902"/>
                <a:gd name="T18" fmla="*/ 985 w 1060"/>
                <a:gd name="T19" fmla="*/ 234 h 902"/>
                <a:gd name="T20" fmla="*/ 1004 w 1060"/>
                <a:gd name="T21" fmla="*/ 236 h 902"/>
                <a:gd name="T22" fmla="*/ 1022 w 1060"/>
                <a:gd name="T23" fmla="*/ 244 h 902"/>
                <a:gd name="T24" fmla="*/ 1038 w 1060"/>
                <a:gd name="T25" fmla="*/ 256 h 902"/>
                <a:gd name="T26" fmla="*/ 1049 w 1060"/>
                <a:gd name="T27" fmla="*/ 271 h 902"/>
                <a:gd name="T28" fmla="*/ 1058 w 1060"/>
                <a:gd name="T29" fmla="*/ 289 h 902"/>
                <a:gd name="T30" fmla="*/ 1060 w 1060"/>
                <a:gd name="T31" fmla="*/ 309 h 902"/>
                <a:gd name="T32" fmla="*/ 1060 w 1060"/>
                <a:gd name="T33" fmla="*/ 592 h 902"/>
                <a:gd name="T34" fmla="*/ 1058 w 1060"/>
                <a:gd name="T35" fmla="*/ 613 h 902"/>
                <a:gd name="T36" fmla="*/ 1049 w 1060"/>
                <a:gd name="T37" fmla="*/ 630 h 902"/>
                <a:gd name="T38" fmla="*/ 1038 w 1060"/>
                <a:gd name="T39" fmla="*/ 646 h 902"/>
                <a:gd name="T40" fmla="*/ 1022 w 1060"/>
                <a:gd name="T41" fmla="*/ 657 h 902"/>
                <a:gd name="T42" fmla="*/ 1004 w 1060"/>
                <a:gd name="T43" fmla="*/ 665 h 902"/>
                <a:gd name="T44" fmla="*/ 985 w 1060"/>
                <a:gd name="T45" fmla="*/ 668 h 902"/>
                <a:gd name="T46" fmla="*/ 606 w 1060"/>
                <a:gd name="T47" fmla="*/ 668 h 902"/>
                <a:gd name="T48" fmla="*/ 606 w 1060"/>
                <a:gd name="T49" fmla="*/ 827 h 902"/>
                <a:gd name="T50" fmla="*/ 605 w 1060"/>
                <a:gd name="T51" fmla="*/ 843 h 902"/>
                <a:gd name="T52" fmla="*/ 598 w 1060"/>
                <a:gd name="T53" fmla="*/ 860 h 902"/>
                <a:gd name="T54" fmla="*/ 589 w 1060"/>
                <a:gd name="T55" fmla="*/ 874 h 902"/>
                <a:gd name="T56" fmla="*/ 577 w 1060"/>
                <a:gd name="T57" fmla="*/ 886 h 902"/>
                <a:gd name="T58" fmla="*/ 563 w 1060"/>
                <a:gd name="T59" fmla="*/ 894 h 902"/>
                <a:gd name="T60" fmla="*/ 547 w 1060"/>
                <a:gd name="T61" fmla="*/ 901 h 902"/>
                <a:gd name="T62" fmla="*/ 530 w 1060"/>
                <a:gd name="T63" fmla="*/ 902 h 902"/>
                <a:gd name="T64" fmla="*/ 513 w 1060"/>
                <a:gd name="T65" fmla="*/ 900 h 902"/>
                <a:gd name="T66" fmla="*/ 497 w 1060"/>
                <a:gd name="T67" fmla="*/ 894 h 902"/>
                <a:gd name="T68" fmla="*/ 482 w 1060"/>
                <a:gd name="T69" fmla="*/ 884 h 902"/>
                <a:gd name="T70" fmla="*/ 28 w 1060"/>
                <a:gd name="T71" fmla="*/ 509 h 902"/>
                <a:gd name="T72" fmla="*/ 16 w 1060"/>
                <a:gd name="T73" fmla="*/ 496 h 902"/>
                <a:gd name="T74" fmla="*/ 8 w 1060"/>
                <a:gd name="T75" fmla="*/ 483 h 902"/>
                <a:gd name="T76" fmla="*/ 3 w 1060"/>
                <a:gd name="T77" fmla="*/ 467 h 902"/>
                <a:gd name="T78" fmla="*/ 0 w 1060"/>
                <a:gd name="T79" fmla="*/ 450 h 902"/>
                <a:gd name="T80" fmla="*/ 3 w 1060"/>
                <a:gd name="T81" fmla="*/ 435 h 902"/>
                <a:gd name="T82" fmla="*/ 8 w 1060"/>
                <a:gd name="T83" fmla="*/ 419 h 902"/>
                <a:gd name="T84" fmla="*/ 16 w 1060"/>
                <a:gd name="T85" fmla="*/ 405 h 902"/>
                <a:gd name="T86" fmla="*/ 28 w 1060"/>
                <a:gd name="T87" fmla="*/ 393 h 902"/>
                <a:gd name="T88" fmla="*/ 482 w 1060"/>
                <a:gd name="T89" fmla="*/ 17 h 902"/>
                <a:gd name="T90" fmla="*/ 497 w 1060"/>
                <a:gd name="T91" fmla="*/ 7 h 902"/>
                <a:gd name="T92" fmla="*/ 512 w 1060"/>
                <a:gd name="T93" fmla="*/ 2 h 902"/>
                <a:gd name="T94" fmla="*/ 529 w 1060"/>
                <a:gd name="T95"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60" h="902">
                  <a:moveTo>
                    <a:pt x="529" y="0"/>
                  </a:moveTo>
                  <a:lnTo>
                    <a:pt x="546" y="1"/>
                  </a:lnTo>
                  <a:lnTo>
                    <a:pt x="563" y="6"/>
                  </a:lnTo>
                  <a:lnTo>
                    <a:pt x="577" y="16"/>
                  </a:lnTo>
                  <a:lnTo>
                    <a:pt x="589" y="28"/>
                  </a:lnTo>
                  <a:lnTo>
                    <a:pt x="598" y="42"/>
                  </a:lnTo>
                  <a:lnTo>
                    <a:pt x="605" y="58"/>
                  </a:lnTo>
                  <a:lnTo>
                    <a:pt x="606" y="75"/>
                  </a:lnTo>
                  <a:lnTo>
                    <a:pt x="606" y="234"/>
                  </a:lnTo>
                  <a:lnTo>
                    <a:pt x="985" y="234"/>
                  </a:lnTo>
                  <a:lnTo>
                    <a:pt x="1004" y="236"/>
                  </a:lnTo>
                  <a:lnTo>
                    <a:pt x="1022" y="244"/>
                  </a:lnTo>
                  <a:lnTo>
                    <a:pt x="1038" y="256"/>
                  </a:lnTo>
                  <a:lnTo>
                    <a:pt x="1049" y="271"/>
                  </a:lnTo>
                  <a:lnTo>
                    <a:pt x="1058" y="289"/>
                  </a:lnTo>
                  <a:lnTo>
                    <a:pt x="1060" y="309"/>
                  </a:lnTo>
                  <a:lnTo>
                    <a:pt x="1060" y="592"/>
                  </a:lnTo>
                  <a:lnTo>
                    <a:pt x="1058" y="613"/>
                  </a:lnTo>
                  <a:lnTo>
                    <a:pt x="1049" y="630"/>
                  </a:lnTo>
                  <a:lnTo>
                    <a:pt x="1038" y="646"/>
                  </a:lnTo>
                  <a:lnTo>
                    <a:pt x="1022" y="657"/>
                  </a:lnTo>
                  <a:lnTo>
                    <a:pt x="1004" y="665"/>
                  </a:lnTo>
                  <a:lnTo>
                    <a:pt x="985" y="668"/>
                  </a:lnTo>
                  <a:lnTo>
                    <a:pt x="606" y="668"/>
                  </a:lnTo>
                  <a:lnTo>
                    <a:pt x="606" y="827"/>
                  </a:lnTo>
                  <a:lnTo>
                    <a:pt x="605" y="843"/>
                  </a:lnTo>
                  <a:lnTo>
                    <a:pt x="598" y="860"/>
                  </a:lnTo>
                  <a:lnTo>
                    <a:pt x="589" y="874"/>
                  </a:lnTo>
                  <a:lnTo>
                    <a:pt x="577" y="886"/>
                  </a:lnTo>
                  <a:lnTo>
                    <a:pt x="563" y="894"/>
                  </a:lnTo>
                  <a:lnTo>
                    <a:pt x="547" y="901"/>
                  </a:lnTo>
                  <a:lnTo>
                    <a:pt x="530" y="902"/>
                  </a:lnTo>
                  <a:lnTo>
                    <a:pt x="513" y="900"/>
                  </a:lnTo>
                  <a:lnTo>
                    <a:pt x="497" y="894"/>
                  </a:lnTo>
                  <a:lnTo>
                    <a:pt x="482" y="884"/>
                  </a:lnTo>
                  <a:lnTo>
                    <a:pt x="28" y="509"/>
                  </a:lnTo>
                  <a:lnTo>
                    <a:pt x="16" y="496"/>
                  </a:lnTo>
                  <a:lnTo>
                    <a:pt x="8" y="483"/>
                  </a:lnTo>
                  <a:lnTo>
                    <a:pt x="3" y="467"/>
                  </a:lnTo>
                  <a:lnTo>
                    <a:pt x="0" y="450"/>
                  </a:lnTo>
                  <a:lnTo>
                    <a:pt x="3" y="435"/>
                  </a:lnTo>
                  <a:lnTo>
                    <a:pt x="8" y="419"/>
                  </a:lnTo>
                  <a:lnTo>
                    <a:pt x="16" y="405"/>
                  </a:lnTo>
                  <a:lnTo>
                    <a:pt x="28" y="393"/>
                  </a:lnTo>
                  <a:lnTo>
                    <a:pt x="482" y="17"/>
                  </a:lnTo>
                  <a:lnTo>
                    <a:pt x="497" y="7"/>
                  </a:lnTo>
                  <a:lnTo>
                    <a:pt x="512" y="2"/>
                  </a:lnTo>
                  <a:lnTo>
                    <a:pt x="5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66" name="Group 218"/>
          <p:cNvGrpSpPr>
            <a:grpSpLocks noChangeAspect="1"/>
          </p:cNvGrpSpPr>
          <p:nvPr/>
        </p:nvGrpSpPr>
        <p:grpSpPr bwMode="auto">
          <a:xfrm>
            <a:off x="2985793" y="3577393"/>
            <a:ext cx="164078" cy="242540"/>
            <a:chOff x="3458" y="572"/>
            <a:chExt cx="2660" cy="3932"/>
          </a:xfrm>
          <a:solidFill>
            <a:schemeClr val="tx1">
              <a:lumMod val="65000"/>
              <a:lumOff val="35000"/>
            </a:schemeClr>
          </a:solidFill>
        </p:grpSpPr>
        <p:sp>
          <p:nvSpPr>
            <p:cNvPr id="269" name="Freeform 220"/>
            <p:cNvSpPr>
              <a:spLocks/>
            </p:cNvSpPr>
            <p:nvPr/>
          </p:nvSpPr>
          <p:spPr bwMode="auto">
            <a:xfrm>
              <a:off x="3458" y="2435"/>
              <a:ext cx="2660" cy="2069"/>
            </a:xfrm>
            <a:custGeom>
              <a:avLst/>
              <a:gdLst>
                <a:gd name="T0" fmla="*/ 331 w 2660"/>
                <a:gd name="T1" fmla="*/ 0 h 2069"/>
                <a:gd name="T2" fmla="*/ 346 w 2660"/>
                <a:gd name="T3" fmla="*/ 170 h 2069"/>
                <a:gd name="T4" fmla="*/ 388 w 2660"/>
                <a:gd name="T5" fmla="*/ 331 h 2069"/>
                <a:gd name="T6" fmla="*/ 454 w 2660"/>
                <a:gd name="T7" fmla="*/ 480 h 2069"/>
                <a:gd name="T8" fmla="*/ 544 w 2660"/>
                <a:gd name="T9" fmla="*/ 615 h 2069"/>
                <a:gd name="T10" fmla="*/ 654 w 2660"/>
                <a:gd name="T11" fmla="*/ 733 h 2069"/>
                <a:gd name="T12" fmla="*/ 781 w 2660"/>
                <a:gd name="T13" fmla="*/ 833 h 2069"/>
                <a:gd name="T14" fmla="*/ 923 w 2660"/>
                <a:gd name="T15" fmla="*/ 912 h 2069"/>
                <a:gd name="T16" fmla="*/ 1078 w 2660"/>
                <a:gd name="T17" fmla="*/ 966 h 2069"/>
                <a:gd name="T18" fmla="*/ 1244 w 2660"/>
                <a:gd name="T19" fmla="*/ 994 h 2069"/>
                <a:gd name="T20" fmla="*/ 1416 w 2660"/>
                <a:gd name="T21" fmla="*/ 994 h 2069"/>
                <a:gd name="T22" fmla="*/ 1582 w 2660"/>
                <a:gd name="T23" fmla="*/ 966 h 2069"/>
                <a:gd name="T24" fmla="*/ 1738 w 2660"/>
                <a:gd name="T25" fmla="*/ 912 h 2069"/>
                <a:gd name="T26" fmla="*/ 1880 w 2660"/>
                <a:gd name="T27" fmla="*/ 833 h 2069"/>
                <a:gd name="T28" fmla="*/ 2008 w 2660"/>
                <a:gd name="T29" fmla="*/ 733 h 2069"/>
                <a:gd name="T30" fmla="*/ 2116 w 2660"/>
                <a:gd name="T31" fmla="*/ 615 h 2069"/>
                <a:gd name="T32" fmla="*/ 2206 w 2660"/>
                <a:gd name="T33" fmla="*/ 480 h 2069"/>
                <a:gd name="T34" fmla="*/ 2272 w 2660"/>
                <a:gd name="T35" fmla="*/ 331 h 2069"/>
                <a:gd name="T36" fmla="*/ 2314 w 2660"/>
                <a:gd name="T37" fmla="*/ 170 h 2069"/>
                <a:gd name="T38" fmla="*/ 2330 w 2660"/>
                <a:gd name="T39" fmla="*/ 0 h 2069"/>
                <a:gd name="T40" fmla="*/ 2657 w 2660"/>
                <a:gd name="T41" fmla="*/ 100 h 2069"/>
                <a:gd name="T42" fmla="*/ 2628 w 2660"/>
                <a:gd name="T43" fmla="*/ 295 h 2069"/>
                <a:gd name="T44" fmla="*/ 2571 w 2660"/>
                <a:gd name="T45" fmla="*/ 480 h 2069"/>
                <a:gd name="T46" fmla="*/ 2490 w 2660"/>
                <a:gd name="T47" fmla="*/ 652 h 2069"/>
                <a:gd name="T48" fmla="*/ 2385 w 2660"/>
                <a:gd name="T49" fmla="*/ 809 h 2069"/>
                <a:gd name="T50" fmla="*/ 2259 w 2660"/>
                <a:gd name="T51" fmla="*/ 951 h 2069"/>
                <a:gd name="T52" fmla="*/ 2115 w 2660"/>
                <a:gd name="T53" fmla="*/ 1073 h 2069"/>
                <a:gd name="T54" fmla="*/ 1954 w 2660"/>
                <a:gd name="T55" fmla="*/ 1173 h 2069"/>
                <a:gd name="T56" fmla="*/ 1780 w 2660"/>
                <a:gd name="T57" fmla="*/ 1251 h 2069"/>
                <a:gd name="T58" fmla="*/ 1594 w 2660"/>
                <a:gd name="T59" fmla="*/ 1303 h 2069"/>
                <a:gd name="T60" fmla="*/ 1496 w 2660"/>
                <a:gd name="T61" fmla="*/ 2069 h 2069"/>
                <a:gd name="T62" fmla="*/ 1164 w 2660"/>
                <a:gd name="T63" fmla="*/ 1319 h 2069"/>
                <a:gd name="T64" fmla="*/ 973 w 2660"/>
                <a:gd name="T65" fmla="*/ 1281 h 2069"/>
                <a:gd name="T66" fmla="*/ 792 w 2660"/>
                <a:gd name="T67" fmla="*/ 1215 h 2069"/>
                <a:gd name="T68" fmla="*/ 624 w 2660"/>
                <a:gd name="T69" fmla="*/ 1126 h 2069"/>
                <a:gd name="T70" fmla="*/ 471 w 2660"/>
                <a:gd name="T71" fmla="*/ 1015 h 2069"/>
                <a:gd name="T72" fmla="*/ 336 w 2660"/>
                <a:gd name="T73" fmla="*/ 882 h 2069"/>
                <a:gd name="T74" fmla="*/ 222 w 2660"/>
                <a:gd name="T75" fmla="*/ 733 h 2069"/>
                <a:gd name="T76" fmla="*/ 127 w 2660"/>
                <a:gd name="T77" fmla="*/ 567 h 2069"/>
                <a:gd name="T78" fmla="*/ 58 w 2660"/>
                <a:gd name="T79" fmla="*/ 390 h 2069"/>
                <a:gd name="T80" fmla="*/ 15 w 2660"/>
                <a:gd name="T81" fmla="*/ 199 h 2069"/>
                <a:gd name="T82" fmla="*/ 0 w 2660"/>
                <a:gd name="T83" fmla="*/ 0 h 2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60" h="2069">
                  <a:moveTo>
                    <a:pt x="0" y="0"/>
                  </a:moveTo>
                  <a:lnTo>
                    <a:pt x="331" y="0"/>
                  </a:lnTo>
                  <a:lnTo>
                    <a:pt x="335" y="85"/>
                  </a:lnTo>
                  <a:lnTo>
                    <a:pt x="346" y="170"/>
                  </a:lnTo>
                  <a:lnTo>
                    <a:pt x="364" y="251"/>
                  </a:lnTo>
                  <a:lnTo>
                    <a:pt x="388" y="331"/>
                  </a:lnTo>
                  <a:lnTo>
                    <a:pt x="419" y="406"/>
                  </a:lnTo>
                  <a:lnTo>
                    <a:pt x="454" y="480"/>
                  </a:lnTo>
                  <a:lnTo>
                    <a:pt x="496" y="549"/>
                  </a:lnTo>
                  <a:lnTo>
                    <a:pt x="544" y="615"/>
                  </a:lnTo>
                  <a:lnTo>
                    <a:pt x="596" y="676"/>
                  </a:lnTo>
                  <a:lnTo>
                    <a:pt x="654" y="733"/>
                  </a:lnTo>
                  <a:lnTo>
                    <a:pt x="714" y="786"/>
                  </a:lnTo>
                  <a:lnTo>
                    <a:pt x="781" y="833"/>
                  </a:lnTo>
                  <a:lnTo>
                    <a:pt x="850" y="875"/>
                  </a:lnTo>
                  <a:lnTo>
                    <a:pt x="923" y="912"/>
                  </a:lnTo>
                  <a:lnTo>
                    <a:pt x="1000" y="942"/>
                  </a:lnTo>
                  <a:lnTo>
                    <a:pt x="1078" y="966"/>
                  </a:lnTo>
                  <a:lnTo>
                    <a:pt x="1161" y="984"/>
                  </a:lnTo>
                  <a:lnTo>
                    <a:pt x="1244" y="994"/>
                  </a:lnTo>
                  <a:lnTo>
                    <a:pt x="1330" y="998"/>
                  </a:lnTo>
                  <a:lnTo>
                    <a:pt x="1416" y="994"/>
                  </a:lnTo>
                  <a:lnTo>
                    <a:pt x="1501" y="984"/>
                  </a:lnTo>
                  <a:lnTo>
                    <a:pt x="1582" y="966"/>
                  </a:lnTo>
                  <a:lnTo>
                    <a:pt x="1662" y="942"/>
                  </a:lnTo>
                  <a:lnTo>
                    <a:pt x="1738" y="912"/>
                  </a:lnTo>
                  <a:lnTo>
                    <a:pt x="1811" y="875"/>
                  </a:lnTo>
                  <a:lnTo>
                    <a:pt x="1880" y="833"/>
                  </a:lnTo>
                  <a:lnTo>
                    <a:pt x="1946" y="786"/>
                  </a:lnTo>
                  <a:lnTo>
                    <a:pt x="2008" y="733"/>
                  </a:lnTo>
                  <a:lnTo>
                    <a:pt x="2064" y="676"/>
                  </a:lnTo>
                  <a:lnTo>
                    <a:pt x="2116" y="615"/>
                  </a:lnTo>
                  <a:lnTo>
                    <a:pt x="2164" y="549"/>
                  </a:lnTo>
                  <a:lnTo>
                    <a:pt x="2206" y="480"/>
                  </a:lnTo>
                  <a:lnTo>
                    <a:pt x="2243" y="406"/>
                  </a:lnTo>
                  <a:lnTo>
                    <a:pt x="2272" y="331"/>
                  </a:lnTo>
                  <a:lnTo>
                    <a:pt x="2298" y="251"/>
                  </a:lnTo>
                  <a:lnTo>
                    <a:pt x="2314" y="170"/>
                  </a:lnTo>
                  <a:lnTo>
                    <a:pt x="2325" y="85"/>
                  </a:lnTo>
                  <a:lnTo>
                    <a:pt x="2330" y="0"/>
                  </a:lnTo>
                  <a:lnTo>
                    <a:pt x="2660" y="0"/>
                  </a:lnTo>
                  <a:lnTo>
                    <a:pt x="2657" y="100"/>
                  </a:lnTo>
                  <a:lnTo>
                    <a:pt x="2646" y="199"/>
                  </a:lnTo>
                  <a:lnTo>
                    <a:pt x="2628" y="295"/>
                  </a:lnTo>
                  <a:lnTo>
                    <a:pt x="2603" y="390"/>
                  </a:lnTo>
                  <a:lnTo>
                    <a:pt x="2571" y="480"/>
                  </a:lnTo>
                  <a:lnTo>
                    <a:pt x="2533" y="567"/>
                  </a:lnTo>
                  <a:lnTo>
                    <a:pt x="2490" y="652"/>
                  </a:lnTo>
                  <a:lnTo>
                    <a:pt x="2440" y="733"/>
                  </a:lnTo>
                  <a:lnTo>
                    <a:pt x="2385" y="809"/>
                  </a:lnTo>
                  <a:lnTo>
                    <a:pt x="2324" y="882"/>
                  </a:lnTo>
                  <a:lnTo>
                    <a:pt x="2259" y="951"/>
                  </a:lnTo>
                  <a:lnTo>
                    <a:pt x="2189" y="1015"/>
                  </a:lnTo>
                  <a:lnTo>
                    <a:pt x="2115" y="1073"/>
                  </a:lnTo>
                  <a:lnTo>
                    <a:pt x="2036" y="1126"/>
                  </a:lnTo>
                  <a:lnTo>
                    <a:pt x="1954" y="1173"/>
                  </a:lnTo>
                  <a:lnTo>
                    <a:pt x="1869" y="1215"/>
                  </a:lnTo>
                  <a:lnTo>
                    <a:pt x="1780" y="1251"/>
                  </a:lnTo>
                  <a:lnTo>
                    <a:pt x="1688" y="1281"/>
                  </a:lnTo>
                  <a:lnTo>
                    <a:pt x="1594" y="1303"/>
                  </a:lnTo>
                  <a:lnTo>
                    <a:pt x="1496" y="1319"/>
                  </a:lnTo>
                  <a:lnTo>
                    <a:pt x="1496" y="2069"/>
                  </a:lnTo>
                  <a:lnTo>
                    <a:pt x="1164" y="2069"/>
                  </a:lnTo>
                  <a:lnTo>
                    <a:pt x="1164" y="1319"/>
                  </a:lnTo>
                  <a:lnTo>
                    <a:pt x="1068" y="1303"/>
                  </a:lnTo>
                  <a:lnTo>
                    <a:pt x="973" y="1281"/>
                  </a:lnTo>
                  <a:lnTo>
                    <a:pt x="880" y="1251"/>
                  </a:lnTo>
                  <a:lnTo>
                    <a:pt x="792" y="1215"/>
                  </a:lnTo>
                  <a:lnTo>
                    <a:pt x="706" y="1173"/>
                  </a:lnTo>
                  <a:lnTo>
                    <a:pt x="624" y="1126"/>
                  </a:lnTo>
                  <a:lnTo>
                    <a:pt x="546" y="1073"/>
                  </a:lnTo>
                  <a:lnTo>
                    <a:pt x="471" y="1015"/>
                  </a:lnTo>
                  <a:lnTo>
                    <a:pt x="402" y="951"/>
                  </a:lnTo>
                  <a:lnTo>
                    <a:pt x="336" y="882"/>
                  </a:lnTo>
                  <a:lnTo>
                    <a:pt x="277" y="809"/>
                  </a:lnTo>
                  <a:lnTo>
                    <a:pt x="222" y="733"/>
                  </a:lnTo>
                  <a:lnTo>
                    <a:pt x="172" y="652"/>
                  </a:lnTo>
                  <a:lnTo>
                    <a:pt x="127" y="567"/>
                  </a:lnTo>
                  <a:lnTo>
                    <a:pt x="89" y="480"/>
                  </a:lnTo>
                  <a:lnTo>
                    <a:pt x="58" y="390"/>
                  </a:lnTo>
                  <a:lnTo>
                    <a:pt x="33" y="295"/>
                  </a:lnTo>
                  <a:lnTo>
                    <a:pt x="15" y="199"/>
                  </a:lnTo>
                  <a:lnTo>
                    <a:pt x="3" y="10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0" name="Freeform 221"/>
            <p:cNvSpPr>
              <a:spLocks/>
            </p:cNvSpPr>
            <p:nvPr/>
          </p:nvSpPr>
          <p:spPr bwMode="auto">
            <a:xfrm>
              <a:off x="4162" y="572"/>
              <a:ext cx="1252" cy="2489"/>
            </a:xfrm>
            <a:custGeom>
              <a:avLst/>
              <a:gdLst>
                <a:gd name="T0" fmla="*/ 626 w 1252"/>
                <a:gd name="T1" fmla="*/ 0 h 2489"/>
                <a:gd name="T2" fmla="*/ 761 w 1252"/>
                <a:gd name="T3" fmla="*/ 14 h 2489"/>
                <a:gd name="T4" fmla="*/ 885 w 1252"/>
                <a:gd name="T5" fmla="*/ 56 h 2489"/>
                <a:gd name="T6" fmla="*/ 996 w 1252"/>
                <a:gd name="T7" fmla="*/ 121 h 2489"/>
                <a:gd name="T8" fmla="*/ 1091 w 1252"/>
                <a:gd name="T9" fmla="*/ 207 h 2489"/>
                <a:gd name="T10" fmla="*/ 1166 w 1252"/>
                <a:gd name="T11" fmla="*/ 310 h 2489"/>
                <a:gd name="T12" fmla="*/ 1220 w 1252"/>
                <a:gd name="T13" fmla="*/ 428 h 2489"/>
                <a:gd name="T14" fmla="*/ 1249 w 1252"/>
                <a:gd name="T15" fmla="*/ 558 h 2489"/>
                <a:gd name="T16" fmla="*/ 1252 w 1252"/>
                <a:gd name="T17" fmla="*/ 1863 h 2489"/>
                <a:gd name="T18" fmla="*/ 1238 w 1252"/>
                <a:gd name="T19" fmla="*/ 1997 h 2489"/>
                <a:gd name="T20" fmla="*/ 1196 w 1252"/>
                <a:gd name="T21" fmla="*/ 2121 h 2489"/>
                <a:gd name="T22" fmla="*/ 1132 w 1252"/>
                <a:gd name="T23" fmla="*/ 2232 h 2489"/>
                <a:gd name="T24" fmla="*/ 1046 w 1252"/>
                <a:gd name="T25" fmla="*/ 2328 h 2489"/>
                <a:gd name="T26" fmla="*/ 942 w 1252"/>
                <a:gd name="T27" fmla="*/ 2403 h 2489"/>
                <a:gd name="T28" fmla="*/ 824 w 1252"/>
                <a:gd name="T29" fmla="*/ 2457 h 2489"/>
                <a:gd name="T30" fmla="*/ 694 w 1252"/>
                <a:gd name="T31" fmla="*/ 2485 h 2489"/>
                <a:gd name="T32" fmla="*/ 626 w 1252"/>
                <a:gd name="T33" fmla="*/ 2489 h 2489"/>
                <a:gd name="T34" fmla="*/ 492 w 1252"/>
                <a:gd name="T35" fmla="*/ 2474 h 2489"/>
                <a:gd name="T36" fmla="*/ 368 w 1252"/>
                <a:gd name="T37" fmla="*/ 2433 h 2489"/>
                <a:gd name="T38" fmla="*/ 257 w 1252"/>
                <a:gd name="T39" fmla="*/ 2368 h 2489"/>
                <a:gd name="T40" fmla="*/ 162 w 1252"/>
                <a:gd name="T41" fmla="*/ 2282 h 2489"/>
                <a:gd name="T42" fmla="*/ 86 w 1252"/>
                <a:gd name="T43" fmla="*/ 2179 h 2489"/>
                <a:gd name="T44" fmla="*/ 32 w 1252"/>
                <a:gd name="T45" fmla="*/ 2061 h 2489"/>
                <a:gd name="T46" fmla="*/ 4 w 1252"/>
                <a:gd name="T47" fmla="*/ 1931 h 2489"/>
                <a:gd name="T48" fmla="*/ 0 w 1252"/>
                <a:gd name="T49" fmla="*/ 626 h 2489"/>
                <a:gd name="T50" fmla="*/ 15 w 1252"/>
                <a:gd name="T51" fmla="*/ 492 h 2489"/>
                <a:gd name="T52" fmla="*/ 56 w 1252"/>
                <a:gd name="T53" fmla="*/ 367 h 2489"/>
                <a:gd name="T54" fmla="*/ 121 w 1252"/>
                <a:gd name="T55" fmla="*/ 256 h 2489"/>
                <a:gd name="T56" fmla="*/ 207 w 1252"/>
                <a:gd name="T57" fmla="*/ 162 h 2489"/>
                <a:gd name="T58" fmla="*/ 311 w 1252"/>
                <a:gd name="T59" fmla="*/ 85 h 2489"/>
                <a:gd name="T60" fmla="*/ 429 w 1252"/>
                <a:gd name="T61" fmla="*/ 32 h 2489"/>
                <a:gd name="T62" fmla="*/ 558 w 1252"/>
                <a:gd name="T63" fmla="*/ 3 h 2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52" h="2489">
                  <a:moveTo>
                    <a:pt x="626" y="0"/>
                  </a:moveTo>
                  <a:lnTo>
                    <a:pt x="626" y="0"/>
                  </a:lnTo>
                  <a:lnTo>
                    <a:pt x="694" y="3"/>
                  </a:lnTo>
                  <a:lnTo>
                    <a:pt x="761" y="14"/>
                  </a:lnTo>
                  <a:lnTo>
                    <a:pt x="824" y="32"/>
                  </a:lnTo>
                  <a:lnTo>
                    <a:pt x="885" y="56"/>
                  </a:lnTo>
                  <a:lnTo>
                    <a:pt x="942" y="85"/>
                  </a:lnTo>
                  <a:lnTo>
                    <a:pt x="996" y="121"/>
                  </a:lnTo>
                  <a:lnTo>
                    <a:pt x="1046" y="162"/>
                  </a:lnTo>
                  <a:lnTo>
                    <a:pt x="1091" y="207"/>
                  </a:lnTo>
                  <a:lnTo>
                    <a:pt x="1132" y="256"/>
                  </a:lnTo>
                  <a:lnTo>
                    <a:pt x="1166" y="310"/>
                  </a:lnTo>
                  <a:lnTo>
                    <a:pt x="1196" y="367"/>
                  </a:lnTo>
                  <a:lnTo>
                    <a:pt x="1220" y="428"/>
                  </a:lnTo>
                  <a:lnTo>
                    <a:pt x="1238" y="492"/>
                  </a:lnTo>
                  <a:lnTo>
                    <a:pt x="1249" y="558"/>
                  </a:lnTo>
                  <a:lnTo>
                    <a:pt x="1252" y="626"/>
                  </a:lnTo>
                  <a:lnTo>
                    <a:pt x="1252" y="1863"/>
                  </a:lnTo>
                  <a:lnTo>
                    <a:pt x="1249" y="1931"/>
                  </a:lnTo>
                  <a:lnTo>
                    <a:pt x="1238" y="1997"/>
                  </a:lnTo>
                  <a:lnTo>
                    <a:pt x="1220" y="2061"/>
                  </a:lnTo>
                  <a:lnTo>
                    <a:pt x="1196" y="2121"/>
                  </a:lnTo>
                  <a:lnTo>
                    <a:pt x="1166" y="2179"/>
                  </a:lnTo>
                  <a:lnTo>
                    <a:pt x="1132" y="2232"/>
                  </a:lnTo>
                  <a:lnTo>
                    <a:pt x="1091" y="2282"/>
                  </a:lnTo>
                  <a:lnTo>
                    <a:pt x="1046" y="2328"/>
                  </a:lnTo>
                  <a:lnTo>
                    <a:pt x="996" y="2368"/>
                  </a:lnTo>
                  <a:lnTo>
                    <a:pt x="942" y="2403"/>
                  </a:lnTo>
                  <a:lnTo>
                    <a:pt x="885" y="2433"/>
                  </a:lnTo>
                  <a:lnTo>
                    <a:pt x="824" y="2457"/>
                  </a:lnTo>
                  <a:lnTo>
                    <a:pt x="761" y="2474"/>
                  </a:lnTo>
                  <a:lnTo>
                    <a:pt x="694" y="2485"/>
                  </a:lnTo>
                  <a:lnTo>
                    <a:pt x="626" y="2489"/>
                  </a:lnTo>
                  <a:lnTo>
                    <a:pt x="626" y="2489"/>
                  </a:lnTo>
                  <a:lnTo>
                    <a:pt x="558" y="2485"/>
                  </a:lnTo>
                  <a:lnTo>
                    <a:pt x="492" y="2474"/>
                  </a:lnTo>
                  <a:lnTo>
                    <a:pt x="429" y="2457"/>
                  </a:lnTo>
                  <a:lnTo>
                    <a:pt x="368" y="2433"/>
                  </a:lnTo>
                  <a:lnTo>
                    <a:pt x="311" y="2403"/>
                  </a:lnTo>
                  <a:lnTo>
                    <a:pt x="257" y="2368"/>
                  </a:lnTo>
                  <a:lnTo>
                    <a:pt x="207" y="2328"/>
                  </a:lnTo>
                  <a:lnTo>
                    <a:pt x="162" y="2282"/>
                  </a:lnTo>
                  <a:lnTo>
                    <a:pt x="121" y="2232"/>
                  </a:lnTo>
                  <a:lnTo>
                    <a:pt x="86" y="2179"/>
                  </a:lnTo>
                  <a:lnTo>
                    <a:pt x="56" y="2121"/>
                  </a:lnTo>
                  <a:lnTo>
                    <a:pt x="32" y="2061"/>
                  </a:lnTo>
                  <a:lnTo>
                    <a:pt x="15" y="1997"/>
                  </a:lnTo>
                  <a:lnTo>
                    <a:pt x="4" y="1931"/>
                  </a:lnTo>
                  <a:lnTo>
                    <a:pt x="0" y="1863"/>
                  </a:lnTo>
                  <a:lnTo>
                    <a:pt x="0" y="626"/>
                  </a:lnTo>
                  <a:lnTo>
                    <a:pt x="4" y="558"/>
                  </a:lnTo>
                  <a:lnTo>
                    <a:pt x="15" y="492"/>
                  </a:lnTo>
                  <a:lnTo>
                    <a:pt x="32" y="428"/>
                  </a:lnTo>
                  <a:lnTo>
                    <a:pt x="56" y="367"/>
                  </a:lnTo>
                  <a:lnTo>
                    <a:pt x="86" y="310"/>
                  </a:lnTo>
                  <a:lnTo>
                    <a:pt x="121" y="256"/>
                  </a:lnTo>
                  <a:lnTo>
                    <a:pt x="162" y="207"/>
                  </a:lnTo>
                  <a:lnTo>
                    <a:pt x="207" y="162"/>
                  </a:lnTo>
                  <a:lnTo>
                    <a:pt x="257" y="121"/>
                  </a:lnTo>
                  <a:lnTo>
                    <a:pt x="311" y="85"/>
                  </a:lnTo>
                  <a:lnTo>
                    <a:pt x="368" y="56"/>
                  </a:lnTo>
                  <a:lnTo>
                    <a:pt x="429" y="32"/>
                  </a:lnTo>
                  <a:lnTo>
                    <a:pt x="492" y="14"/>
                  </a:lnTo>
                  <a:lnTo>
                    <a:pt x="558" y="3"/>
                  </a:lnTo>
                  <a:lnTo>
                    <a:pt x="6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96" name="Group 241"/>
          <p:cNvGrpSpPr>
            <a:grpSpLocks noChangeAspect="1"/>
          </p:cNvGrpSpPr>
          <p:nvPr/>
        </p:nvGrpSpPr>
        <p:grpSpPr bwMode="auto">
          <a:xfrm>
            <a:off x="6316223" y="3534829"/>
            <a:ext cx="223526" cy="327669"/>
            <a:chOff x="6297" y="3404"/>
            <a:chExt cx="264" cy="387"/>
          </a:xfrm>
          <a:solidFill>
            <a:schemeClr val="tx1">
              <a:lumMod val="65000"/>
              <a:lumOff val="35000"/>
            </a:schemeClr>
          </a:solidFill>
        </p:grpSpPr>
        <p:sp>
          <p:nvSpPr>
            <p:cNvPr id="299" name="Freeform 243"/>
            <p:cNvSpPr>
              <a:spLocks/>
            </p:cNvSpPr>
            <p:nvPr/>
          </p:nvSpPr>
          <p:spPr bwMode="auto">
            <a:xfrm>
              <a:off x="6320" y="3404"/>
              <a:ext cx="73" cy="75"/>
            </a:xfrm>
            <a:custGeom>
              <a:avLst/>
              <a:gdLst>
                <a:gd name="T0" fmla="*/ 331 w 661"/>
                <a:gd name="T1" fmla="*/ 0 h 670"/>
                <a:gd name="T2" fmla="*/ 376 w 661"/>
                <a:gd name="T3" fmla="*/ 2 h 670"/>
                <a:gd name="T4" fmla="*/ 419 w 661"/>
                <a:gd name="T5" fmla="*/ 12 h 670"/>
                <a:gd name="T6" fmla="*/ 460 w 661"/>
                <a:gd name="T7" fmla="*/ 26 h 670"/>
                <a:gd name="T8" fmla="*/ 498 w 661"/>
                <a:gd name="T9" fmla="*/ 45 h 670"/>
                <a:gd name="T10" fmla="*/ 533 w 661"/>
                <a:gd name="T11" fmla="*/ 69 h 670"/>
                <a:gd name="T12" fmla="*/ 565 w 661"/>
                <a:gd name="T13" fmla="*/ 97 h 670"/>
                <a:gd name="T14" fmla="*/ 593 w 661"/>
                <a:gd name="T15" fmla="*/ 130 h 670"/>
                <a:gd name="T16" fmla="*/ 617 w 661"/>
                <a:gd name="T17" fmla="*/ 165 h 670"/>
                <a:gd name="T18" fmla="*/ 635 w 661"/>
                <a:gd name="T19" fmla="*/ 204 h 670"/>
                <a:gd name="T20" fmla="*/ 650 w 661"/>
                <a:gd name="T21" fmla="*/ 245 h 670"/>
                <a:gd name="T22" fmla="*/ 659 w 661"/>
                <a:gd name="T23" fmla="*/ 289 h 670"/>
                <a:gd name="T24" fmla="*/ 661 w 661"/>
                <a:gd name="T25" fmla="*/ 335 h 670"/>
                <a:gd name="T26" fmla="*/ 659 w 661"/>
                <a:gd name="T27" fmla="*/ 380 h 670"/>
                <a:gd name="T28" fmla="*/ 650 w 661"/>
                <a:gd name="T29" fmla="*/ 424 h 670"/>
                <a:gd name="T30" fmla="*/ 635 w 661"/>
                <a:gd name="T31" fmla="*/ 466 h 670"/>
                <a:gd name="T32" fmla="*/ 617 w 661"/>
                <a:gd name="T33" fmla="*/ 504 h 670"/>
                <a:gd name="T34" fmla="*/ 593 w 661"/>
                <a:gd name="T35" fmla="*/ 539 h 670"/>
                <a:gd name="T36" fmla="*/ 565 w 661"/>
                <a:gd name="T37" fmla="*/ 572 h 670"/>
                <a:gd name="T38" fmla="*/ 533 w 661"/>
                <a:gd name="T39" fmla="*/ 601 h 670"/>
                <a:gd name="T40" fmla="*/ 498 w 661"/>
                <a:gd name="T41" fmla="*/ 625 h 670"/>
                <a:gd name="T42" fmla="*/ 460 w 661"/>
                <a:gd name="T43" fmla="*/ 643 h 670"/>
                <a:gd name="T44" fmla="*/ 419 w 661"/>
                <a:gd name="T45" fmla="*/ 658 h 670"/>
                <a:gd name="T46" fmla="*/ 376 w 661"/>
                <a:gd name="T47" fmla="*/ 667 h 670"/>
                <a:gd name="T48" fmla="*/ 331 w 661"/>
                <a:gd name="T49" fmla="*/ 670 h 670"/>
                <a:gd name="T50" fmla="*/ 286 w 661"/>
                <a:gd name="T51" fmla="*/ 667 h 670"/>
                <a:gd name="T52" fmla="*/ 242 w 661"/>
                <a:gd name="T53" fmla="*/ 658 h 670"/>
                <a:gd name="T54" fmla="*/ 201 w 661"/>
                <a:gd name="T55" fmla="*/ 643 h 670"/>
                <a:gd name="T56" fmla="*/ 163 w 661"/>
                <a:gd name="T57" fmla="*/ 625 h 670"/>
                <a:gd name="T58" fmla="*/ 128 w 661"/>
                <a:gd name="T59" fmla="*/ 601 h 670"/>
                <a:gd name="T60" fmla="*/ 96 w 661"/>
                <a:gd name="T61" fmla="*/ 572 h 670"/>
                <a:gd name="T62" fmla="*/ 68 w 661"/>
                <a:gd name="T63" fmla="*/ 539 h 670"/>
                <a:gd name="T64" fmla="*/ 44 w 661"/>
                <a:gd name="T65" fmla="*/ 504 h 670"/>
                <a:gd name="T66" fmla="*/ 26 w 661"/>
                <a:gd name="T67" fmla="*/ 466 h 670"/>
                <a:gd name="T68" fmla="*/ 11 w 661"/>
                <a:gd name="T69" fmla="*/ 424 h 670"/>
                <a:gd name="T70" fmla="*/ 2 w 661"/>
                <a:gd name="T71" fmla="*/ 380 h 670"/>
                <a:gd name="T72" fmla="*/ 0 w 661"/>
                <a:gd name="T73" fmla="*/ 335 h 670"/>
                <a:gd name="T74" fmla="*/ 2 w 661"/>
                <a:gd name="T75" fmla="*/ 289 h 670"/>
                <a:gd name="T76" fmla="*/ 11 w 661"/>
                <a:gd name="T77" fmla="*/ 245 h 670"/>
                <a:gd name="T78" fmla="*/ 26 w 661"/>
                <a:gd name="T79" fmla="*/ 204 h 670"/>
                <a:gd name="T80" fmla="*/ 44 w 661"/>
                <a:gd name="T81" fmla="*/ 165 h 670"/>
                <a:gd name="T82" fmla="*/ 68 w 661"/>
                <a:gd name="T83" fmla="*/ 130 h 670"/>
                <a:gd name="T84" fmla="*/ 96 w 661"/>
                <a:gd name="T85" fmla="*/ 97 h 670"/>
                <a:gd name="T86" fmla="*/ 128 w 661"/>
                <a:gd name="T87" fmla="*/ 69 h 670"/>
                <a:gd name="T88" fmla="*/ 163 w 661"/>
                <a:gd name="T89" fmla="*/ 45 h 670"/>
                <a:gd name="T90" fmla="*/ 201 w 661"/>
                <a:gd name="T91" fmla="*/ 26 h 670"/>
                <a:gd name="T92" fmla="*/ 242 w 661"/>
                <a:gd name="T93" fmla="*/ 12 h 670"/>
                <a:gd name="T94" fmla="*/ 286 w 661"/>
                <a:gd name="T95" fmla="*/ 2 h 670"/>
                <a:gd name="T96" fmla="*/ 331 w 661"/>
                <a:gd name="T97" fmla="*/ 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61" h="670">
                  <a:moveTo>
                    <a:pt x="331" y="0"/>
                  </a:moveTo>
                  <a:lnTo>
                    <a:pt x="376" y="2"/>
                  </a:lnTo>
                  <a:lnTo>
                    <a:pt x="419" y="12"/>
                  </a:lnTo>
                  <a:lnTo>
                    <a:pt x="460" y="26"/>
                  </a:lnTo>
                  <a:lnTo>
                    <a:pt x="498" y="45"/>
                  </a:lnTo>
                  <a:lnTo>
                    <a:pt x="533" y="69"/>
                  </a:lnTo>
                  <a:lnTo>
                    <a:pt x="565" y="97"/>
                  </a:lnTo>
                  <a:lnTo>
                    <a:pt x="593" y="130"/>
                  </a:lnTo>
                  <a:lnTo>
                    <a:pt x="617" y="165"/>
                  </a:lnTo>
                  <a:lnTo>
                    <a:pt x="635" y="204"/>
                  </a:lnTo>
                  <a:lnTo>
                    <a:pt x="650" y="245"/>
                  </a:lnTo>
                  <a:lnTo>
                    <a:pt x="659" y="289"/>
                  </a:lnTo>
                  <a:lnTo>
                    <a:pt x="661" y="335"/>
                  </a:lnTo>
                  <a:lnTo>
                    <a:pt x="659" y="380"/>
                  </a:lnTo>
                  <a:lnTo>
                    <a:pt x="650" y="424"/>
                  </a:lnTo>
                  <a:lnTo>
                    <a:pt x="635" y="466"/>
                  </a:lnTo>
                  <a:lnTo>
                    <a:pt x="617" y="504"/>
                  </a:lnTo>
                  <a:lnTo>
                    <a:pt x="593" y="539"/>
                  </a:lnTo>
                  <a:lnTo>
                    <a:pt x="565" y="572"/>
                  </a:lnTo>
                  <a:lnTo>
                    <a:pt x="533" y="601"/>
                  </a:lnTo>
                  <a:lnTo>
                    <a:pt x="498" y="625"/>
                  </a:lnTo>
                  <a:lnTo>
                    <a:pt x="460" y="643"/>
                  </a:lnTo>
                  <a:lnTo>
                    <a:pt x="419" y="658"/>
                  </a:lnTo>
                  <a:lnTo>
                    <a:pt x="376" y="667"/>
                  </a:lnTo>
                  <a:lnTo>
                    <a:pt x="331" y="670"/>
                  </a:lnTo>
                  <a:lnTo>
                    <a:pt x="286" y="667"/>
                  </a:lnTo>
                  <a:lnTo>
                    <a:pt x="242" y="658"/>
                  </a:lnTo>
                  <a:lnTo>
                    <a:pt x="201" y="643"/>
                  </a:lnTo>
                  <a:lnTo>
                    <a:pt x="163" y="625"/>
                  </a:lnTo>
                  <a:lnTo>
                    <a:pt x="128" y="601"/>
                  </a:lnTo>
                  <a:lnTo>
                    <a:pt x="96" y="572"/>
                  </a:lnTo>
                  <a:lnTo>
                    <a:pt x="68" y="539"/>
                  </a:lnTo>
                  <a:lnTo>
                    <a:pt x="44" y="504"/>
                  </a:lnTo>
                  <a:lnTo>
                    <a:pt x="26" y="466"/>
                  </a:lnTo>
                  <a:lnTo>
                    <a:pt x="11" y="424"/>
                  </a:lnTo>
                  <a:lnTo>
                    <a:pt x="2" y="380"/>
                  </a:lnTo>
                  <a:lnTo>
                    <a:pt x="0" y="335"/>
                  </a:lnTo>
                  <a:lnTo>
                    <a:pt x="2" y="289"/>
                  </a:lnTo>
                  <a:lnTo>
                    <a:pt x="11" y="245"/>
                  </a:lnTo>
                  <a:lnTo>
                    <a:pt x="26" y="204"/>
                  </a:lnTo>
                  <a:lnTo>
                    <a:pt x="44" y="165"/>
                  </a:lnTo>
                  <a:lnTo>
                    <a:pt x="68" y="130"/>
                  </a:lnTo>
                  <a:lnTo>
                    <a:pt x="96" y="97"/>
                  </a:lnTo>
                  <a:lnTo>
                    <a:pt x="128" y="69"/>
                  </a:lnTo>
                  <a:lnTo>
                    <a:pt x="163" y="45"/>
                  </a:lnTo>
                  <a:lnTo>
                    <a:pt x="201" y="26"/>
                  </a:lnTo>
                  <a:lnTo>
                    <a:pt x="242" y="12"/>
                  </a:lnTo>
                  <a:lnTo>
                    <a:pt x="286" y="2"/>
                  </a:lnTo>
                  <a:lnTo>
                    <a:pt x="3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0" name="Freeform 244"/>
            <p:cNvSpPr>
              <a:spLocks/>
            </p:cNvSpPr>
            <p:nvPr/>
          </p:nvSpPr>
          <p:spPr bwMode="auto">
            <a:xfrm>
              <a:off x="6297" y="3482"/>
              <a:ext cx="264" cy="309"/>
            </a:xfrm>
            <a:custGeom>
              <a:avLst/>
              <a:gdLst>
                <a:gd name="T0" fmla="*/ 447 w 2377"/>
                <a:gd name="T1" fmla="*/ 6 h 2779"/>
                <a:gd name="T2" fmla="*/ 538 w 2377"/>
                <a:gd name="T3" fmla="*/ 36 h 2779"/>
                <a:gd name="T4" fmla="*/ 617 w 2377"/>
                <a:gd name="T5" fmla="*/ 91 h 2779"/>
                <a:gd name="T6" fmla="*/ 677 w 2377"/>
                <a:gd name="T7" fmla="*/ 168 h 2779"/>
                <a:gd name="T8" fmla="*/ 746 w 2377"/>
                <a:gd name="T9" fmla="*/ 281 h 2779"/>
                <a:gd name="T10" fmla="*/ 916 w 2377"/>
                <a:gd name="T11" fmla="*/ 529 h 2779"/>
                <a:gd name="T12" fmla="*/ 1115 w 2377"/>
                <a:gd name="T13" fmla="*/ 750 h 2779"/>
                <a:gd name="T14" fmla="*/ 1332 w 2377"/>
                <a:gd name="T15" fmla="*/ 679 h 2779"/>
                <a:gd name="T16" fmla="*/ 1521 w 2377"/>
                <a:gd name="T17" fmla="*/ 449 h 2779"/>
                <a:gd name="T18" fmla="*/ 1683 w 2377"/>
                <a:gd name="T19" fmla="*/ 195 h 2779"/>
                <a:gd name="T20" fmla="*/ 1735 w 2377"/>
                <a:gd name="T21" fmla="*/ 117 h 2779"/>
                <a:gd name="T22" fmla="*/ 1808 w 2377"/>
                <a:gd name="T23" fmla="*/ 53 h 2779"/>
                <a:gd name="T24" fmla="*/ 1896 w 2377"/>
                <a:gd name="T25" fmla="*/ 14 h 2779"/>
                <a:gd name="T26" fmla="*/ 1990 w 2377"/>
                <a:gd name="T27" fmla="*/ 0 h 2779"/>
                <a:gd name="T28" fmla="*/ 2080 w 2377"/>
                <a:gd name="T29" fmla="*/ 16 h 2779"/>
                <a:gd name="T30" fmla="*/ 2158 w 2377"/>
                <a:gd name="T31" fmla="*/ 63 h 2779"/>
                <a:gd name="T32" fmla="*/ 2217 w 2377"/>
                <a:gd name="T33" fmla="*/ 144 h 2779"/>
                <a:gd name="T34" fmla="*/ 2275 w 2377"/>
                <a:gd name="T35" fmla="*/ 408 h 2779"/>
                <a:gd name="T36" fmla="*/ 2351 w 2377"/>
                <a:gd name="T37" fmla="*/ 985 h 2779"/>
                <a:gd name="T38" fmla="*/ 2376 w 2377"/>
                <a:gd name="T39" fmla="*/ 1413 h 2779"/>
                <a:gd name="T40" fmla="*/ 2349 w 2377"/>
                <a:gd name="T41" fmla="*/ 1515 h 2779"/>
                <a:gd name="T42" fmla="*/ 2337 w 2377"/>
                <a:gd name="T43" fmla="*/ 1584 h 2779"/>
                <a:gd name="T44" fmla="*/ 2327 w 2377"/>
                <a:gd name="T45" fmla="*/ 2669 h 2779"/>
                <a:gd name="T46" fmla="*/ 2282 w 2377"/>
                <a:gd name="T47" fmla="*/ 2736 h 2779"/>
                <a:gd name="T48" fmla="*/ 2213 w 2377"/>
                <a:gd name="T49" fmla="*/ 2772 h 2779"/>
                <a:gd name="T50" fmla="*/ 2137 w 2377"/>
                <a:gd name="T51" fmla="*/ 2776 h 2779"/>
                <a:gd name="T52" fmla="*/ 2063 w 2377"/>
                <a:gd name="T53" fmla="*/ 2751 h 2779"/>
                <a:gd name="T54" fmla="*/ 2009 w 2377"/>
                <a:gd name="T55" fmla="*/ 2695 h 2779"/>
                <a:gd name="T56" fmla="*/ 1988 w 2377"/>
                <a:gd name="T57" fmla="*/ 2608 h 2779"/>
                <a:gd name="T58" fmla="*/ 1926 w 2377"/>
                <a:gd name="T59" fmla="*/ 1612 h 2779"/>
                <a:gd name="T60" fmla="*/ 1850 w 2377"/>
                <a:gd name="T61" fmla="*/ 1545 h 2779"/>
                <a:gd name="T62" fmla="*/ 1801 w 2377"/>
                <a:gd name="T63" fmla="*/ 1449 h 2779"/>
                <a:gd name="T64" fmla="*/ 1776 w 2377"/>
                <a:gd name="T65" fmla="*/ 1159 h 2779"/>
                <a:gd name="T66" fmla="*/ 1663 w 2377"/>
                <a:gd name="T67" fmla="*/ 829 h 2779"/>
                <a:gd name="T68" fmla="*/ 1436 w 2377"/>
                <a:gd name="T69" fmla="*/ 1063 h 2779"/>
                <a:gd name="T70" fmla="*/ 1325 w 2377"/>
                <a:gd name="T71" fmla="*/ 1185 h 2779"/>
                <a:gd name="T72" fmla="*/ 1265 w 2377"/>
                <a:gd name="T73" fmla="*/ 1235 h 2779"/>
                <a:gd name="T74" fmla="*/ 1189 w 2377"/>
                <a:gd name="T75" fmla="*/ 1245 h 2779"/>
                <a:gd name="T76" fmla="*/ 1112 w 2377"/>
                <a:gd name="T77" fmla="*/ 1235 h 2779"/>
                <a:gd name="T78" fmla="*/ 1051 w 2377"/>
                <a:gd name="T79" fmla="*/ 1185 h 2779"/>
                <a:gd name="T80" fmla="*/ 942 w 2377"/>
                <a:gd name="T81" fmla="*/ 1063 h 2779"/>
                <a:gd name="T82" fmla="*/ 714 w 2377"/>
                <a:gd name="T83" fmla="*/ 829 h 2779"/>
                <a:gd name="T84" fmla="*/ 601 w 2377"/>
                <a:gd name="T85" fmla="*/ 1163 h 2779"/>
                <a:gd name="T86" fmla="*/ 577 w 2377"/>
                <a:gd name="T87" fmla="*/ 1452 h 2779"/>
                <a:gd name="T88" fmla="*/ 527 w 2377"/>
                <a:gd name="T89" fmla="*/ 1549 h 2779"/>
                <a:gd name="T90" fmla="*/ 450 w 2377"/>
                <a:gd name="T91" fmla="*/ 1614 h 2779"/>
                <a:gd name="T92" fmla="*/ 390 w 2377"/>
                <a:gd name="T93" fmla="*/ 2608 h 2779"/>
                <a:gd name="T94" fmla="*/ 368 w 2377"/>
                <a:gd name="T95" fmla="*/ 2695 h 2779"/>
                <a:gd name="T96" fmla="*/ 314 w 2377"/>
                <a:gd name="T97" fmla="*/ 2751 h 2779"/>
                <a:gd name="T98" fmla="*/ 241 w 2377"/>
                <a:gd name="T99" fmla="*/ 2776 h 2779"/>
                <a:gd name="T100" fmla="*/ 164 w 2377"/>
                <a:gd name="T101" fmla="*/ 2772 h 2779"/>
                <a:gd name="T102" fmla="*/ 95 w 2377"/>
                <a:gd name="T103" fmla="*/ 2736 h 2779"/>
                <a:gd name="T104" fmla="*/ 51 w 2377"/>
                <a:gd name="T105" fmla="*/ 2669 h 2779"/>
                <a:gd name="T106" fmla="*/ 41 w 2377"/>
                <a:gd name="T107" fmla="*/ 1584 h 2779"/>
                <a:gd name="T108" fmla="*/ 29 w 2377"/>
                <a:gd name="T109" fmla="*/ 1512 h 2779"/>
                <a:gd name="T110" fmla="*/ 1 w 2377"/>
                <a:gd name="T111" fmla="*/ 1408 h 2779"/>
                <a:gd name="T112" fmla="*/ 26 w 2377"/>
                <a:gd name="T113" fmla="*/ 982 h 2779"/>
                <a:gd name="T114" fmla="*/ 103 w 2377"/>
                <a:gd name="T115" fmla="*/ 406 h 2779"/>
                <a:gd name="T116" fmla="*/ 160 w 2377"/>
                <a:gd name="T117" fmla="*/ 143 h 2779"/>
                <a:gd name="T118" fmla="*/ 218 w 2377"/>
                <a:gd name="T119" fmla="*/ 63 h 2779"/>
                <a:gd name="T120" fmla="*/ 296 w 2377"/>
                <a:gd name="T121" fmla="*/ 16 h 2779"/>
                <a:gd name="T122" fmla="*/ 386 w 2377"/>
                <a:gd name="T123" fmla="*/ 0 h 2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77" h="2779">
                  <a:moveTo>
                    <a:pt x="386" y="0"/>
                  </a:moveTo>
                  <a:lnTo>
                    <a:pt x="417" y="2"/>
                  </a:lnTo>
                  <a:lnTo>
                    <a:pt x="447" y="6"/>
                  </a:lnTo>
                  <a:lnTo>
                    <a:pt x="479" y="13"/>
                  </a:lnTo>
                  <a:lnTo>
                    <a:pt x="509" y="22"/>
                  </a:lnTo>
                  <a:lnTo>
                    <a:pt x="538" y="36"/>
                  </a:lnTo>
                  <a:lnTo>
                    <a:pt x="566" y="52"/>
                  </a:lnTo>
                  <a:lnTo>
                    <a:pt x="592" y="70"/>
                  </a:lnTo>
                  <a:lnTo>
                    <a:pt x="617" y="91"/>
                  </a:lnTo>
                  <a:lnTo>
                    <a:pt x="640" y="114"/>
                  </a:lnTo>
                  <a:lnTo>
                    <a:pt x="659" y="140"/>
                  </a:lnTo>
                  <a:lnTo>
                    <a:pt x="677" y="168"/>
                  </a:lnTo>
                  <a:lnTo>
                    <a:pt x="687" y="180"/>
                  </a:lnTo>
                  <a:lnTo>
                    <a:pt x="694" y="195"/>
                  </a:lnTo>
                  <a:lnTo>
                    <a:pt x="746" y="281"/>
                  </a:lnTo>
                  <a:lnTo>
                    <a:pt x="799" y="367"/>
                  </a:lnTo>
                  <a:lnTo>
                    <a:pt x="857" y="449"/>
                  </a:lnTo>
                  <a:lnTo>
                    <a:pt x="916" y="529"/>
                  </a:lnTo>
                  <a:lnTo>
                    <a:pt x="979" y="606"/>
                  </a:lnTo>
                  <a:lnTo>
                    <a:pt x="1046" y="679"/>
                  </a:lnTo>
                  <a:lnTo>
                    <a:pt x="1115" y="750"/>
                  </a:lnTo>
                  <a:lnTo>
                    <a:pt x="1189" y="818"/>
                  </a:lnTo>
                  <a:lnTo>
                    <a:pt x="1262" y="750"/>
                  </a:lnTo>
                  <a:lnTo>
                    <a:pt x="1332" y="679"/>
                  </a:lnTo>
                  <a:lnTo>
                    <a:pt x="1398" y="606"/>
                  </a:lnTo>
                  <a:lnTo>
                    <a:pt x="1461" y="529"/>
                  </a:lnTo>
                  <a:lnTo>
                    <a:pt x="1521" y="449"/>
                  </a:lnTo>
                  <a:lnTo>
                    <a:pt x="1578" y="367"/>
                  </a:lnTo>
                  <a:lnTo>
                    <a:pt x="1632" y="281"/>
                  </a:lnTo>
                  <a:lnTo>
                    <a:pt x="1683" y="195"/>
                  </a:lnTo>
                  <a:lnTo>
                    <a:pt x="1698" y="170"/>
                  </a:lnTo>
                  <a:lnTo>
                    <a:pt x="1715" y="143"/>
                  </a:lnTo>
                  <a:lnTo>
                    <a:pt x="1735" y="117"/>
                  </a:lnTo>
                  <a:lnTo>
                    <a:pt x="1758" y="93"/>
                  </a:lnTo>
                  <a:lnTo>
                    <a:pt x="1782" y="72"/>
                  </a:lnTo>
                  <a:lnTo>
                    <a:pt x="1808" y="53"/>
                  </a:lnTo>
                  <a:lnTo>
                    <a:pt x="1837" y="37"/>
                  </a:lnTo>
                  <a:lnTo>
                    <a:pt x="1866" y="23"/>
                  </a:lnTo>
                  <a:lnTo>
                    <a:pt x="1896" y="14"/>
                  </a:lnTo>
                  <a:lnTo>
                    <a:pt x="1928" y="6"/>
                  </a:lnTo>
                  <a:lnTo>
                    <a:pt x="1959" y="2"/>
                  </a:lnTo>
                  <a:lnTo>
                    <a:pt x="1990" y="0"/>
                  </a:lnTo>
                  <a:lnTo>
                    <a:pt x="2021" y="3"/>
                  </a:lnTo>
                  <a:lnTo>
                    <a:pt x="2051" y="7"/>
                  </a:lnTo>
                  <a:lnTo>
                    <a:pt x="2080" y="16"/>
                  </a:lnTo>
                  <a:lnTo>
                    <a:pt x="2108" y="28"/>
                  </a:lnTo>
                  <a:lnTo>
                    <a:pt x="2134" y="44"/>
                  </a:lnTo>
                  <a:lnTo>
                    <a:pt x="2158" y="63"/>
                  </a:lnTo>
                  <a:lnTo>
                    <a:pt x="2181" y="86"/>
                  </a:lnTo>
                  <a:lnTo>
                    <a:pt x="2200" y="113"/>
                  </a:lnTo>
                  <a:lnTo>
                    <a:pt x="2217" y="144"/>
                  </a:lnTo>
                  <a:lnTo>
                    <a:pt x="2230" y="178"/>
                  </a:lnTo>
                  <a:lnTo>
                    <a:pt x="2239" y="218"/>
                  </a:lnTo>
                  <a:lnTo>
                    <a:pt x="2275" y="408"/>
                  </a:lnTo>
                  <a:lnTo>
                    <a:pt x="2305" y="600"/>
                  </a:lnTo>
                  <a:lnTo>
                    <a:pt x="2330" y="792"/>
                  </a:lnTo>
                  <a:lnTo>
                    <a:pt x="2351" y="985"/>
                  </a:lnTo>
                  <a:lnTo>
                    <a:pt x="2367" y="1178"/>
                  </a:lnTo>
                  <a:lnTo>
                    <a:pt x="2377" y="1372"/>
                  </a:lnTo>
                  <a:lnTo>
                    <a:pt x="2376" y="1413"/>
                  </a:lnTo>
                  <a:lnTo>
                    <a:pt x="2372" y="1450"/>
                  </a:lnTo>
                  <a:lnTo>
                    <a:pt x="2362" y="1484"/>
                  </a:lnTo>
                  <a:lnTo>
                    <a:pt x="2349" y="1515"/>
                  </a:lnTo>
                  <a:lnTo>
                    <a:pt x="2333" y="1543"/>
                  </a:lnTo>
                  <a:lnTo>
                    <a:pt x="2336" y="1563"/>
                  </a:lnTo>
                  <a:lnTo>
                    <a:pt x="2337" y="1584"/>
                  </a:lnTo>
                  <a:lnTo>
                    <a:pt x="2337" y="2608"/>
                  </a:lnTo>
                  <a:lnTo>
                    <a:pt x="2334" y="2640"/>
                  </a:lnTo>
                  <a:lnTo>
                    <a:pt x="2327" y="2669"/>
                  </a:lnTo>
                  <a:lnTo>
                    <a:pt x="2315" y="2695"/>
                  </a:lnTo>
                  <a:lnTo>
                    <a:pt x="2300" y="2717"/>
                  </a:lnTo>
                  <a:lnTo>
                    <a:pt x="2282" y="2736"/>
                  </a:lnTo>
                  <a:lnTo>
                    <a:pt x="2261" y="2751"/>
                  </a:lnTo>
                  <a:lnTo>
                    <a:pt x="2238" y="2763"/>
                  </a:lnTo>
                  <a:lnTo>
                    <a:pt x="2213" y="2772"/>
                  </a:lnTo>
                  <a:lnTo>
                    <a:pt x="2189" y="2776"/>
                  </a:lnTo>
                  <a:lnTo>
                    <a:pt x="2163" y="2779"/>
                  </a:lnTo>
                  <a:lnTo>
                    <a:pt x="2137" y="2776"/>
                  </a:lnTo>
                  <a:lnTo>
                    <a:pt x="2111" y="2772"/>
                  </a:lnTo>
                  <a:lnTo>
                    <a:pt x="2086" y="2763"/>
                  </a:lnTo>
                  <a:lnTo>
                    <a:pt x="2063" y="2751"/>
                  </a:lnTo>
                  <a:lnTo>
                    <a:pt x="2042" y="2736"/>
                  </a:lnTo>
                  <a:lnTo>
                    <a:pt x="2024" y="2717"/>
                  </a:lnTo>
                  <a:lnTo>
                    <a:pt x="2009" y="2695"/>
                  </a:lnTo>
                  <a:lnTo>
                    <a:pt x="1998" y="2669"/>
                  </a:lnTo>
                  <a:lnTo>
                    <a:pt x="1990" y="2640"/>
                  </a:lnTo>
                  <a:lnTo>
                    <a:pt x="1988" y="2608"/>
                  </a:lnTo>
                  <a:lnTo>
                    <a:pt x="1988" y="1641"/>
                  </a:lnTo>
                  <a:lnTo>
                    <a:pt x="1957" y="1627"/>
                  </a:lnTo>
                  <a:lnTo>
                    <a:pt x="1926" y="1612"/>
                  </a:lnTo>
                  <a:lnTo>
                    <a:pt x="1898" y="1592"/>
                  </a:lnTo>
                  <a:lnTo>
                    <a:pt x="1873" y="1570"/>
                  </a:lnTo>
                  <a:lnTo>
                    <a:pt x="1850" y="1545"/>
                  </a:lnTo>
                  <a:lnTo>
                    <a:pt x="1830" y="1516"/>
                  </a:lnTo>
                  <a:lnTo>
                    <a:pt x="1814" y="1484"/>
                  </a:lnTo>
                  <a:lnTo>
                    <a:pt x="1801" y="1449"/>
                  </a:lnTo>
                  <a:lnTo>
                    <a:pt x="1792" y="1410"/>
                  </a:lnTo>
                  <a:lnTo>
                    <a:pt x="1788" y="1368"/>
                  </a:lnTo>
                  <a:lnTo>
                    <a:pt x="1776" y="1159"/>
                  </a:lnTo>
                  <a:lnTo>
                    <a:pt x="1758" y="952"/>
                  </a:lnTo>
                  <a:lnTo>
                    <a:pt x="1733" y="746"/>
                  </a:lnTo>
                  <a:lnTo>
                    <a:pt x="1663" y="829"/>
                  </a:lnTo>
                  <a:lnTo>
                    <a:pt x="1591" y="910"/>
                  </a:lnTo>
                  <a:lnTo>
                    <a:pt x="1515" y="988"/>
                  </a:lnTo>
                  <a:lnTo>
                    <a:pt x="1436" y="1063"/>
                  </a:lnTo>
                  <a:lnTo>
                    <a:pt x="1353" y="1136"/>
                  </a:lnTo>
                  <a:lnTo>
                    <a:pt x="1341" y="1162"/>
                  </a:lnTo>
                  <a:lnTo>
                    <a:pt x="1325" y="1185"/>
                  </a:lnTo>
                  <a:lnTo>
                    <a:pt x="1308" y="1205"/>
                  </a:lnTo>
                  <a:lnTo>
                    <a:pt x="1288" y="1222"/>
                  </a:lnTo>
                  <a:lnTo>
                    <a:pt x="1265" y="1235"/>
                  </a:lnTo>
                  <a:lnTo>
                    <a:pt x="1241" y="1244"/>
                  </a:lnTo>
                  <a:lnTo>
                    <a:pt x="1215" y="1247"/>
                  </a:lnTo>
                  <a:lnTo>
                    <a:pt x="1189" y="1245"/>
                  </a:lnTo>
                  <a:lnTo>
                    <a:pt x="1162" y="1247"/>
                  </a:lnTo>
                  <a:lnTo>
                    <a:pt x="1136" y="1244"/>
                  </a:lnTo>
                  <a:lnTo>
                    <a:pt x="1112" y="1235"/>
                  </a:lnTo>
                  <a:lnTo>
                    <a:pt x="1089" y="1222"/>
                  </a:lnTo>
                  <a:lnTo>
                    <a:pt x="1070" y="1205"/>
                  </a:lnTo>
                  <a:lnTo>
                    <a:pt x="1051" y="1185"/>
                  </a:lnTo>
                  <a:lnTo>
                    <a:pt x="1036" y="1162"/>
                  </a:lnTo>
                  <a:lnTo>
                    <a:pt x="1024" y="1136"/>
                  </a:lnTo>
                  <a:lnTo>
                    <a:pt x="942" y="1063"/>
                  </a:lnTo>
                  <a:lnTo>
                    <a:pt x="862" y="988"/>
                  </a:lnTo>
                  <a:lnTo>
                    <a:pt x="786" y="910"/>
                  </a:lnTo>
                  <a:lnTo>
                    <a:pt x="714" y="829"/>
                  </a:lnTo>
                  <a:lnTo>
                    <a:pt x="644" y="746"/>
                  </a:lnTo>
                  <a:lnTo>
                    <a:pt x="619" y="953"/>
                  </a:lnTo>
                  <a:lnTo>
                    <a:pt x="601" y="1163"/>
                  </a:lnTo>
                  <a:lnTo>
                    <a:pt x="589" y="1372"/>
                  </a:lnTo>
                  <a:lnTo>
                    <a:pt x="586" y="1414"/>
                  </a:lnTo>
                  <a:lnTo>
                    <a:pt x="577" y="1452"/>
                  </a:lnTo>
                  <a:lnTo>
                    <a:pt x="564" y="1488"/>
                  </a:lnTo>
                  <a:lnTo>
                    <a:pt x="547" y="1520"/>
                  </a:lnTo>
                  <a:lnTo>
                    <a:pt x="527" y="1549"/>
                  </a:lnTo>
                  <a:lnTo>
                    <a:pt x="505" y="1574"/>
                  </a:lnTo>
                  <a:lnTo>
                    <a:pt x="479" y="1596"/>
                  </a:lnTo>
                  <a:lnTo>
                    <a:pt x="450" y="1614"/>
                  </a:lnTo>
                  <a:lnTo>
                    <a:pt x="421" y="1630"/>
                  </a:lnTo>
                  <a:lnTo>
                    <a:pt x="390" y="1642"/>
                  </a:lnTo>
                  <a:lnTo>
                    <a:pt x="390" y="2608"/>
                  </a:lnTo>
                  <a:lnTo>
                    <a:pt x="387" y="2640"/>
                  </a:lnTo>
                  <a:lnTo>
                    <a:pt x="380" y="2669"/>
                  </a:lnTo>
                  <a:lnTo>
                    <a:pt x="368" y="2695"/>
                  </a:lnTo>
                  <a:lnTo>
                    <a:pt x="353" y="2717"/>
                  </a:lnTo>
                  <a:lnTo>
                    <a:pt x="335" y="2736"/>
                  </a:lnTo>
                  <a:lnTo>
                    <a:pt x="314" y="2751"/>
                  </a:lnTo>
                  <a:lnTo>
                    <a:pt x="291" y="2763"/>
                  </a:lnTo>
                  <a:lnTo>
                    <a:pt x="266" y="2772"/>
                  </a:lnTo>
                  <a:lnTo>
                    <a:pt x="241" y="2776"/>
                  </a:lnTo>
                  <a:lnTo>
                    <a:pt x="215" y="2779"/>
                  </a:lnTo>
                  <a:lnTo>
                    <a:pt x="190" y="2776"/>
                  </a:lnTo>
                  <a:lnTo>
                    <a:pt x="164" y="2772"/>
                  </a:lnTo>
                  <a:lnTo>
                    <a:pt x="139" y="2763"/>
                  </a:lnTo>
                  <a:lnTo>
                    <a:pt x="116" y="2751"/>
                  </a:lnTo>
                  <a:lnTo>
                    <a:pt x="95" y="2736"/>
                  </a:lnTo>
                  <a:lnTo>
                    <a:pt x="77" y="2717"/>
                  </a:lnTo>
                  <a:lnTo>
                    <a:pt x="62" y="2695"/>
                  </a:lnTo>
                  <a:lnTo>
                    <a:pt x="51" y="2669"/>
                  </a:lnTo>
                  <a:lnTo>
                    <a:pt x="43" y="2640"/>
                  </a:lnTo>
                  <a:lnTo>
                    <a:pt x="41" y="2608"/>
                  </a:lnTo>
                  <a:lnTo>
                    <a:pt x="41" y="1584"/>
                  </a:lnTo>
                  <a:lnTo>
                    <a:pt x="42" y="1562"/>
                  </a:lnTo>
                  <a:lnTo>
                    <a:pt x="45" y="1541"/>
                  </a:lnTo>
                  <a:lnTo>
                    <a:pt x="29" y="1512"/>
                  </a:lnTo>
                  <a:lnTo>
                    <a:pt x="16" y="1481"/>
                  </a:lnTo>
                  <a:lnTo>
                    <a:pt x="6" y="1447"/>
                  </a:lnTo>
                  <a:lnTo>
                    <a:pt x="1" y="1408"/>
                  </a:lnTo>
                  <a:lnTo>
                    <a:pt x="0" y="1368"/>
                  </a:lnTo>
                  <a:lnTo>
                    <a:pt x="11" y="1175"/>
                  </a:lnTo>
                  <a:lnTo>
                    <a:pt x="26" y="982"/>
                  </a:lnTo>
                  <a:lnTo>
                    <a:pt x="47" y="789"/>
                  </a:lnTo>
                  <a:lnTo>
                    <a:pt x="73" y="597"/>
                  </a:lnTo>
                  <a:lnTo>
                    <a:pt x="103" y="406"/>
                  </a:lnTo>
                  <a:lnTo>
                    <a:pt x="138" y="215"/>
                  </a:lnTo>
                  <a:lnTo>
                    <a:pt x="147" y="177"/>
                  </a:lnTo>
                  <a:lnTo>
                    <a:pt x="160" y="143"/>
                  </a:lnTo>
                  <a:lnTo>
                    <a:pt x="177" y="112"/>
                  </a:lnTo>
                  <a:lnTo>
                    <a:pt x="196" y="85"/>
                  </a:lnTo>
                  <a:lnTo>
                    <a:pt x="218" y="63"/>
                  </a:lnTo>
                  <a:lnTo>
                    <a:pt x="243" y="43"/>
                  </a:lnTo>
                  <a:lnTo>
                    <a:pt x="269" y="28"/>
                  </a:lnTo>
                  <a:lnTo>
                    <a:pt x="296" y="16"/>
                  </a:lnTo>
                  <a:lnTo>
                    <a:pt x="325" y="7"/>
                  </a:lnTo>
                  <a:lnTo>
                    <a:pt x="355" y="2"/>
                  </a:lnTo>
                  <a:lnTo>
                    <a:pt x="3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 name="Freeform 245"/>
            <p:cNvSpPr>
              <a:spLocks/>
            </p:cNvSpPr>
            <p:nvPr/>
          </p:nvSpPr>
          <p:spPr bwMode="auto">
            <a:xfrm>
              <a:off x="6465" y="3404"/>
              <a:ext cx="73" cy="75"/>
            </a:xfrm>
            <a:custGeom>
              <a:avLst/>
              <a:gdLst>
                <a:gd name="T0" fmla="*/ 332 w 663"/>
                <a:gd name="T1" fmla="*/ 0 h 670"/>
                <a:gd name="T2" fmla="*/ 377 w 663"/>
                <a:gd name="T3" fmla="*/ 2 h 670"/>
                <a:gd name="T4" fmla="*/ 420 w 663"/>
                <a:gd name="T5" fmla="*/ 12 h 670"/>
                <a:gd name="T6" fmla="*/ 461 w 663"/>
                <a:gd name="T7" fmla="*/ 26 h 670"/>
                <a:gd name="T8" fmla="*/ 499 w 663"/>
                <a:gd name="T9" fmla="*/ 45 h 670"/>
                <a:gd name="T10" fmla="*/ 534 w 663"/>
                <a:gd name="T11" fmla="*/ 69 h 670"/>
                <a:gd name="T12" fmla="*/ 566 w 663"/>
                <a:gd name="T13" fmla="*/ 97 h 670"/>
                <a:gd name="T14" fmla="*/ 594 w 663"/>
                <a:gd name="T15" fmla="*/ 130 h 670"/>
                <a:gd name="T16" fmla="*/ 618 w 663"/>
                <a:gd name="T17" fmla="*/ 165 h 670"/>
                <a:gd name="T18" fmla="*/ 637 w 663"/>
                <a:gd name="T19" fmla="*/ 204 h 670"/>
                <a:gd name="T20" fmla="*/ 651 w 663"/>
                <a:gd name="T21" fmla="*/ 245 h 670"/>
                <a:gd name="T22" fmla="*/ 660 w 663"/>
                <a:gd name="T23" fmla="*/ 289 h 670"/>
                <a:gd name="T24" fmla="*/ 663 w 663"/>
                <a:gd name="T25" fmla="*/ 335 h 670"/>
                <a:gd name="T26" fmla="*/ 660 w 663"/>
                <a:gd name="T27" fmla="*/ 380 h 670"/>
                <a:gd name="T28" fmla="*/ 651 w 663"/>
                <a:gd name="T29" fmla="*/ 424 h 670"/>
                <a:gd name="T30" fmla="*/ 637 w 663"/>
                <a:gd name="T31" fmla="*/ 466 h 670"/>
                <a:gd name="T32" fmla="*/ 618 w 663"/>
                <a:gd name="T33" fmla="*/ 504 h 670"/>
                <a:gd name="T34" fmla="*/ 594 w 663"/>
                <a:gd name="T35" fmla="*/ 539 h 670"/>
                <a:gd name="T36" fmla="*/ 566 w 663"/>
                <a:gd name="T37" fmla="*/ 572 h 670"/>
                <a:gd name="T38" fmla="*/ 534 w 663"/>
                <a:gd name="T39" fmla="*/ 601 h 670"/>
                <a:gd name="T40" fmla="*/ 499 w 663"/>
                <a:gd name="T41" fmla="*/ 625 h 670"/>
                <a:gd name="T42" fmla="*/ 461 w 663"/>
                <a:gd name="T43" fmla="*/ 643 h 670"/>
                <a:gd name="T44" fmla="*/ 420 w 663"/>
                <a:gd name="T45" fmla="*/ 658 h 670"/>
                <a:gd name="T46" fmla="*/ 377 w 663"/>
                <a:gd name="T47" fmla="*/ 667 h 670"/>
                <a:gd name="T48" fmla="*/ 332 w 663"/>
                <a:gd name="T49" fmla="*/ 670 h 670"/>
                <a:gd name="T50" fmla="*/ 286 w 663"/>
                <a:gd name="T51" fmla="*/ 667 h 670"/>
                <a:gd name="T52" fmla="*/ 244 w 663"/>
                <a:gd name="T53" fmla="*/ 658 h 670"/>
                <a:gd name="T54" fmla="*/ 203 w 663"/>
                <a:gd name="T55" fmla="*/ 643 h 670"/>
                <a:gd name="T56" fmla="*/ 165 w 663"/>
                <a:gd name="T57" fmla="*/ 625 h 670"/>
                <a:gd name="T58" fmla="*/ 129 w 663"/>
                <a:gd name="T59" fmla="*/ 601 h 670"/>
                <a:gd name="T60" fmla="*/ 98 w 663"/>
                <a:gd name="T61" fmla="*/ 572 h 670"/>
                <a:gd name="T62" fmla="*/ 70 w 663"/>
                <a:gd name="T63" fmla="*/ 539 h 670"/>
                <a:gd name="T64" fmla="*/ 46 w 663"/>
                <a:gd name="T65" fmla="*/ 504 h 670"/>
                <a:gd name="T66" fmla="*/ 26 w 663"/>
                <a:gd name="T67" fmla="*/ 466 h 670"/>
                <a:gd name="T68" fmla="*/ 12 w 663"/>
                <a:gd name="T69" fmla="*/ 424 h 670"/>
                <a:gd name="T70" fmla="*/ 4 w 663"/>
                <a:gd name="T71" fmla="*/ 380 h 670"/>
                <a:gd name="T72" fmla="*/ 0 w 663"/>
                <a:gd name="T73" fmla="*/ 335 h 670"/>
                <a:gd name="T74" fmla="*/ 4 w 663"/>
                <a:gd name="T75" fmla="*/ 289 h 670"/>
                <a:gd name="T76" fmla="*/ 12 w 663"/>
                <a:gd name="T77" fmla="*/ 245 h 670"/>
                <a:gd name="T78" fmla="*/ 26 w 663"/>
                <a:gd name="T79" fmla="*/ 204 h 670"/>
                <a:gd name="T80" fmla="*/ 46 w 663"/>
                <a:gd name="T81" fmla="*/ 165 h 670"/>
                <a:gd name="T82" fmla="*/ 70 w 663"/>
                <a:gd name="T83" fmla="*/ 130 h 670"/>
                <a:gd name="T84" fmla="*/ 98 w 663"/>
                <a:gd name="T85" fmla="*/ 97 h 670"/>
                <a:gd name="T86" fmla="*/ 129 w 663"/>
                <a:gd name="T87" fmla="*/ 69 h 670"/>
                <a:gd name="T88" fmla="*/ 165 w 663"/>
                <a:gd name="T89" fmla="*/ 45 h 670"/>
                <a:gd name="T90" fmla="*/ 203 w 663"/>
                <a:gd name="T91" fmla="*/ 26 h 670"/>
                <a:gd name="T92" fmla="*/ 244 w 663"/>
                <a:gd name="T93" fmla="*/ 12 h 670"/>
                <a:gd name="T94" fmla="*/ 286 w 663"/>
                <a:gd name="T95" fmla="*/ 2 h 670"/>
                <a:gd name="T96" fmla="*/ 332 w 663"/>
                <a:gd name="T97" fmla="*/ 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63" h="670">
                  <a:moveTo>
                    <a:pt x="332" y="0"/>
                  </a:moveTo>
                  <a:lnTo>
                    <a:pt x="377" y="2"/>
                  </a:lnTo>
                  <a:lnTo>
                    <a:pt x="420" y="12"/>
                  </a:lnTo>
                  <a:lnTo>
                    <a:pt x="461" y="26"/>
                  </a:lnTo>
                  <a:lnTo>
                    <a:pt x="499" y="45"/>
                  </a:lnTo>
                  <a:lnTo>
                    <a:pt x="534" y="69"/>
                  </a:lnTo>
                  <a:lnTo>
                    <a:pt x="566" y="97"/>
                  </a:lnTo>
                  <a:lnTo>
                    <a:pt x="594" y="130"/>
                  </a:lnTo>
                  <a:lnTo>
                    <a:pt x="618" y="165"/>
                  </a:lnTo>
                  <a:lnTo>
                    <a:pt x="637" y="204"/>
                  </a:lnTo>
                  <a:lnTo>
                    <a:pt x="651" y="245"/>
                  </a:lnTo>
                  <a:lnTo>
                    <a:pt x="660" y="289"/>
                  </a:lnTo>
                  <a:lnTo>
                    <a:pt x="663" y="335"/>
                  </a:lnTo>
                  <a:lnTo>
                    <a:pt x="660" y="380"/>
                  </a:lnTo>
                  <a:lnTo>
                    <a:pt x="651" y="424"/>
                  </a:lnTo>
                  <a:lnTo>
                    <a:pt x="637" y="466"/>
                  </a:lnTo>
                  <a:lnTo>
                    <a:pt x="618" y="504"/>
                  </a:lnTo>
                  <a:lnTo>
                    <a:pt x="594" y="539"/>
                  </a:lnTo>
                  <a:lnTo>
                    <a:pt x="566" y="572"/>
                  </a:lnTo>
                  <a:lnTo>
                    <a:pt x="534" y="601"/>
                  </a:lnTo>
                  <a:lnTo>
                    <a:pt x="499" y="625"/>
                  </a:lnTo>
                  <a:lnTo>
                    <a:pt x="461" y="643"/>
                  </a:lnTo>
                  <a:lnTo>
                    <a:pt x="420" y="658"/>
                  </a:lnTo>
                  <a:lnTo>
                    <a:pt x="377" y="667"/>
                  </a:lnTo>
                  <a:lnTo>
                    <a:pt x="332" y="670"/>
                  </a:lnTo>
                  <a:lnTo>
                    <a:pt x="286" y="667"/>
                  </a:lnTo>
                  <a:lnTo>
                    <a:pt x="244" y="658"/>
                  </a:lnTo>
                  <a:lnTo>
                    <a:pt x="203" y="643"/>
                  </a:lnTo>
                  <a:lnTo>
                    <a:pt x="165" y="625"/>
                  </a:lnTo>
                  <a:lnTo>
                    <a:pt x="129" y="601"/>
                  </a:lnTo>
                  <a:lnTo>
                    <a:pt x="98" y="572"/>
                  </a:lnTo>
                  <a:lnTo>
                    <a:pt x="70" y="539"/>
                  </a:lnTo>
                  <a:lnTo>
                    <a:pt x="46" y="504"/>
                  </a:lnTo>
                  <a:lnTo>
                    <a:pt x="26" y="466"/>
                  </a:lnTo>
                  <a:lnTo>
                    <a:pt x="12" y="424"/>
                  </a:lnTo>
                  <a:lnTo>
                    <a:pt x="4" y="380"/>
                  </a:lnTo>
                  <a:lnTo>
                    <a:pt x="0" y="335"/>
                  </a:lnTo>
                  <a:lnTo>
                    <a:pt x="4" y="289"/>
                  </a:lnTo>
                  <a:lnTo>
                    <a:pt x="12" y="245"/>
                  </a:lnTo>
                  <a:lnTo>
                    <a:pt x="26" y="204"/>
                  </a:lnTo>
                  <a:lnTo>
                    <a:pt x="46" y="165"/>
                  </a:lnTo>
                  <a:lnTo>
                    <a:pt x="70" y="130"/>
                  </a:lnTo>
                  <a:lnTo>
                    <a:pt x="98" y="97"/>
                  </a:lnTo>
                  <a:lnTo>
                    <a:pt x="129" y="69"/>
                  </a:lnTo>
                  <a:lnTo>
                    <a:pt x="165" y="45"/>
                  </a:lnTo>
                  <a:lnTo>
                    <a:pt x="203" y="26"/>
                  </a:lnTo>
                  <a:lnTo>
                    <a:pt x="244" y="12"/>
                  </a:lnTo>
                  <a:lnTo>
                    <a:pt x="286" y="2"/>
                  </a:lnTo>
                  <a:lnTo>
                    <a:pt x="3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42" name="Group 292"/>
          <p:cNvGrpSpPr>
            <a:grpSpLocks noChangeAspect="1"/>
          </p:cNvGrpSpPr>
          <p:nvPr/>
        </p:nvGrpSpPr>
        <p:grpSpPr bwMode="auto">
          <a:xfrm>
            <a:off x="5151758" y="3563215"/>
            <a:ext cx="269616" cy="270898"/>
            <a:chOff x="3294" y="1945"/>
            <a:chExt cx="1893" cy="1902"/>
          </a:xfrm>
          <a:solidFill>
            <a:schemeClr val="tx1">
              <a:lumMod val="65000"/>
              <a:lumOff val="35000"/>
            </a:schemeClr>
          </a:solidFill>
        </p:grpSpPr>
        <p:sp>
          <p:nvSpPr>
            <p:cNvPr id="345" name="Freeform 294"/>
            <p:cNvSpPr>
              <a:spLocks/>
            </p:cNvSpPr>
            <p:nvPr/>
          </p:nvSpPr>
          <p:spPr bwMode="auto">
            <a:xfrm>
              <a:off x="4848" y="2412"/>
              <a:ext cx="339" cy="415"/>
            </a:xfrm>
            <a:custGeom>
              <a:avLst/>
              <a:gdLst>
                <a:gd name="T0" fmla="*/ 261 w 678"/>
                <a:gd name="T1" fmla="*/ 0 h 828"/>
                <a:gd name="T2" fmla="*/ 567 w 678"/>
                <a:gd name="T3" fmla="*/ 0 h 828"/>
                <a:gd name="T4" fmla="*/ 591 w 678"/>
                <a:gd name="T5" fmla="*/ 3 h 828"/>
                <a:gd name="T6" fmla="*/ 614 w 678"/>
                <a:gd name="T7" fmla="*/ 10 h 828"/>
                <a:gd name="T8" fmla="*/ 634 w 678"/>
                <a:gd name="T9" fmla="*/ 23 h 828"/>
                <a:gd name="T10" fmla="*/ 651 w 678"/>
                <a:gd name="T11" fmla="*/ 39 h 828"/>
                <a:gd name="T12" fmla="*/ 665 w 678"/>
                <a:gd name="T13" fmla="*/ 59 h 828"/>
                <a:gd name="T14" fmla="*/ 675 w 678"/>
                <a:gd name="T15" fmla="*/ 82 h 828"/>
                <a:gd name="T16" fmla="*/ 678 w 678"/>
                <a:gd name="T17" fmla="*/ 105 h 828"/>
                <a:gd name="T18" fmla="*/ 677 w 678"/>
                <a:gd name="T19" fmla="*/ 129 h 828"/>
                <a:gd name="T20" fmla="*/ 671 w 678"/>
                <a:gd name="T21" fmla="*/ 152 h 828"/>
                <a:gd name="T22" fmla="*/ 660 w 678"/>
                <a:gd name="T23" fmla="*/ 174 h 828"/>
                <a:gd name="T24" fmla="*/ 500 w 678"/>
                <a:gd name="T25" fmla="*/ 414 h 828"/>
                <a:gd name="T26" fmla="*/ 660 w 678"/>
                <a:gd name="T27" fmla="*/ 655 h 828"/>
                <a:gd name="T28" fmla="*/ 671 w 678"/>
                <a:gd name="T29" fmla="*/ 676 h 828"/>
                <a:gd name="T30" fmla="*/ 677 w 678"/>
                <a:gd name="T31" fmla="*/ 699 h 828"/>
                <a:gd name="T32" fmla="*/ 678 w 678"/>
                <a:gd name="T33" fmla="*/ 724 h 828"/>
                <a:gd name="T34" fmla="*/ 675 w 678"/>
                <a:gd name="T35" fmla="*/ 747 h 828"/>
                <a:gd name="T36" fmla="*/ 665 w 678"/>
                <a:gd name="T37" fmla="*/ 769 h 828"/>
                <a:gd name="T38" fmla="*/ 651 w 678"/>
                <a:gd name="T39" fmla="*/ 790 h 828"/>
                <a:gd name="T40" fmla="*/ 634 w 678"/>
                <a:gd name="T41" fmla="*/ 806 h 828"/>
                <a:gd name="T42" fmla="*/ 614 w 678"/>
                <a:gd name="T43" fmla="*/ 818 h 828"/>
                <a:gd name="T44" fmla="*/ 591 w 678"/>
                <a:gd name="T45" fmla="*/ 826 h 828"/>
                <a:gd name="T46" fmla="*/ 567 w 678"/>
                <a:gd name="T47" fmla="*/ 828 h 828"/>
                <a:gd name="T48" fmla="*/ 0 w 678"/>
                <a:gd name="T49" fmla="*/ 828 h 828"/>
                <a:gd name="T50" fmla="*/ 261 w 678"/>
                <a:gd name="T51" fmla="*/ 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8" h="828">
                  <a:moveTo>
                    <a:pt x="261" y="0"/>
                  </a:moveTo>
                  <a:lnTo>
                    <a:pt x="567" y="0"/>
                  </a:lnTo>
                  <a:lnTo>
                    <a:pt x="591" y="3"/>
                  </a:lnTo>
                  <a:lnTo>
                    <a:pt x="614" y="10"/>
                  </a:lnTo>
                  <a:lnTo>
                    <a:pt x="634" y="23"/>
                  </a:lnTo>
                  <a:lnTo>
                    <a:pt x="651" y="39"/>
                  </a:lnTo>
                  <a:lnTo>
                    <a:pt x="665" y="59"/>
                  </a:lnTo>
                  <a:lnTo>
                    <a:pt x="675" y="82"/>
                  </a:lnTo>
                  <a:lnTo>
                    <a:pt x="678" y="105"/>
                  </a:lnTo>
                  <a:lnTo>
                    <a:pt x="677" y="129"/>
                  </a:lnTo>
                  <a:lnTo>
                    <a:pt x="671" y="152"/>
                  </a:lnTo>
                  <a:lnTo>
                    <a:pt x="660" y="174"/>
                  </a:lnTo>
                  <a:lnTo>
                    <a:pt x="500" y="414"/>
                  </a:lnTo>
                  <a:lnTo>
                    <a:pt x="660" y="655"/>
                  </a:lnTo>
                  <a:lnTo>
                    <a:pt x="671" y="676"/>
                  </a:lnTo>
                  <a:lnTo>
                    <a:pt x="677" y="699"/>
                  </a:lnTo>
                  <a:lnTo>
                    <a:pt x="678" y="724"/>
                  </a:lnTo>
                  <a:lnTo>
                    <a:pt x="675" y="747"/>
                  </a:lnTo>
                  <a:lnTo>
                    <a:pt x="665" y="769"/>
                  </a:lnTo>
                  <a:lnTo>
                    <a:pt x="651" y="790"/>
                  </a:lnTo>
                  <a:lnTo>
                    <a:pt x="634" y="806"/>
                  </a:lnTo>
                  <a:lnTo>
                    <a:pt x="614" y="818"/>
                  </a:lnTo>
                  <a:lnTo>
                    <a:pt x="591" y="826"/>
                  </a:lnTo>
                  <a:lnTo>
                    <a:pt x="567" y="828"/>
                  </a:lnTo>
                  <a:lnTo>
                    <a:pt x="0" y="828"/>
                  </a:lnTo>
                  <a:lnTo>
                    <a:pt x="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6" name="Freeform 295"/>
            <p:cNvSpPr>
              <a:spLocks/>
            </p:cNvSpPr>
            <p:nvPr/>
          </p:nvSpPr>
          <p:spPr bwMode="auto">
            <a:xfrm>
              <a:off x="4392" y="2312"/>
              <a:ext cx="514" cy="1257"/>
            </a:xfrm>
            <a:custGeom>
              <a:avLst/>
              <a:gdLst>
                <a:gd name="T0" fmla="*/ 111 w 1029"/>
                <a:gd name="T1" fmla="*/ 0 h 2515"/>
                <a:gd name="T2" fmla="*/ 918 w 1029"/>
                <a:gd name="T3" fmla="*/ 0 h 2515"/>
                <a:gd name="T4" fmla="*/ 943 w 1029"/>
                <a:gd name="T5" fmla="*/ 2 h 2515"/>
                <a:gd name="T6" fmla="*/ 969 w 1029"/>
                <a:gd name="T7" fmla="*/ 12 h 2515"/>
                <a:gd name="T8" fmla="*/ 990 w 1029"/>
                <a:gd name="T9" fmla="*/ 27 h 2515"/>
                <a:gd name="T10" fmla="*/ 1008 w 1029"/>
                <a:gd name="T11" fmla="*/ 46 h 2515"/>
                <a:gd name="T12" fmla="*/ 1021 w 1029"/>
                <a:gd name="T13" fmla="*/ 70 h 2515"/>
                <a:gd name="T14" fmla="*/ 1028 w 1029"/>
                <a:gd name="T15" fmla="*/ 94 h 2515"/>
                <a:gd name="T16" fmla="*/ 1029 w 1029"/>
                <a:gd name="T17" fmla="*/ 121 h 2515"/>
                <a:gd name="T18" fmla="*/ 1023 w 1029"/>
                <a:gd name="T19" fmla="*/ 146 h 2515"/>
                <a:gd name="T20" fmla="*/ 822 w 1029"/>
                <a:gd name="T21" fmla="*/ 752 h 2515"/>
                <a:gd name="T22" fmla="*/ 812 w 1029"/>
                <a:gd name="T23" fmla="*/ 773 h 2515"/>
                <a:gd name="T24" fmla="*/ 799 w 1029"/>
                <a:gd name="T25" fmla="*/ 791 h 2515"/>
                <a:gd name="T26" fmla="*/ 781 w 1029"/>
                <a:gd name="T27" fmla="*/ 806 h 2515"/>
                <a:gd name="T28" fmla="*/ 761 w 1029"/>
                <a:gd name="T29" fmla="*/ 818 h 2515"/>
                <a:gd name="T30" fmla="*/ 739 w 1029"/>
                <a:gd name="T31" fmla="*/ 825 h 2515"/>
                <a:gd name="T32" fmla="*/ 716 w 1029"/>
                <a:gd name="T33" fmla="*/ 828 h 2515"/>
                <a:gd name="T34" fmla="*/ 224 w 1029"/>
                <a:gd name="T35" fmla="*/ 828 h 2515"/>
                <a:gd name="T36" fmla="*/ 224 w 1029"/>
                <a:gd name="T37" fmla="*/ 2515 h 2515"/>
                <a:gd name="T38" fmla="*/ 166 w 1029"/>
                <a:gd name="T39" fmla="*/ 2514 h 2515"/>
                <a:gd name="T40" fmla="*/ 111 w 1029"/>
                <a:gd name="T41" fmla="*/ 2513 h 2515"/>
                <a:gd name="T42" fmla="*/ 58 w 1029"/>
                <a:gd name="T43" fmla="*/ 2514 h 2515"/>
                <a:gd name="T44" fmla="*/ 0 w 1029"/>
                <a:gd name="T45" fmla="*/ 2515 h 2515"/>
                <a:gd name="T46" fmla="*/ 0 w 1029"/>
                <a:gd name="T47" fmla="*/ 111 h 2515"/>
                <a:gd name="T48" fmla="*/ 3 w 1029"/>
                <a:gd name="T49" fmla="*/ 86 h 2515"/>
                <a:gd name="T50" fmla="*/ 12 w 1029"/>
                <a:gd name="T51" fmla="*/ 63 h 2515"/>
                <a:gd name="T52" fmla="*/ 24 w 1029"/>
                <a:gd name="T53" fmla="*/ 42 h 2515"/>
                <a:gd name="T54" fmla="*/ 42 w 1029"/>
                <a:gd name="T55" fmla="*/ 24 h 2515"/>
                <a:gd name="T56" fmla="*/ 63 w 1029"/>
                <a:gd name="T57" fmla="*/ 11 h 2515"/>
                <a:gd name="T58" fmla="*/ 86 w 1029"/>
                <a:gd name="T59" fmla="*/ 2 h 2515"/>
                <a:gd name="T60" fmla="*/ 111 w 1029"/>
                <a:gd name="T61" fmla="*/ 0 h 2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9" h="2515">
                  <a:moveTo>
                    <a:pt x="111" y="0"/>
                  </a:moveTo>
                  <a:lnTo>
                    <a:pt x="918" y="0"/>
                  </a:lnTo>
                  <a:lnTo>
                    <a:pt x="943" y="2"/>
                  </a:lnTo>
                  <a:lnTo>
                    <a:pt x="969" y="12"/>
                  </a:lnTo>
                  <a:lnTo>
                    <a:pt x="990" y="27"/>
                  </a:lnTo>
                  <a:lnTo>
                    <a:pt x="1008" y="46"/>
                  </a:lnTo>
                  <a:lnTo>
                    <a:pt x="1021" y="70"/>
                  </a:lnTo>
                  <a:lnTo>
                    <a:pt x="1028" y="94"/>
                  </a:lnTo>
                  <a:lnTo>
                    <a:pt x="1029" y="121"/>
                  </a:lnTo>
                  <a:lnTo>
                    <a:pt x="1023" y="146"/>
                  </a:lnTo>
                  <a:lnTo>
                    <a:pt x="822" y="752"/>
                  </a:lnTo>
                  <a:lnTo>
                    <a:pt x="812" y="773"/>
                  </a:lnTo>
                  <a:lnTo>
                    <a:pt x="799" y="791"/>
                  </a:lnTo>
                  <a:lnTo>
                    <a:pt x="781" y="806"/>
                  </a:lnTo>
                  <a:lnTo>
                    <a:pt x="761" y="818"/>
                  </a:lnTo>
                  <a:lnTo>
                    <a:pt x="739" y="825"/>
                  </a:lnTo>
                  <a:lnTo>
                    <a:pt x="716" y="828"/>
                  </a:lnTo>
                  <a:lnTo>
                    <a:pt x="224" y="828"/>
                  </a:lnTo>
                  <a:lnTo>
                    <a:pt x="224" y="2515"/>
                  </a:lnTo>
                  <a:lnTo>
                    <a:pt x="166" y="2514"/>
                  </a:lnTo>
                  <a:lnTo>
                    <a:pt x="111" y="2513"/>
                  </a:lnTo>
                  <a:lnTo>
                    <a:pt x="58" y="2514"/>
                  </a:lnTo>
                  <a:lnTo>
                    <a:pt x="0" y="2515"/>
                  </a:lnTo>
                  <a:lnTo>
                    <a:pt x="0" y="111"/>
                  </a:lnTo>
                  <a:lnTo>
                    <a:pt x="3" y="86"/>
                  </a:lnTo>
                  <a:lnTo>
                    <a:pt x="12" y="63"/>
                  </a:lnTo>
                  <a:lnTo>
                    <a:pt x="24" y="42"/>
                  </a:lnTo>
                  <a:lnTo>
                    <a:pt x="42" y="24"/>
                  </a:lnTo>
                  <a:lnTo>
                    <a:pt x="63" y="11"/>
                  </a:lnTo>
                  <a:lnTo>
                    <a:pt x="86" y="2"/>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7" name="Freeform 296"/>
            <p:cNvSpPr>
              <a:spLocks/>
            </p:cNvSpPr>
            <p:nvPr/>
          </p:nvSpPr>
          <p:spPr bwMode="auto">
            <a:xfrm>
              <a:off x="3519" y="1945"/>
              <a:ext cx="474" cy="475"/>
            </a:xfrm>
            <a:custGeom>
              <a:avLst/>
              <a:gdLst>
                <a:gd name="T0" fmla="*/ 475 w 949"/>
                <a:gd name="T1" fmla="*/ 0 h 950"/>
                <a:gd name="T2" fmla="*/ 529 w 949"/>
                <a:gd name="T3" fmla="*/ 2 h 950"/>
                <a:gd name="T4" fmla="*/ 584 w 949"/>
                <a:gd name="T5" fmla="*/ 11 h 950"/>
                <a:gd name="T6" fmla="*/ 635 w 949"/>
                <a:gd name="T7" fmla="*/ 26 h 950"/>
                <a:gd name="T8" fmla="*/ 683 w 949"/>
                <a:gd name="T9" fmla="*/ 47 h 950"/>
                <a:gd name="T10" fmla="*/ 729 w 949"/>
                <a:gd name="T11" fmla="*/ 73 h 950"/>
                <a:gd name="T12" fmla="*/ 772 w 949"/>
                <a:gd name="T13" fmla="*/ 104 h 950"/>
                <a:gd name="T14" fmla="*/ 810 w 949"/>
                <a:gd name="T15" fmla="*/ 139 h 950"/>
                <a:gd name="T16" fmla="*/ 845 w 949"/>
                <a:gd name="T17" fmla="*/ 177 h 950"/>
                <a:gd name="T18" fmla="*/ 876 w 949"/>
                <a:gd name="T19" fmla="*/ 220 h 950"/>
                <a:gd name="T20" fmla="*/ 901 w 949"/>
                <a:gd name="T21" fmla="*/ 265 h 950"/>
                <a:gd name="T22" fmla="*/ 921 w 949"/>
                <a:gd name="T23" fmla="*/ 314 h 950"/>
                <a:gd name="T24" fmla="*/ 937 w 949"/>
                <a:gd name="T25" fmla="*/ 365 h 950"/>
                <a:gd name="T26" fmla="*/ 947 w 949"/>
                <a:gd name="T27" fmla="*/ 419 h 950"/>
                <a:gd name="T28" fmla="*/ 949 w 949"/>
                <a:gd name="T29" fmla="*/ 474 h 950"/>
                <a:gd name="T30" fmla="*/ 947 w 949"/>
                <a:gd name="T31" fmla="*/ 530 h 950"/>
                <a:gd name="T32" fmla="*/ 937 w 949"/>
                <a:gd name="T33" fmla="*/ 583 h 950"/>
                <a:gd name="T34" fmla="*/ 921 w 949"/>
                <a:gd name="T35" fmla="*/ 634 h 950"/>
                <a:gd name="T36" fmla="*/ 901 w 949"/>
                <a:gd name="T37" fmla="*/ 683 h 950"/>
                <a:gd name="T38" fmla="*/ 876 w 949"/>
                <a:gd name="T39" fmla="*/ 729 h 950"/>
                <a:gd name="T40" fmla="*/ 845 w 949"/>
                <a:gd name="T41" fmla="*/ 771 h 950"/>
                <a:gd name="T42" fmla="*/ 810 w 949"/>
                <a:gd name="T43" fmla="*/ 811 h 950"/>
                <a:gd name="T44" fmla="*/ 772 w 949"/>
                <a:gd name="T45" fmla="*/ 845 h 950"/>
                <a:gd name="T46" fmla="*/ 729 w 949"/>
                <a:gd name="T47" fmla="*/ 876 h 950"/>
                <a:gd name="T48" fmla="*/ 683 w 949"/>
                <a:gd name="T49" fmla="*/ 901 h 950"/>
                <a:gd name="T50" fmla="*/ 635 w 949"/>
                <a:gd name="T51" fmla="*/ 922 h 950"/>
                <a:gd name="T52" fmla="*/ 584 w 949"/>
                <a:gd name="T53" fmla="*/ 937 h 950"/>
                <a:gd name="T54" fmla="*/ 529 w 949"/>
                <a:gd name="T55" fmla="*/ 946 h 950"/>
                <a:gd name="T56" fmla="*/ 475 w 949"/>
                <a:gd name="T57" fmla="*/ 950 h 950"/>
                <a:gd name="T58" fmla="*/ 419 w 949"/>
                <a:gd name="T59" fmla="*/ 946 h 950"/>
                <a:gd name="T60" fmla="*/ 366 w 949"/>
                <a:gd name="T61" fmla="*/ 937 h 950"/>
                <a:gd name="T62" fmla="*/ 315 w 949"/>
                <a:gd name="T63" fmla="*/ 922 h 950"/>
                <a:gd name="T64" fmla="*/ 266 w 949"/>
                <a:gd name="T65" fmla="*/ 901 h 950"/>
                <a:gd name="T66" fmla="*/ 220 w 949"/>
                <a:gd name="T67" fmla="*/ 876 h 950"/>
                <a:gd name="T68" fmla="*/ 178 w 949"/>
                <a:gd name="T69" fmla="*/ 845 h 950"/>
                <a:gd name="T70" fmla="*/ 139 w 949"/>
                <a:gd name="T71" fmla="*/ 811 h 950"/>
                <a:gd name="T72" fmla="*/ 104 w 949"/>
                <a:gd name="T73" fmla="*/ 771 h 950"/>
                <a:gd name="T74" fmla="*/ 74 w 949"/>
                <a:gd name="T75" fmla="*/ 729 h 950"/>
                <a:gd name="T76" fmla="*/ 48 w 949"/>
                <a:gd name="T77" fmla="*/ 683 h 950"/>
                <a:gd name="T78" fmla="*/ 27 w 949"/>
                <a:gd name="T79" fmla="*/ 634 h 950"/>
                <a:gd name="T80" fmla="*/ 12 w 949"/>
                <a:gd name="T81" fmla="*/ 583 h 950"/>
                <a:gd name="T82" fmla="*/ 3 w 949"/>
                <a:gd name="T83" fmla="*/ 530 h 950"/>
                <a:gd name="T84" fmla="*/ 0 w 949"/>
                <a:gd name="T85" fmla="*/ 474 h 950"/>
                <a:gd name="T86" fmla="*/ 3 w 949"/>
                <a:gd name="T87" fmla="*/ 419 h 950"/>
                <a:gd name="T88" fmla="*/ 12 w 949"/>
                <a:gd name="T89" fmla="*/ 365 h 950"/>
                <a:gd name="T90" fmla="*/ 27 w 949"/>
                <a:gd name="T91" fmla="*/ 314 h 950"/>
                <a:gd name="T92" fmla="*/ 48 w 949"/>
                <a:gd name="T93" fmla="*/ 265 h 950"/>
                <a:gd name="T94" fmla="*/ 74 w 949"/>
                <a:gd name="T95" fmla="*/ 220 h 950"/>
                <a:gd name="T96" fmla="*/ 104 w 949"/>
                <a:gd name="T97" fmla="*/ 177 h 950"/>
                <a:gd name="T98" fmla="*/ 139 w 949"/>
                <a:gd name="T99" fmla="*/ 139 h 950"/>
                <a:gd name="T100" fmla="*/ 178 w 949"/>
                <a:gd name="T101" fmla="*/ 104 h 950"/>
                <a:gd name="T102" fmla="*/ 220 w 949"/>
                <a:gd name="T103" fmla="*/ 73 h 950"/>
                <a:gd name="T104" fmla="*/ 266 w 949"/>
                <a:gd name="T105" fmla="*/ 47 h 950"/>
                <a:gd name="T106" fmla="*/ 315 w 949"/>
                <a:gd name="T107" fmla="*/ 26 h 950"/>
                <a:gd name="T108" fmla="*/ 366 w 949"/>
                <a:gd name="T109" fmla="*/ 11 h 950"/>
                <a:gd name="T110" fmla="*/ 419 w 949"/>
                <a:gd name="T111" fmla="*/ 2 h 950"/>
                <a:gd name="T112" fmla="*/ 475 w 949"/>
                <a:gd name="T113" fmla="*/ 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9" h="950">
                  <a:moveTo>
                    <a:pt x="475" y="0"/>
                  </a:moveTo>
                  <a:lnTo>
                    <a:pt x="529" y="2"/>
                  </a:lnTo>
                  <a:lnTo>
                    <a:pt x="584" y="11"/>
                  </a:lnTo>
                  <a:lnTo>
                    <a:pt x="635" y="26"/>
                  </a:lnTo>
                  <a:lnTo>
                    <a:pt x="683" y="47"/>
                  </a:lnTo>
                  <a:lnTo>
                    <a:pt x="729" y="73"/>
                  </a:lnTo>
                  <a:lnTo>
                    <a:pt x="772" y="104"/>
                  </a:lnTo>
                  <a:lnTo>
                    <a:pt x="810" y="139"/>
                  </a:lnTo>
                  <a:lnTo>
                    <a:pt x="845" y="177"/>
                  </a:lnTo>
                  <a:lnTo>
                    <a:pt x="876" y="220"/>
                  </a:lnTo>
                  <a:lnTo>
                    <a:pt x="901" y="265"/>
                  </a:lnTo>
                  <a:lnTo>
                    <a:pt x="921" y="314"/>
                  </a:lnTo>
                  <a:lnTo>
                    <a:pt x="937" y="365"/>
                  </a:lnTo>
                  <a:lnTo>
                    <a:pt x="947" y="419"/>
                  </a:lnTo>
                  <a:lnTo>
                    <a:pt x="949" y="474"/>
                  </a:lnTo>
                  <a:lnTo>
                    <a:pt x="947" y="530"/>
                  </a:lnTo>
                  <a:lnTo>
                    <a:pt x="937" y="583"/>
                  </a:lnTo>
                  <a:lnTo>
                    <a:pt x="921" y="634"/>
                  </a:lnTo>
                  <a:lnTo>
                    <a:pt x="901" y="683"/>
                  </a:lnTo>
                  <a:lnTo>
                    <a:pt x="876" y="729"/>
                  </a:lnTo>
                  <a:lnTo>
                    <a:pt x="845" y="771"/>
                  </a:lnTo>
                  <a:lnTo>
                    <a:pt x="810" y="811"/>
                  </a:lnTo>
                  <a:lnTo>
                    <a:pt x="772" y="845"/>
                  </a:lnTo>
                  <a:lnTo>
                    <a:pt x="729" y="876"/>
                  </a:lnTo>
                  <a:lnTo>
                    <a:pt x="683" y="901"/>
                  </a:lnTo>
                  <a:lnTo>
                    <a:pt x="635" y="922"/>
                  </a:lnTo>
                  <a:lnTo>
                    <a:pt x="584" y="937"/>
                  </a:lnTo>
                  <a:lnTo>
                    <a:pt x="529" y="946"/>
                  </a:lnTo>
                  <a:lnTo>
                    <a:pt x="475" y="950"/>
                  </a:lnTo>
                  <a:lnTo>
                    <a:pt x="419" y="946"/>
                  </a:lnTo>
                  <a:lnTo>
                    <a:pt x="366" y="937"/>
                  </a:lnTo>
                  <a:lnTo>
                    <a:pt x="315" y="922"/>
                  </a:lnTo>
                  <a:lnTo>
                    <a:pt x="266" y="901"/>
                  </a:lnTo>
                  <a:lnTo>
                    <a:pt x="220" y="876"/>
                  </a:lnTo>
                  <a:lnTo>
                    <a:pt x="178" y="845"/>
                  </a:lnTo>
                  <a:lnTo>
                    <a:pt x="139" y="811"/>
                  </a:lnTo>
                  <a:lnTo>
                    <a:pt x="104" y="771"/>
                  </a:lnTo>
                  <a:lnTo>
                    <a:pt x="74" y="729"/>
                  </a:lnTo>
                  <a:lnTo>
                    <a:pt x="48" y="683"/>
                  </a:lnTo>
                  <a:lnTo>
                    <a:pt x="27" y="634"/>
                  </a:lnTo>
                  <a:lnTo>
                    <a:pt x="12" y="583"/>
                  </a:lnTo>
                  <a:lnTo>
                    <a:pt x="3" y="530"/>
                  </a:lnTo>
                  <a:lnTo>
                    <a:pt x="0" y="474"/>
                  </a:lnTo>
                  <a:lnTo>
                    <a:pt x="3" y="419"/>
                  </a:lnTo>
                  <a:lnTo>
                    <a:pt x="12" y="365"/>
                  </a:lnTo>
                  <a:lnTo>
                    <a:pt x="27" y="314"/>
                  </a:lnTo>
                  <a:lnTo>
                    <a:pt x="48" y="265"/>
                  </a:lnTo>
                  <a:lnTo>
                    <a:pt x="74" y="220"/>
                  </a:lnTo>
                  <a:lnTo>
                    <a:pt x="104" y="177"/>
                  </a:lnTo>
                  <a:lnTo>
                    <a:pt x="139" y="139"/>
                  </a:lnTo>
                  <a:lnTo>
                    <a:pt x="178" y="104"/>
                  </a:lnTo>
                  <a:lnTo>
                    <a:pt x="220" y="73"/>
                  </a:lnTo>
                  <a:lnTo>
                    <a:pt x="266" y="47"/>
                  </a:lnTo>
                  <a:lnTo>
                    <a:pt x="315" y="26"/>
                  </a:lnTo>
                  <a:lnTo>
                    <a:pt x="366" y="11"/>
                  </a:lnTo>
                  <a:lnTo>
                    <a:pt x="419" y="2"/>
                  </a:lnTo>
                  <a:lnTo>
                    <a:pt x="4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8" name="Freeform 297"/>
            <p:cNvSpPr>
              <a:spLocks/>
            </p:cNvSpPr>
            <p:nvPr/>
          </p:nvSpPr>
          <p:spPr bwMode="auto">
            <a:xfrm>
              <a:off x="3294" y="2513"/>
              <a:ext cx="925" cy="635"/>
            </a:xfrm>
            <a:custGeom>
              <a:avLst/>
              <a:gdLst>
                <a:gd name="T0" fmla="*/ 564 w 1850"/>
                <a:gd name="T1" fmla="*/ 3 h 1272"/>
                <a:gd name="T2" fmla="*/ 585 w 1850"/>
                <a:gd name="T3" fmla="*/ 17 h 1272"/>
                <a:gd name="T4" fmla="*/ 876 w 1850"/>
                <a:gd name="T5" fmla="*/ 811 h 1272"/>
                <a:gd name="T6" fmla="*/ 896 w 1850"/>
                <a:gd name="T7" fmla="*/ 837 h 1272"/>
                <a:gd name="T8" fmla="*/ 925 w 1850"/>
                <a:gd name="T9" fmla="*/ 845 h 1272"/>
                <a:gd name="T10" fmla="*/ 953 w 1850"/>
                <a:gd name="T11" fmla="*/ 837 h 1272"/>
                <a:gd name="T12" fmla="*/ 972 w 1850"/>
                <a:gd name="T13" fmla="*/ 811 h 1272"/>
                <a:gd name="T14" fmla="*/ 1264 w 1850"/>
                <a:gd name="T15" fmla="*/ 18 h 1272"/>
                <a:gd name="T16" fmla="*/ 1284 w 1850"/>
                <a:gd name="T17" fmla="*/ 3 h 1272"/>
                <a:gd name="T18" fmla="*/ 1310 w 1850"/>
                <a:gd name="T19" fmla="*/ 3 h 1272"/>
                <a:gd name="T20" fmla="*/ 1561 w 1850"/>
                <a:gd name="T21" fmla="*/ 45 h 1272"/>
                <a:gd name="T22" fmla="*/ 1649 w 1850"/>
                <a:gd name="T23" fmla="*/ 85 h 1272"/>
                <a:gd name="T24" fmla="*/ 1723 w 1850"/>
                <a:gd name="T25" fmla="*/ 143 h 1272"/>
                <a:gd name="T26" fmla="*/ 1782 w 1850"/>
                <a:gd name="T27" fmla="*/ 216 h 1272"/>
                <a:gd name="T28" fmla="*/ 1824 w 1850"/>
                <a:gd name="T29" fmla="*/ 301 h 1272"/>
                <a:gd name="T30" fmla="*/ 1846 w 1850"/>
                <a:gd name="T31" fmla="*/ 394 h 1272"/>
                <a:gd name="T32" fmla="*/ 1850 w 1850"/>
                <a:gd name="T33" fmla="*/ 1095 h 1272"/>
                <a:gd name="T34" fmla="*/ 1836 w 1850"/>
                <a:gd name="T35" fmla="*/ 1164 h 1272"/>
                <a:gd name="T36" fmla="*/ 1797 w 1850"/>
                <a:gd name="T37" fmla="*/ 1220 h 1272"/>
                <a:gd name="T38" fmla="*/ 1742 w 1850"/>
                <a:gd name="T39" fmla="*/ 1258 h 1272"/>
                <a:gd name="T40" fmla="*/ 1672 w 1850"/>
                <a:gd name="T41" fmla="*/ 1272 h 1272"/>
                <a:gd name="T42" fmla="*/ 140 w 1850"/>
                <a:gd name="T43" fmla="*/ 1268 h 1272"/>
                <a:gd name="T44" fmla="*/ 78 w 1850"/>
                <a:gd name="T45" fmla="*/ 1242 h 1272"/>
                <a:gd name="T46" fmla="*/ 30 w 1850"/>
                <a:gd name="T47" fmla="*/ 1194 h 1272"/>
                <a:gd name="T48" fmla="*/ 3 w 1850"/>
                <a:gd name="T49" fmla="*/ 1131 h 1272"/>
                <a:gd name="T50" fmla="*/ 0 w 1850"/>
                <a:gd name="T51" fmla="*/ 445 h 1272"/>
                <a:gd name="T52" fmla="*/ 10 w 1850"/>
                <a:gd name="T53" fmla="*/ 347 h 1272"/>
                <a:gd name="T54" fmla="*/ 43 w 1850"/>
                <a:gd name="T55" fmla="*/ 258 h 1272"/>
                <a:gd name="T56" fmla="*/ 94 w 1850"/>
                <a:gd name="T57" fmla="*/ 179 h 1272"/>
                <a:gd name="T58" fmla="*/ 161 w 1850"/>
                <a:gd name="T59" fmla="*/ 113 h 1272"/>
                <a:gd name="T60" fmla="*/ 242 w 1850"/>
                <a:gd name="T61" fmla="*/ 63 h 1272"/>
                <a:gd name="T62" fmla="*/ 292 w 1850"/>
                <a:gd name="T63" fmla="*/ 43 h 1272"/>
                <a:gd name="T64" fmla="*/ 319 w 1850"/>
                <a:gd name="T65" fmla="*/ 39 h 1272"/>
                <a:gd name="T66" fmla="*/ 364 w 1850"/>
                <a:gd name="T67" fmla="*/ 32 h 1272"/>
                <a:gd name="T68" fmla="*/ 418 w 1850"/>
                <a:gd name="T69" fmla="*/ 22 h 1272"/>
                <a:gd name="T70" fmla="*/ 473 w 1850"/>
                <a:gd name="T71" fmla="*/ 13 h 1272"/>
                <a:gd name="T72" fmla="*/ 519 w 1850"/>
                <a:gd name="T73" fmla="*/ 6 h 1272"/>
                <a:gd name="T74" fmla="*/ 547 w 1850"/>
                <a:gd name="T75" fmla="*/ 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850" h="1272">
                  <a:moveTo>
                    <a:pt x="552" y="0"/>
                  </a:moveTo>
                  <a:lnTo>
                    <a:pt x="564" y="3"/>
                  </a:lnTo>
                  <a:lnTo>
                    <a:pt x="576" y="9"/>
                  </a:lnTo>
                  <a:lnTo>
                    <a:pt x="585" y="17"/>
                  </a:lnTo>
                  <a:lnTo>
                    <a:pt x="591" y="28"/>
                  </a:lnTo>
                  <a:lnTo>
                    <a:pt x="876" y="811"/>
                  </a:lnTo>
                  <a:lnTo>
                    <a:pt x="884" y="826"/>
                  </a:lnTo>
                  <a:lnTo>
                    <a:pt x="896" y="837"/>
                  </a:lnTo>
                  <a:lnTo>
                    <a:pt x="910" y="843"/>
                  </a:lnTo>
                  <a:lnTo>
                    <a:pt x="925" y="845"/>
                  </a:lnTo>
                  <a:lnTo>
                    <a:pt x="940" y="843"/>
                  </a:lnTo>
                  <a:lnTo>
                    <a:pt x="953" y="837"/>
                  </a:lnTo>
                  <a:lnTo>
                    <a:pt x="964" y="826"/>
                  </a:lnTo>
                  <a:lnTo>
                    <a:pt x="972" y="811"/>
                  </a:lnTo>
                  <a:lnTo>
                    <a:pt x="1257" y="28"/>
                  </a:lnTo>
                  <a:lnTo>
                    <a:pt x="1264" y="18"/>
                  </a:lnTo>
                  <a:lnTo>
                    <a:pt x="1274" y="9"/>
                  </a:lnTo>
                  <a:lnTo>
                    <a:pt x="1284" y="3"/>
                  </a:lnTo>
                  <a:lnTo>
                    <a:pt x="1297" y="0"/>
                  </a:lnTo>
                  <a:lnTo>
                    <a:pt x="1310" y="3"/>
                  </a:lnTo>
                  <a:lnTo>
                    <a:pt x="1561" y="45"/>
                  </a:lnTo>
                  <a:lnTo>
                    <a:pt x="1561" y="45"/>
                  </a:lnTo>
                  <a:lnTo>
                    <a:pt x="1607" y="63"/>
                  </a:lnTo>
                  <a:lnTo>
                    <a:pt x="1649" y="85"/>
                  </a:lnTo>
                  <a:lnTo>
                    <a:pt x="1689" y="112"/>
                  </a:lnTo>
                  <a:lnTo>
                    <a:pt x="1723" y="143"/>
                  </a:lnTo>
                  <a:lnTo>
                    <a:pt x="1756" y="178"/>
                  </a:lnTo>
                  <a:lnTo>
                    <a:pt x="1782" y="216"/>
                  </a:lnTo>
                  <a:lnTo>
                    <a:pt x="1806" y="257"/>
                  </a:lnTo>
                  <a:lnTo>
                    <a:pt x="1824" y="301"/>
                  </a:lnTo>
                  <a:lnTo>
                    <a:pt x="1838" y="346"/>
                  </a:lnTo>
                  <a:lnTo>
                    <a:pt x="1846" y="394"/>
                  </a:lnTo>
                  <a:lnTo>
                    <a:pt x="1850" y="442"/>
                  </a:lnTo>
                  <a:lnTo>
                    <a:pt x="1850" y="1095"/>
                  </a:lnTo>
                  <a:lnTo>
                    <a:pt x="1846" y="1131"/>
                  </a:lnTo>
                  <a:lnTo>
                    <a:pt x="1836" y="1164"/>
                  </a:lnTo>
                  <a:lnTo>
                    <a:pt x="1820" y="1194"/>
                  </a:lnTo>
                  <a:lnTo>
                    <a:pt x="1797" y="1220"/>
                  </a:lnTo>
                  <a:lnTo>
                    <a:pt x="1772" y="1242"/>
                  </a:lnTo>
                  <a:lnTo>
                    <a:pt x="1742" y="1258"/>
                  </a:lnTo>
                  <a:lnTo>
                    <a:pt x="1708" y="1268"/>
                  </a:lnTo>
                  <a:lnTo>
                    <a:pt x="1672" y="1272"/>
                  </a:lnTo>
                  <a:lnTo>
                    <a:pt x="176" y="1272"/>
                  </a:lnTo>
                  <a:lnTo>
                    <a:pt x="140" y="1268"/>
                  </a:lnTo>
                  <a:lnTo>
                    <a:pt x="108" y="1258"/>
                  </a:lnTo>
                  <a:lnTo>
                    <a:pt x="78" y="1242"/>
                  </a:lnTo>
                  <a:lnTo>
                    <a:pt x="51" y="1220"/>
                  </a:lnTo>
                  <a:lnTo>
                    <a:pt x="30" y="1194"/>
                  </a:lnTo>
                  <a:lnTo>
                    <a:pt x="14" y="1164"/>
                  </a:lnTo>
                  <a:lnTo>
                    <a:pt x="3" y="1131"/>
                  </a:lnTo>
                  <a:lnTo>
                    <a:pt x="0" y="1095"/>
                  </a:lnTo>
                  <a:lnTo>
                    <a:pt x="0" y="445"/>
                  </a:lnTo>
                  <a:lnTo>
                    <a:pt x="2" y="395"/>
                  </a:lnTo>
                  <a:lnTo>
                    <a:pt x="10" y="347"/>
                  </a:lnTo>
                  <a:lnTo>
                    <a:pt x="24" y="302"/>
                  </a:lnTo>
                  <a:lnTo>
                    <a:pt x="43" y="258"/>
                  </a:lnTo>
                  <a:lnTo>
                    <a:pt x="66" y="217"/>
                  </a:lnTo>
                  <a:lnTo>
                    <a:pt x="94" y="179"/>
                  </a:lnTo>
                  <a:lnTo>
                    <a:pt x="125" y="144"/>
                  </a:lnTo>
                  <a:lnTo>
                    <a:pt x="161" y="113"/>
                  </a:lnTo>
                  <a:lnTo>
                    <a:pt x="200" y="85"/>
                  </a:lnTo>
                  <a:lnTo>
                    <a:pt x="242" y="63"/>
                  </a:lnTo>
                  <a:lnTo>
                    <a:pt x="289" y="45"/>
                  </a:lnTo>
                  <a:lnTo>
                    <a:pt x="292" y="43"/>
                  </a:lnTo>
                  <a:lnTo>
                    <a:pt x="302" y="42"/>
                  </a:lnTo>
                  <a:lnTo>
                    <a:pt x="319" y="39"/>
                  </a:lnTo>
                  <a:lnTo>
                    <a:pt x="340" y="35"/>
                  </a:lnTo>
                  <a:lnTo>
                    <a:pt x="364" y="32"/>
                  </a:lnTo>
                  <a:lnTo>
                    <a:pt x="391" y="27"/>
                  </a:lnTo>
                  <a:lnTo>
                    <a:pt x="418" y="22"/>
                  </a:lnTo>
                  <a:lnTo>
                    <a:pt x="446" y="18"/>
                  </a:lnTo>
                  <a:lnTo>
                    <a:pt x="473" y="13"/>
                  </a:lnTo>
                  <a:lnTo>
                    <a:pt x="498" y="10"/>
                  </a:lnTo>
                  <a:lnTo>
                    <a:pt x="519" y="6"/>
                  </a:lnTo>
                  <a:lnTo>
                    <a:pt x="537" y="4"/>
                  </a:lnTo>
                  <a:lnTo>
                    <a:pt x="547" y="2"/>
                  </a:lnTo>
                  <a:lnTo>
                    <a:pt x="5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9" name="Freeform 298"/>
            <p:cNvSpPr>
              <a:spLocks/>
            </p:cNvSpPr>
            <p:nvPr/>
          </p:nvSpPr>
          <p:spPr bwMode="auto">
            <a:xfrm>
              <a:off x="4095" y="3646"/>
              <a:ext cx="705" cy="201"/>
            </a:xfrm>
            <a:custGeom>
              <a:avLst/>
              <a:gdLst>
                <a:gd name="T0" fmla="*/ 704 w 1410"/>
                <a:gd name="T1" fmla="*/ 0 h 403"/>
                <a:gd name="T2" fmla="*/ 782 w 1410"/>
                <a:gd name="T3" fmla="*/ 1 h 403"/>
                <a:gd name="T4" fmla="*/ 856 w 1410"/>
                <a:gd name="T5" fmla="*/ 5 h 403"/>
                <a:gd name="T6" fmla="*/ 928 w 1410"/>
                <a:gd name="T7" fmla="*/ 9 h 403"/>
                <a:gd name="T8" fmla="*/ 996 w 1410"/>
                <a:gd name="T9" fmla="*/ 17 h 403"/>
                <a:gd name="T10" fmla="*/ 1060 w 1410"/>
                <a:gd name="T11" fmla="*/ 27 h 403"/>
                <a:gd name="T12" fmla="*/ 1121 w 1410"/>
                <a:gd name="T13" fmla="*/ 38 h 403"/>
                <a:gd name="T14" fmla="*/ 1177 w 1410"/>
                <a:gd name="T15" fmla="*/ 51 h 403"/>
                <a:gd name="T16" fmla="*/ 1228 w 1410"/>
                <a:gd name="T17" fmla="*/ 66 h 403"/>
                <a:gd name="T18" fmla="*/ 1273 w 1410"/>
                <a:gd name="T19" fmla="*/ 82 h 403"/>
                <a:gd name="T20" fmla="*/ 1314 w 1410"/>
                <a:gd name="T21" fmla="*/ 100 h 403"/>
                <a:gd name="T22" fmla="*/ 1347 w 1410"/>
                <a:gd name="T23" fmla="*/ 118 h 403"/>
                <a:gd name="T24" fmla="*/ 1374 w 1410"/>
                <a:gd name="T25" fmla="*/ 137 h 403"/>
                <a:gd name="T26" fmla="*/ 1394 w 1410"/>
                <a:gd name="T27" fmla="*/ 158 h 403"/>
                <a:gd name="T28" fmla="*/ 1405 w 1410"/>
                <a:gd name="T29" fmla="*/ 179 h 403"/>
                <a:gd name="T30" fmla="*/ 1410 w 1410"/>
                <a:gd name="T31" fmla="*/ 201 h 403"/>
                <a:gd name="T32" fmla="*/ 1405 w 1410"/>
                <a:gd name="T33" fmla="*/ 223 h 403"/>
                <a:gd name="T34" fmla="*/ 1394 w 1410"/>
                <a:gd name="T35" fmla="*/ 245 h 403"/>
                <a:gd name="T36" fmla="*/ 1374 w 1410"/>
                <a:gd name="T37" fmla="*/ 265 h 403"/>
                <a:gd name="T38" fmla="*/ 1347 w 1410"/>
                <a:gd name="T39" fmla="*/ 284 h 403"/>
                <a:gd name="T40" fmla="*/ 1314 w 1410"/>
                <a:gd name="T41" fmla="*/ 303 h 403"/>
                <a:gd name="T42" fmla="*/ 1273 w 1410"/>
                <a:gd name="T43" fmla="*/ 320 h 403"/>
                <a:gd name="T44" fmla="*/ 1228 w 1410"/>
                <a:gd name="T45" fmla="*/ 336 h 403"/>
                <a:gd name="T46" fmla="*/ 1177 w 1410"/>
                <a:gd name="T47" fmla="*/ 350 h 403"/>
                <a:gd name="T48" fmla="*/ 1121 w 1410"/>
                <a:gd name="T49" fmla="*/ 364 h 403"/>
                <a:gd name="T50" fmla="*/ 1060 w 1410"/>
                <a:gd name="T51" fmla="*/ 375 h 403"/>
                <a:gd name="T52" fmla="*/ 996 w 1410"/>
                <a:gd name="T53" fmla="*/ 385 h 403"/>
                <a:gd name="T54" fmla="*/ 928 w 1410"/>
                <a:gd name="T55" fmla="*/ 392 h 403"/>
                <a:gd name="T56" fmla="*/ 856 w 1410"/>
                <a:gd name="T57" fmla="*/ 398 h 403"/>
                <a:gd name="T58" fmla="*/ 782 w 1410"/>
                <a:gd name="T59" fmla="*/ 401 h 403"/>
                <a:gd name="T60" fmla="*/ 704 w 1410"/>
                <a:gd name="T61" fmla="*/ 403 h 403"/>
                <a:gd name="T62" fmla="*/ 628 w 1410"/>
                <a:gd name="T63" fmla="*/ 401 h 403"/>
                <a:gd name="T64" fmla="*/ 554 w 1410"/>
                <a:gd name="T65" fmla="*/ 398 h 403"/>
                <a:gd name="T66" fmla="*/ 482 w 1410"/>
                <a:gd name="T67" fmla="*/ 392 h 403"/>
                <a:gd name="T68" fmla="*/ 413 w 1410"/>
                <a:gd name="T69" fmla="*/ 385 h 403"/>
                <a:gd name="T70" fmla="*/ 348 w 1410"/>
                <a:gd name="T71" fmla="*/ 375 h 403"/>
                <a:gd name="T72" fmla="*/ 288 w 1410"/>
                <a:gd name="T73" fmla="*/ 364 h 403"/>
                <a:gd name="T74" fmla="*/ 233 w 1410"/>
                <a:gd name="T75" fmla="*/ 350 h 403"/>
                <a:gd name="T76" fmla="*/ 182 w 1410"/>
                <a:gd name="T77" fmla="*/ 336 h 403"/>
                <a:gd name="T78" fmla="*/ 135 w 1410"/>
                <a:gd name="T79" fmla="*/ 320 h 403"/>
                <a:gd name="T80" fmla="*/ 96 w 1410"/>
                <a:gd name="T81" fmla="*/ 303 h 403"/>
                <a:gd name="T82" fmla="*/ 62 w 1410"/>
                <a:gd name="T83" fmla="*/ 284 h 403"/>
                <a:gd name="T84" fmla="*/ 36 w 1410"/>
                <a:gd name="T85" fmla="*/ 265 h 403"/>
                <a:gd name="T86" fmla="*/ 16 w 1410"/>
                <a:gd name="T87" fmla="*/ 245 h 403"/>
                <a:gd name="T88" fmla="*/ 4 w 1410"/>
                <a:gd name="T89" fmla="*/ 223 h 403"/>
                <a:gd name="T90" fmla="*/ 0 w 1410"/>
                <a:gd name="T91" fmla="*/ 201 h 403"/>
                <a:gd name="T92" fmla="*/ 4 w 1410"/>
                <a:gd name="T93" fmla="*/ 179 h 403"/>
                <a:gd name="T94" fmla="*/ 16 w 1410"/>
                <a:gd name="T95" fmla="*/ 158 h 403"/>
                <a:gd name="T96" fmla="*/ 36 w 1410"/>
                <a:gd name="T97" fmla="*/ 137 h 403"/>
                <a:gd name="T98" fmla="*/ 62 w 1410"/>
                <a:gd name="T99" fmla="*/ 118 h 403"/>
                <a:gd name="T100" fmla="*/ 96 w 1410"/>
                <a:gd name="T101" fmla="*/ 100 h 403"/>
                <a:gd name="T102" fmla="*/ 135 w 1410"/>
                <a:gd name="T103" fmla="*/ 82 h 403"/>
                <a:gd name="T104" fmla="*/ 182 w 1410"/>
                <a:gd name="T105" fmla="*/ 66 h 403"/>
                <a:gd name="T106" fmla="*/ 233 w 1410"/>
                <a:gd name="T107" fmla="*/ 51 h 403"/>
                <a:gd name="T108" fmla="*/ 288 w 1410"/>
                <a:gd name="T109" fmla="*/ 38 h 403"/>
                <a:gd name="T110" fmla="*/ 348 w 1410"/>
                <a:gd name="T111" fmla="*/ 27 h 403"/>
                <a:gd name="T112" fmla="*/ 413 w 1410"/>
                <a:gd name="T113" fmla="*/ 17 h 403"/>
                <a:gd name="T114" fmla="*/ 482 w 1410"/>
                <a:gd name="T115" fmla="*/ 9 h 403"/>
                <a:gd name="T116" fmla="*/ 554 w 1410"/>
                <a:gd name="T117" fmla="*/ 5 h 403"/>
                <a:gd name="T118" fmla="*/ 628 w 1410"/>
                <a:gd name="T119" fmla="*/ 1 h 403"/>
                <a:gd name="T120" fmla="*/ 704 w 1410"/>
                <a:gd name="T121" fmla="*/ 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10" h="403">
                  <a:moveTo>
                    <a:pt x="704" y="0"/>
                  </a:moveTo>
                  <a:lnTo>
                    <a:pt x="782" y="1"/>
                  </a:lnTo>
                  <a:lnTo>
                    <a:pt x="856" y="5"/>
                  </a:lnTo>
                  <a:lnTo>
                    <a:pt x="928" y="9"/>
                  </a:lnTo>
                  <a:lnTo>
                    <a:pt x="996" y="17"/>
                  </a:lnTo>
                  <a:lnTo>
                    <a:pt x="1060" y="27"/>
                  </a:lnTo>
                  <a:lnTo>
                    <a:pt x="1121" y="38"/>
                  </a:lnTo>
                  <a:lnTo>
                    <a:pt x="1177" y="51"/>
                  </a:lnTo>
                  <a:lnTo>
                    <a:pt x="1228" y="66"/>
                  </a:lnTo>
                  <a:lnTo>
                    <a:pt x="1273" y="82"/>
                  </a:lnTo>
                  <a:lnTo>
                    <a:pt x="1314" y="100"/>
                  </a:lnTo>
                  <a:lnTo>
                    <a:pt x="1347" y="118"/>
                  </a:lnTo>
                  <a:lnTo>
                    <a:pt x="1374" y="137"/>
                  </a:lnTo>
                  <a:lnTo>
                    <a:pt x="1394" y="158"/>
                  </a:lnTo>
                  <a:lnTo>
                    <a:pt x="1405" y="179"/>
                  </a:lnTo>
                  <a:lnTo>
                    <a:pt x="1410" y="201"/>
                  </a:lnTo>
                  <a:lnTo>
                    <a:pt x="1405" y="223"/>
                  </a:lnTo>
                  <a:lnTo>
                    <a:pt x="1394" y="245"/>
                  </a:lnTo>
                  <a:lnTo>
                    <a:pt x="1374" y="265"/>
                  </a:lnTo>
                  <a:lnTo>
                    <a:pt x="1347" y="284"/>
                  </a:lnTo>
                  <a:lnTo>
                    <a:pt x="1314" y="303"/>
                  </a:lnTo>
                  <a:lnTo>
                    <a:pt x="1273" y="320"/>
                  </a:lnTo>
                  <a:lnTo>
                    <a:pt x="1228" y="336"/>
                  </a:lnTo>
                  <a:lnTo>
                    <a:pt x="1177" y="350"/>
                  </a:lnTo>
                  <a:lnTo>
                    <a:pt x="1121" y="364"/>
                  </a:lnTo>
                  <a:lnTo>
                    <a:pt x="1060" y="375"/>
                  </a:lnTo>
                  <a:lnTo>
                    <a:pt x="996" y="385"/>
                  </a:lnTo>
                  <a:lnTo>
                    <a:pt x="928" y="392"/>
                  </a:lnTo>
                  <a:lnTo>
                    <a:pt x="856" y="398"/>
                  </a:lnTo>
                  <a:lnTo>
                    <a:pt x="782" y="401"/>
                  </a:lnTo>
                  <a:lnTo>
                    <a:pt x="704" y="403"/>
                  </a:lnTo>
                  <a:lnTo>
                    <a:pt x="628" y="401"/>
                  </a:lnTo>
                  <a:lnTo>
                    <a:pt x="554" y="398"/>
                  </a:lnTo>
                  <a:lnTo>
                    <a:pt x="482" y="392"/>
                  </a:lnTo>
                  <a:lnTo>
                    <a:pt x="413" y="385"/>
                  </a:lnTo>
                  <a:lnTo>
                    <a:pt x="348" y="375"/>
                  </a:lnTo>
                  <a:lnTo>
                    <a:pt x="288" y="364"/>
                  </a:lnTo>
                  <a:lnTo>
                    <a:pt x="233" y="350"/>
                  </a:lnTo>
                  <a:lnTo>
                    <a:pt x="182" y="336"/>
                  </a:lnTo>
                  <a:lnTo>
                    <a:pt x="135" y="320"/>
                  </a:lnTo>
                  <a:lnTo>
                    <a:pt x="96" y="303"/>
                  </a:lnTo>
                  <a:lnTo>
                    <a:pt x="62" y="284"/>
                  </a:lnTo>
                  <a:lnTo>
                    <a:pt x="36" y="265"/>
                  </a:lnTo>
                  <a:lnTo>
                    <a:pt x="16" y="245"/>
                  </a:lnTo>
                  <a:lnTo>
                    <a:pt x="4" y="223"/>
                  </a:lnTo>
                  <a:lnTo>
                    <a:pt x="0" y="201"/>
                  </a:lnTo>
                  <a:lnTo>
                    <a:pt x="4" y="179"/>
                  </a:lnTo>
                  <a:lnTo>
                    <a:pt x="16" y="158"/>
                  </a:lnTo>
                  <a:lnTo>
                    <a:pt x="36" y="137"/>
                  </a:lnTo>
                  <a:lnTo>
                    <a:pt x="62" y="118"/>
                  </a:lnTo>
                  <a:lnTo>
                    <a:pt x="96" y="100"/>
                  </a:lnTo>
                  <a:lnTo>
                    <a:pt x="135" y="82"/>
                  </a:lnTo>
                  <a:lnTo>
                    <a:pt x="182" y="66"/>
                  </a:lnTo>
                  <a:lnTo>
                    <a:pt x="233" y="51"/>
                  </a:lnTo>
                  <a:lnTo>
                    <a:pt x="288" y="38"/>
                  </a:lnTo>
                  <a:lnTo>
                    <a:pt x="348" y="27"/>
                  </a:lnTo>
                  <a:lnTo>
                    <a:pt x="413" y="17"/>
                  </a:lnTo>
                  <a:lnTo>
                    <a:pt x="482" y="9"/>
                  </a:lnTo>
                  <a:lnTo>
                    <a:pt x="554" y="5"/>
                  </a:lnTo>
                  <a:lnTo>
                    <a:pt x="628" y="1"/>
                  </a:lnTo>
                  <a:lnTo>
                    <a:pt x="7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0" name="Freeform 299"/>
            <p:cNvSpPr>
              <a:spLocks/>
            </p:cNvSpPr>
            <p:nvPr/>
          </p:nvSpPr>
          <p:spPr bwMode="auto">
            <a:xfrm>
              <a:off x="3693" y="2495"/>
              <a:ext cx="127" cy="328"/>
            </a:xfrm>
            <a:custGeom>
              <a:avLst/>
              <a:gdLst>
                <a:gd name="T0" fmla="*/ 62 w 255"/>
                <a:gd name="T1" fmla="*/ 0 h 657"/>
                <a:gd name="T2" fmla="*/ 193 w 255"/>
                <a:gd name="T3" fmla="*/ 0 h 657"/>
                <a:gd name="T4" fmla="*/ 210 w 255"/>
                <a:gd name="T5" fmla="*/ 3 h 657"/>
                <a:gd name="T6" fmla="*/ 226 w 255"/>
                <a:gd name="T7" fmla="*/ 10 h 657"/>
                <a:gd name="T8" fmla="*/ 239 w 255"/>
                <a:gd name="T9" fmla="*/ 20 h 657"/>
                <a:gd name="T10" fmla="*/ 251 w 255"/>
                <a:gd name="T11" fmla="*/ 36 h 657"/>
                <a:gd name="T12" fmla="*/ 255 w 255"/>
                <a:gd name="T13" fmla="*/ 55 h 657"/>
                <a:gd name="T14" fmla="*/ 254 w 255"/>
                <a:gd name="T15" fmla="*/ 74 h 657"/>
                <a:gd name="T16" fmla="*/ 247 w 255"/>
                <a:gd name="T17" fmla="*/ 92 h 657"/>
                <a:gd name="T18" fmla="*/ 178 w 255"/>
                <a:gd name="T19" fmla="*/ 197 h 657"/>
                <a:gd name="T20" fmla="*/ 210 w 255"/>
                <a:gd name="T21" fmla="*/ 473 h 657"/>
                <a:gd name="T22" fmla="*/ 146 w 255"/>
                <a:gd name="T23" fmla="*/ 644 h 657"/>
                <a:gd name="T24" fmla="*/ 141 w 255"/>
                <a:gd name="T25" fmla="*/ 652 h 657"/>
                <a:gd name="T26" fmla="*/ 132 w 255"/>
                <a:gd name="T27" fmla="*/ 657 h 657"/>
                <a:gd name="T28" fmla="*/ 123 w 255"/>
                <a:gd name="T29" fmla="*/ 657 h 657"/>
                <a:gd name="T30" fmla="*/ 115 w 255"/>
                <a:gd name="T31" fmla="*/ 652 h 657"/>
                <a:gd name="T32" fmla="*/ 109 w 255"/>
                <a:gd name="T33" fmla="*/ 644 h 657"/>
                <a:gd name="T34" fmla="*/ 44 w 255"/>
                <a:gd name="T35" fmla="*/ 473 h 657"/>
                <a:gd name="T36" fmla="*/ 78 w 255"/>
                <a:gd name="T37" fmla="*/ 197 h 657"/>
                <a:gd name="T38" fmla="*/ 7 w 255"/>
                <a:gd name="T39" fmla="*/ 92 h 657"/>
                <a:gd name="T40" fmla="*/ 0 w 255"/>
                <a:gd name="T41" fmla="*/ 74 h 657"/>
                <a:gd name="T42" fmla="*/ 0 w 255"/>
                <a:gd name="T43" fmla="*/ 55 h 657"/>
                <a:gd name="T44" fmla="*/ 5 w 255"/>
                <a:gd name="T45" fmla="*/ 36 h 657"/>
                <a:gd name="T46" fmla="*/ 15 w 255"/>
                <a:gd name="T47" fmla="*/ 20 h 657"/>
                <a:gd name="T48" fmla="*/ 29 w 255"/>
                <a:gd name="T49" fmla="*/ 10 h 657"/>
                <a:gd name="T50" fmla="*/ 46 w 255"/>
                <a:gd name="T51" fmla="*/ 3 h 657"/>
                <a:gd name="T52" fmla="*/ 62 w 255"/>
                <a:gd name="T53" fmla="*/ 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55" h="657">
                  <a:moveTo>
                    <a:pt x="62" y="0"/>
                  </a:moveTo>
                  <a:lnTo>
                    <a:pt x="193" y="0"/>
                  </a:lnTo>
                  <a:lnTo>
                    <a:pt x="210" y="3"/>
                  </a:lnTo>
                  <a:lnTo>
                    <a:pt x="226" y="10"/>
                  </a:lnTo>
                  <a:lnTo>
                    <a:pt x="239" y="20"/>
                  </a:lnTo>
                  <a:lnTo>
                    <a:pt x="251" y="36"/>
                  </a:lnTo>
                  <a:lnTo>
                    <a:pt x="255" y="55"/>
                  </a:lnTo>
                  <a:lnTo>
                    <a:pt x="254" y="74"/>
                  </a:lnTo>
                  <a:lnTo>
                    <a:pt x="247" y="92"/>
                  </a:lnTo>
                  <a:lnTo>
                    <a:pt x="178" y="197"/>
                  </a:lnTo>
                  <a:lnTo>
                    <a:pt x="210" y="473"/>
                  </a:lnTo>
                  <a:lnTo>
                    <a:pt x="146" y="644"/>
                  </a:lnTo>
                  <a:lnTo>
                    <a:pt x="141" y="652"/>
                  </a:lnTo>
                  <a:lnTo>
                    <a:pt x="132" y="657"/>
                  </a:lnTo>
                  <a:lnTo>
                    <a:pt x="123" y="657"/>
                  </a:lnTo>
                  <a:lnTo>
                    <a:pt x="115" y="652"/>
                  </a:lnTo>
                  <a:lnTo>
                    <a:pt x="109" y="644"/>
                  </a:lnTo>
                  <a:lnTo>
                    <a:pt x="44" y="473"/>
                  </a:lnTo>
                  <a:lnTo>
                    <a:pt x="78" y="197"/>
                  </a:lnTo>
                  <a:lnTo>
                    <a:pt x="7" y="92"/>
                  </a:lnTo>
                  <a:lnTo>
                    <a:pt x="0" y="74"/>
                  </a:lnTo>
                  <a:lnTo>
                    <a:pt x="0" y="55"/>
                  </a:lnTo>
                  <a:lnTo>
                    <a:pt x="5" y="36"/>
                  </a:lnTo>
                  <a:lnTo>
                    <a:pt x="15" y="20"/>
                  </a:lnTo>
                  <a:lnTo>
                    <a:pt x="29" y="10"/>
                  </a:lnTo>
                  <a:lnTo>
                    <a:pt x="46"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51" name="Group 302"/>
          <p:cNvGrpSpPr>
            <a:grpSpLocks noChangeAspect="1"/>
          </p:cNvGrpSpPr>
          <p:nvPr/>
        </p:nvGrpSpPr>
        <p:grpSpPr bwMode="auto">
          <a:xfrm>
            <a:off x="5724650" y="3554515"/>
            <a:ext cx="288297" cy="288297"/>
            <a:chOff x="3584" y="2697"/>
            <a:chExt cx="491" cy="491"/>
          </a:xfrm>
          <a:solidFill>
            <a:schemeClr val="tx1">
              <a:lumMod val="65000"/>
              <a:lumOff val="35000"/>
            </a:schemeClr>
          </a:solidFill>
        </p:grpSpPr>
        <p:sp>
          <p:nvSpPr>
            <p:cNvPr id="354" name="Freeform 304"/>
            <p:cNvSpPr>
              <a:spLocks/>
            </p:cNvSpPr>
            <p:nvPr/>
          </p:nvSpPr>
          <p:spPr bwMode="auto">
            <a:xfrm>
              <a:off x="3952" y="2789"/>
              <a:ext cx="36" cy="29"/>
            </a:xfrm>
            <a:custGeom>
              <a:avLst/>
              <a:gdLst>
                <a:gd name="T0" fmla="*/ 131 w 252"/>
                <a:gd name="T1" fmla="*/ 0 h 201"/>
                <a:gd name="T2" fmla="*/ 146 w 252"/>
                <a:gd name="T3" fmla="*/ 2 h 201"/>
                <a:gd name="T4" fmla="*/ 160 w 252"/>
                <a:gd name="T5" fmla="*/ 5 h 201"/>
                <a:gd name="T6" fmla="*/ 173 w 252"/>
                <a:gd name="T7" fmla="*/ 9 h 201"/>
                <a:gd name="T8" fmla="*/ 181 w 252"/>
                <a:gd name="T9" fmla="*/ 10 h 201"/>
                <a:gd name="T10" fmla="*/ 199 w 252"/>
                <a:gd name="T11" fmla="*/ 22 h 201"/>
                <a:gd name="T12" fmla="*/ 217 w 252"/>
                <a:gd name="T13" fmla="*/ 35 h 201"/>
                <a:gd name="T14" fmla="*/ 232 w 252"/>
                <a:gd name="T15" fmla="*/ 48 h 201"/>
                <a:gd name="T16" fmla="*/ 244 w 252"/>
                <a:gd name="T17" fmla="*/ 63 h 201"/>
                <a:gd name="T18" fmla="*/ 252 w 252"/>
                <a:gd name="T19" fmla="*/ 80 h 201"/>
                <a:gd name="T20" fmla="*/ 252 w 252"/>
                <a:gd name="T21" fmla="*/ 101 h 201"/>
                <a:gd name="T22" fmla="*/ 251 w 252"/>
                <a:gd name="T23" fmla="*/ 120 h 201"/>
                <a:gd name="T24" fmla="*/ 247 w 252"/>
                <a:gd name="T25" fmla="*/ 137 h 201"/>
                <a:gd name="T26" fmla="*/ 240 w 252"/>
                <a:gd name="T27" fmla="*/ 153 h 201"/>
                <a:gd name="T28" fmla="*/ 231 w 252"/>
                <a:gd name="T29" fmla="*/ 167 h 201"/>
                <a:gd name="T30" fmla="*/ 217 w 252"/>
                <a:gd name="T31" fmla="*/ 179 h 201"/>
                <a:gd name="T32" fmla="*/ 199 w 252"/>
                <a:gd name="T33" fmla="*/ 188 h 201"/>
                <a:gd name="T34" fmla="*/ 178 w 252"/>
                <a:gd name="T35" fmla="*/ 195 h 201"/>
                <a:gd name="T36" fmla="*/ 152 w 252"/>
                <a:gd name="T37" fmla="*/ 199 h 201"/>
                <a:gd name="T38" fmla="*/ 121 w 252"/>
                <a:gd name="T39" fmla="*/ 201 h 201"/>
                <a:gd name="T40" fmla="*/ 95 w 252"/>
                <a:gd name="T41" fmla="*/ 199 h 201"/>
                <a:gd name="T42" fmla="*/ 73 w 252"/>
                <a:gd name="T43" fmla="*/ 192 h 201"/>
                <a:gd name="T44" fmla="*/ 51 w 252"/>
                <a:gd name="T45" fmla="*/ 182 h 201"/>
                <a:gd name="T46" fmla="*/ 34 w 252"/>
                <a:gd name="T47" fmla="*/ 169 h 201"/>
                <a:gd name="T48" fmla="*/ 19 w 252"/>
                <a:gd name="T49" fmla="*/ 154 h 201"/>
                <a:gd name="T50" fmla="*/ 9 w 252"/>
                <a:gd name="T51" fmla="*/ 137 h 201"/>
                <a:gd name="T52" fmla="*/ 2 w 252"/>
                <a:gd name="T53" fmla="*/ 119 h 201"/>
                <a:gd name="T54" fmla="*/ 0 w 252"/>
                <a:gd name="T55" fmla="*/ 101 h 201"/>
                <a:gd name="T56" fmla="*/ 3 w 252"/>
                <a:gd name="T57" fmla="*/ 79 h 201"/>
                <a:gd name="T58" fmla="*/ 11 w 252"/>
                <a:gd name="T59" fmla="*/ 60 h 201"/>
                <a:gd name="T60" fmla="*/ 22 w 252"/>
                <a:gd name="T61" fmla="*/ 43 h 201"/>
                <a:gd name="T62" fmla="*/ 40 w 252"/>
                <a:gd name="T63" fmla="*/ 28 h 201"/>
                <a:gd name="T64" fmla="*/ 59 w 252"/>
                <a:gd name="T65" fmla="*/ 16 h 201"/>
                <a:gd name="T66" fmla="*/ 80 w 252"/>
                <a:gd name="T67" fmla="*/ 7 h 201"/>
                <a:gd name="T68" fmla="*/ 105 w 252"/>
                <a:gd name="T69" fmla="*/ 2 h 201"/>
                <a:gd name="T70" fmla="*/ 131 w 252"/>
                <a:gd name="T71"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2" h="201">
                  <a:moveTo>
                    <a:pt x="131" y="0"/>
                  </a:moveTo>
                  <a:lnTo>
                    <a:pt x="146" y="2"/>
                  </a:lnTo>
                  <a:lnTo>
                    <a:pt x="160" y="5"/>
                  </a:lnTo>
                  <a:lnTo>
                    <a:pt x="173" y="9"/>
                  </a:lnTo>
                  <a:lnTo>
                    <a:pt x="181" y="10"/>
                  </a:lnTo>
                  <a:lnTo>
                    <a:pt x="199" y="22"/>
                  </a:lnTo>
                  <a:lnTo>
                    <a:pt x="217" y="35"/>
                  </a:lnTo>
                  <a:lnTo>
                    <a:pt x="232" y="48"/>
                  </a:lnTo>
                  <a:lnTo>
                    <a:pt x="244" y="63"/>
                  </a:lnTo>
                  <a:lnTo>
                    <a:pt x="252" y="80"/>
                  </a:lnTo>
                  <a:lnTo>
                    <a:pt x="252" y="101"/>
                  </a:lnTo>
                  <a:lnTo>
                    <a:pt x="251" y="120"/>
                  </a:lnTo>
                  <a:lnTo>
                    <a:pt x="247" y="137"/>
                  </a:lnTo>
                  <a:lnTo>
                    <a:pt x="240" y="153"/>
                  </a:lnTo>
                  <a:lnTo>
                    <a:pt x="231" y="167"/>
                  </a:lnTo>
                  <a:lnTo>
                    <a:pt x="217" y="179"/>
                  </a:lnTo>
                  <a:lnTo>
                    <a:pt x="199" y="188"/>
                  </a:lnTo>
                  <a:lnTo>
                    <a:pt x="178" y="195"/>
                  </a:lnTo>
                  <a:lnTo>
                    <a:pt x="152" y="199"/>
                  </a:lnTo>
                  <a:lnTo>
                    <a:pt x="121" y="201"/>
                  </a:lnTo>
                  <a:lnTo>
                    <a:pt x="95" y="199"/>
                  </a:lnTo>
                  <a:lnTo>
                    <a:pt x="73" y="192"/>
                  </a:lnTo>
                  <a:lnTo>
                    <a:pt x="51" y="182"/>
                  </a:lnTo>
                  <a:lnTo>
                    <a:pt x="34" y="169"/>
                  </a:lnTo>
                  <a:lnTo>
                    <a:pt x="19" y="154"/>
                  </a:lnTo>
                  <a:lnTo>
                    <a:pt x="9" y="137"/>
                  </a:lnTo>
                  <a:lnTo>
                    <a:pt x="2" y="119"/>
                  </a:lnTo>
                  <a:lnTo>
                    <a:pt x="0" y="101"/>
                  </a:lnTo>
                  <a:lnTo>
                    <a:pt x="3" y="79"/>
                  </a:lnTo>
                  <a:lnTo>
                    <a:pt x="11" y="60"/>
                  </a:lnTo>
                  <a:lnTo>
                    <a:pt x="22" y="43"/>
                  </a:lnTo>
                  <a:lnTo>
                    <a:pt x="40" y="28"/>
                  </a:lnTo>
                  <a:lnTo>
                    <a:pt x="59" y="16"/>
                  </a:lnTo>
                  <a:lnTo>
                    <a:pt x="80" y="7"/>
                  </a:lnTo>
                  <a:lnTo>
                    <a:pt x="105" y="2"/>
                  </a:lnTo>
                  <a:lnTo>
                    <a:pt x="1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5" name="Freeform 305"/>
            <p:cNvSpPr>
              <a:spLocks/>
            </p:cNvSpPr>
            <p:nvPr/>
          </p:nvSpPr>
          <p:spPr bwMode="auto">
            <a:xfrm>
              <a:off x="3958" y="2741"/>
              <a:ext cx="25" cy="31"/>
            </a:xfrm>
            <a:custGeom>
              <a:avLst/>
              <a:gdLst>
                <a:gd name="T0" fmla="*/ 73 w 175"/>
                <a:gd name="T1" fmla="*/ 0 h 220"/>
                <a:gd name="T2" fmla="*/ 94 w 175"/>
                <a:gd name="T3" fmla="*/ 3 h 220"/>
                <a:gd name="T4" fmla="*/ 113 w 175"/>
                <a:gd name="T5" fmla="*/ 11 h 220"/>
                <a:gd name="T6" fmla="*/ 130 w 175"/>
                <a:gd name="T7" fmla="*/ 25 h 220"/>
                <a:gd name="T8" fmla="*/ 145 w 175"/>
                <a:gd name="T9" fmla="*/ 42 h 220"/>
                <a:gd name="T10" fmla="*/ 158 w 175"/>
                <a:gd name="T11" fmla="*/ 62 h 220"/>
                <a:gd name="T12" fmla="*/ 168 w 175"/>
                <a:gd name="T13" fmla="*/ 85 h 220"/>
                <a:gd name="T14" fmla="*/ 173 w 175"/>
                <a:gd name="T15" fmla="*/ 110 h 220"/>
                <a:gd name="T16" fmla="*/ 175 w 175"/>
                <a:gd name="T17" fmla="*/ 136 h 220"/>
                <a:gd name="T18" fmla="*/ 171 w 175"/>
                <a:gd name="T19" fmla="*/ 158 h 220"/>
                <a:gd name="T20" fmla="*/ 163 w 175"/>
                <a:gd name="T21" fmla="*/ 179 h 220"/>
                <a:gd name="T22" fmla="*/ 151 w 175"/>
                <a:gd name="T23" fmla="*/ 196 h 220"/>
                <a:gd name="T24" fmla="*/ 137 w 175"/>
                <a:gd name="T25" fmla="*/ 210 h 220"/>
                <a:gd name="T26" fmla="*/ 121 w 175"/>
                <a:gd name="T27" fmla="*/ 218 h 220"/>
                <a:gd name="T28" fmla="*/ 104 w 175"/>
                <a:gd name="T29" fmla="*/ 220 h 220"/>
                <a:gd name="T30" fmla="*/ 82 w 175"/>
                <a:gd name="T31" fmla="*/ 218 h 220"/>
                <a:gd name="T32" fmla="*/ 63 w 175"/>
                <a:gd name="T33" fmla="*/ 210 h 220"/>
                <a:gd name="T34" fmla="*/ 46 w 175"/>
                <a:gd name="T35" fmla="*/ 196 h 220"/>
                <a:gd name="T36" fmla="*/ 31 w 175"/>
                <a:gd name="T37" fmla="*/ 179 h 220"/>
                <a:gd name="T38" fmla="*/ 18 w 175"/>
                <a:gd name="T39" fmla="*/ 158 h 220"/>
                <a:gd name="T40" fmla="*/ 9 w 175"/>
                <a:gd name="T41" fmla="*/ 136 h 220"/>
                <a:gd name="T42" fmla="*/ 3 w 175"/>
                <a:gd name="T43" fmla="*/ 110 h 220"/>
                <a:gd name="T44" fmla="*/ 0 w 175"/>
                <a:gd name="T45" fmla="*/ 89 h 220"/>
                <a:gd name="T46" fmla="*/ 2 w 175"/>
                <a:gd name="T47" fmla="*/ 67 h 220"/>
                <a:gd name="T48" fmla="*/ 7 w 175"/>
                <a:gd name="T49" fmla="*/ 49 h 220"/>
                <a:gd name="T50" fmla="*/ 14 w 175"/>
                <a:gd name="T51" fmla="*/ 32 h 220"/>
                <a:gd name="T52" fmla="*/ 26 w 175"/>
                <a:gd name="T53" fmla="*/ 19 h 220"/>
                <a:gd name="T54" fmla="*/ 39 w 175"/>
                <a:gd name="T55" fmla="*/ 9 h 220"/>
                <a:gd name="T56" fmla="*/ 55 w 175"/>
                <a:gd name="T57" fmla="*/ 2 h 220"/>
                <a:gd name="T58" fmla="*/ 73 w 175"/>
                <a:gd name="T59"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75" h="220">
                  <a:moveTo>
                    <a:pt x="73" y="0"/>
                  </a:moveTo>
                  <a:lnTo>
                    <a:pt x="94" y="3"/>
                  </a:lnTo>
                  <a:lnTo>
                    <a:pt x="113" y="11"/>
                  </a:lnTo>
                  <a:lnTo>
                    <a:pt x="130" y="25"/>
                  </a:lnTo>
                  <a:lnTo>
                    <a:pt x="145" y="42"/>
                  </a:lnTo>
                  <a:lnTo>
                    <a:pt x="158" y="62"/>
                  </a:lnTo>
                  <a:lnTo>
                    <a:pt x="168" y="85"/>
                  </a:lnTo>
                  <a:lnTo>
                    <a:pt x="173" y="110"/>
                  </a:lnTo>
                  <a:lnTo>
                    <a:pt x="175" y="136"/>
                  </a:lnTo>
                  <a:lnTo>
                    <a:pt x="171" y="158"/>
                  </a:lnTo>
                  <a:lnTo>
                    <a:pt x="163" y="179"/>
                  </a:lnTo>
                  <a:lnTo>
                    <a:pt x="151" y="196"/>
                  </a:lnTo>
                  <a:lnTo>
                    <a:pt x="137" y="210"/>
                  </a:lnTo>
                  <a:lnTo>
                    <a:pt x="121" y="218"/>
                  </a:lnTo>
                  <a:lnTo>
                    <a:pt x="104" y="220"/>
                  </a:lnTo>
                  <a:lnTo>
                    <a:pt x="82" y="218"/>
                  </a:lnTo>
                  <a:lnTo>
                    <a:pt x="63" y="210"/>
                  </a:lnTo>
                  <a:lnTo>
                    <a:pt x="46" y="196"/>
                  </a:lnTo>
                  <a:lnTo>
                    <a:pt x="31" y="179"/>
                  </a:lnTo>
                  <a:lnTo>
                    <a:pt x="18" y="158"/>
                  </a:lnTo>
                  <a:lnTo>
                    <a:pt x="9" y="136"/>
                  </a:lnTo>
                  <a:lnTo>
                    <a:pt x="3" y="110"/>
                  </a:lnTo>
                  <a:lnTo>
                    <a:pt x="0" y="89"/>
                  </a:lnTo>
                  <a:lnTo>
                    <a:pt x="2" y="67"/>
                  </a:lnTo>
                  <a:lnTo>
                    <a:pt x="7" y="49"/>
                  </a:lnTo>
                  <a:lnTo>
                    <a:pt x="14" y="32"/>
                  </a:lnTo>
                  <a:lnTo>
                    <a:pt x="26" y="19"/>
                  </a:lnTo>
                  <a:lnTo>
                    <a:pt x="39" y="9"/>
                  </a:lnTo>
                  <a:lnTo>
                    <a:pt x="55"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6" name="Freeform 306"/>
            <p:cNvSpPr>
              <a:spLocks noEditPoints="1"/>
            </p:cNvSpPr>
            <p:nvPr/>
          </p:nvSpPr>
          <p:spPr bwMode="auto">
            <a:xfrm>
              <a:off x="3906" y="2697"/>
              <a:ext cx="167" cy="167"/>
            </a:xfrm>
            <a:custGeom>
              <a:avLst/>
              <a:gdLst>
                <a:gd name="T0" fmla="*/ 394 w 1169"/>
                <a:gd name="T1" fmla="*/ 292 h 1165"/>
                <a:gd name="T2" fmla="*/ 322 w 1169"/>
                <a:gd name="T3" fmla="*/ 340 h 1165"/>
                <a:gd name="T4" fmla="*/ 292 w 1169"/>
                <a:gd name="T5" fmla="*/ 412 h 1165"/>
                <a:gd name="T6" fmla="*/ 315 w 1169"/>
                <a:gd name="T7" fmla="*/ 485 h 1165"/>
                <a:gd name="T8" fmla="*/ 377 w 1169"/>
                <a:gd name="T9" fmla="*/ 532 h 1165"/>
                <a:gd name="T10" fmla="*/ 453 w 1169"/>
                <a:gd name="T11" fmla="*/ 543 h 1165"/>
                <a:gd name="T12" fmla="*/ 443 w 1169"/>
                <a:gd name="T13" fmla="*/ 572 h 1165"/>
                <a:gd name="T14" fmla="*/ 452 w 1169"/>
                <a:gd name="T15" fmla="*/ 623 h 1165"/>
                <a:gd name="T16" fmla="*/ 386 w 1169"/>
                <a:gd name="T17" fmla="*/ 646 h 1165"/>
                <a:gd name="T18" fmla="*/ 294 w 1169"/>
                <a:gd name="T19" fmla="*/ 681 h 1165"/>
                <a:gd name="T20" fmla="*/ 245 w 1169"/>
                <a:gd name="T21" fmla="*/ 748 h 1165"/>
                <a:gd name="T22" fmla="*/ 252 w 1169"/>
                <a:gd name="T23" fmla="*/ 812 h 1165"/>
                <a:gd name="T24" fmla="*/ 299 w 1169"/>
                <a:gd name="T25" fmla="*/ 855 h 1165"/>
                <a:gd name="T26" fmla="*/ 374 w 1169"/>
                <a:gd name="T27" fmla="*/ 879 h 1165"/>
                <a:gd name="T28" fmla="*/ 468 w 1169"/>
                <a:gd name="T29" fmla="*/ 882 h 1165"/>
                <a:gd name="T30" fmla="*/ 549 w 1169"/>
                <a:gd name="T31" fmla="*/ 858 h 1165"/>
                <a:gd name="T32" fmla="*/ 598 w 1169"/>
                <a:gd name="T33" fmla="*/ 813 h 1165"/>
                <a:gd name="T34" fmla="*/ 614 w 1169"/>
                <a:gd name="T35" fmla="*/ 753 h 1165"/>
                <a:gd name="T36" fmla="*/ 603 w 1169"/>
                <a:gd name="T37" fmla="*/ 686 h 1165"/>
                <a:gd name="T38" fmla="*/ 554 w 1169"/>
                <a:gd name="T39" fmla="*/ 633 h 1165"/>
                <a:gd name="T40" fmla="*/ 521 w 1169"/>
                <a:gd name="T41" fmla="*/ 607 h 1165"/>
                <a:gd name="T42" fmla="*/ 503 w 1169"/>
                <a:gd name="T43" fmla="*/ 572 h 1165"/>
                <a:gd name="T44" fmla="*/ 516 w 1169"/>
                <a:gd name="T45" fmla="*/ 544 h 1165"/>
                <a:gd name="T46" fmla="*/ 560 w 1169"/>
                <a:gd name="T47" fmla="*/ 504 h 1165"/>
                <a:gd name="T48" fmla="*/ 592 w 1169"/>
                <a:gd name="T49" fmla="*/ 445 h 1165"/>
                <a:gd name="T50" fmla="*/ 589 w 1169"/>
                <a:gd name="T51" fmla="*/ 380 h 1165"/>
                <a:gd name="T52" fmla="*/ 563 w 1169"/>
                <a:gd name="T53" fmla="*/ 330 h 1165"/>
                <a:gd name="T54" fmla="*/ 594 w 1169"/>
                <a:gd name="T55" fmla="*/ 312 h 1165"/>
                <a:gd name="T56" fmla="*/ 806 w 1169"/>
                <a:gd name="T57" fmla="*/ 272 h 1165"/>
                <a:gd name="T58" fmla="*/ 694 w 1169"/>
                <a:gd name="T59" fmla="*/ 423 h 1165"/>
                <a:gd name="T60" fmla="*/ 846 w 1169"/>
                <a:gd name="T61" fmla="*/ 533 h 1165"/>
                <a:gd name="T62" fmla="*/ 956 w 1169"/>
                <a:gd name="T63" fmla="*/ 382 h 1165"/>
                <a:gd name="T64" fmla="*/ 806 w 1169"/>
                <a:gd name="T65" fmla="*/ 272 h 1165"/>
                <a:gd name="T66" fmla="*/ 725 w 1169"/>
                <a:gd name="T67" fmla="*/ 13 h 1165"/>
                <a:gd name="T68" fmla="*/ 890 w 1169"/>
                <a:gd name="T69" fmla="*/ 77 h 1165"/>
                <a:gd name="T70" fmla="*/ 1024 w 1169"/>
                <a:gd name="T71" fmla="*/ 185 h 1165"/>
                <a:gd name="T72" fmla="*/ 1118 w 1169"/>
                <a:gd name="T73" fmla="*/ 331 h 1165"/>
                <a:gd name="T74" fmla="*/ 1166 w 1169"/>
                <a:gd name="T75" fmla="*/ 502 h 1165"/>
                <a:gd name="T76" fmla="*/ 1156 w 1169"/>
                <a:gd name="T77" fmla="*/ 684 h 1165"/>
                <a:gd name="T78" fmla="*/ 1092 w 1169"/>
                <a:gd name="T79" fmla="*/ 847 h 1165"/>
                <a:gd name="T80" fmla="*/ 983 w 1169"/>
                <a:gd name="T81" fmla="*/ 980 h 1165"/>
                <a:gd name="T82" fmla="*/ 837 w 1169"/>
                <a:gd name="T83" fmla="*/ 1075 h 1165"/>
                <a:gd name="T84" fmla="*/ 666 w 1169"/>
                <a:gd name="T85" fmla="*/ 1122 h 1165"/>
                <a:gd name="T86" fmla="*/ 495 w 1169"/>
                <a:gd name="T87" fmla="*/ 1113 h 1165"/>
                <a:gd name="T88" fmla="*/ 342 w 1169"/>
                <a:gd name="T89" fmla="*/ 1055 h 1165"/>
                <a:gd name="T90" fmla="*/ 80 w 1169"/>
                <a:gd name="T91" fmla="*/ 1165 h 1165"/>
                <a:gd name="T92" fmla="*/ 22 w 1169"/>
                <a:gd name="T93" fmla="*/ 1107 h 1165"/>
                <a:gd name="T94" fmla="*/ 143 w 1169"/>
                <a:gd name="T95" fmla="*/ 879 h 1165"/>
                <a:gd name="T96" fmla="*/ 75 w 1169"/>
                <a:gd name="T97" fmla="*/ 757 h 1165"/>
                <a:gd name="T98" fmla="*/ 43 w 1169"/>
                <a:gd name="T99" fmla="*/ 614 h 1165"/>
                <a:gd name="T100" fmla="*/ 53 w 1169"/>
                <a:gd name="T101" fmla="*/ 442 h 1165"/>
                <a:gd name="T102" fmla="*/ 117 w 1169"/>
                <a:gd name="T103" fmla="*/ 278 h 1165"/>
                <a:gd name="T104" fmla="*/ 226 w 1169"/>
                <a:gd name="T105" fmla="*/ 145 h 1165"/>
                <a:gd name="T106" fmla="*/ 371 w 1169"/>
                <a:gd name="T107" fmla="*/ 51 h 1165"/>
                <a:gd name="T108" fmla="*/ 543 w 1169"/>
                <a:gd name="T109" fmla="*/ 4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69" h="1165">
                  <a:moveTo>
                    <a:pt x="453" y="282"/>
                  </a:moveTo>
                  <a:lnTo>
                    <a:pt x="423" y="285"/>
                  </a:lnTo>
                  <a:lnTo>
                    <a:pt x="394" y="292"/>
                  </a:lnTo>
                  <a:lnTo>
                    <a:pt x="367" y="304"/>
                  </a:lnTo>
                  <a:lnTo>
                    <a:pt x="342" y="320"/>
                  </a:lnTo>
                  <a:lnTo>
                    <a:pt x="322" y="340"/>
                  </a:lnTo>
                  <a:lnTo>
                    <a:pt x="306" y="362"/>
                  </a:lnTo>
                  <a:lnTo>
                    <a:pt x="296" y="386"/>
                  </a:lnTo>
                  <a:lnTo>
                    <a:pt x="292" y="412"/>
                  </a:lnTo>
                  <a:lnTo>
                    <a:pt x="295" y="438"/>
                  </a:lnTo>
                  <a:lnTo>
                    <a:pt x="302" y="462"/>
                  </a:lnTo>
                  <a:lnTo>
                    <a:pt x="315" y="485"/>
                  </a:lnTo>
                  <a:lnTo>
                    <a:pt x="333" y="504"/>
                  </a:lnTo>
                  <a:lnTo>
                    <a:pt x="353" y="520"/>
                  </a:lnTo>
                  <a:lnTo>
                    <a:pt x="377" y="532"/>
                  </a:lnTo>
                  <a:lnTo>
                    <a:pt x="403" y="540"/>
                  </a:lnTo>
                  <a:lnTo>
                    <a:pt x="433" y="543"/>
                  </a:lnTo>
                  <a:lnTo>
                    <a:pt x="453" y="543"/>
                  </a:lnTo>
                  <a:lnTo>
                    <a:pt x="446" y="553"/>
                  </a:lnTo>
                  <a:lnTo>
                    <a:pt x="443" y="563"/>
                  </a:lnTo>
                  <a:lnTo>
                    <a:pt x="443" y="572"/>
                  </a:lnTo>
                  <a:lnTo>
                    <a:pt x="444" y="588"/>
                  </a:lnTo>
                  <a:lnTo>
                    <a:pt x="448" y="605"/>
                  </a:lnTo>
                  <a:lnTo>
                    <a:pt x="452" y="623"/>
                  </a:lnTo>
                  <a:lnTo>
                    <a:pt x="453" y="643"/>
                  </a:lnTo>
                  <a:lnTo>
                    <a:pt x="423" y="643"/>
                  </a:lnTo>
                  <a:lnTo>
                    <a:pt x="386" y="646"/>
                  </a:lnTo>
                  <a:lnTo>
                    <a:pt x="352" y="654"/>
                  </a:lnTo>
                  <a:lnTo>
                    <a:pt x="321" y="665"/>
                  </a:lnTo>
                  <a:lnTo>
                    <a:pt x="294" y="681"/>
                  </a:lnTo>
                  <a:lnTo>
                    <a:pt x="272" y="702"/>
                  </a:lnTo>
                  <a:lnTo>
                    <a:pt x="255" y="723"/>
                  </a:lnTo>
                  <a:lnTo>
                    <a:pt x="245" y="748"/>
                  </a:lnTo>
                  <a:lnTo>
                    <a:pt x="241" y="773"/>
                  </a:lnTo>
                  <a:lnTo>
                    <a:pt x="245" y="794"/>
                  </a:lnTo>
                  <a:lnTo>
                    <a:pt x="252" y="812"/>
                  </a:lnTo>
                  <a:lnTo>
                    <a:pt x="264" y="828"/>
                  </a:lnTo>
                  <a:lnTo>
                    <a:pt x="280" y="843"/>
                  </a:lnTo>
                  <a:lnTo>
                    <a:pt x="299" y="855"/>
                  </a:lnTo>
                  <a:lnTo>
                    <a:pt x="322" y="865"/>
                  </a:lnTo>
                  <a:lnTo>
                    <a:pt x="348" y="873"/>
                  </a:lnTo>
                  <a:lnTo>
                    <a:pt x="374" y="879"/>
                  </a:lnTo>
                  <a:lnTo>
                    <a:pt x="403" y="882"/>
                  </a:lnTo>
                  <a:lnTo>
                    <a:pt x="433" y="884"/>
                  </a:lnTo>
                  <a:lnTo>
                    <a:pt x="468" y="882"/>
                  </a:lnTo>
                  <a:lnTo>
                    <a:pt x="498" y="877"/>
                  </a:lnTo>
                  <a:lnTo>
                    <a:pt x="526" y="869"/>
                  </a:lnTo>
                  <a:lnTo>
                    <a:pt x="549" y="858"/>
                  </a:lnTo>
                  <a:lnTo>
                    <a:pt x="569" y="845"/>
                  </a:lnTo>
                  <a:lnTo>
                    <a:pt x="585" y="830"/>
                  </a:lnTo>
                  <a:lnTo>
                    <a:pt x="598" y="813"/>
                  </a:lnTo>
                  <a:lnTo>
                    <a:pt x="607" y="794"/>
                  </a:lnTo>
                  <a:lnTo>
                    <a:pt x="613" y="775"/>
                  </a:lnTo>
                  <a:lnTo>
                    <a:pt x="614" y="753"/>
                  </a:lnTo>
                  <a:lnTo>
                    <a:pt x="613" y="730"/>
                  </a:lnTo>
                  <a:lnTo>
                    <a:pt x="610" y="706"/>
                  </a:lnTo>
                  <a:lnTo>
                    <a:pt x="603" y="686"/>
                  </a:lnTo>
                  <a:lnTo>
                    <a:pt x="591" y="667"/>
                  </a:lnTo>
                  <a:lnTo>
                    <a:pt x="575" y="649"/>
                  </a:lnTo>
                  <a:lnTo>
                    <a:pt x="554" y="633"/>
                  </a:lnTo>
                  <a:lnTo>
                    <a:pt x="543" y="626"/>
                  </a:lnTo>
                  <a:lnTo>
                    <a:pt x="532" y="617"/>
                  </a:lnTo>
                  <a:lnTo>
                    <a:pt x="521" y="607"/>
                  </a:lnTo>
                  <a:lnTo>
                    <a:pt x="512" y="595"/>
                  </a:lnTo>
                  <a:lnTo>
                    <a:pt x="505" y="583"/>
                  </a:lnTo>
                  <a:lnTo>
                    <a:pt x="503" y="572"/>
                  </a:lnTo>
                  <a:lnTo>
                    <a:pt x="504" y="562"/>
                  </a:lnTo>
                  <a:lnTo>
                    <a:pt x="509" y="552"/>
                  </a:lnTo>
                  <a:lnTo>
                    <a:pt x="516" y="544"/>
                  </a:lnTo>
                  <a:lnTo>
                    <a:pt x="528" y="534"/>
                  </a:lnTo>
                  <a:lnTo>
                    <a:pt x="544" y="522"/>
                  </a:lnTo>
                  <a:lnTo>
                    <a:pt x="560" y="504"/>
                  </a:lnTo>
                  <a:lnTo>
                    <a:pt x="574" y="486"/>
                  </a:lnTo>
                  <a:lnTo>
                    <a:pt x="585" y="467"/>
                  </a:lnTo>
                  <a:lnTo>
                    <a:pt x="592" y="445"/>
                  </a:lnTo>
                  <a:lnTo>
                    <a:pt x="594" y="423"/>
                  </a:lnTo>
                  <a:lnTo>
                    <a:pt x="593" y="401"/>
                  </a:lnTo>
                  <a:lnTo>
                    <a:pt x="589" y="380"/>
                  </a:lnTo>
                  <a:lnTo>
                    <a:pt x="583" y="361"/>
                  </a:lnTo>
                  <a:lnTo>
                    <a:pt x="574" y="344"/>
                  </a:lnTo>
                  <a:lnTo>
                    <a:pt x="563" y="330"/>
                  </a:lnTo>
                  <a:lnTo>
                    <a:pt x="549" y="318"/>
                  </a:lnTo>
                  <a:lnTo>
                    <a:pt x="533" y="312"/>
                  </a:lnTo>
                  <a:lnTo>
                    <a:pt x="594" y="312"/>
                  </a:lnTo>
                  <a:lnTo>
                    <a:pt x="634" y="282"/>
                  </a:lnTo>
                  <a:lnTo>
                    <a:pt x="453" y="282"/>
                  </a:lnTo>
                  <a:close/>
                  <a:moveTo>
                    <a:pt x="806" y="272"/>
                  </a:moveTo>
                  <a:lnTo>
                    <a:pt x="806" y="382"/>
                  </a:lnTo>
                  <a:lnTo>
                    <a:pt x="694" y="382"/>
                  </a:lnTo>
                  <a:lnTo>
                    <a:pt x="694" y="423"/>
                  </a:lnTo>
                  <a:lnTo>
                    <a:pt x="806" y="423"/>
                  </a:lnTo>
                  <a:lnTo>
                    <a:pt x="806" y="533"/>
                  </a:lnTo>
                  <a:lnTo>
                    <a:pt x="846" y="533"/>
                  </a:lnTo>
                  <a:lnTo>
                    <a:pt x="846" y="423"/>
                  </a:lnTo>
                  <a:lnTo>
                    <a:pt x="956" y="423"/>
                  </a:lnTo>
                  <a:lnTo>
                    <a:pt x="956" y="382"/>
                  </a:lnTo>
                  <a:lnTo>
                    <a:pt x="846" y="382"/>
                  </a:lnTo>
                  <a:lnTo>
                    <a:pt x="846" y="272"/>
                  </a:lnTo>
                  <a:lnTo>
                    <a:pt x="806" y="272"/>
                  </a:lnTo>
                  <a:close/>
                  <a:moveTo>
                    <a:pt x="604" y="0"/>
                  </a:moveTo>
                  <a:lnTo>
                    <a:pt x="666" y="4"/>
                  </a:lnTo>
                  <a:lnTo>
                    <a:pt x="725" y="13"/>
                  </a:lnTo>
                  <a:lnTo>
                    <a:pt x="783" y="29"/>
                  </a:lnTo>
                  <a:lnTo>
                    <a:pt x="837" y="51"/>
                  </a:lnTo>
                  <a:lnTo>
                    <a:pt x="890" y="77"/>
                  </a:lnTo>
                  <a:lnTo>
                    <a:pt x="938" y="110"/>
                  </a:lnTo>
                  <a:lnTo>
                    <a:pt x="983" y="145"/>
                  </a:lnTo>
                  <a:lnTo>
                    <a:pt x="1024" y="185"/>
                  </a:lnTo>
                  <a:lnTo>
                    <a:pt x="1060" y="230"/>
                  </a:lnTo>
                  <a:lnTo>
                    <a:pt x="1092" y="278"/>
                  </a:lnTo>
                  <a:lnTo>
                    <a:pt x="1118" y="331"/>
                  </a:lnTo>
                  <a:lnTo>
                    <a:pt x="1140" y="385"/>
                  </a:lnTo>
                  <a:lnTo>
                    <a:pt x="1156" y="442"/>
                  </a:lnTo>
                  <a:lnTo>
                    <a:pt x="1166" y="502"/>
                  </a:lnTo>
                  <a:lnTo>
                    <a:pt x="1169" y="563"/>
                  </a:lnTo>
                  <a:lnTo>
                    <a:pt x="1166" y="624"/>
                  </a:lnTo>
                  <a:lnTo>
                    <a:pt x="1156" y="684"/>
                  </a:lnTo>
                  <a:lnTo>
                    <a:pt x="1140" y="740"/>
                  </a:lnTo>
                  <a:lnTo>
                    <a:pt x="1118" y="795"/>
                  </a:lnTo>
                  <a:lnTo>
                    <a:pt x="1092" y="847"/>
                  </a:lnTo>
                  <a:lnTo>
                    <a:pt x="1060" y="895"/>
                  </a:lnTo>
                  <a:lnTo>
                    <a:pt x="1024" y="939"/>
                  </a:lnTo>
                  <a:lnTo>
                    <a:pt x="983" y="980"/>
                  </a:lnTo>
                  <a:lnTo>
                    <a:pt x="938" y="1016"/>
                  </a:lnTo>
                  <a:lnTo>
                    <a:pt x="890" y="1048"/>
                  </a:lnTo>
                  <a:lnTo>
                    <a:pt x="837" y="1075"/>
                  </a:lnTo>
                  <a:lnTo>
                    <a:pt x="783" y="1096"/>
                  </a:lnTo>
                  <a:lnTo>
                    <a:pt x="725" y="1111"/>
                  </a:lnTo>
                  <a:lnTo>
                    <a:pt x="666" y="1122"/>
                  </a:lnTo>
                  <a:lnTo>
                    <a:pt x="604" y="1125"/>
                  </a:lnTo>
                  <a:lnTo>
                    <a:pt x="548" y="1122"/>
                  </a:lnTo>
                  <a:lnTo>
                    <a:pt x="495" y="1113"/>
                  </a:lnTo>
                  <a:lnTo>
                    <a:pt x="442" y="1098"/>
                  </a:lnTo>
                  <a:lnTo>
                    <a:pt x="392" y="1079"/>
                  </a:lnTo>
                  <a:lnTo>
                    <a:pt x="342" y="1055"/>
                  </a:lnTo>
                  <a:lnTo>
                    <a:pt x="296" y="1027"/>
                  </a:lnTo>
                  <a:lnTo>
                    <a:pt x="251" y="994"/>
                  </a:lnTo>
                  <a:lnTo>
                    <a:pt x="80" y="1165"/>
                  </a:lnTo>
                  <a:lnTo>
                    <a:pt x="63" y="1148"/>
                  </a:lnTo>
                  <a:lnTo>
                    <a:pt x="44" y="1128"/>
                  </a:lnTo>
                  <a:lnTo>
                    <a:pt x="22" y="1107"/>
                  </a:lnTo>
                  <a:lnTo>
                    <a:pt x="0" y="1085"/>
                  </a:lnTo>
                  <a:lnTo>
                    <a:pt x="170" y="915"/>
                  </a:lnTo>
                  <a:lnTo>
                    <a:pt x="143" y="879"/>
                  </a:lnTo>
                  <a:lnTo>
                    <a:pt x="117" y="841"/>
                  </a:lnTo>
                  <a:lnTo>
                    <a:pt x="94" y="800"/>
                  </a:lnTo>
                  <a:lnTo>
                    <a:pt x="75" y="757"/>
                  </a:lnTo>
                  <a:lnTo>
                    <a:pt x="60" y="711"/>
                  </a:lnTo>
                  <a:lnTo>
                    <a:pt x="49" y="664"/>
                  </a:lnTo>
                  <a:lnTo>
                    <a:pt x="43" y="614"/>
                  </a:lnTo>
                  <a:lnTo>
                    <a:pt x="39" y="563"/>
                  </a:lnTo>
                  <a:lnTo>
                    <a:pt x="44" y="502"/>
                  </a:lnTo>
                  <a:lnTo>
                    <a:pt x="53" y="442"/>
                  </a:lnTo>
                  <a:lnTo>
                    <a:pt x="68" y="385"/>
                  </a:lnTo>
                  <a:lnTo>
                    <a:pt x="90" y="331"/>
                  </a:lnTo>
                  <a:lnTo>
                    <a:pt x="117" y="278"/>
                  </a:lnTo>
                  <a:lnTo>
                    <a:pt x="149" y="230"/>
                  </a:lnTo>
                  <a:lnTo>
                    <a:pt x="185" y="185"/>
                  </a:lnTo>
                  <a:lnTo>
                    <a:pt x="226" y="145"/>
                  </a:lnTo>
                  <a:lnTo>
                    <a:pt x="270" y="110"/>
                  </a:lnTo>
                  <a:lnTo>
                    <a:pt x="320" y="77"/>
                  </a:lnTo>
                  <a:lnTo>
                    <a:pt x="371" y="51"/>
                  </a:lnTo>
                  <a:lnTo>
                    <a:pt x="426" y="29"/>
                  </a:lnTo>
                  <a:lnTo>
                    <a:pt x="483" y="13"/>
                  </a:lnTo>
                  <a:lnTo>
                    <a:pt x="543" y="4"/>
                  </a:lnTo>
                  <a:lnTo>
                    <a:pt x="6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7" name="Freeform 307"/>
            <p:cNvSpPr>
              <a:spLocks noEditPoints="1"/>
            </p:cNvSpPr>
            <p:nvPr/>
          </p:nvSpPr>
          <p:spPr bwMode="auto">
            <a:xfrm>
              <a:off x="3908" y="3022"/>
              <a:ext cx="167" cy="164"/>
            </a:xfrm>
            <a:custGeom>
              <a:avLst/>
              <a:gdLst>
                <a:gd name="T0" fmla="*/ 434 w 1170"/>
                <a:gd name="T1" fmla="*/ 852 h 1154"/>
                <a:gd name="T2" fmla="*/ 747 w 1170"/>
                <a:gd name="T3" fmla="*/ 492 h 1154"/>
                <a:gd name="T4" fmla="*/ 680 w 1170"/>
                <a:gd name="T5" fmla="*/ 509 h 1154"/>
                <a:gd name="T6" fmla="*/ 641 w 1170"/>
                <a:gd name="T7" fmla="*/ 542 h 1154"/>
                <a:gd name="T8" fmla="*/ 515 w 1170"/>
                <a:gd name="T9" fmla="*/ 502 h 1154"/>
                <a:gd name="T10" fmla="*/ 636 w 1170"/>
                <a:gd name="T11" fmla="*/ 632 h 1154"/>
                <a:gd name="T12" fmla="*/ 665 w 1170"/>
                <a:gd name="T13" fmla="*/ 600 h 1154"/>
                <a:gd name="T14" fmla="*/ 714 w 1170"/>
                <a:gd name="T15" fmla="*/ 595 h 1154"/>
                <a:gd name="T16" fmla="*/ 750 w 1170"/>
                <a:gd name="T17" fmla="*/ 629 h 1154"/>
                <a:gd name="T18" fmla="*/ 756 w 1170"/>
                <a:gd name="T19" fmla="*/ 852 h 1154"/>
                <a:gd name="T20" fmla="*/ 886 w 1170"/>
                <a:gd name="T21" fmla="*/ 621 h 1154"/>
                <a:gd name="T22" fmla="*/ 861 w 1170"/>
                <a:gd name="T23" fmla="*/ 547 h 1154"/>
                <a:gd name="T24" fmla="*/ 812 w 1170"/>
                <a:gd name="T25" fmla="*/ 506 h 1154"/>
                <a:gd name="T26" fmla="*/ 747 w 1170"/>
                <a:gd name="T27" fmla="*/ 492 h 1154"/>
                <a:gd name="T28" fmla="*/ 347 w 1170"/>
                <a:gd name="T29" fmla="*/ 340 h 1154"/>
                <a:gd name="T30" fmla="*/ 315 w 1170"/>
                <a:gd name="T31" fmla="*/ 376 h 1154"/>
                <a:gd name="T32" fmla="*/ 322 w 1170"/>
                <a:gd name="T33" fmla="*/ 420 h 1154"/>
                <a:gd name="T34" fmla="*/ 364 w 1170"/>
                <a:gd name="T35" fmla="*/ 449 h 1154"/>
                <a:gd name="T36" fmla="*/ 418 w 1170"/>
                <a:gd name="T37" fmla="*/ 445 h 1154"/>
                <a:gd name="T38" fmla="*/ 448 w 1170"/>
                <a:gd name="T39" fmla="*/ 410 h 1154"/>
                <a:gd name="T40" fmla="*/ 445 w 1170"/>
                <a:gd name="T41" fmla="*/ 363 h 1154"/>
                <a:gd name="T42" fmla="*/ 403 w 1170"/>
                <a:gd name="T43" fmla="*/ 334 h 1154"/>
                <a:gd name="T44" fmla="*/ 242 w 1170"/>
                <a:gd name="T45" fmla="*/ 170 h 1154"/>
                <a:gd name="T46" fmla="*/ 359 w 1170"/>
                <a:gd name="T47" fmla="*/ 94 h 1154"/>
                <a:gd name="T48" fmla="*/ 497 w 1170"/>
                <a:gd name="T49" fmla="*/ 49 h 1154"/>
                <a:gd name="T50" fmla="*/ 657 w 1170"/>
                <a:gd name="T51" fmla="*/ 43 h 1154"/>
                <a:gd name="T52" fmla="*/ 829 w 1170"/>
                <a:gd name="T53" fmla="*/ 88 h 1154"/>
                <a:gd name="T54" fmla="*/ 975 w 1170"/>
                <a:gd name="T55" fmla="*/ 180 h 1154"/>
                <a:gd name="T56" fmla="*/ 1086 w 1170"/>
                <a:gd name="T57" fmla="*/ 310 h 1154"/>
                <a:gd name="T58" fmla="*/ 1153 w 1170"/>
                <a:gd name="T59" fmla="*/ 472 h 1154"/>
                <a:gd name="T60" fmla="*/ 1166 w 1170"/>
                <a:gd name="T61" fmla="*/ 653 h 1154"/>
                <a:gd name="T62" fmla="*/ 1119 w 1170"/>
                <a:gd name="T63" fmla="*/ 824 h 1154"/>
                <a:gd name="T64" fmla="*/ 1025 w 1170"/>
                <a:gd name="T65" fmla="*/ 969 h 1154"/>
                <a:gd name="T66" fmla="*/ 890 w 1170"/>
                <a:gd name="T67" fmla="*/ 1077 h 1154"/>
                <a:gd name="T68" fmla="*/ 726 w 1170"/>
                <a:gd name="T69" fmla="*/ 1141 h 1154"/>
                <a:gd name="T70" fmla="*/ 544 w 1170"/>
                <a:gd name="T71" fmla="*/ 1150 h 1154"/>
                <a:gd name="T72" fmla="*/ 372 w 1170"/>
                <a:gd name="T73" fmla="*/ 1103 h 1154"/>
                <a:gd name="T74" fmla="*/ 227 w 1170"/>
                <a:gd name="T75" fmla="*/ 1009 h 1154"/>
                <a:gd name="T76" fmla="*/ 117 w 1170"/>
                <a:gd name="T77" fmla="*/ 876 h 1154"/>
                <a:gd name="T78" fmla="*/ 54 w 1170"/>
                <a:gd name="T79" fmla="*/ 712 h 1154"/>
                <a:gd name="T80" fmla="*/ 44 w 1170"/>
                <a:gd name="T81" fmla="*/ 537 h 1154"/>
                <a:gd name="T82" fmla="*/ 86 w 1170"/>
                <a:gd name="T83" fmla="*/ 380 h 1154"/>
                <a:gd name="T84" fmla="*/ 172 w 1170"/>
                <a:gd name="T85" fmla="*/ 241 h 1154"/>
                <a:gd name="T86" fmla="*/ 36 w 1170"/>
                <a:gd name="T87" fmla="*/ 39 h 1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70" h="1154">
                  <a:moveTo>
                    <a:pt x="324" y="502"/>
                  </a:moveTo>
                  <a:lnTo>
                    <a:pt x="324" y="852"/>
                  </a:lnTo>
                  <a:lnTo>
                    <a:pt x="434" y="852"/>
                  </a:lnTo>
                  <a:lnTo>
                    <a:pt x="434" y="502"/>
                  </a:lnTo>
                  <a:lnTo>
                    <a:pt x="324" y="502"/>
                  </a:lnTo>
                  <a:close/>
                  <a:moveTo>
                    <a:pt x="747" y="492"/>
                  </a:moveTo>
                  <a:lnTo>
                    <a:pt x="722" y="494"/>
                  </a:lnTo>
                  <a:lnTo>
                    <a:pt x="699" y="500"/>
                  </a:lnTo>
                  <a:lnTo>
                    <a:pt x="680" y="509"/>
                  </a:lnTo>
                  <a:lnTo>
                    <a:pt x="664" y="520"/>
                  </a:lnTo>
                  <a:lnTo>
                    <a:pt x="651" y="531"/>
                  </a:lnTo>
                  <a:lnTo>
                    <a:pt x="641" y="542"/>
                  </a:lnTo>
                  <a:lnTo>
                    <a:pt x="636" y="552"/>
                  </a:lnTo>
                  <a:lnTo>
                    <a:pt x="636" y="502"/>
                  </a:lnTo>
                  <a:lnTo>
                    <a:pt x="515" y="502"/>
                  </a:lnTo>
                  <a:lnTo>
                    <a:pt x="515" y="853"/>
                  </a:lnTo>
                  <a:lnTo>
                    <a:pt x="636" y="853"/>
                  </a:lnTo>
                  <a:lnTo>
                    <a:pt x="636" y="632"/>
                  </a:lnTo>
                  <a:lnTo>
                    <a:pt x="642" y="620"/>
                  </a:lnTo>
                  <a:lnTo>
                    <a:pt x="652" y="609"/>
                  </a:lnTo>
                  <a:lnTo>
                    <a:pt x="665" y="600"/>
                  </a:lnTo>
                  <a:lnTo>
                    <a:pt x="679" y="595"/>
                  </a:lnTo>
                  <a:lnTo>
                    <a:pt x="696" y="592"/>
                  </a:lnTo>
                  <a:lnTo>
                    <a:pt x="714" y="595"/>
                  </a:lnTo>
                  <a:lnTo>
                    <a:pt x="729" y="602"/>
                  </a:lnTo>
                  <a:lnTo>
                    <a:pt x="741" y="613"/>
                  </a:lnTo>
                  <a:lnTo>
                    <a:pt x="750" y="629"/>
                  </a:lnTo>
                  <a:lnTo>
                    <a:pt x="755" y="649"/>
                  </a:lnTo>
                  <a:lnTo>
                    <a:pt x="756" y="673"/>
                  </a:lnTo>
                  <a:lnTo>
                    <a:pt x="756" y="852"/>
                  </a:lnTo>
                  <a:lnTo>
                    <a:pt x="887" y="852"/>
                  </a:lnTo>
                  <a:lnTo>
                    <a:pt x="887" y="652"/>
                  </a:lnTo>
                  <a:lnTo>
                    <a:pt x="886" y="621"/>
                  </a:lnTo>
                  <a:lnTo>
                    <a:pt x="881" y="593"/>
                  </a:lnTo>
                  <a:lnTo>
                    <a:pt x="872" y="569"/>
                  </a:lnTo>
                  <a:lnTo>
                    <a:pt x="861" y="547"/>
                  </a:lnTo>
                  <a:lnTo>
                    <a:pt x="847" y="530"/>
                  </a:lnTo>
                  <a:lnTo>
                    <a:pt x="830" y="516"/>
                  </a:lnTo>
                  <a:lnTo>
                    <a:pt x="812" y="506"/>
                  </a:lnTo>
                  <a:lnTo>
                    <a:pt x="792" y="497"/>
                  </a:lnTo>
                  <a:lnTo>
                    <a:pt x="770" y="493"/>
                  </a:lnTo>
                  <a:lnTo>
                    <a:pt x="747" y="492"/>
                  </a:lnTo>
                  <a:close/>
                  <a:moveTo>
                    <a:pt x="384" y="330"/>
                  </a:moveTo>
                  <a:lnTo>
                    <a:pt x="364" y="334"/>
                  </a:lnTo>
                  <a:lnTo>
                    <a:pt x="347" y="340"/>
                  </a:lnTo>
                  <a:lnTo>
                    <a:pt x="333" y="350"/>
                  </a:lnTo>
                  <a:lnTo>
                    <a:pt x="322" y="363"/>
                  </a:lnTo>
                  <a:lnTo>
                    <a:pt x="315" y="376"/>
                  </a:lnTo>
                  <a:lnTo>
                    <a:pt x="313" y="391"/>
                  </a:lnTo>
                  <a:lnTo>
                    <a:pt x="315" y="406"/>
                  </a:lnTo>
                  <a:lnTo>
                    <a:pt x="322" y="420"/>
                  </a:lnTo>
                  <a:lnTo>
                    <a:pt x="333" y="432"/>
                  </a:lnTo>
                  <a:lnTo>
                    <a:pt x="347" y="443"/>
                  </a:lnTo>
                  <a:lnTo>
                    <a:pt x="364" y="449"/>
                  </a:lnTo>
                  <a:lnTo>
                    <a:pt x="384" y="451"/>
                  </a:lnTo>
                  <a:lnTo>
                    <a:pt x="402" y="449"/>
                  </a:lnTo>
                  <a:lnTo>
                    <a:pt x="418" y="445"/>
                  </a:lnTo>
                  <a:lnTo>
                    <a:pt x="430" y="436"/>
                  </a:lnTo>
                  <a:lnTo>
                    <a:pt x="441" y="425"/>
                  </a:lnTo>
                  <a:lnTo>
                    <a:pt x="448" y="410"/>
                  </a:lnTo>
                  <a:lnTo>
                    <a:pt x="455" y="391"/>
                  </a:lnTo>
                  <a:lnTo>
                    <a:pt x="451" y="376"/>
                  </a:lnTo>
                  <a:lnTo>
                    <a:pt x="445" y="363"/>
                  </a:lnTo>
                  <a:lnTo>
                    <a:pt x="434" y="350"/>
                  </a:lnTo>
                  <a:lnTo>
                    <a:pt x="420" y="340"/>
                  </a:lnTo>
                  <a:lnTo>
                    <a:pt x="403" y="334"/>
                  </a:lnTo>
                  <a:lnTo>
                    <a:pt x="384" y="330"/>
                  </a:lnTo>
                  <a:close/>
                  <a:moveTo>
                    <a:pt x="71" y="0"/>
                  </a:moveTo>
                  <a:lnTo>
                    <a:pt x="242" y="170"/>
                  </a:lnTo>
                  <a:lnTo>
                    <a:pt x="278" y="141"/>
                  </a:lnTo>
                  <a:lnTo>
                    <a:pt x="317" y="116"/>
                  </a:lnTo>
                  <a:lnTo>
                    <a:pt x="359" y="94"/>
                  </a:lnTo>
                  <a:lnTo>
                    <a:pt x="404" y="75"/>
                  </a:lnTo>
                  <a:lnTo>
                    <a:pt x="450" y="60"/>
                  </a:lnTo>
                  <a:lnTo>
                    <a:pt x="497" y="49"/>
                  </a:lnTo>
                  <a:lnTo>
                    <a:pt x="546" y="42"/>
                  </a:lnTo>
                  <a:lnTo>
                    <a:pt x="595" y="40"/>
                  </a:lnTo>
                  <a:lnTo>
                    <a:pt x="657" y="43"/>
                  </a:lnTo>
                  <a:lnTo>
                    <a:pt x="716" y="52"/>
                  </a:lnTo>
                  <a:lnTo>
                    <a:pt x="774" y="67"/>
                  </a:lnTo>
                  <a:lnTo>
                    <a:pt x="829" y="88"/>
                  </a:lnTo>
                  <a:lnTo>
                    <a:pt x="881" y="113"/>
                  </a:lnTo>
                  <a:lnTo>
                    <a:pt x="929" y="144"/>
                  </a:lnTo>
                  <a:lnTo>
                    <a:pt x="975" y="180"/>
                  </a:lnTo>
                  <a:lnTo>
                    <a:pt x="1016" y="219"/>
                  </a:lnTo>
                  <a:lnTo>
                    <a:pt x="1054" y="263"/>
                  </a:lnTo>
                  <a:lnTo>
                    <a:pt x="1086" y="310"/>
                  </a:lnTo>
                  <a:lnTo>
                    <a:pt x="1114" y="361"/>
                  </a:lnTo>
                  <a:lnTo>
                    <a:pt x="1136" y="415"/>
                  </a:lnTo>
                  <a:lnTo>
                    <a:pt x="1153" y="472"/>
                  </a:lnTo>
                  <a:lnTo>
                    <a:pt x="1164" y="530"/>
                  </a:lnTo>
                  <a:lnTo>
                    <a:pt x="1170" y="591"/>
                  </a:lnTo>
                  <a:lnTo>
                    <a:pt x="1166" y="653"/>
                  </a:lnTo>
                  <a:lnTo>
                    <a:pt x="1157" y="712"/>
                  </a:lnTo>
                  <a:lnTo>
                    <a:pt x="1141" y="770"/>
                  </a:lnTo>
                  <a:lnTo>
                    <a:pt x="1119" y="824"/>
                  </a:lnTo>
                  <a:lnTo>
                    <a:pt x="1093" y="876"/>
                  </a:lnTo>
                  <a:lnTo>
                    <a:pt x="1061" y="924"/>
                  </a:lnTo>
                  <a:lnTo>
                    <a:pt x="1025" y="969"/>
                  </a:lnTo>
                  <a:lnTo>
                    <a:pt x="984" y="1009"/>
                  </a:lnTo>
                  <a:lnTo>
                    <a:pt x="939" y="1046"/>
                  </a:lnTo>
                  <a:lnTo>
                    <a:pt x="890" y="1077"/>
                  </a:lnTo>
                  <a:lnTo>
                    <a:pt x="839" y="1103"/>
                  </a:lnTo>
                  <a:lnTo>
                    <a:pt x="784" y="1125"/>
                  </a:lnTo>
                  <a:lnTo>
                    <a:pt x="726" y="1141"/>
                  </a:lnTo>
                  <a:lnTo>
                    <a:pt x="667" y="1150"/>
                  </a:lnTo>
                  <a:lnTo>
                    <a:pt x="605" y="1154"/>
                  </a:lnTo>
                  <a:lnTo>
                    <a:pt x="544" y="1150"/>
                  </a:lnTo>
                  <a:lnTo>
                    <a:pt x="485" y="1141"/>
                  </a:lnTo>
                  <a:lnTo>
                    <a:pt x="427" y="1125"/>
                  </a:lnTo>
                  <a:lnTo>
                    <a:pt x="372" y="1103"/>
                  </a:lnTo>
                  <a:lnTo>
                    <a:pt x="320" y="1077"/>
                  </a:lnTo>
                  <a:lnTo>
                    <a:pt x="272" y="1046"/>
                  </a:lnTo>
                  <a:lnTo>
                    <a:pt x="227" y="1009"/>
                  </a:lnTo>
                  <a:lnTo>
                    <a:pt x="186" y="969"/>
                  </a:lnTo>
                  <a:lnTo>
                    <a:pt x="150" y="924"/>
                  </a:lnTo>
                  <a:lnTo>
                    <a:pt x="117" y="876"/>
                  </a:lnTo>
                  <a:lnTo>
                    <a:pt x="92" y="824"/>
                  </a:lnTo>
                  <a:lnTo>
                    <a:pt x="70" y="770"/>
                  </a:lnTo>
                  <a:lnTo>
                    <a:pt x="54" y="712"/>
                  </a:lnTo>
                  <a:lnTo>
                    <a:pt x="44" y="653"/>
                  </a:lnTo>
                  <a:lnTo>
                    <a:pt x="41" y="591"/>
                  </a:lnTo>
                  <a:lnTo>
                    <a:pt x="44" y="537"/>
                  </a:lnTo>
                  <a:lnTo>
                    <a:pt x="53" y="482"/>
                  </a:lnTo>
                  <a:lnTo>
                    <a:pt x="67" y="430"/>
                  </a:lnTo>
                  <a:lnTo>
                    <a:pt x="86" y="380"/>
                  </a:lnTo>
                  <a:lnTo>
                    <a:pt x="111" y="332"/>
                  </a:lnTo>
                  <a:lnTo>
                    <a:pt x="139" y="284"/>
                  </a:lnTo>
                  <a:lnTo>
                    <a:pt x="172" y="241"/>
                  </a:lnTo>
                  <a:lnTo>
                    <a:pt x="0" y="70"/>
                  </a:lnTo>
                  <a:lnTo>
                    <a:pt x="18" y="55"/>
                  </a:lnTo>
                  <a:lnTo>
                    <a:pt x="36" y="39"/>
                  </a:lnTo>
                  <a:lnTo>
                    <a:pt x="54" y="20"/>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8" name="Freeform 308"/>
            <p:cNvSpPr>
              <a:spLocks noEditPoints="1"/>
            </p:cNvSpPr>
            <p:nvPr/>
          </p:nvSpPr>
          <p:spPr bwMode="auto">
            <a:xfrm>
              <a:off x="3584" y="3022"/>
              <a:ext cx="167" cy="166"/>
            </a:xfrm>
            <a:custGeom>
              <a:avLst/>
              <a:gdLst>
                <a:gd name="T0" fmla="*/ 636 w 1169"/>
                <a:gd name="T1" fmla="*/ 391 h 1164"/>
                <a:gd name="T2" fmla="*/ 578 w 1169"/>
                <a:gd name="T3" fmla="*/ 439 h 1164"/>
                <a:gd name="T4" fmla="*/ 554 w 1169"/>
                <a:gd name="T5" fmla="*/ 511 h 1164"/>
                <a:gd name="T6" fmla="*/ 476 w 1169"/>
                <a:gd name="T7" fmla="*/ 533 h 1164"/>
                <a:gd name="T8" fmla="*/ 372 w 1169"/>
                <a:gd name="T9" fmla="*/ 488 h 1164"/>
                <a:gd name="T10" fmla="*/ 293 w 1169"/>
                <a:gd name="T11" fmla="*/ 411 h 1164"/>
                <a:gd name="T12" fmla="*/ 273 w 1169"/>
                <a:gd name="T13" fmla="*/ 472 h 1164"/>
                <a:gd name="T14" fmla="*/ 298 w 1169"/>
                <a:gd name="T15" fmla="*/ 539 h 1164"/>
                <a:gd name="T16" fmla="*/ 312 w 1169"/>
                <a:gd name="T17" fmla="*/ 569 h 1164"/>
                <a:gd name="T18" fmla="*/ 275 w 1169"/>
                <a:gd name="T19" fmla="*/ 576 h 1164"/>
                <a:gd name="T20" fmla="*/ 308 w 1169"/>
                <a:gd name="T21" fmla="*/ 639 h 1164"/>
                <a:gd name="T22" fmla="*/ 374 w 1169"/>
                <a:gd name="T23" fmla="*/ 673 h 1164"/>
                <a:gd name="T24" fmla="*/ 352 w 1169"/>
                <a:gd name="T25" fmla="*/ 717 h 1164"/>
                <a:gd name="T26" fmla="*/ 419 w 1169"/>
                <a:gd name="T27" fmla="*/ 759 h 1164"/>
                <a:gd name="T28" fmla="*/ 382 w 1169"/>
                <a:gd name="T29" fmla="*/ 793 h 1164"/>
                <a:gd name="T30" fmla="*/ 282 w 1169"/>
                <a:gd name="T31" fmla="*/ 813 h 1164"/>
                <a:gd name="T32" fmla="*/ 308 w 1169"/>
                <a:gd name="T33" fmla="*/ 846 h 1164"/>
                <a:gd name="T34" fmla="*/ 409 w 1169"/>
                <a:gd name="T35" fmla="*/ 871 h 1164"/>
                <a:gd name="T36" fmla="*/ 531 w 1169"/>
                <a:gd name="T37" fmla="*/ 863 h 1164"/>
                <a:gd name="T38" fmla="*/ 641 w 1169"/>
                <a:gd name="T39" fmla="*/ 817 h 1164"/>
                <a:gd name="T40" fmla="*/ 724 w 1169"/>
                <a:gd name="T41" fmla="*/ 742 h 1164"/>
                <a:gd name="T42" fmla="*/ 779 w 1169"/>
                <a:gd name="T43" fmla="*/ 648 h 1164"/>
                <a:gd name="T44" fmla="*/ 805 w 1169"/>
                <a:gd name="T45" fmla="*/ 545 h 1164"/>
                <a:gd name="T46" fmla="*/ 806 w 1169"/>
                <a:gd name="T47" fmla="*/ 502 h 1164"/>
                <a:gd name="T48" fmla="*/ 827 w 1169"/>
                <a:gd name="T49" fmla="*/ 488 h 1164"/>
                <a:gd name="T50" fmla="*/ 851 w 1169"/>
                <a:gd name="T51" fmla="*/ 448 h 1164"/>
                <a:gd name="T52" fmla="*/ 797 w 1169"/>
                <a:gd name="T53" fmla="*/ 461 h 1164"/>
                <a:gd name="T54" fmla="*/ 847 w 1169"/>
                <a:gd name="T55" fmla="*/ 412 h 1164"/>
                <a:gd name="T56" fmla="*/ 806 w 1169"/>
                <a:gd name="T57" fmla="*/ 411 h 1164"/>
                <a:gd name="T58" fmla="*/ 747 w 1169"/>
                <a:gd name="T59" fmla="*/ 398 h 1164"/>
                <a:gd name="T60" fmla="*/ 686 w 1169"/>
                <a:gd name="T61" fmla="*/ 381 h 1164"/>
                <a:gd name="T62" fmla="*/ 1125 w 1169"/>
                <a:gd name="T63" fmla="*/ 36 h 1164"/>
                <a:gd name="T64" fmla="*/ 998 w 1169"/>
                <a:gd name="T65" fmla="*/ 250 h 1164"/>
                <a:gd name="T66" fmla="*/ 1075 w 1169"/>
                <a:gd name="T67" fmla="*/ 367 h 1164"/>
                <a:gd name="T68" fmla="*/ 1120 w 1169"/>
                <a:gd name="T69" fmla="*/ 505 h 1164"/>
                <a:gd name="T70" fmla="*/ 1125 w 1169"/>
                <a:gd name="T71" fmla="*/ 663 h 1164"/>
                <a:gd name="T72" fmla="*/ 1079 w 1169"/>
                <a:gd name="T73" fmla="*/ 834 h 1164"/>
                <a:gd name="T74" fmla="*/ 983 w 1169"/>
                <a:gd name="T75" fmla="*/ 978 h 1164"/>
                <a:gd name="T76" fmla="*/ 849 w 1169"/>
                <a:gd name="T77" fmla="*/ 1087 h 1164"/>
                <a:gd name="T78" fmla="*/ 686 w 1169"/>
                <a:gd name="T79" fmla="*/ 1152 h 1164"/>
                <a:gd name="T80" fmla="*/ 502 w 1169"/>
                <a:gd name="T81" fmla="*/ 1161 h 1164"/>
                <a:gd name="T82" fmla="*/ 331 w 1169"/>
                <a:gd name="T83" fmla="*/ 1114 h 1164"/>
                <a:gd name="T84" fmla="*/ 186 w 1169"/>
                <a:gd name="T85" fmla="*/ 1019 h 1164"/>
                <a:gd name="T86" fmla="*/ 77 w 1169"/>
                <a:gd name="T87" fmla="*/ 886 h 1164"/>
                <a:gd name="T88" fmla="*/ 13 w 1169"/>
                <a:gd name="T89" fmla="*/ 723 h 1164"/>
                <a:gd name="T90" fmla="*/ 3 w 1169"/>
                <a:gd name="T91" fmla="*/ 541 h 1164"/>
                <a:gd name="T92" fmla="*/ 50 w 1169"/>
                <a:gd name="T93" fmla="*/ 370 h 1164"/>
                <a:gd name="T94" fmla="*/ 145 w 1169"/>
                <a:gd name="T95" fmla="*/ 226 h 1164"/>
                <a:gd name="T96" fmla="*/ 279 w 1169"/>
                <a:gd name="T97" fmla="*/ 117 h 1164"/>
                <a:gd name="T98" fmla="*/ 443 w 1169"/>
                <a:gd name="T99" fmla="*/ 52 h 1164"/>
                <a:gd name="T100" fmla="*/ 620 w 1169"/>
                <a:gd name="T101" fmla="*/ 43 h 1164"/>
                <a:gd name="T102" fmla="*/ 777 w 1169"/>
                <a:gd name="T103" fmla="*/ 86 h 1164"/>
                <a:gd name="T104" fmla="*/ 917 w 1169"/>
                <a:gd name="T105" fmla="*/ 17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9" h="1164">
                  <a:moveTo>
                    <a:pt x="686" y="381"/>
                  </a:moveTo>
                  <a:lnTo>
                    <a:pt x="659" y="384"/>
                  </a:lnTo>
                  <a:lnTo>
                    <a:pt x="636" y="391"/>
                  </a:lnTo>
                  <a:lnTo>
                    <a:pt x="613" y="404"/>
                  </a:lnTo>
                  <a:lnTo>
                    <a:pt x="594" y="420"/>
                  </a:lnTo>
                  <a:lnTo>
                    <a:pt x="578" y="439"/>
                  </a:lnTo>
                  <a:lnTo>
                    <a:pt x="565" y="462"/>
                  </a:lnTo>
                  <a:lnTo>
                    <a:pt x="557" y="485"/>
                  </a:lnTo>
                  <a:lnTo>
                    <a:pt x="554" y="511"/>
                  </a:lnTo>
                  <a:lnTo>
                    <a:pt x="554" y="541"/>
                  </a:lnTo>
                  <a:lnTo>
                    <a:pt x="514" y="539"/>
                  </a:lnTo>
                  <a:lnTo>
                    <a:pt x="476" y="533"/>
                  </a:lnTo>
                  <a:lnTo>
                    <a:pt x="439" y="522"/>
                  </a:lnTo>
                  <a:lnTo>
                    <a:pt x="405" y="507"/>
                  </a:lnTo>
                  <a:lnTo>
                    <a:pt x="372" y="488"/>
                  </a:lnTo>
                  <a:lnTo>
                    <a:pt x="343" y="465"/>
                  </a:lnTo>
                  <a:lnTo>
                    <a:pt x="317" y="439"/>
                  </a:lnTo>
                  <a:lnTo>
                    <a:pt x="293" y="411"/>
                  </a:lnTo>
                  <a:lnTo>
                    <a:pt x="282" y="431"/>
                  </a:lnTo>
                  <a:lnTo>
                    <a:pt x="276" y="451"/>
                  </a:lnTo>
                  <a:lnTo>
                    <a:pt x="273" y="472"/>
                  </a:lnTo>
                  <a:lnTo>
                    <a:pt x="276" y="495"/>
                  </a:lnTo>
                  <a:lnTo>
                    <a:pt x="284" y="519"/>
                  </a:lnTo>
                  <a:lnTo>
                    <a:pt x="298" y="539"/>
                  </a:lnTo>
                  <a:lnTo>
                    <a:pt x="314" y="557"/>
                  </a:lnTo>
                  <a:lnTo>
                    <a:pt x="333" y="572"/>
                  </a:lnTo>
                  <a:lnTo>
                    <a:pt x="312" y="569"/>
                  </a:lnTo>
                  <a:lnTo>
                    <a:pt x="292" y="561"/>
                  </a:lnTo>
                  <a:lnTo>
                    <a:pt x="273" y="552"/>
                  </a:lnTo>
                  <a:lnTo>
                    <a:pt x="275" y="576"/>
                  </a:lnTo>
                  <a:lnTo>
                    <a:pt x="281" y="600"/>
                  </a:lnTo>
                  <a:lnTo>
                    <a:pt x="293" y="621"/>
                  </a:lnTo>
                  <a:lnTo>
                    <a:pt x="308" y="639"/>
                  </a:lnTo>
                  <a:lnTo>
                    <a:pt x="326" y="654"/>
                  </a:lnTo>
                  <a:lnTo>
                    <a:pt x="349" y="665"/>
                  </a:lnTo>
                  <a:lnTo>
                    <a:pt x="374" y="673"/>
                  </a:lnTo>
                  <a:lnTo>
                    <a:pt x="323" y="673"/>
                  </a:lnTo>
                  <a:lnTo>
                    <a:pt x="335" y="696"/>
                  </a:lnTo>
                  <a:lnTo>
                    <a:pt x="352" y="717"/>
                  </a:lnTo>
                  <a:lnTo>
                    <a:pt x="371" y="736"/>
                  </a:lnTo>
                  <a:lnTo>
                    <a:pt x="394" y="750"/>
                  </a:lnTo>
                  <a:lnTo>
                    <a:pt x="419" y="759"/>
                  </a:lnTo>
                  <a:lnTo>
                    <a:pt x="443" y="762"/>
                  </a:lnTo>
                  <a:lnTo>
                    <a:pt x="413" y="779"/>
                  </a:lnTo>
                  <a:lnTo>
                    <a:pt x="382" y="793"/>
                  </a:lnTo>
                  <a:lnTo>
                    <a:pt x="351" y="804"/>
                  </a:lnTo>
                  <a:lnTo>
                    <a:pt x="318" y="810"/>
                  </a:lnTo>
                  <a:lnTo>
                    <a:pt x="282" y="813"/>
                  </a:lnTo>
                  <a:lnTo>
                    <a:pt x="252" y="813"/>
                  </a:lnTo>
                  <a:lnTo>
                    <a:pt x="279" y="831"/>
                  </a:lnTo>
                  <a:lnTo>
                    <a:pt x="308" y="846"/>
                  </a:lnTo>
                  <a:lnTo>
                    <a:pt x="340" y="858"/>
                  </a:lnTo>
                  <a:lnTo>
                    <a:pt x="374" y="866"/>
                  </a:lnTo>
                  <a:lnTo>
                    <a:pt x="409" y="871"/>
                  </a:lnTo>
                  <a:lnTo>
                    <a:pt x="443" y="872"/>
                  </a:lnTo>
                  <a:lnTo>
                    <a:pt x="488" y="870"/>
                  </a:lnTo>
                  <a:lnTo>
                    <a:pt x="531" y="863"/>
                  </a:lnTo>
                  <a:lnTo>
                    <a:pt x="570" y="852"/>
                  </a:lnTo>
                  <a:lnTo>
                    <a:pt x="607" y="836"/>
                  </a:lnTo>
                  <a:lnTo>
                    <a:pt x="641" y="817"/>
                  </a:lnTo>
                  <a:lnTo>
                    <a:pt x="671" y="794"/>
                  </a:lnTo>
                  <a:lnTo>
                    <a:pt x="699" y="770"/>
                  </a:lnTo>
                  <a:lnTo>
                    <a:pt x="724" y="742"/>
                  </a:lnTo>
                  <a:lnTo>
                    <a:pt x="745" y="712"/>
                  </a:lnTo>
                  <a:lnTo>
                    <a:pt x="764" y="681"/>
                  </a:lnTo>
                  <a:lnTo>
                    <a:pt x="779" y="648"/>
                  </a:lnTo>
                  <a:lnTo>
                    <a:pt x="791" y="615"/>
                  </a:lnTo>
                  <a:lnTo>
                    <a:pt x="800" y="581"/>
                  </a:lnTo>
                  <a:lnTo>
                    <a:pt x="805" y="545"/>
                  </a:lnTo>
                  <a:lnTo>
                    <a:pt x="806" y="511"/>
                  </a:lnTo>
                  <a:lnTo>
                    <a:pt x="806" y="503"/>
                  </a:lnTo>
                  <a:lnTo>
                    <a:pt x="806" y="502"/>
                  </a:lnTo>
                  <a:lnTo>
                    <a:pt x="806" y="502"/>
                  </a:lnTo>
                  <a:lnTo>
                    <a:pt x="806" y="502"/>
                  </a:lnTo>
                  <a:lnTo>
                    <a:pt x="827" y="488"/>
                  </a:lnTo>
                  <a:lnTo>
                    <a:pt x="847" y="468"/>
                  </a:lnTo>
                  <a:lnTo>
                    <a:pt x="866" y="441"/>
                  </a:lnTo>
                  <a:lnTo>
                    <a:pt x="851" y="448"/>
                  </a:lnTo>
                  <a:lnTo>
                    <a:pt x="835" y="454"/>
                  </a:lnTo>
                  <a:lnTo>
                    <a:pt x="817" y="460"/>
                  </a:lnTo>
                  <a:lnTo>
                    <a:pt x="797" y="461"/>
                  </a:lnTo>
                  <a:lnTo>
                    <a:pt x="817" y="446"/>
                  </a:lnTo>
                  <a:lnTo>
                    <a:pt x="834" y="430"/>
                  </a:lnTo>
                  <a:lnTo>
                    <a:pt x="847" y="412"/>
                  </a:lnTo>
                  <a:lnTo>
                    <a:pt x="857" y="391"/>
                  </a:lnTo>
                  <a:lnTo>
                    <a:pt x="834" y="401"/>
                  </a:lnTo>
                  <a:lnTo>
                    <a:pt x="806" y="411"/>
                  </a:lnTo>
                  <a:lnTo>
                    <a:pt x="776" y="421"/>
                  </a:lnTo>
                  <a:lnTo>
                    <a:pt x="763" y="410"/>
                  </a:lnTo>
                  <a:lnTo>
                    <a:pt x="747" y="398"/>
                  </a:lnTo>
                  <a:lnTo>
                    <a:pt x="729" y="389"/>
                  </a:lnTo>
                  <a:lnTo>
                    <a:pt x="709" y="383"/>
                  </a:lnTo>
                  <a:lnTo>
                    <a:pt x="686" y="381"/>
                  </a:lnTo>
                  <a:close/>
                  <a:moveTo>
                    <a:pt x="1089" y="0"/>
                  </a:moveTo>
                  <a:lnTo>
                    <a:pt x="1106" y="16"/>
                  </a:lnTo>
                  <a:lnTo>
                    <a:pt x="1125" y="36"/>
                  </a:lnTo>
                  <a:lnTo>
                    <a:pt x="1147" y="58"/>
                  </a:lnTo>
                  <a:lnTo>
                    <a:pt x="1169" y="80"/>
                  </a:lnTo>
                  <a:lnTo>
                    <a:pt x="998" y="250"/>
                  </a:lnTo>
                  <a:lnTo>
                    <a:pt x="1026" y="287"/>
                  </a:lnTo>
                  <a:lnTo>
                    <a:pt x="1052" y="325"/>
                  </a:lnTo>
                  <a:lnTo>
                    <a:pt x="1075" y="367"/>
                  </a:lnTo>
                  <a:lnTo>
                    <a:pt x="1094" y="412"/>
                  </a:lnTo>
                  <a:lnTo>
                    <a:pt x="1109" y="458"/>
                  </a:lnTo>
                  <a:lnTo>
                    <a:pt x="1120" y="505"/>
                  </a:lnTo>
                  <a:lnTo>
                    <a:pt x="1126" y="553"/>
                  </a:lnTo>
                  <a:lnTo>
                    <a:pt x="1128" y="602"/>
                  </a:lnTo>
                  <a:lnTo>
                    <a:pt x="1125" y="663"/>
                  </a:lnTo>
                  <a:lnTo>
                    <a:pt x="1115" y="723"/>
                  </a:lnTo>
                  <a:lnTo>
                    <a:pt x="1100" y="779"/>
                  </a:lnTo>
                  <a:lnTo>
                    <a:pt x="1079" y="834"/>
                  </a:lnTo>
                  <a:lnTo>
                    <a:pt x="1052" y="886"/>
                  </a:lnTo>
                  <a:lnTo>
                    <a:pt x="1020" y="934"/>
                  </a:lnTo>
                  <a:lnTo>
                    <a:pt x="983" y="978"/>
                  </a:lnTo>
                  <a:lnTo>
                    <a:pt x="943" y="1019"/>
                  </a:lnTo>
                  <a:lnTo>
                    <a:pt x="899" y="1055"/>
                  </a:lnTo>
                  <a:lnTo>
                    <a:pt x="849" y="1087"/>
                  </a:lnTo>
                  <a:lnTo>
                    <a:pt x="798" y="1114"/>
                  </a:lnTo>
                  <a:lnTo>
                    <a:pt x="743" y="1135"/>
                  </a:lnTo>
                  <a:lnTo>
                    <a:pt x="686" y="1152"/>
                  </a:lnTo>
                  <a:lnTo>
                    <a:pt x="626" y="1161"/>
                  </a:lnTo>
                  <a:lnTo>
                    <a:pt x="565" y="1164"/>
                  </a:lnTo>
                  <a:lnTo>
                    <a:pt x="502" y="1161"/>
                  </a:lnTo>
                  <a:lnTo>
                    <a:pt x="443" y="1152"/>
                  </a:lnTo>
                  <a:lnTo>
                    <a:pt x="385" y="1135"/>
                  </a:lnTo>
                  <a:lnTo>
                    <a:pt x="331" y="1114"/>
                  </a:lnTo>
                  <a:lnTo>
                    <a:pt x="279" y="1087"/>
                  </a:lnTo>
                  <a:lnTo>
                    <a:pt x="231" y="1055"/>
                  </a:lnTo>
                  <a:lnTo>
                    <a:pt x="186" y="1019"/>
                  </a:lnTo>
                  <a:lnTo>
                    <a:pt x="145" y="978"/>
                  </a:lnTo>
                  <a:lnTo>
                    <a:pt x="108" y="934"/>
                  </a:lnTo>
                  <a:lnTo>
                    <a:pt x="77" y="886"/>
                  </a:lnTo>
                  <a:lnTo>
                    <a:pt x="50" y="834"/>
                  </a:lnTo>
                  <a:lnTo>
                    <a:pt x="29" y="779"/>
                  </a:lnTo>
                  <a:lnTo>
                    <a:pt x="13" y="723"/>
                  </a:lnTo>
                  <a:lnTo>
                    <a:pt x="3" y="663"/>
                  </a:lnTo>
                  <a:lnTo>
                    <a:pt x="0" y="602"/>
                  </a:lnTo>
                  <a:lnTo>
                    <a:pt x="3" y="541"/>
                  </a:lnTo>
                  <a:lnTo>
                    <a:pt x="13" y="481"/>
                  </a:lnTo>
                  <a:lnTo>
                    <a:pt x="29" y="425"/>
                  </a:lnTo>
                  <a:lnTo>
                    <a:pt x="50" y="370"/>
                  </a:lnTo>
                  <a:lnTo>
                    <a:pt x="77" y="318"/>
                  </a:lnTo>
                  <a:lnTo>
                    <a:pt x="108" y="270"/>
                  </a:lnTo>
                  <a:lnTo>
                    <a:pt x="145" y="226"/>
                  </a:lnTo>
                  <a:lnTo>
                    <a:pt x="186" y="185"/>
                  </a:lnTo>
                  <a:lnTo>
                    <a:pt x="231" y="149"/>
                  </a:lnTo>
                  <a:lnTo>
                    <a:pt x="279" y="117"/>
                  </a:lnTo>
                  <a:lnTo>
                    <a:pt x="331" y="90"/>
                  </a:lnTo>
                  <a:lnTo>
                    <a:pt x="385" y="69"/>
                  </a:lnTo>
                  <a:lnTo>
                    <a:pt x="443" y="52"/>
                  </a:lnTo>
                  <a:lnTo>
                    <a:pt x="502" y="43"/>
                  </a:lnTo>
                  <a:lnTo>
                    <a:pt x="565" y="40"/>
                  </a:lnTo>
                  <a:lnTo>
                    <a:pt x="620" y="43"/>
                  </a:lnTo>
                  <a:lnTo>
                    <a:pt x="674" y="51"/>
                  </a:lnTo>
                  <a:lnTo>
                    <a:pt x="727" y="66"/>
                  </a:lnTo>
                  <a:lnTo>
                    <a:pt x="777" y="86"/>
                  </a:lnTo>
                  <a:lnTo>
                    <a:pt x="827" y="109"/>
                  </a:lnTo>
                  <a:lnTo>
                    <a:pt x="873" y="138"/>
                  </a:lnTo>
                  <a:lnTo>
                    <a:pt x="917" y="170"/>
                  </a:lnTo>
                  <a:lnTo>
                    <a:pt x="10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9" name="Freeform 309"/>
            <p:cNvSpPr>
              <a:spLocks noEditPoints="1"/>
            </p:cNvSpPr>
            <p:nvPr/>
          </p:nvSpPr>
          <p:spPr bwMode="auto">
            <a:xfrm>
              <a:off x="3584" y="2699"/>
              <a:ext cx="165" cy="165"/>
            </a:xfrm>
            <a:custGeom>
              <a:avLst/>
              <a:gdLst>
                <a:gd name="T0" fmla="*/ 597 w 1159"/>
                <a:gd name="T1" fmla="*/ 272 h 1154"/>
                <a:gd name="T2" fmla="*/ 552 w 1159"/>
                <a:gd name="T3" fmla="*/ 283 h 1154"/>
                <a:gd name="T4" fmla="*/ 522 w 1159"/>
                <a:gd name="T5" fmla="*/ 306 h 1154"/>
                <a:gd name="T6" fmla="*/ 503 w 1159"/>
                <a:gd name="T7" fmla="*/ 338 h 1154"/>
                <a:gd name="T8" fmla="*/ 495 w 1159"/>
                <a:gd name="T9" fmla="*/ 379 h 1154"/>
                <a:gd name="T10" fmla="*/ 494 w 1159"/>
                <a:gd name="T11" fmla="*/ 461 h 1154"/>
                <a:gd name="T12" fmla="*/ 423 w 1159"/>
                <a:gd name="T13" fmla="*/ 561 h 1154"/>
                <a:gd name="T14" fmla="*/ 484 w 1159"/>
                <a:gd name="T15" fmla="*/ 843 h 1154"/>
                <a:gd name="T16" fmla="*/ 604 w 1159"/>
                <a:gd name="T17" fmla="*/ 561 h 1154"/>
                <a:gd name="T18" fmla="*/ 705 w 1159"/>
                <a:gd name="T19" fmla="*/ 461 h 1154"/>
                <a:gd name="T20" fmla="*/ 615 w 1159"/>
                <a:gd name="T21" fmla="*/ 412 h 1154"/>
                <a:gd name="T22" fmla="*/ 616 w 1159"/>
                <a:gd name="T23" fmla="*/ 387 h 1154"/>
                <a:gd name="T24" fmla="*/ 627 w 1159"/>
                <a:gd name="T25" fmla="*/ 374 h 1154"/>
                <a:gd name="T26" fmla="*/ 655 w 1159"/>
                <a:gd name="T27" fmla="*/ 371 h 1154"/>
                <a:gd name="T28" fmla="*/ 705 w 1159"/>
                <a:gd name="T29" fmla="*/ 271 h 1154"/>
                <a:gd name="T30" fmla="*/ 554 w 1159"/>
                <a:gd name="T31" fmla="*/ 0 h 1154"/>
                <a:gd name="T32" fmla="*/ 675 w 1159"/>
                <a:gd name="T33" fmla="*/ 13 h 1154"/>
                <a:gd name="T34" fmla="*/ 788 w 1159"/>
                <a:gd name="T35" fmla="*/ 49 h 1154"/>
                <a:gd name="T36" fmla="*/ 888 w 1159"/>
                <a:gd name="T37" fmla="*/ 108 h 1154"/>
                <a:gd name="T38" fmla="*/ 974 w 1159"/>
                <a:gd name="T39" fmla="*/ 185 h 1154"/>
                <a:gd name="T40" fmla="*/ 1041 w 1159"/>
                <a:gd name="T41" fmla="*/ 278 h 1154"/>
                <a:gd name="T42" fmla="*/ 1090 w 1159"/>
                <a:gd name="T43" fmla="*/ 384 h 1154"/>
                <a:gd name="T44" fmla="*/ 1115 w 1159"/>
                <a:gd name="T45" fmla="*/ 501 h 1154"/>
                <a:gd name="T46" fmla="*/ 1115 w 1159"/>
                <a:gd name="T47" fmla="*/ 617 h 1154"/>
                <a:gd name="T48" fmla="*/ 1093 w 1159"/>
                <a:gd name="T49" fmla="*/ 723 h 1154"/>
                <a:gd name="T50" fmla="*/ 1049 w 1159"/>
                <a:gd name="T51" fmla="*/ 822 h 1154"/>
                <a:gd name="T52" fmla="*/ 988 w 1159"/>
                <a:gd name="T53" fmla="*/ 913 h 1154"/>
                <a:gd name="T54" fmla="*/ 1142 w 1159"/>
                <a:gd name="T55" fmla="*/ 1099 h 1154"/>
                <a:gd name="T56" fmla="*/ 1106 w 1159"/>
                <a:gd name="T57" fmla="*/ 1133 h 1154"/>
                <a:gd name="T58" fmla="*/ 917 w 1159"/>
                <a:gd name="T59" fmla="*/ 984 h 1154"/>
                <a:gd name="T60" fmla="*/ 843 w 1159"/>
                <a:gd name="T61" fmla="*/ 1037 h 1154"/>
                <a:gd name="T62" fmla="*/ 756 w 1159"/>
                <a:gd name="T63" fmla="*/ 1079 h 1154"/>
                <a:gd name="T64" fmla="*/ 662 w 1159"/>
                <a:gd name="T65" fmla="*/ 1105 h 1154"/>
                <a:gd name="T66" fmla="*/ 565 w 1159"/>
                <a:gd name="T67" fmla="*/ 1114 h 1154"/>
                <a:gd name="T68" fmla="*/ 443 w 1159"/>
                <a:gd name="T69" fmla="*/ 1101 h 1154"/>
                <a:gd name="T70" fmla="*/ 331 w 1159"/>
                <a:gd name="T71" fmla="*/ 1064 h 1154"/>
                <a:gd name="T72" fmla="*/ 231 w 1159"/>
                <a:gd name="T73" fmla="*/ 1006 h 1154"/>
                <a:gd name="T74" fmla="*/ 145 w 1159"/>
                <a:gd name="T75" fmla="*/ 930 h 1154"/>
                <a:gd name="T76" fmla="*/ 77 w 1159"/>
                <a:gd name="T77" fmla="*/ 838 h 1154"/>
                <a:gd name="T78" fmla="*/ 29 w 1159"/>
                <a:gd name="T79" fmla="*/ 735 h 1154"/>
                <a:gd name="T80" fmla="*/ 3 w 1159"/>
                <a:gd name="T81" fmla="*/ 621 h 1154"/>
                <a:gd name="T82" fmla="*/ 3 w 1159"/>
                <a:gd name="T83" fmla="*/ 505 h 1154"/>
                <a:gd name="T84" fmla="*/ 25 w 1159"/>
                <a:gd name="T85" fmla="*/ 395 h 1154"/>
                <a:gd name="T86" fmla="*/ 65 w 1159"/>
                <a:gd name="T87" fmla="*/ 294 h 1154"/>
                <a:gd name="T88" fmla="*/ 124 w 1159"/>
                <a:gd name="T89" fmla="*/ 204 h 1154"/>
                <a:gd name="T90" fmla="*/ 200 w 1159"/>
                <a:gd name="T91" fmla="*/ 128 h 1154"/>
                <a:gd name="T92" fmla="*/ 288 w 1159"/>
                <a:gd name="T93" fmla="*/ 68 h 1154"/>
                <a:gd name="T94" fmla="*/ 387 w 1159"/>
                <a:gd name="T95" fmla="*/ 25 h 1154"/>
                <a:gd name="T96" fmla="*/ 497 w 1159"/>
                <a:gd name="T97" fmla="*/ 2 h 1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59" h="1154">
                  <a:moveTo>
                    <a:pt x="625" y="271"/>
                  </a:moveTo>
                  <a:lnTo>
                    <a:pt x="597" y="272"/>
                  </a:lnTo>
                  <a:lnTo>
                    <a:pt x="572" y="277"/>
                  </a:lnTo>
                  <a:lnTo>
                    <a:pt x="552" y="283"/>
                  </a:lnTo>
                  <a:lnTo>
                    <a:pt x="536" y="293"/>
                  </a:lnTo>
                  <a:lnTo>
                    <a:pt x="522" y="306"/>
                  </a:lnTo>
                  <a:lnTo>
                    <a:pt x="511" y="321"/>
                  </a:lnTo>
                  <a:lnTo>
                    <a:pt x="503" y="338"/>
                  </a:lnTo>
                  <a:lnTo>
                    <a:pt x="498" y="357"/>
                  </a:lnTo>
                  <a:lnTo>
                    <a:pt x="495" y="379"/>
                  </a:lnTo>
                  <a:lnTo>
                    <a:pt x="494" y="401"/>
                  </a:lnTo>
                  <a:lnTo>
                    <a:pt x="494" y="461"/>
                  </a:lnTo>
                  <a:lnTo>
                    <a:pt x="423" y="461"/>
                  </a:lnTo>
                  <a:lnTo>
                    <a:pt x="423" y="561"/>
                  </a:lnTo>
                  <a:lnTo>
                    <a:pt x="484" y="561"/>
                  </a:lnTo>
                  <a:lnTo>
                    <a:pt x="484" y="843"/>
                  </a:lnTo>
                  <a:lnTo>
                    <a:pt x="604" y="843"/>
                  </a:lnTo>
                  <a:lnTo>
                    <a:pt x="604" y="561"/>
                  </a:lnTo>
                  <a:lnTo>
                    <a:pt x="696" y="561"/>
                  </a:lnTo>
                  <a:lnTo>
                    <a:pt x="705" y="461"/>
                  </a:lnTo>
                  <a:lnTo>
                    <a:pt x="615" y="461"/>
                  </a:lnTo>
                  <a:lnTo>
                    <a:pt x="615" y="412"/>
                  </a:lnTo>
                  <a:lnTo>
                    <a:pt x="615" y="398"/>
                  </a:lnTo>
                  <a:lnTo>
                    <a:pt x="616" y="387"/>
                  </a:lnTo>
                  <a:lnTo>
                    <a:pt x="619" y="380"/>
                  </a:lnTo>
                  <a:lnTo>
                    <a:pt x="627" y="374"/>
                  </a:lnTo>
                  <a:lnTo>
                    <a:pt x="638" y="372"/>
                  </a:lnTo>
                  <a:lnTo>
                    <a:pt x="655" y="371"/>
                  </a:lnTo>
                  <a:lnTo>
                    <a:pt x="705" y="371"/>
                  </a:lnTo>
                  <a:lnTo>
                    <a:pt x="705" y="271"/>
                  </a:lnTo>
                  <a:lnTo>
                    <a:pt x="625" y="271"/>
                  </a:lnTo>
                  <a:close/>
                  <a:moveTo>
                    <a:pt x="554" y="0"/>
                  </a:moveTo>
                  <a:lnTo>
                    <a:pt x="616" y="3"/>
                  </a:lnTo>
                  <a:lnTo>
                    <a:pt x="675" y="13"/>
                  </a:lnTo>
                  <a:lnTo>
                    <a:pt x="733" y="28"/>
                  </a:lnTo>
                  <a:lnTo>
                    <a:pt x="788" y="49"/>
                  </a:lnTo>
                  <a:lnTo>
                    <a:pt x="839" y="76"/>
                  </a:lnTo>
                  <a:lnTo>
                    <a:pt x="888" y="108"/>
                  </a:lnTo>
                  <a:lnTo>
                    <a:pt x="933" y="145"/>
                  </a:lnTo>
                  <a:lnTo>
                    <a:pt x="974" y="185"/>
                  </a:lnTo>
                  <a:lnTo>
                    <a:pt x="1010" y="230"/>
                  </a:lnTo>
                  <a:lnTo>
                    <a:pt x="1041" y="278"/>
                  </a:lnTo>
                  <a:lnTo>
                    <a:pt x="1068" y="329"/>
                  </a:lnTo>
                  <a:lnTo>
                    <a:pt x="1090" y="384"/>
                  </a:lnTo>
                  <a:lnTo>
                    <a:pt x="1106" y="441"/>
                  </a:lnTo>
                  <a:lnTo>
                    <a:pt x="1115" y="501"/>
                  </a:lnTo>
                  <a:lnTo>
                    <a:pt x="1119" y="561"/>
                  </a:lnTo>
                  <a:lnTo>
                    <a:pt x="1115" y="617"/>
                  </a:lnTo>
                  <a:lnTo>
                    <a:pt x="1107" y="670"/>
                  </a:lnTo>
                  <a:lnTo>
                    <a:pt x="1093" y="723"/>
                  </a:lnTo>
                  <a:lnTo>
                    <a:pt x="1074" y="774"/>
                  </a:lnTo>
                  <a:lnTo>
                    <a:pt x="1049" y="822"/>
                  </a:lnTo>
                  <a:lnTo>
                    <a:pt x="1021" y="869"/>
                  </a:lnTo>
                  <a:lnTo>
                    <a:pt x="988" y="913"/>
                  </a:lnTo>
                  <a:lnTo>
                    <a:pt x="1159" y="1084"/>
                  </a:lnTo>
                  <a:lnTo>
                    <a:pt x="1142" y="1099"/>
                  </a:lnTo>
                  <a:lnTo>
                    <a:pt x="1124" y="1115"/>
                  </a:lnTo>
                  <a:lnTo>
                    <a:pt x="1106" y="1133"/>
                  </a:lnTo>
                  <a:lnTo>
                    <a:pt x="1089" y="1154"/>
                  </a:lnTo>
                  <a:lnTo>
                    <a:pt x="917" y="984"/>
                  </a:lnTo>
                  <a:lnTo>
                    <a:pt x="881" y="1012"/>
                  </a:lnTo>
                  <a:lnTo>
                    <a:pt x="843" y="1037"/>
                  </a:lnTo>
                  <a:lnTo>
                    <a:pt x="801" y="1060"/>
                  </a:lnTo>
                  <a:lnTo>
                    <a:pt x="756" y="1079"/>
                  </a:lnTo>
                  <a:lnTo>
                    <a:pt x="710" y="1094"/>
                  </a:lnTo>
                  <a:lnTo>
                    <a:pt x="662" y="1105"/>
                  </a:lnTo>
                  <a:lnTo>
                    <a:pt x="614" y="1111"/>
                  </a:lnTo>
                  <a:lnTo>
                    <a:pt x="565" y="1114"/>
                  </a:lnTo>
                  <a:lnTo>
                    <a:pt x="502" y="1111"/>
                  </a:lnTo>
                  <a:lnTo>
                    <a:pt x="443" y="1101"/>
                  </a:lnTo>
                  <a:lnTo>
                    <a:pt x="385" y="1085"/>
                  </a:lnTo>
                  <a:lnTo>
                    <a:pt x="331" y="1064"/>
                  </a:lnTo>
                  <a:lnTo>
                    <a:pt x="279" y="1037"/>
                  </a:lnTo>
                  <a:lnTo>
                    <a:pt x="231" y="1006"/>
                  </a:lnTo>
                  <a:lnTo>
                    <a:pt x="186" y="970"/>
                  </a:lnTo>
                  <a:lnTo>
                    <a:pt x="145" y="930"/>
                  </a:lnTo>
                  <a:lnTo>
                    <a:pt x="108" y="886"/>
                  </a:lnTo>
                  <a:lnTo>
                    <a:pt x="77" y="838"/>
                  </a:lnTo>
                  <a:lnTo>
                    <a:pt x="50" y="788"/>
                  </a:lnTo>
                  <a:lnTo>
                    <a:pt x="29" y="735"/>
                  </a:lnTo>
                  <a:lnTo>
                    <a:pt x="13" y="679"/>
                  </a:lnTo>
                  <a:lnTo>
                    <a:pt x="3" y="621"/>
                  </a:lnTo>
                  <a:lnTo>
                    <a:pt x="0" y="561"/>
                  </a:lnTo>
                  <a:lnTo>
                    <a:pt x="3" y="505"/>
                  </a:lnTo>
                  <a:lnTo>
                    <a:pt x="11" y="448"/>
                  </a:lnTo>
                  <a:lnTo>
                    <a:pt x="25" y="395"/>
                  </a:lnTo>
                  <a:lnTo>
                    <a:pt x="43" y="342"/>
                  </a:lnTo>
                  <a:lnTo>
                    <a:pt x="65" y="294"/>
                  </a:lnTo>
                  <a:lnTo>
                    <a:pt x="93" y="247"/>
                  </a:lnTo>
                  <a:lnTo>
                    <a:pt x="124" y="204"/>
                  </a:lnTo>
                  <a:lnTo>
                    <a:pt x="160" y="164"/>
                  </a:lnTo>
                  <a:lnTo>
                    <a:pt x="200" y="128"/>
                  </a:lnTo>
                  <a:lnTo>
                    <a:pt x="241" y="95"/>
                  </a:lnTo>
                  <a:lnTo>
                    <a:pt x="288" y="68"/>
                  </a:lnTo>
                  <a:lnTo>
                    <a:pt x="336" y="44"/>
                  </a:lnTo>
                  <a:lnTo>
                    <a:pt x="387" y="25"/>
                  </a:lnTo>
                  <a:lnTo>
                    <a:pt x="441" y="11"/>
                  </a:lnTo>
                  <a:lnTo>
                    <a:pt x="497" y="2"/>
                  </a:lnTo>
                  <a:lnTo>
                    <a:pt x="5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0" name="Freeform 310"/>
            <p:cNvSpPr>
              <a:spLocks/>
            </p:cNvSpPr>
            <p:nvPr/>
          </p:nvSpPr>
          <p:spPr bwMode="auto">
            <a:xfrm>
              <a:off x="3749" y="2864"/>
              <a:ext cx="160" cy="159"/>
            </a:xfrm>
            <a:custGeom>
              <a:avLst/>
              <a:gdLst>
                <a:gd name="T0" fmla="*/ 659 w 1119"/>
                <a:gd name="T1" fmla="*/ 9 h 1114"/>
                <a:gd name="T2" fmla="*/ 638 w 1119"/>
                <a:gd name="T3" fmla="*/ 40 h 1114"/>
                <a:gd name="T4" fmla="*/ 667 w 1119"/>
                <a:gd name="T5" fmla="*/ 61 h 1114"/>
                <a:gd name="T6" fmla="*/ 718 w 1119"/>
                <a:gd name="T7" fmla="*/ 97 h 1114"/>
                <a:gd name="T8" fmla="*/ 746 w 1119"/>
                <a:gd name="T9" fmla="*/ 160 h 1114"/>
                <a:gd name="T10" fmla="*/ 748 w 1119"/>
                <a:gd name="T11" fmla="*/ 304 h 1114"/>
                <a:gd name="T12" fmla="*/ 770 w 1119"/>
                <a:gd name="T13" fmla="*/ 310 h 1114"/>
                <a:gd name="T14" fmla="*/ 766 w 1119"/>
                <a:gd name="T15" fmla="*/ 351 h 1114"/>
                <a:gd name="T16" fmla="*/ 761 w 1119"/>
                <a:gd name="T17" fmla="*/ 391 h 1114"/>
                <a:gd name="T18" fmla="*/ 753 w 1119"/>
                <a:gd name="T19" fmla="*/ 409 h 1114"/>
                <a:gd name="T20" fmla="*/ 747 w 1119"/>
                <a:gd name="T21" fmla="*/ 411 h 1114"/>
                <a:gd name="T22" fmla="*/ 737 w 1119"/>
                <a:gd name="T23" fmla="*/ 464 h 1114"/>
                <a:gd name="T24" fmla="*/ 704 w 1119"/>
                <a:gd name="T25" fmla="*/ 537 h 1114"/>
                <a:gd name="T26" fmla="*/ 695 w 1119"/>
                <a:gd name="T27" fmla="*/ 559 h 1114"/>
                <a:gd name="T28" fmla="*/ 706 w 1119"/>
                <a:gd name="T29" fmla="*/ 622 h 1114"/>
                <a:gd name="T30" fmla="*/ 710 w 1119"/>
                <a:gd name="T31" fmla="*/ 629 h 1114"/>
                <a:gd name="T32" fmla="*/ 711 w 1119"/>
                <a:gd name="T33" fmla="*/ 632 h 1114"/>
                <a:gd name="T34" fmla="*/ 732 w 1119"/>
                <a:gd name="T35" fmla="*/ 637 h 1114"/>
                <a:gd name="T36" fmla="*/ 737 w 1119"/>
                <a:gd name="T37" fmla="*/ 681 h 1114"/>
                <a:gd name="T38" fmla="*/ 761 w 1119"/>
                <a:gd name="T39" fmla="*/ 720 h 1114"/>
                <a:gd name="T40" fmla="*/ 961 w 1119"/>
                <a:gd name="T41" fmla="*/ 781 h 1114"/>
                <a:gd name="T42" fmla="*/ 1059 w 1119"/>
                <a:gd name="T43" fmla="*/ 820 h 1114"/>
                <a:gd name="T44" fmla="*/ 1041 w 1119"/>
                <a:gd name="T45" fmla="*/ 965 h 1114"/>
                <a:gd name="T46" fmla="*/ 870 w 1119"/>
                <a:gd name="T47" fmla="*/ 1032 h 1114"/>
                <a:gd name="T48" fmla="*/ 671 w 1119"/>
                <a:gd name="T49" fmla="*/ 1103 h 1114"/>
                <a:gd name="T50" fmla="*/ 423 w 1119"/>
                <a:gd name="T51" fmla="*/ 1090 h 1114"/>
                <a:gd name="T52" fmla="*/ 271 w 1119"/>
                <a:gd name="T53" fmla="*/ 1027 h 1114"/>
                <a:gd name="T54" fmla="*/ 126 w 1119"/>
                <a:gd name="T55" fmla="*/ 970 h 1114"/>
                <a:gd name="T56" fmla="*/ 51 w 1119"/>
                <a:gd name="T57" fmla="*/ 833 h 1114"/>
                <a:gd name="T58" fmla="*/ 100 w 1119"/>
                <a:gd name="T59" fmla="*/ 803 h 1114"/>
                <a:gd name="T60" fmla="*/ 197 w 1119"/>
                <a:gd name="T61" fmla="*/ 776 h 1114"/>
                <a:gd name="T62" fmla="*/ 312 w 1119"/>
                <a:gd name="T63" fmla="*/ 737 h 1114"/>
                <a:gd name="T64" fmla="*/ 365 w 1119"/>
                <a:gd name="T65" fmla="*/ 714 h 1114"/>
                <a:gd name="T66" fmla="*/ 383 w 1119"/>
                <a:gd name="T67" fmla="*/ 663 h 1114"/>
                <a:gd name="T68" fmla="*/ 393 w 1119"/>
                <a:gd name="T69" fmla="*/ 634 h 1114"/>
                <a:gd name="T70" fmla="*/ 411 w 1119"/>
                <a:gd name="T71" fmla="*/ 629 h 1114"/>
                <a:gd name="T72" fmla="*/ 414 w 1119"/>
                <a:gd name="T73" fmla="*/ 623 h 1114"/>
                <a:gd name="T74" fmla="*/ 423 w 1119"/>
                <a:gd name="T75" fmla="*/ 568 h 1114"/>
                <a:gd name="T76" fmla="*/ 415 w 1119"/>
                <a:gd name="T77" fmla="*/ 533 h 1114"/>
                <a:gd name="T78" fmla="*/ 389 w 1119"/>
                <a:gd name="T79" fmla="*/ 472 h 1114"/>
                <a:gd name="T80" fmla="*/ 373 w 1119"/>
                <a:gd name="T81" fmla="*/ 411 h 1114"/>
                <a:gd name="T82" fmla="*/ 367 w 1119"/>
                <a:gd name="T83" fmla="*/ 409 h 1114"/>
                <a:gd name="T84" fmla="*/ 356 w 1119"/>
                <a:gd name="T85" fmla="*/ 388 h 1114"/>
                <a:gd name="T86" fmla="*/ 342 w 1119"/>
                <a:gd name="T87" fmla="*/ 346 h 1114"/>
                <a:gd name="T88" fmla="*/ 336 w 1119"/>
                <a:gd name="T89" fmla="*/ 314 h 1114"/>
                <a:gd name="T90" fmla="*/ 356 w 1119"/>
                <a:gd name="T91" fmla="*/ 303 h 1114"/>
                <a:gd name="T92" fmla="*/ 361 w 1119"/>
                <a:gd name="T93" fmla="*/ 303 h 1114"/>
                <a:gd name="T94" fmla="*/ 363 w 1119"/>
                <a:gd name="T95" fmla="*/ 294 h 1114"/>
                <a:gd name="T96" fmla="*/ 372 w 1119"/>
                <a:gd name="T97" fmla="*/ 127 h 1114"/>
                <a:gd name="T98" fmla="*/ 445 w 1119"/>
                <a:gd name="T99" fmla="*/ 60 h 1114"/>
                <a:gd name="T100" fmla="*/ 569 w 1119"/>
                <a:gd name="T101" fmla="*/ 16 h 1114"/>
                <a:gd name="T102" fmla="*/ 636 w 1119"/>
                <a:gd name="T103" fmla="*/ 2 h 1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19" h="1114">
                  <a:moveTo>
                    <a:pt x="655" y="0"/>
                  </a:moveTo>
                  <a:lnTo>
                    <a:pt x="665" y="0"/>
                  </a:lnTo>
                  <a:lnTo>
                    <a:pt x="664" y="6"/>
                  </a:lnTo>
                  <a:lnTo>
                    <a:pt x="659" y="9"/>
                  </a:lnTo>
                  <a:lnTo>
                    <a:pt x="652" y="14"/>
                  </a:lnTo>
                  <a:lnTo>
                    <a:pt x="645" y="20"/>
                  </a:lnTo>
                  <a:lnTo>
                    <a:pt x="638" y="30"/>
                  </a:lnTo>
                  <a:lnTo>
                    <a:pt x="638" y="40"/>
                  </a:lnTo>
                  <a:lnTo>
                    <a:pt x="645" y="50"/>
                  </a:lnTo>
                  <a:lnTo>
                    <a:pt x="651" y="51"/>
                  </a:lnTo>
                  <a:lnTo>
                    <a:pt x="659" y="55"/>
                  </a:lnTo>
                  <a:lnTo>
                    <a:pt x="667" y="61"/>
                  </a:lnTo>
                  <a:lnTo>
                    <a:pt x="680" y="69"/>
                  </a:lnTo>
                  <a:lnTo>
                    <a:pt x="695" y="80"/>
                  </a:lnTo>
                  <a:lnTo>
                    <a:pt x="706" y="86"/>
                  </a:lnTo>
                  <a:lnTo>
                    <a:pt x="718" y="97"/>
                  </a:lnTo>
                  <a:lnTo>
                    <a:pt x="728" y="109"/>
                  </a:lnTo>
                  <a:lnTo>
                    <a:pt x="737" y="124"/>
                  </a:lnTo>
                  <a:lnTo>
                    <a:pt x="743" y="141"/>
                  </a:lnTo>
                  <a:lnTo>
                    <a:pt x="746" y="160"/>
                  </a:lnTo>
                  <a:lnTo>
                    <a:pt x="746" y="281"/>
                  </a:lnTo>
                  <a:lnTo>
                    <a:pt x="746" y="292"/>
                  </a:lnTo>
                  <a:lnTo>
                    <a:pt x="747" y="299"/>
                  </a:lnTo>
                  <a:lnTo>
                    <a:pt x="748" y="304"/>
                  </a:lnTo>
                  <a:lnTo>
                    <a:pt x="751" y="304"/>
                  </a:lnTo>
                  <a:lnTo>
                    <a:pt x="756" y="301"/>
                  </a:lnTo>
                  <a:lnTo>
                    <a:pt x="765" y="303"/>
                  </a:lnTo>
                  <a:lnTo>
                    <a:pt x="770" y="310"/>
                  </a:lnTo>
                  <a:lnTo>
                    <a:pt x="772" y="318"/>
                  </a:lnTo>
                  <a:lnTo>
                    <a:pt x="772" y="329"/>
                  </a:lnTo>
                  <a:lnTo>
                    <a:pt x="770" y="341"/>
                  </a:lnTo>
                  <a:lnTo>
                    <a:pt x="766" y="351"/>
                  </a:lnTo>
                  <a:lnTo>
                    <a:pt x="766" y="365"/>
                  </a:lnTo>
                  <a:lnTo>
                    <a:pt x="766" y="376"/>
                  </a:lnTo>
                  <a:lnTo>
                    <a:pt x="764" y="384"/>
                  </a:lnTo>
                  <a:lnTo>
                    <a:pt x="761" y="391"/>
                  </a:lnTo>
                  <a:lnTo>
                    <a:pt x="756" y="402"/>
                  </a:lnTo>
                  <a:lnTo>
                    <a:pt x="755" y="405"/>
                  </a:lnTo>
                  <a:lnTo>
                    <a:pt x="754" y="407"/>
                  </a:lnTo>
                  <a:lnTo>
                    <a:pt x="753" y="409"/>
                  </a:lnTo>
                  <a:lnTo>
                    <a:pt x="751" y="410"/>
                  </a:lnTo>
                  <a:lnTo>
                    <a:pt x="749" y="410"/>
                  </a:lnTo>
                  <a:lnTo>
                    <a:pt x="748" y="411"/>
                  </a:lnTo>
                  <a:lnTo>
                    <a:pt x="747" y="411"/>
                  </a:lnTo>
                  <a:lnTo>
                    <a:pt x="746" y="411"/>
                  </a:lnTo>
                  <a:lnTo>
                    <a:pt x="746" y="424"/>
                  </a:lnTo>
                  <a:lnTo>
                    <a:pt x="742" y="442"/>
                  </a:lnTo>
                  <a:lnTo>
                    <a:pt x="737" y="464"/>
                  </a:lnTo>
                  <a:lnTo>
                    <a:pt x="729" y="487"/>
                  </a:lnTo>
                  <a:lnTo>
                    <a:pt x="719" y="511"/>
                  </a:lnTo>
                  <a:lnTo>
                    <a:pt x="706" y="532"/>
                  </a:lnTo>
                  <a:lnTo>
                    <a:pt x="704" y="537"/>
                  </a:lnTo>
                  <a:lnTo>
                    <a:pt x="700" y="542"/>
                  </a:lnTo>
                  <a:lnTo>
                    <a:pt x="697" y="546"/>
                  </a:lnTo>
                  <a:lnTo>
                    <a:pt x="695" y="551"/>
                  </a:lnTo>
                  <a:lnTo>
                    <a:pt x="695" y="559"/>
                  </a:lnTo>
                  <a:lnTo>
                    <a:pt x="696" y="570"/>
                  </a:lnTo>
                  <a:lnTo>
                    <a:pt x="697" y="582"/>
                  </a:lnTo>
                  <a:lnTo>
                    <a:pt x="700" y="601"/>
                  </a:lnTo>
                  <a:lnTo>
                    <a:pt x="706" y="622"/>
                  </a:lnTo>
                  <a:lnTo>
                    <a:pt x="708" y="625"/>
                  </a:lnTo>
                  <a:lnTo>
                    <a:pt x="709" y="627"/>
                  </a:lnTo>
                  <a:lnTo>
                    <a:pt x="710" y="628"/>
                  </a:lnTo>
                  <a:lnTo>
                    <a:pt x="710" y="629"/>
                  </a:lnTo>
                  <a:lnTo>
                    <a:pt x="710" y="630"/>
                  </a:lnTo>
                  <a:lnTo>
                    <a:pt x="710" y="632"/>
                  </a:lnTo>
                  <a:lnTo>
                    <a:pt x="711" y="632"/>
                  </a:lnTo>
                  <a:lnTo>
                    <a:pt x="711" y="632"/>
                  </a:lnTo>
                  <a:lnTo>
                    <a:pt x="713" y="632"/>
                  </a:lnTo>
                  <a:lnTo>
                    <a:pt x="715" y="632"/>
                  </a:lnTo>
                  <a:lnTo>
                    <a:pt x="725" y="633"/>
                  </a:lnTo>
                  <a:lnTo>
                    <a:pt x="732" y="637"/>
                  </a:lnTo>
                  <a:lnTo>
                    <a:pt x="735" y="643"/>
                  </a:lnTo>
                  <a:lnTo>
                    <a:pt x="736" y="651"/>
                  </a:lnTo>
                  <a:lnTo>
                    <a:pt x="736" y="663"/>
                  </a:lnTo>
                  <a:lnTo>
                    <a:pt x="737" y="681"/>
                  </a:lnTo>
                  <a:lnTo>
                    <a:pt x="741" y="696"/>
                  </a:lnTo>
                  <a:lnTo>
                    <a:pt x="748" y="707"/>
                  </a:lnTo>
                  <a:lnTo>
                    <a:pt x="754" y="716"/>
                  </a:lnTo>
                  <a:lnTo>
                    <a:pt x="761" y="720"/>
                  </a:lnTo>
                  <a:lnTo>
                    <a:pt x="766" y="722"/>
                  </a:lnTo>
                  <a:lnTo>
                    <a:pt x="832" y="744"/>
                  </a:lnTo>
                  <a:lnTo>
                    <a:pt x="897" y="763"/>
                  </a:lnTo>
                  <a:lnTo>
                    <a:pt x="961" y="781"/>
                  </a:lnTo>
                  <a:lnTo>
                    <a:pt x="1028" y="803"/>
                  </a:lnTo>
                  <a:lnTo>
                    <a:pt x="1038" y="805"/>
                  </a:lnTo>
                  <a:lnTo>
                    <a:pt x="1048" y="810"/>
                  </a:lnTo>
                  <a:lnTo>
                    <a:pt x="1059" y="820"/>
                  </a:lnTo>
                  <a:lnTo>
                    <a:pt x="1069" y="833"/>
                  </a:lnTo>
                  <a:lnTo>
                    <a:pt x="1119" y="953"/>
                  </a:lnTo>
                  <a:lnTo>
                    <a:pt x="1079" y="957"/>
                  </a:lnTo>
                  <a:lnTo>
                    <a:pt x="1041" y="965"/>
                  </a:lnTo>
                  <a:lnTo>
                    <a:pt x="1000" y="978"/>
                  </a:lnTo>
                  <a:lnTo>
                    <a:pt x="958" y="994"/>
                  </a:lnTo>
                  <a:lnTo>
                    <a:pt x="915" y="1012"/>
                  </a:lnTo>
                  <a:lnTo>
                    <a:pt x="870" y="1032"/>
                  </a:lnTo>
                  <a:lnTo>
                    <a:pt x="824" y="1053"/>
                  </a:lnTo>
                  <a:lnTo>
                    <a:pt x="776" y="1072"/>
                  </a:lnTo>
                  <a:lnTo>
                    <a:pt x="724" y="1089"/>
                  </a:lnTo>
                  <a:lnTo>
                    <a:pt x="671" y="1103"/>
                  </a:lnTo>
                  <a:lnTo>
                    <a:pt x="615" y="1114"/>
                  </a:lnTo>
                  <a:lnTo>
                    <a:pt x="514" y="1114"/>
                  </a:lnTo>
                  <a:lnTo>
                    <a:pt x="467" y="1103"/>
                  </a:lnTo>
                  <a:lnTo>
                    <a:pt x="423" y="1090"/>
                  </a:lnTo>
                  <a:lnTo>
                    <a:pt x="383" y="1076"/>
                  </a:lnTo>
                  <a:lnTo>
                    <a:pt x="344" y="1060"/>
                  </a:lnTo>
                  <a:lnTo>
                    <a:pt x="307" y="1043"/>
                  </a:lnTo>
                  <a:lnTo>
                    <a:pt x="271" y="1027"/>
                  </a:lnTo>
                  <a:lnTo>
                    <a:pt x="236" y="1011"/>
                  </a:lnTo>
                  <a:lnTo>
                    <a:pt x="200" y="995"/>
                  </a:lnTo>
                  <a:lnTo>
                    <a:pt x="164" y="981"/>
                  </a:lnTo>
                  <a:lnTo>
                    <a:pt x="126" y="970"/>
                  </a:lnTo>
                  <a:lnTo>
                    <a:pt x="86" y="961"/>
                  </a:lnTo>
                  <a:lnTo>
                    <a:pt x="44" y="955"/>
                  </a:lnTo>
                  <a:lnTo>
                    <a:pt x="0" y="953"/>
                  </a:lnTo>
                  <a:lnTo>
                    <a:pt x="51" y="833"/>
                  </a:lnTo>
                  <a:lnTo>
                    <a:pt x="58" y="825"/>
                  </a:lnTo>
                  <a:lnTo>
                    <a:pt x="68" y="818"/>
                  </a:lnTo>
                  <a:lnTo>
                    <a:pt x="82" y="810"/>
                  </a:lnTo>
                  <a:lnTo>
                    <a:pt x="100" y="803"/>
                  </a:lnTo>
                  <a:lnTo>
                    <a:pt x="119" y="798"/>
                  </a:lnTo>
                  <a:lnTo>
                    <a:pt x="141" y="793"/>
                  </a:lnTo>
                  <a:lnTo>
                    <a:pt x="168" y="784"/>
                  </a:lnTo>
                  <a:lnTo>
                    <a:pt x="197" y="776"/>
                  </a:lnTo>
                  <a:lnTo>
                    <a:pt x="227" y="766"/>
                  </a:lnTo>
                  <a:lnTo>
                    <a:pt x="257" y="757"/>
                  </a:lnTo>
                  <a:lnTo>
                    <a:pt x="286" y="747"/>
                  </a:lnTo>
                  <a:lnTo>
                    <a:pt x="312" y="737"/>
                  </a:lnTo>
                  <a:lnTo>
                    <a:pt x="334" y="729"/>
                  </a:lnTo>
                  <a:lnTo>
                    <a:pt x="353" y="722"/>
                  </a:lnTo>
                  <a:lnTo>
                    <a:pt x="359" y="720"/>
                  </a:lnTo>
                  <a:lnTo>
                    <a:pt x="365" y="714"/>
                  </a:lnTo>
                  <a:lnTo>
                    <a:pt x="372" y="704"/>
                  </a:lnTo>
                  <a:lnTo>
                    <a:pt x="377" y="691"/>
                  </a:lnTo>
                  <a:lnTo>
                    <a:pt x="382" y="678"/>
                  </a:lnTo>
                  <a:lnTo>
                    <a:pt x="383" y="663"/>
                  </a:lnTo>
                  <a:lnTo>
                    <a:pt x="384" y="652"/>
                  </a:lnTo>
                  <a:lnTo>
                    <a:pt x="385" y="643"/>
                  </a:lnTo>
                  <a:lnTo>
                    <a:pt x="387" y="637"/>
                  </a:lnTo>
                  <a:lnTo>
                    <a:pt x="393" y="634"/>
                  </a:lnTo>
                  <a:lnTo>
                    <a:pt x="403" y="633"/>
                  </a:lnTo>
                  <a:lnTo>
                    <a:pt x="406" y="632"/>
                  </a:lnTo>
                  <a:lnTo>
                    <a:pt x="409" y="630"/>
                  </a:lnTo>
                  <a:lnTo>
                    <a:pt x="411" y="629"/>
                  </a:lnTo>
                  <a:lnTo>
                    <a:pt x="412" y="627"/>
                  </a:lnTo>
                  <a:lnTo>
                    <a:pt x="413" y="625"/>
                  </a:lnTo>
                  <a:lnTo>
                    <a:pt x="413" y="624"/>
                  </a:lnTo>
                  <a:lnTo>
                    <a:pt x="414" y="623"/>
                  </a:lnTo>
                  <a:lnTo>
                    <a:pt x="414" y="622"/>
                  </a:lnTo>
                  <a:lnTo>
                    <a:pt x="419" y="606"/>
                  </a:lnTo>
                  <a:lnTo>
                    <a:pt x="422" y="587"/>
                  </a:lnTo>
                  <a:lnTo>
                    <a:pt x="423" y="568"/>
                  </a:lnTo>
                  <a:lnTo>
                    <a:pt x="423" y="552"/>
                  </a:lnTo>
                  <a:lnTo>
                    <a:pt x="422" y="545"/>
                  </a:lnTo>
                  <a:lnTo>
                    <a:pt x="418" y="539"/>
                  </a:lnTo>
                  <a:lnTo>
                    <a:pt x="415" y="533"/>
                  </a:lnTo>
                  <a:lnTo>
                    <a:pt x="414" y="532"/>
                  </a:lnTo>
                  <a:lnTo>
                    <a:pt x="404" y="515"/>
                  </a:lnTo>
                  <a:lnTo>
                    <a:pt x="397" y="494"/>
                  </a:lnTo>
                  <a:lnTo>
                    <a:pt x="389" y="472"/>
                  </a:lnTo>
                  <a:lnTo>
                    <a:pt x="384" y="450"/>
                  </a:lnTo>
                  <a:lnTo>
                    <a:pt x="378" y="428"/>
                  </a:lnTo>
                  <a:lnTo>
                    <a:pt x="373" y="411"/>
                  </a:lnTo>
                  <a:lnTo>
                    <a:pt x="373" y="411"/>
                  </a:lnTo>
                  <a:lnTo>
                    <a:pt x="371" y="411"/>
                  </a:lnTo>
                  <a:lnTo>
                    <a:pt x="370" y="411"/>
                  </a:lnTo>
                  <a:lnTo>
                    <a:pt x="368" y="410"/>
                  </a:lnTo>
                  <a:lnTo>
                    <a:pt x="367" y="409"/>
                  </a:lnTo>
                  <a:lnTo>
                    <a:pt x="364" y="407"/>
                  </a:lnTo>
                  <a:lnTo>
                    <a:pt x="363" y="405"/>
                  </a:lnTo>
                  <a:lnTo>
                    <a:pt x="363" y="402"/>
                  </a:lnTo>
                  <a:lnTo>
                    <a:pt x="356" y="388"/>
                  </a:lnTo>
                  <a:lnTo>
                    <a:pt x="349" y="376"/>
                  </a:lnTo>
                  <a:lnTo>
                    <a:pt x="344" y="364"/>
                  </a:lnTo>
                  <a:lnTo>
                    <a:pt x="343" y="351"/>
                  </a:lnTo>
                  <a:lnTo>
                    <a:pt x="342" y="346"/>
                  </a:lnTo>
                  <a:lnTo>
                    <a:pt x="340" y="339"/>
                  </a:lnTo>
                  <a:lnTo>
                    <a:pt x="338" y="331"/>
                  </a:lnTo>
                  <a:lnTo>
                    <a:pt x="336" y="323"/>
                  </a:lnTo>
                  <a:lnTo>
                    <a:pt x="336" y="314"/>
                  </a:lnTo>
                  <a:lnTo>
                    <a:pt x="339" y="308"/>
                  </a:lnTo>
                  <a:lnTo>
                    <a:pt x="344" y="302"/>
                  </a:lnTo>
                  <a:lnTo>
                    <a:pt x="353" y="301"/>
                  </a:lnTo>
                  <a:lnTo>
                    <a:pt x="356" y="303"/>
                  </a:lnTo>
                  <a:lnTo>
                    <a:pt x="358" y="304"/>
                  </a:lnTo>
                  <a:lnTo>
                    <a:pt x="359" y="305"/>
                  </a:lnTo>
                  <a:lnTo>
                    <a:pt x="361" y="304"/>
                  </a:lnTo>
                  <a:lnTo>
                    <a:pt x="361" y="303"/>
                  </a:lnTo>
                  <a:lnTo>
                    <a:pt x="362" y="301"/>
                  </a:lnTo>
                  <a:lnTo>
                    <a:pt x="362" y="299"/>
                  </a:lnTo>
                  <a:lnTo>
                    <a:pt x="362" y="297"/>
                  </a:lnTo>
                  <a:lnTo>
                    <a:pt x="363" y="294"/>
                  </a:lnTo>
                  <a:lnTo>
                    <a:pt x="363" y="291"/>
                  </a:lnTo>
                  <a:lnTo>
                    <a:pt x="363" y="171"/>
                  </a:lnTo>
                  <a:lnTo>
                    <a:pt x="365" y="147"/>
                  </a:lnTo>
                  <a:lnTo>
                    <a:pt x="372" y="127"/>
                  </a:lnTo>
                  <a:lnTo>
                    <a:pt x="383" y="109"/>
                  </a:lnTo>
                  <a:lnTo>
                    <a:pt x="397" y="94"/>
                  </a:lnTo>
                  <a:lnTo>
                    <a:pt x="414" y="80"/>
                  </a:lnTo>
                  <a:lnTo>
                    <a:pt x="445" y="60"/>
                  </a:lnTo>
                  <a:lnTo>
                    <a:pt x="480" y="42"/>
                  </a:lnTo>
                  <a:lnTo>
                    <a:pt x="517" y="30"/>
                  </a:lnTo>
                  <a:lnTo>
                    <a:pt x="554" y="20"/>
                  </a:lnTo>
                  <a:lnTo>
                    <a:pt x="569" y="16"/>
                  </a:lnTo>
                  <a:lnTo>
                    <a:pt x="586" y="11"/>
                  </a:lnTo>
                  <a:lnTo>
                    <a:pt x="604" y="8"/>
                  </a:lnTo>
                  <a:lnTo>
                    <a:pt x="621" y="5"/>
                  </a:lnTo>
                  <a:lnTo>
                    <a:pt x="636" y="2"/>
                  </a:lnTo>
                  <a:lnTo>
                    <a:pt x="648" y="1"/>
                  </a:lnTo>
                  <a:lnTo>
                    <a:pt x="6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64" name="Group 413"/>
          <p:cNvGrpSpPr>
            <a:grpSpLocks noChangeAspect="1"/>
          </p:cNvGrpSpPr>
          <p:nvPr/>
        </p:nvGrpSpPr>
        <p:grpSpPr bwMode="auto">
          <a:xfrm>
            <a:off x="6843025" y="3560726"/>
            <a:ext cx="321026" cy="275874"/>
            <a:chOff x="5155" y="720"/>
            <a:chExt cx="3107" cy="2670"/>
          </a:xfrm>
          <a:solidFill>
            <a:schemeClr val="tx1">
              <a:lumMod val="65000"/>
              <a:lumOff val="35000"/>
            </a:schemeClr>
          </a:solidFill>
        </p:grpSpPr>
        <p:sp>
          <p:nvSpPr>
            <p:cNvPr id="467" name="Freeform 415"/>
            <p:cNvSpPr>
              <a:spLocks/>
            </p:cNvSpPr>
            <p:nvPr/>
          </p:nvSpPr>
          <p:spPr bwMode="auto">
            <a:xfrm>
              <a:off x="5155" y="1817"/>
              <a:ext cx="1632" cy="1573"/>
            </a:xfrm>
            <a:custGeom>
              <a:avLst/>
              <a:gdLst>
                <a:gd name="T0" fmla="*/ 594 w 3263"/>
                <a:gd name="T1" fmla="*/ 0 h 3146"/>
                <a:gd name="T2" fmla="*/ 1189 w 3263"/>
                <a:gd name="T3" fmla="*/ 595 h 3146"/>
                <a:gd name="T4" fmla="*/ 966 w 3263"/>
                <a:gd name="T5" fmla="*/ 818 h 3146"/>
                <a:gd name="T6" fmla="*/ 755 w 3263"/>
                <a:gd name="T7" fmla="*/ 608 h 3146"/>
                <a:gd name="T8" fmla="*/ 772 w 3263"/>
                <a:gd name="T9" fmla="*/ 776 h 3146"/>
                <a:gd name="T10" fmla="*/ 798 w 3263"/>
                <a:gd name="T11" fmla="*/ 939 h 3146"/>
                <a:gd name="T12" fmla="*/ 836 w 3263"/>
                <a:gd name="T13" fmla="*/ 1099 h 3146"/>
                <a:gd name="T14" fmla="*/ 883 w 3263"/>
                <a:gd name="T15" fmla="*/ 1254 h 3146"/>
                <a:gd name="T16" fmla="*/ 944 w 3263"/>
                <a:gd name="T17" fmla="*/ 1405 h 3146"/>
                <a:gd name="T18" fmla="*/ 1012 w 3263"/>
                <a:gd name="T19" fmla="*/ 1551 h 3146"/>
                <a:gd name="T20" fmla="*/ 1089 w 3263"/>
                <a:gd name="T21" fmla="*/ 1690 h 3146"/>
                <a:gd name="T22" fmla="*/ 1176 w 3263"/>
                <a:gd name="T23" fmla="*/ 1822 h 3146"/>
                <a:gd name="T24" fmla="*/ 1272 w 3263"/>
                <a:gd name="T25" fmla="*/ 1951 h 3146"/>
                <a:gd name="T26" fmla="*/ 1376 w 3263"/>
                <a:gd name="T27" fmla="*/ 2072 h 3146"/>
                <a:gd name="T28" fmla="*/ 1487 w 3263"/>
                <a:gd name="T29" fmla="*/ 2185 h 3146"/>
                <a:gd name="T30" fmla="*/ 1606 w 3263"/>
                <a:gd name="T31" fmla="*/ 2289 h 3146"/>
                <a:gd name="T32" fmla="*/ 1731 w 3263"/>
                <a:gd name="T33" fmla="*/ 2387 h 3146"/>
                <a:gd name="T34" fmla="*/ 1863 w 3263"/>
                <a:gd name="T35" fmla="*/ 2476 h 3146"/>
                <a:gd name="T36" fmla="*/ 2002 w 3263"/>
                <a:gd name="T37" fmla="*/ 2555 h 3146"/>
                <a:gd name="T38" fmla="*/ 2146 w 3263"/>
                <a:gd name="T39" fmla="*/ 2627 h 3146"/>
                <a:gd name="T40" fmla="*/ 2295 w 3263"/>
                <a:gd name="T41" fmla="*/ 2687 h 3146"/>
                <a:gd name="T42" fmla="*/ 2450 w 3263"/>
                <a:gd name="T43" fmla="*/ 2738 h 3146"/>
                <a:gd name="T44" fmla="*/ 2608 w 3263"/>
                <a:gd name="T45" fmla="*/ 2778 h 3146"/>
                <a:gd name="T46" fmla="*/ 2771 w 3263"/>
                <a:gd name="T47" fmla="*/ 2806 h 3146"/>
                <a:gd name="T48" fmla="*/ 2937 w 3263"/>
                <a:gd name="T49" fmla="*/ 2825 h 3146"/>
                <a:gd name="T50" fmla="*/ 3106 w 3263"/>
                <a:gd name="T51" fmla="*/ 2831 h 3146"/>
                <a:gd name="T52" fmla="*/ 3263 w 3263"/>
                <a:gd name="T53" fmla="*/ 2831 h 3146"/>
                <a:gd name="T54" fmla="*/ 3263 w 3263"/>
                <a:gd name="T55" fmla="*/ 3146 h 3146"/>
                <a:gd name="T56" fmla="*/ 3106 w 3263"/>
                <a:gd name="T57" fmla="*/ 3146 h 3146"/>
                <a:gd name="T58" fmla="*/ 2938 w 3263"/>
                <a:gd name="T59" fmla="*/ 3142 h 3146"/>
                <a:gd name="T60" fmla="*/ 2772 w 3263"/>
                <a:gd name="T61" fmla="*/ 3125 h 3146"/>
                <a:gd name="T62" fmla="*/ 2608 w 3263"/>
                <a:gd name="T63" fmla="*/ 3101 h 3146"/>
                <a:gd name="T64" fmla="*/ 2450 w 3263"/>
                <a:gd name="T65" fmla="*/ 3065 h 3146"/>
                <a:gd name="T66" fmla="*/ 2295 w 3263"/>
                <a:gd name="T67" fmla="*/ 3021 h 3146"/>
                <a:gd name="T68" fmla="*/ 2142 w 3263"/>
                <a:gd name="T69" fmla="*/ 2967 h 3146"/>
                <a:gd name="T70" fmla="*/ 1995 w 3263"/>
                <a:gd name="T71" fmla="*/ 2904 h 3146"/>
                <a:gd name="T72" fmla="*/ 1851 w 3263"/>
                <a:gd name="T73" fmla="*/ 2833 h 3146"/>
                <a:gd name="T74" fmla="*/ 1714 w 3263"/>
                <a:gd name="T75" fmla="*/ 2755 h 3146"/>
                <a:gd name="T76" fmla="*/ 1582 w 3263"/>
                <a:gd name="T77" fmla="*/ 2668 h 3146"/>
                <a:gd name="T78" fmla="*/ 1455 w 3263"/>
                <a:gd name="T79" fmla="*/ 2574 h 3146"/>
                <a:gd name="T80" fmla="*/ 1334 w 3263"/>
                <a:gd name="T81" fmla="*/ 2472 h 3146"/>
                <a:gd name="T82" fmla="*/ 1219 w 3263"/>
                <a:gd name="T83" fmla="*/ 2364 h 3146"/>
                <a:gd name="T84" fmla="*/ 1110 w 3263"/>
                <a:gd name="T85" fmla="*/ 2247 h 3146"/>
                <a:gd name="T86" fmla="*/ 1006 w 3263"/>
                <a:gd name="T87" fmla="*/ 2123 h 3146"/>
                <a:gd name="T88" fmla="*/ 910 w 3263"/>
                <a:gd name="T89" fmla="*/ 1992 h 3146"/>
                <a:gd name="T90" fmla="*/ 821 w 3263"/>
                <a:gd name="T91" fmla="*/ 1856 h 3146"/>
                <a:gd name="T92" fmla="*/ 742 w 3263"/>
                <a:gd name="T93" fmla="*/ 1715 h 3146"/>
                <a:gd name="T94" fmla="*/ 670 w 3263"/>
                <a:gd name="T95" fmla="*/ 1569 h 3146"/>
                <a:gd name="T96" fmla="*/ 608 w 3263"/>
                <a:gd name="T97" fmla="*/ 1418 h 3146"/>
                <a:gd name="T98" fmla="*/ 555 w 3263"/>
                <a:gd name="T99" fmla="*/ 1262 h 3146"/>
                <a:gd name="T100" fmla="*/ 511 w 3263"/>
                <a:gd name="T101" fmla="*/ 1101 h 3146"/>
                <a:gd name="T102" fmla="*/ 477 w 3263"/>
                <a:gd name="T103" fmla="*/ 939 h 3146"/>
                <a:gd name="T104" fmla="*/ 453 w 3263"/>
                <a:gd name="T105" fmla="*/ 771 h 3146"/>
                <a:gd name="T106" fmla="*/ 440 w 3263"/>
                <a:gd name="T107" fmla="*/ 601 h 3146"/>
                <a:gd name="T108" fmla="*/ 223 w 3263"/>
                <a:gd name="T109" fmla="*/ 818 h 3146"/>
                <a:gd name="T110" fmla="*/ 0 w 3263"/>
                <a:gd name="T111" fmla="*/ 595 h 3146"/>
                <a:gd name="T112" fmla="*/ 444 w 3263"/>
                <a:gd name="T113" fmla="*/ 152 h 3146"/>
                <a:gd name="T114" fmla="*/ 594 w 3263"/>
                <a:gd name="T115" fmla="*/ 0 h 3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63" h="3146">
                  <a:moveTo>
                    <a:pt x="594" y="0"/>
                  </a:moveTo>
                  <a:lnTo>
                    <a:pt x="1189" y="595"/>
                  </a:lnTo>
                  <a:lnTo>
                    <a:pt x="966" y="818"/>
                  </a:lnTo>
                  <a:lnTo>
                    <a:pt x="755" y="608"/>
                  </a:lnTo>
                  <a:lnTo>
                    <a:pt x="772" y="776"/>
                  </a:lnTo>
                  <a:lnTo>
                    <a:pt x="798" y="939"/>
                  </a:lnTo>
                  <a:lnTo>
                    <a:pt x="836" y="1099"/>
                  </a:lnTo>
                  <a:lnTo>
                    <a:pt x="883" y="1254"/>
                  </a:lnTo>
                  <a:lnTo>
                    <a:pt x="944" y="1405"/>
                  </a:lnTo>
                  <a:lnTo>
                    <a:pt x="1012" y="1551"/>
                  </a:lnTo>
                  <a:lnTo>
                    <a:pt x="1089" y="1690"/>
                  </a:lnTo>
                  <a:lnTo>
                    <a:pt x="1176" y="1822"/>
                  </a:lnTo>
                  <a:lnTo>
                    <a:pt x="1272" y="1951"/>
                  </a:lnTo>
                  <a:lnTo>
                    <a:pt x="1376" y="2072"/>
                  </a:lnTo>
                  <a:lnTo>
                    <a:pt x="1487" y="2185"/>
                  </a:lnTo>
                  <a:lnTo>
                    <a:pt x="1606" y="2289"/>
                  </a:lnTo>
                  <a:lnTo>
                    <a:pt x="1731" y="2387"/>
                  </a:lnTo>
                  <a:lnTo>
                    <a:pt x="1863" y="2476"/>
                  </a:lnTo>
                  <a:lnTo>
                    <a:pt x="2002" y="2555"/>
                  </a:lnTo>
                  <a:lnTo>
                    <a:pt x="2146" y="2627"/>
                  </a:lnTo>
                  <a:lnTo>
                    <a:pt x="2295" y="2687"/>
                  </a:lnTo>
                  <a:lnTo>
                    <a:pt x="2450" y="2738"/>
                  </a:lnTo>
                  <a:lnTo>
                    <a:pt x="2608" y="2778"/>
                  </a:lnTo>
                  <a:lnTo>
                    <a:pt x="2771" y="2806"/>
                  </a:lnTo>
                  <a:lnTo>
                    <a:pt x="2937" y="2825"/>
                  </a:lnTo>
                  <a:lnTo>
                    <a:pt x="3106" y="2831"/>
                  </a:lnTo>
                  <a:lnTo>
                    <a:pt x="3263" y="2831"/>
                  </a:lnTo>
                  <a:lnTo>
                    <a:pt x="3263" y="3146"/>
                  </a:lnTo>
                  <a:lnTo>
                    <a:pt x="3106" y="3146"/>
                  </a:lnTo>
                  <a:lnTo>
                    <a:pt x="2938" y="3142"/>
                  </a:lnTo>
                  <a:lnTo>
                    <a:pt x="2772" y="3125"/>
                  </a:lnTo>
                  <a:lnTo>
                    <a:pt x="2608" y="3101"/>
                  </a:lnTo>
                  <a:lnTo>
                    <a:pt x="2450" y="3065"/>
                  </a:lnTo>
                  <a:lnTo>
                    <a:pt x="2295" y="3021"/>
                  </a:lnTo>
                  <a:lnTo>
                    <a:pt x="2142" y="2967"/>
                  </a:lnTo>
                  <a:lnTo>
                    <a:pt x="1995" y="2904"/>
                  </a:lnTo>
                  <a:lnTo>
                    <a:pt x="1851" y="2833"/>
                  </a:lnTo>
                  <a:lnTo>
                    <a:pt x="1714" y="2755"/>
                  </a:lnTo>
                  <a:lnTo>
                    <a:pt x="1582" y="2668"/>
                  </a:lnTo>
                  <a:lnTo>
                    <a:pt x="1455" y="2574"/>
                  </a:lnTo>
                  <a:lnTo>
                    <a:pt x="1334" y="2472"/>
                  </a:lnTo>
                  <a:lnTo>
                    <a:pt x="1219" y="2364"/>
                  </a:lnTo>
                  <a:lnTo>
                    <a:pt x="1110" y="2247"/>
                  </a:lnTo>
                  <a:lnTo>
                    <a:pt x="1006" y="2123"/>
                  </a:lnTo>
                  <a:lnTo>
                    <a:pt x="910" y="1992"/>
                  </a:lnTo>
                  <a:lnTo>
                    <a:pt x="821" y="1856"/>
                  </a:lnTo>
                  <a:lnTo>
                    <a:pt x="742" y="1715"/>
                  </a:lnTo>
                  <a:lnTo>
                    <a:pt x="670" y="1569"/>
                  </a:lnTo>
                  <a:lnTo>
                    <a:pt x="608" y="1418"/>
                  </a:lnTo>
                  <a:lnTo>
                    <a:pt x="555" y="1262"/>
                  </a:lnTo>
                  <a:lnTo>
                    <a:pt x="511" y="1101"/>
                  </a:lnTo>
                  <a:lnTo>
                    <a:pt x="477" y="939"/>
                  </a:lnTo>
                  <a:lnTo>
                    <a:pt x="453" y="771"/>
                  </a:lnTo>
                  <a:lnTo>
                    <a:pt x="440" y="601"/>
                  </a:lnTo>
                  <a:lnTo>
                    <a:pt x="223" y="818"/>
                  </a:lnTo>
                  <a:lnTo>
                    <a:pt x="0" y="595"/>
                  </a:lnTo>
                  <a:lnTo>
                    <a:pt x="444" y="152"/>
                  </a:lnTo>
                  <a:lnTo>
                    <a:pt x="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8" name="Freeform 416"/>
            <p:cNvSpPr>
              <a:spLocks/>
            </p:cNvSpPr>
            <p:nvPr/>
          </p:nvSpPr>
          <p:spPr bwMode="auto">
            <a:xfrm>
              <a:off x="6631" y="720"/>
              <a:ext cx="1631" cy="1573"/>
            </a:xfrm>
            <a:custGeom>
              <a:avLst/>
              <a:gdLst>
                <a:gd name="T0" fmla="*/ 0 w 3263"/>
                <a:gd name="T1" fmla="*/ 0 h 3147"/>
                <a:gd name="T2" fmla="*/ 156 w 3263"/>
                <a:gd name="T3" fmla="*/ 0 h 3147"/>
                <a:gd name="T4" fmla="*/ 324 w 3263"/>
                <a:gd name="T5" fmla="*/ 5 h 3147"/>
                <a:gd name="T6" fmla="*/ 490 w 3263"/>
                <a:gd name="T7" fmla="*/ 22 h 3147"/>
                <a:gd name="T8" fmla="*/ 655 w 3263"/>
                <a:gd name="T9" fmla="*/ 47 h 3147"/>
                <a:gd name="T10" fmla="*/ 813 w 3263"/>
                <a:gd name="T11" fmla="*/ 83 h 3147"/>
                <a:gd name="T12" fmla="*/ 970 w 3263"/>
                <a:gd name="T13" fmla="*/ 126 h 3147"/>
                <a:gd name="T14" fmla="*/ 1121 w 3263"/>
                <a:gd name="T15" fmla="*/ 181 h 3147"/>
                <a:gd name="T16" fmla="*/ 1268 w 3263"/>
                <a:gd name="T17" fmla="*/ 243 h 3147"/>
                <a:gd name="T18" fmla="*/ 1411 w 3263"/>
                <a:gd name="T19" fmla="*/ 315 h 3147"/>
                <a:gd name="T20" fmla="*/ 1549 w 3263"/>
                <a:gd name="T21" fmla="*/ 392 h 3147"/>
                <a:gd name="T22" fmla="*/ 1681 w 3263"/>
                <a:gd name="T23" fmla="*/ 479 h 3147"/>
                <a:gd name="T24" fmla="*/ 1808 w 3263"/>
                <a:gd name="T25" fmla="*/ 574 h 3147"/>
                <a:gd name="T26" fmla="*/ 1928 w 3263"/>
                <a:gd name="T27" fmla="*/ 675 h 3147"/>
                <a:gd name="T28" fmla="*/ 2044 w 3263"/>
                <a:gd name="T29" fmla="*/ 783 h 3147"/>
                <a:gd name="T30" fmla="*/ 2153 w 3263"/>
                <a:gd name="T31" fmla="*/ 900 h 3147"/>
                <a:gd name="T32" fmla="*/ 2257 w 3263"/>
                <a:gd name="T33" fmla="*/ 1025 h 3147"/>
                <a:gd name="T34" fmla="*/ 2353 w 3263"/>
                <a:gd name="T35" fmla="*/ 1155 h 3147"/>
                <a:gd name="T36" fmla="*/ 2442 w 3263"/>
                <a:gd name="T37" fmla="*/ 1291 h 3147"/>
                <a:gd name="T38" fmla="*/ 2521 w 3263"/>
                <a:gd name="T39" fmla="*/ 1433 h 3147"/>
                <a:gd name="T40" fmla="*/ 2593 w 3263"/>
                <a:gd name="T41" fmla="*/ 1578 h 3147"/>
                <a:gd name="T42" fmla="*/ 2655 w 3263"/>
                <a:gd name="T43" fmla="*/ 1729 h 3147"/>
                <a:gd name="T44" fmla="*/ 2708 w 3263"/>
                <a:gd name="T45" fmla="*/ 1886 h 3147"/>
                <a:gd name="T46" fmla="*/ 2751 w 3263"/>
                <a:gd name="T47" fmla="*/ 2046 h 3147"/>
                <a:gd name="T48" fmla="*/ 2785 w 3263"/>
                <a:gd name="T49" fmla="*/ 2209 h 3147"/>
                <a:gd name="T50" fmla="*/ 2810 w 3263"/>
                <a:gd name="T51" fmla="*/ 2377 h 3147"/>
                <a:gd name="T52" fmla="*/ 2823 w 3263"/>
                <a:gd name="T53" fmla="*/ 2547 h 3147"/>
                <a:gd name="T54" fmla="*/ 3040 w 3263"/>
                <a:gd name="T55" fmla="*/ 2329 h 3147"/>
                <a:gd name="T56" fmla="*/ 3263 w 3263"/>
                <a:gd name="T57" fmla="*/ 2552 h 3147"/>
                <a:gd name="T58" fmla="*/ 2668 w 3263"/>
                <a:gd name="T59" fmla="*/ 3147 h 3147"/>
                <a:gd name="T60" fmla="*/ 2519 w 3263"/>
                <a:gd name="T61" fmla="*/ 3000 h 3147"/>
                <a:gd name="T62" fmla="*/ 2074 w 3263"/>
                <a:gd name="T63" fmla="*/ 2552 h 3147"/>
                <a:gd name="T64" fmla="*/ 2297 w 3263"/>
                <a:gd name="T65" fmla="*/ 2329 h 3147"/>
                <a:gd name="T66" fmla="*/ 2506 w 3263"/>
                <a:gd name="T67" fmla="*/ 2541 h 3147"/>
                <a:gd name="T68" fmla="*/ 2491 w 3263"/>
                <a:gd name="T69" fmla="*/ 2373 h 3147"/>
                <a:gd name="T70" fmla="*/ 2464 w 3263"/>
                <a:gd name="T71" fmla="*/ 2209 h 3147"/>
                <a:gd name="T72" fmla="*/ 2427 w 3263"/>
                <a:gd name="T73" fmla="*/ 2050 h 3147"/>
                <a:gd name="T74" fmla="*/ 2378 w 3263"/>
                <a:gd name="T75" fmla="*/ 1895 h 3147"/>
                <a:gd name="T76" fmla="*/ 2319 w 3263"/>
                <a:gd name="T77" fmla="*/ 1744 h 3147"/>
                <a:gd name="T78" fmla="*/ 2251 w 3263"/>
                <a:gd name="T79" fmla="*/ 1599 h 3147"/>
                <a:gd name="T80" fmla="*/ 2174 w 3263"/>
                <a:gd name="T81" fmla="*/ 1459 h 3147"/>
                <a:gd name="T82" fmla="*/ 2087 w 3263"/>
                <a:gd name="T83" fmla="*/ 1325 h 3147"/>
                <a:gd name="T84" fmla="*/ 1991 w 3263"/>
                <a:gd name="T85" fmla="*/ 1198 h 3147"/>
                <a:gd name="T86" fmla="*/ 1887 w 3263"/>
                <a:gd name="T87" fmla="*/ 1078 h 3147"/>
                <a:gd name="T88" fmla="*/ 1776 w 3263"/>
                <a:gd name="T89" fmla="*/ 964 h 3147"/>
                <a:gd name="T90" fmla="*/ 1657 w 3263"/>
                <a:gd name="T91" fmla="*/ 859 h 3147"/>
                <a:gd name="T92" fmla="*/ 1532 w 3263"/>
                <a:gd name="T93" fmla="*/ 762 h 3147"/>
                <a:gd name="T94" fmla="*/ 1400 w 3263"/>
                <a:gd name="T95" fmla="*/ 672 h 3147"/>
                <a:gd name="T96" fmla="*/ 1260 w 3263"/>
                <a:gd name="T97" fmla="*/ 592 h 3147"/>
                <a:gd name="T98" fmla="*/ 1117 w 3263"/>
                <a:gd name="T99" fmla="*/ 523 h 3147"/>
                <a:gd name="T100" fmla="*/ 968 w 3263"/>
                <a:gd name="T101" fmla="*/ 460 h 3147"/>
                <a:gd name="T102" fmla="*/ 813 w 3263"/>
                <a:gd name="T103" fmla="*/ 411 h 3147"/>
                <a:gd name="T104" fmla="*/ 655 w 3263"/>
                <a:gd name="T105" fmla="*/ 370 h 3147"/>
                <a:gd name="T106" fmla="*/ 492 w 3263"/>
                <a:gd name="T107" fmla="*/ 341 h 3147"/>
                <a:gd name="T108" fmla="*/ 326 w 3263"/>
                <a:gd name="T109" fmla="*/ 322 h 3147"/>
                <a:gd name="T110" fmla="*/ 156 w 3263"/>
                <a:gd name="T111" fmla="*/ 317 h 3147"/>
                <a:gd name="T112" fmla="*/ 0 w 3263"/>
                <a:gd name="T113" fmla="*/ 317 h 3147"/>
                <a:gd name="T114" fmla="*/ 0 w 3263"/>
                <a:gd name="T115" fmla="*/ 0 h 3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63" h="3147">
                  <a:moveTo>
                    <a:pt x="0" y="0"/>
                  </a:moveTo>
                  <a:lnTo>
                    <a:pt x="156" y="0"/>
                  </a:lnTo>
                  <a:lnTo>
                    <a:pt x="324" y="5"/>
                  </a:lnTo>
                  <a:lnTo>
                    <a:pt x="490" y="22"/>
                  </a:lnTo>
                  <a:lnTo>
                    <a:pt x="655" y="47"/>
                  </a:lnTo>
                  <a:lnTo>
                    <a:pt x="813" y="83"/>
                  </a:lnTo>
                  <a:lnTo>
                    <a:pt x="970" y="126"/>
                  </a:lnTo>
                  <a:lnTo>
                    <a:pt x="1121" y="181"/>
                  </a:lnTo>
                  <a:lnTo>
                    <a:pt x="1268" y="243"/>
                  </a:lnTo>
                  <a:lnTo>
                    <a:pt x="1411" y="315"/>
                  </a:lnTo>
                  <a:lnTo>
                    <a:pt x="1549" y="392"/>
                  </a:lnTo>
                  <a:lnTo>
                    <a:pt x="1681" y="479"/>
                  </a:lnTo>
                  <a:lnTo>
                    <a:pt x="1808" y="574"/>
                  </a:lnTo>
                  <a:lnTo>
                    <a:pt x="1928" y="675"/>
                  </a:lnTo>
                  <a:lnTo>
                    <a:pt x="2044" y="783"/>
                  </a:lnTo>
                  <a:lnTo>
                    <a:pt x="2153" y="900"/>
                  </a:lnTo>
                  <a:lnTo>
                    <a:pt x="2257" y="1025"/>
                  </a:lnTo>
                  <a:lnTo>
                    <a:pt x="2353" y="1155"/>
                  </a:lnTo>
                  <a:lnTo>
                    <a:pt x="2442" y="1291"/>
                  </a:lnTo>
                  <a:lnTo>
                    <a:pt x="2521" y="1433"/>
                  </a:lnTo>
                  <a:lnTo>
                    <a:pt x="2593" y="1578"/>
                  </a:lnTo>
                  <a:lnTo>
                    <a:pt x="2655" y="1729"/>
                  </a:lnTo>
                  <a:lnTo>
                    <a:pt x="2708" y="1886"/>
                  </a:lnTo>
                  <a:lnTo>
                    <a:pt x="2751" y="2046"/>
                  </a:lnTo>
                  <a:lnTo>
                    <a:pt x="2785" y="2209"/>
                  </a:lnTo>
                  <a:lnTo>
                    <a:pt x="2810" y="2377"/>
                  </a:lnTo>
                  <a:lnTo>
                    <a:pt x="2823" y="2547"/>
                  </a:lnTo>
                  <a:lnTo>
                    <a:pt x="3040" y="2329"/>
                  </a:lnTo>
                  <a:lnTo>
                    <a:pt x="3263" y="2552"/>
                  </a:lnTo>
                  <a:lnTo>
                    <a:pt x="2668" y="3147"/>
                  </a:lnTo>
                  <a:lnTo>
                    <a:pt x="2519" y="3000"/>
                  </a:lnTo>
                  <a:lnTo>
                    <a:pt x="2074" y="2552"/>
                  </a:lnTo>
                  <a:lnTo>
                    <a:pt x="2297" y="2329"/>
                  </a:lnTo>
                  <a:lnTo>
                    <a:pt x="2506" y="2541"/>
                  </a:lnTo>
                  <a:lnTo>
                    <a:pt x="2491" y="2373"/>
                  </a:lnTo>
                  <a:lnTo>
                    <a:pt x="2464" y="2209"/>
                  </a:lnTo>
                  <a:lnTo>
                    <a:pt x="2427" y="2050"/>
                  </a:lnTo>
                  <a:lnTo>
                    <a:pt x="2378" y="1895"/>
                  </a:lnTo>
                  <a:lnTo>
                    <a:pt x="2319" y="1744"/>
                  </a:lnTo>
                  <a:lnTo>
                    <a:pt x="2251" y="1599"/>
                  </a:lnTo>
                  <a:lnTo>
                    <a:pt x="2174" y="1459"/>
                  </a:lnTo>
                  <a:lnTo>
                    <a:pt x="2087" y="1325"/>
                  </a:lnTo>
                  <a:lnTo>
                    <a:pt x="1991" y="1198"/>
                  </a:lnTo>
                  <a:lnTo>
                    <a:pt x="1887" y="1078"/>
                  </a:lnTo>
                  <a:lnTo>
                    <a:pt x="1776" y="964"/>
                  </a:lnTo>
                  <a:lnTo>
                    <a:pt x="1657" y="859"/>
                  </a:lnTo>
                  <a:lnTo>
                    <a:pt x="1532" y="762"/>
                  </a:lnTo>
                  <a:lnTo>
                    <a:pt x="1400" y="672"/>
                  </a:lnTo>
                  <a:lnTo>
                    <a:pt x="1260" y="592"/>
                  </a:lnTo>
                  <a:lnTo>
                    <a:pt x="1117" y="523"/>
                  </a:lnTo>
                  <a:lnTo>
                    <a:pt x="968" y="460"/>
                  </a:lnTo>
                  <a:lnTo>
                    <a:pt x="813" y="411"/>
                  </a:lnTo>
                  <a:lnTo>
                    <a:pt x="655" y="370"/>
                  </a:lnTo>
                  <a:lnTo>
                    <a:pt x="492" y="341"/>
                  </a:lnTo>
                  <a:lnTo>
                    <a:pt x="326" y="322"/>
                  </a:lnTo>
                  <a:lnTo>
                    <a:pt x="156" y="317"/>
                  </a:lnTo>
                  <a:lnTo>
                    <a:pt x="0" y="31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9" name="Freeform 417"/>
            <p:cNvSpPr>
              <a:spLocks noEditPoints="1"/>
            </p:cNvSpPr>
            <p:nvPr/>
          </p:nvSpPr>
          <p:spPr bwMode="auto">
            <a:xfrm>
              <a:off x="5941" y="1287"/>
              <a:ext cx="1535" cy="1537"/>
            </a:xfrm>
            <a:custGeom>
              <a:avLst/>
              <a:gdLst>
                <a:gd name="T0" fmla="*/ 2123 w 3071"/>
                <a:gd name="T1" fmla="*/ 2368 h 3074"/>
                <a:gd name="T2" fmla="*/ 2086 w 3071"/>
                <a:gd name="T3" fmla="*/ 2542 h 3074"/>
                <a:gd name="T4" fmla="*/ 2414 w 3071"/>
                <a:gd name="T5" fmla="*/ 2270 h 3074"/>
                <a:gd name="T6" fmla="*/ 1650 w 3071"/>
                <a:gd name="T7" fmla="*/ 2092 h 3074"/>
                <a:gd name="T8" fmla="*/ 1802 w 3071"/>
                <a:gd name="T9" fmla="*/ 2453 h 3074"/>
                <a:gd name="T10" fmla="*/ 1991 w 3071"/>
                <a:gd name="T11" fmla="*/ 2092 h 3074"/>
                <a:gd name="T12" fmla="*/ 1166 w 3071"/>
                <a:gd name="T13" fmla="*/ 2289 h 3074"/>
                <a:gd name="T14" fmla="*/ 1370 w 3071"/>
                <a:gd name="T15" fmla="*/ 2579 h 3074"/>
                <a:gd name="T16" fmla="*/ 534 w 3071"/>
                <a:gd name="T17" fmla="*/ 2092 h 3074"/>
                <a:gd name="T18" fmla="*/ 808 w 3071"/>
                <a:gd name="T19" fmla="*/ 2421 h 3074"/>
                <a:gd name="T20" fmla="*/ 1036 w 3071"/>
                <a:gd name="T21" fmla="*/ 2521 h 3074"/>
                <a:gd name="T22" fmla="*/ 868 w 3071"/>
                <a:gd name="T23" fmla="*/ 2189 h 3074"/>
                <a:gd name="T24" fmla="*/ 1000 w 3071"/>
                <a:gd name="T25" fmla="*/ 1316 h 3074"/>
                <a:gd name="T26" fmla="*/ 1000 w 3071"/>
                <a:gd name="T27" fmla="*/ 1760 h 3074"/>
                <a:gd name="T28" fmla="*/ 1017 w 3071"/>
                <a:gd name="T29" fmla="*/ 1214 h 3074"/>
                <a:gd name="T30" fmla="*/ 391 w 3071"/>
                <a:gd name="T31" fmla="*/ 1537 h 3074"/>
                <a:gd name="T32" fmla="*/ 781 w 3071"/>
                <a:gd name="T33" fmla="*/ 1862 h 3074"/>
                <a:gd name="T34" fmla="*/ 759 w 3071"/>
                <a:gd name="T35" fmla="*/ 1426 h 3074"/>
                <a:gd name="T36" fmla="*/ 2287 w 3071"/>
                <a:gd name="T37" fmla="*/ 1212 h 3074"/>
                <a:gd name="T38" fmla="*/ 2310 w 3071"/>
                <a:gd name="T39" fmla="*/ 1650 h 3074"/>
                <a:gd name="T40" fmla="*/ 2657 w 3071"/>
                <a:gd name="T41" fmla="*/ 1756 h 3074"/>
                <a:gd name="T42" fmla="*/ 2657 w 3071"/>
                <a:gd name="T43" fmla="*/ 1316 h 3074"/>
                <a:gd name="T44" fmla="*/ 1648 w 3071"/>
                <a:gd name="T45" fmla="*/ 1862 h 3074"/>
                <a:gd name="T46" fmla="*/ 2084 w 3071"/>
                <a:gd name="T47" fmla="*/ 1537 h 3074"/>
                <a:gd name="T48" fmla="*/ 1648 w 3071"/>
                <a:gd name="T49" fmla="*/ 1212 h 3074"/>
                <a:gd name="T50" fmla="*/ 808 w 3071"/>
                <a:gd name="T51" fmla="*/ 654 h 3074"/>
                <a:gd name="T52" fmla="*/ 534 w 3071"/>
                <a:gd name="T53" fmla="*/ 984 h 3074"/>
                <a:gd name="T54" fmla="*/ 948 w 3071"/>
                <a:gd name="T55" fmla="*/ 708 h 3074"/>
                <a:gd name="T56" fmla="*/ 1987 w 3071"/>
                <a:gd name="T57" fmla="*/ 486 h 3074"/>
                <a:gd name="T58" fmla="*/ 2163 w 3071"/>
                <a:gd name="T59" fmla="*/ 793 h 3074"/>
                <a:gd name="T60" fmla="*/ 2480 w 3071"/>
                <a:gd name="T61" fmla="*/ 891 h 3074"/>
                <a:gd name="T62" fmla="*/ 2176 w 3071"/>
                <a:gd name="T63" fmla="*/ 589 h 3074"/>
                <a:gd name="T64" fmla="*/ 1650 w 3071"/>
                <a:gd name="T65" fmla="*/ 984 h 3074"/>
                <a:gd name="T66" fmla="*/ 1853 w 3071"/>
                <a:gd name="T67" fmla="*/ 701 h 3074"/>
                <a:gd name="T68" fmla="*/ 1650 w 3071"/>
                <a:gd name="T69" fmla="*/ 442 h 3074"/>
                <a:gd name="T70" fmla="*/ 1266 w 3071"/>
                <a:gd name="T71" fmla="*/ 621 h 3074"/>
                <a:gd name="T72" fmla="*/ 1078 w 3071"/>
                <a:gd name="T73" fmla="*/ 982 h 3074"/>
                <a:gd name="T74" fmla="*/ 1668 w 3071"/>
                <a:gd name="T75" fmla="*/ 6 h 3074"/>
                <a:gd name="T76" fmla="*/ 2161 w 3071"/>
                <a:gd name="T77" fmla="*/ 134 h 3074"/>
                <a:gd name="T78" fmla="*/ 2576 w 3071"/>
                <a:gd name="T79" fmla="*/ 408 h 3074"/>
                <a:gd name="T80" fmla="*/ 2882 w 3071"/>
                <a:gd name="T81" fmla="*/ 799 h 3074"/>
                <a:gd name="T82" fmla="*/ 3048 w 3071"/>
                <a:gd name="T83" fmla="*/ 1275 h 3074"/>
                <a:gd name="T84" fmla="*/ 3048 w 3071"/>
                <a:gd name="T85" fmla="*/ 1798 h 3074"/>
                <a:gd name="T86" fmla="*/ 2882 w 3071"/>
                <a:gd name="T87" fmla="*/ 2275 h 3074"/>
                <a:gd name="T88" fmla="*/ 2576 w 3071"/>
                <a:gd name="T89" fmla="*/ 2666 h 3074"/>
                <a:gd name="T90" fmla="*/ 2161 w 3071"/>
                <a:gd name="T91" fmla="*/ 2940 h 3074"/>
                <a:gd name="T92" fmla="*/ 1668 w 3071"/>
                <a:gd name="T93" fmla="*/ 3068 h 3074"/>
                <a:gd name="T94" fmla="*/ 1148 w 3071"/>
                <a:gd name="T95" fmla="*/ 3023 h 3074"/>
                <a:gd name="T96" fmla="*/ 691 w 3071"/>
                <a:gd name="T97" fmla="*/ 2819 h 3074"/>
                <a:gd name="T98" fmla="*/ 327 w 3071"/>
                <a:gd name="T99" fmla="*/ 2483 h 3074"/>
                <a:gd name="T100" fmla="*/ 87 w 3071"/>
                <a:gd name="T101" fmla="*/ 2045 h 3074"/>
                <a:gd name="T102" fmla="*/ 0 w 3071"/>
                <a:gd name="T103" fmla="*/ 1537 h 3074"/>
                <a:gd name="T104" fmla="*/ 87 w 3071"/>
                <a:gd name="T105" fmla="*/ 1027 h 3074"/>
                <a:gd name="T106" fmla="*/ 327 w 3071"/>
                <a:gd name="T107" fmla="*/ 591 h 3074"/>
                <a:gd name="T108" fmla="*/ 691 w 3071"/>
                <a:gd name="T109" fmla="*/ 255 h 3074"/>
                <a:gd name="T110" fmla="*/ 1148 w 3071"/>
                <a:gd name="T111" fmla="*/ 49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71" h="3074">
                  <a:moveTo>
                    <a:pt x="2233" y="2092"/>
                  </a:moveTo>
                  <a:lnTo>
                    <a:pt x="2201" y="2190"/>
                  </a:lnTo>
                  <a:lnTo>
                    <a:pt x="2163" y="2281"/>
                  </a:lnTo>
                  <a:lnTo>
                    <a:pt x="2123" y="2368"/>
                  </a:lnTo>
                  <a:lnTo>
                    <a:pt x="2080" y="2447"/>
                  </a:lnTo>
                  <a:lnTo>
                    <a:pt x="2035" y="2521"/>
                  </a:lnTo>
                  <a:lnTo>
                    <a:pt x="1987" y="2589"/>
                  </a:lnTo>
                  <a:lnTo>
                    <a:pt x="2086" y="2542"/>
                  </a:lnTo>
                  <a:lnTo>
                    <a:pt x="2176" y="2485"/>
                  </a:lnTo>
                  <a:lnTo>
                    <a:pt x="2263" y="2421"/>
                  </a:lnTo>
                  <a:lnTo>
                    <a:pt x="2342" y="2347"/>
                  </a:lnTo>
                  <a:lnTo>
                    <a:pt x="2414" y="2270"/>
                  </a:lnTo>
                  <a:lnTo>
                    <a:pt x="2480" y="2183"/>
                  </a:lnTo>
                  <a:lnTo>
                    <a:pt x="2535" y="2092"/>
                  </a:lnTo>
                  <a:lnTo>
                    <a:pt x="2233" y="2092"/>
                  </a:lnTo>
                  <a:close/>
                  <a:moveTo>
                    <a:pt x="1650" y="2092"/>
                  </a:moveTo>
                  <a:lnTo>
                    <a:pt x="1650" y="2634"/>
                  </a:lnTo>
                  <a:lnTo>
                    <a:pt x="1699" y="2581"/>
                  </a:lnTo>
                  <a:lnTo>
                    <a:pt x="1750" y="2521"/>
                  </a:lnTo>
                  <a:lnTo>
                    <a:pt x="1802" y="2453"/>
                  </a:lnTo>
                  <a:lnTo>
                    <a:pt x="1853" y="2375"/>
                  </a:lnTo>
                  <a:lnTo>
                    <a:pt x="1902" y="2291"/>
                  </a:lnTo>
                  <a:lnTo>
                    <a:pt x="1950" y="2196"/>
                  </a:lnTo>
                  <a:lnTo>
                    <a:pt x="1991" y="2092"/>
                  </a:lnTo>
                  <a:lnTo>
                    <a:pt x="1650" y="2092"/>
                  </a:lnTo>
                  <a:close/>
                  <a:moveTo>
                    <a:pt x="1080" y="2092"/>
                  </a:moveTo>
                  <a:lnTo>
                    <a:pt x="1121" y="2194"/>
                  </a:lnTo>
                  <a:lnTo>
                    <a:pt x="1166" y="2289"/>
                  </a:lnTo>
                  <a:lnTo>
                    <a:pt x="1217" y="2374"/>
                  </a:lnTo>
                  <a:lnTo>
                    <a:pt x="1268" y="2451"/>
                  </a:lnTo>
                  <a:lnTo>
                    <a:pt x="1319" y="2519"/>
                  </a:lnTo>
                  <a:lnTo>
                    <a:pt x="1370" y="2579"/>
                  </a:lnTo>
                  <a:lnTo>
                    <a:pt x="1419" y="2632"/>
                  </a:lnTo>
                  <a:lnTo>
                    <a:pt x="1419" y="2092"/>
                  </a:lnTo>
                  <a:lnTo>
                    <a:pt x="1080" y="2092"/>
                  </a:lnTo>
                  <a:close/>
                  <a:moveTo>
                    <a:pt x="534" y="2092"/>
                  </a:moveTo>
                  <a:lnTo>
                    <a:pt x="591" y="2183"/>
                  </a:lnTo>
                  <a:lnTo>
                    <a:pt x="655" y="2270"/>
                  </a:lnTo>
                  <a:lnTo>
                    <a:pt x="729" y="2347"/>
                  </a:lnTo>
                  <a:lnTo>
                    <a:pt x="808" y="2421"/>
                  </a:lnTo>
                  <a:lnTo>
                    <a:pt x="893" y="2485"/>
                  </a:lnTo>
                  <a:lnTo>
                    <a:pt x="985" y="2542"/>
                  </a:lnTo>
                  <a:lnTo>
                    <a:pt x="1082" y="2589"/>
                  </a:lnTo>
                  <a:lnTo>
                    <a:pt x="1036" y="2521"/>
                  </a:lnTo>
                  <a:lnTo>
                    <a:pt x="991" y="2447"/>
                  </a:lnTo>
                  <a:lnTo>
                    <a:pt x="948" y="2366"/>
                  </a:lnTo>
                  <a:lnTo>
                    <a:pt x="906" y="2281"/>
                  </a:lnTo>
                  <a:lnTo>
                    <a:pt x="868" y="2189"/>
                  </a:lnTo>
                  <a:lnTo>
                    <a:pt x="836" y="2092"/>
                  </a:lnTo>
                  <a:lnTo>
                    <a:pt x="534" y="2092"/>
                  </a:lnTo>
                  <a:close/>
                  <a:moveTo>
                    <a:pt x="1017" y="1214"/>
                  </a:moveTo>
                  <a:lnTo>
                    <a:pt x="1000" y="1316"/>
                  </a:lnTo>
                  <a:lnTo>
                    <a:pt x="989" y="1424"/>
                  </a:lnTo>
                  <a:lnTo>
                    <a:pt x="985" y="1537"/>
                  </a:lnTo>
                  <a:lnTo>
                    <a:pt x="989" y="1652"/>
                  </a:lnTo>
                  <a:lnTo>
                    <a:pt x="1000" y="1760"/>
                  </a:lnTo>
                  <a:lnTo>
                    <a:pt x="1017" y="1862"/>
                  </a:lnTo>
                  <a:lnTo>
                    <a:pt x="1419" y="1862"/>
                  </a:lnTo>
                  <a:lnTo>
                    <a:pt x="1419" y="1214"/>
                  </a:lnTo>
                  <a:lnTo>
                    <a:pt x="1017" y="1214"/>
                  </a:lnTo>
                  <a:close/>
                  <a:moveTo>
                    <a:pt x="438" y="1214"/>
                  </a:moveTo>
                  <a:lnTo>
                    <a:pt x="412" y="1318"/>
                  </a:lnTo>
                  <a:lnTo>
                    <a:pt x="396" y="1428"/>
                  </a:lnTo>
                  <a:lnTo>
                    <a:pt x="391" y="1537"/>
                  </a:lnTo>
                  <a:lnTo>
                    <a:pt x="396" y="1649"/>
                  </a:lnTo>
                  <a:lnTo>
                    <a:pt x="412" y="1758"/>
                  </a:lnTo>
                  <a:lnTo>
                    <a:pt x="438" y="1862"/>
                  </a:lnTo>
                  <a:lnTo>
                    <a:pt x="781" y="1862"/>
                  </a:lnTo>
                  <a:lnTo>
                    <a:pt x="768" y="1760"/>
                  </a:lnTo>
                  <a:lnTo>
                    <a:pt x="759" y="1650"/>
                  </a:lnTo>
                  <a:lnTo>
                    <a:pt x="755" y="1537"/>
                  </a:lnTo>
                  <a:lnTo>
                    <a:pt x="759" y="1426"/>
                  </a:lnTo>
                  <a:lnTo>
                    <a:pt x="768" y="1318"/>
                  </a:lnTo>
                  <a:lnTo>
                    <a:pt x="781" y="1214"/>
                  </a:lnTo>
                  <a:lnTo>
                    <a:pt x="438" y="1214"/>
                  </a:lnTo>
                  <a:close/>
                  <a:moveTo>
                    <a:pt x="2287" y="1212"/>
                  </a:moveTo>
                  <a:lnTo>
                    <a:pt x="2301" y="1316"/>
                  </a:lnTo>
                  <a:lnTo>
                    <a:pt x="2310" y="1424"/>
                  </a:lnTo>
                  <a:lnTo>
                    <a:pt x="2314" y="1537"/>
                  </a:lnTo>
                  <a:lnTo>
                    <a:pt x="2310" y="1650"/>
                  </a:lnTo>
                  <a:lnTo>
                    <a:pt x="2301" y="1758"/>
                  </a:lnTo>
                  <a:lnTo>
                    <a:pt x="2287" y="1862"/>
                  </a:lnTo>
                  <a:lnTo>
                    <a:pt x="2631" y="1862"/>
                  </a:lnTo>
                  <a:lnTo>
                    <a:pt x="2657" y="1756"/>
                  </a:lnTo>
                  <a:lnTo>
                    <a:pt x="2674" y="1649"/>
                  </a:lnTo>
                  <a:lnTo>
                    <a:pt x="2678" y="1537"/>
                  </a:lnTo>
                  <a:lnTo>
                    <a:pt x="2674" y="1426"/>
                  </a:lnTo>
                  <a:lnTo>
                    <a:pt x="2657" y="1316"/>
                  </a:lnTo>
                  <a:lnTo>
                    <a:pt x="2631" y="1212"/>
                  </a:lnTo>
                  <a:lnTo>
                    <a:pt x="2287" y="1212"/>
                  </a:lnTo>
                  <a:close/>
                  <a:moveTo>
                    <a:pt x="1648" y="1212"/>
                  </a:moveTo>
                  <a:lnTo>
                    <a:pt x="1648" y="1862"/>
                  </a:lnTo>
                  <a:lnTo>
                    <a:pt x="2053" y="1862"/>
                  </a:lnTo>
                  <a:lnTo>
                    <a:pt x="2069" y="1760"/>
                  </a:lnTo>
                  <a:lnTo>
                    <a:pt x="2080" y="1650"/>
                  </a:lnTo>
                  <a:lnTo>
                    <a:pt x="2084" y="1537"/>
                  </a:lnTo>
                  <a:lnTo>
                    <a:pt x="2080" y="1424"/>
                  </a:lnTo>
                  <a:lnTo>
                    <a:pt x="2069" y="1314"/>
                  </a:lnTo>
                  <a:lnTo>
                    <a:pt x="2053" y="1212"/>
                  </a:lnTo>
                  <a:lnTo>
                    <a:pt x="1648" y="1212"/>
                  </a:lnTo>
                  <a:close/>
                  <a:moveTo>
                    <a:pt x="1082" y="486"/>
                  </a:moveTo>
                  <a:lnTo>
                    <a:pt x="985" y="533"/>
                  </a:lnTo>
                  <a:lnTo>
                    <a:pt x="893" y="589"/>
                  </a:lnTo>
                  <a:lnTo>
                    <a:pt x="808" y="654"/>
                  </a:lnTo>
                  <a:lnTo>
                    <a:pt x="729" y="727"/>
                  </a:lnTo>
                  <a:lnTo>
                    <a:pt x="655" y="806"/>
                  </a:lnTo>
                  <a:lnTo>
                    <a:pt x="591" y="891"/>
                  </a:lnTo>
                  <a:lnTo>
                    <a:pt x="534" y="984"/>
                  </a:lnTo>
                  <a:lnTo>
                    <a:pt x="836" y="984"/>
                  </a:lnTo>
                  <a:lnTo>
                    <a:pt x="868" y="886"/>
                  </a:lnTo>
                  <a:lnTo>
                    <a:pt x="906" y="793"/>
                  </a:lnTo>
                  <a:lnTo>
                    <a:pt x="948" y="708"/>
                  </a:lnTo>
                  <a:lnTo>
                    <a:pt x="991" y="629"/>
                  </a:lnTo>
                  <a:lnTo>
                    <a:pt x="1036" y="553"/>
                  </a:lnTo>
                  <a:lnTo>
                    <a:pt x="1082" y="486"/>
                  </a:lnTo>
                  <a:close/>
                  <a:moveTo>
                    <a:pt x="1987" y="486"/>
                  </a:moveTo>
                  <a:lnTo>
                    <a:pt x="2035" y="553"/>
                  </a:lnTo>
                  <a:lnTo>
                    <a:pt x="2080" y="627"/>
                  </a:lnTo>
                  <a:lnTo>
                    <a:pt x="2123" y="706"/>
                  </a:lnTo>
                  <a:lnTo>
                    <a:pt x="2163" y="793"/>
                  </a:lnTo>
                  <a:lnTo>
                    <a:pt x="2201" y="884"/>
                  </a:lnTo>
                  <a:lnTo>
                    <a:pt x="2233" y="982"/>
                  </a:lnTo>
                  <a:lnTo>
                    <a:pt x="2535" y="982"/>
                  </a:lnTo>
                  <a:lnTo>
                    <a:pt x="2480" y="891"/>
                  </a:lnTo>
                  <a:lnTo>
                    <a:pt x="2414" y="805"/>
                  </a:lnTo>
                  <a:lnTo>
                    <a:pt x="2342" y="725"/>
                  </a:lnTo>
                  <a:lnTo>
                    <a:pt x="2263" y="654"/>
                  </a:lnTo>
                  <a:lnTo>
                    <a:pt x="2176" y="589"/>
                  </a:lnTo>
                  <a:lnTo>
                    <a:pt x="2086" y="533"/>
                  </a:lnTo>
                  <a:lnTo>
                    <a:pt x="1987" y="486"/>
                  </a:lnTo>
                  <a:close/>
                  <a:moveTo>
                    <a:pt x="1650" y="442"/>
                  </a:moveTo>
                  <a:lnTo>
                    <a:pt x="1650" y="984"/>
                  </a:lnTo>
                  <a:lnTo>
                    <a:pt x="1989" y="984"/>
                  </a:lnTo>
                  <a:lnTo>
                    <a:pt x="1948" y="880"/>
                  </a:lnTo>
                  <a:lnTo>
                    <a:pt x="1902" y="786"/>
                  </a:lnTo>
                  <a:lnTo>
                    <a:pt x="1853" y="701"/>
                  </a:lnTo>
                  <a:lnTo>
                    <a:pt x="1802" y="623"/>
                  </a:lnTo>
                  <a:lnTo>
                    <a:pt x="1750" y="555"/>
                  </a:lnTo>
                  <a:lnTo>
                    <a:pt x="1699" y="495"/>
                  </a:lnTo>
                  <a:lnTo>
                    <a:pt x="1650" y="442"/>
                  </a:lnTo>
                  <a:close/>
                  <a:moveTo>
                    <a:pt x="1419" y="440"/>
                  </a:moveTo>
                  <a:lnTo>
                    <a:pt x="1370" y="491"/>
                  </a:lnTo>
                  <a:lnTo>
                    <a:pt x="1319" y="552"/>
                  </a:lnTo>
                  <a:lnTo>
                    <a:pt x="1266" y="621"/>
                  </a:lnTo>
                  <a:lnTo>
                    <a:pt x="1216" y="697"/>
                  </a:lnTo>
                  <a:lnTo>
                    <a:pt x="1166" y="784"/>
                  </a:lnTo>
                  <a:lnTo>
                    <a:pt x="1119" y="878"/>
                  </a:lnTo>
                  <a:lnTo>
                    <a:pt x="1078" y="982"/>
                  </a:lnTo>
                  <a:lnTo>
                    <a:pt x="1419" y="982"/>
                  </a:lnTo>
                  <a:lnTo>
                    <a:pt x="1419" y="440"/>
                  </a:lnTo>
                  <a:close/>
                  <a:moveTo>
                    <a:pt x="1534" y="0"/>
                  </a:moveTo>
                  <a:lnTo>
                    <a:pt x="1668" y="6"/>
                  </a:lnTo>
                  <a:lnTo>
                    <a:pt x="1797" y="23"/>
                  </a:lnTo>
                  <a:lnTo>
                    <a:pt x="1923" y="49"/>
                  </a:lnTo>
                  <a:lnTo>
                    <a:pt x="2044" y="87"/>
                  </a:lnTo>
                  <a:lnTo>
                    <a:pt x="2161" y="134"/>
                  </a:lnTo>
                  <a:lnTo>
                    <a:pt x="2274" y="189"/>
                  </a:lnTo>
                  <a:lnTo>
                    <a:pt x="2380" y="255"/>
                  </a:lnTo>
                  <a:lnTo>
                    <a:pt x="2482" y="327"/>
                  </a:lnTo>
                  <a:lnTo>
                    <a:pt x="2576" y="408"/>
                  </a:lnTo>
                  <a:lnTo>
                    <a:pt x="2663" y="495"/>
                  </a:lnTo>
                  <a:lnTo>
                    <a:pt x="2744" y="591"/>
                  </a:lnTo>
                  <a:lnTo>
                    <a:pt x="2818" y="691"/>
                  </a:lnTo>
                  <a:lnTo>
                    <a:pt x="2882" y="799"/>
                  </a:lnTo>
                  <a:lnTo>
                    <a:pt x="2937" y="910"/>
                  </a:lnTo>
                  <a:lnTo>
                    <a:pt x="2984" y="1027"/>
                  </a:lnTo>
                  <a:lnTo>
                    <a:pt x="3022" y="1150"/>
                  </a:lnTo>
                  <a:lnTo>
                    <a:pt x="3048" y="1275"/>
                  </a:lnTo>
                  <a:lnTo>
                    <a:pt x="3065" y="1405"/>
                  </a:lnTo>
                  <a:lnTo>
                    <a:pt x="3071" y="1537"/>
                  </a:lnTo>
                  <a:lnTo>
                    <a:pt x="3065" y="1669"/>
                  </a:lnTo>
                  <a:lnTo>
                    <a:pt x="3048" y="1798"/>
                  </a:lnTo>
                  <a:lnTo>
                    <a:pt x="3022" y="1924"/>
                  </a:lnTo>
                  <a:lnTo>
                    <a:pt x="2984" y="2045"/>
                  </a:lnTo>
                  <a:lnTo>
                    <a:pt x="2937" y="2162"/>
                  </a:lnTo>
                  <a:lnTo>
                    <a:pt x="2882" y="2275"/>
                  </a:lnTo>
                  <a:lnTo>
                    <a:pt x="2818" y="2383"/>
                  </a:lnTo>
                  <a:lnTo>
                    <a:pt x="2744" y="2483"/>
                  </a:lnTo>
                  <a:lnTo>
                    <a:pt x="2663" y="2577"/>
                  </a:lnTo>
                  <a:lnTo>
                    <a:pt x="2576" y="2666"/>
                  </a:lnTo>
                  <a:lnTo>
                    <a:pt x="2482" y="2746"/>
                  </a:lnTo>
                  <a:lnTo>
                    <a:pt x="2380" y="2819"/>
                  </a:lnTo>
                  <a:lnTo>
                    <a:pt x="2274" y="2883"/>
                  </a:lnTo>
                  <a:lnTo>
                    <a:pt x="2161" y="2940"/>
                  </a:lnTo>
                  <a:lnTo>
                    <a:pt x="2044" y="2987"/>
                  </a:lnTo>
                  <a:lnTo>
                    <a:pt x="1923" y="3023"/>
                  </a:lnTo>
                  <a:lnTo>
                    <a:pt x="1797" y="3051"/>
                  </a:lnTo>
                  <a:lnTo>
                    <a:pt x="1668" y="3068"/>
                  </a:lnTo>
                  <a:lnTo>
                    <a:pt x="1534" y="3074"/>
                  </a:lnTo>
                  <a:lnTo>
                    <a:pt x="1402" y="3068"/>
                  </a:lnTo>
                  <a:lnTo>
                    <a:pt x="1274" y="3051"/>
                  </a:lnTo>
                  <a:lnTo>
                    <a:pt x="1148" y="3023"/>
                  </a:lnTo>
                  <a:lnTo>
                    <a:pt x="1027" y="2987"/>
                  </a:lnTo>
                  <a:lnTo>
                    <a:pt x="910" y="2940"/>
                  </a:lnTo>
                  <a:lnTo>
                    <a:pt x="797" y="2883"/>
                  </a:lnTo>
                  <a:lnTo>
                    <a:pt x="691" y="2819"/>
                  </a:lnTo>
                  <a:lnTo>
                    <a:pt x="589" y="2746"/>
                  </a:lnTo>
                  <a:lnTo>
                    <a:pt x="495" y="2666"/>
                  </a:lnTo>
                  <a:lnTo>
                    <a:pt x="408" y="2577"/>
                  </a:lnTo>
                  <a:lnTo>
                    <a:pt x="327" y="2483"/>
                  </a:lnTo>
                  <a:lnTo>
                    <a:pt x="253" y="2383"/>
                  </a:lnTo>
                  <a:lnTo>
                    <a:pt x="189" y="2275"/>
                  </a:lnTo>
                  <a:lnTo>
                    <a:pt x="132" y="2162"/>
                  </a:lnTo>
                  <a:lnTo>
                    <a:pt x="87" y="2045"/>
                  </a:lnTo>
                  <a:lnTo>
                    <a:pt x="49" y="1924"/>
                  </a:lnTo>
                  <a:lnTo>
                    <a:pt x="23" y="1798"/>
                  </a:lnTo>
                  <a:lnTo>
                    <a:pt x="6" y="1669"/>
                  </a:lnTo>
                  <a:lnTo>
                    <a:pt x="0" y="1537"/>
                  </a:lnTo>
                  <a:lnTo>
                    <a:pt x="6" y="1405"/>
                  </a:lnTo>
                  <a:lnTo>
                    <a:pt x="23" y="1275"/>
                  </a:lnTo>
                  <a:lnTo>
                    <a:pt x="49" y="1150"/>
                  </a:lnTo>
                  <a:lnTo>
                    <a:pt x="87" y="1027"/>
                  </a:lnTo>
                  <a:lnTo>
                    <a:pt x="132" y="910"/>
                  </a:lnTo>
                  <a:lnTo>
                    <a:pt x="189" y="799"/>
                  </a:lnTo>
                  <a:lnTo>
                    <a:pt x="253" y="691"/>
                  </a:lnTo>
                  <a:lnTo>
                    <a:pt x="327" y="591"/>
                  </a:lnTo>
                  <a:lnTo>
                    <a:pt x="408" y="495"/>
                  </a:lnTo>
                  <a:lnTo>
                    <a:pt x="495" y="408"/>
                  </a:lnTo>
                  <a:lnTo>
                    <a:pt x="589" y="327"/>
                  </a:lnTo>
                  <a:lnTo>
                    <a:pt x="691" y="255"/>
                  </a:lnTo>
                  <a:lnTo>
                    <a:pt x="797" y="189"/>
                  </a:lnTo>
                  <a:lnTo>
                    <a:pt x="910" y="134"/>
                  </a:lnTo>
                  <a:lnTo>
                    <a:pt x="1027" y="87"/>
                  </a:lnTo>
                  <a:lnTo>
                    <a:pt x="1148" y="49"/>
                  </a:lnTo>
                  <a:lnTo>
                    <a:pt x="1274" y="23"/>
                  </a:lnTo>
                  <a:lnTo>
                    <a:pt x="1402" y="6"/>
                  </a:lnTo>
                  <a:lnTo>
                    <a:pt x="15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40" name="Group 487"/>
          <p:cNvGrpSpPr>
            <a:grpSpLocks noChangeAspect="1"/>
          </p:cNvGrpSpPr>
          <p:nvPr/>
        </p:nvGrpSpPr>
        <p:grpSpPr bwMode="auto">
          <a:xfrm>
            <a:off x="3453146" y="3548338"/>
            <a:ext cx="281651" cy="300652"/>
            <a:chOff x="3589" y="100"/>
            <a:chExt cx="3839" cy="4098"/>
          </a:xfrm>
          <a:solidFill>
            <a:schemeClr val="tx1">
              <a:lumMod val="75000"/>
              <a:lumOff val="25000"/>
            </a:schemeClr>
          </a:solidFill>
        </p:grpSpPr>
        <p:sp>
          <p:nvSpPr>
            <p:cNvPr id="543" name="Freeform 489"/>
            <p:cNvSpPr>
              <a:spLocks noEditPoints="1"/>
            </p:cNvSpPr>
            <p:nvPr/>
          </p:nvSpPr>
          <p:spPr bwMode="auto">
            <a:xfrm>
              <a:off x="3701" y="2798"/>
              <a:ext cx="3727" cy="1400"/>
            </a:xfrm>
            <a:custGeom>
              <a:avLst/>
              <a:gdLst>
                <a:gd name="T0" fmla="*/ 867 w 3727"/>
                <a:gd name="T1" fmla="*/ 210 h 1400"/>
                <a:gd name="T2" fmla="*/ 723 w 3727"/>
                <a:gd name="T3" fmla="*/ 271 h 1400"/>
                <a:gd name="T4" fmla="*/ 593 w 3727"/>
                <a:gd name="T5" fmla="*/ 354 h 1400"/>
                <a:gd name="T6" fmla="*/ 477 w 3727"/>
                <a:gd name="T7" fmla="*/ 457 h 1400"/>
                <a:gd name="T8" fmla="*/ 381 w 3727"/>
                <a:gd name="T9" fmla="*/ 578 h 1400"/>
                <a:gd name="T10" fmla="*/ 304 w 3727"/>
                <a:gd name="T11" fmla="*/ 713 h 1400"/>
                <a:gd name="T12" fmla="*/ 250 w 3727"/>
                <a:gd name="T13" fmla="*/ 860 h 1400"/>
                <a:gd name="T14" fmla="*/ 178 w 3727"/>
                <a:gd name="T15" fmla="*/ 1237 h 1400"/>
                <a:gd name="T16" fmla="*/ 3493 w 3727"/>
                <a:gd name="T17" fmla="*/ 938 h 1400"/>
                <a:gd name="T18" fmla="*/ 3451 w 3727"/>
                <a:gd name="T19" fmla="*/ 785 h 1400"/>
                <a:gd name="T20" fmla="*/ 3387 w 3727"/>
                <a:gd name="T21" fmla="*/ 644 h 1400"/>
                <a:gd name="T22" fmla="*/ 3299 w 3727"/>
                <a:gd name="T23" fmla="*/ 516 h 1400"/>
                <a:gd name="T24" fmla="*/ 3193 w 3727"/>
                <a:gd name="T25" fmla="*/ 403 h 1400"/>
                <a:gd name="T26" fmla="*/ 3070 w 3727"/>
                <a:gd name="T27" fmla="*/ 310 h 1400"/>
                <a:gd name="T28" fmla="*/ 2933 w 3727"/>
                <a:gd name="T29" fmla="*/ 238 h 1400"/>
                <a:gd name="T30" fmla="*/ 2782 w 3727"/>
                <a:gd name="T31" fmla="*/ 188 h 1400"/>
                <a:gd name="T32" fmla="*/ 1903 w 3727"/>
                <a:gd name="T33" fmla="*/ 1065 h 1400"/>
                <a:gd name="T34" fmla="*/ 1863 w 3727"/>
                <a:gd name="T35" fmla="*/ 1075 h 1400"/>
                <a:gd name="T36" fmla="*/ 1822 w 3727"/>
                <a:gd name="T37" fmla="*/ 1065 h 1400"/>
                <a:gd name="T38" fmla="*/ 944 w 3727"/>
                <a:gd name="T39" fmla="*/ 188 h 1400"/>
                <a:gd name="T40" fmla="*/ 1920 w 3727"/>
                <a:gd name="T41" fmla="*/ 628 h 1400"/>
                <a:gd name="T42" fmla="*/ 1766 w 3727"/>
                <a:gd name="T43" fmla="*/ 782 h 1400"/>
                <a:gd name="T44" fmla="*/ 2576 w 3727"/>
                <a:gd name="T45" fmla="*/ 163 h 1400"/>
                <a:gd name="T46" fmla="*/ 2384 w 3727"/>
                <a:gd name="T47" fmla="*/ 163 h 1400"/>
                <a:gd name="T48" fmla="*/ 1148 w 3727"/>
                <a:gd name="T49" fmla="*/ 163 h 1400"/>
                <a:gd name="T50" fmla="*/ 1748 w 3727"/>
                <a:gd name="T51" fmla="*/ 570 h 1400"/>
                <a:gd name="T52" fmla="*/ 1160 w 3727"/>
                <a:gd name="T53" fmla="*/ 163 h 1400"/>
                <a:gd name="T54" fmla="*/ 1376 w 3727"/>
                <a:gd name="T55" fmla="*/ 0 h 1400"/>
                <a:gd name="T56" fmla="*/ 1415 w 3727"/>
                <a:gd name="T57" fmla="*/ 10 h 1400"/>
                <a:gd name="T58" fmla="*/ 1863 w 3727"/>
                <a:gd name="T59" fmla="*/ 455 h 1400"/>
                <a:gd name="T60" fmla="*/ 2310 w 3727"/>
                <a:gd name="T61" fmla="*/ 10 h 1400"/>
                <a:gd name="T62" fmla="*/ 2351 w 3727"/>
                <a:gd name="T63" fmla="*/ 0 h 1400"/>
                <a:gd name="T64" fmla="*/ 2635 w 3727"/>
                <a:gd name="T65" fmla="*/ 2 h 1400"/>
                <a:gd name="T66" fmla="*/ 2771 w 3727"/>
                <a:gd name="T67" fmla="*/ 19 h 1400"/>
                <a:gd name="T68" fmla="*/ 2852 w 3727"/>
                <a:gd name="T69" fmla="*/ 38 h 1400"/>
                <a:gd name="T70" fmla="*/ 3008 w 3727"/>
                <a:gd name="T71" fmla="*/ 92 h 1400"/>
                <a:gd name="T72" fmla="*/ 3153 w 3727"/>
                <a:gd name="T73" fmla="*/ 169 h 1400"/>
                <a:gd name="T74" fmla="*/ 3286 w 3727"/>
                <a:gd name="T75" fmla="*/ 267 h 1400"/>
                <a:gd name="T76" fmla="*/ 3405 w 3727"/>
                <a:gd name="T77" fmla="*/ 385 h 1400"/>
                <a:gd name="T78" fmla="*/ 3504 w 3727"/>
                <a:gd name="T79" fmla="*/ 521 h 1400"/>
                <a:gd name="T80" fmla="*/ 3581 w 3727"/>
                <a:gd name="T81" fmla="*/ 667 h 1400"/>
                <a:gd name="T82" fmla="*/ 3636 w 3727"/>
                <a:gd name="T83" fmla="*/ 826 h 1400"/>
                <a:gd name="T84" fmla="*/ 3725 w 3727"/>
                <a:gd name="T85" fmla="*/ 1304 h 1400"/>
                <a:gd name="T86" fmla="*/ 3724 w 3727"/>
                <a:gd name="T87" fmla="*/ 1339 h 1400"/>
                <a:gd name="T88" fmla="*/ 3708 w 3727"/>
                <a:gd name="T89" fmla="*/ 1370 h 1400"/>
                <a:gd name="T90" fmla="*/ 3679 w 3727"/>
                <a:gd name="T91" fmla="*/ 1393 h 1400"/>
                <a:gd name="T92" fmla="*/ 3645 w 3727"/>
                <a:gd name="T93" fmla="*/ 1400 h 1400"/>
                <a:gd name="T94" fmla="*/ 63 w 3727"/>
                <a:gd name="T95" fmla="*/ 1398 h 1400"/>
                <a:gd name="T96" fmla="*/ 32 w 3727"/>
                <a:gd name="T97" fmla="*/ 1383 h 1400"/>
                <a:gd name="T98" fmla="*/ 8 w 3727"/>
                <a:gd name="T99" fmla="*/ 1355 h 1400"/>
                <a:gd name="T100" fmla="*/ 0 w 3727"/>
                <a:gd name="T101" fmla="*/ 1322 h 1400"/>
                <a:gd name="T102" fmla="*/ 73 w 3727"/>
                <a:gd name="T103" fmla="*/ 908 h 1400"/>
                <a:gd name="T104" fmla="*/ 115 w 3727"/>
                <a:gd name="T105" fmla="*/ 746 h 1400"/>
                <a:gd name="T106" fmla="*/ 181 w 3727"/>
                <a:gd name="T107" fmla="*/ 593 h 1400"/>
                <a:gd name="T108" fmla="*/ 269 w 3727"/>
                <a:gd name="T109" fmla="*/ 451 h 1400"/>
                <a:gd name="T110" fmla="*/ 378 w 3727"/>
                <a:gd name="T111" fmla="*/ 323 h 1400"/>
                <a:gd name="T112" fmla="*/ 505 w 3727"/>
                <a:gd name="T113" fmla="*/ 215 h 1400"/>
                <a:gd name="T114" fmla="*/ 644 w 3727"/>
                <a:gd name="T115" fmla="*/ 127 h 1400"/>
                <a:gd name="T116" fmla="*/ 795 w 3727"/>
                <a:gd name="T117" fmla="*/ 61 h 1400"/>
                <a:gd name="T118" fmla="*/ 955 w 3727"/>
                <a:gd name="T119" fmla="*/ 19 h 1400"/>
                <a:gd name="T120" fmla="*/ 1091 w 3727"/>
                <a:gd name="T121" fmla="*/ 2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27" h="1400">
                  <a:moveTo>
                    <a:pt x="944" y="188"/>
                  </a:moveTo>
                  <a:lnTo>
                    <a:pt x="867" y="210"/>
                  </a:lnTo>
                  <a:lnTo>
                    <a:pt x="794" y="238"/>
                  </a:lnTo>
                  <a:lnTo>
                    <a:pt x="723" y="271"/>
                  </a:lnTo>
                  <a:lnTo>
                    <a:pt x="656" y="310"/>
                  </a:lnTo>
                  <a:lnTo>
                    <a:pt x="593" y="354"/>
                  </a:lnTo>
                  <a:lnTo>
                    <a:pt x="533" y="403"/>
                  </a:lnTo>
                  <a:lnTo>
                    <a:pt x="477" y="457"/>
                  </a:lnTo>
                  <a:lnTo>
                    <a:pt x="426" y="516"/>
                  </a:lnTo>
                  <a:lnTo>
                    <a:pt x="381" y="578"/>
                  </a:lnTo>
                  <a:lnTo>
                    <a:pt x="340" y="644"/>
                  </a:lnTo>
                  <a:lnTo>
                    <a:pt x="304" y="713"/>
                  </a:lnTo>
                  <a:lnTo>
                    <a:pt x="274" y="785"/>
                  </a:lnTo>
                  <a:lnTo>
                    <a:pt x="250" y="860"/>
                  </a:lnTo>
                  <a:lnTo>
                    <a:pt x="233" y="938"/>
                  </a:lnTo>
                  <a:lnTo>
                    <a:pt x="178" y="1237"/>
                  </a:lnTo>
                  <a:lnTo>
                    <a:pt x="3547" y="1237"/>
                  </a:lnTo>
                  <a:lnTo>
                    <a:pt x="3493" y="938"/>
                  </a:lnTo>
                  <a:lnTo>
                    <a:pt x="3476" y="860"/>
                  </a:lnTo>
                  <a:lnTo>
                    <a:pt x="3451" y="785"/>
                  </a:lnTo>
                  <a:lnTo>
                    <a:pt x="3421" y="713"/>
                  </a:lnTo>
                  <a:lnTo>
                    <a:pt x="3387" y="644"/>
                  </a:lnTo>
                  <a:lnTo>
                    <a:pt x="3346" y="578"/>
                  </a:lnTo>
                  <a:lnTo>
                    <a:pt x="3299" y="516"/>
                  </a:lnTo>
                  <a:lnTo>
                    <a:pt x="3248" y="457"/>
                  </a:lnTo>
                  <a:lnTo>
                    <a:pt x="3193" y="403"/>
                  </a:lnTo>
                  <a:lnTo>
                    <a:pt x="3134" y="354"/>
                  </a:lnTo>
                  <a:lnTo>
                    <a:pt x="3070" y="310"/>
                  </a:lnTo>
                  <a:lnTo>
                    <a:pt x="3002" y="271"/>
                  </a:lnTo>
                  <a:lnTo>
                    <a:pt x="2933" y="238"/>
                  </a:lnTo>
                  <a:lnTo>
                    <a:pt x="2858" y="210"/>
                  </a:lnTo>
                  <a:lnTo>
                    <a:pt x="2782" y="188"/>
                  </a:lnTo>
                  <a:lnTo>
                    <a:pt x="1920" y="1051"/>
                  </a:lnTo>
                  <a:lnTo>
                    <a:pt x="1903" y="1065"/>
                  </a:lnTo>
                  <a:lnTo>
                    <a:pt x="1884" y="1072"/>
                  </a:lnTo>
                  <a:lnTo>
                    <a:pt x="1863" y="1075"/>
                  </a:lnTo>
                  <a:lnTo>
                    <a:pt x="1842" y="1072"/>
                  </a:lnTo>
                  <a:lnTo>
                    <a:pt x="1822" y="1065"/>
                  </a:lnTo>
                  <a:lnTo>
                    <a:pt x="1805" y="1051"/>
                  </a:lnTo>
                  <a:lnTo>
                    <a:pt x="944" y="188"/>
                  </a:lnTo>
                  <a:close/>
                  <a:moveTo>
                    <a:pt x="2384" y="163"/>
                  </a:moveTo>
                  <a:lnTo>
                    <a:pt x="1920" y="628"/>
                  </a:lnTo>
                  <a:lnTo>
                    <a:pt x="1920" y="628"/>
                  </a:lnTo>
                  <a:lnTo>
                    <a:pt x="1766" y="782"/>
                  </a:lnTo>
                  <a:lnTo>
                    <a:pt x="1863" y="878"/>
                  </a:lnTo>
                  <a:lnTo>
                    <a:pt x="2576" y="163"/>
                  </a:lnTo>
                  <a:lnTo>
                    <a:pt x="2567" y="163"/>
                  </a:lnTo>
                  <a:lnTo>
                    <a:pt x="2384" y="163"/>
                  </a:lnTo>
                  <a:close/>
                  <a:moveTo>
                    <a:pt x="1160" y="163"/>
                  </a:moveTo>
                  <a:lnTo>
                    <a:pt x="1148" y="163"/>
                  </a:lnTo>
                  <a:lnTo>
                    <a:pt x="1651" y="666"/>
                  </a:lnTo>
                  <a:lnTo>
                    <a:pt x="1748" y="570"/>
                  </a:lnTo>
                  <a:lnTo>
                    <a:pt x="1341" y="163"/>
                  </a:lnTo>
                  <a:lnTo>
                    <a:pt x="1160" y="163"/>
                  </a:lnTo>
                  <a:close/>
                  <a:moveTo>
                    <a:pt x="1160" y="0"/>
                  </a:moveTo>
                  <a:lnTo>
                    <a:pt x="1376" y="0"/>
                  </a:lnTo>
                  <a:lnTo>
                    <a:pt x="1397" y="3"/>
                  </a:lnTo>
                  <a:lnTo>
                    <a:pt x="1415" y="10"/>
                  </a:lnTo>
                  <a:lnTo>
                    <a:pt x="1433" y="24"/>
                  </a:lnTo>
                  <a:lnTo>
                    <a:pt x="1863" y="455"/>
                  </a:lnTo>
                  <a:lnTo>
                    <a:pt x="2294" y="24"/>
                  </a:lnTo>
                  <a:lnTo>
                    <a:pt x="2310" y="10"/>
                  </a:lnTo>
                  <a:lnTo>
                    <a:pt x="2330" y="3"/>
                  </a:lnTo>
                  <a:lnTo>
                    <a:pt x="2351" y="0"/>
                  </a:lnTo>
                  <a:lnTo>
                    <a:pt x="2567" y="0"/>
                  </a:lnTo>
                  <a:lnTo>
                    <a:pt x="2635" y="2"/>
                  </a:lnTo>
                  <a:lnTo>
                    <a:pt x="2703" y="8"/>
                  </a:lnTo>
                  <a:lnTo>
                    <a:pt x="2771" y="19"/>
                  </a:lnTo>
                  <a:lnTo>
                    <a:pt x="2771" y="19"/>
                  </a:lnTo>
                  <a:lnTo>
                    <a:pt x="2852" y="38"/>
                  </a:lnTo>
                  <a:lnTo>
                    <a:pt x="2931" y="61"/>
                  </a:lnTo>
                  <a:lnTo>
                    <a:pt x="3008" y="92"/>
                  </a:lnTo>
                  <a:lnTo>
                    <a:pt x="3083" y="127"/>
                  </a:lnTo>
                  <a:lnTo>
                    <a:pt x="3153" y="169"/>
                  </a:lnTo>
                  <a:lnTo>
                    <a:pt x="3222" y="215"/>
                  </a:lnTo>
                  <a:lnTo>
                    <a:pt x="3286" y="267"/>
                  </a:lnTo>
                  <a:lnTo>
                    <a:pt x="3347" y="323"/>
                  </a:lnTo>
                  <a:lnTo>
                    <a:pt x="3405" y="385"/>
                  </a:lnTo>
                  <a:lnTo>
                    <a:pt x="3457" y="451"/>
                  </a:lnTo>
                  <a:lnTo>
                    <a:pt x="3504" y="521"/>
                  </a:lnTo>
                  <a:lnTo>
                    <a:pt x="3545" y="593"/>
                  </a:lnTo>
                  <a:lnTo>
                    <a:pt x="3581" y="667"/>
                  </a:lnTo>
                  <a:lnTo>
                    <a:pt x="3611" y="746"/>
                  </a:lnTo>
                  <a:lnTo>
                    <a:pt x="3636" y="826"/>
                  </a:lnTo>
                  <a:lnTo>
                    <a:pt x="3653" y="908"/>
                  </a:lnTo>
                  <a:lnTo>
                    <a:pt x="3725" y="1304"/>
                  </a:lnTo>
                  <a:lnTo>
                    <a:pt x="3727" y="1322"/>
                  </a:lnTo>
                  <a:lnTo>
                    <a:pt x="3724" y="1339"/>
                  </a:lnTo>
                  <a:lnTo>
                    <a:pt x="3718" y="1355"/>
                  </a:lnTo>
                  <a:lnTo>
                    <a:pt x="3708" y="1370"/>
                  </a:lnTo>
                  <a:lnTo>
                    <a:pt x="3694" y="1383"/>
                  </a:lnTo>
                  <a:lnTo>
                    <a:pt x="3679" y="1393"/>
                  </a:lnTo>
                  <a:lnTo>
                    <a:pt x="3662" y="1398"/>
                  </a:lnTo>
                  <a:lnTo>
                    <a:pt x="3645" y="1400"/>
                  </a:lnTo>
                  <a:lnTo>
                    <a:pt x="82" y="1400"/>
                  </a:lnTo>
                  <a:lnTo>
                    <a:pt x="63" y="1398"/>
                  </a:lnTo>
                  <a:lnTo>
                    <a:pt x="47" y="1393"/>
                  </a:lnTo>
                  <a:lnTo>
                    <a:pt x="32" y="1383"/>
                  </a:lnTo>
                  <a:lnTo>
                    <a:pt x="18" y="1370"/>
                  </a:lnTo>
                  <a:lnTo>
                    <a:pt x="8" y="1355"/>
                  </a:lnTo>
                  <a:lnTo>
                    <a:pt x="2" y="1339"/>
                  </a:lnTo>
                  <a:lnTo>
                    <a:pt x="0" y="1322"/>
                  </a:lnTo>
                  <a:lnTo>
                    <a:pt x="1" y="1304"/>
                  </a:lnTo>
                  <a:lnTo>
                    <a:pt x="73" y="908"/>
                  </a:lnTo>
                  <a:lnTo>
                    <a:pt x="90" y="826"/>
                  </a:lnTo>
                  <a:lnTo>
                    <a:pt x="115" y="746"/>
                  </a:lnTo>
                  <a:lnTo>
                    <a:pt x="145" y="667"/>
                  </a:lnTo>
                  <a:lnTo>
                    <a:pt x="181" y="593"/>
                  </a:lnTo>
                  <a:lnTo>
                    <a:pt x="222" y="521"/>
                  </a:lnTo>
                  <a:lnTo>
                    <a:pt x="269" y="451"/>
                  </a:lnTo>
                  <a:lnTo>
                    <a:pt x="321" y="385"/>
                  </a:lnTo>
                  <a:lnTo>
                    <a:pt x="378" y="323"/>
                  </a:lnTo>
                  <a:lnTo>
                    <a:pt x="440" y="267"/>
                  </a:lnTo>
                  <a:lnTo>
                    <a:pt x="505" y="215"/>
                  </a:lnTo>
                  <a:lnTo>
                    <a:pt x="573" y="169"/>
                  </a:lnTo>
                  <a:lnTo>
                    <a:pt x="644" y="127"/>
                  </a:lnTo>
                  <a:lnTo>
                    <a:pt x="718" y="92"/>
                  </a:lnTo>
                  <a:lnTo>
                    <a:pt x="795" y="61"/>
                  </a:lnTo>
                  <a:lnTo>
                    <a:pt x="873" y="38"/>
                  </a:lnTo>
                  <a:lnTo>
                    <a:pt x="955" y="19"/>
                  </a:lnTo>
                  <a:lnTo>
                    <a:pt x="1023" y="8"/>
                  </a:lnTo>
                  <a:lnTo>
                    <a:pt x="1091" y="2"/>
                  </a:lnTo>
                  <a:lnTo>
                    <a:pt x="11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4" name="Freeform 490"/>
            <p:cNvSpPr>
              <a:spLocks noEditPoints="1"/>
            </p:cNvSpPr>
            <p:nvPr/>
          </p:nvSpPr>
          <p:spPr bwMode="auto">
            <a:xfrm>
              <a:off x="3589" y="100"/>
              <a:ext cx="2741" cy="2638"/>
            </a:xfrm>
            <a:custGeom>
              <a:avLst/>
              <a:gdLst>
                <a:gd name="T0" fmla="*/ 1984 w 2741"/>
                <a:gd name="T1" fmla="*/ 1186 h 2638"/>
                <a:gd name="T2" fmla="*/ 1696 w 2741"/>
                <a:gd name="T3" fmla="*/ 1360 h 2638"/>
                <a:gd name="T4" fmla="*/ 1473 w 2741"/>
                <a:gd name="T5" fmla="*/ 1621 h 2638"/>
                <a:gd name="T6" fmla="*/ 1478 w 2741"/>
                <a:gd name="T7" fmla="*/ 2145 h 2638"/>
                <a:gd name="T8" fmla="*/ 1662 w 2741"/>
                <a:gd name="T9" fmla="*/ 2374 h 2638"/>
                <a:gd name="T10" fmla="*/ 1945 w 2741"/>
                <a:gd name="T11" fmla="*/ 2474 h 2638"/>
                <a:gd name="T12" fmla="*/ 2234 w 2741"/>
                <a:gd name="T13" fmla="*/ 2407 h 2638"/>
                <a:gd name="T14" fmla="*/ 2445 w 2741"/>
                <a:gd name="T15" fmla="*/ 2198 h 2638"/>
                <a:gd name="T16" fmla="*/ 2559 w 2741"/>
                <a:gd name="T17" fmla="*/ 1252 h 2638"/>
                <a:gd name="T18" fmla="*/ 2269 w 2741"/>
                <a:gd name="T19" fmla="*/ 1156 h 2638"/>
                <a:gd name="T20" fmla="*/ 2249 w 2741"/>
                <a:gd name="T21" fmla="*/ 933 h 2638"/>
                <a:gd name="T22" fmla="*/ 2311 w 2741"/>
                <a:gd name="T23" fmla="*/ 993 h 2638"/>
                <a:gd name="T24" fmla="*/ 2437 w 2741"/>
                <a:gd name="T25" fmla="*/ 1048 h 2638"/>
                <a:gd name="T26" fmla="*/ 2578 w 2741"/>
                <a:gd name="T27" fmla="*/ 941 h 2638"/>
                <a:gd name="T28" fmla="*/ 2502 w 2741"/>
                <a:gd name="T29" fmla="*/ 731 h 2638"/>
                <a:gd name="T30" fmla="*/ 1759 w 2741"/>
                <a:gd name="T31" fmla="*/ 574 h 2638"/>
                <a:gd name="T32" fmla="*/ 1813 w 2741"/>
                <a:gd name="T33" fmla="*/ 838 h 2638"/>
                <a:gd name="T34" fmla="*/ 1855 w 2741"/>
                <a:gd name="T35" fmla="*/ 1072 h 2638"/>
                <a:gd name="T36" fmla="*/ 2046 w 2741"/>
                <a:gd name="T37" fmla="*/ 934 h 2638"/>
                <a:gd name="T38" fmla="*/ 2208 w 2741"/>
                <a:gd name="T39" fmla="*/ 575 h 2638"/>
                <a:gd name="T40" fmla="*/ 758 w 2741"/>
                <a:gd name="T41" fmla="*/ 179 h 2638"/>
                <a:gd name="T42" fmla="*/ 434 w 2741"/>
                <a:gd name="T43" fmla="*/ 334 h 2638"/>
                <a:gd name="T44" fmla="*/ 222 w 2741"/>
                <a:gd name="T45" fmla="*/ 618 h 2638"/>
                <a:gd name="T46" fmla="*/ 166 w 2741"/>
                <a:gd name="T47" fmla="*/ 985 h 2638"/>
                <a:gd name="T48" fmla="*/ 290 w 2741"/>
                <a:gd name="T49" fmla="*/ 1325 h 2638"/>
                <a:gd name="T50" fmla="*/ 553 w 2741"/>
                <a:gd name="T51" fmla="*/ 1565 h 2638"/>
                <a:gd name="T52" fmla="*/ 908 w 2741"/>
                <a:gd name="T53" fmla="*/ 1654 h 2638"/>
                <a:gd name="T54" fmla="*/ 1263 w 2741"/>
                <a:gd name="T55" fmla="*/ 1565 h 2638"/>
                <a:gd name="T56" fmla="*/ 1525 w 2741"/>
                <a:gd name="T57" fmla="*/ 1325 h 2638"/>
                <a:gd name="T58" fmla="*/ 1649 w 2741"/>
                <a:gd name="T59" fmla="*/ 985 h 2638"/>
                <a:gd name="T60" fmla="*/ 1594 w 2741"/>
                <a:gd name="T61" fmla="*/ 618 h 2638"/>
                <a:gd name="T62" fmla="*/ 1381 w 2741"/>
                <a:gd name="T63" fmla="*/ 334 h 2638"/>
                <a:gd name="T64" fmla="*/ 1058 w 2741"/>
                <a:gd name="T65" fmla="*/ 179 h 2638"/>
                <a:gd name="T66" fmla="*/ 1064 w 2741"/>
                <a:gd name="T67" fmla="*/ 14 h 2638"/>
                <a:gd name="T68" fmla="*/ 1413 w 2741"/>
                <a:gd name="T69" fmla="*/ 154 h 2638"/>
                <a:gd name="T70" fmla="*/ 1671 w 2741"/>
                <a:gd name="T71" fmla="*/ 417 h 2638"/>
                <a:gd name="T72" fmla="*/ 2304 w 2741"/>
                <a:gd name="T73" fmla="*/ 422 h 2638"/>
                <a:gd name="T74" fmla="*/ 2551 w 2741"/>
                <a:gd name="T75" fmla="*/ 545 h 2638"/>
                <a:gd name="T76" fmla="*/ 2710 w 2741"/>
                <a:gd name="T77" fmla="*/ 776 h 2638"/>
                <a:gd name="T78" fmla="*/ 2727 w 2741"/>
                <a:gd name="T79" fmla="*/ 1193 h 2638"/>
                <a:gd name="T80" fmla="*/ 2614 w 2741"/>
                <a:gd name="T81" fmla="*/ 2228 h 2638"/>
                <a:gd name="T82" fmla="*/ 2420 w 2741"/>
                <a:gd name="T83" fmla="*/ 2477 h 2638"/>
                <a:gd name="T84" fmla="*/ 2114 w 2741"/>
                <a:gd name="T85" fmla="*/ 2624 h 2638"/>
                <a:gd name="T86" fmla="*/ 1768 w 2741"/>
                <a:gd name="T87" fmla="*/ 2607 h 2638"/>
                <a:gd name="T88" fmla="*/ 1481 w 2741"/>
                <a:gd name="T89" fmla="*/ 2435 h 2638"/>
                <a:gd name="T90" fmla="*/ 1313 w 2741"/>
                <a:gd name="T91" fmla="*/ 2169 h 2638"/>
                <a:gd name="T92" fmla="*/ 1192 w 2741"/>
                <a:gd name="T93" fmla="*/ 1772 h 2638"/>
                <a:gd name="T94" fmla="*/ 825 w 2741"/>
                <a:gd name="T95" fmla="*/ 1814 h 2638"/>
                <a:gd name="T96" fmla="*/ 450 w 2741"/>
                <a:gd name="T97" fmla="*/ 1694 h 2638"/>
                <a:gd name="T98" fmla="*/ 166 w 2741"/>
                <a:gd name="T99" fmla="*/ 1433 h 2638"/>
                <a:gd name="T100" fmla="*/ 15 w 2741"/>
                <a:gd name="T101" fmla="*/ 1072 h 2638"/>
                <a:gd name="T102" fmla="*/ 32 w 2741"/>
                <a:gd name="T103" fmla="*/ 667 h 2638"/>
                <a:gd name="T104" fmla="*/ 213 w 2741"/>
                <a:gd name="T105" fmla="*/ 324 h 2638"/>
                <a:gd name="T106" fmla="*/ 519 w 2741"/>
                <a:gd name="T107" fmla="*/ 88 h 2638"/>
                <a:gd name="T108" fmla="*/ 908 w 2741"/>
                <a:gd name="T109" fmla="*/ 0 h 2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41" h="2638">
                  <a:moveTo>
                    <a:pt x="2144" y="1065"/>
                  </a:moveTo>
                  <a:lnTo>
                    <a:pt x="2112" y="1095"/>
                  </a:lnTo>
                  <a:lnTo>
                    <a:pt x="2074" y="1125"/>
                  </a:lnTo>
                  <a:lnTo>
                    <a:pt x="2032" y="1156"/>
                  </a:lnTo>
                  <a:lnTo>
                    <a:pt x="1984" y="1186"/>
                  </a:lnTo>
                  <a:lnTo>
                    <a:pt x="1929" y="1217"/>
                  </a:lnTo>
                  <a:lnTo>
                    <a:pt x="1868" y="1246"/>
                  </a:lnTo>
                  <a:lnTo>
                    <a:pt x="1801" y="1273"/>
                  </a:lnTo>
                  <a:lnTo>
                    <a:pt x="1728" y="1298"/>
                  </a:lnTo>
                  <a:lnTo>
                    <a:pt x="1696" y="1360"/>
                  </a:lnTo>
                  <a:lnTo>
                    <a:pt x="1659" y="1418"/>
                  </a:lnTo>
                  <a:lnTo>
                    <a:pt x="1618" y="1474"/>
                  </a:lnTo>
                  <a:lnTo>
                    <a:pt x="1573" y="1526"/>
                  </a:lnTo>
                  <a:lnTo>
                    <a:pt x="1525" y="1575"/>
                  </a:lnTo>
                  <a:lnTo>
                    <a:pt x="1473" y="1621"/>
                  </a:lnTo>
                  <a:lnTo>
                    <a:pt x="1417" y="1662"/>
                  </a:lnTo>
                  <a:lnTo>
                    <a:pt x="1437" y="1970"/>
                  </a:lnTo>
                  <a:lnTo>
                    <a:pt x="1444" y="2030"/>
                  </a:lnTo>
                  <a:lnTo>
                    <a:pt x="1458" y="2089"/>
                  </a:lnTo>
                  <a:lnTo>
                    <a:pt x="1478" y="2145"/>
                  </a:lnTo>
                  <a:lnTo>
                    <a:pt x="1504" y="2198"/>
                  </a:lnTo>
                  <a:lnTo>
                    <a:pt x="1536" y="2249"/>
                  </a:lnTo>
                  <a:lnTo>
                    <a:pt x="1573" y="2295"/>
                  </a:lnTo>
                  <a:lnTo>
                    <a:pt x="1615" y="2337"/>
                  </a:lnTo>
                  <a:lnTo>
                    <a:pt x="1662" y="2374"/>
                  </a:lnTo>
                  <a:lnTo>
                    <a:pt x="1715" y="2407"/>
                  </a:lnTo>
                  <a:lnTo>
                    <a:pt x="1770" y="2434"/>
                  </a:lnTo>
                  <a:lnTo>
                    <a:pt x="1827" y="2454"/>
                  </a:lnTo>
                  <a:lnTo>
                    <a:pt x="1886" y="2466"/>
                  </a:lnTo>
                  <a:lnTo>
                    <a:pt x="1945" y="2474"/>
                  </a:lnTo>
                  <a:lnTo>
                    <a:pt x="2005" y="2474"/>
                  </a:lnTo>
                  <a:lnTo>
                    <a:pt x="2064" y="2466"/>
                  </a:lnTo>
                  <a:lnTo>
                    <a:pt x="2123" y="2454"/>
                  </a:lnTo>
                  <a:lnTo>
                    <a:pt x="2180" y="2434"/>
                  </a:lnTo>
                  <a:lnTo>
                    <a:pt x="2234" y="2407"/>
                  </a:lnTo>
                  <a:lnTo>
                    <a:pt x="2287" y="2374"/>
                  </a:lnTo>
                  <a:lnTo>
                    <a:pt x="2334" y="2337"/>
                  </a:lnTo>
                  <a:lnTo>
                    <a:pt x="2377" y="2295"/>
                  </a:lnTo>
                  <a:lnTo>
                    <a:pt x="2414" y="2249"/>
                  </a:lnTo>
                  <a:lnTo>
                    <a:pt x="2445" y="2198"/>
                  </a:lnTo>
                  <a:lnTo>
                    <a:pt x="2471" y="2145"/>
                  </a:lnTo>
                  <a:lnTo>
                    <a:pt x="2492" y="2089"/>
                  </a:lnTo>
                  <a:lnTo>
                    <a:pt x="2506" y="2030"/>
                  </a:lnTo>
                  <a:lnTo>
                    <a:pt x="2514" y="1970"/>
                  </a:lnTo>
                  <a:lnTo>
                    <a:pt x="2559" y="1252"/>
                  </a:lnTo>
                  <a:lnTo>
                    <a:pt x="2484" y="1232"/>
                  </a:lnTo>
                  <a:lnTo>
                    <a:pt x="2417" y="1213"/>
                  </a:lnTo>
                  <a:lnTo>
                    <a:pt x="2358" y="1195"/>
                  </a:lnTo>
                  <a:lnTo>
                    <a:pt x="2309" y="1175"/>
                  </a:lnTo>
                  <a:lnTo>
                    <a:pt x="2269" y="1156"/>
                  </a:lnTo>
                  <a:lnTo>
                    <a:pt x="2220" y="1128"/>
                  </a:lnTo>
                  <a:lnTo>
                    <a:pt x="2177" y="1098"/>
                  </a:lnTo>
                  <a:lnTo>
                    <a:pt x="2144" y="1065"/>
                  </a:lnTo>
                  <a:close/>
                  <a:moveTo>
                    <a:pt x="2367" y="616"/>
                  </a:moveTo>
                  <a:lnTo>
                    <a:pt x="2249" y="933"/>
                  </a:lnTo>
                  <a:lnTo>
                    <a:pt x="2252" y="939"/>
                  </a:lnTo>
                  <a:lnTo>
                    <a:pt x="2258" y="949"/>
                  </a:lnTo>
                  <a:lnTo>
                    <a:pt x="2270" y="961"/>
                  </a:lnTo>
                  <a:lnTo>
                    <a:pt x="2288" y="976"/>
                  </a:lnTo>
                  <a:lnTo>
                    <a:pt x="2311" y="993"/>
                  </a:lnTo>
                  <a:lnTo>
                    <a:pt x="2344" y="1011"/>
                  </a:lnTo>
                  <a:lnTo>
                    <a:pt x="2360" y="1020"/>
                  </a:lnTo>
                  <a:lnTo>
                    <a:pt x="2380" y="1028"/>
                  </a:lnTo>
                  <a:lnTo>
                    <a:pt x="2406" y="1037"/>
                  </a:lnTo>
                  <a:lnTo>
                    <a:pt x="2437" y="1048"/>
                  </a:lnTo>
                  <a:lnTo>
                    <a:pt x="2474" y="1061"/>
                  </a:lnTo>
                  <a:lnTo>
                    <a:pt x="2519" y="1073"/>
                  </a:lnTo>
                  <a:lnTo>
                    <a:pt x="2571" y="1087"/>
                  </a:lnTo>
                  <a:lnTo>
                    <a:pt x="2577" y="987"/>
                  </a:lnTo>
                  <a:lnTo>
                    <a:pt x="2578" y="941"/>
                  </a:lnTo>
                  <a:lnTo>
                    <a:pt x="2573" y="895"/>
                  </a:lnTo>
                  <a:lnTo>
                    <a:pt x="2563" y="852"/>
                  </a:lnTo>
                  <a:lnTo>
                    <a:pt x="2547" y="810"/>
                  </a:lnTo>
                  <a:lnTo>
                    <a:pt x="2527" y="770"/>
                  </a:lnTo>
                  <a:lnTo>
                    <a:pt x="2502" y="731"/>
                  </a:lnTo>
                  <a:lnTo>
                    <a:pt x="2474" y="697"/>
                  </a:lnTo>
                  <a:lnTo>
                    <a:pt x="2440" y="666"/>
                  </a:lnTo>
                  <a:lnTo>
                    <a:pt x="2406" y="638"/>
                  </a:lnTo>
                  <a:lnTo>
                    <a:pt x="2367" y="616"/>
                  </a:lnTo>
                  <a:close/>
                  <a:moveTo>
                    <a:pt x="1759" y="574"/>
                  </a:moveTo>
                  <a:lnTo>
                    <a:pt x="1752" y="574"/>
                  </a:lnTo>
                  <a:lnTo>
                    <a:pt x="1774" y="637"/>
                  </a:lnTo>
                  <a:lnTo>
                    <a:pt x="1793" y="703"/>
                  </a:lnTo>
                  <a:lnTo>
                    <a:pt x="1805" y="770"/>
                  </a:lnTo>
                  <a:lnTo>
                    <a:pt x="1813" y="838"/>
                  </a:lnTo>
                  <a:lnTo>
                    <a:pt x="1815" y="909"/>
                  </a:lnTo>
                  <a:lnTo>
                    <a:pt x="1814" y="974"/>
                  </a:lnTo>
                  <a:lnTo>
                    <a:pt x="1806" y="1037"/>
                  </a:lnTo>
                  <a:lnTo>
                    <a:pt x="1795" y="1099"/>
                  </a:lnTo>
                  <a:lnTo>
                    <a:pt x="1855" y="1072"/>
                  </a:lnTo>
                  <a:lnTo>
                    <a:pt x="1906" y="1043"/>
                  </a:lnTo>
                  <a:lnTo>
                    <a:pt x="1950" y="1015"/>
                  </a:lnTo>
                  <a:lnTo>
                    <a:pt x="1989" y="986"/>
                  </a:lnTo>
                  <a:lnTo>
                    <a:pt x="2020" y="959"/>
                  </a:lnTo>
                  <a:lnTo>
                    <a:pt x="2046" y="934"/>
                  </a:lnTo>
                  <a:lnTo>
                    <a:pt x="2066" y="913"/>
                  </a:lnTo>
                  <a:lnTo>
                    <a:pt x="2082" y="894"/>
                  </a:lnTo>
                  <a:lnTo>
                    <a:pt x="2092" y="879"/>
                  </a:lnTo>
                  <a:lnTo>
                    <a:pt x="2098" y="869"/>
                  </a:lnTo>
                  <a:lnTo>
                    <a:pt x="2208" y="575"/>
                  </a:lnTo>
                  <a:lnTo>
                    <a:pt x="2191" y="574"/>
                  </a:lnTo>
                  <a:lnTo>
                    <a:pt x="1759" y="574"/>
                  </a:lnTo>
                  <a:close/>
                  <a:moveTo>
                    <a:pt x="908" y="163"/>
                  </a:moveTo>
                  <a:lnTo>
                    <a:pt x="831" y="168"/>
                  </a:lnTo>
                  <a:lnTo>
                    <a:pt x="758" y="179"/>
                  </a:lnTo>
                  <a:lnTo>
                    <a:pt x="686" y="197"/>
                  </a:lnTo>
                  <a:lnTo>
                    <a:pt x="618" y="222"/>
                  </a:lnTo>
                  <a:lnTo>
                    <a:pt x="553" y="253"/>
                  </a:lnTo>
                  <a:lnTo>
                    <a:pt x="491" y="291"/>
                  </a:lnTo>
                  <a:lnTo>
                    <a:pt x="434" y="334"/>
                  </a:lnTo>
                  <a:lnTo>
                    <a:pt x="381" y="382"/>
                  </a:lnTo>
                  <a:lnTo>
                    <a:pt x="334" y="435"/>
                  </a:lnTo>
                  <a:lnTo>
                    <a:pt x="290" y="492"/>
                  </a:lnTo>
                  <a:lnTo>
                    <a:pt x="253" y="554"/>
                  </a:lnTo>
                  <a:lnTo>
                    <a:pt x="222" y="618"/>
                  </a:lnTo>
                  <a:lnTo>
                    <a:pt x="196" y="687"/>
                  </a:lnTo>
                  <a:lnTo>
                    <a:pt x="179" y="759"/>
                  </a:lnTo>
                  <a:lnTo>
                    <a:pt x="166" y="833"/>
                  </a:lnTo>
                  <a:lnTo>
                    <a:pt x="163" y="909"/>
                  </a:lnTo>
                  <a:lnTo>
                    <a:pt x="166" y="985"/>
                  </a:lnTo>
                  <a:lnTo>
                    <a:pt x="179" y="1059"/>
                  </a:lnTo>
                  <a:lnTo>
                    <a:pt x="196" y="1130"/>
                  </a:lnTo>
                  <a:lnTo>
                    <a:pt x="222" y="1198"/>
                  </a:lnTo>
                  <a:lnTo>
                    <a:pt x="253" y="1264"/>
                  </a:lnTo>
                  <a:lnTo>
                    <a:pt x="290" y="1325"/>
                  </a:lnTo>
                  <a:lnTo>
                    <a:pt x="334" y="1382"/>
                  </a:lnTo>
                  <a:lnTo>
                    <a:pt x="381" y="1436"/>
                  </a:lnTo>
                  <a:lnTo>
                    <a:pt x="434" y="1484"/>
                  </a:lnTo>
                  <a:lnTo>
                    <a:pt x="491" y="1526"/>
                  </a:lnTo>
                  <a:lnTo>
                    <a:pt x="553" y="1565"/>
                  </a:lnTo>
                  <a:lnTo>
                    <a:pt x="618" y="1596"/>
                  </a:lnTo>
                  <a:lnTo>
                    <a:pt x="686" y="1621"/>
                  </a:lnTo>
                  <a:lnTo>
                    <a:pt x="758" y="1639"/>
                  </a:lnTo>
                  <a:lnTo>
                    <a:pt x="831" y="1650"/>
                  </a:lnTo>
                  <a:lnTo>
                    <a:pt x="908" y="1654"/>
                  </a:lnTo>
                  <a:lnTo>
                    <a:pt x="984" y="1650"/>
                  </a:lnTo>
                  <a:lnTo>
                    <a:pt x="1058" y="1639"/>
                  </a:lnTo>
                  <a:lnTo>
                    <a:pt x="1129" y="1621"/>
                  </a:lnTo>
                  <a:lnTo>
                    <a:pt x="1197" y="1596"/>
                  </a:lnTo>
                  <a:lnTo>
                    <a:pt x="1263" y="1565"/>
                  </a:lnTo>
                  <a:lnTo>
                    <a:pt x="1324" y="1526"/>
                  </a:lnTo>
                  <a:lnTo>
                    <a:pt x="1381" y="1484"/>
                  </a:lnTo>
                  <a:lnTo>
                    <a:pt x="1434" y="1436"/>
                  </a:lnTo>
                  <a:lnTo>
                    <a:pt x="1483" y="1382"/>
                  </a:lnTo>
                  <a:lnTo>
                    <a:pt x="1525" y="1325"/>
                  </a:lnTo>
                  <a:lnTo>
                    <a:pt x="1562" y="1264"/>
                  </a:lnTo>
                  <a:lnTo>
                    <a:pt x="1594" y="1198"/>
                  </a:lnTo>
                  <a:lnTo>
                    <a:pt x="1619" y="1130"/>
                  </a:lnTo>
                  <a:lnTo>
                    <a:pt x="1638" y="1059"/>
                  </a:lnTo>
                  <a:lnTo>
                    <a:pt x="1649" y="985"/>
                  </a:lnTo>
                  <a:lnTo>
                    <a:pt x="1653" y="909"/>
                  </a:lnTo>
                  <a:lnTo>
                    <a:pt x="1649" y="833"/>
                  </a:lnTo>
                  <a:lnTo>
                    <a:pt x="1638" y="759"/>
                  </a:lnTo>
                  <a:lnTo>
                    <a:pt x="1619" y="687"/>
                  </a:lnTo>
                  <a:lnTo>
                    <a:pt x="1594" y="618"/>
                  </a:lnTo>
                  <a:lnTo>
                    <a:pt x="1562" y="554"/>
                  </a:lnTo>
                  <a:lnTo>
                    <a:pt x="1525" y="492"/>
                  </a:lnTo>
                  <a:lnTo>
                    <a:pt x="1483" y="435"/>
                  </a:lnTo>
                  <a:lnTo>
                    <a:pt x="1434" y="382"/>
                  </a:lnTo>
                  <a:lnTo>
                    <a:pt x="1381" y="334"/>
                  </a:lnTo>
                  <a:lnTo>
                    <a:pt x="1324" y="291"/>
                  </a:lnTo>
                  <a:lnTo>
                    <a:pt x="1263" y="253"/>
                  </a:lnTo>
                  <a:lnTo>
                    <a:pt x="1197" y="222"/>
                  </a:lnTo>
                  <a:lnTo>
                    <a:pt x="1129" y="197"/>
                  </a:lnTo>
                  <a:lnTo>
                    <a:pt x="1058" y="179"/>
                  </a:lnTo>
                  <a:lnTo>
                    <a:pt x="984" y="168"/>
                  </a:lnTo>
                  <a:lnTo>
                    <a:pt x="908" y="163"/>
                  </a:lnTo>
                  <a:close/>
                  <a:moveTo>
                    <a:pt x="908" y="0"/>
                  </a:moveTo>
                  <a:lnTo>
                    <a:pt x="988" y="4"/>
                  </a:lnTo>
                  <a:lnTo>
                    <a:pt x="1064" y="14"/>
                  </a:lnTo>
                  <a:lnTo>
                    <a:pt x="1139" y="30"/>
                  </a:lnTo>
                  <a:lnTo>
                    <a:pt x="1212" y="52"/>
                  </a:lnTo>
                  <a:lnTo>
                    <a:pt x="1282" y="81"/>
                  </a:lnTo>
                  <a:lnTo>
                    <a:pt x="1349" y="114"/>
                  </a:lnTo>
                  <a:lnTo>
                    <a:pt x="1413" y="154"/>
                  </a:lnTo>
                  <a:lnTo>
                    <a:pt x="1473" y="197"/>
                  </a:lnTo>
                  <a:lnTo>
                    <a:pt x="1528" y="247"/>
                  </a:lnTo>
                  <a:lnTo>
                    <a:pt x="1581" y="299"/>
                  </a:lnTo>
                  <a:lnTo>
                    <a:pt x="1629" y="356"/>
                  </a:lnTo>
                  <a:lnTo>
                    <a:pt x="1671" y="417"/>
                  </a:lnTo>
                  <a:lnTo>
                    <a:pt x="1715" y="412"/>
                  </a:lnTo>
                  <a:lnTo>
                    <a:pt x="1759" y="411"/>
                  </a:lnTo>
                  <a:lnTo>
                    <a:pt x="2191" y="411"/>
                  </a:lnTo>
                  <a:lnTo>
                    <a:pt x="2248" y="414"/>
                  </a:lnTo>
                  <a:lnTo>
                    <a:pt x="2304" y="422"/>
                  </a:lnTo>
                  <a:lnTo>
                    <a:pt x="2357" y="436"/>
                  </a:lnTo>
                  <a:lnTo>
                    <a:pt x="2409" y="456"/>
                  </a:lnTo>
                  <a:lnTo>
                    <a:pt x="2460" y="481"/>
                  </a:lnTo>
                  <a:lnTo>
                    <a:pt x="2507" y="510"/>
                  </a:lnTo>
                  <a:lnTo>
                    <a:pt x="2551" y="545"/>
                  </a:lnTo>
                  <a:lnTo>
                    <a:pt x="2593" y="585"/>
                  </a:lnTo>
                  <a:lnTo>
                    <a:pt x="2629" y="628"/>
                  </a:lnTo>
                  <a:lnTo>
                    <a:pt x="2661" y="676"/>
                  </a:lnTo>
                  <a:lnTo>
                    <a:pt x="2688" y="724"/>
                  </a:lnTo>
                  <a:lnTo>
                    <a:pt x="2710" y="776"/>
                  </a:lnTo>
                  <a:lnTo>
                    <a:pt x="2726" y="830"/>
                  </a:lnTo>
                  <a:lnTo>
                    <a:pt x="2736" y="884"/>
                  </a:lnTo>
                  <a:lnTo>
                    <a:pt x="2741" y="940"/>
                  </a:lnTo>
                  <a:lnTo>
                    <a:pt x="2741" y="997"/>
                  </a:lnTo>
                  <a:lnTo>
                    <a:pt x="2727" y="1193"/>
                  </a:lnTo>
                  <a:lnTo>
                    <a:pt x="2676" y="1979"/>
                  </a:lnTo>
                  <a:lnTo>
                    <a:pt x="2669" y="2044"/>
                  </a:lnTo>
                  <a:lnTo>
                    <a:pt x="2656" y="2107"/>
                  </a:lnTo>
                  <a:lnTo>
                    <a:pt x="2638" y="2169"/>
                  </a:lnTo>
                  <a:lnTo>
                    <a:pt x="2614" y="2228"/>
                  </a:lnTo>
                  <a:lnTo>
                    <a:pt x="2584" y="2285"/>
                  </a:lnTo>
                  <a:lnTo>
                    <a:pt x="2551" y="2338"/>
                  </a:lnTo>
                  <a:lnTo>
                    <a:pt x="2512" y="2388"/>
                  </a:lnTo>
                  <a:lnTo>
                    <a:pt x="2469" y="2435"/>
                  </a:lnTo>
                  <a:lnTo>
                    <a:pt x="2420" y="2477"/>
                  </a:lnTo>
                  <a:lnTo>
                    <a:pt x="2370" y="2516"/>
                  </a:lnTo>
                  <a:lnTo>
                    <a:pt x="2314" y="2551"/>
                  </a:lnTo>
                  <a:lnTo>
                    <a:pt x="2249" y="2582"/>
                  </a:lnTo>
                  <a:lnTo>
                    <a:pt x="2182" y="2607"/>
                  </a:lnTo>
                  <a:lnTo>
                    <a:pt x="2114" y="2624"/>
                  </a:lnTo>
                  <a:lnTo>
                    <a:pt x="2045" y="2634"/>
                  </a:lnTo>
                  <a:lnTo>
                    <a:pt x="1975" y="2638"/>
                  </a:lnTo>
                  <a:lnTo>
                    <a:pt x="1906" y="2634"/>
                  </a:lnTo>
                  <a:lnTo>
                    <a:pt x="1836" y="2624"/>
                  </a:lnTo>
                  <a:lnTo>
                    <a:pt x="1768" y="2607"/>
                  </a:lnTo>
                  <a:lnTo>
                    <a:pt x="1701" y="2582"/>
                  </a:lnTo>
                  <a:lnTo>
                    <a:pt x="1636" y="2551"/>
                  </a:lnTo>
                  <a:lnTo>
                    <a:pt x="1581" y="2516"/>
                  </a:lnTo>
                  <a:lnTo>
                    <a:pt x="1528" y="2477"/>
                  </a:lnTo>
                  <a:lnTo>
                    <a:pt x="1481" y="2435"/>
                  </a:lnTo>
                  <a:lnTo>
                    <a:pt x="1438" y="2388"/>
                  </a:lnTo>
                  <a:lnTo>
                    <a:pt x="1399" y="2338"/>
                  </a:lnTo>
                  <a:lnTo>
                    <a:pt x="1366" y="2285"/>
                  </a:lnTo>
                  <a:lnTo>
                    <a:pt x="1336" y="2228"/>
                  </a:lnTo>
                  <a:lnTo>
                    <a:pt x="1313" y="2169"/>
                  </a:lnTo>
                  <a:lnTo>
                    <a:pt x="1294" y="2107"/>
                  </a:lnTo>
                  <a:lnTo>
                    <a:pt x="1282" y="2044"/>
                  </a:lnTo>
                  <a:lnTo>
                    <a:pt x="1274" y="1979"/>
                  </a:lnTo>
                  <a:lnTo>
                    <a:pt x="1259" y="1747"/>
                  </a:lnTo>
                  <a:lnTo>
                    <a:pt x="1192" y="1772"/>
                  </a:lnTo>
                  <a:lnTo>
                    <a:pt x="1124" y="1792"/>
                  </a:lnTo>
                  <a:lnTo>
                    <a:pt x="1053" y="1806"/>
                  </a:lnTo>
                  <a:lnTo>
                    <a:pt x="981" y="1814"/>
                  </a:lnTo>
                  <a:lnTo>
                    <a:pt x="908" y="1818"/>
                  </a:lnTo>
                  <a:lnTo>
                    <a:pt x="825" y="1814"/>
                  </a:lnTo>
                  <a:lnTo>
                    <a:pt x="744" y="1803"/>
                  </a:lnTo>
                  <a:lnTo>
                    <a:pt x="666" y="1784"/>
                  </a:lnTo>
                  <a:lnTo>
                    <a:pt x="592" y="1761"/>
                  </a:lnTo>
                  <a:lnTo>
                    <a:pt x="519" y="1730"/>
                  </a:lnTo>
                  <a:lnTo>
                    <a:pt x="450" y="1694"/>
                  </a:lnTo>
                  <a:lnTo>
                    <a:pt x="385" y="1652"/>
                  </a:lnTo>
                  <a:lnTo>
                    <a:pt x="323" y="1603"/>
                  </a:lnTo>
                  <a:lnTo>
                    <a:pt x="265" y="1551"/>
                  </a:lnTo>
                  <a:lnTo>
                    <a:pt x="213" y="1494"/>
                  </a:lnTo>
                  <a:lnTo>
                    <a:pt x="166" y="1433"/>
                  </a:lnTo>
                  <a:lnTo>
                    <a:pt x="124" y="1367"/>
                  </a:lnTo>
                  <a:lnTo>
                    <a:pt x="87" y="1298"/>
                  </a:lnTo>
                  <a:lnTo>
                    <a:pt x="57" y="1226"/>
                  </a:lnTo>
                  <a:lnTo>
                    <a:pt x="32" y="1150"/>
                  </a:lnTo>
                  <a:lnTo>
                    <a:pt x="15" y="1072"/>
                  </a:lnTo>
                  <a:lnTo>
                    <a:pt x="4" y="991"/>
                  </a:lnTo>
                  <a:lnTo>
                    <a:pt x="0" y="909"/>
                  </a:lnTo>
                  <a:lnTo>
                    <a:pt x="4" y="826"/>
                  </a:lnTo>
                  <a:lnTo>
                    <a:pt x="15" y="745"/>
                  </a:lnTo>
                  <a:lnTo>
                    <a:pt x="32" y="667"/>
                  </a:lnTo>
                  <a:lnTo>
                    <a:pt x="57" y="592"/>
                  </a:lnTo>
                  <a:lnTo>
                    <a:pt x="87" y="519"/>
                  </a:lnTo>
                  <a:lnTo>
                    <a:pt x="124" y="451"/>
                  </a:lnTo>
                  <a:lnTo>
                    <a:pt x="166" y="385"/>
                  </a:lnTo>
                  <a:lnTo>
                    <a:pt x="213" y="324"/>
                  </a:lnTo>
                  <a:lnTo>
                    <a:pt x="265" y="267"/>
                  </a:lnTo>
                  <a:lnTo>
                    <a:pt x="323" y="214"/>
                  </a:lnTo>
                  <a:lnTo>
                    <a:pt x="385" y="166"/>
                  </a:lnTo>
                  <a:lnTo>
                    <a:pt x="450" y="124"/>
                  </a:lnTo>
                  <a:lnTo>
                    <a:pt x="519" y="88"/>
                  </a:lnTo>
                  <a:lnTo>
                    <a:pt x="592" y="57"/>
                  </a:lnTo>
                  <a:lnTo>
                    <a:pt x="666" y="32"/>
                  </a:lnTo>
                  <a:lnTo>
                    <a:pt x="744" y="15"/>
                  </a:lnTo>
                  <a:lnTo>
                    <a:pt x="825" y="4"/>
                  </a:lnTo>
                  <a:lnTo>
                    <a:pt x="9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5" name="Freeform 491"/>
            <p:cNvSpPr>
              <a:spLocks/>
            </p:cNvSpPr>
            <p:nvPr/>
          </p:nvSpPr>
          <p:spPr bwMode="auto">
            <a:xfrm>
              <a:off x="3959" y="643"/>
              <a:ext cx="1059" cy="715"/>
            </a:xfrm>
            <a:custGeom>
              <a:avLst/>
              <a:gdLst>
                <a:gd name="T0" fmla="*/ 977 w 1059"/>
                <a:gd name="T1" fmla="*/ 0 h 715"/>
                <a:gd name="T2" fmla="*/ 1015 w 1059"/>
                <a:gd name="T3" fmla="*/ 10 h 715"/>
                <a:gd name="T4" fmla="*/ 1043 w 1059"/>
                <a:gd name="T5" fmla="*/ 33 h 715"/>
                <a:gd name="T6" fmla="*/ 1058 w 1059"/>
                <a:gd name="T7" fmla="*/ 65 h 715"/>
                <a:gd name="T8" fmla="*/ 1059 w 1059"/>
                <a:gd name="T9" fmla="*/ 82 h 715"/>
                <a:gd name="T10" fmla="*/ 1057 w 1059"/>
                <a:gd name="T11" fmla="*/ 359 h 715"/>
                <a:gd name="T12" fmla="*/ 1036 w 1059"/>
                <a:gd name="T13" fmla="*/ 395 h 715"/>
                <a:gd name="T14" fmla="*/ 1000 w 1059"/>
                <a:gd name="T15" fmla="*/ 416 h 715"/>
                <a:gd name="T16" fmla="*/ 956 w 1059"/>
                <a:gd name="T17" fmla="*/ 416 h 715"/>
                <a:gd name="T18" fmla="*/ 920 w 1059"/>
                <a:gd name="T19" fmla="*/ 395 h 715"/>
                <a:gd name="T20" fmla="*/ 899 w 1059"/>
                <a:gd name="T21" fmla="*/ 359 h 715"/>
                <a:gd name="T22" fmla="*/ 897 w 1059"/>
                <a:gd name="T23" fmla="*/ 279 h 715"/>
                <a:gd name="T24" fmla="*/ 549 w 1059"/>
                <a:gd name="T25" fmla="*/ 622 h 715"/>
                <a:gd name="T26" fmla="*/ 510 w 1059"/>
                <a:gd name="T27" fmla="*/ 633 h 715"/>
                <a:gd name="T28" fmla="*/ 469 w 1059"/>
                <a:gd name="T29" fmla="*/ 622 h 715"/>
                <a:gd name="T30" fmla="*/ 336 w 1059"/>
                <a:gd name="T31" fmla="*/ 494 h 715"/>
                <a:gd name="T32" fmla="*/ 121 w 1059"/>
                <a:gd name="T33" fmla="*/ 704 h 715"/>
                <a:gd name="T34" fmla="*/ 82 w 1059"/>
                <a:gd name="T35" fmla="*/ 715 h 715"/>
                <a:gd name="T36" fmla="*/ 41 w 1059"/>
                <a:gd name="T37" fmla="*/ 704 h 715"/>
                <a:gd name="T38" fmla="*/ 11 w 1059"/>
                <a:gd name="T39" fmla="*/ 674 h 715"/>
                <a:gd name="T40" fmla="*/ 0 w 1059"/>
                <a:gd name="T41" fmla="*/ 633 h 715"/>
                <a:gd name="T42" fmla="*/ 11 w 1059"/>
                <a:gd name="T43" fmla="*/ 593 h 715"/>
                <a:gd name="T44" fmla="*/ 279 w 1059"/>
                <a:gd name="T45" fmla="*/ 320 h 715"/>
                <a:gd name="T46" fmla="*/ 316 w 1059"/>
                <a:gd name="T47" fmla="*/ 299 h 715"/>
                <a:gd name="T48" fmla="*/ 357 w 1059"/>
                <a:gd name="T49" fmla="*/ 299 h 715"/>
                <a:gd name="T50" fmla="*/ 394 w 1059"/>
                <a:gd name="T51" fmla="*/ 320 h 715"/>
                <a:gd name="T52" fmla="*/ 781 w 1059"/>
                <a:gd name="T53" fmla="*/ 164 h 715"/>
                <a:gd name="T54" fmla="*/ 685 w 1059"/>
                <a:gd name="T55" fmla="*/ 161 h 715"/>
                <a:gd name="T56" fmla="*/ 649 w 1059"/>
                <a:gd name="T57" fmla="*/ 140 h 715"/>
                <a:gd name="T58" fmla="*/ 627 w 1059"/>
                <a:gd name="T59" fmla="*/ 104 h 715"/>
                <a:gd name="T60" fmla="*/ 627 w 1059"/>
                <a:gd name="T61" fmla="*/ 61 h 715"/>
                <a:gd name="T62" fmla="*/ 649 w 1059"/>
                <a:gd name="T63" fmla="*/ 25 h 715"/>
                <a:gd name="T64" fmla="*/ 685 w 1059"/>
                <a:gd name="T65" fmla="*/ 3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9" h="715">
                  <a:moveTo>
                    <a:pt x="707" y="0"/>
                  </a:moveTo>
                  <a:lnTo>
                    <a:pt x="977" y="0"/>
                  </a:lnTo>
                  <a:lnTo>
                    <a:pt x="997" y="2"/>
                  </a:lnTo>
                  <a:lnTo>
                    <a:pt x="1015" y="10"/>
                  </a:lnTo>
                  <a:lnTo>
                    <a:pt x="1031" y="20"/>
                  </a:lnTo>
                  <a:lnTo>
                    <a:pt x="1043" y="33"/>
                  </a:lnTo>
                  <a:lnTo>
                    <a:pt x="1053" y="51"/>
                  </a:lnTo>
                  <a:lnTo>
                    <a:pt x="1058" y="65"/>
                  </a:lnTo>
                  <a:lnTo>
                    <a:pt x="1059" y="82"/>
                  </a:lnTo>
                  <a:lnTo>
                    <a:pt x="1059" y="82"/>
                  </a:lnTo>
                  <a:lnTo>
                    <a:pt x="1059" y="337"/>
                  </a:lnTo>
                  <a:lnTo>
                    <a:pt x="1057" y="359"/>
                  </a:lnTo>
                  <a:lnTo>
                    <a:pt x="1048" y="378"/>
                  </a:lnTo>
                  <a:lnTo>
                    <a:pt x="1036" y="395"/>
                  </a:lnTo>
                  <a:lnTo>
                    <a:pt x="1018" y="407"/>
                  </a:lnTo>
                  <a:lnTo>
                    <a:pt x="1000" y="416"/>
                  </a:lnTo>
                  <a:lnTo>
                    <a:pt x="977" y="418"/>
                  </a:lnTo>
                  <a:lnTo>
                    <a:pt x="956" y="416"/>
                  </a:lnTo>
                  <a:lnTo>
                    <a:pt x="936" y="407"/>
                  </a:lnTo>
                  <a:lnTo>
                    <a:pt x="920" y="395"/>
                  </a:lnTo>
                  <a:lnTo>
                    <a:pt x="908" y="378"/>
                  </a:lnTo>
                  <a:lnTo>
                    <a:pt x="899" y="359"/>
                  </a:lnTo>
                  <a:lnTo>
                    <a:pt x="897" y="337"/>
                  </a:lnTo>
                  <a:lnTo>
                    <a:pt x="897" y="279"/>
                  </a:lnTo>
                  <a:lnTo>
                    <a:pt x="567" y="608"/>
                  </a:lnTo>
                  <a:lnTo>
                    <a:pt x="549" y="622"/>
                  </a:lnTo>
                  <a:lnTo>
                    <a:pt x="529" y="631"/>
                  </a:lnTo>
                  <a:lnTo>
                    <a:pt x="510" y="633"/>
                  </a:lnTo>
                  <a:lnTo>
                    <a:pt x="489" y="631"/>
                  </a:lnTo>
                  <a:lnTo>
                    <a:pt x="469" y="622"/>
                  </a:lnTo>
                  <a:lnTo>
                    <a:pt x="451" y="608"/>
                  </a:lnTo>
                  <a:lnTo>
                    <a:pt x="336" y="494"/>
                  </a:lnTo>
                  <a:lnTo>
                    <a:pt x="139" y="691"/>
                  </a:lnTo>
                  <a:lnTo>
                    <a:pt x="121" y="704"/>
                  </a:lnTo>
                  <a:lnTo>
                    <a:pt x="103" y="712"/>
                  </a:lnTo>
                  <a:lnTo>
                    <a:pt x="82" y="715"/>
                  </a:lnTo>
                  <a:lnTo>
                    <a:pt x="61" y="712"/>
                  </a:lnTo>
                  <a:lnTo>
                    <a:pt x="41" y="704"/>
                  </a:lnTo>
                  <a:lnTo>
                    <a:pt x="23" y="691"/>
                  </a:lnTo>
                  <a:lnTo>
                    <a:pt x="11" y="674"/>
                  </a:lnTo>
                  <a:lnTo>
                    <a:pt x="2" y="654"/>
                  </a:lnTo>
                  <a:lnTo>
                    <a:pt x="0" y="633"/>
                  </a:lnTo>
                  <a:lnTo>
                    <a:pt x="2" y="613"/>
                  </a:lnTo>
                  <a:lnTo>
                    <a:pt x="11" y="593"/>
                  </a:lnTo>
                  <a:lnTo>
                    <a:pt x="23" y="576"/>
                  </a:lnTo>
                  <a:lnTo>
                    <a:pt x="279" y="320"/>
                  </a:lnTo>
                  <a:lnTo>
                    <a:pt x="296" y="308"/>
                  </a:lnTo>
                  <a:lnTo>
                    <a:pt x="316" y="299"/>
                  </a:lnTo>
                  <a:lnTo>
                    <a:pt x="336" y="296"/>
                  </a:lnTo>
                  <a:lnTo>
                    <a:pt x="357" y="299"/>
                  </a:lnTo>
                  <a:lnTo>
                    <a:pt x="377" y="308"/>
                  </a:lnTo>
                  <a:lnTo>
                    <a:pt x="394" y="320"/>
                  </a:lnTo>
                  <a:lnTo>
                    <a:pt x="510" y="436"/>
                  </a:lnTo>
                  <a:lnTo>
                    <a:pt x="781" y="164"/>
                  </a:lnTo>
                  <a:lnTo>
                    <a:pt x="707" y="164"/>
                  </a:lnTo>
                  <a:lnTo>
                    <a:pt x="685" y="161"/>
                  </a:lnTo>
                  <a:lnTo>
                    <a:pt x="665" y="152"/>
                  </a:lnTo>
                  <a:lnTo>
                    <a:pt x="649" y="140"/>
                  </a:lnTo>
                  <a:lnTo>
                    <a:pt x="636" y="123"/>
                  </a:lnTo>
                  <a:lnTo>
                    <a:pt x="627" y="104"/>
                  </a:lnTo>
                  <a:lnTo>
                    <a:pt x="625" y="82"/>
                  </a:lnTo>
                  <a:lnTo>
                    <a:pt x="627" y="61"/>
                  </a:lnTo>
                  <a:lnTo>
                    <a:pt x="636" y="41"/>
                  </a:lnTo>
                  <a:lnTo>
                    <a:pt x="649" y="25"/>
                  </a:lnTo>
                  <a:lnTo>
                    <a:pt x="665" y="11"/>
                  </a:lnTo>
                  <a:lnTo>
                    <a:pt x="685" y="3"/>
                  </a:lnTo>
                  <a:lnTo>
                    <a:pt x="7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6" name="Freeform 492"/>
            <p:cNvSpPr>
              <a:spLocks/>
            </p:cNvSpPr>
            <p:nvPr/>
          </p:nvSpPr>
          <p:spPr bwMode="auto">
            <a:xfrm>
              <a:off x="6064" y="3787"/>
              <a:ext cx="706" cy="164"/>
            </a:xfrm>
            <a:custGeom>
              <a:avLst/>
              <a:gdLst>
                <a:gd name="T0" fmla="*/ 81 w 706"/>
                <a:gd name="T1" fmla="*/ 0 h 164"/>
                <a:gd name="T2" fmla="*/ 624 w 706"/>
                <a:gd name="T3" fmla="*/ 0 h 164"/>
                <a:gd name="T4" fmla="*/ 645 w 706"/>
                <a:gd name="T5" fmla="*/ 2 h 164"/>
                <a:gd name="T6" fmla="*/ 665 w 706"/>
                <a:gd name="T7" fmla="*/ 11 h 164"/>
                <a:gd name="T8" fmla="*/ 681 w 706"/>
                <a:gd name="T9" fmla="*/ 24 h 164"/>
                <a:gd name="T10" fmla="*/ 695 w 706"/>
                <a:gd name="T11" fmla="*/ 41 h 164"/>
                <a:gd name="T12" fmla="*/ 702 w 706"/>
                <a:gd name="T13" fmla="*/ 60 h 164"/>
                <a:gd name="T14" fmla="*/ 706 w 706"/>
                <a:gd name="T15" fmla="*/ 82 h 164"/>
                <a:gd name="T16" fmla="*/ 702 w 706"/>
                <a:gd name="T17" fmla="*/ 103 h 164"/>
                <a:gd name="T18" fmla="*/ 695 w 706"/>
                <a:gd name="T19" fmla="*/ 123 h 164"/>
                <a:gd name="T20" fmla="*/ 681 w 706"/>
                <a:gd name="T21" fmla="*/ 139 h 164"/>
                <a:gd name="T22" fmla="*/ 665 w 706"/>
                <a:gd name="T23" fmla="*/ 153 h 164"/>
                <a:gd name="T24" fmla="*/ 645 w 706"/>
                <a:gd name="T25" fmla="*/ 160 h 164"/>
                <a:gd name="T26" fmla="*/ 624 w 706"/>
                <a:gd name="T27" fmla="*/ 164 h 164"/>
                <a:gd name="T28" fmla="*/ 81 w 706"/>
                <a:gd name="T29" fmla="*/ 164 h 164"/>
                <a:gd name="T30" fmla="*/ 60 w 706"/>
                <a:gd name="T31" fmla="*/ 160 h 164"/>
                <a:gd name="T32" fmla="*/ 40 w 706"/>
                <a:gd name="T33" fmla="*/ 153 h 164"/>
                <a:gd name="T34" fmla="*/ 24 w 706"/>
                <a:gd name="T35" fmla="*/ 139 h 164"/>
                <a:gd name="T36" fmla="*/ 11 w 706"/>
                <a:gd name="T37" fmla="*/ 123 h 164"/>
                <a:gd name="T38" fmla="*/ 3 w 706"/>
                <a:gd name="T39" fmla="*/ 103 h 164"/>
                <a:gd name="T40" fmla="*/ 0 w 706"/>
                <a:gd name="T41" fmla="*/ 82 h 164"/>
                <a:gd name="T42" fmla="*/ 3 w 706"/>
                <a:gd name="T43" fmla="*/ 60 h 164"/>
                <a:gd name="T44" fmla="*/ 11 w 706"/>
                <a:gd name="T45" fmla="*/ 41 h 164"/>
                <a:gd name="T46" fmla="*/ 24 w 706"/>
                <a:gd name="T47" fmla="*/ 24 h 164"/>
                <a:gd name="T48" fmla="*/ 40 w 706"/>
                <a:gd name="T49" fmla="*/ 11 h 164"/>
                <a:gd name="T50" fmla="*/ 60 w 706"/>
                <a:gd name="T51" fmla="*/ 2 h 164"/>
                <a:gd name="T52" fmla="*/ 81 w 706"/>
                <a:gd name="T5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06" h="164">
                  <a:moveTo>
                    <a:pt x="81" y="0"/>
                  </a:moveTo>
                  <a:lnTo>
                    <a:pt x="624" y="0"/>
                  </a:lnTo>
                  <a:lnTo>
                    <a:pt x="645" y="2"/>
                  </a:lnTo>
                  <a:lnTo>
                    <a:pt x="665" y="11"/>
                  </a:lnTo>
                  <a:lnTo>
                    <a:pt x="681" y="24"/>
                  </a:lnTo>
                  <a:lnTo>
                    <a:pt x="695" y="41"/>
                  </a:lnTo>
                  <a:lnTo>
                    <a:pt x="702" y="60"/>
                  </a:lnTo>
                  <a:lnTo>
                    <a:pt x="706" y="82"/>
                  </a:lnTo>
                  <a:lnTo>
                    <a:pt x="702" y="103"/>
                  </a:lnTo>
                  <a:lnTo>
                    <a:pt x="695" y="123"/>
                  </a:lnTo>
                  <a:lnTo>
                    <a:pt x="681" y="139"/>
                  </a:lnTo>
                  <a:lnTo>
                    <a:pt x="665" y="153"/>
                  </a:lnTo>
                  <a:lnTo>
                    <a:pt x="645" y="160"/>
                  </a:lnTo>
                  <a:lnTo>
                    <a:pt x="624" y="164"/>
                  </a:lnTo>
                  <a:lnTo>
                    <a:pt x="81" y="164"/>
                  </a:lnTo>
                  <a:lnTo>
                    <a:pt x="60" y="160"/>
                  </a:lnTo>
                  <a:lnTo>
                    <a:pt x="40" y="153"/>
                  </a:lnTo>
                  <a:lnTo>
                    <a:pt x="24" y="139"/>
                  </a:lnTo>
                  <a:lnTo>
                    <a:pt x="11" y="123"/>
                  </a:lnTo>
                  <a:lnTo>
                    <a:pt x="3" y="103"/>
                  </a:lnTo>
                  <a:lnTo>
                    <a:pt x="0" y="82"/>
                  </a:lnTo>
                  <a:lnTo>
                    <a:pt x="3" y="60"/>
                  </a:lnTo>
                  <a:lnTo>
                    <a:pt x="11" y="41"/>
                  </a:lnTo>
                  <a:lnTo>
                    <a:pt x="24" y="24"/>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7" name="Freeform 493"/>
            <p:cNvSpPr>
              <a:spLocks/>
            </p:cNvSpPr>
            <p:nvPr/>
          </p:nvSpPr>
          <p:spPr bwMode="auto">
            <a:xfrm>
              <a:off x="6903" y="3787"/>
              <a:ext cx="203" cy="164"/>
            </a:xfrm>
            <a:custGeom>
              <a:avLst/>
              <a:gdLst>
                <a:gd name="T0" fmla="*/ 80 w 203"/>
                <a:gd name="T1" fmla="*/ 0 h 164"/>
                <a:gd name="T2" fmla="*/ 123 w 203"/>
                <a:gd name="T3" fmla="*/ 0 h 164"/>
                <a:gd name="T4" fmla="*/ 144 w 203"/>
                <a:gd name="T5" fmla="*/ 2 h 164"/>
                <a:gd name="T6" fmla="*/ 164 w 203"/>
                <a:gd name="T7" fmla="*/ 11 h 164"/>
                <a:gd name="T8" fmla="*/ 180 w 203"/>
                <a:gd name="T9" fmla="*/ 24 h 164"/>
                <a:gd name="T10" fmla="*/ 192 w 203"/>
                <a:gd name="T11" fmla="*/ 41 h 164"/>
                <a:gd name="T12" fmla="*/ 201 w 203"/>
                <a:gd name="T13" fmla="*/ 60 h 164"/>
                <a:gd name="T14" fmla="*/ 203 w 203"/>
                <a:gd name="T15" fmla="*/ 82 h 164"/>
                <a:gd name="T16" fmla="*/ 201 w 203"/>
                <a:gd name="T17" fmla="*/ 103 h 164"/>
                <a:gd name="T18" fmla="*/ 192 w 203"/>
                <a:gd name="T19" fmla="*/ 123 h 164"/>
                <a:gd name="T20" fmla="*/ 180 w 203"/>
                <a:gd name="T21" fmla="*/ 139 h 164"/>
                <a:gd name="T22" fmla="*/ 164 w 203"/>
                <a:gd name="T23" fmla="*/ 153 h 164"/>
                <a:gd name="T24" fmla="*/ 144 w 203"/>
                <a:gd name="T25" fmla="*/ 160 h 164"/>
                <a:gd name="T26" fmla="*/ 123 w 203"/>
                <a:gd name="T27" fmla="*/ 164 h 164"/>
                <a:gd name="T28" fmla="*/ 80 w 203"/>
                <a:gd name="T29" fmla="*/ 164 h 164"/>
                <a:gd name="T30" fmla="*/ 59 w 203"/>
                <a:gd name="T31" fmla="*/ 160 h 164"/>
                <a:gd name="T32" fmla="*/ 39 w 203"/>
                <a:gd name="T33" fmla="*/ 153 h 164"/>
                <a:gd name="T34" fmla="*/ 23 w 203"/>
                <a:gd name="T35" fmla="*/ 139 h 164"/>
                <a:gd name="T36" fmla="*/ 11 w 203"/>
                <a:gd name="T37" fmla="*/ 123 h 164"/>
                <a:gd name="T38" fmla="*/ 2 w 203"/>
                <a:gd name="T39" fmla="*/ 103 h 164"/>
                <a:gd name="T40" fmla="*/ 0 w 203"/>
                <a:gd name="T41" fmla="*/ 82 h 164"/>
                <a:gd name="T42" fmla="*/ 2 w 203"/>
                <a:gd name="T43" fmla="*/ 60 h 164"/>
                <a:gd name="T44" fmla="*/ 11 w 203"/>
                <a:gd name="T45" fmla="*/ 41 h 164"/>
                <a:gd name="T46" fmla="*/ 23 w 203"/>
                <a:gd name="T47" fmla="*/ 24 h 164"/>
                <a:gd name="T48" fmla="*/ 39 w 203"/>
                <a:gd name="T49" fmla="*/ 11 h 164"/>
                <a:gd name="T50" fmla="*/ 59 w 203"/>
                <a:gd name="T51" fmla="*/ 2 h 164"/>
                <a:gd name="T52" fmla="*/ 80 w 203"/>
                <a:gd name="T5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3" h="164">
                  <a:moveTo>
                    <a:pt x="80" y="0"/>
                  </a:moveTo>
                  <a:lnTo>
                    <a:pt x="123" y="0"/>
                  </a:lnTo>
                  <a:lnTo>
                    <a:pt x="144" y="2"/>
                  </a:lnTo>
                  <a:lnTo>
                    <a:pt x="164" y="11"/>
                  </a:lnTo>
                  <a:lnTo>
                    <a:pt x="180" y="24"/>
                  </a:lnTo>
                  <a:lnTo>
                    <a:pt x="192" y="41"/>
                  </a:lnTo>
                  <a:lnTo>
                    <a:pt x="201" y="60"/>
                  </a:lnTo>
                  <a:lnTo>
                    <a:pt x="203" y="82"/>
                  </a:lnTo>
                  <a:lnTo>
                    <a:pt x="201" y="103"/>
                  </a:lnTo>
                  <a:lnTo>
                    <a:pt x="192" y="123"/>
                  </a:lnTo>
                  <a:lnTo>
                    <a:pt x="180" y="139"/>
                  </a:lnTo>
                  <a:lnTo>
                    <a:pt x="164" y="153"/>
                  </a:lnTo>
                  <a:lnTo>
                    <a:pt x="144" y="160"/>
                  </a:lnTo>
                  <a:lnTo>
                    <a:pt x="123" y="164"/>
                  </a:lnTo>
                  <a:lnTo>
                    <a:pt x="80" y="164"/>
                  </a:lnTo>
                  <a:lnTo>
                    <a:pt x="59" y="160"/>
                  </a:lnTo>
                  <a:lnTo>
                    <a:pt x="39" y="153"/>
                  </a:lnTo>
                  <a:lnTo>
                    <a:pt x="23" y="139"/>
                  </a:lnTo>
                  <a:lnTo>
                    <a:pt x="11" y="123"/>
                  </a:lnTo>
                  <a:lnTo>
                    <a:pt x="2" y="103"/>
                  </a:lnTo>
                  <a:lnTo>
                    <a:pt x="0" y="82"/>
                  </a:lnTo>
                  <a:lnTo>
                    <a:pt x="2" y="60"/>
                  </a:lnTo>
                  <a:lnTo>
                    <a:pt x="11" y="41"/>
                  </a:lnTo>
                  <a:lnTo>
                    <a:pt x="23" y="24"/>
                  </a:lnTo>
                  <a:lnTo>
                    <a:pt x="39" y="11"/>
                  </a:lnTo>
                  <a:lnTo>
                    <a:pt x="59" y="2"/>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6" name="Group 505"/>
          <p:cNvGrpSpPr>
            <a:grpSpLocks noChangeAspect="1"/>
          </p:cNvGrpSpPr>
          <p:nvPr/>
        </p:nvGrpSpPr>
        <p:grpSpPr bwMode="auto">
          <a:xfrm>
            <a:off x="4549883" y="3611227"/>
            <a:ext cx="298600" cy="174875"/>
            <a:chOff x="1791" y="963"/>
            <a:chExt cx="4098" cy="2400"/>
          </a:xfrm>
          <a:solidFill>
            <a:schemeClr val="tx1">
              <a:lumMod val="75000"/>
              <a:lumOff val="25000"/>
            </a:schemeClr>
          </a:solidFill>
        </p:grpSpPr>
        <p:sp>
          <p:nvSpPr>
            <p:cNvPr id="559" name="Freeform 507"/>
            <p:cNvSpPr>
              <a:spLocks noEditPoints="1"/>
            </p:cNvSpPr>
            <p:nvPr/>
          </p:nvSpPr>
          <p:spPr bwMode="auto">
            <a:xfrm>
              <a:off x="4593" y="1183"/>
              <a:ext cx="791" cy="1110"/>
            </a:xfrm>
            <a:custGeom>
              <a:avLst/>
              <a:gdLst>
                <a:gd name="T0" fmla="*/ 445 w 791"/>
                <a:gd name="T1" fmla="*/ 423 h 1110"/>
                <a:gd name="T2" fmla="*/ 377 w 791"/>
                <a:gd name="T3" fmla="*/ 461 h 1110"/>
                <a:gd name="T4" fmla="*/ 288 w 791"/>
                <a:gd name="T5" fmla="*/ 496 h 1110"/>
                <a:gd name="T6" fmla="*/ 176 w 791"/>
                <a:gd name="T7" fmla="*/ 519 h 1110"/>
                <a:gd name="T8" fmla="*/ 197 w 791"/>
                <a:gd name="T9" fmla="*/ 790 h 1110"/>
                <a:gd name="T10" fmla="*/ 223 w 791"/>
                <a:gd name="T11" fmla="*/ 852 h 1110"/>
                <a:gd name="T12" fmla="*/ 268 w 791"/>
                <a:gd name="T13" fmla="*/ 903 h 1110"/>
                <a:gd name="T14" fmla="*/ 329 w 791"/>
                <a:gd name="T15" fmla="*/ 935 h 1110"/>
                <a:gd name="T16" fmla="*/ 394 w 791"/>
                <a:gd name="T17" fmla="*/ 947 h 1110"/>
                <a:gd name="T18" fmla="*/ 461 w 791"/>
                <a:gd name="T19" fmla="*/ 935 h 1110"/>
                <a:gd name="T20" fmla="*/ 522 w 791"/>
                <a:gd name="T21" fmla="*/ 903 h 1110"/>
                <a:gd name="T22" fmla="*/ 567 w 791"/>
                <a:gd name="T23" fmla="*/ 852 h 1110"/>
                <a:gd name="T24" fmla="*/ 593 w 791"/>
                <a:gd name="T25" fmla="*/ 790 h 1110"/>
                <a:gd name="T26" fmla="*/ 618 w 791"/>
                <a:gd name="T27" fmla="*/ 464 h 1110"/>
                <a:gd name="T28" fmla="*/ 538 w 791"/>
                <a:gd name="T29" fmla="*/ 438 h 1110"/>
                <a:gd name="T30" fmla="*/ 490 w 791"/>
                <a:gd name="T31" fmla="*/ 414 h 1110"/>
                <a:gd name="T32" fmla="*/ 596 w 791"/>
                <a:gd name="T33" fmla="*/ 209 h 1110"/>
                <a:gd name="T34" fmla="*/ 577 w 791"/>
                <a:gd name="T35" fmla="*/ 276 h 1110"/>
                <a:gd name="T36" fmla="*/ 591 w 791"/>
                <a:gd name="T37" fmla="*/ 282 h 1110"/>
                <a:gd name="T38" fmla="*/ 612 w 791"/>
                <a:gd name="T39" fmla="*/ 291 h 1110"/>
                <a:gd name="T40" fmla="*/ 627 w 791"/>
                <a:gd name="T41" fmla="*/ 273 h 1110"/>
                <a:gd name="T42" fmla="*/ 609 w 791"/>
                <a:gd name="T43" fmla="*/ 229 h 1110"/>
                <a:gd name="T44" fmla="*/ 295 w 791"/>
                <a:gd name="T45" fmla="*/ 163 h 1110"/>
                <a:gd name="T46" fmla="*/ 243 w 791"/>
                <a:gd name="T47" fmla="*/ 173 h 1110"/>
                <a:gd name="T48" fmla="*/ 198 w 791"/>
                <a:gd name="T49" fmla="*/ 206 h 1110"/>
                <a:gd name="T50" fmla="*/ 170 w 791"/>
                <a:gd name="T51" fmla="*/ 251 h 1110"/>
                <a:gd name="T52" fmla="*/ 162 w 791"/>
                <a:gd name="T53" fmla="*/ 305 h 1110"/>
                <a:gd name="T54" fmla="*/ 213 w 791"/>
                <a:gd name="T55" fmla="*/ 346 h 1110"/>
                <a:gd name="T56" fmla="*/ 293 w 791"/>
                <a:gd name="T57" fmla="*/ 321 h 1110"/>
                <a:gd name="T58" fmla="*/ 348 w 791"/>
                <a:gd name="T59" fmla="*/ 291 h 1110"/>
                <a:gd name="T60" fmla="*/ 386 w 791"/>
                <a:gd name="T61" fmla="*/ 263 h 1110"/>
                <a:gd name="T62" fmla="*/ 407 w 791"/>
                <a:gd name="T63" fmla="*/ 242 h 1110"/>
                <a:gd name="T64" fmla="*/ 439 w 791"/>
                <a:gd name="T65" fmla="*/ 163 h 1110"/>
                <a:gd name="T66" fmla="*/ 295 w 791"/>
                <a:gd name="T67" fmla="*/ 0 h 1110"/>
                <a:gd name="T68" fmla="*/ 535 w 791"/>
                <a:gd name="T69" fmla="*/ 2 h 1110"/>
                <a:gd name="T70" fmla="*/ 612 w 791"/>
                <a:gd name="T71" fmla="*/ 25 h 1110"/>
                <a:gd name="T72" fmla="*/ 681 w 791"/>
                <a:gd name="T73" fmla="*/ 65 h 1110"/>
                <a:gd name="T74" fmla="*/ 737 w 791"/>
                <a:gd name="T75" fmla="*/ 125 h 1110"/>
                <a:gd name="T76" fmla="*/ 774 w 791"/>
                <a:gd name="T77" fmla="*/ 197 h 1110"/>
                <a:gd name="T78" fmla="*/ 791 w 791"/>
                <a:gd name="T79" fmla="*/ 275 h 1110"/>
                <a:gd name="T80" fmla="*/ 784 w 791"/>
                <a:gd name="T81" fmla="*/ 407 h 1110"/>
                <a:gd name="T82" fmla="*/ 756 w 791"/>
                <a:gd name="T83" fmla="*/ 813 h 1110"/>
                <a:gd name="T84" fmla="*/ 727 w 791"/>
                <a:gd name="T85" fmla="*/ 900 h 1110"/>
                <a:gd name="T86" fmla="*/ 679 w 791"/>
                <a:gd name="T87" fmla="*/ 976 h 1110"/>
                <a:gd name="T88" fmla="*/ 612 w 791"/>
                <a:gd name="T89" fmla="*/ 1039 h 1110"/>
                <a:gd name="T90" fmla="*/ 530 w 791"/>
                <a:gd name="T91" fmla="*/ 1084 h 1110"/>
                <a:gd name="T92" fmla="*/ 440 w 791"/>
                <a:gd name="T93" fmla="*/ 1107 h 1110"/>
                <a:gd name="T94" fmla="*/ 350 w 791"/>
                <a:gd name="T95" fmla="*/ 1107 h 1110"/>
                <a:gd name="T96" fmla="*/ 260 w 791"/>
                <a:gd name="T97" fmla="*/ 1084 h 1110"/>
                <a:gd name="T98" fmla="*/ 178 w 791"/>
                <a:gd name="T99" fmla="*/ 1039 h 1110"/>
                <a:gd name="T100" fmla="*/ 111 w 791"/>
                <a:gd name="T101" fmla="*/ 976 h 1110"/>
                <a:gd name="T102" fmla="*/ 63 w 791"/>
                <a:gd name="T103" fmla="*/ 900 h 1110"/>
                <a:gd name="T104" fmla="*/ 34 w 791"/>
                <a:gd name="T105" fmla="*/ 813 h 1110"/>
                <a:gd name="T106" fmla="*/ 8 w 791"/>
                <a:gd name="T107" fmla="*/ 451 h 1110"/>
                <a:gd name="T108" fmla="*/ 0 w 791"/>
                <a:gd name="T109" fmla="*/ 275 h 1110"/>
                <a:gd name="T110" fmla="*/ 16 w 791"/>
                <a:gd name="T111" fmla="*/ 197 h 1110"/>
                <a:gd name="T112" fmla="*/ 53 w 791"/>
                <a:gd name="T113" fmla="*/ 125 h 1110"/>
                <a:gd name="T114" fmla="*/ 109 w 791"/>
                <a:gd name="T115" fmla="*/ 65 h 1110"/>
                <a:gd name="T116" fmla="*/ 177 w 791"/>
                <a:gd name="T117" fmla="*/ 25 h 1110"/>
                <a:gd name="T118" fmla="*/ 255 w 791"/>
                <a:gd name="T119" fmla="*/ 2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1" h="1110">
                  <a:moveTo>
                    <a:pt x="473" y="403"/>
                  </a:moveTo>
                  <a:lnTo>
                    <a:pt x="445" y="423"/>
                  </a:lnTo>
                  <a:lnTo>
                    <a:pt x="414" y="442"/>
                  </a:lnTo>
                  <a:lnTo>
                    <a:pt x="377" y="461"/>
                  </a:lnTo>
                  <a:lnTo>
                    <a:pt x="335" y="480"/>
                  </a:lnTo>
                  <a:lnTo>
                    <a:pt x="288" y="496"/>
                  </a:lnTo>
                  <a:lnTo>
                    <a:pt x="234" y="508"/>
                  </a:lnTo>
                  <a:lnTo>
                    <a:pt x="176" y="519"/>
                  </a:lnTo>
                  <a:lnTo>
                    <a:pt x="191" y="756"/>
                  </a:lnTo>
                  <a:lnTo>
                    <a:pt x="197" y="790"/>
                  </a:lnTo>
                  <a:lnTo>
                    <a:pt x="207" y="822"/>
                  </a:lnTo>
                  <a:lnTo>
                    <a:pt x="223" y="852"/>
                  </a:lnTo>
                  <a:lnTo>
                    <a:pt x="243" y="879"/>
                  </a:lnTo>
                  <a:lnTo>
                    <a:pt x="268" y="903"/>
                  </a:lnTo>
                  <a:lnTo>
                    <a:pt x="296" y="921"/>
                  </a:lnTo>
                  <a:lnTo>
                    <a:pt x="329" y="935"/>
                  </a:lnTo>
                  <a:lnTo>
                    <a:pt x="361" y="944"/>
                  </a:lnTo>
                  <a:lnTo>
                    <a:pt x="394" y="947"/>
                  </a:lnTo>
                  <a:lnTo>
                    <a:pt x="428" y="944"/>
                  </a:lnTo>
                  <a:lnTo>
                    <a:pt x="461" y="935"/>
                  </a:lnTo>
                  <a:lnTo>
                    <a:pt x="494" y="921"/>
                  </a:lnTo>
                  <a:lnTo>
                    <a:pt x="522" y="903"/>
                  </a:lnTo>
                  <a:lnTo>
                    <a:pt x="547" y="879"/>
                  </a:lnTo>
                  <a:lnTo>
                    <a:pt x="567" y="852"/>
                  </a:lnTo>
                  <a:lnTo>
                    <a:pt x="583" y="822"/>
                  </a:lnTo>
                  <a:lnTo>
                    <a:pt x="593" y="790"/>
                  </a:lnTo>
                  <a:lnTo>
                    <a:pt x="598" y="756"/>
                  </a:lnTo>
                  <a:lnTo>
                    <a:pt x="618" y="464"/>
                  </a:lnTo>
                  <a:lnTo>
                    <a:pt x="575" y="451"/>
                  </a:lnTo>
                  <a:lnTo>
                    <a:pt x="538" y="438"/>
                  </a:lnTo>
                  <a:lnTo>
                    <a:pt x="510" y="425"/>
                  </a:lnTo>
                  <a:lnTo>
                    <a:pt x="490" y="414"/>
                  </a:lnTo>
                  <a:lnTo>
                    <a:pt x="473" y="403"/>
                  </a:lnTo>
                  <a:close/>
                  <a:moveTo>
                    <a:pt x="596" y="209"/>
                  </a:moveTo>
                  <a:lnTo>
                    <a:pt x="572" y="273"/>
                  </a:lnTo>
                  <a:lnTo>
                    <a:pt x="577" y="276"/>
                  </a:lnTo>
                  <a:lnTo>
                    <a:pt x="584" y="280"/>
                  </a:lnTo>
                  <a:lnTo>
                    <a:pt x="591" y="282"/>
                  </a:lnTo>
                  <a:lnTo>
                    <a:pt x="599" y="286"/>
                  </a:lnTo>
                  <a:lnTo>
                    <a:pt x="612" y="291"/>
                  </a:lnTo>
                  <a:lnTo>
                    <a:pt x="628" y="297"/>
                  </a:lnTo>
                  <a:lnTo>
                    <a:pt x="627" y="273"/>
                  </a:lnTo>
                  <a:lnTo>
                    <a:pt x="620" y="250"/>
                  </a:lnTo>
                  <a:lnTo>
                    <a:pt x="609" y="229"/>
                  </a:lnTo>
                  <a:lnTo>
                    <a:pt x="596" y="209"/>
                  </a:lnTo>
                  <a:close/>
                  <a:moveTo>
                    <a:pt x="295" y="163"/>
                  </a:moveTo>
                  <a:lnTo>
                    <a:pt x="268" y="166"/>
                  </a:lnTo>
                  <a:lnTo>
                    <a:pt x="243" y="173"/>
                  </a:lnTo>
                  <a:lnTo>
                    <a:pt x="218" y="187"/>
                  </a:lnTo>
                  <a:lnTo>
                    <a:pt x="198" y="206"/>
                  </a:lnTo>
                  <a:lnTo>
                    <a:pt x="181" y="227"/>
                  </a:lnTo>
                  <a:lnTo>
                    <a:pt x="170" y="251"/>
                  </a:lnTo>
                  <a:lnTo>
                    <a:pt x="163" y="278"/>
                  </a:lnTo>
                  <a:lnTo>
                    <a:pt x="162" y="305"/>
                  </a:lnTo>
                  <a:lnTo>
                    <a:pt x="165" y="356"/>
                  </a:lnTo>
                  <a:lnTo>
                    <a:pt x="213" y="346"/>
                  </a:lnTo>
                  <a:lnTo>
                    <a:pt x="255" y="335"/>
                  </a:lnTo>
                  <a:lnTo>
                    <a:pt x="293" y="321"/>
                  </a:lnTo>
                  <a:lnTo>
                    <a:pt x="322" y="306"/>
                  </a:lnTo>
                  <a:lnTo>
                    <a:pt x="348" y="291"/>
                  </a:lnTo>
                  <a:lnTo>
                    <a:pt x="370" y="276"/>
                  </a:lnTo>
                  <a:lnTo>
                    <a:pt x="386" y="263"/>
                  </a:lnTo>
                  <a:lnTo>
                    <a:pt x="398" y="251"/>
                  </a:lnTo>
                  <a:lnTo>
                    <a:pt x="407" y="242"/>
                  </a:lnTo>
                  <a:lnTo>
                    <a:pt x="412" y="234"/>
                  </a:lnTo>
                  <a:lnTo>
                    <a:pt x="439" y="163"/>
                  </a:lnTo>
                  <a:lnTo>
                    <a:pt x="295" y="163"/>
                  </a:lnTo>
                  <a:close/>
                  <a:moveTo>
                    <a:pt x="295" y="0"/>
                  </a:moveTo>
                  <a:lnTo>
                    <a:pt x="494" y="0"/>
                  </a:lnTo>
                  <a:lnTo>
                    <a:pt x="535" y="2"/>
                  </a:lnTo>
                  <a:lnTo>
                    <a:pt x="575" y="11"/>
                  </a:lnTo>
                  <a:lnTo>
                    <a:pt x="612" y="25"/>
                  </a:lnTo>
                  <a:lnTo>
                    <a:pt x="648" y="43"/>
                  </a:lnTo>
                  <a:lnTo>
                    <a:pt x="681" y="65"/>
                  </a:lnTo>
                  <a:lnTo>
                    <a:pt x="711" y="94"/>
                  </a:lnTo>
                  <a:lnTo>
                    <a:pt x="737" y="125"/>
                  </a:lnTo>
                  <a:lnTo>
                    <a:pt x="758" y="160"/>
                  </a:lnTo>
                  <a:lnTo>
                    <a:pt x="774" y="197"/>
                  </a:lnTo>
                  <a:lnTo>
                    <a:pt x="784" y="235"/>
                  </a:lnTo>
                  <a:lnTo>
                    <a:pt x="791" y="275"/>
                  </a:lnTo>
                  <a:lnTo>
                    <a:pt x="791" y="316"/>
                  </a:lnTo>
                  <a:lnTo>
                    <a:pt x="784" y="407"/>
                  </a:lnTo>
                  <a:lnTo>
                    <a:pt x="762" y="766"/>
                  </a:lnTo>
                  <a:lnTo>
                    <a:pt x="756" y="813"/>
                  </a:lnTo>
                  <a:lnTo>
                    <a:pt x="743" y="858"/>
                  </a:lnTo>
                  <a:lnTo>
                    <a:pt x="727" y="900"/>
                  </a:lnTo>
                  <a:lnTo>
                    <a:pt x="705" y="940"/>
                  </a:lnTo>
                  <a:lnTo>
                    <a:pt x="679" y="976"/>
                  </a:lnTo>
                  <a:lnTo>
                    <a:pt x="647" y="1009"/>
                  </a:lnTo>
                  <a:lnTo>
                    <a:pt x="612" y="1039"/>
                  </a:lnTo>
                  <a:lnTo>
                    <a:pt x="572" y="1064"/>
                  </a:lnTo>
                  <a:lnTo>
                    <a:pt x="530" y="1084"/>
                  </a:lnTo>
                  <a:lnTo>
                    <a:pt x="485" y="1099"/>
                  </a:lnTo>
                  <a:lnTo>
                    <a:pt x="440" y="1107"/>
                  </a:lnTo>
                  <a:lnTo>
                    <a:pt x="394" y="1110"/>
                  </a:lnTo>
                  <a:lnTo>
                    <a:pt x="350" y="1107"/>
                  </a:lnTo>
                  <a:lnTo>
                    <a:pt x="305" y="1099"/>
                  </a:lnTo>
                  <a:lnTo>
                    <a:pt x="260" y="1084"/>
                  </a:lnTo>
                  <a:lnTo>
                    <a:pt x="218" y="1064"/>
                  </a:lnTo>
                  <a:lnTo>
                    <a:pt x="178" y="1039"/>
                  </a:lnTo>
                  <a:lnTo>
                    <a:pt x="142" y="1009"/>
                  </a:lnTo>
                  <a:lnTo>
                    <a:pt x="111" y="976"/>
                  </a:lnTo>
                  <a:lnTo>
                    <a:pt x="85" y="940"/>
                  </a:lnTo>
                  <a:lnTo>
                    <a:pt x="63" y="900"/>
                  </a:lnTo>
                  <a:lnTo>
                    <a:pt x="45" y="858"/>
                  </a:lnTo>
                  <a:lnTo>
                    <a:pt x="34" y="813"/>
                  </a:lnTo>
                  <a:lnTo>
                    <a:pt x="28" y="766"/>
                  </a:lnTo>
                  <a:lnTo>
                    <a:pt x="8" y="451"/>
                  </a:lnTo>
                  <a:lnTo>
                    <a:pt x="0" y="316"/>
                  </a:lnTo>
                  <a:lnTo>
                    <a:pt x="0" y="275"/>
                  </a:lnTo>
                  <a:lnTo>
                    <a:pt x="5" y="235"/>
                  </a:lnTo>
                  <a:lnTo>
                    <a:pt x="16" y="197"/>
                  </a:lnTo>
                  <a:lnTo>
                    <a:pt x="32" y="160"/>
                  </a:lnTo>
                  <a:lnTo>
                    <a:pt x="53" y="125"/>
                  </a:lnTo>
                  <a:lnTo>
                    <a:pt x="79" y="94"/>
                  </a:lnTo>
                  <a:lnTo>
                    <a:pt x="109" y="65"/>
                  </a:lnTo>
                  <a:lnTo>
                    <a:pt x="141" y="43"/>
                  </a:lnTo>
                  <a:lnTo>
                    <a:pt x="177" y="25"/>
                  </a:lnTo>
                  <a:lnTo>
                    <a:pt x="216" y="11"/>
                  </a:lnTo>
                  <a:lnTo>
                    <a:pt x="255" y="2"/>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0" name="Freeform 508"/>
            <p:cNvSpPr>
              <a:spLocks noEditPoints="1"/>
            </p:cNvSpPr>
            <p:nvPr/>
          </p:nvSpPr>
          <p:spPr bwMode="auto">
            <a:xfrm>
              <a:off x="1791" y="2351"/>
              <a:ext cx="4098" cy="1012"/>
            </a:xfrm>
            <a:custGeom>
              <a:avLst/>
              <a:gdLst>
                <a:gd name="T0" fmla="*/ 1301 w 4098"/>
                <a:gd name="T1" fmla="*/ 346 h 1012"/>
                <a:gd name="T2" fmla="*/ 1135 w 4098"/>
                <a:gd name="T3" fmla="*/ 526 h 1012"/>
                <a:gd name="T4" fmla="*/ 1044 w 4098"/>
                <a:gd name="T5" fmla="*/ 850 h 1012"/>
                <a:gd name="T6" fmla="*/ 2988 w 4098"/>
                <a:gd name="T7" fmla="*/ 582 h 1012"/>
                <a:gd name="T8" fmla="*/ 2843 w 4098"/>
                <a:gd name="T9" fmla="*/ 384 h 1012"/>
                <a:gd name="T10" fmla="*/ 2625 w 4098"/>
                <a:gd name="T11" fmla="*/ 268 h 1012"/>
                <a:gd name="T12" fmla="*/ 2048 w 4098"/>
                <a:gd name="T13" fmla="*/ 811 h 1012"/>
                <a:gd name="T14" fmla="*/ 1469 w 4098"/>
                <a:gd name="T15" fmla="*/ 268 h 1012"/>
                <a:gd name="T16" fmla="*/ 2336 w 4098"/>
                <a:gd name="T17" fmla="*/ 249 h 1012"/>
                <a:gd name="T18" fmla="*/ 2048 w 4098"/>
                <a:gd name="T19" fmla="*/ 504 h 1012"/>
                <a:gd name="T20" fmla="*/ 1755 w 4098"/>
                <a:gd name="T21" fmla="*/ 249 h 1012"/>
                <a:gd name="T22" fmla="*/ 2814 w 4098"/>
                <a:gd name="T23" fmla="*/ 167 h 1012"/>
                <a:gd name="T24" fmla="*/ 3023 w 4098"/>
                <a:gd name="T25" fmla="*/ 335 h 1012"/>
                <a:gd name="T26" fmla="*/ 3158 w 4098"/>
                <a:gd name="T27" fmla="*/ 568 h 1012"/>
                <a:gd name="T28" fmla="*/ 3871 w 4098"/>
                <a:gd name="T29" fmla="*/ 383 h 1012"/>
                <a:gd name="T30" fmla="*/ 3737 w 4098"/>
                <a:gd name="T31" fmla="*/ 229 h 1012"/>
                <a:gd name="T32" fmla="*/ 3557 w 4098"/>
                <a:gd name="T33" fmla="*/ 165 h 1012"/>
                <a:gd name="T34" fmla="*/ 3237 w 4098"/>
                <a:gd name="T35" fmla="*/ 376 h 1012"/>
                <a:gd name="T36" fmla="*/ 3157 w 4098"/>
                <a:gd name="T37" fmla="*/ 376 h 1012"/>
                <a:gd name="T38" fmla="*/ 577 w 4098"/>
                <a:gd name="T39" fmla="*/ 164 h 1012"/>
                <a:gd name="T40" fmla="*/ 406 w 4098"/>
                <a:gd name="T41" fmla="*/ 203 h 1012"/>
                <a:gd name="T42" fmla="*/ 253 w 4098"/>
                <a:gd name="T43" fmla="*/ 339 h 1012"/>
                <a:gd name="T44" fmla="*/ 179 w 4098"/>
                <a:gd name="T45" fmla="*/ 568 h 1012"/>
                <a:gd name="T46" fmla="*/ 1031 w 4098"/>
                <a:gd name="T47" fmla="*/ 387 h 1012"/>
                <a:gd name="T48" fmla="*/ 1224 w 4098"/>
                <a:gd name="T49" fmla="*/ 202 h 1012"/>
                <a:gd name="T50" fmla="*/ 959 w 4098"/>
                <a:gd name="T51" fmla="*/ 363 h 1012"/>
                <a:gd name="T52" fmla="*/ 880 w 4098"/>
                <a:gd name="T53" fmla="*/ 384 h 1012"/>
                <a:gd name="T54" fmla="*/ 577 w 4098"/>
                <a:gd name="T55" fmla="*/ 164 h 1012"/>
                <a:gd name="T56" fmla="*/ 718 w 4098"/>
                <a:gd name="T57" fmla="*/ 11 h 1012"/>
                <a:gd name="T58" fmla="*/ 1084 w 4098"/>
                <a:gd name="T59" fmla="*/ 11 h 1012"/>
                <a:gd name="T60" fmla="*/ 1275 w 4098"/>
                <a:gd name="T61" fmla="*/ 2 h 1012"/>
                <a:gd name="T62" fmla="*/ 1481 w 4098"/>
                <a:gd name="T63" fmla="*/ 63 h 1012"/>
                <a:gd name="T64" fmla="*/ 1788 w 4098"/>
                <a:gd name="T65" fmla="*/ 86 h 1012"/>
                <a:gd name="T66" fmla="*/ 2047 w 4098"/>
                <a:gd name="T67" fmla="*/ 308 h 1012"/>
                <a:gd name="T68" fmla="*/ 2302 w 4098"/>
                <a:gd name="T69" fmla="*/ 86 h 1012"/>
                <a:gd name="T70" fmla="*/ 2617 w 4098"/>
                <a:gd name="T71" fmla="*/ 63 h 1012"/>
                <a:gd name="T72" fmla="*/ 2823 w 4098"/>
                <a:gd name="T73" fmla="*/ 2 h 1012"/>
                <a:gd name="T74" fmla="*/ 3014 w 4098"/>
                <a:gd name="T75" fmla="*/ 11 h 1012"/>
                <a:gd name="T76" fmla="*/ 3380 w 4098"/>
                <a:gd name="T77" fmla="*/ 11 h 1012"/>
                <a:gd name="T78" fmla="*/ 3571 w 4098"/>
                <a:gd name="T79" fmla="*/ 2 h 1012"/>
                <a:gd name="T80" fmla="*/ 3794 w 4098"/>
                <a:gd name="T81" fmla="*/ 72 h 1012"/>
                <a:gd name="T82" fmla="*/ 3970 w 4098"/>
                <a:gd name="T83" fmla="*/ 232 h 1012"/>
                <a:gd name="T84" fmla="*/ 4063 w 4098"/>
                <a:gd name="T85" fmla="*/ 454 h 1012"/>
                <a:gd name="T86" fmla="*/ 4089 w 4098"/>
                <a:gd name="T87" fmla="*/ 686 h 1012"/>
                <a:gd name="T88" fmla="*/ 4035 w 4098"/>
                <a:gd name="T89" fmla="*/ 729 h 1012"/>
                <a:gd name="T90" fmla="*/ 3231 w 4098"/>
                <a:gd name="T91" fmla="*/ 934 h 1012"/>
                <a:gd name="T92" fmla="*/ 3199 w 4098"/>
                <a:gd name="T93" fmla="*/ 995 h 1012"/>
                <a:gd name="T94" fmla="*/ 946 w 4098"/>
                <a:gd name="T95" fmla="*/ 1012 h 1012"/>
                <a:gd name="T96" fmla="*/ 883 w 4098"/>
                <a:gd name="T97" fmla="*/ 982 h 1012"/>
                <a:gd name="T98" fmla="*/ 866 w 4098"/>
                <a:gd name="T99" fmla="*/ 917 h 1012"/>
                <a:gd name="T100" fmla="*/ 47 w 4098"/>
                <a:gd name="T101" fmla="*/ 723 h 1012"/>
                <a:gd name="T102" fmla="*/ 2 w 4098"/>
                <a:gd name="T103" fmla="*/ 670 h 1012"/>
                <a:gd name="T104" fmla="*/ 48 w 4098"/>
                <a:gd name="T105" fmla="*/ 393 h 1012"/>
                <a:gd name="T106" fmla="*/ 165 w 4098"/>
                <a:gd name="T107" fmla="*/ 185 h 1012"/>
                <a:gd name="T108" fmla="*/ 359 w 4098"/>
                <a:gd name="T109" fmla="*/ 46 h 1012"/>
                <a:gd name="T110" fmla="*/ 577 w 4098"/>
                <a:gd name="T111" fmla="*/ 0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98" h="1012">
                  <a:moveTo>
                    <a:pt x="1469" y="268"/>
                  </a:moveTo>
                  <a:lnTo>
                    <a:pt x="1411" y="288"/>
                  </a:lnTo>
                  <a:lnTo>
                    <a:pt x="1354" y="314"/>
                  </a:lnTo>
                  <a:lnTo>
                    <a:pt x="1301" y="346"/>
                  </a:lnTo>
                  <a:lnTo>
                    <a:pt x="1252" y="384"/>
                  </a:lnTo>
                  <a:lnTo>
                    <a:pt x="1208" y="427"/>
                  </a:lnTo>
                  <a:lnTo>
                    <a:pt x="1169" y="474"/>
                  </a:lnTo>
                  <a:lnTo>
                    <a:pt x="1135" y="526"/>
                  </a:lnTo>
                  <a:lnTo>
                    <a:pt x="1108" y="582"/>
                  </a:lnTo>
                  <a:lnTo>
                    <a:pt x="1085" y="640"/>
                  </a:lnTo>
                  <a:lnTo>
                    <a:pt x="1070" y="702"/>
                  </a:lnTo>
                  <a:lnTo>
                    <a:pt x="1044" y="850"/>
                  </a:lnTo>
                  <a:lnTo>
                    <a:pt x="3051" y="850"/>
                  </a:lnTo>
                  <a:lnTo>
                    <a:pt x="3025" y="702"/>
                  </a:lnTo>
                  <a:lnTo>
                    <a:pt x="3010" y="640"/>
                  </a:lnTo>
                  <a:lnTo>
                    <a:pt x="2988" y="582"/>
                  </a:lnTo>
                  <a:lnTo>
                    <a:pt x="2960" y="526"/>
                  </a:lnTo>
                  <a:lnTo>
                    <a:pt x="2926" y="474"/>
                  </a:lnTo>
                  <a:lnTo>
                    <a:pt x="2887" y="427"/>
                  </a:lnTo>
                  <a:lnTo>
                    <a:pt x="2843" y="384"/>
                  </a:lnTo>
                  <a:lnTo>
                    <a:pt x="2794" y="346"/>
                  </a:lnTo>
                  <a:lnTo>
                    <a:pt x="2742" y="314"/>
                  </a:lnTo>
                  <a:lnTo>
                    <a:pt x="2685" y="288"/>
                  </a:lnTo>
                  <a:lnTo>
                    <a:pt x="2625" y="268"/>
                  </a:lnTo>
                  <a:lnTo>
                    <a:pt x="2105" y="788"/>
                  </a:lnTo>
                  <a:lnTo>
                    <a:pt x="2087" y="801"/>
                  </a:lnTo>
                  <a:lnTo>
                    <a:pt x="2069" y="809"/>
                  </a:lnTo>
                  <a:lnTo>
                    <a:pt x="2048" y="811"/>
                  </a:lnTo>
                  <a:lnTo>
                    <a:pt x="2027" y="809"/>
                  </a:lnTo>
                  <a:lnTo>
                    <a:pt x="2007" y="801"/>
                  </a:lnTo>
                  <a:lnTo>
                    <a:pt x="1989" y="788"/>
                  </a:lnTo>
                  <a:lnTo>
                    <a:pt x="1469" y="268"/>
                  </a:lnTo>
                  <a:close/>
                  <a:moveTo>
                    <a:pt x="1681" y="249"/>
                  </a:moveTo>
                  <a:lnTo>
                    <a:pt x="2048" y="615"/>
                  </a:lnTo>
                  <a:lnTo>
                    <a:pt x="2414" y="249"/>
                  </a:lnTo>
                  <a:lnTo>
                    <a:pt x="2336" y="249"/>
                  </a:lnTo>
                  <a:lnTo>
                    <a:pt x="2105" y="480"/>
                  </a:lnTo>
                  <a:lnTo>
                    <a:pt x="2089" y="494"/>
                  </a:lnTo>
                  <a:lnTo>
                    <a:pt x="2069" y="501"/>
                  </a:lnTo>
                  <a:lnTo>
                    <a:pt x="2048" y="504"/>
                  </a:lnTo>
                  <a:lnTo>
                    <a:pt x="2028" y="501"/>
                  </a:lnTo>
                  <a:lnTo>
                    <a:pt x="2008" y="494"/>
                  </a:lnTo>
                  <a:lnTo>
                    <a:pt x="1991" y="481"/>
                  </a:lnTo>
                  <a:lnTo>
                    <a:pt x="1755" y="249"/>
                  </a:lnTo>
                  <a:lnTo>
                    <a:pt x="1681" y="249"/>
                  </a:lnTo>
                  <a:close/>
                  <a:moveTo>
                    <a:pt x="2874" y="164"/>
                  </a:moveTo>
                  <a:lnTo>
                    <a:pt x="2844" y="165"/>
                  </a:lnTo>
                  <a:lnTo>
                    <a:pt x="2814" y="167"/>
                  </a:lnTo>
                  <a:lnTo>
                    <a:pt x="2871" y="202"/>
                  </a:lnTo>
                  <a:lnTo>
                    <a:pt x="2926" y="242"/>
                  </a:lnTo>
                  <a:lnTo>
                    <a:pt x="2977" y="286"/>
                  </a:lnTo>
                  <a:lnTo>
                    <a:pt x="3023" y="335"/>
                  </a:lnTo>
                  <a:lnTo>
                    <a:pt x="3065" y="387"/>
                  </a:lnTo>
                  <a:lnTo>
                    <a:pt x="3101" y="444"/>
                  </a:lnTo>
                  <a:lnTo>
                    <a:pt x="3132" y="505"/>
                  </a:lnTo>
                  <a:lnTo>
                    <a:pt x="3158" y="568"/>
                  </a:lnTo>
                  <a:lnTo>
                    <a:pt x="3919" y="568"/>
                  </a:lnTo>
                  <a:lnTo>
                    <a:pt x="3903" y="482"/>
                  </a:lnTo>
                  <a:lnTo>
                    <a:pt x="3891" y="432"/>
                  </a:lnTo>
                  <a:lnTo>
                    <a:pt x="3871" y="383"/>
                  </a:lnTo>
                  <a:lnTo>
                    <a:pt x="3845" y="339"/>
                  </a:lnTo>
                  <a:lnTo>
                    <a:pt x="3814" y="298"/>
                  </a:lnTo>
                  <a:lnTo>
                    <a:pt x="3778" y="260"/>
                  </a:lnTo>
                  <a:lnTo>
                    <a:pt x="3737" y="229"/>
                  </a:lnTo>
                  <a:lnTo>
                    <a:pt x="3692" y="203"/>
                  </a:lnTo>
                  <a:lnTo>
                    <a:pt x="3643" y="184"/>
                  </a:lnTo>
                  <a:lnTo>
                    <a:pt x="3593" y="170"/>
                  </a:lnTo>
                  <a:lnTo>
                    <a:pt x="3557" y="165"/>
                  </a:lnTo>
                  <a:lnTo>
                    <a:pt x="3521" y="164"/>
                  </a:lnTo>
                  <a:lnTo>
                    <a:pt x="3455" y="164"/>
                  </a:lnTo>
                  <a:lnTo>
                    <a:pt x="3255" y="363"/>
                  </a:lnTo>
                  <a:lnTo>
                    <a:pt x="3237" y="376"/>
                  </a:lnTo>
                  <a:lnTo>
                    <a:pt x="3218" y="384"/>
                  </a:lnTo>
                  <a:lnTo>
                    <a:pt x="3196" y="387"/>
                  </a:lnTo>
                  <a:lnTo>
                    <a:pt x="3175" y="384"/>
                  </a:lnTo>
                  <a:lnTo>
                    <a:pt x="3157" y="376"/>
                  </a:lnTo>
                  <a:lnTo>
                    <a:pt x="3139" y="363"/>
                  </a:lnTo>
                  <a:lnTo>
                    <a:pt x="2938" y="164"/>
                  </a:lnTo>
                  <a:lnTo>
                    <a:pt x="2874" y="164"/>
                  </a:lnTo>
                  <a:close/>
                  <a:moveTo>
                    <a:pt x="577" y="164"/>
                  </a:moveTo>
                  <a:lnTo>
                    <a:pt x="541" y="165"/>
                  </a:lnTo>
                  <a:lnTo>
                    <a:pt x="505" y="170"/>
                  </a:lnTo>
                  <a:lnTo>
                    <a:pt x="455" y="184"/>
                  </a:lnTo>
                  <a:lnTo>
                    <a:pt x="406" y="203"/>
                  </a:lnTo>
                  <a:lnTo>
                    <a:pt x="361" y="229"/>
                  </a:lnTo>
                  <a:lnTo>
                    <a:pt x="320" y="260"/>
                  </a:lnTo>
                  <a:lnTo>
                    <a:pt x="284" y="298"/>
                  </a:lnTo>
                  <a:lnTo>
                    <a:pt x="253" y="339"/>
                  </a:lnTo>
                  <a:lnTo>
                    <a:pt x="227" y="383"/>
                  </a:lnTo>
                  <a:lnTo>
                    <a:pt x="207" y="432"/>
                  </a:lnTo>
                  <a:lnTo>
                    <a:pt x="195" y="482"/>
                  </a:lnTo>
                  <a:lnTo>
                    <a:pt x="179" y="568"/>
                  </a:lnTo>
                  <a:lnTo>
                    <a:pt x="938" y="568"/>
                  </a:lnTo>
                  <a:lnTo>
                    <a:pt x="962" y="505"/>
                  </a:lnTo>
                  <a:lnTo>
                    <a:pt x="995" y="444"/>
                  </a:lnTo>
                  <a:lnTo>
                    <a:pt x="1031" y="387"/>
                  </a:lnTo>
                  <a:lnTo>
                    <a:pt x="1073" y="335"/>
                  </a:lnTo>
                  <a:lnTo>
                    <a:pt x="1119" y="285"/>
                  </a:lnTo>
                  <a:lnTo>
                    <a:pt x="1170" y="242"/>
                  </a:lnTo>
                  <a:lnTo>
                    <a:pt x="1224" y="202"/>
                  </a:lnTo>
                  <a:lnTo>
                    <a:pt x="1283" y="167"/>
                  </a:lnTo>
                  <a:lnTo>
                    <a:pt x="1224" y="164"/>
                  </a:lnTo>
                  <a:lnTo>
                    <a:pt x="1160" y="164"/>
                  </a:lnTo>
                  <a:lnTo>
                    <a:pt x="959" y="363"/>
                  </a:lnTo>
                  <a:lnTo>
                    <a:pt x="941" y="377"/>
                  </a:lnTo>
                  <a:lnTo>
                    <a:pt x="921" y="384"/>
                  </a:lnTo>
                  <a:lnTo>
                    <a:pt x="902" y="387"/>
                  </a:lnTo>
                  <a:lnTo>
                    <a:pt x="880" y="384"/>
                  </a:lnTo>
                  <a:lnTo>
                    <a:pt x="861" y="377"/>
                  </a:lnTo>
                  <a:lnTo>
                    <a:pt x="843" y="363"/>
                  </a:lnTo>
                  <a:lnTo>
                    <a:pt x="643" y="164"/>
                  </a:lnTo>
                  <a:lnTo>
                    <a:pt x="577" y="164"/>
                  </a:lnTo>
                  <a:close/>
                  <a:moveTo>
                    <a:pt x="577" y="0"/>
                  </a:moveTo>
                  <a:lnTo>
                    <a:pt x="677" y="0"/>
                  </a:lnTo>
                  <a:lnTo>
                    <a:pt x="698" y="2"/>
                  </a:lnTo>
                  <a:lnTo>
                    <a:pt x="718" y="11"/>
                  </a:lnTo>
                  <a:lnTo>
                    <a:pt x="734" y="24"/>
                  </a:lnTo>
                  <a:lnTo>
                    <a:pt x="902" y="191"/>
                  </a:lnTo>
                  <a:lnTo>
                    <a:pt x="1068" y="24"/>
                  </a:lnTo>
                  <a:lnTo>
                    <a:pt x="1084" y="11"/>
                  </a:lnTo>
                  <a:lnTo>
                    <a:pt x="1104" y="2"/>
                  </a:lnTo>
                  <a:lnTo>
                    <a:pt x="1125" y="0"/>
                  </a:lnTo>
                  <a:lnTo>
                    <a:pt x="1224" y="0"/>
                  </a:lnTo>
                  <a:lnTo>
                    <a:pt x="1275" y="2"/>
                  </a:lnTo>
                  <a:lnTo>
                    <a:pt x="1328" y="10"/>
                  </a:lnTo>
                  <a:lnTo>
                    <a:pt x="1381" y="22"/>
                  </a:lnTo>
                  <a:lnTo>
                    <a:pt x="1432" y="41"/>
                  </a:lnTo>
                  <a:lnTo>
                    <a:pt x="1481" y="63"/>
                  </a:lnTo>
                  <a:lnTo>
                    <a:pt x="1529" y="92"/>
                  </a:lnTo>
                  <a:lnTo>
                    <a:pt x="1571" y="88"/>
                  </a:lnTo>
                  <a:lnTo>
                    <a:pt x="1613" y="86"/>
                  </a:lnTo>
                  <a:lnTo>
                    <a:pt x="1788" y="86"/>
                  </a:lnTo>
                  <a:lnTo>
                    <a:pt x="1809" y="89"/>
                  </a:lnTo>
                  <a:lnTo>
                    <a:pt x="1828" y="97"/>
                  </a:lnTo>
                  <a:lnTo>
                    <a:pt x="1845" y="109"/>
                  </a:lnTo>
                  <a:lnTo>
                    <a:pt x="2047" y="308"/>
                  </a:lnTo>
                  <a:lnTo>
                    <a:pt x="2244" y="110"/>
                  </a:lnTo>
                  <a:lnTo>
                    <a:pt x="2261" y="97"/>
                  </a:lnTo>
                  <a:lnTo>
                    <a:pt x="2281" y="89"/>
                  </a:lnTo>
                  <a:lnTo>
                    <a:pt x="2302" y="86"/>
                  </a:lnTo>
                  <a:lnTo>
                    <a:pt x="2482" y="86"/>
                  </a:lnTo>
                  <a:lnTo>
                    <a:pt x="2526" y="88"/>
                  </a:lnTo>
                  <a:lnTo>
                    <a:pt x="2569" y="92"/>
                  </a:lnTo>
                  <a:lnTo>
                    <a:pt x="2617" y="63"/>
                  </a:lnTo>
                  <a:lnTo>
                    <a:pt x="2666" y="41"/>
                  </a:lnTo>
                  <a:lnTo>
                    <a:pt x="2717" y="22"/>
                  </a:lnTo>
                  <a:lnTo>
                    <a:pt x="2770" y="10"/>
                  </a:lnTo>
                  <a:lnTo>
                    <a:pt x="2823" y="2"/>
                  </a:lnTo>
                  <a:lnTo>
                    <a:pt x="2874" y="0"/>
                  </a:lnTo>
                  <a:lnTo>
                    <a:pt x="2973" y="0"/>
                  </a:lnTo>
                  <a:lnTo>
                    <a:pt x="2994" y="2"/>
                  </a:lnTo>
                  <a:lnTo>
                    <a:pt x="3014" y="11"/>
                  </a:lnTo>
                  <a:lnTo>
                    <a:pt x="3030" y="24"/>
                  </a:lnTo>
                  <a:lnTo>
                    <a:pt x="3196" y="191"/>
                  </a:lnTo>
                  <a:lnTo>
                    <a:pt x="3364" y="24"/>
                  </a:lnTo>
                  <a:lnTo>
                    <a:pt x="3380" y="11"/>
                  </a:lnTo>
                  <a:lnTo>
                    <a:pt x="3400" y="2"/>
                  </a:lnTo>
                  <a:lnTo>
                    <a:pt x="3421" y="0"/>
                  </a:lnTo>
                  <a:lnTo>
                    <a:pt x="3521" y="0"/>
                  </a:lnTo>
                  <a:lnTo>
                    <a:pt x="3571" y="2"/>
                  </a:lnTo>
                  <a:lnTo>
                    <a:pt x="3622" y="10"/>
                  </a:lnTo>
                  <a:lnTo>
                    <a:pt x="3682" y="25"/>
                  </a:lnTo>
                  <a:lnTo>
                    <a:pt x="3739" y="46"/>
                  </a:lnTo>
                  <a:lnTo>
                    <a:pt x="3794" y="72"/>
                  </a:lnTo>
                  <a:lnTo>
                    <a:pt x="3843" y="105"/>
                  </a:lnTo>
                  <a:lnTo>
                    <a:pt x="3891" y="143"/>
                  </a:lnTo>
                  <a:lnTo>
                    <a:pt x="3933" y="185"/>
                  </a:lnTo>
                  <a:lnTo>
                    <a:pt x="3970" y="232"/>
                  </a:lnTo>
                  <a:lnTo>
                    <a:pt x="4002" y="283"/>
                  </a:lnTo>
                  <a:lnTo>
                    <a:pt x="4028" y="336"/>
                  </a:lnTo>
                  <a:lnTo>
                    <a:pt x="4050" y="393"/>
                  </a:lnTo>
                  <a:lnTo>
                    <a:pt x="4063" y="454"/>
                  </a:lnTo>
                  <a:lnTo>
                    <a:pt x="4097" y="635"/>
                  </a:lnTo>
                  <a:lnTo>
                    <a:pt x="4098" y="652"/>
                  </a:lnTo>
                  <a:lnTo>
                    <a:pt x="4096" y="670"/>
                  </a:lnTo>
                  <a:lnTo>
                    <a:pt x="4089" y="686"/>
                  </a:lnTo>
                  <a:lnTo>
                    <a:pt x="4079" y="702"/>
                  </a:lnTo>
                  <a:lnTo>
                    <a:pt x="4066" y="714"/>
                  </a:lnTo>
                  <a:lnTo>
                    <a:pt x="4051" y="723"/>
                  </a:lnTo>
                  <a:lnTo>
                    <a:pt x="4035" y="729"/>
                  </a:lnTo>
                  <a:lnTo>
                    <a:pt x="4016" y="730"/>
                  </a:lnTo>
                  <a:lnTo>
                    <a:pt x="3196" y="730"/>
                  </a:lnTo>
                  <a:lnTo>
                    <a:pt x="3230" y="917"/>
                  </a:lnTo>
                  <a:lnTo>
                    <a:pt x="3231" y="934"/>
                  </a:lnTo>
                  <a:lnTo>
                    <a:pt x="3227" y="951"/>
                  </a:lnTo>
                  <a:lnTo>
                    <a:pt x="3221" y="967"/>
                  </a:lnTo>
                  <a:lnTo>
                    <a:pt x="3211" y="982"/>
                  </a:lnTo>
                  <a:lnTo>
                    <a:pt x="3199" y="995"/>
                  </a:lnTo>
                  <a:lnTo>
                    <a:pt x="3184" y="1005"/>
                  </a:lnTo>
                  <a:lnTo>
                    <a:pt x="3167" y="1010"/>
                  </a:lnTo>
                  <a:lnTo>
                    <a:pt x="3149" y="1012"/>
                  </a:lnTo>
                  <a:lnTo>
                    <a:pt x="946" y="1012"/>
                  </a:lnTo>
                  <a:lnTo>
                    <a:pt x="929" y="1010"/>
                  </a:lnTo>
                  <a:lnTo>
                    <a:pt x="911" y="1005"/>
                  </a:lnTo>
                  <a:lnTo>
                    <a:pt x="897" y="995"/>
                  </a:lnTo>
                  <a:lnTo>
                    <a:pt x="883" y="982"/>
                  </a:lnTo>
                  <a:lnTo>
                    <a:pt x="874" y="967"/>
                  </a:lnTo>
                  <a:lnTo>
                    <a:pt x="867" y="951"/>
                  </a:lnTo>
                  <a:lnTo>
                    <a:pt x="864" y="934"/>
                  </a:lnTo>
                  <a:lnTo>
                    <a:pt x="866" y="917"/>
                  </a:lnTo>
                  <a:lnTo>
                    <a:pt x="899" y="730"/>
                  </a:lnTo>
                  <a:lnTo>
                    <a:pt x="82" y="730"/>
                  </a:lnTo>
                  <a:lnTo>
                    <a:pt x="63" y="729"/>
                  </a:lnTo>
                  <a:lnTo>
                    <a:pt x="47" y="723"/>
                  </a:lnTo>
                  <a:lnTo>
                    <a:pt x="32" y="714"/>
                  </a:lnTo>
                  <a:lnTo>
                    <a:pt x="19" y="702"/>
                  </a:lnTo>
                  <a:lnTo>
                    <a:pt x="9" y="686"/>
                  </a:lnTo>
                  <a:lnTo>
                    <a:pt x="2" y="670"/>
                  </a:lnTo>
                  <a:lnTo>
                    <a:pt x="0" y="652"/>
                  </a:lnTo>
                  <a:lnTo>
                    <a:pt x="1" y="635"/>
                  </a:lnTo>
                  <a:lnTo>
                    <a:pt x="35" y="454"/>
                  </a:lnTo>
                  <a:lnTo>
                    <a:pt x="48" y="393"/>
                  </a:lnTo>
                  <a:lnTo>
                    <a:pt x="70" y="336"/>
                  </a:lnTo>
                  <a:lnTo>
                    <a:pt x="96" y="283"/>
                  </a:lnTo>
                  <a:lnTo>
                    <a:pt x="128" y="232"/>
                  </a:lnTo>
                  <a:lnTo>
                    <a:pt x="165" y="185"/>
                  </a:lnTo>
                  <a:lnTo>
                    <a:pt x="207" y="143"/>
                  </a:lnTo>
                  <a:lnTo>
                    <a:pt x="255" y="105"/>
                  </a:lnTo>
                  <a:lnTo>
                    <a:pt x="304" y="72"/>
                  </a:lnTo>
                  <a:lnTo>
                    <a:pt x="359" y="46"/>
                  </a:lnTo>
                  <a:lnTo>
                    <a:pt x="416" y="25"/>
                  </a:lnTo>
                  <a:lnTo>
                    <a:pt x="476" y="10"/>
                  </a:lnTo>
                  <a:lnTo>
                    <a:pt x="527" y="2"/>
                  </a:lnTo>
                  <a:lnTo>
                    <a:pt x="5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 name="Freeform 509"/>
            <p:cNvSpPr>
              <a:spLocks noEditPoints="1"/>
            </p:cNvSpPr>
            <p:nvPr/>
          </p:nvSpPr>
          <p:spPr bwMode="auto">
            <a:xfrm>
              <a:off x="2296" y="1183"/>
              <a:ext cx="791" cy="1110"/>
            </a:xfrm>
            <a:custGeom>
              <a:avLst/>
              <a:gdLst>
                <a:gd name="T0" fmla="*/ 447 w 791"/>
                <a:gd name="T1" fmla="*/ 423 h 1110"/>
                <a:gd name="T2" fmla="*/ 378 w 791"/>
                <a:gd name="T3" fmla="*/ 461 h 1110"/>
                <a:gd name="T4" fmla="*/ 289 w 791"/>
                <a:gd name="T5" fmla="*/ 496 h 1110"/>
                <a:gd name="T6" fmla="*/ 177 w 791"/>
                <a:gd name="T7" fmla="*/ 519 h 1110"/>
                <a:gd name="T8" fmla="*/ 198 w 791"/>
                <a:gd name="T9" fmla="*/ 790 h 1110"/>
                <a:gd name="T10" fmla="*/ 224 w 791"/>
                <a:gd name="T11" fmla="*/ 852 h 1110"/>
                <a:gd name="T12" fmla="*/ 269 w 791"/>
                <a:gd name="T13" fmla="*/ 903 h 1110"/>
                <a:gd name="T14" fmla="*/ 330 w 791"/>
                <a:gd name="T15" fmla="*/ 935 h 1110"/>
                <a:gd name="T16" fmla="*/ 397 w 791"/>
                <a:gd name="T17" fmla="*/ 947 h 1110"/>
                <a:gd name="T18" fmla="*/ 462 w 791"/>
                <a:gd name="T19" fmla="*/ 935 h 1110"/>
                <a:gd name="T20" fmla="*/ 523 w 791"/>
                <a:gd name="T21" fmla="*/ 903 h 1110"/>
                <a:gd name="T22" fmla="*/ 568 w 791"/>
                <a:gd name="T23" fmla="*/ 852 h 1110"/>
                <a:gd name="T24" fmla="*/ 594 w 791"/>
                <a:gd name="T25" fmla="*/ 790 h 1110"/>
                <a:gd name="T26" fmla="*/ 619 w 791"/>
                <a:gd name="T27" fmla="*/ 464 h 1110"/>
                <a:gd name="T28" fmla="*/ 539 w 791"/>
                <a:gd name="T29" fmla="*/ 438 h 1110"/>
                <a:gd name="T30" fmla="*/ 492 w 791"/>
                <a:gd name="T31" fmla="*/ 414 h 1110"/>
                <a:gd name="T32" fmla="*/ 596 w 791"/>
                <a:gd name="T33" fmla="*/ 209 h 1110"/>
                <a:gd name="T34" fmla="*/ 579 w 791"/>
                <a:gd name="T35" fmla="*/ 276 h 1110"/>
                <a:gd name="T36" fmla="*/ 592 w 791"/>
                <a:gd name="T37" fmla="*/ 282 h 1110"/>
                <a:gd name="T38" fmla="*/ 613 w 791"/>
                <a:gd name="T39" fmla="*/ 291 h 1110"/>
                <a:gd name="T40" fmla="*/ 628 w 791"/>
                <a:gd name="T41" fmla="*/ 273 h 1110"/>
                <a:gd name="T42" fmla="*/ 611 w 791"/>
                <a:gd name="T43" fmla="*/ 229 h 1110"/>
                <a:gd name="T44" fmla="*/ 297 w 791"/>
                <a:gd name="T45" fmla="*/ 163 h 1110"/>
                <a:gd name="T46" fmla="*/ 244 w 791"/>
                <a:gd name="T47" fmla="*/ 173 h 1110"/>
                <a:gd name="T48" fmla="*/ 199 w 791"/>
                <a:gd name="T49" fmla="*/ 206 h 1110"/>
                <a:gd name="T50" fmla="*/ 171 w 791"/>
                <a:gd name="T51" fmla="*/ 251 h 1110"/>
                <a:gd name="T52" fmla="*/ 163 w 791"/>
                <a:gd name="T53" fmla="*/ 305 h 1110"/>
                <a:gd name="T54" fmla="*/ 215 w 791"/>
                <a:gd name="T55" fmla="*/ 346 h 1110"/>
                <a:gd name="T56" fmla="*/ 293 w 791"/>
                <a:gd name="T57" fmla="*/ 320 h 1110"/>
                <a:gd name="T58" fmla="*/ 351 w 791"/>
                <a:gd name="T59" fmla="*/ 290 h 1110"/>
                <a:gd name="T60" fmla="*/ 388 w 791"/>
                <a:gd name="T61" fmla="*/ 263 h 1110"/>
                <a:gd name="T62" fmla="*/ 408 w 791"/>
                <a:gd name="T63" fmla="*/ 242 h 1110"/>
                <a:gd name="T64" fmla="*/ 440 w 791"/>
                <a:gd name="T65" fmla="*/ 163 h 1110"/>
                <a:gd name="T66" fmla="*/ 297 w 791"/>
                <a:gd name="T67" fmla="*/ 0 h 1110"/>
                <a:gd name="T68" fmla="*/ 536 w 791"/>
                <a:gd name="T69" fmla="*/ 2 h 1110"/>
                <a:gd name="T70" fmla="*/ 614 w 791"/>
                <a:gd name="T71" fmla="*/ 25 h 1110"/>
                <a:gd name="T72" fmla="*/ 682 w 791"/>
                <a:gd name="T73" fmla="*/ 65 h 1110"/>
                <a:gd name="T74" fmla="*/ 738 w 791"/>
                <a:gd name="T75" fmla="*/ 125 h 1110"/>
                <a:gd name="T76" fmla="*/ 775 w 791"/>
                <a:gd name="T77" fmla="*/ 197 h 1110"/>
                <a:gd name="T78" fmla="*/ 791 w 791"/>
                <a:gd name="T79" fmla="*/ 275 h 1110"/>
                <a:gd name="T80" fmla="*/ 786 w 791"/>
                <a:gd name="T81" fmla="*/ 407 h 1110"/>
                <a:gd name="T82" fmla="*/ 757 w 791"/>
                <a:gd name="T83" fmla="*/ 813 h 1110"/>
                <a:gd name="T84" fmla="*/ 728 w 791"/>
                <a:gd name="T85" fmla="*/ 900 h 1110"/>
                <a:gd name="T86" fmla="*/ 680 w 791"/>
                <a:gd name="T87" fmla="*/ 976 h 1110"/>
                <a:gd name="T88" fmla="*/ 613 w 791"/>
                <a:gd name="T89" fmla="*/ 1039 h 1110"/>
                <a:gd name="T90" fmla="*/ 531 w 791"/>
                <a:gd name="T91" fmla="*/ 1084 h 1110"/>
                <a:gd name="T92" fmla="*/ 441 w 791"/>
                <a:gd name="T93" fmla="*/ 1107 h 1110"/>
                <a:gd name="T94" fmla="*/ 351 w 791"/>
                <a:gd name="T95" fmla="*/ 1107 h 1110"/>
                <a:gd name="T96" fmla="*/ 261 w 791"/>
                <a:gd name="T97" fmla="*/ 1084 h 1110"/>
                <a:gd name="T98" fmla="*/ 179 w 791"/>
                <a:gd name="T99" fmla="*/ 1039 h 1110"/>
                <a:gd name="T100" fmla="*/ 112 w 791"/>
                <a:gd name="T101" fmla="*/ 976 h 1110"/>
                <a:gd name="T102" fmla="*/ 64 w 791"/>
                <a:gd name="T103" fmla="*/ 900 h 1110"/>
                <a:gd name="T104" fmla="*/ 35 w 791"/>
                <a:gd name="T105" fmla="*/ 813 h 1110"/>
                <a:gd name="T106" fmla="*/ 9 w 791"/>
                <a:gd name="T107" fmla="*/ 451 h 1110"/>
                <a:gd name="T108" fmla="*/ 0 w 791"/>
                <a:gd name="T109" fmla="*/ 275 h 1110"/>
                <a:gd name="T110" fmla="*/ 17 w 791"/>
                <a:gd name="T111" fmla="*/ 197 h 1110"/>
                <a:gd name="T112" fmla="*/ 54 w 791"/>
                <a:gd name="T113" fmla="*/ 125 h 1110"/>
                <a:gd name="T114" fmla="*/ 110 w 791"/>
                <a:gd name="T115" fmla="*/ 65 h 1110"/>
                <a:gd name="T116" fmla="*/ 179 w 791"/>
                <a:gd name="T117" fmla="*/ 25 h 1110"/>
                <a:gd name="T118" fmla="*/ 256 w 791"/>
                <a:gd name="T119" fmla="*/ 2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1" h="1110">
                  <a:moveTo>
                    <a:pt x="475" y="403"/>
                  </a:moveTo>
                  <a:lnTo>
                    <a:pt x="447" y="423"/>
                  </a:lnTo>
                  <a:lnTo>
                    <a:pt x="415" y="442"/>
                  </a:lnTo>
                  <a:lnTo>
                    <a:pt x="378" y="461"/>
                  </a:lnTo>
                  <a:lnTo>
                    <a:pt x="336" y="480"/>
                  </a:lnTo>
                  <a:lnTo>
                    <a:pt x="289" y="496"/>
                  </a:lnTo>
                  <a:lnTo>
                    <a:pt x="236" y="508"/>
                  </a:lnTo>
                  <a:lnTo>
                    <a:pt x="177" y="519"/>
                  </a:lnTo>
                  <a:lnTo>
                    <a:pt x="193" y="756"/>
                  </a:lnTo>
                  <a:lnTo>
                    <a:pt x="198" y="790"/>
                  </a:lnTo>
                  <a:lnTo>
                    <a:pt x="208" y="822"/>
                  </a:lnTo>
                  <a:lnTo>
                    <a:pt x="224" y="852"/>
                  </a:lnTo>
                  <a:lnTo>
                    <a:pt x="244" y="879"/>
                  </a:lnTo>
                  <a:lnTo>
                    <a:pt x="269" y="903"/>
                  </a:lnTo>
                  <a:lnTo>
                    <a:pt x="297" y="921"/>
                  </a:lnTo>
                  <a:lnTo>
                    <a:pt x="330" y="935"/>
                  </a:lnTo>
                  <a:lnTo>
                    <a:pt x="362" y="944"/>
                  </a:lnTo>
                  <a:lnTo>
                    <a:pt x="397" y="947"/>
                  </a:lnTo>
                  <a:lnTo>
                    <a:pt x="430" y="944"/>
                  </a:lnTo>
                  <a:lnTo>
                    <a:pt x="462" y="935"/>
                  </a:lnTo>
                  <a:lnTo>
                    <a:pt x="495" y="921"/>
                  </a:lnTo>
                  <a:lnTo>
                    <a:pt x="523" y="903"/>
                  </a:lnTo>
                  <a:lnTo>
                    <a:pt x="548" y="879"/>
                  </a:lnTo>
                  <a:lnTo>
                    <a:pt x="568" y="852"/>
                  </a:lnTo>
                  <a:lnTo>
                    <a:pt x="584" y="822"/>
                  </a:lnTo>
                  <a:lnTo>
                    <a:pt x="594" y="790"/>
                  </a:lnTo>
                  <a:lnTo>
                    <a:pt x="600" y="756"/>
                  </a:lnTo>
                  <a:lnTo>
                    <a:pt x="619" y="464"/>
                  </a:lnTo>
                  <a:lnTo>
                    <a:pt x="575" y="451"/>
                  </a:lnTo>
                  <a:lnTo>
                    <a:pt x="539" y="438"/>
                  </a:lnTo>
                  <a:lnTo>
                    <a:pt x="511" y="425"/>
                  </a:lnTo>
                  <a:lnTo>
                    <a:pt x="492" y="414"/>
                  </a:lnTo>
                  <a:lnTo>
                    <a:pt x="475" y="403"/>
                  </a:lnTo>
                  <a:close/>
                  <a:moveTo>
                    <a:pt x="596" y="209"/>
                  </a:moveTo>
                  <a:lnTo>
                    <a:pt x="573" y="273"/>
                  </a:lnTo>
                  <a:lnTo>
                    <a:pt x="579" y="276"/>
                  </a:lnTo>
                  <a:lnTo>
                    <a:pt x="585" y="280"/>
                  </a:lnTo>
                  <a:lnTo>
                    <a:pt x="592" y="282"/>
                  </a:lnTo>
                  <a:lnTo>
                    <a:pt x="600" y="286"/>
                  </a:lnTo>
                  <a:lnTo>
                    <a:pt x="613" y="291"/>
                  </a:lnTo>
                  <a:lnTo>
                    <a:pt x="629" y="297"/>
                  </a:lnTo>
                  <a:lnTo>
                    <a:pt x="628" y="273"/>
                  </a:lnTo>
                  <a:lnTo>
                    <a:pt x="621" y="250"/>
                  </a:lnTo>
                  <a:lnTo>
                    <a:pt x="611" y="229"/>
                  </a:lnTo>
                  <a:lnTo>
                    <a:pt x="596" y="209"/>
                  </a:lnTo>
                  <a:close/>
                  <a:moveTo>
                    <a:pt x="297" y="163"/>
                  </a:moveTo>
                  <a:lnTo>
                    <a:pt x="270" y="166"/>
                  </a:lnTo>
                  <a:lnTo>
                    <a:pt x="244" y="173"/>
                  </a:lnTo>
                  <a:lnTo>
                    <a:pt x="220" y="187"/>
                  </a:lnTo>
                  <a:lnTo>
                    <a:pt x="199" y="206"/>
                  </a:lnTo>
                  <a:lnTo>
                    <a:pt x="182" y="227"/>
                  </a:lnTo>
                  <a:lnTo>
                    <a:pt x="171" y="251"/>
                  </a:lnTo>
                  <a:lnTo>
                    <a:pt x="164" y="278"/>
                  </a:lnTo>
                  <a:lnTo>
                    <a:pt x="163" y="305"/>
                  </a:lnTo>
                  <a:lnTo>
                    <a:pt x="167" y="356"/>
                  </a:lnTo>
                  <a:lnTo>
                    <a:pt x="215" y="346"/>
                  </a:lnTo>
                  <a:lnTo>
                    <a:pt x="257" y="335"/>
                  </a:lnTo>
                  <a:lnTo>
                    <a:pt x="293" y="320"/>
                  </a:lnTo>
                  <a:lnTo>
                    <a:pt x="325" y="305"/>
                  </a:lnTo>
                  <a:lnTo>
                    <a:pt x="351" y="290"/>
                  </a:lnTo>
                  <a:lnTo>
                    <a:pt x="372" y="276"/>
                  </a:lnTo>
                  <a:lnTo>
                    <a:pt x="388" y="263"/>
                  </a:lnTo>
                  <a:lnTo>
                    <a:pt x="400" y="250"/>
                  </a:lnTo>
                  <a:lnTo>
                    <a:pt x="408" y="242"/>
                  </a:lnTo>
                  <a:lnTo>
                    <a:pt x="413" y="235"/>
                  </a:lnTo>
                  <a:lnTo>
                    <a:pt x="440" y="163"/>
                  </a:lnTo>
                  <a:lnTo>
                    <a:pt x="297" y="163"/>
                  </a:lnTo>
                  <a:close/>
                  <a:moveTo>
                    <a:pt x="297" y="0"/>
                  </a:moveTo>
                  <a:lnTo>
                    <a:pt x="496" y="0"/>
                  </a:lnTo>
                  <a:lnTo>
                    <a:pt x="536" y="2"/>
                  </a:lnTo>
                  <a:lnTo>
                    <a:pt x="575" y="11"/>
                  </a:lnTo>
                  <a:lnTo>
                    <a:pt x="614" y="25"/>
                  </a:lnTo>
                  <a:lnTo>
                    <a:pt x="650" y="43"/>
                  </a:lnTo>
                  <a:lnTo>
                    <a:pt x="682" y="65"/>
                  </a:lnTo>
                  <a:lnTo>
                    <a:pt x="712" y="94"/>
                  </a:lnTo>
                  <a:lnTo>
                    <a:pt x="738" y="125"/>
                  </a:lnTo>
                  <a:lnTo>
                    <a:pt x="759" y="160"/>
                  </a:lnTo>
                  <a:lnTo>
                    <a:pt x="775" y="197"/>
                  </a:lnTo>
                  <a:lnTo>
                    <a:pt x="786" y="235"/>
                  </a:lnTo>
                  <a:lnTo>
                    <a:pt x="791" y="275"/>
                  </a:lnTo>
                  <a:lnTo>
                    <a:pt x="791" y="316"/>
                  </a:lnTo>
                  <a:lnTo>
                    <a:pt x="786" y="407"/>
                  </a:lnTo>
                  <a:lnTo>
                    <a:pt x="763" y="766"/>
                  </a:lnTo>
                  <a:lnTo>
                    <a:pt x="757" y="813"/>
                  </a:lnTo>
                  <a:lnTo>
                    <a:pt x="746" y="858"/>
                  </a:lnTo>
                  <a:lnTo>
                    <a:pt x="728" y="900"/>
                  </a:lnTo>
                  <a:lnTo>
                    <a:pt x="706" y="940"/>
                  </a:lnTo>
                  <a:lnTo>
                    <a:pt x="680" y="976"/>
                  </a:lnTo>
                  <a:lnTo>
                    <a:pt x="649" y="1009"/>
                  </a:lnTo>
                  <a:lnTo>
                    <a:pt x="613" y="1039"/>
                  </a:lnTo>
                  <a:lnTo>
                    <a:pt x="573" y="1064"/>
                  </a:lnTo>
                  <a:lnTo>
                    <a:pt x="531" y="1084"/>
                  </a:lnTo>
                  <a:lnTo>
                    <a:pt x="486" y="1099"/>
                  </a:lnTo>
                  <a:lnTo>
                    <a:pt x="441" y="1107"/>
                  </a:lnTo>
                  <a:lnTo>
                    <a:pt x="397" y="1110"/>
                  </a:lnTo>
                  <a:lnTo>
                    <a:pt x="351" y="1107"/>
                  </a:lnTo>
                  <a:lnTo>
                    <a:pt x="306" y="1099"/>
                  </a:lnTo>
                  <a:lnTo>
                    <a:pt x="261" y="1084"/>
                  </a:lnTo>
                  <a:lnTo>
                    <a:pt x="219" y="1064"/>
                  </a:lnTo>
                  <a:lnTo>
                    <a:pt x="179" y="1039"/>
                  </a:lnTo>
                  <a:lnTo>
                    <a:pt x="144" y="1009"/>
                  </a:lnTo>
                  <a:lnTo>
                    <a:pt x="112" y="976"/>
                  </a:lnTo>
                  <a:lnTo>
                    <a:pt x="86" y="940"/>
                  </a:lnTo>
                  <a:lnTo>
                    <a:pt x="64" y="900"/>
                  </a:lnTo>
                  <a:lnTo>
                    <a:pt x="48" y="858"/>
                  </a:lnTo>
                  <a:lnTo>
                    <a:pt x="35" y="813"/>
                  </a:lnTo>
                  <a:lnTo>
                    <a:pt x="29" y="766"/>
                  </a:lnTo>
                  <a:lnTo>
                    <a:pt x="9" y="451"/>
                  </a:lnTo>
                  <a:lnTo>
                    <a:pt x="0" y="316"/>
                  </a:lnTo>
                  <a:lnTo>
                    <a:pt x="0" y="275"/>
                  </a:lnTo>
                  <a:lnTo>
                    <a:pt x="7" y="235"/>
                  </a:lnTo>
                  <a:lnTo>
                    <a:pt x="17" y="197"/>
                  </a:lnTo>
                  <a:lnTo>
                    <a:pt x="33" y="160"/>
                  </a:lnTo>
                  <a:lnTo>
                    <a:pt x="54" y="125"/>
                  </a:lnTo>
                  <a:lnTo>
                    <a:pt x="80" y="94"/>
                  </a:lnTo>
                  <a:lnTo>
                    <a:pt x="110" y="65"/>
                  </a:lnTo>
                  <a:lnTo>
                    <a:pt x="143" y="43"/>
                  </a:lnTo>
                  <a:lnTo>
                    <a:pt x="179" y="25"/>
                  </a:lnTo>
                  <a:lnTo>
                    <a:pt x="216" y="11"/>
                  </a:lnTo>
                  <a:lnTo>
                    <a:pt x="256" y="2"/>
                  </a:lnTo>
                  <a:lnTo>
                    <a:pt x="2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2" name="Freeform 510"/>
            <p:cNvSpPr>
              <a:spLocks noEditPoints="1"/>
            </p:cNvSpPr>
            <p:nvPr/>
          </p:nvSpPr>
          <p:spPr bwMode="auto">
            <a:xfrm>
              <a:off x="3335" y="963"/>
              <a:ext cx="1008" cy="1436"/>
            </a:xfrm>
            <a:custGeom>
              <a:avLst/>
              <a:gdLst>
                <a:gd name="T0" fmla="*/ 555 w 1008"/>
                <a:gd name="T1" fmla="*/ 519 h 1436"/>
                <a:gd name="T2" fmla="*/ 447 w 1008"/>
                <a:gd name="T3" fmla="*/ 577 h 1436"/>
                <a:gd name="T4" fmla="*/ 300 w 1008"/>
                <a:gd name="T5" fmla="*/ 625 h 1436"/>
                <a:gd name="T6" fmla="*/ 202 w 1008"/>
                <a:gd name="T7" fmla="*/ 991 h 1436"/>
                <a:gd name="T8" fmla="*/ 238 w 1008"/>
                <a:gd name="T9" fmla="*/ 1115 h 1436"/>
                <a:gd name="T10" fmla="*/ 321 w 1008"/>
                <a:gd name="T11" fmla="*/ 1212 h 1436"/>
                <a:gd name="T12" fmla="*/ 439 w 1008"/>
                <a:gd name="T13" fmla="*/ 1266 h 1436"/>
                <a:gd name="T14" fmla="*/ 567 w 1008"/>
                <a:gd name="T15" fmla="*/ 1266 h 1436"/>
                <a:gd name="T16" fmla="*/ 686 w 1008"/>
                <a:gd name="T17" fmla="*/ 1212 h 1436"/>
                <a:gd name="T18" fmla="*/ 770 w 1008"/>
                <a:gd name="T19" fmla="*/ 1115 h 1436"/>
                <a:gd name="T20" fmla="*/ 806 w 1008"/>
                <a:gd name="T21" fmla="*/ 991 h 1436"/>
                <a:gd name="T22" fmla="*/ 737 w 1008"/>
                <a:gd name="T23" fmla="*/ 547 h 1436"/>
                <a:gd name="T24" fmla="*/ 637 w 1008"/>
                <a:gd name="T25" fmla="*/ 500 h 1436"/>
                <a:gd name="T26" fmla="*/ 707 w 1008"/>
                <a:gd name="T27" fmla="*/ 349 h 1436"/>
                <a:gd name="T28" fmla="*/ 746 w 1008"/>
                <a:gd name="T29" fmla="*/ 375 h 1436"/>
                <a:gd name="T30" fmla="*/ 788 w 1008"/>
                <a:gd name="T31" fmla="*/ 392 h 1436"/>
                <a:gd name="T32" fmla="*/ 845 w 1008"/>
                <a:gd name="T33" fmla="*/ 385 h 1436"/>
                <a:gd name="T34" fmla="*/ 827 w 1008"/>
                <a:gd name="T35" fmla="*/ 285 h 1436"/>
                <a:gd name="T36" fmla="*/ 762 w 1008"/>
                <a:gd name="T37" fmla="*/ 205 h 1436"/>
                <a:gd name="T38" fmla="*/ 303 w 1008"/>
                <a:gd name="T39" fmla="*/ 175 h 1436"/>
                <a:gd name="T40" fmla="*/ 218 w 1008"/>
                <a:gd name="T41" fmla="*/ 230 h 1436"/>
                <a:gd name="T42" fmla="*/ 168 w 1008"/>
                <a:gd name="T43" fmla="*/ 318 h 1436"/>
                <a:gd name="T44" fmla="*/ 168 w 1008"/>
                <a:gd name="T45" fmla="*/ 484 h 1436"/>
                <a:gd name="T46" fmla="*/ 331 w 1008"/>
                <a:gd name="T47" fmla="*/ 447 h 1436"/>
                <a:gd name="T48" fmla="*/ 443 w 1008"/>
                <a:gd name="T49" fmla="*/ 397 h 1436"/>
                <a:gd name="T50" fmla="*/ 512 w 1008"/>
                <a:gd name="T51" fmla="*/ 345 h 1436"/>
                <a:gd name="T52" fmla="*/ 547 w 1008"/>
                <a:gd name="T53" fmla="*/ 308 h 1436"/>
                <a:gd name="T54" fmla="*/ 370 w 1008"/>
                <a:gd name="T55" fmla="*/ 164 h 1436"/>
                <a:gd name="T56" fmla="*/ 680 w 1008"/>
                <a:gd name="T57" fmla="*/ 3 h 1436"/>
                <a:gd name="T58" fmla="*/ 804 w 1008"/>
                <a:gd name="T59" fmla="*/ 41 h 1436"/>
                <a:gd name="T60" fmla="*/ 909 w 1008"/>
                <a:gd name="T61" fmla="*/ 118 h 1436"/>
                <a:gd name="T62" fmla="*/ 979 w 1008"/>
                <a:gd name="T63" fmla="*/ 227 h 1436"/>
                <a:gd name="T64" fmla="*/ 1008 w 1008"/>
                <a:gd name="T65" fmla="*/ 352 h 1436"/>
                <a:gd name="T66" fmla="*/ 1000 w 1008"/>
                <a:gd name="T67" fmla="*/ 517 h 1436"/>
                <a:gd name="T68" fmla="*/ 950 w 1008"/>
                <a:gd name="T69" fmla="*/ 1104 h 1436"/>
                <a:gd name="T70" fmla="*/ 883 w 1008"/>
                <a:gd name="T71" fmla="*/ 1242 h 1436"/>
                <a:gd name="T72" fmla="*/ 773 w 1008"/>
                <a:gd name="T73" fmla="*/ 1351 h 1436"/>
                <a:gd name="T74" fmla="*/ 618 w 1008"/>
                <a:gd name="T75" fmla="*/ 1421 h 1436"/>
                <a:gd name="T76" fmla="*/ 445 w 1008"/>
                <a:gd name="T77" fmla="*/ 1433 h 1436"/>
                <a:gd name="T78" fmla="*/ 279 w 1008"/>
                <a:gd name="T79" fmla="*/ 1379 h 1436"/>
                <a:gd name="T80" fmla="*/ 157 w 1008"/>
                <a:gd name="T81" fmla="*/ 1283 h 1436"/>
                <a:gd name="T82" fmla="*/ 75 w 1008"/>
                <a:gd name="T83" fmla="*/ 1154 h 1436"/>
                <a:gd name="T84" fmla="*/ 39 w 1008"/>
                <a:gd name="T85" fmla="*/ 1001 h 1436"/>
                <a:gd name="T86" fmla="*/ 0 w 1008"/>
                <a:gd name="T87" fmla="*/ 352 h 1436"/>
                <a:gd name="T88" fmla="*/ 28 w 1008"/>
                <a:gd name="T89" fmla="*/ 227 h 1436"/>
                <a:gd name="T90" fmla="*/ 99 w 1008"/>
                <a:gd name="T91" fmla="*/ 118 h 1436"/>
                <a:gd name="T92" fmla="*/ 203 w 1008"/>
                <a:gd name="T93" fmla="*/ 41 h 1436"/>
                <a:gd name="T94" fmla="*/ 326 w 1008"/>
                <a:gd name="T95" fmla="*/ 3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8" h="1436">
                  <a:moveTo>
                    <a:pt x="607" y="478"/>
                  </a:moveTo>
                  <a:lnTo>
                    <a:pt x="582" y="498"/>
                  </a:lnTo>
                  <a:lnTo>
                    <a:pt x="555" y="519"/>
                  </a:lnTo>
                  <a:lnTo>
                    <a:pt x="522" y="538"/>
                  </a:lnTo>
                  <a:lnTo>
                    <a:pt x="486" y="558"/>
                  </a:lnTo>
                  <a:lnTo>
                    <a:pt x="447" y="577"/>
                  </a:lnTo>
                  <a:lnTo>
                    <a:pt x="402" y="594"/>
                  </a:lnTo>
                  <a:lnTo>
                    <a:pt x="353" y="610"/>
                  </a:lnTo>
                  <a:lnTo>
                    <a:pt x="300" y="625"/>
                  </a:lnTo>
                  <a:lnTo>
                    <a:pt x="242" y="636"/>
                  </a:lnTo>
                  <a:lnTo>
                    <a:pt x="180" y="646"/>
                  </a:lnTo>
                  <a:lnTo>
                    <a:pt x="202" y="991"/>
                  </a:lnTo>
                  <a:lnTo>
                    <a:pt x="208" y="1035"/>
                  </a:lnTo>
                  <a:lnTo>
                    <a:pt x="219" y="1075"/>
                  </a:lnTo>
                  <a:lnTo>
                    <a:pt x="238" y="1115"/>
                  </a:lnTo>
                  <a:lnTo>
                    <a:pt x="260" y="1151"/>
                  </a:lnTo>
                  <a:lnTo>
                    <a:pt x="289" y="1183"/>
                  </a:lnTo>
                  <a:lnTo>
                    <a:pt x="321" y="1212"/>
                  </a:lnTo>
                  <a:lnTo>
                    <a:pt x="358" y="1235"/>
                  </a:lnTo>
                  <a:lnTo>
                    <a:pt x="398" y="1254"/>
                  </a:lnTo>
                  <a:lnTo>
                    <a:pt x="439" y="1266"/>
                  </a:lnTo>
                  <a:lnTo>
                    <a:pt x="483" y="1273"/>
                  </a:lnTo>
                  <a:lnTo>
                    <a:pt x="525" y="1273"/>
                  </a:lnTo>
                  <a:lnTo>
                    <a:pt x="567" y="1266"/>
                  </a:lnTo>
                  <a:lnTo>
                    <a:pt x="609" y="1254"/>
                  </a:lnTo>
                  <a:lnTo>
                    <a:pt x="649" y="1235"/>
                  </a:lnTo>
                  <a:lnTo>
                    <a:pt x="686" y="1212"/>
                  </a:lnTo>
                  <a:lnTo>
                    <a:pt x="719" y="1183"/>
                  </a:lnTo>
                  <a:lnTo>
                    <a:pt x="747" y="1151"/>
                  </a:lnTo>
                  <a:lnTo>
                    <a:pt x="770" y="1115"/>
                  </a:lnTo>
                  <a:lnTo>
                    <a:pt x="787" y="1075"/>
                  </a:lnTo>
                  <a:lnTo>
                    <a:pt x="799" y="1035"/>
                  </a:lnTo>
                  <a:lnTo>
                    <a:pt x="806" y="991"/>
                  </a:lnTo>
                  <a:lnTo>
                    <a:pt x="833" y="574"/>
                  </a:lnTo>
                  <a:lnTo>
                    <a:pt x="782" y="561"/>
                  </a:lnTo>
                  <a:lnTo>
                    <a:pt x="737" y="547"/>
                  </a:lnTo>
                  <a:lnTo>
                    <a:pt x="701" y="533"/>
                  </a:lnTo>
                  <a:lnTo>
                    <a:pt x="671" y="520"/>
                  </a:lnTo>
                  <a:lnTo>
                    <a:pt x="637" y="500"/>
                  </a:lnTo>
                  <a:lnTo>
                    <a:pt x="607" y="478"/>
                  </a:lnTo>
                  <a:close/>
                  <a:moveTo>
                    <a:pt x="762" y="205"/>
                  </a:moveTo>
                  <a:lnTo>
                    <a:pt x="707" y="349"/>
                  </a:lnTo>
                  <a:lnTo>
                    <a:pt x="716" y="356"/>
                  </a:lnTo>
                  <a:lnTo>
                    <a:pt x="729" y="365"/>
                  </a:lnTo>
                  <a:lnTo>
                    <a:pt x="746" y="375"/>
                  </a:lnTo>
                  <a:lnTo>
                    <a:pt x="756" y="380"/>
                  </a:lnTo>
                  <a:lnTo>
                    <a:pt x="770" y="385"/>
                  </a:lnTo>
                  <a:lnTo>
                    <a:pt x="788" y="392"/>
                  </a:lnTo>
                  <a:lnTo>
                    <a:pt x="813" y="400"/>
                  </a:lnTo>
                  <a:lnTo>
                    <a:pt x="843" y="408"/>
                  </a:lnTo>
                  <a:lnTo>
                    <a:pt x="845" y="385"/>
                  </a:lnTo>
                  <a:lnTo>
                    <a:pt x="844" y="351"/>
                  </a:lnTo>
                  <a:lnTo>
                    <a:pt x="838" y="318"/>
                  </a:lnTo>
                  <a:lnTo>
                    <a:pt x="827" y="285"/>
                  </a:lnTo>
                  <a:lnTo>
                    <a:pt x="810" y="257"/>
                  </a:lnTo>
                  <a:lnTo>
                    <a:pt x="789" y="230"/>
                  </a:lnTo>
                  <a:lnTo>
                    <a:pt x="762" y="205"/>
                  </a:lnTo>
                  <a:close/>
                  <a:moveTo>
                    <a:pt x="370" y="164"/>
                  </a:moveTo>
                  <a:lnTo>
                    <a:pt x="336" y="166"/>
                  </a:lnTo>
                  <a:lnTo>
                    <a:pt x="303" y="175"/>
                  </a:lnTo>
                  <a:lnTo>
                    <a:pt x="273" y="187"/>
                  </a:lnTo>
                  <a:lnTo>
                    <a:pt x="244" y="206"/>
                  </a:lnTo>
                  <a:lnTo>
                    <a:pt x="218" y="230"/>
                  </a:lnTo>
                  <a:lnTo>
                    <a:pt x="197" y="257"/>
                  </a:lnTo>
                  <a:lnTo>
                    <a:pt x="181" y="285"/>
                  </a:lnTo>
                  <a:lnTo>
                    <a:pt x="168" y="318"/>
                  </a:lnTo>
                  <a:lnTo>
                    <a:pt x="164" y="351"/>
                  </a:lnTo>
                  <a:lnTo>
                    <a:pt x="162" y="385"/>
                  </a:lnTo>
                  <a:lnTo>
                    <a:pt x="168" y="484"/>
                  </a:lnTo>
                  <a:lnTo>
                    <a:pt x="229" y="474"/>
                  </a:lnTo>
                  <a:lnTo>
                    <a:pt x="283" y="462"/>
                  </a:lnTo>
                  <a:lnTo>
                    <a:pt x="331" y="447"/>
                  </a:lnTo>
                  <a:lnTo>
                    <a:pt x="373" y="432"/>
                  </a:lnTo>
                  <a:lnTo>
                    <a:pt x="411" y="414"/>
                  </a:lnTo>
                  <a:lnTo>
                    <a:pt x="443" y="397"/>
                  </a:lnTo>
                  <a:lnTo>
                    <a:pt x="470" y="378"/>
                  </a:lnTo>
                  <a:lnTo>
                    <a:pt x="494" y="361"/>
                  </a:lnTo>
                  <a:lnTo>
                    <a:pt x="512" y="345"/>
                  </a:lnTo>
                  <a:lnTo>
                    <a:pt x="527" y="331"/>
                  </a:lnTo>
                  <a:lnTo>
                    <a:pt x="539" y="318"/>
                  </a:lnTo>
                  <a:lnTo>
                    <a:pt x="547" y="308"/>
                  </a:lnTo>
                  <a:lnTo>
                    <a:pt x="552" y="300"/>
                  </a:lnTo>
                  <a:lnTo>
                    <a:pt x="603" y="164"/>
                  </a:lnTo>
                  <a:lnTo>
                    <a:pt x="370" y="164"/>
                  </a:lnTo>
                  <a:close/>
                  <a:moveTo>
                    <a:pt x="370" y="0"/>
                  </a:moveTo>
                  <a:lnTo>
                    <a:pt x="637" y="0"/>
                  </a:lnTo>
                  <a:lnTo>
                    <a:pt x="680" y="3"/>
                  </a:lnTo>
                  <a:lnTo>
                    <a:pt x="724" y="11"/>
                  </a:lnTo>
                  <a:lnTo>
                    <a:pt x="765" y="24"/>
                  </a:lnTo>
                  <a:lnTo>
                    <a:pt x="804" y="41"/>
                  </a:lnTo>
                  <a:lnTo>
                    <a:pt x="842" y="62"/>
                  </a:lnTo>
                  <a:lnTo>
                    <a:pt x="876" y="88"/>
                  </a:lnTo>
                  <a:lnTo>
                    <a:pt x="909" y="118"/>
                  </a:lnTo>
                  <a:lnTo>
                    <a:pt x="936" y="152"/>
                  </a:lnTo>
                  <a:lnTo>
                    <a:pt x="960" y="187"/>
                  </a:lnTo>
                  <a:lnTo>
                    <a:pt x="979" y="227"/>
                  </a:lnTo>
                  <a:lnTo>
                    <a:pt x="993" y="267"/>
                  </a:lnTo>
                  <a:lnTo>
                    <a:pt x="1003" y="309"/>
                  </a:lnTo>
                  <a:lnTo>
                    <a:pt x="1008" y="352"/>
                  </a:lnTo>
                  <a:lnTo>
                    <a:pt x="1008" y="396"/>
                  </a:lnTo>
                  <a:lnTo>
                    <a:pt x="1000" y="517"/>
                  </a:lnTo>
                  <a:lnTo>
                    <a:pt x="1000" y="517"/>
                  </a:lnTo>
                  <a:lnTo>
                    <a:pt x="968" y="1001"/>
                  </a:lnTo>
                  <a:lnTo>
                    <a:pt x="962" y="1054"/>
                  </a:lnTo>
                  <a:lnTo>
                    <a:pt x="950" y="1104"/>
                  </a:lnTo>
                  <a:lnTo>
                    <a:pt x="932" y="1154"/>
                  </a:lnTo>
                  <a:lnTo>
                    <a:pt x="910" y="1199"/>
                  </a:lnTo>
                  <a:lnTo>
                    <a:pt x="883" y="1242"/>
                  </a:lnTo>
                  <a:lnTo>
                    <a:pt x="850" y="1283"/>
                  </a:lnTo>
                  <a:lnTo>
                    <a:pt x="814" y="1319"/>
                  </a:lnTo>
                  <a:lnTo>
                    <a:pt x="773" y="1351"/>
                  </a:lnTo>
                  <a:lnTo>
                    <a:pt x="729" y="1379"/>
                  </a:lnTo>
                  <a:lnTo>
                    <a:pt x="674" y="1404"/>
                  </a:lnTo>
                  <a:lnTo>
                    <a:pt x="618" y="1421"/>
                  </a:lnTo>
                  <a:lnTo>
                    <a:pt x="561" y="1433"/>
                  </a:lnTo>
                  <a:lnTo>
                    <a:pt x="504" y="1436"/>
                  </a:lnTo>
                  <a:lnTo>
                    <a:pt x="445" y="1433"/>
                  </a:lnTo>
                  <a:lnTo>
                    <a:pt x="390" y="1423"/>
                  </a:lnTo>
                  <a:lnTo>
                    <a:pt x="334" y="1404"/>
                  </a:lnTo>
                  <a:lnTo>
                    <a:pt x="279" y="1379"/>
                  </a:lnTo>
                  <a:lnTo>
                    <a:pt x="234" y="1351"/>
                  </a:lnTo>
                  <a:lnTo>
                    <a:pt x="193" y="1319"/>
                  </a:lnTo>
                  <a:lnTo>
                    <a:pt x="157" y="1283"/>
                  </a:lnTo>
                  <a:lnTo>
                    <a:pt x="125" y="1242"/>
                  </a:lnTo>
                  <a:lnTo>
                    <a:pt x="98" y="1199"/>
                  </a:lnTo>
                  <a:lnTo>
                    <a:pt x="75" y="1154"/>
                  </a:lnTo>
                  <a:lnTo>
                    <a:pt x="58" y="1104"/>
                  </a:lnTo>
                  <a:lnTo>
                    <a:pt x="46" y="1054"/>
                  </a:lnTo>
                  <a:lnTo>
                    <a:pt x="39" y="1001"/>
                  </a:lnTo>
                  <a:lnTo>
                    <a:pt x="12" y="577"/>
                  </a:lnTo>
                  <a:lnTo>
                    <a:pt x="0" y="396"/>
                  </a:lnTo>
                  <a:lnTo>
                    <a:pt x="0" y="352"/>
                  </a:lnTo>
                  <a:lnTo>
                    <a:pt x="5" y="309"/>
                  </a:lnTo>
                  <a:lnTo>
                    <a:pt x="14" y="267"/>
                  </a:lnTo>
                  <a:lnTo>
                    <a:pt x="28" y="227"/>
                  </a:lnTo>
                  <a:lnTo>
                    <a:pt x="48" y="187"/>
                  </a:lnTo>
                  <a:lnTo>
                    <a:pt x="72" y="152"/>
                  </a:lnTo>
                  <a:lnTo>
                    <a:pt x="99" y="118"/>
                  </a:lnTo>
                  <a:lnTo>
                    <a:pt x="131" y="88"/>
                  </a:lnTo>
                  <a:lnTo>
                    <a:pt x="166" y="62"/>
                  </a:lnTo>
                  <a:lnTo>
                    <a:pt x="203" y="41"/>
                  </a:lnTo>
                  <a:lnTo>
                    <a:pt x="243" y="24"/>
                  </a:lnTo>
                  <a:lnTo>
                    <a:pt x="284" y="11"/>
                  </a:lnTo>
                  <a:lnTo>
                    <a:pt x="326" y="3"/>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 name="Freeform 511"/>
            <p:cNvSpPr>
              <a:spLocks/>
            </p:cNvSpPr>
            <p:nvPr/>
          </p:nvSpPr>
          <p:spPr bwMode="auto">
            <a:xfrm>
              <a:off x="2942" y="2977"/>
              <a:ext cx="375" cy="164"/>
            </a:xfrm>
            <a:custGeom>
              <a:avLst/>
              <a:gdLst>
                <a:gd name="T0" fmla="*/ 82 w 375"/>
                <a:gd name="T1" fmla="*/ 0 h 164"/>
                <a:gd name="T2" fmla="*/ 294 w 375"/>
                <a:gd name="T3" fmla="*/ 0 h 164"/>
                <a:gd name="T4" fmla="*/ 316 w 375"/>
                <a:gd name="T5" fmla="*/ 3 h 164"/>
                <a:gd name="T6" fmla="*/ 335 w 375"/>
                <a:gd name="T7" fmla="*/ 11 h 164"/>
                <a:gd name="T8" fmla="*/ 352 w 375"/>
                <a:gd name="T9" fmla="*/ 24 h 164"/>
                <a:gd name="T10" fmla="*/ 364 w 375"/>
                <a:gd name="T11" fmla="*/ 41 h 164"/>
                <a:gd name="T12" fmla="*/ 373 w 375"/>
                <a:gd name="T13" fmla="*/ 60 h 164"/>
                <a:gd name="T14" fmla="*/ 375 w 375"/>
                <a:gd name="T15" fmla="*/ 82 h 164"/>
                <a:gd name="T16" fmla="*/ 373 w 375"/>
                <a:gd name="T17" fmla="*/ 103 h 164"/>
                <a:gd name="T18" fmla="*/ 364 w 375"/>
                <a:gd name="T19" fmla="*/ 123 h 164"/>
                <a:gd name="T20" fmla="*/ 352 w 375"/>
                <a:gd name="T21" fmla="*/ 139 h 164"/>
                <a:gd name="T22" fmla="*/ 335 w 375"/>
                <a:gd name="T23" fmla="*/ 153 h 164"/>
                <a:gd name="T24" fmla="*/ 316 w 375"/>
                <a:gd name="T25" fmla="*/ 160 h 164"/>
                <a:gd name="T26" fmla="*/ 294 w 375"/>
                <a:gd name="T27" fmla="*/ 164 h 164"/>
                <a:gd name="T28" fmla="*/ 82 w 375"/>
                <a:gd name="T29" fmla="*/ 164 h 164"/>
                <a:gd name="T30" fmla="*/ 60 w 375"/>
                <a:gd name="T31" fmla="*/ 160 h 164"/>
                <a:gd name="T32" fmla="*/ 40 w 375"/>
                <a:gd name="T33" fmla="*/ 153 h 164"/>
                <a:gd name="T34" fmla="*/ 24 w 375"/>
                <a:gd name="T35" fmla="*/ 139 h 164"/>
                <a:gd name="T36" fmla="*/ 11 w 375"/>
                <a:gd name="T37" fmla="*/ 123 h 164"/>
                <a:gd name="T38" fmla="*/ 3 w 375"/>
                <a:gd name="T39" fmla="*/ 103 h 164"/>
                <a:gd name="T40" fmla="*/ 0 w 375"/>
                <a:gd name="T41" fmla="*/ 82 h 164"/>
                <a:gd name="T42" fmla="*/ 3 w 375"/>
                <a:gd name="T43" fmla="*/ 60 h 164"/>
                <a:gd name="T44" fmla="*/ 11 w 375"/>
                <a:gd name="T45" fmla="*/ 41 h 164"/>
                <a:gd name="T46" fmla="*/ 24 w 375"/>
                <a:gd name="T47" fmla="*/ 24 h 164"/>
                <a:gd name="T48" fmla="*/ 40 w 375"/>
                <a:gd name="T49" fmla="*/ 11 h 164"/>
                <a:gd name="T50" fmla="*/ 60 w 375"/>
                <a:gd name="T51" fmla="*/ 3 h 164"/>
                <a:gd name="T52" fmla="*/ 82 w 375"/>
                <a:gd name="T5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5" h="164">
                  <a:moveTo>
                    <a:pt x="82" y="0"/>
                  </a:moveTo>
                  <a:lnTo>
                    <a:pt x="294" y="0"/>
                  </a:lnTo>
                  <a:lnTo>
                    <a:pt x="316" y="3"/>
                  </a:lnTo>
                  <a:lnTo>
                    <a:pt x="335" y="11"/>
                  </a:lnTo>
                  <a:lnTo>
                    <a:pt x="352" y="24"/>
                  </a:lnTo>
                  <a:lnTo>
                    <a:pt x="364" y="41"/>
                  </a:lnTo>
                  <a:lnTo>
                    <a:pt x="373" y="60"/>
                  </a:lnTo>
                  <a:lnTo>
                    <a:pt x="375" y="82"/>
                  </a:lnTo>
                  <a:lnTo>
                    <a:pt x="373" y="103"/>
                  </a:lnTo>
                  <a:lnTo>
                    <a:pt x="364" y="123"/>
                  </a:lnTo>
                  <a:lnTo>
                    <a:pt x="352" y="139"/>
                  </a:lnTo>
                  <a:lnTo>
                    <a:pt x="335" y="153"/>
                  </a:lnTo>
                  <a:lnTo>
                    <a:pt x="316" y="160"/>
                  </a:lnTo>
                  <a:lnTo>
                    <a:pt x="294" y="164"/>
                  </a:lnTo>
                  <a:lnTo>
                    <a:pt x="82" y="164"/>
                  </a:lnTo>
                  <a:lnTo>
                    <a:pt x="60" y="160"/>
                  </a:lnTo>
                  <a:lnTo>
                    <a:pt x="40" y="153"/>
                  </a:lnTo>
                  <a:lnTo>
                    <a:pt x="24" y="139"/>
                  </a:lnTo>
                  <a:lnTo>
                    <a:pt x="11" y="123"/>
                  </a:lnTo>
                  <a:lnTo>
                    <a:pt x="3" y="103"/>
                  </a:lnTo>
                  <a:lnTo>
                    <a:pt x="0" y="82"/>
                  </a:lnTo>
                  <a:lnTo>
                    <a:pt x="3" y="60"/>
                  </a:lnTo>
                  <a:lnTo>
                    <a:pt x="11" y="41"/>
                  </a:lnTo>
                  <a:lnTo>
                    <a:pt x="24" y="24"/>
                  </a:lnTo>
                  <a:lnTo>
                    <a:pt x="40" y="11"/>
                  </a:lnTo>
                  <a:lnTo>
                    <a:pt x="60"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 name="Freeform 512"/>
            <p:cNvSpPr>
              <a:spLocks/>
            </p:cNvSpPr>
            <p:nvPr/>
          </p:nvSpPr>
          <p:spPr bwMode="auto">
            <a:xfrm>
              <a:off x="3383" y="2977"/>
              <a:ext cx="179" cy="164"/>
            </a:xfrm>
            <a:custGeom>
              <a:avLst/>
              <a:gdLst>
                <a:gd name="T0" fmla="*/ 82 w 179"/>
                <a:gd name="T1" fmla="*/ 0 h 164"/>
                <a:gd name="T2" fmla="*/ 98 w 179"/>
                <a:gd name="T3" fmla="*/ 0 h 164"/>
                <a:gd name="T4" fmla="*/ 119 w 179"/>
                <a:gd name="T5" fmla="*/ 3 h 164"/>
                <a:gd name="T6" fmla="*/ 139 w 179"/>
                <a:gd name="T7" fmla="*/ 11 h 164"/>
                <a:gd name="T8" fmla="*/ 155 w 179"/>
                <a:gd name="T9" fmla="*/ 24 h 164"/>
                <a:gd name="T10" fmla="*/ 169 w 179"/>
                <a:gd name="T11" fmla="*/ 41 h 164"/>
                <a:gd name="T12" fmla="*/ 176 w 179"/>
                <a:gd name="T13" fmla="*/ 60 h 164"/>
                <a:gd name="T14" fmla="*/ 179 w 179"/>
                <a:gd name="T15" fmla="*/ 82 h 164"/>
                <a:gd name="T16" fmla="*/ 176 w 179"/>
                <a:gd name="T17" fmla="*/ 103 h 164"/>
                <a:gd name="T18" fmla="*/ 169 w 179"/>
                <a:gd name="T19" fmla="*/ 123 h 164"/>
                <a:gd name="T20" fmla="*/ 155 w 179"/>
                <a:gd name="T21" fmla="*/ 139 h 164"/>
                <a:gd name="T22" fmla="*/ 139 w 179"/>
                <a:gd name="T23" fmla="*/ 153 h 164"/>
                <a:gd name="T24" fmla="*/ 119 w 179"/>
                <a:gd name="T25" fmla="*/ 160 h 164"/>
                <a:gd name="T26" fmla="*/ 98 w 179"/>
                <a:gd name="T27" fmla="*/ 164 h 164"/>
                <a:gd name="T28" fmla="*/ 82 w 179"/>
                <a:gd name="T29" fmla="*/ 164 h 164"/>
                <a:gd name="T30" fmla="*/ 60 w 179"/>
                <a:gd name="T31" fmla="*/ 160 h 164"/>
                <a:gd name="T32" fmla="*/ 40 w 179"/>
                <a:gd name="T33" fmla="*/ 153 h 164"/>
                <a:gd name="T34" fmla="*/ 24 w 179"/>
                <a:gd name="T35" fmla="*/ 139 h 164"/>
                <a:gd name="T36" fmla="*/ 11 w 179"/>
                <a:gd name="T37" fmla="*/ 123 h 164"/>
                <a:gd name="T38" fmla="*/ 2 w 179"/>
                <a:gd name="T39" fmla="*/ 103 h 164"/>
                <a:gd name="T40" fmla="*/ 0 w 179"/>
                <a:gd name="T41" fmla="*/ 82 h 164"/>
                <a:gd name="T42" fmla="*/ 2 w 179"/>
                <a:gd name="T43" fmla="*/ 60 h 164"/>
                <a:gd name="T44" fmla="*/ 11 w 179"/>
                <a:gd name="T45" fmla="*/ 41 h 164"/>
                <a:gd name="T46" fmla="*/ 24 w 179"/>
                <a:gd name="T47" fmla="*/ 24 h 164"/>
                <a:gd name="T48" fmla="*/ 40 w 179"/>
                <a:gd name="T49" fmla="*/ 11 h 164"/>
                <a:gd name="T50" fmla="*/ 60 w 179"/>
                <a:gd name="T51" fmla="*/ 3 h 164"/>
                <a:gd name="T52" fmla="*/ 82 w 179"/>
                <a:gd name="T53" fmla="*/ 0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9" h="164">
                  <a:moveTo>
                    <a:pt x="82" y="0"/>
                  </a:moveTo>
                  <a:lnTo>
                    <a:pt x="98" y="0"/>
                  </a:lnTo>
                  <a:lnTo>
                    <a:pt x="119" y="3"/>
                  </a:lnTo>
                  <a:lnTo>
                    <a:pt x="139" y="11"/>
                  </a:lnTo>
                  <a:lnTo>
                    <a:pt x="155" y="24"/>
                  </a:lnTo>
                  <a:lnTo>
                    <a:pt x="169" y="41"/>
                  </a:lnTo>
                  <a:lnTo>
                    <a:pt x="176" y="60"/>
                  </a:lnTo>
                  <a:lnTo>
                    <a:pt x="179" y="82"/>
                  </a:lnTo>
                  <a:lnTo>
                    <a:pt x="176" y="103"/>
                  </a:lnTo>
                  <a:lnTo>
                    <a:pt x="169" y="123"/>
                  </a:lnTo>
                  <a:lnTo>
                    <a:pt x="155" y="139"/>
                  </a:lnTo>
                  <a:lnTo>
                    <a:pt x="139" y="153"/>
                  </a:lnTo>
                  <a:lnTo>
                    <a:pt x="119" y="160"/>
                  </a:lnTo>
                  <a:lnTo>
                    <a:pt x="98" y="164"/>
                  </a:lnTo>
                  <a:lnTo>
                    <a:pt x="82" y="164"/>
                  </a:lnTo>
                  <a:lnTo>
                    <a:pt x="60" y="160"/>
                  </a:lnTo>
                  <a:lnTo>
                    <a:pt x="40" y="153"/>
                  </a:lnTo>
                  <a:lnTo>
                    <a:pt x="24" y="139"/>
                  </a:lnTo>
                  <a:lnTo>
                    <a:pt x="11" y="123"/>
                  </a:lnTo>
                  <a:lnTo>
                    <a:pt x="2" y="103"/>
                  </a:lnTo>
                  <a:lnTo>
                    <a:pt x="0" y="82"/>
                  </a:lnTo>
                  <a:lnTo>
                    <a:pt x="2" y="60"/>
                  </a:lnTo>
                  <a:lnTo>
                    <a:pt x="11" y="41"/>
                  </a:lnTo>
                  <a:lnTo>
                    <a:pt x="24" y="24"/>
                  </a:lnTo>
                  <a:lnTo>
                    <a:pt x="40" y="11"/>
                  </a:lnTo>
                  <a:lnTo>
                    <a:pt x="60"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1" name="Group 522"/>
          <p:cNvGrpSpPr>
            <a:grpSpLocks noChangeAspect="1"/>
          </p:cNvGrpSpPr>
          <p:nvPr/>
        </p:nvGrpSpPr>
        <p:grpSpPr bwMode="auto">
          <a:xfrm>
            <a:off x="2410208" y="3589562"/>
            <a:ext cx="272309" cy="218202"/>
            <a:chOff x="4582" y="3430"/>
            <a:chExt cx="307" cy="246"/>
          </a:xfrm>
          <a:solidFill>
            <a:schemeClr val="tx1">
              <a:lumMod val="75000"/>
              <a:lumOff val="25000"/>
            </a:schemeClr>
          </a:solidFill>
        </p:grpSpPr>
        <p:sp>
          <p:nvSpPr>
            <p:cNvPr id="574" name="Freeform 524"/>
            <p:cNvSpPr>
              <a:spLocks noEditPoints="1"/>
            </p:cNvSpPr>
            <p:nvPr/>
          </p:nvSpPr>
          <p:spPr bwMode="auto">
            <a:xfrm>
              <a:off x="4582" y="3430"/>
              <a:ext cx="307" cy="246"/>
            </a:xfrm>
            <a:custGeom>
              <a:avLst/>
              <a:gdLst>
                <a:gd name="T0" fmla="*/ 1061 w 3379"/>
                <a:gd name="T1" fmla="*/ 1787 h 2700"/>
                <a:gd name="T2" fmla="*/ 991 w 3379"/>
                <a:gd name="T3" fmla="*/ 1808 h 2700"/>
                <a:gd name="T4" fmla="*/ 932 w 3379"/>
                <a:gd name="T5" fmla="*/ 1848 h 2700"/>
                <a:gd name="T6" fmla="*/ 885 w 3379"/>
                <a:gd name="T7" fmla="*/ 1902 h 2700"/>
                <a:gd name="T8" fmla="*/ 563 w 3379"/>
                <a:gd name="T9" fmla="*/ 1934 h 2700"/>
                <a:gd name="T10" fmla="*/ 517 w 3379"/>
                <a:gd name="T11" fmla="*/ 1944 h 2700"/>
                <a:gd name="T12" fmla="*/ 480 w 3379"/>
                <a:gd name="T13" fmla="*/ 1973 h 2700"/>
                <a:gd name="T14" fmla="*/ 461 w 3379"/>
                <a:gd name="T15" fmla="*/ 2015 h 2700"/>
                <a:gd name="T16" fmla="*/ 461 w 3379"/>
                <a:gd name="T17" fmla="*/ 2065 h 2700"/>
                <a:gd name="T18" fmla="*/ 480 w 3379"/>
                <a:gd name="T19" fmla="*/ 2106 h 2700"/>
                <a:gd name="T20" fmla="*/ 517 w 3379"/>
                <a:gd name="T21" fmla="*/ 2135 h 2700"/>
                <a:gd name="T22" fmla="*/ 563 w 3379"/>
                <a:gd name="T23" fmla="*/ 2146 h 2700"/>
                <a:gd name="T24" fmla="*/ 885 w 3379"/>
                <a:gd name="T25" fmla="*/ 2178 h 2700"/>
                <a:gd name="T26" fmla="*/ 932 w 3379"/>
                <a:gd name="T27" fmla="*/ 2232 h 2700"/>
                <a:gd name="T28" fmla="*/ 991 w 3379"/>
                <a:gd name="T29" fmla="*/ 2271 h 2700"/>
                <a:gd name="T30" fmla="*/ 1061 w 3379"/>
                <a:gd name="T31" fmla="*/ 2293 h 2700"/>
                <a:gd name="T32" fmla="*/ 1137 w 3379"/>
                <a:gd name="T33" fmla="*/ 2293 h 2700"/>
                <a:gd name="T34" fmla="*/ 1206 w 3379"/>
                <a:gd name="T35" fmla="*/ 2271 h 2700"/>
                <a:gd name="T36" fmla="*/ 1266 w 3379"/>
                <a:gd name="T37" fmla="*/ 2232 h 2700"/>
                <a:gd name="T38" fmla="*/ 1311 w 3379"/>
                <a:gd name="T39" fmla="*/ 2178 h 2700"/>
                <a:gd name="T40" fmla="*/ 2816 w 3379"/>
                <a:gd name="T41" fmla="*/ 2146 h 2700"/>
                <a:gd name="T42" fmla="*/ 2862 w 3379"/>
                <a:gd name="T43" fmla="*/ 2135 h 2700"/>
                <a:gd name="T44" fmla="*/ 2898 w 3379"/>
                <a:gd name="T45" fmla="*/ 2106 h 2700"/>
                <a:gd name="T46" fmla="*/ 2919 w 3379"/>
                <a:gd name="T47" fmla="*/ 2065 h 2700"/>
                <a:gd name="T48" fmla="*/ 2919 w 3379"/>
                <a:gd name="T49" fmla="*/ 2015 h 2700"/>
                <a:gd name="T50" fmla="*/ 2898 w 3379"/>
                <a:gd name="T51" fmla="*/ 1973 h 2700"/>
                <a:gd name="T52" fmla="*/ 2862 w 3379"/>
                <a:gd name="T53" fmla="*/ 1944 h 2700"/>
                <a:gd name="T54" fmla="*/ 2816 w 3379"/>
                <a:gd name="T55" fmla="*/ 1934 h 2700"/>
                <a:gd name="T56" fmla="*/ 1311 w 3379"/>
                <a:gd name="T57" fmla="*/ 1902 h 2700"/>
                <a:gd name="T58" fmla="*/ 1266 w 3379"/>
                <a:gd name="T59" fmla="*/ 1848 h 2700"/>
                <a:gd name="T60" fmla="*/ 1206 w 3379"/>
                <a:gd name="T61" fmla="*/ 1808 h 2700"/>
                <a:gd name="T62" fmla="*/ 1137 w 3379"/>
                <a:gd name="T63" fmla="*/ 1787 h 2700"/>
                <a:gd name="T64" fmla="*/ 1423 w 3379"/>
                <a:gd name="T65" fmla="*/ 555 h 2700"/>
                <a:gd name="T66" fmla="*/ 2098 w 3379"/>
                <a:gd name="T67" fmla="*/ 1019 h 2700"/>
                <a:gd name="T68" fmla="*/ 282 w 3379"/>
                <a:gd name="T69" fmla="*/ 0 h 2700"/>
                <a:gd name="T70" fmla="*/ 3139 w 3379"/>
                <a:gd name="T71" fmla="*/ 3 h 2700"/>
                <a:gd name="T72" fmla="*/ 3216 w 3379"/>
                <a:gd name="T73" fmla="*/ 28 h 2700"/>
                <a:gd name="T74" fmla="*/ 3282 w 3379"/>
                <a:gd name="T75" fmla="*/ 71 h 2700"/>
                <a:gd name="T76" fmla="*/ 3333 w 3379"/>
                <a:gd name="T77" fmla="*/ 130 h 2700"/>
                <a:gd name="T78" fmla="*/ 3368 w 3379"/>
                <a:gd name="T79" fmla="*/ 203 h 2700"/>
                <a:gd name="T80" fmla="*/ 3379 w 3379"/>
                <a:gd name="T81" fmla="*/ 284 h 2700"/>
                <a:gd name="T82" fmla="*/ 3376 w 3379"/>
                <a:gd name="T83" fmla="*/ 2458 h 2700"/>
                <a:gd name="T84" fmla="*/ 3353 w 3379"/>
                <a:gd name="T85" fmla="*/ 2535 h 2700"/>
                <a:gd name="T86" fmla="*/ 3310 w 3379"/>
                <a:gd name="T87" fmla="*/ 2602 h 2700"/>
                <a:gd name="T88" fmla="*/ 3251 w 3379"/>
                <a:gd name="T89" fmla="*/ 2654 h 2700"/>
                <a:gd name="T90" fmla="*/ 3178 w 3379"/>
                <a:gd name="T91" fmla="*/ 2688 h 2700"/>
                <a:gd name="T92" fmla="*/ 3097 w 3379"/>
                <a:gd name="T93" fmla="*/ 2700 h 2700"/>
                <a:gd name="T94" fmla="*/ 240 w 3379"/>
                <a:gd name="T95" fmla="*/ 2697 h 2700"/>
                <a:gd name="T96" fmla="*/ 163 w 3379"/>
                <a:gd name="T97" fmla="*/ 2674 h 2700"/>
                <a:gd name="T98" fmla="*/ 97 w 3379"/>
                <a:gd name="T99" fmla="*/ 2631 h 2700"/>
                <a:gd name="T100" fmla="*/ 46 w 3379"/>
                <a:gd name="T101" fmla="*/ 2571 h 2700"/>
                <a:gd name="T102" fmla="*/ 12 w 3379"/>
                <a:gd name="T103" fmla="*/ 2499 h 2700"/>
                <a:gd name="T104" fmla="*/ 0 w 3379"/>
                <a:gd name="T105" fmla="*/ 2417 h 2700"/>
                <a:gd name="T106" fmla="*/ 3 w 3379"/>
                <a:gd name="T107" fmla="*/ 242 h 2700"/>
                <a:gd name="T108" fmla="*/ 26 w 3379"/>
                <a:gd name="T109" fmla="*/ 165 h 2700"/>
                <a:gd name="T110" fmla="*/ 70 w 3379"/>
                <a:gd name="T111" fmla="*/ 99 h 2700"/>
                <a:gd name="T112" fmla="*/ 129 w 3379"/>
                <a:gd name="T113" fmla="*/ 46 h 2700"/>
                <a:gd name="T114" fmla="*/ 201 w 3379"/>
                <a:gd name="T115" fmla="*/ 13 h 2700"/>
                <a:gd name="T116" fmla="*/ 282 w 3379"/>
                <a:gd name="T117" fmla="*/ 0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79" h="2700">
                  <a:moveTo>
                    <a:pt x="1098" y="1784"/>
                  </a:moveTo>
                  <a:lnTo>
                    <a:pt x="1061" y="1787"/>
                  </a:lnTo>
                  <a:lnTo>
                    <a:pt x="1025" y="1795"/>
                  </a:lnTo>
                  <a:lnTo>
                    <a:pt x="991" y="1808"/>
                  </a:lnTo>
                  <a:lnTo>
                    <a:pt x="960" y="1826"/>
                  </a:lnTo>
                  <a:lnTo>
                    <a:pt x="932" y="1848"/>
                  </a:lnTo>
                  <a:lnTo>
                    <a:pt x="907" y="1873"/>
                  </a:lnTo>
                  <a:lnTo>
                    <a:pt x="885" y="1902"/>
                  </a:lnTo>
                  <a:lnTo>
                    <a:pt x="868" y="1934"/>
                  </a:lnTo>
                  <a:lnTo>
                    <a:pt x="563" y="1934"/>
                  </a:lnTo>
                  <a:lnTo>
                    <a:pt x="539" y="1936"/>
                  </a:lnTo>
                  <a:lnTo>
                    <a:pt x="517" y="1944"/>
                  </a:lnTo>
                  <a:lnTo>
                    <a:pt x="497" y="1957"/>
                  </a:lnTo>
                  <a:lnTo>
                    <a:pt x="480" y="1973"/>
                  </a:lnTo>
                  <a:lnTo>
                    <a:pt x="468" y="1993"/>
                  </a:lnTo>
                  <a:lnTo>
                    <a:pt x="461" y="2015"/>
                  </a:lnTo>
                  <a:lnTo>
                    <a:pt x="458" y="2039"/>
                  </a:lnTo>
                  <a:lnTo>
                    <a:pt x="461" y="2065"/>
                  </a:lnTo>
                  <a:lnTo>
                    <a:pt x="468" y="2087"/>
                  </a:lnTo>
                  <a:lnTo>
                    <a:pt x="480" y="2106"/>
                  </a:lnTo>
                  <a:lnTo>
                    <a:pt x="497" y="2122"/>
                  </a:lnTo>
                  <a:lnTo>
                    <a:pt x="517" y="2135"/>
                  </a:lnTo>
                  <a:lnTo>
                    <a:pt x="539" y="2143"/>
                  </a:lnTo>
                  <a:lnTo>
                    <a:pt x="563" y="2146"/>
                  </a:lnTo>
                  <a:lnTo>
                    <a:pt x="868" y="2146"/>
                  </a:lnTo>
                  <a:lnTo>
                    <a:pt x="885" y="2178"/>
                  </a:lnTo>
                  <a:lnTo>
                    <a:pt x="907" y="2206"/>
                  </a:lnTo>
                  <a:lnTo>
                    <a:pt x="932" y="2232"/>
                  </a:lnTo>
                  <a:lnTo>
                    <a:pt x="960" y="2253"/>
                  </a:lnTo>
                  <a:lnTo>
                    <a:pt x="991" y="2271"/>
                  </a:lnTo>
                  <a:lnTo>
                    <a:pt x="1025" y="2285"/>
                  </a:lnTo>
                  <a:lnTo>
                    <a:pt x="1061" y="2293"/>
                  </a:lnTo>
                  <a:lnTo>
                    <a:pt x="1098" y="2295"/>
                  </a:lnTo>
                  <a:lnTo>
                    <a:pt x="1137" y="2293"/>
                  </a:lnTo>
                  <a:lnTo>
                    <a:pt x="1172" y="2285"/>
                  </a:lnTo>
                  <a:lnTo>
                    <a:pt x="1206" y="2271"/>
                  </a:lnTo>
                  <a:lnTo>
                    <a:pt x="1238" y="2253"/>
                  </a:lnTo>
                  <a:lnTo>
                    <a:pt x="1266" y="2232"/>
                  </a:lnTo>
                  <a:lnTo>
                    <a:pt x="1291" y="2206"/>
                  </a:lnTo>
                  <a:lnTo>
                    <a:pt x="1311" y="2178"/>
                  </a:lnTo>
                  <a:lnTo>
                    <a:pt x="1329" y="2146"/>
                  </a:lnTo>
                  <a:lnTo>
                    <a:pt x="2816" y="2146"/>
                  </a:lnTo>
                  <a:lnTo>
                    <a:pt x="2840" y="2143"/>
                  </a:lnTo>
                  <a:lnTo>
                    <a:pt x="2862" y="2135"/>
                  </a:lnTo>
                  <a:lnTo>
                    <a:pt x="2882" y="2122"/>
                  </a:lnTo>
                  <a:lnTo>
                    <a:pt x="2898" y="2106"/>
                  </a:lnTo>
                  <a:lnTo>
                    <a:pt x="2911" y="2087"/>
                  </a:lnTo>
                  <a:lnTo>
                    <a:pt x="2919" y="2065"/>
                  </a:lnTo>
                  <a:lnTo>
                    <a:pt x="2921" y="2039"/>
                  </a:lnTo>
                  <a:lnTo>
                    <a:pt x="2919" y="2015"/>
                  </a:lnTo>
                  <a:lnTo>
                    <a:pt x="2911" y="1993"/>
                  </a:lnTo>
                  <a:lnTo>
                    <a:pt x="2898" y="1973"/>
                  </a:lnTo>
                  <a:lnTo>
                    <a:pt x="2882" y="1957"/>
                  </a:lnTo>
                  <a:lnTo>
                    <a:pt x="2862" y="1944"/>
                  </a:lnTo>
                  <a:lnTo>
                    <a:pt x="2840" y="1936"/>
                  </a:lnTo>
                  <a:lnTo>
                    <a:pt x="2816" y="1934"/>
                  </a:lnTo>
                  <a:lnTo>
                    <a:pt x="1329" y="1934"/>
                  </a:lnTo>
                  <a:lnTo>
                    <a:pt x="1311" y="1902"/>
                  </a:lnTo>
                  <a:lnTo>
                    <a:pt x="1291" y="1873"/>
                  </a:lnTo>
                  <a:lnTo>
                    <a:pt x="1266" y="1848"/>
                  </a:lnTo>
                  <a:lnTo>
                    <a:pt x="1238" y="1826"/>
                  </a:lnTo>
                  <a:lnTo>
                    <a:pt x="1206" y="1808"/>
                  </a:lnTo>
                  <a:lnTo>
                    <a:pt x="1172" y="1795"/>
                  </a:lnTo>
                  <a:lnTo>
                    <a:pt x="1137" y="1787"/>
                  </a:lnTo>
                  <a:lnTo>
                    <a:pt x="1098" y="1784"/>
                  </a:lnTo>
                  <a:close/>
                  <a:moveTo>
                    <a:pt x="1423" y="555"/>
                  </a:moveTo>
                  <a:lnTo>
                    <a:pt x="1423" y="1485"/>
                  </a:lnTo>
                  <a:lnTo>
                    <a:pt x="2098" y="1019"/>
                  </a:lnTo>
                  <a:lnTo>
                    <a:pt x="1423" y="555"/>
                  </a:lnTo>
                  <a:close/>
                  <a:moveTo>
                    <a:pt x="282" y="0"/>
                  </a:moveTo>
                  <a:lnTo>
                    <a:pt x="3097" y="0"/>
                  </a:lnTo>
                  <a:lnTo>
                    <a:pt x="3139" y="3"/>
                  </a:lnTo>
                  <a:lnTo>
                    <a:pt x="3178" y="13"/>
                  </a:lnTo>
                  <a:lnTo>
                    <a:pt x="3216" y="28"/>
                  </a:lnTo>
                  <a:lnTo>
                    <a:pt x="3251" y="46"/>
                  </a:lnTo>
                  <a:lnTo>
                    <a:pt x="3282" y="71"/>
                  </a:lnTo>
                  <a:lnTo>
                    <a:pt x="3310" y="99"/>
                  </a:lnTo>
                  <a:lnTo>
                    <a:pt x="3333" y="130"/>
                  </a:lnTo>
                  <a:lnTo>
                    <a:pt x="3353" y="165"/>
                  </a:lnTo>
                  <a:lnTo>
                    <a:pt x="3368" y="203"/>
                  </a:lnTo>
                  <a:lnTo>
                    <a:pt x="3376" y="242"/>
                  </a:lnTo>
                  <a:lnTo>
                    <a:pt x="3379" y="284"/>
                  </a:lnTo>
                  <a:lnTo>
                    <a:pt x="3379" y="2417"/>
                  </a:lnTo>
                  <a:lnTo>
                    <a:pt x="3376" y="2458"/>
                  </a:lnTo>
                  <a:lnTo>
                    <a:pt x="3368" y="2499"/>
                  </a:lnTo>
                  <a:lnTo>
                    <a:pt x="3353" y="2535"/>
                  </a:lnTo>
                  <a:lnTo>
                    <a:pt x="3333" y="2571"/>
                  </a:lnTo>
                  <a:lnTo>
                    <a:pt x="3310" y="2602"/>
                  </a:lnTo>
                  <a:lnTo>
                    <a:pt x="3282" y="2631"/>
                  </a:lnTo>
                  <a:lnTo>
                    <a:pt x="3251" y="2654"/>
                  </a:lnTo>
                  <a:lnTo>
                    <a:pt x="3216" y="2674"/>
                  </a:lnTo>
                  <a:lnTo>
                    <a:pt x="3178" y="2688"/>
                  </a:lnTo>
                  <a:lnTo>
                    <a:pt x="3139" y="2697"/>
                  </a:lnTo>
                  <a:lnTo>
                    <a:pt x="3097" y="2700"/>
                  </a:lnTo>
                  <a:lnTo>
                    <a:pt x="282" y="2700"/>
                  </a:lnTo>
                  <a:lnTo>
                    <a:pt x="240" y="2697"/>
                  </a:lnTo>
                  <a:lnTo>
                    <a:pt x="201" y="2688"/>
                  </a:lnTo>
                  <a:lnTo>
                    <a:pt x="163" y="2674"/>
                  </a:lnTo>
                  <a:lnTo>
                    <a:pt x="129" y="2654"/>
                  </a:lnTo>
                  <a:lnTo>
                    <a:pt x="97" y="2631"/>
                  </a:lnTo>
                  <a:lnTo>
                    <a:pt x="70" y="2602"/>
                  </a:lnTo>
                  <a:lnTo>
                    <a:pt x="46" y="2571"/>
                  </a:lnTo>
                  <a:lnTo>
                    <a:pt x="26" y="2535"/>
                  </a:lnTo>
                  <a:lnTo>
                    <a:pt x="12" y="2499"/>
                  </a:lnTo>
                  <a:lnTo>
                    <a:pt x="3" y="2458"/>
                  </a:lnTo>
                  <a:lnTo>
                    <a:pt x="0" y="2417"/>
                  </a:lnTo>
                  <a:lnTo>
                    <a:pt x="0" y="284"/>
                  </a:lnTo>
                  <a:lnTo>
                    <a:pt x="3" y="242"/>
                  </a:lnTo>
                  <a:lnTo>
                    <a:pt x="12" y="203"/>
                  </a:lnTo>
                  <a:lnTo>
                    <a:pt x="26" y="165"/>
                  </a:lnTo>
                  <a:lnTo>
                    <a:pt x="46" y="130"/>
                  </a:lnTo>
                  <a:lnTo>
                    <a:pt x="70" y="99"/>
                  </a:lnTo>
                  <a:lnTo>
                    <a:pt x="97" y="71"/>
                  </a:lnTo>
                  <a:lnTo>
                    <a:pt x="129" y="46"/>
                  </a:lnTo>
                  <a:lnTo>
                    <a:pt x="163" y="28"/>
                  </a:lnTo>
                  <a:lnTo>
                    <a:pt x="201" y="13"/>
                  </a:lnTo>
                  <a:lnTo>
                    <a:pt x="240" y="3"/>
                  </a:lnTo>
                  <a:lnTo>
                    <a:pt x="2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5" name="Freeform 525"/>
            <p:cNvSpPr>
              <a:spLocks/>
            </p:cNvSpPr>
            <p:nvPr/>
          </p:nvSpPr>
          <p:spPr bwMode="auto">
            <a:xfrm>
              <a:off x="4673" y="3607"/>
              <a:ext cx="18" cy="18"/>
            </a:xfrm>
            <a:custGeom>
              <a:avLst/>
              <a:gdLst>
                <a:gd name="T0" fmla="*/ 98 w 197"/>
                <a:gd name="T1" fmla="*/ 0 h 198"/>
                <a:gd name="T2" fmla="*/ 121 w 197"/>
                <a:gd name="T3" fmla="*/ 2 h 198"/>
                <a:gd name="T4" fmla="*/ 142 w 197"/>
                <a:gd name="T5" fmla="*/ 9 h 198"/>
                <a:gd name="T6" fmla="*/ 161 w 197"/>
                <a:gd name="T7" fmla="*/ 22 h 198"/>
                <a:gd name="T8" fmla="*/ 175 w 197"/>
                <a:gd name="T9" fmla="*/ 37 h 198"/>
                <a:gd name="T10" fmla="*/ 187 w 197"/>
                <a:gd name="T11" fmla="*/ 55 h 198"/>
                <a:gd name="T12" fmla="*/ 194 w 197"/>
                <a:gd name="T13" fmla="*/ 76 h 198"/>
                <a:gd name="T14" fmla="*/ 197 w 197"/>
                <a:gd name="T15" fmla="*/ 98 h 198"/>
                <a:gd name="T16" fmla="*/ 194 w 197"/>
                <a:gd name="T17" fmla="*/ 121 h 198"/>
                <a:gd name="T18" fmla="*/ 187 w 197"/>
                <a:gd name="T19" fmla="*/ 142 h 198"/>
                <a:gd name="T20" fmla="*/ 175 w 197"/>
                <a:gd name="T21" fmla="*/ 160 h 198"/>
                <a:gd name="T22" fmla="*/ 161 w 197"/>
                <a:gd name="T23" fmla="*/ 176 h 198"/>
                <a:gd name="T24" fmla="*/ 142 w 197"/>
                <a:gd name="T25" fmla="*/ 188 h 198"/>
                <a:gd name="T26" fmla="*/ 121 w 197"/>
                <a:gd name="T27" fmla="*/ 195 h 198"/>
                <a:gd name="T28" fmla="*/ 98 w 197"/>
                <a:gd name="T29" fmla="*/ 198 h 198"/>
                <a:gd name="T30" fmla="*/ 76 w 197"/>
                <a:gd name="T31" fmla="*/ 195 h 198"/>
                <a:gd name="T32" fmla="*/ 56 w 197"/>
                <a:gd name="T33" fmla="*/ 188 h 198"/>
                <a:gd name="T34" fmla="*/ 37 w 197"/>
                <a:gd name="T35" fmla="*/ 176 h 198"/>
                <a:gd name="T36" fmla="*/ 22 w 197"/>
                <a:gd name="T37" fmla="*/ 160 h 198"/>
                <a:gd name="T38" fmla="*/ 10 w 197"/>
                <a:gd name="T39" fmla="*/ 142 h 198"/>
                <a:gd name="T40" fmla="*/ 3 w 197"/>
                <a:gd name="T41" fmla="*/ 121 h 198"/>
                <a:gd name="T42" fmla="*/ 0 w 197"/>
                <a:gd name="T43" fmla="*/ 98 h 198"/>
                <a:gd name="T44" fmla="*/ 3 w 197"/>
                <a:gd name="T45" fmla="*/ 76 h 198"/>
                <a:gd name="T46" fmla="*/ 10 w 197"/>
                <a:gd name="T47" fmla="*/ 55 h 198"/>
                <a:gd name="T48" fmla="*/ 22 w 197"/>
                <a:gd name="T49" fmla="*/ 37 h 198"/>
                <a:gd name="T50" fmla="*/ 37 w 197"/>
                <a:gd name="T51" fmla="*/ 22 h 198"/>
                <a:gd name="T52" fmla="*/ 56 w 197"/>
                <a:gd name="T53" fmla="*/ 9 h 198"/>
                <a:gd name="T54" fmla="*/ 76 w 197"/>
                <a:gd name="T55" fmla="*/ 2 h 198"/>
                <a:gd name="T56" fmla="*/ 98 w 197"/>
                <a:gd name="T57"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7" h="198">
                  <a:moveTo>
                    <a:pt x="98" y="0"/>
                  </a:moveTo>
                  <a:lnTo>
                    <a:pt x="121" y="2"/>
                  </a:lnTo>
                  <a:lnTo>
                    <a:pt x="142" y="9"/>
                  </a:lnTo>
                  <a:lnTo>
                    <a:pt x="161" y="22"/>
                  </a:lnTo>
                  <a:lnTo>
                    <a:pt x="175" y="37"/>
                  </a:lnTo>
                  <a:lnTo>
                    <a:pt x="187" y="55"/>
                  </a:lnTo>
                  <a:lnTo>
                    <a:pt x="194" y="76"/>
                  </a:lnTo>
                  <a:lnTo>
                    <a:pt x="197" y="98"/>
                  </a:lnTo>
                  <a:lnTo>
                    <a:pt x="194" y="121"/>
                  </a:lnTo>
                  <a:lnTo>
                    <a:pt x="187" y="142"/>
                  </a:lnTo>
                  <a:lnTo>
                    <a:pt x="175" y="160"/>
                  </a:lnTo>
                  <a:lnTo>
                    <a:pt x="161" y="176"/>
                  </a:lnTo>
                  <a:lnTo>
                    <a:pt x="142" y="188"/>
                  </a:lnTo>
                  <a:lnTo>
                    <a:pt x="121" y="195"/>
                  </a:lnTo>
                  <a:lnTo>
                    <a:pt x="98" y="198"/>
                  </a:lnTo>
                  <a:lnTo>
                    <a:pt x="76" y="195"/>
                  </a:lnTo>
                  <a:lnTo>
                    <a:pt x="56" y="188"/>
                  </a:lnTo>
                  <a:lnTo>
                    <a:pt x="37" y="176"/>
                  </a:lnTo>
                  <a:lnTo>
                    <a:pt x="22" y="160"/>
                  </a:lnTo>
                  <a:lnTo>
                    <a:pt x="10" y="142"/>
                  </a:lnTo>
                  <a:lnTo>
                    <a:pt x="3" y="121"/>
                  </a:lnTo>
                  <a:lnTo>
                    <a:pt x="0" y="98"/>
                  </a:lnTo>
                  <a:lnTo>
                    <a:pt x="3" y="76"/>
                  </a:lnTo>
                  <a:lnTo>
                    <a:pt x="10" y="55"/>
                  </a:lnTo>
                  <a:lnTo>
                    <a:pt x="22" y="37"/>
                  </a:lnTo>
                  <a:lnTo>
                    <a:pt x="37" y="22"/>
                  </a:lnTo>
                  <a:lnTo>
                    <a:pt x="56" y="9"/>
                  </a:lnTo>
                  <a:lnTo>
                    <a:pt x="76" y="2"/>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9" name="Group 543"/>
          <p:cNvGrpSpPr>
            <a:grpSpLocks noChangeAspect="1"/>
          </p:cNvGrpSpPr>
          <p:nvPr/>
        </p:nvGrpSpPr>
        <p:grpSpPr bwMode="auto">
          <a:xfrm>
            <a:off x="7999451" y="3580217"/>
            <a:ext cx="256827" cy="236894"/>
            <a:chOff x="6533" y="3500"/>
            <a:chExt cx="335" cy="309"/>
          </a:xfrm>
          <a:solidFill>
            <a:schemeClr val="tx1">
              <a:lumMod val="65000"/>
              <a:lumOff val="35000"/>
            </a:schemeClr>
          </a:solidFill>
        </p:grpSpPr>
        <p:sp>
          <p:nvSpPr>
            <p:cNvPr id="602" name="Freeform 545"/>
            <p:cNvSpPr>
              <a:spLocks/>
            </p:cNvSpPr>
            <p:nvPr/>
          </p:nvSpPr>
          <p:spPr bwMode="auto">
            <a:xfrm>
              <a:off x="6616" y="3500"/>
              <a:ext cx="252" cy="305"/>
            </a:xfrm>
            <a:custGeom>
              <a:avLst/>
              <a:gdLst>
                <a:gd name="T0" fmla="*/ 1351 w 2523"/>
                <a:gd name="T1" fmla="*/ 3 h 3058"/>
                <a:gd name="T2" fmla="*/ 1526 w 2523"/>
                <a:gd name="T3" fmla="*/ 28 h 3058"/>
                <a:gd name="T4" fmla="*/ 1692 w 2523"/>
                <a:gd name="T5" fmla="*/ 76 h 3058"/>
                <a:gd name="T6" fmla="*/ 1848 w 2523"/>
                <a:gd name="T7" fmla="*/ 145 h 3058"/>
                <a:gd name="T8" fmla="*/ 1992 w 2523"/>
                <a:gd name="T9" fmla="*/ 233 h 3058"/>
                <a:gd name="T10" fmla="*/ 2122 w 2523"/>
                <a:gd name="T11" fmla="*/ 340 h 3058"/>
                <a:gd name="T12" fmla="*/ 2238 w 2523"/>
                <a:gd name="T13" fmla="*/ 463 h 3058"/>
                <a:gd name="T14" fmla="*/ 2335 w 2523"/>
                <a:gd name="T15" fmla="*/ 600 h 3058"/>
                <a:gd name="T16" fmla="*/ 2415 w 2523"/>
                <a:gd name="T17" fmla="*/ 750 h 3058"/>
                <a:gd name="T18" fmla="*/ 2473 w 2523"/>
                <a:gd name="T19" fmla="*/ 912 h 3058"/>
                <a:gd name="T20" fmla="*/ 2509 w 2523"/>
                <a:gd name="T21" fmla="*/ 1083 h 3058"/>
                <a:gd name="T22" fmla="*/ 2523 w 2523"/>
                <a:gd name="T23" fmla="*/ 1261 h 3058"/>
                <a:gd name="T24" fmla="*/ 2509 w 2523"/>
                <a:gd name="T25" fmla="*/ 1443 h 3058"/>
                <a:gd name="T26" fmla="*/ 2471 w 2523"/>
                <a:gd name="T27" fmla="*/ 1617 h 3058"/>
                <a:gd name="T28" fmla="*/ 2410 w 2523"/>
                <a:gd name="T29" fmla="*/ 1781 h 3058"/>
                <a:gd name="T30" fmla="*/ 2328 w 2523"/>
                <a:gd name="T31" fmla="*/ 1934 h 3058"/>
                <a:gd name="T32" fmla="*/ 2226 w 2523"/>
                <a:gd name="T33" fmla="*/ 2073 h 3058"/>
                <a:gd name="T34" fmla="*/ 2107 w 2523"/>
                <a:gd name="T35" fmla="*/ 2196 h 3058"/>
                <a:gd name="T36" fmla="*/ 1245 w 2523"/>
                <a:gd name="T37" fmla="*/ 2521 h 3058"/>
                <a:gd name="T38" fmla="*/ 1069 w 2523"/>
                <a:gd name="T39" fmla="*/ 2507 h 3058"/>
                <a:gd name="T40" fmla="*/ 900 w 2523"/>
                <a:gd name="T41" fmla="*/ 2468 h 3058"/>
                <a:gd name="T42" fmla="*/ 741 w 2523"/>
                <a:gd name="T43" fmla="*/ 2409 h 3058"/>
                <a:gd name="T44" fmla="*/ 592 w 2523"/>
                <a:gd name="T45" fmla="*/ 2330 h 3058"/>
                <a:gd name="T46" fmla="*/ 457 w 2523"/>
                <a:gd name="T47" fmla="*/ 2231 h 3058"/>
                <a:gd name="T48" fmla="*/ 336 w 2523"/>
                <a:gd name="T49" fmla="*/ 2117 h 3058"/>
                <a:gd name="T50" fmla="*/ 230 w 2523"/>
                <a:gd name="T51" fmla="*/ 1987 h 3058"/>
                <a:gd name="T52" fmla="*/ 143 w 2523"/>
                <a:gd name="T53" fmla="*/ 1844 h 3058"/>
                <a:gd name="T54" fmla="*/ 75 w 2523"/>
                <a:gd name="T55" fmla="*/ 1688 h 3058"/>
                <a:gd name="T56" fmla="*/ 28 w 2523"/>
                <a:gd name="T57" fmla="*/ 1523 h 3058"/>
                <a:gd name="T58" fmla="*/ 3 w 2523"/>
                <a:gd name="T59" fmla="*/ 1350 h 3058"/>
                <a:gd name="T60" fmla="*/ 3 w 2523"/>
                <a:gd name="T61" fmla="*/ 1171 h 3058"/>
                <a:gd name="T62" fmla="*/ 28 w 2523"/>
                <a:gd name="T63" fmla="*/ 996 h 3058"/>
                <a:gd name="T64" fmla="*/ 76 w 2523"/>
                <a:gd name="T65" fmla="*/ 830 h 3058"/>
                <a:gd name="T66" fmla="*/ 145 w 2523"/>
                <a:gd name="T67" fmla="*/ 674 h 3058"/>
                <a:gd name="T68" fmla="*/ 233 w 2523"/>
                <a:gd name="T69" fmla="*/ 530 h 3058"/>
                <a:gd name="T70" fmla="*/ 340 w 2523"/>
                <a:gd name="T71" fmla="*/ 400 h 3058"/>
                <a:gd name="T72" fmla="*/ 463 w 2523"/>
                <a:gd name="T73" fmla="*/ 285 h 3058"/>
                <a:gd name="T74" fmla="*/ 601 w 2523"/>
                <a:gd name="T75" fmla="*/ 187 h 3058"/>
                <a:gd name="T76" fmla="*/ 750 w 2523"/>
                <a:gd name="T77" fmla="*/ 108 h 3058"/>
                <a:gd name="T78" fmla="*/ 912 w 2523"/>
                <a:gd name="T79" fmla="*/ 49 h 3058"/>
                <a:gd name="T80" fmla="*/ 1083 w 2523"/>
                <a:gd name="T81" fmla="*/ 13 h 3058"/>
                <a:gd name="T82" fmla="*/ 1261 w 2523"/>
                <a:gd name="T83" fmla="*/ 0 h 3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23" h="3058">
                  <a:moveTo>
                    <a:pt x="1261" y="0"/>
                  </a:moveTo>
                  <a:lnTo>
                    <a:pt x="1351" y="3"/>
                  </a:lnTo>
                  <a:lnTo>
                    <a:pt x="1440" y="13"/>
                  </a:lnTo>
                  <a:lnTo>
                    <a:pt x="1526" y="28"/>
                  </a:lnTo>
                  <a:lnTo>
                    <a:pt x="1611" y="49"/>
                  </a:lnTo>
                  <a:lnTo>
                    <a:pt x="1692" y="76"/>
                  </a:lnTo>
                  <a:lnTo>
                    <a:pt x="1771" y="108"/>
                  </a:lnTo>
                  <a:lnTo>
                    <a:pt x="1848" y="145"/>
                  </a:lnTo>
                  <a:lnTo>
                    <a:pt x="1921" y="187"/>
                  </a:lnTo>
                  <a:lnTo>
                    <a:pt x="1992" y="233"/>
                  </a:lnTo>
                  <a:lnTo>
                    <a:pt x="2059" y="285"/>
                  </a:lnTo>
                  <a:lnTo>
                    <a:pt x="2122" y="340"/>
                  </a:lnTo>
                  <a:lnTo>
                    <a:pt x="2182" y="400"/>
                  </a:lnTo>
                  <a:lnTo>
                    <a:pt x="2238" y="463"/>
                  </a:lnTo>
                  <a:lnTo>
                    <a:pt x="2288" y="530"/>
                  </a:lnTo>
                  <a:lnTo>
                    <a:pt x="2335" y="600"/>
                  </a:lnTo>
                  <a:lnTo>
                    <a:pt x="2377" y="674"/>
                  </a:lnTo>
                  <a:lnTo>
                    <a:pt x="2415" y="750"/>
                  </a:lnTo>
                  <a:lnTo>
                    <a:pt x="2447" y="830"/>
                  </a:lnTo>
                  <a:lnTo>
                    <a:pt x="2473" y="912"/>
                  </a:lnTo>
                  <a:lnTo>
                    <a:pt x="2495" y="996"/>
                  </a:lnTo>
                  <a:lnTo>
                    <a:pt x="2509" y="1083"/>
                  </a:lnTo>
                  <a:lnTo>
                    <a:pt x="2519" y="1171"/>
                  </a:lnTo>
                  <a:lnTo>
                    <a:pt x="2523" y="1261"/>
                  </a:lnTo>
                  <a:lnTo>
                    <a:pt x="2518" y="1352"/>
                  </a:lnTo>
                  <a:lnTo>
                    <a:pt x="2509" y="1443"/>
                  </a:lnTo>
                  <a:lnTo>
                    <a:pt x="2494" y="1532"/>
                  </a:lnTo>
                  <a:lnTo>
                    <a:pt x="2471" y="1617"/>
                  </a:lnTo>
                  <a:lnTo>
                    <a:pt x="2444" y="1701"/>
                  </a:lnTo>
                  <a:lnTo>
                    <a:pt x="2410" y="1781"/>
                  </a:lnTo>
                  <a:lnTo>
                    <a:pt x="2371" y="1859"/>
                  </a:lnTo>
                  <a:lnTo>
                    <a:pt x="2328" y="1934"/>
                  </a:lnTo>
                  <a:lnTo>
                    <a:pt x="2279" y="2005"/>
                  </a:lnTo>
                  <a:lnTo>
                    <a:pt x="2226" y="2073"/>
                  </a:lnTo>
                  <a:lnTo>
                    <a:pt x="2168" y="2137"/>
                  </a:lnTo>
                  <a:lnTo>
                    <a:pt x="2107" y="2196"/>
                  </a:lnTo>
                  <a:lnTo>
                    <a:pt x="1245" y="3058"/>
                  </a:lnTo>
                  <a:lnTo>
                    <a:pt x="1245" y="2521"/>
                  </a:lnTo>
                  <a:lnTo>
                    <a:pt x="1156" y="2517"/>
                  </a:lnTo>
                  <a:lnTo>
                    <a:pt x="1069" y="2507"/>
                  </a:lnTo>
                  <a:lnTo>
                    <a:pt x="984" y="2490"/>
                  </a:lnTo>
                  <a:lnTo>
                    <a:pt x="900" y="2468"/>
                  </a:lnTo>
                  <a:lnTo>
                    <a:pt x="819" y="2441"/>
                  </a:lnTo>
                  <a:lnTo>
                    <a:pt x="741" y="2409"/>
                  </a:lnTo>
                  <a:lnTo>
                    <a:pt x="665" y="2372"/>
                  </a:lnTo>
                  <a:lnTo>
                    <a:pt x="592" y="2330"/>
                  </a:lnTo>
                  <a:lnTo>
                    <a:pt x="522" y="2283"/>
                  </a:lnTo>
                  <a:lnTo>
                    <a:pt x="457" y="2231"/>
                  </a:lnTo>
                  <a:lnTo>
                    <a:pt x="394" y="2176"/>
                  </a:lnTo>
                  <a:lnTo>
                    <a:pt x="336" y="2117"/>
                  </a:lnTo>
                  <a:lnTo>
                    <a:pt x="281" y="2054"/>
                  </a:lnTo>
                  <a:lnTo>
                    <a:pt x="230" y="1987"/>
                  </a:lnTo>
                  <a:lnTo>
                    <a:pt x="184" y="1917"/>
                  </a:lnTo>
                  <a:lnTo>
                    <a:pt x="143" y="1844"/>
                  </a:lnTo>
                  <a:lnTo>
                    <a:pt x="107" y="1768"/>
                  </a:lnTo>
                  <a:lnTo>
                    <a:pt x="75" y="1688"/>
                  </a:lnTo>
                  <a:lnTo>
                    <a:pt x="49" y="1607"/>
                  </a:lnTo>
                  <a:lnTo>
                    <a:pt x="28" y="1523"/>
                  </a:lnTo>
                  <a:lnTo>
                    <a:pt x="12" y="1437"/>
                  </a:lnTo>
                  <a:lnTo>
                    <a:pt x="3" y="1350"/>
                  </a:lnTo>
                  <a:lnTo>
                    <a:pt x="0" y="1261"/>
                  </a:lnTo>
                  <a:lnTo>
                    <a:pt x="3" y="1171"/>
                  </a:lnTo>
                  <a:lnTo>
                    <a:pt x="12" y="1083"/>
                  </a:lnTo>
                  <a:lnTo>
                    <a:pt x="28" y="996"/>
                  </a:lnTo>
                  <a:lnTo>
                    <a:pt x="50" y="912"/>
                  </a:lnTo>
                  <a:lnTo>
                    <a:pt x="76" y="830"/>
                  </a:lnTo>
                  <a:lnTo>
                    <a:pt x="108" y="750"/>
                  </a:lnTo>
                  <a:lnTo>
                    <a:pt x="145" y="674"/>
                  </a:lnTo>
                  <a:lnTo>
                    <a:pt x="187" y="600"/>
                  </a:lnTo>
                  <a:lnTo>
                    <a:pt x="233" y="530"/>
                  </a:lnTo>
                  <a:lnTo>
                    <a:pt x="285" y="463"/>
                  </a:lnTo>
                  <a:lnTo>
                    <a:pt x="340" y="400"/>
                  </a:lnTo>
                  <a:lnTo>
                    <a:pt x="400" y="340"/>
                  </a:lnTo>
                  <a:lnTo>
                    <a:pt x="463" y="285"/>
                  </a:lnTo>
                  <a:lnTo>
                    <a:pt x="531" y="233"/>
                  </a:lnTo>
                  <a:lnTo>
                    <a:pt x="601" y="187"/>
                  </a:lnTo>
                  <a:lnTo>
                    <a:pt x="675" y="145"/>
                  </a:lnTo>
                  <a:lnTo>
                    <a:pt x="750" y="108"/>
                  </a:lnTo>
                  <a:lnTo>
                    <a:pt x="830" y="76"/>
                  </a:lnTo>
                  <a:lnTo>
                    <a:pt x="912" y="49"/>
                  </a:lnTo>
                  <a:lnTo>
                    <a:pt x="996" y="28"/>
                  </a:lnTo>
                  <a:lnTo>
                    <a:pt x="1083" y="13"/>
                  </a:lnTo>
                  <a:lnTo>
                    <a:pt x="1171" y="3"/>
                  </a:lnTo>
                  <a:lnTo>
                    <a:pt x="1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 name="Freeform 546"/>
            <p:cNvSpPr>
              <a:spLocks/>
            </p:cNvSpPr>
            <p:nvPr/>
          </p:nvSpPr>
          <p:spPr bwMode="auto">
            <a:xfrm>
              <a:off x="6533" y="3576"/>
              <a:ext cx="140" cy="233"/>
            </a:xfrm>
            <a:custGeom>
              <a:avLst/>
              <a:gdLst>
                <a:gd name="T0" fmla="*/ 770 w 1404"/>
                <a:gd name="T1" fmla="*/ 66 h 2331"/>
                <a:gd name="T2" fmla="*/ 732 w 1404"/>
                <a:gd name="T3" fmla="*/ 204 h 2331"/>
                <a:gd name="T4" fmla="*/ 662 w 1404"/>
                <a:gd name="T5" fmla="*/ 295 h 2331"/>
                <a:gd name="T6" fmla="*/ 558 w 1404"/>
                <a:gd name="T7" fmla="*/ 350 h 2331"/>
                <a:gd name="T8" fmla="*/ 464 w 1404"/>
                <a:gd name="T9" fmla="*/ 423 h 2331"/>
                <a:gd name="T10" fmla="*/ 386 w 1404"/>
                <a:gd name="T11" fmla="*/ 510 h 2331"/>
                <a:gd name="T12" fmla="*/ 323 w 1404"/>
                <a:gd name="T13" fmla="*/ 610 h 2331"/>
                <a:gd name="T14" fmla="*/ 280 w 1404"/>
                <a:gd name="T15" fmla="*/ 721 h 2331"/>
                <a:gd name="T16" fmla="*/ 257 w 1404"/>
                <a:gd name="T17" fmla="*/ 841 h 2331"/>
                <a:gd name="T18" fmla="*/ 257 w 1404"/>
                <a:gd name="T19" fmla="*/ 967 h 2331"/>
                <a:gd name="T20" fmla="*/ 281 w 1404"/>
                <a:gd name="T21" fmla="*/ 1087 h 2331"/>
                <a:gd name="T22" fmla="*/ 324 w 1404"/>
                <a:gd name="T23" fmla="*/ 1199 h 2331"/>
                <a:gd name="T24" fmla="*/ 388 w 1404"/>
                <a:gd name="T25" fmla="*/ 1299 h 2331"/>
                <a:gd name="T26" fmla="*/ 466 w 1404"/>
                <a:gd name="T27" fmla="*/ 1386 h 2331"/>
                <a:gd name="T28" fmla="*/ 560 w 1404"/>
                <a:gd name="T29" fmla="*/ 1459 h 2331"/>
                <a:gd name="T30" fmla="*/ 665 w 1404"/>
                <a:gd name="T31" fmla="*/ 1514 h 2331"/>
                <a:gd name="T32" fmla="*/ 781 w 1404"/>
                <a:gd name="T33" fmla="*/ 1549 h 2331"/>
                <a:gd name="T34" fmla="*/ 905 w 1404"/>
                <a:gd name="T35" fmla="*/ 1562 h 2331"/>
                <a:gd name="T36" fmla="*/ 1031 w 1404"/>
                <a:gd name="T37" fmla="*/ 1717 h 2331"/>
                <a:gd name="T38" fmla="*/ 1260 w 1404"/>
                <a:gd name="T39" fmla="*/ 1609 h 2331"/>
                <a:gd name="T40" fmla="*/ 1404 w 1404"/>
                <a:gd name="T41" fmla="*/ 1703 h 2331"/>
                <a:gd name="T42" fmla="*/ 776 w 1404"/>
                <a:gd name="T43" fmla="*/ 1807 h 2331"/>
                <a:gd name="T44" fmla="*/ 634 w 1404"/>
                <a:gd name="T45" fmla="*/ 1773 h 2331"/>
                <a:gd name="T46" fmla="*/ 502 w 1404"/>
                <a:gd name="T47" fmla="*/ 1718 h 2331"/>
                <a:gd name="T48" fmla="*/ 380 w 1404"/>
                <a:gd name="T49" fmla="*/ 1644 h 2331"/>
                <a:gd name="T50" fmla="*/ 273 w 1404"/>
                <a:gd name="T51" fmla="*/ 1552 h 2331"/>
                <a:gd name="T52" fmla="*/ 179 w 1404"/>
                <a:gd name="T53" fmla="*/ 1445 h 2331"/>
                <a:gd name="T54" fmla="*/ 104 w 1404"/>
                <a:gd name="T55" fmla="*/ 1325 h 2331"/>
                <a:gd name="T56" fmla="*/ 48 w 1404"/>
                <a:gd name="T57" fmla="*/ 1194 h 2331"/>
                <a:gd name="T58" fmla="*/ 12 w 1404"/>
                <a:gd name="T59" fmla="*/ 1053 h 2331"/>
                <a:gd name="T60" fmla="*/ 0 w 1404"/>
                <a:gd name="T61" fmla="*/ 904 h 2331"/>
                <a:gd name="T62" fmla="*/ 12 w 1404"/>
                <a:gd name="T63" fmla="*/ 753 h 2331"/>
                <a:gd name="T64" fmla="*/ 49 w 1404"/>
                <a:gd name="T65" fmla="*/ 610 h 2331"/>
                <a:gd name="T66" fmla="*/ 107 w 1404"/>
                <a:gd name="T67" fmla="*/ 476 h 2331"/>
                <a:gd name="T68" fmla="*/ 183 w 1404"/>
                <a:gd name="T69" fmla="*/ 355 h 2331"/>
                <a:gd name="T70" fmla="*/ 279 w 1404"/>
                <a:gd name="T71" fmla="*/ 249 h 2331"/>
                <a:gd name="T72" fmla="*/ 389 w 1404"/>
                <a:gd name="T73" fmla="*/ 157 h 2331"/>
                <a:gd name="T74" fmla="*/ 513 w 1404"/>
                <a:gd name="T75" fmla="*/ 84 h 2331"/>
                <a:gd name="T76" fmla="*/ 649 w 1404"/>
                <a:gd name="T77" fmla="*/ 31 h 2331"/>
                <a:gd name="T78" fmla="*/ 794 w 1404"/>
                <a:gd name="T79" fmla="*/ 0 h 2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4" h="2331">
                  <a:moveTo>
                    <a:pt x="794" y="0"/>
                  </a:moveTo>
                  <a:lnTo>
                    <a:pt x="770" y="66"/>
                  </a:lnTo>
                  <a:lnTo>
                    <a:pt x="749" y="135"/>
                  </a:lnTo>
                  <a:lnTo>
                    <a:pt x="732" y="204"/>
                  </a:lnTo>
                  <a:lnTo>
                    <a:pt x="718" y="274"/>
                  </a:lnTo>
                  <a:lnTo>
                    <a:pt x="662" y="295"/>
                  </a:lnTo>
                  <a:lnTo>
                    <a:pt x="608" y="320"/>
                  </a:lnTo>
                  <a:lnTo>
                    <a:pt x="558" y="350"/>
                  </a:lnTo>
                  <a:lnTo>
                    <a:pt x="509" y="384"/>
                  </a:lnTo>
                  <a:lnTo>
                    <a:pt x="464" y="423"/>
                  </a:lnTo>
                  <a:lnTo>
                    <a:pt x="423" y="464"/>
                  </a:lnTo>
                  <a:lnTo>
                    <a:pt x="386" y="510"/>
                  </a:lnTo>
                  <a:lnTo>
                    <a:pt x="352" y="558"/>
                  </a:lnTo>
                  <a:lnTo>
                    <a:pt x="323" y="610"/>
                  </a:lnTo>
                  <a:lnTo>
                    <a:pt x="300" y="665"/>
                  </a:lnTo>
                  <a:lnTo>
                    <a:pt x="280" y="721"/>
                  </a:lnTo>
                  <a:lnTo>
                    <a:pt x="266" y="780"/>
                  </a:lnTo>
                  <a:lnTo>
                    <a:pt x="257" y="841"/>
                  </a:lnTo>
                  <a:lnTo>
                    <a:pt x="255" y="904"/>
                  </a:lnTo>
                  <a:lnTo>
                    <a:pt x="257" y="967"/>
                  </a:lnTo>
                  <a:lnTo>
                    <a:pt x="266" y="1028"/>
                  </a:lnTo>
                  <a:lnTo>
                    <a:pt x="281" y="1087"/>
                  </a:lnTo>
                  <a:lnTo>
                    <a:pt x="300" y="1144"/>
                  </a:lnTo>
                  <a:lnTo>
                    <a:pt x="324" y="1199"/>
                  </a:lnTo>
                  <a:lnTo>
                    <a:pt x="353" y="1250"/>
                  </a:lnTo>
                  <a:lnTo>
                    <a:pt x="388" y="1299"/>
                  </a:lnTo>
                  <a:lnTo>
                    <a:pt x="425" y="1345"/>
                  </a:lnTo>
                  <a:lnTo>
                    <a:pt x="466" y="1386"/>
                  </a:lnTo>
                  <a:lnTo>
                    <a:pt x="512" y="1425"/>
                  </a:lnTo>
                  <a:lnTo>
                    <a:pt x="560" y="1459"/>
                  </a:lnTo>
                  <a:lnTo>
                    <a:pt x="611" y="1489"/>
                  </a:lnTo>
                  <a:lnTo>
                    <a:pt x="665" y="1514"/>
                  </a:lnTo>
                  <a:lnTo>
                    <a:pt x="722" y="1534"/>
                  </a:lnTo>
                  <a:lnTo>
                    <a:pt x="781" y="1549"/>
                  </a:lnTo>
                  <a:lnTo>
                    <a:pt x="843" y="1558"/>
                  </a:lnTo>
                  <a:lnTo>
                    <a:pt x="905" y="1562"/>
                  </a:lnTo>
                  <a:lnTo>
                    <a:pt x="1031" y="1564"/>
                  </a:lnTo>
                  <a:lnTo>
                    <a:pt x="1031" y="1717"/>
                  </a:lnTo>
                  <a:lnTo>
                    <a:pt x="1193" y="1555"/>
                  </a:lnTo>
                  <a:lnTo>
                    <a:pt x="1260" y="1609"/>
                  </a:lnTo>
                  <a:lnTo>
                    <a:pt x="1331" y="1658"/>
                  </a:lnTo>
                  <a:lnTo>
                    <a:pt x="1404" y="1703"/>
                  </a:lnTo>
                  <a:lnTo>
                    <a:pt x="776" y="2331"/>
                  </a:lnTo>
                  <a:lnTo>
                    <a:pt x="776" y="1807"/>
                  </a:lnTo>
                  <a:lnTo>
                    <a:pt x="704" y="1792"/>
                  </a:lnTo>
                  <a:lnTo>
                    <a:pt x="634" y="1773"/>
                  </a:lnTo>
                  <a:lnTo>
                    <a:pt x="567" y="1748"/>
                  </a:lnTo>
                  <a:lnTo>
                    <a:pt x="502" y="1718"/>
                  </a:lnTo>
                  <a:lnTo>
                    <a:pt x="439" y="1684"/>
                  </a:lnTo>
                  <a:lnTo>
                    <a:pt x="380" y="1644"/>
                  </a:lnTo>
                  <a:lnTo>
                    <a:pt x="324" y="1601"/>
                  </a:lnTo>
                  <a:lnTo>
                    <a:pt x="273" y="1552"/>
                  </a:lnTo>
                  <a:lnTo>
                    <a:pt x="224" y="1500"/>
                  </a:lnTo>
                  <a:lnTo>
                    <a:pt x="179" y="1445"/>
                  </a:lnTo>
                  <a:lnTo>
                    <a:pt x="140" y="1387"/>
                  </a:lnTo>
                  <a:lnTo>
                    <a:pt x="104" y="1325"/>
                  </a:lnTo>
                  <a:lnTo>
                    <a:pt x="74" y="1261"/>
                  </a:lnTo>
                  <a:lnTo>
                    <a:pt x="48" y="1194"/>
                  </a:lnTo>
                  <a:lnTo>
                    <a:pt x="27" y="1124"/>
                  </a:lnTo>
                  <a:lnTo>
                    <a:pt x="12" y="1053"/>
                  </a:lnTo>
                  <a:lnTo>
                    <a:pt x="3" y="979"/>
                  </a:lnTo>
                  <a:lnTo>
                    <a:pt x="0" y="904"/>
                  </a:lnTo>
                  <a:lnTo>
                    <a:pt x="3" y="828"/>
                  </a:lnTo>
                  <a:lnTo>
                    <a:pt x="12" y="753"/>
                  </a:lnTo>
                  <a:lnTo>
                    <a:pt x="28" y="681"/>
                  </a:lnTo>
                  <a:lnTo>
                    <a:pt x="49" y="610"/>
                  </a:lnTo>
                  <a:lnTo>
                    <a:pt x="75" y="542"/>
                  </a:lnTo>
                  <a:lnTo>
                    <a:pt x="107" y="476"/>
                  </a:lnTo>
                  <a:lnTo>
                    <a:pt x="143" y="414"/>
                  </a:lnTo>
                  <a:lnTo>
                    <a:pt x="183" y="355"/>
                  </a:lnTo>
                  <a:lnTo>
                    <a:pt x="229" y="300"/>
                  </a:lnTo>
                  <a:lnTo>
                    <a:pt x="279" y="249"/>
                  </a:lnTo>
                  <a:lnTo>
                    <a:pt x="332" y="201"/>
                  </a:lnTo>
                  <a:lnTo>
                    <a:pt x="389" y="157"/>
                  </a:lnTo>
                  <a:lnTo>
                    <a:pt x="450" y="118"/>
                  </a:lnTo>
                  <a:lnTo>
                    <a:pt x="513" y="84"/>
                  </a:lnTo>
                  <a:lnTo>
                    <a:pt x="579" y="55"/>
                  </a:lnTo>
                  <a:lnTo>
                    <a:pt x="649" y="31"/>
                  </a:lnTo>
                  <a:lnTo>
                    <a:pt x="720" y="12"/>
                  </a:lnTo>
                  <a:lnTo>
                    <a:pt x="7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9" name="Group 555"/>
          <p:cNvGrpSpPr>
            <a:grpSpLocks noChangeAspect="1"/>
          </p:cNvGrpSpPr>
          <p:nvPr/>
        </p:nvGrpSpPr>
        <p:grpSpPr bwMode="auto">
          <a:xfrm>
            <a:off x="7467327" y="3548759"/>
            <a:ext cx="228848" cy="299810"/>
            <a:chOff x="5892" y="2444"/>
            <a:chExt cx="258" cy="338"/>
          </a:xfrm>
          <a:solidFill>
            <a:schemeClr val="tx1">
              <a:lumMod val="65000"/>
              <a:lumOff val="35000"/>
            </a:schemeClr>
          </a:solidFill>
        </p:grpSpPr>
        <p:sp>
          <p:nvSpPr>
            <p:cNvPr id="612" name="Freeform 557"/>
            <p:cNvSpPr>
              <a:spLocks/>
            </p:cNvSpPr>
            <p:nvPr/>
          </p:nvSpPr>
          <p:spPr bwMode="auto">
            <a:xfrm>
              <a:off x="5960" y="2444"/>
              <a:ext cx="122" cy="56"/>
            </a:xfrm>
            <a:custGeom>
              <a:avLst/>
              <a:gdLst>
                <a:gd name="T0" fmla="*/ 415 w 1216"/>
                <a:gd name="T1" fmla="*/ 0 h 561"/>
                <a:gd name="T2" fmla="*/ 802 w 1216"/>
                <a:gd name="T3" fmla="*/ 0 h 561"/>
                <a:gd name="T4" fmla="*/ 827 w 1216"/>
                <a:gd name="T5" fmla="*/ 2 h 561"/>
                <a:gd name="T6" fmla="*/ 852 w 1216"/>
                <a:gd name="T7" fmla="*/ 10 h 561"/>
                <a:gd name="T8" fmla="*/ 874 w 1216"/>
                <a:gd name="T9" fmla="*/ 22 h 561"/>
                <a:gd name="T10" fmla="*/ 893 w 1216"/>
                <a:gd name="T11" fmla="*/ 38 h 561"/>
                <a:gd name="T12" fmla="*/ 908 w 1216"/>
                <a:gd name="T13" fmla="*/ 57 h 561"/>
                <a:gd name="T14" fmla="*/ 921 w 1216"/>
                <a:gd name="T15" fmla="*/ 79 h 561"/>
                <a:gd name="T16" fmla="*/ 928 w 1216"/>
                <a:gd name="T17" fmla="*/ 103 h 561"/>
                <a:gd name="T18" fmla="*/ 931 w 1216"/>
                <a:gd name="T19" fmla="*/ 129 h 561"/>
                <a:gd name="T20" fmla="*/ 931 w 1216"/>
                <a:gd name="T21" fmla="*/ 294 h 561"/>
                <a:gd name="T22" fmla="*/ 1216 w 1216"/>
                <a:gd name="T23" fmla="*/ 294 h 561"/>
                <a:gd name="T24" fmla="*/ 1216 w 1216"/>
                <a:gd name="T25" fmla="*/ 497 h 561"/>
                <a:gd name="T26" fmla="*/ 1214 w 1216"/>
                <a:gd name="T27" fmla="*/ 514 h 561"/>
                <a:gd name="T28" fmla="*/ 1208 w 1216"/>
                <a:gd name="T29" fmla="*/ 529 h 561"/>
                <a:gd name="T30" fmla="*/ 1197 w 1216"/>
                <a:gd name="T31" fmla="*/ 543 h 561"/>
                <a:gd name="T32" fmla="*/ 1184 w 1216"/>
                <a:gd name="T33" fmla="*/ 553 h 561"/>
                <a:gd name="T34" fmla="*/ 1169 w 1216"/>
                <a:gd name="T35" fmla="*/ 559 h 561"/>
                <a:gd name="T36" fmla="*/ 1152 w 1216"/>
                <a:gd name="T37" fmla="*/ 561 h 561"/>
                <a:gd name="T38" fmla="*/ 64 w 1216"/>
                <a:gd name="T39" fmla="*/ 561 h 561"/>
                <a:gd name="T40" fmla="*/ 47 w 1216"/>
                <a:gd name="T41" fmla="*/ 559 h 561"/>
                <a:gd name="T42" fmla="*/ 32 w 1216"/>
                <a:gd name="T43" fmla="*/ 553 h 561"/>
                <a:gd name="T44" fmla="*/ 19 w 1216"/>
                <a:gd name="T45" fmla="*/ 543 h 561"/>
                <a:gd name="T46" fmla="*/ 8 w 1216"/>
                <a:gd name="T47" fmla="*/ 529 h 561"/>
                <a:gd name="T48" fmla="*/ 2 w 1216"/>
                <a:gd name="T49" fmla="*/ 514 h 561"/>
                <a:gd name="T50" fmla="*/ 0 w 1216"/>
                <a:gd name="T51" fmla="*/ 497 h 561"/>
                <a:gd name="T52" fmla="*/ 0 w 1216"/>
                <a:gd name="T53" fmla="*/ 294 h 561"/>
                <a:gd name="T54" fmla="*/ 286 w 1216"/>
                <a:gd name="T55" fmla="*/ 294 h 561"/>
                <a:gd name="T56" fmla="*/ 286 w 1216"/>
                <a:gd name="T57" fmla="*/ 129 h 561"/>
                <a:gd name="T58" fmla="*/ 288 w 1216"/>
                <a:gd name="T59" fmla="*/ 103 h 561"/>
                <a:gd name="T60" fmla="*/ 295 w 1216"/>
                <a:gd name="T61" fmla="*/ 79 h 561"/>
                <a:gd name="T62" fmla="*/ 307 w 1216"/>
                <a:gd name="T63" fmla="*/ 57 h 561"/>
                <a:gd name="T64" fmla="*/ 323 w 1216"/>
                <a:gd name="T65" fmla="*/ 38 h 561"/>
                <a:gd name="T66" fmla="*/ 342 w 1216"/>
                <a:gd name="T67" fmla="*/ 22 h 561"/>
                <a:gd name="T68" fmla="*/ 364 w 1216"/>
                <a:gd name="T69" fmla="*/ 10 h 561"/>
                <a:gd name="T70" fmla="*/ 389 w 1216"/>
                <a:gd name="T71" fmla="*/ 2 h 561"/>
                <a:gd name="T72" fmla="*/ 415 w 1216"/>
                <a:gd name="T73" fmla="*/ 0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16" h="561">
                  <a:moveTo>
                    <a:pt x="415" y="0"/>
                  </a:moveTo>
                  <a:lnTo>
                    <a:pt x="802" y="0"/>
                  </a:lnTo>
                  <a:lnTo>
                    <a:pt x="827" y="2"/>
                  </a:lnTo>
                  <a:lnTo>
                    <a:pt x="852" y="10"/>
                  </a:lnTo>
                  <a:lnTo>
                    <a:pt x="874" y="22"/>
                  </a:lnTo>
                  <a:lnTo>
                    <a:pt x="893" y="38"/>
                  </a:lnTo>
                  <a:lnTo>
                    <a:pt x="908" y="57"/>
                  </a:lnTo>
                  <a:lnTo>
                    <a:pt x="921" y="79"/>
                  </a:lnTo>
                  <a:lnTo>
                    <a:pt x="928" y="103"/>
                  </a:lnTo>
                  <a:lnTo>
                    <a:pt x="931" y="129"/>
                  </a:lnTo>
                  <a:lnTo>
                    <a:pt x="931" y="294"/>
                  </a:lnTo>
                  <a:lnTo>
                    <a:pt x="1216" y="294"/>
                  </a:lnTo>
                  <a:lnTo>
                    <a:pt x="1216" y="497"/>
                  </a:lnTo>
                  <a:lnTo>
                    <a:pt x="1214" y="514"/>
                  </a:lnTo>
                  <a:lnTo>
                    <a:pt x="1208" y="529"/>
                  </a:lnTo>
                  <a:lnTo>
                    <a:pt x="1197" y="543"/>
                  </a:lnTo>
                  <a:lnTo>
                    <a:pt x="1184" y="553"/>
                  </a:lnTo>
                  <a:lnTo>
                    <a:pt x="1169" y="559"/>
                  </a:lnTo>
                  <a:lnTo>
                    <a:pt x="1152" y="561"/>
                  </a:lnTo>
                  <a:lnTo>
                    <a:pt x="64" y="561"/>
                  </a:lnTo>
                  <a:lnTo>
                    <a:pt x="47" y="559"/>
                  </a:lnTo>
                  <a:lnTo>
                    <a:pt x="32" y="553"/>
                  </a:lnTo>
                  <a:lnTo>
                    <a:pt x="19" y="543"/>
                  </a:lnTo>
                  <a:lnTo>
                    <a:pt x="8" y="529"/>
                  </a:lnTo>
                  <a:lnTo>
                    <a:pt x="2" y="514"/>
                  </a:lnTo>
                  <a:lnTo>
                    <a:pt x="0" y="497"/>
                  </a:lnTo>
                  <a:lnTo>
                    <a:pt x="0" y="294"/>
                  </a:lnTo>
                  <a:lnTo>
                    <a:pt x="286" y="294"/>
                  </a:lnTo>
                  <a:lnTo>
                    <a:pt x="286" y="129"/>
                  </a:lnTo>
                  <a:lnTo>
                    <a:pt x="288" y="103"/>
                  </a:lnTo>
                  <a:lnTo>
                    <a:pt x="295" y="79"/>
                  </a:lnTo>
                  <a:lnTo>
                    <a:pt x="307" y="57"/>
                  </a:lnTo>
                  <a:lnTo>
                    <a:pt x="323" y="38"/>
                  </a:lnTo>
                  <a:lnTo>
                    <a:pt x="342" y="22"/>
                  </a:lnTo>
                  <a:lnTo>
                    <a:pt x="364" y="10"/>
                  </a:lnTo>
                  <a:lnTo>
                    <a:pt x="389" y="2"/>
                  </a:lnTo>
                  <a:lnTo>
                    <a:pt x="4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3" name="Freeform 558"/>
            <p:cNvSpPr>
              <a:spLocks noEditPoints="1"/>
            </p:cNvSpPr>
            <p:nvPr/>
          </p:nvSpPr>
          <p:spPr bwMode="auto">
            <a:xfrm>
              <a:off x="5892" y="2473"/>
              <a:ext cx="258" cy="309"/>
            </a:xfrm>
            <a:custGeom>
              <a:avLst/>
              <a:gdLst>
                <a:gd name="T0" fmla="*/ 323 w 2580"/>
                <a:gd name="T1" fmla="*/ 685 h 3088"/>
                <a:gd name="T2" fmla="*/ 323 w 2580"/>
                <a:gd name="T3" fmla="*/ 2766 h 3088"/>
                <a:gd name="T4" fmla="*/ 2258 w 2580"/>
                <a:gd name="T5" fmla="*/ 2766 h 3088"/>
                <a:gd name="T6" fmla="*/ 2258 w 2580"/>
                <a:gd name="T7" fmla="*/ 685 h 3088"/>
                <a:gd name="T8" fmla="*/ 323 w 2580"/>
                <a:gd name="T9" fmla="*/ 685 h 3088"/>
                <a:gd name="T10" fmla="*/ 0 w 2580"/>
                <a:gd name="T11" fmla="*/ 0 h 3088"/>
                <a:gd name="T12" fmla="*/ 553 w 2580"/>
                <a:gd name="T13" fmla="*/ 0 h 3088"/>
                <a:gd name="T14" fmla="*/ 553 w 2580"/>
                <a:gd name="T15" fmla="*/ 203 h 3088"/>
                <a:gd name="T16" fmla="*/ 556 w 2580"/>
                <a:gd name="T17" fmla="*/ 237 h 3088"/>
                <a:gd name="T18" fmla="*/ 565 w 2580"/>
                <a:gd name="T19" fmla="*/ 271 h 3088"/>
                <a:gd name="T20" fmla="*/ 579 w 2580"/>
                <a:gd name="T21" fmla="*/ 301 h 3088"/>
                <a:gd name="T22" fmla="*/ 599 w 2580"/>
                <a:gd name="T23" fmla="*/ 327 h 3088"/>
                <a:gd name="T24" fmla="*/ 621 w 2580"/>
                <a:gd name="T25" fmla="*/ 351 h 3088"/>
                <a:gd name="T26" fmla="*/ 649 w 2580"/>
                <a:gd name="T27" fmla="*/ 370 h 3088"/>
                <a:gd name="T28" fmla="*/ 679 w 2580"/>
                <a:gd name="T29" fmla="*/ 384 h 3088"/>
                <a:gd name="T30" fmla="*/ 712 w 2580"/>
                <a:gd name="T31" fmla="*/ 393 h 3088"/>
                <a:gd name="T32" fmla="*/ 746 w 2580"/>
                <a:gd name="T33" fmla="*/ 396 h 3088"/>
                <a:gd name="T34" fmla="*/ 1834 w 2580"/>
                <a:gd name="T35" fmla="*/ 396 h 3088"/>
                <a:gd name="T36" fmla="*/ 1868 w 2580"/>
                <a:gd name="T37" fmla="*/ 393 h 3088"/>
                <a:gd name="T38" fmla="*/ 1901 w 2580"/>
                <a:gd name="T39" fmla="*/ 384 h 3088"/>
                <a:gd name="T40" fmla="*/ 1931 w 2580"/>
                <a:gd name="T41" fmla="*/ 370 h 3088"/>
                <a:gd name="T42" fmla="*/ 1959 w 2580"/>
                <a:gd name="T43" fmla="*/ 351 h 3088"/>
                <a:gd name="T44" fmla="*/ 1981 w 2580"/>
                <a:gd name="T45" fmla="*/ 327 h 3088"/>
                <a:gd name="T46" fmla="*/ 2001 w 2580"/>
                <a:gd name="T47" fmla="*/ 301 h 3088"/>
                <a:gd name="T48" fmla="*/ 2015 w 2580"/>
                <a:gd name="T49" fmla="*/ 271 h 3088"/>
                <a:gd name="T50" fmla="*/ 2024 w 2580"/>
                <a:gd name="T51" fmla="*/ 237 h 3088"/>
                <a:gd name="T52" fmla="*/ 2027 w 2580"/>
                <a:gd name="T53" fmla="*/ 203 h 3088"/>
                <a:gd name="T54" fmla="*/ 2027 w 2580"/>
                <a:gd name="T55" fmla="*/ 0 h 3088"/>
                <a:gd name="T56" fmla="*/ 2580 w 2580"/>
                <a:gd name="T57" fmla="*/ 0 h 3088"/>
                <a:gd name="T58" fmla="*/ 2580 w 2580"/>
                <a:gd name="T59" fmla="*/ 2830 h 3088"/>
                <a:gd name="T60" fmla="*/ 2577 w 2580"/>
                <a:gd name="T61" fmla="*/ 2872 h 3088"/>
                <a:gd name="T62" fmla="*/ 2567 w 2580"/>
                <a:gd name="T63" fmla="*/ 2912 h 3088"/>
                <a:gd name="T64" fmla="*/ 2551 w 2580"/>
                <a:gd name="T65" fmla="*/ 2948 h 3088"/>
                <a:gd name="T66" fmla="*/ 2531 w 2580"/>
                <a:gd name="T67" fmla="*/ 2982 h 3088"/>
                <a:gd name="T68" fmla="*/ 2505 w 2580"/>
                <a:gd name="T69" fmla="*/ 3012 h 3088"/>
                <a:gd name="T70" fmla="*/ 2475 w 2580"/>
                <a:gd name="T71" fmla="*/ 3038 h 3088"/>
                <a:gd name="T72" fmla="*/ 2440 w 2580"/>
                <a:gd name="T73" fmla="*/ 3059 h 3088"/>
                <a:gd name="T74" fmla="*/ 2404 w 2580"/>
                <a:gd name="T75" fmla="*/ 3075 h 3088"/>
                <a:gd name="T76" fmla="*/ 2364 w 2580"/>
                <a:gd name="T77" fmla="*/ 3084 h 3088"/>
                <a:gd name="T78" fmla="*/ 2322 w 2580"/>
                <a:gd name="T79" fmla="*/ 3088 h 3088"/>
                <a:gd name="T80" fmla="*/ 258 w 2580"/>
                <a:gd name="T81" fmla="*/ 3088 h 3088"/>
                <a:gd name="T82" fmla="*/ 216 w 2580"/>
                <a:gd name="T83" fmla="*/ 3084 h 3088"/>
                <a:gd name="T84" fmla="*/ 176 w 2580"/>
                <a:gd name="T85" fmla="*/ 3075 h 3088"/>
                <a:gd name="T86" fmla="*/ 140 w 2580"/>
                <a:gd name="T87" fmla="*/ 3059 h 3088"/>
                <a:gd name="T88" fmla="*/ 105 w 2580"/>
                <a:gd name="T89" fmla="*/ 3038 h 3088"/>
                <a:gd name="T90" fmla="*/ 75 w 2580"/>
                <a:gd name="T91" fmla="*/ 3012 h 3088"/>
                <a:gd name="T92" fmla="*/ 49 w 2580"/>
                <a:gd name="T93" fmla="*/ 2982 h 3088"/>
                <a:gd name="T94" fmla="*/ 29 w 2580"/>
                <a:gd name="T95" fmla="*/ 2948 h 3088"/>
                <a:gd name="T96" fmla="*/ 13 w 2580"/>
                <a:gd name="T97" fmla="*/ 2912 h 3088"/>
                <a:gd name="T98" fmla="*/ 3 w 2580"/>
                <a:gd name="T99" fmla="*/ 2872 h 3088"/>
                <a:gd name="T100" fmla="*/ 0 w 2580"/>
                <a:gd name="T101" fmla="*/ 2830 h 3088"/>
                <a:gd name="T102" fmla="*/ 0 w 2580"/>
                <a:gd name="T103" fmla="*/ 0 h 3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80" h="3088">
                  <a:moveTo>
                    <a:pt x="323" y="685"/>
                  </a:moveTo>
                  <a:lnTo>
                    <a:pt x="323" y="2766"/>
                  </a:lnTo>
                  <a:lnTo>
                    <a:pt x="2258" y="2766"/>
                  </a:lnTo>
                  <a:lnTo>
                    <a:pt x="2258" y="685"/>
                  </a:lnTo>
                  <a:lnTo>
                    <a:pt x="323" y="685"/>
                  </a:lnTo>
                  <a:close/>
                  <a:moveTo>
                    <a:pt x="0" y="0"/>
                  </a:moveTo>
                  <a:lnTo>
                    <a:pt x="553" y="0"/>
                  </a:lnTo>
                  <a:lnTo>
                    <a:pt x="553" y="203"/>
                  </a:lnTo>
                  <a:lnTo>
                    <a:pt x="556" y="237"/>
                  </a:lnTo>
                  <a:lnTo>
                    <a:pt x="565" y="271"/>
                  </a:lnTo>
                  <a:lnTo>
                    <a:pt x="579" y="301"/>
                  </a:lnTo>
                  <a:lnTo>
                    <a:pt x="599" y="327"/>
                  </a:lnTo>
                  <a:lnTo>
                    <a:pt x="621" y="351"/>
                  </a:lnTo>
                  <a:lnTo>
                    <a:pt x="649" y="370"/>
                  </a:lnTo>
                  <a:lnTo>
                    <a:pt x="679" y="384"/>
                  </a:lnTo>
                  <a:lnTo>
                    <a:pt x="712" y="393"/>
                  </a:lnTo>
                  <a:lnTo>
                    <a:pt x="746" y="396"/>
                  </a:lnTo>
                  <a:lnTo>
                    <a:pt x="1834" y="396"/>
                  </a:lnTo>
                  <a:lnTo>
                    <a:pt x="1868" y="393"/>
                  </a:lnTo>
                  <a:lnTo>
                    <a:pt x="1901" y="384"/>
                  </a:lnTo>
                  <a:lnTo>
                    <a:pt x="1931" y="370"/>
                  </a:lnTo>
                  <a:lnTo>
                    <a:pt x="1959" y="351"/>
                  </a:lnTo>
                  <a:lnTo>
                    <a:pt x="1981" y="327"/>
                  </a:lnTo>
                  <a:lnTo>
                    <a:pt x="2001" y="301"/>
                  </a:lnTo>
                  <a:lnTo>
                    <a:pt x="2015" y="271"/>
                  </a:lnTo>
                  <a:lnTo>
                    <a:pt x="2024" y="237"/>
                  </a:lnTo>
                  <a:lnTo>
                    <a:pt x="2027" y="203"/>
                  </a:lnTo>
                  <a:lnTo>
                    <a:pt x="2027" y="0"/>
                  </a:lnTo>
                  <a:lnTo>
                    <a:pt x="2580" y="0"/>
                  </a:lnTo>
                  <a:lnTo>
                    <a:pt x="2580" y="2830"/>
                  </a:lnTo>
                  <a:lnTo>
                    <a:pt x="2577" y="2872"/>
                  </a:lnTo>
                  <a:lnTo>
                    <a:pt x="2567" y="2912"/>
                  </a:lnTo>
                  <a:lnTo>
                    <a:pt x="2551" y="2948"/>
                  </a:lnTo>
                  <a:lnTo>
                    <a:pt x="2531" y="2982"/>
                  </a:lnTo>
                  <a:lnTo>
                    <a:pt x="2505" y="3012"/>
                  </a:lnTo>
                  <a:lnTo>
                    <a:pt x="2475" y="3038"/>
                  </a:lnTo>
                  <a:lnTo>
                    <a:pt x="2440" y="3059"/>
                  </a:lnTo>
                  <a:lnTo>
                    <a:pt x="2404" y="3075"/>
                  </a:lnTo>
                  <a:lnTo>
                    <a:pt x="2364" y="3084"/>
                  </a:lnTo>
                  <a:lnTo>
                    <a:pt x="2322" y="3088"/>
                  </a:lnTo>
                  <a:lnTo>
                    <a:pt x="258" y="3088"/>
                  </a:lnTo>
                  <a:lnTo>
                    <a:pt x="216" y="3084"/>
                  </a:lnTo>
                  <a:lnTo>
                    <a:pt x="176" y="3075"/>
                  </a:lnTo>
                  <a:lnTo>
                    <a:pt x="140" y="3059"/>
                  </a:lnTo>
                  <a:lnTo>
                    <a:pt x="105" y="3038"/>
                  </a:lnTo>
                  <a:lnTo>
                    <a:pt x="75" y="3012"/>
                  </a:lnTo>
                  <a:lnTo>
                    <a:pt x="49" y="2982"/>
                  </a:lnTo>
                  <a:lnTo>
                    <a:pt x="29" y="2948"/>
                  </a:lnTo>
                  <a:lnTo>
                    <a:pt x="13" y="2912"/>
                  </a:lnTo>
                  <a:lnTo>
                    <a:pt x="3" y="2872"/>
                  </a:lnTo>
                  <a:lnTo>
                    <a:pt x="0" y="283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4" name="Rectangle 559"/>
            <p:cNvSpPr>
              <a:spLocks noChangeArrowheads="1"/>
            </p:cNvSpPr>
            <p:nvPr/>
          </p:nvSpPr>
          <p:spPr bwMode="auto">
            <a:xfrm>
              <a:off x="5959" y="2574"/>
              <a:ext cx="124" cy="26"/>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15" name="Rectangle 560"/>
            <p:cNvSpPr>
              <a:spLocks noChangeArrowheads="1"/>
            </p:cNvSpPr>
            <p:nvPr/>
          </p:nvSpPr>
          <p:spPr bwMode="auto">
            <a:xfrm>
              <a:off x="5960" y="2627"/>
              <a:ext cx="123" cy="2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16" name="Rectangle 561"/>
            <p:cNvSpPr>
              <a:spLocks noChangeArrowheads="1"/>
            </p:cNvSpPr>
            <p:nvPr/>
          </p:nvSpPr>
          <p:spPr bwMode="auto">
            <a:xfrm>
              <a:off x="5960" y="2679"/>
              <a:ext cx="50" cy="2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79" name="Group 728"/>
          <p:cNvGrpSpPr>
            <a:grpSpLocks noChangeAspect="1"/>
          </p:cNvGrpSpPr>
          <p:nvPr/>
        </p:nvGrpSpPr>
        <p:grpSpPr bwMode="auto">
          <a:xfrm>
            <a:off x="8559559" y="3607916"/>
            <a:ext cx="220999" cy="181496"/>
            <a:chOff x="6909" y="2276"/>
            <a:chExt cx="207" cy="170"/>
          </a:xfrm>
          <a:solidFill>
            <a:schemeClr val="tx1">
              <a:lumMod val="65000"/>
              <a:lumOff val="35000"/>
            </a:schemeClr>
          </a:solidFill>
        </p:grpSpPr>
        <p:sp>
          <p:nvSpPr>
            <p:cNvPr id="782" name="Freeform 730"/>
            <p:cNvSpPr>
              <a:spLocks/>
            </p:cNvSpPr>
            <p:nvPr/>
          </p:nvSpPr>
          <p:spPr bwMode="auto">
            <a:xfrm>
              <a:off x="6975" y="2334"/>
              <a:ext cx="66" cy="80"/>
            </a:xfrm>
            <a:custGeom>
              <a:avLst/>
              <a:gdLst>
                <a:gd name="T0" fmla="*/ 607 w 1067"/>
                <a:gd name="T1" fmla="*/ 7 h 1281"/>
                <a:gd name="T2" fmla="*/ 692 w 1067"/>
                <a:gd name="T3" fmla="*/ 41 h 1281"/>
                <a:gd name="T4" fmla="*/ 751 w 1067"/>
                <a:gd name="T5" fmla="*/ 97 h 1281"/>
                <a:gd name="T6" fmla="*/ 789 w 1067"/>
                <a:gd name="T7" fmla="*/ 168 h 1281"/>
                <a:gd name="T8" fmla="*/ 810 w 1067"/>
                <a:gd name="T9" fmla="*/ 249 h 1281"/>
                <a:gd name="T10" fmla="*/ 818 w 1067"/>
                <a:gd name="T11" fmla="*/ 331 h 1281"/>
                <a:gd name="T12" fmla="*/ 829 w 1067"/>
                <a:gd name="T13" fmla="*/ 357 h 1281"/>
                <a:gd name="T14" fmla="*/ 857 w 1067"/>
                <a:gd name="T15" fmla="*/ 365 h 1281"/>
                <a:gd name="T16" fmla="*/ 874 w 1067"/>
                <a:gd name="T17" fmla="*/ 403 h 1281"/>
                <a:gd name="T18" fmla="*/ 877 w 1067"/>
                <a:gd name="T19" fmla="*/ 463 h 1281"/>
                <a:gd name="T20" fmla="*/ 864 w 1067"/>
                <a:gd name="T21" fmla="*/ 526 h 1281"/>
                <a:gd name="T22" fmla="*/ 833 w 1067"/>
                <a:gd name="T23" fmla="*/ 583 h 1281"/>
                <a:gd name="T24" fmla="*/ 793 w 1067"/>
                <a:gd name="T25" fmla="*/ 608 h 1281"/>
                <a:gd name="T26" fmla="*/ 781 w 1067"/>
                <a:gd name="T27" fmla="*/ 604 h 1281"/>
                <a:gd name="T28" fmla="*/ 733 w 1067"/>
                <a:gd name="T29" fmla="*/ 683 h 1281"/>
                <a:gd name="T30" fmla="*/ 670 w 1067"/>
                <a:gd name="T31" fmla="*/ 761 h 1281"/>
                <a:gd name="T32" fmla="*/ 666 w 1067"/>
                <a:gd name="T33" fmla="*/ 804 h 1281"/>
                <a:gd name="T34" fmla="*/ 695 w 1067"/>
                <a:gd name="T35" fmla="*/ 843 h 1281"/>
                <a:gd name="T36" fmla="*/ 798 w 1067"/>
                <a:gd name="T37" fmla="*/ 851 h 1281"/>
                <a:gd name="T38" fmla="*/ 911 w 1067"/>
                <a:gd name="T39" fmla="*/ 877 h 1281"/>
                <a:gd name="T40" fmla="*/ 1001 w 1067"/>
                <a:gd name="T41" fmla="*/ 944 h 1281"/>
                <a:gd name="T42" fmla="*/ 1055 w 1067"/>
                <a:gd name="T43" fmla="*/ 1043 h 1281"/>
                <a:gd name="T44" fmla="*/ 1067 w 1067"/>
                <a:gd name="T45" fmla="*/ 1195 h 1281"/>
                <a:gd name="T46" fmla="*/ 1042 w 1067"/>
                <a:gd name="T47" fmla="*/ 1255 h 1281"/>
                <a:gd name="T48" fmla="*/ 982 w 1067"/>
                <a:gd name="T49" fmla="*/ 1281 h 1281"/>
                <a:gd name="T50" fmla="*/ 41 w 1067"/>
                <a:gd name="T51" fmla="*/ 1268 h 1281"/>
                <a:gd name="T52" fmla="*/ 3 w 1067"/>
                <a:gd name="T53" fmla="*/ 1217 h 1281"/>
                <a:gd name="T54" fmla="*/ 3 w 1067"/>
                <a:gd name="T55" fmla="*/ 1081 h 1281"/>
                <a:gd name="T56" fmla="*/ 44 w 1067"/>
                <a:gd name="T57" fmla="*/ 974 h 1281"/>
                <a:gd name="T58" fmla="*/ 122 w 1067"/>
                <a:gd name="T59" fmla="*/ 895 h 1281"/>
                <a:gd name="T60" fmla="*/ 229 w 1067"/>
                <a:gd name="T61" fmla="*/ 854 h 1281"/>
                <a:gd name="T62" fmla="*/ 355 w 1067"/>
                <a:gd name="T63" fmla="*/ 849 h 1281"/>
                <a:gd name="T64" fmla="*/ 395 w 1067"/>
                <a:gd name="T65" fmla="*/ 819 h 1281"/>
                <a:gd name="T66" fmla="*/ 402 w 1067"/>
                <a:gd name="T67" fmla="*/ 773 h 1281"/>
                <a:gd name="T68" fmla="*/ 359 w 1067"/>
                <a:gd name="T69" fmla="*/ 719 h 1281"/>
                <a:gd name="T70" fmla="*/ 290 w 1067"/>
                <a:gd name="T71" fmla="*/ 604 h 1281"/>
                <a:gd name="T72" fmla="*/ 278 w 1067"/>
                <a:gd name="T73" fmla="*/ 608 h 1281"/>
                <a:gd name="T74" fmla="*/ 238 w 1067"/>
                <a:gd name="T75" fmla="*/ 583 h 1281"/>
                <a:gd name="T76" fmla="*/ 205 w 1067"/>
                <a:gd name="T77" fmla="*/ 526 h 1281"/>
                <a:gd name="T78" fmla="*/ 192 w 1067"/>
                <a:gd name="T79" fmla="*/ 463 h 1281"/>
                <a:gd name="T80" fmla="*/ 196 w 1067"/>
                <a:gd name="T81" fmla="*/ 403 h 1281"/>
                <a:gd name="T82" fmla="*/ 214 w 1067"/>
                <a:gd name="T83" fmla="*/ 365 h 1281"/>
                <a:gd name="T84" fmla="*/ 242 w 1067"/>
                <a:gd name="T85" fmla="*/ 357 h 1281"/>
                <a:gd name="T86" fmla="*/ 249 w 1067"/>
                <a:gd name="T87" fmla="*/ 304 h 1281"/>
                <a:gd name="T88" fmla="*/ 259 w 1067"/>
                <a:gd name="T89" fmla="*/ 221 h 1281"/>
                <a:gd name="T90" fmla="*/ 284 w 1067"/>
                <a:gd name="T91" fmla="*/ 143 h 1281"/>
                <a:gd name="T92" fmla="*/ 328 w 1067"/>
                <a:gd name="T93" fmla="*/ 77 h 1281"/>
                <a:gd name="T94" fmla="*/ 395 w 1067"/>
                <a:gd name="T95" fmla="*/ 27 h 1281"/>
                <a:gd name="T96" fmla="*/ 493 w 1067"/>
                <a:gd name="T97" fmla="*/ 2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7" h="1281">
                  <a:moveTo>
                    <a:pt x="533" y="0"/>
                  </a:moveTo>
                  <a:lnTo>
                    <a:pt x="572" y="2"/>
                  </a:lnTo>
                  <a:lnTo>
                    <a:pt x="607" y="7"/>
                  </a:lnTo>
                  <a:lnTo>
                    <a:pt x="638" y="15"/>
                  </a:lnTo>
                  <a:lnTo>
                    <a:pt x="667" y="27"/>
                  </a:lnTo>
                  <a:lnTo>
                    <a:pt x="692" y="41"/>
                  </a:lnTo>
                  <a:lnTo>
                    <a:pt x="715" y="57"/>
                  </a:lnTo>
                  <a:lnTo>
                    <a:pt x="735" y="77"/>
                  </a:lnTo>
                  <a:lnTo>
                    <a:pt x="751" y="97"/>
                  </a:lnTo>
                  <a:lnTo>
                    <a:pt x="766" y="119"/>
                  </a:lnTo>
                  <a:lnTo>
                    <a:pt x="779" y="144"/>
                  </a:lnTo>
                  <a:lnTo>
                    <a:pt x="789" y="168"/>
                  </a:lnTo>
                  <a:lnTo>
                    <a:pt x="798" y="195"/>
                  </a:lnTo>
                  <a:lnTo>
                    <a:pt x="805" y="221"/>
                  </a:lnTo>
                  <a:lnTo>
                    <a:pt x="810" y="249"/>
                  </a:lnTo>
                  <a:lnTo>
                    <a:pt x="814" y="276"/>
                  </a:lnTo>
                  <a:lnTo>
                    <a:pt x="816" y="304"/>
                  </a:lnTo>
                  <a:lnTo>
                    <a:pt x="818" y="331"/>
                  </a:lnTo>
                  <a:lnTo>
                    <a:pt x="819" y="358"/>
                  </a:lnTo>
                  <a:lnTo>
                    <a:pt x="824" y="357"/>
                  </a:lnTo>
                  <a:lnTo>
                    <a:pt x="829" y="357"/>
                  </a:lnTo>
                  <a:lnTo>
                    <a:pt x="834" y="356"/>
                  </a:lnTo>
                  <a:lnTo>
                    <a:pt x="847" y="359"/>
                  </a:lnTo>
                  <a:lnTo>
                    <a:pt x="857" y="365"/>
                  </a:lnTo>
                  <a:lnTo>
                    <a:pt x="865" y="374"/>
                  </a:lnTo>
                  <a:lnTo>
                    <a:pt x="870" y="388"/>
                  </a:lnTo>
                  <a:lnTo>
                    <a:pt x="874" y="403"/>
                  </a:lnTo>
                  <a:lnTo>
                    <a:pt x="876" y="421"/>
                  </a:lnTo>
                  <a:lnTo>
                    <a:pt x="877" y="442"/>
                  </a:lnTo>
                  <a:lnTo>
                    <a:pt x="877" y="463"/>
                  </a:lnTo>
                  <a:lnTo>
                    <a:pt x="876" y="483"/>
                  </a:lnTo>
                  <a:lnTo>
                    <a:pt x="871" y="505"/>
                  </a:lnTo>
                  <a:lnTo>
                    <a:pt x="864" y="526"/>
                  </a:lnTo>
                  <a:lnTo>
                    <a:pt x="855" y="548"/>
                  </a:lnTo>
                  <a:lnTo>
                    <a:pt x="845" y="567"/>
                  </a:lnTo>
                  <a:lnTo>
                    <a:pt x="833" y="583"/>
                  </a:lnTo>
                  <a:lnTo>
                    <a:pt x="819" y="597"/>
                  </a:lnTo>
                  <a:lnTo>
                    <a:pt x="806" y="605"/>
                  </a:lnTo>
                  <a:lnTo>
                    <a:pt x="793" y="608"/>
                  </a:lnTo>
                  <a:lnTo>
                    <a:pt x="789" y="607"/>
                  </a:lnTo>
                  <a:lnTo>
                    <a:pt x="785" y="606"/>
                  </a:lnTo>
                  <a:lnTo>
                    <a:pt x="781" y="604"/>
                  </a:lnTo>
                  <a:lnTo>
                    <a:pt x="777" y="602"/>
                  </a:lnTo>
                  <a:lnTo>
                    <a:pt x="756" y="643"/>
                  </a:lnTo>
                  <a:lnTo>
                    <a:pt x="733" y="683"/>
                  </a:lnTo>
                  <a:lnTo>
                    <a:pt x="707" y="719"/>
                  </a:lnTo>
                  <a:lnTo>
                    <a:pt x="678" y="751"/>
                  </a:lnTo>
                  <a:lnTo>
                    <a:pt x="670" y="761"/>
                  </a:lnTo>
                  <a:lnTo>
                    <a:pt x="665" y="773"/>
                  </a:lnTo>
                  <a:lnTo>
                    <a:pt x="663" y="786"/>
                  </a:lnTo>
                  <a:lnTo>
                    <a:pt x="666" y="804"/>
                  </a:lnTo>
                  <a:lnTo>
                    <a:pt x="672" y="819"/>
                  </a:lnTo>
                  <a:lnTo>
                    <a:pt x="682" y="832"/>
                  </a:lnTo>
                  <a:lnTo>
                    <a:pt x="695" y="843"/>
                  </a:lnTo>
                  <a:lnTo>
                    <a:pt x="711" y="849"/>
                  </a:lnTo>
                  <a:lnTo>
                    <a:pt x="729" y="851"/>
                  </a:lnTo>
                  <a:lnTo>
                    <a:pt x="798" y="851"/>
                  </a:lnTo>
                  <a:lnTo>
                    <a:pt x="838" y="854"/>
                  </a:lnTo>
                  <a:lnTo>
                    <a:pt x="875" y="863"/>
                  </a:lnTo>
                  <a:lnTo>
                    <a:pt x="911" y="877"/>
                  </a:lnTo>
                  <a:lnTo>
                    <a:pt x="944" y="895"/>
                  </a:lnTo>
                  <a:lnTo>
                    <a:pt x="974" y="918"/>
                  </a:lnTo>
                  <a:lnTo>
                    <a:pt x="1001" y="944"/>
                  </a:lnTo>
                  <a:lnTo>
                    <a:pt x="1023" y="974"/>
                  </a:lnTo>
                  <a:lnTo>
                    <a:pt x="1041" y="1007"/>
                  </a:lnTo>
                  <a:lnTo>
                    <a:pt x="1055" y="1043"/>
                  </a:lnTo>
                  <a:lnTo>
                    <a:pt x="1064" y="1081"/>
                  </a:lnTo>
                  <a:lnTo>
                    <a:pt x="1067" y="1121"/>
                  </a:lnTo>
                  <a:lnTo>
                    <a:pt x="1067" y="1195"/>
                  </a:lnTo>
                  <a:lnTo>
                    <a:pt x="1064" y="1217"/>
                  </a:lnTo>
                  <a:lnTo>
                    <a:pt x="1056" y="1238"/>
                  </a:lnTo>
                  <a:lnTo>
                    <a:pt x="1042" y="1255"/>
                  </a:lnTo>
                  <a:lnTo>
                    <a:pt x="1025" y="1268"/>
                  </a:lnTo>
                  <a:lnTo>
                    <a:pt x="1005" y="1278"/>
                  </a:lnTo>
                  <a:lnTo>
                    <a:pt x="982" y="1281"/>
                  </a:lnTo>
                  <a:lnTo>
                    <a:pt x="85" y="1281"/>
                  </a:lnTo>
                  <a:lnTo>
                    <a:pt x="62" y="1278"/>
                  </a:lnTo>
                  <a:lnTo>
                    <a:pt x="41" y="1268"/>
                  </a:lnTo>
                  <a:lnTo>
                    <a:pt x="25" y="1255"/>
                  </a:lnTo>
                  <a:lnTo>
                    <a:pt x="12" y="1238"/>
                  </a:lnTo>
                  <a:lnTo>
                    <a:pt x="3" y="1217"/>
                  </a:lnTo>
                  <a:lnTo>
                    <a:pt x="0" y="1195"/>
                  </a:lnTo>
                  <a:lnTo>
                    <a:pt x="0" y="1121"/>
                  </a:lnTo>
                  <a:lnTo>
                    <a:pt x="3" y="1081"/>
                  </a:lnTo>
                  <a:lnTo>
                    <a:pt x="11" y="1043"/>
                  </a:lnTo>
                  <a:lnTo>
                    <a:pt x="25" y="1007"/>
                  </a:lnTo>
                  <a:lnTo>
                    <a:pt x="44" y="974"/>
                  </a:lnTo>
                  <a:lnTo>
                    <a:pt x="66" y="944"/>
                  </a:lnTo>
                  <a:lnTo>
                    <a:pt x="92" y="918"/>
                  </a:lnTo>
                  <a:lnTo>
                    <a:pt x="122" y="895"/>
                  </a:lnTo>
                  <a:lnTo>
                    <a:pt x="156" y="877"/>
                  </a:lnTo>
                  <a:lnTo>
                    <a:pt x="191" y="863"/>
                  </a:lnTo>
                  <a:lnTo>
                    <a:pt x="229" y="854"/>
                  </a:lnTo>
                  <a:lnTo>
                    <a:pt x="269" y="851"/>
                  </a:lnTo>
                  <a:lnTo>
                    <a:pt x="338" y="851"/>
                  </a:lnTo>
                  <a:lnTo>
                    <a:pt x="355" y="849"/>
                  </a:lnTo>
                  <a:lnTo>
                    <a:pt x="371" y="843"/>
                  </a:lnTo>
                  <a:lnTo>
                    <a:pt x="385" y="832"/>
                  </a:lnTo>
                  <a:lnTo>
                    <a:pt x="395" y="819"/>
                  </a:lnTo>
                  <a:lnTo>
                    <a:pt x="401" y="804"/>
                  </a:lnTo>
                  <a:lnTo>
                    <a:pt x="403" y="786"/>
                  </a:lnTo>
                  <a:lnTo>
                    <a:pt x="402" y="773"/>
                  </a:lnTo>
                  <a:lnTo>
                    <a:pt x="397" y="761"/>
                  </a:lnTo>
                  <a:lnTo>
                    <a:pt x="389" y="751"/>
                  </a:lnTo>
                  <a:lnTo>
                    <a:pt x="359" y="719"/>
                  </a:lnTo>
                  <a:lnTo>
                    <a:pt x="334" y="684"/>
                  </a:lnTo>
                  <a:lnTo>
                    <a:pt x="310" y="645"/>
                  </a:lnTo>
                  <a:lnTo>
                    <a:pt x="290" y="604"/>
                  </a:lnTo>
                  <a:lnTo>
                    <a:pt x="286" y="606"/>
                  </a:lnTo>
                  <a:lnTo>
                    <a:pt x="282" y="607"/>
                  </a:lnTo>
                  <a:lnTo>
                    <a:pt x="278" y="608"/>
                  </a:lnTo>
                  <a:lnTo>
                    <a:pt x="264" y="605"/>
                  </a:lnTo>
                  <a:lnTo>
                    <a:pt x="251" y="597"/>
                  </a:lnTo>
                  <a:lnTo>
                    <a:pt x="238" y="583"/>
                  </a:lnTo>
                  <a:lnTo>
                    <a:pt x="226" y="567"/>
                  </a:lnTo>
                  <a:lnTo>
                    <a:pt x="215" y="548"/>
                  </a:lnTo>
                  <a:lnTo>
                    <a:pt x="205" y="526"/>
                  </a:lnTo>
                  <a:lnTo>
                    <a:pt x="198" y="505"/>
                  </a:lnTo>
                  <a:lnTo>
                    <a:pt x="194" y="483"/>
                  </a:lnTo>
                  <a:lnTo>
                    <a:pt x="192" y="463"/>
                  </a:lnTo>
                  <a:lnTo>
                    <a:pt x="192" y="442"/>
                  </a:lnTo>
                  <a:lnTo>
                    <a:pt x="194" y="421"/>
                  </a:lnTo>
                  <a:lnTo>
                    <a:pt x="196" y="403"/>
                  </a:lnTo>
                  <a:lnTo>
                    <a:pt x="200" y="388"/>
                  </a:lnTo>
                  <a:lnTo>
                    <a:pt x="205" y="374"/>
                  </a:lnTo>
                  <a:lnTo>
                    <a:pt x="214" y="365"/>
                  </a:lnTo>
                  <a:lnTo>
                    <a:pt x="224" y="359"/>
                  </a:lnTo>
                  <a:lnTo>
                    <a:pt x="237" y="356"/>
                  </a:lnTo>
                  <a:lnTo>
                    <a:pt x="242" y="357"/>
                  </a:lnTo>
                  <a:lnTo>
                    <a:pt x="247" y="358"/>
                  </a:lnTo>
                  <a:lnTo>
                    <a:pt x="247" y="331"/>
                  </a:lnTo>
                  <a:lnTo>
                    <a:pt x="249" y="304"/>
                  </a:lnTo>
                  <a:lnTo>
                    <a:pt x="251" y="276"/>
                  </a:lnTo>
                  <a:lnTo>
                    <a:pt x="255" y="249"/>
                  </a:lnTo>
                  <a:lnTo>
                    <a:pt x="259" y="221"/>
                  </a:lnTo>
                  <a:lnTo>
                    <a:pt x="267" y="194"/>
                  </a:lnTo>
                  <a:lnTo>
                    <a:pt x="274" y="168"/>
                  </a:lnTo>
                  <a:lnTo>
                    <a:pt x="284" y="143"/>
                  </a:lnTo>
                  <a:lnTo>
                    <a:pt x="296" y="119"/>
                  </a:lnTo>
                  <a:lnTo>
                    <a:pt x="310" y="97"/>
                  </a:lnTo>
                  <a:lnTo>
                    <a:pt x="328" y="77"/>
                  </a:lnTo>
                  <a:lnTo>
                    <a:pt x="347" y="57"/>
                  </a:lnTo>
                  <a:lnTo>
                    <a:pt x="369" y="41"/>
                  </a:lnTo>
                  <a:lnTo>
                    <a:pt x="395" y="27"/>
                  </a:lnTo>
                  <a:lnTo>
                    <a:pt x="424" y="15"/>
                  </a:lnTo>
                  <a:lnTo>
                    <a:pt x="457" y="7"/>
                  </a:lnTo>
                  <a:lnTo>
                    <a:pt x="493" y="2"/>
                  </a:lnTo>
                  <a:lnTo>
                    <a:pt x="5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3" name="Freeform 731"/>
            <p:cNvSpPr>
              <a:spLocks/>
            </p:cNvSpPr>
            <p:nvPr/>
          </p:nvSpPr>
          <p:spPr bwMode="auto">
            <a:xfrm>
              <a:off x="7028" y="2341"/>
              <a:ext cx="51" cy="14"/>
            </a:xfrm>
            <a:custGeom>
              <a:avLst/>
              <a:gdLst>
                <a:gd name="T0" fmla="*/ 0 w 815"/>
                <a:gd name="T1" fmla="*/ 0 h 226"/>
                <a:gd name="T2" fmla="*/ 752 w 815"/>
                <a:gd name="T3" fmla="*/ 0 h 226"/>
                <a:gd name="T4" fmla="*/ 769 w 815"/>
                <a:gd name="T5" fmla="*/ 2 h 226"/>
                <a:gd name="T6" fmla="*/ 784 w 815"/>
                <a:gd name="T7" fmla="*/ 8 h 226"/>
                <a:gd name="T8" fmla="*/ 797 w 815"/>
                <a:gd name="T9" fmla="*/ 19 h 226"/>
                <a:gd name="T10" fmla="*/ 806 w 815"/>
                <a:gd name="T11" fmla="*/ 31 h 226"/>
                <a:gd name="T12" fmla="*/ 813 w 815"/>
                <a:gd name="T13" fmla="*/ 46 h 226"/>
                <a:gd name="T14" fmla="*/ 815 w 815"/>
                <a:gd name="T15" fmla="*/ 62 h 226"/>
                <a:gd name="T16" fmla="*/ 815 w 815"/>
                <a:gd name="T17" fmla="*/ 163 h 226"/>
                <a:gd name="T18" fmla="*/ 813 w 815"/>
                <a:gd name="T19" fmla="*/ 180 h 226"/>
                <a:gd name="T20" fmla="*/ 806 w 815"/>
                <a:gd name="T21" fmla="*/ 195 h 226"/>
                <a:gd name="T22" fmla="*/ 797 w 815"/>
                <a:gd name="T23" fmla="*/ 207 h 226"/>
                <a:gd name="T24" fmla="*/ 784 w 815"/>
                <a:gd name="T25" fmla="*/ 217 h 226"/>
                <a:gd name="T26" fmla="*/ 769 w 815"/>
                <a:gd name="T27" fmla="*/ 224 h 226"/>
                <a:gd name="T28" fmla="*/ 752 w 815"/>
                <a:gd name="T29" fmla="*/ 226 h 226"/>
                <a:gd name="T30" fmla="*/ 81 w 815"/>
                <a:gd name="T31" fmla="*/ 226 h 226"/>
                <a:gd name="T32" fmla="*/ 71 w 815"/>
                <a:gd name="T33" fmla="*/ 207 h 226"/>
                <a:gd name="T34" fmla="*/ 59 w 815"/>
                <a:gd name="T35" fmla="*/ 193 h 226"/>
                <a:gd name="T36" fmla="*/ 44 w 815"/>
                <a:gd name="T37" fmla="*/ 181 h 226"/>
                <a:gd name="T38" fmla="*/ 39 w 815"/>
                <a:gd name="T39" fmla="*/ 138 h 226"/>
                <a:gd name="T40" fmla="*/ 31 w 815"/>
                <a:gd name="T41" fmla="*/ 99 h 226"/>
                <a:gd name="T42" fmla="*/ 23 w 815"/>
                <a:gd name="T43" fmla="*/ 64 h 226"/>
                <a:gd name="T44" fmla="*/ 12 w 815"/>
                <a:gd name="T45" fmla="*/ 31 h 226"/>
                <a:gd name="T46" fmla="*/ 0 w 815"/>
                <a:gd name="T47"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15" h="226">
                  <a:moveTo>
                    <a:pt x="0" y="0"/>
                  </a:moveTo>
                  <a:lnTo>
                    <a:pt x="752" y="0"/>
                  </a:lnTo>
                  <a:lnTo>
                    <a:pt x="769" y="2"/>
                  </a:lnTo>
                  <a:lnTo>
                    <a:pt x="784" y="8"/>
                  </a:lnTo>
                  <a:lnTo>
                    <a:pt x="797" y="19"/>
                  </a:lnTo>
                  <a:lnTo>
                    <a:pt x="806" y="31"/>
                  </a:lnTo>
                  <a:lnTo>
                    <a:pt x="813" y="46"/>
                  </a:lnTo>
                  <a:lnTo>
                    <a:pt x="815" y="62"/>
                  </a:lnTo>
                  <a:lnTo>
                    <a:pt x="815" y="163"/>
                  </a:lnTo>
                  <a:lnTo>
                    <a:pt x="813" y="180"/>
                  </a:lnTo>
                  <a:lnTo>
                    <a:pt x="806" y="195"/>
                  </a:lnTo>
                  <a:lnTo>
                    <a:pt x="797" y="207"/>
                  </a:lnTo>
                  <a:lnTo>
                    <a:pt x="784" y="217"/>
                  </a:lnTo>
                  <a:lnTo>
                    <a:pt x="769" y="224"/>
                  </a:lnTo>
                  <a:lnTo>
                    <a:pt x="752" y="226"/>
                  </a:lnTo>
                  <a:lnTo>
                    <a:pt x="81" y="226"/>
                  </a:lnTo>
                  <a:lnTo>
                    <a:pt x="71" y="207"/>
                  </a:lnTo>
                  <a:lnTo>
                    <a:pt x="59" y="193"/>
                  </a:lnTo>
                  <a:lnTo>
                    <a:pt x="44" y="181"/>
                  </a:lnTo>
                  <a:lnTo>
                    <a:pt x="39" y="138"/>
                  </a:lnTo>
                  <a:lnTo>
                    <a:pt x="31" y="99"/>
                  </a:lnTo>
                  <a:lnTo>
                    <a:pt x="23" y="64"/>
                  </a:lnTo>
                  <a:lnTo>
                    <a:pt x="12" y="3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4" name="Freeform 732"/>
            <p:cNvSpPr>
              <a:spLocks/>
            </p:cNvSpPr>
            <p:nvPr/>
          </p:nvSpPr>
          <p:spPr bwMode="auto">
            <a:xfrm>
              <a:off x="7026" y="2367"/>
              <a:ext cx="53" cy="14"/>
            </a:xfrm>
            <a:custGeom>
              <a:avLst/>
              <a:gdLst>
                <a:gd name="T0" fmla="*/ 128 w 846"/>
                <a:gd name="T1" fmla="*/ 0 h 226"/>
                <a:gd name="T2" fmla="*/ 783 w 846"/>
                <a:gd name="T3" fmla="*/ 0 h 226"/>
                <a:gd name="T4" fmla="*/ 800 w 846"/>
                <a:gd name="T5" fmla="*/ 2 h 226"/>
                <a:gd name="T6" fmla="*/ 815 w 846"/>
                <a:gd name="T7" fmla="*/ 8 h 226"/>
                <a:gd name="T8" fmla="*/ 828 w 846"/>
                <a:gd name="T9" fmla="*/ 19 h 226"/>
                <a:gd name="T10" fmla="*/ 837 w 846"/>
                <a:gd name="T11" fmla="*/ 31 h 226"/>
                <a:gd name="T12" fmla="*/ 844 w 846"/>
                <a:gd name="T13" fmla="*/ 46 h 226"/>
                <a:gd name="T14" fmla="*/ 846 w 846"/>
                <a:gd name="T15" fmla="*/ 62 h 226"/>
                <a:gd name="T16" fmla="*/ 846 w 846"/>
                <a:gd name="T17" fmla="*/ 162 h 226"/>
                <a:gd name="T18" fmla="*/ 844 w 846"/>
                <a:gd name="T19" fmla="*/ 180 h 226"/>
                <a:gd name="T20" fmla="*/ 837 w 846"/>
                <a:gd name="T21" fmla="*/ 194 h 226"/>
                <a:gd name="T22" fmla="*/ 828 w 846"/>
                <a:gd name="T23" fmla="*/ 207 h 226"/>
                <a:gd name="T24" fmla="*/ 815 w 846"/>
                <a:gd name="T25" fmla="*/ 217 h 226"/>
                <a:gd name="T26" fmla="*/ 800 w 846"/>
                <a:gd name="T27" fmla="*/ 223 h 226"/>
                <a:gd name="T28" fmla="*/ 783 w 846"/>
                <a:gd name="T29" fmla="*/ 226 h 226"/>
                <a:gd name="T30" fmla="*/ 0 w 846"/>
                <a:gd name="T31" fmla="*/ 226 h 226"/>
                <a:gd name="T32" fmla="*/ 0 w 846"/>
                <a:gd name="T33" fmla="*/ 165 h 226"/>
                <a:gd name="T34" fmla="*/ 2 w 846"/>
                <a:gd name="T35" fmla="*/ 162 h 226"/>
                <a:gd name="T36" fmla="*/ 4 w 846"/>
                <a:gd name="T37" fmla="*/ 159 h 226"/>
                <a:gd name="T38" fmla="*/ 5 w 846"/>
                <a:gd name="T39" fmla="*/ 156 h 226"/>
                <a:gd name="T40" fmla="*/ 28 w 846"/>
                <a:gd name="T41" fmla="*/ 147 h 226"/>
                <a:gd name="T42" fmla="*/ 48 w 846"/>
                <a:gd name="T43" fmla="*/ 133 h 226"/>
                <a:gd name="T44" fmla="*/ 67 w 846"/>
                <a:gd name="T45" fmla="*/ 116 h 226"/>
                <a:gd name="T46" fmla="*/ 83 w 846"/>
                <a:gd name="T47" fmla="*/ 96 h 226"/>
                <a:gd name="T48" fmla="*/ 97 w 846"/>
                <a:gd name="T49" fmla="*/ 74 h 226"/>
                <a:gd name="T50" fmla="*/ 110 w 846"/>
                <a:gd name="T51" fmla="*/ 50 h 226"/>
                <a:gd name="T52" fmla="*/ 121 w 846"/>
                <a:gd name="T53" fmla="*/ 25 h 226"/>
                <a:gd name="T54" fmla="*/ 128 w 846"/>
                <a:gd name="T55"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6" h="226">
                  <a:moveTo>
                    <a:pt x="128" y="0"/>
                  </a:moveTo>
                  <a:lnTo>
                    <a:pt x="783" y="0"/>
                  </a:lnTo>
                  <a:lnTo>
                    <a:pt x="800" y="2"/>
                  </a:lnTo>
                  <a:lnTo>
                    <a:pt x="815" y="8"/>
                  </a:lnTo>
                  <a:lnTo>
                    <a:pt x="828" y="19"/>
                  </a:lnTo>
                  <a:lnTo>
                    <a:pt x="837" y="31"/>
                  </a:lnTo>
                  <a:lnTo>
                    <a:pt x="844" y="46"/>
                  </a:lnTo>
                  <a:lnTo>
                    <a:pt x="846" y="62"/>
                  </a:lnTo>
                  <a:lnTo>
                    <a:pt x="846" y="162"/>
                  </a:lnTo>
                  <a:lnTo>
                    <a:pt x="844" y="180"/>
                  </a:lnTo>
                  <a:lnTo>
                    <a:pt x="837" y="194"/>
                  </a:lnTo>
                  <a:lnTo>
                    <a:pt x="828" y="207"/>
                  </a:lnTo>
                  <a:lnTo>
                    <a:pt x="815" y="217"/>
                  </a:lnTo>
                  <a:lnTo>
                    <a:pt x="800" y="223"/>
                  </a:lnTo>
                  <a:lnTo>
                    <a:pt x="783" y="226"/>
                  </a:lnTo>
                  <a:lnTo>
                    <a:pt x="0" y="226"/>
                  </a:lnTo>
                  <a:lnTo>
                    <a:pt x="0" y="165"/>
                  </a:lnTo>
                  <a:lnTo>
                    <a:pt x="2" y="162"/>
                  </a:lnTo>
                  <a:lnTo>
                    <a:pt x="4" y="159"/>
                  </a:lnTo>
                  <a:lnTo>
                    <a:pt x="5" y="156"/>
                  </a:lnTo>
                  <a:lnTo>
                    <a:pt x="28" y="147"/>
                  </a:lnTo>
                  <a:lnTo>
                    <a:pt x="48" y="133"/>
                  </a:lnTo>
                  <a:lnTo>
                    <a:pt x="67" y="116"/>
                  </a:lnTo>
                  <a:lnTo>
                    <a:pt x="83" y="96"/>
                  </a:lnTo>
                  <a:lnTo>
                    <a:pt x="97" y="74"/>
                  </a:lnTo>
                  <a:lnTo>
                    <a:pt x="110" y="50"/>
                  </a:lnTo>
                  <a:lnTo>
                    <a:pt x="121" y="25"/>
                  </a:lnTo>
                  <a:lnTo>
                    <a:pt x="1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5" name="Freeform 733"/>
            <p:cNvSpPr>
              <a:spLocks/>
            </p:cNvSpPr>
            <p:nvPr/>
          </p:nvSpPr>
          <p:spPr bwMode="auto">
            <a:xfrm>
              <a:off x="7043" y="2392"/>
              <a:ext cx="36" cy="14"/>
            </a:xfrm>
            <a:custGeom>
              <a:avLst/>
              <a:gdLst>
                <a:gd name="T0" fmla="*/ 0 w 574"/>
                <a:gd name="T1" fmla="*/ 0 h 226"/>
                <a:gd name="T2" fmla="*/ 511 w 574"/>
                <a:gd name="T3" fmla="*/ 0 h 226"/>
                <a:gd name="T4" fmla="*/ 528 w 574"/>
                <a:gd name="T5" fmla="*/ 2 h 226"/>
                <a:gd name="T6" fmla="*/ 543 w 574"/>
                <a:gd name="T7" fmla="*/ 9 h 226"/>
                <a:gd name="T8" fmla="*/ 556 w 574"/>
                <a:gd name="T9" fmla="*/ 18 h 226"/>
                <a:gd name="T10" fmla="*/ 565 w 574"/>
                <a:gd name="T11" fmla="*/ 32 h 226"/>
                <a:gd name="T12" fmla="*/ 572 w 574"/>
                <a:gd name="T13" fmla="*/ 47 h 226"/>
                <a:gd name="T14" fmla="*/ 574 w 574"/>
                <a:gd name="T15" fmla="*/ 63 h 226"/>
                <a:gd name="T16" fmla="*/ 574 w 574"/>
                <a:gd name="T17" fmla="*/ 163 h 226"/>
                <a:gd name="T18" fmla="*/ 572 w 574"/>
                <a:gd name="T19" fmla="*/ 179 h 226"/>
                <a:gd name="T20" fmla="*/ 565 w 574"/>
                <a:gd name="T21" fmla="*/ 195 h 226"/>
                <a:gd name="T22" fmla="*/ 556 w 574"/>
                <a:gd name="T23" fmla="*/ 208 h 226"/>
                <a:gd name="T24" fmla="*/ 543 w 574"/>
                <a:gd name="T25" fmla="*/ 217 h 226"/>
                <a:gd name="T26" fmla="*/ 528 w 574"/>
                <a:gd name="T27" fmla="*/ 223 h 226"/>
                <a:gd name="T28" fmla="*/ 511 w 574"/>
                <a:gd name="T29" fmla="*/ 226 h 226"/>
                <a:gd name="T30" fmla="*/ 53 w 574"/>
                <a:gd name="T31" fmla="*/ 226 h 226"/>
                <a:gd name="T32" fmla="*/ 53 w 574"/>
                <a:gd name="T33" fmla="*/ 185 h 226"/>
                <a:gd name="T34" fmla="*/ 51 w 574"/>
                <a:gd name="T35" fmla="*/ 145 h 226"/>
                <a:gd name="T36" fmla="*/ 44 w 574"/>
                <a:gd name="T37" fmla="*/ 106 h 226"/>
                <a:gd name="T38" fmla="*/ 33 w 574"/>
                <a:gd name="T39" fmla="*/ 68 h 226"/>
                <a:gd name="T40" fmla="*/ 19 w 574"/>
                <a:gd name="T41" fmla="*/ 34 h 226"/>
                <a:gd name="T42" fmla="*/ 0 w 574"/>
                <a:gd name="T4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4" h="226">
                  <a:moveTo>
                    <a:pt x="0" y="0"/>
                  </a:moveTo>
                  <a:lnTo>
                    <a:pt x="511" y="0"/>
                  </a:lnTo>
                  <a:lnTo>
                    <a:pt x="528" y="2"/>
                  </a:lnTo>
                  <a:lnTo>
                    <a:pt x="543" y="9"/>
                  </a:lnTo>
                  <a:lnTo>
                    <a:pt x="556" y="18"/>
                  </a:lnTo>
                  <a:lnTo>
                    <a:pt x="565" y="32"/>
                  </a:lnTo>
                  <a:lnTo>
                    <a:pt x="572" y="47"/>
                  </a:lnTo>
                  <a:lnTo>
                    <a:pt x="574" y="63"/>
                  </a:lnTo>
                  <a:lnTo>
                    <a:pt x="574" y="163"/>
                  </a:lnTo>
                  <a:lnTo>
                    <a:pt x="572" y="179"/>
                  </a:lnTo>
                  <a:lnTo>
                    <a:pt x="565" y="195"/>
                  </a:lnTo>
                  <a:lnTo>
                    <a:pt x="556" y="208"/>
                  </a:lnTo>
                  <a:lnTo>
                    <a:pt x="543" y="217"/>
                  </a:lnTo>
                  <a:lnTo>
                    <a:pt x="528" y="223"/>
                  </a:lnTo>
                  <a:lnTo>
                    <a:pt x="511" y="226"/>
                  </a:lnTo>
                  <a:lnTo>
                    <a:pt x="53" y="226"/>
                  </a:lnTo>
                  <a:lnTo>
                    <a:pt x="53" y="185"/>
                  </a:lnTo>
                  <a:lnTo>
                    <a:pt x="51" y="145"/>
                  </a:lnTo>
                  <a:lnTo>
                    <a:pt x="44" y="106"/>
                  </a:lnTo>
                  <a:lnTo>
                    <a:pt x="33" y="68"/>
                  </a:lnTo>
                  <a:lnTo>
                    <a:pt x="19" y="3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6" name="Freeform 734"/>
            <p:cNvSpPr>
              <a:spLocks noEditPoints="1"/>
            </p:cNvSpPr>
            <p:nvPr/>
          </p:nvSpPr>
          <p:spPr bwMode="auto">
            <a:xfrm>
              <a:off x="6938" y="2302"/>
              <a:ext cx="178" cy="144"/>
            </a:xfrm>
            <a:custGeom>
              <a:avLst/>
              <a:gdLst>
                <a:gd name="T0" fmla="*/ 353 w 2853"/>
                <a:gd name="T1" fmla="*/ 186 h 2311"/>
                <a:gd name="T2" fmla="*/ 292 w 2853"/>
                <a:gd name="T3" fmla="*/ 205 h 2311"/>
                <a:gd name="T4" fmla="*/ 241 w 2853"/>
                <a:gd name="T5" fmla="*/ 243 h 2311"/>
                <a:gd name="T6" fmla="*/ 205 w 2853"/>
                <a:gd name="T7" fmla="*/ 293 h 2311"/>
                <a:gd name="T8" fmla="*/ 184 w 2853"/>
                <a:gd name="T9" fmla="*/ 354 h 2311"/>
                <a:gd name="T10" fmla="*/ 182 w 2853"/>
                <a:gd name="T11" fmla="*/ 1923 h 2311"/>
                <a:gd name="T12" fmla="*/ 193 w 2853"/>
                <a:gd name="T13" fmla="*/ 1987 h 2311"/>
                <a:gd name="T14" fmla="*/ 221 w 2853"/>
                <a:gd name="T15" fmla="*/ 2043 h 2311"/>
                <a:gd name="T16" fmla="*/ 266 w 2853"/>
                <a:gd name="T17" fmla="*/ 2088 h 2311"/>
                <a:gd name="T18" fmla="*/ 322 w 2853"/>
                <a:gd name="T19" fmla="*/ 2117 h 2311"/>
                <a:gd name="T20" fmla="*/ 386 w 2853"/>
                <a:gd name="T21" fmla="*/ 2127 h 2311"/>
                <a:gd name="T22" fmla="*/ 2500 w 2853"/>
                <a:gd name="T23" fmla="*/ 2125 h 2311"/>
                <a:gd name="T24" fmla="*/ 2560 w 2853"/>
                <a:gd name="T25" fmla="*/ 2105 h 2311"/>
                <a:gd name="T26" fmla="*/ 2611 w 2853"/>
                <a:gd name="T27" fmla="*/ 2068 h 2311"/>
                <a:gd name="T28" fmla="*/ 2647 w 2853"/>
                <a:gd name="T29" fmla="*/ 2017 h 2311"/>
                <a:gd name="T30" fmla="*/ 2668 w 2853"/>
                <a:gd name="T31" fmla="*/ 1957 h 2311"/>
                <a:gd name="T32" fmla="*/ 2671 w 2853"/>
                <a:gd name="T33" fmla="*/ 387 h 2311"/>
                <a:gd name="T34" fmla="*/ 2661 w 2853"/>
                <a:gd name="T35" fmla="*/ 322 h 2311"/>
                <a:gd name="T36" fmla="*/ 2631 w 2853"/>
                <a:gd name="T37" fmla="*/ 266 h 2311"/>
                <a:gd name="T38" fmla="*/ 2587 w 2853"/>
                <a:gd name="T39" fmla="*/ 223 h 2311"/>
                <a:gd name="T40" fmla="*/ 2530 w 2853"/>
                <a:gd name="T41" fmla="*/ 193 h 2311"/>
                <a:gd name="T42" fmla="*/ 2466 w 2853"/>
                <a:gd name="T43" fmla="*/ 183 h 2311"/>
                <a:gd name="T44" fmla="*/ 386 w 2853"/>
                <a:gd name="T45" fmla="*/ 0 h 2311"/>
                <a:gd name="T46" fmla="*/ 2515 w 2853"/>
                <a:gd name="T47" fmla="*/ 3 h 2311"/>
                <a:gd name="T48" fmla="*/ 2606 w 2853"/>
                <a:gd name="T49" fmla="*/ 26 h 2311"/>
                <a:gd name="T50" fmla="*/ 2687 w 2853"/>
                <a:gd name="T51" fmla="*/ 70 h 2311"/>
                <a:gd name="T52" fmla="*/ 2755 w 2853"/>
                <a:gd name="T53" fmla="*/ 130 h 2311"/>
                <a:gd name="T54" fmla="*/ 2807 w 2853"/>
                <a:gd name="T55" fmla="*/ 205 h 2311"/>
                <a:gd name="T56" fmla="*/ 2841 w 2853"/>
                <a:gd name="T57" fmla="*/ 292 h 2311"/>
                <a:gd name="T58" fmla="*/ 2853 w 2853"/>
                <a:gd name="T59" fmla="*/ 387 h 2311"/>
                <a:gd name="T60" fmla="*/ 2850 w 2853"/>
                <a:gd name="T61" fmla="*/ 1972 h 2311"/>
                <a:gd name="T62" fmla="*/ 2827 w 2853"/>
                <a:gd name="T63" fmla="*/ 2063 h 2311"/>
                <a:gd name="T64" fmla="*/ 2784 w 2853"/>
                <a:gd name="T65" fmla="*/ 2144 h 2311"/>
                <a:gd name="T66" fmla="*/ 2723 w 2853"/>
                <a:gd name="T67" fmla="*/ 2213 h 2311"/>
                <a:gd name="T68" fmla="*/ 2648 w 2853"/>
                <a:gd name="T69" fmla="*/ 2265 h 2311"/>
                <a:gd name="T70" fmla="*/ 2562 w 2853"/>
                <a:gd name="T71" fmla="*/ 2298 h 2311"/>
                <a:gd name="T72" fmla="*/ 2466 w 2853"/>
                <a:gd name="T73" fmla="*/ 2311 h 2311"/>
                <a:gd name="T74" fmla="*/ 337 w 2853"/>
                <a:gd name="T75" fmla="*/ 2307 h 2311"/>
                <a:gd name="T76" fmla="*/ 247 w 2853"/>
                <a:gd name="T77" fmla="*/ 2284 h 2311"/>
                <a:gd name="T78" fmla="*/ 165 w 2853"/>
                <a:gd name="T79" fmla="*/ 2241 h 2311"/>
                <a:gd name="T80" fmla="*/ 97 w 2853"/>
                <a:gd name="T81" fmla="*/ 2180 h 2311"/>
                <a:gd name="T82" fmla="*/ 45 w 2853"/>
                <a:gd name="T83" fmla="*/ 2106 h 2311"/>
                <a:gd name="T84" fmla="*/ 11 w 2853"/>
                <a:gd name="T85" fmla="*/ 2019 h 2311"/>
                <a:gd name="T86" fmla="*/ 0 w 2853"/>
                <a:gd name="T87" fmla="*/ 1923 h 2311"/>
                <a:gd name="T88" fmla="*/ 3 w 2853"/>
                <a:gd name="T89" fmla="*/ 339 h 2311"/>
                <a:gd name="T90" fmla="*/ 26 w 2853"/>
                <a:gd name="T91" fmla="*/ 247 h 2311"/>
                <a:gd name="T92" fmla="*/ 69 w 2853"/>
                <a:gd name="T93" fmla="*/ 165 h 2311"/>
                <a:gd name="T94" fmla="*/ 129 w 2853"/>
                <a:gd name="T95" fmla="*/ 97 h 2311"/>
                <a:gd name="T96" fmla="*/ 205 w 2853"/>
                <a:gd name="T97" fmla="*/ 45 h 2311"/>
                <a:gd name="T98" fmla="*/ 291 w 2853"/>
                <a:gd name="T99" fmla="*/ 11 h 2311"/>
                <a:gd name="T100" fmla="*/ 386 w 2853"/>
                <a:gd name="T101" fmla="*/ 0 h 2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53" h="2311">
                  <a:moveTo>
                    <a:pt x="386" y="183"/>
                  </a:moveTo>
                  <a:lnTo>
                    <a:pt x="353" y="186"/>
                  </a:lnTo>
                  <a:lnTo>
                    <a:pt x="322" y="193"/>
                  </a:lnTo>
                  <a:lnTo>
                    <a:pt x="292" y="205"/>
                  </a:lnTo>
                  <a:lnTo>
                    <a:pt x="266" y="223"/>
                  </a:lnTo>
                  <a:lnTo>
                    <a:pt x="241" y="243"/>
                  </a:lnTo>
                  <a:lnTo>
                    <a:pt x="221" y="266"/>
                  </a:lnTo>
                  <a:lnTo>
                    <a:pt x="205" y="293"/>
                  </a:lnTo>
                  <a:lnTo>
                    <a:pt x="193" y="322"/>
                  </a:lnTo>
                  <a:lnTo>
                    <a:pt x="184" y="354"/>
                  </a:lnTo>
                  <a:lnTo>
                    <a:pt x="182" y="387"/>
                  </a:lnTo>
                  <a:lnTo>
                    <a:pt x="182" y="1923"/>
                  </a:lnTo>
                  <a:lnTo>
                    <a:pt x="184" y="1957"/>
                  </a:lnTo>
                  <a:lnTo>
                    <a:pt x="193" y="1987"/>
                  </a:lnTo>
                  <a:lnTo>
                    <a:pt x="205" y="2017"/>
                  </a:lnTo>
                  <a:lnTo>
                    <a:pt x="221" y="2043"/>
                  </a:lnTo>
                  <a:lnTo>
                    <a:pt x="241" y="2068"/>
                  </a:lnTo>
                  <a:lnTo>
                    <a:pt x="266" y="2088"/>
                  </a:lnTo>
                  <a:lnTo>
                    <a:pt x="292" y="2105"/>
                  </a:lnTo>
                  <a:lnTo>
                    <a:pt x="322" y="2117"/>
                  </a:lnTo>
                  <a:lnTo>
                    <a:pt x="353" y="2125"/>
                  </a:lnTo>
                  <a:lnTo>
                    <a:pt x="386" y="2127"/>
                  </a:lnTo>
                  <a:lnTo>
                    <a:pt x="2466" y="2127"/>
                  </a:lnTo>
                  <a:lnTo>
                    <a:pt x="2500" y="2125"/>
                  </a:lnTo>
                  <a:lnTo>
                    <a:pt x="2530" y="2117"/>
                  </a:lnTo>
                  <a:lnTo>
                    <a:pt x="2560" y="2105"/>
                  </a:lnTo>
                  <a:lnTo>
                    <a:pt x="2587" y="2088"/>
                  </a:lnTo>
                  <a:lnTo>
                    <a:pt x="2611" y="2068"/>
                  </a:lnTo>
                  <a:lnTo>
                    <a:pt x="2631" y="2043"/>
                  </a:lnTo>
                  <a:lnTo>
                    <a:pt x="2647" y="2017"/>
                  </a:lnTo>
                  <a:lnTo>
                    <a:pt x="2661" y="1987"/>
                  </a:lnTo>
                  <a:lnTo>
                    <a:pt x="2668" y="1957"/>
                  </a:lnTo>
                  <a:lnTo>
                    <a:pt x="2671" y="1923"/>
                  </a:lnTo>
                  <a:lnTo>
                    <a:pt x="2671" y="387"/>
                  </a:lnTo>
                  <a:lnTo>
                    <a:pt x="2668" y="354"/>
                  </a:lnTo>
                  <a:lnTo>
                    <a:pt x="2661" y="322"/>
                  </a:lnTo>
                  <a:lnTo>
                    <a:pt x="2647" y="293"/>
                  </a:lnTo>
                  <a:lnTo>
                    <a:pt x="2631" y="266"/>
                  </a:lnTo>
                  <a:lnTo>
                    <a:pt x="2611" y="243"/>
                  </a:lnTo>
                  <a:lnTo>
                    <a:pt x="2587" y="223"/>
                  </a:lnTo>
                  <a:lnTo>
                    <a:pt x="2560" y="205"/>
                  </a:lnTo>
                  <a:lnTo>
                    <a:pt x="2530" y="193"/>
                  </a:lnTo>
                  <a:lnTo>
                    <a:pt x="2500" y="186"/>
                  </a:lnTo>
                  <a:lnTo>
                    <a:pt x="2466" y="183"/>
                  </a:lnTo>
                  <a:lnTo>
                    <a:pt x="386" y="183"/>
                  </a:lnTo>
                  <a:close/>
                  <a:moveTo>
                    <a:pt x="386" y="0"/>
                  </a:moveTo>
                  <a:lnTo>
                    <a:pt x="2466" y="0"/>
                  </a:lnTo>
                  <a:lnTo>
                    <a:pt x="2515" y="3"/>
                  </a:lnTo>
                  <a:lnTo>
                    <a:pt x="2562" y="11"/>
                  </a:lnTo>
                  <a:lnTo>
                    <a:pt x="2606" y="26"/>
                  </a:lnTo>
                  <a:lnTo>
                    <a:pt x="2648" y="45"/>
                  </a:lnTo>
                  <a:lnTo>
                    <a:pt x="2687" y="70"/>
                  </a:lnTo>
                  <a:lnTo>
                    <a:pt x="2723" y="97"/>
                  </a:lnTo>
                  <a:lnTo>
                    <a:pt x="2755" y="130"/>
                  </a:lnTo>
                  <a:lnTo>
                    <a:pt x="2784" y="165"/>
                  </a:lnTo>
                  <a:lnTo>
                    <a:pt x="2807" y="205"/>
                  </a:lnTo>
                  <a:lnTo>
                    <a:pt x="2827" y="247"/>
                  </a:lnTo>
                  <a:lnTo>
                    <a:pt x="2841" y="292"/>
                  </a:lnTo>
                  <a:lnTo>
                    <a:pt x="2850" y="339"/>
                  </a:lnTo>
                  <a:lnTo>
                    <a:pt x="2853" y="387"/>
                  </a:lnTo>
                  <a:lnTo>
                    <a:pt x="2853" y="1923"/>
                  </a:lnTo>
                  <a:lnTo>
                    <a:pt x="2850" y="1972"/>
                  </a:lnTo>
                  <a:lnTo>
                    <a:pt x="2841" y="2019"/>
                  </a:lnTo>
                  <a:lnTo>
                    <a:pt x="2827" y="2063"/>
                  </a:lnTo>
                  <a:lnTo>
                    <a:pt x="2807" y="2106"/>
                  </a:lnTo>
                  <a:lnTo>
                    <a:pt x="2784" y="2144"/>
                  </a:lnTo>
                  <a:lnTo>
                    <a:pt x="2755" y="2180"/>
                  </a:lnTo>
                  <a:lnTo>
                    <a:pt x="2723" y="2213"/>
                  </a:lnTo>
                  <a:lnTo>
                    <a:pt x="2687" y="2241"/>
                  </a:lnTo>
                  <a:lnTo>
                    <a:pt x="2648" y="2265"/>
                  </a:lnTo>
                  <a:lnTo>
                    <a:pt x="2606" y="2284"/>
                  </a:lnTo>
                  <a:lnTo>
                    <a:pt x="2562" y="2298"/>
                  </a:lnTo>
                  <a:lnTo>
                    <a:pt x="2515" y="2307"/>
                  </a:lnTo>
                  <a:lnTo>
                    <a:pt x="2466" y="2311"/>
                  </a:lnTo>
                  <a:lnTo>
                    <a:pt x="386" y="2311"/>
                  </a:lnTo>
                  <a:lnTo>
                    <a:pt x="337" y="2307"/>
                  </a:lnTo>
                  <a:lnTo>
                    <a:pt x="291" y="2298"/>
                  </a:lnTo>
                  <a:lnTo>
                    <a:pt x="247" y="2284"/>
                  </a:lnTo>
                  <a:lnTo>
                    <a:pt x="205" y="2265"/>
                  </a:lnTo>
                  <a:lnTo>
                    <a:pt x="165" y="2241"/>
                  </a:lnTo>
                  <a:lnTo>
                    <a:pt x="129" y="2213"/>
                  </a:lnTo>
                  <a:lnTo>
                    <a:pt x="97" y="2180"/>
                  </a:lnTo>
                  <a:lnTo>
                    <a:pt x="69" y="2144"/>
                  </a:lnTo>
                  <a:lnTo>
                    <a:pt x="45" y="2106"/>
                  </a:lnTo>
                  <a:lnTo>
                    <a:pt x="26" y="2063"/>
                  </a:lnTo>
                  <a:lnTo>
                    <a:pt x="11" y="2019"/>
                  </a:lnTo>
                  <a:lnTo>
                    <a:pt x="3" y="1972"/>
                  </a:lnTo>
                  <a:lnTo>
                    <a:pt x="0" y="1923"/>
                  </a:lnTo>
                  <a:lnTo>
                    <a:pt x="0" y="387"/>
                  </a:lnTo>
                  <a:lnTo>
                    <a:pt x="3" y="339"/>
                  </a:lnTo>
                  <a:lnTo>
                    <a:pt x="11" y="292"/>
                  </a:lnTo>
                  <a:lnTo>
                    <a:pt x="26" y="247"/>
                  </a:lnTo>
                  <a:lnTo>
                    <a:pt x="45" y="205"/>
                  </a:lnTo>
                  <a:lnTo>
                    <a:pt x="69" y="165"/>
                  </a:lnTo>
                  <a:lnTo>
                    <a:pt x="97" y="130"/>
                  </a:lnTo>
                  <a:lnTo>
                    <a:pt x="129" y="97"/>
                  </a:lnTo>
                  <a:lnTo>
                    <a:pt x="165" y="70"/>
                  </a:lnTo>
                  <a:lnTo>
                    <a:pt x="205" y="45"/>
                  </a:lnTo>
                  <a:lnTo>
                    <a:pt x="247" y="26"/>
                  </a:lnTo>
                  <a:lnTo>
                    <a:pt x="291" y="11"/>
                  </a:lnTo>
                  <a:lnTo>
                    <a:pt x="337" y="3"/>
                  </a:lnTo>
                  <a:lnTo>
                    <a:pt x="3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7" name="Freeform 735"/>
            <p:cNvSpPr>
              <a:spLocks/>
            </p:cNvSpPr>
            <p:nvPr/>
          </p:nvSpPr>
          <p:spPr bwMode="auto">
            <a:xfrm>
              <a:off x="6909" y="2276"/>
              <a:ext cx="178" cy="144"/>
            </a:xfrm>
            <a:custGeom>
              <a:avLst/>
              <a:gdLst>
                <a:gd name="T0" fmla="*/ 2467 w 2845"/>
                <a:gd name="T1" fmla="*/ 0 h 2307"/>
                <a:gd name="T2" fmla="*/ 2565 w 2845"/>
                <a:gd name="T3" fmla="*/ 13 h 2307"/>
                <a:gd name="T4" fmla="*/ 2653 w 2845"/>
                <a:gd name="T5" fmla="*/ 48 h 2307"/>
                <a:gd name="T6" fmla="*/ 2730 w 2845"/>
                <a:gd name="T7" fmla="*/ 104 h 2307"/>
                <a:gd name="T8" fmla="*/ 2791 w 2845"/>
                <a:gd name="T9" fmla="*/ 177 h 2307"/>
                <a:gd name="T10" fmla="*/ 2833 w 2845"/>
                <a:gd name="T11" fmla="*/ 262 h 2307"/>
                <a:gd name="T12" fmla="*/ 2655 w 2845"/>
                <a:gd name="T13" fmla="*/ 309 h 2307"/>
                <a:gd name="T14" fmla="*/ 2620 w 2845"/>
                <a:gd name="T15" fmla="*/ 252 h 2307"/>
                <a:gd name="T16" fmla="*/ 2567 w 2845"/>
                <a:gd name="T17" fmla="*/ 209 h 2307"/>
                <a:gd name="T18" fmla="*/ 2503 w 2845"/>
                <a:gd name="T19" fmla="*/ 186 h 2307"/>
                <a:gd name="T20" fmla="*/ 386 w 2845"/>
                <a:gd name="T21" fmla="*/ 183 h 2307"/>
                <a:gd name="T22" fmla="*/ 322 w 2845"/>
                <a:gd name="T23" fmla="*/ 193 h 2307"/>
                <a:gd name="T24" fmla="*/ 266 w 2845"/>
                <a:gd name="T25" fmla="*/ 222 h 2307"/>
                <a:gd name="T26" fmla="*/ 222 w 2845"/>
                <a:gd name="T27" fmla="*/ 266 h 2307"/>
                <a:gd name="T28" fmla="*/ 192 w 2845"/>
                <a:gd name="T29" fmla="*/ 323 h 2307"/>
                <a:gd name="T30" fmla="*/ 182 w 2845"/>
                <a:gd name="T31" fmla="*/ 387 h 2307"/>
                <a:gd name="T32" fmla="*/ 185 w 2845"/>
                <a:gd name="T33" fmla="*/ 1956 h 2307"/>
                <a:gd name="T34" fmla="*/ 205 w 2845"/>
                <a:gd name="T35" fmla="*/ 2016 h 2307"/>
                <a:gd name="T36" fmla="*/ 241 w 2845"/>
                <a:gd name="T37" fmla="*/ 2066 h 2307"/>
                <a:gd name="T38" fmla="*/ 291 w 2845"/>
                <a:gd name="T39" fmla="*/ 2104 h 2307"/>
                <a:gd name="T40" fmla="*/ 351 w 2845"/>
                <a:gd name="T41" fmla="*/ 2124 h 2307"/>
                <a:gd name="T42" fmla="*/ 302 w 2845"/>
                <a:gd name="T43" fmla="*/ 2298 h 2307"/>
                <a:gd name="T44" fmla="*/ 213 w 2845"/>
                <a:gd name="T45" fmla="*/ 2267 h 2307"/>
                <a:gd name="T46" fmla="*/ 135 w 2845"/>
                <a:gd name="T47" fmla="*/ 2216 h 2307"/>
                <a:gd name="T48" fmla="*/ 72 w 2845"/>
                <a:gd name="T49" fmla="*/ 2147 h 2307"/>
                <a:gd name="T50" fmla="*/ 27 w 2845"/>
                <a:gd name="T51" fmla="*/ 2066 h 2307"/>
                <a:gd name="T52" fmla="*/ 3 w 2845"/>
                <a:gd name="T53" fmla="*/ 1973 h 2307"/>
                <a:gd name="T54" fmla="*/ 0 w 2845"/>
                <a:gd name="T55" fmla="*/ 387 h 2307"/>
                <a:gd name="T56" fmla="*/ 12 w 2845"/>
                <a:gd name="T57" fmla="*/ 292 h 2307"/>
                <a:gd name="T58" fmla="*/ 45 w 2845"/>
                <a:gd name="T59" fmla="*/ 205 h 2307"/>
                <a:gd name="T60" fmla="*/ 98 w 2845"/>
                <a:gd name="T61" fmla="*/ 130 h 2307"/>
                <a:gd name="T62" fmla="*/ 166 w 2845"/>
                <a:gd name="T63" fmla="*/ 70 h 2307"/>
                <a:gd name="T64" fmla="*/ 246 w 2845"/>
                <a:gd name="T65" fmla="*/ 26 h 2307"/>
                <a:gd name="T66" fmla="*/ 338 w 2845"/>
                <a:gd name="T67" fmla="*/ 3 h 2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45" h="2307">
                  <a:moveTo>
                    <a:pt x="386" y="0"/>
                  </a:moveTo>
                  <a:lnTo>
                    <a:pt x="2467" y="0"/>
                  </a:lnTo>
                  <a:lnTo>
                    <a:pt x="2517" y="3"/>
                  </a:lnTo>
                  <a:lnTo>
                    <a:pt x="2565" y="13"/>
                  </a:lnTo>
                  <a:lnTo>
                    <a:pt x="2611" y="28"/>
                  </a:lnTo>
                  <a:lnTo>
                    <a:pt x="2653" y="48"/>
                  </a:lnTo>
                  <a:lnTo>
                    <a:pt x="2694" y="74"/>
                  </a:lnTo>
                  <a:lnTo>
                    <a:pt x="2730" y="104"/>
                  </a:lnTo>
                  <a:lnTo>
                    <a:pt x="2762" y="138"/>
                  </a:lnTo>
                  <a:lnTo>
                    <a:pt x="2791" y="177"/>
                  </a:lnTo>
                  <a:lnTo>
                    <a:pt x="2814" y="218"/>
                  </a:lnTo>
                  <a:lnTo>
                    <a:pt x="2833" y="262"/>
                  </a:lnTo>
                  <a:lnTo>
                    <a:pt x="2845" y="309"/>
                  </a:lnTo>
                  <a:lnTo>
                    <a:pt x="2655" y="309"/>
                  </a:lnTo>
                  <a:lnTo>
                    <a:pt x="2640" y="279"/>
                  </a:lnTo>
                  <a:lnTo>
                    <a:pt x="2620" y="252"/>
                  </a:lnTo>
                  <a:lnTo>
                    <a:pt x="2595" y="228"/>
                  </a:lnTo>
                  <a:lnTo>
                    <a:pt x="2567" y="209"/>
                  </a:lnTo>
                  <a:lnTo>
                    <a:pt x="2536" y="194"/>
                  </a:lnTo>
                  <a:lnTo>
                    <a:pt x="2503" y="186"/>
                  </a:lnTo>
                  <a:lnTo>
                    <a:pt x="2467" y="183"/>
                  </a:lnTo>
                  <a:lnTo>
                    <a:pt x="386" y="183"/>
                  </a:lnTo>
                  <a:lnTo>
                    <a:pt x="353" y="185"/>
                  </a:lnTo>
                  <a:lnTo>
                    <a:pt x="322" y="193"/>
                  </a:lnTo>
                  <a:lnTo>
                    <a:pt x="292" y="205"/>
                  </a:lnTo>
                  <a:lnTo>
                    <a:pt x="266" y="222"/>
                  </a:lnTo>
                  <a:lnTo>
                    <a:pt x="242" y="242"/>
                  </a:lnTo>
                  <a:lnTo>
                    <a:pt x="222" y="266"/>
                  </a:lnTo>
                  <a:lnTo>
                    <a:pt x="205" y="293"/>
                  </a:lnTo>
                  <a:lnTo>
                    <a:pt x="192" y="323"/>
                  </a:lnTo>
                  <a:lnTo>
                    <a:pt x="185" y="353"/>
                  </a:lnTo>
                  <a:lnTo>
                    <a:pt x="182" y="387"/>
                  </a:lnTo>
                  <a:lnTo>
                    <a:pt x="182" y="1923"/>
                  </a:lnTo>
                  <a:lnTo>
                    <a:pt x="185" y="1956"/>
                  </a:lnTo>
                  <a:lnTo>
                    <a:pt x="192" y="1987"/>
                  </a:lnTo>
                  <a:lnTo>
                    <a:pt x="205" y="2016"/>
                  </a:lnTo>
                  <a:lnTo>
                    <a:pt x="221" y="2042"/>
                  </a:lnTo>
                  <a:lnTo>
                    <a:pt x="241" y="2066"/>
                  </a:lnTo>
                  <a:lnTo>
                    <a:pt x="265" y="2086"/>
                  </a:lnTo>
                  <a:lnTo>
                    <a:pt x="291" y="2104"/>
                  </a:lnTo>
                  <a:lnTo>
                    <a:pt x="320" y="2116"/>
                  </a:lnTo>
                  <a:lnTo>
                    <a:pt x="351" y="2124"/>
                  </a:lnTo>
                  <a:lnTo>
                    <a:pt x="351" y="2307"/>
                  </a:lnTo>
                  <a:lnTo>
                    <a:pt x="302" y="2298"/>
                  </a:lnTo>
                  <a:lnTo>
                    <a:pt x="257" y="2286"/>
                  </a:lnTo>
                  <a:lnTo>
                    <a:pt x="213" y="2267"/>
                  </a:lnTo>
                  <a:lnTo>
                    <a:pt x="173" y="2243"/>
                  </a:lnTo>
                  <a:lnTo>
                    <a:pt x="135" y="2216"/>
                  </a:lnTo>
                  <a:lnTo>
                    <a:pt x="102" y="2183"/>
                  </a:lnTo>
                  <a:lnTo>
                    <a:pt x="72" y="2147"/>
                  </a:lnTo>
                  <a:lnTo>
                    <a:pt x="47" y="2108"/>
                  </a:lnTo>
                  <a:lnTo>
                    <a:pt x="27" y="2066"/>
                  </a:lnTo>
                  <a:lnTo>
                    <a:pt x="12" y="2020"/>
                  </a:lnTo>
                  <a:lnTo>
                    <a:pt x="3" y="1973"/>
                  </a:lnTo>
                  <a:lnTo>
                    <a:pt x="0" y="1923"/>
                  </a:lnTo>
                  <a:lnTo>
                    <a:pt x="0" y="387"/>
                  </a:lnTo>
                  <a:lnTo>
                    <a:pt x="3" y="338"/>
                  </a:lnTo>
                  <a:lnTo>
                    <a:pt x="12" y="292"/>
                  </a:lnTo>
                  <a:lnTo>
                    <a:pt x="26" y="247"/>
                  </a:lnTo>
                  <a:lnTo>
                    <a:pt x="45" y="205"/>
                  </a:lnTo>
                  <a:lnTo>
                    <a:pt x="69" y="166"/>
                  </a:lnTo>
                  <a:lnTo>
                    <a:pt x="98" y="130"/>
                  </a:lnTo>
                  <a:lnTo>
                    <a:pt x="129" y="97"/>
                  </a:lnTo>
                  <a:lnTo>
                    <a:pt x="166" y="70"/>
                  </a:lnTo>
                  <a:lnTo>
                    <a:pt x="205" y="45"/>
                  </a:lnTo>
                  <a:lnTo>
                    <a:pt x="246" y="26"/>
                  </a:lnTo>
                  <a:lnTo>
                    <a:pt x="291" y="12"/>
                  </a:lnTo>
                  <a:lnTo>
                    <a:pt x="338" y="3"/>
                  </a:lnTo>
                  <a:lnTo>
                    <a:pt x="3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33" name="Freeform 79"/>
          <p:cNvSpPr>
            <a:spLocks noEditPoints="1"/>
          </p:cNvSpPr>
          <p:nvPr/>
        </p:nvSpPr>
        <p:spPr bwMode="auto">
          <a:xfrm>
            <a:off x="367814" y="2842728"/>
            <a:ext cx="235329" cy="235652"/>
          </a:xfrm>
          <a:custGeom>
            <a:avLst/>
            <a:gdLst>
              <a:gd name="T0" fmla="*/ 4299 w 5820"/>
              <a:gd name="T1" fmla="*/ 900 h 5828"/>
              <a:gd name="T2" fmla="*/ 4118 w 5820"/>
              <a:gd name="T3" fmla="*/ 986 h 5828"/>
              <a:gd name="T4" fmla="*/ 3984 w 5820"/>
              <a:gd name="T5" fmla="*/ 1140 h 5828"/>
              <a:gd name="T6" fmla="*/ 3922 w 5820"/>
              <a:gd name="T7" fmla="*/ 1328 h 5828"/>
              <a:gd name="T8" fmla="*/ 3934 w 5820"/>
              <a:gd name="T9" fmla="*/ 1523 h 5828"/>
              <a:gd name="T10" fmla="*/ 4021 w 5820"/>
              <a:gd name="T11" fmla="*/ 1702 h 5828"/>
              <a:gd name="T12" fmla="*/ 4175 w 5820"/>
              <a:gd name="T13" fmla="*/ 1838 h 5828"/>
              <a:gd name="T14" fmla="*/ 4362 w 5820"/>
              <a:gd name="T15" fmla="*/ 1900 h 5828"/>
              <a:gd name="T16" fmla="*/ 4557 w 5820"/>
              <a:gd name="T17" fmla="*/ 1888 h 5828"/>
              <a:gd name="T18" fmla="*/ 4736 w 5820"/>
              <a:gd name="T19" fmla="*/ 1801 h 5828"/>
              <a:gd name="T20" fmla="*/ 4872 w 5820"/>
              <a:gd name="T21" fmla="*/ 1645 h 5828"/>
              <a:gd name="T22" fmla="*/ 4934 w 5820"/>
              <a:gd name="T23" fmla="*/ 1459 h 5828"/>
              <a:gd name="T24" fmla="*/ 4921 w 5820"/>
              <a:gd name="T25" fmla="*/ 1264 h 5828"/>
              <a:gd name="T26" fmla="*/ 4835 w 5820"/>
              <a:gd name="T27" fmla="*/ 1084 h 5828"/>
              <a:gd name="T28" fmla="*/ 4679 w 5820"/>
              <a:gd name="T29" fmla="*/ 949 h 5828"/>
              <a:gd name="T30" fmla="*/ 4493 w 5820"/>
              <a:gd name="T31" fmla="*/ 887 h 5828"/>
              <a:gd name="T32" fmla="*/ 4249 w 5820"/>
              <a:gd name="T33" fmla="*/ 3 h 5828"/>
              <a:gd name="T34" fmla="*/ 4598 w 5820"/>
              <a:gd name="T35" fmla="*/ 65 h 5828"/>
              <a:gd name="T36" fmla="*/ 4930 w 5820"/>
              <a:gd name="T37" fmla="*/ 200 h 5828"/>
              <a:gd name="T38" fmla="*/ 5233 w 5820"/>
              <a:gd name="T39" fmla="*/ 409 h 5828"/>
              <a:gd name="T40" fmla="*/ 5487 w 5820"/>
              <a:gd name="T41" fmla="*/ 685 h 5828"/>
              <a:gd name="T42" fmla="*/ 5671 w 5820"/>
              <a:gd name="T43" fmla="*/ 999 h 5828"/>
              <a:gd name="T44" fmla="*/ 5783 w 5820"/>
              <a:gd name="T45" fmla="*/ 1339 h 5828"/>
              <a:gd name="T46" fmla="*/ 5820 w 5820"/>
              <a:gd name="T47" fmla="*/ 1689 h 5828"/>
              <a:gd name="T48" fmla="*/ 5783 w 5820"/>
              <a:gd name="T49" fmla="*/ 2042 h 5828"/>
              <a:gd name="T50" fmla="*/ 5671 w 5820"/>
              <a:gd name="T51" fmla="*/ 2382 h 5828"/>
              <a:gd name="T52" fmla="*/ 5487 w 5820"/>
              <a:gd name="T53" fmla="*/ 2695 h 5828"/>
              <a:gd name="T54" fmla="*/ 5234 w 5820"/>
              <a:gd name="T55" fmla="*/ 2970 h 5828"/>
              <a:gd name="T56" fmla="*/ 4939 w 5820"/>
              <a:gd name="T57" fmla="*/ 3173 h 5828"/>
              <a:gd name="T58" fmla="*/ 4615 w 5820"/>
              <a:gd name="T59" fmla="*/ 3310 h 5828"/>
              <a:gd name="T60" fmla="*/ 4276 w 5820"/>
              <a:gd name="T61" fmla="*/ 3374 h 5828"/>
              <a:gd name="T62" fmla="*/ 3931 w 5820"/>
              <a:gd name="T63" fmla="*/ 3368 h 5828"/>
              <a:gd name="T64" fmla="*/ 3591 w 5820"/>
              <a:gd name="T65" fmla="*/ 3292 h 5828"/>
              <a:gd name="T66" fmla="*/ 2891 w 5820"/>
              <a:gd name="T67" fmla="*/ 3687 h 5828"/>
              <a:gd name="T68" fmla="*/ 2178 w 5820"/>
              <a:gd name="T69" fmla="*/ 5114 h 5828"/>
              <a:gd name="T70" fmla="*/ 0 w 5820"/>
              <a:gd name="T71" fmla="*/ 5826 h 5828"/>
              <a:gd name="T72" fmla="*/ 2572 w 5820"/>
              <a:gd name="T73" fmla="*/ 2339 h 5828"/>
              <a:gd name="T74" fmla="*/ 2473 w 5820"/>
              <a:gd name="T75" fmla="*/ 2006 h 5828"/>
              <a:gd name="T76" fmla="*/ 2443 w 5820"/>
              <a:gd name="T77" fmla="*/ 1661 h 5828"/>
              <a:gd name="T78" fmla="*/ 2484 w 5820"/>
              <a:gd name="T79" fmla="*/ 1317 h 5828"/>
              <a:gd name="T80" fmla="*/ 2595 w 5820"/>
              <a:gd name="T81" fmla="*/ 986 h 5828"/>
              <a:gd name="T82" fmla="*/ 2777 w 5820"/>
              <a:gd name="T83" fmla="*/ 680 h 5828"/>
              <a:gd name="T84" fmla="*/ 3030 w 5820"/>
              <a:gd name="T85" fmla="*/ 409 h 5828"/>
              <a:gd name="T86" fmla="*/ 3333 w 5820"/>
              <a:gd name="T87" fmla="*/ 200 h 5828"/>
              <a:gd name="T88" fmla="*/ 3665 w 5820"/>
              <a:gd name="T89" fmla="*/ 65 h 5828"/>
              <a:gd name="T90" fmla="*/ 4014 w 5820"/>
              <a:gd name="T91" fmla="*/ 3 h 5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20" h="5828">
                <a:moveTo>
                  <a:pt x="4428" y="882"/>
                </a:moveTo>
                <a:lnTo>
                  <a:pt x="4362" y="887"/>
                </a:lnTo>
                <a:lnTo>
                  <a:pt x="4299" y="900"/>
                </a:lnTo>
                <a:lnTo>
                  <a:pt x="4235" y="921"/>
                </a:lnTo>
                <a:lnTo>
                  <a:pt x="4175" y="949"/>
                </a:lnTo>
                <a:lnTo>
                  <a:pt x="4118" y="986"/>
                </a:lnTo>
                <a:lnTo>
                  <a:pt x="4067" y="1032"/>
                </a:lnTo>
                <a:lnTo>
                  <a:pt x="4021" y="1084"/>
                </a:lnTo>
                <a:lnTo>
                  <a:pt x="3984" y="1140"/>
                </a:lnTo>
                <a:lnTo>
                  <a:pt x="3954" y="1201"/>
                </a:lnTo>
                <a:lnTo>
                  <a:pt x="3934" y="1264"/>
                </a:lnTo>
                <a:lnTo>
                  <a:pt x="3922" y="1328"/>
                </a:lnTo>
                <a:lnTo>
                  <a:pt x="3917" y="1394"/>
                </a:lnTo>
                <a:lnTo>
                  <a:pt x="3922" y="1459"/>
                </a:lnTo>
                <a:lnTo>
                  <a:pt x="3934" y="1523"/>
                </a:lnTo>
                <a:lnTo>
                  <a:pt x="3954" y="1585"/>
                </a:lnTo>
                <a:lnTo>
                  <a:pt x="3984" y="1645"/>
                </a:lnTo>
                <a:lnTo>
                  <a:pt x="4021" y="1702"/>
                </a:lnTo>
                <a:lnTo>
                  <a:pt x="4067" y="1755"/>
                </a:lnTo>
                <a:lnTo>
                  <a:pt x="4118" y="1801"/>
                </a:lnTo>
                <a:lnTo>
                  <a:pt x="4175" y="1838"/>
                </a:lnTo>
                <a:lnTo>
                  <a:pt x="4235" y="1866"/>
                </a:lnTo>
                <a:lnTo>
                  <a:pt x="4299" y="1888"/>
                </a:lnTo>
                <a:lnTo>
                  <a:pt x="4362" y="1900"/>
                </a:lnTo>
                <a:lnTo>
                  <a:pt x="4428" y="1904"/>
                </a:lnTo>
                <a:lnTo>
                  <a:pt x="4493" y="1900"/>
                </a:lnTo>
                <a:lnTo>
                  <a:pt x="4557" y="1888"/>
                </a:lnTo>
                <a:lnTo>
                  <a:pt x="4619" y="1866"/>
                </a:lnTo>
                <a:lnTo>
                  <a:pt x="4679" y="1838"/>
                </a:lnTo>
                <a:lnTo>
                  <a:pt x="4736" y="1801"/>
                </a:lnTo>
                <a:lnTo>
                  <a:pt x="4789" y="1755"/>
                </a:lnTo>
                <a:lnTo>
                  <a:pt x="4835" y="1702"/>
                </a:lnTo>
                <a:lnTo>
                  <a:pt x="4872" y="1645"/>
                </a:lnTo>
                <a:lnTo>
                  <a:pt x="4900" y="1585"/>
                </a:lnTo>
                <a:lnTo>
                  <a:pt x="4921" y="1523"/>
                </a:lnTo>
                <a:lnTo>
                  <a:pt x="4934" y="1459"/>
                </a:lnTo>
                <a:lnTo>
                  <a:pt x="4937" y="1394"/>
                </a:lnTo>
                <a:lnTo>
                  <a:pt x="4934" y="1328"/>
                </a:lnTo>
                <a:lnTo>
                  <a:pt x="4921" y="1264"/>
                </a:lnTo>
                <a:lnTo>
                  <a:pt x="4900" y="1201"/>
                </a:lnTo>
                <a:lnTo>
                  <a:pt x="4872" y="1140"/>
                </a:lnTo>
                <a:lnTo>
                  <a:pt x="4835" y="1084"/>
                </a:lnTo>
                <a:lnTo>
                  <a:pt x="4789" y="1032"/>
                </a:lnTo>
                <a:lnTo>
                  <a:pt x="4736" y="986"/>
                </a:lnTo>
                <a:lnTo>
                  <a:pt x="4679" y="949"/>
                </a:lnTo>
                <a:lnTo>
                  <a:pt x="4619" y="921"/>
                </a:lnTo>
                <a:lnTo>
                  <a:pt x="4557" y="900"/>
                </a:lnTo>
                <a:lnTo>
                  <a:pt x="4493" y="887"/>
                </a:lnTo>
                <a:lnTo>
                  <a:pt x="4428" y="882"/>
                </a:lnTo>
                <a:close/>
                <a:moveTo>
                  <a:pt x="4131" y="0"/>
                </a:moveTo>
                <a:lnTo>
                  <a:pt x="4249" y="3"/>
                </a:lnTo>
                <a:lnTo>
                  <a:pt x="4366" y="16"/>
                </a:lnTo>
                <a:lnTo>
                  <a:pt x="4483" y="37"/>
                </a:lnTo>
                <a:lnTo>
                  <a:pt x="4598" y="65"/>
                </a:lnTo>
                <a:lnTo>
                  <a:pt x="4711" y="103"/>
                </a:lnTo>
                <a:lnTo>
                  <a:pt x="4822" y="147"/>
                </a:lnTo>
                <a:lnTo>
                  <a:pt x="4930" y="200"/>
                </a:lnTo>
                <a:lnTo>
                  <a:pt x="5035" y="262"/>
                </a:lnTo>
                <a:lnTo>
                  <a:pt x="5135" y="331"/>
                </a:lnTo>
                <a:lnTo>
                  <a:pt x="5233" y="409"/>
                </a:lnTo>
                <a:lnTo>
                  <a:pt x="5325" y="496"/>
                </a:lnTo>
                <a:lnTo>
                  <a:pt x="5411" y="588"/>
                </a:lnTo>
                <a:lnTo>
                  <a:pt x="5487" y="685"/>
                </a:lnTo>
                <a:lnTo>
                  <a:pt x="5558" y="786"/>
                </a:lnTo>
                <a:lnTo>
                  <a:pt x="5618" y="891"/>
                </a:lnTo>
                <a:lnTo>
                  <a:pt x="5671" y="999"/>
                </a:lnTo>
                <a:lnTo>
                  <a:pt x="5717" y="1110"/>
                </a:lnTo>
                <a:lnTo>
                  <a:pt x="5755" y="1224"/>
                </a:lnTo>
                <a:lnTo>
                  <a:pt x="5783" y="1339"/>
                </a:lnTo>
                <a:lnTo>
                  <a:pt x="5802" y="1454"/>
                </a:lnTo>
                <a:lnTo>
                  <a:pt x="5815" y="1573"/>
                </a:lnTo>
                <a:lnTo>
                  <a:pt x="5820" y="1689"/>
                </a:lnTo>
                <a:lnTo>
                  <a:pt x="5815" y="1808"/>
                </a:lnTo>
                <a:lnTo>
                  <a:pt x="5802" y="1925"/>
                </a:lnTo>
                <a:lnTo>
                  <a:pt x="5783" y="2042"/>
                </a:lnTo>
                <a:lnTo>
                  <a:pt x="5755" y="2157"/>
                </a:lnTo>
                <a:lnTo>
                  <a:pt x="5717" y="2270"/>
                </a:lnTo>
                <a:lnTo>
                  <a:pt x="5671" y="2382"/>
                </a:lnTo>
                <a:lnTo>
                  <a:pt x="5618" y="2490"/>
                </a:lnTo>
                <a:lnTo>
                  <a:pt x="5558" y="2594"/>
                </a:lnTo>
                <a:lnTo>
                  <a:pt x="5487" y="2695"/>
                </a:lnTo>
                <a:lnTo>
                  <a:pt x="5411" y="2793"/>
                </a:lnTo>
                <a:lnTo>
                  <a:pt x="5325" y="2885"/>
                </a:lnTo>
                <a:lnTo>
                  <a:pt x="5234" y="2970"/>
                </a:lnTo>
                <a:lnTo>
                  <a:pt x="5141" y="3046"/>
                </a:lnTo>
                <a:lnTo>
                  <a:pt x="5042" y="3113"/>
                </a:lnTo>
                <a:lnTo>
                  <a:pt x="4939" y="3173"/>
                </a:lnTo>
                <a:lnTo>
                  <a:pt x="4833" y="3227"/>
                </a:lnTo>
                <a:lnTo>
                  <a:pt x="4725" y="3273"/>
                </a:lnTo>
                <a:lnTo>
                  <a:pt x="4615" y="3310"/>
                </a:lnTo>
                <a:lnTo>
                  <a:pt x="4504" y="3338"/>
                </a:lnTo>
                <a:lnTo>
                  <a:pt x="4389" y="3359"/>
                </a:lnTo>
                <a:lnTo>
                  <a:pt x="4276" y="3374"/>
                </a:lnTo>
                <a:lnTo>
                  <a:pt x="4161" y="3379"/>
                </a:lnTo>
                <a:lnTo>
                  <a:pt x="4044" y="3377"/>
                </a:lnTo>
                <a:lnTo>
                  <a:pt x="3931" y="3368"/>
                </a:lnTo>
                <a:lnTo>
                  <a:pt x="3816" y="3350"/>
                </a:lnTo>
                <a:lnTo>
                  <a:pt x="3703" y="3324"/>
                </a:lnTo>
                <a:lnTo>
                  <a:pt x="3591" y="3292"/>
                </a:lnTo>
                <a:lnTo>
                  <a:pt x="3483" y="3250"/>
                </a:lnTo>
                <a:lnTo>
                  <a:pt x="3375" y="3202"/>
                </a:lnTo>
                <a:lnTo>
                  <a:pt x="2891" y="3687"/>
                </a:lnTo>
                <a:lnTo>
                  <a:pt x="2891" y="4401"/>
                </a:lnTo>
                <a:lnTo>
                  <a:pt x="2178" y="4401"/>
                </a:lnTo>
                <a:lnTo>
                  <a:pt x="2178" y="5114"/>
                </a:lnTo>
                <a:lnTo>
                  <a:pt x="1465" y="5114"/>
                </a:lnTo>
                <a:lnTo>
                  <a:pt x="1465" y="5828"/>
                </a:lnTo>
                <a:lnTo>
                  <a:pt x="0" y="5826"/>
                </a:lnTo>
                <a:lnTo>
                  <a:pt x="0" y="5070"/>
                </a:lnTo>
                <a:lnTo>
                  <a:pt x="2622" y="2446"/>
                </a:lnTo>
                <a:lnTo>
                  <a:pt x="2572" y="2339"/>
                </a:lnTo>
                <a:lnTo>
                  <a:pt x="2531" y="2230"/>
                </a:lnTo>
                <a:lnTo>
                  <a:pt x="2498" y="2118"/>
                </a:lnTo>
                <a:lnTo>
                  <a:pt x="2473" y="2006"/>
                </a:lnTo>
                <a:lnTo>
                  <a:pt x="2455" y="1891"/>
                </a:lnTo>
                <a:lnTo>
                  <a:pt x="2445" y="1776"/>
                </a:lnTo>
                <a:lnTo>
                  <a:pt x="2443" y="1661"/>
                </a:lnTo>
                <a:lnTo>
                  <a:pt x="2450" y="1546"/>
                </a:lnTo>
                <a:lnTo>
                  <a:pt x="2462" y="1431"/>
                </a:lnTo>
                <a:lnTo>
                  <a:pt x="2484" y="1317"/>
                </a:lnTo>
                <a:lnTo>
                  <a:pt x="2514" y="1206"/>
                </a:lnTo>
                <a:lnTo>
                  <a:pt x="2551" y="1094"/>
                </a:lnTo>
                <a:lnTo>
                  <a:pt x="2595" y="986"/>
                </a:lnTo>
                <a:lnTo>
                  <a:pt x="2648" y="882"/>
                </a:lnTo>
                <a:lnTo>
                  <a:pt x="2708" y="779"/>
                </a:lnTo>
                <a:lnTo>
                  <a:pt x="2777" y="680"/>
                </a:lnTo>
                <a:lnTo>
                  <a:pt x="2853" y="586"/>
                </a:lnTo>
                <a:lnTo>
                  <a:pt x="2938" y="496"/>
                </a:lnTo>
                <a:lnTo>
                  <a:pt x="3030" y="409"/>
                </a:lnTo>
                <a:lnTo>
                  <a:pt x="3128" y="331"/>
                </a:lnTo>
                <a:lnTo>
                  <a:pt x="3228" y="262"/>
                </a:lnTo>
                <a:lnTo>
                  <a:pt x="3333" y="200"/>
                </a:lnTo>
                <a:lnTo>
                  <a:pt x="3441" y="147"/>
                </a:lnTo>
                <a:lnTo>
                  <a:pt x="3552" y="103"/>
                </a:lnTo>
                <a:lnTo>
                  <a:pt x="3665" y="65"/>
                </a:lnTo>
                <a:lnTo>
                  <a:pt x="3780" y="37"/>
                </a:lnTo>
                <a:lnTo>
                  <a:pt x="3895" y="16"/>
                </a:lnTo>
                <a:lnTo>
                  <a:pt x="4014" y="3"/>
                </a:lnTo>
                <a:lnTo>
                  <a:pt x="413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34" name="Group 82"/>
          <p:cNvGrpSpPr>
            <a:grpSpLocks noChangeAspect="1"/>
          </p:cNvGrpSpPr>
          <p:nvPr/>
        </p:nvGrpSpPr>
        <p:grpSpPr bwMode="auto">
          <a:xfrm>
            <a:off x="930218" y="2825726"/>
            <a:ext cx="230825" cy="269655"/>
            <a:chOff x="6024" y="79"/>
            <a:chExt cx="2675" cy="3125"/>
          </a:xfrm>
          <a:solidFill>
            <a:schemeClr val="tx1">
              <a:lumMod val="65000"/>
              <a:lumOff val="35000"/>
            </a:schemeClr>
          </a:solidFill>
        </p:grpSpPr>
        <p:sp>
          <p:nvSpPr>
            <p:cNvPr id="137" name="Freeform 84"/>
            <p:cNvSpPr>
              <a:spLocks/>
            </p:cNvSpPr>
            <p:nvPr/>
          </p:nvSpPr>
          <p:spPr bwMode="auto">
            <a:xfrm>
              <a:off x="6380" y="79"/>
              <a:ext cx="1954" cy="3052"/>
            </a:xfrm>
            <a:custGeom>
              <a:avLst/>
              <a:gdLst>
                <a:gd name="T0" fmla="*/ 1994 w 3909"/>
                <a:gd name="T1" fmla="*/ 11 h 6104"/>
                <a:gd name="T2" fmla="*/ 2178 w 3909"/>
                <a:gd name="T3" fmla="*/ 59 h 6104"/>
                <a:gd name="T4" fmla="*/ 2319 w 3909"/>
                <a:gd name="T5" fmla="*/ 125 h 6104"/>
                <a:gd name="T6" fmla="*/ 2414 w 3909"/>
                <a:gd name="T7" fmla="*/ 194 h 6104"/>
                <a:gd name="T8" fmla="*/ 2466 w 3909"/>
                <a:gd name="T9" fmla="*/ 241 h 6104"/>
                <a:gd name="T10" fmla="*/ 2570 w 3909"/>
                <a:gd name="T11" fmla="*/ 247 h 6104"/>
                <a:gd name="T12" fmla="*/ 2819 w 3909"/>
                <a:gd name="T13" fmla="*/ 283 h 6104"/>
                <a:gd name="T14" fmla="*/ 3025 w 3909"/>
                <a:gd name="T15" fmla="*/ 388 h 6104"/>
                <a:gd name="T16" fmla="*/ 3188 w 3909"/>
                <a:gd name="T17" fmla="*/ 553 h 6104"/>
                <a:gd name="T18" fmla="*/ 3310 w 3909"/>
                <a:gd name="T19" fmla="*/ 772 h 6104"/>
                <a:gd name="T20" fmla="*/ 3396 w 3909"/>
                <a:gd name="T21" fmla="*/ 1034 h 6104"/>
                <a:gd name="T22" fmla="*/ 3445 w 3909"/>
                <a:gd name="T23" fmla="*/ 1333 h 6104"/>
                <a:gd name="T24" fmla="*/ 3464 w 3909"/>
                <a:gd name="T25" fmla="*/ 1660 h 6104"/>
                <a:gd name="T26" fmla="*/ 3451 w 3909"/>
                <a:gd name="T27" fmla="*/ 2010 h 6104"/>
                <a:gd name="T28" fmla="*/ 3428 w 3909"/>
                <a:gd name="T29" fmla="*/ 2362 h 6104"/>
                <a:gd name="T30" fmla="*/ 3451 w 3909"/>
                <a:gd name="T31" fmla="*/ 2653 h 6104"/>
                <a:gd name="T32" fmla="*/ 3508 w 3909"/>
                <a:gd name="T33" fmla="*/ 2881 h 6104"/>
                <a:gd name="T34" fmla="*/ 3592 w 3909"/>
                <a:gd name="T35" fmla="*/ 3054 h 6104"/>
                <a:gd name="T36" fmla="*/ 3685 w 3909"/>
                <a:gd name="T37" fmla="*/ 3176 h 6104"/>
                <a:gd name="T38" fmla="*/ 3774 w 3909"/>
                <a:gd name="T39" fmla="*/ 3257 h 6104"/>
                <a:gd name="T40" fmla="*/ 3850 w 3909"/>
                <a:gd name="T41" fmla="*/ 3307 h 6104"/>
                <a:gd name="T42" fmla="*/ 3900 w 3909"/>
                <a:gd name="T43" fmla="*/ 3328 h 6104"/>
                <a:gd name="T44" fmla="*/ 3845 w 3909"/>
                <a:gd name="T45" fmla="*/ 3391 h 6104"/>
                <a:gd name="T46" fmla="*/ 3614 w 3909"/>
                <a:gd name="T47" fmla="*/ 3531 h 6104"/>
                <a:gd name="T48" fmla="*/ 3361 w 3909"/>
                <a:gd name="T49" fmla="*/ 3623 h 6104"/>
                <a:gd name="T50" fmla="*/ 3112 w 3909"/>
                <a:gd name="T51" fmla="*/ 3676 h 6104"/>
                <a:gd name="T52" fmla="*/ 2897 w 3909"/>
                <a:gd name="T53" fmla="*/ 3701 h 6104"/>
                <a:gd name="T54" fmla="*/ 2745 w 3909"/>
                <a:gd name="T55" fmla="*/ 3706 h 6104"/>
                <a:gd name="T56" fmla="*/ 2688 w 3909"/>
                <a:gd name="T57" fmla="*/ 3706 h 6104"/>
                <a:gd name="T58" fmla="*/ 1965 w 3909"/>
                <a:gd name="T59" fmla="*/ 6104 h 6104"/>
                <a:gd name="T60" fmla="*/ 1107 w 3909"/>
                <a:gd name="T61" fmla="*/ 3714 h 6104"/>
                <a:gd name="T62" fmla="*/ 763 w 3909"/>
                <a:gd name="T63" fmla="*/ 3682 h 6104"/>
                <a:gd name="T64" fmla="*/ 493 w 3909"/>
                <a:gd name="T65" fmla="*/ 3615 h 6104"/>
                <a:gd name="T66" fmla="*/ 290 w 3909"/>
                <a:gd name="T67" fmla="*/ 3533 h 6104"/>
                <a:gd name="T68" fmla="*/ 145 w 3909"/>
                <a:gd name="T69" fmla="*/ 3448 h 6104"/>
                <a:gd name="T70" fmla="*/ 54 w 3909"/>
                <a:gd name="T71" fmla="*/ 3373 h 6104"/>
                <a:gd name="T72" fmla="*/ 10 w 3909"/>
                <a:gd name="T73" fmla="*/ 3324 h 6104"/>
                <a:gd name="T74" fmla="*/ 2 w 3909"/>
                <a:gd name="T75" fmla="*/ 3314 h 6104"/>
                <a:gd name="T76" fmla="*/ 29 w 3909"/>
                <a:gd name="T77" fmla="*/ 3311 h 6104"/>
                <a:gd name="T78" fmla="*/ 80 w 3909"/>
                <a:gd name="T79" fmla="*/ 3294 h 6104"/>
                <a:gd name="T80" fmla="*/ 151 w 3909"/>
                <a:gd name="T81" fmla="*/ 3254 h 6104"/>
                <a:gd name="T82" fmla="*/ 229 w 3909"/>
                <a:gd name="T83" fmla="*/ 3181 h 6104"/>
                <a:gd name="T84" fmla="*/ 310 w 3909"/>
                <a:gd name="T85" fmla="*/ 3067 h 6104"/>
                <a:gd name="T86" fmla="*/ 388 w 3909"/>
                <a:gd name="T87" fmla="*/ 2902 h 6104"/>
                <a:gd name="T88" fmla="*/ 453 w 3909"/>
                <a:gd name="T89" fmla="*/ 2677 h 6104"/>
                <a:gd name="T90" fmla="*/ 497 w 3909"/>
                <a:gd name="T91" fmla="*/ 2383 h 6104"/>
                <a:gd name="T92" fmla="*/ 516 w 3909"/>
                <a:gd name="T93" fmla="*/ 2008 h 6104"/>
                <a:gd name="T94" fmla="*/ 518 w 3909"/>
                <a:gd name="T95" fmla="*/ 1574 h 6104"/>
                <a:gd name="T96" fmla="*/ 556 w 3909"/>
                <a:gd name="T97" fmla="*/ 1202 h 6104"/>
                <a:gd name="T98" fmla="*/ 630 w 3909"/>
                <a:gd name="T99" fmla="*/ 899 h 6104"/>
                <a:gd name="T100" fmla="*/ 731 w 3909"/>
                <a:gd name="T101" fmla="*/ 658 h 6104"/>
                <a:gd name="T102" fmla="*/ 849 w 3909"/>
                <a:gd name="T103" fmla="*/ 473 h 6104"/>
                <a:gd name="T104" fmla="*/ 976 w 3909"/>
                <a:gd name="T105" fmla="*/ 332 h 6104"/>
                <a:gd name="T106" fmla="*/ 1104 w 3909"/>
                <a:gd name="T107" fmla="*/ 232 h 6104"/>
                <a:gd name="T108" fmla="*/ 1227 w 3909"/>
                <a:gd name="T109" fmla="*/ 161 h 6104"/>
                <a:gd name="T110" fmla="*/ 1334 w 3909"/>
                <a:gd name="T111" fmla="*/ 114 h 6104"/>
                <a:gd name="T112" fmla="*/ 1494 w 3909"/>
                <a:gd name="T113" fmla="*/ 57 h 6104"/>
                <a:gd name="T114" fmla="*/ 1766 w 3909"/>
                <a:gd name="T115" fmla="*/ 3 h 6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909" h="6104">
                  <a:moveTo>
                    <a:pt x="1847" y="0"/>
                  </a:moveTo>
                  <a:lnTo>
                    <a:pt x="1923" y="2"/>
                  </a:lnTo>
                  <a:lnTo>
                    <a:pt x="1994" y="11"/>
                  </a:lnTo>
                  <a:lnTo>
                    <a:pt x="2060" y="22"/>
                  </a:lnTo>
                  <a:lnTo>
                    <a:pt x="2121" y="38"/>
                  </a:lnTo>
                  <a:lnTo>
                    <a:pt x="2178" y="59"/>
                  </a:lnTo>
                  <a:lnTo>
                    <a:pt x="2230" y="79"/>
                  </a:lnTo>
                  <a:lnTo>
                    <a:pt x="2277" y="102"/>
                  </a:lnTo>
                  <a:lnTo>
                    <a:pt x="2319" y="125"/>
                  </a:lnTo>
                  <a:lnTo>
                    <a:pt x="2355" y="150"/>
                  </a:lnTo>
                  <a:lnTo>
                    <a:pt x="2388" y="173"/>
                  </a:lnTo>
                  <a:lnTo>
                    <a:pt x="2414" y="194"/>
                  </a:lnTo>
                  <a:lnTo>
                    <a:pt x="2437" y="213"/>
                  </a:lnTo>
                  <a:lnTo>
                    <a:pt x="2454" y="228"/>
                  </a:lnTo>
                  <a:lnTo>
                    <a:pt x="2466" y="241"/>
                  </a:lnTo>
                  <a:lnTo>
                    <a:pt x="2473" y="249"/>
                  </a:lnTo>
                  <a:lnTo>
                    <a:pt x="2477" y="253"/>
                  </a:lnTo>
                  <a:lnTo>
                    <a:pt x="2570" y="247"/>
                  </a:lnTo>
                  <a:lnTo>
                    <a:pt x="2660" y="251"/>
                  </a:lnTo>
                  <a:lnTo>
                    <a:pt x="2741" y="264"/>
                  </a:lnTo>
                  <a:lnTo>
                    <a:pt x="2819" y="283"/>
                  </a:lnTo>
                  <a:lnTo>
                    <a:pt x="2894" y="312"/>
                  </a:lnTo>
                  <a:lnTo>
                    <a:pt x="2962" y="346"/>
                  </a:lnTo>
                  <a:lnTo>
                    <a:pt x="3025" y="388"/>
                  </a:lnTo>
                  <a:lnTo>
                    <a:pt x="3084" y="437"/>
                  </a:lnTo>
                  <a:lnTo>
                    <a:pt x="3139" y="492"/>
                  </a:lnTo>
                  <a:lnTo>
                    <a:pt x="3188" y="553"/>
                  </a:lnTo>
                  <a:lnTo>
                    <a:pt x="3234" y="622"/>
                  </a:lnTo>
                  <a:lnTo>
                    <a:pt x="3274" y="694"/>
                  </a:lnTo>
                  <a:lnTo>
                    <a:pt x="3310" y="772"/>
                  </a:lnTo>
                  <a:lnTo>
                    <a:pt x="3342" y="854"/>
                  </a:lnTo>
                  <a:lnTo>
                    <a:pt x="3371" y="941"/>
                  </a:lnTo>
                  <a:lnTo>
                    <a:pt x="3396" y="1034"/>
                  </a:lnTo>
                  <a:lnTo>
                    <a:pt x="3417" y="1129"/>
                  </a:lnTo>
                  <a:lnTo>
                    <a:pt x="3434" y="1230"/>
                  </a:lnTo>
                  <a:lnTo>
                    <a:pt x="3445" y="1333"/>
                  </a:lnTo>
                  <a:lnTo>
                    <a:pt x="3455" y="1439"/>
                  </a:lnTo>
                  <a:lnTo>
                    <a:pt x="3460" y="1548"/>
                  </a:lnTo>
                  <a:lnTo>
                    <a:pt x="3464" y="1660"/>
                  </a:lnTo>
                  <a:lnTo>
                    <a:pt x="3462" y="1774"/>
                  </a:lnTo>
                  <a:lnTo>
                    <a:pt x="3458" y="1892"/>
                  </a:lnTo>
                  <a:lnTo>
                    <a:pt x="3451" y="2010"/>
                  </a:lnTo>
                  <a:lnTo>
                    <a:pt x="3441" y="2128"/>
                  </a:lnTo>
                  <a:lnTo>
                    <a:pt x="3432" y="2249"/>
                  </a:lnTo>
                  <a:lnTo>
                    <a:pt x="3428" y="2362"/>
                  </a:lnTo>
                  <a:lnTo>
                    <a:pt x="3432" y="2466"/>
                  </a:lnTo>
                  <a:lnTo>
                    <a:pt x="3438" y="2563"/>
                  </a:lnTo>
                  <a:lnTo>
                    <a:pt x="3451" y="2653"/>
                  </a:lnTo>
                  <a:lnTo>
                    <a:pt x="3466" y="2736"/>
                  </a:lnTo>
                  <a:lnTo>
                    <a:pt x="3485" y="2812"/>
                  </a:lnTo>
                  <a:lnTo>
                    <a:pt x="3508" y="2881"/>
                  </a:lnTo>
                  <a:lnTo>
                    <a:pt x="3535" y="2944"/>
                  </a:lnTo>
                  <a:lnTo>
                    <a:pt x="3561" y="3001"/>
                  </a:lnTo>
                  <a:lnTo>
                    <a:pt x="3592" y="3054"/>
                  </a:lnTo>
                  <a:lnTo>
                    <a:pt x="3622" y="3100"/>
                  </a:lnTo>
                  <a:lnTo>
                    <a:pt x="3652" y="3140"/>
                  </a:lnTo>
                  <a:lnTo>
                    <a:pt x="3685" y="3176"/>
                  </a:lnTo>
                  <a:lnTo>
                    <a:pt x="3715" y="3208"/>
                  </a:lnTo>
                  <a:lnTo>
                    <a:pt x="3746" y="3235"/>
                  </a:lnTo>
                  <a:lnTo>
                    <a:pt x="3774" y="3257"/>
                  </a:lnTo>
                  <a:lnTo>
                    <a:pt x="3803" y="3276"/>
                  </a:lnTo>
                  <a:lnTo>
                    <a:pt x="3827" y="3294"/>
                  </a:lnTo>
                  <a:lnTo>
                    <a:pt x="3850" y="3307"/>
                  </a:lnTo>
                  <a:lnTo>
                    <a:pt x="3871" y="3316"/>
                  </a:lnTo>
                  <a:lnTo>
                    <a:pt x="3886" y="3322"/>
                  </a:lnTo>
                  <a:lnTo>
                    <a:pt x="3900" y="3328"/>
                  </a:lnTo>
                  <a:lnTo>
                    <a:pt x="3907" y="3330"/>
                  </a:lnTo>
                  <a:lnTo>
                    <a:pt x="3909" y="3332"/>
                  </a:lnTo>
                  <a:lnTo>
                    <a:pt x="3845" y="3391"/>
                  </a:lnTo>
                  <a:lnTo>
                    <a:pt x="3772" y="3444"/>
                  </a:lnTo>
                  <a:lnTo>
                    <a:pt x="3696" y="3491"/>
                  </a:lnTo>
                  <a:lnTo>
                    <a:pt x="3614" y="3531"/>
                  </a:lnTo>
                  <a:lnTo>
                    <a:pt x="3533" y="3567"/>
                  </a:lnTo>
                  <a:lnTo>
                    <a:pt x="3447" y="3598"/>
                  </a:lnTo>
                  <a:lnTo>
                    <a:pt x="3361" y="3623"/>
                  </a:lnTo>
                  <a:lnTo>
                    <a:pt x="3276" y="3643"/>
                  </a:lnTo>
                  <a:lnTo>
                    <a:pt x="3192" y="3663"/>
                  </a:lnTo>
                  <a:lnTo>
                    <a:pt x="3112" y="3676"/>
                  </a:lnTo>
                  <a:lnTo>
                    <a:pt x="3034" y="3685"/>
                  </a:lnTo>
                  <a:lnTo>
                    <a:pt x="2962" y="3695"/>
                  </a:lnTo>
                  <a:lnTo>
                    <a:pt x="2897" y="3701"/>
                  </a:lnTo>
                  <a:lnTo>
                    <a:pt x="2838" y="3704"/>
                  </a:lnTo>
                  <a:lnTo>
                    <a:pt x="2787" y="3706"/>
                  </a:lnTo>
                  <a:lnTo>
                    <a:pt x="2745" y="3706"/>
                  </a:lnTo>
                  <a:lnTo>
                    <a:pt x="2715" y="3706"/>
                  </a:lnTo>
                  <a:lnTo>
                    <a:pt x="2696" y="3706"/>
                  </a:lnTo>
                  <a:lnTo>
                    <a:pt x="2688" y="3706"/>
                  </a:lnTo>
                  <a:lnTo>
                    <a:pt x="2688" y="3969"/>
                  </a:lnTo>
                  <a:lnTo>
                    <a:pt x="2690" y="3988"/>
                  </a:lnTo>
                  <a:lnTo>
                    <a:pt x="1965" y="6104"/>
                  </a:lnTo>
                  <a:lnTo>
                    <a:pt x="1239" y="3984"/>
                  </a:lnTo>
                  <a:lnTo>
                    <a:pt x="1239" y="3716"/>
                  </a:lnTo>
                  <a:lnTo>
                    <a:pt x="1107" y="3714"/>
                  </a:lnTo>
                  <a:lnTo>
                    <a:pt x="984" y="3708"/>
                  </a:lnTo>
                  <a:lnTo>
                    <a:pt x="870" y="3697"/>
                  </a:lnTo>
                  <a:lnTo>
                    <a:pt x="763" y="3682"/>
                  </a:lnTo>
                  <a:lnTo>
                    <a:pt x="666" y="3663"/>
                  </a:lnTo>
                  <a:lnTo>
                    <a:pt x="575" y="3640"/>
                  </a:lnTo>
                  <a:lnTo>
                    <a:pt x="493" y="3615"/>
                  </a:lnTo>
                  <a:lnTo>
                    <a:pt x="419" y="3588"/>
                  </a:lnTo>
                  <a:lnTo>
                    <a:pt x="350" y="3562"/>
                  </a:lnTo>
                  <a:lnTo>
                    <a:pt x="290" y="3533"/>
                  </a:lnTo>
                  <a:lnTo>
                    <a:pt x="236" y="3505"/>
                  </a:lnTo>
                  <a:lnTo>
                    <a:pt x="187" y="3474"/>
                  </a:lnTo>
                  <a:lnTo>
                    <a:pt x="145" y="3448"/>
                  </a:lnTo>
                  <a:lnTo>
                    <a:pt x="109" y="3421"/>
                  </a:lnTo>
                  <a:lnTo>
                    <a:pt x="80" y="3396"/>
                  </a:lnTo>
                  <a:lnTo>
                    <a:pt x="54" y="3373"/>
                  </a:lnTo>
                  <a:lnTo>
                    <a:pt x="35" y="3353"/>
                  </a:lnTo>
                  <a:lnTo>
                    <a:pt x="19" y="3337"/>
                  </a:lnTo>
                  <a:lnTo>
                    <a:pt x="10" y="3324"/>
                  </a:lnTo>
                  <a:lnTo>
                    <a:pt x="4" y="3316"/>
                  </a:lnTo>
                  <a:lnTo>
                    <a:pt x="0" y="3314"/>
                  </a:lnTo>
                  <a:lnTo>
                    <a:pt x="2" y="3314"/>
                  </a:lnTo>
                  <a:lnTo>
                    <a:pt x="8" y="3314"/>
                  </a:lnTo>
                  <a:lnTo>
                    <a:pt x="18" y="3313"/>
                  </a:lnTo>
                  <a:lnTo>
                    <a:pt x="29" y="3311"/>
                  </a:lnTo>
                  <a:lnTo>
                    <a:pt x="44" y="3307"/>
                  </a:lnTo>
                  <a:lnTo>
                    <a:pt x="61" y="3301"/>
                  </a:lnTo>
                  <a:lnTo>
                    <a:pt x="80" y="3294"/>
                  </a:lnTo>
                  <a:lnTo>
                    <a:pt x="103" y="3282"/>
                  </a:lnTo>
                  <a:lnTo>
                    <a:pt x="126" y="3269"/>
                  </a:lnTo>
                  <a:lnTo>
                    <a:pt x="151" y="3254"/>
                  </a:lnTo>
                  <a:lnTo>
                    <a:pt x="175" y="3233"/>
                  </a:lnTo>
                  <a:lnTo>
                    <a:pt x="202" y="3210"/>
                  </a:lnTo>
                  <a:lnTo>
                    <a:pt x="229" y="3181"/>
                  </a:lnTo>
                  <a:lnTo>
                    <a:pt x="257" y="3149"/>
                  </a:lnTo>
                  <a:lnTo>
                    <a:pt x="284" y="3111"/>
                  </a:lnTo>
                  <a:lnTo>
                    <a:pt x="310" y="3067"/>
                  </a:lnTo>
                  <a:lnTo>
                    <a:pt x="337" y="3018"/>
                  </a:lnTo>
                  <a:lnTo>
                    <a:pt x="364" y="2965"/>
                  </a:lnTo>
                  <a:lnTo>
                    <a:pt x="388" y="2902"/>
                  </a:lnTo>
                  <a:lnTo>
                    <a:pt x="411" y="2835"/>
                  </a:lnTo>
                  <a:lnTo>
                    <a:pt x="432" y="2759"/>
                  </a:lnTo>
                  <a:lnTo>
                    <a:pt x="453" y="2677"/>
                  </a:lnTo>
                  <a:lnTo>
                    <a:pt x="470" y="2588"/>
                  </a:lnTo>
                  <a:lnTo>
                    <a:pt x="485" y="2489"/>
                  </a:lnTo>
                  <a:lnTo>
                    <a:pt x="497" y="2383"/>
                  </a:lnTo>
                  <a:lnTo>
                    <a:pt x="506" y="2267"/>
                  </a:lnTo>
                  <a:lnTo>
                    <a:pt x="512" y="2143"/>
                  </a:lnTo>
                  <a:lnTo>
                    <a:pt x="516" y="2008"/>
                  </a:lnTo>
                  <a:lnTo>
                    <a:pt x="514" y="1865"/>
                  </a:lnTo>
                  <a:lnTo>
                    <a:pt x="512" y="1715"/>
                  </a:lnTo>
                  <a:lnTo>
                    <a:pt x="518" y="1574"/>
                  </a:lnTo>
                  <a:lnTo>
                    <a:pt x="525" y="1441"/>
                  </a:lnTo>
                  <a:lnTo>
                    <a:pt x="539" y="1318"/>
                  </a:lnTo>
                  <a:lnTo>
                    <a:pt x="556" y="1202"/>
                  </a:lnTo>
                  <a:lnTo>
                    <a:pt x="577" y="1093"/>
                  </a:lnTo>
                  <a:lnTo>
                    <a:pt x="601" y="992"/>
                  </a:lnTo>
                  <a:lnTo>
                    <a:pt x="630" y="899"/>
                  </a:lnTo>
                  <a:lnTo>
                    <a:pt x="660" y="812"/>
                  </a:lnTo>
                  <a:lnTo>
                    <a:pt x="695" y="732"/>
                  </a:lnTo>
                  <a:lnTo>
                    <a:pt x="731" y="658"/>
                  </a:lnTo>
                  <a:lnTo>
                    <a:pt x="767" y="591"/>
                  </a:lnTo>
                  <a:lnTo>
                    <a:pt x="807" y="528"/>
                  </a:lnTo>
                  <a:lnTo>
                    <a:pt x="849" y="473"/>
                  </a:lnTo>
                  <a:lnTo>
                    <a:pt x="891" y="422"/>
                  </a:lnTo>
                  <a:lnTo>
                    <a:pt x="932" y="374"/>
                  </a:lnTo>
                  <a:lnTo>
                    <a:pt x="976" y="332"/>
                  </a:lnTo>
                  <a:lnTo>
                    <a:pt x="1018" y="294"/>
                  </a:lnTo>
                  <a:lnTo>
                    <a:pt x="1062" y="262"/>
                  </a:lnTo>
                  <a:lnTo>
                    <a:pt x="1104" y="232"/>
                  </a:lnTo>
                  <a:lnTo>
                    <a:pt x="1145" y="205"/>
                  </a:lnTo>
                  <a:lnTo>
                    <a:pt x="1187" y="182"/>
                  </a:lnTo>
                  <a:lnTo>
                    <a:pt x="1227" y="161"/>
                  </a:lnTo>
                  <a:lnTo>
                    <a:pt x="1263" y="142"/>
                  </a:lnTo>
                  <a:lnTo>
                    <a:pt x="1300" y="127"/>
                  </a:lnTo>
                  <a:lnTo>
                    <a:pt x="1334" y="114"/>
                  </a:lnTo>
                  <a:lnTo>
                    <a:pt x="1364" y="102"/>
                  </a:lnTo>
                  <a:lnTo>
                    <a:pt x="1393" y="91"/>
                  </a:lnTo>
                  <a:lnTo>
                    <a:pt x="1494" y="57"/>
                  </a:lnTo>
                  <a:lnTo>
                    <a:pt x="1589" y="30"/>
                  </a:lnTo>
                  <a:lnTo>
                    <a:pt x="1680" y="13"/>
                  </a:lnTo>
                  <a:lnTo>
                    <a:pt x="1766" y="3"/>
                  </a:lnTo>
                  <a:lnTo>
                    <a:pt x="18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8" name="Freeform 85"/>
            <p:cNvSpPr>
              <a:spLocks/>
            </p:cNvSpPr>
            <p:nvPr/>
          </p:nvSpPr>
          <p:spPr bwMode="auto">
            <a:xfrm>
              <a:off x="6024" y="2175"/>
              <a:ext cx="2675" cy="1029"/>
            </a:xfrm>
            <a:custGeom>
              <a:avLst/>
              <a:gdLst>
                <a:gd name="T0" fmla="*/ 1678 w 5351"/>
                <a:gd name="T1" fmla="*/ 0 h 2060"/>
                <a:gd name="T2" fmla="*/ 1383 w 5351"/>
                <a:gd name="T3" fmla="*/ 850 h 2060"/>
                <a:gd name="T4" fmla="*/ 1788 w 5351"/>
                <a:gd name="T5" fmla="*/ 820 h 2060"/>
                <a:gd name="T6" fmla="*/ 2676 w 5351"/>
                <a:gd name="T7" fmla="*/ 1913 h 2060"/>
                <a:gd name="T8" fmla="*/ 3565 w 5351"/>
                <a:gd name="T9" fmla="*/ 820 h 2060"/>
                <a:gd name="T10" fmla="*/ 3968 w 5351"/>
                <a:gd name="T11" fmla="*/ 850 h 2060"/>
                <a:gd name="T12" fmla="*/ 3681 w 5351"/>
                <a:gd name="T13" fmla="*/ 0 h 2060"/>
                <a:gd name="T14" fmla="*/ 3757 w 5351"/>
                <a:gd name="T15" fmla="*/ 44 h 2060"/>
                <a:gd name="T16" fmla="*/ 3835 w 5351"/>
                <a:gd name="T17" fmla="*/ 84 h 2060"/>
                <a:gd name="T18" fmla="*/ 4750 w 5351"/>
                <a:gd name="T19" fmla="*/ 535 h 2060"/>
                <a:gd name="T20" fmla="*/ 4828 w 5351"/>
                <a:gd name="T21" fmla="*/ 578 h 2060"/>
                <a:gd name="T22" fmla="*/ 4898 w 5351"/>
                <a:gd name="T23" fmla="*/ 628 h 2060"/>
                <a:gd name="T24" fmla="*/ 4963 w 5351"/>
                <a:gd name="T25" fmla="*/ 685 h 2060"/>
                <a:gd name="T26" fmla="*/ 5022 w 5351"/>
                <a:gd name="T27" fmla="*/ 750 h 2060"/>
                <a:gd name="T28" fmla="*/ 5075 w 5351"/>
                <a:gd name="T29" fmla="*/ 818 h 2060"/>
                <a:gd name="T30" fmla="*/ 5119 w 5351"/>
                <a:gd name="T31" fmla="*/ 892 h 2060"/>
                <a:gd name="T32" fmla="*/ 5157 w 5351"/>
                <a:gd name="T33" fmla="*/ 970 h 2060"/>
                <a:gd name="T34" fmla="*/ 5185 w 5351"/>
                <a:gd name="T35" fmla="*/ 1052 h 2060"/>
                <a:gd name="T36" fmla="*/ 5204 w 5351"/>
                <a:gd name="T37" fmla="*/ 1138 h 2060"/>
                <a:gd name="T38" fmla="*/ 5351 w 5351"/>
                <a:gd name="T39" fmla="*/ 1946 h 2060"/>
                <a:gd name="T40" fmla="*/ 5351 w 5351"/>
                <a:gd name="T41" fmla="*/ 1974 h 2060"/>
                <a:gd name="T42" fmla="*/ 5345 w 5351"/>
                <a:gd name="T43" fmla="*/ 2001 h 2060"/>
                <a:gd name="T44" fmla="*/ 5330 w 5351"/>
                <a:gd name="T45" fmla="*/ 2024 h 2060"/>
                <a:gd name="T46" fmla="*/ 5309 w 5351"/>
                <a:gd name="T47" fmla="*/ 2043 h 2060"/>
                <a:gd name="T48" fmla="*/ 5284 w 5351"/>
                <a:gd name="T49" fmla="*/ 2054 h 2060"/>
                <a:gd name="T50" fmla="*/ 5254 w 5351"/>
                <a:gd name="T51" fmla="*/ 2060 h 2060"/>
                <a:gd name="T52" fmla="*/ 97 w 5351"/>
                <a:gd name="T53" fmla="*/ 2060 h 2060"/>
                <a:gd name="T54" fmla="*/ 67 w 5351"/>
                <a:gd name="T55" fmla="*/ 2054 h 2060"/>
                <a:gd name="T56" fmla="*/ 42 w 5351"/>
                <a:gd name="T57" fmla="*/ 2043 h 2060"/>
                <a:gd name="T58" fmla="*/ 23 w 5351"/>
                <a:gd name="T59" fmla="*/ 2024 h 2060"/>
                <a:gd name="T60" fmla="*/ 8 w 5351"/>
                <a:gd name="T61" fmla="*/ 2001 h 2060"/>
                <a:gd name="T62" fmla="*/ 0 w 5351"/>
                <a:gd name="T63" fmla="*/ 1974 h 2060"/>
                <a:gd name="T64" fmla="*/ 2 w 5351"/>
                <a:gd name="T65" fmla="*/ 1946 h 2060"/>
                <a:gd name="T66" fmla="*/ 146 w 5351"/>
                <a:gd name="T67" fmla="*/ 1138 h 2060"/>
                <a:gd name="T68" fmla="*/ 167 w 5351"/>
                <a:gd name="T69" fmla="*/ 1052 h 2060"/>
                <a:gd name="T70" fmla="*/ 196 w 5351"/>
                <a:gd name="T71" fmla="*/ 970 h 2060"/>
                <a:gd name="T72" fmla="*/ 234 w 5351"/>
                <a:gd name="T73" fmla="*/ 892 h 2060"/>
                <a:gd name="T74" fmla="*/ 278 w 5351"/>
                <a:gd name="T75" fmla="*/ 818 h 2060"/>
                <a:gd name="T76" fmla="*/ 331 w 5351"/>
                <a:gd name="T77" fmla="*/ 750 h 2060"/>
                <a:gd name="T78" fmla="*/ 388 w 5351"/>
                <a:gd name="T79" fmla="*/ 685 h 2060"/>
                <a:gd name="T80" fmla="*/ 455 w 5351"/>
                <a:gd name="T81" fmla="*/ 628 h 2060"/>
                <a:gd name="T82" fmla="*/ 525 w 5351"/>
                <a:gd name="T83" fmla="*/ 578 h 2060"/>
                <a:gd name="T84" fmla="*/ 603 w 5351"/>
                <a:gd name="T85" fmla="*/ 535 h 2060"/>
                <a:gd name="T86" fmla="*/ 1495 w 5351"/>
                <a:gd name="T87" fmla="*/ 93 h 2060"/>
                <a:gd name="T88" fmla="*/ 1678 w 5351"/>
                <a:gd name="T89" fmla="*/ 0 h 2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51" h="2060">
                  <a:moveTo>
                    <a:pt x="1678" y="0"/>
                  </a:moveTo>
                  <a:lnTo>
                    <a:pt x="1383" y="850"/>
                  </a:lnTo>
                  <a:lnTo>
                    <a:pt x="1788" y="820"/>
                  </a:lnTo>
                  <a:lnTo>
                    <a:pt x="2676" y="1913"/>
                  </a:lnTo>
                  <a:lnTo>
                    <a:pt x="3565" y="820"/>
                  </a:lnTo>
                  <a:lnTo>
                    <a:pt x="3968" y="850"/>
                  </a:lnTo>
                  <a:lnTo>
                    <a:pt x="3681" y="0"/>
                  </a:lnTo>
                  <a:lnTo>
                    <a:pt x="3757" y="44"/>
                  </a:lnTo>
                  <a:lnTo>
                    <a:pt x="3835" y="84"/>
                  </a:lnTo>
                  <a:lnTo>
                    <a:pt x="4750" y="535"/>
                  </a:lnTo>
                  <a:lnTo>
                    <a:pt x="4828" y="578"/>
                  </a:lnTo>
                  <a:lnTo>
                    <a:pt x="4898" y="628"/>
                  </a:lnTo>
                  <a:lnTo>
                    <a:pt x="4963" y="685"/>
                  </a:lnTo>
                  <a:lnTo>
                    <a:pt x="5022" y="750"/>
                  </a:lnTo>
                  <a:lnTo>
                    <a:pt x="5075" y="818"/>
                  </a:lnTo>
                  <a:lnTo>
                    <a:pt x="5119" y="892"/>
                  </a:lnTo>
                  <a:lnTo>
                    <a:pt x="5157" y="970"/>
                  </a:lnTo>
                  <a:lnTo>
                    <a:pt x="5185" y="1052"/>
                  </a:lnTo>
                  <a:lnTo>
                    <a:pt x="5204" y="1138"/>
                  </a:lnTo>
                  <a:lnTo>
                    <a:pt x="5351" y="1946"/>
                  </a:lnTo>
                  <a:lnTo>
                    <a:pt x="5351" y="1974"/>
                  </a:lnTo>
                  <a:lnTo>
                    <a:pt x="5345" y="2001"/>
                  </a:lnTo>
                  <a:lnTo>
                    <a:pt x="5330" y="2024"/>
                  </a:lnTo>
                  <a:lnTo>
                    <a:pt x="5309" y="2043"/>
                  </a:lnTo>
                  <a:lnTo>
                    <a:pt x="5284" y="2054"/>
                  </a:lnTo>
                  <a:lnTo>
                    <a:pt x="5254" y="2060"/>
                  </a:lnTo>
                  <a:lnTo>
                    <a:pt x="97" y="2060"/>
                  </a:lnTo>
                  <a:lnTo>
                    <a:pt x="67" y="2054"/>
                  </a:lnTo>
                  <a:lnTo>
                    <a:pt x="42" y="2043"/>
                  </a:lnTo>
                  <a:lnTo>
                    <a:pt x="23" y="2024"/>
                  </a:lnTo>
                  <a:lnTo>
                    <a:pt x="8" y="2001"/>
                  </a:lnTo>
                  <a:lnTo>
                    <a:pt x="0" y="1974"/>
                  </a:lnTo>
                  <a:lnTo>
                    <a:pt x="2" y="1946"/>
                  </a:lnTo>
                  <a:lnTo>
                    <a:pt x="146" y="1138"/>
                  </a:lnTo>
                  <a:lnTo>
                    <a:pt x="167" y="1052"/>
                  </a:lnTo>
                  <a:lnTo>
                    <a:pt x="196" y="970"/>
                  </a:lnTo>
                  <a:lnTo>
                    <a:pt x="234" y="892"/>
                  </a:lnTo>
                  <a:lnTo>
                    <a:pt x="278" y="818"/>
                  </a:lnTo>
                  <a:lnTo>
                    <a:pt x="331" y="750"/>
                  </a:lnTo>
                  <a:lnTo>
                    <a:pt x="388" y="685"/>
                  </a:lnTo>
                  <a:lnTo>
                    <a:pt x="455" y="628"/>
                  </a:lnTo>
                  <a:lnTo>
                    <a:pt x="525" y="578"/>
                  </a:lnTo>
                  <a:lnTo>
                    <a:pt x="603" y="535"/>
                  </a:lnTo>
                  <a:lnTo>
                    <a:pt x="1495" y="93"/>
                  </a:lnTo>
                  <a:lnTo>
                    <a:pt x="16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50" name="Group 101"/>
          <p:cNvGrpSpPr>
            <a:grpSpLocks noChangeAspect="1"/>
          </p:cNvGrpSpPr>
          <p:nvPr/>
        </p:nvGrpSpPr>
        <p:grpSpPr bwMode="auto">
          <a:xfrm>
            <a:off x="1488118" y="2844361"/>
            <a:ext cx="232385" cy="232385"/>
            <a:chOff x="5052" y="-530"/>
            <a:chExt cx="3932" cy="3932"/>
          </a:xfrm>
          <a:solidFill>
            <a:schemeClr val="tx1">
              <a:lumMod val="65000"/>
              <a:lumOff val="35000"/>
            </a:schemeClr>
          </a:solidFill>
        </p:grpSpPr>
        <p:sp>
          <p:nvSpPr>
            <p:cNvPr id="153" name="Freeform 103"/>
            <p:cNvSpPr>
              <a:spLocks/>
            </p:cNvSpPr>
            <p:nvPr/>
          </p:nvSpPr>
          <p:spPr bwMode="auto">
            <a:xfrm>
              <a:off x="8572" y="-329"/>
              <a:ext cx="412" cy="954"/>
            </a:xfrm>
            <a:custGeom>
              <a:avLst/>
              <a:gdLst>
                <a:gd name="T0" fmla="*/ 0 w 412"/>
                <a:gd name="T1" fmla="*/ 0 h 954"/>
                <a:gd name="T2" fmla="*/ 280 w 412"/>
                <a:gd name="T3" fmla="*/ 0 h 954"/>
                <a:gd name="T4" fmla="*/ 310 w 412"/>
                <a:gd name="T5" fmla="*/ 4 h 954"/>
                <a:gd name="T6" fmla="*/ 337 w 412"/>
                <a:gd name="T7" fmla="*/ 13 h 954"/>
                <a:gd name="T8" fmla="*/ 362 w 412"/>
                <a:gd name="T9" fmla="*/ 29 h 954"/>
                <a:gd name="T10" fmla="*/ 383 w 412"/>
                <a:gd name="T11" fmla="*/ 49 h 954"/>
                <a:gd name="T12" fmla="*/ 398 w 412"/>
                <a:gd name="T13" fmla="*/ 74 h 954"/>
                <a:gd name="T14" fmla="*/ 409 w 412"/>
                <a:gd name="T15" fmla="*/ 102 h 954"/>
                <a:gd name="T16" fmla="*/ 412 w 412"/>
                <a:gd name="T17" fmla="*/ 133 h 954"/>
                <a:gd name="T18" fmla="*/ 412 w 412"/>
                <a:gd name="T19" fmla="*/ 822 h 954"/>
                <a:gd name="T20" fmla="*/ 409 w 412"/>
                <a:gd name="T21" fmla="*/ 852 h 954"/>
                <a:gd name="T22" fmla="*/ 398 w 412"/>
                <a:gd name="T23" fmla="*/ 880 h 954"/>
                <a:gd name="T24" fmla="*/ 383 w 412"/>
                <a:gd name="T25" fmla="*/ 904 h 954"/>
                <a:gd name="T26" fmla="*/ 362 w 412"/>
                <a:gd name="T27" fmla="*/ 926 h 954"/>
                <a:gd name="T28" fmla="*/ 337 w 412"/>
                <a:gd name="T29" fmla="*/ 941 h 954"/>
                <a:gd name="T30" fmla="*/ 310 w 412"/>
                <a:gd name="T31" fmla="*/ 951 h 954"/>
                <a:gd name="T32" fmla="*/ 280 w 412"/>
                <a:gd name="T33" fmla="*/ 954 h 954"/>
                <a:gd name="T34" fmla="*/ 0 w 412"/>
                <a:gd name="T35" fmla="*/ 954 h 954"/>
                <a:gd name="T36" fmla="*/ 0 w 412"/>
                <a:gd name="T37"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954">
                  <a:moveTo>
                    <a:pt x="0" y="0"/>
                  </a:moveTo>
                  <a:lnTo>
                    <a:pt x="280" y="0"/>
                  </a:lnTo>
                  <a:lnTo>
                    <a:pt x="310" y="4"/>
                  </a:lnTo>
                  <a:lnTo>
                    <a:pt x="337" y="13"/>
                  </a:lnTo>
                  <a:lnTo>
                    <a:pt x="362" y="29"/>
                  </a:lnTo>
                  <a:lnTo>
                    <a:pt x="383" y="49"/>
                  </a:lnTo>
                  <a:lnTo>
                    <a:pt x="398" y="74"/>
                  </a:lnTo>
                  <a:lnTo>
                    <a:pt x="409" y="102"/>
                  </a:lnTo>
                  <a:lnTo>
                    <a:pt x="412" y="133"/>
                  </a:lnTo>
                  <a:lnTo>
                    <a:pt x="412" y="822"/>
                  </a:lnTo>
                  <a:lnTo>
                    <a:pt x="409" y="852"/>
                  </a:lnTo>
                  <a:lnTo>
                    <a:pt x="398" y="880"/>
                  </a:lnTo>
                  <a:lnTo>
                    <a:pt x="383" y="904"/>
                  </a:lnTo>
                  <a:lnTo>
                    <a:pt x="362" y="926"/>
                  </a:lnTo>
                  <a:lnTo>
                    <a:pt x="337" y="941"/>
                  </a:lnTo>
                  <a:lnTo>
                    <a:pt x="310" y="951"/>
                  </a:lnTo>
                  <a:lnTo>
                    <a:pt x="280" y="954"/>
                  </a:lnTo>
                  <a:lnTo>
                    <a:pt x="0" y="95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 name="Freeform 104"/>
            <p:cNvSpPr>
              <a:spLocks/>
            </p:cNvSpPr>
            <p:nvPr/>
          </p:nvSpPr>
          <p:spPr bwMode="auto">
            <a:xfrm>
              <a:off x="8572" y="752"/>
              <a:ext cx="412" cy="955"/>
            </a:xfrm>
            <a:custGeom>
              <a:avLst/>
              <a:gdLst>
                <a:gd name="T0" fmla="*/ 0 w 412"/>
                <a:gd name="T1" fmla="*/ 0 h 955"/>
                <a:gd name="T2" fmla="*/ 280 w 412"/>
                <a:gd name="T3" fmla="*/ 0 h 955"/>
                <a:gd name="T4" fmla="*/ 310 w 412"/>
                <a:gd name="T5" fmla="*/ 3 h 955"/>
                <a:gd name="T6" fmla="*/ 337 w 412"/>
                <a:gd name="T7" fmla="*/ 14 h 955"/>
                <a:gd name="T8" fmla="*/ 362 w 412"/>
                <a:gd name="T9" fmla="*/ 30 h 955"/>
                <a:gd name="T10" fmla="*/ 383 w 412"/>
                <a:gd name="T11" fmla="*/ 50 h 955"/>
                <a:gd name="T12" fmla="*/ 398 w 412"/>
                <a:gd name="T13" fmla="*/ 75 h 955"/>
                <a:gd name="T14" fmla="*/ 409 w 412"/>
                <a:gd name="T15" fmla="*/ 102 h 955"/>
                <a:gd name="T16" fmla="*/ 412 w 412"/>
                <a:gd name="T17" fmla="*/ 133 h 955"/>
                <a:gd name="T18" fmla="*/ 412 w 412"/>
                <a:gd name="T19" fmla="*/ 823 h 955"/>
                <a:gd name="T20" fmla="*/ 409 w 412"/>
                <a:gd name="T21" fmla="*/ 853 h 955"/>
                <a:gd name="T22" fmla="*/ 398 w 412"/>
                <a:gd name="T23" fmla="*/ 881 h 955"/>
                <a:gd name="T24" fmla="*/ 383 w 412"/>
                <a:gd name="T25" fmla="*/ 905 h 955"/>
                <a:gd name="T26" fmla="*/ 362 w 412"/>
                <a:gd name="T27" fmla="*/ 925 h 955"/>
                <a:gd name="T28" fmla="*/ 337 w 412"/>
                <a:gd name="T29" fmla="*/ 942 h 955"/>
                <a:gd name="T30" fmla="*/ 310 w 412"/>
                <a:gd name="T31" fmla="*/ 952 h 955"/>
                <a:gd name="T32" fmla="*/ 280 w 412"/>
                <a:gd name="T33" fmla="*/ 955 h 955"/>
                <a:gd name="T34" fmla="*/ 0 w 412"/>
                <a:gd name="T35" fmla="*/ 955 h 955"/>
                <a:gd name="T36" fmla="*/ 0 w 412"/>
                <a:gd name="T37" fmla="*/ 0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955">
                  <a:moveTo>
                    <a:pt x="0" y="0"/>
                  </a:moveTo>
                  <a:lnTo>
                    <a:pt x="280" y="0"/>
                  </a:lnTo>
                  <a:lnTo>
                    <a:pt x="310" y="3"/>
                  </a:lnTo>
                  <a:lnTo>
                    <a:pt x="337" y="14"/>
                  </a:lnTo>
                  <a:lnTo>
                    <a:pt x="362" y="30"/>
                  </a:lnTo>
                  <a:lnTo>
                    <a:pt x="383" y="50"/>
                  </a:lnTo>
                  <a:lnTo>
                    <a:pt x="398" y="75"/>
                  </a:lnTo>
                  <a:lnTo>
                    <a:pt x="409" y="102"/>
                  </a:lnTo>
                  <a:lnTo>
                    <a:pt x="412" y="133"/>
                  </a:lnTo>
                  <a:lnTo>
                    <a:pt x="412" y="823"/>
                  </a:lnTo>
                  <a:lnTo>
                    <a:pt x="409" y="853"/>
                  </a:lnTo>
                  <a:lnTo>
                    <a:pt x="398" y="881"/>
                  </a:lnTo>
                  <a:lnTo>
                    <a:pt x="383" y="905"/>
                  </a:lnTo>
                  <a:lnTo>
                    <a:pt x="362" y="925"/>
                  </a:lnTo>
                  <a:lnTo>
                    <a:pt x="337" y="942"/>
                  </a:lnTo>
                  <a:lnTo>
                    <a:pt x="310" y="952"/>
                  </a:lnTo>
                  <a:lnTo>
                    <a:pt x="280" y="955"/>
                  </a:lnTo>
                  <a:lnTo>
                    <a:pt x="0" y="95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5" name="Freeform 105"/>
            <p:cNvSpPr>
              <a:spLocks/>
            </p:cNvSpPr>
            <p:nvPr/>
          </p:nvSpPr>
          <p:spPr bwMode="auto">
            <a:xfrm>
              <a:off x="8572" y="1834"/>
              <a:ext cx="412" cy="955"/>
            </a:xfrm>
            <a:custGeom>
              <a:avLst/>
              <a:gdLst>
                <a:gd name="T0" fmla="*/ 0 w 412"/>
                <a:gd name="T1" fmla="*/ 0 h 955"/>
                <a:gd name="T2" fmla="*/ 280 w 412"/>
                <a:gd name="T3" fmla="*/ 0 h 955"/>
                <a:gd name="T4" fmla="*/ 310 w 412"/>
                <a:gd name="T5" fmla="*/ 3 h 955"/>
                <a:gd name="T6" fmla="*/ 337 w 412"/>
                <a:gd name="T7" fmla="*/ 14 h 955"/>
                <a:gd name="T8" fmla="*/ 362 w 412"/>
                <a:gd name="T9" fmla="*/ 29 h 955"/>
                <a:gd name="T10" fmla="*/ 383 w 412"/>
                <a:gd name="T11" fmla="*/ 50 h 955"/>
                <a:gd name="T12" fmla="*/ 398 w 412"/>
                <a:gd name="T13" fmla="*/ 75 h 955"/>
                <a:gd name="T14" fmla="*/ 409 w 412"/>
                <a:gd name="T15" fmla="*/ 102 h 955"/>
                <a:gd name="T16" fmla="*/ 412 w 412"/>
                <a:gd name="T17" fmla="*/ 132 h 955"/>
                <a:gd name="T18" fmla="*/ 412 w 412"/>
                <a:gd name="T19" fmla="*/ 821 h 955"/>
                <a:gd name="T20" fmla="*/ 409 w 412"/>
                <a:gd name="T21" fmla="*/ 852 h 955"/>
                <a:gd name="T22" fmla="*/ 398 w 412"/>
                <a:gd name="T23" fmla="*/ 880 h 955"/>
                <a:gd name="T24" fmla="*/ 383 w 412"/>
                <a:gd name="T25" fmla="*/ 905 h 955"/>
                <a:gd name="T26" fmla="*/ 362 w 412"/>
                <a:gd name="T27" fmla="*/ 925 h 955"/>
                <a:gd name="T28" fmla="*/ 337 w 412"/>
                <a:gd name="T29" fmla="*/ 941 h 955"/>
                <a:gd name="T30" fmla="*/ 310 w 412"/>
                <a:gd name="T31" fmla="*/ 951 h 955"/>
                <a:gd name="T32" fmla="*/ 280 w 412"/>
                <a:gd name="T33" fmla="*/ 955 h 955"/>
                <a:gd name="T34" fmla="*/ 0 w 412"/>
                <a:gd name="T35" fmla="*/ 955 h 955"/>
                <a:gd name="T36" fmla="*/ 0 w 412"/>
                <a:gd name="T37" fmla="*/ 0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955">
                  <a:moveTo>
                    <a:pt x="0" y="0"/>
                  </a:moveTo>
                  <a:lnTo>
                    <a:pt x="280" y="0"/>
                  </a:lnTo>
                  <a:lnTo>
                    <a:pt x="310" y="3"/>
                  </a:lnTo>
                  <a:lnTo>
                    <a:pt x="337" y="14"/>
                  </a:lnTo>
                  <a:lnTo>
                    <a:pt x="362" y="29"/>
                  </a:lnTo>
                  <a:lnTo>
                    <a:pt x="383" y="50"/>
                  </a:lnTo>
                  <a:lnTo>
                    <a:pt x="398" y="75"/>
                  </a:lnTo>
                  <a:lnTo>
                    <a:pt x="409" y="102"/>
                  </a:lnTo>
                  <a:lnTo>
                    <a:pt x="412" y="132"/>
                  </a:lnTo>
                  <a:lnTo>
                    <a:pt x="412" y="821"/>
                  </a:lnTo>
                  <a:lnTo>
                    <a:pt x="409" y="852"/>
                  </a:lnTo>
                  <a:lnTo>
                    <a:pt x="398" y="880"/>
                  </a:lnTo>
                  <a:lnTo>
                    <a:pt x="383" y="905"/>
                  </a:lnTo>
                  <a:lnTo>
                    <a:pt x="362" y="925"/>
                  </a:lnTo>
                  <a:lnTo>
                    <a:pt x="337" y="941"/>
                  </a:lnTo>
                  <a:lnTo>
                    <a:pt x="310" y="951"/>
                  </a:lnTo>
                  <a:lnTo>
                    <a:pt x="280" y="955"/>
                  </a:lnTo>
                  <a:lnTo>
                    <a:pt x="0" y="95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 name="Freeform 106"/>
            <p:cNvSpPr>
              <a:spLocks/>
            </p:cNvSpPr>
            <p:nvPr/>
          </p:nvSpPr>
          <p:spPr bwMode="auto">
            <a:xfrm>
              <a:off x="5052" y="-530"/>
              <a:ext cx="686" cy="3932"/>
            </a:xfrm>
            <a:custGeom>
              <a:avLst/>
              <a:gdLst>
                <a:gd name="T0" fmla="*/ 168 w 686"/>
                <a:gd name="T1" fmla="*/ 0 h 3932"/>
                <a:gd name="T2" fmla="*/ 686 w 686"/>
                <a:gd name="T3" fmla="*/ 0 h 3932"/>
                <a:gd name="T4" fmla="*/ 686 w 686"/>
                <a:gd name="T5" fmla="*/ 3932 h 3932"/>
                <a:gd name="T6" fmla="*/ 168 w 686"/>
                <a:gd name="T7" fmla="*/ 3932 h 3932"/>
                <a:gd name="T8" fmla="*/ 135 w 686"/>
                <a:gd name="T9" fmla="*/ 3928 h 3932"/>
                <a:gd name="T10" fmla="*/ 103 w 686"/>
                <a:gd name="T11" fmla="*/ 3919 h 3932"/>
                <a:gd name="T12" fmla="*/ 74 w 686"/>
                <a:gd name="T13" fmla="*/ 3903 h 3932"/>
                <a:gd name="T14" fmla="*/ 49 w 686"/>
                <a:gd name="T15" fmla="*/ 3883 h 3932"/>
                <a:gd name="T16" fmla="*/ 29 w 686"/>
                <a:gd name="T17" fmla="*/ 3858 h 3932"/>
                <a:gd name="T18" fmla="*/ 13 w 686"/>
                <a:gd name="T19" fmla="*/ 3828 h 3932"/>
                <a:gd name="T20" fmla="*/ 4 w 686"/>
                <a:gd name="T21" fmla="*/ 3797 h 3932"/>
                <a:gd name="T22" fmla="*/ 0 w 686"/>
                <a:gd name="T23" fmla="*/ 3763 h 3932"/>
                <a:gd name="T24" fmla="*/ 0 w 686"/>
                <a:gd name="T25" fmla="*/ 169 h 3932"/>
                <a:gd name="T26" fmla="*/ 4 w 686"/>
                <a:gd name="T27" fmla="*/ 134 h 3932"/>
                <a:gd name="T28" fmla="*/ 13 w 686"/>
                <a:gd name="T29" fmla="*/ 103 h 3932"/>
                <a:gd name="T30" fmla="*/ 29 w 686"/>
                <a:gd name="T31" fmla="*/ 75 h 3932"/>
                <a:gd name="T32" fmla="*/ 49 w 686"/>
                <a:gd name="T33" fmla="*/ 50 h 3932"/>
                <a:gd name="T34" fmla="*/ 74 w 686"/>
                <a:gd name="T35" fmla="*/ 28 h 3932"/>
                <a:gd name="T36" fmla="*/ 103 w 686"/>
                <a:gd name="T37" fmla="*/ 13 h 3932"/>
                <a:gd name="T38" fmla="*/ 135 w 686"/>
                <a:gd name="T39" fmla="*/ 3 h 3932"/>
                <a:gd name="T40" fmla="*/ 168 w 686"/>
                <a:gd name="T41" fmla="*/ 0 h 3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86" h="3932">
                  <a:moveTo>
                    <a:pt x="168" y="0"/>
                  </a:moveTo>
                  <a:lnTo>
                    <a:pt x="686" y="0"/>
                  </a:lnTo>
                  <a:lnTo>
                    <a:pt x="686" y="3932"/>
                  </a:lnTo>
                  <a:lnTo>
                    <a:pt x="168" y="3932"/>
                  </a:lnTo>
                  <a:lnTo>
                    <a:pt x="135" y="3928"/>
                  </a:lnTo>
                  <a:lnTo>
                    <a:pt x="103" y="3919"/>
                  </a:lnTo>
                  <a:lnTo>
                    <a:pt x="74" y="3903"/>
                  </a:lnTo>
                  <a:lnTo>
                    <a:pt x="49" y="3883"/>
                  </a:lnTo>
                  <a:lnTo>
                    <a:pt x="29" y="3858"/>
                  </a:lnTo>
                  <a:lnTo>
                    <a:pt x="13" y="3828"/>
                  </a:lnTo>
                  <a:lnTo>
                    <a:pt x="4" y="3797"/>
                  </a:lnTo>
                  <a:lnTo>
                    <a:pt x="0" y="3763"/>
                  </a:lnTo>
                  <a:lnTo>
                    <a:pt x="0" y="169"/>
                  </a:lnTo>
                  <a:lnTo>
                    <a:pt x="4" y="134"/>
                  </a:lnTo>
                  <a:lnTo>
                    <a:pt x="13" y="103"/>
                  </a:lnTo>
                  <a:lnTo>
                    <a:pt x="29" y="75"/>
                  </a:lnTo>
                  <a:lnTo>
                    <a:pt x="49" y="50"/>
                  </a:lnTo>
                  <a:lnTo>
                    <a:pt x="74" y="28"/>
                  </a:lnTo>
                  <a:lnTo>
                    <a:pt x="103" y="13"/>
                  </a:lnTo>
                  <a:lnTo>
                    <a:pt x="135" y="3"/>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 name="Freeform 107"/>
            <p:cNvSpPr>
              <a:spLocks noEditPoints="1"/>
            </p:cNvSpPr>
            <p:nvPr/>
          </p:nvSpPr>
          <p:spPr bwMode="auto">
            <a:xfrm>
              <a:off x="5864" y="-530"/>
              <a:ext cx="2581" cy="3932"/>
            </a:xfrm>
            <a:custGeom>
              <a:avLst/>
              <a:gdLst>
                <a:gd name="T0" fmla="*/ 1942 w 2581"/>
                <a:gd name="T1" fmla="*/ 2291 h 3932"/>
                <a:gd name="T2" fmla="*/ 1819 w 2581"/>
                <a:gd name="T3" fmla="*/ 2378 h 3932"/>
                <a:gd name="T4" fmla="*/ 2265 w 2581"/>
                <a:gd name="T5" fmla="*/ 2969 h 3932"/>
                <a:gd name="T6" fmla="*/ 2340 w 2581"/>
                <a:gd name="T7" fmla="*/ 2905 h 3932"/>
                <a:gd name="T8" fmla="*/ 2376 w 2581"/>
                <a:gd name="T9" fmla="*/ 2861 h 3932"/>
                <a:gd name="T10" fmla="*/ 2369 w 2581"/>
                <a:gd name="T11" fmla="*/ 2814 h 3932"/>
                <a:gd name="T12" fmla="*/ 1993 w 2581"/>
                <a:gd name="T13" fmla="*/ 2282 h 3932"/>
                <a:gd name="T14" fmla="*/ 480 w 2581"/>
                <a:gd name="T15" fmla="*/ 879 h 3932"/>
                <a:gd name="T16" fmla="*/ 384 w 2581"/>
                <a:gd name="T17" fmla="*/ 945 h 3932"/>
                <a:gd name="T18" fmla="*/ 318 w 2581"/>
                <a:gd name="T19" fmla="*/ 1010 h 3932"/>
                <a:gd name="T20" fmla="*/ 291 w 2581"/>
                <a:gd name="T21" fmla="*/ 1105 h 3932"/>
                <a:gd name="T22" fmla="*/ 297 w 2581"/>
                <a:gd name="T23" fmla="*/ 1301 h 3932"/>
                <a:gd name="T24" fmla="*/ 344 w 2581"/>
                <a:gd name="T25" fmla="*/ 1521 h 3932"/>
                <a:gd name="T26" fmla="*/ 426 w 2581"/>
                <a:gd name="T27" fmla="*/ 1760 h 3932"/>
                <a:gd name="T28" fmla="*/ 538 w 2581"/>
                <a:gd name="T29" fmla="*/ 2006 h 3932"/>
                <a:gd name="T30" fmla="*/ 675 w 2581"/>
                <a:gd name="T31" fmla="*/ 2253 h 3932"/>
                <a:gd name="T32" fmla="*/ 834 w 2581"/>
                <a:gd name="T33" fmla="*/ 2490 h 3932"/>
                <a:gd name="T34" fmla="*/ 1006 w 2581"/>
                <a:gd name="T35" fmla="*/ 2709 h 3932"/>
                <a:gd name="T36" fmla="*/ 1188 w 2581"/>
                <a:gd name="T37" fmla="*/ 2903 h 3932"/>
                <a:gd name="T38" fmla="*/ 1374 w 2581"/>
                <a:gd name="T39" fmla="*/ 3061 h 3932"/>
                <a:gd name="T40" fmla="*/ 1560 w 2581"/>
                <a:gd name="T41" fmla="*/ 3177 h 3932"/>
                <a:gd name="T42" fmla="*/ 1739 w 2581"/>
                <a:gd name="T43" fmla="*/ 3240 h 3932"/>
                <a:gd name="T44" fmla="*/ 1839 w 2581"/>
                <a:gd name="T45" fmla="*/ 3241 h 3932"/>
                <a:gd name="T46" fmla="*/ 1922 w 2581"/>
                <a:gd name="T47" fmla="*/ 3202 h 3932"/>
                <a:gd name="T48" fmla="*/ 2018 w 2581"/>
                <a:gd name="T49" fmla="*/ 3139 h 3932"/>
                <a:gd name="T50" fmla="*/ 1571 w 2581"/>
                <a:gd name="T51" fmla="*/ 2486 h 3932"/>
                <a:gd name="T52" fmla="*/ 1414 w 2581"/>
                <a:gd name="T53" fmla="*/ 2458 h 3932"/>
                <a:gd name="T54" fmla="*/ 1260 w 2581"/>
                <a:gd name="T55" fmla="*/ 2377 h 3932"/>
                <a:gd name="T56" fmla="*/ 1120 w 2581"/>
                <a:gd name="T57" fmla="*/ 2245 h 3932"/>
                <a:gd name="T58" fmla="*/ 1008 w 2581"/>
                <a:gd name="T59" fmla="*/ 2077 h 3932"/>
                <a:gd name="T60" fmla="*/ 937 w 2581"/>
                <a:gd name="T61" fmla="*/ 1895 h 3932"/>
                <a:gd name="T62" fmla="*/ 910 w 2581"/>
                <a:gd name="T63" fmla="*/ 1712 h 3932"/>
                <a:gd name="T64" fmla="*/ 931 w 2581"/>
                <a:gd name="T65" fmla="*/ 1544 h 3932"/>
                <a:gd name="T66" fmla="*/ 886 w 2581"/>
                <a:gd name="T67" fmla="*/ 670 h 3932"/>
                <a:gd name="T68" fmla="*/ 832 w 2581"/>
                <a:gd name="T69" fmla="*/ 687 h 3932"/>
                <a:gd name="T70" fmla="*/ 743 w 2581"/>
                <a:gd name="T71" fmla="*/ 732 h 3932"/>
                <a:gd name="T72" fmla="*/ 1127 w 2581"/>
                <a:gd name="T73" fmla="*/ 1364 h 3932"/>
                <a:gd name="T74" fmla="*/ 1268 w 2581"/>
                <a:gd name="T75" fmla="*/ 1270 h 3932"/>
                <a:gd name="T76" fmla="*/ 1279 w 2581"/>
                <a:gd name="T77" fmla="*/ 1219 h 3932"/>
                <a:gd name="T78" fmla="*/ 915 w 2581"/>
                <a:gd name="T79" fmla="*/ 682 h 3932"/>
                <a:gd name="T80" fmla="*/ 0 w 2581"/>
                <a:gd name="T81" fmla="*/ 0 h 3932"/>
                <a:gd name="T82" fmla="*/ 2478 w 2581"/>
                <a:gd name="T83" fmla="*/ 13 h 3932"/>
                <a:gd name="T84" fmla="*/ 2553 w 2581"/>
                <a:gd name="T85" fmla="*/ 75 h 3932"/>
                <a:gd name="T86" fmla="*/ 2581 w 2581"/>
                <a:gd name="T87" fmla="*/ 169 h 3932"/>
                <a:gd name="T88" fmla="*/ 2568 w 2581"/>
                <a:gd name="T89" fmla="*/ 3828 h 3932"/>
                <a:gd name="T90" fmla="*/ 2506 w 2581"/>
                <a:gd name="T91" fmla="*/ 3903 h 3932"/>
                <a:gd name="T92" fmla="*/ 2412 w 2581"/>
                <a:gd name="T93" fmla="*/ 3932 h 3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81" h="3932">
                  <a:moveTo>
                    <a:pt x="1975" y="2280"/>
                  </a:moveTo>
                  <a:lnTo>
                    <a:pt x="1958" y="2282"/>
                  </a:lnTo>
                  <a:lnTo>
                    <a:pt x="1942" y="2291"/>
                  </a:lnTo>
                  <a:lnTo>
                    <a:pt x="1881" y="2335"/>
                  </a:lnTo>
                  <a:lnTo>
                    <a:pt x="1822" y="2375"/>
                  </a:lnTo>
                  <a:lnTo>
                    <a:pt x="1819" y="2378"/>
                  </a:lnTo>
                  <a:lnTo>
                    <a:pt x="1818" y="2379"/>
                  </a:lnTo>
                  <a:lnTo>
                    <a:pt x="2235" y="2995"/>
                  </a:lnTo>
                  <a:lnTo>
                    <a:pt x="2265" y="2969"/>
                  </a:lnTo>
                  <a:lnTo>
                    <a:pt x="2293" y="2947"/>
                  </a:lnTo>
                  <a:lnTo>
                    <a:pt x="2318" y="2925"/>
                  </a:lnTo>
                  <a:lnTo>
                    <a:pt x="2340" y="2905"/>
                  </a:lnTo>
                  <a:lnTo>
                    <a:pt x="2359" y="2888"/>
                  </a:lnTo>
                  <a:lnTo>
                    <a:pt x="2370" y="2876"/>
                  </a:lnTo>
                  <a:lnTo>
                    <a:pt x="2376" y="2861"/>
                  </a:lnTo>
                  <a:lnTo>
                    <a:pt x="2379" y="2845"/>
                  </a:lnTo>
                  <a:lnTo>
                    <a:pt x="2376" y="2830"/>
                  </a:lnTo>
                  <a:lnTo>
                    <a:pt x="2369" y="2814"/>
                  </a:lnTo>
                  <a:lnTo>
                    <a:pt x="2022" y="2304"/>
                  </a:lnTo>
                  <a:lnTo>
                    <a:pt x="2009" y="2291"/>
                  </a:lnTo>
                  <a:lnTo>
                    <a:pt x="1993" y="2282"/>
                  </a:lnTo>
                  <a:lnTo>
                    <a:pt x="1975" y="2280"/>
                  </a:lnTo>
                  <a:close/>
                  <a:moveTo>
                    <a:pt x="516" y="856"/>
                  </a:moveTo>
                  <a:lnTo>
                    <a:pt x="480" y="879"/>
                  </a:lnTo>
                  <a:lnTo>
                    <a:pt x="445" y="900"/>
                  </a:lnTo>
                  <a:lnTo>
                    <a:pt x="413" y="923"/>
                  </a:lnTo>
                  <a:lnTo>
                    <a:pt x="384" y="945"/>
                  </a:lnTo>
                  <a:lnTo>
                    <a:pt x="358" y="967"/>
                  </a:lnTo>
                  <a:lnTo>
                    <a:pt x="335" y="988"/>
                  </a:lnTo>
                  <a:lnTo>
                    <a:pt x="318" y="1010"/>
                  </a:lnTo>
                  <a:lnTo>
                    <a:pt x="306" y="1029"/>
                  </a:lnTo>
                  <a:lnTo>
                    <a:pt x="298" y="1047"/>
                  </a:lnTo>
                  <a:lnTo>
                    <a:pt x="291" y="1105"/>
                  </a:lnTo>
                  <a:lnTo>
                    <a:pt x="288" y="1167"/>
                  </a:lnTo>
                  <a:lnTo>
                    <a:pt x="290" y="1233"/>
                  </a:lnTo>
                  <a:lnTo>
                    <a:pt x="297" y="1301"/>
                  </a:lnTo>
                  <a:lnTo>
                    <a:pt x="308" y="1372"/>
                  </a:lnTo>
                  <a:lnTo>
                    <a:pt x="323" y="1446"/>
                  </a:lnTo>
                  <a:lnTo>
                    <a:pt x="344" y="1521"/>
                  </a:lnTo>
                  <a:lnTo>
                    <a:pt x="368" y="1600"/>
                  </a:lnTo>
                  <a:lnTo>
                    <a:pt x="395" y="1679"/>
                  </a:lnTo>
                  <a:lnTo>
                    <a:pt x="426" y="1760"/>
                  </a:lnTo>
                  <a:lnTo>
                    <a:pt x="459" y="1841"/>
                  </a:lnTo>
                  <a:lnTo>
                    <a:pt x="498" y="1923"/>
                  </a:lnTo>
                  <a:lnTo>
                    <a:pt x="538" y="2006"/>
                  </a:lnTo>
                  <a:lnTo>
                    <a:pt x="581" y="2089"/>
                  </a:lnTo>
                  <a:lnTo>
                    <a:pt x="628" y="2170"/>
                  </a:lnTo>
                  <a:lnTo>
                    <a:pt x="675" y="2253"/>
                  </a:lnTo>
                  <a:lnTo>
                    <a:pt x="727" y="2333"/>
                  </a:lnTo>
                  <a:lnTo>
                    <a:pt x="779" y="2412"/>
                  </a:lnTo>
                  <a:lnTo>
                    <a:pt x="834" y="2490"/>
                  </a:lnTo>
                  <a:lnTo>
                    <a:pt x="890" y="2565"/>
                  </a:lnTo>
                  <a:lnTo>
                    <a:pt x="947" y="2638"/>
                  </a:lnTo>
                  <a:lnTo>
                    <a:pt x="1006" y="2709"/>
                  </a:lnTo>
                  <a:lnTo>
                    <a:pt x="1065" y="2776"/>
                  </a:lnTo>
                  <a:lnTo>
                    <a:pt x="1126" y="2842"/>
                  </a:lnTo>
                  <a:lnTo>
                    <a:pt x="1188" y="2903"/>
                  </a:lnTo>
                  <a:lnTo>
                    <a:pt x="1250" y="2960"/>
                  </a:lnTo>
                  <a:lnTo>
                    <a:pt x="1312" y="3012"/>
                  </a:lnTo>
                  <a:lnTo>
                    <a:pt x="1374" y="3061"/>
                  </a:lnTo>
                  <a:lnTo>
                    <a:pt x="1436" y="3105"/>
                  </a:lnTo>
                  <a:lnTo>
                    <a:pt x="1498" y="3144"/>
                  </a:lnTo>
                  <a:lnTo>
                    <a:pt x="1560" y="3177"/>
                  </a:lnTo>
                  <a:lnTo>
                    <a:pt x="1621" y="3204"/>
                  </a:lnTo>
                  <a:lnTo>
                    <a:pt x="1681" y="3226"/>
                  </a:lnTo>
                  <a:lnTo>
                    <a:pt x="1739" y="3240"/>
                  </a:lnTo>
                  <a:lnTo>
                    <a:pt x="1796" y="3249"/>
                  </a:lnTo>
                  <a:lnTo>
                    <a:pt x="1817" y="3247"/>
                  </a:lnTo>
                  <a:lnTo>
                    <a:pt x="1839" y="3241"/>
                  </a:lnTo>
                  <a:lnTo>
                    <a:pt x="1864" y="3232"/>
                  </a:lnTo>
                  <a:lnTo>
                    <a:pt x="1892" y="3219"/>
                  </a:lnTo>
                  <a:lnTo>
                    <a:pt x="1922" y="3202"/>
                  </a:lnTo>
                  <a:lnTo>
                    <a:pt x="1953" y="3183"/>
                  </a:lnTo>
                  <a:lnTo>
                    <a:pt x="1986" y="3161"/>
                  </a:lnTo>
                  <a:lnTo>
                    <a:pt x="2018" y="3139"/>
                  </a:lnTo>
                  <a:lnTo>
                    <a:pt x="2052" y="3115"/>
                  </a:lnTo>
                  <a:lnTo>
                    <a:pt x="1621" y="2483"/>
                  </a:lnTo>
                  <a:lnTo>
                    <a:pt x="1571" y="2486"/>
                  </a:lnTo>
                  <a:lnTo>
                    <a:pt x="1519" y="2483"/>
                  </a:lnTo>
                  <a:lnTo>
                    <a:pt x="1466" y="2473"/>
                  </a:lnTo>
                  <a:lnTo>
                    <a:pt x="1414" y="2458"/>
                  </a:lnTo>
                  <a:lnTo>
                    <a:pt x="1362" y="2436"/>
                  </a:lnTo>
                  <a:lnTo>
                    <a:pt x="1311" y="2409"/>
                  </a:lnTo>
                  <a:lnTo>
                    <a:pt x="1260" y="2377"/>
                  </a:lnTo>
                  <a:lnTo>
                    <a:pt x="1211" y="2339"/>
                  </a:lnTo>
                  <a:lnTo>
                    <a:pt x="1164" y="2294"/>
                  </a:lnTo>
                  <a:lnTo>
                    <a:pt x="1120" y="2245"/>
                  </a:lnTo>
                  <a:lnTo>
                    <a:pt x="1078" y="2192"/>
                  </a:lnTo>
                  <a:lnTo>
                    <a:pt x="1040" y="2136"/>
                  </a:lnTo>
                  <a:lnTo>
                    <a:pt x="1008" y="2077"/>
                  </a:lnTo>
                  <a:lnTo>
                    <a:pt x="979" y="2018"/>
                  </a:lnTo>
                  <a:lnTo>
                    <a:pt x="956" y="1957"/>
                  </a:lnTo>
                  <a:lnTo>
                    <a:pt x="937" y="1895"/>
                  </a:lnTo>
                  <a:lnTo>
                    <a:pt x="923" y="1834"/>
                  </a:lnTo>
                  <a:lnTo>
                    <a:pt x="914" y="1773"/>
                  </a:lnTo>
                  <a:lnTo>
                    <a:pt x="910" y="1712"/>
                  </a:lnTo>
                  <a:lnTo>
                    <a:pt x="911" y="1654"/>
                  </a:lnTo>
                  <a:lnTo>
                    <a:pt x="919" y="1598"/>
                  </a:lnTo>
                  <a:lnTo>
                    <a:pt x="931" y="1544"/>
                  </a:lnTo>
                  <a:lnTo>
                    <a:pt x="948" y="1493"/>
                  </a:lnTo>
                  <a:lnTo>
                    <a:pt x="516" y="856"/>
                  </a:lnTo>
                  <a:close/>
                  <a:moveTo>
                    <a:pt x="886" y="670"/>
                  </a:moveTo>
                  <a:lnTo>
                    <a:pt x="870" y="670"/>
                  </a:lnTo>
                  <a:lnTo>
                    <a:pt x="854" y="676"/>
                  </a:lnTo>
                  <a:lnTo>
                    <a:pt x="832" y="687"/>
                  </a:lnTo>
                  <a:lnTo>
                    <a:pt x="805" y="700"/>
                  </a:lnTo>
                  <a:lnTo>
                    <a:pt x="776" y="715"/>
                  </a:lnTo>
                  <a:lnTo>
                    <a:pt x="743" y="732"/>
                  </a:lnTo>
                  <a:lnTo>
                    <a:pt x="710" y="751"/>
                  </a:lnTo>
                  <a:lnTo>
                    <a:pt x="1127" y="1364"/>
                  </a:lnTo>
                  <a:lnTo>
                    <a:pt x="1127" y="1364"/>
                  </a:lnTo>
                  <a:lnTo>
                    <a:pt x="1191" y="1322"/>
                  </a:lnTo>
                  <a:lnTo>
                    <a:pt x="1255" y="1282"/>
                  </a:lnTo>
                  <a:lnTo>
                    <a:pt x="1268" y="1270"/>
                  </a:lnTo>
                  <a:lnTo>
                    <a:pt x="1278" y="1254"/>
                  </a:lnTo>
                  <a:lnTo>
                    <a:pt x="1281" y="1236"/>
                  </a:lnTo>
                  <a:lnTo>
                    <a:pt x="1279" y="1219"/>
                  </a:lnTo>
                  <a:lnTo>
                    <a:pt x="1272" y="1202"/>
                  </a:lnTo>
                  <a:lnTo>
                    <a:pt x="926" y="695"/>
                  </a:lnTo>
                  <a:lnTo>
                    <a:pt x="915" y="682"/>
                  </a:lnTo>
                  <a:lnTo>
                    <a:pt x="901" y="675"/>
                  </a:lnTo>
                  <a:lnTo>
                    <a:pt x="886" y="670"/>
                  </a:lnTo>
                  <a:close/>
                  <a:moveTo>
                    <a:pt x="0" y="0"/>
                  </a:moveTo>
                  <a:lnTo>
                    <a:pt x="2412" y="0"/>
                  </a:lnTo>
                  <a:lnTo>
                    <a:pt x="2447" y="3"/>
                  </a:lnTo>
                  <a:lnTo>
                    <a:pt x="2478" y="13"/>
                  </a:lnTo>
                  <a:lnTo>
                    <a:pt x="2506" y="28"/>
                  </a:lnTo>
                  <a:lnTo>
                    <a:pt x="2531" y="50"/>
                  </a:lnTo>
                  <a:lnTo>
                    <a:pt x="2553" y="75"/>
                  </a:lnTo>
                  <a:lnTo>
                    <a:pt x="2568" y="103"/>
                  </a:lnTo>
                  <a:lnTo>
                    <a:pt x="2578" y="134"/>
                  </a:lnTo>
                  <a:lnTo>
                    <a:pt x="2581" y="169"/>
                  </a:lnTo>
                  <a:lnTo>
                    <a:pt x="2581" y="3763"/>
                  </a:lnTo>
                  <a:lnTo>
                    <a:pt x="2578" y="3797"/>
                  </a:lnTo>
                  <a:lnTo>
                    <a:pt x="2568" y="3828"/>
                  </a:lnTo>
                  <a:lnTo>
                    <a:pt x="2553" y="3858"/>
                  </a:lnTo>
                  <a:lnTo>
                    <a:pt x="2531" y="3883"/>
                  </a:lnTo>
                  <a:lnTo>
                    <a:pt x="2506" y="3903"/>
                  </a:lnTo>
                  <a:lnTo>
                    <a:pt x="2478" y="3919"/>
                  </a:lnTo>
                  <a:lnTo>
                    <a:pt x="2447" y="3928"/>
                  </a:lnTo>
                  <a:lnTo>
                    <a:pt x="2412" y="3932"/>
                  </a:lnTo>
                  <a:lnTo>
                    <a:pt x="0" y="393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18" name="Group 164"/>
          <p:cNvGrpSpPr>
            <a:grpSpLocks noChangeAspect="1"/>
          </p:cNvGrpSpPr>
          <p:nvPr/>
        </p:nvGrpSpPr>
        <p:grpSpPr bwMode="auto">
          <a:xfrm>
            <a:off x="3637400" y="2815080"/>
            <a:ext cx="195340" cy="290948"/>
            <a:chOff x="5103" y="2075"/>
            <a:chExt cx="2133" cy="3177"/>
          </a:xfrm>
          <a:solidFill>
            <a:schemeClr val="tx1">
              <a:lumMod val="65000"/>
              <a:lumOff val="35000"/>
            </a:schemeClr>
          </a:solidFill>
        </p:grpSpPr>
        <p:sp>
          <p:nvSpPr>
            <p:cNvPr id="221" name="Freeform 166"/>
            <p:cNvSpPr>
              <a:spLocks noEditPoints="1"/>
            </p:cNvSpPr>
            <p:nvPr/>
          </p:nvSpPr>
          <p:spPr bwMode="auto">
            <a:xfrm>
              <a:off x="5103" y="2495"/>
              <a:ext cx="536" cy="704"/>
            </a:xfrm>
            <a:custGeom>
              <a:avLst/>
              <a:gdLst>
                <a:gd name="T0" fmla="*/ 460 w 1071"/>
                <a:gd name="T1" fmla="*/ 606 h 1408"/>
                <a:gd name="T2" fmla="*/ 371 w 1071"/>
                <a:gd name="T3" fmla="*/ 668 h 1408"/>
                <a:gd name="T4" fmla="*/ 357 w 1071"/>
                <a:gd name="T5" fmla="*/ 759 h 1408"/>
                <a:gd name="T6" fmla="*/ 411 w 1071"/>
                <a:gd name="T7" fmla="*/ 824 h 1408"/>
                <a:gd name="T8" fmla="*/ 514 w 1071"/>
                <a:gd name="T9" fmla="*/ 869 h 1408"/>
                <a:gd name="T10" fmla="*/ 604 w 1071"/>
                <a:gd name="T11" fmla="*/ 913 h 1408"/>
                <a:gd name="T12" fmla="*/ 595 w 1071"/>
                <a:gd name="T13" fmla="*/ 963 h 1408"/>
                <a:gd name="T14" fmla="*/ 523 w 1071"/>
                <a:gd name="T15" fmla="*/ 981 h 1408"/>
                <a:gd name="T16" fmla="*/ 375 w 1071"/>
                <a:gd name="T17" fmla="*/ 948 h 1408"/>
                <a:gd name="T18" fmla="*/ 413 w 1071"/>
                <a:gd name="T19" fmla="*/ 1058 h 1408"/>
                <a:gd name="T20" fmla="*/ 500 w 1071"/>
                <a:gd name="T21" fmla="*/ 1141 h 1408"/>
                <a:gd name="T22" fmla="*/ 635 w 1071"/>
                <a:gd name="T23" fmla="*/ 1052 h 1408"/>
                <a:gd name="T24" fmla="*/ 730 w 1071"/>
                <a:gd name="T25" fmla="*/ 987 h 1408"/>
                <a:gd name="T26" fmla="*/ 745 w 1071"/>
                <a:gd name="T27" fmla="*/ 892 h 1408"/>
                <a:gd name="T28" fmla="*/ 683 w 1071"/>
                <a:gd name="T29" fmla="*/ 817 h 1408"/>
                <a:gd name="T30" fmla="*/ 558 w 1071"/>
                <a:gd name="T31" fmla="*/ 768 h 1408"/>
                <a:gd name="T32" fmla="*/ 494 w 1071"/>
                <a:gd name="T33" fmla="*/ 730 h 1408"/>
                <a:gd name="T34" fmla="*/ 500 w 1071"/>
                <a:gd name="T35" fmla="*/ 693 h 1408"/>
                <a:gd name="T36" fmla="*/ 568 w 1071"/>
                <a:gd name="T37" fmla="*/ 674 h 1408"/>
                <a:gd name="T38" fmla="*/ 676 w 1071"/>
                <a:gd name="T39" fmla="*/ 693 h 1408"/>
                <a:gd name="T40" fmla="*/ 699 w 1071"/>
                <a:gd name="T41" fmla="*/ 606 h 1408"/>
                <a:gd name="T42" fmla="*/ 593 w 1071"/>
                <a:gd name="T43" fmla="*/ 589 h 1408"/>
                <a:gd name="T44" fmla="*/ 158 w 1071"/>
                <a:gd name="T45" fmla="*/ 0 h 1408"/>
                <a:gd name="T46" fmla="*/ 210 w 1071"/>
                <a:gd name="T47" fmla="*/ 21 h 1408"/>
                <a:gd name="T48" fmla="*/ 301 w 1071"/>
                <a:gd name="T49" fmla="*/ 77 h 1408"/>
                <a:gd name="T50" fmla="*/ 417 w 1071"/>
                <a:gd name="T51" fmla="*/ 137 h 1408"/>
                <a:gd name="T52" fmla="*/ 546 w 1071"/>
                <a:gd name="T53" fmla="*/ 176 h 1408"/>
                <a:gd name="T54" fmla="*/ 674 w 1071"/>
                <a:gd name="T55" fmla="*/ 166 h 1408"/>
                <a:gd name="T56" fmla="*/ 788 w 1071"/>
                <a:gd name="T57" fmla="*/ 89 h 1408"/>
                <a:gd name="T58" fmla="*/ 869 w 1071"/>
                <a:gd name="T59" fmla="*/ 33 h 1408"/>
                <a:gd name="T60" fmla="*/ 913 w 1071"/>
                <a:gd name="T61" fmla="*/ 23 h 1408"/>
                <a:gd name="T62" fmla="*/ 927 w 1071"/>
                <a:gd name="T63" fmla="*/ 44 h 1408"/>
                <a:gd name="T64" fmla="*/ 923 w 1071"/>
                <a:gd name="T65" fmla="*/ 77 h 1408"/>
                <a:gd name="T66" fmla="*/ 911 w 1071"/>
                <a:gd name="T67" fmla="*/ 102 h 1408"/>
                <a:gd name="T68" fmla="*/ 886 w 1071"/>
                <a:gd name="T69" fmla="*/ 141 h 1408"/>
                <a:gd name="T70" fmla="*/ 838 w 1071"/>
                <a:gd name="T71" fmla="*/ 208 h 1408"/>
                <a:gd name="T72" fmla="*/ 792 w 1071"/>
                <a:gd name="T73" fmla="*/ 276 h 1408"/>
                <a:gd name="T74" fmla="*/ 772 w 1071"/>
                <a:gd name="T75" fmla="*/ 305 h 1408"/>
                <a:gd name="T76" fmla="*/ 859 w 1071"/>
                <a:gd name="T77" fmla="*/ 421 h 1408"/>
                <a:gd name="T78" fmla="*/ 996 w 1071"/>
                <a:gd name="T79" fmla="*/ 579 h 1408"/>
                <a:gd name="T80" fmla="*/ 1068 w 1071"/>
                <a:gd name="T81" fmla="*/ 784 h 1408"/>
                <a:gd name="T82" fmla="*/ 1048 w 1071"/>
                <a:gd name="T83" fmla="*/ 1017 h 1408"/>
                <a:gd name="T84" fmla="*/ 940 w 1071"/>
                <a:gd name="T85" fmla="*/ 1218 h 1408"/>
                <a:gd name="T86" fmla="*/ 763 w 1071"/>
                <a:gd name="T87" fmla="*/ 1355 h 1408"/>
                <a:gd name="T88" fmla="*/ 537 w 1071"/>
                <a:gd name="T89" fmla="*/ 1408 h 1408"/>
                <a:gd name="T90" fmla="*/ 311 w 1071"/>
                <a:gd name="T91" fmla="*/ 1355 h 1408"/>
                <a:gd name="T92" fmla="*/ 131 w 1071"/>
                <a:gd name="T93" fmla="*/ 1218 h 1408"/>
                <a:gd name="T94" fmla="*/ 23 w 1071"/>
                <a:gd name="T95" fmla="*/ 1017 h 1408"/>
                <a:gd name="T96" fmla="*/ 6 w 1071"/>
                <a:gd name="T97" fmla="*/ 776 h 1408"/>
                <a:gd name="T98" fmla="*/ 89 w 1071"/>
                <a:gd name="T99" fmla="*/ 556 h 1408"/>
                <a:gd name="T100" fmla="*/ 249 w 1071"/>
                <a:gd name="T101" fmla="*/ 396 h 1408"/>
                <a:gd name="T102" fmla="*/ 365 w 1071"/>
                <a:gd name="T103" fmla="*/ 305 h 1408"/>
                <a:gd name="T104" fmla="*/ 338 w 1071"/>
                <a:gd name="T105" fmla="*/ 274 h 1408"/>
                <a:gd name="T106" fmla="*/ 276 w 1071"/>
                <a:gd name="T107" fmla="*/ 201 h 1408"/>
                <a:gd name="T108" fmla="*/ 209 w 1071"/>
                <a:gd name="T109" fmla="*/ 112 h 1408"/>
                <a:gd name="T110" fmla="*/ 160 w 1071"/>
                <a:gd name="T111" fmla="*/ 35 h 1408"/>
                <a:gd name="T112" fmla="*/ 158 w 1071"/>
                <a:gd name="T113" fmla="*/ 0 h 1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71" h="1408">
                  <a:moveTo>
                    <a:pt x="504" y="523"/>
                  </a:moveTo>
                  <a:lnTo>
                    <a:pt x="504" y="595"/>
                  </a:lnTo>
                  <a:lnTo>
                    <a:pt x="460" y="606"/>
                  </a:lnTo>
                  <a:lnTo>
                    <a:pt x="423" y="622"/>
                  </a:lnTo>
                  <a:lnTo>
                    <a:pt x="392" y="643"/>
                  </a:lnTo>
                  <a:lnTo>
                    <a:pt x="371" y="668"/>
                  </a:lnTo>
                  <a:lnTo>
                    <a:pt x="357" y="697"/>
                  </a:lnTo>
                  <a:lnTo>
                    <a:pt x="353" y="730"/>
                  </a:lnTo>
                  <a:lnTo>
                    <a:pt x="357" y="759"/>
                  </a:lnTo>
                  <a:lnTo>
                    <a:pt x="369" y="784"/>
                  </a:lnTo>
                  <a:lnTo>
                    <a:pt x="386" y="807"/>
                  </a:lnTo>
                  <a:lnTo>
                    <a:pt x="411" y="824"/>
                  </a:lnTo>
                  <a:lnTo>
                    <a:pt x="440" y="842"/>
                  </a:lnTo>
                  <a:lnTo>
                    <a:pt x="475" y="855"/>
                  </a:lnTo>
                  <a:lnTo>
                    <a:pt x="514" y="869"/>
                  </a:lnTo>
                  <a:lnTo>
                    <a:pt x="558" y="882"/>
                  </a:lnTo>
                  <a:lnTo>
                    <a:pt x="587" y="898"/>
                  </a:lnTo>
                  <a:lnTo>
                    <a:pt x="604" y="913"/>
                  </a:lnTo>
                  <a:lnTo>
                    <a:pt x="610" y="934"/>
                  </a:lnTo>
                  <a:lnTo>
                    <a:pt x="606" y="950"/>
                  </a:lnTo>
                  <a:lnTo>
                    <a:pt x="595" y="963"/>
                  </a:lnTo>
                  <a:lnTo>
                    <a:pt x="575" y="973"/>
                  </a:lnTo>
                  <a:lnTo>
                    <a:pt x="552" y="979"/>
                  </a:lnTo>
                  <a:lnTo>
                    <a:pt x="523" y="981"/>
                  </a:lnTo>
                  <a:lnTo>
                    <a:pt x="467" y="975"/>
                  </a:lnTo>
                  <a:lnTo>
                    <a:pt x="417" y="963"/>
                  </a:lnTo>
                  <a:lnTo>
                    <a:pt x="375" y="948"/>
                  </a:lnTo>
                  <a:lnTo>
                    <a:pt x="348" y="1037"/>
                  </a:lnTo>
                  <a:lnTo>
                    <a:pt x="376" y="1048"/>
                  </a:lnTo>
                  <a:lnTo>
                    <a:pt x="413" y="1058"/>
                  </a:lnTo>
                  <a:lnTo>
                    <a:pt x="456" y="1066"/>
                  </a:lnTo>
                  <a:lnTo>
                    <a:pt x="500" y="1068"/>
                  </a:lnTo>
                  <a:lnTo>
                    <a:pt x="500" y="1141"/>
                  </a:lnTo>
                  <a:lnTo>
                    <a:pt x="589" y="1141"/>
                  </a:lnTo>
                  <a:lnTo>
                    <a:pt x="589" y="1064"/>
                  </a:lnTo>
                  <a:lnTo>
                    <a:pt x="635" y="1052"/>
                  </a:lnTo>
                  <a:lnTo>
                    <a:pt x="676" y="1035"/>
                  </a:lnTo>
                  <a:lnTo>
                    <a:pt x="707" y="1014"/>
                  </a:lnTo>
                  <a:lnTo>
                    <a:pt x="730" y="987"/>
                  </a:lnTo>
                  <a:lnTo>
                    <a:pt x="743" y="956"/>
                  </a:lnTo>
                  <a:lnTo>
                    <a:pt x="747" y="923"/>
                  </a:lnTo>
                  <a:lnTo>
                    <a:pt x="745" y="892"/>
                  </a:lnTo>
                  <a:lnTo>
                    <a:pt x="734" y="863"/>
                  </a:lnTo>
                  <a:lnTo>
                    <a:pt x="712" y="838"/>
                  </a:lnTo>
                  <a:lnTo>
                    <a:pt x="683" y="817"/>
                  </a:lnTo>
                  <a:lnTo>
                    <a:pt x="647" y="797"/>
                  </a:lnTo>
                  <a:lnTo>
                    <a:pt x="598" y="782"/>
                  </a:lnTo>
                  <a:lnTo>
                    <a:pt x="558" y="768"/>
                  </a:lnTo>
                  <a:lnTo>
                    <a:pt x="527" y="755"/>
                  </a:lnTo>
                  <a:lnTo>
                    <a:pt x="506" y="743"/>
                  </a:lnTo>
                  <a:lnTo>
                    <a:pt x="494" y="730"/>
                  </a:lnTo>
                  <a:lnTo>
                    <a:pt x="490" y="716"/>
                  </a:lnTo>
                  <a:lnTo>
                    <a:pt x="492" y="705"/>
                  </a:lnTo>
                  <a:lnTo>
                    <a:pt x="500" y="693"/>
                  </a:lnTo>
                  <a:lnTo>
                    <a:pt x="515" y="683"/>
                  </a:lnTo>
                  <a:lnTo>
                    <a:pt x="537" y="676"/>
                  </a:lnTo>
                  <a:lnTo>
                    <a:pt x="568" y="674"/>
                  </a:lnTo>
                  <a:lnTo>
                    <a:pt x="612" y="678"/>
                  </a:lnTo>
                  <a:lnTo>
                    <a:pt x="649" y="683"/>
                  </a:lnTo>
                  <a:lnTo>
                    <a:pt x="676" y="693"/>
                  </a:lnTo>
                  <a:lnTo>
                    <a:pt x="697" y="699"/>
                  </a:lnTo>
                  <a:lnTo>
                    <a:pt x="722" y="614"/>
                  </a:lnTo>
                  <a:lnTo>
                    <a:pt x="699" y="606"/>
                  </a:lnTo>
                  <a:lnTo>
                    <a:pt x="670" y="598"/>
                  </a:lnTo>
                  <a:lnTo>
                    <a:pt x="635" y="593"/>
                  </a:lnTo>
                  <a:lnTo>
                    <a:pt x="593" y="589"/>
                  </a:lnTo>
                  <a:lnTo>
                    <a:pt x="593" y="523"/>
                  </a:lnTo>
                  <a:lnTo>
                    <a:pt x="504" y="523"/>
                  </a:lnTo>
                  <a:close/>
                  <a:moveTo>
                    <a:pt x="158" y="0"/>
                  </a:moveTo>
                  <a:lnTo>
                    <a:pt x="170" y="2"/>
                  </a:lnTo>
                  <a:lnTo>
                    <a:pt x="187" y="10"/>
                  </a:lnTo>
                  <a:lnTo>
                    <a:pt x="210" y="21"/>
                  </a:lnTo>
                  <a:lnTo>
                    <a:pt x="236" y="38"/>
                  </a:lnTo>
                  <a:lnTo>
                    <a:pt x="266" y="56"/>
                  </a:lnTo>
                  <a:lnTo>
                    <a:pt x="301" y="77"/>
                  </a:lnTo>
                  <a:lnTo>
                    <a:pt x="338" y="96"/>
                  </a:lnTo>
                  <a:lnTo>
                    <a:pt x="376" y="118"/>
                  </a:lnTo>
                  <a:lnTo>
                    <a:pt x="417" y="137"/>
                  </a:lnTo>
                  <a:lnTo>
                    <a:pt x="460" y="152"/>
                  </a:lnTo>
                  <a:lnTo>
                    <a:pt x="504" y="166"/>
                  </a:lnTo>
                  <a:lnTo>
                    <a:pt x="546" y="176"/>
                  </a:lnTo>
                  <a:lnTo>
                    <a:pt x="591" y="179"/>
                  </a:lnTo>
                  <a:lnTo>
                    <a:pt x="633" y="178"/>
                  </a:lnTo>
                  <a:lnTo>
                    <a:pt x="674" y="166"/>
                  </a:lnTo>
                  <a:lnTo>
                    <a:pt x="712" y="149"/>
                  </a:lnTo>
                  <a:lnTo>
                    <a:pt x="751" y="122"/>
                  </a:lnTo>
                  <a:lnTo>
                    <a:pt x="788" y="89"/>
                  </a:lnTo>
                  <a:lnTo>
                    <a:pt x="820" y="64"/>
                  </a:lnTo>
                  <a:lnTo>
                    <a:pt x="848" y="44"/>
                  </a:lnTo>
                  <a:lnTo>
                    <a:pt x="869" y="33"/>
                  </a:lnTo>
                  <a:lnTo>
                    <a:pt x="888" y="25"/>
                  </a:lnTo>
                  <a:lnTo>
                    <a:pt x="902" y="21"/>
                  </a:lnTo>
                  <a:lnTo>
                    <a:pt x="913" y="23"/>
                  </a:lnTo>
                  <a:lnTo>
                    <a:pt x="919" y="27"/>
                  </a:lnTo>
                  <a:lnTo>
                    <a:pt x="925" y="35"/>
                  </a:lnTo>
                  <a:lnTo>
                    <a:pt x="927" y="44"/>
                  </a:lnTo>
                  <a:lnTo>
                    <a:pt x="927" y="54"/>
                  </a:lnTo>
                  <a:lnTo>
                    <a:pt x="927" y="66"/>
                  </a:lnTo>
                  <a:lnTo>
                    <a:pt x="923" y="77"/>
                  </a:lnTo>
                  <a:lnTo>
                    <a:pt x="919" y="87"/>
                  </a:lnTo>
                  <a:lnTo>
                    <a:pt x="915" y="96"/>
                  </a:lnTo>
                  <a:lnTo>
                    <a:pt x="911" y="102"/>
                  </a:lnTo>
                  <a:lnTo>
                    <a:pt x="905" y="110"/>
                  </a:lnTo>
                  <a:lnTo>
                    <a:pt x="898" y="123"/>
                  </a:lnTo>
                  <a:lnTo>
                    <a:pt x="886" y="141"/>
                  </a:lnTo>
                  <a:lnTo>
                    <a:pt x="871" y="162"/>
                  </a:lnTo>
                  <a:lnTo>
                    <a:pt x="855" y="185"/>
                  </a:lnTo>
                  <a:lnTo>
                    <a:pt x="838" y="208"/>
                  </a:lnTo>
                  <a:lnTo>
                    <a:pt x="820" y="234"/>
                  </a:lnTo>
                  <a:lnTo>
                    <a:pt x="805" y="255"/>
                  </a:lnTo>
                  <a:lnTo>
                    <a:pt x="792" y="276"/>
                  </a:lnTo>
                  <a:lnTo>
                    <a:pt x="782" y="291"/>
                  </a:lnTo>
                  <a:lnTo>
                    <a:pt x="774" y="301"/>
                  </a:lnTo>
                  <a:lnTo>
                    <a:pt x="772" y="305"/>
                  </a:lnTo>
                  <a:lnTo>
                    <a:pt x="737" y="349"/>
                  </a:lnTo>
                  <a:lnTo>
                    <a:pt x="801" y="382"/>
                  </a:lnTo>
                  <a:lnTo>
                    <a:pt x="859" y="421"/>
                  </a:lnTo>
                  <a:lnTo>
                    <a:pt x="911" y="467"/>
                  </a:lnTo>
                  <a:lnTo>
                    <a:pt x="958" y="519"/>
                  </a:lnTo>
                  <a:lnTo>
                    <a:pt x="996" y="579"/>
                  </a:lnTo>
                  <a:lnTo>
                    <a:pt x="1029" y="643"/>
                  </a:lnTo>
                  <a:lnTo>
                    <a:pt x="1052" y="710"/>
                  </a:lnTo>
                  <a:lnTo>
                    <a:pt x="1068" y="784"/>
                  </a:lnTo>
                  <a:lnTo>
                    <a:pt x="1071" y="859"/>
                  </a:lnTo>
                  <a:lnTo>
                    <a:pt x="1066" y="940"/>
                  </a:lnTo>
                  <a:lnTo>
                    <a:pt x="1048" y="1017"/>
                  </a:lnTo>
                  <a:lnTo>
                    <a:pt x="1021" y="1089"/>
                  </a:lnTo>
                  <a:lnTo>
                    <a:pt x="985" y="1156"/>
                  </a:lnTo>
                  <a:lnTo>
                    <a:pt x="940" y="1218"/>
                  </a:lnTo>
                  <a:lnTo>
                    <a:pt x="888" y="1272"/>
                  </a:lnTo>
                  <a:lnTo>
                    <a:pt x="828" y="1319"/>
                  </a:lnTo>
                  <a:lnTo>
                    <a:pt x="763" y="1355"/>
                  </a:lnTo>
                  <a:lnTo>
                    <a:pt x="691" y="1384"/>
                  </a:lnTo>
                  <a:lnTo>
                    <a:pt x="616" y="1402"/>
                  </a:lnTo>
                  <a:lnTo>
                    <a:pt x="537" y="1408"/>
                  </a:lnTo>
                  <a:lnTo>
                    <a:pt x="458" y="1402"/>
                  </a:lnTo>
                  <a:lnTo>
                    <a:pt x="380" y="1384"/>
                  </a:lnTo>
                  <a:lnTo>
                    <a:pt x="311" y="1355"/>
                  </a:lnTo>
                  <a:lnTo>
                    <a:pt x="243" y="1319"/>
                  </a:lnTo>
                  <a:lnTo>
                    <a:pt x="185" y="1272"/>
                  </a:lnTo>
                  <a:lnTo>
                    <a:pt x="131" y="1218"/>
                  </a:lnTo>
                  <a:lnTo>
                    <a:pt x="87" y="1156"/>
                  </a:lnTo>
                  <a:lnTo>
                    <a:pt x="50" y="1089"/>
                  </a:lnTo>
                  <a:lnTo>
                    <a:pt x="23" y="1017"/>
                  </a:lnTo>
                  <a:lnTo>
                    <a:pt x="6" y="940"/>
                  </a:lnTo>
                  <a:lnTo>
                    <a:pt x="0" y="859"/>
                  </a:lnTo>
                  <a:lnTo>
                    <a:pt x="6" y="776"/>
                  </a:lnTo>
                  <a:lnTo>
                    <a:pt x="23" y="699"/>
                  </a:lnTo>
                  <a:lnTo>
                    <a:pt x="50" y="625"/>
                  </a:lnTo>
                  <a:lnTo>
                    <a:pt x="89" y="556"/>
                  </a:lnTo>
                  <a:lnTo>
                    <a:pt x="133" y="496"/>
                  </a:lnTo>
                  <a:lnTo>
                    <a:pt x="187" y="442"/>
                  </a:lnTo>
                  <a:lnTo>
                    <a:pt x="249" y="396"/>
                  </a:lnTo>
                  <a:lnTo>
                    <a:pt x="317" y="359"/>
                  </a:lnTo>
                  <a:lnTo>
                    <a:pt x="388" y="330"/>
                  </a:lnTo>
                  <a:lnTo>
                    <a:pt x="365" y="305"/>
                  </a:lnTo>
                  <a:lnTo>
                    <a:pt x="361" y="301"/>
                  </a:lnTo>
                  <a:lnTo>
                    <a:pt x="351" y="291"/>
                  </a:lnTo>
                  <a:lnTo>
                    <a:pt x="338" y="274"/>
                  </a:lnTo>
                  <a:lnTo>
                    <a:pt x="321" y="253"/>
                  </a:lnTo>
                  <a:lnTo>
                    <a:pt x="299" y="228"/>
                  </a:lnTo>
                  <a:lnTo>
                    <a:pt x="276" y="201"/>
                  </a:lnTo>
                  <a:lnTo>
                    <a:pt x="253" y="172"/>
                  </a:lnTo>
                  <a:lnTo>
                    <a:pt x="230" y="143"/>
                  </a:lnTo>
                  <a:lnTo>
                    <a:pt x="209" y="112"/>
                  </a:lnTo>
                  <a:lnTo>
                    <a:pt x="189" y="85"/>
                  </a:lnTo>
                  <a:lnTo>
                    <a:pt x="172" y="58"/>
                  </a:lnTo>
                  <a:lnTo>
                    <a:pt x="160" y="35"/>
                  </a:lnTo>
                  <a:lnTo>
                    <a:pt x="155" y="17"/>
                  </a:lnTo>
                  <a:lnTo>
                    <a:pt x="153" y="4"/>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2" name="Freeform 167"/>
            <p:cNvSpPr>
              <a:spLocks noEditPoints="1"/>
            </p:cNvSpPr>
            <p:nvPr/>
          </p:nvSpPr>
          <p:spPr bwMode="auto">
            <a:xfrm>
              <a:off x="6648" y="2611"/>
              <a:ext cx="588" cy="588"/>
            </a:xfrm>
            <a:custGeom>
              <a:avLst/>
              <a:gdLst>
                <a:gd name="T0" fmla="*/ 513 w 1175"/>
                <a:gd name="T1" fmla="*/ 135 h 1176"/>
                <a:gd name="T2" fmla="*/ 378 w 1175"/>
                <a:gd name="T3" fmla="*/ 179 h 1176"/>
                <a:gd name="T4" fmla="*/ 264 w 1175"/>
                <a:gd name="T5" fmla="*/ 262 h 1176"/>
                <a:gd name="T6" fmla="*/ 181 w 1175"/>
                <a:gd name="T7" fmla="*/ 376 h 1176"/>
                <a:gd name="T8" fmla="*/ 135 w 1175"/>
                <a:gd name="T9" fmla="*/ 513 h 1176"/>
                <a:gd name="T10" fmla="*/ 135 w 1175"/>
                <a:gd name="T11" fmla="*/ 662 h 1176"/>
                <a:gd name="T12" fmla="*/ 181 w 1175"/>
                <a:gd name="T13" fmla="*/ 797 h 1176"/>
                <a:gd name="T14" fmla="*/ 264 w 1175"/>
                <a:gd name="T15" fmla="*/ 911 h 1176"/>
                <a:gd name="T16" fmla="*/ 378 w 1175"/>
                <a:gd name="T17" fmla="*/ 994 h 1176"/>
                <a:gd name="T18" fmla="*/ 513 w 1175"/>
                <a:gd name="T19" fmla="*/ 1040 h 1176"/>
                <a:gd name="T20" fmla="*/ 662 w 1175"/>
                <a:gd name="T21" fmla="*/ 1040 h 1176"/>
                <a:gd name="T22" fmla="*/ 799 w 1175"/>
                <a:gd name="T23" fmla="*/ 994 h 1176"/>
                <a:gd name="T24" fmla="*/ 913 w 1175"/>
                <a:gd name="T25" fmla="*/ 911 h 1176"/>
                <a:gd name="T26" fmla="*/ 996 w 1175"/>
                <a:gd name="T27" fmla="*/ 797 h 1176"/>
                <a:gd name="T28" fmla="*/ 1040 w 1175"/>
                <a:gd name="T29" fmla="*/ 662 h 1176"/>
                <a:gd name="T30" fmla="*/ 1040 w 1175"/>
                <a:gd name="T31" fmla="*/ 513 h 1176"/>
                <a:gd name="T32" fmla="*/ 996 w 1175"/>
                <a:gd name="T33" fmla="*/ 376 h 1176"/>
                <a:gd name="T34" fmla="*/ 913 w 1175"/>
                <a:gd name="T35" fmla="*/ 262 h 1176"/>
                <a:gd name="T36" fmla="*/ 799 w 1175"/>
                <a:gd name="T37" fmla="*/ 179 h 1176"/>
                <a:gd name="T38" fmla="*/ 662 w 1175"/>
                <a:gd name="T39" fmla="*/ 135 h 1176"/>
                <a:gd name="T40" fmla="*/ 588 w 1175"/>
                <a:gd name="T41" fmla="*/ 0 h 1176"/>
                <a:gd name="T42" fmla="*/ 745 w 1175"/>
                <a:gd name="T43" fmla="*/ 21 h 1176"/>
                <a:gd name="T44" fmla="*/ 884 w 1175"/>
                <a:gd name="T45" fmla="*/ 79 h 1176"/>
                <a:gd name="T46" fmla="*/ 1003 w 1175"/>
                <a:gd name="T47" fmla="*/ 171 h 1176"/>
                <a:gd name="T48" fmla="*/ 1096 w 1175"/>
                <a:gd name="T49" fmla="*/ 291 h 1176"/>
                <a:gd name="T50" fmla="*/ 1154 w 1175"/>
                <a:gd name="T51" fmla="*/ 430 h 1176"/>
                <a:gd name="T52" fmla="*/ 1175 w 1175"/>
                <a:gd name="T53" fmla="*/ 587 h 1176"/>
                <a:gd name="T54" fmla="*/ 1154 w 1175"/>
                <a:gd name="T55" fmla="*/ 743 h 1176"/>
                <a:gd name="T56" fmla="*/ 1096 w 1175"/>
                <a:gd name="T57" fmla="*/ 884 h 1176"/>
                <a:gd name="T58" fmla="*/ 1003 w 1175"/>
                <a:gd name="T59" fmla="*/ 1004 h 1176"/>
                <a:gd name="T60" fmla="*/ 884 w 1175"/>
                <a:gd name="T61" fmla="*/ 1094 h 1176"/>
                <a:gd name="T62" fmla="*/ 745 w 1175"/>
                <a:gd name="T63" fmla="*/ 1154 h 1176"/>
                <a:gd name="T64" fmla="*/ 588 w 1175"/>
                <a:gd name="T65" fmla="*/ 1176 h 1176"/>
                <a:gd name="T66" fmla="*/ 432 w 1175"/>
                <a:gd name="T67" fmla="*/ 1154 h 1176"/>
                <a:gd name="T68" fmla="*/ 291 w 1175"/>
                <a:gd name="T69" fmla="*/ 1094 h 1176"/>
                <a:gd name="T70" fmla="*/ 171 w 1175"/>
                <a:gd name="T71" fmla="*/ 1004 h 1176"/>
                <a:gd name="T72" fmla="*/ 81 w 1175"/>
                <a:gd name="T73" fmla="*/ 884 h 1176"/>
                <a:gd name="T74" fmla="*/ 21 w 1175"/>
                <a:gd name="T75" fmla="*/ 743 h 1176"/>
                <a:gd name="T76" fmla="*/ 0 w 1175"/>
                <a:gd name="T77" fmla="*/ 587 h 1176"/>
                <a:gd name="T78" fmla="*/ 21 w 1175"/>
                <a:gd name="T79" fmla="*/ 430 h 1176"/>
                <a:gd name="T80" fmla="*/ 81 w 1175"/>
                <a:gd name="T81" fmla="*/ 291 h 1176"/>
                <a:gd name="T82" fmla="*/ 171 w 1175"/>
                <a:gd name="T83" fmla="*/ 171 h 1176"/>
                <a:gd name="T84" fmla="*/ 291 w 1175"/>
                <a:gd name="T85" fmla="*/ 79 h 1176"/>
                <a:gd name="T86" fmla="*/ 432 w 1175"/>
                <a:gd name="T87" fmla="*/ 21 h 1176"/>
                <a:gd name="T88" fmla="*/ 588 w 1175"/>
                <a:gd name="T89" fmla="*/ 0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5" h="1176">
                  <a:moveTo>
                    <a:pt x="588" y="129"/>
                  </a:moveTo>
                  <a:lnTo>
                    <a:pt x="513" y="135"/>
                  </a:lnTo>
                  <a:lnTo>
                    <a:pt x="444" y="152"/>
                  </a:lnTo>
                  <a:lnTo>
                    <a:pt x="378" y="179"/>
                  </a:lnTo>
                  <a:lnTo>
                    <a:pt x="316" y="218"/>
                  </a:lnTo>
                  <a:lnTo>
                    <a:pt x="264" y="262"/>
                  </a:lnTo>
                  <a:lnTo>
                    <a:pt x="218" y="316"/>
                  </a:lnTo>
                  <a:lnTo>
                    <a:pt x="181" y="376"/>
                  </a:lnTo>
                  <a:lnTo>
                    <a:pt x="152" y="442"/>
                  </a:lnTo>
                  <a:lnTo>
                    <a:pt x="135" y="513"/>
                  </a:lnTo>
                  <a:lnTo>
                    <a:pt x="129" y="587"/>
                  </a:lnTo>
                  <a:lnTo>
                    <a:pt x="135" y="662"/>
                  </a:lnTo>
                  <a:lnTo>
                    <a:pt x="152" y="731"/>
                  </a:lnTo>
                  <a:lnTo>
                    <a:pt x="181" y="797"/>
                  </a:lnTo>
                  <a:lnTo>
                    <a:pt x="218" y="857"/>
                  </a:lnTo>
                  <a:lnTo>
                    <a:pt x="264" y="911"/>
                  </a:lnTo>
                  <a:lnTo>
                    <a:pt x="316" y="957"/>
                  </a:lnTo>
                  <a:lnTo>
                    <a:pt x="378" y="994"/>
                  </a:lnTo>
                  <a:lnTo>
                    <a:pt x="444" y="1023"/>
                  </a:lnTo>
                  <a:lnTo>
                    <a:pt x="513" y="1040"/>
                  </a:lnTo>
                  <a:lnTo>
                    <a:pt x="588" y="1046"/>
                  </a:lnTo>
                  <a:lnTo>
                    <a:pt x="662" y="1040"/>
                  </a:lnTo>
                  <a:lnTo>
                    <a:pt x="733" y="1023"/>
                  </a:lnTo>
                  <a:lnTo>
                    <a:pt x="799" y="994"/>
                  </a:lnTo>
                  <a:lnTo>
                    <a:pt x="859" y="957"/>
                  </a:lnTo>
                  <a:lnTo>
                    <a:pt x="913" y="911"/>
                  </a:lnTo>
                  <a:lnTo>
                    <a:pt x="957" y="857"/>
                  </a:lnTo>
                  <a:lnTo>
                    <a:pt x="996" y="797"/>
                  </a:lnTo>
                  <a:lnTo>
                    <a:pt x="1023" y="731"/>
                  </a:lnTo>
                  <a:lnTo>
                    <a:pt x="1040" y="662"/>
                  </a:lnTo>
                  <a:lnTo>
                    <a:pt x="1046" y="587"/>
                  </a:lnTo>
                  <a:lnTo>
                    <a:pt x="1040" y="513"/>
                  </a:lnTo>
                  <a:lnTo>
                    <a:pt x="1023" y="442"/>
                  </a:lnTo>
                  <a:lnTo>
                    <a:pt x="996" y="376"/>
                  </a:lnTo>
                  <a:lnTo>
                    <a:pt x="957" y="316"/>
                  </a:lnTo>
                  <a:lnTo>
                    <a:pt x="913" y="262"/>
                  </a:lnTo>
                  <a:lnTo>
                    <a:pt x="859" y="218"/>
                  </a:lnTo>
                  <a:lnTo>
                    <a:pt x="799" y="179"/>
                  </a:lnTo>
                  <a:lnTo>
                    <a:pt x="733" y="152"/>
                  </a:lnTo>
                  <a:lnTo>
                    <a:pt x="662" y="135"/>
                  </a:lnTo>
                  <a:lnTo>
                    <a:pt x="588" y="129"/>
                  </a:lnTo>
                  <a:close/>
                  <a:moveTo>
                    <a:pt x="588" y="0"/>
                  </a:moveTo>
                  <a:lnTo>
                    <a:pt x="668" y="5"/>
                  </a:lnTo>
                  <a:lnTo>
                    <a:pt x="745" y="21"/>
                  </a:lnTo>
                  <a:lnTo>
                    <a:pt x="816" y="46"/>
                  </a:lnTo>
                  <a:lnTo>
                    <a:pt x="884" y="79"/>
                  </a:lnTo>
                  <a:lnTo>
                    <a:pt x="947" y="121"/>
                  </a:lnTo>
                  <a:lnTo>
                    <a:pt x="1003" y="171"/>
                  </a:lnTo>
                  <a:lnTo>
                    <a:pt x="1054" y="227"/>
                  </a:lnTo>
                  <a:lnTo>
                    <a:pt x="1096" y="291"/>
                  </a:lnTo>
                  <a:lnTo>
                    <a:pt x="1129" y="359"/>
                  </a:lnTo>
                  <a:lnTo>
                    <a:pt x="1154" y="430"/>
                  </a:lnTo>
                  <a:lnTo>
                    <a:pt x="1169" y="507"/>
                  </a:lnTo>
                  <a:lnTo>
                    <a:pt x="1175" y="587"/>
                  </a:lnTo>
                  <a:lnTo>
                    <a:pt x="1169" y="668"/>
                  </a:lnTo>
                  <a:lnTo>
                    <a:pt x="1154" y="743"/>
                  </a:lnTo>
                  <a:lnTo>
                    <a:pt x="1129" y="816"/>
                  </a:lnTo>
                  <a:lnTo>
                    <a:pt x="1096" y="884"/>
                  </a:lnTo>
                  <a:lnTo>
                    <a:pt x="1054" y="946"/>
                  </a:lnTo>
                  <a:lnTo>
                    <a:pt x="1003" y="1004"/>
                  </a:lnTo>
                  <a:lnTo>
                    <a:pt x="947" y="1052"/>
                  </a:lnTo>
                  <a:lnTo>
                    <a:pt x="884" y="1094"/>
                  </a:lnTo>
                  <a:lnTo>
                    <a:pt x="816" y="1129"/>
                  </a:lnTo>
                  <a:lnTo>
                    <a:pt x="745" y="1154"/>
                  </a:lnTo>
                  <a:lnTo>
                    <a:pt x="668" y="1170"/>
                  </a:lnTo>
                  <a:lnTo>
                    <a:pt x="588" y="1176"/>
                  </a:lnTo>
                  <a:lnTo>
                    <a:pt x="507" y="1170"/>
                  </a:lnTo>
                  <a:lnTo>
                    <a:pt x="432" y="1154"/>
                  </a:lnTo>
                  <a:lnTo>
                    <a:pt x="359" y="1129"/>
                  </a:lnTo>
                  <a:lnTo>
                    <a:pt x="291" y="1094"/>
                  </a:lnTo>
                  <a:lnTo>
                    <a:pt x="229" y="1052"/>
                  </a:lnTo>
                  <a:lnTo>
                    <a:pt x="171" y="1004"/>
                  </a:lnTo>
                  <a:lnTo>
                    <a:pt x="123" y="946"/>
                  </a:lnTo>
                  <a:lnTo>
                    <a:pt x="81" y="884"/>
                  </a:lnTo>
                  <a:lnTo>
                    <a:pt x="46" y="816"/>
                  </a:lnTo>
                  <a:lnTo>
                    <a:pt x="21" y="743"/>
                  </a:lnTo>
                  <a:lnTo>
                    <a:pt x="5" y="668"/>
                  </a:lnTo>
                  <a:lnTo>
                    <a:pt x="0" y="587"/>
                  </a:lnTo>
                  <a:lnTo>
                    <a:pt x="5" y="507"/>
                  </a:lnTo>
                  <a:lnTo>
                    <a:pt x="21" y="430"/>
                  </a:lnTo>
                  <a:lnTo>
                    <a:pt x="46" y="359"/>
                  </a:lnTo>
                  <a:lnTo>
                    <a:pt x="81" y="291"/>
                  </a:lnTo>
                  <a:lnTo>
                    <a:pt x="123" y="227"/>
                  </a:lnTo>
                  <a:lnTo>
                    <a:pt x="171" y="171"/>
                  </a:lnTo>
                  <a:lnTo>
                    <a:pt x="229" y="121"/>
                  </a:lnTo>
                  <a:lnTo>
                    <a:pt x="291" y="79"/>
                  </a:lnTo>
                  <a:lnTo>
                    <a:pt x="359" y="46"/>
                  </a:lnTo>
                  <a:lnTo>
                    <a:pt x="432" y="21"/>
                  </a:lnTo>
                  <a:lnTo>
                    <a:pt x="507" y="5"/>
                  </a:lnTo>
                  <a:lnTo>
                    <a:pt x="5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3" name="Freeform 168"/>
            <p:cNvSpPr>
              <a:spLocks/>
            </p:cNvSpPr>
            <p:nvPr/>
          </p:nvSpPr>
          <p:spPr bwMode="auto">
            <a:xfrm>
              <a:off x="6750" y="2806"/>
              <a:ext cx="384" cy="148"/>
            </a:xfrm>
            <a:custGeom>
              <a:avLst/>
              <a:gdLst>
                <a:gd name="T0" fmla="*/ 713 w 769"/>
                <a:gd name="T1" fmla="*/ 0 h 295"/>
                <a:gd name="T2" fmla="*/ 732 w 769"/>
                <a:gd name="T3" fmla="*/ 5 h 295"/>
                <a:gd name="T4" fmla="*/ 749 w 769"/>
                <a:gd name="T5" fmla="*/ 17 h 295"/>
                <a:gd name="T6" fmla="*/ 761 w 769"/>
                <a:gd name="T7" fmla="*/ 34 h 295"/>
                <a:gd name="T8" fmla="*/ 769 w 769"/>
                <a:gd name="T9" fmla="*/ 54 h 295"/>
                <a:gd name="T10" fmla="*/ 769 w 769"/>
                <a:gd name="T11" fmla="*/ 73 h 295"/>
                <a:gd name="T12" fmla="*/ 763 w 769"/>
                <a:gd name="T13" fmla="*/ 92 h 295"/>
                <a:gd name="T14" fmla="*/ 751 w 769"/>
                <a:gd name="T15" fmla="*/ 110 h 295"/>
                <a:gd name="T16" fmla="*/ 736 w 769"/>
                <a:gd name="T17" fmla="*/ 123 h 295"/>
                <a:gd name="T18" fmla="*/ 433 w 769"/>
                <a:gd name="T19" fmla="*/ 287 h 295"/>
                <a:gd name="T20" fmla="*/ 417 w 769"/>
                <a:gd name="T21" fmla="*/ 293 h 295"/>
                <a:gd name="T22" fmla="*/ 402 w 769"/>
                <a:gd name="T23" fmla="*/ 295 h 295"/>
                <a:gd name="T24" fmla="*/ 392 w 769"/>
                <a:gd name="T25" fmla="*/ 295 h 295"/>
                <a:gd name="T26" fmla="*/ 383 w 769"/>
                <a:gd name="T27" fmla="*/ 293 h 295"/>
                <a:gd name="T28" fmla="*/ 373 w 769"/>
                <a:gd name="T29" fmla="*/ 289 h 295"/>
                <a:gd name="T30" fmla="*/ 37 w 769"/>
                <a:gd name="T31" fmla="*/ 123 h 295"/>
                <a:gd name="T32" fmla="*/ 20 w 769"/>
                <a:gd name="T33" fmla="*/ 112 h 295"/>
                <a:gd name="T34" fmla="*/ 8 w 769"/>
                <a:gd name="T35" fmla="*/ 96 h 295"/>
                <a:gd name="T36" fmla="*/ 0 w 769"/>
                <a:gd name="T37" fmla="*/ 77 h 295"/>
                <a:gd name="T38" fmla="*/ 0 w 769"/>
                <a:gd name="T39" fmla="*/ 56 h 295"/>
                <a:gd name="T40" fmla="*/ 6 w 769"/>
                <a:gd name="T41" fmla="*/ 36 h 295"/>
                <a:gd name="T42" fmla="*/ 18 w 769"/>
                <a:gd name="T43" fmla="*/ 19 h 295"/>
                <a:gd name="T44" fmla="*/ 35 w 769"/>
                <a:gd name="T45" fmla="*/ 7 h 295"/>
                <a:gd name="T46" fmla="*/ 54 w 769"/>
                <a:gd name="T47" fmla="*/ 2 h 295"/>
                <a:gd name="T48" fmla="*/ 74 w 769"/>
                <a:gd name="T49" fmla="*/ 0 h 295"/>
                <a:gd name="T50" fmla="*/ 95 w 769"/>
                <a:gd name="T51" fmla="*/ 5 h 295"/>
                <a:gd name="T52" fmla="*/ 400 w 769"/>
                <a:gd name="T53" fmla="*/ 156 h 295"/>
                <a:gd name="T54" fmla="*/ 672 w 769"/>
                <a:gd name="T55" fmla="*/ 7 h 295"/>
                <a:gd name="T56" fmla="*/ 693 w 769"/>
                <a:gd name="T57" fmla="*/ 2 h 295"/>
                <a:gd name="T58" fmla="*/ 713 w 769"/>
                <a:gd name="T5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69" h="295">
                  <a:moveTo>
                    <a:pt x="713" y="0"/>
                  </a:moveTo>
                  <a:lnTo>
                    <a:pt x="732" y="5"/>
                  </a:lnTo>
                  <a:lnTo>
                    <a:pt x="749" y="17"/>
                  </a:lnTo>
                  <a:lnTo>
                    <a:pt x="761" y="34"/>
                  </a:lnTo>
                  <a:lnTo>
                    <a:pt x="769" y="54"/>
                  </a:lnTo>
                  <a:lnTo>
                    <a:pt x="769" y="73"/>
                  </a:lnTo>
                  <a:lnTo>
                    <a:pt x="763" y="92"/>
                  </a:lnTo>
                  <a:lnTo>
                    <a:pt x="751" y="110"/>
                  </a:lnTo>
                  <a:lnTo>
                    <a:pt x="736" y="123"/>
                  </a:lnTo>
                  <a:lnTo>
                    <a:pt x="433" y="287"/>
                  </a:lnTo>
                  <a:lnTo>
                    <a:pt x="417" y="293"/>
                  </a:lnTo>
                  <a:lnTo>
                    <a:pt x="402" y="295"/>
                  </a:lnTo>
                  <a:lnTo>
                    <a:pt x="392" y="295"/>
                  </a:lnTo>
                  <a:lnTo>
                    <a:pt x="383" y="293"/>
                  </a:lnTo>
                  <a:lnTo>
                    <a:pt x="373" y="289"/>
                  </a:lnTo>
                  <a:lnTo>
                    <a:pt x="37" y="123"/>
                  </a:lnTo>
                  <a:lnTo>
                    <a:pt x="20" y="112"/>
                  </a:lnTo>
                  <a:lnTo>
                    <a:pt x="8" y="96"/>
                  </a:lnTo>
                  <a:lnTo>
                    <a:pt x="0" y="77"/>
                  </a:lnTo>
                  <a:lnTo>
                    <a:pt x="0" y="56"/>
                  </a:lnTo>
                  <a:lnTo>
                    <a:pt x="6" y="36"/>
                  </a:lnTo>
                  <a:lnTo>
                    <a:pt x="18" y="19"/>
                  </a:lnTo>
                  <a:lnTo>
                    <a:pt x="35" y="7"/>
                  </a:lnTo>
                  <a:lnTo>
                    <a:pt x="54" y="2"/>
                  </a:lnTo>
                  <a:lnTo>
                    <a:pt x="74" y="0"/>
                  </a:lnTo>
                  <a:lnTo>
                    <a:pt x="95" y="5"/>
                  </a:lnTo>
                  <a:lnTo>
                    <a:pt x="400" y="156"/>
                  </a:lnTo>
                  <a:lnTo>
                    <a:pt x="672" y="7"/>
                  </a:lnTo>
                  <a:lnTo>
                    <a:pt x="693" y="2"/>
                  </a:lnTo>
                  <a:lnTo>
                    <a:pt x="7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4" name="Freeform 169"/>
            <p:cNvSpPr>
              <a:spLocks/>
            </p:cNvSpPr>
            <p:nvPr/>
          </p:nvSpPr>
          <p:spPr bwMode="auto">
            <a:xfrm>
              <a:off x="5822" y="2075"/>
              <a:ext cx="645" cy="657"/>
            </a:xfrm>
            <a:custGeom>
              <a:avLst/>
              <a:gdLst>
                <a:gd name="T0" fmla="*/ 645 w 1290"/>
                <a:gd name="T1" fmla="*/ 0 h 1315"/>
                <a:gd name="T2" fmla="*/ 732 w 1290"/>
                <a:gd name="T3" fmla="*/ 8 h 1315"/>
                <a:gd name="T4" fmla="*/ 817 w 1290"/>
                <a:gd name="T5" fmla="*/ 25 h 1315"/>
                <a:gd name="T6" fmla="*/ 896 w 1290"/>
                <a:gd name="T7" fmla="*/ 54 h 1315"/>
                <a:gd name="T8" fmla="*/ 971 w 1290"/>
                <a:gd name="T9" fmla="*/ 93 h 1315"/>
                <a:gd name="T10" fmla="*/ 1039 w 1290"/>
                <a:gd name="T11" fmla="*/ 141 h 1315"/>
                <a:gd name="T12" fmla="*/ 1101 w 1290"/>
                <a:gd name="T13" fmla="*/ 197 h 1315"/>
                <a:gd name="T14" fmla="*/ 1155 w 1290"/>
                <a:gd name="T15" fmla="*/ 259 h 1315"/>
                <a:gd name="T16" fmla="*/ 1201 w 1290"/>
                <a:gd name="T17" fmla="*/ 328 h 1315"/>
                <a:gd name="T18" fmla="*/ 1240 w 1290"/>
                <a:gd name="T19" fmla="*/ 403 h 1315"/>
                <a:gd name="T20" fmla="*/ 1267 w 1290"/>
                <a:gd name="T21" fmla="*/ 485 h 1315"/>
                <a:gd name="T22" fmla="*/ 1284 w 1290"/>
                <a:gd name="T23" fmla="*/ 570 h 1315"/>
                <a:gd name="T24" fmla="*/ 1290 w 1290"/>
                <a:gd name="T25" fmla="*/ 656 h 1315"/>
                <a:gd name="T26" fmla="*/ 1284 w 1290"/>
                <a:gd name="T27" fmla="*/ 745 h 1315"/>
                <a:gd name="T28" fmla="*/ 1267 w 1290"/>
                <a:gd name="T29" fmla="*/ 830 h 1315"/>
                <a:gd name="T30" fmla="*/ 1240 w 1290"/>
                <a:gd name="T31" fmla="*/ 909 h 1315"/>
                <a:gd name="T32" fmla="*/ 1201 w 1290"/>
                <a:gd name="T33" fmla="*/ 985 h 1315"/>
                <a:gd name="T34" fmla="*/ 1155 w 1290"/>
                <a:gd name="T35" fmla="*/ 1054 h 1315"/>
                <a:gd name="T36" fmla="*/ 1101 w 1290"/>
                <a:gd name="T37" fmla="*/ 1118 h 1315"/>
                <a:gd name="T38" fmla="*/ 1039 w 1290"/>
                <a:gd name="T39" fmla="*/ 1174 h 1315"/>
                <a:gd name="T40" fmla="*/ 971 w 1290"/>
                <a:gd name="T41" fmla="*/ 1220 h 1315"/>
                <a:gd name="T42" fmla="*/ 896 w 1290"/>
                <a:gd name="T43" fmla="*/ 1259 h 1315"/>
                <a:gd name="T44" fmla="*/ 817 w 1290"/>
                <a:gd name="T45" fmla="*/ 1288 h 1315"/>
                <a:gd name="T46" fmla="*/ 732 w 1290"/>
                <a:gd name="T47" fmla="*/ 1307 h 1315"/>
                <a:gd name="T48" fmla="*/ 645 w 1290"/>
                <a:gd name="T49" fmla="*/ 1315 h 1315"/>
                <a:gd name="T50" fmla="*/ 556 w 1290"/>
                <a:gd name="T51" fmla="*/ 1307 h 1315"/>
                <a:gd name="T52" fmla="*/ 473 w 1290"/>
                <a:gd name="T53" fmla="*/ 1288 h 1315"/>
                <a:gd name="T54" fmla="*/ 394 w 1290"/>
                <a:gd name="T55" fmla="*/ 1259 h 1315"/>
                <a:gd name="T56" fmla="*/ 319 w 1290"/>
                <a:gd name="T57" fmla="*/ 1220 h 1315"/>
                <a:gd name="T58" fmla="*/ 251 w 1290"/>
                <a:gd name="T59" fmla="*/ 1174 h 1315"/>
                <a:gd name="T60" fmla="*/ 189 w 1290"/>
                <a:gd name="T61" fmla="*/ 1118 h 1315"/>
                <a:gd name="T62" fmla="*/ 133 w 1290"/>
                <a:gd name="T63" fmla="*/ 1054 h 1315"/>
                <a:gd name="T64" fmla="*/ 87 w 1290"/>
                <a:gd name="T65" fmla="*/ 985 h 1315"/>
                <a:gd name="T66" fmla="*/ 50 w 1290"/>
                <a:gd name="T67" fmla="*/ 909 h 1315"/>
                <a:gd name="T68" fmla="*/ 23 w 1290"/>
                <a:gd name="T69" fmla="*/ 830 h 1315"/>
                <a:gd name="T70" fmla="*/ 6 w 1290"/>
                <a:gd name="T71" fmla="*/ 745 h 1315"/>
                <a:gd name="T72" fmla="*/ 0 w 1290"/>
                <a:gd name="T73" fmla="*/ 656 h 1315"/>
                <a:gd name="T74" fmla="*/ 6 w 1290"/>
                <a:gd name="T75" fmla="*/ 570 h 1315"/>
                <a:gd name="T76" fmla="*/ 23 w 1290"/>
                <a:gd name="T77" fmla="*/ 485 h 1315"/>
                <a:gd name="T78" fmla="*/ 50 w 1290"/>
                <a:gd name="T79" fmla="*/ 403 h 1315"/>
                <a:gd name="T80" fmla="*/ 87 w 1290"/>
                <a:gd name="T81" fmla="*/ 328 h 1315"/>
                <a:gd name="T82" fmla="*/ 133 w 1290"/>
                <a:gd name="T83" fmla="*/ 259 h 1315"/>
                <a:gd name="T84" fmla="*/ 189 w 1290"/>
                <a:gd name="T85" fmla="*/ 197 h 1315"/>
                <a:gd name="T86" fmla="*/ 251 w 1290"/>
                <a:gd name="T87" fmla="*/ 141 h 1315"/>
                <a:gd name="T88" fmla="*/ 319 w 1290"/>
                <a:gd name="T89" fmla="*/ 93 h 1315"/>
                <a:gd name="T90" fmla="*/ 394 w 1290"/>
                <a:gd name="T91" fmla="*/ 54 h 1315"/>
                <a:gd name="T92" fmla="*/ 473 w 1290"/>
                <a:gd name="T93" fmla="*/ 25 h 1315"/>
                <a:gd name="T94" fmla="*/ 556 w 1290"/>
                <a:gd name="T95" fmla="*/ 8 h 1315"/>
                <a:gd name="T96" fmla="*/ 645 w 1290"/>
                <a:gd name="T97" fmla="*/ 0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0" h="1315">
                  <a:moveTo>
                    <a:pt x="645" y="0"/>
                  </a:moveTo>
                  <a:lnTo>
                    <a:pt x="732" y="8"/>
                  </a:lnTo>
                  <a:lnTo>
                    <a:pt x="817" y="25"/>
                  </a:lnTo>
                  <a:lnTo>
                    <a:pt x="896" y="54"/>
                  </a:lnTo>
                  <a:lnTo>
                    <a:pt x="971" y="93"/>
                  </a:lnTo>
                  <a:lnTo>
                    <a:pt x="1039" y="141"/>
                  </a:lnTo>
                  <a:lnTo>
                    <a:pt x="1101" y="197"/>
                  </a:lnTo>
                  <a:lnTo>
                    <a:pt x="1155" y="259"/>
                  </a:lnTo>
                  <a:lnTo>
                    <a:pt x="1201" y="328"/>
                  </a:lnTo>
                  <a:lnTo>
                    <a:pt x="1240" y="403"/>
                  </a:lnTo>
                  <a:lnTo>
                    <a:pt x="1267" y="485"/>
                  </a:lnTo>
                  <a:lnTo>
                    <a:pt x="1284" y="570"/>
                  </a:lnTo>
                  <a:lnTo>
                    <a:pt x="1290" y="656"/>
                  </a:lnTo>
                  <a:lnTo>
                    <a:pt x="1284" y="745"/>
                  </a:lnTo>
                  <a:lnTo>
                    <a:pt x="1267" y="830"/>
                  </a:lnTo>
                  <a:lnTo>
                    <a:pt x="1240" y="909"/>
                  </a:lnTo>
                  <a:lnTo>
                    <a:pt x="1201" y="985"/>
                  </a:lnTo>
                  <a:lnTo>
                    <a:pt x="1155" y="1054"/>
                  </a:lnTo>
                  <a:lnTo>
                    <a:pt x="1101" y="1118"/>
                  </a:lnTo>
                  <a:lnTo>
                    <a:pt x="1039" y="1174"/>
                  </a:lnTo>
                  <a:lnTo>
                    <a:pt x="971" y="1220"/>
                  </a:lnTo>
                  <a:lnTo>
                    <a:pt x="896" y="1259"/>
                  </a:lnTo>
                  <a:lnTo>
                    <a:pt x="817" y="1288"/>
                  </a:lnTo>
                  <a:lnTo>
                    <a:pt x="732" y="1307"/>
                  </a:lnTo>
                  <a:lnTo>
                    <a:pt x="645" y="1315"/>
                  </a:lnTo>
                  <a:lnTo>
                    <a:pt x="556" y="1307"/>
                  </a:lnTo>
                  <a:lnTo>
                    <a:pt x="473" y="1288"/>
                  </a:lnTo>
                  <a:lnTo>
                    <a:pt x="394" y="1259"/>
                  </a:lnTo>
                  <a:lnTo>
                    <a:pt x="319" y="1220"/>
                  </a:lnTo>
                  <a:lnTo>
                    <a:pt x="251" y="1174"/>
                  </a:lnTo>
                  <a:lnTo>
                    <a:pt x="189" y="1118"/>
                  </a:lnTo>
                  <a:lnTo>
                    <a:pt x="133" y="1054"/>
                  </a:lnTo>
                  <a:lnTo>
                    <a:pt x="87" y="985"/>
                  </a:lnTo>
                  <a:lnTo>
                    <a:pt x="50" y="909"/>
                  </a:lnTo>
                  <a:lnTo>
                    <a:pt x="23" y="830"/>
                  </a:lnTo>
                  <a:lnTo>
                    <a:pt x="6" y="745"/>
                  </a:lnTo>
                  <a:lnTo>
                    <a:pt x="0" y="656"/>
                  </a:lnTo>
                  <a:lnTo>
                    <a:pt x="6" y="570"/>
                  </a:lnTo>
                  <a:lnTo>
                    <a:pt x="23" y="485"/>
                  </a:lnTo>
                  <a:lnTo>
                    <a:pt x="50" y="403"/>
                  </a:lnTo>
                  <a:lnTo>
                    <a:pt x="87" y="328"/>
                  </a:lnTo>
                  <a:lnTo>
                    <a:pt x="133" y="259"/>
                  </a:lnTo>
                  <a:lnTo>
                    <a:pt x="189" y="197"/>
                  </a:lnTo>
                  <a:lnTo>
                    <a:pt x="251" y="141"/>
                  </a:lnTo>
                  <a:lnTo>
                    <a:pt x="319" y="93"/>
                  </a:lnTo>
                  <a:lnTo>
                    <a:pt x="394" y="54"/>
                  </a:lnTo>
                  <a:lnTo>
                    <a:pt x="473" y="25"/>
                  </a:lnTo>
                  <a:lnTo>
                    <a:pt x="556" y="8"/>
                  </a:lnTo>
                  <a:lnTo>
                    <a:pt x="6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5" name="Freeform 170"/>
            <p:cNvSpPr>
              <a:spLocks/>
            </p:cNvSpPr>
            <p:nvPr/>
          </p:nvSpPr>
          <p:spPr bwMode="auto">
            <a:xfrm>
              <a:off x="5179" y="2751"/>
              <a:ext cx="1930" cy="2501"/>
            </a:xfrm>
            <a:custGeom>
              <a:avLst/>
              <a:gdLst>
                <a:gd name="T0" fmla="*/ 1922 w 3858"/>
                <a:gd name="T1" fmla="*/ 1467 h 5003"/>
                <a:gd name="T2" fmla="*/ 2096 w 3858"/>
                <a:gd name="T3" fmla="*/ 1251 h 5003"/>
                <a:gd name="T4" fmla="*/ 2169 w 3858"/>
                <a:gd name="T5" fmla="*/ 23 h 5003"/>
                <a:gd name="T6" fmla="*/ 2494 w 3858"/>
                <a:gd name="T7" fmla="*/ 247 h 5003"/>
                <a:gd name="T8" fmla="*/ 2889 w 3858"/>
                <a:gd name="T9" fmla="*/ 749 h 5003"/>
                <a:gd name="T10" fmla="*/ 3055 w 3858"/>
                <a:gd name="T11" fmla="*/ 996 h 5003"/>
                <a:gd name="T12" fmla="*/ 3308 w 3858"/>
                <a:gd name="T13" fmla="*/ 1040 h 5003"/>
                <a:gd name="T14" fmla="*/ 3656 w 3858"/>
                <a:gd name="T15" fmla="*/ 1052 h 5003"/>
                <a:gd name="T16" fmla="*/ 3839 w 3858"/>
                <a:gd name="T17" fmla="*/ 1203 h 5003"/>
                <a:gd name="T18" fmla="*/ 3816 w 3858"/>
                <a:gd name="T19" fmla="*/ 1444 h 5003"/>
                <a:gd name="T20" fmla="*/ 3604 w 3858"/>
                <a:gd name="T21" fmla="*/ 1556 h 5003"/>
                <a:gd name="T22" fmla="*/ 3210 w 3858"/>
                <a:gd name="T23" fmla="*/ 1546 h 5003"/>
                <a:gd name="T24" fmla="*/ 2945 w 3858"/>
                <a:gd name="T25" fmla="*/ 1519 h 5003"/>
                <a:gd name="T26" fmla="*/ 2847 w 3858"/>
                <a:gd name="T27" fmla="*/ 1492 h 5003"/>
                <a:gd name="T28" fmla="*/ 2712 w 3858"/>
                <a:gd name="T29" fmla="*/ 1384 h 5003"/>
                <a:gd name="T30" fmla="*/ 2606 w 3858"/>
                <a:gd name="T31" fmla="*/ 2044 h 5003"/>
                <a:gd name="T32" fmla="*/ 2563 w 3858"/>
                <a:gd name="T33" fmla="*/ 2226 h 5003"/>
                <a:gd name="T34" fmla="*/ 2550 w 3858"/>
                <a:gd name="T35" fmla="*/ 2324 h 5003"/>
                <a:gd name="T36" fmla="*/ 2550 w 3858"/>
                <a:gd name="T37" fmla="*/ 2666 h 5003"/>
                <a:gd name="T38" fmla="*/ 2550 w 3858"/>
                <a:gd name="T39" fmla="*/ 3189 h 5003"/>
                <a:gd name="T40" fmla="*/ 2550 w 3858"/>
                <a:gd name="T41" fmla="*/ 3774 h 5003"/>
                <a:gd name="T42" fmla="*/ 2552 w 3858"/>
                <a:gd name="T43" fmla="*/ 4298 h 5003"/>
                <a:gd name="T44" fmla="*/ 2552 w 3858"/>
                <a:gd name="T45" fmla="*/ 4636 h 5003"/>
                <a:gd name="T46" fmla="*/ 2534 w 3858"/>
                <a:gd name="T47" fmla="*/ 4804 h 5003"/>
                <a:gd name="T48" fmla="*/ 2368 w 3858"/>
                <a:gd name="T49" fmla="*/ 4983 h 5003"/>
                <a:gd name="T50" fmla="*/ 2113 w 3858"/>
                <a:gd name="T51" fmla="*/ 4960 h 5003"/>
                <a:gd name="T52" fmla="*/ 1969 w 3858"/>
                <a:gd name="T53" fmla="*/ 4755 h 5003"/>
                <a:gd name="T54" fmla="*/ 1895 w 3858"/>
                <a:gd name="T55" fmla="*/ 4699 h 5003"/>
                <a:gd name="T56" fmla="*/ 1787 w 3858"/>
                <a:gd name="T57" fmla="*/ 4931 h 5003"/>
                <a:gd name="T58" fmla="*/ 1540 w 3858"/>
                <a:gd name="T59" fmla="*/ 4997 h 5003"/>
                <a:gd name="T60" fmla="*/ 1345 w 3858"/>
                <a:gd name="T61" fmla="*/ 4852 h 5003"/>
                <a:gd name="T62" fmla="*/ 1308 w 3858"/>
                <a:gd name="T63" fmla="*/ 4670 h 5003"/>
                <a:gd name="T64" fmla="*/ 1308 w 3858"/>
                <a:gd name="T65" fmla="*/ 4383 h 5003"/>
                <a:gd name="T66" fmla="*/ 1308 w 3858"/>
                <a:gd name="T67" fmla="*/ 3888 h 5003"/>
                <a:gd name="T68" fmla="*/ 1308 w 3858"/>
                <a:gd name="T69" fmla="*/ 3307 h 5003"/>
                <a:gd name="T70" fmla="*/ 1310 w 3858"/>
                <a:gd name="T71" fmla="*/ 2761 h 5003"/>
                <a:gd name="T72" fmla="*/ 1310 w 3858"/>
                <a:gd name="T73" fmla="*/ 2373 h 5003"/>
                <a:gd name="T74" fmla="*/ 1305 w 3858"/>
                <a:gd name="T75" fmla="*/ 2245 h 5003"/>
                <a:gd name="T76" fmla="*/ 1258 w 3858"/>
                <a:gd name="T77" fmla="*/ 2087 h 5003"/>
                <a:gd name="T78" fmla="*/ 1181 w 3858"/>
                <a:gd name="T79" fmla="*/ 1345 h 5003"/>
                <a:gd name="T80" fmla="*/ 1023 w 3858"/>
                <a:gd name="T81" fmla="*/ 1486 h 5003"/>
                <a:gd name="T82" fmla="*/ 944 w 3858"/>
                <a:gd name="T83" fmla="*/ 1513 h 5003"/>
                <a:gd name="T84" fmla="*/ 722 w 3858"/>
                <a:gd name="T85" fmla="*/ 1542 h 5003"/>
                <a:gd name="T86" fmla="*/ 256 w 3858"/>
                <a:gd name="T87" fmla="*/ 1556 h 5003"/>
                <a:gd name="T88" fmla="*/ 75 w 3858"/>
                <a:gd name="T89" fmla="*/ 1483 h 5003"/>
                <a:gd name="T90" fmla="*/ 5 w 3858"/>
                <a:gd name="T91" fmla="*/ 1251 h 5003"/>
                <a:gd name="T92" fmla="*/ 156 w 3858"/>
                <a:gd name="T93" fmla="*/ 1065 h 5003"/>
                <a:gd name="T94" fmla="*/ 478 w 3858"/>
                <a:gd name="T95" fmla="*/ 1042 h 5003"/>
                <a:gd name="T96" fmla="*/ 783 w 3858"/>
                <a:gd name="T97" fmla="*/ 1025 h 5003"/>
                <a:gd name="T98" fmla="*/ 901 w 3858"/>
                <a:gd name="T99" fmla="*/ 851 h 5003"/>
                <a:gd name="T100" fmla="*/ 1281 w 3858"/>
                <a:gd name="T101" fmla="*/ 336 h 5003"/>
                <a:gd name="T102" fmla="*/ 1621 w 3858"/>
                <a:gd name="T103" fmla="*/ 54 h 5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58" h="5003">
                  <a:moveTo>
                    <a:pt x="1766" y="0"/>
                  </a:moveTo>
                  <a:lnTo>
                    <a:pt x="1924" y="166"/>
                  </a:lnTo>
                  <a:lnTo>
                    <a:pt x="1930" y="160"/>
                  </a:lnTo>
                  <a:lnTo>
                    <a:pt x="1764" y="1251"/>
                  </a:lnTo>
                  <a:lnTo>
                    <a:pt x="1922" y="1467"/>
                  </a:lnTo>
                  <a:lnTo>
                    <a:pt x="1926" y="1467"/>
                  </a:lnTo>
                  <a:lnTo>
                    <a:pt x="1930" y="1461"/>
                  </a:lnTo>
                  <a:lnTo>
                    <a:pt x="1934" y="1467"/>
                  </a:lnTo>
                  <a:lnTo>
                    <a:pt x="1938" y="1467"/>
                  </a:lnTo>
                  <a:lnTo>
                    <a:pt x="2096" y="1251"/>
                  </a:lnTo>
                  <a:lnTo>
                    <a:pt x="1930" y="160"/>
                  </a:lnTo>
                  <a:lnTo>
                    <a:pt x="1936" y="166"/>
                  </a:lnTo>
                  <a:lnTo>
                    <a:pt x="2094" y="0"/>
                  </a:lnTo>
                  <a:lnTo>
                    <a:pt x="2096" y="0"/>
                  </a:lnTo>
                  <a:lnTo>
                    <a:pt x="2169" y="23"/>
                  </a:lnTo>
                  <a:lnTo>
                    <a:pt x="2237" y="54"/>
                  </a:lnTo>
                  <a:lnTo>
                    <a:pt x="2303" y="92"/>
                  </a:lnTo>
                  <a:lnTo>
                    <a:pt x="2366" y="137"/>
                  </a:lnTo>
                  <a:lnTo>
                    <a:pt x="2430" y="189"/>
                  </a:lnTo>
                  <a:lnTo>
                    <a:pt x="2494" y="247"/>
                  </a:lnTo>
                  <a:lnTo>
                    <a:pt x="2579" y="336"/>
                  </a:lnTo>
                  <a:lnTo>
                    <a:pt x="2662" y="432"/>
                  </a:lnTo>
                  <a:lnTo>
                    <a:pt x="2741" y="536"/>
                  </a:lnTo>
                  <a:lnTo>
                    <a:pt x="2818" y="643"/>
                  </a:lnTo>
                  <a:lnTo>
                    <a:pt x="2889" y="749"/>
                  </a:lnTo>
                  <a:lnTo>
                    <a:pt x="2959" y="851"/>
                  </a:lnTo>
                  <a:lnTo>
                    <a:pt x="2982" y="888"/>
                  </a:lnTo>
                  <a:lnTo>
                    <a:pt x="3007" y="924"/>
                  </a:lnTo>
                  <a:lnTo>
                    <a:pt x="3032" y="961"/>
                  </a:lnTo>
                  <a:lnTo>
                    <a:pt x="3055" y="996"/>
                  </a:lnTo>
                  <a:lnTo>
                    <a:pt x="3077" y="1025"/>
                  </a:lnTo>
                  <a:lnTo>
                    <a:pt x="3121" y="1029"/>
                  </a:lnTo>
                  <a:lnTo>
                    <a:pt x="3177" y="1033"/>
                  </a:lnTo>
                  <a:lnTo>
                    <a:pt x="3239" y="1036"/>
                  </a:lnTo>
                  <a:lnTo>
                    <a:pt x="3308" y="1040"/>
                  </a:lnTo>
                  <a:lnTo>
                    <a:pt x="3382" y="1042"/>
                  </a:lnTo>
                  <a:lnTo>
                    <a:pt x="3457" y="1044"/>
                  </a:lnTo>
                  <a:lnTo>
                    <a:pt x="3532" y="1046"/>
                  </a:lnTo>
                  <a:lnTo>
                    <a:pt x="3604" y="1046"/>
                  </a:lnTo>
                  <a:lnTo>
                    <a:pt x="3656" y="1052"/>
                  </a:lnTo>
                  <a:lnTo>
                    <a:pt x="3704" y="1065"/>
                  </a:lnTo>
                  <a:lnTo>
                    <a:pt x="3747" y="1091"/>
                  </a:lnTo>
                  <a:lnTo>
                    <a:pt x="3785" y="1121"/>
                  </a:lnTo>
                  <a:lnTo>
                    <a:pt x="3816" y="1158"/>
                  </a:lnTo>
                  <a:lnTo>
                    <a:pt x="3839" y="1203"/>
                  </a:lnTo>
                  <a:lnTo>
                    <a:pt x="3855" y="1251"/>
                  </a:lnTo>
                  <a:lnTo>
                    <a:pt x="3858" y="1301"/>
                  </a:lnTo>
                  <a:lnTo>
                    <a:pt x="3855" y="1353"/>
                  </a:lnTo>
                  <a:lnTo>
                    <a:pt x="3839" y="1401"/>
                  </a:lnTo>
                  <a:lnTo>
                    <a:pt x="3816" y="1444"/>
                  </a:lnTo>
                  <a:lnTo>
                    <a:pt x="3785" y="1483"/>
                  </a:lnTo>
                  <a:lnTo>
                    <a:pt x="3747" y="1513"/>
                  </a:lnTo>
                  <a:lnTo>
                    <a:pt x="3704" y="1537"/>
                  </a:lnTo>
                  <a:lnTo>
                    <a:pt x="3656" y="1552"/>
                  </a:lnTo>
                  <a:lnTo>
                    <a:pt x="3604" y="1556"/>
                  </a:lnTo>
                  <a:lnTo>
                    <a:pt x="3604" y="1556"/>
                  </a:lnTo>
                  <a:lnTo>
                    <a:pt x="3486" y="1556"/>
                  </a:lnTo>
                  <a:lnTo>
                    <a:pt x="3382" y="1554"/>
                  </a:lnTo>
                  <a:lnTo>
                    <a:pt x="3289" y="1550"/>
                  </a:lnTo>
                  <a:lnTo>
                    <a:pt x="3210" y="1546"/>
                  </a:lnTo>
                  <a:lnTo>
                    <a:pt x="3138" y="1542"/>
                  </a:lnTo>
                  <a:lnTo>
                    <a:pt x="3079" y="1537"/>
                  </a:lnTo>
                  <a:lnTo>
                    <a:pt x="3026" y="1531"/>
                  </a:lnTo>
                  <a:lnTo>
                    <a:pt x="2982" y="1525"/>
                  </a:lnTo>
                  <a:lnTo>
                    <a:pt x="2945" y="1519"/>
                  </a:lnTo>
                  <a:lnTo>
                    <a:pt x="2916" y="1513"/>
                  </a:lnTo>
                  <a:lnTo>
                    <a:pt x="2891" y="1508"/>
                  </a:lnTo>
                  <a:lnTo>
                    <a:pt x="2872" y="1502"/>
                  </a:lnTo>
                  <a:lnTo>
                    <a:pt x="2859" y="1496"/>
                  </a:lnTo>
                  <a:lnTo>
                    <a:pt x="2847" y="1492"/>
                  </a:lnTo>
                  <a:lnTo>
                    <a:pt x="2837" y="1486"/>
                  </a:lnTo>
                  <a:lnTo>
                    <a:pt x="2804" y="1469"/>
                  </a:lnTo>
                  <a:lnTo>
                    <a:pt x="2772" y="1446"/>
                  </a:lnTo>
                  <a:lnTo>
                    <a:pt x="2741" y="1419"/>
                  </a:lnTo>
                  <a:lnTo>
                    <a:pt x="2712" y="1384"/>
                  </a:lnTo>
                  <a:lnTo>
                    <a:pt x="2679" y="1345"/>
                  </a:lnTo>
                  <a:lnTo>
                    <a:pt x="2646" y="1299"/>
                  </a:lnTo>
                  <a:lnTo>
                    <a:pt x="2608" y="1245"/>
                  </a:lnTo>
                  <a:lnTo>
                    <a:pt x="2608" y="2004"/>
                  </a:lnTo>
                  <a:lnTo>
                    <a:pt x="2606" y="2044"/>
                  </a:lnTo>
                  <a:lnTo>
                    <a:pt x="2600" y="2087"/>
                  </a:lnTo>
                  <a:lnTo>
                    <a:pt x="2592" y="2127"/>
                  </a:lnTo>
                  <a:lnTo>
                    <a:pt x="2582" y="2166"/>
                  </a:lnTo>
                  <a:lnTo>
                    <a:pt x="2573" y="2199"/>
                  </a:lnTo>
                  <a:lnTo>
                    <a:pt x="2563" y="2226"/>
                  </a:lnTo>
                  <a:lnTo>
                    <a:pt x="2555" y="2245"/>
                  </a:lnTo>
                  <a:lnTo>
                    <a:pt x="2550" y="2257"/>
                  </a:lnTo>
                  <a:lnTo>
                    <a:pt x="2550" y="2265"/>
                  </a:lnTo>
                  <a:lnTo>
                    <a:pt x="2550" y="2288"/>
                  </a:lnTo>
                  <a:lnTo>
                    <a:pt x="2550" y="2324"/>
                  </a:lnTo>
                  <a:lnTo>
                    <a:pt x="2550" y="2373"/>
                  </a:lnTo>
                  <a:lnTo>
                    <a:pt x="2550" y="2431"/>
                  </a:lnTo>
                  <a:lnTo>
                    <a:pt x="2550" y="2500"/>
                  </a:lnTo>
                  <a:lnTo>
                    <a:pt x="2550" y="2579"/>
                  </a:lnTo>
                  <a:lnTo>
                    <a:pt x="2550" y="2666"/>
                  </a:lnTo>
                  <a:lnTo>
                    <a:pt x="2550" y="2761"/>
                  </a:lnTo>
                  <a:lnTo>
                    <a:pt x="2550" y="2861"/>
                  </a:lnTo>
                  <a:lnTo>
                    <a:pt x="2550" y="2967"/>
                  </a:lnTo>
                  <a:lnTo>
                    <a:pt x="2550" y="3077"/>
                  </a:lnTo>
                  <a:lnTo>
                    <a:pt x="2550" y="3189"/>
                  </a:lnTo>
                  <a:lnTo>
                    <a:pt x="2550" y="3307"/>
                  </a:lnTo>
                  <a:lnTo>
                    <a:pt x="2550" y="3423"/>
                  </a:lnTo>
                  <a:lnTo>
                    <a:pt x="2550" y="3541"/>
                  </a:lnTo>
                  <a:lnTo>
                    <a:pt x="2550" y="3659"/>
                  </a:lnTo>
                  <a:lnTo>
                    <a:pt x="2550" y="3774"/>
                  </a:lnTo>
                  <a:lnTo>
                    <a:pt x="2550" y="3888"/>
                  </a:lnTo>
                  <a:lnTo>
                    <a:pt x="2550" y="3998"/>
                  </a:lnTo>
                  <a:lnTo>
                    <a:pt x="2550" y="4103"/>
                  </a:lnTo>
                  <a:lnTo>
                    <a:pt x="2552" y="4203"/>
                  </a:lnTo>
                  <a:lnTo>
                    <a:pt x="2552" y="4298"/>
                  </a:lnTo>
                  <a:lnTo>
                    <a:pt x="2552" y="4383"/>
                  </a:lnTo>
                  <a:lnTo>
                    <a:pt x="2552" y="4462"/>
                  </a:lnTo>
                  <a:lnTo>
                    <a:pt x="2552" y="4529"/>
                  </a:lnTo>
                  <a:lnTo>
                    <a:pt x="2552" y="4587"/>
                  </a:lnTo>
                  <a:lnTo>
                    <a:pt x="2552" y="4636"/>
                  </a:lnTo>
                  <a:lnTo>
                    <a:pt x="2552" y="4670"/>
                  </a:lnTo>
                  <a:lnTo>
                    <a:pt x="2552" y="4692"/>
                  </a:lnTo>
                  <a:lnTo>
                    <a:pt x="2552" y="4699"/>
                  </a:lnTo>
                  <a:lnTo>
                    <a:pt x="2546" y="4753"/>
                  </a:lnTo>
                  <a:lnTo>
                    <a:pt x="2534" y="4804"/>
                  </a:lnTo>
                  <a:lnTo>
                    <a:pt x="2513" y="4852"/>
                  </a:lnTo>
                  <a:lnTo>
                    <a:pt x="2486" y="4894"/>
                  </a:lnTo>
                  <a:lnTo>
                    <a:pt x="2453" y="4931"/>
                  </a:lnTo>
                  <a:lnTo>
                    <a:pt x="2415" y="4960"/>
                  </a:lnTo>
                  <a:lnTo>
                    <a:pt x="2368" y="4983"/>
                  </a:lnTo>
                  <a:lnTo>
                    <a:pt x="2320" y="4997"/>
                  </a:lnTo>
                  <a:lnTo>
                    <a:pt x="2266" y="5003"/>
                  </a:lnTo>
                  <a:lnTo>
                    <a:pt x="2212" y="4997"/>
                  </a:lnTo>
                  <a:lnTo>
                    <a:pt x="2160" y="4983"/>
                  </a:lnTo>
                  <a:lnTo>
                    <a:pt x="2113" y="4960"/>
                  </a:lnTo>
                  <a:lnTo>
                    <a:pt x="2071" y="4931"/>
                  </a:lnTo>
                  <a:lnTo>
                    <a:pt x="2034" y="4894"/>
                  </a:lnTo>
                  <a:lnTo>
                    <a:pt x="2005" y="4852"/>
                  </a:lnTo>
                  <a:lnTo>
                    <a:pt x="1982" y="4806"/>
                  </a:lnTo>
                  <a:lnTo>
                    <a:pt x="1969" y="4755"/>
                  </a:lnTo>
                  <a:lnTo>
                    <a:pt x="1965" y="4699"/>
                  </a:lnTo>
                  <a:lnTo>
                    <a:pt x="1965" y="2602"/>
                  </a:lnTo>
                  <a:lnTo>
                    <a:pt x="1930" y="2602"/>
                  </a:lnTo>
                  <a:lnTo>
                    <a:pt x="1895" y="2602"/>
                  </a:lnTo>
                  <a:lnTo>
                    <a:pt x="1895" y="4699"/>
                  </a:lnTo>
                  <a:lnTo>
                    <a:pt x="1891" y="4755"/>
                  </a:lnTo>
                  <a:lnTo>
                    <a:pt x="1876" y="4806"/>
                  </a:lnTo>
                  <a:lnTo>
                    <a:pt x="1855" y="4852"/>
                  </a:lnTo>
                  <a:lnTo>
                    <a:pt x="1824" y="4894"/>
                  </a:lnTo>
                  <a:lnTo>
                    <a:pt x="1787" y="4931"/>
                  </a:lnTo>
                  <a:lnTo>
                    <a:pt x="1747" y="4960"/>
                  </a:lnTo>
                  <a:lnTo>
                    <a:pt x="1698" y="4983"/>
                  </a:lnTo>
                  <a:lnTo>
                    <a:pt x="1648" y="4997"/>
                  </a:lnTo>
                  <a:lnTo>
                    <a:pt x="1594" y="5003"/>
                  </a:lnTo>
                  <a:lnTo>
                    <a:pt x="1540" y="4997"/>
                  </a:lnTo>
                  <a:lnTo>
                    <a:pt x="1490" y="4983"/>
                  </a:lnTo>
                  <a:lnTo>
                    <a:pt x="1445" y="4960"/>
                  </a:lnTo>
                  <a:lnTo>
                    <a:pt x="1407" y="4931"/>
                  </a:lnTo>
                  <a:lnTo>
                    <a:pt x="1372" y="4894"/>
                  </a:lnTo>
                  <a:lnTo>
                    <a:pt x="1345" y="4852"/>
                  </a:lnTo>
                  <a:lnTo>
                    <a:pt x="1326" y="4804"/>
                  </a:lnTo>
                  <a:lnTo>
                    <a:pt x="1312" y="4753"/>
                  </a:lnTo>
                  <a:lnTo>
                    <a:pt x="1308" y="4699"/>
                  </a:lnTo>
                  <a:lnTo>
                    <a:pt x="1308" y="4692"/>
                  </a:lnTo>
                  <a:lnTo>
                    <a:pt x="1308" y="4670"/>
                  </a:lnTo>
                  <a:lnTo>
                    <a:pt x="1308" y="4636"/>
                  </a:lnTo>
                  <a:lnTo>
                    <a:pt x="1308" y="4587"/>
                  </a:lnTo>
                  <a:lnTo>
                    <a:pt x="1308" y="4529"/>
                  </a:lnTo>
                  <a:lnTo>
                    <a:pt x="1308" y="4462"/>
                  </a:lnTo>
                  <a:lnTo>
                    <a:pt x="1308" y="4383"/>
                  </a:lnTo>
                  <a:lnTo>
                    <a:pt x="1308" y="4298"/>
                  </a:lnTo>
                  <a:lnTo>
                    <a:pt x="1308" y="4203"/>
                  </a:lnTo>
                  <a:lnTo>
                    <a:pt x="1308" y="4103"/>
                  </a:lnTo>
                  <a:lnTo>
                    <a:pt x="1308" y="3998"/>
                  </a:lnTo>
                  <a:lnTo>
                    <a:pt x="1308" y="3888"/>
                  </a:lnTo>
                  <a:lnTo>
                    <a:pt x="1308" y="3774"/>
                  </a:lnTo>
                  <a:lnTo>
                    <a:pt x="1308" y="3659"/>
                  </a:lnTo>
                  <a:lnTo>
                    <a:pt x="1308" y="3541"/>
                  </a:lnTo>
                  <a:lnTo>
                    <a:pt x="1308" y="3423"/>
                  </a:lnTo>
                  <a:lnTo>
                    <a:pt x="1308" y="3307"/>
                  </a:lnTo>
                  <a:lnTo>
                    <a:pt x="1308" y="3189"/>
                  </a:lnTo>
                  <a:lnTo>
                    <a:pt x="1308" y="3077"/>
                  </a:lnTo>
                  <a:lnTo>
                    <a:pt x="1308" y="2967"/>
                  </a:lnTo>
                  <a:lnTo>
                    <a:pt x="1310" y="2861"/>
                  </a:lnTo>
                  <a:lnTo>
                    <a:pt x="1310" y="2761"/>
                  </a:lnTo>
                  <a:lnTo>
                    <a:pt x="1310" y="2666"/>
                  </a:lnTo>
                  <a:lnTo>
                    <a:pt x="1310" y="2579"/>
                  </a:lnTo>
                  <a:lnTo>
                    <a:pt x="1310" y="2500"/>
                  </a:lnTo>
                  <a:lnTo>
                    <a:pt x="1310" y="2431"/>
                  </a:lnTo>
                  <a:lnTo>
                    <a:pt x="1310" y="2373"/>
                  </a:lnTo>
                  <a:lnTo>
                    <a:pt x="1310" y="2324"/>
                  </a:lnTo>
                  <a:lnTo>
                    <a:pt x="1310" y="2288"/>
                  </a:lnTo>
                  <a:lnTo>
                    <a:pt x="1310" y="2265"/>
                  </a:lnTo>
                  <a:lnTo>
                    <a:pt x="1310" y="2257"/>
                  </a:lnTo>
                  <a:lnTo>
                    <a:pt x="1305" y="2245"/>
                  </a:lnTo>
                  <a:lnTo>
                    <a:pt x="1297" y="2226"/>
                  </a:lnTo>
                  <a:lnTo>
                    <a:pt x="1287" y="2199"/>
                  </a:lnTo>
                  <a:lnTo>
                    <a:pt x="1278" y="2166"/>
                  </a:lnTo>
                  <a:lnTo>
                    <a:pt x="1268" y="2127"/>
                  </a:lnTo>
                  <a:lnTo>
                    <a:pt x="1258" y="2087"/>
                  </a:lnTo>
                  <a:lnTo>
                    <a:pt x="1252" y="2044"/>
                  </a:lnTo>
                  <a:lnTo>
                    <a:pt x="1250" y="2004"/>
                  </a:lnTo>
                  <a:lnTo>
                    <a:pt x="1250" y="1245"/>
                  </a:lnTo>
                  <a:lnTo>
                    <a:pt x="1214" y="1299"/>
                  </a:lnTo>
                  <a:lnTo>
                    <a:pt x="1181" y="1345"/>
                  </a:lnTo>
                  <a:lnTo>
                    <a:pt x="1148" y="1384"/>
                  </a:lnTo>
                  <a:lnTo>
                    <a:pt x="1117" y="1419"/>
                  </a:lnTo>
                  <a:lnTo>
                    <a:pt x="1088" y="1446"/>
                  </a:lnTo>
                  <a:lnTo>
                    <a:pt x="1056" y="1469"/>
                  </a:lnTo>
                  <a:lnTo>
                    <a:pt x="1023" y="1486"/>
                  </a:lnTo>
                  <a:lnTo>
                    <a:pt x="1013" y="1492"/>
                  </a:lnTo>
                  <a:lnTo>
                    <a:pt x="1001" y="1496"/>
                  </a:lnTo>
                  <a:lnTo>
                    <a:pt x="986" y="1502"/>
                  </a:lnTo>
                  <a:lnTo>
                    <a:pt x="969" y="1508"/>
                  </a:lnTo>
                  <a:lnTo>
                    <a:pt x="944" y="1513"/>
                  </a:lnTo>
                  <a:lnTo>
                    <a:pt x="915" y="1519"/>
                  </a:lnTo>
                  <a:lnTo>
                    <a:pt x="878" y="1525"/>
                  </a:lnTo>
                  <a:lnTo>
                    <a:pt x="834" y="1531"/>
                  </a:lnTo>
                  <a:lnTo>
                    <a:pt x="781" y="1537"/>
                  </a:lnTo>
                  <a:lnTo>
                    <a:pt x="722" y="1542"/>
                  </a:lnTo>
                  <a:lnTo>
                    <a:pt x="650" y="1546"/>
                  </a:lnTo>
                  <a:lnTo>
                    <a:pt x="569" y="1550"/>
                  </a:lnTo>
                  <a:lnTo>
                    <a:pt x="476" y="1554"/>
                  </a:lnTo>
                  <a:lnTo>
                    <a:pt x="372" y="1556"/>
                  </a:lnTo>
                  <a:lnTo>
                    <a:pt x="256" y="1556"/>
                  </a:lnTo>
                  <a:lnTo>
                    <a:pt x="254" y="1556"/>
                  </a:lnTo>
                  <a:lnTo>
                    <a:pt x="204" y="1552"/>
                  </a:lnTo>
                  <a:lnTo>
                    <a:pt x="156" y="1537"/>
                  </a:lnTo>
                  <a:lnTo>
                    <a:pt x="113" y="1513"/>
                  </a:lnTo>
                  <a:lnTo>
                    <a:pt x="75" y="1483"/>
                  </a:lnTo>
                  <a:lnTo>
                    <a:pt x="44" y="1444"/>
                  </a:lnTo>
                  <a:lnTo>
                    <a:pt x="21" y="1401"/>
                  </a:lnTo>
                  <a:lnTo>
                    <a:pt x="5" y="1353"/>
                  </a:lnTo>
                  <a:lnTo>
                    <a:pt x="0" y="1301"/>
                  </a:lnTo>
                  <a:lnTo>
                    <a:pt x="5" y="1251"/>
                  </a:lnTo>
                  <a:lnTo>
                    <a:pt x="21" y="1203"/>
                  </a:lnTo>
                  <a:lnTo>
                    <a:pt x="44" y="1158"/>
                  </a:lnTo>
                  <a:lnTo>
                    <a:pt x="75" y="1121"/>
                  </a:lnTo>
                  <a:lnTo>
                    <a:pt x="112" y="1091"/>
                  </a:lnTo>
                  <a:lnTo>
                    <a:pt x="156" y="1065"/>
                  </a:lnTo>
                  <a:lnTo>
                    <a:pt x="204" y="1052"/>
                  </a:lnTo>
                  <a:lnTo>
                    <a:pt x="254" y="1046"/>
                  </a:lnTo>
                  <a:lnTo>
                    <a:pt x="328" y="1046"/>
                  </a:lnTo>
                  <a:lnTo>
                    <a:pt x="403" y="1044"/>
                  </a:lnTo>
                  <a:lnTo>
                    <a:pt x="478" y="1042"/>
                  </a:lnTo>
                  <a:lnTo>
                    <a:pt x="552" y="1040"/>
                  </a:lnTo>
                  <a:lnTo>
                    <a:pt x="619" y="1036"/>
                  </a:lnTo>
                  <a:lnTo>
                    <a:pt x="683" y="1033"/>
                  </a:lnTo>
                  <a:lnTo>
                    <a:pt x="739" y="1029"/>
                  </a:lnTo>
                  <a:lnTo>
                    <a:pt x="783" y="1025"/>
                  </a:lnTo>
                  <a:lnTo>
                    <a:pt x="805" y="996"/>
                  </a:lnTo>
                  <a:lnTo>
                    <a:pt x="828" y="961"/>
                  </a:lnTo>
                  <a:lnTo>
                    <a:pt x="853" y="924"/>
                  </a:lnTo>
                  <a:lnTo>
                    <a:pt x="878" y="888"/>
                  </a:lnTo>
                  <a:lnTo>
                    <a:pt x="901" y="851"/>
                  </a:lnTo>
                  <a:lnTo>
                    <a:pt x="969" y="749"/>
                  </a:lnTo>
                  <a:lnTo>
                    <a:pt x="1042" y="643"/>
                  </a:lnTo>
                  <a:lnTo>
                    <a:pt x="1119" y="536"/>
                  </a:lnTo>
                  <a:lnTo>
                    <a:pt x="1198" y="432"/>
                  </a:lnTo>
                  <a:lnTo>
                    <a:pt x="1281" y="336"/>
                  </a:lnTo>
                  <a:lnTo>
                    <a:pt x="1366" y="247"/>
                  </a:lnTo>
                  <a:lnTo>
                    <a:pt x="1430" y="189"/>
                  </a:lnTo>
                  <a:lnTo>
                    <a:pt x="1494" y="137"/>
                  </a:lnTo>
                  <a:lnTo>
                    <a:pt x="1557" y="92"/>
                  </a:lnTo>
                  <a:lnTo>
                    <a:pt x="1621" y="54"/>
                  </a:lnTo>
                  <a:lnTo>
                    <a:pt x="1691" y="23"/>
                  </a:lnTo>
                  <a:lnTo>
                    <a:pt x="1764" y="0"/>
                  </a:lnTo>
                  <a:lnTo>
                    <a:pt x="17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9" name="Group 210"/>
          <p:cNvGrpSpPr>
            <a:grpSpLocks noChangeAspect="1"/>
          </p:cNvGrpSpPr>
          <p:nvPr/>
        </p:nvGrpSpPr>
        <p:grpSpPr bwMode="auto">
          <a:xfrm>
            <a:off x="4697794" y="2854317"/>
            <a:ext cx="213884" cy="212472"/>
            <a:chOff x="5144" y="3228"/>
            <a:chExt cx="303" cy="301"/>
          </a:xfrm>
          <a:solidFill>
            <a:schemeClr val="tx1">
              <a:lumMod val="65000"/>
              <a:lumOff val="35000"/>
            </a:schemeClr>
          </a:solidFill>
        </p:grpSpPr>
        <p:sp>
          <p:nvSpPr>
            <p:cNvPr id="262" name="Freeform 212"/>
            <p:cNvSpPr>
              <a:spLocks/>
            </p:cNvSpPr>
            <p:nvPr/>
          </p:nvSpPr>
          <p:spPr bwMode="auto">
            <a:xfrm>
              <a:off x="5144" y="3228"/>
              <a:ext cx="303" cy="301"/>
            </a:xfrm>
            <a:custGeom>
              <a:avLst/>
              <a:gdLst>
                <a:gd name="T0" fmla="*/ 434 w 3331"/>
                <a:gd name="T1" fmla="*/ 0 h 3307"/>
                <a:gd name="T2" fmla="*/ 467 w 3331"/>
                <a:gd name="T3" fmla="*/ 12 h 3307"/>
                <a:gd name="T4" fmla="*/ 827 w 3331"/>
                <a:gd name="T5" fmla="*/ 437 h 3307"/>
                <a:gd name="T6" fmla="*/ 849 w 3331"/>
                <a:gd name="T7" fmla="*/ 471 h 3307"/>
                <a:gd name="T8" fmla="*/ 850 w 3331"/>
                <a:gd name="T9" fmla="*/ 510 h 3307"/>
                <a:gd name="T10" fmla="*/ 831 w 3331"/>
                <a:gd name="T11" fmla="*/ 541 h 3307"/>
                <a:gd name="T12" fmla="*/ 800 w 3331"/>
                <a:gd name="T13" fmla="*/ 559 h 3307"/>
                <a:gd name="T14" fmla="*/ 781 w 3331"/>
                <a:gd name="T15" fmla="*/ 561 h 3307"/>
                <a:gd name="T16" fmla="*/ 567 w 3331"/>
                <a:gd name="T17" fmla="*/ 562 h 3307"/>
                <a:gd name="T18" fmla="*/ 2764 w 3331"/>
                <a:gd name="T19" fmla="*/ 2744 h 3307"/>
                <a:gd name="T20" fmla="*/ 2766 w 3331"/>
                <a:gd name="T21" fmla="*/ 2516 h 3307"/>
                <a:gd name="T22" fmla="*/ 2780 w 3331"/>
                <a:gd name="T23" fmla="*/ 2488 h 3307"/>
                <a:gd name="T24" fmla="*/ 2805 w 3331"/>
                <a:gd name="T25" fmla="*/ 2469 h 3307"/>
                <a:gd name="T26" fmla="*/ 2845 w 3331"/>
                <a:gd name="T27" fmla="*/ 2463 h 3307"/>
                <a:gd name="T28" fmla="*/ 2880 w 3331"/>
                <a:gd name="T29" fmla="*/ 2479 h 3307"/>
                <a:gd name="T30" fmla="*/ 3317 w 3331"/>
                <a:gd name="T31" fmla="*/ 2842 h 3307"/>
                <a:gd name="T32" fmla="*/ 3329 w 3331"/>
                <a:gd name="T33" fmla="*/ 2869 h 3307"/>
                <a:gd name="T34" fmla="*/ 3329 w 3331"/>
                <a:gd name="T35" fmla="*/ 2900 h 3307"/>
                <a:gd name="T36" fmla="*/ 3317 w 3331"/>
                <a:gd name="T37" fmla="*/ 2928 h 3307"/>
                <a:gd name="T38" fmla="*/ 2880 w 3331"/>
                <a:gd name="T39" fmla="*/ 3291 h 3307"/>
                <a:gd name="T40" fmla="*/ 2851 w 3331"/>
                <a:gd name="T41" fmla="*/ 3306 h 3307"/>
                <a:gd name="T42" fmla="*/ 2819 w 3331"/>
                <a:gd name="T43" fmla="*/ 3306 h 3307"/>
                <a:gd name="T44" fmla="*/ 2791 w 3331"/>
                <a:gd name="T45" fmla="*/ 3292 h 3307"/>
                <a:gd name="T46" fmla="*/ 2771 w 3331"/>
                <a:gd name="T47" fmla="*/ 3268 h 3307"/>
                <a:gd name="T48" fmla="*/ 2764 w 3331"/>
                <a:gd name="T49" fmla="*/ 3237 h 3307"/>
                <a:gd name="T50" fmla="*/ 426 w 3331"/>
                <a:gd name="T51" fmla="*/ 3026 h 3307"/>
                <a:gd name="T52" fmla="*/ 371 w 3331"/>
                <a:gd name="T53" fmla="*/ 3014 h 3307"/>
                <a:gd name="T54" fmla="*/ 326 w 3331"/>
                <a:gd name="T55" fmla="*/ 2984 h 3307"/>
                <a:gd name="T56" fmla="*/ 295 w 3331"/>
                <a:gd name="T57" fmla="*/ 2939 h 3307"/>
                <a:gd name="T58" fmla="*/ 284 w 3331"/>
                <a:gd name="T59" fmla="*/ 2884 h 3307"/>
                <a:gd name="T60" fmla="*/ 71 w 3331"/>
                <a:gd name="T61" fmla="*/ 562 h 3307"/>
                <a:gd name="T62" fmla="*/ 40 w 3331"/>
                <a:gd name="T63" fmla="*/ 555 h 3307"/>
                <a:gd name="T64" fmla="*/ 16 w 3331"/>
                <a:gd name="T65" fmla="*/ 535 h 3307"/>
                <a:gd name="T66" fmla="*/ 2 w 3331"/>
                <a:gd name="T67" fmla="*/ 506 h 3307"/>
                <a:gd name="T68" fmla="*/ 0 w 3331"/>
                <a:gd name="T69" fmla="*/ 489 h 3307"/>
                <a:gd name="T70" fmla="*/ 7 w 3331"/>
                <a:gd name="T71" fmla="*/ 459 h 3307"/>
                <a:gd name="T72" fmla="*/ 371 w 3331"/>
                <a:gd name="T73" fmla="*/ 23 h 3307"/>
                <a:gd name="T74" fmla="*/ 400 w 3331"/>
                <a:gd name="T75" fmla="*/ 4 h 3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31" h="3307">
                  <a:moveTo>
                    <a:pt x="417" y="0"/>
                  </a:moveTo>
                  <a:lnTo>
                    <a:pt x="434" y="0"/>
                  </a:lnTo>
                  <a:lnTo>
                    <a:pt x="451" y="4"/>
                  </a:lnTo>
                  <a:lnTo>
                    <a:pt x="467" y="12"/>
                  </a:lnTo>
                  <a:lnTo>
                    <a:pt x="479" y="23"/>
                  </a:lnTo>
                  <a:lnTo>
                    <a:pt x="827" y="437"/>
                  </a:lnTo>
                  <a:lnTo>
                    <a:pt x="841" y="452"/>
                  </a:lnTo>
                  <a:lnTo>
                    <a:pt x="849" y="471"/>
                  </a:lnTo>
                  <a:lnTo>
                    <a:pt x="852" y="491"/>
                  </a:lnTo>
                  <a:lnTo>
                    <a:pt x="850" y="510"/>
                  </a:lnTo>
                  <a:lnTo>
                    <a:pt x="843" y="527"/>
                  </a:lnTo>
                  <a:lnTo>
                    <a:pt x="831" y="541"/>
                  </a:lnTo>
                  <a:lnTo>
                    <a:pt x="817" y="552"/>
                  </a:lnTo>
                  <a:lnTo>
                    <a:pt x="800" y="559"/>
                  </a:lnTo>
                  <a:lnTo>
                    <a:pt x="781" y="562"/>
                  </a:lnTo>
                  <a:lnTo>
                    <a:pt x="781" y="561"/>
                  </a:lnTo>
                  <a:lnTo>
                    <a:pt x="780" y="562"/>
                  </a:lnTo>
                  <a:lnTo>
                    <a:pt x="567" y="562"/>
                  </a:lnTo>
                  <a:lnTo>
                    <a:pt x="567" y="2744"/>
                  </a:lnTo>
                  <a:lnTo>
                    <a:pt x="2764" y="2744"/>
                  </a:lnTo>
                  <a:lnTo>
                    <a:pt x="2764" y="2533"/>
                  </a:lnTo>
                  <a:lnTo>
                    <a:pt x="2766" y="2516"/>
                  </a:lnTo>
                  <a:lnTo>
                    <a:pt x="2771" y="2502"/>
                  </a:lnTo>
                  <a:lnTo>
                    <a:pt x="2780" y="2488"/>
                  </a:lnTo>
                  <a:lnTo>
                    <a:pt x="2791" y="2478"/>
                  </a:lnTo>
                  <a:lnTo>
                    <a:pt x="2805" y="2469"/>
                  </a:lnTo>
                  <a:lnTo>
                    <a:pt x="2825" y="2463"/>
                  </a:lnTo>
                  <a:lnTo>
                    <a:pt x="2845" y="2463"/>
                  </a:lnTo>
                  <a:lnTo>
                    <a:pt x="2863" y="2468"/>
                  </a:lnTo>
                  <a:lnTo>
                    <a:pt x="2880" y="2479"/>
                  </a:lnTo>
                  <a:lnTo>
                    <a:pt x="3305" y="2830"/>
                  </a:lnTo>
                  <a:lnTo>
                    <a:pt x="3317" y="2842"/>
                  </a:lnTo>
                  <a:lnTo>
                    <a:pt x="3325" y="2855"/>
                  </a:lnTo>
                  <a:lnTo>
                    <a:pt x="3329" y="2869"/>
                  </a:lnTo>
                  <a:lnTo>
                    <a:pt x="3331" y="2884"/>
                  </a:lnTo>
                  <a:lnTo>
                    <a:pt x="3329" y="2900"/>
                  </a:lnTo>
                  <a:lnTo>
                    <a:pt x="3325" y="2915"/>
                  </a:lnTo>
                  <a:lnTo>
                    <a:pt x="3317" y="2928"/>
                  </a:lnTo>
                  <a:lnTo>
                    <a:pt x="3305" y="2938"/>
                  </a:lnTo>
                  <a:lnTo>
                    <a:pt x="2880" y="3291"/>
                  </a:lnTo>
                  <a:lnTo>
                    <a:pt x="2867" y="3299"/>
                  </a:lnTo>
                  <a:lnTo>
                    <a:pt x="2851" y="3306"/>
                  </a:lnTo>
                  <a:lnTo>
                    <a:pt x="2835" y="3307"/>
                  </a:lnTo>
                  <a:lnTo>
                    <a:pt x="2819" y="3306"/>
                  </a:lnTo>
                  <a:lnTo>
                    <a:pt x="2805" y="3300"/>
                  </a:lnTo>
                  <a:lnTo>
                    <a:pt x="2791" y="3292"/>
                  </a:lnTo>
                  <a:lnTo>
                    <a:pt x="2780" y="3281"/>
                  </a:lnTo>
                  <a:lnTo>
                    <a:pt x="2771" y="3268"/>
                  </a:lnTo>
                  <a:lnTo>
                    <a:pt x="2766" y="3253"/>
                  </a:lnTo>
                  <a:lnTo>
                    <a:pt x="2764" y="3237"/>
                  </a:lnTo>
                  <a:lnTo>
                    <a:pt x="2764" y="3026"/>
                  </a:lnTo>
                  <a:lnTo>
                    <a:pt x="426" y="3026"/>
                  </a:lnTo>
                  <a:lnTo>
                    <a:pt x="397" y="3023"/>
                  </a:lnTo>
                  <a:lnTo>
                    <a:pt x="371" y="3014"/>
                  </a:lnTo>
                  <a:lnTo>
                    <a:pt x="346" y="3002"/>
                  </a:lnTo>
                  <a:lnTo>
                    <a:pt x="326" y="2984"/>
                  </a:lnTo>
                  <a:lnTo>
                    <a:pt x="308" y="2963"/>
                  </a:lnTo>
                  <a:lnTo>
                    <a:pt x="295" y="2939"/>
                  </a:lnTo>
                  <a:lnTo>
                    <a:pt x="287" y="2913"/>
                  </a:lnTo>
                  <a:lnTo>
                    <a:pt x="284" y="2884"/>
                  </a:lnTo>
                  <a:lnTo>
                    <a:pt x="284" y="562"/>
                  </a:lnTo>
                  <a:lnTo>
                    <a:pt x="71" y="562"/>
                  </a:lnTo>
                  <a:lnTo>
                    <a:pt x="55" y="560"/>
                  </a:lnTo>
                  <a:lnTo>
                    <a:pt x="40" y="555"/>
                  </a:lnTo>
                  <a:lnTo>
                    <a:pt x="27" y="546"/>
                  </a:lnTo>
                  <a:lnTo>
                    <a:pt x="16" y="535"/>
                  </a:lnTo>
                  <a:lnTo>
                    <a:pt x="7" y="521"/>
                  </a:lnTo>
                  <a:lnTo>
                    <a:pt x="2" y="506"/>
                  </a:lnTo>
                  <a:lnTo>
                    <a:pt x="0" y="490"/>
                  </a:lnTo>
                  <a:lnTo>
                    <a:pt x="0" y="489"/>
                  </a:lnTo>
                  <a:lnTo>
                    <a:pt x="2" y="475"/>
                  </a:lnTo>
                  <a:lnTo>
                    <a:pt x="7" y="459"/>
                  </a:lnTo>
                  <a:lnTo>
                    <a:pt x="17" y="446"/>
                  </a:lnTo>
                  <a:lnTo>
                    <a:pt x="371" y="23"/>
                  </a:lnTo>
                  <a:lnTo>
                    <a:pt x="384" y="12"/>
                  </a:lnTo>
                  <a:lnTo>
                    <a:pt x="400" y="4"/>
                  </a:lnTo>
                  <a:lnTo>
                    <a:pt x="4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3" name="Freeform 213"/>
            <p:cNvSpPr>
              <a:spLocks/>
            </p:cNvSpPr>
            <p:nvPr/>
          </p:nvSpPr>
          <p:spPr bwMode="auto">
            <a:xfrm>
              <a:off x="5215" y="3407"/>
              <a:ext cx="167" cy="39"/>
            </a:xfrm>
            <a:custGeom>
              <a:avLst/>
              <a:gdLst>
                <a:gd name="T0" fmla="*/ 212 w 1843"/>
                <a:gd name="T1" fmla="*/ 0 h 422"/>
                <a:gd name="T2" fmla="*/ 1630 w 1843"/>
                <a:gd name="T3" fmla="*/ 0 h 422"/>
                <a:gd name="T4" fmla="*/ 1665 w 1843"/>
                <a:gd name="T5" fmla="*/ 3 h 422"/>
                <a:gd name="T6" fmla="*/ 1697 w 1843"/>
                <a:gd name="T7" fmla="*/ 12 h 422"/>
                <a:gd name="T8" fmla="*/ 1727 w 1843"/>
                <a:gd name="T9" fmla="*/ 24 h 422"/>
                <a:gd name="T10" fmla="*/ 1756 w 1843"/>
                <a:gd name="T11" fmla="*/ 42 h 422"/>
                <a:gd name="T12" fmla="*/ 1781 w 1843"/>
                <a:gd name="T13" fmla="*/ 63 h 422"/>
                <a:gd name="T14" fmla="*/ 1802 w 1843"/>
                <a:gd name="T15" fmla="*/ 86 h 422"/>
                <a:gd name="T16" fmla="*/ 1819 w 1843"/>
                <a:gd name="T17" fmla="*/ 115 h 422"/>
                <a:gd name="T18" fmla="*/ 1832 w 1843"/>
                <a:gd name="T19" fmla="*/ 145 h 422"/>
                <a:gd name="T20" fmla="*/ 1839 w 1843"/>
                <a:gd name="T21" fmla="*/ 177 h 422"/>
                <a:gd name="T22" fmla="*/ 1843 w 1843"/>
                <a:gd name="T23" fmla="*/ 211 h 422"/>
                <a:gd name="T24" fmla="*/ 1839 w 1843"/>
                <a:gd name="T25" fmla="*/ 246 h 422"/>
                <a:gd name="T26" fmla="*/ 1832 w 1843"/>
                <a:gd name="T27" fmla="*/ 278 h 422"/>
                <a:gd name="T28" fmla="*/ 1819 w 1843"/>
                <a:gd name="T29" fmla="*/ 309 h 422"/>
                <a:gd name="T30" fmla="*/ 1802 w 1843"/>
                <a:gd name="T31" fmla="*/ 336 h 422"/>
                <a:gd name="T32" fmla="*/ 1781 w 1843"/>
                <a:gd name="T33" fmla="*/ 361 h 422"/>
                <a:gd name="T34" fmla="*/ 1756 w 1843"/>
                <a:gd name="T35" fmla="*/ 382 h 422"/>
                <a:gd name="T36" fmla="*/ 1727 w 1843"/>
                <a:gd name="T37" fmla="*/ 400 h 422"/>
                <a:gd name="T38" fmla="*/ 1697 w 1843"/>
                <a:gd name="T39" fmla="*/ 412 h 422"/>
                <a:gd name="T40" fmla="*/ 1665 w 1843"/>
                <a:gd name="T41" fmla="*/ 420 h 422"/>
                <a:gd name="T42" fmla="*/ 1630 w 1843"/>
                <a:gd name="T43" fmla="*/ 422 h 422"/>
                <a:gd name="T44" fmla="*/ 212 w 1843"/>
                <a:gd name="T45" fmla="*/ 422 h 422"/>
                <a:gd name="T46" fmla="*/ 178 w 1843"/>
                <a:gd name="T47" fmla="*/ 420 h 422"/>
                <a:gd name="T48" fmla="*/ 145 w 1843"/>
                <a:gd name="T49" fmla="*/ 412 h 422"/>
                <a:gd name="T50" fmla="*/ 115 w 1843"/>
                <a:gd name="T51" fmla="*/ 400 h 422"/>
                <a:gd name="T52" fmla="*/ 87 w 1843"/>
                <a:gd name="T53" fmla="*/ 382 h 422"/>
                <a:gd name="T54" fmla="*/ 62 w 1843"/>
                <a:gd name="T55" fmla="*/ 361 h 422"/>
                <a:gd name="T56" fmla="*/ 41 w 1843"/>
                <a:gd name="T57" fmla="*/ 336 h 422"/>
                <a:gd name="T58" fmla="*/ 24 w 1843"/>
                <a:gd name="T59" fmla="*/ 309 h 422"/>
                <a:gd name="T60" fmla="*/ 10 w 1843"/>
                <a:gd name="T61" fmla="*/ 278 h 422"/>
                <a:gd name="T62" fmla="*/ 3 w 1843"/>
                <a:gd name="T63" fmla="*/ 246 h 422"/>
                <a:gd name="T64" fmla="*/ 0 w 1843"/>
                <a:gd name="T65" fmla="*/ 211 h 422"/>
                <a:gd name="T66" fmla="*/ 3 w 1843"/>
                <a:gd name="T67" fmla="*/ 177 h 422"/>
                <a:gd name="T68" fmla="*/ 10 w 1843"/>
                <a:gd name="T69" fmla="*/ 145 h 422"/>
                <a:gd name="T70" fmla="*/ 24 w 1843"/>
                <a:gd name="T71" fmla="*/ 115 h 422"/>
                <a:gd name="T72" fmla="*/ 41 w 1843"/>
                <a:gd name="T73" fmla="*/ 86 h 422"/>
                <a:gd name="T74" fmla="*/ 62 w 1843"/>
                <a:gd name="T75" fmla="*/ 63 h 422"/>
                <a:gd name="T76" fmla="*/ 87 w 1843"/>
                <a:gd name="T77" fmla="*/ 42 h 422"/>
                <a:gd name="T78" fmla="*/ 115 w 1843"/>
                <a:gd name="T79" fmla="*/ 24 h 422"/>
                <a:gd name="T80" fmla="*/ 145 w 1843"/>
                <a:gd name="T81" fmla="*/ 12 h 422"/>
                <a:gd name="T82" fmla="*/ 178 w 1843"/>
                <a:gd name="T83" fmla="*/ 3 h 422"/>
                <a:gd name="T84" fmla="*/ 212 w 1843"/>
                <a:gd name="T85"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43" h="422">
                  <a:moveTo>
                    <a:pt x="212" y="0"/>
                  </a:moveTo>
                  <a:lnTo>
                    <a:pt x="1630" y="0"/>
                  </a:lnTo>
                  <a:lnTo>
                    <a:pt x="1665" y="3"/>
                  </a:lnTo>
                  <a:lnTo>
                    <a:pt x="1697" y="12"/>
                  </a:lnTo>
                  <a:lnTo>
                    <a:pt x="1727" y="24"/>
                  </a:lnTo>
                  <a:lnTo>
                    <a:pt x="1756" y="42"/>
                  </a:lnTo>
                  <a:lnTo>
                    <a:pt x="1781" y="63"/>
                  </a:lnTo>
                  <a:lnTo>
                    <a:pt x="1802" y="86"/>
                  </a:lnTo>
                  <a:lnTo>
                    <a:pt x="1819" y="115"/>
                  </a:lnTo>
                  <a:lnTo>
                    <a:pt x="1832" y="145"/>
                  </a:lnTo>
                  <a:lnTo>
                    <a:pt x="1839" y="177"/>
                  </a:lnTo>
                  <a:lnTo>
                    <a:pt x="1843" y="211"/>
                  </a:lnTo>
                  <a:lnTo>
                    <a:pt x="1839" y="246"/>
                  </a:lnTo>
                  <a:lnTo>
                    <a:pt x="1832" y="278"/>
                  </a:lnTo>
                  <a:lnTo>
                    <a:pt x="1819" y="309"/>
                  </a:lnTo>
                  <a:lnTo>
                    <a:pt x="1802" y="336"/>
                  </a:lnTo>
                  <a:lnTo>
                    <a:pt x="1781" y="361"/>
                  </a:lnTo>
                  <a:lnTo>
                    <a:pt x="1756" y="382"/>
                  </a:lnTo>
                  <a:lnTo>
                    <a:pt x="1727" y="400"/>
                  </a:lnTo>
                  <a:lnTo>
                    <a:pt x="1697" y="412"/>
                  </a:lnTo>
                  <a:lnTo>
                    <a:pt x="1665" y="420"/>
                  </a:lnTo>
                  <a:lnTo>
                    <a:pt x="1630" y="422"/>
                  </a:lnTo>
                  <a:lnTo>
                    <a:pt x="212" y="422"/>
                  </a:lnTo>
                  <a:lnTo>
                    <a:pt x="178" y="420"/>
                  </a:lnTo>
                  <a:lnTo>
                    <a:pt x="145" y="412"/>
                  </a:lnTo>
                  <a:lnTo>
                    <a:pt x="115" y="400"/>
                  </a:lnTo>
                  <a:lnTo>
                    <a:pt x="87" y="382"/>
                  </a:lnTo>
                  <a:lnTo>
                    <a:pt x="62" y="361"/>
                  </a:lnTo>
                  <a:lnTo>
                    <a:pt x="41" y="336"/>
                  </a:lnTo>
                  <a:lnTo>
                    <a:pt x="24" y="309"/>
                  </a:lnTo>
                  <a:lnTo>
                    <a:pt x="10" y="278"/>
                  </a:lnTo>
                  <a:lnTo>
                    <a:pt x="3" y="246"/>
                  </a:lnTo>
                  <a:lnTo>
                    <a:pt x="0" y="211"/>
                  </a:lnTo>
                  <a:lnTo>
                    <a:pt x="3" y="177"/>
                  </a:lnTo>
                  <a:lnTo>
                    <a:pt x="10" y="145"/>
                  </a:lnTo>
                  <a:lnTo>
                    <a:pt x="24" y="115"/>
                  </a:lnTo>
                  <a:lnTo>
                    <a:pt x="41" y="86"/>
                  </a:lnTo>
                  <a:lnTo>
                    <a:pt x="62" y="63"/>
                  </a:lnTo>
                  <a:lnTo>
                    <a:pt x="87" y="42"/>
                  </a:lnTo>
                  <a:lnTo>
                    <a:pt x="115" y="24"/>
                  </a:lnTo>
                  <a:lnTo>
                    <a:pt x="145" y="12"/>
                  </a:lnTo>
                  <a:lnTo>
                    <a:pt x="178" y="3"/>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4" name="Freeform 214"/>
            <p:cNvSpPr>
              <a:spLocks/>
            </p:cNvSpPr>
            <p:nvPr/>
          </p:nvSpPr>
          <p:spPr bwMode="auto">
            <a:xfrm>
              <a:off x="5215" y="3356"/>
              <a:ext cx="103" cy="39"/>
            </a:xfrm>
            <a:custGeom>
              <a:avLst/>
              <a:gdLst>
                <a:gd name="T0" fmla="*/ 212 w 1134"/>
                <a:gd name="T1" fmla="*/ 0 h 422"/>
                <a:gd name="T2" fmla="*/ 921 w 1134"/>
                <a:gd name="T3" fmla="*/ 0 h 422"/>
                <a:gd name="T4" fmla="*/ 956 w 1134"/>
                <a:gd name="T5" fmla="*/ 2 h 422"/>
                <a:gd name="T6" fmla="*/ 988 w 1134"/>
                <a:gd name="T7" fmla="*/ 10 h 422"/>
                <a:gd name="T8" fmla="*/ 1019 w 1134"/>
                <a:gd name="T9" fmla="*/ 22 h 422"/>
                <a:gd name="T10" fmla="*/ 1047 w 1134"/>
                <a:gd name="T11" fmla="*/ 40 h 422"/>
                <a:gd name="T12" fmla="*/ 1072 w 1134"/>
                <a:gd name="T13" fmla="*/ 61 h 422"/>
                <a:gd name="T14" fmla="*/ 1093 w 1134"/>
                <a:gd name="T15" fmla="*/ 86 h 422"/>
                <a:gd name="T16" fmla="*/ 1110 w 1134"/>
                <a:gd name="T17" fmla="*/ 113 h 422"/>
                <a:gd name="T18" fmla="*/ 1123 w 1134"/>
                <a:gd name="T19" fmla="*/ 144 h 422"/>
                <a:gd name="T20" fmla="*/ 1132 w 1134"/>
                <a:gd name="T21" fmla="*/ 176 h 422"/>
                <a:gd name="T22" fmla="*/ 1134 w 1134"/>
                <a:gd name="T23" fmla="*/ 211 h 422"/>
                <a:gd name="T24" fmla="*/ 1132 w 1134"/>
                <a:gd name="T25" fmla="*/ 245 h 422"/>
                <a:gd name="T26" fmla="*/ 1123 w 1134"/>
                <a:gd name="T27" fmla="*/ 277 h 422"/>
                <a:gd name="T28" fmla="*/ 1110 w 1134"/>
                <a:gd name="T29" fmla="*/ 307 h 422"/>
                <a:gd name="T30" fmla="*/ 1093 w 1134"/>
                <a:gd name="T31" fmla="*/ 335 h 422"/>
                <a:gd name="T32" fmla="*/ 1072 w 1134"/>
                <a:gd name="T33" fmla="*/ 359 h 422"/>
                <a:gd name="T34" fmla="*/ 1047 w 1134"/>
                <a:gd name="T35" fmla="*/ 381 h 422"/>
                <a:gd name="T36" fmla="*/ 1019 w 1134"/>
                <a:gd name="T37" fmla="*/ 398 h 422"/>
                <a:gd name="T38" fmla="*/ 988 w 1134"/>
                <a:gd name="T39" fmla="*/ 410 h 422"/>
                <a:gd name="T40" fmla="*/ 956 w 1134"/>
                <a:gd name="T41" fmla="*/ 419 h 422"/>
                <a:gd name="T42" fmla="*/ 921 w 1134"/>
                <a:gd name="T43" fmla="*/ 422 h 422"/>
                <a:gd name="T44" fmla="*/ 212 w 1134"/>
                <a:gd name="T45" fmla="*/ 422 h 422"/>
                <a:gd name="T46" fmla="*/ 178 w 1134"/>
                <a:gd name="T47" fmla="*/ 419 h 422"/>
                <a:gd name="T48" fmla="*/ 145 w 1134"/>
                <a:gd name="T49" fmla="*/ 410 h 422"/>
                <a:gd name="T50" fmla="*/ 115 w 1134"/>
                <a:gd name="T51" fmla="*/ 398 h 422"/>
                <a:gd name="T52" fmla="*/ 87 w 1134"/>
                <a:gd name="T53" fmla="*/ 381 h 422"/>
                <a:gd name="T54" fmla="*/ 62 w 1134"/>
                <a:gd name="T55" fmla="*/ 359 h 422"/>
                <a:gd name="T56" fmla="*/ 41 w 1134"/>
                <a:gd name="T57" fmla="*/ 335 h 422"/>
                <a:gd name="T58" fmla="*/ 24 w 1134"/>
                <a:gd name="T59" fmla="*/ 307 h 422"/>
                <a:gd name="T60" fmla="*/ 10 w 1134"/>
                <a:gd name="T61" fmla="*/ 277 h 422"/>
                <a:gd name="T62" fmla="*/ 3 w 1134"/>
                <a:gd name="T63" fmla="*/ 245 h 422"/>
                <a:gd name="T64" fmla="*/ 0 w 1134"/>
                <a:gd name="T65" fmla="*/ 211 h 422"/>
                <a:gd name="T66" fmla="*/ 3 w 1134"/>
                <a:gd name="T67" fmla="*/ 176 h 422"/>
                <a:gd name="T68" fmla="*/ 10 w 1134"/>
                <a:gd name="T69" fmla="*/ 144 h 422"/>
                <a:gd name="T70" fmla="*/ 24 w 1134"/>
                <a:gd name="T71" fmla="*/ 113 h 422"/>
                <a:gd name="T72" fmla="*/ 41 w 1134"/>
                <a:gd name="T73" fmla="*/ 86 h 422"/>
                <a:gd name="T74" fmla="*/ 62 w 1134"/>
                <a:gd name="T75" fmla="*/ 61 h 422"/>
                <a:gd name="T76" fmla="*/ 87 w 1134"/>
                <a:gd name="T77" fmla="*/ 40 h 422"/>
                <a:gd name="T78" fmla="*/ 115 w 1134"/>
                <a:gd name="T79" fmla="*/ 22 h 422"/>
                <a:gd name="T80" fmla="*/ 145 w 1134"/>
                <a:gd name="T81" fmla="*/ 10 h 422"/>
                <a:gd name="T82" fmla="*/ 178 w 1134"/>
                <a:gd name="T83" fmla="*/ 2 h 422"/>
                <a:gd name="T84" fmla="*/ 212 w 1134"/>
                <a:gd name="T85"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4" h="422">
                  <a:moveTo>
                    <a:pt x="212" y="0"/>
                  </a:moveTo>
                  <a:lnTo>
                    <a:pt x="921" y="0"/>
                  </a:lnTo>
                  <a:lnTo>
                    <a:pt x="956" y="2"/>
                  </a:lnTo>
                  <a:lnTo>
                    <a:pt x="988" y="10"/>
                  </a:lnTo>
                  <a:lnTo>
                    <a:pt x="1019" y="22"/>
                  </a:lnTo>
                  <a:lnTo>
                    <a:pt x="1047" y="40"/>
                  </a:lnTo>
                  <a:lnTo>
                    <a:pt x="1072" y="61"/>
                  </a:lnTo>
                  <a:lnTo>
                    <a:pt x="1093" y="86"/>
                  </a:lnTo>
                  <a:lnTo>
                    <a:pt x="1110" y="113"/>
                  </a:lnTo>
                  <a:lnTo>
                    <a:pt x="1123" y="144"/>
                  </a:lnTo>
                  <a:lnTo>
                    <a:pt x="1132" y="176"/>
                  </a:lnTo>
                  <a:lnTo>
                    <a:pt x="1134" y="211"/>
                  </a:lnTo>
                  <a:lnTo>
                    <a:pt x="1132" y="245"/>
                  </a:lnTo>
                  <a:lnTo>
                    <a:pt x="1123" y="277"/>
                  </a:lnTo>
                  <a:lnTo>
                    <a:pt x="1110" y="307"/>
                  </a:lnTo>
                  <a:lnTo>
                    <a:pt x="1093" y="335"/>
                  </a:lnTo>
                  <a:lnTo>
                    <a:pt x="1072" y="359"/>
                  </a:lnTo>
                  <a:lnTo>
                    <a:pt x="1047" y="381"/>
                  </a:lnTo>
                  <a:lnTo>
                    <a:pt x="1019" y="398"/>
                  </a:lnTo>
                  <a:lnTo>
                    <a:pt x="988" y="410"/>
                  </a:lnTo>
                  <a:lnTo>
                    <a:pt x="956" y="419"/>
                  </a:lnTo>
                  <a:lnTo>
                    <a:pt x="921" y="422"/>
                  </a:lnTo>
                  <a:lnTo>
                    <a:pt x="212" y="422"/>
                  </a:lnTo>
                  <a:lnTo>
                    <a:pt x="178" y="419"/>
                  </a:lnTo>
                  <a:lnTo>
                    <a:pt x="145" y="410"/>
                  </a:lnTo>
                  <a:lnTo>
                    <a:pt x="115" y="398"/>
                  </a:lnTo>
                  <a:lnTo>
                    <a:pt x="87" y="381"/>
                  </a:lnTo>
                  <a:lnTo>
                    <a:pt x="62" y="359"/>
                  </a:lnTo>
                  <a:lnTo>
                    <a:pt x="41" y="335"/>
                  </a:lnTo>
                  <a:lnTo>
                    <a:pt x="24" y="307"/>
                  </a:lnTo>
                  <a:lnTo>
                    <a:pt x="10" y="277"/>
                  </a:lnTo>
                  <a:lnTo>
                    <a:pt x="3" y="245"/>
                  </a:lnTo>
                  <a:lnTo>
                    <a:pt x="0" y="211"/>
                  </a:lnTo>
                  <a:lnTo>
                    <a:pt x="3" y="176"/>
                  </a:lnTo>
                  <a:lnTo>
                    <a:pt x="10" y="144"/>
                  </a:lnTo>
                  <a:lnTo>
                    <a:pt x="24" y="113"/>
                  </a:lnTo>
                  <a:lnTo>
                    <a:pt x="41" y="86"/>
                  </a:lnTo>
                  <a:lnTo>
                    <a:pt x="62" y="61"/>
                  </a:lnTo>
                  <a:lnTo>
                    <a:pt x="87" y="40"/>
                  </a:lnTo>
                  <a:lnTo>
                    <a:pt x="115" y="22"/>
                  </a:lnTo>
                  <a:lnTo>
                    <a:pt x="145" y="10"/>
                  </a:lnTo>
                  <a:lnTo>
                    <a:pt x="178" y="2"/>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5" name="Freeform 215"/>
            <p:cNvSpPr>
              <a:spLocks/>
            </p:cNvSpPr>
            <p:nvPr/>
          </p:nvSpPr>
          <p:spPr bwMode="auto">
            <a:xfrm>
              <a:off x="5215" y="3305"/>
              <a:ext cx="135" cy="38"/>
            </a:xfrm>
            <a:custGeom>
              <a:avLst/>
              <a:gdLst>
                <a:gd name="T0" fmla="*/ 212 w 1489"/>
                <a:gd name="T1" fmla="*/ 0 h 422"/>
                <a:gd name="T2" fmla="*/ 1275 w 1489"/>
                <a:gd name="T3" fmla="*/ 0 h 422"/>
                <a:gd name="T4" fmla="*/ 1310 w 1489"/>
                <a:gd name="T5" fmla="*/ 3 h 422"/>
                <a:gd name="T6" fmla="*/ 1343 w 1489"/>
                <a:gd name="T7" fmla="*/ 11 h 422"/>
                <a:gd name="T8" fmla="*/ 1374 w 1489"/>
                <a:gd name="T9" fmla="*/ 24 h 422"/>
                <a:gd name="T10" fmla="*/ 1401 w 1489"/>
                <a:gd name="T11" fmla="*/ 40 h 422"/>
                <a:gd name="T12" fmla="*/ 1426 w 1489"/>
                <a:gd name="T13" fmla="*/ 62 h 422"/>
                <a:gd name="T14" fmla="*/ 1447 w 1489"/>
                <a:gd name="T15" fmla="*/ 86 h 422"/>
                <a:gd name="T16" fmla="*/ 1465 w 1489"/>
                <a:gd name="T17" fmla="*/ 114 h 422"/>
                <a:gd name="T18" fmla="*/ 1477 w 1489"/>
                <a:gd name="T19" fmla="*/ 144 h 422"/>
                <a:gd name="T20" fmla="*/ 1486 w 1489"/>
                <a:gd name="T21" fmla="*/ 177 h 422"/>
                <a:gd name="T22" fmla="*/ 1489 w 1489"/>
                <a:gd name="T23" fmla="*/ 211 h 422"/>
                <a:gd name="T24" fmla="*/ 1486 w 1489"/>
                <a:gd name="T25" fmla="*/ 245 h 422"/>
                <a:gd name="T26" fmla="*/ 1477 w 1489"/>
                <a:gd name="T27" fmla="*/ 278 h 422"/>
                <a:gd name="T28" fmla="*/ 1465 w 1489"/>
                <a:gd name="T29" fmla="*/ 309 h 422"/>
                <a:gd name="T30" fmla="*/ 1447 w 1489"/>
                <a:gd name="T31" fmla="*/ 336 h 422"/>
                <a:gd name="T32" fmla="*/ 1426 w 1489"/>
                <a:gd name="T33" fmla="*/ 361 h 422"/>
                <a:gd name="T34" fmla="*/ 1401 w 1489"/>
                <a:gd name="T35" fmla="*/ 382 h 422"/>
                <a:gd name="T36" fmla="*/ 1374 w 1489"/>
                <a:gd name="T37" fmla="*/ 399 h 422"/>
                <a:gd name="T38" fmla="*/ 1343 w 1489"/>
                <a:gd name="T39" fmla="*/ 412 h 422"/>
                <a:gd name="T40" fmla="*/ 1310 w 1489"/>
                <a:gd name="T41" fmla="*/ 420 h 422"/>
                <a:gd name="T42" fmla="*/ 1275 w 1489"/>
                <a:gd name="T43" fmla="*/ 422 h 422"/>
                <a:gd name="T44" fmla="*/ 212 w 1489"/>
                <a:gd name="T45" fmla="*/ 422 h 422"/>
                <a:gd name="T46" fmla="*/ 178 w 1489"/>
                <a:gd name="T47" fmla="*/ 420 h 422"/>
                <a:gd name="T48" fmla="*/ 145 w 1489"/>
                <a:gd name="T49" fmla="*/ 412 h 422"/>
                <a:gd name="T50" fmla="*/ 115 w 1489"/>
                <a:gd name="T51" fmla="*/ 399 h 422"/>
                <a:gd name="T52" fmla="*/ 87 w 1489"/>
                <a:gd name="T53" fmla="*/ 382 h 422"/>
                <a:gd name="T54" fmla="*/ 62 w 1489"/>
                <a:gd name="T55" fmla="*/ 361 h 422"/>
                <a:gd name="T56" fmla="*/ 41 w 1489"/>
                <a:gd name="T57" fmla="*/ 336 h 422"/>
                <a:gd name="T58" fmla="*/ 24 w 1489"/>
                <a:gd name="T59" fmla="*/ 309 h 422"/>
                <a:gd name="T60" fmla="*/ 10 w 1489"/>
                <a:gd name="T61" fmla="*/ 278 h 422"/>
                <a:gd name="T62" fmla="*/ 3 w 1489"/>
                <a:gd name="T63" fmla="*/ 245 h 422"/>
                <a:gd name="T64" fmla="*/ 0 w 1489"/>
                <a:gd name="T65" fmla="*/ 211 h 422"/>
                <a:gd name="T66" fmla="*/ 3 w 1489"/>
                <a:gd name="T67" fmla="*/ 177 h 422"/>
                <a:gd name="T68" fmla="*/ 10 w 1489"/>
                <a:gd name="T69" fmla="*/ 144 h 422"/>
                <a:gd name="T70" fmla="*/ 24 w 1489"/>
                <a:gd name="T71" fmla="*/ 114 h 422"/>
                <a:gd name="T72" fmla="*/ 41 w 1489"/>
                <a:gd name="T73" fmla="*/ 86 h 422"/>
                <a:gd name="T74" fmla="*/ 62 w 1489"/>
                <a:gd name="T75" fmla="*/ 62 h 422"/>
                <a:gd name="T76" fmla="*/ 87 w 1489"/>
                <a:gd name="T77" fmla="*/ 40 h 422"/>
                <a:gd name="T78" fmla="*/ 115 w 1489"/>
                <a:gd name="T79" fmla="*/ 24 h 422"/>
                <a:gd name="T80" fmla="*/ 145 w 1489"/>
                <a:gd name="T81" fmla="*/ 11 h 422"/>
                <a:gd name="T82" fmla="*/ 178 w 1489"/>
                <a:gd name="T83" fmla="*/ 3 h 422"/>
                <a:gd name="T84" fmla="*/ 212 w 1489"/>
                <a:gd name="T85"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9" h="422">
                  <a:moveTo>
                    <a:pt x="212" y="0"/>
                  </a:moveTo>
                  <a:lnTo>
                    <a:pt x="1275" y="0"/>
                  </a:lnTo>
                  <a:lnTo>
                    <a:pt x="1310" y="3"/>
                  </a:lnTo>
                  <a:lnTo>
                    <a:pt x="1343" y="11"/>
                  </a:lnTo>
                  <a:lnTo>
                    <a:pt x="1374" y="24"/>
                  </a:lnTo>
                  <a:lnTo>
                    <a:pt x="1401" y="40"/>
                  </a:lnTo>
                  <a:lnTo>
                    <a:pt x="1426" y="62"/>
                  </a:lnTo>
                  <a:lnTo>
                    <a:pt x="1447" y="86"/>
                  </a:lnTo>
                  <a:lnTo>
                    <a:pt x="1465" y="114"/>
                  </a:lnTo>
                  <a:lnTo>
                    <a:pt x="1477" y="144"/>
                  </a:lnTo>
                  <a:lnTo>
                    <a:pt x="1486" y="177"/>
                  </a:lnTo>
                  <a:lnTo>
                    <a:pt x="1489" y="211"/>
                  </a:lnTo>
                  <a:lnTo>
                    <a:pt x="1486" y="245"/>
                  </a:lnTo>
                  <a:lnTo>
                    <a:pt x="1477" y="278"/>
                  </a:lnTo>
                  <a:lnTo>
                    <a:pt x="1465" y="309"/>
                  </a:lnTo>
                  <a:lnTo>
                    <a:pt x="1447" y="336"/>
                  </a:lnTo>
                  <a:lnTo>
                    <a:pt x="1426" y="361"/>
                  </a:lnTo>
                  <a:lnTo>
                    <a:pt x="1401" y="382"/>
                  </a:lnTo>
                  <a:lnTo>
                    <a:pt x="1374" y="399"/>
                  </a:lnTo>
                  <a:lnTo>
                    <a:pt x="1343" y="412"/>
                  </a:lnTo>
                  <a:lnTo>
                    <a:pt x="1310" y="420"/>
                  </a:lnTo>
                  <a:lnTo>
                    <a:pt x="1275" y="422"/>
                  </a:lnTo>
                  <a:lnTo>
                    <a:pt x="212" y="422"/>
                  </a:lnTo>
                  <a:lnTo>
                    <a:pt x="178" y="420"/>
                  </a:lnTo>
                  <a:lnTo>
                    <a:pt x="145" y="412"/>
                  </a:lnTo>
                  <a:lnTo>
                    <a:pt x="115" y="399"/>
                  </a:lnTo>
                  <a:lnTo>
                    <a:pt x="87" y="382"/>
                  </a:lnTo>
                  <a:lnTo>
                    <a:pt x="62" y="361"/>
                  </a:lnTo>
                  <a:lnTo>
                    <a:pt x="41" y="336"/>
                  </a:lnTo>
                  <a:lnTo>
                    <a:pt x="24" y="309"/>
                  </a:lnTo>
                  <a:lnTo>
                    <a:pt x="10" y="278"/>
                  </a:lnTo>
                  <a:lnTo>
                    <a:pt x="3" y="245"/>
                  </a:lnTo>
                  <a:lnTo>
                    <a:pt x="0" y="211"/>
                  </a:lnTo>
                  <a:lnTo>
                    <a:pt x="3" y="177"/>
                  </a:lnTo>
                  <a:lnTo>
                    <a:pt x="10" y="144"/>
                  </a:lnTo>
                  <a:lnTo>
                    <a:pt x="24" y="114"/>
                  </a:lnTo>
                  <a:lnTo>
                    <a:pt x="41" y="86"/>
                  </a:lnTo>
                  <a:lnTo>
                    <a:pt x="62" y="62"/>
                  </a:lnTo>
                  <a:lnTo>
                    <a:pt x="87" y="40"/>
                  </a:lnTo>
                  <a:lnTo>
                    <a:pt x="115" y="24"/>
                  </a:lnTo>
                  <a:lnTo>
                    <a:pt x="145" y="11"/>
                  </a:lnTo>
                  <a:lnTo>
                    <a:pt x="178" y="3"/>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6" name="Group 230"/>
          <p:cNvGrpSpPr>
            <a:grpSpLocks noChangeAspect="1"/>
          </p:cNvGrpSpPr>
          <p:nvPr/>
        </p:nvGrpSpPr>
        <p:grpSpPr bwMode="auto">
          <a:xfrm>
            <a:off x="2572967" y="2843322"/>
            <a:ext cx="202235" cy="234464"/>
            <a:chOff x="1848" y="1059"/>
            <a:chExt cx="3263" cy="3783"/>
          </a:xfrm>
          <a:solidFill>
            <a:schemeClr val="tx1">
              <a:lumMod val="65000"/>
              <a:lumOff val="35000"/>
            </a:schemeClr>
          </a:solidFill>
        </p:grpSpPr>
        <p:sp>
          <p:nvSpPr>
            <p:cNvPr id="279" name="Freeform 232"/>
            <p:cNvSpPr>
              <a:spLocks/>
            </p:cNvSpPr>
            <p:nvPr/>
          </p:nvSpPr>
          <p:spPr bwMode="auto">
            <a:xfrm>
              <a:off x="4403" y="1137"/>
              <a:ext cx="630" cy="631"/>
            </a:xfrm>
            <a:custGeom>
              <a:avLst/>
              <a:gdLst>
                <a:gd name="T0" fmla="*/ 0 w 630"/>
                <a:gd name="T1" fmla="*/ 0 h 631"/>
                <a:gd name="T2" fmla="*/ 630 w 630"/>
                <a:gd name="T3" fmla="*/ 631 h 631"/>
                <a:gd name="T4" fmla="*/ 0 w 630"/>
                <a:gd name="T5" fmla="*/ 631 h 631"/>
                <a:gd name="T6" fmla="*/ 0 w 630"/>
                <a:gd name="T7" fmla="*/ 0 h 631"/>
              </a:gdLst>
              <a:ahLst/>
              <a:cxnLst>
                <a:cxn ang="0">
                  <a:pos x="T0" y="T1"/>
                </a:cxn>
                <a:cxn ang="0">
                  <a:pos x="T2" y="T3"/>
                </a:cxn>
                <a:cxn ang="0">
                  <a:pos x="T4" y="T5"/>
                </a:cxn>
                <a:cxn ang="0">
                  <a:pos x="T6" y="T7"/>
                </a:cxn>
              </a:cxnLst>
              <a:rect l="0" t="0" r="r" b="b"/>
              <a:pathLst>
                <a:path w="630" h="631">
                  <a:moveTo>
                    <a:pt x="0" y="0"/>
                  </a:moveTo>
                  <a:lnTo>
                    <a:pt x="630" y="631"/>
                  </a:lnTo>
                  <a:lnTo>
                    <a:pt x="0" y="63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 name="Freeform 233"/>
            <p:cNvSpPr>
              <a:spLocks noEditPoints="1"/>
            </p:cNvSpPr>
            <p:nvPr/>
          </p:nvSpPr>
          <p:spPr bwMode="auto">
            <a:xfrm>
              <a:off x="1848" y="1059"/>
              <a:ext cx="3263" cy="3783"/>
            </a:xfrm>
            <a:custGeom>
              <a:avLst/>
              <a:gdLst>
                <a:gd name="T0" fmla="*/ 2266 w 3263"/>
                <a:gd name="T1" fmla="*/ 2656 h 3783"/>
                <a:gd name="T2" fmla="*/ 2266 w 3263"/>
                <a:gd name="T3" fmla="*/ 3379 h 3783"/>
                <a:gd name="T4" fmla="*/ 2846 w 3263"/>
                <a:gd name="T5" fmla="*/ 3379 h 3783"/>
                <a:gd name="T6" fmla="*/ 2846 w 3263"/>
                <a:gd name="T7" fmla="*/ 2656 h 3783"/>
                <a:gd name="T8" fmla="*/ 2266 w 3263"/>
                <a:gd name="T9" fmla="*/ 2656 h 3783"/>
                <a:gd name="T10" fmla="*/ 1341 w 3263"/>
                <a:gd name="T11" fmla="*/ 2184 h 3783"/>
                <a:gd name="T12" fmla="*/ 1341 w 3263"/>
                <a:gd name="T13" fmla="*/ 3379 h 3783"/>
                <a:gd name="T14" fmla="*/ 1922 w 3263"/>
                <a:gd name="T15" fmla="*/ 3379 h 3783"/>
                <a:gd name="T16" fmla="*/ 1922 w 3263"/>
                <a:gd name="T17" fmla="*/ 2184 h 3783"/>
                <a:gd name="T18" fmla="*/ 1341 w 3263"/>
                <a:gd name="T19" fmla="*/ 2184 h 3783"/>
                <a:gd name="T20" fmla="*/ 417 w 3263"/>
                <a:gd name="T21" fmla="*/ 1711 h 3783"/>
                <a:gd name="T22" fmla="*/ 417 w 3263"/>
                <a:gd name="T23" fmla="*/ 3379 h 3783"/>
                <a:gd name="T24" fmla="*/ 998 w 3263"/>
                <a:gd name="T25" fmla="*/ 3379 h 3783"/>
                <a:gd name="T26" fmla="*/ 998 w 3263"/>
                <a:gd name="T27" fmla="*/ 1711 h 3783"/>
                <a:gd name="T28" fmla="*/ 417 w 3263"/>
                <a:gd name="T29" fmla="*/ 1711 h 3783"/>
                <a:gd name="T30" fmla="*/ 0 w 3263"/>
                <a:gd name="T31" fmla="*/ 0 h 3783"/>
                <a:gd name="T32" fmla="*/ 2398 w 3263"/>
                <a:gd name="T33" fmla="*/ 0 h 3783"/>
                <a:gd name="T34" fmla="*/ 2398 w 3263"/>
                <a:gd name="T35" fmla="*/ 867 h 3783"/>
                <a:gd name="T36" fmla="*/ 3263 w 3263"/>
                <a:gd name="T37" fmla="*/ 867 h 3783"/>
                <a:gd name="T38" fmla="*/ 3263 w 3263"/>
                <a:gd name="T39" fmla="*/ 3783 h 3783"/>
                <a:gd name="T40" fmla="*/ 0 w 3263"/>
                <a:gd name="T41" fmla="*/ 3783 h 3783"/>
                <a:gd name="T42" fmla="*/ 0 w 3263"/>
                <a:gd name="T43" fmla="*/ 0 h 3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263" h="3783">
                  <a:moveTo>
                    <a:pt x="2266" y="2656"/>
                  </a:moveTo>
                  <a:lnTo>
                    <a:pt x="2266" y="3379"/>
                  </a:lnTo>
                  <a:lnTo>
                    <a:pt x="2846" y="3379"/>
                  </a:lnTo>
                  <a:lnTo>
                    <a:pt x="2846" y="2656"/>
                  </a:lnTo>
                  <a:lnTo>
                    <a:pt x="2266" y="2656"/>
                  </a:lnTo>
                  <a:close/>
                  <a:moveTo>
                    <a:pt x="1341" y="2184"/>
                  </a:moveTo>
                  <a:lnTo>
                    <a:pt x="1341" y="3379"/>
                  </a:lnTo>
                  <a:lnTo>
                    <a:pt x="1922" y="3379"/>
                  </a:lnTo>
                  <a:lnTo>
                    <a:pt x="1922" y="2184"/>
                  </a:lnTo>
                  <a:lnTo>
                    <a:pt x="1341" y="2184"/>
                  </a:lnTo>
                  <a:close/>
                  <a:moveTo>
                    <a:pt x="417" y="1711"/>
                  </a:moveTo>
                  <a:lnTo>
                    <a:pt x="417" y="3379"/>
                  </a:lnTo>
                  <a:lnTo>
                    <a:pt x="998" y="3379"/>
                  </a:lnTo>
                  <a:lnTo>
                    <a:pt x="998" y="1711"/>
                  </a:lnTo>
                  <a:lnTo>
                    <a:pt x="417" y="1711"/>
                  </a:lnTo>
                  <a:close/>
                  <a:moveTo>
                    <a:pt x="0" y="0"/>
                  </a:moveTo>
                  <a:lnTo>
                    <a:pt x="2398" y="0"/>
                  </a:lnTo>
                  <a:lnTo>
                    <a:pt x="2398" y="867"/>
                  </a:lnTo>
                  <a:lnTo>
                    <a:pt x="3263" y="867"/>
                  </a:lnTo>
                  <a:lnTo>
                    <a:pt x="3263" y="3783"/>
                  </a:lnTo>
                  <a:lnTo>
                    <a:pt x="0" y="378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95" name="Freeform 238"/>
          <p:cNvSpPr>
            <a:spLocks noEditPoints="1"/>
          </p:cNvSpPr>
          <p:nvPr/>
        </p:nvSpPr>
        <p:spPr bwMode="auto">
          <a:xfrm>
            <a:off x="6300940" y="2853437"/>
            <a:ext cx="221645" cy="214232"/>
          </a:xfrm>
          <a:custGeom>
            <a:avLst/>
            <a:gdLst>
              <a:gd name="T0" fmla="*/ 2148 w 4455"/>
              <a:gd name="T1" fmla="*/ 4006 h 4306"/>
              <a:gd name="T2" fmla="*/ 2333 w 4455"/>
              <a:gd name="T3" fmla="*/ 4152 h 4306"/>
              <a:gd name="T4" fmla="*/ 2433 w 4455"/>
              <a:gd name="T5" fmla="*/ 3940 h 4306"/>
              <a:gd name="T6" fmla="*/ 664 w 4455"/>
              <a:gd name="T7" fmla="*/ 3871 h 4306"/>
              <a:gd name="T8" fmla="*/ 613 w 4455"/>
              <a:gd name="T9" fmla="*/ 4101 h 4306"/>
              <a:gd name="T10" fmla="*/ 846 w 4455"/>
              <a:gd name="T11" fmla="*/ 4101 h 4306"/>
              <a:gd name="T12" fmla="*/ 797 w 4455"/>
              <a:gd name="T13" fmla="*/ 3871 h 4306"/>
              <a:gd name="T14" fmla="*/ 2510 w 4455"/>
              <a:gd name="T15" fmla="*/ 3794 h 4306"/>
              <a:gd name="T16" fmla="*/ 2564 w 4455"/>
              <a:gd name="T17" fmla="*/ 4144 h 4306"/>
              <a:gd name="T18" fmla="*/ 2249 w 4455"/>
              <a:gd name="T19" fmla="*/ 4302 h 4306"/>
              <a:gd name="T20" fmla="*/ 2002 w 4455"/>
              <a:gd name="T21" fmla="*/ 4055 h 4306"/>
              <a:gd name="T22" fmla="*/ 2160 w 4455"/>
              <a:gd name="T23" fmla="*/ 3740 h 4306"/>
              <a:gd name="T24" fmla="*/ 907 w 4455"/>
              <a:gd name="T25" fmla="*/ 3764 h 4306"/>
              <a:gd name="T26" fmla="*/ 1014 w 4455"/>
              <a:gd name="T27" fmla="*/ 4101 h 4306"/>
              <a:gd name="T28" fmla="*/ 730 w 4455"/>
              <a:gd name="T29" fmla="*/ 4306 h 4306"/>
              <a:gd name="T30" fmla="*/ 446 w 4455"/>
              <a:gd name="T31" fmla="*/ 4101 h 4306"/>
              <a:gd name="T32" fmla="*/ 554 w 4455"/>
              <a:gd name="T33" fmla="*/ 3764 h 4306"/>
              <a:gd name="T34" fmla="*/ 2985 w 4455"/>
              <a:gd name="T35" fmla="*/ 3837 h 4306"/>
              <a:gd name="T36" fmla="*/ 2680 w 4455"/>
              <a:gd name="T37" fmla="*/ 3898 h 4306"/>
              <a:gd name="T38" fmla="*/ 2403 w 4455"/>
              <a:gd name="T39" fmla="*/ 3624 h 4306"/>
              <a:gd name="T40" fmla="*/ 2020 w 4455"/>
              <a:gd name="T41" fmla="*/ 3725 h 4306"/>
              <a:gd name="T42" fmla="*/ 1094 w 4455"/>
              <a:gd name="T43" fmla="*/ 3849 h 4306"/>
              <a:gd name="T44" fmla="*/ 783 w 4455"/>
              <a:gd name="T45" fmla="*/ 3613 h 4306"/>
              <a:gd name="T46" fmla="*/ 419 w 4455"/>
              <a:gd name="T47" fmla="*/ 3763 h 4306"/>
              <a:gd name="T48" fmla="*/ 54 w 4455"/>
              <a:gd name="T49" fmla="*/ 3917 h 4306"/>
              <a:gd name="T50" fmla="*/ 2115 w 4455"/>
              <a:gd name="T51" fmla="*/ 2722 h 4306"/>
              <a:gd name="T52" fmla="*/ 2704 w 4455"/>
              <a:gd name="T53" fmla="*/ 3171 h 4306"/>
              <a:gd name="T54" fmla="*/ 2136 w 4455"/>
              <a:gd name="T55" fmla="*/ 2710 h 4306"/>
              <a:gd name="T56" fmla="*/ 1939 w 4455"/>
              <a:gd name="T57" fmla="*/ 2403 h 4306"/>
              <a:gd name="T58" fmla="*/ 2364 w 4455"/>
              <a:gd name="T59" fmla="*/ 2599 h 4306"/>
              <a:gd name="T60" fmla="*/ 0 w 4455"/>
              <a:gd name="T61" fmla="*/ 3405 h 4306"/>
              <a:gd name="T62" fmla="*/ 144 w 4455"/>
              <a:gd name="T63" fmla="*/ 2292 h 4306"/>
              <a:gd name="T64" fmla="*/ 2489 w 4455"/>
              <a:gd name="T65" fmla="*/ 1846 h 4306"/>
              <a:gd name="T66" fmla="*/ 2638 w 4455"/>
              <a:gd name="T67" fmla="*/ 1964 h 4306"/>
              <a:gd name="T68" fmla="*/ 2719 w 4455"/>
              <a:gd name="T69" fmla="*/ 1792 h 4306"/>
              <a:gd name="T70" fmla="*/ 2923 w 4455"/>
              <a:gd name="T71" fmla="*/ 499 h 4306"/>
              <a:gd name="T72" fmla="*/ 2843 w 4455"/>
              <a:gd name="T73" fmla="*/ 1773 h 4306"/>
              <a:gd name="T74" fmla="*/ 3470 w 4455"/>
              <a:gd name="T75" fmla="*/ 2403 h 4306"/>
              <a:gd name="T76" fmla="*/ 2682 w 4455"/>
              <a:gd name="T77" fmla="*/ 2079 h 4306"/>
              <a:gd name="T78" fmla="*/ 2399 w 4455"/>
              <a:gd name="T79" fmla="*/ 1969 h 4306"/>
              <a:gd name="T80" fmla="*/ 2439 w 4455"/>
              <a:gd name="T81" fmla="*/ 1672 h 4306"/>
              <a:gd name="T82" fmla="*/ 2900 w 4455"/>
              <a:gd name="T83" fmla="*/ 496 h 4306"/>
              <a:gd name="T84" fmla="*/ 3436 w 4455"/>
              <a:gd name="T85" fmla="*/ 194 h 4306"/>
              <a:gd name="T86" fmla="*/ 4139 w 4455"/>
              <a:gd name="T87" fmla="*/ 815 h 4306"/>
              <a:gd name="T88" fmla="*/ 4451 w 4455"/>
              <a:gd name="T89" fmla="*/ 1719 h 4306"/>
              <a:gd name="T90" fmla="*/ 4271 w 4455"/>
              <a:gd name="T91" fmla="*/ 2648 h 4306"/>
              <a:gd name="T92" fmla="*/ 3688 w 4455"/>
              <a:gd name="T93" fmla="*/ 3344 h 4306"/>
              <a:gd name="T94" fmla="*/ 3370 w 4455"/>
              <a:gd name="T95" fmla="*/ 3252 h 4306"/>
              <a:gd name="T96" fmla="*/ 3976 w 4455"/>
              <a:gd name="T97" fmla="*/ 2675 h 4306"/>
              <a:gd name="T98" fmla="*/ 4207 w 4455"/>
              <a:gd name="T99" fmla="*/ 1846 h 4306"/>
              <a:gd name="T100" fmla="*/ 3970 w 4455"/>
              <a:gd name="T101" fmla="*/ 1009 h 4306"/>
              <a:gd name="T102" fmla="*/ 3353 w 4455"/>
              <a:gd name="T103" fmla="*/ 431 h 4306"/>
              <a:gd name="T104" fmla="*/ 2498 w 4455"/>
              <a:gd name="T105" fmla="*/ 251 h 4306"/>
              <a:gd name="T106" fmla="*/ 1686 w 4455"/>
              <a:gd name="T107" fmla="*/ 543 h 4306"/>
              <a:gd name="T108" fmla="*/ 1150 w 4455"/>
              <a:gd name="T109" fmla="*/ 1200 h 4306"/>
              <a:gd name="T110" fmla="*/ 1025 w 4455"/>
              <a:gd name="T111" fmla="*/ 2021 h 4306"/>
              <a:gd name="T112" fmla="*/ 805 w 4455"/>
              <a:gd name="T113" fmla="*/ 1474 h 4306"/>
              <a:gd name="T114" fmla="*/ 1226 w 4455"/>
              <a:gd name="T115" fmla="*/ 627 h 4306"/>
              <a:gd name="T116" fmla="*/ 2006 w 4455"/>
              <a:gd name="T117" fmla="*/ 101 h 4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455" h="4306">
                <a:moveTo>
                  <a:pt x="2298" y="3856"/>
                </a:moveTo>
                <a:lnTo>
                  <a:pt x="2264" y="3860"/>
                </a:lnTo>
                <a:lnTo>
                  <a:pt x="2232" y="3871"/>
                </a:lnTo>
                <a:lnTo>
                  <a:pt x="2205" y="3889"/>
                </a:lnTo>
                <a:lnTo>
                  <a:pt x="2182" y="3913"/>
                </a:lnTo>
                <a:lnTo>
                  <a:pt x="2164" y="3940"/>
                </a:lnTo>
                <a:lnTo>
                  <a:pt x="2152" y="3972"/>
                </a:lnTo>
                <a:lnTo>
                  <a:pt x="2148" y="4006"/>
                </a:lnTo>
                <a:lnTo>
                  <a:pt x="2152" y="4041"/>
                </a:lnTo>
                <a:lnTo>
                  <a:pt x="2164" y="4072"/>
                </a:lnTo>
                <a:lnTo>
                  <a:pt x="2182" y="4101"/>
                </a:lnTo>
                <a:lnTo>
                  <a:pt x="2205" y="4124"/>
                </a:lnTo>
                <a:lnTo>
                  <a:pt x="2232" y="4141"/>
                </a:lnTo>
                <a:lnTo>
                  <a:pt x="2264" y="4152"/>
                </a:lnTo>
                <a:lnTo>
                  <a:pt x="2298" y="4156"/>
                </a:lnTo>
                <a:lnTo>
                  <a:pt x="2333" y="4152"/>
                </a:lnTo>
                <a:lnTo>
                  <a:pt x="2364" y="4141"/>
                </a:lnTo>
                <a:lnTo>
                  <a:pt x="2392" y="4124"/>
                </a:lnTo>
                <a:lnTo>
                  <a:pt x="2415" y="4101"/>
                </a:lnTo>
                <a:lnTo>
                  <a:pt x="2433" y="4072"/>
                </a:lnTo>
                <a:lnTo>
                  <a:pt x="2444" y="4041"/>
                </a:lnTo>
                <a:lnTo>
                  <a:pt x="2448" y="4006"/>
                </a:lnTo>
                <a:lnTo>
                  <a:pt x="2444" y="3972"/>
                </a:lnTo>
                <a:lnTo>
                  <a:pt x="2433" y="3940"/>
                </a:lnTo>
                <a:lnTo>
                  <a:pt x="2415" y="3913"/>
                </a:lnTo>
                <a:lnTo>
                  <a:pt x="2392" y="3889"/>
                </a:lnTo>
                <a:lnTo>
                  <a:pt x="2364" y="3871"/>
                </a:lnTo>
                <a:lnTo>
                  <a:pt x="2333" y="3860"/>
                </a:lnTo>
                <a:lnTo>
                  <a:pt x="2298" y="3856"/>
                </a:lnTo>
                <a:close/>
                <a:moveTo>
                  <a:pt x="730" y="3856"/>
                </a:moveTo>
                <a:lnTo>
                  <a:pt x="695" y="3860"/>
                </a:lnTo>
                <a:lnTo>
                  <a:pt x="664" y="3871"/>
                </a:lnTo>
                <a:lnTo>
                  <a:pt x="636" y="3889"/>
                </a:lnTo>
                <a:lnTo>
                  <a:pt x="613" y="3913"/>
                </a:lnTo>
                <a:lnTo>
                  <a:pt x="595" y="3940"/>
                </a:lnTo>
                <a:lnTo>
                  <a:pt x="585" y="3972"/>
                </a:lnTo>
                <a:lnTo>
                  <a:pt x="581" y="4006"/>
                </a:lnTo>
                <a:lnTo>
                  <a:pt x="585" y="4041"/>
                </a:lnTo>
                <a:lnTo>
                  <a:pt x="595" y="4072"/>
                </a:lnTo>
                <a:lnTo>
                  <a:pt x="613" y="4101"/>
                </a:lnTo>
                <a:lnTo>
                  <a:pt x="636" y="4124"/>
                </a:lnTo>
                <a:lnTo>
                  <a:pt x="664" y="4141"/>
                </a:lnTo>
                <a:lnTo>
                  <a:pt x="695" y="4152"/>
                </a:lnTo>
                <a:lnTo>
                  <a:pt x="730" y="4156"/>
                </a:lnTo>
                <a:lnTo>
                  <a:pt x="764" y="4152"/>
                </a:lnTo>
                <a:lnTo>
                  <a:pt x="797" y="4141"/>
                </a:lnTo>
                <a:lnTo>
                  <a:pt x="824" y="4124"/>
                </a:lnTo>
                <a:lnTo>
                  <a:pt x="846" y="4101"/>
                </a:lnTo>
                <a:lnTo>
                  <a:pt x="865" y="4072"/>
                </a:lnTo>
                <a:lnTo>
                  <a:pt x="876" y="4041"/>
                </a:lnTo>
                <a:lnTo>
                  <a:pt x="880" y="4006"/>
                </a:lnTo>
                <a:lnTo>
                  <a:pt x="876" y="3972"/>
                </a:lnTo>
                <a:lnTo>
                  <a:pt x="865" y="3940"/>
                </a:lnTo>
                <a:lnTo>
                  <a:pt x="846" y="3913"/>
                </a:lnTo>
                <a:lnTo>
                  <a:pt x="824" y="3889"/>
                </a:lnTo>
                <a:lnTo>
                  <a:pt x="797" y="3871"/>
                </a:lnTo>
                <a:lnTo>
                  <a:pt x="764" y="3860"/>
                </a:lnTo>
                <a:lnTo>
                  <a:pt x="730" y="3856"/>
                </a:lnTo>
                <a:close/>
                <a:moveTo>
                  <a:pt x="2298" y="3706"/>
                </a:moveTo>
                <a:lnTo>
                  <a:pt x="2346" y="3710"/>
                </a:lnTo>
                <a:lnTo>
                  <a:pt x="2392" y="3722"/>
                </a:lnTo>
                <a:lnTo>
                  <a:pt x="2435" y="3740"/>
                </a:lnTo>
                <a:lnTo>
                  <a:pt x="2475" y="3764"/>
                </a:lnTo>
                <a:lnTo>
                  <a:pt x="2510" y="3794"/>
                </a:lnTo>
                <a:lnTo>
                  <a:pt x="2539" y="3829"/>
                </a:lnTo>
                <a:lnTo>
                  <a:pt x="2564" y="3868"/>
                </a:lnTo>
                <a:lnTo>
                  <a:pt x="2583" y="3912"/>
                </a:lnTo>
                <a:lnTo>
                  <a:pt x="2593" y="3958"/>
                </a:lnTo>
                <a:lnTo>
                  <a:pt x="2597" y="4006"/>
                </a:lnTo>
                <a:lnTo>
                  <a:pt x="2593" y="4055"/>
                </a:lnTo>
                <a:lnTo>
                  <a:pt x="2583" y="4101"/>
                </a:lnTo>
                <a:lnTo>
                  <a:pt x="2564" y="4144"/>
                </a:lnTo>
                <a:lnTo>
                  <a:pt x="2539" y="4183"/>
                </a:lnTo>
                <a:lnTo>
                  <a:pt x="2510" y="4218"/>
                </a:lnTo>
                <a:lnTo>
                  <a:pt x="2475" y="4248"/>
                </a:lnTo>
                <a:lnTo>
                  <a:pt x="2435" y="4272"/>
                </a:lnTo>
                <a:lnTo>
                  <a:pt x="2392" y="4291"/>
                </a:lnTo>
                <a:lnTo>
                  <a:pt x="2346" y="4302"/>
                </a:lnTo>
                <a:lnTo>
                  <a:pt x="2298" y="4306"/>
                </a:lnTo>
                <a:lnTo>
                  <a:pt x="2249" y="4302"/>
                </a:lnTo>
                <a:lnTo>
                  <a:pt x="2203" y="4291"/>
                </a:lnTo>
                <a:lnTo>
                  <a:pt x="2160" y="4272"/>
                </a:lnTo>
                <a:lnTo>
                  <a:pt x="2121" y="4248"/>
                </a:lnTo>
                <a:lnTo>
                  <a:pt x="2086" y="4218"/>
                </a:lnTo>
                <a:lnTo>
                  <a:pt x="2056" y="4183"/>
                </a:lnTo>
                <a:lnTo>
                  <a:pt x="2032" y="4144"/>
                </a:lnTo>
                <a:lnTo>
                  <a:pt x="2013" y="4101"/>
                </a:lnTo>
                <a:lnTo>
                  <a:pt x="2002" y="4055"/>
                </a:lnTo>
                <a:lnTo>
                  <a:pt x="1998" y="4006"/>
                </a:lnTo>
                <a:lnTo>
                  <a:pt x="2002" y="3958"/>
                </a:lnTo>
                <a:lnTo>
                  <a:pt x="2013" y="3912"/>
                </a:lnTo>
                <a:lnTo>
                  <a:pt x="2032" y="3868"/>
                </a:lnTo>
                <a:lnTo>
                  <a:pt x="2056" y="3829"/>
                </a:lnTo>
                <a:lnTo>
                  <a:pt x="2086" y="3794"/>
                </a:lnTo>
                <a:lnTo>
                  <a:pt x="2121" y="3764"/>
                </a:lnTo>
                <a:lnTo>
                  <a:pt x="2160" y="3740"/>
                </a:lnTo>
                <a:lnTo>
                  <a:pt x="2203" y="3722"/>
                </a:lnTo>
                <a:lnTo>
                  <a:pt x="2249" y="3710"/>
                </a:lnTo>
                <a:lnTo>
                  <a:pt x="2298" y="3706"/>
                </a:lnTo>
                <a:close/>
                <a:moveTo>
                  <a:pt x="730" y="3706"/>
                </a:moveTo>
                <a:lnTo>
                  <a:pt x="779" y="3710"/>
                </a:lnTo>
                <a:lnTo>
                  <a:pt x="825" y="3722"/>
                </a:lnTo>
                <a:lnTo>
                  <a:pt x="868" y="3740"/>
                </a:lnTo>
                <a:lnTo>
                  <a:pt x="907" y="3764"/>
                </a:lnTo>
                <a:lnTo>
                  <a:pt x="942" y="3794"/>
                </a:lnTo>
                <a:lnTo>
                  <a:pt x="972" y="3829"/>
                </a:lnTo>
                <a:lnTo>
                  <a:pt x="996" y="3868"/>
                </a:lnTo>
                <a:lnTo>
                  <a:pt x="1014" y="3912"/>
                </a:lnTo>
                <a:lnTo>
                  <a:pt x="1026" y="3958"/>
                </a:lnTo>
                <a:lnTo>
                  <a:pt x="1030" y="4006"/>
                </a:lnTo>
                <a:lnTo>
                  <a:pt x="1026" y="4055"/>
                </a:lnTo>
                <a:lnTo>
                  <a:pt x="1014" y="4101"/>
                </a:lnTo>
                <a:lnTo>
                  <a:pt x="996" y="4144"/>
                </a:lnTo>
                <a:lnTo>
                  <a:pt x="972" y="4183"/>
                </a:lnTo>
                <a:lnTo>
                  <a:pt x="942" y="4218"/>
                </a:lnTo>
                <a:lnTo>
                  <a:pt x="907" y="4248"/>
                </a:lnTo>
                <a:lnTo>
                  <a:pt x="868" y="4272"/>
                </a:lnTo>
                <a:lnTo>
                  <a:pt x="825" y="4291"/>
                </a:lnTo>
                <a:lnTo>
                  <a:pt x="779" y="4302"/>
                </a:lnTo>
                <a:lnTo>
                  <a:pt x="730" y="4306"/>
                </a:lnTo>
                <a:lnTo>
                  <a:pt x="682" y="4302"/>
                </a:lnTo>
                <a:lnTo>
                  <a:pt x="636" y="4291"/>
                </a:lnTo>
                <a:lnTo>
                  <a:pt x="593" y="4272"/>
                </a:lnTo>
                <a:lnTo>
                  <a:pt x="554" y="4248"/>
                </a:lnTo>
                <a:lnTo>
                  <a:pt x="518" y="4218"/>
                </a:lnTo>
                <a:lnTo>
                  <a:pt x="489" y="4183"/>
                </a:lnTo>
                <a:lnTo>
                  <a:pt x="463" y="4144"/>
                </a:lnTo>
                <a:lnTo>
                  <a:pt x="446" y="4101"/>
                </a:lnTo>
                <a:lnTo>
                  <a:pt x="435" y="4055"/>
                </a:lnTo>
                <a:lnTo>
                  <a:pt x="431" y="4006"/>
                </a:lnTo>
                <a:lnTo>
                  <a:pt x="435" y="3958"/>
                </a:lnTo>
                <a:lnTo>
                  <a:pt x="446" y="3912"/>
                </a:lnTo>
                <a:lnTo>
                  <a:pt x="463" y="3868"/>
                </a:lnTo>
                <a:lnTo>
                  <a:pt x="489" y="3829"/>
                </a:lnTo>
                <a:lnTo>
                  <a:pt x="518" y="3794"/>
                </a:lnTo>
                <a:lnTo>
                  <a:pt x="554" y="3764"/>
                </a:lnTo>
                <a:lnTo>
                  <a:pt x="593" y="3740"/>
                </a:lnTo>
                <a:lnTo>
                  <a:pt x="636" y="3722"/>
                </a:lnTo>
                <a:lnTo>
                  <a:pt x="682" y="3710"/>
                </a:lnTo>
                <a:lnTo>
                  <a:pt x="730" y="3706"/>
                </a:lnTo>
                <a:close/>
                <a:moveTo>
                  <a:pt x="0" y="3484"/>
                </a:moveTo>
                <a:lnTo>
                  <a:pt x="2989" y="3484"/>
                </a:lnTo>
                <a:lnTo>
                  <a:pt x="2989" y="3805"/>
                </a:lnTo>
                <a:lnTo>
                  <a:pt x="2985" y="3837"/>
                </a:lnTo>
                <a:lnTo>
                  <a:pt x="2974" y="3868"/>
                </a:lnTo>
                <a:lnTo>
                  <a:pt x="2958" y="3895"/>
                </a:lnTo>
                <a:lnTo>
                  <a:pt x="2935" y="3917"/>
                </a:lnTo>
                <a:lnTo>
                  <a:pt x="2908" y="3935"/>
                </a:lnTo>
                <a:lnTo>
                  <a:pt x="2878" y="3945"/>
                </a:lnTo>
                <a:lnTo>
                  <a:pt x="2844" y="3949"/>
                </a:lnTo>
                <a:lnTo>
                  <a:pt x="2691" y="3949"/>
                </a:lnTo>
                <a:lnTo>
                  <a:pt x="2680" y="3898"/>
                </a:lnTo>
                <a:lnTo>
                  <a:pt x="2662" y="3849"/>
                </a:lnTo>
                <a:lnTo>
                  <a:pt x="2639" y="3805"/>
                </a:lnTo>
                <a:lnTo>
                  <a:pt x="2611" y="3763"/>
                </a:lnTo>
                <a:lnTo>
                  <a:pt x="2577" y="3725"/>
                </a:lnTo>
                <a:lnTo>
                  <a:pt x="2539" y="3691"/>
                </a:lnTo>
                <a:lnTo>
                  <a:pt x="2496" y="3663"/>
                </a:lnTo>
                <a:lnTo>
                  <a:pt x="2452" y="3641"/>
                </a:lnTo>
                <a:lnTo>
                  <a:pt x="2403" y="3624"/>
                </a:lnTo>
                <a:lnTo>
                  <a:pt x="2352" y="3613"/>
                </a:lnTo>
                <a:lnTo>
                  <a:pt x="2298" y="3610"/>
                </a:lnTo>
                <a:lnTo>
                  <a:pt x="2245" y="3613"/>
                </a:lnTo>
                <a:lnTo>
                  <a:pt x="2194" y="3624"/>
                </a:lnTo>
                <a:lnTo>
                  <a:pt x="2145" y="3641"/>
                </a:lnTo>
                <a:lnTo>
                  <a:pt x="2099" y="3663"/>
                </a:lnTo>
                <a:lnTo>
                  <a:pt x="2057" y="3691"/>
                </a:lnTo>
                <a:lnTo>
                  <a:pt x="2020" y="3725"/>
                </a:lnTo>
                <a:lnTo>
                  <a:pt x="1986" y="3763"/>
                </a:lnTo>
                <a:lnTo>
                  <a:pt x="1958" y="3805"/>
                </a:lnTo>
                <a:lnTo>
                  <a:pt x="1935" y="3849"/>
                </a:lnTo>
                <a:lnTo>
                  <a:pt x="1917" y="3898"/>
                </a:lnTo>
                <a:lnTo>
                  <a:pt x="1906" y="3949"/>
                </a:lnTo>
                <a:lnTo>
                  <a:pt x="1122" y="3949"/>
                </a:lnTo>
                <a:lnTo>
                  <a:pt x="1111" y="3898"/>
                </a:lnTo>
                <a:lnTo>
                  <a:pt x="1094" y="3849"/>
                </a:lnTo>
                <a:lnTo>
                  <a:pt x="1071" y="3805"/>
                </a:lnTo>
                <a:lnTo>
                  <a:pt x="1042" y="3763"/>
                </a:lnTo>
                <a:lnTo>
                  <a:pt x="1008" y="3725"/>
                </a:lnTo>
                <a:lnTo>
                  <a:pt x="971" y="3691"/>
                </a:lnTo>
                <a:lnTo>
                  <a:pt x="929" y="3663"/>
                </a:lnTo>
                <a:lnTo>
                  <a:pt x="883" y="3641"/>
                </a:lnTo>
                <a:lnTo>
                  <a:pt x="834" y="3624"/>
                </a:lnTo>
                <a:lnTo>
                  <a:pt x="783" y="3613"/>
                </a:lnTo>
                <a:lnTo>
                  <a:pt x="730" y="3610"/>
                </a:lnTo>
                <a:lnTo>
                  <a:pt x="676" y="3613"/>
                </a:lnTo>
                <a:lnTo>
                  <a:pt x="625" y="3624"/>
                </a:lnTo>
                <a:lnTo>
                  <a:pt x="576" y="3641"/>
                </a:lnTo>
                <a:lnTo>
                  <a:pt x="532" y="3663"/>
                </a:lnTo>
                <a:lnTo>
                  <a:pt x="490" y="3691"/>
                </a:lnTo>
                <a:lnTo>
                  <a:pt x="451" y="3725"/>
                </a:lnTo>
                <a:lnTo>
                  <a:pt x="419" y="3763"/>
                </a:lnTo>
                <a:lnTo>
                  <a:pt x="389" y="3805"/>
                </a:lnTo>
                <a:lnTo>
                  <a:pt x="366" y="3849"/>
                </a:lnTo>
                <a:lnTo>
                  <a:pt x="350" y="3898"/>
                </a:lnTo>
                <a:lnTo>
                  <a:pt x="338" y="3949"/>
                </a:lnTo>
                <a:lnTo>
                  <a:pt x="144" y="3949"/>
                </a:lnTo>
                <a:lnTo>
                  <a:pt x="111" y="3945"/>
                </a:lnTo>
                <a:lnTo>
                  <a:pt x="81" y="3935"/>
                </a:lnTo>
                <a:lnTo>
                  <a:pt x="54" y="3917"/>
                </a:lnTo>
                <a:lnTo>
                  <a:pt x="32" y="3895"/>
                </a:lnTo>
                <a:lnTo>
                  <a:pt x="15" y="3868"/>
                </a:lnTo>
                <a:lnTo>
                  <a:pt x="4" y="3837"/>
                </a:lnTo>
                <a:lnTo>
                  <a:pt x="0" y="3805"/>
                </a:lnTo>
                <a:lnTo>
                  <a:pt x="0" y="3484"/>
                </a:lnTo>
                <a:close/>
                <a:moveTo>
                  <a:pt x="2136" y="2710"/>
                </a:moveTo>
                <a:lnTo>
                  <a:pt x="2124" y="2714"/>
                </a:lnTo>
                <a:lnTo>
                  <a:pt x="2115" y="2722"/>
                </a:lnTo>
                <a:lnTo>
                  <a:pt x="2113" y="2733"/>
                </a:lnTo>
                <a:lnTo>
                  <a:pt x="2113" y="3157"/>
                </a:lnTo>
                <a:lnTo>
                  <a:pt x="2115" y="3169"/>
                </a:lnTo>
                <a:lnTo>
                  <a:pt x="2124" y="3178"/>
                </a:lnTo>
                <a:lnTo>
                  <a:pt x="2136" y="3180"/>
                </a:lnTo>
                <a:lnTo>
                  <a:pt x="2685" y="3180"/>
                </a:lnTo>
                <a:lnTo>
                  <a:pt x="2696" y="3178"/>
                </a:lnTo>
                <a:lnTo>
                  <a:pt x="2704" y="3171"/>
                </a:lnTo>
                <a:lnTo>
                  <a:pt x="2707" y="3161"/>
                </a:lnTo>
                <a:lnTo>
                  <a:pt x="2707" y="3151"/>
                </a:lnTo>
                <a:lnTo>
                  <a:pt x="2700" y="3142"/>
                </a:lnTo>
                <a:lnTo>
                  <a:pt x="2256" y="2717"/>
                </a:lnTo>
                <a:lnTo>
                  <a:pt x="2252" y="2714"/>
                </a:lnTo>
                <a:lnTo>
                  <a:pt x="2245" y="2711"/>
                </a:lnTo>
                <a:lnTo>
                  <a:pt x="2240" y="2710"/>
                </a:lnTo>
                <a:lnTo>
                  <a:pt x="2136" y="2710"/>
                </a:lnTo>
                <a:close/>
                <a:moveTo>
                  <a:pt x="144" y="2292"/>
                </a:moveTo>
                <a:lnTo>
                  <a:pt x="1798" y="2292"/>
                </a:lnTo>
                <a:lnTo>
                  <a:pt x="1831" y="2295"/>
                </a:lnTo>
                <a:lnTo>
                  <a:pt x="1862" y="2306"/>
                </a:lnTo>
                <a:lnTo>
                  <a:pt x="1889" y="2323"/>
                </a:lnTo>
                <a:lnTo>
                  <a:pt x="1912" y="2346"/>
                </a:lnTo>
                <a:lnTo>
                  <a:pt x="1928" y="2372"/>
                </a:lnTo>
                <a:lnTo>
                  <a:pt x="1939" y="2403"/>
                </a:lnTo>
                <a:lnTo>
                  <a:pt x="1943" y="2437"/>
                </a:lnTo>
                <a:lnTo>
                  <a:pt x="1943" y="2544"/>
                </a:lnTo>
                <a:lnTo>
                  <a:pt x="2229" y="2544"/>
                </a:lnTo>
                <a:lnTo>
                  <a:pt x="2260" y="2546"/>
                </a:lnTo>
                <a:lnTo>
                  <a:pt x="2288" y="2553"/>
                </a:lnTo>
                <a:lnTo>
                  <a:pt x="2315" y="2564"/>
                </a:lnTo>
                <a:lnTo>
                  <a:pt x="2341" y="2580"/>
                </a:lnTo>
                <a:lnTo>
                  <a:pt x="2364" y="2599"/>
                </a:lnTo>
                <a:lnTo>
                  <a:pt x="2932" y="3161"/>
                </a:lnTo>
                <a:lnTo>
                  <a:pt x="2952" y="3184"/>
                </a:lnTo>
                <a:lnTo>
                  <a:pt x="2969" y="3210"/>
                </a:lnTo>
                <a:lnTo>
                  <a:pt x="2979" y="3238"/>
                </a:lnTo>
                <a:lnTo>
                  <a:pt x="2986" y="3268"/>
                </a:lnTo>
                <a:lnTo>
                  <a:pt x="2989" y="3299"/>
                </a:lnTo>
                <a:lnTo>
                  <a:pt x="2989" y="3405"/>
                </a:lnTo>
                <a:lnTo>
                  <a:pt x="0" y="3405"/>
                </a:lnTo>
                <a:lnTo>
                  <a:pt x="0" y="2437"/>
                </a:lnTo>
                <a:lnTo>
                  <a:pt x="4" y="2403"/>
                </a:lnTo>
                <a:lnTo>
                  <a:pt x="15" y="2372"/>
                </a:lnTo>
                <a:lnTo>
                  <a:pt x="31" y="2346"/>
                </a:lnTo>
                <a:lnTo>
                  <a:pt x="54" y="2323"/>
                </a:lnTo>
                <a:lnTo>
                  <a:pt x="81" y="2306"/>
                </a:lnTo>
                <a:lnTo>
                  <a:pt x="111" y="2295"/>
                </a:lnTo>
                <a:lnTo>
                  <a:pt x="144" y="2292"/>
                </a:lnTo>
                <a:close/>
                <a:moveTo>
                  <a:pt x="2611" y="1725"/>
                </a:moveTo>
                <a:lnTo>
                  <a:pt x="2583" y="1729"/>
                </a:lnTo>
                <a:lnTo>
                  <a:pt x="2557" y="1737"/>
                </a:lnTo>
                <a:lnTo>
                  <a:pt x="2535" y="1752"/>
                </a:lnTo>
                <a:lnTo>
                  <a:pt x="2516" y="1770"/>
                </a:lnTo>
                <a:lnTo>
                  <a:pt x="2502" y="1792"/>
                </a:lnTo>
                <a:lnTo>
                  <a:pt x="2493" y="1818"/>
                </a:lnTo>
                <a:lnTo>
                  <a:pt x="2489" y="1846"/>
                </a:lnTo>
                <a:lnTo>
                  <a:pt x="2493" y="1873"/>
                </a:lnTo>
                <a:lnTo>
                  <a:pt x="2502" y="1899"/>
                </a:lnTo>
                <a:lnTo>
                  <a:pt x="2516" y="1922"/>
                </a:lnTo>
                <a:lnTo>
                  <a:pt x="2535" y="1941"/>
                </a:lnTo>
                <a:lnTo>
                  <a:pt x="2558" y="1954"/>
                </a:lnTo>
                <a:lnTo>
                  <a:pt x="2583" y="1964"/>
                </a:lnTo>
                <a:lnTo>
                  <a:pt x="2611" y="1966"/>
                </a:lnTo>
                <a:lnTo>
                  <a:pt x="2638" y="1964"/>
                </a:lnTo>
                <a:lnTo>
                  <a:pt x="2664" y="1954"/>
                </a:lnTo>
                <a:lnTo>
                  <a:pt x="2687" y="1941"/>
                </a:lnTo>
                <a:lnTo>
                  <a:pt x="2705" y="1922"/>
                </a:lnTo>
                <a:lnTo>
                  <a:pt x="2719" y="1899"/>
                </a:lnTo>
                <a:lnTo>
                  <a:pt x="2728" y="1873"/>
                </a:lnTo>
                <a:lnTo>
                  <a:pt x="2732" y="1846"/>
                </a:lnTo>
                <a:lnTo>
                  <a:pt x="2728" y="1818"/>
                </a:lnTo>
                <a:lnTo>
                  <a:pt x="2719" y="1792"/>
                </a:lnTo>
                <a:lnTo>
                  <a:pt x="2705" y="1770"/>
                </a:lnTo>
                <a:lnTo>
                  <a:pt x="2687" y="1752"/>
                </a:lnTo>
                <a:lnTo>
                  <a:pt x="2664" y="1737"/>
                </a:lnTo>
                <a:lnTo>
                  <a:pt x="2638" y="1729"/>
                </a:lnTo>
                <a:lnTo>
                  <a:pt x="2611" y="1725"/>
                </a:lnTo>
                <a:close/>
                <a:moveTo>
                  <a:pt x="2900" y="496"/>
                </a:moveTo>
                <a:lnTo>
                  <a:pt x="2920" y="497"/>
                </a:lnTo>
                <a:lnTo>
                  <a:pt x="2923" y="499"/>
                </a:lnTo>
                <a:lnTo>
                  <a:pt x="2946" y="507"/>
                </a:lnTo>
                <a:lnTo>
                  <a:pt x="2963" y="522"/>
                </a:lnTo>
                <a:lnTo>
                  <a:pt x="2977" y="542"/>
                </a:lnTo>
                <a:lnTo>
                  <a:pt x="2984" y="563"/>
                </a:lnTo>
                <a:lnTo>
                  <a:pt x="2984" y="588"/>
                </a:lnTo>
                <a:lnTo>
                  <a:pt x="2804" y="1697"/>
                </a:lnTo>
                <a:lnTo>
                  <a:pt x="2827" y="1734"/>
                </a:lnTo>
                <a:lnTo>
                  <a:pt x="2843" y="1773"/>
                </a:lnTo>
                <a:lnTo>
                  <a:pt x="2853" y="1816"/>
                </a:lnTo>
                <a:lnTo>
                  <a:pt x="3452" y="2295"/>
                </a:lnTo>
                <a:lnTo>
                  <a:pt x="3465" y="2308"/>
                </a:lnTo>
                <a:lnTo>
                  <a:pt x="3476" y="2326"/>
                </a:lnTo>
                <a:lnTo>
                  <a:pt x="3482" y="2345"/>
                </a:lnTo>
                <a:lnTo>
                  <a:pt x="3482" y="2365"/>
                </a:lnTo>
                <a:lnTo>
                  <a:pt x="3479" y="2384"/>
                </a:lnTo>
                <a:lnTo>
                  <a:pt x="3470" y="2403"/>
                </a:lnTo>
                <a:lnTo>
                  <a:pt x="3468" y="2404"/>
                </a:lnTo>
                <a:lnTo>
                  <a:pt x="3455" y="2421"/>
                </a:lnTo>
                <a:lnTo>
                  <a:pt x="3438" y="2431"/>
                </a:lnTo>
                <a:lnTo>
                  <a:pt x="3421" y="2440"/>
                </a:lnTo>
                <a:lnTo>
                  <a:pt x="3401" y="2442"/>
                </a:lnTo>
                <a:lnTo>
                  <a:pt x="3382" y="2440"/>
                </a:lnTo>
                <a:lnTo>
                  <a:pt x="3362" y="2433"/>
                </a:lnTo>
                <a:lnTo>
                  <a:pt x="2682" y="2079"/>
                </a:lnTo>
                <a:lnTo>
                  <a:pt x="2647" y="2088"/>
                </a:lnTo>
                <a:lnTo>
                  <a:pt x="2611" y="2091"/>
                </a:lnTo>
                <a:lnTo>
                  <a:pt x="2566" y="2087"/>
                </a:lnTo>
                <a:lnTo>
                  <a:pt x="2526" y="2076"/>
                </a:lnTo>
                <a:lnTo>
                  <a:pt x="2487" y="2057"/>
                </a:lnTo>
                <a:lnTo>
                  <a:pt x="2453" y="2034"/>
                </a:lnTo>
                <a:lnTo>
                  <a:pt x="2423" y="2004"/>
                </a:lnTo>
                <a:lnTo>
                  <a:pt x="2399" y="1969"/>
                </a:lnTo>
                <a:lnTo>
                  <a:pt x="2381" y="1931"/>
                </a:lnTo>
                <a:lnTo>
                  <a:pt x="2369" y="1889"/>
                </a:lnTo>
                <a:lnTo>
                  <a:pt x="2365" y="1846"/>
                </a:lnTo>
                <a:lnTo>
                  <a:pt x="2369" y="1806"/>
                </a:lnTo>
                <a:lnTo>
                  <a:pt x="2379" y="1768"/>
                </a:lnTo>
                <a:lnTo>
                  <a:pt x="2394" y="1733"/>
                </a:lnTo>
                <a:lnTo>
                  <a:pt x="2414" y="1700"/>
                </a:lnTo>
                <a:lnTo>
                  <a:pt x="2439" y="1672"/>
                </a:lnTo>
                <a:lnTo>
                  <a:pt x="2469" y="1647"/>
                </a:lnTo>
                <a:lnTo>
                  <a:pt x="2502" y="1627"/>
                </a:lnTo>
                <a:lnTo>
                  <a:pt x="2827" y="553"/>
                </a:lnTo>
                <a:lnTo>
                  <a:pt x="2835" y="534"/>
                </a:lnTo>
                <a:lnTo>
                  <a:pt x="2847" y="519"/>
                </a:lnTo>
                <a:lnTo>
                  <a:pt x="2863" y="507"/>
                </a:lnTo>
                <a:lnTo>
                  <a:pt x="2881" y="499"/>
                </a:lnTo>
                <a:lnTo>
                  <a:pt x="2900" y="496"/>
                </a:lnTo>
                <a:close/>
                <a:moveTo>
                  <a:pt x="2611" y="0"/>
                </a:moveTo>
                <a:lnTo>
                  <a:pt x="2736" y="4"/>
                </a:lnTo>
                <a:lnTo>
                  <a:pt x="2861" y="16"/>
                </a:lnTo>
                <a:lnTo>
                  <a:pt x="2982" y="36"/>
                </a:lnTo>
                <a:lnTo>
                  <a:pt x="3101" y="66"/>
                </a:lnTo>
                <a:lnTo>
                  <a:pt x="3216" y="101"/>
                </a:lnTo>
                <a:lnTo>
                  <a:pt x="3328" y="144"/>
                </a:lnTo>
                <a:lnTo>
                  <a:pt x="3436" y="194"/>
                </a:lnTo>
                <a:lnTo>
                  <a:pt x="3541" y="251"/>
                </a:lnTo>
                <a:lnTo>
                  <a:pt x="3641" y="315"/>
                </a:lnTo>
                <a:lnTo>
                  <a:pt x="3737" y="385"/>
                </a:lnTo>
                <a:lnTo>
                  <a:pt x="3829" y="459"/>
                </a:lnTo>
                <a:lnTo>
                  <a:pt x="3914" y="540"/>
                </a:lnTo>
                <a:lnTo>
                  <a:pt x="3995" y="627"/>
                </a:lnTo>
                <a:lnTo>
                  <a:pt x="4070" y="719"/>
                </a:lnTo>
                <a:lnTo>
                  <a:pt x="4139" y="815"/>
                </a:lnTo>
                <a:lnTo>
                  <a:pt x="4203" y="915"/>
                </a:lnTo>
                <a:lnTo>
                  <a:pt x="4259" y="1019"/>
                </a:lnTo>
                <a:lnTo>
                  <a:pt x="4309" y="1128"/>
                </a:lnTo>
                <a:lnTo>
                  <a:pt x="4352" y="1241"/>
                </a:lnTo>
                <a:lnTo>
                  <a:pt x="4389" y="1356"/>
                </a:lnTo>
                <a:lnTo>
                  <a:pt x="4417" y="1474"/>
                </a:lnTo>
                <a:lnTo>
                  <a:pt x="4439" y="1596"/>
                </a:lnTo>
                <a:lnTo>
                  <a:pt x="4451" y="1719"/>
                </a:lnTo>
                <a:lnTo>
                  <a:pt x="4455" y="1846"/>
                </a:lnTo>
                <a:lnTo>
                  <a:pt x="4451" y="1968"/>
                </a:lnTo>
                <a:lnTo>
                  <a:pt x="4439" y="2088"/>
                </a:lnTo>
                <a:lnTo>
                  <a:pt x="4420" y="2206"/>
                </a:lnTo>
                <a:lnTo>
                  <a:pt x="4393" y="2321"/>
                </a:lnTo>
                <a:lnTo>
                  <a:pt x="4359" y="2433"/>
                </a:lnTo>
                <a:lnTo>
                  <a:pt x="4319" y="2542"/>
                </a:lnTo>
                <a:lnTo>
                  <a:pt x="4271" y="2648"/>
                </a:lnTo>
                <a:lnTo>
                  <a:pt x="4219" y="2750"/>
                </a:lnTo>
                <a:lnTo>
                  <a:pt x="4158" y="2849"/>
                </a:lnTo>
                <a:lnTo>
                  <a:pt x="4093" y="2942"/>
                </a:lnTo>
                <a:lnTo>
                  <a:pt x="4022" y="3033"/>
                </a:lnTo>
                <a:lnTo>
                  <a:pt x="3946" y="3118"/>
                </a:lnTo>
                <a:lnTo>
                  <a:pt x="3865" y="3198"/>
                </a:lnTo>
                <a:lnTo>
                  <a:pt x="3779" y="3274"/>
                </a:lnTo>
                <a:lnTo>
                  <a:pt x="3688" y="3344"/>
                </a:lnTo>
                <a:lnTo>
                  <a:pt x="3594" y="3407"/>
                </a:lnTo>
                <a:lnTo>
                  <a:pt x="3494" y="3467"/>
                </a:lnTo>
                <a:lnTo>
                  <a:pt x="3391" y="3518"/>
                </a:lnTo>
                <a:lnTo>
                  <a:pt x="3285" y="3564"/>
                </a:lnTo>
                <a:lnTo>
                  <a:pt x="3175" y="3603"/>
                </a:lnTo>
                <a:lnTo>
                  <a:pt x="3175" y="3341"/>
                </a:lnTo>
                <a:lnTo>
                  <a:pt x="3274" y="3299"/>
                </a:lnTo>
                <a:lnTo>
                  <a:pt x="3370" y="3252"/>
                </a:lnTo>
                <a:lnTo>
                  <a:pt x="3461" y="3198"/>
                </a:lnTo>
                <a:lnTo>
                  <a:pt x="3548" y="3138"/>
                </a:lnTo>
                <a:lnTo>
                  <a:pt x="3632" y="3074"/>
                </a:lnTo>
                <a:lnTo>
                  <a:pt x="3710" y="3003"/>
                </a:lnTo>
                <a:lnTo>
                  <a:pt x="3784" y="2928"/>
                </a:lnTo>
                <a:lnTo>
                  <a:pt x="3853" y="2848"/>
                </a:lnTo>
                <a:lnTo>
                  <a:pt x="3918" y="2764"/>
                </a:lnTo>
                <a:lnTo>
                  <a:pt x="3976" y="2675"/>
                </a:lnTo>
                <a:lnTo>
                  <a:pt x="4027" y="2581"/>
                </a:lnTo>
                <a:lnTo>
                  <a:pt x="4073" y="2486"/>
                </a:lnTo>
                <a:lnTo>
                  <a:pt x="4113" y="2387"/>
                </a:lnTo>
                <a:lnTo>
                  <a:pt x="4146" y="2283"/>
                </a:lnTo>
                <a:lnTo>
                  <a:pt x="4173" y="2177"/>
                </a:lnTo>
                <a:lnTo>
                  <a:pt x="4192" y="2069"/>
                </a:lnTo>
                <a:lnTo>
                  <a:pt x="4203" y="1958"/>
                </a:lnTo>
                <a:lnTo>
                  <a:pt x="4207" y="1846"/>
                </a:lnTo>
                <a:lnTo>
                  <a:pt x="4203" y="1731"/>
                </a:lnTo>
                <a:lnTo>
                  <a:pt x="4192" y="1620"/>
                </a:lnTo>
                <a:lnTo>
                  <a:pt x="4172" y="1511"/>
                </a:lnTo>
                <a:lnTo>
                  <a:pt x="4145" y="1404"/>
                </a:lnTo>
                <a:lnTo>
                  <a:pt x="4111" y="1300"/>
                </a:lnTo>
                <a:lnTo>
                  <a:pt x="4070" y="1200"/>
                </a:lnTo>
                <a:lnTo>
                  <a:pt x="4023" y="1103"/>
                </a:lnTo>
                <a:lnTo>
                  <a:pt x="3970" y="1009"/>
                </a:lnTo>
                <a:lnTo>
                  <a:pt x="3911" y="920"/>
                </a:lnTo>
                <a:lnTo>
                  <a:pt x="3846" y="835"/>
                </a:lnTo>
                <a:lnTo>
                  <a:pt x="3776" y="754"/>
                </a:lnTo>
                <a:lnTo>
                  <a:pt x="3700" y="680"/>
                </a:lnTo>
                <a:lnTo>
                  <a:pt x="3621" y="609"/>
                </a:lnTo>
                <a:lnTo>
                  <a:pt x="3536" y="543"/>
                </a:lnTo>
                <a:lnTo>
                  <a:pt x="3447" y="485"/>
                </a:lnTo>
                <a:lnTo>
                  <a:pt x="3353" y="431"/>
                </a:lnTo>
                <a:lnTo>
                  <a:pt x="3256" y="384"/>
                </a:lnTo>
                <a:lnTo>
                  <a:pt x="3156" y="343"/>
                </a:lnTo>
                <a:lnTo>
                  <a:pt x="3052" y="309"/>
                </a:lnTo>
                <a:lnTo>
                  <a:pt x="2946" y="282"/>
                </a:lnTo>
                <a:lnTo>
                  <a:pt x="2836" y="263"/>
                </a:lnTo>
                <a:lnTo>
                  <a:pt x="2724" y="251"/>
                </a:lnTo>
                <a:lnTo>
                  <a:pt x="2611" y="247"/>
                </a:lnTo>
                <a:lnTo>
                  <a:pt x="2498" y="251"/>
                </a:lnTo>
                <a:lnTo>
                  <a:pt x="2385" y="263"/>
                </a:lnTo>
                <a:lnTo>
                  <a:pt x="2276" y="282"/>
                </a:lnTo>
                <a:lnTo>
                  <a:pt x="2169" y="309"/>
                </a:lnTo>
                <a:lnTo>
                  <a:pt x="2066" y="343"/>
                </a:lnTo>
                <a:lnTo>
                  <a:pt x="1966" y="384"/>
                </a:lnTo>
                <a:lnTo>
                  <a:pt x="1868" y="431"/>
                </a:lnTo>
                <a:lnTo>
                  <a:pt x="1775" y="485"/>
                </a:lnTo>
                <a:lnTo>
                  <a:pt x="1686" y="543"/>
                </a:lnTo>
                <a:lnTo>
                  <a:pt x="1601" y="609"/>
                </a:lnTo>
                <a:lnTo>
                  <a:pt x="1521" y="680"/>
                </a:lnTo>
                <a:lnTo>
                  <a:pt x="1446" y="754"/>
                </a:lnTo>
                <a:lnTo>
                  <a:pt x="1376" y="835"/>
                </a:lnTo>
                <a:lnTo>
                  <a:pt x="1311" y="920"/>
                </a:lnTo>
                <a:lnTo>
                  <a:pt x="1251" y="1009"/>
                </a:lnTo>
                <a:lnTo>
                  <a:pt x="1197" y="1103"/>
                </a:lnTo>
                <a:lnTo>
                  <a:pt x="1150" y="1200"/>
                </a:lnTo>
                <a:lnTo>
                  <a:pt x="1110" y="1300"/>
                </a:lnTo>
                <a:lnTo>
                  <a:pt x="1076" y="1404"/>
                </a:lnTo>
                <a:lnTo>
                  <a:pt x="1050" y="1511"/>
                </a:lnTo>
                <a:lnTo>
                  <a:pt x="1030" y="1620"/>
                </a:lnTo>
                <a:lnTo>
                  <a:pt x="1018" y="1731"/>
                </a:lnTo>
                <a:lnTo>
                  <a:pt x="1014" y="1846"/>
                </a:lnTo>
                <a:lnTo>
                  <a:pt x="1017" y="1934"/>
                </a:lnTo>
                <a:lnTo>
                  <a:pt x="1025" y="2021"/>
                </a:lnTo>
                <a:lnTo>
                  <a:pt x="1035" y="2106"/>
                </a:lnTo>
                <a:lnTo>
                  <a:pt x="786" y="2106"/>
                </a:lnTo>
                <a:lnTo>
                  <a:pt x="775" y="2021"/>
                </a:lnTo>
                <a:lnTo>
                  <a:pt x="768" y="1934"/>
                </a:lnTo>
                <a:lnTo>
                  <a:pt x="767" y="1846"/>
                </a:lnTo>
                <a:lnTo>
                  <a:pt x="771" y="1719"/>
                </a:lnTo>
                <a:lnTo>
                  <a:pt x="783" y="1596"/>
                </a:lnTo>
                <a:lnTo>
                  <a:pt x="805" y="1474"/>
                </a:lnTo>
                <a:lnTo>
                  <a:pt x="833" y="1356"/>
                </a:lnTo>
                <a:lnTo>
                  <a:pt x="868" y="1241"/>
                </a:lnTo>
                <a:lnTo>
                  <a:pt x="911" y="1128"/>
                </a:lnTo>
                <a:lnTo>
                  <a:pt x="961" y="1019"/>
                </a:lnTo>
                <a:lnTo>
                  <a:pt x="1019" y="915"/>
                </a:lnTo>
                <a:lnTo>
                  <a:pt x="1081" y="815"/>
                </a:lnTo>
                <a:lnTo>
                  <a:pt x="1152" y="719"/>
                </a:lnTo>
                <a:lnTo>
                  <a:pt x="1226" y="627"/>
                </a:lnTo>
                <a:lnTo>
                  <a:pt x="1307" y="540"/>
                </a:lnTo>
                <a:lnTo>
                  <a:pt x="1393" y="459"/>
                </a:lnTo>
                <a:lnTo>
                  <a:pt x="1485" y="385"/>
                </a:lnTo>
                <a:lnTo>
                  <a:pt x="1581" y="315"/>
                </a:lnTo>
                <a:lnTo>
                  <a:pt x="1681" y="251"/>
                </a:lnTo>
                <a:lnTo>
                  <a:pt x="1785" y="194"/>
                </a:lnTo>
                <a:lnTo>
                  <a:pt x="1894" y="144"/>
                </a:lnTo>
                <a:lnTo>
                  <a:pt x="2006" y="101"/>
                </a:lnTo>
                <a:lnTo>
                  <a:pt x="2121" y="66"/>
                </a:lnTo>
                <a:lnTo>
                  <a:pt x="2240" y="36"/>
                </a:lnTo>
                <a:lnTo>
                  <a:pt x="2361" y="16"/>
                </a:lnTo>
                <a:lnTo>
                  <a:pt x="2484" y="4"/>
                </a:lnTo>
                <a:lnTo>
                  <a:pt x="261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37" name="Group 286"/>
          <p:cNvGrpSpPr>
            <a:grpSpLocks noChangeAspect="1"/>
          </p:cNvGrpSpPr>
          <p:nvPr/>
        </p:nvGrpSpPr>
        <p:grpSpPr bwMode="auto">
          <a:xfrm>
            <a:off x="5779711" y="2863413"/>
            <a:ext cx="194153" cy="194280"/>
            <a:chOff x="5157" y="2381"/>
            <a:chExt cx="1526" cy="1527"/>
          </a:xfrm>
          <a:solidFill>
            <a:schemeClr val="tx1">
              <a:lumMod val="65000"/>
              <a:lumOff val="35000"/>
            </a:schemeClr>
          </a:solidFill>
        </p:grpSpPr>
        <p:sp>
          <p:nvSpPr>
            <p:cNvPr id="340" name="Freeform 288"/>
            <p:cNvSpPr>
              <a:spLocks/>
            </p:cNvSpPr>
            <p:nvPr/>
          </p:nvSpPr>
          <p:spPr bwMode="auto">
            <a:xfrm>
              <a:off x="5157" y="3585"/>
              <a:ext cx="992" cy="323"/>
            </a:xfrm>
            <a:custGeom>
              <a:avLst/>
              <a:gdLst>
                <a:gd name="T0" fmla="*/ 344 w 2977"/>
                <a:gd name="T1" fmla="*/ 0 h 970"/>
                <a:gd name="T2" fmla="*/ 2632 w 2977"/>
                <a:gd name="T3" fmla="*/ 0 h 970"/>
                <a:gd name="T4" fmla="*/ 2684 w 2977"/>
                <a:gd name="T5" fmla="*/ 4 h 970"/>
                <a:gd name="T6" fmla="*/ 2732 w 2977"/>
                <a:gd name="T7" fmla="*/ 15 h 970"/>
                <a:gd name="T8" fmla="*/ 2778 w 2977"/>
                <a:gd name="T9" fmla="*/ 32 h 970"/>
                <a:gd name="T10" fmla="*/ 2820 w 2977"/>
                <a:gd name="T11" fmla="*/ 55 h 970"/>
                <a:gd name="T12" fmla="*/ 2859 w 2977"/>
                <a:gd name="T13" fmla="*/ 85 h 970"/>
                <a:gd name="T14" fmla="*/ 2892 w 2977"/>
                <a:gd name="T15" fmla="*/ 118 h 970"/>
                <a:gd name="T16" fmla="*/ 2921 w 2977"/>
                <a:gd name="T17" fmla="*/ 157 h 970"/>
                <a:gd name="T18" fmla="*/ 2945 w 2977"/>
                <a:gd name="T19" fmla="*/ 199 h 970"/>
                <a:gd name="T20" fmla="*/ 2962 w 2977"/>
                <a:gd name="T21" fmla="*/ 244 h 970"/>
                <a:gd name="T22" fmla="*/ 2973 w 2977"/>
                <a:gd name="T23" fmla="*/ 293 h 970"/>
                <a:gd name="T24" fmla="*/ 2977 w 2977"/>
                <a:gd name="T25" fmla="*/ 345 h 970"/>
                <a:gd name="T26" fmla="*/ 2977 w 2977"/>
                <a:gd name="T27" fmla="*/ 970 h 970"/>
                <a:gd name="T28" fmla="*/ 0 w 2977"/>
                <a:gd name="T29" fmla="*/ 970 h 970"/>
                <a:gd name="T30" fmla="*/ 0 w 2977"/>
                <a:gd name="T31" fmla="*/ 345 h 970"/>
                <a:gd name="T32" fmla="*/ 4 w 2977"/>
                <a:gd name="T33" fmla="*/ 293 h 970"/>
                <a:gd name="T34" fmla="*/ 14 w 2977"/>
                <a:gd name="T35" fmla="*/ 244 h 970"/>
                <a:gd name="T36" fmla="*/ 32 w 2977"/>
                <a:gd name="T37" fmla="*/ 199 h 970"/>
                <a:gd name="T38" fmla="*/ 56 w 2977"/>
                <a:gd name="T39" fmla="*/ 157 h 970"/>
                <a:gd name="T40" fmla="*/ 85 w 2977"/>
                <a:gd name="T41" fmla="*/ 118 h 970"/>
                <a:gd name="T42" fmla="*/ 118 w 2977"/>
                <a:gd name="T43" fmla="*/ 85 h 970"/>
                <a:gd name="T44" fmla="*/ 157 w 2977"/>
                <a:gd name="T45" fmla="*/ 55 h 970"/>
                <a:gd name="T46" fmla="*/ 199 w 2977"/>
                <a:gd name="T47" fmla="*/ 32 h 970"/>
                <a:gd name="T48" fmla="*/ 244 w 2977"/>
                <a:gd name="T49" fmla="*/ 15 h 970"/>
                <a:gd name="T50" fmla="*/ 293 w 2977"/>
                <a:gd name="T51" fmla="*/ 4 h 970"/>
                <a:gd name="T52" fmla="*/ 344 w 2977"/>
                <a:gd name="T53"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77" h="970">
                  <a:moveTo>
                    <a:pt x="344" y="0"/>
                  </a:moveTo>
                  <a:lnTo>
                    <a:pt x="2632" y="0"/>
                  </a:lnTo>
                  <a:lnTo>
                    <a:pt x="2684" y="4"/>
                  </a:lnTo>
                  <a:lnTo>
                    <a:pt x="2732" y="15"/>
                  </a:lnTo>
                  <a:lnTo>
                    <a:pt x="2778" y="32"/>
                  </a:lnTo>
                  <a:lnTo>
                    <a:pt x="2820" y="55"/>
                  </a:lnTo>
                  <a:lnTo>
                    <a:pt x="2859" y="85"/>
                  </a:lnTo>
                  <a:lnTo>
                    <a:pt x="2892" y="118"/>
                  </a:lnTo>
                  <a:lnTo>
                    <a:pt x="2921" y="157"/>
                  </a:lnTo>
                  <a:lnTo>
                    <a:pt x="2945" y="199"/>
                  </a:lnTo>
                  <a:lnTo>
                    <a:pt x="2962" y="244"/>
                  </a:lnTo>
                  <a:lnTo>
                    <a:pt x="2973" y="293"/>
                  </a:lnTo>
                  <a:lnTo>
                    <a:pt x="2977" y="345"/>
                  </a:lnTo>
                  <a:lnTo>
                    <a:pt x="2977" y="970"/>
                  </a:lnTo>
                  <a:lnTo>
                    <a:pt x="0" y="970"/>
                  </a:lnTo>
                  <a:lnTo>
                    <a:pt x="0" y="345"/>
                  </a:lnTo>
                  <a:lnTo>
                    <a:pt x="4" y="293"/>
                  </a:lnTo>
                  <a:lnTo>
                    <a:pt x="14" y="244"/>
                  </a:lnTo>
                  <a:lnTo>
                    <a:pt x="32" y="199"/>
                  </a:lnTo>
                  <a:lnTo>
                    <a:pt x="56" y="157"/>
                  </a:lnTo>
                  <a:lnTo>
                    <a:pt x="85" y="118"/>
                  </a:lnTo>
                  <a:lnTo>
                    <a:pt x="118" y="85"/>
                  </a:lnTo>
                  <a:lnTo>
                    <a:pt x="157" y="55"/>
                  </a:lnTo>
                  <a:lnTo>
                    <a:pt x="199" y="32"/>
                  </a:lnTo>
                  <a:lnTo>
                    <a:pt x="244" y="15"/>
                  </a:lnTo>
                  <a:lnTo>
                    <a:pt x="293" y="4"/>
                  </a:lnTo>
                  <a:lnTo>
                    <a:pt x="3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1" name="Freeform 289"/>
            <p:cNvSpPr>
              <a:spLocks/>
            </p:cNvSpPr>
            <p:nvPr/>
          </p:nvSpPr>
          <p:spPr bwMode="auto">
            <a:xfrm>
              <a:off x="5344" y="2381"/>
              <a:ext cx="1339" cy="1339"/>
            </a:xfrm>
            <a:custGeom>
              <a:avLst/>
              <a:gdLst>
                <a:gd name="T0" fmla="*/ 1513 w 4017"/>
                <a:gd name="T1" fmla="*/ 0 h 4018"/>
                <a:gd name="T2" fmla="*/ 1577 w 4017"/>
                <a:gd name="T3" fmla="*/ 11 h 4018"/>
                <a:gd name="T4" fmla="*/ 1632 w 4017"/>
                <a:gd name="T5" fmla="*/ 48 h 4018"/>
                <a:gd name="T6" fmla="*/ 2524 w 4017"/>
                <a:gd name="T7" fmla="*/ 946 h 4018"/>
                <a:gd name="T8" fmla="*/ 2549 w 4017"/>
                <a:gd name="T9" fmla="*/ 1006 h 4018"/>
                <a:gd name="T10" fmla="*/ 2549 w 4017"/>
                <a:gd name="T11" fmla="*/ 1071 h 4018"/>
                <a:gd name="T12" fmla="*/ 2524 w 4017"/>
                <a:gd name="T13" fmla="*/ 1132 h 4018"/>
                <a:gd name="T14" fmla="*/ 2478 w 4017"/>
                <a:gd name="T15" fmla="*/ 1180 h 4018"/>
                <a:gd name="T16" fmla="*/ 2420 w 4017"/>
                <a:gd name="T17" fmla="*/ 1205 h 4018"/>
                <a:gd name="T18" fmla="*/ 2357 w 4017"/>
                <a:gd name="T19" fmla="*/ 1206 h 4018"/>
                <a:gd name="T20" fmla="*/ 2298 w 4017"/>
                <a:gd name="T21" fmla="*/ 1185 h 4018"/>
                <a:gd name="T22" fmla="*/ 1867 w 4017"/>
                <a:gd name="T23" fmla="*/ 1569 h 4018"/>
                <a:gd name="T24" fmla="*/ 3981 w 4017"/>
                <a:gd name="T25" fmla="*/ 3689 h 4018"/>
                <a:gd name="T26" fmla="*/ 4012 w 4017"/>
                <a:gd name="T27" fmla="*/ 3755 h 4018"/>
                <a:gd name="T28" fmla="*/ 4017 w 4017"/>
                <a:gd name="T29" fmla="*/ 3826 h 4018"/>
                <a:gd name="T30" fmla="*/ 3999 w 4017"/>
                <a:gd name="T31" fmla="*/ 3896 h 4018"/>
                <a:gd name="T32" fmla="*/ 3956 w 4017"/>
                <a:gd name="T33" fmla="*/ 3957 h 4018"/>
                <a:gd name="T34" fmla="*/ 3895 w 4017"/>
                <a:gd name="T35" fmla="*/ 4000 h 4018"/>
                <a:gd name="T36" fmla="*/ 3826 w 4017"/>
                <a:gd name="T37" fmla="*/ 4018 h 4018"/>
                <a:gd name="T38" fmla="*/ 3755 w 4017"/>
                <a:gd name="T39" fmla="*/ 4012 h 4018"/>
                <a:gd name="T40" fmla="*/ 3688 w 4017"/>
                <a:gd name="T41" fmla="*/ 3982 h 4018"/>
                <a:gd name="T42" fmla="*/ 1570 w 4017"/>
                <a:gd name="T43" fmla="*/ 1868 h 4018"/>
                <a:gd name="T44" fmla="*/ 1159 w 4017"/>
                <a:gd name="T45" fmla="*/ 2264 h 4018"/>
                <a:gd name="T46" fmla="*/ 1196 w 4017"/>
                <a:gd name="T47" fmla="*/ 2319 h 4018"/>
                <a:gd name="T48" fmla="*/ 1209 w 4017"/>
                <a:gd name="T49" fmla="*/ 2383 h 4018"/>
                <a:gd name="T50" fmla="*/ 1196 w 4017"/>
                <a:gd name="T51" fmla="*/ 2447 h 4018"/>
                <a:gd name="T52" fmla="*/ 1159 w 4017"/>
                <a:gd name="T53" fmla="*/ 2503 h 4018"/>
                <a:gd name="T54" fmla="*/ 1103 w 4017"/>
                <a:gd name="T55" fmla="*/ 2540 h 4018"/>
                <a:gd name="T56" fmla="*/ 1039 w 4017"/>
                <a:gd name="T57" fmla="*/ 2553 h 4018"/>
                <a:gd name="T58" fmla="*/ 975 w 4017"/>
                <a:gd name="T59" fmla="*/ 2540 h 4018"/>
                <a:gd name="T60" fmla="*/ 920 w 4017"/>
                <a:gd name="T61" fmla="*/ 2503 h 4018"/>
                <a:gd name="T62" fmla="*/ 28 w 4017"/>
                <a:gd name="T63" fmla="*/ 1606 h 4018"/>
                <a:gd name="T64" fmla="*/ 3 w 4017"/>
                <a:gd name="T65" fmla="*/ 1545 h 4018"/>
                <a:gd name="T66" fmla="*/ 3 w 4017"/>
                <a:gd name="T67" fmla="*/ 1481 h 4018"/>
                <a:gd name="T68" fmla="*/ 28 w 4017"/>
                <a:gd name="T69" fmla="*/ 1420 h 4018"/>
                <a:gd name="T70" fmla="*/ 77 w 4017"/>
                <a:gd name="T71" fmla="*/ 1371 h 4018"/>
                <a:gd name="T72" fmla="*/ 138 w 4017"/>
                <a:gd name="T73" fmla="*/ 1346 h 4018"/>
                <a:gd name="T74" fmla="*/ 202 w 4017"/>
                <a:gd name="T75" fmla="*/ 1346 h 4018"/>
                <a:gd name="T76" fmla="*/ 263 w 4017"/>
                <a:gd name="T77" fmla="*/ 1371 h 4018"/>
                <a:gd name="T78" fmla="*/ 282 w 4017"/>
                <a:gd name="T79" fmla="*/ 1385 h 4018"/>
                <a:gd name="T80" fmla="*/ 1393 w 4017"/>
                <a:gd name="T81" fmla="*/ 287 h 4018"/>
                <a:gd name="T82" fmla="*/ 1356 w 4017"/>
                <a:gd name="T83" fmla="*/ 232 h 4018"/>
                <a:gd name="T84" fmla="*/ 1343 w 4017"/>
                <a:gd name="T85" fmla="*/ 168 h 4018"/>
                <a:gd name="T86" fmla="*/ 1356 w 4017"/>
                <a:gd name="T87" fmla="*/ 105 h 4018"/>
                <a:gd name="T88" fmla="*/ 1393 w 4017"/>
                <a:gd name="T89" fmla="*/ 48 h 4018"/>
                <a:gd name="T90" fmla="*/ 1450 w 4017"/>
                <a:gd name="T91" fmla="*/ 11 h 4018"/>
                <a:gd name="T92" fmla="*/ 1513 w 4017"/>
                <a:gd name="T93" fmla="*/ 0 h 4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17" h="4018">
                  <a:moveTo>
                    <a:pt x="1513" y="0"/>
                  </a:moveTo>
                  <a:lnTo>
                    <a:pt x="1513" y="0"/>
                  </a:lnTo>
                  <a:lnTo>
                    <a:pt x="1546" y="2"/>
                  </a:lnTo>
                  <a:lnTo>
                    <a:pt x="1577" y="11"/>
                  </a:lnTo>
                  <a:lnTo>
                    <a:pt x="1606" y="27"/>
                  </a:lnTo>
                  <a:lnTo>
                    <a:pt x="1632" y="48"/>
                  </a:lnTo>
                  <a:lnTo>
                    <a:pt x="2503" y="918"/>
                  </a:lnTo>
                  <a:lnTo>
                    <a:pt x="2524" y="946"/>
                  </a:lnTo>
                  <a:lnTo>
                    <a:pt x="2539" y="975"/>
                  </a:lnTo>
                  <a:lnTo>
                    <a:pt x="2549" y="1006"/>
                  </a:lnTo>
                  <a:lnTo>
                    <a:pt x="2552" y="1039"/>
                  </a:lnTo>
                  <a:lnTo>
                    <a:pt x="2549" y="1071"/>
                  </a:lnTo>
                  <a:lnTo>
                    <a:pt x="2539" y="1102"/>
                  </a:lnTo>
                  <a:lnTo>
                    <a:pt x="2524" y="1132"/>
                  </a:lnTo>
                  <a:lnTo>
                    <a:pt x="2503" y="1159"/>
                  </a:lnTo>
                  <a:lnTo>
                    <a:pt x="2478" y="1180"/>
                  </a:lnTo>
                  <a:lnTo>
                    <a:pt x="2449" y="1195"/>
                  </a:lnTo>
                  <a:lnTo>
                    <a:pt x="2420" y="1205"/>
                  </a:lnTo>
                  <a:lnTo>
                    <a:pt x="2388" y="1207"/>
                  </a:lnTo>
                  <a:lnTo>
                    <a:pt x="2357" y="1206"/>
                  </a:lnTo>
                  <a:lnTo>
                    <a:pt x="2327" y="1198"/>
                  </a:lnTo>
                  <a:lnTo>
                    <a:pt x="2298" y="1185"/>
                  </a:lnTo>
                  <a:lnTo>
                    <a:pt x="2271" y="1166"/>
                  </a:lnTo>
                  <a:lnTo>
                    <a:pt x="1867" y="1569"/>
                  </a:lnTo>
                  <a:lnTo>
                    <a:pt x="3956" y="3659"/>
                  </a:lnTo>
                  <a:lnTo>
                    <a:pt x="3981" y="3689"/>
                  </a:lnTo>
                  <a:lnTo>
                    <a:pt x="3999" y="3721"/>
                  </a:lnTo>
                  <a:lnTo>
                    <a:pt x="4012" y="3755"/>
                  </a:lnTo>
                  <a:lnTo>
                    <a:pt x="4017" y="3790"/>
                  </a:lnTo>
                  <a:lnTo>
                    <a:pt x="4017" y="3826"/>
                  </a:lnTo>
                  <a:lnTo>
                    <a:pt x="4012" y="3862"/>
                  </a:lnTo>
                  <a:lnTo>
                    <a:pt x="3999" y="3896"/>
                  </a:lnTo>
                  <a:lnTo>
                    <a:pt x="3981" y="3928"/>
                  </a:lnTo>
                  <a:lnTo>
                    <a:pt x="3956" y="3957"/>
                  </a:lnTo>
                  <a:lnTo>
                    <a:pt x="3927" y="3982"/>
                  </a:lnTo>
                  <a:lnTo>
                    <a:pt x="3895" y="4000"/>
                  </a:lnTo>
                  <a:lnTo>
                    <a:pt x="3862" y="4012"/>
                  </a:lnTo>
                  <a:lnTo>
                    <a:pt x="3826" y="4018"/>
                  </a:lnTo>
                  <a:lnTo>
                    <a:pt x="3790" y="4018"/>
                  </a:lnTo>
                  <a:lnTo>
                    <a:pt x="3755" y="4012"/>
                  </a:lnTo>
                  <a:lnTo>
                    <a:pt x="3720" y="4000"/>
                  </a:lnTo>
                  <a:lnTo>
                    <a:pt x="3688" y="3982"/>
                  </a:lnTo>
                  <a:lnTo>
                    <a:pt x="3659" y="3957"/>
                  </a:lnTo>
                  <a:lnTo>
                    <a:pt x="1570" y="1868"/>
                  </a:lnTo>
                  <a:lnTo>
                    <a:pt x="1167" y="2271"/>
                  </a:lnTo>
                  <a:lnTo>
                    <a:pt x="1159" y="2264"/>
                  </a:lnTo>
                  <a:lnTo>
                    <a:pt x="1181" y="2290"/>
                  </a:lnTo>
                  <a:lnTo>
                    <a:pt x="1196" y="2319"/>
                  </a:lnTo>
                  <a:lnTo>
                    <a:pt x="1206" y="2351"/>
                  </a:lnTo>
                  <a:lnTo>
                    <a:pt x="1209" y="2383"/>
                  </a:lnTo>
                  <a:lnTo>
                    <a:pt x="1206" y="2415"/>
                  </a:lnTo>
                  <a:lnTo>
                    <a:pt x="1196" y="2447"/>
                  </a:lnTo>
                  <a:lnTo>
                    <a:pt x="1181" y="2477"/>
                  </a:lnTo>
                  <a:lnTo>
                    <a:pt x="1159" y="2503"/>
                  </a:lnTo>
                  <a:lnTo>
                    <a:pt x="1132" y="2525"/>
                  </a:lnTo>
                  <a:lnTo>
                    <a:pt x="1103" y="2540"/>
                  </a:lnTo>
                  <a:lnTo>
                    <a:pt x="1073" y="2550"/>
                  </a:lnTo>
                  <a:lnTo>
                    <a:pt x="1039" y="2553"/>
                  </a:lnTo>
                  <a:lnTo>
                    <a:pt x="1007" y="2550"/>
                  </a:lnTo>
                  <a:lnTo>
                    <a:pt x="975" y="2540"/>
                  </a:lnTo>
                  <a:lnTo>
                    <a:pt x="946" y="2525"/>
                  </a:lnTo>
                  <a:lnTo>
                    <a:pt x="920" y="2503"/>
                  </a:lnTo>
                  <a:lnTo>
                    <a:pt x="50" y="1633"/>
                  </a:lnTo>
                  <a:lnTo>
                    <a:pt x="28" y="1606"/>
                  </a:lnTo>
                  <a:lnTo>
                    <a:pt x="13" y="1577"/>
                  </a:lnTo>
                  <a:lnTo>
                    <a:pt x="3" y="1545"/>
                  </a:lnTo>
                  <a:lnTo>
                    <a:pt x="0" y="1513"/>
                  </a:lnTo>
                  <a:lnTo>
                    <a:pt x="3" y="1481"/>
                  </a:lnTo>
                  <a:lnTo>
                    <a:pt x="13" y="1449"/>
                  </a:lnTo>
                  <a:lnTo>
                    <a:pt x="28" y="1420"/>
                  </a:lnTo>
                  <a:lnTo>
                    <a:pt x="50" y="1394"/>
                  </a:lnTo>
                  <a:lnTo>
                    <a:pt x="77" y="1371"/>
                  </a:lnTo>
                  <a:lnTo>
                    <a:pt x="106" y="1356"/>
                  </a:lnTo>
                  <a:lnTo>
                    <a:pt x="138" y="1346"/>
                  </a:lnTo>
                  <a:lnTo>
                    <a:pt x="170" y="1344"/>
                  </a:lnTo>
                  <a:lnTo>
                    <a:pt x="202" y="1346"/>
                  </a:lnTo>
                  <a:lnTo>
                    <a:pt x="234" y="1356"/>
                  </a:lnTo>
                  <a:lnTo>
                    <a:pt x="263" y="1371"/>
                  </a:lnTo>
                  <a:lnTo>
                    <a:pt x="289" y="1394"/>
                  </a:lnTo>
                  <a:lnTo>
                    <a:pt x="282" y="1385"/>
                  </a:lnTo>
                  <a:lnTo>
                    <a:pt x="1387" y="280"/>
                  </a:lnTo>
                  <a:lnTo>
                    <a:pt x="1393" y="287"/>
                  </a:lnTo>
                  <a:lnTo>
                    <a:pt x="1373" y="261"/>
                  </a:lnTo>
                  <a:lnTo>
                    <a:pt x="1356" y="232"/>
                  </a:lnTo>
                  <a:lnTo>
                    <a:pt x="1348" y="201"/>
                  </a:lnTo>
                  <a:lnTo>
                    <a:pt x="1343" y="168"/>
                  </a:lnTo>
                  <a:lnTo>
                    <a:pt x="1348" y="136"/>
                  </a:lnTo>
                  <a:lnTo>
                    <a:pt x="1356" y="105"/>
                  </a:lnTo>
                  <a:lnTo>
                    <a:pt x="1373" y="75"/>
                  </a:lnTo>
                  <a:lnTo>
                    <a:pt x="1393" y="48"/>
                  </a:lnTo>
                  <a:lnTo>
                    <a:pt x="1420" y="27"/>
                  </a:lnTo>
                  <a:lnTo>
                    <a:pt x="1450" y="11"/>
                  </a:lnTo>
                  <a:lnTo>
                    <a:pt x="1481" y="2"/>
                  </a:lnTo>
                  <a:lnTo>
                    <a:pt x="15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61" name="Group 313"/>
          <p:cNvGrpSpPr>
            <a:grpSpLocks noChangeAspect="1"/>
          </p:cNvGrpSpPr>
          <p:nvPr/>
        </p:nvGrpSpPr>
        <p:grpSpPr bwMode="auto">
          <a:xfrm>
            <a:off x="5238753" y="2854317"/>
            <a:ext cx="213884" cy="212472"/>
            <a:chOff x="3699" y="2381"/>
            <a:chExt cx="303" cy="301"/>
          </a:xfrm>
          <a:solidFill>
            <a:schemeClr val="tx1">
              <a:lumMod val="65000"/>
              <a:lumOff val="35000"/>
            </a:schemeClr>
          </a:solidFill>
        </p:grpSpPr>
        <p:sp>
          <p:nvSpPr>
            <p:cNvPr id="364" name="Freeform 315"/>
            <p:cNvSpPr>
              <a:spLocks/>
            </p:cNvSpPr>
            <p:nvPr/>
          </p:nvSpPr>
          <p:spPr bwMode="auto">
            <a:xfrm>
              <a:off x="3699" y="2381"/>
              <a:ext cx="199" cy="301"/>
            </a:xfrm>
            <a:custGeom>
              <a:avLst/>
              <a:gdLst>
                <a:gd name="T0" fmla="*/ 2044 w 2194"/>
                <a:gd name="T1" fmla="*/ 0 h 3308"/>
                <a:gd name="T2" fmla="*/ 2102 w 2194"/>
                <a:gd name="T3" fmla="*/ 12 h 3308"/>
                <a:gd name="T4" fmla="*/ 2150 w 2194"/>
                <a:gd name="T5" fmla="*/ 44 h 3308"/>
                <a:gd name="T6" fmla="*/ 2183 w 2194"/>
                <a:gd name="T7" fmla="*/ 92 h 3308"/>
                <a:gd name="T8" fmla="*/ 2194 w 2194"/>
                <a:gd name="T9" fmla="*/ 150 h 3308"/>
                <a:gd name="T10" fmla="*/ 2185 w 2194"/>
                <a:gd name="T11" fmla="*/ 203 h 3308"/>
                <a:gd name="T12" fmla="*/ 2159 w 2194"/>
                <a:gd name="T13" fmla="*/ 247 h 3308"/>
                <a:gd name="T14" fmla="*/ 2119 w 2194"/>
                <a:gd name="T15" fmla="*/ 280 h 3308"/>
                <a:gd name="T16" fmla="*/ 1968 w 2194"/>
                <a:gd name="T17" fmla="*/ 933 h 3308"/>
                <a:gd name="T18" fmla="*/ 227 w 2194"/>
                <a:gd name="T19" fmla="*/ 301 h 3308"/>
                <a:gd name="T20" fmla="*/ 1968 w 2194"/>
                <a:gd name="T21" fmla="*/ 1955 h 3308"/>
                <a:gd name="T22" fmla="*/ 2119 w 2194"/>
                <a:gd name="T23" fmla="*/ 1580 h 3308"/>
                <a:gd name="T24" fmla="*/ 2117 w 2194"/>
                <a:gd name="T25" fmla="*/ 2050 h 3308"/>
                <a:gd name="T26" fmla="*/ 2097 w 2194"/>
                <a:gd name="T27" fmla="*/ 2084 h 3308"/>
                <a:gd name="T28" fmla="*/ 2064 w 2194"/>
                <a:gd name="T29" fmla="*/ 2102 h 3308"/>
                <a:gd name="T30" fmla="*/ 1578 w 2194"/>
                <a:gd name="T31" fmla="*/ 2105 h 3308"/>
                <a:gd name="T32" fmla="*/ 1854 w 2194"/>
                <a:gd name="T33" fmla="*/ 3145 h 3308"/>
                <a:gd name="T34" fmla="*/ 1849 w 2194"/>
                <a:gd name="T35" fmla="*/ 3197 h 3308"/>
                <a:gd name="T36" fmla="*/ 1827 w 2194"/>
                <a:gd name="T37" fmla="*/ 3244 h 3308"/>
                <a:gd name="T38" fmla="*/ 1790 w 2194"/>
                <a:gd name="T39" fmla="*/ 3281 h 3308"/>
                <a:gd name="T40" fmla="*/ 1742 w 2194"/>
                <a:gd name="T41" fmla="*/ 3302 h 3308"/>
                <a:gd name="T42" fmla="*/ 1703 w 2194"/>
                <a:gd name="T43" fmla="*/ 3308 h 3308"/>
                <a:gd name="T44" fmla="*/ 1648 w 2194"/>
                <a:gd name="T45" fmla="*/ 3298 h 3308"/>
                <a:gd name="T46" fmla="*/ 1601 w 2194"/>
                <a:gd name="T47" fmla="*/ 3269 h 3308"/>
                <a:gd name="T48" fmla="*/ 1567 w 2194"/>
                <a:gd name="T49" fmla="*/ 3223 h 3308"/>
                <a:gd name="T50" fmla="*/ 1264 w 2194"/>
                <a:gd name="T51" fmla="*/ 2105 h 3308"/>
                <a:gd name="T52" fmla="*/ 639 w 2194"/>
                <a:gd name="T53" fmla="*/ 3196 h 3308"/>
                <a:gd name="T54" fmla="*/ 613 w 2194"/>
                <a:gd name="T55" fmla="*/ 3248 h 3308"/>
                <a:gd name="T56" fmla="*/ 573 w 2194"/>
                <a:gd name="T57" fmla="*/ 3286 h 3308"/>
                <a:gd name="T58" fmla="*/ 520 w 2194"/>
                <a:gd name="T59" fmla="*/ 3306 h 3308"/>
                <a:gd name="T60" fmla="*/ 473 w 2194"/>
                <a:gd name="T61" fmla="*/ 3307 h 3308"/>
                <a:gd name="T62" fmla="*/ 427 w 2194"/>
                <a:gd name="T63" fmla="*/ 3294 h 3308"/>
                <a:gd name="T64" fmla="*/ 384 w 2194"/>
                <a:gd name="T65" fmla="*/ 3264 h 3308"/>
                <a:gd name="T66" fmla="*/ 355 w 2194"/>
                <a:gd name="T67" fmla="*/ 3221 h 3308"/>
                <a:gd name="T68" fmla="*/ 341 w 2194"/>
                <a:gd name="T69" fmla="*/ 3172 h 3308"/>
                <a:gd name="T70" fmla="*/ 345 w 2194"/>
                <a:gd name="T71" fmla="*/ 3118 h 3308"/>
                <a:gd name="T72" fmla="*/ 152 w 2194"/>
                <a:gd name="T73" fmla="*/ 2105 h 3308"/>
                <a:gd name="T74" fmla="*/ 113 w 2194"/>
                <a:gd name="T75" fmla="*/ 2095 h 3308"/>
                <a:gd name="T76" fmla="*/ 87 w 2194"/>
                <a:gd name="T77" fmla="*/ 2068 h 3308"/>
                <a:gd name="T78" fmla="*/ 76 w 2194"/>
                <a:gd name="T79" fmla="*/ 2030 h 3308"/>
                <a:gd name="T80" fmla="*/ 54 w 2194"/>
                <a:gd name="T81" fmla="*/ 266 h 3308"/>
                <a:gd name="T82" fmla="*/ 21 w 2194"/>
                <a:gd name="T83" fmla="*/ 226 h 3308"/>
                <a:gd name="T84" fmla="*/ 3 w 2194"/>
                <a:gd name="T85" fmla="*/ 177 h 3308"/>
                <a:gd name="T86" fmla="*/ 3 w 2194"/>
                <a:gd name="T87" fmla="*/ 120 h 3308"/>
                <a:gd name="T88" fmla="*/ 26 w 2194"/>
                <a:gd name="T89" fmla="*/ 67 h 3308"/>
                <a:gd name="T90" fmla="*/ 67 w 2194"/>
                <a:gd name="T91" fmla="*/ 25 h 3308"/>
                <a:gd name="T92" fmla="*/ 121 w 2194"/>
                <a:gd name="T93" fmla="*/ 4 h 3308"/>
                <a:gd name="T94" fmla="*/ 1683 w 2194"/>
                <a:gd name="T95" fmla="*/ 0 h 3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94" h="3308">
                  <a:moveTo>
                    <a:pt x="1683" y="0"/>
                  </a:moveTo>
                  <a:lnTo>
                    <a:pt x="2044" y="0"/>
                  </a:lnTo>
                  <a:lnTo>
                    <a:pt x="2074" y="4"/>
                  </a:lnTo>
                  <a:lnTo>
                    <a:pt x="2102" y="12"/>
                  </a:lnTo>
                  <a:lnTo>
                    <a:pt x="2128" y="25"/>
                  </a:lnTo>
                  <a:lnTo>
                    <a:pt x="2150" y="44"/>
                  </a:lnTo>
                  <a:lnTo>
                    <a:pt x="2169" y="67"/>
                  </a:lnTo>
                  <a:lnTo>
                    <a:pt x="2183" y="92"/>
                  </a:lnTo>
                  <a:lnTo>
                    <a:pt x="2192" y="120"/>
                  </a:lnTo>
                  <a:lnTo>
                    <a:pt x="2194" y="150"/>
                  </a:lnTo>
                  <a:lnTo>
                    <a:pt x="2192" y="177"/>
                  </a:lnTo>
                  <a:lnTo>
                    <a:pt x="2185" y="203"/>
                  </a:lnTo>
                  <a:lnTo>
                    <a:pt x="2175" y="226"/>
                  </a:lnTo>
                  <a:lnTo>
                    <a:pt x="2159" y="247"/>
                  </a:lnTo>
                  <a:lnTo>
                    <a:pt x="2141" y="266"/>
                  </a:lnTo>
                  <a:lnTo>
                    <a:pt x="2119" y="280"/>
                  </a:lnTo>
                  <a:lnTo>
                    <a:pt x="2119" y="966"/>
                  </a:lnTo>
                  <a:lnTo>
                    <a:pt x="1968" y="933"/>
                  </a:lnTo>
                  <a:lnTo>
                    <a:pt x="1968" y="301"/>
                  </a:lnTo>
                  <a:lnTo>
                    <a:pt x="227" y="301"/>
                  </a:lnTo>
                  <a:lnTo>
                    <a:pt x="227" y="1955"/>
                  </a:lnTo>
                  <a:lnTo>
                    <a:pt x="1968" y="1955"/>
                  </a:lnTo>
                  <a:lnTo>
                    <a:pt x="1968" y="1548"/>
                  </a:lnTo>
                  <a:lnTo>
                    <a:pt x="2119" y="1580"/>
                  </a:lnTo>
                  <a:lnTo>
                    <a:pt x="2119" y="2030"/>
                  </a:lnTo>
                  <a:lnTo>
                    <a:pt x="2117" y="2050"/>
                  </a:lnTo>
                  <a:lnTo>
                    <a:pt x="2110" y="2068"/>
                  </a:lnTo>
                  <a:lnTo>
                    <a:pt x="2097" y="2084"/>
                  </a:lnTo>
                  <a:lnTo>
                    <a:pt x="2082" y="2095"/>
                  </a:lnTo>
                  <a:lnTo>
                    <a:pt x="2064" y="2102"/>
                  </a:lnTo>
                  <a:lnTo>
                    <a:pt x="2044" y="2105"/>
                  </a:lnTo>
                  <a:lnTo>
                    <a:pt x="1578" y="2105"/>
                  </a:lnTo>
                  <a:lnTo>
                    <a:pt x="1850" y="3118"/>
                  </a:lnTo>
                  <a:lnTo>
                    <a:pt x="1854" y="3145"/>
                  </a:lnTo>
                  <a:lnTo>
                    <a:pt x="1854" y="3172"/>
                  </a:lnTo>
                  <a:lnTo>
                    <a:pt x="1849" y="3197"/>
                  </a:lnTo>
                  <a:lnTo>
                    <a:pt x="1841" y="3221"/>
                  </a:lnTo>
                  <a:lnTo>
                    <a:pt x="1827" y="3244"/>
                  </a:lnTo>
                  <a:lnTo>
                    <a:pt x="1810" y="3264"/>
                  </a:lnTo>
                  <a:lnTo>
                    <a:pt x="1790" y="3281"/>
                  </a:lnTo>
                  <a:lnTo>
                    <a:pt x="1768" y="3294"/>
                  </a:lnTo>
                  <a:lnTo>
                    <a:pt x="1742" y="3302"/>
                  </a:lnTo>
                  <a:lnTo>
                    <a:pt x="1722" y="3307"/>
                  </a:lnTo>
                  <a:lnTo>
                    <a:pt x="1703" y="3308"/>
                  </a:lnTo>
                  <a:lnTo>
                    <a:pt x="1675" y="3306"/>
                  </a:lnTo>
                  <a:lnTo>
                    <a:pt x="1648" y="3298"/>
                  </a:lnTo>
                  <a:lnTo>
                    <a:pt x="1623" y="3286"/>
                  </a:lnTo>
                  <a:lnTo>
                    <a:pt x="1601" y="3269"/>
                  </a:lnTo>
                  <a:lnTo>
                    <a:pt x="1582" y="3248"/>
                  </a:lnTo>
                  <a:lnTo>
                    <a:pt x="1567" y="3223"/>
                  </a:lnTo>
                  <a:lnTo>
                    <a:pt x="1557" y="3196"/>
                  </a:lnTo>
                  <a:lnTo>
                    <a:pt x="1264" y="2105"/>
                  </a:lnTo>
                  <a:lnTo>
                    <a:pt x="932" y="2105"/>
                  </a:lnTo>
                  <a:lnTo>
                    <a:pt x="639" y="3196"/>
                  </a:lnTo>
                  <a:lnTo>
                    <a:pt x="628" y="3223"/>
                  </a:lnTo>
                  <a:lnTo>
                    <a:pt x="613" y="3248"/>
                  </a:lnTo>
                  <a:lnTo>
                    <a:pt x="595" y="3269"/>
                  </a:lnTo>
                  <a:lnTo>
                    <a:pt x="573" y="3286"/>
                  </a:lnTo>
                  <a:lnTo>
                    <a:pt x="548" y="3298"/>
                  </a:lnTo>
                  <a:lnTo>
                    <a:pt x="520" y="3306"/>
                  </a:lnTo>
                  <a:lnTo>
                    <a:pt x="492" y="3308"/>
                  </a:lnTo>
                  <a:lnTo>
                    <a:pt x="473" y="3307"/>
                  </a:lnTo>
                  <a:lnTo>
                    <a:pt x="453" y="3302"/>
                  </a:lnTo>
                  <a:lnTo>
                    <a:pt x="427" y="3294"/>
                  </a:lnTo>
                  <a:lnTo>
                    <a:pt x="404" y="3281"/>
                  </a:lnTo>
                  <a:lnTo>
                    <a:pt x="384" y="3264"/>
                  </a:lnTo>
                  <a:lnTo>
                    <a:pt x="368" y="3244"/>
                  </a:lnTo>
                  <a:lnTo>
                    <a:pt x="355" y="3221"/>
                  </a:lnTo>
                  <a:lnTo>
                    <a:pt x="346" y="3197"/>
                  </a:lnTo>
                  <a:lnTo>
                    <a:pt x="341" y="3172"/>
                  </a:lnTo>
                  <a:lnTo>
                    <a:pt x="341" y="3145"/>
                  </a:lnTo>
                  <a:lnTo>
                    <a:pt x="345" y="3118"/>
                  </a:lnTo>
                  <a:lnTo>
                    <a:pt x="618" y="2105"/>
                  </a:lnTo>
                  <a:lnTo>
                    <a:pt x="152" y="2105"/>
                  </a:lnTo>
                  <a:lnTo>
                    <a:pt x="132" y="2102"/>
                  </a:lnTo>
                  <a:lnTo>
                    <a:pt x="113" y="2095"/>
                  </a:lnTo>
                  <a:lnTo>
                    <a:pt x="98" y="2084"/>
                  </a:lnTo>
                  <a:lnTo>
                    <a:pt x="87" y="2068"/>
                  </a:lnTo>
                  <a:lnTo>
                    <a:pt x="78" y="2050"/>
                  </a:lnTo>
                  <a:lnTo>
                    <a:pt x="76" y="2030"/>
                  </a:lnTo>
                  <a:lnTo>
                    <a:pt x="76" y="280"/>
                  </a:lnTo>
                  <a:lnTo>
                    <a:pt x="54" y="266"/>
                  </a:lnTo>
                  <a:lnTo>
                    <a:pt x="37" y="247"/>
                  </a:lnTo>
                  <a:lnTo>
                    <a:pt x="21" y="226"/>
                  </a:lnTo>
                  <a:lnTo>
                    <a:pt x="9" y="203"/>
                  </a:lnTo>
                  <a:lnTo>
                    <a:pt x="3" y="177"/>
                  </a:lnTo>
                  <a:lnTo>
                    <a:pt x="0" y="150"/>
                  </a:lnTo>
                  <a:lnTo>
                    <a:pt x="3" y="120"/>
                  </a:lnTo>
                  <a:lnTo>
                    <a:pt x="13" y="92"/>
                  </a:lnTo>
                  <a:lnTo>
                    <a:pt x="26" y="67"/>
                  </a:lnTo>
                  <a:lnTo>
                    <a:pt x="45" y="44"/>
                  </a:lnTo>
                  <a:lnTo>
                    <a:pt x="67" y="25"/>
                  </a:lnTo>
                  <a:lnTo>
                    <a:pt x="93" y="12"/>
                  </a:lnTo>
                  <a:lnTo>
                    <a:pt x="121" y="4"/>
                  </a:lnTo>
                  <a:lnTo>
                    <a:pt x="152" y="0"/>
                  </a:lnTo>
                  <a:lnTo>
                    <a:pt x="16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5" name="Freeform 316"/>
            <p:cNvSpPr>
              <a:spLocks/>
            </p:cNvSpPr>
            <p:nvPr/>
          </p:nvSpPr>
          <p:spPr bwMode="auto">
            <a:xfrm>
              <a:off x="3912" y="2432"/>
              <a:ext cx="49" cy="48"/>
            </a:xfrm>
            <a:custGeom>
              <a:avLst/>
              <a:gdLst>
                <a:gd name="T0" fmla="*/ 269 w 537"/>
                <a:gd name="T1" fmla="*/ 0 h 534"/>
                <a:gd name="T2" fmla="*/ 308 w 537"/>
                <a:gd name="T3" fmla="*/ 3 h 534"/>
                <a:gd name="T4" fmla="*/ 347 w 537"/>
                <a:gd name="T5" fmla="*/ 11 h 534"/>
                <a:gd name="T6" fmla="*/ 382 w 537"/>
                <a:gd name="T7" fmla="*/ 25 h 534"/>
                <a:gd name="T8" fmla="*/ 415 w 537"/>
                <a:gd name="T9" fmla="*/ 43 h 534"/>
                <a:gd name="T10" fmla="*/ 445 w 537"/>
                <a:gd name="T11" fmla="*/ 65 h 534"/>
                <a:gd name="T12" fmla="*/ 471 w 537"/>
                <a:gd name="T13" fmla="*/ 92 h 534"/>
                <a:gd name="T14" fmla="*/ 494 w 537"/>
                <a:gd name="T15" fmla="*/ 121 h 534"/>
                <a:gd name="T16" fmla="*/ 512 w 537"/>
                <a:gd name="T17" fmla="*/ 155 h 534"/>
                <a:gd name="T18" fmla="*/ 526 w 537"/>
                <a:gd name="T19" fmla="*/ 190 h 534"/>
                <a:gd name="T20" fmla="*/ 535 w 537"/>
                <a:gd name="T21" fmla="*/ 228 h 534"/>
                <a:gd name="T22" fmla="*/ 537 w 537"/>
                <a:gd name="T23" fmla="*/ 267 h 534"/>
                <a:gd name="T24" fmla="*/ 535 w 537"/>
                <a:gd name="T25" fmla="*/ 307 h 534"/>
                <a:gd name="T26" fmla="*/ 526 w 537"/>
                <a:gd name="T27" fmla="*/ 344 h 534"/>
                <a:gd name="T28" fmla="*/ 512 w 537"/>
                <a:gd name="T29" fmla="*/ 379 h 534"/>
                <a:gd name="T30" fmla="*/ 494 w 537"/>
                <a:gd name="T31" fmla="*/ 413 h 534"/>
                <a:gd name="T32" fmla="*/ 471 w 537"/>
                <a:gd name="T33" fmla="*/ 442 h 534"/>
                <a:gd name="T34" fmla="*/ 445 w 537"/>
                <a:gd name="T35" fmla="*/ 469 h 534"/>
                <a:gd name="T36" fmla="*/ 415 w 537"/>
                <a:gd name="T37" fmla="*/ 491 h 534"/>
                <a:gd name="T38" fmla="*/ 382 w 537"/>
                <a:gd name="T39" fmla="*/ 509 h 534"/>
                <a:gd name="T40" fmla="*/ 347 w 537"/>
                <a:gd name="T41" fmla="*/ 523 h 534"/>
                <a:gd name="T42" fmla="*/ 308 w 537"/>
                <a:gd name="T43" fmla="*/ 531 h 534"/>
                <a:gd name="T44" fmla="*/ 269 w 537"/>
                <a:gd name="T45" fmla="*/ 534 h 534"/>
                <a:gd name="T46" fmla="*/ 229 w 537"/>
                <a:gd name="T47" fmla="*/ 531 h 534"/>
                <a:gd name="T48" fmla="*/ 191 w 537"/>
                <a:gd name="T49" fmla="*/ 523 h 534"/>
                <a:gd name="T50" fmla="*/ 155 w 537"/>
                <a:gd name="T51" fmla="*/ 509 h 534"/>
                <a:gd name="T52" fmla="*/ 123 w 537"/>
                <a:gd name="T53" fmla="*/ 491 h 534"/>
                <a:gd name="T54" fmla="*/ 92 w 537"/>
                <a:gd name="T55" fmla="*/ 469 h 534"/>
                <a:gd name="T56" fmla="*/ 66 w 537"/>
                <a:gd name="T57" fmla="*/ 442 h 534"/>
                <a:gd name="T58" fmla="*/ 43 w 537"/>
                <a:gd name="T59" fmla="*/ 413 h 534"/>
                <a:gd name="T60" fmla="*/ 25 w 537"/>
                <a:gd name="T61" fmla="*/ 379 h 534"/>
                <a:gd name="T62" fmla="*/ 12 w 537"/>
                <a:gd name="T63" fmla="*/ 344 h 534"/>
                <a:gd name="T64" fmla="*/ 3 w 537"/>
                <a:gd name="T65" fmla="*/ 307 h 534"/>
                <a:gd name="T66" fmla="*/ 0 w 537"/>
                <a:gd name="T67" fmla="*/ 267 h 534"/>
                <a:gd name="T68" fmla="*/ 3 w 537"/>
                <a:gd name="T69" fmla="*/ 228 h 534"/>
                <a:gd name="T70" fmla="*/ 12 w 537"/>
                <a:gd name="T71" fmla="*/ 190 h 534"/>
                <a:gd name="T72" fmla="*/ 25 w 537"/>
                <a:gd name="T73" fmla="*/ 155 h 534"/>
                <a:gd name="T74" fmla="*/ 43 w 537"/>
                <a:gd name="T75" fmla="*/ 121 h 534"/>
                <a:gd name="T76" fmla="*/ 66 w 537"/>
                <a:gd name="T77" fmla="*/ 91 h 534"/>
                <a:gd name="T78" fmla="*/ 92 w 537"/>
                <a:gd name="T79" fmla="*/ 65 h 534"/>
                <a:gd name="T80" fmla="*/ 123 w 537"/>
                <a:gd name="T81" fmla="*/ 43 h 534"/>
                <a:gd name="T82" fmla="*/ 155 w 537"/>
                <a:gd name="T83" fmla="*/ 25 h 534"/>
                <a:gd name="T84" fmla="*/ 191 w 537"/>
                <a:gd name="T85" fmla="*/ 11 h 534"/>
                <a:gd name="T86" fmla="*/ 229 w 537"/>
                <a:gd name="T87" fmla="*/ 3 h 534"/>
                <a:gd name="T88" fmla="*/ 269 w 537"/>
                <a:gd name="T89" fmla="*/ 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7" h="534">
                  <a:moveTo>
                    <a:pt x="269" y="0"/>
                  </a:moveTo>
                  <a:lnTo>
                    <a:pt x="308" y="3"/>
                  </a:lnTo>
                  <a:lnTo>
                    <a:pt x="347" y="11"/>
                  </a:lnTo>
                  <a:lnTo>
                    <a:pt x="382" y="25"/>
                  </a:lnTo>
                  <a:lnTo>
                    <a:pt x="415" y="43"/>
                  </a:lnTo>
                  <a:lnTo>
                    <a:pt x="445" y="65"/>
                  </a:lnTo>
                  <a:lnTo>
                    <a:pt x="471" y="92"/>
                  </a:lnTo>
                  <a:lnTo>
                    <a:pt x="494" y="121"/>
                  </a:lnTo>
                  <a:lnTo>
                    <a:pt x="512" y="155"/>
                  </a:lnTo>
                  <a:lnTo>
                    <a:pt x="526" y="190"/>
                  </a:lnTo>
                  <a:lnTo>
                    <a:pt x="535" y="228"/>
                  </a:lnTo>
                  <a:lnTo>
                    <a:pt x="537" y="267"/>
                  </a:lnTo>
                  <a:lnTo>
                    <a:pt x="535" y="307"/>
                  </a:lnTo>
                  <a:lnTo>
                    <a:pt x="526" y="344"/>
                  </a:lnTo>
                  <a:lnTo>
                    <a:pt x="512" y="379"/>
                  </a:lnTo>
                  <a:lnTo>
                    <a:pt x="494" y="413"/>
                  </a:lnTo>
                  <a:lnTo>
                    <a:pt x="471" y="442"/>
                  </a:lnTo>
                  <a:lnTo>
                    <a:pt x="445" y="469"/>
                  </a:lnTo>
                  <a:lnTo>
                    <a:pt x="415" y="491"/>
                  </a:lnTo>
                  <a:lnTo>
                    <a:pt x="382" y="509"/>
                  </a:lnTo>
                  <a:lnTo>
                    <a:pt x="347" y="523"/>
                  </a:lnTo>
                  <a:lnTo>
                    <a:pt x="308" y="531"/>
                  </a:lnTo>
                  <a:lnTo>
                    <a:pt x="269" y="534"/>
                  </a:lnTo>
                  <a:lnTo>
                    <a:pt x="229" y="531"/>
                  </a:lnTo>
                  <a:lnTo>
                    <a:pt x="191" y="523"/>
                  </a:lnTo>
                  <a:lnTo>
                    <a:pt x="155" y="509"/>
                  </a:lnTo>
                  <a:lnTo>
                    <a:pt x="123" y="491"/>
                  </a:lnTo>
                  <a:lnTo>
                    <a:pt x="92" y="469"/>
                  </a:lnTo>
                  <a:lnTo>
                    <a:pt x="66" y="442"/>
                  </a:lnTo>
                  <a:lnTo>
                    <a:pt x="43" y="413"/>
                  </a:lnTo>
                  <a:lnTo>
                    <a:pt x="25" y="379"/>
                  </a:lnTo>
                  <a:lnTo>
                    <a:pt x="12" y="344"/>
                  </a:lnTo>
                  <a:lnTo>
                    <a:pt x="3" y="307"/>
                  </a:lnTo>
                  <a:lnTo>
                    <a:pt x="0" y="267"/>
                  </a:lnTo>
                  <a:lnTo>
                    <a:pt x="3" y="228"/>
                  </a:lnTo>
                  <a:lnTo>
                    <a:pt x="12" y="190"/>
                  </a:lnTo>
                  <a:lnTo>
                    <a:pt x="25" y="155"/>
                  </a:lnTo>
                  <a:lnTo>
                    <a:pt x="43" y="121"/>
                  </a:lnTo>
                  <a:lnTo>
                    <a:pt x="66" y="91"/>
                  </a:lnTo>
                  <a:lnTo>
                    <a:pt x="92" y="65"/>
                  </a:lnTo>
                  <a:lnTo>
                    <a:pt x="123" y="43"/>
                  </a:lnTo>
                  <a:lnTo>
                    <a:pt x="155" y="25"/>
                  </a:lnTo>
                  <a:lnTo>
                    <a:pt x="191" y="11"/>
                  </a:lnTo>
                  <a:lnTo>
                    <a:pt x="229" y="3"/>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6" name="Freeform 317"/>
            <p:cNvSpPr>
              <a:spLocks/>
            </p:cNvSpPr>
            <p:nvPr/>
          </p:nvSpPr>
          <p:spPr bwMode="auto">
            <a:xfrm>
              <a:off x="3816" y="2470"/>
              <a:ext cx="186" cy="212"/>
            </a:xfrm>
            <a:custGeom>
              <a:avLst/>
              <a:gdLst>
                <a:gd name="T0" fmla="*/ 183 w 2044"/>
                <a:gd name="T1" fmla="*/ 3 h 2330"/>
                <a:gd name="T2" fmla="*/ 1182 w 2044"/>
                <a:gd name="T3" fmla="*/ 187 h 2330"/>
                <a:gd name="T4" fmla="*/ 1229 w 2044"/>
                <a:gd name="T5" fmla="*/ 196 h 2330"/>
                <a:gd name="T6" fmla="*/ 1270 w 2044"/>
                <a:gd name="T7" fmla="*/ 217 h 2330"/>
                <a:gd name="T8" fmla="*/ 1216 w 2044"/>
                <a:gd name="T9" fmla="*/ 747 h 2330"/>
                <a:gd name="T10" fmla="*/ 1433 w 2044"/>
                <a:gd name="T11" fmla="*/ 747 h 2330"/>
                <a:gd name="T12" fmla="*/ 1380 w 2044"/>
                <a:gd name="T13" fmla="*/ 217 h 2330"/>
                <a:gd name="T14" fmla="*/ 1420 w 2044"/>
                <a:gd name="T15" fmla="*/ 196 h 2330"/>
                <a:gd name="T16" fmla="*/ 1468 w 2044"/>
                <a:gd name="T17" fmla="*/ 187 h 2330"/>
                <a:gd name="T18" fmla="*/ 1641 w 2044"/>
                <a:gd name="T19" fmla="*/ 189 h 2330"/>
                <a:gd name="T20" fmla="*/ 1689 w 2044"/>
                <a:gd name="T21" fmla="*/ 207 h 2330"/>
                <a:gd name="T22" fmla="*/ 1729 w 2044"/>
                <a:gd name="T23" fmla="*/ 239 h 2330"/>
                <a:gd name="T24" fmla="*/ 1756 w 2044"/>
                <a:gd name="T25" fmla="*/ 283 h 2330"/>
                <a:gd name="T26" fmla="*/ 2041 w 2044"/>
                <a:gd name="T27" fmla="*/ 1024 h 2330"/>
                <a:gd name="T28" fmla="*/ 2042 w 2044"/>
                <a:gd name="T29" fmla="*/ 1076 h 2330"/>
                <a:gd name="T30" fmla="*/ 2026 w 2044"/>
                <a:gd name="T31" fmla="*/ 1124 h 2330"/>
                <a:gd name="T32" fmla="*/ 1993 w 2044"/>
                <a:gd name="T33" fmla="*/ 1165 h 2330"/>
                <a:gd name="T34" fmla="*/ 1948 w 2044"/>
                <a:gd name="T35" fmla="*/ 1193 h 2330"/>
                <a:gd name="T36" fmla="*/ 1895 w 2044"/>
                <a:gd name="T37" fmla="*/ 1202 h 2330"/>
                <a:gd name="T38" fmla="*/ 1844 w 2044"/>
                <a:gd name="T39" fmla="*/ 1195 h 2330"/>
                <a:gd name="T40" fmla="*/ 1798 w 2044"/>
                <a:gd name="T41" fmla="*/ 1170 h 2330"/>
                <a:gd name="T42" fmla="*/ 1764 w 2044"/>
                <a:gd name="T43" fmla="*/ 1132 h 2330"/>
                <a:gd name="T44" fmla="*/ 1619 w 2044"/>
                <a:gd name="T45" fmla="*/ 764 h 2330"/>
                <a:gd name="T46" fmla="*/ 1677 w 2044"/>
                <a:gd name="T47" fmla="*/ 2170 h 2330"/>
                <a:gd name="T48" fmla="*/ 1669 w 2044"/>
                <a:gd name="T49" fmla="*/ 2230 h 2330"/>
                <a:gd name="T50" fmla="*/ 1639 w 2044"/>
                <a:gd name="T51" fmla="*/ 2280 h 2330"/>
                <a:gd name="T52" fmla="*/ 1593 w 2044"/>
                <a:gd name="T53" fmla="*/ 2314 h 2330"/>
                <a:gd name="T54" fmla="*/ 1535 w 2044"/>
                <a:gd name="T55" fmla="*/ 2330 h 2330"/>
                <a:gd name="T56" fmla="*/ 1497 w 2044"/>
                <a:gd name="T57" fmla="*/ 2326 h 2330"/>
                <a:gd name="T58" fmla="*/ 1444 w 2044"/>
                <a:gd name="T59" fmla="*/ 2306 h 2330"/>
                <a:gd name="T60" fmla="*/ 1404 w 2044"/>
                <a:gd name="T61" fmla="*/ 2268 h 2330"/>
                <a:gd name="T62" fmla="*/ 1380 w 2044"/>
                <a:gd name="T63" fmla="*/ 2217 h 2330"/>
                <a:gd name="T64" fmla="*/ 1325 w 2044"/>
                <a:gd name="T65" fmla="*/ 1342 h 2330"/>
                <a:gd name="T66" fmla="*/ 1271 w 2044"/>
                <a:gd name="T67" fmla="*/ 2217 h 2330"/>
                <a:gd name="T68" fmla="*/ 1247 w 2044"/>
                <a:gd name="T69" fmla="*/ 2268 h 2330"/>
                <a:gd name="T70" fmla="*/ 1206 w 2044"/>
                <a:gd name="T71" fmla="*/ 2306 h 2330"/>
                <a:gd name="T72" fmla="*/ 1153 w 2044"/>
                <a:gd name="T73" fmla="*/ 2326 h 2330"/>
                <a:gd name="T74" fmla="*/ 1115 w 2044"/>
                <a:gd name="T75" fmla="*/ 2330 h 2330"/>
                <a:gd name="T76" fmla="*/ 1057 w 2044"/>
                <a:gd name="T77" fmla="*/ 2314 h 2330"/>
                <a:gd name="T78" fmla="*/ 1011 w 2044"/>
                <a:gd name="T79" fmla="*/ 2280 h 2330"/>
                <a:gd name="T80" fmla="*/ 982 w 2044"/>
                <a:gd name="T81" fmla="*/ 2230 h 2330"/>
                <a:gd name="T82" fmla="*/ 973 w 2044"/>
                <a:gd name="T83" fmla="*/ 2170 h 2330"/>
                <a:gd name="T84" fmla="*/ 1031 w 2044"/>
                <a:gd name="T85" fmla="*/ 488 h 2330"/>
                <a:gd name="T86" fmla="*/ 120 w 2044"/>
                <a:gd name="T87" fmla="*/ 297 h 2330"/>
                <a:gd name="T88" fmla="*/ 70 w 2044"/>
                <a:gd name="T89" fmla="*/ 277 h 2330"/>
                <a:gd name="T90" fmla="*/ 32 w 2044"/>
                <a:gd name="T91" fmla="*/ 242 h 2330"/>
                <a:gd name="T92" fmla="*/ 7 w 2044"/>
                <a:gd name="T93" fmla="*/ 198 h 2330"/>
                <a:gd name="T94" fmla="*/ 0 w 2044"/>
                <a:gd name="T95" fmla="*/ 146 h 2330"/>
                <a:gd name="T96" fmla="*/ 11 w 2044"/>
                <a:gd name="T97" fmla="*/ 93 h 2330"/>
                <a:gd name="T98" fmla="*/ 39 w 2044"/>
                <a:gd name="T99" fmla="*/ 49 h 2330"/>
                <a:gd name="T100" fmla="*/ 80 w 2044"/>
                <a:gd name="T101" fmla="*/ 18 h 2330"/>
                <a:gd name="T102" fmla="*/ 129 w 2044"/>
                <a:gd name="T103" fmla="*/ 1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44" h="2330">
                  <a:moveTo>
                    <a:pt x="156" y="0"/>
                  </a:moveTo>
                  <a:lnTo>
                    <a:pt x="183" y="3"/>
                  </a:lnTo>
                  <a:lnTo>
                    <a:pt x="1051" y="187"/>
                  </a:lnTo>
                  <a:lnTo>
                    <a:pt x="1182" y="187"/>
                  </a:lnTo>
                  <a:lnTo>
                    <a:pt x="1207" y="189"/>
                  </a:lnTo>
                  <a:lnTo>
                    <a:pt x="1229" y="196"/>
                  </a:lnTo>
                  <a:lnTo>
                    <a:pt x="1251" y="205"/>
                  </a:lnTo>
                  <a:lnTo>
                    <a:pt x="1270" y="217"/>
                  </a:lnTo>
                  <a:lnTo>
                    <a:pt x="1287" y="233"/>
                  </a:lnTo>
                  <a:lnTo>
                    <a:pt x="1216" y="747"/>
                  </a:lnTo>
                  <a:lnTo>
                    <a:pt x="1325" y="837"/>
                  </a:lnTo>
                  <a:lnTo>
                    <a:pt x="1433" y="747"/>
                  </a:lnTo>
                  <a:lnTo>
                    <a:pt x="1362" y="233"/>
                  </a:lnTo>
                  <a:lnTo>
                    <a:pt x="1380" y="217"/>
                  </a:lnTo>
                  <a:lnTo>
                    <a:pt x="1399" y="205"/>
                  </a:lnTo>
                  <a:lnTo>
                    <a:pt x="1420" y="196"/>
                  </a:lnTo>
                  <a:lnTo>
                    <a:pt x="1443" y="189"/>
                  </a:lnTo>
                  <a:lnTo>
                    <a:pt x="1468" y="187"/>
                  </a:lnTo>
                  <a:lnTo>
                    <a:pt x="1615" y="187"/>
                  </a:lnTo>
                  <a:lnTo>
                    <a:pt x="1641" y="189"/>
                  </a:lnTo>
                  <a:lnTo>
                    <a:pt x="1666" y="197"/>
                  </a:lnTo>
                  <a:lnTo>
                    <a:pt x="1689" y="207"/>
                  </a:lnTo>
                  <a:lnTo>
                    <a:pt x="1710" y="222"/>
                  </a:lnTo>
                  <a:lnTo>
                    <a:pt x="1729" y="239"/>
                  </a:lnTo>
                  <a:lnTo>
                    <a:pt x="1745" y="260"/>
                  </a:lnTo>
                  <a:lnTo>
                    <a:pt x="1756" y="283"/>
                  </a:lnTo>
                  <a:lnTo>
                    <a:pt x="2034" y="998"/>
                  </a:lnTo>
                  <a:lnTo>
                    <a:pt x="2041" y="1024"/>
                  </a:lnTo>
                  <a:lnTo>
                    <a:pt x="2044" y="1050"/>
                  </a:lnTo>
                  <a:lnTo>
                    <a:pt x="2042" y="1076"/>
                  </a:lnTo>
                  <a:lnTo>
                    <a:pt x="2036" y="1101"/>
                  </a:lnTo>
                  <a:lnTo>
                    <a:pt x="2026" y="1124"/>
                  </a:lnTo>
                  <a:lnTo>
                    <a:pt x="2011" y="1146"/>
                  </a:lnTo>
                  <a:lnTo>
                    <a:pt x="1993" y="1165"/>
                  </a:lnTo>
                  <a:lnTo>
                    <a:pt x="1972" y="1180"/>
                  </a:lnTo>
                  <a:lnTo>
                    <a:pt x="1948" y="1193"/>
                  </a:lnTo>
                  <a:lnTo>
                    <a:pt x="1922" y="1200"/>
                  </a:lnTo>
                  <a:lnTo>
                    <a:pt x="1895" y="1202"/>
                  </a:lnTo>
                  <a:lnTo>
                    <a:pt x="1870" y="1201"/>
                  </a:lnTo>
                  <a:lnTo>
                    <a:pt x="1844" y="1195"/>
                  </a:lnTo>
                  <a:lnTo>
                    <a:pt x="1820" y="1185"/>
                  </a:lnTo>
                  <a:lnTo>
                    <a:pt x="1798" y="1170"/>
                  </a:lnTo>
                  <a:lnTo>
                    <a:pt x="1780" y="1152"/>
                  </a:lnTo>
                  <a:lnTo>
                    <a:pt x="1764" y="1132"/>
                  </a:lnTo>
                  <a:lnTo>
                    <a:pt x="1752" y="1107"/>
                  </a:lnTo>
                  <a:lnTo>
                    <a:pt x="1619" y="764"/>
                  </a:lnTo>
                  <a:lnTo>
                    <a:pt x="1619" y="1184"/>
                  </a:lnTo>
                  <a:lnTo>
                    <a:pt x="1677" y="2170"/>
                  </a:lnTo>
                  <a:lnTo>
                    <a:pt x="1676" y="2201"/>
                  </a:lnTo>
                  <a:lnTo>
                    <a:pt x="1669" y="2230"/>
                  </a:lnTo>
                  <a:lnTo>
                    <a:pt x="1656" y="2256"/>
                  </a:lnTo>
                  <a:lnTo>
                    <a:pt x="1639" y="2280"/>
                  </a:lnTo>
                  <a:lnTo>
                    <a:pt x="1617" y="2299"/>
                  </a:lnTo>
                  <a:lnTo>
                    <a:pt x="1593" y="2314"/>
                  </a:lnTo>
                  <a:lnTo>
                    <a:pt x="1565" y="2324"/>
                  </a:lnTo>
                  <a:lnTo>
                    <a:pt x="1535" y="2330"/>
                  </a:lnTo>
                  <a:lnTo>
                    <a:pt x="1526" y="2330"/>
                  </a:lnTo>
                  <a:lnTo>
                    <a:pt x="1497" y="2326"/>
                  </a:lnTo>
                  <a:lnTo>
                    <a:pt x="1470" y="2319"/>
                  </a:lnTo>
                  <a:lnTo>
                    <a:pt x="1444" y="2306"/>
                  </a:lnTo>
                  <a:lnTo>
                    <a:pt x="1423" y="2289"/>
                  </a:lnTo>
                  <a:lnTo>
                    <a:pt x="1404" y="2268"/>
                  </a:lnTo>
                  <a:lnTo>
                    <a:pt x="1389" y="2244"/>
                  </a:lnTo>
                  <a:lnTo>
                    <a:pt x="1380" y="2217"/>
                  </a:lnTo>
                  <a:lnTo>
                    <a:pt x="1374" y="2188"/>
                  </a:lnTo>
                  <a:lnTo>
                    <a:pt x="1325" y="1342"/>
                  </a:lnTo>
                  <a:lnTo>
                    <a:pt x="1276" y="2188"/>
                  </a:lnTo>
                  <a:lnTo>
                    <a:pt x="1271" y="2217"/>
                  </a:lnTo>
                  <a:lnTo>
                    <a:pt x="1261" y="2244"/>
                  </a:lnTo>
                  <a:lnTo>
                    <a:pt x="1247" y="2268"/>
                  </a:lnTo>
                  <a:lnTo>
                    <a:pt x="1228" y="2289"/>
                  </a:lnTo>
                  <a:lnTo>
                    <a:pt x="1206" y="2306"/>
                  </a:lnTo>
                  <a:lnTo>
                    <a:pt x="1181" y="2319"/>
                  </a:lnTo>
                  <a:lnTo>
                    <a:pt x="1153" y="2326"/>
                  </a:lnTo>
                  <a:lnTo>
                    <a:pt x="1124" y="2330"/>
                  </a:lnTo>
                  <a:lnTo>
                    <a:pt x="1115" y="2330"/>
                  </a:lnTo>
                  <a:lnTo>
                    <a:pt x="1085" y="2324"/>
                  </a:lnTo>
                  <a:lnTo>
                    <a:pt x="1057" y="2314"/>
                  </a:lnTo>
                  <a:lnTo>
                    <a:pt x="1032" y="2299"/>
                  </a:lnTo>
                  <a:lnTo>
                    <a:pt x="1011" y="2280"/>
                  </a:lnTo>
                  <a:lnTo>
                    <a:pt x="994" y="2256"/>
                  </a:lnTo>
                  <a:lnTo>
                    <a:pt x="982" y="2230"/>
                  </a:lnTo>
                  <a:lnTo>
                    <a:pt x="974" y="2201"/>
                  </a:lnTo>
                  <a:lnTo>
                    <a:pt x="973" y="2170"/>
                  </a:lnTo>
                  <a:lnTo>
                    <a:pt x="1031" y="1184"/>
                  </a:lnTo>
                  <a:lnTo>
                    <a:pt x="1031" y="488"/>
                  </a:lnTo>
                  <a:lnTo>
                    <a:pt x="1003" y="485"/>
                  </a:lnTo>
                  <a:lnTo>
                    <a:pt x="120" y="297"/>
                  </a:lnTo>
                  <a:lnTo>
                    <a:pt x="94" y="289"/>
                  </a:lnTo>
                  <a:lnTo>
                    <a:pt x="70" y="277"/>
                  </a:lnTo>
                  <a:lnTo>
                    <a:pt x="49" y="261"/>
                  </a:lnTo>
                  <a:lnTo>
                    <a:pt x="32" y="242"/>
                  </a:lnTo>
                  <a:lnTo>
                    <a:pt x="17" y="222"/>
                  </a:lnTo>
                  <a:lnTo>
                    <a:pt x="7" y="198"/>
                  </a:lnTo>
                  <a:lnTo>
                    <a:pt x="2" y="173"/>
                  </a:lnTo>
                  <a:lnTo>
                    <a:pt x="0" y="146"/>
                  </a:lnTo>
                  <a:lnTo>
                    <a:pt x="3" y="119"/>
                  </a:lnTo>
                  <a:lnTo>
                    <a:pt x="11" y="93"/>
                  </a:lnTo>
                  <a:lnTo>
                    <a:pt x="24" y="70"/>
                  </a:lnTo>
                  <a:lnTo>
                    <a:pt x="39" y="49"/>
                  </a:lnTo>
                  <a:lnTo>
                    <a:pt x="58" y="31"/>
                  </a:lnTo>
                  <a:lnTo>
                    <a:pt x="80" y="18"/>
                  </a:lnTo>
                  <a:lnTo>
                    <a:pt x="104" y="7"/>
                  </a:lnTo>
                  <a:lnTo>
                    <a:pt x="129" y="1"/>
                  </a:lnTo>
                  <a:lnTo>
                    <a:pt x="1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7" name="Freeform 318"/>
            <p:cNvSpPr>
              <a:spLocks/>
            </p:cNvSpPr>
            <p:nvPr/>
          </p:nvSpPr>
          <p:spPr bwMode="auto">
            <a:xfrm>
              <a:off x="3730" y="2472"/>
              <a:ext cx="14" cy="72"/>
            </a:xfrm>
            <a:custGeom>
              <a:avLst/>
              <a:gdLst>
                <a:gd name="T0" fmla="*/ 76 w 151"/>
                <a:gd name="T1" fmla="*/ 0 h 789"/>
                <a:gd name="T2" fmla="*/ 96 w 151"/>
                <a:gd name="T3" fmla="*/ 2 h 789"/>
                <a:gd name="T4" fmla="*/ 113 w 151"/>
                <a:gd name="T5" fmla="*/ 10 h 789"/>
                <a:gd name="T6" fmla="*/ 129 w 151"/>
                <a:gd name="T7" fmla="*/ 22 h 789"/>
                <a:gd name="T8" fmla="*/ 141 w 151"/>
                <a:gd name="T9" fmla="*/ 37 h 789"/>
                <a:gd name="T10" fmla="*/ 149 w 151"/>
                <a:gd name="T11" fmla="*/ 55 h 789"/>
                <a:gd name="T12" fmla="*/ 151 w 151"/>
                <a:gd name="T13" fmla="*/ 75 h 789"/>
                <a:gd name="T14" fmla="*/ 151 w 151"/>
                <a:gd name="T15" fmla="*/ 714 h 789"/>
                <a:gd name="T16" fmla="*/ 149 w 151"/>
                <a:gd name="T17" fmla="*/ 734 h 789"/>
                <a:gd name="T18" fmla="*/ 141 w 151"/>
                <a:gd name="T19" fmla="*/ 752 h 789"/>
                <a:gd name="T20" fmla="*/ 129 w 151"/>
                <a:gd name="T21" fmla="*/ 766 h 789"/>
                <a:gd name="T22" fmla="*/ 113 w 151"/>
                <a:gd name="T23" fmla="*/ 779 h 789"/>
                <a:gd name="T24" fmla="*/ 96 w 151"/>
                <a:gd name="T25" fmla="*/ 786 h 789"/>
                <a:gd name="T26" fmla="*/ 76 w 151"/>
                <a:gd name="T27" fmla="*/ 789 h 789"/>
                <a:gd name="T28" fmla="*/ 56 w 151"/>
                <a:gd name="T29" fmla="*/ 786 h 789"/>
                <a:gd name="T30" fmla="*/ 37 w 151"/>
                <a:gd name="T31" fmla="*/ 779 h 789"/>
                <a:gd name="T32" fmla="*/ 22 w 151"/>
                <a:gd name="T33" fmla="*/ 766 h 789"/>
                <a:gd name="T34" fmla="*/ 10 w 151"/>
                <a:gd name="T35" fmla="*/ 752 h 789"/>
                <a:gd name="T36" fmla="*/ 2 w 151"/>
                <a:gd name="T37" fmla="*/ 734 h 789"/>
                <a:gd name="T38" fmla="*/ 0 w 151"/>
                <a:gd name="T39" fmla="*/ 714 h 789"/>
                <a:gd name="T40" fmla="*/ 0 w 151"/>
                <a:gd name="T41" fmla="*/ 75 h 789"/>
                <a:gd name="T42" fmla="*/ 2 w 151"/>
                <a:gd name="T43" fmla="*/ 55 h 789"/>
                <a:gd name="T44" fmla="*/ 10 w 151"/>
                <a:gd name="T45" fmla="*/ 37 h 789"/>
                <a:gd name="T46" fmla="*/ 22 w 151"/>
                <a:gd name="T47" fmla="*/ 22 h 789"/>
                <a:gd name="T48" fmla="*/ 37 w 151"/>
                <a:gd name="T49" fmla="*/ 10 h 789"/>
                <a:gd name="T50" fmla="*/ 56 w 151"/>
                <a:gd name="T51" fmla="*/ 2 h 789"/>
                <a:gd name="T52" fmla="*/ 76 w 151"/>
                <a:gd name="T53" fmla="*/ 0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1" h="789">
                  <a:moveTo>
                    <a:pt x="76" y="0"/>
                  </a:moveTo>
                  <a:lnTo>
                    <a:pt x="96" y="2"/>
                  </a:lnTo>
                  <a:lnTo>
                    <a:pt x="113" y="10"/>
                  </a:lnTo>
                  <a:lnTo>
                    <a:pt x="129" y="22"/>
                  </a:lnTo>
                  <a:lnTo>
                    <a:pt x="141" y="37"/>
                  </a:lnTo>
                  <a:lnTo>
                    <a:pt x="149" y="55"/>
                  </a:lnTo>
                  <a:lnTo>
                    <a:pt x="151" y="75"/>
                  </a:lnTo>
                  <a:lnTo>
                    <a:pt x="151" y="714"/>
                  </a:lnTo>
                  <a:lnTo>
                    <a:pt x="149" y="734"/>
                  </a:lnTo>
                  <a:lnTo>
                    <a:pt x="141" y="752"/>
                  </a:lnTo>
                  <a:lnTo>
                    <a:pt x="129" y="766"/>
                  </a:lnTo>
                  <a:lnTo>
                    <a:pt x="113" y="779"/>
                  </a:lnTo>
                  <a:lnTo>
                    <a:pt x="96" y="786"/>
                  </a:lnTo>
                  <a:lnTo>
                    <a:pt x="76" y="789"/>
                  </a:lnTo>
                  <a:lnTo>
                    <a:pt x="56" y="786"/>
                  </a:lnTo>
                  <a:lnTo>
                    <a:pt x="37" y="779"/>
                  </a:lnTo>
                  <a:lnTo>
                    <a:pt x="22" y="766"/>
                  </a:lnTo>
                  <a:lnTo>
                    <a:pt x="10" y="752"/>
                  </a:lnTo>
                  <a:lnTo>
                    <a:pt x="2" y="734"/>
                  </a:lnTo>
                  <a:lnTo>
                    <a:pt x="0" y="714"/>
                  </a:lnTo>
                  <a:lnTo>
                    <a:pt x="0" y="75"/>
                  </a:lnTo>
                  <a:lnTo>
                    <a:pt x="2" y="55"/>
                  </a:lnTo>
                  <a:lnTo>
                    <a:pt x="10" y="37"/>
                  </a:lnTo>
                  <a:lnTo>
                    <a:pt x="22" y="22"/>
                  </a:lnTo>
                  <a:lnTo>
                    <a:pt x="37" y="10"/>
                  </a:lnTo>
                  <a:lnTo>
                    <a:pt x="56"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8" name="Freeform 319"/>
            <p:cNvSpPr>
              <a:spLocks/>
            </p:cNvSpPr>
            <p:nvPr/>
          </p:nvSpPr>
          <p:spPr bwMode="auto">
            <a:xfrm>
              <a:off x="3761" y="2424"/>
              <a:ext cx="14" cy="120"/>
            </a:xfrm>
            <a:custGeom>
              <a:avLst/>
              <a:gdLst>
                <a:gd name="T0" fmla="*/ 75 w 150"/>
                <a:gd name="T1" fmla="*/ 0 h 1316"/>
                <a:gd name="T2" fmla="*/ 95 w 150"/>
                <a:gd name="T3" fmla="*/ 3 h 1316"/>
                <a:gd name="T4" fmla="*/ 114 w 150"/>
                <a:gd name="T5" fmla="*/ 11 h 1316"/>
                <a:gd name="T6" fmla="*/ 128 w 150"/>
                <a:gd name="T7" fmla="*/ 22 h 1316"/>
                <a:gd name="T8" fmla="*/ 140 w 150"/>
                <a:gd name="T9" fmla="*/ 37 h 1316"/>
                <a:gd name="T10" fmla="*/ 148 w 150"/>
                <a:gd name="T11" fmla="*/ 56 h 1316"/>
                <a:gd name="T12" fmla="*/ 150 w 150"/>
                <a:gd name="T13" fmla="*/ 75 h 1316"/>
                <a:gd name="T14" fmla="*/ 150 w 150"/>
                <a:gd name="T15" fmla="*/ 1240 h 1316"/>
                <a:gd name="T16" fmla="*/ 148 w 150"/>
                <a:gd name="T17" fmla="*/ 1260 h 1316"/>
                <a:gd name="T18" fmla="*/ 140 w 150"/>
                <a:gd name="T19" fmla="*/ 1279 h 1316"/>
                <a:gd name="T20" fmla="*/ 128 w 150"/>
                <a:gd name="T21" fmla="*/ 1293 h 1316"/>
                <a:gd name="T22" fmla="*/ 114 w 150"/>
                <a:gd name="T23" fmla="*/ 1306 h 1316"/>
                <a:gd name="T24" fmla="*/ 95 w 150"/>
                <a:gd name="T25" fmla="*/ 1313 h 1316"/>
                <a:gd name="T26" fmla="*/ 75 w 150"/>
                <a:gd name="T27" fmla="*/ 1316 h 1316"/>
                <a:gd name="T28" fmla="*/ 55 w 150"/>
                <a:gd name="T29" fmla="*/ 1313 h 1316"/>
                <a:gd name="T30" fmla="*/ 37 w 150"/>
                <a:gd name="T31" fmla="*/ 1306 h 1316"/>
                <a:gd name="T32" fmla="*/ 22 w 150"/>
                <a:gd name="T33" fmla="*/ 1293 h 1316"/>
                <a:gd name="T34" fmla="*/ 10 w 150"/>
                <a:gd name="T35" fmla="*/ 1279 h 1316"/>
                <a:gd name="T36" fmla="*/ 2 w 150"/>
                <a:gd name="T37" fmla="*/ 1260 h 1316"/>
                <a:gd name="T38" fmla="*/ 0 w 150"/>
                <a:gd name="T39" fmla="*/ 1240 h 1316"/>
                <a:gd name="T40" fmla="*/ 0 w 150"/>
                <a:gd name="T41" fmla="*/ 75 h 1316"/>
                <a:gd name="T42" fmla="*/ 2 w 150"/>
                <a:gd name="T43" fmla="*/ 56 h 1316"/>
                <a:gd name="T44" fmla="*/ 10 w 150"/>
                <a:gd name="T45" fmla="*/ 37 h 1316"/>
                <a:gd name="T46" fmla="*/ 22 w 150"/>
                <a:gd name="T47" fmla="*/ 22 h 1316"/>
                <a:gd name="T48" fmla="*/ 37 w 150"/>
                <a:gd name="T49" fmla="*/ 11 h 1316"/>
                <a:gd name="T50" fmla="*/ 55 w 150"/>
                <a:gd name="T51" fmla="*/ 3 h 1316"/>
                <a:gd name="T52" fmla="*/ 75 w 150"/>
                <a:gd name="T53" fmla="*/ 0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1316">
                  <a:moveTo>
                    <a:pt x="75" y="0"/>
                  </a:moveTo>
                  <a:lnTo>
                    <a:pt x="95" y="3"/>
                  </a:lnTo>
                  <a:lnTo>
                    <a:pt x="114" y="11"/>
                  </a:lnTo>
                  <a:lnTo>
                    <a:pt x="128" y="22"/>
                  </a:lnTo>
                  <a:lnTo>
                    <a:pt x="140" y="37"/>
                  </a:lnTo>
                  <a:lnTo>
                    <a:pt x="148" y="56"/>
                  </a:lnTo>
                  <a:lnTo>
                    <a:pt x="150" y="75"/>
                  </a:lnTo>
                  <a:lnTo>
                    <a:pt x="150" y="1240"/>
                  </a:lnTo>
                  <a:lnTo>
                    <a:pt x="148" y="1260"/>
                  </a:lnTo>
                  <a:lnTo>
                    <a:pt x="140" y="1279"/>
                  </a:lnTo>
                  <a:lnTo>
                    <a:pt x="128" y="1293"/>
                  </a:lnTo>
                  <a:lnTo>
                    <a:pt x="114" y="1306"/>
                  </a:lnTo>
                  <a:lnTo>
                    <a:pt x="95" y="1313"/>
                  </a:lnTo>
                  <a:lnTo>
                    <a:pt x="75" y="1316"/>
                  </a:lnTo>
                  <a:lnTo>
                    <a:pt x="55" y="1313"/>
                  </a:lnTo>
                  <a:lnTo>
                    <a:pt x="37" y="1306"/>
                  </a:lnTo>
                  <a:lnTo>
                    <a:pt x="22" y="1293"/>
                  </a:lnTo>
                  <a:lnTo>
                    <a:pt x="10" y="1279"/>
                  </a:lnTo>
                  <a:lnTo>
                    <a:pt x="2" y="1260"/>
                  </a:lnTo>
                  <a:lnTo>
                    <a:pt x="0" y="1240"/>
                  </a:lnTo>
                  <a:lnTo>
                    <a:pt x="0" y="75"/>
                  </a:lnTo>
                  <a:lnTo>
                    <a:pt x="2" y="56"/>
                  </a:lnTo>
                  <a:lnTo>
                    <a:pt x="10" y="37"/>
                  </a:lnTo>
                  <a:lnTo>
                    <a:pt x="22" y="22"/>
                  </a:lnTo>
                  <a:lnTo>
                    <a:pt x="37" y="11"/>
                  </a:lnTo>
                  <a:lnTo>
                    <a:pt x="55"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9" name="Freeform 320"/>
            <p:cNvSpPr>
              <a:spLocks/>
            </p:cNvSpPr>
            <p:nvPr/>
          </p:nvSpPr>
          <p:spPr bwMode="auto">
            <a:xfrm>
              <a:off x="3792" y="2451"/>
              <a:ext cx="14" cy="93"/>
            </a:xfrm>
            <a:custGeom>
              <a:avLst/>
              <a:gdLst>
                <a:gd name="T0" fmla="*/ 75 w 152"/>
                <a:gd name="T1" fmla="*/ 0 h 1015"/>
                <a:gd name="T2" fmla="*/ 96 w 152"/>
                <a:gd name="T3" fmla="*/ 2 h 1015"/>
                <a:gd name="T4" fmla="*/ 114 w 152"/>
                <a:gd name="T5" fmla="*/ 9 h 1015"/>
                <a:gd name="T6" fmla="*/ 130 w 152"/>
                <a:gd name="T7" fmla="*/ 22 h 1015"/>
                <a:gd name="T8" fmla="*/ 141 w 152"/>
                <a:gd name="T9" fmla="*/ 36 h 1015"/>
                <a:gd name="T10" fmla="*/ 148 w 152"/>
                <a:gd name="T11" fmla="*/ 55 h 1015"/>
                <a:gd name="T12" fmla="*/ 152 w 152"/>
                <a:gd name="T13" fmla="*/ 75 h 1015"/>
                <a:gd name="T14" fmla="*/ 152 w 152"/>
                <a:gd name="T15" fmla="*/ 939 h 1015"/>
                <a:gd name="T16" fmla="*/ 148 w 152"/>
                <a:gd name="T17" fmla="*/ 959 h 1015"/>
                <a:gd name="T18" fmla="*/ 141 w 152"/>
                <a:gd name="T19" fmla="*/ 978 h 1015"/>
                <a:gd name="T20" fmla="*/ 130 w 152"/>
                <a:gd name="T21" fmla="*/ 992 h 1015"/>
                <a:gd name="T22" fmla="*/ 114 w 152"/>
                <a:gd name="T23" fmla="*/ 1005 h 1015"/>
                <a:gd name="T24" fmla="*/ 96 w 152"/>
                <a:gd name="T25" fmla="*/ 1012 h 1015"/>
                <a:gd name="T26" fmla="*/ 75 w 152"/>
                <a:gd name="T27" fmla="*/ 1015 h 1015"/>
                <a:gd name="T28" fmla="*/ 55 w 152"/>
                <a:gd name="T29" fmla="*/ 1012 h 1015"/>
                <a:gd name="T30" fmla="*/ 37 w 152"/>
                <a:gd name="T31" fmla="*/ 1005 h 1015"/>
                <a:gd name="T32" fmla="*/ 22 w 152"/>
                <a:gd name="T33" fmla="*/ 992 h 1015"/>
                <a:gd name="T34" fmla="*/ 10 w 152"/>
                <a:gd name="T35" fmla="*/ 978 h 1015"/>
                <a:gd name="T36" fmla="*/ 3 w 152"/>
                <a:gd name="T37" fmla="*/ 959 h 1015"/>
                <a:gd name="T38" fmla="*/ 0 w 152"/>
                <a:gd name="T39" fmla="*/ 939 h 1015"/>
                <a:gd name="T40" fmla="*/ 0 w 152"/>
                <a:gd name="T41" fmla="*/ 75 h 1015"/>
                <a:gd name="T42" fmla="*/ 3 w 152"/>
                <a:gd name="T43" fmla="*/ 55 h 1015"/>
                <a:gd name="T44" fmla="*/ 10 w 152"/>
                <a:gd name="T45" fmla="*/ 36 h 1015"/>
                <a:gd name="T46" fmla="*/ 22 w 152"/>
                <a:gd name="T47" fmla="*/ 22 h 1015"/>
                <a:gd name="T48" fmla="*/ 37 w 152"/>
                <a:gd name="T49" fmla="*/ 9 h 1015"/>
                <a:gd name="T50" fmla="*/ 55 w 152"/>
                <a:gd name="T51" fmla="*/ 2 h 1015"/>
                <a:gd name="T52" fmla="*/ 75 w 152"/>
                <a:gd name="T53" fmla="*/ 0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2" h="1015">
                  <a:moveTo>
                    <a:pt x="75" y="0"/>
                  </a:moveTo>
                  <a:lnTo>
                    <a:pt x="96" y="2"/>
                  </a:lnTo>
                  <a:lnTo>
                    <a:pt x="114" y="9"/>
                  </a:lnTo>
                  <a:lnTo>
                    <a:pt x="130" y="22"/>
                  </a:lnTo>
                  <a:lnTo>
                    <a:pt x="141" y="36"/>
                  </a:lnTo>
                  <a:lnTo>
                    <a:pt x="148" y="55"/>
                  </a:lnTo>
                  <a:lnTo>
                    <a:pt x="152" y="75"/>
                  </a:lnTo>
                  <a:lnTo>
                    <a:pt x="152" y="939"/>
                  </a:lnTo>
                  <a:lnTo>
                    <a:pt x="148" y="959"/>
                  </a:lnTo>
                  <a:lnTo>
                    <a:pt x="141" y="978"/>
                  </a:lnTo>
                  <a:lnTo>
                    <a:pt x="130" y="992"/>
                  </a:lnTo>
                  <a:lnTo>
                    <a:pt x="114" y="1005"/>
                  </a:lnTo>
                  <a:lnTo>
                    <a:pt x="96" y="1012"/>
                  </a:lnTo>
                  <a:lnTo>
                    <a:pt x="75" y="1015"/>
                  </a:lnTo>
                  <a:lnTo>
                    <a:pt x="55" y="1012"/>
                  </a:lnTo>
                  <a:lnTo>
                    <a:pt x="37" y="1005"/>
                  </a:lnTo>
                  <a:lnTo>
                    <a:pt x="22" y="992"/>
                  </a:lnTo>
                  <a:lnTo>
                    <a:pt x="10" y="978"/>
                  </a:lnTo>
                  <a:lnTo>
                    <a:pt x="3" y="959"/>
                  </a:lnTo>
                  <a:lnTo>
                    <a:pt x="0" y="939"/>
                  </a:lnTo>
                  <a:lnTo>
                    <a:pt x="0" y="75"/>
                  </a:lnTo>
                  <a:lnTo>
                    <a:pt x="3" y="55"/>
                  </a:lnTo>
                  <a:lnTo>
                    <a:pt x="10" y="36"/>
                  </a:lnTo>
                  <a:lnTo>
                    <a:pt x="22" y="22"/>
                  </a:lnTo>
                  <a:lnTo>
                    <a:pt x="37" y="9"/>
                  </a:lnTo>
                  <a:lnTo>
                    <a:pt x="55"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63" name="Freeform 410"/>
          <p:cNvSpPr>
            <a:spLocks noEditPoints="1"/>
          </p:cNvSpPr>
          <p:nvPr/>
        </p:nvSpPr>
        <p:spPr bwMode="auto">
          <a:xfrm>
            <a:off x="6849659" y="2820882"/>
            <a:ext cx="237944" cy="279344"/>
          </a:xfrm>
          <a:custGeom>
            <a:avLst/>
            <a:gdLst>
              <a:gd name="T0" fmla="*/ 3024 w 5322"/>
              <a:gd name="T1" fmla="*/ 1074 h 6249"/>
              <a:gd name="T2" fmla="*/ 2994 w 5322"/>
              <a:gd name="T3" fmla="*/ 1114 h 6249"/>
              <a:gd name="T4" fmla="*/ 2992 w 5322"/>
              <a:gd name="T5" fmla="*/ 1120 h 6249"/>
              <a:gd name="T6" fmla="*/ 2249 w 5322"/>
              <a:gd name="T7" fmla="*/ 2423 h 6249"/>
              <a:gd name="T8" fmla="*/ 2273 w 5322"/>
              <a:gd name="T9" fmla="*/ 2466 h 6249"/>
              <a:gd name="T10" fmla="*/ 2735 w 5322"/>
              <a:gd name="T11" fmla="*/ 2474 h 6249"/>
              <a:gd name="T12" fmla="*/ 2794 w 5322"/>
              <a:gd name="T13" fmla="*/ 2506 h 6249"/>
              <a:gd name="T14" fmla="*/ 2627 w 5322"/>
              <a:gd name="T15" fmla="*/ 3398 h 6249"/>
              <a:gd name="T16" fmla="*/ 2623 w 5322"/>
              <a:gd name="T17" fmla="*/ 3448 h 6249"/>
              <a:gd name="T18" fmla="*/ 2654 w 5322"/>
              <a:gd name="T19" fmla="*/ 3484 h 6249"/>
              <a:gd name="T20" fmla="*/ 2701 w 5322"/>
              <a:gd name="T21" fmla="*/ 3478 h 6249"/>
              <a:gd name="T22" fmla="*/ 2730 w 5322"/>
              <a:gd name="T23" fmla="*/ 3438 h 6249"/>
              <a:gd name="T24" fmla="*/ 2733 w 5322"/>
              <a:gd name="T25" fmla="*/ 3432 h 6249"/>
              <a:gd name="T26" fmla="*/ 3477 w 5322"/>
              <a:gd name="T27" fmla="*/ 2130 h 6249"/>
              <a:gd name="T28" fmla="*/ 3452 w 5322"/>
              <a:gd name="T29" fmla="*/ 2086 h 6249"/>
              <a:gd name="T30" fmla="*/ 2988 w 5322"/>
              <a:gd name="T31" fmla="*/ 2078 h 6249"/>
              <a:gd name="T32" fmla="*/ 2931 w 5322"/>
              <a:gd name="T33" fmla="*/ 2046 h 6249"/>
              <a:gd name="T34" fmla="*/ 3098 w 5322"/>
              <a:gd name="T35" fmla="*/ 1154 h 6249"/>
              <a:gd name="T36" fmla="*/ 3102 w 5322"/>
              <a:gd name="T37" fmla="*/ 1105 h 6249"/>
              <a:gd name="T38" fmla="*/ 3072 w 5322"/>
              <a:gd name="T39" fmla="*/ 1068 h 6249"/>
              <a:gd name="T40" fmla="*/ 3106 w 5322"/>
              <a:gd name="T41" fmla="*/ 5 h 6249"/>
              <a:gd name="T42" fmla="*/ 3596 w 5322"/>
              <a:gd name="T43" fmla="*/ 93 h 6249"/>
              <a:gd name="T44" fmla="*/ 4045 w 5322"/>
              <a:gd name="T45" fmla="*/ 273 h 6249"/>
              <a:gd name="T46" fmla="*/ 4446 w 5322"/>
              <a:gd name="T47" fmla="*/ 538 h 6249"/>
              <a:gd name="T48" fmla="*/ 4783 w 5322"/>
              <a:gd name="T49" fmla="*/ 876 h 6249"/>
              <a:gd name="T50" fmla="*/ 5049 w 5322"/>
              <a:gd name="T51" fmla="*/ 1276 h 6249"/>
              <a:gd name="T52" fmla="*/ 5229 w 5322"/>
              <a:gd name="T53" fmla="*/ 1726 h 6249"/>
              <a:gd name="T54" fmla="*/ 5317 w 5322"/>
              <a:gd name="T55" fmla="*/ 2217 h 6249"/>
              <a:gd name="T56" fmla="*/ 5301 w 5322"/>
              <a:gd name="T57" fmla="*/ 2704 h 6249"/>
              <a:gd name="T58" fmla="*/ 5197 w 5322"/>
              <a:gd name="T59" fmla="*/ 3153 h 6249"/>
              <a:gd name="T60" fmla="*/ 5013 w 5322"/>
              <a:gd name="T61" fmla="*/ 3566 h 6249"/>
              <a:gd name="T62" fmla="*/ 4756 w 5322"/>
              <a:gd name="T63" fmla="*/ 3933 h 6249"/>
              <a:gd name="T64" fmla="*/ 4549 w 5322"/>
              <a:gd name="T65" fmla="*/ 5606 h 6249"/>
              <a:gd name="T66" fmla="*/ 4499 w 5322"/>
              <a:gd name="T67" fmla="*/ 5735 h 6249"/>
              <a:gd name="T68" fmla="*/ 4380 w 5322"/>
              <a:gd name="T69" fmla="*/ 5808 h 6249"/>
              <a:gd name="T70" fmla="*/ 1825 w 5322"/>
              <a:gd name="T71" fmla="*/ 6243 h 6249"/>
              <a:gd name="T72" fmla="*/ 1747 w 5322"/>
              <a:gd name="T73" fmla="*/ 6184 h 6249"/>
              <a:gd name="T74" fmla="*/ 1728 w 5322"/>
              <a:gd name="T75" fmla="*/ 6112 h 6249"/>
              <a:gd name="T76" fmla="*/ 964 w 5322"/>
              <a:gd name="T77" fmla="*/ 5519 h 6249"/>
              <a:gd name="T78" fmla="*/ 764 w 5322"/>
              <a:gd name="T79" fmla="*/ 5443 h 6249"/>
              <a:gd name="T80" fmla="*/ 618 w 5322"/>
              <a:gd name="T81" fmla="*/ 5296 h 6249"/>
              <a:gd name="T82" fmla="*/ 542 w 5322"/>
              <a:gd name="T83" fmla="*/ 5096 h 6249"/>
              <a:gd name="T84" fmla="*/ 306 w 5322"/>
              <a:gd name="T85" fmla="*/ 4140 h 6249"/>
              <a:gd name="T86" fmla="*/ 139 w 5322"/>
              <a:gd name="T87" fmla="*/ 4108 h 6249"/>
              <a:gd name="T88" fmla="*/ 34 w 5322"/>
              <a:gd name="T89" fmla="*/ 4014 h 6249"/>
              <a:gd name="T90" fmla="*/ 0 w 5322"/>
              <a:gd name="T91" fmla="*/ 3879 h 6249"/>
              <a:gd name="T92" fmla="*/ 50 w 5322"/>
              <a:gd name="T93" fmla="*/ 3714 h 6249"/>
              <a:gd name="T94" fmla="*/ 542 w 5322"/>
              <a:gd name="T95" fmla="*/ 2221 h 6249"/>
              <a:gd name="T96" fmla="*/ 625 w 5322"/>
              <a:gd name="T97" fmla="*/ 1740 h 6249"/>
              <a:gd name="T98" fmla="*/ 802 w 5322"/>
              <a:gd name="T99" fmla="*/ 1295 h 6249"/>
              <a:gd name="T100" fmla="*/ 1059 w 5322"/>
              <a:gd name="T101" fmla="*/ 901 h 6249"/>
              <a:gd name="T102" fmla="*/ 1386 w 5322"/>
              <a:gd name="T103" fmla="*/ 564 h 6249"/>
              <a:gd name="T104" fmla="*/ 1775 w 5322"/>
              <a:gd name="T105" fmla="*/ 298 h 6249"/>
              <a:gd name="T106" fmla="*/ 2190 w 5322"/>
              <a:gd name="T107" fmla="*/ 118 h 6249"/>
              <a:gd name="T108" fmla="*/ 2627 w 5322"/>
              <a:gd name="T109" fmla="*/ 19 h 6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22" h="6249">
                <a:moveTo>
                  <a:pt x="3053" y="1065"/>
                </a:moveTo>
                <a:lnTo>
                  <a:pt x="3036" y="1067"/>
                </a:lnTo>
                <a:lnTo>
                  <a:pt x="3024" y="1074"/>
                </a:lnTo>
                <a:lnTo>
                  <a:pt x="3013" y="1086"/>
                </a:lnTo>
                <a:lnTo>
                  <a:pt x="3003" y="1099"/>
                </a:lnTo>
                <a:lnTo>
                  <a:pt x="2994" y="1114"/>
                </a:lnTo>
                <a:lnTo>
                  <a:pt x="2994" y="1116"/>
                </a:lnTo>
                <a:lnTo>
                  <a:pt x="2992" y="1118"/>
                </a:lnTo>
                <a:lnTo>
                  <a:pt x="2992" y="1120"/>
                </a:lnTo>
                <a:lnTo>
                  <a:pt x="2268" y="2371"/>
                </a:lnTo>
                <a:lnTo>
                  <a:pt x="2254" y="2400"/>
                </a:lnTo>
                <a:lnTo>
                  <a:pt x="2249" y="2423"/>
                </a:lnTo>
                <a:lnTo>
                  <a:pt x="2249" y="2442"/>
                </a:lnTo>
                <a:lnTo>
                  <a:pt x="2258" y="2457"/>
                </a:lnTo>
                <a:lnTo>
                  <a:pt x="2273" y="2466"/>
                </a:lnTo>
                <a:lnTo>
                  <a:pt x="2296" y="2474"/>
                </a:lnTo>
                <a:lnTo>
                  <a:pt x="2327" y="2476"/>
                </a:lnTo>
                <a:lnTo>
                  <a:pt x="2735" y="2474"/>
                </a:lnTo>
                <a:lnTo>
                  <a:pt x="2764" y="2474"/>
                </a:lnTo>
                <a:lnTo>
                  <a:pt x="2796" y="2476"/>
                </a:lnTo>
                <a:lnTo>
                  <a:pt x="2794" y="2506"/>
                </a:lnTo>
                <a:lnTo>
                  <a:pt x="2791" y="2531"/>
                </a:lnTo>
                <a:lnTo>
                  <a:pt x="2686" y="3084"/>
                </a:lnTo>
                <a:lnTo>
                  <a:pt x="2627" y="3398"/>
                </a:lnTo>
                <a:lnTo>
                  <a:pt x="2623" y="3415"/>
                </a:lnTo>
                <a:lnTo>
                  <a:pt x="2621" y="3432"/>
                </a:lnTo>
                <a:lnTo>
                  <a:pt x="2623" y="3448"/>
                </a:lnTo>
                <a:lnTo>
                  <a:pt x="2627" y="3461"/>
                </a:lnTo>
                <a:lnTo>
                  <a:pt x="2637" y="3474"/>
                </a:lnTo>
                <a:lnTo>
                  <a:pt x="2654" y="3484"/>
                </a:lnTo>
                <a:lnTo>
                  <a:pt x="2673" y="3488"/>
                </a:lnTo>
                <a:lnTo>
                  <a:pt x="2688" y="3486"/>
                </a:lnTo>
                <a:lnTo>
                  <a:pt x="2701" y="3478"/>
                </a:lnTo>
                <a:lnTo>
                  <a:pt x="2713" y="3467"/>
                </a:lnTo>
                <a:lnTo>
                  <a:pt x="2722" y="3453"/>
                </a:lnTo>
                <a:lnTo>
                  <a:pt x="2730" y="3438"/>
                </a:lnTo>
                <a:lnTo>
                  <a:pt x="2732" y="3436"/>
                </a:lnTo>
                <a:lnTo>
                  <a:pt x="2732" y="3434"/>
                </a:lnTo>
                <a:lnTo>
                  <a:pt x="2733" y="3432"/>
                </a:lnTo>
                <a:lnTo>
                  <a:pt x="3456" y="2181"/>
                </a:lnTo>
                <a:lnTo>
                  <a:pt x="3471" y="2152"/>
                </a:lnTo>
                <a:lnTo>
                  <a:pt x="3477" y="2130"/>
                </a:lnTo>
                <a:lnTo>
                  <a:pt x="3475" y="2111"/>
                </a:lnTo>
                <a:lnTo>
                  <a:pt x="3467" y="2095"/>
                </a:lnTo>
                <a:lnTo>
                  <a:pt x="3452" y="2086"/>
                </a:lnTo>
                <a:lnTo>
                  <a:pt x="3427" y="2078"/>
                </a:lnTo>
                <a:lnTo>
                  <a:pt x="3397" y="2076"/>
                </a:lnTo>
                <a:lnTo>
                  <a:pt x="2988" y="2078"/>
                </a:lnTo>
                <a:lnTo>
                  <a:pt x="2960" y="2078"/>
                </a:lnTo>
                <a:lnTo>
                  <a:pt x="2927" y="2076"/>
                </a:lnTo>
                <a:lnTo>
                  <a:pt x="2931" y="2046"/>
                </a:lnTo>
                <a:lnTo>
                  <a:pt x="2933" y="2021"/>
                </a:lnTo>
                <a:lnTo>
                  <a:pt x="3040" y="1468"/>
                </a:lnTo>
                <a:lnTo>
                  <a:pt x="3098" y="1154"/>
                </a:lnTo>
                <a:lnTo>
                  <a:pt x="3100" y="1137"/>
                </a:lnTo>
                <a:lnTo>
                  <a:pt x="3102" y="1120"/>
                </a:lnTo>
                <a:lnTo>
                  <a:pt x="3102" y="1105"/>
                </a:lnTo>
                <a:lnTo>
                  <a:pt x="3098" y="1091"/>
                </a:lnTo>
                <a:lnTo>
                  <a:pt x="3087" y="1078"/>
                </a:lnTo>
                <a:lnTo>
                  <a:pt x="3072" y="1068"/>
                </a:lnTo>
                <a:lnTo>
                  <a:pt x="3053" y="1065"/>
                </a:lnTo>
                <a:close/>
                <a:moveTo>
                  <a:pt x="2935" y="0"/>
                </a:moveTo>
                <a:lnTo>
                  <a:pt x="3106" y="5"/>
                </a:lnTo>
                <a:lnTo>
                  <a:pt x="3273" y="22"/>
                </a:lnTo>
                <a:lnTo>
                  <a:pt x="3437" y="53"/>
                </a:lnTo>
                <a:lnTo>
                  <a:pt x="3596" y="93"/>
                </a:lnTo>
                <a:lnTo>
                  <a:pt x="3750" y="142"/>
                </a:lnTo>
                <a:lnTo>
                  <a:pt x="3901" y="203"/>
                </a:lnTo>
                <a:lnTo>
                  <a:pt x="4045" y="273"/>
                </a:lnTo>
                <a:lnTo>
                  <a:pt x="4186" y="353"/>
                </a:lnTo>
                <a:lnTo>
                  <a:pt x="4319" y="441"/>
                </a:lnTo>
                <a:lnTo>
                  <a:pt x="4446" y="538"/>
                </a:lnTo>
                <a:lnTo>
                  <a:pt x="4566" y="642"/>
                </a:lnTo>
                <a:lnTo>
                  <a:pt x="4678" y="757"/>
                </a:lnTo>
                <a:lnTo>
                  <a:pt x="4783" y="876"/>
                </a:lnTo>
                <a:lnTo>
                  <a:pt x="4880" y="1002"/>
                </a:lnTo>
                <a:lnTo>
                  <a:pt x="4969" y="1135"/>
                </a:lnTo>
                <a:lnTo>
                  <a:pt x="5049" y="1276"/>
                </a:lnTo>
                <a:lnTo>
                  <a:pt x="5119" y="1420"/>
                </a:lnTo>
                <a:lnTo>
                  <a:pt x="5180" y="1571"/>
                </a:lnTo>
                <a:lnTo>
                  <a:pt x="5229" y="1726"/>
                </a:lnTo>
                <a:lnTo>
                  <a:pt x="5269" y="1886"/>
                </a:lnTo>
                <a:lnTo>
                  <a:pt x="5300" y="2050"/>
                </a:lnTo>
                <a:lnTo>
                  <a:pt x="5317" y="2217"/>
                </a:lnTo>
                <a:lnTo>
                  <a:pt x="5322" y="2386"/>
                </a:lnTo>
                <a:lnTo>
                  <a:pt x="5317" y="2546"/>
                </a:lnTo>
                <a:lnTo>
                  <a:pt x="5301" y="2704"/>
                </a:lnTo>
                <a:lnTo>
                  <a:pt x="5277" y="2856"/>
                </a:lnTo>
                <a:lnTo>
                  <a:pt x="5241" y="3006"/>
                </a:lnTo>
                <a:lnTo>
                  <a:pt x="5197" y="3153"/>
                </a:lnTo>
                <a:lnTo>
                  <a:pt x="5144" y="3295"/>
                </a:lnTo>
                <a:lnTo>
                  <a:pt x="5083" y="3432"/>
                </a:lnTo>
                <a:lnTo>
                  <a:pt x="5013" y="3566"/>
                </a:lnTo>
                <a:lnTo>
                  <a:pt x="4935" y="3693"/>
                </a:lnTo>
                <a:lnTo>
                  <a:pt x="4849" y="3815"/>
                </a:lnTo>
                <a:lnTo>
                  <a:pt x="4756" y="3933"/>
                </a:lnTo>
                <a:lnTo>
                  <a:pt x="4655" y="4043"/>
                </a:lnTo>
                <a:lnTo>
                  <a:pt x="4549" y="4147"/>
                </a:lnTo>
                <a:lnTo>
                  <a:pt x="4549" y="5606"/>
                </a:lnTo>
                <a:lnTo>
                  <a:pt x="4543" y="5652"/>
                </a:lnTo>
                <a:lnTo>
                  <a:pt x="4526" y="5696"/>
                </a:lnTo>
                <a:lnTo>
                  <a:pt x="4499" y="5735"/>
                </a:lnTo>
                <a:lnTo>
                  <a:pt x="4465" y="5770"/>
                </a:lnTo>
                <a:lnTo>
                  <a:pt x="4423" y="5794"/>
                </a:lnTo>
                <a:lnTo>
                  <a:pt x="4380" y="5808"/>
                </a:lnTo>
                <a:lnTo>
                  <a:pt x="1899" y="6247"/>
                </a:lnTo>
                <a:lnTo>
                  <a:pt x="1859" y="6249"/>
                </a:lnTo>
                <a:lnTo>
                  <a:pt x="1825" y="6243"/>
                </a:lnTo>
                <a:lnTo>
                  <a:pt x="1794" y="6230"/>
                </a:lnTo>
                <a:lnTo>
                  <a:pt x="1768" y="6211"/>
                </a:lnTo>
                <a:lnTo>
                  <a:pt x="1747" y="6184"/>
                </a:lnTo>
                <a:lnTo>
                  <a:pt x="1734" y="6152"/>
                </a:lnTo>
                <a:lnTo>
                  <a:pt x="1728" y="6116"/>
                </a:lnTo>
                <a:lnTo>
                  <a:pt x="1728" y="6112"/>
                </a:lnTo>
                <a:lnTo>
                  <a:pt x="1726" y="5422"/>
                </a:lnTo>
                <a:lnTo>
                  <a:pt x="1038" y="5524"/>
                </a:lnTo>
                <a:lnTo>
                  <a:pt x="964" y="5519"/>
                </a:lnTo>
                <a:lnTo>
                  <a:pt x="893" y="5503"/>
                </a:lnTo>
                <a:lnTo>
                  <a:pt x="827" y="5479"/>
                </a:lnTo>
                <a:lnTo>
                  <a:pt x="764" y="5443"/>
                </a:lnTo>
                <a:lnTo>
                  <a:pt x="709" y="5401"/>
                </a:lnTo>
                <a:lnTo>
                  <a:pt x="660" y="5351"/>
                </a:lnTo>
                <a:lnTo>
                  <a:pt x="618" y="5296"/>
                </a:lnTo>
                <a:lnTo>
                  <a:pt x="584" y="5233"/>
                </a:lnTo>
                <a:lnTo>
                  <a:pt x="557" y="5167"/>
                </a:lnTo>
                <a:lnTo>
                  <a:pt x="542" y="5096"/>
                </a:lnTo>
                <a:lnTo>
                  <a:pt x="536" y="5022"/>
                </a:lnTo>
                <a:lnTo>
                  <a:pt x="536" y="4140"/>
                </a:lnTo>
                <a:lnTo>
                  <a:pt x="306" y="4140"/>
                </a:lnTo>
                <a:lnTo>
                  <a:pt x="243" y="4136"/>
                </a:lnTo>
                <a:lnTo>
                  <a:pt x="188" y="4125"/>
                </a:lnTo>
                <a:lnTo>
                  <a:pt x="139" y="4108"/>
                </a:lnTo>
                <a:lnTo>
                  <a:pt x="95" y="4081"/>
                </a:lnTo>
                <a:lnTo>
                  <a:pt x="61" y="4050"/>
                </a:lnTo>
                <a:lnTo>
                  <a:pt x="34" y="4014"/>
                </a:lnTo>
                <a:lnTo>
                  <a:pt x="13" y="3974"/>
                </a:lnTo>
                <a:lnTo>
                  <a:pt x="4" y="3929"/>
                </a:lnTo>
                <a:lnTo>
                  <a:pt x="0" y="3879"/>
                </a:lnTo>
                <a:lnTo>
                  <a:pt x="8" y="3826"/>
                </a:lnTo>
                <a:lnTo>
                  <a:pt x="25" y="3771"/>
                </a:lnTo>
                <a:lnTo>
                  <a:pt x="50" y="3714"/>
                </a:lnTo>
                <a:lnTo>
                  <a:pt x="536" y="2786"/>
                </a:lnTo>
                <a:lnTo>
                  <a:pt x="536" y="2390"/>
                </a:lnTo>
                <a:lnTo>
                  <a:pt x="542" y="2221"/>
                </a:lnTo>
                <a:lnTo>
                  <a:pt x="559" y="2057"/>
                </a:lnTo>
                <a:lnTo>
                  <a:pt x="587" y="1896"/>
                </a:lnTo>
                <a:lnTo>
                  <a:pt x="625" y="1740"/>
                </a:lnTo>
                <a:lnTo>
                  <a:pt x="675" y="1586"/>
                </a:lnTo>
                <a:lnTo>
                  <a:pt x="734" y="1439"/>
                </a:lnTo>
                <a:lnTo>
                  <a:pt x="802" y="1295"/>
                </a:lnTo>
                <a:lnTo>
                  <a:pt x="878" y="1158"/>
                </a:lnTo>
                <a:lnTo>
                  <a:pt x="964" y="1027"/>
                </a:lnTo>
                <a:lnTo>
                  <a:pt x="1059" y="901"/>
                </a:lnTo>
                <a:lnTo>
                  <a:pt x="1160" y="781"/>
                </a:lnTo>
                <a:lnTo>
                  <a:pt x="1270" y="669"/>
                </a:lnTo>
                <a:lnTo>
                  <a:pt x="1386" y="564"/>
                </a:lnTo>
                <a:lnTo>
                  <a:pt x="1509" y="467"/>
                </a:lnTo>
                <a:lnTo>
                  <a:pt x="1639" y="380"/>
                </a:lnTo>
                <a:lnTo>
                  <a:pt x="1775" y="298"/>
                </a:lnTo>
                <a:lnTo>
                  <a:pt x="1916" y="228"/>
                </a:lnTo>
                <a:lnTo>
                  <a:pt x="2051" y="169"/>
                </a:lnTo>
                <a:lnTo>
                  <a:pt x="2190" y="118"/>
                </a:lnTo>
                <a:lnTo>
                  <a:pt x="2332" y="76"/>
                </a:lnTo>
                <a:lnTo>
                  <a:pt x="2479" y="43"/>
                </a:lnTo>
                <a:lnTo>
                  <a:pt x="2627" y="19"/>
                </a:lnTo>
                <a:lnTo>
                  <a:pt x="2781" y="5"/>
                </a:lnTo>
                <a:lnTo>
                  <a:pt x="293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05" name="Group 448"/>
          <p:cNvGrpSpPr>
            <a:grpSpLocks noChangeAspect="1"/>
          </p:cNvGrpSpPr>
          <p:nvPr/>
        </p:nvGrpSpPr>
        <p:grpSpPr bwMode="auto">
          <a:xfrm>
            <a:off x="7414678" y="2831882"/>
            <a:ext cx="257344" cy="257344"/>
            <a:chOff x="3708" y="554"/>
            <a:chExt cx="4098" cy="4098"/>
          </a:xfrm>
          <a:solidFill>
            <a:schemeClr val="tx1">
              <a:lumMod val="75000"/>
              <a:lumOff val="25000"/>
            </a:schemeClr>
          </a:solidFill>
        </p:grpSpPr>
        <p:sp>
          <p:nvSpPr>
            <p:cNvPr id="508" name="Freeform 450"/>
            <p:cNvSpPr>
              <a:spLocks noEditPoints="1"/>
            </p:cNvSpPr>
            <p:nvPr/>
          </p:nvSpPr>
          <p:spPr bwMode="auto">
            <a:xfrm>
              <a:off x="3708" y="554"/>
              <a:ext cx="4098" cy="4098"/>
            </a:xfrm>
            <a:custGeom>
              <a:avLst/>
              <a:gdLst>
                <a:gd name="T0" fmla="*/ 1796 w 4098"/>
                <a:gd name="T1" fmla="*/ 2959 h 4098"/>
                <a:gd name="T2" fmla="*/ 2045 w 4098"/>
                <a:gd name="T3" fmla="*/ 3368 h 4098"/>
                <a:gd name="T4" fmla="*/ 2294 w 4098"/>
                <a:gd name="T5" fmla="*/ 2959 h 4098"/>
                <a:gd name="T6" fmla="*/ 3231 w 4098"/>
                <a:gd name="T7" fmla="*/ 2126 h 4098"/>
                <a:gd name="T8" fmla="*/ 2900 w 4098"/>
                <a:gd name="T9" fmla="*/ 3468 h 4098"/>
                <a:gd name="T10" fmla="*/ 3211 w 4098"/>
                <a:gd name="T11" fmla="*/ 3533 h 4098"/>
                <a:gd name="T12" fmla="*/ 3884 w 4098"/>
                <a:gd name="T13" fmla="*/ 2482 h 4098"/>
                <a:gd name="T14" fmla="*/ 1133 w 4098"/>
                <a:gd name="T15" fmla="*/ 2867 h 4098"/>
                <a:gd name="T16" fmla="*/ 1660 w 4098"/>
                <a:gd name="T17" fmla="*/ 3775 h 4098"/>
                <a:gd name="T18" fmla="*/ 1842 w 4098"/>
                <a:gd name="T19" fmla="*/ 3394 h 4098"/>
                <a:gd name="T20" fmla="*/ 1637 w 4098"/>
                <a:gd name="T21" fmla="*/ 2906 h 4098"/>
                <a:gd name="T22" fmla="*/ 1967 w 4098"/>
                <a:gd name="T23" fmla="*/ 2126 h 4098"/>
                <a:gd name="T24" fmla="*/ 495 w 4098"/>
                <a:gd name="T25" fmla="*/ 3117 h 4098"/>
                <a:gd name="T26" fmla="*/ 1498 w 4098"/>
                <a:gd name="T27" fmla="*/ 3852 h 4098"/>
                <a:gd name="T28" fmla="*/ 945 w 4098"/>
                <a:gd name="T29" fmla="*/ 2789 h 4098"/>
                <a:gd name="T30" fmla="*/ 3523 w 4098"/>
                <a:gd name="T31" fmla="*/ 905 h 4098"/>
                <a:gd name="T32" fmla="*/ 3494 w 4098"/>
                <a:gd name="T33" fmla="*/ 1309 h 4098"/>
                <a:gd name="T34" fmla="*/ 3817 w 4098"/>
                <a:gd name="T35" fmla="*/ 1349 h 4098"/>
                <a:gd name="T36" fmla="*/ 3846 w 4098"/>
                <a:gd name="T37" fmla="*/ 930 h 4098"/>
                <a:gd name="T38" fmla="*/ 1305 w 4098"/>
                <a:gd name="T39" fmla="*/ 848 h 4098"/>
                <a:gd name="T40" fmla="*/ 1334 w 4098"/>
                <a:gd name="T41" fmla="*/ 1268 h 4098"/>
                <a:gd name="T42" fmla="*/ 1657 w 4098"/>
                <a:gd name="T43" fmla="*/ 1227 h 4098"/>
                <a:gd name="T44" fmla="*/ 1628 w 4098"/>
                <a:gd name="T45" fmla="*/ 823 h 4098"/>
                <a:gd name="T46" fmla="*/ 888 w 4098"/>
                <a:gd name="T47" fmla="*/ 564 h 4098"/>
                <a:gd name="T48" fmla="*/ 215 w 4098"/>
                <a:gd name="T49" fmla="*/ 1608 h 4098"/>
                <a:gd name="T50" fmla="*/ 1012 w 4098"/>
                <a:gd name="T51" fmla="*/ 1062 h 4098"/>
                <a:gd name="T52" fmla="*/ 2665 w 4098"/>
                <a:gd name="T53" fmla="*/ 308 h 4098"/>
                <a:gd name="T54" fmla="*/ 3178 w 4098"/>
                <a:gd name="T55" fmla="*/ 1431 h 4098"/>
                <a:gd name="T56" fmla="*/ 3817 w 4098"/>
                <a:gd name="T57" fmla="*/ 1599 h 4098"/>
                <a:gd name="T58" fmla="*/ 3634 w 4098"/>
                <a:gd name="T59" fmla="*/ 1698 h 4098"/>
                <a:gd name="T60" fmla="*/ 3395 w 4098"/>
                <a:gd name="T61" fmla="*/ 1453 h 4098"/>
                <a:gd name="T62" fmla="*/ 3285 w 4098"/>
                <a:gd name="T63" fmla="*/ 957 h 4098"/>
                <a:gd name="T64" fmla="*/ 2906 w 4098"/>
                <a:gd name="T65" fmla="*/ 369 h 4098"/>
                <a:gd name="T66" fmla="*/ 2379 w 4098"/>
                <a:gd name="T67" fmla="*/ 2718 h 4098"/>
                <a:gd name="T68" fmla="*/ 2358 w 4098"/>
                <a:gd name="T69" fmla="*/ 3250 h 4098"/>
                <a:gd name="T70" fmla="*/ 2256 w 4098"/>
                <a:gd name="T71" fmla="*/ 3878 h 4098"/>
                <a:gd name="T72" fmla="*/ 2854 w 4098"/>
                <a:gd name="T73" fmla="*/ 3194 h 4098"/>
                <a:gd name="T74" fmla="*/ 2664 w 4098"/>
                <a:gd name="T75" fmla="*/ 2124 h 4098"/>
                <a:gd name="T76" fmla="*/ 2686 w 4098"/>
                <a:gd name="T77" fmla="*/ 1963 h 4098"/>
                <a:gd name="T78" fmla="*/ 2807 w 4098"/>
                <a:gd name="T79" fmla="*/ 803 h 4098"/>
                <a:gd name="T80" fmla="*/ 2194 w 4098"/>
                <a:gd name="T81" fmla="*/ 199 h 4098"/>
                <a:gd name="T82" fmla="*/ 1444 w 4098"/>
                <a:gd name="T83" fmla="*/ 549 h 4098"/>
                <a:gd name="T84" fmla="*/ 1838 w 4098"/>
                <a:gd name="T85" fmla="*/ 817 h 4098"/>
                <a:gd name="T86" fmla="*/ 1783 w 4098"/>
                <a:gd name="T87" fmla="*/ 1332 h 4098"/>
                <a:gd name="T88" fmla="*/ 1534 w 4098"/>
                <a:gd name="T89" fmla="*/ 1606 h 4098"/>
                <a:gd name="T90" fmla="*/ 1354 w 4098"/>
                <a:gd name="T91" fmla="*/ 1537 h 4098"/>
                <a:gd name="T92" fmla="*/ 1078 w 4098"/>
                <a:gd name="T93" fmla="*/ 1474 h 4098"/>
                <a:gd name="T94" fmla="*/ 2513 w 4098"/>
                <a:gd name="T95" fmla="*/ 53 h 4098"/>
                <a:gd name="T96" fmla="*/ 3593 w 4098"/>
                <a:gd name="T97" fmla="*/ 702 h 4098"/>
                <a:gd name="T98" fmla="*/ 4050 w 4098"/>
                <a:gd name="T99" fmla="*/ 946 h 4098"/>
                <a:gd name="T100" fmla="*/ 4071 w 4098"/>
                <a:gd name="T101" fmla="*/ 1712 h 4098"/>
                <a:gd name="T102" fmla="*/ 3897 w 4098"/>
                <a:gd name="T103" fmla="*/ 2937 h 4098"/>
                <a:gd name="T104" fmla="*/ 3039 w 4098"/>
                <a:gd name="T105" fmla="*/ 3845 h 4098"/>
                <a:gd name="T106" fmla="*/ 1817 w 4098"/>
                <a:gd name="T107" fmla="*/ 4086 h 4098"/>
                <a:gd name="T108" fmla="*/ 685 w 4098"/>
                <a:gd name="T109" fmla="*/ 3578 h 4098"/>
                <a:gd name="T110" fmla="*/ 51 w 4098"/>
                <a:gd name="T111" fmla="*/ 2508 h 4098"/>
                <a:gd name="T112" fmla="*/ 155 w 4098"/>
                <a:gd name="T113" fmla="*/ 1264 h 4098"/>
                <a:gd name="T114" fmla="*/ 961 w 4098"/>
                <a:gd name="T115" fmla="*/ 312 h 4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98" h="4098">
                  <a:moveTo>
                    <a:pt x="2045" y="2710"/>
                  </a:moveTo>
                  <a:lnTo>
                    <a:pt x="2004" y="2713"/>
                  </a:lnTo>
                  <a:lnTo>
                    <a:pt x="1966" y="2723"/>
                  </a:lnTo>
                  <a:lnTo>
                    <a:pt x="1931" y="2738"/>
                  </a:lnTo>
                  <a:lnTo>
                    <a:pt x="1897" y="2758"/>
                  </a:lnTo>
                  <a:lnTo>
                    <a:pt x="1869" y="2783"/>
                  </a:lnTo>
                  <a:lnTo>
                    <a:pt x="1844" y="2813"/>
                  </a:lnTo>
                  <a:lnTo>
                    <a:pt x="1824" y="2845"/>
                  </a:lnTo>
                  <a:lnTo>
                    <a:pt x="1808" y="2881"/>
                  </a:lnTo>
                  <a:lnTo>
                    <a:pt x="1799" y="2918"/>
                  </a:lnTo>
                  <a:lnTo>
                    <a:pt x="1796" y="2959"/>
                  </a:lnTo>
                  <a:lnTo>
                    <a:pt x="1799" y="2999"/>
                  </a:lnTo>
                  <a:lnTo>
                    <a:pt x="1809" y="3040"/>
                  </a:lnTo>
                  <a:lnTo>
                    <a:pt x="1825" y="3081"/>
                  </a:lnTo>
                  <a:lnTo>
                    <a:pt x="1845" y="3122"/>
                  </a:lnTo>
                  <a:lnTo>
                    <a:pt x="1870" y="3163"/>
                  </a:lnTo>
                  <a:lnTo>
                    <a:pt x="1897" y="3201"/>
                  </a:lnTo>
                  <a:lnTo>
                    <a:pt x="1926" y="3240"/>
                  </a:lnTo>
                  <a:lnTo>
                    <a:pt x="1957" y="3276"/>
                  </a:lnTo>
                  <a:lnTo>
                    <a:pt x="1987" y="3311"/>
                  </a:lnTo>
                  <a:lnTo>
                    <a:pt x="2017" y="3340"/>
                  </a:lnTo>
                  <a:lnTo>
                    <a:pt x="2045" y="3368"/>
                  </a:lnTo>
                  <a:lnTo>
                    <a:pt x="2073" y="3340"/>
                  </a:lnTo>
                  <a:lnTo>
                    <a:pt x="2102" y="3311"/>
                  </a:lnTo>
                  <a:lnTo>
                    <a:pt x="2133" y="3276"/>
                  </a:lnTo>
                  <a:lnTo>
                    <a:pt x="2163" y="3240"/>
                  </a:lnTo>
                  <a:lnTo>
                    <a:pt x="2193" y="3201"/>
                  </a:lnTo>
                  <a:lnTo>
                    <a:pt x="2219" y="3162"/>
                  </a:lnTo>
                  <a:lnTo>
                    <a:pt x="2244" y="3122"/>
                  </a:lnTo>
                  <a:lnTo>
                    <a:pt x="2264" y="3080"/>
                  </a:lnTo>
                  <a:lnTo>
                    <a:pt x="2280" y="3039"/>
                  </a:lnTo>
                  <a:lnTo>
                    <a:pt x="2290" y="2999"/>
                  </a:lnTo>
                  <a:lnTo>
                    <a:pt x="2294" y="2959"/>
                  </a:lnTo>
                  <a:lnTo>
                    <a:pt x="2291" y="2918"/>
                  </a:lnTo>
                  <a:lnTo>
                    <a:pt x="2281" y="2881"/>
                  </a:lnTo>
                  <a:lnTo>
                    <a:pt x="2266" y="2845"/>
                  </a:lnTo>
                  <a:lnTo>
                    <a:pt x="2245" y="2813"/>
                  </a:lnTo>
                  <a:lnTo>
                    <a:pt x="2220" y="2783"/>
                  </a:lnTo>
                  <a:lnTo>
                    <a:pt x="2192" y="2758"/>
                  </a:lnTo>
                  <a:lnTo>
                    <a:pt x="2160" y="2738"/>
                  </a:lnTo>
                  <a:lnTo>
                    <a:pt x="2124" y="2723"/>
                  </a:lnTo>
                  <a:lnTo>
                    <a:pt x="2085" y="2713"/>
                  </a:lnTo>
                  <a:lnTo>
                    <a:pt x="2045" y="2710"/>
                  </a:lnTo>
                  <a:close/>
                  <a:moveTo>
                    <a:pt x="3231" y="2126"/>
                  </a:moveTo>
                  <a:lnTo>
                    <a:pt x="3226" y="2264"/>
                  </a:lnTo>
                  <a:lnTo>
                    <a:pt x="3215" y="2399"/>
                  </a:lnTo>
                  <a:lnTo>
                    <a:pt x="3200" y="2532"/>
                  </a:lnTo>
                  <a:lnTo>
                    <a:pt x="3179" y="2662"/>
                  </a:lnTo>
                  <a:lnTo>
                    <a:pt x="3153" y="2789"/>
                  </a:lnTo>
                  <a:lnTo>
                    <a:pt x="3122" y="2913"/>
                  </a:lnTo>
                  <a:lnTo>
                    <a:pt x="3087" y="3034"/>
                  </a:lnTo>
                  <a:lnTo>
                    <a:pt x="3046" y="3149"/>
                  </a:lnTo>
                  <a:lnTo>
                    <a:pt x="3003" y="3261"/>
                  </a:lnTo>
                  <a:lnTo>
                    <a:pt x="2953" y="3368"/>
                  </a:lnTo>
                  <a:lnTo>
                    <a:pt x="2900" y="3468"/>
                  </a:lnTo>
                  <a:lnTo>
                    <a:pt x="2845" y="3559"/>
                  </a:lnTo>
                  <a:lnTo>
                    <a:pt x="2788" y="3643"/>
                  </a:lnTo>
                  <a:lnTo>
                    <a:pt x="2727" y="3720"/>
                  </a:lnTo>
                  <a:lnTo>
                    <a:pt x="2665" y="3790"/>
                  </a:lnTo>
                  <a:lnTo>
                    <a:pt x="2600" y="3852"/>
                  </a:lnTo>
                  <a:lnTo>
                    <a:pt x="2711" y="3815"/>
                  </a:lnTo>
                  <a:lnTo>
                    <a:pt x="2819" y="3770"/>
                  </a:lnTo>
                  <a:lnTo>
                    <a:pt x="2922" y="3720"/>
                  </a:lnTo>
                  <a:lnTo>
                    <a:pt x="3023" y="3663"/>
                  </a:lnTo>
                  <a:lnTo>
                    <a:pt x="3119" y="3601"/>
                  </a:lnTo>
                  <a:lnTo>
                    <a:pt x="3211" y="3533"/>
                  </a:lnTo>
                  <a:lnTo>
                    <a:pt x="3300" y="3460"/>
                  </a:lnTo>
                  <a:lnTo>
                    <a:pt x="3383" y="3380"/>
                  </a:lnTo>
                  <a:lnTo>
                    <a:pt x="3461" y="3297"/>
                  </a:lnTo>
                  <a:lnTo>
                    <a:pt x="3534" y="3209"/>
                  </a:lnTo>
                  <a:lnTo>
                    <a:pt x="3603" y="3117"/>
                  </a:lnTo>
                  <a:lnTo>
                    <a:pt x="3665" y="3020"/>
                  </a:lnTo>
                  <a:lnTo>
                    <a:pt x="3722" y="2920"/>
                  </a:lnTo>
                  <a:lnTo>
                    <a:pt x="3771" y="2815"/>
                  </a:lnTo>
                  <a:lnTo>
                    <a:pt x="3816" y="2707"/>
                  </a:lnTo>
                  <a:lnTo>
                    <a:pt x="3853" y="2597"/>
                  </a:lnTo>
                  <a:lnTo>
                    <a:pt x="3884" y="2482"/>
                  </a:lnTo>
                  <a:lnTo>
                    <a:pt x="3908" y="2367"/>
                  </a:lnTo>
                  <a:lnTo>
                    <a:pt x="3924" y="2248"/>
                  </a:lnTo>
                  <a:lnTo>
                    <a:pt x="3933" y="2126"/>
                  </a:lnTo>
                  <a:lnTo>
                    <a:pt x="3231" y="2126"/>
                  </a:lnTo>
                  <a:close/>
                  <a:moveTo>
                    <a:pt x="1029" y="2126"/>
                  </a:moveTo>
                  <a:lnTo>
                    <a:pt x="1034" y="2256"/>
                  </a:lnTo>
                  <a:lnTo>
                    <a:pt x="1046" y="2383"/>
                  </a:lnTo>
                  <a:lnTo>
                    <a:pt x="1061" y="2508"/>
                  </a:lnTo>
                  <a:lnTo>
                    <a:pt x="1079" y="2631"/>
                  </a:lnTo>
                  <a:lnTo>
                    <a:pt x="1104" y="2752"/>
                  </a:lnTo>
                  <a:lnTo>
                    <a:pt x="1133" y="2867"/>
                  </a:lnTo>
                  <a:lnTo>
                    <a:pt x="1166" y="2980"/>
                  </a:lnTo>
                  <a:lnTo>
                    <a:pt x="1203" y="3090"/>
                  </a:lnTo>
                  <a:lnTo>
                    <a:pt x="1244" y="3194"/>
                  </a:lnTo>
                  <a:lnTo>
                    <a:pt x="1290" y="3293"/>
                  </a:lnTo>
                  <a:lnTo>
                    <a:pt x="1341" y="3389"/>
                  </a:lnTo>
                  <a:lnTo>
                    <a:pt x="1390" y="3468"/>
                  </a:lnTo>
                  <a:lnTo>
                    <a:pt x="1439" y="3543"/>
                  </a:lnTo>
                  <a:lnTo>
                    <a:pt x="1493" y="3611"/>
                  </a:lnTo>
                  <a:lnTo>
                    <a:pt x="1546" y="3672"/>
                  </a:lnTo>
                  <a:lnTo>
                    <a:pt x="1603" y="3727"/>
                  </a:lnTo>
                  <a:lnTo>
                    <a:pt x="1660" y="3775"/>
                  </a:lnTo>
                  <a:lnTo>
                    <a:pt x="1720" y="3817"/>
                  </a:lnTo>
                  <a:lnTo>
                    <a:pt x="1780" y="3851"/>
                  </a:lnTo>
                  <a:lnTo>
                    <a:pt x="1842" y="3878"/>
                  </a:lnTo>
                  <a:lnTo>
                    <a:pt x="1904" y="3899"/>
                  </a:lnTo>
                  <a:lnTo>
                    <a:pt x="1967" y="3912"/>
                  </a:lnTo>
                  <a:lnTo>
                    <a:pt x="1967" y="3519"/>
                  </a:lnTo>
                  <a:lnTo>
                    <a:pt x="1948" y="3502"/>
                  </a:lnTo>
                  <a:lnTo>
                    <a:pt x="1925" y="3480"/>
                  </a:lnTo>
                  <a:lnTo>
                    <a:pt x="1899" y="3455"/>
                  </a:lnTo>
                  <a:lnTo>
                    <a:pt x="1871" y="3426"/>
                  </a:lnTo>
                  <a:lnTo>
                    <a:pt x="1842" y="3394"/>
                  </a:lnTo>
                  <a:lnTo>
                    <a:pt x="1812" y="3359"/>
                  </a:lnTo>
                  <a:lnTo>
                    <a:pt x="1782" y="3322"/>
                  </a:lnTo>
                  <a:lnTo>
                    <a:pt x="1753" y="3282"/>
                  </a:lnTo>
                  <a:lnTo>
                    <a:pt x="1726" y="3240"/>
                  </a:lnTo>
                  <a:lnTo>
                    <a:pt x="1700" y="3195"/>
                  </a:lnTo>
                  <a:lnTo>
                    <a:pt x="1678" y="3150"/>
                  </a:lnTo>
                  <a:lnTo>
                    <a:pt x="1659" y="3103"/>
                  </a:lnTo>
                  <a:lnTo>
                    <a:pt x="1645" y="3056"/>
                  </a:lnTo>
                  <a:lnTo>
                    <a:pt x="1635" y="3008"/>
                  </a:lnTo>
                  <a:lnTo>
                    <a:pt x="1633" y="2959"/>
                  </a:lnTo>
                  <a:lnTo>
                    <a:pt x="1637" y="2906"/>
                  </a:lnTo>
                  <a:lnTo>
                    <a:pt x="1647" y="2854"/>
                  </a:lnTo>
                  <a:lnTo>
                    <a:pt x="1663" y="2804"/>
                  </a:lnTo>
                  <a:lnTo>
                    <a:pt x="1685" y="2758"/>
                  </a:lnTo>
                  <a:lnTo>
                    <a:pt x="1712" y="2715"/>
                  </a:lnTo>
                  <a:lnTo>
                    <a:pt x="1746" y="2676"/>
                  </a:lnTo>
                  <a:lnTo>
                    <a:pt x="1783" y="2641"/>
                  </a:lnTo>
                  <a:lnTo>
                    <a:pt x="1824" y="2612"/>
                  </a:lnTo>
                  <a:lnTo>
                    <a:pt x="1869" y="2587"/>
                  </a:lnTo>
                  <a:lnTo>
                    <a:pt x="1916" y="2568"/>
                  </a:lnTo>
                  <a:lnTo>
                    <a:pt x="1967" y="2554"/>
                  </a:lnTo>
                  <a:lnTo>
                    <a:pt x="1967" y="2126"/>
                  </a:lnTo>
                  <a:lnTo>
                    <a:pt x="1029" y="2126"/>
                  </a:lnTo>
                  <a:close/>
                  <a:moveTo>
                    <a:pt x="165" y="2126"/>
                  </a:moveTo>
                  <a:lnTo>
                    <a:pt x="174" y="2248"/>
                  </a:lnTo>
                  <a:lnTo>
                    <a:pt x="190" y="2367"/>
                  </a:lnTo>
                  <a:lnTo>
                    <a:pt x="214" y="2482"/>
                  </a:lnTo>
                  <a:lnTo>
                    <a:pt x="245" y="2597"/>
                  </a:lnTo>
                  <a:lnTo>
                    <a:pt x="282" y="2707"/>
                  </a:lnTo>
                  <a:lnTo>
                    <a:pt x="327" y="2815"/>
                  </a:lnTo>
                  <a:lnTo>
                    <a:pt x="376" y="2920"/>
                  </a:lnTo>
                  <a:lnTo>
                    <a:pt x="433" y="3020"/>
                  </a:lnTo>
                  <a:lnTo>
                    <a:pt x="495" y="3117"/>
                  </a:lnTo>
                  <a:lnTo>
                    <a:pt x="564" y="3209"/>
                  </a:lnTo>
                  <a:lnTo>
                    <a:pt x="637" y="3297"/>
                  </a:lnTo>
                  <a:lnTo>
                    <a:pt x="715" y="3380"/>
                  </a:lnTo>
                  <a:lnTo>
                    <a:pt x="798" y="3460"/>
                  </a:lnTo>
                  <a:lnTo>
                    <a:pt x="887" y="3533"/>
                  </a:lnTo>
                  <a:lnTo>
                    <a:pt x="979" y="3601"/>
                  </a:lnTo>
                  <a:lnTo>
                    <a:pt x="1075" y="3663"/>
                  </a:lnTo>
                  <a:lnTo>
                    <a:pt x="1176" y="3720"/>
                  </a:lnTo>
                  <a:lnTo>
                    <a:pt x="1279" y="3770"/>
                  </a:lnTo>
                  <a:lnTo>
                    <a:pt x="1387" y="3815"/>
                  </a:lnTo>
                  <a:lnTo>
                    <a:pt x="1498" y="3852"/>
                  </a:lnTo>
                  <a:lnTo>
                    <a:pt x="1433" y="3790"/>
                  </a:lnTo>
                  <a:lnTo>
                    <a:pt x="1371" y="3720"/>
                  </a:lnTo>
                  <a:lnTo>
                    <a:pt x="1310" y="3643"/>
                  </a:lnTo>
                  <a:lnTo>
                    <a:pt x="1253" y="3559"/>
                  </a:lnTo>
                  <a:lnTo>
                    <a:pt x="1198" y="3468"/>
                  </a:lnTo>
                  <a:lnTo>
                    <a:pt x="1145" y="3368"/>
                  </a:lnTo>
                  <a:lnTo>
                    <a:pt x="1095" y="3261"/>
                  </a:lnTo>
                  <a:lnTo>
                    <a:pt x="1052" y="3149"/>
                  </a:lnTo>
                  <a:lnTo>
                    <a:pt x="1011" y="3034"/>
                  </a:lnTo>
                  <a:lnTo>
                    <a:pt x="976" y="2913"/>
                  </a:lnTo>
                  <a:lnTo>
                    <a:pt x="945" y="2789"/>
                  </a:lnTo>
                  <a:lnTo>
                    <a:pt x="919" y="2662"/>
                  </a:lnTo>
                  <a:lnTo>
                    <a:pt x="898" y="2532"/>
                  </a:lnTo>
                  <a:lnTo>
                    <a:pt x="883" y="2399"/>
                  </a:lnTo>
                  <a:lnTo>
                    <a:pt x="872" y="2264"/>
                  </a:lnTo>
                  <a:lnTo>
                    <a:pt x="867" y="2126"/>
                  </a:lnTo>
                  <a:lnTo>
                    <a:pt x="165" y="2126"/>
                  </a:lnTo>
                  <a:close/>
                  <a:moveTo>
                    <a:pt x="3670" y="857"/>
                  </a:moveTo>
                  <a:lnTo>
                    <a:pt x="3629" y="861"/>
                  </a:lnTo>
                  <a:lnTo>
                    <a:pt x="3591" y="869"/>
                  </a:lnTo>
                  <a:lnTo>
                    <a:pt x="3555" y="885"/>
                  </a:lnTo>
                  <a:lnTo>
                    <a:pt x="3523" y="905"/>
                  </a:lnTo>
                  <a:lnTo>
                    <a:pt x="3493" y="930"/>
                  </a:lnTo>
                  <a:lnTo>
                    <a:pt x="3468" y="959"/>
                  </a:lnTo>
                  <a:lnTo>
                    <a:pt x="3449" y="992"/>
                  </a:lnTo>
                  <a:lnTo>
                    <a:pt x="3434" y="1027"/>
                  </a:lnTo>
                  <a:lnTo>
                    <a:pt x="3424" y="1065"/>
                  </a:lnTo>
                  <a:lnTo>
                    <a:pt x="3420" y="1106"/>
                  </a:lnTo>
                  <a:lnTo>
                    <a:pt x="3424" y="1146"/>
                  </a:lnTo>
                  <a:lnTo>
                    <a:pt x="3434" y="1186"/>
                  </a:lnTo>
                  <a:lnTo>
                    <a:pt x="3450" y="1227"/>
                  </a:lnTo>
                  <a:lnTo>
                    <a:pt x="3471" y="1269"/>
                  </a:lnTo>
                  <a:lnTo>
                    <a:pt x="3494" y="1309"/>
                  </a:lnTo>
                  <a:lnTo>
                    <a:pt x="3522" y="1349"/>
                  </a:lnTo>
                  <a:lnTo>
                    <a:pt x="3550" y="1387"/>
                  </a:lnTo>
                  <a:lnTo>
                    <a:pt x="3581" y="1423"/>
                  </a:lnTo>
                  <a:lnTo>
                    <a:pt x="3611" y="1457"/>
                  </a:lnTo>
                  <a:lnTo>
                    <a:pt x="3641" y="1488"/>
                  </a:lnTo>
                  <a:lnTo>
                    <a:pt x="3670" y="1515"/>
                  </a:lnTo>
                  <a:lnTo>
                    <a:pt x="3697" y="1488"/>
                  </a:lnTo>
                  <a:lnTo>
                    <a:pt x="3727" y="1457"/>
                  </a:lnTo>
                  <a:lnTo>
                    <a:pt x="3758" y="1423"/>
                  </a:lnTo>
                  <a:lnTo>
                    <a:pt x="3788" y="1387"/>
                  </a:lnTo>
                  <a:lnTo>
                    <a:pt x="3817" y="1349"/>
                  </a:lnTo>
                  <a:lnTo>
                    <a:pt x="3845" y="1309"/>
                  </a:lnTo>
                  <a:lnTo>
                    <a:pt x="3868" y="1268"/>
                  </a:lnTo>
                  <a:lnTo>
                    <a:pt x="3889" y="1227"/>
                  </a:lnTo>
                  <a:lnTo>
                    <a:pt x="3904" y="1186"/>
                  </a:lnTo>
                  <a:lnTo>
                    <a:pt x="3914" y="1146"/>
                  </a:lnTo>
                  <a:lnTo>
                    <a:pt x="3918" y="1106"/>
                  </a:lnTo>
                  <a:lnTo>
                    <a:pt x="3915" y="1065"/>
                  </a:lnTo>
                  <a:lnTo>
                    <a:pt x="3906" y="1027"/>
                  </a:lnTo>
                  <a:lnTo>
                    <a:pt x="3891" y="992"/>
                  </a:lnTo>
                  <a:lnTo>
                    <a:pt x="3871" y="959"/>
                  </a:lnTo>
                  <a:lnTo>
                    <a:pt x="3846" y="930"/>
                  </a:lnTo>
                  <a:lnTo>
                    <a:pt x="3816" y="905"/>
                  </a:lnTo>
                  <a:lnTo>
                    <a:pt x="3784" y="885"/>
                  </a:lnTo>
                  <a:lnTo>
                    <a:pt x="3748" y="869"/>
                  </a:lnTo>
                  <a:lnTo>
                    <a:pt x="3709" y="861"/>
                  </a:lnTo>
                  <a:lnTo>
                    <a:pt x="3670" y="857"/>
                  </a:lnTo>
                  <a:close/>
                  <a:moveTo>
                    <a:pt x="1481" y="776"/>
                  </a:moveTo>
                  <a:lnTo>
                    <a:pt x="1442" y="779"/>
                  </a:lnTo>
                  <a:lnTo>
                    <a:pt x="1403" y="789"/>
                  </a:lnTo>
                  <a:lnTo>
                    <a:pt x="1367" y="803"/>
                  </a:lnTo>
                  <a:lnTo>
                    <a:pt x="1335" y="823"/>
                  </a:lnTo>
                  <a:lnTo>
                    <a:pt x="1305" y="848"/>
                  </a:lnTo>
                  <a:lnTo>
                    <a:pt x="1280" y="878"/>
                  </a:lnTo>
                  <a:lnTo>
                    <a:pt x="1260" y="910"/>
                  </a:lnTo>
                  <a:lnTo>
                    <a:pt x="1246" y="946"/>
                  </a:lnTo>
                  <a:lnTo>
                    <a:pt x="1236" y="985"/>
                  </a:lnTo>
                  <a:lnTo>
                    <a:pt x="1233" y="1025"/>
                  </a:lnTo>
                  <a:lnTo>
                    <a:pt x="1237" y="1064"/>
                  </a:lnTo>
                  <a:lnTo>
                    <a:pt x="1247" y="1105"/>
                  </a:lnTo>
                  <a:lnTo>
                    <a:pt x="1262" y="1146"/>
                  </a:lnTo>
                  <a:lnTo>
                    <a:pt x="1283" y="1187"/>
                  </a:lnTo>
                  <a:lnTo>
                    <a:pt x="1306" y="1228"/>
                  </a:lnTo>
                  <a:lnTo>
                    <a:pt x="1334" y="1268"/>
                  </a:lnTo>
                  <a:lnTo>
                    <a:pt x="1364" y="1305"/>
                  </a:lnTo>
                  <a:lnTo>
                    <a:pt x="1393" y="1341"/>
                  </a:lnTo>
                  <a:lnTo>
                    <a:pt x="1424" y="1376"/>
                  </a:lnTo>
                  <a:lnTo>
                    <a:pt x="1454" y="1406"/>
                  </a:lnTo>
                  <a:lnTo>
                    <a:pt x="1481" y="1434"/>
                  </a:lnTo>
                  <a:lnTo>
                    <a:pt x="1510" y="1406"/>
                  </a:lnTo>
                  <a:lnTo>
                    <a:pt x="1540" y="1376"/>
                  </a:lnTo>
                  <a:lnTo>
                    <a:pt x="1570" y="1341"/>
                  </a:lnTo>
                  <a:lnTo>
                    <a:pt x="1599" y="1305"/>
                  </a:lnTo>
                  <a:lnTo>
                    <a:pt x="1629" y="1267"/>
                  </a:lnTo>
                  <a:lnTo>
                    <a:pt x="1657" y="1227"/>
                  </a:lnTo>
                  <a:lnTo>
                    <a:pt x="1680" y="1187"/>
                  </a:lnTo>
                  <a:lnTo>
                    <a:pt x="1701" y="1146"/>
                  </a:lnTo>
                  <a:lnTo>
                    <a:pt x="1717" y="1104"/>
                  </a:lnTo>
                  <a:lnTo>
                    <a:pt x="1727" y="1064"/>
                  </a:lnTo>
                  <a:lnTo>
                    <a:pt x="1731" y="1025"/>
                  </a:lnTo>
                  <a:lnTo>
                    <a:pt x="1727" y="985"/>
                  </a:lnTo>
                  <a:lnTo>
                    <a:pt x="1717" y="946"/>
                  </a:lnTo>
                  <a:lnTo>
                    <a:pt x="1703" y="910"/>
                  </a:lnTo>
                  <a:lnTo>
                    <a:pt x="1683" y="878"/>
                  </a:lnTo>
                  <a:lnTo>
                    <a:pt x="1658" y="848"/>
                  </a:lnTo>
                  <a:lnTo>
                    <a:pt x="1628" y="823"/>
                  </a:lnTo>
                  <a:lnTo>
                    <a:pt x="1596" y="803"/>
                  </a:lnTo>
                  <a:lnTo>
                    <a:pt x="1560" y="789"/>
                  </a:lnTo>
                  <a:lnTo>
                    <a:pt x="1522" y="779"/>
                  </a:lnTo>
                  <a:lnTo>
                    <a:pt x="1481" y="776"/>
                  </a:lnTo>
                  <a:close/>
                  <a:moveTo>
                    <a:pt x="1498" y="246"/>
                  </a:moveTo>
                  <a:lnTo>
                    <a:pt x="1387" y="283"/>
                  </a:lnTo>
                  <a:lnTo>
                    <a:pt x="1280" y="327"/>
                  </a:lnTo>
                  <a:lnTo>
                    <a:pt x="1176" y="378"/>
                  </a:lnTo>
                  <a:lnTo>
                    <a:pt x="1077" y="433"/>
                  </a:lnTo>
                  <a:lnTo>
                    <a:pt x="980" y="497"/>
                  </a:lnTo>
                  <a:lnTo>
                    <a:pt x="888" y="564"/>
                  </a:lnTo>
                  <a:lnTo>
                    <a:pt x="801" y="637"/>
                  </a:lnTo>
                  <a:lnTo>
                    <a:pt x="718" y="715"/>
                  </a:lnTo>
                  <a:lnTo>
                    <a:pt x="638" y="798"/>
                  </a:lnTo>
                  <a:lnTo>
                    <a:pt x="566" y="885"/>
                  </a:lnTo>
                  <a:lnTo>
                    <a:pt x="498" y="979"/>
                  </a:lnTo>
                  <a:lnTo>
                    <a:pt x="436" y="1074"/>
                  </a:lnTo>
                  <a:lnTo>
                    <a:pt x="379" y="1175"/>
                  </a:lnTo>
                  <a:lnTo>
                    <a:pt x="328" y="1278"/>
                  </a:lnTo>
                  <a:lnTo>
                    <a:pt x="284" y="1385"/>
                  </a:lnTo>
                  <a:lnTo>
                    <a:pt x="246" y="1495"/>
                  </a:lnTo>
                  <a:lnTo>
                    <a:pt x="215" y="1608"/>
                  </a:lnTo>
                  <a:lnTo>
                    <a:pt x="191" y="1725"/>
                  </a:lnTo>
                  <a:lnTo>
                    <a:pt x="175" y="1843"/>
                  </a:lnTo>
                  <a:lnTo>
                    <a:pt x="165" y="1963"/>
                  </a:lnTo>
                  <a:lnTo>
                    <a:pt x="867" y="1963"/>
                  </a:lnTo>
                  <a:lnTo>
                    <a:pt x="872" y="1827"/>
                  </a:lnTo>
                  <a:lnTo>
                    <a:pt x="883" y="1693"/>
                  </a:lnTo>
                  <a:lnTo>
                    <a:pt x="899" y="1561"/>
                  </a:lnTo>
                  <a:lnTo>
                    <a:pt x="920" y="1431"/>
                  </a:lnTo>
                  <a:lnTo>
                    <a:pt x="946" y="1305"/>
                  </a:lnTo>
                  <a:lnTo>
                    <a:pt x="976" y="1182"/>
                  </a:lnTo>
                  <a:lnTo>
                    <a:pt x="1012" y="1062"/>
                  </a:lnTo>
                  <a:lnTo>
                    <a:pt x="1052" y="948"/>
                  </a:lnTo>
                  <a:lnTo>
                    <a:pt x="1097" y="836"/>
                  </a:lnTo>
                  <a:lnTo>
                    <a:pt x="1145" y="730"/>
                  </a:lnTo>
                  <a:lnTo>
                    <a:pt x="1198" y="630"/>
                  </a:lnTo>
                  <a:lnTo>
                    <a:pt x="1253" y="539"/>
                  </a:lnTo>
                  <a:lnTo>
                    <a:pt x="1310" y="455"/>
                  </a:lnTo>
                  <a:lnTo>
                    <a:pt x="1371" y="378"/>
                  </a:lnTo>
                  <a:lnTo>
                    <a:pt x="1433" y="308"/>
                  </a:lnTo>
                  <a:lnTo>
                    <a:pt x="1498" y="246"/>
                  </a:lnTo>
                  <a:close/>
                  <a:moveTo>
                    <a:pt x="2600" y="246"/>
                  </a:moveTo>
                  <a:lnTo>
                    <a:pt x="2665" y="308"/>
                  </a:lnTo>
                  <a:lnTo>
                    <a:pt x="2727" y="378"/>
                  </a:lnTo>
                  <a:lnTo>
                    <a:pt x="2788" y="455"/>
                  </a:lnTo>
                  <a:lnTo>
                    <a:pt x="2845" y="539"/>
                  </a:lnTo>
                  <a:lnTo>
                    <a:pt x="2900" y="630"/>
                  </a:lnTo>
                  <a:lnTo>
                    <a:pt x="2953" y="730"/>
                  </a:lnTo>
                  <a:lnTo>
                    <a:pt x="3001" y="836"/>
                  </a:lnTo>
                  <a:lnTo>
                    <a:pt x="3046" y="948"/>
                  </a:lnTo>
                  <a:lnTo>
                    <a:pt x="3086" y="1062"/>
                  </a:lnTo>
                  <a:lnTo>
                    <a:pt x="3122" y="1182"/>
                  </a:lnTo>
                  <a:lnTo>
                    <a:pt x="3152" y="1305"/>
                  </a:lnTo>
                  <a:lnTo>
                    <a:pt x="3178" y="1431"/>
                  </a:lnTo>
                  <a:lnTo>
                    <a:pt x="3199" y="1561"/>
                  </a:lnTo>
                  <a:lnTo>
                    <a:pt x="3215" y="1693"/>
                  </a:lnTo>
                  <a:lnTo>
                    <a:pt x="3226" y="1827"/>
                  </a:lnTo>
                  <a:lnTo>
                    <a:pt x="3231" y="1963"/>
                  </a:lnTo>
                  <a:lnTo>
                    <a:pt x="3933" y="1963"/>
                  </a:lnTo>
                  <a:lnTo>
                    <a:pt x="3925" y="1858"/>
                  </a:lnTo>
                  <a:lnTo>
                    <a:pt x="3912" y="1752"/>
                  </a:lnTo>
                  <a:lnTo>
                    <a:pt x="3892" y="1649"/>
                  </a:lnTo>
                  <a:lnTo>
                    <a:pt x="3867" y="1547"/>
                  </a:lnTo>
                  <a:lnTo>
                    <a:pt x="3842" y="1575"/>
                  </a:lnTo>
                  <a:lnTo>
                    <a:pt x="3817" y="1599"/>
                  </a:lnTo>
                  <a:lnTo>
                    <a:pt x="3795" y="1622"/>
                  </a:lnTo>
                  <a:lnTo>
                    <a:pt x="3774" y="1642"/>
                  </a:lnTo>
                  <a:lnTo>
                    <a:pt x="3755" y="1658"/>
                  </a:lnTo>
                  <a:lnTo>
                    <a:pt x="3740" y="1671"/>
                  </a:lnTo>
                  <a:lnTo>
                    <a:pt x="3729" y="1681"/>
                  </a:lnTo>
                  <a:lnTo>
                    <a:pt x="3722" y="1688"/>
                  </a:lnTo>
                  <a:lnTo>
                    <a:pt x="3706" y="1698"/>
                  </a:lnTo>
                  <a:lnTo>
                    <a:pt x="3688" y="1704"/>
                  </a:lnTo>
                  <a:lnTo>
                    <a:pt x="3670" y="1706"/>
                  </a:lnTo>
                  <a:lnTo>
                    <a:pt x="3651" y="1704"/>
                  </a:lnTo>
                  <a:lnTo>
                    <a:pt x="3634" y="1698"/>
                  </a:lnTo>
                  <a:lnTo>
                    <a:pt x="3617" y="1688"/>
                  </a:lnTo>
                  <a:lnTo>
                    <a:pt x="3609" y="1680"/>
                  </a:lnTo>
                  <a:lnTo>
                    <a:pt x="3595" y="1669"/>
                  </a:lnTo>
                  <a:lnTo>
                    <a:pt x="3578" y="1653"/>
                  </a:lnTo>
                  <a:lnTo>
                    <a:pt x="3558" y="1634"/>
                  </a:lnTo>
                  <a:lnTo>
                    <a:pt x="3534" y="1612"/>
                  </a:lnTo>
                  <a:lnTo>
                    <a:pt x="3508" y="1586"/>
                  </a:lnTo>
                  <a:lnTo>
                    <a:pt x="3481" y="1556"/>
                  </a:lnTo>
                  <a:lnTo>
                    <a:pt x="3452" y="1525"/>
                  </a:lnTo>
                  <a:lnTo>
                    <a:pt x="3424" y="1490"/>
                  </a:lnTo>
                  <a:lnTo>
                    <a:pt x="3395" y="1453"/>
                  </a:lnTo>
                  <a:lnTo>
                    <a:pt x="3368" y="1414"/>
                  </a:lnTo>
                  <a:lnTo>
                    <a:pt x="3343" y="1373"/>
                  </a:lnTo>
                  <a:lnTo>
                    <a:pt x="3319" y="1332"/>
                  </a:lnTo>
                  <a:lnTo>
                    <a:pt x="3298" y="1288"/>
                  </a:lnTo>
                  <a:lnTo>
                    <a:pt x="3281" y="1244"/>
                  </a:lnTo>
                  <a:lnTo>
                    <a:pt x="3268" y="1198"/>
                  </a:lnTo>
                  <a:lnTo>
                    <a:pt x="3260" y="1152"/>
                  </a:lnTo>
                  <a:lnTo>
                    <a:pt x="3257" y="1106"/>
                  </a:lnTo>
                  <a:lnTo>
                    <a:pt x="3260" y="1054"/>
                  </a:lnTo>
                  <a:lnTo>
                    <a:pt x="3270" y="1005"/>
                  </a:lnTo>
                  <a:lnTo>
                    <a:pt x="3285" y="957"/>
                  </a:lnTo>
                  <a:lnTo>
                    <a:pt x="3306" y="913"/>
                  </a:lnTo>
                  <a:lnTo>
                    <a:pt x="3331" y="872"/>
                  </a:lnTo>
                  <a:lnTo>
                    <a:pt x="3360" y="833"/>
                  </a:lnTo>
                  <a:lnTo>
                    <a:pt x="3395" y="798"/>
                  </a:lnTo>
                  <a:lnTo>
                    <a:pt x="3434" y="769"/>
                  </a:lnTo>
                  <a:lnTo>
                    <a:pt x="3354" y="689"/>
                  </a:lnTo>
                  <a:lnTo>
                    <a:pt x="3272" y="613"/>
                  </a:lnTo>
                  <a:lnTo>
                    <a:pt x="3185" y="544"/>
                  </a:lnTo>
                  <a:lnTo>
                    <a:pt x="3096" y="481"/>
                  </a:lnTo>
                  <a:lnTo>
                    <a:pt x="3003" y="422"/>
                  </a:lnTo>
                  <a:lnTo>
                    <a:pt x="2906" y="369"/>
                  </a:lnTo>
                  <a:lnTo>
                    <a:pt x="2807" y="322"/>
                  </a:lnTo>
                  <a:lnTo>
                    <a:pt x="2705" y="281"/>
                  </a:lnTo>
                  <a:lnTo>
                    <a:pt x="2600" y="246"/>
                  </a:lnTo>
                  <a:close/>
                  <a:moveTo>
                    <a:pt x="2131" y="186"/>
                  </a:moveTo>
                  <a:lnTo>
                    <a:pt x="2131" y="2556"/>
                  </a:lnTo>
                  <a:lnTo>
                    <a:pt x="2181" y="2569"/>
                  </a:lnTo>
                  <a:lnTo>
                    <a:pt x="2227" y="2589"/>
                  </a:lnTo>
                  <a:lnTo>
                    <a:pt x="2271" y="2614"/>
                  </a:lnTo>
                  <a:lnTo>
                    <a:pt x="2311" y="2645"/>
                  </a:lnTo>
                  <a:lnTo>
                    <a:pt x="2347" y="2680"/>
                  </a:lnTo>
                  <a:lnTo>
                    <a:pt x="2379" y="2718"/>
                  </a:lnTo>
                  <a:lnTo>
                    <a:pt x="2407" y="2761"/>
                  </a:lnTo>
                  <a:lnTo>
                    <a:pt x="2428" y="2807"/>
                  </a:lnTo>
                  <a:lnTo>
                    <a:pt x="2444" y="2855"/>
                  </a:lnTo>
                  <a:lnTo>
                    <a:pt x="2454" y="2906"/>
                  </a:lnTo>
                  <a:lnTo>
                    <a:pt x="2458" y="2959"/>
                  </a:lnTo>
                  <a:lnTo>
                    <a:pt x="2454" y="3010"/>
                  </a:lnTo>
                  <a:lnTo>
                    <a:pt x="2444" y="3060"/>
                  </a:lnTo>
                  <a:lnTo>
                    <a:pt x="2429" y="3110"/>
                  </a:lnTo>
                  <a:lnTo>
                    <a:pt x="2409" y="3158"/>
                  </a:lnTo>
                  <a:lnTo>
                    <a:pt x="2384" y="3205"/>
                  </a:lnTo>
                  <a:lnTo>
                    <a:pt x="2358" y="3250"/>
                  </a:lnTo>
                  <a:lnTo>
                    <a:pt x="2328" y="3293"/>
                  </a:lnTo>
                  <a:lnTo>
                    <a:pt x="2299" y="3334"/>
                  </a:lnTo>
                  <a:lnTo>
                    <a:pt x="2268" y="3372"/>
                  </a:lnTo>
                  <a:lnTo>
                    <a:pt x="2237" y="3408"/>
                  </a:lnTo>
                  <a:lnTo>
                    <a:pt x="2205" y="3439"/>
                  </a:lnTo>
                  <a:lnTo>
                    <a:pt x="2178" y="3467"/>
                  </a:lnTo>
                  <a:lnTo>
                    <a:pt x="2152" y="3492"/>
                  </a:lnTo>
                  <a:lnTo>
                    <a:pt x="2131" y="3512"/>
                  </a:lnTo>
                  <a:lnTo>
                    <a:pt x="2131" y="3912"/>
                  </a:lnTo>
                  <a:lnTo>
                    <a:pt x="2194" y="3899"/>
                  </a:lnTo>
                  <a:lnTo>
                    <a:pt x="2256" y="3878"/>
                  </a:lnTo>
                  <a:lnTo>
                    <a:pt x="2318" y="3851"/>
                  </a:lnTo>
                  <a:lnTo>
                    <a:pt x="2378" y="3817"/>
                  </a:lnTo>
                  <a:lnTo>
                    <a:pt x="2438" y="3775"/>
                  </a:lnTo>
                  <a:lnTo>
                    <a:pt x="2495" y="3727"/>
                  </a:lnTo>
                  <a:lnTo>
                    <a:pt x="2552" y="3672"/>
                  </a:lnTo>
                  <a:lnTo>
                    <a:pt x="2605" y="3611"/>
                  </a:lnTo>
                  <a:lnTo>
                    <a:pt x="2659" y="3543"/>
                  </a:lnTo>
                  <a:lnTo>
                    <a:pt x="2708" y="3468"/>
                  </a:lnTo>
                  <a:lnTo>
                    <a:pt x="2757" y="3389"/>
                  </a:lnTo>
                  <a:lnTo>
                    <a:pt x="2808" y="3293"/>
                  </a:lnTo>
                  <a:lnTo>
                    <a:pt x="2854" y="3194"/>
                  </a:lnTo>
                  <a:lnTo>
                    <a:pt x="2895" y="3090"/>
                  </a:lnTo>
                  <a:lnTo>
                    <a:pt x="2932" y="2980"/>
                  </a:lnTo>
                  <a:lnTo>
                    <a:pt x="2965" y="2867"/>
                  </a:lnTo>
                  <a:lnTo>
                    <a:pt x="2994" y="2752"/>
                  </a:lnTo>
                  <a:lnTo>
                    <a:pt x="3019" y="2631"/>
                  </a:lnTo>
                  <a:lnTo>
                    <a:pt x="3037" y="2508"/>
                  </a:lnTo>
                  <a:lnTo>
                    <a:pt x="3052" y="2383"/>
                  </a:lnTo>
                  <a:lnTo>
                    <a:pt x="3064" y="2256"/>
                  </a:lnTo>
                  <a:lnTo>
                    <a:pt x="3069" y="2126"/>
                  </a:lnTo>
                  <a:lnTo>
                    <a:pt x="2686" y="2126"/>
                  </a:lnTo>
                  <a:lnTo>
                    <a:pt x="2664" y="2124"/>
                  </a:lnTo>
                  <a:lnTo>
                    <a:pt x="2645" y="2115"/>
                  </a:lnTo>
                  <a:lnTo>
                    <a:pt x="2628" y="2102"/>
                  </a:lnTo>
                  <a:lnTo>
                    <a:pt x="2615" y="2086"/>
                  </a:lnTo>
                  <a:lnTo>
                    <a:pt x="2607" y="2066"/>
                  </a:lnTo>
                  <a:lnTo>
                    <a:pt x="2604" y="2045"/>
                  </a:lnTo>
                  <a:lnTo>
                    <a:pt x="2607" y="2023"/>
                  </a:lnTo>
                  <a:lnTo>
                    <a:pt x="2615" y="2004"/>
                  </a:lnTo>
                  <a:lnTo>
                    <a:pt x="2628" y="1987"/>
                  </a:lnTo>
                  <a:lnTo>
                    <a:pt x="2645" y="1974"/>
                  </a:lnTo>
                  <a:lnTo>
                    <a:pt x="2664" y="1966"/>
                  </a:lnTo>
                  <a:lnTo>
                    <a:pt x="2686" y="1963"/>
                  </a:lnTo>
                  <a:lnTo>
                    <a:pt x="3069" y="1963"/>
                  </a:lnTo>
                  <a:lnTo>
                    <a:pt x="3062" y="1834"/>
                  </a:lnTo>
                  <a:lnTo>
                    <a:pt x="3052" y="1708"/>
                  </a:lnTo>
                  <a:lnTo>
                    <a:pt x="3037" y="1583"/>
                  </a:lnTo>
                  <a:lnTo>
                    <a:pt x="3018" y="1462"/>
                  </a:lnTo>
                  <a:lnTo>
                    <a:pt x="2993" y="1342"/>
                  </a:lnTo>
                  <a:lnTo>
                    <a:pt x="2964" y="1227"/>
                  </a:lnTo>
                  <a:lnTo>
                    <a:pt x="2932" y="1115"/>
                  </a:lnTo>
                  <a:lnTo>
                    <a:pt x="2895" y="1007"/>
                  </a:lnTo>
                  <a:lnTo>
                    <a:pt x="2852" y="903"/>
                  </a:lnTo>
                  <a:lnTo>
                    <a:pt x="2807" y="803"/>
                  </a:lnTo>
                  <a:lnTo>
                    <a:pt x="2757" y="709"/>
                  </a:lnTo>
                  <a:lnTo>
                    <a:pt x="2708" y="630"/>
                  </a:lnTo>
                  <a:lnTo>
                    <a:pt x="2659" y="555"/>
                  </a:lnTo>
                  <a:lnTo>
                    <a:pt x="2605" y="487"/>
                  </a:lnTo>
                  <a:lnTo>
                    <a:pt x="2552" y="426"/>
                  </a:lnTo>
                  <a:lnTo>
                    <a:pt x="2495" y="371"/>
                  </a:lnTo>
                  <a:lnTo>
                    <a:pt x="2438" y="323"/>
                  </a:lnTo>
                  <a:lnTo>
                    <a:pt x="2378" y="281"/>
                  </a:lnTo>
                  <a:lnTo>
                    <a:pt x="2318" y="247"/>
                  </a:lnTo>
                  <a:lnTo>
                    <a:pt x="2256" y="220"/>
                  </a:lnTo>
                  <a:lnTo>
                    <a:pt x="2194" y="199"/>
                  </a:lnTo>
                  <a:lnTo>
                    <a:pt x="2131" y="186"/>
                  </a:lnTo>
                  <a:close/>
                  <a:moveTo>
                    <a:pt x="1967" y="186"/>
                  </a:moveTo>
                  <a:lnTo>
                    <a:pt x="1905" y="199"/>
                  </a:lnTo>
                  <a:lnTo>
                    <a:pt x="1843" y="219"/>
                  </a:lnTo>
                  <a:lnTo>
                    <a:pt x="1782" y="246"/>
                  </a:lnTo>
                  <a:lnTo>
                    <a:pt x="1722" y="279"/>
                  </a:lnTo>
                  <a:lnTo>
                    <a:pt x="1663" y="320"/>
                  </a:lnTo>
                  <a:lnTo>
                    <a:pt x="1606" y="368"/>
                  </a:lnTo>
                  <a:lnTo>
                    <a:pt x="1550" y="422"/>
                  </a:lnTo>
                  <a:lnTo>
                    <a:pt x="1496" y="482"/>
                  </a:lnTo>
                  <a:lnTo>
                    <a:pt x="1444" y="549"/>
                  </a:lnTo>
                  <a:lnTo>
                    <a:pt x="1393" y="622"/>
                  </a:lnTo>
                  <a:lnTo>
                    <a:pt x="1437" y="615"/>
                  </a:lnTo>
                  <a:lnTo>
                    <a:pt x="1481" y="612"/>
                  </a:lnTo>
                  <a:lnTo>
                    <a:pt x="1537" y="616"/>
                  </a:lnTo>
                  <a:lnTo>
                    <a:pt x="1591" y="627"/>
                  </a:lnTo>
                  <a:lnTo>
                    <a:pt x="1642" y="645"/>
                  </a:lnTo>
                  <a:lnTo>
                    <a:pt x="1690" y="668"/>
                  </a:lnTo>
                  <a:lnTo>
                    <a:pt x="1734" y="698"/>
                  </a:lnTo>
                  <a:lnTo>
                    <a:pt x="1773" y="733"/>
                  </a:lnTo>
                  <a:lnTo>
                    <a:pt x="1808" y="772"/>
                  </a:lnTo>
                  <a:lnTo>
                    <a:pt x="1838" y="817"/>
                  </a:lnTo>
                  <a:lnTo>
                    <a:pt x="1861" y="864"/>
                  </a:lnTo>
                  <a:lnTo>
                    <a:pt x="1879" y="915"/>
                  </a:lnTo>
                  <a:lnTo>
                    <a:pt x="1890" y="969"/>
                  </a:lnTo>
                  <a:lnTo>
                    <a:pt x="1894" y="1025"/>
                  </a:lnTo>
                  <a:lnTo>
                    <a:pt x="1891" y="1070"/>
                  </a:lnTo>
                  <a:lnTo>
                    <a:pt x="1883" y="1116"/>
                  </a:lnTo>
                  <a:lnTo>
                    <a:pt x="1870" y="1162"/>
                  </a:lnTo>
                  <a:lnTo>
                    <a:pt x="1853" y="1207"/>
                  </a:lnTo>
                  <a:lnTo>
                    <a:pt x="1832" y="1251"/>
                  </a:lnTo>
                  <a:lnTo>
                    <a:pt x="1808" y="1293"/>
                  </a:lnTo>
                  <a:lnTo>
                    <a:pt x="1783" y="1332"/>
                  </a:lnTo>
                  <a:lnTo>
                    <a:pt x="1756" y="1372"/>
                  </a:lnTo>
                  <a:lnTo>
                    <a:pt x="1727" y="1408"/>
                  </a:lnTo>
                  <a:lnTo>
                    <a:pt x="1699" y="1443"/>
                  </a:lnTo>
                  <a:lnTo>
                    <a:pt x="1670" y="1475"/>
                  </a:lnTo>
                  <a:lnTo>
                    <a:pt x="1643" y="1504"/>
                  </a:lnTo>
                  <a:lnTo>
                    <a:pt x="1617" y="1530"/>
                  </a:lnTo>
                  <a:lnTo>
                    <a:pt x="1593" y="1552"/>
                  </a:lnTo>
                  <a:lnTo>
                    <a:pt x="1573" y="1572"/>
                  </a:lnTo>
                  <a:lnTo>
                    <a:pt x="1556" y="1587"/>
                  </a:lnTo>
                  <a:lnTo>
                    <a:pt x="1542" y="1598"/>
                  </a:lnTo>
                  <a:lnTo>
                    <a:pt x="1534" y="1606"/>
                  </a:lnTo>
                  <a:lnTo>
                    <a:pt x="1518" y="1617"/>
                  </a:lnTo>
                  <a:lnTo>
                    <a:pt x="1500" y="1623"/>
                  </a:lnTo>
                  <a:lnTo>
                    <a:pt x="1481" y="1624"/>
                  </a:lnTo>
                  <a:lnTo>
                    <a:pt x="1463" y="1623"/>
                  </a:lnTo>
                  <a:lnTo>
                    <a:pt x="1445" y="1617"/>
                  </a:lnTo>
                  <a:lnTo>
                    <a:pt x="1431" y="1606"/>
                  </a:lnTo>
                  <a:lnTo>
                    <a:pt x="1422" y="1599"/>
                  </a:lnTo>
                  <a:lnTo>
                    <a:pt x="1409" y="1590"/>
                  </a:lnTo>
                  <a:lnTo>
                    <a:pt x="1395" y="1575"/>
                  </a:lnTo>
                  <a:lnTo>
                    <a:pt x="1375" y="1557"/>
                  </a:lnTo>
                  <a:lnTo>
                    <a:pt x="1354" y="1537"/>
                  </a:lnTo>
                  <a:lnTo>
                    <a:pt x="1330" y="1514"/>
                  </a:lnTo>
                  <a:lnTo>
                    <a:pt x="1305" y="1488"/>
                  </a:lnTo>
                  <a:lnTo>
                    <a:pt x="1279" y="1459"/>
                  </a:lnTo>
                  <a:lnTo>
                    <a:pt x="1252" y="1428"/>
                  </a:lnTo>
                  <a:lnTo>
                    <a:pt x="1226" y="1395"/>
                  </a:lnTo>
                  <a:lnTo>
                    <a:pt x="1200" y="1360"/>
                  </a:lnTo>
                  <a:lnTo>
                    <a:pt x="1174" y="1323"/>
                  </a:lnTo>
                  <a:lnTo>
                    <a:pt x="1150" y="1284"/>
                  </a:lnTo>
                  <a:lnTo>
                    <a:pt x="1129" y="1244"/>
                  </a:lnTo>
                  <a:lnTo>
                    <a:pt x="1101" y="1359"/>
                  </a:lnTo>
                  <a:lnTo>
                    <a:pt x="1078" y="1474"/>
                  </a:lnTo>
                  <a:lnTo>
                    <a:pt x="1059" y="1593"/>
                  </a:lnTo>
                  <a:lnTo>
                    <a:pt x="1046" y="1715"/>
                  </a:lnTo>
                  <a:lnTo>
                    <a:pt x="1036" y="1838"/>
                  </a:lnTo>
                  <a:lnTo>
                    <a:pt x="1029" y="1963"/>
                  </a:lnTo>
                  <a:lnTo>
                    <a:pt x="1967" y="1963"/>
                  </a:lnTo>
                  <a:lnTo>
                    <a:pt x="1967" y="186"/>
                  </a:lnTo>
                  <a:close/>
                  <a:moveTo>
                    <a:pt x="2049" y="0"/>
                  </a:moveTo>
                  <a:lnTo>
                    <a:pt x="2167" y="4"/>
                  </a:lnTo>
                  <a:lnTo>
                    <a:pt x="2284" y="14"/>
                  </a:lnTo>
                  <a:lnTo>
                    <a:pt x="2400" y="30"/>
                  </a:lnTo>
                  <a:lnTo>
                    <a:pt x="2513" y="53"/>
                  </a:lnTo>
                  <a:lnTo>
                    <a:pt x="2626" y="83"/>
                  </a:lnTo>
                  <a:lnTo>
                    <a:pt x="2736" y="118"/>
                  </a:lnTo>
                  <a:lnTo>
                    <a:pt x="2844" y="160"/>
                  </a:lnTo>
                  <a:lnTo>
                    <a:pt x="2949" y="207"/>
                  </a:lnTo>
                  <a:lnTo>
                    <a:pt x="3051" y="262"/>
                  </a:lnTo>
                  <a:lnTo>
                    <a:pt x="3150" y="322"/>
                  </a:lnTo>
                  <a:lnTo>
                    <a:pt x="3246" y="386"/>
                  </a:lnTo>
                  <a:lnTo>
                    <a:pt x="3339" y="457"/>
                  </a:lnTo>
                  <a:lnTo>
                    <a:pt x="3427" y="533"/>
                  </a:lnTo>
                  <a:lnTo>
                    <a:pt x="3512" y="615"/>
                  </a:lnTo>
                  <a:lnTo>
                    <a:pt x="3593" y="702"/>
                  </a:lnTo>
                  <a:lnTo>
                    <a:pt x="3630" y="695"/>
                  </a:lnTo>
                  <a:lnTo>
                    <a:pt x="3670" y="694"/>
                  </a:lnTo>
                  <a:lnTo>
                    <a:pt x="3725" y="698"/>
                  </a:lnTo>
                  <a:lnTo>
                    <a:pt x="3779" y="709"/>
                  </a:lnTo>
                  <a:lnTo>
                    <a:pt x="3830" y="726"/>
                  </a:lnTo>
                  <a:lnTo>
                    <a:pt x="3877" y="750"/>
                  </a:lnTo>
                  <a:lnTo>
                    <a:pt x="3922" y="780"/>
                  </a:lnTo>
                  <a:lnTo>
                    <a:pt x="3961" y="815"/>
                  </a:lnTo>
                  <a:lnTo>
                    <a:pt x="3996" y="854"/>
                  </a:lnTo>
                  <a:lnTo>
                    <a:pt x="4025" y="898"/>
                  </a:lnTo>
                  <a:lnTo>
                    <a:pt x="4050" y="946"/>
                  </a:lnTo>
                  <a:lnTo>
                    <a:pt x="4067" y="997"/>
                  </a:lnTo>
                  <a:lnTo>
                    <a:pt x="4078" y="1051"/>
                  </a:lnTo>
                  <a:lnTo>
                    <a:pt x="4082" y="1106"/>
                  </a:lnTo>
                  <a:lnTo>
                    <a:pt x="4077" y="1165"/>
                  </a:lnTo>
                  <a:lnTo>
                    <a:pt x="4064" y="1222"/>
                  </a:lnTo>
                  <a:lnTo>
                    <a:pt x="4045" y="1279"/>
                  </a:lnTo>
                  <a:lnTo>
                    <a:pt x="4019" y="1334"/>
                  </a:lnTo>
                  <a:lnTo>
                    <a:pt x="3989" y="1387"/>
                  </a:lnTo>
                  <a:lnTo>
                    <a:pt x="4022" y="1494"/>
                  </a:lnTo>
                  <a:lnTo>
                    <a:pt x="4050" y="1603"/>
                  </a:lnTo>
                  <a:lnTo>
                    <a:pt x="4071" y="1712"/>
                  </a:lnTo>
                  <a:lnTo>
                    <a:pt x="4086" y="1824"/>
                  </a:lnTo>
                  <a:lnTo>
                    <a:pt x="4096" y="1936"/>
                  </a:lnTo>
                  <a:lnTo>
                    <a:pt x="4098" y="2049"/>
                  </a:lnTo>
                  <a:lnTo>
                    <a:pt x="4094" y="2166"/>
                  </a:lnTo>
                  <a:lnTo>
                    <a:pt x="4086" y="2281"/>
                  </a:lnTo>
                  <a:lnTo>
                    <a:pt x="4069" y="2395"/>
                  </a:lnTo>
                  <a:lnTo>
                    <a:pt x="4047" y="2508"/>
                  </a:lnTo>
                  <a:lnTo>
                    <a:pt x="4019" y="2619"/>
                  </a:lnTo>
                  <a:lnTo>
                    <a:pt x="3984" y="2727"/>
                  </a:lnTo>
                  <a:lnTo>
                    <a:pt x="3943" y="2834"/>
                  </a:lnTo>
                  <a:lnTo>
                    <a:pt x="3897" y="2937"/>
                  </a:lnTo>
                  <a:lnTo>
                    <a:pt x="3845" y="3039"/>
                  </a:lnTo>
                  <a:lnTo>
                    <a:pt x="3786" y="3137"/>
                  </a:lnTo>
                  <a:lnTo>
                    <a:pt x="3722" y="3232"/>
                  </a:lnTo>
                  <a:lnTo>
                    <a:pt x="3653" y="3324"/>
                  </a:lnTo>
                  <a:lnTo>
                    <a:pt x="3578" y="3413"/>
                  </a:lnTo>
                  <a:lnTo>
                    <a:pt x="3498" y="3498"/>
                  </a:lnTo>
                  <a:lnTo>
                    <a:pt x="3413" y="3578"/>
                  </a:lnTo>
                  <a:lnTo>
                    <a:pt x="3324" y="3653"/>
                  </a:lnTo>
                  <a:lnTo>
                    <a:pt x="3232" y="3722"/>
                  </a:lnTo>
                  <a:lnTo>
                    <a:pt x="3137" y="3786"/>
                  </a:lnTo>
                  <a:lnTo>
                    <a:pt x="3039" y="3845"/>
                  </a:lnTo>
                  <a:lnTo>
                    <a:pt x="2937" y="3897"/>
                  </a:lnTo>
                  <a:lnTo>
                    <a:pt x="2834" y="3943"/>
                  </a:lnTo>
                  <a:lnTo>
                    <a:pt x="2727" y="3984"/>
                  </a:lnTo>
                  <a:lnTo>
                    <a:pt x="2619" y="4019"/>
                  </a:lnTo>
                  <a:lnTo>
                    <a:pt x="2508" y="4047"/>
                  </a:lnTo>
                  <a:lnTo>
                    <a:pt x="2395" y="4069"/>
                  </a:lnTo>
                  <a:lnTo>
                    <a:pt x="2281" y="4086"/>
                  </a:lnTo>
                  <a:lnTo>
                    <a:pt x="2166" y="4094"/>
                  </a:lnTo>
                  <a:lnTo>
                    <a:pt x="2049" y="4098"/>
                  </a:lnTo>
                  <a:lnTo>
                    <a:pt x="1932" y="4094"/>
                  </a:lnTo>
                  <a:lnTo>
                    <a:pt x="1817" y="4086"/>
                  </a:lnTo>
                  <a:lnTo>
                    <a:pt x="1703" y="4069"/>
                  </a:lnTo>
                  <a:lnTo>
                    <a:pt x="1590" y="4047"/>
                  </a:lnTo>
                  <a:lnTo>
                    <a:pt x="1479" y="4019"/>
                  </a:lnTo>
                  <a:lnTo>
                    <a:pt x="1371" y="3984"/>
                  </a:lnTo>
                  <a:lnTo>
                    <a:pt x="1264" y="3943"/>
                  </a:lnTo>
                  <a:lnTo>
                    <a:pt x="1161" y="3897"/>
                  </a:lnTo>
                  <a:lnTo>
                    <a:pt x="1059" y="3845"/>
                  </a:lnTo>
                  <a:lnTo>
                    <a:pt x="961" y="3786"/>
                  </a:lnTo>
                  <a:lnTo>
                    <a:pt x="866" y="3722"/>
                  </a:lnTo>
                  <a:lnTo>
                    <a:pt x="774" y="3653"/>
                  </a:lnTo>
                  <a:lnTo>
                    <a:pt x="685" y="3578"/>
                  </a:lnTo>
                  <a:lnTo>
                    <a:pt x="600" y="3498"/>
                  </a:lnTo>
                  <a:lnTo>
                    <a:pt x="520" y="3413"/>
                  </a:lnTo>
                  <a:lnTo>
                    <a:pt x="445" y="3324"/>
                  </a:lnTo>
                  <a:lnTo>
                    <a:pt x="376" y="3232"/>
                  </a:lnTo>
                  <a:lnTo>
                    <a:pt x="312" y="3137"/>
                  </a:lnTo>
                  <a:lnTo>
                    <a:pt x="253" y="3039"/>
                  </a:lnTo>
                  <a:lnTo>
                    <a:pt x="201" y="2937"/>
                  </a:lnTo>
                  <a:lnTo>
                    <a:pt x="155" y="2834"/>
                  </a:lnTo>
                  <a:lnTo>
                    <a:pt x="114" y="2727"/>
                  </a:lnTo>
                  <a:lnTo>
                    <a:pt x="79" y="2619"/>
                  </a:lnTo>
                  <a:lnTo>
                    <a:pt x="51" y="2508"/>
                  </a:lnTo>
                  <a:lnTo>
                    <a:pt x="29" y="2395"/>
                  </a:lnTo>
                  <a:lnTo>
                    <a:pt x="12" y="2281"/>
                  </a:lnTo>
                  <a:lnTo>
                    <a:pt x="4" y="2166"/>
                  </a:lnTo>
                  <a:lnTo>
                    <a:pt x="0" y="2049"/>
                  </a:lnTo>
                  <a:lnTo>
                    <a:pt x="4" y="1932"/>
                  </a:lnTo>
                  <a:lnTo>
                    <a:pt x="12" y="1817"/>
                  </a:lnTo>
                  <a:lnTo>
                    <a:pt x="29" y="1703"/>
                  </a:lnTo>
                  <a:lnTo>
                    <a:pt x="51" y="1590"/>
                  </a:lnTo>
                  <a:lnTo>
                    <a:pt x="79" y="1479"/>
                  </a:lnTo>
                  <a:lnTo>
                    <a:pt x="114" y="1371"/>
                  </a:lnTo>
                  <a:lnTo>
                    <a:pt x="155" y="1264"/>
                  </a:lnTo>
                  <a:lnTo>
                    <a:pt x="201" y="1161"/>
                  </a:lnTo>
                  <a:lnTo>
                    <a:pt x="253" y="1059"/>
                  </a:lnTo>
                  <a:lnTo>
                    <a:pt x="312" y="961"/>
                  </a:lnTo>
                  <a:lnTo>
                    <a:pt x="376" y="866"/>
                  </a:lnTo>
                  <a:lnTo>
                    <a:pt x="445" y="774"/>
                  </a:lnTo>
                  <a:lnTo>
                    <a:pt x="520" y="685"/>
                  </a:lnTo>
                  <a:lnTo>
                    <a:pt x="600" y="600"/>
                  </a:lnTo>
                  <a:lnTo>
                    <a:pt x="685" y="520"/>
                  </a:lnTo>
                  <a:lnTo>
                    <a:pt x="774" y="445"/>
                  </a:lnTo>
                  <a:lnTo>
                    <a:pt x="866" y="376"/>
                  </a:lnTo>
                  <a:lnTo>
                    <a:pt x="961" y="312"/>
                  </a:lnTo>
                  <a:lnTo>
                    <a:pt x="1059" y="253"/>
                  </a:lnTo>
                  <a:lnTo>
                    <a:pt x="1161" y="201"/>
                  </a:lnTo>
                  <a:lnTo>
                    <a:pt x="1264" y="155"/>
                  </a:lnTo>
                  <a:lnTo>
                    <a:pt x="1371" y="114"/>
                  </a:lnTo>
                  <a:lnTo>
                    <a:pt x="1479" y="79"/>
                  </a:lnTo>
                  <a:lnTo>
                    <a:pt x="1590" y="51"/>
                  </a:lnTo>
                  <a:lnTo>
                    <a:pt x="1703" y="29"/>
                  </a:lnTo>
                  <a:lnTo>
                    <a:pt x="1817" y="12"/>
                  </a:lnTo>
                  <a:lnTo>
                    <a:pt x="1932" y="4"/>
                  </a:lnTo>
                  <a:lnTo>
                    <a:pt x="20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9" name="Freeform 451"/>
            <p:cNvSpPr>
              <a:spLocks/>
            </p:cNvSpPr>
            <p:nvPr/>
          </p:nvSpPr>
          <p:spPr bwMode="auto">
            <a:xfrm>
              <a:off x="5969" y="2517"/>
              <a:ext cx="213" cy="163"/>
            </a:xfrm>
            <a:custGeom>
              <a:avLst/>
              <a:gdLst>
                <a:gd name="T0" fmla="*/ 82 w 213"/>
                <a:gd name="T1" fmla="*/ 0 h 163"/>
                <a:gd name="T2" fmla="*/ 131 w 213"/>
                <a:gd name="T3" fmla="*/ 0 h 163"/>
                <a:gd name="T4" fmla="*/ 153 w 213"/>
                <a:gd name="T5" fmla="*/ 3 h 163"/>
                <a:gd name="T6" fmla="*/ 172 w 213"/>
                <a:gd name="T7" fmla="*/ 11 h 163"/>
                <a:gd name="T8" fmla="*/ 189 w 213"/>
                <a:gd name="T9" fmla="*/ 24 h 163"/>
                <a:gd name="T10" fmla="*/ 202 w 213"/>
                <a:gd name="T11" fmla="*/ 41 h 163"/>
                <a:gd name="T12" fmla="*/ 209 w 213"/>
                <a:gd name="T13" fmla="*/ 60 h 163"/>
                <a:gd name="T14" fmla="*/ 213 w 213"/>
                <a:gd name="T15" fmla="*/ 82 h 163"/>
                <a:gd name="T16" fmla="*/ 209 w 213"/>
                <a:gd name="T17" fmla="*/ 103 h 163"/>
                <a:gd name="T18" fmla="*/ 202 w 213"/>
                <a:gd name="T19" fmla="*/ 123 h 163"/>
                <a:gd name="T20" fmla="*/ 189 w 213"/>
                <a:gd name="T21" fmla="*/ 139 h 163"/>
                <a:gd name="T22" fmla="*/ 172 w 213"/>
                <a:gd name="T23" fmla="*/ 152 h 163"/>
                <a:gd name="T24" fmla="*/ 153 w 213"/>
                <a:gd name="T25" fmla="*/ 161 h 163"/>
                <a:gd name="T26" fmla="*/ 131 w 213"/>
                <a:gd name="T27" fmla="*/ 163 h 163"/>
                <a:gd name="T28" fmla="*/ 82 w 213"/>
                <a:gd name="T29" fmla="*/ 163 h 163"/>
                <a:gd name="T30" fmla="*/ 60 w 213"/>
                <a:gd name="T31" fmla="*/ 161 h 163"/>
                <a:gd name="T32" fmla="*/ 40 w 213"/>
                <a:gd name="T33" fmla="*/ 152 h 163"/>
                <a:gd name="T34" fmla="*/ 24 w 213"/>
                <a:gd name="T35" fmla="*/ 139 h 163"/>
                <a:gd name="T36" fmla="*/ 12 w 213"/>
                <a:gd name="T37" fmla="*/ 123 h 163"/>
                <a:gd name="T38" fmla="*/ 3 w 213"/>
                <a:gd name="T39" fmla="*/ 103 h 163"/>
                <a:gd name="T40" fmla="*/ 0 w 213"/>
                <a:gd name="T41" fmla="*/ 82 h 163"/>
                <a:gd name="T42" fmla="*/ 3 w 213"/>
                <a:gd name="T43" fmla="*/ 60 h 163"/>
                <a:gd name="T44" fmla="*/ 12 w 213"/>
                <a:gd name="T45" fmla="*/ 41 h 163"/>
                <a:gd name="T46" fmla="*/ 24 w 213"/>
                <a:gd name="T47" fmla="*/ 24 h 163"/>
                <a:gd name="T48" fmla="*/ 40 w 213"/>
                <a:gd name="T49" fmla="*/ 11 h 163"/>
                <a:gd name="T50" fmla="*/ 60 w 213"/>
                <a:gd name="T51" fmla="*/ 3 h 163"/>
                <a:gd name="T52" fmla="*/ 82 w 213"/>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3" h="163">
                  <a:moveTo>
                    <a:pt x="82" y="0"/>
                  </a:moveTo>
                  <a:lnTo>
                    <a:pt x="131" y="0"/>
                  </a:lnTo>
                  <a:lnTo>
                    <a:pt x="153" y="3"/>
                  </a:lnTo>
                  <a:lnTo>
                    <a:pt x="172" y="11"/>
                  </a:lnTo>
                  <a:lnTo>
                    <a:pt x="189" y="24"/>
                  </a:lnTo>
                  <a:lnTo>
                    <a:pt x="202" y="41"/>
                  </a:lnTo>
                  <a:lnTo>
                    <a:pt x="209" y="60"/>
                  </a:lnTo>
                  <a:lnTo>
                    <a:pt x="213" y="82"/>
                  </a:lnTo>
                  <a:lnTo>
                    <a:pt x="209" y="103"/>
                  </a:lnTo>
                  <a:lnTo>
                    <a:pt x="202" y="123"/>
                  </a:lnTo>
                  <a:lnTo>
                    <a:pt x="189" y="139"/>
                  </a:lnTo>
                  <a:lnTo>
                    <a:pt x="172" y="152"/>
                  </a:lnTo>
                  <a:lnTo>
                    <a:pt x="153" y="161"/>
                  </a:lnTo>
                  <a:lnTo>
                    <a:pt x="131" y="163"/>
                  </a:lnTo>
                  <a:lnTo>
                    <a:pt x="82" y="163"/>
                  </a:lnTo>
                  <a:lnTo>
                    <a:pt x="60" y="161"/>
                  </a:lnTo>
                  <a:lnTo>
                    <a:pt x="40" y="152"/>
                  </a:lnTo>
                  <a:lnTo>
                    <a:pt x="24" y="139"/>
                  </a:lnTo>
                  <a:lnTo>
                    <a:pt x="12" y="123"/>
                  </a:lnTo>
                  <a:lnTo>
                    <a:pt x="3" y="103"/>
                  </a:lnTo>
                  <a:lnTo>
                    <a:pt x="0" y="82"/>
                  </a:lnTo>
                  <a:lnTo>
                    <a:pt x="3" y="60"/>
                  </a:lnTo>
                  <a:lnTo>
                    <a:pt x="12" y="41"/>
                  </a:lnTo>
                  <a:lnTo>
                    <a:pt x="24" y="24"/>
                  </a:lnTo>
                  <a:lnTo>
                    <a:pt x="40" y="11"/>
                  </a:lnTo>
                  <a:lnTo>
                    <a:pt x="60"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0" name="Freeform 452"/>
            <p:cNvSpPr>
              <a:spLocks/>
            </p:cNvSpPr>
            <p:nvPr/>
          </p:nvSpPr>
          <p:spPr bwMode="auto">
            <a:xfrm>
              <a:off x="7296" y="1559"/>
              <a:ext cx="164" cy="195"/>
            </a:xfrm>
            <a:custGeom>
              <a:avLst/>
              <a:gdLst>
                <a:gd name="T0" fmla="*/ 82 w 164"/>
                <a:gd name="T1" fmla="*/ 0 h 195"/>
                <a:gd name="T2" fmla="*/ 103 w 164"/>
                <a:gd name="T3" fmla="*/ 2 h 195"/>
                <a:gd name="T4" fmla="*/ 123 w 164"/>
                <a:gd name="T5" fmla="*/ 11 h 195"/>
                <a:gd name="T6" fmla="*/ 139 w 164"/>
                <a:gd name="T7" fmla="*/ 23 h 195"/>
                <a:gd name="T8" fmla="*/ 152 w 164"/>
                <a:gd name="T9" fmla="*/ 39 h 195"/>
                <a:gd name="T10" fmla="*/ 160 w 164"/>
                <a:gd name="T11" fmla="*/ 59 h 195"/>
                <a:gd name="T12" fmla="*/ 164 w 164"/>
                <a:gd name="T13" fmla="*/ 80 h 195"/>
                <a:gd name="T14" fmla="*/ 164 w 164"/>
                <a:gd name="T15" fmla="*/ 114 h 195"/>
                <a:gd name="T16" fmla="*/ 160 w 164"/>
                <a:gd name="T17" fmla="*/ 135 h 195"/>
                <a:gd name="T18" fmla="*/ 152 w 164"/>
                <a:gd name="T19" fmla="*/ 155 h 195"/>
                <a:gd name="T20" fmla="*/ 139 w 164"/>
                <a:gd name="T21" fmla="*/ 171 h 195"/>
                <a:gd name="T22" fmla="*/ 123 w 164"/>
                <a:gd name="T23" fmla="*/ 183 h 195"/>
                <a:gd name="T24" fmla="*/ 103 w 164"/>
                <a:gd name="T25" fmla="*/ 192 h 195"/>
                <a:gd name="T26" fmla="*/ 82 w 164"/>
                <a:gd name="T27" fmla="*/ 195 h 195"/>
                <a:gd name="T28" fmla="*/ 59 w 164"/>
                <a:gd name="T29" fmla="*/ 192 h 195"/>
                <a:gd name="T30" fmla="*/ 41 w 164"/>
                <a:gd name="T31" fmla="*/ 183 h 195"/>
                <a:gd name="T32" fmla="*/ 23 w 164"/>
                <a:gd name="T33" fmla="*/ 171 h 195"/>
                <a:gd name="T34" fmla="*/ 11 w 164"/>
                <a:gd name="T35" fmla="*/ 155 h 195"/>
                <a:gd name="T36" fmla="*/ 2 w 164"/>
                <a:gd name="T37" fmla="*/ 135 h 195"/>
                <a:gd name="T38" fmla="*/ 0 w 164"/>
                <a:gd name="T39" fmla="*/ 114 h 195"/>
                <a:gd name="T40" fmla="*/ 0 w 164"/>
                <a:gd name="T41" fmla="*/ 80 h 195"/>
                <a:gd name="T42" fmla="*/ 2 w 164"/>
                <a:gd name="T43" fmla="*/ 59 h 195"/>
                <a:gd name="T44" fmla="*/ 11 w 164"/>
                <a:gd name="T45" fmla="*/ 39 h 195"/>
                <a:gd name="T46" fmla="*/ 23 w 164"/>
                <a:gd name="T47" fmla="*/ 23 h 195"/>
                <a:gd name="T48" fmla="*/ 41 w 164"/>
                <a:gd name="T49" fmla="*/ 11 h 195"/>
                <a:gd name="T50" fmla="*/ 59 w 164"/>
                <a:gd name="T51" fmla="*/ 2 h 195"/>
                <a:gd name="T52" fmla="*/ 82 w 164"/>
                <a:gd name="T53" fmla="*/ 0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4" h="195">
                  <a:moveTo>
                    <a:pt x="82" y="0"/>
                  </a:moveTo>
                  <a:lnTo>
                    <a:pt x="103" y="2"/>
                  </a:lnTo>
                  <a:lnTo>
                    <a:pt x="123" y="11"/>
                  </a:lnTo>
                  <a:lnTo>
                    <a:pt x="139" y="23"/>
                  </a:lnTo>
                  <a:lnTo>
                    <a:pt x="152" y="39"/>
                  </a:lnTo>
                  <a:lnTo>
                    <a:pt x="160" y="59"/>
                  </a:lnTo>
                  <a:lnTo>
                    <a:pt x="164" y="80"/>
                  </a:lnTo>
                  <a:lnTo>
                    <a:pt x="164" y="114"/>
                  </a:lnTo>
                  <a:lnTo>
                    <a:pt x="160" y="135"/>
                  </a:lnTo>
                  <a:lnTo>
                    <a:pt x="152" y="155"/>
                  </a:lnTo>
                  <a:lnTo>
                    <a:pt x="139" y="171"/>
                  </a:lnTo>
                  <a:lnTo>
                    <a:pt x="123" y="183"/>
                  </a:lnTo>
                  <a:lnTo>
                    <a:pt x="103" y="192"/>
                  </a:lnTo>
                  <a:lnTo>
                    <a:pt x="82" y="195"/>
                  </a:lnTo>
                  <a:lnTo>
                    <a:pt x="59" y="192"/>
                  </a:lnTo>
                  <a:lnTo>
                    <a:pt x="41" y="183"/>
                  </a:lnTo>
                  <a:lnTo>
                    <a:pt x="23" y="171"/>
                  </a:lnTo>
                  <a:lnTo>
                    <a:pt x="11" y="155"/>
                  </a:lnTo>
                  <a:lnTo>
                    <a:pt x="2" y="135"/>
                  </a:lnTo>
                  <a:lnTo>
                    <a:pt x="0" y="114"/>
                  </a:lnTo>
                  <a:lnTo>
                    <a:pt x="0" y="80"/>
                  </a:lnTo>
                  <a:lnTo>
                    <a:pt x="2" y="59"/>
                  </a:lnTo>
                  <a:lnTo>
                    <a:pt x="11" y="39"/>
                  </a:lnTo>
                  <a:lnTo>
                    <a:pt x="23" y="23"/>
                  </a:lnTo>
                  <a:lnTo>
                    <a:pt x="41" y="11"/>
                  </a:lnTo>
                  <a:lnTo>
                    <a:pt x="59"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1" name="Freeform 453"/>
            <p:cNvSpPr>
              <a:spLocks/>
            </p:cNvSpPr>
            <p:nvPr/>
          </p:nvSpPr>
          <p:spPr bwMode="auto">
            <a:xfrm>
              <a:off x="5108" y="1477"/>
              <a:ext cx="163" cy="196"/>
            </a:xfrm>
            <a:custGeom>
              <a:avLst/>
              <a:gdLst>
                <a:gd name="T0" fmla="*/ 81 w 163"/>
                <a:gd name="T1" fmla="*/ 0 h 196"/>
                <a:gd name="T2" fmla="*/ 104 w 163"/>
                <a:gd name="T3" fmla="*/ 2 h 196"/>
                <a:gd name="T4" fmla="*/ 122 w 163"/>
                <a:gd name="T5" fmla="*/ 11 h 196"/>
                <a:gd name="T6" fmla="*/ 140 w 163"/>
                <a:gd name="T7" fmla="*/ 23 h 196"/>
                <a:gd name="T8" fmla="*/ 152 w 163"/>
                <a:gd name="T9" fmla="*/ 39 h 196"/>
                <a:gd name="T10" fmla="*/ 161 w 163"/>
                <a:gd name="T11" fmla="*/ 59 h 196"/>
                <a:gd name="T12" fmla="*/ 163 w 163"/>
                <a:gd name="T13" fmla="*/ 82 h 196"/>
                <a:gd name="T14" fmla="*/ 163 w 163"/>
                <a:gd name="T15" fmla="*/ 114 h 196"/>
                <a:gd name="T16" fmla="*/ 161 w 163"/>
                <a:gd name="T17" fmla="*/ 135 h 196"/>
                <a:gd name="T18" fmla="*/ 152 w 163"/>
                <a:gd name="T19" fmla="*/ 155 h 196"/>
                <a:gd name="T20" fmla="*/ 140 w 163"/>
                <a:gd name="T21" fmla="*/ 171 h 196"/>
                <a:gd name="T22" fmla="*/ 122 w 163"/>
                <a:gd name="T23" fmla="*/ 185 h 196"/>
                <a:gd name="T24" fmla="*/ 104 w 163"/>
                <a:gd name="T25" fmla="*/ 192 h 196"/>
                <a:gd name="T26" fmla="*/ 81 w 163"/>
                <a:gd name="T27" fmla="*/ 196 h 196"/>
                <a:gd name="T28" fmla="*/ 60 w 163"/>
                <a:gd name="T29" fmla="*/ 192 h 196"/>
                <a:gd name="T30" fmla="*/ 41 w 163"/>
                <a:gd name="T31" fmla="*/ 185 h 196"/>
                <a:gd name="T32" fmla="*/ 24 w 163"/>
                <a:gd name="T33" fmla="*/ 171 h 196"/>
                <a:gd name="T34" fmla="*/ 11 w 163"/>
                <a:gd name="T35" fmla="*/ 155 h 196"/>
                <a:gd name="T36" fmla="*/ 3 w 163"/>
                <a:gd name="T37" fmla="*/ 135 h 196"/>
                <a:gd name="T38" fmla="*/ 0 w 163"/>
                <a:gd name="T39" fmla="*/ 114 h 196"/>
                <a:gd name="T40" fmla="*/ 0 w 163"/>
                <a:gd name="T41" fmla="*/ 82 h 196"/>
                <a:gd name="T42" fmla="*/ 3 w 163"/>
                <a:gd name="T43" fmla="*/ 59 h 196"/>
                <a:gd name="T44" fmla="*/ 11 w 163"/>
                <a:gd name="T45" fmla="*/ 39 h 196"/>
                <a:gd name="T46" fmla="*/ 24 w 163"/>
                <a:gd name="T47" fmla="*/ 23 h 196"/>
                <a:gd name="T48" fmla="*/ 41 w 163"/>
                <a:gd name="T49" fmla="*/ 11 h 196"/>
                <a:gd name="T50" fmla="*/ 60 w 163"/>
                <a:gd name="T51" fmla="*/ 2 h 196"/>
                <a:gd name="T52" fmla="*/ 81 w 163"/>
                <a:gd name="T53"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3" h="196">
                  <a:moveTo>
                    <a:pt x="81" y="0"/>
                  </a:moveTo>
                  <a:lnTo>
                    <a:pt x="104" y="2"/>
                  </a:lnTo>
                  <a:lnTo>
                    <a:pt x="122" y="11"/>
                  </a:lnTo>
                  <a:lnTo>
                    <a:pt x="140" y="23"/>
                  </a:lnTo>
                  <a:lnTo>
                    <a:pt x="152" y="39"/>
                  </a:lnTo>
                  <a:lnTo>
                    <a:pt x="161" y="59"/>
                  </a:lnTo>
                  <a:lnTo>
                    <a:pt x="163" y="82"/>
                  </a:lnTo>
                  <a:lnTo>
                    <a:pt x="163" y="114"/>
                  </a:lnTo>
                  <a:lnTo>
                    <a:pt x="161" y="135"/>
                  </a:lnTo>
                  <a:lnTo>
                    <a:pt x="152" y="155"/>
                  </a:lnTo>
                  <a:lnTo>
                    <a:pt x="140" y="171"/>
                  </a:lnTo>
                  <a:lnTo>
                    <a:pt x="122" y="185"/>
                  </a:lnTo>
                  <a:lnTo>
                    <a:pt x="104" y="192"/>
                  </a:lnTo>
                  <a:lnTo>
                    <a:pt x="81" y="196"/>
                  </a:lnTo>
                  <a:lnTo>
                    <a:pt x="60" y="192"/>
                  </a:lnTo>
                  <a:lnTo>
                    <a:pt x="41" y="185"/>
                  </a:lnTo>
                  <a:lnTo>
                    <a:pt x="24" y="171"/>
                  </a:lnTo>
                  <a:lnTo>
                    <a:pt x="11" y="155"/>
                  </a:lnTo>
                  <a:lnTo>
                    <a:pt x="3" y="135"/>
                  </a:lnTo>
                  <a:lnTo>
                    <a:pt x="0" y="114"/>
                  </a:lnTo>
                  <a:lnTo>
                    <a:pt x="0" y="82"/>
                  </a:lnTo>
                  <a:lnTo>
                    <a:pt x="3" y="59"/>
                  </a:lnTo>
                  <a:lnTo>
                    <a:pt x="11" y="39"/>
                  </a:lnTo>
                  <a:lnTo>
                    <a:pt x="24" y="23"/>
                  </a:lnTo>
                  <a:lnTo>
                    <a:pt x="41"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2" name="Freeform 454"/>
            <p:cNvSpPr>
              <a:spLocks/>
            </p:cNvSpPr>
            <p:nvPr/>
          </p:nvSpPr>
          <p:spPr bwMode="auto">
            <a:xfrm>
              <a:off x="5671" y="3411"/>
              <a:ext cx="163" cy="197"/>
            </a:xfrm>
            <a:custGeom>
              <a:avLst/>
              <a:gdLst>
                <a:gd name="T0" fmla="*/ 82 w 163"/>
                <a:gd name="T1" fmla="*/ 0 h 197"/>
                <a:gd name="T2" fmla="*/ 103 w 163"/>
                <a:gd name="T3" fmla="*/ 3 h 197"/>
                <a:gd name="T4" fmla="*/ 123 w 163"/>
                <a:gd name="T5" fmla="*/ 12 h 197"/>
                <a:gd name="T6" fmla="*/ 139 w 163"/>
                <a:gd name="T7" fmla="*/ 24 h 197"/>
                <a:gd name="T8" fmla="*/ 152 w 163"/>
                <a:gd name="T9" fmla="*/ 40 h 197"/>
                <a:gd name="T10" fmla="*/ 161 w 163"/>
                <a:gd name="T11" fmla="*/ 60 h 197"/>
                <a:gd name="T12" fmla="*/ 163 w 163"/>
                <a:gd name="T13" fmla="*/ 82 h 197"/>
                <a:gd name="T14" fmla="*/ 163 w 163"/>
                <a:gd name="T15" fmla="*/ 115 h 197"/>
                <a:gd name="T16" fmla="*/ 161 w 163"/>
                <a:gd name="T17" fmla="*/ 136 h 197"/>
                <a:gd name="T18" fmla="*/ 152 w 163"/>
                <a:gd name="T19" fmla="*/ 156 h 197"/>
                <a:gd name="T20" fmla="*/ 139 w 163"/>
                <a:gd name="T21" fmla="*/ 172 h 197"/>
                <a:gd name="T22" fmla="*/ 123 w 163"/>
                <a:gd name="T23" fmla="*/ 185 h 197"/>
                <a:gd name="T24" fmla="*/ 103 w 163"/>
                <a:gd name="T25" fmla="*/ 193 h 197"/>
                <a:gd name="T26" fmla="*/ 82 w 163"/>
                <a:gd name="T27" fmla="*/ 197 h 197"/>
                <a:gd name="T28" fmla="*/ 60 w 163"/>
                <a:gd name="T29" fmla="*/ 193 h 197"/>
                <a:gd name="T30" fmla="*/ 41 w 163"/>
                <a:gd name="T31" fmla="*/ 185 h 197"/>
                <a:gd name="T32" fmla="*/ 24 w 163"/>
                <a:gd name="T33" fmla="*/ 172 h 197"/>
                <a:gd name="T34" fmla="*/ 11 w 163"/>
                <a:gd name="T35" fmla="*/ 156 h 197"/>
                <a:gd name="T36" fmla="*/ 3 w 163"/>
                <a:gd name="T37" fmla="*/ 136 h 197"/>
                <a:gd name="T38" fmla="*/ 0 w 163"/>
                <a:gd name="T39" fmla="*/ 115 h 197"/>
                <a:gd name="T40" fmla="*/ 0 w 163"/>
                <a:gd name="T41" fmla="*/ 82 h 197"/>
                <a:gd name="T42" fmla="*/ 3 w 163"/>
                <a:gd name="T43" fmla="*/ 60 h 197"/>
                <a:gd name="T44" fmla="*/ 11 w 163"/>
                <a:gd name="T45" fmla="*/ 40 h 197"/>
                <a:gd name="T46" fmla="*/ 24 w 163"/>
                <a:gd name="T47" fmla="*/ 24 h 197"/>
                <a:gd name="T48" fmla="*/ 41 w 163"/>
                <a:gd name="T49" fmla="*/ 12 h 197"/>
                <a:gd name="T50" fmla="*/ 60 w 163"/>
                <a:gd name="T51" fmla="*/ 3 h 197"/>
                <a:gd name="T52" fmla="*/ 82 w 163"/>
                <a:gd name="T53"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3" h="197">
                  <a:moveTo>
                    <a:pt x="82" y="0"/>
                  </a:moveTo>
                  <a:lnTo>
                    <a:pt x="103" y="3"/>
                  </a:lnTo>
                  <a:lnTo>
                    <a:pt x="123" y="12"/>
                  </a:lnTo>
                  <a:lnTo>
                    <a:pt x="139" y="24"/>
                  </a:lnTo>
                  <a:lnTo>
                    <a:pt x="152" y="40"/>
                  </a:lnTo>
                  <a:lnTo>
                    <a:pt x="161" y="60"/>
                  </a:lnTo>
                  <a:lnTo>
                    <a:pt x="163" y="82"/>
                  </a:lnTo>
                  <a:lnTo>
                    <a:pt x="163" y="115"/>
                  </a:lnTo>
                  <a:lnTo>
                    <a:pt x="161" y="136"/>
                  </a:lnTo>
                  <a:lnTo>
                    <a:pt x="152" y="156"/>
                  </a:lnTo>
                  <a:lnTo>
                    <a:pt x="139" y="172"/>
                  </a:lnTo>
                  <a:lnTo>
                    <a:pt x="123" y="185"/>
                  </a:lnTo>
                  <a:lnTo>
                    <a:pt x="103" y="193"/>
                  </a:lnTo>
                  <a:lnTo>
                    <a:pt x="82" y="197"/>
                  </a:lnTo>
                  <a:lnTo>
                    <a:pt x="60" y="193"/>
                  </a:lnTo>
                  <a:lnTo>
                    <a:pt x="41" y="185"/>
                  </a:lnTo>
                  <a:lnTo>
                    <a:pt x="24" y="172"/>
                  </a:lnTo>
                  <a:lnTo>
                    <a:pt x="11" y="156"/>
                  </a:lnTo>
                  <a:lnTo>
                    <a:pt x="3" y="136"/>
                  </a:lnTo>
                  <a:lnTo>
                    <a:pt x="0" y="115"/>
                  </a:lnTo>
                  <a:lnTo>
                    <a:pt x="0" y="82"/>
                  </a:lnTo>
                  <a:lnTo>
                    <a:pt x="3" y="60"/>
                  </a:lnTo>
                  <a:lnTo>
                    <a:pt x="11" y="40"/>
                  </a:lnTo>
                  <a:lnTo>
                    <a:pt x="24" y="24"/>
                  </a:lnTo>
                  <a:lnTo>
                    <a:pt x="41" y="12"/>
                  </a:lnTo>
                  <a:lnTo>
                    <a:pt x="60"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30" name="Group 579"/>
          <p:cNvGrpSpPr>
            <a:grpSpLocks noChangeAspect="1"/>
          </p:cNvGrpSpPr>
          <p:nvPr/>
        </p:nvGrpSpPr>
        <p:grpSpPr bwMode="auto">
          <a:xfrm>
            <a:off x="7999097" y="2825729"/>
            <a:ext cx="233281" cy="269648"/>
            <a:chOff x="6538" y="2913"/>
            <a:chExt cx="263" cy="304"/>
          </a:xfrm>
          <a:solidFill>
            <a:schemeClr val="tx1">
              <a:lumMod val="65000"/>
              <a:lumOff val="35000"/>
            </a:schemeClr>
          </a:solidFill>
        </p:grpSpPr>
        <p:sp>
          <p:nvSpPr>
            <p:cNvPr id="633" name="Freeform 581"/>
            <p:cNvSpPr>
              <a:spLocks noEditPoints="1"/>
            </p:cNvSpPr>
            <p:nvPr/>
          </p:nvSpPr>
          <p:spPr bwMode="auto">
            <a:xfrm>
              <a:off x="6538" y="2913"/>
              <a:ext cx="263" cy="133"/>
            </a:xfrm>
            <a:custGeom>
              <a:avLst/>
              <a:gdLst>
                <a:gd name="T0" fmla="*/ 626 w 2889"/>
                <a:gd name="T1" fmla="*/ 276 h 1457"/>
                <a:gd name="T2" fmla="*/ 482 w 2889"/>
                <a:gd name="T3" fmla="*/ 336 h 1457"/>
                <a:gd name="T4" fmla="*/ 368 w 2889"/>
                <a:gd name="T5" fmla="*/ 438 h 1457"/>
                <a:gd name="T6" fmla="*/ 292 w 2889"/>
                <a:gd name="T7" fmla="*/ 572 h 1457"/>
                <a:gd name="T8" fmla="*/ 266 w 2889"/>
                <a:gd name="T9" fmla="*/ 729 h 1457"/>
                <a:gd name="T10" fmla="*/ 292 w 2889"/>
                <a:gd name="T11" fmla="*/ 886 h 1457"/>
                <a:gd name="T12" fmla="*/ 368 w 2889"/>
                <a:gd name="T13" fmla="*/ 1020 h 1457"/>
                <a:gd name="T14" fmla="*/ 482 w 2889"/>
                <a:gd name="T15" fmla="*/ 1121 h 1457"/>
                <a:gd name="T16" fmla="*/ 626 w 2889"/>
                <a:gd name="T17" fmla="*/ 1182 h 1457"/>
                <a:gd name="T18" fmla="*/ 787 w 2889"/>
                <a:gd name="T19" fmla="*/ 1191 h 1457"/>
                <a:gd name="T20" fmla="*/ 939 w 2889"/>
                <a:gd name="T21" fmla="*/ 1147 h 1457"/>
                <a:gd name="T22" fmla="*/ 1064 w 2889"/>
                <a:gd name="T23" fmla="*/ 1058 h 1457"/>
                <a:gd name="T24" fmla="*/ 1153 w 2889"/>
                <a:gd name="T25" fmla="*/ 934 h 1457"/>
                <a:gd name="T26" fmla="*/ 1198 w 2889"/>
                <a:gd name="T27" fmla="*/ 783 h 1457"/>
                <a:gd name="T28" fmla="*/ 1188 w 2889"/>
                <a:gd name="T29" fmla="*/ 622 h 1457"/>
                <a:gd name="T30" fmla="*/ 1129 w 2889"/>
                <a:gd name="T31" fmla="*/ 479 h 1457"/>
                <a:gd name="T32" fmla="*/ 1026 w 2889"/>
                <a:gd name="T33" fmla="*/ 365 h 1457"/>
                <a:gd name="T34" fmla="*/ 891 w 2889"/>
                <a:gd name="T35" fmla="*/ 290 h 1457"/>
                <a:gd name="T36" fmla="*/ 733 w 2889"/>
                <a:gd name="T37" fmla="*/ 264 h 1457"/>
                <a:gd name="T38" fmla="*/ 2227 w 2889"/>
                <a:gd name="T39" fmla="*/ 3 h 1457"/>
                <a:gd name="T40" fmla="*/ 2426 w 2889"/>
                <a:gd name="T41" fmla="*/ 51 h 1457"/>
                <a:gd name="T42" fmla="*/ 2600 w 2889"/>
                <a:gd name="T43" fmla="*/ 148 h 1457"/>
                <a:gd name="T44" fmla="*/ 2740 w 2889"/>
                <a:gd name="T45" fmla="*/ 288 h 1457"/>
                <a:gd name="T46" fmla="*/ 2838 w 2889"/>
                <a:gd name="T47" fmla="*/ 461 h 1457"/>
                <a:gd name="T48" fmla="*/ 2886 w 2889"/>
                <a:gd name="T49" fmla="*/ 658 h 1457"/>
                <a:gd name="T50" fmla="*/ 2876 w 2889"/>
                <a:gd name="T51" fmla="*/ 867 h 1457"/>
                <a:gd name="T52" fmla="*/ 2811 w 2889"/>
                <a:gd name="T53" fmla="*/ 1058 h 1457"/>
                <a:gd name="T54" fmla="*/ 2698 w 2889"/>
                <a:gd name="T55" fmla="*/ 1220 h 1457"/>
                <a:gd name="T56" fmla="*/ 2546 w 2889"/>
                <a:gd name="T57" fmla="*/ 1346 h 1457"/>
                <a:gd name="T58" fmla="*/ 2362 w 2889"/>
                <a:gd name="T59" fmla="*/ 1429 h 1457"/>
                <a:gd name="T60" fmla="*/ 2156 w 2889"/>
                <a:gd name="T61" fmla="*/ 1457 h 1457"/>
                <a:gd name="T62" fmla="*/ 594 w 2889"/>
                <a:gd name="T63" fmla="*/ 1445 h 1457"/>
                <a:gd name="T64" fmla="*/ 402 w 2889"/>
                <a:gd name="T65" fmla="*/ 1379 h 1457"/>
                <a:gd name="T66" fmla="*/ 239 w 2889"/>
                <a:gd name="T67" fmla="*/ 1266 h 1457"/>
                <a:gd name="T68" fmla="*/ 111 w 2889"/>
                <a:gd name="T69" fmla="*/ 1115 h 1457"/>
                <a:gd name="T70" fmla="*/ 29 w 2889"/>
                <a:gd name="T71" fmla="*/ 934 h 1457"/>
                <a:gd name="T72" fmla="*/ 0 w 2889"/>
                <a:gd name="T73" fmla="*/ 729 h 1457"/>
                <a:gd name="T74" fmla="*/ 29 w 2889"/>
                <a:gd name="T75" fmla="*/ 524 h 1457"/>
                <a:gd name="T76" fmla="*/ 111 w 2889"/>
                <a:gd name="T77" fmla="*/ 342 h 1457"/>
                <a:gd name="T78" fmla="*/ 239 w 2889"/>
                <a:gd name="T79" fmla="*/ 191 h 1457"/>
                <a:gd name="T80" fmla="*/ 402 w 2889"/>
                <a:gd name="T81" fmla="*/ 78 h 1457"/>
                <a:gd name="T82" fmla="*/ 594 w 2889"/>
                <a:gd name="T83" fmla="*/ 14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89" h="1457">
                  <a:moveTo>
                    <a:pt x="733" y="264"/>
                  </a:moveTo>
                  <a:lnTo>
                    <a:pt x="679" y="267"/>
                  </a:lnTo>
                  <a:lnTo>
                    <a:pt x="626" y="276"/>
                  </a:lnTo>
                  <a:lnTo>
                    <a:pt x="575" y="290"/>
                  </a:lnTo>
                  <a:lnTo>
                    <a:pt x="527" y="310"/>
                  </a:lnTo>
                  <a:lnTo>
                    <a:pt x="482" y="336"/>
                  </a:lnTo>
                  <a:lnTo>
                    <a:pt x="441" y="365"/>
                  </a:lnTo>
                  <a:lnTo>
                    <a:pt x="402" y="399"/>
                  </a:lnTo>
                  <a:lnTo>
                    <a:pt x="368" y="438"/>
                  </a:lnTo>
                  <a:lnTo>
                    <a:pt x="338" y="479"/>
                  </a:lnTo>
                  <a:lnTo>
                    <a:pt x="313" y="524"/>
                  </a:lnTo>
                  <a:lnTo>
                    <a:pt x="292" y="572"/>
                  </a:lnTo>
                  <a:lnTo>
                    <a:pt x="277" y="622"/>
                  </a:lnTo>
                  <a:lnTo>
                    <a:pt x="269" y="674"/>
                  </a:lnTo>
                  <a:lnTo>
                    <a:pt x="266" y="729"/>
                  </a:lnTo>
                  <a:lnTo>
                    <a:pt x="269" y="783"/>
                  </a:lnTo>
                  <a:lnTo>
                    <a:pt x="277" y="835"/>
                  </a:lnTo>
                  <a:lnTo>
                    <a:pt x="292" y="886"/>
                  </a:lnTo>
                  <a:lnTo>
                    <a:pt x="313" y="934"/>
                  </a:lnTo>
                  <a:lnTo>
                    <a:pt x="338" y="978"/>
                  </a:lnTo>
                  <a:lnTo>
                    <a:pt x="368" y="1020"/>
                  </a:lnTo>
                  <a:lnTo>
                    <a:pt x="402" y="1058"/>
                  </a:lnTo>
                  <a:lnTo>
                    <a:pt x="441" y="1092"/>
                  </a:lnTo>
                  <a:lnTo>
                    <a:pt x="482" y="1121"/>
                  </a:lnTo>
                  <a:lnTo>
                    <a:pt x="527" y="1147"/>
                  </a:lnTo>
                  <a:lnTo>
                    <a:pt x="575" y="1167"/>
                  </a:lnTo>
                  <a:lnTo>
                    <a:pt x="626" y="1182"/>
                  </a:lnTo>
                  <a:lnTo>
                    <a:pt x="679" y="1191"/>
                  </a:lnTo>
                  <a:lnTo>
                    <a:pt x="733" y="1193"/>
                  </a:lnTo>
                  <a:lnTo>
                    <a:pt x="787" y="1191"/>
                  </a:lnTo>
                  <a:lnTo>
                    <a:pt x="841" y="1182"/>
                  </a:lnTo>
                  <a:lnTo>
                    <a:pt x="891" y="1167"/>
                  </a:lnTo>
                  <a:lnTo>
                    <a:pt x="939" y="1147"/>
                  </a:lnTo>
                  <a:lnTo>
                    <a:pt x="984" y="1121"/>
                  </a:lnTo>
                  <a:lnTo>
                    <a:pt x="1026" y="1092"/>
                  </a:lnTo>
                  <a:lnTo>
                    <a:pt x="1064" y="1058"/>
                  </a:lnTo>
                  <a:lnTo>
                    <a:pt x="1099" y="1020"/>
                  </a:lnTo>
                  <a:lnTo>
                    <a:pt x="1129" y="978"/>
                  </a:lnTo>
                  <a:lnTo>
                    <a:pt x="1153" y="934"/>
                  </a:lnTo>
                  <a:lnTo>
                    <a:pt x="1174" y="886"/>
                  </a:lnTo>
                  <a:lnTo>
                    <a:pt x="1188" y="835"/>
                  </a:lnTo>
                  <a:lnTo>
                    <a:pt x="1198" y="783"/>
                  </a:lnTo>
                  <a:lnTo>
                    <a:pt x="1201" y="729"/>
                  </a:lnTo>
                  <a:lnTo>
                    <a:pt x="1198" y="674"/>
                  </a:lnTo>
                  <a:lnTo>
                    <a:pt x="1188" y="622"/>
                  </a:lnTo>
                  <a:lnTo>
                    <a:pt x="1174" y="572"/>
                  </a:lnTo>
                  <a:lnTo>
                    <a:pt x="1153" y="524"/>
                  </a:lnTo>
                  <a:lnTo>
                    <a:pt x="1129" y="479"/>
                  </a:lnTo>
                  <a:lnTo>
                    <a:pt x="1099" y="438"/>
                  </a:lnTo>
                  <a:lnTo>
                    <a:pt x="1064" y="399"/>
                  </a:lnTo>
                  <a:lnTo>
                    <a:pt x="1026" y="365"/>
                  </a:lnTo>
                  <a:lnTo>
                    <a:pt x="984" y="336"/>
                  </a:lnTo>
                  <a:lnTo>
                    <a:pt x="939" y="310"/>
                  </a:lnTo>
                  <a:lnTo>
                    <a:pt x="891" y="290"/>
                  </a:lnTo>
                  <a:lnTo>
                    <a:pt x="841" y="276"/>
                  </a:lnTo>
                  <a:lnTo>
                    <a:pt x="787" y="267"/>
                  </a:lnTo>
                  <a:lnTo>
                    <a:pt x="733" y="264"/>
                  </a:lnTo>
                  <a:close/>
                  <a:moveTo>
                    <a:pt x="733" y="0"/>
                  </a:moveTo>
                  <a:lnTo>
                    <a:pt x="2156" y="0"/>
                  </a:lnTo>
                  <a:lnTo>
                    <a:pt x="2227" y="3"/>
                  </a:lnTo>
                  <a:lnTo>
                    <a:pt x="2295" y="14"/>
                  </a:lnTo>
                  <a:lnTo>
                    <a:pt x="2362" y="29"/>
                  </a:lnTo>
                  <a:lnTo>
                    <a:pt x="2426" y="51"/>
                  </a:lnTo>
                  <a:lnTo>
                    <a:pt x="2487" y="78"/>
                  </a:lnTo>
                  <a:lnTo>
                    <a:pt x="2546" y="111"/>
                  </a:lnTo>
                  <a:lnTo>
                    <a:pt x="2600" y="148"/>
                  </a:lnTo>
                  <a:lnTo>
                    <a:pt x="2651" y="191"/>
                  </a:lnTo>
                  <a:lnTo>
                    <a:pt x="2697" y="237"/>
                  </a:lnTo>
                  <a:lnTo>
                    <a:pt x="2740" y="288"/>
                  </a:lnTo>
                  <a:lnTo>
                    <a:pt x="2778" y="342"/>
                  </a:lnTo>
                  <a:lnTo>
                    <a:pt x="2811" y="399"/>
                  </a:lnTo>
                  <a:lnTo>
                    <a:pt x="2838" y="461"/>
                  </a:lnTo>
                  <a:lnTo>
                    <a:pt x="2860" y="524"/>
                  </a:lnTo>
                  <a:lnTo>
                    <a:pt x="2876" y="590"/>
                  </a:lnTo>
                  <a:lnTo>
                    <a:pt x="2886" y="658"/>
                  </a:lnTo>
                  <a:lnTo>
                    <a:pt x="2889" y="729"/>
                  </a:lnTo>
                  <a:lnTo>
                    <a:pt x="2886" y="799"/>
                  </a:lnTo>
                  <a:lnTo>
                    <a:pt x="2876" y="867"/>
                  </a:lnTo>
                  <a:lnTo>
                    <a:pt x="2860" y="934"/>
                  </a:lnTo>
                  <a:lnTo>
                    <a:pt x="2838" y="997"/>
                  </a:lnTo>
                  <a:lnTo>
                    <a:pt x="2811" y="1058"/>
                  </a:lnTo>
                  <a:lnTo>
                    <a:pt x="2778" y="1115"/>
                  </a:lnTo>
                  <a:lnTo>
                    <a:pt x="2740" y="1169"/>
                  </a:lnTo>
                  <a:lnTo>
                    <a:pt x="2698" y="1220"/>
                  </a:lnTo>
                  <a:lnTo>
                    <a:pt x="2651" y="1266"/>
                  </a:lnTo>
                  <a:lnTo>
                    <a:pt x="2600" y="1309"/>
                  </a:lnTo>
                  <a:lnTo>
                    <a:pt x="2546" y="1346"/>
                  </a:lnTo>
                  <a:lnTo>
                    <a:pt x="2487" y="1379"/>
                  </a:lnTo>
                  <a:lnTo>
                    <a:pt x="2426" y="1406"/>
                  </a:lnTo>
                  <a:lnTo>
                    <a:pt x="2362" y="1429"/>
                  </a:lnTo>
                  <a:lnTo>
                    <a:pt x="2296" y="1445"/>
                  </a:lnTo>
                  <a:lnTo>
                    <a:pt x="2227" y="1454"/>
                  </a:lnTo>
                  <a:lnTo>
                    <a:pt x="2156" y="1457"/>
                  </a:lnTo>
                  <a:lnTo>
                    <a:pt x="733" y="1457"/>
                  </a:lnTo>
                  <a:lnTo>
                    <a:pt x="663" y="1454"/>
                  </a:lnTo>
                  <a:lnTo>
                    <a:pt x="594" y="1445"/>
                  </a:lnTo>
                  <a:lnTo>
                    <a:pt x="527" y="1429"/>
                  </a:lnTo>
                  <a:lnTo>
                    <a:pt x="463" y="1406"/>
                  </a:lnTo>
                  <a:lnTo>
                    <a:pt x="402" y="1379"/>
                  </a:lnTo>
                  <a:lnTo>
                    <a:pt x="344" y="1346"/>
                  </a:lnTo>
                  <a:lnTo>
                    <a:pt x="289" y="1309"/>
                  </a:lnTo>
                  <a:lnTo>
                    <a:pt x="239" y="1266"/>
                  </a:lnTo>
                  <a:lnTo>
                    <a:pt x="192" y="1220"/>
                  </a:lnTo>
                  <a:lnTo>
                    <a:pt x="149" y="1169"/>
                  </a:lnTo>
                  <a:lnTo>
                    <a:pt x="111" y="1115"/>
                  </a:lnTo>
                  <a:lnTo>
                    <a:pt x="79" y="1058"/>
                  </a:lnTo>
                  <a:lnTo>
                    <a:pt x="51" y="997"/>
                  </a:lnTo>
                  <a:lnTo>
                    <a:pt x="29" y="934"/>
                  </a:lnTo>
                  <a:lnTo>
                    <a:pt x="13" y="867"/>
                  </a:lnTo>
                  <a:lnTo>
                    <a:pt x="3" y="799"/>
                  </a:lnTo>
                  <a:lnTo>
                    <a:pt x="0" y="729"/>
                  </a:lnTo>
                  <a:lnTo>
                    <a:pt x="3" y="658"/>
                  </a:lnTo>
                  <a:lnTo>
                    <a:pt x="13" y="590"/>
                  </a:lnTo>
                  <a:lnTo>
                    <a:pt x="29" y="524"/>
                  </a:lnTo>
                  <a:lnTo>
                    <a:pt x="51" y="461"/>
                  </a:lnTo>
                  <a:lnTo>
                    <a:pt x="79" y="399"/>
                  </a:lnTo>
                  <a:lnTo>
                    <a:pt x="111" y="342"/>
                  </a:lnTo>
                  <a:lnTo>
                    <a:pt x="149" y="288"/>
                  </a:lnTo>
                  <a:lnTo>
                    <a:pt x="192" y="237"/>
                  </a:lnTo>
                  <a:lnTo>
                    <a:pt x="239" y="191"/>
                  </a:lnTo>
                  <a:lnTo>
                    <a:pt x="289" y="148"/>
                  </a:lnTo>
                  <a:lnTo>
                    <a:pt x="344" y="111"/>
                  </a:lnTo>
                  <a:lnTo>
                    <a:pt x="402" y="78"/>
                  </a:lnTo>
                  <a:lnTo>
                    <a:pt x="463" y="51"/>
                  </a:lnTo>
                  <a:lnTo>
                    <a:pt x="527" y="29"/>
                  </a:lnTo>
                  <a:lnTo>
                    <a:pt x="594" y="14"/>
                  </a:lnTo>
                  <a:lnTo>
                    <a:pt x="663" y="3"/>
                  </a:lnTo>
                  <a:lnTo>
                    <a:pt x="7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4" name="Freeform 582"/>
            <p:cNvSpPr>
              <a:spLocks noEditPoints="1"/>
            </p:cNvSpPr>
            <p:nvPr/>
          </p:nvSpPr>
          <p:spPr bwMode="auto">
            <a:xfrm>
              <a:off x="6539" y="3085"/>
              <a:ext cx="262" cy="132"/>
            </a:xfrm>
            <a:custGeom>
              <a:avLst/>
              <a:gdLst>
                <a:gd name="T0" fmla="*/ 2049 w 2889"/>
                <a:gd name="T1" fmla="*/ 275 h 1457"/>
                <a:gd name="T2" fmla="*/ 1906 w 2889"/>
                <a:gd name="T3" fmla="*/ 336 h 1457"/>
                <a:gd name="T4" fmla="*/ 1792 w 2889"/>
                <a:gd name="T5" fmla="*/ 437 h 1457"/>
                <a:gd name="T6" fmla="*/ 1716 w 2889"/>
                <a:gd name="T7" fmla="*/ 571 h 1457"/>
                <a:gd name="T8" fmla="*/ 1688 w 2889"/>
                <a:gd name="T9" fmla="*/ 728 h 1457"/>
                <a:gd name="T10" fmla="*/ 1716 w 2889"/>
                <a:gd name="T11" fmla="*/ 885 h 1457"/>
                <a:gd name="T12" fmla="*/ 1792 w 2889"/>
                <a:gd name="T13" fmla="*/ 1018 h 1457"/>
                <a:gd name="T14" fmla="*/ 1906 w 2889"/>
                <a:gd name="T15" fmla="*/ 1120 h 1457"/>
                <a:gd name="T16" fmla="*/ 2049 w 2889"/>
                <a:gd name="T17" fmla="*/ 1180 h 1457"/>
                <a:gd name="T18" fmla="*/ 2211 w 2889"/>
                <a:gd name="T19" fmla="*/ 1190 h 1457"/>
                <a:gd name="T20" fmla="*/ 2362 w 2889"/>
                <a:gd name="T21" fmla="*/ 1145 h 1457"/>
                <a:gd name="T22" fmla="*/ 2487 w 2889"/>
                <a:gd name="T23" fmla="*/ 1056 h 1457"/>
                <a:gd name="T24" fmla="*/ 2577 w 2889"/>
                <a:gd name="T25" fmla="*/ 932 h 1457"/>
                <a:gd name="T26" fmla="*/ 2622 w 2889"/>
                <a:gd name="T27" fmla="*/ 782 h 1457"/>
                <a:gd name="T28" fmla="*/ 2612 w 2889"/>
                <a:gd name="T29" fmla="*/ 621 h 1457"/>
                <a:gd name="T30" fmla="*/ 2551 w 2889"/>
                <a:gd name="T31" fmla="*/ 479 h 1457"/>
                <a:gd name="T32" fmla="*/ 2449 w 2889"/>
                <a:gd name="T33" fmla="*/ 365 h 1457"/>
                <a:gd name="T34" fmla="*/ 2314 w 2889"/>
                <a:gd name="T35" fmla="*/ 290 h 1457"/>
                <a:gd name="T36" fmla="*/ 2157 w 2889"/>
                <a:gd name="T37" fmla="*/ 262 h 1457"/>
                <a:gd name="T38" fmla="*/ 2227 w 2889"/>
                <a:gd name="T39" fmla="*/ 3 h 1457"/>
                <a:gd name="T40" fmla="*/ 2426 w 2889"/>
                <a:gd name="T41" fmla="*/ 50 h 1457"/>
                <a:gd name="T42" fmla="*/ 2600 w 2889"/>
                <a:gd name="T43" fmla="*/ 148 h 1457"/>
                <a:gd name="T44" fmla="*/ 2740 w 2889"/>
                <a:gd name="T45" fmla="*/ 287 h 1457"/>
                <a:gd name="T46" fmla="*/ 2838 w 2889"/>
                <a:gd name="T47" fmla="*/ 460 h 1457"/>
                <a:gd name="T48" fmla="*/ 2886 w 2889"/>
                <a:gd name="T49" fmla="*/ 658 h 1457"/>
                <a:gd name="T50" fmla="*/ 2877 w 2889"/>
                <a:gd name="T51" fmla="*/ 867 h 1457"/>
                <a:gd name="T52" fmla="*/ 2812 w 2889"/>
                <a:gd name="T53" fmla="*/ 1056 h 1457"/>
                <a:gd name="T54" fmla="*/ 2698 w 2889"/>
                <a:gd name="T55" fmla="*/ 1220 h 1457"/>
                <a:gd name="T56" fmla="*/ 2546 w 2889"/>
                <a:gd name="T57" fmla="*/ 1346 h 1457"/>
                <a:gd name="T58" fmla="*/ 2362 w 2889"/>
                <a:gd name="T59" fmla="*/ 1427 h 1457"/>
                <a:gd name="T60" fmla="*/ 2157 w 2889"/>
                <a:gd name="T61" fmla="*/ 1457 h 1457"/>
                <a:gd name="T62" fmla="*/ 595 w 2889"/>
                <a:gd name="T63" fmla="*/ 1443 h 1457"/>
                <a:gd name="T64" fmla="*/ 403 w 2889"/>
                <a:gd name="T65" fmla="*/ 1379 h 1457"/>
                <a:gd name="T66" fmla="*/ 239 w 2889"/>
                <a:gd name="T67" fmla="*/ 1266 h 1457"/>
                <a:gd name="T68" fmla="*/ 112 w 2889"/>
                <a:gd name="T69" fmla="*/ 1115 h 1457"/>
                <a:gd name="T70" fmla="*/ 29 w 2889"/>
                <a:gd name="T71" fmla="*/ 932 h 1457"/>
                <a:gd name="T72" fmla="*/ 0 w 2889"/>
                <a:gd name="T73" fmla="*/ 728 h 1457"/>
                <a:gd name="T74" fmla="*/ 29 w 2889"/>
                <a:gd name="T75" fmla="*/ 523 h 1457"/>
                <a:gd name="T76" fmla="*/ 112 w 2889"/>
                <a:gd name="T77" fmla="*/ 341 h 1457"/>
                <a:gd name="T78" fmla="*/ 239 w 2889"/>
                <a:gd name="T79" fmla="*/ 190 h 1457"/>
                <a:gd name="T80" fmla="*/ 403 w 2889"/>
                <a:gd name="T81" fmla="*/ 78 h 1457"/>
                <a:gd name="T82" fmla="*/ 595 w 2889"/>
                <a:gd name="T83" fmla="*/ 12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89" h="1457">
                  <a:moveTo>
                    <a:pt x="2157" y="262"/>
                  </a:moveTo>
                  <a:lnTo>
                    <a:pt x="2102" y="266"/>
                  </a:lnTo>
                  <a:lnTo>
                    <a:pt x="2049" y="275"/>
                  </a:lnTo>
                  <a:lnTo>
                    <a:pt x="1999" y="290"/>
                  </a:lnTo>
                  <a:lnTo>
                    <a:pt x="1951" y="310"/>
                  </a:lnTo>
                  <a:lnTo>
                    <a:pt x="1906" y="336"/>
                  </a:lnTo>
                  <a:lnTo>
                    <a:pt x="1864" y="365"/>
                  </a:lnTo>
                  <a:lnTo>
                    <a:pt x="1826" y="399"/>
                  </a:lnTo>
                  <a:lnTo>
                    <a:pt x="1792" y="437"/>
                  </a:lnTo>
                  <a:lnTo>
                    <a:pt x="1762" y="479"/>
                  </a:lnTo>
                  <a:lnTo>
                    <a:pt x="1736" y="523"/>
                  </a:lnTo>
                  <a:lnTo>
                    <a:pt x="1716" y="571"/>
                  </a:lnTo>
                  <a:lnTo>
                    <a:pt x="1701" y="621"/>
                  </a:lnTo>
                  <a:lnTo>
                    <a:pt x="1691" y="674"/>
                  </a:lnTo>
                  <a:lnTo>
                    <a:pt x="1688" y="728"/>
                  </a:lnTo>
                  <a:lnTo>
                    <a:pt x="1691" y="782"/>
                  </a:lnTo>
                  <a:lnTo>
                    <a:pt x="1701" y="835"/>
                  </a:lnTo>
                  <a:lnTo>
                    <a:pt x="1716" y="885"/>
                  </a:lnTo>
                  <a:lnTo>
                    <a:pt x="1736" y="932"/>
                  </a:lnTo>
                  <a:lnTo>
                    <a:pt x="1762" y="977"/>
                  </a:lnTo>
                  <a:lnTo>
                    <a:pt x="1792" y="1018"/>
                  </a:lnTo>
                  <a:lnTo>
                    <a:pt x="1826" y="1056"/>
                  </a:lnTo>
                  <a:lnTo>
                    <a:pt x="1864" y="1090"/>
                  </a:lnTo>
                  <a:lnTo>
                    <a:pt x="1906" y="1120"/>
                  </a:lnTo>
                  <a:lnTo>
                    <a:pt x="1951" y="1145"/>
                  </a:lnTo>
                  <a:lnTo>
                    <a:pt x="1999" y="1166"/>
                  </a:lnTo>
                  <a:lnTo>
                    <a:pt x="2049" y="1180"/>
                  </a:lnTo>
                  <a:lnTo>
                    <a:pt x="2102" y="1190"/>
                  </a:lnTo>
                  <a:lnTo>
                    <a:pt x="2157" y="1193"/>
                  </a:lnTo>
                  <a:lnTo>
                    <a:pt x="2211" y="1190"/>
                  </a:lnTo>
                  <a:lnTo>
                    <a:pt x="2264" y="1180"/>
                  </a:lnTo>
                  <a:lnTo>
                    <a:pt x="2314" y="1166"/>
                  </a:lnTo>
                  <a:lnTo>
                    <a:pt x="2362" y="1145"/>
                  </a:lnTo>
                  <a:lnTo>
                    <a:pt x="2407" y="1120"/>
                  </a:lnTo>
                  <a:lnTo>
                    <a:pt x="2449" y="1090"/>
                  </a:lnTo>
                  <a:lnTo>
                    <a:pt x="2487" y="1056"/>
                  </a:lnTo>
                  <a:lnTo>
                    <a:pt x="2521" y="1018"/>
                  </a:lnTo>
                  <a:lnTo>
                    <a:pt x="2551" y="977"/>
                  </a:lnTo>
                  <a:lnTo>
                    <a:pt x="2577" y="932"/>
                  </a:lnTo>
                  <a:lnTo>
                    <a:pt x="2597" y="885"/>
                  </a:lnTo>
                  <a:lnTo>
                    <a:pt x="2612" y="835"/>
                  </a:lnTo>
                  <a:lnTo>
                    <a:pt x="2622" y="782"/>
                  </a:lnTo>
                  <a:lnTo>
                    <a:pt x="2625" y="728"/>
                  </a:lnTo>
                  <a:lnTo>
                    <a:pt x="2622" y="674"/>
                  </a:lnTo>
                  <a:lnTo>
                    <a:pt x="2612" y="621"/>
                  </a:lnTo>
                  <a:lnTo>
                    <a:pt x="2597" y="571"/>
                  </a:lnTo>
                  <a:lnTo>
                    <a:pt x="2577" y="523"/>
                  </a:lnTo>
                  <a:lnTo>
                    <a:pt x="2551" y="479"/>
                  </a:lnTo>
                  <a:lnTo>
                    <a:pt x="2521" y="437"/>
                  </a:lnTo>
                  <a:lnTo>
                    <a:pt x="2487" y="399"/>
                  </a:lnTo>
                  <a:lnTo>
                    <a:pt x="2449" y="365"/>
                  </a:lnTo>
                  <a:lnTo>
                    <a:pt x="2407" y="336"/>
                  </a:lnTo>
                  <a:lnTo>
                    <a:pt x="2362" y="310"/>
                  </a:lnTo>
                  <a:lnTo>
                    <a:pt x="2314" y="290"/>
                  </a:lnTo>
                  <a:lnTo>
                    <a:pt x="2264" y="275"/>
                  </a:lnTo>
                  <a:lnTo>
                    <a:pt x="2211" y="266"/>
                  </a:lnTo>
                  <a:lnTo>
                    <a:pt x="2157" y="262"/>
                  </a:lnTo>
                  <a:close/>
                  <a:moveTo>
                    <a:pt x="733" y="0"/>
                  </a:moveTo>
                  <a:lnTo>
                    <a:pt x="2157" y="0"/>
                  </a:lnTo>
                  <a:lnTo>
                    <a:pt x="2227" y="3"/>
                  </a:lnTo>
                  <a:lnTo>
                    <a:pt x="2296" y="12"/>
                  </a:lnTo>
                  <a:lnTo>
                    <a:pt x="2362" y="28"/>
                  </a:lnTo>
                  <a:lnTo>
                    <a:pt x="2426" y="50"/>
                  </a:lnTo>
                  <a:lnTo>
                    <a:pt x="2487" y="78"/>
                  </a:lnTo>
                  <a:lnTo>
                    <a:pt x="2546" y="110"/>
                  </a:lnTo>
                  <a:lnTo>
                    <a:pt x="2600" y="148"/>
                  </a:lnTo>
                  <a:lnTo>
                    <a:pt x="2652" y="190"/>
                  </a:lnTo>
                  <a:lnTo>
                    <a:pt x="2698" y="236"/>
                  </a:lnTo>
                  <a:lnTo>
                    <a:pt x="2740" y="287"/>
                  </a:lnTo>
                  <a:lnTo>
                    <a:pt x="2779" y="341"/>
                  </a:lnTo>
                  <a:lnTo>
                    <a:pt x="2812" y="399"/>
                  </a:lnTo>
                  <a:lnTo>
                    <a:pt x="2838" y="460"/>
                  </a:lnTo>
                  <a:lnTo>
                    <a:pt x="2861" y="523"/>
                  </a:lnTo>
                  <a:lnTo>
                    <a:pt x="2877" y="589"/>
                  </a:lnTo>
                  <a:lnTo>
                    <a:pt x="2886" y="658"/>
                  </a:lnTo>
                  <a:lnTo>
                    <a:pt x="2889" y="728"/>
                  </a:lnTo>
                  <a:lnTo>
                    <a:pt x="2886" y="798"/>
                  </a:lnTo>
                  <a:lnTo>
                    <a:pt x="2877" y="867"/>
                  </a:lnTo>
                  <a:lnTo>
                    <a:pt x="2861" y="932"/>
                  </a:lnTo>
                  <a:lnTo>
                    <a:pt x="2838" y="996"/>
                  </a:lnTo>
                  <a:lnTo>
                    <a:pt x="2812" y="1056"/>
                  </a:lnTo>
                  <a:lnTo>
                    <a:pt x="2779" y="1115"/>
                  </a:lnTo>
                  <a:lnTo>
                    <a:pt x="2740" y="1169"/>
                  </a:lnTo>
                  <a:lnTo>
                    <a:pt x="2698" y="1220"/>
                  </a:lnTo>
                  <a:lnTo>
                    <a:pt x="2652" y="1266"/>
                  </a:lnTo>
                  <a:lnTo>
                    <a:pt x="2600" y="1308"/>
                  </a:lnTo>
                  <a:lnTo>
                    <a:pt x="2546" y="1346"/>
                  </a:lnTo>
                  <a:lnTo>
                    <a:pt x="2487" y="1379"/>
                  </a:lnTo>
                  <a:lnTo>
                    <a:pt x="2426" y="1405"/>
                  </a:lnTo>
                  <a:lnTo>
                    <a:pt x="2362" y="1427"/>
                  </a:lnTo>
                  <a:lnTo>
                    <a:pt x="2296" y="1443"/>
                  </a:lnTo>
                  <a:lnTo>
                    <a:pt x="2227" y="1453"/>
                  </a:lnTo>
                  <a:lnTo>
                    <a:pt x="2157" y="1457"/>
                  </a:lnTo>
                  <a:lnTo>
                    <a:pt x="733" y="1457"/>
                  </a:lnTo>
                  <a:lnTo>
                    <a:pt x="663" y="1453"/>
                  </a:lnTo>
                  <a:lnTo>
                    <a:pt x="595" y="1443"/>
                  </a:lnTo>
                  <a:lnTo>
                    <a:pt x="527" y="1427"/>
                  </a:lnTo>
                  <a:lnTo>
                    <a:pt x="463" y="1405"/>
                  </a:lnTo>
                  <a:lnTo>
                    <a:pt x="403" y="1379"/>
                  </a:lnTo>
                  <a:lnTo>
                    <a:pt x="345" y="1346"/>
                  </a:lnTo>
                  <a:lnTo>
                    <a:pt x="290" y="1308"/>
                  </a:lnTo>
                  <a:lnTo>
                    <a:pt x="239" y="1266"/>
                  </a:lnTo>
                  <a:lnTo>
                    <a:pt x="192" y="1220"/>
                  </a:lnTo>
                  <a:lnTo>
                    <a:pt x="150" y="1169"/>
                  </a:lnTo>
                  <a:lnTo>
                    <a:pt x="112" y="1115"/>
                  </a:lnTo>
                  <a:lnTo>
                    <a:pt x="79" y="1056"/>
                  </a:lnTo>
                  <a:lnTo>
                    <a:pt x="52" y="996"/>
                  </a:lnTo>
                  <a:lnTo>
                    <a:pt x="29" y="932"/>
                  </a:lnTo>
                  <a:lnTo>
                    <a:pt x="13" y="867"/>
                  </a:lnTo>
                  <a:lnTo>
                    <a:pt x="4" y="798"/>
                  </a:lnTo>
                  <a:lnTo>
                    <a:pt x="0" y="728"/>
                  </a:lnTo>
                  <a:lnTo>
                    <a:pt x="4" y="658"/>
                  </a:lnTo>
                  <a:lnTo>
                    <a:pt x="13" y="589"/>
                  </a:lnTo>
                  <a:lnTo>
                    <a:pt x="29" y="523"/>
                  </a:lnTo>
                  <a:lnTo>
                    <a:pt x="52" y="460"/>
                  </a:lnTo>
                  <a:lnTo>
                    <a:pt x="79" y="399"/>
                  </a:lnTo>
                  <a:lnTo>
                    <a:pt x="112" y="341"/>
                  </a:lnTo>
                  <a:lnTo>
                    <a:pt x="150" y="287"/>
                  </a:lnTo>
                  <a:lnTo>
                    <a:pt x="192" y="236"/>
                  </a:lnTo>
                  <a:lnTo>
                    <a:pt x="239" y="190"/>
                  </a:lnTo>
                  <a:lnTo>
                    <a:pt x="290" y="148"/>
                  </a:lnTo>
                  <a:lnTo>
                    <a:pt x="345" y="110"/>
                  </a:lnTo>
                  <a:lnTo>
                    <a:pt x="403" y="78"/>
                  </a:lnTo>
                  <a:lnTo>
                    <a:pt x="463" y="50"/>
                  </a:lnTo>
                  <a:lnTo>
                    <a:pt x="527" y="28"/>
                  </a:lnTo>
                  <a:lnTo>
                    <a:pt x="595" y="12"/>
                  </a:lnTo>
                  <a:lnTo>
                    <a:pt x="663" y="3"/>
                  </a:lnTo>
                  <a:lnTo>
                    <a:pt x="7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73" name="Group 617"/>
          <p:cNvGrpSpPr>
            <a:grpSpLocks noChangeAspect="1"/>
          </p:cNvGrpSpPr>
          <p:nvPr/>
        </p:nvGrpSpPr>
        <p:grpSpPr bwMode="auto">
          <a:xfrm>
            <a:off x="2047578" y="2885121"/>
            <a:ext cx="198314" cy="150865"/>
            <a:chOff x="1858" y="3941"/>
            <a:chExt cx="326" cy="248"/>
          </a:xfrm>
          <a:solidFill>
            <a:schemeClr val="tx1">
              <a:lumMod val="65000"/>
              <a:lumOff val="35000"/>
            </a:schemeClr>
          </a:solidFill>
        </p:grpSpPr>
        <p:sp>
          <p:nvSpPr>
            <p:cNvPr id="676" name="Freeform 619"/>
            <p:cNvSpPr>
              <a:spLocks noEditPoints="1"/>
            </p:cNvSpPr>
            <p:nvPr/>
          </p:nvSpPr>
          <p:spPr bwMode="auto">
            <a:xfrm>
              <a:off x="1900" y="4125"/>
              <a:ext cx="64" cy="64"/>
            </a:xfrm>
            <a:custGeom>
              <a:avLst/>
              <a:gdLst>
                <a:gd name="T0" fmla="*/ 327 w 707"/>
                <a:gd name="T1" fmla="*/ 217 h 643"/>
                <a:gd name="T2" fmla="*/ 280 w 707"/>
                <a:gd name="T3" fmla="*/ 238 h 643"/>
                <a:gd name="T4" fmla="*/ 249 w 707"/>
                <a:gd name="T5" fmla="*/ 274 h 643"/>
                <a:gd name="T6" fmla="*/ 236 w 707"/>
                <a:gd name="T7" fmla="*/ 321 h 643"/>
                <a:gd name="T8" fmla="*/ 249 w 707"/>
                <a:gd name="T9" fmla="*/ 368 h 643"/>
                <a:gd name="T10" fmla="*/ 280 w 707"/>
                <a:gd name="T11" fmla="*/ 405 h 643"/>
                <a:gd name="T12" fmla="*/ 327 w 707"/>
                <a:gd name="T13" fmla="*/ 425 h 643"/>
                <a:gd name="T14" fmla="*/ 381 w 707"/>
                <a:gd name="T15" fmla="*/ 425 h 643"/>
                <a:gd name="T16" fmla="*/ 428 w 707"/>
                <a:gd name="T17" fmla="*/ 405 h 643"/>
                <a:gd name="T18" fmla="*/ 460 w 707"/>
                <a:gd name="T19" fmla="*/ 368 h 643"/>
                <a:gd name="T20" fmla="*/ 472 w 707"/>
                <a:gd name="T21" fmla="*/ 321 h 643"/>
                <a:gd name="T22" fmla="*/ 460 w 707"/>
                <a:gd name="T23" fmla="*/ 274 h 643"/>
                <a:gd name="T24" fmla="*/ 428 w 707"/>
                <a:gd name="T25" fmla="*/ 238 h 643"/>
                <a:gd name="T26" fmla="*/ 381 w 707"/>
                <a:gd name="T27" fmla="*/ 217 h 643"/>
                <a:gd name="T28" fmla="*/ 354 w 707"/>
                <a:gd name="T29" fmla="*/ 0 h 643"/>
                <a:gd name="T30" fmla="*/ 448 w 707"/>
                <a:gd name="T31" fmla="*/ 11 h 643"/>
                <a:gd name="T32" fmla="*/ 532 w 707"/>
                <a:gd name="T33" fmla="*/ 44 h 643"/>
                <a:gd name="T34" fmla="*/ 604 w 707"/>
                <a:gd name="T35" fmla="*/ 94 h 643"/>
                <a:gd name="T36" fmla="*/ 659 w 707"/>
                <a:gd name="T37" fmla="*/ 159 h 643"/>
                <a:gd name="T38" fmla="*/ 695 w 707"/>
                <a:gd name="T39" fmla="*/ 236 h 643"/>
                <a:gd name="T40" fmla="*/ 707 w 707"/>
                <a:gd name="T41" fmla="*/ 321 h 643"/>
                <a:gd name="T42" fmla="*/ 695 w 707"/>
                <a:gd name="T43" fmla="*/ 407 h 643"/>
                <a:gd name="T44" fmla="*/ 659 w 707"/>
                <a:gd name="T45" fmla="*/ 484 h 643"/>
                <a:gd name="T46" fmla="*/ 604 w 707"/>
                <a:gd name="T47" fmla="*/ 549 h 643"/>
                <a:gd name="T48" fmla="*/ 532 w 707"/>
                <a:gd name="T49" fmla="*/ 600 h 643"/>
                <a:gd name="T50" fmla="*/ 448 w 707"/>
                <a:gd name="T51" fmla="*/ 632 h 643"/>
                <a:gd name="T52" fmla="*/ 354 w 707"/>
                <a:gd name="T53" fmla="*/ 643 h 643"/>
                <a:gd name="T54" fmla="*/ 260 w 707"/>
                <a:gd name="T55" fmla="*/ 632 h 643"/>
                <a:gd name="T56" fmla="*/ 175 w 707"/>
                <a:gd name="T57" fmla="*/ 600 h 643"/>
                <a:gd name="T58" fmla="*/ 103 w 707"/>
                <a:gd name="T59" fmla="*/ 549 h 643"/>
                <a:gd name="T60" fmla="*/ 48 w 707"/>
                <a:gd name="T61" fmla="*/ 484 h 643"/>
                <a:gd name="T62" fmla="*/ 13 w 707"/>
                <a:gd name="T63" fmla="*/ 407 h 643"/>
                <a:gd name="T64" fmla="*/ 0 w 707"/>
                <a:gd name="T65" fmla="*/ 321 h 643"/>
                <a:gd name="T66" fmla="*/ 13 w 707"/>
                <a:gd name="T67" fmla="*/ 236 h 643"/>
                <a:gd name="T68" fmla="*/ 48 w 707"/>
                <a:gd name="T69" fmla="*/ 159 h 643"/>
                <a:gd name="T70" fmla="*/ 103 w 707"/>
                <a:gd name="T71" fmla="*/ 94 h 643"/>
                <a:gd name="T72" fmla="*/ 175 w 707"/>
                <a:gd name="T73" fmla="*/ 44 h 643"/>
                <a:gd name="T74" fmla="*/ 260 w 707"/>
                <a:gd name="T75" fmla="*/ 11 h 643"/>
                <a:gd name="T76" fmla="*/ 354 w 707"/>
                <a:gd name="T77" fmla="*/ 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7" h="643">
                  <a:moveTo>
                    <a:pt x="354" y="214"/>
                  </a:moveTo>
                  <a:lnTo>
                    <a:pt x="327" y="217"/>
                  </a:lnTo>
                  <a:lnTo>
                    <a:pt x="302" y="225"/>
                  </a:lnTo>
                  <a:lnTo>
                    <a:pt x="280" y="238"/>
                  </a:lnTo>
                  <a:lnTo>
                    <a:pt x="262" y="254"/>
                  </a:lnTo>
                  <a:lnTo>
                    <a:pt x="249" y="274"/>
                  </a:lnTo>
                  <a:lnTo>
                    <a:pt x="240" y="297"/>
                  </a:lnTo>
                  <a:lnTo>
                    <a:pt x="236" y="321"/>
                  </a:lnTo>
                  <a:lnTo>
                    <a:pt x="240" y="346"/>
                  </a:lnTo>
                  <a:lnTo>
                    <a:pt x="249" y="368"/>
                  </a:lnTo>
                  <a:lnTo>
                    <a:pt x="262" y="388"/>
                  </a:lnTo>
                  <a:lnTo>
                    <a:pt x="280" y="405"/>
                  </a:lnTo>
                  <a:lnTo>
                    <a:pt x="302" y="417"/>
                  </a:lnTo>
                  <a:lnTo>
                    <a:pt x="327" y="425"/>
                  </a:lnTo>
                  <a:lnTo>
                    <a:pt x="354" y="428"/>
                  </a:lnTo>
                  <a:lnTo>
                    <a:pt x="381" y="425"/>
                  </a:lnTo>
                  <a:lnTo>
                    <a:pt x="406" y="417"/>
                  </a:lnTo>
                  <a:lnTo>
                    <a:pt x="428" y="405"/>
                  </a:lnTo>
                  <a:lnTo>
                    <a:pt x="445" y="388"/>
                  </a:lnTo>
                  <a:lnTo>
                    <a:pt x="460" y="368"/>
                  </a:lnTo>
                  <a:lnTo>
                    <a:pt x="469" y="346"/>
                  </a:lnTo>
                  <a:lnTo>
                    <a:pt x="472" y="321"/>
                  </a:lnTo>
                  <a:lnTo>
                    <a:pt x="469" y="297"/>
                  </a:lnTo>
                  <a:lnTo>
                    <a:pt x="460" y="274"/>
                  </a:lnTo>
                  <a:lnTo>
                    <a:pt x="445" y="254"/>
                  </a:lnTo>
                  <a:lnTo>
                    <a:pt x="428" y="238"/>
                  </a:lnTo>
                  <a:lnTo>
                    <a:pt x="406" y="225"/>
                  </a:lnTo>
                  <a:lnTo>
                    <a:pt x="381" y="217"/>
                  </a:lnTo>
                  <a:lnTo>
                    <a:pt x="354" y="214"/>
                  </a:lnTo>
                  <a:close/>
                  <a:moveTo>
                    <a:pt x="354" y="0"/>
                  </a:moveTo>
                  <a:lnTo>
                    <a:pt x="401" y="3"/>
                  </a:lnTo>
                  <a:lnTo>
                    <a:pt x="448" y="11"/>
                  </a:lnTo>
                  <a:lnTo>
                    <a:pt x="492" y="25"/>
                  </a:lnTo>
                  <a:lnTo>
                    <a:pt x="532" y="44"/>
                  </a:lnTo>
                  <a:lnTo>
                    <a:pt x="570" y="67"/>
                  </a:lnTo>
                  <a:lnTo>
                    <a:pt x="604" y="94"/>
                  </a:lnTo>
                  <a:lnTo>
                    <a:pt x="634" y="125"/>
                  </a:lnTo>
                  <a:lnTo>
                    <a:pt x="659" y="159"/>
                  </a:lnTo>
                  <a:lnTo>
                    <a:pt x="680" y="196"/>
                  </a:lnTo>
                  <a:lnTo>
                    <a:pt x="695" y="236"/>
                  </a:lnTo>
                  <a:lnTo>
                    <a:pt x="704" y="278"/>
                  </a:lnTo>
                  <a:lnTo>
                    <a:pt x="707" y="321"/>
                  </a:lnTo>
                  <a:lnTo>
                    <a:pt x="704" y="365"/>
                  </a:lnTo>
                  <a:lnTo>
                    <a:pt x="695" y="407"/>
                  </a:lnTo>
                  <a:lnTo>
                    <a:pt x="680" y="446"/>
                  </a:lnTo>
                  <a:lnTo>
                    <a:pt x="659" y="484"/>
                  </a:lnTo>
                  <a:lnTo>
                    <a:pt x="634" y="519"/>
                  </a:lnTo>
                  <a:lnTo>
                    <a:pt x="604" y="549"/>
                  </a:lnTo>
                  <a:lnTo>
                    <a:pt x="570" y="577"/>
                  </a:lnTo>
                  <a:lnTo>
                    <a:pt x="532" y="600"/>
                  </a:lnTo>
                  <a:lnTo>
                    <a:pt x="492" y="618"/>
                  </a:lnTo>
                  <a:lnTo>
                    <a:pt x="448" y="632"/>
                  </a:lnTo>
                  <a:lnTo>
                    <a:pt x="401" y="640"/>
                  </a:lnTo>
                  <a:lnTo>
                    <a:pt x="354" y="643"/>
                  </a:lnTo>
                  <a:lnTo>
                    <a:pt x="306" y="640"/>
                  </a:lnTo>
                  <a:lnTo>
                    <a:pt x="260" y="632"/>
                  </a:lnTo>
                  <a:lnTo>
                    <a:pt x="217" y="618"/>
                  </a:lnTo>
                  <a:lnTo>
                    <a:pt x="175" y="600"/>
                  </a:lnTo>
                  <a:lnTo>
                    <a:pt x="137" y="577"/>
                  </a:lnTo>
                  <a:lnTo>
                    <a:pt x="103" y="549"/>
                  </a:lnTo>
                  <a:lnTo>
                    <a:pt x="74" y="519"/>
                  </a:lnTo>
                  <a:lnTo>
                    <a:pt x="48" y="484"/>
                  </a:lnTo>
                  <a:lnTo>
                    <a:pt x="29" y="446"/>
                  </a:lnTo>
                  <a:lnTo>
                    <a:pt x="13" y="407"/>
                  </a:lnTo>
                  <a:lnTo>
                    <a:pt x="3" y="365"/>
                  </a:lnTo>
                  <a:lnTo>
                    <a:pt x="0" y="321"/>
                  </a:lnTo>
                  <a:lnTo>
                    <a:pt x="3" y="278"/>
                  </a:lnTo>
                  <a:lnTo>
                    <a:pt x="13" y="236"/>
                  </a:lnTo>
                  <a:lnTo>
                    <a:pt x="29" y="196"/>
                  </a:lnTo>
                  <a:lnTo>
                    <a:pt x="48" y="159"/>
                  </a:lnTo>
                  <a:lnTo>
                    <a:pt x="74" y="125"/>
                  </a:lnTo>
                  <a:lnTo>
                    <a:pt x="103" y="94"/>
                  </a:lnTo>
                  <a:lnTo>
                    <a:pt x="137" y="67"/>
                  </a:lnTo>
                  <a:lnTo>
                    <a:pt x="175" y="44"/>
                  </a:lnTo>
                  <a:lnTo>
                    <a:pt x="217" y="25"/>
                  </a:lnTo>
                  <a:lnTo>
                    <a:pt x="260" y="11"/>
                  </a:lnTo>
                  <a:lnTo>
                    <a:pt x="306" y="3"/>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7" name="Freeform 620"/>
            <p:cNvSpPr>
              <a:spLocks noEditPoints="1"/>
            </p:cNvSpPr>
            <p:nvPr/>
          </p:nvSpPr>
          <p:spPr bwMode="auto">
            <a:xfrm>
              <a:off x="2080" y="4125"/>
              <a:ext cx="65" cy="64"/>
            </a:xfrm>
            <a:custGeom>
              <a:avLst/>
              <a:gdLst>
                <a:gd name="T0" fmla="*/ 327 w 707"/>
                <a:gd name="T1" fmla="*/ 217 h 643"/>
                <a:gd name="T2" fmla="*/ 280 w 707"/>
                <a:gd name="T3" fmla="*/ 238 h 643"/>
                <a:gd name="T4" fmla="*/ 248 w 707"/>
                <a:gd name="T5" fmla="*/ 274 h 643"/>
                <a:gd name="T6" fmla="*/ 236 w 707"/>
                <a:gd name="T7" fmla="*/ 321 h 643"/>
                <a:gd name="T8" fmla="*/ 248 w 707"/>
                <a:gd name="T9" fmla="*/ 368 h 643"/>
                <a:gd name="T10" fmla="*/ 280 w 707"/>
                <a:gd name="T11" fmla="*/ 405 h 643"/>
                <a:gd name="T12" fmla="*/ 327 w 707"/>
                <a:gd name="T13" fmla="*/ 425 h 643"/>
                <a:gd name="T14" fmla="*/ 381 w 707"/>
                <a:gd name="T15" fmla="*/ 425 h 643"/>
                <a:gd name="T16" fmla="*/ 427 w 707"/>
                <a:gd name="T17" fmla="*/ 405 h 643"/>
                <a:gd name="T18" fmla="*/ 459 w 707"/>
                <a:gd name="T19" fmla="*/ 368 h 643"/>
                <a:gd name="T20" fmla="*/ 471 w 707"/>
                <a:gd name="T21" fmla="*/ 321 h 643"/>
                <a:gd name="T22" fmla="*/ 459 w 707"/>
                <a:gd name="T23" fmla="*/ 274 h 643"/>
                <a:gd name="T24" fmla="*/ 427 w 707"/>
                <a:gd name="T25" fmla="*/ 238 h 643"/>
                <a:gd name="T26" fmla="*/ 381 w 707"/>
                <a:gd name="T27" fmla="*/ 217 h 643"/>
                <a:gd name="T28" fmla="*/ 354 w 707"/>
                <a:gd name="T29" fmla="*/ 0 h 643"/>
                <a:gd name="T30" fmla="*/ 447 w 707"/>
                <a:gd name="T31" fmla="*/ 11 h 643"/>
                <a:gd name="T32" fmla="*/ 532 w 707"/>
                <a:gd name="T33" fmla="*/ 44 h 643"/>
                <a:gd name="T34" fmla="*/ 603 w 707"/>
                <a:gd name="T35" fmla="*/ 94 h 643"/>
                <a:gd name="T36" fmla="*/ 658 w 707"/>
                <a:gd name="T37" fmla="*/ 159 h 643"/>
                <a:gd name="T38" fmla="*/ 695 w 707"/>
                <a:gd name="T39" fmla="*/ 236 h 643"/>
                <a:gd name="T40" fmla="*/ 707 w 707"/>
                <a:gd name="T41" fmla="*/ 321 h 643"/>
                <a:gd name="T42" fmla="*/ 695 w 707"/>
                <a:gd name="T43" fmla="*/ 407 h 643"/>
                <a:gd name="T44" fmla="*/ 658 w 707"/>
                <a:gd name="T45" fmla="*/ 484 h 643"/>
                <a:gd name="T46" fmla="*/ 603 w 707"/>
                <a:gd name="T47" fmla="*/ 549 h 643"/>
                <a:gd name="T48" fmla="*/ 532 w 707"/>
                <a:gd name="T49" fmla="*/ 600 h 643"/>
                <a:gd name="T50" fmla="*/ 447 w 707"/>
                <a:gd name="T51" fmla="*/ 632 h 643"/>
                <a:gd name="T52" fmla="*/ 354 w 707"/>
                <a:gd name="T53" fmla="*/ 643 h 643"/>
                <a:gd name="T54" fmla="*/ 260 w 707"/>
                <a:gd name="T55" fmla="*/ 632 h 643"/>
                <a:gd name="T56" fmla="*/ 175 w 707"/>
                <a:gd name="T57" fmla="*/ 600 h 643"/>
                <a:gd name="T58" fmla="*/ 104 w 707"/>
                <a:gd name="T59" fmla="*/ 549 h 643"/>
                <a:gd name="T60" fmla="*/ 49 w 707"/>
                <a:gd name="T61" fmla="*/ 484 h 643"/>
                <a:gd name="T62" fmla="*/ 13 w 707"/>
                <a:gd name="T63" fmla="*/ 407 h 643"/>
                <a:gd name="T64" fmla="*/ 0 w 707"/>
                <a:gd name="T65" fmla="*/ 321 h 643"/>
                <a:gd name="T66" fmla="*/ 13 w 707"/>
                <a:gd name="T67" fmla="*/ 236 h 643"/>
                <a:gd name="T68" fmla="*/ 49 w 707"/>
                <a:gd name="T69" fmla="*/ 159 h 643"/>
                <a:gd name="T70" fmla="*/ 104 w 707"/>
                <a:gd name="T71" fmla="*/ 94 h 643"/>
                <a:gd name="T72" fmla="*/ 175 w 707"/>
                <a:gd name="T73" fmla="*/ 44 h 643"/>
                <a:gd name="T74" fmla="*/ 260 w 707"/>
                <a:gd name="T75" fmla="*/ 11 h 643"/>
                <a:gd name="T76" fmla="*/ 354 w 707"/>
                <a:gd name="T77" fmla="*/ 0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7" h="643">
                  <a:moveTo>
                    <a:pt x="354" y="214"/>
                  </a:moveTo>
                  <a:lnTo>
                    <a:pt x="327" y="217"/>
                  </a:lnTo>
                  <a:lnTo>
                    <a:pt x="302" y="225"/>
                  </a:lnTo>
                  <a:lnTo>
                    <a:pt x="280" y="238"/>
                  </a:lnTo>
                  <a:lnTo>
                    <a:pt x="262" y="254"/>
                  </a:lnTo>
                  <a:lnTo>
                    <a:pt x="248" y="274"/>
                  </a:lnTo>
                  <a:lnTo>
                    <a:pt x="239" y="297"/>
                  </a:lnTo>
                  <a:lnTo>
                    <a:pt x="236" y="321"/>
                  </a:lnTo>
                  <a:lnTo>
                    <a:pt x="239" y="346"/>
                  </a:lnTo>
                  <a:lnTo>
                    <a:pt x="248" y="368"/>
                  </a:lnTo>
                  <a:lnTo>
                    <a:pt x="262" y="388"/>
                  </a:lnTo>
                  <a:lnTo>
                    <a:pt x="280" y="405"/>
                  </a:lnTo>
                  <a:lnTo>
                    <a:pt x="302" y="417"/>
                  </a:lnTo>
                  <a:lnTo>
                    <a:pt x="327" y="425"/>
                  </a:lnTo>
                  <a:lnTo>
                    <a:pt x="354" y="428"/>
                  </a:lnTo>
                  <a:lnTo>
                    <a:pt x="381" y="425"/>
                  </a:lnTo>
                  <a:lnTo>
                    <a:pt x="405" y="417"/>
                  </a:lnTo>
                  <a:lnTo>
                    <a:pt x="427" y="405"/>
                  </a:lnTo>
                  <a:lnTo>
                    <a:pt x="445" y="388"/>
                  </a:lnTo>
                  <a:lnTo>
                    <a:pt x="459" y="368"/>
                  </a:lnTo>
                  <a:lnTo>
                    <a:pt x="468" y="346"/>
                  </a:lnTo>
                  <a:lnTo>
                    <a:pt x="471" y="321"/>
                  </a:lnTo>
                  <a:lnTo>
                    <a:pt x="468" y="297"/>
                  </a:lnTo>
                  <a:lnTo>
                    <a:pt x="459" y="274"/>
                  </a:lnTo>
                  <a:lnTo>
                    <a:pt x="445" y="254"/>
                  </a:lnTo>
                  <a:lnTo>
                    <a:pt x="427" y="238"/>
                  </a:lnTo>
                  <a:lnTo>
                    <a:pt x="405" y="225"/>
                  </a:lnTo>
                  <a:lnTo>
                    <a:pt x="381" y="217"/>
                  </a:lnTo>
                  <a:lnTo>
                    <a:pt x="354" y="214"/>
                  </a:lnTo>
                  <a:close/>
                  <a:moveTo>
                    <a:pt x="354" y="0"/>
                  </a:moveTo>
                  <a:lnTo>
                    <a:pt x="402" y="3"/>
                  </a:lnTo>
                  <a:lnTo>
                    <a:pt x="447" y="11"/>
                  </a:lnTo>
                  <a:lnTo>
                    <a:pt x="491" y="25"/>
                  </a:lnTo>
                  <a:lnTo>
                    <a:pt x="532" y="44"/>
                  </a:lnTo>
                  <a:lnTo>
                    <a:pt x="569" y="67"/>
                  </a:lnTo>
                  <a:lnTo>
                    <a:pt x="603" y="94"/>
                  </a:lnTo>
                  <a:lnTo>
                    <a:pt x="633" y="125"/>
                  </a:lnTo>
                  <a:lnTo>
                    <a:pt x="658" y="159"/>
                  </a:lnTo>
                  <a:lnTo>
                    <a:pt x="679" y="196"/>
                  </a:lnTo>
                  <a:lnTo>
                    <a:pt x="695" y="236"/>
                  </a:lnTo>
                  <a:lnTo>
                    <a:pt x="703" y="278"/>
                  </a:lnTo>
                  <a:lnTo>
                    <a:pt x="707" y="321"/>
                  </a:lnTo>
                  <a:lnTo>
                    <a:pt x="703" y="365"/>
                  </a:lnTo>
                  <a:lnTo>
                    <a:pt x="695" y="407"/>
                  </a:lnTo>
                  <a:lnTo>
                    <a:pt x="679" y="446"/>
                  </a:lnTo>
                  <a:lnTo>
                    <a:pt x="658" y="484"/>
                  </a:lnTo>
                  <a:lnTo>
                    <a:pt x="633" y="519"/>
                  </a:lnTo>
                  <a:lnTo>
                    <a:pt x="603" y="549"/>
                  </a:lnTo>
                  <a:lnTo>
                    <a:pt x="569" y="577"/>
                  </a:lnTo>
                  <a:lnTo>
                    <a:pt x="532" y="600"/>
                  </a:lnTo>
                  <a:lnTo>
                    <a:pt x="491" y="618"/>
                  </a:lnTo>
                  <a:lnTo>
                    <a:pt x="447" y="632"/>
                  </a:lnTo>
                  <a:lnTo>
                    <a:pt x="402" y="640"/>
                  </a:lnTo>
                  <a:lnTo>
                    <a:pt x="354" y="643"/>
                  </a:lnTo>
                  <a:lnTo>
                    <a:pt x="305" y="640"/>
                  </a:lnTo>
                  <a:lnTo>
                    <a:pt x="260" y="632"/>
                  </a:lnTo>
                  <a:lnTo>
                    <a:pt x="216" y="618"/>
                  </a:lnTo>
                  <a:lnTo>
                    <a:pt x="175" y="600"/>
                  </a:lnTo>
                  <a:lnTo>
                    <a:pt x="138" y="577"/>
                  </a:lnTo>
                  <a:lnTo>
                    <a:pt x="104" y="549"/>
                  </a:lnTo>
                  <a:lnTo>
                    <a:pt x="74" y="519"/>
                  </a:lnTo>
                  <a:lnTo>
                    <a:pt x="49" y="484"/>
                  </a:lnTo>
                  <a:lnTo>
                    <a:pt x="28" y="446"/>
                  </a:lnTo>
                  <a:lnTo>
                    <a:pt x="13" y="407"/>
                  </a:lnTo>
                  <a:lnTo>
                    <a:pt x="4" y="365"/>
                  </a:lnTo>
                  <a:lnTo>
                    <a:pt x="0" y="321"/>
                  </a:lnTo>
                  <a:lnTo>
                    <a:pt x="4" y="278"/>
                  </a:lnTo>
                  <a:lnTo>
                    <a:pt x="13" y="236"/>
                  </a:lnTo>
                  <a:lnTo>
                    <a:pt x="28" y="196"/>
                  </a:lnTo>
                  <a:lnTo>
                    <a:pt x="49" y="159"/>
                  </a:lnTo>
                  <a:lnTo>
                    <a:pt x="74" y="125"/>
                  </a:lnTo>
                  <a:lnTo>
                    <a:pt x="104" y="94"/>
                  </a:lnTo>
                  <a:lnTo>
                    <a:pt x="138" y="67"/>
                  </a:lnTo>
                  <a:lnTo>
                    <a:pt x="175" y="44"/>
                  </a:lnTo>
                  <a:lnTo>
                    <a:pt x="216" y="25"/>
                  </a:lnTo>
                  <a:lnTo>
                    <a:pt x="260" y="11"/>
                  </a:lnTo>
                  <a:lnTo>
                    <a:pt x="305" y="3"/>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8" name="Freeform 621"/>
            <p:cNvSpPr>
              <a:spLocks noEditPoints="1"/>
            </p:cNvSpPr>
            <p:nvPr/>
          </p:nvSpPr>
          <p:spPr bwMode="auto">
            <a:xfrm>
              <a:off x="1858" y="3941"/>
              <a:ext cx="326" cy="216"/>
            </a:xfrm>
            <a:custGeom>
              <a:avLst/>
              <a:gdLst>
                <a:gd name="T0" fmla="*/ 3147 w 3590"/>
                <a:gd name="T1" fmla="*/ 976 h 2153"/>
                <a:gd name="T2" fmla="*/ 2840 w 3590"/>
                <a:gd name="T3" fmla="*/ 611 h 2153"/>
                <a:gd name="T4" fmla="*/ 2768 w 3590"/>
                <a:gd name="T5" fmla="*/ 591 h 2153"/>
                <a:gd name="T6" fmla="*/ 2209 w 3590"/>
                <a:gd name="T7" fmla="*/ 0 h 2153"/>
                <a:gd name="T8" fmla="*/ 2261 w 3590"/>
                <a:gd name="T9" fmla="*/ 19 h 2153"/>
                <a:gd name="T10" fmla="*/ 2281 w 3590"/>
                <a:gd name="T11" fmla="*/ 66 h 2153"/>
                <a:gd name="T12" fmla="*/ 2955 w 3590"/>
                <a:gd name="T13" fmla="*/ 343 h 2153"/>
                <a:gd name="T14" fmla="*/ 3018 w 3590"/>
                <a:gd name="T15" fmla="*/ 367 h 2153"/>
                <a:gd name="T16" fmla="*/ 3452 w 3590"/>
                <a:gd name="T17" fmla="*/ 875 h 2153"/>
                <a:gd name="T18" fmla="*/ 3483 w 3590"/>
                <a:gd name="T19" fmla="*/ 931 h 2153"/>
                <a:gd name="T20" fmla="*/ 3496 w 3590"/>
                <a:gd name="T21" fmla="*/ 993 h 2153"/>
                <a:gd name="T22" fmla="*/ 3539 w 3590"/>
                <a:gd name="T23" fmla="*/ 1795 h 2153"/>
                <a:gd name="T24" fmla="*/ 3581 w 3590"/>
                <a:gd name="T25" fmla="*/ 1824 h 2153"/>
                <a:gd name="T26" fmla="*/ 3590 w 3590"/>
                <a:gd name="T27" fmla="*/ 2087 h 2153"/>
                <a:gd name="T28" fmla="*/ 3570 w 3590"/>
                <a:gd name="T29" fmla="*/ 2134 h 2153"/>
                <a:gd name="T30" fmla="*/ 3518 w 3590"/>
                <a:gd name="T31" fmla="*/ 2153 h 2153"/>
                <a:gd name="T32" fmla="*/ 3281 w 3590"/>
                <a:gd name="T33" fmla="*/ 2050 h 2153"/>
                <a:gd name="T34" fmla="*/ 3218 w 3590"/>
                <a:gd name="T35" fmla="*/ 1912 h 2153"/>
                <a:gd name="T36" fmla="*/ 3109 w 3590"/>
                <a:gd name="T37" fmla="*/ 1802 h 2153"/>
                <a:gd name="T38" fmla="*/ 2967 w 3590"/>
                <a:gd name="T39" fmla="*/ 1728 h 2153"/>
                <a:gd name="T40" fmla="*/ 2800 w 3590"/>
                <a:gd name="T41" fmla="*/ 1702 h 2153"/>
                <a:gd name="T42" fmla="*/ 2632 w 3590"/>
                <a:gd name="T43" fmla="*/ 1728 h 2153"/>
                <a:gd name="T44" fmla="*/ 2490 w 3590"/>
                <a:gd name="T45" fmla="*/ 1802 h 2153"/>
                <a:gd name="T46" fmla="*/ 2382 w 3590"/>
                <a:gd name="T47" fmla="*/ 1912 h 2153"/>
                <a:gd name="T48" fmla="*/ 2318 w 3590"/>
                <a:gd name="T49" fmla="*/ 2050 h 2153"/>
                <a:gd name="T50" fmla="*/ 1310 w 3590"/>
                <a:gd name="T51" fmla="*/ 2153 h 2153"/>
                <a:gd name="T52" fmla="*/ 1280 w 3590"/>
                <a:gd name="T53" fmla="*/ 2002 h 2153"/>
                <a:gd name="T54" fmla="*/ 1201 w 3590"/>
                <a:gd name="T55" fmla="*/ 1872 h 2153"/>
                <a:gd name="T56" fmla="*/ 1080 w 3590"/>
                <a:gd name="T57" fmla="*/ 1772 h 2153"/>
                <a:gd name="T58" fmla="*/ 928 w 3590"/>
                <a:gd name="T59" fmla="*/ 1714 h 2153"/>
                <a:gd name="T60" fmla="*/ 757 w 3590"/>
                <a:gd name="T61" fmla="*/ 1705 h 2153"/>
                <a:gd name="T62" fmla="*/ 597 w 3590"/>
                <a:gd name="T63" fmla="*/ 1748 h 2153"/>
                <a:gd name="T64" fmla="*/ 465 w 3590"/>
                <a:gd name="T65" fmla="*/ 1835 h 2153"/>
                <a:gd name="T66" fmla="*/ 370 w 3590"/>
                <a:gd name="T67" fmla="*/ 1955 h 2153"/>
                <a:gd name="T68" fmla="*/ 323 w 3590"/>
                <a:gd name="T69" fmla="*/ 2101 h 2153"/>
                <a:gd name="T70" fmla="*/ 53 w 3590"/>
                <a:gd name="T71" fmla="*/ 2151 h 2153"/>
                <a:gd name="T72" fmla="*/ 10 w 3590"/>
                <a:gd name="T73" fmla="*/ 2120 h 2153"/>
                <a:gd name="T74" fmla="*/ 0 w 3590"/>
                <a:gd name="T75" fmla="*/ 1857 h 2153"/>
                <a:gd name="T76" fmla="*/ 21 w 3590"/>
                <a:gd name="T77" fmla="*/ 1811 h 2153"/>
                <a:gd name="T78" fmla="*/ 70 w 3590"/>
                <a:gd name="T79" fmla="*/ 1792 h 2153"/>
                <a:gd name="T80" fmla="*/ 112 w 3590"/>
                <a:gd name="T81" fmla="*/ 224 h 2153"/>
                <a:gd name="T82" fmla="*/ 155 w 3590"/>
                <a:gd name="T83" fmla="*/ 119 h 2153"/>
                <a:gd name="T84" fmla="*/ 241 w 3590"/>
                <a:gd name="T85" fmla="*/ 42 h 2153"/>
                <a:gd name="T86" fmla="*/ 355 w 3590"/>
                <a:gd name="T87" fmla="*/ 2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590" h="2153">
                  <a:moveTo>
                    <a:pt x="2465" y="591"/>
                  </a:moveTo>
                  <a:lnTo>
                    <a:pt x="2465" y="976"/>
                  </a:lnTo>
                  <a:lnTo>
                    <a:pt x="3147" y="976"/>
                  </a:lnTo>
                  <a:lnTo>
                    <a:pt x="2878" y="641"/>
                  </a:lnTo>
                  <a:lnTo>
                    <a:pt x="2861" y="625"/>
                  </a:lnTo>
                  <a:lnTo>
                    <a:pt x="2840" y="611"/>
                  </a:lnTo>
                  <a:lnTo>
                    <a:pt x="2816" y="600"/>
                  </a:lnTo>
                  <a:lnTo>
                    <a:pt x="2791" y="593"/>
                  </a:lnTo>
                  <a:lnTo>
                    <a:pt x="2768" y="591"/>
                  </a:lnTo>
                  <a:lnTo>
                    <a:pt x="2465" y="591"/>
                  </a:lnTo>
                  <a:close/>
                  <a:moveTo>
                    <a:pt x="398" y="0"/>
                  </a:moveTo>
                  <a:lnTo>
                    <a:pt x="2209" y="0"/>
                  </a:lnTo>
                  <a:lnTo>
                    <a:pt x="2229" y="2"/>
                  </a:lnTo>
                  <a:lnTo>
                    <a:pt x="2246" y="9"/>
                  </a:lnTo>
                  <a:lnTo>
                    <a:pt x="2261" y="19"/>
                  </a:lnTo>
                  <a:lnTo>
                    <a:pt x="2272" y="32"/>
                  </a:lnTo>
                  <a:lnTo>
                    <a:pt x="2279" y="48"/>
                  </a:lnTo>
                  <a:lnTo>
                    <a:pt x="2281" y="66"/>
                  </a:lnTo>
                  <a:lnTo>
                    <a:pt x="2281" y="342"/>
                  </a:lnTo>
                  <a:lnTo>
                    <a:pt x="2934" y="342"/>
                  </a:lnTo>
                  <a:lnTo>
                    <a:pt x="2955" y="343"/>
                  </a:lnTo>
                  <a:lnTo>
                    <a:pt x="2977" y="349"/>
                  </a:lnTo>
                  <a:lnTo>
                    <a:pt x="2999" y="357"/>
                  </a:lnTo>
                  <a:lnTo>
                    <a:pt x="3018" y="367"/>
                  </a:lnTo>
                  <a:lnTo>
                    <a:pt x="3036" y="380"/>
                  </a:lnTo>
                  <a:lnTo>
                    <a:pt x="3050" y="394"/>
                  </a:lnTo>
                  <a:lnTo>
                    <a:pt x="3452" y="875"/>
                  </a:lnTo>
                  <a:lnTo>
                    <a:pt x="3464" y="891"/>
                  </a:lnTo>
                  <a:lnTo>
                    <a:pt x="3474" y="910"/>
                  </a:lnTo>
                  <a:lnTo>
                    <a:pt x="3483" y="931"/>
                  </a:lnTo>
                  <a:lnTo>
                    <a:pt x="3489" y="952"/>
                  </a:lnTo>
                  <a:lnTo>
                    <a:pt x="3494" y="973"/>
                  </a:lnTo>
                  <a:lnTo>
                    <a:pt x="3496" y="993"/>
                  </a:lnTo>
                  <a:lnTo>
                    <a:pt x="3496" y="1792"/>
                  </a:lnTo>
                  <a:lnTo>
                    <a:pt x="3520" y="1792"/>
                  </a:lnTo>
                  <a:lnTo>
                    <a:pt x="3539" y="1795"/>
                  </a:lnTo>
                  <a:lnTo>
                    <a:pt x="3555" y="1801"/>
                  </a:lnTo>
                  <a:lnTo>
                    <a:pt x="3570" y="1811"/>
                  </a:lnTo>
                  <a:lnTo>
                    <a:pt x="3581" y="1824"/>
                  </a:lnTo>
                  <a:lnTo>
                    <a:pt x="3588" y="1840"/>
                  </a:lnTo>
                  <a:lnTo>
                    <a:pt x="3590" y="1857"/>
                  </a:lnTo>
                  <a:lnTo>
                    <a:pt x="3590" y="2087"/>
                  </a:lnTo>
                  <a:lnTo>
                    <a:pt x="3588" y="2105"/>
                  </a:lnTo>
                  <a:lnTo>
                    <a:pt x="3581" y="2120"/>
                  </a:lnTo>
                  <a:lnTo>
                    <a:pt x="3570" y="2134"/>
                  </a:lnTo>
                  <a:lnTo>
                    <a:pt x="3554" y="2144"/>
                  </a:lnTo>
                  <a:lnTo>
                    <a:pt x="3538" y="2151"/>
                  </a:lnTo>
                  <a:lnTo>
                    <a:pt x="3518" y="2153"/>
                  </a:lnTo>
                  <a:lnTo>
                    <a:pt x="3295" y="2153"/>
                  </a:lnTo>
                  <a:lnTo>
                    <a:pt x="3291" y="2101"/>
                  </a:lnTo>
                  <a:lnTo>
                    <a:pt x="3281" y="2050"/>
                  </a:lnTo>
                  <a:lnTo>
                    <a:pt x="3266" y="2002"/>
                  </a:lnTo>
                  <a:lnTo>
                    <a:pt x="3244" y="1955"/>
                  </a:lnTo>
                  <a:lnTo>
                    <a:pt x="3218" y="1912"/>
                  </a:lnTo>
                  <a:lnTo>
                    <a:pt x="3186" y="1872"/>
                  </a:lnTo>
                  <a:lnTo>
                    <a:pt x="3149" y="1835"/>
                  </a:lnTo>
                  <a:lnTo>
                    <a:pt x="3109" y="1802"/>
                  </a:lnTo>
                  <a:lnTo>
                    <a:pt x="3065" y="1772"/>
                  </a:lnTo>
                  <a:lnTo>
                    <a:pt x="3017" y="1748"/>
                  </a:lnTo>
                  <a:lnTo>
                    <a:pt x="2967" y="1728"/>
                  </a:lnTo>
                  <a:lnTo>
                    <a:pt x="2913" y="1714"/>
                  </a:lnTo>
                  <a:lnTo>
                    <a:pt x="2857" y="1705"/>
                  </a:lnTo>
                  <a:lnTo>
                    <a:pt x="2800" y="1702"/>
                  </a:lnTo>
                  <a:lnTo>
                    <a:pt x="2741" y="1705"/>
                  </a:lnTo>
                  <a:lnTo>
                    <a:pt x="2686" y="1714"/>
                  </a:lnTo>
                  <a:lnTo>
                    <a:pt x="2632" y="1728"/>
                  </a:lnTo>
                  <a:lnTo>
                    <a:pt x="2582" y="1748"/>
                  </a:lnTo>
                  <a:lnTo>
                    <a:pt x="2534" y="1772"/>
                  </a:lnTo>
                  <a:lnTo>
                    <a:pt x="2490" y="1802"/>
                  </a:lnTo>
                  <a:lnTo>
                    <a:pt x="2450" y="1835"/>
                  </a:lnTo>
                  <a:lnTo>
                    <a:pt x="2413" y="1872"/>
                  </a:lnTo>
                  <a:lnTo>
                    <a:pt x="2382" y="1912"/>
                  </a:lnTo>
                  <a:lnTo>
                    <a:pt x="2355" y="1955"/>
                  </a:lnTo>
                  <a:lnTo>
                    <a:pt x="2333" y="2002"/>
                  </a:lnTo>
                  <a:lnTo>
                    <a:pt x="2318" y="2050"/>
                  </a:lnTo>
                  <a:lnTo>
                    <a:pt x="2308" y="2101"/>
                  </a:lnTo>
                  <a:lnTo>
                    <a:pt x="2305" y="2153"/>
                  </a:lnTo>
                  <a:lnTo>
                    <a:pt x="1310" y="2153"/>
                  </a:lnTo>
                  <a:lnTo>
                    <a:pt x="1307" y="2101"/>
                  </a:lnTo>
                  <a:lnTo>
                    <a:pt x="1297" y="2050"/>
                  </a:lnTo>
                  <a:lnTo>
                    <a:pt x="1280" y="2002"/>
                  </a:lnTo>
                  <a:lnTo>
                    <a:pt x="1260" y="1955"/>
                  </a:lnTo>
                  <a:lnTo>
                    <a:pt x="1233" y="1912"/>
                  </a:lnTo>
                  <a:lnTo>
                    <a:pt x="1201" y="1872"/>
                  </a:lnTo>
                  <a:lnTo>
                    <a:pt x="1165" y="1835"/>
                  </a:lnTo>
                  <a:lnTo>
                    <a:pt x="1124" y="1802"/>
                  </a:lnTo>
                  <a:lnTo>
                    <a:pt x="1080" y="1772"/>
                  </a:lnTo>
                  <a:lnTo>
                    <a:pt x="1032" y="1748"/>
                  </a:lnTo>
                  <a:lnTo>
                    <a:pt x="981" y="1728"/>
                  </a:lnTo>
                  <a:lnTo>
                    <a:pt x="928" y="1714"/>
                  </a:lnTo>
                  <a:lnTo>
                    <a:pt x="872" y="1705"/>
                  </a:lnTo>
                  <a:lnTo>
                    <a:pt x="815" y="1702"/>
                  </a:lnTo>
                  <a:lnTo>
                    <a:pt x="757" y="1705"/>
                  </a:lnTo>
                  <a:lnTo>
                    <a:pt x="702" y="1714"/>
                  </a:lnTo>
                  <a:lnTo>
                    <a:pt x="648" y="1728"/>
                  </a:lnTo>
                  <a:lnTo>
                    <a:pt x="597" y="1748"/>
                  </a:lnTo>
                  <a:lnTo>
                    <a:pt x="550" y="1772"/>
                  </a:lnTo>
                  <a:lnTo>
                    <a:pt x="505" y="1802"/>
                  </a:lnTo>
                  <a:lnTo>
                    <a:pt x="465" y="1835"/>
                  </a:lnTo>
                  <a:lnTo>
                    <a:pt x="429" y="1872"/>
                  </a:lnTo>
                  <a:lnTo>
                    <a:pt x="397" y="1912"/>
                  </a:lnTo>
                  <a:lnTo>
                    <a:pt x="370" y="1955"/>
                  </a:lnTo>
                  <a:lnTo>
                    <a:pt x="349" y="2002"/>
                  </a:lnTo>
                  <a:lnTo>
                    <a:pt x="332" y="2050"/>
                  </a:lnTo>
                  <a:lnTo>
                    <a:pt x="323" y="2101"/>
                  </a:lnTo>
                  <a:lnTo>
                    <a:pt x="319" y="2153"/>
                  </a:lnTo>
                  <a:lnTo>
                    <a:pt x="73" y="2153"/>
                  </a:lnTo>
                  <a:lnTo>
                    <a:pt x="53" y="2151"/>
                  </a:lnTo>
                  <a:lnTo>
                    <a:pt x="36" y="2144"/>
                  </a:lnTo>
                  <a:lnTo>
                    <a:pt x="21" y="2134"/>
                  </a:lnTo>
                  <a:lnTo>
                    <a:pt x="10" y="2120"/>
                  </a:lnTo>
                  <a:lnTo>
                    <a:pt x="2" y="2105"/>
                  </a:lnTo>
                  <a:lnTo>
                    <a:pt x="0" y="2087"/>
                  </a:lnTo>
                  <a:lnTo>
                    <a:pt x="0" y="1857"/>
                  </a:lnTo>
                  <a:lnTo>
                    <a:pt x="2" y="1840"/>
                  </a:lnTo>
                  <a:lnTo>
                    <a:pt x="10" y="1824"/>
                  </a:lnTo>
                  <a:lnTo>
                    <a:pt x="21" y="1811"/>
                  </a:lnTo>
                  <a:lnTo>
                    <a:pt x="35" y="1801"/>
                  </a:lnTo>
                  <a:lnTo>
                    <a:pt x="52" y="1795"/>
                  </a:lnTo>
                  <a:lnTo>
                    <a:pt x="70" y="1792"/>
                  </a:lnTo>
                  <a:lnTo>
                    <a:pt x="109" y="1792"/>
                  </a:lnTo>
                  <a:lnTo>
                    <a:pt x="109" y="264"/>
                  </a:lnTo>
                  <a:lnTo>
                    <a:pt x="112" y="224"/>
                  </a:lnTo>
                  <a:lnTo>
                    <a:pt x="121" y="187"/>
                  </a:lnTo>
                  <a:lnTo>
                    <a:pt x="135" y="152"/>
                  </a:lnTo>
                  <a:lnTo>
                    <a:pt x="155" y="119"/>
                  </a:lnTo>
                  <a:lnTo>
                    <a:pt x="179" y="90"/>
                  </a:lnTo>
                  <a:lnTo>
                    <a:pt x="208" y="64"/>
                  </a:lnTo>
                  <a:lnTo>
                    <a:pt x="241" y="42"/>
                  </a:lnTo>
                  <a:lnTo>
                    <a:pt x="276" y="24"/>
                  </a:lnTo>
                  <a:lnTo>
                    <a:pt x="315" y="11"/>
                  </a:lnTo>
                  <a:lnTo>
                    <a:pt x="355" y="2"/>
                  </a:lnTo>
                  <a:lnTo>
                    <a:pt x="3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79" name="Group 624"/>
          <p:cNvGrpSpPr>
            <a:grpSpLocks noChangeAspect="1"/>
          </p:cNvGrpSpPr>
          <p:nvPr/>
        </p:nvGrpSpPr>
        <p:grpSpPr bwMode="auto">
          <a:xfrm>
            <a:off x="3102277" y="2869000"/>
            <a:ext cx="208048" cy="183107"/>
            <a:chOff x="2404" y="3893"/>
            <a:chExt cx="342" cy="301"/>
          </a:xfrm>
          <a:solidFill>
            <a:schemeClr val="tx1">
              <a:lumMod val="65000"/>
              <a:lumOff val="35000"/>
            </a:schemeClr>
          </a:solidFill>
        </p:grpSpPr>
        <p:sp>
          <p:nvSpPr>
            <p:cNvPr id="682" name="Freeform 626"/>
            <p:cNvSpPr>
              <a:spLocks noEditPoints="1"/>
            </p:cNvSpPr>
            <p:nvPr/>
          </p:nvSpPr>
          <p:spPr bwMode="auto">
            <a:xfrm>
              <a:off x="2422" y="3893"/>
              <a:ext cx="305" cy="236"/>
            </a:xfrm>
            <a:custGeom>
              <a:avLst/>
              <a:gdLst>
                <a:gd name="T0" fmla="*/ 319 w 3050"/>
                <a:gd name="T1" fmla="*/ 320 h 2365"/>
                <a:gd name="T2" fmla="*/ 319 w 3050"/>
                <a:gd name="T3" fmla="*/ 2045 h 2365"/>
                <a:gd name="T4" fmla="*/ 2732 w 3050"/>
                <a:gd name="T5" fmla="*/ 2045 h 2365"/>
                <a:gd name="T6" fmla="*/ 2732 w 3050"/>
                <a:gd name="T7" fmla="*/ 320 h 2365"/>
                <a:gd name="T8" fmla="*/ 319 w 3050"/>
                <a:gd name="T9" fmla="*/ 320 h 2365"/>
                <a:gd name="T10" fmla="*/ 254 w 3050"/>
                <a:gd name="T11" fmla="*/ 0 h 2365"/>
                <a:gd name="T12" fmla="*/ 2797 w 3050"/>
                <a:gd name="T13" fmla="*/ 0 h 2365"/>
                <a:gd name="T14" fmla="*/ 2834 w 3050"/>
                <a:gd name="T15" fmla="*/ 3 h 2365"/>
                <a:gd name="T16" fmla="*/ 2870 w 3050"/>
                <a:gd name="T17" fmla="*/ 11 h 2365"/>
                <a:gd name="T18" fmla="*/ 2903 w 3050"/>
                <a:gd name="T19" fmla="*/ 24 h 2365"/>
                <a:gd name="T20" fmla="*/ 2934 w 3050"/>
                <a:gd name="T21" fmla="*/ 42 h 2365"/>
                <a:gd name="T22" fmla="*/ 2963 w 3050"/>
                <a:gd name="T23" fmla="*/ 63 h 2365"/>
                <a:gd name="T24" fmla="*/ 2988 w 3050"/>
                <a:gd name="T25" fmla="*/ 88 h 2365"/>
                <a:gd name="T26" fmla="*/ 3010 w 3050"/>
                <a:gd name="T27" fmla="*/ 117 h 2365"/>
                <a:gd name="T28" fmla="*/ 3027 w 3050"/>
                <a:gd name="T29" fmla="*/ 148 h 2365"/>
                <a:gd name="T30" fmla="*/ 3040 w 3050"/>
                <a:gd name="T31" fmla="*/ 181 h 2365"/>
                <a:gd name="T32" fmla="*/ 3047 w 3050"/>
                <a:gd name="T33" fmla="*/ 218 h 2365"/>
                <a:gd name="T34" fmla="*/ 3050 w 3050"/>
                <a:gd name="T35" fmla="*/ 255 h 2365"/>
                <a:gd name="T36" fmla="*/ 3050 w 3050"/>
                <a:gd name="T37" fmla="*/ 2174 h 2365"/>
                <a:gd name="T38" fmla="*/ 3047 w 3050"/>
                <a:gd name="T39" fmla="*/ 2208 h 2365"/>
                <a:gd name="T40" fmla="*/ 3039 w 3050"/>
                <a:gd name="T41" fmla="*/ 2240 h 2365"/>
                <a:gd name="T42" fmla="*/ 3025 w 3050"/>
                <a:gd name="T43" fmla="*/ 2271 h 2365"/>
                <a:gd name="T44" fmla="*/ 3006 w 3050"/>
                <a:gd name="T45" fmla="*/ 2297 h 2365"/>
                <a:gd name="T46" fmla="*/ 2983 w 3050"/>
                <a:gd name="T47" fmla="*/ 2320 h 2365"/>
                <a:gd name="T48" fmla="*/ 2956 w 3050"/>
                <a:gd name="T49" fmla="*/ 2338 h 2365"/>
                <a:gd name="T50" fmla="*/ 2926 w 3050"/>
                <a:gd name="T51" fmla="*/ 2353 h 2365"/>
                <a:gd name="T52" fmla="*/ 2894 w 3050"/>
                <a:gd name="T53" fmla="*/ 2362 h 2365"/>
                <a:gd name="T54" fmla="*/ 2860 w 3050"/>
                <a:gd name="T55" fmla="*/ 2365 h 2365"/>
                <a:gd name="T56" fmla="*/ 191 w 3050"/>
                <a:gd name="T57" fmla="*/ 2365 h 2365"/>
                <a:gd name="T58" fmla="*/ 157 w 3050"/>
                <a:gd name="T59" fmla="*/ 2362 h 2365"/>
                <a:gd name="T60" fmla="*/ 125 w 3050"/>
                <a:gd name="T61" fmla="*/ 2353 h 2365"/>
                <a:gd name="T62" fmla="*/ 95 w 3050"/>
                <a:gd name="T63" fmla="*/ 2338 h 2365"/>
                <a:gd name="T64" fmla="*/ 69 w 3050"/>
                <a:gd name="T65" fmla="*/ 2320 h 2365"/>
                <a:gd name="T66" fmla="*/ 45 w 3050"/>
                <a:gd name="T67" fmla="*/ 2297 h 2365"/>
                <a:gd name="T68" fmla="*/ 26 w 3050"/>
                <a:gd name="T69" fmla="*/ 2271 h 2365"/>
                <a:gd name="T70" fmla="*/ 13 w 3050"/>
                <a:gd name="T71" fmla="*/ 2240 h 2365"/>
                <a:gd name="T72" fmla="*/ 4 w 3050"/>
                <a:gd name="T73" fmla="*/ 2208 h 2365"/>
                <a:gd name="T74" fmla="*/ 0 w 3050"/>
                <a:gd name="T75" fmla="*/ 2174 h 2365"/>
                <a:gd name="T76" fmla="*/ 0 w 3050"/>
                <a:gd name="T77" fmla="*/ 255 h 2365"/>
                <a:gd name="T78" fmla="*/ 4 w 3050"/>
                <a:gd name="T79" fmla="*/ 218 h 2365"/>
                <a:gd name="T80" fmla="*/ 12 w 3050"/>
                <a:gd name="T81" fmla="*/ 181 h 2365"/>
                <a:gd name="T82" fmla="*/ 24 w 3050"/>
                <a:gd name="T83" fmla="*/ 148 h 2365"/>
                <a:gd name="T84" fmla="*/ 42 w 3050"/>
                <a:gd name="T85" fmla="*/ 117 h 2365"/>
                <a:gd name="T86" fmla="*/ 63 w 3050"/>
                <a:gd name="T87" fmla="*/ 88 h 2365"/>
                <a:gd name="T88" fmla="*/ 87 w 3050"/>
                <a:gd name="T89" fmla="*/ 63 h 2365"/>
                <a:gd name="T90" fmla="*/ 117 w 3050"/>
                <a:gd name="T91" fmla="*/ 42 h 2365"/>
                <a:gd name="T92" fmla="*/ 148 w 3050"/>
                <a:gd name="T93" fmla="*/ 24 h 2365"/>
                <a:gd name="T94" fmla="*/ 182 w 3050"/>
                <a:gd name="T95" fmla="*/ 11 h 2365"/>
                <a:gd name="T96" fmla="*/ 217 w 3050"/>
                <a:gd name="T97" fmla="*/ 3 h 2365"/>
                <a:gd name="T98" fmla="*/ 254 w 3050"/>
                <a:gd name="T99" fmla="*/ 0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50" h="2365">
                  <a:moveTo>
                    <a:pt x="319" y="320"/>
                  </a:moveTo>
                  <a:lnTo>
                    <a:pt x="319" y="2045"/>
                  </a:lnTo>
                  <a:lnTo>
                    <a:pt x="2732" y="2045"/>
                  </a:lnTo>
                  <a:lnTo>
                    <a:pt x="2732" y="320"/>
                  </a:lnTo>
                  <a:lnTo>
                    <a:pt x="319" y="320"/>
                  </a:lnTo>
                  <a:close/>
                  <a:moveTo>
                    <a:pt x="254" y="0"/>
                  </a:moveTo>
                  <a:lnTo>
                    <a:pt x="2797" y="0"/>
                  </a:lnTo>
                  <a:lnTo>
                    <a:pt x="2834" y="3"/>
                  </a:lnTo>
                  <a:lnTo>
                    <a:pt x="2870" y="11"/>
                  </a:lnTo>
                  <a:lnTo>
                    <a:pt x="2903" y="24"/>
                  </a:lnTo>
                  <a:lnTo>
                    <a:pt x="2934" y="42"/>
                  </a:lnTo>
                  <a:lnTo>
                    <a:pt x="2963" y="63"/>
                  </a:lnTo>
                  <a:lnTo>
                    <a:pt x="2988" y="88"/>
                  </a:lnTo>
                  <a:lnTo>
                    <a:pt x="3010" y="117"/>
                  </a:lnTo>
                  <a:lnTo>
                    <a:pt x="3027" y="148"/>
                  </a:lnTo>
                  <a:lnTo>
                    <a:pt x="3040" y="181"/>
                  </a:lnTo>
                  <a:lnTo>
                    <a:pt x="3047" y="218"/>
                  </a:lnTo>
                  <a:lnTo>
                    <a:pt x="3050" y="255"/>
                  </a:lnTo>
                  <a:lnTo>
                    <a:pt x="3050" y="2174"/>
                  </a:lnTo>
                  <a:lnTo>
                    <a:pt x="3047" y="2208"/>
                  </a:lnTo>
                  <a:lnTo>
                    <a:pt x="3039" y="2240"/>
                  </a:lnTo>
                  <a:lnTo>
                    <a:pt x="3025" y="2271"/>
                  </a:lnTo>
                  <a:lnTo>
                    <a:pt x="3006" y="2297"/>
                  </a:lnTo>
                  <a:lnTo>
                    <a:pt x="2983" y="2320"/>
                  </a:lnTo>
                  <a:lnTo>
                    <a:pt x="2956" y="2338"/>
                  </a:lnTo>
                  <a:lnTo>
                    <a:pt x="2926" y="2353"/>
                  </a:lnTo>
                  <a:lnTo>
                    <a:pt x="2894" y="2362"/>
                  </a:lnTo>
                  <a:lnTo>
                    <a:pt x="2860" y="2365"/>
                  </a:lnTo>
                  <a:lnTo>
                    <a:pt x="191" y="2365"/>
                  </a:lnTo>
                  <a:lnTo>
                    <a:pt x="157" y="2362"/>
                  </a:lnTo>
                  <a:lnTo>
                    <a:pt x="125" y="2353"/>
                  </a:lnTo>
                  <a:lnTo>
                    <a:pt x="95" y="2338"/>
                  </a:lnTo>
                  <a:lnTo>
                    <a:pt x="69" y="2320"/>
                  </a:lnTo>
                  <a:lnTo>
                    <a:pt x="45" y="2297"/>
                  </a:lnTo>
                  <a:lnTo>
                    <a:pt x="26" y="2271"/>
                  </a:lnTo>
                  <a:lnTo>
                    <a:pt x="13" y="2240"/>
                  </a:lnTo>
                  <a:lnTo>
                    <a:pt x="4" y="2208"/>
                  </a:lnTo>
                  <a:lnTo>
                    <a:pt x="0" y="2174"/>
                  </a:lnTo>
                  <a:lnTo>
                    <a:pt x="0" y="255"/>
                  </a:lnTo>
                  <a:lnTo>
                    <a:pt x="4" y="218"/>
                  </a:lnTo>
                  <a:lnTo>
                    <a:pt x="12" y="181"/>
                  </a:lnTo>
                  <a:lnTo>
                    <a:pt x="24" y="148"/>
                  </a:lnTo>
                  <a:lnTo>
                    <a:pt x="42" y="117"/>
                  </a:lnTo>
                  <a:lnTo>
                    <a:pt x="63" y="88"/>
                  </a:lnTo>
                  <a:lnTo>
                    <a:pt x="87" y="63"/>
                  </a:lnTo>
                  <a:lnTo>
                    <a:pt x="117" y="42"/>
                  </a:lnTo>
                  <a:lnTo>
                    <a:pt x="148" y="24"/>
                  </a:lnTo>
                  <a:lnTo>
                    <a:pt x="182" y="11"/>
                  </a:lnTo>
                  <a:lnTo>
                    <a:pt x="217" y="3"/>
                  </a:lnTo>
                  <a:lnTo>
                    <a:pt x="2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3" name="Freeform 627"/>
            <p:cNvSpPr>
              <a:spLocks noEditPoints="1"/>
            </p:cNvSpPr>
            <p:nvPr/>
          </p:nvSpPr>
          <p:spPr bwMode="auto">
            <a:xfrm>
              <a:off x="2404" y="4141"/>
              <a:ext cx="342" cy="53"/>
            </a:xfrm>
            <a:custGeom>
              <a:avLst/>
              <a:gdLst>
                <a:gd name="T0" fmla="*/ 1294 w 3417"/>
                <a:gd name="T1" fmla="*/ 203 h 531"/>
                <a:gd name="T2" fmla="*/ 1266 w 3417"/>
                <a:gd name="T3" fmla="*/ 220 h 531"/>
                <a:gd name="T4" fmla="*/ 1250 w 3417"/>
                <a:gd name="T5" fmla="*/ 248 h 531"/>
                <a:gd name="T6" fmla="*/ 1250 w 3417"/>
                <a:gd name="T7" fmla="*/ 283 h 531"/>
                <a:gd name="T8" fmla="*/ 1266 w 3417"/>
                <a:gd name="T9" fmla="*/ 311 h 531"/>
                <a:gd name="T10" fmla="*/ 1294 w 3417"/>
                <a:gd name="T11" fmla="*/ 327 h 531"/>
                <a:gd name="T12" fmla="*/ 2106 w 3417"/>
                <a:gd name="T13" fmla="*/ 330 h 531"/>
                <a:gd name="T14" fmla="*/ 2138 w 3417"/>
                <a:gd name="T15" fmla="*/ 321 h 531"/>
                <a:gd name="T16" fmla="*/ 2161 w 3417"/>
                <a:gd name="T17" fmla="*/ 298 h 531"/>
                <a:gd name="T18" fmla="*/ 2169 w 3417"/>
                <a:gd name="T19" fmla="*/ 265 h 531"/>
                <a:gd name="T20" fmla="*/ 2161 w 3417"/>
                <a:gd name="T21" fmla="*/ 234 h 531"/>
                <a:gd name="T22" fmla="*/ 2138 w 3417"/>
                <a:gd name="T23" fmla="*/ 211 h 531"/>
                <a:gd name="T24" fmla="*/ 2106 w 3417"/>
                <a:gd name="T25" fmla="*/ 201 h 531"/>
                <a:gd name="T26" fmla="*/ 63 w 3417"/>
                <a:gd name="T27" fmla="*/ 0 h 531"/>
                <a:gd name="T28" fmla="*/ 3370 w 3417"/>
                <a:gd name="T29" fmla="*/ 2 h 531"/>
                <a:gd name="T30" fmla="*/ 3398 w 3417"/>
                <a:gd name="T31" fmla="*/ 19 h 531"/>
                <a:gd name="T32" fmla="*/ 3415 w 3417"/>
                <a:gd name="T33" fmla="*/ 47 h 531"/>
                <a:gd name="T34" fmla="*/ 3417 w 3417"/>
                <a:gd name="T35" fmla="*/ 301 h 531"/>
                <a:gd name="T36" fmla="*/ 3405 w 3417"/>
                <a:gd name="T37" fmla="*/ 367 h 531"/>
                <a:gd name="T38" fmla="*/ 3371 w 3417"/>
                <a:gd name="T39" fmla="*/ 426 h 531"/>
                <a:gd name="T40" fmla="*/ 3319 w 3417"/>
                <a:gd name="T41" fmla="*/ 474 h 531"/>
                <a:gd name="T42" fmla="*/ 3252 w 3417"/>
                <a:gd name="T43" fmla="*/ 509 h 531"/>
                <a:gd name="T44" fmla="*/ 3174 w 3417"/>
                <a:gd name="T45" fmla="*/ 528 h 531"/>
                <a:gd name="T46" fmla="*/ 286 w 3417"/>
                <a:gd name="T47" fmla="*/ 531 h 531"/>
                <a:gd name="T48" fmla="*/ 203 w 3417"/>
                <a:gd name="T49" fmla="*/ 520 h 531"/>
                <a:gd name="T50" fmla="*/ 130 w 3417"/>
                <a:gd name="T51" fmla="*/ 493 h 531"/>
                <a:gd name="T52" fmla="*/ 70 w 3417"/>
                <a:gd name="T53" fmla="*/ 452 h 531"/>
                <a:gd name="T54" fmla="*/ 27 w 3417"/>
                <a:gd name="T55" fmla="*/ 398 h 531"/>
                <a:gd name="T56" fmla="*/ 3 w 3417"/>
                <a:gd name="T57" fmla="*/ 335 h 531"/>
                <a:gd name="T58" fmla="*/ 0 w 3417"/>
                <a:gd name="T59" fmla="*/ 65 h 531"/>
                <a:gd name="T60" fmla="*/ 8 w 3417"/>
                <a:gd name="T61" fmla="*/ 32 h 531"/>
                <a:gd name="T62" fmla="*/ 31 w 3417"/>
                <a:gd name="T63" fmla="*/ 10 h 531"/>
                <a:gd name="T64" fmla="*/ 63 w 3417"/>
                <a:gd name="T65"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17" h="531">
                  <a:moveTo>
                    <a:pt x="1312" y="201"/>
                  </a:moveTo>
                  <a:lnTo>
                    <a:pt x="1294" y="203"/>
                  </a:lnTo>
                  <a:lnTo>
                    <a:pt x="1280" y="211"/>
                  </a:lnTo>
                  <a:lnTo>
                    <a:pt x="1266" y="220"/>
                  </a:lnTo>
                  <a:lnTo>
                    <a:pt x="1257" y="234"/>
                  </a:lnTo>
                  <a:lnTo>
                    <a:pt x="1250" y="248"/>
                  </a:lnTo>
                  <a:lnTo>
                    <a:pt x="1248" y="265"/>
                  </a:lnTo>
                  <a:lnTo>
                    <a:pt x="1250" y="283"/>
                  </a:lnTo>
                  <a:lnTo>
                    <a:pt x="1257" y="298"/>
                  </a:lnTo>
                  <a:lnTo>
                    <a:pt x="1266" y="311"/>
                  </a:lnTo>
                  <a:lnTo>
                    <a:pt x="1280" y="321"/>
                  </a:lnTo>
                  <a:lnTo>
                    <a:pt x="1294" y="327"/>
                  </a:lnTo>
                  <a:lnTo>
                    <a:pt x="1312" y="330"/>
                  </a:lnTo>
                  <a:lnTo>
                    <a:pt x="2106" y="330"/>
                  </a:lnTo>
                  <a:lnTo>
                    <a:pt x="2122" y="327"/>
                  </a:lnTo>
                  <a:lnTo>
                    <a:pt x="2138" y="321"/>
                  </a:lnTo>
                  <a:lnTo>
                    <a:pt x="2150" y="311"/>
                  </a:lnTo>
                  <a:lnTo>
                    <a:pt x="2161" y="298"/>
                  </a:lnTo>
                  <a:lnTo>
                    <a:pt x="2167" y="283"/>
                  </a:lnTo>
                  <a:lnTo>
                    <a:pt x="2169" y="265"/>
                  </a:lnTo>
                  <a:lnTo>
                    <a:pt x="2167" y="248"/>
                  </a:lnTo>
                  <a:lnTo>
                    <a:pt x="2161" y="234"/>
                  </a:lnTo>
                  <a:lnTo>
                    <a:pt x="2150" y="220"/>
                  </a:lnTo>
                  <a:lnTo>
                    <a:pt x="2138" y="211"/>
                  </a:lnTo>
                  <a:lnTo>
                    <a:pt x="2122" y="203"/>
                  </a:lnTo>
                  <a:lnTo>
                    <a:pt x="2106" y="201"/>
                  </a:lnTo>
                  <a:lnTo>
                    <a:pt x="1312" y="201"/>
                  </a:lnTo>
                  <a:close/>
                  <a:moveTo>
                    <a:pt x="63" y="0"/>
                  </a:moveTo>
                  <a:lnTo>
                    <a:pt x="3354" y="0"/>
                  </a:lnTo>
                  <a:lnTo>
                    <a:pt x="3370" y="2"/>
                  </a:lnTo>
                  <a:lnTo>
                    <a:pt x="3386" y="10"/>
                  </a:lnTo>
                  <a:lnTo>
                    <a:pt x="3398" y="19"/>
                  </a:lnTo>
                  <a:lnTo>
                    <a:pt x="3409" y="32"/>
                  </a:lnTo>
                  <a:lnTo>
                    <a:pt x="3415" y="47"/>
                  </a:lnTo>
                  <a:lnTo>
                    <a:pt x="3417" y="65"/>
                  </a:lnTo>
                  <a:lnTo>
                    <a:pt x="3417" y="301"/>
                  </a:lnTo>
                  <a:lnTo>
                    <a:pt x="3414" y="335"/>
                  </a:lnTo>
                  <a:lnTo>
                    <a:pt x="3405" y="367"/>
                  </a:lnTo>
                  <a:lnTo>
                    <a:pt x="3391" y="398"/>
                  </a:lnTo>
                  <a:lnTo>
                    <a:pt x="3371" y="426"/>
                  </a:lnTo>
                  <a:lnTo>
                    <a:pt x="3347" y="452"/>
                  </a:lnTo>
                  <a:lnTo>
                    <a:pt x="3319" y="474"/>
                  </a:lnTo>
                  <a:lnTo>
                    <a:pt x="3287" y="493"/>
                  </a:lnTo>
                  <a:lnTo>
                    <a:pt x="3252" y="509"/>
                  </a:lnTo>
                  <a:lnTo>
                    <a:pt x="3214" y="520"/>
                  </a:lnTo>
                  <a:lnTo>
                    <a:pt x="3174" y="528"/>
                  </a:lnTo>
                  <a:lnTo>
                    <a:pt x="3132" y="531"/>
                  </a:lnTo>
                  <a:lnTo>
                    <a:pt x="286" y="531"/>
                  </a:lnTo>
                  <a:lnTo>
                    <a:pt x="244" y="528"/>
                  </a:lnTo>
                  <a:lnTo>
                    <a:pt x="203" y="520"/>
                  </a:lnTo>
                  <a:lnTo>
                    <a:pt x="165" y="509"/>
                  </a:lnTo>
                  <a:lnTo>
                    <a:pt x="130" y="493"/>
                  </a:lnTo>
                  <a:lnTo>
                    <a:pt x="98" y="474"/>
                  </a:lnTo>
                  <a:lnTo>
                    <a:pt x="70" y="452"/>
                  </a:lnTo>
                  <a:lnTo>
                    <a:pt x="46" y="426"/>
                  </a:lnTo>
                  <a:lnTo>
                    <a:pt x="27" y="398"/>
                  </a:lnTo>
                  <a:lnTo>
                    <a:pt x="12" y="367"/>
                  </a:lnTo>
                  <a:lnTo>
                    <a:pt x="3" y="335"/>
                  </a:lnTo>
                  <a:lnTo>
                    <a:pt x="0" y="301"/>
                  </a:lnTo>
                  <a:lnTo>
                    <a:pt x="0" y="65"/>
                  </a:lnTo>
                  <a:lnTo>
                    <a:pt x="2" y="47"/>
                  </a:lnTo>
                  <a:lnTo>
                    <a:pt x="8" y="32"/>
                  </a:lnTo>
                  <a:lnTo>
                    <a:pt x="19" y="19"/>
                  </a:lnTo>
                  <a:lnTo>
                    <a:pt x="31" y="10"/>
                  </a:lnTo>
                  <a:lnTo>
                    <a:pt x="47" y="2"/>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84" name="Group 630"/>
          <p:cNvGrpSpPr>
            <a:grpSpLocks noChangeAspect="1"/>
          </p:cNvGrpSpPr>
          <p:nvPr/>
        </p:nvGrpSpPr>
        <p:grpSpPr bwMode="auto">
          <a:xfrm>
            <a:off x="4159815" y="2855616"/>
            <a:ext cx="210905" cy="209876"/>
            <a:chOff x="3028" y="3937"/>
            <a:chExt cx="205" cy="204"/>
          </a:xfrm>
          <a:solidFill>
            <a:schemeClr val="tx1">
              <a:lumMod val="65000"/>
              <a:lumOff val="35000"/>
            </a:schemeClr>
          </a:solidFill>
        </p:grpSpPr>
        <p:sp>
          <p:nvSpPr>
            <p:cNvPr id="687" name="Freeform 632"/>
            <p:cNvSpPr>
              <a:spLocks/>
            </p:cNvSpPr>
            <p:nvPr/>
          </p:nvSpPr>
          <p:spPr bwMode="auto">
            <a:xfrm>
              <a:off x="3071" y="4013"/>
              <a:ext cx="76" cy="91"/>
            </a:xfrm>
            <a:custGeom>
              <a:avLst/>
              <a:gdLst>
                <a:gd name="T0" fmla="*/ 695 w 1228"/>
                <a:gd name="T1" fmla="*/ 7 h 1457"/>
                <a:gd name="T2" fmla="*/ 789 w 1228"/>
                <a:gd name="T3" fmla="*/ 42 h 1457"/>
                <a:gd name="T4" fmla="*/ 857 w 1228"/>
                <a:gd name="T5" fmla="*/ 101 h 1457"/>
                <a:gd name="T6" fmla="*/ 902 w 1228"/>
                <a:gd name="T7" fmla="*/ 175 h 1457"/>
                <a:gd name="T8" fmla="*/ 928 w 1228"/>
                <a:gd name="T9" fmla="*/ 261 h 1457"/>
                <a:gd name="T10" fmla="*/ 940 w 1228"/>
                <a:gd name="T11" fmla="*/ 350 h 1457"/>
                <a:gd name="T12" fmla="*/ 949 w 1228"/>
                <a:gd name="T13" fmla="*/ 407 h 1457"/>
                <a:gd name="T14" fmla="*/ 973 w 1228"/>
                <a:gd name="T15" fmla="*/ 407 h 1457"/>
                <a:gd name="T16" fmla="*/ 1000 w 1228"/>
                <a:gd name="T17" fmla="*/ 435 h 1457"/>
                <a:gd name="T18" fmla="*/ 1009 w 1228"/>
                <a:gd name="T19" fmla="*/ 485 h 1457"/>
                <a:gd name="T20" fmla="*/ 1009 w 1228"/>
                <a:gd name="T21" fmla="*/ 550 h 1457"/>
                <a:gd name="T22" fmla="*/ 985 w 1228"/>
                <a:gd name="T23" fmla="*/ 623 h 1457"/>
                <a:gd name="T24" fmla="*/ 944 w 1228"/>
                <a:gd name="T25" fmla="*/ 679 h 1457"/>
                <a:gd name="T26" fmla="*/ 903 w 1228"/>
                <a:gd name="T27" fmla="*/ 690 h 1457"/>
                <a:gd name="T28" fmla="*/ 856 w 1228"/>
                <a:gd name="T29" fmla="*/ 759 h 1457"/>
                <a:gd name="T30" fmla="*/ 781 w 1228"/>
                <a:gd name="T31" fmla="*/ 855 h 1457"/>
                <a:gd name="T32" fmla="*/ 764 w 1228"/>
                <a:gd name="T33" fmla="*/ 894 h 1457"/>
                <a:gd name="T34" fmla="*/ 786 w 1228"/>
                <a:gd name="T35" fmla="*/ 948 h 1457"/>
                <a:gd name="T36" fmla="*/ 839 w 1228"/>
                <a:gd name="T37" fmla="*/ 970 h 1457"/>
                <a:gd name="T38" fmla="*/ 1001 w 1228"/>
                <a:gd name="T39" fmla="*/ 980 h 1457"/>
                <a:gd name="T40" fmla="*/ 1107 w 1228"/>
                <a:gd name="T41" fmla="*/ 1033 h 1457"/>
                <a:gd name="T42" fmla="*/ 1186 w 1228"/>
                <a:gd name="T43" fmla="*/ 1121 h 1457"/>
                <a:gd name="T44" fmla="*/ 1225 w 1228"/>
                <a:gd name="T45" fmla="*/ 1234 h 1457"/>
                <a:gd name="T46" fmla="*/ 1225 w 1228"/>
                <a:gd name="T47" fmla="*/ 1382 h 1457"/>
                <a:gd name="T48" fmla="*/ 1191 w 1228"/>
                <a:gd name="T49" fmla="*/ 1436 h 1457"/>
                <a:gd name="T50" fmla="*/ 1131 w 1228"/>
                <a:gd name="T51" fmla="*/ 1457 h 1457"/>
                <a:gd name="T52" fmla="*/ 55 w 1228"/>
                <a:gd name="T53" fmla="*/ 1447 h 1457"/>
                <a:gd name="T54" fmla="*/ 10 w 1228"/>
                <a:gd name="T55" fmla="*/ 1403 h 1457"/>
                <a:gd name="T56" fmla="*/ 0 w 1228"/>
                <a:gd name="T57" fmla="*/ 1276 h 1457"/>
                <a:gd name="T58" fmla="*/ 24 w 1228"/>
                <a:gd name="T59" fmla="*/ 1156 h 1457"/>
                <a:gd name="T60" fmla="*/ 91 w 1228"/>
                <a:gd name="T61" fmla="*/ 1059 h 1457"/>
                <a:gd name="T62" fmla="*/ 189 w 1228"/>
                <a:gd name="T63" fmla="*/ 994 h 1457"/>
                <a:gd name="T64" fmla="*/ 310 w 1228"/>
                <a:gd name="T65" fmla="*/ 970 h 1457"/>
                <a:gd name="T66" fmla="*/ 427 w 1228"/>
                <a:gd name="T67" fmla="*/ 959 h 1457"/>
                <a:gd name="T68" fmla="*/ 461 w 1228"/>
                <a:gd name="T69" fmla="*/ 914 h 1457"/>
                <a:gd name="T70" fmla="*/ 456 w 1228"/>
                <a:gd name="T71" fmla="*/ 866 h 1457"/>
                <a:gd name="T72" fmla="*/ 396 w 1228"/>
                <a:gd name="T73" fmla="*/ 795 h 1457"/>
                <a:gd name="T74" fmla="*/ 334 w 1228"/>
                <a:gd name="T75" fmla="*/ 687 h 1457"/>
                <a:gd name="T76" fmla="*/ 318 w 1228"/>
                <a:gd name="T77" fmla="*/ 692 h 1457"/>
                <a:gd name="T78" fmla="*/ 274 w 1228"/>
                <a:gd name="T79" fmla="*/ 664 h 1457"/>
                <a:gd name="T80" fmla="*/ 237 w 1228"/>
                <a:gd name="T81" fmla="*/ 599 h 1457"/>
                <a:gd name="T82" fmla="*/ 221 w 1228"/>
                <a:gd name="T83" fmla="*/ 527 h 1457"/>
                <a:gd name="T84" fmla="*/ 224 w 1228"/>
                <a:gd name="T85" fmla="*/ 466 h 1457"/>
                <a:gd name="T86" fmla="*/ 239 w 1228"/>
                <a:gd name="T87" fmla="*/ 422 h 1457"/>
                <a:gd name="T88" fmla="*/ 272 w 1228"/>
                <a:gd name="T89" fmla="*/ 405 h 1457"/>
                <a:gd name="T90" fmla="*/ 286 w 1228"/>
                <a:gd name="T91" fmla="*/ 378 h 1457"/>
                <a:gd name="T92" fmla="*/ 293 w 1228"/>
                <a:gd name="T93" fmla="*/ 289 h 1457"/>
                <a:gd name="T94" fmla="*/ 312 w 1228"/>
                <a:gd name="T95" fmla="*/ 202 h 1457"/>
                <a:gd name="T96" fmla="*/ 348 w 1228"/>
                <a:gd name="T97" fmla="*/ 124 h 1457"/>
                <a:gd name="T98" fmla="*/ 407 w 1228"/>
                <a:gd name="T99" fmla="*/ 60 h 1457"/>
                <a:gd name="T100" fmla="*/ 494 w 1228"/>
                <a:gd name="T101" fmla="*/ 16 h 1457"/>
                <a:gd name="T102" fmla="*/ 614 w 1228"/>
                <a:gd name="T103" fmla="*/ 0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28" h="1457">
                  <a:moveTo>
                    <a:pt x="614" y="0"/>
                  </a:moveTo>
                  <a:lnTo>
                    <a:pt x="656" y="2"/>
                  </a:lnTo>
                  <a:lnTo>
                    <a:pt x="695" y="7"/>
                  </a:lnTo>
                  <a:lnTo>
                    <a:pt x="730" y="16"/>
                  </a:lnTo>
                  <a:lnTo>
                    <a:pt x="762" y="28"/>
                  </a:lnTo>
                  <a:lnTo>
                    <a:pt x="789" y="42"/>
                  </a:lnTo>
                  <a:lnTo>
                    <a:pt x="815" y="60"/>
                  </a:lnTo>
                  <a:lnTo>
                    <a:pt x="838" y="79"/>
                  </a:lnTo>
                  <a:lnTo>
                    <a:pt x="857" y="101"/>
                  </a:lnTo>
                  <a:lnTo>
                    <a:pt x="875" y="124"/>
                  </a:lnTo>
                  <a:lnTo>
                    <a:pt x="890" y="149"/>
                  </a:lnTo>
                  <a:lnTo>
                    <a:pt x="902" y="175"/>
                  </a:lnTo>
                  <a:lnTo>
                    <a:pt x="913" y="203"/>
                  </a:lnTo>
                  <a:lnTo>
                    <a:pt x="921" y="231"/>
                  </a:lnTo>
                  <a:lnTo>
                    <a:pt x="928" y="261"/>
                  </a:lnTo>
                  <a:lnTo>
                    <a:pt x="933" y="290"/>
                  </a:lnTo>
                  <a:lnTo>
                    <a:pt x="937" y="320"/>
                  </a:lnTo>
                  <a:lnTo>
                    <a:pt x="940" y="350"/>
                  </a:lnTo>
                  <a:lnTo>
                    <a:pt x="942" y="379"/>
                  </a:lnTo>
                  <a:lnTo>
                    <a:pt x="942" y="408"/>
                  </a:lnTo>
                  <a:lnTo>
                    <a:pt x="949" y="407"/>
                  </a:lnTo>
                  <a:lnTo>
                    <a:pt x="954" y="406"/>
                  </a:lnTo>
                  <a:lnTo>
                    <a:pt x="959" y="405"/>
                  </a:lnTo>
                  <a:lnTo>
                    <a:pt x="973" y="407"/>
                  </a:lnTo>
                  <a:lnTo>
                    <a:pt x="984" y="414"/>
                  </a:lnTo>
                  <a:lnTo>
                    <a:pt x="993" y="422"/>
                  </a:lnTo>
                  <a:lnTo>
                    <a:pt x="1000" y="435"/>
                  </a:lnTo>
                  <a:lnTo>
                    <a:pt x="1004" y="448"/>
                  </a:lnTo>
                  <a:lnTo>
                    <a:pt x="1007" y="466"/>
                  </a:lnTo>
                  <a:lnTo>
                    <a:pt x="1009" y="485"/>
                  </a:lnTo>
                  <a:lnTo>
                    <a:pt x="1010" y="505"/>
                  </a:lnTo>
                  <a:lnTo>
                    <a:pt x="1010" y="527"/>
                  </a:lnTo>
                  <a:lnTo>
                    <a:pt x="1009" y="550"/>
                  </a:lnTo>
                  <a:lnTo>
                    <a:pt x="1004" y="575"/>
                  </a:lnTo>
                  <a:lnTo>
                    <a:pt x="995" y="599"/>
                  </a:lnTo>
                  <a:lnTo>
                    <a:pt x="985" y="623"/>
                  </a:lnTo>
                  <a:lnTo>
                    <a:pt x="972" y="645"/>
                  </a:lnTo>
                  <a:lnTo>
                    <a:pt x="958" y="664"/>
                  </a:lnTo>
                  <a:lnTo>
                    <a:pt x="944" y="679"/>
                  </a:lnTo>
                  <a:lnTo>
                    <a:pt x="929" y="688"/>
                  </a:lnTo>
                  <a:lnTo>
                    <a:pt x="913" y="692"/>
                  </a:lnTo>
                  <a:lnTo>
                    <a:pt x="903" y="690"/>
                  </a:lnTo>
                  <a:lnTo>
                    <a:pt x="895" y="685"/>
                  </a:lnTo>
                  <a:lnTo>
                    <a:pt x="876" y="723"/>
                  </a:lnTo>
                  <a:lnTo>
                    <a:pt x="856" y="759"/>
                  </a:lnTo>
                  <a:lnTo>
                    <a:pt x="832" y="794"/>
                  </a:lnTo>
                  <a:lnTo>
                    <a:pt x="808" y="825"/>
                  </a:lnTo>
                  <a:lnTo>
                    <a:pt x="781" y="855"/>
                  </a:lnTo>
                  <a:lnTo>
                    <a:pt x="771" y="866"/>
                  </a:lnTo>
                  <a:lnTo>
                    <a:pt x="766" y="880"/>
                  </a:lnTo>
                  <a:lnTo>
                    <a:pt x="764" y="894"/>
                  </a:lnTo>
                  <a:lnTo>
                    <a:pt x="766" y="914"/>
                  </a:lnTo>
                  <a:lnTo>
                    <a:pt x="774" y="932"/>
                  </a:lnTo>
                  <a:lnTo>
                    <a:pt x="786" y="948"/>
                  </a:lnTo>
                  <a:lnTo>
                    <a:pt x="801" y="959"/>
                  </a:lnTo>
                  <a:lnTo>
                    <a:pt x="819" y="967"/>
                  </a:lnTo>
                  <a:lnTo>
                    <a:pt x="839" y="970"/>
                  </a:lnTo>
                  <a:lnTo>
                    <a:pt x="919" y="970"/>
                  </a:lnTo>
                  <a:lnTo>
                    <a:pt x="960" y="972"/>
                  </a:lnTo>
                  <a:lnTo>
                    <a:pt x="1001" y="980"/>
                  </a:lnTo>
                  <a:lnTo>
                    <a:pt x="1039" y="994"/>
                  </a:lnTo>
                  <a:lnTo>
                    <a:pt x="1075" y="1011"/>
                  </a:lnTo>
                  <a:lnTo>
                    <a:pt x="1107" y="1033"/>
                  </a:lnTo>
                  <a:lnTo>
                    <a:pt x="1137" y="1059"/>
                  </a:lnTo>
                  <a:lnTo>
                    <a:pt x="1164" y="1088"/>
                  </a:lnTo>
                  <a:lnTo>
                    <a:pt x="1186" y="1121"/>
                  </a:lnTo>
                  <a:lnTo>
                    <a:pt x="1204" y="1156"/>
                  </a:lnTo>
                  <a:lnTo>
                    <a:pt x="1216" y="1194"/>
                  </a:lnTo>
                  <a:lnTo>
                    <a:pt x="1225" y="1234"/>
                  </a:lnTo>
                  <a:lnTo>
                    <a:pt x="1228" y="1276"/>
                  </a:lnTo>
                  <a:lnTo>
                    <a:pt x="1228" y="1360"/>
                  </a:lnTo>
                  <a:lnTo>
                    <a:pt x="1225" y="1382"/>
                  </a:lnTo>
                  <a:lnTo>
                    <a:pt x="1217" y="1403"/>
                  </a:lnTo>
                  <a:lnTo>
                    <a:pt x="1206" y="1421"/>
                  </a:lnTo>
                  <a:lnTo>
                    <a:pt x="1191" y="1436"/>
                  </a:lnTo>
                  <a:lnTo>
                    <a:pt x="1173" y="1447"/>
                  </a:lnTo>
                  <a:lnTo>
                    <a:pt x="1153" y="1455"/>
                  </a:lnTo>
                  <a:lnTo>
                    <a:pt x="1131" y="1457"/>
                  </a:lnTo>
                  <a:lnTo>
                    <a:pt x="97" y="1457"/>
                  </a:lnTo>
                  <a:lnTo>
                    <a:pt x="75" y="1455"/>
                  </a:lnTo>
                  <a:lnTo>
                    <a:pt x="55" y="1447"/>
                  </a:lnTo>
                  <a:lnTo>
                    <a:pt x="37" y="1436"/>
                  </a:lnTo>
                  <a:lnTo>
                    <a:pt x="21" y="1421"/>
                  </a:lnTo>
                  <a:lnTo>
                    <a:pt x="10" y="1403"/>
                  </a:lnTo>
                  <a:lnTo>
                    <a:pt x="3" y="1382"/>
                  </a:lnTo>
                  <a:lnTo>
                    <a:pt x="0" y="1360"/>
                  </a:lnTo>
                  <a:lnTo>
                    <a:pt x="0" y="1276"/>
                  </a:lnTo>
                  <a:lnTo>
                    <a:pt x="3" y="1234"/>
                  </a:lnTo>
                  <a:lnTo>
                    <a:pt x="11" y="1194"/>
                  </a:lnTo>
                  <a:lnTo>
                    <a:pt x="24" y="1156"/>
                  </a:lnTo>
                  <a:lnTo>
                    <a:pt x="42" y="1121"/>
                  </a:lnTo>
                  <a:lnTo>
                    <a:pt x="65" y="1088"/>
                  </a:lnTo>
                  <a:lnTo>
                    <a:pt x="91" y="1059"/>
                  </a:lnTo>
                  <a:lnTo>
                    <a:pt x="121" y="1033"/>
                  </a:lnTo>
                  <a:lnTo>
                    <a:pt x="154" y="1011"/>
                  </a:lnTo>
                  <a:lnTo>
                    <a:pt x="189" y="994"/>
                  </a:lnTo>
                  <a:lnTo>
                    <a:pt x="228" y="980"/>
                  </a:lnTo>
                  <a:lnTo>
                    <a:pt x="268" y="972"/>
                  </a:lnTo>
                  <a:lnTo>
                    <a:pt x="310" y="970"/>
                  </a:lnTo>
                  <a:lnTo>
                    <a:pt x="389" y="970"/>
                  </a:lnTo>
                  <a:lnTo>
                    <a:pt x="409" y="967"/>
                  </a:lnTo>
                  <a:lnTo>
                    <a:pt x="427" y="959"/>
                  </a:lnTo>
                  <a:lnTo>
                    <a:pt x="442" y="948"/>
                  </a:lnTo>
                  <a:lnTo>
                    <a:pt x="454" y="932"/>
                  </a:lnTo>
                  <a:lnTo>
                    <a:pt x="461" y="914"/>
                  </a:lnTo>
                  <a:lnTo>
                    <a:pt x="464" y="894"/>
                  </a:lnTo>
                  <a:lnTo>
                    <a:pt x="462" y="880"/>
                  </a:lnTo>
                  <a:lnTo>
                    <a:pt x="456" y="866"/>
                  </a:lnTo>
                  <a:lnTo>
                    <a:pt x="448" y="855"/>
                  </a:lnTo>
                  <a:lnTo>
                    <a:pt x="420" y="826"/>
                  </a:lnTo>
                  <a:lnTo>
                    <a:pt x="396" y="795"/>
                  </a:lnTo>
                  <a:lnTo>
                    <a:pt x="373" y="761"/>
                  </a:lnTo>
                  <a:lnTo>
                    <a:pt x="352" y="725"/>
                  </a:lnTo>
                  <a:lnTo>
                    <a:pt x="334" y="687"/>
                  </a:lnTo>
                  <a:lnTo>
                    <a:pt x="329" y="690"/>
                  </a:lnTo>
                  <a:lnTo>
                    <a:pt x="324" y="691"/>
                  </a:lnTo>
                  <a:lnTo>
                    <a:pt x="318" y="692"/>
                  </a:lnTo>
                  <a:lnTo>
                    <a:pt x="304" y="688"/>
                  </a:lnTo>
                  <a:lnTo>
                    <a:pt x="289" y="679"/>
                  </a:lnTo>
                  <a:lnTo>
                    <a:pt x="274" y="664"/>
                  </a:lnTo>
                  <a:lnTo>
                    <a:pt x="259" y="645"/>
                  </a:lnTo>
                  <a:lnTo>
                    <a:pt x="248" y="623"/>
                  </a:lnTo>
                  <a:lnTo>
                    <a:pt x="237" y="599"/>
                  </a:lnTo>
                  <a:lnTo>
                    <a:pt x="229" y="575"/>
                  </a:lnTo>
                  <a:lnTo>
                    <a:pt x="223" y="550"/>
                  </a:lnTo>
                  <a:lnTo>
                    <a:pt x="221" y="527"/>
                  </a:lnTo>
                  <a:lnTo>
                    <a:pt x="221" y="505"/>
                  </a:lnTo>
                  <a:lnTo>
                    <a:pt x="222" y="485"/>
                  </a:lnTo>
                  <a:lnTo>
                    <a:pt x="224" y="466"/>
                  </a:lnTo>
                  <a:lnTo>
                    <a:pt x="228" y="448"/>
                  </a:lnTo>
                  <a:lnTo>
                    <a:pt x="233" y="435"/>
                  </a:lnTo>
                  <a:lnTo>
                    <a:pt x="239" y="422"/>
                  </a:lnTo>
                  <a:lnTo>
                    <a:pt x="248" y="414"/>
                  </a:lnTo>
                  <a:lnTo>
                    <a:pt x="259" y="407"/>
                  </a:lnTo>
                  <a:lnTo>
                    <a:pt x="272" y="405"/>
                  </a:lnTo>
                  <a:lnTo>
                    <a:pt x="278" y="406"/>
                  </a:lnTo>
                  <a:lnTo>
                    <a:pt x="285" y="407"/>
                  </a:lnTo>
                  <a:lnTo>
                    <a:pt x="286" y="378"/>
                  </a:lnTo>
                  <a:lnTo>
                    <a:pt x="287" y="349"/>
                  </a:lnTo>
                  <a:lnTo>
                    <a:pt x="289" y="319"/>
                  </a:lnTo>
                  <a:lnTo>
                    <a:pt x="293" y="289"/>
                  </a:lnTo>
                  <a:lnTo>
                    <a:pt x="297" y="260"/>
                  </a:lnTo>
                  <a:lnTo>
                    <a:pt x="304" y="230"/>
                  </a:lnTo>
                  <a:lnTo>
                    <a:pt x="312" y="202"/>
                  </a:lnTo>
                  <a:lnTo>
                    <a:pt x="322" y="175"/>
                  </a:lnTo>
                  <a:lnTo>
                    <a:pt x="334" y="149"/>
                  </a:lnTo>
                  <a:lnTo>
                    <a:pt x="348" y="124"/>
                  </a:lnTo>
                  <a:lnTo>
                    <a:pt x="365" y="101"/>
                  </a:lnTo>
                  <a:lnTo>
                    <a:pt x="385" y="79"/>
                  </a:lnTo>
                  <a:lnTo>
                    <a:pt x="407" y="60"/>
                  </a:lnTo>
                  <a:lnTo>
                    <a:pt x="433" y="42"/>
                  </a:lnTo>
                  <a:lnTo>
                    <a:pt x="461" y="28"/>
                  </a:lnTo>
                  <a:lnTo>
                    <a:pt x="494" y="16"/>
                  </a:lnTo>
                  <a:lnTo>
                    <a:pt x="530" y="7"/>
                  </a:lnTo>
                  <a:lnTo>
                    <a:pt x="570" y="2"/>
                  </a:lnTo>
                  <a:lnTo>
                    <a:pt x="6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8" name="Freeform 633"/>
            <p:cNvSpPr>
              <a:spLocks/>
            </p:cNvSpPr>
            <p:nvPr/>
          </p:nvSpPr>
          <p:spPr bwMode="auto">
            <a:xfrm>
              <a:off x="3132" y="4021"/>
              <a:ext cx="58" cy="16"/>
            </a:xfrm>
            <a:custGeom>
              <a:avLst/>
              <a:gdLst>
                <a:gd name="T0" fmla="*/ 0 w 939"/>
                <a:gd name="T1" fmla="*/ 0 h 256"/>
                <a:gd name="T2" fmla="*/ 867 w 939"/>
                <a:gd name="T3" fmla="*/ 0 h 256"/>
                <a:gd name="T4" fmla="*/ 886 w 939"/>
                <a:gd name="T5" fmla="*/ 2 h 256"/>
                <a:gd name="T6" fmla="*/ 904 w 939"/>
                <a:gd name="T7" fmla="*/ 9 h 256"/>
                <a:gd name="T8" fmla="*/ 917 w 939"/>
                <a:gd name="T9" fmla="*/ 21 h 256"/>
                <a:gd name="T10" fmla="*/ 929 w 939"/>
                <a:gd name="T11" fmla="*/ 35 h 256"/>
                <a:gd name="T12" fmla="*/ 936 w 939"/>
                <a:gd name="T13" fmla="*/ 52 h 256"/>
                <a:gd name="T14" fmla="*/ 939 w 939"/>
                <a:gd name="T15" fmla="*/ 72 h 256"/>
                <a:gd name="T16" fmla="*/ 939 w 939"/>
                <a:gd name="T17" fmla="*/ 185 h 256"/>
                <a:gd name="T18" fmla="*/ 936 w 939"/>
                <a:gd name="T19" fmla="*/ 204 h 256"/>
                <a:gd name="T20" fmla="*/ 929 w 939"/>
                <a:gd name="T21" fmla="*/ 222 h 256"/>
                <a:gd name="T22" fmla="*/ 917 w 939"/>
                <a:gd name="T23" fmla="*/ 235 h 256"/>
                <a:gd name="T24" fmla="*/ 904 w 939"/>
                <a:gd name="T25" fmla="*/ 247 h 256"/>
                <a:gd name="T26" fmla="*/ 886 w 939"/>
                <a:gd name="T27" fmla="*/ 254 h 256"/>
                <a:gd name="T28" fmla="*/ 867 w 939"/>
                <a:gd name="T29" fmla="*/ 256 h 256"/>
                <a:gd name="T30" fmla="*/ 96 w 939"/>
                <a:gd name="T31" fmla="*/ 256 h 256"/>
                <a:gd name="T32" fmla="*/ 83 w 939"/>
                <a:gd name="T33" fmla="*/ 237 h 256"/>
                <a:gd name="T34" fmla="*/ 68 w 939"/>
                <a:gd name="T35" fmla="*/ 219 h 256"/>
                <a:gd name="T36" fmla="*/ 51 w 939"/>
                <a:gd name="T37" fmla="*/ 205 h 256"/>
                <a:gd name="T38" fmla="*/ 46 w 939"/>
                <a:gd name="T39" fmla="*/ 157 h 256"/>
                <a:gd name="T40" fmla="*/ 37 w 939"/>
                <a:gd name="T41" fmla="*/ 113 h 256"/>
                <a:gd name="T42" fmla="*/ 27 w 939"/>
                <a:gd name="T43" fmla="*/ 72 h 256"/>
                <a:gd name="T44" fmla="*/ 15 w 939"/>
                <a:gd name="T45" fmla="*/ 34 h 256"/>
                <a:gd name="T46" fmla="*/ 0 w 939"/>
                <a:gd name="T47"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39" h="256">
                  <a:moveTo>
                    <a:pt x="0" y="0"/>
                  </a:moveTo>
                  <a:lnTo>
                    <a:pt x="867" y="0"/>
                  </a:lnTo>
                  <a:lnTo>
                    <a:pt x="886" y="2"/>
                  </a:lnTo>
                  <a:lnTo>
                    <a:pt x="904" y="9"/>
                  </a:lnTo>
                  <a:lnTo>
                    <a:pt x="917" y="21"/>
                  </a:lnTo>
                  <a:lnTo>
                    <a:pt x="929" y="35"/>
                  </a:lnTo>
                  <a:lnTo>
                    <a:pt x="936" y="52"/>
                  </a:lnTo>
                  <a:lnTo>
                    <a:pt x="939" y="72"/>
                  </a:lnTo>
                  <a:lnTo>
                    <a:pt x="939" y="185"/>
                  </a:lnTo>
                  <a:lnTo>
                    <a:pt x="936" y="204"/>
                  </a:lnTo>
                  <a:lnTo>
                    <a:pt x="929" y="222"/>
                  </a:lnTo>
                  <a:lnTo>
                    <a:pt x="917" y="235"/>
                  </a:lnTo>
                  <a:lnTo>
                    <a:pt x="904" y="247"/>
                  </a:lnTo>
                  <a:lnTo>
                    <a:pt x="886" y="254"/>
                  </a:lnTo>
                  <a:lnTo>
                    <a:pt x="867" y="256"/>
                  </a:lnTo>
                  <a:lnTo>
                    <a:pt x="96" y="256"/>
                  </a:lnTo>
                  <a:lnTo>
                    <a:pt x="83" y="237"/>
                  </a:lnTo>
                  <a:lnTo>
                    <a:pt x="68" y="219"/>
                  </a:lnTo>
                  <a:lnTo>
                    <a:pt x="51" y="205"/>
                  </a:lnTo>
                  <a:lnTo>
                    <a:pt x="46" y="157"/>
                  </a:lnTo>
                  <a:lnTo>
                    <a:pt x="37" y="113"/>
                  </a:lnTo>
                  <a:lnTo>
                    <a:pt x="27" y="72"/>
                  </a:lnTo>
                  <a:lnTo>
                    <a:pt x="15" y="3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9" name="Freeform 634"/>
            <p:cNvSpPr>
              <a:spLocks/>
            </p:cNvSpPr>
            <p:nvPr/>
          </p:nvSpPr>
          <p:spPr bwMode="auto">
            <a:xfrm>
              <a:off x="3130" y="4051"/>
              <a:ext cx="60" cy="16"/>
            </a:xfrm>
            <a:custGeom>
              <a:avLst/>
              <a:gdLst>
                <a:gd name="T0" fmla="*/ 147 w 973"/>
                <a:gd name="T1" fmla="*/ 0 h 258"/>
                <a:gd name="T2" fmla="*/ 901 w 973"/>
                <a:gd name="T3" fmla="*/ 0 h 258"/>
                <a:gd name="T4" fmla="*/ 920 w 973"/>
                <a:gd name="T5" fmla="*/ 3 h 258"/>
                <a:gd name="T6" fmla="*/ 938 w 973"/>
                <a:gd name="T7" fmla="*/ 10 h 258"/>
                <a:gd name="T8" fmla="*/ 951 w 973"/>
                <a:gd name="T9" fmla="*/ 21 h 258"/>
                <a:gd name="T10" fmla="*/ 963 w 973"/>
                <a:gd name="T11" fmla="*/ 36 h 258"/>
                <a:gd name="T12" fmla="*/ 970 w 973"/>
                <a:gd name="T13" fmla="*/ 52 h 258"/>
                <a:gd name="T14" fmla="*/ 973 w 973"/>
                <a:gd name="T15" fmla="*/ 72 h 258"/>
                <a:gd name="T16" fmla="*/ 973 w 973"/>
                <a:gd name="T17" fmla="*/ 185 h 258"/>
                <a:gd name="T18" fmla="*/ 970 w 973"/>
                <a:gd name="T19" fmla="*/ 205 h 258"/>
                <a:gd name="T20" fmla="*/ 963 w 973"/>
                <a:gd name="T21" fmla="*/ 222 h 258"/>
                <a:gd name="T22" fmla="*/ 951 w 973"/>
                <a:gd name="T23" fmla="*/ 237 h 258"/>
                <a:gd name="T24" fmla="*/ 937 w 973"/>
                <a:gd name="T25" fmla="*/ 247 h 258"/>
                <a:gd name="T26" fmla="*/ 920 w 973"/>
                <a:gd name="T27" fmla="*/ 254 h 258"/>
                <a:gd name="T28" fmla="*/ 901 w 973"/>
                <a:gd name="T29" fmla="*/ 258 h 258"/>
                <a:gd name="T30" fmla="*/ 0 w 973"/>
                <a:gd name="T31" fmla="*/ 258 h 258"/>
                <a:gd name="T32" fmla="*/ 0 w 973"/>
                <a:gd name="T33" fmla="*/ 190 h 258"/>
                <a:gd name="T34" fmla="*/ 3 w 973"/>
                <a:gd name="T35" fmla="*/ 184 h 258"/>
                <a:gd name="T36" fmla="*/ 6 w 973"/>
                <a:gd name="T37" fmla="*/ 178 h 258"/>
                <a:gd name="T38" fmla="*/ 31 w 973"/>
                <a:gd name="T39" fmla="*/ 168 h 258"/>
                <a:gd name="T40" fmla="*/ 55 w 973"/>
                <a:gd name="T41" fmla="*/ 152 h 258"/>
                <a:gd name="T42" fmla="*/ 76 w 973"/>
                <a:gd name="T43" fmla="*/ 133 h 258"/>
                <a:gd name="T44" fmla="*/ 95 w 973"/>
                <a:gd name="T45" fmla="*/ 110 h 258"/>
                <a:gd name="T46" fmla="*/ 112 w 973"/>
                <a:gd name="T47" fmla="*/ 85 h 258"/>
                <a:gd name="T48" fmla="*/ 126 w 973"/>
                <a:gd name="T49" fmla="*/ 58 h 258"/>
                <a:gd name="T50" fmla="*/ 138 w 973"/>
                <a:gd name="T51" fmla="*/ 29 h 258"/>
                <a:gd name="T52" fmla="*/ 147 w 973"/>
                <a:gd name="T53"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73" h="258">
                  <a:moveTo>
                    <a:pt x="147" y="0"/>
                  </a:moveTo>
                  <a:lnTo>
                    <a:pt x="901" y="0"/>
                  </a:lnTo>
                  <a:lnTo>
                    <a:pt x="920" y="3"/>
                  </a:lnTo>
                  <a:lnTo>
                    <a:pt x="938" y="10"/>
                  </a:lnTo>
                  <a:lnTo>
                    <a:pt x="951" y="21"/>
                  </a:lnTo>
                  <a:lnTo>
                    <a:pt x="963" y="36"/>
                  </a:lnTo>
                  <a:lnTo>
                    <a:pt x="970" y="52"/>
                  </a:lnTo>
                  <a:lnTo>
                    <a:pt x="973" y="72"/>
                  </a:lnTo>
                  <a:lnTo>
                    <a:pt x="973" y="185"/>
                  </a:lnTo>
                  <a:lnTo>
                    <a:pt x="970" y="205"/>
                  </a:lnTo>
                  <a:lnTo>
                    <a:pt x="963" y="222"/>
                  </a:lnTo>
                  <a:lnTo>
                    <a:pt x="951" y="237"/>
                  </a:lnTo>
                  <a:lnTo>
                    <a:pt x="937" y="247"/>
                  </a:lnTo>
                  <a:lnTo>
                    <a:pt x="920" y="254"/>
                  </a:lnTo>
                  <a:lnTo>
                    <a:pt x="901" y="258"/>
                  </a:lnTo>
                  <a:lnTo>
                    <a:pt x="0" y="258"/>
                  </a:lnTo>
                  <a:lnTo>
                    <a:pt x="0" y="190"/>
                  </a:lnTo>
                  <a:lnTo>
                    <a:pt x="3" y="184"/>
                  </a:lnTo>
                  <a:lnTo>
                    <a:pt x="6" y="178"/>
                  </a:lnTo>
                  <a:lnTo>
                    <a:pt x="31" y="168"/>
                  </a:lnTo>
                  <a:lnTo>
                    <a:pt x="55" y="152"/>
                  </a:lnTo>
                  <a:lnTo>
                    <a:pt x="76" y="133"/>
                  </a:lnTo>
                  <a:lnTo>
                    <a:pt x="95" y="110"/>
                  </a:lnTo>
                  <a:lnTo>
                    <a:pt x="112" y="85"/>
                  </a:lnTo>
                  <a:lnTo>
                    <a:pt x="126" y="58"/>
                  </a:lnTo>
                  <a:lnTo>
                    <a:pt x="138" y="29"/>
                  </a:lnTo>
                  <a:lnTo>
                    <a:pt x="1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0" name="Freeform 635"/>
            <p:cNvSpPr>
              <a:spLocks/>
            </p:cNvSpPr>
            <p:nvPr/>
          </p:nvSpPr>
          <p:spPr bwMode="auto">
            <a:xfrm>
              <a:off x="3149" y="4080"/>
              <a:ext cx="41" cy="16"/>
            </a:xfrm>
            <a:custGeom>
              <a:avLst/>
              <a:gdLst>
                <a:gd name="T0" fmla="*/ 0 w 661"/>
                <a:gd name="T1" fmla="*/ 0 h 258"/>
                <a:gd name="T2" fmla="*/ 589 w 661"/>
                <a:gd name="T3" fmla="*/ 0 h 258"/>
                <a:gd name="T4" fmla="*/ 608 w 661"/>
                <a:gd name="T5" fmla="*/ 3 h 258"/>
                <a:gd name="T6" fmla="*/ 626 w 661"/>
                <a:gd name="T7" fmla="*/ 11 h 258"/>
                <a:gd name="T8" fmla="*/ 639 w 661"/>
                <a:gd name="T9" fmla="*/ 21 h 258"/>
                <a:gd name="T10" fmla="*/ 651 w 661"/>
                <a:gd name="T11" fmla="*/ 36 h 258"/>
                <a:gd name="T12" fmla="*/ 658 w 661"/>
                <a:gd name="T13" fmla="*/ 53 h 258"/>
                <a:gd name="T14" fmla="*/ 661 w 661"/>
                <a:gd name="T15" fmla="*/ 72 h 258"/>
                <a:gd name="T16" fmla="*/ 661 w 661"/>
                <a:gd name="T17" fmla="*/ 185 h 258"/>
                <a:gd name="T18" fmla="*/ 658 w 661"/>
                <a:gd name="T19" fmla="*/ 204 h 258"/>
                <a:gd name="T20" fmla="*/ 651 w 661"/>
                <a:gd name="T21" fmla="*/ 222 h 258"/>
                <a:gd name="T22" fmla="*/ 639 w 661"/>
                <a:gd name="T23" fmla="*/ 237 h 258"/>
                <a:gd name="T24" fmla="*/ 625 w 661"/>
                <a:gd name="T25" fmla="*/ 247 h 258"/>
                <a:gd name="T26" fmla="*/ 608 w 661"/>
                <a:gd name="T27" fmla="*/ 255 h 258"/>
                <a:gd name="T28" fmla="*/ 589 w 661"/>
                <a:gd name="T29" fmla="*/ 258 h 258"/>
                <a:gd name="T30" fmla="*/ 62 w 661"/>
                <a:gd name="T31" fmla="*/ 258 h 258"/>
                <a:gd name="T32" fmla="*/ 62 w 661"/>
                <a:gd name="T33" fmla="*/ 211 h 258"/>
                <a:gd name="T34" fmla="*/ 59 w 661"/>
                <a:gd name="T35" fmla="*/ 165 h 258"/>
                <a:gd name="T36" fmla="*/ 51 w 661"/>
                <a:gd name="T37" fmla="*/ 121 h 258"/>
                <a:gd name="T38" fmla="*/ 39 w 661"/>
                <a:gd name="T39" fmla="*/ 79 h 258"/>
                <a:gd name="T40" fmla="*/ 22 w 661"/>
                <a:gd name="T41" fmla="*/ 38 h 258"/>
                <a:gd name="T42" fmla="*/ 0 w 661"/>
                <a:gd name="T43" fmla="*/ 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61" h="258">
                  <a:moveTo>
                    <a:pt x="0" y="0"/>
                  </a:moveTo>
                  <a:lnTo>
                    <a:pt x="589" y="0"/>
                  </a:lnTo>
                  <a:lnTo>
                    <a:pt x="608" y="3"/>
                  </a:lnTo>
                  <a:lnTo>
                    <a:pt x="626" y="11"/>
                  </a:lnTo>
                  <a:lnTo>
                    <a:pt x="639" y="21"/>
                  </a:lnTo>
                  <a:lnTo>
                    <a:pt x="651" y="36"/>
                  </a:lnTo>
                  <a:lnTo>
                    <a:pt x="658" y="53"/>
                  </a:lnTo>
                  <a:lnTo>
                    <a:pt x="661" y="72"/>
                  </a:lnTo>
                  <a:lnTo>
                    <a:pt x="661" y="185"/>
                  </a:lnTo>
                  <a:lnTo>
                    <a:pt x="658" y="204"/>
                  </a:lnTo>
                  <a:lnTo>
                    <a:pt x="651" y="222"/>
                  </a:lnTo>
                  <a:lnTo>
                    <a:pt x="639" y="237"/>
                  </a:lnTo>
                  <a:lnTo>
                    <a:pt x="625" y="247"/>
                  </a:lnTo>
                  <a:lnTo>
                    <a:pt x="608" y="255"/>
                  </a:lnTo>
                  <a:lnTo>
                    <a:pt x="589" y="258"/>
                  </a:lnTo>
                  <a:lnTo>
                    <a:pt x="62" y="258"/>
                  </a:lnTo>
                  <a:lnTo>
                    <a:pt x="62" y="211"/>
                  </a:lnTo>
                  <a:lnTo>
                    <a:pt x="59" y="165"/>
                  </a:lnTo>
                  <a:lnTo>
                    <a:pt x="51" y="121"/>
                  </a:lnTo>
                  <a:lnTo>
                    <a:pt x="39" y="79"/>
                  </a:lnTo>
                  <a:lnTo>
                    <a:pt x="22" y="3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1" name="Freeform 636"/>
            <p:cNvSpPr>
              <a:spLocks noEditPoints="1"/>
            </p:cNvSpPr>
            <p:nvPr/>
          </p:nvSpPr>
          <p:spPr bwMode="auto">
            <a:xfrm>
              <a:off x="3028" y="3937"/>
              <a:ext cx="205" cy="204"/>
            </a:xfrm>
            <a:custGeom>
              <a:avLst/>
              <a:gdLst>
                <a:gd name="T0" fmla="*/ 406 w 3283"/>
                <a:gd name="T1" fmla="*/ 847 h 3265"/>
                <a:gd name="T2" fmla="*/ 337 w 3283"/>
                <a:gd name="T3" fmla="*/ 870 h 3265"/>
                <a:gd name="T4" fmla="*/ 279 w 3283"/>
                <a:gd name="T5" fmla="*/ 912 h 3265"/>
                <a:gd name="T6" fmla="*/ 236 w 3283"/>
                <a:gd name="T7" fmla="*/ 970 h 3265"/>
                <a:gd name="T8" fmla="*/ 214 w 3283"/>
                <a:gd name="T9" fmla="*/ 1039 h 3265"/>
                <a:gd name="T10" fmla="*/ 210 w 3283"/>
                <a:gd name="T11" fmla="*/ 2824 h 3265"/>
                <a:gd name="T12" fmla="*/ 222 w 3283"/>
                <a:gd name="T13" fmla="*/ 2898 h 3265"/>
                <a:gd name="T14" fmla="*/ 256 w 3283"/>
                <a:gd name="T15" fmla="*/ 2962 h 3265"/>
                <a:gd name="T16" fmla="*/ 307 w 3283"/>
                <a:gd name="T17" fmla="*/ 3012 h 3265"/>
                <a:gd name="T18" fmla="*/ 370 w 3283"/>
                <a:gd name="T19" fmla="*/ 3045 h 3265"/>
                <a:gd name="T20" fmla="*/ 444 w 3283"/>
                <a:gd name="T21" fmla="*/ 3057 h 3265"/>
                <a:gd name="T22" fmla="*/ 2877 w 3283"/>
                <a:gd name="T23" fmla="*/ 3054 h 3265"/>
                <a:gd name="T24" fmla="*/ 2946 w 3283"/>
                <a:gd name="T25" fmla="*/ 3032 h 3265"/>
                <a:gd name="T26" fmla="*/ 3005 w 3283"/>
                <a:gd name="T27" fmla="*/ 2989 h 3265"/>
                <a:gd name="T28" fmla="*/ 3047 w 3283"/>
                <a:gd name="T29" fmla="*/ 2931 h 3265"/>
                <a:gd name="T30" fmla="*/ 3070 w 3283"/>
                <a:gd name="T31" fmla="*/ 2862 h 3265"/>
                <a:gd name="T32" fmla="*/ 3073 w 3283"/>
                <a:gd name="T33" fmla="*/ 1076 h 3265"/>
                <a:gd name="T34" fmla="*/ 3061 w 3283"/>
                <a:gd name="T35" fmla="*/ 1003 h 3265"/>
                <a:gd name="T36" fmla="*/ 3028 w 3283"/>
                <a:gd name="T37" fmla="*/ 939 h 3265"/>
                <a:gd name="T38" fmla="*/ 2977 w 3283"/>
                <a:gd name="T39" fmla="*/ 889 h 3265"/>
                <a:gd name="T40" fmla="*/ 2913 w 3283"/>
                <a:gd name="T41" fmla="*/ 857 h 3265"/>
                <a:gd name="T42" fmla="*/ 2839 w 3283"/>
                <a:gd name="T43" fmla="*/ 844 h 3265"/>
                <a:gd name="T44" fmla="*/ 2094 w 3283"/>
                <a:gd name="T45" fmla="*/ 1066 h 3265"/>
                <a:gd name="T46" fmla="*/ 1245 w 3283"/>
                <a:gd name="T47" fmla="*/ 844 h 3265"/>
                <a:gd name="T48" fmla="*/ 1455 w 3283"/>
                <a:gd name="T49" fmla="*/ 208 h 3265"/>
                <a:gd name="T50" fmla="*/ 1884 w 3283"/>
                <a:gd name="T51" fmla="*/ 858 h 3265"/>
                <a:gd name="T52" fmla="*/ 1455 w 3283"/>
                <a:gd name="T53" fmla="*/ 208 h 3265"/>
                <a:gd name="T54" fmla="*/ 2094 w 3283"/>
                <a:gd name="T55" fmla="*/ 0 h 3265"/>
                <a:gd name="T56" fmla="*/ 2839 w 3283"/>
                <a:gd name="T57" fmla="*/ 637 h 3265"/>
                <a:gd name="T58" fmla="*/ 2940 w 3283"/>
                <a:gd name="T59" fmla="*/ 648 h 3265"/>
                <a:gd name="T60" fmla="*/ 3034 w 3283"/>
                <a:gd name="T61" fmla="*/ 681 h 3265"/>
                <a:gd name="T62" fmla="*/ 3117 w 3283"/>
                <a:gd name="T63" fmla="*/ 733 h 3265"/>
                <a:gd name="T64" fmla="*/ 3185 w 3283"/>
                <a:gd name="T65" fmla="*/ 801 h 3265"/>
                <a:gd name="T66" fmla="*/ 3238 w 3283"/>
                <a:gd name="T67" fmla="*/ 883 h 3265"/>
                <a:gd name="T68" fmla="*/ 3271 w 3283"/>
                <a:gd name="T69" fmla="*/ 976 h 3265"/>
                <a:gd name="T70" fmla="*/ 3283 w 3283"/>
                <a:gd name="T71" fmla="*/ 1076 h 3265"/>
                <a:gd name="T72" fmla="*/ 3280 w 3283"/>
                <a:gd name="T73" fmla="*/ 2876 h 3265"/>
                <a:gd name="T74" fmla="*/ 3257 w 3283"/>
                <a:gd name="T75" fmla="*/ 2973 h 3265"/>
                <a:gd name="T76" fmla="*/ 3214 w 3283"/>
                <a:gd name="T77" fmla="*/ 3061 h 3265"/>
                <a:gd name="T78" fmla="*/ 3153 w 3283"/>
                <a:gd name="T79" fmla="*/ 3135 h 3265"/>
                <a:gd name="T80" fmla="*/ 3077 w 3283"/>
                <a:gd name="T81" fmla="*/ 3196 h 3265"/>
                <a:gd name="T82" fmla="*/ 2989 w 3283"/>
                <a:gd name="T83" fmla="*/ 3239 h 3265"/>
                <a:gd name="T84" fmla="*/ 2890 w 3283"/>
                <a:gd name="T85" fmla="*/ 3262 h 3265"/>
                <a:gd name="T86" fmla="*/ 444 w 3283"/>
                <a:gd name="T87" fmla="*/ 3265 h 3265"/>
                <a:gd name="T88" fmla="*/ 343 w 3283"/>
                <a:gd name="T89" fmla="*/ 3253 h 3265"/>
                <a:gd name="T90" fmla="*/ 250 w 3283"/>
                <a:gd name="T91" fmla="*/ 3220 h 3265"/>
                <a:gd name="T92" fmla="*/ 166 w 3283"/>
                <a:gd name="T93" fmla="*/ 3168 h 3265"/>
                <a:gd name="T94" fmla="*/ 97 w 3283"/>
                <a:gd name="T95" fmla="*/ 3100 h 3265"/>
                <a:gd name="T96" fmla="*/ 45 w 3283"/>
                <a:gd name="T97" fmla="*/ 3018 h 3265"/>
                <a:gd name="T98" fmla="*/ 12 w 3283"/>
                <a:gd name="T99" fmla="*/ 2926 h 3265"/>
                <a:gd name="T100" fmla="*/ 0 w 3283"/>
                <a:gd name="T101" fmla="*/ 2824 h 3265"/>
                <a:gd name="T102" fmla="*/ 3 w 3283"/>
                <a:gd name="T103" fmla="*/ 1025 h 3265"/>
                <a:gd name="T104" fmla="*/ 26 w 3283"/>
                <a:gd name="T105" fmla="*/ 928 h 3265"/>
                <a:gd name="T106" fmla="*/ 70 w 3283"/>
                <a:gd name="T107" fmla="*/ 841 h 3265"/>
                <a:gd name="T108" fmla="*/ 130 w 3283"/>
                <a:gd name="T109" fmla="*/ 765 h 3265"/>
                <a:gd name="T110" fmla="*/ 206 w 3283"/>
                <a:gd name="T111" fmla="*/ 705 h 3265"/>
                <a:gd name="T112" fmla="*/ 295 w 3283"/>
                <a:gd name="T113" fmla="*/ 662 h 3265"/>
                <a:gd name="T114" fmla="*/ 392 w 3283"/>
                <a:gd name="T115" fmla="*/ 640 h 3265"/>
                <a:gd name="T116" fmla="*/ 1246 w 3283"/>
                <a:gd name="T117" fmla="*/ 637 h 3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83" h="3265">
                  <a:moveTo>
                    <a:pt x="444" y="844"/>
                  </a:moveTo>
                  <a:lnTo>
                    <a:pt x="406" y="847"/>
                  </a:lnTo>
                  <a:lnTo>
                    <a:pt x="370" y="857"/>
                  </a:lnTo>
                  <a:lnTo>
                    <a:pt x="337" y="870"/>
                  </a:lnTo>
                  <a:lnTo>
                    <a:pt x="307" y="889"/>
                  </a:lnTo>
                  <a:lnTo>
                    <a:pt x="279" y="912"/>
                  </a:lnTo>
                  <a:lnTo>
                    <a:pt x="256" y="939"/>
                  </a:lnTo>
                  <a:lnTo>
                    <a:pt x="236" y="970"/>
                  </a:lnTo>
                  <a:lnTo>
                    <a:pt x="222" y="1003"/>
                  </a:lnTo>
                  <a:lnTo>
                    <a:pt x="214" y="1039"/>
                  </a:lnTo>
                  <a:lnTo>
                    <a:pt x="210" y="1076"/>
                  </a:lnTo>
                  <a:lnTo>
                    <a:pt x="210" y="2824"/>
                  </a:lnTo>
                  <a:lnTo>
                    <a:pt x="214" y="2862"/>
                  </a:lnTo>
                  <a:lnTo>
                    <a:pt x="222" y="2898"/>
                  </a:lnTo>
                  <a:lnTo>
                    <a:pt x="236" y="2931"/>
                  </a:lnTo>
                  <a:lnTo>
                    <a:pt x="256" y="2962"/>
                  </a:lnTo>
                  <a:lnTo>
                    <a:pt x="279" y="2989"/>
                  </a:lnTo>
                  <a:lnTo>
                    <a:pt x="307" y="3012"/>
                  </a:lnTo>
                  <a:lnTo>
                    <a:pt x="337" y="3032"/>
                  </a:lnTo>
                  <a:lnTo>
                    <a:pt x="370" y="3045"/>
                  </a:lnTo>
                  <a:lnTo>
                    <a:pt x="406" y="3054"/>
                  </a:lnTo>
                  <a:lnTo>
                    <a:pt x="444" y="3057"/>
                  </a:lnTo>
                  <a:lnTo>
                    <a:pt x="2839" y="3057"/>
                  </a:lnTo>
                  <a:lnTo>
                    <a:pt x="2877" y="3054"/>
                  </a:lnTo>
                  <a:lnTo>
                    <a:pt x="2913" y="3045"/>
                  </a:lnTo>
                  <a:lnTo>
                    <a:pt x="2946" y="3032"/>
                  </a:lnTo>
                  <a:lnTo>
                    <a:pt x="2977" y="3012"/>
                  </a:lnTo>
                  <a:lnTo>
                    <a:pt x="3005" y="2989"/>
                  </a:lnTo>
                  <a:lnTo>
                    <a:pt x="3028" y="2962"/>
                  </a:lnTo>
                  <a:lnTo>
                    <a:pt x="3047" y="2931"/>
                  </a:lnTo>
                  <a:lnTo>
                    <a:pt x="3061" y="2898"/>
                  </a:lnTo>
                  <a:lnTo>
                    <a:pt x="3070" y="2862"/>
                  </a:lnTo>
                  <a:lnTo>
                    <a:pt x="3073" y="2824"/>
                  </a:lnTo>
                  <a:lnTo>
                    <a:pt x="3073" y="1076"/>
                  </a:lnTo>
                  <a:lnTo>
                    <a:pt x="3070" y="1039"/>
                  </a:lnTo>
                  <a:lnTo>
                    <a:pt x="3061" y="1003"/>
                  </a:lnTo>
                  <a:lnTo>
                    <a:pt x="3047" y="970"/>
                  </a:lnTo>
                  <a:lnTo>
                    <a:pt x="3028" y="939"/>
                  </a:lnTo>
                  <a:lnTo>
                    <a:pt x="3005" y="912"/>
                  </a:lnTo>
                  <a:lnTo>
                    <a:pt x="2977" y="889"/>
                  </a:lnTo>
                  <a:lnTo>
                    <a:pt x="2946" y="870"/>
                  </a:lnTo>
                  <a:lnTo>
                    <a:pt x="2913" y="857"/>
                  </a:lnTo>
                  <a:lnTo>
                    <a:pt x="2877" y="847"/>
                  </a:lnTo>
                  <a:lnTo>
                    <a:pt x="2839" y="844"/>
                  </a:lnTo>
                  <a:lnTo>
                    <a:pt x="2094" y="844"/>
                  </a:lnTo>
                  <a:lnTo>
                    <a:pt x="2094" y="1066"/>
                  </a:lnTo>
                  <a:lnTo>
                    <a:pt x="1245" y="1066"/>
                  </a:lnTo>
                  <a:lnTo>
                    <a:pt x="1245" y="844"/>
                  </a:lnTo>
                  <a:lnTo>
                    <a:pt x="444" y="844"/>
                  </a:lnTo>
                  <a:close/>
                  <a:moveTo>
                    <a:pt x="1455" y="208"/>
                  </a:moveTo>
                  <a:lnTo>
                    <a:pt x="1455" y="858"/>
                  </a:lnTo>
                  <a:lnTo>
                    <a:pt x="1884" y="858"/>
                  </a:lnTo>
                  <a:lnTo>
                    <a:pt x="1884" y="208"/>
                  </a:lnTo>
                  <a:lnTo>
                    <a:pt x="1455" y="208"/>
                  </a:lnTo>
                  <a:close/>
                  <a:moveTo>
                    <a:pt x="1246" y="0"/>
                  </a:moveTo>
                  <a:lnTo>
                    <a:pt x="2094" y="0"/>
                  </a:lnTo>
                  <a:lnTo>
                    <a:pt x="2094" y="637"/>
                  </a:lnTo>
                  <a:lnTo>
                    <a:pt x="2839" y="637"/>
                  </a:lnTo>
                  <a:lnTo>
                    <a:pt x="2890" y="640"/>
                  </a:lnTo>
                  <a:lnTo>
                    <a:pt x="2940" y="648"/>
                  </a:lnTo>
                  <a:lnTo>
                    <a:pt x="2989" y="662"/>
                  </a:lnTo>
                  <a:lnTo>
                    <a:pt x="3034" y="681"/>
                  </a:lnTo>
                  <a:lnTo>
                    <a:pt x="3077" y="705"/>
                  </a:lnTo>
                  <a:lnTo>
                    <a:pt x="3117" y="733"/>
                  </a:lnTo>
                  <a:lnTo>
                    <a:pt x="3153" y="765"/>
                  </a:lnTo>
                  <a:lnTo>
                    <a:pt x="3185" y="801"/>
                  </a:lnTo>
                  <a:lnTo>
                    <a:pt x="3214" y="841"/>
                  </a:lnTo>
                  <a:lnTo>
                    <a:pt x="3238" y="883"/>
                  </a:lnTo>
                  <a:lnTo>
                    <a:pt x="3257" y="928"/>
                  </a:lnTo>
                  <a:lnTo>
                    <a:pt x="3271" y="976"/>
                  </a:lnTo>
                  <a:lnTo>
                    <a:pt x="3280" y="1025"/>
                  </a:lnTo>
                  <a:lnTo>
                    <a:pt x="3283" y="1076"/>
                  </a:lnTo>
                  <a:lnTo>
                    <a:pt x="3283" y="2824"/>
                  </a:lnTo>
                  <a:lnTo>
                    <a:pt x="3280" y="2876"/>
                  </a:lnTo>
                  <a:lnTo>
                    <a:pt x="3271" y="2926"/>
                  </a:lnTo>
                  <a:lnTo>
                    <a:pt x="3257" y="2973"/>
                  </a:lnTo>
                  <a:lnTo>
                    <a:pt x="3238" y="3018"/>
                  </a:lnTo>
                  <a:lnTo>
                    <a:pt x="3214" y="3061"/>
                  </a:lnTo>
                  <a:lnTo>
                    <a:pt x="3185" y="3100"/>
                  </a:lnTo>
                  <a:lnTo>
                    <a:pt x="3153" y="3135"/>
                  </a:lnTo>
                  <a:lnTo>
                    <a:pt x="3117" y="3168"/>
                  </a:lnTo>
                  <a:lnTo>
                    <a:pt x="3077" y="3196"/>
                  </a:lnTo>
                  <a:lnTo>
                    <a:pt x="3034" y="3220"/>
                  </a:lnTo>
                  <a:lnTo>
                    <a:pt x="2989" y="3239"/>
                  </a:lnTo>
                  <a:lnTo>
                    <a:pt x="2940" y="3253"/>
                  </a:lnTo>
                  <a:lnTo>
                    <a:pt x="2890" y="3262"/>
                  </a:lnTo>
                  <a:lnTo>
                    <a:pt x="2839" y="3265"/>
                  </a:lnTo>
                  <a:lnTo>
                    <a:pt x="444" y="3265"/>
                  </a:lnTo>
                  <a:lnTo>
                    <a:pt x="392" y="3262"/>
                  </a:lnTo>
                  <a:lnTo>
                    <a:pt x="343" y="3253"/>
                  </a:lnTo>
                  <a:lnTo>
                    <a:pt x="295" y="3239"/>
                  </a:lnTo>
                  <a:lnTo>
                    <a:pt x="250" y="3220"/>
                  </a:lnTo>
                  <a:lnTo>
                    <a:pt x="206" y="3196"/>
                  </a:lnTo>
                  <a:lnTo>
                    <a:pt x="166" y="3168"/>
                  </a:lnTo>
                  <a:lnTo>
                    <a:pt x="130" y="3135"/>
                  </a:lnTo>
                  <a:lnTo>
                    <a:pt x="97" y="3100"/>
                  </a:lnTo>
                  <a:lnTo>
                    <a:pt x="70" y="3061"/>
                  </a:lnTo>
                  <a:lnTo>
                    <a:pt x="45" y="3018"/>
                  </a:lnTo>
                  <a:lnTo>
                    <a:pt x="26" y="2973"/>
                  </a:lnTo>
                  <a:lnTo>
                    <a:pt x="12" y="2926"/>
                  </a:lnTo>
                  <a:lnTo>
                    <a:pt x="3" y="2876"/>
                  </a:lnTo>
                  <a:lnTo>
                    <a:pt x="0" y="2824"/>
                  </a:lnTo>
                  <a:lnTo>
                    <a:pt x="0" y="1076"/>
                  </a:lnTo>
                  <a:lnTo>
                    <a:pt x="3" y="1025"/>
                  </a:lnTo>
                  <a:lnTo>
                    <a:pt x="12" y="976"/>
                  </a:lnTo>
                  <a:lnTo>
                    <a:pt x="26" y="928"/>
                  </a:lnTo>
                  <a:lnTo>
                    <a:pt x="45" y="883"/>
                  </a:lnTo>
                  <a:lnTo>
                    <a:pt x="70" y="841"/>
                  </a:lnTo>
                  <a:lnTo>
                    <a:pt x="97" y="801"/>
                  </a:lnTo>
                  <a:lnTo>
                    <a:pt x="130" y="765"/>
                  </a:lnTo>
                  <a:lnTo>
                    <a:pt x="166" y="733"/>
                  </a:lnTo>
                  <a:lnTo>
                    <a:pt x="206" y="705"/>
                  </a:lnTo>
                  <a:lnTo>
                    <a:pt x="250" y="681"/>
                  </a:lnTo>
                  <a:lnTo>
                    <a:pt x="295" y="662"/>
                  </a:lnTo>
                  <a:lnTo>
                    <a:pt x="343" y="648"/>
                  </a:lnTo>
                  <a:lnTo>
                    <a:pt x="392" y="640"/>
                  </a:lnTo>
                  <a:lnTo>
                    <a:pt x="444" y="637"/>
                  </a:lnTo>
                  <a:lnTo>
                    <a:pt x="1246" y="637"/>
                  </a:lnTo>
                  <a:lnTo>
                    <a:pt x="12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2" name="Freeform 637"/>
            <p:cNvSpPr>
              <a:spLocks/>
            </p:cNvSpPr>
            <p:nvPr/>
          </p:nvSpPr>
          <p:spPr bwMode="auto">
            <a:xfrm>
              <a:off x="3127" y="3961"/>
              <a:ext cx="12" cy="12"/>
            </a:xfrm>
            <a:custGeom>
              <a:avLst/>
              <a:gdLst>
                <a:gd name="T0" fmla="*/ 92 w 184"/>
                <a:gd name="T1" fmla="*/ 0 h 183"/>
                <a:gd name="T2" fmla="*/ 117 w 184"/>
                <a:gd name="T3" fmla="*/ 4 h 183"/>
                <a:gd name="T4" fmla="*/ 139 w 184"/>
                <a:gd name="T5" fmla="*/ 13 h 183"/>
                <a:gd name="T6" fmla="*/ 158 w 184"/>
                <a:gd name="T7" fmla="*/ 27 h 183"/>
                <a:gd name="T8" fmla="*/ 172 w 184"/>
                <a:gd name="T9" fmla="*/ 45 h 183"/>
                <a:gd name="T10" fmla="*/ 181 w 184"/>
                <a:gd name="T11" fmla="*/ 67 h 183"/>
                <a:gd name="T12" fmla="*/ 184 w 184"/>
                <a:gd name="T13" fmla="*/ 92 h 183"/>
                <a:gd name="T14" fmla="*/ 182 w 184"/>
                <a:gd name="T15" fmla="*/ 112 h 183"/>
                <a:gd name="T16" fmla="*/ 175 w 184"/>
                <a:gd name="T17" fmla="*/ 131 h 183"/>
                <a:gd name="T18" fmla="*/ 164 w 184"/>
                <a:gd name="T19" fmla="*/ 148 h 183"/>
                <a:gd name="T20" fmla="*/ 149 w 184"/>
                <a:gd name="T21" fmla="*/ 163 h 183"/>
                <a:gd name="T22" fmla="*/ 132 w 184"/>
                <a:gd name="T23" fmla="*/ 173 h 183"/>
                <a:gd name="T24" fmla="*/ 113 w 184"/>
                <a:gd name="T25" fmla="*/ 180 h 183"/>
                <a:gd name="T26" fmla="*/ 92 w 184"/>
                <a:gd name="T27" fmla="*/ 183 h 183"/>
                <a:gd name="T28" fmla="*/ 71 w 184"/>
                <a:gd name="T29" fmla="*/ 180 h 183"/>
                <a:gd name="T30" fmla="*/ 52 w 184"/>
                <a:gd name="T31" fmla="*/ 173 h 183"/>
                <a:gd name="T32" fmla="*/ 35 w 184"/>
                <a:gd name="T33" fmla="*/ 163 h 183"/>
                <a:gd name="T34" fmla="*/ 20 w 184"/>
                <a:gd name="T35" fmla="*/ 148 h 183"/>
                <a:gd name="T36" fmla="*/ 10 w 184"/>
                <a:gd name="T37" fmla="*/ 131 h 183"/>
                <a:gd name="T38" fmla="*/ 3 w 184"/>
                <a:gd name="T39" fmla="*/ 112 h 183"/>
                <a:gd name="T40" fmla="*/ 0 w 184"/>
                <a:gd name="T41" fmla="*/ 92 h 183"/>
                <a:gd name="T42" fmla="*/ 3 w 184"/>
                <a:gd name="T43" fmla="*/ 71 h 183"/>
                <a:gd name="T44" fmla="*/ 10 w 184"/>
                <a:gd name="T45" fmla="*/ 52 h 183"/>
                <a:gd name="T46" fmla="*/ 20 w 184"/>
                <a:gd name="T47" fmla="*/ 34 h 183"/>
                <a:gd name="T48" fmla="*/ 35 w 184"/>
                <a:gd name="T49" fmla="*/ 20 h 183"/>
                <a:gd name="T50" fmla="*/ 52 w 184"/>
                <a:gd name="T51" fmla="*/ 10 h 183"/>
                <a:gd name="T52" fmla="*/ 71 w 184"/>
                <a:gd name="T53" fmla="*/ 3 h 183"/>
                <a:gd name="T54" fmla="*/ 92 w 184"/>
                <a:gd name="T55" fmla="*/ 0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4" h="183">
                  <a:moveTo>
                    <a:pt x="92" y="0"/>
                  </a:moveTo>
                  <a:lnTo>
                    <a:pt x="117" y="4"/>
                  </a:lnTo>
                  <a:lnTo>
                    <a:pt x="139" y="13"/>
                  </a:lnTo>
                  <a:lnTo>
                    <a:pt x="158" y="27"/>
                  </a:lnTo>
                  <a:lnTo>
                    <a:pt x="172" y="45"/>
                  </a:lnTo>
                  <a:lnTo>
                    <a:pt x="181" y="67"/>
                  </a:lnTo>
                  <a:lnTo>
                    <a:pt x="184" y="92"/>
                  </a:lnTo>
                  <a:lnTo>
                    <a:pt x="182" y="112"/>
                  </a:lnTo>
                  <a:lnTo>
                    <a:pt x="175" y="131"/>
                  </a:lnTo>
                  <a:lnTo>
                    <a:pt x="164" y="148"/>
                  </a:lnTo>
                  <a:lnTo>
                    <a:pt x="149" y="163"/>
                  </a:lnTo>
                  <a:lnTo>
                    <a:pt x="132" y="173"/>
                  </a:lnTo>
                  <a:lnTo>
                    <a:pt x="113" y="180"/>
                  </a:lnTo>
                  <a:lnTo>
                    <a:pt x="92" y="183"/>
                  </a:lnTo>
                  <a:lnTo>
                    <a:pt x="71" y="180"/>
                  </a:lnTo>
                  <a:lnTo>
                    <a:pt x="52" y="173"/>
                  </a:lnTo>
                  <a:lnTo>
                    <a:pt x="35" y="163"/>
                  </a:lnTo>
                  <a:lnTo>
                    <a:pt x="20" y="148"/>
                  </a:lnTo>
                  <a:lnTo>
                    <a:pt x="10" y="131"/>
                  </a:lnTo>
                  <a:lnTo>
                    <a:pt x="3" y="112"/>
                  </a:lnTo>
                  <a:lnTo>
                    <a:pt x="0" y="92"/>
                  </a:lnTo>
                  <a:lnTo>
                    <a:pt x="3" y="71"/>
                  </a:lnTo>
                  <a:lnTo>
                    <a:pt x="10" y="52"/>
                  </a:lnTo>
                  <a:lnTo>
                    <a:pt x="20" y="34"/>
                  </a:lnTo>
                  <a:lnTo>
                    <a:pt x="35" y="20"/>
                  </a:lnTo>
                  <a:lnTo>
                    <a:pt x="52" y="10"/>
                  </a:lnTo>
                  <a:lnTo>
                    <a:pt x="71" y="3"/>
                  </a:lnTo>
                  <a:lnTo>
                    <a:pt x="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88" name="Group 738"/>
          <p:cNvGrpSpPr>
            <a:grpSpLocks noChangeAspect="1"/>
          </p:cNvGrpSpPr>
          <p:nvPr/>
        </p:nvGrpSpPr>
        <p:grpSpPr bwMode="auto">
          <a:xfrm>
            <a:off x="8559458" y="2851121"/>
            <a:ext cx="216728" cy="218864"/>
            <a:chOff x="6983" y="1707"/>
            <a:chExt cx="203" cy="205"/>
          </a:xfrm>
          <a:solidFill>
            <a:schemeClr val="tx1">
              <a:lumMod val="65000"/>
              <a:lumOff val="35000"/>
            </a:schemeClr>
          </a:solidFill>
        </p:grpSpPr>
        <p:sp>
          <p:nvSpPr>
            <p:cNvPr id="791" name="Freeform 740"/>
            <p:cNvSpPr>
              <a:spLocks/>
            </p:cNvSpPr>
            <p:nvPr/>
          </p:nvSpPr>
          <p:spPr bwMode="auto">
            <a:xfrm>
              <a:off x="7038" y="1788"/>
              <a:ext cx="50" cy="57"/>
            </a:xfrm>
            <a:custGeom>
              <a:avLst/>
              <a:gdLst>
                <a:gd name="T0" fmla="*/ 408 w 799"/>
                <a:gd name="T1" fmla="*/ 2 h 903"/>
                <a:gd name="T2" fmla="*/ 486 w 799"/>
                <a:gd name="T3" fmla="*/ 17 h 903"/>
                <a:gd name="T4" fmla="*/ 551 w 799"/>
                <a:gd name="T5" fmla="*/ 45 h 903"/>
                <a:gd name="T6" fmla="*/ 603 w 799"/>
                <a:gd name="T7" fmla="*/ 84 h 903"/>
                <a:gd name="T8" fmla="*/ 645 w 799"/>
                <a:gd name="T9" fmla="*/ 132 h 903"/>
                <a:gd name="T10" fmla="*/ 675 w 799"/>
                <a:gd name="T11" fmla="*/ 187 h 903"/>
                <a:gd name="T12" fmla="*/ 699 w 799"/>
                <a:gd name="T13" fmla="*/ 248 h 903"/>
                <a:gd name="T14" fmla="*/ 715 w 799"/>
                <a:gd name="T15" fmla="*/ 311 h 903"/>
                <a:gd name="T16" fmla="*/ 724 w 799"/>
                <a:gd name="T17" fmla="*/ 375 h 903"/>
                <a:gd name="T18" fmla="*/ 728 w 799"/>
                <a:gd name="T19" fmla="*/ 438 h 903"/>
                <a:gd name="T20" fmla="*/ 739 w 799"/>
                <a:gd name="T21" fmla="*/ 467 h 903"/>
                <a:gd name="T22" fmla="*/ 761 w 799"/>
                <a:gd name="T23" fmla="*/ 468 h 903"/>
                <a:gd name="T24" fmla="*/ 781 w 799"/>
                <a:gd name="T25" fmla="*/ 484 h 903"/>
                <a:gd name="T26" fmla="*/ 793 w 799"/>
                <a:gd name="T27" fmla="*/ 511 h 903"/>
                <a:gd name="T28" fmla="*/ 798 w 799"/>
                <a:gd name="T29" fmla="*/ 549 h 903"/>
                <a:gd name="T30" fmla="*/ 799 w 799"/>
                <a:gd name="T31" fmla="*/ 593 h 903"/>
                <a:gd name="T32" fmla="*/ 792 w 799"/>
                <a:gd name="T33" fmla="*/ 641 h 903"/>
                <a:gd name="T34" fmla="*/ 773 w 799"/>
                <a:gd name="T35" fmla="*/ 689 h 903"/>
                <a:gd name="T36" fmla="*/ 746 w 799"/>
                <a:gd name="T37" fmla="*/ 729 h 903"/>
                <a:gd name="T38" fmla="*/ 717 w 799"/>
                <a:gd name="T39" fmla="*/ 754 h 903"/>
                <a:gd name="T40" fmla="*/ 692 w 799"/>
                <a:gd name="T41" fmla="*/ 755 h 903"/>
                <a:gd name="T42" fmla="*/ 663 w 799"/>
                <a:gd name="T43" fmla="*/ 793 h 903"/>
                <a:gd name="T44" fmla="*/ 613 w 799"/>
                <a:gd name="T45" fmla="*/ 870 h 903"/>
                <a:gd name="T46" fmla="*/ 251 w 799"/>
                <a:gd name="T47" fmla="*/ 903 h 903"/>
                <a:gd name="T48" fmla="*/ 188 w 799"/>
                <a:gd name="T49" fmla="*/ 835 h 903"/>
                <a:gd name="T50" fmla="*/ 135 w 799"/>
                <a:gd name="T51" fmla="*/ 753 h 903"/>
                <a:gd name="T52" fmla="*/ 125 w 799"/>
                <a:gd name="T53" fmla="*/ 756 h 903"/>
                <a:gd name="T54" fmla="*/ 106 w 799"/>
                <a:gd name="T55" fmla="*/ 754 h 903"/>
                <a:gd name="T56" fmla="*/ 77 w 799"/>
                <a:gd name="T57" fmla="*/ 734 h 903"/>
                <a:gd name="T58" fmla="*/ 48 w 799"/>
                <a:gd name="T59" fmla="*/ 701 h 903"/>
                <a:gd name="T60" fmla="*/ 24 w 799"/>
                <a:gd name="T61" fmla="*/ 658 h 903"/>
                <a:gd name="T62" fmla="*/ 8 w 799"/>
                <a:gd name="T63" fmla="*/ 614 h 903"/>
                <a:gd name="T64" fmla="*/ 2 w 799"/>
                <a:gd name="T65" fmla="*/ 570 h 903"/>
                <a:gd name="T66" fmla="*/ 0 w 799"/>
                <a:gd name="T67" fmla="*/ 529 h 903"/>
                <a:gd name="T68" fmla="*/ 4 w 799"/>
                <a:gd name="T69" fmla="*/ 496 h 903"/>
                <a:gd name="T70" fmla="*/ 17 w 799"/>
                <a:gd name="T71" fmla="*/ 474 h 903"/>
                <a:gd name="T72" fmla="*/ 41 w 799"/>
                <a:gd name="T73" fmla="*/ 466 h 903"/>
                <a:gd name="T74" fmla="*/ 49 w 799"/>
                <a:gd name="T75" fmla="*/ 467 h 903"/>
                <a:gd name="T76" fmla="*/ 50 w 799"/>
                <a:gd name="T77" fmla="*/ 437 h 903"/>
                <a:gd name="T78" fmla="*/ 49 w 799"/>
                <a:gd name="T79" fmla="*/ 374 h 903"/>
                <a:gd name="T80" fmla="*/ 54 w 799"/>
                <a:gd name="T81" fmla="*/ 310 h 903"/>
                <a:gd name="T82" fmla="*/ 63 w 799"/>
                <a:gd name="T83" fmla="*/ 247 h 903"/>
                <a:gd name="T84" fmla="*/ 81 w 799"/>
                <a:gd name="T85" fmla="*/ 187 h 903"/>
                <a:gd name="T86" fmla="*/ 107 w 799"/>
                <a:gd name="T87" fmla="*/ 132 h 903"/>
                <a:gd name="T88" fmla="*/ 143 w 799"/>
                <a:gd name="T89" fmla="*/ 84 h 903"/>
                <a:gd name="T90" fmla="*/ 191 w 799"/>
                <a:gd name="T91" fmla="*/ 45 h 903"/>
                <a:gd name="T92" fmla="*/ 250 w 799"/>
                <a:gd name="T93" fmla="*/ 17 h 903"/>
                <a:gd name="T94" fmla="*/ 322 w 799"/>
                <a:gd name="T95" fmla="*/ 2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9" h="903">
                  <a:moveTo>
                    <a:pt x="363" y="0"/>
                  </a:moveTo>
                  <a:lnTo>
                    <a:pt x="408" y="2"/>
                  </a:lnTo>
                  <a:lnTo>
                    <a:pt x="449" y="7"/>
                  </a:lnTo>
                  <a:lnTo>
                    <a:pt x="486" y="17"/>
                  </a:lnTo>
                  <a:lnTo>
                    <a:pt x="520" y="29"/>
                  </a:lnTo>
                  <a:lnTo>
                    <a:pt x="551" y="45"/>
                  </a:lnTo>
                  <a:lnTo>
                    <a:pt x="578" y="63"/>
                  </a:lnTo>
                  <a:lnTo>
                    <a:pt x="603" y="84"/>
                  </a:lnTo>
                  <a:lnTo>
                    <a:pt x="625" y="107"/>
                  </a:lnTo>
                  <a:lnTo>
                    <a:pt x="645" y="132"/>
                  </a:lnTo>
                  <a:lnTo>
                    <a:pt x="662" y="159"/>
                  </a:lnTo>
                  <a:lnTo>
                    <a:pt x="675" y="187"/>
                  </a:lnTo>
                  <a:lnTo>
                    <a:pt x="688" y="217"/>
                  </a:lnTo>
                  <a:lnTo>
                    <a:pt x="699" y="248"/>
                  </a:lnTo>
                  <a:lnTo>
                    <a:pt x="707" y="279"/>
                  </a:lnTo>
                  <a:lnTo>
                    <a:pt x="715" y="311"/>
                  </a:lnTo>
                  <a:lnTo>
                    <a:pt x="720" y="342"/>
                  </a:lnTo>
                  <a:lnTo>
                    <a:pt x="724" y="375"/>
                  </a:lnTo>
                  <a:lnTo>
                    <a:pt x="727" y="406"/>
                  </a:lnTo>
                  <a:lnTo>
                    <a:pt x="728" y="438"/>
                  </a:lnTo>
                  <a:lnTo>
                    <a:pt x="729" y="468"/>
                  </a:lnTo>
                  <a:lnTo>
                    <a:pt x="739" y="467"/>
                  </a:lnTo>
                  <a:lnTo>
                    <a:pt x="747" y="466"/>
                  </a:lnTo>
                  <a:lnTo>
                    <a:pt x="761" y="468"/>
                  </a:lnTo>
                  <a:lnTo>
                    <a:pt x="773" y="474"/>
                  </a:lnTo>
                  <a:lnTo>
                    <a:pt x="781" y="484"/>
                  </a:lnTo>
                  <a:lnTo>
                    <a:pt x="787" y="496"/>
                  </a:lnTo>
                  <a:lnTo>
                    <a:pt x="793" y="511"/>
                  </a:lnTo>
                  <a:lnTo>
                    <a:pt x="796" y="529"/>
                  </a:lnTo>
                  <a:lnTo>
                    <a:pt x="798" y="549"/>
                  </a:lnTo>
                  <a:lnTo>
                    <a:pt x="799" y="570"/>
                  </a:lnTo>
                  <a:lnTo>
                    <a:pt x="799" y="593"/>
                  </a:lnTo>
                  <a:lnTo>
                    <a:pt x="797" y="616"/>
                  </a:lnTo>
                  <a:lnTo>
                    <a:pt x="792" y="641"/>
                  </a:lnTo>
                  <a:lnTo>
                    <a:pt x="783" y="665"/>
                  </a:lnTo>
                  <a:lnTo>
                    <a:pt x="773" y="689"/>
                  </a:lnTo>
                  <a:lnTo>
                    <a:pt x="760" y="711"/>
                  </a:lnTo>
                  <a:lnTo>
                    <a:pt x="746" y="729"/>
                  </a:lnTo>
                  <a:lnTo>
                    <a:pt x="731" y="743"/>
                  </a:lnTo>
                  <a:lnTo>
                    <a:pt x="717" y="754"/>
                  </a:lnTo>
                  <a:lnTo>
                    <a:pt x="702" y="757"/>
                  </a:lnTo>
                  <a:lnTo>
                    <a:pt x="692" y="755"/>
                  </a:lnTo>
                  <a:lnTo>
                    <a:pt x="684" y="750"/>
                  </a:lnTo>
                  <a:lnTo>
                    <a:pt x="663" y="793"/>
                  </a:lnTo>
                  <a:lnTo>
                    <a:pt x="639" y="834"/>
                  </a:lnTo>
                  <a:lnTo>
                    <a:pt x="613" y="870"/>
                  </a:lnTo>
                  <a:lnTo>
                    <a:pt x="583" y="903"/>
                  </a:lnTo>
                  <a:lnTo>
                    <a:pt x="251" y="903"/>
                  </a:lnTo>
                  <a:lnTo>
                    <a:pt x="219" y="870"/>
                  </a:lnTo>
                  <a:lnTo>
                    <a:pt x="188" y="835"/>
                  </a:lnTo>
                  <a:lnTo>
                    <a:pt x="160" y="795"/>
                  </a:lnTo>
                  <a:lnTo>
                    <a:pt x="135" y="753"/>
                  </a:lnTo>
                  <a:lnTo>
                    <a:pt x="130" y="755"/>
                  </a:lnTo>
                  <a:lnTo>
                    <a:pt x="125" y="756"/>
                  </a:lnTo>
                  <a:lnTo>
                    <a:pt x="120" y="757"/>
                  </a:lnTo>
                  <a:lnTo>
                    <a:pt x="106" y="754"/>
                  </a:lnTo>
                  <a:lnTo>
                    <a:pt x="92" y="747"/>
                  </a:lnTo>
                  <a:lnTo>
                    <a:pt x="77" y="734"/>
                  </a:lnTo>
                  <a:lnTo>
                    <a:pt x="62" y="718"/>
                  </a:lnTo>
                  <a:lnTo>
                    <a:pt x="48" y="701"/>
                  </a:lnTo>
                  <a:lnTo>
                    <a:pt x="36" y="680"/>
                  </a:lnTo>
                  <a:lnTo>
                    <a:pt x="24" y="658"/>
                  </a:lnTo>
                  <a:lnTo>
                    <a:pt x="15" y="636"/>
                  </a:lnTo>
                  <a:lnTo>
                    <a:pt x="8" y="614"/>
                  </a:lnTo>
                  <a:lnTo>
                    <a:pt x="4" y="593"/>
                  </a:lnTo>
                  <a:lnTo>
                    <a:pt x="2" y="570"/>
                  </a:lnTo>
                  <a:lnTo>
                    <a:pt x="0" y="549"/>
                  </a:lnTo>
                  <a:lnTo>
                    <a:pt x="0" y="529"/>
                  </a:lnTo>
                  <a:lnTo>
                    <a:pt x="1" y="511"/>
                  </a:lnTo>
                  <a:lnTo>
                    <a:pt x="4" y="496"/>
                  </a:lnTo>
                  <a:lnTo>
                    <a:pt x="9" y="484"/>
                  </a:lnTo>
                  <a:lnTo>
                    <a:pt x="17" y="474"/>
                  </a:lnTo>
                  <a:lnTo>
                    <a:pt x="27" y="468"/>
                  </a:lnTo>
                  <a:lnTo>
                    <a:pt x="41" y="466"/>
                  </a:lnTo>
                  <a:lnTo>
                    <a:pt x="45" y="466"/>
                  </a:lnTo>
                  <a:lnTo>
                    <a:pt x="49" y="467"/>
                  </a:lnTo>
                  <a:lnTo>
                    <a:pt x="54" y="467"/>
                  </a:lnTo>
                  <a:lnTo>
                    <a:pt x="50" y="437"/>
                  </a:lnTo>
                  <a:lnTo>
                    <a:pt x="49" y="406"/>
                  </a:lnTo>
                  <a:lnTo>
                    <a:pt x="49" y="374"/>
                  </a:lnTo>
                  <a:lnTo>
                    <a:pt x="50" y="342"/>
                  </a:lnTo>
                  <a:lnTo>
                    <a:pt x="54" y="310"/>
                  </a:lnTo>
                  <a:lnTo>
                    <a:pt x="58" y="279"/>
                  </a:lnTo>
                  <a:lnTo>
                    <a:pt x="63" y="247"/>
                  </a:lnTo>
                  <a:lnTo>
                    <a:pt x="71" y="217"/>
                  </a:lnTo>
                  <a:lnTo>
                    <a:pt x="81" y="187"/>
                  </a:lnTo>
                  <a:lnTo>
                    <a:pt x="93" y="159"/>
                  </a:lnTo>
                  <a:lnTo>
                    <a:pt x="107" y="132"/>
                  </a:lnTo>
                  <a:lnTo>
                    <a:pt x="124" y="107"/>
                  </a:lnTo>
                  <a:lnTo>
                    <a:pt x="143" y="84"/>
                  </a:lnTo>
                  <a:lnTo>
                    <a:pt x="166" y="63"/>
                  </a:lnTo>
                  <a:lnTo>
                    <a:pt x="191" y="45"/>
                  </a:lnTo>
                  <a:lnTo>
                    <a:pt x="219" y="29"/>
                  </a:lnTo>
                  <a:lnTo>
                    <a:pt x="250" y="17"/>
                  </a:lnTo>
                  <a:lnTo>
                    <a:pt x="284" y="7"/>
                  </a:lnTo>
                  <a:lnTo>
                    <a:pt x="322" y="2"/>
                  </a:lnTo>
                  <a:lnTo>
                    <a:pt x="3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2" name="Freeform 741"/>
            <p:cNvSpPr>
              <a:spLocks/>
            </p:cNvSpPr>
            <p:nvPr/>
          </p:nvSpPr>
          <p:spPr bwMode="auto">
            <a:xfrm>
              <a:off x="7086" y="1798"/>
              <a:ext cx="62" cy="18"/>
            </a:xfrm>
            <a:custGeom>
              <a:avLst/>
              <a:gdLst>
                <a:gd name="T0" fmla="*/ 0 w 1001"/>
                <a:gd name="T1" fmla="*/ 0 h 290"/>
                <a:gd name="T2" fmla="*/ 935 w 1001"/>
                <a:gd name="T3" fmla="*/ 0 h 290"/>
                <a:gd name="T4" fmla="*/ 953 w 1001"/>
                <a:gd name="T5" fmla="*/ 3 h 290"/>
                <a:gd name="T6" fmla="*/ 968 w 1001"/>
                <a:gd name="T7" fmla="*/ 9 h 290"/>
                <a:gd name="T8" fmla="*/ 981 w 1001"/>
                <a:gd name="T9" fmla="*/ 19 h 290"/>
                <a:gd name="T10" fmla="*/ 991 w 1001"/>
                <a:gd name="T11" fmla="*/ 31 h 290"/>
                <a:gd name="T12" fmla="*/ 998 w 1001"/>
                <a:gd name="T13" fmla="*/ 47 h 290"/>
                <a:gd name="T14" fmla="*/ 1001 w 1001"/>
                <a:gd name="T15" fmla="*/ 65 h 290"/>
                <a:gd name="T16" fmla="*/ 1000 w 1001"/>
                <a:gd name="T17" fmla="*/ 84 h 290"/>
                <a:gd name="T18" fmla="*/ 980 w 1001"/>
                <a:gd name="T19" fmla="*/ 211 h 290"/>
                <a:gd name="T20" fmla="*/ 974 w 1001"/>
                <a:gd name="T21" fmla="*/ 232 h 290"/>
                <a:gd name="T22" fmla="*/ 964 w 1001"/>
                <a:gd name="T23" fmla="*/ 251 h 290"/>
                <a:gd name="T24" fmla="*/ 949 w 1001"/>
                <a:gd name="T25" fmla="*/ 267 h 290"/>
                <a:gd name="T26" fmla="*/ 932 w 1001"/>
                <a:gd name="T27" fmla="*/ 280 h 290"/>
                <a:gd name="T28" fmla="*/ 913 w 1001"/>
                <a:gd name="T29" fmla="*/ 287 h 290"/>
                <a:gd name="T30" fmla="*/ 893 w 1001"/>
                <a:gd name="T31" fmla="*/ 290 h 290"/>
                <a:gd name="T32" fmla="*/ 97 w 1001"/>
                <a:gd name="T33" fmla="*/ 290 h 290"/>
                <a:gd name="T34" fmla="*/ 88 w 1001"/>
                <a:gd name="T35" fmla="*/ 272 h 290"/>
                <a:gd name="T36" fmla="*/ 78 w 1001"/>
                <a:gd name="T37" fmla="*/ 258 h 290"/>
                <a:gd name="T38" fmla="*/ 66 w 1001"/>
                <a:gd name="T39" fmla="*/ 244 h 290"/>
                <a:gd name="T40" fmla="*/ 52 w 1001"/>
                <a:gd name="T41" fmla="*/ 233 h 290"/>
                <a:gd name="T42" fmla="*/ 47 w 1001"/>
                <a:gd name="T43" fmla="*/ 180 h 290"/>
                <a:gd name="T44" fmla="*/ 38 w 1001"/>
                <a:gd name="T45" fmla="*/ 130 h 290"/>
                <a:gd name="T46" fmla="*/ 28 w 1001"/>
                <a:gd name="T47" fmla="*/ 84 h 290"/>
                <a:gd name="T48" fmla="*/ 15 w 1001"/>
                <a:gd name="T49" fmla="*/ 41 h 290"/>
                <a:gd name="T50" fmla="*/ 0 w 1001"/>
                <a:gd name="T51"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01" h="290">
                  <a:moveTo>
                    <a:pt x="0" y="0"/>
                  </a:moveTo>
                  <a:lnTo>
                    <a:pt x="935" y="0"/>
                  </a:lnTo>
                  <a:lnTo>
                    <a:pt x="953" y="3"/>
                  </a:lnTo>
                  <a:lnTo>
                    <a:pt x="968" y="9"/>
                  </a:lnTo>
                  <a:lnTo>
                    <a:pt x="981" y="19"/>
                  </a:lnTo>
                  <a:lnTo>
                    <a:pt x="991" y="31"/>
                  </a:lnTo>
                  <a:lnTo>
                    <a:pt x="998" y="47"/>
                  </a:lnTo>
                  <a:lnTo>
                    <a:pt x="1001" y="65"/>
                  </a:lnTo>
                  <a:lnTo>
                    <a:pt x="1000" y="84"/>
                  </a:lnTo>
                  <a:lnTo>
                    <a:pt x="980" y="211"/>
                  </a:lnTo>
                  <a:lnTo>
                    <a:pt x="974" y="232"/>
                  </a:lnTo>
                  <a:lnTo>
                    <a:pt x="964" y="251"/>
                  </a:lnTo>
                  <a:lnTo>
                    <a:pt x="949" y="267"/>
                  </a:lnTo>
                  <a:lnTo>
                    <a:pt x="932" y="280"/>
                  </a:lnTo>
                  <a:lnTo>
                    <a:pt x="913" y="287"/>
                  </a:lnTo>
                  <a:lnTo>
                    <a:pt x="893" y="290"/>
                  </a:lnTo>
                  <a:lnTo>
                    <a:pt x="97" y="290"/>
                  </a:lnTo>
                  <a:lnTo>
                    <a:pt x="88" y="272"/>
                  </a:lnTo>
                  <a:lnTo>
                    <a:pt x="78" y="258"/>
                  </a:lnTo>
                  <a:lnTo>
                    <a:pt x="66" y="244"/>
                  </a:lnTo>
                  <a:lnTo>
                    <a:pt x="52" y="233"/>
                  </a:lnTo>
                  <a:lnTo>
                    <a:pt x="47" y="180"/>
                  </a:lnTo>
                  <a:lnTo>
                    <a:pt x="38" y="130"/>
                  </a:lnTo>
                  <a:lnTo>
                    <a:pt x="28" y="84"/>
                  </a:lnTo>
                  <a:lnTo>
                    <a:pt x="15" y="4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3" name="Freeform 742"/>
            <p:cNvSpPr>
              <a:spLocks/>
            </p:cNvSpPr>
            <p:nvPr/>
          </p:nvSpPr>
          <p:spPr bwMode="auto">
            <a:xfrm>
              <a:off x="7083" y="1830"/>
              <a:ext cx="60" cy="15"/>
            </a:xfrm>
            <a:custGeom>
              <a:avLst/>
              <a:gdLst>
                <a:gd name="T0" fmla="*/ 146 w 959"/>
                <a:gd name="T1" fmla="*/ 0 h 246"/>
                <a:gd name="T2" fmla="*/ 897 w 959"/>
                <a:gd name="T3" fmla="*/ 0 h 246"/>
                <a:gd name="T4" fmla="*/ 915 w 959"/>
                <a:gd name="T5" fmla="*/ 2 h 246"/>
                <a:gd name="T6" fmla="*/ 932 w 959"/>
                <a:gd name="T7" fmla="*/ 9 h 246"/>
                <a:gd name="T8" fmla="*/ 945 w 959"/>
                <a:gd name="T9" fmla="*/ 21 h 246"/>
                <a:gd name="T10" fmla="*/ 953 w 959"/>
                <a:gd name="T11" fmla="*/ 36 h 246"/>
                <a:gd name="T12" fmla="*/ 959 w 959"/>
                <a:gd name="T13" fmla="*/ 52 h 246"/>
                <a:gd name="T14" fmla="*/ 959 w 959"/>
                <a:gd name="T15" fmla="*/ 71 h 246"/>
                <a:gd name="T16" fmla="*/ 941 w 959"/>
                <a:gd name="T17" fmla="*/ 180 h 246"/>
                <a:gd name="T18" fmla="*/ 935 w 959"/>
                <a:gd name="T19" fmla="*/ 198 h 246"/>
                <a:gd name="T20" fmla="*/ 926 w 959"/>
                <a:gd name="T21" fmla="*/ 214 h 246"/>
                <a:gd name="T22" fmla="*/ 913 w 959"/>
                <a:gd name="T23" fmla="*/ 227 h 246"/>
                <a:gd name="T24" fmla="*/ 897 w 959"/>
                <a:gd name="T25" fmla="*/ 238 h 246"/>
                <a:gd name="T26" fmla="*/ 879 w 959"/>
                <a:gd name="T27" fmla="*/ 244 h 246"/>
                <a:gd name="T28" fmla="*/ 861 w 959"/>
                <a:gd name="T29" fmla="*/ 246 h 246"/>
                <a:gd name="T30" fmla="*/ 1 w 959"/>
                <a:gd name="T31" fmla="*/ 246 h 246"/>
                <a:gd name="T32" fmla="*/ 0 w 959"/>
                <a:gd name="T33" fmla="*/ 183 h 246"/>
                <a:gd name="T34" fmla="*/ 4 w 959"/>
                <a:gd name="T35" fmla="*/ 178 h 246"/>
                <a:gd name="T36" fmla="*/ 7 w 959"/>
                <a:gd name="T37" fmla="*/ 173 h 246"/>
                <a:gd name="T38" fmla="*/ 32 w 959"/>
                <a:gd name="T39" fmla="*/ 163 h 246"/>
                <a:gd name="T40" fmla="*/ 54 w 959"/>
                <a:gd name="T41" fmla="*/ 148 h 246"/>
                <a:gd name="T42" fmla="*/ 76 w 959"/>
                <a:gd name="T43" fmla="*/ 130 h 246"/>
                <a:gd name="T44" fmla="*/ 95 w 959"/>
                <a:gd name="T45" fmla="*/ 107 h 246"/>
                <a:gd name="T46" fmla="*/ 110 w 959"/>
                <a:gd name="T47" fmla="*/ 83 h 246"/>
                <a:gd name="T48" fmla="*/ 125 w 959"/>
                <a:gd name="T49" fmla="*/ 56 h 246"/>
                <a:gd name="T50" fmla="*/ 137 w 959"/>
                <a:gd name="T51" fmla="*/ 28 h 246"/>
                <a:gd name="T52" fmla="*/ 146 w 959"/>
                <a:gd name="T53"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59" h="246">
                  <a:moveTo>
                    <a:pt x="146" y="0"/>
                  </a:moveTo>
                  <a:lnTo>
                    <a:pt x="897" y="0"/>
                  </a:lnTo>
                  <a:lnTo>
                    <a:pt x="915" y="2"/>
                  </a:lnTo>
                  <a:lnTo>
                    <a:pt x="932" y="9"/>
                  </a:lnTo>
                  <a:lnTo>
                    <a:pt x="945" y="21"/>
                  </a:lnTo>
                  <a:lnTo>
                    <a:pt x="953" y="36"/>
                  </a:lnTo>
                  <a:lnTo>
                    <a:pt x="959" y="52"/>
                  </a:lnTo>
                  <a:lnTo>
                    <a:pt x="959" y="71"/>
                  </a:lnTo>
                  <a:lnTo>
                    <a:pt x="941" y="180"/>
                  </a:lnTo>
                  <a:lnTo>
                    <a:pt x="935" y="198"/>
                  </a:lnTo>
                  <a:lnTo>
                    <a:pt x="926" y="214"/>
                  </a:lnTo>
                  <a:lnTo>
                    <a:pt x="913" y="227"/>
                  </a:lnTo>
                  <a:lnTo>
                    <a:pt x="897" y="238"/>
                  </a:lnTo>
                  <a:lnTo>
                    <a:pt x="879" y="244"/>
                  </a:lnTo>
                  <a:lnTo>
                    <a:pt x="861" y="246"/>
                  </a:lnTo>
                  <a:lnTo>
                    <a:pt x="1" y="246"/>
                  </a:lnTo>
                  <a:lnTo>
                    <a:pt x="0" y="183"/>
                  </a:lnTo>
                  <a:lnTo>
                    <a:pt x="4" y="178"/>
                  </a:lnTo>
                  <a:lnTo>
                    <a:pt x="7" y="173"/>
                  </a:lnTo>
                  <a:lnTo>
                    <a:pt x="32" y="163"/>
                  </a:lnTo>
                  <a:lnTo>
                    <a:pt x="54" y="148"/>
                  </a:lnTo>
                  <a:lnTo>
                    <a:pt x="76" y="130"/>
                  </a:lnTo>
                  <a:lnTo>
                    <a:pt x="95" y="107"/>
                  </a:lnTo>
                  <a:lnTo>
                    <a:pt x="110" y="83"/>
                  </a:lnTo>
                  <a:lnTo>
                    <a:pt x="125" y="56"/>
                  </a:lnTo>
                  <a:lnTo>
                    <a:pt x="137" y="28"/>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4" name="Freeform 743"/>
            <p:cNvSpPr>
              <a:spLocks/>
            </p:cNvSpPr>
            <p:nvPr/>
          </p:nvSpPr>
          <p:spPr bwMode="auto">
            <a:xfrm>
              <a:off x="6985" y="1753"/>
              <a:ext cx="199" cy="90"/>
            </a:xfrm>
            <a:custGeom>
              <a:avLst/>
              <a:gdLst>
                <a:gd name="T0" fmla="*/ 433 w 3192"/>
                <a:gd name="T1" fmla="*/ 0 h 1440"/>
                <a:gd name="T2" fmla="*/ 2760 w 3192"/>
                <a:gd name="T3" fmla="*/ 0 h 1440"/>
                <a:gd name="T4" fmla="*/ 2810 w 3192"/>
                <a:gd name="T5" fmla="*/ 2 h 1440"/>
                <a:gd name="T6" fmla="*/ 2859 w 3192"/>
                <a:gd name="T7" fmla="*/ 11 h 1440"/>
                <a:gd name="T8" fmla="*/ 2906 w 3192"/>
                <a:gd name="T9" fmla="*/ 24 h 1440"/>
                <a:gd name="T10" fmla="*/ 2950 w 3192"/>
                <a:gd name="T11" fmla="*/ 43 h 1440"/>
                <a:gd name="T12" fmla="*/ 2991 w 3192"/>
                <a:gd name="T13" fmla="*/ 66 h 1440"/>
                <a:gd name="T14" fmla="*/ 3030 w 3192"/>
                <a:gd name="T15" fmla="*/ 93 h 1440"/>
                <a:gd name="T16" fmla="*/ 3065 w 3192"/>
                <a:gd name="T17" fmla="*/ 125 h 1440"/>
                <a:gd name="T18" fmla="*/ 3097 w 3192"/>
                <a:gd name="T19" fmla="*/ 160 h 1440"/>
                <a:gd name="T20" fmla="*/ 3125 w 3192"/>
                <a:gd name="T21" fmla="*/ 198 h 1440"/>
                <a:gd name="T22" fmla="*/ 3148 w 3192"/>
                <a:gd name="T23" fmla="*/ 239 h 1440"/>
                <a:gd name="T24" fmla="*/ 3167 w 3192"/>
                <a:gd name="T25" fmla="*/ 283 h 1440"/>
                <a:gd name="T26" fmla="*/ 3181 w 3192"/>
                <a:gd name="T27" fmla="*/ 329 h 1440"/>
                <a:gd name="T28" fmla="*/ 3189 w 3192"/>
                <a:gd name="T29" fmla="*/ 377 h 1440"/>
                <a:gd name="T30" fmla="*/ 3192 w 3192"/>
                <a:gd name="T31" fmla="*/ 428 h 1440"/>
                <a:gd name="T32" fmla="*/ 3056 w 3192"/>
                <a:gd name="T33" fmla="*/ 1429 h 1440"/>
                <a:gd name="T34" fmla="*/ 2852 w 3192"/>
                <a:gd name="T35" fmla="*/ 1429 h 1440"/>
                <a:gd name="T36" fmla="*/ 2988 w 3192"/>
                <a:gd name="T37" fmla="*/ 428 h 1440"/>
                <a:gd name="T38" fmla="*/ 2985 w 3192"/>
                <a:gd name="T39" fmla="*/ 391 h 1440"/>
                <a:gd name="T40" fmla="*/ 2976 w 3192"/>
                <a:gd name="T41" fmla="*/ 356 h 1440"/>
                <a:gd name="T42" fmla="*/ 2963 w 3192"/>
                <a:gd name="T43" fmla="*/ 324 h 1440"/>
                <a:gd name="T44" fmla="*/ 2944 w 3192"/>
                <a:gd name="T45" fmla="*/ 295 h 1440"/>
                <a:gd name="T46" fmla="*/ 2921 w 3192"/>
                <a:gd name="T47" fmla="*/ 268 h 1440"/>
                <a:gd name="T48" fmla="*/ 2895 w 3192"/>
                <a:gd name="T49" fmla="*/ 245 h 1440"/>
                <a:gd name="T50" fmla="*/ 2864 w 3192"/>
                <a:gd name="T51" fmla="*/ 228 h 1440"/>
                <a:gd name="T52" fmla="*/ 2832 w 3192"/>
                <a:gd name="T53" fmla="*/ 214 h 1440"/>
                <a:gd name="T54" fmla="*/ 2797 w 3192"/>
                <a:gd name="T55" fmla="*/ 204 h 1440"/>
                <a:gd name="T56" fmla="*/ 2760 w 3192"/>
                <a:gd name="T57" fmla="*/ 202 h 1440"/>
                <a:gd name="T58" fmla="*/ 433 w 3192"/>
                <a:gd name="T59" fmla="*/ 202 h 1440"/>
                <a:gd name="T60" fmla="*/ 396 w 3192"/>
                <a:gd name="T61" fmla="*/ 204 h 1440"/>
                <a:gd name="T62" fmla="*/ 361 w 3192"/>
                <a:gd name="T63" fmla="*/ 214 h 1440"/>
                <a:gd name="T64" fmla="*/ 328 w 3192"/>
                <a:gd name="T65" fmla="*/ 228 h 1440"/>
                <a:gd name="T66" fmla="*/ 299 w 3192"/>
                <a:gd name="T67" fmla="*/ 245 h 1440"/>
                <a:gd name="T68" fmla="*/ 272 w 3192"/>
                <a:gd name="T69" fmla="*/ 268 h 1440"/>
                <a:gd name="T70" fmla="*/ 249 w 3192"/>
                <a:gd name="T71" fmla="*/ 295 h 1440"/>
                <a:gd name="T72" fmla="*/ 230 w 3192"/>
                <a:gd name="T73" fmla="*/ 324 h 1440"/>
                <a:gd name="T74" fmla="*/ 216 w 3192"/>
                <a:gd name="T75" fmla="*/ 356 h 1440"/>
                <a:gd name="T76" fmla="*/ 208 w 3192"/>
                <a:gd name="T77" fmla="*/ 391 h 1440"/>
                <a:gd name="T78" fmla="*/ 204 w 3192"/>
                <a:gd name="T79" fmla="*/ 428 h 1440"/>
                <a:gd name="T80" fmla="*/ 358 w 3192"/>
                <a:gd name="T81" fmla="*/ 1440 h 1440"/>
                <a:gd name="T82" fmla="*/ 155 w 3192"/>
                <a:gd name="T83" fmla="*/ 1440 h 1440"/>
                <a:gd name="T84" fmla="*/ 0 w 3192"/>
                <a:gd name="T85" fmla="*/ 428 h 1440"/>
                <a:gd name="T86" fmla="*/ 4 w 3192"/>
                <a:gd name="T87" fmla="*/ 377 h 1440"/>
                <a:gd name="T88" fmla="*/ 12 w 3192"/>
                <a:gd name="T89" fmla="*/ 329 h 1440"/>
                <a:gd name="T90" fmla="*/ 26 w 3192"/>
                <a:gd name="T91" fmla="*/ 283 h 1440"/>
                <a:gd name="T92" fmla="*/ 45 w 3192"/>
                <a:gd name="T93" fmla="*/ 239 h 1440"/>
                <a:gd name="T94" fmla="*/ 68 w 3192"/>
                <a:gd name="T95" fmla="*/ 198 h 1440"/>
                <a:gd name="T96" fmla="*/ 96 w 3192"/>
                <a:gd name="T97" fmla="*/ 160 h 1440"/>
                <a:gd name="T98" fmla="*/ 127 w 3192"/>
                <a:gd name="T99" fmla="*/ 125 h 1440"/>
                <a:gd name="T100" fmla="*/ 163 w 3192"/>
                <a:gd name="T101" fmla="*/ 93 h 1440"/>
                <a:gd name="T102" fmla="*/ 201 w 3192"/>
                <a:gd name="T103" fmla="*/ 66 h 1440"/>
                <a:gd name="T104" fmla="*/ 244 w 3192"/>
                <a:gd name="T105" fmla="*/ 43 h 1440"/>
                <a:gd name="T106" fmla="*/ 287 w 3192"/>
                <a:gd name="T107" fmla="*/ 24 h 1440"/>
                <a:gd name="T108" fmla="*/ 335 w 3192"/>
                <a:gd name="T109" fmla="*/ 11 h 1440"/>
                <a:gd name="T110" fmla="*/ 383 w 3192"/>
                <a:gd name="T111" fmla="*/ 2 h 1440"/>
                <a:gd name="T112" fmla="*/ 433 w 3192"/>
                <a:gd name="T113"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92" h="1440">
                  <a:moveTo>
                    <a:pt x="433" y="0"/>
                  </a:moveTo>
                  <a:lnTo>
                    <a:pt x="2760" y="0"/>
                  </a:lnTo>
                  <a:lnTo>
                    <a:pt x="2810" y="2"/>
                  </a:lnTo>
                  <a:lnTo>
                    <a:pt x="2859" y="11"/>
                  </a:lnTo>
                  <a:lnTo>
                    <a:pt x="2906" y="24"/>
                  </a:lnTo>
                  <a:lnTo>
                    <a:pt x="2950" y="43"/>
                  </a:lnTo>
                  <a:lnTo>
                    <a:pt x="2991" y="66"/>
                  </a:lnTo>
                  <a:lnTo>
                    <a:pt x="3030" y="93"/>
                  </a:lnTo>
                  <a:lnTo>
                    <a:pt x="3065" y="125"/>
                  </a:lnTo>
                  <a:lnTo>
                    <a:pt x="3097" y="160"/>
                  </a:lnTo>
                  <a:lnTo>
                    <a:pt x="3125" y="198"/>
                  </a:lnTo>
                  <a:lnTo>
                    <a:pt x="3148" y="239"/>
                  </a:lnTo>
                  <a:lnTo>
                    <a:pt x="3167" y="283"/>
                  </a:lnTo>
                  <a:lnTo>
                    <a:pt x="3181" y="329"/>
                  </a:lnTo>
                  <a:lnTo>
                    <a:pt x="3189" y="377"/>
                  </a:lnTo>
                  <a:lnTo>
                    <a:pt x="3192" y="428"/>
                  </a:lnTo>
                  <a:lnTo>
                    <a:pt x="3056" y="1429"/>
                  </a:lnTo>
                  <a:lnTo>
                    <a:pt x="2852" y="1429"/>
                  </a:lnTo>
                  <a:lnTo>
                    <a:pt x="2988" y="428"/>
                  </a:lnTo>
                  <a:lnTo>
                    <a:pt x="2985" y="391"/>
                  </a:lnTo>
                  <a:lnTo>
                    <a:pt x="2976" y="356"/>
                  </a:lnTo>
                  <a:lnTo>
                    <a:pt x="2963" y="324"/>
                  </a:lnTo>
                  <a:lnTo>
                    <a:pt x="2944" y="295"/>
                  </a:lnTo>
                  <a:lnTo>
                    <a:pt x="2921" y="268"/>
                  </a:lnTo>
                  <a:lnTo>
                    <a:pt x="2895" y="245"/>
                  </a:lnTo>
                  <a:lnTo>
                    <a:pt x="2864" y="228"/>
                  </a:lnTo>
                  <a:lnTo>
                    <a:pt x="2832" y="214"/>
                  </a:lnTo>
                  <a:lnTo>
                    <a:pt x="2797" y="204"/>
                  </a:lnTo>
                  <a:lnTo>
                    <a:pt x="2760" y="202"/>
                  </a:lnTo>
                  <a:lnTo>
                    <a:pt x="433" y="202"/>
                  </a:lnTo>
                  <a:lnTo>
                    <a:pt x="396" y="204"/>
                  </a:lnTo>
                  <a:lnTo>
                    <a:pt x="361" y="214"/>
                  </a:lnTo>
                  <a:lnTo>
                    <a:pt x="328" y="228"/>
                  </a:lnTo>
                  <a:lnTo>
                    <a:pt x="299" y="245"/>
                  </a:lnTo>
                  <a:lnTo>
                    <a:pt x="272" y="268"/>
                  </a:lnTo>
                  <a:lnTo>
                    <a:pt x="249" y="295"/>
                  </a:lnTo>
                  <a:lnTo>
                    <a:pt x="230" y="324"/>
                  </a:lnTo>
                  <a:lnTo>
                    <a:pt x="216" y="356"/>
                  </a:lnTo>
                  <a:lnTo>
                    <a:pt x="208" y="391"/>
                  </a:lnTo>
                  <a:lnTo>
                    <a:pt x="204" y="428"/>
                  </a:lnTo>
                  <a:lnTo>
                    <a:pt x="358" y="1440"/>
                  </a:lnTo>
                  <a:lnTo>
                    <a:pt x="155" y="1440"/>
                  </a:lnTo>
                  <a:lnTo>
                    <a:pt x="0" y="428"/>
                  </a:lnTo>
                  <a:lnTo>
                    <a:pt x="4" y="377"/>
                  </a:lnTo>
                  <a:lnTo>
                    <a:pt x="12" y="329"/>
                  </a:lnTo>
                  <a:lnTo>
                    <a:pt x="26" y="283"/>
                  </a:lnTo>
                  <a:lnTo>
                    <a:pt x="45" y="239"/>
                  </a:lnTo>
                  <a:lnTo>
                    <a:pt x="68" y="198"/>
                  </a:lnTo>
                  <a:lnTo>
                    <a:pt x="96" y="160"/>
                  </a:lnTo>
                  <a:lnTo>
                    <a:pt x="127" y="125"/>
                  </a:lnTo>
                  <a:lnTo>
                    <a:pt x="163" y="93"/>
                  </a:lnTo>
                  <a:lnTo>
                    <a:pt x="201" y="66"/>
                  </a:lnTo>
                  <a:lnTo>
                    <a:pt x="244" y="43"/>
                  </a:lnTo>
                  <a:lnTo>
                    <a:pt x="287" y="24"/>
                  </a:lnTo>
                  <a:lnTo>
                    <a:pt x="335" y="11"/>
                  </a:lnTo>
                  <a:lnTo>
                    <a:pt x="383" y="2"/>
                  </a:lnTo>
                  <a:lnTo>
                    <a:pt x="4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5" name="Freeform 744"/>
            <p:cNvSpPr>
              <a:spLocks/>
            </p:cNvSpPr>
            <p:nvPr/>
          </p:nvSpPr>
          <p:spPr bwMode="auto">
            <a:xfrm>
              <a:off x="6983" y="1851"/>
              <a:ext cx="203" cy="61"/>
            </a:xfrm>
            <a:custGeom>
              <a:avLst/>
              <a:gdLst>
                <a:gd name="T0" fmla="*/ 146 w 3254"/>
                <a:gd name="T1" fmla="*/ 0 h 975"/>
                <a:gd name="T2" fmla="*/ 3109 w 3254"/>
                <a:gd name="T3" fmla="*/ 0 h 975"/>
                <a:gd name="T4" fmla="*/ 3134 w 3254"/>
                <a:gd name="T5" fmla="*/ 2 h 975"/>
                <a:gd name="T6" fmla="*/ 3158 w 3254"/>
                <a:gd name="T7" fmla="*/ 9 h 975"/>
                <a:gd name="T8" fmla="*/ 3180 w 3254"/>
                <a:gd name="T9" fmla="*/ 19 h 975"/>
                <a:gd name="T10" fmla="*/ 3201 w 3254"/>
                <a:gd name="T11" fmla="*/ 33 h 975"/>
                <a:gd name="T12" fmla="*/ 3219 w 3254"/>
                <a:gd name="T13" fmla="*/ 50 h 975"/>
                <a:gd name="T14" fmla="*/ 3234 w 3254"/>
                <a:gd name="T15" fmla="*/ 70 h 975"/>
                <a:gd name="T16" fmla="*/ 3245 w 3254"/>
                <a:gd name="T17" fmla="*/ 92 h 975"/>
                <a:gd name="T18" fmla="*/ 3251 w 3254"/>
                <a:gd name="T19" fmla="*/ 116 h 975"/>
                <a:gd name="T20" fmla="*/ 3254 w 3254"/>
                <a:gd name="T21" fmla="*/ 141 h 975"/>
                <a:gd name="T22" fmla="*/ 3253 w 3254"/>
                <a:gd name="T23" fmla="*/ 166 h 975"/>
                <a:gd name="T24" fmla="*/ 3135 w 3254"/>
                <a:gd name="T25" fmla="*/ 975 h 975"/>
                <a:gd name="T26" fmla="*/ 121 w 3254"/>
                <a:gd name="T27" fmla="*/ 975 h 975"/>
                <a:gd name="T28" fmla="*/ 2 w 3254"/>
                <a:gd name="T29" fmla="*/ 166 h 975"/>
                <a:gd name="T30" fmla="*/ 0 w 3254"/>
                <a:gd name="T31" fmla="*/ 141 h 975"/>
                <a:gd name="T32" fmla="*/ 3 w 3254"/>
                <a:gd name="T33" fmla="*/ 116 h 975"/>
                <a:gd name="T34" fmla="*/ 9 w 3254"/>
                <a:gd name="T35" fmla="*/ 92 h 975"/>
                <a:gd name="T36" fmla="*/ 21 w 3254"/>
                <a:gd name="T37" fmla="*/ 70 h 975"/>
                <a:gd name="T38" fmla="*/ 35 w 3254"/>
                <a:gd name="T39" fmla="*/ 50 h 975"/>
                <a:gd name="T40" fmla="*/ 54 w 3254"/>
                <a:gd name="T41" fmla="*/ 33 h 975"/>
                <a:gd name="T42" fmla="*/ 74 w 3254"/>
                <a:gd name="T43" fmla="*/ 19 h 975"/>
                <a:gd name="T44" fmla="*/ 96 w 3254"/>
                <a:gd name="T45" fmla="*/ 9 h 975"/>
                <a:gd name="T46" fmla="*/ 121 w 3254"/>
                <a:gd name="T47" fmla="*/ 2 h 975"/>
                <a:gd name="T48" fmla="*/ 146 w 3254"/>
                <a:gd name="T49" fmla="*/ 0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254" h="975">
                  <a:moveTo>
                    <a:pt x="146" y="0"/>
                  </a:moveTo>
                  <a:lnTo>
                    <a:pt x="3109" y="0"/>
                  </a:lnTo>
                  <a:lnTo>
                    <a:pt x="3134" y="2"/>
                  </a:lnTo>
                  <a:lnTo>
                    <a:pt x="3158" y="9"/>
                  </a:lnTo>
                  <a:lnTo>
                    <a:pt x="3180" y="19"/>
                  </a:lnTo>
                  <a:lnTo>
                    <a:pt x="3201" y="33"/>
                  </a:lnTo>
                  <a:lnTo>
                    <a:pt x="3219" y="50"/>
                  </a:lnTo>
                  <a:lnTo>
                    <a:pt x="3234" y="70"/>
                  </a:lnTo>
                  <a:lnTo>
                    <a:pt x="3245" y="92"/>
                  </a:lnTo>
                  <a:lnTo>
                    <a:pt x="3251" y="116"/>
                  </a:lnTo>
                  <a:lnTo>
                    <a:pt x="3254" y="141"/>
                  </a:lnTo>
                  <a:lnTo>
                    <a:pt x="3253" y="166"/>
                  </a:lnTo>
                  <a:lnTo>
                    <a:pt x="3135" y="975"/>
                  </a:lnTo>
                  <a:lnTo>
                    <a:pt x="121" y="975"/>
                  </a:lnTo>
                  <a:lnTo>
                    <a:pt x="2" y="166"/>
                  </a:lnTo>
                  <a:lnTo>
                    <a:pt x="0" y="141"/>
                  </a:lnTo>
                  <a:lnTo>
                    <a:pt x="3" y="116"/>
                  </a:lnTo>
                  <a:lnTo>
                    <a:pt x="9" y="92"/>
                  </a:lnTo>
                  <a:lnTo>
                    <a:pt x="21" y="70"/>
                  </a:lnTo>
                  <a:lnTo>
                    <a:pt x="35" y="50"/>
                  </a:lnTo>
                  <a:lnTo>
                    <a:pt x="54" y="33"/>
                  </a:lnTo>
                  <a:lnTo>
                    <a:pt x="74" y="19"/>
                  </a:lnTo>
                  <a:lnTo>
                    <a:pt x="96" y="9"/>
                  </a:lnTo>
                  <a:lnTo>
                    <a:pt x="121" y="2"/>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6" name="Freeform 745"/>
            <p:cNvSpPr>
              <a:spLocks/>
            </p:cNvSpPr>
            <p:nvPr/>
          </p:nvSpPr>
          <p:spPr bwMode="auto">
            <a:xfrm>
              <a:off x="7013" y="1729"/>
              <a:ext cx="137" cy="14"/>
            </a:xfrm>
            <a:custGeom>
              <a:avLst/>
              <a:gdLst>
                <a:gd name="T0" fmla="*/ 55 w 2200"/>
                <a:gd name="T1" fmla="*/ 0 h 223"/>
                <a:gd name="T2" fmla="*/ 2146 w 2200"/>
                <a:gd name="T3" fmla="*/ 0 h 223"/>
                <a:gd name="T4" fmla="*/ 2162 w 2200"/>
                <a:gd name="T5" fmla="*/ 2 h 223"/>
                <a:gd name="T6" fmla="*/ 2177 w 2200"/>
                <a:gd name="T7" fmla="*/ 8 h 223"/>
                <a:gd name="T8" fmla="*/ 2188 w 2200"/>
                <a:gd name="T9" fmla="*/ 20 h 223"/>
                <a:gd name="T10" fmla="*/ 2197 w 2200"/>
                <a:gd name="T11" fmla="*/ 33 h 223"/>
                <a:gd name="T12" fmla="*/ 2200 w 2200"/>
                <a:gd name="T13" fmla="*/ 49 h 223"/>
                <a:gd name="T14" fmla="*/ 2199 w 2200"/>
                <a:gd name="T15" fmla="*/ 66 h 223"/>
                <a:gd name="T16" fmla="*/ 2162 w 2200"/>
                <a:gd name="T17" fmla="*/ 223 h 223"/>
                <a:gd name="T18" fmla="*/ 40 w 2200"/>
                <a:gd name="T19" fmla="*/ 223 h 223"/>
                <a:gd name="T20" fmla="*/ 1 w 2200"/>
                <a:gd name="T21" fmla="*/ 67 h 223"/>
                <a:gd name="T22" fmla="*/ 0 w 2200"/>
                <a:gd name="T23" fmla="*/ 51 h 223"/>
                <a:gd name="T24" fmla="*/ 3 w 2200"/>
                <a:gd name="T25" fmla="*/ 34 h 223"/>
                <a:gd name="T26" fmla="*/ 12 w 2200"/>
                <a:gd name="T27" fmla="*/ 21 h 223"/>
                <a:gd name="T28" fmla="*/ 24 w 2200"/>
                <a:gd name="T29" fmla="*/ 9 h 223"/>
                <a:gd name="T30" fmla="*/ 39 w 2200"/>
                <a:gd name="T31" fmla="*/ 2 h 223"/>
                <a:gd name="T32" fmla="*/ 55 w 2200"/>
                <a:gd name="T33"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0" h="223">
                  <a:moveTo>
                    <a:pt x="55" y="0"/>
                  </a:moveTo>
                  <a:lnTo>
                    <a:pt x="2146" y="0"/>
                  </a:lnTo>
                  <a:lnTo>
                    <a:pt x="2162" y="2"/>
                  </a:lnTo>
                  <a:lnTo>
                    <a:pt x="2177" y="8"/>
                  </a:lnTo>
                  <a:lnTo>
                    <a:pt x="2188" y="20"/>
                  </a:lnTo>
                  <a:lnTo>
                    <a:pt x="2197" y="33"/>
                  </a:lnTo>
                  <a:lnTo>
                    <a:pt x="2200" y="49"/>
                  </a:lnTo>
                  <a:lnTo>
                    <a:pt x="2199" y="66"/>
                  </a:lnTo>
                  <a:lnTo>
                    <a:pt x="2162" y="223"/>
                  </a:lnTo>
                  <a:lnTo>
                    <a:pt x="40" y="223"/>
                  </a:lnTo>
                  <a:lnTo>
                    <a:pt x="1" y="67"/>
                  </a:lnTo>
                  <a:lnTo>
                    <a:pt x="0" y="51"/>
                  </a:lnTo>
                  <a:lnTo>
                    <a:pt x="3" y="34"/>
                  </a:lnTo>
                  <a:lnTo>
                    <a:pt x="12" y="21"/>
                  </a:lnTo>
                  <a:lnTo>
                    <a:pt x="24" y="9"/>
                  </a:lnTo>
                  <a:lnTo>
                    <a:pt x="39" y="2"/>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7" name="Freeform 746"/>
            <p:cNvSpPr>
              <a:spLocks/>
            </p:cNvSpPr>
            <p:nvPr/>
          </p:nvSpPr>
          <p:spPr bwMode="auto">
            <a:xfrm>
              <a:off x="7027" y="1707"/>
              <a:ext cx="110" cy="14"/>
            </a:xfrm>
            <a:custGeom>
              <a:avLst/>
              <a:gdLst>
                <a:gd name="T0" fmla="*/ 54 w 1766"/>
                <a:gd name="T1" fmla="*/ 0 h 224"/>
                <a:gd name="T2" fmla="*/ 1712 w 1766"/>
                <a:gd name="T3" fmla="*/ 0 h 224"/>
                <a:gd name="T4" fmla="*/ 1728 w 1766"/>
                <a:gd name="T5" fmla="*/ 2 h 224"/>
                <a:gd name="T6" fmla="*/ 1742 w 1766"/>
                <a:gd name="T7" fmla="*/ 10 h 224"/>
                <a:gd name="T8" fmla="*/ 1755 w 1766"/>
                <a:gd name="T9" fmla="*/ 20 h 224"/>
                <a:gd name="T10" fmla="*/ 1762 w 1766"/>
                <a:gd name="T11" fmla="*/ 34 h 224"/>
                <a:gd name="T12" fmla="*/ 1766 w 1766"/>
                <a:gd name="T13" fmla="*/ 48 h 224"/>
                <a:gd name="T14" fmla="*/ 1766 w 1766"/>
                <a:gd name="T15" fmla="*/ 64 h 224"/>
                <a:gd name="T16" fmla="*/ 1735 w 1766"/>
                <a:gd name="T17" fmla="*/ 224 h 224"/>
                <a:gd name="T18" fmla="*/ 32 w 1766"/>
                <a:gd name="T19" fmla="*/ 224 h 224"/>
                <a:gd name="T20" fmla="*/ 0 w 1766"/>
                <a:gd name="T21" fmla="*/ 65 h 224"/>
                <a:gd name="T22" fmla="*/ 0 w 1766"/>
                <a:gd name="T23" fmla="*/ 49 h 224"/>
                <a:gd name="T24" fmla="*/ 3 w 1766"/>
                <a:gd name="T25" fmla="*/ 34 h 224"/>
                <a:gd name="T26" fmla="*/ 12 w 1766"/>
                <a:gd name="T27" fmla="*/ 20 h 224"/>
                <a:gd name="T28" fmla="*/ 23 w 1766"/>
                <a:gd name="T29" fmla="*/ 10 h 224"/>
                <a:gd name="T30" fmla="*/ 38 w 1766"/>
                <a:gd name="T31" fmla="*/ 3 h 224"/>
                <a:gd name="T32" fmla="*/ 54 w 1766"/>
                <a:gd name="T33"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66" h="224">
                  <a:moveTo>
                    <a:pt x="54" y="0"/>
                  </a:moveTo>
                  <a:lnTo>
                    <a:pt x="1712" y="0"/>
                  </a:lnTo>
                  <a:lnTo>
                    <a:pt x="1728" y="2"/>
                  </a:lnTo>
                  <a:lnTo>
                    <a:pt x="1742" y="10"/>
                  </a:lnTo>
                  <a:lnTo>
                    <a:pt x="1755" y="20"/>
                  </a:lnTo>
                  <a:lnTo>
                    <a:pt x="1762" y="34"/>
                  </a:lnTo>
                  <a:lnTo>
                    <a:pt x="1766" y="48"/>
                  </a:lnTo>
                  <a:lnTo>
                    <a:pt x="1766" y="64"/>
                  </a:lnTo>
                  <a:lnTo>
                    <a:pt x="1735" y="224"/>
                  </a:lnTo>
                  <a:lnTo>
                    <a:pt x="32" y="224"/>
                  </a:lnTo>
                  <a:lnTo>
                    <a:pt x="0" y="65"/>
                  </a:lnTo>
                  <a:lnTo>
                    <a:pt x="0" y="49"/>
                  </a:lnTo>
                  <a:lnTo>
                    <a:pt x="3" y="34"/>
                  </a:lnTo>
                  <a:lnTo>
                    <a:pt x="12" y="20"/>
                  </a:lnTo>
                  <a:lnTo>
                    <a:pt x="23" y="10"/>
                  </a:lnTo>
                  <a:lnTo>
                    <a:pt x="38" y="3"/>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98" name="Group 342"/>
          <p:cNvGrpSpPr>
            <a:grpSpLocks noChangeAspect="1"/>
          </p:cNvGrpSpPr>
          <p:nvPr/>
        </p:nvGrpSpPr>
        <p:grpSpPr bwMode="auto">
          <a:xfrm>
            <a:off x="4423711" y="1301512"/>
            <a:ext cx="192800" cy="264194"/>
            <a:chOff x="5388" y="2720"/>
            <a:chExt cx="2290" cy="3138"/>
          </a:xfrm>
          <a:solidFill>
            <a:schemeClr val="tx1">
              <a:lumMod val="65000"/>
              <a:lumOff val="35000"/>
            </a:schemeClr>
          </a:solidFill>
        </p:grpSpPr>
        <p:sp>
          <p:nvSpPr>
            <p:cNvPr id="401" name="Freeform 344"/>
            <p:cNvSpPr>
              <a:spLocks/>
            </p:cNvSpPr>
            <p:nvPr/>
          </p:nvSpPr>
          <p:spPr bwMode="auto">
            <a:xfrm>
              <a:off x="5388" y="2720"/>
              <a:ext cx="2290" cy="2035"/>
            </a:xfrm>
            <a:custGeom>
              <a:avLst/>
              <a:gdLst>
                <a:gd name="T0" fmla="*/ 2522 w 4581"/>
                <a:gd name="T1" fmla="*/ 19 h 4070"/>
                <a:gd name="T2" fmla="*/ 2627 w 4581"/>
                <a:gd name="T3" fmla="*/ 148 h 4070"/>
                <a:gd name="T4" fmla="*/ 2880 w 4581"/>
                <a:gd name="T5" fmla="*/ 540 h 4070"/>
                <a:gd name="T6" fmla="*/ 3327 w 4581"/>
                <a:gd name="T7" fmla="*/ 765 h 4070"/>
                <a:gd name="T8" fmla="*/ 3645 w 4581"/>
                <a:gd name="T9" fmla="*/ 508 h 4070"/>
                <a:gd name="T10" fmla="*/ 3803 w 4581"/>
                <a:gd name="T11" fmla="*/ 563 h 4070"/>
                <a:gd name="T12" fmla="*/ 4069 w 4581"/>
                <a:gd name="T13" fmla="*/ 890 h 4070"/>
                <a:gd name="T14" fmla="*/ 4014 w 4581"/>
                <a:gd name="T15" fmla="*/ 1050 h 4070"/>
                <a:gd name="T16" fmla="*/ 3989 w 4581"/>
                <a:gd name="T17" fmla="*/ 1580 h 4070"/>
                <a:gd name="T18" fmla="*/ 4385 w 4581"/>
                <a:gd name="T19" fmla="*/ 1946 h 4070"/>
                <a:gd name="T20" fmla="*/ 4537 w 4581"/>
                <a:gd name="T21" fmla="*/ 2018 h 4070"/>
                <a:gd name="T22" fmla="*/ 4581 w 4581"/>
                <a:gd name="T23" fmla="*/ 2438 h 4070"/>
                <a:gd name="T24" fmla="*/ 4508 w 4581"/>
                <a:gd name="T25" fmla="*/ 2590 h 4070"/>
                <a:gd name="T26" fmla="*/ 4098 w 4581"/>
                <a:gd name="T27" fmla="*/ 2632 h 4070"/>
                <a:gd name="T28" fmla="*/ 3934 w 4581"/>
                <a:gd name="T29" fmla="*/ 3108 h 4070"/>
                <a:gd name="T30" fmla="*/ 4044 w 4581"/>
                <a:gd name="T31" fmla="*/ 3564 h 4070"/>
                <a:gd name="T32" fmla="*/ 4063 w 4581"/>
                <a:gd name="T33" fmla="*/ 3729 h 4070"/>
                <a:gd name="T34" fmla="*/ 3770 w 4581"/>
                <a:gd name="T35" fmla="*/ 4041 h 4070"/>
                <a:gd name="T36" fmla="*/ 3605 w 4581"/>
                <a:gd name="T37" fmla="*/ 4060 h 4070"/>
                <a:gd name="T38" fmla="*/ 3249 w 4581"/>
                <a:gd name="T39" fmla="*/ 3853 h 4070"/>
                <a:gd name="T40" fmla="*/ 3177 w 4581"/>
                <a:gd name="T41" fmla="*/ 3176 h 4070"/>
                <a:gd name="T42" fmla="*/ 3428 w 4581"/>
                <a:gd name="T43" fmla="*/ 2824 h 4070"/>
                <a:gd name="T44" fmla="*/ 3546 w 4581"/>
                <a:gd name="T45" fmla="*/ 2396 h 4070"/>
                <a:gd name="T46" fmla="*/ 3500 w 4581"/>
                <a:gd name="T47" fmla="*/ 1927 h 4070"/>
                <a:gd name="T48" fmla="*/ 3295 w 4581"/>
                <a:gd name="T49" fmla="*/ 1518 h 4070"/>
                <a:gd name="T50" fmla="*/ 2960 w 4581"/>
                <a:gd name="T51" fmla="*/ 1213 h 4070"/>
                <a:gd name="T52" fmla="*/ 2530 w 4581"/>
                <a:gd name="T53" fmla="*/ 1044 h 4070"/>
                <a:gd name="T54" fmla="*/ 2051 w 4581"/>
                <a:gd name="T55" fmla="*/ 1044 h 4070"/>
                <a:gd name="T56" fmla="*/ 1621 w 4581"/>
                <a:gd name="T57" fmla="*/ 1213 h 4070"/>
                <a:gd name="T58" fmla="*/ 1286 w 4581"/>
                <a:gd name="T59" fmla="*/ 1520 h 4070"/>
                <a:gd name="T60" fmla="*/ 1081 w 4581"/>
                <a:gd name="T61" fmla="*/ 1928 h 4070"/>
                <a:gd name="T62" fmla="*/ 1035 w 4581"/>
                <a:gd name="T63" fmla="*/ 2396 h 4070"/>
                <a:gd name="T64" fmla="*/ 1153 w 4581"/>
                <a:gd name="T65" fmla="*/ 2824 h 4070"/>
                <a:gd name="T66" fmla="*/ 1404 w 4581"/>
                <a:gd name="T67" fmla="*/ 3176 h 4070"/>
                <a:gd name="T68" fmla="*/ 1259 w 4581"/>
                <a:gd name="T69" fmla="*/ 3806 h 4070"/>
                <a:gd name="T70" fmla="*/ 934 w 4581"/>
                <a:gd name="T71" fmla="*/ 4070 h 4070"/>
                <a:gd name="T72" fmla="*/ 776 w 4581"/>
                <a:gd name="T73" fmla="*/ 4015 h 4070"/>
                <a:gd name="T74" fmla="*/ 510 w 4581"/>
                <a:gd name="T75" fmla="*/ 3688 h 4070"/>
                <a:gd name="T76" fmla="*/ 565 w 4581"/>
                <a:gd name="T77" fmla="*/ 3528 h 4070"/>
                <a:gd name="T78" fmla="*/ 594 w 4581"/>
                <a:gd name="T79" fmla="*/ 2995 h 4070"/>
                <a:gd name="T80" fmla="*/ 194 w 4581"/>
                <a:gd name="T81" fmla="*/ 2632 h 4070"/>
                <a:gd name="T82" fmla="*/ 42 w 4581"/>
                <a:gd name="T83" fmla="*/ 2560 h 4070"/>
                <a:gd name="T84" fmla="*/ 0 w 4581"/>
                <a:gd name="T85" fmla="*/ 2140 h 4070"/>
                <a:gd name="T86" fmla="*/ 72 w 4581"/>
                <a:gd name="T87" fmla="*/ 1989 h 4070"/>
                <a:gd name="T88" fmla="*/ 481 w 4581"/>
                <a:gd name="T89" fmla="*/ 1947 h 4070"/>
                <a:gd name="T90" fmla="*/ 641 w 4581"/>
                <a:gd name="T91" fmla="*/ 1468 h 4070"/>
                <a:gd name="T92" fmla="*/ 536 w 4581"/>
                <a:gd name="T93" fmla="*/ 1016 h 4070"/>
                <a:gd name="T94" fmla="*/ 517 w 4581"/>
                <a:gd name="T95" fmla="*/ 850 h 4070"/>
                <a:gd name="T96" fmla="*/ 810 w 4581"/>
                <a:gd name="T97" fmla="*/ 536 h 4070"/>
                <a:gd name="T98" fmla="*/ 976 w 4581"/>
                <a:gd name="T99" fmla="*/ 519 h 4070"/>
                <a:gd name="T100" fmla="*/ 1356 w 4581"/>
                <a:gd name="T101" fmla="*/ 700 h 4070"/>
                <a:gd name="T102" fmla="*/ 1821 w 4581"/>
                <a:gd name="T103" fmla="*/ 506 h 4070"/>
                <a:gd name="T104" fmla="*/ 1965 w 4581"/>
                <a:gd name="T105" fmla="*/ 108 h 4070"/>
                <a:gd name="T106" fmla="*/ 2094 w 4581"/>
                <a:gd name="T107" fmla="*/ 6 h 4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581" h="4070">
                  <a:moveTo>
                    <a:pt x="2140" y="0"/>
                  </a:moveTo>
                  <a:lnTo>
                    <a:pt x="2439" y="0"/>
                  </a:lnTo>
                  <a:lnTo>
                    <a:pt x="2483" y="6"/>
                  </a:lnTo>
                  <a:lnTo>
                    <a:pt x="2522" y="19"/>
                  </a:lnTo>
                  <a:lnTo>
                    <a:pt x="2559" y="42"/>
                  </a:lnTo>
                  <a:lnTo>
                    <a:pt x="2589" y="72"/>
                  </a:lnTo>
                  <a:lnTo>
                    <a:pt x="2612" y="108"/>
                  </a:lnTo>
                  <a:lnTo>
                    <a:pt x="2627" y="148"/>
                  </a:lnTo>
                  <a:lnTo>
                    <a:pt x="2631" y="194"/>
                  </a:lnTo>
                  <a:lnTo>
                    <a:pt x="2631" y="475"/>
                  </a:lnTo>
                  <a:lnTo>
                    <a:pt x="2756" y="504"/>
                  </a:lnTo>
                  <a:lnTo>
                    <a:pt x="2880" y="540"/>
                  </a:lnTo>
                  <a:lnTo>
                    <a:pt x="2998" y="586"/>
                  </a:lnTo>
                  <a:lnTo>
                    <a:pt x="3112" y="637"/>
                  </a:lnTo>
                  <a:lnTo>
                    <a:pt x="3223" y="698"/>
                  </a:lnTo>
                  <a:lnTo>
                    <a:pt x="3327" y="765"/>
                  </a:lnTo>
                  <a:lnTo>
                    <a:pt x="3529" y="563"/>
                  </a:lnTo>
                  <a:lnTo>
                    <a:pt x="3563" y="536"/>
                  </a:lnTo>
                  <a:lnTo>
                    <a:pt x="3603" y="517"/>
                  </a:lnTo>
                  <a:lnTo>
                    <a:pt x="3645" y="508"/>
                  </a:lnTo>
                  <a:lnTo>
                    <a:pt x="3687" y="508"/>
                  </a:lnTo>
                  <a:lnTo>
                    <a:pt x="3729" y="517"/>
                  </a:lnTo>
                  <a:lnTo>
                    <a:pt x="3767" y="536"/>
                  </a:lnTo>
                  <a:lnTo>
                    <a:pt x="3803" y="563"/>
                  </a:lnTo>
                  <a:lnTo>
                    <a:pt x="4014" y="774"/>
                  </a:lnTo>
                  <a:lnTo>
                    <a:pt x="4042" y="810"/>
                  </a:lnTo>
                  <a:lnTo>
                    <a:pt x="4060" y="848"/>
                  </a:lnTo>
                  <a:lnTo>
                    <a:pt x="4069" y="890"/>
                  </a:lnTo>
                  <a:lnTo>
                    <a:pt x="4069" y="934"/>
                  </a:lnTo>
                  <a:lnTo>
                    <a:pt x="4060" y="976"/>
                  </a:lnTo>
                  <a:lnTo>
                    <a:pt x="4042" y="1014"/>
                  </a:lnTo>
                  <a:lnTo>
                    <a:pt x="4014" y="1050"/>
                  </a:lnTo>
                  <a:lnTo>
                    <a:pt x="3812" y="1251"/>
                  </a:lnTo>
                  <a:lnTo>
                    <a:pt x="3877" y="1356"/>
                  </a:lnTo>
                  <a:lnTo>
                    <a:pt x="3938" y="1466"/>
                  </a:lnTo>
                  <a:lnTo>
                    <a:pt x="3989" y="1580"/>
                  </a:lnTo>
                  <a:lnTo>
                    <a:pt x="4033" y="1698"/>
                  </a:lnTo>
                  <a:lnTo>
                    <a:pt x="4069" y="1820"/>
                  </a:lnTo>
                  <a:lnTo>
                    <a:pt x="4098" y="1946"/>
                  </a:lnTo>
                  <a:lnTo>
                    <a:pt x="4385" y="1946"/>
                  </a:lnTo>
                  <a:lnTo>
                    <a:pt x="4429" y="1951"/>
                  </a:lnTo>
                  <a:lnTo>
                    <a:pt x="4470" y="1965"/>
                  </a:lnTo>
                  <a:lnTo>
                    <a:pt x="4507" y="1987"/>
                  </a:lnTo>
                  <a:lnTo>
                    <a:pt x="4537" y="2018"/>
                  </a:lnTo>
                  <a:lnTo>
                    <a:pt x="4560" y="2054"/>
                  </a:lnTo>
                  <a:lnTo>
                    <a:pt x="4575" y="2094"/>
                  </a:lnTo>
                  <a:lnTo>
                    <a:pt x="4581" y="2140"/>
                  </a:lnTo>
                  <a:lnTo>
                    <a:pt x="4581" y="2438"/>
                  </a:lnTo>
                  <a:lnTo>
                    <a:pt x="4577" y="2484"/>
                  </a:lnTo>
                  <a:lnTo>
                    <a:pt x="4562" y="2524"/>
                  </a:lnTo>
                  <a:lnTo>
                    <a:pt x="4539" y="2560"/>
                  </a:lnTo>
                  <a:lnTo>
                    <a:pt x="4508" y="2590"/>
                  </a:lnTo>
                  <a:lnTo>
                    <a:pt x="4472" y="2613"/>
                  </a:lnTo>
                  <a:lnTo>
                    <a:pt x="4432" y="2626"/>
                  </a:lnTo>
                  <a:lnTo>
                    <a:pt x="4389" y="2632"/>
                  </a:lnTo>
                  <a:lnTo>
                    <a:pt x="4098" y="2632"/>
                  </a:lnTo>
                  <a:lnTo>
                    <a:pt x="4069" y="2756"/>
                  </a:lnTo>
                  <a:lnTo>
                    <a:pt x="4031" y="2877"/>
                  </a:lnTo>
                  <a:lnTo>
                    <a:pt x="3987" y="2995"/>
                  </a:lnTo>
                  <a:lnTo>
                    <a:pt x="3934" y="3108"/>
                  </a:lnTo>
                  <a:lnTo>
                    <a:pt x="3875" y="3218"/>
                  </a:lnTo>
                  <a:lnTo>
                    <a:pt x="3808" y="3321"/>
                  </a:lnTo>
                  <a:lnTo>
                    <a:pt x="4016" y="3528"/>
                  </a:lnTo>
                  <a:lnTo>
                    <a:pt x="4044" y="3564"/>
                  </a:lnTo>
                  <a:lnTo>
                    <a:pt x="4063" y="3602"/>
                  </a:lnTo>
                  <a:lnTo>
                    <a:pt x="4071" y="3644"/>
                  </a:lnTo>
                  <a:lnTo>
                    <a:pt x="4071" y="3688"/>
                  </a:lnTo>
                  <a:lnTo>
                    <a:pt x="4063" y="3729"/>
                  </a:lnTo>
                  <a:lnTo>
                    <a:pt x="4044" y="3768"/>
                  </a:lnTo>
                  <a:lnTo>
                    <a:pt x="4016" y="3804"/>
                  </a:lnTo>
                  <a:lnTo>
                    <a:pt x="3805" y="4015"/>
                  </a:lnTo>
                  <a:lnTo>
                    <a:pt x="3770" y="4041"/>
                  </a:lnTo>
                  <a:lnTo>
                    <a:pt x="3730" y="4060"/>
                  </a:lnTo>
                  <a:lnTo>
                    <a:pt x="3689" y="4070"/>
                  </a:lnTo>
                  <a:lnTo>
                    <a:pt x="3647" y="4070"/>
                  </a:lnTo>
                  <a:lnTo>
                    <a:pt x="3605" y="4060"/>
                  </a:lnTo>
                  <a:lnTo>
                    <a:pt x="3565" y="4041"/>
                  </a:lnTo>
                  <a:lnTo>
                    <a:pt x="3531" y="4015"/>
                  </a:lnTo>
                  <a:lnTo>
                    <a:pt x="3321" y="3806"/>
                  </a:lnTo>
                  <a:lnTo>
                    <a:pt x="3249" y="3853"/>
                  </a:lnTo>
                  <a:lnTo>
                    <a:pt x="3175" y="3895"/>
                  </a:lnTo>
                  <a:lnTo>
                    <a:pt x="3097" y="3937"/>
                  </a:lnTo>
                  <a:lnTo>
                    <a:pt x="3097" y="3250"/>
                  </a:lnTo>
                  <a:lnTo>
                    <a:pt x="3177" y="3176"/>
                  </a:lnTo>
                  <a:lnTo>
                    <a:pt x="3251" y="3098"/>
                  </a:lnTo>
                  <a:lnTo>
                    <a:pt x="3318" y="3012"/>
                  </a:lnTo>
                  <a:lnTo>
                    <a:pt x="3377" y="2921"/>
                  </a:lnTo>
                  <a:lnTo>
                    <a:pt x="3428" y="2824"/>
                  </a:lnTo>
                  <a:lnTo>
                    <a:pt x="3472" y="2723"/>
                  </a:lnTo>
                  <a:lnTo>
                    <a:pt x="3506" y="2619"/>
                  </a:lnTo>
                  <a:lnTo>
                    <a:pt x="3531" y="2508"/>
                  </a:lnTo>
                  <a:lnTo>
                    <a:pt x="3546" y="2396"/>
                  </a:lnTo>
                  <a:lnTo>
                    <a:pt x="3552" y="2280"/>
                  </a:lnTo>
                  <a:lnTo>
                    <a:pt x="3546" y="2160"/>
                  </a:lnTo>
                  <a:lnTo>
                    <a:pt x="3529" y="2041"/>
                  </a:lnTo>
                  <a:lnTo>
                    <a:pt x="3500" y="1927"/>
                  </a:lnTo>
                  <a:lnTo>
                    <a:pt x="3462" y="1816"/>
                  </a:lnTo>
                  <a:lnTo>
                    <a:pt x="3417" y="1712"/>
                  </a:lnTo>
                  <a:lnTo>
                    <a:pt x="3359" y="1613"/>
                  </a:lnTo>
                  <a:lnTo>
                    <a:pt x="3295" y="1518"/>
                  </a:lnTo>
                  <a:lnTo>
                    <a:pt x="3221" y="1430"/>
                  </a:lnTo>
                  <a:lnTo>
                    <a:pt x="3141" y="1350"/>
                  </a:lnTo>
                  <a:lnTo>
                    <a:pt x="3053" y="1278"/>
                  </a:lnTo>
                  <a:lnTo>
                    <a:pt x="2960" y="1213"/>
                  </a:lnTo>
                  <a:lnTo>
                    <a:pt x="2859" y="1156"/>
                  </a:lnTo>
                  <a:lnTo>
                    <a:pt x="2755" y="1109"/>
                  </a:lnTo>
                  <a:lnTo>
                    <a:pt x="2644" y="1071"/>
                  </a:lnTo>
                  <a:lnTo>
                    <a:pt x="2530" y="1044"/>
                  </a:lnTo>
                  <a:lnTo>
                    <a:pt x="2412" y="1027"/>
                  </a:lnTo>
                  <a:lnTo>
                    <a:pt x="2290" y="1021"/>
                  </a:lnTo>
                  <a:lnTo>
                    <a:pt x="2169" y="1027"/>
                  </a:lnTo>
                  <a:lnTo>
                    <a:pt x="2051" y="1044"/>
                  </a:lnTo>
                  <a:lnTo>
                    <a:pt x="1937" y="1071"/>
                  </a:lnTo>
                  <a:lnTo>
                    <a:pt x="1826" y="1109"/>
                  </a:lnTo>
                  <a:lnTo>
                    <a:pt x="1722" y="1156"/>
                  </a:lnTo>
                  <a:lnTo>
                    <a:pt x="1621" y="1213"/>
                  </a:lnTo>
                  <a:lnTo>
                    <a:pt x="1528" y="1278"/>
                  </a:lnTo>
                  <a:lnTo>
                    <a:pt x="1440" y="1350"/>
                  </a:lnTo>
                  <a:lnTo>
                    <a:pt x="1360" y="1432"/>
                  </a:lnTo>
                  <a:lnTo>
                    <a:pt x="1286" y="1520"/>
                  </a:lnTo>
                  <a:lnTo>
                    <a:pt x="1221" y="1613"/>
                  </a:lnTo>
                  <a:lnTo>
                    <a:pt x="1166" y="1712"/>
                  </a:lnTo>
                  <a:lnTo>
                    <a:pt x="1119" y="1818"/>
                  </a:lnTo>
                  <a:lnTo>
                    <a:pt x="1081" y="1928"/>
                  </a:lnTo>
                  <a:lnTo>
                    <a:pt x="1052" y="2043"/>
                  </a:lnTo>
                  <a:lnTo>
                    <a:pt x="1035" y="2160"/>
                  </a:lnTo>
                  <a:lnTo>
                    <a:pt x="1029" y="2280"/>
                  </a:lnTo>
                  <a:lnTo>
                    <a:pt x="1035" y="2396"/>
                  </a:lnTo>
                  <a:lnTo>
                    <a:pt x="1050" y="2508"/>
                  </a:lnTo>
                  <a:lnTo>
                    <a:pt x="1075" y="2619"/>
                  </a:lnTo>
                  <a:lnTo>
                    <a:pt x="1109" y="2723"/>
                  </a:lnTo>
                  <a:lnTo>
                    <a:pt x="1153" y="2824"/>
                  </a:lnTo>
                  <a:lnTo>
                    <a:pt x="1204" y="2921"/>
                  </a:lnTo>
                  <a:lnTo>
                    <a:pt x="1263" y="3012"/>
                  </a:lnTo>
                  <a:lnTo>
                    <a:pt x="1330" y="3098"/>
                  </a:lnTo>
                  <a:lnTo>
                    <a:pt x="1404" y="3176"/>
                  </a:lnTo>
                  <a:lnTo>
                    <a:pt x="1484" y="3250"/>
                  </a:lnTo>
                  <a:lnTo>
                    <a:pt x="1484" y="3937"/>
                  </a:lnTo>
                  <a:lnTo>
                    <a:pt x="1370" y="3874"/>
                  </a:lnTo>
                  <a:lnTo>
                    <a:pt x="1259" y="3806"/>
                  </a:lnTo>
                  <a:lnTo>
                    <a:pt x="1050" y="4015"/>
                  </a:lnTo>
                  <a:lnTo>
                    <a:pt x="1016" y="4041"/>
                  </a:lnTo>
                  <a:lnTo>
                    <a:pt x="976" y="4060"/>
                  </a:lnTo>
                  <a:lnTo>
                    <a:pt x="934" y="4070"/>
                  </a:lnTo>
                  <a:lnTo>
                    <a:pt x="892" y="4070"/>
                  </a:lnTo>
                  <a:lnTo>
                    <a:pt x="850" y="4060"/>
                  </a:lnTo>
                  <a:lnTo>
                    <a:pt x="810" y="4041"/>
                  </a:lnTo>
                  <a:lnTo>
                    <a:pt x="776" y="4015"/>
                  </a:lnTo>
                  <a:lnTo>
                    <a:pt x="565" y="3804"/>
                  </a:lnTo>
                  <a:lnTo>
                    <a:pt x="536" y="3768"/>
                  </a:lnTo>
                  <a:lnTo>
                    <a:pt x="519" y="3729"/>
                  </a:lnTo>
                  <a:lnTo>
                    <a:pt x="510" y="3688"/>
                  </a:lnTo>
                  <a:lnTo>
                    <a:pt x="510" y="3644"/>
                  </a:lnTo>
                  <a:lnTo>
                    <a:pt x="519" y="3602"/>
                  </a:lnTo>
                  <a:lnTo>
                    <a:pt x="536" y="3564"/>
                  </a:lnTo>
                  <a:lnTo>
                    <a:pt x="565" y="3528"/>
                  </a:lnTo>
                  <a:lnTo>
                    <a:pt x="772" y="3321"/>
                  </a:lnTo>
                  <a:lnTo>
                    <a:pt x="706" y="3218"/>
                  </a:lnTo>
                  <a:lnTo>
                    <a:pt x="647" y="3108"/>
                  </a:lnTo>
                  <a:lnTo>
                    <a:pt x="594" y="2995"/>
                  </a:lnTo>
                  <a:lnTo>
                    <a:pt x="550" y="2877"/>
                  </a:lnTo>
                  <a:lnTo>
                    <a:pt x="514" y="2756"/>
                  </a:lnTo>
                  <a:lnTo>
                    <a:pt x="485" y="2632"/>
                  </a:lnTo>
                  <a:lnTo>
                    <a:pt x="194" y="2632"/>
                  </a:lnTo>
                  <a:lnTo>
                    <a:pt x="148" y="2626"/>
                  </a:lnTo>
                  <a:lnTo>
                    <a:pt x="108" y="2613"/>
                  </a:lnTo>
                  <a:lnTo>
                    <a:pt x="72" y="2590"/>
                  </a:lnTo>
                  <a:lnTo>
                    <a:pt x="42" y="2560"/>
                  </a:lnTo>
                  <a:lnTo>
                    <a:pt x="19" y="2524"/>
                  </a:lnTo>
                  <a:lnTo>
                    <a:pt x="6" y="2484"/>
                  </a:lnTo>
                  <a:lnTo>
                    <a:pt x="0" y="2438"/>
                  </a:lnTo>
                  <a:lnTo>
                    <a:pt x="0" y="2140"/>
                  </a:lnTo>
                  <a:lnTo>
                    <a:pt x="6" y="2096"/>
                  </a:lnTo>
                  <a:lnTo>
                    <a:pt x="19" y="2056"/>
                  </a:lnTo>
                  <a:lnTo>
                    <a:pt x="42" y="2020"/>
                  </a:lnTo>
                  <a:lnTo>
                    <a:pt x="72" y="1989"/>
                  </a:lnTo>
                  <a:lnTo>
                    <a:pt x="108" y="1966"/>
                  </a:lnTo>
                  <a:lnTo>
                    <a:pt x="148" y="1951"/>
                  </a:lnTo>
                  <a:lnTo>
                    <a:pt x="194" y="1947"/>
                  </a:lnTo>
                  <a:lnTo>
                    <a:pt x="481" y="1947"/>
                  </a:lnTo>
                  <a:lnTo>
                    <a:pt x="508" y="1822"/>
                  </a:lnTo>
                  <a:lnTo>
                    <a:pt x="544" y="1700"/>
                  </a:lnTo>
                  <a:lnTo>
                    <a:pt x="588" y="1582"/>
                  </a:lnTo>
                  <a:lnTo>
                    <a:pt x="641" y="1468"/>
                  </a:lnTo>
                  <a:lnTo>
                    <a:pt x="700" y="1358"/>
                  </a:lnTo>
                  <a:lnTo>
                    <a:pt x="767" y="1253"/>
                  </a:lnTo>
                  <a:lnTo>
                    <a:pt x="563" y="1050"/>
                  </a:lnTo>
                  <a:lnTo>
                    <a:pt x="536" y="1016"/>
                  </a:lnTo>
                  <a:lnTo>
                    <a:pt x="517" y="976"/>
                  </a:lnTo>
                  <a:lnTo>
                    <a:pt x="508" y="934"/>
                  </a:lnTo>
                  <a:lnTo>
                    <a:pt x="508" y="892"/>
                  </a:lnTo>
                  <a:lnTo>
                    <a:pt x="517" y="850"/>
                  </a:lnTo>
                  <a:lnTo>
                    <a:pt x="536" y="812"/>
                  </a:lnTo>
                  <a:lnTo>
                    <a:pt x="563" y="776"/>
                  </a:lnTo>
                  <a:lnTo>
                    <a:pt x="774" y="565"/>
                  </a:lnTo>
                  <a:lnTo>
                    <a:pt x="810" y="536"/>
                  </a:lnTo>
                  <a:lnTo>
                    <a:pt x="848" y="519"/>
                  </a:lnTo>
                  <a:lnTo>
                    <a:pt x="890" y="510"/>
                  </a:lnTo>
                  <a:lnTo>
                    <a:pt x="934" y="510"/>
                  </a:lnTo>
                  <a:lnTo>
                    <a:pt x="976" y="519"/>
                  </a:lnTo>
                  <a:lnTo>
                    <a:pt x="1014" y="536"/>
                  </a:lnTo>
                  <a:lnTo>
                    <a:pt x="1050" y="565"/>
                  </a:lnTo>
                  <a:lnTo>
                    <a:pt x="1250" y="766"/>
                  </a:lnTo>
                  <a:lnTo>
                    <a:pt x="1356" y="700"/>
                  </a:lnTo>
                  <a:lnTo>
                    <a:pt x="1467" y="639"/>
                  </a:lnTo>
                  <a:lnTo>
                    <a:pt x="1581" y="586"/>
                  </a:lnTo>
                  <a:lnTo>
                    <a:pt x="1699" y="542"/>
                  </a:lnTo>
                  <a:lnTo>
                    <a:pt x="1821" y="506"/>
                  </a:lnTo>
                  <a:lnTo>
                    <a:pt x="1946" y="477"/>
                  </a:lnTo>
                  <a:lnTo>
                    <a:pt x="1946" y="194"/>
                  </a:lnTo>
                  <a:lnTo>
                    <a:pt x="1952" y="148"/>
                  </a:lnTo>
                  <a:lnTo>
                    <a:pt x="1965" y="108"/>
                  </a:lnTo>
                  <a:lnTo>
                    <a:pt x="1988" y="72"/>
                  </a:lnTo>
                  <a:lnTo>
                    <a:pt x="2018" y="42"/>
                  </a:lnTo>
                  <a:lnTo>
                    <a:pt x="2055" y="19"/>
                  </a:lnTo>
                  <a:lnTo>
                    <a:pt x="2094" y="6"/>
                  </a:lnTo>
                  <a:lnTo>
                    <a:pt x="21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2" name="Freeform 345"/>
            <p:cNvSpPr>
              <a:spLocks noEditPoints="1"/>
            </p:cNvSpPr>
            <p:nvPr/>
          </p:nvSpPr>
          <p:spPr bwMode="auto">
            <a:xfrm>
              <a:off x="6113" y="3514"/>
              <a:ext cx="840" cy="2344"/>
            </a:xfrm>
            <a:custGeom>
              <a:avLst/>
              <a:gdLst>
                <a:gd name="T0" fmla="*/ 806 w 1679"/>
                <a:gd name="T1" fmla="*/ 1430 h 4688"/>
                <a:gd name="T2" fmla="*/ 753 w 1679"/>
                <a:gd name="T3" fmla="*/ 1468 h 4688"/>
                <a:gd name="T4" fmla="*/ 732 w 1679"/>
                <a:gd name="T5" fmla="*/ 1533 h 4688"/>
                <a:gd name="T6" fmla="*/ 738 w 1679"/>
                <a:gd name="T7" fmla="*/ 4306 h 4688"/>
                <a:gd name="T8" fmla="*/ 776 w 1679"/>
                <a:gd name="T9" fmla="*/ 4359 h 4688"/>
                <a:gd name="T10" fmla="*/ 838 w 1679"/>
                <a:gd name="T11" fmla="*/ 4380 h 4688"/>
                <a:gd name="T12" fmla="*/ 903 w 1679"/>
                <a:gd name="T13" fmla="*/ 4359 h 4688"/>
                <a:gd name="T14" fmla="*/ 941 w 1679"/>
                <a:gd name="T15" fmla="*/ 4306 h 4688"/>
                <a:gd name="T16" fmla="*/ 947 w 1679"/>
                <a:gd name="T17" fmla="*/ 1533 h 4688"/>
                <a:gd name="T18" fmla="*/ 926 w 1679"/>
                <a:gd name="T19" fmla="*/ 1468 h 4688"/>
                <a:gd name="T20" fmla="*/ 873 w 1679"/>
                <a:gd name="T21" fmla="*/ 1430 h 4688"/>
                <a:gd name="T22" fmla="*/ 376 w 1679"/>
                <a:gd name="T23" fmla="*/ 0 h 4688"/>
                <a:gd name="T24" fmla="*/ 407 w 1679"/>
                <a:gd name="T25" fmla="*/ 17 h 4688"/>
                <a:gd name="T26" fmla="*/ 420 w 1679"/>
                <a:gd name="T27" fmla="*/ 49 h 4688"/>
                <a:gd name="T28" fmla="*/ 426 w 1679"/>
                <a:gd name="T29" fmla="*/ 466 h 4688"/>
                <a:gd name="T30" fmla="*/ 462 w 1679"/>
                <a:gd name="T31" fmla="*/ 567 h 4688"/>
                <a:gd name="T32" fmla="*/ 530 w 1679"/>
                <a:gd name="T33" fmla="*/ 647 h 4688"/>
                <a:gd name="T34" fmla="*/ 622 w 1679"/>
                <a:gd name="T35" fmla="*/ 700 h 4688"/>
                <a:gd name="T36" fmla="*/ 730 w 1679"/>
                <a:gd name="T37" fmla="*/ 719 h 4688"/>
                <a:gd name="T38" fmla="*/ 1006 w 1679"/>
                <a:gd name="T39" fmla="*/ 713 h 4688"/>
                <a:gd name="T40" fmla="*/ 1105 w 1679"/>
                <a:gd name="T41" fmla="*/ 677 h 4688"/>
                <a:gd name="T42" fmla="*/ 1185 w 1679"/>
                <a:gd name="T43" fmla="*/ 609 h 4688"/>
                <a:gd name="T44" fmla="*/ 1240 w 1679"/>
                <a:gd name="T45" fmla="*/ 517 h 4688"/>
                <a:gd name="T46" fmla="*/ 1259 w 1679"/>
                <a:gd name="T47" fmla="*/ 411 h 4688"/>
                <a:gd name="T48" fmla="*/ 1263 w 1679"/>
                <a:gd name="T49" fmla="*/ 30 h 4688"/>
                <a:gd name="T50" fmla="*/ 1286 w 1679"/>
                <a:gd name="T51" fmla="*/ 6 h 4688"/>
                <a:gd name="T52" fmla="*/ 1320 w 1679"/>
                <a:gd name="T53" fmla="*/ 2 h 4688"/>
                <a:gd name="T54" fmla="*/ 1403 w 1679"/>
                <a:gd name="T55" fmla="*/ 65 h 4688"/>
                <a:gd name="T56" fmla="*/ 1518 w 1679"/>
                <a:gd name="T57" fmla="*/ 192 h 4688"/>
                <a:gd name="T58" fmla="*/ 1605 w 1679"/>
                <a:gd name="T59" fmla="*/ 340 h 4688"/>
                <a:gd name="T60" fmla="*/ 1660 w 1679"/>
                <a:gd name="T61" fmla="*/ 506 h 4688"/>
                <a:gd name="T62" fmla="*/ 1679 w 1679"/>
                <a:gd name="T63" fmla="*/ 685 h 4688"/>
                <a:gd name="T64" fmla="*/ 1655 w 1679"/>
                <a:gd name="T65" fmla="*/ 881 h 4688"/>
                <a:gd name="T66" fmla="*/ 1588 w 1679"/>
                <a:gd name="T67" fmla="*/ 1061 h 4688"/>
                <a:gd name="T68" fmla="*/ 1485 w 1679"/>
                <a:gd name="T69" fmla="*/ 1219 h 4688"/>
                <a:gd name="T70" fmla="*/ 1350 w 1679"/>
                <a:gd name="T71" fmla="*/ 1350 h 4688"/>
                <a:gd name="T72" fmla="*/ 1274 w 1679"/>
                <a:gd name="T73" fmla="*/ 1428 h 4688"/>
                <a:gd name="T74" fmla="*/ 1227 w 1679"/>
                <a:gd name="T75" fmla="*/ 1525 h 4688"/>
                <a:gd name="T76" fmla="*/ 1209 w 1679"/>
                <a:gd name="T77" fmla="*/ 1634 h 4688"/>
                <a:gd name="T78" fmla="*/ 1204 w 1679"/>
                <a:gd name="T79" fmla="*/ 4386 h 4688"/>
                <a:gd name="T80" fmla="*/ 1160 w 1679"/>
                <a:gd name="T81" fmla="*/ 4505 h 4688"/>
                <a:gd name="T82" fmla="*/ 1078 w 1679"/>
                <a:gd name="T83" fmla="*/ 4601 h 4688"/>
                <a:gd name="T84" fmla="*/ 968 w 1679"/>
                <a:gd name="T85" fmla="*/ 4665 h 4688"/>
                <a:gd name="T86" fmla="*/ 838 w 1679"/>
                <a:gd name="T87" fmla="*/ 4688 h 4688"/>
                <a:gd name="T88" fmla="*/ 711 w 1679"/>
                <a:gd name="T89" fmla="*/ 4665 h 4688"/>
                <a:gd name="T90" fmla="*/ 601 w 1679"/>
                <a:gd name="T91" fmla="*/ 4601 h 4688"/>
                <a:gd name="T92" fmla="*/ 519 w 1679"/>
                <a:gd name="T93" fmla="*/ 4505 h 4688"/>
                <a:gd name="T94" fmla="*/ 475 w 1679"/>
                <a:gd name="T95" fmla="*/ 4386 h 4688"/>
                <a:gd name="T96" fmla="*/ 469 w 1679"/>
                <a:gd name="T97" fmla="*/ 1634 h 4688"/>
                <a:gd name="T98" fmla="*/ 452 w 1679"/>
                <a:gd name="T99" fmla="*/ 1527 h 4688"/>
                <a:gd name="T100" fmla="*/ 405 w 1679"/>
                <a:gd name="T101" fmla="*/ 1430 h 4688"/>
                <a:gd name="T102" fmla="*/ 329 w 1679"/>
                <a:gd name="T103" fmla="*/ 1352 h 4688"/>
                <a:gd name="T104" fmla="*/ 194 w 1679"/>
                <a:gd name="T105" fmla="*/ 1221 h 4688"/>
                <a:gd name="T106" fmla="*/ 89 w 1679"/>
                <a:gd name="T107" fmla="*/ 1063 h 4688"/>
                <a:gd name="T108" fmla="*/ 24 w 1679"/>
                <a:gd name="T109" fmla="*/ 882 h 4688"/>
                <a:gd name="T110" fmla="*/ 0 w 1679"/>
                <a:gd name="T111" fmla="*/ 685 h 4688"/>
                <a:gd name="T112" fmla="*/ 19 w 1679"/>
                <a:gd name="T113" fmla="*/ 506 h 4688"/>
                <a:gd name="T114" fmla="*/ 74 w 1679"/>
                <a:gd name="T115" fmla="*/ 340 h 4688"/>
                <a:gd name="T116" fmla="*/ 161 w 1679"/>
                <a:gd name="T117" fmla="*/ 192 h 4688"/>
                <a:gd name="T118" fmla="*/ 275 w 1679"/>
                <a:gd name="T119" fmla="*/ 65 h 4688"/>
                <a:gd name="T120" fmla="*/ 359 w 1679"/>
                <a:gd name="T121" fmla="*/ 2 h 4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9" h="4688">
                  <a:moveTo>
                    <a:pt x="838" y="1424"/>
                  </a:moveTo>
                  <a:lnTo>
                    <a:pt x="806" y="1430"/>
                  </a:lnTo>
                  <a:lnTo>
                    <a:pt x="776" y="1445"/>
                  </a:lnTo>
                  <a:lnTo>
                    <a:pt x="753" y="1468"/>
                  </a:lnTo>
                  <a:lnTo>
                    <a:pt x="738" y="1499"/>
                  </a:lnTo>
                  <a:lnTo>
                    <a:pt x="732" y="1533"/>
                  </a:lnTo>
                  <a:lnTo>
                    <a:pt x="732" y="4272"/>
                  </a:lnTo>
                  <a:lnTo>
                    <a:pt x="738" y="4306"/>
                  </a:lnTo>
                  <a:lnTo>
                    <a:pt x="753" y="4334"/>
                  </a:lnTo>
                  <a:lnTo>
                    <a:pt x="776" y="4359"/>
                  </a:lnTo>
                  <a:lnTo>
                    <a:pt x="806" y="4374"/>
                  </a:lnTo>
                  <a:lnTo>
                    <a:pt x="838" y="4380"/>
                  </a:lnTo>
                  <a:lnTo>
                    <a:pt x="873" y="4374"/>
                  </a:lnTo>
                  <a:lnTo>
                    <a:pt x="903" y="4359"/>
                  </a:lnTo>
                  <a:lnTo>
                    <a:pt x="926" y="4334"/>
                  </a:lnTo>
                  <a:lnTo>
                    <a:pt x="941" y="4306"/>
                  </a:lnTo>
                  <a:lnTo>
                    <a:pt x="947" y="4272"/>
                  </a:lnTo>
                  <a:lnTo>
                    <a:pt x="947" y="1533"/>
                  </a:lnTo>
                  <a:lnTo>
                    <a:pt x="941" y="1499"/>
                  </a:lnTo>
                  <a:lnTo>
                    <a:pt x="926" y="1468"/>
                  </a:lnTo>
                  <a:lnTo>
                    <a:pt x="903" y="1445"/>
                  </a:lnTo>
                  <a:lnTo>
                    <a:pt x="873" y="1430"/>
                  </a:lnTo>
                  <a:lnTo>
                    <a:pt x="838" y="1424"/>
                  </a:lnTo>
                  <a:close/>
                  <a:moveTo>
                    <a:pt x="376" y="0"/>
                  </a:moveTo>
                  <a:lnTo>
                    <a:pt x="393" y="6"/>
                  </a:lnTo>
                  <a:lnTo>
                    <a:pt x="407" y="17"/>
                  </a:lnTo>
                  <a:lnTo>
                    <a:pt x="416" y="30"/>
                  </a:lnTo>
                  <a:lnTo>
                    <a:pt x="420" y="49"/>
                  </a:lnTo>
                  <a:lnTo>
                    <a:pt x="420" y="411"/>
                  </a:lnTo>
                  <a:lnTo>
                    <a:pt x="426" y="466"/>
                  </a:lnTo>
                  <a:lnTo>
                    <a:pt x="439" y="517"/>
                  </a:lnTo>
                  <a:lnTo>
                    <a:pt x="462" y="567"/>
                  </a:lnTo>
                  <a:lnTo>
                    <a:pt x="492" y="609"/>
                  </a:lnTo>
                  <a:lnTo>
                    <a:pt x="530" y="647"/>
                  </a:lnTo>
                  <a:lnTo>
                    <a:pt x="574" y="677"/>
                  </a:lnTo>
                  <a:lnTo>
                    <a:pt x="622" y="700"/>
                  </a:lnTo>
                  <a:lnTo>
                    <a:pt x="673" y="713"/>
                  </a:lnTo>
                  <a:lnTo>
                    <a:pt x="730" y="719"/>
                  </a:lnTo>
                  <a:lnTo>
                    <a:pt x="949" y="719"/>
                  </a:lnTo>
                  <a:lnTo>
                    <a:pt x="1006" y="713"/>
                  </a:lnTo>
                  <a:lnTo>
                    <a:pt x="1057" y="700"/>
                  </a:lnTo>
                  <a:lnTo>
                    <a:pt x="1105" y="677"/>
                  </a:lnTo>
                  <a:lnTo>
                    <a:pt x="1149" y="647"/>
                  </a:lnTo>
                  <a:lnTo>
                    <a:pt x="1185" y="609"/>
                  </a:lnTo>
                  <a:lnTo>
                    <a:pt x="1217" y="567"/>
                  </a:lnTo>
                  <a:lnTo>
                    <a:pt x="1240" y="517"/>
                  </a:lnTo>
                  <a:lnTo>
                    <a:pt x="1253" y="466"/>
                  </a:lnTo>
                  <a:lnTo>
                    <a:pt x="1259" y="411"/>
                  </a:lnTo>
                  <a:lnTo>
                    <a:pt x="1259" y="49"/>
                  </a:lnTo>
                  <a:lnTo>
                    <a:pt x="1263" y="30"/>
                  </a:lnTo>
                  <a:lnTo>
                    <a:pt x="1272" y="17"/>
                  </a:lnTo>
                  <a:lnTo>
                    <a:pt x="1286" y="6"/>
                  </a:lnTo>
                  <a:lnTo>
                    <a:pt x="1303" y="0"/>
                  </a:lnTo>
                  <a:lnTo>
                    <a:pt x="1320" y="2"/>
                  </a:lnTo>
                  <a:lnTo>
                    <a:pt x="1337" y="10"/>
                  </a:lnTo>
                  <a:lnTo>
                    <a:pt x="1403" y="65"/>
                  </a:lnTo>
                  <a:lnTo>
                    <a:pt x="1464" y="126"/>
                  </a:lnTo>
                  <a:lnTo>
                    <a:pt x="1518" y="192"/>
                  </a:lnTo>
                  <a:lnTo>
                    <a:pt x="1565" y="264"/>
                  </a:lnTo>
                  <a:lnTo>
                    <a:pt x="1605" y="340"/>
                  </a:lnTo>
                  <a:lnTo>
                    <a:pt x="1636" y="420"/>
                  </a:lnTo>
                  <a:lnTo>
                    <a:pt x="1660" y="506"/>
                  </a:lnTo>
                  <a:lnTo>
                    <a:pt x="1674" y="593"/>
                  </a:lnTo>
                  <a:lnTo>
                    <a:pt x="1679" y="685"/>
                  </a:lnTo>
                  <a:lnTo>
                    <a:pt x="1672" y="784"/>
                  </a:lnTo>
                  <a:lnTo>
                    <a:pt x="1655" y="881"/>
                  </a:lnTo>
                  <a:lnTo>
                    <a:pt x="1628" y="974"/>
                  </a:lnTo>
                  <a:lnTo>
                    <a:pt x="1588" y="1061"/>
                  </a:lnTo>
                  <a:lnTo>
                    <a:pt x="1540" y="1143"/>
                  </a:lnTo>
                  <a:lnTo>
                    <a:pt x="1485" y="1219"/>
                  </a:lnTo>
                  <a:lnTo>
                    <a:pt x="1421" y="1289"/>
                  </a:lnTo>
                  <a:lnTo>
                    <a:pt x="1350" y="1350"/>
                  </a:lnTo>
                  <a:lnTo>
                    <a:pt x="1308" y="1386"/>
                  </a:lnTo>
                  <a:lnTo>
                    <a:pt x="1274" y="1428"/>
                  </a:lnTo>
                  <a:lnTo>
                    <a:pt x="1246" y="1476"/>
                  </a:lnTo>
                  <a:lnTo>
                    <a:pt x="1227" y="1525"/>
                  </a:lnTo>
                  <a:lnTo>
                    <a:pt x="1213" y="1579"/>
                  </a:lnTo>
                  <a:lnTo>
                    <a:pt x="1209" y="1634"/>
                  </a:lnTo>
                  <a:lnTo>
                    <a:pt x="1209" y="4319"/>
                  </a:lnTo>
                  <a:lnTo>
                    <a:pt x="1204" y="4386"/>
                  </a:lnTo>
                  <a:lnTo>
                    <a:pt x="1187" y="4448"/>
                  </a:lnTo>
                  <a:lnTo>
                    <a:pt x="1160" y="4505"/>
                  </a:lnTo>
                  <a:lnTo>
                    <a:pt x="1122" y="4557"/>
                  </a:lnTo>
                  <a:lnTo>
                    <a:pt x="1078" y="4601"/>
                  </a:lnTo>
                  <a:lnTo>
                    <a:pt x="1027" y="4639"/>
                  </a:lnTo>
                  <a:lnTo>
                    <a:pt x="968" y="4665"/>
                  </a:lnTo>
                  <a:lnTo>
                    <a:pt x="907" y="4682"/>
                  </a:lnTo>
                  <a:lnTo>
                    <a:pt x="838" y="4688"/>
                  </a:lnTo>
                  <a:lnTo>
                    <a:pt x="774" y="4682"/>
                  </a:lnTo>
                  <a:lnTo>
                    <a:pt x="711" y="4665"/>
                  </a:lnTo>
                  <a:lnTo>
                    <a:pt x="652" y="4639"/>
                  </a:lnTo>
                  <a:lnTo>
                    <a:pt x="601" y="4601"/>
                  </a:lnTo>
                  <a:lnTo>
                    <a:pt x="557" y="4557"/>
                  </a:lnTo>
                  <a:lnTo>
                    <a:pt x="519" y="4505"/>
                  </a:lnTo>
                  <a:lnTo>
                    <a:pt x="492" y="4448"/>
                  </a:lnTo>
                  <a:lnTo>
                    <a:pt x="475" y="4386"/>
                  </a:lnTo>
                  <a:lnTo>
                    <a:pt x="469" y="4319"/>
                  </a:lnTo>
                  <a:lnTo>
                    <a:pt x="469" y="1634"/>
                  </a:lnTo>
                  <a:lnTo>
                    <a:pt x="466" y="1580"/>
                  </a:lnTo>
                  <a:lnTo>
                    <a:pt x="452" y="1527"/>
                  </a:lnTo>
                  <a:lnTo>
                    <a:pt x="433" y="1476"/>
                  </a:lnTo>
                  <a:lnTo>
                    <a:pt x="405" y="1430"/>
                  </a:lnTo>
                  <a:lnTo>
                    <a:pt x="371" y="1388"/>
                  </a:lnTo>
                  <a:lnTo>
                    <a:pt x="329" y="1352"/>
                  </a:lnTo>
                  <a:lnTo>
                    <a:pt x="258" y="1289"/>
                  </a:lnTo>
                  <a:lnTo>
                    <a:pt x="194" y="1221"/>
                  </a:lnTo>
                  <a:lnTo>
                    <a:pt x="137" y="1145"/>
                  </a:lnTo>
                  <a:lnTo>
                    <a:pt x="89" y="1063"/>
                  </a:lnTo>
                  <a:lnTo>
                    <a:pt x="51" y="976"/>
                  </a:lnTo>
                  <a:lnTo>
                    <a:pt x="24" y="882"/>
                  </a:lnTo>
                  <a:lnTo>
                    <a:pt x="5" y="785"/>
                  </a:lnTo>
                  <a:lnTo>
                    <a:pt x="0" y="685"/>
                  </a:lnTo>
                  <a:lnTo>
                    <a:pt x="5" y="595"/>
                  </a:lnTo>
                  <a:lnTo>
                    <a:pt x="19" y="506"/>
                  </a:lnTo>
                  <a:lnTo>
                    <a:pt x="43" y="422"/>
                  </a:lnTo>
                  <a:lnTo>
                    <a:pt x="74" y="340"/>
                  </a:lnTo>
                  <a:lnTo>
                    <a:pt x="114" y="264"/>
                  </a:lnTo>
                  <a:lnTo>
                    <a:pt x="161" y="192"/>
                  </a:lnTo>
                  <a:lnTo>
                    <a:pt x="215" y="126"/>
                  </a:lnTo>
                  <a:lnTo>
                    <a:pt x="275" y="65"/>
                  </a:lnTo>
                  <a:lnTo>
                    <a:pt x="340" y="10"/>
                  </a:lnTo>
                  <a:lnTo>
                    <a:pt x="359" y="2"/>
                  </a:lnTo>
                  <a:lnTo>
                    <a:pt x="3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15" name="Group 362"/>
          <p:cNvGrpSpPr>
            <a:grpSpLocks noChangeAspect="1"/>
          </p:cNvGrpSpPr>
          <p:nvPr/>
        </p:nvGrpSpPr>
        <p:grpSpPr bwMode="auto">
          <a:xfrm>
            <a:off x="5403667" y="1248907"/>
            <a:ext cx="224309" cy="369403"/>
            <a:chOff x="1874" y="952"/>
            <a:chExt cx="1900" cy="3129"/>
          </a:xfrm>
          <a:solidFill>
            <a:schemeClr val="tx1">
              <a:lumMod val="65000"/>
              <a:lumOff val="35000"/>
            </a:schemeClr>
          </a:solidFill>
        </p:grpSpPr>
        <p:sp>
          <p:nvSpPr>
            <p:cNvPr id="418" name="Freeform 364"/>
            <p:cNvSpPr>
              <a:spLocks/>
            </p:cNvSpPr>
            <p:nvPr/>
          </p:nvSpPr>
          <p:spPr bwMode="auto">
            <a:xfrm>
              <a:off x="2729" y="952"/>
              <a:ext cx="185" cy="228"/>
            </a:xfrm>
            <a:custGeom>
              <a:avLst/>
              <a:gdLst>
                <a:gd name="T0" fmla="*/ 186 w 371"/>
                <a:gd name="T1" fmla="*/ 0 h 456"/>
                <a:gd name="T2" fmla="*/ 228 w 371"/>
                <a:gd name="T3" fmla="*/ 6 h 456"/>
                <a:gd name="T4" fmla="*/ 268 w 371"/>
                <a:gd name="T5" fmla="*/ 19 h 456"/>
                <a:gd name="T6" fmla="*/ 302 w 371"/>
                <a:gd name="T7" fmla="*/ 40 h 456"/>
                <a:gd name="T8" fmla="*/ 331 w 371"/>
                <a:gd name="T9" fmla="*/ 70 h 456"/>
                <a:gd name="T10" fmla="*/ 352 w 371"/>
                <a:gd name="T11" fmla="*/ 105 h 456"/>
                <a:gd name="T12" fmla="*/ 367 w 371"/>
                <a:gd name="T13" fmla="*/ 143 h 456"/>
                <a:gd name="T14" fmla="*/ 371 w 371"/>
                <a:gd name="T15" fmla="*/ 186 h 456"/>
                <a:gd name="T16" fmla="*/ 371 w 371"/>
                <a:gd name="T17" fmla="*/ 456 h 456"/>
                <a:gd name="T18" fmla="*/ 0 w 371"/>
                <a:gd name="T19" fmla="*/ 456 h 456"/>
                <a:gd name="T20" fmla="*/ 0 w 371"/>
                <a:gd name="T21" fmla="*/ 186 h 456"/>
                <a:gd name="T22" fmla="*/ 6 w 371"/>
                <a:gd name="T23" fmla="*/ 143 h 456"/>
                <a:gd name="T24" fmla="*/ 19 w 371"/>
                <a:gd name="T25" fmla="*/ 105 h 456"/>
                <a:gd name="T26" fmla="*/ 40 w 371"/>
                <a:gd name="T27" fmla="*/ 70 h 456"/>
                <a:gd name="T28" fmla="*/ 71 w 371"/>
                <a:gd name="T29" fmla="*/ 40 h 456"/>
                <a:gd name="T30" fmla="*/ 105 w 371"/>
                <a:gd name="T31" fmla="*/ 19 h 456"/>
                <a:gd name="T32" fmla="*/ 143 w 371"/>
                <a:gd name="T33" fmla="*/ 6 h 456"/>
                <a:gd name="T34" fmla="*/ 186 w 371"/>
                <a:gd name="T35"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1" h="456">
                  <a:moveTo>
                    <a:pt x="186" y="0"/>
                  </a:moveTo>
                  <a:lnTo>
                    <a:pt x="228" y="6"/>
                  </a:lnTo>
                  <a:lnTo>
                    <a:pt x="268" y="19"/>
                  </a:lnTo>
                  <a:lnTo>
                    <a:pt x="302" y="40"/>
                  </a:lnTo>
                  <a:lnTo>
                    <a:pt x="331" y="70"/>
                  </a:lnTo>
                  <a:lnTo>
                    <a:pt x="352" y="105"/>
                  </a:lnTo>
                  <a:lnTo>
                    <a:pt x="367" y="143"/>
                  </a:lnTo>
                  <a:lnTo>
                    <a:pt x="371" y="186"/>
                  </a:lnTo>
                  <a:lnTo>
                    <a:pt x="371" y="456"/>
                  </a:lnTo>
                  <a:lnTo>
                    <a:pt x="0" y="456"/>
                  </a:lnTo>
                  <a:lnTo>
                    <a:pt x="0" y="186"/>
                  </a:lnTo>
                  <a:lnTo>
                    <a:pt x="6" y="143"/>
                  </a:lnTo>
                  <a:lnTo>
                    <a:pt x="19" y="105"/>
                  </a:lnTo>
                  <a:lnTo>
                    <a:pt x="40" y="70"/>
                  </a:lnTo>
                  <a:lnTo>
                    <a:pt x="71" y="40"/>
                  </a:lnTo>
                  <a:lnTo>
                    <a:pt x="105" y="19"/>
                  </a:lnTo>
                  <a:lnTo>
                    <a:pt x="143" y="6"/>
                  </a:lnTo>
                  <a:lnTo>
                    <a:pt x="1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9" name="Freeform 365"/>
            <p:cNvSpPr>
              <a:spLocks/>
            </p:cNvSpPr>
            <p:nvPr/>
          </p:nvSpPr>
          <p:spPr bwMode="auto">
            <a:xfrm>
              <a:off x="1875" y="1276"/>
              <a:ext cx="1899" cy="624"/>
            </a:xfrm>
            <a:custGeom>
              <a:avLst/>
              <a:gdLst>
                <a:gd name="T0" fmla="*/ 42 w 3798"/>
                <a:gd name="T1" fmla="*/ 0 h 1247"/>
                <a:gd name="T2" fmla="*/ 3339 w 3798"/>
                <a:gd name="T3" fmla="*/ 0 h 1247"/>
                <a:gd name="T4" fmla="*/ 3377 w 3798"/>
                <a:gd name="T5" fmla="*/ 3 h 1247"/>
                <a:gd name="T6" fmla="*/ 3411 w 3798"/>
                <a:gd name="T7" fmla="*/ 17 h 1247"/>
                <a:gd name="T8" fmla="*/ 3441 w 3798"/>
                <a:gd name="T9" fmla="*/ 39 h 1247"/>
                <a:gd name="T10" fmla="*/ 3466 w 3798"/>
                <a:gd name="T11" fmla="*/ 68 h 1247"/>
                <a:gd name="T12" fmla="*/ 3779 w 3798"/>
                <a:gd name="T13" fmla="*/ 559 h 1247"/>
                <a:gd name="T14" fmla="*/ 3795 w 3798"/>
                <a:gd name="T15" fmla="*/ 591 h 1247"/>
                <a:gd name="T16" fmla="*/ 3798 w 3798"/>
                <a:gd name="T17" fmla="*/ 623 h 1247"/>
                <a:gd name="T18" fmla="*/ 3795 w 3798"/>
                <a:gd name="T19" fmla="*/ 658 h 1247"/>
                <a:gd name="T20" fmla="*/ 3779 w 3798"/>
                <a:gd name="T21" fmla="*/ 688 h 1247"/>
                <a:gd name="T22" fmla="*/ 3466 w 3798"/>
                <a:gd name="T23" fmla="*/ 1179 h 1247"/>
                <a:gd name="T24" fmla="*/ 3441 w 3798"/>
                <a:gd name="T25" fmla="*/ 1207 h 1247"/>
                <a:gd name="T26" fmla="*/ 3411 w 3798"/>
                <a:gd name="T27" fmla="*/ 1230 h 1247"/>
                <a:gd name="T28" fmla="*/ 3377 w 3798"/>
                <a:gd name="T29" fmla="*/ 1243 h 1247"/>
                <a:gd name="T30" fmla="*/ 3339 w 3798"/>
                <a:gd name="T31" fmla="*/ 1247 h 1247"/>
                <a:gd name="T32" fmla="*/ 42 w 3798"/>
                <a:gd name="T33" fmla="*/ 1247 h 1247"/>
                <a:gd name="T34" fmla="*/ 25 w 3798"/>
                <a:gd name="T35" fmla="*/ 1243 h 1247"/>
                <a:gd name="T36" fmla="*/ 9 w 3798"/>
                <a:gd name="T37" fmla="*/ 1232 h 1247"/>
                <a:gd name="T38" fmla="*/ 2 w 3798"/>
                <a:gd name="T39" fmla="*/ 1217 h 1247"/>
                <a:gd name="T40" fmla="*/ 0 w 3798"/>
                <a:gd name="T41" fmla="*/ 1200 h 1247"/>
                <a:gd name="T42" fmla="*/ 6 w 3798"/>
                <a:gd name="T43" fmla="*/ 1181 h 1247"/>
                <a:gd name="T44" fmla="*/ 348 w 3798"/>
                <a:gd name="T45" fmla="*/ 648 h 1247"/>
                <a:gd name="T46" fmla="*/ 353 w 3798"/>
                <a:gd name="T47" fmla="*/ 633 h 1247"/>
                <a:gd name="T48" fmla="*/ 353 w 3798"/>
                <a:gd name="T49" fmla="*/ 616 h 1247"/>
                <a:gd name="T50" fmla="*/ 348 w 3798"/>
                <a:gd name="T51" fmla="*/ 600 h 1247"/>
                <a:gd name="T52" fmla="*/ 6 w 3798"/>
                <a:gd name="T53" fmla="*/ 66 h 1247"/>
                <a:gd name="T54" fmla="*/ 0 w 3798"/>
                <a:gd name="T55" fmla="*/ 47 h 1247"/>
                <a:gd name="T56" fmla="*/ 0 w 3798"/>
                <a:gd name="T57" fmla="*/ 30 h 1247"/>
                <a:gd name="T58" fmla="*/ 9 w 3798"/>
                <a:gd name="T59" fmla="*/ 15 h 1247"/>
                <a:gd name="T60" fmla="*/ 23 w 3798"/>
                <a:gd name="T61" fmla="*/ 3 h 1247"/>
                <a:gd name="T62" fmla="*/ 42 w 3798"/>
                <a:gd name="T63" fmla="*/ 0 h 1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98" h="1247">
                  <a:moveTo>
                    <a:pt x="42" y="0"/>
                  </a:moveTo>
                  <a:lnTo>
                    <a:pt x="3339" y="0"/>
                  </a:lnTo>
                  <a:lnTo>
                    <a:pt x="3377" y="3"/>
                  </a:lnTo>
                  <a:lnTo>
                    <a:pt x="3411" y="17"/>
                  </a:lnTo>
                  <a:lnTo>
                    <a:pt x="3441" y="39"/>
                  </a:lnTo>
                  <a:lnTo>
                    <a:pt x="3466" y="68"/>
                  </a:lnTo>
                  <a:lnTo>
                    <a:pt x="3779" y="559"/>
                  </a:lnTo>
                  <a:lnTo>
                    <a:pt x="3795" y="591"/>
                  </a:lnTo>
                  <a:lnTo>
                    <a:pt x="3798" y="623"/>
                  </a:lnTo>
                  <a:lnTo>
                    <a:pt x="3795" y="658"/>
                  </a:lnTo>
                  <a:lnTo>
                    <a:pt x="3779" y="688"/>
                  </a:lnTo>
                  <a:lnTo>
                    <a:pt x="3466" y="1179"/>
                  </a:lnTo>
                  <a:lnTo>
                    <a:pt x="3441" y="1207"/>
                  </a:lnTo>
                  <a:lnTo>
                    <a:pt x="3411" y="1230"/>
                  </a:lnTo>
                  <a:lnTo>
                    <a:pt x="3377" y="1243"/>
                  </a:lnTo>
                  <a:lnTo>
                    <a:pt x="3339" y="1247"/>
                  </a:lnTo>
                  <a:lnTo>
                    <a:pt x="42" y="1247"/>
                  </a:lnTo>
                  <a:lnTo>
                    <a:pt x="25" y="1243"/>
                  </a:lnTo>
                  <a:lnTo>
                    <a:pt x="9" y="1232"/>
                  </a:lnTo>
                  <a:lnTo>
                    <a:pt x="2" y="1217"/>
                  </a:lnTo>
                  <a:lnTo>
                    <a:pt x="0" y="1200"/>
                  </a:lnTo>
                  <a:lnTo>
                    <a:pt x="6" y="1181"/>
                  </a:lnTo>
                  <a:lnTo>
                    <a:pt x="348" y="648"/>
                  </a:lnTo>
                  <a:lnTo>
                    <a:pt x="353" y="633"/>
                  </a:lnTo>
                  <a:lnTo>
                    <a:pt x="353" y="616"/>
                  </a:lnTo>
                  <a:lnTo>
                    <a:pt x="348" y="600"/>
                  </a:lnTo>
                  <a:lnTo>
                    <a:pt x="6" y="66"/>
                  </a:lnTo>
                  <a:lnTo>
                    <a:pt x="0" y="47"/>
                  </a:lnTo>
                  <a:lnTo>
                    <a:pt x="0" y="30"/>
                  </a:lnTo>
                  <a:lnTo>
                    <a:pt x="9" y="15"/>
                  </a:lnTo>
                  <a:lnTo>
                    <a:pt x="23" y="3"/>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0" name="Freeform 366"/>
            <p:cNvSpPr>
              <a:spLocks/>
            </p:cNvSpPr>
            <p:nvPr/>
          </p:nvSpPr>
          <p:spPr bwMode="auto">
            <a:xfrm>
              <a:off x="3010" y="2215"/>
              <a:ext cx="764" cy="625"/>
            </a:xfrm>
            <a:custGeom>
              <a:avLst/>
              <a:gdLst>
                <a:gd name="T0" fmla="*/ 0 w 1529"/>
                <a:gd name="T1" fmla="*/ 0 h 1249"/>
                <a:gd name="T2" fmla="*/ 1488 w 1529"/>
                <a:gd name="T3" fmla="*/ 0 h 1249"/>
                <a:gd name="T4" fmla="*/ 1505 w 1529"/>
                <a:gd name="T5" fmla="*/ 3 h 1249"/>
                <a:gd name="T6" fmla="*/ 1520 w 1529"/>
                <a:gd name="T7" fmla="*/ 15 h 1249"/>
                <a:gd name="T8" fmla="*/ 1527 w 1529"/>
                <a:gd name="T9" fmla="*/ 30 h 1249"/>
                <a:gd name="T10" fmla="*/ 1529 w 1529"/>
                <a:gd name="T11" fmla="*/ 49 h 1249"/>
                <a:gd name="T12" fmla="*/ 1524 w 1529"/>
                <a:gd name="T13" fmla="*/ 66 h 1249"/>
                <a:gd name="T14" fmla="*/ 1180 w 1529"/>
                <a:gd name="T15" fmla="*/ 601 h 1249"/>
                <a:gd name="T16" fmla="*/ 1174 w 1529"/>
                <a:gd name="T17" fmla="*/ 616 h 1249"/>
                <a:gd name="T18" fmla="*/ 1174 w 1529"/>
                <a:gd name="T19" fmla="*/ 631 h 1249"/>
                <a:gd name="T20" fmla="*/ 1180 w 1529"/>
                <a:gd name="T21" fmla="*/ 646 h 1249"/>
                <a:gd name="T22" fmla="*/ 1522 w 1529"/>
                <a:gd name="T23" fmla="*/ 1183 h 1249"/>
                <a:gd name="T24" fmla="*/ 1529 w 1529"/>
                <a:gd name="T25" fmla="*/ 1200 h 1249"/>
                <a:gd name="T26" fmla="*/ 1527 w 1529"/>
                <a:gd name="T27" fmla="*/ 1219 h 1249"/>
                <a:gd name="T28" fmla="*/ 1520 w 1529"/>
                <a:gd name="T29" fmla="*/ 1234 h 1249"/>
                <a:gd name="T30" fmla="*/ 1505 w 1529"/>
                <a:gd name="T31" fmla="*/ 1245 h 1249"/>
                <a:gd name="T32" fmla="*/ 1486 w 1529"/>
                <a:gd name="T33" fmla="*/ 1249 h 1249"/>
                <a:gd name="T34" fmla="*/ 0 w 1529"/>
                <a:gd name="T35" fmla="*/ 1249 h 1249"/>
                <a:gd name="T36" fmla="*/ 0 w 1529"/>
                <a:gd name="T37"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29" h="1249">
                  <a:moveTo>
                    <a:pt x="0" y="0"/>
                  </a:moveTo>
                  <a:lnTo>
                    <a:pt x="1488" y="0"/>
                  </a:lnTo>
                  <a:lnTo>
                    <a:pt x="1505" y="3"/>
                  </a:lnTo>
                  <a:lnTo>
                    <a:pt x="1520" y="15"/>
                  </a:lnTo>
                  <a:lnTo>
                    <a:pt x="1527" y="30"/>
                  </a:lnTo>
                  <a:lnTo>
                    <a:pt x="1529" y="49"/>
                  </a:lnTo>
                  <a:lnTo>
                    <a:pt x="1524" y="66"/>
                  </a:lnTo>
                  <a:lnTo>
                    <a:pt x="1180" y="601"/>
                  </a:lnTo>
                  <a:lnTo>
                    <a:pt x="1174" y="616"/>
                  </a:lnTo>
                  <a:lnTo>
                    <a:pt x="1174" y="631"/>
                  </a:lnTo>
                  <a:lnTo>
                    <a:pt x="1180" y="646"/>
                  </a:lnTo>
                  <a:lnTo>
                    <a:pt x="1522" y="1183"/>
                  </a:lnTo>
                  <a:lnTo>
                    <a:pt x="1529" y="1200"/>
                  </a:lnTo>
                  <a:lnTo>
                    <a:pt x="1527" y="1219"/>
                  </a:lnTo>
                  <a:lnTo>
                    <a:pt x="1520" y="1234"/>
                  </a:lnTo>
                  <a:lnTo>
                    <a:pt x="1505" y="1245"/>
                  </a:lnTo>
                  <a:lnTo>
                    <a:pt x="1486" y="1249"/>
                  </a:lnTo>
                  <a:lnTo>
                    <a:pt x="0" y="124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1" name="Freeform 367"/>
            <p:cNvSpPr>
              <a:spLocks/>
            </p:cNvSpPr>
            <p:nvPr/>
          </p:nvSpPr>
          <p:spPr bwMode="auto">
            <a:xfrm>
              <a:off x="1874" y="2215"/>
              <a:ext cx="759" cy="625"/>
            </a:xfrm>
            <a:custGeom>
              <a:avLst/>
              <a:gdLst>
                <a:gd name="T0" fmla="*/ 460 w 1518"/>
                <a:gd name="T1" fmla="*/ 0 h 1249"/>
                <a:gd name="T2" fmla="*/ 1518 w 1518"/>
                <a:gd name="T3" fmla="*/ 0 h 1249"/>
                <a:gd name="T4" fmla="*/ 1518 w 1518"/>
                <a:gd name="T5" fmla="*/ 1249 h 1249"/>
                <a:gd name="T6" fmla="*/ 460 w 1518"/>
                <a:gd name="T7" fmla="*/ 1249 h 1249"/>
                <a:gd name="T8" fmla="*/ 422 w 1518"/>
                <a:gd name="T9" fmla="*/ 1243 h 1249"/>
                <a:gd name="T10" fmla="*/ 388 w 1518"/>
                <a:gd name="T11" fmla="*/ 1230 h 1249"/>
                <a:gd name="T12" fmla="*/ 357 w 1518"/>
                <a:gd name="T13" fmla="*/ 1209 h 1249"/>
                <a:gd name="T14" fmla="*/ 332 w 1518"/>
                <a:gd name="T15" fmla="*/ 1179 h 1249"/>
                <a:gd name="T16" fmla="*/ 19 w 1518"/>
                <a:gd name="T17" fmla="*/ 688 h 1249"/>
                <a:gd name="T18" fmla="*/ 6 w 1518"/>
                <a:gd name="T19" fmla="*/ 658 h 1249"/>
                <a:gd name="T20" fmla="*/ 0 w 1518"/>
                <a:gd name="T21" fmla="*/ 623 h 1249"/>
                <a:gd name="T22" fmla="*/ 6 w 1518"/>
                <a:gd name="T23" fmla="*/ 591 h 1249"/>
                <a:gd name="T24" fmla="*/ 19 w 1518"/>
                <a:gd name="T25" fmla="*/ 559 h 1249"/>
                <a:gd name="T26" fmla="*/ 332 w 1518"/>
                <a:gd name="T27" fmla="*/ 68 h 1249"/>
                <a:gd name="T28" fmla="*/ 357 w 1518"/>
                <a:gd name="T29" fmla="*/ 40 h 1249"/>
                <a:gd name="T30" fmla="*/ 388 w 1518"/>
                <a:gd name="T31" fmla="*/ 19 h 1249"/>
                <a:gd name="T32" fmla="*/ 422 w 1518"/>
                <a:gd name="T33" fmla="*/ 5 h 1249"/>
                <a:gd name="T34" fmla="*/ 460 w 1518"/>
                <a:gd name="T35"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18" h="1249">
                  <a:moveTo>
                    <a:pt x="460" y="0"/>
                  </a:moveTo>
                  <a:lnTo>
                    <a:pt x="1518" y="0"/>
                  </a:lnTo>
                  <a:lnTo>
                    <a:pt x="1518" y="1249"/>
                  </a:lnTo>
                  <a:lnTo>
                    <a:pt x="460" y="1249"/>
                  </a:lnTo>
                  <a:lnTo>
                    <a:pt x="422" y="1243"/>
                  </a:lnTo>
                  <a:lnTo>
                    <a:pt x="388" y="1230"/>
                  </a:lnTo>
                  <a:lnTo>
                    <a:pt x="357" y="1209"/>
                  </a:lnTo>
                  <a:lnTo>
                    <a:pt x="332" y="1179"/>
                  </a:lnTo>
                  <a:lnTo>
                    <a:pt x="19" y="688"/>
                  </a:lnTo>
                  <a:lnTo>
                    <a:pt x="6" y="658"/>
                  </a:lnTo>
                  <a:lnTo>
                    <a:pt x="0" y="623"/>
                  </a:lnTo>
                  <a:lnTo>
                    <a:pt x="6" y="591"/>
                  </a:lnTo>
                  <a:lnTo>
                    <a:pt x="19" y="559"/>
                  </a:lnTo>
                  <a:lnTo>
                    <a:pt x="332" y="68"/>
                  </a:lnTo>
                  <a:lnTo>
                    <a:pt x="357" y="40"/>
                  </a:lnTo>
                  <a:lnTo>
                    <a:pt x="388" y="19"/>
                  </a:lnTo>
                  <a:lnTo>
                    <a:pt x="422" y="5"/>
                  </a:lnTo>
                  <a:lnTo>
                    <a:pt x="4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2" name="Freeform 368"/>
            <p:cNvSpPr>
              <a:spLocks/>
            </p:cNvSpPr>
            <p:nvPr/>
          </p:nvSpPr>
          <p:spPr bwMode="auto">
            <a:xfrm>
              <a:off x="2402" y="1996"/>
              <a:ext cx="838" cy="2085"/>
            </a:xfrm>
            <a:custGeom>
              <a:avLst/>
              <a:gdLst>
                <a:gd name="T0" fmla="*/ 653 w 1677"/>
                <a:gd name="T1" fmla="*/ 0 h 4171"/>
                <a:gd name="T2" fmla="*/ 1024 w 1677"/>
                <a:gd name="T3" fmla="*/ 0 h 4171"/>
                <a:gd name="T4" fmla="*/ 1024 w 1677"/>
                <a:gd name="T5" fmla="*/ 3522 h 4171"/>
                <a:gd name="T6" fmla="*/ 1424 w 1677"/>
                <a:gd name="T7" fmla="*/ 3522 h 4171"/>
                <a:gd name="T8" fmla="*/ 1476 w 1677"/>
                <a:gd name="T9" fmla="*/ 3526 h 4171"/>
                <a:gd name="T10" fmla="*/ 1523 w 1677"/>
                <a:gd name="T11" fmla="*/ 3541 h 4171"/>
                <a:gd name="T12" fmla="*/ 1565 w 1677"/>
                <a:gd name="T13" fmla="*/ 3564 h 4171"/>
                <a:gd name="T14" fmla="*/ 1603 w 1677"/>
                <a:gd name="T15" fmla="*/ 3597 h 4171"/>
                <a:gd name="T16" fmla="*/ 1633 w 1677"/>
                <a:gd name="T17" fmla="*/ 3633 h 4171"/>
                <a:gd name="T18" fmla="*/ 1656 w 1677"/>
                <a:gd name="T19" fmla="*/ 3676 h 4171"/>
                <a:gd name="T20" fmla="*/ 1671 w 1677"/>
                <a:gd name="T21" fmla="*/ 3724 h 4171"/>
                <a:gd name="T22" fmla="*/ 1677 w 1677"/>
                <a:gd name="T23" fmla="*/ 3773 h 4171"/>
                <a:gd name="T24" fmla="*/ 1677 w 1677"/>
                <a:gd name="T25" fmla="*/ 4171 h 4171"/>
                <a:gd name="T26" fmla="*/ 0 w 1677"/>
                <a:gd name="T27" fmla="*/ 4171 h 4171"/>
                <a:gd name="T28" fmla="*/ 0 w 1677"/>
                <a:gd name="T29" fmla="*/ 3773 h 4171"/>
                <a:gd name="T30" fmla="*/ 6 w 1677"/>
                <a:gd name="T31" fmla="*/ 3724 h 4171"/>
                <a:gd name="T32" fmla="*/ 21 w 1677"/>
                <a:gd name="T33" fmla="*/ 3676 h 4171"/>
                <a:gd name="T34" fmla="*/ 44 w 1677"/>
                <a:gd name="T35" fmla="*/ 3633 h 4171"/>
                <a:gd name="T36" fmla="*/ 74 w 1677"/>
                <a:gd name="T37" fmla="*/ 3597 h 4171"/>
                <a:gd name="T38" fmla="*/ 112 w 1677"/>
                <a:gd name="T39" fmla="*/ 3564 h 4171"/>
                <a:gd name="T40" fmla="*/ 154 w 1677"/>
                <a:gd name="T41" fmla="*/ 3541 h 4171"/>
                <a:gd name="T42" fmla="*/ 201 w 1677"/>
                <a:gd name="T43" fmla="*/ 3526 h 4171"/>
                <a:gd name="T44" fmla="*/ 253 w 1677"/>
                <a:gd name="T45" fmla="*/ 3522 h 4171"/>
                <a:gd name="T46" fmla="*/ 653 w 1677"/>
                <a:gd name="T47" fmla="*/ 3522 h 4171"/>
                <a:gd name="T48" fmla="*/ 653 w 1677"/>
                <a:gd name="T49" fmla="*/ 0 h 4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77" h="4171">
                  <a:moveTo>
                    <a:pt x="653" y="0"/>
                  </a:moveTo>
                  <a:lnTo>
                    <a:pt x="1024" y="0"/>
                  </a:lnTo>
                  <a:lnTo>
                    <a:pt x="1024" y="3522"/>
                  </a:lnTo>
                  <a:lnTo>
                    <a:pt x="1424" y="3522"/>
                  </a:lnTo>
                  <a:lnTo>
                    <a:pt x="1476" y="3526"/>
                  </a:lnTo>
                  <a:lnTo>
                    <a:pt x="1523" y="3541"/>
                  </a:lnTo>
                  <a:lnTo>
                    <a:pt x="1565" y="3564"/>
                  </a:lnTo>
                  <a:lnTo>
                    <a:pt x="1603" y="3597"/>
                  </a:lnTo>
                  <a:lnTo>
                    <a:pt x="1633" y="3633"/>
                  </a:lnTo>
                  <a:lnTo>
                    <a:pt x="1656" y="3676"/>
                  </a:lnTo>
                  <a:lnTo>
                    <a:pt x="1671" y="3724"/>
                  </a:lnTo>
                  <a:lnTo>
                    <a:pt x="1677" y="3773"/>
                  </a:lnTo>
                  <a:lnTo>
                    <a:pt x="1677" y="4171"/>
                  </a:lnTo>
                  <a:lnTo>
                    <a:pt x="0" y="4171"/>
                  </a:lnTo>
                  <a:lnTo>
                    <a:pt x="0" y="3773"/>
                  </a:lnTo>
                  <a:lnTo>
                    <a:pt x="6" y="3724"/>
                  </a:lnTo>
                  <a:lnTo>
                    <a:pt x="21" y="3676"/>
                  </a:lnTo>
                  <a:lnTo>
                    <a:pt x="44" y="3633"/>
                  </a:lnTo>
                  <a:lnTo>
                    <a:pt x="74" y="3597"/>
                  </a:lnTo>
                  <a:lnTo>
                    <a:pt x="112" y="3564"/>
                  </a:lnTo>
                  <a:lnTo>
                    <a:pt x="154" y="3541"/>
                  </a:lnTo>
                  <a:lnTo>
                    <a:pt x="201" y="3526"/>
                  </a:lnTo>
                  <a:lnTo>
                    <a:pt x="253" y="3522"/>
                  </a:lnTo>
                  <a:lnTo>
                    <a:pt x="653" y="3522"/>
                  </a:lnTo>
                  <a:lnTo>
                    <a:pt x="6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23" name="Group 371"/>
          <p:cNvGrpSpPr>
            <a:grpSpLocks noChangeAspect="1"/>
          </p:cNvGrpSpPr>
          <p:nvPr/>
        </p:nvGrpSpPr>
        <p:grpSpPr bwMode="auto">
          <a:xfrm>
            <a:off x="6477198" y="1296258"/>
            <a:ext cx="234223" cy="274700"/>
            <a:chOff x="1471" y="992"/>
            <a:chExt cx="2656" cy="3115"/>
          </a:xfrm>
          <a:solidFill>
            <a:schemeClr val="tx1">
              <a:lumMod val="65000"/>
              <a:lumOff val="35000"/>
            </a:schemeClr>
          </a:solidFill>
        </p:grpSpPr>
        <p:sp>
          <p:nvSpPr>
            <p:cNvPr id="426" name="Freeform 373"/>
            <p:cNvSpPr>
              <a:spLocks noEditPoints="1"/>
            </p:cNvSpPr>
            <p:nvPr/>
          </p:nvSpPr>
          <p:spPr bwMode="auto">
            <a:xfrm>
              <a:off x="1471" y="992"/>
              <a:ext cx="2656" cy="3115"/>
            </a:xfrm>
            <a:custGeom>
              <a:avLst/>
              <a:gdLst>
                <a:gd name="T0" fmla="*/ 2472 w 5313"/>
                <a:gd name="T1" fmla="*/ 703 h 6231"/>
                <a:gd name="T2" fmla="*/ 1998 w 5313"/>
                <a:gd name="T3" fmla="*/ 905 h 6231"/>
                <a:gd name="T4" fmla="*/ 1595 w 5313"/>
                <a:gd name="T5" fmla="*/ 1250 h 6231"/>
                <a:gd name="T6" fmla="*/ 1323 w 5313"/>
                <a:gd name="T7" fmla="*/ 1678 h 6231"/>
                <a:gd name="T8" fmla="*/ 1189 w 5313"/>
                <a:gd name="T9" fmla="*/ 2152 h 6231"/>
                <a:gd name="T10" fmla="*/ 1193 w 5313"/>
                <a:gd name="T11" fmla="*/ 2641 h 6231"/>
                <a:gd name="T12" fmla="*/ 1333 w 5313"/>
                <a:gd name="T13" fmla="*/ 3113 h 6231"/>
                <a:gd name="T14" fmla="*/ 1610 w 5313"/>
                <a:gd name="T15" fmla="*/ 3537 h 6231"/>
                <a:gd name="T16" fmla="*/ 1534 w 5313"/>
                <a:gd name="T17" fmla="*/ 3719 h 6231"/>
                <a:gd name="T18" fmla="*/ 1335 w 5313"/>
                <a:gd name="T19" fmla="*/ 3920 h 6231"/>
                <a:gd name="T20" fmla="*/ 1232 w 5313"/>
                <a:gd name="T21" fmla="*/ 4007 h 6231"/>
                <a:gd name="T22" fmla="*/ 1267 w 5313"/>
                <a:gd name="T23" fmla="*/ 4077 h 6231"/>
                <a:gd name="T24" fmla="*/ 1509 w 5313"/>
                <a:gd name="T25" fmla="*/ 4090 h 6231"/>
                <a:gd name="T26" fmla="*/ 1852 w 5313"/>
                <a:gd name="T27" fmla="*/ 3992 h 6231"/>
                <a:gd name="T28" fmla="*/ 2146 w 5313"/>
                <a:gd name="T29" fmla="*/ 3946 h 6231"/>
                <a:gd name="T30" fmla="*/ 2626 w 5313"/>
                <a:gd name="T31" fmla="*/ 4100 h 6231"/>
                <a:gd name="T32" fmla="*/ 3125 w 5313"/>
                <a:gd name="T33" fmla="*/ 4111 h 6231"/>
                <a:gd name="T34" fmla="*/ 3610 w 5313"/>
                <a:gd name="T35" fmla="*/ 3980 h 6231"/>
                <a:gd name="T36" fmla="*/ 4046 w 5313"/>
                <a:gd name="T37" fmla="*/ 3706 h 6231"/>
                <a:gd name="T38" fmla="*/ 4395 w 5313"/>
                <a:gd name="T39" fmla="*/ 3300 h 6231"/>
                <a:gd name="T40" fmla="*/ 4598 w 5313"/>
                <a:gd name="T41" fmla="*/ 2826 h 6231"/>
                <a:gd name="T42" fmla="*/ 4655 w 5313"/>
                <a:gd name="T43" fmla="*/ 2321 h 6231"/>
                <a:gd name="T44" fmla="*/ 4562 w 5313"/>
                <a:gd name="T45" fmla="*/ 1820 h 6231"/>
                <a:gd name="T46" fmla="*/ 4321 w 5313"/>
                <a:gd name="T47" fmla="*/ 1360 h 6231"/>
                <a:gd name="T48" fmla="*/ 3940 w 5313"/>
                <a:gd name="T49" fmla="*/ 979 h 6231"/>
                <a:gd name="T50" fmla="*/ 3479 w 5313"/>
                <a:gd name="T51" fmla="*/ 739 h 6231"/>
                <a:gd name="T52" fmla="*/ 2979 w 5313"/>
                <a:gd name="T53" fmla="*/ 646 h 6231"/>
                <a:gd name="T54" fmla="*/ 3267 w 5313"/>
                <a:gd name="T55" fmla="*/ 24 h 6231"/>
                <a:gd name="T56" fmla="*/ 3893 w 5313"/>
                <a:gd name="T57" fmla="*/ 203 h 6231"/>
                <a:gd name="T58" fmla="*/ 4437 w 5313"/>
                <a:gd name="T59" fmla="*/ 538 h 6231"/>
                <a:gd name="T60" fmla="*/ 4871 w 5313"/>
                <a:gd name="T61" fmla="*/ 1000 h 6231"/>
                <a:gd name="T62" fmla="*/ 5169 w 5313"/>
                <a:gd name="T63" fmla="*/ 1567 h 6231"/>
                <a:gd name="T64" fmla="*/ 5307 w 5313"/>
                <a:gd name="T65" fmla="*/ 2211 h 6231"/>
                <a:gd name="T66" fmla="*/ 5267 w 5313"/>
                <a:gd name="T67" fmla="*/ 2847 h 6231"/>
                <a:gd name="T68" fmla="*/ 5074 w 5313"/>
                <a:gd name="T69" fmla="*/ 3423 h 6231"/>
                <a:gd name="T70" fmla="*/ 4748 w 5313"/>
                <a:gd name="T71" fmla="*/ 3920 h 6231"/>
                <a:gd name="T72" fmla="*/ 4535 w 5313"/>
                <a:gd name="T73" fmla="*/ 5636 h 6231"/>
                <a:gd name="T74" fmla="*/ 4416 w 5313"/>
                <a:gd name="T75" fmla="*/ 5778 h 6231"/>
                <a:gd name="T76" fmla="*/ 1820 w 5313"/>
                <a:gd name="T77" fmla="*/ 6225 h 6231"/>
                <a:gd name="T78" fmla="*/ 1729 w 5313"/>
                <a:gd name="T79" fmla="*/ 6134 h 6231"/>
                <a:gd name="T80" fmla="*/ 1035 w 5313"/>
                <a:gd name="T81" fmla="*/ 5509 h 6231"/>
                <a:gd name="T82" fmla="*/ 762 w 5313"/>
                <a:gd name="T83" fmla="*/ 5428 h 6231"/>
                <a:gd name="T84" fmla="*/ 580 w 5313"/>
                <a:gd name="T85" fmla="*/ 5219 h 6231"/>
                <a:gd name="T86" fmla="*/ 535 w 5313"/>
                <a:gd name="T87" fmla="*/ 4130 h 6231"/>
                <a:gd name="T88" fmla="*/ 137 w 5313"/>
                <a:gd name="T89" fmla="*/ 4096 h 6231"/>
                <a:gd name="T90" fmla="*/ 13 w 5313"/>
                <a:gd name="T91" fmla="*/ 3963 h 6231"/>
                <a:gd name="T92" fmla="*/ 23 w 5313"/>
                <a:gd name="T93" fmla="*/ 3762 h 6231"/>
                <a:gd name="T94" fmla="*/ 540 w 5313"/>
                <a:gd name="T95" fmla="*/ 2216 h 6231"/>
                <a:gd name="T96" fmla="*/ 671 w 5313"/>
                <a:gd name="T97" fmla="*/ 1582 h 6231"/>
                <a:gd name="T98" fmla="*/ 961 w 5313"/>
                <a:gd name="T99" fmla="*/ 1023 h 6231"/>
                <a:gd name="T100" fmla="*/ 1382 w 5313"/>
                <a:gd name="T101" fmla="*/ 564 h 6231"/>
                <a:gd name="T102" fmla="*/ 1911 w 5313"/>
                <a:gd name="T103" fmla="*/ 227 h 6231"/>
                <a:gd name="T104" fmla="*/ 2472 w 5313"/>
                <a:gd name="T105" fmla="*/ 43 h 6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13" h="6231">
                  <a:moveTo>
                    <a:pt x="2850" y="646"/>
                  </a:moveTo>
                  <a:lnTo>
                    <a:pt x="2723" y="655"/>
                  </a:lnTo>
                  <a:lnTo>
                    <a:pt x="2598" y="674"/>
                  </a:lnTo>
                  <a:lnTo>
                    <a:pt x="2472" y="703"/>
                  </a:lnTo>
                  <a:lnTo>
                    <a:pt x="2349" y="739"/>
                  </a:lnTo>
                  <a:lnTo>
                    <a:pt x="2230" y="786"/>
                  </a:lnTo>
                  <a:lnTo>
                    <a:pt x="2112" y="841"/>
                  </a:lnTo>
                  <a:lnTo>
                    <a:pt x="1998" y="905"/>
                  </a:lnTo>
                  <a:lnTo>
                    <a:pt x="1889" y="979"/>
                  </a:lnTo>
                  <a:lnTo>
                    <a:pt x="1784" y="1063"/>
                  </a:lnTo>
                  <a:lnTo>
                    <a:pt x="1684" y="1155"/>
                  </a:lnTo>
                  <a:lnTo>
                    <a:pt x="1595" y="1250"/>
                  </a:lnTo>
                  <a:lnTo>
                    <a:pt x="1513" y="1352"/>
                  </a:lnTo>
                  <a:lnTo>
                    <a:pt x="1441" y="1457"/>
                  </a:lnTo>
                  <a:lnTo>
                    <a:pt x="1378" y="1567"/>
                  </a:lnTo>
                  <a:lnTo>
                    <a:pt x="1323" y="1678"/>
                  </a:lnTo>
                  <a:lnTo>
                    <a:pt x="1276" y="1794"/>
                  </a:lnTo>
                  <a:lnTo>
                    <a:pt x="1240" y="1911"/>
                  </a:lnTo>
                  <a:lnTo>
                    <a:pt x="1210" y="2031"/>
                  </a:lnTo>
                  <a:lnTo>
                    <a:pt x="1189" y="2152"/>
                  </a:lnTo>
                  <a:lnTo>
                    <a:pt x="1177" y="2273"/>
                  </a:lnTo>
                  <a:lnTo>
                    <a:pt x="1174" y="2396"/>
                  </a:lnTo>
                  <a:lnTo>
                    <a:pt x="1179" y="2518"/>
                  </a:lnTo>
                  <a:lnTo>
                    <a:pt x="1193" y="2641"/>
                  </a:lnTo>
                  <a:lnTo>
                    <a:pt x="1215" y="2760"/>
                  </a:lnTo>
                  <a:lnTo>
                    <a:pt x="1246" y="2879"/>
                  </a:lnTo>
                  <a:lnTo>
                    <a:pt x="1286" y="2997"/>
                  </a:lnTo>
                  <a:lnTo>
                    <a:pt x="1333" y="3113"/>
                  </a:lnTo>
                  <a:lnTo>
                    <a:pt x="1390" y="3224"/>
                  </a:lnTo>
                  <a:lnTo>
                    <a:pt x="1454" y="3332"/>
                  </a:lnTo>
                  <a:lnTo>
                    <a:pt x="1528" y="3436"/>
                  </a:lnTo>
                  <a:lnTo>
                    <a:pt x="1610" y="3537"/>
                  </a:lnTo>
                  <a:lnTo>
                    <a:pt x="1629" y="3550"/>
                  </a:lnTo>
                  <a:lnTo>
                    <a:pt x="1602" y="3605"/>
                  </a:lnTo>
                  <a:lnTo>
                    <a:pt x="1570" y="3662"/>
                  </a:lnTo>
                  <a:lnTo>
                    <a:pt x="1534" y="3719"/>
                  </a:lnTo>
                  <a:lnTo>
                    <a:pt x="1492" y="3774"/>
                  </a:lnTo>
                  <a:lnTo>
                    <a:pt x="1445" y="3827"/>
                  </a:lnTo>
                  <a:lnTo>
                    <a:pt x="1392" y="3876"/>
                  </a:lnTo>
                  <a:lnTo>
                    <a:pt x="1335" y="3920"/>
                  </a:lnTo>
                  <a:lnTo>
                    <a:pt x="1270" y="3956"/>
                  </a:lnTo>
                  <a:lnTo>
                    <a:pt x="1251" y="3971"/>
                  </a:lnTo>
                  <a:lnTo>
                    <a:pt x="1238" y="3988"/>
                  </a:lnTo>
                  <a:lnTo>
                    <a:pt x="1232" y="4007"/>
                  </a:lnTo>
                  <a:lnTo>
                    <a:pt x="1232" y="4028"/>
                  </a:lnTo>
                  <a:lnTo>
                    <a:pt x="1238" y="4047"/>
                  </a:lnTo>
                  <a:lnTo>
                    <a:pt x="1250" y="4064"/>
                  </a:lnTo>
                  <a:lnTo>
                    <a:pt x="1267" y="4077"/>
                  </a:lnTo>
                  <a:lnTo>
                    <a:pt x="1289" y="4084"/>
                  </a:lnTo>
                  <a:lnTo>
                    <a:pt x="1358" y="4092"/>
                  </a:lnTo>
                  <a:lnTo>
                    <a:pt x="1432" y="4094"/>
                  </a:lnTo>
                  <a:lnTo>
                    <a:pt x="1509" y="4090"/>
                  </a:lnTo>
                  <a:lnTo>
                    <a:pt x="1593" y="4079"/>
                  </a:lnTo>
                  <a:lnTo>
                    <a:pt x="1676" y="4058"/>
                  </a:lnTo>
                  <a:lnTo>
                    <a:pt x="1763" y="4029"/>
                  </a:lnTo>
                  <a:lnTo>
                    <a:pt x="1852" y="3992"/>
                  </a:lnTo>
                  <a:lnTo>
                    <a:pt x="1942" y="3942"/>
                  </a:lnTo>
                  <a:lnTo>
                    <a:pt x="2029" y="3882"/>
                  </a:lnTo>
                  <a:lnTo>
                    <a:pt x="2033" y="3886"/>
                  </a:lnTo>
                  <a:lnTo>
                    <a:pt x="2146" y="3946"/>
                  </a:lnTo>
                  <a:lnTo>
                    <a:pt x="2262" y="3997"/>
                  </a:lnTo>
                  <a:lnTo>
                    <a:pt x="2381" y="4041"/>
                  </a:lnTo>
                  <a:lnTo>
                    <a:pt x="2503" y="4075"/>
                  </a:lnTo>
                  <a:lnTo>
                    <a:pt x="2626" y="4100"/>
                  </a:lnTo>
                  <a:lnTo>
                    <a:pt x="2749" y="4117"/>
                  </a:lnTo>
                  <a:lnTo>
                    <a:pt x="2874" y="4124"/>
                  </a:lnTo>
                  <a:lnTo>
                    <a:pt x="3000" y="4122"/>
                  </a:lnTo>
                  <a:lnTo>
                    <a:pt x="3125" y="4111"/>
                  </a:lnTo>
                  <a:lnTo>
                    <a:pt x="3248" y="4092"/>
                  </a:lnTo>
                  <a:lnTo>
                    <a:pt x="3371" y="4064"/>
                  </a:lnTo>
                  <a:lnTo>
                    <a:pt x="3491" y="4026"/>
                  </a:lnTo>
                  <a:lnTo>
                    <a:pt x="3610" y="3980"/>
                  </a:lnTo>
                  <a:lnTo>
                    <a:pt x="3724" y="3925"/>
                  </a:lnTo>
                  <a:lnTo>
                    <a:pt x="3836" y="3861"/>
                  </a:lnTo>
                  <a:lnTo>
                    <a:pt x="3944" y="3787"/>
                  </a:lnTo>
                  <a:lnTo>
                    <a:pt x="4046" y="3706"/>
                  </a:lnTo>
                  <a:lnTo>
                    <a:pt x="4145" y="3615"/>
                  </a:lnTo>
                  <a:lnTo>
                    <a:pt x="4238" y="3514"/>
                  </a:lnTo>
                  <a:lnTo>
                    <a:pt x="4321" y="3410"/>
                  </a:lnTo>
                  <a:lnTo>
                    <a:pt x="4395" y="3300"/>
                  </a:lnTo>
                  <a:lnTo>
                    <a:pt x="4460" y="3186"/>
                  </a:lnTo>
                  <a:lnTo>
                    <a:pt x="4515" y="3069"/>
                  </a:lnTo>
                  <a:lnTo>
                    <a:pt x="4562" y="2950"/>
                  </a:lnTo>
                  <a:lnTo>
                    <a:pt x="4598" y="2826"/>
                  </a:lnTo>
                  <a:lnTo>
                    <a:pt x="4626" y="2701"/>
                  </a:lnTo>
                  <a:lnTo>
                    <a:pt x="4645" y="2576"/>
                  </a:lnTo>
                  <a:lnTo>
                    <a:pt x="4655" y="2449"/>
                  </a:lnTo>
                  <a:lnTo>
                    <a:pt x="4655" y="2321"/>
                  </a:lnTo>
                  <a:lnTo>
                    <a:pt x="4645" y="2194"/>
                  </a:lnTo>
                  <a:lnTo>
                    <a:pt x="4626" y="2069"/>
                  </a:lnTo>
                  <a:lnTo>
                    <a:pt x="4598" y="1944"/>
                  </a:lnTo>
                  <a:lnTo>
                    <a:pt x="4562" y="1820"/>
                  </a:lnTo>
                  <a:lnTo>
                    <a:pt x="4515" y="1701"/>
                  </a:lnTo>
                  <a:lnTo>
                    <a:pt x="4460" y="1584"/>
                  </a:lnTo>
                  <a:lnTo>
                    <a:pt x="4395" y="1470"/>
                  </a:lnTo>
                  <a:lnTo>
                    <a:pt x="4321" y="1360"/>
                  </a:lnTo>
                  <a:lnTo>
                    <a:pt x="4238" y="1254"/>
                  </a:lnTo>
                  <a:lnTo>
                    <a:pt x="4145" y="1155"/>
                  </a:lnTo>
                  <a:lnTo>
                    <a:pt x="4046" y="1063"/>
                  </a:lnTo>
                  <a:lnTo>
                    <a:pt x="3940" y="979"/>
                  </a:lnTo>
                  <a:lnTo>
                    <a:pt x="3830" y="905"/>
                  </a:lnTo>
                  <a:lnTo>
                    <a:pt x="3716" y="841"/>
                  </a:lnTo>
                  <a:lnTo>
                    <a:pt x="3599" y="786"/>
                  </a:lnTo>
                  <a:lnTo>
                    <a:pt x="3479" y="739"/>
                  </a:lnTo>
                  <a:lnTo>
                    <a:pt x="3356" y="703"/>
                  </a:lnTo>
                  <a:lnTo>
                    <a:pt x="3231" y="674"/>
                  </a:lnTo>
                  <a:lnTo>
                    <a:pt x="3106" y="655"/>
                  </a:lnTo>
                  <a:lnTo>
                    <a:pt x="2979" y="646"/>
                  </a:lnTo>
                  <a:lnTo>
                    <a:pt x="2850" y="646"/>
                  </a:lnTo>
                  <a:close/>
                  <a:moveTo>
                    <a:pt x="2929" y="0"/>
                  </a:moveTo>
                  <a:lnTo>
                    <a:pt x="3100" y="5"/>
                  </a:lnTo>
                  <a:lnTo>
                    <a:pt x="3267" y="24"/>
                  </a:lnTo>
                  <a:lnTo>
                    <a:pt x="3430" y="53"/>
                  </a:lnTo>
                  <a:lnTo>
                    <a:pt x="3589" y="93"/>
                  </a:lnTo>
                  <a:lnTo>
                    <a:pt x="3743" y="142"/>
                  </a:lnTo>
                  <a:lnTo>
                    <a:pt x="3893" y="203"/>
                  </a:lnTo>
                  <a:lnTo>
                    <a:pt x="4039" y="273"/>
                  </a:lnTo>
                  <a:lnTo>
                    <a:pt x="4177" y="352"/>
                  </a:lnTo>
                  <a:lnTo>
                    <a:pt x="4310" y="441"/>
                  </a:lnTo>
                  <a:lnTo>
                    <a:pt x="4437" y="538"/>
                  </a:lnTo>
                  <a:lnTo>
                    <a:pt x="4556" y="642"/>
                  </a:lnTo>
                  <a:lnTo>
                    <a:pt x="4670" y="754"/>
                  </a:lnTo>
                  <a:lnTo>
                    <a:pt x="4774" y="873"/>
                  </a:lnTo>
                  <a:lnTo>
                    <a:pt x="4871" y="1000"/>
                  </a:lnTo>
                  <a:lnTo>
                    <a:pt x="4958" y="1133"/>
                  </a:lnTo>
                  <a:lnTo>
                    <a:pt x="5038" y="1273"/>
                  </a:lnTo>
                  <a:lnTo>
                    <a:pt x="5108" y="1417"/>
                  </a:lnTo>
                  <a:lnTo>
                    <a:pt x="5169" y="1567"/>
                  </a:lnTo>
                  <a:lnTo>
                    <a:pt x="5220" y="1722"/>
                  </a:lnTo>
                  <a:lnTo>
                    <a:pt x="5260" y="1881"/>
                  </a:lnTo>
                  <a:lnTo>
                    <a:pt x="5288" y="2044"/>
                  </a:lnTo>
                  <a:lnTo>
                    <a:pt x="5307" y="2211"/>
                  </a:lnTo>
                  <a:lnTo>
                    <a:pt x="5313" y="2381"/>
                  </a:lnTo>
                  <a:lnTo>
                    <a:pt x="5307" y="2538"/>
                  </a:lnTo>
                  <a:lnTo>
                    <a:pt x="5292" y="2696"/>
                  </a:lnTo>
                  <a:lnTo>
                    <a:pt x="5267" y="2847"/>
                  </a:lnTo>
                  <a:lnTo>
                    <a:pt x="5231" y="2997"/>
                  </a:lnTo>
                  <a:lnTo>
                    <a:pt x="5188" y="3143"/>
                  </a:lnTo>
                  <a:lnTo>
                    <a:pt x="5135" y="3285"/>
                  </a:lnTo>
                  <a:lnTo>
                    <a:pt x="5074" y="3423"/>
                  </a:lnTo>
                  <a:lnTo>
                    <a:pt x="5004" y="3554"/>
                  </a:lnTo>
                  <a:lnTo>
                    <a:pt x="4926" y="3683"/>
                  </a:lnTo>
                  <a:lnTo>
                    <a:pt x="4839" y="3804"/>
                  </a:lnTo>
                  <a:lnTo>
                    <a:pt x="4748" y="3920"/>
                  </a:lnTo>
                  <a:lnTo>
                    <a:pt x="4647" y="4031"/>
                  </a:lnTo>
                  <a:lnTo>
                    <a:pt x="4541" y="4134"/>
                  </a:lnTo>
                  <a:lnTo>
                    <a:pt x="4541" y="5591"/>
                  </a:lnTo>
                  <a:lnTo>
                    <a:pt x="4535" y="5636"/>
                  </a:lnTo>
                  <a:lnTo>
                    <a:pt x="4518" y="5682"/>
                  </a:lnTo>
                  <a:lnTo>
                    <a:pt x="4490" y="5719"/>
                  </a:lnTo>
                  <a:lnTo>
                    <a:pt x="4456" y="5754"/>
                  </a:lnTo>
                  <a:lnTo>
                    <a:pt x="4416" y="5778"/>
                  </a:lnTo>
                  <a:lnTo>
                    <a:pt x="4370" y="5791"/>
                  </a:lnTo>
                  <a:lnTo>
                    <a:pt x="1894" y="6229"/>
                  </a:lnTo>
                  <a:lnTo>
                    <a:pt x="1854" y="6231"/>
                  </a:lnTo>
                  <a:lnTo>
                    <a:pt x="1820" y="6225"/>
                  </a:lnTo>
                  <a:lnTo>
                    <a:pt x="1788" y="6212"/>
                  </a:lnTo>
                  <a:lnTo>
                    <a:pt x="1763" y="6193"/>
                  </a:lnTo>
                  <a:lnTo>
                    <a:pt x="1743" y="6167"/>
                  </a:lnTo>
                  <a:lnTo>
                    <a:pt x="1729" y="6134"/>
                  </a:lnTo>
                  <a:lnTo>
                    <a:pt x="1724" y="6098"/>
                  </a:lnTo>
                  <a:lnTo>
                    <a:pt x="1724" y="6095"/>
                  </a:lnTo>
                  <a:lnTo>
                    <a:pt x="1722" y="5407"/>
                  </a:lnTo>
                  <a:lnTo>
                    <a:pt x="1035" y="5509"/>
                  </a:lnTo>
                  <a:lnTo>
                    <a:pt x="961" y="5503"/>
                  </a:lnTo>
                  <a:lnTo>
                    <a:pt x="889" y="5488"/>
                  </a:lnTo>
                  <a:lnTo>
                    <a:pt x="823" y="5462"/>
                  </a:lnTo>
                  <a:lnTo>
                    <a:pt x="762" y="5428"/>
                  </a:lnTo>
                  <a:lnTo>
                    <a:pt x="707" y="5386"/>
                  </a:lnTo>
                  <a:lnTo>
                    <a:pt x="656" y="5337"/>
                  </a:lnTo>
                  <a:lnTo>
                    <a:pt x="614" y="5282"/>
                  </a:lnTo>
                  <a:lnTo>
                    <a:pt x="580" y="5219"/>
                  </a:lnTo>
                  <a:lnTo>
                    <a:pt x="556" y="5153"/>
                  </a:lnTo>
                  <a:lnTo>
                    <a:pt x="538" y="5083"/>
                  </a:lnTo>
                  <a:lnTo>
                    <a:pt x="535" y="5009"/>
                  </a:lnTo>
                  <a:lnTo>
                    <a:pt x="535" y="4130"/>
                  </a:lnTo>
                  <a:lnTo>
                    <a:pt x="305" y="4130"/>
                  </a:lnTo>
                  <a:lnTo>
                    <a:pt x="243" y="4126"/>
                  </a:lnTo>
                  <a:lnTo>
                    <a:pt x="186" y="4115"/>
                  </a:lnTo>
                  <a:lnTo>
                    <a:pt x="137" y="4096"/>
                  </a:lnTo>
                  <a:lnTo>
                    <a:pt x="95" y="4071"/>
                  </a:lnTo>
                  <a:lnTo>
                    <a:pt x="59" y="4041"/>
                  </a:lnTo>
                  <a:lnTo>
                    <a:pt x="32" y="4005"/>
                  </a:lnTo>
                  <a:lnTo>
                    <a:pt x="13" y="3963"/>
                  </a:lnTo>
                  <a:lnTo>
                    <a:pt x="2" y="3918"/>
                  </a:lnTo>
                  <a:lnTo>
                    <a:pt x="0" y="3870"/>
                  </a:lnTo>
                  <a:lnTo>
                    <a:pt x="6" y="3817"/>
                  </a:lnTo>
                  <a:lnTo>
                    <a:pt x="23" y="3762"/>
                  </a:lnTo>
                  <a:lnTo>
                    <a:pt x="49" y="3704"/>
                  </a:lnTo>
                  <a:lnTo>
                    <a:pt x="535" y="2779"/>
                  </a:lnTo>
                  <a:lnTo>
                    <a:pt x="535" y="2383"/>
                  </a:lnTo>
                  <a:lnTo>
                    <a:pt x="540" y="2216"/>
                  </a:lnTo>
                  <a:lnTo>
                    <a:pt x="557" y="2052"/>
                  </a:lnTo>
                  <a:lnTo>
                    <a:pt x="584" y="1891"/>
                  </a:lnTo>
                  <a:lnTo>
                    <a:pt x="624" y="1735"/>
                  </a:lnTo>
                  <a:lnTo>
                    <a:pt x="671" y="1582"/>
                  </a:lnTo>
                  <a:lnTo>
                    <a:pt x="730" y="1434"/>
                  </a:lnTo>
                  <a:lnTo>
                    <a:pt x="798" y="1292"/>
                  </a:lnTo>
                  <a:lnTo>
                    <a:pt x="876" y="1155"/>
                  </a:lnTo>
                  <a:lnTo>
                    <a:pt x="961" y="1023"/>
                  </a:lnTo>
                  <a:lnTo>
                    <a:pt x="1054" y="898"/>
                  </a:lnTo>
                  <a:lnTo>
                    <a:pt x="1157" y="780"/>
                  </a:lnTo>
                  <a:lnTo>
                    <a:pt x="1267" y="669"/>
                  </a:lnTo>
                  <a:lnTo>
                    <a:pt x="1382" y="564"/>
                  </a:lnTo>
                  <a:lnTo>
                    <a:pt x="1505" y="468"/>
                  </a:lnTo>
                  <a:lnTo>
                    <a:pt x="1634" y="379"/>
                  </a:lnTo>
                  <a:lnTo>
                    <a:pt x="1771" y="299"/>
                  </a:lnTo>
                  <a:lnTo>
                    <a:pt x="1911" y="227"/>
                  </a:lnTo>
                  <a:lnTo>
                    <a:pt x="2046" y="168"/>
                  </a:lnTo>
                  <a:lnTo>
                    <a:pt x="2184" y="119"/>
                  </a:lnTo>
                  <a:lnTo>
                    <a:pt x="2326" y="77"/>
                  </a:lnTo>
                  <a:lnTo>
                    <a:pt x="2472" y="43"/>
                  </a:lnTo>
                  <a:lnTo>
                    <a:pt x="2622" y="19"/>
                  </a:lnTo>
                  <a:lnTo>
                    <a:pt x="2774" y="5"/>
                  </a:lnTo>
                  <a:lnTo>
                    <a:pt x="29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7" name="Freeform 374"/>
            <p:cNvSpPr>
              <a:spLocks/>
            </p:cNvSpPr>
            <p:nvPr/>
          </p:nvSpPr>
          <p:spPr bwMode="auto">
            <a:xfrm>
              <a:off x="2614" y="1584"/>
              <a:ext cx="624" cy="1203"/>
            </a:xfrm>
            <a:custGeom>
              <a:avLst/>
              <a:gdLst>
                <a:gd name="T0" fmla="*/ 677 w 1247"/>
                <a:gd name="T1" fmla="*/ 0 h 2406"/>
                <a:gd name="T2" fmla="*/ 758 w 1247"/>
                <a:gd name="T3" fmla="*/ 19 h 2406"/>
                <a:gd name="T4" fmla="*/ 777 w 1247"/>
                <a:gd name="T5" fmla="*/ 102 h 2406"/>
                <a:gd name="T6" fmla="*/ 779 w 1247"/>
                <a:gd name="T7" fmla="*/ 220 h 2406"/>
                <a:gd name="T8" fmla="*/ 815 w 1247"/>
                <a:gd name="T9" fmla="*/ 263 h 2406"/>
                <a:gd name="T10" fmla="*/ 963 w 1247"/>
                <a:gd name="T11" fmla="*/ 292 h 2406"/>
                <a:gd name="T12" fmla="*/ 1139 w 1247"/>
                <a:gd name="T13" fmla="*/ 358 h 2406"/>
                <a:gd name="T14" fmla="*/ 1166 w 1247"/>
                <a:gd name="T15" fmla="*/ 413 h 2406"/>
                <a:gd name="T16" fmla="*/ 1105 w 1247"/>
                <a:gd name="T17" fmla="*/ 633 h 2406"/>
                <a:gd name="T18" fmla="*/ 1071 w 1247"/>
                <a:gd name="T19" fmla="*/ 686 h 2406"/>
                <a:gd name="T20" fmla="*/ 1007 w 1247"/>
                <a:gd name="T21" fmla="*/ 672 h 2406"/>
                <a:gd name="T22" fmla="*/ 732 w 1247"/>
                <a:gd name="T23" fmla="*/ 599 h 2406"/>
                <a:gd name="T24" fmla="*/ 570 w 1247"/>
                <a:gd name="T25" fmla="*/ 608 h 2406"/>
                <a:gd name="T26" fmla="*/ 476 w 1247"/>
                <a:gd name="T27" fmla="*/ 661 h 2406"/>
                <a:gd name="T28" fmla="*/ 440 w 1247"/>
                <a:gd name="T29" fmla="*/ 750 h 2406"/>
                <a:gd name="T30" fmla="*/ 476 w 1247"/>
                <a:gd name="T31" fmla="*/ 841 h 2406"/>
                <a:gd name="T32" fmla="*/ 606 w 1247"/>
                <a:gd name="T33" fmla="*/ 934 h 2406"/>
                <a:gd name="T34" fmla="*/ 862 w 1247"/>
                <a:gd name="T35" fmla="*/ 1044 h 2406"/>
                <a:gd name="T36" fmla="*/ 1075 w 1247"/>
                <a:gd name="T37" fmla="*/ 1176 h 2406"/>
                <a:gd name="T38" fmla="*/ 1194 w 1247"/>
                <a:gd name="T39" fmla="*/ 1337 h 2406"/>
                <a:gd name="T40" fmla="*/ 1245 w 1247"/>
                <a:gd name="T41" fmla="*/ 1523 h 2406"/>
                <a:gd name="T42" fmla="*/ 1226 w 1247"/>
                <a:gd name="T43" fmla="*/ 1716 h 2406"/>
                <a:gd name="T44" fmla="*/ 1130 w 1247"/>
                <a:gd name="T45" fmla="*/ 1896 h 2406"/>
                <a:gd name="T46" fmla="*/ 969 w 1247"/>
                <a:gd name="T47" fmla="*/ 2031 h 2406"/>
                <a:gd name="T48" fmla="*/ 809 w 1247"/>
                <a:gd name="T49" fmla="*/ 2095 h 2406"/>
                <a:gd name="T50" fmla="*/ 766 w 1247"/>
                <a:gd name="T51" fmla="*/ 2148 h 2406"/>
                <a:gd name="T52" fmla="*/ 766 w 1247"/>
                <a:gd name="T53" fmla="*/ 2334 h 2406"/>
                <a:gd name="T54" fmla="*/ 739 w 1247"/>
                <a:gd name="T55" fmla="*/ 2393 h 2406"/>
                <a:gd name="T56" fmla="*/ 529 w 1247"/>
                <a:gd name="T57" fmla="*/ 2406 h 2406"/>
                <a:gd name="T58" fmla="*/ 466 w 1247"/>
                <a:gd name="T59" fmla="*/ 2376 h 2406"/>
                <a:gd name="T60" fmla="*/ 455 w 1247"/>
                <a:gd name="T61" fmla="*/ 2271 h 2406"/>
                <a:gd name="T62" fmla="*/ 449 w 1247"/>
                <a:gd name="T63" fmla="*/ 2154 h 2406"/>
                <a:gd name="T64" fmla="*/ 404 w 1247"/>
                <a:gd name="T65" fmla="*/ 2122 h 2406"/>
                <a:gd name="T66" fmla="*/ 218 w 1247"/>
                <a:gd name="T67" fmla="*/ 2084 h 2406"/>
                <a:gd name="T68" fmla="*/ 39 w 1247"/>
                <a:gd name="T69" fmla="*/ 2012 h 2406"/>
                <a:gd name="T70" fmla="*/ 0 w 1247"/>
                <a:gd name="T71" fmla="*/ 1959 h 2406"/>
                <a:gd name="T72" fmla="*/ 36 w 1247"/>
                <a:gd name="T73" fmla="*/ 1811 h 2406"/>
                <a:gd name="T74" fmla="*/ 83 w 1247"/>
                <a:gd name="T75" fmla="*/ 1678 h 2406"/>
                <a:gd name="T76" fmla="*/ 134 w 1247"/>
                <a:gd name="T77" fmla="*/ 1671 h 2406"/>
                <a:gd name="T78" fmla="*/ 322 w 1247"/>
                <a:gd name="T79" fmla="*/ 1747 h 2406"/>
                <a:gd name="T80" fmla="*/ 548 w 1247"/>
                <a:gd name="T81" fmla="*/ 1785 h 2406"/>
                <a:gd name="T82" fmla="*/ 711 w 1247"/>
                <a:gd name="T83" fmla="*/ 1752 h 2406"/>
                <a:gd name="T84" fmla="*/ 802 w 1247"/>
                <a:gd name="T85" fmla="*/ 1671 h 2406"/>
                <a:gd name="T86" fmla="*/ 817 w 1247"/>
                <a:gd name="T87" fmla="*/ 1561 h 2406"/>
                <a:gd name="T88" fmla="*/ 749 w 1247"/>
                <a:gd name="T89" fmla="*/ 1457 h 2406"/>
                <a:gd name="T90" fmla="*/ 627 w 1247"/>
                <a:gd name="T91" fmla="*/ 1385 h 2406"/>
                <a:gd name="T92" fmla="*/ 371 w 1247"/>
                <a:gd name="T93" fmla="*/ 1277 h 2406"/>
                <a:gd name="T94" fmla="*/ 184 w 1247"/>
                <a:gd name="T95" fmla="*/ 1157 h 2406"/>
                <a:gd name="T96" fmla="*/ 68 w 1247"/>
                <a:gd name="T97" fmla="*/ 1017 h 2406"/>
                <a:gd name="T98" fmla="*/ 17 w 1247"/>
                <a:gd name="T99" fmla="*/ 843 h 2406"/>
                <a:gd name="T100" fmla="*/ 39 w 1247"/>
                <a:gd name="T101" fmla="*/ 642 h 2406"/>
                <a:gd name="T102" fmla="*/ 125 w 1247"/>
                <a:gd name="T103" fmla="*/ 481 h 2406"/>
                <a:gd name="T104" fmla="*/ 265 w 1247"/>
                <a:gd name="T105" fmla="*/ 364 h 2406"/>
                <a:gd name="T106" fmla="*/ 419 w 1247"/>
                <a:gd name="T107" fmla="*/ 295 h 2406"/>
                <a:gd name="T108" fmla="*/ 470 w 1247"/>
                <a:gd name="T109" fmla="*/ 261 h 2406"/>
                <a:gd name="T110" fmla="*/ 477 w 1247"/>
                <a:gd name="T111" fmla="*/ 182 h 2406"/>
                <a:gd name="T112" fmla="*/ 483 w 1247"/>
                <a:gd name="T113" fmla="*/ 32 h 2406"/>
                <a:gd name="T114" fmla="*/ 531 w 1247"/>
                <a:gd name="T115" fmla="*/ 2 h 2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47" h="2406">
                  <a:moveTo>
                    <a:pt x="561" y="0"/>
                  </a:moveTo>
                  <a:lnTo>
                    <a:pt x="627" y="0"/>
                  </a:lnTo>
                  <a:lnTo>
                    <a:pt x="677" y="0"/>
                  </a:lnTo>
                  <a:lnTo>
                    <a:pt x="715" y="4"/>
                  </a:lnTo>
                  <a:lnTo>
                    <a:pt x="741" y="7"/>
                  </a:lnTo>
                  <a:lnTo>
                    <a:pt x="758" y="19"/>
                  </a:lnTo>
                  <a:lnTo>
                    <a:pt x="769" y="38"/>
                  </a:lnTo>
                  <a:lnTo>
                    <a:pt x="775" y="64"/>
                  </a:lnTo>
                  <a:lnTo>
                    <a:pt x="777" y="102"/>
                  </a:lnTo>
                  <a:lnTo>
                    <a:pt x="777" y="151"/>
                  </a:lnTo>
                  <a:lnTo>
                    <a:pt x="777" y="191"/>
                  </a:lnTo>
                  <a:lnTo>
                    <a:pt x="779" y="220"/>
                  </a:lnTo>
                  <a:lnTo>
                    <a:pt x="785" y="240"/>
                  </a:lnTo>
                  <a:lnTo>
                    <a:pt x="796" y="254"/>
                  </a:lnTo>
                  <a:lnTo>
                    <a:pt x="815" y="263"/>
                  </a:lnTo>
                  <a:lnTo>
                    <a:pt x="843" y="269"/>
                  </a:lnTo>
                  <a:lnTo>
                    <a:pt x="883" y="275"/>
                  </a:lnTo>
                  <a:lnTo>
                    <a:pt x="963" y="292"/>
                  </a:lnTo>
                  <a:lnTo>
                    <a:pt x="1041" y="316"/>
                  </a:lnTo>
                  <a:lnTo>
                    <a:pt x="1116" y="347"/>
                  </a:lnTo>
                  <a:lnTo>
                    <a:pt x="1139" y="358"/>
                  </a:lnTo>
                  <a:lnTo>
                    <a:pt x="1154" y="373"/>
                  </a:lnTo>
                  <a:lnTo>
                    <a:pt x="1164" y="390"/>
                  </a:lnTo>
                  <a:lnTo>
                    <a:pt x="1166" y="413"/>
                  </a:lnTo>
                  <a:lnTo>
                    <a:pt x="1162" y="438"/>
                  </a:lnTo>
                  <a:lnTo>
                    <a:pt x="1134" y="534"/>
                  </a:lnTo>
                  <a:lnTo>
                    <a:pt x="1105" y="633"/>
                  </a:lnTo>
                  <a:lnTo>
                    <a:pt x="1094" y="659"/>
                  </a:lnTo>
                  <a:lnTo>
                    <a:pt x="1084" y="676"/>
                  </a:lnTo>
                  <a:lnTo>
                    <a:pt x="1071" y="686"/>
                  </a:lnTo>
                  <a:lnTo>
                    <a:pt x="1054" y="689"/>
                  </a:lnTo>
                  <a:lnTo>
                    <a:pt x="1033" y="684"/>
                  </a:lnTo>
                  <a:lnTo>
                    <a:pt x="1007" y="672"/>
                  </a:lnTo>
                  <a:lnTo>
                    <a:pt x="917" y="636"/>
                  </a:lnTo>
                  <a:lnTo>
                    <a:pt x="826" y="612"/>
                  </a:lnTo>
                  <a:lnTo>
                    <a:pt x="732" y="599"/>
                  </a:lnTo>
                  <a:lnTo>
                    <a:pt x="635" y="599"/>
                  </a:lnTo>
                  <a:lnTo>
                    <a:pt x="603" y="602"/>
                  </a:lnTo>
                  <a:lnTo>
                    <a:pt x="570" y="608"/>
                  </a:lnTo>
                  <a:lnTo>
                    <a:pt x="536" y="619"/>
                  </a:lnTo>
                  <a:lnTo>
                    <a:pt x="502" y="638"/>
                  </a:lnTo>
                  <a:lnTo>
                    <a:pt x="476" y="661"/>
                  </a:lnTo>
                  <a:lnTo>
                    <a:pt x="457" y="689"/>
                  </a:lnTo>
                  <a:lnTo>
                    <a:pt x="445" y="718"/>
                  </a:lnTo>
                  <a:lnTo>
                    <a:pt x="440" y="750"/>
                  </a:lnTo>
                  <a:lnTo>
                    <a:pt x="443" y="780"/>
                  </a:lnTo>
                  <a:lnTo>
                    <a:pt x="455" y="813"/>
                  </a:lnTo>
                  <a:lnTo>
                    <a:pt x="476" y="841"/>
                  </a:lnTo>
                  <a:lnTo>
                    <a:pt x="502" y="869"/>
                  </a:lnTo>
                  <a:lnTo>
                    <a:pt x="553" y="904"/>
                  </a:lnTo>
                  <a:lnTo>
                    <a:pt x="606" y="934"/>
                  </a:lnTo>
                  <a:lnTo>
                    <a:pt x="663" y="960"/>
                  </a:lnTo>
                  <a:lnTo>
                    <a:pt x="764" y="1000"/>
                  </a:lnTo>
                  <a:lnTo>
                    <a:pt x="862" y="1044"/>
                  </a:lnTo>
                  <a:lnTo>
                    <a:pt x="959" y="1093"/>
                  </a:lnTo>
                  <a:lnTo>
                    <a:pt x="1020" y="1131"/>
                  </a:lnTo>
                  <a:lnTo>
                    <a:pt x="1075" y="1176"/>
                  </a:lnTo>
                  <a:lnTo>
                    <a:pt x="1122" y="1226"/>
                  </a:lnTo>
                  <a:lnTo>
                    <a:pt x="1162" y="1281"/>
                  </a:lnTo>
                  <a:lnTo>
                    <a:pt x="1194" y="1337"/>
                  </a:lnTo>
                  <a:lnTo>
                    <a:pt x="1219" y="1398"/>
                  </a:lnTo>
                  <a:lnTo>
                    <a:pt x="1236" y="1461"/>
                  </a:lnTo>
                  <a:lnTo>
                    <a:pt x="1245" y="1523"/>
                  </a:lnTo>
                  <a:lnTo>
                    <a:pt x="1247" y="1589"/>
                  </a:lnTo>
                  <a:lnTo>
                    <a:pt x="1242" y="1654"/>
                  </a:lnTo>
                  <a:lnTo>
                    <a:pt x="1226" y="1716"/>
                  </a:lnTo>
                  <a:lnTo>
                    <a:pt x="1202" y="1779"/>
                  </a:lnTo>
                  <a:lnTo>
                    <a:pt x="1171" y="1839"/>
                  </a:lnTo>
                  <a:lnTo>
                    <a:pt x="1130" y="1896"/>
                  </a:lnTo>
                  <a:lnTo>
                    <a:pt x="1080" y="1949"/>
                  </a:lnTo>
                  <a:lnTo>
                    <a:pt x="1027" y="1993"/>
                  </a:lnTo>
                  <a:lnTo>
                    <a:pt x="969" y="2031"/>
                  </a:lnTo>
                  <a:lnTo>
                    <a:pt x="904" y="2061"/>
                  </a:lnTo>
                  <a:lnTo>
                    <a:pt x="836" y="2084"/>
                  </a:lnTo>
                  <a:lnTo>
                    <a:pt x="809" y="2095"/>
                  </a:lnTo>
                  <a:lnTo>
                    <a:pt x="788" y="2109"/>
                  </a:lnTo>
                  <a:lnTo>
                    <a:pt x="775" y="2126"/>
                  </a:lnTo>
                  <a:lnTo>
                    <a:pt x="766" y="2148"/>
                  </a:lnTo>
                  <a:lnTo>
                    <a:pt x="766" y="2177"/>
                  </a:lnTo>
                  <a:lnTo>
                    <a:pt x="766" y="2256"/>
                  </a:lnTo>
                  <a:lnTo>
                    <a:pt x="766" y="2334"/>
                  </a:lnTo>
                  <a:lnTo>
                    <a:pt x="762" y="2359"/>
                  </a:lnTo>
                  <a:lnTo>
                    <a:pt x="754" y="2378"/>
                  </a:lnTo>
                  <a:lnTo>
                    <a:pt x="739" y="2393"/>
                  </a:lnTo>
                  <a:lnTo>
                    <a:pt x="720" y="2402"/>
                  </a:lnTo>
                  <a:lnTo>
                    <a:pt x="696" y="2406"/>
                  </a:lnTo>
                  <a:lnTo>
                    <a:pt x="529" y="2406"/>
                  </a:lnTo>
                  <a:lnTo>
                    <a:pt x="502" y="2402"/>
                  </a:lnTo>
                  <a:lnTo>
                    <a:pt x="481" y="2391"/>
                  </a:lnTo>
                  <a:lnTo>
                    <a:pt x="466" y="2376"/>
                  </a:lnTo>
                  <a:lnTo>
                    <a:pt x="459" y="2355"/>
                  </a:lnTo>
                  <a:lnTo>
                    <a:pt x="455" y="2328"/>
                  </a:lnTo>
                  <a:lnTo>
                    <a:pt x="455" y="2271"/>
                  </a:lnTo>
                  <a:lnTo>
                    <a:pt x="455" y="2215"/>
                  </a:lnTo>
                  <a:lnTo>
                    <a:pt x="453" y="2179"/>
                  </a:lnTo>
                  <a:lnTo>
                    <a:pt x="449" y="2154"/>
                  </a:lnTo>
                  <a:lnTo>
                    <a:pt x="441" y="2139"/>
                  </a:lnTo>
                  <a:lnTo>
                    <a:pt x="426" y="2127"/>
                  </a:lnTo>
                  <a:lnTo>
                    <a:pt x="404" y="2122"/>
                  </a:lnTo>
                  <a:lnTo>
                    <a:pt x="369" y="2114"/>
                  </a:lnTo>
                  <a:lnTo>
                    <a:pt x="294" y="2101"/>
                  </a:lnTo>
                  <a:lnTo>
                    <a:pt x="218" y="2084"/>
                  </a:lnTo>
                  <a:lnTo>
                    <a:pt x="144" y="2059"/>
                  </a:lnTo>
                  <a:lnTo>
                    <a:pt x="72" y="2029"/>
                  </a:lnTo>
                  <a:lnTo>
                    <a:pt x="39" y="2012"/>
                  </a:lnTo>
                  <a:lnTo>
                    <a:pt x="17" y="1997"/>
                  </a:lnTo>
                  <a:lnTo>
                    <a:pt x="5" y="1980"/>
                  </a:lnTo>
                  <a:lnTo>
                    <a:pt x="0" y="1959"/>
                  </a:lnTo>
                  <a:lnTo>
                    <a:pt x="3" y="1932"/>
                  </a:lnTo>
                  <a:lnTo>
                    <a:pt x="11" y="1898"/>
                  </a:lnTo>
                  <a:lnTo>
                    <a:pt x="36" y="1811"/>
                  </a:lnTo>
                  <a:lnTo>
                    <a:pt x="60" y="1724"/>
                  </a:lnTo>
                  <a:lnTo>
                    <a:pt x="72" y="1697"/>
                  </a:lnTo>
                  <a:lnTo>
                    <a:pt x="83" y="1678"/>
                  </a:lnTo>
                  <a:lnTo>
                    <a:pt x="94" y="1667"/>
                  </a:lnTo>
                  <a:lnTo>
                    <a:pt x="112" y="1665"/>
                  </a:lnTo>
                  <a:lnTo>
                    <a:pt x="134" y="1671"/>
                  </a:lnTo>
                  <a:lnTo>
                    <a:pt x="161" y="1682"/>
                  </a:lnTo>
                  <a:lnTo>
                    <a:pt x="240" y="1718"/>
                  </a:lnTo>
                  <a:lnTo>
                    <a:pt x="322" y="1747"/>
                  </a:lnTo>
                  <a:lnTo>
                    <a:pt x="405" y="1767"/>
                  </a:lnTo>
                  <a:lnTo>
                    <a:pt x="493" y="1781"/>
                  </a:lnTo>
                  <a:lnTo>
                    <a:pt x="548" y="1785"/>
                  </a:lnTo>
                  <a:lnTo>
                    <a:pt x="603" y="1783"/>
                  </a:lnTo>
                  <a:lnTo>
                    <a:pt x="658" y="1771"/>
                  </a:lnTo>
                  <a:lnTo>
                    <a:pt x="711" y="1752"/>
                  </a:lnTo>
                  <a:lnTo>
                    <a:pt x="749" y="1731"/>
                  </a:lnTo>
                  <a:lnTo>
                    <a:pt x="779" y="1703"/>
                  </a:lnTo>
                  <a:lnTo>
                    <a:pt x="802" y="1671"/>
                  </a:lnTo>
                  <a:lnTo>
                    <a:pt x="815" y="1637"/>
                  </a:lnTo>
                  <a:lnTo>
                    <a:pt x="821" y="1599"/>
                  </a:lnTo>
                  <a:lnTo>
                    <a:pt x="817" y="1561"/>
                  </a:lnTo>
                  <a:lnTo>
                    <a:pt x="804" y="1525"/>
                  </a:lnTo>
                  <a:lnTo>
                    <a:pt x="781" y="1489"/>
                  </a:lnTo>
                  <a:lnTo>
                    <a:pt x="749" y="1457"/>
                  </a:lnTo>
                  <a:lnTo>
                    <a:pt x="711" y="1428"/>
                  </a:lnTo>
                  <a:lnTo>
                    <a:pt x="671" y="1406"/>
                  </a:lnTo>
                  <a:lnTo>
                    <a:pt x="627" y="1385"/>
                  </a:lnTo>
                  <a:lnTo>
                    <a:pt x="542" y="1349"/>
                  </a:lnTo>
                  <a:lnTo>
                    <a:pt x="457" y="1313"/>
                  </a:lnTo>
                  <a:lnTo>
                    <a:pt x="371" y="1277"/>
                  </a:lnTo>
                  <a:lnTo>
                    <a:pt x="288" y="1233"/>
                  </a:lnTo>
                  <a:lnTo>
                    <a:pt x="233" y="1195"/>
                  </a:lnTo>
                  <a:lnTo>
                    <a:pt x="184" y="1157"/>
                  </a:lnTo>
                  <a:lnTo>
                    <a:pt x="138" y="1114"/>
                  </a:lnTo>
                  <a:lnTo>
                    <a:pt x="100" y="1068"/>
                  </a:lnTo>
                  <a:lnTo>
                    <a:pt x="68" y="1017"/>
                  </a:lnTo>
                  <a:lnTo>
                    <a:pt x="43" y="964"/>
                  </a:lnTo>
                  <a:lnTo>
                    <a:pt x="26" y="905"/>
                  </a:lnTo>
                  <a:lnTo>
                    <a:pt x="17" y="843"/>
                  </a:lnTo>
                  <a:lnTo>
                    <a:pt x="17" y="775"/>
                  </a:lnTo>
                  <a:lnTo>
                    <a:pt x="24" y="707"/>
                  </a:lnTo>
                  <a:lnTo>
                    <a:pt x="39" y="642"/>
                  </a:lnTo>
                  <a:lnTo>
                    <a:pt x="62" y="583"/>
                  </a:lnTo>
                  <a:lnTo>
                    <a:pt x="91" y="530"/>
                  </a:lnTo>
                  <a:lnTo>
                    <a:pt x="125" y="481"/>
                  </a:lnTo>
                  <a:lnTo>
                    <a:pt x="167" y="438"/>
                  </a:lnTo>
                  <a:lnTo>
                    <a:pt x="212" y="398"/>
                  </a:lnTo>
                  <a:lnTo>
                    <a:pt x="265" y="364"/>
                  </a:lnTo>
                  <a:lnTo>
                    <a:pt x="322" y="333"/>
                  </a:lnTo>
                  <a:lnTo>
                    <a:pt x="386" y="307"/>
                  </a:lnTo>
                  <a:lnTo>
                    <a:pt x="419" y="295"/>
                  </a:lnTo>
                  <a:lnTo>
                    <a:pt x="443" y="286"/>
                  </a:lnTo>
                  <a:lnTo>
                    <a:pt x="459" y="275"/>
                  </a:lnTo>
                  <a:lnTo>
                    <a:pt x="470" y="261"/>
                  </a:lnTo>
                  <a:lnTo>
                    <a:pt x="474" y="242"/>
                  </a:lnTo>
                  <a:lnTo>
                    <a:pt x="477" y="218"/>
                  </a:lnTo>
                  <a:lnTo>
                    <a:pt x="477" y="182"/>
                  </a:lnTo>
                  <a:lnTo>
                    <a:pt x="477" y="87"/>
                  </a:lnTo>
                  <a:lnTo>
                    <a:pt x="479" y="55"/>
                  </a:lnTo>
                  <a:lnTo>
                    <a:pt x="483" y="32"/>
                  </a:lnTo>
                  <a:lnTo>
                    <a:pt x="493" y="17"/>
                  </a:lnTo>
                  <a:lnTo>
                    <a:pt x="508" y="7"/>
                  </a:lnTo>
                  <a:lnTo>
                    <a:pt x="531" y="2"/>
                  </a:lnTo>
                  <a:lnTo>
                    <a:pt x="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 name="Group 4"/>
          <p:cNvGrpSpPr>
            <a:grpSpLocks noChangeAspect="1"/>
          </p:cNvGrpSpPr>
          <p:nvPr/>
        </p:nvGrpSpPr>
        <p:grpSpPr bwMode="auto">
          <a:xfrm>
            <a:off x="367887" y="1317878"/>
            <a:ext cx="231398" cy="231459"/>
            <a:chOff x="1947" y="269"/>
            <a:chExt cx="3783" cy="3784"/>
          </a:xfrm>
          <a:solidFill>
            <a:schemeClr val="tx1">
              <a:lumMod val="65000"/>
              <a:lumOff val="35000"/>
            </a:schemeClr>
          </a:solidFill>
        </p:grpSpPr>
        <p:sp>
          <p:nvSpPr>
            <p:cNvPr id="16" name="Freeform 6"/>
            <p:cNvSpPr>
              <a:spLocks/>
            </p:cNvSpPr>
            <p:nvPr/>
          </p:nvSpPr>
          <p:spPr bwMode="auto">
            <a:xfrm>
              <a:off x="1947" y="1420"/>
              <a:ext cx="3783" cy="1688"/>
            </a:xfrm>
            <a:custGeom>
              <a:avLst/>
              <a:gdLst>
                <a:gd name="T0" fmla="*/ 0 w 3783"/>
                <a:gd name="T1" fmla="*/ 0 h 1688"/>
                <a:gd name="T2" fmla="*/ 1224 w 3783"/>
                <a:gd name="T3" fmla="*/ 653 h 1688"/>
                <a:gd name="T4" fmla="*/ 1241 w 3783"/>
                <a:gd name="T5" fmla="*/ 662 h 1688"/>
                <a:gd name="T6" fmla="*/ 1734 w 3783"/>
                <a:gd name="T7" fmla="*/ 662 h 1688"/>
                <a:gd name="T8" fmla="*/ 1734 w 3783"/>
                <a:gd name="T9" fmla="*/ 820 h 1688"/>
                <a:gd name="T10" fmla="*/ 2049 w 3783"/>
                <a:gd name="T11" fmla="*/ 820 h 1688"/>
                <a:gd name="T12" fmla="*/ 2049 w 3783"/>
                <a:gd name="T13" fmla="*/ 662 h 1688"/>
                <a:gd name="T14" fmla="*/ 2541 w 3783"/>
                <a:gd name="T15" fmla="*/ 662 h 1688"/>
                <a:gd name="T16" fmla="*/ 3783 w 3783"/>
                <a:gd name="T17" fmla="*/ 0 h 1688"/>
                <a:gd name="T18" fmla="*/ 3783 w 3783"/>
                <a:gd name="T19" fmla="*/ 1688 h 1688"/>
                <a:gd name="T20" fmla="*/ 0 w 3783"/>
                <a:gd name="T21" fmla="*/ 1688 h 1688"/>
                <a:gd name="T22" fmla="*/ 0 w 3783"/>
                <a:gd name="T23" fmla="*/ 0 h 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83" h="1688">
                  <a:moveTo>
                    <a:pt x="0" y="0"/>
                  </a:moveTo>
                  <a:lnTo>
                    <a:pt x="1224" y="653"/>
                  </a:lnTo>
                  <a:lnTo>
                    <a:pt x="1241" y="662"/>
                  </a:lnTo>
                  <a:lnTo>
                    <a:pt x="1734" y="662"/>
                  </a:lnTo>
                  <a:lnTo>
                    <a:pt x="1734" y="820"/>
                  </a:lnTo>
                  <a:lnTo>
                    <a:pt x="2049" y="820"/>
                  </a:lnTo>
                  <a:lnTo>
                    <a:pt x="2049" y="662"/>
                  </a:lnTo>
                  <a:lnTo>
                    <a:pt x="2541" y="662"/>
                  </a:lnTo>
                  <a:lnTo>
                    <a:pt x="3783" y="0"/>
                  </a:lnTo>
                  <a:lnTo>
                    <a:pt x="3783" y="1688"/>
                  </a:lnTo>
                  <a:lnTo>
                    <a:pt x="0" y="168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7"/>
            <p:cNvSpPr>
              <a:spLocks noEditPoints="1"/>
            </p:cNvSpPr>
            <p:nvPr/>
          </p:nvSpPr>
          <p:spPr bwMode="auto">
            <a:xfrm>
              <a:off x="1947" y="269"/>
              <a:ext cx="3783" cy="1656"/>
            </a:xfrm>
            <a:custGeom>
              <a:avLst/>
              <a:gdLst>
                <a:gd name="T0" fmla="*/ 1397 w 3783"/>
                <a:gd name="T1" fmla="*/ 161 h 1656"/>
                <a:gd name="T2" fmla="*/ 1363 w 3783"/>
                <a:gd name="T3" fmla="*/ 182 h 1656"/>
                <a:gd name="T4" fmla="*/ 1342 w 3783"/>
                <a:gd name="T5" fmla="*/ 216 h 1656"/>
                <a:gd name="T6" fmla="*/ 1340 w 3783"/>
                <a:gd name="T7" fmla="*/ 395 h 1656"/>
                <a:gd name="T8" fmla="*/ 2444 w 3783"/>
                <a:gd name="T9" fmla="*/ 238 h 1656"/>
                <a:gd name="T10" fmla="*/ 2432 w 3783"/>
                <a:gd name="T11" fmla="*/ 198 h 1656"/>
                <a:gd name="T12" fmla="*/ 2404 w 3783"/>
                <a:gd name="T13" fmla="*/ 169 h 1656"/>
                <a:gd name="T14" fmla="*/ 2365 w 3783"/>
                <a:gd name="T15" fmla="*/ 159 h 1656"/>
                <a:gd name="T16" fmla="*/ 1418 w 3783"/>
                <a:gd name="T17" fmla="*/ 0 h 1656"/>
                <a:gd name="T18" fmla="*/ 2402 w 3783"/>
                <a:gd name="T19" fmla="*/ 4 h 1656"/>
                <a:gd name="T20" fmla="*/ 2472 w 3783"/>
                <a:gd name="T21" fmla="*/ 27 h 1656"/>
                <a:gd name="T22" fmla="*/ 2531 w 3783"/>
                <a:gd name="T23" fmla="*/ 70 h 1656"/>
                <a:gd name="T24" fmla="*/ 2574 w 3783"/>
                <a:gd name="T25" fmla="*/ 129 h 1656"/>
                <a:gd name="T26" fmla="*/ 2597 w 3783"/>
                <a:gd name="T27" fmla="*/ 199 h 1656"/>
                <a:gd name="T28" fmla="*/ 2601 w 3783"/>
                <a:gd name="T29" fmla="*/ 395 h 1656"/>
                <a:gd name="T30" fmla="*/ 3783 w 3783"/>
                <a:gd name="T31" fmla="*/ 973 h 1656"/>
                <a:gd name="T32" fmla="*/ 2049 w 3783"/>
                <a:gd name="T33" fmla="*/ 1656 h 1656"/>
                <a:gd name="T34" fmla="*/ 2036 w 3783"/>
                <a:gd name="T35" fmla="*/ 1595 h 1656"/>
                <a:gd name="T36" fmla="*/ 2003 w 3783"/>
                <a:gd name="T37" fmla="*/ 1545 h 1656"/>
                <a:gd name="T38" fmla="*/ 1953 w 3783"/>
                <a:gd name="T39" fmla="*/ 1510 h 1656"/>
                <a:gd name="T40" fmla="*/ 1892 w 3783"/>
                <a:gd name="T41" fmla="*/ 1499 h 1656"/>
                <a:gd name="T42" fmla="*/ 1830 w 3783"/>
                <a:gd name="T43" fmla="*/ 1510 h 1656"/>
                <a:gd name="T44" fmla="*/ 1781 w 3783"/>
                <a:gd name="T45" fmla="*/ 1545 h 1656"/>
                <a:gd name="T46" fmla="*/ 1746 w 3783"/>
                <a:gd name="T47" fmla="*/ 1595 h 1656"/>
                <a:gd name="T48" fmla="*/ 1734 w 3783"/>
                <a:gd name="T49" fmla="*/ 1656 h 1656"/>
                <a:gd name="T50" fmla="*/ 0 w 3783"/>
                <a:gd name="T51" fmla="*/ 973 h 1656"/>
                <a:gd name="T52" fmla="*/ 1182 w 3783"/>
                <a:gd name="T53" fmla="*/ 395 h 1656"/>
                <a:gd name="T54" fmla="*/ 1185 w 3783"/>
                <a:gd name="T55" fmla="*/ 199 h 1656"/>
                <a:gd name="T56" fmla="*/ 1208 w 3783"/>
                <a:gd name="T57" fmla="*/ 129 h 1656"/>
                <a:gd name="T58" fmla="*/ 1252 w 3783"/>
                <a:gd name="T59" fmla="*/ 70 h 1656"/>
                <a:gd name="T60" fmla="*/ 1310 w 3783"/>
                <a:gd name="T61" fmla="*/ 27 h 1656"/>
                <a:gd name="T62" fmla="*/ 1380 w 3783"/>
                <a:gd name="T63" fmla="*/ 4 h 1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783" h="1656">
                  <a:moveTo>
                    <a:pt x="1418" y="159"/>
                  </a:moveTo>
                  <a:lnTo>
                    <a:pt x="1397" y="161"/>
                  </a:lnTo>
                  <a:lnTo>
                    <a:pt x="1379" y="169"/>
                  </a:lnTo>
                  <a:lnTo>
                    <a:pt x="1363" y="182"/>
                  </a:lnTo>
                  <a:lnTo>
                    <a:pt x="1350" y="198"/>
                  </a:lnTo>
                  <a:lnTo>
                    <a:pt x="1342" y="216"/>
                  </a:lnTo>
                  <a:lnTo>
                    <a:pt x="1340" y="238"/>
                  </a:lnTo>
                  <a:lnTo>
                    <a:pt x="1340" y="395"/>
                  </a:lnTo>
                  <a:lnTo>
                    <a:pt x="2444" y="395"/>
                  </a:lnTo>
                  <a:lnTo>
                    <a:pt x="2444" y="238"/>
                  </a:lnTo>
                  <a:lnTo>
                    <a:pt x="2440" y="216"/>
                  </a:lnTo>
                  <a:lnTo>
                    <a:pt x="2432" y="198"/>
                  </a:lnTo>
                  <a:lnTo>
                    <a:pt x="2420" y="182"/>
                  </a:lnTo>
                  <a:lnTo>
                    <a:pt x="2404" y="169"/>
                  </a:lnTo>
                  <a:lnTo>
                    <a:pt x="2385" y="161"/>
                  </a:lnTo>
                  <a:lnTo>
                    <a:pt x="2365" y="159"/>
                  </a:lnTo>
                  <a:lnTo>
                    <a:pt x="1418" y="159"/>
                  </a:lnTo>
                  <a:close/>
                  <a:moveTo>
                    <a:pt x="1418" y="0"/>
                  </a:moveTo>
                  <a:lnTo>
                    <a:pt x="2365" y="0"/>
                  </a:lnTo>
                  <a:lnTo>
                    <a:pt x="2402" y="4"/>
                  </a:lnTo>
                  <a:lnTo>
                    <a:pt x="2439" y="13"/>
                  </a:lnTo>
                  <a:lnTo>
                    <a:pt x="2472" y="27"/>
                  </a:lnTo>
                  <a:lnTo>
                    <a:pt x="2503" y="46"/>
                  </a:lnTo>
                  <a:lnTo>
                    <a:pt x="2531" y="70"/>
                  </a:lnTo>
                  <a:lnTo>
                    <a:pt x="2555" y="98"/>
                  </a:lnTo>
                  <a:lnTo>
                    <a:pt x="2574" y="129"/>
                  </a:lnTo>
                  <a:lnTo>
                    <a:pt x="2588" y="162"/>
                  </a:lnTo>
                  <a:lnTo>
                    <a:pt x="2597" y="199"/>
                  </a:lnTo>
                  <a:lnTo>
                    <a:pt x="2601" y="238"/>
                  </a:lnTo>
                  <a:lnTo>
                    <a:pt x="2601" y="395"/>
                  </a:lnTo>
                  <a:lnTo>
                    <a:pt x="3783" y="395"/>
                  </a:lnTo>
                  <a:lnTo>
                    <a:pt x="3783" y="973"/>
                  </a:lnTo>
                  <a:lnTo>
                    <a:pt x="2502" y="1656"/>
                  </a:lnTo>
                  <a:lnTo>
                    <a:pt x="2049" y="1656"/>
                  </a:lnTo>
                  <a:lnTo>
                    <a:pt x="2046" y="1624"/>
                  </a:lnTo>
                  <a:lnTo>
                    <a:pt x="2036" y="1595"/>
                  </a:lnTo>
                  <a:lnTo>
                    <a:pt x="2023" y="1567"/>
                  </a:lnTo>
                  <a:lnTo>
                    <a:pt x="2003" y="1545"/>
                  </a:lnTo>
                  <a:lnTo>
                    <a:pt x="1979" y="1525"/>
                  </a:lnTo>
                  <a:lnTo>
                    <a:pt x="1953" y="1510"/>
                  </a:lnTo>
                  <a:lnTo>
                    <a:pt x="1923" y="1501"/>
                  </a:lnTo>
                  <a:lnTo>
                    <a:pt x="1892" y="1499"/>
                  </a:lnTo>
                  <a:lnTo>
                    <a:pt x="1860" y="1501"/>
                  </a:lnTo>
                  <a:lnTo>
                    <a:pt x="1830" y="1510"/>
                  </a:lnTo>
                  <a:lnTo>
                    <a:pt x="1804" y="1525"/>
                  </a:lnTo>
                  <a:lnTo>
                    <a:pt x="1781" y="1545"/>
                  </a:lnTo>
                  <a:lnTo>
                    <a:pt x="1761" y="1567"/>
                  </a:lnTo>
                  <a:lnTo>
                    <a:pt x="1746" y="1595"/>
                  </a:lnTo>
                  <a:lnTo>
                    <a:pt x="1737" y="1624"/>
                  </a:lnTo>
                  <a:lnTo>
                    <a:pt x="1734" y="1656"/>
                  </a:lnTo>
                  <a:lnTo>
                    <a:pt x="1280" y="1656"/>
                  </a:lnTo>
                  <a:lnTo>
                    <a:pt x="0" y="973"/>
                  </a:lnTo>
                  <a:lnTo>
                    <a:pt x="0" y="395"/>
                  </a:lnTo>
                  <a:lnTo>
                    <a:pt x="1182" y="395"/>
                  </a:lnTo>
                  <a:lnTo>
                    <a:pt x="1182" y="238"/>
                  </a:lnTo>
                  <a:lnTo>
                    <a:pt x="1185" y="199"/>
                  </a:lnTo>
                  <a:lnTo>
                    <a:pt x="1194" y="162"/>
                  </a:lnTo>
                  <a:lnTo>
                    <a:pt x="1208" y="129"/>
                  </a:lnTo>
                  <a:lnTo>
                    <a:pt x="1228" y="98"/>
                  </a:lnTo>
                  <a:lnTo>
                    <a:pt x="1252" y="70"/>
                  </a:lnTo>
                  <a:lnTo>
                    <a:pt x="1279" y="46"/>
                  </a:lnTo>
                  <a:lnTo>
                    <a:pt x="1310" y="27"/>
                  </a:lnTo>
                  <a:lnTo>
                    <a:pt x="1343" y="13"/>
                  </a:lnTo>
                  <a:lnTo>
                    <a:pt x="1380" y="4"/>
                  </a:lnTo>
                  <a:lnTo>
                    <a:pt x="14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 name="Freeform 8"/>
            <p:cNvSpPr>
              <a:spLocks/>
            </p:cNvSpPr>
            <p:nvPr/>
          </p:nvSpPr>
          <p:spPr bwMode="auto">
            <a:xfrm>
              <a:off x="5019" y="3344"/>
              <a:ext cx="711" cy="709"/>
            </a:xfrm>
            <a:custGeom>
              <a:avLst/>
              <a:gdLst>
                <a:gd name="T0" fmla="*/ 0 w 711"/>
                <a:gd name="T1" fmla="*/ 0 h 709"/>
                <a:gd name="T2" fmla="*/ 306 w 711"/>
                <a:gd name="T3" fmla="*/ 0 h 709"/>
                <a:gd name="T4" fmla="*/ 711 w 711"/>
                <a:gd name="T5" fmla="*/ 354 h 709"/>
                <a:gd name="T6" fmla="*/ 306 w 711"/>
                <a:gd name="T7" fmla="*/ 709 h 709"/>
                <a:gd name="T8" fmla="*/ 0 w 711"/>
                <a:gd name="T9" fmla="*/ 709 h 709"/>
                <a:gd name="T10" fmla="*/ 0 w 711"/>
                <a:gd name="T11" fmla="*/ 0 h 709"/>
              </a:gdLst>
              <a:ahLst/>
              <a:cxnLst>
                <a:cxn ang="0">
                  <a:pos x="T0" y="T1"/>
                </a:cxn>
                <a:cxn ang="0">
                  <a:pos x="T2" y="T3"/>
                </a:cxn>
                <a:cxn ang="0">
                  <a:pos x="T4" y="T5"/>
                </a:cxn>
                <a:cxn ang="0">
                  <a:pos x="T6" y="T7"/>
                </a:cxn>
                <a:cxn ang="0">
                  <a:pos x="T8" y="T9"/>
                </a:cxn>
                <a:cxn ang="0">
                  <a:pos x="T10" y="T11"/>
                </a:cxn>
              </a:cxnLst>
              <a:rect l="0" t="0" r="r" b="b"/>
              <a:pathLst>
                <a:path w="711" h="709">
                  <a:moveTo>
                    <a:pt x="0" y="0"/>
                  </a:moveTo>
                  <a:lnTo>
                    <a:pt x="306" y="0"/>
                  </a:lnTo>
                  <a:lnTo>
                    <a:pt x="711" y="354"/>
                  </a:lnTo>
                  <a:lnTo>
                    <a:pt x="306" y="709"/>
                  </a:lnTo>
                  <a:lnTo>
                    <a:pt x="0" y="70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 name="Rectangle 9"/>
            <p:cNvSpPr>
              <a:spLocks noChangeArrowheads="1"/>
            </p:cNvSpPr>
            <p:nvPr/>
          </p:nvSpPr>
          <p:spPr bwMode="auto">
            <a:xfrm>
              <a:off x="2891" y="3344"/>
              <a:ext cx="1970" cy="709"/>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 name="Freeform 10"/>
            <p:cNvSpPr>
              <a:spLocks/>
            </p:cNvSpPr>
            <p:nvPr/>
          </p:nvSpPr>
          <p:spPr bwMode="auto">
            <a:xfrm>
              <a:off x="1985" y="3344"/>
              <a:ext cx="749" cy="709"/>
            </a:xfrm>
            <a:custGeom>
              <a:avLst/>
              <a:gdLst>
                <a:gd name="T0" fmla="*/ 354 w 749"/>
                <a:gd name="T1" fmla="*/ 0 h 709"/>
                <a:gd name="T2" fmla="*/ 749 w 749"/>
                <a:gd name="T3" fmla="*/ 0 h 709"/>
                <a:gd name="T4" fmla="*/ 749 w 749"/>
                <a:gd name="T5" fmla="*/ 709 h 709"/>
                <a:gd name="T6" fmla="*/ 354 w 749"/>
                <a:gd name="T7" fmla="*/ 709 h 709"/>
                <a:gd name="T8" fmla="*/ 306 w 749"/>
                <a:gd name="T9" fmla="*/ 706 h 709"/>
                <a:gd name="T10" fmla="*/ 260 w 749"/>
                <a:gd name="T11" fmla="*/ 696 h 709"/>
                <a:gd name="T12" fmla="*/ 217 w 749"/>
                <a:gd name="T13" fmla="*/ 681 h 709"/>
                <a:gd name="T14" fmla="*/ 175 w 749"/>
                <a:gd name="T15" fmla="*/ 661 h 709"/>
                <a:gd name="T16" fmla="*/ 138 w 749"/>
                <a:gd name="T17" fmla="*/ 634 h 709"/>
                <a:gd name="T18" fmla="*/ 104 w 749"/>
                <a:gd name="T19" fmla="*/ 605 h 709"/>
                <a:gd name="T20" fmla="*/ 73 w 749"/>
                <a:gd name="T21" fmla="*/ 571 h 709"/>
                <a:gd name="T22" fmla="*/ 48 w 749"/>
                <a:gd name="T23" fmla="*/ 533 h 709"/>
                <a:gd name="T24" fmla="*/ 27 w 749"/>
                <a:gd name="T25" fmla="*/ 492 h 709"/>
                <a:gd name="T26" fmla="*/ 12 w 749"/>
                <a:gd name="T27" fmla="*/ 449 h 709"/>
                <a:gd name="T28" fmla="*/ 3 w 749"/>
                <a:gd name="T29" fmla="*/ 403 h 709"/>
                <a:gd name="T30" fmla="*/ 0 w 749"/>
                <a:gd name="T31" fmla="*/ 354 h 709"/>
                <a:gd name="T32" fmla="*/ 3 w 749"/>
                <a:gd name="T33" fmla="*/ 306 h 709"/>
                <a:gd name="T34" fmla="*/ 12 w 749"/>
                <a:gd name="T35" fmla="*/ 260 h 709"/>
                <a:gd name="T36" fmla="*/ 27 w 749"/>
                <a:gd name="T37" fmla="*/ 217 h 709"/>
                <a:gd name="T38" fmla="*/ 48 w 749"/>
                <a:gd name="T39" fmla="*/ 176 h 709"/>
                <a:gd name="T40" fmla="*/ 73 w 749"/>
                <a:gd name="T41" fmla="*/ 138 h 709"/>
                <a:gd name="T42" fmla="*/ 104 w 749"/>
                <a:gd name="T43" fmla="*/ 103 h 709"/>
                <a:gd name="T44" fmla="*/ 138 w 749"/>
                <a:gd name="T45" fmla="*/ 73 h 709"/>
                <a:gd name="T46" fmla="*/ 175 w 749"/>
                <a:gd name="T47" fmla="*/ 48 h 709"/>
                <a:gd name="T48" fmla="*/ 217 w 749"/>
                <a:gd name="T49" fmla="*/ 28 h 709"/>
                <a:gd name="T50" fmla="*/ 260 w 749"/>
                <a:gd name="T51" fmla="*/ 13 h 709"/>
                <a:gd name="T52" fmla="*/ 306 w 749"/>
                <a:gd name="T53" fmla="*/ 3 h 709"/>
                <a:gd name="T54" fmla="*/ 354 w 749"/>
                <a:gd name="T55" fmla="*/ 0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9" h="709">
                  <a:moveTo>
                    <a:pt x="354" y="0"/>
                  </a:moveTo>
                  <a:lnTo>
                    <a:pt x="749" y="0"/>
                  </a:lnTo>
                  <a:lnTo>
                    <a:pt x="749" y="709"/>
                  </a:lnTo>
                  <a:lnTo>
                    <a:pt x="354" y="709"/>
                  </a:lnTo>
                  <a:lnTo>
                    <a:pt x="306" y="706"/>
                  </a:lnTo>
                  <a:lnTo>
                    <a:pt x="260" y="696"/>
                  </a:lnTo>
                  <a:lnTo>
                    <a:pt x="217" y="681"/>
                  </a:lnTo>
                  <a:lnTo>
                    <a:pt x="175" y="661"/>
                  </a:lnTo>
                  <a:lnTo>
                    <a:pt x="138" y="634"/>
                  </a:lnTo>
                  <a:lnTo>
                    <a:pt x="104" y="605"/>
                  </a:lnTo>
                  <a:lnTo>
                    <a:pt x="73" y="571"/>
                  </a:lnTo>
                  <a:lnTo>
                    <a:pt x="48" y="533"/>
                  </a:lnTo>
                  <a:lnTo>
                    <a:pt x="27" y="492"/>
                  </a:lnTo>
                  <a:lnTo>
                    <a:pt x="12" y="449"/>
                  </a:lnTo>
                  <a:lnTo>
                    <a:pt x="3" y="403"/>
                  </a:lnTo>
                  <a:lnTo>
                    <a:pt x="0" y="354"/>
                  </a:lnTo>
                  <a:lnTo>
                    <a:pt x="3" y="306"/>
                  </a:lnTo>
                  <a:lnTo>
                    <a:pt x="12" y="260"/>
                  </a:lnTo>
                  <a:lnTo>
                    <a:pt x="27" y="217"/>
                  </a:lnTo>
                  <a:lnTo>
                    <a:pt x="48" y="176"/>
                  </a:lnTo>
                  <a:lnTo>
                    <a:pt x="73" y="138"/>
                  </a:lnTo>
                  <a:lnTo>
                    <a:pt x="104" y="103"/>
                  </a:lnTo>
                  <a:lnTo>
                    <a:pt x="138" y="73"/>
                  </a:lnTo>
                  <a:lnTo>
                    <a:pt x="175" y="48"/>
                  </a:lnTo>
                  <a:lnTo>
                    <a:pt x="217" y="28"/>
                  </a:lnTo>
                  <a:lnTo>
                    <a:pt x="260" y="13"/>
                  </a:lnTo>
                  <a:lnTo>
                    <a:pt x="306" y="3"/>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0" name="Group 34"/>
          <p:cNvGrpSpPr>
            <a:grpSpLocks noChangeAspect="1"/>
          </p:cNvGrpSpPr>
          <p:nvPr/>
        </p:nvGrpSpPr>
        <p:grpSpPr bwMode="auto">
          <a:xfrm>
            <a:off x="903900" y="1302334"/>
            <a:ext cx="263806" cy="262550"/>
            <a:chOff x="285" y="355"/>
            <a:chExt cx="3783" cy="3765"/>
          </a:xfrm>
          <a:solidFill>
            <a:schemeClr val="tx1">
              <a:lumMod val="65000"/>
              <a:lumOff val="35000"/>
            </a:schemeClr>
          </a:solidFill>
        </p:grpSpPr>
        <p:sp>
          <p:nvSpPr>
            <p:cNvPr id="84" name="Freeform 36"/>
            <p:cNvSpPr>
              <a:spLocks/>
            </p:cNvSpPr>
            <p:nvPr/>
          </p:nvSpPr>
          <p:spPr bwMode="auto">
            <a:xfrm>
              <a:off x="285" y="1957"/>
              <a:ext cx="1376" cy="2048"/>
            </a:xfrm>
            <a:custGeom>
              <a:avLst/>
              <a:gdLst>
                <a:gd name="T0" fmla="*/ 0 w 1376"/>
                <a:gd name="T1" fmla="*/ 0 h 2048"/>
                <a:gd name="T2" fmla="*/ 1376 w 1376"/>
                <a:gd name="T3" fmla="*/ 867 h 2048"/>
                <a:gd name="T4" fmla="*/ 0 w 1376"/>
                <a:gd name="T5" fmla="*/ 2048 h 2048"/>
                <a:gd name="T6" fmla="*/ 0 w 1376"/>
                <a:gd name="T7" fmla="*/ 0 h 2048"/>
              </a:gdLst>
              <a:ahLst/>
              <a:cxnLst>
                <a:cxn ang="0">
                  <a:pos x="T0" y="T1"/>
                </a:cxn>
                <a:cxn ang="0">
                  <a:pos x="T2" y="T3"/>
                </a:cxn>
                <a:cxn ang="0">
                  <a:pos x="T4" y="T5"/>
                </a:cxn>
                <a:cxn ang="0">
                  <a:pos x="T6" y="T7"/>
                </a:cxn>
              </a:cxnLst>
              <a:rect l="0" t="0" r="r" b="b"/>
              <a:pathLst>
                <a:path w="1376" h="2048">
                  <a:moveTo>
                    <a:pt x="0" y="0"/>
                  </a:moveTo>
                  <a:lnTo>
                    <a:pt x="1376" y="867"/>
                  </a:lnTo>
                  <a:lnTo>
                    <a:pt x="0" y="204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 name="Freeform 37"/>
            <p:cNvSpPr>
              <a:spLocks/>
            </p:cNvSpPr>
            <p:nvPr/>
          </p:nvSpPr>
          <p:spPr bwMode="auto">
            <a:xfrm>
              <a:off x="393" y="2913"/>
              <a:ext cx="3567" cy="1207"/>
            </a:xfrm>
            <a:custGeom>
              <a:avLst/>
              <a:gdLst>
                <a:gd name="T0" fmla="*/ 1406 w 3567"/>
                <a:gd name="T1" fmla="*/ 0 h 1207"/>
                <a:gd name="T2" fmla="*/ 1784 w 3567"/>
                <a:gd name="T3" fmla="*/ 237 h 1207"/>
                <a:gd name="T4" fmla="*/ 2160 w 3567"/>
                <a:gd name="T5" fmla="*/ 0 h 1207"/>
                <a:gd name="T6" fmla="*/ 3567 w 3567"/>
                <a:gd name="T7" fmla="*/ 1207 h 1207"/>
                <a:gd name="T8" fmla="*/ 0 w 3567"/>
                <a:gd name="T9" fmla="*/ 1207 h 1207"/>
                <a:gd name="T10" fmla="*/ 1406 w 3567"/>
                <a:gd name="T11" fmla="*/ 0 h 1207"/>
              </a:gdLst>
              <a:ahLst/>
              <a:cxnLst>
                <a:cxn ang="0">
                  <a:pos x="T0" y="T1"/>
                </a:cxn>
                <a:cxn ang="0">
                  <a:pos x="T2" y="T3"/>
                </a:cxn>
                <a:cxn ang="0">
                  <a:pos x="T4" y="T5"/>
                </a:cxn>
                <a:cxn ang="0">
                  <a:pos x="T6" y="T7"/>
                </a:cxn>
                <a:cxn ang="0">
                  <a:pos x="T8" y="T9"/>
                </a:cxn>
                <a:cxn ang="0">
                  <a:pos x="T10" y="T11"/>
                </a:cxn>
              </a:cxnLst>
              <a:rect l="0" t="0" r="r" b="b"/>
              <a:pathLst>
                <a:path w="3567" h="1207">
                  <a:moveTo>
                    <a:pt x="1406" y="0"/>
                  </a:moveTo>
                  <a:lnTo>
                    <a:pt x="1784" y="237"/>
                  </a:lnTo>
                  <a:lnTo>
                    <a:pt x="2160" y="0"/>
                  </a:lnTo>
                  <a:lnTo>
                    <a:pt x="3567" y="1207"/>
                  </a:lnTo>
                  <a:lnTo>
                    <a:pt x="0" y="1207"/>
                  </a:lnTo>
                  <a:lnTo>
                    <a:pt x="1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 name="Freeform 38"/>
            <p:cNvSpPr>
              <a:spLocks/>
            </p:cNvSpPr>
            <p:nvPr/>
          </p:nvSpPr>
          <p:spPr bwMode="auto">
            <a:xfrm>
              <a:off x="2693" y="1957"/>
              <a:ext cx="1375" cy="2048"/>
            </a:xfrm>
            <a:custGeom>
              <a:avLst/>
              <a:gdLst>
                <a:gd name="T0" fmla="*/ 1375 w 1375"/>
                <a:gd name="T1" fmla="*/ 0 h 2048"/>
                <a:gd name="T2" fmla="*/ 1375 w 1375"/>
                <a:gd name="T3" fmla="*/ 2048 h 2048"/>
                <a:gd name="T4" fmla="*/ 0 w 1375"/>
                <a:gd name="T5" fmla="*/ 867 h 2048"/>
                <a:gd name="T6" fmla="*/ 1375 w 1375"/>
                <a:gd name="T7" fmla="*/ 0 h 2048"/>
              </a:gdLst>
              <a:ahLst/>
              <a:cxnLst>
                <a:cxn ang="0">
                  <a:pos x="T0" y="T1"/>
                </a:cxn>
                <a:cxn ang="0">
                  <a:pos x="T2" y="T3"/>
                </a:cxn>
                <a:cxn ang="0">
                  <a:pos x="T4" y="T5"/>
                </a:cxn>
                <a:cxn ang="0">
                  <a:pos x="T6" y="T7"/>
                </a:cxn>
              </a:cxnLst>
              <a:rect l="0" t="0" r="r" b="b"/>
              <a:pathLst>
                <a:path w="1375" h="2048">
                  <a:moveTo>
                    <a:pt x="1375" y="0"/>
                  </a:moveTo>
                  <a:lnTo>
                    <a:pt x="1375" y="2048"/>
                  </a:lnTo>
                  <a:lnTo>
                    <a:pt x="0" y="867"/>
                  </a:lnTo>
                  <a:lnTo>
                    <a:pt x="13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39"/>
            <p:cNvSpPr>
              <a:spLocks/>
            </p:cNvSpPr>
            <p:nvPr/>
          </p:nvSpPr>
          <p:spPr bwMode="auto">
            <a:xfrm>
              <a:off x="358" y="355"/>
              <a:ext cx="3634" cy="1864"/>
            </a:xfrm>
            <a:custGeom>
              <a:avLst/>
              <a:gdLst>
                <a:gd name="T0" fmla="*/ 1819 w 3634"/>
                <a:gd name="T1" fmla="*/ 0 h 1864"/>
                <a:gd name="T2" fmla="*/ 2384 w 3634"/>
                <a:gd name="T3" fmla="*/ 457 h 1864"/>
                <a:gd name="T4" fmla="*/ 3158 w 3634"/>
                <a:gd name="T5" fmla="*/ 457 h 1864"/>
                <a:gd name="T6" fmla="*/ 3158 w 3634"/>
                <a:gd name="T7" fmla="*/ 1081 h 1864"/>
                <a:gd name="T8" fmla="*/ 3634 w 3634"/>
                <a:gd name="T9" fmla="*/ 1464 h 1864"/>
                <a:gd name="T10" fmla="*/ 3158 w 3634"/>
                <a:gd name="T11" fmla="*/ 1764 h 1864"/>
                <a:gd name="T12" fmla="*/ 3001 w 3634"/>
                <a:gd name="T13" fmla="*/ 1864 h 1864"/>
                <a:gd name="T14" fmla="*/ 3001 w 3634"/>
                <a:gd name="T15" fmla="*/ 614 h 1864"/>
                <a:gd name="T16" fmla="*/ 636 w 3634"/>
                <a:gd name="T17" fmla="*/ 614 h 1864"/>
                <a:gd name="T18" fmla="*/ 636 w 3634"/>
                <a:gd name="T19" fmla="*/ 1864 h 1864"/>
                <a:gd name="T20" fmla="*/ 479 w 3634"/>
                <a:gd name="T21" fmla="*/ 1764 h 1864"/>
                <a:gd name="T22" fmla="*/ 0 w 3634"/>
                <a:gd name="T23" fmla="*/ 1462 h 1864"/>
                <a:gd name="T24" fmla="*/ 479 w 3634"/>
                <a:gd name="T25" fmla="*/ 1078 h 1864"/>
                <a:gd name="T26" fmla="*/ 479 w 3634"/>
                <a:gd name="T27" fmla="*/ 457 h 1864"/>
                <a:gd name="T28" fmla="*/ 1252 w 3634"/>
                <a:gd name="T29" fmla="*/ 457 h 1864"/>
                <a:gd name="T30" fmla="*/ 1819 w 3634"/>
                <a:gd name="T31" fmla="*/ 0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634" h="1864">
                  <a:moveTo>
                    <a:pt x="1819" y="0"/>
                  </a:moveTo>
                  <a:lnTo>
                    <a:pt x="2384" y="457"/>
                  </a:lnTo>
                  <a:lnTo>
                    <a:pt x="3158" y="457"/>
                  </a:lnTo>
                  <a:lnTo>
                    <a:pt x="3158" y="1081"/>
                  </a:lnTo>
                  <a:lnTo>
                    <a:pt x="3634" y="1464"/>
                  </a:lnTo>
                  <a:lnTo>
                    <a:pt x="3158" y="1764"/>
                  </a:lnTo>
                  <a:lnTo>
                    <a:pt x="3001" y="1864"/>
                  </a:lnTo>
                  <a:lnTo>
                    <a:pt x="3001" y="614"/>
                  </a:lnTo>
                  <a:lnTo>
                    <a:pt x="636" y="614"/>
                  </a:lnTo>
                  <a:lnTo>
                    <a:pt x="636" y="1864"/>
                  </a:lnTo>
                  <a:lnTo>
                    <a:pt x="479" y="1764"/>
                  </a:lnTo>
                  <a:lnTo>
                    <a:pt x="0" y="1462"/>
                  </a:lnTo>
                  <a:lnTo>
                    <a:pt x="479" y="1078"/>
                  </a:lnTo>
                  <a:lnTo>
                    <a:pt x="479" y="457"/>
                  </a:lnTo>
                  <a:lnTo>
                    <a:pt x="1252" y="457"/>
                  </a:lnTo>
                  <a:lnTo>
                    <a:pt x="18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 name="Rectangle 40"/>
            <p:cNvSpPr>
              <a:spLocks noChangeArrowheads="1"/>
            </p:cNvSpPr>
            <p:nvPr/>
          </p:nvSpPr>
          <p:spPr bwMode="auto">
            <a:xfrm>
              <a:off x="2570" y="1127"/>
              <a:ext cx="473" cy="1181"/>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9" name="Rectangle 41"/>
            <p:cNvSpPr>
              <a:spLocks noChangeArrowheads="1"/>
            </p:cNvSpPr>
            <p:nvPr/>
          </p:nvSpPr>
          <p:spPr bwMode="auto">
            <a:xfrm>
              <a:off x="1941" y="1346"/>
              <a:ext cx="472" cy="96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90" name="Rectangle 42"/>
            <p:cNvSpPr>
              <a:spLocks noChangeArrowheads="1"/>
            </p:cNvSpPr>
            <p:nvPr/>
          </p:nvSpPr>
          <p:spPr bwMode="auto">
            <a:xfrm>
              <a:off x="1310" y="1639"/>
              <a:ext cx="472" cy="669"/>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1" name="Group 45"/>
          <p:cNvGrpSpPr>
            <a:grpSpLocks noChangeAspect="1"/>
          </p:cNvGrpSpPr>
          <p:nvPr/>
        </p:nvGrpSpPr>
        <p:grpSpPr bwMode="auto">
          <a:xfrm>
            <a:off x="1472320" y="1292584"/>
            <a:ext cx="261171" cy="282047"/>
            <a:chOff x="2085" y="270"/>
            <a:chExt cx="3503" cy="3783"/>
          </a:xfrm>
          <a:solidFill>
            <a:schemeClr val="tx1">
              <a:lumMod val="65000"/>
              <a:lumOff val="35000"/>
            </a:schemeClr>
          </a:solidFill>
        </p:grpSpPr>
        <p:sp>
          <p:nvSpPr>
            <p:cNvPr id="94" name="Freeform 47"/>
            <p:cNvSpPr>
              <a:spLocks/>
            </p:cNvSpPr>
            <p:nvPr/>
          </p:nvSpPr>
          <p:spPr bwMode="auto">
            <a:xfrm>
              <a:off x="2085" y="1329"/>
              <a:ext cx="3503" cy="2724"/>
            </a:xfrm>
            <a:custGeom>
              <a:avLst/>
              <a:gdLst>
                <a:gd name="T0" fmla="*/ 820 w 3503"/>
                <a:gd name="T1" fmla="*/ 0 h 2724"/>
                <a:gd name="T2" fmla="*/ 779 w 3503"/>
                <a:gd name="T3" fmla="*/ 454 h 2724"/>
                <a:gd name="T4" fmla="*/ 714 w 3503"/>
                <a:gd name="T5" fmla="*/ 514 h 2724"/>
                <a:gd name="T6" fmla="*/ 673 w 3503"/>
                <a:gd name="T7" fmla="*/ 587 h 2724"/>
                <a:gd name="T8" fmla="*/ 659 w 3503"/>
                <a:gd name="T9" fmla="*/ 668 h 2724"/>
                <a:gd name="T10" fmla="*/ 673 w 3503"/>
                <a:gd name="T11" fmla="*/ 748 h 2724"/>
                <a:gd name="T12" fmla="*/ 711 w 3503"/>
                <a:gd name="T13" fmla="*/ 818 h 2724"/>
                <a:gd name="T14" fmla="*/ 771 w 3503"/>
                <a:gd name="T15" fmla="*/ 878 h 2724"/>
                <a:gd name="T16" fmla="*/ 851 w 3503"/>
                <a:gd name="T17" fmla="*/ 923 h 2724"/>
                <a:gd name="T18" fmla="*/ 945 w 3503"/>
                <a:gd name="T19" fmla="*/ 951 h 2724"/>
                <a:gd name="T20" fmla="*/ 1051 w 3503"/>
                <a:gd name="T21" fmla="*/ 962 h 2724"/>
                <a:gd name="T22" fmla="*/ 1158 w 3503"/>
                <a:gd name="T23" fmla="*/ 951 h 2724"/>
                <a:gd name="T24" fmla="*/ 1253 w 3503"/>
                <a:gd name="T25" fmla="*/ 923 h 2724"/>
                <a:gd name="T26" fmla="*/ 1332 w 3503"/>
                <a:gd name="T27" fmla="*/ 878 h 2724"/>
                <a:gd name="T28" fmla="*/ 1392 w 3503"/>
                <a:gd name="T29" fmla="*/ 818 h 2724"/>
                <a:gd name="T30" fmla="*/ 1431 w 3503"/>
                <a:gd name="T31" fmla="*/ 748 h 2724"/>
                <a:gd name="T32" fmla="*/ 1444 w 3503"/>
                <a:gd name="T33" fmla="*/ 668 h 2724"/>
                <a:gd name="T34" fmla="*/ 1429 w 3503"/>
                <a:gd name="T35" fmla="*/ 587 h 2724"/>
                <a:gd name="T36" fmla="*/ 1388 w 3503"/>
                <a:gd name="T37" fmla="*/ 514 h 2724"/>
                <a:gd name="T38" fmla="*/ 1323 w 3503"/>
                <a:gd name="T39" fmla="*/ 454 h 2724"/>
                <a:gd name="T40" fmla="*/ 1283 w 3503"/>
                <a:gd name="T41" fmla="*/ 0 h 2724"/>
                <a:gd name="T42" fmla="*/ 2220 w 3503"/>
                <a:gd name="T43" fmla="*/ 429 h 2724"/>
                <a:gd name="T44" fmla="*/ 2144 w 3503"/>
                <a:gd name="T45" fmla="*/ 482 h 2724"/>
                <a:gd name="T46" fmla="*/ 2091 w 3503"/>
                <a:gd name="T47" fmla="*/ 549 h 2724"/>
                <a:gd name="T48" fmla="*/ 2062 w 3503"/>
                <a:gd name="T49" fmla="*/ 627 h 2724"/>
                <a:gd name="T50" fmla="*/ 2062 w 3503"/>
                <a:gd name="T51" fmla="*/ 709 h 2724"/>
                <a:gd name="T52" fmla="*/ 2089 w 3503"/>
                <a:gd name="T53" fmla="*/ 785 h 2724"/>
                <a:gd name="T54" fmla="*/ 2139 w 3503"/>
                <a:gd name="T55" fmla="*/ 849 h 2724"/>
                <a:gd name="T56" fmla="*/ 2209 w 3503"/>
                <a:gd name="T57" fmla="*/ 902 h 2724"/>
                <a:gd name="T58" fmla="*/ 2296 w 3503"/>
                <a:gd name="T59" fmla="*/ 939 h 2724"/>
                <a:gd name="T60" fmla="*/ 2397 w 3503"/>
                <a:gd name="T61" fmla="*/ 959 h 2724"/>
                <a:gd name="T62" fmla="*/ 2506 w 3503"/>
                <a:gd name="T63" fmla="*/ 959 h 2724"/>
                <a:gd name="T64" fmla="*/ 2607 w 3503"/>
                <a:gd name="T65" fmla="*/ 939 h 2724"/>
                <a:gd name="T66" fmla="*/ 2694 w 3503"/>
                <a:gd name="T67" fmla="*/ 902 h 2724"/>
                <a:gd name="T68" fmla="*/ 2765 w 3503"/>
                <a:gd name="T69" fmla="*/ 849 h 2724"/>
                <a:gd name="T70" fmla="*/ 2814 w 3503"/>
                <a:gd name="T71" fmla="*/ 785 h 2724"/>
                <a:gd name="T72" fmla="*/ 2841 w 3503"/>
                <a:gd name="T73" fmla="*/ 709 h 2724"/>
                <a:gd name="T74" fmla="*/ 2841 w 3503"/>
                <a:gd name="T75" fmla="*/ 627 h 2724"/>
                <a:gd name="T76" fmla="*/ 2812 w 3503"/>
                <a:gd name="T77" fmla="*/ 549 h 2724"/>
                <a:gd name="T78" fmla="*/ 2759 w 3503"/>
                <a:gd name="T79" fmla="*/ 482 h 2724"/>
                <a:gd name="T80" fmla="*/ 2682 w 3503"/>
                <a:gd name="T81" fmla="*/ 429 h 2724"/>
                <a:gd name="T82" fmla="*/ 3256 w 3503"/>
                <a:gd name="T83" fmla="*/ 0 h 2724"/>
                <a:gd name="T84" fmla="*/ 0 w 3503"/>
                <a:gd name="T85" fmla="*/ 2724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03" h="2724">
                  <a:moveTo>
                    <a:pt x="248" y="0"/>
                  </a:moveTo>
                  <a:lnTo>
                    <a:pt x="820" y="0"/>
                  </a:lnTo>
                  <a:lnTo>
                    <a:pt x="820" y="429"/>
                  </a:lnTo>
                  <a:lnTo>
                    <a:pt x="779" y="454"/>
                  </a:lnTo>
                  <a:lnTo>
                    <a:pt x="744" y="482"/>
                  </a:lnTo>
                  <a:lnTo>
                    <a:pt x="714" y="514"/>
                  </a:lnTo>
                  <a:lnTo>
                    <a:pt x="690" y="549"/>
                  </a:lnTo>
                  <a:lnTo>
                    <a:pt x="673" y="587"/>
                  </a:lnTo>
                  <a:lnTo>
                    <a:pt x="663" y="627"/>
                  </a:lnTo>
                  <a:lnTo>
                    <a:pt x="659" y="668"/>
                  </a:lnTo>
                  <a:lnTo>
                    <a:pt x="663" y="709"/>
                  </a:lnTo>
                  <a:lnTo>
                    <a:pt x="673" y="748"/>
                  </a:lnTo>
                  <a:lnTo>
                    <a:pt x="689" y="785"/>
                  </a:lnTo>
                  <a:lnTo>
                    <a:pt x="711" y="818"/>
                  </a:lnTo>
                  <a:lnTo>
                    <a:pt x="738" y="849"/>
                  </a:lnTo>
                  <a:lnTo>
                    <a:pt x="771" y="878"/>
                  </a:lnTo>
                  <a:lnTo>
                    <a:pt x="808" y="902"/>
                  </a:lnTo>
                  <a:lnTo>
                    <a:pt x="851" y="923"/>
                  </a:lnTo>
                  <a:lnTo>
                    <a:pt x="895" y="939"/>
                  </a:lnTo>
                  <a:lnTo>
                    <a:pt x="945" y="951"/>
                  </a:lnTo>
                  <a:lnTo>
                    <a:pt x="996" y="959"/>
                  </a:lnTo>
                  <a:lnTo>
                    <a:pt x="1051" y="962"/>
                  </a:lnTo>
                  <a:lnTo>
                    <a:pt x="1106" y="959"/>
                  </a:lnTo>
                  <a:lnTo>
                    <a:pt x="1158" y="951"/>
                  </a:lnTo>
                  <a:lnTo>
                    <a:pt x="1207" y="939"/>
                  </a:lnTo>
                  <a:lnTo>
                    <a:pt x="1253" y="923"/>
                  </a:lnTo>
                  <a:lnTo>
                    <a:pt x="1294" y="902"/>
                  </a:lnTo>
                  <a:lnTo>
                    <a:pt x="1332" y="878"/>
                  </a:lnTo>
                  <a:lnTo>
                    <a:pt x="1364" y="849"/>
                  </a:lnTo>
                  <a:lnTo>
                    <a:pt x="1392" y="818"/>
                  </a:lnTo>
                  <a:lnTo>
                    <a:pt x="1415" y="785"/>
                  </a:lnTo>
                  <a:lnTo>
                    <a:pt x="1431" y="748"/>
                  </a:lnTo>
                  <a:lnTo>
                    <a:pt x="1441" y="709"/>
                  </a:lnTo>
                  <a:lnTo>
                    <a:pt x="1444" y="668"/>
                  </a:lnTo>
                  <a:lnTo>
                    <a:pt x="1440" y="627"/>
                  </a:lnTo>
                  <a:lnTo>
                    <a:pt x="1429" y="587"/>
                  </a:lnTo>
                  <a:lnTo>
                    <a:pt x="1412" y="549"/>
                  </a:lnTo>
                  <a:lnTo>
                    <a:pt x="1388" y="514"/>
                  </a:lnTo>
                  <a:lnTo>
                    <a:pt x="1358" y="482"/>
                  </a:lnTo>
                  <a:lnTo>
                    <a:pt x="1323" y="454"/>
                  </a:lnTo>
                  <a:lnTo>
                    <a:pt x="1283" y="429"/>
                  </a:lnTo>
                  <a:lnTo>
                    <a:pt x="1283" y="0"/>
                  </a:lnTo>
                  <a:lnTo>
                    <a:pt x="2220" y="0"/>
                  </a:lnTo>
                  <a:lnTo>
                    <a:pt x="2220" y="429"/>
                  </a:lnTo>
                  <a:lnTo>
                    <a:pt x="2179" y="454"/>
                  </a:lnTo>
                  <a:lnTo>
                    <a:pt x="2144" y="482"/>
                  </a:lnTo>
                  <a:lnTo>
                    <a:pt x="2115" y="514"/>
                  </a:lnTo>
                  <a:lnTo>
                    <a:pt x="2091" y="549"/>
                  </a:lnTo>
                  <a:lnTo>
                    <a:pt x="2074" y="587"/>
                  </a:lnTo>
                  <a:lnTo>
                    <a:pt x="2062" y="627"/>
                  </a:lnTo>
                  <a:lnTo>
                    <a:pt x="2059" y="668"/>
                  </a:lnTo>
                  <a:lnTo>
                    <a:pt x="2062" y="709"/>
                  </a:lnTo>
                  <a:lnTo>
                    <a:pt x="2073" y="748"/>
                  </a:lnTo>
                  <a:lnTo>
                    <a:pt x="2089" y="785"/>
                  </a:lnTo>
                  <a:lnTo>
                    <a:pt x="2112" y="818"/>
                  </a:lnTo>
                  <a:lnTo>
                    <a:pt x="2139" y="849"/>
                  </a:lnTo>
                  <a:lnTo>
                    <a:pt x="2171" y="878"/>
                  </a:lnTo>
                  <a:lnTo>
                    <a:pt x="2209" y="902"/>
                  </a:lnTo>
                  <a:lnTo>
                    <a:pt x="2250" y="923"/>
                  </a:lnTo>
                  <a:lnTo>
                    <a:pt x="2296" y="939"/>
                  </a:lnTo>
                  <a:lnTo>
                    <a:pt x="2344" y="951"/>
                  </a:lnTo>
                  <a:lnTo>
                    <a:pt x="2397" y="959"/>
                  </a:lnTo>
                  <a:lnTo>
                    <a:pt x="2452" y="962"/>
                  </a:lnTo>
                  <a:lnTo>
                    <a:pt x="2506" y="959"/>
                  </a:lnTo>
                  <a:lnTo>
                    <a:pt x="2559" y="951"/>
                  </a:lnTo>
                  <a:lnTo>
                    <a:pt x="2607" y="939"/>
                  </a:lnTo>
                  <a:lnTo>
                    <a:pt x="2653" y="923"/>
                  </a:lnTo>
                  <a:lnTo>
                    <a:pt x="2694" y="902"/>
                  </a:lnTo>
                  <a:lnTo>
                    <a:pt x="2732" y="878"/>
                  </a:lnTo>
                  <a:lnTo>
                    <a:pt x="2765" y="849"/>
                  </a:lnTo>
                  <a:lnTo>
                    <a:pt x="2792" y="818"/>
                  </a:lnTo>
                  <a:lnTo>
                    <a:pt x="2814" y="785"/>
                  </a:lnTo>
                  <a:lnTo>
                    <a:pt x="2830" y="748"/>
                  </a:lnTo>
                  <a:lnTo>
                    <a:pt x="2841" y="709"/>
                  </a:lnTo>
                  <a:lnTo>
                    <a:pt x="2844" y="668"/>
                  </a:lnTo>
                  <a:lnTo>
                    <a:pt x="2841" y="627"/>
                  </a:lnTo>
                  <a:lnTo>
                    <a:pt x="2830" y="587"/>
                  </a:lnTo>
                  <a:lnTo>
                    <a:pt x="2812" y="549"/>
                  </a:lnTo>
                  <a:lnTo>
                    <a:pt x="2789" y="514"/>
                  </a:lnTo>
                  <a:lnTo>
                    <a:pt x="2759" y="482"/>
                  </a:lnTo>
                  <a:lnTo>
                    <a:pt x="2724" y="454"/>
                  </a:lnTo>
                  <a:lnTo>
                    <a:pt x="2682" y="429"/>
                  </a:lnTo>
                  <a:lnTo>
                    <a:pt x="2682" y="0"/>
                  </a:lnTo>
                  <a:lnTo>
                    <a:pt x="3256" y="0"/>
                  </a:lnTo>
                  <a:lnTo>
                    <a:pt x="3503" y="2724"/>
                  </a:lnTo>
                  <a:lnTo>
                    <a:pt x="0" y="2724"/>
                  </a:lnTo>
                  <a:lnTo>
                    <a:pt x="2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 name="Freeform 48"/>
            <p:cNvSpPr>
              <a:spLocks/>
            </p:cNvSpPr>
            <p:nvPr/>
          </p:nvSpPr>
          <p:spPr bwMode="auto">
            <a:xfrm>
              <a:off x="2898" y="270"/>
              <a:ext cx="1876" cy="1866"/>
            </a:xfrm>
            <a:custGeom>
              <a:avLst/>
              <a:gdLst>
                <a:gd name="T0" fmla="*/ 1086 w 1876"/>
                <a:gd name="T1" fmla="*/ 14 h 1866"/>
                <a:gd name="T2" fmla="*/ 1289 w 1876"/>
                <a:gd name="T3" fmla="*/ 84 h 1866"/>
                <a:gd name="T4" fmla="*/ 1462 w 1876"/>
                <a:gd name="T5" fmla="*/ 204 h 1866"/>
                <a:gd name="T6" fmla="*/ 1598 w 1876"/>
                <a:gd name="T7" fmla="*/ 365 h 1866"/>
                <a:gd name="T8" fmla="*/ 1685 w 1876"/>
                <a:gd name="T9" fmla="*/ 560 h 1866"/>
                <a:gd name="T10" fmla="*/ 1716 w 1876"/>
                <a:gd name="T11" fmla="*/ 778 h 1866"/>
                <a:gd name="T12" fmla="*/ 1780 w 1876"/>
                <a:gd name="T13" fmla="*/ 1617 h 1866"/>
                <a:gd name="T14" fmla="*/ 1850 w 1876"/>
                <a:gd name="T15" fmla="*/ 1664 h 1866"/>
                <a:gd name="T16" fmla="*/ 1876 w 1876"/>
                <a:gd name="T17" fmla="*/ 1727 h 1866"/>
                <a:gd name="T18" fmla="*/ 1844 w 1876"/>
                <a:gd name="T19" fmla="*/ 1797 h 1866"/>
                <a:gd name="T20" fmla="*/ 1758 w 1876"/>
                <a:gd name="T21" fmla="*/ 1848 h 1866"/>
                <a:gd name="T22" fmla="*/ 1639 w 1876"/>
                <a:gd name="T23" fmla="*/ 1866 h 1866"/>
                <a:gd name="T24" fmla="*/ 1519 w 1876"/>
                <a:gd name="T25" fmla="*/ 1848 h 1866"/>
                <a:gd name="T26" fmla="*/ 1433 w 1876"/>
                <a:gd name="T27" fmla="*/ 1797 h 1866"/>
                <a:gd name="T28" fmla="*/ 1401 w 1876"/>
                <a:gd name="T29" fmla="*/ 1727 h 1866"/>
                <a:gd name="T30" fmla="*/ 1427 w 1876"/>
                <a:gd name="T31" fmla="*/ 1664 h 1866"/>
                <a:gd name="T32" fmla="*/ 1497 w 1876"/>
                <a:gd name="T33" fmla="*/ 1617 h 1866"/>
                <a:gd name="T34" fmla="*/ 1561 w 1876"/>
                <a:gd name="T35" fmla="*/ 778 h 1866"/>
                <a:gd name="T36" fmla="*/ 1530 w 1876"/>
                <a:gd name="T37" fmla="*/ 581 h 1866"/>
                <a:gd name="T38" fmla="*/ 1441 w 1876"/>
                <a:gd name="T39" fmla="*/ 410 h 1866"/>
                <a:gd name="T40" fmla="*/ 1307 w 1876"/>
                <a:gd name="T41" fmla="*/ 275 h 1866"/>
                <a:gd name="T42" fmla="*/ 1135 w 1876"/>
                <a:gd name="T43" fmla="*/ 186 h 1866"/>
                <a:gd name="T44" fmla="*/ 939 w 1876"/>
                <a:gd name="T45" fmla="*/ 154 h 1866"/>
                <a:gd name="T46" fmla="*/ 741 w 1876"/>
                <a:gd name="T47" fmla="*/ 186 h 1866"/>
                <a:gd name="T48" fmla="*/ 571 w 1876"/>
                <a:gd name="T49" fmla="*/ 275 h 1866"/>
                <a:gd name="T50" fmla="*/ 435 w 1876"/>
                <a:gd name="T51" fmla="*/ 410 h 1866"/>
                <a:gd name="T52" fmla="*/ 347 w 1876"/>
                <a:gd name="T53" fmla="*/ 581 h 1866"/>
                <a:gd name="T54" fmla="*/ 315 w 1876"/>
                <a:gd name="T55" fmla="*/ 778 h 1866"/>
                <a:gd name="T56" fmla="*/ 380 w 1876"/>
                <a:gd name="T57" fmla="*/ 1617 h 1866"/>
                <a:gd name="T58" fmla="*/ 450 w 1876"/>
                <a:gd name="T59" fmla="*/ 1664 h 1866"/>
                <a:gd name="T60" fmla="*/ 477 w 1876"/>
                <a:gd name="T61" fmla="*/ 1727 h 1866"/>
                <a:gd name="T62" fmla="*/ 445 w 1876"/>
                <a:gd name="T63" fmla="*/ 1797 h 1866"/>
                <a:gd name="T64" fmla="*/ 359 w 1876"/>
                <a:gd name="T65" fmla="*/ 1848 h 1866"/>
                <a:gd name="T66" fmla="*/ 238 w 1876"/>
                <a:gd name="T67" fmla="*/ 1866 h 1866"/>
                <a:gd name="T68" fmla="*/ 118 w 1876"/>
                <a:gd name="T69" fmla="*/ 1848 h 1866"/>
                <a:gd name="T70" fmla="*/ 33 w 1876"/>
                <a:gd name="T71" fmla="*/ 1797 h 1866"/>
                <a:gd name="T72" fmla="*/ 0 w 1876"/>
                <a:gd name="T73" fmla="*/ 1727 h 1866"/>
                <a:gd name="T74" fmla="*/ 26 w 1876"/>
                <a:gd name="T75" fmla="*/ 1664 h 1866"/>
                <a:gd name="T76" fmla="*/ 97 w 1876"/>
                <a:gd name="T77" fmla="*/ 1617 h 1866"/>
                <a:gd name="T78" fmla="*/ 161 w 1876"/>
                <a:gd name="T79" fmla="*/ 778 h 1866"/>
                <a:gd name="T80" fmla="*/ 192 w 1876"/>
                <a:gd name="T81" fmla="*/ 560 h 1866"/>
                <a:gd name="T82" fmla="*/ 279 w 1876"/>
                <a:gd name="T83" fmla="*/ 365 h 1866"/>
                <a:gd name="T84" fmla="*/ 415 w 1876"/>
                <a:gd name="T85" fmla="*/ 204 h 1866"/>
                <a:gd name="T86" fmla="*/ 588 w 1876"/>
                <a:gd name="T87" fmla="*/ 84 h 1866"/>
                <a:gd name="T88" fmla="*/ 791 w 1876"/>
                <a:gd name="T89" fmla="*/ 14 h 1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76" h="1866">
                  <a:moveTo>
                    <a:pt x="939" y="0"/>
                  </a:moveTo>
                  <a:lnTo>
                    <a:pt x="1013" y="4"/>
                  </a:lnTo>
                  <a:lnTo>
                    <a:pt x="1086" y="14"/>
                  </a:lnTo>
                  <a:lnTo>
                    <a:pt x="1156" y="31"/>
                  </a:lnTo>
                  <a:lnTo>
                    <a:pt x="1224" y="54"/>
                  </a:lnTo>
                  <a:lnTo>
                    <a:pt x="1289" y="84"/>
                  </a:lnTo>
                  <a:lnTo>
                    <a:pt x="1350" y="119"/>
                  </a:lnTo>
                  <a:lnTo>
                    <a:pt x="1409" y="159"/>
                  </a:lnTo>
                  <a:lnTo>
                    <a:pt x="1462" y="204"/>
                  </a:lnTo>
                  <a:lnTo>
                    <a:pt x="1512" y="254"/>
                  </a:lnTo>
                  <a:lnTo>
                    <a:pt x="1558" y="308"/>
                  </a:lnTo>
                  <a:lnTo>
                    <a:pt x="1598" y="365"/>
                  </a:lnTo>
                  <a:lnTo>
                    <a:pt x="1632" y="427"/>
                  </a:lnTo>
                  <a:lnTo>
                    <a:pt x="1661" y="491"/>
                  </a:lnTo>
                  <a:lnTo>
                    <a:pt x="1685" y="560"/>
                  </a:lnTo>
                  <a:lnTo>
                    <a:pt x="1702" y="630"/>
                  </a:lnTo>
                  <a:lnTo>
                    <a:pt x="1712" y="704"/>
                  </a:lnTo>
                  <a:lnTo>
                    <a:pt x="1716" y="778"/>
                  </a:lnTo>
                  <a:lnTo>
                    <a:pt x="1716" y="1596"/>
                  </a:lnTo>
                  <a:lnTo>
                    <a:pt x="1749" y="1605"/>
                  </a:lnTo>
                  <a:lnTo>
                    <a:pt x="1780" y="1617"/>
                  </a:lnTo>
                  <a:lnTo>
                    <a:pt x="1807" y="1631"/>
                  </a:lnTo>
                  <a:lnTo>
                    <a:pt x="1832" y="1647"/>
                  </a:lnTo>
                  <a:lnTo>
                    <a:pt x="1850" y="1664"/>
                  </a:lnTo>
                  <a:lnTo>
                    <a:pt x="1865" y="1683"/>
                  </a:lnTo>
                  <a:lnTo>
                    <a:pt x="1874" y="1705"/>
                  </a:lnTo>
                  <a:lnTo>
                    <a:pt x="1876" y="1727"/>
                  </a:lnTo>
                  <a:lnTo>
                    <a:pt x="1873" y="1752"/>
                  </a:lnTo>
                  <a:lnTo>
                    <a:pt x="1861" y="1775"/>
                  </a:lnTo>
                  <a:lnTo>
                    <a:pt x="1844" y="1797"/>
                  </a:lnTo>
                  <a:lnTo>
                    <a:pt x="1821" y="1817"/>
                  </a:lnTo>
                  <a:lnTo>
                    <a:pt x="1793" y="1834"/>
                  </a:lnTo>
                  <a:lnTo>
                    <a:pt x="1758" y="1848"/>
                  </a:lnTo>
                  <a:lnTo>
                    <a:pt x="1721" y="1858"/>
                  </a:lnTo>
                  <a:lnTo>
                    <a:pt x="1681" y="1864"/>
                  </a:lnTo>
                  <a:lnTo>
                    <a:pt x="1639" y="1866"/>
                  </a:lnTo>
                  <a:lnTo>
                    <a:pt x="1595" y="1864"/>
                  </a:lnTo>
                  <a:lnTo>
                    <a:pt x="1555" y="1858"/>
                  </a:lnTo>
                  <a:lnTo>
                    <a:pt x="1519" y="1848"/>
                  </a:lnTo>
                  <a:lnTo>
                    <a:pt x="1485" y="1834"/>
                  </a:lnTo>
                  <a:lnTo>
                    <a:pt x="1457" y="1817"/>
                  </a:lnTo>
                  <a:lnTo>
                    <a:pt x="1433" y="1797"/>
                  </a:lnTo>
                  <a:lnTo>
                    <a:pt x="1415" y="1775"/>
                  </a:lnTo>
                  <a:lnTo>
                    <a:pt x="1404" y="1752"/>
                  </a:lnTo>
                  <a:lnTo>
                    <a:pt x="1401" y="1727"/>
                  </a:lnTo>
                  <a:lnTo>
                    <a:pt x="1403" y="1705"/>
                  </a:lnTo>
                  <a:lnTo>
                    <a:pt x="1412" y="1683"/>
                  </a:lnTo>
                  <a:lnTo>
                    <a:pt x="1427" y="1664"/>
                  </a:lnTo>
                  <a:lnTo>
                    <a:pt x="1445" y="1647"/>
                  </a:lnTo>
                  <a:lnTo>
                    <a:pt x="1469" y="1631"/>
                  </a:lnTo>
                  <a:lnTo>
                    <a:pt x="1497" y="1617"/>
                  </a:lnTo>
                  <a:lnTo>
                    <a:pt x="1528" y="1605"/>
                  </a:lnTo>
                  <a:lnTo>
                    <a:pt x="1561" y="1596"/>
                  </a:lnTo>
                  <a:lnTo>
                    <a:pt x="1561" y="778"/>
                  </a:lnTo>
                  <a:lnTo>
                    <a:pt x="1558" y="711"/>
                  </a:lnTo>
                  <a:lnTo>
                    <a:pt x="1547" y="644"/>
                  </a:lnTo>
                  <a:lnTo>
                    <a:pt x="1530" y="581"/>
                  </a:lnTo>
                  <a:lnTo>
                    <a:pt x="1506" y="520"/>
                  </a:lnTo>
                  <a:lnTo>
                    <a:pt x="1476" y="464"/>
                  </a:lnTo>
                  <a:lnTo>
                    <a:pt x="1441" y="410"/>
                  </a:lnTo>
                  <a:lnTo>
                    <a:pt x="1401" y="361"/>
                  </a:lnTo>
                  <a:lnTo>
                    <a:pt x="1356" y="315"/>
                  </a:lnTo>
                  <a:lnTo>
                    <a:pt x="1307" y="275"/>
                  </a:lnTo>
                  <a:lnTo>
                    <a:pt x="1253" y="240"/>
                  </a:lnTo>
                  <a:lnTo>
                    <a:pt x="1195" y="210"/>
                  </a:lnTo>
                  <a:lnTo>
                    <a:pt x="1135" y="186"/>
                  </a:lnTo>
                  <a:lnTo>
                    <a:pt x="1072" y="169"/>
                  </a:lnTo>
                  <a:lnTo>
                    <a:pt x="1006" y="158"/>
                  </a:lnTo>
                  <a:lnTo>
                    <a:pt x="939" y="154"/>
                  </a:lnTo>
                  <a:lnTo>
                    <a:pt x="871" y="158"/>
                  </a:lnTo>
                  <a:lnTo>
                    <a:pt x="804" y="169"/>
                  </a:lnTo>
                  <a:lnTo>
                    <a:pt x="741" y="186"/>
                  </a:lnTo>
                  <a:lnTo>
                    <a:pt x="682" y="210"/>
                  </a:lnTo>
                  <a:lnTo>
                    <a:pt x="624" y="240"/>
                  </a:lnTo>
                  <a:lnTo>
                    <a:pt x="571" y="275"/>
                  </a:lnTo>
                  <a:lnTo>
                    <a:pt x="521" y="315"/>
                  </a:lnTo>
                  <a:lnTo>
                    <a:pt x="477" y="361"/>
                  </a:lnTo>
                  <a:lnTo>
                    <a:pt x="435" y="410"/>
                  </a:lnTo>
                  <a:lnTo>
                    <a:pt x="401" y="464"/>
                  </a:lnTo>
                  <a:lnTo>
                    <a:pt x="371" y="520"/>
                  </a:lnTo>
                  <a:lnTo>
                    <a:pt x="347" y="581"/>
                  </a:lnTo>
                  <a:lnTo>
                    <a:pt x="330" y="644"/>
                  </a:lnTo>
                  <a:lnTo>
                    <a:pt x="320" y="711"/>
                  </a:lnTo>
                  <a:lnTo>
                    <a:pt x="315" y="778"/>
                  </a:lnTo>
                  <a:lnTo>
                    <a:pt x="315" y="1596"/>
                  </a:lnTo>
                  <a:lnTo>
                    <a:pt x="349" y="1605"/>
                  </a:lnTo>
                  <a:lnTo>
                    <a:pt x="380" y="1617"/>
                  </a:lnTo>
                  <a:lnTo>
                    <a:pt x="408" y="1631"/>
                  </a:lnTo>
                  <a:lnTo>
                    <a:pt x="431" y="1647"/>
                  </a:lnTo>
                  <a:lnTo>
                    <a:pt x="450" y="1664"/>
                  </a:lnTo>
                  <a:lnTo>
                    <a:pt x="465" y="1683"/>
                  </a:lnTo>
                  <a:lnTo>
                    <a:pt x="473" y="1705"/>
                  </a:lnTo>
                  <a:lnTo>
                    <a:pt x="477" y="1727"/>
                  </a:lnTo>
                  <a:lnTo>
                    <a:pt x="473" y="1752"/>
                  </a:lnTo>
                  <a:lnTo>
                    <a:pt x="462" y="1775"/>
                  </a:lnTo>
                  <a:lnTo>
                    <a:pt x="445" y="1797"/>
                  </a:lnTo>
                  <a:lnTo>
                    <a:pt x="420" y="1817"/>
                  </a:lnTo>
                  <a:lnTo>
                    <a:pt x="392" y="1834"/>
                  </a:lnTo>
                  <a:lnTo>
                    <a:pt x="359" y="1848"/>
                  </a:lnTo>
                  <a:lnTo>
                    <a:pt x="322" y="1858"/>
                  </a:lnTo>
                  <a:lnTo>
                    <a:pt x="282" y="1864"/>
                  </a:lnTo>
                  <a:lnTo>
                    <a:pt x="238" y="1866"/>
                  </a:lnTo>
                  <a:lnTo>
                    <a:pt x="196" y="1864"/>
                  </a:lnTo>
                  <a:lnTo>
                    <a:pt x="156" y="1858"/>
                  </a:lnTo>
                  <a:lnTo>
                    <a:pt x="118" y="1848"/>
                  </a:lnTo>
                  <a:lnTo>
                    <a:pt x="85" y="1834"/>
                  </a:lnTo>
                  <a:lnTo>
                    <a:pt x="56" y="1817"/>
                  </a:lnTo>
                  <a:lnTo>
                    <a:pt x="33" y="1797"/>
                  </a:lnTo>
                  <a:lnTo>
                    <a:pt x="15" y="1775"/>
                  </a:lnTo>
                  <a:lnTo>
                    <a:pt x="4" y="1752"/>
                  </a:lnTo>
                  <a:lnTo>
                    <a:pt x="0" y="1727"/>
                  </a:lnTo>
                  <a:lnTo>
                    <a:pt x="3" y="1705"/>
                  </a:lnTo>
                  <a:lnTo>
                    <a:pt x="12" y="1683"/>
                  </a:lnTo>
                  <a:lnTo>
                    <a:pt x="26" y="1664"/>
                  </a:lnTo>
                  <a:lnTo>
                    <a:pt x="46" y="1647"/>
                  </a:lnTo>
                  <a:lnTo>
                    <a:pt x="70" y="1631"/>
                  </a:lnTo>
                  <a:lnTo>
                    <a:pt x="97" y="1617"/>
                  </a:lnTo>
                  <a:lnTo>
                    <a:pt x="127" y="1605"/>
                  </a:lnTo>
                  <a:lnTo>
                    <a:pt x="161" y="1596"/>
                  </a:lnTo>
                  <a:lnTo>
                    <a:pt x="161" y="778"/>
                  </a:lnTo>
                  <a:lnTo>
                    <a:pt x="165" y="704"/>
                  </a:lnTo>
                  <a:lnTo>
                    <a:pt x="175" y="630"/>
                  </a:lnTo>
                  <a:lnTo>
                    <a:pt x="192" y="560"/>
                  </a:lnTo>
                  <a:lnTo>
                    <a:pt x="215" y="491"/>
                  </a:lnTo>
                  <a:lnTo>
                    <a:pt x="245" y="427"/>
                  </a:lnTo>
                  <a:lnTo>
                    <a:pt x="279" y="365"/>
                  </a:lnTo>
                  <a:lnTo>
                    <a:pt x="320" y="308"/>
                  </a:lnTo>
                  <a:lnTo>
                    <a:pt x="365" y="254"/>
                  </a:lnTo>
                  <a:lnTo>
                    <a:pt x="415" y="204"/>
                  </a:lnTo>
                  <a:lnTo>
                    <a:pt x="469" y="159"/>
                  </a:lnTo>
                  <a:lnTo>
                    <a:pt x="526" y="119"/>
                  </a:lnTo>
                  <a:lnTo>
                    <a:pt x="588" y="84"/>
                  </a:lnTo>
                  <a:lnTo>
                    <a:pt x="653" y="54"/>
                  </a:lnTo>
                  <a:lnTo>
                    <a:pt x="721" y="31"/>
                  </a:lnTo>
                  <a:lnTo>
                    <a:pt x="791" y="14"/>
                  </a:lnTo>
                  <a:lnTo>
                    <a:pt x="864" y="4"/>
                  </a:lnTo>
                  <a:lnTo>
                    <a:pt x="9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 name="Group 124"/>
          <p:cNvGrpSpPr>
            <a:grpSpLocks noChangeAspect="1"/>
          </p:cNvGrpSpPr>
          <p:nvPr/>
        </p:nvGrpSpPr>
        <p:grpSpPr bwMode="auto">
          <a:xfrm>
            <a:off x="2038106" y="1296362"/>
            <a:ext cx="274491" cy="274491"/>
            <a:chOff x="1872" y="196"/>
            <a:chExt cx="3932" cy="3932"/>
          </a:xfrm>
          <a:solidFill>
            <a:schemeClr val="tx1">
              <a:lumMod val="65000"/>
              <a:lumOff val="35000"/>
            </a:schemeClr>
          </a:solidFill>
        </p:grpSpPr>
        <p:sp>
          <p:nvSpPr>
            <p:cNvPr id="174" name="Freeform 126"/>
            <p:cNvSpPr>
              <a:spLocks/>
            </p:cNvSpPr>
            <p:nvPr/>
          </p:nvSpPr>
          <p:spPr bwMode="auto">
            <a:xfrm>
              <a:off x="2586" y="2161"/>
              <a:ext cx="885" cy="1053"/>
            </a:xfrm>
            <a:custGeom>
              <a:avLst/>
              <a:gdLst>
                <a:gd name="T0" fmla="*/ 582 w 885"/>
                <a:gd name="T1" fmla="*/ 5 h 1053"/>
                <a:gd name="T2" fmla="*/ 808 w 885"/>
                <a:gd name="T3" fmla="*/ 87 h 1053"/>
                <a:gd name="T4" fmla="*/ 846 w 885"/>
                <a:gd name="T5" fmla="*/ 117 h 1053"/>
                <a:gd name="T6" fmla="*/ 870 w 885"/>
                <a:gd name="T7" fmla="*/ 150 h 1053"/>
                <a:gd name="T8" fmla="*/ 882 w 885"/>
                <a:gd name="T9" fmla="*/ 178 h 1053"/>
                <a:gd name="T10" fmla="*/ 885 w 885"/>
                <a:gd name="T11" fmla="*/ 191 h 1053"/>
                <a:gd name="T12" fmla="*/ 885 w 885"/>
                <a:gd name="T13" fmla="*/ 440 h 1053"/>
                <a:gd name="T14" fmla="*/ 885 w 885"/>
                <a:gd name="T15" fmla="*/ 442 h 1053"/>
                <a:gd name="T16" fmla="*/ 879 w 885"/>
                <a:gd name="T17" fmla="*/ 594 h 1053"/>
                <a:gd name="T18" fmla="*/ 859 w 885"/>
                <a:gd name="T19" fmla="*/ 686 h 1053"/>
                <a:gd name="T20" fmla="*/ 833 w 885"/>
                <a:gd name="T21" fmla="*/ 760 h 1053"/>
                <a:gd name="T22" fmla="*/ 802 w 885"/>
                <a:gd name="T23" fmla="*/ 817 h 1053"/>
                <a:gd name="T24" fmla="*/ 771 w 885"/>
                <a:gd name="T25" fmla="*/ 860 h 1053"/>
                <a:gd name="T26" fmla="*/ 742 w 885"/>
                <a:gd name="T27" fmla="*/ 889 h 1053"/>
                <a:gd name="T28" fmla="*/ 718 w 885"/>
                <a:gd name="T29" fmla="*/ 907 h 1053"/>
                <a:gd name="T30" fmla="*/ 673 w 885"/>
                <a:gd name="T31" fmla="*/ 940 h 1053"/>
                <a:gd name="T32" fmla="*/ 603 w 885"/>
                <a:gd name="T33" fmla="*/ 999 h 1053"/>
                <a:gd name="T34" fmla="*/ 536 w 885"/>
                <a:gd name="T35" fmla="*/ 1034 h 1053"/>
                <a:gd name="T36" fmla="*/ 481 w 885"/>
                <a:gd name="T37" fmla="*/ 1050 h 1053"/>
                <a:gd name="T38" fmla="*/ 443 w 885"/>
                <a:gd name="T39" fmla="*/ 1053 h 1053"/>
                <a:gd name="T40" fmla="*/ 432 w 885"/>
                <a:gd name="T41" fmla="*/ 1053 h 1053"/>
                <a:gd name="T42" fmla="*/ 427 w 885"/>
                <a:gd name="T43" fmla="*/ 1053 h 1053"/>
                <a:gd name="T44" fmla="*/ 414 w 885"/>
                <a:gd name="T45" fmla="*/ 1052 h 1053"/>
                <a:gd name="T46" fmla="*/ 371 w 885"/>
                <a:gd name="T47" fmla="*/ 1043 h 1053"/>
                <a:gd name="T48" fmla="*/ 315 w 885"/>
                <a:gd name="T49" fmla="*/ 1016 h 1053"/>
                <a:gd name="T50" fmla="*/ 251 w 885"/>
                <a:gd name="T51" fmla="*/ 975 h 1053"/>
                <a:gd name="T52" fmla="*/ 198 w 885"/>
                <a:gd name="T53" fmla="*/ 935 h 1053"/>
                <a:gd name="T54" fmla="*/ 175 w 885"/>
                <a:gd name="T55" fmla="*/ 919 h 1053"/>
                <a:gd name="T56" fmla="*/ 172 w 885"/>
                <a:gd name="T57" fmla="*/ 916 h 1053"/>
                <a:gd name="T58" fmla="*/ 138 w 885"/>
                <a:gd name="T59" fmla="*/ 890 h 1053"/>
                <a:gd name="T60" fmla="*/ 86 w 885"/>
                <a:gd name="T61" fmla="*/ 830 h 1053"/>
                <a:gd name="T62" fmla="*/ 49 w 885"/>
                <a:gd name="T63" fmla="*/ 762 h 1053"/>
                <a:gd name="T64" fmla="*/ 25 w 885"/>
                <a:gd name="T65" fmla="*/ 694 h 1053"/>
                <a:gd name="T66" fmla="*/ 11 w 885"/>
                <a:gd name="T67" fmla="*/ 632 h 1053"/>
                <a:gd name="T68" fmla="*/ 4 w 885"/>
                <a:gd name="T69" fmla="*/ 583 h 1053"/>
                <a:gd name="T70" fmla="*/ 2 w 885"/>
                <a:gd name="T71" fmla="*/ 556 h 1053"/>
                <a:gd name="T72" fmla="*/ 0 w 885"/>
                <a:gd name="T73" fmla="*/ 192 h 1053"/>
                <a:gd name="T74" fmla="*/ 12 w 885"/>
                <a:gd name="T75" fmla="*/ 158 h 1053"/>
                <a:gd name="T76" fmla="*/ 17 w 885"/>
                <a:gd name="T77" fmla="*/ 149 h 1053"/>
                <a:gd name="T78" fmla="*/ 29 w 885"/>
                <a:gd name="T79" fmla="*/ 130 h 1053"/>
                <a:gd name="T80" fmla="*/ 35 w 885"/>
                <a:gd name="T81" fmla="*/ 122 h 1053"/>
                <a:gd name="T82" fmla="*/ 47 w 885"/>
                <a:gd name="T83" fmla="*/ 109 h 1053"/>
                <a:gd name="T84" fmla="*/ 57 w 885"/>
                <a:gd name="T85" fmla="*/ 100 h 1053"/>
                <a:gd name="T86" fmla="*/ 66 w 885"/>
                <a:gd name="T87" fmla="*/ 92 h 1053"/>
                <a:gd name="T88" fmla="*/ 79 w 885"/>
                <a:gd name="T89" fmla="*/ 84 h 1053"/>
                <a:gd name="T90" fmla="*/ 84 w 885"/>
                <a:gd name="T91" fmla="*/ 80 h 1053"/>
                <a:gd name="T92" fmla="*/ 115 w 885"/>
                <a:gd name="T93" fmla="*/ 67 h 1053"/>
                <a:gd name="T94" fmla="*/ 309 w 885"/>
                <a:gd name="T95" fmla="*/ 65 h 1053"/>
                <a:gd name="T96" fmla="*/ 380 w 885"/>
                <a:gd name="T97" fmla="*/ 54 h 1053"/>
                <a:gd name="T98" fmla="*/ 430 w 885"/>
                <a:gd name="T99" fmla="*/ 37 h 1053"/>
                <a:gd name="T100" fmla="*/ 487 w 885"/>
                <a:gd name="T101" fmla="*/ 16 h 1053"/>
                <a:gd name="T102" fmla="*/ 536 w 885"/>
                <a:gd name="T103" fmla="*/ 0 h 1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85" h="1053">
                  <a:moveTo>
                    <a:pt x="560" y="0"/>
                  </a:moveTo>
                  <a:lnTo>
                    <a:pt x="582" y="5"/>
                  </a:lnTo>
                  <a:lnTo>
                    <a:pt x="780" y="74"/>
                  </a:lnTo>
                  <a:lnTo>
                    <a:pt x="808" y="87"/>
                  </a:lnTo>
                  <a:lnTo>
                    <a:pt x="829" y="102"/>
                  </a:lnTo>
                  <a:lnTo>
                    <a:pt x="846" y="117"/>
                  </a:lnTo>
                  <a:lnTo>
                    <a:pt x="860" y="134"/>
                  </a:lnTo>
                  <a:lnTo>
                    <a:pt x="870" y="150"/>
                  </a:lnTo>
                  <a:lnTo>
                    <a:pt x="877" y="165"/>
                  </a:lnTo>
                  <a:lnTo>
                    <a:pt x="882" y="178"/>
                  </a:lnTo>
                  <a:lnTo>
                    <a:pt x="884" y="187"/>
                  </a:lnTo>
                  <a:lnTo>
                    <a:pt x="885" y="191"/>
                  </a:lnTo>
                  <a:lnTo>
                    <a:pt x="885" y="193"/>
                  </a:lnTo>
                  <a:lnTo>
                    <a:pt x="885" y="440"/>
                  </a:lnTo>
                  <a:lnTo>
                    <a:pt x="885" y="442"/>
                  </a:lnTo>
                  <a:lnTo>
                    <a:pt x="885" y="442"/>
                  </a:lnTo>
                  <a:lnTo>
                    <a:pt x="885" y="539"/>
                  </a:lnTo>
                  <a:lnTo>
                    <a:pt x="879" y="594"/>
                  </a:lnTo>
                  <a:lnTo>
                    <a:pt x="870" y="642"/>
                  </a:lnTo>
                  <a:lnTo>
                    <a:pt x="859" y="686"/>
                  </a:lnTo>
                  <a:lnTo>
                    <a:pt x="846" y="725"/>
                  </a:lnTo>
                  <a:lnTo>
                    <a:pt x="833" y="760"/>
                  </a:lnTo>
                  <a:lnTo>
                    <a:pt x="817" y="791"/>
                  </a:lnTo>
                  <a:lnTo>
                    <a:pt x="802" y="817"/>
                  </a:lnTo>
                  <a:lnTo>
                    <a:pt x="786" y="840"/>
                  </a:lnTo>
                  <a:lnTo>
                    <a:pt x="771" y="860"/>
                  </a:lnTo>
                  <a:lnTo>
                    <a:pt x="755" y="876"/>
                  </a:lnTo>
                  <a:lnTo>
                    <a:pt x="742" y="889"/>
                  </a:lnTo>
                  <a:lnTo>
                    <a:pt x="729" y="900"/>
                  </a:lnTo>
                  <a:lnTo>
                    <a:pt x="718" y="907"/>
                  </a:lnTo>
                  <a:lnTo>
                    <a:pt x="711" y="913"/>
                  </a:lnTo>
                  <a:lnTo>
                    <a:pt x="673" y="940"/>
                  </a:lnTo>
                  <a:lnTo>
                    <a:pt x="639" y="970"/>
                  </a:lnTo>
                  <a:lnTo>
                    <a:pt x="603" y="999"/>
                  </a:lnTo>
                  <a:lnTo>
                    <a:pt x="568" y="1020"/>
                  </a:lnTo>
                  <a:lnTo>
                    <a:pt x="536" y="1034"/>
                  </a:lnTo>
                  <a:lnTo>
                    <a:pt x="506" y="1045"/>
                  </a:lnTo>
                  <a:lnTo>
                    <a:pt x="481" y="1050"/>
                  </a:lnTo>
                  <a:lnTo>
                    <a:pt x="460" y="1053"/>
                  </a:lnTo>
                  <a:lnTo>
                    <a:pt x="443" y="1053"/>
                  </a:lnTo>
                  <a:lnTo>
                    <a:pt x="437" y="1053"/>
                  </a:lnTo>
                  <a:lnTo>
                    <a:pt x="432" y="1053"/>
                  </a:lnTo>
                  <a:lnTo>
                    <a:pt x="430" y="1053"/>
                  </a:lnTo>
                  <a:lnTo>
                    <a:pt x="427" y="1053"/>
                  </a:lnTo>
                  <a:lnTo>
                    <a:pt x="418" y="1052"/>
                  </a:lnTo>
                  <a:lnTo>
                    <a:pt x="414" y="1052"/>
                  </a:lnTo>
                  <a:lnTo>
                    <a:pt x="395" y="1050"/>
                  </a:lnTo>
                  <a:lnTo>
                    <a:pt x="371" y="1043"/>
                  </a:lnTo>
                  <a:lnTo>
                    <a:pt x="345" y="1032"/>
                  </a:lnTo>
                  <a:lnTo>
                    <a:pt x="315" y="1016"/>
                  </a:lnTo>
                  <a:lnTo>
                    <a:pt x="284" y="997"/>
                  </a:lnTo>
                  <a:lnTo>
                    <a:pt x="251" y="975"/>
                  </a:lnTo>
                  <a:lnTo>
                    <a:pt x="216" y="948"/>
                  </a:lnTo>
                  <a:lnTo>
                    <a:pt x="198" y="935"/>
                  </a:lnTo>
                  <a:lnTo>
                    <a:pt x="178" y="921"/>
                  </a:lnTo>
                  <a:lnTo>
                    <a:pt x="175" y="919"/>
                  </a:lnTo>
                  <a:lnTo>
                    <a:pt x="175" y="917"/>
                  </a:lnTo>
                  <a:lnTo>
                    <a:pt x="172" y="916"/>
                  </a:lnTo>
                  <a:lnTo>
                    <a:pt x="170" y="915"/>
                  </a:lnTo>
                  <a:lnTo>
                    <a:pt x="138" y="890"/>
                  </a:lnTo>
                  <a:lnTo>
                    <a:pt x="110" y="861"/>
                  </a:lnTo>
                  <a:lnTo>
                    <a:pt x="86" y="830"/>
                  </a:lnTo>
                  <a:lnTo>
                    <a:pt x="66" y="797"/>
                  </a:lnTo>
                  <a:lnTo>
                    <a:pt x="49" y="762"/>
                  </a:lnTo>
                  <a:lnTo>
                    <a:pt x="36" y="728"/>
                  </a:lnTo>
                  <a:lnTo>
                    <a:pt x="25" y="694"/>
                  </a:lnTo>
                  <a:lnTo>
                    <a:pt x="17" y="662"/>
                  </a:lnTo>
                  <a:lnTo>
                    <a:pt x="11" y="632"/>
                  </a:lnTo>
                  <a:lnTo>
                    <a:pt x="6" y="606"/>
                  </a:lnTo>
                  <a:lnTo>
                    <a:pt x="4" y="583"/>
                  </a:lnTo>
                  <a:lnTo>
                    <a:pt x="2" y="567"/>
                  </a:lnTo>
                  <a:lnTo>
                    <a:pt x="2" y="556"/>
                  </a:lnTo>
                  <a:lnTo>
                    <a:pt x="0" y="552"/>
                  </a:lnTo>
                  <a:lnTo>
                    <a:pt x="0" y="192"/>
                  </a:lnTo>
                  <a:lnTo>
                    <a:pt x="6" y="173"/>
                  </a:lnTo>
                  <a:lnTo>
                    <a:pt x="12" y="158"/>
                  </a:lnTo>
                  <a:lnTo>
                    <a:pt x="15" y="153"/>
                  </a:lnTo>
                  <a:lnTo>
                    <a:pt x="17" y="149"/>
                  </a:lnTo>
                  <a:lnTo>
                    <a:pt x="23" y="140"/>
                  </a:lnTo>
                  <a:lnTo>
                    <a:pt x="29" y="130"/>
                  </a:lnTo>
                  <a:lnTo>
                    <a:pt x="31" y="125"/>
                  </a:lnTo>
                  <a:lnTo>
                    <a:pt x="35" y="122"/>
                  </a:lnTo>
                  <a:lnTo>
                    <a:pt x="41" y="115"/>
                  </a:lnTo>
                  <a:lnTo>
                    <a:pt x="47" y="109"/>
                  </a:lnTo>
                  <a:lnTo>
                    <a:pt x="52" y="104"/>
                  </a:lnTo>
                  <a:lnTo>
                    <a:pt x="57" y="100"/>
                  </a:lnTo>
                  <a:lnTo>
                    <a:pt x="61" y="96"/>
                  </a:lnTo>
                  <a:lnTo>
                    <a:pt x="66" y="92"/>
                  </a:lnTo>
                  <a:lnTo>
                    <a:pt x="72" y="87"/>
                  </a:lnTo>
                  <a:lnTo>
                    <a:pt x="79" y="84"/>
                  </a:lnTo>
                  <a:lnTo>
                    <a:pt x="82" y="81"/>
                  </a:lnTo>
                  <a:lnTo>
                    <a:pt x="84" y="80"/>
                  </a:lnTo>
                  <a:lnTo>
                    <a:pt x="102" y="72"/>
                  </a:lnTo>
                  <a:lnTo>
                    <a:pt x="115" y="67"/>
                  </a:lnTo>
                  <a:lnTo>
                    <a:pt x="126" y="65"/>
                  </a:lnTo>
                  <a:lnTo>
                    <a:pt x="309" y="65"/>
                  </a:lnTo>
                  <a:lnTo>
                    <a:pt x="345" y="62"/>
                  </a:lnTo>
                  <a:lnTo>
                    <a:pt x="380" y="54"/>
                  </a:lnTo>
                  <a:lnTo>
                    <a:pt x="404" y="47"/>
                  </a:lnTo>
                  <a:lnTo>
                    <a:pt x="430" y="37"/>
                  </a:lnTo>
                  <a:lnTo>
                    <a:pt x="458" y="26"/>
                  </a:lnTo>
                  <a:lnTo>
                    <a:pt x="487" y="16"/>
                  </a:lnTo>
                  <a:lnTo>
                    <a:pt x="513" y="6"/>
                  </a:lnTo>
                  <a:lnTo>
                    <a:pt x="536" y="0"/>
                  </a:lnTo>
                  <a:lnTo>
                    <a:pt x="5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 name="Freeform 127"/>
            <p:cNvSpPr>
              <a:spLocks/>
            </p:cNvSpPr>
            <p:nvPr/>
          </p:nvSpPr>
          <p:spPr bwMode="auto">
            <a:xfrm>
              <a:off x="3122" y="3353"/>
              <a:ext cx="281" cy="312"/>
            </a:xfrm>
            <a:custGeom>
              <a:avLst/>
              <a:gdLst>
                <a:gd name="T0" fmla="*/ 221 w 281"/>
                <a:gd name="T1" fmla="*/ 0 h 312"/>
                <a:gd name="T2" fmla="*/ 281 w 281"/>
                <a:gd name="T3" fmla="*/ 22 h 312"/>
                <a:gd name="T4" fmla="*/ 122 w 281"/>
                <a:gd name="T5" fmla="*/ 312 h 312"/>
                <a:gd name="T6" fmla="*/ 0 w 281"/>
                <a:gd name="T7" fmla="*/ 148 h 312"/>
                <a:gd name="T8" fmla="*/ 221 w 281"/>
                <a:gd name="T9" fmla="*/ 0 h 312"/>
              </a:gdLst>
              <a:ahLst/>
              <a:cxnLst>
                <a:cxn ang="0">
                  <a:pos x="T0" y="T1"/>
                </a:cxn>
                <a:cxn ang="0">
                  <a:pos x="T2" y="T3"/>
                </a:cxn>
                <a:cxn ang="0">
                  <a:pos x="T4" y="T5"/>
                </a:cxn>
                <a:cxn ang="0">
                  <a:pos x="T6" y="T7"/>
                </a:cxn>
                <a:cxn ang="0">
                  <a:pos x="T8" y="T9"/>
                </a:cxn>
              </a:cxnLst>
              <a:rect l="0" t="0" r="r" b="b"/>
              <a:pathLst>
                <a:path w="281" h="312">
                  <a:moveTo>
                    <a:pt x="221" y="0"/>
                  </a:moveTo>
                  <a:lnTo>
                    <a:pt x="281" y="22"/>
                  </a:lnTo>
                  <a:lnTo>
                    <a:pt x="122" y="312"/>
                  </a:lnTo>
                  <a:lnTo>
                    <a:pt x="0" y="148"/>
                  </a:lnTo>
                  <a:lnTo>
                    <a:pt x="2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6" name="Freeform 128"/>
            <p:cNvSpPr>
              <a:spLocks/>
            </p:cNvSpPr>
            <p:nvPr/>
          </p:nvSpPr>
          <p:spPr bwMode="auto">
            <a:xfrm>
              <a:off x="2911" y="3325"/>
              <a:ext cx="238" cy="80"/>
            </a:xfrm>
            <a:custGeom>
              <a:avLst/>
              <a:gdLst>
                <a:gd name="T0" fmla="*/ 238 w 238"/>
                <a:gd name="T1" fmla="*/ 0 h 80"/>
                <a:gd name="T2" fmla="*/ 118 w 238"/>
                <a:gd name="T3" fmla="*/ 80 h 80"/>
                <a:gd name="T4" fmla="*/ 0 w 238"/>
                <a:gd name="T5" fmla="*/ 1 h 80"/>
                <a:gd name="T6" fmla="*/ 3 w 238"/>
                <a:gd name="T7" fmla="*/ 1 h 80"/>
                <a:gd name="T8" fmla="*/ 6 w 238"/>
                <a:gd name="T9" fmla="*/ 3 h 80"/>
                <a:gd name="T10" fmla="*/ 36 w 238"/>
                <a:gd name="T11" fmla="*/ 12 h 80"/>
                <a:gd name="T12" fmla="*/ 43 w 238"/>
                <a:gd name="T13" fmla="*/ 13 h 80"/>
                <a:gd name="T14" fmla="*/ 49 w 238"/>
                <a:gd name="T15" fmla="*/ 15 h 80"/>
                <a:gd name="T16" fmla="*/ 69 w 238"/>
                <a:gd name="T17" fmla="*/ 18 h 80"/>
                <a:gd name="T18" fmla="*/ 89 w 238"/>
                <a:gd name="T19" fmla="*/ 19 h 80"/>
                <a:gd name="T20" fmla="*/ 100 w 238"/>
                <a:gd name="T21" fmla="*/ 21 h 80"/>
                <a:gd name="T22" fmla="*/ 116 w 238"/>
                <a:gd name="T23" fmla="*/ 21 h 80"/>
                <a:gd name="T24" fmla="*/ 129 w 238"/>
                <a:gd name="T25" fmla="*/ 21 h 80"/>
                <a:gd name="T26" fmla="*/ 143 w 238"/>
                <a:gd name="T27" fmla="*/ 19 h 80"/>
                <a:gd name="T28" fmla="*/ 147 w 238"/>
                <a:gd name="T29" fmla="*/ 19 h 80"/>
                <a:gd name="T30" fmla="*/ 163 w 238"/>
                <a:gd name="T31" fmla="*/ 17 h 80"/>
                <a:gd name="T32" fmla="*/ 181 w 238"/>
                <a:gd name="T33" fmla="*/ 15 h 80"/>
                <a:gd name="T34" fmla="*/ 186 w 238"/>
                <a:gd name="T35" fmla="*/ 13 h 80"/>
                <a:gd name="T36" fmla="*/ 191 w 238"/>
                <a:gd name="T37" fmla="*/ 12 h 80"/>
                <a:gd name="T38" fmla="*/ 213 w 238"/>
                <a:gd name="T39" fmla="*/ 7 h 80"/>
                <a:gd name="T40" fmla="*/ 237 w 238"/>
                <a:gd name="T41" fmla="*/ 0 h 80"/>
                <a:gd name="T42" fmla="*/ 238 w 238"/>
                <a:gd name="T4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38" h="80">
                  <a:moveTo>
                    <a:pt x="238" y="0"/>
                  </a:moveTo>
                  <a:lnTo>
                    <a:pt x="118" y="80"/>
                  </a:lnTo>
                  <a:lnTo>
                    <a:pt x="0" y="1"/>
                  </a:lnTo>
                  <a:lnTo>
                    <a:pt x="3" y="1"/>
                  </a:lnTo>
                  <a:lnTo>
                    <a:pt x="6" y="3"/>
                  </a:lnTo>
                  <a:lnTo>
                    <a:pt x="36" y="12"/>
                  </a:lnTo>
                  <a:lnTo>
                    <a:pt x="43" y="13"/>
                  </a:lnTo>
                  <a:lnTo>
                    <a:pt x="49" y="15"/>
                  </a:lnTo>
                  <a:lnTo>
                    <a:pt x="69" y="18"/>
                  </a:lnTo>
                  <a:lnTo>
                    <a:pt x="89" y="19"/>
                  </a:lnTo>
                  <a:lnTo>
                    <a:pt x="100" y="21"/>
                  </a:lnTo>
                  <a:lnTo>
                    <a:pt x="116" y="21"/>
                  </a:lnTo>
                  <a:lnTo>
                    <a:pt x="129" y="21"/>
                  </a:lnTo>
                  <a:lnTo>
                    <a:pt x="143" y="19"/>
                  </a:lnTo>
                  <a:lnTo>
                    <a:pt x="147" y="19"/>
                  </a:lnTo>
                  <a:lnTo>
                    <a:pt x="163" y="17"/>
                  </a:lnTo>
                  <a:lnTo>
                    <a:pt x="181" y="15"/>
                  </a:lnTo>
                  <a:lnTo>
                    <a:pt x="186" y="13"/>
                  </a:lnTo>
                  <a:lnTo>
                    <a:pt x="191" y="12"/>
                  </a:lnTo>
                  <a:lnTo>
                    <a:pt x="213" y="7"/>
                  </a:lnTo>
                  <a:lnTo>
                    <a:pt x="237" y="0"/>
                  </a:lnTo>
                  <a:lnTo>
                    <a:pt x="2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7" name="Freeform 129"/>
            <p:cNvSpPr>
              <a:spLocks/>
            </p:cNvSpPr>
            <p:nvPr/>
          </p:nvSpPr>
          <p:spPr bwMode="auto">
            <a:xfrm>
              <a:off x="2487" y="1825"/>
              <a:ext cx="1086" cy="427"/>
            </a:xfrm>
            <a:custGeom>
              <a:avLst/>
              <a:gdLst>
                <a:gd name="T0" fmla="*/ 882 w 1086"/>
                <a:gd name="T1" fmla="*/ 0 h 427"/>
                <a:gd name="T2" fmla="*/ 919 w 1086"/>
                <a:gd name="T3" fmla="*/ 14 h 427"/>
                <a:gd name="T4" fmla="*/ 931 w 1086"/>
                <a:gd name="T5" fmla="*/ 33 h 427"/>
                <a:gd name="T6" fmla="*/ 928 w 1086"/>
                <a:gd name="T7" fmla="*/ 56 h 427"/>
                <a:gd name="T8" fmla="*/ 920 w 1086"/>
                <a:gd name="T9" fmla="*/ 83 h 427"/>
                <a:gd name="T10" fmla="*/ 926 w 1086"/>
                <a:gd name="T11" fmla="*/ 120 h 427"/>
                <a:gd name="T12" fmla="*/ 951 w 1086"/>
                <a:gd name="T13" fmla="*/ 149 h 427"/>
                <a:gd name="T14" fmla="*/ 995 w 1086"/>
                <a:gd name="T15" fmla="*/ 164 h 427"/>
                <a:gd name="T16" fmla="*/ 1035 w 1086"/>
                <a:gd name="T17" fmla="*/ 189 h 427"/>
                <a:gd name="T18" fmla="*/ 1061 w 1086"/>
                <a:gd name="T19" fmla="*/ 222 h 427"/>
                <a:gd name="T20" fmla="*/ 1076 w 1086"/>
                <a:gd name="T21" fmla="*/ 253 h 427"/>
                <a:gd name="T22" fmla="*/ 1085 w 1086"/>
                <a:gd name="T23" fmla="*/ 277 h 427"/>
                <a:gd name="T24" fmla="*/ 1086 w 1086"/>
                <a:gd name="T25" fmla="*/ 427 h 427"/>
                <a:gd name="T26" fmla="*/ 1082 w 1086"/>
                <a:gd name="T27" fmla="*/ 421 h 427"/>
                <a:gd name="T28" fmla="*/ 1058 w 1086"/>
                <a:gd name="T29" fmla="*/ 384 h 427"/>
                <a:gd name="T30" fmla="*/ 1027 w 1086"/>
                <a:gd name="T31" fmla="*/ 349 h 427"/>
                <a:gd name="T32" fmla="*/ 1005 w 1086"/>
                <a:gd name="T33" fmla="*/ 331 h 427"/>
                <a:gd name="T34" fmla="*/ 981 w 1086"/>
                <a:gd name="T35" fmla="*/ 315 h 427"/>
                <a:gd name="T36" fmla="*/ 925 w 1086"/>
                <a:gd name="T37" fmla="*/ 287 h 427"/>
                <a:gd name="T38" fmla="*/ 686 w 1086"/>
                <a:gd name="T39" fmla="*/ 207 h 427"/>
                <a:gd name="T40" fmla="*/ 673 w 1086"/>
                <a:gd name="T41" fmla="*/ 206 h 427"/>
                <a:gd name="T42" fmla="*/ 647 w 1086"/>
                <a:gd name="T43" fmla="*/ 205 h 427"/>
                <a:gd name="T44" fmla="*/ 614 w 1086"/>
                <a:gd name="T45" fmla="*/ 207 h 427"/>
                <a:gd name="T46" fmla="*/ 586 w 1086"/>
                <a:gd name="T47" fmla="*/ 213 h 427"/>
                <a:gd name="T48" fmla="*/ 541 w 1086"/>
                <a:gd name="T49" fmla="*/ 229 h 427"/>
                <a:gd name="T50" fmla="*/ 486 w 1086"/>
                <a:gd name="T51" fmla="*/ 249 h 427"/>
                <a:gd name="T52" fmla="*/ 439 w 1086"/>
                <a:gd name="T53" fmla="*/ 265 h 427"/>
                <a:gd name="T54" fmla="*/ 408 w 1086"/>
                <a:gd name="T55" fmla="*/ 269 h 427"/>
                <a:gd name="T56" fmla="*/ 210 w 1086"/>
                <a:gd name="T57" fmla="*/ 271 h 427"/>
                <a:gd name="T58" fmla="*/ 207 w 1086"/>
                <a:gd name="T59" fmla="*/ 271 h 427"/>
                <a:gd name="T60" fmla="*/ 203 w 1086"/>
                <a:gd name="T61" fmla="*/ 272 h 427"/>
                <a:gd name="T62" fmla="*/ 197 w 1086"/>
                <a:gd name="T63" fmla="*/ 273 h 427"/>
                <a:gd name="T64" fmla="*/ 185 w 1086"/>
                <a:gd name="T65" fmla="*/ 275 h 427"/>
                <a:gd name="T66" fmla="*/ 172 w 1086"/>
                <a:gd name="T67" fmla="*/ 280 h 427"/>
                <a:gd name="T68" fmla="*/ 159 w 1086"/>
                <a:gd name="T69" fmla="*/ 285 h 427"/>
                <a:gd name="T70" fmla="*/ 128 w 1086"/>
                <a:gd name="T71" fmla="*/ 298 h 427"/>
                <a:gd name="T72" fmla="*/ 92 w 1086"/>
                <a:gd name="T73" fmla="*/ 318 h 427"/>
                <a:gd name="T74" fmla="*/ 59 w 1086"/>
                <a:gd name="T75" fmla="*/ 346 h 427"/>
                <a:gd name="T76" fmla="*/ 31 w 1086"/>
                <a:gd name="T77" fmla="*/ 376 h 427"/>
                <a:gd name="T78" fmla="*/ 15 w 1086"/>
                <a:gd name="T79" fmla="*/ 398 h 427"/>
                <a:gd name="T80" fmla="*/ 2 w 1086"/>
                <a:gd name="T81" fmla="*/ 421 h 427"/>
                <a:gd name="T82" fmla="*/ 0 w 1086"/>
                <a:gd name="T83" fmla="*/ 314 h 427"/>
                <a:gd name="T84" fmla="*/ 14 w 1086"/>
                <a:gd name="T85" fmla="*/ 223 h 427"/>
                <a:gd name="T86" fmla="*/ 51 w 1086"/>
                <a:gd name="T87" fmla="*/ 143 h 427"/>
                <a:gd name="T88" fmla="*/ 108 w 1086"/>
                <a:gd name="T89" fmla="*/ 76 h 427"/>
                <a:gd name="T90" fmla="*/ 182 w 1086"/>
                <a:gd name="T91" fmla="*/ 28 h 427"/>
                <a:gd name="T92" fmla="*/ 268 w 1086"/>
                <a:gd name="T93" fmla="*/ 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6" h="427">
                  <a:moveTo>
                    <a:pt x="314" y="0"/>
                  </a:moveTo>
                  <a:lnTo>
                    <a:pt x="882" y="0"/>
                  </a:lnTo>
                  <a:lnTo>
                    <a:pt x="903" y="6"/>
                  </a:lnTo>
                  <a:lnTo>
                    <a:pt x="919" y="14"/>
                  </a:lnTo>
                  <a:lnTo>
                    <a:pt x="927" y="24"/>
                  </a:lnTo>
                  <a:lnTo>
                    <a:pt x="931" y="33"/>
                  </a:lnTo>
                  <a:lnTo>
                    <a:pt x="930" y="45"/>
                  </a:lnTo>
                  <a:lnTo>
                    <a:pt x="928" y="56"/>
                  </a:lnTo>
                  <a:lnTo>
                    <a:pt x="925" y="64"/>
                  </a:lnTo>
                  <a:lnTo>
                    <a:pt x="920" y="83"/>
                  </a:lnTo>
                  <a:lnTo>
                    <a:pt x="920" y="102"/>
                  </a:lnTo>
                  <a:lnTo>
                    <a:pt x="926" y="120"/>
                  </a:lnTo>
                  <a:lnTo>
                    <a:pt x="937" y="137"/>
                  </a:lnTo>
                  <a:lnTo>
                    <a:pt x="951" y="149"/>
                  </a:lnTo>
                  <a:lnTo>
                    <a:pt x="969" y="156"/>
                  </a:lnTo>
                  <a:lnTo>
                    <a:pt x="995" y="164"/>
                  </a:lnTo>
                  <a:lnTo>
                    <a:pt x="1017" y="176"/>
                  </a:lnTo>
                  <a:lnTo>
                    <a:pt x="1035" y="189"/>
                  </a:lnTo>
                  <a:lnTo>
                    <a:pt x="1049" y="205"/>
                  </a:lnTo>
                  <a:lnTo>
                    <a:pt x="1061" y="222"/>
                  </a:lnTo>
                  <a:lnTo>
                    <a:pt x="1070" y="237"/>
                  </a:lnTo>
                  <a:lnTo>
                    <a:pt x="1076" y="253"/>
                  </a:lnTo>
                  <a:lnTo>
                    <a:pt x="1081" y="266"/>
                  </a:lnTo>
                  <a:lnTo>
                    <a:pt x="1085" y="277"/>
                  </a:lnTo>
                  <a:lnTo>
                    <a:pt x="1086" y="284"/>
                  </a:lnTo>
                  <a:lnTo>
                    <a:pt x="1086" y="427"/>
                  </a:lnTo>
                  <a:lnTo>
                    <a:pt x="1085" y="424"/>
                  </a:lnTo>
                  <a:lnTo>
                    <a:pt x="1082" y="421"/>
                  </a:lnTo>
                  <a:lnTo>
                    <a:pt x="1061" y="386"/>
                  </a:lnTo>
                  <a:lnTo>
                    <a:pt x="1058" y="384"/>
                  </a:lnTo>
                  <a:lnTo>
                    <a:pt x="1044" y="367"/>
                  </a:lnTo>
                  <a:lnTo>
                    <a:pt x="1027" y="349"/>
                  </a:lnTo>
                  <a:lnTo>
                    <a:pt x="1025" y="348"/>
                  </a:lnTo>
                  <a:lnTo>
                    <a:pt x="1005" y="331"/>
                  </a:lnTo>
                  <a:lnTo>
                    <a:pt x="982" y="315"/>
                  </a:lnTo>
                  <a:lnTo>
                    <a:pt x="981" y="315"/>
                  </a:lnTo>
                  <a:lnTo>
                    <a:pt x="953" y="300"/>
                  </a:lnTo>
                  <a:lnTo>
                    <a:pt x="925" y="287"/>
                  </a:lnTo>
                  <a:lnTo>
                    <a:pt x="726" y="217"/>
                  </a:lnTo>
                  <a:lnTo>
                    <a:pt x="686" y="207"/>
                  </a:lnTo>
                  <a:lnTo>
                    <a:pt x="680" y="207"/>
                  </a:lnTo>
                  <a:lnTo>
                    <a:pt x="673" y="206"/>
                  </a:lnTo>
                  <a:lnTo>
                    <a:pt x="648" y="204"/>
                  </a:lnTo>
                  <a:lnTo>
                    <a:pt x="647" y="205"/>
                  </a:lnTo>
                  <a:lnTo>
                    <a:pt x="621" y="207"/>
                  </a:lnTo>
                  <a:lnTo>
                    <a:pt x="614" y="207"/>
                  </a:lnTo>
                  <a:lnTo>
                    <a:pt x="605" y="209"/>
                  </a:lnTo>
                  <a:lnTo>
                    <a:pt x="586" y="213"/>
                  </a:lnTo>
                  <a:lnTo>
                    <a:pt x="566" y="219"/>
                  </a:lnTo>
                  <a:lnTo>
                    <a:pt x="541" y="229"/>
                  </a:lnTo>
                  <a:lnTo>
                    <a:pt x="513" y="240"/>
                  </a:lnTo>
                  <a:lnTo>
                    <a:pt x="486" y="249"/>
                  </a:lnTo>
                  <a:lnTo>
                    <a:pt x="461" y="257"/>
                  </a:lnTo>
                  <a:lnTo>
                    <a:pt x="439" y="265"/>
                  </a:lnTo>
                  <a:lnTo>
                    <a:pt x="424" y="268"/>
                  </a:lnTo>
                  <a:lnTo>
                    <a:pt x="408" y="269"/>
                  </a:lnTo>
                  <a:lnTo>
                    <a:pt x="219" y="269"/>
                  </a:lnTo>
                  <a:lnTo>
                    <a:pt x="210" y="271"/>
                  </a:lnTo>
                  <a:lnTo>
                    <a:pt x="209" y="271"/>
                  </a:lnTo>
                  <a:lnTo>
                    <a:pt x="207" y="271"/>
                  </a:lnTo>
                  <a:lnTo>
                    <a:pt x="203" y="272"/>
                  </a:lnTo>
                  <a:lnTo>
                    <a:pt x="203" y="272"/>
                  </a:lnTo>
                  <a:lnTo>
                    <a:pt x="202" y="272"/>
                  </a:lnTo>
                  <a:lnTo>
                    <a:pt x="197" y="273"/>
                  </a:lnTo>
                  <a:lnTo>
                    <a:pt x="192" y="274"/>
                  </a:lnTo>
                  <a:lnTo>
                    <a:pt x="185" y="275"/>
                  </a:lnTo>
                  <a:lnTo>
                    <a:pt x="183" y="277"/>
                  </a:lnTo>
                  <a:lnTo>
                    <a:pt x="172" y="280"/>
                  </a:lnTo>
                  <a:lnTo>
                    <a:pt x="159" y="284"/>
                  </a:lnTo>
                  <a:lnTo>
                    <a:pt x="159" y="285"/>
                  </a:lnTo>
                  <a:lnTo>
                    <a:pt x="132" y="297"/>
                  </a:lnTo>
                  <a:lnTo>
                    <a:pt x="128" y="298"/>
                  </a:lnTo>
                  <a:lnTo>
                    <a:pt x="98" y="315"/>
                  </a:lnTo>
                  <a:lnTo>
                    <a:pt x="92" y="318"/>
                  </a:lnTo>
                  <a:lnTo>
                    <a:pt x="62" y="342"/>
                  </a:lnTo>
                  <a:lnTo>
                    <a:pt x="59" y="346"/>
                  </a:lnTo>
                  <a:lnTo>
                    <a:pt x="45" y="360"/>
                  </a:lnTo>
                  <a:lnTo>
                    <a:pt x="31" y="376"/>
                  </a:lnTo>
                  <a:lnTo>
                    <a:pt x="28" y="379"/>
                  </a:lnTo>
                  <a:lnTo>
                    <a:pt x="15" y="398"/>
                  </a:lnTo>
                  <a:lnTo>
                    <a:pt x="3" y="418"/>
                  </a:lnTo>
                  <a:lnTo>
                    <a:pt x="2" y="421"/>
                  </a:lnTo>
                  <a:lnTo>
                    <a:pt x="0" y="423"/>
                  </a:lnTo>
                  <a:lnTo>
                    <a:pt x="0" y="314"/>
                  </a:lnTo>
                  <a:lnTo>
                    <a:pt x="4" y="267"/>
                  </a:lnTo>
                  <a:lnTo>
                    <a:pt x="14" y="223"/>
                  </a:lnTo>
                  <a:lnTo>
                    <a:pt x="29" y="181"/>
                  </a:lnTo>
                  <a:lnTo>
                    <a:pt x="51" y="143"/>
                  </a:lnTo>
                  <a:lnTo>
                    <a:pt x="77" y="107"/>
                  </a:lnTo>
                  <a:lnTo>
                    <a:pt x="108" y="76"/>
                  </a:lnTo>
                  <a:lnTo>
                    <a:pt x="144" y="50"/>
                  </a:lnTo>
                  <a:lnTo>
                    <a:pt x="182" y="28"/>
                  </a:lnTo>
                  <a:lnTo>
                    <a:pt x="223" y="13"/>
                  </a:lnTo>
                  <a:lnTo>
                    <a:pt x="268" y="2"/>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8" name="Freeform 130"/>
            <p:cNvSpPr>
              <a:spLocks/>
            </p:cNvSpPr>
            <p:nvPr/>
          </p:nvSpPr>
          <p:spPr bwMode="auto">
            <a:xfrm>
              <a:off x="1872" y="3420"/>
              <a:ext cx="2314" cy="708"/>
            </a:xfrm>
            <a:custGeom>
              <a:avLst/>
              <a:gdLst>
                <a:gd name="T0" fmla="*/ 1657 w 2314"/>
                <a:gd name="T1" fmla="*/ 0 h 708"/>
                <a:gd name="T2" fmla="*/ 2137 w 2314"/>
                <a:gd name="T3" fmla="*/ 174 h 708"/>
                <a:gd name="T4" fmla="*/ 2168 w 2314"/>
                <a:gd name="T5" fmla="*/ 188 h 708"/>
                <a:gd name="T6" fmla="*/ 2195 w 2314"/>
                <a:gd name="T7" fmla="*/ 207 h 708"/>
                <a:gd name="T8" fmla="*/ 2217 w 2314"/>
                <a:gd name="T9" fmla="*/ 230 h 708"/>
                <a:gd name="T10" fmla="*/ 2236 w 2314"/>
                <a:gd name="T11" fmla="*/ 257 h 708"/>
                <a:gd name="T12" fmla="*/ 2249 w 2314"/>
                <a:gd name="T13" fmla="*/ 287 h 708"/>
                <a:gd name="T14" fmla="*/ 2258 w 2314"/>
                <a:gd name="T15" fmla="*/ 319 h 708"/>
                <a:gd name="T16" fmla="*/ 2314 w 2314"/>
                <a:gd name="T17" fmla="*/ 652 h 708"/>
                <a:gd name="T18" fmla="*/ 2314 w 2314"/>
                <a:gd name="T19" fmla="*/ 665 h 708"/>
                <a:gd name="T20" fmla="*/ 2312 w 2314"/>
                <a:gd name="T21" fmla="*/ 676 h 708"/>
                <a:gd name="T22" fmla="*/ 2307 w 2314"/>
                <a:gd name="T23" fmla="*/ 685 h 708"/>
                <a:gd name="T24" fmla="*/ 2303 w 2314"/>
                <a:gd name="T25" fmla="*/ 691 h 708"/>
                <a:gd name="T26" fmla="*/ 2297 w 2314"/>
                <a:gd name="T27" fmla="*/ 696 h 708"/>
                <a:gd name="T28" fmla="*/ 2290 w 2314"/>
                <a:gd name="T29" fmla="*/ 702 h 708"/>
                <a:gd name="T30" fmla="*/ 2279 w 2314"/>
                <a:gd name="T31" fmla="*/ 707 h 708"/>
                <a:gd name="T32" fmla="*/ 2266 w 2314"/>
                <a:gd name="T33" fmla="*/ 708 h 708"/>
                <a:gd name="T34" fmla="*/ 48 w 2314"/>
                <a:gd name="T35" fmla="*/ 708 h 708"/>
                <a:gd name="T36" fmla="*/ 35 w 2314"/>
                <a:gd name="T37" fmla="*/ 707 h 708"/>
                <a:gd name="T38" fmla="*/ 25 w 2314"/>
                <a:gd name="T39" fmla="*/ 702 h 708"/>
                <a:gd name="T40" fmla="*/ 17 w 2314"/>
                <a:gd name="T41" fmla="*/ 696 h 708"/>
                <a:gd name="T42" fmla="*/ 12 w 2314"/>
                <a:gd name="T43" fmla="*/ 691 h 708"/>
                <a:gd name="T44" fmla="*/ 7 w 2314"/>
                <a:gd name="T45" fmla="*/ 685 h 708"/>
                <a:gd name="T46" fmla="*/ 2 w 2314"/>
                <a:gd name="T47" fmla="*/ 676 h 708"/>
                <a:gd name="T48" fmla="*/ 0 w 2314"/>
                <a:gd name="T49" fmla="*/ 665 h 708"/>
                <a:gd name="T50" fmla="*/ 1 w 2314"/>
                <a:gd name="T51" fmla="*/ 652 h 708"/>
                <a:gd name="T52" fmla="*/ 56 w 2314"/>
                <a:gd name="T53" fmla="*/ 319 h 708"/>
                <a:gd name="T54" fmla="*/ 64 w 2314"/>
                <a:gd name="T55" fmla="*/ 287 h 708"/>
                <a:gd name="T56" fmla="*/ 78 w 2314"/>
                <a:gd name="T57" fmla="*/ 257 h 708"/>
                <a:gd name="T58" fmla="*/ 97 w 2314"/>
                <a:gd name="T59" fmla="*/ 230 h 708"/>
                <a:gd name="T60" fmla="*/ 119 w 2314"/>
                <a:gd name="T61" fmla="*/ 207 h 708"/>
                <a:gd name="T62" fmla="*/ 147 w 2314"/>
                <a:gd name="T63" fmla="*/ 188 h 708"/>
                <a:gd name="T64" fmla="*/ 177 w 2314"/>
                <a:gd name="T65" fmla="*/ 174 h 708"/>
                <a:gd name="T66" fmla="*/ 657 w 2314"/>
                <a:gd name="T67" fmla="*/ 0 h 708"/>
                <a:gd name="T68" fmla="*/ 877 w 2314"/>
                <a:gd name="T69" fmla="*/ 399 h 708"/>
                <a:gd name="T70" fmla="*/ 886 w 2314"/>
                <a:gd name="T71" fmla="*/ 412 h 708"/>
                <a:gd name="T72" fmla="*/ 899 w 2314"/>
                <a:gd name="T73" fmla="*/ 423 h 708"/>
                <a:gd name="T74" fmla="*/ 914 w 2314"/>
                <a:gd name="T75" fmla="*/ 429 h 708"/>
                <a:gd name="T76" fmla="*/ 930 w 2314"/>
                <a:gd name="T77" fmla="*/ 432 h 708"/>
                <a:gd name="T78" fmla="*/ 935 w 2314"/>
                <a:gd name="T79" fmla="*/ 432 h 708"/>
                <a:gd name="T80" fmla="*/ 949 w 2314"/>
                <a:gd name="T81" fmla="*/ 431 h 708"/>
                <a:gd name="T82" fmla="*/ 964 w 2314"/>
                <a:gd name="T83" fmla="*/ 425 h 708"/>
                <a:gd name="T84" fmla="*/ 977 w 2314"/>
                <a:gd name="T85" fmla="*/ 417 h 708"/>
                <a:gd name="T86" fmla="*/ 988 w 2314"/>
                <a:gd name="T87" fmla="*/ 406 h 708"/>
                <a:gd name="T88" fmla="*/ 1106 w 2314"/>
                <a:gd name="T89" fmla="*/ 244 h 708"/>
                <a:gd name="T90" fmla="*/ 1106 w 2314"/>
                <a:gd name="T91" fmla="*/ 244 h 708"/>
                <a:gd name="T92" fmla="*/ 1107 w 2314"/>
                <a:gd name="T93" fmla="*/ 244 h 708"/>
                <a:gd name="T94" fmla="*/ 1107 w 2314"/>
                <a:gd name="T95" fmla="*/ 243 h 708"/>
                <a:gd name="T96" fmla="*/ 1112 w 2314"/>
                <a:gd name="T97" fmla="*/ 237 h 708"/>
                <a:gd name="T98" fmla="*/ 1112 w 2314"/>
                <a:gd name="T99" fmla="*/ 237 h 708"/>
                <a:gd name="T100" fmla="*/ 1157 w 2314"/>
                <a:gd name="T101" fmla="*/ 175 h 708"/>
                <a:gd name="T102" fmla="*/ 1326 w 2314"/>
                <a:gd name="T103" fmla="*/ 406 h 708"/>
                <a:gd name="T104" fmla="*/ 1337 w 2314"/>
                <a:gd name="T105" fmla="*/ 417 h 708"/>
                <a:gd name="T106" fmla="*/ 1350 w 2314"/>
                <a:gd name="T107" fmla="*/ 425 h 708"/>
                <a:gd name="T108" fmla="*/ 1364 w 2314"/>
                <a:gd name="T109" fmla="*/ 431 h 708"/>
                <a:gd name="T110" fmla="*/ 1380 w 2314"/>
                <a:gd name="T111" fmla="*/ 432 h 708"/>
                <a:gd name="T112" fmla="*/ 1384 w 2314"/>
                <a:gd name="T113" fmla="*/ 432 h 708"/>
                <a:gd name="T114" fmla="*/ 1400 w 2314"/>
                <a:gd name="T115" fmla="*/ 429 h 708"/>
                <a:gd name="T116" fmla="*/ 1415 w 2314"/>
                <a:gd name="T117" fmla="*/ 423 h 708"/>
                <a:gd name="T118" fmla="*/ 1428 w 2314"/>
                <a:gd name="T119" fmla="*/ 412 h 708"/>
                <a:gd name="T120" fmla="*/ 1437 w 2314"/>
                <a:gd name="T121" fmla="*/ 399 h 708"/>
                <a:gd name="T122" fmla="*/ 1657 w 2314"/>
                <a:gd name="T123" fmla="*/ 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4" h="708">
                  <a:moveTo>
                    <a:pt x="1657" y="0"/>
                  </a:moveTo>
                  <a:lnTo>
                    <a:pt x="2137" y="174"/>
                  </a:lnTo>
                  <a:lnTo>
                    <a:pt x="2168" y="188"/>
                  </a:lnTo>
                  <a:lnTo>
                    <a:pt x="2195" y="207"/>
                  </a:lnTo>
                  <a:lnTo>
                    <a:pt x="2217" y="230"/>
                  </a:lnTo>
                  <a:lnTo>
                    <a:pt x="2236" y="257"/>
                  </a:lnTo>
                  <a:lnTo>
                    <a:pt x="2249" y="287"/>
                  </a:lnTo>
                  <a:lnTo>
                    <a:pt x="2258" y="319"/>
                  </a:lnTo>
                  <a:lnTo>
                    <a:pt x="2314" y="652"/>
                  </a:lnTo>
                  <a:lnTo>
                    <a:pt x="2314" y="665"/>
                  </a:lnTo>
                  <a:lnTo>
                    <a:pt x="2312" y="676"/>
                  </a:lnTo>
                  <a:lnTo>
                    <a:pt x="2307" y="685"/>
                  </a:lnTo>
                  <a:lnTo>
                    <a:pt x="2303" y="691"/>
                  </a:lnTo>
                  <a:lnTo>
                    <a:pt x="2297" y="696"/>
                  </a:lnTo>
                  <a:lnTo>
                    <a:pt x="2290" y="702"/>
                  </a:lnTo>
                  <a:lnTo>
                    <a:pt x="2279" y="707"/>
                  </a:lnTo>
                  <a:lnTo>
                    <a:pt x="2266" y="708"/>
                  </a:lnTo>
                  <a:lnTo>
                    <a:pt x="48" y="708"/>
                  </a:lnTo>
                  <a:lnTo>
                    <a:pt x="35" y="707"/>
                  </a:lnTo>
                  <a:lnTo>
                    <a:pt x="25" y="702"/>
                  </a:lnTo>
                  <a:lnTo>
                    <a:pt x="17" y="696"/>
                  </a:lnTo>
                  <a:lnTo>
                    <a:pt x="12" y="691"/>
                  </a:lnTo>
                  <a:lnTo>
                    <a:pt x="7" y="685"/>
                  </a:lnTo>
                  <a:lnTo>
                    <a:pt x="2" y="676"/>
                  </a:lnTo>
                  <a:lnTo>
                    <a:pt x="0" y="665"/>
                  </a:lnTo>
                  <a:lnTo>
                    <a:pt x="1" y="652"/>
                  </a:lnTo>
                  <a:lnTo>
                    <a:pt x="56" y="319"/>
                  </a:lnTo>
                  <a:lnTo>
                    <a:pt x="64" y="287"/>
                  </a:lnTo>
                  <a:lnTo>
                    <a:pt x="78" y="257"/>
                  </a:lnTo>
                  <a:lnTo>
                    <a:pt x="97" y="230"/>
                  </a:lnTo>
                  <a:lnTo>
                    <a:pt x="119" y="207"/>
                  </a:lnTo>
                  <a:lnTo>
                    <a:pt x="147" y="188"/>
                  </a:lnTo>
                  <a:lnTo>
                    <a:pt x="177" y="174"/>
                  </a:lnTo>
                  <a:lnTo>
                    <a:pt x="657" y="0"/>
                  </a:lnTo>
                  <a:lnTo>
                    <a:pt x="877" y="399"/>
                  </a:lnTo>
                  <a:lnTo>
                    <a:pt x="886" y="412"/>
                  </a:lnTo>
                  <a:lnTo>
                    <a:pt x="899" y="423"/>
                  </a:lnTo>
                  <a:lnTo>
                    <a:pt x="914" y="429"/>
                  </a:lnTo>
                  <a:lnTo>
                    <a:pt x="930" y="432"/>
                  </a:lnTo>
                  <a:lnTo>
                    <a:pt x="935" y="432"/>
                  </a:lnTo>
                  <a:lnTo>
                    <a:pt x="949" y="431"/>
                  </a:lnTo>
                  <a:lnTo>
                    <a:pt x="964" y="425"/>
                  </a:lnTo>
                  <a:lnTo>
                    <a:pt x="977" y="417"/>
                  </a:lnTo>
                  <a:lnTo>
                    <a:pt x="988" y="406"/>
                  </a:lnTo>
                  <a:lnTo>
                    <a:pt x="1106" y="244"/>
                  </a:lnTo>
                  <a:lnTo>
                    <a:pt x="1106" y="244"/>
                  </a:lnTo>
                  <a:lnTo>
                    <a:pt x="1107" y="244"/>
                  </a:lnTo>
                  <a:lnTo>
                    <a:pt x="1107" y="243"/>
                  </a:lnTo>
                  <a:lnTo>
                    <a:pt x="1112" y="237"/>
                  </a:lnTo>
                  <a:lnTo>
                    <a:pt x="1112" y="237"/>
                  </a:lnTo>
                  <a:lnTo>
                    <a:pt x="1157" y="175"/>
                  </a:lnTo>
                  <a:lnTo>
                    <a:pt x="1326" y="406"/>
                  </a:lnTo>
                  <a:lnTo>
                    <a:pt x="1337" y="417"/>
                  </a:lnTo>
                  <a:lnTo>
                    <a:pt x="1350" y="425"/>
                  </a:lnTo>
                  <a:lnTo>
                    <a:pt x="1364" y="431"/>
                  </a:lnTo>
                  <a:lnTo>
                    <a:pt x="1380" y="432"/>
                  </a:lnTo>
                  <a:lnTo>
                    <a:pt x="1384" y="432"/>
                  </a:lnTo>
                  <a:lnTo>
                    <a:pt x="1400" y="429"/>
                  </a:lnTo>
                  <a:lnTo>
                    <a:pt x="1415" y="423"/>
                  </a:lnTo>
                  <a:lnTo>
                    <a:pt x="1428" y="412"/>
                  </a:lnTo>
                  <a:lnTo>
                    <a:pt x="1437" y="399"/>
                  </a:lnTo>
                  <a:lnTo>
                    <a:pt x="16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 name="Freeform 131"/>
            <p:cNvSpPr>
              <a:spLocks/>
            </p:cNvSpPr>
            <p:nvPr/>
          </p:nvSpPr>
          <p:spPr bwMode="auto">
            <a:xfrm>
              <a:off x="2654" y="3353"/>
              <a:ext cx="282" cy="312"/>
            </a:xfrm>
            <a:custGeom>
              <a:avLst/>
              <a:gdLst>
                <a:gd name="T0" fmla="*/ 61 w 282"/>
                <a:gd name="T1" fmla="*/ 0 h 312"/>
                <a:gd name="T2" fmla="*/ 282 w 282"/>
                <a:gd name="T3" fmla="*/ 148 h 312"/>
                <a:gd name="T4" fmla="*/ 223 w 282"/>
                <a:gd name="T5" fmla="*/ 226 h 312"/>
                <a:gd name="T6" fmla="*/ 223 w 282"/>
                <a:gd name="T7" fmla="*/ 226 h 312"/>
                <a:gd name="T8" fmla="*/ 219 w 282"/>
                <a:gd name="T9" fmla="*/ 234 h 312"/>
                <a:gd name="T10" fmla="*/ 219 w 282"/>
                <a:gd name="T11" fmla="*/ 234 h 312"/>
                <a:gd name="T12" fmla="*/ 160 w 282"/>
                <a:gd name="T13" fmla="*/ 312 h 312"/>
                <a:gd name="T14" fmla="*/ 0 w 282"/>
                <a:gd name="T15" fmla="*/ 22 h 312"/>
                <a:gd name="T16" fmla="*/ 61 w 282"/>
                <a:gd name="T17" fmla="*/ 0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 h="312">
                  <a:moveTo>
                    <a:pt x="61" y="0"/>
                  </a:moveTo>
                  <a:lnTo>
                    <a:pt x="282" y="148"/>
                  </a:lnTo>
                  <a:lnTo>
                    <a:pt x="223" y="226"/>
                  </a:lnTo>
                  <a:lnTo>
                    <a:pt x="223" y="226"/>
                  </a:lnTo>
                  <a:lnTo>
                    <a:pt x="219" y="234"/>
                  </a:lnTo>
                  <a:lnTo>
                    <a:pt x="219" y="234"/>
                  </a:lnTo>
                  <a:lnTo>
                    <a:pt x="160" y="312"/>
                  </a:lnTo>
                  <a:lnTo>
                    <a:pt x="0" y="2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0" name="Freeform 132"/>
            <p:cNvSpPr>
              <a:spLocks/>
            </p:cNvSpPr>
            <p:nvPr/>
          </p:nvSpPr>
          <p:spPr bwMode="auto">
            <a:xfrm>
              <a:off x="2815" y="196"/>
              <a:ext cx="2989" cy="2341"/>
            </a:xfrm>
            <a:custGeom>
              <a:avLst/>
              <a:gdLst>
                <a:gd name="T0" fmla="*/ 0 w 2989"/>
                <a:gd name="T1" fmla="*/ 0 h 2341"/>
                <a:gd name="T2" fmla="*/ 2989 w 2989"/>
                <a:gd name="T3" fmla="*/ 0 h 2341"/>
                <a:gd name="T4" fmla="*/ 2989 w 2989"/>
                <a:gd name="T5" fmla="*/ 2341 h 2341"/>
                <a:gd name="T6" fmla="*/ 848 w 2989"/>
                <a:gd name="T7" fmla="*/ 2341 h 2341"/>
                <a:gd name="T8" fmla="*/ 852 w 2989"/>
                <a:gd name="T9" fmla="*/ 2334 h 2341"/>
                <a:gd name="T10" fmla="*/ 857 w 2989"/>
                <a:gd name="T11" fmla="*/ 2328 h 2341"/>
                <a:gd name="T12" fmla="*/ 870 w 2989"/>
                <a:gd name="T13" fmla="*/ 2300 h 2341"/>
                <a:gd name="T14" fmla="*/ 881 w 2989"/>
                <a:gd name="T15" fmla="*/ 2273 h 2341"/>
                <a:gd name="T16" fmla="*/ 887 w 2989"/>
                <a:gd name="T17" fmla="*/ 2243 h 2341"/>
                <a:gd name="T18" fmla="*/ 889 w 2989"/>
                <a:gd name="T19" fmla="*/ 2213 h 2341"/>
                <a:gd name="T20" fmla="*/ 889 w 2989"/>
                <a:gd name="T21" fmla="*/ 2206 h 2341"/>
                <a:gd name="T22" fmla="*/ 2784 w 2989"/>
                <a:gd name="T23" fmla="*/ 2206 h 2341"/>
                <a:gd name="T24" fmla="*/ 2806 w 2989"/>
                <a:gd name="T25" fmla="*/ 2203 h 2341"/>
                <a:gd name="T26" fmla="*/ 2824 w 2989"/>
                <a:gd name="T27" fmla="*/ 2193 h 2341"/>
                <a:gd name="T28" fmla="*/ 2838 w 2989"/>
                <a:gd name="T29" fmla="*/ 2179 h 2341"/>
                <a:gd name="T30" fmla="*/ 2846 w 2989"/>
                <a:gd name="T31" fmla="*/ 2161 h 2341"/>
                <a:gd name="T32" fmla="*/ 2850 w 2989"/>
                <a:gd name="T33" fmla="*/ 2141 h 2341"/>
                <a:gd name="T34" fmla="*/ 2850 w 2989"/>
                <a:gd name="T35" fmla="*/ 200 h 2341"/>
                <a:gd name="T36" fmla="*/ 2846 w 2989"/>
                <a:gd name="T37" fmla="*/ 178 h 2341"/>
                <a:gd name="T38" fmla="*/ 2838 w 2989"/>
                <a:gd name="T39" fmla="*/ 161 h 2341"/>
                <a:gd name="T40" fmla="*/ 2824 w 2989"/>
                <a:gd name="T41" fmla="*/ 146 h 2341"/>
                <a:gd name="T42" fmla="*/ 2806 w 2989"/>
                <a:gd name="T43" fmla="*/ 138 h 2341"/>
                <a:gd name="T44" fmla="*/ 2784 w 2989"/>
                <a:gd name="T45" fmla="*/ 134 h 2341"/>
                <a:gd name="T46" fmla="*/ 206 w 2989"/>
                <a:gd name="T47" fmla="*/ 134 h 2341"/>
                <a:gd name="T48" fmla="*/ 184 w 2989"/>
                <a:gd name="T49" fmla="*/ 138 h 2341"/>
                <a:gd name="T50" fmla="*/ 166 w 2989"/>
                <a:gd name="T51" fmla="*/ 146 h 2341"/>
                <a:gd name="T52" fmla="*/ 152 w 2989"/>
                <a:gd name="T53" fmla="*/ 161 h 2341"/>
                <a:gd name="T54" fmla="*/ 142 w 2989"/>
                <a:gd name="T55" fmla="*/ 178 h 2341"/>
                <a:gd name="T56" fmla="*/ 140 w 2989"/>
                <a:gd name="T57" fmla="*/ 200 h 2341"/>
                <a:gd name="T58" fmla="*/ 140 w 2989"/>
                <a:gd name="T59" fmla="*/ 1498 h 2341"/>
                <a:gd name="T60" fmla="*/ 0 w 2989"/>
                <a:gd name="T61" fmla="*/ 1498 h 2341"/>
                <a:gd name="T62" fmla="*/ 0 w 2989"/>
                <a:gd name="T63" fmla="*/ 0 h 2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989" h="2341">
                  <a:moveTo>
                    <a:pt x="0" y="0"/>
                  </a:moveTo>
                  <a:lnTo>
                    <a:pt x="2989" y="0"/>
                  </a:lnTo>
                  <a:lnTo>
                    <a:pt x="2989" y="2341"/>
                  </a:lnTo>
                  <a:lnTo>
                    <a:pt x="848" y="2341"/>
                  </a:lnTo>
                  <a:lnTo>
                    <a:pt x="852" y="2334"/>
                  </a:lnTo>
                  <a:lnTo>
                    <a:pt x="857" y="2328"/>
                  </a:lnTo>
                  <a:lnTo>
                    <a:pt x="870" y="2300"/>
                  </a:lnTo>
                  <a:lnTo>
                    <a:pt x="881" y="2273"/>
                  </a:lnTo>
                  <a:lnTo>
                    <a:pt x="887" y="2243"/>
                  </a:lnTo>
                  <a:lnTo>
                    <a:pt x="889" y="2213"/>
                  </a:lnTo>
                  <a:lnTo>
                    <a:pt x="889" y="2206"/>
                  </a:lnTo>
                  <a:lnTo>
                    <a:pt x="2784" y="2206"/>
                  </a:lnTo>
                  <a:lnTo>
                    <a:pt x="2806" y="2203"/>
                  </a:lnTo>
                  <a:lnTo>
                    <a:pt x="2824" y="2193"/>
                  </a:lnTo>
                  <a:lnTo>
                    <a:pt x="2838" y="2179"/>
                  </a:lnTo>
                  <a:lnTo>
                    <a:pt x="2846" y="2161"/>
                  </a:lnTo>
                  <a:lnTo>
                    <a:pt x="2850" y="2141"/>
                  </a:lnTo>
                  <a:lnTo>
                    <a:pt x="2850" y="200"/>
                  </a:lnTo>
                  <a:lnTo>
                    <a:pt x="2846" y="178"/>
                  </a:lnTo>
                  <a:lnTo>
                    <a:pt x="2838" y="161"/>
                  </a:lnTo>
                  <a:lnTo>
                    <a:pt x="2824" y="146"/>
                  </a:lnTo>
                  <a:lnTo>
                    <a:pt x="2806" y="138"/>
                  </a:lnTo>
                  <a:lnTo>
                    <a:pt x="2784" y="134"/>
                  </a:lnTo>
                  <a:lnTo>
                    <a:pt x="206" y="134"/>
                  </a:lnTo>
                  <a:lnTo>
                    <a:pt x="184" y="138"/>
                  </a:lnTo>
                  <a:lnTo>
                    <a:pt x="166" y="146"/>
                  </a:lnTo>
                  <a:lnTo>
                    <a:pt x="152" y="161"/>
                  </a:lnTo>
                  <a:lnTo>
                    <a:pt x="142" y="178"/>
                  </a:lnTo>
                  <a:lnTo>
                    <a:pt x="140" y="200"/>
                  </a:lnTo>
                  <a:lnTo>
                    <a:pt x="140" y="1498"/>
                  </a:lnTo>
                  <a:lnTo>
                    <a:pt x="0" y="149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 name="Freeform 133"/>
            <p:cNvSpPr>
              <a:spLocks noEditPoints="1"/>
            </p:cNvSpPr>
            <p:nvPr/>
          </p:nvSpPr>
          <p:spPr bwMode="auto">
            <a:xfrm>
              <a:off x="3086" y="462"/>
              <a:ext cx="2448" cy="1809"/>
            </a:xfrm>
            <a:custGeom>
              <a:avLst/>
              <a:gdLst>
                <a:gd name="T0" fmla="*/ 1348 w 2448"/>
                <a:gd name="T1" fmla="*/ 793 h 1809"/>
                <a:gd name="T2" fmla="*/ 1348 w 2448"/>
                <a:gd name="T3" fmla="*/ 1623 h 1809"/>
                <a:gd name="T4" fmla="*/ 1644 w 2448"/>
                <a:gd name="T5" fmla="*/ 1623 h 1809"/>
                <a:gd name="T6" fmla="*/ 1644 w 2448"/>
                <a:gd name="T7" fmla="*/ 793 h 1809"/>
                <a:gd name="T8" fmla="*/ 1348 w 2448"/>
                <a:gd name="T9" fmla="*/ 793 h 1809"/>
                <a:gd name="T10" fmla="*/ 1893 w 2448"/>
                <a:gd name="T11" fmla="*/ 442 h 1809"/>
                <a:gd name="T12" fmla="*/ 1893 w 2448"/>
                <a:gd name="T13" fmla="*/ 1623 h 1809"/>
                <a:gd name="T14" fmla="*/ 2189 w 2448"/>
                <a:gd name="T15" fmla="*/ 1623 h 1809"/>
                <a:gd name="T16" fmla="*/ 2189 w 2448"/>
                <a:gd name="T17" fmla="*/ 442 h 1809"/>
                <a:gd name="T18" fmla="*/ 1893 w 2448"/>
                <a:gd name="T19" fmla="*/ 442 h 1809"/>
                <a:gd name="T20" fmla="*/ 803 w 2448"/>
                <a:gd name="T21" fmla="*/ 186 h 1809"/>
                <a:gd name="T22" fmla="*/ 803 w 2448"/>
                <a:gd name="T23" fmla="*/ 1623 h 1809"/>
                <a:gd name="T24" fmla="*/ 1099 w 2448"/>
                <a:gd name="T25" fmla="*/ 1623 h 1809"/>
                <a:gd name="T26" fmla="*/ 1099 w 2448"/>
                <a:gd name="T27" fmla="*/ 186 h 1809"/>
                <a:gd name="T28" fmla="*/ 803 w 2448"/>
                <a:gd name="T29" fmla="*/ 186 h 1809"/>
                <a:gd name="T30" fmla="*/ 0 w 2448"/>
                <a:gd name="T31" fmla="*/ 0 h 1809"/>
                <a:gd name="T32" fmla="*/ 2448 w 2448"/>
                <a:gd name="T33" fmla="*/ 0 h 1809"/>
                <a:gd name="T34" fmla="*/ 2448 w 2448"/>
                <a:gd name="T35" fmla="*/ 1809 h 1809"/>
                <a:gd name="T36" fmla="*/ 618 w 2448"/>
                <a:gd name="T37" fmla="*/ 1809 h 1809"/>
                <a:gd name="T38" fmla="*/ 618 w 2448"/>
                <a:gd name="T39" fmla="*/ 1641 h 1809"/>
                <a:gd name="T40" fmla="*/ 618 w 2448"/>
                <a:gd name="T41" fmla="*/ 1632 h 1809"/>
                <a:gd name="T42" fmla="*/ 617 w 2448"/>
                <a:gd name="T43" fmla="*/ 1628 h 1809"/>
                <a:gd name="T44" fmla="*/ 614 w 2448"/>
                <a:gd name="T45" fmla="*/ 1618 h 1809"/>
                <a:gd name="T46" fmla="*/ 611 w 2448"/>
                <a:gd name="T47" fmla="*/ 1603 h 1809"/>
                <a:gd name="T48" fmla="*/ 605 w 2448"/>
                <a:gd name="T49" fmla="*/ 1583 h 1809"/>
                <a:gd name="T50" fmla="*/ 597 w 2448"/>
                <a:gd name="T51" fmla="*/ 1562 h 1809"/>
                <a:gd name="T52" fmla="*/ 586 w 2448"/>
                <a:gd name="T53" fmla="*/ 1538 h 1809"/>
                <a:gd name="T54" fmla="*/ 572 w 2448"/>
                <a:gd name="T55" fmla="*/ 1514 h 1809"/>
                <a:gd name="T56" fmla="*/ 554 w 2448"/>
                <a:gd name="T57" fmla="*/ 1489 h 1809"/>
                <a:gd name="T58" fmla="*/ 554 w 2448"/>
                <a:gd name="T59" fmla="*/ 590 h 1809"/>
                <a:gd name="T60" fmla="*/ 258 w 2448"/>
                <a:gd name="T61" fmla="*/ 590 h 1809"/>
                <a:gd name="T62" fmla="*/ 258 w 2448"/>
                <a:gd name="T63" fmla="*/ 1232 h 1809"/>
                <a:gd name="T64" fmla="*/ 0 w 2448"/>
                <a:gd name="T65" fmla="*/ 1232 h 1809"/>
                <a:gd name="T66" fmla="*/ 0 w 2448"/>
                <a:gd name="T67" fmla="*/ 0 h 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8" h="1809">
                  <a:moveTo>
                    <a:pt x="1348" y="793"/>
                  </a:moveTo>
                  <a:lnTo>
                    <a:pt x="1348" y="1623"/>
                  </a:lnTo>
                  <a:lnTo>
                    <a:pt x="1644" y="1623"/>
                  </a:lnTo>
                  <a:lnTo>
                    <a:pt x="1644" y="793"/>
                  </a:lnTo>
                  <a:lnTo>
                    <a:pt x="1348" y="793"/>
                  </a:lnTo>
                  <a:close/>
                  <a:moveTo>
                    <a:pt x="1893" y="442"/>
                  </a:moveTo>
                  <a:lnTo>
                    <a:pt x="1893" y="1623"/>
                  </a:lnTo>
                  <a:lnTo>
                    <a:pt x="2189" y="1623"/>
                  </a:lnTo>
                  <a:lnTo>
                    <a:pt x="2189" y="442"/>
                  </a:lnTo>
                  <a:lnTo>
                    <a:pt x="1893" y="442"/>
                  </a:lnTo>
                  <a:close/>
                  <a:moveTo>
                    <a:pt x="803" y="186"/>
                  </a:moveTo>
                  <a:lnTo>
                    <a:pt x="803" y="1623"/>
                  </a:lnTo>
                  <a:lnTo>
                    <a:pt x="1099" y="1623"/>
                  </a:lnTo>
                  <a:lnTo>
                    <a:pt x="1099" y="186"/>
                  </a:lnTo>
                  <a:lnTo>
                    <a:pt x="803" y="186"/>
                  </a:lnTo>
                  <a:close/>
                  <a:moveTo>
                    <a:pt x="0" y="0"/>
                  </a:moveTo>
                  <a:lnTo>
                    <a:pt x="2448" y="0"/>
                  </a:lnTo>
                  <a:lnTo>
                    <a:pt x="2448" y="1809"/>
                  </a:lnTo>
                  <a:lnTo>
                    <a:pt x="618" y="1809"/>
                  </a:lnTo>
                  <a:lnTo>
                    <a:pt x="618" y="1641"/>
                  </a:lnTo>
                  <a:lnTo>
                    <a:pt x="618" y="1632"/>
                  </a:lnTo>
                  <a:lnTo>
                    <a:pt x="617" y="1628"/>
                  </a:lnTo>
                  <a:lnTo>
                    <a:pt x="614" y="1618"/>
                  </a:lnTo>
                  <a:lnTo>
                    <a:pt x="611" y="1603"/>
                  </a:lnTo>
                  <a:lnTo>
                    <a:pt x="605" y="1583"/>
                  </a:lnTo>
                  <a:lnTo>
                    <a:pt x="597" y="1562"/>
                  </a:lnTo>
                  <a:lnTo>
                    <a:pt x="586" y="1538"/>
                  </a:lnTo>
                  <a:lnTo>
                    <a:pt x="572" y="1514"/>
                  </a:lnTo>
                  <a:lnTo>
                    <a:pt x="554" y="1489"/>
                  </a:lnTo>
                  <a:lnTo>
                    <a:pt x="554" y="590"/>
                  </a:lnTo>
                  <a:lnTo>
                    <a:pt x="258" y="590"/>
                  </a:lnTo>
                  <a:lnTo>
                    <a:pt x="258" y="1232"/>
                  </a:lnTo>
                  <a:lnTo>
                    <a:pt x="0" y="123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06" name="Group 150"/>
          <p:cNvGrpSpPr>
            <a:grpSpLocks noChangeAspect="1"/>
          </p:cNvGrpSpPr>
          <p:nvPr/>
        </p:nvGrpSpPr>
        <p:grpSpPr bwMode="auto">
          <a:xfrm>
            <a:off x="3873229" y="1311486"/>
            <a:ext cx="245867" cy="244244"/>
            <a:chOff x="6376" y="2979"/>
            <a:chExt cx="303" cy="301"/>
          </a:xfrm>
          <a:solidFill>
            <a:schemeClr val="tx1">
              <a:lumMod val="65000"/>
              <a:lumOff val="35000"/>
            </a:schemeClr>
          </a:solidFill>
        </p:grpSpPr>
        <p:sp>
          <p:nvSpPr>
            <p:cNvPr id="209" name="Freeform 152"/>
            <p:cNvSpPr>
              <a:spLocks noEditPoints="1"/>
            </p:cNvSpPr>
            <p:nvPr/>
          </p:nvSpPr>
          <p:spPr bwMode="auto">
            <a:xfrm>
              <a:off x="6376" y="2979"/>
              <a:ext cx="303" cy="301"/>
            </a:xfrm>
            <a:custGeom>
              <a:avLst/>
              <a:gdLst>
                <a:gd name="T0" fmla="*/ 2339 w 3331"/>
                <a:gd name="T1" fmla="*/ 2775 h 3310"/>
                <a:gd name="T2" fmla="*/ 2650 w 3331"/>
                <a:gd name="T3" fmla="*/ 2588 h 3310"/>
                <a:gd name="T4" fmla="*/ 2501 w 3331"/>
                <a:gd name="T5" fmla="*/ 2313 h 3310"/>
                <a:gd name="T6" fmla="*/ 2554 w 3331"/>
                <a:gd name="T7" fmla="*/ 1298 h 3310"/>
                <a:gd name="T8" fmla="*/ 2554 w 3331"/>
                <a:gd name="T9" fmla="*/ 2011 h 3310"/>
                <a:gd name="T10" fmla="*/ 2949 w 3331"/>
                <a:gd name="T11" fmla="*/ 2109 h 3310"/>
                <a:gd name="T12" fmla="*/ 3025 w 3331"/>
                <a:gd name="T13" fmla="*/ 1559 h 3310"/>
                <a:gd name="T14" fmla="*/ 417 w 3331"/>
                <a:gd name="T15" fmla="*/ 1116 h 3310"/>
                <a:gd name="T16" fmla="*/ 306 w 3331"/>
                <a:gd name="T17" fmla="*/ 1573 h 3310"/>
                <a:gd name="T18" fmla="*/ 362 w 3331"/>
                <a:gd name="T19" fmla="*/ 2048 h 3310"/>
                <a:gd name="T20" fmla="*/ 699 w 3331"/>
                <a:gd name="T21" fmla="*/ 2042 h 3310"/>
                <a:gd name="T22" fmla="*/ 766 w 3331"/>
                <a:gd name="T23" fmla="*/ 1415 h 3310"/>
                <a:gd name="T24" fmla="*/ 417 w 3331"/>
                <a:gd name="T25" fmla="*/ 1116 h 3310"/>
                <a:gd name="T26" fmla="*/ 683 w 3331"/>
                <a:gd name="T27" fmla="*/ 721 h 3310"/>
                <a:gd name="T28" fmla="*/ 830 w 3331"/>
                <a:gd name="T29" fmla="*/ 996 h 3310"/>
                <a:gd name="T30" fmla="*/ 1033 w 3331"/>
                <a:gd name="T31" fmla="*/ 457 h 3310"/>
                <a:gd name="T32" fmla="*/ 2476 w 3331"/>
                <a:gd name="T33" fmla="*/ 895 h 3310"/>
                <a:gd name="T34" fmla="*/ 2708 w 3331"/>
                <a:gd name="T35" fmla="*/ 787 h 3310"/>
                <a:gd name="T36" fmla="*/ 2297 w 3331"/>
                <a:gd name="T37" fmla="*/ 456 h 3310"/>
                <a:gd name="T38" fmla="*/ 2212 w 3331"/>
                <a:gd name="T39" fmla="*/ 1086 h 3310"/>
                <a:gd name="T40" fmla="*/ 2045 w 3331"/>
                <a:gd name="T41" fmla="*/ 620 h 3310"/>
                <a:gd name="T42" fmla="*/ 1817 w 3331"/>
                <a:gd name="T43" fmla="*/ 352 h 3310"/>
                <a:gd name="T44" fmla="*/ 1321 w 3331"/>
                <a:gd name="T45" fmla="*/ 561 h 3310"/>
                <a:gd name="T46" fmla="*/ 1141 w 3331"/>
                <a:gd name="T47" fmla="*/ 997 h 3310"/>
                <a:gd name="T48" fmla="*/ 1514 w 3331"/>
                <a:gd name="T49" fmla="*/ 352 h 3310"/>
                <a:gd name="T50" fmla="*/ 2075 w 3331"/>
                <a:gd name="T51" fmla="*/ 51 h 3310"/>
                <a:gd name="T52" fmla="*/ 2616 w 3331"/>
                <a:gd name="T53" fmla="*/ 297 h 3310"/>
                <a:gd name="T54" fmla="*/ 3033 w 3331"/>
                <a:gd name="T55" fmla="*/ 710 h 3310"/>
                <a:gd name="T56" fmla="*/ 3280 w 3331"/>
                <a:gd name="T57" fmla="*/ 1247 h 3310"/>
                <a:gd name="T58" fmla="*/ 3319 w 3331"/>
                <a:gd name="T59" fmla="*/ 1862 h 3310"/>
                <a:gd name="T60" fmla="*/ 3136 w 3331"/>
                <a:gd name="T61" fmla="*/ 2432 h 3310"/>
                <a:gd name="T62" fmla="*/ 2771 w 3331"/>
                <a:gd name="T63" fmla="*/ 2892 h 3310"/>
                <a:gd name="T64" fmla="*/ 2268 w 3331"/>
                <a:gd name="T65" fmla="*/ 3197 h 3310"/>
                <a:gd name="T66" fmla="*/ 1666 w 3331"/>
                <a:gd name="T67" fmla="*/ 3310 h 3310"/>
                <a:gd name="T68" fmla="*/ 1313 w 3331"/>
                <a:gd name="T69" fmla="*/ 3215 h 3310"/>
                <a:gd name="T70" fmla="*/ 1678 w 3331"/>
                <a:gd name="T71" fmla="*/ 3027 h 3310"/>
                <a:gd name="T72" fmla="*/ 1893 w 3331"/>
                <a:gd name="T73" fmla="*/ 3115 h 3310"/>
                <a:gd name="T74" fmla="*/ 2094 w 3331"/>
                <a:gd name="T75" fmla="*/ 3039 h 3310"/>
                <a:gd name="T76" fmla="*/ 2348 w 3331"/>
                <a:gd name="T77" fmla="*/ 1907 h 3310"/>
                <a:gd name="T78" fmla="*/ 2296 w 3331"/>
                <a:gd name="T79" fmla="*/ 1685 h 3310"/>
                <a:gd name="T80" fmla="*/ 2151 w 3331"/>
                <a:gd name="T81" fmla="*/ 1405 h 3310"/>
                <a:gd name="T82" fmla="*/ 1514 w 3331"/>
                <a:gd name="T83" fmla="*/ 1443 h 3310"/>
                <a:gd name="T84" fmla="*/ 1062 w 3331"/>
                <a:gd name="T85" fmla="*/ 1562 h 3310"/>
                <a:gd name="T86" fmla="*/ 958 w 3331"/>
                <a:gd name="T87" fmla="*/ 1741 h 3310"/>
                <a:gd name="T88" fmla="*/ 799 w 3331"/>
                <a:gd name="T89" fmla="*/ 1921 h 3310"/>
                <a:gd name="T90" fmla="*/ 822 w 3331"/>
                <a:gd name="T91" fmla="*/ 2159 h 3310"/>
                <a:gd name="T92" fmla="*/ 695 w 3331"/>
                <a:gd name="T93" fmla="*/ 2377 h 3310"/>
                <a:gd name="T94" fmla="*/ 529 w 3331"/>
                <a:gd name="T95" fmla="*/ 2555 h 3310"/>
                <a:gd name="T96" fmla="*/ 365 w 3331"/>
                <a:gd name="T97" fmla="*/ 2645 h 3310"/>
                <a:gd name="T98" fmla="*/ 180 w 3331"/>
                <a:gd name="T99" fmla="*/ 2403 h 3310"/>
                <a:gd name="T100" fmla="*/ 13 w 3331"/>
                <a:gd name="T101" fmla="*/ 1854 h 3310"/>
                <a:gd name="T102" fmla="*/ 51 w 3331"/>
                <a:gd name="T103" fmla="*/ 1247 h 3310"/>
                <a:gd name="T104" fmla="*/ 299 w 3331"/>
                <a:gd name="T105" fmla="*/ 710 h 3310"/>
                <a:gd name="T106" fmla="*/ 715 w 3331"/>
                <a:gd name="T107" fmla="*/ 297 h 3310"/>
                <a:gd name="T108" fmla="*/ 1256 w 3331"/>
                <a:gd name="T109" fmla="*/ 51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1" h="3310">
                  <a:moveTo>
                    <a:pt x="2501" y="2313"/>
                  </a:moveTo>
                  <a:lnTo>
                    <a:pt x="2475" y="2414"/>
                  </a:lnTo>
                  <a:lnTo>
                    <a:pt x="2447" y="2511"/>
                  </a:lnTo>
                  <a:lnTo>
                    <a:pt x="2414" y="2603"/>
                  </a:lnTo>
                  <a:lnTo>
                    <a:pt x="2378" y="2692"/>
                  </a:lnTo>
                  <a:lnTo>
                    <a:pt x="2339" y="2775"/>
                  </a:lnTo>
                  <a:lnTo>
                    <a:pt x="2297" y="2853"/>
                  </a:lnTo>
                  <a:lnTo>
                    <a:pt x="2374" y="2809"/>
                  </a:lnTo>
                  <a:lnTo>
                    <a:pt x="2449" y="2761"/>
                  </a:lnTo>
                  <a:lnTo>
                    <a:pt x="2519" y="2707"/>
                  </a:lnTo>
                  <a:lnTo>
                    <a:pt x="2586" y="2650"/>
                  </a:lnTo>
                  <a:lnTo>
                    <a:pt x="2650" y="2588"/>
                  </a:lnTo>
                  <a:lnTo>
                    <a:pt x="2708" y="2522"/>
                  </a:lnTo>
                  <a:lnTo>
                    <a:pt x="2763" y="2454"/>
                  </a:lnTo>
                  <a:lnTo>
                    <a:pt x="2704" y="2415"/>
                  </a:lnTo>
                  <a:lnTo>
                    <a:pt x="2640" y="2379"/>
                  </a:lnTo>
                  <a:lnTo>
                    <a:pt x="2572" y="2345"/>
                  </a:lnTo>
                  <a:lnTo>
                    <a:pt x="2501" y="2313"/>
                  </a:lnTo>
                  <a:close/>
                  <a:moveTo>
                    <a:pt x="2916" y="1116"/>
                  </a:moveTo>
                  <a:lnTo>
                    <a:pt x="2850" y="1158"/>
                  </a:lnTo>
                  <a:lnTo>
                    <a:pt x="2781" y="1197"/>
                  </a:lnTo>
                  <a:lnTo>
                    <a:pt x="2708" y="1234"/>
                  </a:lnTo>
                  <a:lnTo>
                    <a:pt x="2632" y="1267"/>
                  </a:lnTo>
                  <a:lnTo>
                    <a:pt x="2554" y="1298"/>
                  </a:lnTo>
                  <a:lnTo>
                    <a:pt x="2565" y="1415"/>
                  </a:lnTo>
                  <a:lnTo>
                    <a:pt x="2571" y="1533"/>
                  </a:lnTo>
                  <a:lnTo>
                    <a:pt x="2574" y="1655"/>
                  </a:lnTo>
                  <a:lnTo>
                    <a:pt x="2571" y="1776"/>
                  </a:lnTo>
                  <a:lnTo>
                    <a:pt x="2565" y="1895"/>
                  </a:lnTo>
                  <a:lnTo>
                    <a:pt x="2554" y="2011"/>
                  </a:lnTo>
                  <a:lnTo>
                    <a:pt x="2632" y="2042"/>
                  </a:lnTo>
                  <a:lnTo>
                    <a:pt x="2708" y="2076"/>
                  </a:lnTo>
                  <a:lnTo>
                    <a:pt x="2781" y="2113"/>
                  </a:lnTo>
                  <a:lnTo>
                    <a:pt x="2850" y="2151"/>
                  </a:lnTo>
                  <a:lnTo>
                    <a:pt x="2916" y="2193"/>
                  </a:lnTo>
                  <a:lnTo>
                    <a:pt x="2949" y="2109"/>
                  </a:lnTo>
                  <a:lnTo>
                    <a:pt x="2976" y="2022"/>
                  </a:lnTo>
                  <a:lnTo>
                    <a:pt x="2998" y="1934"/>
                  </a:lnTo>
                  <a:lnTo>
                    <a:pt x="3015" y="1842"/>
                  </a:lnTo>
                  <a:lnTo>
                    <a:pt x="3025" y="1750"/>
                  </a:lnTo>
                  <a:lnTo>
                    <a:pt x="3028" y="1655"/>
                  </a:lnTo>
                  <a:lnTo>
                    <a:pt x="3025" y="1559"/>
                  </a:lnTo>
                  <a:lnTo>
                    <a:pt x="3015" y="1467"/>
                  </a:lnTo>
                  <a:lnTo>
                    <a:pt x="2998" y="1375"/>
                  </a:lnTo>
                  <a:lnTo>
                    <a:pt x="2976" y="1287"/>
                  </a:lnTo>
                  <a:lnTo>
                    <a:pt x="2949" y="1201"/>
                  </a:lnTo>
                  <a:lnTo>
                    <a:pt x="2916" y="1116"/>
                  </a:lnTo>
                  <a:close/>
                  <a:moveTo>
                    <a:pt x="417" y="1116"/>
                  </a:moveTo>
                  <a:lnTo>
                    <a:pt x="387" y="1188"/>
                  </a:lnTo>
                  <a:lnTo>
                    <a:pt x="362" y="1262"/>
                  </a:lnTo>
                  <a:lnTo>
                    <a:pt x="341" y="1337"/>
                  </a:lnTo>
                  <a:lnTo>
                    <a:pt x="325" y="1415"/>
                  </a:lnTo>
                  <a:lnTo>
                    <a:pt x="313" y="1493"/>
                  </a:lnTo>
                  <a:lnTo>
                    <a:pt x="306" y="1573"/>
                  </a:lnTo>
                  <a:lnTo>
                    <a:pt x="304" y="1655"/>
                  </a:lnTo>
                  <a:lnTo>
                    <a:pt x="306" y="1736"/>
                  </a:lnTo>
                  <a:lnTo>
                    <a:pt x="313" y="1816"/>
                  </a:lnTo>
                  <a:lnTo>
                    <a:pt x="325" y="1895"/>
                  </a:lnTo>
                  <a:lnTo>
                    <a:pt x="341" y="1972"/>
                  </a:lnTo>
                  <a:lnTo>
                    <a:pt x="362" y="2048"/>
                  </a:lnTo>
                  <a:lnTo>
                    <a:pt x="387" y="2122"/>
                  </a:lnTo>
                  <a:lnTo>
                    <a:pt x="417" y="2194"/>
                  </a:lnTo>
                  <a:lnTo>
                    <a:pt x="482" y="2152"/>
                  </a:lnTo>
                  <a:lnTo>
                    <a:pt x="551" y="2113"/>
                  </a:lnTo>
                  <a:lnTo>
                    <a:pt x="623" y="2076"/>
                  </a:lnTo>
                  <a:lnTo>
                    <a:pt x="699" y="2042"/>
                  </a:lnTo>
                  <a:lnTo>
                    <a:pt x="778" y="2011"/>
                  </a:lnTo>
                  <a:lnTo>
                    <a:pt x="767" y="1894"/>
                  </a:lnTo>
                  <a:lnTo>
                    <a:pt x="760" y="1776"/>
                  </a:lnTo>
                  <a:lnTo>
                    <a:pt x="758" y="1655"/>
                  </a:lnTo>
                  <a:lnTo>
                    <a:pt x="760" y="1533"/>
                  </a:lnTo>
                  <a:lnTo>
                    <a:pt x="766" y="1415"/>
                  </a:lnTo>
                  <a:lnTo>
                    <a:pt x="778" y="1298"/>
                  </a:lnTo>
                  <a:lnTo>
                    <a:pt x="699" y="1267"/>
                  </a:lnTo>
                  <a:lnTo>
                    <a:pt x="623" y="1234"/>
                  </a:lnTo>
                  <a:lnTo>
                    <a:pt x="551" y="1197"/>
                  </a:lnTo>
                  <a:lnTo>
                    <a:pt x="482" y="1158"/>
                  </a:lnTo>
                  <a:lnTo>
                    <a:pt x="417" y="1116"/>
                  </a:lnTo>
                  <a:close/>
                  <a:moveTo>
                    <a:pt x="1033" y="457"/>
                  </a:moveTo>
                  <a:lnTo>
                    <a:pt x="956" y="501"/>
                  </a:lnTo>
                  <a:lnTo>
                    <a:pt x="883" y="548"/>
                  </a:lnTo>
                  <a:lnTo>
                    <a:pt x="811" y="601"/>
                  </a:lnTo>
                  <a:lnTo>
                    <a:pt x="745" y="660"/>
                  </a:lnTo>
                  <a:lnTo>
                    <a:pt x="683" y="721"/>
                  </a:lnTo>
                  <a:lnTo>
                    <a:pt x="623" y="787"/>
                  </a:lnTo>
                  <a:lnTo>
                    <a:pt x="568" y="855"/>
                  </a:lnTo>
                  <a:lnTo>
                    <a:pt x="627" y="894"/>
                  </a:lnTo>
                  <a:lnTo>
                    <a:pt x="691" y="930"/>
                  </a:lnTo>
                  <a:lnTo>
                    <a:pt x="759" y="964"/>
                  </a:lnTo>
                  <a:lnTo>
                    <a:pt x="830" y="996"/>
                  </a:lnTo>
                  <a:lnTo>
                    <a:pt x="856" y="895"/>
                  </a:lnTo>
                  <a:lnTo>
                    <a:pt x="885" y="798"/>
                  </a:lnTo>
                  <a:lnTo>
                    <a:pt x="917" y="705"/>
                  </a:lnTo>
                  <a:lnTo>
                    <a:pt x="953" y="618"/>
                  </a:lnTo>
                  <a:lnTo>
                    <a:pt x="991" y="535"/>
                  </a:lnTo>
                  <a:lnTo>
                    <a:pt x="1033" y="457"/>
                  </a:lnTo>
                  <a:close/>
                  <a:moveTo>
                    <a:pt x="2297" y="456"/>
                  </a:moveTo>
                  <a:lnTo>
                    <a:pt x="2339" y="535"/>
                  </a:lnTo>
                  <a:lnTo>
                    <a:pt x="2378" y="618"/>
                  </a:lnTo>
                  <a:lnTo>
                    <a:pt x="2414" y="705"/>
                  </a:lnTo>
                  <a:lnTo>
                    <a:pt x="2447" y="798"/>
                  </a:lnTo>
                  <a:lnTo>
                    <a:pt x="2476" y="895"/>
                  </a:lnTo>
                  <a:lnTo>
                    <a:pt x="2501" y="996"/>
                  </a:lnTo>
                  <a:lnTo>
                    <a:pt x="2573" y="964"/>
                  </a:lnTo>
                  <a:lnTo>
                    <a:pt x="2640" y="930"/>
                  </a:lnTo>
                  <a:lnTo>
                    <a:pt x="2704" y="894"/>
                  </a:lnTo>
                  <a:lnTo>
                    <a:pt x="2763" y="855"/>
                  </a:lnTo>
                  <a:lnTo>
                    <a:pt x="2708" y="787"/>
                  </a:lnTo>
                  <a:lnTo>
                    <a:pt x="2650" y="721"/>
                  </a:lnTo>
                  <a:lnTo>
                    <a:pt x="2587" y="659"/>
                  </a:lnTo>
                  <a:lnTo>
                    <a:pt x="2520" y="601"/>
                  </a:lnTo>
                  <a:lnTo>
                    <a:pt x="2449" y="548"/>
                  </a:lnTo>
                  <a:lnTo>
                    <a:pt x="2374" y="501"/>
                  </a:lnTo>
                  <a:lnTo>
                    <a:pt x="2297" y="456"/>
                  </a:lnTo>
                  <a:close/>
                  <a:moveTo>
                    <a:pt x="1817" y="352"/>
                  </a:moveTo>
                  <a:lnTo>
                    <a:pt x="1817" y="1142"/>
                  </a:lnTo>
                  <a:lnTo>
                    <a:pt x="1919" y="1134"/>
                  </a:lnTo>
                  <a:lnTo>
                    <a:pt x="2020" y="1121"/>
                  </a:lnTo>
                  <a:lnTo>
                    <a:pt x="2117" y="1106"/>
                  </a:lnTo>
                  <a:lnTo>
                    <a:pt x="2212" y="1086"/>
                  </a:lnTo>
                  <a:lnTo>
                    <a:pt x="2190" y="997"/>
                  </a:lnTo>
                  <a:lnTo>
                    <a:pt x="2166" y="911"/>
                  </a:lnTo>
                  <a:lnTo>
                    <a:pt x="2139" y="831"/>
                  </a:lnTo>
                  <a:lnTo>
                    <a:pt x="2110" y="755"/>
                  </a:lnTo>
                  <a:lnTo>
                    <a:pt x="2078" y="686"/>
                  </a:lnTo>
                  <a:lnTo>
                    <a:pt x="2045" y="620"/>
                  </a:lnTo>
                  <a:lnTo>
                    <a:pt x="2010" y="561"/>
                  </a:lnTo>
                  <a:lnTo>
                    <a:pt x="1973" y="507"/>
                  </a:lnTo>
                  <a:lnTo>
                    <a:pt x="1936" y="459"/>
                  </a:lnTo>
                  <a:lnTo>
                    <a:pt x="1897" y="416"/>
                  </a:lnTo>
                  <a:lnTo>
                    <a:pt x="1857" y="381"/>
                  </a:lnTo>
                  <a:lnTo>
                    <a:pt x="1817" y="352"/>
                  </a:lnTo>
                  <a:close/>
                  <a:moveTo>
                    <a:pt x="1514" y="352"/>
                  </a:moveTo>
                  <a:lnTo>
                    <a:pt x="1474" y="381"/>
                  </a:lnTo>
                  <a:lnTo>
                    <a:pt x="1434" y="416"/>
                  </a:lnTo>
                  <a:lnTo>
                    <a:pt x="1396" y="459"/>
                  </a:lnTo>
                  <a:lnTo>
                    <a:pt x="1358" y="507"/>
                  </a:lnTo>
                  <a:lnTo>
                    <a:pt x="1321" y="561"/>
                  </a:lnTo>
                  <a:lnTo>
                    <a:pt x="1287" y="620"/>
                  </a:lnTo>
                  <a:lnTo>
                    <a:pt x="1253" y="686"/>
                  </a:lnTo>
                  <a:lnTo>
                    <a:pt x="1222" y="755"/>
                  </a:lnTo>
                  <a:lnTo>
                    <a:pt x="1192" y="831"/>
                  </a:lnTo>
                  <a:lnTo>
                    <a:pt x="1165" y="911"/>
                  </a:lnTo>
                  <a:lnTo>
                    <a:pt x="1141" y="997"/>
                  </a:lnTo>
                  <a:lnTo>
                    <a:pt x="1119" y="1086"/>
                  </a:lnTo>
                  <a:lnTo>
                    <a:pt x="1214" y="1106"/>
                  </a:lnTo>
                  <a:lnTo>
                    <a:pt x="1312" y="1121"/>
                  </a:lnTo>
                  <a:lnTo>
                    <a:pt x="1412" y="1134"/>
                  </a:lnTo>
                  <a:lnTo>
                    <a:pt x="1514" y="1142"/>
                  </a:lnTo>
                  <a:lnTo>
                    <a:pt x="1514" y="352"/>
                  </a:lnTo>
                  <a:close/>
                  <a:moveTo>
                    <a:pt x="1666" y="0"/>
                  </a:moveTo>
                  <a:lnTo>
                    <a:pt x="1666" y="0"/>
                  </a:lnTo>
                  <a:lnTo>
                    <a:pt x="1771" y="3"/>
                  </a:lnTo>
                  <a:lnTo>
                    <a:pt x="1874" y="13"/>
                  </a:lnTo>
                  <a:lnTo>
                    <a:pt x="1976" y="29"/>
                  </a:lnTo>
                  <a:lnTo>
                    <a:pt x="2075" y="51"/>
                  </a:lnTo>
                  <a:lnTo>
                    <a:pt x="2172" y="78"/>
                  </a:lnTo>
                  <a:lnTo>
                    <a:pt x="2268" y="112"/>
                  </a:lnTo>
                  <a:lnTo>
                    <a:pt x="2359" y="150"/>
                  </a:lnTo>
                  <a:lnTo>
                    <a:pt x="2448" y="195"/>
                  </a:lnTo>
                  <a:lnTo>
                    <a:pt x="2534" y="244"/>
                  </a:lnTo>
                  <a:lnTo>
                    <a:pt x="2616" y="297"/>
                  </a:lnTo>
                  <a:lnTo>
                    <a:pt x="2696" y="355"/>
                  </a:lnTo>
                  <a:lnTo>
                    <a:pt x="2771" y="418"/>
                  </a:lnTo>
                  <a:lnTo>
                    <a:pt x="2844" y="485"/>
                  </a:lnTo>
                  <a:lnTo>
                    <a:pt x="2911" y="557"/>
                  </a:lnTo>
                  <a:lnTo>
                    <a:pt x="2973" y="632"/>
                  </a:lnTo>
                  <a:lnTo>
                    <a:pt x="3033" y="710"/>
                  </a:lnTo>
                  <a:lnTo>
                    <a:pt x="3086" y="792"/>
                  </a:lnTo>
                  <a:lnTo>
                    <a:pt x="3136" y="877"/>
                  </a:lnTo>
                  <a:lnTo>
                    <a:pt x="3181" y="965"/>
                  </a:lnTo>
                  <a:lnTo>
                    <a:pt x="3219" y="1057"/>
                  </a:lnTo>
                  <a:lnTo>
                    <a:pt x="3253" y="1152"/>
                  </a:lnTo>
                  <a:lnTo>
                    <a:pt x="3280" y="1247"/>
                  </a:lnTo>
                  <a:lnTo>
                    <a:pt x="3302" y="1346"/>
                  </a:lnTo>
                  <a:lnTo>
                    <a:pt x="3319" y="1447"/>
                  </a:lnTo>
                  <a:lnTo>
                    <a:pt x="3328" y="1550"/>
                  </a:lnTo>
                  <a:lnTo>
                    <a:pt x="3331" y="1655"/>
                  </a:lnTo>
                  <a:lnTo>
                    <a:pt x="3328" y="1759"/>
                  </a:lnTo>
                  <a:lnTo>
                    <a:pt x="3319" y="1862"/>
                  </a:lnTo>
                  <a:lnTo>
                    <a:pt x="3302" y="1963"/>
                  </a:lnTo>
                  <a:lnTo>
                    <a:pt x="3280" y="2062"/>
                  </a:lnTo>
                  <a:lnTo>
                    <a:pt x="3253" y="2158"/>
                  </a:lnTo>
                  <a:lnTo>
                    <a:pt x="3219" y="2252"/>
                  </a:lnTo>
                  <a:lnTo>
                    <a:pt x="3181" y="2343"/>
                  </a:lnTo>
                  <a:lnTo>
                    <a:pt x="3136" y="2432"/>
                  </a:lnTo>
                  <a:lnTo>
                    <a:pt x="3086" y="2517"/>
                  </a:lnTo>
                  <a:lnTo>
                    <a:pt x="3033" y="2599"/>
                  </a:lnTo>
                  <a:lnTo>
                    <a:pt x="2973" y="2678"/>
                  </a:lnTo>
                  <a:lnTo>
                    <a:pt x="2911" y="2753"/>
                  </a:lnTo>
                  <a:lnTo>
                    <a:pt x="2844" y="2824"/>
                  </a:lnTo>
                  <a:lnTo>
                    <a:pt x="2771" y="2892"/>
                  </a:lnTo>
                  <a:lnTo>
                    <a:pt x="2696" y="2954"/>
                  </a:lnTo>
                  <a:lnTo>
                    <a:pt x="2616" y="3012"/>
                  </a:lnTo>
                  <a:lnTo>
                    <a:pt x="2534" y="3066"/>
                  </a:lnTo>
                  <a:lnTo>
                    <a:pt x="2448" y="3115"/>
                  </a:lnTo>
                  <a:lnTo>
                    <a:pt x="2359" y="3159"/>
                  </a:lnTo>
                  <a:lnTo>
                    <a:pt x="2268" y="3197"/>
                  </a:lnTo>
                  <a:lnTo>
                    <a:pt x="2172" y="3231"/>
                  </a:lnTo>
                  <a:lnTo>
                    <a:pt x="2075" y="3259"/>
                  </a:lnTo>
                  <a:lnTo>
                    <a:pt x="1976" y="3281"/>
                  </a:lnTo>
                  <a:lnTo>
                    <a:pt x="1874" y="3296"/>
                  </a:lnTo>
                  <a:lnTo>
                    <a:pt x="1771" y="3305"/>
                  </a:lnTo>
                  <a:lnTo>
                    <a:pt x="1666" y="3310"/>
                  </a:lnTo>
                  <a:lnTo>
                    <a:pt x="1576" y="3307"/>
                  </a:lnTo>
                  <a:lnTo>
                    <a:pt x="1488" y="3299"/>
                  </a:lnTo>
                  <a:lnTo>
                    <a:pt x="1400" y="3288"/>
                  </a:lnTo>
                  <a:lnTo>
                    <a:pt x="1314" y="3271"/>
                  </a:lnTo>
                  <a:lnTo>
                    <a:pt x="1230" y="3251"/>
                  </a:lnTo>
                  <a:lnTo>
                    <a:pt x="1313" y="3215"/>
                  </a:lnTo>
                  <a:lnTo>
                    <a:pt x="1392" y="3177"/>
                  </a:lnTo>
                  <a:lnTo>
                    <a:pt x="1469" y="3137"/>
                  </a:lnTo>
                  <a:lnTo>
                    <a:pt x="1540" y="3097"/>
                  </a:lnTo>
                  <a:lnTo>
                    <a:pt x="1608" y="3057"/>
                  </a:lnTo>
                  <a:lnTo>
                    <a:pt x="1670" y="3018"/>
                  </a:lnTo>
                  <a:lnTo>
                    <a:pt x="1678" y="3027"/>
                  </a:lnTo>
                  <a:lnTo>
                    <a:pt x="1709" y="3053"/>
                  </a:lnTo>
                  <a:lnTo>
                    <a:pt x="1741" y="3075"/>
                  </a:lnTo>
                  <a:lnTo>
                    <a:pt x="1777" y="3092"/>
                  </a:lnTo>
                  <a:lnTo>
                    <a:pt x="1814" y="3105"/>
                  </a:lnTo>
                  <a:lnTo>
                    <a:pt x="1853" y="3112"/>
                  </a:lnTo>
                  <a:lnTo>
                    <a:pt x="1893" y="3115"/>
                  </a:lnTo>
                  <a:lnTo>
                    <a:pt x="1924" y="3113"/>
                  </a:lnTo>
                  <a:lnTo>
                    <a:pt x="1956" y="3109"/>
                  </a:lnTo>
                  <a:lnTo>
                    <a:pt x="1986" y="3101"/>
                  </a:lnTo>
                  <a:lnTo>
                    <a:pt x="2025" y="3085"/>
                  </a:lnTo>
                  <a:lnTo>
                    <a:pt x="2061" y="3064"/>
                  </a:lnTo>
                  <a:lnTo>
                    <a:pt x="2094" y="3039"/>
                  </a:lnTo>
                  <a:lnTo>
                    <a:pt x="2122" y="3010"/>
                  </a:lnTo>
                  <a:lnTo>
                    <a:pt x="2147" y="2978"/>
                  </a:lnTo>
                  <a:lnTo>
                    <a:pt x="2167" y="2943"/>
                  </a:lnTo>
                  <a:lnTo>
                    <a:pt x="2182" y="2903"/>
                  </a:lnTo>
                  <a:lnTo>
                    <a:pt x="2192" y="2862"/>
                  </a:lnTo>
                  <a:lnTo>
                    <a:pt x="2348" y="1907"/>
                  </a:lnTo>
                  <a:lnTo>
                    <a:pt x="2351" y="1867"/>
                  </a:lnTo>
                  <a:lnTo>
                    <a:pt x="2350" y="1829"/>
                  </a:lnTo>
                  <a:lnTo>
                    <a:pt x="2344" y="1790"/>
                  </a:lnTo>
                  <a:lnTo>
                    <a:pt x="2333" y="1754"/>
                  </a:lnTo>
                  <a:lnTo>
                    <a:pt x="2317" y="1718"/>
                  </a:lnTo>
                  <a:lnTo>
                    <a:pt x="2296" y="1685"/>
                  </a:lnTo>
                  <a:lnTo>
                    <a:pt x="2272" y="1655"/>
                  </a:lnTo>
                  <a:lnTo>
                    <a:pt x="2272" y="1655"/>
                  </a:lnTo>
                  <a:lnTo>
                    <a:pt x="2270" y="1562"/>
                  </a:lnTo>
                  <a:lnTo>
                    <a:pt x="2266" y="1472"/>
                  </a:lnTo>
                  <a:lnTo>
                    <a:pt x="2258" y="1385"/>
                  </a:lnTo>
                  <a:lnTo>
                    <a:pt x="2151" y="1405"/>
                  </a:lnTo>
                  <a:lnTo>
                    <a:pt x="2043" y="1422"/>
                  </a:lnTo>
                  <a:lnTo>
                    <a:pt x="1931" y="1436"/>
                  </a:lnTo>
                  <a:lnTo>
                    <a:pt x="1817" y="1443"/>
                  </a:lnTo>
                  <a:lnTo>
                    <a:pt x="1817" y="1592"/>
                  </a:lnTo>
                  <a:lnTo>
                    <a:pt x="1514" y="1639"/>
                  </a:lnTo>
                  <a:lnTo>
                    <a:pt x="1514" y="1443"/>
                  </a:lnTo>
                  <a:lnTo>
                    <a:pt x="1401" y="1436"/>
                  </a:lnTo>
                  <a:lnTo>
                    <a:pt x="1289" y="1422"/>
                  </a:lnTo>
                  <a:lnTo>
                    <a:pt x="1180" y="1405"/>
                  </a:lnTo>
                  <a:lnTo>
                    <a:pt x="1073" y="1385"/>
                  </a:lnTo>
                  <a:lnTo>
                    <a:pt x="1066" y="1472"/>
                  </a:lnTo>
                  <a:lnTo>
                    <a:pt x="1062" y="1562"/>
                  </a:lnTo>
                  <a:lnTo>
                    <a:pt x="1061" y="1655"/>
                  </a:lnTo>
                  <a:lnTo>
                    <a:pt x="1061" y="1684"/>
                  </a:lnTo>
                  <a:lnTo>
                    <a:pt x="1062" y="1713"/>
                  </a:lnTo>
                  <a:lnTo>
                    <a:pt x="1039" y="1716"/>
                  </a:lnTo>
                  <a:lnTo>
                    <a:pt x="997" y="1727"/>
                  </a:lnTo>
                  <a:lnTo>
                    <a:pt x="958" y="1741"/>
                  </a:lnTo>
                  <a:lnTo>
                    <a:pt x="922" y="1761"/>
                  </a:lnTo>
                  <a:lnTo>
                    <a:pt x="890" y="1785"/>
                  </a:lnTo>
                  <a:lnTo>
                    <a:pt x="861" y="1814"/>
                  </a:lnTo>
                  <a:lnTo>
                    <a:pt x="835" y="1846"/>
                  </a:lnTo>
                  <a:lnTo>
                    <a:pt x="814" y="1882"/>
                  </a:lnTo>
                  <a:lnTo>
                    <a:pt x="799" y="1921"/>
                  </a:lnTo>
                  <a:lnTo>
                    <a:pt x="788" y="1962"/>
                  </a:lnTo>
                  <a:lnTo>
                    <a:pt x="784" y="2002"/>
                  </a:lnTo>
                  <a:lnTo>
                    <a:pt x="785" y="2044"/>
                  </a:lnTo>
                  <a:lnTo>
                    <a:pt x="793" y="2083"/>
                  </a:lnTo>
                  <a:lnTo>
                    <a:pt x="805" y="2122"/>
                  </a:lnTo>
                  <a:lnTo>
                    <a:pt x="822" y="2159"/>
                  </a:lnTo>
                  <a:lnTo>
                    <a:pt x="845" y="2194"/>
                  </a:lnTo>
                  <a:lnTo>
                    <a:pt x="872" y="2225"/>
                  </a:lnTo>
                  <a:lnTo>
                    <a:pt x="835" y="2267"/>
                  </a:lnTo>
                  <a:lnTo>
                    <a:pt x="801" y="2305"/>
                  </a:lnTo>
                  <a:lnTo>
                    <a:pt x="765" y="2341"/>
                  </a:lnTo>
                  <a:lnTo>
                    <a:pt x="695" y="2377"/>
                  </a:lnTo>
                  <a:lnTo>
                    <a:pt x="629" y="2414"/>
                  </a:lnTo>
                  <a:lnTo>
                    <a:pt x="568" y="2454"/>
                  </a:lnTo>
                  <a:lnTo>
                    <a:pt x="585" y="2475"/>
                  </a:lnTo>
                  <a:lnTo>
                    <a:pt x="603" y="2495"/>
                  </a:lnTo>
                  <a:lnTo>
                    <a:pt x="564" y="2527"/>
                  </a:lnTo>
                  <a:lnTo>
                    <a:pt x="529" y="2555"/>
                  </a:lnTo>
                  <a:lnTo>
                    <a:pt x="494" y="2579"/>
                  </a:lnTo>
                  <a:lnTo>
                    <a:pt x="463" y="2599"/>
                  </a:lnTo>
                  <a:lnTo>
                    <a:pt x="434" y="2616"/>
                  </a:lnTo>
                  <a:lnTo>
                    <a:pt x="408" y="2629"/>
                  </a:lnTo>
                  <a:lnTo>
                    <a:pt x="385" y="2639"/>
                  </a:lnTo>
                  <a:lnTo>
                    <a:pt x="365" y="2645"/>
                  </a:lnTo>
                  <a:lnTo>
                    <a:pt x="349" y="2648"/>
                  </a:lnTo>
                  <a:lnTo>
                    <a:pt x="339" y="2645"/>
                  </a:lnTo>
                  <a:lnTo>
                    <a:pt x="331" y="2642"/>
                  </a:lnTo>
                  <a:lnTo>
                    <a:pt x="276" y="2565"/>
                  </a:lnTo>
                  <a:lnTo>
                    <a:pt x="226" y="2486"/>
                  </a:lnTo>
                  <a:lnTo>
                    <a:pt x="180" y="2403"/>
                  </a:lnTo>
                  <a:lnTo>
                    <a:pt x="139" y="2317"/>
                  </a:lnTo>
                  <a:lnTo>
                    <a:pt x="104" y="2229"/>
                  </a:lnTo>
                  <a:lnTo>
                    <a:pt x="73" y="2139"/>
                  </a:lnTo>
                  <a:lnTo>
                    <a:pt x="47" y="2045"/>
                  </a:lnTo>
                  <a:lnTo>
                    <a:pt x="27" y="1950"/>
                  </a:lnTo>
                  <a:lnTo>
                    <a:pt x="13" y="1854"/>
                  </a:lnTo>
                  <a:lnTo>
                    <a:pt x="3" y="1755"/>
                  </a:lnTo>
                  <a:lnTo>
                    <a:pt x="0" y="1655"/>
                  </a:lnTo>
                  <a:lnTo>
                    <a:pt x="3" y="1550"/>
                  </a:lnTo>
                  <a:lnTo>
                    <a:pt x="14" y="1447"/>
                  </a:lnTo>
                  <a:lnTo>
                    <a:pt x="29" y="1346"/>
                  </a:lnTo>
                  <a:lnTo>
                    <a:pt x="51" y="1247"/>
                  </a:lnTo>
                  <a:lnTo>
                    <a:pt x="80" y="1152"/>
                  </a:lnTo>
                  <a:lnTo>
                    <a:pt x="113" y="1057"/>
                  </a:lnTo>
                  <a:lnTo>
                    <a:pt x="152" y="965"/>
                  </a:lnTo>
                  <a:lnTo>
                    <a:pt x="196" y="877"/>
                  </a:lnTo>
                  <a:lnTo>
                    <a:pt x="245" y="792"/>
                  </a:lnTo>
                  <a:lnTo>
                    <a:pt x="299" y="710"/>
                  </a:lnTo>
                  <a:lnTo>
                    <a:pt x="358" y="632"/>
                  </a:lnTo>
                  <a:lnTo>
                    <a:pt x="421" y="557"/>
                  </a:lnTo>
                  <a:lnTo>
                    <a:pt x="489" y="485"/>
                  </a:lnTo>
                  <a:lnTo>
                    <a:pt x="560" y="418"/>
                  </a:lnTo>
                  <a:lnTo>
                    <a:pt x="635" y="355"/>
                  </a:lnTo>
                  <a:lnTo>
                    <a:pt x="715" y="297"/>
                  </a:lnTo>
                  <a:lnTo>
                    <a:pt x="798" y="244"/>
                  </a:lnTo>
                  <a:lnTo>
                    <a:pt x="884" y="195"/>
                  </a:lnTo>
                  <a:lnTo>
                    <a:pt x="973" y="150"/>
                  </a:lnTo>
                  <a:lnTo>
                    <a:pt x="1065" y="112"/>
                  </a:lnTo>
                  <a:lnTo>
                    <a:pt x="1159" y="78"/>
                  </a:lnTo>
                  <a:lnTo>
                    <a:pt x="1256" y="51"/>
                  </a:lnTo>
                  <a:lnTo>
                    <a:pt x="1356" y="29"/>
                  </a:lnTo>
                  <a:lnTo>
                    <a:pt x="1457" y="13"/>
                  </a:lnTo>
                  <a:lnTo>
                    <a:pt x="1561" y="3"/>
                  </a:lnTo>
                  <a:lnTo>
                    <a:pt x="16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0" name="Freeform 153"/>
            <p:cNvSpPr>
              <a:spLocks noEditPoints="1"/>
            </p:cNvSpPr>
            <p:nvPr/>
          </p:nvSpPr>
          <p:spPr bwMode="auto">
            <a:xfrm>
              <a:off x="6383" y="3134"/>
              <a:ext cx="193" cy="139"/>
            </a:xfrm>
            <a:custGeom>
              <a:avLst/>
              <a:gdLst>
                <a:gd name="T0" fmla="*/ 1200 w 2125"/>
                <a:gd name="T1" fmla="*/ 494 h 1526"/>
                <a:gd name="T2" fmla="*/ 1133 w 2125"/>
                <a:gd name="T3" fmla="*/ 582 h 1526"/>
                <a:gd name="T4" fmla="*/ 1068 w 2125"/>
                <a:gd name="T5" fmla="*/ 663 h 1526"/>
                <a:gd name="T6" fmla="*/ 979 w 2125"/>
                <a:gd name="T7" fmla="*/ 765 h 1526"/>
                <a:gd name="T8" fmla="*/ 871 w 2125"/>
                <a:gd name="T9" fmla="*/ 879 h 1526"/>
                <a:gd name="T10" fmla="*/ 751 w 2125"/>
                <a:gd name="T11" fmla="*/ 993 h 1526"/>
                <a:gd name="T12" fmla="*/ 621 w 2125"/>
                <a:gd name="T13" fmla="*/ 1097 h 1526"/>
                <a:gd name="T14" fmla="*/ 487 w 2125"/>
                <a:gd name="T15" fmla="*/ 1179 h 1526"/>
                <a:gd name="T16" fmla="*/ 354 w 2125"/>
                <a:gd name="T17" fmla="*/ 1230 h 1526"/>
                <a:gd name="T18" fmla="*/ 238 w 2125"/>
                <a:gd name="T19" fmla="*/ 1240 h 1526"/>
                <a:gd name="T20" fmla="*/ 151 w 2125"/>
                <a:gd name="T21" fmla="*/ 1216 h 1526"/>
                <a:gd name="T22" fmla="*/ 285 w 2125"/>
                <a:gd name="T23" fmla="*/ 1313 h 1526"/>
                <a:gd name="T24" fmla="*/ 444 w 2125"/>
                <a:gd name="T25" fmla="*/ 1366 h 1526"/>
                <a:gd name="T26" fmla="*/ 623 w 2125"/>
                <a:gd name="T27" fmla="*/ 1373 h 1526"/>
                <a:gd name="T28" fmla="*/ 801 w 2125"/>
                <a:gd name="T29" fmla="*/ 1344 h 1526"/>
                <a:gd name="T30" fmla="*/ 978 w 2125"/>
                <a:gd name="T31" fmla="*/ 1289 h 1526"/>
                <a:gd name="T32" fmla="*/ 1147 w 2125"/>
                <a:gd name="T33" fmla="*/ 1216 h 1526"/>
                <a:gd name="T34" fmla="*/ 1300 w 2125"/>
                <a:gd name="T35" fmla="*/ 1136 h 1526"/>
                <a:gd name="T36" fmla="*/ 1429 w 2125"/>
                <a:gd name="T37" fmla="*/ 1058 h 1526"/>
                <a:gd name="T38" fmla="*/ 1529 w 2125"/>
                <a:gd name="T39" fmla="*/ 991 h 1526"/>
                <a:gd name="T40" fmla="*/ 1628 w 2125"/>
                <a:gd name="T41" fmla="*/ 919 h 1526"/>
                <a:gd name="T42" fmla="*/ 1979 w 2125"/>
                <a:gd name="T43" fmla="*/ 0 h 1526"/>
                <a:gd name="T44" fmla="*/ 2059 w 2125"/>
                <a:gd name="T45" fmla="*/ 26 h 1526"/>
                <a:gd name="T46" fmla="*/ 2112 w 2125"/>
                <a:gd name="T47" fmla="*/ 92 h 1526"/>
                <a:gd name="T48" fmla="*/ 2123 w 2125"/>
                <a:gd name="T49" fmla="*/ 175 h 1526"/>
                <a:gd name="T50" fmla="*/ 1948 w 2125"/>
                <a:gd name="T51" fmla="*/ 1183 h 1526"/>
                <a:gd name="T52" fmla="*/ 1889 w 2125"/>
                <a:gd name="T53" fmla="*/ 1239 h 1526"/>
                <a:gd name="T54" fmla="*/ 1817 w 2125"/>
                <a:gd name="T55" fmla="*/ 1256 h 1526"/>
                <a:gd name="T56" fmla="*/ 1748 w 2125"/>
                <a:gd name="T57" fmla="*/ 1241 h 1526"/>
                <a:gd name="T58" fmla="*/ 1614 w 2125"/>
                <a:gd name="T59" fmla="*/ 1116 h 1526"/>
                <a:gd name="T60" fmla="*/ 1472 w 2125"/>
                <a:gd name="T61" fmla="*/ 1209 h 1526"/>
                <a:gd name="T62" fmla="*/ 1295 w 2125"/>
                <a:gd name="T63" fmla="*/ 1310 h 1526"/>
                <a:gd name="T64" fmla="*/ 1091 w 2125"/>
                <a:gd name="T65" fmla="*/ 1407 h 1526"/>
                <a:gd name="T66" fmla="*/ 869 w 2125"/>
                <a:gd name="T67" fmla="*/ 1483 h 1526"/>
                <a:gd name="T68" fmla="*/ 640 w 2125"/>
                <a:gd name="T69" fmla="*/ 1523 h 1526"/>
                <a:gd name="T70" fmla="*/ 430 w 2125"/>
                <a:gd name="T71" fmla="*/ 1515 h 1526"/>
                <a:gd name="T72" fmla="*/ 249 w 2125"/>
                <a:gd name="T73" fmla="*/ 1462 h 1526"/>
                <a:gd name="T74" fmla="*/ 91 w 2125"/>
                <a:gd name="T75" fmla="*/ 1365 h 1526"/>
                <a:gd name="T76" fmla="*/ 14 w 2125"/>
                <a:gd name="T77" fmla="*/ 1278 h 1526"/>
                <a:gd name="T78" fmla="*/ 0 w 2125"/>
                <a:gd name="T79" fmla="*/ 1203 h 1526"/>
                <a:gd name="T80" fmla="*/ 28 w 2125"/>
                <a:gd name="T81" fmla="*/ 1129 h 1526"/>
                <a:gd name="T82" fmla="*/ 87 w 2125"/>
                <a:gd name="T83" fmla="*/ 1081 h 1526"/>
                <a:gd name="T84" fmla="*/ 165 w 2125"/>
                <a:gd name="T85" fmla="*/ 1066 h 1526"/>
                <a:gd name="T86" fmla="*/ 232 w 2125"/>
                <a:gd name="T87" fmla="*/ 1086 h 1526"/>
                <a:gd name="T88" fmla="*/ 302 w 2125"/>
                <a:gd name="T89" fmla="*/ 1088 h 1526"/>
                <a:gd name="T90" fmla="*/ 411 w 2125"/>
                <a:gd name="T91" fmla="*/ 1050 h 1526"/>
                <a:gd name="T92" fmla="*/ 533 w 2125"/>
                <a:gd name="T93" fmla="*/ 975 h 1526"/>
                <a:gd name="T94" fmla="*/ 663 w 2125"/>
                <a:gd name="T95" fmla="*/ 869 h 1526"/>
                <a:gd name="T96" fmla="*/ 794 w 2125"/>
                <a:gd name="T97" fmla="*/ 744 h 1526"/>
                <a:gd name="T98" fmla="*/ 921 w 2125"/>
                <a:gd name="T99" fmla="*/ 603 h 1526"/>
                <a:gd name="T100" fmla="*/ 904 w 2125"/>
                <a:gd name="T101" fmla="*/ 412 h 1526"/>
                <a:gd name="T102" fmla="*/ 864 w 2125"/>
                <a:gd name="T103" fmla="*/ 341 h 1526"/>
                <a:gd name="T104" fmla="*/ 867 w 2125"/>
                <a:gd name="T105" fmla="*/ 259 h 1526"/>
                <a:gd name="T106" fmla="*/ 912 w 2125"/>
                <a:gd name="T107" fmla="*/ 191 h 1526"/>
                <a:gd name="T108" fmla="*/ 987 w 2125"/>
                <a:gd name="T109" fmla="*/ 157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5" h="1526">
                  <a:moveTo>
                    <a:pt x="1973" y="151"/>
                  </a:moveTo>
                  <a:lnTo>
                    <a:pt x="1012" y="306"/>
                  </a:lnTo>
                  <a:lnTo>
                    <a:pt x="1200" y="494"/>
                  </a:lnTo>
                  <a:lnTo>
                    <a:pt x="1161" y="546"/>
                  </a:lnTo>
                  <a:lnTo>
                    <a:pt x="1149" y="563"/>
                  </a:lnTo>
                  <a:lnTo>
                    <a:pt x="1133" y="582"/>
                  </a:lnTo>
                  <a:lnTo>
                    <a:pt x="1114" y="606"/>
                  </a:lnTo>
                  <a:lnTo>
                    <a:pt x="1092" y="633"/>
                  </a:lnTo>
                  <a:lnTo>
                    <a:pt x="1068" y="663"/>
                  </a:lnTo>
                  <a:lnTo>
                    <a:pt x="1041" y="695"/>
                  </a:lnTo>
                  <a:lnTo>
                    <a:pt x="1011" y="729"/>
                  </a:lnTo>
                  <a:lnTo>
                    <a:pt x="979" y="765"/>
                  </a:lnTo>
                  <a:lnTo>
                    <a:pt x="945" y="803"/>
                  </a:lnTo>
                  <a:lnTo>
                    <a:pt x="909" y="840"/>
                  </a:lnTo>
                  <a:lnTo>
                    <a:pt x="871" y="879"/>
                  </a:lnTo>
                  <a:lnTo>
                    <a:pt x="833" y="917"/>
                  </a:lnTo>
                  <a:lnTo>
                    <a:pt x="792" y="956"/>
                  </a:lnTo>
                  <a:lnTo>
                    <a:pt x="751" y="993"/>
                  </a:lnTo>
                  <a:lnTo>
                    <a:pt x="708" y="1030"/>
                  </a:lnTo>
                  <a:lnTo>
                    <a:pt x="665" y="1064"/>
                  </a:lnTo>
                  <a:lnTo>
                    <a:pt x="621" y="1097"/>
                  </a:lnTo>
                  <a:lnTo>
                    <a:pt x="576" y="1127"/>
                  </a:lnTo>
                  <a:lnTo>
                    <a:pt x="531" y="1155"/>
                  </a:lnTo>
                  <a:lnTo>
                    <a:pt x="487" y="1179"/>
                  </a:lnTo>
                  <a:lnTo>
                    <a:pt x="442" y="1200"/>
                  </a:lnTo>
                  <a:lnTo>
                    <a:pt x="398" y="1218"/>
                  </a:lnTo>
                  <a:lnTo>
                    <a:pt x="354" y="1230"/>
                  </a:lnTo>
                  <a:lnTo>
                    <a:pt x="311" y="1239"/>
                  </a:lnTo>
                  <a:lnTo>
                    <a:pt x="269" y="1241"/>
                  </a:lnTo>
                  <a:lnTo>
                    <a:pt x="238" y="1240"/>
                  </a:lnTo>
                  <a:lnTo>
                    <a:pt x="208" y="1235"/>
                  </a:lnTo>
                  <a:lnTo>
                    <a:pt x="179" y="1227"/>
                  </a:lnTo>
                  <a:lnTo>
                    <a:pt x="151" y="1216"/>
                  </a:lnTo>
                  <a:lnTo>
                    <a:pt x="193" y="1253"/>
                  </a:lnTo>
                  <a:lnTo>
                    <a:pt x="237" y="1285"/>
                  </a:lnTo>
                  <a:lnTo>
                    <a:pt x="285" y="1313"/>
                  </a:lnTo>
                  <a:lnTo>
                    <a:pt x="335" y="1335"/>
                  </a:lnTo>
                  <a:lnTo>
                    <a:pt x="388" y="1353"/>
                  </a:lnTo>
                  <a:lnTo>
                    <a:pt x="444" y="1366"/>
                  </a:lnTo>
                  <a:lnTo>
                    <a:pt x="503" y="1373"/>
                  </a:lnTo>
                  <a:lnTo>
                    <a:pt x="564" y="1375"/>
                  </a:lnTo>
                  <a:lnTo>
                    <a:pt x="623" y="1373"/>
                  </a:lnTo>
                  <a:lnTo>
                    <a:pt x="682" y="1367"/>
                  </a:lnTo>
                  <a:lnTo>
                    <a:pt x="742" y="1357"/>
                  </a:lnTo>
                  <a:lnTo>
                    <a:pt x="801" y="1344"/>
                  </a:lnTo>
                  <a:lnTo>
                    <a:pt x="861" y="1328"/>
                  </a:lnTo>
                  <a:lnTo>
                    <a:pt x="921" y="1309"/>
                  </a:lnTo>
                  <a:lnTo>
                    <a:pt x="978" y="1289"/>
                  </a:lnTo>
                  <a:lnTo>
                    <a:pt x="1036" y="1266"/>
                  </a:lnTo>
                  <a:lnTo>
                    <a:pt x="1092" y="1242"/>
                  </a:lnTo>
                  <a:lnTo>
                    <a:pt x="1147" y="1216"/>
                  </a:lnTo>
                  <a:lnTo>
                    <a:pt x="1199" y="1190"/>
                  </a:lnTo>
                  <a:lnTo>
                    <a:pt x="1250" y="1163"/>
                  </a:lnTo>
                  <a:lnTo>
                    <a:pt x="1300" y="1136"/>
                  </a:lnTo>
                  <a:lnTo>
                    <a:pt x="1346" y="1110"/>
                  </a:lnTo>
                  <a:lnTo>
                    <a:pt x="1389" y="1084"/>
                  </a:lnTo>
                  <a:lnTo>
                    <a:pt x="1429" y="1058"/>
                  </a:lnTo>
                  <a:lnTo>
                    <a:pt x="1466" y="1034"/>
                  </a:lnTo>
                  <a:lnTo>
                    <a:pt x="1500" y="1012"/>
                  </a:lnTo>
                  <a:lnTo>
                    <a:pt x="1529" y="991"/>
                  </a:lnTo>
                  <a:lnTo>
                    <a:pt x="1555" y="973"/>
                  </a:lnTo>
                  <a:lnTo>
                    <a:pt x="1576" y="958"/>
                  </a:lnTo>
                  <a:lnTo>
                    <a:pt x="1628" y="919"/>
                  </a:lnTo>
                  <a:lnTo>
                    <a:pt x="1817" y="1107"/>
                  </a:lnTo>
                  <a:lnTo>
                    <a:pt x="1973" y="151"/>
                  </a:lnTo>
                  <a:close/>
                  <a:moveTo>
                    <a:pt x="1979" y="0"/>
                  </a:moveTo>
                  <a:lnTo>
                    <a:pt x="2007" y="4"/>
                  </a:lnTo>
                  <a:lnTo>
                    <a:pt x="2035" y="13"/>
                  </a:lnTo>
                  <a:lnTo>
                    <a:pt x="2059" y="26"/>
                  </a:lnTo>
                  <a:lnTo>
                    <a:pt x="2081" y="45"/>
                  </a:lnTo>
                  <a:lnTo>
                    <a:pt x="2099" y="67"/>
                  </a:lnTo>
                  <a:lnTo>
                    <a:pt x="2112" y="92"/>
                  </a:lnTo>
                  <a:lnTo>
                    <a:pt x="2120" y="119"/>
                  </a:lnTo>
                  <a:lnTo>
                    <a:pt x="2125" y="147"/>
                  </a:lnTo>
                  <a:lnTo>
                    <a:pt x="2123" y="175"/>
                  </a:lnTo>
                  <a:lnTo>
                    <a:pt x="1967" y="1131"/>
                  </a:lnTo>
                  <a:lnTo>
                    <a:pt x="1959" y="1158"/>
                  </a:lnTo>
                  <a:lnTo>
                    <a:pt x="1948" y="1183"/>
                  </a:lnTo>
                  <a:lnTo>
                    <a:pt x="1932" y="1204"/>
                  </a:lnTo>
                  <a:lnTo>
                    <a:pt x="1912" y="1223"/>
                  </a:lnTo>
                  <a:lnTo>
                    <a:pt x="1889" y="1239"/>
                  </a:lnTo>
                  <a:lnTo>
                    <a:pt x="1864" y="1249"/>
                  </a:lnTo>
                  <a:lnTo>
                    <a:pt x="1841" y="1255"/>
                  </a:lnTo>
                  <a:lnTo>
                    <a:pt x="1817" y="1256"/>
                  </a:lnTo>
                  <a:lnTo>
                    <a:pt x="1793" y="1255"/>
                  </a:lnTo>
                  <a:lnTo>
                    <a:pt x="1770" y="1249"/>
                  </a:lnTo>
                  <a:lnTo>
                    <a:pt x="1748" y="1241"/>
                  </a:lnTo>
                  <a:lnTo>
                    <a:pt x="1728" y="1228"/>
                  </a:lnTo>
                  <a:lnTo>
                    <a:pt x="1710" y="1213"/>
                  </a:lnTo>
                  <a:lnTo>
                    <a:pt x="1614" y="1116"/>
                  </a:lnTo>
                  <a:lnTo>
                    <a:pt x="1571" y="1145"/>
                  </a:lnTo>
                  <a:lnTo>
                    <a:pt x="1524" y="1176"/>
                  </a:lnTo>
                  <a:lnTo>
                    <a:pt x="1472" y="1209"/>
                  </a:lnTo>
                  <a:lnTo>
                    <a:pt x="1417" y="1243"/>
                  </a:lnTo>
                  <a:lnTo>
                    <a:pt x="1358" y="1277"/>
                  </a:lnTo>
                  <a:lnTo>
                    <a:pt x="1295" y="1310"/>
                  </a:lnTo>
                  <a:lnTo>
                    <a:pt x="1230" y="1344"/>
                  </a:lnTo>
                  <a:lnTo>
                    <a:pt x="1161" y="1376"/>
                  </a:lnTo>
                  <a:lnTo>
                    <a:pt x="1091" y="1407"/>
                  </a:lnTo>
                  <a:lnTo>
                    <a:pt x="1018" y="1435"/>
                  </a:lnTo>
                  <a:lnTo>
                    <a:pt x="945" y="1460"/>
                  </a:lnTo>
                  <a:lnTo>
                    <a:pt x="869" y="1483"/>
                  </a:lnTo>
                  <a:lnTo>
                    <a:pt x="793" y="1501"/>
                  </a:lnTo>
                  <a:lnTo>
                    <a:pt x="717" y="1514"/>
                  </a:lnTo>
                  <a:lnTo>
                    <a:pt x="640" y="1523"/>
                  </a:lnTo>
                  <a:lnTo>
                    <a:pt x="564" y="1526"/>
                  </a:lnTo>
                  <a:lnTo>
                    <a:pt x="496" y="1524"/>
                  </a:lnTo>
                  <a:lnTo>
                    <a:pt x="430" y="1515"/>
                  </a:lnTo>
                  <a:lnTo>
                    <a:pt x="367" y="1503"/>
                  </a:lnTo>
                  <a:lnTo>
                    <a:pt x="306" y="1485"/>
                  </a:lnTo>
                  <a:lnTo>
                    <a:pt x="249" y="1462"/>
                  </a:lnTo>
                  <a:lnTo>
                    <a:pt x="193" y="1435"/>
                  </a:lnTo>
                  <a:lnTo>
                    <a:pt x="141" y="1402"/>
                  </a:lnTo>
                  <a:lnTo>
                    <a:pt x="91" y="1365"/>
                  </a:lnTo>
                  <a:lnTo>
                    <a:pt x="44" y="1322"/>
                  </a:lnTo>
                  <a:lnTo>
                    <a:pt x="27" y="1301"/>
                  </a:lnTo>
                  <a:lnTo>
                    <a:pt x="14" y="1278"/>
                  </a:lnTo>
                  <a:lnTo>
                    <a:pt x="5" y="1254"/>
                  </a:lnTo>
                  <a:lnTo>
                    <a:pt x="0" y="1229"/>
                  </a:lnTo>
                  <a:lnTo>
                    <a:pt x="0" y="1203"/>
                  </a:lnTo>
                  <a:lnTo>
                    <a:pt x="5" y="1177"/>
                  </a:lnTo>
                  <a:lnTo>
                    <a:pt x="14" y="1152"/>
                  </a:lnTo>
                  <a:lnTo>
                    <a:pt x="28" y="1129"/>
                  </a:lnTo>
                  <a:lnTo>
                    <a:pt x="44" y="1110"/>
                  </a:lnTo>
                  <a:lnTo>
                    <a:pt x="65" y="1093"/>
                  </a:lnTo>
                  <a:lnTo>
                    <a:pt x="87" y="1081"/>
                  </a:lnTo>
                  <a:lnTo>
                    <a:pt x="112" y="1071"/>
                  </a:lnTo>
                  <a:lnTo>
                    <a:pt x="138" y="1067"/>
                  </a:lnTo>
                  <a:lnTo>
                    <a:pt x="165" y="1066"/>
                  </a:lnTo>
                  <a:lnTo>
                    <a:pt x="190" y="1070"/>
                  </a:lnTo>
                  <a:lnTo>
                    <a:pt x="215" y="1080"/>
                  </a:lnTo>
                  <a:lnTo>
                    <a:pt x="232" y="1086"/>
                  </a:lnTo>
                  <a:lnTo>
                    <a:pt x="250" y="1089"/>
                  </a:lnTo>
                  <a:lnTo>
                    <a:pt x="269" y="1090"/>
                  </a:lnTo>
                  <a:lnTo>
                    <a:pt x="302" y="1088"/>
                  </a:lnTo>
                  <a:lnTo>
                    <a:pt x="336" y="1080"/>
                  </a:lnTo>
                  <a:lnTo>
                    <a:pt x="372" y="1067"/>
                  </a:lnTo>
                  <a:lnTo>
                    <a:pt x="411" y="1050"/>
                  </a:lnTo>
                  <a:lnTo>
                    <a:pt x="451" y="1029"/>
                  </a:lnTo>
                  <a:lnTo>
                    <a:pt x="491" y="1004"/>
                  </a:lnTo>
                  <a:lnTo>
                    <a:pt x="533" y="975"/>
                  </a:lnTo>
                  <a:lnTo>
                    <a:pt x="576" y="942"/>
                  </a:lnTo>
                  <a:lnTo>
                    <a:pt x="619" y="908"/>
                  </a:lnTo>
                  <a:lnTo>
                    <a:pt x="663" y="869"/>
                  </a:lnTo>
                  <a:lnTo>
                    <a:pt x="707" y="830"/>
                  </a:lnTo>
                  <a:lnTo>
                    <a:pt x="750" y="787"/>
                  </a:lnTo>
                  <a:lnTo>
                    <a:pt x="794" y="744"/>
                  </a:lnTo>
                  <a:lnTo>
                    <a:pt x="837" y="698"/>
                  </a:lnTo>
                  <a:lnTo>
                    <a:pt x="879" y="651"/>
                  </a:lnTo>
                  <a:lnTo>
                    <a:pt x="921" y="603"/>
                  </a:lnTo>
                  <a:lnTo>
                    <a:pt x="960" y="555"/>
                  </a:lnTo>
                  <a:lnTo>
                    <a:pt x="1000" y="508"/>
                  </a:lnTo>
                  <a:lnTo>
                    <a:pt x="904" y="412"/>
                  </a:lnTo>
                  <a:lnTo>
                    <a:pt x="886" y="391"/>
                  </a:lnTo>
                  <a:lnTo>
                    <a:pt x="873" y="367"/>
                  </a:lnTo>
                  <a:lnTo>
                    <a:pt x="864" y="341"/>
                  </a:lnTo>
                  <a:lnTo>
                    <a:pt x="860" y="314"/>
                  </a:lnTo>
                  <a:lnTo>
                    <a:pt x="861" y="287"/>
                  </a:lnTo>
                  <a:lnTo>
                    <a:pt x="867" y="259"/>
                  </a:lnTo>
                  <a:lnTo>
                    <a:pt x="878" y="234"/>
                  </a:lnTo>
                  <a:lnTo>
                    <a:pt x="893" y="211"/>
                  </a:lnTo>
                  <a:lnTo>
                    <a:pt x="912" y="191"/>
                  </a:lnTo>
                  <a:lnTo>
                    <a:pt x="934" y="176"/>
                  </a:lnTo>
                  <a:lnTo>
                    <a:pt x="959" y="164"/>
                  </a:lnTo>
                  <a:lnTo>
                    <a:pt x="987" y="157"/>
                  </a:lnTo>
                  <a:lnTo>
                    <a:pt x="1949" y="2"/>
                  </a:lnTo>
                  <a:lnTo>
                    <a:pt x="19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43" name="Group 192"/>
          <p:cNvGrpSpPr>
            <a:grpSpLocks noChangeAspect="1"/>
          </p:cNvGrpSpPr>
          <p:nvPr/>
        </p:nvGrpSpPr>
        <p:grpSpPr bwMode="auto">
          <a:xfrm>
            <a:off x="3240966" y="1316045"/>
            <a:ext cx="327649" cy="235125"/>
            <a:chOff x="4283" y="2577"/>
            <a:chExt cx="3134" cy="2249"/>
          </a:xfrm>
          <a:solidFill>
            <a:schemeClr val="tx1">
              <a:lumMod val="65000"/>
              <a:lumOff val="35000"/>
            </a:schemeClr>
          </a:solidFill>
        </p:grpSpPr>
        <p:sp>
          <p:nvSpPr>
            <p:cNvPr id="246" name="Freeform 194"/>
            <p:cNvSpPr>
              <a:spLocks/>
            </p:cNvSpPr>
            <p:nvPr/>
          </p:nvSpPr>
          <p:spPr bwMode="auto">
            <a:xfrm>
              <a:off x="4718" y="2723"/>
              <a:ext cx="958" cy="1276"/>
            </a:xfrm>
            <a:custGeom>
              <a:avLst/>
              <a:gdLst>
                <a:gd name="T0" fmla="*/ 1134 w 1917"/>
                <a:gd name="T1" fmla="*/ 13 h 2554"/>
                <a:gd name="T2" fmla="*/ 1314 w 1917"/>
                <a:gd name="T3" fmla="*/ 74 h 2554"/>
                <a:gd name="T4" fmla="*/ 1459 w 1917"/>
                <a:gd name="T5" fmla="*/ 164 h 2554"/>
                <a:gd name="T6" fmla="*/ 1548 w 1917"/>
                <a:gd name="T7" fmla="*/ 253 h 2554"/>
                <a:gd name="T8" fmla="*/ 1586 w 1917"/>
                <a:gd name="T9" fmla="*/ 306 h 2554"/>
                <a:gd name="T10" fmla="*/ 1598 w 1917"/>
                <a:gd name="T11" fmla="*/ 312 h 2554"/>
                <a:gd name="T12" fmla="*/ 1634 w 1917"/>
                <a:gd name="T13" fmla="*/ 321 h 2554"/>
                <a:gd name="T14" fmla="*/ 1687 w 1917"/>
                <a:gd name="T15" fmla="*/ 350 h 2554"/>
                <a:gd name="T16" fmla="*/ 1750 w 1917"/>
                <a:gd name="T17" fmla="*/ 407 h 2554"/>
                <a:gd name="T18" fmla="*/ 1807 w 1917"/>
                <a:gd name="T19" fmla="*/ 500 h 2554"/>
                <a:gd name="T20" fmla="*/ 1849 w 1917"/>
                <a:gd name="T21" fmla="*/ 639 h 2554"/>
                <a:gd name="T22" fmla="*/ 1862 w 1917"/>
                <a:gd name="T23" fmla="*/ 835 h 2554"/>
                <a:gd name="T24" fmla="*/ 1835 w 1917"/>
                <a:gd name="T25" fmla="*/ 1097 h 2554"/>
                <a:gd name="T26" fmla="*/ 1822 w 1917"/>
                <a:gd name="T27" fmla="*/ 1217 h 2554"/>
                <a:gd name="T28" fmla="*/ 1872 w 1917"/>
                <a:gd name="T29" fmla="*/ 1230 h 2554"/>
                <a:gd name="T30" fmla="*/ 1908 w 1917"/>
                <a:gd name="T31" fmla="*/ 1280 h 2554"/>
                <a:gd name="T32" fmla="*/ 1915 w 1917"/>
                <a:gd name="T33" fmla="*/ 1380 h 2554"/>
                <a:gd name="T34" fmla="*/ 1883 w 1917"/>
                <a:gd name="T35" fmla="*/ 1546 h 2554"/>
                <a:gd name="T36" fmla="*/ 1816 w 1917"/>
                <a:gd name="T37" fmla="*/ 1726 h 2554"/>
                <a:gd name="T38" fmla="*/ 1757 w 1917"/>
                <a:gd name="T39" fmla="*/ 1808 h 2554"/>
                <a:gd name="T40" fmla="*/ 1710 w 1917"/>
                <a:gd name="T41" fmla="*/ 1888 h 2554"/>
                <a:gd name="T42" fmla="*/ 1632 w 1917"/>
                <a:gd name="T43" fmla="*/ 2092 h 2554"/>
                <a:gd name="T44" fmla="*/ 1497 w 1917"/>
                <a:gd name="T45" fmla="*/ 2284 h 2554"/>
                <a:gd name="T46" fmla="*/ 1312 w 1917"/>
                <a:gd name="T47" fmla="*/ 2443 h 2554"/>
                <a:gd name="T48" fmla="*/ 1096 w 1917"/>
                <a:gd name="T49" fmla="*/ 2536 h 2554"/>
                <a:gd name="T50" fmla="*/ 888 w 1917"/>
                <a:gd name="T51" fmla="*/ 2550 h 2554"/>
                <a:gd name="T52" fmla="*/ 673 w 1917"/>
                <a:gd name="T53" fmla="*/ 2485 h 2554"/>
                <a:gd name="T54" fmla="*/ 472 w 1917"/>
                <a:gd name="T55" fmla="*/ 2344 h 2554"/>
                <a:gd name="T56" fmla="*/ 322 w 1917"/>
                <a:gd name="T57" fmla="*/ 2160 h 2554"/>
                <a:gd name="T58" fmla="*/ 226 w 1917"/>
                <a:gd name="T59" fmla="*/ 1957 h 2554"/>
                <a:gd name="T60" fmla="*/ 177 w 1917"/>
                <a:gd name="T61" fmla="*/ 1822 h 2554"/>
                <a:gd name="T62" fmla="*/ 120 w 1917"/>
                <a:gd name="T63" fmla="*/ 1766 h 2554"/>
                <a:gd name="T64" fmla="*/ 57 w 1917"/>
                <a:gd name="T65" fmla="*/ 1620 h 2554"/>
                <a:gd name="T66" fmla="*/ 8 w 1917"/>
                <a:gd name="T67" fmla="*/ 1428 h 2554"/>
                <a:gd name="T68" fmla="*/ 4 w 1917"/>
                <a:gd name="T69" fmla="*/ 1308 h 2554"/>
                <a:gd name="T70" fmla="*/ 32 w 1917"/>
                <a:gd name="T71" fmla="*/ 1244 h 2554"/>
                <a:gd name="T72" fmla="*/ 78 w 1917"/>
                <a:gd name="T73" fmla="*/ 1219 h 2554"/>
                <a:gd name="T74" fmla="*/ 95 w 1917"/>
                <a:gd name="T75" fmla="*/ 1156 h 2554"/>
                <a:gd name="T76" fmla="*/ 61 w 1917"/>
                <a:gd name="T77" fmla="*/ 935 h 2554"/>
                <a:gd name="T78" fmla="*/ 80 w 1917"/>
                <a:gd name="T79" fmla="*/ 709 h 2554"/>
                <a:gd name="T80" fmla="*/ 169 w 1917"/>
                <a:gd name="T81" fmla="*/ 489 h 2554"/>
                <a:gd name="T82" fmla="*/ 306 w 1917"/>
                <a:gd name="T83" fmla="*/ 314 h 2554"/>
                <a:gd name="T84" fmla="*/ 514 w 1917"/>
                <a:gd name="T85" fmla="*/ 141 h 2554"/>
                <a:gd name="T86" fmla="*/ 717 w 1917"/>
                <a:gd name="T87" fmla="*/ 38 h 2554"/>
                <a:gd name="T88" fmla="*/ 902 w 1917"/>
                <a:gd name="T89" fmla="*/ 4 h 2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17" h="2554">
                  <a:moveTo>
                    <a:pt x="983" y="0"/>
                  </a:moveTo>
                  <a:lnTo>
                    <a:pt x="1061" y="4"/>
                  </a:lnTo>
                  <a:lnTo>
                    <a:pt x="1134" y="13"/>
                  </a:lnTo>
                  <a:lnTo>
                    <a:pt x="1198" y="29"/>
                  </a:lnTo>
                  <a:lnTo>
                    <a:pt x="1259" y="49"/>
                  </a:lnTo>
                  <a:lnTo>
                    <a:pt x="1314" y="74"/>
                  </a:lnTo>
                  <a:lnTo>
                    <a:pt x="1364" y="101"/>
                  </a:lnTo>
                  <a:lnTo>
                    <a:pt x="1415" y="131"/>
                  </a:lnTo>
                  <a:lnTo>
                    <a:pt x="1459" y="164"/>
                  </a:lnTo>
                  <a:lnTo>
                    <a:pt x="1495" y="196"/>
                  </a:lnTo>
                  <a:lnTo>
                    <a:pt x="1525" y="224"/>
                  </a:lnTo>
                  <a:lnTo>
                    <a:pt x="1548" y="253"/>
                  </a:lnTo>
                  <a:lnTo>
                    <a:pt x="1567" y="276"/>
                  </a:lnTo>
                  <a:lnTo>
                    <a:pt x="1579" y="295"/>
                  </a:lnTo>
                  <a:lnTo>
                    <a:pt x="1586" y="306"/>
                  </a:lnTo>
                  <a:lnTo>
                    <a:pt x="1588" y="310"/>
                  </a:lnTo>
                  <a:lnTo>
                    <a:pt x="1590" y="310"/>
                  </a:lnTo>
                  <a:lnTo>
                    <a:pt x="1598" y="312"/>
                  </a:lnTo>
                  <a:lnTo>
                    <a:pt x="1605" y="314"/>
                  </a:lnTo>
                  <a:lnTo>
                    <a:pt x="1619" y="316"/>
                  </a:lnTo>
                  <a:lnTo>
                    <a:pt x="1634" y="321"/>
                  </a:lnTo>
                  <a:lnTo>
                    <a:pt x="1649" y="329"/>
                  </a:lnTo>
                  <a:lnTo>
                    <a:pt x="1668" y="338"/>
                  </a:lnTo>
                  <a:lnTo>
                    <a:pt x="1687" y="350"/>
                  </a:lnTo>
                  <a:lnTo>
                    <a:pt x="1708" y="365"/>
                  </a:lnTo>
                  <a:lnTo>
                    <a:pt x="1729" y="384"/>
                  </a:lnTo>
                  <a:lnTo>
                    <a:pt x="1750" y="407"/>
                  </a:lnTo>
                  <a:lnTo>
                    <a:pt x="1771" y="432"/>
                  </a:lnTo>
                  <a:lnTo>
                    <a:pt x="1790" y="464"/>
                  </a:lnTo>
                  <a:lnTo>
                    <a:pt x="1807" y="500"/>
                  </a:lnTo>
                  <a:lnTo>
                    <a:pt x="1824" y="540"/>
                  </a:lnTo>
                  <a:lnTo>
                    <a:pt x="1837" y="588"/>
                  </a:lnTo>
                  <a:lnTo>
                    <a:pt x="1849" y="639"/>
                  </a:lnTo>
                  <a:lnTo>
                    <a:pt x="1856" y="698"/>
                  </a:lnTo>
                  <a:lnTo>
                    <a:pt x="1862" y="762"/>
                  </a:lnTo>
                  <a:lnTo>
                    <a:pt x="1862" y="835"/>
                  </a:lnTo>
                  <a:lnTo>
                    <a:pt x="1858" y="915"/>
                  </a:lnTo>
                  <a:lnTo>
                    <a:pt x="1851" y="1002"/>
                  </a:lnTo>
                  <a:lnTo>
                    <a:pt x="1835" y="1097"/>
                  </a:lnTo>
                  <a:lnTo>
                    <a:pt x="1822" y="1156"/>
                  </a:lnTo>
                  <a:lnTo>
                    <a:pt x="1805" y="1217"/>
                  </a:lnTo>
                  <a:lnTo>
                    <a:pt x="1822" y="1217"/>
                  </a:lnTo>
                  <a:lnTo>
                    <a:pt x="1839" y="1217"/>
                  </a:lnTo>
                  <a:lnTo>
                    <a:pt x="1856" y="1223"/>
                  </a:lnTo>
                  <a:lnTo>
                    <a:pt x="1872" y="1230"/>
                  </a:lnTo>
                  <a:lnTo>
                    <a:pt x="1885" y="1242"/>
                  </a:lnTo>
                  <a:lnTo>
                    <a:pt x="1898" y="1259"/>
                  </a:lnTo>
                  <a:lnTo>
                    <a:pt x="1908" y="1280"/>
                  </a:lnTo>
                  <a:lnTo>
                    <a:pt x="1913" y="1306"/>
                  </a:lnTo>
                  <a:lnTo>
                    <a:pt x="1917" y="1340"/>
                  </a:lnTo>
                  <a:lnTo>
                    <a:pt x="1915" y="1380"/>
                  </a:lnTo>
                  <a:lnTo>
                    <a:pt x="1910" y="1428"/>
                  </a:lnTo>
                  <a:lnTo>
                    <a:pt x="1900" y="1483"/>
                  </a:lnTo>
                  <a:lnTo>
                    <a:pt x="1883" y="1546"/>
                  </a:lnTo>
                  <a:lnTo>
                    <a:pt x="1860" y="1620"/>
                  </a:lnTo>
                  <a:lnTo>
                    <a:pt x="1839" y="1679"/>
                  </a:lnTo>
                  <a:lnTo>
                    <a:pt x="1816" y="1726"/>
                  </a:lnTo>
                  <a:lnTo>
                    <a:pt x="1795" y="1765"/>
                  </a:lnTo>
                  <a:lnTo>
                    <a:pt x="1776" y="1791"/>
                  </a:lnTo>
                  <a:lnTo>
                    <a:pt x="1757" y="1808"/>
                  </a:lnTo>
                  <a:lnTo>
                    <a:pt x="1740" y="1820"/>
                  </a:lnTo>
                  <a:lnTo>
                    <a:pt x="1723" y="1823"/>
                  </a:lnTo>
                  <a:lnTo>
                    <a:pt x="1710" y="1888"/>
                  </a:lnTo>
                  <a:lnTo>
                    <a:pt x="1691" y="1957"/>
                  </a:lnTo>
                  <a:lnTo>
                    <a:pt x="1664" y="2023"/>
                  </a:lnTo>
                  <a:lnTo>
                    <a:pt x="1632" y="2092"/>
                  </a:lnTo>
                  <a:lnTo>
                    <a:pt x="1592" y="2158"/>
                  </a:lnTo>
                  <a:lnTo>
                    <a:pt x="1548" y="2223"/>
                  </a:lnTo>
                  <a:lnTo>
                    <a:pt x="1497" y="2284"/>
                  </a:lnTo>
                  <a:lnTo>
                    <a:pt x="1440" y="2343"/>
                  </a:lnTo>
                  <a:lnTo>
                    <a:pt x="1379" y="2396"/>
                  </a:lnTo>
                  <a:lnTo>
                    <a:pt x="1312" y="2443"/>
                  </a:lnTo>
                  <a:lnTo>
                    <a:pt x="1240" y="2483"/>
                  </a:lnTo>
                  <a:lnTo>
                    <a:pt x="1162" y="2517"/>
                  </a:lnTo>
                  <a:lnTo>
                    <a:pt x="1096" y="2536"/>
                  </a:lnTo>
                  <a:lnTo>
                    <a:pt x="1027" y="2550"/>
                  </a:lnTo>
                  <a:lnTo>
                    <a:pt x="957" y="2554"/>
                  </a:lnTo>
                  <a:lnTo>
                    <a:pt x="888" y="2550"/>
                  </a:lnTo>
                  <a:lnTo>
                    <a:pt x="820" y="2536"/>
                  </a:lnTo>
                  <a:lnTo>
                    <a:pt x="753" y="2517"/>
                  </a:lnTo>
                  <a:lnTo>
                    <a:pt x="673" y="2485"/>
                  </a:lnTo>
                  <a:lnTo>
                    <a:pt x="601" y="2445"/>
                  </a:lnTo>
                  <a:lnTo>
                    <a:pt x="535" y="2398"/>
                  </a:lnTo>
                  <a:lnTo>
                    <a:pt x="472" y="2344"/>
                  </a:lnTo>
                  <a:lnTo>
                    <a:pt x="417" y="2285"/>
                  </a:lnTo>
                  <a:lnTo>
                    <a:pt x="365" y="2225"/>
                  </a:lnTo>
                  <a:lnTo>
                    <a:pt x="322" y="2160"/>
                  </a:lnTo>
                  <a:lnTo>
                    <a:pt x="284" y="2093"/>
                  </a:lnTo>
                  <a:lnTo>
                    <a:pt x="251" y="2025"/>
                  </a:lnTo>
                  <a:lnTo>
                    <a:pt x="226" y="1957"/>
                  </a:lnTo>
                  <a:lnTo>
                    <a:pt x="206" y="1890"/>
                  </a:lnTo>
                  <a:lnTo>
                    <a:pt x="192" y="1825"/>
                  </a:lnTo>
                  <a:lnTo>
                    <a:pt x="177" y="1822"/>
                  </a:lnTo>
                  <a:lnTo>
                    <a:pt x="158" y="1810"/>
                  </a:lnTo>
                  <a:lnTo>
                    <a:pt x="139" y="1793"/>
                  </a:lnTo>
                  <a:lnTo>
                    <a:pt x="120" y="1766"/>
                  </a:lnTo>
                  <a:lnTo>
                    <a:pt x="99" y="1728"/>
                  </a:lnTo>
                  <a:lnTo>
                    <a:pt x="78" y="1681"/>
                  </a:lnTo>
                  <a:lnTo>
                    <a:pt x="57" y="1620"/>
                  </a:lnTo>
                  <a:lnTo>
                    <a:pt x="34" y="1546"/>
                  </a:lnTo>
                  <a:lnTo>
                    <a:pt x="17" y="1483"/>
                  </a:lnTo>
                  <a:lnTo>
                    <a:pt x="8" y="1428"/>
                  </a:lnTo>
                  <a:lnTo>
                    <a:pt x="2" y="1380"/>
                  </a:lnTo>
                  <a:lnTo>
                    <a:pt x="0" y="1340"/>
                  </a:lnTo>
                  <a:lnTo>
                    <a:pt x="4" y="1308"/>
                  </a:lnTo>
                  <a:lnTo>
                    <a:pt x="10" y="1280"/>
                  </a:lnTo>
                  <a:lnTo>
                    <a:pt x="19" y="1259"/>
                  </a:lnTo>
                  <a:lnTo>
                    <a:pt x="32" y="1244"/>
                  </a:lnTo>
                  <a:lnTo>
                    <a:pt x="46" y="1230"/>
                  </a:lnTo>
                  <a:lnTo>
                    <a:pt x="63" y="1223"/>
                  </a:lnTo>
                  <a:lnTo>
                    <a:pt x="78" y="1219"/>
                  </a:lnTo>
                  <a:lnTo>
                    <a:pt x="95" y="1217"/>
                  </a:lnTo>
                  <a:lnTo>
                    <a:pt x="114" y="1217"/>
                  </a:lnTo>
                  <a:lnTo>
                    <a:pt x="95" y="1156"/>
                  </a:lnTo>
                  <a:lnTo>
                    <a:pt x="82" y="1097"/>
                  </a:lnTo>
                  <a:lnTo>
                    <a:pt x="69" y="1015"/>
                  </a:lnTo>
                  <a:lnTo>
                    <a:pt x="61" y="935"/>
                  </a:lnTo>
                  <a:lnTo>
                    <a:pt x="59" y="859"/>
                  </a:lnTo>
                  <a:lnTo>
                    <a:pt x="65" y="783"/>
                  </a:lnTo>
                  <a:lnTo>
                    <a:pt x="80" y="709"/>
                  </a:lnTo>
                  <a:lnTo>
                    <a:pt x="103" y="631"/>
                  </a:lnTo>
                  <a:lnTo>
                    <a:pt x="133" y="557"/>
                  </a:lnTo>
                  <a:lnTo>
                    <a:pt x="169" y="489"/>
                  </a:lnTo>
                  <a:lnTo>
                    <a:pt x="211" y="426"/>
                  </a:lnTo>
                  <a:lnTo>
                    <a:pt x="257" y="367"/>
                  </a:lnTo>
                  <a:lnTo>
                    <a:pt x="306" y="314"/>
                  </a:lnTo>
                  <a:lnTo>
                    <a:pt x="371" y="251"/>
                  </a:lnTo>
                  <a:lnTo>
                    <a:pt x="441" y="192"/>
                  </a:lnTo>
                  <a:lnTo>
                    <a:pt x="514" y="141"/>
                  </a:lnTo>
                  <a:lnTo>
                    <a:pt x="576" y="101"/>
                  </a:lnTo>
                  <a:lnTo>
                    <a:pt x="645" y="67"/>
                  </a:lnTo>
                  <a:lnTo>
                    <a:pt x="717" y="38"/>
                  </a:lnTo>
                  <a:lnTo>
                    <a:pt x="776" y="21"/>
                  </a:lnTo>
                  <a:lnTo>
                    <a:pt x="837" y="10"/>
                  </a:lnTo>
                  <a:lnTo>
                    <a:pt x="902" y="4"/>
                  </a:lnTo>
                  <a:lnTo>
                    <a:pt x="9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7" name="Freeform 195"/>
            <p:cNvSpPr>
              <a:spLocks/>
            </p:cNvSpPr>
            <p:nvPr/>
          </p:nvSpPr>
          <p:spPr bwMode="auto">
            <a:xfrm>
              <a:off x="4283" y="3981"/>
              <a:ext cx="1831" cy="845"/>
            </a:xfrm>
            <a:custGeom>
              <a:avLst/>
              <a:gdLst>
                <a:gd name="T0" fmla="*/ 1531 w 3661"/>
                <a:gd name="T1" fmla="*/ 1090 h 1691"/>
                <a:gd name="T2" fmla="*/ 1733 w 3661"/>
                <a:gd name="T3" fmla="*/ 801 h 1691"/>
                <a:gd name="T4" fmla="*/ 1653 w 3661"/>
                <a:gd name="T5" fmla="*/ 677 h 1691"/>
                <a:gd name="T6" fmla="*/ 1607 w 3661"/>
                <a:gd name="T7" fmla="*/ 575 h 1691"/>
                <a:gd name="T8" fmla="*/ 1586 w 3661"/>
                <a:gd name="T9" fmla="*/ 493 h 1691"/>
                <a:gd name="T10" fmla="*/ 1588 w 3661"/>
                <a:gd name="T11" fmla="*/ 426 h 1691"/>
                <a:gd name="T12" fmla="*/ 1607 w 3661"/>
                <a:gd name="T13" fmla="*/ 377 h 1691"/>
                <a:gd name="T14" fmla="*/ 1639 w 3661"/>
                <a:gd name="T15" fmla="*/ 339 h 1691"/>
                <a:gd name="T16" fmla="*/ 1679 w 3661"/>
                <a:gd name="T17" fmla="*/ 314 h 1691"/>
                <a:gd name="T18" fmla="*/ 1723 w 3661"/>
                <a:gd name="T19" fmla="*/ 297 h 1691"/>
                <a:gd name="T20" fmla="*/ 1765 w 3661"/>
                <a:gd name="T21" fmla="*/ 288 h 1691"/>
                <a:gd name="T22" fmla="*/ 1801 w 3661"/>
                <a:gd name="T23" fmla="*/ 284 h 1691"/>
                <a:gd name="T24" fmla="*/ 1826 w 3661"/>
                <a:gd name="T25" fmla="*/ 282 h 1691"/>
                <a:gd name="T26" fmla="*/ 1843 w 3661"/>
                <a:gd name="T27" fmla="*/ 284 h 1691"/>
                <a:gd name="T28" fmla="*/ 1873 w 3661"/>
                <a:gd name="T29" fmla="*/ 286 h 1691"/>
                <a:gd name="T30" fmla="*/ 1913 w 3661"/>
                <a:gd name="T31" fmla="*/ 291 h 1691"/>
                <a:gd name="T32" fmla="*/ 1957 w 3661"/>
                <a:gd name="T33" fmla="*/ 305 h 1691"/>
                <a:gd name="T34" fmla="*/ 1999 w 3661"/>
                <a:gd name="T35" fmla="*/ 326 h 1691"/>
                <a:gd name="T36" fmla="*/ 2037 w 3661"/>
                <a:gd name="T37" fmla="*/ 356 h 1691"/>
                <a:gd name="T38" fmla="*/ 2063 w 3661"/>
                <a:gd name="T39" fmla="*/ 400 h 1691"/>
                <a:gd name="T40" fmla="*/ 2073 w 3661"/>
                <a:gd name="T41" fmla="*/ 457 h 1691"/>
                <a:gd name="T42" fmla="*/ 2065 w 3661"/>
                <a:gd name="T43" fmla="*/ 531 h 1691"/>
                <a:gd name="T44" fmla="*/ 2031 w 3661"/>
                <a:gd name="T45" fmla="*/ 624 h 1691"/>
                <a:gd name="T46" fmla="*/ 1968 w 3661"/>
                <a:gd name="T47" fmla="*/ 736 h 1691"/>
                <a:gd name="T48" fmla="*/ 2081 w 3661"/>
                <a:gd name="T49" fmla="*/ 1240 h 1691"/>
                <a:gd name="T50" fmla="*/ 2472 w 3661"/>
                <a:gd name="T51" fmla="*/ 0 h 1691"/>
                <a:gd name="T52" fmla="*/ 2488 w 3661"/>
                <a:gd name="T53" fmla="*/ 10 h 1691"/>
                <a:gd name="T54" fmla="*/ 2535 w 3661"/>
                <a:gd name="T55" fmla="*/ 38 h 1691"/>
                <a:gd name="T56" fmla="*/ 2613 w 3661"/>
                <a:gd name="T57" fmla="*/ 82 h 1691"/>
                <a:gd name="T58" fmla="*/ 2718 w 3661"/>
                <a:gd name="T59" fmla="*/ 137 h 1691"/>
                <a:gd name="T60" fmla="*/ 2851 w 3661"/>
                <a:gd name="T61" fmla="*/ 202 h 1691"/>
                <a:gd name="T62" fmla="*/ 3007 w 3661"/>
                <a:gd name="T63" fmla="*/ 272 h 1691"/>
                <a:gd name="T64" fmla="*/ 3187 w 3661"/>
                <a:gd name="T65" fmla="*/ 345 h 1691"/>
                <a:gd name="T66" fmla="*/ 3334 w 3661"/>
                <a:gd name="T67" fmla="*/ 413 h 1691"/>
                <a:gd name="T68" fmla="*/ 3446 w 3661"/>
                <a:gd name="T69" fmla="*/ 501 h 1691"/>
                <a:gd name="T70" fmla="*/ 3528 w 3661"/>
                <a:gd name="T71" fmla="*/ 605 h 1691"/>
                <a:gd name="T72" fmla="*/ 3585 w 3661"/>
                <a:gd name="T73" fmla="*/ 731 h 1691"/>
                <a:gd name="T74" fmla="*/ 3621 w 3661"/>
                <a:gd name="T75" fmla="*/ 875 h 1691"/>
                <a:gd name="T76" fmla="*/ 3644 w 3661"/>
                <a:gd name="T77" fmla="*/ 1044 h 1691"/>
                <a:gd name="T78" fmla="*/ 3653 w 3661"/>
                <a:gd name="T79" fmla="*/ 1234 h 1691"/>
                <a:gd name="T80" fmla="*/ 3657 w 3661"/>
                <a:gd name="T81" fmla="*/ 1449 h 1691"/>
                <a:gd name="T82" fmla="*/ 3661 w 3661"/>
                <a:gd name="T83" fmla="*/ 1691 h 1691"/>
                <a:gd name="T84" fmla="*/ 2 w 3661"/>
                <a:gd name="T85" fmla="*/ 1567 h 1691"/>
                <a:gd name="T86" fmla="*/ 4 w 3661"/>
                <a:gd name="T87" fmla="*/ 1339 h 1691"/>
                <a:gd name="T88" fmla="*/ 11 w 3661"/>
                <a:gd name="T89" fmla="*/ 1136 h 1691"/>
                <a:gd name="T90" fmla="*/ 27 w 3661"/>
                <a:gd name="T91" fmla="*/ 957 h 1691"/>
                <a:gd name="T92" fmla="*/ 55 w 3661"/>
                <a:gd name="T93" fmla="*/ 801 h 1691"/>
                <a:gd name="T94" fmla="*/ 103 w 3661"/>
                <a:gd name="T95" fmla="*/ 664 h 1691"/>
                <a:gd name="T96" fmla="*/ 171 w 3661"/>
                <a:gd name="T97" fmla="*/ 550 h 1691"/>
                <a:gd name="T98" fmla="*/ 266 w 3661"/>
                <a:gd name="T99" fmla="*/ 455 h 1691"/>
                <a:gd name="T100" fmla="*/ 396 w 3661"/>
                <a:gd name="T101" fmla="*/ 377 h 1691"/>
                <a:gd name="T102" fmla="*/ 567 w 3661"/>
                <a:gd name="T103" fmla="*/ 308 h 1691"/>
                <a:gd name="T104" fmla="*/ 736 w 3661"/>
                <a:gd name="T105" fmla="*/ 236 h 1691"/>
                <a:gd name="T106" fmla="*/ 881 w 3661"/>
                <a:gd name="T107" fmla="*/ 170 h 1691"/>
                <a:gd name="T108" fmla="*/ 998 w 3661"/>
                <a:gd name="T109" fmla="*/ 109 h 1691"/>
                <a:gd name="T110" fmla="*/ 1090 w 3661"/>
                <a:gd name="T111" fmla="*/ 59 h 1691"/>
                <a:gd name="T112" fmla="*/ 1153 w 3661"/>
                <a:gd name="T113" fmla="*/ 21 h 1691"/>
                <a:gd name="T114" fmla="*/ 1185 w 3661"/>
                <a:gd name="T115" fmla="*/ 2 h 1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61" h="1691">
                  <a:moveTo>
                    <a:pt x="1189" y="0"/>
                  </a:moveTo>
                  <a:lnTo>
                    <a:pt x="1531" y="1090"/>
                  </a:lnTo>
                  <a:lnTo>
                    <a:pt x="1579" y="1240"/>
                  </a:lnTo>
                  <a:lnTo>
                    <a:pt x="1733" y="801"/>
                  </a:lnTo>
                  <a:lnTo>
                    <a:pt x="1689" y="736"/>
                  </a:lnTo>
                  <a:lnTo>
                    <a:pt x="1653" y="677"/>
                  </a:lnTo>
                  <a:lnTo>
                    <a:pt x="1626" y="624"/>
                  </a:lnTo>
                  <a:lnTo>
                    <a:pt x="1607" y="575"/>
                  </a:lnTo>
                  <a:lnTo>
                    <a:pt x="1594" y="531"/>
                  </a:lnTo>
                  <a:lnTo>
                    <a:pt x="1586" y="493"/>
                  </a:lnTo>
                  <a:lnTo>
                    <a:pt x="1584" y="459"/>
                  </a:lnTo>
                  <a:lnTo>
                    <a:pt x="1588" y="426"/>
                  </a:lnTo>
                  <a:lnTo>
                    <a:pt x="1596" y="400"/>
                  </a:lnTo>
                  <a:lnTo>
                    <a:pt x="1607" y="377"/>
                  </a:lnTo>
                  <a:lnTo>
                    <a:pt x="1622" y="356"/>
                  </a:lnTo>
                  <a:lnTo>
                    <a:pt x="1639" y="339"/>
                  </a:lnTo>
                  <a:lnTo>
                    <a:pt x="1658" y="326"/>
                  </a:lnTo>
                  <a:lnTo>
                    <a:pt x="1679" y="314"/>
                  </a:lnTo>
                  <a:lnTo>
                    <a:pt x="1700" y="305"/>
                  </a:lnTo>
                  <a:lnTo>
                    <a:pt x="1723" y="297"/>
                  </a:lnTo>
                  <a:lnTo>
                    <a:pt x="1744" y="291"/>
                  </a:lnTo>
                  <a:lnTo>
                    <a:pt x="1765" y="288"/>
                  </a:lnTo>
                  <a:lnTo>
                    <a:pt x="1784" y="286"/>
                  </a:lnTo>
                  <a:lnTo>
                    <a:pt x="1801" y="284"/>
                  </a:lnTo>
                  <a:lnTo>
                    <a:pt x="1816" y="284"/>
                  </a:lnTo>
                  <a:lnTo>
                    <a:pt x="1826" y="282"/>
                  </a:lnTo>
                  <a:lnTo>
                    <a:pt x="1831" y="282"/>
                  </a:lnTo>
                  <a:lnTo>
                    <a:pt x="1843" y="284"/>
                  </a:lnTo>
                  <a:lnTo>
                    <a:pt x="1856" y="284"/>
                  </a:lnTo>
                  <a:lnTo>
                    <a:pt x="1873" y="286"/>
                  </a:lnTo>
                  <a:lnTo>
                    <a:pt x="1892" y="288"/>
                  </a:lnTo>
                  <a:lnTo>
                    <a:pt x="1913" y="291"/>
                  </a:lnTo>
                  <a:lnTo>
                    <a:pt x="1934" y="297"/>
                  </a:lnTo>
                  <a:lnTo>
                    <a:pt x="1957" y="305"/>
                  </a:lnTo>
                  <a:lnTo>
                    <a:pt x="1978" y="314"/>
                  </a:lnTo>
                  <a:lnTo>
                    <a:pt x="1999" y="326"/>
                  </a:lnTo>
                  <a:lnTo>
                    <a:pt x="2020" y="339"/>
                  </a:lnTo>
                  <a:lnTo>
                    <a:pt x="2037" y="356"/>
                  </a:lnTo>
                  <a:lnTo>
                    <a:pt x="2050" y="377"/>
                  </a:lnTo>
                  <a:lnTo>
                    <a:pt x="2063" y="400"/>
                  </a:lnTo>
                  <a:lnTo>
                    <a:pt x="2071" y="426"/>
                  </a:lnTo>
                  <a:lnTo>
                    <a:pt x="2073" y="457"/>
                  </a:lnTo>
                  <a:lnTo>
                    <a:pt x="2073" y="493"/>
                  </a:lnTo>
                  <a:lnTo>
                    <a:pt x="2065" y="531"/>
                  </a:lnTo>
                  <a:lnTo>
                    <a:pt x="2052" y="575"/>
                  </a:lnTo>
                  <a:lnTo>
                    <a:pt x="2031" y="624"/>
                  </a:lnTo>
                  <a:lnTo>
                    <a:pt x="2005" y="677"/>
                  </a:lnTo>
                  <a:lnTo>
                    <a:pt x="1968" y="736"/>
                  </a:lnTo>
                  <a:lnTo>
                    <a:pt x="1925" y="801"/>
                  </a:lnTo>
                  <a:lnTo>
                    <a:pt x="2081" y="1240"/>
                  </a:lnTo>
                  <a:lnTo>
                    <a:pt x="2128" y="1090"/>
                  </a:lnTo>
                  <a:lnTo>
                    <a:pt x="2472" y="0"/>
                  </a:lnTo>
                  <a:lnTo>
                    <a:pt x="2476" y="2"/>
                  </a:lnTo>
                  <a:lnTo>
                    <a:pt x="2488" y="10"/>
                  </a:lnTo>
                  <a:lnTo>
                    <a:pt x="2508" y="21"/>
                  </a:lnTo>
                  <a:lnTo>
                    <a:pt x="2535" y="38"/>
                  </a:lnTo>
                  <a:lnTo>
                    <a:pt x="2571" y="59"/>
                  </a:lnTo>
                  <a:lnTo>
                    <a:pt x="2613" y="82"/>
                  </a:lnTo>
                  <a:lnTo>
                    <a:pt x="2663" y="109"/>
                  </a:lnTo>
                  <a:lnTo>
                    <a:pt x="2718" y="137"/>
                  </a:lnTo>
                  <a:lnTo>
                    <a:pt x="2780" y="170"/>
                  </a:lnTo>
                  <a:lnTo>
                    <a:pt x="2851" y="202"/>
                  </a:lnTo>
                  <a:lnTo>
                    <a:pt x="2927" y="236"/>
                  </a:lnTo>
                  <a:lnTo>
                    <a:pt x="3007" y="272"/>
                  </a:lnTo>
                  <a:lnTo>
                    <a:pt x="3094" y="308"/>
                  </a:lnTo>
                  <a:lnTo>
                    <a:pt x="3187" y="345"/>
                  </a:lnTo>
                  <a:lnTo>
                    <a:pt x="3265" y="377"/>
                  </a:lnTo>
                  <a:lnTo>
                    <a:pt x="3334" y="413"/>
                  </a:lnTo>
                  <a:lnTo>
                    <a:pt x="3393" y="455"/>
                  </a:lnTo>
                  <a:lnTo>
                    <a:pt x="3446" y="501"/>
                  </a:lnTo>
                  <a:lnTo>
                    <a:pt x="3490" y="550"/>
                  </a:lnTo>
                  <a:lnTo>
                    <a:pt x="3528" y="605"/>
                  </a:lnTo>
                  <a:lnTo>
                    <a:pt x="3558" y="664"/>
                  </a:lnTo>
                  <a:lnTo>
                    <a:pt x="3585" y="731"/>
                  </a:lnTo>
                  <a:lnTo>
                    <a:pt x="3606" y="801"/>
                  </a:lnTo>
                  <a:lnTo>
                    <a:pt x="3621" y="875"/>
                  </a:lnTo>
                  <a:lnTo>
                    <a:pt x="3634" y="957"/>
                  </a:lnTo>
                  <a:lnTo>
                    <a:pt x="3644" y="1044"/>
                  </a:lnTo>
                  <a:lnTo>
                    <a:pt x="3650" y="1136"/>
                  </a:lnTo>
                  <a:lnTo>
                    <a:pt x="3653" y="1234"/>
                  </a:lnTo>
                  <a:lnTo>
                    <a:pt x="3657" y="1339"/>
                  </a:lnTo>
                  <a:lnTo>
                    <a:pt x="3657" y="1449"/>
                  </a:lnTo>
                  <a:lnTo>
                    <a:pt x="3659" y="1567"/>
                  </a:lnTo>
                  <a:lnTo>
                    <a:pt x="3661" y="1691"/>
                  </a:lnTo>
                  <a:lnTo>
                    <a:pt x="0" y="1691"/>
                  </a:lnTo>
                  <a:lnTo>
                    <a:pt x="2" y="1567"/>
                  </a:lnTo>
                  <a:lnTo>
                    <a:pt x="2" y="1449"/>
                  </a:lnTo>
                  <a:lnTo>
                    <a:pt x="4" y="1339"/>
                  </a:lnTo>
                  <a:lnTo>
                    <a:pt x="8" y="1234"/>
                  </a:lnTo>
                  <a:lnTo>
                    <a:pt x="11" y="1136"/>
                  </a:lnTo>
                  <a:lnTo>
                    <a:pt x="17" y="1044"/>
                  </a:lnTo>
                  <a:lnTo>
                    <a:pt x="27" y="957"/>
                  </a:lnTo>
                  <a:lnTo>
                    <a:pt x="38" y="875"/>
                  </a:lnTo>
                  <a:lnTo>
                    <a:pt x="55" y="801"/>
                  </a:lnTo>
                  <a:lnTo>
                    <a:pt x="76" y="731"/>
                  </a:lnTo>
                  <a:lnTo>
                    <a:pt x="103" y="664"/>
                  </a:lnTo>
                  <a:lnTo>
                    <a:pt x="133" y="605"/>
                  </a:lnTo>
                  <a:lnTo>
                    <a:pt x="171" y="550"/>
                  </a:lnTo>
                  <a:lnTo>
                    <a:pt x="215" y="501"/>
                  </a:lnTo>
                  <a:lnTo>
                    <a:pt x="266" y="455"/>
                  </a:lnTo>
                  <a:lnTo>
                    <a:pt x="327" y="413"/>
                  </a:lnTo>
                  <a:lnTo>
                    <a:pt x="396" y="377"/>
                  </a:lnTo>
                  <a:lnTo>
                    <a:pt x="474" y="345"/>
                  </a:lnTo>
                  <a:lnTo>
                    <a:pt x="567" y="308"/>
                  </a:lnTo>
                  <a:lnTo>
                    <a:pt x="654" y="272"/>
                  </a:lnTo>
                  <a:lnTo>
                    <a:pt x="736" y="236"/>
                  </a:lnTo>
                  <a:lnTo>
                    <a:pt x="810" y="202"/>
                  </a:lnTo>
                  <a:lnTo>
                    <a:pt x="881" y="170"/>
                  </a:lnTo>
                  <a:lnTo>
                    <a:pt x="943" y="137"/>
                  </a:lnTo>
                  <a:lnTo>
                    <a:pt x="998" y="109"/>
                  </a:lnTo>
                  <a:lnTo>
                    <a:pt x="1048" y="82"/>
                  </a:lnTo>
                  <a:lnTo>
                    <a:pt x="1090" y="59"/>
                  </a:lnTo>
                  <a:lnTo>
                    <a:pt x="1126" y="38"/>
                  </a:lnTo>
                  <a:lnTo>
                    <a:pt x="1153" y="21"/>
                  </a:lnTo>
                  <a:lnTo>
                    <a:pt x="1172" y="10"/>
                  </a:lnTo>
                  <a:lnTo>
                    <a:pt x="1185" y="2"/>
                  </a:lnTo>
                  <a:lnTo>
                    <a:pt x="11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8" name="Freeform 196"/>
            <p:cNvSpPr>
              <a:spLocks/>
            </p:cNvSpPr>
            <p:nvPr/>
          </p:nvSpPr>
          <p:spPr bwMode="auto">
            <a:xfrm>
              <a:off x="5653" y="3148"/>
              <a:ext cx="841" cy="828"/>
            </a:xfrm>
            <a:custGeom>
              <a:avLst/>
              <a:gdLst>
                <a:gd name="T0" fmla="*/ 1150 w 1681"/>
                <a:gd name="T1" fmla="*/ 0 h 1656"/>
                <a:gd name="T2" fmla="*/ 1259 w 1681"/>
                <a:gd name="T3" fmla="*/ 6 h 1656"/>
                <a:gd name="T4" fmla="*/ 1367 w 1681"/>
                <a:gd name="T5" fmla="*/ 19 h 1656"/>
                <a:gd name="T6" fmla="*/ 1473 w 1681"/>
                <a:gd name="T7" fmla="*/ 44 h 1656"/>
                <a:gd name="T8" fmla="*/ 1578 w 1681"/>
                <a:gd name="T9" fmla="*/ 78 h 1656"/>
                <a:gd name="T10" fmla="*/ 1681 w 1681"/>
                <a:gd name="T11" fmla="*/ 122 h 1656"/>
                <a:gd name="T12" fmla="*/ 1356 w 1681"/>
                <a:gd name="T13" fmla="*/ 447 h 1656"/>
                <a:gd name="T14" fmla="*/ 1272 w 1681"/>
                <a:gd name="T15" fmla="*/ 430 h 1656"/>
                <a:gd name="T16" fmla="*/ 1186 w 1681"/>
                <a:gd name="T17" fmla="*/ 420 h 1656"/>
                <a:gd name="T18" fmla="*/ 1101 w 1681"/>
                <a:gd name="T19" fmla="*/ 418 h 1656"/>
                <a:gd name="T20" fmla="*/ 1015 w 1681"/>
                <a:gd name="T21" fmla="*/ 428 h 1656"/>
                <a:gd name="T22" fmla="*/ 931 w 1681"/>
                <a:gd name="T23" fmla="*/ 445 h 1656"/>
                <a:gd name="T24" fmla="*/ 850 w 1681"/>
                <a:gd name="T25" fmla="*/ 469 h 1656"/>
                <a:gd name="T26" fmla="*/ 770 w 1681"/>
                <a:gd name="T27" fmla="*/ 504 h 1656"/>
                <a:gd name="T28" fmla="*/ 692 w 1681"/>
                <a:gd name="T29" fmla="*/ 547 h 1656"/>
                <a:gd name="T30" fmla="*/ 620 w 1681"/>
                <a:gd name="T31" fmla="*/ 601 h 1656"/>
                <a:gd name="T32" fmla="*/ 551 w 1681"/>
                <a:gd name="T33" fmla="*/ 662 h 1656"/>
                <a:gd name="T34" fmla="*/ 488 w 1681"/>
                <a:gd name="T35" fmla="*/ 732 h 1656"/>
                <a:gd name="T36" fmla="*/ 435 w 1681"/>
                <a:gd name="T37" fmla="*/ 806 h 1656"/>
                <a:gd name="T38" fmla="*/ 391 w 1681"/>
                <a:gd name="T39" fmla="*/ 886 h 1656"/>
                <a:gd name="T40" fmla="*/ 357 w 1681"/>
                <a:gd name="T41" fmla="*/ 968 h 1656"/>
                <a:gd name="T42" fmla="*/ 332 w 1681"/>
                <a:gd name="T43" fmla="*/ 1053 h 1656"/>
                <a:gd name="T44" fmla="*/ 315 w 1681"/>
                <a:gd name="T45" fmla="*/ 1141 h 1656"/>
                <a:gd name="T46" fmla="*/ 310 w 1681"/>
                <a:gd name="T47" fmla="*/ 1228 h 1656"/>
                <a:gd name="T48" fmla="*/ 311 w 1681"/>
                <a:gd name="T49" fmla="*/ 1317 h 1656"/>
                <a:gd name="T50" fmla="*/ 323 w 1681"/>
                <a:gd name="T51" fmla="*/ 1405 h 1656"/>
                <a:gd name="T52" fmla="*/ 346 w 1681"/>
                <a:gd name="T53" fmla="*/ 1491 h 1656"/>
                <a:gd name="T54" fmla="*/ 376 w 1681"/>
                <a:gd name="T55" fmla="*/ 1574 h 1656"/>
                <a:gd name="T56" fmla="*/ 416 w 1681"/>
                <a:gd name="T57" fmla="*/ 1656 h 1656"/>
                <a:gd name="T58" fmla="*/ 327 w 1681"/>
                <a:gd name="T59" fmla="*/ 1618 h 1656"/>
                <a:gd name="T60" fmla="*/ 245 w 1681"/>
                <a:gd name="T61" fmla="*/ 1580 h 1656"/>
                <a:gd name="T62" fmla="*/ 171 w 1681"/>
                <a:gd name="T63" fmla="*/ 1544 h 1656"/>
                <a:gd name="T64" fmla="*/ 106 w 1681"/>
                <a:gd name="T65" fmla="*/ 1511 h 1656"/>
                <a:gd name="T66" fmla="*/ 49 w 1681"/>
                <a:gd name="T67" fmla="*/ 1481 h 1656"/>
                <a:gd name="T68" fmla="*/ 0 w 1681"/>
                <a:gd name="T69" fmla="*/ 1456 h 1656"/>
                <a:gd name="T70" fmla="*/ 34 w 1681"/>
                <a:gd name="T71" fmla="*/ 1382 h 1656"/>
                <a:gd name="T72" fmla="*/ 66 w 1681"/>
                <a:gd name="T73" fmla="*/ 1306 h 1656"/>
                <a:gd name="T74" fmla="*/ 93 w 1681"/>
                <a:gd name="T75" fmla="*/ 1224 h 1656"/>
                <a:gd name="T76" fmla="*/ 129 w 1681"/>
                <a:gd name="T77" fmla="*/ 1192 h 1656"/>
                <a:gd name="T78" fmla="*/ 163 w 1681"/>
                <a:gd name="T79" fmla="*/ 1154 h 1656"/>
                <a:gd name="T80" fmla="*/ 197 w 1681"/>
                <a:gd name="T81" fmla="*/ 1108 h 1656"/>
                <a:gd name="T82" fmla="*/ 233 w 1681"/>
                <a:gd name="T83" fmla="*/ 1046 h 1656"/>
                <a:gd name="T84" fmla="*/ 268 w 1681"/>
                <a:gd name="T85" fmla="*/ 973 h 1656"/>
                <a:gd name="T86" fmla="*/ 298 w 1681"/>
                <a:gd name="T87" fmla="*/ 890 h 1656"/>
                <a:gd name="T88" fmla="*/ 329 w 1681"/>
                <a:gd name="T89" fmla="*/ 793 h 1656"/>
                <a:gd name="T90" fmla="*/ 349 w 1681"/>
                <a:gd name="T91" fmla="*/ 717 h 1656"/>
                <a:gd name="T92" fmla="*/ 363 w 1681"/>
                <a:gd name="T93" fmla="*/ 646 h 1656"/>
                <a:gd name="T94" fmla="*/ 372 w 1681"/>
                <a:gd name="T95" fmla="*/ 580 h 1656"/>
                <a:gd name="T96" fmla="*/ 376 w 1681"/>
                <a:gd name="T97" fmla="*/ 519 h 1656"/>
                <a:gd name="T98" fmla="*/ 374 w 1681"/>
                <a:gd name="T99" fmla="*/ 460 h 1656"/>
                <a:gd name="T100" fmla="*/ 368 w 1681"/>
                <a:gd name="T101" fmla="*/ 407 h 1656"/>
                <a:gd name="T102" fmla="*/ 353 w 1681"/>
                <a:gd name="T103" fmla="*/ 348 h 1656"/>
                <a:gd name="T104" fmla="*/ 332 w 1681"/>
                <a:gd name="T105" fmla="*/ 293 h 1656"/>
                <a:gd name="T106" fmla="*/ 424 w 1681"/>
                <a:gd name="T107" fmla="*/ 224 h 1656"/>
                <a:gd name="T108" fmla="*/ 519 w 1681"/>
                <a:gd name="T109" fmla="*/ 163 h 1656"/>
                <a:gd name="T110" fmla="*/ 620 w 1681"/>
                <a:gd name="T111" fmla="*/ 112 h 1656"/>
                <a:gd name="T112" fmla="*/ 720 w 1681"/>
                <a:gd name="T113" fmla="*/ 70 h 1656"/>
                <a:gd name="T114" fmla="*/ 827 w 1681"/>
                <a:gd name="T115" fmla="*/ 38 h 1656"/>
                <a:gd name="T116" fmla="*/ 933 w 1681"/>
                <a:gd name="T117" fmla="*/ 15 h 1656"/>
                <a:gd name="T118" fmla="*/ 1042 w 1681"/>
                <a:gd name="T119" fmla="*/ 4 h 1656"/>
                <a:gd name="T120" fmla="*/ 1150 w 1681"/>
                <a:gd name="T121" fmla="*/ 0 h 1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81" h="1656">
                  <a:moveTo>
                    <a:pt x="1150" y="0"/>
                  </a:moveTo>
                  <a:lnTo>
                    <a:pt x="1259" y="6"/>
                  </a:lnTo>
                  <a:lnTo>
                    <a:pt x="1367" y="19"/>
                  </a:lnTo>
                  <a:lnTo>
                    <a:pt x="1473" y="44"/>
                  </a:lnTo>
                  <a:lnTo>
                    <a:pt x="1578" y="78"/>
                  </a:lnTo>
                  <a:lnTo>
                    <a:pt x="1681" y="122"/>
                  </a:lnTo>
                  <a:lnTo>
                    <a:pt x="1356" y="447"/>
                  </a:lnTo>
                  <a:lnTo>
                    <a:pt x="1272" y="430"/>
                  </a:lnTo>
                  <a:lnTo>
                    <a:pt x="1186" y="420"/>
                  </a:lnTo>
                  <a:lnTo>
                    <a:pt x="1101" y="418"/>
                  </a:lnTo>
                  <a:lnTo>
                    <a:pt x="1015" y="428"/>
                  </a:lnTo>
                  <a:lnTo>
                    <a:pt x="931" y="445"/>
                  </a:lnTo>
                  <a:lnTo>
                    <a:pt x="850" y="469"/>
                  </a:lnTo>
                  <a:lnTo>
                    <a:pt x="770" y="504"/>
                  </a:lnTo>
                  <a:lnTo>
                    <a:pt x="692" y="547"/>
                  </a:lnTo>
                  <a:lnTo>
                    <a:pt x="620" y="601"/>
                  </a:lnTo>
                  <a:lnTo>
                    <a:pt x="551" y="662"/>
                  </a:lnTo>
                  <a:lnTo>
                    <a:pt x="488" y="732"/>
                  </a:lnTo>
                  <a:lnTo>
                    <a:pt x="435" y="806"/>
                  </a:lnTo>
                  <a:lnTo>
                    <a:pt x="391" y="886"/>
                  </a:lnTo>
                  <a:lnTo>
                    <a:pt x="357" y="968"/>
                  </a:lnTo>
                  <a:lnTo>
                    <a:pt x="332" y="1053"/>
                  </a:lnTo>
                  <a:lnTo>
                    <a:pt x="315" y="1141"/>
                  </a:lnTo>
                  <a:lnTo>
                    <a:pt x="310" y="1228"/>
                  </a:lnTo>
                  <a:lnTo>
                    <a:pt x="311" y="1317"/>
                  </a:lnTo>
                  <a:lnTo>
                    <a:pt x="323" y="1405"/>
                  </a:lnTo>
                  <a:lnTo>
                    <a:pt x="346" y="1491"/>
                  </a:lnTo>
                  <a:lnTo>
                    <a:pt x="376" y="1574"/>
                  </a:lnTo>
                  <a:lnTo>
                    <a:pt x="416" y="1656"/>
                  </a:lnTo>
                  <a:lnTo>
                    <a:pt x="327" y="1618"/>
                  </a:lnTo>
                  <a:lnTo>
                    <a:pt x="245" y="1580"/>
                  </a:lnTo>
                  <a:lnTo>
                    <a:pt x="171" y="1544"/>
                  </a:lnTo>
                  <a:lnTo>
                    <a:pt x="106" y="1511"/>
                  </a:lnTo>
                  <a:lnTo>
                    <a:pt x="49" y="1481"/>
                  </a:lnTo>
                  <a:lnTo>
                    <a:pt x="0" y="1456"/>
                  </a:lnTo>
                  <a:lnTo>
                    <a:pt x="34" y="1382"/>
                  </a:lnTo>
                  <a:lnTo>
                    <a:pt x="66" y="1306"/>
                  </a:lnTo>
                  <a:lnTo>
                    <a:pt x="93" y="1224"/>
                  </a:lnTo>
                  <a:lnTo>
                    <a:pt x="129" y="1192"/>
                  </a:lnTo>
                  <a:lnTo>
                    <a:pt x="163" y="1154"/>
                  </a:lnTo>
                  <a:lnTo>
                    <a:pt x="197" y="1108"/>
                  </a:lnTo>
                  <a:lnTo>
                    <a:pt x="233" y="1046"/>
                  </a:lnTo>
                  <a:lnTo>
                    <a:pt x="268" y="973"/>
                  </a:lnTo>
                  <a:lnTo>
                    <a:pt x="298" y="890"/>
                  </a:lnTo>
                  <a:lnTo>
                    <a:pt x="329" y="793"/>
                  </a:lnTo>
                  <a:lnTo>
                    <a:pt x="349" y="717"/>
                  </a:lnTo>
                  <a:lnTo>
                    <a:pt x="363" y="646"/>
                  </a:lnTo>
                  <a:lnTo>
                    <a:pt x="372" y="580"/>
                  </a:lnTo>
                  <a:lnTo>
                    <a:pt x="376" y="519"/>
                  </a:lnTo>
                  <a:lnTo>
                    <a:pt x="374" y="460"/>
                  </a:lnTo>
                  <a:lnTo>
                    <a:pt x="368" y="407"/>
                  </a:lnTo>
                  <a:lnTo>
                    <a:pt x="353" y="348"/>
                  </a:lnTo>
                  <a:lnTo>
                    <a:pt x="332" y="293"/>
                  </a:lnTo>
                  <a:lnTo>
                    <a:pt x="424" y="224"/>
                  </a:lnTo>
                  <a:lnTo>
                    <a:pt x="519" y="163"/>
                  </a:lnTo>
                  <a:lnTo>
                    <a:pt x="620" y="112"/>
                  </a:lnTo>
                  <a:lnTo>
                    <a:pt x="720" y="70"/>
                  </a:lnTo>
                  <a:lnTo>
                    <a:pt x="827" y="38"/>
                  </a:lnTo>
                  <a:lnTo>
                    <a:pt x="933" y="15"/>
                  </a:lnTo>
                  <a:lnTo>
                    <a:pt x="1042" y="4"/>
                  </a:lnTo>
                  <a:lnTo>
                    <a:pt x="1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9" name="Freeform 197"/>
            <p:cNvSpPr>
              <a:spLocks/>
            </p:cNvSpPr>
            <p:nvPr/>
          </p:nvSpPr>
          <p:spPr bwMode="auto">
            <a:xfrm>
              <a:off x="6172" y="3502"/>
              <a:ext cx="677" cy="895"/>
            </a:xfrm>
            <a:custGeom>
              <a:avLst/>
              <a:gdLst>
                <a:gd name="T0" fmla="*/ 1228 w 1352"/>
                <a:gd name="T1" fmla="*/ 0 h 1789"/>
                <a:gd name="T2" fmla="*/ 1272 w 1352"/>
                <a:gd name="T3" fmla="*/ 101 h 1789"/>
                <a:gd name="T4" fmla="*/ 1306 w 1352"/>
                <a:gd name="T5" fmla="*/ 206 h 1789"/>
                <a:gd name="T6" fmla="*/ 1331 w 1352"/>
                <a:gd name="T7" fmla="*/ 310 h 1789"/>
                <a:gd name="T8" fmla="*/ 1346 w 1352"/>
                <a:gd name="T9" fmla="*/ 418 h 1789"/>
                <a:gd name="T10" fmla="*/ 1352 w 1352"/>
                <a:gd name="T11" fmla="*/ 527 h 1789"/>
                <a:gd name="T12" fmla="*/ 1348 w 1352"/>
                <a:gd name="T13" fmla="*/ 635 h 1789"/>
                <a:gd name="T14" fmla="*/ 1335 w 1352"/>
                <a:gd name="T15" fmla="*/ 742 h 1789"/>
                <a:gd name="T16" fmla="*/ 1314 w 1352"/>
                <a:gd name="T17" fmla="*/ 848 h 1789"/>
                <a:gd name="T18" fmla="*/ 1282 w 1352"/>
                <a:gd name="T19" fmla="*/ 953 h 1789"/>
                <a:gd name="T20" fmla="*/ 1242 w 1352"/>
                <a:gd name="T21" fmla="*/ 1055 h 1789"/>
                <a:gd name="T22" fmla="*/ 1192 w 1352"/>
                <a:gd name="T23" fmla="*/ 1154 h 1789"/>
                <a:gd name="T24" fmla="*/ 1133 w 1352"/>
                <a:gd name="T25" fmla="*/ 1249 h 1789"/>
                <a:gd name="T26" fmla="*/ 1065 w 1352"/>
                <a:gd name="T27" fmla="*/ 1339 h 1789"/>
                <a:gd name="T28" fmla="*/ 987 w 1352"/>
                <a:gd name="T29" fmla="*/ 1424 h 1789"/>
                <a:gd name="T30" fmla="*/ 909 w 1352"/>
                <a:gd name="T31" fmla="*/ 1498 h 1789"/>
                <a:gd name="T32" fmla="*/ 825 w 1352"/>
                <a:gd name="T33" fmla="*/ 1563 h 1789"/>
                <a:gd name="T34" fmla="*/ 738 w 1352"/>
                <a:gd name="T35" fmla="*/ 1618 h 1789"/>
                <a:gd name="T36" fmla="*/ 647 w 1352"/>
                <a:gd name="T37" fmla="*/ 1668 h 1789"/>
                <a:gd name="T38" fmla="*/ 553 w 1352"/>
                <a:gd name="T39" fmla="*/ 1708 h 1789"/>
                <a:gd name="T40" fmla="*/ 456 w 1352"/>
                <a:gd name="T41" fmla="*/ 1740 h 1789"/>
                <a:gd name="T42" fmla="*/ 359 w 1352"/>
                <a:gd name="T43" fmla="*/ 1765 h 1789"/>
                <a:gd name="T44" fmla="*/ 260 w 1352"/>
                <a:gd name="T45" fmla="*/ 1782 h 1789"/>
                <a:gd name="T46" fmla="*/ 160 w 1352"/>
                <a:gd name="T47" fmla="*/ 1789 h 1789"/>
                <a:gd name="T48" fmla="*/ 143 w 1352"/>
                <a:gd name="T49" fmla="*/ 1706 h 1789"/>
                <a:gd name="T50" fmla="*/ 122 w 1352"/>
                <a:gd name="T51" fmla="*/ 1624 h 1789"/>
                <a:gd name="T52" fmla="*/ 87 w 1352"/>
                <a:gd name="T53" fmla="*/ 1531 h 1789"/>
                <a:gd name="T54" fmla="*/ 47 w 1352"/>
                <a:gd name="T55" fmla="*/ 1445 h 1789"/>
                <a:gd name="T56" fmla="*/ 0 w 1352"/>
                <a:gd name="T57" fmla="*/ 1365 h 1789"/>
                <a:gd name="T58" fmla="*/ 82 w 1352"/>
                <a:gd name="T59" fmla="*/ 1371 h 1789"/>
                <a:gd name="T60" fmla="*/ 165 w 1352"/>
                <a:gd name="T61" fmla="*/ 1369 h 1789"/>
                <a:gd name="T62" fmla="*/ 247 w 1352"/>
                <a:gd name="T63" fmla="*/ 1358 h 1789"/>
                <a:gd name="T64" fmla="*/ 327 w 1352"/>
                <a:gd name="T65" fmla="*/ 1341 h 1789"/>
                <a:gd name="T66" fmla="*/ 405 w 1352"/>
                <a:gd name="T67" fmla="*/ 1314 h 1789"/>
                <a:gd name="T68" fmla="*/ 481 w 1352"/>
                <a:gd name="T69" fmla="*/ 1280 h 1789"/>
                <a:gd name="T70" fmla="*/ 555 w 1352"/>
                <a:gd name="T71" fmla="*/ 1238 h 1789"/>
                <a:gd name="T72" fmla="*/ 624 w 1352"/>
                <a:gd name="T73" fmla="*/ 1187 h 1789"/>
                <a:gd name="T74" fmla="*/ 690 w 1352"/>
                <a:gd name="T75" fmla="*/ 1128 h 1789"/>
                <a:gd name="T76" fmla="*/ 751 w 1352"/>
                <a:gd name="T77" fmla="*/ 1059 h 1789"/>
                <a:gd name="T78" fmla="*/ 802 w 1352"/>
                <a:gd name="T79" fmla="*/ 987 h 1789"/>
                <a:gd name="T80" fmla="*/ 846 w 1352"/>
                <a:gd name="T81" fmla="*/ 911 h 1789"/>
                <a:gd name="T82" fmla="*/ 880 w 1352"/>
                <a:gd name="T83" fmla="*/ 831 h 1789"/>
                <a:gd name="T84" fmla="*/ 905 w 1352"/>
                <a:gd name="T85" fmla="*/ 749 h 1789"/>
                <a:gd name="T86" fmla="*/ 922 w 1352"/>
                <a:gd name="T87" fmla="*/ 664 h 1789"/>
                <a:gd name="T88" fmla="*/ 932 w 1352"/>
                <a:gd name="T89" fmla="*/ 580 h 1789"/>
                <a:gd name="T90" fmla="*/ 930 w 1352"/>
                <a:gd name="T91" fmla="*/ 495 h 1789"/>
                <a:gd name="T92" fmla="*/ 922 w 1352"/>
                <a:gd name="T93" fmla="*/ 409 h 1789"/>
                <a:gd name="T94" fmla="*/ 903 w 1352"/>
                <a:gd name="T95" fmla="*/ 325 h 1789"/>
                <a:gd name="T96" fmla="*/ 1228 w 1352"/>
                <a:gd name="T97" fmla="*/ 0 h 1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52" h="1789">
                  <a:moveTo>
                    <a:pt x="1228" y="0"/>
                  </a:moveTo>
                  <a:lnTo>
                    <a:pt x="1272" y="101"/>
                  </a:lnTo>
                  <a:lnTo>
                    <a:pt x="1306" y="206"/>
                  </a:lnTo>
                  <a:lnTo>
                    <a:pt x="1331" y="310"/>
                  </a:lnTo>
                  <a:lnTo>
                    <a:pt x="1346" y="418"/>
                  </a:lnTo>
                  <a:lnTo>
                    <a:pt x="1352" y="527"/>
                  </a:lnTo>
                  <a:lnTo>
                    <a:pt x="1348" y="635"/>
                  </a:lnTo>
                  <a:lnTo>
                    <a:pt x="1335" y="742"/>
                  </a:lnTo>
                  <a:lnTo>
                    <a:pt x="1314" y="848"/>
                  </a:lnTo>
                  <a:lnTo>
                    <a:pt x="1282" y="953"/>
                  </a:lnTo>
                  <a:lnTo>
                    <a:pt x="1242" y="1055"/>
                  </a:lnTo>
                  <a:lnTo>
                    <a:pt x="1192" y="1154"/>
                  </a:lnTo>
                  <a:lnTo>
                    <a:pt x="1133" y="1249"/>
                  </a:lnTo>
                  <a:lnTo>
                    <a:pt x="1065" y="1339"/>
                  </a:lnTo>
                  <a:lnTo>
                    <a:pt x="987" y="1424"/>
                  </a:lnTo>
                  <a:lnTo>
                    <a:pt x="909" y="1498"/>
                  </a:lnTo>
                  <a:lnTo>
                    <a:pt x="825" y="1563"/>
                  </a:lnTo>
                  <a:lnTo>
                    <a:pt x="738" y="1618"/>
                  </a:lnTo>
                  <a:lnTo>
                    <a:pt x="647" y="1668"/>
                  </a:lnTo>
                  <a:lnTo>
                    <a:pt x="553" y="1708"/>
                  </a:lnTo>
                  <a:lnTo>
                    <a:pt x="456" y="1740"/>
                  </a:lnTo>
                  <a:lnTo>
                    <a:pt x="359" y="1765"/>
                  </a:lnTo>
                  <a:lnTo>
                    <a:pt x="260" y="1782"/>
                  </a:lnTo>
                  <a:lnTo>
                    <a:pt x="160" y="1789"/>
                  </a:lnTo>
                  <a:lnTo>
                    <a:pt x="143" y="1706"/>
                  </a:lnTo>
                  <a:lnTo>
                    <a:pt x="122" y="1624"/>
                  </a:lnTo>
                  <a:lnTo>
                    <a:pt x="87" y="1531"/>
                  </a:lnTo>
                  <a:lnTo>
                    <a:pt x="47" y="1445"/>
                  </a:lnTo>
                  <a:lnTo>
                    <a:pt x="0" y="1365"/>
                  </a:lnTo>
                  <a:lnTo>
                    <a:pt x="82" y="1371"/>
                  </a:lnTo>
                  <a:lnTo>
                    <a:pt x="165" y="1369"/>
                  </a:lnTo>
                  <a:lnTo>
                    <a:pt x="247" y="1358"/>
                  </a:lnTo>
                  <a:lnTo>
                    <a:pt x="327" y="1341"/>
                  </a:lnTo>
                  <a:lnTo>
                    <a:pt x="405" y="1314"/>
                  </a:lnTo>
                  <a:lnTo>
                    <a:pt x="481" y="1280"/>
                  </a:lnTo>
                  <a:lnTo>
                    <a:pt x="555" y="1238"/>
                  </a:lnTo>
                  <a:lnTo>
                    <a:pt x="624" y="1187"/>
                  </a:lnTo>
                  <a:lnTo>
                    <a:pt x="690" y="1128"/>
                  </a:lnTo>
                  <a:lnTo>
                    <a:pt x="751" y="1059"/>
                  </a:lnTo>
                  <a:lnTo>
                    <a:pt x="802" y="987"/>
                  </a:lnTo>
                  <a:lnTo>
                    <a:pt x="846" y="911"/>
                  </a:lnTo>
                  <a:lnTo>
                    <a:pt x="880" y="831"/>
                  </a:lnTo>
                  <a:lnTo>
                    <a:pt x="905" y="749"/>
                  </a:lnTo>
                  <a:lnTo>
                    <a:pt x="922" y="664"/>
                  </a:lnTo>
                  <a:lnTo>
                    <a:pt x="932" y="580"/>
                  </a:lnTo>
                  <a:lnTo>
                    <a:pt x="930" y="495"/>
                  </a:lnTo>
                  <a:lnTo>
                    <a:pt x="922" y="409"/>
                  </a:lnTo>
                  <a:lnTo>
                    <a:pt x="903" y="325"/>
                  </a:lnTo>
                  <a:lnTo>
                    <a:pt x="12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0" name="Freeform 198"/>
            <p:cNvSpPr>
              <a:spLocks/>
            </p:cNvSpPr>
            <p:nvPr/>
          </p:nvSpPr>
          <p:spPr bwMode="auto">
            <a:xfrm>
              <a:off x="6268" y="3188"/>
              <a:ext cx="1008" cy="1637"/>
            </a:xfrm>
            <a:custGeom>
              <a:avLst/>
              <a:gdLst>
                <a:gd name="T0" fmla="*/ 1736 w 2016"/>
                <a:gd name="T1" fmla="*/ 119 h 3274"/>
                <a:gd name="T2" fmla="*/ 1858 w 2016"/>
                <a:gd name="T3" fmla="*/ 369 h 3274"/>
                <a:gd name="T4" fmla="*/ 1946 w 2016"/>
                <a:gd name="T5" fmla="*/ 627 h 3274"/>
                <a:gd name="T6" fmla="*/ 1999 w 2016"/>
                <a:gd name="T7" fmla="*/ 893 h 3274"/>
                <a:gd name="T8" fmla="*/ 2016 w 2016"/>
                <a:gd name="T9" fmla="*/ 1163 h 3274"/>
                <a:gd name="T10" fmla="*/ 2001 w 2016"/>
                <a:gd name="T11" fmla="*/ 1433 h 3274"/>
                <a:gd name="T12" fmla="*/ 1949 w 2016"/>
                <a:gd name="T13" fmla="*/ 1700 h 3274"/>
                <a:gd name="T14" fmla="*/ 1864 w 2016"/>
                <a:gd name="T15" fmla="*/ 1960 h 3274"/>
                <a:gd name="T16" fmla="*/ 1744 w 2016"/>
                <a:gd name="T17" fmla="*/ 2207 h 3274"/>
                <a:gd name="T18" fmla="*/ 1588 w 2016"/>
                <a:gd name="T19" fmla="*/ 2443 h 3274"/>
                <a:gd name="T20" fmla="*/ 1400 w 2016"/>
                <a:gd name="T21" fmla="*/ 2660 h 3274"/>
                <a:gd name="T22" fmla="*/ 1177 w 2016"/>
                <a:gd name="T23" fmla="*/ 2852 h 3274"/>
                <a:gd name="T24" fmla="*/ 938 w 2016"/>
                <a:gd name="T25" fmla="*/ 3010 h 3274"/>
                <a:gd name="T26" fmla="*/ 683 w 2016"/>
                <a:gd name="T27" fmla="*/ 3129 h 3274"/>
                <a:gd name="T28" fmla="*/ 418 w 2016"/>
                <a:gd name="T29" fmla="*/ 3215 h 3274"/>
                <a:gd name="T30" fmla="*/ 145 w 2016"/>
                <a:gd name="T31" fmla="*/ 3262 h 3274"/>
                <a:gd name="T32" fmla="*/ 8 w 2016"/>
                <a:gd name="T33" fmla="*/ 3272 h 3274"/>
                <a:gd name="T34" fmla="*/ 6 w 2016"/>
                <a:gd name="T35" fmla="*/ 3127 h 3274"/>
                <a:gd name="T36" fmla="*/ 0 w 2016"/>
                <a:gd name="T37" fmla="*/ 2814 h 3274"/>
                <a:gd name="T38" fmla="*/ 234 w 2016"/>
                <a:gd name="T39" fmla="*/ 2785 h 3274"/>
                <a:gd name="T40" fmla="*/ 462 w 2016"/>
                <a:gd name="T41" fmla="*/ 2721 h 3274"/>
                <a:gd name="T42" fmla="*/ 681 w 2016"/>
                <a:gd name="T43" fmla="*/ 2626 h 3274"/>
                <a:gd name="T44" fmla="*/ 886 w 2016"/>
                <a:gd name="T45" fmla="*/ 2496 h 3274"/>
                <a:gd name="T46" fmla="*/ 1075 w 2016"/>
                <a:gd name="T47" fmla="*/ 2335 h 3274"/>
                <a:gd name="T48" fmla="*/ 1240 w 2016"/>
                <a:gd name="T49" fmla="*/ 2143 h 3274"/>
                <a:gd name="T50" fmla="*/ 1369 w 2016"/>
                <a:gd name="T51" fmla="*/ 1935 h 3274"/>
                <a:gd name="T52" fmla="*/ 1466 w 2016"/>
                <a:gd name="T53" fmla="*/ 1715 h 3274"/>
                <a:gd name="T54" fmla="*/ 1529 w 2016"/>
                <a:gd name="T55" fmla="*/ 1485 h 3274"/>
                <a:gd name="T56" fmla="*/ 1558 w 2016"/>
                <a:gd name="T57" fmla="*/ 1249 h 3274"/>
                <a:gd name="T58" fmla="*/ 1552 w 2016"/>
                <a:gd name="T59" fmla="*/ 1011 h 3274"/>
                <a:gd name="T60" fmla="*/ 1512 w 2016"/>
                <a:gd name="T61" fmla="*/ 777 h 3274"/>
                <a:gd name="T62" fmla="*/ 1440 w 2016"/>
                <a:gd name="T63" fmla="*/ 549 h 3274"/>
                <a:gd name="T64" fmla="*/ 1331 w 2016"/>
                <a:gd name="T65" fmla="*/ 332 h 3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6" h="3274">
                  <a:moveTo>
                    <a:pt x="1664" y="0"/>
                  </a:moveTo>
                  <a:lnTo>
                    <a:pt x="1736" y="119"/>
                  </a:lnTo>
                  <a:lnTo>
                    <a:pt x="1803" y="241"/>
                  </a:lnTo>
                  <a:lnTo>
                    <a:pt x="1858" y="369"/>
                  </a:lnTo>
                  <a:lnTo>
                    <a:pt x="1908" y="496"/>
                  </a:lnTo>
                  <a:lnTo>
                    <a:pt x="1946" y="627"/>
                  </a:lnTo>
                  <a:lnTo>
                    <a:pt x="1976" y="758"/>
                  </a:lnTo>
                  <a:lnTo>
                    <a:pt x="1999" y="893"/>
                  </a:lnTo>
                  <a:lnTo>
                    <a:pt x="2012" y="1028"/>
                  </a:lnTo>
                  <a:lnTo>
                    <a:pt x="2016" y="1163"/>
                  </a:lnTo>
                  <a:lnTo>
                    <a:pt x="2012" y="1298"/>
                  </a:lnTo>
                  <a:lnTo>
                    <a:pt x="2001" y="1433"/>
                  </a:lnTo>
                  <a:lnTo>
                    <a:pt x="1978" y="1566"/>
                  </a:lnTo>
                  <a:lnTo>
                    <a:pt x="1949" y="1700"/>
                  </a:lnTo>
                  <a:lnTo>
                    <a:pt x="1911" y="1831"/>
                  </a:lnTo>
                  <a:lnTo>
                    <a:pt x="1864" y="1960"/>
                  </a:lnTo>
                  <a:lnTo>
                    <a:pt x="1807" y="2086"/>
                  </a:lnTo>
                  <a:lnTo>
                    <a:pt x="1744" y="2207"/>
                  </a:lnTo>
                  <a:lnTo>
                    <a:pt x="1670" y="2327"/>
                  </a:lnTo>
                  <a:lnTo>
                    <a:pt x="1588" y="2443"/>
                  </a:lnTo>
                  <a:lnTo>
                    <a:pt x="1499" y="2553"/>
                  </a:lnTo>
                  <a:lnTo>
                    <a:pt x="1400" y="2660"/>
                  </a:lnTo>
                  <a:lnTo>
                    <a:pt x="1291" y="2761"/>
                  </a:lnTo>
                  <a:lnTo>
                    <a:pt x="1177" y="2852"/>
                  </a:lnTo>
                  <a:lnTo>
                    <a:pt x="1059" y="2935"/>
                  </a:lnTo>
                  <a:lnTo>
                    <a:pt x="938" y="3010"/>
                  </a:lnTo>
                  <a:lnTo>
                    <a:pt x="812" y="3074"/>
                  </a:lnTo>
                  <a:lnTo>
                    <a:pt x="683" y="3129"/>
                  </a:lnTo>
                  <a:lnTo>
                    <a:pt x="552" y="3177"/>
                  </a:lnTo>
                  <a:lnTo>
                    <a:pt x="418" y="3215"/>
                  </a:lnTo>
                  <a:lnTo>
                    <a:pt x="281" y="3243"/>
                  </a:lnTo>
                  <a:lnTo>
                    <a:pt x="145" y="3262"/>
                  </a:lnTo>
                  <a:lnTo>
                    <a:pt x="8" y="3274"/>
                  </a:lnTo>
                  <a:lnTo>
                    <a:pt x="8" y="3272"/>
                  </a:lnTo>
                  <a:lnTo>
                    <a:pt x="6" y="3198"/>
                  </a:lnTo>
                  <a:lnTo>
                    <a:pt x="6" y="3127"/>
                  </a:lnTo>
                  <a:lnTo>
                    <a:pt x="4" y="2966"/>
                  </a:lnTo>
                  <a:lnTo>
                    <a:pt x="0" y="2814"/>
                  </a:lnTo>
                  <a:lnTo>
                    <a:pt x="118" y="2804"/>
                  </a:lnTo>
                  <a:lnTo>
                    <a:pt x="234" y="2785"/>
                  </a:lnTo>
                  <a:lnTo>
                    <a:pt x="348" y="2757"/>
                  </a:lnTo>
                  <a:lnTo>
                    <a:pt x="462" y="2721"/>
                  </a:lnTo>
                  <a:lnTo>
                    <a:pt x="572" y="2677"/>
                  </a:lnTo>
                  <a:lnTo>
                    <a:pt x="681" y="2626"/>
                  </a:lnTo>
                  <a:lnTo>
                    <a:pt x="785" y="2565"/>
                  </a:lnTo>
                  <a:lnTo>
                    <a:pt x="886" y="2496"/>
                  </a:lnTo>
                  <a:lnTo>
                    <a:pt x="983" y="2418"/>
                  </a:lnTo>
                  <a:lnTo>
                    <a:pt x="1075" y="2335"/>
                  </a:lnTo>
                  <a:lnTo>
                    <a:pt x="1162" y="2241"/>
                  </a:lnTo>
                  <a:lnTo>
                    <a:pt x="1240" y="2143"/>
                  </a:lnTo>
                  <a:lnTo>
                    <a:pt x="1308" y="2042"/>
                  </a:lnTo>
                  <a:lnTo>
                    <a:pt x="1369" y="1935"/>
                  </a:lnTo>
                  <a:lnTo>
                    <a:pt x="1423" y="1827"/>
                  </a:lnTo>
                  <a:lnTo>
                    <a:pt x="1466" y="1715"/>
                  </a:lnTo>
                  <a:lnTo>
                    <a:pt x="1501" y="1601"/>
                  </a:lnTo>
                  <a:lnTo>
                    <a:pt x="1529" y="1485"/>
                  </a:lnTo>
                  <a:lnTo>
                    <a:pt x="1546" y="1367"/>
                  </a:lnTo>
                  <a:lnTo>
                    <a:pt x="1558" y="1249"/>
                  </a:lnTo>
                  <a:lnTo>
                    <a:pt x="1558" y="1129"/>
                  </a:lnTo>
                  <a:lnTo>
                    <a:pt x="1552" y="1011"/>
                  </a:lnTo>
                  <a:lnTo>
                    <a:pt x="1537" y="893"/>
                  </a:lnTo>
                  <a:lnTo>
                    <a:pt x="1512" y="777"/>
                  </a:lnTo>
                  <a:lnTo>
                    <a:pt x="1480" y="663"/>
                  </a:lnTo>
                  <a:lnTo>
                    <a:pt x="1440" y="549"/>
                  </a:lnTo>
                  <a:lnTo>
                    <a:pt x="1390" y="439"/>
                  </a:lnTo>
                  <a:lnTo>
                    <a:pt x="1331" y="332"/>
                  </a:lnTo>
                  <a:lnTo>
                    <a:pt x="16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1" name="Freeform 199"/>
            <p:cNvSpPr>
              <a:spLocks/>
            </p:cNvSpPr>
            <p:nvPr/>
          </p:nvSpPr>
          <p:spPr bwMode="auto">
            <a:xfrm>
              <a:off x="6008" y="2577"/>
              <a:ext cx="1409" cy="1410"/>
            </a:xfrm>
            <a:custGeom>
              <a:avLst/>
              <a:gdLst>
                <a:gd name="T0" fmla="*/ 2351 w 2818"/>
                <a:gd name="T1" fmla="*/ 0 h 2820"/>
                <a:gd name="T2" fmla="*/ 2406 w 2818"/>
                <a:gd name="T3" fmla="*/ 413 h 2820"/>
                <a:gd name="T4" fmla="*/ 2818 w 2818"/>
                <a:gd name="T5" fmla="*/ 468 h 2820"/>
                <a:gd name="T6" fmla="*/ 2273 w 2818"/>
                <a:gd name="T7" fmla="*/ 1014 h 2820"/>
                <a:gd name="T8" fmla="*/ 2067 w 2818"/>
                <a:gd name="T9" fmla="*/ 987 h 2820"/>
                <a:gd name="T10" fmla="*/ 827 w 2818"/>
                <a:gd name="T11" fmla="*/ 2225 h 2820"/>
                <a:gd name="T12" fmla="*/ 848 w 2818"/>
                <a:gd name="T13" fmla="*/ 2286 h 2820"/>
                <a:gd name="T14" fmla="*/ 858 w 2818"/>
                <a:gd name="T15" fmla="*/ 2346 h 2820"/>
                <a:gd name="T16" fmla="*/ 860 w 2818"/>
                <a:gd name="T17" fmla="*/ 2409 h 2820"/>
                <a:gd name="T18" fmla="*/ 852 w 2818"/>
                <a:gd name="T19" fmla="*/ 2472 h 2820"/>
                <a:gd name="T20" fmla="*/ 837 w 2818"/>
                <a:gd name="T21" fmla="*/ 2531 h 2820"/>
                <a:gd name="T22" fmla="*/ 812 w 2818"/>
                <a:gd name="T23" fmla="*/ 2590 h 2820"/>
                <a:gd name="T24" fmla="*/ 778 w 2818"/>
                <a:gd name="T25" fmla="*/ 2645 h 2820"/>
                <a:gd name="T26" fmla="*/ 734 w 2818"/>
                <a:gd name="T27" fmla="*/ 2694 h 2820"/>
                <a:gd name="T28" fmla="*/ 686 w 2818"/>
                <a:gd name="T29" fmla="*/ 2736 h 2820"/>
                <a:gd name="T30" fmla="*/ 633 w 2818"/>
                <a:gd name="T31" fmla="*/ 2770 h 2820"/>
                <a:gd name="T32" fmla="*/ 578 w 2818"/>
                <a:gd name="T33" fmla="*/ 2795 h 2820"/>
                <a:gd name="T34" fmla="*/ 519 w 2818"/>
                <a:gd name="T35" fmla="*/ 2812 h 2820"/>
                <a:gd name="T36" fmla="*/ 460 w 2818"/>
                <a:gd name="T37" fmla="*/ 2820 h 2820"/>
                <a:gd name="T38" fmla="*/ 399 w 2818"/>
                <a:gd name="T39" fmla="*/ 2820 h 2820"/>
                <a:gd name="T40" fmla="*/ 340 w 2818"/>
                <a:gd name="T41" fmla="*/ 2812 h 2820"/>
                <a:gd name="T42" fmla="*/ 281 w 2818"/>
                <a:gd name="T43" fmla="*/ 2795 h 2820"/>
                <a:gd name="T44" fmla="*/ 226 w 2818"/>
                <a:gd name="T45" fmla="*/ 2770 h 2820"/>
                <a:gd name="T46" fmla="*/ 173 w 2818"/>
                <a:gd name="T47" fmla="*/ 2736 h 2820"/>
                <a:gd name="T48" fmla="*/ 125 w 2818"/>
                <a:gd name="T49" fmla="*/ 2694 h 2820"/>
                <a:gd name="T50" fmla="*/ 84 w 2818"/>
                <a:gd name="T51" fmla="*/ 2647 h 2820"/>
                <a:gd name="T52" fmla="*/ 49 w 2818"/>
                <a:gd name="T53" fmla="*/ 2594 h 2820"/>
                <a:gd name="T54" fmla="*/ 25 w 2818"/>
                <a:gd name="T55" fmla="*/ 2538 h 2820"/>
                <a:gd name="T56" fmla="*/ 8 w 2818"/>
                <a:gd name="T57" fmla="*/ 2480 h 2820"/>
                <a:gd name="T58" fmla="*/ 0 w 2818"/>
                <a:gd name="T59" fmla="*/ 2421 h 2820"/>
                <a:gd name="T60" fmla="*/ 0 w 2818"/>
                <a:gd name="T61" fmla="*/ 2360 h 2820"/>
                <a:gd name="T62" fmla="*/ 8 w 2818"/>
                <a:gd name="T63" fmla="*/ 2301 h 2820"/>
                <a:gd name="T64" fmla="*/ 25 w 2818"/>
                <a:gd name="T65" fmla="*/ 2242 h 2820"/>
                <a:gd name="T66" fmla="*/ 49 w 2818"/>
                <a:gd name="T67" fmla="*/ 2187 h 2820"/>
                <a:gd name="T68" fmla="*/ 84 w 2818"/>
                <a:gd name="T69" fmla="*/ 2133 h 2820"/>
                <a:gd name="T70" fmla="*/ 125 w 2818"/>
                <a:gd name="T71" fmla="*/ 2086 h 2820"/>
                <a:gd name="T72" fmla="*/ 175 w 2818"/>
                <a:gd name="T73" fmla="*/ 2042 h 2820"/>
                <a:gd name="T74" fmla="*/ 230 w 2818"/>
                <a:gd name="T75" fmla="*/ 2008 h 2820"/>
                <a:gd name="T76" fmla="*/ 287 w 2818"/>
                <a:gd name="T77" fmla="*/ 1983 h 2820"/>
                <a:gd name="T78" fmla="*/ 348 w 2818"/>
                <a:gd name="T79" fmla="*/ 1968 h 2820"/>
                <a:gd name="T80" fmla="*/ 411 w 2818"/>
                <a:gd name="T81" fmla="*/ 1960 h 2820"/>
                <a:gd name="T82" fmla="*/ 473 w 2818"/>
                <a:gd name="T83" fmla="*/ 1962 h 2820"/>
                <a:gd name="T84" fmla="*/ 534 w 2818"/>
                <a:gd name="T85" fmla="*/ 1972 h 2820"/>
                <a:gd name="T86" fmla="*/ 595 w 2818"/>
                <a:gd name="T87" fmla="*/ 1993 h 2820"/>
                <a:gd name="T88" fmla="*/ 1831 w 2818"/>
                <a:gd name="T89" fmla="*/ 753 h 2820"/>
                <a:gd name="T90" fmla="*/ 1805 w 2818"/>
                <a:gd name="T91" fmla="*/ 548 h 2820"/>
                <a:gd name="T92" fmla="*/ 2351 w 2818"/>
                <a:gd name="T93" fmla="*/ 0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18" h="2820">
                  <a:moveTo>
                    <a:pt x="2351" y="0"/>
                  </a:moveTo>
                  <a:lnTo>
                    <a:pt x="2406" y="413"/>
                  </a:lnTo>
                  <a:lnTo>
                    <a:pt x="2818" y="468"/>
                  </a:lnTo>
                  <a:lnTo>
                    <a:pt x="2273" y="1014"/>
                  </a:lnTo>
                  <a:lnTo>
                    <a:pt x="2067" y="987"/>
                  </a:lnTo>
                  <a:lnTo>
                    <a:pt x="827" y="2225"/>
                  </a:lnTo>
                  <a:lnTo>
                    <a:pt x="848" y="2286"/>
                  </a:lnTo>
                  <a:lnTo>
                    <a:pt x="858" y="2346"/>
                  </a:lnTo>
                  <a:lnTo>
                    <a:pt x="860" y="2409"/>
                  </a:lnTo>
                  <a:lnTo>
                    <a:pt x="852" y="2472"/>
                  </a:lnTo>
                  <a:lnTo>
                    <a:pt x="837" y="2531"/>
                  </a:lnTo>
                  <a:lnTo>
                    <a:pt x="812" y="2590"/>
                  </a:lnTo>
                  <a:lnTo>
                    <a:pt x="778" y="2645"/>
                  </a:lnTo>
                  <a:lnTo>
                    <a:pt x="734" y="2694"/>
                  </a:lnTo>
                  <a:lnTo>
                    <a:pt x="686" y="2736"/>
                  </a:lnTo>
                  <a:lnTo>
                    <a:pt x="633" y="2770"/>
                  </a:lnTo>
                  <a:lnTo>
                    <a:pt x="578" y="2795"/>
                  </a:lnTo>
                  <a:lnTo>
                    <a:pt x="519" y="2812"/>
                  </a:lnTo>
                  <a:lnTo>
                    <a:pt x="460" y="2820"/>
                  </a:lnTo>
                  <a:lnTo>
                    <a:pt x="399" y="2820"/>
                  </a:lnTo>
                  <a:lnTo>
                    <a:pt x="340" y="2812"/>
                  </a:lnTo>
                  <a:lnTo>
                    <a:pt x="281" y="2795"/>
                  </a:lnTo>
                  <a:lnTo>
                    <a:pt x="226" y="2770"/>
                  </a:lnTo>
                  <a:lnTo>
                    <a:pt x="173" y="2736"/>
                  </a:lnTo>
                  <a:lnTo>
                    <a:pt x="125" y="2694"/>
                  </a:lnTo>
                  <a:lnTo>
                    <a:pt x="84" y="2647"/>
                  </a:lnTo>
                  <a:lnTo>
                    <a:pt x="49" y="2594"/>
                  </a:lnTo>
                  <a:lnTo>
                    <a:pt x="25" y="2538"/>
                  </a:lnTo>
                  <a:lnTo>
                    <a:pt x="8" y="2480"/>
                  </a:lnTo>
                  <a:lnTo>
                    <a:pt x="0" y="2421"/>
                  </a:lnTo>
                  <a:lnTo>
                    <a:pt x="0" y="2360"/>
                  </a:lnTo>
                  <a:lnTo>
                    <a:pt x="8" y="2301"/>
                  </a:lnTo>
                  <a:lnTo>
                    <a:pt x="25" y="2242"/>
                  </a:lnTo>
                  <a:lnTo>
                    <a:pt x="49" y="2187"/>
                  </a:lnTo>
                  <a:lnTo>
                    <a:pt x="84" y="2133"/>
                  </a:lnTo>
                  <a:lnTo>
                    <a:pt x="125" y="2086"/>
                  </a:lnTo>
                  <a:lnTo>
                    <a:pt x="175" y="2042"/>
                  </a:lnTo>
                  <a:lnTo>
                    <a:pt x="230" y="2008"/>
                  </a:lnTo>
                  <a:lnTo>
                    <a:pt x="287" y="1983"/>
                  </a:lnTo>
                  <a:lnTo>
                    <a:pt x="348" y="1968"/>
                  </a:lnTo>
                  <a:lnTo>
                    <a:pt x="411" y="1960"/>
                  </a:lnTo>
                  <a:lnTo>
                    <a:pt x="473" y="1962"/>
                  </a:lnTo>
                  <a:lnTo>
                    <a:pt x="534" y="1972"/>
                  </a:lnTo>
                  <a:lnTo>
                    <a:pt x="595" y="1993"/>
                  </a:lnTo>
                  <a:lnTo>
                    <a:pt x="1831" y="753"/>
                  </a:lnTo>
                  <a:lnTo>
                    <a:pt x="1805" y="548"/>
                  </a:lnTo>
                  <a:lnTo>
                    <a:pt x="23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 name="Freeform 200"/>
            <p:cNvSpPr>
              <a:spLocks/>
            </p:cNvSpPr>
            <p:nvPr/>
          </p:nvSpPr>
          <p:spPr bwMode="auto">
            <a:xfrm>
              <a:off x="5745" y="2720"/>
              <a:ext cx="1063" cy="342"/>
            </a:xfrm>
            <a:custGeom>
              <a:avLst/>
              <a:gdLst>
                <a:gd name="T0" fmla="*/ 1002 w 2126"/>
                <a:gd name="T1" fmla="*/ 0 h 685"/>
                <a:gd name="T2" fmla="*/ 1151 w 2126"/>
                <a:gd name="T3" fmla="*/ 8 h 685"/>
                <a:gd name="T4" fmla="*/ 1297 w 2126"/>
                <a:gd name="T5" fmla="*/ 27 h 685"/>
                <a:gd name="T6" fmla="*/ 1442 w 2126"/>
                <a:gd name="T7" fmla="*/ 55 h 685"/>
                <a:gd name="T8" fmla="*/ 1584 w 2126"/>
                <a:gd name="T9" fmla="*/ 93 h 685"/>
                <a:gd name="T10" fmla="*/ 1725 w 2126"/>
                <a:gd name="T11" fmla="*/ 143 h 685"/>
                <a:gd name="T12" fmla="*/ 1864 w 2126"/>
                <a:gd name="T13" fmla="*/ 202 h 685"/>
                <a:gd name="T14" fmla="*/ 1997 w 2126"/>
                <a:gd name="T15" fmla="*/ 272 h 685"/>
                <a:gd name="T16" fmla="*/ 2126 w 2126"/>
                <a:gd name="T17" fmla="*/ 352 h 685"/>
                <a:gd name="T18" fmla="*/ 1794 w 2126"/>
                <a:gd name="T19" fmla="*/ 685 h 685"/>
                <a:gd name="T20" fmla="*/ 1677 w 2126"/>
                <a:gd name="T21" fmla="*/ 622 h 685"/>
                <a:gd name="T22" fmla="*/ 1556 w 2126"/>
                <a:gd name="T23" fmla="*/ 569 h 685"/>
                <a:gd name="T24" fmla="*/ 1432 w 2126"/>
                <a:gd name="T25" fmla="*/ 527 h 685"/>
                <a:gd name="T26" fmla="*/ 1305 w 2126"/>
                <a:gd name="T27" fmla="*/ 495 h 685"/>
                <a:gd name="T28" fmla="*/ 1177 w 2126"/>
                <a:gd name="T29" fmla="*/ 472 h 685"/>
                <a:gd name="T30" fmla="*/ 1048 w 2126"/>
                <a:gd name="T31" fmla="*/ 460 h 685"/>
                <a:gd name="T32" fmla="*/ 919 w 2126"/>
                <a:gd name="T33" fmla="*/ 459 h 685"/>
                <a:gd name="T34" fmla="*/ 789 w 2126"/>
                <a:gd name="T35" fmla="*/ 466 h 685"/>
                <a:gd name="T36" fmla="*/ 660 w 2126"/>
                <a:gd name="T37" fmla="*/ 485 h 685"/>
                <a:gd name="T38" fmla="*/ 533 w 2126"/>
                <a:gd name="T39" fmla="*/ 514 h 685"/>
                <a:gd name="T40" fmla="*/ 407 w 2126"/>
                <a:gd name="T41" fmla="*/ 552 h 685"/>
                <a:gd name="T42" fmla="*/ 285 w 2126"/>
                <a:gd name="T43" fmla="*/ 601 h 685"/>
                <a:gd name="T44" fmla="*/ 166 w 2126"/>
                <a:gd name="T45" fmla="*/ 660 h 685"/>
                <a:gd name="T46" fmla="*/ 150 w 2126"/>
                <a:gd name="T47" fmla="*/ 561 h 685"/>
                <a:gd name="T48" fmla="*/ 126 w 2126"/>
                <a:gd name="T49" fmla="*/ 472 h 685"/>
                <a:gd name="T50" fmla="*/ 93 w 2126"/>
                <a:gd name="T51" fmla="*/ 388 h 685"/>
                <a:gd name="T52" fmla="*/ 55 w 2126"/>
                <a:gd name="T53" fmla="*/ 310 h 685"/>
                <a:gd name="T54" fmla="*/ 10 w 2126"/>
                <a:gd name="T55" fmla="*/ 240 h 685"/>
                <a:gd name="T56" fmla="*/ 0 w 2126"/>
                <a:gd name="T57" fmla="*/ 228 h 685"/>
                <a:gd name="T58" fmla="*/ 137 w 2126"/>
                <a:gd name="T59" fmla="*/ 166 h 685"/>
                <a:gd name="T60" fmla="*/ 276 w 2126"/>
                <a:gd name="T61" fmla="*/ 112 h 685"/>
                <a:gd name="T62" fmla="*/ 418 w 2126"/>
                <a:gd name="T63" fmla="*/ 69 h 685"/>
                <a:gd name="T64" fmla="*/ 563 w 2126"/>
                <a:gd name="T65" fmla="*/ 36 h 685"/>
                <a:gd name="T66" fmla="*/ 708 w 2126"/>
                <a:gd name="T67" fmla="*/ 14 h 685"/>
                <a:gd name="T68" fmla="*/ 856 w 2126"/>
                <a:gd name="T69" fmla="*/ 2 h 685"/>
                <a:gd name="T70" fmla="*/ 1002 w 2126"/>
                <a:gd name="T71" fmla="*/ 0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26" h="685">
                  <a:moveTo>
                    <a:pt x="1002" y="0"/>
                  </a:moveTo>
                  <a:lnTo>
                    <a:pt x="1151" y="8"/>
                  </a:lnTo>
                  <a:lnTo>
                    <a:pt x="1297" y="27"/>
                  </a:lnTo>
                  <a:lnTo>
                    <a:pt x="1442" y="55"/>
                  </a:lnTo>
                  <a:lnTo>
                    <a:pt x="1584" y="93"/>
                  </a:lnTo>
                  <a:lnTo>
                    <a:pt x="1725" y="143"/>
                  </a:lnTo>
                  <a:lnTo>
                    <a:pt x="1864" y="202"/>
                  </a:lnTo>
                  <a:lnTo>
                    <a:pt x="1997" y="272"/>
                  </a:lnTo>
                  <a:lnTo>
                    <a:pt x="2126" y="352"/>
                  </a:lnTo>
                  <a:lnTo>
                    <a:pt x="1794" y="685"/>
                  </a:lnTo>
                  <a:lnTo>
                    <a:pt x="1677" y="622"/>
                  </a:lnTo>
                  <a:lnTo>
                    <a:pt x="1556" y="569"/>
                  </a:lnTo>
                  <a:lnTo>
                    <a:pt x="1432" y="527"/>
                  </a:lnTo>
                  <a:lnTo>
                    <a:pt x="1305" y="495"/>
                  </a:lnTo>
                  <a:lnTo>
                    <a:pt x="1177" y="472"/>
                  </a:lnTo>
                  <a:lnTo>
                    <a:pt x="1048" y="460"/>
                  </a:lnTo>
                  <a:lnTo>
                    <a:pt x="919" y="459"/>
                  </a:lnTo>
                  <a:lnTo>
                    <a:pt x="789" y="466"/>
                  </a:lnTo>
                  <a:lnTo>
                    <a:pt x="660" y="485"/>
                  </a:lnTo>
                  <a:lnTo>
                    <a:pt x="533" y="514"/>
                  </a:lnTo>
                  <a:lnTo>
                    <a:pt x="407" y="552"/>
                  </a:lnTo>
                  <a:lnTo>
                    <a:pt x="285" y="601"/>
                  </a:lnTo>
                  <a:lnTo>
                    <a:pt x="166" y="660"/>
                  </a:lnTo>
                  <a:lnTo>
                    <a:pt x="150" y="561"/>
                  </a:lnTo>
                  <a:lnTo>
                    <a:pt x="126" y="472"/>
                  </a:lnTo>
                  <a:lnTo>
                    <a:pt x="93" y="388"/>
                  </a:lnTo>
                  <a:lnTo>
                    <a:pt x="55" y="310"/>
                  </a:lnTo>
                  <a:lnTo>
                    <a:pt x="10" y="240"/>
                  </a:lnTo>
                  <a:lnTo>
                    <a:pt x="0" y="228"/>
                  </a:lnTo>
                  <a:lnTo>
                    <a:pt x="137" y="166"/>
                  </a:lnTo>
                  <a:lnTo>
                    <a:pt x="276" y="112"/>
                  </a:lnTo>
                  <a:lnTo>
                    <a:pt x="418" y="69"/>
                  </a:lnTo>
                  <a:lnTo>
                    <a:pt x="563" y="36"/>
                  </a:lnTo>
                  <a:lnTo>
                    <a:pt x="708" y="14"/>
                  </a:lnTo>
                  <a:lnTo>
                    <a:pt x="856" y="2"/>
                  </a:lnTo>
                  <a:lnTo>
                    <a:pt x="10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1" name="Group 224"/>
          <p:cNvGrpSpPr>
            <a:grpSpLocks noChangeAspect="1"/>
          </p:cNvGrpSpPr>
          <p:nvPr/>
        </p:nvGrpSpPr>
        <p:grpSpPr bwMode="auto">
          <a:xfrm>
            <a:off x="2617211" y="1274294"/>
            <a:ext cx="319140" cy="318627"/>
            <a:chOff x="4116" y="2102"/>
            <a:chExt cx="1242" cy="1240"/>
          </a:xfrm>
          <a:solidFill>
            <a:schemeClr val="tx1">
              <a:lumMod val="65000"/>
              <a:lumOff val="35000"/>
            </a:schemeClr>
          </a:solidFill>
        </p:grpSpPr>
        <p:sp>
          <p:nvSpPr>
            <p:cNvPr id="274" name="Freeform 226"/>
            <p:cNvSpPr>
              <a:spLocks noEditPoints="1"/>
            </p:cNvSpPr>
            <p:nvPr/>
          </p:nvSpPr>
          <p:spPr bwMode="auto">
            <a:xfrm>
              <a:off x="4417" y="2402"/>
              <a:ext cx="941" cy="940"/>
            </a:xfrm>
            <a:custGeom>
              <a:avLst/>
              <a:gdLst>
                <a:gd name="T0" fmla="*/ 1140 w 2824"/>
                <a:gd name="T1" fmla="*/ 983 h 2818"/>
                <a:gd name="T2" fmla="*/ 935 w 2824"/>
                <a:gd name="T3" fmla="*/ 1239 h 2818"/>
                <a:gd name="T4" fmla="*/ 935 w 2824"/>
                <a:gd name="T5" fmla="*/ 1579 h 2818"/>
                <a:gd name="T6" fmla="*/ 1140 w 2824"/>
                <a:gd name="T7" fmla="*/ 1835 h 2818"/>
                <a:gd name="T8" fmla="*/ 1470 w 2824"/>
                <a:gd name="T9" fmla="*/ 1912 h 2818"/>
                <a:gd name="T10" fmla="*/ 1770 w 2824"/>
                <a:gd name="T11" fmla="*/ 1766 h 2818"/>
                <a:gd name="T12" fmla="*/ 1915 w 2824"/>
                <a:gd name="T13" fmla="*/ 1468 h 2818"/>
                <a:gd name="T14" fmla="*/ 1839 w 2824"/>
                <a:gd name="T15" fmla="*/ 1138 h 2818"/>
                <a:gd name="T16" fmla="*/ 1582 w 2824"/>
                <a:gd name="T17" fmla="*/ 932 h 2818"/>
                <a:gd name="T18" fmla="*/ 1557 w 2824"/>
                <a:gd name="T19" fmla="*/ 3 h 2818"/>
                <a:gd name="T20" fmla="*/ 1692 w 2824"/>
                <a:gd name="T21" fmla="*/ 138 h 2818"/>
                <a:gd name="T22" fmla="*/ 1731 w 2824"/>
                <a:gd name="T23" fmla="*/ 378 h 2818"/>
                <a:gd name="T24" fmla="*/ 1923 w 2824"/>
                <a:gd name="T25" fmla="*/ 456 h 2818"/>
                <a:gd name="T26" fmla="*/ 2109 w 2824"/>
                <a:gd name="T27" fmla="*/ 317 h 2818"/>
                <a:gd name="T28" fmla="*/ 2263 w 2824"/>
                <a:gd name="T29" fmla="*/ 293 h 2818"/>
                <a:gd name="T30" fmla="*/ 2523 w 2824"/>
                <a:gd name="T31" fmla="*/ 541 h 2818"/>
                <a:gd name="T32" fmla="*/ 2508 w 2824"/>
                <a:gd name="T33" fmla="*/ 711 h 2818"/>
                <a:gd name="T34" fmla="*/ 2367 w 2824"/>
                <a:gd name="T35" fmla="*/ 906 h 2818"/>
                <a:gd name="T36" fmla="*/ 2445 w 2824"/>
                <a:gd name="T37" fmla="*/ 1090 h 2818"/>
                <a:gd name="T38" fmla="*/ 2686 w 2824"/>
                <a:gd name="T39" fmla="*/ 1130 h 2818"/>
                <a:gd name="T40" fmla="*/ 2820 w 2824"/>
                <a:gd name="T41" fmla="*/ 1264 h 2818"/>
                <a:gd name="T42" fmla="*/ 2772 w 2824"/>
                <a:gd name="T43" fmla="*/ 1641 h 2818"/>
                <a:gd name="T44" fmla="*/ 2497 w 2824"/>
                <a:gd name="T45" fmla="*/ 1694 h 2818"/>
                <a:gd name="T46" fmla="*/ 2401 w 2824"/>
                <a:gd name="T47" fmla="*/ 1818 h 2818"/>
                <a:gd name="T48" fmla="*/ 2381 w 2824"/>
                <a:gd name="T49" fmla="*/ 1972 h 2818"/>
                <a:gd name="T50" fmla="*/ 2538 w 2824"/>
                <a:gd name="T51" fmla="*/ 2191 h 2818"/>
                <a:gd name="T52" fmla="*/ 2331 w 2824"/>
                <a:gd name="T53" fmla="*/ 2483 h 2818"/>
                <a:gd name="T54" fmla="*/ 2182 w 2824"/>
                <a:gd name="T55" fmla="*/ 2532 h 2818"/>
                <a:gd name="T56" fmla="*/ 1977 w 2824"/>
                <a:gd name="T57" fmla="*/ 2377 h 2818"/>
                <a:gd name="T58" fmla="*/ 1875 w 2824"/>
                <a:gd name="T59" fmla="*/ 2372 h 2818"/>
                <a:gd name="T60" fmla="*/ 1706 w 2824"/>
                <a:gd name="T61" fmla="*/ 2474 h 2818"/>
                <a:gd name="T62" fmla="*/ 1666 w 2824"/>
                <a:gd name="T63" fmla="*/ 2742 h 2818"/>
                <a:gd name="T64" fmla="*/ 1301 w 2824"/>
                <a:gd name="T65" fmla="*/ 2818 h 2818"/>
                <a:gd name="T66" fmla="*/ 1142 w 2824"/>
                <a:gd name="T67" fmla="*/ 2712 h 2818"/>
                <a:gd name="T68" fmla="*/ 1107 w 2824"/>
                <a:gd name="T69" fmla="*/ 2455 h 2818"/>
                <a:gd name="T70" fmla="*/ 927 w 2824"/>
                <a:gd name="T71" fmla="*/ 2365 h 2818"/>
                <a:gd name="T72" fmla="*/ 736 w 2824"/>
                <a:gd name="T73" fmla="*/ 2483 h 2818"/>
                <a:gd name="T74" fmla="*/ 586 w 2824"/>
                <a:gd name="T75" fmla="*/ 2532 h 2818"/>
                <a:gd name="T76" fmla="*/ 316 w 2824"/>
                <a:gd name="T77" fmla="*/ 2304 h 2818"/>
                <a:gd name="T78" fmla="*/ 301 w 2824"/>
                <a:gd name="T79" fmla="*/ 2134 h 2818"/>
                <a:gd name="T80" fmla="*/ 455 w 2824"/>
                <a:gd name="T81" fmla="*/ 1933 h 2818"/>
                <a:gd name="T82" fmla="*/ 392 w 2824"/>
                <a:gd name="T83" fmla="*/ 1745 h 2818"/>
                <a:gd name="T84" fmla="*/ 173 w 2824"/>
                <a:gd name="T85" fmla="*/ 1692 h 2818"/>
                <a:gd name="T86" fmla="*/ 14 w 2824"/>
                <a:gd name="T87" fmla="*/ 1587 h 2818"/>
                <a:gd name="T88" fmla="*/ 30 w 2824"/>
                <a:gd name="T89" fmla="*/ 1203 h 2818"/>
                <a:gd name="T90" fmla="*/ 309 w 2824"/>
                <a:gd name="T91" fmla="*/ 1126 h 2818"/>
                <a:gd name="T92" fmla="*/ 401 w 2824"/>
                <a:gd name="T93" fmla="*/ 1054 h 2818"/>
                <a:gd name="T94" fmla="*/ 451 w 2824"/>
                <a:gd name="T95" fmla="*/ 864 h 2818"/>
                <a:gd name="T96" fmla="*/ 293 w 2824"/>
                <a:gd name="T97" fmla="*/ 666 h 2818"/>
                <a:gd name="T98" fmla="*/ 318 w 2824"/>
                <a:gd name="T99" fmla="*/ 512 h 2818"/>
                <a:gd name="T100" fmla="*/ 586 w 2824"/>
                <a:gd name="T101" fmla="*/ 286 h 2818"/>
                <a:gd name="T102" fmla="*/ 736 w 2824"/>
                <a:gd name="T103" fmla="*/ 335 h 2818"/>
                <a:gd name="T104" fmla="*/ 919 w 2824"/>
                <a:gd name="T105" fmla="*/ 454 h 2818"/>
                <a:gd name="T106" fmla="*/ 1092 w 2824"/>
                <a:gd name="T107" fmla="*/ 378 h 2818"/>
                <a:gd name="T108" fmla="*/ 1132 w 2824"/>
                <a:gd name="T109" fmla="*/ 138 h 2818"/>
                <a:gd name="T110" fmla="*/ 1267 w 2824"/>
                <a:gd name="T111" fmla="*/ 3 h 2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24" h="2818">
                  <a:moveTo>
                    <a:pt x="1412" y="903"/>
                  </a:moveTo>
                  <a:lnTo>
                    <a:pt x="1353" y="906"/>
                  </a:lnTo>
                  <a:lnTo>
                    <a:pt x="1296" y="916"/>
                  </a:lnTo>
                  <a:lnTo>
                    <a:pt x="1241" y="932"/>
                  </a:lnTo>
                  <a:lnTo>
                    <a:pt x="1189" y="955"/>
                  </a:lnTo>
                  <a:lnTo>
                    <a:pt x="1140" y="983"/>
                  </a:lnTo>
                  <a:lnTo>
                    <a:pt x="1096" y="1014"/>
                  </a:lnTo>
                  <a:lnTo>
                    <a:pt x="1053" y="1052"/>
                  </a:lnTo>
                  <a:lnTo>
                    <a:pt x="1017" y="1093"/>
                  </a:lnTo>
                  <a:lnTo>
                    <a:pt x="984" y="1138"/>
                  </a:lnTo>
                  <a:lnTo>
                    <a:pt x="956" y="1187"/>
                  </a:lnTo>
                  <a:lnTo>
                    <a:pt x="935" y="1239"/>
                  </a:lnTo>
                  <a:lnTo>
                    <a:pt x="919" y="1293"/>
                  </a:lnTo>
                  <a:lnTo>
                    <a:pt x="908" y="1350"/>
                  </a:lnTo>
                  <a:lnTo>
                    <a:pt x="905" y="1409"/>
                  </a:lnTo>
                  <a:lnTo>
                    <a:pt x="908" y="1468"/>
                  </a:lnTo>
                  <a:lnTo>
                    <a:pt x="919" y="1525"/>
                  </a:lnTo>
                  <a:lnTo>
                    <a:pt x="935" y="1579"/>
                  </a:lnTo>
                  <a:lnTo>
                    <a:pt x="956" y="1631"/>
                  </a:lnTo>
                  <a:lnTo>
                    <a:pt x="984" y="1680"/>
                  </a:lnTo>
                  <a:lnTo>
                    <a:pt x="1017" y="1725"/>
                  </a:lnTo>
                  <a:lnTo>
                    <a:pt x="1053" y="1766"/>
                  </a:lnTo>
                  <a:lnTo>
                    <a:pt x="1096" y="1803"/>
                  </a:lnTo>
                  <a:lnTo>
                    <a:pt x="1140" y="1835"/>
                  </a:lnTo>
                  <a:lnTo>
                    <a:pt x="1189" y="1863"/>
                  </a:lnTo>
                  <a:lnTo>
                    <a:pt x="1241" y="1885"/>
                  </a:lnTo>
                  <a:lnTo>
                    <a:pt x="1296" y="1901"/>
                  </a:lnTo>
                  <a:lnTo>
                    <a:pt x="1353" y="1912"/>
                  </a:lnTo>
                  <a:lnTo>
                    <a:pt x="1412" y="1915"/>
                  </a:lnTo>
                  <a:lnTo>
                    <a:pt x="1470" y="1912"/>
                  </a:lnTo>
                  <a:lnTo>
                    <a:pt x="1527" y="1901"/>
                  </a:lnTo>
                  <a:lnTo>
                    <a:pt x="1582" y="1885"/>
                  </a:lnTo>
                  <a:lnTo>
                    <a:pt x="1635" y="1863"/>
                  </a:lnTo>
                  <a:lnTo>
                    <a:pt x="1683" y="1835"/>
                  </a:lnTo>
                  <a:lnTo>
                    <a:pt x="1728" y="1803"/>
                  </a:lnTo>
                  <a:lnTo>
                    <a:pt x="1770" y="1766"/>
                  </a:lnTo>
                  <a:lnTo>
                    <a:pt x="1807" y="1725"/>
                  </a:lnTo>
                  <a:lnTo>
                    <a:pt x="1839" y="1680"/>
                  </a:lnTo>
                  <a:lnTo>
                    <a:pt x="1867" y="1631"/>
                  </a:lnTo>
                  <a:lnTo>
                    <a:pt x="1888" y="1579"/>
                  </a:lnTo>
                  <a:lnTo>
                    <a:pt x="1905" y="1525"/>
                  </a:lnTo>
                  <a:lnTo>
                    <a:pt x="1915" y="1468"/>
                  </a:lnTo>
                  <a:lnTo>
                    <a:pt x="1918" y="1409"/>
                  </a:lnTo>
                  <a:lnTo>
                    <a:pt x="1915" y="1350"/>
                  </a:lnTo>
                  <a:lnTo>
                    <a:pt x="1905" y="1293"/>
                  </a:lnTo>
                  <a:lnTo>
                    <a:pt x="1888" y="1239"/>
                  </a:lnTo>
                  <a:lnTo>
                    <a:pt x="1867" y="1187"/>
                  </a:lnTo>
                  <a:lnTo>
                    <a:pt x="1839" y="1138"/>
                  </a:lnTo>
                  <a:lnTo>
                    <a:pt x="1807" y="1093"/>
                  </a:lnTo>
                  <a:lnTo>
                    <a:pt x="1770" y="1052"/>
                  </a:lnTo>
                  <a:lnTo>
                    <a:pt x="1728" y="1014"/>
                  </a:lnTo>
                  <a:lnTo>
                    <a:pt x="1683" y="983"/>
                  </a:lnTo>
                  <a:lnTo>
                    <a:pt x="1635" y="955"/>
                  </a:lnTo>
                  <a:lnTo>
                    <a:pt x="1582" y="932"/>
                  </a:lnTo>
                  <a:lnTo>
                    <a:pt x="1527" y="916"/>
                  </a:lnTo>
                  <a:lnTo>
                    <a:pt x="1470" y="906"/>
                  </a:lnTo>
                  <a:lnTo>
                    <a:pt x="1412" y="903"/>
                  </a:lnTo>
                  <a:close/>
                  <a:moveTo>
                    <a:pt x="1301" y="0"/>
                  </a:moveTo>
                  <a:lnTo>
                    <a:pt x="1522" y="0"/>
                  </a:lnTo>
                  <a:lnTo>
                    <a:pt x="1557" y="3"/>
                  </a:lnTo>
                  <a:lnTo>
                    <a:pt x="1589" y="14"/>
                  </a:lnTo>
                  <a:lnTo>
                    <a:pt x="1619" y="29"/>
                  </a:lnTo>
                  <a:lnTo>
                    <a:pt x="1644" y="50"/>
                  </a:lnTo>
                  <a:lnTo>
                    <a:pt x="1666" y="76"/>
                  </a:lnTo>
                  <a:lnTo>
                    <a:pt x="1682" y="106"/>
                  </a:lnTo>
                  <a:lnTo>
                    <a:pt x="1692" y="138"/>
                  </a:lnTo>
                  <a:lnTo>
                    <a:pt x="1695" y="172"/>
                  </a:lnTo>
                  <a:lnTo>
                    <a:pt x="1695" y="308"/>
                  </a:lnTo>
                  <a:lnTo>
                    <a:pt x="1698" y="326"/>
                  </a:lnTo>
                  <a:lnTo>
                    <a:pt x="1706" y="344"/>
                  </a:lnTo>
                  <a:lnTo>
                    <a:pt x="1717" y="362"/>
                  </a:lnTo>
                  <a:lnTo>
                    <a:pt x="1731" y="378"/>
                  </a:lnTo>
                  <a:lnTo>
                    <a:pt x="1748" y="391"/>
                  </a:lnTo>
                  <a:lnTo>
                    <a:pt x="1767" y="400"/>
                  </a:lnTo>
                  <a:lnTo>
                    <a:pt x="1822" y="422"/>
                  </a:lnTo>
                  <a:lnTo>
                    <a:pt x="1875" y="446"/>
                  </a:lnTo>
                  <a:lnTo>
                    <a:pt x="1897" y="452"/>
                  </a:lnTo>
                  <a:lnTo>
                    <a:pt x="1923" y="456"/>
                  </a:lnTo>
                  <a:lnTo>
                    <a:pt x="1943" y="454"/>
                  </a:lnTo>
                  <a:lnTo>
                    <a:pt x="1961" y="449"/>
                  </a:lnTo>
                  <a:lnTo>
                    <a:pt x="1977" y="441"/>
                  </a:lnTo>
                  <a:lnTo>
                    <a:pt x="1991" y="431"/>
                  </a:lnTo>
                  <a:lnTo>
                    <a:pt x="2087" y="335"/>
                  </a:lnTo>
                  <a:lnTo>
                    <a:pt x="2109" y="317"/>
                  </a:lnTo>
                  <a:lnTo>
                    <a:pt x="2132" y="303"/>
                  </a:lnTo>
                  <a:lnTo>
                    <a:pt x="2156" y="293"/>
                  </a:lnTo>
                  <a:lnTo>
                    <a:pt x="2182" y="286"/>
                  </a:lnTo>
                  <a:lnTo>
                    <a:pt x="2209" y="285"/>
                  </a:lnTo>
                  <a:lnTo>
                    <a:pt x="2237" y="286"/>
                  </a:lnTo>
                  <a:lnTo>
                    <a:pt x="2263" y="293"/>
                  </a:lnTo>
                  <a:lnTo>
                    <a:pt x="2288" y="303"/>
                  </a:lnTo>
                  <a:lnTo>
                    <a:pt x="2311" y="317"/>
                  </a:lnTo>
                  <a:lnTo>
                    <a:pt x="2331" y="335"/>
                  </a:lnTo>
                  <a:lnTo>
                    <a:pt x="2488" y="490"/>
                  </a:lnTo>
                  <a:lnTo>
                    <a:pt x="2508" y="514"/>
                  </a:lnTo>
                  <a:lnTo>
                    <a:pt x="2523" y="541"/>
                  </a:lnTo>
                  <a:lnTo>
                    <a:pt x="2532" y="569"/>
                  </a:lnTo>
                  <a:lnTo>
                    <a:pt x="2538" y="598"/>
                  </a:lnTo>
                  <a:lnTo>
                    <a:pt x="2538" y="627"/>
                  </a:lnTo>
                  <a:lnTo>
                    <a:pt x="2532" y="656"/>
                  </a:lnTo>
                  <a:lnTo>
                    <a:pt x="2523" y="685"/>
                  </a:lnTo>
                  <a:lnTo>
                    <a:pt x="2508" y="711"/>
                  </a:lnTo>
                  <a:lnTo>
                    <a:pt x="2488" y="735"/>
                  </a:lnTo>
                  <a:lnTo>
                    <a:pt x="2392" y="831"/>
                  </a:lnTo>
                  <a:lnTo>
                    <a:pt x="2381" y="846"/>
                  </a:lnTo>
                  <a:lnTo>
                    <a:pt x="2373" y="864"/>
                  </a:lnTo>
                  <a:lnTo>
                    <a:pt x="2368" y="884"/>
                  </a:lnTo>
                  <a:lnTo>
                    <a:pt x="2367" y="906"/>
                  </a:lnTo>
                  <a:lnTo>
                    <a:pt x="2370" y="927"/>
                  </a:lnTo>
                  <a:lnTo>
                    <a:pt x="2377" y="947"/>
                  </a:lnTo>
                  <a:lnTo>
                    <a:pt x="2401" y="1000"/>
                  </a:lnTo>
                  <a:lnTo>
                    <a:pt x="2422" y="1054"/>
                  </a:lnTo>
                  <a:lnTo>
                    <a:pt x="2432" y="1073"/>
                  </a:lnTo>
                  <a:lnTo>
                    <a:pt x="2445" y="1090"/>
                  </a:lnTo>
                  <a:lnTo>
                    <a:pt x="2461" y="1105"/>
                  </a:lnTo>
                  <a:lnTo>
                    <a:pt x="2478" y="1116"/>
                  </a:lnTo>
                  <a:lnTo>
                    <a:pt x="2497" y="1124"/>
                  </a:lnTo>
                  <a:lnTo>
                    <a:pt x="2515" y="1126"/>
                  </a:lnTo>
                  <a:lnTo>
                    <a:pt x="2650" y="1126"/>
                  </a:lnTo>
                  <a:lnTo>
                    <a:pt x="2686" y="1130"/>
                  </a:lnTo>
                  <a:lnTo>
                    <a:pt x="2718" y="1140"/>
                  </a:lnTo>
                  <a:lnTo>
                    <a:pt x="2747" y="1156"/>
                  </a:lnTo>
                  <a:lnTo>
                    <a:pt x="2772" y="1176"/>
                  </a:lnTo>
                  <a:lnTo>
                    <a:pt x="2794" y="1203"/>
                  </a:lnTo>
                  <a:lnTo>
                    <a:pt x="2810" y="1232"/>
                  </a:lnTo>
                  <a:lnTo>
                    <a:pt x="2820" y="1264"/>
                  </a:lnTo>
                  <a:lnTo>
                    <a:pt x="2824" y="1298"/>
                  </a:lnTo>
                  <a:lnTo>
                    <a:pt x="2824" y="1519"/>
                  </a:lnTo>
                  <a:lnTo>
                    <a:pt x="2820" y="1554"/>
                  </a:lnTo>
                  <a:lnTo>
                    <a:pt x="2810" y="1587"/>
                  </a:lnTo>
                  <a:lnTo>
                    <a:pt x="2794" y="1615"/>
                  </a:lnTo>
                  <a:lnTo>
                    <a:pt x="2772" y="1641"/>
                  </a:lnTo>
                  <a:lnTo>
                    <a:pt x="2747" y="1662"/>
                  </a:lnTo>
                  <a:lnTo>
                    <a:pt x="2718" y="1678"/>
                  </a:lnTo>
                  <a:lnTo>
                    <a:pt x="2686" y="1688"/>
                  </a:lnTo>
                  <a:lnTo>
                    <a:pt x="2650" y="1692"/>
                  </a:lnTo>
                  <a:lnTo>
                    <a:pt x="2515" y="1692"/>
                  </a:lnTo>
                  <a:lnTo>
                    <a:pt x="2497" y="1694"/>
                  </a:lnTo>
                  <a:lnTo>
                    <a:pt x="2478" y="1702"/>
                  </a:lnTo>
                  <a:lnTo>
                    <a:pt x="2461" y="1713"/>
                  </a:lnTo>
                  <a:lnTo>
                    <a:pt x="2445" y="1728"/>
                  </a:lnTo>
                  <a:lnTo>
                    <a:pt x="2432" y="1745"/>
                  </a:lnTo>
                  <a:lnTo>
                    <a:pt x="2423" y="1763"/>
                  </a:lnTo>
                  <a:lnTo>
                    <a:pt x="2401" y="1818"/>
                  </a:lnTo>
                  <a:lnTo>
                    <a:pt x="2377" y="1871"/>
                  </a:lnTo>
                  <a:lnTo>
                    <a:pt x="2370" y="1891"/>
                  </a:lnTo>
                  <a:lnTo>
                    <a:pt x="2368" y="1912"/>
                  </a:lnTo>
                  <a:lnTo>
                    <a:pt x="2368" y="1933"/>
                  </a:lnTo>
                  <a:lnTo>
                    <a:pt x="2373" y="1954"/>
                  </a:lnTo>
                  <a:lnTo>
                    <a:pt x="2381" y="1972"/>
                  </a:lnTo>
                  <a:lnTo>
                    <a:pt x="2392" y="1987"/>
                  </a:lnTo>
                  <a:lnTo>
                    <a:pt x="2488" y="2084"/>
                  </a:lnTo>
                  <a:lnTo>
                    <a:pt x="2508" y="2107"/>
                  </a:lnTo>
                  <a:lnTo>
                    <a:pt x="2523" y="2134"/>
                  </a:lnTo>
                  <a:lnTo>
                    <a:pt x="2532" y="2161"/>
                  </a:lnTo>
                  <a:lnTo>
                    <a:pt x="2538" y="2191"/>
                  </a:lnTo>
                  <a:lnTo>
                    <a:pt x="2538" y="2219"/>
                  </a:lnTo>
                  <a:lnTo>
                    <a:pt x="2532" y="2249"/>
                  </a:lnTo>
                  <a:lnTo>
                    <a:pt x="2523" y="2278"/>
                  </a:lnTo>
                  <a:lnTo>
                    <a:pt x="2508" y="2304"/>
                  </a:lnTo>
                  <a:lnTo>
                    <a:pt x="2488" y="2328"/>
                  </a:lnTo>
                  <a:lnTo>
                    <a:pt x="2331" y="2483"/>
                  </a:lnTo>
                  <a:lnTo>
                    <a:pt x="2311" y="2501"/>
                  </a:lnTo>
                  <a:lnTo>
                    <a:pt x="2288" y="2515"/>
                  </a:lnTo>
                  <a:lnTo>
                    <a:pt x="2263" y="2525"/>
                  </a:lnTo>
                  <a:lnTo>
                    <a:pt x="2237" y="2532"/>
                  </a:lnTo>
                  <a:lnTo>
                    <a:pt x="2209" y="2534"/>
                  </a:lnTo>
                  <a:lnTo>
                    <a:pt x="2182" y="2532"/>
                  </a:lnTo>
                  <a:lnTo>
                    <a:pt x="2156" y="2525"/>
                  </a:lnTo>
                  <a:lnTo>
                    <a:pt x="2132" y="2515"/>
                  </a:lnTo>
                  <a:lnTo>
                    <a:pt x="2109" y="2501"/>
                  </a:lnTo>
                  <a:lnTo>
                    <a:pt x="2087" y="2483"/>
                  </a:lnTo>
                  <a:lnTo>
                    <a:pt x="1991" y="2387"/>
                  </a:lnTo>
                  <a:lnTo>
                    <a:pt x="1977" y="2377"/>
                  </a:lnTo>
                  <a:lnTo>
                    <a:pt x="1961" y="2369"/>
                  </a:lnTo>
                  <a:lnTo>
                    <a:pt x="1942" y="2364"/>
                  </a:lnTo>
                  <a:lnTo>
                    <a:pt x="1923" y="2363"/>
                  </a:lnTo>
                  <a:lnTo>
                    <a:pt x="1905" y="2364"/>
                  </a:lnTo>
                  <a:lnTo>
                    <a:pt x="1889" y="2368"/>
                  </a:lnTo>
                  <a:lnTo>
                    <a:pt x="1875" y="2372"/>
                  </a:lnTo>
                  <a:lnTo>
                    <a:pt x="1822" y="2396"/>
                  </a:lnTo>
                  <a:lnTo>
                    <a:pt x="1767" y="2418"/>
                  </a:lnTo>
                  <a:lnTo>
                    <a:pt x="1748" y="2427"/>
                  </a:lnTo>
                  <a:lnTo>
                    <a:pt x="1731" y="2439"/>
                  </a:lnTo>
                  <a:lnTo>
                    <a:pt x="1717" y="2455"/>
                  </a:lnTo>
                  <a:lnTo>
                    <a:pt x="1706" y="2474"/>
                  </a:lnTo>
                  <a:lnTo>
                    <a:pt x="1698" y="2492"/>
                  </a:lnTo>
                  <a:lnTo>
                    <a:pt x="1695" y="2510"/>
                  </a:lnTo>
                  <a:lnTo>
                    <a:pt x="1695" y="2646"/>
                  </a:lnTo>
                  <a:lnTo>
                    <a:pt x="1692" y="2680"/>
                  </a:lnTo>
                  <a:lnTo>
                    <a:pt x="1682" y="2712"/>
                  </a:lnTo>
                  <a:lnTo>
                    <a:pt x="1666" y="2742"/>
                  </a:lnTo>
                  <a:lnTo>
                    <a:pt x="1644" y="2768"/>
                  </a:lnTo>
                  <a:lnTo>
                    <a:pt x="1619" y="2788"/>
                  </a:lnTo>
                  <a:lnTo>
                    <a:pt x="1589" y="2804"/>
                  </a:lnTo>
                  <a:lnTo>
                    <a:pt x="1557" y="2815"/>
                  </a:lnTo>
                  <a:lnTo>
                    <a:pt x="1522" y="2818"/>
                  </a:lnTo>
                  <a:lnTo>
                    <a:pt x="1301" y="2818"/>
                  </a:lnTo>
                  <a:lnTo>
                    <a:pt x="1267" y="2815"/>
                  </a:lnTo>
                  <a:lnTo>
                    <a:pt x="1234" y="2804"/>
                  </a:lnTo>
                  <a:lnTo>
                    <a:pt x="1205" y="2788"/>
                  </a:lnTo>
                  <a:lnTo>
                    <a:pt x="1179" y="2768"/>
                  </a:lnTo>
                  <a:lnTo>
                    <a:pt x="1158" y="2742"/>
                  </a:lnTo>
                  <a:lnTo>
                    <a:pt x="1142" y="2712"/>
                  </a:lnTo>
                  <a:lnTo>
                    <a:pt x="1132" y="2680"/>
                  </a:lnTo>
                  <a:lnTo>
                    <a:pt x="1129" y="2646"/>
                  </a:lnTo>
                  <a:lnTo>
                    <a:pt x="1129" y="2510"/>
                  </a:lnTo>
                  <a:lnTo>
                    <a:pt x="1125" y="2492"/>
                  </a:lnTo>
                  <a:lnTo>
                    <a:pt x="1118" y="2474"/>
                  </a:lnTo>
                  <a:lnTo>
                    <a:pt x="1107" y="2455"/>
                  </a:lnTo>
                  <a:lnTo>
                    <a:pt x="1092" y="2439"/>
                  </a:lnTo>
                  <a:lnTo>
                    <a:pt x="1075" y="2427"/>
                  </a:lnTo>
                  <a:lnTo>
                    <a:pt x="1057" y="2418"/>
                  </a:lnTo>
                  <a:lnTo>
                    <a:pt x="1002" y="2396"/>
                  </a:lnTo>
                  <a:lnTo>
                    <a:pt x="948" y="2372"/>
                  </a:lnTo>
                  <a:lnTo>
                    <a:pt x="927" y="2365"/>
                  </a:lnTo>
                  <a:lnTo>
                    <a:pt x="901" y="2363"/>
                  </a:lnTo>
                  <a:lnTo>
                    <a:pt x="881" y="2364"/>
                  </a:lnTo>
                  <a:lnTo>
                    <a:pt x="863" y="2369"/>
                  </a:lnTo>
                  <a:lnTo>
                    <a:pt x="846" y="2377"/>
                  </a:lnTo>
                  <a:lnTo>
                    <a:pt x="833" y="2387"/>
                  </a:lnTo>
                  <a:lnTo>
                    <a:pt x="736" y="2483"/>
                  </a:lnTo>
                  <a:lnTo>
                    <a:pt x="715" y="2501"/>
                  </a:lnTo>
                  <a:lnTo>
                    <a:pt x="692" y="2515"/>
                  </a:lnTo>
                  <a:lnTo>
                    <a:pt x="667" y="2525"/>
                  </a:lnTo>
                  <a:lnTo>
                    <a:pt x="641" y="2532"/>
                  </a:lnTo>
                  <a:lnTo>
                    <a:pt x="614" y="2534"/>
                  </a:lnTo>
                  <a:lnTo>
                    <a:pt x="586" y="2532"/>
                  </a:lnTo>
                  <a:lnTo>
                    <a:pt x="560" y="2525"/>
                  </a:lnTo>
                  <a:lnTo>
                    <a:pt x="536" y="2515"/>
                  </a:lnTo>
                  <a:lnTo>
                    <a:pt x="513" y="2501"/>
                  </a:lnTo>
                  <a:lnTo>
                    <a:pt x="491" y="2483"/>
                  </a:lnTo>
                  <a:lnTo>
                    <a:pt x="335" y="2327"/>
                  </a:lnTo>
                  <a:lnTo>
                    <a:pt x="316" y="2304"/>
                  </a:lnTo>
                  <a:lnTo>
                    <a:pt x="301" y="2278"/>
                  </a:lnTo>
                  <a:lnTo>
                    <a:pt x="290" y="2249"/>
                  </a:lnTo>
                  <a:lnTo>
                    <a:pt x="286" y="2219"/>
                  </a:lnTo>
                  <a:lnTo>
                    <a:pt x="286" y="2191"/>
                  </a:lnTo>
                  <a:lnTo>
                    <a:pt x="290" y="2161"/>
                  </a:lnTo>
                  <a:lnTo>
                    <a:pt x="301" y="2134"/>
                  </a:lnTo>
                  <a:lnTo>
                    <a:pt x="316" y="2107"/>
                  </a:lnTo>
                  <a:lnTo>
                    <a:pt x="335" y="2084"/>
                  </a:lnTo>
                  <a:lnTo>
                    <a:pt x="432" y="1987"/>
                  </a:lnTo>
                  <a:lnTo>
                    <a:pt x="443" y="1972"/>
                  </a:lnTo>
                  <a:lnTo>
                    <a:pt x="451" y="1954"/>
                  </a:lnTo>
                  <a:lnTo>
                    <a:pt x="455" y="1933"/>
                  </a:lnTo>
                  <a:lnTo>
                    <a:pt x="456" y="1912"/>
                  </a:lnTo>
                  <a:lnTo>
                    <a:pt x="453" y="1891"/>
                  </a:lnTo>
                  <a:lnTo>
                    <a:pt x="446" y="1871"/>
                  </a:lnTo>
                  <a:lnTo>
                    <a:pt x="422" y="1818"/>
                  </a:lnTo>
                  <a:lnTo>
                    <a:pt x="401" y="1763"/>
                  </a:lnTo>
                  <a:lnTo>
                    <a:pt x="392" y="1745"/>
                  </a:lnTo>
                  <a:lnTo>
                    <a:pt x="380" y="1728"/>
                  </a:lnTo>
                  <a:lnTo>
                    <a:pt x="364" y="1713"/>
                  </a:lnTo>
                  <a:lnTo>
                    <a:pt x="345" y="1702"/>
                  </a:lnTo>
                  <a:lnTo>
                    <a:pt x="327" y="1694"/>
                  </a:lnTo>
                  <a:lnTo>
                    <a:pt x="309" y="1692"/>
                  </a:lnTo>
                  <a:lnTo>
                    <a:pt x="173" y="1692"/>
                  </a:lnTo>
                  <a:lnTo>
                    <a:pt x="139" y="1688"/>
                  </a:lnTo>
                  <a:lnTo>
                    <a:pt x="105" y="1678"/>
                  </a:lnTo>
                  <a:lnTo>
                    <a:pt x="77" y="1662"/>
                  </a:lnTo>
                  <a:lnTo>
                    <a:pt x="51" y="1641"/>
                  </a:lnTo>
                  <a:lnTo>
                    <a:pt x="30" y="1615"/>
                  </a:lnTo>
                  <a:lnTo>
                    <a:pt x="14" y="1587"/>
                  </a:lnTo>
                  <a:lnTo>
                    <a:pt x="4" y="1554"/>
                  </a:lnTo>
                  <a:lnTo>
                    <a:pt x="0" y="1519"/>
                  </a:lnTo>
                  <a:lnTo>
                    <a:pt x="0" y="1298"/>
                  </a:lnTo>
                  <a:lnTo>
                    <a:pt x="4" y="1264"/>
                  </a:lnTo>
                  <a:lnTo>
                    <a:pt x="14" y="1231"/>
                  </a:lnTo>
                  <a:lnTo>
                    <a:pt x="30" y="1203"/>
                  </a:lnTo>
                  <a:lnTo>
                    <a:pt x="51" y="1176"/>
                  </a:lnTo>
                  <a:lnTo>
                    <a:pt x="77" y="1156"/>
                  </a:lnTo>
                  <a:lnTo>
                    <a:pt x="105" y="1140"/>
                  </a:lnTo>
                  <a:lnTo>
                    <a:pt x="139" y="1130"/>
                  </a:lnTo>
                  <a:lnTo>
                    <a:pt x="173" y="1126"/>
                  </a:lnTo>
                  <a:lnTo>
                    <a:pt x="309" y="1126"/>
                  </a:lnTo>
                  <a:lnTo>
                    <a:pt x="327" y="1124"/>
                  </a:lnTo>
                  <a:lnTo>
                    <a:pt x="345" y="1116"/>
                  </a:lnTo>
                  <a:lnTo>
                    <a:pt x="364" y="1105"/>
                  </a:lnTo>
                  <a:lnTo>
                    <a:pt x="380" y="1090"/>
                  </a:lnTo>
                  <a:lnTo>
                    <a:pt x="392" y="1073"/>
                  </a:lnTo>
                  <a:lnTo>
                    <a:pt x="401" y="1054"/>
                  </a:lnTo>
                  <a:lnTo>
                    <a:pt x="422" y="1000"/>
                  </a:lnTo>
                  <a:lnTo>
                    <a:pt x="446" y="947"/>
                  </a:lnTo>
                  <a:lnTo>
                    <a:pt x="453" y="927"/>
                  </a:lnTo>
                  <a:lnTo>
                    <a:pt x="456" y="906"/>
                  </a:lnTo>
                  <a:lnTo>
                    <a:pt x="455" y="884"/>
                  </a:lnTo>
                  <a:lnTo>
                    <a:pt x="451" y="864"/>
                  </a:lnTo>
                  <a:lnTo>
                    <a:pt x="443" y="846"/>
                  </a:lnTo>
                  <a:lnTo>
                    <a:pt x="432" y="831"/>
                  </a:lnTo>
                  <a:lnTo>
                    <a:pt x="335" y="735"/>
                  </a:lnTo>
                  <a:lnTo>
                    <a:pt x="318" y="713"/>
                  </a:lnTo>
                  <a:lnTo>
                    <a:pt x="303" y="691"/>
                  </a:lnTo>
                  <a:lnTo>
                    <a:pt x="293" y="666"/>
                  </a:lnTo>
                  <a:lnTo>
                    <a:pt x="287" y="639"/>
                  </a:lnTo>
                  <a:lnTo>
                    <a:pt x="285" y="613"/>
                  </a:lnTo>
                  <a:lnTo>
                    <a:pt x="287" y="586"/>
                  </a:lnTo>
                  <a:lnTo>
                    <a:pt x="293" y="560"/>
                  </a:lnTo>
                  <a:lnTo>
                    <a:pt x="303" y="535"/>
                  </a:lnTo>
                  <a:lnTo>
                    <a:pt x="318" y="512"/>
                  </a:lnTo>
                  <a:lnTo>
                    <a:pt x="335" y="491"/>
                  </a:lnTo>
                  <a:lnTo>
                    <a:pt x="491" y="335"/>
                  </a:lnTo>
                  <a:lnTo>
                    <a:pt x="512" y="317"/>
                  </a:lnTo>
                  <a:lnTo>
                    <a:pt x="536" y="303"/>
                  </a:lnTo>
                  <a:lnTo>
                    <a:pt x="560" y="293"/>
                  </a:lnTo>
                  <a:lnTo>
                    <a:pt x="586" y="286"/>
                  </a:lnTo>
                  <a:lnTo>
                    <a:pt x="614" y="284"/>
                  </a:lnTo>
                  <a:lnTo>
                    <a:pt x="641" y="286"/>
                  </a:lnTo>
                  <a:lnTo>
                    <a:pt x="667" y="293"/>
                  </a:lnTo>
                  <a:lnTo>
                    <a:pt x="692" y="303"/>
                  </a:lnTo>
                  <a:lnTo>
                    <a:pt x="715" y="317"/>
                  </a:lnTo>
                  <a:lnTo>
                    <a:pt x="736" y="335"/>
                  </a:lnTo>
                  <a:lnTo>
                    <a:pt x="832" y="431"/>
                  </a:lnTo>
                  <a:lnTo>
                    <a:pt x="846" y="441"/>
                  </a:lnTo>
                  <a:lnTo>
                    <a:pt x="863" y="449"/>
                  </a:lnTo>
                  <a:lnTo>
                    <a:pt x="881" y="454"/>
                  </a:lnTo>
                  <a:lnTo>
                    <a:pt x="901" y="456"/>
                  </a:lnTo>
                  <a:lnTo>
                    <a:pt x="919" y="454"/>
                  </a:lnTo>
                  <a:lnTo>
                    <a:pt x="935" y="450"/>
                  </a:lnTo>
                  <a:lnTo>
                    <a:pt x="948" y="446"/>
                  </a:lnTo>
                  <a:lnTo>
                    <a:pt x="1002" y="422"/>
                  </a:lnTo>
                  <a:lnTo>
                    <a:pt x="1056" y="400"/>
                  </a:lnTo>
                  <a:lnTo>
                    <a:pt x="1075" y="391"/>
                  </a:lnTo>
                  <a:lnTo>
                    <a:pt x="1092" y="378"/>
                  </a:lnTo>
                  <a:lnTo>
                    <a:pt x="1107" y="362"/>
                  </a:lnTo>
                  <a:lnTo>
                    <a:pt x="1118" y="344"/>
                  </a:lnTo>
                  <a:lnTo>
                    <a:pt x="1125" y="326"/>
                  </a:lnTo>
                  <a:lnTo>
                    <a:pt x="1129" y="308"/>
                  </a:lnTo>
                  <a:lnTo>
                    <a:pt x="1129" y="172"/>
                  </a:lnTo>
                  <a:lnTo>
                    <a:pt x="1132" y="138"/>
                  </a:lnTo>
                  <a:lnTo>
                    <a:pt x="1142" y="106"/>
                  </a:lnTo>
                  <a:lnTo>
                    <a:pt x="1158" y="76"/>
                  </a:lnTo>
                  <a:lnTo>
                    <a:pt x="1179" y="50"/>
                  </a:lnTo>
                  <a:lnTo>
                    <a:pt x="1205" y="29"/>
                  </a:lnTo>
                  <a:lnTo>
                    <a:pt x="1234" y="14"/>
                  </a:lnTo>
                  <a:lnTo>
                    <a:pt x="1267" y="3"/>
                  </a:lnTo>
                  <a:lnTo>
                    <a:pt x="13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5" name="Freeform 227"/>
            <p:cNvSpPr>
              <a:spLocks noEditPoints="1"/>
            </p:cNvSpPr>
            <p:nvPr/>
          </p:nvSpPr>
          <p:spPr bwMode="auto">
            <a:xfrm>
              <a:off x="4116" y="2102"/>
              <a:ext cx="490" cy="489"/>
            </a:xfrm>
            <a:custGeom>
              <a:avLst/>
              <a:gdLst>
                <a:gd name="T0" fmla="*/ 602 w 1469"/>
                <a:gd name="T1" fmla="*/ 552 h 1466"/>
                <a:gd name="T2" fmla="*/ 513 w 1469"/>
                <a:gd name="T3" fmla="*/ 697 h 1466"/>
                <a:gd name="T4" fmla="*/ 553 w 1469"/>
                <a:gd name="T5" fmla="*/ 866 h 1466"/>
                <a:gd name="T6" fmla="*/ 698 w 1469"/>
                <a:gd name="T7" fmla="*/ 954 h 1466"/>
                <a:gd name="T8" fmla="*/ 867 w 1469"/>
                <a:gd name="T9" fmla="*/ 915 h 1466"/>
                <a:gd name="T10" fmla="*/ 956 w 1469"/>
                <a:gd name="T11" fmla="*/ 770 h 1466"/>
                <a:gd name="T12" fmla="*/ 915 w 1469"/>
                <a:gd name="T13" fmla="*/ 601 h 1466"/>
                <a:gd name="T14" fmla="*/ 771 w 1469"/>
                <a:gd name="T15" fmla="*/ 512 h 1466"/>
                <a:gd name="T16" fmla="*/ 839 w 1469"/>
                <a:gd name="T17" fmla="*/ 12 h 1466"/>
                <a:gd name="T18" fmla="*/ 905 w 1469"/>
                <a:gd name="T19" fmla="*/ 115 h 1466"/>
                <a:gd name="T20" fmla="*/ 950 w 1469"/>
                <a:gd name="T21" fmla="*/ 213 h 1466"/>
                <a:gd name="T22" fmla="*/ 995 w 1469"/>
                <a:gd name="T23" fmla="*/ 227 h 1466"/>
                <a:gd name="T24" fmla="*/ 1069 w 1469"/>
                <a:gd name="T25" fmla="*/ 161 h 1466"/>
                <a:gd name="T26" fmla="*/ 1178 w 1469"/>
                <a:gd name="T27" fmla="*/ 151 h 1466"/>
                <a:gd name="T28" fmla="*/ 1320 w 1469"/>
                <a:gd name="T29" fmla="*/ 298 h 1466"/>
                <a:gd name="T30" fmla="*/ 1293 w 1469"/>
                <a:gd name="T31" fmla="*/ 416 h 1466"/>
                <a:gd name="T32" fmla="*/ 1255 w 1469"/>
                <a:gd name="T33" fmla="*/ 518 h 1466"/>
                <a:gd name="T34" fmla="*/ 1353 w 1469"/>
                <a:gd name="T35" fmla="*/ 563 h 1466"/>
                <a:gd name="T36" fmla="*/ 1457 w 1469"/>
                <a:gd name="T37" fmla="*/ 627 h 1466"/>
                <a:gd name="T38" fmla="*/ 1457 w 1469"/>
                <a:gd name="T39" fmla="*/ 839 h 1466"/>
                <a:gd name="T40" fmla="*/ 1353 w 1469"/>
                <a:gd name="T41" fmla="*/ 903 h 1466"/>
                <a:gd name="T42" fmla="*/ 1243 w 1469"/>
                <a:gd name="T43" fmla="*/ 977 h 1466"/>
                <a:gd name="T44" fmla="*/ 1309 w 1469"/>
                <a:gd name="T45" fmla="*/ 1071 h 1466"/>
                <a:gd name="T46" fmla="*/ 1309 w 1469"/>
                <a:gd name="T47" fmla="*/ 1192 h 1466"/>
                <a:gd name="T48" fmla="*/ 1156 w 1469"/>
                <a:gd name="T49" fmla="*/ 1323 h 1466"/>
                <a:gd name="T50" fmla="*/ 1052 w 1469"/>
                <a:gd name="T51" fmla="*/ 1291 h 1466"/>
                <a:gd name="T52" fmla="*/ 989 w 1469"/>
                <a:gd name="T53" fmla="*/ 1238 h 1466"/>
                <a:gd name="T54" fmla="*/ 922 w 1469"/>
                <a:gd name="T55" fmla="*/ 1265 h 1466"/>
                <a:gd name="T56" fmla="*/ 901 w 1469"/>
                <a:gd name="T57" fmla="*/ 1377 h 1466"/>
                <a:gd name="T58" fmla="*/ 816 w 1469"/>
                <a:gd name="T59" fmla="*/ 1463 h 1466"/>
                <a:gd name="T60" fmla="*/ 606 w 1469"/>
                <a:gd name="T61" fmla="*/ 1441 h 1466"/>
                <a:gd name="T62" fmla="*/ 563 w 1469"/>
                <a:gd name="T63" fmla="*/ 1284 h 1466"/>
                <a:gd name="T64" fmla="*/ 487 w 1469"/>
                <a:gd name="T65" fmla="*/ 1239 h 1466"/>
                <a:gd name="T66" fmla="*/ 466 w 1469"/>
                <a:gd name="T67" fmla="*/ 1242 h 1466"/>
                <a:gd name="T68" fmla="*/ 357 w 1469"/>
                <a:gd name="T69" fmla="*/ 1323 h 1466"/>
                <a:gd name="T70" fmla="*/ 254 w 1469"/>
                <a:gd name="T71" fmla="*/ 1291 h 1466"/>
                <a:gd name="T72" fmla="*/ 142 w 1469"/>
                <a:gd name="T73" fmla="*/ 1131 h 1466"/>
                <a:gd name="T74" fmla="*/ 224 w 1469"/>
                <a:gd name="T75" fmla="*/ 1002 h 1466"/>
                <a:gd name="T76" fmla="*/ 202 w 1469"/>
                <a:gd name="T77" fmla="*/ 920 h 1466"/>
                <a:gd name="T78" fmla="*/ 88 w 1469"/>
                <a:gd name="T79" fmla="*/ 901 h 1466"/>
                <a:gd name="T80" fmla="*/ 2 w 1469"/>
                <a:gd name="T81" fmla="*/ 814 h 1466"/>
                <a:gd name="T82" fmla="*/ 25 w 1469"/>
                <a:gd name="T83" fmla="*/ 607 h 1466"/>
                <a:gd name="T84" fmla="*/ 183 w 1469"/>
                <a:gd name="T85" fmla="*/ 563 h 1466"/>
                <a:gd name="T86" fmla="*/ 225 w 1469"/>
                <a:gd name="T87" fmla="*/ 489 h 1466"/>
                <a:gd name="T88" fmla="*/ 159 w 1469"/>
                <a:gd name="T89" fmla="*/ 396 h 1466"/>
                <a:gd name="T90" fmla="*/ 159 w 1469"/>
                <a:gd name="T91" fmla="*/ 275 h 1466"/>
                <a:gd name="T92" fmla="*/ 313 w 1469"/>
                <a:gd name="T93" fmla="*/ 144 h 1466"/>
                <a:gd name="T94" fmla="*/ 417 w 1469"/>
                <a:gd name="T95" fmla="*/ 176 h 1466"/>
                <a:gd name="T96" fmla="*/ 479 w 1469"/>
                <a:gd name="T97" fmla="*/ 228 h 1466"/>
                <a:gd name="T98" fmla="*/ 547 w 1469"/>
                <a:gd name="T99" fmla="*/ 202 h 1466"/>
                <a:gd name="T100" fmla="*/ 567 w 1469"/>
                <a:gd name="T101" fmla="*/ 89 h 1466"/>
                <a:gd name="T102" fmla="*/ 652 w 1469"/>
                <a:gd name="T103" fmla="*/ 3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9" h="1466">
                  <a:moveTo>
                    <a:pt x="734" y="509"/>
                  </a:moveTo>
                  <a:lnTo>
                    <a:pt x="698" y="512"/>
                  </a:lnTo>
                  <a:lnTo>
                    <a:pt x="664" y="520"/>
                  </a:lnTo>
                  <a:lnTo>
                    <a:pt x="630" y="534"/>
                  </a:lnTo>
                  <a:lnTo>
                    <a:pt x="602" y="552"/>
                  </a:lnTo>
                  <a:lnTo>
                    <a:pt x="576" y="575"/>
                  </a:lnTo>
                  <a:lnTo>
                    <a:pt x="553" y="601"/>
                  </a:lnTo>
                  <a:lnTo>
                    <a:pt x="535" y="631"/>
                  </a:lnTo>
                  <a:lnTo>
                    <a:pt x="521" y="663"/>
                  </a:lnTo>
                  <a:lnTo>
                    <a:pt x="513" y="697"/>
                  </a:lnTo>
                  <a:lnTo>
                    <a:pt x="509" y="733"/>
                  </a:lnTo>
                  <a:lnTo>
                    <a:pt x="513" y="770"/>
                  </a:lnTo>
                  <a:lnTo>
                    <a:pt x="521" y="804"/>
                  </a:lnTo>
                  <a:lnTo>
                    <a:pt x="535" y="836"/>
                  </a:lnTo>
                  <a:lnTo>
                    <a:pt x="553" y="866"/>
                  </a:lnTo>
                  <a:lnTo>
                    <a:pt x="576" y="892"/>
                  </a:lnTo>
                  <a:lnTo>
                    <a:pt x="602" y="915"/>
                  </a:lnTo>
                  <a:lnTo>
                    <a:pt x="630" y="933"/>
                  </a:lnTo>
                  <a:lnTo>
                    <a:pt x="664" y="945"/>
                  </a:lnTo>
                  <a:lnTo>
                    <a:pt x="698" y="954"/>
                  </a:lnTo>
                  <a:lnTo>
                    <a:pt x="734" y="958"/>
                  </a:lnTo>
                  <a:lnTo>
                    <a:pt x="771" y="954"/>
                  </a:lnTo>
                  <a:lnTo>
                    <a:pt x="805" y="945"/>
                  </a:lnTo>
                  <a:lnTo>
                    <a:pt x="837" y="933"/>
                  </a:lnTo>
                  <a:lnTo>
                    <a:pt x="867" y="915"/>
                  </a:lnTo>
                  <a:lnTo>
                    <a:pt x="893" y="892"/>
                  </a:lnTo>
                  <a:lnTo>
                    <a:pt x="915" y="866"/>
                  </a:lnTo>
                  <a:lnTo>
                    <a:pt x="933" y="836"/>
                  </a:lnTo>
                  <a:lnTo>
                    <a:pt x="947" y="804"/>
                  </a:lnTo>
                  <a:lnTo>
                    <a:pt x="956" y="770"/>
                  </a:lnTo>
                  <a:lnTo>
                    <a:pt x="958" y="733"/>
                  </a:lnTo>
                  <a:lnTo>
                    <a:pt x="956" y="697"/>
                  </a:lnTo>
                  <a:lnTo>
                    <a:pt x="947" y="663"/>
                  </a:lnTo>
                  <a:lnTo>
                    <a:pt x="933" y="631"/>
                  </a:lnTo>
                  <a:lnTo>
                    <a:pt x="915" y="601"/>
                  </a:lnTo>
                  <a:lnTo>
                    <a:pt x="893" y="575"/>
                  </a:lnTo>
                  <a:lnTo>
                    <a:pt x="867" y="552"/>
                  </a:lnTo>
                  <a:lnTo>
                    <a:pt x="837" y="534"/>
                  </a:lnTo>
                  <a:lnTo>
                    <a:pt x="805" y="520"/>
                  </a:lnTo>
                  <a:lnTo>
                    <a:pt x="771" y="512"/>
                  </a:lnTo>
                  <a:lnTo>
                    <a:pt x="734" y="509"/>
                  </a:lnTo>
                  <a:close/>
                  <a:moveTo>
                    <a:pt x="678" y="0"/>
                  </a:moveTo>
                  <a:lnTo>
                    <a:pt x="789" y="0"/>
                  </a:lnTo>
                  <a:lnTo>
                    <a:pt x="816" y="3"/>
                  </a:lnTo>
                  <a:lnTo>
                    <a:pt x="839" y="12"/>
                  </a:lnTo>
                  <a:lnTo>
                    <a:pt x="861" y="25"/>
                  </a:lnTo>
                  <a:lnTo>
                    <a:pt x="879" y="44"/>
                  </a:lnTo>
                  <a:lnTo>
                    <a:pt x="893" y="64"/>
                  </a:lnTo>
                  <a:lnTo>
                    <a:pt x="901" y="89"/>
                  </a:lnTo>
                  <a:lnTo>
                    <a:pt x="905" y="115"/>
                  </a:lnTo>
                  <a:lnTo>
                    <a:pt x="905" y="183"/>
                  </a:lnTo>
                  <a:lnTo>
                    <a:pt x="907" y="189"/>
                  </a:lnTo>
                  <a:lnTo>
                    <a:pt x="913" y="196"/>
                  </a:lnTo>
                  <a:lnTo>
                    <a:pt x="922" y="202"/>
                  </a:lnTo>
                  <a:lnTo>
                    <a:pt x="950" y="213"/>
                  </a:lnTo>
                  <a:lnTo>
                    <a:pt x="978" y="226"/>
                  </a:lnTo>
                  <a:lnTo>
                    <a:pt x="981" y="227"/>
                  </a:lnTo>
                  <a:lnTo>
                    <a:pt x="986" y="227"/>
                  </a:lnTo>
                  <a:lnTo>
                    <a:pt x="989" y="228"/>
                  </a:lnTo>
                  <a:lnTo>
                    <a:pt x="995" y="227"/>
                  </a:lnTo>
                  <a:lnTo>
                    <a:pt x="998" y="226"/>
                  </a:lnTo>
                  <a:lnTo>
                    <a:pt x="1002" y="225"/>
                  </a:lnTo>
                  <a:lnTo>
                    <a:pt x="1004" y="224"/>
                  </a:lnTo>
                  <a:lnTo>
                    <a:pt x="1052" y="176"/>
                  </a:lnTo>
                  <a:lnTo>
                    <a:pt x="1069" y="161"/>
                  </a:lnTo>
                  <a:lnTo>
                    <a:pt x="1088" y="151"/>
                  </a:lnTo>
                  <a:lnTo>
                    <a:pt x="1110" y="144"/>
                  </a:lnTo>
                  <a:lnTo>
                    <a:pt x="1133" y="143"/>
                  </a:lnTo>
                  <a:lnTo>
                    <a:pt x="1156" y="144"/>
                  </a:lnTo>
                  <a:lnTo>
                    <a:pt x="1178" y="151"/>
                  </a:lnTo>
                  <a:lnTo>
                    <a:pt x="1197" y="161"/>
                  </a:lnTo>
                  <a:lnTo>
                    <a:pt x="1214" y="176"/>
                  </a:lnTo>
                  <a:lnTo>
                    <a:pt x="1293" y="253"/>
                  </a:lnTo>
                  <a:lnTo>
                    <a:pt x="1309" y="275"/>
                  </a:lnTo>
                  <a:lnTo>
                    <a:pt x="1320" y="298"/>
                  </a:lnTo>
                  <a:lnTo>
                    <a:pt x="1326" y="323"/>
                  </a:lnTo>
                  <a:lnTo>
                    <a:pt x="1326" y="348"/>
                  </a:lnTo>
                  <a:lnTo>
                    <a:pt x="1320" y="372"/>
                  </a:lnTo>
                  <a:lnTo>
                    <a:pt x="1309" y="396"/>
                  </a:lnTo>
                  <a:lnTo>
                    <a:pt x="1293" y="416"/>
                  </a:lnTo>
                  <a:lnTo>
                    <a:pt x="1245" y="464"/>
                  </a:lnTo>
                  <a:lnTo>
                    <a:pt x="1242" y="471"/>
                  </a:lnTo>
                  <a:lnTo>
                    <a:pt x="1240" y="480"/>
                  </a:lnTo>
                  <a:lnTo>
                    <a:pt x="1243" y="489"/>
                  </a:lnTo>
                  <a:lnTo>
                    <a:pt x="1255" y="518"/>
                  </a:lnTo>
                  <a:lnTo>
                    <a:pt x="1267" y="546"/>
                  </a:lnTo>
                  <a:lnTo>
                    <a:pt x="1271" y="554"/>
                  </a:lnTo>
                  <a:lnTo>
                    <a:pt x="1279" y="561"/>
                  </a:lnTo>
                  <a:lnTo>
                    <a:pt x="1286" y="563"/>
                  </a:lnTo>
                  <a:lnTo>
                    <a:pt x="1353" y="563"/>
                  </a:lnTo>
                  <a:lnTo>
                    <a:pt x="1380" y="566"/>
                  </a:lnTo>
                  <a:lnTo>
                    <a:pt x="1404" y="575"/>
                  </a:lnTo>
                  <a:lnTo>
                    <a:pt x="1425" y="588"/>
                  </a:lnTo>
                  <a:lnTo>
                    <a:pt x="1444" y="607"/>
                  </a:lnTo>
                  <a:lnTo>
                    <a:pt x="1457" y="627"/>
                  </a:lnTo>
                  <a:lnTo>
                    <a:pt x="1465" y="652"/>
                  </a:lnTo>
                  <a:lnTo>
                    <a:pt x="1469" y="679"/>
                  </a:lnTo>
                  <a:lnTo>
                    <a:pt x="1469" y="788"/>
                  </a:lnTo>
                  <a:lnTo>
                    <a:pt x="1465" y="814"/>
                  </a:lnTo>
                  <a:lnTo>
                    <a:pt x="1457" y="839"/>
                  </a:lnTo>
                  <a:lnTo>
                    <a:pt x="1444" y="860"/>
                  </a:lnTo>
                  <a:lnTo>
                    <a:pt x="1425" y="878"/>
                  </a:lnTo>
                  <a:lnTo>
                    <a:pt x="1404" y="892"/>
                  </a:lnTo>
                  <a:lnTo>
                    <a:pt x="1380" y="901"/>
                  </a:lnTo>
                  <a:lnTo>
                    <a:pt x="1353" y="903"/>
                  </a:lnTo>
                  <a:lnTo>
                    <a:pt x="1286" y="903"/>
                  </a:lnTo>
                  <a:lnTo>
                    <a:pt x="1279" y="905"/>
                  </a:lnTo>
                  <a:lnTo>
                    <a:pt x="1271" y="912"/>
                  </a:lnTo>
                  <a:lnTo>
                    <a:pt x="1267" y="920"/>
                  </a:lnTo>
                  <a:lnTo>
                    <a:pt x="1243" y="977"/>
                  </a:lnTo>
                  <a:lnTo>
                    <a:pt x="1240" y="986"/>
                  </a:lnTo>
                  <a:lnTo>
                    <a:pt x="1242" y="995"/>
                  </a:lnTo>
                  <a:lnTo>
                    <a:pt x="1245" y="1002"/>
                  </a:lnTo>
                  <a:lnTo>
                    <a:pt x="1293" y="1050"/>
                  </a:lnTo>
                  <a:lnTo>
                    <a:pt x="1309" y="1071"/>
                  </a:lnTo>
                  <a:lnTo>
                    <a:pt x="1320" y="1094"/>
                  </a:lnTo>
                  <a:lnTo>
                    <a:pt x="1326" y="1119"/>
                  </a:lnTo>
                  <a:lnTo>
                    <a:pt x="1326" y="1144"/>
                  </a:lnTo>
                  <a:lnTo>
                    <a:pt x="1320" y="1169"/>
                  </a:lnTo>
                  <a:lnTo>
                    <a:pt x="1309" y="1192"/>
                  </a:lnTo>
                  <a:lnTo>
                    <a:pt x="1293" y="1213"/>
                  </a:lnTo>
                  <a:lnTo>
                    <a:pt x="1214" y="1291"/>
                  </a:lnTo>
                  <a:lnTo>
                    <a:pt x="1197" y="1306"/>
                  </a:lnTo>
                  <a:lnTo>
                    <a:pt x="1178" y="1316"/>
                  </a:lnTo>
                  <a:lnTo>
                    <a:pt x="1156" y="1323"/>
                  </a:lnTo>
                  <a:lnTo>
                    <a:pt x="1133" y="1324"/>
                  </a:lnTo>
                  <a:lnTo>
                    <a:pt x="1110" y="1323"/>
                  </a:lnTo>
                  <a:lnTo>
                    <a:pt x="1088" y="1316"/>
                  </a:lnTo>
                  <a:lnTo>
                    <a:pt x="1069" y="1306"/>
                  </a:lnTo>
                  <a:lnTo>
                    <a:pt x="1052" y="1291"/>
                  </a:lnTo>
                  <a:lnTo>
                    <a:pt x="1004" y="1243"/>
                  </a:lnTo>
                  <a:lnTo>
                    <a:pt x="1002" y="1242"/>
                  </a:lnTo>
                  <a:lnTo>
                    <a:pt x="998" y="1241"/>
                  </a:lnTo>
                  <a:lnTo>
                    <a:pt x="995" y="1239"/>
                  </a:lnTo>
                  <a:lnTo>
                    <a:pt x="989" y="1238"/>
                  </a:lnTo>
                  <a:lnTo>
                    <a:pt x="986" y="1239"/>
                  </a:lnTo>
                  <a:lnTo>
                    <a:pt x="981" y="1239"/>
                  </a:lnTo>
                  <a:lnTo>
                    <a:pt x="978" y="1241"/>
                  </a:lnTo>
                  <a:lnTo>
                    <a:pt x="950" y="1253"/>
                  </a:lnTo>
                  <a:lnTo>
                    <a:pt x="922" y="1265"/>
                  </a:lnTo>
                  <a:lnTo>
                    <a:pt x="913" y="1270"/>
                  </a:lnTo>
                  <a:lnTo>
                    <a:pt x="907" y="1277"/>
                  </a:lnTo>
                  <a:lnTo>
                    <a:pt x="905" y="1284"/>
                  </a:lnTo>
                  <a:lnTo>
                    <a:pt x="905" y="1351"/>
                  </a:lnTo>
                  <a:lnTo>
                    <a:pt x="901" y="1377"/>
                  </a:lnTo>
                  <a:lnTo>
                    <a:pt x="893" y="1402"/>
                  </a:lnTo>
                  <a:lnTo>
                    <a:pt x="879" y="1423"/>
                  </a:lnTo>
                  <a:lnTo>
                    <a:pt x="861" y="1441"/>
                  </a:lnTo>
                  <a:lnTo>
                    <a:pt x="839" y="1455"/>
                  </a:lnTo>
                  <a:lnTo>
                    <a:pt x="816" y="1463"/>
                  </a:lnTo>
                  <a:lnTo>
                    <a:pt x="789" y="1466"/>
                  </a:lnTo>
                  <a:lnTo>
                    <a:pt x="678" y="1466"/>
                  </a:lnTo>
                  <a:lnTo>
                    <a:pt x="652" y="1463"/>
                  </a:lnTo>
                  <a:lnTo>
                    <a:pt x="628" y="1455"/>
                  </a:lnTo>
                  <a:lnTo>
                    <a:pt x="606" y="1441"/>
                  </a:lnTo>
                  <a:lnTo>
                    <a:pt x="589" y="1423"/>
                  </a:lnTo>
                  <a:lnTo>
                    <a:pt x="576" y="1402"/>
                  </a:lnTo>
                  <a:lnTo>
                    <a:pt x="567" y="1377"/>
                  </a:lnTo>
                  <a:lnTo>
                    <a:pt x="563" y="1351"/>
                  </a:lnTo>
                  <a:lnTo>
                    <a:pt x="563" y="1284"/>
                  </a:lnTo>
                  <a:lnTo>
                    <a:pt x="561" y="1277"/>
                  </a:lnTo>
                  <a:lnTo>
                    <a:pt x="555" y="1270"/>
                  </a:lnTo>
                  <a:lnTo>
                    <a:pt x="547" y="1265"/>
                  </a:lnTo>
                  <a:lnTo>
                    <a:pt x="490" y="1241"/>
                  </a:lnTo>
                  <a:lnTo>
                    <a:pt x="487" y="1239"/>
                  </a:lnTo>
                  <a:lnTo>
                    <a:pt x="483" y="1239"/>
                  </a:lnTo>
                  <a:lnTo>
                    <a:pt x="479" y="1238"/>
                  </a:lnTo>
                  <a:lnTo>
                    <a:pt x="474" y="1239"/>
                  </a:lnTo>
                  <a:lnTo>
                    <a:pt x="469" y="1241"/>
                  </a:lnTo>
                  <a:lnTo>
                    <a:pt x="466" y="1242"/>
                  </a:lnTo>
                  <a:lnTo>
                    <a:pt x="465" y="1243"/>
                  </a:lnTo>
                  <a:lnTo>
                    <a:pt x="417" y="1291"/>
                  </a:lnTo>
                  <a:lnTo>
                    <a:pt x="399" y="1306"/>
                  </a:lnTo>
                  <a:lnTo>
                    <a:pt x="379" y="1316"/>
                  </a:lnTo>
                  <a:lnTo>
                    <a:pt x="357" y="1323"/>
                  </a:lnTo>
                  <a:lnTo>
                    <a:pt x="335" y="1324"/>
                  </a:lnTo>
                  <a:lnTo>
                    <a:pt x="313" y="1323"/>
                  </a:lnTo>
                  <a:lnTo>
                    <a:pt x="291" y="1316"/>
                  </a:lnTo>
                  <a:lnTo>
                    <a:pt x="271" y="1306"/>
                  </a:lnTo>
                  <a:lnTo>
                    <a:pt x="254" y="1291"/>
                  </a:lnTo>
                  <a:lnTo>
                    <a:pt x="176" y="1213"/>
                  </a:lnTo>
                  <a:lnTo>
                    <a:pt x="161" y="1195"/>
                  </a:lnTo>
                  <a:lnTo>
                    <a:pt x="151" y="1176"/>
                  </a:lnTo>
                  <a:lnTo>
                    <a:pt x="144" y="1154"/>
                  </a:lnTo>
                  <a:lnTo>
                    <a:pt x="142" y="1131"/>
                  </a:lnTo>
                  <a:lnTo>
                    <a:pt x="144" y="1108"/>
                  </a:lnTo>
                  <a:lnTo>
                    <a:pt x="151" y="1088"/>
                  </a:lnTo>
                  <a:lnTo>
                    <a:pt x="161" y="1067"/>
                  </a:lnTo>
                  <a:lnTo>
                    <a:pt x="176" y="1050"/>
                  </a:lnTo>
                  <a:lnTo>
                    <a:pt x="224" y="1002"/>
                  </a:lnTo>
                  <a:lnTo>
                    <a:pt x="226" y="995"/>
                  </a:lnTo>
                  <a:lnTo>
                    <a:pt x="227" y="986"/>
                  </a:lnTo>
                  <a:lnTo>
                    <a:pt x="225" y="977"/>
                  </a:lnTo>
                  <a:lnTo>
                    <a:pt x="212" y="949"/>
                  </a:lnTo>
                  <a:lnTo>
                    <a:pt x="202" y="920"/>
                  </a:lnTo>
                  <a:lnTo>
                    <a:pt x="196" y="912"/>
                  </a:lnTo>
                  <a:lnTo>
                    <a:pt x="188" y="905"/>
                  </a:lnTo>
                  <a:lnTo>
                    <a:pt x="183" y="903"/>
                  </a:lnTo>
                  <a:lnTo>
                    <a:pt x="114" y="903"/>
                  </a:lnTo>
                  <a:lnTo>
                    <a:pt x="88" y="901"/>
                  </a:lnTo>
                  <a:lnTo>
                    <a:pt x="64" y="892"/>
                  </a:lnTo>
                  <a:lnTo>
                    <a:pt x="42" y="878"/>
                  </a:lnTo>
                  <a:lnTo>
                    <a:pt x="25" y="860"/>
                  </a:lnTo>
                  <a:lnTo>
                    <a:pt x="11" y="839"/>
                  </a:lnTo>
                  <a:lnTo>
                    <a:pt x="2" y="814"/>
                  </a:lnTo>
                  <a:lnTo>
                    <a:pt x="0" y="788"/>
                  </a:lnTo>
                  <a:lnTo>
                    <a:pt x="0" y="679"/>
                  </a:lnTo>
                  <a:lnTo>
                    <a:pt x="2" y="652"/>
                  </a:lnTo>
                  <a:lnTo>
                    <a:pt x="11" y="627"/>
                  </a:lnTo>
                  <a:lnTo>
                    <a:pt x="25" y="607"/>
                  </a:lnTo>
                  <a:lnTo>
                    <a:pt x="42" y="588"/>
                  </a:lnTo>
                  <a:lnTo>
                    <a:pt x="64" y="575"/>
                  </a:lnTo>
                  <a:lnTo>
                    <a:pt x="88" y="566"/>
                  </a:lnTo>
                  <a:lnTo>
                    <a:pt x="114" y="563"/>
                  </a:lnTo>
                  <a:lnTo>
                    <a:pt x="183" y="563"/>
                  </a:lnTo>
                  <a:lnTo>
                    <a:pt x="188" y="561"/>
                  </a:lnTo>
                  <a:lnTo>
                    <a:pt x="196" y="554"/>
                  </a:lnTo>
                  <a:lnTo>
                    <a:pt x="202" y="546"/>
                  </a:lnTo>
                  <a:lnTo>
                    <a:pt x="212" y="518"/>
                  </a:lnTo>
                  <a:lnTo>
                    <a:pt x="225" y="489"/>
                  </a:lnTo>
                  <a:lnTo>
                    <a:pt x="227" y="480"/>
                  </a:lnTo>
                  <a:lnTo>
                    <a:pt x="226" y="471"/>
                  </a:lnTo>
                  <a:lnTo>
                    <a:pt x="224" y="464"/>
                  </a:lnTo>
                  <a:lnTo>
                    <a:pt x="176" y="416"/>
                  </a:lnTo>
                  <a:lnTo>
                    <a:pt x="159" y="396"/>
                  </a:lnTo>
                  <a:lnTo>
                    <a:pt x="148" y="372"/>
                  </a:lnTo>
                  <a:lnTo>
                    <a:pt x="143" y="348"/>
                  </a:lnTo>
                  <a:lnTo>
                    <a:pt x="143" y="323"/>
                  </a:lnTo>
                  <a:lnTo>
                    <a:pt x="148" y="298"/>
                  </a:lnTo>
                  <a:lnTo>
                    <a:pt x="159" y="275"/>
                  </a:lnTo>
                  <a:lnTo>
                    <a:pt x="176" y="253"/>
                  </a:lnTo>
                  <a:lnTo>
                    <a:pt x="254" y="176"/>
                  </a:lnTo>
                  <a:lnTo>
                    <a:pt x="271" y="161"/>
                  </a:lnTo>
                  <a:lnTo>
                    <a:pt x="291" y="151"/>
                  </a:lnTo>
                  <a:lnTo>
                    <a:pt x="313" y="144"/>
                  </a:lnTo>
                  <a:lnTo>
                    <a:pt x="335" y="143"/>
                  </a:lnTo>
                  <a:lnTo>
                    <a:pt x="357" y="144"/>
                  </a:lnTo>
                  <a:lnTo>
                    <a:pt x="379" y="151"/>
                  </a:lnTo>
                  <a:lnTo>
                    <a:pt x="399" y="161"/>
                  </a:lnTo>
                  <a:lnTo>
                    <a:pt x="417" y="176"/>
                  </a:lnTo>
                  <a:lnTo>
                    <a:pt x="465" y="224"/>
                  </a:lnTo>
                  <a:lnTo>
                    <a:pt x="466" y="225"/>
                  </a:lnTo>
                  <a:lnTo>
                    <a:pt x="469" y="226"/>
                  </a:lnTo>
                  <a:lnTo>
                    <a:pt x="474" y="227"/>
                  </a:lnTo>
                  <a:lnTo>
                    <a:pt x="479" y="228"/>
                  </a:lnTo>
                  <a:lnTo>
                    <a:pt x="483" y="227"/>
                  </a:lnTo>
                  <a:lnTo>
                    <a:pt x="487" y="227"/>
                  </a:lnTo>
                  <a:lnTo>
                    <a:pt x="490" y="226"/>
                  </a:lnTo>
                  <a:lnTo>
                    <a:pt x="519" y="213"/>
                  </a:lnTo>
                  <a:lnTo>
                    <a:pt x="547" y="202"/>
                  </a:lnTo>
                  <a:lnTo>
                    <a:pt x="555" y="196"/>
                  </a:lnTo>
                  <a:lnTo>
                    <a:pt x="561" y="189"/>
                  </a:lnTo>
                  <a:lnTo>
                    <a:pt x="563" y="183"/>
                  </a:lnTo>
                  <a:lnTo>
                    <a:pt x="563" y="115"/>
                  </a:lnTo>
                  <a:lnTo>
                    <a:pt x="567" y="89"/>
                  </a:lnTo>
                  <a:lnTo>
                    <a:pt x="576" y="64"/>
                  </a:lnTo>
                  <a:lnTo>
                    <a:pt x="589" y="44"/>
                  </a:lnTo>
                  <a:lnTo>
                    <a:pt x="606" y="25"/>
                  </a:lnTo>
                  <a:lnTo>
                    <a:pt x="628" y="12"/>
                  </a:lnTo>
                  <a:lnTo>
                    <a:pt x="652" y="3"/>
                  </a:lnTo>
                  <a:lnTo>
                    <a:pt x="6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14" name="Freeform 260"/>
          <p:cNvSpPr>
            <a:spLocks noEditPoints="1"/>
          </p:cNvSpPr>
          <p:nvPr/>
        </p:nvSpPr>
        <p:spPr bwMode="auto">
          <a:xfrm>
            <a:off x="5932591" y="1313684"/>
            <a:ext cx="239993" cy="239847"/>
          </a:xfrm>
          <a:custGeom>
            <a:avLst/>
            <a:gdLst>
              <a:gd name="T0" fmla="*/ 511 w 6560"/>
              <a:gd name="T1" fmla="*/ 4571 h 6556"/>
              <a:gd name="T2" fmla="*/ 582 w 6560"/>
              <a:gd name="T3" fmla="*/ 4638 h 6556"/>
              <a:gd name="T4" fmla="*/ 794 w 6560"/>
              <a:gd name="T5" fmla="*/ 4742 h 6556"/>
              <a:gd name="T6" fmla="*/ 862 w 6560"/>
              <a:gd name="T7" fmla="*/ 4876 h 6556"/>
              <a:gd name="T8" fmla="*/ 908 w 6560"/>
              <a:gd name="T9" fmla="*/ 5147 h 6556"/>
              <a:gd name="T10" fmla="*/ 1039 w 6560"/>
              <a:gd name="T11" fmla="*/ 5386 h 6556"/>
              <a:gd name="T12" fmla="*/ 1245 w 6560"/>
              <a:gd name="T13" fmla="*/ 5571 h 6556"/>
              <a:gd name="T14" fmla="*/ 1498 w 6560"/>
              <a:gd name="T15" fmla="*/ 5675 h 6556"/>
              <a:gd name="T16" fmla="*/ 1745 w 6560"/>
              <a:gd name="T17" fmla="*/ 5691 h 6556"/>
              <a:gd name="T18" fmla="*/ 1835 w 6560"/>
              <a:gd name="T19" fmla="*/ 5809 h 6556"/>
              <a:gd name="T20" fmla="*/ 1925 w 6560"/>
              <a:gd name="T21" fmla="*/ 5982 h 6556"/>
              <a:gd name="T22" fmla="*/ 1989 w 6560"/>
              <a:gd name="T23" fmla="*/ 6048 h 6556"/>
              <a:gd name="T24" fmla="*/ 501 w 6560"/>
              <a:gd name="T25" fmla="*/ 4555 h 6556"/>
              <a:gd name="T26" fmla="*/ 2551 w 6560"/>
              <a:gd name="T27" fmla="*/ 5745 h 6556"/>
              <a:gd name="T28" fmla="*/ 2427 w 6560"/>
              <a:gd name="T29" fmla="*/ 5805 h 6556"/>
              <a:gd name="T30" fmla="*/ 2298 w 6560"/>
              <a:gd name="T31" fmla="*/ 5775 h 6556"/>
              <a:gd name="T32" fmla="*/ 2212 w 6560"/>
              <a:gd name="T33" fmla="*/ 5667 h 6556"/>
              <a:gd name="T34" fmla="*/ 2212 w 6560"/>
              <a:gd name="T35" fmla="*/ 5533 h 6556"/>
              <a:gd name="T36" fmla="*/ 5449 w 6560"/>
              <a:gd name="T37" fmla="*/ 2268 h 6556"/>
              <a:gd name="T38" fmla="*/ 1971 w 6560"/>
              <a:gd name="T39" fmla="*/ 5165 h 6556"/>
              <a:gd name="T40" fmla="*/ 1805 w 6560"/>
              <a:gd name="T41" fmla="*/ 5266 h 6556"/>
              <a:gd name="T42" fmla="*/ 1618 w 6560"/>
              <a:gd name="T43" fmla="*/ 5280 h 6556"/>
              <a:gd name="T44" fmla="*/ 1442 w 6560"/>
              <a:gd name="T45" fmla="*/ 5209 h 6556"/>
              <a:gd name="T46" fmla="*/ 1314 w 6560"/>
              <a:gd name="T47" fmla="*/ 5059 h 6556"/>
              <a:gd name="T48" fmla="*/ 1271 w 6560"/>
              <a:gd name="T49" fmla="*/ 4876 h 6556"/>
              <a:gd name="T50" fmla="*/ 1314 w 6560"/>
              <a:gd name="T51" fmla="*/ 4692 h 6556"/>
              <a:gd name="T52" fmla="*/ 4579 w 6560"/>
              <a:gd name="T53" fmla="*/ 1399 h 6556"/>
              <a:gd name="T54" fmla="*/ 1101 w 6560"/>
              <a:gd name="T55" fmla="*/ 4296 h 6556"/>
              <a:gd name="T56" fmla="*/ 979 w 6560"/>
              <a:gd name="T57" fmla="*/ 4355 h 6556"/>
              <a:gd name="T58" fmla="*/ 848 w 6560"/>
              <a:gd name="T59" fmla="*/ 4326 h 6556"/>
              <a:gd name="T60" fmla="*/ 762 w 6560"/>
              <a:gd name="T61" fmla="*/ 4218 h 6556"/>
              <a:gd name="T62" fmla="*/ 762 w 6560"/>
              <a:gd name="T63" fmla="*/ 4084 h 6556"/>
              <a:gd name="T64" fmla="*/ 4001 w 6560"/>
              <a:gd name="T65" fmla="*/ 819 h 6556"/>
              <a:gd name="T66" fmla="*/ 5339 w 6560"/>
              <a:gd name="T67" fmla="*/ 20 h 6556"/>
              <a:gd name="T68" fmla="*/ 5593 w 6560"/>
              <a:gd name="T69" fmla="*/ 124 h 6556"/>
              <a:gd name="T70" fmla="*/ 6321 w 6560"/>
              <a:gd name="T71" fmla="*/ 819 h 6556"/>
              <a:gd name="T72" fmla="*/ 6482 w 6560"/>
              <a:gd name="T73" fmla="*/ 1048 h 6556"/>
              <a:gd name="T74" fmla="*/ 6554 w 6560"/>
              <a:gd name="T75" fmla="*/ 1310 h 6556"/>
              <a:gd name="T76" fmla="*/ 6540 w 6560"/>
              <a:gd name="T77" fmla="*/ 1579 h 6556"/>
              <a:gd name="T78" fmla="*/ 6436 w 6560"/>
              <a:gd name="T79" fmla="*/ 1830 h 6556"/>
              <a:gd name="T80" fmla="*/ 6029 w 6560"/>
              <a:gd name="T81" fmla="*/ 2268 h 6556"/>
              <a:gd name="T82" fmla="*/ 4651 w 6560"/>
              <a:gd name="T83" fmla="*/ 177 h 6556"/>
              <a:gd name="T84" fmla="*/ 4895 w 6560"/>
              <a:gd name="T85" fmla="*/ 44 h 6556"/>
              <a:gd name="T86" fmla="*/ 5160 w 6560"/>
              <a:gd name="T87" fmla="*/ 0 h 6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560" h="6556">
                <a:moveTo>
                  <a:pt x="501" y="4555"/>
                </a:moveTo>
                <a:lnTo>
                  <a:pt x="507" y="4563"/>
                </a:lnTo>
                <a:lnTo>
                  <a:pt x="511" y="4571"/>
                </a:lnTo>
                <a:lnTo>
                  <a:pt x="515" y="4579"/>
                </a:lnTo>
                <a:lnTo>
                  <a:pt x="521" y="4587"/>
                </a:lnTo>
                <a:lnTo>
                  <a:pt x="582" y="4638"/>
                </a:lnTo>
                <a:lnTo>
                  <a:pt x="648" y="4682"/>
                </a:lnTo>
                <a:lnTo>
                  <a:pt x="720" y="4718"/>
                </a:lnTo>
                <a:lnTo>
                  <a:pt x="794" y="4742"/>
                </a:lnTo>
                <a:lnTo>
                  <a:pt x="872" y="4758"/>
                </a:lnTo>
                <a:lnTo>
                  <a:pt x="864" y="4816"/>
                </a:lnTo>
                <a:lnTo>
                  <a:pt x="862" y="4876"/>
                </a:lnTo>
                <a:lnTo>
                  <a:pt x="866" y="4969"/>
                </a:lnTo>
                <a:lnTo>
                  <a:pt x="882" y="5059"/>
                </a:lnTo>
                <a:lnTo>
                  <a:pt x="908" y="5147"/>
                </a:lnTo>
                <a:lnTo>
                  <a:pt x="941" y="5230"/>
                </a:lnTo>
                <a:lnTo>
                  <a:pt x="985" y="5310"/>
                </a:lnTo>
                <a:lnTo>
                  <a:pt x="1039" y="5386"/>
                </a:lnTo>
                <a:lnTo>
                  <a:pt x="1101" y="5456"/>
                </a:lnTo>
                <a:lnTo>
                  <a:pt x="1171" y="5518"/>
                </a:lnTo>
                <a:lnTo>
                  <a:pt x="1245" y="5571"/>
                </a:lnTo>
                <a:lnTo>
                  <a:pt x="1324" y="5615"/>
                </a:lnTo>
                <a:lnTo>
                  <a:pt x="1410" y="5649"/>
                </a:lnTo>
                <a:lnTo>
                  <a:pt x="1498" y="5675"/>
                </a:lnTo>
                <a:lnTo>
                  <a:pt x="1588" y="5691"/>
                </a:lnTo>
                <a:lnTo>
                  <a:pt x="1681" y="5695"/>
                </a:lnTo>
                <a:lnTo>
                  <a:pt x="1745" y="5691"/>
                </a:lnTo>
                <a:lnTo>
                  <a:pt x="1807" y="5683"/>
                </a:lnTo>
                <a:lnTo>
                  <a:pt x="1819" y="5747"/>
                </a:lnTo>
                <a:lnTo>
                  <a:pt x="1835" y="5809"/>
                </a:lnTo>
                <a:lnTo>
                  <a:pt x="1859" y="5870"/>
                </a:lnTo>
                <a:lnTo>
                  <a:pt x="1889" y="5928"/>
                </a:lnTo>
                <a:lnTo>
                  <a:pt x="1925" y="5982"/>
                </a:lnTo>
                <a:lnTo>
                  <a:pt x="1971" y="6034"/>
                </a:lnTo>
                <a:lnTo>
                  <a:pt x="1979" y="6042"/>
                </a:lnTo>
                <a:lnTo>
                  <a:pt x="1989" y="6048"/>
                </a:lnTo>
                <a:lnTo>
                  <a:pt x="1997" y="6056"/>
                </a:lnTo>
                <a:lnTo>
                  <a:pt x="0" y="6556"/>
                </a:lnTo>
                <a:lnTo>
                  <a:pt x="501" y="4555"/>
                </a:lnTo>
                <a:close/>
                <a:moveTo>
                  <a:pt x="5449" y="2268"/>
                </a:moveTo>
                <a:lnTo>
                  <a:pt x="5740" y="2557"/>
                </a:lnTo>
                <a:lnTo>
                  <a:pt x="2551" y="5745"/>
                </a:lnTo>
                <a:lnTo>
                  <a:pt x="2513" y="5775"/>
                </a:lnTo>
                <a:lnTo>
                  <a:pt x="2473" y="5795"/>
                </a:lnTo>
                <a:lnTo>
                  <a:pt x="2427" y="5805"/>
                </a:lnTo>
                <a:lnTo>
                  <a:pt x="2383" y="5805"/>
                </a:lnTo>
                <a:lnTo>
                  <a:pt x="2340" y="5795"/>
                </a:lnTo>
                <a:lnTo>
                  <a:pt x="2298" y="5775"/>
                </a:lnTo>
                <a:lnTo>
                  <a:pt x="2262" y="5745"/>
                </a:lnTo>
                <a:lnTo>
                  <a:pt x="2232" y="5709"/>
                </a:lnTo>
                <a:lnTo>
                  <a:pt x="2212" y="5667"/>
                </a:lnTo>
                <a:lnTo>
                  <a:pt x="2202" y="5623"/>
                </a:lnTo>
                <a:lnTo>
                  <a:pt x="2202" y="5577"/>
                </a:lnTo>
                <a:lnTo>
                  <a:pt x="2212" y="5533"/>
                </a:lnTo>
                <a:lnTo>
                  <a:pt x="2232" y="5492"/>
                </a:lnTo>
                <a:lnTo>
                  <a:pt x="2262" y="5456"/>
                </a:lnTo>
                <a:lnTo>
                  <a:pt x="5449" y="2268"/>
                </a:lnTo>
                <a:close/>
                <a:moveTo>
                  <a:pt x="4579" y="1399"/>
                </a:moveTo>
                <a:lnTo>
                  <a:pt x="5160" y="1979"/>
                </a:lnTo>
                <a:lnTo>
                  <a:pt x="1971" y="5165"/>
                </a:lnTo>
                <a:lnTo>
                  <a:pt x="1921" y="5209"/>
                </a:lnTo>
                <a:lnTo>
                  <a:pt x="1865" y="5242"/>
                </a:lnTo>
                <a:lnTo>
                  <a:pt x="1805" y="5266"/>
                </a:lnTo>
                <a:lnTo>
                  <a:pt x="1743" y="5280"/>
                </a:lnTo>
                <a:lnTo>
                  <a:pt x="1681" y="5286"/>
                </a:lnTo>
                <a:lnTo>
                  <a:pt x="1618" y="5280"/>
                </a:lnTo>
                <a:lnTo>
                  <a:pt x="1556" y="5266"/>
                </a:lnTo>
                <a:lnTo>
                  <a:pt x="1498" y="5242"/>
                </a:lnTo>
                <a:lnTo>
                  <a:pt x="1442" y="5209"/>
                </a:lnTo>
                <a:lnTo>
                  <a:pt x="1390" y="5165"/>
                </a:lnTo>
                <a:lnTo>
                  <a:pt x="1348" y="5115"/>
                </a:lnTo>
                <a:lnTo>
                  <a:pt x="1314" y="5059"/>
                </a:lnTo>
                <a:lnTo>
                  <a:pt x="1290" y="4999"/>
                </a:lnTo>
                <a:lnTo>
                  <a:pt x="1277" y="4939"/>
                </a:lnTo>
                <a:lnTo>
                  <a:pt x="1271" y="4876"/>
                </a:lnTo>
                <a:lnTo>
                  <a:pt x="1277" y="4814"/>
                </a:lnTo>
                <a:lnTo>
                  <a:pt x="1290" y="4752"/>
                </a:lnTo>
                <a:lnTo>
                  <a:pt x="1314" y="4692"/>
                </a:lnTo>
                <a:lnTo>
                  <a:pt x="1348" y="4636"/>
                </a:lnTo>
                <a:lnTo>
                  <a:pt x="1390" y="4587"/>
                </a:lnTo>
                <a:lnTo>
                  <a:pt x="4579" y="1399"/>
                </a:lnTo>
                <a:close/>
                <a:moveTo>
                  <a:pt x="4001" y="819"/>
                </a:moveTo>
                <a:lnTo>
                  <a:pt x="4290" y="1110"/>
                </a:lnTo>
                <a:lnTo>
                  <a:pt x="1101" y="4296"/>
                </a:lnTo>
                <a:lnTo>
                  <a:pt x="1063" y="4326"/>
                </a:lnTo>
                <a:lnTo>
                  <a:pt x="1023" y="4345"/>
                </a:lnTo>
                <a:lnTo>
                  <a:pt x="979" y="4355"/>
                </a:lnTo>
                <a:lnTo>
                  <a:pt x="933" y="4355"/>
                </a:lnTo>
                <a:lnTo>
                  <a:pt x="890" y="4345"/>
                </a:lnTo>
                <a:lnTo>
                  <a:pt x="848" y="4326"/>
                </a:lnTo>
                <a:lnTo>
                  <a:pt x="812" y="4296"/>
                </a:lnTo>
                <a:lnTo>
                  <a:pt x="782" y="4260"/>
                </a:lnTo>
                <a:lnTo>
                  <a:pt x="762" y="4218"/>
                </a:lnTo>
                <a:lnTo>
                  <a:pt x="752" y="4174"/>
                </a:lnTo>
                <a:lnTo>
                  <a:pt x="752" y="4130"/>
                </a:lnTo>
                <a:lnTo>
                  <a:pt x="762" y="4084"/>
                </a:lnTo>
                <a:lnTo>
                  <a:pt x="782" y="4044"/>
                </a:lnTo>
                <a:lnTo>
                  <a:pt x="812" y="4007"/>
                </a:lnTo>
                <a:lnTo>
                  <a:pt x="4001" y="819"/>
                </a:lnTo>
                <a:close/>
                <a:moveTo>
                  <a:pt x="5160" y="0"/>
                </a:moveTo>
                <a:lnTo>
                  <a:pt x="5250" y="6"/>
                </a:lnTo>
                <a:lnTo>
                  <a:pt x="5339" y="20"/>
                </a:lnTo>
                <a:lnTo>
                  <a:pt x="5425" y="44"/>
                </a:lnTo>
                <a:lnTo>
                  <a:pt x="5511" y="80"/>
                </a:lnTo>
                <a:lnTo>
                  <a:pt x="5593" y="124"/>
                </a:lnTo>
                <a:lnTo>
                  <a:pt x="5668" y="177"/>
                </a:lnTo>
                <a:lnTo>
                  <a:pt x="5740" y="241"/>
                </a:lnTo>
                <a:lnTo>
                  <a:pt x="6321" y="819"/>
                </a:lnTo>
                <a:lnTo>
                  <a:pt x="6383" y="891"/>
                </a:lnTo>
                <a:lnTo>
                  <a:pt x="6436" y="969"/>
                </a:lnTo>
                <a:lnTo>
                  <a:pt x="6482" y="1048"/>
                </a:lnTo>
                <a:lnTo>
                  <a:pt x="6516" y="1134"/>
                </a:lnTo>
                <a:lnTo>
                  <a:pt x="6540" y="1220"/>
                </a:lnTo>
                <a:lnTo>
                  <a:pt x="6554" y="1310"/>
                </a:lnTo>
                <a:lnTo>
                  <a:pt x="6560" y="1399"/>
                </a:lnTo>
                <a:lnTo>
                  <a:pt x="6554" y="1489"/>
                </a:lnTo>
                <a:lnTo>
                  <a:pt x="6540" y="1579"/>
                </a:lnTo>
                <a:lnTo>
                  <a:pt x="6516" y="1664"/>
                </a:lnTo>
                <a:lnTo>
                  <a:pt x="6482" y="1750"/>
                </a:lnTo>
                <a:lnTo>
                  <a:pt x="6436" y="1830"/>
                </a:lnTo>
                <a:lnTo>
                  <a:pt x="6383" y="1908"/>
                </a:lnTo>
                <a:lnTo>
                  <a:pt x="6321" y="1979"/>
                </a:lnTo>
                <a:lnTo>
                  <a:pt x="6029" y="2268"/>
                </a:lnTo>
                <a:lnTo>
                  <a:pt x="4290" y="530"/>
                </a:lnTo>
                <a:lnTo>
                  <a:pt x="4579" y="241"/>
                </a:lnTo>
                <a:lnTo>
                  <a:pt x="4651" y="177"/>
                </a:lnTo>
                <a:lnTo>
                  <a:pt x="4729" y="124"/>
                </a:lnTo>
                <a:lnTo>
                  <a:pt x="4809" y="80"/>
                </a:lnTo>
                <a:lnTo>
                  <a:pt x="4895" y="44"/>
                </a:lnTo>
                <a:lnTo>
                  <a:pt x="4982" y="20"/>
                </a:lnTo>
                <a:lnTo>
                  <a:pt x="5070" y="6"/>
                </a:lnTo>
                <a:lnTo>
                  <a:pt x="516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15" name="Group 263"/>
          <p:cNvGrpSpPr>
            <a:grpSpLocks noChangeAspect="1"/>
          </p:cNvGrpSpPr>
          <p:nvPr/>
        </p:nvGrpSpPr>
        <p:grpSpPr bwMode="auto">
          <a:xfrm>
            <a:off x="7016036" y="1339084"/>
            <a:ext cx="184973" cy="189048"/>
            <a:chOff x="4124" y="1739"/>
            <a:chExt cx="1861" cy="1902"/>
          </a:xfrm>
          <a:solidFill>
            <a:schemeClr val="tx1">
              <a:lumMod val="65000"/>
              <a:lumOff val="35000"/>
            </a:schemeClr>
          </a:solidFill>
        </p:grpSpPr>
        <p:sp>
          <p:nvSpPr>
            <p:cNvPr id="318" name="Freeform 265"/>
            <p:cNvSpPr>
              <a:spLocks noEditPoints="1"/>
            </p:cNvSpPr>
            <p:nvPr/>
          </p:nvSpPr>
          <p:spPr bwMode="auto">
            <a:xfrm>
              <a:off x="4124" y="1739"/>
              <a:ext cx="1861" cy="1313"/>
            </a:xfrm>
            <a:custGeom>
              <a:avLst/>
              <a:gdLst>
                <a:gd name="T0" fmla="*/ 1353 w 3720"/>
                <a:gd name="T1" fmla="*/ 680 h 2626"/>
                <a:gd name="T2" fmla="*/ 1311 w 3720"/>
                <a:gd name="T3" fmla="*/ 767 h 2626"/>
                <a:gd name="T4" fmla="*/ 1353 w 3720"/>
                <a:gd name="T5" fmla="*/ 855 h 2626"/>
                <a:gd name="T6" fmla="*/ 1588 w 3720"/>
                <a:gd name="T7" fmla="*/ 879 h 2626"/>
                <a:gd name="T8" fmla="*/ 1016 w 3720"/>
                <a:gd name="T9" fmla="*/ 1104 h 2626"/>
                <a:gd name="T10" fmla="*/ 921 w 3720"/>
                <a:gd name="T11" fmla="*/ 1115 h 2626"/>
                <a:gd name="T12" fmla="*/ 436 w 3720"/>
                <a:gd name="T13" fmla="*/ 1611 h 2626"/>
                <a:gd name="T14" fmla="*/ 448 w 3720"/>
                <a:gd name="T15" fmla="*/ 1706 h 2626"/>
                <a:gd name="T16" fmla="*/ 522 w 3720"/>
                <a:gd name="T17" fmla="*/ 1757 h 2626"/>
                <a:gd name="T18" fmla="*/ 605 w 3720"/>
                <a:gd name="T19" fmla="*/ 1741 h 2626"/>
                <a:gd name="T20" fmla="*/ 1139 w 3720"/>
                <a:gd name="T21" fmla="*/ 1524 h 2626"/>
                <a:gd name="T22" fmla="*/ 1234 w 3720"/>
                <a:gd name="T23" fmla="*/ 1536 h 2626"/>
                <a:gd name="T24" fmla="*/ 1748 w 3720"/>
                <a:gd name="T25" fmla="*/ 1204 h 2626"/>
                <a:gd name="T26" fmla="*/ 1790 w 3720"/>
                <a:gd name="T27" fmla="*/ 1291 h 2626"/>
                <a:gd name="T28" fmla="*/ 1886 w 3720"/>
                <a:gd name="T29" fmla="*/ 1313 h 2626"/>
                <a:gd name="T30" fmla="*/ 1962 w 3720"/>
                <a:gd name="T31" fmla="*/ 1253 h 2626"/>
                <a:gd name="T32" fmla="*/ 1970 w 3720"/>
                <a:gd name="T33" fmla="*/ 741 h 2626"/>
                <a:gd name="T34" fmla="*/ 1909 w 3720"/>
                <a:gd name="T35" fmla="*/ 666 h 2626"/>
                <a:gd name="T36" fmla="*/ 112 w 3720"/>
                <a:gd name="T37" fmla="*/ 0 h 2626"/>
                <a:gd name="T38" fmla="*/ 3677 w 3720"/>
                <a:gd name="T39" fmla="*/ 24 h 2626"/>
                <a:gd name="T40" fmla="*/ 3720 w 3720"/>
                <a:gd name="T41" fmla="*/ 111 h 2626"/>
                <a:gd name="T42" fmla="*/ 3695 w 3720"/>
                <a:gd name="T43" fmla="*/ 2584 h 2626"/>
                <a:gd name="T44" fmla="*/ 3608 w 3720"/>
                <a:gd name="T45" fmla="*/ 2626 h 2626"/>
                <a:gd name="T46" fmla="*/ 3486 w 3720"/>
                <a:gd name="T47" fmla="*/ 2519 h 2626"/>
                <a:gd name="T48" fmla="*/ 3477 w 3720"/>
                <a:gd name="T49" fmla="*/ 1722 h 2626"/>
                <a:gd name="T50" fmla="*/ 3391 w 3720"/>
                <a:gd name="T51" fmla="*/ 1547 h 2626"/>
                <a:gd name="T52" fmla="*/ 3235 w 3720"/>
                <a:gd name="T53" fmla="*/ 1427 h 2626"/>
                <a:gd name="T54" fmla="*/ 3020 w 3720"/>
                <a:gd name="T55" fmla="*/ 1369 h 2626"/>
                <a:gd name="T56" fmla="*/ 2935 w 3720"/>
                <a:gd name="T57" fmla="*/ 1389 h 2626"/>
                <a:gd name="T58" fmla="*/ 3062 w 3720"/>
                <a:gd name="T59" fmla="*/ 1286 h 2626"/>
                <a:gd name="T60" fmla="*/ 3187 w 3720"/>
                <a:gd name="T61" fmla="*/ 1103 h 2626"/>
                <a:gd name="T62" fmla="*/ 3214 w 3720"/>
                <a:gd name="T63" fmla="*/ 876 h 2626"/>
                <a:gd name="T64" fmla="*/ 3143 w 3720"/>
                <a:gd name="T65" fmla="*/ 674 h 2626"/>
                <a:gd name="T66" fmla="*/ 2993 w 3720"/>
                <a:gd name="T67" fmla="*/ 524 h 2626"/>
                <a:gd name="T68" fmla="*/ 2791 w 3720"/>
                <a:gd name="T69" fmla="*/ 452 h 2626"/>
                <a:gd name="T70" fmla="*/ 2572 w 3720"/>
                <a:gd name="T71" fmla="*/ 478 h 2626"/>
                <a:gd name="T72" fmla="*/ 2393 w 3720"/>
                <a:gd name="T73" fmla="*/ 591 h 2626"/>
                <a:gd name="T74" fmla="*/ 2279 w 3720"/>
                <a:gd name="T75" fmla="*/ 770 h 2626"/>
                <a:gd name="T76" fmla="*/ 2255 w 3720"/>
                <a:gd name="T77" fmla="*/ 992 h 2626"/>
                <a:gd name="T78" fmla="*/ 2334 w 3720"/>
                <a:gd name="T79" fmla="*/ 1202 h 2626"/>
                <a:gd name="T80" fmla="*/ 2496 w 3720"/>
                <a:gd name="T81" fmla="*/ 1352 h 2626"/>
                <a:gd name="T82" fmla="*/ 2482 w 3720"/>
                <a:gd name="T83" fmla="*/ 1377 h 2626"/>
                <a:gd name="T84" fmla="*/ 2394 w 3720"/>
                <a:gd name="T85" fmla="*/ 1373 h 2626"/>
                <a:gd name="T86" fmla="*/ 2190 w 3720"/>
                <a:gd name="T87" fmla="*/ 1451 h 2626"/>
                <a:gd name="T88" fmla="*/ 2050 w 3720"/>
                <a:gd name="T89" fmla="*/ 1588 h 2626"/>
                <a:gd name="T90" fmla="*/ 1984 w 3720"/>
                <a:gd name="T91" fmla="*/ 1773 h 2626"/>
                <a:gd name="T92" fmla="*/ 1991 w 3720"/>
                <a:gd name="T93" fmla="*/ 2544 h 2626"/>
                <a:gd name="T94" fmla="*/ 87 w 3720"/>
                <a:gd name="T95" fmla="*/ 2624 h 2626"/>
                <a:gd name="T96" fmla="*/ 11 w 3720"/>
                <a:gd name="T97" fmla="*/ 2563 h 2626"/>
                <a:gd name="T98" fmla="*/ 3 w 3720"/>
                <a:gd name="T99" fmla="*/ 86 h 2626"/>
                <a:gd name="T100" fmla="*/ 64 w 3720"/>
                <a:gd name="T101" fmla="*/ 10 h 2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20" h="2626">
                  <a:moveTo>
                    <a:pt x="1423" y="654"/>
                  </a:moveTo>
                  <a:lnTo>
                    <a:pt x="1398" y="658"/>
                  </a:lnTo>
                  <a:lnTo>
                    <a:pt x="1373" y="666"/>
                  </a:lnTo>
                  <a:lnTo>
                    <a:pt x="1353" y="680"/>
                  </a:lnTo>
                  <a:lnTo>
                    <a:pt x="1335" y="697"/>
                  </a:lnTo>
                  <a:lnTo>
                    <a:pt x="1322" y="718"/>
                  </a:lnTo>
                  <a:lnTo>
                    <a:pt x="1314" y="741"/>
                  </a:lnTo>
                  <a:lnTo>
                    <a:pt x="1311" y="767"/>
                  </a:lnTo>
                  <a:lnTo>
                    <a:pt x="1314" y="793"/>
                  </a:lnTo>
                  <a:lnTo>
                    <a:pt x="1322" y="816"/>
                  </a:lnTo>
                  <a:lnTo>
                    <a:pt x="1335" y="837"/>
                  </a:lnTo>
                  <a:lnTo>
                    <a:pt x="1353" y="855"/>
                  </a:lnTo>
                  <a:lnTo>
                    <a:pt x="1373" y="867"/>
                  </a:lnTo>
                  <a:lnTo>
                    <a:pt x="1398" y="877"/>
                  </a:lnTo>
                  <a:lnTo>
                    <a:pt x="1423" y="879"/>
                  </a:lnTo>
                  <a:lnTo>
                    <a:pt x="1588" y="879"/>
                  </a:lnTo>
                  <a:lnTo>
                    <a:pt x="1198" y="1270"/>
                  </a:lnTo>
                  <a:lnTo>
                    <a:pt x="1059" y="1131"/>
                  </a:lnTo>
                  <a:lnTo>
                    <a:pt x="1039" y="1115"/>
                  </a:lnTo>
                  <a:lnTo>
                    <a:pt x="1016" y="1104"/>
                  </a:lnTo>
                  <a:lnTo>
                    <a:pt x="992" y="1098"/>
                  </a:lnTo>
                  <a:lnTo>
                    <a:pt x="967" y="1098"/>
                  </a:lnTo>
                  <a:lnTo>
                    <a:pt x="943" y="1104"/>
                  </a:lnTo>
                  <a:lnTo>
                    <a:pt x="921" y="1115"/>
                  </a:lnTo>
                  <a:lnTo>
                    <a:pt x="900" y="1131"/>
                  </a:lnTo>
                  <a:lnTo>
                    <a:pt x="464" y="1567"/>
                  </a:lnTo>
                  <a:lnTo>
                    <a:pt x="448" y="1588"/>
                  </a:lnTo>
                  <a:lnTo>
                    <a:pt x="436" y="1611"/>
                  </a:lnTo>
                  <a:lnTo>
                    <a:pt x="431" y="1634"/>
                  </a:lnTo>
                  <a:lnTo>
                    <a:pt x="431" y="1660"/>
                  </a:lnTo>
                  <a:lnTo>
                    <a:pt x="436" y="1684"/>
                  </a:lnTo>
                  <a:lnTo>
                    <a:pt x="448" y="1706"/>
                  </a:lnTo>
                  <a:lnTo>
                    <a:pt x="464" y="1727"/>
                  </a:lnTo>
                  <a:lnTo>
                    <a:pt x="481" y="1741"/>
                  </a:lnTo>
                  <a:lnTo>
                    <a:pt x="501" y="1751"/>
                  </a:lnTo>
                  <a:lnTo>
                    <a:pt x="522" y="1757"/>
                  </a:lnTo>
                  <a:lnTo>
                    <a:pt x="543" y="1760"/>
                  </a:lnTo>
                  <a:lnTo>
                    <a:pt x="565" y="1757"/>
                  </a:lnTo>
                  <a:lnTo>
                    <a:pt x="586" y="1751"/>
                  </a:lnTo>
                  <a:lnTo>
                    <a:pt x="605" y="1741"/>
                  </a:lnTo>
                  <a:lnTo>
                    <a:pt x="623" y="1727"/>
                  </a:lnTo>
                  <a:lnTo>
                    <a:pt x="980" y="1370"/>
                  </a:lnTo>
                  <a:lnTo>
                    <a:pt x="1118" y="1508"/>
                  </a:lnTo>
                  <a:lnTo>
                    <a:pt x="1139" y="1524"/>
                  </a:lnTo>
                  <a:lnTo>
                    <a:pt x="1162" y="1536"/>
                  </a:lnTo>
                  <a:lnTo>
                    <a:pt x="1185" y="1540"/>
                  </a:lnTo>
                  <a:lnTo>
                    <a:pt x="1211" y="1540"/>
                  </a:lnTo>
                  <a:lnTo>
                    <a:pt x="1234" y="1536"/>
                  </a:lnTo>
                  <a:lnTo>
                    <a:pt x="1257" y="1524"/>
                  </a:lnTo>
                  <a:lnTo>
                    <a:pt x="1278" y="1508"/>
                  </a:lnTo>
                  <a:lnTo>
                    <a:pt x="1748" y="1038"/>
                  </a:lnTo>
                  <a:lnTo>
                    <a:pt x="1748" y="1204"/>
                  </a:lnTo>
                  <a:lnTo>
                    <a:pt x="1750" y="1229"/>
                  </a:lnTo>
                  <a:lnTo>
                    <a:pt x="1759" y="1253"/>
                  </a:lnTo>
                  <a:lnTo>
                    <a:pt x="1772" y="1273"/>
                  </a:lnTo>
                  <a:lnTo>
                    <a:pt x="1790" y="1291"/>
                  </a:lnTo>
                  <a:lnTo>
                    <a:pt x="1811" y="1305"/>
                  </a:lnTo>
                  <a:lnTo>
                    <a:pt x="1834" y="1313"/>
                  </a:lnTo>
                  <a:lnTo>
                    <a:pt x="1861" y="1316"/>
                  </a:lnTo>
                  <a:lnTo>
                    <a:pt x="1886" y="1313"/>
                  </a:lnTo>
                  <a:lnTo>
                    <a:pt x="1909" y="1305"/>
                  </a:lnTo>
                  <a:lnTo>
                    <a:pt x="1930" y="1291"/>
                  </a:lnTo>
                  <a:lnTo>
                    <a:pt x="1948" y="1273"/>
                  </a:lnTo>
                  <a:lnTo>
                    <a:pt x="1962" y="1253"/>
                  </a:lnTo>
                  <a:lnTo>
                    <a:pt x="1970" y="1229"/>
                  </a:lnTo>
                  <a:lnTo>
                    <a:pt x="1973" y="1204"/>
                  </a:lnTo>
                  <a:lnTo>
                    <a:pt x="1973" y="767"/>
                  </a:lnTo>
                  <a:lnTo>
                    <a:pt x="1970" y="741"/>
                  </a:lnTo>
                  <a:lnTo>
                    <a:pt x="1962" y="718"/>
                  </a:lnTo>
                  <a:lnTo>
                    <a:pt x="1948" y="697"/>
                  </a:lnTo>
                  <a:lnTo>
                    <a:pt x="1930" y="680"/>
                  </a:lnTo>
                  <a:lnTo>
                    <a:pt x="1909" y="666"/>
                  </a:lnTo>
                  <a:lnTo>
                    <a:pt x="1886" y="658"/>
                  </a:lnTo>
                  <a:lnTo>
                    <a:pt x="1861" y="654"/>
                  </a:lnTo>
                  <a:lnTo>
                    <a:pt x="1423" y="654"/>
                  </a:lnTo>
                  <a:close/>
                  <a:moveTo>
                    <a:pt x="112" y="0"/>
                  </a:moveTo>
                  <a:lnTo>
                    <a:pt x="3608" y="0"/>
                  </a:lnTo>
                  <a:lnTo>
                    <a:pt x="3633" y="2"/>
                  </a:lnTo>
                  <a:lnTo>
                    <a:pt x="3656" y="10"/>
                  </a:lnTo>
                  <a:lnTo>
                    <a:pt x="3677" y="24"/>
                  </a:lnTo>
                  <a:lnTo>
                    <a:pt x="3695" y="42"/>
                  </a:lnTo>
                  <a:lnTo>
                    <a:pt x="3709" y="62"/>
                  </a:lnTo>
                  <a:lnTo>
                    <a:pt x="3717" y="86"/>
                  </a:lnTo>
                  <a:lnTo>
                    <a:pt x="3720" y="111"/>
                  </a:lnTo>
                  <a:lnTo>
                    <a:pt x="3720" y="2514"/>
                  </a:lnTo>
                  <a:lnTo>
                    <a:pt x="3717" y="2540"/>
                  </a:lnTo>
                  <a:lnTo>
                    <a:pt x="3709" y="2563"/>
                  </a:lnTo>
                  <a:lnTo>
                    <a:pt x="3695" y="2584"/>
                  </a:lnTo>
                  <a:lnTo>
                    <a:pt x="3677" y="2602"/>
                  </a:lnTo>
                  <a:lnTo>
                    <a:pt x="3656" y="2616"/>
                  </a:lnTo>
                  <a:lnTo>
                    <a:pt x="3633" y="2624"/>
                  </a:lnTo>
                  <a:lnTo>
                    <a:pt x="3608" y="2626"/>
                  </a:lnTo>
                  <a:lnTo>
                    <a:pt x="3427" y="2626"/>
                  </a:lnTo>
                  <a:lnTo>
                    <a:pt x="3466" y="2567"/>
                  </a:lnTo>
                  <a:lnTo>
                    <a:pt x="3478" y="2544"/>
                  </a:lnTo>
                  <a:lnTo>
                    <a:pt x="3486" y="2519"/>
                  </a:lnTo>
                  <a:lnTo>
                    <a:pt x="3488" y="2494"/>
                  </a:lnTo>
                  <a:lnTo>
                    <a:pt x="3488" y="1823"/>
                  </a:lnTo>
                  <a:lnTo>
                    <a:pt x="3485" y="1772"/>
                  </a:lnTo>
                  <a:lnTo>
                    <a:pt x="3477" y="1722"/>
                  </a:lnTo>
                  <a:lnTo>
                    <a:pt x="3463" y="1675"/>
                  </a:lnTo>
                  <a:lnTo>
                    <a:pt x="3443" y="1630"/>
                  </a:lnTo>
                  <a:lnTo>
                    <a:pt x="3420" y="1588"/>
                  </a:lnTo>
                  <a:lnTo>
                    <a:pt x="3391" y="1547"/>
                  </a:lnTo>
                  <a:lnTo>
                    <a:pt x="3357" y="1511"/>
                  </a:lnTo>
                  <a:lnTo>
                    <a:pt x="3320" y="1479"/>
                  </a:lnTo>
                  <a:lnTo>
                    <a:pt x="3279" y="1451"/>
                  </a:lnTo>
                  <a:lnTo>
                    <a:pt x="3235" y="1427"/>
                  </a:lnTo>
                  <a:lnTo>
                    <a:pt x="3188" y="1408"/>
                  </a:lnTo>
                  <a:lnTo>
                    <a:pt x="3075" y="1373"/>
                  </a:lnTo>
                  <a:lnTo>
                    <a:pt x="3047" y="1369"/>
                  </a:lnTo>
                  <a:lnTo>
                    <a:pt x="3020" y="1369"/>
                  </a:lnTo>
                  <a:lnTo>
                    <a:pt x="2993" y="1374"/>
                  </a:lnTo>
                  <a:lnTo>
                    <a:pt x="2969" y="1386"/>
                  </a:lnTo>
                  <a:lnTo>
                    <a:pt x="2946" y="1402"/>
                  </a:lnTo>
                  <a:lnTo>
                    <a:pt x="2935" y="1389"/>
                  </a:lnTo>
                  <a:lnTo>
                    <a:pt x="2923" y="1377"/>
                  </a:lnTo>
                  <a:lnTo>
                    <a:pt x="2973" y="1352"/>
                  </a:lnTo>
                  <a:lnTo>
                    <a:pt x="3021" y="1322"/>
                  </a:lnTo>
                  <a:lnTo>
                    <a:pt x="3062" y="1286"/>
                  </a:lnTo>
                  <a:lnTo>
                    <a:pt x="3102" y="1247"/>
                  </a:lnTo>
                  <a:lnTo>
                    <a:pt x="3136" y="1202"/>
                  </a:lnTo>
                  <a:lnTo>
                    <a:pt x="3163" y="1154"/>
                  </a:lnTo>
                  <a:lnTo>
                    <a:pt x="3187" y="1103"/>
                  </a:lnTo>
                  <a:lnTo>
                    <a:pt x="3204" y="1048"/>
                  </a:lnTo>
                  <a:lnTo>
                    <a:pt x="3214" y="992"/>
                  </a:lnTo>
                  <a:lnTo>
                    <a:pt x="3218" y="932"/>
                  </a:lnTo>
                  <a:lnTo>
                    <a:pt x="3214" y="876"/>
                  </a:lnTo>
                  <a:lnTo>
                    <a:pt x="3205" y="822"/>
                  </a:lnTo>
                  <a:lnTo>
                    <a:pt x="3190" y="770"/>
                  </a:lnTo>
                  <a:lnTo>
                    <a:pt x="3168" y="720"/>
                  </a:lnTo>
                  <a:lnTo>
                    <a:pt x="3143" y="674"/>
                  </a:lnTo>
                  <a:lnTo>
                    <a:pt x="3111" y="631"/>
                  </a:lnTo>
                  <a:lnTo>
                    <a:pt x="3076" y="591"/>
                  </a:lnTo>
                  <a:lnTo>
                    <a:pt x="3037" y="555"/>
                  </a:lnTo>
                  <a:lnTo>
                    <a:pt x="2993" y="524"/>
                  </a:lnTo>
                  <a:lnTo>
                    <a:pt x="2946" y="499"/>
                  </a:lnTo>
                  <a:lnTo>
                    <a:pt x="2898" y="478"/>
                  </a:lnTo>
                  <a:lnTo>
                    <a:pt x="2846" y="461"/>
                  </a:lnTo>
                  <a:lnTo>
                    <a:pt x="2791" y="452"/>
                  </a:lnTo>
                  <a:lnTo>
                    <a:pt x="2734" y="449"/>
                  </a:lnTo>
                  <a:lnTo>
                    <a:pt x="2678" y="452"/>
                  </a:lnTo>
                  <a:lnTo>
                    <a:pt x="2624" y="461"/>
                  </a:lnTo>
                  <a:lnTo>
                    <a:pt x="2572" y="478"/>
                  </a:lnTo>
                  <a:lnTo>
                    <a:pt x="2522" y="499"/>
                  </a:lnTo>
                  <a:lnTo>
                    <a:pt x="2475" y="524"/>
                  </a:lnTo>
                  <a:lnTo>
                    <a:pt x="2433" y="555"/>
                  </a:lnTo>
                  <a:lnTo>
                    <a:pt x="2393" y="591"/>
                  </a:lnTo>
                  <a:lnTo>
                    <a:pt x="2357" y="631"/>
                  </a:lnTo>
                  <a:lnTo>
                    <a:pt x="2327" y="674"/>
                  </a:lnTo>
                  <a:lnTo>
                    <a:pt x="2300" y="720"/>
                  </a:lnTo>
                  <a:lnTo>
                    <a:pt x="2279" y="770"/>
                  </a:lnTo>
                  <a:lnTo>
                    <a:pt x="2264" y="822"/>
                  </a:lnTo>
                  <a:lnTo>
                    <a:pt x="2255" y="876"/>
                  </a:lnTo>
                  <a:lnTo>
                    <a:pt x="2252" y="932"/>
                  </a:lnTo>
                  <a:lnTo>
                    <a:pt x="2255" y="992"/>
                  </a:lnTo>
                  <a:lnTo>
                    <a:pt x="2265" y="1048"/>
                  </a:lnTo>
                  <a:lnTo>
                    <a:pt x="2282" y="1103"/>
                  </a:lnTo>
                  <a:lnTo>
                    <a:pt x="2305" y="1154"/>
                  </a:lnTo>
                  <a:lnTo>
                    <a:pt x="2334" y="1202"/>
                  </a:lnTo>
                  <a:lnTo>
                    <a:pt x="2368" y="1247"/>
                  </a:lnTo>
                  <a:lnTo>
                    <a:pt x="2406" y="1286"/>
                  </a:lnTo>
                  <a:lnTo>
                    <a:pt x="2449" y="1322"/>
                  </a:lnTo>
                  <a:lnTo>
                    <a:pt x="2496" y="1352"/>
                  </a:lnTo>
                  <a:lnTo>
                    <a:pt x="2546" y="1377"/>
                  </a:lnTo>
                  <a:lnTo>
                    <a:pt x="2523" y="1403"/>
                  </a:lnTo>
                  <a:lnTo>
                    <a:pt x="2503" y="1388"/>
                  </a:lnTo>
                  <a:lnTo>
                    <a:pt x="2482" y="1377"/>
                  </a:lnTo>
                  <a:lnTo>
                    <a:pt x="2458" y="1370"/>
                  </a:lnTo>
                  <a:lnTo>
                    <a:pt x="2433" y="1367"/>
                  </a:lnTo>
                  <a:lnTo>
                    <a:pt x="2413" y="1369"/>
                  </a:lnTo>
                  <a:lnTo>
                    <a:pt x="2394" y="1373"/>
                  </a:lnTo>
                  <a:lnTo>
                    <a:pt x="2284" y="1407"/>
                  </a:lnTo>
                  <a:lnTo>
                    <a:pt x="2283" y="1408"/>
                  </a:lnTo>
                  <a:lnTo>
                    <a:pt x="2234" y="1427"/>
                  </a:lnTo>
                  <a:lnTo>
                    <a:pt x="2190" y="1451"/>
                  </a:lnTo>
                  <a:lnTo>
                    <a:pt x="2149" y="1479"/>
                  </a:lnTo>
                  <a:lnTo>
                    <a:pt x="2112" y="1512"/>
                  </a:lnTo>
                  <a:lnTo>
                    <a:pt x="2079" y="1548"/>
                  </a:lnTo>
                  <a:lnTo>
                    <a:pt x="2050" y="1588"/>
                  </a:lnTo>
                  <a:lnTo>
                    <a:pt x="2027" y="1631"/>
                  </a:lnTo>
                  <a:lnTo>
                    <a:pt x="2007" y="1677"/>
                  </a:lnTo>
                  <a:lnTo>
                    <a:pt x="1993" y="1725"/>
                  </a:lnTo>
                  <a:lnTo>
                    <a:pt x="1984" y="1773"/>
                  </a:lnTo>
                  <a:lnTo>
                    <a:pt x="1981" y="1826"/>
                  </a:lnTo>
                  <a:lnTo>
                    <a:pt x="1981" y="2494"/>
                  </a:lnTo>
                  <a:lnTo>
                    <a:pt x="1984" y="2519"/>
                  </a:lnTo>
                  <a:lnTo>
                    <a:pt x="1991" y="2544"/>
                  </a:lnTo>
                  <a:lnTo>
                    <a:pt x="2003" y="2567"/>
                  </a:lnTo>
                  <a:lnTo>
                    <a:pt x="2042" y="2626"/>
                  </a:lnTo>
                  <a:lnTo>
                    <a:pt x="112" y="2626"/>
                  </a:lnTo>
                  <a:lnTo>
                    <a:pt x="87" y="2624"/>
                  </a:lnTo>
                  <a:lnTo>
                    <a:pt x="64" y="2616"/>
                  </a:lnTo>
                  <a:lnTo>
                    <a:pt x="43" y="2602"/>
                  </a:lnTo>
                  <a:lnTo>
                    <a:pt x="25" y="2584"/>
                  </a:lnTo>
                  <a:lnTo>
                    <a:pt x="11" y="2563"/>
                  </a:lnTo>
                  <a:lnTo>
                    <a:pt x="3" y="2540"/>
                  </a:lnTo>
                  <a:lnTo>
                    <a:pt x="0" y="2514"/>
                  </a:lnTo>
                  <a:lnTo>
                    <a:pt x="0" y="111"/>
                  </a:lnTo>
                  <a:lnTo>
                    <a:pt x="3" y="86"/>
                  </a:lnTo>
                  <a:lnTo>
                    <a:pt x="11" y="62"/>
                  </a:lnTo>
                  <a:lnTo>
                    <a:pt x="25" y="42"/>
                  </a:lnTo>
                  <a:lnTo>
                    <a:pt x="43" y="24"/>
                  </a:lnTo>
                  <a:lnTo>
                    <a:pt x="64" y="10"/>
                  </a:lnTo>
                  <a:lnTo>
                    <a:pt x="87" y="2"/>
                  </a:lnTo>
                  <a:lnTo>
                    <a:pt x="1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9" name="Freeform 266"/>
            <p:cNvSpPr>
              <a:spLocks/>
            </p:cNvSpPr>
            <p:nvPr/>
          </p:nvSpPr>
          <p:spPr bwMode="auto">
            <a:xfrm>
              <a:off x="5316" y="2030"/>
              <a:ext cx="351" cy="350"/>
            </a:xfrm>
            <a:custGeom>
              <a:avLst/>
              <a:gdLst>
                <a:gd name="T0" fmla="*/ 350 w 702"/>
                <a:gd name="T1" fmla="*/ 0 h 701"/>
                <a:gd name="T2" fmla="*/ 398 w 702"/>
                <a:gd name="T3" fmla="*/ 2 h 701"/>
                <a:gd name="T4" fmla="*/ 444 w 702"/>
                <a:gd name="T5" fmla="*/ 12 h 701"/>
                <a:gd name="T6" fmla="*/ 487 w 702"/>
                <a:gd name="T7" fmla="*/ 27 h 701"/>
                <a:gd name="T8" fmla="*/ 528 w 702"/>
                <a:gd name="T9" fmla="*/ 48 h 701"/>
                <a:gd name="T10" fmla="*/ 565 w 702"/>
                <a:gd name="T11" fmla="*/ 73 h 701"/>
                <a:gd name="T12" fmla="*/ 598 w 702"/>
                <a:gd name="T13" fmla="*/ 102 h 701"/>
                <a:gd name="T14" fmla="*/ 629 w 702"/>
                <a:gd name="T15" fmla="*/ 136 h 701"/>
                <a:gd name="T16" fmla="*/ 653 w 702"/>
                <a:gd name="T17" fmla="*/ 173 h 701"/>
                <a:gd name="T18" fmla="*/ 674 w 702"/>
                <a:gd name="T19" fmla="*/ 214 h 701"/>
                <a:gd name="T20" fmla="*/ 689 w 702"/>
                <a:gd name="T21" fmla="*/ 258 h 701"/>
                <a:gd name="T22" fmla="*/ 698 w 702"/>
                <a:gd name="T23" fmla="*/ 303 h 701"/>
                <a:gd name="T24" fmla="*/ 702 w 702"/>
                <a:gd name="T25" fmla="*/ 350 h 701"/>
                <a:gd name="T26" fmla="*/ 698 w 702"/>
                <a:gd name="T27" fmla="*/ 398 h 701"/>
                <a:gd name="T28" fmla="*/ 689 w 702"/>
                <a:gd name="T29" fmla="*/ 443 h 701"/>
                <a:gd name="T30" fmla="*/ 674 w 702"/>
                <a:gd name="T31" fmla="*/ 487 h 701"/>
                <a:gd name="T32" fmla="*/ 653 w 702"/>
                <a:gd name="T33" fmla="*/ 527 h 701"/>
                <a:gd name="T34" fmla="*/ 629 w 702"/>
                <a:gd name="T35" fmla="*/ 565 h 701"/>
                <a:gd name="T36" fmla="*/ 598 w 702"/>
                <a:gd name="T37" fmla="*/ 599 h 701"/>
                <a:gd name="T38" fmla="*/ 565 w 702"/>
                <a:gd name="T39" fmla="*/ 628 h 701"/>
                <a:gd name="T40" fmla="*/ 528 w 702"/>
                <a:gd name="T41" fmla="*/ 653 h 701"/>
                <a:gd name="T42" fmla="*/ 487 w 702"/>
                <a:gd name="T43" fmla="*/ 674 h 701"/>
                <a:gd name="T44" fmla="*/ 444 w 702"/>
                <a:gd name="T45" fmla="*/ 689 h 701"/>
                <a:gd name="T46" fmla="*/ 398 w 702"/>
                <a:gd name="T47" fmla="*/ 698 h 701"/>
                <a:gd name="T48" fmla="*/ 350 w 702"/>
                <a:gd name="T49" fmla="*/ 701 h 701"/>
                <a:gd name="T50" fmla="*/ 303 w 702"/>
                <a:gd name="T51" fmla="*/ 698 h 701"/>
                <a:gd name="T52" fmla="*/ 257 w 702"/>
                <a:gd name="T53" fmla="*/ 689 h 701"/>
                <a:gd name="T54" fmla="*/ 214 w 702"/>
                <a:gd name="T55" fmla="*/ 674 h 701"/>
                <a:gd name="T56" fmla="*/ 174 w 702"/>
                <a:gd name="T57" fmla="*/ 653 h 701"/>
                <a:gd name="T58" fmla="*/ 137 w 702"/>
                <a:gd name="T59" fmla="*/ 628 h 701"/>
                <a:gd name="T60" fmla="*/ 103 w 702"/>
                <a:gd name="T61" fmla="*/ 599 h 701"/>
                <a:gd name="T62" fmla="*/ 73 w 702"/>
                <a:gd name="T63" fmla="*/ 565 h 701"/>
                <a:gd name="T64" fmla="*/ 47 w 702"/>
                <a:gd name="T65" fmla="*/ 527 h 701"/>
                <a:gd name="T66" fmla="*/ 28 w 702"/>
                <a:gd name="T67" fmla="*/ 487 h 701"/>
                <a:gd name="T68" fmla="*/ 13 w 702"/>
                <a:gd name="T69" fmla="*/ 443 h 701"/>
                <a:gd name="T70" fmla="*/ 3 w 702"/>
                <a:gd name="T71" fmla="*/ 398 h 701"/>
                <a:gd name="T72" fmla="*/ 0 w 702"/>
                <a:gd name="T73" fmla="*/ 350 h 701"/>
                <a:gd name="T74" fmla="*/ 3 w 702"/>
                <a:gd name="T75" fmla="*/ 303 h 701"/>
                <a:gd name="T76" fmla="*/ 13 w 702"/>
                <a:gd name="T77" fmla="*/ 258 h 701"/>
                <a:gd name="T78" fmla="*/ 28 w 702"/>
                <a:gd name="T79" fmla="*/ 214 h 701"/>
                <a:gd name="T80" fmla="*/ 47 w 702"/>
                <a:gd name="T81" fmla="*/ 173 h 701"/>
                <a:gd name="T82" fmla="*/ 73 w 702"/>
                <a:gd name="T83" fmla="*/ 136 h 701"/>
                <a:gd name="T84" fmla="*/ 103 w 702"/>
                <a:gd name="T85" fmla="*/ 102 h 701"/>
                <a:gd name="T86" fmla="*/ 137 w 702"/>
                <a:gd name="T87" fmla="*/ 73 h 701"/>
                <a:gd name="T88" fmla="*/ 174 w 702"/>
                <a:gd name="T89" fmla="*/ 48 h 701"/>
                <a:gd name="T90" fmla="*/ 214 w 702"/>
                <a:gd name="T91" fmla="*/ 27 h 701"/>
                <a:gd name="T92" fmla="*/ 257 w 702"/>
                <a:gd name="T93" fmla="*/ 12 h 701"/>
                <a:gd name="T94" fmla="*/ 303 w 702"/>
                <a:gd name="T95" fmla="*/ 2 h 701"/>
                <a:gd name="T96" fmla="*/ 350 w 702"/>
                <a:gd name="T97" fmla="*/ 0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02" h="701">
                  <a:moveTo>
                    <a:pt x="350" y="0"/>
                  </a:moveTo>
                  <a:lnTo>
                    <a:pt x="398" y="2"/>
                  </a:lnTo>
                  <a:lnTo>
                    <a:pt x="444" y="12"/>
                  </a:lnTo>
                  <a:lnTo>
                    <a:pt x="487" y="27"/>
                  </a:lnTo>
                  <a:lnTo>
                    <a:pt x="528" y="48"/>
                  </a:lnTo>
                  <a:lnTo>
                    <a:pt x="565" y="73"/>
                  </a:lnTo>
                  <a:lnTo>
                    <a:pt x="598" y="102"/>
                  </a:lnTo>
                  <a:lnTo>
                    <a:pt x="629" y="136"/>
                  </a:lnTo>
                  <a:lnTo>
                    <a:pt x="653" y="173"/>
                  </a:lnTo>
                  <a:lnTo>
                    <a:pt x="674" y="214"/>
                  </a:lnTo>
                  <a:lnTo>
                    <a:pt x="689" y="258"/>
                  </a:lnTo>
                  <a:lnTo>
                    <a:pt x="698" y="303"/>
                  </a:lnTo>
                  <a:lnTo>
                    <a:pt x="702" y="350"/>
                  </a:lnTo>
                  <a:lnTo>
                    <a:pt x="698" y="398"/>
                  </a:lnTo>
                  <a:lnTo>
                    <a:pt x="689" y="443"/>
                  </a:lnTo>
                  <a:lnTo>
                    <a:pt x="674" y="487"/>
                  </a:lnTo>
                  <a:lnTo>
                    <a:pt x="653" y="527"/>
                  </a:lnTo>
                  <a:lnTo>
                    <a:pt x="629" y="565"/>
                  </a:lnTo>
                  <a:lnTo>
                    <a:pt x="598" y="599"/>
                  </a:lnTo>
                  <a:lnTo>
                    <a:pt x="565" y="628"/>
                  </a:lnTo>
                  <a:lnTo>
                    <a:pt x="528" y="653"/>
                  </a:lnTo>
                  <a:lnTo>
                    <a:pt x="487" y="674"/>
                  </a:lnTo>
                  <a:lnTo>
                    <a:pt x="444" y="689"/>
                  </a:lnTo>
                  <a:lnTo>
                    <a:pt x="398" y="698"/>
                  </a:lnTo>
                  <a:lnTo>
                    <a:pt x="350" y="701"/>
                  </a:lnTo>
                  <a:lnTo>
                    <a:pt x="303" y="698"/>
                  </a:lnTo>
                  <a:lnTo>
                    <a:pt x="257" y="689"/>
                  </a:lnTo>
                  <a:lnTo>
                    <a:pt x="214" y="674"/>
                  </a:lnTo>
                  <a:lnTo>
                    <a:pt x="174" y="653"/>
                  </a:lnTo>
                  <a:lnTo>
                    <a:pt x="137" y="628"/>
                  </a:lnTo>
                  <a:lnTo>
                    <a:pt x="103" y="599"/>
                  </a:lnTo>
                  <a:lnTo>
                    <a:pt x="73" y="565"/>
                  </a:lnTo>
                  <a:lnTo>
                    <a:pt x="47" y="527"/>
                  </a:lnTo>
                  <a:lnTo>
                    <a:pt x="28" y="487"/>
                  </a:lnTo>
                  <a:lnTo>
                    <a:pt x="13" y="443"/>
                  </a:lnTo>
                  <a:lnTo>
                    <a:pt x="3" y="398"/>
                  </a:lnTo>
                  <a:lnTo>
                    <a:pt x="0" y="350"/>
                  </a:lnTo>
                  <a:lnTo>
                    <a:pt x="3" y="303"/>
                  </a:lnTo>
                  <a:lnTo>
                    <a:pt x="13" y="258"/>
                  </a:lnTo>
                  <a:lnTo>
                    <a:pt x="28" y="214"/>
                  </a:lnTo>
                  <a:lnTo>
                    <a:pt x="47" y="173"/>
                  </a:lnTo>
                  <a:lnTo>
                    <a:pt x="73" y="136"/>
                  </a:lnTo>
                  <a:lnTo>
                    <a:pt x="103" y="102"/>
                  </a:lnTo>
                  <a:lnTo>
                    <a:pt x="137" y="73"/>
                  </a:lnTo>
                  <a:lnTo>
                    <a:pt x="174" y="48"/>
                  </a:lnTo>
                  <a:lnTo>
                    <a:pt x="214" y="27"/>
                  </a:lnTo>
                  <a:lnTo>
                    <a:pt x="257" y="12"/>
                  </a:lnTo>
                  <a:lnTo>
                    <a:pt x="303" y="2"/>
                  </a:lnTo>
                  <a:lnTo>
                    <a:pt x="3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0" name="Freeform 267"/>
            <p:cNvSpPr>
              <a:spLocks/>
            </p:cNvSpPr>
            <p:nvPr/>
          </p:nvSpPr>
          <p:spPr bwMode="auto">
            <a:xfrm>
              <a:off x="5181" y="2489"/>
              <a:ext cx="621" cy="1152"/>
            </a:xfrm>
            <a:custGeom>
              <a:avLst/>
              <a:gdLst>
                <a:gd name="T0" fmla="*/ 922 w 1242"/>
                <a:gd name="T1" fmla="*/ 0 h 2305"/>
                <a:gd name="T2" fmla="*/ 1031 w 1242"/>
                <a:gd name="T3" fmla="*/ 33 h 2305"/>
                <a:gd name="T4" fmla="*/ 1032 w 1242"/>
                <a:gd name="T5" fmla="*/ 33 h 2305"/>
                <a:gd name="T6" fmla="*/ 1073 w 1242"/>
                <a:gd name="T7" fmla="*/ 50 h 2305"/>
                <a:gd name="T8" fmla="*/ 1109 w 1242"/>
                <a:gd name="T9" fmla="*/ 72 h 2305"/>
                <a:gd name="T10" fmla="*/ 1142 w 1242"/>
                <a:gd name="T11" fmla="*/ 98 h 2305"/>
                <a:gd name="T12" fmla="*/ 1171 w 1242"/>
                <a:gd name="T13" fmla="*/ 128 h 2305"/>
                <a:gd name="T14" fmla="*/ 1196 w 1242"/>
                <a:gd name="T15" fmla="*/ 162 h 2305"/>
                <a:gd name="T16" fmla="*/ 1215 w 1242"/>
                <a:gd name="T17" fmla="*/ 199 h 2305"/>
                <a:gd name="T18" fmla="*/ 1230 w 1242"/>
                <a:gd name="T19" fmla="*/ 239 h 2305"/>
                <a:gd name="T20" fmla="*/ 1238 w 1242"/>
                <a:gd name="T21" fmla="*/ 280 h 2305"/>
                <a:gd name="T22" fmla="*/ 1242 w 1242"/>
                <a:gd name="T23" fmla="*/ 323 h 2305"/>
                <a:gd name="T24" fmla="*/ 1242 w 1242"/>
                <a:gd name="T25" fmla="*/ 994 h 2305"/>
                <a:gd name="T26" fmla="*/ 996 w 1242"/>
                <a:gd name="T27" fmla="*/ 1368 h 2305"/>
                <a:gd name="T28" fmla="*/ 996 w 1242"/>
                <a:gd name="T29" fmla="*/ 2274 h 2305"/>
                <a:gd name="T30" fmla="*/ 994 w 1242"/>
                <a:gd name="T31" fmla="*/ 2286 h 2305"/>
                <a:gd name="T32" fmla="*/ 987 w 1242"/>
                <a:gd name="T33" fmla="*/ 2296 h 2305"/>
                <a:gd name="T34" fmla="*/ 977 w 1242"/>
                <a:gd name="T35" fmla="*/ 2302 h 2305"/>
                <a:gd name="T36" fmla="*/ 966 w 1242"/>
                <a:gd name="T37" fmla="*/ 2305 h 2305"/>
                <a:gd name="T38" fmla="*/ 276 w 1242"/>
                <a:gd name="T39" fmla="*/ 2305 h 2305"/>
                <a:gd name="T40" fmla="*/ 264 w 1242"/>
                <a:gd name="T41" fmla="*/ 2302 h 2305"/>
                <a:gd name="T42" fmla="*/ 254 w 1242"/>
                <a:gd name="T43" fmla="*/ 2296 h 2305"/>
                <a:gd name="T44" fmla="*/ 248 w 1242"/>
                <a:gd name="T45" fmla="*/ 2286 h 2305"/>
                <a:gd name="T46" fmla="*/ 245 w 1242"/>
                <a:gd name="T47" fmla="*/ 2274 h 2305"/>
                <a:gd name="T48" fmla="*/ 245 w 1242"/>
                <a:gd name="T49" fmla="*/ 1368 h 2305"/>
                <a:gd name="T50" fmla="*/ 0 w 1242"/>
                <a:gd name="T51" fmla="*/ 994 h 2305"/>
                <a:gd name="T52" fmla="*/ 0 w 1242"/>
                <a:gd name="T53" fmla="*/ 326 h 2305"/>
                <a:gd name="T54" fmla="*/ 2 w 1242"/>
                <a:gd name="T55" fmla="*/ 282 h 2305"/>
                <a:gd name="T56" fmla="*/ 11 w 1242"/>
                <a:gd name="T57" fmla="*/ 240 h 2305"/>
                <a:gd name="T58" fmla="*/ 26 w 1242"/>
                <a:gd name="T59" fmla="*/ 200 h 2305"/>
                <a:gd name="T60" fmla="*/ 46 w 1242"/>
                <a:gd name="T61" fmla="*/ 163 h 2305"/>
                <a:gd name="T62" fmla="*/ 70 w 1242"/>
                <a:gd name="T63" fmla="*/ 128 h 2305"/>
                <a:gd name="T64" fmla="*/ 99 w 1242"/>
                <a:gd name="T65" fmla="*/ 98 h 2305"/>
                <a:gd name="T66" fmla="*/ 132 w 1242"/>
                <a:gd name="T67" fmla="*/ 72 h 2305"/>
                <a:gd name="T68" fmla="*/ 169 w 1242"/>
                <a:gd name="T69" fmla="*/ 51 h 2305"/>
                <a:gd name="T70" fmla="*/ 209 w 1242"/>
                <a:gd name="T71" fmla="*/ 33 h 2305"/>
                <a:gd name="T72" fmla="*/ 320 w 1242"/>
                <a:gd name="T73" fmla="*/ 1 h 2305"/>
                <a:gd name="T74" fmla="*/ 549 w 1242"/>
                <a:gd name="T75" fmla="*/ 630 h 2305"/>
                <a:gd name="T76" fmla="*/ 558 w 1242"/>
                <a:gd name="T77" fmla="*/ 647 h 2305"/>
                <a:gd name="T78" fmla="*/ 570 w 1242"/>
                <a:gd name="T79" fmla="*/ 662 h 2305"/>
                <a:gd name="T80" fmla="*/ 585 w 1242"/>
                <a:gd name="T81" fmla="*/ 672 h 2305"/>
                <a:gd name="T82" fmla="*/ 604 w 1242"/>
                <a:gd name="T83" fmla="*/ 679 h 2305"/>
                <a:gd name="T84" fmla="*/ 622 w 1242"/>
                <a:gd name="T85" fmla="*/ 682 h 2305"/>
                <a:gd name="T86" fmla="*/ 641 w 1242"/>
                <a:gd name="T87" fmla="*/ 679 h 2305"/>
                <a:gd name="T88" fmla="*/ 657 w 1242"/>
                <a:gd name="T89" fmla="*/ 672 h 2305"/>
                <a:gd name="T90" fmla="*/ 671 w 1242"/>
                <a:gd name="T91" fmla="*/ 662 h 2305"/>
                <a:gd name="T92" fmla="*/ 683 w 1242"/>
                <a:gd name="T93" fmla="*/ 649 h 2305"/>
                <a:gd name="T94" fmla="*/ 691 w 1242"/>
                <a:gd name="T95" fmla="*/ 633 h 2305"/>
                <a:gd name="T96" fmla="*/ 922 w 1242"/>
                <a:gd name="T97" fmla="*/ 0 h 2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2" h="2305">
                  <a:moveTo>
                    <a:pt x="922" y="0"/>
                  </a:moveTo>
                  <a:lnTo>
                    <a:pt x="1031" y="33"/>
                  </a:lnTo>
                  <a:lnTo>
                    <a:pt x="1032" y="33"/>
                  </a:lnTo>
                  <a:lnTo>
                    <a:pt x="1073" y="50"/>
                  </a:lnTo>
                  <a:lnTo>
                    <a:pt x="1109" y="72"/>
                  </a:lnTo>
                  <a:lnTo>
                    <a:pt x="1142" y="98"/>
                  </a:lnTo>
                  <a:lnTo>
                    <a:pt x="1171" y="128"/>
                  </a:lnTo>
                  <a:lnTo>
                    <a:pt x="1196" y="162"/>
                  </a:lnTo>
                  <a:lnTo>
                    <a:pt x="1215" y="199"/>
                  </a:lnTo>
                  <a:lnTo>
                    <a:pt x="1230" y="239"/>
                  </a:lnTo>
                  <a:lnTo>
                    <a:pt x="1238" y="280"/>
                  </a:lnTo>
                  <a:lnTo>
                    <a:pt x="1242" y="323"/>
                  </a:lnTo>
                  <a:lnTo>
                    <a:pt x="1242" y="994"/>
                  </a:lnTo>
                  <a:lnTo>
                    <a:pt x="996" y="1368"/>
                  </a:lnTo>
                  <a:lnTo>
                    <a:pt x="996" y="2274"/>
                  </a:lnTo>
                  <a:lnTo>
                    <a:pt x="994" y="2286"/>
                  </a:lnTo>
                  <a:lnTo>
                    <a:pt x="987" y="2296"/>
                  </a:lnTo>
                  <a:lnTo>
                    <a:pt x="977" y="2302"/>
                  </a:lnTo>
                  <a:lnTo>
                    <a:pt x="966" y="2305"/>
                  </a:lnTo>
                  <a:lnTo>
                    <a:pt x="276" y="2305"/>
                  </a:lnTo>
                  <a:lnTo>
                    <a:pt x="264" y="2302"/>
                  </a:lnTo>
                  <a:lnTo>
                    <a:pt x="254" y="2296"/>
                  </a:lnTo>
                  <a:lnTo>
                    <a:pt x="248" y="2286"/>
                  </a:lnTo>
                  <a:lnTo>
                    <a:pt x="245" y="2274"/>
                  </a:lnTo>
                  <a:lnTo>
                    <a:pt x="245" y="1368"/>
                  </a:lnTo>
                  <a:lnTo>
                    <a:pt x="0" y="994"/>
                  </a:lnTo>
                  <a:lnTo>
                    <a:pt x="0" y="326"/>
                  </a:lnTo>
                  <a:lnTo>
                    <a:pt x="2" y="282"/>
                  </a:lnTo>
                  <a:lnTo>
                    <a:pt x="11" y="240"/>
                  </a:lnTo>
                  <a:lnTo>
                    <a:pt x="26" y="200"/>
                  </a:lnTo>
                  <a:lnTo>
                    <a:pt x="46" y="163"/>
                  </a:lnTo>
                  <a:lnTo>
                    <a:pt x="70" y="128"/>
                  </a:lnTo>
                  <a:lnTo>
                    <a:pt x="99" y="98"/>
                  </a:lnTo>
                  <a:lnTo>
                    <a:pt x="132" y="72"/>
                  </a:lnTo>
                  <a:lnTo>
                    <a:pt x="169" y="51"/>
                  </a:lnTo>
                  <a:lnTo>
                    <a:pt x="209" y="33"/>
                  </a:lnTo>
                  <a:lnTo>
                    <a:pt x="320" y="1"/>
                  </a:lnTo>
                  <a:lnTo>
                    <a:pt x="549" y="630"/>
                  </a:lnTo>
                  <a:lnTo>
                    <a:pt x="558" y="647"/>
                  </a:lnTo>
                  <a:lnTo>
                    <a:pt x="570" y="662"/>
                  </a:lnTo>
                  <a:lnTo>
                    <a:pt x="585" y="672"/>
                  </a:lnTo>
                  <a:lnTo>
                    <a:pt x="604" y="679"/>
                  </a:lnTo>
                  <a:lnTo>
                    <a:pt x="622" y="682"/>
                  </a:lnTo>
                  <a:lnTo>
                    <a:pt x="641" y="679"/>
                  </a:lnTo>
                  <a:lnTo>
                    <a:pt x="657" y="672"/>
                  </a:lnTo>
                  <a:lnTo>
                    <a:pt x="671" y="662"/>
                  </a:lnTo>
                  <a:lnTo>
                    <a:pt x="683" y="649"/>
                  </a:lnTo>
                  <a:lnTo>
                    <a:pt x="691" y="633"/>
                  </a:lnTo>
                  <a:lnTo>
                    <a:pt x="9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1" name="Freeform 268"/>
            <p:cNvSpPr>
              <a:spLocks/>
            </p:cNvSpPr>
            <p:nvPr/>
          </p:nvSpPr>
          <p:spPr bwMode="auto">
            <a:xfrm>
              <a:off x="5440" y="2486"/>
              <a:ext cx="103" cy="265"/>
            </a:xfrm>
            <a:custGeom>
              <a:avLst/>
              <a:gdLst>
                <a:gd name="T0" fmla="*/ 51 w 206"/>
                <a:gd name="T1" fmla="*/ 0 h 530"/>
                <a:gd name="T2" fmla="*/ 157 w 206"/>
                <a:gd name="T3" fmla="*/ 0 h 530"/>
                <a:gd name="T4" fmla="*/ 170 w 206"/>
                <a:gd name="T5" fmla="*/ 2 h 530"/>
                <a:gd name="T6" fmla="*/ 183 w 206"/>
                <a:gd name="T7" fmla="*/ 7 h 530"/>
                <a:gd name="T8" fmla="*/ 194 w 206"/>
                <a:gd name="T9" fmla="*/ 16 h 530"/>
                <a:gd name="T10" fmla="*/ 203 w 206"/>
                <a:gd name="T11" fmla="*/ 29 h 530"/>
                <a:gd name="T12" fmla="*/ 206 w 206"/>
                <a:gd name="T13" fmla="*/ 44 h 530"/>
                <a:gd name="T14" fmla="*/ 206 w 206"/>
                <a:gd name="T15" fmla="*/ 59 h 530"/>
                <a:gd name="T16" fmla="*/ 201 w 206"/>
                <a:gd name="T17" fmla="*/ 74 h 530"/>
                <a:gd name="T18" fmla="*/ 144 w 206"/>
                <a:gd name="T19" fmla="*/ 159 h 530"/>
                <a:gd name="T20" fmla="*/ 170 w 206"/>
                <a:gd name="T21" fmla="*/ 382 h 530"/>
                <a:gd name="T22" fmla="*/ 118 w 206"/>
                <a:gd name="T23" fmla="*/ 521 h 530"/>
                <a:gd name="T24" fmla="*/ 114 w 206"/>
                <a:gd name="T25" fmla="*/ 527 h 530"/>
                <a:gd name="T26" fmla="*/ 108 w 206"/>
                <a:gd name="T27" fmla="*/ 530 h 530"/>
                <a:gd name="T28" fmla="*/ 100 w 206"/>
                <a:gd name="T29" fmla="*/ 530 h 530"/>
                <a:gd name="T30" fmla="*/ 93 w 206"/>
                <a:gd name="T31" fmla="*/ 527 h 530"/>
                <a:gd name="T32" fmla="*/ 88 w 206"/>
                <a:gd name="T33" fmla="*/ 521 h 530"/>
                <a:gd name="T34" fmla="*/ 37 w 206"/>
                <a:gd name="T35" fmla="*/ 382 h 530"/>
                <a:gd name="T36" fmla="*/ 63 w 206"/>
                <a:gd name="T37" fmla="*/ 159 h 530"/>
                <a:gd name="T38" fmla="*/ 7 w 206"/>
                <a:gd name="T39" fmla="*/ 74 h 530"/>
                <a:gd name="T40" fmla="*/ 1 w 206"/>
                <a:gd name="T41" fmla="*/ 59 h 530"/>
                <a:gd name="T42" fmla="*/ 0 w 206"/>
                <a:gd name="T43" fmla="*/ 44 h 530"/>
                <a:gd name="T44" fmla="*/ 5 w 206"/>
                <a:gd name="T45" fmla="*/ 29 h 530"/>
                <a:gd name="T46" fmla="*/ 13 w 206"/>
                <a:gd name="T47" fmla="*/ 16 h 530"/>
                <a:gd name="T48" fmla="*/ 24 w 206"/>
                <a:gd name="T49" fmla="*/ 7 h 530"/>
                <a:gd name="T50" fmla="*/ 37 w 206"/>
                <a:gd name="T51" fmla="*/ 2 h 530"/>
                <a:gd name="T52" fmla="*/ 51 w 206"/>
                <a:gd name="T53"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6" h="530">
                  <a:moveTo>
                    <a:pt x="51" y="0"/>
                  </a:moveTo>
                  <a:lnTo>
                    <a:pt x="157" y="0"/>
                  </a:lnTo>
                  <a:lnTo>
                    <a:pt x="170" y="2"/>
                  </a:lnTo>
                  <a:lnTo>
                    <a:pt x="183" y="7"/>
                  </a:lnTo>
                  <a:lnTo>
                    <a:pt x="194" y="16"/>
                  </a:lnTo>
                  <a:lnTo>
                    <a:pt x="203" y="29"/>
                  </a:lnTo>
                  <a:lnTo>
                    <a:pt x="206" y="44"/>
                  </a:lnTo>
                  <a:lnTo>
                    <a:pt x="206" y="59"/>
                  </a:lnTo>
                  <a:lnTo>
                    <a:pt x="201" y="74"/>
                  </a:lnTo>
                  <a:lnTo>
                    <a:pt x="144" y="159"/>
                  </a:lnTo>
                  <a:lnTo>
                    <a:pt x="170" y="382"/>
                  </a:lnTo>
                  <a:lnTo>
                    <a:pt x="118" y="521"/>
                  </a:lnTo>
                  <a:lnTo>
                    <a:pt x="114" y="527"/>
                  </a:lnTo>
                  <a:lnTo>
                    <a:pt x="108" y="530"/>
                  </a:lnTo>
                  <a:lnTo>
                    <a:pt x="100" y="530"/>
                  </a:lnTo>
                  <a:lnTo>
                    <a:pt x="93" y="527"/>
                  </a:lnTo>
                  <a:lnTo>
                    <a:pt x="88" y="521"/>
                  </a:lnTo>
                  <a:lnTo>
                    <a:pt x="37" y="382"/>
                  </a:lnTo>
                  <a:lnTo>
                    <a:pt x="63" y="159"/>
                  </a:lnTo>
                  <a:lnTo>
                    <a:pt x="7" y="74"/>
                  </a:lnTo>
                  <a:lnTo>
                    <a:pt x="1" y="59"/>
                  </a:lnTo>
                  <a:lnTo>
                    <a:pt x="0" y="44"/>
                  </a:lnTo>
                  <a:lnTo>
                    <a:pt x="5" y="29"/>
                  </a:lnTo>
                  <a:lnTo>
                    <a:pt x="13" y="16"/>
                  </a:lnTo>
                  <a:lnTo>
                    <a:pt x="24" y="7"/>
                  </a:lnTo>
                  <a:lnTo>
                    <a:pt x="37" y="2"/>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30" name="Group 329"/>
          <p:cNvGrpSpPr/>
          <p:nvPr/>
        </p:nvGrpSpPr>
        <p:grpSpPr>
          <a:xfrm>
            <a:off x="4921125" y="1315197"/>
            <a:ext cx="177927" cy="236822"/>
            <a:chOff x="7552622" y="2399639"/>
            <a:chExt cx="2268538" cy="3019425"/>
          </a:xfrm>
          <a:solidFill>
            <a:schemeClr val="tx1">
              <a:lumMod val="65000"/>
              <a:lumOff val="35000"/>
            </a:schemeClr>
          </a:solidFill>
        </p:grpSpPr>
        <p:grpSp>
          <p:nvGrpSpPr>
            <p:cNvPr id="322" name="Group 271"/>
            <p:cNvGrpSpPr>
              <a:grpSpLocks noChangeAspect="1"/>
            </p:cNvGrpSpPr>
            <p:nvPr/>
          </p:nvGrpSpPr>
          <p:grpSpPr bwMode="auto">
            <a:xfrm>
              <a:off x="8011408" y="2856838"/>
              <a:ext cx="784225" cy="901700"/>
              <a:chOff x="3411" y="1494"/>
              <a:chExt cx="494" cy="568"/>
            </a:xfrm>
            <a:grpFill/>
          </p:grpSpPr>
          <p:sp>
            <p:nvSpPr>
              <p:cNvPr id="325" name="Freeform 273"/>
              <p:cNvSpPr>
                <a:spLocks noEditPoints="1"/>
              </p:cNvSpPr>
              <p:nvPr/>
            </p:nvSpPr>
            <p:spPr bwMode="auto">
              <a:xfrm>
                <a:off x="3411" y="1494"/>
                <a:ext cx="494" cy="471"/>
              </a:xfrm>
              <a:custGeom>
                <a:avLst/>
                <a:gdLst>
                  <a:gd name="T0" fmla="*/ 456 w 989"/>
                  <a:gd name="T1" fmla="*/ 111 h 942"/>
                  <a:gd name="T2" fmla="*/ 385 w 989"/>
                  <a:gd name="T3" fmla="*/ 134 h 942"/>
                  <a:gd name="T4" fmla="*/ 326 w 989"/>
                  <a:gd name="T5" fmla="*/ 177 h 942"/>
                  <a:gd name="T6" fmla="*/ 283 w 989"/>
                  <a:gd name="T7" fmla="*/ 236 h 942"/>
                  <a:gd name="T8" fmla="*/ 260 w 989"/>
                  <a:gd name="T9" fmla="*/ 307 h 942"/>
                  <a:gd name="T10" fmla="*/ 260 w 989"/>
                  <a:gd name="T11" fmla="*/ 383 h 942"/>
                  <a:gd name="T12" fmla="*/ 283 w 989"/>
                  <a:gd name="T13" fmla="*/ 454 h 942"/>
                  <a:gd name="T14" fmla="*/ 326 w 989"/>
                  <a:gd name="T15" fmla="*/ 513 h 942"/>
                  <a:gd name="T16" fmla="*/ 385 w 989"/>
                  <a:gd name="T17" fmla="*/ 556 h 942"/>
                  <a:gd name="T18" fmla="*/ 456 w 989"/>
                  <a:gd name="T19" fmla="*/ 579 h 942"/>
                  <a:gd name="T20" fmla="*/ 532 w 989"/>
                  <a:gd name="T21" fmla="*/ 579 h 942"/>
                  <a:gd name="T22" fmla="*/ 603 w 989"/>
                  <a:gd name="T23" fmla="*/ 556 h 942"/>
                  <a:gd name="T24" fmla="*/ 662 w 989"/>
                  <a:gd name="T25" fmla="*/ 513 h 942"/>
                  <a:gd name="T26" fmla="*/ 705 w 989"/>
                  <a:gd name="T27" fmla="*/ 454 h 942"/>
                  <a:gd name="T28" fmla="*/ 729 w 989"/>
                  <a:gd name="T29" fmla="*/ 383 h 942"/>
                  <a:gd name="T30" fmla="*/ 729 w 989"/>
                  <a:gd name="T31" fmla="*/ 307 h 942"/>
                  <a:gd name="T32" fmla="*/ 705 w 989"/>
                  <a:gd name="T33" fmla="*/ 236 h 942"/>
                  <a:gd name="T34" fmla="*/ 662 w 989"/>
                  <a:gd name="T35" fmla="*/ 177 h 942"/>
                  <a:gd name="T36" fmla="*/ 603 w 989"/>
                  <a:gd name="T37" fmla="*/ 134 h 942"/>
                  <a:gd name="T38" fmla="*/ 532 w 989"/>
                  <a:gd name="T39" fmla="*/ 111 h 942"/>
                  <a:gd name="T40" fmla="*/ 74 w 989"/>
                  <a:gd name="T41" fmla="*/ 0 h 942"/>
                  <a:gd name="T42" fmla="*/ 934 w 989"/>
                  <a:gd name="T43" fmla="*/ 3 h 942"/>
                  <a:gd name="T44" fmla="*/ 967 w 989"/>
                  <a:gd name="T45" fmla="*/ 21 h 942"/>
                  <a:gd name="T46" fmla="*/ 985 w 989"/>
                  <a:gd name="T47" fmla="*/ 54 h 942"/>
                  <a:gd name="T48" fmla="*/ 989 w 989"/>
                  <a:gd name="T49" fmla="*/ 869 h 942"/>
                  <a:gd name="T50" fmla="*/ 964 w 989"/>
                  <a:gd name="T51" fmla="*/ 791 h 942"/>
                  <a:gd name="T52" fmla="*/ 922 w 989"/>
                  <a:gd name="T53" fmla="*/ 724 h 942"/>
                  <a:gd name="T54" fmla="*/ 862 w 989"/>
                  <a:gd name="T55" fmla="*/ 671 h 942"/>
                  <a:gd name="T56" fmla="*/ 789 w 989"/>
                  <a:gd name="T57" fmla="*/ 634 h 942"/>
                  <a:gd name="T58" fmla="*/ 777 w 989"/>
                  <a:gd name="T59" fmla="*/ 630 h 942"/>
                  <a:gd name="T60" fmla="*/ 752 w 989"/>
                  <a:gd name="T61" fmla="*/ 623 h 942"/>
                  <a:gd name="T62" fmla="*/ 727 w 989"/>
                  <a:gd name="T63" fmla="*/ 615 h 942"/>
                  <a:gd name="T64" fmla="*/ 716 w 989"/>
                  <a:gd name="T65" fmla="*/ 612 h 942"/>
                  <a:gd name="T66" fmla="*/ 673 w 989"/>
                  <a:gd name="T67" fmla="*/ 608 h 942"/>
                  <a:gd name="T68" fmla="*/ 632 w 989"/>
                  <a:gd name="T69" fmla="*/ 623 h 942"/>
                  <a:gd name="T70" fmla="*/ 602 w 989"/>
                  <a:gd name="T71" fmla="*/ 653 h 942"/>
                  <a:gd name="T72" fmla="*/ 494 w 989"/>
                  <a:gd name="T73" fmla="*/ 942 h 942"/>
                  <a:gd name="T74" fmla="*/ 386 w 989"/>
                  <a:gd name="T75" fmla="*/ 653 h 942"/>
                  <a:gd name="T76" fmla="*/ 356 w 989"/>
                  <a:gd name="T77" fmla="*/ 623 h 942"/>
                  <a:gd name="T78" fmla="*/ 315 w 989"/>
                  <a:gd name="T79" fmla="*/ 608 h 942"/>
                  <a:gd name="T80" fmla="*/ 271 w 989"/>
                  <a:gd name="T81" fmla="*/ 612 h 942"/>
                  <a:gd name="T82" fmla="*/ 261 w 989"/>
                  <a:gd name="T83" fmla="*/ 615 h 942"/>
                  <a:gd name="T84" fmla="*/ 235 w 989"/>
                  <a:gd name="T85" fmla="*/ 623 h 942"/>
                  <a:gd name="T86" fmla="*/ 211 w 989"/>
                  <a:gd name="T87" fmla="*/ 630 h 942"/>
                  <a:gd name="T88" fmla="*/ 199 w 989"/>
                  <a:gd name="T89" fmla="*/ 634 h 942"/>
                  <a:gd name="T90" fmla="*/ 126 w 989"/>
                  <a:gd name="T91" fmla="*/ 671 h 942"/>
                  <a:gd name="T92" fmla="*/ 66 w 989"/>
                  <a:gd name="T93" fmla="*/ 724 h 942"/>
                  <a:gd name="T94" fmla="*/ 23 w 989"/>
                  <a:gd name="T95" fmla="*/ 791 h 942"/>
                  <a:gd name="T96" fmla="*/ 0 w 989"/>
                  <a:gd name="T97" fmla="*/ 869 h 942"/>
                  <a:gd name="T98" fmla="*/ 3 w 989"/>
                  <a:gd name="T99" fmla="*/ 54 h 942"/>
                  <a:gd name="T100" fmla="*/ 22 w 989"/>
                  <a:gd name="T101" fmla="*/ 21 h 942"/>
                  <a:gd name="T102" fmla="*/ 54 w 989"/>
                  <a:gd name="T103" fmla="*/ 3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89" h="942">
                    <a:moveTo>
                      <a:pt x="494" y="107"/>
                    </a:moveTo>
                    <a:lnTo>
                      <a:pt x="456" y="111"/>
                    </a:lnTo>
                    <a:lnTo>
                      <a:pt x="419" y="120"/>
                    </a:lnTo>
                    <a:lnTo>
                      <a:pt x="385" y="134"/>
                    </a:lnTo>
                    <a:lnTo>
                      <a:pt x="354" y="153"/>
                    </a:lnTo>
                    <a:lnTo>
                      <a:pt x="326" y="177"/>
                    </a:lnTo>
                    <a:lnTo>
                      <a:pt x="301" y="204"/>
                    </a:lnTo>
                    <a:lnTo>
                      <a:pt x="283" y="236"/>
                    </a:lnTo>
                    <a:lnTo>
                      <a:pt x="268" y="269"/>
                    </a:lnTo>
                    <a:lnTo>
                      <a:pt x="260" y="307"/>
                    </a:lnTo>
                    <a:lnTo>
                      <a:pt x="256" y="345"/>
                    </a:lnTo>
                    <a:lnTo>
                      <a:pt x="260" y="383"/>
                    </a:lnTo>
                    <a:lnTo>
                      <a:pt x="268" y="420"/>
                    </a:lnTo>
                    <a:lnTo>
                      <a:pt x="283" y="454"/>
                    </a:lnTo>
                    <a:lnTo>
                      <a:pt x="301" y="485"/>
                    </a:lnTo>
                    <a:lnTo>
                      <a:pt x="326" y="513"/>
                    </a:lnTo>
                    <a:lnTo>
                      <a:pt x="354" y="537"/>
                    </a:lnTo>
                    <a:lnTo>
                      <a:pt x="385" y="556"/>
                    </a:lnTo>
                    <a:lnTo>
                      <a:pt x="419" y="571"/>
                    </a:lnTo>
                    <a:lnTo>
                      <a:pt x="456" y="579"/>
                    </a:lnTo>
                    <a:lnTo>
                      <a:pt x="494" y="583"/>
                    </a:lnTo>
                    <a:lnTo>
                      <a:pt x="532" y="579"/>
                    </a:lnTo>
                    <a:lnTo>
                      <a:pt x="570" y="571"/>
                    </a:lnTo>
                    <a:lnTo>
                      <a:pt x="603" y="556"/>
                    </a:lnTo>
                    <a:lnTo>
                      <a:pt x="635" y="536"/>
                    </a:lnTo>
                    <a:lnTo>
                      <a:pt x="662" y="513"/>
                    </a:lnTo>
                    <a:lnTo>
                      <a:pt x="686" y="485"/>
                    </a:lnTo>
                    <a:lnTo>
                      <a:pt x="705" y="454"/>
                    </a:lnTo>
                    <a:lnTo>
                      <a:pt x="719" y="420"/>
                    </a:lnTo>
                    <a:lnTo>
                      <a:pt x="729" y="383"/>
                    </a:lnTo>
                    <a:lnTo>
                      <a:pt x="732" y="345"/>
                    </a:lnTo>
                    <a:lnTo>
                      <a:pt x="729" y="307"/>
                    </a:lnTo>
                    <a:lnTo>
                      <a:pt x="719" y="269"/>
                    </a:lnTo>
                    <a:lnTo>
                      <a:pt x="705" y="236"/>
                    </a:lnTo>
                    <a:lnTo>
                      <a:pt x="686" y="204"/>
                    </a:lnTo>
                    <a:lnTo>
                      <a:pt x="662" y="177"/>
                    </a:lnTo>
                    <a:lnTo>
                      <a:pt x="635" y="153"/>
                    </a:lnTo>
                    <a:lnTo>
                      <a:pt x="603" y="134"/>
                    </a:lnTo>
                    <a:lnTo>
                      <a:pt x="570" y="120"/>
                    </a:lnTo>
                    <a:lnTo>
                      <a:pt x="532" y="111"/>
                    </a:lnTo>
                    <a:lnTo>
                      <a:pt x="494" y="107"/>
                    </a:lnTo>
                    <a:close/>
                    <a:moveTo>
                      <a:pt x="74" y="0"/>
                    </a:moveTo>
                    <a:lnTo>
                      <a:pt x="914" y="0"/>
                    </a:lnTo>
                    <a:lnTo>
                      <a:pt x="934" y="3"/>
                    </a:lnTo>
                    <a:lnTo>
                      <a:pt x="951" y="10"/>
                    </a:lnTo>
                    <a:lnTo>
                      <a:pt x="967" y="21"/>
                    </a:lnTo>
                    <a:lnTo>
                      <a:pt x="978" y="36"/>
                    </a:lnTo>
                    <a:lnTo>
                      <a:pt x="985" y="54"/>
                    </a:lnTo>
                    <a:lnTo>
                      <a:pt x="989" y="73"/>
                    </a:lnTo>
                    <a:lnTo>
                      <a:pt x="989" y="869"/>
                    </a:lnTo>
                    <a:lnTo>
                      <a:pt x="979" y="830"/>
                    </a:lnTo>
                    <a:lnTo>
                      <a:pt x="964" y="791"/>
                    </a:lnTo>
                    <a:lnTo>
                      <a:pt x="946" y="757"/>
                    </a:lnTo>
                    <a:lnTo>
                      <a:pt x="922" y="724"/>
                    </a:lnTo>
                    <a:lnTo>
                      <a:pt x="895" y="695"/>
                    </a:lnTo>
                    <a:lnTo>
                      <a:pt x="862" y="671"/>
                    </a:lnTo>
                    <a:lnTo>
                      <a:pt x="827" y="650"/>
                    </a:lnTo>
                    <a:lnTo>
                      <a:pt x="789" y="634"/>
                    </a:lnTo>
                    <a:lnTo>
                      <a:pt x="785" y="633"/>
                    </a:lnTo>
                    <a:lnTo>
                      <a:pt x="777" y="630"/>
                    </a:lnTo>
                    <a:lnTo>
                      <a:pt x="766" y="627"/>
                    </a:lnTo>
                    <a:lnTo>
                      <a:pt x="752" y="623"/>
                    </a:lnTo>
                    <a:lnTo>
                      <a:pt x="739" y="619"/>
                    </a:lnTo>
                    <a:lnTo>
                      <a:pt x="727" y="615"/>
                    </a:lnTo>
                    <a:lnTo>
                      <a:pt x="719" y="613"/>
                    </a:lnTo>
                    <a:lnTo>
                      <a:pt x="716" y="612"/>
                    </a:lnTo>
                    <a:lnTo>
                      <a:pt x="694" y="608"/>
                    </a:lnTo>
                    <a:lnTo>
                      <a:pt x="673" y="608"/>
                    </a:lnTo>
                    <a:lnTo>
                      <a:pt x="652" y="614"/>
                    </a:lnTo>
                    <a:lnTo>
                      <a:pt x="632" y="623"/>
                    </a:lnTo>
                    <a:lnTo>
                      <a:pt x="616" y="637"/>
                    </a:lnTo>
                    <a:lnTo>
                      <a:pt x="602" y="653"/>
                    </a:lnTo>
                    <a:lnTo>
                      <a:pt x="592" y="674"/>
                    </a:lnTo>
                    <a:lnTo>
                      <a:pt x="494" y="942"/>
                    </a:lnTo>
                    <a:lnTo>
                      <a:pt x="397" y="674"/>
                    </a:lnTo>
                    <a:lnTo>
                      <a:pt x="386" y="653"/>
                    </a:lnTo>
                    <a:lnTo>
                      <a:pt x="372" y="637"/>
                    </a:lnTo>
                    <a:lnTo>
                      <a:pt x="356" y="623"/>
                    </a:lnTo>
                    <a:lnTo>
                      <a:pt x="336" y="614"/>
                    </a:lnTo>
                    <a:lnTo>
                      <a:pt x="315" y="608"/>
                    </a:lnTo>
                    <a:lnTo>
                      <a:pt x="293" y="608"/>
                    </a:lnTo>
                    <a:lnTo>
                      <a:pt x="271" y="612"/>
                    </a:lnTo>
                    <a:lnTo>
                      <a:pt x="269" y="613"/>
                    </a:lnTo>
                    <a:lnTo>
                      <a:pt x="261" y="615"/>
                    </a:lnTo>
                    <a:lnTo>
                      <a:pt x="249" y="619"/>
                    </a:lnTo>
                    <a:lnTo>
                      <a:pt x="235" y="623"/>
                    </a:lnTo>
                    <a:lnTo>
                      <a:pt x="223" y="627"/>
                    </a:lnTo>
                    <a:lnTo>
                      <a:pt x="211" y="630"/>
                    </a:lnTo>
                    <a:lnTo>
                      <a:pt x="203" y="633"/>
                    </a:lnTo>
                    <a:lnTo>
                      <a:pt x="199" y="634"/>
                    </a:lnTo>
                    <a:lnTo>
                      <a:pt x="161" y="650"/>
                    </a:lnTo>
                    <a:lnTo>
                      <a:pt x="126" y="671"/>
                    </a:lnTo>
                    <a:lnTo>
                      <a:pt x="94" y="695"/>
                    </a:lnTo>
                    <a:lnTo>
                      <a:pt x="66" y="724"/>
                    </a:lnTo>
                    <a:lnTo>
                      <a:pt x="43" y="757"/>
                    </a:lnTo>
                    <a:lnTo>
                      <a:pt x="23" y="791"/>
                    </a:lnTo>
                    <a:lnTo>
                      <a:pt x="9" y="830"/>
                    </a:lnTo>
                    <a:lnTo>
                      <a:pt x="0" y="869"/>
                    </a:lnTo>
                    <a:lnTo>
                      <a:pt x="0" y="73"/>
                    </a:lnTo>
                    <a:lnTo>
                      <a:pt x="3" y="54"/>
                    </a:lnTo>
                    <a:lnTo>
                      <a:pt x="10" y="36"/>
                    </a:lnTo>
                    <a:lnTo>
                      <a:pt x="22" y="21"/>
                    </a:lnTo>
                    <a:lnTo>
                      <a:pt x="37" y="10"/>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6" name="Freeform 274"/>
              <p:cNvSpPr>
                <a:spLocks/>
              </p:cNvSpPr>
              <p:nvPr/>
            </p:nvSpPr>
            <p:spPr bwMode="auto">
              <a:xfrm>
                <a:off x="3730" y="1912"/>
                <a:ext cx="76" cy="150"/>
              </a:xfrm>
              <a:custGeom>
                <a:avLst/>
                <a:gdLst>
                  <a:gd name="T0" fmla="*/ 109 w 152"/>
                  <a:gd name="T1" fmla="*/ 0 h 299"/>
                  <a:gd name="T2" fmla="*/ 127 w 152"/>
                  <a:gd name="T3" fmla="*/ 15 h 299"/>
                  <a:gd name="T4" fmla="*/ 140 w 152"/>
                  <a:gd name="T5" fmla="*/ 33 h 299"/>
                  <a:gd name="T6" fmla="*/ 149 w 152"/>
                  <a:gd name="T7" fmla="*/ 55 h 299"/>
                  <a:gd name="T8" fmla="*/ 152 w 152"/>
                  <a:gd name="T9" fmla="*/ 79 h 299"/>
                  <a:gd name="T10" fmla="*/ 152 w 152"/>
                  <a:gd name="T11" fmla="*/ 299 h 299"/>
                  <a:gd name="T12" fmla="*/ 0 w 152"/>
                  <a:gd name="T13" fmla="*/ 299 h 299"/>
                  <a:gd name="T14" fmla="*/ 109 w 152"/>
                  <a:gd name="T15" fmla="*/ 0 h 2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299">
                    <a:moveTo>
                      <a:pt x="109" y="0"/>
                    </a:moveTo>
                    <a:lnTo>
                      <a:pt x="127" y="15"/>
                    </a:lnTo>
                    <a:lnTo>
                      <a:pt x="140" y="33"/>
                    </a:lnTo>
                    <a:lnTo>
                      <a:pt x="149" y="55"/>
                    </a:lnTo>
                    <a:lnTo>
                      <a:pt x="152" y="79"/>
                    </a:lnTo>
                    <a:lnTo>
                      <a:pt x="152" y="299"/>
                    </a:lnTo>
                    <a:lnTo>
                      <a:pt x="0" y="299"/>
                    </a:lnTo>
                    <a:lnTo>
                      <a:pt x="1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7" name="Freeform 275"/>
              <p:cNvSpPr>
                <a:spLocks/>
              </p:cNvSpPr>
              <p:nvPr/>
            </p:nvSpPr>
            <p:spPr bwMode="auto">
              <a:xfrm>
                <a:off x="3510" y="1912"/>
                <a:ext cx="76" cy="150"/>
              </a:xfrm>
              <a:custGeom>
                <a:avLst/>
                <a:gdLst>
                  <a:gd name="T0" fmla="*/ 43 w 152"/>
                  <a:gd name="T1" fmla="*/ 0 h 299"/>
                  <a:gd name="T2" fmla="*/ 152 w 152"/>
                  <a:gd name="T3" fmla="*/ 299 h 299"/>
                  <a:gd name="T4" fmla="*/ 0 w 152"/>
                  <a:gd name="T5" fmla="*/ 299 h 299"/>
                  <a:gd name="T6" fmla="*/ 0 w 152"/>
                  <a:gd name="T7" fmla="*/ 79 h 299"/>
                  <a:gd name="T8" fmla="*/ 4 w 152"/>
                  <a:gd name="T9" fmla="*/ 55 h 299"/>
                  <a:gd name="T10" fmla="*/ 12 w 152"/>
                  <a:gd name="T11" fmla="*/ 33 h 299"/>
                  <a:gd name="T12" fmla="*/ 25 w 152"/>
                  <a:gd name="T13" fmla="*/ 15 h 299"/>
                  <a:gd name="T14" fmla="*/ 43 w 152"/>
                  <a:gd name="T15" fmla="*/ 0 h 29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2" h="299">
                    <a:moveTo>
                      <a:pt x="43" y="0"/>
                    </a:moveTo>
                    <a:lnTo>
                      <a:pt x="152" y="299"/>
                    </a:lnTo>
                    <a:lnTo>
                      <a:pt x="0" y="299"/>
                    </a:lnTo>
                    <a:lnTo>
                      <a:pt x="0" y="79"/>
                    </a:lnTo>
                    <a:lnTo>
                      <a:pt x="4" y="55"/>
                    </a:lnTo>
                    <a:lnTo>
                      <a:pt x="12" y="33"/>
                    </a:lnTo>
                    <a:lnTo>
                      <a:pt x="25" y="15"/>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29" name="Freeform 276"/>
            <p:cNvSpPr>
              <a:spLocks noEditPoints="1"/>
            </p:cNvSpPr>
            <p:nvPr/>
          </p:nvSpPr>
          <p:spPr bwMode="auto">
            <a:xfrm>
              <a:off x="7552622" y="2399639"/>
              <a:ext cx="2268538" cy="3019425"/>
            </a:xfrm>
            <a:custGeom>
              <a:avLst/>
              <a:gdLst>
                <a:gd name="T0" fmla="*/ 432 w 2856"/>
                <a:gd name="T1" fmla="*/ 3001 h 3805"/>
                <a:gd name="T2" fmla="*/ 385 w 2856"/>
                <a:gd name="T3" fmla="*/ 3047 h 3805"/>
                <a:gd name="T4" fmla="*/ 378 w 2856"/>
                <a:gd name="T5" fmla="*/ 3114 h 3805"/>
                <a:gd name="T6" fmla="*/ 413 w 2856"/>
                <a:gd name="T7" fmla="*/ 3170 h 3805"/>
                <a:gd name="T8" fmla="*/ 476 w 2856"/>
                <a:gd name="T9" fmla="*/ 3192 h 3805"/>
                <a:gd name="T10" fmla="*/ 2424 w 2856"/>
                <a:gd name="T11" fmla="*/ 3182 h 3805"/>
                <a:gd name="T12" fmla="*/ 2471 w 2856"/>
                <a:gd name="T13" fmla="*/ 3135 h 3805"/>
                <a:gd name="T14" fmla="*/ 2478 w 2856"/>
                <a:gd name="T15" fmla="*/ 3068 h 3805"/>
                <a:gd name="T16" fmla="*/ 2443 w 2856"/>
                <a:gd name="T17" fmla="*/ 3012 h 3805"/>
                <a:gd name="T18" fmla="*/ 2380 w 2856"/>
                <a:gd name="T19" fmla="*/ 2990 h 3805"/>
                <a:gd name="T20" fmla="*/ 452 w 2856"/>
                <a:gd name="T21" fmla="*/ 2279 h 3805"/>
                <a:gd name="T22" fmla="*/ 397 w 2856"/>
                <a:gd name="T23" fmla="*/ 2315 h 3805"/>
                <a:gd name="T24" fmla="*/ 375 w 2856"/>
                <a:gd name="T25" fmla="*/ 2378 h 3805"/>
                <a:gd name="T26" fmla="*/ 397 w 2856"/>
                <a:gd name="T27" fmla="*/ 2440 h 3805"/>
                <a:gd name="T28" fmla="*/ 452 w 2856"/>
                <a:gd name="T29" fmla="*/ 2476 h 3805"/>
                <a:gd name="T30" fmla="*/ 2404 w 2856"/>
                <a:gd name="T31" fmla="*/ 2476 h 3805"/>
                <a:gd name="T32" fmla="*/ 2459 w 2856"/>
                <a:gd name="T33" fmla="*/ 2440 h 3805"/>
                <a:gd name="T34" fmla="*/ 2481 w 2856"/>
                <a:gd name="T35" fmla="*/ 2378 h 3805"/>
                <a:gd name="T36" fmla="*/ 2459 w 2856"/>
                <a:gd name="T37" fmla="*/ 2315 h 3805"/>
                <a:gd name="T38" fmla="*/ 2404 w 2856"/>
                <a:gd name="T39" fmla="*/ 2279 h 3805"/>
                <a:gd name="T40" fmla="*/ 2142 w 2856"/>
                <a:gd name="T41" fmla="*/ 1326 h 3805"/>
                <a:gd name="T42" fmla="*/ 2079 w 2856"/>
                <a:gd name="T43" fmla="*/ 1348 h 3805"/>
                <a:gd name="T44" fmla="*/ 2044 w 2856"/>
                <a:gd name="T45" fmla="*/ 1403 h 3805"/>
                <a:gd name="T46" fmla="*/ 2051 w 2856"/>
                <a:gd name="T47" fmla="*/ 1471 h 3805"/>
                <a:gd name="T48" fmla="*/ 2097 w 2856"/>
                <a:gd name="T49" fmla="*/ 1517 h 3805"/>
                <a:gd name="T50" fmla="*/ 2380 w 2856"/>
                <a:gd name="T51" fmla="*/ 1528 h 3805"/>
                <a:gd name="T52" fmla="*/ 2443 w 2856"/>
                <a:gd name="T53" fmla="*/ 1505 h 3805"/>
                <a:gd name="T54" fmla="*/ 2478 w 2856"/>
                <a:gd name="T55" fmla="*/ 1450 h 3805"/>
                <a:gd name="T56" fmla="*/ 2471 w 2856"/>
                <a:gd name="T57" fmla="*/ 1383 h 3805"/>
                <a:gd name="T58" fmla="*/ 2424 w 2856"/>
                <a:gd name="T59" fmla="*/ 1336 h 3805"/>
                <a:gd name="T60" fmla="*/ 2142 w 2856"/>
                <a:gd name="T61" fmla="*/ 1326 h 3805"/>
                <a:gd name="T62" fmla="*/ 2097 w 2856"/>
                <a:gd name="T63" fmla="*/ 861 h 3805"/>
                <a:gd name="T64" fmla="*/ 2051 w 2856"/>
                <a:gd name="T65" fmla="*/ 906 h 3805"/>
                <a:gd name="T66" fmla="*/ 2044 w 2856"/>
                <a:gd name="T67" fmla="*/ 974 h 3805"/>
                <a:gd name="T68" fmla="*/ 2079 w 2856"/>
                <a:gd name="T69" fmla="*/ 1030 h 3805"/>
                <a:gd name="T70" fmla="*/ 2142 w 2856"/>
                <a:gd name="T71" fmla="*/ 1052 h 3805"/>
                <a:gd name="T72" fmla="*/ 2424 w 2856"/>
                <a:gd name="T73" fmla="*/ 1041 h 3805"/>
                <a:gd name="T74" fmla="*/ 2471 w 2856"/>
                <a:gd name="T75" fmla="*/ 995 h 3805"/>
                <a:gd name="T76" fmla="*/ 2478 w 2856"/>
                <a:gd name="T77" fmla="*/ 928 h 3805"/>
                <a:gd name="T78" fmla="*/ 2443 w 2856"/>
                <a:gd name="T79" fmla="*/ 872 h 3805"/>
                <a:gd name="T80" fmla="*/ 2380 w 2856"/>
                <a:gd name="T81" fmla="*/ 850 h 3805"/>
                <a:gd name="T82" fmla="*/ 449 w 2856"/>
                <a:gd name="T83" fmla="*/ 378 h 3805"/>
                <a:gd name="T84" fmla="*/ 389 w 2856"/>
                <a:gd name="T85" fmla="*/ 424 h 3805"/>
                <a:gd name="T86" fmla="*/ 375 w 2856"/>
                <a:gd name="T87" fmla="*/ 1813 h 3805"/>
                <a:gd name="T88" fmla="*/ 397 w 2856"/>
                <a:gd name="T89" fmla="*/ 1876 h 3805"/>
                <a:gd name="T90" fmla="*/ 452 w 2856"/>
                <a:gd name="T91" fmla="*/ 1911 h 3805"/>
                <a:gd name="T92" fmla="*/ 1689 w 2856"/>
                <a:gd name="T93" fmla="*/ 1911 h 3805"/>
                <a:gd name="T94" fmla="*/ 1744 w 2856"/>
                <a:gd name="T95" fmla="*/ 1876 h 3805"/>
                <a:gd name="T96" fmla="*/ 1768 w 2856"/>
                <a:gd name="T97" fmla="*/ 1813 h 3805"/>
                <a:gd name="T98" fmla="*/ 1757 w 2856"/>
                <a:gd name="T99" fmla="*/ 430 h 3805"/>
                <a:gd name="T100" fmla="*/ 1711 w 2856"/>
                <a:gd name="T101" fmla="*/ 384 h 3805"/>
                <a:gd name="T102" fmla="*/ 476 w 2856"/>
                <a:gd name="T103" fmla="*/ 374 h 3805"/>
                <a:gd name="T104" fmla="*/ 2752 w 2856"/>
                <a:gd name="T105" fmla="*/ 3 h 3805"/>
                <a:gd name="T106" fmla="*/ 2826 w 2856"/>
                <a:gd name="T107" fmla="*/ 50 h 3805"/>
                <a:gd name="T108" fmla="*/ 2856 w 2856"/>
                <a:gd name="T109" fmla="*/ 133 h 3805"/>
                <a:gd name="T110" fmla="*/ 2842 w 2856"/>
                <a:gd name="T111" fmla="*/ 3729 h 3805"/>
                <a:gd name="T112" fmla="*/ 2781 w 2856"/>
                <a:gd name="T113" fmla="*/ 3791 h 3805"/>
                <a:gd name="T114" fmla="*/ 134 w 2856"/>
                <a:gd name="T115" fmla="*/ 3805 h 3805"/>
                <a:gd name="T116" fmla="*/ 51 w 2856"/>
                <a:gd name="T117" fmla="*/ 3776 h 3805"/>
                <a:gd name="T118" fmla="*/ 3 w 2856"/>
                <a:gd name="T119" fmla="*/ 3701 h 3805"/>
                <a:gd name="T120" fmla="*/ 3 w 2856"/>
                <a:gd name="T121" fmla="*/ 103 h 3805"/>
                <a:gd name="T122" fmla="*/ 51 w 2856"/>
                <a:gd name="T123" fmla="*/ 29 h 3805"/>
                <a:gd name="T124" fmla="*/ 134 w 2856"/>
                <a:gd name="T125" fmla="*/ 0 h 3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6" h="3805">
                  <a:moveTo>
                    <a:pt x="476" y="2990"/>
                  </a:moveTo>
                  <a:lnTo>
                    <a:pt x="452" y="2993"/>
                  </a:lnTo>
                  <a:lnTo>
                    <a:pt x="432" y="3001"/>
                  </a:lnTo>
                  <a:lnTo>
                    <a:pt x="413" y="3012"/>
                  </a:lnTo>
                  <a:lnTo>
                    <a:pt x="397" y="3029"/>
                  </a:lnTo>
                  <a:lnTo>
                    <a:pt x="385" y="3047"/>
                  </a:lnTo>
                  <a:lnTo>
                    <a:pt x="378" y="3068"/>
                  </a:lnTo>
                  <a:lnTo>
                    <a:pt x="375" y="3091"/>
                  </a:lnTo>
                  <a:lnTo>
                    <a:pt x="378" y="3114"/>
                  </a:lnTo>
                  <a:lnTo>
                    <a:pt x="385" y="3135"/>
                  </a:lnTo>
                  <a:lnTo>
                    <a:pt x="397" y="3154"/>
                  </a:lnTo>
                  <a:lnTo>
                    <a:pt x="413" y="3170"/>
                  </a:lnTo>
                  <a:lnTo>
                    <a:pt x="432" y="3182"/>
                  </a:lnTo>
                  <a:lnTo>
                    <a:pt x="452" y="3190"/>
                  </a:lnTo>
                  <a:lnTo>
                    <a:pt x="476" y="3192"/>
                  </a:lnTo>
                  <a:lnTo>
                    <a:pt x="2380" y="3192"/>
                  </a:lnTo>
                  <a:lnTo>
                    <a:pt x="2404" y="3190"/>
                  </a:lnTo>
                  <a:lnTo>
                    <a:pt x="2424" y="3182"/>
                  </a:lnTo>
                  <a:lnTo>
                    <a:pt x="2443" y="3170"/>
                  </a:lnTo>
                  <a:lnTo>
                    <a:pt x="2459" y="3154"/>
                  </a:lnTo>
                  <a:lnTo>
                    <a:pt x="2471" y="3135"/>
                  </a:lnTo>
                  <a:lnTo>
                    <a:pt x="2478" y="3114"/>
                  </a:lnTo>
                  <a:lnTo>
                    <a:pt x="2481" y="3091"/>
                  </a:lnTo>
                  <a:lnTo>
                    <a:pt x="2478" y="3068"/>
                  </a:lnTo>
                  <a:lnTo>
                    <a:pt x="2471" y="3047"/>
                  </a:lnTo>
                  <a:lnTo>
                    <a:pt x="2459" y="3029"/>
                  </a:lnTo>
                  <a:lnTo>
                    <a:pt x="2443" y="3012"/>
                  </a:lnTo>
                  <a:lnTo>
                    <a:pt x="2424" y="3001"/>
                  </a:lnTo>
                  <a:lnTo>
                    <a:pt x="2404" y="2993"/>
                  </a:lnTo>
                  <a:lnTo>
                    <a:pt x="2380" y="2990"/>
                  </a:lnTo>
                  <a:lnTo>
                    <a:pt x="476" y="2990"/>
                  </a:lnTo>
                  <a:close/>
                  <a:moveTo>
                    <a:pt x="476" y="2277"/>
                  </a:moveTo>
                  <a:lnTo>
                    <a:pt x="452" y="2279"/>
                  </a:lnTo>
                  <a:lnTo>
                    <a:pt x="432" y="2287"/>
                  </a:lnTo>
                  <a:lnTo>
                    <a:pt x="413" y="2299"/>
                  </a:lnTo>
                  <a:lnTo>
                    <a:pt x="397" y="2315"/>
                  </a:lnTo>
                  <a:lnTo>
                    <a:pt x="385" y="2334"/>
                  </a:lnTo>
                  <a:lnTo>
                    <a:pt x="378" y="2355"/>
                  </a:lnTo>
                  <a:lnTo>
                    <a:pt x="375" y="2378"/>
                  </a:lnTo>
                  <a:lnTo>
                    <a:pt x="378" y="2401"/>
                  </a:lnTo>
                  <a:lnTo>
                    <a:pt x="385" y="2422"/>
                  </a:lnTo>
                  <a:lnTo>
                    <a:pt x="397" y="2440"/>
                  </a:lnTo>
                  <a:lnTo>
                    <a:pt x="413" y="2457"/>
                  </a:lnTo>
                  <a:lnTo>
                    <a:pt x="432" y="2468"/>
                  </a:lnTo>
                  <a:lnTo>
                    <a:pt x="452" y="2476"/>
                  </a:lnTo>
                  <a:lnTo>
                    <a:pt x="476" y="2479"/>
                  </a:lnTo>
                  <a:lnTo>
                    <a:pt x="2380" y="2479"/>
                  </a:lnTo>
                  <a:lnTo>
                    <a:pt x="2404" y="2476"/>
                  </a:lnTo>
                  <a:lnTo>
                    <a:pt x="2424" y="2468"/>
                  </a:lnTo>
                  <a:lnTo>
                    <a:pt x="2443" y="2457"/>
                  </a:lnTo>
                  <a:lnTo>
                    <a:pt x="2459" y="2440"/>
                  </a:lnTo>
                  <a:lnTo>
                    <a:pt x="2471" y="2422"/>
                  </a:lnTo>
                  <a:lnTo>
                    <a:pt x="2478" y="2401"/>
                  </a:lnTo>
                  <a:lnTo>
                    <a:pt x="2481" y="2378"/>
                  </a:lnTo>
                  <a:lnTo>
                    <a:pt x="2478" y="2355"/>
                  </a:lnTo>
                  <a:lnTo>
                    <a:pt x="2471" y="2334"/>
                  </a:lnTo>
                  <a:lnTo>
                    <a:pt x="2459" y="2315"/>
                  </a:lnTo>
                  <a:lnTo>
                    <a:pt x="2443" y="2299"/>
                  </a:lnTo>
                  <a:lnTo>
                    <a:pt x="2424" y="2287"/>
                  </a:lnTo>
                  <a:lnTo>
                    <a:pt x="2404" y="2279"/>
                  </a:lnTo>
                  <a:lnTo>
                    <a:pt x="2380" y="2277"/>
                  </a:lnTo>
                  <a:lnTo>
                    <a:pt x="476" y="2277"/>
                  </a:lnTo>
                  <a:close/>
                  <a:moveTo>
                    <a:pt x="2142" y="1326"/>
                  </a:moveTo>
                  <a:lnTo>
                    <a:pt x="2119" y="1328"/>
                  </a:lnTo>
                  <a:lnTo>
                    <a:pt x="2097" y="1336"/>
                  </a:lnTo>
                  <a:lnTo>
                    <a:pt x="2079" y="1348"/>
                  </a:lnTo>
                  <a:lnTo>
                    <a:pt x="2063" y="1363"/>
                  </a:lnTo>
                  <a:lnTo>
                    <a:pt x="2051" y="1383"/>
                  </a:lnTo>
                  <a:lnTo>
                    <a:pt x="2044" y="1403"/>
                  </a:lnTo>
                  <a:lnTo>
                    <a:pt x="2041" y="1427"/>
                  </a:lnTo>
                  <a:lnTo>
                    <a:pt x="2044" y="1450"/>
                  </a:lnTo>
                  <a:lnTo>
                    <a:pt x="2051" y="1471"/>
                  </a:lnTo>
                  <a:lnTo>
                    <a:pt x="2063" y="1489"/>
                  </a:lnTo>
                  <a:lnTo>
                    <a:pt x="2079" y="1505"/>
                  </a:lnTo>
                  <a:lnTo>
                    <a:pt x="2097" y="1517"/>
                  </a:lnTo>
                  <a:lnTo>
                    <a:pt x="2119" y="1524"/>
                  </a:lnTo>
                  <a:lnTo>
                    <a:pt x="2142" y="1528"/>
                  </a:lnTo>
                  <a:lnTo>
                    <a:pt x="2380" y="1528"/>
                  </a:lnTo>
                  <a:lnTo>
                    <a:pt x="2404" y="1524"/>
                  </a:lnTo>
                  <a:lnTo>
                    <a:pt x="2424" y="1517"/>
                  </a:lnTo>
                  <a:lnTo>
                    <a:pt x="2443" y="1505"/>
                  </a:lnTo>
                  <a:lnTo>
                    <a:pt x="2459" y="1489"/>
                  </a:lnTo>
                  <a:lnTo>
                    <a:pt x="2471" y="1471"/>
                  </a:lnTo>
                  <a:lnTo>
                    <a:pt x="2478" y="1450"/>
                  </a:lnTo>
                  <a:lnTo>
                    <a:pt x="2481" y="1427"/>
                  </a:lnTo>
                  <a:lnTo>
                    <a:pt x="2478" y="1403"/>
                  </a:lnTo>
                  <a:lnTo>
                    <a:pt x="2471" y="1383"/>
                  </a:lnTo>
                  <a:lnTo>
                    <a:pt x="2459" y="1363"/>
                  </a:lnTo>
                  <a:lnTo>
                    <a:pt x="2443" y="1348"/>
                  </a:lnTo>
                  <a:lnTo>
                    <a:pt x="2424" y="1336"/>
                  </a:lnTo>
                  <a:lnTo>
                    <a:pt x="2404" y="1328"/>
                  </a:lnTo>
                  <a:lnTo>
                    <a:pt x="2380" y="1326"/>
                  </a:lnTo>
                  <a:lnTo>
                    <a:pt x="2142" y="1326"/>
                  </a:lnTo>
                  <a:close/>
                  <a:moveTo>
                    <a:pt x="2142" y="850"/>
                  </a:moveTo>
                  <a:lnTo>
                    <a:pt x="2119" y="852"/>
                  </a:lnTo>
                  <a:lnTo>
                    <a:pt x="2097" y="861"/>
                  </a:lnTo>
                  <a:lnTo>
                    <a:pt x="2079" y="872"/>
                  </a:lnTo>
                  <a:lnTo>
                    <a:pt x="2063" y="887"/>
                  </a:lnTo>
                  <a:lnTo>
                    <a:pt x="2051" y="906"/>
                  </a:lnTo>
                  <a:lnTo>
                    <a:pt x="2044" y="928"/>
                  </a:lnTo>
                  <a:lnTo>
                    <a:pt x="2041" y="951"/>
                  </a:lnTo>
                  <a:lnTo>
                    <a:pt x="2044" y="974"/>
                  </a:lnTo>
                  <a:lnTo>
                    <a:pt x="2051" y="995"/>
                  </a:lnTo>
                  <a:lnTo>
                    <a:pt x="2063" y="1014"/>
                  </a:lnTo>
                  <a:lnTo>
                    <a:pt x="2079" y="1030"/>
                  </a:lnTo>
                  <a:lnTo>
                    <a:pt x="2097" y="1041"/>
                  </a:lnTo>
                  <a:lnTo>
                    <a:pt x="2119" y="1048"/>
                  </a:lnTo>
                  <a:lnTo>
                    <a:pt x="2142" y="1052"/>
                  </a:lnTo>
                  <a:lnTo>
                    <a:pt x="2380" y="1052"/>
                  </a:lnTo>
                  <a:lnTo>
                    <a:pt x="2404" y="1048"/>
                  </a:lnTo>
                  <a:lnTo>
                    <a:pt x="2424" y="1041"/>
                  </a:lnTo>
                  <a:lnTo>
                    <a:pt x="2443" y="1030"/>
                  </a:lnTo>
                  <a:lnTo>
                    <a:pt x="2459" y="1014"/>
                  </a:lnTo>
                  <a:lnTo>
                    <a:pt x="2471" y="995"/>
                  </a:lnTo>
                  <a:lnTo>
                    <a:pt x="2478" y="974"/>
                  </a:lnTo>
                  <a:lnTo>
                    <a:pt x="2481" y="951"/>
                  </a:lnTo>
                  <a:lnTo>
                    <a:pt x="2478" y="928"/>
                  </a:lnTo>
                  <a:lnTo>
                    <a:pt x="2471" y="906"/>
                  </a:lnTo>
                  <a:lnTo>
                    <a:pt x="2459" y="887"/>
                  </a:lnTo>
                  <a:lnTo>
                    <a:pt x="2443" y="872"/>
                  </a:lnTo>
                  <a:lnTo>
                    <a:pt x="2424" y="861"/>
                  </a:lnTo>
                  <a:lnTo>
                    <a:pt x="2404" y="852"/>
                  </a:lnTo>
                  <a:lnTo>
                    <a:pt x="2380" y="850"/>
                  </a:lnTo>
                  <a:lnTo>
                    <a:pt x="2142" y="850"/>
                  </a:lnTo>
                  <a:close/>
                  <a:moveTo>
                    <a:pt x="476" y="374"/>
                  </a:moveTo>
                  <a:lnTo>
                    <a:pt x="449" y="378"/>
                  </a:lnTo>
                  <a:lnTo>
                    <a:pt x="425" y="387"/>
                  </a:lnTo>
                  <a:lnTo>
                    <a:pt x="405" y="403"/>
                  </a:lnTo>
                  <a:lnTo>
                    <a:pt x="389" y="424"/>
                  </a:lnTo>
                  <a:lnTo>
                    <a:pt x="378" y="448"/>
                  </a:lnTo>
                  <a:lnTo>
                    <a:pt x="375" y="475"/>
                  </a:lnTo>
                  <a:lnTo>
                    <a:pt x="375" y="1813"/>
                  </a:lnTo>
                  <a:lnTo>
                    <a:pt x="378" y="1836"/>
                  </a:lnTo>
                  <a:lnTo>
                    <a:pt x="385" y="1857"/>
                  </a:lnTo>
                  <a:lnTo>
                    <a:pt x="397" y="1876"/>
                  </a:lnTo>
                  <a:lnTo>
                    <a:pt x="413" y="1892"/>
                  </a:lnTo>
                  <a:lnTo>
                    <a:pt x="432" y="1903"/>
                  </a:lnTo>
                  <a:lnTo>
                    <a:pt x="452" y="1911"/>
                  </a:lnTo>
                  <a:lnTo>
                    <a:pt x="476" y="1914"/>
                  </a:lnTo>
                  <a:lnTo>
                    <a:pt x="1667" y="1914"/>
                  </a:lnTo>
                  <a:lnTo>
                    <a:pt x="1689" y="1911"/>
                  </a:lnTo>
                  <a:lnTo>
                    <a:pt x="1711" y="1903"/>
                  </a:lnTo>
                  <a:lnTo>
                    <a:pt x="1729" y="1892"/>
                  </a:lnTo>
                  <a:lnTo>
                    <a:pt x="1744" y="1876"/>
                  </a:lnTo>
                  <a:lnTo>
                    <a:pt x="1757" y="1857"/>
                  </a:lnTo>
                  <a:lnTo>
                    <a:pt x="1764" y="1836"/>
                  </a:lnTo>
                  <a:lnTo>
                    <a:pt x="1768" y="1813"/>
                  </a:lnTo>
                  <a:lnTo>
                    <a:pt x="1768" y="475"/>
                  </a:lnTo>
                  <a:lnTo>
                    <a:pt x="1764" y="452"/>
                  </a:lnTo>
                  <a:lnTo>
                    <a:pt x="1757" y="430"/>
                  </a:lnTo>
                  <a:lnTo>
                    <a:pt x="1744" y="412"/>
                  </a:lnTo>
                  <a:lnTo>
                    <a:pt x="1729" y="397"/>
                  </a:lnTo>
                  <a:lnTo>
                    <a:pt x="1711" y="384"/>
                  </a:lnTo>
                  <a:lnTo>
                    <a:pt x="1689" y="377"/>
                  </a:lnTo>
                  <a:lnTo>
                    <a:pt x="1667" y="374"/>
                  </a:lnTo>
                  <a:lnTo>
                    <a:pt x="476" y="374"/>
                  </a:lnTo>
                  <a:close/>
                  <a:moveTo>
                    <a:pt x="134" y="0"/>
                  </a:moveTo>
                  <a:lnTo>
                    <a:pt x="2722" y="0"/>
                  </a:lnTo>
                  <a:lnTo>
                    <a:pt x="2752" y="3"/>
                  </a:lnTo>
                  <a:lnTo>
                    <a:pt x="2781" y="13"/>
                  </a:lnTo>
                  <a:lnTo>
                    <a:pt x="2805" y="29"/>
                  </a:lnTo>
                  <a:lnTo>
                    <a:pt x="2826" y="50"/>
                  </a:lnTo>
                  <a:lnTo>
                    <a:pt x="2842" y="74"/>
                  </a:lnTo>
                  <a:lnTo>
                    <a:pt x="2853" y="103"/>
                  </a:lnTo>
                  <a:lnTo>
                    <a:pt x="2856" y="133"/>
                  </a:lnTo>
                  <a:lnTo>
                    <a:pt x="2856" y="3670"/>
                  </a:lnTo>
                  <a:lnTo>
                    <a:pt x="2853" y="3701"/>
                  </a:lnTo>
                  <a:lnTo>
                    <a:pt x="2842" y="3729"/>
                  </a:lnTo>
                  <a:lnTo>
                    <a:pt x="2826" y="3755"/>
                  </a:lnTo>
                  <a:lnTo>
                    <a:pt x="2805" y="3776"/>
                  </a:lnTo>
                  <a:lnTo>
                    <a:pt x="2781" y="3791"/>
                  </a:lnTo>
                  <a:lnTo>
                    <a:pt x="2752" y="3801"/>
                  </a:lnTo>
                  <a:lnTo>
                    <a:pt x="2722" y="3805"/>
                  </a:lnTo>
                  <a:lnTo>
                    <a:pt x="134" y="3805"/>
                  </a:lnTo>
                  <a:lnTo>
                    <a:pt x="104" y="3801"/>
                  </a:lnTo>
                  <a:lnTo>
                    <a:pt x="75" y="3791"/>
                  </a:lnTo>
                  <a:lnTo>
                    <a:pt x="51" y="3776"/>
                  </a:lnTo>
                  <a:lnTo>
                    <a:pt x="30" y="3755"/>
                  </a:lnTo>
                  <a:lnTo>
                    <a:pt x="14" y="3729"/>
                  </a:lnTo>
                  <a:lnTo>
                    <a:pt x="3" y="3701"/>
                  </a:lnTo>
                  <a:lnTo>
                    <a:pt x="0" y="3670"/>
                  </a:lnTo>
                  <a:lnTo>
                    <a:pt x="0" y="133"/>
                  </a:lnTo>
                  <a:lnTo>
                    <a:pt x="3" y="103"/>
                  </a:lnTo>
                  <a:lnTo>
                    <a:pt x="14" y="74"/>
                  </a:lnTo>
                  <a:lnTo>
                    <a:pt x="30" y="50"/>
                  </a:lnTo>
                  <a:lnTo>
                    <a:pt x="51" y="29"/>
                  </a:lnTo>
                  <a:lnTo>
                    <a:pt x="75" y="13"/>
                  </a:lnTo>
                  <a:lnTo>
                    <a:pt x="104" y="3"/>
                  </a:lnTo>
                  <a:lnTo>
                    <a:pt x="1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24" name="Group 469"/>
          <p:cNvGrpSpPr>
            <a:grpSpLocks noChangeAspect="1"/>
          </p:cNvGrpSpPr>
          <p:nvPr/>
        </p:nvGrpSpPr>
        <p:grpSpPr bwMode="auto">
          <a:xfrm>
            <a:off x="7505623" y="1327443"/>
            <a:ext cx="212435" cy="212332"/>
            <a:chOff x="3019" y="693"/>
            <a:chExt cx="4099" cy="4097"/>
          </a:xfrm>
          <a:solidFill>
            <a:schemeClr val="tx1">
              <a:lumMod val="75000"/>
              <a:lumOff val="25000"/>
            </a:schemeClr>
          </a:solidFill>
        </p:grpSpPr>
        <p:sp>
          <p:nvSpPr>
            <p:cNvPr id="527" name="Freeform 471"/>
            <p:cNvSpPr>
              <a:spLocks noEditPoints="1"/>
            </p:cNvSpPr>
            <p:nvPr/>
          </p:nvSpPr>
          <p:spPr bwMode="auto">
            <a:xfrm>
              <a:off x="3019" y="693"/>
              <a:ext cx="4099" cy="4097"/>
            </a:xfrm>
            <a:custGeom>
              <a:avLst/>
              <a:gdLst>
                <a:gd name="T0" fmla="*/ 1703 w 4099"/>
                <a:gd name="T1" fmla="*/ 315 h 4097"/>
                <a:gd name="T2" fmla="*/ 1522 w 4099"/>
                <a:gd name="T3" fmla="*/ 500 h 4097"/>
                <a:gd name="T4" fmla="*/ 1140 w 4099"/>
                <a:gd name="T5" fmla="*/ 622 h 4097"/>
                <a:gd name="T6" fmla="*/ 858 w 4099"/>
                <a:gd name="T7" fmla="*/ 590 h 4097"/>
                <a:gd name="T8" fmla="*/ 561 w 4099"/>
                <a:gd name="T9" fmla="*/ 966 h 4097"/>
                <a:gd name="T10" fmla="*/ 641 w 4099"/>
                <a:gd name="T11" fmla="*/ 1196 h 4097"/>
                <a:gd name="T12" fmla="*/ 449 w 4099"/>
                <a:gd name="T13" fmla="*/ 1657 h 4097"/>
                <a:gd name="T14" fmla="*/ 218 w 4099"/>
                <a:gd name="T15" fmla="*/ 1779 h 4097"/>
                <a:gd name="T16" fmla="*/ 195 w 4099"/>
                <a:gd name="T17" fmla="*/ 2285 h 4097"/>
                <a:gd name="T18" fmla="*/ 434 w 4099"/>
                <a:gd name="T19" fmla="*/ 2428 h 4097"/>
                <a:gd name="T20" fmla="*/ 638 w 4099"/>
                <a:gd name="T21" fmla="*/ 2883 h 4097"/>
                <a:gd name="T22" fmla="*/ 562 w 4099"/>
                <a:gd name="T23" fmla="*/ 3095 h 4097"/>
                <a:gd name="T24" fmla="*/ 826 w 4099"/>
                <a:gd name="T25" fmla="*/ 3488 h 4097"/>
                <a:gd name="T26" fmla="*/ 1109 w 4099"/>
                <a:gd name="T27" fmla="*/ 3499 h 4097"/>
                <a:gd name="T28" fmla="*/ 1422 w 4099"/>
                <a:gd name="T29" fmla="*/ 3561 h 4097"/>
                <a:gd name="T30" fmla="*/ 1690 w 4099"/>
                <a:gd name="T31" fmla="*/ 3744 h 4097"/>
                <a:gd name="T32" fmla="*/ 1935 w 4099"/>
                <a:gd name="T33" fmla="*/ 3934 h 4097"/>
                <a:gd name="T34" fmla="*/ 2395 w 4099"/>
                <a:gd name="T35" fmla="*/ 3784 h 4097"/>
                <a:gd name="T36" fmla="*/ 2577 w 4099"/>
                <a:gd name="T37" fmla="*/ 3598 h 4097"/>
                <a:gd name="T38" fmla="*/ 2959 w 4099"/>
                <a:gd name="T39" fmla="*/ 3476 h 4097"/>
                <a:gd name="T40" fmla="*/ 3240 w 4099"/>
                <a:gd name="T41" fmla="*/ 3508 h 4097"/>
                <a:gd name="T42" fmla="*/ 3538 w 4099"/>
                <a:gd name="T43" fmla="*/ 3132 h 4097"/>
                <a:gd name="T44" fmla="*/ 3458 w 4099"/>
                <a:gd name="T45" fmla="*/ 2903 h 4097"/>
                <a:gd name="T46" fmla="*/ 3650 w 4099"/>
                <a:gd name="T47" fmla="*/ 2440 h 4097"/>
                <a:gd name="T48" fmla="*/ 3881 w 4099"/>
                <a:gd name="T49" fmla="*/ 2320 h 4097"/>
                <a:gd name="T50" fmla="*/ 3904 w 4099"/>
                <a:gd name="T51" fmla="*/ 1812 h 4097"/>
                <a:gd name="T52" fmla="*/ 3665 w 4099"/>
                <a:gd name="T53" fmla="*/ 1669 h 4097"/>
                <a:gd name="T54" fmla="*/ 3461 w 4099"/>
                <a:gd name="T55" fmla="*/ 1214 h 4097"/>
                <a:gd name="T56" fmla="*/ 3537 w 4099"/>
                <a:gd name="T57" fmla="*/ 1003 h 4097"/>
                <a:gd name="T58" fmla="*/ 3273 w 4099"/>
                <a:gd name="T59" fmla="*/ 610 h 4097"/>
                <a:gd name="T60" fmla="*/ 2990 w 4099"/>
                <a:gd name="T61" fmla="*/ 599 h 4097"/>
                <a:gd name="T62" fmla="*/ 2677 w 4099"/>
                <a:gd name="T63" fmla="*/ 538 h 4097"/>
                <a:gd name="T64" fmla="*/ 2409 w 4099"/>
                <a:gd name="T65" fmla="*/ 355 h 4097"/>
                <a:gd name="T66" fmla="*/ 2164 w 4099"/>
                <a:gd name="T67" fmla="*/ 165 h 4097"/>
                <a:gd name="T68" fmla="*/ 2405 w 4099"/>
                <a:gd name="T69" fmla="*/ 79 h 4097"/>
                <a:gd name="T70" fmla="*/ 2739 w 4099"/>
                <a:gd name="T71" fmla="*/ 386 h 4097"/>
                <a:gd name="T72" fmla="*/ 3192 w 4099"/>
                <a:gd name="T73" fmla="*/ 405 h 4097"/>
                <a:gd name="T74" fmla="*/ 3644 w 4099"/>
                <a:gd name="T75" fmla="*/ 764 h 4097"/>
                <a:gd name="T76" fmla="*/ 3661 w 4099"/>
                <a:gd name="T77" fmla="*/ 1153 h 4097"/>
                <a:gd name="T78" fmla="*/ 3914 w 4099"/>
                <a:gd name="T79" fmla="*/ 1589 h 4097"/>
                <a:gd name="T80" fmla="*/ 4099 w 4099"/>
                <a:gd name="T81" fmla="*/ 1934 h 4097"/>
                <a:gd name="T82" fmla="*/ 3953 w 4099"/>
                <a:gd name="T83" fmla="*/ 2479 h 4097"/>
                <a:gd name="T84" fmla="*/ 3636 w 4099"/>
                <a:gd name="T85" fmla="*/ 2899 h 4097"/>
                <a:gd name="T86" fmla="*/ 3667 w 4099"/>
                <a:gd name="T87" fmla="*/ 3287 h 4097"/>
                <a:gd name="T88" fmla="*/ 3242 w 4099"/>
                <a:gd name="T89" fmla="*/ 3683 h 4097"/>
                <a:gd name="T90" fmla="*/ 2820 w 4099"/>
                <a:gd name="T91" fmla="*/ 3675 h 4097"/>
                <a:gd name="T92" fmla="*/ 2444 w 4099"/>
                <a:gd name="T93" fmla="*/ 3988 h 4097"/>
                <a:gd name="T94" fmla="*/ 1881 w 4099"/>
                <a:gd name="T95" fmla="*/ 4093 h 4097"/>
                <a:gd name="T96" fmla="*/ 1563 w 4099"/>
                <a:gd name="T97" fmla="*/ 3868 h 4097"/>
                <a:gd name="T98" fmla="*/ 1106 w 4099"/>
                <a:gd name="T99" fmla="*/ 3679 h 4097"/>
                <a:gd name="T100" fmla="*/ 722 w 4099"/>
                <a:gd name="T101" fmla="*/ 3613 h 4097"/>
                <a:gd name="T102" fmla="*/ 398 w 4099"/>
                <a:gd name="T103" fmla="*/ 3141 h 4097"/>
                <a:gd name="T104" fmla="*/ 353 w 4099"/>
                <a:gd name="T105" fmla="*/ 2654 h 4097"/>
                <a:gd name="T106" fmla="*/ 51 w 4099"/>
                <a:gd name="T107" fmla="*/ 2362 h 4097"/>
                <a:gd name="T108" fmla="*/ 30 w 4099"/>
                <a:gd name="T109" fmla="*/ 1783 h 4097"/>
                <a:gd name="T110" fmla="*/ 326 w 4099"/>
                <a:gd name="T111" fmla="*/ 1529 h 4097"/>
                <a:gd name="T112" fmla="*/ 399 w 4099"/>
                <a:gd name="T113" fmla="*/ 1008 h 4097"/>
                <a:gd name="T114" fmla="*/ 682 w 4099"/>
                <a:gd name="T115" fmla="*/ 520 h 4097"/>
                <a:gd name="T116" fmla="*/ 1058 w 4099"/>
                <a:gd name="T117" fmla="*/ 407 h 4097"/>
                <a:gd name="T118" fmla="*/ 1543 w 4099"/>
                <a:gd name="T119" fmla="*/ 277 h 4097"/>
                <a:gd name="T120" fmla="*/ 1830 w 4099"/>
                <a:gd name="T121" fmla="*/ 14 h 4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99" h="4097">
                  <a:moveTo>
                    <a:pt x="1935" y="165"/>
                  </a:moveTo>
                  <a:lnTo>
                    <a:pt x="1891" y="168"/>
                  </a:lnTo>
                  <a:lnTo>
                    <a:pt x="1852" y="178"/>
                  </a:lnTo>
                  <a:lnTo>
                    <a:pt x="1813" y="196"/>
                  </a:lnTo>
                  <a:lnTo>
                    <a:pt x="1779" y="218"/>
                  </a:lnTo>
                  <a:lnTo>
                    <a:pt x="1748" y="247"/>
                  </a:lnTo>
                  <a:lnTo>
                    <a:pt x="1723" y="279"/>
                  </a:lnTo>
                  <a:lnTo>
                    <a:pt x="1703" y="315"/>
                  </a:lnTo>
                  <a:lnTo>
                    <a:pt x="1690" y="355"/>
                  </a:lnTo>
                  <a:lnTo>
                    <a:pt x="1682" y="397"/>
                  </a:lnTo>
                  <a:lnTo>
                    <a:pt x="1679" y="417"/>
                  </a:lnTo>
                  <a:lnTo>
                    <a:pt x="1670" y="434"/>
                  </a:lnTo>
                  <a:lnTo>
                    <a:pt x="1657" y="449"/>
                  </a:lnTo>
                  <a:lnTo>
                    <a:pt x="1641" y="462"/>
                  </a:lnTo>
                  <a:lnTo>
                    <a:pt x="1623" y="469"/>
                  </a:lnTo>
                  <a:lnTo>
                    <a:pt x="1522" y="500"/>
                  </a:lnTo>
                  <a:lnTo>
                    <a:pt x="1422" y="538"/>
                  </a:lnTo>
                  <a:lnTo>
                    <a:pt x="1326" y="581"/>
                  </a:lnTo>
                  <a:lnTo>
                    <a:pt x="1233" y="631"/>
                  </a:lnTo>
                  <a:lnTo>
                    <a:pt x="1214" y="638"/>
                  </a:lnTo>
                  <a:lnTo>
                    <a:pt x="1194" y="641"/>
                  </a:lnTo>
                  <a:lnTo>
                    <a:pt x="1176" y="640"/>
                  </a:lnTo>
                  <a:lnTo>
                    <a:pt x="1157" y="633"/>
                  </a:lnTo>
                  <a:lnTo>
                    <a:pt x="1140" y="622"/>
                  </a:lnTo>
                  <a:lnTo>
                    <a:pt x="1109" y="599"/>
                  </a:lnTo>
                  <a:lnTo>
                    <a:pt x="1075" y="581"/>
                  </a:lnTo>
                  <a:lnTo>
                    <a:pt x="1039" y="570"/>
                  </a:lnTo>
                  <a:lnTo>
                    <a:pt x="1003" y="563"/>
                  </a:lnTo>
                  <a:lnTo>
                    <a:pt x="965" y="561"/>
                  </a:lnTo>
                  <a:lnTo>
                    <a:pt x="929" y="566"/>
                  </a:lnTo>
                  <a:lnTo>
                    <a:pt x="893" y="575"/>
                  </a:lnTo>
                  <a:lnTo>
                    <a:pt x="858" y="590"/>
                  </a:lnTo>
                  <a:lnTo>
                    <a:pt x="826" y="610"/>
                  </a:lnTo>
                  <a:lnTo>
                    <a:pt x="797" y="635"/>
                  </a:lnTo>
                  <a:lnTo>
                    <a:pt x="634" y="798"/>
                  </a:lnTo>
                  <a:lnTo>
                    <a:pt x="610" y="826"/>
                  </a:lnTo>
                  <a:lnTo>
                    <a:pt x="590" y="859"/>
                  </a:lnTo>
                  <a:lnTo>
                    <a:pt x="575" y="893"/>
                  </a:lnTo>
                  <a:lnTo>
                    <a:pt x="565" y="929"/>
                  </a:lnTo>
                  <a:lnTo>
                    <a:pt x="561" y="966"/>
                  </a:lnTo>
                  <a:lnTo>
                    <a:pt x="562" y="1003"/>
                  </a:lnTo>
                  <a:lnTo>
                    <a:pt x="568" y="1039"/>
                  </a:lnTo>
                  <a:lnTo>
                    <a:pt x="581" y="1075"/>
                  </a:lnTo>
                  <a:lnTo>
                    <a:pt x="598" y="1109"/>
                  </a:lnTo>
                  <a:lnTo>
                    <a:pt x="621" y="1140"/>
                  </a:lnTo>
                  <a:lnTo>
                    <a:pt x="632" y="1157"/>
                  </a:lnTo>
                  <a:lnTo>
                    <a:pt x="639" y="1176"/>
                  </a:lnTo>
                  <a:lnTo>
                    <a:pt x="641" y="1196"/>
                  </a:lnTo>
                  <a:lnTo>
                    <a:pt x="638" y="1214"/>
                  </a:lnTo>
                  <a:lnTo>
                    <a:pt x="629" y="1234"/>
                  </a:lnTo>
                  <a:lnTo>
                    <a:pt x="580" y="1326"/>
                  </a:lnTo>
                  <a:lnTo>
                    <a:pt x="536" y="1423"/>
                  </a:lnTo>
                  <a:lnTo>
                    <a:pt x="500" y="1521"/>
                  </a:lnTo>
                  <a:lnTo>
                    <a:pt x="469" y="1622"/>
                  </a:lnTo>
                  <a:lnTo>
                    <a:pt x="461" y="1641"/>
                  </a:lnTo>
                  <a:lnTo>
                    <a:pt x="449" y="1657"/>
                  </a:lnTo>
                  <a:lnTo>
                    <a:pt x="434" y="1669"/>
                  </a:lnTo>
                  <a:lnTo>
                    <a:pt x="415" y="1678"/>
                  </a:lnTo>
                  <a:lnTo>
                    <a:pt x="395" y="1683"/>
                  </a:lnTo>
                  <a:lnTo>
                    <a:pt x="353" y="1689"/>
                  </a:lnTo>
                  <a:lnTo>
                    <a:pt x="315" y="1703"/>
                  </a:lnTo>
                  <a:lnTo>
                    <a:pt x="277" y="1723"/>
                  </a:lnTo>
                  <a:lnTo>
                    <a:pt x="245" y="1749"/>
                  </a:lnTo>
                  <a:lnTo>
                    <a:pt x="218" y="1779"/>
                  </a:lnTo>
                  <a:lnTo>
                    <a:pt x="195" y="1812"/>
                  </a:lnTo>
                  <a:lnTo>
                    <a:pt x="178" y="1851"/>
                  </a:lnTo>
                  <a:lnTo>
                    <a:pt x="167" y="1892"/>
                  </a:lnTo>
                  <a:lnTo>
                    <a:pt x="163" y="1934"/>
                  </a:lnTo>
                  <a:lnTo>
                    <a:pt x="163" y="2164"/>
                  </a:lnTo>
                  <a:lnTo>
                    <a:pt x="167" y="2207"/>
                  </a:lnTo>
                  <a:lnTo>
                    <a:pt x="178" y="2248"/>
                  </a:lnTo>
                  <a:lnTo>
                    <a:pt x="195" y="2285"/>
                  </a:lnTo>
                  <a:lnTo>
                    <a:pt x="218" y="2320"/>
                  </a:lnTo>
                  <a:lnTo>
                    <a:pt x="245" y="2350"/>
                  </a:lnTo>
                  <a:lnTo>
                    <a:pt x="277" y="2375"/>
                  </a:lnTo>
                  <a:lnTo>
                    <a:pt x="315" y="2394"/>
                  </a:lnTo>
                  <a:lnTo>
                    <a:pt x="353" y="2408"/>
                  </a:lnTo>
                  <a:lnTo>
                    <a:pt x="395" y="2416"/>
                  </a:lnTo>
                  <a:lnTo>
                    <a:pt x="415" y="2419"/>
                  </a:lnTo>
                  <a:lnTo>
                    <a:pt x="434" y="2428"/>
                  </a:lnTo>
                  <a:lnTo>
                    <a:pt x="449" y="2440"/>
                  </a:lnTo>
                  <a:lnTo>
                    <a:pt x="461" y="2457"/>
                  </a:lnTo>
                  <a:lnTo>
                    <a:pt x="469" y="2475"/>
                  </a:lnTo>
                  <a:lnTo>
                    <a:pt x="500" y="2576"/>
                  </a:lnTo>
                  <a:lnTo>
                    <a:pt x="536" y="2676"/>
                  </a:lnTo>
                  <a:lnTo>
                    <a:pt x="580" y="2771"/>
                  </a:lnTo>
                  <a:lnTo>
                    <a:pt x="629" y="2865"/>
                  </a:lnTo>
                  <a:lnTo>
                    <a:pt x="638" y="2883"/>
                  </a:lnTo>
                  <a:lnTo>
                    <a:pt x="641" y="2903"/>
                  </a:lnTo>
                  <a:lnTo>
                    <a:pt x="639" y="2923"/>
                  </a:lnTo>
                  <a:lnTo>
                    <a:pt x="632" y="2942"/>
                  </a:lnTo>
                  <a:lnTo>
                    <a:pt x="621" y="2958"/>
                  </a:lnTo>
                  <a:lnTo>
                    <a:pt x="598" y="2989"/>
                  </a:lnTo>
                  <a:lnTo>
                    <a:pt x="581" y="3022"/>
                  </a:lnTo>
                  <a:lnTo>
                    <a:pt x="568" y="3059"/>
                  </a:lnTo>
                  <a:lnTo>
                    <a:pt x="562" y="3095"/>
                  </a:lnTo>
                  <a:lnTo>
                    <a:pt x="561" y="3132"/>
                  </a:lnTo>
                  <a:lnTo>
                    <a:pt x="565" y="3169"/>
                  </a:lnTo>
                  <a:lnTo>
                    <a:pt x="575" y="3204"/>
                  </a:lnTo>
                  <a:lnTo>
                    <a:pt x="590" y="3239"/>
                  </a:lnTo>
                  <a:lnTo>
                    <a:pt x="610" y="3271"/>
                  </a:lnTo>
                  <a:lnTo>
                    <a:pt x="634" y="3301"/>
                  </a:lnTo>
                  <a:lnTo>
                    <a:pt x="797" y="3463"/>
                  </a:lnTo>
                  <a:lnTo>
                    <a:pt x="826" y="3488"/>
                  </a:lnTo>
                  <a:lnTo>
                    <a:pt x="858" y="3508"/>
                  </a:lnTo>
                  <a:lnTo>
                    <a:pt x="893" y="3522"/>
                  </a:lnTo>
                  <a:lnTo>
                    <a:pt x="929" y="3532"/>
                  </a:lnTo>
                  <a:lnTo>
                    <a:pt x="965" y="3536"/>
                  </a:lnTo>
                  <a:lnTo>
                    <a:pt x="1003" y="3535"/>
                  </a:lnTo>
                  <a:lnTo>
                    <a:pt x="1039" y="3529"/>
                  </a:lnTo>
                  <a:lnTo>
                    <a:pt x="1075" y="3516"/>
                  </a:lnTo>
                  <a:lnTo>
                    <a:pt x="1109" y="3499"/>
                  </a:lnTo>
                  <a:lnTo>
                    <a:pt x="1140" y="3476"/>
                  </a:lnTo>
                  <a:lnTo>
                    <a:pt x="1156" y="3465"/>
                  </a:lnTo>
                  <a:lnTo>
                    <a:pt x="1173" y="3459"/>
                  </a:lnTo>
                  <a:lnTo>
                    <a:pt x="1193" y="3457"/>
                  </a:lnTo>
                  <a:lnTo>
                    <a:pt x="1213" y="3459"/>
                  </a:lnTo>
                  <a:lnTo>
                    <a:pt x="1233" y="3468"/>
                  </a:lnTo>
                  <a:lnTo>
                    <a:pt x="1326" y="3517"/>
                  </a:lnTo>
                  <a:lnTo>
                    <a:pt x="1422" y="3561"/>
                  </a:lnTo>
                  <a:lnTo>
                    <a:pt x="1522" y="3598"/>
                  </a:lnTo>
                  <a:lnTo>
                    <a:pt x="1623" y="3628"/>
                  </a:lnTo>
                  <a:lnTo>
                    <a:pt x="1641" y="3637"/>
                  </a:lnTo>
                  <a:lnTo>
                    <a:pt x="1657" y="3648"/>
                  </a:lnTo>
                  <a:lnTo>
                    <a:pt x="1670" y="3663"/>
                  </a:lnTo>
                  <a:lnTo>
                    <a:pt x="1679" y="3682"/>
                  </a:lnTo>
                  <a:lnTo>
                    <a:pt x="1682" y="3702"/>
                  </a:lnTo>
                  <a:lnTo>
                    <a:pt x="1690" y="3744"/>
                  </a:lnTo>
                  <a:lnTo>
                    <a:pt x="1703" y="3784"/>
                  </a:lnTo>
                  <a:lnTo>
                    <a:pt x="1723" y="3820"/>
                  </a:lnTo>
                  <a:lnTo>
                    <a:pt x="1748" y="3852"/>
                  </a:lnTo>
                  <a:lnTo>
                    <a:pt x="1779" y="3879"/>
                  </a:lnTo>
                  <a:lnTo>
                    <a:pt x="1813" y="3903"/>
                  </a:lnTo>
                  <a:lnTo>
                    <a:pt x="1852" y="3919"/>
                  </a:lnTo>
                  <a:lnTo>
                    <a:pt x="1891" y="3930"/>
                  </a:lnTo>
                  <a:lnTo>
                    <a:pt x="1935" y="3934"/>
                  </a:lnTo>
                  <a:lnTo>
                    <a:pt x="2164" y="3934"/>
                  </a:lnTo>
                  <a:lnTo>
                    <a:pt x="2207" y="3930"/>
                  </a:lnTo>
                  <a:lnTo>
                    <a:pt x="2247" y="3919"/>
                  </a:lnTo>
                  <a:lnTo>
                    <a:pt x="2286" y="3903"/>
                  </a:lnTo>
                  <a:lnTo>
                    <a:pt x="2319" y="3879"/>
                  </a:lnTo>
                  <a:lnTo>
                    <a:pt x="2351" y="3852"/>
                  </a:lnTo>
                  <a:lnTo>
                    <a:pt x="2375" y="3820"/>
                  </a:lnTo>
                  <a:lnTo>
                    <a:pt x="2395" y="3784"/>
                  </a:lnTo>
                  <a:lnTo>
                    <a:pt x="2409" y="3744"/>
                  </a:lnTo>
                  <a:lnTo>
                    <a:pt x="2416" y="3702"/>
                  </a:lnTo>
                  <a:lnTo>
                    <a:pt x="2420" y="3682"/>
                  </a:lnTo>
                  <a:lnTo>
                    <a:pt x="2429" y="3663"/>
                  </a:lnTo>
                  <a:lnTo>
                    <a:pt x="2441" y="3648"/>
                  </a:lnTo>
                  <a:lnTo>
                    <a:pt x="2458" y="3637"/>
                  </a:lnTo>
                  <a:lnTo>
                    <a:pt x="2476" y="3628"/>
                  </a:lnTo>
                  <a:lnTo>
                    <a:pt x="2577" y="3598"/>
                  </a:lnTo>
                  <a:lnTo>
                    <a:pt x="2677" y="3561"/>
                  </a:lnTo>
                  <a:lnTo>
                    <a:pt x="2772" y="3517"/>
                  </a:lnTo>
                  <a:lnTo>
                    <a:pt x="2866" y="3468"/>
                  </a:lnTo>
                  <a:lnTo>
                    <a:pt x="2884" y="3460"/>
                  </a:lnTo>
                  <a:lnTo>
                    <a:pt x="2904" y="3457"/>
                  </a:lnTo>
                  <a:lnTo>
                    <a:pt x="2923" y="3459"/>
                  </a:lnTo>
                  <a:lnTo>
                    <a:pt x="2942" y="3465"/>
                  </a:lnTo>
                  <a:lnTo>
                    <a:pt x="2959" y="3476"/>
                  </a:lnTo>
                  <a:lnTo>
                    <a:pt x="2990" y="3499"/>
                  </a:lnTo>
                  <a:lnTo>
                    <a:pt x="3024" y="3516"/>
                  </a:lnTo>
                  <a:lnTo>
                    <a:pt x="3060" y="3529"/>
                  </a:lnTo>
                  <a:lnTo>
                    <a:pt x="3096" y="3535"/>
                  </a:lnTo>
                  <a:lnTo>
                    <a:pt x="3133" y="3536"/>
                  </a:lnTo>
                  <a:lnTo>
                    <a:pt x="3169" y="3532"/>
                  </a:lnTo>
                  <a:lnTo>
                    <a:pt x="3205" y="3522"/>
                  </a:lnTo>
                  <a:lnTo>
                    <a:pt x="3240" y="3508"/>
                  </a:lnTo>
                  <a:lnTo>
                    <a:pt x="3273" y="3488"/>
                  </a:lnTo>
                  <a:lnTo>
                    <a:pt x="3301" y="3463"/>
                  </a:lnTo>
                  <a:lnTo>
                    <a:pt x="3464" y="3301"/>
                  </a:lnTo>
                  <a:lnTo>
                    <a:pt x="3489" y="3271"/>
                  </a:lnTo>
                  <a:lnTo>
                    <a:pt x="3509" y="3239"/>
                  </a:lnTo>
                  <a:lnTo>
                    <a:pt x="3524" y="3204"/>
                  </a:lnTo>
                  <a:lnTo>
                    <a:pt x="3534" y="3169"/>
                  </a:lnTo>
                  <a:lnTo>
                    <a:pt x="3538" y="3132"/>
                  </a:lnTo>
                  <a:lnTo>
                    <a:pt x="3537" y="3095"/>
                  </a:lnTo>
                  <a:lnTo>
                    <a:pt x="3530" y="3059"/>
                  </a:lnTo>
                  <a:lnTo>
                    <a:pt x="3518" y="3024"/>
                  </a:lnTo>
                  <a:lnTo>
                    <a:pt x="3500" y="2989"/>
                  </a:lnTo>
                  <a:lnTo>
                    <a:pt x="3478" y="2958"/>
                  </a:lnTo>
                  <a:lnTo>
                    <a:pt x="3467" y="2942"/>
                  </a:lnTo>
                  <a:lnTo>
                    <a:pt x="3459" y="2923"/>
                  </a:lnTo>
                  <a:lnTo>
                    <a:pt x="3458" y="2903"/>
                  </a:lnTo>
                  <a:lnTo>
                    <a:pt x="3461" y="2883"/>
                  </a:lnTo>
                  <a:lnTo>
                    <a:pt x="3469" y="2865"/>
                  </a:lnTo>
                  <a:lnTo>
                    <a:pt x="3519" y="2771"/>
                  </a:lnTo>
                  <a:lnTo>
                    <a:pt x="3563" y="2676"/>
                  </a:lnTo>
                  <a:lnTo>
                    <a:pt x="3599" y="2576"/>
                  </a:lnTo>
                  <a:lnTo>
                    <a:pt x="3630" y="2475"/>
                  </a:lnTo>
                  <a:lnTo>
                    <a:pt x="3637" y="2457"/>
                  </a:lnTo>
                  <a:lnTo>
                    <a:pt x="3650" y="2440"/>
                  </a:lnTo>
                  <a:lnTo>
                    <a:pt x="3665" y="2428"/>
                  </a:lnTo>
                  <a:lnTo>
                    <a:pt x="3683" y="2419"/>
                  </a:lnTo>
                  <a:lnTo>
                    <a:pt x="3703" y="2416"/>
                  </a:lnTo>
                  <a:lnTo>
                    <a:pt x="3746" y="2408"/>
                  </a:lnTo>
                  <a:lnTo>
                    <a:pt x="3784" y="2394"/>
                  </a:lnTo>
                  <a:lnTo>
                    <a:pt x="3821" y="2375"/>
                  </a:lnTo>
                  <a:lnTo>
                    <a:pt x="3854" y="2350"/>
                  </a:lnTo>
                  <a:lnTo>
                    <a:pt x="3881" y="2320"/>
                  </a:lnTo>
                  <a:lnTo>
                    <a:pt x="3904" y="2285"/>
                  </a:lnTo>
                  <a:lnTo>
                    <a:pt x="3921" y="2248"/>
                  </a:lnTo>
                  <a:lnTo>
                    <a:pt x="3932" y="2207"/>
                  </a:lnTo>
                  <a:lnTo>
                    <a:pt x="3936" y="2164"/>
                  </a:lnTo>
                  <a:lnTo>
                    <a:pt x="3936" y="1934"/>
                  </a:lnTo>
                  <a:lnTo>
                    <a:pt x="3932" y="1892"/>
                  </a:lnTo>
                  <a:lnTo>
                    <a:pt x="3921" y="1851"/>
                  </a:lnTo>
                  <a:lnTo>
                    <a:pt x="3904" y="1812"/>
                  </a:lnTo>
                  <a:lnTo>
                    <a:pt x="3881" y="1779"/>
                  </a:lnTo>
                  <a:lnTo>
                    <a:pt x="3854" y="1749"/>
                  </a:lnTo>
                  <a:lnTo>
                    <a:pt x="3821" y="1723"/>
                  </a:lnTo>
                  <a:lnTo>
                    <a:pt x="3784" y="1703"/>
                  </a:lnTo>
                  <a:lnTo>
                    <a:pt x="3746" y="1689"/>
                  </a:lnTo>
                  <a:lnTo>
                    <a:pt x="3703" y="1683"/>
                  </a:lnTo>
                  <a:lnTo>
                    <a:pt x="3683" y="1678"/>
                  </a:lnTo>
                  <a:lnTo>
                    <a:pt x="3665" y="1669"/>
                  </a:lnTo>
                  <a:lnTo>
                    <a:pt x="3650" y="1657"/>
                  </a:lnTo>
                  <a:lnTo>
                    <a:pt x="3637" y="1641"/>
                  </a:lnTo>
                  <a:lnTo>
                    <a:pt x="3630" y="1622"/>
                  </a:lnTo>
                  <a:lnTo>
                    <a:pt x="3599" y="1521"/>
                  </a:lnTo>
                  <a:lnTo>
                    <a:pt x="3563" y="1423"/>
                  </a:lnTo>
                  <a:lnTo>
                    <a:pt x="3519" y="1326"/>
                  </a:lnTo>
                  <a:lnTo>
                    <a:pt x="3469" y="1234"/>
                  </a:lnTo>
                  <a:lnTo>
                    <a:pt x="3461" y="1214"/>
                  </a:lnTo>
                  <a:lnTo>
                    <a:pt x="3458" y="1196"/>
                  </a:lnTo>
                  <a:lnTo>
                    <a:pt x="3459" y="1176"/>
                  </a:lnTo>
                  <a:lnTo>
                    <a:pt x="3467" y="1157"/>
                  </a:lnTo>
                  <a:lnTo>
                    <a:pt x="3478" y="1140"/>
                  </a:lnTo>
                  <a:lnTo>
                    <a:pt x="3500" y="1109"/>
                  </a:lnTo>
                  <a:lnTo>
                    <a:pt x="3518" y="1075"/>
                  </a:lnTo>
                  <a:lnTo>
                    <a:pt x="3530" y="1039"/>
                  </a:lnTo>
                  <a:lnTo>
                    <a:pt x="3537" y="1003"/>
                  </a:lnTo>
                  <a:lnTo>
                    <a:pt x="3538" y="966"/>
                  </a:lnTo>
                  <a:lnTo>
                    <a:pt x="3534" y="929"/>
                  </a:lnTo>
                  <a:lnTo>
                    <a:pt x="3524" y="893"/>
                  </a:lnTo>
                  <a:lnTo>
                    <a:pt x="3509" y="859"/>
                  </a:lnTo>
                  <a:lnTo>
                    <a:pt x="3489" y="826"/>
                  </a:lnTo>
                  <a:lnTo>
                    <a:pt x="3464" y="798"/>
                  </a:lnTo>
                  <a:lnTo>
                    <a:pt x="3301" y="635"/>
                  </a:lnTo>
                  <a:lnTo>
                    <a:pt x="3273" y="610"/>
                  </a:lnTo>
                  <a:lnTo>
                    <a:pt x="3240" y="590"/>
                  </a:lnTo>
                  <a:lnTo>
                    <a:pt x="3205" y="575"/>
                  </a:lnTo>
                  <a:lnTo>
                    <a:pt x="3169" y="566"/>
                  </a:lnTo>
                  <a:lnTo>
                    <a:pt x="3133" y="561"/>
                  </a:lnTo>
                  <a:lnTo>
                    <a:pt x="3096" y="563"/>
                  </a:lnTo>
                  <a:lnTo>
                    <a:pt x="3060" y="570"/>
                  </a:lnTo>
                  <a:lnTo>
                    <a:pt x="3024" y="581"/>
                  </a:lnTo>
                  <a:lnTo>
                    <a:pt x="2990" y="599"/>
                  </a:lnTo>
                  <a:lnTo>
                    <a:pt x="2959" y="622"/>
                  </a:lnTo>
                  <a:lnTo>
                    <a:pt x="2942" y="633"/>
                  </a:lnTo>
                  <a:lnTo>
                    <a:pt x="2923" y="640"/>
                  </a:lnTo>
                  <a:lnTo>
                    <a:pt x="2904" y="641"/>
                  </a:lnTo>
                  <a:lnTo>
                    <a:pt x="2884" y="638"/>
                  </a:lnTo>
                  <a:lnTo>
                    <a:pt x="2866" y="631"/>
                  </a:lnTo>
                  <a:lnTo>
                    <a:pt x="2772" y="581"/>
                  </a:lnTo>
                  <a:lnTo>
                    <a:pt x="2677" y="538"/>
                  </a:lnTo>
                  <a:lnTo>
                    <a:pt x="2577" y="500"/>
                  </a:lnTo>
                  <a:lnTo>
                    <a:pt x="2476" y="469"/>
                  </a:lnTo>
                  <a:lnTo>
                    <a:pt x="2458" y="462"/>
                  </a:lnTo>
                  <a:lnTo>
                    <a:pt x="2441" y="449"/>
                  </a:lnTo>
                  <a:lnTo>
                    <a:pt x="2429" y="434"/>
                  </a:lnTo>
                  <a:lnTo>
                    <a:pt x="2420" y="417"/>
                  </a:lnTo>
                  <a:lnTo>
                    <a:pt x="2416" y="397"/>
                  </a:lnTo>
                  <a:lnTo>
                    <a:pt x="2409" y="355"/>
                  </a:lnTo>
                  <a:lnTo>
                    <a:pt x="2395" y="315"/>
                  </a:lnTo>
                  <a:lnTo>
                    <a:pt x="2375" y="279"/>
                  </a:lnTo>
                  <a:lnTo>
                    <a:pt x="2351" y="247"/>
                  </a:lnTo>
                  <a:lnTo>
                    <a:pt x="2319" y="218"/>
                  </a:lnTo>
                  <a:lnTo>
                    <a:pt x="2286" y="196"/>
                  </a:lnTo>
                  <a:lnTo>
                    <a:pt x="2247" y="178"/>
                  </a:lnTo>
                  <a:lnTo>
                    <a:pt x="2207" y="168"/>
                  </a:lnTo>
                  <a:lnTo>
                    <a:pt x="2164" y="165"/>
                  </a:lnTo>
                  <a:lnTo>
                    <a:pt x="1935" y="165"/>
                  </a:lnTo>
                  <a:close/>
                  <a:moveTo>
                    <a:pt x="1935" y="0"/>
                  </a:moveTo>
                  <a:lnTo>
                    <a:pt x="2164" y="0"/>
                  </a:lnTo>
                  <a:lnTo>
                    <a:pt x="2217" y="4"/>
                  </a:lnTo>
                  <a:lnTo>
                    <a:pt x="2268" y="14"/>
                  </a:lnTo>
                  <a:lnTo>
                    <a:pt x="2317" y="30"/>
                  </a:lnTo>
                  <a:lnTo>
                    <a:pt x="2362" y="51"/>
                  </a:lnTo>
                  <a:lnTo>
                    <a:pt x="2405" y="79"/>
                  </a:lnTo>
                  <a:lnTo>
                    <a:pt x="2444" y="110"/>
                  </a:lnTo>
                  <a:lnTo>
                    <a:pt x="2479" y="146"/>
                  </a:lnTo>
                  <a:lnTo>
                    <a:pt x="2510" y="186"/>
                  </a:lnTo>
                  <a:lnTo>
                    <a:pt x="2536" y="231"/>
                  </a:lnTo>
                  <a:lnTo>
                    <a:pt x="2556" y="277"/>
                  </a:lnTo>
                  <a:lnTo>
                    <a:pt x="2570" y="326"/>
                  </a:lnTo>
                  <a:lnTo>
                    <a:pt x="2655" y="355"/>
                  </a:lnTo>
                  <a:lnTo>
                    <a:pt x="2739" y="386"/>
                  </a:lnTo>
                  <a:lnTo>
                    <a:pt x="2820" y="423"/>
                  </a:lnTo>
                  <a:lnTo>
                    <a:pt x="2901" y="463"/>
                  </a:lnTo>
                  <a:lnTo>
                    <a:pt x="2945" y="438"/>
                  </a:lnTo>
                  <a:lnTo>
                    <a:pt x="2993" y="420"/>
                  </a:lnTo>
                  <a:lnTo>
                    <a:pt x="3041" y="407"/>
                  </a:lnTo>
                  <a:lnTo>
                    <a:pt x="3092" y="400"/>
                  </a:lnTo>
                  <a:lnTo>
                    <a:pt x="3142" y="400"/>
                  </a:lnTo>
                  <a:lnTo>
                    <a:pt x="3192" y="405"/>
                  </a:lnTo>
                  <a:lnTo>
                    <a:pt x="3242" y="416"/>
                  </a:lnTo>
                  <a:lnTo>
                    <a:pt x="3289" y="433"/>
                  </a:lnTo>
                  <a:lnTo>
                    <a:pt x="3335" y="456"/>
                  </a:lnTo>
                  <a:lnTo>
                    <a:pt x="3377" y="484"/>
                  </a:lnTo>
                  <a:lnTo>
                    <a:pt x="3417" y="520"/>
                  </a:lnTo>
                  <a:lnTo>
                    <a:pt x="3580" y="682"/>
                  </a:lnTo>
                  <a:lnTo>
                    <a:pt x="3615" y="722"/>
                  </a:lnTo>
                  <a:lnTo>
                    <a:pt x="3644" y="764"/>
                  </a:lnTo>
                  <a:lnTo>
                    <a:pt x="3667" y="810"/>
                  </a:lnTo>
                  <a:lnTo>
                    <a:pt x="3683" y="857"/>
                  </a:lnTo>
                  <a:lnTo>
                    <a:pt x="3695" y="907"/>
                  </a:lnTo>
                  <a:lnTo>
                    <a:pt x="3701" y="957"/>
                  </a:lnTo>
                  <a:lnTo>
                    <a:pt x="3700" y="1008"/>
                  </a:lnTo>
                  <a:lnTo>
                    <a:pt x="3693" y="1058"/>
                  </a:lnTo>
                  <a:lnTo>
                    <a:pt x="3680" y="1106"/>
                  </a:lnTo>
                  <a:lnTo>
                    <a:pt x="3661" y="1153"/>
                  </a:lnTo>
                  <a:lnTo>
                    <a:pt x="3636" y="1199"/>
                  </a:lnTo>
                  <a:lnTo>
                    <a:pt x="3677" y="1279"/>
                  </a:lnTo>
                  <a:lnTo>
                    <a:pt x="3713" y="1360"/>
                  </a:lnTo>
                  <a:lnTo>
                    <a:pt x="3746" y="1443"/>
                  </a:lnTo>
                  <a:lnTo>
                    <a:pt x="3773" y="1529"/>
                  </a:lnTo>
                  <a:lnTo>
                    <a:pt x="3823" y="1543"/>
                  </a:lnTo>
                  <a:lnTo>
                    <a:pt x="3870" y="1564"/>
                  </a:lnTo>
                  <a:lnTo>
                    <a:pt x="3914" y="1589"/>
                  </a:lnTo>
                  <a:lnTo>
                    <a:pt x="3953" y="1620"/>
                  </a:lnTo>
                  <a:lnTo>
                    <a:pt x="3989" y="1654"/>
                  </a:lnTo>
                  <a:lnTo>
                    <a:pt x="4021" y="1693"/>
                  </a:lnTo>
                  <a:lnTo>
                    <a:pt x="4048" y="1737"/>
                  </a:lnTo>
                  <a:lnTo>
                    <a:pt x="4069" y="1783"/>
                  </a:lnTo>
                  <a:lnTo>
                    <a:pt x="4085" y="1831"/>
                  </a:lnTo>
                  <a:lnTo>
                    <a:pt x="4095" y="1882"/>
                  </a:lnTo>
                  <a:lnTo>
                    <a:pt x="4099" y="1934"/>
                  </a:lnTo>
                  <a:lnTo>
                    <a:pt x="4099" y="2164"/>
                  </a:lnTo>
                  <a:lnTo>
                    <a:pt x="4095" y="2217"/>
                  </a:lnTo>
                  <a:lnTo>
                    <a:pt x="4085" y="2268"/>
                  </a:lnTo>
                  <a:lnTo>
                    <a:pt x="4069" y="2316"/>
                  </a:lnTo>
                  <a:lnTo>
                    <a:pt x="4048" y="2362"/>
                  </a:lnTo>
                  <a:lnTo>
                    <a:pt x="4021" y="2404"/>
                  </a:lnTo>
                  <a:lnTo>
                    <a:pt x="3989" y="2443"/>
                  </a:lnTo>
                  <a:lnTo>
                    <a:pt x="3953" y="2479"/>
                  </a:lnTo>
                  <a:lnTo>
                    <a:pt x="3914" y="2509"/>
                  </a:lnTo>
                  <a:lnTo>
                    <a:pt x="3870" y="2535"/>
                  </a:lnTo>
                  <a:lnTo>
                    <a:pt x="3823" y="2555"/>
                  </a:lnTo>
                  <a:lnTo>
                    <a:pt x="3773" y="2570"/>
                  </a:lnTo>
                  <a:lnTo>
                    <a:pt x="3746" y="2654"/>
                  </a:lnTo>
                  <a:lnTo>
                    <a:pt x="3713" y="2738"/>
                  </a:lnTo>
                  <a:lnTo>
                    <a:pt x="3677" y="2820"/>
                  </a:lnTo>
                  <a:lnTo>
                    <a:pt x="3636" y="2899"/>
                  </a:lnTo>
                  <a:lnTo>
                    <a:pt x="3661" y="2944"/>
                  </a:lnTo>
                  <a:lnTo>
                    <a:pt x="3680" y="2991"/>
                  </a:lnTo>
                  <a:lnTo>
                    <a:pt x="3693" y="3041"/>
                  </a:lnTo>
                  <a:lnTo>
                    <a:pt x="3700" y="3091"/>
                  </a:lnTo>
                  <a:lnTo>
                    <a:pt x="3701" y="3141"/>
                  </a:lnTo>
                  <a:lnTo>
                    <a:pt x="3695" y="3192"/>
                  </a:lnTo>
                  <a:lnTo>
                    <a:pt x="3683" y="3240"/>
                  </a:lnTo>
                  <a:lnTo>
                    <a:pt x="3667" y="3287"/>
                  </a:lnTo>
                  <a:lnTo>
                    <a:pt x="3644" y="3333"/>
                  </a:lnTo>
                  <a:lnTo>
                    <a:pt x="3615" y="3377"/>
                  </a:lnTo>
                  <a:lnTo>
                    <a:pt x="3580" y="3415"/>
                  </a:lnTo>
                  <a:lnTo>
                    <a:pt x="3417" y="3578"/>
                  </a:lnTo>
                  <a:lnTo>
                    <a:pt x="3377" y="3613"/>
                  </a:lnTo>
                  <a:lnTo>
                    <a:pt x="3335" y="3642"/>
                  </a:lnTo>
                  <a:lnTo>
                    <a:pt x="3289" y="3665"/>
                  </a:lnTo>
                  <a:lnTo>
                    <a:pt x="3242" y="3683"/>
                  </a:lnTo>
                  <a:lnTo>
                    <a:pt x="3192" y="3694"/>
                  </a:lnTo>
                  <a:lnTo>
                    <a:pt x="3142" y="3699"/>
                  </a:lnTo>
                  <a:lnTo>
                    <a:pt x="3092" y="3698"/>
                  </a:lnTo>
                  <a:lnTo>
                    <a:pt x="3041" y="3692"/>
                  </a:lnTo>
                  <a:lnTo>
                    <a:pt x="2993" y="3679"/>
                  </a:lnTo>
                  <a:lnTo>
                    <a:pt x="2945" y="3660"/>
                  </a:lnTo>
                  <a:lnTo>
                    <a:pt x="2901" y="3636"/>
                  </a:lnTo>
                  <a:lnTo>
                    <a:pt x="2820" y="3675"/>
                  </a:lnTo>
                  <a:lnTo>
                    <a:pt x="2739" y="3711"/>
                  </a:lnTo>
                  <a:lnTo>
                    <a:pt x="2655" y="3744"/>
                  </a:lnTo>
                  <a:lnTo>
                    <a:pt x="2570" y="3771"/>
                  </a:lnTo>
                  <a:lnTo>
                    <a:pt x="2556" y="3821"/>
                  </a:lnTo>
                  <a:lnTo>
                    <a:pt x="2536" y="3868"/>
                  </a:lnTo>
                  <a:lnTo>
                    <a:pt x="2510" y="3912"/>
                  </a:lnTo>
                  <a:lnTo>
                    <a:pt x="2479" y="3951"/>
                  </a:lnTo>
                  <a:lnTo>
                    <a:pt x="2444" y="3988"/>
                  </a:lnTo>
                  <a:lnTo>
                    <a:pt x="2405" y="4020"/>
                  </a:lnTo>
                  <a:lnTo>
                    <a:pt x="2362" y="4046"/>
                  </a:lnTo>
                  <a:lnTo>
                    <a:pt x="2317" y="4068"/>
                  </a:lnTo>
                  <a:lnTo>
                    <a:pt x="2268" y="4083"/>
                  </a:lnTo>
                  <a:lnTo>
                    <a:pt x="2217" y="4093"/>
                  </a:lnTo>
                  <a:lnTo>
                    <a:pt x="2164" y="4097"/>
                  </a:lnTo>
                  <a:lnTo>
                    <a:pt x="1935" y="4097"/>
                  </a:lnTo>
                  <a:lnTo>
                    <a:pt x="1881" y="4093"/>
                  </a:lnTo>
                  <a:lnTo>
                    <a:pt x="1830" y="4083"/>
                  </a:lnTo>
                  <a:lnTo>
                    <a:pt x="1782" y="4068"/>
                  </a:lnTo>
                  <a:lnTo>
                    <a:pt x="1737" y="4046"/>
                  </a:lnTo>
                  <a:lnTo>
                    <a:pt x="1693" y="4020"/>
                  </a:lnTo>
                  <a:lnTo>
                    <a:pt x="1655" y="3988"/>
                  </a:lnTo>
                  <a:lnTo>
                    <a:pt x="1620" y="3951"/>
                  </a:lnTo>
                  <a:lnTo>
                    <a:pt x="1589" y="3912"/>
                  </a:lnTo>
                  <a:lnTo>
                    <a:pt x="1563" y="3868"/>
                  </a:lnTo>
                  <a:lnTo>
                    <a:pt x="1543" y="3821"/>
                  </a:lnTo>
                  <a:lnTo>
                    <a:pt x="1529" y="3771"/>
                  </a:lnTo>
                  <a:lnTo>
                    <a:pt x="1443" y="3744"/>
                  </a:lnTo>
                  <a:lnTo>
                    <a:pt x="1360" y="3711"/>
                  </a:lnTo>
                  <a:lnTo>
                    <a:pt x="1279" y="3675"/>
                  </a:lnTo>
                  <a:lnTo>
                    <a:pt x="1198" y="3636"/>
                  </a:lnTo>
                  <a:lnTo>
                    <a:pt x="1153" y="3660"/>
                  </a:lnTo>
                  <a:lnTo>
                    <a:pt x="1106" y="3679"/>
                  </a:lnTo>
                  <a:lnTo>
                    <a:pt x="1058" y="3692"/>
                  </a:lnTo>
                  <a:lnTo>
                    <a:pt x="1007" y="3698"/>
                  </a:lnTo>
                  <a:lnTo>
                    <a:pt x="957" y="3699"/>
                  </a:lnTo>
                  <a:lnTo>
                    <a:pt x="907" y="3694"/>
                  </a:lnTo>
                  <a:lnTo>
                    <a:pt x="857" y="3683"/>
                  </a:lnTo>
                  <a:lnTo>
                    <a:pt x="810" y="3665"/>
                  </a:lnTo>
                  <a:lnTo>
                    <a:pt x="764" y="3642"/>
                  </a:lnTo>
                  <a:lnTo>
                    <a:pt x="722" y="3613"/>
                  </a:lnTo>
                  <a:lnTo>
                    <a:pt x="682" y="3578"/>
                  </a:lnTo>
                  <a:lnTo>
                    <a:pt x="519" y="3415"/>
                  </a:lnTo>
                  <a:lnTo>
                    <a:pt x="484" y="3377"/>
                  </a:lnTo>
                  <a:lnTo>
                    <a:pt x="455" y="3333"/>
                  </a:lnTo>
                  <a:lnTo>
                    <a:pt x="432" y="3287"/>
                  </a:lnTo>
                  <a:lnTo>
                    <a:pt x="415" y="3240"/>
                  </a:lnTo>
                  <a:lnTo>
                    <a:pt x="404" y="3192"/>
                  </a:lnTo>
                  <a:lnTo>
                    <a:pt x="398" y="3141"/>
                  </a:lnTo>
                  <a:lnTo>
                    <a:pt x="399" y="3091"/>
                  </a:lnTo>
                  <a:lnTo>
                    <a:pt x="405" y="3041"/>
                  </a:lnTo>
                  <a:lnTo>
                    <a:pt x="419" y="2991"/>
                  </a:lnTo>
                  <a:lnTo>
                    <a:pt x="438" y="2944"/>
                  </a:lnTo>
                  <a:lnTo>
                    <a:pt x="463" y="2899"/>
                  </a:lnTo>
                  <a:lnTo>
                    <a:pt x="422" y="2820"/>
                  </a:lnTo>
                  <a:lnTo>
                    <a:pt x="386" y="2738"/>
                  </a:lnTo>
                  <a:lnTo>
                    <a:pt x="353" y="2654"/>
                  </a:lnTo>
                  <a:lnTo>
                    <a:pt x="326" y="2570"/>
                  </a:lnTo>
                  <a:lnTo>
                    <a:pt x="276" y="2555"/>
                  </a:lnTo>
                  <a:lnTo>
                    <a:pt x="229" y="2535"/>
                  </a:lnTo>
                  <a:lnTo>
                    <a:pt x="185" y="2509"/>
                  </a:lnTo>
                  <a:lnTo>
                    <a:pt x="145" y="2479"/>
                  </a:lnTo>
                  <a:lnTo>
                    <a:pt x="109" y="2443"/>
                  </a:lnTo>
                  <a:lnTo>
                    <a:pt x="78" y="2404"/>
                  </a:lnTo>
                  <a:lnTo>
                    <a:pt x="51" y="2362"/>
                  </a:lnTo>
                  <a:lnTo>
                    <a:pt x="30" y="2316"/>
                  </a:lnTo>
                  <a:lnTo>
                    <a:pt x="13" y="2268"/>
                  </a:lnTo>
                  <a:lnTo>
                    <a:pt x="3" y="2217"/>
                  </a:lnTo>
                  <a:lnTo>
                    <a:pt x="0" y="2164"/>
                  </a:lnTo>
                  <a:lnTo>
                    <a:pt x="0" y="1934"/>
                  </a:lnTo>
                  <a:lnTo>
                    <a:pt x="3" y="1882"/>
                  </a:lnTo>
                  <a:lnTo>
                    <a:pt x="13" y="1831"/>
                  </a:lnTo>
                  <a:lnTo>
                    <a:pt x="30" y="1783"/>
                  </a:lnTo>
                  <a:lnTo>
                    <a:pt x="51" y="1737"/>
                  </a:lnTo>
                  <a:lnTo>
                    <a:pt x="78" y="1693"/>
                  </a:lnTo>
                  <a:lnTo>
                    <a:pt x="109" y="1654"/>
                  </a:lnTo>
                  <a:lnTo>
                    <a:pt x="145" y="1620"/>
                  </a:lnTo>
                  <a:lnTo>
                    <a:pt x="185" y="1589"/>
                  </a:lnTo>
                  <a:lnTo>
                    <a:pt x="229" y="1564"/>
                  </a:lnTo>
                  <a:lnTo>
                    <a:pt x="276" y="1543"/>
                  </a:lnTo>
                  <a:lnTo>
                    <a:pt x="326" y="1529"/>
                  </a:lnTo>
                  <a:lnTo>
                    <a:pt x="353" y="1443"/>
                  </a:lnTo>
                  <a:lnTo>
                    <a:pt x="386" y="1360"/>
                  </a:lnTo>
                  <a:lnTo>
                    <a:pt x="422" y="1279"/>
                  </a:lnTo>
                  <a:lnTo>
                    <a:pt x="463" y="1199"/>
                  </a:lnTo>
                  <a:lnTo>
                    <a:pt x="438" y="1153"/>
                  </a:lnTo>
                  <a:lnTo>
                    <a:pt x="419" y="1106"/>
                  </a:lnTo>
                  <a:lnTo>
                    <a:pt x="405" y="1058"/>
                  </a:lnTo>
                  <a:lnTo>
                    <a:pt x="399" y="1008"/>
                  </a:lnTo>
                  <a:lnTo>
                    <a:pt x="398" y="957"/>
                  </a:lnTo>
                  <a:lnTo>
                    <a:pt x="404" y="907"/>
                  </a:lnTo>
                  <a:lnTo>
                    <a:pt x="415" y="857"/>
                  </a:lnTo>
                  <a:lnTo>
                    <a:pt x="432" y="810"/>
                  </a:lnTo>
                  <a:lnTo>
                    <a:pt x="455" y="764"/>
                  </a:lnTo>
                  <a:lnTo>
                    <a:pt x="484" y="722"/>
                  </a:lnTo>
                  <a:lnTo>
                    <a:pt x="519" y="682"/>
                  </a:lnTo>
                  <a:lnTo>
                    <a:pt x="682" y="520"/>
                  </a:lnTo>
                  <a:lnTo>
                    <a:pt x="722" y="484"/>
                  </a:lnTo>
                  <a:lnTo>
                    <a:pt x="764" y="456"/>
                  </a:lnTo>
                  <a:lnTo>
                    <a:pt x="810" y="433"/>
                  </a:lnTo>
                  <a:lnTo>
                    <a:pt x="857" y="416"/>
                  </a:lnTo>
                  <a:lnTo>
                    <a:pt x="907" y="405"/>
                  </a:lnTo>
                  <a:lnTo>
                    <a:pt x="957" y="400"/>
                  </a:lnTo>
                  <a:lnTo>
                    <a:pt x="1007" y="400"/>
                  </a:lnTo>
                  <a:lnTo>
                    <a:pt x="1058" y="407"/>
                  </a:lnTo>
                  <a:lnTo>
                    <a:pt x="1106" y="420"/>
                  </a:lnTo>
                  <a:lnTo>
                    <a:pt x="1153" y="438"/>
                  </a:lnTo>
                  <a:lnTo>
                    <a:pt x="1198" y="463"/>
                  </a:lnTo>
                  <a:lnTo>
                    <a:pt x="1279" y="423"/>
                  </a:lnTo>
                  <a:lnTo>
                    <a:pt x="1360" y="386"/>
                  </a:lnTo>
                  <a:lnTo>
                    <a:pt x="1443" y="355"/>
                  </a:lnTo>
                  <a:lnTo>
                    <a:pt x="1529" y="326"/>
                  </a:lnTo>
                  <a:lnTo>
                    <a:pt x="1543" y="277"/>
                  </a:lnTo>
                  <a:lnTo>
                    <a:pt x="1563" y="231"/>
                  </a:lnTo>
                  <a:lnTo>
                    <a:pt x="1589" y="186"/>
                  </a:lnTo>
                  <a:lnTo>
                    <a:pt x="1620" y="146"/>
                  </a:lnTo>
                  <a:lnTo>
                    <a:pt x="1655" y="110"/>
                  </a:lnTo>
                  <a:lnTo>
                    <a:pt x="1693" y="79"/>
                  </a:lnTo>
                  <a:lnTo>
                    <a:pt x="1737" y="51"/>
                  </a:lnTo>
                  <a:lnTo>
                    <a:pt x="1782" y="30"/>
                  </a:lnTo>
                  <a:lnTo>
                    <a:pt x="1830" y="14"/>
                  </a:lnTo>
                  <a:lnTo>
                    <a:pt x="1881" y="4"/>
                  </a:lnTo>
                  <a:lnTo>
                    <a:pt x="19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8" name="Freeform 472"/>
            <p:cNvSpPr>
              <a:spLocks noEditPoints="1"/>
            </p:cNvSpPr>
            <p:nvPr/>
          </p:nvSpPr>
          <p:spPr bwMode="auto">
            <a:xfrm>
              <a:off x="3619" y="1294"/>
              <a:ext cx="2899" cy="2897"/>
            </a:xfrm>
            <a:custGeom>
              <a:avLst/>
              <a:gdLst>
                <a:gd name="T0" fmla="*/ 1250 w 2899"/>
                <a:gd name="T1" fmla="*/ 178 h 2897"/>
                <a:gd name="T2" fmla="*/ 972 w 2899"/>
                <a:gd name="T3" fmla="*/ 255 h 2897"/>
                <a:gd name="T4" fmla="*/ 721 w 2899"/>
                <a:gd name="T5" fmla="*/ 389 h 2897"/>
                <a:gd name="T6" fmla="*/ 507 w 2899"/>
                <a:gd name="T7" fmla="*/ 573 h 2897"/>
                <a:gd name="T8" fmla="*/ 339 w 2899"/>
                <a:gd name="T9" fmla="*/ 800 h 2897"/>
                <a:gd name="T10" fmla="*/ 224 w 2899"/>
                <a:gd name="T11" fmla="*/ 1061 h 2897"/>
                <a:gd name="T12" fmla="*/ 168 w 2899"/>
                <a:gd name="T13" fmla="*/ 1348 h 2897"/>
                <a:gd name="T14" fmla="*/ 179 w 2899"/>
                <a:gd name="T15" fmla="*/ 1647 h 2897"/>
                <a:gd name="T16" fmla="*/ 256 w 2899"/>
                <a:gd name="T17" fmla="*/ 1925 h 2897"/>
                <a:gd name="T18" fmla="*/ 390 w 2899"/>
                <a:gd name="T19" fmla="*/ 2175 h 2897"/>
                <a:gd name="T20" fmla="*/ 575 w 2899"/>
                <a:gd name="T21" fmla="*/ 2389 h 2897"/>
                <a:gd name="T22" fmla="*/ 801 w 2899"/>
                <a:gd name="T23" fmla="*/ 2557 h 2897"/>
                <a:gd name="T24" fmla="*/ 1061 w 2899"/>
                <a:gd name="T25" fmla="*/ 2674 h 2897"/>
                <a:gd name="T26" fmla="*/ 1349 w 2899"/>
                <a:gd name="T27" fmla="*/ 2729 h 2897"/>
                <a:gd name="T28" fmla="*/ 1648 w 2899"/>
                <a:gd name="T29" fmla="*/ 2717 h 2897"/>
                <a:gd name="T30" fmla="*/ 1927 w 2899"/>
                <a:gd name="T31" fmla="*/ 2642 h 2897"/>
                <a:gd name="T32" fmla="*/ 2177 w 2899"/>
                <a:gd name="T33" fmla="*/ 2506 h 2897"/>
                <a:gd name="T34" fmla="*/ 2391 w 2899"/>
                <a:gd name="T35" fmla="*/ 2322 h 2897"/>
                <a:gd name="T36" fmla="*/ 2559 w 2899"/>
                <a:gd name="T37" fmla="*/ 2096 h 2897"/>
                <a:gd name="T38" fmla="*/ 2675 w 2899"/>
                <a:gd name="T39" fmla="*/ 1836 h 2897"/>
                <a:gd name="T40" fmla="*/ 2731 w 2899"/>
                <a:gd name="T41" fmla="*/ 1548 h 2897"/>
                <a:gd name="T42" fmla="*/ 2720 w 2899"/>
                <a:gd name="T43" fmla="*/ 1250 h 2897"/>
                <a:gd name="T44" fmla="*/ 2643 w 2899"/>
                <a:gd name="T45" fmla="*/ 970 h 2897"/>
                <a:gd name="T46" fmla="*/ 2508 w 2899"/>
                <a:gd name="T47" fmla="*/ 720 h 2897"/>
                <a:gd name="T48" fmla="*/ 2324 w 2899"/>
                <a:gd name="T49" fmla="*/ 508 h 2897"/>
                <a:gd name="T50" fmla="*/ 2098 w 2899"/>
                <a:gd name="T51" fmla="*/ 338 h 2897"/>
                <a:gd name="T52" fmla="*/ 1838 w 2899"/>
                <a:gd name="T53" fmla="*/ 223 h 2897"/>
                <a:gd name="T54" fmla="*/ 1550 w 2899"/>
                <a:gd name="T55" fmla="*/ 167 h 2897"/>
                <a:gd name="T56" fmla="*/ 1558 w 2899"/>
                <a:gd name="T57" fmla="*/ 4 h 2897"/>
                <a:gd name="T58" fmla="*/ 1868 w 2899"/>
                <a:gd name="T59" fmla="*/ 61 h 2897"/>
                <a:gd name="T60" fmla="*/ 2151 w 2899"/>
                <a:gd name="T61" fmla="*/ 180 h 2897"/>
                <a:gd name="T62" fmla="*/ 2400 w 2899"/>
                <a:gd name="T63" fmla="*/ 356 h 2897"/>
                <a:gd name="T64" fmla="*/ 2607 w 2899"/>
                <a:gd name="T65" fmla="*/ 577 h 2897"/>
                <a:gd name="T66" fmla="*/ 2764 w 2899"/>
                <a:gd name="T67" fmla="*/ 838 h 2897"/>
                <a:gd name="T68" fmla="*/ 2863 w 2899"/>
                <a:gd name="T69" fmla="*/ 1131 h 2897"/>
                <a:gd name="T70" fmla="*/ 2899 w 2899"/>
                <a:gd name="T71" fmla="*/ 1448 h 2897"/>
                <a:gd name="T72" fmla="*/ 2863 w 2899"/>
                <a:gd name="T73" fmla="*/ 1765 h 2897"/>
                <a:gd name="T74" fmla="*/ 2764 w 2899"/>
                <a:gd name="T75" fmla="*/ 2058 h 2897"/>
                <a:gd name="T76" fmla="*/ 2607 w 2899"/>
                <a:gd name="T77" fmla="*/ 2320 h 2897"/>
                <a:gd name="T78" fmla="*/ 2400 w 2899"/>
                <a:gd name="T79" fmla="*/ 2541 h 2897"/>
                <a:gd name="T80" fmla="*/ 2151 w 2899"/>
                <a:gd name="T81" fmla="*/ 2715 h 2897"/>
                <a:gd name="T82" fmla="*/ 1868 w 2899"/>
                <a:gd name="T83" fmla="*/ 2834 h 2897"/>
                <a:gd name="T84" fmla="*/ 1558 w 2899"/>
                <a:gd name="T85" fmla="*/ 2893 h 2897"/>
                <a:gd name="T86" fmla="*/ 1235 w 2899"/>
                <a:gd name="T87" fmla="*/ 2880 h 2897"/>
                <a:gd name="T88" fmla="*/ 933 w 2899"/>
                <a:gd name="T89" fmla="*/ 2802 h 2897"/>
                <a:gd name="T90" fmla="*/ 660 w 2899"/>
                <a:gd name="T91" fmla="*/ 2663 h 2897"/>
                <a:gd name="T92" fmla="*/ 425 w 2899"/>
                <a:gd name="T93" fmla="*/ 2471 h 2897"/>
                <a:gd name="T94" fmla="*/ 234 w 2899"/>
                <a:gd name="T95" fmla="*/ 2236 h 2897"/>
                <a:gd name="T96" fmla="*/ 95 w 2899"/>
                <a:gd name="T97" fmla="*/ 1964 h 2897"/>
                <a:gd name="T98" fmla="*/ 16 w 2899"/>
                <a:gd name="T99" fmla="*/ 1662 h 2897"/>
                <a:gd name="T100" fmla="*/ 5 w 2899"/>
                <a:gd name="T101" fmla="*/ 1340 h 2897"/>
                <a:gd name="T102" fmla="*/ 62 w 2899"/>
                <a:gd name="T103" fmla="*/ 1030 h 2897"/>
                <a:gd name="T104" fmla="*/ 181 w 2899"/>
                <a:gd name="T105" fmla="*/ 748 h 2897"/>
                <a:gd name="T106" fmla="*/ 355 w 2899"/>
                <a:gd name="T107" fmla="*/ 499 h 2897"/>
                <a:gd name="T108" fmla="*/ 578 w 2899"/>
                <a:gd name="T109" fmla="*/ 291 h 2897"/>
                <a:gd name="T110" fmla="*/ 838 w 2899"/>
                <a:gd name="T111" fmla="*/ 134 h 2897"/>
                <a:gd name="T112" fmla="*/ 1132 w 2899"/>
                <a:gd name="T113" fmla="*/ 35 h 2897"/>
                <a:gd name="T114" fmla="*/ 1449 w 2899"/>
                <a:gd name="T115" fmla="*/ 0 h 2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99" h="2897">
                  <a:moveTo>
                    <a:pt x="1449" y="163"/>
                  </a:moveTo>
                  <a:lnTo>
                    <a:pt x="1349" y="167"/>
                  </a:lnTo>
                  <a:lnTo>
                    <a:pt x="1250" y="178"/>
                  </a:lnTo>
                  <a:lnTo>
                    <a:pt x="1154" y="197"/>
                  </a:lnTo>
                  <a:lnTo>
                    <a:pt x="1061" y="223"/>
                  </a:lnTo>
                  <a:lnTo>
                    <a:pt x="972" y="255"/>
                  </a:lnTo>
                  <a:lnTo>
                    <a:pt x="884" y="294"/>
                  </a:lnTo>
                  <a:lnTo>
                    <a:pt x="801" y="338"/>
                  </a:lnTo>
                  <a:lnTo>
                    <a:pt x="721" y="389"/>
                  </a:lnTo>
                  <a:lnTo>
                    <a:pt x="645" y="445"/>
                  </a:lnTo>
                  <a:lnTo>
                    <a:pt x="575" y="508"/>
                  </a:lnTo>
                  <a:lnTo>
                    <a:pt x="507" y="573"/>
                  </a:lnTo>
                  <a:lnTo>
                    <a:pt x="446" y="644"/>
                  </a:lnTo>
                  <a:lnTo>
                    <a:pt x="390" y="720"/>
                  </a:lnTo>
                  <a:lnTo>
                    <a:pt x="339" y="800"/>
                  </a:lnTo>
                  <a:lnTo>
                    <a:pt x="295" y="883"/>
                  </a:lnTo>
                  <a:lnTo>
                    <a:pt x="256" y="970"/>
                  </a:lnTo>
                  <a:lnTo>
                    <a:pt x="224" y="1061"/>
                  </a:lnTo>
                  <a:lnTo>
                    <a:pt x="197" y="1154"/>
                  </a:lnTo>
                  <a:lnTo>
                    <a:pt x="179" y="1250"/>
                  </a:lnTo>
                  <a:lnTo>
                    <a:pt x="168" y="1348"/>
                  </a:lnTo>
                  <a:lnTo>
                    <a:pt x="164" y="1448"/>
                  </a:lnTo>
                  <a:lnTo>
                    <a:pt x="168" y="1548"/>
                  </a:lnTo>
                  <a:lnTo>
                    <a:pt x="179" y="1647"/>
                  </a:lnTo>
                  <a:lnTo>
                    <a:pt x="197" y="1742"/>
                  </a:lnTo>
                  <a:lnTo>
                    <a:pt x="224" y="1836"/>
                  </a:lnTo>
                  <a:lnTo>
                    <a:pt x="256" y="1925"/>
                  </a:lnTo>
                  <a:lnTo>
                    <a:pt x="295" y="2012"/>
                  </a:lnTo>
                  <a:lnTo>
                    <a:pt x="339" y="2096"/>
                  </a:lnTo>
                  <a:lnTo>
                    <a:pt x="390" y="2175"/>
                  </a:lnTo>
                  <a:lnTo>
                    <a:pt x="446" y="2251"/>
                  </a:lnTo>
                  <a:lnTo>
                    <a:pt x="507" y="2322"/>
                  </a:lnTo>
                  <a:lnTo>
                    <a:pt x="575" y="2389"/>
                  </a:lnTo>
                  <a:lnTo>
                    <a:pt x="645" y="2450"/>
                  </a:lnTo>
                  <a:lnTo>
                    <a:pt x="721" y="2506"/>
                  </a:lnTo>
                  <a:lnTo>
                    <a:pt x="801" y="2557"/>
                  </a:lnTo>
                  <a:lnTo>
                    <a:pt x="884" y="2602"/>
                  </a:lnTo>
                  <a:lnTo>
                    <a:pt x="972" y="2642"/>
                  </a:lnTo>
                  <a:lnTo>
                    <a:pt x="1061" y="2674"/>
                  </a:lnTo>
                  <a:lnTo>
                    <a:pt x="1154" y="2699"/>
                  </a:lnTo>
                  <a:lnTo>
                    <a:pt x="1250" y="2717"/>
                  </a:lnTo>
                  <a:lnTo>
                    <a:pt x="1349" y="2729"/>
                  </a:lnTo>
                  <a:lnTo>
                    <a:pt x="1449" y="2734"/>
                  </a:lnTo>
                  <a:lnTo>
                    <a:pt x="1550" y="2729"/>
                  </a:lnTo>
                  <a:lnTo>
                    <a:pt x="1648" y="2717"/>
                  </a:lnTo>
                  <a:lnTo>
                    <a:pt x="1744" y="2699"/>
                  </a:lnTo>
                  <a:lnTo>
                    <a:pt x="1838" y="2674"/>
                  </a:lnTo>
                  <a:lnTo>
                    <a:pt x="1927" y="2642"/>
                  </a:lnTo>
                  <a:lnTo>
                    <a:pt x="2014" y="2602"/>
                  </a:lnTo>
                  <a:lnTo>
                    <a:pt x="2098" y="2557"/>
                  </a:lnTo>
                  <a:lnTo>
                    <a:pt x="2177" y="2506"/>
                  </a:lnTo>
                  <a:lnTo>
                    <a:pt x="2253" y="2450"/>
                  </a:lnTo>
                  <a:lnTo>
                    <a:pt x="2324" y="2389"/>
                  </a:lnTo>
                  <a:lnTo>
                    <a:pt x="2391" y="2322"/>
                  </a:lnTo>
                  <a:lnTo>
                    <a:pt x="2452" y="2251"/>
                  </a:lnTo>
                  <a:lnTo>
                    <a:pt x="2508" y="2175"/>
                  </a:lnTo>
                  <a:lnTo>
                    <a:pt x="2559" y="2096"/>
                  </a:lnTo>
                  <a:lnTo>
                    <a:pt x="2604" y="2012"/>
                  </a:lnTo>
                  <a:lnTo>
                    <a:pt x="2643" y="1925"/>
                  </a:lnTo>
                  <a:lnTo>
                    <a:pt x="2675" y="1836"/>
                  </a:lnTo>
                  <a:lnTo>
                    <a:pt x="2701" y="1742"/>
                  </a:lnTo>
                  <a:lnTo>
                    <a:pt x="2720" y="1647"/>
                  </a:lnTo>
                  <a:lnTo>
                    <a:pt x="2731" y="1548"/>
                  </a:lnTo>
                  <a:lnTo>
                    <a:pt x="2735" y="1448"/>
                  </a:lnTo>
                  <a:lnTo>
                    <a:pt x="2731" y="1348"/>
                  </a:lnTo>
                  <a:lnTo>
                    <a:pt x="2720" y="1250"/>
                  </a:lnTo>
                  <a:lnTo>
                    <a:pt x="2701" y="1154"/>
                  </a:lnTo>
                  <a:lnTo>
                    <a:pt x="2675" y="1061"/>
                  </a:lnTo>
                  <a:lnTo>
                    <a:pt x="2643" y="970"/>
                  </a:lnTo>
                  <a:lnTo>
                    <a:pt x="2604" y="883"/>
                  </a:lnTo>
                  <a:lnTo>
                    <a:pt x="2559" y="800"/>
                  </a:lnTo>
                  <a:lnTo>
                    <a:pt x="2508" y="720"/>
                  </a:lnTo>
                  <a:lnTo>
                    <a:pt x="2452" y="644"/>
                  </a:lnTo>
                  <a:lnTo>
                    <a:pt x="2391" y="573"/>
                  </a:lnTo>
                  <a:lnTo>
                    <a:pt x="2324" y="508"/>
                  </a:lnTo>
                  <a:lnTo>
                    <a:pt x="2253" y="445"/>
                  </a:lnTo>
                  <a:lnTo>
                    <a:pt x="2177" y="389"/>
                  </a:lnTo>
                  <a:lnTo>
                    <a:pt x="2098" y="338"/>
                  </a:lnTo>
                  <a:lnTo>
                    <a:pt x="2014" y="294"/>
                  </a:lnTo>
                  <a:lnTo>
                    <a:pt x="1927" y="255"/>
                  </a:lnTo>
                  <a:lnTo>
                    <a:pt x="1838" y="223"/>
                  </a:lnTo>
                  <a:lnTo>
                    <a:pt x="1744" y="197"/>
                  </a:lnTo>
                  <a:lnTo>
                    <a:pt x="1648" y="178"/>
                  </a:lnTo>
                  <a:lnTo>
                    <a:pt x="1550" y="167"/>
                  </a:lnTo>
                  <a:lnTo>
                    <a:pt x="1449" y="163"/>
                  </a:lnTo>
                  <a:close/>
                  <a:moveTo>
                    <a:pt x="1449" y="0"/>
                  </a:moveTo>
                  <a:lnTo>
                    <a:pt x="1558" y="4"/>
                  </a:lnTo>
                  <a:lnTo>
                    <a:pt x="1663" y="15"/>
                  </a:lnTo>
                  <a:lnTo>
                    <a:pt x="1767" y="35"/>
                  </a:lnTo>
                  <a:lnTo>
                    <a:pt x="1868" y="61"/>
                  </a:lnTo>
                  <a:lnTo>
                    <a:pt x="1966" y="95"/>
                  </a:lnTo>
                  <a:lnTo>
                    <a:pt x="2060" y="134"/>
                  </a:lnTo>
                  <a:lnTo>
                    <a:pt x="2151" y="180"/>
                  </a:lnTo>
                  <a:lnTo>
                    <a:pt x="2238" y="234"/>
                  </a:lnTo>
                  <a:lnTo>
                    <a:pt x="2320" y="291"/>
                  </a:lnTo>
                  <a:lnTo>
                    <a:pt x="2400" y="356"/>
                  </a:lnTo>
                  <a:lnTo>
                    <a:pt x="2474" y="424"/>
                  </a:lnTo>
                  <a:lnTo>
                    <a:pt x="2543" y="499"/>
                  </a:lnTo>
                  <a:lnTo>
                    <a:pt x="2607" y="577"/>
                  </a:lnTo>
                  <a:lnTo>
                    <a:pt x="2665" y="661"/>
                  </a:lnTo>
                  <a:lnTo>
                    <a:pt x="2717" y="748"/>
                  </a:lnTo>
                  <a:lnTo>
                    <a:pt x="2764" y="838"/>
                  </a:lnTo>
                  <a:lnTo>
                    <a:pt x="2803" y="933"/>
                  </a:lnTo>
                  <a:lnTo>
                    <a:pt x="2837" y="1030"/>
                  </a:lnTo>
                  <a:lnTo>
                    <a:pt x="2863" y="1131"/>
                  </a:lnTo>
                  <a:lnTo>
                    <a:pt x="2883" y="1234"/>
                  </a:lnTo>
                  <a:lnTo>
                    <a:pt x="2894" y="1340"/>
                  </a:lnTo>
                  <a:lnTo>
                    <a:pt x="2899" y="1448"/>
                  </a:lnTo>
                  <a:lnTo>
                    <a:pt x="2894" y="1556"/>
                  </a:lnTo>
                  <a:lnTo>
                    <a:pt x="2883" y="1662"/>
                  </a:lnTo>
                  <a:lnTo>
                    <a:pt x="2863" y="1765"/>
                  </a:lnTo>
                  <a:lnTo>
                    <a:pt x="2837" y="1866"/>
                  </a:lnTo>
                  <a:lnTo>
                    <a:pt x="2803" y="1964"/>
                  </a:lnTo>
                  <a:lnTo>
                    <a:pt x="2764" y="2058"/>
                  </a:lnTo>
                  <a:lnTo>
                    <a:pt x="2717" y="2149"/>
                  </a:lnTo>
                  <a:lnTo>
                    <a:pt x="2665" y="2236"/>
                  </a:lnTo>
                  <a:lnTo>
                    <a:pt x="2607" y="2320"/>
                  </a:lnTo>
                  <a:lnTo>
                    <a:pt x="2543" y="2398"/>
                  </a:lnTo>
                  <a:lnTo>
                    <a:pt x="2474" y="2471"/>
                  </a:lnTo>
                  <a:lnTo>
                    <a:pt x="2400" y="2541"/>
                  </a:lnTo>
                  <a:lnTo>
                    <a:pt x="2320" y="2604"/>
                  </a:lnTo>
                  <a:lnTo>
                    <a:pt x="2238" y="2663"/>
                  </a:lnTo>
                  <a:lnTo>
                    <a:pt x="2151" y="2715"/>
                  </a:lnTo>
                  <a:lnTo>
                    <a:pt x="2060" y="2761"/>
                  </a:lnTo>
                  <a:lnTo>
                    <a:pt x="1966" y="2802"/>
                  </a:lnTo>
                  <a:lnTo>
                    <a:pt x="1868" y="2834"/>
                  </a:lnTo>
                  <a:lnTo>
                    <a:pt x="1767" y="2862"/>
                  </a:lnTo>
                  <a:lnTo>
                    <a:pt x="1663" y="2880"/>
                  </a:lnTo>
                  <a:lnTo>
                    <a:pt x="1558" y="2893"/>
                  </a:lnTo>
                  <a:lnTo>
                    <a:pt x="1449" y="2897"/>
                  </a:lnTo>
                  <a:lnTo>
                    <a:pt x="1341" y="2893"/>
                  </a:lnTo>
                  <a:lnTo>
                    <a:pt x="1235" y="2880"/>
                  </a:lnTo>
                  <a:lnTo>
                    <a:pt x="1132" y="2862"/>
                  </a:lnTo>
                  <a:lnTo>
                    <a:pt x="1031" y="2834"/>
                  </a:lnTo>
                  <a:lnTo>
                    <a:pt x="933" y="2802"/>
                  </a:lnTo>
                  <a:lnTo>
                    <a:pt x="838" y="2761"/>
                  </a:lnTo>
                  <a:lnTo>
                    <a:pt x="748" y="2715"/>
                  </a:lnTo>
                  <a:lnTo>
                    <a:pt x="660" y="2663"/>
                  </a:lnTo>
                  <a:lnTo>
                    <a:pt x="578" y="2604"/>
                  </a:lnTo>
                  <a:lnTo>
                    <a:pt x="499" y="2541"/>
                  </a:lnTo>
                  <a:lnTo>
                    <a:pt x="425" y="2471"/>
                  </a:lnTo>
                  <a:lnTo>
                    <a:pt x="355" y="2398"/>
                  </a:lnTo>
                  <a:lnTo>
                    <a:pt x="292" y="2320"/>
                  </a:lnTo>
                  <a:lnTo>
                    <a:pt x="234" y="2236"/>
                  </a:lnTo>
                  <a:lnTo>
                    <a:pt x="181" y="2149"/>
                  </a:lnTo>
                  <a:lnTo>
                    <a:pt x="135" y="2058"/>
                  </a:lnTo>
                  <a:lnTo>
                    <a:pt x="95" y="1964"/>
                  </a:lnTo>
                  <a:lnTo>
                    <a:pt x="62" y="1866"/>
                  </a:lnTo>
                  <a:lnTo>
                    <a:pt x="36" y="1765"/>
                  </a:lnTo>
                  <a:lnTo>
                    <a:pt x="16" y="1662"/>
                  </a:lnTo>
                  <a:lnTo>
                    <a:pt x="5" y="1556"/>
                  </a:lnTo>
                  <a:lnTo>
                    <a:pt x="0" y="1448"/>
                  </a:lnTo>
                  <a:lnTo>
                    <a:pt x="5" y="1340"/>
                  </a:lnTo>
                  <a:lnTo>
                    <a:pt x="16" y="1234"/>
                  </a:lnTo>
                  <a:lnTo>
                    <a:pt x="36" y="1131"/>
                  </a:lnTo>
                  <a:lnTo>
                    <a:pt x="62" y="1030"/>
                  </a:lnTo>
                  <a:lnTo>
                    <a:pt x="95" y="933"/>
                  </a:lnTo>
                  <a:lnTo>
                    <a:pt x="135" y="838"/>
                  </a:lnTo>
                  <a:lnTo>
                    <a:pt x="181" y="748"/>
                  </a:lnTo>
                  <a:lnTo>
                    <a:pt x="234" y="661"/>
                  </a:lnTo>
                  <a:lnTo>
                    <a:pt x="292" y="577"/>
                  </a:lnTo>
                  <a:lnTo>
                    <a:pt x="355" y="499"/>
                  </a:lnTo>
                  <a:lnTo>
                    <a:pt x="425" y="424"/>
                  </a:lnTo>
                  <a:lnTo>
                    <a:pt x="499" y="356"/>
                  </a:lnTo>
                  <a:lnTo>
                    <a:pt x="578" y="291"/>
                  </a:lnTo>
                  <a:lnTo>
                    <a:pt x="660" y="234"/>
                  </a:lnTo>
                  <a:lnTo>
                    <a:pt x="748" y="180"/>
                  </a:lnTo>
                  <a:lnTo>
                    <a:pt x="838" y="134"/>
                  </a:lnTo>
                  <a:lnTo>
                    <a:pt x="933" y="95"/>
                  </a:lnTo>
                  <a:lnTo>
                    <a:pt x="1031" y="61"/>
                  </a:lnTo>
                  <a:lnTo>
                    <a:pt x="1132" y="35"/>
                  </a:lnTo>
                  <a:lnTo>
                    <a:pt x="1235" y="15"/>
                  </a:lnTo>
                  <a:lnTo>
                    <a:pt x="1341" y="4"/>
                  </a:lnTo>
                  <a:lnTo>
                    <a:pt x="14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9" name="Freeform 473"/>
            <p:cNvSpPr>
              <a:spLocks noEditPoints="1"/>
            </p:cNvSpPr>
            <p:nvPr/>
          </p:nvSpPr>
          <p:spPr bwMode="auto">
            <a:xfrm>
              <a:off x="4674" y="1722"/>
              <a:ext cx="789" cy="1106"/>
            </a:xfrm>
            <a:custGeom>
              <a:avLst/>
              <a:gdLst>
                <a:gd name="T0" fmla="*/ 445 w 789"/>
                <a:gd name="T1" fmla="*/ 422 h 1106"/>
                <a:gd name="T2" fmla="*/ 377 w 789"/>
                <a:gd name="T3" fmla="*/ 460 h 1106"/>
                <a:gd name="T4" fmla="*/ 289 w 789"/>
                <a:gd name="T5" fmla="*/ 494 h 1106"/>
                <a:gd name="T6" fmla="*/ 177 w 789"/>
                <a:gd name="T7" fmla="*/ 517 h 1106"/>
                <a:gd name="T8" fmla="*/ 198 w 789"/>
                <a:gd name="T9" fmla="*/ 787 h 1106"/>
                <a:gd name="T10" fmla="*/ 224 w 789"/>
                <a:gd name="T11" fmla="*/ 848 h 1106"/>
                <a:gd name="T12" fmla="*/ 269 w 789"/>
                <a:gd name="T13" fmla="*/ 898 h 1106"/>
                <a:gd name="T14" fmla="*/ 328 w 789"/>
                <a:gd name="T15" fmla="*/ 931 h 1106"/>
                <a:gd name="T16" fmla="*/ 394 w 789"/>
                <a:gd name="T17" fmla="*/ 943 h 1106"/>
                <a:gd name="T18" fmla="*/ 460 w 789"/>
                <a:gd name="T19" fmla="*/ 931 h 1106"/>
                <a:gd name="T20" fmla="*/ 520 w 789"/>
                <a:gd name="T21" fmla="*/ 898 h 1106"/>
                <a:gd name="T22" fmla="*/ 565 w 789"/>
                <a:gd name="T23" fmla="*/ 848 h 1106"/>
                <a:gd name="T24" fmla="*/ 591 w 789"/>
                <a:gd name="T25" fmla="*/ 787 h 1106"/>
                <a:gd name="T26" fmla="*/ 616 w 789"/>
                <a:gd name="T27" fmla="*/ 463 h 1106"/>
                <a:gd name="T28" fmla="*/ 536 w 789"/>
                <a:gd name="T29" fmla="*/ 436 h 1106"/>
                <a:gd name="T30" fmla="*/ 472 w 789"/>
                <a:gd name="T31" fmla="*/ 403 h 1106"/>
                <a:gd name="T32" fmla="*/ 571 w 789"/>
                <a:gd name="T33" fmla="*/ 272 h 1106"/>
                <a:gd name="T34" fmla="*/ 584 w 789"/>
                <a:gd name="T35" fmla="*/ 280 h 1106"/>
                <a:gd name="T36" fmla="*/ 605 w 789"/>
                <a:gd name="T37" fmla="*/ 288 h 1106"/>
                <a:gd name="T38" fmla="*/ 623 w 789"/>
                <a:gd name="T39" fmla="*/ 272 h 1106"/>
                <a:gd name="T40" fmla="*/ 607 w 789"/>
                <a:gd name="T41" fmla="*/ 229 h 1106"/>
                <a:gd name="T42" fmla="*/ 296 w 789"/>
                <a:gd name="T43" fmla="*/ 163 h 1106"/>
                <a:gd name="T44" fmla="*/ 243 w 789"/>
                <a:gd name="T45" fmla="*/ 174 h 1106"/>
                <a:gd name="T46" fmla="*/ 199 w 789"/>
                <a:gd name="T47" fmla="*/ 205 h 1106"/>
                <a:gd name="T48" fmla="*/ 170 w 789"/>
                <a:gd name="T49" fmla="*/ 251 h 1106"/>
                <a:gd name="T50" fmla="*/ 163 w 789"/>
                <a:gd name="T51" fmla="*/ 305 h 1106"/>
                <a:gd name="T52" fmla="*/ 214 w 789"/>
                <a:gd name="T53" fmla="*/ 344 h 1106"/>
                <a:gd name="T54" fmla="*/ 292 w 789"/>
                <a:gd name="T55" fmla="*/ 320 h 1106"/>
                <a:gd name="T56" fmla="*/ 348 w 789"/>
                <a:gd name="T57" fmla="*/ 291 h 1106"/>
                <a:gd name="T58" fmla="*/ 384 w 789"/>
                <a:gd name="T59" fmla="*/ 262 h 1106"/>
                <a:gd name="T60" fmla="*/ 406 w 789"/>
                <a:gd name="T61" fmla="*/ 241 h 1106"/>
                <a:gd name="T62" fmla="*/ 437 w 789"/>
                <a:gd name="T63" fmla="*/ 163 h 1106"/>
                <a:gd name="T64" fmla="*/ 296 w 789"/>
                <a:gd name="T65" fmla="*/ 0 h 1106"/>
                <a:gd name="T66" fmla="*/ 534 w 789"/>
                <a:gd name="T67" fmla="*/ 2 h 1106"/>
                <a:gd name="T68" fmla="*/ 611 w 789"/>
                <a:gd name="T69" fmla="*/ 25 h 1106"/>
                <a:gd name="T70" fmla="*/ 679 w 789"/>
                <a:gd name="T71" fmla="*/ 66 h 1106"/>
                <a:gd name="T72" fmla="*/ 735 w 789"/>
                <a:gd name="T73" fmla="*/ 126 h 1106"/>
                <a:gd name="T74" fmla="*/ 771 w 789"/>
                <a:gd name="T75" fmla="*/ 196 h 1106"/>
                <a:gd name="T76" fmla="*/ 789 w 789"/>
                <a:gd name="T77" fmla="*/ 275 h 1106"/>
                <a:gd name="T78" fmla="*/ 783 w 789"/>
                <a:gd name="T79" fmla="*/ 405 h 1106"/>
                <a:gd name="T80" fmla="*/ 753 w 789"/>
                <a:gd name="T81" fmla="*/ 810 h 1106"/>
                <a:gd name="T82" fmla="*/ 725 w 789"/>
                <a:gd name="T83" fmla="*/ 897 h 1106"/>
                <a:gd name="T84" fmla="*/ 677 w 789"/>
                <a:gd name="T85" fmla="*/ 972 h 1106"/>
                <a:gd name="T86" fmla="*/ 610 w 789"/>
                <a:gd name="T87" fmla="*/ 1035 h 1106"/>
                <a:gd name="T88" fmla="*/ 529 w 789"/>
                <a:gd name="T89" fmla="*/ 1081 h 1106"/>
                <a:gd name="T90" fmla="*/ 439 w 789"/>
                <a:gd name="T91" fmla="*/ 1103 h 1106"/>
                <a:gd name="T92" fmla="*/ 350 w 789"/>
                <a:gd name="T93" fmla="*/ 1103 h 1106"/>
                <a:gd name="T94" fmla="*/ 260 w 789"/>
                <a:gd name="T95" fmla="*/ 1081 h 1106"/>
                <a:gd name="T96" fmla="*/ 179 w 789"/>
                <a:gd name="T97" fmla="*/ 1035 h 1106"/>
                <a:gd name="T98" fmla="*/ 112 w 789"/>
                <a:gd name="T99" fmla="*/ 972 h 1106"/>
                <a:gd name="T100" fmla="*/ 63 w 789"/>
                <a:gd name="T101" fmla="*/ 897 h 1106"/>
                <a:gd name="T102" fmla="*/ 36 w 789"/>
                <a:gd name="T103" fmla="*/ 810 h 1106"/>
                <a:gd name="T104" fmla="*/ 9 w 789"/>
                <a:gd name="T105" fmla="*/ 450 h 1106"/>
                <a:gd name="T106" fmla="*/ 0 w 789"/>
                <a:gd name="T107" fmla="*/ 275 h 1106"/>
                <a:gd name="T108" fmla="*/ 17 w 789"/>
                <a:gd name="T109" fmla="*/ 196 h 1106"/>
                <a:gd name="T110" fmla="*/ 53 w 789"/>
                <a:gd name="T111" fmla="*/ 126 h 1106"/>
                <a:gd name="T112" fmla="*/ 109 w 789"/>
                <a:gd name="T113" fmla="*/ 66 h 1106"/>
                <a:gd name="T114" fmla="*/ 178 w 789"/>
                <a:gd name="T115" fmla="*/ 25 h 1106"/>
                <a:gd name="T116" fmla="*/ 255 w 789"/>
                <a:gd name="T117" fmla="*/ 2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9" h="1106">
                  <a:moveTo>
                    <a:pt x="472" y="403"/>
                  </a:moveTo>
                  <a:lnTo>
                    <a:pt x="445" y="422"/>
                  </a:lnTo>
                  <a:lnTo>
                    <a:pt x="413" y="441"/>
                  </a:lnTo>
                  <a:lnTo>
                    <a:pt x="377" y="460"/>
                  </a:lnTo>
                  <a:lnTo>
                    <a:pt x="335" y="479"/>
                  </a:lnTo>
                  <a:lnTo>
                    <a:pt x="289" y="494"/>
                  </a:lnTo>
                  <a:lnTo>
                    <a:pt x="235" y="507"/>
                  </a:lnTo>
                  <a:lnTo>
                    <a:pt x="177" y="517"/>
                  </a:lnTo>
                  <a:lnTo>
                    <a:pt x="193" y="754"/>
                  </a:lnTo>
                  <a:lnTo>
                    <a:pt x="198" y="787"/>
                  </a:lnTo>
                  <a:lnTo>
                    <a:pt x="208" y="820"/>
                  </a:lnTo>
                  <a:lnTo>
                    <a:pt x="224" y="848"/>
                  </a:lnTo>
                  <a:lnTo>
                    <a:pt x="244" y="875"/>
                  </a:lnTo>
                  <a:lnTo>
                    <a:pt x="269" y="898"/>
                  </a:lnTo>
                  <a:lnTo>
                    <a:pt x="297" y="918"/>
                  </a:lnTo>
                  <a:lnTo>
                    <a:pt x="328" y="931"/>
                  </a:lnTo>
                  <a:lnTo>
                    <a:pt x="361" y="940"/>
                  </a:lnTo>
                  <a:lnTo>
                    <a:pt x="394" y="943"/>
                  </a:lnTo>
                  <a:lnTo>
                    <a:pt x="428" y="940"/>
                  </a:lnTo>
                  <a:lnTo>
                    <a:pt x="460" y="931"/>
                  </a:lnTo>
                  <a:lnTo>
                    <a:pt x="491" y="918"/>
                  </a:lnTo>
                  <a:lnTo>
                    <a:pt x="520" y="898"/>
                  </a:lnTo>
                  <a:lnTo>
                    <a:pt x="545" y="875"/>
                  </a:lnTo>
                  <a:lnTo>
                    <a:pt x="565" y="848"/>
                  </a:lnTo>
                  <a:lnTo>
                    <a:pt x="581" y="820"/>
                  </a:lnTo>
                  <a:lnTo>
                    <a:pt x="591" y="787"/>
                  </a:lnTo>
                  <a:lnTo>
                    <a:pt x="596" y="754"/>
                  </a:lnTo>
                  <a:lnTo>
                    <a:pt x="616" y="463"/>
                  </a:lnTo>
                  <a:lnTo>
                    <a:pt x="572" y="450"/>
                  </a:lnTo>
                  <a:lnTo>
                    <a:pt x="536" y="436"/>
                  </a:lnTo>
                  <a:lnTo>
                    <a:pt x="509" y="424"/>
                  </a:lnTo>
                  <a:lnTo>
                    <a:pt x="472" y="403"/>
                  </a:lnTo>
                  <a:close/>
                  <a:moveTo>
                    <a:pt x="595" y="210"/>
                  </a:moveTo>
                  <a:lnTo>
                    <a:pt x="571" y="272"/>
                  </a:lnTo>
                  <a:lnTo>
                    <a:pt x="576" y="276"/>
                  </a:lnTo>
                  <a:lnTo>
                    <a:pt x="584" y="280"/>
                  </a:lnTo>
                  <a:lnTo>
                    <a:pt x="591" y="283"/>
                  </a:lnTo>
                  <a:lnTo>
                    <a:pt x="605" y="288"/>
                  </a:lnTo>
                  <a:lnTo>
                    <a:pt x="626" y="296"/>
                  </a:lnTo>
                  <a:lnTo>
                    <a:pt x="623" y="272"/>
                  </a:lnTo>
                  <a:lnTo>
                    <a:pt x="617" y="250"/>
                  </a:lnTo>
                  <a:lnTo>
                    <a:pt x="607" y="229"/>
                  </a:lnTo>
                  <a:lnTo>
                    <a:pt x="595" y="210"/>
                  </a:lnTo>
                  <a:close/>
                  <a:moveTo>
                    <a:pt x="296" y="163"/>
                  </a:moveTo>
                  <a:lnTo>
                    <a:pt x="269" y="167"/>
                  </a:lnTo>
                  <a:lnTo>
                    <a:pt x="243" y="174"/>
                  </a:lnTo>
                  <a:lnTo>
                    <a:pt x="219" y="188"/>
                  </a:lnTo>
                  <a:lnTo>
                    <a:pt x="199" y="205"/>
                  </a:lnTo>
                  <a:lnTo>
                    <a:pt x="182" y="228"/>
                  </a:lnTo>
                  <a:lnTo>
                    <a:pt x="170" y="251"/>
                  </a:lnTo>
                  <a:lnTo>
                    <a:pt x="164" y="277"/>
                  </a:lnTo>
                  <a:lnTo>
                    <a:pt x="163" y="305"/>
                  </a:lnTo>
                  <a:lnTo>
                    <a:pt x="167" y="354"/>
                  </a:lnTo>
                  <a:lnTo>
                    <a:pt x="214" y="344"/>
                  </a:lnTo>
                  <a:lnTo>
                    <a:pt x="256" y="333"/>
                  </a:lnTo>
                  <a:lnTo>
                    <a:pt x="292" y="320"/>
                  </a:lnTo>
                  <a:lnTo>
                    <a:pt x="322" y="305"/>
                  </a:lnTo>
                  <a:lnTo>
                    <a:pt x="348" y="291"/>
                  </a:lnTo>
                  <a:lnTo>
                    <a:pt x="368" y="276"/>
                  </a:lnTo>
                  <a:lnTo>
                    <a:pt x="384" y="262"/>
                  </a:lnTo>
                  <a:lnTo>
                    <a:pt x="397" y="250"/>
                  </a:lnTo>
                  <a:lnTo>
                    <a:pt x="406" y="241"/>
                  </a:lnTo>
                  <a:lnTo>
                    <a:pt x="411" y="234"/>
                  </a:lnTo>
                  <a:lnTo>
                    <a:pt x="437" y="163"/>
                  </a:lnTo>
                  <a:lnTo>
                    <a:pt x="296" y="163"/>
                  </a:lnTo>
                  <a:close/>
                  <a:moveTo>
                    <a:pt x="296" y="0"/>
                  </a:moveTo>
                  <a:lnTo>
                    <a:pt x="493" y="0"/>
                  </a:lnTo>
                  <a:lnTo>
                    <a:pt x="534" y="2"/>
                  </a:lnTo>
                  <a:lnTo>
                    <a:pt x="574" y="11"/>
                  </a:lnTo>
                  <a:lnTo>
                    <a:pt x="611" y="25"/>
                  </a:lnTo>
                  <a:lnTo>
                    <a:pt x="647" y="43"/>
                  </a:lnTo>
                  <a:lnTo>
                    <a:pt x="679" y="66"/>
                  </a:lnTo>
                  <a:lnTo>
                    <a:pt x="709" y="93"/>
                  </a:lnTo>
                  <a:lnTo>
                    <a:pt x="735" y="126"/>
                  </a:lnTo>
                  <a:lnTo>
                    <a:pt x="755" y="159"/>
                  </a:lnTo>
                  <a:lnTo>
                    <a:pt x="771" y="196"/>
                  </a:lnTo>
                  <a:lnTo>
                    <a:pt x="783" y="235"/>
                  </a:lnTo>
                  <a:lnTo>
                    <a:pt x="789" y="275"/>
                  </a:lnTo>
                  <a:lnTo>
                    <a:pt x="789" y="316"/>
                  </a:lnTo>
                  <a:lnTo>
                    <a:pt x="783" y="405"/>
                  </a:lnTo>
                  <a:lnTo>
                    <a:pt x="759" y="764"/>
                  </a:lnTo>
                  <a:lnTo>
                    <a:pt x="753" y="810"/>
                  </a:lnTo>
                  <a:lnTo>
                    <a:pt x="742" y="854"/>
                  </a:lnTo>
                  <a:lnTo>
                    <a:pt x="725" y="897"/>
                  </a:lnTo>
                  <a:lnTo>
                    <a:pt x="703" y="936"/>
                  </a:lnTo>
                  <a:lnTo>
                    <a:pt x="677" y="972"/>
                  </a:lnTo>
                  <a:lnTo>
                    <a:pt x="646" y="1006"/>
                  </a:lnTo>
                  <a:lnTo>
                    <a:pt x="610" y="1035"/>
                  </a:lnTo>
                  <a:lnTo>
                    <a:pt x="571" y="1061"/>
                  </a:lnTo>
                  <a:lnTo>
                    <a:pt x="529" y="1081"/>
                  </a:lnTo>
                  <a:lnTo>
                    <a:pt x="484" y="1094"/>
                  </a:lnTo>
                  <a:lnTo>
                    <a:pt x="439" y="1103"/>
                  </a:lnTo>
                  <a:lnTo>
                    <a:pt x="393" y="1106"/>
                  </a:lnTo>
                  <a:lnTo>
                    <a:pt x="350" y="1103"/>
                  </a:lnTo>
                  <a:lnTo>
                    <a:pt x="305" y="1094"/>
                  </a:lnTo>
                  <a:lnTo>
                    <a:pt x="260" y="1081"/>
                  </a:lnTo>
                  <a:lnTo>
                    <a:pt x="218" y="1061"/>
                  </a:lnTo>
                  <a:lnTo>
                    <a:pt x="179" y="1035"/>
                  </a:lnTo>
                  <a:lnTo>
                    <a:pt x="143" y="1006"/>
                  </a:lnTo>
                  <a:lnTo>
                    <a:pt x="112" y="972"/>
                  </a:lnTo>
                  <a:lnTo>
                    <a:pt x="86" y="936"/>
                  </a:lnTo>
                  <a:lnTo>
                    <a:pt x="63" y="897"/>
                  </a:lnTo>
                  <a:lnTo>
                    <a:pt x="47" y="854"/>
                  </a:lnTo>
                  <a:lnTo>
                    <a:pt x="36" y="810"/>
                  </a:lnTo>
                  <a:lnTo>
                    <a:pt x="30" y="764"/>
                  </a:lnTo>
                  <a:lnTo>
                    <a:pt x="9" y="450"/>
                  </a:lnTo>
                  <a:lnTo>
                    <a:pt x="0" y="316"/>
                  </a:lnTo>
                  <a:lnTo>
                    <a:pt x="0" y="275"/>
                  </a:lnTo>
                  <a:lnTo>
                    <a:pt x="6" y="235"/>
                  </a:lnTo>
                  <a:lnTo>
                    <a:pt x="17" y="196"/>
                  </a:lnTo>
                  <a:lnTo>
                    <a:pt x="33" y="159"/>
                  </a:lnTo>
                  <a:lnTo>
                    <a:pt x="53" y="126"/>
                  </a:lnTo>
                  <a:lnTo>
                    <a:pt x="80" y="93"/>
                  </a:lnTo>
                  <a:lnTo>
                    <a:pt x="109" y="66"/>
                  </a:lnTo>
                  <a:lnTo>
                    <a:pt x="142" y="43"/>
                  </a:lnTo>
                  <a:lnTo>
                    <a:pt x="178" y="25"/>
                  </a:lnTo>
                  <a:lnTo>
                    <a:pt x="215" y="11"/>
                  </a:lnTo>
                  <a:lnTo>
                    <a:pt x="255" y="2"/>
                  </a:lnTo>
                  <a:lnTo>
                    <a:pt x="2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0" name="Freeform 474"/>
            <p:cNvSpPr>
              <a:spLocks noEditPoints="1"/>
            </p:cNvSpPr>
            <p:nvPr/>
          </p:nvSpPr>
          <p:spPr bwMode="auto">
            <a:xfrm>
              <a:off x="4202" y="2885"/>
              <a:ext cx="1733" cy="727"/>
            </a:xfrm>
            <a:custGeom>
              <a:avLst/>
              <a:gdLst>
                <a:gd name="T0" fmla="*/ 509 w 1733"/>
                <a:gd name="T1" fmla="*/ 165 h 727"/>
                <a:gd name="T2" fmla="*/ 422 w 1733"/>
                <a:gd name="T3" fmla="*/ 183 h 727"/>
                <a:gd name="T4" fmla="*/ 330 w 1733"/>
                <a:gd name="T5" fmla="*/ 229 h 727"/>
                <a:gd name="T6" fmla="*/ 253 w 1733"/>
                <a:gd name="T7" fmla="*/ 296 h 727"/>
                <a:gd name="T8" fmla="*/ 197 w 1733"/>
                <a:gd name="T9" fmla="*/ 382 h 727"/>
                <a:gd name="T10" fmla="*/ 165 w 1733"/>
                <a:gd name="T11" fmla="*/ 480 h 727"/>
                <a:gd name="T12" fmla="*/ 167 w 1733"/>
                <a:gd name="T13" fmla="*/ 517 h 727"/>
                <a:gd name="T14" fmla="*/ 179 w 1733"/>
                <a:gd name="T15" fmla="*/ 538 h 727"/>
                <a:gd name="T16" fmla="*/ 194 w 1733"/>
                <a:gd name="T17" fmla="*/ 552 h 727"/>
                <a:gd name="T18" fmla="*/ 219 w 1733"/>
                <a:gd name="T19" fmla="*/ 563 h 727"/>
                <a:gd name="T20" fmla="*/ 1497 w 1733"/>
                <a:gd name="T21" fmla="*/ 564 h 727"/>
                <a:gd name="T22" fmla="*/ 1527 w 1733"/>
                <a:gd name="T23" fmla="*/ 558 h 727"/>
                <a:gd name="T24" fmla="*/ 1547 w 1733"/>
                <a:gd name="T25" fmla="*/ 546 h 727"/>
                <a:gd name="T26" fmla="*/ 1560 w 1733"/>
                <a:gd name="T27" fmla="*/ 530 h 727"/>
                <a:gd name="T28" fmla="*/ 1569 w 1733"/>
                <a:gd name="T29" fmla="*/ 500 h 727"/>
                <a:gd name="T30" fmla="*/ 1556 w 1733"/>
                <a:gd name="T31" fmla="*/ 429 h 727"/>
                <a:gd name="T32" fmla="*/ 1511 w 1733"/>
                <a:gd name="T33" fmla="*/ 337 h 727"/>
                <a:gd name="T34" fmla="*/ 1444 w 1733"/>
                <a:gd name="T35" fmla="*/ 260 h 727"/>
                <a:gd name="T36" fmla="*/ 1358 w 1733"/>
                <a:gd name="T37" fmla="*/ 202 h 727"/>
                <a:gd name="T38" fmla="*/ 1260 w 1733"/>
                <a:gd name="T39" fmla="*/ 170 h 727"/>
                <a:gd name="T40" fmla="*/ 1187 w 1733"/>
                <a:gd name="T41" fmla="*/ 163 h 727"/>
                <a:gd name="T42" fmla="*/ 924 w 1733"/>
                <a:gd name="T43" fmla="*/ 362 h 727"/>
                <a:gd name="T44" fmla="*/ 888 w 1733"/>
                <a:gd name="T45" fmla="*/ 383 h 727"/>
                <a:gd name="T46" fmla="*/ 845 w 1733"/>
                <a:gd name="T47" fmla="*/ 383 h 727"/>
                <a:gd name="T48" fmla="*/ 809 w 1733"/>
                <a:gd name="T49" fmla="*/ 362 h 727"/>
                <a:gd name="T50" fmla="*/ 545 w 1733"/>
                <a:gd name="T51" fmla="*/ 163 h 727"/>
                <a:gd name="T52" fmla="*/ 644 w 1733"/>
                <a:gd name="T53" fmla="*/ 0 h 727"/>
                <a:gd name="T54" fmla="*/ 683 w 1733"/>
                <a:gd name="T55" fmla="*/ 11 h 727"/>
                <a:gd name="T56" fmla="*/ 866 w 1733"/>
                <a:gd name="T57" fmla="*/ 189 h 727"/>
                <a:gd name="T58" fmla="*/ 1049 w 1733"/>
                <a:gd name="T59" fmla="*/ 11 h 727"/>
                <a:gd name="T60" fmla="*/ 1089 w 1733"/>
                <a:gd name="T61" fmla="*/ 0 h 727"/>
                <a:gd name="T62" fmla="*/ 1240 w 1733"/>
                <a:gd name="T63" fmla="*/ 2 h 727"/>
                <a:gd name="T64" fmla="*/ 1349 w 1733"/>
                <a:gd name="T65" fmla="*/ 23 h 727"/>
                <a:gd name="T66" fmla="*/ 1460 w 1733"/>
                <a:gd name="T67" fmla="*/ 72 h 727"/>
                <a:gd name="T68" fmla="*/ 1556 w 1733"/>
                <a:gd name="T69" fmla="*/ 142 h 727"/>
                <a:gd name="T70" fmla="*/ 1635 w 1733"/>
                <a:gd name="T71" fmla="*/ 231 h 727"/>
                <a:gd name="T72" fmla="*/ 1694 w 1733"/>
                <a:gd name="T73" fmla="*/ 334 h 727"/>
                <a:gd name="T74" fmla="*/ 1729 w 1733"/>
                <a:gd name="T75" fmla="*/ 451 h 727"/>
                <a:gd name="T76" fmla="*/ 1731 w 1733"/>
                <a:gd name="T77" fmla="*/ 520 h 727"/>
                <a:gd name="T78" fmla="*/ 1714 w 1733"/>
                <a:gd name="T79" fmla="*/ 586 h 727"/>
                <a:gd name="T80" fmla="*/ 1678 w 1733"/>
                <a:gd name="T81" fmla="*/ 644 h 727"/>
                <a:gd name="T82" fmla="*/ 1627 w 1733"/>
                <a:gd name="T83" fmla="*/ 689 h 727"/>
                <a:gd name="T84" fmla="*/ 1566 w 1733"/>
                <a:gd name="T85" fmla="*/ 717 h 727"/>
                <a:gd name="T86" fmla="*/ 1497 w 1733"/>
                <a:gd name="T87" fmla="*/ 727 h 727"/>
                <a:gd name="T88" fmla="*/ 201 w 1733"/>
                <a:gd name="T89" fmla="*/ 725 h 727"/>
                <a:gd name="T90" fmla="*/ 136 w 1733"/>
                <a:gd name="T91" fmla="*/ 706 h 727"/>
                <a:gd name="T92" fmla="*/ 79 w 1733"/>
                <a:gd name="T93" fmla="*/ 669 h 727"/>
                <a:gd name="T94" fmla="*/ 34 w 1733"/>
                <a:gd name="T95" fmla="*/ 615 h 727"/>
                <a:gd name="T96" fmla="*/ 8 w 1733"/>
                <a:gd name="T97" fmla="*/ 553 h 727"/>
                <a:gd name="T98" fmla="*/ 0 w 1733"/>
                <a:gd name="T99" fmla="*/ 486 h 727"/>
                <a:gd name="T100" fmla="*/ 18 w 1733"/>
                <a:gd name="T101" fmla="*/ 391 h 727"/>
                <a:gd name="T102" fmla="*/ 65 w 1733"/>
                <a:gd name="T103" fmla="*/ 281 h 727"/>
                <a:gd name="T104" fmla="*/ 135 w 1733"/>
                <a:gd name="T105" fmla="*/ 184 h 727"/>
                <a:gd name="T106" fmla="*/ 223 w 1733"/>
                <a:gd name="T107" fmla="*/ 104 h 727"/>
                <a:gd name="T108" fmla="*/ 326 w 1733"/>
                <a:gd name="T109" fmla="*/ 45 h 727"/>
                <a:gd name="T110" fmla="*/ 443 w 1733"/>
                <a:gd name="T111" fmla="*/ 10 h 727"/>
                <a:gd name="T112" fmla="*/ 545 w 1733"/>
                <a:gd name="T113" fmla="*/ 0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33" h="727">
                  <a:moveTo>
                    <a:pt x="545" y="163"/>
                  </a:moveTo>
                  <a:lnTo>
                    <a:pt x="509" y="165"/>
                  </a:lnTo>
                  <a:lnTo>
                    <a:pt x="473" y="170"/>
                  </a:lnTo>
                  <a:lnTo>
                    <a:pt x="422" y="183"/>
                  </a:lnTo>
                  <a:lnTo>
                    <a:pt x="375" y="202"/>
                  </a:lnTo>
                  <a:lnTo>
                    <a:pt x="330" y="229"/>
                  </a:lnTo>
                  <a:lnTo>
                    <a:pt x="289" y="260"/>
                  </a:lnTo>
                  <a:lnTo>
                    <a:pt x="253" y="296"/>
                  </a:lnTo>
                  <a:lnTo>
                    <a:pt x="222" y="337"/>
                  </a:lnTo>
                  <a:lnTo>
                    <a:pt x="197" y="382"/>
                  </a:lnTo>
                  <a:lnTo>
                    <a:pt x="177" y="429"/>
                  </a:lnTo>
                  <a:lnTo>
                    <a:pt x="165" y="480"/>
                  </a:lnTo>
                  <a:lnTo>
                    <a:pt x="163" y="500"/>
                  </a:lnTo>
                  <a:lnTo>
                    <a:pt x="167" y="517"/>
                  </a:lnTo>
                  <a:lnTo>
                    <a:pt x="173" y="530"/>
                  </a:lnTo>
                  <a:lnTo>
                    <a:pt x="179" y="538"/>
                  </a:lnTo>
                  <a:lnTo>
                    <a:pt x="186" y="546"/>
                  </a:lnTo>
                  <a:lnTo>
                    <a:pt x="194" y="552"/>
                  </a:lnTo>
                  <a:lnTo>
                    <a:pt x="206" y="558"/>
                  </a:lnTo>
                  <a:lnTo>
                    <a:pt x="219" y="563"/>
                  </a:lnTo>
                  <a:lnTo>
                    <a:pt x="235" y="564"/>
                  </a:lnTo>
                  <a:lnTo>
                    <a:pt x="1497" y="564"/>
                  </a:lnTo>
                  <a:lnTo>
                    <a:pt x="1513" y="563"/>
                  </a:lnTo>
                  <a:lnTo>
                    <a:pt x="1527" y="558"/>
                  </a:lnTo>
                  <a:lnTo>
                    <a:pt x="1538" y="552"/>
                  </a:lnTo>
                  <a:lnTo>
                    <a:pt x="1547" y="546"/>
                  </a:lnTo>
                  <a:lnTo>
                    <a:pt x="1553" y="538"/>
                  </a:lnTo>
                  <a:lnTo>
                    <a:pt x="1560" y="530"/>
                  </a:lnTo>
                  <a:lnTo>
                    <a:pt x="1566" y="517"/>
                  </a:lnTo>
                  <a:lnTo>
                    <a:pt x="1569" y="500"/>
                  </a:lnTo>
                  <a:lnTo>
                    <a:pt x="1568" y="480"/>
                  </a:lnTo>
                  <a:lnTo>
                    <a:pt x="1556" y="429"/>
                  </a:lnTo>
                  <a:lnTo>
                    <a:pt x="1536" y="382"/>
                  </a:lnTo>
                  <a:lnTo>
                    <a:pt x="1511" y="337"/>
                  </a:lnTo>
                  <a:lnTo>
                    <a:pt x="1480" y="296"/>
                  </a:lnTo>
                  <a:lnTo>
                    <a:pt x="1444" y="260"/>
                  </a:lnTo>
                  <a:lnTo>
                    <a:pt x="1403" y="229"/>
                  </a:lnTo>
                  <a:lnTo>
                    <a:pt x="1358" y="202"/>
                  </a:lnTo>
                  <a:lnTo>
                    <a:pt x="1311" y="183"/>
                  </a:lnTo>
                  <a:lnTo>
                    <a:pt x="1260" y="170"/>
                  </a:lnTo>
                  <a:lnTo>
                    <a:pt x="1224" y="165"/>
                  </a:lnTo>
                  <a:lnTo>
                    <a:pt x="1187" y="163"/>
                  </a:lnTo>
                  <a:lnTo>
                    <a:pt x="1124" y="163"/>
                  </a:lnTo>
                  <a:lnTo>
                    <a:pt x="924" y="362"/>
                  </a:lnTo>
                  <a:lnTo>
                    <a:pt x="907" y="375"/>
                  </a:lnTo>
                  <a:lnTo>
                    <a:pt x="888" y="383"/>
                  </a:lnTo>
                  <a:lnTo>
                    <a:pt x="866" y="387"/>
                  </a:lnTo>
                  <a:lnTo>
                    <a:pt x="845" y="383"/>
                  </a:lnTo>
                  <a:lnTo>
                    <a:pt x="825" y="375"/>
                  </a:lnTo>
                  <a:lnTo>
                    <a:pt x="809" y="362"/>
                  </a:lnTo>
                  <a:lnTo>
                    <a:pt x="609" y="163"/>
                  </a:lnTo>
                  <a:lnTo>
                    <a:pt x="545" y="163"/>
                  </a:lnTo>
                  <a:close/>
                  <a:moveTo>
                    <a:pt x="545" y="0"/>
                  </a:moveTo>
                  <a:lnTo>
                    <a:pt x="644" y="0"/>
                  </a:lnTo>
                  <a:lnTo>
                    <a:pt x="665" y="2"/>
                  </a:lnTo>
                  <a:lnTo>
                    <a:pt x="683" y="11"/>
                  </a:lnTo>
                  <a:lnTo>
                    <a:pt x="701" y="23"/>
                  </a:lnTo>
                  <a:lnTo>
                    <a:pt x="866" y="189"/>
                  </a:lnTo>
                  <a:lnTo>
                    <a:pt x="1032" y="23"/>
                  </a:lnTo>
                  <a:lnTo>
                    <a:pt x="1049" y="11"/>
                  </a:lnTo>
                  <a:lnTo>
                    <a:pt x="1068" y="2"/>
                  </a:lnTo>
                  <a:lnTo>
                    <a:pt x="1089" y="0"/>
                  </a:lnTo>
                  <a:lnTo>
                    <a:pt x="1187" y="0"/>
                  </a:lnTo>
                  <a:lnTo>
                    <a:pt x="1240" y="2"/>
                  </a:lnTo>
                  <a:lnTo>
                    <a:pt x="1289" y="10"/>
                  </a:lnTo>
                  <a:lnTo>
                    <a:pt x="1349" y="23"/>
                  </a:lnTo>
                  <a:lnTo>
                    <a:pt x="1406" y="45"/>
                  </a:lnTo>
                  <a:lnTo>
                    <a:pt x="1460" y="72"/>
                  </a:lnTo>
                  <a:lnTo>
                    <a:pt x="1510" y="104"/>
                  </a:lnTo>
                  <a:lnTo>
                    <a:pt x="1556" y="142"/>
                  </a:lnTo>
                  <a:lnTo>
                    <a:pt x="1598" y="184"/>
                  </a:lnTo>
                  <a:lnTo>
                    <a:pt x="1635" y="231"/>
                  </a:lnTo>
                  <a:lnTo>
                    <a:pt x="1668" y="281"/>
                  </a:lnTo>
                  <a:lnTo>
                    <a:pt x="1694" y="334"/>
                  </a:lnTo>
                  <a:lnTo>
                    <a:pt x="1715" y="391"/>
                  </a:lnTo>
                  <a:lnTo>
                    <a:pt x="1729" y="451"/>
                  </a:lnTo>
                  <a:lnTo>
                    <a:pt x="1733" y="486"/>
                  </a:lnTo>
                  <a:lnTo>
                    <a:pt x="1731" y="520"/>
                  </a:lnTo>
                  <a:lnTo>
                    <a:pt x="1725" y="553"/>
                  </a:lnTo>
                  <a:lnTo>
                    <a:pt x="1714" y="586"/>
                  </a:lnTo>
                  <a:lnTo>
                    <a:pt x="1699" y="615"/>
                  </a:lnTo>
                  <a:lnTo>
                    <a:pt x="1678" y="644"/>
                  </a:lnTo>
                  <a:lnTo>
                    <a:pt x="1654" y="669"/>
                  </a:lnTo>
                  <a:lnTo>
                    <a:pt x="1627" y="689"/>
                  </a:lnTo>
                  <a:lnTo>
                    <a:pt x="1597" y="706"/>
                  </a:lnTo>
                  <a:lnTo>
                    <a:pt x="1566" y="717"/>
                  </a:lnTo>
                  <a:lnTo>
                    <a:pt x="1532" y="725"/>
                  </a:lnTo>
                  <a:lnTo>
                    <a:pt x="1497" y="727"/>
                  </a:lnTo>
                  <a:lnTo>
                    <a:pt x="235" y="727"/>
                  </a:lnTo>
                  <a:lnTo>
                    <a:pt x="201" y="725"/>
                  </a:lnTo>
                  <a:lnTo>
                    <a:pt x="167" y="717"/>
                  </a:lnTo>
                  <a:lnTo>
                    <a:pt x="136" y="706"/>
                  </a:lnTo>
                  <a:lnTo>
                    <a:pt x="106" y="689"/>
                  </a:lnTo>
                  <a:lnTo>
                    <a:pt x="79" y="669"/>
                  </a:lnTo>
                  <a:lnTo>
                    <a:pt x="55" y="644"/>
                  </a:lnTo>
                  <a:lnTo>
                    <a:pt x="34" y="615"/>
                  </a:lnTo>
                  <a:lnTo>
                    <a:pt x="19" y="586"/>
                  </a:lnTo>
                  <a:lnTo>
                    <a:pt x="8" y="553"/>
                  </a:lnTo>
                  <a:lnTo>
                    <a:pt x="1" y="520"/>
                  </a:lnTo>
                  <a:lnTo>
                    <a:pt x="0" y="486"/>
                  </a:lnTo>
                  <a:lnTo>
                    <a:pt x="4" y="451"/>
                  </a:lnTo>
                  <a:lnTo>
                    <a:pt x="18" y="391"/>
                  </a:lnTo>
                  <a:lnTo>
                    <a:pt x="39" y="334"/>
                  </a:lnTo>
                  <a:lnTo>
                    <a:pt x="65" y="281"/>
                  </a:lnTo>
                  <a:lnTo>
                    <a:pt x="97" y="231"/>
                  </a:lnTo>
                  <a:lnTo>
                    <a:pt x="135" y="184"/>
                  </a:lnTo>
                  <a:lnTo>
                    <a:pt x="177" y="142"/>
                  </a:lnTo>
                  <a:lnTo>
                    <a:pt x="223" y="104"/>
                  </a:lnTo>
                  <a:lnTo>
                    <a:pt x="273" y="72"/>
                  </a:lnTo>
                  <a:lnTo>
                    <a:pt x="326" y="45"/>
                  </a:lnTo>
                  <a:lnTo>
                    <a:pt x="384" y="23"/>
                  </a:lnTo>
                  <a:lnTo>
                    <a:pt x="443" y="10"/>
                  </a:lnTo>
                  <a:lnTo>
                    <a:pt x="493" y="2"/>
                  </a:lnTo>
                  <a:lnTo>
                    <a:pt x="5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1" name="Freeform 475"/>
            <p:cNvSpPr>
              <a:spLocks/>
            </p:cNvSpPr>
            <p:nvPr/>
          </p:nvSpPr>
          <p:spPr bwMode="auto">
            <a:xfrm>
              <a:off x="5890" y="2065"/>
              <a:ext cx="342" cy="759"/>
            </a:xfrm>
            <a:custGeom>
              <a:avLst/>
              <a:gdLst>
                <a:gd name="T0" fmla="*/ 77 w 342"/>
                <a:gd name="T1" fmla="*/ 0 h 759"/>
                <a:gd name="T2" fmla="*/ 98 w 342"/>
                <a:gd name="T3" fmla="*/ 1 h 759"/>
                <a:gd name="T4" fmla="*/ 118 w 342"/>
                <a:gd name="T5" fmla="*/ 8 h 759"/>
                <a:gd name="T6" fmla="*/ 135 w 342"/>
                <a:gd name="T7" fmla="*/ 20 h 759"/>
                <a:gd name="T8" fmla="*/ 149 w 342"/>
                <a:gd name="T9" fmla="*/ 36 h 759"/>
                <a:gd name="T10" fmla="*/ 194 w 342"/>
                <a:gd name="T11" fmla="*/ 110 h 759"/>
                <a:gd name="T12" fmla="*/ 232 w 342"/>
                <a:gd name="T13" fmla="*/ 184 h 759"/>
                <a:gd name="T14" fmla="*/ 266 w 342"/>
                <a:gd name="T15" fmla="*/ 263 h 759"/>
                <a:gd name="T16" fmla="*/ 293 w 342"/>
                <a:gd name="T17" fmla="*/ 342 h 759"/>
                <a:gd name="T18" fmla="*/ 315 w 342"/>
                <a:gd name="T19" fmla="*/ 424 h 759"/>
                <a:gd name="T20" fmla="*/ 330 w 342"/>
                <a:gd name="T21" fmla="*/ 508 h 759"/>
                <a:gd name="T22" fmla="*/ 338 w 342"/>
                <a:gd name="T23" fmla="*/ 592 h 759"/>
                <a:gd name="T24" fmla="*/ 342 w 342"/>
                <a:gd name="T25" fmla="*/ 677 h 759"/>
                <a:gd name="T26" fmla="*/ 339 w 342"/>
                <a:gd name="T27" fmla="*/ 699 h 759"/>
                <a:gd name="T28" fmla="*/ 331 w 342"/>
                <a:gd name="T29" fmla="*/ 718 h 759"/>
                <a:gd name="T30" fmla="*/ 318 w 342"/>
                <a:gd name="T31" fmla="*/ 735 h 759"/>
                <a:gd name="T32" fmla="*/ 301 w 342"/>
                <a:gd name="T33" fmla="*/ 748 h 759"/>
                <a:gd name="T34" fmla="*/ 282 w 342"/>
                <a:gd name="T35" fmla="*/ 755 h 759"/>
                <a:gd name="T36" fmla="*/ 260 w 342"/>
                <a:gd name="T37" fmla="*/ 759 h 759"/>
                <a:gd name="T38" fmla="*/ 239 w 342"/>
                <a:gd name="T39" fmla="*/ 755 h 759"/>
                <a:gd name="T40" fmla="*/ 219 w 342"/>
                <a:gd name="T41" fmla="*/ 748 h 759"/>
                <a:gd name="T42" fmla="*/ 203 w 342"/>
                <a:gd name="T43" fmla="*/ 735 h 759"/>
                <a:gd name="T44" fmla="*/ 190 w 342"/>
                <a:gd name="T45" fmla="*/ 718 h 759"/>
                <a:gd name="T46" fmla="*/ 181 w 342"/>
                <a:gd name="T47" fmla="*/ 699 h 759"/>
                <a:gd name="T48" fmla="*/ 179 w 342"/>
                <a:gd name="T49" fmla="*/ 677 h 759"/>
                <a:gd name="T50" fmla="*/ 175 w 342"/>
                <a:gd name="T51" fmla="*/ 593 h 759"/>
                <a:gd name="T52" fmla="*/ 165 w 342"/>
                <a:gd name="T53" fmla="*/ 510 h 759"/>
                <a:gd name="T54" fmla="*/ 148 w 342"/>
                <a:gd name="T55" fmla="*/ 429 h 759"/>
                <a:gd name="T56" fmla="*/ 124 w 342"/>
                <a:gd name="T57" fmla="*/ 350 h 759"/>
                <a:gd name="T58" fmla="*/ 93 w 342"/>
                <a:gd name="T59" fmla="*/ 273 h 759"/>
                <a:gd name="T60" fmla="*/ 57 w 342"/>
                <a:gd name="T61" fmla="*/ 198 h 759"/>
                <a:gd name="T62" fmla="*/ 13 w 342"/>
                <a:gd name="T63" fmla="*/ 126 h 759"/>
                <a:gd name="T64" fmla="*/ 3 w 342"/>
                <a:gd name="T65" fmla="*/ 107 h 759"/>
                <a:gd name="T66" fmla="*/ 0 w 342"/>
                <a:gd name="T67" fmla="*/ 86 h 759"/>
                <a:gd name="T68" fmla="*/ 1 w 342"/>
                <a:gd name="T69" fmla="*/ 65 h 759"/>
                <a:gd name="T70" fmla="*/ 8 w 342"/>
                <a:gd name="T71" fmla="*/ 45 h 759"/>
                <a:gd name="T72" fmla="*/ 20 w 342"/>
                <a:gd name="T73" fmla="*/ 28 h 759"/>
                <a:gd name="T74" fmla="*/ 36 w 342"/>
                <a:gd name="T75" fmla="*/ 14 h 759"/>
                <a:gd name="T76" fmla="*/ 56 w 342"/>
                <a:gd name="T77" fmla="*/ 4 h 759"/>
                <a:gd name="T78" fmla="*/ 77 w 342"/>
                <a:gd name="T79" fmla="*/ 0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42" h="759">
                  <a:moveTo>
                    <a:pt x="77" y="0"/>
                  </a:moveTo>
                  <a:lnTo>
                    <a:pt x="98" y="1"/>
                  </a:lnTo>
                  <a:lnTo>
                    <a:pt x="118" y="8"/>
                  </a:lnTo>
                  <a:lnTo>
                    <a:pt x="135" y="20"/>
                  </a:lnTo>
                  <a:lnTo>
                    <a:pt x="149" y="36"/>
                  </a:lnTo>
                  <a:lnTo>
                    <a:pt x="194" y="110"/>
                  </a:lnTo>
                  <a:lnTo>
                    <a:pt x="232" y="184"/>
                  </a:lnTo>
                  <a:lnTo>
                    <a:pt x="266" y="263"/>
                  </a:lnTo>
                  <a:lnTo>
                    <a:pt x="293" y="342"/>
                  </a:lnTo>
                  <a:lnTo>
                    <a:pt x="315" y="424"/>
                  </a:lnTo>
                  <a:lnTo>
                    <a:pt x="330" y="508"/>
                  </a:lnTo>
                  <a:lnTo>
                    <a:pt x="338" y="592"/>
                  </a:lnTo>
                  <a:lnTo>
                    <a:pt x="342" y="677"/>
                  </a:lnTo>
                  <a:lnTo>
                    <a:pt x="339" y="699"/>
                  </a:lnTo>
                  <a:lnTo>
                    <a:pt x="331" y="718"/>
                  </a:lnTo>
                  <a:lnTo>
                    <a:pt x="318" y="735"/>
                  </a:lnTo>
                  <a:lnTo>
                    <a:pt x="301" y="748"/>
                  </a:lnTo>
                  <a:lnTo>
                    <a:pt x="282" y="755"/>
                  </a:lnTo>
                  <a:lnTo>
                    <a:pt x="260" y="759"/>
                  </a:lnTo>
                  <a:lnTo>
                    <a:pt x="239" y="755"/>
                  </a:lnTo>
                  <a:lnTo>
                    <a:pt x="219" y="748"/>
                  </a:lnTo>
                  <a:lnTo>
                    <a:pt x="203" y="735"/>
                  </a:lnTo>
                  <a:lnTo>
                    <a:pt x="190" y="718"/>
                  </a:lnTo>
                  <a:lnTo>
                    <a:pt x="181" y="699"/>
                  </a:lnTo>
                  <a:lnTo>
                    <a:pt x="179" y="677"/>
                  </a:lnTo>
                  <a:lnTo>
                    <a:pt x="175" y="593"/>
                  </a:lnTo>
                  <a:lnTo>
                    <a:pt x="165" y="510"/>
                  </a:lnTo>
                  <a:lnTo>
                    <a:pt x="148" y="429"/>
                  </a:lnTo>
                  <a:lnTo>
                    <a:pt x="124" y="350"/>
                  </a:lnTo>
                  <a:lnTo>
                    <a:pt x="93" y="273"/>
                  </a:lnTo>
                  <a:lnTo>
                    <a:pt x="57" y="198"/>
                  </a:lnTo>
                  <a:lnTo>
                    <a:pt x="13" y="126"/>
                  </a:lnTo>
                  <a:lnTo>
                    <a:pt x="3" y="107"/>
                  </a:lnTo>
                  <a:lnTo>
                    <a:pt x="0" y="86"/>
                  </a:lnTo>
                  <a:lnTo>
                    <a:pt x="1" y="65"/>
                  </a:lnTo>
                  <a:lnTo>
                    <a:pt x="8" y="45"/>
                  </a:lnTo>
                  <a:lnTo>
                    <a:pt x="20" y="28"/>
                  </a:lnTo>
                  <a:lnTo>
                    <a:pt x="36" y="14"/>
                  </a:lnTo>
                  <a:lnTo>
                    <a:pt x="56" y="4"/>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2" name="Freeform 476"/>
            <p:cNvSpPr>
              <a:spLocks/>
            </p:cNvSpPr>
            <p:nvPr/>
          </p:nvSpPr>
          <p:spPr bwMode="auto">
            <a:xfrm>
              <a:off x="5687" y="1836"/>
              <a:ext cx="200" cy="196"/>
            </a:xfrm>
            <a:custGeom>
              <a:avLst/>
              <a:gdLst>
                <a:gd name="T0" fmla="*/ 75 w 200"/>
                <a:gd name="T1" fmla="*/ 0 h 196"/>
                <a:gd name="T2" fmla="*/ 96 w 200"/>
                <a:gd name="T3" fmla="*/ 2 h 196"/>
                <a:gd name="T4" fmla="*/ 116 w 200"/>
                <a:gd name="T5" fmla="*/ 8 h 196"/>
                <a:gd name="T6" fmla="*/ 134 w 200"/>
                <a:gd name="T7" fmla="*/ 20 h 196"/>
                <a:gd name="T8" fmla="*/ 174 w 200"/>
                <a:gd name="T9" fmla="*/ 55 h 196"/>
                <a:gd name="T10" fmla="*/ 188 w 200"/>
                <a:gd name="T11" fmla="*/ 71 h 196"/>
                <a:gd name="T12" fmla="*/ 196 w 200"/>
                <a:gd name="T13" fmla="*/ 91 h 196"/>
                <a:gd name="T14" fmla="*/ 200 w 200"/>
                <a:gd name="T15" fmla="*/ 111 h 196"/>
                <a:gd name="T16" fmla="*/ 198 w 200"/>
                <a:gd name="T17" fmla="*/ 132 h 196"/>
                <a:gd name="T18" fmla="*/ 190 w 200"/>
                <a:gd name="T19" fmla="*/ 152 h 196"/>
                <a:gd name="T20" fmla="*/ 178 w 200"/>
                <a:gd name="T21" fmla="*/ 171 h 196"/>
                <a:gd name="T22" fmla="*/ 160 w 200"/>
                <a:gd name="T23" fmla="*/ 184 h 196"/>
                <a:gd name="T24" fmla="*/ 140 w 200"/>
                <a:gd name="T25" fmla="*/ 193 h 196"/>
                <a:gd name="T26" fmla="*/ 118 w 200"/>
                <a:gd name="T27" fmla="*/ 196 h 196"/>
                <a:gd name="T28" fmla="*/ 98 w 200"/>
                <a:gd name="T29" fmla="*/ 193 h 196"/>
                <a:gd name="T30" fmla="*/ 80 w 200"/>
                <a:gd name="T31" fmla="*/ 187 h 196"/>
                <a:gd name="T32" fmla="*/ 63 w 200"/>
                <a:gd name="T33" fmla="*/ 174 h 196"/>
                <a:gd name="T34" fmla="*/ 28 w 200"/>
                <a:gd name="T35" fmla="*/ 145 h 196"/>
                <a:gd name="T36" fmla="*/ 14 w 200"/>
                <a:gd name="T37" fmla="*/ 127 h 196"/>
                <a:gd name="T38" fmla="*/ 5 w 200"/>
                <a:gd name="T39" fmla="*/ 109 h 196"/>
                <a:gd name="T40" fmla="*/ 0 w 200"/>
                <a:gd name="T41" fmla="*/ 89 h 196"/>
                <a:gd name="T42" fmla="*/ 1 w 200"/>
                <a:gd name="T43" fmla="*/ 68 h 196"/>
                <a:gd name="T44" fmla="*/ 7 w 200"/>
                <a:gd name="T45" fmla="*/ 48 h 196"/>
                <a:gd name="T46" fmla="*/ 20 w 200"/>
                <a:gd name="T47" fmla="*/ 29 h 196"/>
                <a:gd name="T48" fmla="*/ 36 w 200"/>
                <a:gd name="T49" fmla="*/ 14 h 196"/>
                <a:gd name="T50" fmla="*/ 55 w 200"/>
                <a:gd name="T51" fmla="*/ 5 h 196"/>
                <a:gd name="T52" fmla="*/ 75 w 200"/>
                <a:gd name="T53"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0" h="196">
                  <a:moveTo>
                    <a:pt x="75" y="0"/>
                  </a:moveTo>
                  <a:lnTo>
                    <a:pt x="96" y="2"/>
                  </a:lnTo>
                  <a:lnTo>
                    <a:pt x="116" y="8"/>
                  </a:lnTo>
                  <a:lnTo>
                    <a:pt x="134" y="20"/>
                  </a:lnTo>
                  <a:lnTo>
                    <a:pt x="174" y="55"/>
                  </a:lnTo>
                  <a:lnTo>
                    <a:pt x="188" y="71"/>
                  </a:lnTo>
                  <a:lnTo>
                    <a:pt x="196" y="91"/>
                  </a:lnTo>
                  <a:lnTo>
                    <a:pt x="200" y="111"/>
                  </a:lnTo>
                  <a:lnTo>
                    <a:pt x="198" y="132"/>
                  </a:lnTo>
                  <a:lnTo>
                    <a:pt x="190" y="152"/>
                  </a:lnTo>
                  <a:lnTo>
                    <a:pt x="178" y="171"/>
                  </a:lnTo>
                  <a:lnTo>
                    <a:pt x="160" y="184"/>
                  </a:lnTo>
                  <a:lnTo>
                    <a:pt x="140" y="193"/>
                  </a:lnTo>
                  <a:lnTo>
                    <a:pt x="118" y="196"/>
                  </a:lnTo>
                  <a:lnTo>
                    <a:pt x="98" y="193"/>
                  </a:lnTo>
                  <a:lnTo>
                    <a:pt x="80" y="187"/>
                  </a:lnTo>
                  <a:lnTo>
                    <a:pt x="63" y="174"/>
                  </a:lnTo>
                  <a:lnTo>
                    <a:pt x="28" y="145"/>
                  </a:lnTo>
                  <a:lnTo>
                    <a:pt x="14" y="127"/>
                  </a:lnTo>
                  <a:lnTo>
                    <a:pt x="5" y="109"/>
                  </a:lnTo>
                  <a:lnTo>
                    <a:pt x="0" y="89"/>
                  </a:lnTo>
                  <a:lnTo>
                    <a:pt x="1" y="68"/>
                  </a:lnTo>
                  <a:lnTo>
                    <a:pt x="7" y="48"/>
                  </a:lnTo>
                  <a:lnTo>
                    <a:pt x="20" y="29"/>
                  </a:lnTo>
                  <a:lnTo>
                    <a:pt x="36" y="14"/>
                  </a:lnTo>
                  <a:lnTo>
                    <a:pt x="55" y="5"/>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17" name="Group 564"/>
          <p:cNvGrpSpPr>
            <a:grpSpLocks noChangeAspect="1"/>
          </p:cNvGrpSpPr>
          <p:nvPr/>
        </p:nvGrpSpPr>
        <p:grpSpPr bwMode="auto">
          <a:xfrm>
            <a:off x="8022673" y="1317078"/>
            <a:ext cx="228461" cy="233062"/>
            <a:chOff x="6340" y="2468"/>
            <a:chExt cx="298" cy="304"/>
          </a:xfrm>
          <a:solidFill>
            <a:schemeClr val="tx1">
              <a:lumMod val="65000"/>
              <a:lumOff val="35000"/>
            </a:schemeClr>
          </a:solidFill>
        </p:grpSpPr>
        <p:sp>
          <p:nvSpPr>
            <p:cNvPr id="620" name="Freeform 566"/>
            <p:cNvSpPr>
              <a:spLocks noEditPoints="1"/>
            </p:cNvSpPr>
            <p:nvPr/>
          </p:nvSpPr>
          <p:spPr bwMode="auto">
            <a:xfrm>
              <a:off x="6350" y="2544"/>
              <a:ext cx="278" cy="228"/>
            </a:xfrm>
            <a:custGeom>
              <a:avLst/>
              <a:gdLst>
                <a:gd name="T0" fmla="*/ 1097 w 3060"/>
                <a:gd name="T1" fmla="*/ 767 h 2503"/>
                <a:gd name="T2" fmla="*/ 1072 w 3060"/>
                <a:gd name="T3" fmla="*/ 792 h 2503"/>
                <a:gd name="T4" fmla="*/ 355 w 3060"/>
                <a:gd name="T5" fmla="*/ 2153 h 2503"/>
                <a:gd name="T6" fmla="*/ 2706 w 3060"/>
                <a:gd name="T7" fmla="*/ 1454 h 2503"/>
                <a:gd name="T8" fmla="*/ 1975 w 3060"/>
                <a:gd name="T9" fmla="*/ 779 h 2503"/>
                <a:gd name="T10" fmla="*/ 1097 w 3060"/>
                <a:gd name="T11" fmla="*/ 767 h 2503"/>
                <a:gd name="T12" fmla="*/ 1237 w 3060"/>
                <a:gd name="T13" fmla="*/ 4 h 2503"/>
                <a:gd name="T14" fmla="*/ 1288 w 3060"/>
                <a:gd name="T15" fmla="*/ 25 h 2503"/>
                <a:gd name="T16" fmla="*/ 1326 w 3060"/>
                <a:gd name="T17" fmla="*/ 63 h 2503"/>
                <a:gd name="T18" fmla="*/ 1348 w 3060"/>
                <a:gd name="T19" fmla="*/ 113 h 2503"/>
                <a:gd name="T20" fmla="*/ 1350 w 3060"/>
                <a:gd name="T21" fmla="*/ 417 h 2503"/>
                <a:gd name="T22" fmla="*/ 1711 w 3060"/>
                <a:gd name="T23" fmla="*/ 141 h 2503"/>
                <a:gd name="T24" fmla="*/ 1722 w 3060"/>
                <a:gd name="T25" fmla="*/ 86 h 2503"/>
                <a:gd name="T26" fmla="*/ 1752 w 3060"/>
                <a:gd name="T27" fmla="*/ 42 h 2503"/>
                <a:gd name="T28" fmla="*/ 1797 w 3060"/>
                <a:gd name="T29" fmla="*/ 12 h 2503"/>
                <a:gd name="T30" fmla="*/ 1853 w 3060"/>
                <a:gd name="T31" fmla="*/ 0 h 2503"/>
                <a:gd name="T32" fmla="*/ 1907 w 3060"/>
                <a:gd name="T33" fmla="*/ 12 h 2503"/>
                <a:gd name="T34" fmla="*/ 1952 w 3060"/>
                <a:gd name="T35" fmla="*/ 42 h 2503"/>
                <a:gd name="T36" fmla="*/ 1982 w 3060"/>
                <a:gd name="T37" fmla="*/ 86 h 2503"/>
                <a:gd name="T38" fmla="*/ 1994 w 3060"/>
                <a:gd name="T39" fmla="*/ 141 h 2503"/>
                <a:gd name="T40" fmla="*/ 2054 w 3060"/>
                <a:gd name="T41" fmla="*/ 417 h 2503"/>
                <a:gd name="T42" fmla="*/ 2089 w 3060"/>
                <a:gd name="T43" fmla="*/ 424 h 2503"/>
                <a:gd name="T44" fmla="*/ 2126 w 3060"/>
                <a:gd name="T45" fmla="*/ 445 h 2503"/>
                <a:gd name="T46" fmla="*/ 2161 w 3060"/>
                <a:gd name="T47" fmla="*/ 470 h 2503"/>
                <a:gd name="T48" fmla="*/ 2192 w 3060"/>
                <a:gd name="T49" fmla="*/ 498 h 2503"/>
                <a:gd name="T50" fmla="*/ 2215 w 3060"/>
                <a:gd name="T51" fmla="*/ 521 h 2503"/>
                <a:gd name="T52" fmla="*/ 2229 w 3060"/>
                <a:gd name="T53" fmla="*/ 535 h 2503"/>
                <a:gd name="T54" fmla="*/ 3007 w 3060"/>
                <a:gd name="T55" fmla="*/ 1252 h 2503"/>
                <a:gd name="T56" fmla="*/ 3034 w 3060"/>
                <a:gd name="T57" fmla="*/ 1285 h 2503"/>
                <a:gd name="T58" fmla="*/ 3053 w 3060"/>
                <a:gd name="T59" fmla="*/ 1325 h 2503"/>
                <a:gd name="T60" fmla="*/ 3060 w 3060"/>
                <a:gd name="T61" fmla="*/ 1364 h 2503"/>
                <a:gd name="T62" fmla="*/ 3057 w 3060"/>
                <a:gd name="T63" fmla="*/ 2285 h 2503"/>
                <a:gd name="T64" fmla="*/ 3036 w 3060"/>
                <a:gd name="T65" fmla="*/ 2355 h 2503"/>
                <a:gd name="T66" fmla="*/ 2996 w 3060"/>
                <a:gd name="T67" fmla="*/ 2415 h 2503"/>
                <a:gd name="T68" fmla="*/ 2941 w 3060"/>
                <a:gd name="T69" fmla="*/ 2462 h 2503"/>
                <a:gd name="T70" fmla="*/ 2875 w 3060"/>
                <a:gd name="T71" fmla="*/ 2492 h 2503"/>
                <a:gd name="T72" fmla="*/ 2800 w 3060"/>
                <a:gd name="T73" fmla="*/ 2503 h 2503"/>
                <a:gd name="T74" fmla="*/ 223 w 3060"/>
                <a:gd name="T75" fmla="*/ 2501 h 2503"/>
                <a:gd name="T76" fmla="*/ 152 w 3060"/>
                <a:gd name="T77" fmla="*/ 2480 h 2503"/>
                <a:gd name="T78" fmla="*/ 91 w 3060"/>
                <a:gd name="T79" fmla="*/ 2440 h 2503"/>
                <a:gd name="T80" fmla="*/ 42 w 3060"/>
                <a:gd name="T81" fmla="*/ 2386 h 2503"/>
                <a:gd name="T82" fmla="*/ 12 w 3060"/>
                <a:gd name="T83" fmla="*/ 2321 h 2503"/>
                <a:gd name="T84" fmla="*/ 0 w 3060"/>
                <a:gd name="T85" fmla="*/ 2247 h 2503"/>
                <a:gd name="T86" fmla="*/ 3 w 3060"/>
                <a:gd name="T87" fmla="*/ 1346 h 2503"/>
                <a:gd name="T88" fmla="*/ 17 w 3060"/>
                <a:gd name="T89" fmla="*/ 1305 h 2503"/>
                <a:gd name="T90" fmla="*/ 40 w 3060"/>
                <a:gd name="T91" fmla="*/ 1267 h 2503"/>
                <a:gd name="T92" fmla="*/ 830 w 3060"/>
                <a:gd name="T93" fmla="*/ 537 h 2503"/>
                <a:gd name="T94" fmla="*/ 837 w 3060"/>
                <a:gd name="T95" fmla="*/ 529 h 2503"/>
                <a:gd name="T96" fmla="*/ 856 w 3060"/>
                <a:gd name="T97" fmla="*/ 510 h 2503"/>
                <a:gd name="T98" fmla="*/ 883 w 3060"/>
                <a:gd name="T99" fmla="*/ 484 h 2503"/>
                <a:gd name="T100" fmla="*/ 917 w 3060"/>
                <a:gd name="T101" fmla="*/ 456 h 2503"/>
                <a:gd name="T102" fmla="*/ 953 w 3060"/>
                <a:gd name="T103" fmla="*/ 433 h 2503"/>
                <a:gd name="T104" fmla="*/ 989 w 3060"/>
                <a:gd name="T105" fmla="*/ 419 h 2503"/>
                <a:gd name="T106" fmla="*/ 1067 w 3060"/>
                <a:gd name="T107" fmla="*/ 417 h 2503"/>
                <a:gd name="T108" fmla="*/ 1070 w 3060"/>
                <a:gd name="T109" fmla="*/ 113 h 2503"/>
                <a:gd name="T110" fmla="*/ 1091 w 3060"/>
                <a:gd name="T111" fmla="*/ 63 h 2503"/>
                <a:gd name="T112" fmla="*/ 1129 w 3060"/>
                <a:gd name="T113" fmla="*/ 25 h 2503"/>
                <a:gd name="T114" fmla="*/ 1179 w 3060"/>
                <a:gd name="T115" fmla="*/ 4 h 2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60" h="2503">
                  <a:moveTo>
                    <a:pt x="1097" y="767"/>
                  </a:moveTo>
                  <a:lnTo>
                    <a:pt x="1097" y="767"/>
                  </a:lnTo>
                  <a:lnTo>
                    <a:pt x="1085" y="782"/>
                  </a:lnTo>
                  <a:lnTo>
                    <a:pt x="1072" y="792"/>
                  </a:lnTo>
                  <a:lnTo>
                    <a:pt x="355" y="1454"/>
                  </a:lnTo>
                  <a:lnTo>
                    <a:pt x="355" y="2153"/>
                  </a:lnTo>
                  <a:lnTo>
                    <a:pt x="2706" y="2153"/>
                  </a:lnTo>
                  <a:lnTo>
                    <a:pt x="2706" y="1454"/>
                  </a:lnTo>
                  <a:lnTo>
                    <a:pt x="1989" y="792"/>
                  </a:lnTo>
                  <a:lnTo>
                    <a:pt x="1975" y="779"/>
                  </a:lnTo>
                  <a:lnTo>
                    <a:pt x="1964" y="767"/>
                  </a:lnTo>
                  <a:lnTo>
                    <a:pt x="1097" y="767"/>
                  </a:lnTo>
                  <a:close/>
                  <a:moveTo>
                    <a:pt x="1208" y="0"/>
                  </a:moveTo>
                  <a:lnTo>
                    <a:pt x="1237" y="4"/>
                  </a:lnTo>
                  <a:lnTo>
                    <a:pt x="1264" y="12"/>
                  </a:lnTo>
                  <a:lnTo>
                    <a:pt x="1288" y="25"/>
                  </a:lnTo>
                  <a:lnTo>
                    <a:pt x="1309" y="42"/>
                  </a:lnTo>
                  <a:lnTo>
                    <a:pt x="1326" y="63"/>
                  </a:lnTo>
                  <a:lnTo>
                    <a:pt x="1339" y="86"/>
                  </a:lnTo>
                  <a:lnTo>
                    <a:pt x="1348" y="113"/>
                  </a:lnTo>
                  <a:lnTo>
                    <a:pt x="1350" y="141"/>
                  </a:lnTo>
                  <a:lnTo>
                    <a:pt x="1350" y="417"/>
                  </a:lnTo>
                  <a:lnTo>
                    <a:pt x="1711" y="417"/>
                  </a:lnTo>
                  <a:lnTo>
                    <a:pt x="1711" y="141"/>
                  </a:lnTo>
                  <a:lnTo>
                    <a:pt x="1713" y="113"/>
                  </a:lnTo>
                  <a:lnTo>
                    <a:pt x="1722" y="86"/>
                  </a:lnTo>
                  <a:lnTo>
                    <a:pt x="1734" y="63"/>
                  </a:lnTo>
                  <a:lnTo>
                    <a:pt x="1752" y="42"/>
                  </a:lnTo>
                  <a:lnTo>
                    <a:pt x="1773" y="25"/>
                  </a:lnTo>
                  <a:lnTo>
                    <a:pt x="1797" y="12"/>
                  </a:lnTo>
                  <a:lnTo>
                    <a:pt x="1824" y="4"/>
                  </a:lnTo>
                  <a:lnTo>
                    <a:pt x="1853" y="0"/>
                  </a:lnTo>
                  <a:lnTo>
                    <a:pt x="1880" y="4"/>
                  </a:lnTo>
                  <a:lnTo>
                    <a:pt x="1907" y="12"/>
                  </a:lnTo>
                  <a:lnTo>
                    <a:pt x="1932" y="25"/>
                  </a:lnTo>
                  <a:lnTo>
                    <a:pt x="1952" y="42"/>
                  </a:lnTo>
                  <a:lnTo>
                    <a:pt x="1970" y="63"/>
                  </a:lnTo>
                  <a:lnTo>
                    <a:pt x="1982" y="86"/>
                  </a:lnTo>
                  <a:lnTo>
                    <a:pt x="1991" y="113"/>
                  </a:lnTo>
                  <a:lnTo>
                    <a:pt x="1994" y="141"/>
                  </a:lnTo>
                  <a:lnTo>
                    <a:pt x="1994" y="417"/>
                  </a:lnTo>
                  <a:lnTo>
                    <a:pt x="2054" y="417"/>
                  </a:lnTo>
                  <a:lnTo>
                    <a:pt x="2072" y="419"/>
                  </a:lnTo>
                  <a:lnTo>
                    <a:pt x="2089" y="424"/>
                  </a:lnTo>
                  <a:lnTo>
                    <a:pt x="2107" y="433"/>
                  </a:lnTo>
                  <a:lnTo>
                    <a:pt x="2126" y="445"/>
                  </a:lnTo>
                  <a:lnTo>
                    <a:pt x="2144" y="456"/>
                  </a:lnTo>
                  <a:lnTo>
                    <a:pt x="2161" y="470"/>
                  </a:lnTo>
                  <a:lnTo>
                    <a:pt x="2178" y="484"/>
                  </a:lnTo>
                  <a:lnTo>
                    <a:pt x="2192" y="498"/>
                  </a:lnTo>
                  <a:lnTo>
                    <a:pt x="2205" y="510"/>
                  </a:lnTo>
                  <a:lnTo>
                    <a:pt x="2215" y="521"/>
                  </a:lnTo>
                  <a:lnTo>
                    <a:pt x="2224" y="529"/>
                  </a:lnTo>
                  <a:lnTo>
                    <a:pt x="2229" y="535"/>
                  </a:lnTo>
                  <a:lnTo>
                    <a:pt x="2230" y="537"/>
                  </a:lnTo>
                  <a:lnTo>
                    <a:pt x="3007" y="1252"/>
                  </a:lnTo>
                  <a:lnTo>
                    <a:pt x="3021" y="1267"/>
                  </a:lnTo>
                  <a:lnTo>
                    <a:pt x="3034" y="1285"/>
                  </a:lnTo>
                  <a:lnTo>
                    <a:pt x="3044" y="1305"/>
                  </a:lnTo>
                  <a:lnTo>
                    <a:pt x="3053" y="1325"/>
                  </a:lnTo>
                  <a:lnTo>
                    <a:pt x="3058" y="1346"/>
                  </a:lnTo>
                  <a:lnTo>
                    <a:pt x="3060" y="1364"/>
                  </a:lnTo>
                  <a:lnTo>
                    <a:pt x="3060" y="2247"/>
                  </a:lnTo>
                  <a:lnTo>
                    <a:pt x="3057" y="2285"/>
                  </a:lnTo>
                  <a:lnTo>
                    <a:pt x="3049" y="2321"/>
                  </a:lnTo>
                  <a:lnTo>
                    <a:pt x="3036" y="2355"/>
                  </a:lnTo>
                  <a:lnTo>
                    <a:pt x="3017" y="2386"/>
                  </a:lnTo>
                  <a:lnTo>
                    <a:pt x="2996" y="2415"/>
                  </a:lnTo>
                  <a:lnTo>
                    <a:pt x="2970" y="2440"/>
                  </a:lnTo>
                  <a:lnTo>
                    <a:pt x="2941" y="2462"/>
                  </a:lnTo>
                  <a:lnTo>
                    <a:pt x="2909" y="2480"/>
                  </a:lnTo>
                  <a:lnTo>
                    <a:pt x="2875" y="2492"/>
                  </a:lnTo>
                  <a:lnTo>
                    <a:pt x="2838" y="2501"/>
                  </a:lnTo>
                  <a:lnTo>
                    <a:pt x="2800" y="2503"/>
                  </a:lnTo>
                  <a:lnTo>
                    <a:pt x="261" y="2503"/>
                  </a:lnTo>
                  <a:lnTo>
                    <a:pt x="223" y="2501"/>
                  </a:lnTo>
                  <a:lnTo>
                    <a:pt x="186" y="2492"/>
                  </a:lnTo>
                  <a:lnTo>
                    <a:pt x="152" y="2480"/>
                  </a:lnTo>
                  <a:lnTo>
                    <a:pt x="120" y="2462"/>
                  </a:lnTo>
                  <a:lnTo>
                    <a:pt x="91" y="2440"/>
                  </a:lnTo>
                  <a:lnTo>
                    <a:pt x="65" y="2415"/>
                  </a:lnTo>
                  <a:lnTo>
                    <a:pt x="42" y="2386"/>
                  </a:lnTo>
                  <a:lnTo>
                    <a:pt x="25" y="2355"/>
                  </a:lnTo>
                  <a:lnTo>
                    <a:pt x="12" y="2321"/>
                  </a:lnTo>
                  <a:lnTo>
                    <a:pt x="4" y="2285"/>
                  </a:lnTo>
                  <a:lnTo>
                    <a:pt x="0" y="2247"/>
                  </a:lnTo>
                  <a:lnTo>
                    <a:pt x="0" y="1364"/>
                  </a:lnTo>
                  <a:lnTo>
                    <a:pt x="3" y="1346"/>
                  </a:lnTo>
                  <a:lnTo>
                    <a:pt x="8" y="1325"/>
                  </a:lnTo>
                  <a:lnTo>
                    <a:pt x="17" y="1305"/>
                  </a:lnTo>
                  <a:lnTo>
                    <a:pt x="27" y="1285"/>
                  </a:lnTo>
                  <a:lnTo>
                    <a:pt x="40" y="1267"/>
                  </a:lnTo>
                  <a:lnTo>
                    <a:pt x="55" y="1252"/>
                  </a:lnTo>
                  <a:lnTo>
                    <a:pt x="830" y="537"/>
                  </a:lnTo>
                  <a:lnTo>
                    <a:pt x="833" y="535"/>
                  </a:lnTo>
                  <a:lnTo>
                    <a:pt x="837" y="529"/>
                  </a:lnTo>
                  <a:lnTo>
                    <a:pt x="845" y="521"/>
                  </a:lnTo>
                  <a:lnTo>
                    <a:pt x="856" y="510"/>
                  </a:lnTo>
                  <a:lnTo>
                    <a:pt x="869" y="498"/>
                  </a:lnTo>
                  <a:lnTo>
                    <a:pt x="883" y="484"/>
                  </a:lnTo>
                  <a:lnTo>
                    <a:pt x="900" y="470"/>
                  </a:lnTo>
                  <a:lnTo>
                    <a:pt x="917" y="456"/>
                  </a:lnTo>
                  <a:lnTo>
                    <a:pt x="935" y="445"/>
                  </a:lnTo>
                  <a:lnTo>
                    <a:pt x="953" y="433"/>
                  </a:lnTo>
                  <a:lnTo>
                    <a:pt x="972" y="424"/>
                  </a:lnTo>
                  <a:lnTo>
                    <a:pt x="989" y="419"/>
                  </a:lnTo>
                  <a:lnTo>
                    <a:pt x="1006" y="417"/>
                  </a:lnTo>
                  <a:lnTo>
                    <a:pt x="1067" y="417"/>
                  </a:lnTo>
                  <a:lnTo>
                    <a:pt x="1067" y="141"/>
                  </a:lnTo>
                  <a:lnTo>
                    <a:pt x="1070" y="113"/>
                  </a:lnTo>
                  <a:lnTo>
                    <a:pt x="1078" y="86"/>
                  </a:lnTo>
                  <a:lnTo>
                    <a:pt x="1091" y="63"/>
                  </a:lnTo>
                  <a:lnTo>
                    <a:pt x="1108" y="42"/>
                  </a:lnTo>
                  <a:lnTo>
                    <a:pt x="1129" y="25"/>
                  </a:lnTo>
                  <a:lnTo>
                    <a:pt x="1154" y="12"/>
                  </a:lnTo>
                  <a:lnTo>
                    <a:pt x="1179" y="4"/>
                  </a:lnTo>
                  <a:lnTo>
                    <a:pt x="12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1" name="Freeform 567"/>
            <p:cNvSpPr>
              <a:spLocks/>
            </p:cNvSpPr>
            <p:nvPr/>
          </p:nvSpPr>
          <p:spPr bwMode="auto">
            <a:xfrm>
              <a:off x="6340" y="2468"/>
              <a:ext cx="298" cy="114"/>
            </a:xfrm>
            <a:custGeom>
              <a:avLst/>
              <a:gdLst>
                <a:gd name="T0" fmla="*/ 2215 w 3278"/>
                <a:gd name="T1" fmla="*/ 0 h 1261"/>
                <a:gd name="T2" fmla="*/ 2379 w 3278"/>
                <a:gd name="T3" fmla="*/ 12 h 1261"/>
                <a:gd name="T4" fmla="*/ 2536 w 3278"/>
                <a:gd name="T5" fmla="*/ 48 h 1261"/>
                <a:gd name="T6" fmla="*/ 2683 w 3278"/>
                <a:gd name="T7" fmla="*/ 107 h 1261"/>
                <a:gd name="T8" fmla="*/ 2817 w 3278"/>
                <a:gd name="T9" fmla="*/ 184 h 1261"/>
                <a:gd name="T10" fmla="*/ 2939 w 3278"/>
                <a:gd name="T11" fmla="*/ 280 h 1261"/>
                <a:gd name="T12" fmla="*/ 3045 w 3278"/>
                <a:gd name="T13" fmla="*/ 393 h 1261"/>
                <a:gd name="T14" fmla="*/ 3133 w 3278"/>
                <a:gd name="T15" fmla="*/ 520 h 1261"/>
                <a:gd name="T16" fmla="*/ 3203 w 3278"/>
                <a:gd name="T17" fmla="*/ 659 h 1261"/>
                <a:gd name="T18" fmla="*/ 3250 w 3278"/>
                <a:gd name="T19" fmla="*/ 808 h 1261"/>
                <a:gd name="T20" fmla="*/ 3275 w 3278"/>
                <a:gd name="T21" fmla="*/ 967 h 1261"/>
                <a:gd name="T22" fmla="*/ 3278 w 3278"/>
                <a:gd name="T23" fmla="*/ 1190 h 1261"/>
                <a:gd name="T24" fmla="*/ 3268 w 3278"/>
                <a:gd name="T25" fmla="*/ 1226 h 1261"/>
                <a:gd name="T26" fmla="*/ 3242 w 3278"/>
                <a:gd name="T27" fmla="*/ 1251 h 1261"/>
                <a:gd name="T28" fmla="*/ 3206 w 3278"/>
                <a:gd name="T29" fmla="*/ 1261 h 1261"/>
                <a:gd name="T30" fmla="*/ 2521 w 3278"/>
                <a:gd name="T31" fmla="*/ 1258 h 1261"/>
                <a:gd name="T32" fmla="*/ 2464 w 3278"/>
                <a:gd name="T33" fmla="*/ 1237 h 1261"/>
                <a:gd name="T34" fmla="*/ 2418 w 3278"/>
                <a:gd name="T35" fmla="*/ 1198 h 1261"/>
                <a:gd name="T36" fmla="*/ 2387 w 3278"/>
                <a:gd name="T37" fmla="*/ 1148 h 1261"/>
                <a:gd name="T38" fmla="*/ 2376 w 3278"/>
                <a:gd name="T39" fmla="*/ 1086 h 1261"/>
                <a:gd name="T40" fmla="*/ 2373 w 3278"/>
                <a:gd name="T41" fmla="*/ 694 h 1261"/>
                <a:gd name="T42" fmla="*/ 2351 w 3278"/>
                <a:gd name="T43" fmla="*/ 638 h 1261"/>
                <a:gd name="T44" fmla="*/ 2313 w 3278"/>
                <a:gd name="T45" fmla="*/ 592 h 1261"/>
                <a:gd name="T46" fmla="*/ 2260 w 3278"/>
                <a:gd name="T47" fmla="*/ 561 h 1261"/>
                <a:gd name="T48" fmla="*/ 2199 w 3278"/>
                <a:gd name="T49" fmla="*/ 551 h 1261"/>
                <a:gd name="T50" fmla="*/ 1048 w 3278"/>
                <a:gd name="T51" fmla="*/ 554 h 1261"/>
                <a:gd name="T52" fmla="*/ 991 w 3278"/>
                <a:gd name="T53" fmla="*/ 574 h 1261"/>
                <a:gd name="T54" fmla="*/ 945 w 3278"/>
                <a:gd name="T55" fmla="*/ 613 h 1261"/>
                <a:gd name="T56" fmla="*/ 914 w 3278"/>
                <a:gd name="T57" fmla="*/ 664 h 1261"/>
                <a:gd name="T58" fmla="*/ 903 w 3278"/>
                <a:gd name="T59" fmla="*/ 726 h 1261"/>
                <a:gd name="T60" fmla="*/ 900 w 3278"/>
                <a:gd name="T61" fmla="*/ 1118 h 1261"/>
                <a:gd name="T62" fmla="*/ 878 w 3278"/>
                <a:gd name="T63" fmla="*/ 1174 h 1261"/>
                <a:gd name="T64" fmla="*/ 840 w 3278"/>
                <a:gd name="T65" fmla="*/ 1220 h 1261"/>
                <a:gd name="T66" fmla="*/ 788 w 3278"/>
                <a:gd name="T67" fmla="*/ 1250 h 1261"/>
                <a:gd name="T68" fmla="*/ 726 w 3278"/>
                <a:gd name="T69" fmla="*/ 1261 h 1261"/>
                <a:gd name="T70" fmla="*/ 54 w 3278"/>
                <a:gd name="T71" fmla="*/ 1259 h 1261"/>
                <a:gd name="T72" fmla="*/ 21 w 3278"/>
                <a:gd name="T73" fmla="*/ 1240 h 1261"/>
                <a:gd name="T74" fmla="*/ 3 w 3278"/>
                <a:gd name="T75" fmla="*/ 1209 h 1261"/>
                <a:gd name="T76" fmla="*/ 0 w 3278"/>
                <a:gd name="T77" fmla="*/ 1049 h 1261"/>
                <a:gd name="T78" fmla="*/ 13 w 3278"/>
                <a:gd name="T79" fmla="*/ 887 h 1261"/>
                <a:gd name="T80" fmla="*/ 49 w 3278"/>
                <a:gd name="T81" fmla="*/ 733 h 1261"/>
                <a:gd name="T82" fmla="*/ 108 w 3278"/>
                <a:gd name="T83" fmla="*/ 588 h 1261"/>
                <a:gd name="T84" fmla="*/ 188 w 3278"/>
                <a:gd name="T85" fmla="*/ 454 h 1261"/>
                <a:gd name="T86" fmla="*/ 284 w 3278"/>
                <a:gd name="T87" fmla="*/ 335 h 1261"/>
                <a:gd name="T88" fmla="*/ 398 w 3278"/>
                <a:gd name="T89" fmla="*/ 231 h 1261"/>
                <a:gd name="T90" fmla="*/ 527 w 3278"/>
                <a:gd name="T91" fmla="*/ 143 h 1261"/>
                <a:gd name="T92" fmla="*/ 668 w 3278"/>
                <a:gd name="T93" fmla="*/ 75 h 1261"/>
                <a:gd name="T94" fmla="*/ 820 w 3278"/>
                <a:gd name="T95" fmla="*/ 27 h 1261"/>
                <a:gd name="T96" fmla="*/ 980 w 3278"/>
                <a:gd name="T97" fmla="*/ 3 h 1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78" h="1261">
                  <a:moveTo>
                    <a:pt x="1064" y="0"/>
                  </a:moveTo>
                  <a:lnTo>
                    <a:pt x="2215" y="0"/>
                  </a:lnTo>
                  <a:lnTo>
                    <a:pt x="2299" y="3"/>
                  </a:lnTo>
                  <a:lnTo>
                    <a:pt x="2379" y="12"/>
                  </a:lnTo>
                  <a:lnTo>
                    <a:pt x="2459" y="27"/>
                  </a:lnTo>
                  <a:lnTo>
                    <a:pt x="2536" y="48"/>
                  </a:lnTo>
                  <a:lnTo>
                    <a:pt x="2611" y="75"/>
                  </a:lnTo>
                  <a:lnTo>
                    <a:pt x="2683" y="107"/>
                  </a:lnTo>
                  <a:lnTo>
                    <a:pt x="2752" y="143"/>
                  </a:lnTo>
                  <a:lnTo>
                    <a:pt x="2817" y="184"/>
                  </a:lnTo>
                  <a:lnTo>
                    <a:pt x="2881" y="231"/>
                  </a:lnTo>
                  <a:lnTo>
                    <a:pt x="2939" y="280"/>
                  </a:lnTo>
                  <a:lnTo>
                    <a:pt x="2994" y="335"/>
                  </a:lnTo>
                  <a:lnTo>
                    <a:pt x="3045" y="393"/>
                  </a:lnTo>
                  <a:lnTo>
                    <a:pt x="3091" y="454"/>
                  </a:lnTo>
                  <a:lnTo>
                    <a:pt x="3133" y="520"/>
                  </a:lnTo>
                  <a:lnTo>
                    <a:pt x="3171" y="588"/>
                  </a:lnTo>
                  <a:lnTo>
                    <a:pt x="3203" y="659"/>
                  </a:lnTo>
                  <a:lnTo>
                    <a:pt x="3228" y="733"/>
                  </a:lnTo>
                  <a:lnTo>
                    <a:pt x="3250" y="808"/>
                  </a:lnTo>
                  <a:lnTo>
                    <a:pt x="3266" y="887"/>
                  </a:lnTo>
                  <a:lnTo>
                    <a:pt x="3275" y="967"/>
                  </a:lnTo>
                  <a:lnTo>
                    <a:pt x="3278" y="1049"/>
                  </a:lnTo>
                  <a:lnTo>
                    <a:pt x="3278" y="1190"/>
                  </a:lnTo>
                  <a:lnTo>
                    <a:pt x="3276" y="1209"/>
                  </a:lnTo>
                  <a:lnTo>
                    <a:pt x="3268" y="1226"/>
                  </a:lnTo>
                  <a:lnTo>
                    <a:pt x="3257" y="1240"/>
                  </a:lnTo>
                  <a:lnTo>
                    <a:pt x="3242" y="1251"/>
                  </a:lnTo>
                  <a:lnTo>
                    <a:pt x="3225" y="1259"/>
                  </a:lnTo>
                  <a:lnTo>
                    <a:pt x="3206" y="1261"/>
                  </a:lnTo>
                  <a:lnTo>
                    <a:pt x="2553" y="1261"/>
                  </a:lnTo>
                  <a:lnTo>
                    <a:pt x="2521" y="1258"/>
                  </a:lnTo>
                  <a:lnTo>
                    <a:pt x="2491" y="1250"/>
                  </a:lnTo>
                  <a:lnTo>
                    <a:pt x="2464" y="1237"/>
                  </a:lnTo>
                  <a:lnTo>
                    <a:pt x="2438" y="1220"/>
                  </a:lnTo>
                  <a:lnTo>
                    <a:pt x="2418" y="1198"/>
                  </a:lnTo>
                  <a:lnTo>
                    <a:pt x="2400" y="1174"/>
                  </a:lnTo>
                  <a:lnTo>
                    <a:pt x="2387" y="1148"/>
                  </a:lnTo>
                  <a:lnTo>
                    <a:pt x="2378" y="1118"/>
                  </a:lnTo>
                  <a:lnTo>
                    <a:pt x="2376" y="1086"/>
                  </a:lnTo>
                  <a:lnTo>
                    <a:pt x="2376" y="726"/>
                  </a:lnTo>
                  <a:lnTo>
                    <a:pt x="2373" y="694"/>
                  </a:lnTo>
                  <a:lnTo>
                    <a:pt x="2365" y="664"/>
                  </a:lnTo>
                  <a:lnTo>
                    <a:pt x="2351" y="638"/>
                  </a:lnTo>
                  <a:lnTo>
                    <a:pt x="2334" y="613"/>
                  </a:lnTo>
                  <a:lnTo>
                    <a:pt x="2313" y="592"/>
                  </a:lnTo>
                  <a:lnTo>
                    <a:pt x="2288" y="574"/>
                  </a:lnTo>
                  <a:lnTo>
                    <a:pt x="2260" y="561"/>
                  </a:lnTo>
                  <a:lnTo>
                    <a:pt x="2231" y="554"/>
                  </a:lnTo>
                  <a:lnTo>
                    <a:pt x="2199" y="551"/>
                  </a:lnTo>
                  <a:lnTo>
                    <a:pt x="1080" y="551"/>
                  </a:lnTo>
                  <a:lnTo>
                    <a:pt x="1048" y="554"/>
                  </a:lnTo>
                  <a:lnTo>
                    <a:pt x="1019" y="561"/>
                  </a:lnTo>
                  <a:lnTo>
                    <a:pt x="991" y="574"/>
                  </a:lnTo>
                  <a:lnTo>
                    <a:pt x="966" y="592"/>
                  </a:lnTo>
                  <a:lnTo>
                    <a:pt x="945" y="613"/>
                  </a:lnTo>
                  <a:lnTo>
                    <a:pt x="928" y="638"/>
                  </a:lnTo>
                  <a:lnTo>
                    <a:pt x="914" y="664"/>
                  </a:lnTo>
                  <a:lnTo>
                    <a:pt x="906" y="694"/>
                  </a:lnTo>
                  <a:lnTo>
                    <a:pt x="903" y="726"/>
                  </a:lnTo>
                  <a:lnTo>
                    <a:pt x="903" y="1086"/>
                  </a:lnTo>
                  <a:lnTo>
                    <a:pt x="900" y="1118"/>
                  </a:lnTo>
                  <a:lnTo>
                    <a:pt x="892" y="1148"/>
                  </a:lnTo>
                  <a:lnTo>
                    <a:pt x="878" y="1174"/>
                  </a:lnTo>
                  <a:lnTo>
                    <a:pt x="861" y="1198"/>
                  </a:lnTo>
                  <a:lnTo>
                    <a:pt x="840" y="1220"/>
                  </a:lnTo>
                  <a:lnTo>
                    <a:pt x="815" y="1237"/>
                  </a:lnTo>
                  <a:lnTo>
                    <a:pt x="788" y="1250"/>
                  </a:lnTo>
                  <a:lnTo>
                    <a:pt x="758" y="1258"/>
                  </a:lnTo>
                  <a:lnTo>
                    <a:pt x="726" y="1261"/>
                  </a:lnTo>
                  <a:lnTo>
                    <a:pt x="73" y="1261"/>
                  </a:lnTo>
                  <a:lnTo>
                    <a:pt x="54" y="1259"/>
                  </a:lnTo>
                  <a:lnTo>
                    <a:pt x="36" y="1251"/>
                  </a:lnTo>
                  <a:lnTo>
                    <a:pt x="21" y="1240"/>
                  </a:lnTo>
                  <a:lnTo>
                    <a:pt x="11" y="1226"/>
                  </a:lnTo>
                  <a:lnTo>
                    <a:pt x="3" y="1209"/>
                  </a:lnTo>
                  <a:lnTo>
                    <a:pt x="0" y="1190"/>
                  </a:lnTo>
                  <a:lnTo>
                    <a:pt x="0" y="1049"/>
                  </a:lnTo>
                  <a:lnTo>
                    <a:pt x="3" y="967"/>
                  </a:lnTo>
                  <a:lnTo>
                    <a:pt x="13" y="887"/>
                  </a:lnTo>
                  <a:lnTo>
                    <a:pt x="29" y="808"/>
                  </a:lnTo>
                  <a:lnTo>
                    <a:pt x="49" y="733"/>
                  </a:lnTo>
                  <a:lnTo>
                    <a:pt x="76" y="659"/>
                  </a:lnTo>
                  <a:lnTo>
                    <a:pt x="108" y="588"/>
                  </a:lnTo>
                  <a:lnTo>
                    <a:pt x="146" y="520"/>
                  </a:lnTo>
                  <a:lnTo>
                    <a:pt x="188" y="454"/>
                  </a:lnTo>
                  <a:lnTo>
                    <a:pt x="234" y="393"/>
                  </a:lnTo>
                  <a:lnTo>
                    <a:pt x="284" y="335"/>
                  </a:lnTo>
                  <a:lnTo>
                    <a:pt x="340" y="280"/>
                  </a:lnTo>
                  <a:lnTo>
                    <a:pt x="398" y="231"/>
                  </a:lnTo>
                  <a:lnTo>
                    <a:pt x="462" y="184"/>
                  </a:lnTo>
                  <a:lnTo>
                    <a:pt x="527" y="143"/>
                  </a:lnTo>
                  <a:lnTo>
                    <a:pt x="596" y="107"/>
                  </a:lnTo>
                  <a:lnTo>
                    <a:pt x="668" y="75"/>
                  </a:lnTo>
                  <a:lnTo>
                    <a:pt x="743" y="48"/>
                  </a:lnTo>
                  <a:lnTo>
                    <a:pt x="820" y="27"/>
                  </a:lnTo>
                  <a:lnTo>
                    <a:pt x="899" y="12"/>
                  </a:lnTo>
                  <a:lnTo>
                    <a:pt x="980" y="3"/>
                  </a:lnTo>
                  <a:lnTo>
                    <a:pt x="10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2" name="Freeform 568"/>
            <p:cNvSpPr>
              <a:spLocks noEditPoints="1"/>
            </p:cNvSpPr>
            <p:nvPr/>
          </p:nvSpPr>
          <p:spPr bwMode="auto">
            <a:xfrm>
              <a:off x="6440" y="2630"/>
              <a:ext cx="98" cy="97"/>
            </a:xfrm>
            <a:custGeom>
              <a:avLst/>
              <a:gdLst>
                <a:gd name="T0" fmla="*/ 515 w 1083"/>
                <a:gd name="T1" fmla="*/ 406 h 1067"/>
                <a:gd name="T2" fmla="*/ 467 w 1083"/>
                <a:gd name="T3" fmla="*/ 425 h 1067"/>
                <a:gd name="T4" fmla="*/ 432 w 1083"/>
                <a:gd name="T5" fmla="*/ 460 h 1067"/>
                <a:gd name="T6" fmla="*/ 412 w 1083"/>
                <a:gd name="T7" fmla="*/ 507 h 1067"/>
                <a:gd name="T8" fmla="*/ 412 w 1083"/>
                <a:gd name="T9" fmla="*/ 560 h 1067"/>
                <a:gd name="T10" fmla="*/ 432 w 1083"/>
                <a:gd name="T11" fmla="*/ 606 h 1067"/>
                <a:gd name="T12" fmla="*/ 467 w 1083"/>
                <a:gd name="T13" fmla="*/ 641 h 1067"/>
                <a:gd name="T14" fmla="*/ 515 w 1083"/>
                <a:gd name="T15" fmla="*/ 661 h 1067"/>
                <a:gd name="T16" fmla="*/ 568 w 1083"/>
                <a:gd name="T17" fmla="*/ 661 h 1067"/>
                <a:gd name="T18" fmla="*/ 616 w 1083"/>
                <a:gd name="T19" fmla="*/ 641 h 1067"/>
                <a:gd name="T20" fmla="*/ 651 w 1083"/>
                <a:gd name="T21" fmla="*/ 606 h 1067"/>
                <a:gd name="T22" fmla="*/ 670 w 1083"/>
                <a:gd name="T23" fmla="*/ 560 h 1067"/>
                <a:gd name="T24" fmla="*/ 670 w 1083"/>
                <a:gd name="T25" fmla="*/ 507 h 1067"/>
                <a:gd name="T26" fmla="*/ 651 w 1083"/>
                <a:gd name="T27" fmla="*/ 460 h 1067"/>
                <a:gd name="T28" fmla="*/ 616 w 1083"/>
                <a:gd name="T29" fmla="*/ 425 h 1067"/>
                <a:gd name="T30" fmla="*/ 568 w 1083"/>
                <a:gd name="T31" fmla="*/ 406 h 1067"/>
                <a:gd name="T32" fmla="*/ 541 w 1083"/>
                <a:gd name="T33" fmla="*/ 0 h 1067"/>
                <a:gd name="T34" fmla="*/ 657 w 1083"/>
                <a:gd name="T35" fmla="*/ 11 h 1067"/>
                <a:gd name="T36" fmla="*/ 765 w 1083"/>
                <a:gd name="T37" fmla="*/ 46 h 1067"/>
                <a:gd name="T38" fmla="*/ 861 w 1083"/>
                <a:gd name="T39" fmla="*/ 103 h 1067"/>
                <a:gd name="T40" fmla="*/ 943 w 1083"/>
                <a:gd name="T41" fmla="*/ 176 h 1067"/>
                <a:gd name="T42" fmla="*/ 1008 w 1083"/>
                <a:gd name="T43" fmla="*/ 264 h 1067"/>
                <a:gd name="T44" fmla="*/ 1055 w 1083"/>
                <a:gd name="T45" fmla="*/ 364 h 1067"/>
                <a:gd name="T46" fmla="*/ 1079 w 1083"/>
                <a:gd name="T47" fmla="*/ 475 h 1067"/>
                <a:gd name="T48" fmla="*/ 1079 w 1083"/>
                <a:gd name="T49" fmla="*/ 591 h 1067"/>
                <a:gd name="T50" fmla="*/ 1055 w 1083"/>
                <a:gd name="T51" fmla="*/ 702 h 1067"/>
                <a:gd name="T52" fmla="*/ 1008 w 1083"/>
                <a:gd name="T53" fmla="*/ 802 h 1067"/>
                <a:gd name="T54" fmla="*/ 943 w 1083"/>
                <a:gd name="T55" fmla="*/ 891 h 1067"/>
                <a:gd name="T56" fmla="*/ 861 w 1083"/>
                <a:gd name="T57" fmla="*/ 964 h 1067"/>
                <a:gd name="T58" fmla="*/ 765 w 1083"/>
                <a:gd name="T59" fmla="*/ 1020 h 1067"/>
                <a:gd name="T60" fmla="*/ 657 w 1083"/>
                <a:gd name="T61" fmla="*/ 1055 h 1067"/>
                <a:gd name="T62" fmla="*/ 541 w 1083"/>
                <a:gd name="T63" fmla="*/ 1067 h 1067"/>
                <a:gd name="T64" fmla="*/ 425 w 1083"/>
                <a:gd name="T65" fmla="*/ 1055 h 1067"/>
                <a:gd name="T66" fmla="*/ 318 w 1083"/>
                <a:gd name="T67" fmla="*/ 1020 h 1067"/>
                <a:gd name="T68" fmla="*/ 223 w 1083"/>
                <a:gd name="T69" fmla="*/ 964 h 1067"/>
                <a:gd name="T70" fmla="*/ 140 w 1083"/>
                <a:gd name="T71" fmla="*/ 891 h 1067"/>
                <a:gd name="T72" fmla="*/ 74 w 1083"/>
                <a:gd name="T73" fmla="*/ 802 h 1067"/>
                <a:gd name="T74" fmla="*/ 28 w 1083"/>
                <a:gd name="T75" fmla="*/ 702 h 1067"/>
                <a:gd name="T76" fmla="*/ 4 w 1083"/>
                <a:gd name="T77" fmla="*/ 591 h 1067"/>
                <a:gd name="T78" fmla="*/ 4 w 1083"/>
                <a:gd name="T79" fmla="*/ 475 h 1067"/>
                <a:gd name="T80" fmla="*/ 28 w 1083"/>
                <a:gd name="T81" fmla="*/ 364 h 1067"/>
                <a:gd name="T82" fmla="*/ 74 w 1083"/>
                <a:gd name="T83" fmla="*/ 264 h 1067"/>
                <a:gd name="T84" fmla="*/ 140 w 1083"/>
                <a:gd name="T85" fmla="*/ 176 h 1067"/>
                <a:gd name="T86" fmla="*/ 223 w 1083"/>
                <a:gd name="T87" fmla="*/ 103 h 1067"/>
                <a:gd name="T88" fmla="*/ 318 w 1083"/>
                <a:gd name="T89" fmla="*/ 46 h 1067"/>
                <a:gd name="T90" fmla="*/ 425 w 1083"/>
                <a:gd name="T91" fmla="*/ 11 h 1067"/>
                <a:gd name="T92" fmla="*/ 541 w 1083"/>
                <a:gd name="T93"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3" h="1067">
                  <a:moveTo>
                    <a:pt x="541" y="403"/>
                  </a:moveTo>
                  <a:lnTo>
                    <a:pt x="515" y="406"/>
                  </a:lnTo>
                  <a:lnTo>
                    <a:pt x="490" y="413"/>
                  </a:lnTo>
                  <a:lnTo>
                    <a:pt x="467" y="425"/>
                  </a:lnTo>
                  <a:lnTo>
                    <a:pt x="448" y="441"/>
                  </a:lnTo>
                  <a:lnTo>
                    <a:pt x="432" y="460"/>
                  </a:lnTo>
                  <a:lnTo>
                    <a:pt x="420" y="482"/>
                  </a:lnTo>
                  <a:lnTo>
                    <a:pt x="412" y="507"/>
                  </a:lnTo>
                  <a:lnTo>
                    <a:pt x="409" y="533"/>
                  </a:lnTo>
                  <a:lnTo>
                    <a:pt x="412" y="560"/>
                  </a:lnTo>
                  <a:lnTo>
                    <a:pt x="420" y="584"/>
                  </a:lnTo>
                  <a:lnTo>
                    <a:pt x="432" y="606"/>
                  </a:lnTo>
                  <a:lnTo>
                    <a:pt x="448" y="625"/>
                  </a:lnTo>
                  <a:lnTo>
                    <a:pt x="467" y="641"/>
                  </a:lnTo>
                  <a:lnTo>
                    <a:pt x="490" y="653"/>
                  </a:lnTo>
                  <a:lnTo>
                    <a:pt x="515" y="661"/>
                  </a:lnTo>
                  <a:lnTo>
                    <a:pt x="541" y="663"/>
                  </a:lnTo>
                  <a:lnTo>
                    <a:pt x="568" y="661"/>
                  </a:lnTo>
                  <a:lnTo>
                    <a:pt x="593" y="653"/>
                  </a:lnTo>
                  <a:lnTo>
                    <a:pt x="616" y="641"/>
                  </a:lnTo>
                  <a:lnTo>
                    <a:pt x="635" y="625"/>
                  </a:lnTo>
                  <a:lnTo>
                    <a:pt x="651" y="606"/>
                  </a:lnTo>
                  <a:lnTo>
                    <a:pt x="663" y="584"/>
                  </a:lnTo>
                  <a:lnTo>
                    <a:pt x="670" y="560"/>
                  </a:lnTo>
                  <a:lnTo>
                    <a:pt x="674" y="533"/>
                  </a:lnTo>
                  <a:lnTo>
                    <a:pt x="670" y="507"/>
                  </a:lnTo>
                  <a:lnTo>
                    <a:pt x="663" y="482"/>
                  </a:lnTo>
                  <a:lnTo>
                    <a:pt x="651" y="460"/>
                  </a:lnTo>
                  <a:lnTo>
                    <a:pt x="635" y="441"/>
                  </a:lnTo>
                  <a:lnTo>
                    <a:pt x="616" y="425"/>
                  </a:lnTo>
                  <a:lnTo>
                    <a:pt x="593" y="413"/>
                  </a:lnTo>
                  <a:lnTo>
                    <a:pt x="568" y="406"/>
                  </a:lnTo>
                  <a:lnTo>
                    <a:pt x="541" y="403"/>
                  </a:lnTo>
                  <a:close/>
                  <a:moveTo>
                    <a:pt x="541" y="0"/>
                  </a:moveTo>
                  <a:lnTo>
                    <a:pt x="600" y="2"/>
                  </a:lnTo>
                  <a:lnTo>
                    <a:pt x="657" y="11"/>
                  </a:lnTo>
                  <a:lnTo>
                    <a:pt x="712" y="26"/>
                  </a:lnTo>
                  <a:lnTo>
                    <a:pt x="765" y="46"/>
                  </a:lnTo>
                  <a:lnTo>
                    <a:pt x="814" y="72"/>
                  </a:lnTo>
                  <a:lnTo>
                    <a:pt x="861" y="103"/>
                  </a:lnTo>
                  <a:lnTo>
                    <a:pt x="904" y="137"/>
                  </a:lnTo>
                  <a:lnTo>
                    <a:pt x="943" y="176"/>
                  </a:lnTo>
                  <a:lnTo>
                    <a:pt x="978" y="218"/>
                  </a:lnTo>
                  <a:lnTo>
                    <a:pt x="1008" y="264"/>
                  </a:lnTo>
                  <a:lnTo>
                    <a:pt x="1034" y="313"/>
                  </a:lnTo>
                  <a:lnTo>
                    <a:pt x="1055" y="364"/>
                  </a:lnTo>
                  <a:lnTo>
                    <a:pt x="1070" y="419"/>
                  </a:lnTo>
                  <a:lnTo>
                    <a:pt x="1079" y="475"/>
                  </a:lnTo>
                  <a:lnTo>
                    <a:pt x="1083" y="533"/>
                  </a:lnTo>
                  <a:lnTo>
                    <a:pt x="1079" y="591"/>
                  </a:lnTo>
                  <a:lnTo>
                    <a:pt x="1070" y="647"/>
                  </a:lnTo>
                  <a:lnTo>
                    <a:pt x="1055" y="702"/>
                  </a:lnTo>
                  <a:lnTo>
                    <a:pt x="1034" y="753"/>
                  </a:lnTo>
                  <a:lnTo>
                    <a:pt x="1008" y="802"/>
                  </a:lnTo>
                  <a:lnTo>
                    <a:pt x="978" y="849"/>
                  </a:lnTo>
                  <a:lnTo>
                    <a:pt x="943" y="891"/>
                  </a:lnTo>
                  <a:lnTo>
                    <a:pt x="904" y="929"/>
                  </a:lnTo>
                  <a:lnTo>
                    <a:pt x="861" y="964"/>
                  </a:lnTo>
                  <a:lnTo>
                    <a:pt x="814" y="994"/>
                  </a:lnTo>
                  <a:lnTo>
                    <a:pt x="765" y="1020"/>
                  </a:lnTo>
                  <a:lnTo>
                    <a:pt x="712" y="1040"/>
                  </a:lnTo>
                  <a:lnTo>
                    <a:pt x="657" y="1055"/>
                  </a:lnTo>
                  <a:lnTo>
                    <a:pt x="600" y="1064"/>
                  </a:lnTo>
                  <a:lnTo>
                    <a:pt x="541" y="1067"/>
                  </a:lnTo>
                  <a:lnTo>
                    <a:pt x="482" y="1064"/>
                  </a:lnTo>
                  <a:lnTo>
                    <a:pt x="425" y="1055"/>
                  </a:lnTo>
                  <a:lnTo>
                    <a:pt x="371" y="1040"/>
                  </a:lnTo>
                  <a:lnTo>
                    <a:pt x="318" y="1020"/>
                  </a:lnTo>
                  <a:lnTo>
                    <a:pt x="269" y="994"/>
                  </a:lnTo>
                  <a:lnTo>
                    <a:pt x="223" y="964"/>
                  </a:lnTo>
                  <a:lnTo>
                    <a:pt x="180" y="929"/>
                  </a:lnTo>
                  <a:lnTo>
                    <a:pt x="140" y="891"/>
                  </a:lnTo>
                  <a:lnTo>
                    <a:pt x="106" y="849"/>
                  </a:lnTo>
                  <a:lnTo>
                    <a:pt x="74" y="802"/>
                  </a:lnTo>
                  <a:lnTo>
                    <a:pt x="49" y="753"/>
                  </a:lnTo>
                  <a:lnTo>
                    <a:pt x="28" y="702"/>
                  </a:lnTo>
                  <a:lnTo>
                    <a:pt x="13" y="647"/>
                  </a:lnTo>
                  <a:lnTo>
                    <a:pt x="4" y="591"/>
                  </a:lnTo>
                  <a:lnTo>
                    <a:pt x="0" y="533"/>
                  </a:lnTo>
                  <a:lnTo>
                    <a:pt x="4" y="475"/>
                  </a:lnTo>
                  <a:lnTo>
                    <a:pt x="13" y="419"/>
                  </a:lnTo>
                  <a:lnTo>
                    <a:pt x="28" y="364"/>
                  </a:lnTo>
                  <a:lnTo>
                    <a:pt x="49" y="313"/>
                  </a:lnTo>
                  <a:lnTo>
                    <a:pt x="74" y="264"/>
                  </a:lnTo>
                  <a:lnTo>
                    <a:pt x="106" y="218"/>
                  </a:lnTo>
                  <a:lnTo>
                    <a:pt x="140" y="176"/>
                  </a:lnTo>
                  <a:lnTo>
                    <a:pt x="180" y="137"/>
                  </a:lnTo>
                  <a:lnTo>
                    <a:pt x="223" y="103"/>
                  </a:lnTo>
                  <a:lnTo>
                    <a:pt x="269" y="72"/>
                  </a:lnTo>
                  <a:lnTo>
                    <a:pt x="318" y="46"/>
                  </a:lnTo>
                  <a:lnTo>
                    <a:pt x="371" y="26"/>
                  </a:lnTo>
                  <a:lnTo>
                    <a:pt x="425" y="11"/>
                  </a:lnTo>
                  <a:lnTo>
                    <a:pt x="482" y="2"/>
                  </a:lnTo>
                  <a:lnTo>
                    <a:pt x="5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801" name="Freeform 751"/>
          <p:cNvSpPr>
            <a:spLocks noEditPoints="1"/>
          </p:cNvSpPr>
          <p:nvPr/>
        </p:nvSpPr>
        <p:spPr bwMode="auto">
          <a:xfrm>
            <a:off x="8555744" y="1282054"/>
            <a:ext cx="220370" cy="303109"/>
          </a:xfrm>
          <a:custGeom>
            <a:avLst/>
            <a:gdLst>
              <a:gd name="T0" fmla="*/ 349 w 2495"/>
              <a:gd name="T1" fmla="*/ 3217 h 3432"/>
              <a:gd name="T2" fmla="*/ 580 w 2495"/>
              <a:gd name="T3" fmla="*/ 3217 h 3432"/>
              <a:gd name="T4" fmla="*/ 349 w 2495"/>
              <a:gd name="T5" fmla="*/ 3095 h 3432"/>
              <a:gd name="T6" fmla="*/ 2147 w 2495"/>
              <a:gd name="T7" fmla="*/ 2981 h 3432"/>
              <a:gd name="T8" fmla="*/ 2289 w 2495"/>
              <a:gd name="T9" fmla="*/ 2978 h 3432"/>
              <a:gd name="T10" fmla="*/ 2335 w 2495"/>
              <a:gd name="T11" fmla="*/ 2955 h 3432"/>
              <a:gd name="T12" fmla="*/ 2367 w 2495"/>
              <a:gd name="T13" fmla="*/ 2916 h 3432"/>
              <a:gd name="T14" fmla="*/ 2379 w 2495"/>
              <a:gd name="T15" fmla="*/ 2866 h 3432"/>
              <a:gd name="T16" fmla="*/ 2147 w 2495"/>
              <a:gd name="T17" fmla="*/ 2121 h 3432"/>
              <a:gd name="T18" fmla="*/ 116 w 2495"/>
              <a:gd name="T19" fmla="*/ 2981 h 3432"/>
              <a:gd name="T20" fmla="*/ 1741 w 2495"/>
              <a:gd name="T21" fmla="*/ 2121 h 3432"/>
              <a:gd name="T22" fmla="*/ 2147 w 2495"/>
              <a:gd name="T23" fmla="*/ 1090 h 3432"/>
              <a:gd name="T24" fmla="*/ 2379 w 2495"/>
              <a:gd name="T25" fmla="*/ 2006 h 3432"/>
              <a:gd name="T26" fmla="*/ 2147 w 2495"/>
              <a:gd name="T27" fmla="*/ 1090 h 3432"/>
              <a:gd name="T28" fmla="*/ 116 w 2495"/>
              <a:gd name="T29" fmla="*/ 2006 h 3432"/>
              <a:gd name="T30" fmla="*/ 1741 w 2495"/>
              <a:gd name="T31" fmla="*/ 1090 h 3432"/>
              <a:gd name="T32" fmla="*/ 2147 w 2495"/>
              <a:gd name="T33" fmla="*/ 115 h 3432"/>
              <a:gd name="T34" fmla="*/ 2379 w 2495"/>
              <a:gd name="T35" fmla="*/ 976 h 3432"/>
              <a:gd name="T36" fmla="*/ 2376 w 2495"/>
              <a:gd name="T37" fmla="*/ 204 h 3432"/>
              <a:gd name="T38" fmla="*/ 2354 w 2495"/>
              <a:gd name="T39" fmla="*/ 158 h 3432"/>
              <a:gd name="T40" fmla="*/ 2314 w 2495"/>
              <a:gd name="T41" fmla="*/ 127 h 3432"/>
              <a:gd name="T42" fmla="*/ 2263 w 2495"/>
              <a:gd name="T43" fmla="*/ 115 h 3432"/>
              <a:gd name="T44" fmla="*/ 1857 w 2495"/>
              <a:gd name="T45" fmla="*/ 115 h 3432"/>
              <a:gd name="T46" fmla="*/ 2031 w 2495"/>
              <a:gd name="T47" fmla="*/ 2981 h 3432"/>
              <a:gd name="T48" fmla="*/ 1857 w 2495"/>
              <a:gd name="T49" fmla="*/ 115 h 3432"/>
              <a:gd name="T50" fmla="*/ 116 w 2495"/>
              <a:gd name="T51" fmla="*/ 976 h 3432"/>
              <a:gd name="T52" fmla="*/ 1741 w 2495"/>
              <a:gd name="T53" fmla="*/ 115 h 3432"/>
              <a:gd name="T54" fmla="*/ 0 w 2495"/>
              <a:gd name="T55" fmla="*/ 0 h 3432"/>
              <a:gd name="T56" fmla="*/ 2301 w 2495"/>
              <a:gd name="T57" fmla="*/ 4 h 3432"/>
              <a:gd name="T58" fmla="*/ 2370 w 2495"/>
              <a:gd name="T59" fmla="*/ 26 h 3432"/>
              <a:gd name="T60" fmla="*/ 2427 w 2495"/>
              <a:gd name="T61" fmla="*/ 67 h 3432"/>
              <a:gd name="T62" fmla="*/ 2469 w 2495"/>
              <a:gd name="T63" fmla="*/ 125 h 3432"/>
              <a:gd name="T64" fmla="*/ 2492 w 2495"/>
              <a:gd name="T65" fmla="*/ 193 h 3432"/>
              <a:gd name="T66" fmla="*/ 2495 w 2495"/>
              <a:gd name="T67" fmla="*/ 2866 h 3432"/>
              <a:gd name="T68" fmla="*/ 2483 w 2495"/>
              <a:gd name="T69" fmla="*/ 2938 h 3432"/>
              <a:gd name="T70" fmla="*/ 2450 w 2495"/>
              <a:gd name="T71" fmla="*/ 3001 h 3432"/>
              <a:gd name="T72" fmla="*/ 2400 w 2495"/>
              <a:gd name="T73" fmla="*/ 3051 h 3432"/>
              <a:gd name="T74" fmla="*/ 2337 w 2495"/>
              <a:gd name="T75" fmla="*/ 3083 h 3432"/>
              <a:gd name="T76" fmla="*/ 2263 w 2495"/>
              <a:gd name="T77" fmla="*/ 3095 h 3432"/>
              <a:gd name="T78" fmla="*/ 697 w 2495"/>
              <a:gd name="T79" fmla="*/ 3432 h 3432"/>
              <a:gd name="T80" fmla="*/ 233 w 2495"/>
              <a:gd name="T81" fmla="*/ 3432 h 3432"/>
              <a:gd name="T82" fmla="*/ 0 w 2495"/>
              <a:gd name="T83" fmla="*/ 3095 h 3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95" h="3432">
                <a:moveTo>
                  <a:pt x="349" y="3095"/>
                </a:moveTo>
                <a:lnTo>
                  <a:pt x="349" y="3217"/>
                </a:lnTo>
                <a:lnTo>
                  <a:pt x="464" y="3141"/>
                </a:lnTo>
                <a:lnTo>
                  <a:pt x="580" y="3217"/>
                </a:lnTo>
                <a:lnTo>
                  <a:pt x="580" y="3095"/>
                </a:lnTo>
                <a:lnTo>
                  <a:pt x="349" y="3095"/>
                </a:lnTo>
                <a:close/>
                <a:moveTo>
                  <a:pt x="2147" y="2121"/>
                </a:moveTo>
                <a:lnTo>
                  <a:pt x="2147" y="2981"/>
                </a:lnTo>
                <a:lnTo>
                  <a:pt x="2263" y="2981"/>
                </a:lnTo>
                <a:lnTo>
                  <a:pt x="2289" y="2978"/>
                </a:lnTo>
                <a:lnTo>
                  <a:pt x="2314" y="2969"/>
                </a:lnTo>
                <a:lnTo>
                  <a:pt x="2335" y="2955"/>
                </a:lnTo>
                <a:lnTo>
                  <a:pt x="2354" y="2937"/>
                </a:lnTo>
                <a:lnTo>
                  <a:pt x="2367" y="2916"/>
                </a:lnTo>
                <a:lnTo>
                  <a:pt x="2376" y="2892"/>
                </a:lnTo>
                <a:lnTo>
                  <a:pt x="2379" y="2866"/>
                </a:lnTo>
                <a:lnTo>
                  <a:pt x="2379" y="2121"/>
                </a:lnTo>
                <a:lnTo>
                  <a:pt x="2147" y="2121"/>
                </a:lnTo>
                <a:close/>
                <a:moveTo>
                  <a:pt x="116" y="2121"/>
                </a:moveTo>
                <a:lnTo>
                  <a:pt x="116" y="2981"/>
                </a:lnTo>
                <a:lnTo>
                  <a:pt x="1741" y="2981"/>
                </a:lnTo>
                <a:lnTo>
                  <a:pt x="1741" y="2121"/>
                </a:lnTo>
                <a:lnTo>
                  <a:pt x="116" y="2121"/>
                </a:lnTo>
                <a:close/>
                <a:moveTo>
                  <a:pt x="2147" y="1090"/>
                </a:moveTo>
                <a:lnTo>
                  <a:pt x="2147" y="2006"/>
                </a:lnTo>
                <a:lnTo>
                  <a:pt x="2379" y="2006"/>
                </a:lnTo>
                <a:lnTo>
                  <a:pt x="2379" y="1090"/>
                </a:lnTo>
                <a:lnTo>
                  <a:pt x="2147" y="1090"/>
                </a:lnTo>
                <a:close/>
                <a:moveTo>
                  <a:pt x="116" y="1090"/>
                </a:moveTo>
                <a:lnTo>
                  <a:pt x="116" y="2006"/>
                </a:lnTo>
                <a:lnTo>
                  <a:pt x="1741" y="2006"/>
                </a:lnTo>
                <a:lnTo>
                  <a:pt x="1741" y="1090"/>
                </a:lnTo>
                <a:lnTo>
                  <a:pt x="116" y="1090"/>
                </a:lnTo>
                <a:close/>
                <a:moveTo>
                  <a:pt x="2147" y="115"/>
                </a:moveTo>
                <a:lnTo>
                  <a:pt x="2147" y="976"/>
                </a:lnTo>
                <a:lnTo>
                  <a:pt x="2379" y="976"/>
                </a:lnTo>
                <a:lnTo>
                  <a:pt x="2379" y="230"/>
                </a:lnTo>
                <a:lnTo>
                  <a:pt x="2376" y="204"/>
                </a:lnTo>
                <a:lnTo>
                  <a:pt x="2368" y="179"/>
                </a:lnTo>
                <a:lnTo>
                  <a:pt x="2354" y="158"/>
                </a:lnTo>
                <a:lnTo>
                  <a:pt x="2335" y="141"/>
                </a:lnTo>
                <a:lnTo>
                  <a:pt x="2314" y="127"/>
                </a:lnTo>
                <a:lnTo>
                  <a:pt x="2290" y="119"/>
                </a:lnTo>
                <a:lnTo>
                  <a:pt x="2263" y="115"/>
                </a:lnTo>
                <a:lnTo>
                  <a:pt x="2147" y="115"/>
                </a:lnTo>
                <a:close/>
                <a:moveTo>
                  <a:pt x="1857" y="115"/>
                </a:moveTo>
                <a:lnTo>
                  <a:pt x="1857" y="2981"/>
                </a:lnTo>
                <a:lnTo>
                  <a:pt x="2031" y="2981"/>
                </a:lnTo>
                <a:lnTo>
                  <a:pt x="2031" y="115"/>
                </a:lnTo>
                <a:lnTo>
                  <a:pt x="1857" y="115"/>
                </a:lnTo>
                <a:close/>
                <a:moveTo>
                  <a:pt x="116" y="115"/>
                </a:moveTo>
                <a:lnTo>
                  <a:pt x="116" y="976"/>
                </a:lnTo>
                <a:lnTo>
                  <a:pt x="1741" y="976"/>
                </a:lnTo>
                <a:lnTo>
                  <a:pt x="1741" y="115"/>
                </a:lnTo>
                <a:lnTo>
                  <a:pt x="116" y="115"/>
                </a:lnTo>
                <a:close/>
                <a:moveTo>
                  <a:pt x="0" y="0"/>
                </a:moveTo>
                <a:lnTo>
                  <a:pt x="2263" y="0"/>
                </a:lnTo>
                <a:lnTo>
                  <a:pt x="2301" y="4"/>
                </a:lnTo>
                <a:lnTo>
                  <a:pt x="2337" y="12"/>
                </a:lnTo>
                <a:lnTo>
                  <a:pt x="2370" y="26"/>
                </a:lnTo>
                <a:lnTo>
                  <a:pt x="2400" y="45"/>
                </a:lnTo>
                <a:lnTo>
                  <a:pt x="2427" y="67"/>
                </a:lnTo>
                <a:lnTo>
                  <a:pt x="2450" y="95"/>
                </a:lnTo>
                <a:lnTo>
                  <a:pt x="2469" y="125"/>
                </a:lnTo>
                <a:lnTo>
                  <a:pt x="2483" y="158"/>
                </a:lnTo>
                <a:lnTo>
                  <a:pt x="2492" y="193"/>
                </a:lnTo>
                <a:lnTo>
                  <a:pt x="2495" y="230"/>
                </a:lnTo>
                <a:lnTo>
                  <a:pt x="2495" y="2866"/>
                </a:lnTo>
                <a:lnTo>
                  <a:pt x="2492" y="2903"/>
                </a:lnTo>
                <a:lnTo>
                  <a:pt x="2483" y="2938"/>
                </a:lnTo>
                <a:lnTo>
                  <a:pt x="2469" y="2971"/>
                </a:lnTo>
                <a:lnTo>
                  <a:pt x="2450" y="3001"/>
                </a:lnTo>
                <a:lnTo>
                  <a:pt x="2427" y="3028"/>
                </a:lnTo>
                <a:lnTo>
                  <a:pt x="2400" y="3051"/>
                </a:lnTo>
                <a:lnTo>
                  <a:pt x="2370" y="3069"/>
                </a:lnTo>
                <a:lnTo>
                  <a:pt x="2337" y="3083"/>
                </a:lnTo>
                <a:lnTo>
                  <a:pt x="2301" y="3092"/>
                </a:lnTo>
                <a:lnTo>
                  <a:pt x="2263" y="3095"/>
                </a:lnTo>
                <a:lnTo>
                  <a:pt x="697" y="3095"/>
                </a:lnTo>
                <a:lnTo>
                  <a:pt x="697" y="3432"/>
                </a:lnTo>
                <a:lnTo>
                  <a:pt x="464" y="3279"/>
                </a:lnTo>
                <a:lnTo>
                  <a:pt x="233" y="3432"/>
                </a:lnTo>
                <a:lnTo>
                  <a:pt x="233" y="3095"/>
                </a:lnTo>
                <a:lnTo>
                  <a:pt x="0" y="3095"/>
                </a:lnTo>
                <a:lnTo>
                  <a:pt x="0" y="0"/>
                </a:lnTo>
                <a:close/>
              </a:path>
            </a:pathLst>
          </a:custGeom>
          <a:solidFill>
            <a:srgbClr val="000000"/>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57" name="Group 598"/>
          <p:cNvGrpSpPr>
            <a:grpSpLocks noChangeAspect="1"/>
          </p:cNvGrpSpPr>
          <p:nvPr/>
        </p:nvGrpSpPr>
        <p:grpSpPr bwMode="auto">
          <a:xfrm>
            <a:off x="5763930" y="580195"/>
            <a:ext cx="198315" cy="178241"/>
            <a:chOff x="259" y="3983"/>
            <a:chExt cx="326" cy="293"/>
          </a:xfrm>
          <a:solidFill>
            <a:schemeClr val="tx1">
              <a:lumMod val="65000"/>
              <a:lumOff val="35000"/>
            </a:schemeClr>
          </a:solidFill>
        </p:grpSpPr>
        <p:sp>
          <p:nvSpPr>
            <p:cNvPr id="660" name="Freeform 600"/>
            <p:cNvSpPr>
              <a:spLocks/>
            </p:cNvSpPr>
            <p:nvPr/>
          </p:nvSpPr>
          <p:spPr bwMode="auto">
            <a:xfrm>
              <a:off x="380" y="4038"/>
              <a:ext cx="205" cy="108"/>
            </a:xfrm>
            <a:custGeom>
              <a:avLst/>
              <a:gdLst>
                <a:gd name="T0" fmla="*/ 91 w 2256"/>
                <a:gd name="T1" fmla="*/ 0 h 1074"/>
                <a:gd name="T2" fmla="*/ 2182 w 2256"/>
                <a:gd name="T3" fmla="*/ 0 h 1074"/>
                <a:gd name="T4" fmla="*/ 2204 w 2256"/>
                <a:gd name="T5" fmla="*/ 2 h 1074"/>
                <a:gd name="T6" fmla="*/ 2223 w 2256"/>
                <a:gd name="T7" fmla="*/ 8 h 1074"/>
                <a:gd name="T8" fmla="*/ 2237 w 2256"/>
                <a:gd name="T9" fmla="*/ 19 h 1074"/>
                <a:gd name="T10" fmla="*/ 2248 w 2256"/>
                <a:gd name="T11" fmla="*/ 32 h 1074"/>
                <a:gd name="T12" fmla="*/ 2255 w 2256"/>
                <a:gd name="T13" fmla="*/ 48 h 1074"/>
                <a:gd name="T14" fmla="*/ 2256 w 2256"/>
                <a:gd name="T15" fmla="*/ 66 h 1074"/>
                <a:gd name="T16" fmla="*/ 2252 w 2256"/>
                <a:gd name="T17" fmla="*/ 86 h 1074"/>
                <a:gd name="T18" fmla="*/ 1963 w 2256"/>
                <a:gd name="T19" fmla="*/ 988 h 1074"/>
                <a:gd name="T20" fmla="*/ 1952 w 2256"/>
                <a:gd name="T21" fmla="*/ 1011 h 1074"/>
                <a:gd name="T22" fmla="*/ 1935 w 2256"/>
                <a:gd name="T23" fmla="*/ 1032 h 1074"/>
                <a:gd name="T24" fmla="*/ 1914 w 2256"/>
                <a:gd name="T25" fmla="*/ 1049 h 1074"/>
                <a:gd name="T26" fmla="*/ 1889 w 2256"/>
                <a:gd name="T27" fmla="*/ 1063 h 1074"/>
                <a:gd name="T28" fmla="*/ 1862 w 2256"/>
                <a:gd name="T29" fmla="*/ 1071 h 1074"/>
                <a:gd name="T30" fmla="*/ 1835 w 2256"/>
                <a:gd name="T31" fmla="*/ 1074 h 1074"/>
                <a:gd name="T32" fmla="*/ 464 w 2256"/>
                <a:gd name="T33" fmla="*/ 1074 h 1074"/>
                <a:gd name="T34" fmla="*/ 437 w 2256"/>
                <a:gd name="T35" fmla="*/ 1071 h 1074"/>
                <a:gd name="T36" fmla="*/ 410 w 2256"/>
                <a:gd name="T37" fmla="*/ 1063 h 1074"/>
                <a:gd name="T38" fmla="*/ 386 w 2256"/>
                <a:gd name="T39" fmla="*/ 1049 h 1074"/>
                <a:gd name="T40" fmla="*/ 364 w 2256"/>
                <a:gd name="T41" fmla="*/ 1032 h 1074"/>
                <a:gd name="T42" fmla="*/ 347 w 2256"/>
                <a:gd name="T43" fmla="*/ 1011 h 1074"/>
                <a:gd name="T44" fmla="*/ 335 w 2256"/>
                <a:gd name="T45" fmla="*/ 988 h 1074"/>
                <a:gd name="T46" fmla="*/ 5 w 2256"/>
                <a:gd name="T47" fmla="*/ 107 h 1074"/>
                <a:gd name="T48" fmla="*/ 0 w 2256"/>
                <a:gd name="T49" fmla="*/ 85 h 1074"/>
                <a:gd name="T50" fmla="*/ 0 w 2256"/>
                <a:gd name="T51" fmla="*/ 65 h 1074"/>
                <a:gd name="T52" fmla="*/ 5 w 2256"/>
                <a:gd name="T53" fmla="*/ 47 h 1074"/>
                <a:gd name="T54" fmla="*/ 15 w 2256"/>
                <a:gd name="T55" fmla="*/ 31 h 1074"/>
                <a:gd name="T56" fmla="*/ 28 w 2256"/>
                <a:gd name="T57" fmla="*/ 18 h 1074"/>
                <a:gd name="T58" fmla="*/ 46 w 2256"/>
                <a:gd name="T59" fmla="*/ 8 h 1074"/>
                <a:gd name="T60" fmla="*/ 67 w 2256"/>
                <a:gd name="T61" fmla="*/ 2 h 1074"/>
                <a:gd name="T62" fmla="*/ 91 w 2256"/>
                <a:gd name="T63" fmla="*/ 0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56" h="1074">
                  <a:moveTo>
                    <a:pt x="91" y="0"/>
                  </a:moveTo>
                  <a:lnTo>
                    <a:pt x="2182" y="0"/>
                  </a:lnTo>
                  <a:lnTo>
                    <a:pt x="2204" y="2"/>
                  </a:lnTo>
                  <a:lnTo>
                    <a:pt x="2223" y="8"/>
                  </a:lnTo>
                  <a:lnTo>
                    <a:pt x="2237" y="19"/>
                  </a:lnTo>
                  <a:lnTo>
                    <a:pt x="2248" y="32"/>
                  </a:lnTo>
                  <a:lnTo>
                    <a:pt x="2255" y="48"/>
                  </a:lnTo>
                  <a:lnTo>
                    <a:pt x="2256" y="66"/>
                  </a:lnTo>
                  <a:lnTo>
                    <a:pt x="2252" y="86"/>
                  </a:lnTo>
                  <a:lnTo>
                    <a:pt x="1963" y="988"/>
                  </a:lnTo>
                  <a:lnTo>
                    <a:pt x="1952" y="1011"/>
                  </a:lnTo>
                  <a:lnTo>
                    <a:pt x="1935" y="1032"/>
                  </a:lnTo>
                  <a:lnTo>
                    <a:pt x="1914" y="1049"/>
                  </a:lnTo>
                  <a:lnTo>
                    <a:pt x="1889" y="1063"/>
                  </a:lnTo>
                  <a:lnTo>
                    <a:pt x="1862" y="1071"/>
                  </a:lnTo>
                  <a:lnTo>
                    <a:pt x="1835" y="1074"/>
                  </a:lnTo>
                  <a:lnTo>
                    <a:pt x="464" y="1074"/>
                  </a:lnTo>
                  <a:lnTo>
                    <a:pt x="437" y="1071"/>
                  </a:lnTo>
                  <a:lnTo>
                    <a:pt x="410" y="1063"/>
                  </a:lnTo>
                  <a:lnTo>
                    <a:pt x="386" y="1049"/>
                  </a:lnTo>
                  <a:lnTo>
                    <a:pt x="364" y="1032"/>
                  </a:lnTo>
                  <a:lnTo>
                    <a:pt x="347" y="1011"/>
                  </a:lnTo>
                  <a:lnTo>
                    <a:pt x="335" y="988"/>
                  </a:lnTo>
                  <a:lnTo>
                    <a:pt x="5" y="107"/>
                  </a:lnTo>
                  <a:lnTo>
                    <a:pt x="0" y="85"/>
                  </a:lnTo>
                  <a:lnTo>
                    <a:pt x="0" y="65"/>
                  </a:lnTo>
                  <a:lnTo>
                    <a:pt x="5" y="47"/>
                  </a:lnTo>
                  <a:lnTo>
                    <a:pt x="15" y="31"/>
                  </a:lnTo>
                  <a:lnTo>
                    <a:pt x="28" y="18"/>
                  </a:lnTo>
                  <a:lnTo>
                    <a:pt x="46" y="8"/>
                  </a:lnTo>
                  <a:lnTo>
                    <a:pt x="67" y="2"/>
                  </a:lnTo>
                  <a:lnTo>
                    <a:pt x="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1" name="Freeform 601"/>
            <p:cNvSpPr>
              <a:spLocks/>
            </p:cNvSpPr>
            <p:nvPr/>
          </p:nvSpPr>
          <p:spPr bwMode="auto">
            <a:xfrm>
              <a:off x="377" y="4219"/>
              <a:ext cx="57" cy="57"/>
            </a:xfrm>
            <a:custGeom>
              <a:avLst/>
              <a:gdLst>
                <a:gd name="T0" fmla="*/ 312 w 625"/>
                <a:gd name="T1" fmla="*/ 0 h 568"/>
                <a:gd name="T2" fmla="*/ 359 w 625"/>
                <a:gd name="T3" fmla="*/ 3 h 568"/>
                <a:gd name="T4" fmla="*/ 403 w 625"/>
                <a:gd name="T5" fmla="*/ 12 h 568"/>
                <a:gd name="T6" fmla="*/ 444 w 625"/>
                <a:gd name="T7" fmla="*/ 26 h 568"/>
                <a:gd name="T8" fmla="*/ 483 w 625"/>
                <a:gd name="T9" fmla="*/ 45 h 568"/>
                <a:gd name="T10" fmla="*/ 517 w 625"/>
                <a:gd name="T11" fmla="*/ 69 h 568"/>
                <a:gd name="T12" fmla="*/ 549 w 625"/>
                <a:gd name="T13" fmla="*/ 97 h 568"/>
                <a:gd name="T14" fmla="*/ 575 w 625"/>
                <a:gd name="T15" fmla="*/ 129 h 568"/>
                <a:gd name="T16" fmla="*/ 596 w 625"/>
                <a:gd name="T17" fmla="*/ 164 h 568"/>
                <a:gd name="T18" fmla="*/ 612 w 625"/>
                <a:gd name="T19" fmla="*/ 202 h 568"/>
                <a:gd name="T20" fmla="*/ 621 w 625"/>
                <a:gd name="T21" fmla="*/ 242 h 568"/>
                <a:gd name="T22" fmla="*/ 625 w 625"/>
                <a:gd name="T23" fmla="*/ 284 h 568"/>
                <a:gd name="T24" fmla="*/ 621 w 625"/>
                <a:gd name="T25" fmla="*/ 326 h 568"/>
                <a:gd name="T26" fmla="*/ 612 w 625"/>
                <a:gd name="T27" fmla="*/ 366 h 568"/>
                <a:gd name="T28" fmla="*/ 596 w 625"/>
                <a:gd name="T29" fmla="*/ 404 h 568"/>
                <a:gd name="T30" fmla="*/ 575 w 625"/>
                <a:gd name="T31" fmla="*/ 439 h 568"/>
                <a:gd name="T32" fmla="*/ 549 w 625"/>
                <a:gd name="T33" fmla="*/ 470 h 568"/>
                <a:gd name="T34" fmla="*/ 517 w 625"/>
                <a:gd name="T35" fmla="*/ 498 h 568"/>
                <a:gd name="T36" fmla="*/ 483 w 625"/>
                <a:gd name="T37" fmla="*/ 522 h 568"/>
                <a:gd name="T38" fmla="*/ 444 w 625"/>
                <a:gd name="T39" fmla="*/ 542 h 568"/>
                <a:gd name="T40" fmla="*/ 403 w 625"/>
                <a:gd name="T41" fmla="*/ 556 h 568"/>
                <a:gd name="T42" fmla="*/ 359 w 625"/>
                <a:gd name="T43" fmla="*/ 565 h 568"/>
                <a:gd name="T44" fmla="*/ 312 w 625"/>
                <a:gd name="T45" fmla="*/ 568 h 568"/>
                <a:gd name="T46" fmla="*/ 266 w 625"/>
                <a:gd name="T47" fmla="*/ 565 h 568"/>
                <a:gd name="T48" fmla="*/ 222 w 625"/>
                <a:gd name="T49" fmla="*/ 556 h 568"/>
                <a:gd name="T50" fmla="*/ 180 w 625"/>
                <a:gd name="T51" fmla="*/ 542 h 568"/>
                <a:gd name="T52" fmla="*/ 142 w 625"/>
                <a:gd name="T53" fmla="*/ 522 h 568"/>
                <a:gd name="T54" fmla="*/ 108 w 625"/>
                <a:gd name="T55" fmla="*/ 498 h 568"/>
                <a:gd name="T56" fmla="*/ 77 w 625"/>
                <a:gd name="T57" fmla="*/ 470 h 568"/>
                <a:gd name="T58" fmla="*/ 51 w 625"/>
                <a:gd name="T59" fmla="*/ 439 h 568"/>
                <a:gd name="T60" fmla="*/ 29 w 625"/>
                <a:gd name="T61" fmla="*/ 404 h 568"/>
                <a:gd name="T62" fmla="*/ 13 w 625"/>
                <a:gd name="T63" fmla="*/ 366 h 568"/>
                <a:gd name="T64" fmla="*/ 3 w 625"/>
                <a:gd name="T65" fmla="*/ 326 h 568"/>
                <a:gd name="T66" fmla="*/ 0 w 625"/>
                <a:gd name="T67" fmla="*/ 284 h 568"/>
                <a:gd name="T68" fmla="*/ 3 w 625"/>
                <a:gd name="T69" fmla="*/ 242 h 568"/>
                <a:gd name="T70" fmla="*/ 13 w 625"/>
                <a:gd name="T71" fmla="*/ 202 h 568"/>
                <a:gd name="T72" fmla="*/ 29 w 625"/>
                <a:gd name="T73" fmla="*/ 164 h 568"/>
                <a:gd name="T74" fmla="*/ 51 w 625"/>
                <a:gd name="T75" fmla="*/ 129 h 568"/>
                <a:gd name="T76" fmla="*/ 77 w 625"/>
                <a:gd name="T77" fmla="*/ 97 h 568"/>
                <a:gd name="T78" fmla="*/ 108 w 625"/>
                <a:gd name="T79" fmla="*/ 69 h 568"/>
                <a:gd name="T80" fmla="*/ 142 w 625"/>
                <a:gd name="T81" fmla="*/ 45 h 568"/>
                <a:gd name="T82" fmla="*/ 180 w 625"/>
                <a:gd name="T83" fmla="*/ 26 h 568"/>
                <a:gd name="T84" fmla="*/ 222 w 625"/>
                <a:gd name="T85" fmla="*/ 12 h 568"/>
                <a:gd name="T86" fmla="*/ 266 w 625"/>
                <a:gd name="T87" fmla="*/ 3 h 568"/>
                <a:gd name="T88" fmla="*/ 312 w 625"/>
                <a:gd name="T89"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5" h="568">
                  <a:moveTo>
                    <a:pt x="312" y="0"/>
                  </a:moveTo>
                  <a:lnTo>
                    <a:pt x="359" y="3"/>
                  </a:lnTo>
                  <a:lnTo>
                    <a:pt x="403" y="12"/>
                  </a:lnTo>
                  <a:lnTo>
                    <a:pt x="444" y="26"/>
                  </a:lnTo>
                  <a:lnTo>
                    <a:pt x="483" y="45"/>
                  </a:lnTo>
                  <a:lnTo>
                    <a:pt x="517" y="69"/>
                  </a:lnTo>
                  <a:lnTo>
                    <a:pt x="549" y="97"/>
                  </a:lnTo>
                  <a:lnTo>
                    <a:pt x="575" y="129"/>
                  </a:lnTo>
                  <a:lnTo>
                    <a:pt x="596" y="164"/>
                  </a:lnTo>
                  <a:lnTo>
                    <a:pt x="612" y="202"/>
                  </a:lnTo>
                  <a:lnTo>
                    <a:pt x="621" y="242"/>
                  </a:lnTo>
                  <a:lnTo>
                    <a:pt x="625" y="284"/>
                  </a:lnTo>
                  <a:lnTo>
                    <a:pt x="621" y="326"/>
                  </a:lnTo>
                  <a:lnTo>
                    <a:pt x="612" y="366"/>
                  </a:lnTo>
                  <a:lnTo>
                    <a:pt x="596" y="404"/>
                  </a:lnTo>
                  <a:lnTo>
                    <a:pt x="575" y="439"/>
                  </a:lnTo>
                  <a:lnTo>
                    <a:pt x="549" y="470"/>
                  </a:lnTo>
                  <a:lnTo>
                    <a:pt x="517" y="498"/>
                  </a:lnTo>
                  <a:lnTo>
                    <a:pt x="483" y="522"/>
                  </a:lnTo>
                  <a:lnTo>
                    <a:pt x="444" y="542"/>
                  </a:lnTo>
                  <a:lnTo>
                    <a:pt x="403" y="556"/>
                  </a:lnTo>
                  <a:lnTo>
                    <a:pt x="359" y="565"/>
                  </a:lnTo>
                  <a:lnTo>
                    <a:pt x="312" y="568"/>
                  </a:lnTo>
                  <a:lnTo>
                    <a:pt x="266" y="565"/>
                  </a:lnTo>
                  <a:lnTo>
                    <a:pt x="222" y="556"/>
                  </a:lnTo>
                  <a:lnTo>
                    <a:pt x="180" y="542"/>
                  </a:lnTo>
                  <a:lnTo>
                    <a:pt x="142" y="522"/>
                  </a:lnTo>
                  <a:lnTo>
                    <a:pt x="108" y="498"/>
                  </a:lnTo>
                  <a:lnTo>
                    <a:pt x="77" y="470"/>
                  </a:lnTo>
                  <a:lnTo>
                    <a:pt x="51" y="439"/>
                  </a:lnTo>
                  <a:lnTo>
                    <a:pt x="29" y="404"/>
                  </a:lnTo>
                  <a:lnTo>
                    <a:pt x="13" y="366"/>
                  </a:lnTo>
                  <a:lnTo>
                    <a:pt x="3" y="326"/>
                  </a:lnTo>
                  <a:lnTo>
                    <a:pt x="0" y="284"/>
                  </a:lnTo>
                  <a:lnTo>
                    <a:pt x="3" y="242"/>
                  </a:lnTo>
                  <a:lnTo>
                    <a:pt x="13" y="202"/>
                  </a:lnTo>
                  <a:lnTo>
                    <a:pt x="29" y="164"/>
                  </a:lnTo>
                  <a:lnTo>
                    <a:pt x="51" y="129"/>
                  </a:lnTo>
                  <a:lnTo>
                    <a:pt x="77" y="97"/>
                  </a:lnTo>
                  <a:lnTo>
                    <a:pt x="108" y="69"/>
                  </a:lnTo>
                  <a:lnTo>
                    <a:pt x="142" y="45"/>
                  </a:lnTo>
                  <a:lnTo>
                    <a:pt x="180" y="26"/>
                  </a:lnTo>
                  <a:lnTo>
                    <a:pt x="222" y="12"/>
                  </a:lnTo>
                  <a:lnTo>
                    <a:pt x="266" y="3"/>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2" name="Freeform 602"/>
            <p:cNvSpPr>
              <a:spLocks/>
            </p:cNvSpPr>
            <p:nvPr/>
          </p:nvSpPr>
          <p:spPr bwMode="auto">
            <a:xfrm>
              <a:off x="497" y="4219"/>
              <a:ext cx="57" cy="57"/>
            </a:xfrm>
            <a:custGeom>
              <a:avLst/>
              <a:gdLst>
                <a:gd name="T0" fmla="*/ 313 w 625"/>
                <a:gd name="T1" fmla="*/ 0 h 569"/>
                <a:gd name="T2" fmla="*/ 359 w 625"/>
                <a:gd name="T3" fmla="*/ 3 h 569"/>
                <a:gd name="T4" fmla="*/ 403 w 625"/>
                <a:gd name="T5" fmla="*/ 12 h 569"/>
                <a:gd name="T6" fmla="*/ 445 w 625"/>
                <a:gd name="T7" fmla="*/ 27 h 569"/>
                <a:gd name="T8" fmla="*/ 483 w 625"/>
                <a:gd name="T9" fmla="*/ 46 h 569"/>
                <a:gd name="T10" fmla="*/ 518 w 625"/>
                <a:gd name="T11" fmla="*/ 70 h 569"/>
                <a:gd name="T12" fmla="*/ 549 w 625"/>
                <a:gd name="T13" fmla="*/ 98 h 569"/>
                <a:gd name="T14" fmla="*/ 576 w 625"/>
                <a:gd name="T15" fmla="*/ 130 h 569"/>
                <a:gd name="T16" fmla="*/ 596 w 625"/>
                <a:gd name="T17" fmla="*/ 165 h 569"/>
                <a:gd name="T18" fmla="*/ 612 w 625"/>
                <a:gd name="T19" fmla="*/ 202 h 569"/>
                <a:gd name="T20" fmla="*/ 622 w 625"/>
                <a:gd name="T21" fmla="*/ 242 h 569"/>
                <a:gd name="T22" fmla="*/ 625 w 625"/>
                <a:gd name="T23" fmla="*/ 284 h 569"/>
                <a:gd name="T24" fmla="*/ 622 w 625"/>
                <a:gd name="T25" fmla="*/ 326 h 569"/>
                <a:gd name="T26" fmla="*/ 612 w 625"/>
                <a:gd name="T27" fmla="*/ 367 h 569"/>
                <a:gd name="T28" fmla="*/ 596 w 625"/>
                <a:gd name="T29" fmla="*/ 404 h 569"/>
                <a:gd name="T30" fmla="*/ 576 w 625"/>
                <a:gd name="T31" fmla="*/ 439 h 569"/>
                <a:gd name="T32" fmla="*/ 549 w 625"/>
                <a:gd name="T33" fmla="*/ 471 h 569"/>
                <a:gd name="T34" fmla="*/ 518 w 625"/>
                <a:gd name="T35" fmla="*/ 499 h 569"/>
                <a:gd name="T36" fmla="*/ 483 w 625"/>
                <a:gd name="T37" fmla="*/ 523 h 569"/>
                <a:gd name="T38" fmla="*/ 445 w 625"/>
                <a:gd name="T39" fmla="*/ 542 h 569"/>
                <a:gd name="T40" fmla="*/ 403 w 625"/>
                <a:gd name="T41" fmla="*/ 557 h 569"/>
                <a:gd name="T42" fmla="*/ 359 w 625"/>
                <a:gd name="T43" fmla="*/ 566 h 569"/>
                <a:gd name="T44" fmla="*/ 313 w 625"/>
                <a:gd name="T45" fmla="*/ 569 h 569"/>
                <a:gd name="T46" fmla="*/ 266 w 625"/>
                <a:gd name="T47" fmla="*/ 566 h 569"/>
                <a:gd name="T48" fmla="*/ 222 w 625"/>
                <a:gd name="T49" fmla="*/ 557 h 569"/>
                <a:gd name="T50" fmla="*/ 181 w 625"/>
                <a:gd name="T51" fmla="*/ 542 h 569"/>
                <a:gd name="T52" fmla="*/ 142 w 625"/>
                <a:gd name="T53" fmla="*/ 523 h 569"/>
                <a:gd name="T54" fmla="*/ 108 w 625"/>
                <a:gd name="T55" fmla="*/ 499 h 569"/>
                <a:gd name="T56" fmla="*/ 77 w 625"/>
                <a:gd name="T57" fmla="*/ 471 h 569"/>
                <a:gd name="T58" fmla="*/ 51 w 625"/>
                <a:gd name="T59" fmla="*/ 439 h 569"/>
                <a:gd name="T60" fmla="*/ 29 w 625"/>
                <a:gd name="T61" fmla="*/ 404 h 569"/>
                <a:gd name="T62" fmla="*/ 13 w 625"/>
                <a:gd name="T63" fmla="*/ 367 h 569"/>
                <a:gd name="T64" fmla="*/ 4 w 625"/>
                <a:gd name="T65" fmla="*/ 326 h 569"/>
                <a:gd name="T66" fmla="*/ 0 w 625"/>
                <a:gd name="T67" fmla="*/ 284 h 569"/>
                <a:gd name="T68" fmla="*/ 4 w 625"/>
                <a:gd name="T69" fmla="*/ 242 h 569"/>
                <a:gd name="T70" fmla="*/ 13 w 625"/>
                <a:gd name="T71" fmla="*/ 202 h 569"/>
                <a:gd name="T72" fmla="*/ 29 w 625"/>
                <a:gd name="T73" fmla="*/ 165 h 569"/>
                <a:gd name="T74" fmla="*/ 51 w 625"/>
                <a:gd name="T75" fmla="*/ 130 h 569"/>
                <a:gd name="T76" fmla="*/ 77 w 625"/>
                <a:gd name="T77" fmla="*/ 98 h 569"/>
                <a:gd name="T78" fmla="*/ 108 w 625"/>
                <a:gd name="T79" fmla="*/ 70 h 569"/>
                <a:gd name="T80" fmla="*/ 142 w 625"/>
                <a:gd name="T81" fmla="*/ 46 h 569"/>
                <a:gd name="T82" fmla="*/ 181 w 625"/>
                <a:gd name="T83" fmla="*/ 27 h 569"/>
                <a:gd name="T84" fmla="*/ 222 w 625"/>
                <a:gd name="T85" fmla="*/ 12 h 569"/>
                <a:gd name="T86" fmla="*/ 266 w 625"/>
                <a:gd name="T87" fmla="*/ 3 h 569"/>
                <a:gd name="T88" fmla="*/ 313 w 625"/>
                <a:gd name="T89" fmla="*/ 0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5" h="569">
                  <a:moveTo>
                    <a:pt x="313" y="0"/>
                  </a:moveTo>
                  <a:lnTo>
                    <a:pt x="359" y="3"/>
                  </a:lnTo>
                  <a:lnTo>
                    <a:pt x="403" y="12"/>
                  </a:lnTo>
                  <a:lnTo>
                    <a:pt x="445" y="27"/>
                  </a:lnTo>
                  <a:lnTo>
                    <a:pt x="483" y="46"/>
                  </a:lnTo>
                  <a:lnTo>
                    <a:pt x="518" y="70"/>
                  </a:lnTo>
                  <a:lnTo>
                    <a:pt x="549" y="98"/>
                  </a:lnTo>
                  <a:lnTo>
                    <a:pt x="576" y="130"/>
                  </a:lnTo>
                  <a:lnTo>
                    <a:pt x="596" y="165"/>
                  </a:lnTo>
                  <a:lnTo>
                    <a:pt x="612" y="202"/>
                  </a:lnTo>
                  <a:lnTo>
                    <a:pt x="622" y="242"/>
                  </a:lnTo>
                  <a:lnTo>
                    <a:pt x="625" y="284"/>
                  </a:lnTo>
                  <a:lnTo>
                    <a:pt x="622" y="326"/>
                  </a:lnTo>
                  <a:lnTo>
                    <a:pt x="612" y="367"/>
                  </a:lnTo>
                  <a:lnTo>
                    <a:pt x="596" y="404"/>
                  </a:lnTo>
                  <a:lnTo>
                    <a:pt x="576" y="439"/>
                  </a:lnTo>
                  <a:lnTo>
                    <a:pt x="549" y="471"/>
                  </a:lnTo>
                  <a:lnTo>
                    <a:pt x="518" y="499"/>
                  </a:lnTo>
                  <a:lnTo>
                    <a:pt x="483" y="523"/>
                  </a:lnTo>
                  <a:lnTo>
                    <a:pt x="445" y="542"/>
                  </a:lnTo>
                  <a:lnTo>
                    <a:pt x="403" y="557"/>
                  </a:lnTo>
                  <a:lnTo>
                    <a:pt x="359" y="566"/>
                  </a:lnTo>
                  <a:lnTo>
                    <a:pt x="313" y="569"/>
                  </a:lnTo>
                  <a:lnTo>
                    <a:pt x="266" y="566"/>
                  </a:lnTo>
                  <a:lnTo>
                    <a:pt x="222" y="557"/>
                  </a:lnTo>
                  <a:lnTo>
                    <a:pt x="181" y="542"/>
                  </a:lnTo>
                  <a:lnTo>
                    <a:pt x="142" y="523"/>
                  </a:lnTo>
                  <a:lnTo>
                    <a:pt x="108" y="499"/>
                  </a:lnTo>
                  <a:lnTo>
                    <a:pt x="77" y="471"/>
                  </a:lnTo>
                  <a:lnTo>
                    <a:pt x="51" y="439"/>
                  </a:lnTo>
                  <a:lnTo>
                    <a:pt x="29" y="404"/>
                  </a:lnTo>
                  <a:lnTo>
                    <a:pt x="13" y="367"/>
                  </a:lnTo>
                  <a:lnTo>
                    <a:pt x="4" y="326"/>
                  </a:lnTo>
                  <a:lnTo>
                    <a:pt x="0" y="284"/>
                  </a:lnTo>
                  <a:lnTo>
                    <a:pt x="4" y="242"/>
                  </a:lnTo>
                  <a:lnTo>
                    <a:pt x="13" y="202"/>
                  </a:lnTo>
                  <a:lnTo>
                    <a:pt x="29" y="165"/>
                  </a:lnTo>
                  <a:lnTo>
                    <a:pt x="51" y="130"/>
                  </a:lnTo>
                  <a:lnTo>
                    <a:pt x="77" y="98"/>
                  </a:lnTo>
                  <a:lnTo>
                    <a:pt x="108" y="70"/>
                  </a:lnTo>
                  <a:lnTo>
                    <a:pt x="142" y="46"/>
                  </a:lnTo>
                  <a:lnTo>
                    <a:pt x="181" y="27"/>
                  </a:lnTo>
                  <a:lnTo>
                    <a:pt x="222" y="12"/>
                  </a:lnTo>
                  <a:lnTo>
                    <a:pt x="266" y="3"/>
                  </a:lnTo>
                  <a:lnTo>
                    <a:pt x="3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3" name="Freeform 603"/>
            <p:cNvSpPr>
              <a:spLocks/>
            </p:cNvSpPr>
            <p:nvPr/>
          </p:nvSpPr>
          <p:spPr bwMode="auto">
            <a:xfrm>
              <a:off x="259" y="3983"/>
              <a:ext cx="317" cy="224"/>
            </a:xfrm>
            <a:custGeom>
              <a:avLst/>
              <a:gdLst>
                <a:gd name="T0" fmla="*/ 177 w 3486"/>
                <a:gd name="T1" fmla="*/ 0 h 2238"/>
                <a:gd name="T2" fmla="*/ 747 w 3486"/>
                <a:gd name="T3" fmla="*/ 0 h 2238"/>
                <a:gd name="T4" fmla="*/ 1480 w 3486"/>
                <a:gd name="T5" fmla="*/ 1917 h 2238"/>
                <a:gd name="T6" fmla="*/ 3309 w 3486"/>
                <a:gd name="T7" fmla="*/ 1917 h 2238"/>
                <a:gd name="T8" fmla="*/ 3340 w 3486"/>
                <a:gd name="T9" fmla="*/ 1919 h 2238"/>
                <a:gd name="T10" fmla="*/ 3370 w 3486"/>
                <a:gd name="T11" fmla="*/ 1927 h 2238"/>
                <a:gd name="T12" fmla="*/ 3398 w 3486"/>
                <a:gd name="T13" fmla="*/ 1939 h 2238"/>
                <a:gd name="T14" fmla="*/ 3422 w 3486"/>
                <a:gd name="T15" fmla="*/ 1954 h 2238"/>
                <a:gd name="T16" fmla="*/ 3444 w 3486"/>
                <a:gd name="T17" fmla="*/ 1974 h 2238"/>
                <a:gd name="T18" fmla="*/ 3462 w 3486"/>
                <a:gd name="T19" fmla="*/ 1996 h 2238"/>
                <a:gd name="T20" fmla="*/ 3474 w 3486"/>
                <a:gd name="T21" fmla="*/ 2021 h 2238"/>
                <a:gd name="T22" fmla="*/ 3483 w 3486"/>
                <a:gd name="T23" fmla="*/ 2049 h 2238"/>
                <a:gd name="T24" fmla="*/ 3486 w 3486"/>
                <a:gd name="T25" fmla="*/ 2077 h 2238"/>
                <a:gd name="T26" fmla="*/ 3483 w 3486"/>
                <a:gd name="T27" fmla="*/ 2106 h 2238"/>
                <a:gd name="T28" fmla="*/ 3474 w 3486"/>
                <a:gd name="T29" fmla="*/ 2134 h 2238"/>
                <a:gd name="T30" fmla="*/ 3462 w 3486"/>
                <a:gd name="T31" fmla="*/ 2159 h 2238"/>
                <a:gd name="T32" fmla="*/ 3444 w 3486"/>
                <a:gd name="T33" fmla="*/ 2181 h 2238"/>
                <a:gd name="T34" fmla="*/ 3422 w 3486"/>
                <a:gd name="T35" fmla="*/ 2201 h 2238"/>
                <a:gd name="T36" fmla="*/ 3398 w 3486"/>
                <a:gd name="T37" fmla="*/ 2217 h 2238"/>
                <a:gd name="T38" fmla="*/ 3370 w 3486"/>
                <a:gd name="T39" fmla="*/ 2228 h 2238"/>
                <a:gd name="T40" fmla="*/ 3340 w 3486"/>
                <a:gd name="T41" fmla="*/ 2236 h 2238"/>
                <a:gd name="T42" fmla="*/ 3309 w 3486"/>
                <a:gd name="T43" fmla="*/ 2238 h 2238"/>
                <a:gd name="T44" fmla="*/ 1228 w 3486"/>
                <a:gd name="T45" fmla="*/ 2238 h 2238"/>
                <a:gd name="T46" fmla="*/ 495 w 3486"/>
                <a:gd name="T47" fmla="*/ 322 h 2238"/>
                <a:gd name="T48" fmla="*/ 177 w 3486"/>
                <a:gd name="T49" fmla="*/ 322 h 2238"/>
                <a:gd name="T50" fmla="*/ 145 w 3486"/>
                <a:gd name="T51" fmla="*/ 320 h 2238"/>
                <a:gd name="T52" fmla="*/ 116 w 3486"/>
                <a:gd name="T53" fmla="*/ 312 h 2238"/>
                <a:gd name="T54" fmla="*/ 88 w 3486"/>
                <a:gd name="T55" fmla="*/ 300 h 2238"/>
                <a:gd name="T56" fmla="*/ 63 w 3486"/>
                <a:gd name="T57" fmla="*/ 285 h 2238"/>
                <a:gd name="T58" fmla="*/ 42 w 3486"/>
                <a:gd name="T59" fmla="*/ 265 h 2238"/>
                <a:gd name="T60" fmla="*/ 24 w 3486"/>
                <a:gd name="T61" fmla="*/ 243 h 2238"/>
                <a:gd name="T62" fmla="*/ 11 w 3486"/>
                <a:gd name="T63" fmla="*/ 218 h 2238"/>
                <a:gd name="T64" fmla="*/ 3 w 3486"/>
                <a:gd name="T65" fmla="*/ 190 h 2238"/>
                <a:gd name="T66" fmla="*/ 0 w 3486"/>
                <a:gd name="T67" fmla="*/ 161 h 2238"/>
                <a:gd name="T68" fmla="*/ 3 w 3486"/>
                <a:gd name="T69" fmla="*/ 133 h 2238"/>
                <a:gd name="T70" fmla="*/ 11 w 3486"/>
                <a:gd name="T71" fmla="*/ 105 h 2238"/>
                <a:gd name="T72" fmla="*/ 24 w 3486"/>
                <a:gd name="T73" fmla="*/ 80 h 2238"/>
                <a:gd name="T74" fmla="*/ 42 w 3486"/>
                <a:gd name="T75" fmla="*/ 58 h 2238"/>
                <a:gd name="T76" fmla="*/ 63 w 3486"/>
                <a:gd name="T77" fmla="*/ 38 h 2238"/>
                <a:gd name="T78" fmla="*/ 88 w 3486"/>
                <a:gd name="T79" fmla="*/ 22 h 2238"/>
                <a:gd name="T80" fmla="*/ 116 w 3486"/>
                <a:gd name="T81" fmla="*/ 11 h 2238"/>
                <a:gd name="T82" fmla="*/ 145 w 3486"/>
                <a:gd name="T83" fmla="*/ 3 h 2238"/>
                <a:gd name="T84" fmla="*/ 177 w 3486"/>
                <a:gd name="T85" fmla="*/ 0 h 2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86" h="2238">
                  <a:moveTo>
                    <a:pt x="177" y="0"/>
                  </a:moveTo>
                  <a:lnTo>
                    <a:pt x="747" y="0"/>
                  </a:lnTo>
                  <a:lnTo>
                    <a:pt x="1480" y="1917"/>
                  </a:lnTo>
                  <a:lnTo>
                    <a:pt x="3309" y="1917"/>
                  </a:lnTo>
                  <a:lnTo>
                    <a:pt x="3340" y="1919"/>
                  </a:lnTo>
                  <a:lnTo>
                    <a:pt x="3370" y="1927"/>
                  </a:lnTo>
                  <a:lnTo>
                    <a:pt x="3398" y="1939"/>
                  </a:lnTo>
                  <a:lnTo>
                    <a:pt x="3422" y="1954"/>
                  </a:lnTo>
                  <a:lnTo>
                    <a:pt x="3444" y="1974"/>
                  </a:lnTo>
                  <a:lnTo>
                    <a:pt x="3462" y="1996"/>
                  </a:lnTo>
                  <a:lnTo>
                    <a:pt x="3474" y="2021"/>
                  </a:lnTo>
                  <a:lnTo>
                    <a:pt x="3483" y="2049"/>
                  </a:lnTo>
                  <a:lnTo>
                    <a:pt x="3486" y="2077"/>
                  </a:lnTo>
                  <a:lnTo>
                    <a:pt x="3483" y="2106"/>
                  </a:lnTo>
                  <a:lnTo>
                    <a:pt x="3474" y="2134"/>
                  </a:lnTo>
                  <a:lnTo>
                    <a:pt x="3462" y="2159"/>
                  </a:lnTo>
                  <a:lnTo>
                    <a:pt x="3444" y="2181"/>
                  </a:lnTo>
                  <a:lnTo>
                    <a:pt x="3422" y="2201"/>
                  </a:lnTo>
                  <a:lnTo>
                    <a:pt x="3398" y="2217"/>
                  </a:lnTo>
                  <a:lnTo>
                    <a:pt x="3370" y="2228"/>
                  </a:lnTo>
                  <a:lnTo>
                    <a:pt x="3340" y="2236"/>
                  </a:lnTo>
                  <a:lnTo>
                    <a:pt x="3309" y="2238"/>
                  </a:lnTo>
                  <a:lnTo>
                    <a:pt x="1228" y="2238"/>
                  </a:lnTo>
                  <a:lnTo>
                    <a:pt x="495" y="322"/>
                  </a:lnTo>
                  <a:lnTo>
                    <a:pt x="177" y="322"/>
                  </a:lnTo>
                  <a:lnTo>
                    <a:pt x="145" y="320"/>
                  </a:lnTo>
                  <a:lnTo>
                    <a:pt x="116" y="312"/>
                  </a:lnTo>
                  <a:lnTo>
                    <a:pt x="88" y="300"/>
                  </a:lnTo>
                  <a:lnTo>
                    <a:pt x="63" y="285"/>
                  </a:lnTo>
                  <a:lnTo>
                    <a:pt x="42" y="265"/>
                  </a:lnTo>
                  <a:lnTo>
                    <a:pt x="24" y="243"/>
                  </a:lnTo>
                  <a:lnTo>
                    <a:pt x="11" y="218"/>
                  </a:lnTo>
                  <a:lnTo>
                    <a:pt x="3" y="190"/>
                  </a:lnTo>
                  <a:lnTo>
                    <a:pt x="0" y="161"/>
                  </a:lnTo>
                  <a:lnTo>
                    <a:pt x="3" y="133"/>
                  </a:lnTo>
                  <a:lnTo>
                    <a:pt x="11" y="105"/>
                  </a:lnTo>
                  <a:lnTo>
                    <a:pt x="24" y="80"/>
                  </a:lnTo>
                  <a:lnTo>
                    <a:pt x="42" y="58"/>
                  </a:lnTo>
                  <a:lnTo>
                    <a:pt x="63" y="38"/>
                  </a:lnTo>
                  <a:lnTo>
                    <a:pt x="88" y="22"/>
                  </a:lnTo>
                  <a:lnTo>
                    <a:pt x="116" y="11"/>
                  </a:lnTo>
                  <a:lnTo>
                    <a:pt x="145" y="3"/>
                  </a:lnTo>
                  <a:lnTo>
                    <a:pt x="1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68" name="Group 611"/>
          <p:cNvGrpSpPr>
            <a:grpSpLocks noChangeAspect="1"/>
          </p:cNvGrpSpPr>
          <p:nvPr/>
        </p:nvGrpSpPr>
        <p:grpSpPr bwMode="auto">
          <a:xfrm>
            <a:off x="8008769" y="571680"/>
            <a:ext cx="184324" cy="195274"/>
            <a:chOff x="1205" y="3905"/>
            <a:chExt cx="303" cy="321"/>
          </a:xfrm>
          <a:solidFill>
            <a:schemeClr val="tx1">
              <a:lumMod val="65000"/>
              <a:lumOff val="35000"/>
            </a:schemeClr>
          </a:solidFill>
        </p:grpSpPr>
        <p:sp>
          <p:nvSpPr>
            <p:cNvPr id="671" name="Freeform 613"/>
            <p:cNvSpPr>
              <a:spLocks noEditPoints="1"/>
            </p:cNvSpPr>
            <p:nvPr/>
          </p:nvSpPr>
          <p:spPr bwMode="auto">
            <a:xfrm>
              <a:off x="1234" y="3975"/>
              <a:ext cx="244" cy="251"/>
            </a:xfrm>
            <a:custGeom>
              <a:avLst/>
              <a:gdLst>
                <a:gd name="T0" fmla="*/ 428 w 2440"/>
                <a:gd name="T1" fmla="*/ 1526 h 2760"/>
                <a:gd name="T2" fmla="*/ 428 w 2440"/>
                <a:gd name="T3" fmla="*/ 2101 h 2760"/>
                <a:gd name="T4" fmla="*/ 992 w 2440"/>
                <a:gd name="T5" fmla="*/ 2101 h 2760"/>
                <a:gd name="T6" fmla="*/ 992 w 2440"/>
                <a:gd name="T7" fmla="*/ 1526 h 2760"/>
                <a:gd name="T8" fmla="*/ 428 w 2440"/>
                <a:gd name="T9" fmla="*/ 1526 h 2760"/>
                <a:gd name="T10" fmla="*/ 1221 w 2440"/>
                <a:gd name="T11" fmla="*/ 0 h 2760"/>
                <a:gd name="T12" fmla="*/ 2440 w 2440"/>
                <a:gd name="T13" fmla="*/ 1336 h 2760"/>
                <a:gd name="T14" fmla="*/ 2440 w 2440"/>
                <a:gd name="T15" fmla="*/ 2697 h 2760"/>
                <a:gd name="T16" fmla="*/ 2437 w 2440"/>
                <a:gd name="T17" fmla="*/ 2717 h 2760"/>
                <a:gd name="T18" fmla="*/ 2429 w 2440"/>
                <a:gd name="T19" fmla="*/ 2734 h 2760"/>
                <a:gd name="T20" fmla="*/ 2417 w 2440"/>
                <a:gd name="T21" fmla="*/ 2748 h 2760"/>
                <a:gd name="T22" fmla="*/ 2401 w 2440"/>
                <a:gd name="T23" fmla="*/ 2757 h 2760"/>
                <a:gd name="T24" fmla="*/ 2383 w 2440"/>
                <a:gd name="T25" fmla="*/ 2760 h 2760"/>
                <a:gd name="T26" fmla="*/ 2012 w 2440"/>
                <a:gd name="T27" fmla="*/ 2760 h 2760"/>
                <a:gd name="T28" fmla="*/ 2012 w 2440"/>
                <a:gd name="T29" fmla="*/ 1526 h 2760"/>
                <a:gd name="T30" fmla="*/ 1387 w 2440"/>
                <a:gd name="T31" fmla="*/ 1526 h 2760"/>
                <a:gd name="T32" fmla="*/ 1387 w 2440"/>
                <a:gd name="T33" fmla="*/ 2760 h 2760"/>
                <a:gd name="T34" fmla="*/ 56 w 2440"/>
                <a:gd name="T35" fmla="*/ 2760 h 2760"/>
                <a:gd name="T36" fmla="*/ 38 w 2440"/>
                <a:gd name="T37" fmla="*/ 2757 h 2760"/>
                <a:gd name="T38" fmla="*/ 23 w 2440"/>
                <a:gd name="T39" fmla="*/ 2748 h 2760"/>
                <a:gd name="T40" fmla="*/ 11 w 2440"/>
                <a:gd name="T41" fmla="*/ 2734 h 2760"/>
                <a:gd name="T42" fmla="*/ 3 w 2440"/>
                <a:gd name="T43" fmla="*/ 2717 h 2760"/>
                <a:gd name="T44" fmla="*/ 0 w 2440"/>
                <a:gd name="T45" fmla="*/ 2697 h 2760"/>
                <a:gd name="T46" fmla="*/ 0 w 2440"/>
                <a:gd name="T47" fmla="*/ 1336 h 2760"/>
                <a:gd name="T48" fmla="*/ 1221 w 2440"/>
                <a:gd name="T49" fmla="*/ 0 h 2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40" h="2760">
                  <a:moveTo>
                    <a:pt x="428" y="1526"/>
                  </a:moveTo>
                  <a:lnTo>
                    <a:pt x="428" y="2101"/>
                  </a:lnTo>
                  <a:lnTo>
                    <a:pt x="992" y="2101"/>
                  </a:lnTo>
                  <a:lnTo>
                    <a:pt x="992" y="1526"/>
                  </a:lnTo>
                  <a:lnTo>
                    <a:pt x="428" y="1526"/>
                  </a:lnTo>
                  <a:close/>
                  <a:moveTo>
                    <a:pt x="1221" y="0"/>
                  </a:moveTo>
                  <a:lnTo>
                    <a:pt x="2440" y="1336"/>
                  </a:lnTo>
                  <a:lnTo>
                    <a:pt x="2440" y="2697"/>
                  </a:lnTo>
                  <a:lnTo>
                    <a:pt x="2437" y="2717"/>
                  </a:lnTo>
                  <a:lnTo>
                    <a:pt x="2429" y="2734"/>
                  </a:lnTo>
                  <a:lnTo>
                    <a:pt x="2417" y="2748"/>
                  </a:lnTo>
                  <a:lnTo>
                    <a:pt x="2401" y="2757"/>
                  </a:lnTo>
                  <a:lnTo>
                    <a:pt x="2383" y="2760"/>
                  </a:lnTo>
                  <a:lnTo>
                    <a:pt x="2012" y="2760"/>
                  </a:lnTo>
                  <a:lnTo>
                    <a:pt x="2012" y="1526"/>
                  </a:lnTo>
                  <a:lnTo>
                    <a:pt x="1387" y="1526"/>
                  </a:lnTo>
                  <a:lnTo>
                    <a:pt x="1387" y="2760"/>
                  </a:lnTo>
                  <a:lnTo>
                    <a:pt x="56" y="2760"/>
                  </a:lnTo>
                  <a:lnTo>
                    <a:pt x="38" y="2757"/>
                  </a:lnTo>
                  <a:lnTo>
                    <a:pt x="23" y="2748"/>
                  </a:lnTo>
                  <a:lnTo>
                    <a:pt x="11" y="2734"/>
                  </a:lnTo>
                  <a:lnTo>
                    <a:pt x="3" y="2717"/>
                  </a:lnTo>
                  <a:lnTo>
                    <a:pt x="0" y="2697"/>
                  </a:lnTo>
                  <a:lnTo>
                    <a:pt x="0" y="1336"/>
                  </a:lnTo>
                  <a:lnTo>
                    <a:pt x="12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2" name="Freeform 614"/>
            <p:cNvSpPr>
              <a:spLocks/>
            </p:cNvSpPr>
            <p:nvPr/>
          </p:nvSpPr>
          <p:spPr bwMode="auto">
            <a:xfrm>
              <a:off x="1205" y="3905"/>
              <a:ext cx="303" cy="174"/>
            </a:xfrm>
            <a:custGeom>
              <a:avLst/>
              <a:gdLst>
                <a:gd name="T0" fmla="*/ 1514 w 3027"/>
                <a:gd name="T1" fmla="*/ 0 h 1915"/>
                <a:gd name="T2" fmla="*/ 2981 w 3027"/>
                <a:gd name="T3" fmla="*/ 1613 h 1915"/>
                <a:gd name="T4" fmla="*/ 2999 w 3027"/>
                <a:gd name="T5" fmla="*/ 1637 h 1915"/>
                <a:gd name="T6" fmla="*/ 3013 w 3027"/>
                <a:gd name="T7" fmla="*/ 1665 h 1915"/>
                <a:gd name="T8" fmla="*/ 3023 w 3027"/>
                <a:gd name="T9" fmla="*/ 1693 h 1915"/>
                <a:gd name="T10" fmla="*/ 3027 w 3027"/>
                <a:gd name="T11" fmla="*/ 1723 h 1915"/>
                <a:gd name="T12" fmla="*/ 3027 w 3027"/>
                <a:gd name="T13" fmla="*/ 1754 h 1915"/>
                <a:gd name="T14" fmla="*/ 3023 w 3027"/>
                <a:gd name="T15" fmla="*/ 1783 h 1915"/>
                <a:gd name="T16" fmla="*/ 3013 w 3027"/>
                <a:gd name="T17" fmla="*/ 1812 h 1915"/>
                <a:gd name="T18" fmla="*/ 2999 w 3027"/>
                <a:gd name="T19" fmla="*/ 1838 h 1915"/>
                <a:gd name="T20" fmla="*/ 2981 w 3027"/>
                <a:gd name="T21" fmla="*/ 1864 h 1915"/>
                <a:gd name="T22" fmla="*/ 2958 w 3027"/>
                <a:gd name="T23" fmla="*/ 1884 h 1915"/>
                <a:gd name="T24" fmla="*/ 2934 w 3027"/>
                <a:gd name="T25" fmla="*/ 1899 h 1915"/>
                <a:gd name="T26" fmla="*/ 2908 w 3027"/>
                <a:gd name="T27" fmla="*/ 1910 h 1915"/>
                <a:gd name="T28" fmla="*/ 2881 w 3027"/>
                <a:gd name="T29" fmla="*/ 1914 h 1915"/>
                <a:gd name="T30" fmla="*/ 2853 w 3027"/>
                <a:gd name="T31" fmla="*/ 1914 h 1915"/>
                <a:gd name="T32" fmla="*/ 2826 w 3027"/>
                <a:gd name="T33" fmla="*/ 1910 h 1915"/>
                <a:gd name="T34" fmla="*/ 2800 w 3027"/>
                <a:gd name="T35" fmla="*/ 1899 h 1915"/>
                <a:gd name="T36" fmla="*/ 2775 w 3027"/>
                <a:gd name="T37" fmla="*/ 1884 h 1915"/>
                <a:gd name="T38" fmla="*/ 2753 w 3027"/>
                <a:gd name="T39" fmla="*/ 1864 h 1915"/>
                <a:gd name="T40" fmla="*/ 1514 w 3027"/>
                <a:gd name="T41" fmla="*/ 502 h 1915"/>
                <a:gd name="T42" fmla="*/ 275 w 3027"/>
                <a:gd name="T43" fmla="*/ 1864 h 1915"/>
                <a:gd name="T44" fmla="*/ 255 w 3027"/>
                <a:gd name="T45" fmla="*/ 1882 h 1915"/>
                <a:gd name="T46" fmla="*/ 233 w 3027"/>
                <a:gd name="T47" fmla="*/ 1897 h 1915"/>
                <a:gd name="T48" fmla="*/ 210 w 3027"/>
                <a:gd name="T49" fmla="*/ 1907 h 1915"/>
                <a:gd name="T50" fmla="*/ 185 w 3027"/>
                <a:gd name="T51" fmla="*/ 1913 h 1915"/>
                <a:gd name="T52" fmla="*/ 161 w 3027"/>
                <a:gd name="T53" fmla="*/ 1915 h 1915"/>
                <a:gd name="T54" fmla="*/ 136 w 3027"/>
                <a:gd name="T55" fmla="*/ 1913 h 1915"/>
                <a:gd name="T56" fmla="*/ 112 w 3027"/>
                <a:gd name="T57" fmla="*/ 1907 h 1915"/>
                <a:gd name="T58" fmla="*/ 89 w 3027"/>
                <a:gd name="T59" fmla="*/ 1897 h 1915"/>
                <a:gd name="T60" fmla="*/ 67 w 3027"/>
                <a:gd name="T61" fmla="*/ 1882 h 1915"/>
                <a:gd name="T62" fmla="*/ 47 w 3027"/>
                <a:gd name="T63" fmla="*/ 1864 h 1915"/>
                <a:gd name="T64" fmla="*/ 28 w 3027"/>
                <a:gd name="T65" fmla="*/ 1838 h 1915"/>
                <a:gd name="T66" fmla="*/ 14 w 3027"/>
                <a:gd name="T67" fmla="*/ 1812 h 1915"/>
                <a:gd name="T68" fmla="*/ 5 w 3027"/>
                <a:gd name="T69" fmla="*/ 1783 h 1915"/>
                <a:gd name="T70" fmla="*/ 0 w 3027"/>
                <a:gd name="T71" fmla="*/ 1754 h 1915"/>
                <a:gd name="T72" fmla="*/ 0 w 3027"/>
                <a:gd name="T73" fmla="*/ 1723 h 1915"/>
                <a:gd name="T74" fmla="*/ 5 w 3027"/>
                <a:gd name="T75" fmla="*/ 1693 h 1915"/>
                <a:gd name="T76" fmla="*/ 14 w 3027"/>
                <a:gd name="T77" fmla="*/ 1665 h 1915"/>
                <a:gd name="T78" fmla="*/ 28 w 3027"/>
                <a:gd name="T79" fmla="*/ 1637 h 1915"/>
                <a:gd name="T80" fmla="*/ 47 w 3027"/>
                <a:gd name="T81" fmla="*/ 1613 h 1915"/>
                <a:gd name="T82" fmla="*/ 564 w 3027"/>
                <a:gd name="T83" fmla="*/ 1044 h 1915"/>
                <a:gd name="T84" fmla="*/ 564 w 3027"/>
                <a:gd name="T85" fmla="*/ 426 h 1915"/>
                <a:gd name="T86" fmla="*/ 566 w 3027"/>
                <a:gd name="T87" fmla="*/ 397 h 1915"/>
                <a:gd name="T88" fmla="*/ 574 w 3027"/>
                <a:gd name="T89" fmla="*/ 371 h 1915"/>
                <a:gd name="T90" fmla="*/ 586 w 3027"/>
                <a:gd name="T91" fmla="*/ 347 h 1915"/>
                <a:gd name="T92" fmla="*/ 601 w 3027"/>
                <a:gd name="T93" fmla="*/ 326 h 1915"/>
                <a:gd name="T94" fmla="*/ 621 w 3027"/>
                <a:gd name="T95" fmla="*/ 309 h 1915"/>
                <a:gd name="T96" fmla="*/ 642 w 3027"/>
                <a:gd name="T97" fmla="*/ 296 h 1915"/>
                <a:gd name="T98" fmla="*/ 667 w 3027"/>
                <a:gd name="T99" fmla="*/ 287 h 1915"/>
                <a:gd name="T100" fmla="*/ 693 w 3027"/>
                <a:gd name="T101" fmla="*/ 285 h 1915"/>
                <a:gd name="T102" fmla="*/ 719 w 3027"/>
                <a:gd name="T103" fmla="*/ 287 h 1915"/>
                <a:gd name="T104" fmla="*/ 743 w 3027"/>
                <a:gd name="T105" fmla="*/ 296 h 1915"/>
                <a:gd name="T106" fmla="*/ 766 w 3027"/>
                <a:gd name="T107" fmla="*/ 309 h 1915"/>
                <a:gd name="T108" fmla="*/ 785 w 3027"/>
                <a:gd name="T109" fmla="*/ 326 h 1915"/>
                <a:gd name="T110" fmla="*/ 800 w 3027"/>
                <a:gd name="T111" fmla="*/ 347 h 1915"/>
                <a:gd name="T112" fmla="*/ 812 w 3027"/>
                <a:gd name="T113" fmla="*/ 371 h 1915"/>
                <a:gd name="T114" fmla="*/ 820 w 3027"/>
                <a:gd name="T115" fmla="*/ 397 h 1915"/>
                <a:gd name="T116" fmla="*/ 822 w 3027"/>
                <a:gd name="T117" fmla="*/ 426 h 1915"/>
                <a:gd name="T118" fmla="*/ 822 w 3027"/>
                <a:gd name="T119" fmla="*/ 762 h 1915"/>
                <a:gd name="T120" fmla="*/ 1514 w 3027"/>
                <a:gd name="T121" fmla="*/ 0 h 1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7" h="1915">
                  <a:moveTo>
                    <a:pt x="1514" y="0"/>
                  </a:moveTo>
                  <a:lnTo>
                    <a:pt x="2981" y="1613"/>
                  </a:lnTo>
                  <a:lnTo>
                    <a:pt x="2999" y="1637"/>
                  </a:lnTo>
                  <a:lnTo>
                    <a:pt x="3013" y="1665"/>
                  </a:lnTo>
                  <a:lnTo>
                    <a:pt x="3023" y="1693"/>
                  </a:lnTo>
                  <a:lnTo>
                    <a:pt x="3027" y="1723"/>
                  </a:lnTo>
                  <a:lnTo>
                    <a:pt x="3027" y="1754"/>
                  </a:lnTo>
                  <a:lnTo>
                    <a:pt x="3023" y="1783"/>
                  </a:lnTo>
                  <a:lnTo>
                    <a:pt x="3013" y="1812"/>
                  </a:lnTo>
                  <a:lnTo>
                    <a:pt x="2999" y="1838"/>
                  </a:lnTo>
                  <a:lnTo>
                    <a:pt x="2981" y="1864"/>
                  </a:lnTo>
                  <a:lnTo>
                    <a:pt x="2958" y="1884"/>
                  </a:lnTo>
                  <a:lnTo>
                    <a:pt x="2934" y="1899"/>
                  </a:lnTo>
                  <a:lnTo>
                    <a:pt x="2908" y="1910"/>
                  </a:lnTo>
                  <a:lnTo>
                    <a:pt x="2881" y="1914"/>
                  </a:lnTo>
                  <a:lnTo>
                    <a:pt x="2853" y="1914"/>
                  </a:lnTo>
                  <a:lnTo>
                    <a:pt x="2826" y="1910"/>
                  </a:lnTo>
                  <a:lnTo>
                    <a:pt x="2800" y="1899"/>
                  </a:lnTo>
                  <a:lnTo>
                    <a:pt x="2775" y="1884"/>
                  </a:lnTo>
                  <a:lnTo>
                    <a:pt x="2753" y="1864"/>
                  </a:lnTo>
                  <a:lnTo>
                    <a:pt x="1514" y="502"/>
                  </a:lnTo>
                  <a:lnTo>
                    <a:pt x="275" y="1864"/>
                  </a:lnTo>
                  <a:lnTo>
                    <a:pt x="255" y="1882"/>
                  </a:lnTo>
                  <a:lnTo>
                    <a:pt x="233" y="1897"/>
                  </a:lnTo>
                  <a:lnTo>
                    <a:pt x="210" y="1907"/>
                  </a:lnTo>
                  <a:lnTo>
                    <a:pt x="185" y="1913"/>
                  </a:lnTo>
                  <a:lnTo>
                    <a:pt x="161" y="1915"/>
                  </a:lnTo>
                  <a:lnTo>
                    <a:pt x="136" y="1913"/>
                  </a:lnTo>
                  <a:lnTo>
                    <a:pt x="112" y="1907"/>
                  </a:lnTo>
                  <a:lnTo>
                    <a:pt x="89" y="1897"/>
                  </a:lnTo>
                  <a:lnTo>
                    <a:pt x="67" y="1882"/>
                  </a:lnTo>
                  <a:lnTo>
                    <a:pt x="47" y="1864"/>
                  </a:lnTo>
                  <a:lnTo>
                    <a:pt x="28" y="1838"/>
                  </a:lnTo>
                  <a:lnTo>
                    <a:pt x="14" y="1812"/>
                  </a:lnTo>
                  <a:lnTo>
                    <a:pt x="5" y="1783"/>
                  </a:lnTo>
                  <a:lnTo>
                    <a:pt x="0" y="1754"/>
                  </a:lnTo>
                  <a:lnTo>
                    <a:pt x="0" y="1723"/>
                  </a:lnTo>
                  <a:lnTo>
                    <a:pt x="5" y="1693"/>
                  </a:lnTo>
                  <a:lnTo>
                    <a:pt x="14" y="1665"/>
                  </a:lnTo>
                  <a:lnTo>
                    <a:pt x="28" y="1637"/>
                  </a:lnTo>
                  <a:lnTo>
                    <a:pt x="47" y="1613"/>
                  </a:lnTo>
                  <a:lnTo>
                    <a:pt x="564" y="1044"/>
                  </a:lnTo>
                  <a:lnTo>
                    <a:pt x="564" y="426"/>
                  </a:lnTo>
                  <a:lnTo>
                    <a:pt x="566" y="397"/>
                  </a:lnTo>
                  <a:lnTo>
                    <a:pt x="574" y="371"/>
                  </a:lnTo>
                  <a:lnTo>
                    <a:pt x="586" y="347"/>
                  </a:lnTo>
                  <a:lnTo>
                    <a:pt x="601" y="326"/>
                  </a:lnTo>
                  <a:lnTo>
                    <a:pt x="621" y="309"/>
                  </a:lnTo>
                  <a:lnTo>
                    <a:pt x="642" y="296"/>
                  </a:lnTo>
                  <a:lnTo>
                    <a:pt x="667" y="287"/>
                  </a:lnTo>
                  <a:lnTo>
                    <a:pt x="693" y="285"/>
                  </a:lnTo>
                  <a:lnTo>
                    <a:pt x="719" y="287"/>
                  </a:lnTo>
                  <a:lnTo>
                    <a:pt x="743" y="296"/>
                  </a:lnTo>
                  <a:lnTo>
                    <a:pt x="766" y="309"/>
                  </a:lnTo>
                  <a:lnTo>
                    <a:pt x="785" y="326"/>
                  </a:lnTo>
                  <a:lnTo>
                    <a:pt x="800" y="347"/>
                  </a:lnTo>
                  <a:lnTo>
                    <a:pt x="812" y="371"/>
                  </a:lnTo>
                  <a:lnTo>
                    <a:pt x="820" y="397"/>
                  </a:lnTo>
                  <a:lnTo>
                    <a:pt x="822" y="426"/>
                  </a:lnTo>
                  <a:lnTo>
                    <a:pt x="822" y="762"/>
                  </a:lnTo>
                  <a:lnTo>
                    <a:pt x="15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5" name="Group 4"/>
          <p:cNvGrpSpPr>
            <a:grpSpLocks noChangeAspect="1"/>
          </p:cNvGrpSpPr>
          <p:nvPr/>
        </p:nvGrpSpPr>
        <p:grpSpPr bwMode="auto">
          <a:xfrm>
            <a:off x="2927071" y="559874"/>
            <a:ext cx="218405" cy="218883"/>
            <a:chOff x="2803" y="828"/>
            <a:chExt cx="1372" cy="1375"/>
          </a:xfrm>
          <a:solidFill>
            <a:schemeClr val="tx1">
              <a:lumMod val="65000"/>
              <a:lumOff val="35000"/>
            </a:schemeClr>
          </a:solidFill>
        </p:grpSpPr>
        <p:sp>
          <p:nvSpPr>
            <p:cNvPr id="18" name="Freeform 6"/>
            <p:cNvSpPr>
              <a:spLocks/>
            </p:cNvSpPr>
            <p:nvPr/>
          </p:nvSpPr>
          <p:spPr bwMode="auto">
            <a:xfrm>
              <a:off x="2826" y="828"/>
              <a:ext cx="1038" cy="562"/>
            </a:xfrm>
            <a:custGeom>
              <a:avLst/>
              <a:gdLst>
                <a:gd name="T0" fmla="*/ 2023 w 3115"/>
                <a:gd name="T1" fmla="*/ 0 h 1686"/>
                <a:gd name="T2" fmla="*/ 3087 w 3115"/>
                <a:gd name="T3" fmla="*/ 3 h 1686"/>
                <a:gd name="T4" fmla="*/ 3098 w 3115"/>
                <a:gd name="T5" fmla="*/ 4 h 1686"/>
                <a:gd name="T6" fmla="*/ 3105 w 3115"/>
                <a:gd name="T7" fmla="*/ 10 h 1686"/>
                <a:gd name="T8" fmla="*/ 3112 w 3115"/>
                <a:gd name="T9" fmla="*/ 18 h 1686"/>
                <a:gd name="T10" fmla="*/ 3115 w 3115"/>
                <a:gd name="T11" fmla="*/ 28 h 1686"/>
                <a:gd name="T12" fmla="*/ 3114 w 3115"/>
                <a:gd name="T13" fmla="*/ 38 h 1686"/>
                <a:gd name="T14" fmla="*/ 3109 w 3115"/>
                <a:gd name="T15" fmla="*/ 48 h 1686"/>
                <a:gd name="T16" fmla="*/ 2462 w 3115"/>
                <a:gd name="T17" fmla="*/ 891 h 1686"/>
                <a:gd name="T18" fmla="*/ 2455 w 3115"/>
                <a:gd name="T19" fmla="*/ 897 h 1686"/>
                <a:gd name="T20" fmla="*/ 2445 w 3115"/>
                <a:gd name="T21" fmla="*/ 901 h 1686"/>
                <a:gd name="T22" fmla="*/ 2435 w 3115"/>
                <a:gd name="T23" fmla="*/ 899 h 1686"/>
                <a:gd name="T24" fmla="*/ 2426 w 3115"/>
                <a:gd name="T25" fmla="*/ 894 h 1686"/>
                <a:gd name="T26" fmla="*/ 2420 w 3115"/>
                <a:gd name="T27" fmla="*/ 887 h 1686"/>
                <a:gd name="T28" fmla="*/ 2417 w 3115"/>
                <a:gd name="T29" fmla="*/ 877 h 1686"/>
                <a:gd name="T30" fmla="*/ 2393 w 3115"/>
                <a:gd name="T31" fmla="*/ 526 h 1686"/>
                <a:gd name="T32" fmla="*/ 1620 w 3115"/>
                <a:gd name="T33" fmla="*/ 906 h 1686"/>
                <a:gd name="T34" fmla="*/ 1197 w 3115"/>
                <a:gd name="T35" fmla="*/ 1619 h 1686"/>
                <a:gd name="T36" fmla="*/ 1180 w 3115"/>
                <a:gd name="T37" fmla="*/ 1641 h 1686"/>
                <a:gd name="T38" fmla="*/ 1157 w 3115"/>
                <a:gd name="T39" fmla="*/ 1661 h 1686"/>
                <a:gd name="T40" fmla="*/ 1133 w 3115"/>
                <a:gd name="T41" fmla="*/ 1675 h 1686"/>
                <a:gd name="T42" fmla="*/ 1106 w 3115"/>
                <a:gd name="T43" fmla="*/ 1682 h 1686"/>
                <a:gd name="T44" fmla="*/ 1078 w 3115"/>
                <a:gd name="T45" fmla="*/ 1686 h 1686"/>
                <a:gd name="T46" fmla="*/ 1051 w 3115"/>
                <a:gd name="T47" fmla="*/ 1684 h 1686"/>
                <a:gd name="T48" fmla="*/ 1024 w 3115"/>
                <a:gd name="T49" fmla="*/ 1675 h 1686"/>
                <a:gd name="T50" fmla="*/ 85 w 3115"/>
                <a:gd name="T51" fmla="*/ 1288 h 1686"/>
                <a:gd name="T52" fmla="*/ 60 w 3115"/>
                <a:gd name="T53" fmla="*/ 1275 h 1686"/>
                <a:gd name="T54" fmla="*/ 40 w 3115"/>
                <a:gd name="T55" fmla="*/ 1258 h 1686"/>
                <a:gd name="T56" fmla="*/ 23 w 3115"/>
                <a:gd name="T57" fmla="*/ 1236 h 1686"/>
                <a:gd name="T58" fmla="*/ 10 w 3115"/>
                <a:gd name="T59" fmla="*/ 1214 h 1686"/>
                <a:gd name="T60" fmla="*/ 2 w 3115"/>
                <a:gd name="T61" fmla="*/ 1188 h 1686"/>
                <a:gd name="T62" fmla="*/ 0 w 3115"/>
                <a:gd name="T63" fmla="*/ 1161 h 1686"/>
                <a:gd name="T64" fmla="*/ 2 w 3115"/>
                <a:gd name="T65" fmla="*/ 1134 h 1686"/>
                <a:gd name="T66" fmla="*/ 10 w 3115"/>
                <a:gd name="T67" fmla="*/ 1107 h 1686"/>
                <a:gd name="T68" fmla="*/ 24 w 3115"/>
                <a:gd name="T69" fmla="*/ 1082 h 1686"/>
                <a:gd name="T70" fmla="*/ 40 w 3115"/>
                <a:gd name="T71" fmla="*/ 1061 h 1686"/>
                <a:gd name="T72" fmla="*/ 61 w 3115"/>
                <a:gd name="T73" fmla="*/ 1045 h 1686"/>
                <a:gd name="T74" fmla="*/ 85 w 3115"/>
                <a:gd name="T75" fmla="*/ 1032 h 1686"/>
                <a:gd name="T76" fmla="*/ 110 w 3115"/>
                <a:gd name="T77" fmla="*/ 1025 h 1686"/>
                <a:gd name="T78" fmla="*/ 137 w 3115"/>
                <a:gd name="T79" fmla="*/ 1021 h 1686"/>
                <a:gd name="T80" fmla="*/ 164 w 3115"/>
                <a:gd name="T81" fmla="*/ 1023 h 1686"/>
                <a:gd name="T82" fmla="*/ 192 w 3115"/>
                <a:gd name="T83" fmla="*/ 1032 h 1686"/>
                <a:gd name="T84" fmla="*/ 1019 w 3115"/>
                <a:gd name="T85" fmla="*/ 1373 h 1686"/>
                <a:gd name="T86" fmla="*/ 1403 w 3115"/>
                <a:gd name="T87" fmla="*/ 729 h 1686"/>
                <a:gd name="T88" fmla="*/ 1418 w 3115"/>
                <a:gd name="T89" fmla="*/ 708 h 1686"/>
                <a:gd name="T90" fmla="*/ 1438 w 3115"/>
                <a:gd name="T91" fmla="*/ 690 h 1686"/>
                <a:gd name="T92" fmla="*/ 1461 w 3115"/>
                <a:gd name="T93" fmla="*/ 675 h 1686"/>
                <a:gd name="T94" fmla="*/ 2270 w 3115"/>
                <a:gd name="T95" fmla="*/ 277 h 1686"/>
                <a:gd name="T96" fmla="*/ 2007 w 3115"/>
                <a:gd name="T97" fmla="*/ 44 h 1686"/>
                <a:gd name="T98" fmla="*/ 2001 w 3115"/>
                <a:gd name="T99" fmla="*/ 36 h 1686"/>
                <a:gd name="T100" fmla="*/ 1998 w 3115"/>
                <a:gd name="T101" fmla="*/ 26 h 1686"/>
                <a:gd name="T102" fmla="*/ 2000 w 3115"/>
                <a:gd name="T103" fmla="*/ 16 h 1686"/>
                <a:gd name="T104" fmla="*/ 2006 w 3115"/>
                <a:gd name="T105" fmla="*/ 8 h 1686"/>
                <a:gd name="T106" fmla="*/ 2013 w 3115"/>
                <a:gd name="T107" fmla="*/ 3 h 1686"/>
                <a:gd name="T108" fmla="*/ 2023 w 3115"/>
                <a:gd name="T109" fmla="*/ 0 h 1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15" h="1686">
                  <a:moveTo>
                    <a:pt x="2023" y="0"/>
                  </a:moveTo>
                  <a:lnTo>
                    <a:pt x="3087" y="3"/>
                  </a:lnTo>
                  <a:lnTo>
                    <a:pt x="3098" y="4"/>
                  </a:lnTo>
                  <a:lnTo>
                    <a:pt x="3105" y="10"/>
                  </a:lnTo>
                  <a:lnTo>
                    <a:pt x="3112" y="18"/>
                  </a:lnTo>
                  <a:lnTo>
                    <a:pt x="3115" y="28"/>
                  </a:lnTo>
                  <a:lnTo>
                    <a:pt x="3114" y="38"/>
                  </a:lnTo>
                  <a:lnTo>
                    <a:pt x="3109" y="48"/>
                  </a:lnTo>
                  <a:lnTo>
                    <a:pt x="2462" y="891"/>
                  </a:lnTo>
                  <a:lnTo>
                    <a:pt x="2455" y="897"/>
                  </a:lnTo>
                  <a:lnTo>
                    <a:pt x="2445" y="901"/>
                  </a:lnTo>
                  <a:lnTo>
                    <a:pt x="2435" y="899"/>
                  </a:lnTo>
                  <a:lnTo>
                    <a:pt x="2426" y="894"/>
                  </a:lnTo>
                  <a:lnTo>
                    <a:pt x="2420" y="887"/>
                  </a:lnTo>
                  <a:lnTo>
                    <a:pt x="2417" y="877"/>
                  </a:lnTo>
                  <a:lnTo>
                    <a:pt x="2393" y="526"/>
                  </a:lnTo>
                  <a:lnTo>
                    <a:pt x="1620" y="906"/>
                  </a:lnTo>
                  <a:lnTo>
                    <a:pt x="1197" y="1619"/>
                  </a:lnTo>
                  <a:lnTo>
                    <a:pt x="1180" y="1641"/>
                  </a:lnTo>
                  <a:lnTo>
                    <a:pt x="1157" y="1661"/>
                  </a:lnTo>
                  <a:lnTo>
                    <a:pt x="1133" y="1675"/>
                  </a:lnTo>
                  <a:lnTo>
                    <a:pt x="1106" y="1682"/>
                  </a:lnTo>
                  <a:lnTo>
                    <a:pt x="1078" y="1686"/>
                  </a:lnTo>
                  <a:lnTo>
                    <a:pt x="1051" y="1684"/>
                  </a:lnTo>
                  <a:lnTo>
                    <a:pt x="1024" y="1675"/>
                  </a:lnTo>
                  <a:lnTo>
                    <a:pt x="85" y="1288"/>
                  </a:lnTo>
                  <a:lnTo>
                    <a:pt x="60" y="1275"/>
                  </a:lnTo>
                  <a:lnTo>
                    <a:pt x="40" y="1258"/>
                  </a:lnTo>
                  <a:lnTo>
                    <a:pt x="23" y="1236"/>
                  </a:lnTo>
                  <a:lnTo>
                    <a:pt x="10" y="1214"/>
                  </a:lnTo>
                  <a:lnTo>
                    <a:pt x="2" y="1188"/>
                  </a:lnTo>
                  <a:lnTo>
                    <a:pt x="0" y="1161"/>
                  </a:lnTo>
                  <a:lnTo>
                    <a:pt x="2" y="1134"/>
                  </a:lnTo>
                  <a:lnTo>
                    <a:pt x="10" y="1107"/>
                  </a:lnTo>
                  <a:lnTo>
                    <a:pt x="24" y="1082"/>
                  </a:lnTo>
                  <a:lnTo>
                    <a:pt x="40" y="1061"/>
                  </a:lnTo>
                  <a:lnTo>
                    <a:pt x="61" y="1045"/>
                  </a:lnTo>
                  <a:lnTo>
                    <a:pt x="85" y="1032"/>
                  </a:lnTo>
                  <a:lnTo>
                    <a:pt x="110" y="1025"/>
                  </a:lnTo>
                  <a:lnTo>
                    <a:pt x="137" y="1021"/>
                  </a:lnTo>
                  <a:lnTo>
                    <a:pt x="164" y="1023"/>
                  </a:lnTo>
                  <a:lnTo>
                    <a:pt x="192" y="1032"/>
                  </a:lnTo>
                  <a:lnTo>
                    <a:pt x="1019" y="1373"/>
                  </a:lnTo>
                  <a:lnTo>
                    <a:pt x="1403" y="729"/>
                  </a:lnTo>
                  <a:lnTo>
                    <a:pt x="1418" y="708"/>
                  </a:lnTo>
                  <a:lnTo>
                    <a:pt x="1438" y="690"/>
                  </a:lnTo>
                  <a:lnTo>
                    <a:pt x="1461" y="675"/>
                  </a:lnTo>
                  <a:lnTo>
                    <a:pt x="2270" y="277"/>
                  </a:lnTo>
                  <a:lnTo>
                    <a:pt x="2007" y="44"/>
                  </a:lnTo>
                  <a:lnTo>
                    <a:pt x="2001" y="36"/>
                  </a:lnTo>
                  <a:lnTo>
                    <a:pt x="1998" y="26"/>
                  </a:lnTo>
                  <a:lnTo>
                    <a:pt x="2000" y="16"/>
                  </a:lnTo>
                  <a:lnTo>
                    <a:pt x="2006" y="8"/>
                  </a:lnTo>
                  <a:lnTo>
                    <a:pt x="2013" y="3"/>
                  </a:lnTo>
                  <a:lnTo>
                    <a:pt x="20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Freeform 7"/>
            <p:cNvSpPr>
              <a:spLocks/>
            </p:cNvSpPr>
            <p:nvPr/>
          </p:nvSpPr>
          <p:spPr bwMode="auto">
            <a:xfrm>
              <a:off x="2803" y="2064"/>
              <a:ext cx="1372" cy="139"/>
            </a:xfrm>
            <a:custGeom>
              <a:avLst/>
              <a:gdLst>
                <a:gd name="T0" fmla="*/ 208 w 4117"/>
                <a:gd name="T1" fmla="*/ 0 h 416"/>
                <a:gd name="T2" fmla="*/ 3909 w 4117"/>
                <a:gd name="T3" fmla="*/ 0 h 416"/>
                <a:gd name="T4" fmla="*/ 3945 w 4117"/>
                <a:gd name="T5" fmla="*/ 3 h 416"/>
                <a:gd name="T6" fmla="*/ 3982 w 4117"/>
                <a:gd name="T7" fmla="*/ 13 h 416"/>
                <a:gd name="T8" fmla="*/ 4013 w 4117"/>
                <a:gd name="T9" fmla="*/ 28 h 416"/>
                <a:gd name="T10" fmla="*/ 4043 w 4117"/>
                <a:gd name="T11" fmla="*/ 49 h 416"/>
                <a:gd name="T12" fmla="*/ 4068 w 4117"/>
                <a:gd name="T13" fmla="*/ 74 h 416"/>
                <a:gd name="T14" fmla="*/ 4088 w 4117"/>
                <a:gd name="T15" fmla="*/ 103 h 416"/>
                <a:gd name="T16" fmla="*/ 4103 w 4117"/>
                <a:gd name="T17" fmla="*/ 135 h 416"/>
                <a:gd name="T18" fmla="*/ 4113 w 4117"/>
                <a:gd name="T19" fmla="*/ 170 h 416"/>
                <a:gd name="T20" fmla="*/ 4117 w 4117"/>
                <a:gd name="T21" fmla="*/ 208 h 416"/>
                <a:gd name="T22" fmla="*/ 4113 w 4117"/>
                <a:gd name="T23" fmla="*/ 246 h 416"/>
                <a:gd name="T24" fmla="*/ 4103 w 4117"/>
                <a:gd name="T25" fmla="*/ 281 h 416"/>
                <a:gd name="T26" fmla="*/ 4088 w 4117"/>
                <a:gd name="T27" fmla="*/ 312 h 416"/>
                <a:gd name="T28" fmla="*/ 4068 w 4117"/>
                <a:gd name="T29" fmla="*/ 342 h 416"/>
                <a:gd name="T30" fmla="*/ 4043 w 4117"/>
                <a:gd name="T31" fmla="*/ 367 h 416"/>
                <a:gd name="T32" fmla="*/ 4013 w 4117"/>
                <a:gd name="T33" fmla="*/ 387 h 416"/>
                <a:gd name="T34" fmla="*/ 3982 w 4117"/>
                <a:gd name="T35" fmla="*/ 402 h 416"/>
                <a:gd name="T36" fmla="*/ 3945 w 4117"/>
                <a:gd name="T37" fmla="*/ 412 h 416"/>
                <a:gd name="T38" fmla="*/ 3909 w 4117"/>
                <a:gd name="T39" fmla="*/ 416 h 416"/>
                <a:gd name="T40" fmla="*/ 208 w 4117"/>
                <a:gd name="T41" fmla="*/ 416 h 416"/>
                <a:gd name="T42" fmla="*/ 170 w 4117"/>
                <a:gd name="T43" fmla="*/ 412 h 416"/>
                <a:gd name="T44" fmla="*/ 135 w 4117"/>
                <a:gd name="T45" fmla="*/ 402 h 416"/>
                <a:gd name="T46" fmla="*/ 104 w 4117"/>
                <a:gd name="T47" fmla="*/ 387 h 416"/>
                <a:gd name="T48" fmla="*/ 74 w 4117"/>
                <a:gd name="T49" fmla="*/ 367 h 416"/>
                <a:gd name="T50" fmla="*/ 49 w 4117"/>
                <a:gd name="T51" fmla="*/ 342 h 416"/>
                <a:gd name="T52" fmla="*/ 29 w 4117"/>
                <a:gd name="T53" fmla="*/ 312 h 416"/>
                <a:gd name="T54" fmla="*/ 14 w 4117"/>
                <a:gd name="T55" fmla="*/ 281 h 416"/>
                <a:gd name="T56" fmla="*/ 4 w 4117"/>
                <a:gd name="T57" fmla="*/ 246 h 416"/>
                <a:gd name="T58" fmla="*/ 0 w 4117"/>
                <a:gd name="T59" fmla="*/ 208 h 416"/>
                <a:gd name="T60" fmla="*/ 4 w 4117"/>
                <a:gd name="T61" fmla="*/ 170 h 416"/>
                <a:gd name="T62" fmla="*/ 14 w 4117"/>
                <a:gd name="T63" fmla="*/ 135 h 416"/>
                <a:gd name="T64" fmla="*/ 29 w 4117"/>
                <a:gd name="T65" fmla="*/ 103 h 416"/>
                <a:gd name="T66" fmla="*/ 49 w 4117"/>
                <a:gd name="T67" fmla="*/ 74 h 416"/>
                <a:gd name="T68" fmla="*/ 74 w 4117"/>
                <a:gd name="T69" fmla="*/ 49 h 416"/>
                <a:gd name="T70" fmla="*/ 104 w 4117"/>
                <a:gd name="T71" fmla="*/ 28 h 416"/>
                <a:gd name="T72" fmla="*/ 135 w 4117"/>
                <a:gd name="T73" fmla="*/ 13 h 416"/>
                <a:gd name="T74" fmla="*/ 170 w 4117"/>
                <a:gd name="T75" fmla="*/ 3 h 416"/>
                <a:gd name="T76" fmla="*/ 208 w 4117"/>
                <a:gd name="T77"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117" h="416">
                  <a:moveTo>
                    <a:pt x="208" y="0"/>
                  </a:moveTo>
                  <a:lnTo>
                    <a:pt x="3909" y="0"/>
                  </a:lnTo>
                  <a:lnTo>
                    <a:pt x="3945" y="3"/>
                  </a:lnTo>
                  <a:lnTo>
                    <a:pt x="3982" y="13"/>
                  </a:lnTo>
                  <a:lnTo>
                    <a:pt x="4013" y="28"/>
                  </a:lnTo>
                  <a:lnTo>
                    <a:pt x="4043" y="49"/>
                  </a:lnTo>
                  <a:lnTo>
                    <a:pt x="4068" y="74"/>
                  </a:lnTo>
                  <a:lnTo>
                    <a:pt x="4088" y="103"/>
                  </a:lnTo>
                  <a:lnTo>
                    <a:pt x="4103" y="135"/>
                  </a:lnTo>
                  <a:lnTo>
                    <a:pt x="4113" y="170"/>
                  </a:lnTo>
                  <a:lnTo>
                    <a:pt x="4117" y="208"/>
                  </a:lnTo>
                  <a:lnTo>
                    <a:pt x="4113" y="246"/>
                  </a:lnTo>
                  <a:lnTo>
                    <a:pt x="4103" y="281"/>
                  </a:lnTo>
                  <a:lnTo>
                    <a:pt x="4088" y="312"/>
                  </a:lnTo>
                  <a:lnTo>
                    <a:pt x="4068" y="342"/>
                  </a:lnTo>
                  <a:lnTo>
                    <a:pt x="4043" y="367"/>
                  </a:lnTo>
                  <a:lnTo>
                    <a:pt x="4013" y="387"/>
                  </a:lnTo>
                  <a:lnTo>
                    <a:pt x="3982" y="402"/>
                  </a:lnTo>
                  <a:lnTo>
                    <a:pt x="3945" y="412"/>
                  </a:lnTo>
                  <a:lnTo>
                    <a:pt x="3909" y="416"/>
                  </a:lnTo>
                  <a:lnTo>
                    <a:pt x="208" y="416"/>
                  </a:lnTo>
                  <a:lnTo>
                    <a:pt x="170" y="412"/>
                  </a:lnTo>
                  <a:lnTo>
                    <a:pt x="135" y="402"/>
                  </a:lnTo>
                  <a:lnTo>
                    <a:pt x="104" y="387"/>
                  </a:lnTo>
                  <a:lnTo>
                    <a:pt x="74" y="367"/>
                  </a:lnTo>
                  <a:lnTo>
                    <a:pt x="49" y="342"/>
                  </a:lnTo>
                  <a:lnTo>
                    <a:pt x="29" y="312"/>
                  </a:lnTo>
                  <a:lnTo>
                    <a:pt x="14" y="281"/>
                  </a:lnTo>
                  <a:lnTo>
                    <a:pt x="4" y="246"/>
                  </a:lnTo>
                  <a:lnTo>
                    <a:pt x="0" y="208"/>
                  </a:lnTo>
                  <a:lnTo>
                    <a:pt x="4" y="170"/>
                  </a:lnTo>
                  <a:lnTo>
                    <a:pt x="14" y="135"/>
                  </a:lnTo>
                  <a:lnTo>
                    <a:pt x="29" y="103"/>
                  </a:lnTo>
                  <a:lnTo>
                    <a:pt x="49" y="74"/>
                  </a:lnTo>
                  <a:lnTo>
                    <a:pt x="74" y="49"/>
                  </a:lnTo>
                  <a:lnTo>
                    <a:pt x="104" y="28"/>
                  </a:lnTo>
                  <a:lnTo>
                    <a:pt x="135" y="13"/>
                  </a:lnTo>
                  <a:lnTo>
                    <a:pt x="170" y="3"/>
                  </a:lnTo>
                  <a:lnTo>
                    <a:pt x="2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 name="Freeform 8"/>
            <p:cNvSpPr>
              <a:spLocks/>
            </p:cNvSpPr>
            <p:nvPr/>
          </p:nvSpPr>
          <p:spPr bwMode="auto">
            <a:xfrm>
              <a:off x="2912" y="1500"/>
              <a:ext cx="220" cy="471"/>
            </a:xfrm>
            <a:custGeom>
              <a:avLst/>
              <a:gdLst>
                <a:gd name="T0" fmla="*/ 84 w 660"/>
                <a:gd name="T1" fmla="*/ 0 h 1414"/>
                <a:gd name="T2" fmla="*/ 576 w 660"/>
                <a:gd name="T3" fmla="*/ 0 h 1414"/>
                <a:gd name="T4" fmla="*/ 599 w 660"/>
                <a:gd name="T5" fmla="*/ 2 h 1414"/>
                <a:gd name="T6" fmla="*/ 619 w 660"/>
                <a:gd name="T7" fmla="*/ 11 h 1414"/>
                <a:gd name="T8" fmla="*/ 635 w 660"/>
                <a:gd name="T9" fmla="*/ 23 h 1414"/>
                <a:gd name="T10" fmla="*/ 649 w 660"/>
                <a:gd name="T11" fmla="*/ 41 h 1414"/>
                <a:gd name="T12" fmla="*/ 657 w 660"/>
                <a:gd name="T13" fmla="*/ 61 h 1414"/>
                <a:gd name="T14" fmla="*/ 660 w 660"/>
                <a:gd name="T15" fmla="*/ 84 h 1414"/>
                <a:gd name="T16" fmla="*/ 660 w 660"/>
                <a:gd name="T17" fmla="*/ 1330 h 1414"/>
                <a:gd name="T18" fmla="*/ 657 w 660"/>
                <a:gd name="T19" fmla="*/ 1353 h 1414"/>
                <a:gd name="T20" fmla="*/ 649 w 660"/>
                <a:gd name="T21" fmla="*/ 1373 h 1414"/>
                <a:gd name="T22" fmla="*/ 635 w 660"/>
                <a:gd name="T23" fmla="*/ 1390 h 1414"/>
                <a:gd name="T24" fmla="*/ 619 w 660"/>
                <a:gd name="T25" fmla="*/ 1403 h 1414"/>
                <a:gd name="T26" fmla="*/ 599 w 660"/>
                <a:gd name="T27" fmla="*/ 1411 h 1414"/>
                <a:gd name="T28" fmla="*/ 576 w 660"/>
                <a:gd name="T29" fmla="*/ 1414 h 1414"/>
                <a:gd name="T30" fmla="*/ 84 w 660"/>
                <a:gd name="T31" fmla="*/ 1414 h 1414"/>
                <a:gd name="T32" fmla="*/ 62 w 660"/>
                <a:gd name="T33" fmla="*/ 1411 h 1414"/>
                <a:gd name="T34" fmla="*/ 42 w 660"/>
                <a:gd name="T35" fmla="*/ 1403 h 1414"/>
                <a:gd name="T36" fmla="*/ 26 w 660"/>
                <a:gd name="T37" fmla="*/ 1390 h 1414"/>
                <a:gd name="T38" fmla="*/ 12 w 660"/>
                <a:gd name="T39" fmla="*/ 1373 h 1414"/>
                <a:gd name="T40" fmla="*/ 4 w 660"/>
                <a:gd name="T41" fmla="*/ 1353 h 1414"/>
                <a:gd name="T42" fmla="*/ 0 w 660"/>
                <a:gd name="T43" fmla="*/ 1330 h 1414"/>
                <a:gd name="T44" fmla="*/ 0 w 660"/>
                <a:gd name="T45" fmla="*/ 84 h 1414"/>
                <a:gd name="T46" fmla="*/ 4 w 660"/>
                <a:gd name="T47" fmla="*/ 61 h 1414"/>
                <a:gd name="T48" fmla="*/ 12 w 660"/>
                <a:gd name="T49" fmla="*/ 41 h 1414"/>
                <a:gd name="T50" fmla="*/ 26 w 660"/>
                <a:gd name="T51" fmla="*/ 23 h 1414"/>
                <a:gd name="T52" fmla="*/ 42 w 660"/>
                <a:gd name="T53" fmla="*/ 11 h 1414"/>
                <a:gd name="T54" fmla="*/ 62 w 660"/>
                <a:gd name="T55" fmla="*/ 2 h 1414"/>
                <a:gd name="T56" fmla="*/ 84 w 660"/>
                <a:gd name="T57" fmla="*/ 0 h 1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0" h="1414">
                  <a:moveTo>
                    <a:pt x="84" y="0"/>
                  </a:moveTo>
                  <a:lnTo>
                    <a:pt x="576" y="0"/>
                  </a:lnTo>
                  <a:lnTo>
                    <a:pt x="599" y="2"/>
                  </a:lnTo>
                  <a:lnTo>
                    <a:pt x="619" y="11"/>
                  </a:lnTo>
                  <a:lnTo>
                    <a:pt x="635" y="23"/>
                  </a:lnTo>
                  <a:lnTo>
                    <a:pt x="649" y="41"/>
                  </a:lnTo>
                  <a:lnTo>
                    <a:pt x="657" y="61"/>
                  </a:lnTo>
                  <a:lnTo>
                    <a:pt x="660" y="84"/>
                  </a:lnTo>
                  <a:lnTo>
                    <a:pt x="660" y="1330"/>
                  </a:lnTo>
                  <a:lnTo>
                    <a:pt x="657" y="1353"/>
                  </a:lnTo>
                  <a:lnTo>
                    <a:pt x="649" y="1373"/>
                  </a:lnTo>
                  <a:lnTo>
                    <a:pt x="635" y="1390"/>
                  </a:lnTo>
                  <a:lnTo>
                    <a:pt x="619" y="1403"/>
                  </a:lnTo>
                  <a:lnTo>
                    <a:pt x="599" y="1411"/>
                  </a:lnTo>
                  <a:lnTo>
                    <a:pt x="576" y="1414"/>
                  </a:lnTo>
                  <a:lnTo>
                    <a:pt x="84" y="1414"/>
                  </a:lnTo>
                  <a:lnTo>
                    <a:pt x="62" y="1411"/>
                  </a:lnTo>
                  <a:lnTo>
                    <a:pt x="42" y="1403"/>
                  </a:lnTo>
                  <a:lnTo>
                    <a:pt x="26" y="1390"/>
                  </a:lnTo>
                  <a:lnTo>
                    <a:pt x="12" y="1373"/>
                  </a:lnTo>
                  <a:lnTo>
                    <a:pt x="4" y="1353"/>
                  </a:lnTo>
                  <a:lnTo>
                    <a:pt x="0" y="1330"/>
                  </a:lnTo>
                  <a:lnTo>
                    <a:pt x="0" y="84"/>
                  </a:lnTo>
                  <a:lnTo>
                    <a:pt x="4" y="61"/>
                  </a:lnTo>
                  <a:lnTo>
                    <a:pt x="12" y="41"/>
                  </a:lnTo>
                  <a:lnTo>
                    <a:pt x="26" y="23"/>
                  </a:lnTo>
                  <a:lnTo>
                    <a:pt x="42" y="11"/>
                  </a:lnTo>
                  <a:lnTo>
                    <a:pt x="62" y="2"/>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 name="Freeform 9"/>
            <p:cNvSpPr>
              <a:spLocks/>
            </p:cNvSpPr>
            <p:nvPr/>
          </p:nvSpPr>
          <p:spPr bwMode="auto">
            <a:xfrm>
              <a:off x="3845" y="1028"/>
              <a:ext cx="220" cy="943"/>
            </a:xfrm>
            <a:custGeom>
              <a:avLst/>
              <a:gdLst>
                <a:gd name="T0" fmla="*/ 84 w 659"/>
                <a:gd name="T1" fmla="*/ 0 h 2830"/>
                <a:gd name="T2" fmla="*/ 575 w 659"/>
                <a:gd name="T3" fmla="*/ 0 h 2830"/>
                <a:gd name="T4" fmla="*/ 598 w 659"/>
                <a:gd name="T5" fmla="*/ 3 h 2830"/>
                <a:gd name="T6" fmla="*/ 618 w 659"/>
                <a:gd name="T7" fmla="*/ 11 h 2830"/>
                <a:gd name="T8" fmla="*/ 634 w 659"/>
                <a:gd name="T9" fmla="*/ 24 h 2830"/>
                <a:gd name="T10" fmla="*/ 648 w 659"/>
                <a:gd name="T11" fmla="*/ 41 h 2830"/>
                <a:gd name="T12" fmla="*/ 656 w 659"/>
                <a:gd name="T13" fmla="*/ 61 h 2830"/>
                <a:gd name="T14" fmla="*/ 659 w 659"/>
                <a:gd name="T15" fmla="*/ 84 h 2830"/>
                <a:gd name="T16" fmla="*/ 659 w 659"/>
                <a:gd name="T17" fmla="*/ 2746 h 2830"/>
                <a:gd name="T18" fmla="*/ 656 w 659"/>
                <a:gd name="T19" fmla="*/ 2769 h 2830"/>
                <a:gd name="T20" fmla="*/ 648 w 659"/>
                <a:gd name="T21" fmla="*/ 2789 h 2830"/>
                <a:gd name="T22" fmla="*/ 634 w 659"/>
                <a:gd name="T23" fmla="*/ 2806 h 2830"/>
                <a:gd name="T24" fmla="*/ 618 w 659"/>
                <a:gd name="T25" fmla="*/ 2819 h 2830"/>
                <a:gd name="T26" fmla="*/ 598 w 659"/>
                <a:gd name="T27" fmla="*/ 2827 h 2830"/>
                <a:gd name="T28" fmla="*/ 575 w 659"/>
                <a:gd name="T29" fmla="*/ 2830 h 2830"/>
                <a:gd name="T30" fmla="*/ 84 w 659"/>
                <a:gd name="T31" fmla="*/ 2830 h 2830"/>
                <a:gd name="T32" fmla="*/ 61 w 659"/>
                <a:gd name="T33" fmla="*/ 2827 h 2830"/>
                <a:gd name="T34" fmla="*/ 41 w 659"/>
                <a:gd name="T35" fmla="*/ 2819 h 2830"/>
                <a:gd name="T36" fmla="*/ 25 w 659"/>
                <a:gd name="T37" fmla="*/ 2806 h 2830"/>
                <a:gd name="T38" fmla="*/ 11 w 659"/>
                <a:gd name="T39" fmla="*/ 2789 h 2830"/>
                <a:gd name="T40" fmla="*/ 2 w 659"/>
                <a:gd name="T41" fmla="*/ 2769 h 2830"/>
                <a:gd name="T42" fmla="*/ 0 w 659"/>
                <a:gd name="T43" fmla="*/ 2746 h 2830"/>
                <a:gd name="T44" fmla="*/ 0 w 659"/>
                <a:gd name="T45" fmla="*/ 84 h 2830"/>
                <a:gd name="T46" fmla="*/ 2 w 659"/>
                <a:gd name="T47" fmla="*/ 61 h 2830"/>
                <a:gd name="T48" fmla="*/ 11 w 659"/>
                <a:gd name="T49" fmla="*/ 41 h 2830"/>
                <a:gd name="T50" fmla="*/ 25 w 659"/>
                <a:gd name="T51" fmla="*/ 24 h 2830"/>
                <a:gd name="T52" fmla="*/ 41 w 659"/>
                <a:gd name="T53" fmla="*/ 11 h 2830"/>
                <a:gd name="T54" fmla="*/ 61 w 659"/>
                <a:gd name="T55" fmla="*/ 3 h 2830"/>
                <a:gd name="T56" fmla="*/ 84 w 659"/>
                <a:gd name="T57" fmla="*/ 0 h 2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9" h="2830">
                  <a:moveTo>
                    <a:pt x="84" y="0"/>
                  </a:moveTo>
                  <a:lnTo>
                    <a:pt x="575" y="0"/>
                  </a:lnTo>
                  <a:lnTo>
                    <a:pt x="598" y="3"/>
                  </a:lnTo>
                  <a:lnTo>
                    <a:pt x="618" y="11"/>
                  </a:lnTo>
                  <a:lnTo>
                    <a:pt x="634" y="24"/>
                  </a:lnTo>
                  <a:lnTo>
                    <a:pt x="648" y="41"/>
                  </a:lnTo>
                  <a:lnTo>
                    <a:pt x="656" y="61"/>
                  </a:lnTo>
                  <a:lnTo>
                    <a:pt x="659" y="84"/>
                  </a:lnTo>
                  <a:lnTo>
                    <a:pt x="659" y="2746"/>
                  </a:lnTo>
                  <a:lnTo>
                    <a:pt x="656" y="2769"/>
                  </a:lnTo>
                  <a:lnTo>
                    <a:pt x="648" y="2789"/>
                  </a:lnTo>
                  <a:lnTo>
                    <a:pt x="634" y="2806"/>
                  </a:lnTo>
                  <a:lnTo>
                    <a:pt x="618" y="2819"/>
                  </a:lnTo>
                  <a:lnTo>
                    <a:pt x="598" y="2827"/>
                  </a:lnTo>
                  <a:lnTo>
                    <a:pt x="575" y="2830"/>
                  </a:lnTo>
                  <a:lnTo>
                    <a:pt x="84" y="2830"/>
                  </a:lnTo>
                  <a:lnTo>
                    <a:pt x="61" y="2827"/>
                  </a:lnTo>
                  <a:lnTo>
                    <a:pt x="41" y="2819"/>
                  </a:lnTo>
                  <a:lnTo>
                    <a:pt x="25" y="2806"/>
                  </a:lnTo>
                  <a:lnTo>
                    <a:pt x="11" y="2789"/>
                  </a:lnTo>
                  <a:lnTo>
                    <a:pt x="2" y="2769"/>
                  </a:lnTo>
                  <a:lnTo>
                    <a:pt x="0" y="2746"/>
                  </a:lnTo>
                  <a:lnTo>
                    <a:pt x="0" y="84"/>
                  </a:lnTo>
                  <a:lnTo>
                    <a:pt x="2" y="61"/>
                  </a:lnTo>
                  <a:lnTo>
                    <a:pt x="11" y="41"/>
                  </a:lnTo>
                  <a:lnTo>
                    <a:pt x="25" y="24"/>
                  </a:lnTo>
                  <a:lnTo>
                    <a:pt x="41" y="11"/>
                  </a:lnTo>
                  <a:lnTo>
                    <a:pt x="61" y="3"/>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 name="Freeform 10"/>
            <p:cNvSpPr>
              <a:spLocks/>
            </p:cNvSpPr>
            <p:nvPr/>
          </p:nvSpPr>
          <p:spPr bwMode="auto">
            <a:xfrm>
              <a:off x="3534" y="1275"/>
              <a:ext cx="220" cy="696"/>
            </a:xfrm>
            <a:custGeom>
              <a:avLst/>
              <a:gdLst>
                <a:gd name="T0" fmla="*/ 84 w 659"/>
                <a:gd name="T1" fmla="*/ 0 h 2088"/>
                <a:gd name="T2" fmla="*/ 575 w 659"/>
                <a:gd name="T3" fmla="*/ 0 h 2088"/>
                <a:gd name="T4" fmla="*/ 598 w 659"/>
                <a:gd name="T5" fmla="*/ 3 h 2088"/>
                <a:gd name="T6" fmla="*/ 618 w 659"/>
                <a:gd name="T7" fmla="*/ 12 h 2088"/>
                <a:gd name="T8" fmla="*/ 634 w 659"/>
                <a:gd name="T9" fmla="*/ 25 h 2088"/>
                <a:gd name="T10" fmla="*/ 648 w 659"/>
                <a:gd name="T11" fmla="*/ 42 h 2088"/>
                <a:gd name="T12" fmla="*/ 656 w 659"/>
                <a:gd name="T13" fmla="*/ 62 h 2088"/>
                <a:gd name="T14" fmla="*/ 659 w 659"/>
                <a:gd name="T15" fmla="*/ 84 h 2088"/>
                <a:gd name="T16" fmla="*/ 659 w 659"/>
                <a:gd name="T17" fmla="*/ 2004 h 2088"/>
                <a:gd name="T18" fmla="*/ 656 w 659"/>
                <a:gd name="T19" fmla="*/ 2027 h 2088"/>
                <a:gd name="T20" fmla="*/ 648 w 659"/>
                <a:gd name="T21" fmla="*/ 2047 h 2088"/>
                <a:gd name="T22" fmla="*/ 634 w 659"/>
                <a:gd name="T23" fmla="*/ 2064 h 2088"/>
                <a:gd name="T24" fmla="*/ 618 w 659"/>
                <a:gd name="T25" fmla="*/ 2077 h 2088"/>
                <a:gd name="T26" fmla="*/ 598 w 659"/>
                <a:gd name="T27" fmla="*/ 2085 h 2088"/>
                <a:gd name="T28" fmla="*/ 575 w 659"/>
                <a:gd name="T29" fmla="*/ 2088 h 2088"/>
                <a:gd name="T30" fmla="*/ 84 w 659"/>
                <a:gd name="T31" fmla="*/ 2088 h 2088"/>
                <a:gd name="T32" fmla="*/ 61 w 659"/>
                <a:gd name="T33" fmla="*/ 2085 h 2088"/>
                <a:gd name="T34" fmla="*/ 41 w 659"/>
                <a:gd name="T35" fmla="*/ 2077 h 2088"/>
                <a:gd name="T36" fmla="*/ 25 w 659"/>
                <a:gd name="T37" fmla="*/ 2064 h 2088"/>
                <a:gd name="T38" fmla="*/ 11 w 659"/>
                <a:gd name="T39" fmla="*/ 2047 h 2088"/>
                <a:gd name="T40" fmla="*/ 3 w 659"/>
                <a:gd name="T41" fmla="*/ 2027 h 2088"/>
                <a:gd name="T42" fmla="*/ 0 w 659"/>
                <a:gd name="T43" fmla="*/ 2004 h 2088"/>
                <a:gd name="T44" fmla="*/ 0 w 659"/>
                <a:gd name="T45" fmla="*/ 84 h 2088"/>
                <a:gd name="T46" fmla="*/ 3 w 659"/>
                <a:gd name="T47" fmla="*/ 62 h 2088"/>
                <a:gd name="T48" fmla="*/ 11 w 659"/>
                <a:gd name="T49" fmla="*/ 42 h 2088"/>
                <a:gd name="T50" fmla="*/ 25 w 659"/>
                <a:gd name="T51" fmla="*/ 25 h 2088"/>
                <a:gd name="T52" fmla="*/ 41 w 659"/>
                <a:gd name="T53" fmla="*/ 12 h 2088"/>
                <a:gd name="T54" fmla="*/ 61 w 659"/>
                <a:gd name="T55" fmla="*/ 3 h 2088"/>
                <a:gd name="T56" fmla="*/ 84 w 659"/>
                <a:gd name="T57" fmla="*/ 0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9" h="2088">
                  <a:moveTo>
                    <a:pt x="84" y="0"/>
                  </a:moveTo>
                  <a:lnTo>
                    <a:pt x="575" y="0"/>
                  </a:lnTo>
                  <a:lnTo>
                    <a:pt x="598" y="3"/>
                  </a:lnTo>
                  <a:lnTo>
                    <a:pt x="618" y="12"/>
                  </a:lnTo>
                  <a:lnTo>
                    <a:pt x="634" y="25"/>
                  </a:lnTo>
                  <a:lnTo>
                    <a:pt x="648" y="42"/>
                  </a:lnTo>
                  <a:lnTo>
                    <a:pt x="656" y="62"/>
                  </a:lnTo>
                  <a:lnTo>
                    <a:pt x="659" y="84"/>
                  </a:lnTo>
                  <a:lnTo>
                    <a:pt x="659" y="2004"/>
                  </a:lnTo>
                  <a:lnTo>
                    <a:pt x="656" y="2027"/>
                  </a:lnTo>
                  <a:lnTo>
                    <a:pt x="648" y="2047"/>
                  </a:lnTo>
                  <a:lnTo>
                    <a:pt x="634" y="2064"/>
                  </a:lnTo>
                  <a:lnTo>
                    <a:pt x="618" y="2077"/>
                  </a:lnTo>
                  <a:lnTo>
                    <a:pt x="598" y="2085"/>
                  </a:lnTo>
                  <a:lnTo>
                    <a:pt x="575" y="2088"/>
                  </a:lnTo>
                  <a:lnTo>
                    <a:pt x="84" y="2088"/>
                  </a:lnTo>
                  <a:lnTo>
                    <a:pt x="61" y="2085"/>
                  </a:lnTo>
                  <a:lnTo>
                    <a:pt x="41" y="2077"/>
                  </a:lnTo>
                  <a:lnTo>
                    <a:pt x="25" y="2064"/>
                  </a:lnTo>
                  <a:lnTo>
                    <a:pt x="11" y="2047"/>
                  </a:lnTo>
                  <a:lnTo>
                    <a:pt x="3" y="2027"/>
                  </a:lnTo>
                  <a:lnTo>
                    <a:pt x="0" y="2004"/>
                  </a:lnTo>
                  <a:lnTo>
                    <a:pt x="0" y="84"/>
                  </a:lnTo>
                  <a:lnTo>
                    <a:pt x="3" y="62"/>
                  </a:lnTo>
                  <a:lnTo>
                    <a:pt x="11" y="42"/>
                  </a:lnTo>
                  <a:lnTo>
                    <a:pt x="25" y="25"/>
                  </a:lnTo>
                  <a:lnTo>
                    <a:pt x="41" y="12"/>
                  </a:lnTo>
                  <a:lnTo>
                    <a:pt x="61" y="3"/>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11"/>
            <p:cNvSpPr>
              <a:spLocks/>
            </p:cNvSpPr>
            <p:nvPr/>
          </p:nvSpPr>
          <p:spPr bwMode="auto">
            <a:xfrm>
              <a:off x="3223" y="1623"/>
              <a:ext cx="220" cy="348"/>
            </a:xfrm>
            <a:custGeom>
              <a:avLst/>
              <a:gdLst>
                <a:gd name="T0" fmla="*/ 84 w 660"/>
                <a:gd name="T1" fmla="*/ 0 h 1044"/>
                <a:gd name="T2" fmla="*/ 576 w 660"/>
                <a:gd name="T3" fmla="*/ 0 h 1044"/>
                <a:gd name="T4" fmla="*/ 598 w 660"/>
                <a:gd name="T5" fmla="*/ 3 h 1044"/>
                <a:gd name="T6" fmla="*/ 618 w 660"/>
                <a:gd name="T7" fmla="*/ 12 h 1044"/>
                <a:gd name="T8" fmla="*/ 635 w 660"/>
                <a:gd name="T9" fmla="*/ 24 h 1044"/>
                <a:gd name="T10" fmla="*/ 648 w 660"/>
                <a:gd name="T11" fmla="*/ 42 h 1044"/>
                <a:gd name="T12" fmla="*/ 656 w 660"/>
                <a:gd name="T13" fmla="*/ 62 h 1044"/>
                <a:gd name="T14" fmla="*/ 660 w 660"/>
                <a:gd name="T15" fmla="*/ 84 h 1044"/>
                <a:gd name="T16" fmla="*/ 660 w 660"/>
                <a:gd name="T17" fmla="*/ 960 h 1044"/>
                <a:gd name="T18" fmla="*/ 656 w 660"/>
                <a:gd name="T19" fmla="*/ 983 h 1044"/>
                <a:gd name="T20" fmla="*/ 648 w 660"/>
                <a:gd name="T21" fmla="*/ 1003 h 1044"/>
                <a:gd name="T22" fmla="*/ 635 w 660"/>
                <a:gd name="T23" fmla="*/ 1020 h 1044"/>
                <a:gd name="T24" fmla="*/ 618 w 660"/>
                <a:gd name="T25" fmla="*/ 1033 h 1044"/>
                <a:gd name="T26" fmla="*/ 598 w 660"/>
                <a:gd name="T27" fmla="*/ 1041 h 1044"/>
                <a:gd name="T28" fmla="*/ 576 w 660"/>
                <a:gd name="T29" fmla="*/ 1044 h 1044"/>
                <a:gd name="T30" fmla="*/ 84 w 660"/>
                <a:gd name="T31" fmla="*/ 1044 h 1044"/>
                <a:gd name="T32" fmla="*/ 62 w 660"/>
                <a:gd name="T33" fmla="*/ 1041 h 1044"/>
                <a:gd name="T34" fmla="*/ 42 w 660"/>
                <a:gd name="T35" fmla="*/ 1033 h 1044"/>
                <a:gd name="T36" fmla="*/ 25 w 660"/>
                <a:gd name="T37" fmla="*/ 1020 h 1044"/>
                <a:gd name="T38" fmla="*/ 12 w 660"/>
                <a:gd name="T39" fmla="*/ 1003 h 1044"/>
                <a:gd name="T40" fmla="*/ 4 w 660"/>
                <a:gd name="T41" fmla="*/ 983 h 1044"/>
                <a:gd name="T42" fmla="*/ 0 w 660"/>
                <a:gd name="T43" fmla="*/ 960 h 1044"/>
                <a:gd name="T44" fmla="*/ 0 w 660"/>
                <a:gd name="T45" fmla="*/ 84 h 1044"/>
                <a:gd name="T46" fmla="*/ 4 w 660"/>
                <a:gd name="T47" fmla="*/ 62 h 1044"/>
                <a:gd name="T48" fmla="*/ 12 w 660"/>
                <a:gd name="T49" fmla="*/ 42 h 1044"/>
                <a:gd name="T50" fmla="*/ 25 w 660"/>
                <a:gd name="T51" fmla="*/ 24 h 1044"/>
                <a:gd name="T52" fmla="*/ 42 w 660"/>
                <a:gd name="T53" fmla="*/ 12 h 1044"/>
                <a:gd name="T54" fmla="*/ 62 w 660"/>
                <a:gd name="T55" fmla="*/ 3 h 1044"/>
                <a:gd name="T56" fmla="*/ 84 w 660"/>
                <a:gd name="T57" fmla="*/ 0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60" h="1044">
                  <a:moveTo>
                    <a:pt x="84" y="0"/>
                  </a:moveTo>
                  <a:lnTo>
                    <a:pt x="576" y="0"/>
                  </a:lnTo>
                  <a:lnTo>
                    <a:pt x="598" y="3"/>
                  </a:lnTo>
                  <a:lnTo>
                    <a:pt x="618" y="12"/>
                  </a:lnTo>
                  <a:lnTo>
                    <a:pt x="635" y="24"/>
                  </a:lnTo>
                  <a:lnTo>
                    <a:pt x="648" y="42"/>
                  </a:lnTo>
                  <a:lnTo>
                    <a:pt x="656" y="62"/>
                  </a:lnTo>
                  <a:lnTo>
                    <a:pt x="660" y="84"/>
                  </a:lnTo>
                  <a:lnTo>
                    <a:pt x="660" y="960"/>
                  </a:lnTo>
                  <a:lnTo>
                    <a:pt x="656" y="983"/>
                  </a:lnTo>
                  <a:lnTo>
                    <a:pt x="648" y="1003"/>
                  </a:lnTo>
                  <a:lnTo>
                    <a:pt x="635" y="1020"/>
                  </a:lnTo>
                  <a:lnTo>
                    <a:pt x="618" y="1033"/>
                  </a:lnTo>
                  <a:lnTo>
                    <a:pt x="598" y="1041"/>
                  </a:lnTo>
                  <a:lnTo>
                    <a:pt x="576" y="1044"/>
                  </a:lnTo>
                  <a:lnTo>
                    <a:pt x="84" y="1044"/>
                  </a:lnTo>
                  <a:lnTo>
                    <a:pt x="62" y="1041"/>
                  </a:lnTo>
                  <a:lnTo>
                    <a:pt x="42" y="1033"/>
                  </a:lnTo>
                  <a:lnTo>
                    <a:pt x="25" y="1020"/>
                  </a:lnTo>
                  <a:lnTo>
                    <a:pt x="12" y="1003"/>
                  </a:lnTo>
                  <a:lnTo>
                    <a:pt x="4" y="983"/>
                  </a:lnTo>
                  <a:lnTo>
                    <a:pt x="0" y="960"/>
                  </a:lnTo>
                  <a:lnTo>
                    <a:pt x="0" y="84"/>
                  </a:lnTo>
                  <a:lnTo>
                    <a:pt x="4" y="62"/>
                  </a:lnTo>
                  <a:lnTo>
                    <a:pt x="12" y="42"/>
                  </a:lnTo>
                  <a:lnTo>
                    <a:pt x="25" y="24"/>
                  </a:lnTo>
                  <a:lnTo>
                    <a:pt x="42" y="12"/>
                  </a:lnTo>
                  <a:lnTo>
                    <a:pt x="62" y="3"/>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4" name="Group 14"/>
          <p:cNvGrpSpPr>
            <a:grpSpLocks noChangeAspect="1"/>
          </p:cNvGrpSpPr>
          <p:nvPr/>
        </p:nvGrpSpPr>
        <p:grpSpPr bwMode="auto">
          <a:xfrm>
            <a:off x="3466350" y="518527"/>
            <a:ext cx="357272" cy="301579"/>
            <a:chOff x="3025" y="1978"/>
            <a:chExt cx="1360" cy="1148"/>
          </a:xfrm>
          <a:solidFill>
            <a:schemeClr val="tx1">
              <a:lumMod val="65000"/>
              <a:lumOff val="35000"/>
            </a:schemeClr>
          </a:solidFill>
        </p:grpSpPr>
        <p:sp>
          <p:nvSpPr>
            <p:cNvPr id="27" name="Freeform 16"/>
            <p:cNvSpPr>
              <a:spLocks/>
            </p:cNvSpPr>
            <p:nvPr/>
          </p:nvSpPr>
          <p:spPr bwMode="auto">
            <a:xfrm>
              <a:off x="3953" y="1978"/>
              <a:ext cx="297" cy="395"/>
            </a:xfrm>
            <a:custGeom>
              <a:avLst/>
              <a:gdLst>
                <a:gd name="T0" fmla="*/ 505 w 891"/>
                <a:gd name="T1" fmla="*/ 4 h 1186"/>
                <a:gd name="T2" fmla="*/ 575 w 891"/>
                <a:gd name="T3" fmla="*/ 20 h 1186"/>
                <a:gd name="T4" fmla="*/ 634 w 891"/>
                <a:gd name="T5" fmla="*/ 47 h 1186"/>
                <a:gd name="T6" fmla="*/ 682 w 891"/>
                <a:gd name="T7" fmla="*/ 81 h 1186"/>
                <a:gd name="T8" fmla="*/ 714 w 891"/>
                <a:gd name="T9" fmla="*/ 112 h 1186"/>
                <a:gd name="T10" fmla="*/ 733 w 891"/>
                <a:gd name="T11" fmla="*/ 135 h 1186"/>
                <a:gd name="T12" fmla="*/ 739 w 891"/>
                <a:gd name="T13" fmla="*/ 145 h 1186"/>
                <a:gd name="T14" fmla="*/ 744 w 891"/>
                <a:gd name="T15" fmla="*/ 145 h 1186"/>
                <a:gd name="T16" fmla="*/ 757 w 891"/>
                <a:gd name="T17" fmla="*/ 150 h 1186"/>
                <a:gd name="T18" fmla="*/ 777 w 891"/>
                <a:gd name="T19" fmla="*/ 159 h 1186"/>
                <a:gd name="T20" fmla="*/ 801 w 891"/>
                <a:gd name="T21" fmla="*/ 176 h 1186"/>
                <a:gd name="T22" fmla="*/ 824 w 891"/>
                <a:gd name="T23" fmla="*/ 203 h 1186"/>
                <a:gd name="T24" fmla="*/ 844 w 891"/>
                <a:gd name="T25" fmla="*/ 243 h 1186"/>
                <a:gd name="T26" fmla="*/ 859 w 891"/>
                <a:gd name="T27" fmla="*/ 296 h 1186"/>
                <a:gd name="T28" fmla="*/ 865 w 891"/>
                <a:gd name="T29" fmla="*/ 367 h 1186"/>
                <a:gd name="T30" fmla="*/ 861 w 891"/>
                <a:gd name="T31" fmla="*/ 457 h 1186"/>
                <a:gd name="T32" fmla="*/ 848 w 891"/>
                <a:gd name="T33" fmla="*/ 537 h 1186"/>
                <a:gd name="T34" fmla="*/ 848 w 891"/>
                <a:gd name="T35" fmla="*/ 566 h 1186"/>
                <a:gd name="T36" fmla="*/ 866 w 891"/>
                <a:gd name="T37" fmla="*/ 570 h 1186"/>
                <a:gd name="T38" fmla="*/ 881 w 891"/>
                <a:gd name="T39" fmla="*/ 585 h 1186"/>
                <a:gd name="T40" fmla="*/ 890 w 891"/>
                <a:gd name="T41" fmla="*/ 612 h 1186"/>
                <a:gd name="T42" fmla="*/ 888 w 891"/>
                <a:gd name="T43" fmla="*/ 655 h 1186"/>
                <a:gd name="T44" fmla="*/ 875 w 891"/>
                <a:gd name="T45" fmla="*/ 719 h 1186"/>
                <a:gd name="T46" fmla="*/ 851 w 891"/>
                <a:gd name="T47" fmla="*/ 789 h 1186"/>
                <a:gd name="T48" fmla="*/ 829 w 891"/>
                <a:gd name="T49" fmla="*/ 828 h 1186"/>
                <a:gd name="T50" fmla="*/ 811 w 891"/>
                <a:gd name="T51" fmla="*/ 846 h 1186"/>
                <a:gd name="T52" fmla="*/ 793 w 891"/>
                <a:gd name="T53" fmla="*/ 885 h 1186"/>
                <a:gd name="T54" fmla="*/ 765 w 891"/>
                <a:gd name="T55" fmla="*/ 960 h 1186"/>
                <a:gd name="T56" fmla="*/ 719 w 891"/>
                <a:gd name="T57" fmla="*/ 1034 h 1186"/>
                <a:gd name="T58" fmla="*/ 658 w 891"/>
                <a:gd name="T59" fmla="*/ 1100 h 1186"/>
                <a:gd name="T60" fmla="*/ 583 w 891"/>
                <a:gd name="T61" fmla="*/ 1152 h 1186"/>
                <a:gd name="T62" fmla="*/ 502 w 891"/>
                <a:gd name="T63" fmla="*/ 1181 h 1186"/>
                <a:gd name="T64" fmla="*/ 426 w 891"/>
                <a:gd name="T65" fmla="*/ 1186 h 1186"/>
                <a:gd name="T66" fmla="*/ 349 w 891"/>
                <a:gd name="T67" fmla="*/ 1170 h 1186"/>
                <a:gd name="T68" fmla="*/ 266 w 891"/>
                <a:gd name="T69" fmla="*/ 1128 h 1186"/>
                <a:gd name="T70" fmla="*/ 198 w 891"/>
                <a:gd name="T71" fmla="*/ 1069 h 1186"/>
                <a:gd name="T72" fmla="*/ 145 w 891"/>
                <a:gd name="T73" fmla="*/ 998 h 1186"/>
                <a:gd name="T74" fmla="*/ 109 w 891"/>
                <a:gd name="T75" fmla="*/ 923 h 1186"/>
                <a:gd name="T76" fmla="*/ 89 w 891"/>
                <a:gd name="T77" fmla="*/ 848 h 1186"/>
                <a:gd name="T78" fmla="*/ 71 w 891"/>
                <a:gd name="T79" fmla="*/ 840 h 1186"/>
                <a:gd name="T80" fmla="*/ 50 w 891"/>
                <a:gd name="T81" fmla="*/ 811 h 1186"/>
                <a:gd name="T82" fmla="*/ 27 w 891"/>
                <a:gd name="T83" fmla="*/ 758 h 1186"/>
                <a:gd name="T84" fmla="*/ 8 w 891"/>
                <a:gd name="T85" fmla="*/ 685 h 1186"/>
                <a:gd name="T86" fmla="*/ 0 w 891"/>
                <a:gd name="T87" fmla="*/ 632 h 1186"/>
                <a:gd name="T88" fmla="*/ 4 w 891"/>
                <a:gd name="T89" fmla="*/ 597 h 1186"/>
                <a:gd name="T90" fmla="*/ 16 w 891"/>
                <a:gd name="T91" fmla="*/ 576 h 1186"/>
                <a:gd name="T92" fmla="*/ 34 w 891"/>
                <a:gd name="T93" fmla="*/ 567 h 1186"/>
                <a:gd name="T94" fmla="*/ 53 w 891"/>
                <a:gd name="T95" fmla="*/ 566 h 1186"/>
                <a:gd name="T96" fmla="*/ 37 w 891"/>
                <a:gd name="T97" fmla="*/ 510 h 1186"/>
                <a:gd name="T98" fmla="*/ 27 w 891"/>
                <a:gd name="T99" fmla="*/ 417 h 1186"/>
                <a:gd name="T100" fmla="*/ 37 w 891"/>
                <a:gd name="T101" fmla="*/ 331 h 1186"/>
                <a:gd name="T102" fmla="*/ 68 w 891"/>
                <a:gd name="T103" fmla="*/ 247 h 1186"/>
                <a:gd name="T104" fmla="*/ 115 w 891"/>
                <a:gd name="T105" fmla="*/ 177 h 1186"/>
                <a:gd name="T106" fmla="*/ 172 w 891"/>
                <a:gd name="T107" fmla="*/ 118 h 1186"/>
                <a:gd name="T108" fmla="*/ 239 w 891"/>
                <a:gd name="T109" fmla="*/ 67 h 1186"/>
                <a:gd name="T110" fmla="*/ 300 w 891"/>
                <a:gd name="T111" fmla="*/ 32 h 1186"/>
                <a:gd name="T112" fmla="*/ 374 w 891"/>
                <a:gd name="T113" fmla="*/ 8 h 1186"/>
                <a:gd name="T114" fmla="*/ 463 w 891"/>
                <a:gd name="T115" fmla="*/ 0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1" h="1186">
                  <a:moveTo>
                    <a:pt x="463" y="0"/>
                  </a:moveTo>
                  <a:lnTo>
                    <a:pt x="505" y="4"/>
                  </a:lnTo>
                  <a:lnTo>
                    <a:pt x="542" y="10"/>
                  </a:lnTo>
                  <a:lnTo>
                    <a:pt x="575" y="20"/>
                  </a:lnTo>
                  <a:lnTo>
                    <a:pt x="606" y="32"/>
                  </a:lnTo>
                  <a:lnTo>
                    <a:pt x="634" y="47"/>
                  </a:lnTo>
                  <a:lnTo>
                    <a:pt x="660" y="63"/>
                  </a:lnTo>
                  <a:lnTo>
                    <a:pt x="682" y="81"/>
                  </a:lnTo>
                  <a:lnTo>
                    <a:pt x="700" y="97"/>
                  </a:lnTo>
                  <a:lnTo>
                    <a:pt x="714" y="112"/>
                  </a:lnTo>
                  <a:lnTo>
                    <a:pt x="725" y="125"/>
                  </a:lnTo>
                  <a:lnTo>
                    <a:pt x="733" y="135"/>
                  </a:lnTo>
                  <a:lnTo>
                    <a:pt x="738" y="143"/>
                  </a:lnTo>
                  <a:lnTo>
                    <a:pt x="739" y="145"/>
                  </a:lnTo>
                  <a:lnTo>
                    <a:pt x="740" y="145"/>
                  </a:lnTo>
                  <a:lnTo>
                    <a:pt x="744" y="145"/>
                  </a:lnTo>
                  <a:lnTo>
                    <a:pt x="750" y="148"/>
                  </a:lnTo>
                  <a:lnTo>
                    <a:pt x="757" y="150"/>
                  </a:lnTo>
                  <a:lnTo>
                    <a:pt x="767" y="154"/>
                  </a:lnTo>
                  <a:lnTo>
                    <a:pt x="777" y="159"/>
                  </a:lnTo>
                  <a:lnTo>
                    <a:pt x="788" y="166"/>
                  </a:lnTo>
                  <a:lnTo>
                    <a:pt x="801" y="176"/>
                  </a:lnTo>
                  <a:lnTo>
                    <a:pt x="812" y="188"/>
                  </a:lnTo>
                  <a:lnTo>
                    <a:pt x="824" y="203"/>
                  </a:lnTo>
                  <a:lnTo>
                    <a:pt x="834" y="221"/>
                  </a:lnTo>
                  <a:lnTo>
                    <a:pt x="844" y="243"/>
                  </a:lnTo>
                  <a:lnTo>
                    <a:pt x="853" y="268"/>
                  </a:lnTo>
                  <a:lnTo>
                    <a:pt x="859" y="296"/>
                  </a:lnTo>
                  <a:lnTo>
                    <a:pt x="864" y="330"/>
                  </a:lnTo>
                  <a:lnTo>
                    <a:pt x="865" y="367"/>
                  </a:lnTo>
                  <a:lnTo>
                    <a:pt x="865" y="410"/>
                  </a:lnTo>
                  <a:lnTo>
                    <a:pt x="861" y="457"/>
                  </a:lnTo>
                  <a:lnTo>
                    <a:pt x="854" y="510"/>
                  </a:lnTo>
                  <a:lnTo>
                    <a:pt x="848" y="537"/>
                  </a:lnTo>
                  <a:lnTo>
                    <a:pt x="839" y="566"/>
                  </a:lnTo>
                  <a:lnTo>
                    <a:pt x="848" y="566"/>
                  </a:lnTo>
                  <a:lnTo>
                    <a:pt x="858" y="567"/>
                  </a:lnTo>
                  <a:lnTo>
                    <a:pt x="866" y="570"/>
                  </a:lnTo>
                  <a:lnTo>
                    <a:pt x="875" y="576"/>
                  </a:lnTo>
                  <a:lnTo>
                    <a:pt x="881" y="585"/>
                  </a:lnTo>
                  <a:lnTo>
                    <a:pt x="886" y="597"/>
                  </a:lnTo>
                  <a:lnTo>
                    <a:pt x="890" y="612"/>
                  </a:lnTo>
                  <a:lnTo>
                    <a:pt x="891" y="632"/>
                  </a:lnTo>
                  <a:lnTo>
                    <a:pt x="888" y="655"/>
                  </a:lnTo>
                  <a:lnTo>
                    <a:pt x="884" y="685"/>
                  </a:lnTo>
                  <a:lnTo>
                    <a:pt x="875" y="719"/>
                  </a:lnTo>
                  <a:lnTo>
                    <a:pt x="864" y="758"/>
                  </a:lnTo>
                  <a:lnTo>
                    <a:pt x="851" y="789"/>
                  </a:lnTo>
                  <a:lnTo>
                    <a:pt x="840" y="811"/>
                  </a:lnTo>
                  <a:lnTo>
                    <a:pt x="829" y="828"/>
                  </a:lnTo>
                  <a:lnTo>
                    <a:pt x="819" y="840"/>
                  </a:lnTo>
                  <a:lnTo>
                    <a:pt x="811" y="846"/>
                  </a:lnTo>
                  <a:lnTo>
                    <a:pt x="801" y="848"/>
                  </a:lnTo>
                  <a:lnTo>
                    <a:pt x="793" y="885"/>
                  </a:lnTo>
                  <a:lnTo>
                    <a:pt x="781" y="923"/>
                  </a:lnTo>
                  <a:lnTo>
                    <a:pt x="765" y="960"/>
                  </a:lnTo>
                  <a:lnTo>
                    <a:pt x="744" y="998"/>
                  </a:lnTo>
                  <a:lnTo>
                    <a:pt x="719" y="1034"/>
                  </a:lnTo>
                  <a:lnTo>
                    <a:pt x="690" y="1069"/>
                  </a:lnTo>
                  <a:lnTo>
                    <a:pt x="658" y="1100"/>
                  </a:lnTo>
                  <a:lnTo>
                    <a:pt x="622" y="1128"/>
                  </a:lnTo>
                  <a:lnTo>
                    <a:pt x="583" y="1152"/>
                  </a:lnTo>
                  <a:lnTo>
                    <a:pt x="541" y="1170"/>
                  </a:lnTo>
                  <a:lnTo>
                    <a:pt x="502" y="1181"/>
                  </a:lnTo>
                  <a:lnTo>
                    <a:pt x="464" y="1186"/>
                  </a:lnTo>
                  <a:lnTo>
                    <a:pt x="426" y="1186"/>
                  </a:lnTo>
                  <a:lnTo>
                    <a:pt x="387" y="1181"/>
                  </a:lnTo>
                  <a:lnTo>
                    <a:pt x="349" y="1170"/>
                  </a:lnTo>
                  <a:lnTo>
                    <a:pt x="306" y="1152"/>
                  </a:lnTo>
                  <a:lnTo>
                    <a:pt x="266" y="1128"/>
                  </a:lnTo>
                  <a:lnTo>
                    <a:pt x="230" y="1100"/>
                  </a:lnTo>
                  <a:lnTo>
                    <a:pt x="198" y="1069"/>
                  </a:lnTo>
                  <a:lnTo>
                    <a:pt x="170" y="1034"/>
                  </a:lnTo>
                  <a:lnTo>
                    <a:pt x="145" y="998"/>
                  </a:lnTo>
                  <a:lnTo>
                    <a:pt x="125" y="960"/>
                  </a:lnTo>
                  <a:lnTo>
                    <a:pt x="109" y="923"/>
                  </a:lnTo>
                  <a:lnTo>
                    <a:pt x="97" y="885"/>
                  </a:lnTo>
                  <a:lnTo>
                    <a:pt x="89" y="848"/>
                  </a:lnTo>
                  <a:lnTo>
                    <a:pt x="81" y="846"/>
                  </a:lnTo>
                  <a:lnTo>
                    <a:pt x="71" y="840"/>
                  </a:lnTo>
                  <a:lnTo>
                    <a:pt x="61" y="828"/>
                  </a:lnTo>
                  <a:lnTo>
                    <a:pt x="50" y="811"/>
                  </a:lnTo>
                  <a:lnTo>
                    <a:pt x="40" y="788"/>
                  </a:lnTo>
                  <a:lnTo>
                    <a:pt x="27" y="758"/>
                  </a:lnTo>
                  <a:lnTo>
                    <a:pt x="16" y="719"/>
                  </a:lnTo>
                  <a:lnTo>
                    <a:pt x="8" y="685"/>
                  </a:lnTo>
                  <a:lnTo>
                    <a:pt x="3" y="655"/>
                  </a:lnTo>
                  <a:lnTo>
                    <a:pt x="0" y="632"/>
                  </a:lnTo>
                  <a:lnTo>
                    <a:pt x="1" y="612"/>
                  </a:lnTo>
                  <a:lnTo>
                    <a:pt x="4" y="597"/>
                  </a:lnTo>
                  <a:lnTo>
                    <a:pt x="10" y="585"/>
                  </a:lnTo>
                  <a:lnTo>
                    <a:pt x="16" y="576"/>
                  </a:lnTo>
                  <a:lnTo>
                    <a:pt x="25" y="570"/>
                  </a:lnTo>
                  <a:lnTo>
                    <a:pt x="34" y="567"/>
                  </a:lnTo>
                  <a:lnTo>
                    <a:pt x="43" y="566"/>
                  </a:lnTo>
                  <a:lnTo>
                    <a:pt x="53" y="566"/>
                  </a:lnTo>
                  <a:lnTo>
                    <a:pt x="43" y="537"/>
                  </a:lnTo>
                  <a:lnTo>
                    <a:pt x="37" y="510"/>
                  </a:lnTo>
                  <a:lnTo>
                    <a:pt x="30" y="463"/>
                  </a:lnTo>
                  <a:lnTo>
                    <a:pt x="27" y="417"/>
                  </a:lnTo>
                  <a:lnTo>
                    <a:pt x="29" y="374"/>
                  </a:lnTo>
                  <a:lnTo>
                    <a:pt x="37" y="331"/>
                  </a:lnTo>
                  <a:lnTo>
                    <a:pt x="51" y="287"/>
                  </a:lnTo>
                  <a:lnTo>
                    <a:pt x="68" y="247"/>
                  </a:lnTo>
                  <a:lnTo>
                    <a:pt x="90" y="211"/>
                  </a:lnTo>
                  <a:lnTo>
                    <a:pt x="115" y="177"/>
                  </a:lnTo>
                  <a:lnTo>
                    <a:pt x="142" y="148"/>
                  </a:lnTo>
                  <a:lnTo>
                    <a:pt x="172" y="118"/>
                  </a:lnTo>
                  <a:lnTo>
                    <a:pt x="204" y="91"/>
                  </a:lnTo>
                  <a:lnTo>
                    <a:pt x="239" y="67"/>
                  </a:lnTo>
                  <a:lnTo>
                    <a:pt x="267" y="48"/>
                  </a:lnTo>
                  <a:lnTo>
                    <a:pt x="300" y="32"/>
                  </a:lnTo>
                  <a:lnTo>
                    <a:pt x="333" y="19"/>
                  </a:lnTo>
                  <a:lnTo>
                    <a:pt x="374" y="8"/>
                  </a:lnTo>
                  <a:lnTo>
                    <a:pt x="418" y="3"/>
                  </a:lnTo>
                  <a:lnTo>
                    <a:pt x="4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 name="Freeform 17"/>
            <p:cNvSpPr>
              <a:spLocks/>
            </p:cNvSpPr>
            <p:nvPr/>
          </p:nvSpPr>
          <p:spPr bwMode="auto">
            <a:xfrm>
              <a:off x="3155" y="1978"/>
              <a:ext cx="297" cy="395"/>
            </a:xfrm>
            <a:custGeom>
              <a:avLst/>
              <a:gdLst>
                <a:gd name="T0" fmla="*/ 505 w 891"/>
                <a:gd name="T1" fmla="*/ 4 h 1186"/>
                <a:gd name="T2" fmla="*/ 576 w 891"/>
                <a:gd name="T3" fmla="*/ 20 h 1186"/>
                <a:gd name="T4" fmla="*/ 633 w 891"/>
                <a:gd name="T5" fmla="*/ 47 h 1186"/>
                <a:gd name="T6" fmla="*/ 683 w 891"/>
                <a:gd name="T7" fmla="*/ 81 h 1186"/>
                <a:gd name="T8" fmla="*/ 715 w 891"/>
                <a:gd name="T9" fmla="*/ 112 h 1186"/>
                <a:gd name="T10" fmla="*/ 733 w 891"/>
                <a:gd name="T11" fmla="*/ 135 h 1186"/>
                <a:gd name="T12" fmla="*/ 738 w 891"/>
                <a:gd name="T13" fmla="*/ 145 h 1186"/>
                <a:gd name="T14" fmla="*/ 745 w 891"/>
                <a:gd name="T15" fmla="*/ 145 h 1186"/>
                <a:gd name="T16" fmla="*/ 758 w 891"/>
                <a:gd name="T17" fmla="*/ 150 h 1186"/>
                <a:gd name="T18" fmla="*/ 778 w 891"/>
                <a:gd name="T19" fmla="*/ 159 h 1186"/>
                <a:gd name="T20" fmla="*/ 800 w 891"/>
                <a:gd name="T21" fmla="*/ 176 h 1186"/>
                <a:gd name="T22" fmla="*/ 824 w 891"/>
                <a:gd name="T23" fmla="*/ 203 h 1186"/>
                <a:gd name="T24" fmla="*/ 844 w 891"/>
                <a:gd name="T25" fmla="*/ 243 h 1186"/>
                <a:gd name="T26" fmla="*/ 858 w 891"/>
                <a:gd name="T27" fmla="*/ 296 h 1186"/>
                <a:gd name="T28" fmla="*/ 866 w 891"/>
                <a:gd name="T29" fmla="*/ 367 h 1186"/>
                <a:gd name="T30" fmla="*/ 861 w 891"/>
                <a:gd name="T31" fmla="*/ 457 h 1186"/>
                <a:gd name="T32" fmla="*/ 847 w 891"/>
                <a:gd name="T33" fmla="*/ 537 h 1186"/>
                <a:gd name="T34" fmla="*/ 849 w 891"/>
                <a:gd name="T35" fmla="*/ 566 h 1186"/>
                <a:gd name="T36" fmla="*/ 866 w 891"/>
                <a:gd name="T37" fmla="*/ 570 h 1186"/>
                <a:gd name="T38" fmla="*/ 882 w 891"/>
                <a:gd name="T39" fmla="*/ 585 h 1186"/>
                <a:gd name="T40" fmla="*/ 889 w 891"/>
                <a:gd name="T41" fmla="*/ 612 h 1186"/>
                <a:gd name="T42" fmla="*/ 889 w 891"/>
                <a:gd name="T43" fmla="*/ 655 h 1186"/>
                <a:gd name="T44" fmla="*/ 876 w 891"/>
                <a:gd name="T45" fmla="*/ 719 h 1186"/>
                <a:gd name="T46" fmla="*/ 852 w 891"/>
                <a:gd name="T47" fmla="*/ 789 h 1186"/>
                <a:gd name="T48" fmla="*/ 830 w 891"/>
                <a:gd name="T49" fmla="*/ 828 h 1186"/>
                <a:gd name="T50" fmla="*/ 810 w 891"/>
                <a:gd name="T51" fmla="*/ 846 h 1186"/>
                <a:gd name="T52" fmla="*/ 793 w 891"/>
                <a:gd name="T53" fmla="*/ 885 h 1186"/>
                <a:gd name="T54" fmla="*/ 764 w 891"/>
                <a:gd name="T55" fmla="*/ 960 h 1186"/>
                <a:gd name="T56" fmla="*/ 720 w 891"/>
                <a:gd name="T57" fmla="*/ 1034 h 1186"/>
                <a:gd name="T58" fmla="*/ 658 w 891"/>
                <a:gd name="T59" fmla="*/ 1100 h 1186"/>
                <a:gd name="T60" fmla="*/ 582 w 891"/>
                <a:gd name="T61" fmla="*/ 1152 h 1186"/>
                <a:gd name="T62" fmla="*/ 503 w 891"/>
                <a:gd name="T63" fmla="*/ 1181 h 1186"/>
                <a:gd name="T64" fmla="*/ 425 w 891"/>
                <a:gd name="T65" fmla="*/ 1186 h 1186"/>
                <a:gd name="T66" fmla="*/ 350 w 891"/>
                <a:gd name="T67" fmla="*/ 1170 h 1186"/>
                <a:gd name="T68" fmla="*/ 266 w 891"/>
                <a:gd name="T69" fmla="*/ 1128 h 1186"/>
                <a:gd name="T70" fmla="*/ 198 w 891"/>
                <a:gd name="T71" fmla="*/ 1069 h 1186"/>
                <a:gd name="T72" fmla="*/ 146 w 891"/>
                <a:gd name="T73" fmla="*/ 998 h 1186"/>
                <a:gd name="T74" fmla="*/ 109 w 891"/>
                <a:gd name="T75" fmla="*/ 923 h 1186"/>
                <a:gd name="T76" fmla="*/ 90 w 891"/>
                <a:gd name="T77" fmla="*/ 848 h 1186"/>
                <a:gd name="T78" fmla="*/ 72 w 891"/>
                <a:gd name="T79" fmla="*/ 840 h 1186"/>
                <a:gd name="T80" fmla="*/ 50 w 891"/>
                <a:gd name="T81" fmla="*/ 811 h 1186"/>
                <a:gd name="T82" fmla="*/ 28 w 891"/>
                <a:gd name="T83" fmla="*/ 758 h 1186"/>
                <a:gd name="T84" fmla="*/ 7 w 891"/>
                <a:gd name="T85" fmla="*/ 685 h 1186"/>
                <a:gd name="T86" fmla="*/ 0 w 891"/>
                <a:gd name="T87" fmla="*/ 632 h 1186"/>
                <a:gd name="T88" fmla="*/ 5 w 891"/>
                <a:gd name="T89" fmla="*/ 597 h 1186"/>
                <a:gd name="T90" fmla="*/ 17 w 891"/>
                <a:gd name="T91" fmla="*/ 576 h 1186"/>
                <a:gd name="T92" fmla="*/ 34 w 891"/>
                <a:gd name="T93" fmla="*/ 567 h 1186"/>
                <a:gd name="T94" fmla="*/ 53 w 891"/>
                <a:gd name="T95" fmla="*/ 566 h 1186"/>
                <a:gd name="T96" fmla="*/ 38 w 891"/>
                <a:gd name="T97" fmla="*/ 510 h 1186"/>
                <a:gd name="T98" fmla="*/ 27 w 891"/>
                <a:gd name="T99" fmla="*/ 417 h 1186"/>
                <a:gd name="T100" fmla="*/ 37 w 891"/>
                <a:gd name="T101" fmla="*/ 331 h 1186"/>
                <a:gd name="T102" fmla="*/ 69 w 891"/>
                <a:gd name="T103" fmla="*/ 247 h 1186"/>
                <a:gd name="T104" fmla="*/ 115 w 891"/>
                <a:gd name="T105" fmla="*/ 177 h 1186"/>
                <a:gd name="T106" fmla="*/ 172 w 891"/>
                <a:gd name="T107" fmla="*/ 118 h 1186"/>
                <a:gd name="T108" fmla="*/ 239 w 891"/>
                <a:gd name="T109" fmla="*/ 67 h 1186"/>
                <a:gd name="T110" fmla="*/ 299 w 891"/>
                <a:gd name="T111" fmla="*/ 32 h 1186"/>
                <a:gd name="T112" fmla="*/ 375 w 891"/>
                <a:gd name="T113" fmla="*/ 8 h 1186"/>
                <a:gd name="T114" fmla="*/ 464 w 891"/>
                <a:gd name="T115" fmla="*/ 0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1" h="1186">
                  <a:moveTo>
                    <a:pt x="464" y="0"/>
                  </a:moveTo>
                  <a:lnTo>
                    <a:pt x="505" y="4"/>
                  </a:lnTo>
                  <a:lnTo>
                    <a:pt x="542" y="10"/>
                  </a:lnTo>
                  <a:lnTo>
                    <a:pt x="576" y="20"/>
                  </a:lnTo>
                  <a:lnTo>
                    <a:pt x="607" y="32"/>
                  </a:lnTo>
                  <a:lnTo>
                    <a:pt x="633" y="47"/>
                  </a:lnTo>
                  <a:lnTo>
                    <a:pt x="660" y="63"/>
                  </a:lnTo>
                  <a:lnTo>
                    <a:pt x="683" y="81"/>
                  </a:lnTo>
                  <a:lnTo>
                    <a:pt x="700" y="97"/>
                  </a:lnTo>
                  <a:lnTo>
                    <a:pt x="715" y="112"/>
                  </a:lnTo>
                  <a:lnTo>
                    <a:pt x="726" y="125"/>
                  </a:lnTo>
                  <a:lnTo>
                    <a:pt x="733" y="135"/>
                  </a:lnTo>
                  <a:lnTo>
                    <a:pt x="737" y="143"/>
                  </a:lnTo>
                  <a:lnTo>
                    <a:pt x="738" y="145"/>
                  </a:lnTo>
                  <a:lnTo>
                    <a:pt x="740" y="145"/>
                  </a:lnTo>
                  <a:lnTo>
                    <a:pt x="745" y="145"/>
                  </a:lnTo>
                  <a:lnTo>
                    <a:pt x="750" y="148"/>
                  </a:lnTo>
                  <a:lnTo>
                    <a:pt x="758" y="150"/>
                  </a:lnTo>
                  <a:lnTo>
                    <a:pt x="767" y="154"/>
                  </a:lnTo>
                  <a:lnTo>
                    <a:pt x="778" y="159"/>
                  </a:lnTo>
                  <a:lnTo>
                    <a:pt x="789" y="166"/>
                  </a:lnTo>
                  <a:lnTo>
                    <a:pt x="800" y="176"/>
                  </a:lnTo>
                  <a:lnTo>
                    <a:pt x="813" y="188"/>
                  </a:lnTo>
                  <a:lnTo>
                    <a:pt x="824" y="203"/>
                  </a:lnTo>
                  <a:lnTo>
                    <a:pt x="835" y="221"/>
                  </a:lnTo>
                  <a:lnTo>
                    <a:pt x="844" y="243"/>
                  </a:lnTo>
                  <a:lnTo>
                    <a:pt x="852" y="268"/>
                  </a:lnTo>
                  <a:lnTo>
                    <a:pt x="858" y="296"/>
                  </a:lnTo>
                  <a:lnTo>
                    <a:pt x="863" y="330"/>
                  </a:lnTo>
                  <a:lnTo>
                    <a:pt x="866" y="367"/>
                  </a:lnTo>
                  <a:lnTo>
                    <a:pt x="865" y="410"/>
                  </a:lnTo>
                  <a:lnTo>
                    <a:pt x="861" y="457"/>
                  </a:lnTo>
                  <a:lnTo>
                    <a:pt x="853" y="510"/>
                  </a:lnTo>
                  <a:lnTo>
                    <a:pt x="847" y="537"/>
                  </a:lnTo>
                  <a:lnTo>
                    <a:pt x="839" y="566"/>
                  </a:lnTo>
                  <a:lnTo>
                    <a:pt x="849" y="566"/>
                  </a:lnTo>
                  <a:lnTo>
                    <a:pt x="857" y="567"/>
                  </a:lnTo>
                  <a:lnTo>
                    <a:pt x="866" y="570"/>
                  </a:lnTo>
                  <a:lnTo>
                    <a:pt x="874" y="576"/>
                  </a:lnTo>
                  <a:lnTo>
                    <a:pt x="882" y="585"/>
                  </a:lnTo>
                  <a:lnTo>
                    <a:pt x="887" y="597"/>
                  </a:lnTo>
                  <a:lnTo>
                    <a:pt x="889" y="612"/>
                  </a:lnTo>
                  <a:lnTo>
                    <a:pt x="891" y="632"/>
                  </a:lnTo>
                  <a:lnTo>
                    <a:pt x="889" y="655"/>
                  </a:lnTo>
                  <a:lnTo>
                    <a:pt x="884" y="685"/>
                  </a:lnTo>
                  <a:lnTo>
                    <a:pt x="876" y="719"/>
                  </a:lnTo>
                  <a:lnTo>
                    <a:pt x="863" y="758"/>
                  </a:lnTo>
                  <a:lnTo>
                    <a:pt x="852" y="789"/>
                  </a:lnTo>
                  <a:lnTo>
                    <a:pt x="841" y="811"/>
                  </a:lnTo>
                  <a:lnTo>
                    <a:pt x="830" y="828"/>
                  </a:lnTo>
                  <a:lnTo>
                    <a:pt x="820" y="840"/>
                  </a:lnTo>
                  <a:lnTo>
                    <a:pt x="810" y="846"/>
                  </a:lnTo>
                  <a:lnTo>
                    <a:pt x="801" y="848"/>
                  </a:lnTo>
                  <a:lnTo>
                    <a:pt x="793" y="885"/>
                  </a:lnTo>
                  <a:lnTo>
                    <a:pt x="782" y="923"/>
                  </a:lnTo>
                  <a:lnTo>
                    <a:pt x="764" y="960"/>
                  </a:lnTo>
                  <a:lnTo>
                    <a:pt x="743" y="998"/>
                  </a:lnTo>
                  <a:lnTo>
                    <a:pt x="720" y="1034"/>
                  </a:lnTo>
                  <a:lnTo>
                    <a:pt x="690" y="1069"/>
                  </a:lnTo>
                  <a:lnTo>
                    <a:pt x="658" y="1100"/>
                  </a:lnTo>
                  <a:lnTo>
                    <a:pt x="622" y="1128"/>
                  </a:lnTo>
                  <a:lnTo>
                    <a:pt x="582" y="1152"/>
                  </a:lnTo>
                  <a:lnTo>
                    <a:pt x="540" y="1170"/>
                  </a:lnTo>
                  <a:lnTo>
                    <a:pt x="503" y="1181"/>
                  </a:lnTo>
                  <a:lnTo>
                    <a:pt x="465" y="1186"/>
                  </a:lnTo>
                  <a:lnTo>
                    <a:pt x="425" y="1186"/>
                  </a:lnTo>
                  <a:lnTo>
                    <a:pt x="387" y="1181"/>
                  </a:lnTo>
                  <a:lnTo>
                    <a:pt x="350" y="1170"/>
                  </a:lnTo>
                  <a:lnTo>
                    <a:pt x="307" y="1152"/>
                  </a:lnTo>
                  <a:lnTo>
                    <a:pt x="266" y="1128"/>
                  </a:lnTo>
                  <a:lnTo>
                    <a:pt x="230" y="1100"/>
                  </a:lnTo>
                  <a:lnTo>
                    <a:pt x="198" y="1069"/>
                  </a:lnTo>
                  <a:lnTo>
                    <a:pt x="170" y="1034"/>
                  </a:lnTo>
                  <a:lnTo>
                    <a:pt x="146" y="998"/>
                  </a:lnTo>
                  <a:lnTo>
                    <a:pt x="125" y="960"/>
                  </a:lnTo>
                  <a:lnTo>
                    <a:pt x="109" y="923"/>
                  </a:lnTo>
                  <a:lnTo>
                    <a:pt x="97" y="885"/>
                  </a:lnTo>
                  <a:lnTo>
                    <a:pt x="90" y="848"/>
                  </a:lnTo>
                  <a:lnTo>
                    <a:pt x="81" y="846"/>
                  </a:lnTo>
                  <a:lnTo>
                    <a:pt x="72" y="840"/>
                  </a:lnTo>
                  <a:lnTo>
                    <a:pt x="62" y="828"/>
                  </a:lnTo>
                  <a:lnTo>
                    <a:pt x="50" y="811"/>
                  </a:lnTo>
                  <a:lnTo>
                    <a:pt x="39" y="788"/>
                  </a:lnTo>
                  <a:lnTo>
                    <a:pt x="28" y="758"/>
                  </a:lnTo>
                  <a:lnTo>
                    <a:pt x="16" y="719"/>
                  </a:lnTo>
                  <a:lnTo>
                    <a:pt x="7" y="685"/>
                  </a:lnTo>
                  <a:lnTo>
                    <a:pt x="2" y="655"/>
                  </a:lnTo>
                  <a:lnTo>
                    <a:pt x="0" y="632"/>
                  </a:lnTo>
                  <a:lnTo>
                    <a:pt x="1" y="612"/>
                  </a:lnTo>
                  <a:lnTo>
                    <a:pt x="5" y="597"/>
                  </a:lnTo>
                  <a:lnTo>
                    <a:pt x="10" y="585"/>
                  </a:lnTo>
                  <a:lnTo>
                    <a:pt x="17" y="576"/>
                  </a:lnTo>
                  <a:lnTo>
                    <a:pt x="24" y="570"/>
                  </a:lnTo>
                  <a:lnTo>
                    <a:pt x="34" y="567"/>
                  </a:lnTo>
                  <a:lnTo>
                    <a:pt x="43" y="566"/>
                  </a:lnTo>
                  <a:lnTo>
                    <a:pt x="53" y="566"/>
                  </a:lnTo>
                  <a:lnTo>
                    <a:pt x="44" y="537"/>
                  </a:lnTo>
                  <a:lnTo>
                    <a:pt x="38" y="510"/>
                  </a:lnTo>
                  <a:lnTo>
                    <a:pt x="31" y="463"/>
                  </a:lnTo>
                  <a:lnTo>
                    <a:pt x="27" y="417"/>
                  </a:lnTo>
                  <a:lnTo>
                    <a:pt x="29" y="374"/>
                  </a:lnTo>
                  <a:lnTo>
                    <a:pt x="37" y="331"/>
                  </a:lnTo>
                  <a:lnTo>
                    <a:pt x="50" y="287"/>
                  </a:lnTo>
                  <a:lnTo>
                    <a:pt x="69" y="247"/>
                  </a:lnTo>
                  <a:lnTo>
                    <a:pt x="90" y="211"/>
                  </a:lnTo>
                  <a:lnTo>
                    <a:pt x="115" y="177"/>
                  </a:lnTo>
                  <a:lnTo>
                    <a:pt x="142" y="148"/>
                  </a:lnTo>
                  <a:lnTo>
                    <a:pt x="172" y="118"/>
                  </a:lnTo>
                  <a:lnTo>
                    <a:pt x="205" y="91"/>
                  </a:lnTo>
                  <a:lnTo>
                    <a:pt x="239" y="67"/>
                  </a:lnTo>
                  <a:lnTo>
                    <a:pt x="268" y="48"/>
                  </a:lnTo>
                  <a:lnTo>
                    <a:pt x="299" y="32"/>
                  </a:lnTo>
                  <a:lnTo>
                    <a:pt x="333" y="19"/>
                  </a:lnTo>
                  <a:lnTo>
                    <a:pt x="375" y="8"/>
                  </a:lnTo>
                  <a:lnTo>
                    <a:pt x="419" y="3"/>
                  </a:lnTo>
                  <a:lnTo>
                    <a:pt x="4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 name="Freeform 18"/>
            <p:cNvSpPr>
              <a:spLocks/>
            </p:cNvSpPr>
            <p:nvPr/>
          </p:nvSpPr>
          <p:spPr bwMode="auto">
            <a:xfrm>
              <a:off x="3541" y="2035"/>
              <a:ext cx="326" cy="435"/>
            </a:xfrm>
            <a:custGeom>
              <a:avLst/>
              <a:gdLst>
                <a:gd name="T0" fmla="*/ 554 w 978"/>
                <a:gd name="T1" fmla="*/ 4 h 1303"/>
                <a:gd name="T2" fmla="*/ 632 w 978"/>
                <a:gd name="T3" fmla="*/ 23 h 1303"/>
                <a:gd name="T4" fmla="*/ 695 w 978"/>
                <a:gd name="T5" fmla="*/ 52 h 1303"/>
                <a:gd name="T6" fmla="*/ 749 w 978"/>
                <a:gd name="T7" fmla="*/ 88 h 1303"/>
                <a:gd name="T8" fmla="*/ 784 w 978"/>
                <a:gd name="T9" fmla="*/ 123 h 1303"/>
                <a:gd name="T10" fmla="*/ 804 w 978"/>
                <a:gd name="T11" fmla="*/ 149 h 1303"/>
                <a:gd name="T12" fmla="*/ 810 w 978"/>
                <a:gd name="T13" fmla="*/ 159 h 1303"/>
                <a:gd name="T14" fmla="*/ 815 w 978"/>
                <a:gd name="T15" fmla="*/ 160 h 1303"/>
                <a:gd name="T16" fmla="*/ 830 w 978"/>
                <a:gd name="T17" fmla="*/ 164 h 1303"/>
                <a:gd name="T18" fmla="*/ 850 w 978"/>
                <a:gd name="T19" fmla="*/ 172 h 1303"/>
                <a:gd name="T20" fmla="*/ 874 w 978"/>
                <a:gd name="T21" fmla="*/ 188 h 1303"/>
                <a:gd name="T22" fmla="*/ 897 w 978"/>
                <a:gd name="T23" fmla="*/ 214 h 1303"/>
                <a:gd name="T24" fmla="*/ 919 w 978"/>
                <a:gd name="T25" fmla="*/ 252 h 1303"/>
                <a:gd name="T26" fmla="*/ 938 w 978"/>
                <a:gd name="T27" fmla="*/ 302 h 1303"/>
                <a:gd name="T28" fmla="*/ 948 w 978"/>
                <a:gd name="T29" fmla="*/ 369 h 1303"/>
                <a:gd name="T30" fmla="*/ 948 w 978"/>
                <a:gd name="T31" fmla="*/ 455 h 1303"/>
                <a:gd name="T32" fmla="*/ 937 w 978"/>
                <a:gd name="T33" fmla="*/ 560 h 1303"/>
                <a:gd name="T34" fmla="*/ 919 w 978"/>
                <a:gd name="T35" fmla="*/ 622 h 1303"/>
                <a:gd name="T36" fmla="*/ 939 w 978"/>
                <a:gd name="T37" fmla="*/ 623 h 1303"/>
                <a:gd name="T38" fmla="*/ 956 w 978"/>
                <a:gd name="T39" fmla="*/ 630 h 1303"/>
                <a:gd name="T40" fmla="*/ 970 w 978"/>
                <a:gd name="T41" fmla="*/ 649 h 1303"/>
                <a:gd name="T42" fmla="*/ 978 w 978"/>
                <a:gd name="T43" fmla="*/ 679 h 1303"/>
                <a:gd name="T44" fmla="*/ 975 w 978"/>
                <a:gd name="T45" fmla="*/ 726 h 1303"/>
                <a:gd name="T46" fmla="*/ 960 w 978"/>
                <a:gd name="T47" fmla="*/ 790 h 1303"/>
                <a:gd name="T48" fmla="*/ 934 w 978"/>
                <a:gd name="T49" fmla="*/ 866 h 1303"/>
                <a:gd name="T50" fmla="*/ 911 w 978"/>
                <a:gd name="T51" fmla="*/ 909 h 1303"/>
                <a:gd name="T52" fmla="*/ 888 w 978"/>
                <a:gd name="T53" fmla="*/ 929 h 1303"/>
                <a:gd name="T54" fmla="*/ 871 w 978"/>
                <a:gd name="T55" fmla="*/ 967 h 1303"/>
                <a:gd name="T56" fmla="*/ 844 w 978"/>
                <a:gd name="T57" fmla="*/ 1043 h 1303"/>
                <a:gd name="T58" fmla="*/ 802 w 978"/>
                <a:gd name="T59" fmla="*/ 1117 h 1303"/>
                <a:gd name="T60" fmla="*/ 746 w 978"/>
                <a:gd name="T61" fmla="*/ 1185 h 1303"/>
                <a:gd name="T62" fmla="*/ 676 w 978"/>
                <a:gd name="T63" fmla="*/ 1243 h 1303"/>
                <a:gd name="T64" fmla="*/ 593 w 978"/>
                <a:gd name="T65" fmla="*/ 1284 h 1303"/>
                <a:gd name="T66" fmla="*/ 510 w 978"/>
                <a:gd name="T67" fmla="*/ 1303 h 1303"/>
                <a:gd name="T68" fmla="*/ 424 w 978"/>
                <a:gd name="T69" fmla="*/ 1296 h 1303"/>
                <a:gd name="T70" fmla="*/ 340 w 978"/>
                <a:gd name="T71" fmla="*/ 1267 h 1303"/>
                <a:gd name="T72" fmla="*/ 264 w 978"/>
                <a:gd name="T73" fmla="*/ 1216 h 1303"/>
                <a:gd name="T74" fmla="*/ 201 w 978"/>
                <a:gd name="T75" fmla="*/ 1153 h 1303"/>
                <a:gd name="T76" fmla="*/ 152 w 978"/>
                <a:gd name="T77" fmla="*/ 1081 h 1303"/>
                <a:gd name="T78" fmla="*/ 118 w 978"/>
                <a:gd name="T79" fmla="*/ 1006 h 1303"/>
                <a:gd name="T80" fmla="*/ 99 w 978"/>
                <a:gd name="T81" fmla="*/ 931 h 1303"/>
                <a:gd name="T82" fmla="*/ 82 w 978"/>
                <a:gd name="T83" fmla="*/ 924 h 1303"/>
                <a:gd name="T84" fmla="*/ 62 w 978"/>
                <a:gd name="T85" fmla="*/ 902 h 1303"/>
                <a:gd name="T86" fmla="*/ 40 w 978"/>
                <a:gd name="T87" fmla="*/ 857 h 1303"/>
                <a:gd name="T88" fmla="*/ 17 w 978"/>
                <a:gd name="T89" fmla="*/ 789 h 1303"/>
                <a:gd name="T90" fmla="*/ 3 w 978"/>
                <a:gd name="T91" fmla="*/ 725 h 1303"/>
                <a:gd name="T92" fmla="*/ 0 w 978"/>
                <a:gd name="T93" fmla="*/ 677 h 1303"/>
                <a:gd name="T94" fmla="*/ 7 w 978"/>
                <a:gd name="T95" fmla="*/ 648 h 1303"/>
                <a:gd name="T96" fmla="*/ 21 w 978"/>
                <a:gd name="T97" fmla="*/ 629 h 1303"/>
                <a:gd name="T98" fmla="*/ 38 w 978"/>
                <a:gd name="T99" fmla="*/ 622 h 1303"/>
                <a:gd name="T100" fmla="*/ 58 w 978"/>
                <a:gd name="T101" fmla="*/ 621 h 1303"/>
                <a:gd name="T102" fmla="*/ 41 w 978"/>
                <a:gd name="T103" fmla="*/ 559 h 1303"/>
                <a:gd name="T104" fmla="*/ 30 w 978"/>
                <a:gd name="T105" fmla="*/ 457 h 1303"/>
                <a:gd name="T106" fmla="*/ 41 w 978"/>
                <a:gd name="T107" fmla="*/ 362 h 1303"/>
                <a:gd name="T108" fmla="*/ 68 w 978"/>
                <a:gd name="T109" fmla="*/ 284 h 1303"/>
                <a:gd name="T110" fmla="*/ 108 w 978"/>
                <a:gd name="T111" fmla="*/ 217 h 1303"/>
                <a:gd name="T112" fmla="*/ 156 w 978"/>
                <a:gd name="T113" fmla="*/ 160 h 1303"/>
                <a:gd name="T114" fmla="*/ 225 w 978"/>
                <a:gd name="T115" fmla="*/ 99 h 1303"/>
                <a:gd name="T116" fmla="*/ 295 w 978"/>
                <a:gd name="T117" fmla="*/ 52 h 1303"/>
                <a:gd name="T118" fmla="*/ 365 w 978"/>
                <a:gd name="T119" fmla="*/ 20 h 1303"/>
                <a:gd name="T120" fmla="*/ 427 w 978"/>
                <a:gd name="T121" fmla="*/ 5 h 1303"/>
                <a:gd name="T122" fmla="*/ 509 w 978"/>
                <a:gd name="T123" fmla="*/ 0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78" h="1303">
                  <a:moveTo>
                    <a:pt x="509" y="0"/>
                  </a:moveTo>
                  <a:lnTo>
                    <a:pt x="554" y="4"/>
                  </a:lnTo>
                  <a:lnTo>
                    <a:pt x="595" y="11"/>
                  </a:lnTo>
                  <a:lnTo>
                    <a:pt x="632" y="23"/>
                  </a:lnTo>
                  <a:lnTo>
                    <a:pt x="666" y="36"/>
                  </a:lnTo>
                  <a:lnTo>
                    <a:pt x="695" y="52"/>
                  </a:lnTo>
                  <a:lnTo>
                    <a:pt x="724" y="70"/>
                  </a:lnTo>
                  <a:lnTo>
                    <a:pt x="749" y="88"/>
                  </a:lnTo>
                  <a:lnTo>
                    <a:pt x="768" y="106"/>
                  </a:lnTo>
                  <a:lnTo>
                    <a:pt x="784" y="123"/>
                  </a:lnTo>
                  <a:lnTo>
                    <a:pt x="796" y="136"/>
                  </a:lnTo>
                  <a:lnTo>
                    <a:pt x="804" y="149"/>
                  </a:lnTo>
                  <a:lnTo>
                    <a:pt x="809" y="156"/>
                  </a:lnTo>
                  <a:lnTo>
                    <a:pt x="810" y="159"/>
                  </a:lnTo>
                  <a:lnTo>
                    <a:pt x="812" y="159"/>
                  </a:lnTo>
                  <a:lnTo>
                    <a:pt x="815" y="160"/>
                  </a:lnTo>
                  <a:lnTo>
                    <a:pt x="822" y="161"/>
                  </a:lnTo>
                  <a:lnTo>
                    <a:pt x="830" y="164"/>
                  </a:lnTo>
                  <a:lnTo>
                    <a:pt x="839" y="167"/>
                  </a:lnTo>
                  <a:lnTo>
                    <a:pt x="850" y="172"/>
                  </a:lnTo>
                  <a:lnTo>
                    <a:pt x="861" y="180"/>
                  </a:lnTo>
                  <a:lnTo>
                    <a:pt x="874" y="188"/>
                  </a:lnTo>
                  <a:lnTo>
                    <a:pt x="886" y="200"/>
                  </a:lnTo>
                  <a:lnTo>
                    <a:pt x="897" y="214"/>
                  </a:lnTo>
                  <a:lnTo>
                    <a:pt x="909" y="232"/>
                  </a:lnTo>
                  <a:lnTo>
                    <a:pt x="919" y="252"/>
                  </a:lnTo>
                  <a:lnTo>
                    <a:pt x="929" y="275"/>
                  </a:lnTo>
                  <a:lnTo>
                    <a:pt x="938" y="302"/>
                  </a:lnTo>
                  <a:lnTo>
                    <a:pt x="944" y="333"/>
                  </a:lnTo>
                  <a:lnTo>
                    <a:pt x="948" y="369"/>
                  </a:lnTo>
                  <a:lnTo>
                    <a:pt x="949" y="410"/>
                  </a:lnTo>
                  <a:lnTo>
                    <a:pt x="948" y="455"/>
                  </a:lnTo>
                  <a:lnTo>
                    <a:pt x="944" y="504"/>
                  </a:lnTo>
                  <a:lnTo>
                    <a:pt x="937" y="560"/>
                  </a:lnTo>
                  <a:lnTo>
                    <a:pt x="929" y="591"/>
                  </a:lnTo>
                  <a:lnTo>
                    <a:pt x="919" y="622"/>
                  </a:lnTo>
                  <a:lnTo>
                    <a:pt x="929" y="622"/>
                  </a:lnTo>
                  <a:lnTo>
                    <a:pt x="939" y="623"/>
                  </a:lnTo>
                  <a:lnTo>
                    <a:pt x="948" y="625"/>
                  </a:lnTo>
                  <a:lnTo>
                    <a:pt x="956" y="630"/>
                  </a:lnTo>
                  <a:lnTo>
                    <a:pt x="964" y="638"/>
                  </a:lnTo>
                  <a:lnTo>
                    <a:pt x="970" y="649"/>
                  </a:lnTo>
                  <a:lnTo>
                    <a:pt x="975" y="663"/>
                  </a:lnTo>
                  <a:lnTo>
                    <a:pt x="978" y="679"/>
                  </a:lnTo>
                  <a:lnTo>
                    <a:pt x="978" y="700"/>
                  </a:lnTo>
                  <a:lnTo>
                    <a:pt x="975" y="726"/>
                  </a:lnTo>
                  <a:lnTo>
                    <a:pt x="969" y="755"/>
                  </a:lnTo>
                  <a:lnTo>
                    <a:pt x="960" y="790"/>
                  </a:lnTo>
                  <a:lnTo>
                    <a:pt x="948" y="832"/>
                  </a:lnTo>
                  <a:lnTo>
                    <a:pt x="934" y="866"/>
                  </a:lnTo>
                  <a:lnTo>
                    <a:pt x="922" y="890"/>
                  </a:lnTo>
                  <a:lnTo>
                    <a:pt x="911" y="909"/>
                  </a:lnTo>
                  <a:lnTo>
                    <a:pt x="900" y="921"/>
                  </a:lnTo>
                  <a:lnTo>
                    <a:pt x="888" y="929"/>
                  </a:lnTo>
                  <a:lnTo>
                    <a:pt x="879" y="931"/>
                  </a:lnTo>
                  <a:lnTo>
                    <a:pt x="871" y="967"/>
                  </a:lnTo>
                  <a:lnTo>
                    <a:pt x="860" y="1004"/>
                  </a:lnTo>
                  <a:lnTo>
                    <a:pt x="844" y="1043"/>
                  </a:lnTo>
                  <a:lnTo>
                    <a:pt x="825" y="1080"/>
                  </a:lnTo>
                  <a:lnTo>
                    <a:pt x="802" y="1117"/>
                  </a:lnTo>
                  <a:lnTo>
                    <a:pt x="776" y="1152"/>
                  </a:lnTo>
                  <a:lnTo>
                    <a:pt x="746" y="1185"/>
                  </a:lnTo>
                  <a:lnTo>
                    <a:pt x="713" y="1216"/>
                  </a:lnTo>
                  <a:lnTo>
                    <a:pt x="676" y="1243"/>
                  </a:lnTo>
                  <a:lnTo>
                    <a:pt x="636" y="1266"/>
                  </a:lnTo>
                  <a:lnTo>
                    <a:pt x="593" y="1284"/>
                  </a:lnTo>
                  <a:lnTo>
                    <a:pt x="552" y="1296"/>
                  </a:lnTo>
                  <a:lnTo>
                    <a:pt x="510" y="1303"/>
                  </a:lnTo>
                  <a:lnTo>
                    <a:pt x="468" y="1303"/>
                  </a:lnTo>
                  <a:lnTo>
                    <a:pt x="424" y="1296"/>
                  </a:lnTo>
                  <a:lnTo>
                    <a:pt x="384" y="1285"/>
                  </a:lnTo>
                  <a:lnTo>
                    <a:pt x="340" y="1267"/>
                  </a:lnTo>
                  <a:lnTo>
                    <a:pt x="301" y="1243"/>
                  </a:lnTo>
                  <a:lnTo>
                    <a:pt x="264" y="1216"/>
                  </a:lnTo>
                  <a:lnTo>
                    <a:pt x="230" y="1186"/>
                  </a:lnTo>
                  <a:lnTo>
                    <a:pt x="201" y="1153"/>
                  </a:lnTo>
                  <a:lnTo>
                    <a:pt x="175" y="1117"/>
                  </a:lnTo>
                  <a:lnTo>
                    <a:pt x="152" y="1081"/>
                  </a:lnTo>
                  <a:lnTo>
                    <a:pt x="132" y="1043"/>
                  </a:lnTo>
                  <a:lnTo>
                    <a:pt x="118" y="1006"/>
                  </a:lnTo>
                  <a:lnTo>
                    <a:pt x="106" y="968"/>
                  </a:lnTo>
                  <a:lnTo>
                    <a:pt x="99" y="931"/>
                  </a:lnTo>
                  <a:lnTo>
                    <a:pt x="90" y="930"/>
                  </a:lnTo>
                  <a:lnTo>
                    <a:pt x="82" y="924"/>
                  </a:lnTo>
                  <a:lnTo>
                    <a:pt x="72" y="915"/>
                  </a:lnTo>
                  <a:lnTo>
                    <a:pt x="62" y="902"/>
                  </a:lnTo>
                  <a:lnTo>
                    <a:pt x="51" y="882"/>
                  </a:lnTo>
                  <a:lnTo>
                    <a:pt x="40" y="857"/>
                  </a:lnTo>
                  <a:lnTo>
                    <a:pt x="29" y="827"/>
                  </a:lnTo>
                  <a:lnTo>
                    <a:pt x="17" y="789"/>
                  </a:lnTo>
                  <a:lnTo>
                    <a:pt x="9" y="754"/>
                  </a:lnTo>
                  <a:lnTo>
                    <a:pt x="3" y="725"/>
                  </a:lnTo>
                  <a:lnTo>
                    <a:pt x="0" y="699"/>
                  </a:lnTo>
                  <a:lnTo>
                    <a:pt x="0" y="677"/>
                  </a:lnTo>
                  <a:lnTo>
                    <a:pt x="3" y="661"/>
                  </a:lnTo>
                  <a:lnTo>
                    <a:pt x="7" y="648"/>
                  </a:lnTo>
                  <a:lnTo>
                    <a:pt x="14" y="637"/>
                  </a:lnTo>
                  <a:lnTo>
                    <a:pt x="21" y="629"/>
                  </a:lnTo>
                  <a:lnTo>
                    <a:pt x="30" y="624"/>
                  </a:lnTo>
                  <a:lnTo>
                    <a:pt x="38" y="622"/>
                  </a:lnTo>
                  <a:lnTo>
                    <a:pt x="48" y="621"/>
                  </a:lnTo>
                  <a:lnTo>
                    <a:pt x="58" y="621"/>
                  </a:lnTo>
                  <a:lnTo>
                    <a:pt x="48" y="590"/>
                  </a:lnTo>
                  <a:lnTo>
                    <a:pt x="41" y="559"/>
                  </a:lnTo>
                  <a:lnTo>
                    <a:pt x="33" y="508"/>
                  </a:lnTo>
                  <a:lnTo>
                    <a:pt x="30" y="457"/>
                  </a:lnTo>
                  <a:lnTo>
                    <a:pt x="32" y="409"/>
                  </a:lnTo>
                  <a:lnTo>
                    <a:pt x="41" y="362"/>
                  </a:lnTo>
                  <a:lnTo>
                    <a:pt x="52" y="322"/>
                  </a:lnTo>
                  <a:lnTo>
                    <a:pt x="68" y="284"/>
                  </a:lnTo>
                  <a:lnTo>
                    <a:pt x="87" y="249"/>
                  </a:lnTo>
                  <a:lnTo>
                    <a:pt x="108" y="217"/>
                  </a:lnTo>
                  <a:lnTo>
                    <a:pt x="131" y="187"/>
                  </a:lnTo>
                  <a:lnTo>
                    <a:pt x="156" y="160"/>
                  </a:lnTo>
                  <a:lnTo>
                    <a:pt x="189" y="128"/>
                  </a:lnTo>
                  <a:lnTo>
                    <a:pt x="225" y="99"/>
                  </a:lnTo>
                  <a:lnTo>
                    <a:pt x="262" y="73"/>
                  </a:lnTo>
                  <a:lnTo>
                    <a:pt x="295" y="52"/>
                  </a:lnTo>
                  <a:lnTo>
                    <a:pt x="329" y="34"/>
                  </a:lnTo>
                  <a:lnTo>
                    <a:pt x="365" y="20"/>
                  </a:lnTo>
                  <a:lnTo>
                    <a:pt x="396" y="11"/>
                  </a:lnTo>
                  <a:lnTo>
                    <a:pt x="427" y="5"/>
                  </a:lnTo>
                  <a:lnTo>
                    <a:pt x="459" y="2"/>
                  </a:lnTo>
                  <a:lnTo>
                    <a:pt x="5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 name="Freeform 19"/>
            <p:cNvSpPr>
              <a:spLocks/>
            </p:cNvSpPr>
            <p:nvPr/>
          </p:nvSpPr>
          <p:spPr bwMode="auto">
            <a:xfrm>
              <a:off x="3851" y="2357"/>
              <a:ext cx="534" cy="288"/>
            </a:xfrm>
            <a:custGeom>
              <a:avLst/>
              <a:gdLst>
                <a:gd name="T0" fmla="*/ 620 w 1602"/>
                <a:gd name="T1" fmla="*/ 505 h 863"/>
                <a:gd name="T2" fmla="*/ 713 w 1602"/>
                <a:gd name="T3" fmla="*/ 370 h 863"/>
                <a:gd name="T4" fmla="*/ 658 w 1602"/>
                <a:gd name="T5" fmla="*/ 277 h 863"/>
                <a:gd name="T6" fmla="*/ 643 w 1602"/>
                <a:gd name="T7" fmla="*/ 211 h 863"/>
                <a:gd name="T8" fmla="*/ 657 w 1602"/>
                <a:gd name="T9" fmla="*/ 169 h 863"/>
                <a:gd name="T10" fmla="*/ 688 w 1602"/>
                <a:gd name="T11" fmla="*/ 145 h 863"/>
                <a:gd name="T12" fmla="*/ 723 w 1602"/>
                <a:gd name="T13" fmla="*/ 133 h 863"/>
                <a:gd name="T14" fmla="*/ 750 w 1602"/>
                <a:gd name="T15" fmla="*/ 130 h 863"/>
                <a:gd name="T16" fmla="*/ 762 w 1602"/>
                <a:gd name="T17" fmla="*/ 130 h 863"/>
                <a:gd name="T18" fmla="*/ 786 w 1602"/>
                <a:gd name="T19" fmla="*/ 132 h 863"/>
                <a:gd name="T20" fmla="*/ 819 w 1602"/>
                <a:gd name="T21" fmla="*/ 140 h 863"/>
                <a:gd name="T22" fmla="*/ 853 w 1602"/>
                <a:gd name="T23" fmla="*/ 159 h 863"/>
                <a:gd name="T24" fmla="*/ 872 w 1602"/>
                <a:gd name="T25" fmla="*/ 195 h 863"/>
                <a:gd name="T26" fmla="*/ 869 w 1602"/>
                <a:gd name="T27" fmla="*/ 252 h 863"/>
                <a:gd name="T28" fmla="*/ 829 w 1602"/>
                <a:gd name="T29" fmla="*/ 335 h 863"/>
                <a:gd name="T30" fmla="*/ 898 w 1602"/>
                <a:gd name="T31" fmla="*/ 504 h 863"/>
                <a:gd name="T32" fmla="*/ 1058 w 1602"/>
                <a:gd name="T33" fmla="*/ 0 h 863"/>
                <a:gd name="T34" fmla="*/ 1080 w 1602"/>
                <a:gd name="T35" fmla="*/ 15 h 863"/>
                <a:gd name="T36" fmla="*/ 1142 w 1602"/>
                <a:gd name="T37" fmla="*/ 52 h 863"/>
                <a:gd name="T38" fmla="*/ 1235 w 1602"/>
                <a:gd name="T39" fmla="*/ 100 h 863"/>
                <a:gd name="T40" fmla="*/ 1352 w 1602"/>
                <a:gd name="T41" fmla="*/ 148 h 863"/>
                <a:gd name="T42" fmla="*/ 1472 w 1602"/>
                <a:gd name="T43" fmla="*/ 185 h 863"/>
                <a:gd name="T44" fmla="*/ 1542 w 1602"/>
                <a:gd name="T45" fmla="*/ 239 h 863"/>
                <a:gd name="T46" fmla="*/ 1581 w 1602"/>
                <a:gd name="T47" fmla="*/ 312 h 863"/>
                <a:gd name="T48" fmla="*/ 1599 w 1602"/>
                <a:gd name="T49" fmla="*/ 392 h 863"/>
                <a:gd name="T50" fmla="*/ 1602 w 1602"/>
                <a:gd name="T51" fmla="*/ 466 h 863"/>
                <a:gd name="T52" fmla="*/ 1600 w 1602"/>
                <a:gd name="T53" fmla="*/ 504 h 863"/>
                <a:gd name="T54" fmla="*/ 1595 w 1602"/>
                <a:gd name="T55" fmla="*/ 568 h 863"/>
                <a:gd name="T56" fmla="*/ 1586 w 1602"/>
                <a:gd name="T57" fmla="*/ 642 h 863"/>
                <a:gd name="T58" fmla="*/ 1571 w 1602"/>
                <a:gd name="T59" fmla="*/ 669 h 863"/>
                <a:gd name="T60" fmla="*/ 1514 w 1602"/>
                <a:gd name="T61" fmla="*/ 700 h 863"/>
                <a:gd name="T62" fmla="*/ 1409 w 1602"/>
                <a:gd name="T63" fmla="*/ 746 h 863"/>
                <a:gd name="T64" fmla="*/ 1261 w 1602"/>
                <a:gd name="T65" fmla="*/ 796 h 863"/>
                <a:gd name="T66" fmla="*/ 1071 w 1602"/>
                <a:gd name="T67" fmla="*/ 838 h 863"/>
                <a:gd name="T68" fmla="*/ 844 w 1602"/>
                <a:gd name="T69" fmla="*/ 861 h 863"/>
                <a:gd name="T70" fmla="*/ 600 w 1602"/>
                <a:gd name="T71" fmla="*/ 856 h 863"/>
                <a:gd name="T72" fmla="*/ 603 w 1602"/>
                <a:gd name="T73" fmla="*/ 825 h 863"/>
                <a:gd name="T74" fmla="*/ 594 w 1602"/>
                <a:gd name="T75" fmla="*/ 656 h 863"/>
                <a:gd name="T76" fmla="*/ 546 w 1602"/>
                <a:gd name="T77" fmla="*/ 520 h 863"/>
                <a:gd name="T78" fmla="*/ 460 w 1602"/>
                <a:gd name="T79" fmla="*/ 419 h 863"/>
                <a:gd name="T80" fmla="*/ 340 w 1602"/>
                <a:gd name="T81" fmla="*/ 362 h 863"/>
                <a:gd name="T82" fmla="*/ 184 w 1602"/>
                <a:gd name="T83" fmla="*/ 309 h 863"/>
                <a:gd name="T84" fmla="*/ 59 w 1602"/>
                <a:gd name="T85" fmla="*/ 249 h 863"/>
                <a:gd name="T86" fmla="*/ 22 w 1602"/>
                <a:gd name="T87" fmla="*/ 198 h 863"/>
                <a:gd name="T88" fmla="*/ 123 w 1602"/>
                <a:gd name="T89" fmla="*/ 162 h 863"/>
                <a:gd name="T90" fmla="*/ 246 w 1602"/>
                <a:gd name="T91" fmla="*/ 116 h 863"/>
                <a:gd name="T92" fmla="*/ 349 w 1602"/>
                <a:gd name="T93" fmla="*/ 68 h 863"/>
                <a:gd name="T94" fmla="*/ 422 w 1602"/>
                <a:gd name="T95" fmla="*/ 26 h 863"/>
                <a:gd name="T96" fmla="*/ 458 w 1602"/>
                <a:gd name="T97" fmla="*/ 2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02" h="863">
                  <a:moveTo>
                    <a:pt x="460" y="0"/>
                  </a:moveTo>
                  <a:lnTo>
                    <a:pt x="595" y="424"/>
                  </a:lnTo>
                  <a:lnTo>
                    <a:pt x="620" y="505"/>
                  </a:lnTo>
                  <a:lnTo>
                    <a:pt x="620" y="504"/>
                  </a:lnTo>
                  <a:lnTo>
                    <a:pt x="642" y="572"/>
                  </a:lnTo>
                  <a:lnTo>
                    <a:pt x="713" y="370"/>
                  </a:lnTo>
                  <a:lnTo>
                    <a:pt x="689" y="335"/>
                  </a:lnTo>
                  <a:lnTo>
                    <a:pt x="671" y="304"/>
                  </a:lnTo>
                  <a:lnTo>
                    <a:pt x="658" y="277"/>
                  </a:lnTo>
                  <a:lnTo>
                    <a:pt x="650" y="252"/>
                  </a:lnTo>
                  <a:lnTo>
                    <a:pt x="645" y="230"/>
                  </a:lnTo>
                  <a:lnTo>
                    <a:pt x="643" y="211"/>
                  </a:lnTo>
                  <a:lnTo>
                    <a:pt x="646" y="195"/>
                  </a:lnTo>
                  <a:lnTo>
                    <a:pt x="650" y="180"/>
                  </a:lnTo>
                  <a:lnTo>
                    <a:pt x="657" y="169"/>
                  </a:lnTo>
                  <a:lnTo>
                    <a:pt x="666" y="159"/>
                  </a:lnTo>
                  <a:lnTo>
                    <a:pt x="677" y="151"/>
                  </a:lnTo>
                  <a:lnTo>
                    <a:pt x="688" y="145"/>
                  </a:lnTo>
                  <a:lnTo>
                    <a:pt x="699" y="140"/>
                  </a:lnTo>
                  <a:lnTo>
                    <a:pt x="711" y="136"/>
                  </a:lnTo>
                  <a:lnTo>
                    <a:pt x="723" y="133"/>
                  </a:lnTo>
                  <a:lnTo>
                    <a:pt x="732" y="132"/>
                  </a:lnTo>
                  <a:lnTo>
                    <a:pt x="742" y="131"/>
                  </a:lnTo>
                  <a:lnTo>
                    <a:pt x="750" y="130"/>
                  </a:lnTo>
                  <a:lnTo>
                    <a:pt x="756" y="130"/>
                  </a:lnTo>
                  <a:lnTo>
                    <a:pt x="758" y="130"/>
                  </a:lnTo>
                  <a:lnTo>
                    <a:pt x="762" y="130"/>
                  </a:lnTo>
                  <a:lnTo>
                    <a:pt x="768" y="130"/>
                  </a:lnTo>
                  <a:lnTo>
                    <a:pt x="776" y="131"/>
                  </a:lnTo>
                  <a:lnTo>
                    <a:pt x="786" y="132"/>
                  </a:lnTo>
                  <a:lnTo>
                    <a:pt x="796" y="133"/>
                  </a:lnTo>
                  <a:lnTo>
                    <a:pt x="807" y="136"/>
                  </a:lnTo>
                  <a:lnTo>
                    <a:pt x="819" y="140"/>
                  </a:lnTo>
                  <a:lnTo>
                    <a:pt x="830" y="145"/>
                  </a:lnTo>
                  <a:lnTo>
                    <a:pt x="841" y="151"/>
                  </a:lnTo>
                  <a:lnTo>
                    <a:pt x="853" y="159"/>
                  </a:lnTo>
                  <a:lnTo>
                    <a:pt x="861" y="169"/>
                  </a:lnTo>
                  <a:lnTo>
                    <a:pt x="867" y="180"/>
                  </a:lnTo>
                  <a:lnTo>
                    <a:pt x="872" y="195"/>
                  </a:lnTo>
                  <a:lnTo>
                    <a:pt x="875" y="211"/>
                  </a:lnTo>
                  <a:lnTo>
                    <a:pt x="874" y="230"/>
                  </a:lnTo>
                  <a:lnTo>
                    <a:pt x="869" y="252"/>
                  </a:lnTo>
                  <a:lnTo>
                    <a:pt x="860" y="277"/>
                  </a:lnTo>
                  <a:lnTo>
                    <a:pt x="848" y="304"/>
                  </a:lnTo>
                  <a:lnTo>
                    <a:pt x="829" y="335"/>
                  </a:lnTo>
                  <a:lnTo>
                    <a:pt x="805" y="370"/>
                  </a:lnTo>
                  <a:lnTo>
                    <a:pt x="876" y="572"/>
                  </a:lnTo>
                  <a:lnTo>
                    <a:pt x="898" y="504"/>
                  </a:lnTo>
                  <a:lnTo>
                    <a:pt x="898" y="505"/>
                  </a:lnTo>
                  <a:lnTo>
                    <a:pt x="923" y="424"/>
                  </a:lnTo>
                  <a:lnTo>
                    <a:pt x="1058" y="0"/>
                  </a:lnTo>
                  <a:lnTo>
                    <a:pt x="1060" y="2"/>
                  </a:lnTo>
                  <a:lnTo>
                    <a:pt x="1068" y="7"/>
                  </a:lnTo>
                  <a:lnTo>
                    <a:pt x="1080" y="15"/>
                  </a:lnTo>
                  <a:lnTo>
                    <a:pt x="1096" y="26"/>
                  </a:lnTo>
                  <a:lnTo>
                    <a:pt x="1117" y="38"/>
                  </a:lnTo>
                  <a:lnTo>
                    <a:pt x="1142" y="52"/>
                  </a:lnTo>
                  <a:lnTo>
                    <a:pt x="1169" y="68"/>
                  </a:lnTo>
                  <a:lnTo>
                    <a:pt x="1201" y="84"/>
                  </a:lnTo>
                  <a:lnTo>
                    <a:pt x="1235" y="100"/>
                  </a:lnTo>
                  <a:lnTo>
                    <a:pt x="1272" y="116"/>
                  </a:lnTo>
                  <a:lnTo>
                    <a:pt x="1312" y="133"/>
                  </a:lnTo>
                  <a:lnTo>
                    <a:pt x="1352" y="148"/>
                  </a:lnTo>
                  <a:lnTo>
                    <a:pt x="1396" y="162"/>
                  </a:lnTo>
                  <a:lnTo>
                    <a:pt x="1440" y="175"/>
                  </a:lnTo>
                  <a:lnTo>
                    <a:pt x="1472" y="185"/>
                  </a:lnTo>
                  <a:lnTo>
                    <a:pt x="1500" y="200"/>
                  </a:lnTo>
                  <a:lnTo>
                    <a:pt x="1523" y="218"/>
                  </a:lnTo>
                  <a:lnTo>
                    <a:pt x="1542" y="239"/>
                  </a:lnTo>
                  <a:lnTo>
                    <a:pt x="1558" y="262"/>
                  </a:lnTo>
                  <a:lnTo>
                    <a:pt x="1571" y="286"/>
                  </a:lnTo>
                  <a:lnTo>
                    <a:pt x="1581" y="312"/>
                  </a:lnTo>
                  <a:lnTo>
                    <a:pt x="1590" y="339"/>
                  </a:lnTo>
                  <a:lnTo>
                    <a:pt x="1595" y="366"/>
                  </a:lnTo>
                  <a:lnTo>
                    <a:pt x="1599" y="392"/>
                  </a:lnTo>
                  <a:lnTo>
                    <a:pt x="1601" y="418"/>
                  </a:lnTo>
                  <a:lnTo>
                    <a:pt x="1602" y="443"/>
                  </a:lnTo>
                  <a:lnTo>
                    <a:pt x="1602" y="466"/>
                  </a:lnTo>
                  <a:lnTo>
                    <a:pt x="1601" y="487"/>
                  </a:lnTo>
                  <a:lnTo>
                    <a:pt x="1601" y="491"/>
                  </a:lnTo>
                  <a:lnTo>
                    <a:pt x="1600" y="504"/>
                  </a:lnTo>
                  <a:lnTo>
                    <a:pt x="1599" y="521"/>
                  </a:lnTo>
                  <a:lnTo>
                    <a:pt x="1597" y="543"/>
                  </a:lnTo>
                  <a:lnTo>
                    <a:pt x="1595" y="568"/>
                  </a:lnTo>
                  <a:lnTo>
                    <a:pt x="1592" y="594"/>
                  </a:lnTo>
                  <a:lnTo>
                    <a:pt x="1589" y="619"/>
                  </a:lnTo>
                  <a:lnTo>
                    <a:pt x="1586" y="642"/>
                  </a:lnTo>
                  <a:lnTo>
                    <a:pt x="1584" y="663"/>
                  </a:lnTo>
                  <a:lnTo>
                    <a:pt x="1580" y="664"/>
                  </a:lnTo>
                  <a:lnTo>
                    <a:pt x="1571" y="669"/>
                  </a:lnTo>
                  <a:lnTo>
                    <a:pt x="1558" y="678"/>
                  </a:lnTo>
                  <a:lnTo>
                    <a:pt x="1539" y="688"/>
                  </a:lnTo>
                  <a:lnTo>
                    <a:pt x="1514" y="700"/>
                  </a:lnTo>
                  <a:lnTo>
                    <a:pt x="1485" y="715"/>
                  </a:lnTo>
                  <a:lnTo>
                    <a:pt x="1449" y="730"/>
                  </a:lnTo>
                  <a:lnTo>
                    <a:pt x="1409" y="746"/>
                  </a:lnTo>
                  <a:lnTo>
                    <a:pt x="1365" y="762"/>
                  </a:lnTo>
                  <a:lnTo>
                    <a:pt x="1315" y="780"/>
                  </a:lnTo>
                  <a:lnTo>
                    <a:pt x="1261" y="796"/>
                  </a:lnTo>
                  <a:lnTo>
                    <a:pt x="1203" y="811"/>
                  </a:lnTo>
                  <a:lnTo>
                    <a:pt x="1140" y="825"/>
                  </a:lnTo>
                  <a:lnTo>
                    <a:pt x="1071" y="838"/>
                  </a:lnTo>
                  <a:lnTo>
                    <a:pt x="1000" y="848"/>
                  </a:lnTo>
                  <a:lnTo>
                    <a:pt x="924" y="856"/>
                  </a:lnTo>
                  <a:lnTo>
                    <a:pt x="844" y="861"/>
                  </a:lnTo>
                  <a:lnTo>
                    <a:pt x="760" y="863"/>
                  </a:lnTo>
                  <a:lnTo>
                    <a:pt x="678" y="861"/>
                  </a:lnTo>
                  <a:lnTo>
                    <a:pt x="600" y="856"/>
                  </a:lnTo>
                  <a:lnTo>
                    <a:pt x="601" y="842"/>
                  </a:lnTo>
                  <a:lnTo>
                    <a:pt x="603" y="832"/>
                  </a:lnTo>
                  <a:lnTo>
                    <a:pt x="603" y="825"/>
                  </a:lnTo>
                  <a:lnTo>
                    <a:pt x="604" y="766"/>
                  </a:lnTo>
                  <a:lnTo>
                    <a:pt x="601" y="709"/>
                  </a:lnTo>
                  <a:lnTo>
                    <a:pt x="594" y="656"/>
                  </a:lnTo>
                  <a:lnTo>
                    <a:pt x="583" y="606"/>
                  </a:lnTo>
                  <a:lnTo>
                    <a:pt x="567" y="561"/>
                  </a:lnTo>
                  <a:lnTo>
                    <a:pt x="546" y="520"/>
                  </a:lnTo>
                  <a:lnTo>
                    <a:pt x="522" y="481"/>
                  </a:lnTo>
                  <a:lnTo>
                    <a:pt x="494" y="448"/>
                  </a:lnTo>
                  <a:lnTo>
                    <a:pt x="460" y="419"/>
                  </a:lnTo>
                  <a:lnTo>
                    <a:pt x="424" y="395"/>
                  </a:lnTo>
                  <a:lnTo>
                    <a:pt x="385" y="376"/>
                  </a:lnTo>
                  <a:lnTo>
                    <a:pt x="340" y="362"/>
                  </a:lnTo>
                  <a:lnTo>
                    <a:pt x="286" y="346"/>
                  </a:lnTo>
                  <a:lnTo>
                    <a:pt x="234" y="328"/>
                  </a:lnTo>
                  <a:lnTo>
                    <a:pt x="184" y="309"/>
                  </a:lnTo>
                  <a:lnTo>
                    <a:pt x="139" y="288"/>
                  </a:lnTo>
                  <a:lnTo>
                    <a:pt x="97" y="268"/>
                  </a:lnTo>
                  <a:lnTo>
                    <a:pt x="59" y="249"/>
                  </a:lnTo>
                  <a:lnTo>
                    <a:pt x="27" y="230"/>
                  </a:lnTo>
                  <a:lnTo>
                    <a:pt x="0" y="214"/>
                  </a:lnTo>
                  <a:lnTo>
                    <a:pt x="22" y="198"/>
                  </a:lnTo>
                  <a:lnTo>
                    <a:pt x="48" y="185"/>
                  </a:lnTo>
                  <a:lnTo>
                    <a:pt x="78" y="175"/>
                  </a:lnTo>
                  <a:lnTo>
                    <a:pt x="123" y="162"/>
                  </a:lnTo>
                  <a:lnTo>
                    <a:pt x="166" y="148"/>
                  </a:lnTo>
                  <a:lnTo>
                    <a:pt x="207" y="133"/>
                  </a:lnTo>
                  <a:lnTo>
                    <a:pt x="246" y="116"/>
                  </a:lnTo>
                  <a:lnTo>
                    <a:pt x="283" y="100"/>
                  </a:lnTo>
                  <a:lnTo>
                    <a:pt x="317" y="84"/>
                  </a:lnTo>
                  <a:lnTo>
                    <a:pt x="349" y="68"/>
                  </a:lnTo>
                  <a:lnTo>
                    <a:pt x="376" y="52"/>
                  </a:lnTo>
                  <a:lnTo>
                    <a:pt x="401" y="38"/>
                  </a:lnTo>
                  <a:lnTo>
                    <a:pt x="422" y="26"/>
                  </a:lnTo>
                  <a:lnTo>
                    <a:pt x="438" y="15"/>
                  </a:lnTo>
                  <a:lnTo>
                    <a:pt x="450" y="7"/>
                  </a:lnTo>
                  <a:lnTo>
                    <a:pt x="458" y="2"/>
                  </a:lnTo>
                  <a:lnTo>
                    <a:pt x="4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 name="Freeform 20"/>
            <p:cNvSpPr>
              <a:spLocks noEditPoints="1"/>
            </p:cNvSpPr>
            <p:nvPr/>
          </p:nvSpPr>
          <p:spPr bwMode="auto">
            <a:xfrm>
              <a:off x="3501" y="2718"/>
              <a:ext cx="407" cy="408"/>
            </a:xfrm>
            <a:custGeom>
              <a:avLst/>
              <a:gdLst>
                <a:gd name="T0" fmla="*/ 544 w 1223"/>
                <a:gd name="T1" fmla="*/ 322 h 1222"/>
                <a:gd name="T2" fmla="*/ 429 w 1223"/>
                <a:gd name="T3" fmla="*/ 377 h 1222"/>
                <a:gd name="T4" fmla="*/ 350 w 1223"/>
                <a:gd name="T5" fmla="*/ 471 h 1222"/>
                <a:gd name="T6" fmla="*/ 315 w 1223"/>
                <a:gd name="T7" fmla="*/ 589 h 1222"/>
                <a:gd name="T8" fmla="*/ 335 w 1223"/>
                <a:gd name="T9" fmla="*/ 718 h 1222"/>
                <a:gd name="T10" fmla="*/ 405 w 1223"/>
                <a:gd name="T11" fmla="*/ 822 h 1222"/>
                <a:gd name="T12" fmla="*/ 509 w 1223"/>
                <a:gd name="T13" fmla="*/ 888 h 1222"/>
                <a:gd name="T14" fmla="*/ 633 w 1223"/>
                <a:gd name="T15" fmla="*/ 904 h 1222"/>
                <a:gd name="T16" fmla="*/ 757 w 1223"/>
                <a:gd name="T17" fmla="*/ 867 h 1222"/>
                <a:gd name="T18" fmla="*/ 850 w 1223"/>
                <a:gd name="T19" fmla="*/ 784 h 1222"/>
                <a:gd name="T20" fmla="*/ 899 w 1223"/>
                <a:gd name="T21" fmla="*/ 671 h 1222"/>
                <a:gd name="T22" fmla="*/ 898 w 1223"/>
                <a:gd name="T23" fmla="*/ 544 h 1222"/>
                <a:gd name="T24" fmla="*/ 843 w 1223"/>
                <a:gd name="T25" fmla="*/ 429 h 1222"/>
                <a:gd name="T26" fmla="*/ 749 w 1223"/>
                <a:gd name="T27" fmla="*/ 349 h 1222"/>
                <a:gd name="T28" fmla="*/ 631 w 1223"/>
                <a:gd name="T29" fmla="*/ 315 h 1222"/>
                <a:gd name="T30" fmla="*/ 683 w 1223"/>
                <a:gd name="T31" fmla="*/ 3 h 1222"/>
                <a:gd name="T32" fmla="*/ 711 w 1223"/>
                <a:gd name="T33" fmla="*/ 36 h 1222"/>
                <a:gd name="T34" fmla="*/ 815 w 1223"/>
                <a:gd name="T35" fmla="*/ 180 h 1222"/>
                <a:gd name="T36" fmla="*/ 963 w 1223"/>
                <a:gd name="T37" fmla="*/ 128 h 1222"/>
                <a:gd name="T38" fmla="*/ 1005 w 1223"/>
                <a:gd name="T39" fmla="*/ 139 h 1222"/>
                <a:gd name="T40" fmla="*/ 1097 w 1223"/>
                <a:gd name="T41" fmla="*/ 247 h 1222"/>
                <a:gd name="T42" fmla="*/ 1022 w 1223"/>
                <a:gd name="T43" fmla="*/ 369 h 1222"/>
                <a:gd name="T44" fmla="*/ 1072 w 1223"/>
                <a:gd name="T45" fmla="*/ 493 h 1222"/>
                <a:gd name="T46" fmla="*/ 1212 w 1223"/>
                <a:gd name="T47" fmla="*/ 526 h 1222"/>
                <a:gd name="T48" fmla="*/ 1223 w 1223"/>
                <a:gd name="T49" fmla="*/ 670 h 1222"/>
                <a:gd name="T50" fmla="*/ 1201 w 1223"/>
                <a:gd name="T51" fmla="*/ 708 h 1222"/>
                <a:gd name="T52" fmla="*/ 1059 w 1223"/>
                <a:gd name="T53" fmla="*/ 774 h 1222"/>
                <a:gd name="T54" fmla="*/ 1087 w 1223"/>
                <a:gd name="T55" fmla="*/ 948 h 1222"/>
                <a:gd name="T56" fmla="*/ 1091 w 1223"/>
                <a:gd name="T57" fmla="*/ 992 h 1222"/>
                <a:gd name="T58" fmla="*/ 989 w 1223"/>
                <a:gd name="T59" fmla="*/ 1093 h 1222"/>
                <a:gd name="T60" fmla="*/ 946 w 1223"/>
                <a:gd name="T61" fmla="*/ 1088 h 1222"/>
                <a:gd name="T62" fmla="*/ 772 w 1223"/>
                <a:gd name="T63" fmla="*/ 1059 h 1222"/>
                <a:gd name="T64" fmla="*/ 705 w 1223"/>
                <a:gd name="T65" fmla="*/ 1200 h 1222"/>
                <a:gd name="T66" fmla="*/ 666 w 1223"/>
                <a:gd name="T67" fmla="*/ 1222 h 1222"/>
                <a:gd name="T68" fmla="*/ 523 w 1223"/>
                <a:gd name="T69" fmla="*/ 1212 h 1222"/>
                <a:gd name="T70" fmla="*/ 490 w 1223"/>
                <a:gd name="T71" fmla="*/ 1071 h 1222"/>
                <a:gd name="T72" fmla="*/ 370 w 1223"/>
                <a:gd name="T73" fmla="*/ 1022 h 1222"/>
                <a:gd name="T74" fmla="*/ 246 w 1223"/>
                <a:gd name="T75" fmla="*/ 1096 h 1222"/>
                <a:gd name="T76" fmla="*/ 139 w 1223"/>
                <a:gd name="T77" fmla="*/ 1003 h 1222"/>
                <a:gd name="T78" fmla="*/ 128 w 1223"/>
                <a:gd name="T79" fmla="*/ 961 h 1222"/>
                <a:gd name="T80" fmla="*/ 181 w 1223"/>
                <a:gd name="T81" fmla="*/ 815 h 1222"/>
                <a:gd name="T82" fmla="*/ 35 w 1223"/>
                <a:gd name="T83" fmla="*/ 711 h 1222"/>
                <a:gd name="T84" fmla="*/ 2 w 1223"/>
                <a:gd name="T85" fmla="*/ 682 h 1222"/>
                <a:gd name="T86" fmla="*/ 2 w 1223"/>
                <a:gd name="T87" fmla="*/ 537 h 1222"/>
                <a:gd name="T88" fmla="*/ 35 w 1223"/>
                <a:gd name="T89" fmla="*/ 509 h 1222"/>
                <a:gd name="T90" fmla="*/ 179 w 1223"/>
                <a:gd name="T91" fmla="*/ 409 h 1222"/>
                <a:gd name="T92" fmla="*/ 127 w 1223"/>
                <a:gd name="T93" fmla="*/ 261 h 1222"/>
                <a:gd name="T94" fmla="*/ 138 w 1223"/>
                <a:gd name="T95" fmla="*/ 219 h 1222"/>
                <a:gd name="T96" fmla="*/ 246 w 1223"/>
                <a:gd name="T97" fmla="*/ 126 h 1222"/>
                <a:gd name="T98" fmla="*/ 367 w 1223"/>
                <a:gd name="T99" fmla="*/ 202 h 1222"/>
                <a:gd name="T100" fmla="*/ 490 w 1223"/>
                <a:gd name="T101" fmla="*/ 151 h 1222"/>
                <a:gd name="T102" fmla="*/ 524 w 1223"/>
                <a:gd name="T103" fmla="*/ 10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23" h="1222">
                  <a:moveTo>
                    <a:pt x="631" y="315"/>
                  </a:moveTo>
                  <a:lnTo>
                    <a:pt x="587" y="315"/>
                  </a:lnTo>
                  <a:lnTo>
                    <a:pt x="544" y="322"/>
                  </a:lnTo>
                  <a:lnTo>
                    <a:pt x="502" y="334"/>
                  </a:lnTo>
                  <a:lnTo>
                    <a:pt x="464" y="353"/>
                  </a:lnTo>
                  <a:lnTo>
                    <a:pt x="429" y="377"/>
                  </a:lnTo>
                  <a:lnTo>
                    <a:pt x="398" y="404"/>
                  </a:lnTo>
                  <a:lnTo>
                    <a:pt x="372" y="436"/>
                  </a:lnTo>
                  <a:lnTo>
                    <a:pt x="350" y="471"/>
                  </a:lnTo>
                  <a:lnTo>
                    <a:pt x="332" y="509"/>
                  </a:lnTo>
                  <a:lnTo>
                    <a:pt x="321" y="549"/>
                  </a:lnTo>
                  <a:lnTo>
                    <a:pt x="315" y="589"/>
                  </a:lnTo>
                  <a:lnTo>
                    <a:pt x="316" y="633"/>
                  </a:lnTo>
                  <a:lnTo>
                    <a:pt x="323" y="676"/>
                  </a:lnTo>
                  <a:lnTo>
                    <a:pt x="335" y="718"/>
                  </a:lnTo>
                  <a:lnTo>
                    <a:pt x="353" y="757"/>
                  </a:lnTo>
                  <a:lnTo>
                    <a:pt x="377" y="791"/>
                  </a:lnTo>
                  <a:lnTo>
                    <a:pt x="405" y="822"/>
                  </a:lnTo>
                  <a:lnTo>
                    <a:pt x="436" y="849"/>
                  </a:lnTo>
                  <a:lnTo>
                    <a:pt x="471" y="871"/>
                  </a:lnTo>
                  <a:lnTo>
                    <a:pt x="509" y="888"/>
                  </a:lnTo>
                  <a:lnTo>
                    <a:pt x="549" y="899"/>
                  </a:lnTo>
                  <a:lnTo>
                    <a:pt x="591" y="905"/>
                  </a:lnTo>
                  <a:lnTo>
                    <a:pt x="633" y="904"/>
                  </a:lnTo>
                  <a:lnTo>
                    <a:pt x="676" y="898"/>
                  </a:lnTo>
                  <a:lnTo>
                    <a:pt x="718" y="885"/>
                  </a:lnTo>
                  <a:lnTo>
                    <a:pt x="757" y="867"/>
                  </a:lnTo>
                  <a:lnTo>
                    <a:pt x="791" y="843"/>
                  </a:lnTo>
                  <a:lnTo>
                    <a:pt x="822" y="815"/>
                  </a:lnTo>
                  <a:lnTo>
                    <a:pt x="850" y="784"/>
                  </a:lnTo>
                  <a:lnTo>
                    <a:pt x="871" y="749"/>
                  </a:lnTo>
                  <a:lnTo>
                    <a:pt x="888" y="711"/>
                  </a:lnTo>
                  <a:lnTo>
                    <a:pt x="899" y="671"/>
                  </a:lnTo>
                  <a:lnTo>
                    <a:pt x="905" y="629"/>
                  </a:lnTo>
                  <a:lnTo>
                    <a:pt x="905" y="587"/>
                  </a:lnTo>
                  <a:lnTo>
                    <a:pt x="898" y="544"/>
                  </a:lnTo>
                  <a:lnTo>
                    <a:pt x="885" y="502"/>
                  </a:lnTo>
                  <a:lnTo>
                    <a:pt x="867" y="463"/>
                  </a:lnTo>
                  <a:lnTo>
                    <a:pt x="843" y="429"/>
                  </a:lnTo>
                  <a:lnTo>
                    <a:pt x="816" y="398"/>
                  </a:lnTo>
                  <a:lnTo>
                    <a:pt x="784" y="370"/>
                  </a:lnTo>
                  <a:lnTo>
                    <a:pt x="749" y="349"/>
                  </a:lnTo>
                  <a:lnTo>
                    <a:pt x="711" y="332"/>
                  </a:lnTo>
                  <a:lnTo>
                    <a:pt x="671" y="321"/>
                  </a:lnTo>
                  <a:lnTo>
                    <a:pt x="631" y="315"/>
                  </a:lnTo>
                  <a:close/>
                  <a:moveTo>
                    <a:pt x="553" y="0"/>
                  </a:moveTo>
                  <a:lnTo>
                    <a:pt x="668" y="0"/>
                  </a:lnTo>
                  <a:lnTo>
                    <a:pt x="683" y="3"/>
                  </a:lnTo>
                  <a:lnTo>
                    <a:pt x="696" y="10"/>
                  </a:lnTo>
                  <a:lnTo>
                    <a:pt x="706" y="22"/>
                  </a:lnTo>
                  <a:lnTo>
                    <a:pt x="711" y="36"/>
                  </a:lnTo>
                  <a:lnTo>
                    <a:pt x="730" y="149"/>
                  </a:lnTo>
                  <a:lnTo>
                    <a:pt x="773" y="162"/>
                  </a:lnTo>
                  <a:lnTo>
                    <a:pt x="815" y="180"/>
                  </a:lnTo>
                  <a:lnTo>
                    <a:pt x="855" y="201"/>
                  </a:lnTo>
                  <a:lnTo>
                    <a:pt x="949" y="134"/>
                  </a:lnTo>
                  <a:lnTo>
                    <a:pt x="963" y="128"/>
                  </a:lnTo>
                  <a:lnTo>
                    <a:pt x="978" y="126"/>
                  </a:lnTo>
                  <a:lnTo>
                    <a:pt x="992" y="130"/>
                  </a:lnTo>
                  <a:lnTo>
                    <a:pt x="1005" y="139"/>
                  </a:lnTo>
                  <a:lnTo>
                    <a:pt x="1085" y="219"/>
                  </a:lnTo>
                  <a:lnTo>
                    <a:pt x="1093" y="232"/>
                  </a:lnTo>
                  <a:lnTo>
                    <a:pt x="1097" y="247"/>
                  </a:lnTo>
                  <a:lnTo>
                    <a:pt x="1096" y="261"/>
                  </a:lnTo>
                  <a:lnTo>
                    <a:pt x="1090" y="275"/>
                  </a:lnTo>
                  <a:lnTo>
                    <a:pt x="1022" y="369"/>
                  </a:lnTo>
                  <a:lnTo>
                    <a:pt x="1043" y="409"/>
                  </a:lnTo>
                  <a:lnTo>
                    <a:pt x="1060" y="450"/>
                  </a:lnTo>
                  <a:lnTo>
                    <a:pt x="1072" y="493"/>
                  </a:lnTo>
                  <a:lnTo>
                    <a:pt x="1186" y="511"/>
                  </a:lnTo>
                  <a:lnTo>
                    <a:pt x="1200" y="518"/>
                  </a:lnTo>
                  <a:lnTo>
                    <a:pt x="1212" y="526"/>
                  </a:lnTo>
                  <a:lnTo>
                    <a:pt x="1220" y="540"/>
                  </a:lnTo>
                  <a:lnTo>
                    <a:pt x="1223" y="555"/>
                  </a:lnTo>
                  <a:lnTo>
                    <a:pt x="1223" y="670"/>
                  </a:lnTo>
                  <a:lnTo>
                    <a:pt x="1221" y="686"/>
                  </a:lnTo>
                  <a:lnTo>
                    <a:pt x="1213" y="698"/>
                  </a:lnTo>
                  <a:lnTo>
                    <a:pt x="1201" y="708"/>
                  </a:lnTo>
                  <a:lnTo>
                    <a:pt x="1186" y="713"/>
                  </a:lnTo>
                  <a:lnTo>
                    <a:pt x="1072" y="732"/>
                  </a:lnTo>
                  <a:lnTo>
                    <a:pt x="1059" y="774"/>
                  </a:lnTo>
                  <a:lnTo>
                    <a:pt x="1041" y="815"/>
                  </a:lnTo>
                  <a:lnTo>
                    <a:pt x="1020" y="854"/>
                  </a:lnTo>
                  <a:lnTo>
                    <a:pt x="1087" y="948"/>
                  </a:lnTo>
                  <a:lnTo>
                    <a:pt x="1095" y="962"/>
                  </a:lnTo>
                  <a:lnTo>
                    <a:pt x="1096" y="977"/>
                  </a:lnTo>
                  <a:lnTo>
                    <a:pt x="1091" y="992"/>
                  </a:lnTo>
                  <a:lnTo>
                    <a:pt x="1082" y="1004"/>
                  </a:lnTo>
                  <a:lnTo>
                    <a:pt x="1003" y="1085"/>
                  </a:lnTo>
                  <a:lnTo>
                    <a:pt x="989" y="1093"/>
                  </a:lnTo>
                  <a:lnTo>
                    <a:pt x="976" y="1097"/>
                  </a:lnTo>
                  <a:lnTo>
                    <a:pt x="961" y="1096"/>
                  </a:lnTo>
                  <a:lnTo>
                    <a:pt x="946" y="1088"/>
                  </a:lnTo>
                  <a:lnTo>
                    <a:pt x="852" y="1022"/>
                  </a:lnTo>
                  <a:lnTo>
                    <a:pt x="814" y="1043"/>
                  </a:lnTo>
                  <a:lnTo>
                    <a:pt x="772" y="1059"/>
                  </a:lnTo>
                  <a:lnTo>
                    <a:pt x="730" y="1072"/>
                  </a:lnTo>
                  <a:lnTo>
                    <a:pt x="710" y="1185"/>
                  </a:lnTo>
                  <a:lnTo>
                    <a:pt x="705" y="1200"/>
                  </a:lnTo>
                  <a:lnTo>
                    <a:pt x="695" y="1212"/>
                  </a:lnTo>
                  <a:lnTo>
                    <a:pt x="681" y="1220"/>
                  </a:lnTo>
                  <a:lnTo>
                    <a:pt x="666" y="1222"/>
                  </a:lnTo>
                  <a:lnTo>
                    <a:pt x="551" y="1222"/>
                  </a:lnTo>
                  <a:lnTo>
                    <a:pt x="537" y="1220"/>
                  </a:lnTo>
                  <a:lnTo>
                    <a:pt x="523" y="1212"/>
                  </a:lnTo>
                  <a:lnTo>
                    <a:pt x="513" y="1200"/>
                  </a:lnTo>
                  <a:lnTo>
                    <a:pt x="508" y="1185"/>
                  </a:lnTo>
                  <a:lnTo>
                    <a:pt x="490" y="1071"/>
                  </a:lnTo>
                  <a:lnTo>
                    <a:pt x="449" y="1059"/>
                  </a:lnTo>
                  <a:lnTo>
                    <a:pt x="408" y="1041"/>
                  </a:lnTo>
                  <a:lnTo>
                    <a:pt x="370" y="1022"/>
                  </a:lnTo>
                  <a:lnTo>
                    <a:pt x="275" y="1088"/>
                  </a:lnTo>
                  <a:lnTo>
                    <a:pt x="261" y="1095"/>
                  </a:lnTo>
                  <a:lnTo>
                    <a:pt x="246" y="1096"/>
                  </a:lnTo>
                  <a:lnTo>
                    <a:pt x="232" y="1092"/>
                  </a:lnTo>
                  <a:lnTo>
                    <a:pt x="219" y="1083"/>
                  </a:lnTo>
                  <a:lnTo>
                    <a:pt x="139" y="1003"/>
                  </a:lnTo>
                  <a:lnTo>
                    <a:pt x="131" y="991"/>
                  </a:lnTo>
                  <a:lnTo>
                    <a:pt x="127" y="976"/>
                  </a:lnTo>
                  <a:lnTo>
                    <a:pt x="128" y="961"/>
                  </a:lnTo>
                  <a:lnTo>
                    <a:pt x="134" y="947"/>
                  </a:lnTo>
                  <a:lnTo>
                    <a:pt x="201" y="853"/>
                  </a:lnTo>
                  <a:lnTo>
                    <a:pt x="181" y="815"/>
                  </a:lnTo>
                  <a:lnTo>
                    <a:pt x="164" y="774"/>
                  </a:lnTo>
                  <a:lnTo>
                    <a:pt x="151" y="731"/>
                  </a:lnTo>
                  <a:lnTo>
                    <a:pt x="35" y="711"/>
                  </a:lnTo>
                  <a:lnTo>
                    <a:pt x="21" y="706"/>
                  </a:lnTo>
                  <a:lnTo>
                    <a:pt x="9" y="696"/>
                  </a:lnTo>
                  <a:lnTo>
                    <a:pt x="2" y="682"/>
                  </a:lnTo>
                  <a:lnTo>
                    <a:pt x="0" y="667"/>
                  </a:lnTo>
                  <a:lnTo>
                    <a:pt x="0" y="552"/>
                  </a:lnTo>
                  <a:lnTo>
                    <a:pt x="2" y="537"/>
                  </a:lnTo>
                  <a:lnTo>
                    <a:pt x="9" y="524"/>
                  </a:lnTo>
                  <a:lnTo>
                    <a:pt x="22" y="514"/>
                  </a:lnTo>
                  <a:lnTo>
                    <a:pt x="35" y="509"/>
                  </a:lnTo>
                  <a:lnTo>
                    <a:pt x="149" y="493"/>
                  </a:lnTo>
                  <a:lnTo>
                    <a:pt x="163" y="450"/>
                  </a:lnTo>
                  <a:lnTo>
                    <a:pt x="179" y="409"/>
                  </a:lnTo>
                  <a:lnTo>
                    <a:pt x="200" y="370"/>
                  </a:lnTo>
                  <a:lnTo>
                    <a:pt x="133" y="275"/>
                  </a:lnTo>
                  <a:lnTo>
                    <a:pt x="127" y="261"/>
                  </a:lnTo>
                  <a:lnTo>
                    <a:pt x="126" y="247"/>
                  </a:lnTo>
                  <a:lnTo>
                    <a:pt x="129" y="232"/>
                  </a:lnTo>
                  <a:lnTo>
                    <a:pt x="138" y="219"/>
                  </a:lnTo>
                  <a:lnTo>
                    <a:pt x="219" y="139"/>
                  </a:lnTo>
                  <a:lnTo>
                    <a:pt x="231" y="130"/>
                  </a:lnTo>
                  <a:lnTo>
                    <a:pt x="246" y="126"/>
                  </a:lnTo>
                  <a:lnTo>
                    <a:pt x="261" y="128"/>
                  </a:lnTo>
                  <a:lnTo>
                    <a:pt x="274" y="135"/>
                  </a:lnTo>
                  <a:lnTo>
                    <a:pt x="367" y="202"/>
                  </a:lnTo>
                  <a:lnTo>
                    <a:pt x="405" y="182"/>
                  </a:lnTo>
                  <a:lnTo>
                    <a:pt x="446" y="165"/>
                  </a:lnTo>
                  <a:lnTo>
                    <a:pt x="490" y="151"/>
                  </a:lnTo>
                  <a:lnTo>
                    <a:pt x="509" y="36"/>
                  </a:lnTo>
                  <a:lnTo>
                    <a:pt x="514" y="21"/>
                  </a:lnTo>
                  <a:lnTo>
                    <a:pt x="524" y="10"/>
                  </a:lnTo>
                  <a:lnTo>
                    <a:pt x="538" y="3"/>
                  </a:lnTo>
                  <a:lnTo>
                    <a:pt x="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 name="Freeform 21"/>
            <p:cNvSpPr>
              <a:spLocks/>
            </p:cNvSpPr>
            <p:nvPr/>
          </p:nvSpPr>
          <p:spPr bwMode="auto">
            <a:xfrm>
              <a:off x="3025" y="2357"/>
              <a:ext cx="534" cy="288"/>
            </a:xfrm>
            <a:custGeom>
              <a:avLst/>
              <a:gdLst>
                <a:gd name="T0" fmla="*/ 703 w 1601"/>
                <a:gd name="T1" fmla="*/ 505 h 864"/>
                <a:gd name="T2" fmla="*/ 796 w 1601"/>
                <a:gd name="T3" fmla="*/ 370 h 864"/>
                <a:gd name="T4" fmla="*/ 741 w 1601"/>
                <a:gd name="T5" fmla="*/ 277 h 864"/>
                <a:gd name="T6" fmla="*/ 726 w 1601"/>
                <a:gd name="T7" fmla="*/ 211 h 864"/>
                <a:gd name="T8" fmla="*/ 740 w 1601"/>
                <a:gd name="T9" fmla="*/ 169 h 864"/>
                <a:gd name="T10" fmla="*/ 771 w 1601"/>
                <a:gd name="T11" fmla="*/ 145 h 864"/>
                <a:gd name="T12" fmla="*/ 805 w 1601"/>
                <a:gd name="T13" fmla="*/ 133 h 864"/>
                <a:gd name="T14" fmla="*/ 833 w 1601"/>
                <a:gd name="T15" fmla="*/ 130 h 864"/>
                <a:gd name="T16" fmla="*/ 845 w 1601"/>
                <a:gd name="T17" fmla="*/ 130 h 864"/>
                <a:gd name="T18" fmla="*/ 869 w 1601"/>
                <a:gd name="T19" fmla="*/ 132 h 864"/>
                <a:gd name="T20" fmla="*/ 902 w 1601"/>
                <a:gd name="T21" fmla="*/ 140 h 864"/>
                <a:gd name="T22" fmla="*/ 935 w 1601"/>
                <a:gd name="T23" fmla="*/ 159 h 864"/>
                <a:gd name="T24" fmla="*/ 955 w 1601"/>
                <a:gd name="T25" fmla="*/ 195 h 864"/>
                <a:gd name="T26" fmla="*/ 951 w 1601"/>
                <a:gd name="T27" fmla="*/ 252 h 864"/>
                <a:gd name="T28" fmla="*/ 912 w 1601"/>
                <a:gd name="T29" fmla="*/ 335 h 864"/>
                <a:gd name="T30" fmla="*/ 981 w 1601"/>
                <a:gd name="T31" fmla="*/ 504 h 864"/>
                <a:gd name="T32" fmla="*/ 1141 w 1601"/>
                <a:gd name="T33" fmla="*/ 0 h 864"/>
                <a:gd name="T34" fmla="*/ 1163 w 1601"/>
                <a:gd name="T35" fmla="*/ 15 h 864"/>
                <a:gd name="T36" fmla="*/ 1225 w 1601"/>
                <a:gd name="T37" fmla="*/ 52 h 864"/>
                <a:gd name="T38" fmla="*/ 1318 w 1601"/>
                <a:gd name="T39" fmla="*/ 100 h 864"/>
                <a:gd name="T40" fmla="*/ 1435 w 1601"/>
                <a:gd name="T41" fmla="*/ 148 h 864"/>
                <a:gd name="T42" fmla="*/ 1553 w 1601"/>
                <a:gd name="T43" fmla="*/ 184 h 864"/>
                <a:gd name="T44" fmla="*/ 1574 w 1601"/>
                <a:gd name="T45" fmla="*/ 230 h 864"/>
                <a:gd name="T46" fmla="*/ 1461 w 1601"/>
                <a:gd name="T47" fmla="*/ 288 h 864"/>
                <a:gd name="T48" fmla="*/ 1314 w 1601"/>
                <a:gd name="T49" fmla="*/ 346 h 864"/>
                <a:gd name="T50" fmla="*/ 1177 w 1601"/>
                <a:gd name="T51" fmla="*/ 395 h 864"/>
                <a:gd name="T52" fmla="*/ 1080 w 1601"/>
                <a:gd name="T53" fmla="*/ 481 h 864"/>
                <a:gd name="T54" fmla="*/ 1020 w 1601"/>
                <a:gd name="T55" fmla="*/ 608 h 864"/>
                <a:gd name="T56" fmla="*/ 998 w 1601"/>
                <a:gd name="T57" fmla="*/ 766 h 864"/>
                <a:gd name="T58" fmla="*/ 1001 w 1601"/>
                <a:gd name="T59" fmla="*/ 843 h 864"/>
                <a:gd name="T60" fmla="*/ 843 w 1601"/>
                <a:gd name="T61" fmla="*/ 864 h 864"/>
                <a:gd name="T62" fmla="*/ 603 w 1601"/>
                <a:gd name="T63" fmla="*/ 849 h 864"/>
                <a:gd name="T64" fmla="*/ 400 w 1601"/>
                <a:gd name="T65" fmla="*/ 812 h 864"/>
                <a:gd name="T66" fmla="*/ 238 w 1601"/>
                <a:gd name="T67" fmla="*/ 764 h 864"/>
                <a:gd name="T68" fmla="*/ 119 w 1601"/>
                <a:gd name="T69" fmla="*/ 715 h 864"/>
                <a:gd name="T70" fmla="*/ 45 w 1601"/>
                <a:gd name="T71" fmla="*/ 678 h 864"/>
                <a:gd name="T72" fmla="*/ 20 w 1601"/>
                <a:gd name="T73" fmla="*/ 663 h 864"/>
                <a:gd name="T74" fmla="*/ 11 w 1601"/>
                <a:gd name="T75" fmla="*/ 594 h 864"/>
                <a:gd name="T76" fmla="*/ 4 w 1601"/>
                <a:gd name="T77" fmla="*/ 521 h 864"/>
                <a:gd name="T78" fmla="*/ 1 w 1601"/>
                <a:gd name="T79" fmla="*/ 487 h 864"/>
                <a:gd name="T80" fmla="*/ 1 w 1601"/>
                <a:gd name="T81" fmla="*/ 419 h 864"/>
                <a:gd name="T82" fmla="*/ 12 w 1601"/>
                <a:gd name="T83" fmla="*/ 339 h 864"/>
                <a:gd name="T84" fmla="*/ 43 w 1601"/>
                <a:gd name="T85" fmla="*/ 262 h 864"/>
                <a:gd name="T86" fmla="*/ 101 w 1601"/>
                <a:gd name="T87" fmla="*/ 200 h 864"/>
                <a:gd name="T88" fmla="*/ 205 w 1601"/>
                <a:gd name="T89" fmla="*/ 162 h 864"/>
                <a:gd name="T90" fmla="*/ 329 w 1601"/>
                <a:gd name="T91" fmla="*/ 116 h 864"/>
                <a:gd name="T92" fmla="*/ 432 w 1601"/>
                <a:gd name="T93" fmla="*/ 68 h 864"/>
                <a:gd name="T94" fmla="*/ 505 w 1601"/>
                <a:gd name="T95" fmla="*/ 26 h 864"/>
                <a:gd name="T96" fmla="*/ 541 w 1601"/>
                <a:gd name="T97" fmla="*/ 2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01" h="864">
                  <a:moveTo>
                    <a:pt x="543" y="0"/>
                  </a:moveTo>
                  <a:lnTo>
                    <a:pt x="678" y="424"/>
                  </a:lnTo>
                  <a:lnTo>
                    <a:pt x="703" y="505"/>
                  </a:lnTo>
                  <a:lnTo>
                    <a:pt x="703" y="504"/>
                  </a:lnTo>
                  <a:lnTo>
                    <a:pt x="725" y="572"/>
                  </a:lnTo>
                  <a:lnTo>
                    <a:pt x="796" y="370"/>
                  </a:lnTo>
                  <a:lnTo>
                    <a:pt x="772" y="335"/>
                  </a:lnTo>
                  <a:lnTo>
                    <a:pt x="753" y="304"/>
                  </a:lnTo>
                  <a:lnTo>
                    <a:pt x="741" y="277"/>
                  </a:lnTo>
                  <a:lnTo>
                    <a:pt x="732" y="252"/>
                  </a:lnTo>
                  <a:lnTo>
                    <a:pt x="728" y="230"/>
                  </a:lnTo>
                  <a:lnTo>
                    <a:pt x="726" y="211"/>
                  </a:lnTo>
                  <a:lnTo>
                    <a:pt x="729" y="195"/>
                  </a:lnTo>
                  <a:lnTo>
                    <a:pt x="734" y="180"/>
                  </a:lnTo>
                  <a:lnTo>
                    <a:pt x="740" y="169"/>
                  </a:lnTo>
                  <a:lnTo>
                    <a:pt x="749" y="159"/>
                  </a:lnTo>
                  <a:lnTo>
                    <a:pt x="760" y="151"/>
                  </a:lnTo>
                  <a:lnTo>
                    <a:pt x="771" y="145"/>
                  </a:lnTo>
                  <a:lnTo>
                    <a:pt x="782" y="140"/>
                  </a:lnTo>
                  <a:lnTo>
                    <a:pt x="794" y="136"/>
                  </a:lnTo>
                  <a:lnTo>
                    <a:pt x="805" y="133"/>
                  </a:lnTo>
                  <a:lnTo>
                    <a:pt x="817" y="132"/>
                  </a:lnTo>
                  <a:lnTo>
                    <a:pt x="825" y="131"/>
                  </a:lnTo>
                  <a:lnTo>
                    <a:pt x="833" y="130"/>
                  </a:lnTo>
                  <a:lnTo>
                    <a:pt x="839" y="130"/>
                  </a:lnTo>
                  <a:lnTo>
                    <a:pt x="843" y="130"/>
                  </a:lnTo>
                  <a:lnTo>
                    <a:pt x="845" y="130"/>
                  </a:lnTo>
                  <a:lnTo>
                    <a:pt x="851" y="130"/>
                  </a:lnTo>
                  <a:lnTo>
                    <a:pt x="859" y="131"/>
                  </a:lnTo>
                  <a:lnTo>
                    <a:pt x="869" y="132"/>
                  </a:lnTo>
                  <a:lnTo>
                    <a:pt x="878" y="133"/>
                  </a:lnTo>
                  <a:lnTo>
                    <a:pt x="890" y="136"/>
                  </a:lnTo>
                  <a:lnTo>
                    <a:pt x="902" y="140"/>
                  </a:lnTo>
                  <a:lnTo>
                    <a:pt x="913" y="145"/>
                  </a:lnTo>
                  <a:lnTo>
                    <a:pt x="924" y="151"/>
                  </a:lnTo>
                  <a:lnTo>
                    <a:pt x="935" y="159"/>
                  </a:lnTo>
                  <a:lnTo>
                    <a:pt x="944" y="169"/>
                  </a:lnTo>
                  <a:lnTo>
                    <a:pt x="951" y="180"/>
                  </a:lnTo>
                  <a:lnTo>
                    <a:pt x="955" y="195"/>
                  </a:lnTo>
                  <a:lnTo>
                    <a:pt x="958" y="211"/>
                  </a:lnTo>
                  <a:lnTo>
                    <a:pt x="956" y="230"/>
                  </a:lnTo>
                  <a:lnTo>
                    <a:pt x="951" y="252"/>
                  </a:lnTo>
                  <a:lnTo>
                    <a:pt x="943" y="277"/>
                  </a:lnTo>
                  <a:lnTo>
                    <a:pt x="930" y="304"/>
                  </a:lnTo>
                  <a:lnTo>
                    <a:pt x="912" y="335"/>
                  </a:lnTo>
                  <a:lnTo>
                    <a:pt x="888" y="370"/>
                  </a:lnTo>
                  <a:lnTo>
                    <a:pt x="960" y="572"/>
                  </a:lnTo>
                  <a:lnTo>
                    <a:pt x="981" y="504"/>
                  </a:lnTo>
                  <a:lnTo>
                    <a:pt x="981" y="505"/>
                  </a:lnTo>
                  <a:lnTo>
                    <a:pt x="1006" y="424"/>
                  </a:lnTo>
                  <a:lnTo>
                    <a:pt x="1141" y="0"/>
                  </a:lnTo>
                  <a:lnTo>
                    <a:pt x="1143" y="2"/>
                  </a:lnTo>
                  <a:lnTo>
                    <a:pt x="1151" y="7"/>
                  </a:lnTo>
                  <a:lnTo>
                    <a:pt x="1163" y="15"/>
                  </a:lnTo>
                  <a:lnTo>
                    <a:pt x="1179" y="26"/>
                  </a:lnTo>
                  <a:lnTo>
                    <a:pt x="1200" y="38"/>
                  </a:lnTo>
                  <a:lnTo>
                    <a:pt x="1225" y="52"/>
                  </a:lnTo>
                  <a:lnTo>
                    <a:pt x="1252" y="68"/>
                  </a:lnTo>
                  <a:lnTo>
                    <a:pt x="1284" y="84"/>
                  </a:lnTo>
                  <a:lnTo>
                    <a:pt x="1318" y="100"/>
                  </a:lnTo>
                  <a:lnTo>
                    <a:pt x="1355" y="116"/>
                  </a:lnTo>
                  <a:lnTo>
                    <a:pt x="1394" y="133"/>
                  </a:lnTo>
                  <a:lnTo>
                    <a:pt x="1435" y="148"/>
                  </a:lnTo>
                  <a:lnTo>
                    <a:pt x="1479" y="162"/>
                  </a:lnTo>
                  <a:lnTo>
                    <a:pt x="1523" y="175"/>
                  </a:lnTo>
                  <a:lnTo>
                    <a:pt x="1553" y="184"/>
                  </a:lnTo>
                  <a:lnTo>
                    <a:pt x="1579" y="198"/>
                  </a:lnTo>
                  <a:lnTo>
                    <a:pt x="1601" y="214"/>
                  </a:lnTo>
                  <a:lnTo>
                    <a:pt x="1574" y="230"/>
                  </a:lnTo>
                  <a:lnTo>
                    <a:pt x="1542" y="249"/>
                  </a:lnTo>
                  <a:lnTo>
                    <a:pt x="1503" y="268"/>
                  </a:lnTo>
                  <a:lnTo>
                    <a:pt x="1461" y="288"/>
                  </a:lnTo>
                  <a:lnTo>
                    <a:pt x="1415" y="309"/>
                  </a:lnTo>
                  <a:lnTo>
                    <a:pt x="1366" y="328"/>
                  </a:lnTo>
                  <a:lnTo>
                    <a:pt x="1314" y="346"/>
                  </a:lnTo>
                  <a:lnTo>
                    <a:pt x="1261" y="362"/>
                  </a:lnTo>
                  <a:lnTo>
                    <a:pt x="1217" y="376"/>
                  </a:lnTo>
                  <a:lnTo>
                    <a:pt x="1177" y="395"/>
                  </a:lnTo>
                  <a:lnTo>
                    <a:pt x="1141" y="419"/>
                  </a:lnTo>
                  <a:lnTo>
                    <a:pt x="1109" y="448"/>
                  </a:lnTo>
                  <a:lnTo>
                    <a:pt x="1080" y="481"/>
                  </a:lnTo>
                  <a:lnTo>
                    <a:pt x="1055" y="520"/>
                  </a:lnTo>
                  <a:lnTo>
                    <a:pt x="1036" y="562"/>
                  </a:lnTo>
                  <a:lnTo>
                    <a:pt x="1020" y="608"/>
                  </a:lnTo>
                  <a:lnTo>
                    <a:pt x="1007" y="657"/>
                  </a:lnTo>
                  <a:lnTo>
                    <a:pt x="1001" y="710"/>
                  </a:lnTo>
                  <a:lnTo>
                    <a:pt x="998" y="766"/>
                  </a:lnTo>
                  <a:lnTo>
                    <a:pt x="1001" y="827"/>
                  </a:lnTo>
                  <a:lnTo>
                    <a:pt x="1001" y="833"/>
                  </a:lnTo>
                  <a:lnTo>
                    <a:pt x="1001" y="843"/>
                  </a:lnTo>
                  <a:lnTo>
                    <a:pt x="1003" y="858"/>
                  </a:lnTo>
                  <a:lnTo>
                    <a:pt x="924" y="863"/>
                  </a:lnTo>
                  <a:lnTo>
                    <a:pt x="843" y="864"/>
                  </a:lnTo>
                  <a:lnTo>
                    <a:pt x="758" y="863"/>
                  </a:lnTo>
                  <a:lnTo>
                    <a:pt x="679" y="856"/>
                  </a:lnTo>
                  <a:lnTo>
                    <a:pt x="603" y="849"/>
                  </a:lnTo>
                  <a:lnTo>
                    <a:pt x="531" y="839"/>
                  </a:lnTo>
                  <a:lnTo>
                    <a:pt x="464" y="825"/>
                  </a:lnTo>
                  <a:lnTo>
                    <a:pt x="400" y="812"/>
                  </a:lnTo>
                  <a:lnTo>
                    <a:pt x="341" y="797"/>
                  </a:lnTo>
                  <a:lnTo>
                    <a:pt x="287" y="781"/>
                  </a:lnTo>
                  <a:lnTo>
                    <a:pt x="238" y="764"/>
                  </a:lnTo>
                  <a:lnTo>
                    <a:pt x="193" y="747"/>
                  </a:lnTo>
                  <a:lnTo>
                    <a:pt x="153" y="731"/>
                  </a:lnTo>
                  <a:lnTo>
                    <a:pt x="119" y="715"/>
                  </a:lnTo>
                  <a:lnTo>
                    <a:pt x="89" y="702"/>
                  </a:lnTo>
                  <a:lnTo>
                    <a:pt x="64" y="689"/>
                  </a:lnTo>
                  <a:lnTo>
                    <a:pt x="45" y="678"/>
                  </a:lnTo>
                  <a:lnTo>
                    <a:pt x="31" y="671"/>
                  </a:lnTo>
                  <a:lnTo>
                    <a:pt x="22" y="666"/>
                  </a:lnTo>
                  <a:lnTo>
                    <a:pt x="20" y="663"/>
                  </a:lnTo>
                  <a:lnTo>
                    <a:pt x="16" y="643"/>
                  </a:lnTo>
                  <a:lnTo>
                    <a:pt x="14" y="620"/>
                  </a:lnTo>
                  <a:lnTo>
                    <a:pt x="11" y="594"/>
                  </a:lnTo>
                  <a:lnTo>
                    <a:pt x="9" y="568"/>
                  </a:lnTo>
                  <a:lnTo>
                    <a:pt x="6" y="543"/>
                  </a:lnTo>
                  <a:lnTo>
                    <a:pt x="4" y="521"/>
                  </a:lnTo>
                  <a:lnTo>
                    <a:pt x="2" y="504"/>
                  </a:lnTo>
                  <a:lnTo>
                    <a:pt x="1" y="492"/>
                  </a:lnTo>
                  <a:lnTo>
                    <a:pt x="1" y="487"/>
                  </a:lnTo>
                  <a:lnTo>
                    <a:pt x="0" y="466"/>
                  </a:lnTo>
                  <a:lnTo>
                    <a:pt x="0" y="444"/>
                  </a:lnTo>
                  <a:lnTo>
                    <a:pt x="1" y="419"/>
                  </a:lnTo>
                  <a:lnTo>
                    <a:pt x="2" y="393"/>
                  </a:lnTo>
                  <a:lnTo>
                    <a:pt x="6" y="366"/>
                  </a:lnTo>
                  <a:lnTo>
                    <a:pt x="12" y="339"/>
                  </a:lnTo>
                  <a:lnTo>
                    <a:pt x="20" y="313"/>
                  </a:lnTo>
                  <a:lnTo>
                    <a:pt x="30" y="287"/>
                  </a:lnTo>
                  <a:lnTo>
                    <a:pt x="43" y="262"/>
                  </a:lnTo>
                  <a:lnTo>
                    <a:pt x="59" y="239"/>
                  </a:lnTo>
                  <a:lnTo>
                    <a:pt x="78" y="218"/>
                  </a:lnTo>
                  <a:lnTo>
                    <a:pt x="101" y="200"/>
                  </a:lnTo>
                  <a:lnTo>
                    <a:pt x="129" y="185"/>
                  </a:lnTo>
                  <a:lnTo>
                    <a:pt x="161" y="175"/>
                  </a:lnTo>
                  <a:lnTo>
                    <a:pt x="205" y="162"/>
                  </a:lnTo>
                  <a:lnTo>
                    <a:pt x="249" y="148"/>
                  </a:lnTo>
                  <a:lnTo>
                    <a:pt x="290" y="133"/>
                  </a:lnTo>
                  <a:lnTo>
                    <a:pt x="329" y="116"/>
                  </a:lnTo>
                  <a:lnTo>
                    <a:pt x="366" y="100"/>
                  </a:lnTo>
                  <a:lnTo>
                    <a:pt x="400" y="84"/>
                  </a:lnTo>
                  <a:lnTo>
                    <a:pt x="432" y="68"/>
                  </a:lnTo>
                  <a:lnTo>
                    <a:pt x="459" y="52"/>
                  </a:lnTo>
                  <a:lnTo>
                    <a:pt x="484" y="38"/>
                  </a:lnTo>
                  <a:lnTo>
                    <a:pt x="505" y="26"/>
                  </a:lnTo>
                  <a:lnTo>
                    <a:pt x="521" y="15"/>
                  </a:lnTo>
                  <a:lnTo>
                    <a:pt x="533" y="7"/>
                  </a:lnTo>
                  <a:lnTo>
                    <a:pt x="541" y="2"/>
                  </a:lnTo>
                  <a:lnTo>
                    <a:pt x="5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 name="Freeform 22"/>
            <p:cNvSpPr>
              <a:spLocks/>
            </p:cNvSpPr>
            <p:nvPr/>
          </p:nvSpPr>
          <p:spPr bwMode="auto">
            <a:xfrm>
              <a:off x="3396" y="2451"/>
              <a:ext cx="616" cy="296"/>
            </a:xfrm>
            <a:custGeom>
              <a:avLst/>
              <a:gdLst>
                <a:gd name="T0" fmla="*/ 771 w 1850"/>
                <a:gd name="T1" fmla="*/ 552 h 888"/>
                <a:gd name="T2" fmla="*/ 829 w 1850"/>
                <a:gd name="T3" fmla="*/ 337 h 888"/>
                <a:gd name="T4" fmla="*/ 798 w 1850"/>
                <a:gd name="T5" fmla="*/ 238 h 888"/>
                <a:gd name="T6" fmla="*/ 818 w 1850"/>
                <a:gd name="T7" fmla="*/ 180 h 888"/>
                <a:gd name="T8" fmla="*/ 864 w 1850"/>
                <a:gd name="T9" fmla="*/ 152 h 888"/>
                <a:gd name="T10" fmla="*/ 908 w 1850"/>
                <a:gd name="T11" fmla="*/ 144 h 888"/>
                <a:gd name="T12" fmla="*/ 928 w 1850"/>
                <a:gd name="T13" fmla="*/ 143 h 888"/>
                <a:gd name="T14" fmla="*/ 963 w 1850"/>
                <a:gd name="T15" fmla="*/ 146 h 888"/>
                <a:gd name="T16" fmla="*/ 1011 w 1850"/>
                <a:gd name="T17" fmla="*/ 162 h 888"/>
                <a:gd name="T18" fmla="*/ 1047 w 1850"/>
                <a:gd name="T19" fmla="*/ 204 h 888"/>
                <a:gd name="T20" fmla="*/ 1045 w 1850"/>
                <a:gd name="T21" fmla="*/ 281 h 888"/>
                <a:gd name="T22" fmla="*/ 977 w 1850"/>
                <a:gd name="T23" fmla="*/ 406 h 888"/>
                <a:gd name="T24" fmla="*/ 1106 w 1850"/>
                <a:gd name="T25" fmla="*/ 466 h 888"/>
                <a:gd name="T26" fmla="*/ 1278 w 1850"/>
                <a:gd name="T27" fmla="*/ 16 h 888"/>
                <a:gd name="T28" fmla="*/ 1377 w 1850"/>
                <a:gd name="T29" fmla="*/ 74 h 888"/>
                <a:gd name="T30" fmla="*/ 1532 w 1850"/>
                <a:gd name="T31" fmla="*/ 146 h 888"/>
                <a:gd name="T32" fmla="*/ 1709 w 1850"/>
                <a:gd name="T33" fmla="*/ 204 h 888"/>
                <a:gd name="T34" fmla="*/ 1803 w 1850"/>
                <a:gd name="T35" fmla="*/ 287 h 888"/>
                <a:gd name="T36" fmla="*/ 1844 w 1850"/>
                <a:gd name="T37" fmla="*/ 403 h 888"/>
                <a:gd name="T38" fmla="*/ 1850 w 1850"/>
                <a:gd name="T39" fmla="*/ 514 h 888"/>
                <a:gd name="T40" fmla="*/ 1846 w 1850"/>
                <a:gd name="T41" fmla="*/ 567 h 888"/>
                <a:gd name="T42" fmla="*/ 1836 w 1850"/>
                <a:gd name="T43" fmla="*/ 663 h 888"/>
                <a:gd name="T44" fmla="*/ 1825 w 1850"/>
                <a:gd name="T45" fmla="*/ 732 h 888"/>
                <a:gd name="T46" fmla="*/ 1756 w 1850"/>
                <a:gd name="T47" fmla="*/ 769 h 888"/>
                <a:gd name="T48" fmla="*/ 1600 w 1850"/>
                <a:gd name="T49" fmla="*/ 836 h 888"/>
                <a:gd name="T50" fmla="*/ 1402 w 1850"/>
                <a:gd name="T51" fmla="*/ 859 h 888"/>
                <a:gd name="T52" fmla="*/ 1288 w 1850"/>
                <a:gd name="T53" fmla="*/ 811 h 888"/>
                <a:gd name="T54" fmla="*/ 1160 w 1850"/>
                <a:gd name="T55" fmla="*/ 867 h 888"/>
                <a:gd name="T56" fmla="*/ 1118 w 1850"/>
                <a:gd name="T57" fmla="*/ 758 h 888"/>
                <a:gd name="T58" fmla="*/ 1015 w 1850"/>
                <a:gd name="T59" fmla="*/ 687 h 888"/>
                <a:gd name="T60" fmla="*/ 805 w 1850"/>
                <a:gd name="T61" fmla="*/ 696 h 888"/>
                <a:gd name="T62" fmla="*/ 718 w 1850"/>
                <a:gd name="T63" fmla="*/ 785 h 888"/>
                <a:gd name="T64" fmla="*/ 692 w 1850"/>
                <a:gd name="T65" fmla="*/ 866 h 888"/>
                <a:gd name="T66" fmla="*/ 612 w 1850"/>
                <a:gd name="T67" fmla="*/ 817 h 888"/>
                <a:gd name="T68" fmla="*/ 501 w 1850"/>
                <a:gd name="T69" fmla="*/ 821 h 888"/>
                <a:gd name="T70" fmla="*/ 358 w 1850"/>
                <a:gd name="T71" fmla="*/ 869 h 888"/>
                <a:gd name="T72" fmla="*/ 161 w 1850"/>
                <a:gd name="T73" fmla="*/ 799 h 888"/>
                <a:gd name="T74" fmla="*/ 49 w 1850"/>
                <a:gd name="T75" fmla="*/ 744 h 888"/>
                <a:gd name="T76" fmla="*/ 19 w 1850"/>
                <a:gd name="T77" fmla="*/ 708 h 888"/>
                <a:gd name="T78" fmla="*/ 8 w 1850"/>
                <a:gd name="T79" fmla="*/ 609 h 888"/>
                <a:gd name="T80" fmla="*/ 2 w 1850"/>
                <a:gd name="T81" fmla="*/ 539 h 888"/>
                <a:gd name="T82" fmla="*/ 0 w 1850"/>
                <a:gd name="T83" fmla="*/ 459 h 888"/>
                <a:gd name="T84" fmla="*/ 21 w 1850"/>
                <a:gd name="T85" fmla="*/ 343 h 888"/>
                <a:gd name="T86" fmla="*/ 86 w 1850"/>
                <a:gd name="T87" fmla="*/ 239 h 888"/>
                <a:gd name="T88" fmla="*/ 225 w 1850"/>
                <a:gd name="T89" fmla="*/ 178 h 888"/>
                <a:gd name="T90" fmla="*/ 401 w 1850"/>
                <a:gd name="T91" fmla="*/ 110 h 888"/>
                <a:gd name="T92" fmla="*/ 531 w 1850"/>
                <a:gd name="T93" fmla="*/ 42 h 888"/>
                <a:gd name="T94" fmla="*/ 594 w 1850"/>
                <a:gd name="T95" fmla="*/ 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50" h="888">
                  <a:moveTo>
                    <a:pt x="597" y="0"/>
                  </a:moveTo>
                  <a:lnTo>
                    <a:pt x="744" y="466"/>
                  </a:lnTo>
                  <a:lnTo>
                    <a:pt x="771" y="554"/>
                  </a:lnTo>
                  <a:lnTo>
                    <a:pt x="771" y="552"/>
                  </a:lnTo>
                  <a:lnTo>
                    <a:pt x="796" y="627"/>
                  </a:lnTo>
                  <a:lnTo>
                    <a:pt x="874" y="406"/>
                  </a:lnTo>
                  <a:lnTo>
                    <a:pt x="849" y="370"/>
                  </a:lnTo>
                  <a:lnTo>
                    <a:pt x="829" y="337"/>
                  </a:lnTo>
                  <a:lnTo>
                    <a:pt x="816" y="308"/>
                  </a:lnTo>
                  <a:lnTo>
                    <a:pt x="806" y="281"/>
                  </a:lnTo>
                  <a:lnTo>
                    <a:pt x="801" y="258"/>
                  </a:lnTo>
                  <a:lnTo>
                    <a:pt x="798" y="238"/>
                  </a:lnTo>
                  <a:lnTo>
                    <a:pt x="800" y="219"/>
                  </a:lnTo>
                  <a:lnTo>
                    <a:pt x="803" y="204"/>
                  </a:lnTo>
                  <a:lnTo>
                    <a:pt x="809" y="191"/>
                  </a:lnTo>
                  <a:lnTo>
                    <a:pt x="818" y="180"/>
                  </a:lnTo>
                  <a:lnTo>
                    <a:pt x="828" y="170"/>
                  </a:lnTo>
                  <a:lnTo>
                    <a:pt x="839" y="162"/>
                  </a:lnTo>
                  <a:lnTo>
                    <a:pt x="852" y="156"/>
                  </a:lnTo>
                  <a:lnTo>
                    <a:pt x="864" y="152"/>
                  </a:lnTo>
                  <a:lnTo>
                    <a:pt x="876" y="149"/>
                  </a:lnTo>
                  <a:lnTo>
                    <a:pt x="887" y="146"/>
                  </a:lnTo>
                  <a:lnTo>
                    <a:pt x="899" y="145"/>
                  </a:lnTo>
                  <a:lnTo>
                    <a:pt x="908" y="144"/>
                  </a:lnTo>
                  <a:lnTo>
                    <a:pt x="916" y="143"/>
                  </a:lnTo>
                  <a:lnTo>
                    <a:pt x="922" y="143"/>
                  </a:lnTo>
                  <a:lnTo>
                    <a:pt x="925" y="143"/>
                  </a:lnTo>
                  <a:lnTo>
                    <a:pt x="928" y="143"/>
                  </a:lnTo>
                  <a:lnTo>
                    <a:pt x="934" y="144"/>
                  </a:lnTo>
                  <a:lnTo>
                    <a:pt x="942" y="144"/>
                  </a:lnTo>
                  <a:lnTo>
                    <a:pt x="952" y="145"/>
                  </a:lnTo>
                  <a:lnTo>
                    <a:pt x="963" y="146"/>
                  </a:lnTo>
                  <a:lnTo>
                    <a:pt x="974" y="149"/>
                  </a:lnTo>
                  <a:lnTo>
                    <a:pt x="986" y="152"/>
                  </a:lnTo>
                  <a:lnTo>
                    <a:pt x="999" y="157"/>
                  </a:lnTo>
                  <a:lnTo>
                    <a:pt x="1011" y="162"/>
                  </a:lnTo>
                  <a:lnTo>
                    <a:pt x="1022" y="171"/>
                  </a:lnTo>
                  <a:lnTo>
                    <a:pt x="1032" y="180"/>
                  </a:lnTo>
                  <a:lnTo>
                    <a:pt x="1041" y="191"/>
                  </a:lnTo>
                  <a:lnTo>
                    <a:pt x="1047" y="204"/>
                  </a:lnTo>
                  <a:lnTo>
                    <a:pt x="1051" y="221"/>
                  </a:lnTo>
                  <a:lnTo>
                    <a:pt x="1052" y="238"/>
                  </a:lnTo>
                  <a:lnTo>
                    <a:pt x="1050" y="259"/>
                  </a:lnTo>
                  <a:lnTo>
                    <a:pt x="1045" y="281"/>
                  </a:lnTo>
                  <a:lnTo>
                    <a:pt x="1035" y="308"/>
                  </a:lnTo>
                  <a:lnTo>
                    <a:pt x="1020" y="337"/>
                  </a:lnTo>
                  <a:lnTo>
                    <a:pt x="1001" y="370"/>
                  </a:lnTo>
                  <a:lnTo>
                    <a:pt x="977" y="406"/>
                  </a:lnTo>
                  <a:lnTo>
                    <a:pt x="1054" y="627"/>
                  </a:lnTo>
                  <a:lnTo>
                    <a:pt x="1078" y="552"/>
                  </a:lnTo>
                  <a:lnTo>
                    <a:pt x="1079" y="554"/>
                  </a:lnTo>
                  <a:lnTo>
                    <a:pt x="1106" y="466"/>
                  </a:lnTo>
                  <a:lnTo>
                    <a:pt x="1254" y="0"/>
                  </a:lnTo>
                  <a:lnTo>
                    <a:pt x="1256" y="3"/>
                  </a:lnTo>
                  <a:lnTo>
                    <a:pt x="1265" y="8"/>
                  </a:lnTo>
                  <a:lnTo>
                    <a:pt x="1278" y="16"/>
                  </a:lnTo>
                  <a:lnTo>
                    <a:pt x="1296" y="29"/>
                  </a:lnTo>
                  <a:lnTo>
                    <a:pt x="1319" y="42"/>
                  </a:lnTo>
                  <a:lnTo>
                    <a:pt x="1346" y="57"/>
                  </a:lnTo>
                  <a:lnTo>
                    <a:pt x="1377" y="74"/>
                  </a:lnTo>
                  <a:lnTo>
                    <a:pt x="1411" y="92"/>
                  </a:lnTo>
                  <a:lnTo>
                    <a:pt x="1449" y="110"/>
                  </a:lnTo>
                  <a:lnTo>
                    <a:pt x="1489" y="128"/>
                  </a:lnTo>
                  <a:lnTo>
                    <a:pt x="1532" y="146"/>
                  </a:lnTo>
                  <a:lnTo>
                    <a:pt x="1578" y="162"/>
                  </a:lnTo>
                  <a:lnTo>
                    <a:pt x="1625" y="178"/>
                  </a:lnTo>
                  <a:lnTo>
                    <a:pt x="1674" y="192"/>
                  </a:lnTo>
                  <a:lnTo>
                    <a:pt x="1709" y="204"/>
                  </a:lnTo>
                  <a:lnTo>
                    <a:pt x="1739" y="219"/>
                  </a:lnTo>
                  <a:lnTo>
                    <a:pt x="1765" y="239"/>
                  </a:lnTo>
                  <a:lnTo>
                    <a:pt x="1786" y="263"/>
                  </a:lnTo>
                  <a:lnTo>
                    <a:pt x="1803" y="287"/>
                  </a:lnTo>
                  <a:lnTo>
                    <a:pt x="1818" y="315"/>
                  </a:lnTo>
                  <a:lnTo>
                    <a:pt x="1829" y="343"/>
                  </a:lnTo>
                  <a:lnTo>
                    <a:pt x="1838" y="373"/>
                  </a:lnTo>
                  <a:lnTo>
                    <a:pt x="1844" y="403"/>
                  </a:lnTo>
                  <a:lnTo>
                    <a:pt x="1848" y="432"/>
                  </a:lnTo>
                  <a:lnTo>
                    <a:pt x="1849" y="461"/>
                  </a:lnTo>
                  <a:lnTo>
                    <a:pt x="1850" y="488"/>
                  </a:lnTo>
                  <a:lnTo>
                    <a:pt x="1850" y="514"/>
                  </a:lnTo>
                  <a:lnTo>
                    <a:pt x="1849" y="536"/>
                  </a:lnTo>
                  <a:lnTo>
                    <a:pt x="1848" y="540"/>
                  </a:lnTo>
                  <a:lnTo>
                    <a:pt x="1848" y="551"/>
                  </a:lnTo>
                  <a:lnTo>
                    <a:pt x="1846" y="567"/>
                  </a:lnTo>
                  <a:lnTo>
                    <a:pt x="1844" y="587"/>
                  </a:lnTo>
                  <a:lnTo>
                    <a:pt x="1841" y="611"/>
                  </a:lnTo>
                  <a:lnTo>
                    <a:pt x="1840" y="637"/>
                  </a:lnTo>
                  <a:lnTo>
                    <a:pt x="1836" y="663"/>
                  </a:lnTo>
                  <a:lnTo>
                    <a:pt x="1834" y="687"/>
                  </a:lnTo>
                  <a:lnTo>
                    <a:pt x="1831" y="710"/>
                  </a:lnTo>
                  <a:lnTo>
                    <a:pt x="1828" y="729"/>
                  </a:lnTo>
                  <a:lnTo>
                    <a:pt x="1825" y="732"/>
                  </a:lnTo>
                  <a:lnTo>
                    <a:pt x="1817" y="737"/>
                  </a:lnTo>
                  <a:lnTo>
                    <a:pt x="1802" y="745"/>
                  </a:lnTo>
                  <a:lnTo>
                    <a:pt x="1782" y="757"/>
                  </a:lnTo>
                  <a:lnTo>
                    <a:pt x="1756" y="769"/>
                  </a:lnTo>
                  <a:lnTo>
                    <a:pt x="1725" y="784"/>
                  </a:lnTo>
                  <a:lnTo>
                    <a:pt x="1688" y="801"/>
                  </a:lnTo>
                  <a:lnTo>
                    <a:pt x="1647" y="817"/>
                  </a:lnTo>
                  <a:lnTo>
                    <a:pt x="1600" y="836"/>
                  </a:lnTo>
                  <a:lnTo>
                    <a:pt x="1548" y="853"/>
                  </a:lnTo>
                  <a:lnTo>
                    <a:pt x="1491" y="871"/>
                  </a:lnTo>
                  <a:lnTo>
                    <a:pt x="1429" y="888"/>
                  </a:lnTo>
                  <a:lnTo>
                    <a:pt x="1402" y="859"/>
                  </a:lnTo>
                  <a:lnTo>
                    <a:pt x="1377" y="838"/>
                  </a:lnTo>
                  <a:lnTo>
                    <a:pt x="1350" y="823"/>
                  </a:lnTo>
                  <a:lnTo>
                    <a:pt x="1320" y="815"/>
                  </a:lnTo>
                  <a:lnTo>
                    <a:pt x="1288" y="811"/>
                  </a:lnTo>
                  <a:lnTo>
                    <a:pt x="1256" y="815"/>
                  </a:lnTo>
                  <a:lnTo>
                    <a:pt x="1224" y="825"/>
                  </a:lnTo>
                  <a:lnTo>
                    <a:pt x="1196" y="841"/>
                  </a:lnTo>
                  <a:lnTo>
                    <a:pt x="1160" y="867"/>
                  </a:lnTo>
                  <a:lnTo>
                    <a:pt x="1146" y="862"/>
                  </a:lnTo>
                  <a:lnTo>
                    <a:pt x="1140" y="819"/>
                  </a:lnTo>
                  <a:lnTo>
                    <a:pt x="1131" y="786"/>
                  </a:lnTo>
                  <a:lnTo>
                    <a:pt x="1118" y="758"/>
                  </a:lnTo>
                  <a:lnTo>
                    <a:pt x="1098" y="733"/>
                  </a:lnTo>
                  <a:lnTo>
                    <a:pt x="1073" y="712"/>
                  </a:lnTo>
                  <a:lnTo>
                    <a:pt x="1046" y="697"/>
                  </a:lnTo>
                  <a:lnTo>
                    <a:pt x="1015" y="687"/>
                  </a:lnTo>
                  <a:lnTo>
                    <a:pt x="983" y="684"/>
                  </a:lnTo>
                  <a:lnTo>
                    <a:pt x="868" y="684"/>
                  </a:lnTo>
                  <a:lnTo>
                    <a:pt x="834" y="686"/>
                  </a:lnTo>
                  <a:lnTo>
                    <a:pt x="805" y="696"/>
                  </a:lnTo>
                  <a:lnTo>
                    <a:pt x="776" y="712"/>
                  </a:lnTo>
                  <a:lnTo>
                    <a:pt x="753" y="732"/>
                  </a:lnTo>
                  <a:lnTo>
                    <a:pt x="733" y="757"/>
                  </a:lnTo>
                  <a:lnTo>
                    <a:pt x="718" y="785"/>
                  </a:lnTo>
                  <a:lnTo>
                    <a:pt x="709" y="817"/>
                  </a:lnTo>
                  <a:lnTo>
                    <a:pt x="701" y="863"/>
                  </a:lnTo>
                  <a:lnTo>
                    <a:pt x="697" y="864"/>
                  </a:lnTo>
                  <a:lnTo>
                    <a:pt x="692" y="866"/>
                  </a:lnTo>
                  <a:lnTo>
                    <a:pt x="657" y="840"/>
                  </a:lnTo>
                  <a:lnTo>
                    <a:pt x="656" y="840"/>
                  </a:lnTo>
                  <a:lnTo>
                    <a:pt x="634" y="826"/>
                  </a:lnTo>
                  <a:lnTo>
                    <a:pt x="612" y="817"/>
                  </a:lnTo>
                  <a:lnTo>
                    <a:pt x="587" y="811"/>
                  </a:lnTo>
                  <a:lnTo>
                    <a:pt x="562" y="809"/>
                  </a:lnTo>
                  <a:lnTo>
                    <a:pt x="531" y="812"/>
                  </a:lnTo>
                  <a:lnTo>
                    <a:pt x="501" y="821"/>
                  </a:lnTo>
                  <a:lnTo>
                    <a:pt x="474" y="836"/>
                  </a:lnTo>
                  <a:lnTo>
                    <a:pt x="449" y="856"/>
                  </a:lnTo>
                  <a:lnTo>
                    <a:pt x="420" y="885"/>
                  </a:lnTo>
                  <a:lnTo>
                    <a:pt x="358" y="869"/>
                  </a:lnTo>
                  <a:lnTo>
                    <a:pt x="301" y="852"/>
                  </a:lnTo>
                  <a:lnTo>
                    <a:pt x="249" y="833"/>
                  </a:lnTo>
                  <a:lnTo>
                    <a:pt x="203" y="816"/>
                  </a:lnTo>
                  <a:lnTo>
                    <a:pt x="161" y="799"/>
                  </a:lnTo>
                  <a:lnTo>
                    <a:pt x="125" y="783"/>
                  </a:lnTo>
                  <a:lnTo>
                    <a:pt x="94" y="768"/>
                  </a:lnTo>
                  <a:lnTo>
                    <a:pt x="68" y="754"/>
                  </a:lnTo>
                  <a:lnTo>
                    <a:pt x="49" y="744"/>
                  </a:lnTo>
                  <a:lnTo>
                    <a:pt x="34" y="736"/>
                  </a:lnTo>
                  <a:lnTo>
                    <a:pt x="25" y="731"/>
                  </a:lnTo>
                  <a:lnTo>
                    <a:pt x="21" y="728"/>
                  </a:lnTo>
                  <a:lnTo>
                    <a:pt x="19" y="708"/>
                  </a:lnTo>
                  <a:lnTo>
                    <a:pt x="16" y="686"/>
                  </a:lnTo>
                  <a:lnTo>
                    <a:pt x="13" y="660"/>
                  </a:lnTo>
                  <a:lnTo>
                    <a:pt x="10" y="634"/>
                  </a:lnTo>
                  <a:lnTo>
                    <a:pt x="8" y="609"/>
                  </a:lnTo>
                  <a:lnTo>
                    <a:pt x="5" y="586"/>
                  </a:lnTo>
                  <a:lnTo>
                    <a:pt x="4" y="566"/>
                  </a:lnTo>
                  <a:lnTo>
                    <a:pt x="3" y="550"/>
                  </a:lnTo>
                  <a:lnTo>
                    <a:pt x="2" y="539"/>
                  </a:lnTo>
                  <a:lnTo>
                    <a:pt x="2" y="535"/>
                  </a:lnTo>
                  <a:lnTo>
                    <a:pt x="0" y="513"/>
                  </a:lnTo>
                  <a:lnTo>
                    <a:pt x="0" y="487"/>
                  </a:lnTo>
                  <a:lnTo>
                    <a:pt x="0" y="459"/>
                  </a:lnTo>
                  <a:lnTo>
                    <a:pt x="3" y="431"/>
                  </a:lnTo>
                  <a:lnTo>
                    <a:pt x="6" y="401"/>
                  </a:lnTo>
                  <a:lnTo>
                    <a:pt x="13" y="373"/>
                  </a:lnTo>
                  <a:lnTo>
                    <a:pt x="21" y="343"/>
                  </a:lnTo>
                  <a:lnTo>
                    <a:pt x="32" y="315"/>
                  </a:lnTo>
                  <a:lnTo>
                    <a:pt x="47" y="287"/>
                  </a:lnTo>
                  <a:lnTo>
                    <a:pt x="65" y="263"/>
                  </a:lnTo>
                  <a:lnTo>
                    <a:pt x="86" y="239"/>
                  </a:lnTo>
                  <a:lnTo>
                    <a:pt x="112" y="219"/>
                  </a:lnTo>
                  <a:lnTo>
                    <a:pt x="141" y="204"/>
                  </a:lnTo>
                  <a:lnTo>
                    <a:pt x="176" y="192"/>
                  </a:lnTo>
                  <a:lnTo>
                    <a:pt x="225" y="178"/>
                  </a:lnTo>
                  <a:lnTo>
                    <a:pt x="273" y="162"/>
                  </a:lnTo>
                  <a:lnTo>
                    <a:pt x="318" y="146"/>
                  </a:lnTo>
                  <a:lnTo>
                    <a:pt x="360" y="128"/>
                  </a:lnTo>
                  <a:lnTo>
                    <a:pt x="401" y="110"/>
                  </a:lnTo>
                  <a:lnTo>
                    <a:pt x="440" y="92"/>
                  </a:lnTo>
                  <a:lnTo>
                    <a:pt x="473" y="74"/>
                  </a:lnTo>
                  <a:lnTo>
                    <a:pt x="504" y="57"/>
                  </a:lnTo>
                  <a:lnTo>
                    <a:pt x="531" y="42"/>
                  </a:lnTo>
                  <a:lnTo>
                    <a:pt x="553" y="29"/>
                  </a:lnTo>
                  <a:lnTo>
                    <a:pt x="572" y="16"/>
                  </a:lnTo>
                  <a:lnTo>
                    <a:pt x="586" y="8"/>
                  </a:lnTo>
                  <a:lnTo>
                    <a:pt x="594" y="3"/>
                  </a:lnTo>
                  <a:lnTo>
                    <a:pt x="5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4" name="Group 25"/>
          <p:cNvGrpSpPr>
            <a:grpSpLocks noChangeAspect="1"/>
          </p:cNvGrpSpPr>
          <p:nvPr/>
        </p:nvGrpSpPr>
        <p:grpSpPr bwMode="auto">
          <a:xfrm>
            <a:off x="4144497" y="528296"/>
            <a:ext cx="238171" cy="282039"/>
            <a:chOff x="3256" y="1652"/>
            <a:chExt cx="1151" cy="1363"/>
          </a:xfrm>
          <a:solidFill>
            <a:schemeClr val="tx1">
              <a:lumMod val="65000"/>
              <a:lumOff val="35000"/>
            </a:schemeClr>
          </a:solidFill>
        </p:grpSpPr>
        <p:sp>
          <p:nvSpPr>
            <p:cNvPr id="37" name="Freeform 27"/>
            <p:cNvSpPr>
              <a:spLocks/>
            </p:cNvSpPr>
            <p:nvPr/>
          </p:nvSpPr>
          <p:spPr bwMode="auto">
            <a:xfrm>
              <a:off x="3527" y="1652"/>
              <a:ext cx="608" cy="808"/>
            </a:xfrm>
            <a:custGeom>
              <a:avLst/>
              <a:gdLst>
                <a:gd name="T0" fmla="*/ 1033 w 1824"/>
                <a:gd name="T1" fmla="*/ 7 h 2426"/>
                <a:gd name="T2" fmla="*/ 1180 w 1824"/>
                <a:gd name="T3" fmla="*/ 42 h 2426"/>
                <a:gd name="T4" fmla="*/ 1297 w 1824"/>
                <a:gd name="T5" fmla="*/ 96 h 2426"/>
                <a:gd name="T6" fmla="*/ 1404 w 1824"/>
                <a:gd name="T7" fmla="*/ 171 h 2426"/>
                <a:gd name="T8" fmla="*/ 1471 w 1824"/>
                <a:gd name="T9" fmla="*/ 239 h 2426"/>
                <a:gd name="T10" fmla="*/ 1506 w 1824"/>
                <a:gd name="T11" fmla="*/ 285 h 2426"/>
                <a:gd name="T12" fmla="*/ 1514 w 1824"/>
                <a:gd name="T13" fmla="*/ 296 h 2426"/>
                <a:gd name="T14" fmla="*/ 1532 w 1824"/>
                <a:gd name="T15" fmla="*/ 300 h 2426"/>
                <a:gd name="T16" fmla="*/ 1570 w 1824"/>
                <a:gd name="T17" fmla="*/ 313 h 2426"/>
                <a:gd name="T18" fmla="*/ 1616 w 1824"/>
                <a:gd name="T19" fmla="*/ 340 h 2426"/>
                <a:gd name="T20" fmla="*/ 1667 w 1824"/>
                <a:gd name="T21" fmla="*/ 388 h 2426"/>
                <a:gd name="T22" fmla="*/ 1713 w 1824"/>
                <a:gd name="T23" fmla="*/ 462 h 2426"/>
                <a:gd name="T24" fmla="*/ 1750 w 1824"/>
                <a:gd name="T25" fmla="*/ 567 h 2426"/>
                <a:gd name="T26" fmla="*/ 1770 w 1824"/>
                <a:gd name="T27" fmla="*/ 709 h 2426"/>
                <a:gd name="T28" fmla="*/ 1766 w 1824"/>
                <a:gd name="T29" fmla="*/ 893 h 2426"/>
                <a:gd name="T30" fmla="*/ 1734 w 1824"/>
                <a:gd name="T31" fmla="*/ 1099 h 2426"/>
                <a:gd name="T32" fmla="*/ 1743 w 1824"/>
                <a:gd name="T33" fmla="*/ 1157 h 2426"/>
                <a:gd name="T34" fmla="*/ 1781 w 1824"/>
                <a:gd name="T35" fmla="*/ 1170 h 2426"/>
                <a:gd name="T36" fmla="*/ 1810 w 1824"/>
                <a:gd name="T37" fmla="*/ 1206 h 2426"/>
                <a:gd name="T38" fmla="*/ 1824 w 1824"/>
                <a:gd name="T39" fmla="*/ 1272 h 2426"/>
                <a:gd name="T40" fmla="*/ 1815 w 1824"/>
                <a:gd name="T41" fmla="*/ 1377 h 2426"/>
                <a:gd name="T42" fmla="*/ 1775 w 1824"/>
                <a:gd name="T43" fmla="*/ 1527 h 2426"/>
                <a:gd name="T44" fmla="*/ 1725 w 1824"/>
                <a:gd name="T45" fmla="*/ 1650 h 2426"/>
                <a:gd name="T46" fmla="*/ 1680 w 1824"/>
                <a:gd name="T47" fmla="*/ 1715 h 2426"/>
                <a:gd name="T48" fmla="*/ 1641 w 1824"/>
                <a:gd name="T49" fmla="*/ 1735 h 2426"/>
                <a:gd name="T50" fmla="*/ 1594 w 1824"/>
                <a:gd name="T51" fmla="*/ 1896 h 2426"/>
                <a:gd name="T52" fmla="*/ 1510 w 1824"/>
                <a:gd name="T53" fmla="*/ 2060 h 2426"/>
                <a:gd name="T54" fmla="*/ 1386 w 1824"/>
                <a:gd name="T55" fmla="*/ 2212 h 2426"/>
                <a:gd name="T56" fmla="*/ 1230 w 1824"/>
                <a:gd name="T57" fmla="*/ 2334 h 2426"/>
                <a:gd name="T58" fmla="*/ 1043 w 1824"/>
                <a:gd name="T59" fmla="*/ 2411 h 2426"/>
                <a:gd name="T60" fmla="*/ 845 w 1824"/>
                <a:gd name="T61" fmla="*/ 2422 h 2426"/>
                <a:gd name="T62" fmla="*/ 652 w 1824"/>
                <a:gd name="T63" fmla="*/ 2367 h 2426"/>
                <a:gd name="T64" fmla="*/ 482 w 1824"/>
                <a:gd name="T65" fmla="*/ 2258 h 2426"/>
                <a:gd name="T66" fmla="*/ 348 w 1824"/>
                <a:gd name="T67" fmla="*/ 2114 h 2426"/>
                <a:gd name="T68" fmla="*/ 252 w 1824"/>
                <a:gd name="T69" fmla="*/ 1952 h 2426"/>
                <a:gd name="T70" fmla="*/ 193 w 1824"/>
                <a:gd name="T71" fmla="*/ 1787 h 2426"/>
                <a:gd name="T72" fmla="*/ 157 w 1824"/>
                <a:gd name="T73" fmla="*/ 1725 h 2426"/>
                <a:gd name="T74" fmla="*/ 114 w 1824"/>
                <a:gd name="T75" fmla="*/ 1677 h 2426"/>
                <a:gd name="T76" fmla="*/ 66 w 1824"/>
                <a:gd name="T77" fmla="*/ 1575 h 2426"/>
                <a:gd name="T78" fmla="*/ 19 w 1824"/>
                <a:gd name="T79" fmla="*/ 1420 h 2426"/>
                <a:gd name="T80" fmla="*/ 0 w 1824"/>
                <a:gd name="T81" fmla="*/ 1302 h 2426"/>
                <a:gd name="T82" fmla="*/ 8 w 1824"/>
                <a:gd name="T83" fmla="*/ 1225 h 2426"/>
                <a:gd name="T84" fmla="*/ 32 w 1824"/>
                <a:gd name="T85" fmla="*/ 1180 h 2426"/>
                <a:gd name="T86" fmla="*/ 68 w 1824"/>
                <a:gd name="T87" fmla="*/ 1159 h 2426"/>
                <a:gd name="T88" fmla="*/ 109 w 1824"/>
                <a:gd name="T89" fmla="*/ 1157 h 2426"/>
                <a:gd name="T90" fmla="*/ 66 w 1824"/>
                <a:gd name="T91" fmla="*/ 978 h 2426"/>
                <a:gd name="T92" fmla="*/ 56 w 1824"/>
                <a:gd name="T93" fmla="*/ 792 h 2426"/>
                <a:gd name="T94" fmla="*/ 94 w 1824"/>
                <a:gd name="T95" fmla="*/ 610 h 2426"/>
                <a:gd name="T96" fmla="*/ 177 w 1824"/>
                <a:gd name="T97" fmla="*/ 438 h 2426"/>
                <a:gd name="T98" fmla="*/ 291 w 1824"/>
                <a:gd name="T99" fmla="*/ 299 h 2426"/>
                <a:gd name="T100" fmla="*/ 436 w 1824"/>
                <a:gd name="T101" fmla="*/ 171 h 2426"/>
                <a:gd name="T102" fmla="*/ 581 w 1824"/>
                <a:gd name="T103" fmla="*/ 80 h 2426"/>
                <a:gd name="T104" fmla="*/ 738 w 1824"/>
                <a:gd name="T105" fmla="*/ 20 h 2426"/>
                <a:gd name="T106" fmla="*/ 918 w 1824"/>
                <a:gd name="T107" fmla="*/ 0 h 2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24" h="2426">
                  <a:moveTo>
                    <a:pt x="918" y="0"/>
                  </a:moveTo>
                  <a:lnTo>
                    <a:pt x="977" y="2"/>
                  </a:lnTo>
                  <a:lnTo>
                    <a:pt x="1033" y="7"/>
                  </a:lnTo>
                  <a:lnTo>
                    <a:pt x="1085" y="15"/>
                  </a:lnTo>
                  <a:lnTo>
                    <a:pt x="1134" y="28"/>
                  </a:lnTo>
                  <a:lnTo>
                    <a:pt x="1180" y="42"/>
                  </a:lnTo>
                  <a:lnTo>
                    <a:pt x="1222" y="58"/>
                  </a:lnTo>
                  <a:lnTo>
                    <a:pt x="1261" y="76"/>
                  </a:lnTo>
                  <a:lnTo>
                    <a:pt x="1297" y="96"/>
                  </a:lnTo>
                  <a:lnTo>
                    <a:pt x="1337" y="121"/>
                  </a:lnTo>
                  <a:lnTo>
                    <a:pt x="1373" y="146"/>
                  </a:lnTo>
                  <a:lnTo>
                    <a:pt x="1404" y="171"/>
                  </a:lnTo>
                  <a:lnTo>
                    <a:pt x="1430" y="194"/>
                  </a:lnTo>
                  <a:lnTo>
                    <a:pt x="1452" y="218"/>
                  </a:lnTo>
                  <a:lnTo>
                    <a:pt x="1471" y="239"/>
                  </a:lnTo>
                  <a:lnTo>
                    <a:pt x="1486" y="258"/>
                  </a:lnTo>
                  <a:lnTo>
                    <a:pt x="1497" y="274"/>
                  </a:lnTo>
                  <a:lnTo>
                    <a:pt x="1506" y="285"/>
                  </a:lnTo>
                  <a:lnTo>
                    <a:pt x="1510" y="293"/>
                  </a:lnTo>
                  <a:lnTo>
                    <a:pt x="1512" y="296"/>
                  </a:lnTo>
                  <a:lnTo>
                    <a:pt x="1514" y="296"/>
                  </a:lnTo>
                  <a:lnTo>
                    <a:pt x="1517" y="296"/>
                  </a:lnTo>
                  <a:lnTo>
                    <a:pt x="1523" y="298"/>
                  </a:lnTo>
                  <a:lnTo>
                    <a:pt x="1532" y="300"/>
                  </a:lnTo>
                  <a:lnTo>
                    <a:pt x="1543" y="303"/>
                  </a:lnTo>
                  <a:lnTo>
                    <a:pt x="1556" y="306"/>
                  </a:lnTo>
                  <a:lnTo>
                    <a:pt x="1570" y="313"/>
                  </a:lnTo>
                  <a:lnTo>
                    <a:pt x="1583" y="320"/>
                  </a:lnTo>
                  <a:lnTo>
                    <a:pt x="1599" y="329"/>
                  </a:lnTo>
                  <a:lnTo>
                    <a:pt x="1616" y="340"/>
                  </a:lnTo>
                  <a:lnTo>
                    <a:pt x="1633" y="354"/>
                  </a:lnTo>
                  <a:lnTo>
                    <a:pt x="1649" y="370"/>
                  </a:lnTo>
                  <a:lnTo>
                    <a:pt x="1667" y="388"/>
                  </a:lnTo>
                  <a:lnTo>
                    <a:pt x="1683" y="409"/>
                  </a:lnTo>
                  <a:lnTo>
                    <a:pt x="1698" y="434"/>
                  </a:lnTo>
                  <a:lnTo>
                    <a:pt x="1713" y="462"/>
                  </a:lnTo>
                  <a:lnTo>
                    <a:pt x="1726" y="493"/>
                  </a:lnTo>
                  <a:lnTo>
                    <a:pt x="1739" y="528"/>
                  </a:lnTo>
                  <a:lnTo>
                    <a:pt x="1750" y="567"/>
                  </a:lnTo>
                  <a:lnTo>
                    <a:pt x="1759" y="610"/>
                  </a:lnTo>
                  <a:lnTo>
                    <a:pt x="1766" y="657"/>
                  </a:lnTo>
                  <a:lnTo>
                    <a:pt x="1770" y="709"/>
                  </a:lnTo>
                  <a:lnTo>
                    <a:pt x="1771" y="765"/>
                  </a:lnTo>
                  <a:lnTo>
                    <a:pt x="1770" y="826"/>
                  </a:lnTo>
                  <a:lnTo>
                    <a:pt x="1766" y="893"/>
                  </a:lnTo>
                  <a:lnTo>
                    <a:pt x="1759" y="965"/>
                  </a:lnTo>
                  <a:lnTo>
                    <a:pt x="1748" y="1042"/>
                  </a:lnTo>
                  <a:lnTo>
                    <a:pt x="1734" y="1099"/>
                  </a:lnTo>
                  <a:lnTo>
                    <a:pt x="1716" y="1157"/>
                  </a:lnTo>
                  <a:lnTo>
                    <a:pt x="1730" y="1157"/>
                  </a:lnTo>
                  <a:lnTo>
                    <a:pt x="1743" y="1157"/>
                  </a:lnTo>
                  <a:lnTo>
                    <a:pt x="1756" y="1159"/>
                  </a:lnTo>
                  <a:lnTo>
                    <a:pt x="1769" y="1164"/>
                  </a:lnTo>
                  <a:lnTo>
                    <a:pt x="1781" y="1170"/>
                  </a:lnTo>
                  <a:lnTo>
                    <a:pt x="1792" y="1180"/>
                  </a:lnTo>
                  <a:lnTo>
                    <a:pt x="1802" y="1191"/>
                  </a:lnTo>
                  <a:lnTo>
                    <a:pt x="1810" y="1206"/>
                  </a:lnTo>
                  <a:lnTo>
                    <a:pt x="1817" y="1225"/>
                  </a:lnTo>
                  <a:lnTo>
                    <a:pt x="1821" y="1247"/>
                  </a:lnTo>
                  <a:lnTo>
                    <a:pt x="1824" y="1272"/>
                  </a:lnTo>
                  <a:lnTo>
                    <a:pt x="1824" y="1302"/>
                  </a:lnTo>
                  <a:lnTo>
                    <a:pt x="1821" y="1337"/>
                  </a:lnTo>
                  <a:lnTo>
                    <a:pt x="1815" y="1377"/>
                  </a:lnTo>
                  <a:lnTo>
                    <a:pt x="1805" y="1420"/>
                  </a:lnTo>
                  <a:lnTo>
                    <a:pt x="1792" y="1470"/>
                  </a:lnTo>
                  <a:lnTo>
                    <a:pt x="1775" y="1527"/>
                  </a:lnTo>
                  <a:lnTo>
                    <a:pt x="1758" y="1575"/>
                  </a:lnTo>
                  <a:lnTo>
                    <a:pt x="1741" y="1617"/>
                  </a:lnTo>
                  <a:lnTo>
                    <a:pt x="1725" y="1650"/>
                  </a:lnTo>
                  <a:lnTo>
                    <a:pt x="1710" y="1677"/>
                  </a:lnTo>
                  <a:lnTo>
                    <a:pt x="1695" y="1699"/>
                  </a:lnTo>
                  <a:lnTo>
                    <a:pt x="1680" y="1715"/>
                  </a:lnTo>
                  <a:lnTo>
                    <a:pt x="1667" y="1725"/>
                  </a:lnTo>
                  <a:lnTo>
                    <a:pt x="1653" y="1732"/>
                  </a:lnTo>
                  <a:lnTo>
                    <a:pt x="1641" y="1735"/>
                  </a:lnTo>
                  <a:lnTo>
                    <a:pt x="1629" y="1787"/>
                  </a:lnTo>
                  <a:lnTo>
                    <a:pt x="1614" y="1842"/>
                  </a:lnTo>
                  <a:lnTo>
                    <a:pt x="1594" y="1896"/>
                  </a:lnTo>
                  <a:lnTo>
                    <a:pt x="1571" y="1951"/>
                  </a:lnTo>
                  <a:lnTo>
                    <a:pt x="1542" y="2006"/>
                  </a:lnTo>
                  <a:lnTo>
                    <a:pt x="1510" y="2060"/>
                  </a:lnTo>
                  <a:lnTo>
                    <a:pt x="1472" y="2113"/>
                  </a:lnTo>
                  <a:lnTo>
                    <a:pt x="1431" y="2163"/>
                  </a:lnTo>
                  <a:lnTo>
                    <a:pt x="1386" y="2212"/>
                  </a:lnTo>
                  <a:lnTo>
                    <a:pt x="1338" y="2257"/>
                  </a:lnTo>
                  <a:lnTo>
                    <a:pt x="1286" y="2298"/>
                  </a:lnTo>
                  <a:lnTo>
                    <a:pt x="1230" y="2334"/>
                  </a:lnTo>
                  <a:lnTo>
                    <a:pt x="1170" y="2366"/>
                  </a:lnTo>
                  <a:lnTo>
                    <a:pt x="1106" y="2392"/>
                  </a:lnTo>
                  <a:lnTo>
                    <a:pt x="1043" y="2411"/>
                  </a:lnTo>
                  <a:lnTo>
                    <a:pt x="977" y="2422"/>
                  </a:lnTo>
                  <a:lnTo>
                    <a:pt x="911" y="2426"/>
                  </a:lnTo>
                  <a:lnTo>
                    <a:pt x="845" y="2422"/>
                  </a:lnTo>
                  <a:lnTo>
                    <a:pt x="780" y="2412"/>
                  </a:lnTo>
                  <a:lnTo>
                    <a:pt x="715" y="2393"/>
                  </a:lnTo>
                  <a:lnTo>
                    <a:pt x="652" y="2367"/>
                  </a:lnTo>
                  <a:lnTo>
                    <a:pt x="591" y="2335"/>
                  </a:lnTo>
                  <a:lnTo>
                    <a:pt x="535" y="2299"/>
                  </a:lnTo>
                  <a:lnTo>
                    <a:pt x="482" y="2258"/>
                  </a:lnTo>
                  <a:lnTo>
                    <a:pt x="434" y="2213"/>
                  </a:lnTo>
                  <a:lnTo>
                    <a:pt x="389" y="2165"/>
                  </a:lnTo>
                  <a:lnTo>
                    <a:pt x="348" y="2114"/>
                  </a:lnTo>
                  <a:lnTo>
                    <a:pt x="312" y="2062"/>
                  </a:lnTo>
                  <a:lnTo>
                    <a:pt x="279" y="2007"/>
                  </a:lnTo>
                  <a:lnTo>
                    <a:pt x="252" y="1952"/>
                  </a:lnTo>
                  <a:lnTo>
                    <a:pt x="228" y="1896"/>
                  </a:lnTo>
                  <a:lnTo>
                    <a:pt x="208" y="1842"/>
                  </a:lnTo>
                  <a:lnTo>
                    <a:pt x="193" y="1787"/>
                  </a:lnTo>
                  <a:lnTo>
                    <a:pt x="184" y="1735"/>
                  </a:lnTo>
                  <a:lnTo>
                    <a:pt x="171" y="1732"/>
                  </a:lnTo>
                  <a:lnTo>
                    <a:pt x="157" y="1725"/>
                  </a:lnTo>
                  <a:lnTo>
                    <a:pt x="144" y="1715"/>
                  </a:lnTo>
                  <a:lnTo>
                    <a:pt x="129" y="1699"/>
                  </a:lnTo>
                  <a:lnTo>
                    <a:pt x="114" y="1677"/>
                  </a:lnTo>
                  <a:lnTo>
                    <a:pt x="98" y="1650"/>
                  </a:lnTo>
                  <a:lnTo>
                    <a:pt x="83" y="1617"/>
                  </a:lnTo>
                  <a:lnTo>
                    <a:pt x="66" y="1575"/>
                  </a:lnTo>
                  <a:lnTo>
                    <a:pt x="49" y="1527"/>
                  </a:lnTo>
                  <a:lnTo>
                    <a:pt x="33" y="1470"/>
                  </a:lnTo>
                  <a:lnTo>
                    <a:pt x="19" y="1420"/>
                  </a:lnTo>
                  <a:lnTo>
                    <a:pt x="10" y="1377"/>
                  </a:lnTo>
                  <a:lnTo>
                    <a:pt x="4" y="1337"/>
                  </a:lnTo>
                  <a:lnTo>
                    <a:pt x="0" y="1302"/>
                  </a:lnTo>
                  <a:lnTo>
                    <a:pt x="0" y="1272"/>
                  </a:lnTo>
                  <a:lnTo>
                    <a:pt x="3" y="1247"/>
                  </a:lnTo>
                  <a:lnTo>
                    <a:pt x="8" y="1225"/>
                  </a:lnTo>
                  <a:lnTo>
                    <a:pt x="14" y="1206"/>
                  </a:lnTo>
                  <a:lnTo>
                    <a:pt x="23" y="1191"/>
                  </a:lnTo>
                  <a:lnTo>
                    <a:pt x="32" y="1180"/>
                  </a:lnTo>
                  <a:lnTo>
                    <a:pt x="43" y="1170"/>
                  </a:lnTo>
                  <a:lnTo>
                    <a:pt x="55" y="1164"/>
                  </a:lnTo>
                  <a:lnTo>
                    <a:pt x="68" y="1159"/>
                  </a:lnTo>
                  <a:lnTo>
                    <a:pt x="81" y="1157"/>
                  </a:lnTo>
                  <a:lnTo>
                    <a:pt x="95" y="1157"/>
                  </a:lnTo>
                  <a:lnTo>
                    <a:pt x="109" y="1157"/>
                  </a:lnTo>
                  <a:lnTo>
                    <a:pt x="90" y="1099"/>
                  </a:lnTo>
                  <a:lnTo>
                    <a:pt x="78" y="1042"/>
                  </a:lnTo>
                  <a:lnTo>
                    <a:pt x="66" y="978"/>
                  </a:lnTo>
                  <a:lnTo>
                    <a:pt x="59" y="914"/>
                  </a:lnTo>
                  <a:lnTo>
                    <a:pt x="55" y="853"/>
                  </a:lnTo>
                  <a:lnTo>
                    <a:pt x="56" y="792"/>
                  </a:lnTo>
                  <a:lnTo>
                    <a:pt x="64" y="733"/>
                  </a:lnTo>
                  <a:lnTo>
                    <a:pt x="75" y="674"/>
                  </a:lnTo>
                  <a:lnTo>
                    <a:pt x="94" y="610"/>
                  </a:lnTo>
                  <a:lnTo>
                    <a:pt x="118" y="549"/>
                  </a:lnTo>
                  <a:lnTo>
                    <a:pt x="145" y="492"/>
                  </a:lnTo>
                  <a:lnTo>
                    <a:pt x="177" y="438"/>
                  </a:lnTo>
                  <a:lnTo>
                    <a:pt x="212" y="388"/>
                  </a:lnTo>
                  <a:lnTo>
                    <a:pt x="251" y="342"/>
                  </a:lnTo>
                  <a:lnTo>
                    <a:pt x="291" y="299"/>
                  </a:lnTo>
                  <a:lnTo>
                    <a:pt x="335" y="253"/>
                  </a:lnTo>
                  <a:lnTo>
                    <a:pt x="385" y="211"/>
                  </a:lnTo>
                  <a:lnTo>
                    <a:pt x="436" y="171"/>
                  </a:lnTo>
                  <a:lnTo>
                    <a:pt x="489" y="135"/>
                  </a:lnTo>
                  <a:lnTo>
                    <a:pt x="533" y="106"/>
                  </a:lnTo>
                  <a:lnTo>
                    <a:pt x="581" y="80"/>
                  </a:lnTo>
                  <a:lnTo>
                    <a:pt x="631" y="56"/>
                  </a:lnTo>
                  <a:lnTo>
                    <a:pt x="682" y="37"/>
                  </a:lnTo>
                  <a:lnTo>
                    <a:pt x="738" y="20"/>
                  </a:lnTo>
                  <a:lnTo>
                    <a:pt x="796" y="9"/>
                  </a:lnTo>
                  <a:lnTo>
                    <a:pt x="857" y="3"/>
                  </a:lnTo>
                  <a:lnTo>
                    <a:pt x="9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 name="Freeform 28"/>
            <p:cNvSpPr>
              <a:spLocks/>
            </p:cNvSpPr>
            <p:nvPr/>
          </p:nvSpPr>
          <p:spPr bwMode="auto">
            <a:xfrm>
              <a:off x="3256" y="2426"/>
              <a:ext cx="1151" cy="589"/>
            </a:xfrm>
            <a:custGeom>
              <a:avLst/>
              <a:gdLst>
                <a:gd name="T0" fmla="*/ 1441 w 3453"/>
                <a:gd name="T1" fmla="*/ 1028 h 1766"/>
                <a:gd name="T2" fmla="*/ 1565 w 3453"/>
                <a:gd name="T3" fmla="*/ 656 h 1766"/>
                <a:gd name="T4" fmla="*/ 1498 w 3453"/>
                <a:gd name="T5" fmla="*/ 501 h 1766"/>
                <a:gd name="T6" fmla="*/ 1494 w 3453"/>
                <a:gd name="T7" fmla="*/ 393 h 1766"/>
                <a:gd name="T8" fmla="*/ 1535 w 3453"/>
                <a:gd name="T9" fmla="*/ 324 h 1766"/>
                <a:gd name="T10" fmla="*/ 1600 w 3453"/>
                <a:gd name="T11" fmla="*/ 286 h 1766"/>
                <a:gd name="T12" fmla="*/ 1667 w 3453"/>
                <a:gd name="T13" fmla="*/ 268 h 1766"/>
                <a:gd name="T14" fmla="*/ 1716 w 3453"/>
                <a:gd name="T15" fmla="*/ 265 h 1766"/>
                <a:gd name="T16" fmla="*/ 1737 w 3453"/>
                <a:gd name="T17" fmla="*/ 265 h 1766"/>
                <a:gd name="T18" fmla="*/ 1786 w 3453"/>
                <a:gd name="T19" fmla="*/ 268 h 1766"/>
                <a:gd name="T20" fmla="*/ 1853 w 3453"/>
                <a:gd name="T21" fmla="*/ 286 h 1766"/>
                <a:gd name="T22" fmla="*/ 1918 w 3453"/>
                <a:gd name="T23" fmla="*/ 324 h 1766"/>
                <a:gd name="T24" fmla="*/ 1959 w 3453"/>
                <a:gd name="T25" fmla="*/ 393 h 1766"/>
                <a:gd name="T26" fmla="*/ 1955 w 3453"/>
                <a:gd name="T27" fmla="*/ 501 h 1766"/>
                <a:gd name="T28" fmla="*/ 1888 w 3453"/>
                <a:gd name="T29" fmla="*/ 656 h 1766"/>
                <a:gd name="T30" fmla="*/ 2012 w 3453"/>
                <a:gd name="T31" fmla="*/ 1028 h 1766"/>
                <a:gd name="T32" fmla="*/ 2342 w 3453"/>
                <a:gd name="T33" fmla="*/ 2 h 1766"/>
                <a:gd name="T34" fmla="*/ 2402 w 3453"/>
                <a:gd name="T35" fmla="*/ 41 h 1766"/>
                <a:gd name="T36" fmla="*/ 2529 w 3453"/>
                <a:gd name="T37" fmla="*/ 115 h 1766"/>
                <a:gd name="T38" fmla="*/ 2712 w 3453"/>
                <a:gd name="T39" fmla="*/ 207 h 1766"/>
                <a:gd name="T40" fmla="*/ 2936 w 3453"/>
                <a:gd name="T41" fmla="*/ 299 h 1766"/>
                <a:gd name="T42" fmla="*/ 3173 w 3453"/>
                <a:gd name="T43" fmla="*/ 373 h 1766"/>
                <a:gd name="T44" fmla="*/ 3321 w 3453"/>
                <a:gd name="T45" fmla="*/ 473 h 1766"/>
                <a:gd name="T46" fmla="*/ 3407 w 3453"/>
                <a:gd name="T47" fmla="*/ 619 h 1766"/>
                <a:gd name="T48" fmla="*/ 3446 w 3453"/>
                <a:gd name="T49" fmla="*/ 781 h 1766"/>
                <a:gd name="T50" fmla="*/ 3453 w 3453"/>
                <a:gd name="T51" fmla="*/ 932 h 1766"/>
                <a:gd name="T52" fmla="*/ 3450 w 3453"/>
                <a:gd name="T53" fmla="*/ 1013 h 1766"/>
                <a:gd name="T54" fmla="*/ 3441 w 3453"/>
                <a:gd name="T55" fmla="*/ 1117 h 1766"/>
                <a:gd name="T56" fmla="*/ 3426 w 3453"/>
                <a:gd name="T57" fmla="*/ 1263 h 1766"/>
                <a:gd name="T58" fmla="*/ 3410 w 3453"/>
                <a:gd name="T59" fmla="*/ 1357 h 1766"/>
                <a:gd name="T60" fmla="*/ 3345 w 3453"/>
                <a:gd name="T61" fmla="*/ 1396 h 1766"/>
                <a:gd name="T62" fmla="*/ 3194 w 3453"/>
                <a:gd name="T63" fmla="*/ 1469 h 1766"/>
                <a:gd name="T64" fmla="*/ 2965 w 3453"/>
                <a:gd name="T65" fmla="*/ 1561 h 1766"/>
                <a:gd name="T66" fmla="*/ 2661 w 3453"/>
                <a:gd name="T67" fmla="*/ 1652 h 1766"/>
                <a:gd name="T68" fmla="*/ 2286 w 3453"/>
                <a:gd name="T69" fmla="*/ 1727 h 1766"/>
                <a:gd name="T70" fmla="*/ 1846 w 3453"/>
                <a:gd name="T71" fmla="*/ 1764 h 1766"/>
                <a:gd name="T72" fmla="*/ 1377 w 3453"/>
                <a:gd name="T73" fmla="*/ 1750 h 1766"/>
                <a:gd name="T74" fmla="*/ 969 w 3453"/>
                <a:gd name="T75" fmla="*/ 1693 h 1766"/>
                <a:gd name="T76" fmla="*/ 629 w 3453"/>
                <a:gd name="T77" fmla="*/ 1607 h 1766"/>
                <a:gd name="T78" fmla="*/ 361 w 3453"/>
                <a:gd name="T79" fmla="*/ 1514 h 1766"/>
                <a:gd name="T80" fmla="*/ 172 w 3453"/>
                <a:gd name="T81" fmla="*/ 1429 h 1766"/>
                <a:gd name="T82" fmla="*/ 64 w 3453"/>
                <a:gd name="T83" fmla="*/ 1371 h 1766"/>
                <a:gd name="T84" fmla="*/ 35 w 3453"/>
                <a:gd name="T85" fmla="*/ 1329 h 1766"/>
                <a:gd name="T86" fmla="*/ 19 w 3453"/>
                <a:gd name="T87" fmla="*/ 1189 h 1766"/>
                <a:gd name="T88" fmla="*/ 6 w 3453"/>
                <a:gd name="T89" fmla="*/ 1055 h 1766"/>
                <a:gd name="T90" fmla="*/ 2 w 3453"/>
                <a:gd name="T91" fmla="*/ 997 h 1766"/>
                <a:gd name="T92" fmla="*/ 1 w 3453"/>
                <a:gd name="T93" fmla="*/ 859 h 1766"/>
                <a:gd name="T94" fmla="*/ 22 w 3453"/>
                <a:gd name="T95" fmla="*/ 698 h 1766"/>
                <a:gd name="T96" fmla="*/ 82 w 3453"/>
                <a:gd name="T97" fmla="*/ 542 h 1766"/>
                <a:gd name="T98" fmla="*/ 197 w 3453"/>
                <a:gd name="T99" fmla="*/ 416 h 1766"/>
                <a:gd name="T100" fmla="*/ 392 w 3453"/>
                <a:gd name="T101" fmla="*/ 340 h 1766"/>
                <a:gd name="T102" fmla="*/ 634 w 3453"/>
                <a:gd name="T103" fmla="*/ 255 h 1766"/>
                <a:gd name="T104" fmla="*/ 839 w 3453"/>
                <a:gd name="T105" fmla="*/ 160 h 1766"/>
                <a:gd name="T106" fmla="*/ 995 w 3453"/>
                <a:gd name="T107" fmla="*/ 74 h 1766"/>
                <a:gd name="T108" fmla="*/ 1091 w 3453"/>
                <a:gd name="T109" fmla="*/ 16 h 1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53" h="1766">
                  <a:moveTo>
                    <a:pt x="1113" y="0"/>
                  </a:moveTo>
                  <a:lnTo>
                    <a:pt x="1387" y="868"/>
                  </a:lnTo>
                  <a:lnTo>
                    <a:pt x="1440" y="1030"/>
                  </a:lnTo>
                  <a:lnTo>
                    <a:pt x="1441" y="1028"/>
                  </a:lnTo>
                  <a:lnTo>
                    <a:pt x="1486" y="1166"/>
                  </a:lnTo>
                  <a:lnTo>
                    <a:pt x="1630" y="756"/>
                  </a:lnTo>
                  <a:lnTo>
                    <a:pt x="1595" y="705"/>
                  </a:lnTo>
                  <a:lnTo>
                    <a:pt x="1565" y="656"/>
                  </a:lnTo>
                  <a:lnTo>
                    <a:pt x="1542" y="613"/>
                  </a:lnTo>
                  <a:lnTo>
                    <a:pt x="1523" y="572"/>
                  </a:lnTo>
                  <a:lnTo>
                    <a:pt x="1508" y="534"/>
                  </a:lnTo>
                  <a:lnTo>
                    <a:pt x="1498" y="501"/>
                  </a:lnTo>
                  <a:lnTo>
                    <a:pt x="1492" y="470"/>
                  </a:lnTo>
                  <a:lnTo>
                    <a:pt x="1489" y="441"/>
                  </a:lnTo>
                  <a:lnTo>
                    <a:pt x="1491" y="415"/>
                  </a:lnTo>
                  <a:lnTo>
                    <a:pt x="1494" y="393"/>
                  </a:lnTo>
                  <a:lnTo>
                    <a:pt x="1502" y="372"/>
                  </a:lnTo>
                  <a:lnTo>
                    <a:pt x="1512" y="354"/>
                  </a:lnTo>
                  <a:lnTo>
                    <a:pt x="1523" y="338"/>
                  </a:lnTo>
                  <a:lnTo>
                    <a:pt x="1535" y="324"/>
                  </a:lnTo>
                  <a:lnTo>
                    <a:pt x="1550" y="312"/>
                  </a:lnTo>
                  <a:lnTo>
                    <a:pt x="1567" y="301"/>
                  </a:lnTo>
                  <a:lnTo>
                    <a:pt x="1583" y="293"/>
                  </a:lnTo>
                  <a:lnTo>
                    <a:pt x="1600" y="286"/>
                  </a:lnTo>
                  <a:lnTo>
                    <a:pt x="1618" y="280"/>
                  </a:lnTo>
                  <a:lnTo>
                    <a:pt x="1635" y="275"/>
                  </a:lnTo>
                  <a:lnTo>
                    <a:pt x="1651" y="271"/>
                  </a:lnTo>
                  <a:lnTo>
                    <a:pt x="1667" y="268"/>
                  </a:lnTo>
                  <a:lnTo>
                    <a:pt x="1681" y="267"/>
                  </a:lnTo>
                  <a:lnTo>
                    <a:pt x="1695" y="266"/>
                  </a:lnTo>
                  <a:lnTo>
                    <a:pt x="1706" y="265"/>
                  </a:lnTo>
                  <a:lnTo>
                    <a:pt x="1716" y="265"/>
                  </a:lnTo>
                  <a:lnTo>
                    <a:pt x="1722" y="265"/>
                  </a:lnTo>
                  <a:lnTo>
                    <a:pt x="1726" y="265"/>
                  </a:lnTo>
                  <a:lnTo>
                    <a:pt x="1730" y="265"/>
                  </a:lnTo>
                  <a:lnTo>
                    <a:pt x="1737" y="265"/>
                  </a:lnTo>
                  <a:lnTo>
                    <a:pt x="1747" y="265"/>
                  </a:lnTo>
                  <a:lnTo>
                    <a:pt x="1758" y="266"/>
                  </a:lnTo>
                  <a:lnTo>
                    <a:pt x="1771" y="267"/>
                  </a:lnTo>
                  <a:lnTo>
                    <a:pt x="1786" y="268"/>
                  </a:lnTo>
                  <a:lnTo>
                    <a:pt x="1802" y="271"/>
                  </a:lnTo>
                  <a:lnTo>
                    <a:pt x="1818" y="275"/>
                  </a:lnTo>
                  <a:lnTo>
                    <a:pt x="1836" y="280"/>
                  </a:lnTo>
                  <a:lnTo>
                    <a:pt x="1853" y="286"/>
                  </a:lnTo>
                  <a:lnTo>
                    <a:pt x="1870" y="293"/>
                  </a:lnTo>
                  <a:lnTo>
                    <a:pt x="1887" y="301"/>
                  </a:lnTo>
                  <a:lnTo>
                    <a:pt x="1903" y="312"/>
                  </a:lnTo>
                  <a:lnTo>
                    <a:pt x="1918" y="324"/>
                  </a:lnTo>
                  <a:lnTo>
                    <a:pt x="1930" y="338"/>
                  </a:lnTo>
                  <a:lnTo>
                    <a:pt x="1941" y="354"/>
                  </a:lnTo>
                  <a:lnTo>
                    <a:pt x="1951" y="372"/>
                  </a:lnTo>
                  <a:lnTo>
                    <a:pt x="1959" y="393"/>
                  </a:lnTo>
                  <a:lnTo>
                    <a:pt x="1963" y="415"/>
                  </a:lnTo>
                  <a:lnTo>
                    <a:pt x="1964" y="441"/>
                  </a:lnTo>
                  <a:lnTo>
                    <a:pt x="1961" y="470"/>
                  </a:lnTo>
                  <a:lnTo>
                    <a:pt x="1955" y="501"/>
                  </a:lnTo>
                  <a:lnTo>
                    <a:pt x="1945" y="534"/>
                  </a:lnTo>
                  <a:lnTo>
                    <a:pt x="1930" y="572"/>
                  </a:lnTo>
                  <a:lnTo>
                    <a:pt x="1912" y="613"/>
                  </a:lnTo>
                  <a:lnTo>
                    <a:pt x="1888" y="656"/>
                  </a:lnTo>
                  <a:lnTo>
                    <a:pt x="1858" y="705"/>
                  </a:lnTo>
                  <a:lnTo>
                    <a:pt x="1823" y="756"/>
                  </a:lnTo>
                  <a:lnTo>
                    <a:pt x="1968" y="1166"/>
                  </a:lnTo>
                  <a:lnTo>
                    <a:pt x="2012" y="1028"/>
                  </a:lnTo>
                  <a:lnTo>
                    <a:pt x="2014" y="1030"/>
                  </a:lnTo>
                  <a:lnTo>
                    <a:pt x="2066" y="868"/>
                  </a:lnTo>
                  <a:lnTo>
                    <a:pt x="2340" y="0"/>
                  </a:lnTo>
                  <a:lnTo>
                    <a:pt x="2342" y="2"/>
                  </a:lnTo>
                  <a:lnTo>
                    <a:pt x="2350" y="7"/>
                  </a:lnTo>
                  <a:lnTo>
                    <a:pt x="2362" y="16"/>
                  </a:lnTo>
                  <a:lnTo>
                    <a:pt x="2380" y="27"/>
                  </a:lnTo>
                  <a:lnTo>
                    <a:pt x="2402" y="41"/>
                  </a:lnTo>
                  <a:lnTo>
                    <a:pt x="2427" y="56"/>
                  </a:lnTo>
                  <a:lnTo>
                    <a:pt x="2458" y="74"/>
                  </a:lnTo>
                  <a:lnTo>
                    <a:pt x="2492" y="94"/>
                  </a:lnTo>
                  <a:lnTo>
                    <a:pt x="2529" y="115"/>
                  </a:lnTo>
                  <a:lnTo>
                    <a:pt x="2570" y="138"/>
                  </a:lnTo>
                  <a:lnTo>
                    <a:pt x="2614" y="160"/>
                  </a:lnTo>
                  <a:lnTo>
                    <a:pt x="2661" y="184"/>
                  </a:lnTo>
                  <a:lnTo>
                    <a:pt x="2712" y="207"/>
                  </a:lnTo>
                  <a:lnTo>
                    <a:pt x="2765" y="231"/>
                  </a:lnTo>
                  <a:lnTo>
                    <a:pt x="2819" y="255"/>
                  </a:lnTo>
                  <a:lnTo>
                    <a:pt x="2877" y="278"/>
                  </a:lnTo>
                  <a:lnTo>
                    <a:pt x="2936" y="299"/>
                  </a:lnTo>
                  <a:lnTo>
                    <a:pt x="2997" y="321"/>
                  </a:lnTo>
                  <a:lnTo>
                    <a:pt x="3061" y="340"/>
                  </a:lnTo>
                  <a:lnTo>
                    <a:pt x="3125" y="358"/>
                  </a:lnTo>
                  <a:lnTo>
                    <a:pt x="3173" y="373"/>
                  </a:lnTo>
                  <a:lnTo>
                    <a:pt x="3217" y="393"/>
                  </a:lnTo>
                  <a:lnTo>
                    <a:pt x="3257" y="416"/>
                  </a:lnTo>
                  <a:lnTo>
                    <a:pt x="3291" y="444"/>
                  </a:lnTo>
                  <a:lnTo>
                    <a:pt x="3321" y="473"/>
                  </a:lnTo>
                  <a:lnTo>
                    <a:pt x="3347" y="507"/>
                  </a:lnTo>
                  <a:lnTo>
                    <a:pt x="3371" y="543"/>
                  </a:lnTo>
                  <a:lnTo>
                    <a:pt x="3391" y="580"/>
                  </a:lnTo>
                  <a:lnTo>
                    <a:pt x="3407" y="619"/>
                  </a:lnTo>
                  <a:lnTo>
                    <a:pt x="3421" y="659"/>
                  </a:lnTo>
                  <a:lnTo>
                    <a:pt x="3431" y="700"/>
                  </a:lnTo>
                  <a:lnTo>
                    <a:pt x="3440" y="739"/>
                  </a:lnTo>
                  <a:lnTo>
                    <a:pt x="3446" y="781"/>
                  </a:lnTo>
                  <a:lnTo>
                    <a:pt x="3450" y="820"/>
                  </a:lnTo>
                  <a:lnTo>
                    <a:pt x="3452" y="859"/>
                  </a:lnTo>
                  <a:lnTo>
                    <a:pt x="3453" y="897"/>
                  </a:lnTo>
                  <a:lnTo>
                    <a:pt x="3453" y="932"/>
                  </a:lnTo>
                  <a:lnTo>
                    <a:pt x="3452" y="966"/>
                  </a:lnTo>
                  <a:lnTo>
                    <a:pt x="3451" y="997"/>
                  </a:lnTo>
                  <a:lnTo>
                    <a:pt x="3451" y="1001"/>
                  </a:lnTo>
                  <a:lnTo>
                    <a:pt x="3450" y="1013"/>
                  </a:lnTo>
                  <a:lnTo>
                    <a:pt x="3448" y="1032"/>
                  </a:lnTo>
                  <a:lnTo>
                    <a:pt x="3446" y="1055"/>
                  </a:lnTo>
                  <a:lnTo>
                    <a:pt x="3443" y="1085"/>
                  </a:lnTo>
                  <a:lnTo>
                    <a:pt x="3441" y="1117"/>
                  </a:lnTo>
                  <a:lnTo>
                    <a:pt x="3437" y="1152"/>
                  </a:lnTo>
                  <a:lnTo>
                    <a:pt x="3433" y="1189"/>
                  </a:lnTo>
                  <a:lnTo>
                    <a:pt x="3430" y="1226"/>
                  </a:lnTo>
                  <a:lnTo>
                    <a:pt x="3426" y="1263"/>
                  </a:lnTo>
                  <a:lnTo>
                    <a:pt x="3422" y="1296"/>
                  </a:lnTo>
                  <a:lnTo>
                    <a:pt x="3417" y="1329"/>
                  </a:lnTo>
                  <a:lnTo>
                    <a:pt x="3413" y="1356"/>
                  </a:lnTo>
                  <a:lnTo>
                    <a:pt x="3410" y="1357"/>
                  </a:lnTo>
                  <a:lnTo>
                    <a:pt x="3402" y="1364"/>
                  </a:lnTo>
                  <a:lnTo>
                    <a:pt x="3389" y="1371"/>
                  </a:lnTo>
                  <a:lnTo>
                    <a:pt x="3369" y="1382"/>
                  </a:lnTo>
                  <a:lnTo>
                    <a:pt x="3345" y="1396"/>
                  </a:lnTo>
                  <a:lnTo>
                    <a:pt x="3315" y="1412"/>
                  </a:lnTo>
                  <a:lnTo>
                    <a:pt x="3280" y="1429"/>
                  </a:lnTo>
                  <a:lnTo>
                    <a:pt x="3240" y="1448"/>
                  </a:lnTo>
                  <a:lnTo>
                    <a:pt x="3194" y="1469"/>
                  </a:lnTo>
                  <a:lnTo>
                    <a:pt x="3144" y="1492"/>
                  </a:lnTo>
                  <a:lnTo>
                    <a:pt x="3090" y="1514"/>
                  </a:lnTo>
                  <a:lnTo>
                    <a:pt x="3030" y="1538"/>
                  </a:lnTo>
                  <a:lnTo>
                    <a:pt x="2965" y="1561"/>
                  </a:lnTo>
                  <a:lnTo>
                    <a:pt x="2897" y="1585"/>
                  </a:lnTo>
                  <a:lnTo>
                    <a:pt x="2823" y="1608"/>
                  </a:lnTo>
                  <a:lnTo>
                    <a:pt x="2745" y="1631"/>
                  </a:lnTo>
                  <a:lnTo>
                    <a:pt x="2661" y="1652"/>
                  </a:lnTo>
                  <a:lnTo>
                    <a:pt x="2574" y="1673"/>
                  </a:lnTo>
                  <a:lnTo>
                    <a:pt x="2482" y="1693"/>
                  </a:lnTo>
                  <a:lnTo>
                    <a:pt x="2386" y="1710"/>
                  </a:lnTo>
                  <a:lnTo>
                    <a:pt x="2286" y="1727"/>
                  </a:lnTo>
                  <a:lnTo>
                    <a:pt x="2182" y="1740"/>
                  </a:lnTo>
                  <a:lnTo>
                    <a:pt x="2075" y="1750"/>
                  </a:lnTo>
                  <a:lnTo>
                    <a:pt x="1961" y="1759"/>
                  </a:lnTo>
                  <a:lnTo>
                    <a:pt x="1846" y="1764"/>
                  </a:lnTo>
                  <a:lnTo>
                    <a:pt x="1726" y="1766"/>
                  </a:lnTo>
                  <a:lnTo>
                    <a:pt x="1605" y="1764"/>
                  </a:lnTo>
                  <a:lnTo>
                    <a:pt x="1489" y="1759"/>
                  </a:lnTo>
                  <a:lnTo>
                    <a:pt x="1377" y="1750"/>
                  </a:lnTo>
                  <a:lnTo>
                    <a:pt x="1269" y="1739"/>
                  </a:lnTo>
                  <a:lnTo>
                    <a:pt x="1164" y="1725"/>
                  </a:lnTo>
                  <a:lnTo>
                    <a:pt x="1065" y="1710"/>
                  </a:lnTo>
                  <a:lnTo>
                    <a:pt x="969" y="1693"/>
                  </a:lnTo>
                  <a:lnTo>
                    <a:pt x="878" y="1673"/>
                  </a:lnTo>
                  <a:lnTo>
                    <a:pt x="791" y="1652"/>
                  </a:lnTo>
                  <a:lnTo>
                    <a:pt x="707" y="1631"/>
                  </a:lnTo>
                  <a:lnTo>
                    <a:pt x="629" y="1607"/>
                  </a:lnTo>
                  <a:lnTo>
                    <a:pt x="555" y="1584"/>
                  </a:lnTo>
                  <a:lnTo>
                    <a:pt x="486" y="1561"/>
                  </a:lnTo>
                  <a:lnTo>
                    <a:pt x="421" y="1538"/>
                  </a:lnTo>
                  <a:lnTo>
                    <a:pt x="361" y="1514"/>
                  </a:lnTo>
                  <a:lnTo>
                    <a:pt x="306" y="1492"/>
                  </a:lnTo>
                  <a:lnTo>
                    <a:pt x="257" y="1469"/>
                  </a:lnTo>
                  <a:lnTo>
                    <a:pt x="212" y="1448"/>
                  </a:lnTo>
                  <a:lnTo>
                    <a:pt x="172" y="1429"/>
                  </a:lnTo>
                  <a:lnTo>
                    <a:pt x="137" y="1411"/>
                  </a:lnTo>
                  <a:lnTo>
                    <a:pt x="107" y="1396"/>
                  </a:lnTo>
                  <a:lnTo>
                    <a:pt x="82" y="1382"/>
                  </a:lnTo>
                  <a:lnTo>
                    <a:pt x="64" y="1371"/>
                  </a:lnTo>
                  <a:lnTo>
                    <a:pt x="50" y="1362"/>
                  </a:lnTo>
                  <a:lnTo>
                    <a:pt x="41" y="1357"/>
                  </a:lnTo>
                  <a:lnTo>
                    <a:pt x="39" y="1356"/>
                  </a:lnTo>
                  <a:lnTo>
                    <a:pt x="35" y="1329"/>
                  </a:lnTo>
                  <a:lnTo>
                    <a:pt x="30" y="1296"/>
                  </a:lnTo>
                  <a:lnTo>
                    <a:pt x="26" y="1263"/>
                  </a:lnTo>
                  <a:lnTo>
                    <a:pt x="22" y="1226"/>
                  </a:lnTo>
                  <a:lnTo>
                    <a:pt x="19" y="1189"/>
                  </a:lnTo>
                  <a:lnTo>
                    <a:pt x="15" y="1152"/>
                  </a:lnTo>
                  <a:lnTo>
                    <a:pt x="11" y="1117"/>
                  </a:lnTo>
                  <a:lnTo>
                    <a:pt x="9" y="1085"/>
                  </a:lnTo>
                  <a:lnTo>
                    <a:pt x="6" y="1055"/>
                  </a:lnTo>
                  <a:lnTo>
                    <a:pt x="5" y="1032"/>
                  </a:lnTo>
                  <a:lnTo>
                    <a:pt x="4" y="1013"/>
                  </a:lnTo>
                  <a:lnTo>
                    <a:pt x="2" y="1001"/>
                  </a:lnTo>
                  <a:lnTo>
                    <a:pt x="2" y="997"/>
                  </a:lnTo>
                  <a:lnTo>
                    <a:pt x="1" y="966"/>
                  </a:lnTo>
                  <a:lnTo>
                    <a:pt x="0" y="932"/>
                  </a:lnTo>
                  <a:lnTo>
                    <a:pt x="0" y="896"/>
                  </a:lnTo>
                  <a:lnTo>
                    <a:pt x="1" y="859"/>
                  </a:lnTo>
                  <a:lnTo>
                    <a:pt x="4" y="820"/>
                  </a:lnTo>
                  <a:lnTo>
                    <a:pt x="7" y="781"/>
                  </a:lnTo>
                  <a:lnTo>
                    <a:pt x="14" y="739"/>
                  </a:lnTo>
                  <a:lnTo>
                    <a:pt x="22" y="698"/>
                  </a:lnTo>
                  <a:lnTo>
                    <a:pt x="32" y="659"/>
                  </a:lnTo>
                  <a:lnTo>
                    <a:pt x="46" y="618"/>
                  </a:lnTo>
                  <a:lnTo>
                    <a:pt x="62" y="579"/>
                  </a:lnTo>
                  <a:lnTo>
                    <a:pt x="82" y="542"/>
                  </a:lnTo>
                  <a:lnTo>
                    <a:pt x="106" y="507"/>
                  </a:lnTo>
                  <a:lnTo>
                    <a:pt x="132" y="473"/>
                  </a:lnTo>
                  <a:lnTo>
                    <a:pt x="162" y="444"/>
                  </a:lnTo>
                  <a:lnTo>
                    <a:pt x="197" y="416"/>
                  </a:lnTo>
                  <a:lnTo>
                    <a:pt x="237" y="393"/>
                  </a:lnTo>
                  <a:lnTo>
                    <a:pt x="280" y="373"/>
                  </a:lnTo>
                  <a:lnTo>
                    <a:pt x="328" y="358"/>
                  </a:lnTo>
                  <a:lnTo>
                    <a:pt x="392" y="340"/>
                  </a:lnTo>
                  <a:lnTo>
                    <a:pt x="456" y="321"/>
                  </a:lnTo>
                  <a:lnTo>
                    <a:pt x="517" y="299"/>
                  </a:lnTo>
                  <a:lnTo>
                    <a:pt x="577" y="278"/>
                  </a:lnTo>
                  <a:lnTo>
                    <a:pt x="634" y="255"/>
                  </a:lnTo>
                  <a:lnTo>
                    <a:pt x="689" y="231"/>
                  </a:lnTo>
                  <a:lnTo>
                    <a:pt x="741" y="207"/>
                  </a:lnTo>
                  <a:lnTo>
                    <a:pt x="792" y="184"/>
                  </a:lnTo>
                  <a:lnTo>
                    <a:pt x="839" y="160"/>
                  </a:lnTo>
                  <a:lnTo>
                    <a:pt x="883" y="138"/>
                  </a:lnTo>
                  <a:lnTo>
                    <a:pt x="924" y="115"/>
                  </a:lnTo>
                  <a:lnTo>
                    <a:pt x="961" y="94"/>
                  </a:lnTo>
                  <a:lnTo>
                    <a:pt x="995" y="74"/>
                  </a:lnTo>
                  <a:lnTo>
                    <a:pt x="1026" y="56"/>
                  </a:lnTo>
                  <a:lnTo>
                    <a:pt x="1051" y="41"/>
                  </a:lnTo>
                  <a:lnTo>
                    <a:pt x="1073" y="27"/>
                  </a:lnTo>
                  <a:lnTo>
                    <a:pt x="1091" y="16"/>
                  </a:lnTo>
                  <a:lnTo>
                    <a:pt x="1103" y="7"/>
                  </a:lnTo>
                  <a:lnTo>
                    <a:pt x="1111" y="2"/>
                  </a:lnTo>
                  <a:lnTo>
                    <a:pt x="11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2" name="Freeform 33"/>
          <p:cNvSpPr>
            <a:spLocks noEditPoints="1"/>
          </p:cNvSpPr>
          <p:nvPr/>
        </p:nvSpPr>
        <p:spPr bwMode="auto">
          <a:xfrm>
            <a:off x="4703542" y="577822"/>
            <a:ext cx="180367" cy="182987"/>
          </a:xfrm>
          <a:custGeom>
            <a:avLst/>
            <a:gdLst>
              <a:gd name="T0" fmla="*/ 1783 w 3772"/>
              <a:gd name="T1" fmla="*/ 788 h 3188"/>
              <a:gd name="T2" fmla="*/ 1741 w 3772"/>
              <a:gd name="T3" fmla="*/ 1004 h 3188"/>
              <a:gd name="T4" fmla="*/ 1502 w 3772"/>
              <a:gd name="T5" fmla="*/ 1106 h 3188"/>
              <a:gd name="T6" fmla="*/ 1362 w 3772"/>
              <a:gd name="T7" fmla="*/ 1299 h 3188"/>
              <a:gd name="T8" fmla="*/ 1340 w 3772"/>
              <a:gd name="T9" fmla="*/ 1506 h 3188"/>
              <a:gd name="T10" fmla="*/ 1408 w 3772"/>
              <a:gd name="T11" fmla="*/ 1704 h 3188"/>
              <a:gd name="T12" fmla="*/ 1563 w 3772"/>
              <a:gd name="T13" fmla="*/ 1827 h 3188"/>
              <a:gd name="T14" fmla="*/ 1790 w 3772"/>
              <a:gd name="T15" fmla="*/ 1907 h 3188"/>
              <a:gd name="T16" fmla="*/ 2025 w 3772"/>
              <a:gd name="T17" fmla="*/ 1978 h 3188"/>
              <a:gd name="T18" fmla="*/ 2132 w 3772"/>
              <a:gd name="T19" fmla="*/ 2047 h 3188"/>
              <a:gd name="T20" fmla="*/ 2151 w 3772"/>
              <a:gd name="T21" fmla="*/ 2119 h 3188"/>
              <a:gd name="T22" fmla="*/ 2079 w 3772"/>
              <a:gd name="T23" fmla="*/ 2233 h 3188"/>
              <a:gd name="T24" fmla="*/ 1868 w 3772"/>
              <a:gd name="T25" fmla="*/ 2260 h 3188"/>
              <a:gd name="T26" fmla="*/ 1590 w 3772"/>
              <a:gd name="T27" fmla="*/ 2160 h 3188"/>
              <a:gd name="T28" fmla="*/ 1469 w 3772"/>
              <a:gd name="T29" fmla="*/ 2098 h 3188"/>
              <a:gd name="T30" fmla="*/ 1333 w 3772"/>
              <a:gd name="T31" fmla="*/ 2141 h 3188"/>
              <a:gd name="T32" fmla="*/ 1290 w 3772"/>
              <a:gd name="T33" fmla="*/ 2281 h 3188"/>
              <a:gd name="T34" fmla="*/ 1410 w 3772"/>
              <a:gd name="T35" fmla="*/ 2416 h 3188"/>
              <a:gd name="T36" fmla="*/ 1741 w 3772"/>
              <a:gd name="T37" fmla="*/ 2541 h 3188"/>
              <a:gd name="T38" fmla="*/ 1783 w 3772"/>
              <a:gd name="T39" fmla="*/ 2763 h 3188"/>
              <a:gd name="T40" fmla="*/ 1916 w 3772"/>
              <a:gd name="T41" fmla="*/ 2803 h 3188"/>
              <a:gd name="T42" fmla="*/ 2020 w 3772"/>
              <a:gd name="T43" fmla="*/ 2718 h 3188"/>
              <a:gd name="T44" fmla="*/ 2142 w 3772"/>
              <a:gd name="T45" fmla="*/ 2530 h 3188"/>
              <a:gd name="T46" fmla="*/ 2359 w 3772"/>
              <a:gd name="T47" fmla="*/ 2408 h 3188"/>
              <a:gd name="T48" fmla="*/ 2474 w 3772"/>
              <a:gd name="T49" fmla="*/ 2196 h 3188"/>
              <a:gd name="T50" fmla="*/ 2483 w 3772"/>
              <a:gd name="T51" fmla="*/ 2031 h 3188"/>
              <a:gd name="T52" fmla="*/ 2404 w 3772"/>
              <a:gd name="T53" fmla="*/ 1830 h 3188"/>
              <a:gd name="T54" fmla="*/ 2219 w 3772"/>
              <a:gd name="T55" fmla="*/ 1698 h 3188"/>
              <a:gd name="T56" fmla="*/ 1943 w 3772"/>
              <a:gd name="T57" fmla="*/ 1610 h 3188"/>
              <a:gd name="T58" fmla="*/ 1749 w 3772"/>
              <a:gd name="T59" fmla="*/ 1544 h 3188"/>
              <a:gd name="T60" fmla="*/ 1677 w 3772"/>
              <a:gd name="T61" fmla="*/ 1466 h 3188"/>
              <a:gd name="T62" fmla="*/ 1681 w 3772"/>
              <a:gd name="T63" fmla="*/ 1374 h 3188"/>
              <a:gd name="T64" fmla="*/ 1791 w 3772"/>
              <a:gd name="T65" fmla="*/ 1295 h 3188"/>
              <a:gd name="T66" fmla="*/ 2057 w 3772"/>
              <a:gd name="T67" fmla="*/ 1326 h 3188"/>
              <a:gd name="T68" fmla="*/ 2249 w 3772"/>
              <a:gd name="T69" fmla="*/ 1412 h 3188"/>
              <a:gd name="T70" fmla="*/ 2384 w 3772"/>
              <a:gd name="T71" fmla="*/ 1369 h 3188"/>
              <a:gd name="T72" fmla="*/ 2428 w 3772"/>
              <a:gd name="T73" fmla="*/ 1232 h 3188"/>
              <a:gd name="T74" fmla="*/ 2372 w 3772"/>
              <a:gd name="T75" fmla="*/ 1137 h 3188"/>
              <a:gd name="T76" fmla="*/ 2102 w 3772"/>
              <a:gd name="T77" fmla="*/ 1020 h 3188"/>
              <a:gd name="T78" fmla="*/ 2006 w 3772"/>
              <a:gd name="T79" fmla="*/ 808 h 3188"/>
              <a:gd name="T80" fmla="*/ 1886 w 3772"/>
              <a:gd name="T81" fmla="*/ 744 h 3188"/>
              <a:gd name="T82" fmla="*/ 2027 w 3772"/>
              <a:gd name="T83" fmla="*/ 47 h 3188"/>
              <a:gd name="T84" fmla="*/ 3749 w 3772"/>
              <a:gd name="T85" fmla="*/ 1367 h 3188"/>
              <a:gd name="T86" fmla="*/ 3759 w 3772"/>
              <a:gd name="T87" fmla="*/ 1543 h 3188"/>
              <a:gd name="T88" fmla="*/ 3645 w 3772"/>
              <a:gd name="T89" fmla="*/ 1677 h 3188"/>
              <a:gd name="T90" fmla="*/ 3377 w 3772"/>
              <a:gd name="T91" fmla="*/ 2952 h 3188"/>
              <a:gd name="T92" fmla="*/ 3307 w 3772"/>
              <a:gd name="T93" fmla="*/ 3118 h 3188"/>
              <a:gd name="T94" fmla="*/ 3141 w 3772"/>
              <a:gd name="T95" fmla="*/ 3188 h 3188"/>
              <a:gd name="T96" fmla="*/ 490 w 3772"/>
              <a:gd name="T97" fmla="*/ 3142 h 3188"/>
              <a:gd name="T98" fmla="*/ 398 w 3772"/>
              <a:gd name="T99" fmla="*/ 2991 h 3188"/>
              <a:gd name="T100" fmla="*/ 162 w 3772"/>
              <a:gd name="T101" fmla="*/ 1692 h 3188"/>
              <a:gd name="T102" fmla="*/ 26 w 3772"/>
              <a:gd name="T103" fmla="*/ 1577 h 3188"/>
              <a:gd name="T104" fmla="*/ 10 w 3772"/>
              <a:gd name="T105" fmla="*/ 1398 h 3188"/>
              <a:gd name="T106" fmla="*/ 394 w 3772"/>
              <a:gd name="T107" fmla="*/ 1055 h 3188"/>
              <a:gd name="T108" fmla="*/ 440 w 3772"/>
              <a:gd name="T109" fmla="*/ 282 h 3188"/>
              <a:gd name="T110" fmla="*/ 592 w 3772"/>
              <a:gd name="T111" fmla="*/ 188 h 3188"/>
              <a:gd name="T112" fmla="*/ 956 w 3772"/>
              <a:gd name="T113" fmla="*/ 212 h 3188"/>
              <a:gd name="T114" fmla="*/ 1071 w 3772"/>
              <a:gd name="T115" fmla="*/ 347 h 3188"/>
              <a:gd name="T116" fmla="*/ 1776 w 3772"/>
              <a:gd name="T117" fmla="*/ 26 h 3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72" h="3188">
                <a:moveTo>
                  <a:pt x="1886" y="744"/>
                </a:moveTo>
                <a:lnTo>
                  <a:pt x="1856" y="748"/>
                </a:lnTo>
                <a:lnTo>
                  <a:pt x="1829" y="756"/>
                </a:lnTo>
                <a:lnTo>
                  <a:pt x="1805" y="770"/>
                </a:lnTo>
                <a:lnTo>
                  <a:pt x="1783" y="788"/>
                </a:lnTo>
                <a:lnTo>
                  <a:pt x="1766" y="809"/>
                </a:lnTo>
                <a:lnTo>
                  <a:pt x="1752" y="833"/>
                </a:lnTo>
                <a:lnTo>
                  <a:pt x="1743" y="861"/>
                </a:lnTo>
                <a:lnTo>
                  <a:pt x="1741" y="891"/>
                </a:lnTo>
                <a:lnTo>
                  <a:pt x="1741" y="1004"/>
                </a:lnTo>
                <a:lnTo>
                  <a:pt x="1686" y="1016"/>
                </a:lnTo>
                <a:lnTo>
                  <a:pt x="1636" y="1033"/>
                </a:lnTo>
                <a:lnTo>
                  <a:pt x="1588" y="1054"/>
                </a:lnTo>
                <a:lnTo>
                  <a:pt x="1543" y="1078"/>
                </a:lnTo>
                <a:lnTo>
                  <a:pt x="1502" y="1106"/>
                </a:lnTo>
                <a:lnTo>
                  <a:pt x="1465" y="1138"/>
                </a:lnTo>
                <a:lnTo>
                  <a:pt x="1433" y="1174"/>
                </a:lnTo>
                <a:lnTo>
                  <a:pt x="1405" y="1213"/>
                </a:lnTo>
                <a:lnTo>
                  <a:pt x="1381" y="1254"/>
                </a:lnTo>
                <a:lnTo>
                  <a:pt x="1362" y="1299"/>
                </a:lnTo>
                <a:lnTo>
                  <a:pt x="1349" y="1347"/>
                </a:lnTo>
                <a:lnTo>
                  <a:pt x="1341" y="1398"/>
                </a:lnTo>
                <a:lnTo>
                  <a:pt x="1337" y="1450"/>
                </a:lnTo>
                <a:lnTo>
                  <a:pt x="1337" y="1455"/>
                </a:lnTo>
                <a:lnTo>
                  <a:pt x="1340" y="1506"/>
                </a:lnTo>
                <a:lnTo>
                  <a:pt x="1345" y="1553"/>
                </a:lnTo>
                <a:lnTo>
                  <a:pt x="1356" y="1596"/>
                </a:lnTo>
                <a:lnTo>
                  <a:pt x="1369" y="1635"/>
                </a:lnTo>
                <a:lnTo>
                  <a:pt x="1386" y="1672"/>
                </a:lnTo>
                <a:lnTo>
                  <a:pt x="1408" y="1704"/>
                </a:lnTo>
                <a:lnTo>
                  <a:pt x="1432" y="1733"/>
                </a:lnTo>
                <a:lnTo>
                  <a:pt x="1460" y="1760"/>
                </a:lnTo>
                <a:lnTo>
                  <a:pt x="1491" y="1785"/>
                </a:lnTo>
                <a:lnTo>
                  <a:pt x="1525" y="1806"/>
                </a:lnTo>
                <a:lnTo>
                  <a:pt x="1563" y="1827"/>
                </a:lnTo>
                <a:lnTo>
                  <a:pt x="1603" y="1845"/>
                </a:lnTo>
                <a:lnTo>
                  <a:pt x="1646" y="1862"/>
                </a:lnTo>
                <a:lnTo>
                  <a:pt x="1692" y="1878"/>
                </a:lnTo>
                <a:lnTo>
                  <a:pt x="1740" y="1893"/>
                </a:lnTo>
                <a:lnTo>
                  <a:pt x="1790" y="1907"/>
                </a:lnTo>
                <a:lnTo>
                  <a:pt x="1844" y="1922"/>
                </a:lnTo>
                <a:lnTo>
                  <a:pt x="1899" y="1937"/>
                </a:lnTo>
                <a:lnTo>
                  <a:pt x="1948" y="1950"/>
                </a:lnTo>
                <a:lnTo>
                  <a:pt x="1990" y="1964"/>
                </a:lnTo>
                <a:lnTo>
                  <a:pt x="2025" y="1978"/>
                </a:lnTo>
                <a:lnTo>
                  <a:pt x="2056" y="1991"/>
                </a:lnTo>
                <a:lnTo>
                  <a:pt x="2081" y="2004"/>
                </a:lnTo>
                <a:lnTo>
                  <a:pt x="2103" y="2018"/>
                </a:lnTo>
                <a:lnTo>
                  <a:pt x="2119" y="2033"/>
                </a:lnTo>
                <a:lnTo>
                  <a:pt x="2132" y="2047"/>
                </a:lnTo>
                <a:lnTo>
                  <a:pt x="2141" y="2062"/>
                </a:lnTo>
                <a:lnTo>
                  <a:pt x="2147" y="2079"/>
                </a:lnTo>
                <a:lnTo>
                  <a:pt x="2150" y="2096"/>
                </a:lnTo>
                <a:lnTo>
                  <a:pt x="2151" y="2115"/>
                </a:lnTo>
                <a:lnTo>
                  <a:pt x="2151" y="2119"/>
                </a:lnTo>
                <a:lnTo>
                  <a:pt x="2148" y="2148"/>
                </a:lnTo>
                <a:lnTo>
                  <a:pt x="2139" y="2174"/>
                </a:lnTo>
                <a:lnTo>
                  <a:pt x="2124" y="2197"/>
                </a:lnTo>
                <a:lnTo>
                  <a:pt x="2104" y="2216"/>
                </a:lnTo>
                <a:lnTo>
                  <a:pt x="2079" y="2233"/>
                </a:lnTo>
                <a:lnTo>
                  <a:pt x="2048" y="2246"/>
                </a:lnTo>
                <a:lnTo>
                  <a:pt x="2014" y="2255"/>
                </a:lnTo>
                <a:lnTo>
                  <a:pt x="1974" y="2262"/>
                </a:lnTo>
                <a:lnTo>
                  <a:pt x="1931" y="2263"/>
                </a:lnTo>
                <a:lnTo>
                  <a:pt x="1868" y="2260"/>
                </a:lnTo>
                <a:lnTo>
                  <a:pt x="1808" y="2251"/>
                </a:lnTo>
                <a:lnTo>
                  <a:pt x="1751" y="2236"/>
                </a:lnTo>
                <a:lnTo>
                  <a:pt x="1695" y="2216"/>
                </a:lnTo>
                <a:lnTo>
                  <a:pt x="1643" y="2190"/>
                </a:lnTo>
                <a:lnTo>
                  <a:pt x="1590" y="2160"/>
                </a:lnTo>
                <a:lnTo>
                  <a:pt x="1540" y="2126"/>
                </a:lnTo>
                <a:lnTo>
                  <a:pt x="1526" y="2117"/>
                </a:lnTo>
                <a:lnTo>
                  <a:pt x="1510" y="2109"/>
                </a:lnTo>
                <a:lnTo>
                  <a:pt x="1491" y="2102"/>
                </a:lnTo>
                <a:lnTo>
                  <a:pt x="1469" y="2098"/>
                </a:lnTo>
                <a:lnTo>
                  <a:pt x="1445" y="2096"/>
                </a:lnTo>
                <a:lnTo>
                  <a:pt x="1413" y="2099"/>
                </a:lnTo>
                <a:lnTo>
                  <a:pt x="1383" y="2108"/>
                </a:lnTo>
                <a:lnTo>
                  <a:pt x="1356" y="2122"/>
                </a:lnTo>
                <a:lnTo>
                  <a:pt x="1333" y="2141"/>
                </a:lnTo>
                <a:lnTo>
                  <a:pt x="1313" y="2163"/>
                </a:lnTo>
                <a:lnTo>
                  <a:pt x="1300" y="2190"/>
                </a:lnTo>
                <a:lnTo>
                  <a:pt x="1290" y="2219"/>
                </a:lnTo>
                <a:lnTo>
                  <a:pt x="1287" y="2251"/>
                </a:lnTo>
                <a:lnTo>
                  <a:pt x="1290" y="2281"/>
                </a:lnTo>
                <a:lnTo>
                  <a:pt x="1298" y="2310"/>
                </a:lnTo>
                <a:lnTo>
                  <a:pt x="1312" y="2336"/>
                </a:lnTo>
                <a:lnTo>
                  <a:pt x="1329" y="2359"/>
                </a:lnTo>
                <a:lnTo>
                  <a:pt x="1351" y="2377"/>
                </a:lnTo>
                <a:lnTo>
                  <a:pt x="1410" y="2416"/>
                </a:lnTo>
                <a:lnTo>
                  <a:pt x="1473" y="2452"/>
                </a:lnTo>
                <a:lnTo>
                  <a:pt x="1539" y="2481"/>
                </a:lnTo>
                <a:lnTo>
                  <a:pt x="1605" y="2505"/>
                </a:lnTo>
                <a:lnTo>
                  <a:pt x="1672" y="2526"/>
                </a:lnTo>
                <a:lnTo>
                  <a:pt x="1741" y="2541"/>
                </a:lnTo>
                <a:lnTo>
                  <a:pt x="1741" y="2661"/>
                </a:lnTo>
                <a:lnTo>
                  <a:pt x="1743" y="2690"/>
                </a:lnTo>
                <a:lnTo>
                  <a:pt x="1752" y="2718"/>
                </a:lnTo>
                <a:lnTo>
                  <a:pt x="1765" y="2742"/>
                </a:lnTo>
                <a:lnTo>
                  <a:pt x="1783" y="2763"/>
                </a:lnTo>
                <a:lnTo>
                  <a:pt x="1805" y="2782"/>
                </a:lnTo>
                <a:lnTo>
                  <a:pt x="1829" y="2794"/>
                </a:lnTo>
                <a:lnTo>
                  <a:pt x="1856" y="2803"/>
                </a:lnTo>
                <a:lnTo>
                  <a:pt x="1885" y="2806"/>
                </a:lnTo>
                <a:lnTo>
                  <a:pt x="1916" y="2803"/>
                </a:lnTo>
                <a:lnTo>
                  <a:pt x="1942" y="2794"/>
                </a:lnTo>
                <a:lnTo>
                  <a:pt x="1967" y="2782"/>
                </a:lnTo>
                <a:lnTo>
                  <a:pt x="1989" y="2763"/>
                </a:lnTo>
                <a:lnTo>
                  <a:pt x="2006" y="2742"/>
                </a:lnTo>
                <a:lnTo>
                  <a:pt x="2020" y="2718"/>
                </a:lnTo>
                <a:lnTo>
                  <a:pt x="2028" y="2690"/>
                </a:lnTo>
                <a:lnTo>
                  <a:pt x="2031" y="2661"/>
                </a:lnTo>
                <a:lnTo>
                  <a:pt x="2031" y="2553"/>
                </a:lnTo>
                <a:lnTo>
                  <a:pt x="2088" y="2544"/>
                </a:lnTo>
                <a:lnTo>
                  <a:pt x="2142" y="2530"/>
                </a:lnTo>
                <a:lnTo>
                  <a:pt x="2192" y="2513"/>
                </a:lnTo>
                <a:lnTo>
                  <a:pt x="2239" y="2493"/>
                </a:lnTo>
                <a:lnTo>
                  <a:pt x="2284" y="2469"/>
                </a:lnTo>
                <a:lnTo>
                  <a:pt x="2324" y="2440"/>
                </a:lnTo>
                <a:lnTo>
                  <a:pt x="2359" y="2408"/>
                </a:lnTo>
                <a:lnTo>
                  <a:pt x="2391" y="2373"/>
                </a:lnTo>
                <a:lnTo>
                  <a:pt x="2419" y="2334"/>
                </a:lnTo>
                <a:lnTo>
                  <a:pt x="2443" y="2291"/>
                </a:lnTo>
                <a:lnTo>
                  <a:pt x="2461" y="2245"/>
                </a:lnTo>
                <a:lnTo>
                  <a:pt x="2474" y="2196"/>
                </a:lnTo>
                <a:lnTo>
                  <a:pt x="2482" y="2143"/>
                </a:lnTo>
                <a:lnTo>
                  <a:pt x="2485" y="2087"/>
                </a:lnTo>
                <a:lnTo>
                  <a:pt x="2485" y="2087"/>
                </a:lnTo>
                <a:lnTo>
                  <a:pt x="2485" y="2083"/>
                </a:lnTo>
                <a:lnTo>
                  <a:pt x="2483" y="2031"/>
                </a:lnTo>
                <a:lnTo>
                  <a:pt x="2476" y="1985"/>
                </a:lnTo>
                <a:lnTo>
                  <a:pt x="2464" y="1941"/>
                </a:lnTo>
                <a:lnTo>
                  <a:pt x="2448" y="1900"/>
                </a:lnTo>
                <a:lnTo>
                  <a:pt x="2428" y="1863"/>
                </a:lnTo>
                <a:lnTo>
                  <a:pt x="2404" y="1830"/>
                </a:lnTo>
                <a:lnTo>
                  <a:pt x="2375" y="1798"/>
                </a:lnTo>
                <a:lnTo>
                  <a:pt x="2342" y="1770"/>
                </a:lnTo>
                <a:lnTo>
                  <a:pt x="2304" y="1745"/>
                </a:lnTo>
                <a:lnTo>
                  <a:pt x="2263" y="1721"/>
                </a:lnTo>
                <a:lnTo>
                  <a:pt x="2219" y="1698"/>
                </a:lnTo>
                <a:lnTo>
                  <a:pt x="2169" y="1679"/>
                </a:lnTo>
                <a:lnTo>
                  <a:pt x="2117" y="1659"/>
                </a:lnTo>
                <a:lnTo>
                  <a:pt x="2061" y="1642"/>
                </a:lnTo>
                <a:lnTo>
                  <a:pt x="2000" y="1625"/>
                </a:lnTo>
                <a:lnTo>
                  <a:pt x="1943" y="1610"/>
                </a:lnTo>
                <a:lnTo>
                  <a:pt x="1893" y="1596"/>
                </a:lnTo>
                <a:lnTo>
                  <a:pt x="1848" y="1583"/>
                </a:lnTo>
                <a:lnTo>
                  <a:pt x="1809" y="1570"/>
                </a:lnTo>
                <a:lnTo>
                  <a:pt x="1776" y="1556"/>
                </a:lnTo>
                <a:lnTo>
                  <a:pt x="1749" y="1544"/>
                </a:lnTo>
                <a:lnTo>
                  <a:pt x="1726" y="1530"/>
                </a:lnTo>
                <a:lnTo>
                  <a:pt x="1708" y="1516"/>
                </a:lnTo>
                <a:lnTo>
                  <a:pt x="1694" y="1500"/>
                </a:lnTo>
                <a:lnTo>
                  <a:pt x="1684" y="1484"/>
                </a:lnTo>
                <a:lnTo>
                  <a:pt x="1677" y="1466"/>
                </a:lnTo>
                <a:lnTo>
                  <a:pt x="1672" y="1447"/>
                </a:lnTo>
                <a:lnTo>
                  <a:pt x="1671" y="1425"/>
                </a:lnTo>
                <a:lnTo>
                  <a:pt x="1671" y="1420"/>
                </a:lnTo>
                <a:lnTo>
                  <a:pt x="1673" y="1396"/>
                </a:lnTo>
                <a:lnTo>
                  <a:pt x="1681" y="1374"/>
                </a:lnTo>
                <a:lnTo>
                  <a:pt x="1694" y="1353"/>
                </a:lnTo>
                <a:lnTo>
                  <a:pt x="1711" y="1334"/>
                </a:lnTo>
                <a:lnTo>
                  <a:pt x="1733" y="1318"/>
                </a:lnTo>
                <a:lnTo>
                  <a:pt x="1759" y="1305"/>
                </a:lnTo>
                <a:lnTo>
                  <a:pt x="1791" y="1295"/>
                </a:lnTo>
                <a:lnTo>
                  <a:pt x="1827" y="1289"/>
                </a:lnTo>
                <a:lnTo>
                  <a:pt x="1868" y="1287"/>
                </a:lnTo>
                <a:lnTo>
                  <a:pt x="1931" y="1291"/>
                </a:lnTo>
                <a:lnTo>
                  <a:pt x="1993" y="1304"/>
                </a:lnTo>
                <a:lnTo>
                  <a:pt x="2057" y="1326"/>
                </a:lnTo>
                <a:lnTo>
                  <a:pt x="2123" y="1354"/>
                </a:lnTo>
                <a:lnTo>
                  <a:pt x="2188" y="1390"/>
                </a:lnTo>
                <a:lnTo>
                  <a:pt x="2208" y="1400"/>
                </a:lnTo>
                <a:lnTo>
                  <a:pt x="2228" y="1408"/>
                </a:lnTo>
                <a:lnTo>
                  <a:pt x="2249" y="1412"/>
                </a:lnTo>
                <a:lnTo>
                  <a:pt x="2273" y="1414"/>
                </a:lnTo>
                <a:lnTo>
                  <a:pt x="2305" y="1410"/>
                </a:lnTo>
                <a:lnTo>
                  <a:pt x="2334" y="1402"/>
                </a:lnTo>
                <a:lnTo>
                  <a:pt x="2362" y="1387"/>
                </a:lnTo>
                <a:lnTo>
                  <a:pt x="2384" y="1369"/>
                </a:lnTo>
                <a:lnTo>
                  <a:pt x="2404" y="1346"/>
                </a:lnTo>
                <a:lnTo>
                  <a:pt x="2418" y="1320"/>
                </a:lnTo>
                <a:lnTo>
                  <a:pt x="2427" y="1290"/>
                </a:lnTo>
                <a:lnTo>
                  <a:pt x="2430" y="1259"/>
                </a:lnTo>
                <a:lnTo>
                  <a:pt x="2428" y="1232"/>
                </a:lnTo>
                <a:lnTo>
                  <a:pt x="2422" y="1208"/>
                </a:lnTo>
                <a:lnTo>
                  <a:pt x="2413" y="1186"/>
                </a:lnTo>
                <a:lnTo>
                  <a:pt x="2400" y="1167"/>
                </a:lnTo>
                <a:lnTo>
                  <a:pt x="2387" y="1151"/>
                </a:lnTo>
                <a:lnTo>
                  <a:pt x="2372" y="1137"/>
                </a:lnTo>
                <a:lnTo>
                  <a:pt x="2356" y="1126"/>
                </a:lnTo>
                <a:lnTo>
                  <a:pt x="2296" y="1092"/>
                </a:lnTo>
                <a:lnTo>
                  <a:pt x="2235" y="1063"/>
                </a:lnTo>
                <a:lnTo>
                  <a:pt x="2169" y="1038"/>
                </a:lnTo>
                <a:lnTo>
                  <a:pt x="2102" y="1020"/>
                </a:lnTo>
                <a:lnTo>
                  <a:pt x="2031" y="1005"/>
                </a:lnTo>
                <a:lnTo>
                  <a:pt x="2031" y="891"/>
                </a:lnTo>
                <a:lnTo>
                  <a:pt x="2028" y="861"/>
                </a:lnTo>
                <a:lnTo>
                  <a:pt x="2020" y="833"/>
                </a:lnTo>
                <a:lnTo>
                  <a:pt x="2006" y="808"/>
                </a:lnTo>
                <a:lnTo>
                  <a:pt x="1989" y="788"/>
                </a:lnTo>
                <a:lnTo>
                  <a:pt x="1967" y="770"/>
                </a:lnTo>
                <a:lnTo>
                  <a:pt x="1942" y="756"/>
                </a:lnTo>
                <a:lnTo>
                  <a:pt x="1916" y="748"/>
                </a:lnTo>
                <a:lnTo>
                  <a:pt x="1886" y="744"/>
                </a:lnTo>
                <a:close/>
                <a:moveTo>
                  <a:pt x="1885" y="0"/>
                </a:moveTo>
                <a:lnTo>
                  <a:pt x="1923" y="2"/>
                </a:lnTo>
                <a:lnTo>
                  <a:pt x="1959" y="11"/>
                </a:lnTo>
                <a:lnTo>
                  <a:pt x="1993" y="26"/>
                </a:lnTo>
                <a:lnTo>
                  <a:pt x="2027" y="47"/>
                </a:lnTo>
                <a:lnTo>
                  <a:pt x="3660" y="1267"/>
                </a:lnTo>
                <a:lnTo>
                  <a:pt x="3687" y="1287"/>
                </a:lnTo>
                <a:lnTo>
                  <a:pt x="3711" y="1311"/>
                </a:lnTo>
                <a:lnTo>
                  <a:pt x="3732" y="1337"/>
                </a:lnTo>
                <a:lnTo>
                  <a:pt x="3749" y="1367"/>
                </a:lnTo>
                <a:lnTo>
                  <a:pt x="3762" y="1399"/>
                </a:lnTo>
                <a:lnTo>
                  <a:pt x="3770" y="1433"/>
                </a:lnTo>
                <a:lnTo>
                  <a:pt x="3772" y="1468"/>
                </a:lnTo>
                <a:lnTo>
                  <a:pt x="3769" y="1506"/>
                </a:lnTo>
                <a:lnTo>
                  <a:pt x="3759" y="1543"/>
                </a:lnTo>
                <a:lnTo>
                  <a:pt x="3746" y="1577"/>
                </a:lnTo>
                <a:lnTo>
                  <a:pt x="3726" y="1608"/>
                </a:lnTo>
                <a:lnTo>
                  <a:pt x="3703" y="1635"/>
                </a:lnTo>
                <a:lnTo>
                  <a:pt x="3676" y="1658"/>
                </a:lnTo>
                <a:lnTo>
                  <a:pt x="3645" y="1677"/>
                </a:lnTo>
                <a:lnTo>
                  <a:pt x="3611" y="1692"/>
                </a:lnTo>
                <a:lnTo>
                  <a:pt x="3574" y="1700"/>
                </a:lnTo>
                <a:lnTo>
                  <a:pt x="3537" y="1704"/>
                </a:lnTo>
                <a:lnTo>
                  <a:pt x="3377" y="1704"/>
                </a:lnTo>
                <a:lnTo>
                  <a:pt x="3377" y="2952"/>
                </a:lnTo>
                <a:lnTo>
                  <a:pt x="3373" y="2991"/>
                </a:lnTo>
                <a:lnTo>
                  <a:pt x="3364" y="3027"/>
                </a:lnTo>
                <a:lnTo>
                  <a:pt x="3350" y="3060"/>
                </a:lnTo>
                <a:lnTo>
                  <a:pt x="3331" y="3091"/>
                </a:lnTo>
                <a:lnTo>
                  <a:pt x="3307" y="3118"/>
                </a:lnTo>
                <a:lnTo>
                  <a:pt x="3279" y="3142"/>
                </a:lnTo>
                <a:lnTo>
                  <a:pt x="3248" y="3162"/>
                </a:lnTo>
                <a:lnTo>
                  <a:pt x="3215" y="3176"/>
                </a:lnTo>
                <a:lnTo>
                  <a:pt x="3179" y="3185"/>
                </a:lnTo>
                <a:lnTo>
                  <a:pt x="3141" y="3188"/>
                </a:lnTo>
                <a:lnTo>
                  <a:pt x="630" y="3188"/>
                </a:lnTo>
                <a:lnTo>
                  <a:pt x="592" y="3185"/>
                </a:lnTo>
                <a:lnTo>
                  <a:pt x="556" y="3176"/>
                </a:lnTo>
                <a:lnTo>
                  <a:pt x="521" y="3162"/>
                </a:lnTo>
                <a:lnTo>
                  <a:pt x="490" y="3142"/>
                </a:lnTo>
                <a:lnTo>
                  <a:pt x="463" y="3118"/>
                </a:lnTo>
                <a:lnTo>
                  <a:pt x="440" y="3091"/>
                </a:lnTo>
                <a:lnTo>
                  <a:pt x="421" y="3060"/>
                </a:lnTo>
                <a:lnTo>
                  <a:pt x="406" y="3027"/>
                </a:lnTo>
                <a:lnTo>
                  <a:pt x="398" y="2991"/>
                </a:lnTo>
                <a:lnTo>
                  <a:pt x="394" y="2952"/>
                </a:lnTo>
                <a:lnTo>
                  <a:pt x="394" y="1704"/>
                </a:lnTo>
                <a:lnTo>
                  <a:pt x="235" y="1704"/>
                </a:lnTo>
                <a:lnTo>
                  <a:pt x="199" y="1700"/>
                </a:lnTo>
                <a:lnTo>
                  <a:pt x="162" y="1692"/>
                </a:lnTo>
                <a:lnTo>
                  <a:pt x="129" y="1679"/>
                </a:lnTo>
                <a:lnTo>
                  <a:pt x="98" y="1659"/>
                </a:lnTo>
                <a:lnTo>
                  <a:pt x="70" y="1636"/>
                </a:lnTo>
                <a:lnTo>
                  <a:pt x="47" y="1609"/>
                </a:lnTo>
                <a:lnTo>
                  <a:pt x="26" y="1577"/>
                </a:lnTo>
                <a:lnTo>
                  <a:pt x="13" y="1543"/>
                </a:lnTo>
                <a:lnTo>
                  <a:pt x="3" y="1506"/>
                </a:lnTo>
                <a:lnTo>
                  <a:pt x="0" y="1470"/>
                </a:lnTo>
                <a:lnTo>
                  <a:pt x="2" y="1433"/>
                </a:lnTo>
                <a:lnTo>
                  <a:pt x="10" y="1398"/>
                </a:lnTo>
                <a:lnTo>
                  <a:pt x="24" y="1364"/>
                </a:lnTo>
                <a:lnTo>
                  <a:pt x="42" y="1332"/>
                </a:lnTo>
                <a:lnTo>
                  <a:pt x="66" y="1304"/>
                </a:lnTo>
                <a:lnTo>
                  <a:pt x="95" y="1280"/>
                </a:lnTo>
                <a:lnTo>
                  <a:pt x="394" y="1055"/>
                </a:lnTo>
                <a:lnTo>
                  <a:pt x="394" y="421"/>
                </a:lnTo>
                <a:lnTo>
                  <a:pt x="398" y="382"/>
                </a:lnTo>
                <a:lnTo>
                  <a:pt x="406" y="347"/>
                </a:lnTo>
                <a:lnTo>
                  <a:pt x="421" y="313"/>
                </a:lnTo>
                <a:lnTo>
                  <a:pt x="440" y="282"/>
                </a:lnTo>
                <a:lnTo>
                  <a:pt x="463" y="254"/>
                </a:lnTo>
                <a:lnTo>
                  <a:pt x="490" y="231"/>
                </a:lnTo>
                <a:lnTo>
                  <a:pt x="521" y="212"/>
                </a:lnTo>
                <a:lnTo>
                  <a:pt x="556" y="197"/>
                </a:lnTo>
                <a:lnTo>
                  <a:pt x="592" y="188"/>
                </a:lnTo>
                <a:lnTo>
                  <a:pt x="630" y="186"/>
                </a:lnTo>
                <a:lnTo>
                  <a:pt x="848" y="186"/>
                </a:lnTo>
                <a:lnTo>
                  <a:pt x="886" y="188"/>
                </a:lnTo>
                <a:lnTo>
                  <a:pt x="922" y="197"/>
                </a:lnTo>
                <a:lnTo>
                  <a:pt x="956" y="212"/>
                </a:lnTo>
                <a:lnTo>
                  <a:pt x="986" y="231"/>
                </a:lnTo>
                <a:lnTo>
                  <a:pt x="1014" y="254"/>
                </a:lnTo>
                <a:lnTo>
                  <a:pt x="1038" y="282"/>
                </a:lnTo>
                <a:lnTo>
                  <a:pt x="1057" y="313"/>
                </a:lnTo>
                <a:lnTo>
                  <a:pt x="1071" y="347"/>
                </a:lnTo>
                <a:lnTo>
                  <a:pt x="1080" y="382"/>
                </a:lnTo>
                <a:lnTo>
                  <a:pt x="1084" y="421"/>
                </a:lnTo>
                <a:lnTo>
                  <a:pt x="1084" y="540"/>
                </a:lnTo>
                <a:lnTo>
                  <a:pt x="1744" y="47"/>
                </a:lnTo>
                <a:lnTo>
                  <a:pt x="1776" y="26"/>
                </a:lnTo>
                <a:lnTo>
                  <a:pt x="1812" y="11"/>
                </a:lnTo>
                <a:lnTo>
                  <a:pt x="1848" y="2"/>
                </a:lnTo>
                <a:lnTo>
                  <a:pt x="188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3" name="Group 36"/>
          <p:cNvGrpSpPr>
            <a:grpSpLocks noChangeAspect="1"/>
          </p:cNvGrpSpPr>
          <p:nvPr/>
        </p:nvGrpSpPr>
        <p:grpSpPr bwMode="auto">
          <a:xfrm>
            <a:off x="5204783" y="552983"/>
            <a:ext cx="238272" cy="232665"/>
            <a:chOff x="4534" y="2331"/>
            <a:chExt cx="850" cy="830"/>
          </a:xfrm>
          <a:solidFill>
            <a:schemeClr val="tx1">
              <a:lumMod val="65000"/>
              <a:lumOff val="35000"/>
            </a:schemeClr>
          </a:solidFill>
        </p:grpSpPr>
        <p:sp>
          <p:nvSpPr>
            <p:cNvPr id="46" name="Rectangle 38"/>
            <p:cNvSpPr>
              <a:spLocks noChangeArrowheads="1"/>
            </p:cNvSpPr>
            <p:nvPr/>
          </p:nvSpPr>
          <p:spPr bwMode="auto">
            <a:xfrm>
              <a:off x="4636" y="2456"/>
              <a:ext cx="387" cy="54"/>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7" name="Freeform 39"/>
            <p:cNvSpPr>
              <a:spLocks noEditPoints="1"/>
            </p:cNvSpPr>
            <p:nvPr/>
          </p:nvSpPr>
          <p:spPr bwMode="auto">
            <a:xfrm>
              <a:off x="4534" y="2331"/>
              <a:ext cx="850" cy="830"/>
            </a:xfrm>
            <a:custGeom>
              <a:avLst/>
              <a:gdLst>
                <a:gd name="T0" fmla="*/ 2073 w 3401"/>
                <a:gd name="T1" fmla="*/ 3022 h 3323"/>
                <a:gd name="T2" fmla="*/ 2060 w 3401"/>
                <a:gd name="T3" fmla="*/ 3144 h 3323"/>
                <a:gd name="T4" fmla="*/ 2162 w 3401"/>
                <a:gd name="T5" fmla="*/ 3206 h 3323"/>
                <a:gd name="T6" fmla="*/ 2264 w 3401"/>
                <a:gd name="T7" fmla="*/ 3144 h 3323"/>
                <a:gd name="T8" fmla="*/ 2250 w 3401"/>
                <a:gd name="T9" fmla="*/ 3022 h 3323"/>
                <a:gd name="T10" fmla="*/ 3171 w 3401"/>
                <a:gd name="T11" fmla="*/ 1970 h 3323"/>
                <a:gd name="T12" fmla="*/ 3070 w 3401"/>
                <a:gd name="T13" fmla="*/ 2034 h 3323"/>
                <a:gd name="T14" fmla="*/ 3083 w 3401"/>
                <a:gd name="T15" fmla="*/ 2154 h 3323"/>
                <a:gd name="T16" fmla="*/ 3197 w 3401"/>
                <a:gd name="T17" fmla="*/ 2194 h 3323"/>
                <a:gd name="T18" fmla="*/ 3282 w 3401"/>
                <a:gd name="T19" fmla="*/ 2110 h 3323"/>
                <a:gd name="T20" fmla="*/ 3242 w 3401"/>
                <a:gd name="T21" fmla="*/ 1995 h 3323"/>
                <a:gd name="T22" fmla="*/ 1126 w 3401"/>
                <a:gd name="T23" fmla="*/ 1973 h 3323"/>
                <a:gd name="T24" fmla="*/ 1042 w 3401"/>
                <a:gd name="T25" fmla="*/ 2057 h 3323"/>
                <a:gd name="T26" fmla="*/ 1081 w 3401"/>
                <a:gd name="T27" fmla="*/ 2173 h 3323"/>
                <a:gd name="T28" fmla="*/ 1203 w 3401"/>
                <a:gd name="T29" fmla="*/ 2186 h 3323"/>
                <a:gd name="T30" fmla="*/ 1265 w 3401"/>
                <a:gd name="T31" fmla="*/ 2083 h 3323"/>
                <a:gd name="T32" fmla="*/ 1203 w 3401"/>
                <a:gd name="T33" fmla="*/ 1982 h 3323"/>
                <a:gd name="T34" fmla="*/ 2758 w 3401"/>
                <a:gd name="T35" fmla="*/ 1414 h 3323"/>
                <a:gd name="T36" fmla="*/ 2250 w 3401"/>
                <a:gd name="T37" fmla="*/ 1893 h 3323"/>
                <a:gd name="T38" fmla="*/ 2162 w 3401"/>
                <a:gd name="T39" fmla="*/ 1861 h 3323"/>
                <a:gd name="T40" fmla="*/ 2026 w 3401"/>
                <a:gd name="T41" fmla="*/ 1907 h 3323"/>
                <a:gd name="T42" fmla="*/ 1486 w 3401"/>
                <a:gd name="T43" fmla="*/ 1540 h 3323"/>
                <a:gd name="T44" fmla="*/ 1401 w 3401"/>
                <a:gd name="T45" fmla="*/ 1593 h 3323"/>
                <a:gd name="T46" fmla="*/ 1418 w 3401"/>
                <a:gd name="T47" fmla="*/ 1693 h 3323"/>
                <a:gd name="T48" fmla="*/ 1953 w 3401"/>
                <a:gd name="T49" fmla="*/ 2194 h 3323"/>
                <a:gd name="T50" fmla="*/ 2080 w 3401"/>
                <a:gd name="T51" fmla="*/ 2303 h 3323"/>
                <a:gd name="T52" fmla="*/ 2252 w 3401"/>
                <a:gd name="T53" fmla="*/ 2289 h 3323"/>
                <a:gd name="T54" fmla="*/ 2362 w 3401"/>
                <a:gd name="T55" fmla="*/ 2162 h 3323"/>
                <a:gd name="T56" fmla="*/ 2849 w 3401"/>
                <a:gd name="T57" fmla="*/ 1571 h 3323"/>
                <a:gd name="T58" fmla="*/ 2880 w 3401"/>
                <a:gd name="T59" fmla="*/ 1467 h 3323"/>
                <a:gd name="T60" fmla="*/ 2802 w 3401"/>
                <a:gd name="T61" fmla="*/ 1405 h 3323"/>
                <a:gd name="T62" fmla="*/ 2073 w 3401"/>
                <a:gd name="T63" fmla="*/ 1004 h 3323"/>
                <a:gd name="T64" fmla="*/ 2060 w 3401"/>
                <a:gd name="T65" fmla="*/ 1124 h 3323"/>
                <a:gd name="T66" fmla="*/ 2162 w 3401"/>
                <a:gd name="T67" fmla="*/ 1188 h 3323"/>
                <a:gd name="T68" fmla="*/ 2264 w 3401"/>
                <a:gd name="T69" fmla="*/ 1124 h 3323"/>
                <a:gd name="T70" fmla="*/ 2251 w 3401"/>
                <a:gd name="T71" fmla="*/ 1004 h 3323"/>
                <a:gd name="T72" fmla="*/ 155 w 3401"/>
                <a:gd name="T73" fmla="*/ 156 h 3323"/>
                <a:gd name="T74" fmla="*/ 937 w 3401"/>
                <a:gd name="T75" fmla="*/ 2259 h 3323"/>
                <a:gd name="T76" fmla="*/ 941 w 3401"/>
                <a:gd name="T77" fmla="*/ 1876 h 3323"/>
                <a:gd name="T78" fmla="*/ 1066 w 3401"/>
                <a:gd name="T79" fmla="*/ 1509 h 3323"/>
                <a:gd name="T80" fmla="*/ 1324 w 3401"/>
                <a:gd name="T81" fmla="*/ 1173 h 3323"/>
                <a:gd name="T82" fmla="*/ 1666 w 3401"/>
                <a:gd name="T83" fmla="*/ 949 h 3323"/>
                <a:gd name="T84" fmla="*/ 2074 w 3401"/>
                <a:gd name="T85" fmla="*/ 848 h 3323"/>
                <a:gd name="T86" fmla="*/ 155 w 3401"/>
                <a:gd name="T87" fmla="*/ 156 h 3323"/>
                <a:gd name="T88" fmla="*/ 2567 w 3401"/>
                <a:gd name="T89" fmla="*/ 913 h 3323"/>
                <a:gd name="T90" fmla="*/ 2935 w 3401"/>
                <a:gd name="T91" fmla="*/ 1117 h 3323"/>
                <a:gd name="T92" fmla="*/ 3213 w 3401"/>
                <a:gd name="T93" fmla="*/ 1428 h 3323"/>
                <a:gd name="T94" fmla="*/ 3373 w 3401"/>
                <a:gd name="T95" fmla="*/ 1820 h 3323"/>
                <a:gd name="T96" fmla="*/ 3388 w 3401"/>
                <a:gd name="T97" fmla="*/ 2268 h 3323"/>
                <a:gd name="T98" fmla="*/ 3247 w 3401"/>
                <a:gd name="T99" fmla="*/ 2685 h 3323"/>
                <a:gd name="T100" fmla="*/ 2975 w 3401"/>
                <a:gd name="T101" fmla="*/ 3019 h 3323"/>
                <a:gd name="T102" fmla="*/ 2603 w 3401"/>
                <a:gd name="T103" fmla="*/ 3242 h 3323"/>
                <a:gd name="T104" fmla="*/ 2162 w 3401"/>
                <a:gd name="T105" fmla="*/ 3323 h 3323"/>
                <a:gd name="T106" fmla="*/ 1742 w 3401"/>
                <a:gd name="T107" fmla="*/ 3250 h 3323"/>
                <a:gd name="T108" fmla="*/ 1385 w 3401"/>
                <a:gd name="T109" fmla="*/ 3049 h 3323"/>
                <a:gd name="T110" fmla="*/ 1113 w 3401"/>
                <a:gd name="T111" fmla="*/ 2744 h 3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01" h="3323">
                  <a:moveTo>
                    <a:pt x="2162" y="2979"/>
                  </a:moveTo>
                  <a:lnTo>
                    <a:pt x="2136" y="2982"/>
                  </a:lnTo>
                  <a:lnTo>
                    <a:pt x="2112" y="2991"/>
                  </a:lnTo>
                  <a:lnTo>
                    <a:pt x="2092" y="3005"/>
                  </a:lnTo>
                  <a:lnTo>
                    <a:pt x="2073" y="3022"/>
                  </a:lnTo>
                  <a:lnTo>
                    <a:pt x="2060" y="3043"/>
                  </a:lnTo>
                  <a:lnTo>
                    <a:pt x="2052" y="3067"/>
                  </a:lnTo>
                  <a:lnTo>
                    <a:pt x="2048" y="3093"/>
                  </a:lnTo>
                  <a:lnTo>
                    <a:pt x="2052" y="3120"/>
                  </a:lnTo>
                  <a:lnTo>
                    <a:pt x="2060" y="3144"/>
                  </a:lnTo>
                  <a:lnTo>
                    <a:pt x="2073" y="3164"/>
                  </a:lnTo>
                  <a:lnTo>
                    <a:pt x="2092" y="3181"/>
                  </a:lnTo>
                  <a:lnTo>
                    <a:pt x="2112" y="3195"/>
                  </a:lnTo>
                  <a:lnTo>
                    <a:pt x="2136" y="3204"/>
                  </a:lnTo>
                  <a:lnTo>
                    <a:pt x="2162" y="3206"/>
                  </a:lnTo>
                  <a:lnTo>
                    <a:pt x="2187" y="3204"/>
                  </a:lnTo>
                  <a:lnTo>
                    <a:pt x="2212" y="3195"/>
                  </a:lnTo>
                  <a:lnTo>
                    <a:pt x="2233" y="3181"/>
                  </a:lnTo>
                  <a:lnTo>
                    <a:pt x="2251" y="3164"/>
                  </a:lnTo>
                  <a:lnTo>
                    <a:pt x="2264" y="3144"/>
                  </a:lnTo>
                  <a:lnTo>
                    <a:pt x="2273" y="3120"/>
                  </a:lnTo>
                  <a:lnTo>
                    <a:pt x="2276" y="3093"/>
                  </a:lnTo>
                  <a:lnTo>
                    <a:pt x="2273" y="3067"/>
                  </a:lnTo>
                  <a:lnTo>
                    <a:pt x="2264" y="3043"/>
                  </a:lnTo>
                  <a:lnTo>
                    <a:pt x="2250" y="3022"/>
                  </a:lnTo>
                  <a:lnTo>
                    <a:pt x="2233" y="3005"/>
                  </a:lnTo>
                  <a:lnTo>
                    <a:pt x="2212" y="2991"/>
                  </a:lnTo>
                  <a:lnTo>
                    <a:pt x="2187" y="2982"/>
                  </a:lnTo>
                  <a:lnTo>
                    <a:pt x="2162" y="2979"/>
                  </a:lnTo>
                  <a:close/>
                  <a:moveTo>
                    <a:pt x="3171" y="1970"/>
                  </a:moveTo>
                  <a:lnTo>
                    <a:pt x="3145" y="1973"/>
                  </a:lnTo>
                  <a:lnTo>
                    <a:pt x="3121" y="1982"/>
                  </a:lnTo>
                  <a:lnTo>
                    <a:pt x="3100" y="1995"/>
                  </a:lnTo>
                  <a:lnTo>
                    <a:pt x="3083" y="2013"/>
                  </a:lnTo>
                  <a:lnTo>
                    <a:pt x="3070" y="2034"/>
                  </a:lnTo>
                  <a:lnTo>
                    <a:pt x="3061" y="2057"/>
                  </a:lnTo>
                  <a:lnTo>
                    <a:pt x="3058" y="2083"/>
                  </a:lnTo>
                  <a:lnTo>
                    <a:pt x="3061" y="2110"/>
                  </a:lnTo>
                  <a:lnTo>
                    <a:pt x="3070" y="2134"/>
                  </a:lnTo>
                  <a:lnTo>
                    <a:pt x="3083" y="2154"/>
                  </a:lnTo>
                  <a:lnTo>
                    <a:pt x="3100" y="2173"/>
                  </a:lnTo>
                  <a:lnTo>
                    <a:pt x="3121" y="2186"/>
                  </a:lnTo>
                  <a:lnTo>
                    <a:pt x="3145" y="2194"/>
                  </a:lnTo>
                  <a:lnTo>
                    <a:pt x="3171" y="2198"/>
                  </a:lnTo>
                  <a:lnTo>
                    <a:pt x="3197" y="2194"/>
                  </a:lnTo>
                  <a:lnTo>
                    <a:pt x="3221" y="2186"/>
                  </a:lnTo>
                  <a:lnTo>
                    <a:pt x="3242" y="2173"/>
                  </a:lnTo>
                  <a:lnTo>
                    <a:pt x="3260" y="2154"/>
                  </a:lnTo>
                  <a:lnTo>
                    <a:pt x="3274" y="2134"/>
                  </a:lnTo>
                  <a:lnTo>
                    <a:pt x="3282" y="2110"/>
                  </a:lnTo>
                  <a:lnTo>
                    <a:pt x="3284" y="2083"/>
                  </a:lnTo>
                  <a:lnTo>
                    <a:pt x="3282" y="2057"/>
                  </a:lnTo>
                  <a:lnTo>
                    <a:pt x="3274" y="2034"/>
                  </a:lnTo>
                  <a:lnTo>
                    <a:pt x="3260" y="2013"/>
                  </a:lnTo>
                  <a:lnTo>
                    <a:pt x="3242" y="1995"/>
                  </a:lnTo>
                  <a:lnTo>
                    <a:pt x="3221" y="1982"/>
                  </a:lnTo>
                  <a:lnTo>
                    <a:pt x="3197" y="1973"/>
                  </a:lnTo>
                  <a:lnTo>
                    <a:pt x="3171" y="1970"/>
                  </a:lnTo>
                  <a:close/>
                  <a:moveTo>
                    <a:pt x="1152" y="1970"/>
                  </a:moveTo>
                  <a:lnTo>
                    <a:pt x="1126" y="1973"/>
                  </a:lnTo>
                  <a:lnTo>
                    <a:pt x="1102" y="1982"/>
                  </a:lnTo>
                  <a:lnTo>
                    <a:pt x="1081" y="1995"/>
                  </a:lnTo>
                  <a:lnTo>
                    <a:pt x="1064" y="2013"/>
                  </a:lnTo>
                  <a:lnTo>
                    <a:pt x="1051" y="2034"/>
                  </a:lnTo>
                  <a:lnTo>
                    <a:pt x="1042" y="2057"/>
                  </a:lnTo>
                  <a:lnTo>
                    <a:pt x="1039" y="2083"/>
                  </a:lnTo>
                  <a:lnTo>
                    <a:pt x="1042" y="2110"/>
                  </a:lnTo>
                  <a:lnTo>
                    <a:pt x="1051" y="2134"/>
                  </a:lnTo>
                  <a:lnTo>
                    <a:pt x="1064" y="2154"/>
                  </a:lnTo>
                  <a:lnTo>
                    <a:pt x="1081" y="2173"/>
                  </a:lnTo>
                  <a:lnTo>
                    <a:pt x="1102" y="2186"/>
                  </a:lnTo>
                  <a:lnTo>
                    <a:pt x="1126" y="2194"/>
                  </a:lnTo>
                  <a:lnTo>
                    <a:pt x="1152" y="2198"/>
                  </a:lnTo>
                  <a:lnTo>
                    <a:pt x="1178" y="2194"/>
                  </a:lnTo>
                  <a:lnTo>
                    <a:pt x="1203" y="2186"/>
                  </a:lnTo>
                  <a:lnTo>
                    <a:pt x="1223" y="2173"/>
                  </a:lnTo>
                  <a:lnTo>
                    <a:pt x="1240" y="2154"/>
                  </a:lnTo>
                  <a:lnTo>
                    <a:pt x="1254" y="2134"/>
                  </a:lnTo>
                  <a:lnTo>
                    <a:pt x="1263" y="2110"/>
                  </a:lnTo>
                  <a:lnTo>
                    <a:pt x="1265" y="2083"/>
                  </a:lnTo>
                  <a:lnTo>
                    <a:pt x="1263" y="2057"/>
                  </a:lnTo>
                  <a:lnTo>
                    <a:pt x="1254" y="2034"/>
                  </a:lnTo>
                  <a:lnTo>
                    <a:pt x="1240" y="2013"/>
                  </a:lnTo>
                  <a:lnTo>
                    <a:pt x="1223" y="1995"/>
                  </a:lnTo>
                  <a:lnTo>
                    <a:pt x="1203" y="1982"/>
                  </a:lnTo>
                  <a:lnTo>
                    <a:pt x="1178" y="1973"/>
                  </a:lnTo>
                  <a:lnTo>
                    <a:pt x="1152" y="1970"/>
                  </a:lnTo>
                  <a:close/>
                  <a:moveTo>
                    <a:pt x="2802" y="1405"/>
                  </a:moveTo>
                  <a:lnTo>
                    <a:pt x="2780" y="1408"/>
                  </a:lnTo>
                  <a:lnTo>
                    <a:pt x="2758" y="1414"/>
                  </a:lnTo>
                  <a:lnTo>
                    <a:pt x="2737" y="1425"/>
                  </a:lnTo>
                  <a:lnTo>
                    <a:pt x="2718" y="1440"/>
                  </a:lnTo>
                  <a:lnTo>
                    <a:pt x="2261" y="1898"/>
                  </a:lnTo>
                  <a:lnTo>
                    <a:pt x="2255" y="1896"/>
                  </a:lnTo>
                  <a:lnTo>
                    <a:pt x="2250" y="1893"/>
                  </a:lnTo>
                  <a:lnTo>
                    <a:pt x="2246" y="1890"/>
                  </a:lnTo>
                  <a:lnTo>
                    <a:pt x="2246" y="1877"/>
                  </a:lnTo>
                  <a:lnTo>
                    <a:pt x="2219" y="1869"/>
                  </a:lnTo>
                  <a:lnTo>
                    <a:pt x="2191" y="1863"/>
                  </a:lnTo>
                  <a:lnTo>
                    <a:pt x="2162" y="1861"/>
                  </a:lnTo>
                  <a:lnTo>
                    <a:pt x="2127" y="1865"/>
                  </a:lnTo>
                  <a:lnTo>
                    <a:pt x="2095" y="1872"/>
                  </a:lnTo>
                  <a:lnTo>
                    <a:pt x="2065" y="1885"/>
                  </a:lnTo>
                  <a:lnTo>
                    <a:pt x="2044" y="1895"/>
                  </a:lnTo>
                  <a:lnTo>
                    <a:pt x="2026" y="1907"/>
                  </a:lnTo>
                  <a:lnTo>
                    <a:pt x="2008" y="1921"/>
                  </a:lnTo>
                  <a:lnTo>
                    <a:pt x="1547" y="1563"/>
                  </a:lnTo>
                  <a:lnTo>
                    <a:pt x="1528" y="1550"/>
                  </a:lnTo>
                  <a:lnTo>
                    <a:pt x="1508" y="1543"/>
                  </a:lnTo>
                  <a:lnTo>
                    <a:pt x="1486" y="1540"/>
                  </a:lnTo>
                  <a:lnTo>
                    <a:pt x="1464" y="1542"/>
                  </a:lnTo>
                  <a:lnTo>
                    <a:pt x="1445" y="1549"/>
                  </a:lnTo>
                  <a:lnTo>
                    <a:pt x="1427" y="1560"/>
                  </a:lnTo>
                  <a:lnTo>
                    <a:pt x="1412" y="1575"/>
                  </a:lnTo>
                  <a:lnTo>
                    <a:pt x="1401" y="1593"/>
                  </a:lnTo>
                  <a:lnTo>
                    <a:pt x="1394" y="1612"/>
                  </a:lnTo>
                  <a:lnTo>
                    <a:pt x="1393" y="1634"/>
                  </a:lnTo>
                  <a:lnTo>
                    <a:pt x="1398" y="1654"/>
                  </a:lnTo>
                  <a:lnTo>
                    <a:pt x="1405" y="1675"/>
                  </a:lnTo>
                  <a:lnTo>
                    <a:pt x="1418" y="1693"/>
                  </a:lnTo>
                  <a:lnTo>
                    <a:pt x="1434" y="1709"/>
                  </a:lnTo>
                  <a:lnTo>
                    <a:pt x="1927" y="2093"/>
                  </a:lnTo>
                  <a:lnTo>
                    <a:pt x="1930" y="2129"/>
                  </a:lnTo>
                  <a:lnTo>
                    <a:pt x="1939" y="2163"/>
                  </a:lnTo>
                  <a:lnTo>
                    <a:pt x="1953" y="2194"/>
                  </a:lnTo>
                  <a:lnTo>
                    <a:pt x="1971" y="2223"/>
                  </a:lnTo>
                  <a:lnTo>
                    <a:pt x="1992" y="2249"/>
                  </a:lnTo>
                  <a:lnTo>
                    <a:pt x="2018" y="2272"/>
                  </a:lnTo>
                  <a:lnTo>
                    <a:pt x="2047" y="2289"/>
                  </a:lnTo>
                  <a:lnTo>
                    <a:pt x="2080" y="2303"/>
                  </a:lnTo>
                  <a:lnTo>
                    <a:pt x="2114" y="2311"/>
                  </a:lnTo>
                  <a:lnTo>
                    <a:pt x="2150" y="2314"/>
                  </a:lnTo>
                  <a:lnTo>
                    <a:pt x="2186" y="2311"/>
                  </a:lnTo>
                  <a:lnTo>
                    <a:pt x="2221" y="2303"/>
                  </a:lnTo>
                  <a:lnTo>
                    <a:pt x="2252" y="2289"/>
                  </a:lnTo>
                  <a:lnTo>
                    <a:pt x="2281" y="2271"/>
                  </a:lnTo>
                  <a:lnTo>
                    <a:pt x="2308" y="2249"/>
                  </a:lnTo>
                  <a:lnTo>
                    <a:pt x="2330" y="2223"/>
                  </a:lnTo>
                  <a:lnTo>
                    <a:pt x="2348" y="2193"/>
                  </a:lnTo>
                  <a:lnTo>
                    <a:pt x="2362" y="2162"/>
                  </a:lnTo>
                  <a:lnTo>
                    <a:pt x="2371" y="2127"/>
                  </a:lnTo>
                  <a:lnTo>
                    <a:pt x="2373" y="2091"/>
                  </a:lnTo>
                  <a:lnTo>
                    <a:pt x="2372" y="2070"/>
                  </a:lnTo>
                  <a:lnTo>
                    <a:pt x="2370" y="2051"/>
                  </a:lnTo>
                  <a:lnTo>
                    <a:pt x="2849" y="1571"/>
                  </a:lnTo>
                  <a:lnTo>
                    <a:pt x="2864" y="1552"/>
                  </a:lnTo>
                  <a:lnTo>
                    <a:pt x="2876" y="1532"/>
                  </a:lnTo>
                  <a:lnTo>
                    <a:pt x="2881" y="1510"/>
                  </a:lnTo>
                  <a:lnTo>
                    <a:pt x="2884" y="1487"/>
                  </a:lnTo>
                  <a:lnTo>
                    <a:pt x="2880" y="1467"/>
                  </a:lnTo>
                  <a:lnTo>
                    <a:pt x="2872" y="1448"/>
                  </a:lnTo>
                  <a:lnTo>
                    <a:pt x="2859" y="1430"/>
                  </a:lnTo>
                  <a:lnTo>
                    <a:pt x="2842" y="1417"/>
                  </a:lnTo>
                  <a:lnTo>
                    <a:pt x="2822" y="1409"/>
                  </a:lnTo>
                  <a:lnTo>
                    <a:pt x="2802" y="1405"/>
                  </a:lnTo>
                  <a:close/>
                  <a:moveTo>
                    <a:pt x="2162" y="960"/>
                  </a:moveTo>
                  <a:lnTo>
                    <a:pt x="2136" y="964"/>
                  </a:lnTo>
                  <a:lnTo>
                    <a:pt x="2112" y="972"/>
                  </a:lnTo>
                  <a:lnTo>
                    <a:pt x="2092" y="986"/>
                  </a:lnTo>
                  <a:lnTo>
                    <a:pt x="2073" y="1004"/>
                  </a:lnTo>
                  <a:lnTo>
                    <a:pt x="2060" y="1024"/>
                  </a:lnTo>
                  <a:lnTo>
                    <a:pt x="2052" y="1049"/>
                  </a:lnTo>
                  <a:lnTo>
                    <a:pt x="2048" y="1075"/>
                  </a:lnTo>
                  <a:lnTo>
                    <a:pt x="2052" y="1101"/>
                  </a:lnTo>
                  <a:lnTo>
                    <a:pt x="2060" y="1124"/>
                  </a:lnTo>
                  <a:lnTo>
                    <a:pt x="2073" y="1146"/>
                  </a:lnTo>
                  <a:lnTo>
                    <a:pt x="2092" y="1163"/>
                  </a:lnTo>
                  <a:lnTo>
                    <a:pt x="2112" y="1177"/>
                  </a:lnTo>
                  <a:lnTo>
                    <a:pt x="2136" y="1185"/>
                  </a:lnTo>
                  <a:lnTo>
                    <a:pt x="2162" y="1188"/>
                  </a:lnTo>
                  <a:lnTo>
                    <a:pt x="2187" y="1185"/>
                  </a:lnTo>
                  <a:lnTo>
                    <a:pt x="2212" y="1177"/>
                  </a:lnTo>
                  <a:lnTo>
                    <a:pt x="2233" y="1163"/>
                  </a:lnTo>
                  <a:lnTo>
                    <a:pt x="2251" y="1146"/>
                  </a:lnTo>
                  <a:lnTo>
                    <a:pt x="2264" y="1124"/>
                  </a:lnTo>
                  <a:lnTo>
                    <a:pt x="2273" y="1101"/>
                  </a:lnTo>
                  <a:lnTo>
                    <a:pt x="2276" y="1075"/>
                  </a:lnTo>
                  <a:lnTo>
                    <a:pt x="2273" y="1049"/>
                  </a:lnTo>
                  <a:lnTo>
                    <a:pt x="2264" y="1024"/>
                  </a:lnTo>
                  <a:lnTo>
                    <a:pt x="2251" y="1004"/>
                  </a:lnTo>
                  <a:lnTo>
                    <a:pt x="2233" y="986"/>
                  </a:lnTo>
                  <a:lnTo>
                    <a:pt x="2212" y="972"/>
                  </a:lnTo>
                  <a:lnTo>
                    <a:pt x="2187" y="964"/>
                  </a:lnTo>
                  <a:lnTo>
                    <a:pt x="2162" y="960"/>
                  </a:lnTo>
                  <a:close/>
                  <a:moveTo>
                    <a:pt x="155" y="156"/>
                  </a:moveTo>
                  <a:lnTo>
                    <a:pt x="155" y="2518"/>
                  </a:lnTo>
                  <a:lnTo>
                    <a:pt x="1002" y="2518"/>
                  </a:lnTo>
                  <a:lnTo>
                    <a:pt x="974" y="2434"/>
                  </a:lnTo>
                  <a:lnTo>
                    <a:pt x="953" y="2347"/>
                  </a:lnTo>
                  <a:lnTo>
                    <a:pt x="937" y="2259"/>
                  </a:lnTo>
                  <a:lnTo>
                    <a:pt x="928" y="2169"/>
                  </a:lnTo>
                  <a:lnTo>
                    <a:pt x="406" y="2169"/>
                  </a:lnTo>
                  <a:lnTo>
                    <a:pt x="406" y="1956"/>
                  </a:lnTo>
                  <a:lnTo>
                    <a:pt x="930" y="1956"/>
                  </a:lnTo>
                  <a:lnTo>
                    <a:pt x="941" y="1876"/>
                  </a:lnTo>
                  <a:lnTo>
                    <a:pt x="956" y="1799"/>
                  </a:lnTo>
                  <a:lnTo>
                    <a:pt x="977" y="1723"/>
                  </a:lnTo>
                  <a:lnTo>
                    <a:pt x="1002" y="1650"/>
                  </a:lnTo>
                  <a:lnTo>
                    <a:pt x="1031" y="1579"/>
                  </a:lnTo>
                  <a:lnTo>
                    <a:pt x="1066" y="1509"/>
                  </a:lnTo>
                  <a:lnTo>
                    <a:pt x="1103" y="1442"/>
                  </a:lnTo>
                  <a:lnTo>
                    <a:pt x="406" y="1442"/>
                  </a:lnTo>
                  <a:lnTo>
                    <a:pt x="406" y="1230"/>
                  </a:lnTo>
                  <a:lnTo>
                    <a:pt x="1266" y="1230"/>
                  </a:lnTo>
                  <a:lnTo>
                    <a:pt x="1324" y="1173"/>
                  </a:lnTo>
                  <a:lnTo>
                    <a:pt x="1387" y="1119"/>
                  </a:lnTo>
                  <a:lnTo>
                    <a:pt x="1451" y="1070"/>
                  </a:lnTo>
                  <a:lnTo>
                    <a:pt x="1520" y="1025"/>
                  </a:lnTo>
                  <a:lnTo>
                    <a:pt x="1592" y="985"/>
                  </a:lnTo>
                  <a:lnTo>
                    <a:pt x="1666" y="949"/>
                  </a:lnTo>
                  <a:lnTo>
                    <a:pt x="1744" y="918"/>
                  </a:lnTo>
                  <a:lnTo>
                    <a:pt x="1823" y="893"/>
                  </a:lnTo>
                  <a:lnTo>
                    <a:pt x="1905" y="872"/>
                  </a:lnTo>
                  <a:lnTo>
                    <a:pt x="1989" y="857"/>
                  </a:lnTo>
                  <a:lnTo>
                    <a:pt x="2074" y="848"/>
                  </a:lnTo>
                  <a:lnTo>
                    <a:pt x="2162" y="845"/>
                  </a:lnTo>
                  <a:lnTo>
                    <a:pt x="2204" y="846"/>
                  </a:lnTo>
                  <a:lnTo>
                    <a:pt x="2246" y="849"/>
                  </a:lnTo>
                  <a:lnTo>
                    <a:pt x="2246" y="156"/>
                  </a:lnTo>
                  <a:lnTo>
                    <a:pt x="155" y="156"/>
                  </a:lnTo>
                  <a:close/>
                  <a:moveTo>
                    <a:pt x="0" y="0"/>
                  </a:moveTo>
                  <a:lnTo>
                    <a:pt x="2400" y="0"/>
                  </a:lnTo>
                  <a:lnTo>
                    <a:pt x="2400" y="869"/>
                  </a:lnTo>
                  <a:lnTo>
                    <a:pt x="2485" y="888"/>
                  </a:lnTo>
                  <a:lnTo>
                    <a:pt x="2567" y="913"/>
                  </a:lnTo>
                  <a:lnTo>
                    <a:pt x="2647" y="944"/>
                  </a:lnTo>
                  <a:lnTo>
                    <a:pt x="2723" y="980"/>
                  </a:lnTo>
                  <a:lnTo>
                    <a:pt x="2797" y="1021"/>
                  </a:lnTo>
                  <a:lnTo>
                    <a:pt x="2867" y="1066"/>
                  </a:lnTo>
                  <a:lnTo>
                    <a:pt x="2935" y="1117"/>
                  </a:lnTo>
                  <a:lnTo>
                    <a:pt x="2999" y="1171"/>
                  </a:lnTo>
                  <a:lnTo>
                    <a:pt x="3058" y="1230"/>
                  </a:lnTo>
                  <a:lnTo>
                    <a:pt x="3114" y="1292"/>
                  </a:lnTo>
                  <a:lnTo>
                    <a:pt x="3166" y="1358"/>
                  </a:lnTo>
                  <a:lnTo>
                    <a:pt x="3213" y="1428"/>
                  </a:lnTo>
                  <a:lnTo>
                    <a:pt x="3255" y="1501"/>
                  </a:lnTo>
                  <a:lnTo>
                    <a:pt x="3293" y="1577"/>
                  </a:lnTo>
                  <a:lnTo>
                    <a:pt x="3324" y="1655"/>
                  </a:lnTo>
                  <a:lnTo>
                    <a:pt x="3351" y="1737"/>
                  </a:lnTo>
                  <a:lnTo>
                    <a:pt x="3373" y="1820"/>
                  </a:lnTo>
                  <a:lnTo>
                    <a:pt x="3388" y="1907"/>
                  </a:lnTo>
                  <a:lnTo>
                    <a:pt x="3398" y="1995"/>
                  </a:lnTo>
                  <a:lnTo>
                    <a:pt x="3401" y="2084"/>
                  </a:lnTo>
                  <a:lnTo>
                    <a:pt x="3398" y="2177"/>
                  </a:lnTo>
                  <a:lnTo>
                    <a:pt x="3388" y="2268"/>
                  </a:lnTo>
                  <a:lnTo>
                    <a:pt x="3371" y="2356"/>
                  </a:lnTo>
                  <a:lnTo>
                    <a:pt x="3348" y="2442"/>
                  </a:lnTo>
                  <a:lnTo>
                    <a:pt x="3320" y="2525"/>
                  </a:lnTo>
                  <a:lnTo>
                    <a:pt x="3286" y="2606"/>
                  </a:lnTo>
                  <a:lnTo>
                    <a:pt x="3247" y="2685"/>
                  </a:lnTo>
                  <a:lnTo>
                    <a:pt x="3201" y="2759"/>
                  </a:lnTo>
                  <a:lnTo>
                    <a:pt x="3152" y="2830"/>
                  </a:lnTo>
                  <a:lnTo>
                    <a:pt x="3097" y="2897"/>
                  </a:lnTo>
                  <a:lnTo>
                    <a:pt x="3038" y="2960"/>
                  </a:lnTo>
                  <a:lnTo>
                    <a:pt x="2975" y="3019"/>
                  </a:lnTo>
                  <a:lnTo>
                    <a:pt x="2907" y="3074"/>
                  </a:lnTo>
                  <a:lnTo>
                    <a:pt x="2836" y="3123"/>
                  </a:lnTo>
                  <a:lnTo>
                    <a:pt x="2762" y="3168"/>
                  </a:lnTo>
                  <a:lnTo>
                    <a:pt x="2684" y="3207"/>
                  </a:lnTo>
                  <a:lnTo>
                    <a:pt x="2603" y="3242"/>
                  </a:lnTo>
                  <a:lnTo>
                    <a:pt x="2519" y="3271"/>
                  </a:lnTo>
                  <a:lnTo>
                    <a:pt x="2433" y="3293"/>
                  </a:lnTo>
                  <a:lnTo>
                    <a:pt x="2345" y="3310"/>
                  </a:lnTo>
                  <a:lnTo>
                    <a:pt x="2254" y="3319"/>
                  </a:lnTo>
                  <a:lnTo>
                    <a:pt x="2162" y="3323"/>
                  </a:lnTo>
                  <a:lnTo>
                    <a:pt x="2074" y="3319"/>
                  </a:lnTo>
                  <a:lnTo>
                    <a:pt x="1988" y="3311"/>
                  </a:lnTo>
                  <a:lnTo>
                    <a:pt x="1904" y="3296"/>
                  </a:lnTo>
                  <a:lnTo>
                    <a:pt x="1822" y="3276"/>
                  </a:lnTo>
                  <a:lnTo>
                    <a:pt x="1742" y="3250"/>
                  </a:lnTo>
                  <a:lnTo>
                    <a:pt x="1665" y="3219"/>
                  </a:lnTo>
                  <a:lnTo>
                    <a:pt x="1591" y="3183"/>
                  </a:lnTo>
                  <a:lnTo>
                    <a:pt x="1518" y="3143"/>
                  </a:lnTo>
                  <a:lnTo>
                    <a:pt x="1450" y="3097"/>
                  </a:lnTo>
                  <a:lnTo>
                    <a:pt x="1385" y="3049"/>
                  </a:lnTo>
                  <a:lnTo>
                    <a:pt x="1322" y="2995"/>
                  </a:lnTo>
                  <a:lnTo>
                    <a:pt x="1264" y="2938"/>
                  </a:lnTo>
                  <a:lnTo>
                    <a:pt x="1210" y="2876"/>
                  </a:lnTo>
                  <a:lnTo>
                    <a:pt x="1159" y="2812"/>
                  </a:lnTo>
                  <a:lnTo>
                    <a:pt x="1113" y="2744"/>
                  </a:lnTo>
                  <a:lnTo>
                    <a:pt x="1072" y="2673"/>
                  </a:lnTo>
                  <a:lnTo>
                    <a:pt x="0" y="267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4" name="Group 49"/>
          <p:cNvGrpSpPr>
            <a:grpSpLocks noChangeAspect="1"/>
          </p:cNvGrpSpPr>
          <p:nvPr/>
        </p:nvGrpSpPr>
        <p:grpSpPr bwMode="auto">
          <a:xfrm>
            <a:off x="2372510" y="532928"/>
            <a:ext cx="233686" cy="272775"/>
            <a:chOff x="2575" y="1899"/>
            <a:chExt cx="1094" cy="1277"/>
          </a:xfrm>
          <a:solidFill>
            <a:schemeClr val="tx1">
              <a:lumMod val="65000"/>
              <a:lumOff val="35000"/>
            </a:schemeClr>
          </a:solidFill>
        </p:grpSpPr>
        <p:sp>
          <p:nvSpPr>
            <p:cNvPr id="57" name="Freeform 51"/>
            <p:cNvSpPr>
              <a:spLocks/>
            </p:cNvSpPr>
            <p:nvPr/>
          </p:nvSpPr>
          <p:spPr bwMode="auto">
            <a:xfrm>
              <a:off x="3296" y="1899"/>
              <a:ext cx="211" cy="210"/>
            </a:xfrm>
            <a:custGeom>
              <a:avLst/>
              <a:gdLst>
                <a:gd name="T0" fmla="*/ 317 w 632"/>
                <a:gd name="T1" fmla="*/ 0 h 631"/>
                <a:gd name="T2" fmla="*/ 362 w 632"/>
                <a:gd name="T3" fmla="*/ 4 h 631"/>
                <a:gd name="T4" fmla="*/ 408 w 632"/>
                <a:gd name="T5" fmla="*/ 14 h 631"/>
                <a:gd name="T6" fmla="*/ 448 w 632"/>
                <a:gd name="T7" fmla="*/ 31 h 631"/>
                <a:gd name="T8" fmla="*/ 488 w 632"/>
                <a:gd name="T9" fmla="*/ 52 h 631"/>
                <a:gd name="T10" fmla="*/ 523 w 632"/>
                <a:gd name="T11" fmla="*/ 78 h 631"/>
                <a:gd name="T12" fmla="*/ 553 w 632"/>
                <a:gd name="T13" fmla="*/ 109 h 631"/>
                <a:gd name="T14" fmla="*/ 580 w 632"/>
                <a:gd name="T15" fmla="*/ 145 h 631"/>
                <a:gd name="T16" fmla="*/ 602 w 632"/>
                <a:gd name="T17" fmla="*/ 183 h 631"/>
                <a:gd name="T18" fmla="*/ 618 w 632"/>
                <a:gd name="T19" fmla="*/ 225 h 631"/>
                <a:gd name="T20" fmla="*/ 628 w 632"/>
                <a:gd name="T21" fmla="*/ 270 h 631"/>
                <a:gd name="T22" fmla="*/ 632 w 632"/>
                <a:gd name="T23" fmla="*/ 316 h 631"/>
                <a:gd name="T24" fmla="*/ 628 w 632"/>
                <a:gd name="T25" fmla="*/ 363 h 631"/>
                <a:gd name="T26" fmla="*/ 618 w 632"/>
                <a:gd name="T27" fmla="*/ 407 h 631"/>
                <a:gd name="T28" fmla="*/ 602 w 632"/>
                <a:gd name="T29" fmla="*/ 449 h 631"/>
                <a:gd name="T30" fmla="*/ 580 w 632"/>
                <a:gd name="T31" fmla="*/ 488 h 631"/>
                <a:gd name="T32" fmla="*/ 553 w 632"/>
                <a:gd name="T33" fmla="*/ 523 h 631"/>
                <a:gd name="T34" fmla="*/ 523 w 632"/>
                <a:gd name="T35" fmla="*/ 554 h 631"/>
                <a:gd name="T36" fmla="*/ 488 w 632"/>
                <a:gd name="T37" fmla="*/ 580 h 631"/>
                <a:gd name="T38" fmla="*/ 448 w 632"/>
                <a:gd name="T39" fmla="*/ 602 h 631"/>
                <a:gd name="T40" fmla="*/ 408 w 632"/>
                <a:gd name="T41" fmla="*/ 617 h 631"/>
                <a:gd name="T42" fmla="*/ 362 w 632"/>
                <a:gd name="T43" fmla="*/ 628 h 631"/>
                <a:gd name="T44" fmla="*/ 317 w 632"/>
                <a:gd name="T45" fmla="*/ 631 h 631"/>
                <a:gd name="T46" fmla="*/ 270 w 632"/>
                <a:gd name="T47" fmla="*/ 628 h 631"/>
                <a:gd name="T48" fmla="*/ 226 w 632"/>
                <a:gd name="T49" fmla="*/ 617 h 631"/>
                <a:gd name="T50" fmla="*/ 184 w 632"/>
                <a:gd name="T51" fmla="*/ 602 h 631"/>
                <a:gd name="T52" fmla="*/ 144 w 632"/>
                <a:gd name="T53" fmla="*/ 580 h 631"/>
                <a:gd name="T54" fmla="*/ 109 w 632"/>
                <a:gd name="T55" fmla="*/ 554 h 631"/>
                <a:gd name="T56" fmla="*/ 79 w 632"/>
                <a:gd name="T57" fmla="*/ 523 h 631"/>
                <a:gd name="T58" fmla="*/ 52 w 632"/>
                <a:gd name="T59" fmla="*/ 488 h 631"/>
                <a:gd name="T60" fmla="*/ 30 w 632"/>
                <a:gd name="T61" fmla="*/ 449 h 631"/>
                <a:gd name="T62" fmla="*/ 14 w 632"/>
                <a:gd name="T63" fmla="*/ 407 h 631"/>
                <a:gd name="T64" fmla="*/ 4 w 632"/>
                <a:gd name="T65" fmla="*/ 363 h 631"/>
                <a:gd name="T66" fmla="*/ 0 w 632"/>
                <a:gd name="T67" fmla="*/ 316 h 631"/>
                <a:gd name="T68" fmla="*/ 4 w 632"/>
                <a:gd name="T69" fmla="*/ 270 h 631"/>
                <a:gd name="T70" fmla="*/ 14 w 632"/>
                <a:gd name="T71" fmla="*/ 225 h 631"/>
                <a:gd name="T72" fmla="*/ 30 w 632"/>
                <a:gd name="T73" fmla="*/ 183 h 631"/>
                <a:gd name="T74" fmla="*/ 52 w 632"/>
                <a:gd name="T75" fmla="*/ 145 h 631"/>
                <a:gd name="T76" fmla="*/ 79 w 632"/>
                <a:gd name="T77" fmla="*/ 109 h 631"/>
                <a:gd name="T78" fmla="*/ 109 w 632"/>
                <a:gd name="T79" fmla="*/ 78 h 631"/>
                <a:gd name="T80" fmla="*/ 144 w 632"/>
                <a:gd name="T81" fmla="*/ 52 h 631"/>
                <a:gd name="T82" fmla="*/ 184 w 632"/>
                <a:gd name="T83" fmla="*/ 31 h 631"/>
                <a:gd name="T84" fmla="*/ 226 w 632"/>
                <a:gd name="T85" fmla="*/ 14 h 631"/>
                <a:gd name="T86" fmla="*/ 270 w 632"/>
                <a:gd name="T87" fmla="*/ 4 h 631"/>
                <a:gd name="T88" fmla="*/ 317 w 632"/>
                <a:gd name="T89" fmla="*/ 0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2" h="631">
                  <a:moveTo>
                    <a:pt x="317" y="0"/>
                  </a:moveTo>
                  <a:lnTo>
                    <a:pt x="362" y="4"/>
                  </a:lnTo>
                  <a:lnTo>
                    <a:pt x="408" y="14"/>
                  </a:lnTo>
                  <a:lnTo>
                    <a:pt x="448" y="31"/>
                  </a:lnTo>
                  <a:lnTo>
                    <a:pt x="488" y="52"/>
                  </a:lnTo>
                  <a:lnTo>
                    <a:pt x="523" y="78"/>
                  </a:lnTo>
                  <a:lnTo>
                    <a:pt x="553" y="109"/>
                  </a:lnTo>
                  <a:lnTo>
                    <a:pt x="580" y="145"/>
                  </a:lnTo>
                  <a:lnTo>
                    <a:pt x="602" y="183"/>
                  </a:lnTo>
                  <a:lnTo>
                    <a:pt x="618" y="225"/>
                  </a:lnTo>
                  <a:lnTo>
                    <a:pt x="628" y="270"/>
                  </a:lnTo>
                  <a:lnTo>
                    <a:pt x="632" y="316"/>
                  </a:lnTo>
                  <a:lnTo>
                    <a:pt x="628" y="363"/>
                  </a:lnTo>
                  <a:lnTo>
                    <a:pt x="618" y="407"/>
                  </a:lnTo>
                  <a:lnTo>
                    <a:pt x="602" y="449"/>
                  </a:lnTo>
                  <a:lnTo>
                    <a:pt x="580" y="488"/>
                  </a:lnTo>
                  <a:lnTo>
                    <a:pt x="553" y="523"/>
                  </a:lnTo>
                  <a:lnTo>
                    <a:pt x="523" y="554"/>
                  </a:lnTo>
                  <a:lnTo>
                    <a:pt x="488" y="580"/>
                  </a:lnTo>
                  <a:lnTo>
                    <a:pt x="448" y="602"/>
                  </a:lnTo>
                  <a:lnTo>
                    <a:pt x="408" y="617"/>
                  </a:lnTo>
                  <a:lnTo>
                    <a:pt x="362" y="628"/>
                  </a:lnTo>
                  <a:lnTo>
                    <a:pt x="317" y="631"/>
                  </a:lnTo>
                  <a:lnTo>
                    <a:pt x="270" y="628"/>
                  </a:lnTo>
                  <a:lnTo>
                    <a:pt x="226" y="617"/>
                  </a:lnTo>
                  <a:lnTo>
                    <a:pt x="184" y="602"/>
                  </a:lnTo>
                  <a:lnTo>
                    <a:pt x="144" y="580"/>
                  </a:lnTo>
                  <a:lnTo>
                    <a:pt x="109" y="554"/>
                  </a:lnTo>
                  <a:lnTo>
                    <a:pt x="79" y="523"/>
                  </a:lnTo>
                  <a:lnTo>
                    <a:pt x="52" y="488"/>
                  </a:lnTo>
                  <a:lnTo>
                    <a:pt x="30" y="449"/>
                  </a:lnTo>
                  <a:lnTo>
                    <a:pt x="14" y="407"/>
                  </a:lnTo>
                  <a:lnTo>
                    <a:pt x="4" y="363"/>
                  </a:lnTo>
                  <a:lnTo>
                    <a:pt x="0" y="316"/>
                  </a:lnTo>
                  <a:lnTo>
                    <a:pt x="4" y="270"/>
                  </a:lnTo>
                  <a:lnTo>
                    <a:pt x="14" y="225"/>
                  </a:lnTo>
                  <a:lnTo>
                    <a:pt x="30" y="183"/>
                  </a:lnTo>
                  <a:lnTo>
                    <a:pt x="52" y="145"/>
                  </a:lnTo>
                  <a:lnTo>
                    <a:pt x="79" y="109"/>
                  </a:lnTo>
                  <a:lnTo>
                    <a:pt x="109" y="78"/>
                  </a:lnTo>
                  <a:lnTo>
                    <a:pt x="144" y="52"/>
                  </a:lnTo>
                  <a:lnTo>
                    <a:pt x="184" y="31"/>
                  </a:lnTo>
                  <a:lnTo>
                    <a:pt x="226" y="14"/>
                  </a:lnTo>
                  <a:lnTo>
                    <a:pt x="270" y="4"/>
                  </a:lnTo>
                  <a:lnTo>
                    <a:pt x="3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 name="Freeform 52"/>
            <p:cNvSpPr>
              <a:spLocks/>
            </p:cNvSpPr>
            <p:nvPr/>
          </p:nvSpPr>
          <p:spPr bwMode="auto">
            <a:xfrm>
              <a:off x="3143" y="2143"/>
              <a:ext cx="526" cy="1033"/>
            </a:xfrm>
            <a:custGeom>
              <a:avLst/>
              <a:gdLst>
                <a:gd name="T0" fmla="*/ 539 w 1576"/>
                <a:gd name="T1" fmla="*/ 29 h 3098"/>
                <a:gd name="T2" fmla="*/ 580 w 1576"/>
                <a:gd name="T3" fmla="*/ 141 h 3098"/>
                <a:gd name="T4" fmla="*/ 631 w 1576"/>
                <a:gd name="T5" fmla="*/ 284 h 3098"/>
                <a:gd name="T6" fmla="*/ 679 w 1576"/>
                <a:gd name="T7" fmla="*/ 416 h 3098"/>
                <a:gd name="T8" fmla="*/ 707 w 1576"/>
                <a:gd name="T9" fmla="*/ 492 h 3098"/>
                <a:gd name="T10" fmla="*/ 674 w 1576"/>
                <a:gd name="T11" fmla="*/ 240 h 3098"/>
                <a:gd name="T12" fmla="*/ 681 w 1576"/>
                <a:gd name="T13" fmla="*/ 10 h 3098"/>
                <a:gd name="T14" fmla="*/ 861 w 1576"/>
                <a:gd name="T15" fmla="*/ 2 h 3098"/>
                <a:gd name="T16" fmla="*/ 814 w 1576"/>
                <a:gd name="T17" fmla="*/ 128 h 3098"/>
                <a:gd name="T18" fmla="*/ 882 w 1576"/>
                <a:gd name="T19" fmla="*/ 283 h 3098"/>
                <a:gd name="T20" fmla="*/ 857 w 1576"/>
                <a:gd name="T21" fmla="*/ 439 h 3098"/>
                <a:gd name="T22" fmla="*/ 903 w 1576"/>
                <a:gd name="T23" fmla="*/ 317 h 3098"/>
                <a:gd name="T24" fmla="*/ 958 w 1576"/>
                <a:gd name="T25" fmla="*/ 172 h 3098"/>
                <a:gd name="T26" fmla="*/ 1003 w 1576"/>
                <a:gd name="T27" fmla="*/ 50 h 3098"/>
                <a:gd name="T28" fmla="*/ 1182 w 1576"/>
                <a:gd name="T29" fmla="*/ 0 h 3098"/>
                <a:gd name="T30" fmla="*/ 1362 w 1576"/>
                <a:gd name="T31" fmla="*/ 49 h 3098"/>
                <a:gd name="T32" fmla="*/ 1492 w 1576"/>
                <a:gd name="T33" fmla="*/ 177 h 3098"/>
                <a:gd name="T34" fmla="*/ 1542 w 1576"/>
                <a:gd name="T35" fmla="*/ 358 h 3098"/>
                <a:gd name="T36" fmla="*/ 1525 w 1576"/>
                <a:gd name="T37" fmla="*/ 1556 h 3098"/>
                <a:gd name="T38" fmla="*/ 1513 w 1576"/>
                <a:gd name="T39" fmla="*/ 1734 h 3098"/>
                <a:gd name="T40" fmla="*/ 1572 w 1576"/>
                <a:gd name="T41" fmla="*/ 1777 h 3098"/>
                <a:gd name="T42" fmla="*/ 1564 w 1576"/>
                <a:gd name="T43" fmla="*/ 2439 h 3098"/>
                <a:gd name="T44" fmla="*/ 1284 w 1576"/>
                <a:gd name="T45" fmla="*/ 2464 h 3098"/>
                <a:gd name="T46" fmla="*/ 1225 w 1576"/>
                <a:gd name="T47" fmla="*/ 2421 h 3098"/>
                <a:gd name="T48" fmla="*/ 1233 w 1576"/>
                <a:gd name="T49" fmla="*/ 1760 h 3098"/>
                <a:gd name="T50" fmla="*/ 1310 w 1576"/>
                <a:gd name="T51" fmla="*/ 1734 h 3098"/>
                <a:gd name="T52" fmla="*/ 1255 w 1576"/>
                <a:gd name="T53" fmla="*/ 1535 h 3098"/>
                <a:gd name="T54" fmla="*/ 1235 w 1576"/>
                <a:gd name="T55" fmla="*/ 347 h 3098"/>
                <a:gd name="T56" fmla="*/ 1193 w 1576"/>
                <a:gd name="T57" fmla="*/ 331 h 3098"/>
                <a:gd name="T58" fmla="*/ 1175 w 1576"/>
                <a:gd name="T59" fmla="*/ 472 h 3098"/>
                <a:gd name="T60" fmla="*/ 1175 w 1576"/>
                <a:gd name="T61" fmla="*/ 837 h 3098"/>
                <a:gd name="T62" fmla="*/ 1175 w 1576"/>
                <a:gd name="T63" fmla="*/ 1090 h 3098"/>
                <a:gd name="T64" fmla="*/ 1176 w 1576"/>
                <a:gd name="T65" fmla="*/ 1255 h 3098"/>
                <a:gd name="T66" fmla="*/ 1176 w 1576"/>
                <a:gd name="T67" fmla="*/ 1356 h 3098"/>
                <a:gd name="T68" fmla="*/ 1177 w 1576"/>
                <a:gd name="T69" fmla="*/ 1419 h 3098"/>
                <a:gd name="T70" fmla="*/ 1177 w 1576"/>
                <a:gd name="T71" fmla="*/ 1467 h 3098"/>
                <a:gd name="T72" fmla="*/ 1177 w 1576"/>
                <a:gd name="T73" fmla="*/ 1528 h 3098"/>
                <a:gd name="T74" fmla="*/ 1148 w 1576"/>
                <a:gd name="T75" fmla="*/ 1613 h 3098"/>
                <a:gd name="T76" fmla="*/ 1066 w 1576"/>
                <a:gd name="T77" fmla="*/ 1725 h 3098"/>
                <a:gd name="T78" fmla="*/ 1058 w 1576"/>
                <a:gd name="T79" fmla="*/ 2439 h 3098"/>
                <a:gd name="T80" fmla="*/ 1121 w 1576"/>
                <a:gd name="T81" fmla="*/ 2562 h 3098"/>
                <a:gd name="T82" fmla="*/ 1175 w 1576"/>
                <a:gd name="T83" fmla="*/ 2948 h 3098"/>
                <a:gd name="T84" fmla="*/ 1113 w 1576"/>
                <a:gd name="T85" fmla="*/ 3054 h 3098"/>
                <a:gd name="T86" fmla="*/ 995 w 1576"/>
                <a:gd name="T87" fmla="*/ 3098 h 3098"/>
                <a:gd name="T88" fmla="*/ 877 w 1576"/>
                <a:gd name="T89" fmla="*/ 3054 h 3098"/>
                <a:gd name="T90" fmla="*/ 815 w 1576"/>
                <a:gd name="T91" fmla="*/ 2948 h 3098"/>
                <a:gd name="T92" fmla="*/ 801 w 1576"/>
                <a:gd name="T93" fmla="*/ 1468 h 3098"/>
                <a:gd name="T94" fmla="*/ 745 w 1576"/>
                <a:gd name="T95" fmla="*/ 1468 h 3098"/>
                <a:gd name="T96" fmla="*/ 731 w 1576"/>
                <a:gd name="T97" fmla="*/ 2948 h 3098"/>
                <a:gd name="T98" fmla="*/ 668 w 1576"/>
                <a:gd name="T99" fmla="*/ 3054 h 3098"/>
                <a:gd name="T100" fmla="*/ 552 w 1576"/>
                <a:gd name="T101" fmla="*/ 3098 h 3098"/>
                <a:gd name="T102" fmla="*/ 434 w 1576"/>
                <a:gd name="T103" fmla="*/ 3054 h 3098"/>
                <a:gd name="T104" fmla="*/ 372 w 1576"/>
                <a:gd name="T105" fmla="*/ 2948 h 3098"/>
                <a:gd name="T106" fmla="*/ 360 w 1576"/>
                <a:gd name="T107" fmla="*/ 339 h 3098"/>
                <a:gd name="T108" fmla="*/ 318 w 1576"/>
                <a:gd name="T109" fmla="*/ 338 h 3098"/>
                <a:gd name="T110" fmla="*/ 301 w 1576"/>
                <a:gd name="T111" fmla="*/ 1507 h 3098"/>
                <a:gd name="T112" fmla="*/ 237 w 1576"/>
                <a:gd name="T113" fmla="*/ 1602 h 3098"/>
                <a:gd name="T114" fmla="*/ 151 w 1576"/>
                <a:gd name="T115" fmla="*/ 1628 h 3098"/>
                <a:gd name="T116" fmla="*/ 44 w 1576"/>
                <a:gd name="T117" fmla="*/ 1582 h 3098"/>
                <a:gd name="T118" fmla="*/ 0 w 1576"/>
                <a:gd name="T119" fmla="*/ 1475 h 3098"/>
                <a:gd name="T120" fmla="*/ 35 w 1576"/>
                <a:gd name="T121" fmla="*/ 219 h 3098"/>
                <a:gd name="T122" fmla="*/ 147 w 1576"/>
                <a:gd name="T123" fmla="*/ 74 h 3098"/>
                <a:gd name="T124" fmla="*/ 317 w 1576"/>
                <a:gd name="T125" fmla="*/ 3 h 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76" h="3098">
                  <a:moveTo>
                    <a:pt x="366" y="0"/>
                  </a:moveTo>
                  <a:lnTo>
                    <a:pt x="528" y="0"/>
                  </a:lnTo>
                  <a:lnTo>
                    <a:pt x="533" y="11"/>
                  </a:lnTo>
                  <a:lnTo>
                    <a:pt x="539" y="29"/>
                  </a:lnTo>
                  <a:lnTo>
                    <a:pt x="547" y="51"/>
                  </a:lnTo>
                  <a:lnTo>
                    <a:pt x="557" y="78"/>
                  </a:lnTo>
                  <a:lnTo>
                    <a:pt x="568" y="108"/>
                  </a:lnTo>
                  <a:lnTo>
                    <a:pt x="580" y="141"/>
                  </a:lnTo>
                  <a:lnTo>
                    <a:pt x="592" y="175"/>
                  </a:lnTo>
                  <a:lnTo>
                    <a:pt x="605" y="211"/>
                  </a:lnTo>
                  <a:lnTo>
                    <a:pt x="618" y="247"/>
                  </a:lnTo>
                  <a:lnTo>
                    <a:pt x="631" y="284"/>
                  </a:lnTo>
                  <a:lnTo>
                    <a:pt x="644" y="320"/>
                  </a:lnTo>
                  <a:lnTo>
                    <a:pt x="657" y="354"/>
                  </a:lnTo>
                  <a:lnTo>
                    <a:pt x="668" y="387"/>
                  </a:lnTo>
                  <a:lnTo>
                    <a:pt x="679" y="416"/>
                  </a:lnTo>
                  <a:lnTo>
                    <a:pt x="688" y="442"/>
                  </a:lnTo>
                  <a:lnTo>
                    <a:pt x="696" y="464"/>
                  </a:lnTo>
                  <a:lnTo>
                    <a:pt x="702" y="480"/>
                  </a:lnTo>
                  <a:lnTo>
                    <a:pt x="707" y="492"/>
                  </a:lnTo>
                  <a:lnTo>
                    <a:pt x="668" y="282"/>
                  </a:lnTo>
                  <a:lnTo>
                    <a:pt x="666" y="268"/>
                  </a:lnTo>
                  <a:lnTo>
                    <a:pt x="668" y="254"/>
                  </a:lnTo>
                  <a:lnTo>
                    <a:pt x="674" y="240"/>
                  </a:lnTo>
                  <a:lnTo>
                    <a:pt x="736" y="128"/>
                  </a:lnTo>
                  <a:lnTo>
                    <a:pt x="681" y="32"/>
                  </a:lnTo>
                  <a:lnTo>
                    <a:pt x="679" y="22"/>
                  </a:lnTo>
                  <a:lnTo>
                    <a:pt x="681" y="10"/>
                  </a:lnTo>
                  <a:lnTo>
                    <a:pt x="689" y="2"/>
                  </a:lnTo>
                  <a:lnTo>
                    <a:pt x="701" y="0"/>
                  </a:lnTo>
                  <a:lnTo>
                    <a:pt x="849" y="0"/>
                  </a:lnTo>
                  <a:lnTo>
                    <a:pt x="861" y="2"/>
                  </a:lnTo>
                  <a:lnTo>
                    <a:pt x="869" y="10"/>
                  </a:lnTo>
                  <a:lnTo>
                    <a:pt x="871" y="22"/>
                  </a:lnTo>
                  <a:lnTo>
                    <a:pt x="869" y="32"/>
                  </a:lnTo>
                  <a:lnTo>
                    <a:pt x="814" y="128"/>
                  </a:lnTo>
                  <a:lnTo>
                    <a:pt x="876" y="240"/>
                  </a:lnTo>
                  <a:lnTo>
                    <a:pt x="882" y="253"/>
                  </a:lnTo>
                  <a:lnTo>
                    <a:pt x="883" y="268"/>
                  </a:lnTo>
                  <a:lnTo>
                    <a:pt x="882" y="283"/>
                  </a:lnTo>
                  <a:lnTo>
                    <a:pt x="837" y="492"/>
                  </a:lnTo>
                  <a:lnTo>
                    <a:pt x="842" y="480"/>
                  </a:lnTo>
                  <a:lnTo>
                    <a:pt x="849" y="462"/>
                  </a:lnTo>
                  <a:lnTo>
                    <a:pt x="857" y="439"/>
                  </a:lnTo>
                  <a:lnTo>
                    <a:pt x="867" y="414"/>
                  </a:lnTo>
                  <a:lnTo>
                    <a:pt x="878" y="383"/>
                  </a:lnTo>
                  <a:lnTo>
                    <a:pt x="890" y="351"/>
                  </a:lnTo>
                  <a:lnTo>
                    <a:pt x="903" y="317"/>
                  </a:lnTo>
                  <a:lnTo>
                    <a:pt x="917" y="281"/>
                  </a:lnTo>
                  <a:lnTo>
                    <a:pt x="931" y="245"/>
                  </a:lnTo>
                  <a:lnTo>
                    <a:pt x="944" y="208"/>
                  </a:lnTo>
                  <a:lnTo>
                    <a:pt x="958" y="172"/>
                  </a:lnTo>
                  <a:lnTo>
                    <a:pt x="970" y="138"/>
                  </a:lnTo>
                  <a:lnTo>
                    <a:pt x="982" y="106"/>
                  </a:lnTo>
                  <a:lnTo>
                    <a:pt x="993" y="77"/>
                  </a:lnTo>
                  <a:lnTo>
                    <a:pt x="1003" y="50"/>
                  </a:lnTo>
                  <a:lnTo>
                    <a:pt x="1011" y="29"/>
                  </a:lnTo>
                  <a:lnTo>
                    <a:pt x="1017" y="11"/>
                  </a:lnTo>
                  <a:lnTo>
                    <a:pt x="1022" y="0"/>
                  </a:lnTo>
                  <a:lnTo>
                    <a:pt x="1182" y="0"/>
                  </a:lnTo>
                  <a:lnTo>
                    <a:pt x="1231" y="3"/>
                  </a:lnTo>
                  <a:lnTo>
                    <a:pt x="1277" y="12"/>
                  </a:lnTo>
                  <a:lnTo>
                    <a:pt x="1322" y="28"/>
                  </a:lnTo>
                  <a:lnTo>
                    <a:pt x="1362" y="49"/>
                  </a:lnTo>
                  <a:lnTo>
                    <a:pt x="1401" y="74"/>
                  </a:lnTo>
                  <a:lnTo>
                    <a:pt x="1436" y="105"/>
                  </a:lnTo>
                  <a:lnTo>
                    <a:pt x="1466" y="138"/>
                  </a:lnTo>
                  <a:lnTo>
                    <a:pt x="1492" y="177"/>
                  </a:lnTo>
                  <a:lnTo>
                    <a:pt x="1513" y="219"/>
                  </a:lnTo>
                  <a:lnTo>
                    <a:pt x="1528" y="262"/>
                  </a:lnTo>
                  <a:lnTo>
                    <a:pt x="1539" y="309"/>
                  </a:lnTo>
                  <a:lnTo>
                    <a:pt x="1542" y="358"/>
                  </a:lnTo>
                  <a:lnTo>
                    <a:pt x="1548" y="1475"/>
                  </a:lnTo>
                  <a:lnTo>
                    <a:pt x="1544" y="1503"/>
                  </a:lnTo>
                  <a:lnTo>
                    <a:pt x="1537" y="1530"/>
                  </a:lnTo>
                  <a:lnTo>
                    <a:pt x="1525" y="1556"/>
                  </a:lnTo>
                  <a:lnTo>
                    <a:pt x="1508" y="1578"/>
                  </a:lnTo>
                  <a:lnTo>
                    <a:pt x="1487" y="1596"/>
                  </a:lnTo>
                  <a:lnTo>
                    <a:pt x="1487" y="1734"/>
                  </a:lnTo>
                  <a:lnTo>
                    <a:pt x="1513" y="1734"/>
                  </a:lnTo>
                  <a:lnTo>
                    <a:pt x="1533" y="1738"/>
                  </a:lnTo>
                  <a:lnTo>
                    <a:pt x="1550" y="1746"/>
                  </a:lnTo>
                  <a:lnTo>
                    <a:pt x="1564" y="1760"/>
                  </a:lnTo>
                  <a:lnTo>
                    <a:pt x="1572" y="1777"/>
                  </a:lnTo>
                  <a:lnTo>
                    <a:pt x="1576" y="1797"/>
                  </a:lnTo>
                  <a:lnTo>
                    <a:pt x="1576" y="2401"/>
                  </a:lnTo>
                  <a:lnTo>
                    <a:pt x="1572" y="2421"/>
                  </a:lnTo>
                  <a:lnTo>
                    <a:pt x="1564" y="2439"/>
                  </a:lnTo>
                  <a:lnTo>
                    <a:pt x="1550" y="2453"/>
                  </a:lnTo>
                  <a:lnTo>
                    <a:pt x="1533" y="2461"/>
                  </a:lnTo>
                  <a:lnTo>
                    <a:pt x="1514" y="2464"/>
                  </a:lnTo>
                  <a:lnTo>
                    <a:pt x="1284" y="2464"/>
                  </a:lnTo>
                  <a:lnTo>
                    <a:pt x="1264" y="2461"/>
                  </a:lnTo>
                  <a:lnTo>
                    <a:pt x="1247" y="2453"/>
                  </a:lnTo>
                  <a:lnTo>
                    <a:pt x="1233" y="2439"/>
                  </a:lnTo>
                  <a:lnTo>
                    <a:pt x="1225" y="2421"/>
                  </a:lnTo>
                  <a:lnTo>
                    <a:pt x="1221" y="2401"/>
                  </a:lnTo>
                  <a:lnTo>
                    <a:pt x="1221" y="1797"/>
                  </a:lnTo>
                  <a:lnTo>
                    <a:pt x="1225" y="1777"/>
                  </a:lnTo>
                  <a:lnTo>
                    <a:pt x="1233" y="1760"/>
                  </a:lnTo>
                  <a:lnTo>
                    <a:pt x="1247" y="1746"/>
                  </a:lnTo>
                  <a:lnTo>
                    <a:pt x="1264" y="1738"/>
                  </a:lnTo>
                  <a:lnTo>
                    <a:pt x="1284" y="1734"/>
                  </a:lnTo>
                  <a:lnTo>
                    <a:pt x="1310" y="1734"/>
                  </a:lnTo>
                  <a:lnTo>
                    <a:pt x="1310" y="1601"/>
                  </a:lnTo>
                  <a:lnTo>
                    <a:pt x="1288" y="1582"/>
                  </a:lnTo>
                  <a:lnTo>
                    <a:pt x="1269" y="1560"/>
                  </a:lnTo>
                  <a:lnTo>
                    <a:pt x="1255" y="1535"/>
                  </a:lnTo>
                  <a:lnTo>
                    <a:pt x="1247" y="1507"/>
                  </a:lnTo>
                  <a:lnTo>
                    <a:pt x="1243" y="1476"/>
                  </a:lnTo>
                  <a:lnTo>
                    <a:pt x="1238" y="359"/>
                  </a:lnTo>
                  <a:lnTo>
                    <a:pt x="1235" y="347"/>
                  </a:lnTo>
                  <a:lnTo>
                    <a:pt x="1228" y="337"/>
                  </a:lnTo>
                  <a:lnTo>
                    <a:pt x="1218" y="330"/>
                  </a:lnTo>
                  <a:lnTo>
                    <a:pt x="1206" y="327"/>
                  </a:lnTo>
                  <a:lnTo>
                    <a:pt x="1193" y="331"/>
                  </a:lnTo>
                  <a:lnTo>
                    <a:pt x="1183" y="338"/>
                  </a:lnTo>
                  <a:lnTo>
                    <a:pt x="1177" y="347"/>
                  </a:lnTo>
                  <a:lnTo>
                    <a:pt x="1175" y="360"/>
                  </a:lnTo>
                  <a:lnTo>
                    <a:pt x="1175" y="472"/>
                  </a:lnTo>
                  <a:lnTo>
                    <a:pt x="1175" y="575"/>
                  </a:lnTo>
                  <a:lnTo>
                    <a:pt x="1175" y="670"/>
                  </a:lnTo>
                  <a:lnTo>
                    <a:pt x="1175" y="758"/>
                  </a:lnTo>
                  <a:lnTo>
                    <a:pt x="1175" y="837"/>
                  </a:lnTo>
                  <a:lnTo>
                    <a:pt x="1175" y="909"/>
                  </a:lnTo>
                  <a:lnTo>
                    <a:pt x="1175" y="976"/>
                  </a:lnTo>
                  <a:lnTo>
                    <a:pt x="1175" y="1035"/>
                  </a:lnTo>
                  <a:lnTo>
                    <a:pt x="1175" y="1090"/>
                  </a:lnTo>
                  <a:lnTo>
                    <a:pt x="1175" y="1138"/>
                  </a:lnTo>
                  <a:lnTo>
                    <a:pt x="1175" y="1181"/>
                  </a:lnTo>
                  <a:lnTo>
                    <a:pt x="1176" y="1220"/>
                  </a:lnTo>
                  <a:lnTo>
                    <a:pt x="1176" y="1255"/>
                  </a:lnTo>
                  <a:lnTo>
                    <a:pt x="1176" y="1285"/>
                  </a:lnTo>
                  <a:lnTo>
                    <a:pt x="1176" y="1312"/>
                  </a:lnTo>
                  <a:lnTo>
                    <a:pt x="1176" y="1335"/>
                  </a:lnTo>
                  <a:lnTo>
                    <a:pt x="1176" y="1356"/>
                  </a:lnTo>
                  <a:lnTo>
                    <a:pt x="1176" y="1374"/>
                  </a:lnTo>
                  <a:lnTo>
                    <a:pt x="1176" y="1390"/>
                  </a:lnTo>
                  <a:lnTo>
                    <a:pt x="1177" y="1405"/>
                  </a:lnTo>
                  <a:lnTo>
                    <a:pt x="1177" y="1419"/>
                  </a:lnTo>
                  <a:lnTo>
                    <a:pt x="1177" y="1431"/>
                  </a:lnTo>
                  <a:lnTo>
                    <a:pt x="1177" y="1444"/>
                  </a:lnTo>
                  <a:lnTo>
                    <a:pt x="1177" y="1455"/>
                  </a:lnTo>
                  <a:lnTo>
                    <a:pt x="1177" y="1467"/>
                  </a:lnTo>
                  <a:lnTo>
                    <a:pt x="1177" y="1481"/>
                  </a:lnTo>
                  <a:lnTo>
                    <a:pt x="1177" y="1495"/>
                  </a:lnTo>
                  <a:lnTo>
                    <a:pt x="1177" y="1510"/>
                  </a:lnTo>
                  <a:lnTo>
                    <a:pt x="1177" y="1528"/>
                  </a:lnTo>
                  <a:lnTo>
                    <a:pt x="1177" y="1546"/>
                  </a:lnTo>
                  <a:lnTo>
                    <a:pt x="1177" y="1568"/>
                  </a:lnTo>
                  <a:lnTo>
                    <a:pt x="1177" y="1594"/>
                  </a:lnTo>
                  <a:lnTo>
                    <a:pt x="1148" y="1613"/>
                  </a:lnTo>
                  <a:lnTo>
                    <a:pt x="1121" y="1636"/>
                  </a:lnTo>
                  <a:lnTo>
                    <a:pt x="1099" y="1662"/>
                  </a:lnTo>
                  <a:lnTo>
                    <a:pt x="1080" y="1692"/>
                  </a:lnTo>
                  <a:lnTo>
                    <a:pt x="1066" y="1725"/>
                  </a:lnTo>
                  <a:lnTo>
                    <a:pt x="1058" y="1760"/>
                  </a:lnTo>
                  <a:lnTo>
                    <a:pt x="1054" y="1797"/>
                  </a:lnTo>
                  <a:lnTo>
                    <a:pt x="1054" y="2401"/>
                  </a:lnTo>
                  <a:lnTo>
                    <a:pt x="1058" y="2439"/>
                  </a:lnTo>
                  <a:lnTo>
                    <a:pt x="1066" y="2473"/>
                  </a:lnTo>
                  <a:lnTo>
                    <a:pt x="1080" y="2506"/>
                  </a:lnTo>
                  <a:lnTo>
                    <a:pt x="1099" y="2536"/>
                  </a:lnTo>
                  <a:lnTo>
                    <a:pt x="1121" y="2562"/>
                  </a:lnTo>
                  <a:lnTo>
                    <a:pt x="1148" y="2585"/>
                  </a:lnTo>
                  <a:lnTo>
                    <a:pt x="1177" y="2604"/>
                  </a:lnTo>
                  <a:lnTo>
                    <a:pt x="1177" y="2916"/>
                  </a:lnTo>
                  <a:lnTo>
                    <a:pt x="1175" y="2948"/>
                  </a:lnTo>
                  <a:lnTo>
                    <a:pt x="1166" y="2979"/>
                  </a:lnTo>
                  <a:lnTo>
                    <a:pt x="1152" y="3008"/>
                  </a:lnTo>
                  <a:lnTo>
                    <a:pt x="1135" y="3032"/>
                  </a:lnTo>
                  <a:lnTo>
                    <a:pt x="1113" y="3054"/>
                  </a:lnTo>
                  <a:lnTo>
                    <a:pt x="1087" y="3073"/>
                  </a:lnTo>
                  <a:lnTo>
                    <a:pt x="1059" y="3086"/>
                  </a:lnTo>
                  <a:lnTo>
                    <a:pt x="1028" y="3095"/>
                  </a:lnTo>
                  <a:lnTo>
                    <a:pt x="995" y="3098"/>
                  </a:lnTo>
                  <a:lnTo>
                    <a:pt x="962" y="3095"/>
                  </a:lnTo>
                  <a:lnTo>
                    <a:pt x="931" y="3086"/>
                  </a:lnTo>
                  <a:lnTo>
                    <a:pt x="903" y="3073"/>
                  </a:lnTo>
                  <a:lnTo>
                    <a:pt x="877" y="3054"/>
                  </a:lnTo>
                  <a:lnTo>
                    <a:pt x="855" y="3032"/>
                  </a:lnTo>
                  <a:lnTo>
                    <a:pt x="837" y="3008"/>
                  </a:lnTo>
                  <a:lnTo>
                    <a:pt x="823" y="2979"/>
                  </a:lnTo>
                  <a:lnTo>
                    <a:pt x="815" y="2948"/>
                  </a:lnTo>
                  <a:lnTo>
                    <a:pt x="813" y="2916"/>
                  </a:lnTo>
                  <a:lnTo>
                    <a:pt x="813" y="1496"/>
                  </a:lnTo>
                  <a:lnTo>
                    <a:pt x="809" y="1481"/>
                  </a:lnTo>
                  <a:lnTo>
                    <a:pt x="801" y="1468"/>
                  </a:lnTo>
                  <a:lnTo>
                    <a:pt x="788" y="1460"/>
                  </a:lnTo>
                  <a:lnTo>
                    <a:pt x="773" y="1456"/>
                  </a:lnTo>
                  <a:lnTo>
                    <a:pt x="758" y="1460"/>
                  </a:lnTo>
                  <a:lnTo>
                    <a:pt x="745" y="1468"/>
                  </a:lnTo>
                  <a:lnTo>
                    <a:pt x="737" y="1481"/>
                  </a:lnTo>
                  <a:lnTo>
                    <a:pt x="734" y="1496"/>
                  </a:lnTo>
                  <a:lnTo>
                    <a:pt x="734" y="2916"/>
                  </a:lnTo>
                  <a:lnTo>
                    <a:pt x="731" y="2948"/>
                  </a:lnTo>
                  <a:lnTo>
                    <a:pt x="722" y="2979"/>
                  </a:lnTo>
                  <a:lnTo>
                    <a:pt x="709" y="3008"/>
                  </a:lnTo>
                  <a:lnTo>
                    <a:pt x="690" y="3032"/>
                  </a:lnTo>
                  <a:lnTo>
                    <a:pt x="668" y="3054"/>
                  </a:lnTo>
                  <a:lnTo>
                    <a:pt x="644" y="3073"/>
                  </a:lnTo>
                  <a:lnTo>
                    <a:pt x="615" y="3086"/>
                  </a:lnTo>
                  <a:lnTo>
                    <a:pt x="584" y="3095"/>
                  </a:lnTo>
                  <a:lnTo>
                    <a:pt x="552" y="3098"/>
                  </a:lnTo>
                  <a:lnTo>
                    <a:pt x="518" y="3095"/>
                  </a:lnTo>
                  <a:lnTo>
                    <a:pt x="487" y="3086"/>
                  </a:lnTo>
                  <a:lnTo>
                    <a:pt x="459" y="3073"/>
                  </a:lnTo>
                  <a:lnTo>
                    <a:pt x="434" y="3054"/>
                  </a:lnTo>
                  <a:lnTo>
                    <a:pt x="412" y="3032"/>
                  </a:lnTo>
                  <a:lnTo>
                    <a:pt x="394" y="3008"/>
                  </a:lnTo>
                  <a:lnTo>
                    <a:pt x="380" y="2979"/>
                  </a:lnTo>
                  <a:lnTo>
                    <a:pt x="372" y="2948"/>
                  </a:lnTo>
                  <a:lnTo>
                    <a:pt x="368" y="2916"/>
                  </a:lnTo>
                  <a:lnTo>
                    <a:pt x="368" y="359"/>
                  </a:lnTo>
                  <a:lnTo>
                    <a:pt x="366" y="348"/>
                  </a:lnTo>
                  <a:lnTo>
                    <a:pt x="360" y="339"/>
                  </a:lnTo>
                  <a:lnTo>
                    <a:pt x="351" y="332"/>
                  </a:lnTo>
                  <a:lnTo>
                    <a:pt x="339" y="330"/>
                  </a:lnTo>
                  <a:lnTo>
                    <a:pt x="328" y="332"/>
                  </a:lnTo>
                  <a:lnTo>
                    <a:pt x="318" y="338"/>
                  </a:lnTo>
                  <a:lnTo>
                    <a:pt x="312" y="347"/>
                  </a:lnTo>
                  <a:lnTo>
                    <a:pt x="310" y="359"/>
                  </a:lnTo>
                  <a:lnTo>
                    <a:pt x="304" y="1476"/>
                  </a:lnTo>
                  <a:lnTo>
                    <a:pt x="301" y="1507"/>
                  </a:lnTo>
                  <a:lnTo>
                    <a:pt x="293" y="1535"/>
                  </a:lnTo>
                  <a:lnTo>
                    <a:pt x="277" y="1561"/>
                  </a:lnTo>
                  <a:lnTo>
                    <a:pt x="260" y="1584"/>
                  </a:lnTo>
                  <a:lnTo>
                    <a:pt x="237" y="1602"/>
                  </a:lnTo>
                  <a:lnTo>
                    <a:pt x="211" y="1615"/>
                  </a:lnTo>
                  <a:lnTo>
                    <a:pt x="183" y="1624"/>
                  </a:lnTo>
                  <a:lnTo>
                    <a:pt x="153" y="1628"/>
                  </a:lnTo>
                  <a:lnTo>
                    <a:pt x="151" y="1628"/>
                  </a:lnTo>
                  <a:lnTo>
                    <a:pt x="121" y="1624"/>
                  </a:lnTo>
                  <a:lnTo>
                    <a:pt x="92" y="1615"/>
                  </a:lnTo>
                  <a:lnTo>
                    <a:pt x="66" y="1601"/>
                  </a:lnTo>
                  <a:lnTo>
                    <a:pt x="44" y="1582"/>
                  </a:lnTo>
                  <a:lnTo>
                    <a:pt x="25" y="1560"/>
                  </a:lnTo>
                  <a:lnTo>
                    <a:pt x="11" y="1533"/>
                  </a:lnTo>
                  <a:lnTo>
                    <a:pt x="3" y="1505"/>
                  </a:lnTo>
                  <a:lnTo>
                    <a:pt x="0" y="1475"/>
                  </a:lnTo>
                  <a:lnTo>
                    <a:pt x="6" y="358"/>
                  </a:lnTo>
                  <a:lnTo>
                    <a:pt x="9" y="309"/>
                  </a:lnTo>
                  <a:lnTo>
                    <a:pt x="18" y="262"/>
                  </a:lnTo>
                  <a:lnTo>
                    <a:pt x="35" y="219"/>
                  </a:lnTo>
                  <a:lnTo>
                    <a:pt x="56" y="177"/>
                  </a:lnTo>
                  <a:lnTo>
                    <a:pt x="81" y="138"/>
                  </a:lnTo>
                  <a:lnTo>
                    <a:pt x="112" y="105"/>
                  </a:lnTo>
                  <a:lnTo>
                    <a:pt x="147" y="74"/>
                  </a:lnTo>
                  <a:lnTo>
                    <a:pt x="185" y="49"/>
                  </a:lnTo>
                  <a:lnTo>
                    <a:pt x="226" y="28"/>
                  </a:lnTo>
                  <a:lnTo>
                    <a:pt x="270" y="12"/>
                  </a:lnTo>
                  <a:lnTo>
                    <a:pt x="317" y="3"/>
                  </a:lnTo>
                  <a:lnTo>
                    <a:pt x="3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 name="Freeform 53"/>
            <p:cNvSpPr>
              <a:spLocks/>
            </p:cNvSpPr>
            <p:nvPr/>
          </p:nvSpPr>
          <p:spPr bwMode="auto">
            <a:xfrm>
              <a:off x="2575" y="2142"/>
              <a:ext cx="517" cy="1034"/>
            </a:xfrm>
            <a:custGeom>
              <a:avLst/>
              <a:gdLst>
                <a:gd name="T0" fmla="*/ 1226 w 1551"/>
                <a:gd name="T1" fmla="*/ 4 h 3100"/>
                <a:gd name="T2" fmla="*/ 1359 w 1551"/>
                <a:gd name="T3" fmla="*/ 48 h 3100"/>
                <a:gd name="T4" fmla="*/ 1513 w 1551"/>
                <a:gd name="T5" fmla="*/ 219 h 3100"/>
                <a:gd name="T6" fmla="*/ 1551 w 1551"/>
                <a:gd name="T7" fmla="*/ 1476 h 3100"/>
                <a:gd name="T8" fmla="*/ 1485 w 1551"/>
                <a:gd name="T9" fmla="*/ 1602 h 3100"/>
                <a:gd name="T10" fmla="*/ 1369 w 1551"/>
                <a:gd name="T11" fmla="*/ 1626 h 3100"/>
                <a:gd name="T12" fmla="*/ 1259 w 1551"/>
                <a:gd name="T13" fmla="*/ 1537 h 3100"/>
                <a:gd name="T14" fmla="*/ 1229 w 1551"/>
                <a:gd name="T15" fmla="*/ 339 h 3100"/>
                <a:gd name="T16" fmla="*/ 1176 w 1551"/>
                <a:gd name="T17" fmla="*/ 349 h 3100"/>
                <a:gd name="T18" fmla="*/ 1174 w 1551"/>
                <a:gd name="T19" fmla="*/ 858 h 3100"/>
                <a:gd name="T20" fmla="*/ 1175 w 1551"/>
                <a:gd name="T21" fmla="*/ 1461 h 3100"/>
                <a:gd name="T22" fmla="*/ 1176 w 1551"/>
                <a:gd name="T23" fmla="*/ 2005 h 3100"/>
                <a:gd name="T24" fmla="*/ 1176 w 1551"/>
                <a:gd name="T25" fmla="*/ 2455 h 3100"/>
                <a:gd name="T26" fmla="*/ 1177 w 1551"/>
                <a:gd name="T27" fmla="*/ 2771 h 3100"/>
                <a:gd name="T28" fmla="*/ 1177 w 1551"/>
                <a:gd name="T29" fmla="*/ 2913 h 3100"/>
                <a:gd name="T30" fmla="*/ 1134 w 1551"/>
                <a:gd name="T31" fmla="*/ 3034 h 3100"/>
                <a:gd name="T32" fmla="*/ 995 w 1551"/>
                <a:gd name="T33" fmla="*/ 3100 h 3100"/>
                <a:gd name="T34" fmla="*/ 855 w 1551"/>
                <a:gd name="T35" fmla="*/ 3034 h 3100"/>
                <a:gd name="T36" fmla="*/ 812 w 1551"/>
                <a:gd name="T37" fmla="*/ 1692 h 3100"/>
                <a:gd name="T38" fmla="*/ 1160 w 1551"/>
                <a:gd name="T39" fmla="*/ 1279 h 3100"/>
                <a:gd name="T40" fmla="*/ 1118 w 1551"/>
                <a:gd name="T41" fmla="*/ 1100 h 3100"/>
                <a:gd name="T42" fmla="*/ 604 w 1551"/>
                <a:gd name="T43" fmla="*/ 620 h 3100"/>
                <a:gd name="T44" fmla="*/ 429 w 1551"/>
                <a:gd name="T45" fmla="*/ 628 h 3100"/>
                <a:gd name="T46" fmla="*/ 359 w 1551"/>
                <a:gd name="T47" fmla="*/ 340 h 3100"/>
                <a:gd name="T48" fmla="*/ 312 w 1551"/>
                <a:gd name="T49" fmla="*/ 349 h 3100"/>
                <a:gd name="T50" fmla="*/ 308 w 1551"/>
                <a:gd name="T51" fmla="*/ 659 h 3100"/>
                <a:gd name="T52" fmla="*/ 307 w 1551"/>
                <a:gd name="T53" fmla="*/ 852 h 3100"/>
                <a:gd name="T54" fmla="*/ 306 w 1551"/>
                <a:gd name="T55" fmla="*/ 1205 h 3100"/>
                <a:gd name="T56" fmla="*/ 301 w 1551"/>
                <a:gd name="T57" fmla="*/ 1509 h 3100"/>
                <a:gd name="T58" fmla="*/ 211 w 1551"/>
                <a:gd name="T59" fmla="*/ 1617 h 3100"/>
                <a:gd name="T60" fmla="*/ 92 w 1551"/>
                <a:gd name="T61" fmla="*/ 1617 h 3100"/>
                <a:gd name="T62" fmla="*/ 2 w 1551"/>
                <a:gd name="T63" fmla="*/ 1507 h 3100"/>
                <a:gd name="T64" fmla="*/ 2 w 1551"/>
                <a:gd name="T65" fmla="*/ 1051 h 3100"/>
                <a:gd name="T66" fmla="*/ 4 w 1551"/>
                <a:gd name="T67" fmla="*/ 690 h 3100"/>
                <a:gd name="T68" fmla="*/ 5 w 1551"/>
                <a:gd name="T69" fmla="*/ 480 h 3100"/>
                <a:gd name="T70" fmla="*/ 6 w 1551"/>
                <a:gd name="T71" fmla="*/ 380 h 3100"/>
                <a:gd name="T72" fmla="*/ 6 w 1551"/>
                <a:gd name="T73" fmla="*/ 347 h 3100"/>
                <a:gd name="T74" fmla="*/ 6 w 1551"/>
                <a:gd name="T75" fmla="*/ 341 h 3100"/>
                <a:gd name="T76" fmla="*/ 100 w 1551"/>
                <a:gd name="T77" fmla="*/ 117 h 3100"/>
                <a:gd name="T78" fmla="*/ 314 w 1551"/>
                <a:gd name="T79" fmla="*/ 5 h 3100"/>
                <a:gd name="T80" fmla="*/ 547 w 1551"/>
                <a:gd name="T81" fmla="*/ 53 h 3100"/>
                <a:gd name="T82" fmla="*/ 604 w 1551"/>
                <a:gd name="T83" fmla="*/ 213 h 3100"/>
                <a:gd name="T84" fmla="*/ 667 w 1551"/>
                <a:gd name="T85" fmla="*/ 388 h 3100"/>
                <a:gd name="T86" fmla="*/ 706 w 1551"/>
                <a:gd name="T87" fmla="*/ 494 h 3100"/>
                <a:gd name="T88" fmla="*/ 735 w 1551"/>
                <a:gd name="T89" fmla="*/ 130 h 3100"/>
                <a:gd name="T90" fmla="*/ 700 w 1551"/>
                <a:gd name="T91" fmla="*/ 2 h 3100"/>
                <a:gd name="T92" fmla="*/ 869 w 1551"/>
                <a:gd name="T93" fmla="*/ 34 h 3100"/>
                <a:gd name="T94" fmla="*/ 882 w 1551"/>
                <a:gd name="T95" fmla="*/ 284 h 3100"/>
                <a:gd name="T96" fmla="*/ 867 w 1551"/>
                <a:gd name="T97" fmla="*/ 415 h 3100"/>
                <a:gd name="T98" fmla="*/ 930 w 1551"/>
                <a:gd name="T99" fmla="*/ 247 h 3100"/>
                <a:gd name="T100" fmla="*/ 993 w 1551"/>
                <a:gd name="T101" fmla="*/ 77 h 3100"/>
                <a:gd name="T102" fmla="*/ 1069 w 1551"/>
                <a:gd name="T103" fmla="*/ 2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51" h="3100">
                  <a:moveTo>
                    <a:pt x="1141" y="0"/>
                  </a:moveTo>
                  <a:lnTo>
                    <a:pt x="1168" y="2"/>
                  </a:lnTo>
                  <a:lnTo>
                    <a:pt x="1190" y="2"/>
                  </a:lnTo>
                  <a:lnTo>
                    <a:pt x="1209" y="3"/>
                  </a:lnTo>
                  <a:lnTo>
                    <a:pt x="1226" y="4"/>
                  </a:lnTo>
                  <a:lnTo>
                    <a:pt x="1241" y="6"/>
                  </a:lnTo>
                  <a:lnTo>
                    <a:pt x="1257" y="9"/>
                  </a:lnTo>
                  <a:lnTo>
                    <a:pt x="1273" y="13"/>
                  </a:lnTo>
                  <a:lnTo>
                    <a:pt x="1317" y="27"/>
                  </a:lnTo>
                  <a:lnTo>
                    <a:pt x="1359" y="48"/>
                  </a:lnTo>
                  <a:lnTo>
                    <a:pt x="1399" y="74"/>
                  </a:lnTo>
                  <a:lnTo>
                    <a:pt x="1434" y="104"/>
                  </a:lnTo>
                  <a:lnTo>
                    <a:pt x="1465" y="138"/>
                  </a:lnTo>
                  <a:lnTo>
                    <a:pt x="1492" y="177"/>
                  </a:lnTo>
                  <a:lnTo>
                    <a:pt x="1513" y="219"/>
                  </a:lnTo>
                  <a:lnTo>
                    <a:pt x="1530" y="263"/>
                  </a:lnTo>
                  <a:lnTo>
                    <a:pt x="1539" y="311"/>
                  </a:lnTo>
                  <a:lnTo>
                    <a:pt x="1542" y="360"/>
                  </a:lnTo>
                  <a:lnTo>
                    <a:pt x="1546" y="882"/>
                  </a:lnTo>
                  <a:lnTo>
                    <a:pt x="1551" y="1476"/>
                  </a:lnTo>
                  <a:lnTo>
                    <a:pt x="1548" y="1506"/>
                  </a:lnTo>
                  <a:lnTo>
                    <a:pt x="1540" y="1535"/>
                  </a:lnTo>
                  <a:lnTo>
                    <a:pt x="1526" y="1561"/>
                  </a:lnTo>
                  <a:lnTo>
                    <a:pt x="1507" y="1583"/>
                  </a:lnTo>
                  <a:lnTo>
                    <a:pt x="1485" y="1602"/>
                  </a:lnTo>
                  <a:lnTo>
                    <a:pt x="1460" y="1617"/>
                  </a:lnTo>
                  <a:lnTo>
                    <a:pt x="1430" y="1625"/>
                  </a:lnTo>
                  <a:lnTo>
                    <a:pt x="1400" y="1629"/>
                  </a:lnTo>
                  <a:lnTo>
                    <a:pt x="1399" y="1629"/>
                  </a:lnTo>
                  <a:lnTo>
                    <a:pt x="1369" y="1626"/>
                  </a:lnTo>
                  <a:lnTo>
                    <a:pt x="1341" y="1617"/>
                  </a:lnTo>
                  <a:lnTo>
                    <a:pt x="1315" y="1603"/>
                  </a:lnTo>
                  <a:lnTo>
                    <a:pt x="1292" y="1586"/>
                  </a:lnTo>
                  <a:lnTo>
                    <a:pt x="1273" y="1562"/>
                  </a:lnTo>
                  <a:lnTo>
                    <a:pt x="1259" y="1537"/>
                  </a:lnTo>
                  <a:lnTo>
                    <a:pt x="1251" y="1509"/>
                  </a:lnTo>
                  <a:lnTo>
                    <a:pt x="1247" y="1478"/>
                  </a:lnTo>
                  <a:lnTo>
                    <a:pt x="1238" y="361"/>
                  </a:lnTo>
                  <a:lnTo>
                    <a:pt x="1234" y="348"/>
                  </a:lnTo>
                  <a:lnTo>
                    <a:pt x="1229" y="339"/>
                  </a:lnTo>
                  <a:lnTo>
                    <a:pt x="1218" y="332"/>
                  </a:lnTo>
                  <a:lnTo>
                    <a:pt x="1205" y="329"/>
                  </a:lnTo>
                  <a:lnTo>
                    <a:pt x="1194" y="332"/>
                  </a:lnTo>
                  <a:lnTo>
                    <a:pt x="1183" y="339"/>
                  </a:lnTo>
                  <a:lnTo>
                    <a:pt x="1176" y="349"/>
                  </a:lnTo>
                  <a:lnTo>
                    <a:pt x="1174" y="361"/>
                  </a:lnTo>
                  <a:lnTo>
                    <a:pt x="1174" y="486"/>
                  </a:lnTo>
                  <a:lnTo>
                    <a:pt x="1174" y="610"/>
                  </a:lnTo>
                  <a:lnTo>
                    <a:pt x="1174" y="734"/>
                  </a:lnTo>
                  <a:lnTo>
                    <a:pt x="1174" y="858"/>
                  </a:lnTo>
                  <a:lnTo>
                    <a:pt x="1174" y="981"/>
                  </a:lnTo>
                  <a:lnTo>
                    <a:pt x="1175" y="1104"/>
                  </a:lnTo>
                  <a:lnTo>
                    <a:pt x="1175" y="1224"/>
                  </a:lnTo>
                  <a:lnTo>
                    <a:pt x="1175" y="1343"/>
                  </a:lnTo>
                  <a:lnTo>
                    <a:pt x="1175" y="1461"/>
                  </a:lnTo>
                  <a:lnTo>
                    <a:pt x="1175" y="1575"/>
                  </a:lnTo>
                  <a:lnTo>
                    <a:pt x="1175" y="1687"/>
                  </a:lnTo>
                  <a:lnTo>
                    <a:pt x="1175" y="1797"/>
                  </a:lnTo>
                  <a:lnTo>
                    <a:pt x="1175" y="1903"/>
                  </a:lnTo>
                  <a:lnTo>
                    <a:pt x="1176" y="2005"/>
                  </a:lnTo>
                  <a:lnTo>
                    <a:pt x="1176" y="2105"/>
                  </a:lnTo>
                  <a:lnTo>
                    <a:pt x="1176" y="2199"/>
                  </a:lnTo>
                  <a:lnTo>
                    <a:pt x="1176" y="2289"/>
                  </a:lnTo>
                  <a:lnTo>
                    <a:pt x="1176" y="2374"/>
                  </a:lnTo>
                  <a:lnTo>
                    <a:pt x="1176" y="2455"/>
                  </a:lnTo>
                  <a:lnTo>
                    <a:pt x="1176" y="2530"/>
                  </a:lnTo>
                  <a:lnTo>
                    <a:pt x="1176" y="2599"/>
                  </a:lnTo>
                  <a:lnTo>
                    <a:pt x="1177" y="2662"/>
                  </a:lnTo>
                  <a:lnTo>
                    <a:pt x="1177" y="2719"/>
                  </a:lnTo>
                  <a:lnTo>
                    <a:pt x="1177" y="2771"/>
                  </a:lnTo>
                  <a:lnTo>
                    <a:pt x="1177" y="2814"/>
                  </a:lnTo>
                  <a:lnTo>
                    <a:pt x="1177" y="2850"/>
                  </a:lnTo>
                  <a:lnTo>
                    <a:pt x="1177" y="2879"/>
                  </a:lnTo>
                  <a:lnTo>
                    <a:pt x="1177" y="2900"/>
                  </a:lnTo>
                  <a:lnTo>
                    <a:pt x="1177" y="2913"/>
                  </a:lnTo>
                  <a:lnTo>
                    <a:pt x="1177" y="2916"/>
                  </a:lnTo>
                  <a:lnTo>
                    <a:pt x="1175" y="2950"/>
                  </a:lnTo>
                  <a:lnTo>
                    <a:pt x="1166" y="2981"/>
                  </a:lnTo>
                  <a:lnTo>
                    <a:pt x="1153" y="3009"/>
                  </a:lnTo>
                  <a:lnTo>
                    <a:pt x="1134" y="3034"/>
                  </a:lnTo>
                  <a:lnTo>
                    <a:pt x="1112" y="3056"/>
                  </a:lnTo>
                  <a:lnTo>
                    <a:pt x="1087" y="3074"/>
                  </a:lnTo>
                  <a:lnTo>
                    <a:pt x="1058" y="3088"/>
                  </a:lnTo>
                  <a:lnTo>
                    <a:pt x="1028" y="3096"/>
                  </a:lnTo>
                  <a:lnTo>
                    <a:pt x="995" y="3100"/>
                  </a:lnTo>
                  <a:lnTo>
                    <a:pt x="961" y="3096"/>
                  </a:lnTo>
                  <a:lnTo>
                    <a:pt x="931" y="3088"/>
                  </a:lnTo>
                  <a:lnTo>
                    <a:pt x="903" y="3074"/>
                  </a:lnTo>
                  <a:lnTo>
                    <a:pt x="877" y="3056"/>
                  </a:lnTo>
                  <a:lnTo>
                    <a:pt x="855" y="3034"/>
                  </a:lnTo>
                  <a:lnTo>
                    <a:pt x="838" y="3009"/>
                  </a:lnTo>
                  <a:lnTo>
                    <a:pt x="824" y="2981"/>
                  </a:lnTo>
                  <a:lnTo>
                    <a:pt x="816" y="2950"/>
                  </a:lnTo>
                  <a:lnTo>
                    <a:pt x="812" y="2916"/>
                  </a:lnTo>
                  <a:lnTo>
                    <a:pt x="812" y="1692"/>
                  </a:lnTo>
                  <a:lnTo>
                    <a:pt x="1092" y="1412"/>
                  </a:lnTo>
                  <a:lnTo>
                    <a:pt x="1118" y="1381"/>
                  </a:lnTo>
                  <a:lnTo>
                    <a:pt x="1138" y="1349"/>
                  </a:lnTo>
                  <a:lnTo>
                    <a:pt x="1152" y="1315"/>
                  </a:lnTo>
                  <a:lnTo>
                    <a:pt x="1160" y="1279"/>
                  </a:lnTo>
                  <a:lnTo>
                    <a:pt x="1163" y="1241"/>
                  </a:lnTo>
                  <a:lnTo>
                    <a:pt x="1160" y="1204"/>
                  </a:lnTo>
                  <a:lnTo>
                    <a:pt x="1152" y="1168"/>
                  </a:lnTo>
                  <a:lnTo>
                    <a:pt x="1138" y="1133"/>
                  </a:lnTo>
                  <a:lnTo>
                    <a:pt x="1118" y="1100"/>
                  </a:lnTo>
                  <a:lnTo>
                    <a:pt x="1092" y="1071"/>
                  </a:lnTo>
                  <a:lnTo>
                    <a:pt x="699" y="678"/>
                  </a:lnTo>
                  <a:lnTo>
                    <a:pt x="670" y="652"/>
                  </a:lnTo>
                  <a:lnTo>
                    <a:pt x="638" y="634"/>
                  </a:lnTo>
                  <a:lnTo>
                    <a:pt x="604" y="620"/>
                  </a:lnTo>
                  <a:lnTo>
                    <a:pt x="569" y="610"/>
                  </a:lnTo>
                  <a:lnTo>
                    <a:pt x="534" y="607"/>
                  </a:lnTo>
                  <a:lnTo>
                    <a:pt x="498" y="609"/>
                  </a:lnTo>
                  <a:lnTo>
                    <a:pt x="463" y="616"/>
                  </a:lnTo>
                  <a:lnTo>
                    <a:pt x="429" y="628"/>
                  </a:lnTo>
                  <a:lnTo>
                    <a:pt x="398" y="645"/>
                  </a:lnTo>
                  <a:lnTo>
                    <a:pt x="369" y="668"/>
                  </a:lnTo>
                  <a:lnTo>
                    <a:pt x="369" y="361"/>
                  </a:lnTo>
                  <a:lnTo>
                    <a:pt x="366" y="349"/>
                  </a:lnTo>
                  <a:lnTo>
                    <a:pt x="359" y="340"/>
                  </a:lnTo>
                  <a:lnTo>
                    <a:pt x="350" y="334"/>
                  </a:lnTo>
                  <a:lnTo>
                    <a:pt x="340" y="332"/>
                  </a:lnTo>
                  <a:lnTo>
                    <a:pt x="328" y="334"/>
                  </a:lnTo>
                  <a:lnTo>
                    <a:pt x="319" y="340"/>
                  </a:lnTo>
                  <a:lnTo>
                    <a:pt x="312" y="349"/>
                  </a:lnTo>
                  <a:lnTo>
                    <a:pt x="309" y="361"/>
                  </a:lnTo>
                  <a:lnTo>
                    <a:pt x="308" y="637"/>
                  </a:lnTo>
                  <a:lnTo>
                    <a:pt x="308" y="637"/>
                  </a:lnTo>
                  <a:lnTo>
                    <a:pt x="308" y="643"/>
                  </a:lnTo>
                  <a:lnTo>
                    <a:pt x="308" y="659"/>
                  </a:lnTo>
                  <a:lnTo>
                    <a:pt x="308" y="683"/>
                  </a:lnTo>
                  <a:lnTo>
                    <a:pt x="308" y="714"/>
                  </a:lnTo>
                  <a:lnTo>
                    <a:pt x="308" y="753"/>
                  </a:lnTo>
                  <a:lnTo>
                    <a:pt x="308" y="799"/>
                  </a:lnTo>
                  <a:lnTo>
                    <a:pt x="307" y="852"/>
                  </a:lnTo>
                  <a:lnTo>
                    <a:pt x="307" y="911"/>
                  </a:lnTo>
                  <a:lnTo>
                    <a:pt x="307" y="977"/>
                  </a:lnTo>
                  <a:lnTo>
                    <a:pt x="306" y="1048"/>
                  </a:lnTo>
                  <a:lnTo>
                    <a:pt x="306" y="1125"/>
                  </a:lnTo>
                  <a:lnTo>
                    <a:pt x="306" y="1205"/>
                  </a:lnTo>
                  <a:lnTo>
                    <a:pt x="305" y="1292"/>
                  </a:lnTo>
                  <a:lnTo>
                    <a:pt x="305" y="1381"/>
                  </a:lnTo>
                  <a:lnTo>
                    <a:pt x="303" y="1476"/>
                  </a:lnTo>
                  <a:lnTo>
                    <a:pt x="303" y="1478"/>
                  </a:lnTo>
                  <a:lnTo>
                    <a:pt x="301" y="1509"/>
                  </a:lnTo>
                  <a:lnTo>
                    <a:pt x="292" y="1537"/>
                  </a:lnTo>
                  <a:lnTo>
                    <a:pt x="278" y="1562"/>
                  </a:lnTo>
                  <a:lnTo>
                    <a:pt x="259" y="1584"/>
                  </a:lnTo>
                  <a:lnTo>
                    <a:pt x="237" y="1603"/>
                  </a:lnTo>
                  <a:lnTo>
                    <a:pt x="211" y="1617"/>
                  </a:lnTo>
                  <a:lnTo>
                    <a:pt x="182" y="1626"/>
                  </a:lnTo>
                  <a:lnTo>
                    <a:pt x="152" y="1629"/>
                  </a:lnTo>
                  <a:lnTo>
                    <a:pt x="151" y="1629"/>
                  </a:lnTo>
                  <a:lnTo>
                    <a:pt x="120" y="1626"/>
                  </a:lnTo>
                  <a:lnTo>
                    <a:pt x="92" y="1617"/>
                  </a:lnTo>
                  <a:lnTo>
                    <a:pt x="67" y="1603"/>
                  </a:lnTo>
                  <a:lnTo>
                    <a:pt x="44" y="1584"/>
                  </a:lnTo>
                  <a:lnTo>
                    <a:pt x="26" y="1561"/>
                  </a:lnTo>
                  <a:lnTo>
                    <a:pt x="12" y="1535"/>
                  </a:lnTo>
                  <a:lnTo>
                    <a:pt x="2" y="1507"/>
                  </a:lnTo>
                  <a:lnTo>
                    <a:pt x="0" y="1476"/>
                  </a:lnTo>
                  <a:lnTo>
                    <a:pt x="0" y="1357"/>
                  </a:lnTo>
                  <a:lnTo>
                    <a:pt x="1" y="1247"/>
                  </a:lnTo>
                  <a:lnTo>
                    <a:pt x="1" y="1145"/>
                  </a:lnTo>
                  <a:lnTo>
                    <a:pt x="2" y="1051"/>
                  </a:lnTo>
                  <a:lnTo>
                    <a:pt x="2" y="965"/>
                  </a:lnTo>
                  <a:lnTo>
                    <a:pt x="2" y="886"/>
                  </a:lnTo>
                  <a:lnTo>
                    <a:pt x="4" y="815"/>
                  </a:lnTo>
                  <a:lnTo>
                    <a:pt x="4" y="749"/>
                  </a:lnTo>
                  <a:lnTo>
                    <a:pt x="4" y="690"/>
                  </a:lnTo>
                  <a:lnTo>
                    <a:pt x="4" y="637"/>
                  </a:lnTo>
                  <a:lnTo>
                    <a:pt x="5" y="591"/>
                  </a:lnTo>
                  <a:lnTo>
                    <a:pt x="5" y="549"/>
                  </a:lnTo>
                  <a:lnTo>
                    <a:pt x="5" y="513"/>
                  </a:lnTo>
                  <a:lnTo>
                    <a:pt x="5" y="480"/>
                  </a:lnTo>
                  <a:lnTo>
                    <a:pt x="5" y="453"/>
                  </a:lnTo>
                  <a:lnTo>
                    <a:pt x="5" y="430"/>
                  </a:lnTo>
                  <a:lnTo>
                    <a:pt x="5" y="410"/>
                  </a:lnTo>
                  <a:lnTo>
                    <a:pt x="5" y="394"/>
                  </a:lnTo>
                  <a:lnTo>
                    <a:pt x="6" y="380"/>
                  </a:lnTo>
                  <a:lnTo>
                    <a:pt x="6" y="369"/>
                  </a:lnTo>
                  <a:lnTo>
                    <a:pt x="6" y="361"/>
                  </a:lnTo>
                  <a:lnTo>
                    <a:pt x="6" y="355"/>
                  </a:lnTo>
                  <a:lnTo>
                    <a:pt x="6" y="350"/>
                  </a:lnTo>
                  <a:lnTo>
                    <a:pt x="6" y="347"/>
                  </a:lnTo>
                  <a:lnTo>
                    <a:pt x="6" y="346"/>
                  </a:lnTo>
                  <a:lnTo>
                    <a:pt x="6" y="345"/>
                  </a:lnTo>
                  <a:lnTo>
                    <a:pt x="6" y="343"/>
                  </a:lnTo>
                  <a:lnTo>
                    <a:pt x="6" y="342"/>
                  </a:lnTo>
                  <a:lnTo>
                    <a:pt x="6" y="341"/>
                  </a:lnTo>
                  <a:lnTo>
                    <a:pt x="13" y="291"/>
                  </a:lnTo>
                  <a:lnTo>
                    <a:pt x="26" y="242"/>
                  </a:lnTo>
                  <a:lnTo>
                    <a:pt x="46" y="198"/>
                  </a:lnTo>
                  <a:lnTo>
                    <a:pt x="70" y="156"/>
                  </a:lnTo>
                  <a:lnTo>
                    <a:pt x="100" y="117"/>
                  </a:lnTo>
                  <a:lnTo>
                    <a:pt x="137" y="84"/>
                  </a:lnTo>
                  <a:lnTo>
                    <a:pt x="175" y="55"/>
                  </a:lnTo>
                  <a:lnTo>
                    <a:pt x="218" y="33"/>
                  </a:lnTo>
                  <a:lnTo>
                    <a:pt x="265" y="16"/>
                  </a:lnTo>
                  <a:lnTo>
                    <a:pt x="314" y="5"/>
                  </a:lnTo>
                  <a:lnTo>
                    <a:pt x="365" y="2"/>
                  </a:lnTo>
                  <a:lnTo>
                    <a:pt x="529" y="2"/>
                  </a:lnTo>
                  <a:lnTo>
                    <a:pt x="533" y="13"/>
                  </a:lnTo>
                  <a:lnTo>
                    <a:pt x="539" y="31"/>
                  </a:lnTo>
                  <a:lnTo>
                    <a:pt x="547" y="53"/>
                  </a:lnTo>
                  <a:lnTo>
                    <a:pt x="557" y="80"/>
                  </a:lnTo>
                  <a:lnTo>
                    <a:pt x="568" y="109"/>
                  </a:lnTo>
                  <a:lnTo>
                    <a:pt x="580" y="142"/>
                  </a:lnTo>
                  <a:lnTo>
                    <a:pt x="592" y="177"/>
                  </a:lnTo>
                  <a:lnTo>
                    <a:pt x="604" y="213"/>
                  </a:lnTo>
                  <a:lnTo>
                    <a:pt x="618" y="249"/>
                  </a:lnTo>
                  <a:lnTo>
                    <a:pt x="631" y="286"/>
                  </a:lnTo>
                  <a:lnTo>
                    <a:pt x="644" y="321"/>
                  </a:lnTo>
                  <a:lnTo>
                    <a:pt x="656" y="356"/>
                  </a:lnTo>
                  <a:lnTo>
                    <a:pt x="667" y="388"/>
                  </a:lnTo>
                  <a:lnTo>
                    <a:pt x="679" y="418"/>
                  </a:lnTo>
                  <a:lnTo>
                    <a:pt x="688" y="444"/>
                  </a:lnTo>
                  <a:lnTo>
                    <a:pt x="695" y="466"/>
                  </a:lnTo>
                  <a:lnTo>
                    <a:pt x="702" y="482"/>
                  </a:lnTo>
                  <a:lnTo>
                    <a:pt x="706" y="494"/>
                  </a:lnTo>
                  <a:lnTo>
                    <a:pt x="667" y="284"/>
                  </a:lnTo>
                  <a:lnTo>
                    <a:pt x="666" y="270"/>
                  </a:lnTo>
                  <a:lnTo>
                    <a:pt x="669" y="255"/>
                  </a:lnTo>
                  <a:lnTo>
                    <a:pt x="674" y="242"/>
                  </a:lnTo>
                  <a:lnTo>
                    <a:pt x="735" y="130"/>
                  </a:lnTo>
                  <a:lnTo>
                    <a:pt x="681" y="34"/>
                  </a:lnTo>
                  <a:lnTo>
                    <a:pt x="678" y="23"/>
                  </a:lnTo>
                  <a:lnTo>
                    <a:pt x="681" y="12"/>
                  </a:lnTo>
                  <a:lnTo>
                    <a:pt x="690" y="4"/>
                  </a:lnTo>
                  <a:lnTo>
                    <a:pt x="700" y="2"/>
                  </a:lnTo>
                  <a:lnTo>
                    <a:pt x="849" y="2"/>
                  </a:lnTo>
                  <a:lnTo>
                    <a:pt x="860" y="4"/>
                  </a:lnTo>
                  <a:lnTo>
                    <a:pt x="868" y="12"/>
                  </a:lnTo>
                  <a:lnTo>
                    <a:pt x="872" y="23"/>
                  </a:lnTo>
                  <a:lnTo>
                    <a:pt x="869" y="34"/>
                  </a:lnTo>
                  <a:lnTo>
                    <a:pt x="814" y="130"/>
                  </a:lnTo>
                  <a:lnTo>
                    <a:pt x="875" y="241"/>
                  </a:lnTo>
                  <a:lnTo>
                    <a:pt x="881" y="255"/>
                  </a:lnTo>
                  <a:lnTo>
                    <a:pt x="883" y="270"/>
                  </a:lnTo>
                  <a:lnTo>
                    <a:pt x="882" y="284"/>
                  </a:lnTo>
                  <a:lnTo>
                    <a:pt x="838" y="494"/>
                  </a:lnTo>
                  <a:lnTo>
                    <a:pt x="842" y="481"/>
                  </a:lnTo>
                  <a:lnTo>
                    <a:pt x="848" y="464"/>
                  </a:lnTo>
                  <a:lnTo>
                    <a:pt x="858" y="441"/>
                  </a:lnTo>
                  <a:lnTo>
                    <a:pt x="867" y="415"/>
                  </a:lnTo>
                  <a:lnTo>
                    <a:pt x="879" y="385"/>
                  </a:lnTo>
                  <a:lnTo>
                    <a:pt x="890" y="353"/>
                  </a:lnTo>
                  <a:lnTo>
                    <a:pt x="903" y="319"/>
                  </a:lnTo>
                  <a:lnTo>
                    <a:pt x="917" y="283"/>
                  </a:lnTo>
                  <a:lnTo>
                    <a:pt x="930" y="247"/>
                  </a:lnTo>
                  <a:lnTo>
                    <a:pt x="944" y="209"/>
                  </a:lnTo>
                  <a:lnTo>
                    <a:pt x="957" y="174"/>
                  </a:lnTo>
                  <a:lnTo>
                    <a:pt x="970" y="139"/>
                  </a:lnTo>
                  <a:lnTo>
                    <a:pt x="982" y="108"/>
                  </a:lnTo>
                  <a:lnTo>
                    <a:pt x="993" y="77"/>
                  </a:lnTo>
                  <a:lnTo>
                    <a:pt x="1002" y="52"/>
                  </a:lnTo>
                  <a:lnTo>
                    <a:pt x="1010" y="30"/>
                  </a:lnTo>
                  <a:lnTo>
                    <a:pt x="1017" y="13"/>
                  </a:lnTo>
                  <a:lnTo>
                    <a:pt x="1022" y="2"/>
                  </a:lnTo>
                  <a:lnTo>
                    <a:pt x="1069" y="2"/>
                  </a:lnTo>
                  <a:lnTo>
                    <a:pt x="1108" y="2"/>
                  </a:lnTo>
                  <a:lnTo>
                    <a:pt x="1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 name="Freeform 54"/>
            <p:cNvSpPr>
              <a:spLocks/>
            </p:cNvSpPr>
            <p:nvPr/>
          </p:nvSpPr>
          <p:spPr bwMode="auto">
            <a:xfrm>
              <a:off x="2728" y="1899"/>
              <a:ext cx="210" cy="210"/>
            </a:xfrm>
            <a:custGeom>
              <a:avLst/>
              <a:gdLst>
                <a:gd name="T0" fmla="*/ 315 w 630"/>
                <a:gd name="T1" fmla="*/ 0 h 631"/>
                <a:gd name="T2" fmla="*/ 361 w 630"/>
                <a:gd name="T3" fmla="*/ 4 h 631"/>
                <a:gd name="T4" fmla="*/ 406 w 630"/>
                <a:gd name="T5" fmla="*/ 14 h 631"/>
                <a:gd name="T6" fmla="*/ 448 w 630"/>
                <a:gd name="T7" fmla="*/ 29 h 631"/>
                <a:gd name="T8" fmla="*/ 486 w 630"/>
                <a:gd name="T9" fmla="*/ 52 h 631"/>
                <a:gd name="T10" fmla="*/ 521 w 630"/>
                <a:gd name="T11" fmla="*/ 77 h 631"/>
                <a:gd name="T12" fmla="*/ 553 w 630"/>
                <a:gd name="T13" fmla="*/ 109 h 631"/>
                <a:gd name="T14" fmla="*/ 580 w 630"/>
                <a:gd name="T15" fmla="*/ 144 h 631"/>
                <a:gd name="T16" fmla="*/ 601 w 630"/>
                <a:gd name="T17" fmla="*/ 182 h 631"/>
                <a:gd name="T18" fmla="*/ 617 w 630"/>
                <a:gd name="T19" fmla="*/ 224 h 631"/>
                <a:gd name="T20" fmla="*/ 626 w 630"/>
                <a:gd name="T21" fmla="*/ 269 h 631"/>
                <a:gd name="T22" fmla="*/ 630 w 630"/>
                <a:gd name="T23" fmla="*/ 315 h 631"/>
                <a:gd name="T24" fmla="*/ 626 w 630"/>
                <a:gd name="T25" fmla="*/ 362 h 631"/>
                <a:gd name="T26" fmla="*/ 617 w 630"/>
                <a:gd name="T27" fmla="*/ 406 h 631"/>
                <a:gd name="T28" fmla="*/ 601 w 630"/>
                <a:gd name="T29" fmla="*/ 448 h 631"/>
                <a:gd name="T30" fmla="*/ 580 w 630"/>
                <a:gd name="T31" fmla="*/ 487 h 631"/>
                <a:gd name="T32" fmla="*/ 553 w 630"/>
                <a:gd name="T33" fmla="*/ 523 h 631"/>
                <a:gd name="T34" fmla="*/ 521 w 630"/>
                <a:gd name="T35" fmla="*/ 553 h 631"/>
                <a:gd name="T36" fmla="*/ 486 w 630"/>
                <a:gd name="T37" fmla="*/ 580 h 631"/>
                <a:gd name="T38" fmla="*/ 448 w 630"/>
                <a:gd name="T39" fmla="*/ 601 h 631"/>
                <a:gd name="T40" fmla="*/ 406 w 630"/>
                <a:gd name="T41" fmla="*/ 617 h 631"/>
                <a:gd name="T42" fmla="*/ 361 w 630"/>
                <a:gd name="T43" fmla="*/ 628 h 631"/>
                <a:gd name="T44" fmla="*/ 315 w 630"/>
                <a:gd name="T45" fmla="*/ 631 h 631"/>
                <a:gd name="T46" fmla="*/ 268 w 630"/>
                <a:gd name="T47" fmla="*/ 628 h 631"/>
                <a:gd name="T48" fmla="*/ 224 w 630"/>
                <a:gd name="T49" fmla="*/ 617 h 631"/>
                <a:gd name="T50" fmla="*/ 182 w 630"/>
                <a:gd name="T51" fmla="*/ 601 h 631"/>
                <a:gd name="T52" fmla="*/ 143 w 630"/>
                <a:gd name="T53" fmla="*/ 580 h 631"/>
                <a:gd name="T54" fmla="*/ 108 w 630"/>
                <a:gd name="T55" fmla="*/ 553 h 631"/>
                <a:gd name="T56" fmla="*/ 77 w 630"/>
                <a:gd name="T57" fmla="*/ 523 h 631"/>
                <a:gd name="T58" fmla="*/ 51 w 630"/>
                <a:gd name="T59" fmla="*/ 487 h 631"/>
                <a:gd name="T60" fmla="*/ 29 w 630"/>
                <a:gd name="T61" fmla="*/ 448 h 631"/>
                <a:gd name="T62" fmla="*/ 13 w 630"/>
                <a:gd name="T63" fmla="*/ 406 h 631"/>
                <a:gd name="T64" fmla="*/ 3 w 630"/>
                <a:gd name="T65" fmla="*/ 362 h 631"/>
                <a:gd name="T66" fmla="*/ 0 w 630"/>
                <a:gd name="T67" fmla="*/ 315 h 631"/>
                <a:gd name="T68" fmla="*/ 3 w 630"/>
                <a:gd name="T69" fmla="*/ 269 h 631"/>
                <a:gd name="T70" fmla="*/ 13 w 630"/>
                <a:gd name="T71" fmla="*/ 224 h 631"/>
                <a:gd name="T72" fmla="*/ 29 w 630"/>
                <a:gd name="T73" fmla="*/ 182 h 631"/>
                <a:gd name="T74" fmla="*/ 51 w 630"/>
                <a:gd name="T75" fmla="*/ 144 h 631"/>
                <a:gd name="T76" fmla="*/ 77 w 630"/>
                <a:gd name="T77" fmla="*/ 109 h 631"/>
                <a:gd name="T78" fmla="*/ 108 w 630"/>
                <a:gd name="T79" fmla="*/ 77 h 631"/>
                <a:gd name="T80" fmla="*/ 143 w 630"/>
                <a:gd name="T81" fmla="*/ 52 h 631"/>
                <a:gd name="T82" fmla="*/ 182 w 630"/>
                <a:gd name="T83" fmla="*/ 29 h 631"/>
                <a:gd name="T84" fmla="*/ 224 w 630"/>
                <a:gd name="T85" fmla="*/ 14 h 631"/>
                <a:gd name="T86" fmla="*/ 268 w 630"/>
                <a:gd name="T87" fmla="*/ 4 h 631"/>
                <a:gd name="T88" fmla="*/ 315 w 630"/>
                <a:gd name="T89" fmla="*/ 0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0" h="631">
                  <a:moveTo>
                    <a:pt x="315" y="0"/>
                  </a:moveTo>
                  <a:lnTo>
                    <a:pt x="361" y="4"/>
                  </a:lnTo>
                  <a:lnTo>
                    <a:pt x="406" y="14"/>
                  </a:lnTo>
                  <a:lnTo>
                    <a:pt x="448" y="29"/>
                  </a:lnTo>
                  <a:lnTo>
                    <a:pt x="486" y="52"/>
                  </a:lnTo>
                  <a:lnTo>
                    <a:pt x="521" y="77"/>
                  </a:lnTo>
                  <a:lnTo>
                    <a:pt x="553" y="109"/>
                  </a:lnTo>
                  <a:lnTo>
                    <a:pt x="580" y="144"/>
                  </a:lnTo>
                  <a:lnTo>
                    <a:pt x="601" y="182"/>
                  </a:lnTo>
                  <a:lnTo>
                    <a:pt x="617" y="224"/>
                  </a:lnTo>
                  <a:lnTo>
                    <a:pt x="626" y="269"/>
                  </a:lnTo>
                  <a:lnTo>
                    <a:pt x="630" y="315"/>
                  </a:lnTo>
                  <a:lnTo>
                    <a:pt x="626" y="362"/>
                  </a:lnTo>
                  <a:lnTo>
                    <a:pt x="617" y="406"/>
                  </a:lnTo>
                  <a:lnTo>
                    <a:pt x="601" y="448"/>
                  </a:lnTo>
                  <a:lnTo>
                    <a:pt x="580" y="487"/>
                  </a:lnTo>
                  <a:lnTo>
                    <a:pt x="553" y="523"/>
                  </a:lnTo>
                  <a:lnTo>
                    <a:pt x="521" y="553"/>
                  </a:lnTo>
                  <a:lnTo>
                    <a:pt x="486" y="580"/>
                  </a:lnTo>
                  <a:lnTo>
                    <a:pt x="448" y="601"/>
                  </a:lnTo>
                  <a:lnTo>
                    <a:pt x="406" y="617"/>
                  </a:lnTo>
                  <a:lnTo>
                    <a:pt x="361" y="628"/>
                  </a:lnTo>
                  <a:lnTo>
                    <a:pt x="315" y="631"/>
                  </a:lnTo>
                  <a:lnTo>
                    <a:pt x="268" y="628"/>
                  </a:lnTo>
                  <a:lnTo>
                    <a:pt x="224" y="617"/>
                  </a:lnTo>
                  <a:lnTo>
                    <a:pt x="182" y="601"/>
                  </a:lnTo>
                  <a:lnTo>
                    <a:pt x="143" y="580"/>
                  </a:lnTo>
                  <a:lnTo>
                    <a:pt x="108" y="553"/>
                  </a:lnTo>
                  <a:lnTo>
                    <a:pt x="77" y="523"/>
                  </a:lnTo>
                  <a:lnTo>
                    <a:pt x="51" y="487"/>
                  </a:lnTo>
                  <a:lnTo>
                    <a:pt x="29" y="448"/>
                  </a:lnTo>
                  <a:lnTo>
                    <a:pt x="13" y="406"/>
                  </a:lnTo>
                  <a:lnTo>
                    <a:pt x="3" y="362"/>
                  </a:lnTo>
                  <a:lnTo>
                    <a:pt x="0" y="315"/>
                  </a:lnTo>
                  <a:lnTo>
                    <a:pt x="3" y="269"/>
                  </a:lnTo>
                  <a:lnTo>
                    <a:pt x="13" y="224"/>
                  </a:lnTo>
                  <a:lnTo>
                    <a:pt x="29" y="182"/>
                  </a:lnTo>
                  <a:lnTo>
                    <a:pt x="51" y="144"/>
                  </a:lnTo>
                  <a:lnTo>
                    <a:pt x="77" y="109"/>
                  </a:lnTo>
                  <a:lnTo>
                    <a:pt x="108" y="77"/>
                  </a:lnTo>
                  <a:lnTo>
                    <a:pt x="143" y="52"/>
                  </a:lnTo>
                  <a:lnTo>
                    <a:pt x="182" y="29"/>
                  </a:lnTo>
                  <a:lnTo>
                    <a:pt x="224" y="14"/>
                  </a:lnTo>
                  <a:lnTo>
                    <a:pt x="268" y="4"/>
                  </a:lnTo>
                  <a:lnTo>
                    <a:pt x="3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 name="Freeform 55"/>
            <p:cNvSpPr>
              <a:spLocks/>
            </p:cNvSpPr>
            <p:nvPr/>
          </p:nvSpPr>
          <p:spPr bwMode="auto">
            <a:xfrm>
              <a:off x="2698" y="2732"/>
              <a:ext cx="122" cy="444"/>
            </a:xfrm>
            <a:custGeom>
              <a:avLst/>
              <a:gdLst>
                <a:gd name="T0" fmla="*/ 365 w 365"/>
                <a:gd name="T1" fmla="*/ 0 h 1330"/>
                <a:gd name="T2" fmla="*/ 365 w 365"/>
                <a:gd name="T3" fmla="*/ 1146 h 1330"/>
                <a:gd name="T4" fmla="*/ 361 w 365"/>
                <a:gd name="T5" fmla="*/ 1180 h 1330"/>
                <a:gd name="T6" fmla="*/ 353 w 365"/>
                <a:gd name="T7" fmla="*/ 1211 h 1330"/>
                <a:gd name="T8" fmla="*/ 339 w 365"/>
                <a:gd name="T9" fmla="*/ 1239 h 1330"/>
                <a:gd name="T10" fmla="*/ 322 w 365"/>
                <a:gd name="T11" fmla="*/ 1264 h 1330"/>
                <a:gd name="T12" fmla="*/ 300 w 365"/>
                <a:gd name="T13" fmla="*/ 1286 h 1330"/>
                <a:gd name="T14" fmla="*/ 274 w 365"/>
                <a:gd name="T15" fmla="*/ 1304 h 1330"/>
                <a:gd name="T16" fmla="*/ 246 w 365"/>
                <a:gd name="T17" fmla="*/ 1318 h 1330"/>
                <a:gd name="T18" fmla="*/ 214 w 365"/>
                <a:gd name="T19" fmla="*/ 1326 h 1330"/>
                <a:gd name="T20" fmla="*/ 182 w 365"/>
                <a:gd name="T21" fmla="*/ 1330 h 1330"/>
                <a:gd name="T22" fmla="*/ 149 w 365"/>
                <a:gd name="T23" fmla="*/ 1326 h 1330"/>
                <a:gd name="T24" fmla="*/ 119 w 365"/>
                <a:gd name="T25" fmla="*/ 1318 h 1330"/>
                <a:gd name="T26" fmla="*/ 90 w 365"/>
                <a:gd name="T27" fmla="*/ 1304 h 1330"/>
                <a:gd name="T28" fmla="*/ 64 w 365"/>
                <a:gd name="T29" fmla="*/ 1286 h 1330"/>
                <a:gd name="T30" fmla="*/ 43 w 365"/>
                <a:gd name="T31" fmla="*/ 1264 h 1330"/>
                <a:gd name="T32" fmla="*/ 24 w 365"/>
                <a:gd name="T33" fmla="*/ 1239 h 1330"/>
                <a:gd name="T34" fmla="*/ 11 w 365"/>
                <a:gd name="T35" fmla="*/ 1211 h 1330"/>
                <a:gd name="T36" fmla="*/ 2 w 365"/>
                <a:gd name="T37" fmla="*/ 1180 h 1330"/>
                <a:gd name="T38" fmla="*/ 0 w 365"/>
                <a:gd name="T39" fmla="*/ 1146 h 1330"/>
                <a:gd name="T40" fmla="*/ 0 w 365"/>
                <a:gd name="T41" fmla="*/ 242 h 1330"/>
                <a:gd name="T42" fmla="*/ 36 w 365"/>
                <a:gd name="T43" fmla="*/ 244 h 1330"/>
                <a:gd name="T44" fmla="*/ 71 w 365"/>
                <a:gd name="T45" fmla="*/ 239 h 1330"/>
                <a:gd name="T46" fmla="*/ 104 w 365"/>
                <a:gd name="T47" fmla="*/ 230 h 1330"/>
                <a:gd name="T48" fmla="*/ 136 w 365"/>
                <a:gd name="T49" fmla="*/ 214 h 1330"/>
                <a:gd name="T50" fmla="*/ 165 w 365"/>
                <a:gd name="T51" fmla="*/ 196 h 1330"/>
                <a:gd name="T52" fmla="*/ 191 w 365"/>
                <a:gd name="T53" fmla="*/ 174 h 1330"/>
                <a:gd name="T54" fmla="*/ 365 w 365"/>
                <a:gd name="T55" fmla="*/ 0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5" h="1330">
                  <a:moveTo>
                    <a:pt x="365" y="0"/>
                  </a:moveTo>
                  <a:lnTo>
                    <a:pt x="365" y="1146"/>
                  </a:lnTo>
                  <a:lnTo>
                    <a:pt x="361" y="1180"/>
                  </a:lnTo>
                  <a:lnTo>
                    <a:pt x="353" y="1211"/>
                  </a:lnTo>
                  <a:lnTo>
                    <a:pt x="339" y="1239"/>
                  </a:lnTo>
                  <a:lnTo>
                    <a:pt x="322" y="1264"/>
                  </a:lnTo>
                  <a:lnTo>
                    <a:pt x="300" y="1286"/>
                  </a:lnTo>
                  <a:lnTo>
                    <a:pt x="274" y="1304"/>
                  </a:lnTo>
                  <a:lnTo>
                    <a:pt x="246" y="1318"/>
                  </a:lnTo>
                  <a:lnTo>
                    <a:pt x="214" y="1326"/>
                  </a:lnTo>
                  <a:lnTo>
                    <a:pt x="182" y="1330"/>
                  </a:lnTo>
                  <a:lnTo>
                    <a:pt x="149" y="1326"/>
                  </a:lnTo>
                  <a:lnTo>
                    <a:pt x="119" y="1318"/>
                  </a:lnTo>
                  <a:lnTo>
                    <a:pt x="90" y="1304"/>
                  </a:lnTo>
                  <a:lnTo>
                    <a:pt x="64" y="1286"/>
                  </a:lnTo>
                  <a:lnTo>
                    <a:pt x="43" y="1264"/>
                  </a:lnTo>
                  <a:lnTo>
                    <a:pt x="24" y="1239"/>
                  </a:lnTo>
                  <a:lnTo>
                    <a:pt x="11" y="1211"/>
                  </a:lnTo>
                  <a:lnTo>
                    <a:pt x="2" y="1180"/>
                  </a:lnTo>
                  <a:lnTo>
                    <a:pt x="0" y="1146"/>
                  </a:lnTo>
                  <a:lnTo>
                    <a:pt x="0" y="242"/>
                  </a:lnTo>
                  <a:lnTo>
                    <a:pt x="36" y="244"/>
                  </a:lnTo>
                  <a:lnTo>
                    <a:pt x="71" y="239"/>
                  </a:lnTo>
                  <a:lnTo>
                    <a:pt x="104" y="230"/>
                  </a:lnTo>
                  <a:lnTo>
                    <a:pt x="136" y="214"/>
                  </a:lnTo>
                  <a:lnTo>
                    <a:pt x="165" y="196"/>
                  </a:lnTo>
                  <a:lnTo>
                    <a:pt x="191" y="174"/>
                  </a:lnTo>
                  <a:lnTo>
                    <a:pt x="3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 name="Freeform 56"/>
            <p:cNvSpPr>
              <a:spLocks/>
            </p:cNvSpPr>
            <p:nvPr/>
          </p:nvSpPr>
          <p:spPr bwMode="auto">
            <a:xfrm>
              <a:off x="2668" y="2400"/>
              <a:ext cx="239" cy="358"/>
            </a:xfrm>
            <a:custGeom>
              <a:avLst/>
              <a:gdLst>
                <a:gd name="T0" fmla="*/ 249 w 716"/>
                <a:gd name="T1" fmla="*/ 0 h 1073"/>
                <a:gd name="T2" fmla="*/ 267 w 716"/>
                <a:gd name="T3" fmla="*/ 2 h 1073"/>
                <a:gd name="T4" fmla="*/ 285 w 716"/>
                <a:gd name="T5" fmla="*/ 9 h 1073"/>
                <a:gd name="T6" fmla="*/ 301 w 716"/>
                <a:gd name="T7" fmla="*/ 22 h 1073"/>
                <a:gd name="T8" fmla="*/ 694 w 716"/>
                <a:gd name="T9" fmla="*/ 415 h 1073"/>
                <a:gd name="T10" fmla="*/ 706 w 716"/>
                <a:gd name="T11" fmla="*/ 430 h 1073"/>
                <a:gd name="T12" fmla="*/ 714 w 716"/>
                <a:gd name="T13" fmla="*/ 449 h 1073"/>
                <a:gd name="T14" fmla="*/ 716 w 716"/>
                <a:gd name="T15" fmla="*/ 467 h 1073"/>
                <a:gd name="T16" fmla="*/ 714 w 716"/>
                <a:gd name="T17" fmla="*/ 486 h 1073"/>
                <a:gd name="T18" fmla="*/ 706 w 716"/>
                <a:gd name="T19" fmla="*/ 505 h 1073"/>
                <a:gd name="T20" fmla="*/ 694 w 716"/>
                <a:gd name="T21" fmla="*/ 520 h 1073"/>
                <a:gd name="T22" fmla="*/ 163 w 716"/>
                <a:gd name="T23" fmla="*/ 1052 h 1073"/>
                <a:gd name="T24" fmla="*/ 147 w 716"/>
                <a:gd name="T25" fmla="*/ 1063 h 1073"/>
                <a:gd name="T26" fmla="*/ 130 w 716"/>
                <a:gd name="T27" fmla="*/ 1070 h 1073"/>
                <a:gd name="T28" fmla="*/ 110 w 716"/>
                <a:gd name="T29" fmla="*/ 1073 h 1073"/>
                <a:gd name="T30" fmla="*/ 91 w 716"/>
                <a:gd name="T31" fmla="*/ 1070 h 1073"/>
                <a:gd name="T32" fmla="*/ 74 w 716"/>
                <a:gd name="T33" fmla="*/ 1063 h 1073"/>
                <a:gd name="T34" fmla="*/ 57 w 716"/>
                <a:gd name="T35" fmla="*/ 1052 h 1073"/>
                <a:gd name="T36" fmla="*/ 0 w 716"/>
                <a:gd name="T37" fmla="*/ 995 h 1073"/>
                <a:gd name="T38" fmla="*/ 40 w 716"/>
                <a:gd name="T39" fmla="*/ 973 h 1073"/>
                <a:gd name="T40" fmla="*/ 77 w 716"/>
                <a:gd name="T41" fmla="*/ 947 h 1073"/>
                <a:gd name="T42" fmla="*/ 109 w 716"/>
                <a:gd name="T43" fmla="*/ 915 h 1073"/>
                <a:gd name="T44" fmla="*/ 137 w 716"/>
                <a:gd name="T45" fmla="*/ 879 h 1073"/>
                <a:gd name="T46" fmla="*/ 159 w 716"/>
                <a:gd name="T47" fmla="*/ 840 h 1073"/>
                <a:gd name="T48" fmla="*/ 176 w 716"/>
                <a:gd name="T49" fmla="*/ 798 h 1073"/>
                <a:gd name="T50" fmla="*/ 187 w 716"/>
                <a:gd name="T51" fmla="*/ 752 h 1073"/>
                <a:gd name="T52" fmla="*/ 190 w 716"/>
                <a:gd name="T53" fmla="*/ 704 h 1073"/>
                <a:gd name="T54" fmla="*/ 191 w 716"/>
                <a:gd name="T55" fmla="*/ 612 h 1073"/>
                <a:gd name="T56" fmla="*/ 191 w 716"/>
                <a:gd name="T57" fmla="*/ 528 h 1073"/>
                <a:gd name="T58" fmla="*/ 191 w 716"/>
                <a:gd name="T59" fmla="*/ 453 h 1073"/>
                <a:gd name="T60" fmla="*/ 193 w 716"/>
                <a:gd name="T61" fmla="*/ 386 h 1073"/>
                <a:gd name="T62" fmla="*/ 193 w 716"/>
                <a:gd name="T63" fmla="*/ 325 h 1073"/>
                <a:gd name="T64" fmla="*/ 194 w 716"/>
                <a:gd name="T65" fmla="*/ 272 h 1073"/>
                <a:gd name="T66" fmla="*/ 194 w 716"/>
                <a:gd name="T67" fmla="*/ 225 h 1073"/>
                <a:gd name="T68" fmla="*/ 194 w 716"/>
                <a:gd name="T69" fmla="*/ 184 h 1073"/>
                <a:gd name="T70" fmla="*/ 194 w 716"/>
                <a:gd name="T71" fmla="*/ 149 h 1073"/>
                <a:gd name="T72" fmla="*/ 195 w 716"/>
                <a:gd name="T73" fmla="*/ 119 h 1073"/>
                <a:gd name="T74" fmla="*/ 195 w 716"/>
                <a:gd name="T75" fmla="*/ 94 h 1073"/>
                <a:gd name="T76" fmla="*/ 195 w 716"/>
                <a:gd name="T77" fmla="*/ 73 h 1073"/>
                <a:gd name="T78" fmla="*/ 195 w 716"/>
                <a:gd name="T79" fmla="*/ 57 h 1073"/>
                <a:gd name="T80" fmla="*/ 195 w 716"/>
                <a:gd name="T81" fmla="*/ 44 h 1073"/>
                <a:gd name="T82" fmla="*/ 195 w 716"/>
                <a:gd name="T83" fmla="*/ 35 h 1073"/>
                <a:gd name="T84" fmla="*/ 195 w 716"/>
                <a:gd name="T85" fmla="*/ 29 h 1073"/>
                <a:gd name="T86" fmla="*/ 195 w 716"/>
                <a:gd name="T87" fmla="*/ 24 h 1073"/>
                <a:gd name="T88" fmla="*/ 195 w 716"/>
                <a:gd name="T89" fmla="*/ 22 h 1073"/>
                <a:gd name="T90" fmla="*/ 195 w 716"/>
                <a:gd name="T91" fmla="*/ 22 h 1073"/>
                <a:gd name="T92" fmla="*/ 211 w 716"/>
                <a:gd name="T93" fmla="*/ 9 h 1073"/>
                <a:gd name="T94" fmla="*/ 229 w 716"/>
                <a:gd name="T95" fmla="*/ 2 h 1073"/>
                <a:gd name="T96" fmla="*/ 249 w 716"/>
                <a:gd name="T97" fmla="*/ 0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6" h="1073">
                  <a:moveTo>
                    <a:pt x="249" y="0"/>
                  </a:moveTo>
                  <a:lnTo>
                    <a:pt x="267" y="2"/>
                  </a:lnTo>
                  <a:lnTo>
                    <a:pt x="285" y="9"/>
                  </a:lnTo>
                  <a:lnTo>
                    <a:pt x="301" y="22"/>
                  </a:lnTo>
                  <a:lnTo>
                    <a:pt x="694" y="415"/>
                  </a:lnTo>
                  <a:lnTo>
                    <a:pt x="706" y="430"/>
                  </a:lnTo>
                  <a:lnTo>
                    <a:pt x="714" y="449"/>
                  </a:lnTo>
                  <a:lnTo>
                    <a:pt x="716" y="467"/>
                  </a:lnTo>
                  <a:lnTo>
                    <a:pt x="714" y="486"/>
                  </a:lnTo>
                  <a:lnTo>
                    <a:pt x="706" y="505"/>
                  </a:lnTo>
                  <a:lnTo>
                    <a:pt x="694" y="520"/>
                  </a:lnTo>
                  <a:lnTo>
                    <a:pt x="163" y="1052"/>
                  </a:lnTo>
                  <a:lnTo>
                    <a:pt x="147" y="1063"/>
                  </a:lnTo>
                  <a:lnTo>
                    <a:pt x="130" y="1070"/>
                  </a:lnTo>
                  <a:lnTo>
                    <a:pt x="110" y="1073"/>
                  </a:lnTo>
                  <a:lnTo>
                    <a:pt x="91" y="1070"/>
                  </a:lnTo>
                  <a:lnTo>
                    <a:pt x="74" y="1063"/>
                  </a:lnTo>
                  <a:lnTo>
                    <a:pt x="57" y="1052"/>
                  </a:lnTo>
                  <a:lnTo>
                    <a:pt x="0" y="995"/>
                  </a:lnTo>
                  <a:lnTo>
                    <a:pt x="40" y="973"/>
                  </a:lnTo>
                  <a:lnTo>
                    <a:pt x="77" y="947"/>
                  </a:lnTo>
                  <a:lnTo>
                    <a:pt x="109" y="915"/>
                  </a:lnTo>
                  <a:lnTo>
                    <a:pt x="137" y="879"/>
                  </a:lnTo>
                  <a:lnTo>
                    <a:pt x="159" y="840"/>
                  </a:lnTo>
                  <a:lnTo>
                    <a:pt x="176" y="798"/>
                  </a:lnTo>
                  <a:lnTo>
                    <a:pt x="187" y="752"/>
                  </a:lnTo>
                  <a:lnTo>
                    <a:pt x="190" y="704"/>
                  </a:lnTo>
                  <a:lnTo>
                    <a:pt x="191" y="612"/>
                  </a:lnTo>
                  <a:lnTo>
                    <a:pt x="191" y="528"/>
                  </a:lnTo>
                  <a:lnTo>
                    <a:pt x="191" y="453"/>
                  </a:lnTo>
                  <a:lnTo>
                    <a:pt x="193" y="386"/>
                  </a:lnTo>
                  <a:lnTo>
                    <a:pt x="193" y="325"/>
                  </a:lnTo>
                  <a:lnTo>
                    <a:pt x="194" y="272"/>
                  </a:lnTo>
                  <a:lnTo>
                    <a:pt x="194" y="225"/>
                  </a:lnTo>
                  <a:lnTo>
                    <a:pt x="194" y="184"/>
                  </a:lnTo>
                  <a:lnTo>
                    <a:pt x="194" y="149"/>
                  </a:lnTo>
                  <a:lnTo>
                    <a:pt x="195" y="119"/>
                  </a:lnTo>
                  <a:lnTo>
                    <a:pt x="195" y="94"/>
                  </a:lnTo>
                  <a:lnTo>
                    <a:pt x="195" y="73"/>
                  </a:lnTo>
                  <a:lnTo>
                    <a:pt x="195" y="57"/>
                  </a:lnTo>
                  <a:lnTo>
                    <a:pt x="195" y="44"/>
                  </a:lnTo>
                  <a:lnTo>
                    <a:pt x="195" y="35"/>
                  </a:lnTo>
                  <a:lnTo>
                    <a:pt x="195" y="29"/>
                  </a:lnTo>
                  <a:lnTo>
                    <a:pt x="195" y="24"/>
                  </a:lnTo>
                  <a:lnTo>
                    <a:pt x="195" y="22"/>
                  </a:lnTo>
                  <a:lnTo>
                    <a:pt x="195" y="22"/>
                  </a:lnTo>
                  <a:lnTo>
                    <a:pt x="211" y="9"/>
                  </a:lnTo>
                  <a:lnTo>
                    <a:pt x="229" y="2"/>
                  </a:lnTo>
                  <a:lnTo>
                    <a:pt x="2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3" name="Group 59"/>
          <p:cNvGrpSpPr>
            <a:grpSpLocks noChangeAspect="1"/>
          </p:cNvGrpSpPr>
          <p:nvPr/>
        </p:nvGrpSpPr>
        <p:grpSpPr bwMode="auto">
          <a:xfrm>
            <a:off x="1852298" y="575381"/>
            <a:ext cx="199337" cy="187871"/>
            <a:chOff x="2290" y="1976"/>
            <a:chExt cx="1356" cy="1278"/>
          </a:xfrm>
          <a:solidFill>
            <a:schemeClr val="tx1">
              <a:lumMod val="65000"/>
              <a:lumOff val="35000"/>
            </a:schemeClr>
          </a:solidFill>
        </p:grpSpPr>
        <p:sp>
          <p:nvSpPr>
            <p:cNvPr id="66" name="Freeform 61"/>
            <p:cNvSpPr>
              <a:spLocks/>
            </p:cNvSpPr>
            <p:nvPr/>
          </p:nvSpPr>
          <p:spPr bwMode="auto">
            <a:xfrm>
              <a:off x="2735" y="1976"/>
              <a:ext cx="467" cy="505"/>
            </a:xfrm>
            <a:custGeom>
              <a:avLst/>
              <a:gdLst>
                <a:gd name="T0" fmla="*/ 730 w 1401"/>
                <a:gd name="T1" fmla="*/ 0 h 1516"/>
                <a:gd name="T2" fmla="*/ 813 w 1401"/>
                <a:gd name="T3" fmla="*/ 13 h 1516"/>
                <a:gd name="T4" fmla="*/ 884 w 1401"/>
                <a:gd name="T5" fmla="*/ 50 h 1516"/>
                <a:gd name="T6" fmla="*/ 940 w 1401"/>
                <a:gd name="T7" fmla="*/ 106 h 1516"/>
                <a:gd name="T8" fmla="*/ 977 w 1401"/>
                <a:gd name="T9" fmla="*/ 178 h 1516"/>
                <a:gd name="T10" fmla="*/ 990 w 1401"/>
                <a:gd name="T11" fmla="*/ 260 h 1516"/>
                <a:gd name="T12" fmla="*/ 988 w 1401"/>
                <a:gd name="T13" fmla="*/ 574 h 1516"/>
                <a:gd name="T14" fmla="*/ 968 w 1401"/>
                <a:gd name="T15" fmla="*/ 621 h 1516"/>
                <a:gd name="T16" fmla="*/ 932 w 1401"/>
                <a:gd name="T17" fmla="*/ 655 h 1516"/>
                <a:gd name="T18" fmla="*/ 932 w 1401"/>
                <a:gd name="T19" fmla="*/ 938 h 1516"/>
                <a:gd name="T20" fmla="*/ 937 w 1401"/>
                <a:gd name="T21" fmla="*/ 944 h 1516"/>
                <a:gd name="T22" fmla="*/ 953 w 1401"/>
                <a:gd name="T23" fmla="*/ 953 h 1516"/>
                <a:gd name="T24" fmla="*/ 995 w 1401"/>
                <a:gd name="T25" fmla="*/ 975 h 1516"/>
                <a:gd name="T26" fmla="*/ 1057 w 1401"/>
                <a:gd name="T27" fmla="*/ 1009 h 1516"/>
                <a:gd name="T28" fmla="*/ 1132 w 1401"/>
                <a:gd name="T29" fmla="*/ 1054 h 1516"/>
                <a:gd name="T30" fmla="*/ 1216 w 1401"/>
                <a:gd name="T31" fmla="*/ 1109 h 1516"/>
                <a:gd name="T32" fmla="*/ 1306 w 1401"/>
                <a:gd name="T33" fmla="*/ 1174 h 1516"/>
                <a:gd name="T34" fmla="*/ 1368 w 1401"/>
                <a:gd name="T35" fmla="*/ 1227 h 1516"/>
                <a:gd name="T36" fmla="*/ 1393 w 1401"/>
                <a:gd name="T37" fmla="*/ 1269 h 1516"/>
                <a:gd name="T38" fmla="*/ 1401 w 1401"/>
                <a:gd name="T39" fmla="*/ 1319 h 1516"/>
                <a:gd name="T40" fmla="*/ 0 w 1401"/>
                <a:gd name="T41" fmla="*/ 1516 h 1516"/>
                <a:gd name="T42" fmla="*/ 1 w 1401"/>
                <a:gd name="T43" fmla="*/ 1294 h 1516"/>
                <a:gd name="T44" fmla="*/ 18 w 1401"/>
                <a:gd name="T45" fmla="*/ 1248 h 1516"/>
                <a:gd name="T46" fmla="*/ 50 w 1401"/>
                <a:gd name="T47" fmla="*/ 1210 h 1516"/>
                <a:gd name="T48" fmla="*/ 140 w 1401"/>
                <a:gd name="T49" fmla="*/ 1141 h 1516"/>
                <a:gd name="T50" fmla="*/ 228 w 1401"/>
                <a:gd name="T51" fmla="*/ 1081 h 1516"/>
                <a:gd name="T52" fmla="*/ 308 w 1401"/>
                <a:gd name="T53" fmla="*/ 1031 h 1516"/>
                <a:gd name="T54" fmla="*/ 377 w 1401"/>
                <a:gd name="T55" fmla="*/ 991 h 1516"/>
                <a:gd name="T56" fmla="*/ 429 w 1401"/>
                <a:gd name="T57" fmla="*/ 963 h 1516"/>
                <a:gd name="T58" fmla="*/ 461 w 1401"/>
                <a:gd name="T59" fmla="*/ 947 h 1516"/>
                <a:gd name="T60" fmla="*/ 466 w 1401"/>
                <a:gd name="T61" fmla="*/ 942 h 1516"/>
                <a:gd name="T62" fmla="*/ 469 w 1401"/>
                <a:gd name="T63" fmla="*/ 936 h 1516"/>
                <a:gd name="T64" fmla="*/ 449 w 1401"/>
                <a:gd name="T65" fmla="*/ 641 h 1516"/>
                <a:gd name="T66" fmla="*/ 420 w 1401"/>
                <a:gd name="T67" fmla="*/ 600 h 1516"/>
                <a:gd name="T68" fmla="*/ 411 w 1401"/>
                <a:gd name="T69" fmla="*/ 548 h 1516"/>
                <a:gd name="T70" fmla="*/ 413 w 1401"/>
                <a:gd name="T71" fmla="*/ 218 h 1516"/>
                <a:gd name="T72" fmla="*/ 439 w 1401"/>
                <a:gd name="T73" fmla="*/ 141 h 1516"/>
                <a:gd name="T74" fmla="*/ 486 w 1401"/>
                <a:gd name="T75" fmla="*/ 76 h 1516"/>
                <a:gd name="T76" fmla="*/ 550 w 1401"/>
                <a:gd name="T77" fmla="*/ 29 h 1516"/>
                <a:gd name="T78" fmla="*/ 628 w 1401"/>
                <a:gd name="T79" fmla="*/ 3 h 1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1" h="1516">
                  <a:moveTo>
                    <a:pt x="670" y="0"/>
                  </a:moveTo>
                  <a:lnTo>
                    <a:pt x="730" y="0"/>
                  </a:lnTo>
                  <a:lnTo>
                    <a:pt x="773" y="3"/>
                  </a:lnTo>
                  <a:lnTo>
                    <a:pt x="813" y="13"/>
                  </a:lnTo>
                  <a:lnTo>
                    <a:pt x="850" y="29"/>
                  </a:lnTo>
                  <a:lnTo>
                    <a:pt x="884" y="50"/>
                  </a:lnTo>
                  <a:lnTo>
                    <a:pt x="914" y="76"/>
                  </a:lnTo>
                  <a:lnTo>
                    <a:pt x="940" y="106"/>
                  </a:lnTo>
                  <a:lnTo>
                    <a:pt x="962" y="141"/>
                  </a:lnTo>
                  <a:lnTo>
                    <a:pt x="977" y="178"/>
                  </a:lnTo>
                  <a:lnTo>
                    <a:pt x="987" y="218"/>
                  </a:lnTo>
                  <a:lnTo>
                    <a:pt x="990" y="260"/>
                  </a:lnTo>
                  <a:lnTo>
                    <a:pt x="990" y="548"/>
                  </a:lnTo>
                  <a:lnTo>
                    <a:pt x="988" y="574"/>
                  </a:lnTo>
                  <a:lnTo>
                    <a:pt x="981" y="599"/>
                  </a:lnTo>
                  <a:lnTo>
                    <a:pt x="968" y="621"/>
                  </a:lnTo>
                  <a:lnTo>
                    <a:pt x="952" y="641"/>
                  </a:lnTo>
                  <a:lnTo>
                    <a:pt x="932" y="655"/>
                  </a:lnTo>
                  <a:lnTo>
                    <a:pt x="932" y="934"/>
                  </a:lnTo>
                  <a:lnTo>
                    <a:pt x="932" y="938"/>
                  </a:lnTo>
                  <a:lnTo>
                    <a:pt x="935" y="941"/>
                  </a:lnTo>
                  <a:lnTo>
                    <a:pt x="937" y="944"/>
                  </a:lnTo>
                  <a:lnTo>
                    <a:pt x="940" y="946"/>
                  </a:lnTo>
                  <a:lnTo>
                    <a:pt x="953" y="953"/>
                  </a:lnTo>
                  <a:lnTo>
                    <a:pt x="972" y="962"/>
                  </a:lnTo>
                  <a:lnTo>
                    <a:pt x="995" y="975"/>
                  </a:lnTo>
                  <a:lnTo>
                    <a:pt x="1025" y="990"/>
                  </a:lnTo>
                  <a:lnTo>
                    <a:pt x="1057" y="1009"/>
                  </a:lnTo>
                  <a:lnTo>
                    <a:pt x="1093" y="1030"/>
                  </a:lnTo>
                  <a:lnTo>
                    <a:pt x="1132" y="1054"/>
                  </a:lnTo>
                  <a:lnTo>
                    <a:pt x="1174" y="1080"/>
                  </a:lnTo>
                  <a:lnTo>
                    <a:pt x="1216" y="1109"/>
                  </a:lnTo>
                  <a:lnTo>
                    <a:pt x="1261" y="1141"/>
                  </a:lnTo>
                  <a:lnTo>
                    <a:pt x="1306" y="1174"/>
                  </a:lnTo>
                  <a:lnTo>
                    <a:pt x="1351" y="1210"/>
                  </a:lnTo>
                  <a:lnTo>
                    <a:pt x="1368" y="1227"/>
                  </a:lnTo>
                  <a:lnTo>
                    <a:pt x="1383" y="1247"/>
                  </a:lnTo>
                  <a:lnTo>
                    <a:pt x="1393" y="1269"/>
                  </a:lnTo>
                  <a:lnTo>
                    <a:pt x="1399" y="1294"/>
                  </a:lnTo>
                  <a:lnTo>
                    <a:pt x="1401" y="1319"/>
                  </a:lnTo>
                  <a:lnTo>
                    <a:pt x="1401" y="1516"/>
                  </a:lnTo>
                  <a:lnTo>
                    <a:pt x="0" y="1516"/>
                  </a:lnTo>
                  <a:lnTo>
                    <a:pt x="0" y="1319"/>
                  </a:lnTo>
                  <a:lnTo>
                    <a:pt x="1" y="1294"/>
                  </a:lnTo>
                  <a:lnTo>
                    <a:pt x="8" y="1270"/>
                  </a:lnTo>
                  <a:lnTo>
                    <a:pt x="18" y="1248"/>
                  </a:lnTo>
                  <a:lnTo>
                    <a:pt x="32" y="1228"/>
                  </a:lnTo>
                  <a:lnTo>
                    <a:pt x="50" y="1210"/>
                  </a:lnTo>
                  <a:lnTo>
                    <a:pt x="95" y="1175"/>
                  </a:lnTo>
                  <a:lnTo>
                    <a:pt x="140" y="1141"/>
                  </a:lnTo>
                  <a:lnTo>
                    <a:pt x="185" y="1110"/>
                  </a:lnTo>
                  <a:lnTo>
                    <a:pt x="228" y="1081"/>
                  </a:lnTo>
                  <a:lnTo>
                    <a:pt x="269" y="1054"/>
                  </a:lnTo>
                  <a:lnTo>
                    <a:pt x="308" y="1031"/>
                  </a:lnTo>
                  <a:lnTo>
                    <a:pt x="344" y="1010"/>
                  </a:lnTo>
                  <a:lnTo>
                    <a:pt x="377" y="991"/>
                  </a:lnTo>
                  <a:lnTo>
                    <a:pt x="406" y="975"/>
                  </a:lnTo>
                  <a:lnTo>
                    <a:pt x="429" y="963"/>
                  </a:lnTo>
                  <a:lnTo>
                    <a:pt x="448" y="953"/>
                  </a:lnTo>
                  <a:lnTo>
                    <a:pt x="461" y="947"/>
                  </a:lnTo>
                  <a:lnTo>
                    <a:pt x="464" y="944"/>
                  </a:lnTo>
                  <a:lnTo>
                    <a:pt x="466" y="942"/>
                  </a:lnTo>
                  <a:lnTo>
                    <a:pt x="467" y="939"/>
                  </a:lnTo>
                  <a:lnTo>
                    <a:pt x="469" y="936"/>
                  </a:lnTo>
                  <a:lnTo>
                    <a:pt x="469" y="657"/>
                  </a:lnTo>
                  <a:lnTo>
                    <a:pt x="449" y="641"/>
                  </a:lnTo>
                  <a:lnTo>
                    <a:pt x="433" y="622"/>
                  </a:lnTo>
                  <a:lnTo>
                    <a:pt x="420" y="600"/>
                  </a:lnTo>
                  <a:lnTo>
                    <a:pt x="413" y="575"/>
                  </a:lnTo>
                  <a:lnTo>
                    <a:pt x="411" y="548"/>
                  </a:lnTo>
                  <a:lnTo>
                    <a:pt x="411" y="260"/>
                  </a:lnTo>
                  <a:lnTo>
                    <a:pt x="413" y="218"/>
                  </a:lnTo>
                  <a:lnTo>
                    <a:pt x="423" y="178"/>
                  </a:lnTo>
                  <a:lnTo>
                    <a:pt x="439" y="141"/>
                  </a:lnTo>
                  <a:lnTo>
                    <a:pt x="460" y="106"/>
                  </a:lnTo>
                  <a:lnTo>
                    <a:pt x="486" y="76"/>
                  </a:lnTo>
                  <a:lnTo>
                    <a:pt x="517" y="50"/>
                  </a:lnTo>
                  <a:lnTo>
                    <a:pt x="550" y="29"/>
                  </a:lnTo>
                  <a:lnTo>
                    <a:pt x="588" y="13"/>
                  </a:lnTo>
                  <a:lnTo>
                    <a:pt x="628" y="3"/>
                  </a:lnTo>
                  <a:lnTo>
                    <a:pt x="6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Freeform 62"/>
            <p:cNvSpPr>
              <a:spLocks/>
            </p:cNvSpPr>
            <p:nvPr/>
          </p:nvSpPr>
          <p:spPr bwMode="auto">
            <a:xfrm>
              <a:off x="3179" y="2749"/>
              <a:ext cx="467" cy="505"/>
            </a:xfrm>
            <a:custGeom>
              <a:avLst/>
              <a:gdLst>
                <a:gd name="T0" fmla="*/ 732 w 1401"/>
                <a:gd name="T1" fmla="*/ 0 h 1516"/>
                <a:gd name="T2" fmla="*/ 815 w 1401"/>
                <a:gd name="T3" fmla="*/ 13 h 1516"/>
                <a:gd name="T4" fmla="*/ 885 w 1401"/>
                <a:gd name="T5" fmla="*/ 50 h 1516"/>
                <a:gd name="T6" fmla="*/ 942 w 1401"/>
                <a:gd name="T7" fmla="*/ 107 h 1516"/>
                <a:gd name="T8" fmla="*/ 979 w 1401"/>
                <a:gd name="T9" fmla="*/ 179 h 1516"/>
                <a:gd name="T10" fmla="*/ 992 w 1401"/>
                <a:gd name="T11" fmla="*/ 260 h 1516"/>
                <a:gd name="T12" fmla="*/ 990 w 1401"/>
                <a:gd name="T13" fmla="*/ 575 h 1516"/>
                <a:gd name="T14" fmla="*/ 969 w 1401"/>
                <a:gd name="T15" fmla="*/ 622 h 1516"/>
                <a:gd name="T16" fmla="*/ 934 w 1401"/>
                <a:gd name="T17" fmla="*/ 658 h 1516"/>
                <a:gd name="T18" fmla="*/ 934 w 1401"/>
                <a:gd name="T19" fmla="*/ 938 h 1516"/>
                <a:gd name="T20" fmla="*/ 938 w 1401"/>
                <a:gd name="T21" fmla="*/ 944 h 1516"/>
                <a:gd name="T22" fmla="*/ 954 w 1401"/>
                <a:gd name="T23" fmla="*/ 953 h 1516"/>
                <a:gd name="T24" fmla="*/ 997 w 1401"/>
                <a:gd name="T25" fmla="*/ 975 h 1516"/>
                <a:gd name="T26" fmla="*/ 1059 w 1401"/>
                <a:gd name="T27" fmla="*/ 1010 h 1516"/>
                <a:gd name="T28" fmla="*/ 1134 w 1401"/>
                <a:gd name="T29" fmla="*/ 1054 h 1516"/>
                <a:gd name="T30" fmla="*/ 1218 w 1401"/>
                <a:gd name="T31" fmla="*/ 1110 h 1516"/>
                <a:gd name="T32" fmla="*/ 1307 w 1401"/>
                <a:gd name="T33" fmla="*/ 1174 h 1516"/>
                <a:gd name="T34" fmla="*/ 1373 w 1401"/>
                <a:gd name="T35" fmla="*/ 1232 h 1516"/>
                <a:gd name="T36" fmla="*/ 1398 w 1401"/>
                <a:gd name="T37" fmla="*/ 1288 h 1516"/>
                <a:gd name="T38" fmla="*/ 1401 w 1401"/>
                <a:gd name="T39" fmla="*/ 1516 h 1516"/>
                <a:gd name="T40" fmla="*/ 0 w 1401"/>
                <a:gd name="T41" fmla="*/ 1320 h 1516"/>
                <a:gd name="T42" fmla="*/ 9 w 1401"/>
                <a:gd name="T43" fmla="*/ 1270 h 1516"/>
                <a:gd name="T44" fmla="*/ 32 w 1401"/>
                <a:gd name="T45" fmla="*/ 1228 h 1516"/>
                <a:gd name="T46" fmla="*/ 95 w 1401"/>
                <a:gd name="T47" fmla="*/ 1175 h 1516"/>
                <a:gd name="T48" fmla="*/ 185 w 1401"/>
                <a:gd name="T49" fmla="*/ 1111 h 1516"/>
                <a:gd name="T50" fmla="*/ 269 w 1401"/>
                <a:gd name="T51" fmla="*/ 1055 h 1516"/>
                <a:gd name="T52" fmla="*/ 345 w 1401"/>
                <a:gd name="T53" fmla="*/ 1010 h 1516"/>
                <a:gd name="T54" fmla="*/ 406 w 1401"/>
                <a:gd name="T55" fmla="*/ 976 h 1516"/>
                <a:gd name="T56" fmla="*/ 448 w 1401"/>
                <a:gd name="T57" fmla="*/ 954 h 1516"/>
                <a:gd name="T58" fmla="*/ 464 w 1401"/>
                <a:gd name="T59" fmla="*/ 946 h 1516"/>
                <a:gd name="T60" fmla="*/ 468 w 1401"/>
                <a:gd name="T61" fmla="*/ 939 h 1516"/>
                <a:gd name="T62" fmla="*/ 469 w 1401"/>
                <a:gd name="T63" fmla="*/ 658 h 1516"/>
                <a:gd name="T64" fmla="*/ 433 w 1401"/>
                <a:gd name="T65" fmla="*/ 622 h 1516"/>
                <a:gd name="T66" fmla="*/ 414 w 1401"/>
                <a:gd name="T67" fmla="*/ 575 h 1516"/>
                <a:gd name="T68" fmla="*/ 411 w 1401"/>
                <a:gd name="T69" fmla="*/ 260 h 1516"/>
                <a:gd name="T70" fmla="*/ 423 w 1401"/>
                <a:gd name="T71" fmla="*/ 179 h 1516"/>
                <a:gd name="T72" fmla="*/ 461 w 1401"/>
                <a:gd name="T73" fmla="*/ 107 h 1516"/>
                <a:gd name="T74" fmla="*/ 517 w 1401"/>
                <a:gd name="T75" fmla="*/ 50 h 1516"/>
                <a:gd name="T76" fmla="*/ 589 w 1401"/>
                <a:gd name="T77" fmla="*/ 13 h 1516"/>
                <a:gd name="T78" fmla="*/ 670 w 1401"/>
                <a:gd name="T79" fmla="*/ 0 h 1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1" h="1516">
                  <a:moveTo>
                    <a:pt x="670" y="0"/>
                  </a:moveTo>
                  <a:lnTo>
                    <a:pt x="732" y="0"/>
                  </a:lnTo>
                  <a:lnTo>
                    <a:pt x="774" y="3"/>
                  </a:lnTo>
                  <a:lnTo>
                    <a:pt x="815" y="13"/>
                  </a:lnTo>
                  <a:lnTo>
                    <a:pt x="852" y="29"/>
                  </a:lnTo>
                  <a:lnTo>
                    <a:pt x="885" y="50"/>
                  </a:lnTo>
                  <a:lnTo>
                    <a:pt x="916" y="76"/>
                  </a:lnTo>
                  <a:lnTo>
                    <a:pt x="942" y="107"/>
                  </a:lnTo>
                  <a:lnTo>
                    <a:pt x="963" y="140"/>
                  </a:lnTo>
                  <a:lnTo>
                    <a:pt x="979" y="179"/>
                  </a:lnTo>
                  <a:lnTo>
                    <a:pt x="988" y="218"/>
                  </a:lnTo>
                  <a:lnTo>
                    <a:pt x="992" y="260"/>
                  </a:lnTo>
                  <a:lnTo>
                    <a:pt x="992" y="549"/>
                  </a:lnTo>
                  <a:lnTo>
                    <a:pt x="990" y="575"/>
                  </a:lnTo>
                  <a:lnTo>
                    <a:pt x="981" y="600"/>
                  </a:lnTo>
                  <a:lnTo>
                    <a:pt x="969" y="622"/>
                  </a:lnTo>
                  <a:lnTo>
                    <a:pt x="953" y="642"/>
                  </a:lnTo>
                  <a:lnTo>
                    <a:pt x="934" y="658"/>
                  </a:lnTo>
                  <a:lnTo>
                    <a:pt x="934" y="934"/>
                  </a:lnTo>
                  <a:lnTo>
                    <a:pt x="934" y="938"/>
                  </a:lnTo>
                  <a:lnTo>
                    <a:pt x="935" y="942"/>
                  </a:lnTo>
                  <a:lnTo>
                    <a:pt x="938" y="944"/>
                  </a:lnTo>
                  <a:lnTo>
                    <a:pt x="942" y="947"/>
                  </a:lnTo>
                  <a:lnTo>
                    <a:pt x="954" y="953"/>
                  </a:lnTo>
                  <a:lnTo>
                    <a:pt x="972" y="963"/>
                  </a:lnTo>
                  <a:lnTo>
                    <a:pt x="997" y="975"/>
                  </a:lnTo>
                  <a:lnTo>
                    <a:pt x="1026" y="991"/>
                  </a:lnTo>
                  <a:lnTo>
                    <a:pt x="1059" y="1010"/>
                  </a:lnTo>
                  <a:lnTo>
                    <a:pt x="1095" y="1031"/>
                  </a:lnTo>
                  <a:lnTo>
                    <a:pt x="1134" y="1054"/>
                  </a:lnTo>
                  <a:lnTo>
                    <a:pt x="1175" y="1080"/>
                  </a:lnTo>
                  <a:lnTo>
                    <a:pt x="1218" y="1110"/>
                  </a:lnTo>
                  <a:lnTo>
                    <a:pt x="1262" y="1141"/>
                  </a:lnTo>
                  <a:lnTo>
                    <a:pt x="1307" y="1174"/>
                  </a:lnTo>
                  <a:lnTo>
                    <a:pt x="1351" y="1210"/>
                  </a:lnTo>
                  <a:lnTo>
                    <a:pt x="1373" y="1232"/>
                  </a:lnTo>
                  <a:lnTo>
                    <a:pt x="1389" y="1258"/>
                  </a:lnTo>
                  <a:lnTo>
                    <a:pt x="1398" y="1288"/>
                  </a:lnTo>
                  <a:lnTo>
                    <a:pt x="1401" y="1318"/>
                  </a:lnTo>
                  <a:lnTo>
                    <a:pt x="1401" y="1516"/>
                  </a:lnTo>
                  <a:lnTo>
                    <a:pt x="0" y="1516"/>
                  </a:lnTo>
                  <a:lnTo>
                    <a:pt x="0" y="1320"/>
                  </a:lnTo>
                  <a:lnTo>
                    <a:pt x="2" y="1294"/>
                  </a:lnTo>
                  <a:lnTo>
                    <a:pt x="9" y="1270"/>
                  </a:lnTo>
                  <a:lnTo>
                    <a:pt x="19" y="1248"/>
                  </a:lnTo>
                  <a:lnTo>
                    <a:pt x="32" y="1228"/>
                  </a:lnTo>
                  <a:lnTo>
                    <a:pt x="51" y="1211"/>
                  </a:lnTo>
                  <a:lnTo>
                    <a:pt x="95" y="1175"/>
                  </a:lnTo>
                  <a:lnTo>
                    <a:pt x="141" y="1142"/>
                  </a:lnTo>
                  <a:lnTo>
                    <a:pt x="185" y="1111"/>
                  </a:lnTo>
                  <a:lnTo>
                    <a:pt x="229" y="1081"/>
                  </a:lnTo>
                  <a:lnTo>
                    <a:pt x="269" y="1055"/>
                  </a:lnTo>
                  <a:lnTo>
                    <a:pt x="309" y="1031"/>
                  </a:lnTo>
                  <a:lnTo>
                    <a:pt x="345" y="1010"/>
                  </a:lnTo>
                  <a:lnTo>
                    <a:pt x="378" y="991"/>
                  </a:lnTo>
                  <a:lnTo>
                    <a:pt x="406" y="976"/>
                  </a:lnTo>
                  <a:lnTo>
                    <a:pt x="430" y="963"/>
                  </a:lnTo>
                  <a:lnTo>
                    <a:pt x="448" y="954"/>
                  </a:lnTo>
                  <a:lnTo>
                    <a:pt x="462" y="947"/>
                  </a:lnTo>
                  <a:lnTo>
                    <a:pt x="464" y="946"/>
                  </a:lnTo>
                  <a:lnTo>
                    <a:pt x="467" y="942"/>
                  </a:lnTo>
                  <a:lnTo>
                    <a:pt x="468" y="939"/>
                  </a:lnTo>
                  <a:lnTo>
                    <a:pt x="469" y="936"/>
                  </a:lnTo>
                  <a:lnTo>
                    <a:pt x="469" y="658"/>
                  </a:lnTo>
                  <a:lnTo>
                    <a:pt x="449" y="642"/>
                  </a:lnTo>
                  <a:lnTo>
                    <a:pt x="433" y="622"/>
                  </a:lnTo>
                  <a:lnTo>
                    <a:pt x="421" y="600"/>
                  </a:lnTo>
                  <a:lnTo>
                    <a:pt x="414" y="575"/>
                  </a:lnTo>
                  <a:lnTo>
                    <a:pt x="411" y="549"/>
                  </a:lnTo>
                  <a:lnTo>
                    <a:pt x="411" y="260"/>
                  </a:lnTo>
                  <a:lnTo>
                    <a:pt x="414" y="218"/>
                  </a:lnTo>
                  <a:lnTo>
                    <a:pt x="423" y="179"/>
                  </a:lnTo>
                  <a:lnTo>
                    <a:pt x="440" y="140"/>
                  </a:lnTo>
                  <a:lnTo>
                    <a:pt x="461" y="107"/>
                  </a:lnTo>
                  <a:lnTo>
                    <a:pt x="486" y="76"/>
                  </a:lnTo>
                  <a:lnTo>
                    <a:pt x="517" y="50"/>
                  </a:lnTo>
                  <a:lnTo>
                    <a:pt x="551" y="29"/>
                  </a:lnTo>
                  <a:lnTo>
                    <a:pt x="589" y="13"/>
                  </a:lnTo>
                  <a:lnTo>
                    <a:pt x="628" y="3"/>
                  </a:lnTo>
                  <a:lnTo>
                    <a:pt x="6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 name="Freeform 63"/>
            <p:cNvSpPr>
              <a:spLocks/>
            </p:cNvSpPr>
            <p:nvPr/>
          </p:nvSpPr>
          <p:spPr bwMode="auto">
            <a:xfrm>
              <a:off x="2290" y="2749"/>
              <a:ext cx="468" cy="505"/>
            </a:xfrm>
            <a:custGeom>
              <a:avLst/>
              <a:gdLst>
                <a:gd name="T0" fmla="*/ 732 w 1403"/>
                <a:gd name="T1" fmla="*/ 0 h 1516"/>
                <a:gd name="T2" fmla="*/ 814 w 1403"/>
                <a:gd name="T3" fmla="*/ 13 h 1516"/>
                <a:gd name="T4" fmla="*/ 886 w 1403"/>
                <a:gd name="T5" fmla="*/ 50 h 1516"/>
                <a:gd name="T6" fmla="*/ 941 w 1403"/>
                <a:gd name="T7" fmla="*/ 107 h 1516"/>
                <a:gd name="T8" fmla="*/ 978 w 1403"/>
                <a:gd name="T9" fmla="*/ 179 h 1516"/>
                <a:gd name="T10" fmla="*/ 992 w 1403"/>
                <a:gd name="T11" fmla="*/ 260 h 1516"/>
                <a:gd name="T12" fmla="*/ 989 w 1403"/>
                <a:gd name="T13" fmla="*/ 575 h 1516"/>
                <a:gd name="T14" fmla="*/ 970 w 1403"/>
                <a:gd name="T15" fmla="*/ 622 h 1516"/>
                <a:gd name="T16" fmla="*/ 934 w 1403"/>
                <a:gd name="T17" fmla="*/ 658 h 1516"/>
                <a:gd name="T18" fmla="*/ 934 w 1403"/>
                <a:gd name="T19" fmla="*/ 938 h 1516"/>
                <a:gd name="T20" fmla="*/ 939 w 1403"/>
                <a:gd name="T21" fmla="*/ 944 h 1516"/>
                <a:gd name="T22" fmla="*/ 955 w 1403"/>
                <a:gd name="T23" fmla="*/ 953 h 1516"/>
                <a:gd name="T24" fmla="*/ 997 w 1403"/>
                <a:gd name="T25" fmla="*/ 975 h 1516"/>
                <a:gd name="T26" fmla="*/ 1058 w 1403"/>
                <a:gd name="T27" fmla="*/ 1010 h 1516"/>
                <a:gd name="T28" fmla="*/ 1134 w 1403"/>
                <a:gd name="T29" fmla="*/ 1054 h 1516"/>
                <a:gd name="T30" fmla="*/ 1218 w 1403"/>
                <a:gd name="T31" fmla="*/ 1110 h 1516"/>
                <a:gd name="T32" fmla="*/ 1308 w 1403"/>
                <a:gd name="T33" fmla="*/ 1174 h 1516"/>
                <a:gd name="T34" fmla="*/ 1369 w 1403"/>
                <a:gd name="T35" fmla="*/ 1227 h 1516"/>
                <a:gd name="T36" fmla="*/ 1394 w 1403"/>
                <a:gd name="T37" fmla="*/ 1270 h 1516"/>
                <a:gd name="T38" fmla="*/ 1403 w 1403"/>
                <a:gd name="T39" fmla="*/ 1318 h 1516"/>
                <a:gd name="T40" fmla="*/ 0 w 1403"/>
                <a:gd name="T41" fmla="*/ 1516 h 1516"/>
                <a:gd name="T42" fmla="*/ 2 w 1403"/>
                <a:gd name="T43" fmla="*/ 1294 h 1516"/>
                <a:gd name="T44" fmla="*/ 19 w 1403"/>
                <a:gd name="T45" fmla="*/ 1248 h 1516"/>
                <a:gd name="T46" fmla="*/ 51 w 1403"/>
                <a:gd name="T47" fmla="*/ 1211 h 1516"/>
                <a:gd name="T48" fmla="*/ 141 w 1403"/>
                <a:gd name="T49" fmla="*/ 1142 h 1516"/>
                <a:gd name="T50" fmla="*/ 228 w 1403"/>
                <a:gd name="T51" fmla="*/ 1081 h 1516"/>
                <a:gd name="T52" fmla="*/ 308 w 1403"/>
                <a:gd name="T53" fmla="*/ 1031 h 1516"/>
                <a:gd name="T54" fmla="*/ 377 w 1403"/>
                <a:gd name="T55" fmla="*/ 991 h 1516"/>
                <a:gd name="T56" fmla="*/ 429 w 1403"/>
                <a:gd name="T57" fmla="*/ 963 h 1516"/>
                <a:gd name="T58" fmla="*/ 461 w 1403"/>
                <a:gd name="T59" fmla="*/ 947 h 1516"/>
                <a:gd name="T60" fmla="*/ 468 w 1403"/>
                <a:gd name="T61" fmla="*/ 942 h 1516"/>
                <a:gd name="T62" fmla="*/ 469 w 1403"/>
                <a:gd name="T63" fmla="*/ 936 h 1516"/>
                <a:gd name="T64" fmla="*/ 449 w 1403"/>
                <a:gd name="T65" fmla="*/ 642 h 1516"/>
                <a:gd name="T66" fmla="*/ 421 w 1403"/>
                <a:gd name="T67" fmla="*/ 600 h 1516"/>
                <a:gd name="T68" fmla="*/ 411 w 1403"/>
                <a:gd name="T69" fmla="*/ 549 h 1516"/>
                <a:gd name="T70" fmla="*/ 415 w 1403"/>
                <a:gd name="T71" fmla="*/ 218 h 1516"/>
                <a:gd name="T72" fmla="*/ 439 w 1403"/>
                <a:gd name="T73" fmla="*/ 140 h 1516"/>
                <a:gd name="T74" fmla="*/ 487 w 1403"/>
                <a:gd name="T75" fmla="*/ 76 h 1516"/>
                <a:gd name="T76" fmla="*/ 551 w 1403"/>
                <a:gd name="T77" fmla="*/ 29 h 1516"/>
                <a:gd name="T78" fmla="*/ 628 w 1403"/>
                <a:gd name="T79" fmla="*/ 3 h 1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3" h="1516">
                  <a:moveTo>
                    <a:pt x="671" y="0"/>
                  </a:moveTo>
                  <a:lnTo>
                    <a:pt x="732" y="0"/>
                  </a:lnTo>
                  <a:lnTo>
                    <a:pt x="775" y="3"/>
                  </a:lnTo>
                  <a:lnTo>
                    <a:pt x="814" y="13"/>
                  </a:lnTo>
                  <a:lnTo>
                    <a:pt x="851" y="29"/>
                  </a:lnTo>
                  <a:lnTo>
                    <a:pt x="886" y="50"/>
                  </a:lnTo>
                  <a:lnTo>
                    <a:pt x="915" y="76"/>
                  </a:lnTo>
                  <a:lnTo>
                    <a:pt x="941" y="107"/>
                  </a:lnTo>
                  <a:lnTo>
                    <a:pt x="963" y="140"/>
                  </a:lnTo>
                  <a:lnTo>
                    <a:pt x="978" y="179"/>
                  </a:lnTo>
                  <a:lnTo>
                    <a:pt x="988" y="218"/>
                  </a:lnTo>
                  <a:lnTo>
                    <a:pt x="992" y="260"/>
                  </a:lnTo>
                  <a:lnTo>
                    <a:pt x="992" y="549"/>
                  </a:lnTo>
                  <a:lnTo>
                    <a:pt x="989" y="575"/>
                  </a:lnTo>
                  <a:lnTo>
                    <a:pt x="982" y="600"/>
                  </a:lnTo>
                  <a:lnTo>
                    <a:pt x="970" y="622"/>
                  </a:lnTo>
                  <a:lnTo>
                    <a:pt x="954" y="642"/>
                  </a:lnTo>
                  <a:lnTo>
                    <a:pt x="934" y="658"/>
                  </a:lnTo>
                  <a:lnTo>
                    <a:pt x="934" y="934"/>
                  </a:lnTo>
                  <a:lnTo>
                    <a:pt x="934" y="938"/>
                  </a:lnTo>
                  <a:lnTo>
                    <a:pt x="936" y="942"/>
                  </a:lnTo>
                  <a:lnTo>
                    <a:pt x="939" y="944"/>
                  </a:lnTo>
                  <a:lnTo>
                    <a:pt x="941" y="947"/>
                  </a:lnTo>
                  <a:lnTo>
                    <a:pt x="955" y="953"/>
                  </a:lnTo>
                  <a:lnTo>
                    <a:pt x="973" y="963"/>
                  </a:lnTo>
                  <a:lnTo>
                    <a:pt x="997" y="975"/>
                  </a:lnTo>
                  <a:lnTo>
                    <a:pt x="1026" y="991"/>
                  </a:lnTo>
                  <a:lnTo>
                    <a:pt x="1058" y="1010"/>
                  </a:lnTo>
                  <a:lnTo>
                    <a:pt x="1094" y="1031"/>
                  </a:lnTo>
                  <a:lnTo>
                    <a:pt x="1134" y="1054"/>
                  </a:lnTo>
                  <a:lnTo>
                    <a:pt x="1176" y="1080"/>
                  </a:lnTo>
                  <a:lnTo>
                    <a:pt x="1218" y="1110"/>
                  </a:lnTo>
                  <a:lnTo>
                    <a:pt x="1262" y="1141"/>
                  </a:lnTo>
                  <a:lnTo>
                    <a:pt x="1308" y="1174"/>
                  </a:lnTo>
                  <a:lnTo>
                    <a:pt x="1352" y="1210"/>
                  </a:lnTo>
                  <a:lnTo>
                    <a:pt x="1369" y="1227"/>
                  </a:lnTo>
                  <a:lnTo>
                    <a:pt x="1384" y="1248"/>
                  </a:lnTo>
                  <a:lnTo>
                    <a:pt x="1394" y="1270"/>
                  </a:lnTo>
                  <a:lnTo>
                    <a:pt x="1400" y="1294"/>
                  </a:lnTo>
                  <a:lnTo>
                    <a:pt x="1403" y="1318"/>
                  </a:lnTo>
                  <a:lnTo>
                    <a:pt x="1403" y="1516"/>
                  </a:lnTo>
                  <a:lnTo>
                    <a:pt x="0" y="1516"/>
                  </a:lnTo>
                  <a:lnTo>
                    <a:pt x="0" y="1320"/>
                  </a:lnTo>
                  <a:lnTo>
                    <a:pt x="2" y="1294"/>
                  </a:lnTo>
                  <a:lnTo>
                    <a:pt x="9" y="1270"/>
                  </a:lnTo>
                  <a:lnTo>
                    <a:pt x="19" y="1248"/>
                  </a:lnTo>
                  <a:lnTo>
                    <a:pt x="33" y="1228"/>
                  </a:lnTo>
                  <a:lnTo>
                    <a:pt x="51" y="1211"/>
                  </a:lnTo>
                  <a:lnTo>
                    <a:pt x="96" y="1175"/>
                  </a:lnTo>
                  <a:lnTo>
                    <a:pt x="141" y="1142"/>
                  </a:lnTo>
                  <a:lnTo>
                    <a:pt x="185" y="1111"/>
                  </a:lnTo>
                  <a:lnTo>
                    <a:pt x="228" y="1081"/>
                  </a:lnTo>
                  <a:lnTo>
                    <a:pt x="269" y="1055"/>
                  </a:lnTo>
                  <a:lnTo>
                    <a:pt x="308" y="1031"/>
                  </a:lnTo>
                  <a:lnTo>
                    <a:pt x="344" y="1010"/>
                  </a:lnTo>
                  <a:lnTo>
                    <a:pt x="377" y="991"/>
                  </a:lnTo>
                  <a:lnTo>
                    <a:pt x="406" y="976"/>
                  </a:lnTo>
                  <a:lnTo>
                    <a:pt x="429" y="963"/>
                  </a:lnTo>
                  <a:lnTo>
                    <a:pt x="449" y="954"/>
                  </a:lnTo>
                  <a:lnTo>
                    <a:pt x="461" y="947"/>
                  </a:lnTo>
                  <a:lnTo>
                    <a:pt x="465" y="946"/>
                  </a:lnTo>
                  <a:lnTo>
                    <a:pt x="468" y="942"/>
                  </a:lnTo>
                  <a:lnTo>
                    <a:pt x="469" y="939"/>
                  </a:lnTo>
                  <a:lnTo>
                    <a:pt x="469" y="936"/>
                  </a:lnTo>
                  <a:lnTo>
                    <a:pt x="469" y="658"/>
                  </a:lnTo>
                  <a:lnTo>
                    <a:pt x="449" y="642"/>
                  </a:lnTo>
                  <a:lnTo>
                    <a:pt x="433" y="622"/>
                  </a:lnTo>
                  <a:lnTo>
                    <a:pt x="421" y="600"/>
                  </a:lnTo>
                  <a:lnTo>
                    <a:pt x="413" y="575"/>
                  </a:lnTo>
                  <a:lnTo>
                    <a:pt x="411" y="549"/>
                  </a:lnTo>
                  <a:lnTo>
                    <a:pt x="411" y="260"/>
                  </a:lnTo>
                  <a:lnTo>
                    <a:pt x="415" y="218"/>
                  </a:lnTo>
                  <a:lnTo>
                    <a:pt x="424" y="179"/>
                  </a:lnTo>
                  <a:lnTo>
                    <a:pt x="439" y="140"/>
                  </a:lnTo>
                  <a:lnTo>
                    <a:pt x="461" y="107"/>
                  </a:lnTo>
                  <a:lnTo>
                    <a:pt x="487" y="76"/>
                  </a:lnTo>
                  <a:lnTo>
                    <a:pt x="517" y="50"/>
                  </a:lnTo>
                  <a:lnTo>
                    <a:pt x="551" y="29"/>
                  </a:lnTo>
                  <a:lnTo>
                    <a:pt x="588" y="13"/>
                  </a:lnTo>
                  <a:lnTo>
                    <a:pt x="628" y="3"/>
                  </a:lnTo>
                  <a:lnTo>
                    <a:pt x="6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 name="Freeform 64"/>
            <p:cNvSpPr>
              <a:spLocks noEditPoints="1"/>
            </p:cNvSpPr>
            <p:nvPr/>
          </p:nvSpPr>
          <p:spPr bwMode="auto">
            <a:xfrm>
              <a:off x="2723" y="2579"/>
              <a:ext cx="491" cy="493"/>
            </a:xfrm>
            <a:custGeom>
              <a:avLst/>
              <a:gdLst>
                <a:gd name="T0" fmla="*/ 673 w 1475"/>
                <a:gd name="T1" fmla="*/ 157 h 1478"/>
                <a:gd name="T2" fmla="*/ 552 w 1475"/>
                <a:gd name="T3" fmla="*/ 184 h 1478"/>
                <a:gd name="T4" fmla="*/ 443 w 1475"/>
                <a:gd name="T5" fmla="*/ 234 h 1478"/>
                <a:gd name="T6" fmla="*/ 345 w 1475"/>
                <a:gd name="T7" fmla="*/ 305 h 1478"/>
                <a:gd name="T8" fmla="*/ 265 w 1475"/>
                <a:gd name="T9" fmla="*/ 394 h 1478"/>
                <a:gd name="T10" fmla="*/ 205 w 1475"/>
                <a:gd name="T11" fmla="*/ 498 h 1478"/>
                <a:gd name="T12" fmla="*/ 165 w 1475"/>
                <a:gd name="T13" fmla="*/ 614 h 1478"/>
                <a:gd name="T14" fmla="*/ 153 w 1475"/>
                <a:gd name="T15" fmla="*/ 740 h 1478"/>
                <a:gd name="T16" fmla="*/ 165 w 1475"/>
                <a:gd name="T17" fmla="*/ 866 h 1478"/>
                <a:gd name="T18" fmla="*/ 205 w 1475"/>
                <a:gd name="T19" fmla="*/ 982 h 1478"/>
                <a:gd name="T20" fmla="*/ 265 w 1475"/>
                <a:gd name="T21" fmla="*/ 1086 h 1478"/>
                <a:gd name="T22" fmla="*/ 345 w 1475"/>
                <a:gd name="T23" fmla="*/ 1174 h 1478"/>
                <a:gd name="T24" fmla="*/ 443 w 1475"/>
                <a:gd name="T25" fmla="*/ 1246 h 1478"/>
                <a:gd name="T26" fmla="*/ 552 w 1475"/>
                <a:gd name="T27" fmla="*/ 1297 h 1478"/>
                <a:gd name="T28" fmla="*/ 673 w 1475"/>
                <a:gd name="T29" fmla="*/ 1323 h 1478"/>
                <a:gd name="T30" fmla="*/ 802 w 1475"/>
                <a:gd name="T31" fmla="*/ 1323 h 1478"/>
                <a:gd name="T32" fmla="*/ 923 w 1475"/>
                <a:gd name="T33" fmla="*/ 1297 h 1478"/>
                <a:gd name="T34" fmla="*/ 1034 w 1475"/>
                <a:gd name="T35" fmla="*/ 1246 h 1478"/>
                <a:gd name="T36" fmla="*/ 1130 w 1475"/>
                <a:gd name="T37" fmla="*/ 1174 h 1478"/>
                <a:gd name="T38" fmla="*/ 1210 w 1475"/>
                <a:gd name="T39" fmla="*/ 1086 h 1478"/>
                <a:gd name="T40" fmla="*/ 1272 w 1475"/>
                <a:gd name="T41" fmla="*/ 982 h 1478"/>
                <a:gd name="T42" fmla="*/ 1310 w 1475"/>
                <a:gd name="T43" fmla="*/ 866 h 1478"/>
                <a:gd name="T44" fmla="*/ 1323 w 1475"/>
                <a:gd name="T45" fmla="*/ 740 h 1478"/>
                <a:gd name="T46" fmla="*/ 1310 w 1475"/>
                <a:gd name="T47" fmla="*/ 614 h 1478"/>
                <a:gd name="T48" fmla="*/ 1272 w 1475"/>
                <a:gd name="T49" fmla="*/ 498 h 1478"/>
                <a:gd name="T50" fmla="*/ 1210 w 1475"/>
                <a:gd name="T51" fmla="*/ 394 h 1478"/>
                <a:gd name="T52" fmla="*/ 1130 w 1475"/>
                <a:gd name="T53" fmla="*/ 305 h 1478"/>
                <a:gd name="T54" fmla="*/ 1034 w 1475"/>
                <a:gd name="T55" fmla="*/ 234 h 1478"/>
                <a:gd name="T56" fmla="*/ 923 w 1475"/>
                <a:gd name="T57" fmla="*/ 184 h 1478"/>
                <a:gd name="T58" fmla="*/ 802 w 1475"/>
                <a:gd name="T59" fmla="*/ 157 h 1478"/>
                <a:gd name="T60" fmla="*/ 738 w 1475"/>
                <a:gd name="T61" fmla="*/ 0 h 1478"/>
                <a:gd name="T62" fmla="*/ 887 w 1475"/>
                <a:gd name="T63" fmla="*/ 15 h 1478"/>
                <a:gd name="T64" fmla="*/ 1025 w 1475"/>
                <a:gd name="T65" fmla="*/ 58 h 1478"/>
                <a:gd name="T66" fmla="*/ 1151 w 1475"/>
                <a:gd name="T67" fmla="*/ 127 h 1478"/>
                <a:gd name="T68" fmla="*/ 1259 w 1475"/>
                <a:gd name="T69" fmla="*/ 218 h 1478"/>
                <a:gd name="T70" fmla="*/ 1349 w 1475"/>
                <a:gd name="T71" fmla="*/ 326 h 1478"/>
                <a:gd name="T72" fmla="*/ 1417 w 1475"/>
                <a:gd name="T73" fmla="*/ 452 h 1478"/>
                <a:gd name="T74" fmla="*/ 1460 w 1475"/>
                <a:gd name="T75" fmla="*/ 590 h 1478"/>
                <a:gd name="T76" fmla="*/ 1475 w 1475"/>
                <a:gd name="T77" fmla="*/ 739 h 1478"/>
                <a:gd name="T78" fmla="*/ 1460 w 1475"/>
                <a:gd name="T79" fmla="*/ 888 h 1478"/>
                <a:gd name="T80" fmla="*/ 1417 w 1475"/>
                <a:gd name="T81" fmla="*/ 1026 h 1478"/>
                <a:gd name="T82" fmla="*/ 1349 w 1475"/>
                <a:gd name="T83" fmla="*/ 1152 h 1478"/>
                <a:gd name="T84" fmla="*/ 1259 w 1475"/>
                <a:gd name="T85" fmla="*/ 1261 h 1478"/>
                <a:gd name="T86" fmla="*/ 1151 w 1475"/>
                <a:gd name="T87" fmla="*/ 1351 h 1478"/>
                <a:gd name="T88" fmla="*/ 1025 w 1475"/>
                <a:gd name="T89" fmla="*/ 1420 h 1478"/>
                <a:gd name="T90" fmla="*/ 887 w 1475"/>
                <a:gd name="T91" fmla="*/ 1463 h 1478"/>
                <a:gd name="T92" fmla="*/ 738 w 1475"/>
                <a:gd name="T93" fmla="*/ 1478 h 1478"/>
                <a:gd name="T94" fmla="*/ 589 w 1475"/>
                <a:gd name="T95" fmla="*/ 1463 h 1478"/>
                <a:gd name="T96" fmla="*/ 451 w 1475"/>
                <a:gd name="T97" fmla="*/ 1420 h 1478"/>
                <a:gd name="T98" fmla="*/ 325 w 1475"/>
                <a:gd name="T99" fmla="*/ 1351 h 1478"/>
                <a:gd name="T100" fmla="*/ 217 w 1475"/>
                <a:gd name="T101" fmla="*/ 1261 h 1478"/>
                <a:gd name="T102" fmla="*/ 126 w 1475"/>
                <a:gd name="T103" fmla="*/ 1152 h 1478"/>
                <a:gd name="T104" fmla="*/ 58 w 1475"/>
                <a:gd name="T105" fmla="*/ 1026 h 1478"/>
                <a:gd name="T106" fmla="*/ 15 w 1475"/>
                <a:gd name="T107" fmla="*/ 888 h 1478"/>
                <a:gd name="T108" fmla="*/ 0 w 1475"/>
                <a:gd name="T109" fmla="*/ 739 h 1478"/>
                <a:gd name="T110" fmla="*/ 15 w 1475"/>
                <a:gd name="T111" fmla="*/ 590 h 1478"/>
                <a:gd name="T112" fmla="*/ 58 w 1475"/>
                <a:gd name="T113" fmla="*/ 452 h 1478"/>
                <a:gd name="T114" fmla="*/ 126 w 1475"/>
                <a:gd name="T115" fmla="*/ 326 h 1478"/>
                <a:gd name="T116" fmla="*/ 216 w 1475"/>
                <a:gd name="T117" fmla="*/ 218 h 1478"/>
                <a:gd name="T118" fmla="*/ 325 w 1475"/>
                <a:gd name="T119" fmla="*/ 127 h 1478"/>
                <a:gd name="T120" fmla="*/ 450 w 1475"/>
                <a:gd name="T121" fmla="*/ 58 h 1478"/>
                <a:gd name="T122" fmla="*/ 589 w 1475"/>
                <a:gd name="T123" fmla="*/ 15 h 1478"/>
                <a:gd name="T124" fmla="*/ 738 w 1475"/>
                <a:gd name="T125" fmla="*/ 0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5" h="1478">
                  <a:moveTo>
                    <a:pt x="738" y="153"/>
                  </a:moveTo>
                  <a:lnTo>
                    <a:pt x="673" y="157"/>
                  </a:lnTo>
                  <a:lnTo>
                    <a:pt x="612" y="167"/>
                  </a:lnTo>
                  <a:lnTo>
                    <a:pt x="552" y="184"/>
                  </a:lnTo>
                  <a:lnTo>
                    <a:pt x="496" y="206"/>
                  </a:lnTo>
                  <a:lnTo>
                    <a:pt x="443" y="234"/>
                  </a:lnTo>
                  <a:lnTo>
                    <a:pt x="392" y="267"/>
                  </a:lnTo>
                  <a:lnTo>
                    <a:pt x="345" y="305"/>
                  </a:lnTo>
                  <a:lnTo>
                    <a:pt x="303" y="347"/>
                  </a:lnTo>
                  <a:lnTo>
                    <a:pt x="265" y="394"/>
                  </a:lnTo>
                  <a:lnTo>
                    <a:pt x="232" y="445"/>
                  </a:lnTo>
                  <a:lnTo>
                    <a:pt x="205" y="498"/>
                  </a:lnTo>
                  <a:lnTo>
                    <a:pt x="182" y="555"/>
                  </a:lnTo>
                  <a:lnTo>
                    <a:pt x="165" y="614"/>
                  </a:lnTo>
                  <a:lnTo>
                    <a:pt x="155" y="676"/>
                  </a:lnTo>
                  <a:lnTo>
                    <a:pt x="153" y="740"/>
                  </a:lnTo>
                  <a:lnTo>
                    <a:pt x="155" y="804"/>
                  </a:lnTo>
                  <a:lnTo>
                    <a:pt x="165" y="866"/>
                  </a:lnTo>
                  <a:lnTo>
                    <a:pt x="182" y="925"/>
                  </a:lnTo>
                  <a:lnTo>
                    <a:pt x="205" y="982"/>
                  </a:lnTo>
                  <a:lnTo>
                    <a:pt x="232" y="1036"/>
                  </a:lnTo>
                  <a:lnTo>
                    <a:pt x="265" y="1086"/>
                  </a:lnTo>
                  <a:lnTo>
                    <a:pt x="303" y="1132"/>
                  </a:lnTo>
                  <a:lnTo>
                    <a:pt x="345" y="1174"/>
                  </a:lnTo>
                  <a:lnTo>
                    <a:pt x="392" y="1213"/>
                  </a:lnTo>
                  <a:lnTo>
                    <a:pt x="443" y="1246"/>
                  </a:lnTo>
                  <a:lnTo>
                    <a:pt x="496" y="1274"/>
                  </a:lnTo>
                  <a:lnTo>
                    <a:pt x="552" y="1297"/>
                  </a:lnTo>
                  <a:lnTo>
                    <a:pt x="612" y="1313"/>
                  </a:lnTo>
                  <a:lnTo>
                    <a:pt x="673" y="1323"/>
                  </a:lnTo>
                  <a:lnTo>
                    <a:pt x="738" y="1326"/>
                  </a:lnTo>
                  <a:lnTo>
                    <a:pt x="802" y="1323"/>
                  </a:lnTo>
                  <a:lnTo>
                    <a:pt x="863" y="1313"/>
                  </a:lnTo>
                  <a:lnTo>
                    <a:pt x="923" y="1297"/>
                  </a:lnTo>
                  <a:lnTo>
                    <a:pt x="979" y="1273"/>
                  </a:lnTo>
                  <a:lnTo>
                    <a:pt x="1034" y="1246"/>
                  </a:lnTo>
                  <a:lnTo>
                    <a:pt x="1083" y="1213"/>
                  </a:lnTo>
                  <a:lnTo>
                    <a:pt x="1130" y="1174"/>
                  </a:lnTo>
                  <a:lnTo>
                    <a:pt x="1172" y="1132"/>
                  </a:lnTo>
                  <a:lnTo>
                    <a:pt x="1210" y="1086"/>
                  </a:lnTo>
                  <a:lnTo>
                    <a:pt x="1243" y="1035"/>
                  </a:lnTo>
                  <a:lnTo>
                    <a:pt x="1272" y="982"/>
                  </a:lnTo>
                  <a:lnTo>
                    <a:pt x="1294" y="925"/>
                  </a:lnTo>
                  <a:lnTo>
                    <a:pt x="1310" y="866"/>
                  </a:lnTo>
                  <a:lnTo>
                    <a:pt x="1320" y="804"/>
                  </a:lnTo>
                  <a:lnTo>
                    <a:pt x="1323" y="740"/>
                  </a:lnTo>
                  <a:lnTo>
                    <a:pt x="1320" y="676"/>
                  </a:lnTo>
                  <a:lnTo>
                    <a:pt x="1310" y="614"/>
                  </a:lnTo>
                  <a:lnTo>
                    <a:pt x="1294" y="555"/>
                  </a:lnTo>
                  <a:lnTo>
                    <a:pt x="1272" y="498"/>
                  </a:lnTo>
                  <a:lnTo>
                    <a:pt x="1243" y="445"/>
                  </a:lnTo>
                  <a:lnTo>
                    <a:pt x="1210" y="394"/>
                  </a:lnTo>
                  <a:lnTo>
                    <a:pt x="1172" y="347"/>
                  </a:lnTo>
                  <a:lnTo>
                    <a:pt x="1130" y="305"/>
                  </a:lnTo>
                  <a:lnTo>
                    <a:pt x="1083" y="267"/>
                  </a:lnTo>
                  <a:lnTo>
                    <a:pt x="1034" y="234"/>
                  </a:lnTo>
                  <a:lnTo>
                    <a:pt x="979" y="206"/>
                  </a:lnTo>
                  <a:lnTo>
                    <a:pt x="923" y="184"/>
                  </a:lnTo>
                  <a:lnTo>
                    <a:pt x="863" y="167"/>
                  </a:lnTo>
                  <a:lnTo>
                    <a:pt x="802" y="157"/>
                  </a:lnTo>
                  <a:lnTo>
                    <a:pt x="738" y="153"/>
                  </a:lnTo>
                  <a:close/>
                  <a:moveTo>
                    <a:pt x="738" y="0"/>
                  </a:moveTo>
                  <a:lnTo>
                    <a:pt x="813" y="4"/>
                  </a:lnTo>
                  <a:lnTo>
                    <a:pt x="887" y="15"/>
                  </a:lnTo>
                  <a:lnTo>
                    <a:pt x="957" y="34"/>
                  </a:lnTo>
                  <a:lnTo>
                    <a:pt x="1025" y="58"/>
                  </a:lnTo>
                  <a:lnTo>
                    <a:pt x="1089" y="90"/>
                  </a:lnTo>
                  <a:lnTo>
                    <a:pt x="1151" y="127"/>
                  </a:lnTo>
                  <a:lnTo>
                    <a:pt x="1208" y="169"/>
                  </a:lnTo>
                  <a:lnTo>
                    <a:pt x="1259" y="218"/>
                  </a:lnTo>
                  <a:lnTo>
                    <a:pt x="1307" y="269"/>
                  </a:lnTo>
                  <a:lnTo>
                    <a:pt x="1349" y="326"/>
                  </a:lnTo>
                  <a:lnTo>
                    <a:pt x="1386" y="388"/>
                  </a:lnTo>
                  <a:lnTo>
                    <a:pt x="1417" y="452"/>
                  </a:lnTo>
                  <a:lnTo>
                    <a:pt x="1442" y="520"/>
                  </a:lnTo>
                  <a:lnTo>
                    <a:pt x="1460" y="590"/>
                  </a:lnTo>
                  <a:lnTo>
                    <a:pt x="1472" y="663"/>
                  </a:lnTo>
                  <a:lnTo>
                    <a:pt x="1475" y="739"/>
                  </a:lnTo>
                  <a:lnTo>
                    <a:pt x="1472" y="814"/>
                  </a:lnTo>
                  <a:lnTo>
                    <a:pt x="1460" y="888"/>
                  </a:lnTo>
                  <a:lnTo>
                    <a:pt x="1442" y="958"/>
                  </a:lnTo>
                  <a:lnTo>
                    <a:pt x="1417" y="1026"/>
                  </a:lnTo>
                  <a:lnTo>
                    <a:pt x="1386" y="1091"/>
                  </a:lnTo>
                  <a:lnTo>
                    <a:pt x="1349" y="1152"/>
                  </a:lnTo>
                  <a:lnTo>
                    <a:pt x="1307" y="1209"/>
                  </a:lnTo>
                  <a:lnTo>
                    <a:pt x="1259" y="1261"/>
                  </a:lnTo>
                  <a:lnTo>
                    <a:pt x="1208" y="1309"/>
                  </a:lnTo>
                  <a:lnTo>
                    <a:pt x="1151" y="1351"/>
                  </a:lnTo>
                  <a:lnTo>
                    <a:pt x="1089" y="1388"/>
                  </a:lnTo>
                  <a:lnTo>
                    <a:pt x="1025" y="1420"/>
                  </a:lnTo>
                  <a:lnTo>
                    <a:pt x="957" y="1445"/>
                  </a:lnTo>
                  <a:lnTo>
                    <a:pt x="887" y="1463"/>
                  </a:lnTo>
                  <a:lnTo>
                    <a:pt x="813" y="1475"/>
                  </a:lnTo>
                  <a:lnTo>
                    <a:pt x="738" y="1478"/>
                  </a:lnTo>
                  <a:lnTo>
                    <a:pt x="662" y="1475"/>
                  </a:lnTo>
                  <a:lnTo>
                    <a:pt x="589" y="1463"/>
                  </a:lnTo>
                  <a:lnTo>
                    <a:pt x="519" y="1445"/>
                  </a:lnTo>
                  <a:lnTo>
                    <a:pt x="451" y="1420"/>
                  </a:lnTo>
                  <a:lnTo>
                    <a:pt x="386" y="1388"/>
                  </a:lnTo>
                  <a:lnTo>
                    <a:pt x="325" y="1351"/>
                  </a:lnTo>
                  <a:lnTo>
                    <a:pt x="269" y="1309"/>
                  </a:lnTo>
                  <a:lnTo>
                    <a:pt x="217" y="1261"/>
                  </a:lnTo>
                  <a:lnTo>
                    <a:pt x="169" y="1209"/>
                  </a:lnTo>
                  <a:lnTo>
                    <a:pt x="126" y="1152"/>
                  </a:lnTo>
                  <a:lnTo>
                    <a:pt x="89" y="1092"/>
                  </a:lnTo>
                  <a:lnTo>
                    <a:pt x="58" y="1026"/>
                  </a:lnTo>
                  <a:lnTo>
                    <a:pt x="33" y="958"/>
                  </a:lnTo>
                  <a:lnTo>
                    <a:pt x="15" y="888"/>
                  </a:lnTo>
                  <a:lnTo>
                    <a:pt x="3" y="815"/>
                  </a:lnTo>
                  <a:lnTo>
                    <a:pt x="0" y="739"/>
                  </a:lnTo>
                  <a:lnTo>
                    <a:pt x="3" y="663"/>
                  </a:lnTo>
                  <a:lnTo>
                    <a:pt x="15" y="590"/>
                  </a:lnTo>
                  <a:lnTo>
                    <a:pt x="33" y="520"/>
                  </a:lnTo>
                  <a:lnTo>
                    <a:pt x="58" y="452"/>
                  </a:lnTo>
                  <a:lnTo>
                    <a:pt x="89" y="388"/>
                  </a:lnTo>
                  <a:lnTo>
                    <a:pt x="126" y="326"/>
                  </a:lnTo>
                  <a:lnTo>
                    <a:pt x="169" y="269"/>
                  </a:lnTo>
                  <a:lnTo>
                    <a:pt x="216" y="218"/>
                  </a:lnTo>
                  <a:lnTo>
                    <a:pt x="269" y="169"/>
                  </a:lnTo>
                  <a:lnTo>
                    <a:pt x="325" y="127"/>
                  </a:lnTo>
                  <a:lnTo>
                    <a:pt x="386" y="90"/>
                  </a:lnTo>
                  <a:lnTo>
                    <a:pt x="450" y="58"/>
                  </a:lnTo>
                  <a:lnTo>
                    <a:pt x="518" y="34"/>
                  </a:lnTo>
                  <a:lnTo>
                    <a:pt x="589" y="15"/>
                  </a:lnTo>
                  <a:lnTo>
                    <a:pt x="662" y="4"/>
                  </a:lnTo>
                  <a:lnTo>
                    <a:pt x="7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 name="Freeform 65"/>
            <p:cNvSpPr>
              <a:spLocks/>
            </p:cNvSpPr>
            <p:nvPr/>
          </p:nvSpPr>
          <p:spPr bwMode="auto">
            <a:xfrm>
              <a:off x="2890" y="2675"/>
              <a:ext cx="157" cy="302"/>
            </a:xfrm>
            <a:custGeom>
              <a:avLst/>
              <a:gdLst>
                <a:gd name="T0" fmla="*/ 259 w 469"/>
                <a:gd name="T1" fmla="*/ 0 h 906"/>
                <a:gd name="T2" fmla="*/ 291 w 469"/>
                <a:gd name="T3" fmla="*/ 16 h 906"/>
                <a:gd name="T4" fmla="*/ 294 w 469"/>
                <a:gd name="T5" fmla="*/ 73 h 906"/>
                <a:gd name="T6" fmla="*/ 305 w 469"/>
                <a:gd name="T7" fmla="*/ 97 h 906"/>
                <a:gd name="T8" fmla="*/ 378 w 469"/>
                <a:gd name="T9" fmla="*/ 113 h 906"/>
                <a:gd name="T10" fmla="*/ 437 w 469"/>
                <a:gd name="T11" fmla="*/ 143 h 906"/>
                <a:gd name="T12" fmla="*/ 427 w 469"/>
                <a:gd name="T13" fmla="*/ 201 h 906"/>
                <a:gd name="T14" fmla="*/ 407 w 469"/>
                <a:gd name="T15" fmla="*/ 255 h 906"/>
                <a:gd name="T16" fmla="*/ 380 w 469"/>
                <a:gd name="T17" fmla="*/ 253 h 906"/>
                <a:gd name="T18" fmla="*/ 239 w 469"/>
                <a:gd name="T19" fmla="*/ 226 h 906"/>
                <a:gd name="T20" fmla="*/ 186 w 469"/>
                <a:gd name="T21" fmla="*/ 243 h 906"/>
                <a:gd name="T22" fmla="*/ 165 w 469"/>
                <a:gd name="T23" fmla="*/ 284 h 906"/>
                <a:gd name="T24" fmla="*/ 189 w 469"/>
                <a:gd name="T25" fmla="*/ 327 h 906"/>
                <a:gd name="T26" fmla="*/ 249 w 469"/>
                <a:gd name="T27" fmla="*/ 361 h 906"/>
                <a:gd name="T28" fmla="*/ 360 w 469"/>
                <a:gd name="T29" fmla="*/ 411 h 906"/>
                <a:gd name="T30" fmla="*/ 439 w 469"/>
                <a:gd name="T31" fmla="*/ 486 h 906"/>
                <a:gd name="T32" fmla="*/ 469 w 469"/>
                <a:gd name="T33" fmla="*/ 584 h 906"/>
                <a:gd name="T34" fmla="*/ 445 w 469"/>
                <a:gd name="T35" fmla="*/ 684 h 906"/>
                <a:gd name="T36" fmla="*/ 375 w 469"/>
                <a:gd name="T37" fmla="*/ 759 h 906"/>
                <a:gd name="T38" fmla="*/ 301 w 469"/>
                <a:gd name="T39" fmla="*/ 790 h 906"/>
                <a:gd name="T40" fmla="*/ 288 w 469"/>
                <a:gd name="T41" fmla="*/ 821 h 906"/>
                <a:gd name="T42" fmla="*/ 285 w 469"/>
                <a:gd name="T43" fmla="*/ 891 h 906"/>
                <a:gd name="T44" fmla="*/ 262 w 469"/>
                <a:gd name="T45" fmla="*/ 906 h 906"/>
                <a:gd name="T46" fmla="*/ 178 w 469"/>
                <a:gd name="T47" fmla="*/ 899 h 906"/>
                <a:gd name="T48" fmla="*/ 170 w 469"/>
                <a:gd name="T49" fmla="*/ 834 h 906"/>
                <a:gd name="T50" fmla="*/ 163 w 469"/>
                <a:gd name="T51" fmla="*/ 804 h 906"/>
                <a:gd name="T52" fmla="*/ 100 w 469"/>
                <a:gd name="T53" fmla="*/ 790 h 906"/>
                <a:gd name="T54" fmla="*/ 12 w 469"/>
                <a:gd name="T55" fmla="*/ 757 h 906"/>
                <a:gd name="T56" fmla="*/ 0 w 469"/>
                <a:gd name="T57" fmla="*/ 729 h 906"/>
                <a:gd name="T58" fmla="*/ 27 w 469"/>
                <a:gd name="T59" fmla="*/ 637 h 906"/>
                <a:gd name="T60" fmla="*/ 48 w 469"/>
                <a:gd name="T61" fmla="*/ 628 h 906"/>
                <a:gd name="T62" fmla="*/ 142 w 469"/>
                <a:gd name="T63" fmla="*/ 664 h 906"/>
                <a:gd name="T64" fmla="*/ 239 w 469"/>
                <a:gd name="T65" fmla="*/ 669 h 906"/>
                <a:gd name="T66" fmla="*/ 297 w 469"/>
                <a:gd name="T67" fmla="*/ 634 h 906"/>
                <a:gd name="T68" fmla="*/ 305 w 469"/>
                <a:gd name="T69" fmla="*/ 582 h 906"/>
                <a:gd name="T70" fmla="*/ 259 w 469"/>
                <a:gd name="T71" fmla="*/ 533 h 906"/>
                <a:gd name="T72" fmla="*/ 170 w 469"/>
                <a:gd name="T73" fmla="*/ 495 h 906"/>
                <a:gd name="T74" fmla="*/ 82 w 469"/>
                <a:gd name="T75" fmla="*/ 447 h 906"/>
                <a:gd name="T76" fmla="*/ 24 w 469"/>
                <a:gd name="T77" fmla="*/ 380 h 906"/>
                <a:gd name="T78" fmla="*/ 5 w 469"/>
                <a:gd name="T79" fmla="*/ 291 h 906"/>
                <a:gd name="T80" fmla="*/ 37 w 469"/>
                <a:gd name="T81" fmla="*/ 194 h 906"/>
                <a:gd name="T82" fmla="*/ 111 w 469"/>
                <a:gd name="T83" fmla="*/ 129 h 906"/>
                <a:gd name="T84" fmla="*/ 169 w 469"/>
                <a:gd name="T85" fmla="*/ 106 h 906"/>
                <a:gd name="T86" fmla="*/ 179 w 469"/>
                <a:gd name="T87" fmla="*/ 82 h 906"/>
                <a:gd name="T88" fmla="*/ 180 w 469"/>
                <a:gd name="T89" fmla="*/ 18 h 906"/>
                <a:gd name="T90" fmla="*/ 197 w 469"/>
                <a:gd name="T91" fmla="*/ 1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9" h="906">
                  <a:moveTo>
                    <a:pt x="211" y="0"/>
                  </a:moveTo>
                  <a:lnTo>
                    <a:pt x="236" y="0"/>
                  </a:lnTo>
                  <a:lnTo>
                    <a:pt x="259" y="0"/>
                  </a:lnTo>
                  <a:lnTo>
                    <a:pt x="276" y="2"/>
                  </a:lnTo>
                  <a:lnTo>
                    <a:pt x="286" y="7"/>
                  </a:lnTo>
                  <a:lnTo>
                    <a:pt x="291" y="16"/>
                  </a:lnTo>
                  <a:lnTo>
                    <a:pt x="292" y="32"/>
                  </a:lnTo>
                  <a:lnTo>
                    <a:pt x="292" y="56"/>
                  </a:lnTo>
                  <a:lnTo>
                    <a:pt x="294" y="73"/>
                  </a:lnTo>
                  <a:lnTo>
                    <a:pt x="295" y="85"/>
                  </a:lnTo>
                  <a:lnTo>
                    <a:pt x="297" y="92"/>
                  </a:lnTo>
                  <a:lnTo>
                    <a:pt x="305" y="97"/>
                  </a:lnTo>
                  <a:lnTo>
                    <a:pt x="316" y="100"/>
                  </a:lnTo>
                  <a:lnTo>
                    <a:pt x="333" y="103"/>
                  </a:lnTo>
                  <a:lnTo>
                    <a:pt x="378" y="113"/>
                  </a:lnTo>
                  <a:lnTo>
                    <a:pt x="421" y="129"/>
                  </a:lnTo>
                  <a:lnTo>
                    <a:pt x="432" y="135"/>
                  </a:lnTo>
                  <a:lnTo>
                    <a:pt x="437" y="143"/>
                  </a:lnTo>
                  <a:lnTo>
                    <a:pt x="439" y="153"/>
                  </a:lnTo>
                  <a:lnTo>
                    <a:pt x="438" y="164"/>
                  </a:lnTo>
                  <a:lnTo>
                    <a:pt x="427" y="201"/>
                  </a:lnTo>
                  <a:lnTo>
                    <a:pt x="416" y="237"/>
                  </a:lnTo>
                  <a:lnTo>
                    <a:pt x="412" y="249"/>
                  </a:lnTo>
                  <a:lnTo>
                    <a:pt x="407" y="255"/>
                  </a:lnTo>
                  <a:lnTo>
                    <a:pt x="400" y="259"/>
                  </a:lnTo>
                  <a:lnTo>
                    <a:pt x="391" y="258"/>
                  </a:lnTo>
                  <a:lnTo>
                    <a:pt x="380" y="253"/>
                  </a:lnTo>
                  <a:lnTo>
                    <a:pt x="334" y="236"/>
                  </a:lnTo>
                  <a:lnTo>
                    <a:pt x="288" y="227"/>
                  </a:lnTo>
                  <a:lnTo>
                    <a:pt x="239" y="226"/>
                  </a:lnTo>
                  <a:lnTo>
                    <a:pt x="221" y="228"/>
                  </a:lnTo>
                  <a:lnTo>
                    <a:pt x="202" y="233"/>
                  </a:lnTo>
                  <a:lnTo>
                    <a:pt x="186" y="243"/>
                  </a:lnTo>
                  <a:lnTo>
                    <a:pt x="175" y="254"/>
                  </a:lnTo>
                  <a:lnTo>
                    <a:pt x="168" y="269"/>
                  </a:lnTo>
                  <a:lnTo>
                    <a:pt x="165" y="284"/>
                  </a:lnTo>
                  <a:lnTo>
                    <a:pt x="168" y="298"/>
                  </a:lnTo>
                  <a:lnTo>
                    <a:pt x="177" y="313"/>
                  </a:lnTo>
                  <a:lnTo>
                    <a:pt x="189" y="327"/>
                  </a:lnTo>
                  <a:lnTo>
                    <a:pt x="209" y="340"/>
                  </a:lnTo>
                  <a:lnTo>
                    <a:pt x="228" y="352"/>
                  </a:lnTo>
                  <a:lnTo>
                    <a:pt x="249" y="361"/>
                  </a:lnTo>
                  <a:lnTo>
                    <a:pt x="288" y="376"/>
                  </a:lnTo>
                  <a:lnTo>
                    <a:pt x="325" y="392"/>
                  </a:lnTo>
                  <a:lnTo>
                    <a:pt x="360" y="411"/>
                  </a:lnTo>
                  <a:lnTo>
                    <a:pt x="392" y="433"/>
                  </a:lnTo>
                  <a:lnTo>
                    <a:pt x="418" y="458"/>
                  </a:lnTo>
                  <a:lnTo>
                    <a:pt x="439" y="486"/>
                  </a:lnTo>
                  <a:lnTo>
                    <a:pt x="455" y="517"/>
                  </a:lnTo>
                  <a:lnTo>
                    <a:pt x="465" y="550"/>
                  </a:lnTo>
                  <a:lnTo>
                    <a:pt x="469" y="584"/>
                  </a:lnTo>
                  <a:lnTo>
                    <a:pt x="468" y="618"/>
                  </a:lnTo>
                  <a:lnTo>
                    <a:pt x="459" y="652"/>
                  </a:lnTo>
                  <a:lnTo>
                    <a:pt x="445" y="684"/>
                  </a:lnTo>
                  <a:lnTo>
                    <a:pt x="424" y="715"/>
                  </a:lnTo>
                  <a:lnTo>
                    <a:pt x="401" y="739"/>
                  </a:lnTo>
                  <a:lnTo>
                    <a:pt x="375" y="759"/>
                  </a:lnTo>
                  <a:lnTo>
                    <a:pt x="346" y="775"/>
                  </a:lnTo>
                  <a:lnTo>
                    <a:pt x="313" y="786"/>
                  </a:lnTo>
                  <a:lnTo>
                    <a:pt x="301" y="790"/>
                  </a:lnTo>
                  <a:lnTo>
                    <a:pt x="292" y="797"/>
                  </a:lnTo>
                  <a:lnTo>
                    <a:pt x="289" y="807"/>
                  </a:lnTo>
                  <a:lnTo>
                    <a:pt x="288" y="821"/>
                  </a:lnTo>
                  <a:lnTo>
                    <a:pt x="288" y="850"/>
                  </a:lnTo>
                  <a:lnTo>
                    <a:pt x="288" y="879"/>
                  </a:lnTo>
                  <a:lnTo>
                    <a:pt x="285" y="891"/>
                  </a:lnTo>
                  <a:lnTo>
                    <a:pt x="281" y="899"/>
                  </a:lnTo>
                  <a:lnTo>
                    <a:pt x="273" y="905"/>
                  </a:lnTo>
                  <a:lnTo>
                    <a:pt x="262" y="906"/>
                  </a:lnTo>
                  <a:lnTo>
                    <a:pt x="197" y="906"/>
                  </a:lnTo>
                  <a:lnTo>
                    <a:pt x="186" y="905"/>
                  </a:lnTo>
                  <a:lnTo>
                    <a:pt x="178" y="899"/>
                  </a:lnTo>
                  <a:lnTo>
                    <a:pt x="173" y="890"/>
                  </a:lnTo>
                  <a:lnTo>
                    <a:pt x="170" y="878"/>
                  </a:lnTo>
                  <a:lnTo>
                    <a:pt x="170" y="834"/>
                  </a:lnTo>
                  <a:lnTo>
                    <a:pt x="170" y="820"/>
                  </a:lnTo>
                  <a:lnTo>
                    <a:pt x="168" y="810"/>
                  </a:lnTo>
                  <a:lnTo>
                    <a:pt x="163" y="804"/>
                  </a:lnTo>
                  <a:lnTo>
                    <a:pt x="154" y="800"/>
                  </a:lnTo>
                  <a:lnTo>
                    <a:pt x="140" y="797"/>
                  </a:lnTo>
                  <a:lnTo>
                    <a:pt x="100" y="790"/>
                  </a:lnTo>
                  <a:lnTo>
                    <a:pt x="63" y="780"/>
                  </a:lnTo>
                  <a:lnTo>
                    <a:pt x="26" y="765"/>
                  </a:lnTo>
                  <a:lnTo>
                    <a:pt x="12" y="757"/>
                  </a:lnTo>
                  <a:lnTo>
                    <a:pt x="4" y="749"/>
                  </a:lnTo>
                  <a:lnTo>
                    <a:pt x="0" y="741"/>
                  </a:lnTo>
                  <a:lnTo>
                    <a:pt x="0" y="729"/>
                  </a:lnTo>
                  <a:lnTo>
                    <a:pt x="4" y="715"/>
                  </a:lnTo>
                  <a:lnTo>
                    <a:pt x="22" y="649"/>
                  </a:lnTo>
                  <a:lnTo>
                    <a:pt x="27" y="637"/>
                  </a:lnTo>
                  <a:lnTo>
                    <a:pt x="32" y="631"/>
                  </a:lnTo>
                  <a:lnTo>
                    <a:pt x="38" y="627"/>
                  </a:lnTo>
                  <a:lnTo>
                    <a:pt x="48" y="628"/>
                  </a:lnTo>
                  <a:lnTo>
                    <a:pt x="59" y="634"/>
                  </a:lnTo>
                  <a:lnTo>
                    <a:pt x="100" y="652"/>
                  </a:lnTo>
                  <a:lnTo>
                    <a:pt x="142" y="664"/>
                  </a:lnTo>
                  <a:lnTo>
                    <a:pt x="185" y="671"/>
                  </a:lnTo>
                  <a:lnTo>
                    <a:pt x="212" y="673"/>
                  </a:lnTo>
                  <a:lnTo>
                    <a:pt x="239" y="669"/>
                  </a:lnTo>
                  <a:lnTo>
                    <a:pt x="267" y="660"/>
                  </a:lnTo>
                  <a:lnTo>
                    <a:pt x="285" y="649"/>
                  </a:lnTo>
                  <a:lnTo>
                    <a:pt x="297" y="634"/>
                  </a:lnTo>
                  <a:lnTo>
                    <a:pt x="305" y="618"/>
                  </a:lnTo>
                  <a:lnTo>
                    <a:pt x="307" y="601"/>
                  </a:lnTo>
                  <a:lnTo>
                    <a:pt x="305" y="582"/>
                  </a:lnTo>
                  <a:lnTo>
                    <a:pt x="296" y="565"/>
                  </a:lnTo>
                  <a:lnTo>
                    <a:pt x="281" y="549"/>
                  </a:lnTo>
                  <a:lnTo>
                    <a:pt x="259" y="533"/>
                  </a:lnTo>
                  <a:lnTo>
                    <a:pt x="235" y="522"/>
                  </a:lnTo>
                  <a:lnTo>
                    <a:pt x="202" y="507"/>
                  </a:lnTo>
                  <a:lnTo>
                    <a:pt x="170" y="495"/>
                  </a:lnTo>
                  <a:lnTo>
                    <a:pt x="138" y="480"/>
                  </a:lnTo>
                  <a:lnTo>
                    <a:pt x="107" y="464"/>
                  </a:lnTo>
                  <a:lnTo>
                    <a:pt x="82" y="447"/>
                  </a:lnTo>
                  <a:lnTo>
                    <a:pt x="58" y="427"/>
                  </a:lnTo>
                  <a:lnTo>
                    <a:pt x="38" y="405"/>
                  </a:lnTo>
                  <a:lnTo>
                    <a:pt x="24" y="380"/>
                  </a:lnTo>
                  <a:lnTo>
                    <a:pt x="12" y="354"/>
                  </a:lnTo>
                  <a:lnTo>
                    <a:pt x="6" y="324"/>
                  </a:lnTo>
                  <a:lnTo>
                    <a:pt x="5" y="291"/>
                  </a:lnTo>
                  <a:lnTo>
                    <a:pt x="11" y="255"/>
                  </a:lnTo>
                  <a:lnTo>
                    <a:pt x="21" y="222"/>
                  </a:lnTo>
                  <a:lnTo>
                    <a:pt x="37" y="194"/>
                  </a:lnTo>
                  <a:lnTo>
                    <a:pt x="57" y="169"/>
                  </a:lnTo>
                  <a:lnTo>
                    <a:pt x="82" y="148"/>
                  </a:lnTo>
                  <a:lnTo>
                    <a:pt x="111" y="129"/>
                  </a:lnTo>
                  <a:lnTo>
                    <a:pt x="144" y="116"/>
                  </a:lnTo>
                  <a:lnTo>
                    <a:pt x="159" y="110"/>
                  </a:lnTo>
                  <a:lnTo>
                    <a:pt x="169" y="106"/>
                  </a:lnTo>
                  <a:lnTo>
                    <a:pt x="174" y="101"/>
                  </a:lnTo>
                  <a:lnTo>
                    <a:pt x="178" y="94"/>
                  </a:lnTo>
                  <a:lnTo>
                    <a:pt x="179" y="82"/>
                  </a:lnTo>
                  <a:lnTo>
                    <a:pt x="179" y="68"/>
                  </a:lnTo>
                  <a:lnTo>
                    <a:pt x="179" y="32"/>
                  </a:lnTo>
                  <a:lnTo>
                    <a:pt x="180" y="18"/>
                  </a:lnTo>
                  <a:lnTo>
                    <a:pt x="183" y="8"/>
                  </a:lnTo>
                  <a:lnTo>
                    <a:pt x="188" y="3"/>
                  </a:lnTo>
                  <a:lnTo>
                    <a:pt x="197" y="1"/>
                  </a:lnTo>
                  <a:lnTo>
                    <a:pt x="2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4" name="Freeform 70"/>
          <p:cNvSpPr>
            <a:spLocks noEditPoints="1"/>
          </p:cNvSpPr>
          <p:nvPr/>
        </p:nvSpPr>
        <p:spPr bwMode="auto">
          <a:xfrm>
            <a:off x="1320890" y="537178"/>
            <a:ext cx="210533" cy="264277"/>
          </a:xfrm>
          <a:custGeom>
            <a:avLst/>
            <a:gdLst>
              <a:gd name="T0" fmla="*/ 1471 w 3578"/>
              <a:gd name="T1" fmla="*/ 1762 h 3744"/>
              <a:gd name="T2" fmla="*/ 1370 w 3578"/>
              <a:gd name="T3" fmla="*/ 1863 h 3744"/>
              <a:gd name="T4" fmla="*/ 1426 w 3578"/>
              <a:gd name="T5" fmla="*/ 1994 h 3744"/>
              <a:gd name="T6" fmla="*/ 1566 w 3578"/>
              <a:gd name="T7" fmla="*/ 1994 h 3744"/>
              <a:gd name="T8" fmla="*/ 1621 w 3578"/>
              <a:gd name="T9" fmla="*/ 1863 h 3744"/>
              <a:gd name="T10" fmla="*/ 1520 w 3578"/>
              <a:gd name="T11" fmla="*/ 1762 h 3744"/>
              <a:gd name="T12" fmla="*/ 394 w 3578"/>
              <a:gd name="T13" fmla="*/ 1744 h 3744"/>
              <a:gd name="T14" fmla="*/ 1875 w 3578"/>
              <a:gd name="T15" fmla="*/ 1869 h 3744"/>
              <a:gd name="T16" fmla="*/ 1796 w 3578"/>
              <a:gd name="T17" fmla="*/ 2121 h 3744"/>
              <a:gd name="T18" fmla="*/ 1565 w 3578"/>
              <a:gd name="T19" fmla="*/ 2261 h 3744"/>
              <a:gd name="T20" fmla="*/ 1117 w 3578"/>
              <a:gd name="T21" fmla="*/ 1907 h 3744"/>
              <a:gd name="T22" fmla="*/ 1196 w 3578"/>
              <a:gd name="T23" fmla="*/ 1654 h 3744"/>
              <a:gd name="T24" fmla="*/ 1426 w 3578"/>
              <a:gd name="T25" fmla="*/ 1514 h 3744"/>
              <a:gd name="T26" fmla="*/ 1639 w 3578"/>
              <a:gd name="T27" fmla="*/ 785 h 3744"/>
              <a:gd name="T28" fmla="*/ 1220 w 3578"/>
              <a:gd name="T29" fmla="*/ 714 h 3744"/>
              <a:gd name="T30" fmla="*/ 743 w 3578"/>
              <a:gd name="T31" fmla="*/ 949 h 3744"/>
              <a:gd name="T32" fmla="*/ 415 w 3578"/>
              <a:gd name="T33" fmla="*/ 1359 h 3744"/>
              <a:gd name="T34" fmla="*/ 292 w 3578"/>
              <a:gd name="T35" fmla="*/ 1888 h 3744"/>
              <a:gd name="T36" fmla="*/ 415 w 3578"/>
              <a:gd name="T37" fmla="*/ 2417 h 3744"/>
              <a:gd name="T38" fmla="*/ 743 w 3578"/>
              <a:gd name="T39" fmla="*/ 2827 h 3744"/>
              <a:gd name="T40" fmla="*/ 1220 w 3578"/>
              <a:gd name="T41" fmla="*/ 3061 h 3744"/>
              <a:gd name="T42" fmla="*/ 1772 w 3578"/>
              <a:gd name="T43" fmla="*/ 3061 h 3744"/>
              <a:gd name="T44" fmla="*/ 2248 w 3578"/>
              <a:gd name="T45" fmla="*/ 2827 h 3744"/>
              <a:gd name="T46" fmla="*/ 2577 w 3578"/>
              <a:gd name="T47" fmla="*/ 2417 h 3744"/>
              <a:gd name="T48" fmla="*/ 2700 w 3578"/>
              <a:gd name="T49" fmla="*/ 1888 h 3744"/>
              <a:gd name="T50" fmla="*/ 2577 w 3578"/>
              <a:gd name="T51" fmla="*/ 1359 h 3744"/>
              <a:gd name="T52" fmla="*/ 2248 w 3578"/>
              <a:gd name="T53" fmla="*/ 949 h 3744"/>
              <a:gd name="T54" fmla="*/ 1772 w 3578"/>
              <a:gd name="T55" fmla="*/ 714 h 3744"/>
              <a:gd name="T56" fmla="*/ 3563 w 3578"/>
              <a:gd name="T57" fmla="*/ 16 h 3744"/>
              <a:gd name="T58" fmla="*/ 3326 w 3578"/>
              <a:gd name="T59" fmla="*/ 910 h 3744"/>
              <a:gd name="T60" fmla="*/ 3160 w 3578"/>
              <a:gd name="T61" fmla="*/ 807 h 3744"/>
              <a:gd name="T62" fmla="*/ 2776 w 3578"/>
              <a:gd name="T63" fmla="*/ 1105 h 3744"/>
              <a:gd name="T64" fmla="*/ 2968 w 3578"/>
              <a:gd name="T65" fmla="*/ 1621 h 3744"/>
              <a:gd name="T66" fmla="*/ 2961 w 3578"/>
              <a:gd name="T67" fmla="*/ 2191 h 3744"/>
              <a:gd name="T68" fmla="*/ 3086 w 3578"/>
              <a:gd name="T69" fmla="*/ 2938 h 3744"/>
              <a:gd name="T70" fmla="*/ 3255 w 3578"/>
              <a:gd name="T71" fmla="*/ 2838 h 3744"/>
              <a:gd name="T72" fmla="*/ 3336 w 3578"/>
              <a:gd name="T73" fmla="*/ 2845 h 3744"/>
              <a:gd name="T74" fmla="*/ 3548 w 3578"/>
              <a:gd name="T75" fmla="*/ 3738 h 3744"/>
              <a:gd name="T76" fmla="*/ 2655 w 3578"/>
              <a:gd name="T77" fmla="*/ 3507 h 3744"/>
              <a:gd name="T78" fmla="*/ 2769 w 3578"/>
              <a:gd name="T79" fmla="*/ 3336 h 3744"/>
              <a:gd name="T80" fmla="*/ 2410 w 3578"/>
              <a:gd name="T81" fmla="*/ 3071 h 3744"/>
              <a:gd name="T82" fmla="*/ 1894 w 3578"/>
              <a:gd name="T83" fmla="*/ 3330 h 3744"/>
              <a:gd name="T84" fmla="*/ 1293 w 3578"/>
              <a:gd name="T85" fmla="*/ 3371 h 3744"/>
              <a:gd name="T86" fmla="*/ 742 w 3578"/>
              <a:gd name="T87" fmla="*/ 3180 h 3744"/>
              <a:gd name="T88" fmla="*/ 311 w 3578"/>
              <a:gd name="T89" fmla="*/ 2802 h 3744"/>
              <a:gd name="T90" fmla="*/ 53 w 3578"/>
              <a:gd name="T91" fmla="*/ 2285 h 3744"/>
              <a:gd name="T92" fmla="*/ 7 w 3578"/>
              <a:gd name="T93" fmla="*/ 1742 h 3744"/>
              <a:gd name="T94" fmla="*/ 118 w 3578"/>
              <a:gd name="T95" fmla="*/ 1304 h 3744"/>
              <a:gd name="T96" fmla="*/ 359 w 3578"/>
              <a:gd name="T97" fmla="*/ 909 h 3744"/>
              <a:gd name="T98" fmla="*/ 725 w 3578"/>
              <a:gd name="T99" fmla="*/ 599 h 3744"/>
              <a:gd name="T100" fmla="*/ 1210 w 3578"/>
              <a:gd name="T101" fmla="*/ 422 h 3744"/>
              <a:gd name="T102" fmla="*/ 1787 w 3578"/>
              <a:gd name="T103" fmla="*/ 422 h 3744"/>
              <a:gd name="T104" fmla="*/ 2276 w 3578"/>
              <a:gd name="T105" fmla="*/ 601 h 3744"/>
              <a:gd name="T106" fmla="*/ 2774 w 3578"/>
              <a:gd name="T107" fmla="*/ 439 h 3744"/>
              <a:gd name="T108" fmla="*/ 2650 w 3578"/>
              <a:gd name="T109" fmla="*/ 268 h 3744"/>
              <a:gd name="T110" fmla="*/ 3513 w 3578"/>
              <a:gd name="T111" fmla="*/ 2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78" h="3744">
                <a:moveTo>
                  <a:pt x="1496" y="2671"/>
                </a:moveTo>
                <a:lnTo>
                  <a:pt x="1639" y="2989"/>
                </a:lnTo>
                <a:lnTo>
                  <a:pt x="1353" y="2989"/>
                </a:lnTo>
                <a:lnTo>
                  <a:pt x="1496" y="2671"/>
                </a:lnTo>
                <a:close/>
                <a:moveTo>
                  <a:pt x="1496" y="1760"/>
                </a:moveTo>
                <a:lnTo>
                  <a:pt x="1471" y="1762"/>
                </a:lnTo>
                <a:lnTo>
                  <a:pt x="1448" y="1769"/>
                </a:lnTo>
                <a:lnTo>
                  <a:pt x="1426" y="1782"/>
                </a:lnTo>
                <a:lnTo>
                  <a:pt x="1405" y="1797"/>
                </a:lnTo>
                <a:lnTo>
                  <a:pt x="1389" y="1818"/>
                </a:lnTo>
                <a:lnTo>
                  <a:pt x="1378" y="1839"/>
                </a:lnTo>
                <a:lnTo>
                  <a:pt x="1370" y="1863"/>
                </a:lnTo>
                <a:lnTo>
                  <a:pt x="1368" y="1887"/>
                </a:lnTo>
                <a:lnTo>
                  <a:pt x="1370" y="1912"/>
                </a:lnTo>
                <a:lnTo>
                  <a:pt x="1378" y="1936"/>
                </a:lnTo>
                <a:lnTo>
                  <a:pt x="1389" y="1958"/>
                </a:lnTo>
                <a:lnTo>
                  <a:pt x="1405" y="1978"/>
                </a:lnTo>
                <a:lnTo>
                  <a:pt x="1426" y="1994"/>
                </a:lnTo>
                <a:lnTo>
                  <a:pt x="1448" y="2007"/>
                </a:lnTo>
                <a:lnTo>
                  <a:pt x="1471" y="2013"/>
                </a:lnTo>
                <a:lnTo>
                  <a:pt x="1496" y="2016"/>
                </a:lnTo>
                <a:lnTo>
                  <a:pt x="1520" y="2013"/>
                </a:lnTo>
                <a:lnTo>
                  <a:pt x="1544" y="2007"/>
                </a:lnTo>
                <a:lnTo>
                  <a:pt x="1566" y="1994"/>
                </a:lnTo>
                <a:lnTo>
                  <a:pt x="1586" y="1978"/>
                </a:lnTo>
                <a:lnTo>
                  <a:pt x="1603" y="1958"/>
                </a:lnTo>
                <a:lnTo>
                  <a:pt x="1614" y="1936"/>
                </a:lnTo>
                <a:lnTo>
                  <a:pt x="1621" y="1912"/>
                </a:lnTo>
                <a:lnTo>
                  <a:pt x="1623" y="1887"/>
                </a:lnTo>
                <a:lnTo>
                  <a:pt x="1621" y="1863"/>
                </a:lnTo>
                <a:lnTo>
                  <a:pt x="1614" y="1839"/>
                </a:lnTo>
                <a:lnTo>
                  <a:pt x="1603" y="1818"/>
                </a:lnTo>
                <a:lnTo>
                  <a:pt x="1586" y="1797"/>
                </a:lnTo>
                <a:lnTo>
                  <a:pt x="1566" y="1782"/>
                </a:lnTo>
                <a:lnTo>
                  <a:pt x="1544" y="1769"/>
                </a:lnTo>
                <a:lnTo>
                  <a:pt x="1520" y="1762"/>
                </a:lnTo>
                <a:lnTo>
                  <a:pt x="1496" y="1760"/>
                </a:lnTo>
                <a:close/>
                <a:moveTo>
                  <a:pt x="2598" y="1744"/>
                </a:moveTo>
                <a:lnTo>
                  <a:pt x="2598" y="2030"/>
                </a:lnTo>
                <a:lnTo>
                  <a:pt x="2280" y="1887"/>
                </a:lnTo>
                <a:lnTo>
                  <a:pt x="2598" y="1744"/>
                </a:lnTo>
                <a:close/>
                <a:moveTo>
                  <a:pt x="394" y="1744"/>
                </a:moveTo>
                <a:lnTo>
                  <a:pt x="712" y="1887"/>
                </a:lnTo>
                <a:lnTo>
                  <a:pt x="394" y="2030"/>
                </a:lnTo>
                <a:lnTo>
                  <a:pt x="394" y="1744"/>
                </a:lnTo>
                <a:close/>
                <a:moveTo>
                  <a:pt x="2124" y="1259"/>
                </a:moveTo>
                <a:lnTo>
                  <a:pt x="1871" y="1825"/>
                </a:lnTo>
                <a:lnTo>
                  <a:pt x="1875" y="1869"/>
                </a:lnTo>
                <a:lnTo>
                  <a:pt x="1875" y="1913"/>
                </a:lnTo>
                <a:lnTo>
                  <a:pt x="1870" y="1958"/>
                </a:lnTo>
                <a:lnTo>
                  <a:pt x="1858" y="2001"/>
                </a:lnTo>
                <a:lnTo>
                  <a:pt x="1842" y="2043"/>
                </a:lnTo>
                <a:lnTo>
                  <a:pt x="1822" y="2084"/>
                </a:lnTo>
                <a:lnTo>
                  <a:pt x="1796" y="2121"/>
                </a:lnTo>
                <a:lnTo>
                  <a:pt x="1765" y="2157"/>
                </a:lnTo>
                <a:lnTo>
                  <a:pt x="1730" y="2188"/>
                </a:lnTo>
                <a:lnTo>
                  <a:pt x="1691" y="2214"/>
                </a:lnTo>
                <a:lnTo>
                  <a:pt x="1652" y="2235"/>
                </a:lnTo>
                <a:lnTo>
                  <a:pt x="1610" y="2251"/>
                </a:lnTo>
                <a:lnTo>
                  <a:pt x="1565" y="2261"/>
                </a:lnTo>
                <a:lnTo>
                  <a:pt x="1522" y="2267"/>
                </a:lnTo>
                <a:lnTo>
                  <a:pt x="1478" y="2268"/>
                </a:lnTo>
                <a:lnTo>
                  <a:pt x="1433" y="2262"/>
                </a:lnTo>
                <a:lnTo>
                  <a:pt x="867" y="2517"/>
                </a:lnTo>
                <a:lnTo>
                  <a:pt x="1121" y="1951"/>
                </a:lnTo>
                <a:lnTo>
                  <a:pt x="1117" y="1907"/>
                </a:lnTo>
                <a:lnTo>
                  <a:pt x="1117" y="1862"/>
                </a:lnTo>
                <a:lnTo>
                  <a:pt x="1122" y="1818"/>
                </a:lnTo>
                <a:lnTo>
                  <a:pt x="1132" y="1775"/>
                </a:lnTo>
                <a:lnTo>
                  <a:pt x="1148" y="1733"/>
                </a:lnTo>
                <a:lnTo>
                  <a:pt x="1170" y="1692"/>
                </a:lnTo>
                <a:lnTo>
                  <a:pt x="1196" y="1654"/>
                </a:lnTo>
                <a:lnTo>
                  <a:pt x="1227" y="1619"/>
                </a:lnTo>
                <a:lnTo>
                  <a:pt x="1262" y="1587"/>
                </a:lnTo>
                <a:lnTo>
                  <a:pt x="1301" y="1561"/>
                </a:lnTo>
                <a:lnTo>
                  <a:pt x="1340" y="1541"/>
                </a:lnTo>
                <a:lnTo>
                  <a:pt x="1382" y="1525"/>
                </a:lnTo>
                <a:lnTo>
                  <a:pt x="1426" y="1514"/>
                </a:lnTo>
                <a:lnTo>
                  <a:pt x="1470" y="1509"/>
                </a:lnTo>
                <a:lnTo>
                  <a:pt x="1514" y="1508"/>
                </a:lnTo>
                <a:lnTo>
                  <a:pt x="1558" y="1513"/>
                </a:lnTo>
                <a:lnTo>
                  <a:pt x="2124" y="1259"/>
                </a:lnTo>
                <a:close/>
                <a:moveTo>
                  <a:pt x="1353" y="785"/>
                </a:moveTo>
                <a:lnTo>
                  <a:pt x="1639" y="785"/>
                </a:lnTo>
                <a:lnTo>
                  <a:pt x="1496" y="1103"/>
                </a:lnTo>
                <a:lnTo>
                  <a:pt x="1353" y="785"/>
                </a:lnTo>
                <a:close/>
                <a:moveTo>
                  <a:pt x="1496" y="683"/>
                </a:moveTo>
                <a:lnTo>
                  <a:pt x="1402" y="687"/>
                </a:lnTo>
                <a:lnTo>
                  <a:pt x="1310" y="697"/>
                </a:lnTo>
                <a:lnTo>
                  <a:pt x="1220" y="714"/>
                </a:lnTo>
                <a:lnTo>
                  <a:pt x="1132" y="739"/>
                </a:lnTo>
                <a:lnTo>
                  <a:pt x="1048" y="769"/>
                </a:lnTo>
                <a:lnTo>
                  <a:pt x="967" y="805"/>
                </a:lnTo>
                <a:lnTo>
                  <a:pt x="888" y="847"/>
                </a:lnTo>
                <a:lnTo>
                  <a:pt x="814" y="895"/>
                </a:lnTo>
                <a:lnTo>
                  <a:pt x="743" y="949"/>
                </a:lnTo>
                <a:lnTo>
                  <a:pt x="677" y="1005"/>
                </a:lnTo>
                <a:lnTo>
                  <a:pt x="615" y="1068"/>
                </a:lnTo>
                <a:lnTo>
                  <a:pt x="557" y="1135"/>
                </a:lnTo>
                <a:lnTo>
                  <a:pt x="504" y="1205"/>
                </a:lnTo>
                <a:lnTo>
                  <a:pt x="457" y="1280"/>
                </a:lnTo>
                <a:lnTo>
                  <a:pt x="415" y="1359"/>
                </a:lnTo>
                <a:lnTo>
                  <a:pt x="378" y="1439"/>
                </a:lnTo>
                <a:lnTo>
                  <a:pt x="348" y="1525"/>
                </a:lnTo>
                <a:lnTo>
                  <a:pt x="324" y="1612"/>
                </a:lnTo>
                <a:lnTo>
                  <a:pt x="306" y="1702"/>
                </a:lnTo>
                <a:lnTo>
                  <a:pt x="295" y="1794"/>
                </a:lnTo>
                <a:lnTo>
                  <a:pt x="292" y="1888"/>
                </a:lnTo>
                <a:lnTo>
                  <a:pt x="295" y="1982"/>
                </a:lnTo>
                <a:lnTo>
                  <a:pt x="306" y="2074"/>
                </a:lnTo>
                <a:lnTo>
                  <a:pt x="324" y="2163"/>
                </a:lnTo>
                <a:lnTo>
                  <a:pt x="348" y="2251"/>
                </a:lnTo>
                <a:lnTo>
                  <a:pt x="378" y="2336"/>
                </a:lnTo>
                <a:lnTo>
                  <a:pt x="415" y="2417"/>
                </a:lnTo>
                <a:lnTo>
                  <a:pt x="457" y="2495"/>
                </a:lnTo>
                <a:lnTo>
                  <a:pt x="504" y="2570"/>
                </a:lnTo>
                <a:lnTo>
                  <a:pt x="557" y="2641"/>
                </a:lnTo>
                <a:lnTo>
                  <a:pt x="615" y="2708"/>
                </a:lnTo>
                <a:lnTo>
                  <a:pt x="677" y="2770"/>
                </a:lnTo>
                <a:lnTo>
                  <a:pt x="743" y="2827"/>
                </a:lnTo>
                <a:lnTo>
                  <a:pt x="814" y="2880"/>
                </a:lnTo>
                <a:lnTo>
                  <a:pt x="888" y="2928"/>
                </a:lnTo>
                <a:lnTo>
                  <a:pt x="967" y="2970"/>
                </a:lnTo>
                <a:lnTo>
                  <a:pt x="1048" y="3007"/>
                </a:lnTo>
                <a:lnTo>
                  <a:pt x="1132" y="3036"/>
                </a:lnTo>
                <a:lnTo>
                  <a:pt x="1220" y="3061"/>
                </a:lnTo>
                <a:lnTo>
                  <a:pt x="1310" y="3078"/>
                </a:lnTo>
                <a:lnTo>
                  <a:pt x="1402" y="3088"/>
                </a:lnTo>
                <a:lnTo>
                  <a:pt x="1496" y="3093"/>
                </a:lnTo>
                <a:lnTo>
                  <a:pt x="1590" y="3088"/>
                </a:lnTo>
                <a:lnTo>
                  <a:pt x="1682" y="3078"/>
                </a:lnTo>
                <a:lnTo>
                  <a:pt x="1772" y="3061"/>
                </a:lnTo>
                <a:lnTo>
                  <a:pt x="1858" y="3036"/>
                </a:lnTo>
                <a:lnTo>
                  <a:pt x="1943" y="3007"/>
                </a:lnTo>
                <a:lnTo>
                  <a:pt x="2025" y="2970"/>
                </a:lnTo>
                <a:lnTo>
                  <a:pt x="2103" y="2928"/>
                </a:lnTo>
                <a:lnTo>
                  <a:pt x="2177" y="2880"/>
                </a:lnTo>
                <a:lnTo>
                  <a:pt x="2248" y="2827"/>
                </a:lnTo>
                <a:lnTo>
                  <a:pt x="2315" y="2770"/>
                </a:lnTo>
                <a:lnTo>
                  <a:pt x="2377" y="2708"/>
                </a:lnTo>
                <a:lnTo>
                  <a:pt x="2435" y="2641"/>
                </a:lnTo>
                <a:lnTo>
                  <a:pt x="2488" y="2570"/>
                </a:lnTo>
                <a:lnTo>
                  <a:pt x="2535" y="2495"/>
                </a:lnTo>
                <a:lnTo>
                  <a:pt x="2577" y="2417"/>
                </a:lnTo>
                <a:lnTo>
                  <a:pt x="2614" y="2336"/>
                </a:lnTo>
                <a:lnTo>
                  <a:pt x="2644" y="2251"/>
                </a:lnTo>
                <a:lnTo>
                  <a:pt x="2668" y="2163"/>
                </a:lnTo>
                <a:lnTo>
                  <a:pt x="2685" y="2074"/>
                </a:lnTo>
                <a:lnTo>
                  <a:pt x="2697" y="1982"/>
                </a:lnTo>
                <a:lnTo>
                  <a:pt x="2700" y="1888"/>
                </a:lnTo>
                <a:lnTo>
                  <a:pt x="2697" y="1794"/>
                </a:lnTo>
                <a:lnTo>
                  <a:pt x="2685" y="1702"/>
                </a:lnTo>
                <a:lnTo>
                  <a:pt x="2668" y="1612"/>
                </a:lnTo>
                <a:lnTo>
                  <a:pt x="2644" y="1525"/>
                </a:lnTo>
                <a:lnTo>
                  <a:pt x="2614" y="1439"/>
                </a:lnTo>
                <a:lnTo>
                  <a:pt x="2577" y="1359"/>
                </a:lnTo>
                <a:lnTo>
                  <a:pt x="2535" y="1280"/>
                </a:lnTo>
                <a:lnTo>
                  <a:pt x="2488" y="1205"/>
                </a:lnTo>
                <a:lnTo>
                  <a:pt x="2435" y="1135"/>
                </a:lnTo>
                <a:lnTo>
                  <a:pt x="2377" y="1068"/>
                </a:lnTo>
                <a:lnTo>
                  <a:pt x="2315" y="1005"/>
                </a:lnTo>
                <a:lnTo>
                  <a:pt x="2248" y="949"/>
                </a:lnTo>
                <a:lnTo>
                  <a:pt x="2177" y="895"/>
                </a:lnTo>
                <a:lnTo>
                  <a:pt x="2103" y="847"/>
                </a:lnTo>
                <a:lnTo>
                  <a:pt x="2025" y="805"/>
                </a:lnTo>
                <a:lnTo>
                  <a:pt x="1943" y="769"/>
                </a:lnTo>
                <a:lnTo>
                  <a:pt x="1858" y="739"/>
                </a:lnTo>
                <a:lnTo>
                  <a:pt x="1772" y="714"/>
                </a:lnTo>
                <a:lnTo>
                  <a:pt x="1682" y="697"/>
                </a:lnTo>
                <a:lnTo>
                  <a:pt x="1590" y="687"/>
                </a:lnTo>
                <a:lnTo>
                  <a:pt x="1496" y="683"/>
                </a:lnTo>
                <a:close/>
                <a:moveTo>
                  <a:pt x="3531" y="0"/>
                </a:moveTo>
                <a:lnTo>
                  <a:pt x="3548" y="5"/>
                </a:lnTo>
                <a:lnTo>
                  <a:pt x="3563" y="16"/>
                </a:lnTo>
                <a:lnTo>
                  <a:pt x="3573" y="30"/>
                </a:lnTo>
                <a:lnTo>
                  <a:pt x="3578" y="47"/>
                </a:lnTo>
                <a:lnTo>
                  <a:pt x="3576" y="67"/>
                </a:lnTo>
                <a:lnTo>
                  <a:pt x="3343" y="884"/>
                </a:lnTo>
                <a:lnTo>
                  <a:pt x="3336" y="899"/>
                </a:lnTo>
                <a:lnTo>
                  <a:pt x="3326" y="910"/>
                </a:lnTo>
                <a:lnTo>
                  <a:pt x="3313" y="918"/>
                </a:lnTo>
                <a:lnTo>
                  <a:pt x="3299" y="921"/>
                </a:lnTo>
                <a:lnTo>
                  <a:pt x="3283" y="920"/>
                </a:lnTo>
                <a:lnTo>
                  <a:pt x="3269" y="916"/>
                </a:lnTo>
                <a:lnTo>
                  <a:pt x="3255" y="905"/>
                </a:lnTo>
                <a:lnTo>
                  <a:pt x="3160" y="807"/>
                </a:lnTo>
                <a:lnTo>
                  <a:pt x="3146" y="796"/>
                </a:lnTo>
                <a:lnTo>
                  <a:pt x="3130" y="792"/>
                </a:lnTo>
                <a:lnTo>
                  <a:pt x="3115" y="792"/>
                </a:lnTo>
                <a:lnTo>
                  <a:pt x="3100" y="796"/>
                </a:lnTo>
                <a:lnTo>
                  <a:pt x="3086" y="805"/>
                </a:lnTo>
                <a:lnTo>
                  <a:pt x="2776" y="1105"/>
                </a:lnTo>
                <a:lnTo>
                  <a:pt x="2822" y="1187"/>
                </a:lnTo>
                <a:lnTo>
                  <a:pt x="2861" y="1271"/>
                </a:lnTo>
                <a:lnTo>
                  <a:pt x="2895" y="1357"/>
                </a:lnTo>
                <a:lnTo>
                  <a:pt x="2925" y="1444"/>
                </a:lnTo>
                <a:lnTo>
                  <a:pt x="2949" y="1533"/>
                </a:lnTo>
                <a:lnTo>
                  <a:pt x="2968" y="1621"/>
                </a:lnTo>
                <a:lnTo>
                  <a:pt x="2982" y="1710"/>
                </a:lnTo>
                <a:lnTo>
                  <a:pt x="2990" y="1800"/>
                </a:lnTo>
                <a:lnTo>
                  <a:pt x="2992" y="1887"/>
                </a:lnTo>
                <a:lnTo>
                  <a:pt x="2988" y="1991"/>
                </a:lnTo>
                <a:lnTo>
                  <a:pt x="2978" y="2092"/>
                </a:lnTo>
                <a:lnTo>
                  <a:pt x="2961" y="2191"/>
                </a:lnTo>
                <a:lnTo>
                  <a:pt x="2937" y="2287"/>
                </a:lnTo>
                <a:lnTo>
                  <a:pt x="2908" y="2382"/>
                </a:lnTo>
                <a:lnTo>
                  <a:pt x="2873" y="2472"/>
                </a:lnTo>
                <a:lnTo>
                  <a:pt x="2832" y="2561"/>
                </a:lnTo>
                <a:lnTo>
                  <a:pt x="2785" y="2646"/>
                </a:lnTo>
                <a:lnTo>
                  <a:pt x="3086" y="2938"/>
                </a:lnTo>
                <a:lnTo>
                  <a:pt x="3100" y="2947"/>
                </a:lnTo>
                <a:lnTo>
                  <a:pt x="3115" y="2953"/>
                </a:lnTo>
                <a:lnTo>
                  <a:pt x="3130" y="2952"/>
                </a:lnTo>
                <a:lnTo>
                  <a:pt x="3146" y="2947"/>
                </a:lnTo>
                <a:lnTo>
                  <a:pt x="3160" y="2937"/>
                </a:lnTo>
                <a:lnTo>
                  <a:pt x="3255" y="2838"/>
                </a:lnTo>
                <a:lnTo>
                  <a:pt x="3269" y="2828"/>
                </a:lnTo>
                <a:lnTo>
                  <a:pt x="3283" y="2824"/>
                </a:lnTo>
                <a:lnTo>
                  <a:pt x="3299" y="2822"/>
                </a:lnTo>
                <a:lnTo>
                  <a:pt x="3313" y="2826"/>
                </a:lnTo>
                <a:lnTo>
                  <a:pt x="3326" y="2834"/>
                </a:lnTo>
                <a:lnTo>
                  <a:pt x="3336" y="2845"/>
                </a:lnTo>
                <a:lnTo>
                  <a:pt x="3343" y="2860"/>
                </a:lnTo>
                <a:lnTo>
                  <a:pt x="3576" y="3677"/>
                </a:lnTo>
                <a:lnTo>
                  <a:pt x="3578" y="3696"/>
                </a:lnTo>
                <a:lnTo>
                  <a:pt x="3572" y="3713"/>
                </a:lnTo>
                <a:lnTo>
                  <a:pt x="3563" y="3728"/>
                </a:lnTo>
                <a:lnTo>
                  <a:pt x="3548" y="3738"/>
                </a:lnTo>
                <a:lnTo>
                  <a:pt x="3531" y="3744"/>
                </a:lnTo>
                <a:lnTo>
                  <a:pt x="3513" y="3743"/>
                </a:lnTo>
                <a:lnTo>
                  <a:pt x="2689" y="3535"/>
                </a:lnTo>
                <a:lnTo>
                  <a:pt x="2674" y="3529"/>
                </a:lnTo>
                <a:lnTo>
                  <a:pt x="2662" y="3519"/>
                </a:lnTo>
                <a:lnTo>
                  <a:pt x="2655" y="3507"/>
                </a:lnTo>
                <a:lnTo>
                  <a:pt x="2650" y="3492"/>
                </a:lnTo>
                <a:lnTo>
                  <a:pt x="2650" y="3477"/>
                </a:lnTo>
                <a:lnTo>
                  <a:pt x="2655" y="3462"/>
                </a:lnTo>
                <a:lnTo>
                  <a:pt x="2665" y="3449"/>
                </a:lnTo>
                <a:lnTo>
                  <a:pt x="2760" y="3350"/>
                </a:lnTo>
                <a:lnTo>
                  <a:pt x="2769" y="3336"/>
                </a:lnTo>
                <a:lnTo>
                  <a:pt x="2775" y="3320"/>
                </a:lnTo>
                <a:lnTo>
                  <a:pt x="2774" y="3304"/>
                </a:lnTo>
                <a:lnTo>
                  <a:pt x="2769" y="3289"/>
                </a:lnTo>
                <a:lnTo>
                  <a:pt x="2759" y="3276"/>
                </a:lnTo>
                <a:lnTo>
                  <a:pt x="2485" y="3010"/>
                </a:lnTo>
                <a:lnTo>
                  <a:pt x="2410" y="3071"/>
                </a:lnTo>
                <a:lnTo>
                  <a:pt x="2333" y="3127"/>
                </a:lnTo>
                <a:lnTo>
                  <a:pt x="2251" y="3179"/>
                </a:lnTo>
                <a:lnTo>
                  <a:pt x="2166" y="3225"/>
                </a:lnTo>
                <a:lnTo>
                  <a:pt x="2079" y="3266"/>
                </a:lnTo>
                <a:lnTo>
                  <a:pt x="1988" y="3301"/>
                </a:lnTo>
                <a:lnTo>
                  <a:pt x="1894" y="3330"/>
                </a:lnTo>
                <a:lnTo>
                  <a:pt x="1797" y="3354"/>
                </a:lnTo>
                <a:lnTo>
                  <a:pt x="1699" y="3371"/>
                </a:lnTo>
                <a:lnTo>
                  <a:pt x="1598" y="3382"/>
                </a:lnTo>
                <a:lnTo>
                  <a:pt x="1496" y="3385"/>
                </a:lnTo>
                <a:lnTo>
                  <a:pt x="1394" y="3382"/>
                </a:lnTo>
                <a:lnTo>
                  <a:pt x="1293" y="3371"/>
                </a:lnTo>
                <a:lnTo>
                  <a:pt x="1195" y="3354"/>
                </a:lnTo>
                <a:lnTo>
                  <a:pt x="1098" y="3332"/>
                </a:lnTo>
                <a:lnTo>
                  <a:pt x="1005" y="3302"/>
                </a:lnTo>
                <a:lnTo>
                  <a:pt x="914" y="3267"/>
                </a:lnTo>
                <a:lnTo>
                  <a:pt x="826" y="3226"/>
                </a:lnTo>
                <a:lnTo>
                  <a:pt x="742" y="3180"/>
                </a:lnTo>
                <a:lnTo>
                  <a:pt x="660" y="3128"/>
                </a:lnTo>
                <a:lnTo>
                  <a:pt x="582" y="3072"/>
                </a:lnTo>
                <a:lnTo>
                  <a:pt x="508" y="3011"/>
                </a:lnTo>
                <a:lnTo>
                  <a:pt x="438" y="2945"/>
                </a:lnTo>
                <a:lnTo>
                  <a:pt x="373" y="2876"/>
                </a:lnTo>
                <a:lnTo>
                  <a:pt x="311" y="2802"/>
                </a:lnTo>
                <a:lnTo>
                  <a:pt x="256" y="2724"/>
                </a:lnTo>
                <a:lnTo>
                  <a:pt x="204" y="2643"/>
                </a:lnTo>
                <a:lnTo>
                  <a:pt x="158" y="2558"/>
                </a:lnTo>
                <a:lnTo>
                  <a:pt x="117" y="2470"/>
                </a:lnTo>
                <a:lnTo>
                  <a:pt x="82" y="2379"/>
                </a:lnTo>
                <a:lnTo>
                  <a:pt x="53" y="2285"/>
                </a:lnTo>
                <a:lnTo>
                  <a:pt x="30" y="2189"/>
                </a:lnTo>
                <a:lnTo>
                  <a:pt x="14" y="2091"/>
                </a:lnTo>
                <a:lnTo>
                  <a:pt x="3" y="1991"/>
                </a:lnTo>
                <a:lnTo>
                  <a:pt x="0" y="1887"/>
                </a:lnTo>
                <a:lnTo>
                  <a:pt x="1" y="1814"/>
                </a:lnTo>
                <a:lnTo>
                  <a:pt x="7" y="1742"/>
                </a:lnTo>
                <a:lnTo>
                  <a:pt x="17" y="1668"/>
                </a:lnTo>
                <a:lnTo>
                  <a:pt x="30" y="1594"/>
                </a:lnTo>
                <a:lnTo>
                  <a:pt x="47" y="1520"/>
                </a:lnTo>
                <a:lnTo>
                  <a:pt x="67" y="1447"/>
                </a:lnTo>
                <a:lnTo>
                  <a:pt x="91" y="1376"/>
                </a:lnTo>
                <a:lnTo>
                  <a:pt x="118" y="1304"/>
                </a:lnTo>
                <a:lnTo>
                  <a:pt x="150" y="1235"/>
                </a:lnTo>
                <a:lnTo>
                  <a:pt x="184" y="1166"/>
                </a:lnTo>
                <a:lnTo>
                  <a:pt x="223" y="1099"/>
                </a:lnTo>
                <a:lnTo>
                  <a:pt x="265" y="1033"/>
                </a:lnTo>
                <a:lnTo>
                  <a:pt x="310" y="970"/>
                </a:lnTo>
                <a:lnTo>
                  <a:pt x="359" y="909"/>
                </a:lnTo>
                <a:lnTo>
                  <a:pt x="411" y="850"/>
                </a:lnTo>
                <a:lnTo>
                  <a:pt x="467" y="793"/>
                </a:lnTo>
                <a:lnTo>
                  <a:pt x="527" y="739"/>
                </a:lnTo>
                <a:lnTo>
                  <a:pt x="590" y="689"/>
                </a:lnTo>
                <a:lnTo>
                  <a:pt x="655" y="643"/>
                </a:lnTo>
                <a:lnTo>
                  <a:pt x="725" y="599"/>
                </a:lnTo>
                <a:lnTo>
                  <a:pt x="797" y="559"/>
                </a:lnTo>
                <a:lnTo>
                  <a:pt x="873" y="522"/>
                </a:lnTo>
                <a:lnTo>
                  <a:pt x="953" y="491"/>
                </a:lnTo>
                <a:lnTo>
                  <a:pt x="1035" y="463"/>
                </a:lnTo>
                <a:lnTo>
                  <a:pt x="1121" y="441"/>
                </a:lnTo>
                <a:lnTo>
                  <a:pt x="1210" y="422"/>
                </a:lnTo>
                <a:lnTo>
                  <a:pt x="1302" y="409"/>
                </a:lnTo>
                <a:lnTo>
                  <a:pt x="1397" y="401"/>
                </a:lnTo>
                <a:lnTo>
                  <a:pt x="1496" y="397"/>
                </a:lnTo>
                <a:lnTo>
                  <a:pt x="1596" y="401"/>
                </a:lnTo>
                <a:lnTo>
                  <a:pt x="1694" y="409"/>
                </a:lnTo>
                <a:lnTo>
                  <a:pt x="1787" y="422"/>
                </a:lnTo>
                <a:lnTo>
                  <a:pt x="1878" y="441"/>
                </a:lnTo>
                <a:lnTo>
                  <a:pt x="1964" y="464"/>
                </a:lnTo>
                <a:lnTo>
                  <a:pt x="2047" y="492"/>
                </a:lnTo>
                <a:lnTo>
                  <a:pt x="2127" y="525"/>
                </a:lnTo>
                <a:lnTo>
                  <a:pt x="2204" y="561"/>
                </a:lnTo>
                <a:lnTo>
                  <a:pt x="2276" y="601"/>
                </a:lnTo>
                <a:lnTo>
                  <a:pt x="2347" y="645"/>
                </a:lnTo>
                <a:lnTo>
                  <a:pt x="2413" y="693"/>
                </a:lnTo>
                <a:lnTo>
                  <a:pt x="2475" y="744"/>
                </a:lnTo>
                <a:lnTo>
                  <a:pt x="2759" y="468"/>
                </a:lnTo>
                <a:lnTo>
                  <a:pt x="2769" y="454"/>
                </a:lnTo>
                <a:lnTo>
                  <a:pt x="2774" y="439"/>
                </a:lnTo>
                <a:lnTo>
                  <a:pt x="2775" y="424"/>
                </a:lnTo>
                <a:lnTo>
                  <a:pt x="2769" y="408"/>
                </a:lnTo>
                <a:lnTo>
                  <a:pt x="2760" y="394"/>
                </a:lnTo>
                <a:lnTo>
                  <a:pt x="2665" y="295"/>
                </a:lnTo>
                <a:lnTo>
                  <a:pt x="2655" y="282"/>
                </a:lnTo>
                <a:lnTo>
                  <a:pt x="2650" y="268"/>
                </a:lnTo>
                <a:lnTo>
                  <a:pt x="2650" y="252"/>
                </a:lnTo>
                <a:lnTo>
                  <a:pt x="2655" y="238"/>
                </a:lnTo>
                <a:lnTo>
                  <a:pt x="2662" y="225"/>
                </a:lnTo>
                <a:lnTo>
                  <a:pt x="2674" y="214"/>
                </a:lnTo>
                <a:lnTo>
                  <a:pt x="2689" y="209"/>
                </a:lnTo>
                <a:lnTo>
                  <a:pt x="3513" y="2"/>
                </a:lnTo>
                <a:lnTo>
                  <a:pt x="353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 name="Freeform 75"/>
          <p:cNvSpPr>
            <a:spLocks noEditPoints="1"/>
          </p:cNvSpPr>
          <p:nvPr/>
        </p:nvSpPr>
        <p:spPr bwMode="auto">
          <a:xfrm>
            <a:off x="858136" y="556868"/>
            <a:ext cx="141879" cy="224895"/>
          </a:xfrm>
          <a:custGeom>
            <a:avLst/>
            <a:gdLst>
              <a:gd name="T0" fmla="*/ 1128 w 3091"/>
              <a:gd name="T1" fmla="*/ 1924 h 4083"/>
              <a:gd name="T2" fmla="*/ 1000 w 3091"/>
              <a:gd name="T3" fmla="*/ 1977 h 4083"/>
              <a:gd name="T4" fmla="*/ 893 w 3091"/>
              <a:gd name="T5" fmla="*/ 2072 h 4083"/>
              <a:gd name="T6" fmla="*/ 825 w 3091"/>
              <a:gd name="T7" fmla="*/ 2195 h 4083"/>
              <a:gd name="T8" fmla="*/ 800 w 3091"/>
              <a:gd name="T9" fmla="*/ 2335 h 4083"/>
              <a:gd name="T10" fmla="*/ 824 w 3091"/>
              <a:gd name="T11" fmla="*/ 2475 h 4083"/>
              <a:gd name="T12" fmla="*/ 893 w 3091"/>
              <a:gd name="T13" fmla="*/ 2597 h 4083"/>
              <a:gd name="T14" fmla="*/ 1513 w 3091"/>
              <a:gd name="T15" fmla="*/ 3218 h 4083"/>
              <a:gd name="T16" fmla="*/ 1563 w 3091"/>
              <a:gd name="T17" fmla="*/ 3224 h 4083"/>
              <a:gd name="T18" fmla="*/ 2165 w 3091"/>
              <a:gd name="T19" fmla="*/ 2634 h 4083"/>
              <a:gd name="T20" fmla="*/ 2248 w 3091"/>
              <a:gd name="T21" fmla="*/ 2519 h 4083"/>
              <a:gd name="T22" fmla="*/ 2286 w 3091"/>
              <a:gd name="T23" fmla="*/ 2383 h 4083"/>
              <a:gd name="T24" fmla="*/ 2279 w 3091"/>
              <a:gd name="T25" fmla="*/ 2241 h 4083"/>
              <a:gd name="T26" fmla="*/ 2226 w 3091"/>
              <a:gd name="T27" fmla="*/ 2111 h 4083"/>
              <a:gd name="T28" fmla="*/ 2130 w 3091"/>
              <a:gd name="T29" fmla="*/ 2004 h 4083"/>
              <a:gd name="T30" fmla="*/ 2007 w 3091"/>
              <a:gd name="T31" fmla="*/ 1936 h 4083"/>
              <a:gd name="T32" fmla="*/ 1868 w 3091"/>
              <a:gd name="T33" fmla="*/ 1913 h 4083"/>
              <a:gd name="T34" fmla="*/ 1728 w 3091"/>
              <a:gd name="T35" fmla="*/ 1936 h 4083"/>
              <a:gd name="T36" fmla="*/ 1605 w 3091"/>
              <a:gd name="T37" fmla="*/ 2006 h 4083"/>
              <a:gd name="T38" fmla="*/ 1522 w 3091"/>
              <a:gd name="T39" fmla="*/ 2038 h 4083"/>
              <a:gd name="T40" fmla="*/ 1407 w 3091"/>
              <a:gd name="T41" fmla="*/ 1955 h 4083"/>
              <a:gd name="T42" fmla="*/ 1271 w 3091"/>
              <a:gd name="T43" fmla="*/ 1915 h 4083"/>
              <a:gd name="T44" fmla="*/ 1481 w 3091"/>
              <a:gd name="T45" fmla="*/ 349 h 4083"/>
              <a:gd name="T46" fmla="*/ 1302 w 3091"/>
              <a:gd name="T47" fmla="*/ 397 h 4083"/>
              <a:gd name="T48" fmla="*/ 1149 w 3091"/>
              <a:gd name="T49" fmla="*/ 497 h 4083"/>
              <a:gd name="T50" fmla="*/ 1034 w 3091"/>
              <a:gd name="T51" fmla="*/ 638 h 4083"/>
              <a:gd name="T52" fmla="*/ 967 w 3091"/>
              <a:gd name="T53" fmla="*/ 809 h 4083"/>
              <a:gd name="T54" fmla="*/ 954 w 3091"/>
              <a:gd name="T55" fmla="*/ 943 h 4083"/>
              <a:gd name="T56" fmla="*/ 2137 w 3091"/>
              <a:gd name="T57" fmla="*/ 955 h 4083"/>
              <a:gd name="T58" fmla="*/ 2137 w 3091"/>
              <a:gd name="T59" fmla="*/ 937 h 4083"/>
              <a:gd name="T60" fmla="*/ 2107 w 3091"/>
              <a:gd name="T61" fmla="*/ 750 h 4083"/>
              <a:gd name="T62" fmla="*/ 2023 w 3091"/>
              <a:gd name="T63" fmla="*/ 588 h 4083"/>
              <a:gd name="T64" fmla="*/ 1894 w 3091"/>
              <a:gd name="T65" fmla="*/ 459 h 4083"/>
              <a:gd name="T66" fmla="*/ 1732 w 3091"/>
              <a:gd name="T67" fmla="*/ 375 h 4083"/>
              <a:gd name="T68" fmla="*/ 1545 w 3091"/>
              <a:gd name="T69" fmla="*/ 345 h 4083"/>
              <a:gd name="T70" fmla="*/ 1714 w 3091"/>
              <a:gd name="T71" fmla="*/ 15 h 4083"/>
              <a:gd name="T72" fmla="*/ 1946 w 3091"/>
              <a:gd name="T73" fmla="*/ 90 h 4083"/>
              <a:gd name="T74" fmla="*/ 2148 w 3091"/>
              <a:gd name="T75" fmla="*/ 220 h 4083"/>
              <a:gd name="T76" fmla="*/ 2310 w 3091"/>
              <a:gd name="T77" fmla="*/ 396 h 4083"/>
              <a:gd name="T78" fmla="*/ 2422 w 3091"/>
              <a:gd name="T79" fmla="*/ 610 h 4083"/>
              <a:gd name="T80" fmla="*/ 2477 w 3091"/>
              <a:gd name="T81" fmla="*/ 851 h 4083"/>
              <a:gd name="T82" fmla="*/ 2481 w 3091"/>
              <a:gd name="T83" fmla="*/ 948 h 4083"/>
              <a:gd name="T84" fmla="*/ 3091 w 3091"/>
              <a:gd name="T85" fmla="*/ 3482 h 4083"/>
              <a:gd name="T86" fmla="*/ 3057 w 3091"/>
              <a:gd name="T87" fmla="*/ 3670 h 4083"/>
              <a:gd name="T88" fmla="*/ 2963 w 3091"/>
              <a:gd name="T89" fmla="*/ 3834 h 4083"/>
              <a:gd name="T90" fmla="*/ 2823 w 3091"/>
              <a:gd name="T91" fmla="*/ 3965 h 4083"/>
              <a:gd name="T92" fmla="*/ 2651 w 3091"/>
              <a:gd name="T93" fmla="*/ 4052 h 4083"/>
              <a:gd name="T94" fmla="*/ 2462 w 3091"/>
              <a:gd name="T95" fmla="*/ 4083 h 4083"/>
              <a:gd name="T96" fmla="*/ 494 w 3091"/>
              <a:gd name="T97" fmla="*/ 4069 h 4083"/>
              <a:gd name="T98" fmla="*/ 317 w 3091"/>
              <a:gd name="T99" fmla="*/ 3999 h 4083"/>
              <a:gd name="T100" fmla="*/ 167 w 3091"/>
              <a:gd name="T101" fmla="*/ 3881 h 4083"/>
              <a:gd name="T102" fmla="*/ 58 w 3091"/>
              <a:gd name="T103" fmla="*/ 3727 h 4083"/>
              <a:gd name="T104" fmla="*/ 4 w 3091"/>
              <a:gd name="T105" fmla="*/ 3546 h 4083"/>
              <a:gd name="T106" fmla="*/ 611 w 3091"/>
              <a:gd name="T107" fmla="*/ 954 h 4083"/>
              <a:gd name="T108" fmla="*/ 610 w 3091"/>
              <a:gd name="T109" fmla="*/ 935 h 4083"/>
              <a:gd name="T110" fmla="*/ 643 w 3091"/>
              <a:gd name="T111" fmla="*/ 688 h 4083"/>
              <a:gd name="T112" fmla="*/ 737 w 3091"/>
              <a:gd name="T113" fmla="*/ 464 h 4083"/>
              <a:gd name="T114" fmla="*/ 885 w 3091"/>
              <a:gd name="T115" fmla="*/ 275 h 4083"/>
              <a:gd name="T116" fmla="*/ 1074 w 3091"/>
              <a:gd name="T117" fmla="*/ 127 h 4083"/>
              <a:gd name="T118" fmla="*/ 1297 w 3091"/>
              <a:gd name="T119" fmla="*/ 33 h 4083"/>
              <a:gd name="T120" fmla="*/ 1545 w 3091"/>
              <a:gd name="T121" fmla="*/ 0 h 4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91" h="4083">
                <a:moveTo>
                  <a:pt x="1224" y="1913"/>
                </a:moveTo>
                <a:lnTo>
                  <a:pt x="1175" y="1915"/>
                </a:lnTo>
                <a:lnTo>
                  <a:pt x="1128" y="1924"/>
                </a:lnTo>
                <a:lnTo>
                  <a:pt x="1084" y="1936"/>
                </a:lnTo>
                <a:lnTo>
                  <a:pt x="1040" y="1955"/>
                </a:lnTo>
                <a:lnTo>
                  <a:pt x="1000" y="1977"/>
                </a:lnTo>
                <a:lnTo>
                  <a:pt x="960" y="2004"/>
                </a:lnTo>
                <a:lnTo>
                  <a:pt x="924" y="2037"/>
                </a:lnTo>
                <a:lnTo>
                  <a:pt x="893" y="2072"/>
                </a:lnTo>
                <a:lnTo>
                  <a:pt x="865" y="2111"/>
                </a:lnTo>
                <a:lnTo>
                  <a:pt x="843" y="2152"/>
                </a:lnTo>
                <a:lnTo>
                  <a:pt x="825" y="2195"/>
                </a:lnTo>
                <a:lnTo>
                  <a:pt x="812" y="2241"/>
                </a:lnTo>
                <a:lnTo>
                  <a:pt x="803" y="2286"/>
                </a:lnTo>
                <a:lnTo>
                  <a:pt x="800" y="2335"/>
                </a:lnTo>
                <a:lnTo>
                  <a:pt x="803" y="2383"/>
                </a:lnTo>
                <a:lnTo>
                  <a:pt x="812" y="2429"/>
                </a:lnTo>
                <a:lnTo>
                  <a:pt x="824" y="2475"/>
                </a:lnTo>
                <a:lnTo>
                  <a:pt x="843" y="2518"/>
                </a:lnTo>
                <a:lnTo>
                  <a:pt x="865" y="2559"/>
                </a:lnTo>
                <a:lnTo>
                  <a:pt x="893" y="2597"/>
                </a:lnTo>
                <a:lnTo>
                  <a:pt x="924" y="2633"/>
                </a:lnTo>
                <a:lnTo>
                  <a:pt x="1499" y="3208"/>
                </a:lnTo>
                <a:lnTo>
                  <a:pt x="1513" y="3218"/>
                </a:lnTo>
                <a:lnTo>
                  <a:pt x="1529" y="3226"/>
                </a:lnTo>
                <a:lnTo>
                  <a:pt x="1545" y="3227"/>
                </a:lnTo>
                <a:lnTo>
                  <a:pt x="1563" y="3224"/>
                </a:lnTo>
                <a:lnTo>
                  <a:pt x="1579" y="3218"/>
                </a:lnTo>
                <a:lnTo>
                  <a:pt x="1591" y="3208"/>
                </a:lnTo>
                <a:lnTo>
                  <a:pt x="2165" y="2634"/>
                </a:lnTo>
                <a:lnTo>
                  <a:pt x="2197" y="2598"/>
                </a:lnTo>
                <a:lnTo>
                  <a:pt x="2224" y="2560"/>
                </a:lnTo>
                <a:lnTo>
                  <a:pt x="2248" y="2519"/>
                </a:lnTo>
                <a:lnTo>
                  <a:pt x="2265" y="2476"/>
                </a:lnTo>
                <a:lnTo>
                  <a:pt x="2279" y="2430"/>
                </a:lnTo>
                <a:lnTo>
                  <a:pt x="2286" y="2383"/>
                </a:lnTo>
                <a:lnTo>
                  <a:pt x="2290" y="2336"/>
                </a:lnTo>
                <a:lnTo>
                  <a:pt x="2286" y="2288"/>
                </a:lnTo>
                <a:lnTo>
                  <a:pt x="2279" y="2241"/>
                </a:lnTo>
                <a:lnTo>
                  <a:pt x="2267" y="2195"/>
                </a:lnTo>
                <a:lnTo>
                  <a:pt x="2248" y="2152"/>
                </a:lnTo>
                <a:lnTo>
                  <a:pt x="2226" y="2111"/>
                </a:lnTo>
                <a:lnTo>
                  <a:pt x="2199" y="2072"/>
                </a:lnTo>
                <a:lnTo>
                  <a:pt x="2166" y="2037"/>
                </a:lnTo>
                <a:lnTo>
                  <a:pt x="2130" y="2004"/>
                </a:lnTo>
                <a:lnTo>
                  <a:pt x="2092" y="1977"/>
                </a:lnTo>
                <a:lnTo>
                  <a:pt x="2050" y="1955"/>
                </a:lnTo>
                <a:lnTo>
                  <a:pt x="2007" y="1936"/>
                </a:lnTo>
                <a:lnTo>
                  <a:pt x="1962" y="1924"/>
                </a:lnTo>
                <a:lnTo>
                  <a:pt x="1915" y="1915"/>
                </a:lnTo>
                <a:lnTo>
                  <a:pt x="1868" y="1913"/>
                </a:lnTo>
                <a:lnTo>
                  <a:pt x="1820" y="1915"/>
                </a:lnTo>
                <a:lnTo>
                  <a:pt x="1773" y="1924"/>
                </a:lnTo>
                <a:lnTo>
                  <a:pt x="1728" y="1936"/>
                </a:lnTo>
                <a:lnTo>
                  <a:pt x="1684" y="1955"/>
                </a:lnTo>
                <a:lnTo>
                  <a:pt x="1643" y="1977"/>
                </a:lnTo>
                <a:lnTo>
                  <a:pt x="1605" y="2006"/>
                </a:lnTo>
                <a:lnTo>
                  <a:pt x="1569" y="2038"/>
                </a:lnTo>
                <a:lnTo>
                  <a:pt x="1545" y="2060"/>
                </a:lnTo>
                <a:lnTo>
                  <a:pt x="1522" y="2038"/>
                </a:lnTo>
                <a:lnTo>
                  <a:pt x="1486" y="2006"/>
                </a:lnTo>
                <a:lnTo>
                  <a:pt x="1448" y="1977"/>
                </a:lnTo>
                <a:lnTo>
                  <a:pt x="1407" y="1955"/>
                </a:lnTo>
                <a:lnTo>
                  <a:pt x="1362" y="1936"/>
                </a:lnTo>
                <a:lnTo>
                  <a:pt x="1318" y="1924"/>
                </a:lnTo>
                <a:lnTo>
                  <a:pt x="1271" y="1915"/>
                </a:lnTo>
                <a:lnTo>
                  <a:pt x="1224" y="1913"/>
                </a:lnTo>
                <a:close/>
                <a:moveTo>
                  <a:pt x="1545" y="345"/>
                </a:moveTo>
                <a:lnTo>
                  <a:pt x="1481" y="349"/>
                </a:lnTo>
                <a:lnTo>
                  <a:pt x="1419" y="359"/>
                </a:lnTo>
                <a:lnTo>
                  <a:pt x="1358" y="375"/>
                </a:lnTo>
                <a:lnTo>
                  <a:pt x="1302" y="397"/>
                </a:lnTo>
                <a:lnTo>
                  <a:pt x="1247" y="426"/>
                </a:lnTo>
                <a:lnTo>
                  <a:pt x="1196" y="459"/>
                </a:lnTo>
                <a:lnTo>
                  <a:pt x="1149" y="497"/>
                </a:lnTo>
                <a:lnTo>
                  <a:pt x="1106" y="541"/>
                </a:lnTo>
                <a:lnTo>
                  <a:pt x="1068" y="588"/>
                </a:lnTo>
                <a:lnTo>
                  <a:pt x="1034" y="638"/>
                </a:lnTo>
                <a:lnTo>
                  <a:pt x="1007" y="693"/>
                </a:lnTo>
                <a:lnTo>
                  <a:pt x="984" y="750"/>
                </a:lnTo>
                <a:lnTo>
                  <a:pt x="967" y="809"/>
                </a:lnTo>
                <a:lnTo>
                  <a:pt x="958" y="872"/>
                </a:lnTo>
                <a:lnTo>
                  <a:pt x="954" y="937"/>
                </a:lnTo>
                <a:lnTo>
                  <a:pt x="954" y="943"/>
                </a:lnTo>
                <a:lnTo>
                  <a:pt x="954" y="949"/>
                </a:lnTo>
                <a:lnTo>
                  <a:pt x="955" y="955"/>
                </a:lnTo>
                <a:lnTo>
                  <a:pt x="2137" y="955"/>
                </a:lnTo>
                <a:lnTo>
                  <a:pt x="2137" y="949"/>
                </a:lnTo>
                <a:lnTo>
                  <a:pt x="2137" y="943"/>
                </a:lnTo>
                <a:lnTo>
                  <a:pt x="2137" y="937"/>
                </a:lnTo>
                <a:lnTo>
                  <a:pt x="2133" y="872"/>
                </a:lnTo>
                <a:lnTo>
                  <a:pt x="2123" y="809"/>
                </a:lnTo>
                <a:lnTo>
                  <a:pt x="2107" y="750"/>
                </a:lnTo>
                <a:lnTo>
                  <a:pt x="2085" y="693"/>
                </a:lnTo>
                <a:lnTo>
                  <a:pt x="2056" y="638"/>
                </a:lnTo>
                <a:lnTo>
                  <a:pt x="2023" y="588"/>
                </a:lnTo>
                <a:lnTo>
                  <a:pt x="1984" y="541"/>
                </a:lnTo>
                <a:lnTo>
                  <a:pt x="1941" y="497"/>
                </a:lnTo>
                <a:lnTo>
                  <a:pt x="1894" y="459"/>
                </a:lnTo>
                <a:lnTo>
                  <a:pt x="1843" y="426"/>
                </a:lnTo>
                <a:lnTo>
                  <a:pt x="1789" y="397"/>
                </a:lnTo>
                <a:lnTo>
                  <a:pt x="1732" y="375"/>
                </a:lnTo>
                <a:lnTo>
                  <a:pt x="1671" y="359"/>
                </a:lnTo>
                <a:lnTo>
                  <a:pt x="1610" y="349"/>
                </a:lnTo>
                <a:lnTo>
                  <a:pt x="1545" y="345"/>
                </a:lnTo>
                <a:close/>
                <a:moveTo>
                  <a:pt x="1545" y="0"/>
                </a:moveTo>
                <a:lnTo>
                  <a:pt x="1631" y="4"/>
                </a:lnTo>
                <a:lnTo>
                  <a:pt x="1714" y="15"/>
                </a:lnTo>
                <a:lnTo>
                  <a:pt x="1794" y="33"/>
                </a:lnTo>
                <a:lnTo>
                  <a:pt x="1872" y="58"/>
                </a:lnTo>
                <a:lnTo>
                  <a:pt x="1946" y="90"/>
                </a:lnTo>
                <a:lnTo>
                  <a:pt x="2018" y="127"/>
                </a:lnTo>
                <a:lnTo>
                  <a:pt x="2085" y="172"/>
                </a:lnTo>
                <a:lnTo>
                  <a:pt x="2148" y="220"/>
                </a:lnTo>
                <a:lnTo>
                  <a:pt x="2207" y="275"/>
                </a:lnTo>
                <a:lnTo>
                  <a:pt x="2260" y="333"/>
                </a:lnTo>
                <a:lnTo>
                  <a:pt x="2310" y="396"/>
                </a:lnTo>
                <a:lnTo>
                  <a:pt x="2353" y="464"/>
                </a:lnTo>
                <a:lnTo>
                  <a:pt x="2390" y="535"/>
                </a:lnTo>
                <a:lnTo>
                  <a:pt x="2422" y="610"/>
                </a:lnTo>
                <a:lnTo>
                  <a:pt x="2447" y="688"/>
                </a:lnTo>
                <a:lnTo>
                  <a:pt x="2466" y="768"/>
                </a:lnTo>
                <a:lnTo>
                  <a:pt x="2477" y="851"/>
                </a:lnTo>
                <a:lnTo>
                  <a:pt x="2481" y="935"/>
                </a:lnTo>
                <a:lnTo>
                  <a:pt x="2481" y="942"/>
                </a:lnTo>
                <a:lnTo>
                  <a:pt x="2481" y="948"/>
                </a:lnTo>
                <a:lnTo>
                  <a:pt x="2481" y="954"/>
                </a:lnTo>
                <a:lnTo>
                  <a:pt x="3091" y="954"/>
                </a:lnTo>
                <a:lnTo>
                  <a:pt x="3091" y="3482"/>
                </a:lnTo>
                <a:lnTo>
                  <a:pt x="3087" y="3546"/>
                </a:lnTo>
                <a:lnTo>
                  <a:pt x="3076" y="3609"/>
                </a:lnTo>
                <a:lnTo>
                  <a:pt x="3057" y="3670"/>
                </a:lnTo>
                <a:lnTo>
                  <a:pt x="3031" y="3728"/>
                </a:lnTo>
                <a:lnTo>
                  <a:pt x="3000" y="3782"/>
                </a:lnTo>
                <a:lnTo>
                  <a:pt x="2963" y="3834"/>
                </a:lnTo>
                <a:lnTo>
                  <a:pt x="2921" y="3883"/>
                </a:lnTo>
                <a:lnTo>
                  <a:pt x="2874" y="3926"/>
                </a:lnTo>
                <a:lnTo>
                  <a:pt x="2823" y="3965"/>
                </a:lnTo>
                <a:lnTo>
                  <a:pt x="2769" y="3999"/>
                </a:lnTo>
                <a:lnTo>
                  <a:pt x="2712" y="4029"/>
                </a:lnTo>
                <a:lnTo>
                  <a:pt x="2651" y="4052"/>
                </a:lnTo>
                <a:lnTo>
                  <a:pt x="2589" y="4069"/>
                </a:lnTo>
                <a:lnTo>
                  <a:pt x="2526" y="4079"/>
                </a:lnTo>
                <a:lnTo>
                  <a:pt x="2462" y="4083"/>
                </a:lnTo>
                <a:lnTo>
                  <a:pt x="621" y="4083"/>
                </a:lnTo>
                <a:lnTo>
                  <a:pt x="557" y="4079"/>
                </a:lnTo>
                <a:lnTo>
                  <a:pt x="494" y="4069"/>
                </a:lnTo>
                <a:lnTo>
                  <a:pt x="432" y="4052"/>
                </a:lnTo>
                <a:lnTo>
                  <a:pt x="372" y="4029"/>
                </a:lnTo>
                <a:lnTo>
                  <a:pt x="317" y="3999"/>
                </a:lnTo>
                <a:lnTo>
                  <a:pt x="262" y="3965"/>
                </a:lnTo>
                <a:lnTo>
                  <a:pt x="213" y="3926"/>
                </a:lnTo>
                <a:lnTo>
                  <a:pt x="167" y="3881"/>
                </a:lnTo>
                <a:lnTo>
                  <a:pt x="125" y="3834"/>
                </a:lnTo>
                <a:lnTo>
                  <a:pt x="89" y="3782"/>
                </a:lnTo>
                <a:lnTo>
                  <a:pt x="58" y="3727"/>
                </a:lnTo>
                <a:lnTo>
                  <a:pt x="33" y="3670"/>
                </a:lnTo>
                <a:lnTo>
                  <a:pt x="15" y="3609"/>
                </a:lnTo>
                <a:lnTo>
                  <a:pt x="4" y="3546"/>
                </a:lnTo>
                <a:lnTo>
                  <a:pt x="0" y="3482"/>
                </a:lnTo>
                <a:lnTo>
                  <a:pt x="0" y="954"/>
                </a:lnTo>
                <a:lnTo>
                  <a:pt x="611" y="954"/>
                </a:lnTo>
                <a:lnTo>
                  <a:pt x="610" y="948"/>
                </a:lnTo>
                <a:lnTo>
                  <a:pt x="610" y="942"/>
                </a:lnTo>
                <a:lnTo>
                  <a:pt x="610" y="935"/>
                </a:lnTo>
                <a:lnTo>
                  <a:pt x="614" y="851"/>
                </a:lnTo>
                <a:lnTo>
                  <a:pt x="625" y="768"/>
                </a:lnTo>
                <a:lnTo>
                  <a:pt x="643" y="688"/>
                </a:lnTo>
                <a:lnTo>
                  <a:pt x="668" y="610"/>
                </a:lnTo>
                <a:lnTo>
                  <a:pt x="700" y="535"/>
                </a:lnTo>
                <a:lnTo>
                  <a:pt x="737" y="464"/>
                </a:lnTo>
                <a:lnTo>
                  <a:pt x="781" y="396"/>
                </a:lnTo>
                <a:lnTo>
                  <a:pt x="830" y="333"/>
                </a:lnTo>
                <a:lnTo>
                  <a:pt x="885" y="275"/>
                </a:lnTo>
                <a:lnTo>
                  <a:pt x="943" y="220"/>
                </a:lnTo>
                <a:lnTo>
                  <a:pt x="1006" y="172"/>
                </a:lnTo>
                <a:lnTo>
                  <a:pt x="1074" y="127"/>
                </a:lnTo>
                <a:lnTo>
                  <a:pt x="1144" y="90"/>
                </a:lnTo>
                <a:lnTo>
                  <a:pt x="1220" y="58"/>
                </a:lnTo>
                <a:lnTo>
                  <a:pt x="1297" y="33"/>
                </a:lnTo>
                <a:lnTo>
                  <a:pt x="1377" y="15"/>
                </a:lnTo>
                <a:lnTo>
                  <a:pt x="1460" y="4"/>
                </a:lnTo>
                <a:lnTo>
                  <a:pt x="154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 name="Freeform 80"/>
          <p:cNvSpPr>
            <a:spLocks noEditPoints="1"/>
          </p:cNvSpPr>
          <p:nvPr/>
        </p:nvSpPr>
        <p:spPr bwMode="auto">
          <a:xfrm>
            <a:off x="378010" y="555457"/>
            <a:ext cx="159251" cy="227718"/>
          </a:xfrm>
          <a:custGeom>
            <a:avLst/>
            <a:gdLst>
              <a:gd name="T0" fmla="*/ 2192 w 3146"/>
              <a:gd name="T1" fmla="*/ 3483 h 3750"/>
              <a:gd name="T2" fmla="*/ 2516 w 3146"/>
              <a:gd name="T3" fmla="*/ 3077 h 3750"/>
              <a:gd name="T4" fmla="*/ 2595 w 3146"/>
              <a:gd name="T5" fmla="*/ 3078 h 3750"/>
              <a:gd name="T6" fmla="*/ 2612 w 3146"/>
              <a:gd name="T7" fmla="*/ 3078 h 3750"/>
              <a:gd name="T8" fmla="*/ 2254 w 3146"/>
              <a:gd name="T9" fmla="*/ 2276 h 3750"/>
              <a:gd name="T10" fmla="*/ 2870 w 3146"/>
              <a:gd name="T11" fmla="*/ 2276 h 3750"/>
              <a:gd name="T12" fmla="*/ 3020 w 3146"/>
              <a:gd name="T13" fmla="*/ 2320 h 3750"/>
              <a:gd name="T14" fmla="*/ 3120 w 3146"/>
              <a:gd name="T15" fmla="*/ 2436 h 3750"/>
              <a:gd name="T16" fmla="*/ 3146 w 3146"/>
              <a:gd name="T17" fmla="*/ 3474 h 3750"/>
              <a:gd name="T18" fmla="*/ 3102 w 3146"/>
              <a:gd name="T19" fmla="*/ 3624 h 3750"/>
              <a:gd name="T20" fmla="*/ 2986 w 3146"/>
              <a:gd name="T21" fmla="*/ 3724 h 3750"/>
              <a:gd name="T22" fmla="*/ 1831 w 3146"/>
              <a:gd name="T23" fmla="*/ 3750 h 3750"/>
              <a:gd name="T24" fmla="*/ 1681 w 3146"/>
              <a:gd name="T25" fmla="*/ 3706 h 3750"/>
              <a:gd name="T26" fmla="*/ 1581 w 3146"/>
              <a:gd name="T27" fmla="*/ 3590 h 3750"/>
              <a:gd name="T28" fmla="*/ 1555 w 3146"/>
              <a:gd name="T29" fmla="*/ 2552 h 3750"/>
              <a:gd name="T30" fmla="*/ 1599 w 3146"/>
              <a:gd name="T31" fmla="*/ 2402 h 3750"/>
              <a:gd name="T32" fmla="*/ 1715 w 3146"/>
              <a:gd name="T33" fmla="*/ 2302 h 3750"/>
              <a:gd name="T34" fmla="*/ 718 w 3146"/>
              <a:gd name="T35" fmla="*/ 883 h 3750"/>
              <a:gd name="T36" fmla="*/ 799 w 3146"/>
              <a:gd name="T37" fmla="*/ 888 h 3750"/>
              <a:gd name="T38" fmla="*/ 863 w 3146"/>
              <a:gd name="T39" fmla="*/ 932 h 3750"/>
              <a:gd name="T40" fmla="*/ 868 w 3146"/>
              <a:gd name="T41" fmla="*/ 995 h 3750"/>
              <a:gd name="T42" fmla="*/ 838 w 3146"/>
              <a:gd name="T43" fmla="*/ 1038 h 3750"/>
              <a:gd name="T44" fmla="*/ 1037 w 3146"/>
              <a:gd name="T45" fmla="*/ 952 h 3750"/>
              <a:gd name="T46" fmla="*/ 2372 w 3146"/>
              <a:gd name="T47" fmla="*/ 981 h 3750"/>
              <a:gd name="T48" fmla="*/ 2458 w 3146"/>
              <a:gd name="T49" fmla="*/ 1085 h 3750"/>
              <a:gd name="T50" fmla="*/ 2455 w 3146"/>
              <a:gd name="T51" fmla="*/ 1228 h 3750"/>
              <a:gd name="T52" fmla="*/ 2365 w 3146"/>
              <a:gd name="T53" fmla="*/ 1327 h 3750"/>
              <a:gd name="T54" fmla="*/ 1334 w 3146"/>
              <a:gd name="T55" fmla="*/ 1353 h 3750"/>
              <a:gd name="T56" fmla="*/ 1282 w 3146"/>
              <a:gd name="T57" fmla="*/ 1391 h 3750"/>
              <a:gd name="T58" fmla="*/ 1267 w 3146"/>
              <a:gd name="T59" fmla="*/ 3598 h 3750"/>
              <a:gd name="T60" fmla="*/ 1188 w 3146"/>
              <a:gd name="T61" fmla="*/ 3707 h 3750"/>
              <a:gd name="T62" fmla="*/ 1056 w 3146"/>
              <a:gd name="T63" fmla="*/ 3750 h 3750"/>
              <a:gd name="T64" fmla="*/ 465 w 3146"/>
              <a:gd name="T65" fmla="*/ 3725 h 3750"/>
              <a:gd name="T66" fmla="*/ 369 w 3146"/>
              <a:gd name="T67" fmla="*/ 3630 h 3750"/>
              <a:gd name="T68" fmla="*/ 344 w 3146"/>
              <a:gd name="T69" fmla="*/ 2350 h 3750"/>
              <a:gd name="T70" fmla="*/ 224 w 3146"/>
              <a:gd name="T71" fmla="*/ 2411 h 3750"/>
              <a:gd name="T72" fmla="*/ 91 w 3146"/>
              <a:gd name="T73" fmla="*/ 2378 h 3750"/>
              <a:gd name="T74" fmla="*/ 11 w 3146"/>
              <a:gd name="T75" fmla="*/ 2272 h 3750"/>
              <a:gd name="T76" fmla="*/ 2 w 3146"/>
              <a:gd name="T77" fmla="*/ 1117 h 3750"/>
              <a:gd name="T78" fmla="*/ 70 w 3146"/>
              <a:gd name="T79" fmla="*/ 1000 h 3750"/>
              <a:gd name="T80" fmla="*/ 200 w 3146"/>
              <a:gd name="T81" fmla="*/ 952 h 3750"/>
              <a:gd name="T82" fmla="*/ 654 w 3146"/>
              <a:gd name="T83" fmla="*/ 1049 h 3750"/>
              <a:gd name="T84" fmla="*/ 613 w 3146"/>
              <a:gd name="T85" fmla="*/ 1008 h 3750"/>
              <a:gd name="T86" fmla="*/ 607 w 3146"/>
              <a:gd name="T87" fmla="*/ 948 h 3750"/>
              <a:gd name="T88" fmla="*/ 658 w 3146"/>
              <a:gd name="T89" fmla="*/ 893 h 3750"/>
              <a:gd name="T90" fmla="*/ 738 w 3146"/>
              <a:gd name="T91" fmla="*/ 0 h 3750"/>
              <a:gd name="T92" fmla="*/ 927 w 3146"/>
              <a:gd name="T93" fmla="*/ 48 h 3750"/>
              <a:gd name="T94" fmla="*/ 1070 w 3146"/>
              <a:gd name="T95" fmla="*/ 174 h 3750"/>
              <a:gd name="T96" fmla="*/ 1139 w 3146"/>
              <a:gd name="T97" fmla="*/ 353 h 3750"/>
              <a:gd name="T98" fmla="*/ 1115 w 3146"/>
              <a:gd name="T99" fmla="*/ 550 h 3750"/>
              <a:gd name="T100" fmla="*/ 1006 w 3146"/>
              <a:gd name="T101" fmla="*/ 707 h 3750"/>
              <a:gd name="T102" fmla="*/ 838 w 3146"/>
              <a:gd name="T103" fmla="*/ 797 h 3750"/>
              <a:gd name="T104" fmla="*/ 639 w 3146"/>
              <a:gd name="T105" fmla="*/ 797 h 3750"/>
              <a:gd name="T106" fmla="*/ 469 w 3146"/>
              <a:gd name="T107" fmla="*/ 707 h 3750"/>
              <a:gd name="T108" fmla="*/ 360 w 3146"/>
              <a:gd name="T109" fmla="*/ 550 h 3750"/>
              <a:gd name="T110" fmla="*/ 336 w 3146"/>
              <a:gd name="T111" fmla="*/ 353 h 3750"/>
              <a:gd name="T112" fmla="*/ 406 w 3146"/>
              <a:gd name="T113" fmla="*/ 174 h 3750"/>
              <a:gd name="T114" fmla="*/ 548 w 3146"/>
              <a:gd name="T115" fmla="*/ 48 h 3750"/>
              <a:gd name="T116" fmla="*/ 738 w 3146"/>
              <a:gd name="T117" fmla="*/ 0 h 3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46" h="3750">
                <a:moveTo>
                  <a:pt x="2316" y="2726"/>
                </a:moveTo>
                <a:lnTo>
                  <a:pt x="2020" y="3077"/>
                </a:lnTo>
                <a:lnTo>
                  <a:pt x="2192" y="3077"/>
                </a:lnTo>
                <a:lnTo>
                  <a:pt x="2192" y="3483"/>
                </a:lnTo>
                <a:lnTo>
                  <a:pt x="2438" y="3483"/>
                </a:lnTo>
                <a:lnTo>
                  <a:pt x="2438" y="3077"/>
                </a:lnTo>
                <a:lnTo>
                  <a:pt x="2481" y="3077"/>
                </a:lnTo>
                <a:lnTo>
                  <a:pt x="2516" y="3077"/>
                </a:lnTo>
                <a:lnTo>
                  <a:pt x="2545" y="3077"/>
                </a:lnTo>
                <a:lnTo>
                  <a:pt x="2566" y="3077"/>
                </a:lnTo>
                <a:lnTo>
                  <a:pt x="2583" y="3077"/>
                </a:lnTo>
                <a:lnTo>
                  <a:pt x="2595" y="3078"/>
                </a:lnTo>
                <a:lnTo>
                  <a:pt x="2604" y="3078"/>
                </a:lnTo>
                <a:lnTo>
                  <a:pt x="2608" y="3078"/>
                </a:lnTo>
                <a:lnTo>
                  <a:pt x="2611" y="3078"/>
                </a:lnTo>
                <a:lnTo>
                  <a:pt x="2612" y="3078"/>
                </a:lnTo>
                <a:lnTo>
                  <a:pt x="2612" y="3078"/>
                </a:lnTo>
                <a:lnTo>
                  <a:pt x="2316" y="2726"/>
                </a:lnTo>
                <a:close/>
                <a:moveTo>
                  <a:pt x="1831" y="2276"/>
                </a:moveTo>
                <a:lnTo>
                  <a:pt x="2254" y="2276"/>
                </a:lnTo>
                <a:lnTo>
                  <a:pt x="2254" y="2484"/>
                </a:lnTo>
                <a:lnTo>
                  <a:pt x="2449" y="2484"/>
                </a:lnTo>
                <a:lnTo>
                  <a:pt x="2449" y="2276"/>
                </a:lnTo>
                <a:lnTo>
                  <a:pt x="2870" y="2276"/>
                </a:lnTo>
                <a:lnTo>
                  <a:pt x="2911" y="2280"/>
                </a:lnTo>
                <a:lnTo>
                  <a:pt x="2949" y="2288"/>
                </a:lnTo>
                <a:lnTo>
                  <a:pt x="2986" y="2302"/>
                </a:lnTo>
                <a:lnTo>
                  <a:pt x="3020" y="2320"/>
                </a:lnTo>
                <a:lnTo>
                  <a:pt x="3051" y="2344"/>
                </a:lnTo>
                <a:lnTo>
                  <a:pt x="3078" y="2372"/>
                </a:lnTo>
                <a:lnTo>
                  <a:pt x="3102" y="2402"/>
                </a:lnTo>
                <a:lnTo>
                  <a:pt x="3120" y="2436"/>
                </a:lnTo>
                <a:lnTo>
                  <a:pt x="3135" y="2473"/>
                </a:lnTo>
                <a:lnTo>
                  <a:pt x="3143" y="2511"/>
                </a:lnTo>
                <a:lnTo>
                  <a:pt x="3146" y="2552"/>
                </a:lnTo>
                <a:lnTo>
                  <a:pt x="3146" y="3474"/>
                </a:lnTo>
                <a:lnTo>
                  <a:pt x="3143" y="3515"/>
                </a:lnTo>
                <a:lnTo>
                  <a:pt x="3135" y="3553"/>
                </a:lnTo>
                <a:lnTo>
                  <a:pt x="3120" y="3590"/>
                </a:lnTo>
                <a:lnTo>
                  <a:pt x="3102" y="3624"/>
                </a:lnTo>
                <a:lnTo>
                  <a:pt x="3078" y="3655"/>
                </a:lnTo>
                <a:lnTo>
                  <a:pt x="3051" y="3682"/>
                </a:lnTo>
                <a:lnTo>
                  <a:pt x="3020" y="3706"/>
                </a:lnTo>
                <a:lnTo>
                  <a:pt x="2986" y="3724"/>
                </a:lnTo>
                <a:lnTo>
                  <a:pt x="2949" y="3739"/>
                </a:lnTo>
                <a:lnTo>
                  <a:pt x="2911" y="3747"/>
                </a:lnTo>
                <a:lnTo>
                  <a:pt x="2870" y="3750"/>
                </a:lnTo>
                <a:lnTo>
                  <a:pt x="1831" y="3750"/>
                </a:lnTo>
                <a:lnTo>
                  <a:pt x="1790" y="3747"/>
                </a:lnTo>
                <a:lnTo>
                  <a:pt x="1751" y="3739"/>
                </a:lnTo>
                <a:lnTo>
                  <a:pt x="1715" y="3724"/>
                </a:lnTo>
                <a:lnTo>
                  <a:pt x="1681" y="3706"/>
                </a:lnTo>
                <a:lnTo>
                  <a:pt x="1650" y="3682"/>
                </a:lnTo>
                <a:lnTo>
                  <a:pt x="1623" y="3655"/>
                </a:lnTo>
                <a:lnTo>
                  <a:pt x="1599" y="3624"/>
                </a:lnTo>
                <a:lnTo>
                  <a:pt x="1581" y="3590"/>
                </a:lnTo>
                <a:lnTo>
                  <a:pt x="1566" y="3553"/>
                </a:lnTo>
                <a:lnTo>
                  <a:pt x="1558" y="3515"/>
                </a:lnTo>
                <a:lnTo>
                  <a:pt x="1555" y="3474"/>
                </a:lnTo>
                <a:lnTo>
                  <a:pt x="1555" y="2552"/>
                </a:lnTo>
                <a:lnTo>
                  <a:pt x="1558" y="2511"/>
                </a:lnTo>
                <a:lnTo>
                  <a:pt x="1566" y="2473"/>
                </a:lnTo>
                <a:lnTo>
                  <a:pt x="1581" y="2436"/>
                </a:lnTo>
                <a:lnTo>
                  <a:pt x="1599" y="2402"/>
                </a:lnTo>
                <a:lnTo>
                  <a:pt x="1623" y="2372"/>
                </a:lnTo>
                <a:lnTo>
                  <a:pt x="1650" y="2344"/>
                </a:lnTo>
                <a:lnTo>
                  <a:pt x="1681" y="2320"/>
                </a:lnTo>
                <a:lnTo>
                  <a:pt x="1715" y="2302"/>
                </a:lnTo>
                <a:lnTo>
                  <a:pt x="1751" y="2288"/>
                </a:lnTo>
                <a:lnTo>
                  <a:pt x="1790" y="2280"/>
                </a:lnTo>
                <a:lnTo>
                  <a:pt x="1831" y="2276"/>
                </a:lnTo>
                <a:close/>
                <a:moveTo>
                  <a:pt x="718" y="883"/>
                </a:moveTo>
                <a:lnTo>
                  <a:pt x="738" y="883"/>
                </a:lnTo>
                <a:lnTo>
                  <a:pt x="757" y="883"/>
                </a:lnTo>
                <a:lnTo>
                  <a:pt x="779" y="884"/>
                </a:lnTo>
                <a:lnTo>
                  <a:pt x="799" y="888"/>
                </a:lnTo>
                <a:lnTo>
                  <a:pt x="818" y="893"/>
                </a:lnTo>
                <a:lnTo>
                  <a:pt x="834" y="901"/>
                </a:lnTo>
                <a:lnTo>
                  <a:pt x="851" y="916"/>
                </a:lnTo>
                <a:lnTo>
                  <a:pt x="863" y="932"/>
                </a:lnTo>
                <a:lnTo>
                  <a:pt x="869" y="948"/>
                </a:lnTo>
                <a:lnTo>
                  <a:pt x="872" y="964"/>
                </a:lnTo>
                <a:lnTo>
                  <a:pt x="872" y="980"/>
                </a:lnTo>
                <a:lnTo>
                  <a:pt x="868" y="995"/>
                </a:lnTo>
                <a:lnTo>
                  <a:pt x="863" y="1008"/>
                </a:lnTo>
                <a:lnTo>
                  <a:pt x="857" y="1019"/>
                </a:lnTo>
                <a:lnTo>
                  <a:pt x="850" y="1027"/>
                </a:lnTo>
                <a:lnTo>
                  <a:pt x="838" y="1038"/>
                </a:lnTo>
                <a:lnTo>
                  <a:pt x="822" y="1049"/>
                </a:lnTo>
                <a:lnTo>
                  <a:pt x="804" y="1059"/>
                </a:lnTo>
                <a:lnTo>
                  <a:pt x="865" y="1177"/>
                </a:lnTo>
                <a:lnTo>
                  <a:pt x="1037" y="952"/>
                </a:lnTo>
                <a:lnTo>
                  <a:pt x="2270" y="952"/>
                </a:lnTo>
                <a:lnTo>
                  <a:pt x="2306" y="956"/>
                </a:lnTo>
                <a:lnTo>
                  <a:pt x="2340" y="966"/>
                </a:lnTo>
                <a:lnTo>
                  <a:pt x="2372" y="981"/>
                </a:lnTo>
                <a:lnTo>
                  <a:pt x="2399" y="1001"/>
                </a:lnTo>
                <a:lnTo>
                  <a:pt x="2424" y="1025"/>
                </a:lnTo>
                <a:lnTo>
                  <a:pt x="2444" y="1053"/>
                </a:lnTo>
                <a:lnTo>
                  <a:pt x="2458" y="1085"/>
                </a:lnTo>
                <a:lnTo>
                  <a:pt x="2466" y="1120"/>
                </a:lnTo>
                <a:lnTo>
                  <a:pt x="2470" y="1157"/>
                </a:lnTo>
                <a:lnTo>
                  <a:pt x="2465" y="1194"/>
                </a:lnTo>
                <a:lnTo>
                  <a:pt x="2455" y="1228"/>
                </a:lnTo>
                <a:lnTo>
                  <a:pt x="2439" y="1259"/>
                </a:lnTo>
                <a:lnTo>
                  <a:pt x="2419" y="1285"/>
                </a:lnTo>
                <a:lnTo>
                  <a:pt x="2394" y="1309"/>
                </a:lnTo>
                <a:lnTo>
                  <a:pt x="2365" y="1327"/>
                </a:lnTo>
                <a:lnTo>
                  <a:pt x="2333" y="1341"/>
                </a:lnTo>
                <a:lnTo>
                  <a:pt x="2299" y="1350"/>
                </a:lnTo>
                <a:lnTo>
                  <a:pt x="2264" y="1353"/>
                </a:lnTo>
                <a:lnTo>
                  <a:pt x="1334" y="1353"/>
                </a:lnTo>
                <a:lnTo>
                  <a:pt x="1317" y="1356"/>
                </a:lnTo>
                <a:lnTo>
                  <a:pt x="1301" y="1364"/>
                </a:lnTo>
                <a:lnTo>
                  <a:pt x="1289" y="1376"/>
                </a:lnTo>
                <a:lnTo>
                  <a:pt x="1282" y="1391"/>
                </a:lnTo>
                <a:lnTo>
                  <a:pt x="1279" y="1409"/>
                </a:lnTo>
                <a:lnTo>
                  <a:pt x="1279" y="3527"/>
                </a:lnTo>
                <a:lnTo>
                  <a:pt x="1275" y="3564"/>
                </a:lnTo>
                <a:lnTo>
                  <a:pt x="1267" y="3598"/>
                </a:lnTo>
                <a:lnTo>
                  <a:pt x="1254" y="3630"/>
                </a:lnTo>
                <a:lnTo>
                  <a:pt x="1235" y="3659"/>
                </a:lnTo>
                <a:lnTo>
                  <a:pt x="1214" y="3685"/>
                </a:lnTo>
                <a:lnTo>
                  <a:pt x="1188" y="3707"/>
                </a:lnTo>
                <a:lnTo>
                  <a:pt x="1158" y="3725"/>
                </a:lnTo>
                <a:lnTo>
                  <a:pt x="1126" y="3739"/>
                </a:lnTo>
                <a:lnTo>
                  <a:pt x="1092" y="3747"/>
                </a:lnTo>
                <a:lnTo>
                  <a:pt x="1056" y="3750"/>
                </a:lnTo>
                <a:lnTo>
                  <a:pt x="567" y="3750"/>
                </a:lnTo>
                <a:lnTo>
                  <a:pt x="531" y="3747"/>
                </a:lnTo>
                <a:lnTo>
                  <a:pt x="497" y="3739"/>
                </a:lnTo>
                <a:lnTo>
                  <a:pt x="465" y="3725"/>
                </a:lnTo>
                <a:lnTo>
                  <a:pt x="435" y="3707"/>
                </a:lnTo>
                <a:lnTo>
                  <a:pt x="409" y="3685"/>
                </a:lnTo>
                <a:lnTo>
                  <a:pt x="388" y="3659"/>
                </a:lnTo>
                <a:lnTo>
                  <a:pt x="369" y="3630"/>
                </a:lnTo>
                <a:lnTo>
                  <a:pt x="356" y="3598"/>
                </a:lnTo>
                <a:lnTo>
                  <a:pt x="348" y="3564"/>
                </a:lnTo>
                <a:lnTo>
                  <a:pt x="344" y="3527"/>
                </a:lnTo>
                <a:lnTo>
                  <a:pt x="344" y="2350"/>
                </a:lnTo>
                <a:lnTo>
                  <a:pt x="319" y="2373"/>
                </a:lnTo>
                <a:lnTo>
                  <a:pt x="290" y="2391"/>
                </a:lnTo>
                <a:lnTo>
                  <a:pt x="258" y="2403"/>
                </a:lnTo>
                <a:lnTo>
                  <a:pt x="224" y="2411"/>
                </a:lnTo>
                <a:lnTo>
                  <a:pt x="188" y="2413"/>
                </a:lnTo>
                <a:lnTo>
                  <a:pt x="153" y="2407"/>
                </a:lnTo>
                <a:lnTo>
                  <a:pt x="120" y="2395"/>
                </a:lnTo>
                <a:lnTo>
                  <a:pt x="91" y="2378"/>
                </a:lnTo>
                <a:lnTo>
                  <a:pt x="65" y="2358"/>
                </a:lnTo>
                <a:lnTo>
                  <a:pt x="43" y="2332"/>
                </a:lnTo>
                <a:lnTo>
                  <a:pt x="25" y="2303"/>
                </a:lnTo>
                <a:lnTo>
                  <a:pt x="11" y="2272"/>
                </a:lnTo>
                <a:lnTo>
                  <a:pt x="2" y="2238"/>
                </a:lnTo>
                <a:lnTo>
                  <a:pt x="0" y="2202"/>
                </a:lnTo>
                <a:lnTo>
                  <a:pt x="0" y="1153"/>
                </a:lnTo>
                <a:lnTo>
                  <a:pt x="2" y="1117"/>
                </a:lnTo>
                <a:lnTo>
                  <a:pt x="13" y="1083"/>
                </a:lnTo>
                <a:lnTo>
                  <a:pt x="27" y="1052"/>
                </a:lnTo>
                <a:lnTo>
                  <a:pt x="47" y="1024"/>
                </a:lnTo>
                <a:lnTo>
                  <a:pt x="70" y="1000"/>
                </a:lnTo>
                <a:lnTo>
                  <a:pt x="99" y="981"/>
                </a:lnTo>
                <a:lnTo>
                  <a:pt x="130" y="965"/>
                </a:lnTo>
                <a:lnTo>
                  <a:pt x="164" y="956"/>
                </a:lnTo>
                <a:lnTo>
                  <a:pt x="200" y="952"/>
                </a:lnTo>
                <a:lnTo>
                  <a:pt x="426" y="952"/>
                </a:lnTo>
                <a:lnTo>
                  <a:pt x="609" y="1182"/>
                </a:lnTo>
                <a:lnTo>
                  <a:pt x="672" y="1059"/>
                </a:lnTo>
                <a:lnTo>
                  <a:pt x="654" y="1049"/>
                </a:lnTo>
                <a:lnTo>
                  <a:pt x="638" y="1038"/>
                </a:lnTo>
                <a:lnTo>
                  <a:pt x="625" y="1027"/>
                </a:lnTo>
                <a:lnTo>
                  <a:pt x="619" y="1019"/>
                </a:lnTo>
                <a:lnTo>
                  <a:pt x="613" y="1008"/>
                </a:lnTo>
                <a:lnTo>
                  <a:pt x="608" y="995"/>
                </a:lnTo>
                <a:lnTo>
                  <a:pt x="605" y="980"/>
                </a:lnTo>
                <a:lnTo>
                  <a:pt x="604" y="964"/>
                </a:lnTo>
                <a:lnTo>
                  <a:pt x="607" y="948"/>
                </a:lnTo>
                <a:lnTo>
                  <a:pt x="614" y="932"/>
                </a:lnTo>
                <a:lnTo>
                  <a:pt x="625" y="916"/>
                </a:lnTo>
                <a:lnTo>
                  <a:pt x="642" y="901"/>
                </a:lnTo>
                <a:lnTo>
                  <a:pt x="658" y="893"/>
                </a:lnTo>
                <a:lnTo>
                  <a:pt x="677" y="888"/>
                </a:lnTo>
                <a:lnTo>
                  <a:pt x="698" y="884"/>
                </a:lnTo>
                <a:lnTo>
                  <a:pt x="718" y="883"/>
                </a:lnTo>
                <a:close/>
                <a:moveTo>
                  <a:pt x="738" y="0"/>
                </a:moveTo>
                <a:lnTo>
                  <a:pt x="789" y="3"/>
                </a:lnTo>
                <a:lnTo>
                  <a:pt x="838" y="13"/>
                </a:lnTo>
                <a:lnTo>
                  <a:pt x="884" y="27"/>
                </a:lnTo>
                <a:lnTo>
                  <a:pt x="927" y="48"/>
                </a:lnTo>
                <a:lnTo>
                  <a:pt x="968" y="73"/>
                </a:lnTo>
                <a:lnTo>
                  <a:pt x="1006" y="102"/>
                </a:lnTo>
                <a:lnTo>
                  <a:pt x="1040" y="135"/>
                </a:lnTo>
                <a:lnTo>
                  <a:pt x="1070" y="174"/>
                </a:lnTo>
                <a:lnTo>
                  <a:pt x="1095" y="215"/>
                </a:lnTo>
                <a:lnTo>
                  <a:pt x="1115" y="258"/>
                </a:lnTo>
                <a:lnTo>
                  <a:pt x="1130" y="305"/>
                </a:lnTo>
                <a:lnTo>
                  <a:pt x="1139" y="353"/>
                </a:lnTo>
                <a:lnTo>
                  <a:pt x="1142" y="405"/>
                </a:lnTo>
                <a:lnTo>
                  <a:pt x="1139" y="455"/>
                </a:lnTo>
                <a:lnTo>
                  <a:pt x="1130" y="503"/>
                </a:lnTo>
                <a:lnTo>
                  <a:pt x="1115" y="550"/>
                </a:lnTo>
                <a:lnTo>
                  <a:pt x="1095" y="594"/>
                </a:lnTo>
                <a:lnTo>
                  <a:pt x="1070" y="635"/>
                </a:lnTo>
                <a:lnTo>
                  <a:pt x="1040" y="673"/>
                </a:lnTo>
                <a:lnTo>
                  <a:pt x="1006" y="707"/>
                </a:lnTo>
                <a:lnTo>
                  <a:pt x="968" y="736"/>
                </a:lnTo>
                <a:lnTo>
                  <a:pt x="927" y="761"/>
                </a:lnTo>
                <a:lnTo>
                  <a:pt x="884" y="782"/>
                </a:lnTo>
                <a:lnTo>
                  <a:pt x="838" y="797"/>
                </a:lnTo>
                <a:lnTo>
                  <a:pt x="789" y="806"/>
                </a:lnTo>
                <a:lnTo>
                  <a:pt x="738" y="809"/>
                </a:lnTo>
                <a:lnTo>
                  <a:pt x="688" y="806"/>
                </a:lnTo>
                <a:lnTo>
                  <a:pt x="639" y="797"/>
                </a:lnTo>
                <a:lnTo>
                  <a:pt x="592" y="782"/>
                </a:lnTo>
                <a:lnTo>
                  <a:pt x="548" y="761"/>
                </a:lnTo>
                <a:lnTo>
                  <a:pt x="507" y="736"/>
                </a:lnTo>
                <a:lnTo>
                  <a:pt x="469" y="707"/>
                </a:lnTo>
                <a:lnTo>
                  <a:pt x="435" y="673"/>
                </a:lnTo>
                <a:lnTo>
                  <a:pt x="406" y="635"/>
                </a:lnTo>
                <a:lnTo>
                  <a:pt x="381" y="594"/>
                </a:lnTo>
                <a:lnTo>
                  <a:pt x="360" y="550"/>
                </a:lnTo>
                <a:lnTo>
                  <a:pt x="346" y="503"/>
                </a:lnTo>
                <a:lnTo>
                  <a:pt x="336" y="455"/>
                </a:lnTo>
                <a:lnTo>
                  <a:pt x="333" y="405"/>
                </a:lnTo>
                <a:lnTo>
                  <a:pt x="336" y="353"/>
                </a:lnTo>
                <a:lnTo>
                  <a:pt x="346" y="305"/>
                </a:lnTo>
                <a:lnTo>
                  <a:pt x="360" y="258"/>
                </a:lnTo>
                <a:lnTo>
                  <a:pt x="381" y="215"/>
                </a:lnTo>
                <a:lnTo>
                  <a:pt x="406" y="174"/>
                </a:lnTo>
                <a:lnTo>
                  <a:pt x="435" y="135"/>
                </a:lnTo>
                <a:lnTo>
                  <a:pt x="469" y="102"/>
                </a:lnTo>
                <a:lnTo>
                  <a:pt x="507" y="73"/>
                </a:lnTo>
                <a:lnTo>
                  <a:pt x="548" y="48"/>
                </a:lnTo>
                <a:lnTo>
                  <a:pt x="592" y="27"/>
                </a:lnTo>
                <a:lnTo>
                  <a:pt x="639" y="13"/>
                </a:lnTo>
                <a:lnTo>
                  <a:pt x="688" y="3"/>
                </a:lnTo>
                <a:lnTo>
                  <a:pt x="73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92" name="Group 433"/>
          <p:cNvGrpSpPr>
            <a:grpSpLocks noChangeAspect="1"/>
          </p:cNvGrpSpPr>
          <p:nvPr/>
        </p:nvGrpSpPr>
        <p:grpSpPr bwMode="auto">
          <a:xfrm>
            <a:off x="6283120" y="546652"/>
            <a:ext cx="266956" cy="245328"/>
            <a:chOff x="4505" y="566"/>
            <a:chExt cx="4098" cy="3766"/>
          </a:xfrm>
          <a:solidFill>
            <a:schemeClr val="tx1">
              <a:lumMod val="75000"/>
              <a:lumOff val="25000"/>
            </a:schemeClr>
          </a:solidFill>
        </p:grpSpPr>
        <p:sp>
          <p:nvSpPr>
            <p:cNvPr id="495" name="Freeform 435"/>
            <p:cNvSpPr>
              <a:spLocks noEditPoints="1"/>
            </p:cNvSpPr>
            <p:nvPr/>
          </p:nvSpPr>
          <p:spPr bwMode="auto">
            <a:xfrm>
              <a:off x="7191" y="566"/>
              <a:ext cx="1412" cy="2131"/>
            </a:xfrm>
            <a:custGeom>
              <a:avLst/>
              <a:gdLst>
                <a:gd name="T0" fmla="*/ 200 w 1412"/>
                <a:gd name="T1" fmla="*/ 1622 h 2131"/>
                <a:gd name="T2" fmla="*/ 289 w 1412"/>
                <a:gd name="T3" fmla="*/ 1772 h 2131"/>
                <a:gd name="T4" fmla="*/ 421 w 1412"/>
                <a:gd name="T5" fmla="*/ 1886 h 2131"/>
                <a:gd name="T6" fmla="*/ 584 w 1412"/>
                <a:gd name="T7" fmla="*/ 1953 h 2131"/>
                <a:gd name="T8" fmla="*/ 767 w 1412"/>
                <a:gd name="T9" fmla="*/ 1963 h 2131"/>
                <a:gd name="T10" fmla="*/ 939 w 1412"/>
                <a:gd name="T11" fmla="*/ 1914 h 2131"/>
                <a:gd name="T12" fmla="*/ 1083 w 1412"/>
                <a:gd name="T13" fmla="*/ 1814 h 2131"/>
                <a:gd name="T14" fmla="*/ 1187 w 1412"/>
                <a:gd name="T15" fmla="*/ 1675 h 2131"/>
                <a:gd name="T16" fmla="*/ 1243 w 1412"/>
                <a:gd name="T17" fmla="*/ 1506 h 2131"/>
                <a:gd name="T18" fmla="*/ 671 w 1412"/>
                <a:gd name="T19" fmla="*/ 568 h 2131"/>
                <a:gd name="T20" fmla="*/ 564 w 1412"/>
                <a:gd name="T21" fmla="*/ 758 h 2131"/>
                <a:gd name="T22" fmla="*/ 462 w 1412"/>
                <a:gd name="T23" fmla="*/ 953 h 2131"/>
                <a:gd name="T24" fmla="*/ 375 w 1412"/>
                <a:gd name="T25" fmla="*/ 1138 h 2131"/>
                <a:gd name="T26" fmla="*/ 315 w 1412"/>
                <a:gd name="T27" fmla="*/ 1298 h 2131"/>
                <a:gd name="T28" fmla="*/ 1097 w 1412"/>
                <a:gd name="T29" fmla="*/ 1298 h 2131"/>
                <a:gd name="T30" fmla="*/ 1038 w 1412"/>
                <a:gd name="T31" fmla="*/ 1141 h 2131"/>
                <a:gd name="T32" fmla="*/ 955 w 1412"/>
                <a:gd name="T33" fmla="*/ 964 h 2131"/>
                <a:gd name="T34" fmla="*/ 861 w 1412"/>
                <a:gd name="T35" fmla="*/ 781 h 2131"/>
                <a:gd name="T36" fmla="*/ 764 w 1412"/>
                <a:gd name="T37" fmla="*/ 609 h 2131"/>
                <a:gd name="T38" fmla="*/ 705 w 1412"/>
                <a:gd name="T39" fmla="*/ 163 h 2131"/>
                <a:gd name="T40" fmla="*/ 663 w 1412"/>
                <a:gd name="T41" fmla="*/ 185 h 2131"/>
                <a:gd name="T42" fmla="*/ 656 w 1412"/>
                <a:gd name="T43" fmla="*/ 233 h 2131"/>
                <a:gd name="T44" fmla="*/ 689 w 1412"/>
                <a:gd name="T45" fmla="*/ 266 h 2131"/>
                <a:gd name="T46" fmla="*/ 736 w 1412"/>
                <a:gd name="T47" fmla="*/ 259 h 2131"/>
                <a:gd name="T48" fmla="*/ 759 w 1412"/>
                <a:gd name="T49" fmla="*/ 217 h 2131"/>
                <a:gd name="T50" fmla="*/ 736 w 1412"/>
                <a:gd name="T51" fmla="*/ 173 h 2131"/>
                <a:gd name="T52" fmla="*/ 705 w 1412"/>
                <a:gd name="T53" fmla="*/ 0 h 2131"/>
                <a:gd name="T54" fmla="*/ 815 w 1412"/>
                <a:gd name="T55" fmla="*/ 30 h 2131"/>
                <a:gd name="T56" fmla="*/ 893 w 1412"/>
                <a:gd name="T57" fmla="*/ 107 h 2131"/>
                <a:gd name="T58" fmla="*/ 921 w 1412"/>
                <a:gd name="T59" fmla="*/ 217 h 2131"/>
                <a:gd name="T60" fmla="*/ 897 w 1412"/>
                <a:gd name="T61" fmla="*/ 318 h 2131"/>
                <a:gd name="T62" fmla="*/ 828 w 1412"/>
                <a:gd name="T63" fmla="*/ 395 h 2131"/>
                <a:gd name="T64" fmla="*/ 904 w 1412"/>
                <a:gd name="T65" fmla="*/ 524 h 2131"/>
                <a:gd name="T66" fmla="*/ 997 w 1412"/>
                <a:gd name="T67" fmla="*/ 690 h 2131"/>
                <a:gd name="T68" fmla="*/ 1093 w 1412"/>
                <a:gd name="T69" fmla="*/ 875 h 2131"/>
                <a:gd name="T70" fmla="*/ 1181 w 1412"/>
                <a:gd name="T71" fmla="*/ 1063 h 2131"/>
                <a:gd name="T72" fmla="*/ 1248 w 1412"/>
                <a:gd name="T73" fmla="*/ 1240 h 2131"/>
                <a:gd name="T74" fmla="*/ 1330 w 1412"/>
                <a:gd name="T75" fmla="*/ 1343 h 2131"/>
                <a:gd name="T76" fmla="*/ 1388 w 1412"/>
                <a:gd name="T77" fmla="*/ 1366 h 2131"/>
                <a:gd name="T78" fmla="*/ 1412 w 1412"/>
                <a:gd name="T79" fmla="*/ 1425 h 2131"/>
                <a:gd name="T80" fmla="*/ 1380 w 1412"/>
                <a:gd name="T81" fmla="*/ 1634 h 2131"/>
                <a:gd name="T82" fmla="*/ 1292 w 1412"/>
                <a:gd name="T83" fmla="*/ 1819 h 2131"/>
                <a:gd name="T84" fmla="*/ 1155 w 1412"/>
                <a:gd name="T85" fmla="*/ 1968 h 2131"/>
                <a:gd name="T86" fmla="*/ 980 w 1412"/>
                <a:gd name="T87" fmla="*/ 2075 h 2131"/>
                <a:gd name="T88" fmla="*/ 777 w 1412"/>
                <a:gd name="T89" fmla="*/ 2127 h 2131"/>
                <a:gd name="T90" fmla="*/ 564 w 1412"/>
                <a:gd name="T91" fmla="*/ 2116 h 2131"/>
                <a:gd name="T92" fmla="*/ 369 w 1412"/>
                <a:gd name="T93" fmla="*/ 2045 h 2131"/>
                <a:gd name="T94" fmla="*/ 206 w 1412"/>
                <a:gd name="T95" fmla="*/ 1924 h 2131"/>
                <a:gd name="T96" fmla="*/ 84 w 1412"/>
                <a:gd name="T97" fmla="*/ 1761 h 2131"/>
                <a:gd name="T98" fmla="*/ 14 w 1412"/>
                <a:gd name="T99" fmla="*/ 1566 h 2131"/>
                <a:gd name="T100" fmla="*/ 3 w 1412"/>
                <a:gd name="T101" fmla="*/ 1402 h 2131"/>
                <a:gd name="T102" fmla="*/ 40 w 1412"/>
                <a:gd name="T103" fmla="*/ 1354 h 2131"/>
                <a:gd name="T104" fmla="*/ 135 w 1412"/>
                <a:gd name="T105" fmla="*/ 1343 h 2131"/>
                <a:gd name="T106" fmla="*/ 183 w 1412"/>
                <a:gd name="T107" fmla="*/ 1182 h 2131"/>
                <a:gd name="T108" fmla="*/ 258 w 1412"/>
                <a:gd name="T109" fmla="*/ 1001 h 2131"/>
                <a:gd name="T110" fmla="*/ 350 w 1412"/>
                <a:gd name="T111" fmla="*/ 811 h 2131"/>
                <a:gd name="T112" fmla="*/ 447 w 1412"/>
                <a:gd name="T113" fmla="*/ 631 h 2131"/>
                <a:gd name="T114" fmla="*/ 535 w 1412"/>
                <a:gd name="T115" fmla="*/ 476 h 2131"/>
                <a:gd name="T116" fmla="*/ 556 w 1412"/>
                <a:gd name="T117" fmla="*/ 373 h 2131"/>
                <a:gd name="T118" fmla="*/ 502 w 1412"/>
                <a:gd name="T119" fmla="*/ 287 h 2131"/>
                <a:gd name="T120" fmla="*/ 493 w 1412"/>
                <a:gd name="T121" fmla="*/ 178 h 2131"/>
                <a:gd name="T122" fmla="*/ 540 w 1412"/>
                <a:gd name="T123" fmla="*/ 77 h 2131"/>
                <a:gd name="T124" fmla="*/ 631 w 1412"/>
                <a:gd name="T125" fmla="*/ 14 h 2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2" h="2131">
                  <a:moveTo>
                    <a:pt x="169" y="1506"/>
                  </a:moveTo>
                  <a:lnTo>
                    <a:pt x="181" y="1565"/>
                  </a:lnTo>
                  <a:lnTo>
                    <a:pt x="200" y="1622"/>
                  </a:lnTo>
                  <a:lnTo>
                    <a:pt x="225" y="1675"/>
                  </a:lnTo>
                  <a:lnTo>
                    <a:pt x="255" y="1725"/>
                  </a:lnTo>
                  <a:lnTo>
                    <a:pt x="289" y="1772"/>
                  </a:lnTo>
                  <a:lnTo>
                    <a:pt x="329" y="1814"/>
                  </a:lnTo>
                  <a:lnTo>
                    <a:pt x="373" y="1853"/>
                  </a:lnTo>
                  <a:lnTo>
                    <a:pt x="421" y="1886"/>
                  </a:lnTo>
                  <a:lnTo>
                    <a:pt x="472" y="1914"/>
                  </a:lnTo>
                  <a:lnTo>
                    <a:pt x="527" y="1937"/>
                  </a:lnTo>
                  <a:lnTo>
                    <a:pt x="584" y="1953"/>
                  </a:lnTo>
                  <a:lnTo>
                    <a:pt x="643" y="1963"/>
                  </a:lnTo>
                  <a:lnTo>
                    <a:pt x="705" y="1967"/>
                  </a:lnTo>
                  <a:lnTo>
                    <a:pt x="767" y="1963"/>
                  </a:lnTo>
                  <a:lnTo>
                    <a:pt x="827" y="1953"/>
                  </a:lnTo>
                  <a:lnTo>
                    <a:pt x="884" y="1937"/>
                  </a:lnTo>
                  <a:lnTo>
                    <a:pt x="939" y="1914"/>
                  </a:lnTo>
                  <a:lnTo>
                    <a:pt x="991" y="1886"/>
                  </a:lnTo>
                  <a:lnTo>
                    <a:pt x="1038" y="1853"/>
                  </a:lnTo>
                  <a:lnTo>
                    <a:pt x="1083" y="1814"/>
                  </a:lnTo>
                  <a:lnTo>
                    <a:pt x="1123" y="1772"/>
                  </a:lnTo>
                  <a:lnTo>
                    <a:pt x="1157" y="1725"/>
                  </a:lnTo>
                  <a:lnTo>
                    <a:pt x="1187" y="1675"/>
                  </a:lnTo>
                  <a:lnTo>
                    <a:pt x="1212" y="1622"/>
                  </a:lnTo>
                  <a:lnTo>
                    <a:pt x="1231" y="1565"/>
                  </a:lnTo>
                  <a:lnTo>
                    <a:pt x="1243" y="1506"/>
                  </a:lnTo>
                  <a:lnTo>
                    <a:pt x="169" y="1506"/>
                  </a:lnTo>
                  <a:close/>
                  <a:moveTo>
                    <a:pt x="705" y="508"/>
                  </a:moveTo>
                  <a:lnTo>
                    <a:pt x="671" y="568"/>
                  </a:lnTo>
                  <a:lnTo>
                    <a:pt x="635" y="630"/>
                  </a:lnTo>
                  <a:lnTo>
                    <a:pt x="599" y="693"/>
                  </a:lnTo>
                  <a:lnTo>
                    <a:pt x="564" y="758"/>
                  </a:lnTo>
                  <a:lnTo>
                    <a:pt x="529" y="824"/>
                  </a:lnTo>
                  <a:lnTo>
                    <a:pt x="494" y="888"/>
                  </a:lnTo>
                  <a:lnTo>
                    <a:pt x="462" y="953"/>
                  </a:lnTo>
                  <a:lnTo>
                    <a:pt x="431" y="1016"/>
                  </a:lnTo>
                  <a:lnTo>
                    <a:pt x="402" y="1078"/>
                  </a:lnTo>
                  <a:lnTo>
                    <a:pt x="375" y="1138"/>
                  </a:lnTo>
                  <a:lnTo>
                    <a:pt x="351" y="1195"/>
                  </a:lnTo>
                  <a:lnTo>
                    <a:pt x="332" y="1248"/>
                  </a:lnTo>
                  <a:lnTo>
                    <a:pt x="315" y="1298"/>
                  </a:lnTo>
                  <a:lnTo>
                    <a:pt x="302" y="1343"/>
                  </a:lnTo>
                  <a:lnTo>
                    <a:pt x="1109" y="1343"/>
                  </a:lnTo>
                  <a:lnTo>
                    <a:pt x="1097" y="1298"/>
                  </a:lnTo>
                  <a:lnTo>
                    <a:pt x="1080" y="1249"/>
                  </a:lnTo>
                  <a:lnTo>
                    <a:pt x="1061" y="1196"/>
                  </a:lnTo>
                  <a:lnTo>
                    <a:pt x="1038" y="1141"/>
                  </a:lnTo>
                  <a:lnTo>
                    <a:pt x="1012" y="1083"/>
                  </a:lnTo>
                  <a:lnTo>
                    <a:pt x="985" y="1023"/>
                  </a:lnTo>
                  <a:lnTo>
                    <a:pt x="955" y="964"/>
                  </a:lnTo>
                  <a:lnTo>
                    <a:pt x="924" y="903"/>
                  </a:lnTo>
                  <a:lnTo>
                    <a:pt x="893" y="841"/>
                  </a:lnTo>
                  <a:lnTo>
                    <a:pt x="861" y="781"/>
                  </a:lnTo>
                  <a:lnTo>
                    <a:pt x="827" y="722"/>
                  </a:lnTo>
                  <a:lnTo>
                    <a:pt x="796" y="665"/>
                  </a:lnTo>
                  <a:lnTo>
                    <a:pt x="764" y="609"/>
                  </a:lnTo>
                  <a:lnTo>
                    <a:pt x="734" y="557"/>
                  </a:lnTo>
                  <a:lnTo>
                    <a:pt x="705" y="508"/>
                  </a:lnTo>
                  <a:close/>
                  <a:moveTo>
                    <a:pt x="705" y="163"/>
                  </a:moveTo>
                  <a:lnTo>
                    <a:pt x="689" y="166"/>
                  </a:lnTo>
                  <a:lnTo>
                    <a:pt x="674" y="173"/>
                  </a:lnTo>
                  <a:lnTo>
                    <a:pt x="663" y="185"/>
                  </a:lnTo>
                  <a:lnTo>
                    <a:pt x="656" y="199"/>
                  </a:lnTo>
                  <a:lnTo>
                    <a:pt x="653" y="217"/>
                  </a:lnTo>
                  <a:lnTo>
                    <a:pt x="656" y="233"/>
                  </a:lnTo>
                  <a:lnTo>
                    <a:pt x="663" y="248"/>
                  </a:lnTo>
                  <a:lnTo>
                    <a:pt x="674" y="259"/>
                  </a:lnTo>
                  <a:lnTo>
                    <a:pt x="689" y="266"/>
                  </a:lnTo>
                  <a:lnTo>
                    <a:pt x="705" y="270"/>
                  </a:lnTo>
                  <a:lnTo>
                    <a:pt x="723" y="266"/>
                  </a:lnTo>
                  <a:lnTo>
                    <a:pt x="736" y="259"/>
                  </a:lnTo>
                  <a:lnTo>
                    <a:pt x="749" y="248"/>
                  </a:lnTo>
                  <a:lnTo>
                    <a:pt x="756" y="233"/>
                  </a:lnTo>
                  <a:lnTo>
                    <a:pt x="759" y="217"/>
                  </a:lnTo>
                  <a:lnTo>
                    <a:pt x="756" y="199"/>
                  </a:lnTo>
                  <a:lnTo>
                    <a:pt x="749" y="185"/>
                  </a:lnTo>
                  <a:lnTo>
                    <a:pt x="736" y="173"/>
                  </a:lnTo>
                  <a:lnTo>
                    <a:pt x="723" y="166"/>
                  </a:lnTo>
                  <a:lnTo>
                    <a:pt x="705" y="163"/>
                  </a:lnTo>
                  <a:close/>
                  <a:moveTo>
                    <a:pt x="705" y="0"/>
                  </a:moveTo>
                  <a:lnTo>
                    <a:pt x="745" y="4"/>
                  </a:lnTo>
                  <a:lnTo>
                    <a:pt x="781" y="14"/>
                  </a:lnTo>
                  <a:lnTo>
                    <a:pt x="815" y="30"/>
                  </a:lnTo>
                  <a:lnTo>
                    <a:pt x="844" y="51"/>
                  </a:lnTo>
                  <a:lnTo>
                    <a:pt x="871" y="77"/>
                  </a:lnTo>
                  <a:lnTo>
                    <a:pt x="893" y="107"/>
                  </a:lnTo>
                  <a:lnTo>
                    <a:pt x="909" y="141"/>
                  </a:lnTo>
                  <a:lnTo>
                    <a:pt x="919" y="178"/>
                  </a:lnTo>
                  <a:lnTo>
                    <a:pt x="921" y="217"/>
                  </a:lnTo>
                  <a:lnTo>
                    <a:pt x="919" y="253"/>
                  </a:lnTo>
                  <a:lnTo>
                    <a:pt x="910" y="287"/>
                  </a:lnTo>
                  <a:lnTo>
                    <a:pt x="897" y="318"/>
                  </a:lnTo>
                  <a:lnTo>
                    <a:pt x="878" y="348"/>
                  </a:lnTo>
                  <a:lnTo>
                    <a:pt x="854" y="373"/>
                  </a:lnTo>
                  <a:lnTo>
                    <a:pt x="828" y="395"/>
                  </a:lnTo>
                  <a:lnTo>
                    <a:pt x="851" y="433"/>
                  </a:lnTo>
                  <a:lnTo>
                    <a:pt x="877" y="476"/>
                  </a:lnTo>
                  <a:lnTo>
                    <a:pt x="904" y="524"/>
                  </a:lnTo>
                  <a:lnTo>
                    <a:pt x="934" y="577"/>
                  </a:lnTo>
                  <a:lnTo>
                    <a:pt x="965" y="631"/>
                  </a:lnTo>
                  <a:lnTo>
                    <a:pt x="997" y="690"/>
                  </a:lnTo>
                  <a:lnTo>
                    <a:pt x="1030" y="750"/>
                  </a:lnTo>
                  <a:lnTo>
                    <a:pt x="1062" y="811"/>
                  </a:lnTo>
                  <a:lnTo>
                    <a:pt x="1093" y="875"/>
                  </a:lnTo>
                  <a:lnTo>
                    <a:pt x="1124" y="938"/>
                  </a:lnTo>
                  <a:lnTo>
                    <a:pt x="1154" y="1001"/>
                  </a:lnTo>
                  <a:lnTo>
                    <a:pt x="1181" y="1063"/>
                  </a:lnTo>
                  <a:lnTo>
                    <a:pt x="1206" y="1124"/>
                  </a:lnTo>
                  <a:lnTo>
                    <a:pt x="1229" y="1182"/>
                  </a:lnTo>
                  <a:lnTo>
                    <a:pt x="1248" y="1240"/>
                  </a:lnTo>
                  <a:lnTo>
                    <a:pt x="1264" y="1293"/>
                  </a:lnTo>
                  <a:lnTo>
                    <a:pt x="1275" y="1343"/>
                  </a:lnTo>
                  <a:lnTo>
                    <a:pt x="1330" y="1343"/>
                  </a:lnTo>
                  <a:lnTo>
                    <a:pt x="1352" y="1345"/>
                  </a:lnTo>
                  <a:lnTo>
                    <a:pt x="1371" y="1354"/>
                  </a:lnTo>
                  <a:lnTo>
                    <a:pt x="1388" y="1366"/>
                  </a:lnTo>
                  <a:lnTo>
                    <a:pt x="1401" y="1384"/>
                  </a:lnTo>
                  <a:lnTo>
                    <a:pt x="1410" y="1402"/>
                  </a:lnTo>
                  <a:lnTo>
                    <a:pt x="1412" y="1425"/>
                  </a:lnTo>
                  <a:lnTo>
                    <a:pt x="1408" y="1497"/>
                  </a:lnTo>
                  <a:lnTo>
                    <a:pt x="1397" y="1566"/>
                  </a:lnTo>
                  <a:lnTo>
                    <a:pt x="1380" y="1634"/>
                  </a:lnTo>
                  <a:lnTo>
                    <a:pt x="1356" y="1699"/>
                  </a:lnTo>
                  <a:lnTo>
                    <a:pt x="1326" y="1761"/>
                  </a:lnTo>
                  <a:lnTo>
                    <a:pt x="1292" y="1819"/>
                  </a:lnTo>
                  <a:lnTo>
                    <a:pt x="1251" y="1873"/>
                  </a:lnTo>
                  <a:lnTo>
                    <a:pt x="1205" y="1924"/>
                  </a:lnTo>
                  <a:lnTo>
                    <a:pt x="1155" y="1968"/>
                  </a:lnTo>
                  <a:lnTo>
                    <a:pt x="1100" y="2009"/>
                  </a:lnTo>
                  <a:lnTo>
                    <a:pt x="1042" y="2045"/>
                  </a:lnTo>
                  <a:lnTo>
                    <a:pt x="980" y="2075"/>
                  </a:lnTo>
                  <a:lnTo>
                    <a:pt x="915" y="2099"/>
                  </a:lnTo>
                  <a:lnTo>
                    <a:pt x="848" y="2116"/>
                  </a:lnTo>
                  <a:lnTo>
                    <a:pt x="777" y="2127"/>
                  </a:lnTo>
                  <a:lnTo>
                    <a:pt x="705" y="2131"/>
                  </a:lnTo>
                  <a:lnTo>
                    <a:pt x="633" y="2127"/>
                  </a:lnTo>
                  <a:lnTo>
                    <a:pt x="564" y="2116"/>
                  </a:lnTo>
                  <a:lnTo>
                    <a:pt x="496" y="2099"/>
                  </a:lnTo>
                  <a:lnTo>
                    <a:pt x="431" y="2075"/>
                  </a:lnTo>
                  <a:lnTo>
                    <a:pt x="369" y="2045"/>
                  </a:lnTo>
                  <a:lnTo>
                    <a:pt x="312" y="2009"/>
                  </a:lnTo>
                  <a:lnTo>
                    <a:pt x="257" y="1968"/>
                  </a:lnTo>
                  <a:lnTo>
                    <a:pt x="206" y="1924"/>
                  </a:lnTo>
                  <a:lnTo>
                    <a:pt x="161" y="1873"/>
                  </a:lnTo>
                  <a:lnTo>
                    <a:pt x="121" y="1819"/>
                  </a:lnTo>
                  <a:lnTo>
                    <a:pt x="84" y="1761"/>
                  </a:lnTo>
                  <a:lnTo>
                    <a:pt x="55" y="1699"/>
                  </a:lnTo>
                  <a:lnTo>
                    <a:pt x="31" y="1634"/>
                  </a:lnTo>
                  <a:lnTo>
                    <a:pt x="14" y="1566"/>
                  </a:lnTo>
                  <a:lnTo>
                    <a:pt x="3" y="1497"/>
                  </a:lnTo>
                  <a:lnTo>
                    <a:pt x="0" y="1425"/>
                  </a:lnTo>
                  <a:lnTo>
                    <a:pt x="3" y="1402"/>
                  </a:lnTo>
                  <a:lnTo>
                    <a:pt x="11" y="1384"/>
                  </a:lnTo>
                  <a:lnTo>
                    <a:pt x="24" y="1366"/>
                  </a:lnTo>
                  <a:lnTo>
                    <a:pt x="40" y="1354"/>
                  </a:lnTo>
                  <a:lnTo>
                    <a:pt x="60" y="1345"/>
                  </a:lnTo>
                  <a:lnTo>
                    <a:pt x="81" y="1343"/>
                  </a:lnTo>
                  <a:lnTo>
                    <a:pt x="135" y="1343"/>
                  </a:lnTo>
                  <a:lnTo>
                    <a:pt x="148" y="1293"/>
                  </a:lnTo>
                  <a:lnTo>
                    <a:pt x="163" y="1240"/>
                  </a:lnTo>
                  <a:lnTo>
                    <a:pt x="183" y="1182"/>
                  </a:lnTo>
                  <a:lnTo>
                    <a:pt x="205" y="1124"/>
                  </a:lnTo>
                  <a:lnTo>
                    <a:pt x="231" y="1063"/>
                  </a:lnTo>
                  <a:lnTo>
                    <a:pt x="258" y="1001"/>
                  </a:lnTo>
                  <a:lnTo>
                    <a:pt x="288" y="938"/>
                  </a:lnTo>
                  <a:lnTo>
                    <a:pt x="318" y="875"/>
                  </a:lnTo>
                  <a:lnTo>
                    <a:pt x="350" y="811"/>
                  </a:lnTo>
                  <a:lnTo>
                    <a:pt x="383" y="750"/>
                  </a:lnTo>
                  <a:lnTo>
                    <a:pt x="415" y="690"/>
                  </a:lnTo>
                  <a:lnTo>
                    <a:pt x="447" y="631"/>
                  </a:lnTo>
                  <a:lnTo>
                    <a:pt x="478" y="577"/>
                  </a:lnTo>
                  <a:lnTo>
                    <a:pt x="507" y="524"/>
                  </a:lnTo>
                  <a:lnTo>
                    <a:pt x="535" y="476"/>
                  </a:lnTo>
                  <a:lnTo>
                    <a:pt x="560" y="433"/>
                  </a:lnTo>
                  <a:lnTo>
                    <a:pt x="584" y="395"/>
                  </a:lnTo>
                  <a:lnTo>
                    <a:pt x="556" y="373"/>
                  </a:lnTo>
                  <a:lnTo>
                    <a:pt x="534" y="348"/>
                  </a:lnTo>
                  <a:lnTo>
                    <a:pt x="515" y="318"/>
                  </a:lnTo>
                  <a:lnTo>
                    <a:pt x="502" y="287"/>
                  </a:lnTo>
                  <a:lnTo>
                    <a:pt x="493" y="253"/>
                  </a:lnTo>
                  <a:lnTo>
                    <a:pt x="489" y="217"/>
                  </a:lnTo>
                  <a:lnTo>
                    <a:pt x="493" y="178"/>
                  </a:lnTo>
                  <a:lnTo>
                    <a:pt x="503" y="141"/>
                  </a:lnTo>
                  <a:lnTo>
                    <a:pt x="519" y="107"/>
                  </a:lnTo>
                  <a:lnTo>
                    <a:pt x="540" y="77"/>
                  </a:lnTo>
                  <a:lnTo>
                    <a:pt x="566" y="51"/>
                  </a:lnTo>
                  <a:lnTo>
                    <a:pt x="596" y="30"/>
                  </a:lnTo>
                  <a:lnTo>
                    <a:pt x="631" y="14"/>
                  </a:lnTo>
                  <a:lnTo>
                    <a:pt x="667" y="4"/>
                  </a:lnTo>
                  <a:lnTo>
                    <a:pt x="7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6" name="Freeform 436"/>
            <p:cNvSpPr>
              <a:spLocks noEditPoints="1"/>
            </p:cNvSpPr>
            <p:nvPr/>
          </p:nvSpPr>
          <p:spPr bwMode="auto">
            <a:xfrm>
              <a:off x="4505" y="764"/>
              <a:ext cx="2857" cy="3568"/>
            </a:xfrm>
            <a:custGeom>
              <a:avLst/>
              <a:gdLst>
                <a:gd name="T0" fmla="*/ 1710 w 2857"/>
                <a:gd name="T1" fmla="*/ 2973 h 3568"/>
                <a:gd name="T2" fmla="*/ 181 w 2857"/>
                <a:gd name="T3" fmla="*/ 1953 h 3568"/>
                <a:gd name="T4" fmla="*/ 374 w 2857"/>
                <a:gd name="T5" fmla="*/ 2241 h 3568"/>
                <a:gd name="T6" fmla="*/ 707 w 2857"/>
                <a:gd name="T7" fmla="*/ 2355 h 3568"/>
                <a:gd name="T8" fmla="*/ 1039 w 2857"/>
                <a:gd name="T9" fmla="*/ 2241 h 3568"/>
                <a:gd name="T10" fmla="*/ 1231 w 2857"/>
                <a:gd name="T11" fmla="*/ 1953 h 3568"/>
                <a:gd name="T12" fmla="*/ 600 w 2857"/>
                <a:gd name="T13" fmla="*/ 1081 h 3568"/>
                <a:gd name="T14" fmla="*/ 402 w 2857"/>
                <a:gd name="T15" fmla="*/ 1466 h 3568"/>
                <a:gd name="T16" fmla="*/ 1110 w 2857"/>
                <a:gd name="T17" fmla="*/ 1731 h 3568"/>
                <a:gd name="T18" fmla="*/ 985 w 2857"/>
                <a:gd name="T19" fmla="*/ 1413 h 3568"/>
                <a:gd name="T20" fmla="*/ 796 w 2857"/>
                <a:gd name="T21" fmla="*/ 1053 h 3568"/>
                <a:gd name="T22" fmla="*/ 2107 w 2857"/>
                <a:gd name="T23" fmla="*/ 2809 h 3568"/>
                <a:gd name="T24" fmla="*/ 707 w 2857"/>
                <a:gd name="T25" fmla="*/ 551 h 3568"/>
                <a:gd name="T26" fmla="*/ 656 w 2857"/>
                <a:gd name="T27" fmla="*/ 622 h 3568"/>
                <a:gd name="T28" fmla="*/ 738 w 2857"/>
                <a:gd name="T29" fmla="*/ 648 h 3568"/>
                <a:gd name="T30" fmla="*/ 738 w 2857"/>
                <a:gd name="T31" fmla="*/ 562 h 3568"/>
                <a:gd name="T32" fmla="*/ 1962 w 2857"/>
                <a:gd name="T33" fmla="*/ 196 h 3568"/>
                <a:gd name="T34" fmla="*/ 1921 w 2857"/>
                <a:gd name="T35" fmla="*/ 375 h 3568"/>
                <a:gd name="T36" fmla="*/ 2086 w 2857"/>
                <a:gd name="T37" fmla="*/ 453 h 3568"/>
                <a:gd name="T38" fmla="*/ 2199 w 2857"/>
                <a:gd name="T39" fmla="*/ 310 h 3568"/>
                <a:gd name="T40" fmla="*/ 2086 w 2857"/>
                <a:gd name="T41" fmla="*/ 167 h 3568"/>
                <a:gd name="T42" fmla="*/ 2215 w 2857"/>
                <a:gd name="T43" fmla="*/ 46 h 3568"/>
                <a:gd name="T44" fmla="*/ 2695 w 2857"/>
                <a:gd name="T45" fmla="*/ 91 h 3568"/>
                <a:gd name="T46" fmla="*/ 2772 w 2857"/>
                <a:gd name="T47" fmla="*/ 176 h 3568"/>
                <a:gd name="T48" fmla="*/ 2363 w 2857"/>
                <a:gd name="T49" fmla="*/ 325 h 3568"/>
                <a:gd name="T50" fmla="*/ 2271 w 2857"/>
                <a:gd name="T51" fmla="*/ 2809 h 3568"/>
                <a:gd name="T52" fmla="*/ 2557 w 2857"/>
                <a:gd name="T53" fmla="*/ 2870 h 3568"/>
                <a:gd name="T54" fmla="*/ 2834 w 2857"/>
                <a:gd name="T55" fmla="*/ 3122 h 3568"/>
                <a:gd name="T56" fmla="*/ 2846 w 2857"/>
                <a:gd name="T57" fmla="*/ 3527 h 3568"/>
                <a:gd name="T58" fmla="*/ 1309 w 2857"/>
                <a:gd name="T59" fmla="*/ 3566 h 3568"/>
                <a:gd name="T60" fmla="*/ 1249 w 2857"/>
                <a:gd name="T61" fmla="*/ 3181 h 3568"/>
                <a:gd name="T62" fmla="*/ 1331 w 2857"/>
                <a:gd name="T63" fmla="*/ 3099 h 3568"/>
                <a:gd name="T64" fmla="*/ 1587 w 2857"/>
                <a:gd name="T65" fmla="*/ 2821 h 3568"/>
                <a:gd name="T66" fmla="*/ 1794 w 2857"/>
                <a:gd name="T67" fmla="*/ 479 h 3568"/>
                <a:gd name="T68" fmla="*/ 856 w 2857"/>
                <a:gd name="T69" fmla="*/ 761 h 3568"/>
                <a:gd name="T70" fmla="*/ 965 w 2857"/>
                <a:gd name="T71" fmla="*/ 1020 h 3568"/>
                <a:gd name="T72" fmla="*/ 1154 w 2857"/>
                <a:gd name="T73" fmla="*/ 1389 h 3568"/>
                <a:gd name="T74" fmla="*/ 1277 w 2857"/>
                <a:gd name="T75" fmla="*/ 1731 h 3568"/>
                <a:gd name="T76" fmla="*/ 1409 w 2857"/>
                <a:gd name="T77" fmla="*/ 1791 h 3568"/>
                <a:gd name="T78" fmla="*/ 1328 w 2857"/>
                <a:gd name="T79" fmla="*/ 2149 h 3568"/>
                <a:gd name="T80" fmla="*/ 1043 w 2857"/>
                <a:gd name="T81" fmla="*/ 2433 h 3568"/>
                <a:gd name="T82" fmla="*/ 635 w 2857"/>
                <a:gd name="T83" fmla="*/ 2515 h 3568"/>
                <a:gd name="T84" fmla="*/ 257 w 2857"/>
                <a:gd name="T85" fmla="*/ 2358 h 3568"/>
                <a:gd name="T86" fmla="*/ 32 w 2857"/>
                <a:gd name="T87" fmla="*/ 2022 h 3568"/>
                <a:gd name="T88" fmla="*/ 24 w 2857"/>
                <a:gd name="T89" fmla="*/ 1755 h 3568"/>
                <a:gd name="T90" fmla="*/ 164 w 2857"/>
                <a:gd name="T91" fmla="*/ 1628 h 3568"/>
                <a:gd name="T92" fmla="*/ 319 w 2857"/>
                <a:gd name="T93" fmla="*/ 1263 h 3568"/>
                <a:gd name="T94" fmla="*/ 508 w 2857"/>
                <a:gd name="T95" fmla="*/ 912 h 3568"/>
                <a:gd name="T96" fmla="*/ 515 w 2857"/>
                <a:gd name="T97" fmla="*/ 706 h 3568"/>
                <a:gd name="T98" fmla="*/ 519 w 2857"/>
                <a:gd name="T99" fmla="*/ 495 h 3568"/>
                <a:gd name="T100" fmla="*/ 707 w 2857"/>
                <a:gd name="T101" fmla="*/ 388 h 3568"/>
                <a:gd name="T102" fmla="*/ 880 w 2857"/>
                <a:gd name="T103" fmla="*/ 478 h 3568"/>
                <a:gd name="T104" fmla="*/ 1840 w 2857"/>
                <a:gd name="T105" fmla="*/ 86 h 3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57" h="3568">
                  <a:moveTo>
                    <a:pt x="1412" y="3263"/>
                  </a:moveTo>
                  <a:lnTo>
                    <a:pt x="1412" y="3404"/>
                  </a:lnTo>
                  <a:lnTo>
                    <a:pt x="2694" y="3404"/>
                  </a:lnTo>
                  <a:lnTo>
                    <a:pt x="2694" y="3263"/>
                  </a:lnTo>
                  <a:lnTo>
                    <a:pt x="1412" y="3263"/>
                  </a:lnTo>
                  <a:close/>
                  <a:moveTo>
                    <a:pt x="1710" y="2973"/>
                  </a:moveTo>
                  <a:lnTo>
                    <a:pt x="1710" y="3099"/>
                  </a:lnTo>
                  <a:lnTo>
                    <a:pt x="2397" y="3099"/>
                  </a:lnTo>
                  <a:lnTo>
                    <a:pt x="2397" y="2973"/>
                  </a:lnTo>
                  <a:lnTo>
                    <a:pt x="1710" y="2973"/>
                  </a:lnTo>
                  <a:close/>
                  <a:moveTo>
                    <a:pt x="169" y="1894"/>
                  </a:moveTo>
                  <a:lnTo>
                    <a:pt x="181" y="1953"/>
                  </a:lnTo>
                  <a:lnTo>
                    <a:pt x="200" y="2010"/>
                  </a:lnTo>
                  <a:lnTo>
                    <a:pt x="225" y="2063"/>
                  </a:lnTo>
                  <a:lnTo>
                    <a:pt x="255" y="2114"/>
                  </a:lnTo>
                  <a:lnTo>
                    <a:pt x="289" y="2160"/>
                  </a:lnTo>
                  <a:lnTo>
                    <a:pt x="329" y="2202"/>
                  </a:lnTo>
                  <a:lnTo>
                    <a:pt x="374" y="2241"/>
                  </a:lnTo>
                  <a:lnTo>
                    <a:pt x="421" y="2274"/>
                  </a:lnTo>
                  <a:lnTo>
                    <a:pt x="473" y="2303"/>
                  </a:lnTo>
                  <a:lnTo>
                    <a:pt x="528" y="2325"/>
                  </a:lnTo>
                  <a:lnTo>
                    <a:pt x="585" y="2341"/>
                  </a:lnTo>
                  <a:lnTo>
                    <a:pt x="645" y="2351"/>
                  </a:lnTo>
                  <a:lnTo>
                    <a:pt x="707" y="2355"/>
                  </a:lnTo>
                  <a:lnTo>
                    <a:pt x="769" y="2351"/>
                  </a:lnTo>
                  <a:lnTo>
                    <a:pt x="828" y="2341"/>
                  </a:lnTo>
                  <a:lnTo>
                    <a:pt x="885" y="2325"/>
                  </a:lnTo>
                  <a:lnTo>
                    <a:pt x="940" y="2303"/>
                  </a:lnTo>
                  <a:lnTo>
                    <a:pt x="991" y="2274"/>
                  </a:lnTo>
                  <a:lnTo>
                    <a:pt x="1039" y="2241"/>
                  </a:lnTo>
                  <a:lnTo>
                    <a:pt x="1083" y="2202"/>
                  </a:lnTo>
                  <a:lnTo>
                    <a:pt x="1123" y="2160"/>
                  </a:lnTo>
                  <a:lnTo>
                    <a:pt x="1157" y="2114"/>
                  </a:lnTo>
                  <a:lnTo>
                    <a:pt x="1187" y="2063"/>
                  </a:lnTo>
                  <a:lnTo>
                    <a:pt x="1212" y="2010"/>
                  </a:lnTo>
                  <a:lnTo>
                    <a:pt x="1231" y="1953"/>
                  </a:lnTo>
                  <a:lnTo>
                    <a:pt x="1243" y="1894"/>
                  </a:lnTo>
                  <a:lnTo>
                    <a:pt x="169" y="1894"/>
                  </a:lnTo>
                  <a:close/>
                  <a:moveTo>
                    <a:pt x="707" y="896"/>
                  </a:moveTo>
                  <a:lnTo>
                    <a:pt x="671" y="956"/>
                  </a:lnTo>
                  <a:lnTo>
                    <a:pt x="636" y="1018"/>
                  </a:lnTo>
                  <a:lnTo>
                    <a:pt x="600" y="1081"/>
                  </a:lnTo>
                  <a:lnTo>
                    <a:pt x="564" y="1146"/>
                  </a:lnTo>
                  <a:lnTo>
                    <a:pt x="529" y="1212"/>
                  </a:lnTo>
                  <a:lnTo>
                    <a:pt x="495" y="1276"/>
                  </a:lnTo>
                  <a:lnTo>
                    <a:pt x="462" y="1341"/>
                  </a:lnTo>
                  <a:lnTo>
                    <a:pt x="431" y="1404"/>
                  </a:lnTo>
                  <a:lnTo>
                    <a:pt x="402" y="1466"/>
                  </a:lnTo>
                  <a:lnTo>
                    <a:pt x="376" y="1526"/>
                  </a:lnTo>
                  <a:lnTo>
                    <a:pt x="353" y="1583"/>
                  </a:lnTo>
                  <a:lnTo>
                    <a:pt x="332" y="1636"/>
                  </a:lnTo>
                  <a:lnTo>
                    <a:pt x="315" y="1686"/>
                  </a:lnTo>
                  <a:lnTo>
                    <a:pt x="303" y="1731"/>
                  </a:lnTo>
                  <a:lnTo>
                    <a:pt x="1110" y="1731"/>
                  </a:lnTo>
                  <a:lnTo>
                    <a:pt x="1098" y="1686"/>
                  </a:lnTo>
                  <a:lnTo>
                    <a:pt x="1082" y="1637"/>
                  </a:lnTo>
                  <a:lnTo>
                    <a:pt x="1062" y="1585"/>
                  </a:lnTo>
                  <a:lnTo>
                    <a:pt x="1038" y="1529"/>
                  </a:lnTo>
                  <a:lnTo>
                    <a:pt x="1013" y="1472"/>
                  </a:lnTo>
                  <a:lnTo>
                    <a:pt x="985" y="1413"/>
                  </a:lnTo>
                  <a:lnTo>
                    <a:pt x="955" y="1352"/>
                  </a:lnTo>
                  <a:lnTo>
                    <a:pt x="925" y="1291"/>
                  </a:lnTo>
                  <a:lnTo>
                    <a:pt x="893" y="1230"/>
                  </a:lnTo>
                  <a:lnTo>
                    <a:pt x="861" y="1169"/>
                  </a:lnTo>
                  <a:lnTo>
                    <a:pt x="828" y="1110"/>
                  </a:lnTo>
                  <a:lnTo>
                    <a:pt x="796" y="1053"/>
                  </a:lnTo>
                  <a:lnTo>
                    <a:pt x="765" y="997"/>
                  </a:lnTo>
                  <a:lnTo>
                    <a:pt x="735" y="945"/>
                  </a:lnTo>
                  <a:lnTo>
                    <a:pt x="707" y="896"/>
                  </a:lnTo>
                  <a:close/>
                  <a:moveTo>
                    <a:pt x="1999" y="614"/>
                  </a:moveTo>
                  <a:lnTo>
                    <a:pt x="1999" y="2809"/>
                  </a:lnTo>
                  <a:lnTo>
                    <a:pt x="2107" y="2809"/>
                  </a:lnTo>
                  <a:lnTo>
                    <a:pt x="2107" y="614"/>
                  </a:lnTo>
                  <a:lnTo>
                    <a:pt x="2081" y="618"/>
                  </a:lnTo>
                  <a:lnTo>
                    <a:pt x="2053" y="619"/>
                  </a:lnTo>
                  <a:lnTo>
                    <a:pt x="2025" y="618"/>
                  </a:lnTo>
                  <a:lnTo>
                    <a:pt x="1999" y="614"/>
                  </a:lnTo>
                  <a:close/>
                  <a:moveTo>
                    <a:pt x="707" y="551"/>
                  </a:moveTo>
                  <a:lnTo>
                    <a:pt x="689" y="555"/>
                  </a:lnTo>
                  <a:lnTo>
                    <a:pt x="676" y="562"/>
                  </a:lnTo>
                  <a:lnTo>
                    <a:pt x="663" y="573"/>
                  </a:lnTo>
                  <a:lnTo>
                    <a:pt x="656" y="588"/>
                  </a:lnTo>
                  <a:lnTo>
                    <a:pt x="653" y="605"/>
                  </a:lnTo>
                  <a:lnTo>
                    <a:pt x="656" y="622"/>
                  </a:lnTo>
                  <a:lnTo>
                    <a:pt x="663" y="636"/>
                  </a:lnTo>
                  <a:lnTo>
                    <a:pt x="676" y="648"/>
                  </a:lnTo>
                  <a:lnTo>
                    <a:pt x="689" y="655"/>
                  </a:lnTo>
                  <a:lnTo>
                    <a:pt x="707" y="658"/>
                  </a:lnTo>
                  <a:lnTo>
                    <a:pt x="723" y="655"/>
                  </a:lnTo>
                  <a:lnTo>
                    <a:pt x="738" y="648"/>
                  </a:lnTo>
                  <a:lnTo>
                    <a:pt x="749" y="636"/>
                  </a:lnTo>
                  <a:lnTo>
                    <a:pt x="756" y="622"/>
                  </a:lnTo>
                  <a:lnTo>
                    <a:pt x="759" y="605"/>
                  </a:lnTo>
                  <a:lnTo>
                    <a:pt x="756" y="588"/>
                  </a:lnTo>
                  <a:lnTo>
                    <a:pt x="749" y="573"/>
                  </a:lnTo>
                  <a:lnTo>
                    <a:pt x="738" y="562"/>
                  </a:lnTo>
                  <a:lnTo>
                    <a:pt x="723" y="555"/>
                  </a:lnTo>
                  <a:lnTo>
                    <a:pt x="707" y="551"/>
                  </a:lnTo>
                  <a:close/>
                  <a:moveTo>
                    <a:pt x="2053" y="164"/>
                  </a:moveTo>
                  <a:lnTo>
                    <a:pt x="2019" y="167"/>
                  </a:lnTo>
                  <a:lnTo>
                    <a:pt x="1989" y="179"/>
                  </a:lnTo>
                  <a:lnTo>
                    <a:pt x="1962" y="196"/>
                  </a:lnTo>
                  <a:lnTo>
                    <a:pt x="1938" y="218"/>
                  </a:lnTo>
                  <a:lnTo>
                    <a:pt x="1921" y="246"/>
                  </a:lnTo>
                  <a:lnTo>
                    <a:pt x="1911" y="277"/>
                  </a:lnTo>
                  <a:lnTo>
                    <a:pt x="1906" y="310"/>
                  </a:lnTo>
                  <a:lnTo>
                    <a:pt x="1911" y="344"/>
                  </a:lnTo>
                  <a:lnTo>
                    <a:pt x="1921" y="375"/>
                  </a:lnTo>
                  <a:lnTo>
                    <a:pt x="1938" y="401"/>
                  </a:lnTo>
                  <a:lnTo>
                    <a:pt x="1962" y="424"/>
                  </a:lnTo>
                  <a:lnTo>
                    <a:pt x="1989" y="442"/>
                  </a:lnTo>
                  <a:lnTo>
                    <a:pt x="2019" y="453"/>
                  </a:lnTo>
                  <a:lnTo>
                    <a:pt x="2053" y="457"/>
                  </a:lnTo>
                  <a:lnTo>
                    <a:pt x="2086" y="453"/>
                  </a:lnTo>
                  <a:lnTo>
                    <a:pt x="2117" y="442"/>
                  </a:lnTo>
                  <a:lnTo>
                    <a:pt x="2145" y="424"/>
                  </a:lnTo>
                  <a:lnTo>
                    <a:pt x="2167" y="401"/>
                  </a:lnTo>
                  <a:lnTo>
                    <a:pt x="2184" y="375"/>
                  </a:lnTo>
                  <a:lnTo>
                    <a:pt x="2196" y="344"/>
                  </a:lnTo>
                  <a:lnTo>
                    <a:pt x="2199" y="310"/>
                  </a:lnTo>
                  <a:lnTo>
                    <a:pt x="2196" y="277"/>
                  </a:lnTo>
                  <a:lnTo>
                    <a:pt x="2184" y="246"/>
                  </a:lnTo>
                  <a:lnTo>
                    <a:pt x="2167" y="218"/>
                  </a:lnTo>
                  <a:lnTo>
                    <a:pt x="2145" y="196"/>
                  </a:lnTo>
                  <a:lnTo>
                    <a:pt x="2117" y="179"/>
                  </a:lnTo>
                  <a:lnTo>
                    <a:pt x="2086" y="167"/>
                  </a:lnTo>
                  <a:lnTo>
                    <a:pt x="2053" y="164"/>
                  </a:lnTo>
                  <a:close/>
                  <a:moveTo>
                    <a:pt x="2053" y="0"/>
                  </a:moveTo>
                  <a:lnTo>
                    <a:pt x="2097" y="4"/>
                  </a:lnTo>
                  <a:lnTo>
                    <a:pt x="2138" y="12"/>
                  </a:lnTo>
                  <a:lnTo>
                    <a:pt x="2178" y="27"/>
                  </a:lnTo>
                  <a:lnTo>
                    <a:pt x="2215" y="46"/>
                  </a:lnTo>
                  <a:lnTo>
                    <a:pt x="2249" y="71"/>
                  </a:lnTo>
                  <a:lnTo>
                    <a:pt x="2280" y="99"/>
                  </a:lnTo>
                  <a:lnTo>
                    <a:pt x="2306" y="130"/>
                  </a:lnTo>
                  <a:lnTo>
                    <a:pt x="2327" y="166"/>
                  </a:lnTo>
                  <a:lnTo>
                    <a:pt x="2674" y="92"/>
                  </a:lnTo>
                  <a:lnTo>
                    <a:pt x="2695" y="91"/>
                  </a:lnTo>
                  <a:lnTo>
                    <a:pt x="2716" y="94"/>
                  </a:lnTo>
                  <a:lnTo>
                    <a:pt x="2734" y="103"/>
                  </a:lnTo>
                  <a:lnTo>
                    <a:pt x="2751" y="117"/>
                  </a:lnTo>
                  <a:lnTo>
                    <a:pt x="2763" y="134"/>
                  </a:lnTo>
                  <a:lnTo>
                    <a:pt x="2770" y="154"/>
                  </a:lnTo>
                  <a:lnTo>
                    <a:pt x="2772" y="176"/>
                  </a:lnTo>
                  <a:lnTo>
                    <a:pt x="2768" y="197"/>
                  </a:lnTo>
                  <a:lnTo>
                    <a:pt x="2759" y="216"/>
                  </a:lnTo>
                  <a:lnTo>
                    <a:pt x="2746" y="232"/>
                  </a:lnTo>
                  <a:lnTo>
                    <a:pt x="2728" y="244"/>
                  </a:lnTo>
                  <a:lnTo>
                    <a:pt x="2708" y="251"/>
                  </a:lnTo>
                  <a:lnTo>
                    <a:pt x="2363" y="325"/>
                  </a:lnTo>
                  <a:lnTo>
                    <a:pt x="2357" y="372"/>
                  </a:lnTo>
                  <a:lnTo>
                    <a:pt x="2345" y="417"/>
                  </a:lnTo>
                  <a:lnTo>
                    <a:pt x="2325" y="458"/>
                  </a:lnTo>
                  <a:lnTo>
                    <a:pt x="2301" y="496"/>
                  </a:lnTo>
                  <a:lnTo>
                    <a:pt x="2271" y="530"/>
                  </a:lnTo>
                  <a:lnTo>
                    <a:pt x="2271" y="2809"/>
                  </a:lnTo>
                  <a:lnTo>
                    <a:pt x="2479" y="2809"/>
                  </a:lnTo>
                  <a:lnTo>
                    <a:pt x="2500" y="2813"/>
                  </a:lnTo>
                  <a:lnTo>
                    <a:pt x="2520" y="2821"/>
                  </a:lnTo>
                  <a:lnTo>
                    <a:pt x="2536" y="2834"/>
                  </a:lnTo>
                  <a:lnTo>
                    <a:pt x="2548" y="2850"/>
                  </a:lnTo>
                  <a:lnTo>
                    <a:pt x="2557" y="2870"/>
                  </a:lnTo>
                  <a:lnTo>
                    <a:pt x="2559" y="2891"/>
                  </a:lnTo>
                  <a:lnTo>
                    <a:pt x="2559" y="3099"/>
                  </a:lnTo>
                  <a:lnTo>
                    <a:pt x="2775" y="3099"/>
                  </a:lnTo>
                  <a:lnTo>
                    <a:pt x="2798" y="3101"/>
                  </a:lnTo>
                  <a:lnTo>
                    <a:pt x="2816" y="3110"/>
                  </a:lnTo>
                  <a:lnTo>
                    <a:pt x="2834" y="3122"/>
                  </a:lnTo>
                  <a:lnTo>
                    <a:pt x="2846" y="3140"/>
                  </a:lnTo>
                  <a:lnTo>
                    <a:pt x="2855" y="3158"/>
                  </a:lnTo>
                  <a:lnTo>
                    <a:pt x="2857" y="3181"/>
                  </a:lnTo>
                  <a:lnTo>
                    <a:pt x="2857" y="3486"/>
                  </a:lnTo>
                  <a:lnTo>
                    <a:pt x="2855" y="3508"/>
                  </a:lnTo>
                  <a:lnTo>
                    <a:pt x="2846" y="3527"/>
                  </a:lnTo>
                  <a:lnTo>
                    <a:pt x="2834" y="3544"/>
                  </a:lnTo>
                  <a:lnTo>
                    <a:pt x="2816" y="3557"/>
                  </a:lnTo>
                  <a:lnTo>
                    <a:pt x="2798" y="3566"/>
                  </a:lnTo>
                  <a:lnTo>
                    <a:pt x="2775" y="3568"/>
                  </a:lnTo>
                  <a:lnTo>
                    <a:pt x="1331" y="3568"/>
                  </a:lnTo>
                  <a:lnTo>
                    <a:pt x="1309" y="3566"/>
                  </a:lnTo>
                  <a:lnTo>
                    <a:pt x="1290" y="3557"/>
                  </a:lnTo>
                  <a:lnTo>
                    <a:pt x="1273" y="3544"/>
                  </a:lnTo>
                  <a:lnTo>
                    <a:pt x="1260" y="3527"/>
                  </a:lnTo>
                  <a:lnTo>
                    <a:pt x="1252" y="3508"/>
                  </a:lnTo>
                  <a:lnTo>
                    <a:pt x="1249" y="3486"/>
                  </a:lnTo>
                  <a:lnTo>
                    <a:pt x="1249" y="3181"/>
                  </a:lnTo>
                  <a:lnTo>
                    <a:pt x="1252" y="3158"/>
                  </a:lnTo>
                  <a:lnTo>
                    <a:pt x="1260" y="3140"/>
                  </a:lnTo>
                  <a:lnTo>
                    <a:pt x="1273" y="3122"/>
                  </a:lnTo>
                  <a:lnTo>
                    <a:pt x="1290" y="3110"/>
                  </a:lnTo>
                  <a:lnTo>
                    <a:pt x="1309" y="3101"/>
                  </a:lnTo>
                  <a:lnTo>
                    <a:pt x="1331" y="3099"/>
                  </a:lnTo>
                  <a:lnTo>
                    <a:pt x="1547" y="3099"/>
                  </a:lnTo>
                  <a:lnTo>
                    <a:pt x="1547" y="2891"/>
                  </a:lnTo>
                  <a:lnTo>
                    <a:pt x="1550" y="2870"/>
                  </a:lnTo>
                  <a:lnTo>
                    <a:pt x="1557" y="2850"/>
                  </a:lnTo>
                  <a:lnTo>
                    <a:pt x="1571" y="2834"/>
                  </a:lnTo>
                  <a:lnTo>
                    <a:pt x="1587" y="2821"/>
                  </a:lnTo>
                  <a:lnTo>
                    <a:pt x="1607" y="2813"/>
                  </a:lnTo>
                  <a:lnTo>
                    <a:pt x="1628" y="2809"/>
                  </a:lnTo>
                  <a:lnTo>
                    <a:pt x="1835" y="2809"/>
                  </a:lnTo>
                  <a:lnTo>
                    <a:pt x="1835" y="530"/>
                  </a:lnTo>
                  <a:lnTo>
                    <a:pt x="1814" y="506"/>
                  </a:lnTo>
                  <a:lnTo>
                    <a:pt x="1794" y="479"/>
                  </a:lnTo>
                  <a:lnTo>
                    <a:pt x="1778" y="452"/>
                  </a:lnTo>
                  <a:lnTo>
                    <a:pt x="920" y="636"/>
                  </a:lnTo>
                  <a:lnTo>
                    <a:pt x="911" y="672"/>
                  </a:lnTo>
                  <a:lnTo>
                    <a:pt x="898" y="704"/>
                  </a:lnTo>
                  <a:lnTo>
                    <a:pt x="879" y="735"/>
                  </a:lnTo>
                  <a:lnTo>
                    <a:pt x="856" y="761"/>
                  </a:lnTo>
                  <a:lnTo>
                    <a:pt x="828" y="783"/>
                  </a:lnTo>
                  <a:lnTo>
                    <a:pt x="852" y="822"/>
                  </a:lnTo>
                  <a:lnTo>
                    <a:pt x="877" y="865"/>
                  </a:lnTo>
                  <a:lnTo>
                    <a:pt x="905" y="912"/>
                  </a:lnTo>
                  <a:lnTo>
                    <a:pt x="934" y="965"/>
                  </a:lnTo>
                  <a:lnTo>
                    <a:pt x="965" y="1020"/>
                  </a:lnTo>
                  <a:lnTo>
                    <a:pt x="997" y="1078"/>
                  </a:lnTo>
                  <a:lnTo>
                    <a:pt x="1029" y="1138"/>
                  </a:lnTo>
                  <a:lnTo>
                    <a:pt x="1062" y="1200"/>
                  </a:lnTo>
                  <a:lnTo>
                    <a:pt x="1094" y="1263"/>
                  </a:lnTo>
                  <a:lnTo>
                    <a:pt x="1124" y="1326"/>
                  </a:lnTo>
                  <a:lnTo>
                    <a:pt x="1154" y="1389"/>
                  </a:lnTo>
                  <a:lnTo>
                    <a:pt x="1181" y="1451"/>
                  </a:lnTo>
                  <a:lnTo>
                    <a:pt x="1207" y="1512"/>
                  </a:lnTo>
                  <a:lnTo>
                    <a:pt x="1229" y="1572"/>
                  </a:lnTo>
                  <a:lnTo>
                    <a:pt x="1249" y="1628"/>
                  </a:lnTo>
                  <a:lnTo>
                    <a:pt x="1264" y="1681"/>
                  </a:lnTo>
                  <a:lnTo>
                    <a:pt x="1277" y="1731"/>
                  </a:lnTo>
                  <a:lnTo>
                    <a:pt x="1331" y="1731"/>
                  </a:lnTo>
                  <a:lnTo>
                    <a:pt x="1352" y="1734"/>
                  </a:lnTo>
                  <a:lnTo>
                    <a:pt x="1372" y="1742"/>
                  </a:lnTo>
                  <a:lnTo>
                    <a:pt x="1388" y="1755"/>
                  </a:lnTo>
                  <a:lnTo>
                    <a:pt x="1401" y="1772"/>
                  </a:lnTo>
                  <a:lnTo>
                    <a:pt x="1409" y="1791"/>
                  </a:lnTo>
                  <a:lnTo>
                    <a:pt x="1412" y="1812"/>
                  </a:lnTo>
                  <a:lnTo>
                    <a:pt x="1409" y="1885"/>
                  </a:lnTo>
                  <a:lnTo>
                    <a:pt x="1398" y="1954"/>
                  </a:lnTo>
                  <a:lnTo>
                    <a:pt x="1381" y="2022"/>
                  </a:lnTo>
                  <a:lnTo>
                    <a:pt x="1357" y="2087"/>
                  </a:lnTo>
                  <a:lnTo>
                    <a:pt x="1328" y="2149"/>
                  </a:lnTo>
                  <a:lnTo>
                    <a:pt x="1291" y="2207"/>
                  </a:lnTo>
                  <a:lnTo>
                    <a:pt x="1251" y="2262"/>
                  </a:lnTo>
                  <a:lnTo>
                    <a:pt x="1206" y="2312"/>
                  </a:lnTo>
                  <a:lnTo>
                    <a:pt x="1155" y="2358"/>
                  </a:lnTo>
                  <a:lnTo>
                    <a:pt x="1100" y="2397"/>
                  </a:lnTo>
                  <a:lnTo>
                    <a:pt x="1043" y="2433"/>
                  </a:lnTo>
                  <a:lnTo>
                    <a:pt x="981" y="2463"/>
                  </a:lnTo>
                  <a:lnTo>
                    <a:pt x="916" y="2487"/>
                  </a:lnTo>
                  <a:lnTo>
                    <a:pt x="848" y="2504"/>
                  </a:lnTo>
                  <a:lnTo>
                    <a:pt x="779" y="2515"/>
                  </a:lnTo>
                  <a:lnTo>
                    <a:pt x="707" y="2519"/>
                  </a:lnTo>
                  <a:lnTo>
                    <a:pt x="635" y="2515"/>
                  </a:lnTo>
                  <a:lnTo>
                    <a:pt x="564" y="2504"/>
                  </a:lnTo>
                  <a:lnTo>
                    <a:pt x="497" y="2487"/>
                  </a:lnTo>
                  <a:lnTo>
                    <a:pt x="432" y="2463"/>
                  </a:lnTo>
                  <a:lnTo>
                    <a:pt x="370" y="2433"/>
                  </a:lnTo>
                  <a:lnTo>
                    <a:pt x="312" y="2397"/>
                  </a:lnTo>
                  <a:lnTo>
                    <a:pt x="257" y="2358"/>
                  </a:lnTo>
                  <a:lnTo>
                    <a:pt x="207" y="2312"/>
                  </a:lnTo>
                  <a:lnTo>
                    <a:pt x="161" y="2262"/>
                  </a:lnTo>
                  <a:lnTo>
                    <a:pt x="120" y="2207"/>
                  </a:lnTo>
                  <a:lnTo>
                    <a:pt x="86" y="2149"/>
                  </a:lnTo>
                  <a:lnTo>
                    <a:pt x="56" y="2087"/>
                  </a:lnTo>
                  <a:lnTo>
                    <a:pt x="32" y="2022"/>
                  </a:lnTo>
                  <a:lnTo>
                    <a:pt x="15" y="1954"/>
                  </a:lnTo>
                  <a:lnTo>
                    <a:pt x="4" y="1885"/>
                  </a:lnTo>
                  <a:lnTo>
                    <a:pt x="0" y="1812"/>
                  </a:lnTo>
                  <a:lnTo>
                    <a:pt x="2" y="1791"/>
                  </a:lnTo>
                  <a:lnTo>
                    <a:pt x="11" y="1772"/>
                  </a:lnTo>
                  <a:lnTo>
                    <a:pt x="24" y="1755"/>
                  </a:lnTo>
                  <a:lnTo>
                    <a:pt x="41" y="1742"/>
                  </a:lnTo>
                  <a:lnTo>
                    <a:pt x="60" y="1734"/>
                  </a:lnTo>
                  <a:lnTo>
                    <a:pt x="82" y="1731"/>
                  </a:lnTo>
                  <a:lnTo>
                    <a:pt x="137" y="1731"/>
                  </a:lnTo>
                  <a:lnTo>
                    <a:pt x="148" y="1681"/>
                  </a:lnTo>
                  <a:lnTo>
                    <a:pt x="164" y="1628"/>
                  </a:lnTo>
                  <a:lnTo>
                    <a:pt x="183" y="1572"/>
                  </a:lnTo>
                  <a:lnTo>
                    <a:pt x="206" y="1512"/>
                  </a:lnTo>
                  <a:lnTo>
                    <a:pt x="231" y="1451"/>
                  </a:lnTo>
                  <a:lnTo>
                    <a:pt x="258" y="1389"/>
                  </a:lnTo>
                  <a:lnTo>
                    <a:pt x="288" y="1326"/>
                  </a:lnTo>
                  <a:lnTo>
                    <a:pt x="319" y="1263"/>
                  </a:lnTo>
                  <a:lnTo>
                    <a:pt x="350" y="1200"/>
                  </a:lnTo>
                  <a:lnTo>
                    <a:pt x="382" y="1138"/>
                  </a:lnTo>
                  <a:lnTo>
                    <a:pt x="415" y="1078"/>
                  </a:lnTo>
                  <a:lnTo>
                    <a:pt x="447" y="1020"/>
                  </a:lnTo>
                  <a:lnTo>
                    <a:pt x="478" y="965"/>
                  </a:lnTo>
                  <a:lnTo>
                    <a:pt x="508" y="912"/>
                  </a:lnTo>
                  <a:lnTo>
                    <a:pt x="535" y="865"/>
                  </a:lnTo>
                  <a:lnTo>
                    <a:pt x="561" y="822"/>
                  </a:lnTo>
                  <a:lnTo>
                    <a:pt x="584" y="783"/>
                  </a:lnTo>
                  <a:lnTo>
                    <a:pt x="558" y="761"/>
                  </a:lnTo>
                  <a:lnTo>
                    <a:pt x="534" y="736"/>
                  </a:lnTo>
                  <a:lnTo>
                    <a:pt x="515" y="706"/>
                  </a:lnTo>
                  <a:lnTo>
                    <a:pt x="502" y="675"/>
                  </a:lnTo>
                  <a:lnTo>
                    <a:pt x="493" y="641"/>
                  </a:lnTo>
                  <a:lnTo>
                    <a:pt x="491" y="605"/>
                  </a:lnTo>
                  <a:lnTo>
                    <a:pt x="493" y="566"/>
                  </a:lnTo>
                  <a:lnTo>
                    <a:pt x="503" y="529"/>
                  </a:lnTo>
                  <a:lnTo>
                    <a:pt x="519" y="495"/>
                  </a:lnTo>
                  <a:lnTo>
                    <a:pt x="541" y="465"/>
                  </a:lnTo>
                  <a:lnTo>
                    <a:pt x="568" y="439"/>
                  </a:lnTo>
                  <a:lnTo>
                    <a:pt x="597" y="418"/>
                  </a:lnTo>
                  <a:lnTo>
                    <a:pt x="631" y="402"/>
                  </a:lnTo>
                  <a:lnTo>
                    <a:pt x="667" y="392"/>
                  </a:lnTo>
                  <a:lnTo>
                    <a:pt x="707" y="388"/>
                  </a:lnTo>
                  <a:lnTo>
                    <a:pt x="741" y="391"/>
                  </a:lnTo>
                  <a:lnTo>
                    <a:pt x="775" y="400"/>
                  </a:lnTo>
                  <a:lnTo>
                    <a:pt x="806" y="413"/>
                  </a:lnTo>
                  <a:lnTo>
                    <a:pt x="835" y="431"/>
                  </a:lnTo>
                  <a:lnTo>
                    <a:pt x="859" y="452"/>
                  </a:lnTo>
                  <a:lnTo>
                    <a:pt x="880" y="478"/>
                  </a:lnTo>
                  <a:lnTo>
                    <a:pt x="1744" y="292"/>
                  </a:lnTo>
                  <a:lnTo>
                    <a:pt x="1751" y="244"/>
                  </a:lnTo>
                  <a:lnTo>
                    <a:pt x="1765" y="199"/>
                  </a:lnTo>
                  <a:lnTo>
                    <a:pt x="1784" y="158"/>
                  </a:lnTo>
                  <a:lnTo>
                    <a:pt x="1809" y="119"/>
                  </a:lnTo>
                  <a:lnTo>
                    <a:pt x="1840" y="86"/>
                  </a:lnTo>
                  <a:lnTo>
                    <a:pt x="1876" y="56"/>
                  </a:lnTo>
                  <a:lnTo>
                    <a:pt x="1916" y="32"/>
                  </a:lnTo>
                  <a:lnTo>
                    <a:pt x="1958" y="15"/>
                  </a:lnTo>
                  <a:lnTo>
                    <a:pt x="2004" y="4"/>
                  </a:lnTo>
                  <a:lnTo>
                    <a:pt x="20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7" name="Freeform 437"/>
            <p:cNvSpPr>
              <a:spLocks/>
            </p:cNvSpPr>
            <p:nvPr/>
          </p:nvSpPr>
          <p:spPr bwMode="auto">
            <a:xfrm>
              <a:off x="7369" y="791"/>
              <a:ext cx="223" cy="176"/>
            </a:xfrm>
            <a:custGeom>
              <a:avLst/>
              <a:gdLst>
                <a:gd name="T0" fmla="*/ 146 w 223"/>
                <a:gd name="T1" fmla="*/ 0 h 176"/>
                <a:gd name="T2" fmla="*/ 166 w 223"/>
                <a:gd name="T3" fmla="*/ 4 h 176"/>
                <a:gd name="T4" fmla="*/ 186 w 223"/>
                <a:gd name="T5" fmla="*/ 14 h 176"/>
                <a:gd name="T6" fmla="*/ 201 w 223"/>
                <a:gd name="T7" fmla="*/ 26 h 176"/>
                <a:gd name="T8" fmla="*/ 213 w 223"/>
                <a:gd name="T9" fmla="*/ 44 h 176"/>
                <a:gd name="T10" fmla="*/ 221 w 223"/>
                <a:gd name="T11" fmla="*/ 65 h 176"/>
                <a:gd name="T12" fmla="*/ 223 w 223"/>
                <a:gd name="T13" fmla="*/ 87 h 176"/>
                <a:gd name="T14" fmla="*/ 218 w 223"/>
                <a:gd name="T15" fmla="*/ 107 h 176"/>
                <a:gd name="T16" fmla="*/ 210 w 223"/>
                <a:gd name="T17" fmla="*/ 126 h 176"/>
                <a:gd name="T18" fmla="*/ 196 w 223"/>
                <a:gd name="T19" fmla="*/ 142 h 176"/>
                <a:gd name="T20" fmla="*/ 178 w 223"/>
                <a:gd name="T21" fmla="*/ 154 h 176"/>
                <a:gd name="T22" fmla="*/ 159 w 223"/>
                <a:gd name="T23" fmla="*/ 162 h 176"/>
                <a:gd name="T24" fmla="*/ 99 w 223"/>
                <a:gd name="T25" fmla="*/ 174 h 176"/>
                <a:gd name="T26" fmla="*/ 90 w 223"/>
                <a:gd name="T27" fmla="*/ 176 h 176"/>
                <a:gd name="T28" fmla="*/ 82 w 223"/>
                <a:gd name="T29" fmla="*/ 176 h 176"/>
                <a:gd name="T30" fmla="*/ 59 w 223"/>
                <a:gd name="T31" fmla="*/ 173 h 176"/>
                <a:gd name="T32" fmla="*/ 39 w 223"/>
                <a:gd name="T33" fmla="*/ 164 h 176"/>
                <a:gd name="T34" fmla="*/ 22 w 223"/>
                <a:gd name="T35" fmla="*/ 152 h 176"/>
                <a:gd name="T36" fmla="*/ 10 w 223"/>
                <a:gd name="T37" fmla="*/ 133 h 176"/>
                <a:gd name="T38" fmla="*/ 2 w 223"/>
                <a:gd name="T39" fmla="*/ 112 h 176"/>
                <a:gd name="T40" fmla="*/ 0 w 223"/>
                <a:gd name="T41" fmla="*/ 90 h 176"/>
                <a:gd name="T42" fmla="*/ 5 w 223"/>
                <a:gd name="T43" fmla="*/ 70 h 176"/>
                <a:gd name="T44" fmla="*/ 13 w 223"/>
                <a:gd name="T45" fmla="*/ 50 h 176"/>
                <a:gd name="T46" fmla="*/ 27 w 223"/>
                <a:gd name="T47" fmla="*/ 35 h 176"/>
                <a:gd name="T48" fmla="*/ 44 w 223"/>
                <a:gd name="T49" fmla="*/ 23 h 176"/>
                <a:gd name="T50" fmla="*/ 64 w 223"/>
                <a:gd name="T51" fmla="*/ 15 h 176"/>
                <a:gd name="T52" fmla="*/ 124 w 223"/>
                <a:gd name="T53" fmla="*/ 3 h 176"/>
                <a:gd name="T54" fmla="*/ 146 w 223"/>
                <a:gd name="T55" fmla="*/ 0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23" h="176">
                  <a:moveTo>
                    <a:pt x="146" y="0"/>
                  </a:moveTo>
                  <a:lnTo>
                    <a:pt x="166" y="4"/>
                  </a:lnTo>
                  <a:lnTo>
                    <a:pt x="186" y="14"/>
                  </a:lnTo>
                  <a:lnTo>
                    <a:pt x="201" y="26"/>
                  </a:lnTo>
                  <a:lnTo>
                    <a:pt x="213" y="44"/>
                  </a:lnTo>
                  <a:lnTo>
                    <a:pt x="221" y="65"/>
                  </a:lnTo>
                  <a:lnTo>
                    <a:pt x="223" y="87"/>
                  </a:lnTo>
                  <a:lnTo>
                    <a:pt x="218" y="107"/>
                  </a:lnTo>
                  <a:lnTo>
                    <a:pt x="210" y="126"/>
                  </a:lnTo>
                  <a:lnTo>
                    <a:pt x="196" y="142"/>
                  </a:lnTo>
                  <a:lnTo>
                    <a:pt x="178" y="154"/>
                  </a:lnTo>
                  <a:lnTo>
                    <a:pt x="159" y="162"/>
                  </a:lnTo>
                  <a:lnTo>
                    <a:pt x="99" y="174"/>
                  </a:lnTo>
                  <a:lnTo>
                    <a:pt x="90" y="176"/>
                  </a:lnTo>
                  <a:lnTo>
                    <a:pt x="82" y="176"/>
                  </a:lnTo>
                  <a:lnTo>
                    <a:pt x="59" y="173"/>
                  </a:lnTo>
                  <a:lnTo>
                    <a:pt x="39" y="164"/>
                  </a:lnTo>
                  <a:lnTo>
                    <a:pt x="22" y="152"/>
                  </a:lnTo>
                  <a:lnTo>
                    <a:pt x="10" y="133"/>
                  </a:lnTo>
                  <a:lnTo>
                    <a:pt x="2" y="112"/>
                  </a:lnTo>
                  <a:lnTo>
                    <a:pt x="0" y="90"/>
                  </a:lnTo>
                  <a:lnTo>
                    <a:pt x="5" y="70"/>
                  </a:lnTo>
                  <a:lnTo>
                    <a:pt x="13" y="50"/>
                  </a:lnTo>
                  <a:lnTo>
                    <a:pt x="27" y="35"/>
                  </a:lnTo>
                  <a:lnTo>
                    <a:pt x="44" y="23"/>
                  </a:lnTo>
                  <a:lnTo>
                    <a:pt x="64" y="15"/>
                  </a:lnTo>
                  <a:lnTo>
                    <a:pt x="124" y="3"/>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41" name="Group 592"/>
          <p:cNvGrpSpPr>
            <a:grpSpLocks noChangeAspect="1"/>
          </p:cNvGrpSpPr>
          <p:nvPr/>
        </p:nvGrpSpPr>
        <p:grpSpPr bwMode="auto">
          <a:xfrm>
            <a:off x="7452533" y="575018"/>
            <a:ext cx="235361" cy="188595"/>
            <a:chOff x="6514" y="1521"/>
            <a:chExt cx="307" cy="246"/>
          </a:xfrm>
          <a:solidFill>
            <a:schemeClr val="tx1">
              <a:lumMod val="65000"/>
              <a:lumOff val="35000"/>
            </a:schemeClr>
          </a:solidFill>
        </p:grpSpPr>
        <p:sp>
          <p:nvSpPr>
            <p:cNvPr id="644" name="Freeform 594"/>
            <p:cNvSpPr>
              <a:spLocks noEditPoints="1"/>
            </p:cNvSpPr>
            <p:nvPr/>
          </p:nvSpPr>
          <p:spPr bwMode="auto">
            <a:xfrm>
              <a:off x="6514" y="1521"/>
              <a:ext cx="307" cy="246"/>
            </a:xfrm>
            <a:custGeom>
              <a:avLst/>
              <a:gdLst>
                <a:gd name="T0" fmla="*/ 1061 w 3379"/>
                <a:gd name="T1" fmla="*/ 1787 h 2700"/>
                <a:gd name="T2" fmla="*/ 991 w 3379"/>
                <a:gd name="T3" fmla="*/ 1808 h 2700"/>
                <a:gd name="T4" fmla="*/ 932 w 3379"/>
                <a:gd name="T5" fmla="*/ 1848 h 2700"/>
                <a:gd name="T6" fmla="*/ 885 w 3379"/>
                <a:gd name="T7" fmla="*/ 1902 h 2700"/>
                <a:gd name="T8" fmla="*/ 563 w 3379"/>
                <a:gd name="T9" fmla="*/ 1934 h 2700"/>
                <a:gd name="T10" fmla="*/ 517 w 3379"/>
                <a:gd name="T11" fmla="*/ 1944 h 2700"/>
                <a:gd name="T12" fmla="*/ 480 w 3379"/>
                <a:gd name="T13" fmla="*/ 1973 h 2700"/>
                <a:gd name="T14" fmla="*/ 461 w 3379"/>
                <a:gd name="T15" fmla="*/ 2015 h 2700"/>
                <a:gd name="T16" fmla="*/ 461 w 3379"/>
                <a:gd name="T17" fmla="*/ 2065 h 2700"/>
                <a:gd name="T18" fmla="*/ 480 w 3379"/>
                <a:gd name="T19" fmla="*/ 2106 h 2700"/>
                <a:gd name="T20" fmla="*/ 517 w 3379"/>
                <a:gd name="T21" fmla="*/ 2135 h 2700"/>
                <a:gd name="T22" fmla="*/ 563 w 3379"/>
                <a:gd name="T23" fmla="*/ 2146 h 2700"/>
                <a:gd name="T24" fmla="*/ 885 w 3379"/>
                <a:gd name="T25" fmla="*/ 2178 h 2700"/>
                <a:gd name="T26" fmla="*/ 932 w 3379"/>
                <a:gd name="T27" fmla="*/ 2232 h 2700"/>
                <a:gd name="T28" fmla="*/ 991 w 3379"/>
                <a:gd name="T29" fmla="*/ 2271 h 2700"/>
                <a:gd name="T30" fmla="*/ 1061 w 3379"/>
                <a:gd name="T31" fmla="*/ 2293 h 2700"/>
                <a:gd name="T32" fmla="*/ 1137 w 3379"/>
                <a:gd name="T33" fmla="*/ 2293 h 2700"/>
                <a:gd name="T34" fmla="*/ 1206 w 3379"/>
                <a:gd name="T35" fmla="*/ 2271 h 2700"/>
                <a:gd name="T36" fmla="*/ 1266 w 3379"/>
                <a:gd name="T37" fmla="*/ 2232 h 2700"/>
                <a:gd name="T38" fmla="*/ 1311 w 3379"/>
                <a:gd name="T39" fmla="*/ 2178 h 2700"/>
                <a:gd name="T40" fmla="*/ 2816 w 3379"/>
                <a:gd name="T41" fmla="*/ 2146 h 2700"/>
                <a:gd name="T42" fmla="*/ 2862 w 3379"/>
                <a:gd name="T43" fmla="*/ 2135 h 2700"/>
                <a:gd name="T44" fmla="*/ 2898 w 3379"/>
                <a:gd name="T45" fmla="*/ 2106 h 2700"/>
                <a:gd name="T46" fmla="*/ 2919 w 3379"/>
                <a:gd name="T47" fmla="*/ 2065 h 2700"/>
                <a:gd name="T48" fmla="*/ 2919 w 3379"/>
                <a:gd name="T49" fmla="*/ 2015 h 2700"/>
                <a:gd name="T50" fmla="*/ 2898 w 3379"/>
                <a:gd name="T51" fmla="*/ 1973 h 2700"/>
                <a:gd name="T52" fmla="*/ 2862 w 3379"/>
                <a:gd name="T53" fmla="*/ 1944 h 2700"/>
                <a:gd name="T54" fmla="*/ 2816 w 3379"/>
                <a:gd name="T55" fmla="*/ 1934 h 2700"/>
                <a:gd name="T56" fmla="*/ 1311 w 3379"/>
                <a:gd name="T57" fmla="*/ 1902 h 2700"/>
                <a:gd name="T58" fmla="*/ 1266 w 3379"/>
                <a:gd name="T59" fmla="*/ 1848 h 2700"/>
                <a:gd name="T60" fmla="*/ 1206 w 3379"/>
                <a:gd name="T61" fmla="*/ 1808 h 2700"/>
                <a:gd name="T62" fmla="*/ 1137 w 3379"/>
                <a:gd name="T63" fmla="*/ 1787 h 2700"/>
                <a:gd name="T64" fmla="*/ 1423 w 3379"/>
                <a:gd name="T65" fmla="*/ 555 h 2700"/>
                <a:gd name="T66" fmla="*/ 2098 w 3379"/>
                <a:gd name="T67" fmla="*/ 1019 h 2700"/>
                <a:gd name="T68" fmla="*/ 282 w 3379"/>
                <a:gd name="T69" fmla="*/ 0 h 2700"/>
                <a:gd name="T70" fmla="*/ 3139 w 3379"/>
                <a:gd name="T71" fmla="*/ 3 h 2700"/>
                <a:gd name="T72" fmla="*/ 3216 w 3379"/>
                <a:gd name="T73" fmla="*/ 28 h 2700"/>
                <a:gd name="T74" fmla="*/ 3282 w 3379"/>
                <a:gd name="T75" fmla="*/ 71 h 2700"/>
                <a:gd name="T76" fmla="*/ 3333 w 3379"/>
                <a:gd name="T77" fmla="*/ 130 h 2700"/>
                <a:gd name="T78" fmla="*/ 3368 w 3379"/>
                <a:gd name="T79" fmla="*/ 203 h 2700"/>
                <a:gd name="T80" fmla="*/ 3379 w 3379"/>
                <a:gd name="T81" fmla="*/ 284 h 2700"/>
                <a:gd name="T82" fmla="*/ 3376 w 3379"/>
                <a:gd name="T83" fmla="*/ 2458 h 2700"/>
                <a:gd name="T84" fmla="*/ 3353 w 3379"/>
                <a:gd name="T85" fmla="*/ 2535 h 2700"/>
                <a:gd name="T86" fmla="*/ 3310 w 3379"/>
                <a:gd name="T87" fmla="*/ 2602 h 2700"/>
                <a:gd name="T88" fmla="*/ 3251 w 3379"/>
                <a:gd name="T89" fmla="*/ 2654 h 2700"/>
                <a:gd name="T90" fmla="*/ 3178 w 3379"/>
                <a:gd name="T91" fmla="*/ 2688 h 2700"/>
                <a:gd name="T92" fmla="*/ 3097 w 3379"/>
                <a:gd name="T93" fmla="*/ 2700 h 2700"/>
                <a:gd name="T94" fmla="*/ 240 w 3379"/>
                <a:gd name="T95" fmla="*/ 2697 h 2700"/>
                <a:gd name="T96" fmla="*/ 163 w 3379"/>
                <a:gd name="T97" fmla="*/ 2674 h 2700"/>
                <a:gd name="T98" fmla="*/ 97 w 3379"/>
                <a:gd name="T99" fmla="*/ 2631 h 2700"/>
                <a:gd name="T100" fmla="*/ 46 w 3379"/>
                <a:gd name="T101" fmla="*/ 2571 h 2700"/>
                <a:gd name="T102" fmla="*/ 12 w 3379"/>
                <a:gd name="T103" fmla="*/ 2499 h 2700"/>
                <a:gd name="T104" fmla="*/ 0 w 3379"/>
                <a:gd name="T105" fmla="*/ 2417 h 2700"/>
                <a:gd name="T106" fmla="*/ 3 w 3379"/>
                <a:gd name="T107" fmla="*/ 242 h 2700"/>
                <a:gd name="T108" fmla="*/ 26 w 3379"/>
                <a:gd name="T109" fmla="*/ 165 h 2700"/>
                <a:gd name="T110" fmla="*/ 70 w 3379"/>
                <a:gd name="T111" fmla="*/ 99 h 2700"/>
                <a:gd name="T112" fmla="*/ 129 w 3379"/>
                <a:gd name="T113" fmla="*/ 46 h 2700"/>
                <a:gd name="T114" fmla="*/ 201 w 3379"/>
                <a:gd name="T115" fmla="*/ 13 h 2700"/>
                <a:gd name="T116" fmla="*/ 282 w 3379"/>
                <a:gd name="T117" fmla="*/ 0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79" h="2700">
                  <a:moveTo>
                    <a:pt x="1098" y="1784"/>
                  </a:moveTo>
                  <a:lnTo>
                    <a:pt x="1061" y="1787"/>
                  </a:lnTo>
                  <a:lnTo>
                    <a:pt x="1025" y="1795"/>
                  </a:lnTo>
                  <a:lnTo>
                    <a:pt x="991" y="1808"/>
                  </a:lnTo>
                  <a:lnTo>
                    <a:pt x="960" y="1826"/>
                  </a:lnTo>
                  <a:lnTo>
                    <a:pt x="932" y="1848"/>
                  </a:lnTo>
                  <a:lnTo>
                    <a:pt x="907" y="1873"/>
                  </a:lnTo>
                  <a:lnTo>
                    <a:pt x="885" y="1902"/>
                  </a:lnTo>
                  <a:lnTo>
                    <a:pt x="868" y="1934"/>
                  </a:lnTo>
                  <a:lnTo>
                    <a:pt x="563" y="1934"/>
                  </a:lnTo>
                  <a:lnTo>
                    <a:pt x="539" y="1936"/>
                  </a:lnTo>
                  <a:lnTo>
                    <a:pt x="517" y="1944"/>
                  </a:lnTo>
                  <a:lnTo>
                    <a:pt x="497" y="1957"/>
                  </a:lnTo>
                  <a:lnTo>
                    <a:pt x="480" y="1973"/>
                  </a:lnTo>
                  <a:lnTo>
                    <a:pt x="468" y="1993"/>
                  </a:lnTo>
                  <a:lnTo>
                    <a:pt x="461" y="2015"/>
                  </a:lnTo>
                  <a:lnTo>
                    <a:pt x="458" y="2039"/>
                  </a:lnTo>
                  <a:lnTo>
                    <a:pt x="461" y="2065"/>
                  </a:lnTo>
                  <a:lnTo>
                    <a:pt x="468" y="2087"/>
                  </a:lnTo>
                  <a:lnTo>
                    <a:pt x="480" y="2106"/>
                  </a:lnTo>
                  <a:lnTo>
                    <a:pt x="497" y="2122"/>
                  </a:lnTo>
                  <a:lnTo>
                    <a:pt x="517" y="2135"/>
                  </a:lnTo>
                  <a:lnTo>
                    <a:pt x="539" y="2143"/>
                  </a:lnTo>
                  <a:lnTo>
                    <a:pt x="563" y="2146"/>
                  </a:lnTo>
                  <a:lnTo>
                    <a:pt x="868" y="2146"/>
                  </a:lnTo>
                  <a:lnTo>
                    <a:pt x="885" y="2178"/>
                  </a:lnTo>
                  <a:lnTo>
                    <a:pt x="907" y="2206"/>
                  </a:lnTo>
                  <a:lnTo>
                    <a:pt x="932" y="2232"/>
                  </a:lnTo>
                  <a:lnTo>
                    <a:pt x="960" y="2253"/>
                  </a:lnTo>
                  <a:lnTo>
                    <a:pt x="991" y="2271"/>
                  </a:lnTo>
                  <a:lnTo>
                    <a:pt x="1025" y="2285"/>
                  </a:lnTo>
                  <a:lnTo>
                    <a:pt x="1061" y="2293"/>
                  </a:lnTo>
                  <a:lnTo>
                    <a:pt x="1098" y="2295"/>
                  </a:lnTo>
                  <a:lnTo>
                    <a:pt x="1137" y="2293"/>
                  </a:lnTo>
                  <a:lnTo>
                    <a:pt x="1172" y="2285"/>
                  </a:lnTo>
                  <a:lnTo>
                    <a:pt x="1206" y="2271"/>
                  </a:lnTo>
                  <a:lnTo>
                    <a:pt x="1238" y="2253"/>
                  </a:lnTo>
                  <a:lnTo>
                    <a:pt x="1266" y="2232"/>
                  </a:lnTo>
                  <a:lnTo>
                    <a:pt x="1291" y="2206"/>
                  </a:lnTo>
                  <a:lnTo>
                    <a:pt x="1311" y="2178"/>
                  </a:lnTo>
                  <a:lnTo>
                    <a:pt x="1329" y="2146"/>
                  </a:lnTo>
                  <a:lnTo>
                    <a:pt x="2816" y="2146"/>
                  </a:lnTo>
                  <a:lnTo>
                    <a:pt x="2840" y="2143"/>
                  </a:lnTo>
                  <a:lnTo>
                    <a:pt x="2862" y="2135"/>
                  </a:lnTo>
                  <a:lnTo>
                    <a:pt x="2882" y="2122"/>
                  </a:lnTo>
                  <a:lnTo>
                    <a:pt x="2898" y="2106"/>
                  </a:lnTo>
                  <a:lnTo>
                    <a:pt x="2911" y="2087"/>
                  </a:lnTo>
                  <a:lnTo>
                    <a:pt x="2919" y="2065"/>
                  </a:lnTo>
                  <a:lnTo>
                    <a:pt x="2921" y="2039"/>
                  </a:lnTo>
                  <a:lnTo>
                    <a:pt x="2919" y="2015"/>
                  </a:lnTo>
                  <a:lnTo>
                    <a:pt x="2911" y="1993"/>
                  </a:lnTo>
                  <a:lnTo>
                    <a:pt x="2898" y="1973"/>
                  </a:lnTo>
                  <a:lnTo>
                    <a:pt x="2882" y="1957"/>
                  </a:lnTo>
                  <a:lnTo>
                    <a:pt x="2862" y="1944"/>
                  </a:lnTo>
                  <a:lnTo>
                    <a:pt x="2840" y="1936"/>
                  </a:lnTo>
                  <a:lnTo>
                    <a:pt x="2816" y="1934"/>
                  </a:lnTo>
                  <a:lnTo>
                    <a:pt x="1329" y="1934"/>
                  </a:lnTo>
                  <a:lnTo>
                    <a:pt x="1311" y="1902"/>
                  </a:lnTo>
                  <a:lnTo>
                    <a:pt x="1291" y="1873"/>
                  </a:lnTo>
                  <a:lnTo>
                    <a:pt x="1266" y="1848"/>
                  </a:lnTo>
                  <a:lnTo>
                    <a:pt x="1238" y="1826"/>
                  </a:lnTo>
                  <a:lnTo>
                    <a:pt x="1206" y="1808"/>
                  </a:lnTo>
                  <a:lnTo>
                    <a:pt x="1172" y="1795"/>
                  </a:lnTo>
                  <a:lnTo>
                    <a:pt x="1137" y="1787"/>
                  </a:lnTo>
                  <a:lnTo>
                    <a:pt x="1098" y="1784"/>
                  </a:lnTo>
                  <a:close/>
                  <a:moveTo>
                    <a:pt x="1423" y="555"/>
                  </a:moveTo>
                  <a:lnTo>
                    <a:pt x="1423" y="1485"/>
                  </a:lnTo>
                  <a:lnTo>
                    <a:pt x="2098" y="1019"/>
                  </a:lnTo>
                  <a:lnTo>
                    <a:pt x="1423" y="555"/>
                  </a:lnTo>
                  <a:close/>
                  <a:moveTo>
                    <a:pt x="282" y="0"/>
                  </a:moveTo>
                  <a:lnTo>
                    <a:pt x="3097" y="0"/>
                  </a:lnTo>
                  <a:lnTo>
                    <a:pt x="3139" y="3"/>
                  </a:lnTo>
                  <a:lnTo>
                    <a:pt x="3178" y="13"/>
                  </a:lnTo>
                  <a:lnTo>
                    <a:pt x="3216" y="28"/>
                  </a:lnTo>
                  <a:lnTo>
                    <a:pt x="3251" y="46"/>
                  </a:lnTo>
                  <a:lnTo>
                    <a:pt x="3282" y="71"/>
                  </a:lnTo>
                  <a:lnTo>
                    <a:pt x="3310" y="99"/>
                  </a:lnTo>
                  <a:lnTo>
                    <a:pt x="3333" y="130"/>
                  </a:lnTo>
                  <a:lnTo>
                    <a:pt x="3353" y="165"/>
                  </a:lnTo>
                  <a:lnTo>
                    <a:pt x="3368" y="203"/>
                  </a:lnTo>
                  <a:lnTo>
                    <a:pt x="3376" y="242"/>
                  </a:lnTo>
                  <a:lnTo>
                    <a:pt x="3379" y="284"/>
                  </a:lnTo>
                  <a:lnTo>
                    <a:pt x="3379" y="2417"/>
                  </a:lnTo>
                  <a:lnTo>
                    <a:pt x="3376" y="2458"/>
                  </a:lnTo>
                  <a:lnTo>
                    <a:pt x="3368" y="2499"/>
                  </a:lnTo>
                  <a:lnTo>
                    <a:pt x="3353" y="2535"/>
                  </a:lnTo>
                  <a:lnTo>
                    <a:pt x="3333" y="2571"/>
                  </a:lnTo>
                  <a:lnTo>
                    <a:pt x="3310" y="2602"/>
                  </a:lnTo>
                  <a:lnTo>
                    <a:pt x="3282" y="2631"/>
                  </a:lnTo>
                  <a:lnTo>
                    <a:pt x="3251" y="2654"/>
                  </a:lnTo>
                  <a:lnTo>
                    <a:pt x="3216" y="2674"/>
                  </a:lnTo>
                  <a:lnTo>
                    <a:pt x="3178" y="2688"/>
                  </a:lnTo>
                  <a:lnTo>
                    <a:pt x="3139" y="2697"/>
                  </a:lnTo>
                  <a:lnTo>
                    <a:pt x="3097" y="2700"/>
                  </a:lnTo>
                  <a:lnTo>
                    <a:pt x="282" y="2700"/>
                  </a:lnTo>
                  <a:lnTo>
                    <a:pt x="240" y="2697"/>
                  </a:lnTo>
                  <a:lnTo>
                    <a:pt x="201" y="2688"/>
                  </a:lnTo>
                  <a:lnTo>
                    <a:pt x="163" y="2674"/>
                  </a:lnTo>
                  <a:lnTo>
                    <a:pt x="129" y="2654"/>
                  </a:lnTo>
                  <a:lnTo>
                    <a:pt x="97" y="2631"/>
                  </a:lnTo>
                  <a:lnTo>
                    <a:pt x="70" y="2602"/>
                  </a:lnTo>
                  <a:lnTo>
                    <a:pt x="46" y="2571"/>
                  </a:lnTo>
                  <a:lnTo>
                    <a:pt x="26" y="2535"/>
                  </a:lnTo>
                  <a:lnTo>
                    <a:pt x="12" y="2499"/>
                  </a:lnTo>
                  <a:lnTo>
                    <a:pt x="3" y="2458"/>
                  </a:lnTo>
                  <a:lnTo>
                    <a:pt x="0" y="2417"/>
                  </a:lnTo>
                  <a:lnTo>
                    <a:pt x="0" y="284"/>
                  </a:lnTo>
                  <a:lnTo>
                    <a:pt x="3" y="242"/>
                  </a:lnTo>
                  <a:lnTo>
                    <a:pt x="12" y="203"/>
                  </a:lnTo>
                  <a:lnTo>
                    <a:pt x="26" y="165"/>
                  </a:lnTo>
                  <a:lnTo>
                    <a:pt x="46" y="130"/>
                  </a:lnTo>
                  <a:lnTo>
                    <a:pt x="70" y="99"/>
                  </a:lnTo>
                  <a:lnTo>
                    <a:pt x="97" y="71"/>
                  </a:lnTo>
                  <a:lnTo>
                    <a:pt x="129" y="46"/>
                  </a:lnTo>
                  <a:lnTo>
                    <a:pt x="163" y="28"/>
                  </a:lnTo>
                  <a:lnTo>
                    <a:pt x="201" y="13"/>
                  </a:lnTo>
                  <a:lnTo>
                    <a:pt x="240" y="3"/>
                  </a:lnTo>
                  <a:lnTo>
                    <a:pt x="2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5" name="Freeform 595"/>
            <p:cNvSpPr>
              <a:spLocks/>
            </p:cNvSpPr>
            <p:nvPr/>
          </p:nvSpPr>
          <p:spPr bwMode="auto">
            <a:xfrm>
              <a:off x="6605" y="1698"/>
              <a:ext cx="18" cy="18"/>
            </a:xfrm>
            <a:custGeom>
              <a:avLst/>
              <a:gdLst>
                <a:gd name="T0" fmla="*/ 98 w 197"/>
                <a:gd name="T1" fmla="*/ 0 h 198"/>
                <a:gd name="T2" fmla="*/ 121 w 197"/>
                <a:gd name="T3" fmla="*/ 2 h 198"/>
                <a:gd name="T4" fmla="*/ 142 w 197"/>
                <a:gd name="T5" fmla="*/ 9 h 198"/>
                <a:gd name="T6" fmla="*/ 161 w 197"/>
                <a:gd name="T7" fmla="*/ 22 h 198"/>
                <a:gd name="T8" fmla="*/ 175 w 197"/>
                <a:gd name="T9" fmla="*/ 37 h 198"/>
                <a:gd name="T10" fmla="*/ 187 w 197"/>
                <a:gd name="T11" fmla="*/ 55 h 198"/>
                <a:gd name="T12" fmla="*/ 194 w 197"/>
                <a:gd name="T13" fmla="*/ 76 h 198"/>
                <a:gd name="T14" fmla="*/ 197 w 197"/>
                <a:gd name="T15" fmla="*/ 98 h 198"/>
                <a:gd name="T16" fmla="*/ 194 w 197"/>
                <a:gd name="T17" fmla="*/ 121 h 198"/>
                <a:gd name="T18" fmla="*/ 187 w 197"/>
                <a:gd name="T19" fmla="*/ 142 h 198"/>
                <a:gd name="T20" fmla="*/ 175 w 197"/>
                <a:gd name="T21" fmla="*/ 160 h 198"/>
                <a:gd name="T22" fmla="*/ 161 w 197"/>
                <a:gd name="T23" fmla="*/ 176 h 198"/>
                <a:gd name="T24" fmla="*/ 142 w 197"/>
                <a:gd name="T25" fmla="*/ 188 h 198"/>
                <a:gd name="T26" fmla="*/ 121 w 197"/>
                <a:gd name="T27" fmla="*/ 195 h 198"/>
                <a:gd name="T28" fmla="*/ 98 w 197"/>
                <a:gd name="T29" fmla="*/ 198 h 198"/>
                <a:gd name="T30" fmla="*/ 76 w 197"/>
                <a:gd name="T31" fmla="*/ 195 h 198"/>
                <a:gd name="T32" fmla="*/ 56 w 197"/>
                <a:gd name="T33" fmla="*/ 188 h 198"/>
                <a:gd name="T34" fmla="*/ 37 w 197"/>
                <a:gd name="T35" fmla="*/ 176 h 198"/>
                <a:gd name="T36" fmla="*/ 22 w 197"/>
                <a:gd name="T37" fmla="*/ 160 h 198"/>
                <a:gd name="T38" fmla="*/ 10 w 197"/>
                <a:gd name="T39" fmla="*/ 142 h 198"/>
                <a:gd name="T40" fmla="*/ 3 w 197"/>
                <a:gd name="T41" fmla="*/ 121 h 198"/>
                <a:gd name="T42" fmla="*/ 0 w 197"/>
                <a:gd name="T43" fmla="*/ 98 h 198"/>
                <a:gd name="T44" fmla="*/ 3 w 197"/>
                <a:gd name="T45" fmla="*/ 76 h 198"/>
                <a:gd name="T46" fmla="*/ 10 w 197"/>
                <a:gd name="T47" fmla="*/ 55 h 198"/>
                <a:gd name="T48" fmla="*/ 22 w 197"/>
                <a:gd name="T49" fmla="*/ 37 h 198"/>
                <a:gd name="T50" fmla="*/ 37 w 197"/>
                <a:gd name="T51" fmla="*/ 22 h 198"/>
                <a:gd name="T52" fmla="*/ 56 w 197"/>
                <a:gd name="T53" fmla="*/ 9 h 198"/>
                <a:gd name="T54" fmla="*/ 76 w 197"/>
                <a:gd name="T55" fmla="*/ 2 h 198"/>
                <a:gd name="T56" fmla="*/ 98 w 197"/>
                <a:gd name="T57"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7" h="198">
                  <a:moveTo>
                    <a:pt x="98" y="0"/>
                  </a:moveTo>
                  <a:lnTo>
                    <a:pt x="121" y="2"/>
                  </a:lnTo>
                  <a:lnTo>
                    <a:pt x="142" y="9"/>
                  </a:lnTo>
                  <a:lnTo>
                    <a:pt x="161" y="22"/>
                  </a:lnTo>
                  <a:lnTo>
                    <a:pt x="175" y="37"/>
                  </a:lnTo>
                  <a:lnTo>
                    <a:pt x="187" y="55"/>
                  </a:lnTo>
                  <a:lnTo>
                    <a:pt x="194" y="76"/>
                  </a:lnTo>
                  <a:lnTo>
                    <a:pt x="197" y="98"/>
                  </a:lnTo>
                  <a:lnTo>
                    <a:pt x="194" y="121"/>
                  </a:lnTo>
                  <a:lnTo>
                    <a:pt x="187" y="142"/>
                  </a:lnTo>
                  <a:lnTo>
                    <a:pt x="175" y="160"/>
                  </a:lnTo>
                  <a:lnTo>
                    <a:pt x="161" y="176"/>
                  </a:lnTo>
                  <a:lnTo>
                    <a:pt x="142" y="188"/>
                  </a:lnTo>
                  <a:lnTo>
                    <a:pt x="121" y="195"/>
                  </a:lnTo>
                  <a:lnTo>
                    <a:pt x="98" y="198"/>
                  </a:lnTo>
                  <a:lnTo>
                    <a:pt x="76" y="195"/>
                  </a:lnTo>
                  <a:lnTo>
                    <a:pt x="56" y="188"/>
                  </a:lnTo>
                  <a:lnTo>
                    <a:pt x="37" y="176"/>
                  </a:lnTo>
                  <a:lnTo>
                    <a:pt x="22" y="160"/>
                  </a:lnTo>
                  <a:lnTo>
                    <a:pt x="10" y="142"/>
                  </a:lnTo>
                  <a:lnTo>
                    <a:pt x="3" y="121"/>
                  </a:lnTo>
                  <a:lnTo>
                    <a:pt x="0" y="98"/>
                  </a:lnTo>
                  <a:lnTo>
                    <a:pt x="3" y="76"/>
                  </a:lnTo>
                  <a:lnTo>
                    <a:pt x="10" y="55"/>
                  </a:lnTo>
                  <a:lnTo>
                    <a:pt x="22" y="37"/>
                  </a:lnTo>
                  <a:lnTo>
                    <a:pt x="37" y="22"/>
                  </a:lnTo>
                  <a:lnTo>
                    <a:pt x="56" y="9"/>
                  </a:lnTo>
                  <a:lnTo>
                    <a:pt x="76" y="2"/>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37" name="Freeform 678"/>
          <p:cNvSpPr>
            <a:spLocks noEditPoints="1"/>
          </p:cNvSpPr>
          <p:nvPr/>
        </p:nvSpPr>
        <p:spPr bwMode="auto">
          <a:xfrm>
            <a:off x="8513967" y="560990"/>
            <a:ext cx="252023" cy="216651"/>
          </a:xfrm>
          <a:custGeom>
            <a:avLst/>
            <a:gdLst>
              <a:gd name="T0" fmla="*/ 817 w 6156"/>
              <a:gd name="T1" fmla="*/ 369 h 5292"/>
              <a:gd name="T2" fmla="*/ 595 w 6156"/>
              <a:gd name="T3" fmla="*/ 481 h 5292"/>
              <a:gd name="T4" fmla="*/ 433 w 6156"/>
              <a:gd name="T5" fmla="*/ 666 h 5292"/>
              <a:gd name="T6" fmla="*/ 351 w 6156"/>
              <a:gd name="T7" fmla="*/ 903 h 5292"/>
              <a:gd name="T8" fmla="*/ 351 w 6156"/>
              <a:gd name="T9" fmla="*/ 4388 h 5292"/>
              <a:gd name="T10" fmla="*/ 433 w 6156"/>
              <a:gd name="T11" fmla="*/ 4627 h 5292"/>
              <a:gd name="T12" fmla="*/ 597 w 6156"/>
              <a:gd name="T13" fmla="*/ 4812 h 5292"/>
              <a:gd name="T14" fmla="*/ 819 w 6156"/>
              <a:gd name="T15" fmla="*/ 4922 h 5292"/>
              <a:gd name="T16" fmla="*/ 5167 w 6156"/>
              <a:gd name="T17" fmla="*/ 4945 h 5292"/>
              <a:gd name="T18" fmla="*/ 5417 w 6156"/>
              <a:gd name="T19" fmla="*/ 4894 h 5292"/>
              <a:gd name="T20" fmla="*/ 5622 w 6156"/>
              <a:gd name="T21" fmla="*/ 4756 h 5292"/>
              <a:gd name="T22" fmla="*/ 5759 w 6156"/>
              <a:gd name="T23" fmla="*/ 4552 h 5292"/>
              <a:gd name="T24" fmla="*/ 5811 w 6156"/>
              <a:gd name="T25" fmla="*/ 4302 h 5292"/>
              <a:gd name="T26" fmla="*/ 5787 w 6156"/>
              <a:gd name="T27" fmla="*/ 1635 h 5292"/>
              <a:gd name="T28" fmla="*/ 5675 w 6156"/>
              <a:gd name="T29" fmla="*/ 1413 h 5292"/>
              <a:gd name="T30" fmla="*/ 5490 w 6156"/>
              <a:gd name="T31" fmla="*/ 1251 h 5292"/>
              <a:gd name="T32" fmla="*/ 5253 w 6156"/>
              <a:gd name="T33" fmla="*/ 1168 h 5292"/>
              <a:gd name="T34" fmla="*/ 3606 w 6156"/>
              <a:gd name="T35" fmla="*/ 1157 h 5292"/>
              <a:gd name="T36" fmla="*/ 3317 w 6156"/>
              <a:gd name="T37" fmla="*/ 1082 h 5292"/>
              <a:gd name="T38" fmla="*/ 3071 w 6156"/>
              <a:gd name="T39" fmla="*/ 929 h 5292"/>
              <a:gd name="T40" fmla="*/ 2878 w 6156"/>
              <a:gd name="T41" fmla="*/ 711 h 5292"/>
              <a:gd name="T42" fmla="*/ 2757 w 6156"/>
              <a:gd name="T43" fmla="*/ 443 h 5292"/>
              <a:gd name="T44" fmla="*/ 989 w 6156"/>
              <a:gd name="T45" fmla="*/ 0 h 5292"/>
              <a:gd name="T46" fmla="*/ 2968 w 6156"/>
              <a:gd name="T47" fmla="*/ 17 h 5292"/>
              <a:gd name="T48" fmla="*/ 3048 w 6156"/>
              <a:gd name="T49" fmla="*/ 96 h 5292"/>
              <a:gd name="T50" fmla="*/ 3071 w 6156"/>
              <a:gd name="T51" fmla="*/ 260 h 5292"/>
              <a:gd name="T52" fmla="*/ 3153 w 6156"/>
              <a:gd name="T53" fmla="*/ 498 h 5292"/>
              <a:gd name="T54" fmla="*/ 3315 w 6156"/>
              <a:gd name="T55" fmla="*/ 682 h 5292"/>
              <a:gd name="T56" fmla="*/ 3537 w 6156"/>
              <a:gd name="T57" fmla="*/ 795 h 5292"/>
              <a:gd name="T58" fmla="*/ 5167 w 6156"/>
              <a:gd name="T59" fmla="*/ 817 h 5292"/>
              <a:gd name="T60" fmla="*/ 5479 w 6156"/>
              <a:gd name="T61" fmla="*/ 867 h 5292"/>
              <a:gd name="T62" fmla="*/ 5749 w 6156"/>
              <a:gd name="T63" fmla="*/ 1008 h 5292"/>
              <a:gd name="T64" fmla="*/ 5964 w 6156"/>
              <a:gd name="T65" fmla="*/ 1223 h 5292"/>
              <a:gd name="T66" fmla="*/ 6106 w 6156"/>
              <a:gd name="T67" fmla="*/ 1493 h 5292"/>
              <a:gd name="T68" fmla="*/ 6156 w 6156"/>
              <a:gd name="T69" fmla="*/ 1805 h 5292"/>
              <a:gd name="T70" fmla="*/ 6132 w 6156"/>
              <a:gd name="T71" fmla="*/ 4515 h 5292"/>
              <a:gd name="T72" fmla="*/ 6020 w 6156"/>
              <a:gd name="T73" fmla="*/ 4801 h 5292"/>
              <a:gd name="T74" fmla="*/ 5828 w 6156"/>
              <a:gd name="T75" fmla="*/ 5038 h 5292"/>
              <a:gd name="T76" fmla="*/ 5574 w 6156"/>
              <a:gd name="T77" fmla="*/ 5204 h 5292"/>
              <a:gd name="T78" fmla="*/ 5274 w 6156"/>
              <a:gd name="T79" fmla="*/ 5287 h 5292"/>
              <a:gd name="T80" fmla="*/ 880 w 6156"/>
              <a:gd name="T81" fmla="*/ 5287 h 5292"/>
              <a:gd name="T82" fmla="*/ 580 w 6156"/>
              <a:gd name="T83" fmla="*/ 5204 h 5292"/>
              <a:gd name="T84" fmla="*/ 326 w 6156"/>
              <a:gd name="T85" fmla="*/ 5038 h 5292"/>
              <a:gd name="T86" fmla="*/ 136 w 6156"/>
              <a:gd name="T87" fmla="*/ 4801 h 5292"/>
              <a:gd name="T88" fmla="*/ 22 w 6156"/>
              <a:gd name="T89" fmla="*/ 4515 h 5292"/>
              <a:gd name="T90" fmla="*/ 0 w 6156"/>
              <a:gd name="T91" fmla="*/ 991 h 5292"/>
              <a:gd name="T92" fmla="*/ 50 w 6156"/>
              <a:gd name="T93" fmla="*/ 677 h 5292"/>
              <a:gd name="T94" fmla="*/ 190 w 6156"/>
              <a:gd name="T95" fmla="*/ 406 h 5292"/>
              <a:gd name="T96" fmla="*/ 405 w 6156"/>
              <a:gd name="T97" fmla="*/ 191 h 5292"/>
              <a:gd name="T98" fmla="*/ 677 w 6156"/>
              <a:gd name="T99" fmla="*/ 51 h 5292"/>
              <a:gd name="T100" fmla="*/ 989 w 6156"/>
              <a:gd name="T101" fmla="*/ 0 h 5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56" h="5292">
                <a:moveTo>
                  <a:pt x="989" y="346"/>
                </a:moveTo>
                <a:lnTo>
                  <a:pt x="901" y="352"/>
                </a:lnTo>
                <a:lnTo>
                  <a:pt x="817" y="369"/>
                </a:lnTo>
                <a:lnTo>
                  <a:pt x="739" y="397"/>
                </a:lnTo>
                <a:lnTo>
                  <a:pt x="664" y="434"/>
                </a:lnTo>
                <a:lnTo>
                  <a:pt x="595" y="481"/>
                </a:lnTo>
                <a:lnTo>
                  <a:pt x="534" y="535"/>
                </a:lnTo>
                <a:lnTo>
                  <a:pt x="479" y="597"/>
                </a:lnTo>
                <a:lnTo>
                  <a:pt x="433" y="666"/>
                </a:lnTo>
                <a:lnTo>
                  <a:pt x="395" y="740"/>
                </a:lnTo>
                <a:lnTo>
                  <a:pt x="367" y="819"/>
                </a:lnTo>
                <a:lnTo>
                  <a:pt x="351" y="903"/>
                </a:lnTo>
                <a:lnTo>
                  <a:pt x="345" y="991"/>
                </a:lnTo>
                <a:lnTo>
                  <a:pt x="345" y="4302"/>
                </a:lnTo>
                <a:lnTo>
                  <a:pt x="351" y="4388"/>
                </a:lnTo>
                <a:lnTo>
                  <a:pt x="369" y="4472"/>
                </a:lnTo>
                <a:lnTo>
                  <a:pt x="395" y="4552"/>
                </a:lnTo>
                <a:lnTo>
                  <a:pt x="433" y="4627"/>
                </a:lnTo>
                <a:lnTo>
                  <a:pt x="479" y="4694"/>
                </a:lnTo>
                <a:lnTo>
                  <a:pt x="534" y="4756"/>
                </a:lnTo>
                <a:lnTo>
                  <a:pt x="597" y="4812"/>
                </a:lnTo>
                <a:lnTo>
                  <a:pt x="664" y="4857"/>
                </a:lnTo>
                <a:lnTo>
                  <a:pt x="739" y="4894"/>
                </a:lnTo>
                <a:lnTo>
                  <a:pt x="819" y="4922"/>
                </a:lnTo>
                <a:lnTo>
                  <a:pt x="901" y="4939"/>
                </a:lnTo>
                <a:lnTo>
                  <a:pt x="989" y="4945"/>
                </a:lnTo>
                <a:lnTo>
                  <a:pt x="5167" y="4945"/>
                </a:lnTo>
                <a:lnTo>
                  <a:pt x="5253" y="4939"/>
                </a:lnTo>
                <a:lnTo>
                  <a:pt x="5337" y="4922"/>
                </a:lnTo>
                <a:lnTo>
                  <a:pt x="5417" y="4894"/>
                </a:lnTo>
                <a:lnTo>
                  <a:pt x="5492" y="4857"/>
                </a:lnTo>
                <a:lnTo>
                  <a:pt x="5559" y="4810"/>
                </a:lnTo>
                <a:lnTo>
                  <a:pt x="5622" y="4756"/>
                </a:lnTo>
                <a:lnTo>
                  <a:pt x="5677" y="4694"/>
                </a:lnTo>
                <a:lnTo>
                  <a:pt x="5721" y="4625"/>
                </a:lnTo>
                <a:lnTo>
                  <a:pt x="5759" y="4552"/>
                </a:lnTo>
                <a:lnTo>
                  <a:pt x="5787" y="4472"/>
                </a:lnTo>
                <a:lnTo>
                  <a:pt x="5803" y="4388"/>
                </a:lnTo>
                <a:lnTo>
                  <a:pt x="5811" y="4302"/>
                </a:lnTo>
                <a:lnTo>
                  <a:pt x="5811" y="1807"/>
                </a:lnTo>
                <a:lnTo>
                  <a:pt x="5803" y="1720"/>
                </a:lnTo>
                <a:lnTo>
                  <a:pt x="5787" y="1635"/>
                </a:lnTo>
                <a:lnTo>
                  <a:pt x="5759" y="1557"/>
                </a:lnTo>
                <a:lnTo>
                  <a:pt x="5721" y="1482"/>
                </a:lnTo>
                <a:lnTo>
                  <a:pt x="5675" y="1413"/>
                </a:lnTo>
                <a:lnTo>
                  <a:pt x="5621" y="1351"/>
                </a:lnTo>
                <a:lnTo>
                  <a:pt x="5559" y="1297"/>
                </a:lnTo>
                <a:lnTo>
                  <a:pt x="5490" y="1251"/>
                </a:lnTo>
                <a:lnTo>
                  <a:pt x="5417" y="1213"/>
                </a:lnTo>
                <a:lnTo>
                  <a:pt x="5337" y="1187"/>
                </a:lnTo>
                <a:lnTo>
                  <a:pt x="5253" y="1168"/>
                </a:lnTo>
                <a:lnTo>
                  <a:pt x="5167" y="1163"/>
                </a:lnTo>
                <a:lnTo>
                  <a:pt x="3709" y="1163"/>
                </a:lnTo>
                <a:lnTo>
                  <a:pt x="3606" y="1157"/>
                </a:lnTo>
                <a:lnTo>
                  <a:pt x="3505" y="1142"/>
                </a:lnTo>
                <a:lnTo>
                  <a:pt x="3410" y="1116"/>
                </a:lnTo>
                <a:lnTo>
                  <a:pt x="3317" y="1082"/>
                </a:lnTo>
                <a:lnTo>
                  <a:pt x="3229" y="1039"/>
                </a:lnTo>
                <a:lnTo>
                  <a:pt x="3147" y="987"/>
                </a:lnTo>
                <a:lnTo>
                  <a:pt x="3071" y="929"/>
                </a:lnTo>
                <a:lnTo>
                  <a:pt x="3000" y="862"/>
                </a:lnTo>
                <a:lnTo>
                  <a:pt x="2936" y="789"/>
                </a:lnTo>
                <a:lnTo>
                  <a:pt x="2878" y="711"/>
                </a:lnTo>
                <a:lnTo>
                  <a:pt x="2830" y="626"/>
                </a:lnTo>
                <a:lnTo>
                  <a:pt x="2789" y="537"/>
                </a:lnTo>
                <a:lnTo>
                  <a:pt x="2757" y="443"/>
                </a:lnTo>
                <a:lnTo>
                  <a:pt x="2735" y="346"/>
                </a:lnTo>
                <a:lnTo>
                  <a:pt x="989" y="346"/>
                </a:lnTo>
                <a:close/>
                <a:moveTo>
                  <a:pt x="989" y="0"/>
                </a:moveTo>
                <a:lnTo>
                  <a:pt x="2891" y="0"/>
                </a:lnTo>
                <a:lnTo>
                  <a:pt x="2932" y="4"/>
                </a:lnTo>
                <a:lnTo>
                  <a:pt x="2968" y="17"/>
                </a:lnTo>
                <a:lnTo>
                  <a:pt x="3000" y="38"/>
                </a:lnTo>
                <a:lnTo>
                  <a:pt x="3028" y="64"/>
                </a:lnTo>
                <a:lnTo>
                  <a:pt x="3048" y="96"/>
                </a:lnTo>
                <a:lnTo>
                  <a:pt x="3061" y="133"/>
                </a:lnTo>
                <a:lnTo>
                  <a:pt x="3065" y="172"/>
                </a:lnTo>
                <a:lnTo>
                  <a:pt x="3071" y="260"/>
                </a:lnTo>
                <a:lnTo>
                  <a:pt x="3087" y="344"/>
                </a:lnTo>
                <a:lnTo>
                  <a:pt x="3115" y="423"/>
                </a:lnTo>
                <a:lnTo>
                  <a:pt x="3153" y="498"/>
                </a:lnTo>
                <a:lnTo>
                  <a:pt x="3199" y="567"/>
                </a:lnTo>
                <a:lnTo>
                  <a:pt x="3253" y="628"/>
                </a:lnTo>
                <a:lnTo>
                  <a:pt x="3315" y="682"/>
                </a:lnTo>
                <a:lnTo>
                  <a:pt x="3384" y="729"/>
                </a:lnTo>
                <a:lnTo>
                  <a:pt x="3459" y="767"/>
                </a:lnTo>
                <a:lnTo>
                  <a:pt x="3537" y="795"/>
                </a:lnTo>
                <a:lnTo>
                  <a:pt x="3621" y="811"/>
                </a:lnTo>
                <a:lnTo>
                  <a:pt x="3709" y="817"/>
                </a:lnTo>
                <a:lnTo>
                  <a:pt x="5167" y="817"/>
                </a:lnTo>
                <a:lnTo>
                  <a:pt x="5274" y="823"/>
                </a:lnTo>
                <a:lnTo>
                  <a:pt x="5378" y="839"/>
                </a:lnTo>
                <a:lnTo>
                  <a:pt x="5479" y="867"/>
                </a:lnTo>
                <a:lnTo>
                  <a:pt x="5574" y="905"/>
                </a:lnTo>
                <a:lnTo>
                  <a:pt x="5665" y="952"/>
                </a:lnTo>
                <a:lnTo>
                  <a:pt x="5749" y="1008"/>
                </a:lnTo>
                <a:lnTo>
                  <a:pt x="5828" y="1073"/>
                </a:lnTo>
                <a:lnTo>
                  <a:pt x="5900" y="1144"/>
                </a:lnTo>
                <a:lnTo>
                  <a:pt x="5964" y="1223"/>
                </a:lnTo>
                <a:lnTo>
                  <a:pt x="6020" y="1307"/>
                </a:lnTo>
                <a:lnTo>
                  <a:pt x="6066" y="1398"/>
                </a:lnTo>
                <a:lnTo>
                  <a:pt x="6106" y="1493"/>
                </a:lnTo>
                <a:lnTo>
                  <a:pt x="6132" y="1594"/>
                </a:lnTo>
                <a:lnTo>
                  <a:pt x="6150" y="1699"/>
                </a:lnTo>
                <a:lnTo>
                  <a:pt x="6156" y="1805"/>
                </a:lnTo>
                <a:lnTo>
                  <a:pt x="6156" y="4302"/>
                </a:lnTo>
                <a:lnTo>
                  <a:pt x="6150" y="4410"/>
                </a:lnTo>
                <a:lnTo>
                  <a:pt x="6132" y="4515"/>
                </a:lnTo>
                <a:lnTo>
                  <a:pt x="6106" y="4616"/>
                </a:lnTo>
                <a:lnTo>
                  <a:pt x="6066" y="4711"/>
                </a:lnTo>
                <a:lnTo>
                  <a:pt x="6020" y="4801"/>
                </a:lnTo>
                <a:lnTo>
                  <a:pt x="5964" y="4887"/>
                </a:lnTo>
                <a:lnTo>
                  <a:pt x="5900" y="4965"/>
                </a:lnTo>
                <a:lnTo>
                  <a:pt x="5828" y="5038"/>
                </a:lnTo>
                <a:lnTo>
                  <a:pt x="5749" y="5102"/>
                </a:lnTo>
                <a:lnTo>
                  <a:pt x="5665" y="5158"/>
                </a:lnTo>
                <a:lnTo>
                  <a:pt x="5574" y="5204"/>
                </a:lnTo>
                <a:lnTo>
                  <a:pt x="5479" y="5242"/>
                </a:lnTo>
                <a:lnTo>
                  <a:pt x="5378" y="5270"/>
                </a:lnTo>
                <a:lnTo>
                  <a:pt x="5274" y="5287"/>
                </a:lnTo>
                <a:lnTo>
                  <a:pt x="5167" y="5292"/>
                </a:lnTo>
                <a:lnTo>
                  <a:pt x="989" y="5292"/>
                </a:lnTo>
                <a:lnTo>
                  <a:pt x="880" y="5287"/>
                </a:lnTo>
                <a:lnTo>
                  <a:pt x="778" y="5270"/>
                </a:lnTo>
                <a:lnTo>
                  <a:pt x="677" y="5242"/>
                </a:lnTo>
                <a:lnTo>
                  <a:pt x="580" y="5204"/>
                </a:lnTo>
                <a:lnTo>
                  <a:pt x="491" y="5158"/>
                </a:lnTo>
                <a:lnTo>
                  <a:pt x="405" y="5102"/>
                </a:lnTo>
                <a:lnTo>
                  <a:pt x="326" y="5038"/>
                </a:lnTo>
                <a:lnTo>
                  <a:pt x="256" y="4965"/>
                </a:lnTo>
                <a:lnTo>
                  <a:pt x="190" y="4887"/>
                </a:lnTo>
                <a:lnTo>
                  <a:pt x="136" y="4801"/>
                </a:lnTo>
                <a:lnTo>
                  <a:pt x="88" y="4711"/>
                </a:lnTo>
                <a:lnTo>
                  <a:pt x="50" y="4616"/>
                </a:lnTo>
                <a:lnTo>
                  <a:pt x="22" y="4515"/>
                </a:lnTo>
                <a:lnTo>
                  <a:pt x="6" y="4410"/>
                </a:lnTo>
                <a:lnTo>
                  <a:pt x="0" y="4302"/>
                </a:lnTo>
                <a:lnTo>
                  <a:pt x="0" y="991"/>
                </a:lnTo>
                <a:lnTo>
                  <a:pt x="6" y="882"/>
                </a:lnTo>
                <a:lnTo>
                  <a:pt x="22" y="778"/>
                </a:lnTo>
                <a:lnTo>
                  <a:pt x="50" y="677"/>
                </a:lnTo>
                <a:lnTo>
                  <a:pt x="88" y="582"/>
                </a:lnTo>
                <a:lnTo>
                  <a:pt x="136" y="490"/>
                </a:lnTo>
                <a:lnTo>
                  <a:pt x="190" y="406"/>
                </a:lnTo>
                <a:lnTo>
                  <a:pt x="256" y="327"/>
                </a:lnTo>
                <a:lnTo>
                  <a:pt x="326" y="255"/>
                </a:lnTo>
                <a:lnTo>
                  <a:pt x="405" y="191"/>
                </a:lnTo>
                <a:lnTo>
                  <a:pt x="491" y="135"/>
                </a:lnTo>
                <a:lnTo>
                  <a:pt x="580" y="88"/>
                </a:lnTo>
                <a:lnTo>
                  <a:pt x="677" y="51"/>
                </a:lnTo>
                <a:lnTo>
                  <a:pt x="778" y="23"/>
                </a:lnTo>
                <a:lnTo>
                  <a:pt x="880" y="6"/>
                </a:lnTo>
                <a:lnTo>
                  <a:pt x="989" y="0"/>
                </a:lnTo>
                <a:close/>
              </a:path>
            </a:pathLst>
          </a:custGeom>
          <a:solidFill>
            <a:srgbClr val="000000"/>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802" name="Group 396"/>
          <p:cNvGrpSpPr>
            <a:grpSpLocks noChangeAspect="1"/>
          </p:cNvGrpSpPr>
          <p:nvPr/>
        </p:nvGrpSpPr>
        <p:grpSpPr bwMode="auto">
          <a:xfrm>
            <a:off x="6870950" y="538962"/>
            <a:ext cx="260708" cy="260708"/>
            <a:chOff x="969" y="2889"/>
            <a:chExt cx="784" cy="784"/>
          </a:xfrm>
          <a:solidFill>
            <a:schemeClr val="tx1">
              <a:lumMod val="65000"/>
              <a:lumOff val="35000"/>
            </a:schemeClr>
          </a:solidFill>
        </p:grpSpPr>
        <p:sp>
          <p:nvSpPr>
            <p:cNvPr id="803" name="Freeform 398"/>
            <p:cNvSpPr>
              <a:spLocks noEditPoints="1"/>
            </p:cNvSpPr>
            <p:nvPr/>
          </p:nvSpPr>
          <p:spPr bwMode="auto">
            <a:xfrm>
              <a:off x="969" y="2889"/>
              <a:ext cx="784" cy="784"/>
            </a:xfrm>
            <a:custGeom>
              <a:avLst/>
              <a:gdLst>
                <a:gd name="T0" fmla="*/ 2024 w 3923"/>
                <a:gd name="T1" fmla="*/ 2846 h 3920"/>
                <a:gd name="T2" fmla="*/ 2024 w 3923"/>
                <a:gd name="T3" fmla="*/ 3794 h 3920"/>
                <a:gd name="T4" fmla="*/ 2341 w 3923"/>
                <a:gd name="T5" fmla="*/ 3794 h 3920"/>
                <a:gd name="T6" fmla="*/ 2341 w 3923"/>
                <a:gd name="T7" fmla="*/ 2846 h 3920"/>
                <a:gd name="T8" fmla="*/ 2024 w 3923"/>
                <a:gd name="T9" fmla="*/ 2846 h 3920"/>
                <a:gd name="T10" fmla="*/ 1581 w 3923"/>
                <a:gd name="T11" fmla="*/ 2846 h 3920"/>
                <a:gd name="T12" fmla="*/ 1581 w 3923"/>
                <a:gd name="T13" fmla="*/ 3794 h 3920"/>
                <a:gd name="T14" fmla="*/ 1898 w 3923"/>
                <a:gd name="T15" fmla="*/ 3794 h 3920"/>
                <a:gd name="T16" fmla="*/ 1898 w 3923"/>
                <a:gd name="T17" fmla="*/ 2846 h 3920"/>
                <a:gd name="T18" fmla="*/ 1581 w 3923"/>
                <a:gd name="T19" fmla="*/ 2846 h 3920"/>
                <a:gd name="T20" fmla="*/ 2784 w 3923"/>
                <a:gd name="T21" fmla="*/ 1392 h 3920"/>
                <a:gd name="T22" fmla="*/ 2784 w 3923"/>
                <a:gd name="T23" fmla="*/ 3794 h 3920"/>
                <a:gd name="T24" fmla="*/ 3669 w 3923"/>
                <a:gd name="T25" fmla="*/ 3794 h 3920"/>
                <a:gd name="T26" fmla="*/ 3669 w 3923"/>
                <a:gd name="T27" fmla="*/ 1392 h 3920"/>
                <a:gd name="T28" fmla="*/ 2784 w 3923"/>
                <a:gd name="T29" fmla="*/ 1392 h 3920"/>
                <a:gd name="T30" fmla="*/ 253 w 3923"/>
                <a:gd name="T31" fmla="*/ 1392 h 3920"/>
                <a:gd name="T32" fmla="*/ 253 w 3923"/>
                <a:gd name="T33" fmla="*/ 3794 h 3920"/>
                <a:gd name="T34" fmla="*/ 1139 w 3923"/>
                <a:gd name="T35" fmla="*/ 3794 h 3920"/>
                <a:gd name="T36" fmla="*/ 1139 w 3923"/>
                <a:gd name="T37" fmla="*/ 1392 h 3920"/>
                <a:gd name="T38" fmla="*/ 253 w 3923"/>
                <a:gd name="T39" fmla="*/ 1392 h 3920"/>
                <a:gd name="T40" fmla="*/ 1266 w 3923"/>
                <a:gd name="T41" fmla="*/ 127 h 3920"/>
                <a:gd name="T42" fmla="*/ 1266 w 3923"/>
                <a:gd name="T43" fmla="*/ 3794 h 3920"/>
                <a:gd name="T44" fmla="*/ 1455 w 3923"/>
                <a:gd name="T45" fmla="*/ 3794 h 3920"/>
                <a:gd name="T46" fmla="*/ 1455 w 3923"/>
                <a:gd name="T47" fmla="*/ 2846 h 3920"/>
                <a:gd name="T48" fmla="*/ 1392 w 3923"/>
                <a:gd name="T49" fmla="*/ 2846 h 3920"/>
                <a:gd name="T50" fmla="*/ 1392 w 3923"/>
                <a:gd name="T51" fmla="*/ 2719 h 3920"/>
                <a:gd name="T52" fmla="*/ 2530 w 3923"/>
                <a:gd name="T53" fmla="*/ 2719 h 3920"/>
                <a:gd name="T54" fmla="*/ 2530 w 3923"/>
                <a:gd name="T55" fmla="*/ 2846 h 3920"/>
                <a:gd name="T56" fmla="*/ 2468 w 3923"/>
                <a:gd name="T57" fmla="*/ 2846 h 3920"/>
                <a:gd name="T58" fmla="*/ 2468 w 3923"/>
                <a:gd name="T59" fmla="*/ 3794 h 3920"/>
                <a:gd name="T60" fmla="*/ 2657 w 3923"/>
                <a:gd name="T61" fmla="*/ 3794 h 3920"/>
                <a:gd name="T62" fmla="*/ 2657 w 3923"/>
                <a:gd name="T63" fmla="*/ 127 h 3920"/>
                <a:gd name="T64" fmla="*/ 1266 w 3923"/>
                <a:gd name="T65" fmla="*/ 127 h 3920"/>
                <a:gd name="T66" fmla="*/ 1139 w 3923"/>
                <a:gd name="T67" fmla="*/ 0 h 3920"/>
                <a:gd name="T68" fmla="*/ 2784 w 3923"/>
                <a:gd name="T69" fmla="*/ 0 h 3920"/>
                <a:gd name="T70" fmla="*/ 2784 w 3923"/>
                <a:gd name="T71" fmla="*/ 1265 h 3920"/>
                <a:gd name="T72" fmla="*/ 3796 w 3923"/>
                <a:gd name="T73" fmla="*/ 1265 h 3920"/>
                <a:gd name="T74" fmla="*/ 3796 w 3923"/>
                <a:gd name="T75" fmla="*/ 3794 h 3920"/>
                <a:gd name="T76" fmla="*/ 3923 w 3923"/>
                <a:gd name="T77" fmla="*/ 3794 h 3920"/>
                <a:gd name="T78" fmla="*/ 3923 w 3923"/>
                <a:gd name="T79" fmla="*/ 3920 h 3920"/>
                <a:gd name="T80" fmla="*/ 0 w 3923"/>
                <a:gd name="T81" fmla="*/ 3920 h 3920"/>
                <a:gd name="T82" fmla="*/ 0 w 3923"/>
                <a:gd name="T83" fmla="*/ 3794 h 3920"/>
                <a:gd name="T84" fmla="*/ 127 w 3923"/>
                <a:gd name="T85" fmla="*/ 3794 h 3920"/>
                <a:gd name="T86" fmla="*/ 127 w 3923"/>
                <a:gd name="T87" fmla="*/ 1265 h 3920"/>
                <a:gd name="T88" fmla="*/ 1139 w 3923"/>
                <a:gd name="T89" fmla="*/ 1265 h 3920"/>
                <a:gd name="T90" fmla="*/ 1139 w 3923"/>
                <a:gd name="T91" fmla="*/ 0 h 3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923" h="3920">
                  <a:moveTo>
                    <a:pt x="2024" y="2846"/>
                  </a:moveTo>
                  <a:lnTo>
                    <a:pt x="2024" y="3794"/>
                  </a:lnTo>
                  <a:lnTo>
                    <a:pt x="2341" y="3794"/>
                  </a:lnTo>
                  <a:lnTo>
                    <a:pt x="2341" y="2846"/>
                  </a:lnTo>
                  <a:lnTo>
                    <a:pt x="2024" y="2846"/>
                  </a:lnTo>
                  <a:close/>
                  <a:moveTo>
                    <a:pt x="1581" y="2846"/>
                  </a:moveTo>
                  <a:lnTo>
                    <a:pt x="1581" y="3794"/>
                  </a:lnTo>
                  <a:lnTo>
                    <a:pt x="1898" y="3794"/>
                  </a:lnTo>
                  <a:lnTo>
                    <a:pt x="1898" y="2846"/>
                  </a:lnTo>
                  <a:lnTo>
                    <a:pt x="1581" y="2846"/>
                  </a:lnTo>
                  <a:close/>
                  <a:moveTo>
                    <a:pt x="2784" y="1392"/>
                  </a:moveTo>
                  <a:lnTo>
                    <a:pt x="2784" y="3794"/>
                  </a:lnTo>
                  <a:lnTo>
                    <a:pt x="3669" y="3794"/>
                  </a:lnTo>
                  <a:lnTo>
                    <a:pt x="3669" y="1392"/>
                  </a:lnTo>
                  <a:lnTo>
                    <a:pt x="2784" y="1392"/>
                  </a:lnTo>
                  <a:close/>
                  <a:moveTo>
                    <a:pt x="253" y="1392"/>
                  </a:moveTo>
                  <a:lnTo>
                    <a:pt x="253" y="3794"/>
                  </a:lnTo>
                  <a:lnTo>
                    <a:pt x="1139" y="3794"/>
                  </a:lnTo>
                  <a:lnTo>
                    <a:pt x="1139" y="1392"/>
                  </a:lnTo>
                  <a:lnTo>
                    <a:pt x="253" y="1392"/>
                  </a:lnTo>
                  <a:close/>
                  <a:moveTo>
                    <a:pt x="1266" y="127"/>
                  </a:moveTo>
                  <a:lnTo>
                    <a:pt x="1266" y="3794"/>
                  </a:lnTo>
                  <a:lnTo>
                    <a:pt x="1455" y="3794"/>
                  </a:lnTo>
                  <a:lnTo>
                    <a:pt x="1455" y="2846"/>
                  </a:lnTo>
                  <a:lnTo>
                    <a:pt x="1392" y="2846"/>
                  </a:lnTo>
                  <a:lnTo>
                    <a:pt x="1392" y="2719"/>
                  </a:lnTo>
                  <a:lnTo>
                    <a:pt x="2530" y="2719"/>
                  </a:lnTo>
                  <a:lnTo>
                    <a:pt x="2530" y="2846"/>
                  </a:lnTo>
                  <a:lnTo>
                    <a:pt x="2468" y="2846"/>
                  </a:lnTo>
                  <a:lnTo>
                    <a:pt x="2468" y="3794"/>
                  </a:lnTo>
                  <a:lnTo>
                    <a:pt x="2657" y="3794"/>
                  </a:lnTo>
                  <a:lnTo>
                    <a:pt x="2657" y="127"/>
                  </a:lnTo>
                  <a:lnTo>
                    <a:pt x="1266" y="127"/>
                  </a:lnTo>
                  <a:close/>
                  <a:moveTo>
                    <a:pt x="1139" y="0"/>
                  </a:moveTo>
                  <a:lnTo>
                    <a:pt x="2784" y="0"/>
                  </a:lnTo>
                  <a:lnTo>
                    <a:pt x="2784" y="1265"/>
                  </a:lnTo>
                  <a:lnTo>
                    <a:pt x="3796" y="1265"/>
                  </a:lnTo>
                  <a:lnTo>
                    <a:pt x="3796" y="3794"/>
                  </a:lnTo>
                  <a:lnTo>
                    <a:pt x="3923" y="3794"/>
                  </a:lnTo>
                  <a:lnTo>
                    <a:pt x="3923" y="3920"/>
                  </a:lnTo>
                  <a:lnTo>
                    <a:pt x="0" y="3920"/>
                  </a:lnTo>
                  <a:lnTo>
                    <a:pt x="0" y="3794"/>
                  </a:lnTo>
                  <a:lnTo>
                    <a:pt x="127" y="3794"/>
                  </a:lnTo>
                  <a:lnTo>
                    <a:pt x="127" y="1265"/>
                  </a:lnTo>
                  <a:lnTo>
                    <a:pt x="1139" y="1265"/>
                  </a:lnTo>
                  <a:lnTo>
                    <a:pt x="11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4" name="Freeform 399"/>
            <p:cNvSpPr>
              <a:spLocks noEditPoints="1"/>
            </p:cNvSpPr>
            <p:nvPr/>
          </p:nvSpPr>
          <p:spPr bwMode="auto">
            <a:xfrm>
              <a:off x="1247" y="2939"/>
              <a:ext cx="228" cy="228"/>
            </a:xfrm>
            <a:custGeom>
              <a:avLst/>
              <a:gdLst>
                <a:gd name="T0" fmla="*/ 506 w 1138"/>
                <a:gd name="T1" fmla="*/ 125 h 1138"/>
                <a:gd name="T2" fmla="*/ 506 w 1138"/>
                <a:gd name="T3" fmla="*/ 505 h 1138"/>
                <a:gd name="T4" fmla="*/ 126 w 1138"/>
                <a:gd name="T5" fmla="*/ 505 h 1138"/>
                <a:gd name="T6" fmla="*/ 126 w 1138"/>
                <a:gd name="T7" fmla="*/ 631 h 1138"/>
                <a:gd name="T8" fmla="*/ 506 w 1138"/>
                <a:gd name="T9" fmla="*/ 631 h 1138"/>
                <a:gd name="T10" fmla="*/ 506 w 1138"/>
                <a:gd name="T11" fmla="*/ 1011 h 1138"/>
                <a:gd name="T12" fmla="*/ 632 w 1138"/>
                <a:gd name="T13" fmla="*/ 1011 h 1138"/>
                <a:gd name="T14" fmla="*/ 632 w 1138"/>
                <a:gd name="T15" fmla="*/ 631 h 1138"/>
                <a:gd name="T16" fmla="*/ 1012 w 1138"/>
                <a:gd name="T17" fmla="*/ 631 h 1138"/>
                <a:gd name="T18" fmla="*/ 1012 w 1138"/>
                <a:gd name="T19" fmla="*/ 505 h 1138"/>
                <a:gd name="T20" fmla="*/ 632 w 1138"/>
                <a:gd name="T21" fmla="*/ 505 h 1138"/>
                <a:gd name="T22" fmla="*/ 632 w 1138"/>
                <a:gd name="T23" fmla="*/ 125 h 1138"/>
                <a:gd name="T24" fmla="*/ 506 w 1138"/>
                <a:gd name="T25" fmla="*/ 125 h 1138"/>
                <a:gd name="T26" fmla="*/ 380 w 1138"/>
                <a:gd name="T27" fmla="*/ 0 h 1138"/>
                <a:gd name="T28" fmla="*/ 759 w 1138"/>
                <a:gd name="T29" fmla="*/ 0 h 1138"/>
                <a:gd name="T30" fmla="*/ 759 w 1138"/>
                <a:gd name="T31" fmla="*/ 379 h 1138"/>
                <a:gd name="T32" fmla="*/ 1138 w 1138"/>
                <a:gd name="T33" fmla="*/ 379 h 1138"/>
                <a:gd name="T34" fmla="*/ 1138 w 1138"/>
                <a:gd name="T35" fmla="*/ 758 h 1138"/>
                <a:gd name="T36" fmla="*/ 759 w 1138"/>
                <a:gd name="T37" fmla="*/ 758 h 1138"/>
                <a:gd name="T38" fmla="*/ 759 w 1138"/>
                <a:gd name="T39" fmla="*/ 1138 h 1138"/>
                <a:gd name="T40" fmla="*/ 380 w 1138"/>
                <a:gd name="T41" fmla="*/ 1138 h 1138"/>
                <a:gd name="T42" fmla="*/ 380 w 1138"/>
                <a:gd name="T43" fmla="*/ 758 h 1138"/>
                <a:gd name="T44" fmla="*/ 0 w 1138"/>
                <a:gd name="T45" fmla="*/ 758 h 1138"/>
                <a:gd name="T46" fmla="*/ 0 w 1138"/>
                <a:gd name="T47" fmla="*/ 379 h 1138"/>
                <a:gd name="T48" fmla="*/ 380 w 1138"/>
                <a:gd name="T49" fmla="*/ 379 h 1138"/>
                <a:gd name="T50" fmla="*/ 380 w 1138"/>
                <a:gd name="T51" fmla="*/ 0 h 1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38" h="1138">
                  <a:moveTo>
                    <a:pt x="506" y="125"/>
                  </a:moveTo>
                  <a:lnTo>
                    <a:pt x="506" y="505"/>
                  </a:lnTo>
                  <a:lnTo>
                    <a:pt x="126" y="505"/>
                  </a:lnTo>
                  <a:lnTo>
                    <a:pt x="126" y="631"/>
                  </a:lnTo>
                  <a:lnTo>
                    <a:pt x="506" y="631"/>
                  </a:lnTo>
                  <a:lnTo>
                    <a:pt x="506" y="1011"/>
                  </a:lnTo>
                  <a:lnTo>
                    <a:pt x="632" y="1011"/>
                  </a:lnTo>
                  <a:lnTo>
                    <a:pt x="632" y="631"/>
                  </a:lnTo>
                  <a:lnTo>
                    <a:pt x="1012" y="631"/>
                  </a:lnTo>
                  <a:lnTo>
                    <a:pt x="1012" y="505"/>
                  </a:lnTo>
                  <a:lnTo>
                    <a:pt x="632" y="505"/>
                  </a:lnTo>
                  <a:lnTo>
                    <a:pt x="632" y="125"/>
                  </a:lnTo>
                  <a:lnTo>
                    <a:pt x="506" y="125"/>
                  </a:lnTo>
                  <a:close/>
                  <a:moveTo>
                    <a:pt x="380" y="0"/>
                  </a:moveTo>
                  <a:lnTo>
                    <a:pt x="759" y="0"/>
                  </a:lnTo>
                  <a:lnTo>
                    <a:pt x="759" y="379"/>
                  </a:lnTo>
                  <a:lnTo>
                    <a:pt x="1138" y="379"/>
                  </a:lnTo>
                  <a:lnTo>
                    <a:pt x="1138" y="758"/>
                  </a:lnTo>
                  <a:lnTo>
                    <a:pt x="759" y="758"/>
                  </a:lnTo>
                  <a:lnTo>
                    <a:pt x="759" y="1138"/>
                  </a:lnTo>
                  <a:lnTo>
                    <a:pt x="380" y="1138"/>
                  </a:lnTo>
                  <a:lnTo>
                    <a:pt x="380" y="758"/>
                  </a:lnTo>
                  <a:lnTo>
                    <a:pt x="0" y="758"/>
                  </a:lnTo>
                  <a:lnTo>
                    <a:pt x="0" y="379"/>
                  </a:lnTo>
                  <a:lnTo>
                    <a:pt x="380" y="379"/>
                  </a:lnTo>
                  <a:lnTo>
                    <a:pt x="3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5" name="Freeform 400"/>
            <p:cNvSpPr>
              <a:spLocks noEditPoints="1"/>
            </p:cNvSpPr>
            <p:nvPr/>
          </p:nvSpPr>
          <p:spPr bwMode="auto">
            <a:xfrm>
              <a:off x="1247" y="3192"/>
              <a:ext cx="101" cy="76"/>
            </a:xfrm>
            <a:custGeom>
              <a:avLst/>
              <a:gdLst>
                <a:gd name="T0" fmla="*/ 126 w 506"/>
                <a:gd name="T1" fmla="*/ 127 h 381"/>
                <a:gd name="T2" fmla="*/ 126 w 506"/>
                <a:gd name="T3" fmla="*/ 254 h 381"/>
                <a:gd name="T4" fmla="*/ 380 w 506"/>
                <a:gd name="T5" fmla="*/ 254 h 381"/>
                <a:gd name="T6" fmla="*/ 380 w 506"/>
                <a:gd name="T7" fmla="*/ 127 h 381"/>
                <a:gd name="T8" fmla="*/ 126 w 506"/>
                <a:gd name="T9" fmla="*/ 127 h 381"/>
                <a:gd name="T10" fmla="*/ 0 w 506"/>
                <a:gd name="T11" fmla="*/ 0 h 381"/>
                <a:gd name="T12" fmla="*/ 506 w 506"/>
                <a:gd name="T13" fmla="*/ 0 h 381"/>
                <a:gd name="T14" fmla="*/ 506 w 506"/>
                <a:gd name="T15" fmla="*/ 381 h 381"/>
                <a:gd name="T16" fmla="*/ 0 w 506"/>
                <a:gd name="T17" fmla="*/ 381 h 381"/>
                <a:gd name="T18" fmla="*/ 0 w 506"/>
                <a:gd name="T19"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381">
                  <a:moveTo>
                    <a:pt x="126" y="127"/>
                  </a:moveTo>
                  <a:lnTo>
                    <a:pt x="126" y="254"/>
                  </a:lnTo>
                  <a:lnTo>
                    <a:pt x="380" y="254"/>
                  </a:lnTo>
                  <a:lnTo>
                    <a:pt x="380" y="127"/>
                  </a:lnTo>
                  <a:lnTo>
                    <a:pt x="126" y="127"/>
                  </a:lnTo>
                  <a:close/>
                  <a:moveTo>
                    <a:pt x="0" y="0"/>
                  </a:moveTo>
                  <a:lnTo>
                    <a:pt x="506" y="0"/>
                  </a:lnTo>
                  <a:lnTo>
                    <a:pt x="506" y="381"/>
                  </a:lnTo>
                  <a:lnTo>
                    <a:pt x="0" y="38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6" name="Freeform 401"/>
            <p:cNvSpPr>
              <a:spLocks noEditPoints="1"/>
            </p:cNvSpPr>
            <p:nvPr/>
          </p:nvSpPr>
          <p:spPr bwMode="auto">
            <a:xfrm>
              <a:off x="1374" y="3192"/>
              <a:ext cx="101" cy="76"/>
            </a:xfrm>
            <a:custGeom>
              <a:avLst/>
              <a:gdLst>
                <a:gd name="T0" fmla="*/ 127 w 506"/>
                <a:gd name="T1" fmla="*/ 127 h 381"/>
                <a:gd name="T2" fmla="*/ 127 w 506"/>
                <a:gd name="T3" fmla="*/ 254 h 381"/>
                <a:gd name="T4" fmla="*/ 380 w 506"/>
                <a:gd name="T5" fmla="*/ 254 h 381"/>
                <a:gd name="T6" fmla="*/ 380 w 506"/>
                <a:gd name="T7" fmla="*/ 127 h 381"/>
                <a:gd name="T8" fmla="*/ 127 w 506"/>
                <a:gd name="T9" fmla="*/ 127 h 381"/>
                <a:gd name="T10" fmla="*/ 0 w 506"/>
                <a:gd name="T11" fmla="*/ 0 h 381"/>
                <a:gd name="T12" fmla="*/ 506 w 506"/>
                <a:gd name="T13" fmla="*/ 0 h 381"/>
                <a:gd name="T14" fmla="*/ 506 w 506"/>
                <a:gd name="T15" fmla="*/ 381 h 381"/>
                <a:gd name="T16" fmla="*/ 0 w 506"/>
                <a:gd name="T17" fmla="*/ 381 h 381"/>
                <a:gd name="T18" fmla="*/ 0 w 506"/>
                <a:gd name="T19"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381">
                  <a:moveTo>
                    <a:pt x="127" y="127"/>
                  </a:moveTo>
                  <a:lnTo>
                    <a:pt x="127" y="254"/>
                  </a:lnTo>
                  <a:lnTo>
                    <a:pt x="380" y="254"/>
                  </a:lnTo>
                  <a:lnTo>
                    <a:pt x="380" y="127"/>
                  </a:lnTo>
                  <a:lnTo>
                    <a:pt x="127" y="127"/>
                  </a:lnTo>
                  <a:close/>
                  <a:moveTo>
                    <a:pt x="0" y="0"/>
                  </a:moveTo>
                  <a:lnTo>
                    <a:pt x="506" y="0"/>
                  </a:lnTo>
                  <a:lnTo>
                    <a:pt x="506" y="381"/>
                  </a:lnTo>
                  <a:lnTo>
                    <a:pt x="0" y="38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7" name="Freeform 402"/>
            <p:cNvSpPr>
              <a:spLocks noEditPoints="1"/>
            </p:cNvSpPr>
            <p:nvPr/>
          </p:nvSpPr>
          <p:spPr bwMode="auto">
            <a:xfrm>
              <a:off x="1247" y="3293"/>
              <a:ext cx="101" cy="76"/>
            </a:xfrm>
            <a:custGeom>
              <a:avLst/>
              <a:gdLst>
                <a:gd name="T0" fmla="*/ 126 w 506"/>
                <a:gd name="T1" fmla="*/ 127 h 380"/>
                <a:gd name="T2" fmla="*/ 126 w 506"/>
                <a:gd name="T3" fmla="*/ 254 h 380"/>
                <a:gd name="T4" fmla="*/ 380 w 506"/>
                <a:gd name="T5" fmla="*/ 254 h 380"/>
                <a:gd name="T6" fmla="*/ 380 w 506"/>
                <a:gd name="T7" fmla="*/ 127 h 380"/>
                <a:gd name="T8" fmla="*/ 126 w 506"/>
                <a:gd name="T9" fmla="*/ 127 h 380"/>
                <a:gd name="T10" fmla="*/ 0 w 506"/>
                <a:gd name="T11" fmla="*/ 0 h 380"/>
                <a:gd name="T12" fmla="*/ 506 w 506"/>
                <a:gd name="T13" fmla="*/ 0 h 380"/>
                <a:gd name="T14" fmla="*/ 506 w 506"/>
                <a:gd name="T15" fmla="*/ 380 h 380"/>
                <a:gd name="T16" fmla="*/ 0 w 506"/>
                <a:gd name="T17" fmla="*/ 380 h 380"/>
                <a:gd name="T18" fmla="*/ 0 w 506"/>
                <a:gd name="T19"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380">
                  <a:moveTo>
                    <a:pt x="126" y="127"/>
                  </a:moveTo>
                  <a:lnTo>
                    <a:pt x="126" y="254"/>
                  </a:lnTo>
                  <a:lnTo>
                    <a:pt x="380" y="254"/>
                  </a:lnTo>
                  <a:lnTo>
                    <a:pt x="380" y="127"/>
                  </a:lnTo>
                  <a:lnTo>
                    <a:pt x="126" y="127"/>
                  </a:lnTo>
                  <a:close/>
                  <a:moveTo>
                    <a:pt x="0" y="0"/>
                  </a:moveTo>
                  <a:lnTo>
                    <a:pt x="506" y="0"/>
                  </a:lnTo>
                  <a:lnTo>
                    <a:pt x="506" y="380"/>
                  </a:lnTo>
                  <a:lnTo>
                    <a:pt x="0" y="3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8" name="Freeform 403"/>
            <p:cNvSpPr>
              <a:spLocks noEditPoints="1"/>
            </p:cNvSpPr>
            <p:nvPr/>
          </p:nvSpPr>
          <p:spPr bwMode="auto">
            <a:xfrm>
              <a:off x="1374" y="3293"/>
              <a:ext cx="101" cy="76"/>
            </a:xfrm>
            <a:custGeom>
              <a:avLst/>
              <a:gdLst>
                <a:gd name="T0" fmla="*/ 127 w 506"/>
                <a:gd name="T1" fmla="*/ 127 h 380"/>
                <a:gd name="T2" fmla="*/ 127 w 506"/>
                <a:gd name="T3" fmla="*/ 254 h 380"/>
                <a:gd name="T4" fmla="*/ 380 w 506"/>
                <a:gd name="T5" fmla="*/ 254 h 380"/>
                <a:gd name="T6" fmla="*/ 380 w 506"/>
                <a:gd name="T7" fmla="*/ 127 h 380"/>
                <a:gd name="T8" fmla="*/ 127 w 506"/>
                <a:gd name="T9" fmla="*/ 127 h 380"/>
                <a:gd name="T10" fmla="*/ 0 w 506"/>
                <a:gd name="T11" fmla="*/ 0 h 380"/>
                <a:gd name="T12" fmla="*/ 506 w 506"/>
                <a:gd name="T13" fmla="*/ 0 h 380"/>
                <a:gd name="T14" fmla="*/ 506 w 506"/>
                <a:gd name="T15" fmla="*/ 380 h 380"/>
                <a:gd name="T16" fmla="*/ 0 w 506"/>
                <a:gd name="T17" fmla="*/ 380 h 380"/>
                <a:gd name="T18" fmla="*/ 0 w 506"/>
                <a:gd name="T19"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380">
                  <a:moveTo>
                    <a:pt x="127" y="127"/>
                  </a:moveTo>
                  <a:lnTo>
                    <a:pt x="127" y="254"/>
                  </a:lnTo>
                  <a:lnTo>
                    <a:pt x="380" y="254"/>
                  </a:lnTo>
                  <a:lnTo>
                    <a:pt x="380" y="127"/>
                  </a:lnTo>
                  <a:lnTo>
                    <a:pt x="127" y="127"/>
                  </a:lnTo>
                  <a:close/>
                  <a:moveTo>
                    <a:pt x="0" y="0"/>
                  </a:moveTo>
                  <a:lnTo>
                    <a:pt x="506" y="0"/>
                  </a:lnTo>
                  <a:lnTo>
                    <a:pt x="506" y="380"/>
                  </a:lnTo>
                  <a:lnTo>
                    <a:pt x="0" y="3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9" name="Freeform 404"/>
            <p:cNvSpPr>
              <a:spLocks noEditPoints="1"/>
            </p:cNvSpPr>
            <p:nvPr/>
          </p:nvSpPr>
          <p:spPr bwMode="auto">
            <a:xfrm>
              <a:off x="1564" y="3192"/>
              <a:ext cx="101" cy="76"/>
            </a:xfrm>
            <a:custGeom>
              <a:avLst/>
              <a:gdLst>
                <a:gd name="T0" fmla="*/ 126 w 506"/>
                <a:gd name="T1" fmla="*/ 127 h 381"/>
                <a:gd name="T2" fmla="*/ 126 w 506"/>
                <a:gd name="T3" fmla="*/ 254 h 381"/>
                <a:gd name="T4" fmla="*/ 379 w 506"/>
                <a:gd name="T5" fmla="*/ 254 h 381"/>
                <a:gd name="T6" fmla="*/ 379 w 506"/>
                <a:gd name="T7" fmla="*/ 127 h 381"/>
                <a:gd name="T8" fmla="*/ 126 w 506"/>
                <a:gd name="T9" fmla="*/ 127 h 381"/>
                <a:gd name="T10" fmla="*/ 0 w 506"/>
                <a:gd name="T11" fmla="*/ 0 h 381"/>
                <a:gd name="T12" fmla="*/ 506 w 506"/>
                <a:gd name="T13" fmla="*/ 0 h 381"/>
                <a:gd name="T14" fmla="*/ 506 w 506"/>
                <a:gd name="T15" fmla="*/ 381 h 381"/>
                <a:gd name="T16" fmla="*/ 0 w 506"/>
                <a:gd name="T17" fmla="*/ 381 h 381"/>
                <a:gd name="T18" fmla="*/ 0 w 506"/>
                <a:gd name="T19"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381">
                  <a:moveTo>
                    <a:pt x="126" y="127"/>
                  </a:moveTo>
                  <a:lnTo>
                    <a:pt x="126" y="254"/>
                  </a:lnTo>
                  <a:lnTo>
                    <a:pt x="379" y="254"/>
                  </a:lnTo>
                  <a:lnTo>
                    <a:pt x="379" y="127"/>
                  </a:lnTo>
                  <a:lnTo>
                    <a:pt x="126" y="127"/>
                  </a:lnTo>
                  <a:close/>
                  <a:moveTo>
                    <a:pt x="0" y="0"/>
                  </a:moveTo>
                  <a:lnTo>
                    <a:pt x="506" y="0"/>
                  </a:lnTo>
                  <a:lnTo>
                    <a:pt x="506" y="381"/>
                  </a:lnTo>
                  <a:lnTo>
                    <a:pt x="0" y="38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0" name="Freeform 405"/>
            <p:cNvSpPr>
              <a:spLocks noEditPoints="1"/>
            </p:cNvSpPr>
            <p:nvPr/>
          </p:nvSpPr>
          <p:spPr bwMode="auto">
            <a:xfrm>
              <a:off x="1564" y="3293"/>
              <a:ext cx="101" cy="76"/>
            </a:xfrm>
            <a:custGeom>
              <a:avLst/>
              <a:gdLst>
                <a:gd name="T0" fmla="*/ 126 w 506"/>
                <a:gd name="T1" fmla="*/ 127 h 380"/>
                <a:gd name="T2" fmla="*/ 126 w 506"/>
                <a:gd name="T3" fmla="*/ 254 h 380"/>
                <a:gd name="T4" fmla="*/ 379 w 506"/>
                <a:gd name="T5" fmla="*/ 254 h 380"/>
                <a:gd name="T6" fmla="*/ 379 w 506"/>
                <a:gd name="T7" fmla="*/ 127 h 380"/>
                <a:gd name="T8" fmla="*/ 126 w 506"/>
                <a:gd name="T9" fmla="*/ 127 h 380"/>
                <a:gd name="T10" fmla="*/ 0 w 506"/>
                <a:gd name="T11" fmla="*/ 0 h 380"/>
                <a:gd name="T12" fmla="*/ 506 w 506"/>
                <a:gd name="T13" fmla="*/ 0 h 380"/>
                <a:gd name="T14" fmla="*/ 506 w 506"/>
                <a:gd name="T15" fmla="*/ 380 h 380"/>
                <a:gd name="T16" fmla="*/ 0 w 506"/>
                <a:gd name="T17" fmla="*/ 380 h 380"/>
                <a:gd name="T18" fmla="*/ 0 w 506"/>
                <a:gd name="T19"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380">
                  <a:moveTo>
                    <a:pt x="126" y="127"/>
                  </a:moveTo>
                  <a:lnTo>
                    <a:pt x="126" y="254"/>
                  </a:lnTo>
                  <a:lnTo>
                    <a:pt x="379" y="254"/>
                  </a:lnTo>
                  <a:lnTo>
                    <a:pt x="379" y="127"/>
                  </a:lnTo>
                  <a:lnTo>
                    <a:pt x="126" y="127"/>
                  </a:lnTo>
                  <a:close/>
                  <a:moveTo>
                    <a:pt x="0" y="0"/>
                  </a:moveTo>
                  <a:lnTo>
                    <a:pt x="506" y="0"/>
                  </a:lnTo>
                  <a:lnTo>
                    <a:pt x="506" y="380"/>
                  </a:lnTo>
                  <a:lnTo>
                    <a:pt x="0" y="3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1" name="Freeform 406"/>
            <p:cNvSpPr>
              <a:spLocks noEditPoints="1"/>
            </p:cNvSpPr>
            <p:nvPr/>
          </p:nvSpPr>
          <p:spPr bwMode="auto">
            <a:xfrm>
              <a:off x="1564" y="3394"/>
              <a:ext cx="101" cy="76"/>
            </a:xfrm>
            <a:custGeom>
              <a:avLst/>
              <a:gdLst>
                <a:gd name="T0" fmla="*/ 126 w 506"/>
                <a:gd name="T1" fmla="*/ 126 h 380"/>
                <a:gd name="T2" fmla="*/ 126 w 506"/>
                <a:gd name="T3" fmla="*/ 253 h 380"/>
                <a:gd name="T4" fmla="*/ 379 w 506"/>
                <a:gd name="T5" fmla="*/ 253 h 380"/>
                <a:gd name="T6" fmla="*/ 379 w 506"/>
                <a:gd name="T7" fmla="*/ 126 h 380"/>
                <a:gd name="T8" fmla="*/ 126 w 506"/>
                <a:gd name="T9" fmla="*/ 126 h 380"/>
                <a:gd name="T10" fmla="*/ 0 w 506"/>
                <a:gd name="T11" fmla="*/ 0 h 380"/>
                <a:gd name="T12" fmla="*/ 506 w 506"/>
                <a:gd name="T13" fmla="*/ 0 h 380"/>
                <a:gd name="T14" fmla="*/ 506 w 506"/>
                <a:gd name="T15" fmla="*/ 380 h 380"/>
                <a:gd name="T16" fmla="*/ 0 w 506"/>
                <a:gd name="T17" fmla="*/ 380 h 380"/>
                <a:gd name="T18" fmla="*/ 0 w 506"/>
                <a:gd name="T19"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380">
                  <a:moveTo>
                    <a:pt x="126" y="126"/>
                  </a:moveTo>
                  <a:lnTo>
                    <a:pt x="126" y="253"/>
                  </a:lnTo>
                  <a:lnTo>
                    <a:pt x="379" y="253"/>
                  </a:lnTo>
                  <a:lnTo>
                    <a:pt x="379" y="126"/>
                  </a:lnTo>
                  <a:lnTo>
                    <a:pt x="126" y="126"/>
                  </a:lnTo>
                  <a:close/>
                  <a:moveTo>
                    <a:pt x="0" y="0"/>
                  </a:moveTo>
                  <a:lnTo>
                    <a:pt x="506" y="0"/>
                  </a:lnTo>
                  <a:lnTo>
                    <a:pt x="506" y="380"/>
                  </a:lnTo>
                  <a:lnTo>
                    <a:pt x="0" y="3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2" name="Freeform 407"/>
            <p:cNvSpPr>
              <a:spLocks noEditPoints="1"/>
            </p:cNvSpPr>
            <p:nvPr/>
          </p:nvSpPr>
          <p:spPr bwMode="auto">
            <a:xfrm>
              <a:off x="1564" y="3496"/>
              <a:ext cx="101" cy="76"/>
            </a:xfrm>
            <a:custGeom>
              <a:avLst/>
              <a:gdLst>
                <a:gd name="T0" fmla="*/ 126 w 506"/>
                <a:gd name="T1" fmla="*/ 125 h 379"/>
                <a:gd name="T2" fmla="*/ 126 w 506"/>
                <a:gd name="T3" fmla="*/ 252 h 379"/>
                <a:gd name="T4" fmla="*/ 379 w 506"/>
                <a:gd name="T5" fmla="*/ 252 h 379"/>
                <a:gd name="T6" fmla="*/ 379 w 506"/>
                <a:gd name="T7" fmla="*/ 125 h 379"/>
                <a:gd name="T8" fmla="*/ 126 w 506"/>
                <a:gd name="T9" fmla="*/ 125 h 379"/>
                <a:gd name="T10" fmla="*/ 0 w 506"/>
                <a:gd name="T11" fmla="*/ 0 h 379"/>
                <a:gd name="T12" fmla="*/ 506 w 506"/>
                <a:gd name="T13" fmla="*/ 0 h 379"/>
                <a:gd name="T14" fmla="*/ 506 w 506"/>
                <a:gd name="T15" fmla="*/ 379 h 379"/>
                <a:gd name="T16" fmla="*/ 0 w 506"/>
                <a:gd name="T17" fmla="*/ 379 h 379"/>
                <a:gd name="T18" fmla="*/ 0 w 506"/>
                <a:gd name="T19" fmla="*/ 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6" h="379">
                  <a:moveTo>
                    <a:pt x="126" y="125"/>
                  </a:moveTo>
                  <a:lnTo>
                    <a:pt x="126" y="252"/>
                  </a:lnTo>
                  <a:lnTo>
                    <a:pt x="379" y="252"/>
                  </a:lnTo>
                  <a:lnTo>
                    <a:pt x="379" y="125"/>
                  </a:lnTo>
                  <a:lnTo>
                    <a:pt x="126" y="125"/>
                  </a:lnTo>
                  <a:close/>
                  <a:moveTo>
                    <a:pt x="0" y="0"/>
                  </a:moveTo>
                  <a:lnTo>
                    <a:pt x="506" y="0"/>
                  </a:lnTo>
                  <a:lnTo>
                    <a:pt x="506" y="379"/>
                  </a:lnTo>
                  <a:lnTo>
                    <a:pt x="0" y="37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3" name="Freeform 408"/>
            <p:cNvSpPr>
              <a:spLocks noEditPoints="1"/>
            </p:cNvSpPr>
            <p:nvPr/>
          </p:nvSpPr>
          <p:spPr bwMode="auto">
            <a:xfrm>
              <a:off x="1057" y="3192"/>
              <a:ext cx="102" cy="76"/>
            </a:xfrm>
            <a:custGeom>
              <a:avLst/>
              <a:gdLst>
                <a:gd name="T0" fmla="*/ 127 w 507"/>
                <a:gd name="T1" fmla="*/ 127 h 381"/>
                <a:gd name="T2" fmla="*/ 127 w 507"/>
                <a:gd name="T3" fmla="*/ 254 h 381"/>
                <a:gd name="T4" fmla="*/ 381 w 507"/>
                <a:gd name="T5" fmla="*/ 254 h 381"/>
                <a:gd name="T6" fmla="*/ 381 w 507"/>
                <a:gd name="T7" fmla="*/ 127 h 381"/>
                <a:gd name="T8" fmla="*/ 127 w 507"/>
                <a:gd name="T9" fmla="*/ 127 h 381"/>
                <a:gd name="T10" fmla="*/ 0 w 507"/>
                <a:gd name="T11" fmla="*/ 0 h 381"/>
                <a:gd name="T12" fmla="*/ 507 w 507"/>
                <a:gd name="T13" fmla="*/ 0 h 381"/>
                <a:gd name="T14" fmla="*/ 507 w 507"/>
                <a:gd name="T15" fmla="*/ 381 h 381"/>
                <a:gd name="T16" fmla="*/ 0 w 507"/>
                <a:gd name="T17" fmla="*/ 381 h 381"/>
                <a:gd name="T18" fmla="*/ 0 w 507"/>
                <a:gd name="T19"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7" h="381">
                  <a:moveTo>
                    <a:pt x="127" y="127"/>
                  </a:moveTo>
                  <a:lnTo>
                    <a:pt x="127" y="254"/>
                  </a:lnTo>
                  <a:lnTo>
                    <a:pt x="381" y="254"/>
                  </a:lnTo>
                  <a:lnTo>
                    <a:pt x="381" y="127"/>
                  </a:lnTo>
                  <a:lnTo>
                    <a:pt x="127" y="127"/>
                  </a:lnTo>
                  <a:close/>
                  <a:moveTo>
                    <a:pt x="0" y="0"/>
                  </a:moveTo>
                  <a:lnTo>
                    <a:pt x="507" y="0"/>
                  </a:lnTo>
                  <a:lnTo>
                    <a:pt x="507" y="381"/>
                  </a:lnTo>
                  <a:lnTo>
                    <a:pt x="0" y="38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4" name="Freeform 409"/>
            <p:cNvSpPr>
              <a:spLocks noEditPoints="1"/>
            </p:cNvSpPr>
            <p:nvPr/>
          </p:nvSpPr>
          <p:spPr bwMode="auto">
            <a:xfrm>
              <a:off x="1057" y="3293"/>
              <a:ext cx="102" cy="76"/>
            </a:xfrm>
            <a:custGeom>
              <a:avLst/>
              <a:gdLst>
                <a:gd name="T0" fmla="*/ 127 w 507"/>
                <a:gd name="T1" fmla="*/ 127 h 380"/>
                <a:gd name="T2" fmla="*/ 127 w 507"/>
                <a:gd name="T3" fmla="*/ 254 h 380"/>
                <a:gd name="T4" fmla="*/ 381 w 507"/>
                <a:gd name="T5" fmla="*/ 254 h 380"/>
                <a:gd name="T6" fmla="*/ 381 w 507"/>
                <a:gd name="T7" fmla="*/ 127 h 380"/>
                <a:gd name="T8" fmla="*/ 127 w 507"/>
                <a:gd name="T9" fmla="*/ 127 h 380"/>
                <a:gd name="T10" fmla="*/ 0 w 507"/>
                <a:gd name="T11" fmla="*/ 0 h 380"/>
                <a:gd name="T12" fmla="*/ 507 w 507"/>
                <a:gd name="T13" fmla="*/ 0 h 380"/>
                <a:gd name="T14" fmla="*/ 507 w 507"/>
                <a:gd name="T15" fmla="*/ 380 h 380"/>
                <a:gd name="T16" fmla="*/ 0 w 507"/>
                <a:gd name="T17" fmla="*/ 380 h 380"/>
                <a:gd name="T18" fmla="*/ 0 w 507"/>
                <a:gd name="T19"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7" h="380">
                  <a:moveTo>
                    <a:pt x="127" y="127"/>
                  </a:moveTo>
                  <a:lnTo>
                    <a:pt x="127" y="254"/>
                  </a:lnTo>
                  <a:lnTo>
                    <a:pt x="381" y="254"/>
                  </a:lnTo>
                  <a:lnTo>
                    <a:pt x="381" y="127"/>
                  </a:lnTo>
                  <a:lnTo>
                    <a:pt x="127" y="127"/>
                  </a:lnTo>
                  <a:close/>
                  <a:moveTo>
                    <a:pt x="0" y="0"/>
                  </a:moveTo>
                  <a:lnTo>
                    <a:pt x="507" y="0"/>
                  </a:lnTo>
                  <a:lnTo>
                    <a:pt x="507" y="380"/>
                  </a:lnTo>
                  <a:lnTo>
                    <a:pt x="0" y="3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5" name="Freeform 410"/>
            <p:cNvSpPr>
              <a:spLocks noEditPoints="1"/>
            </p:cNvSpPr>
            <p:nvPr/>
          </p:nvSpPr>
          <p:spPr bwMode="auto">
            <a:xfrm>
              <a:off x="1057" y="3394"/>
              <a:ext cx="102" cy="76"/>
            </a:xfrm>
            <a:custGeom>
              <a:avLst/>
              <a:gdLst>
                <a:gd name="T0" fmla="*/ 127 w 507"/>
                <a:gd name="T1" fmla="*/ 126 h 380"/>
                <a:gd name="T2" fmla="*/ 127 w 507"/>
                <a:gd name="T3" fmla="*/ 253 h 380"/>
                <a:gd name="T4" fmla="*/ 381 w 507"/>
                <a:gd name="T5" fmla="*/ 253 h 380"/>
                <a:gd name="T6" fmla="*/ 381 w 507"/>
                <a:gd name="T7" fmla="*/ 126 h 380"/>
                <a:gd name="T8" fmla="*/ 127 w 507"/>
                <a:gd name="T9" fmla="*/ 126 h 380"/>
                <a:gd name="T10" fmla="*/ 0 w 507"/>
                <a:gd name="T11" fmla="*/ 0 h 380"/>
                <a:gd name="T12" fmla="*/ 507 w 507"/>
                <a:gd name="T13" fmla="*/ 0 h 380"/>
                <a:gd name="T14" fmla="*/ 507 w 507"/>
                <a:gd name="T15" fmla="*/ 380 h 380"/>
                <a:gd name="T16" fmla="*/ 0 w 507"/>
                <a:gd name="T17" fmla="*/ 380 h 380"/>
                <a:gd name="T18" fmla="*/ 0 w 507"/>
                <a:gd name="T19"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7" h="380">
                  <a:moveTo>
                    <a:pt x="127" y="126"/>
                  </a:moveTo>
                  <a:lnTo>
                    <a:pt x="127" y="253"/>
                  </a:lnTo>
                  <a:lnTo>
                    <a:pt x="381" y="253"/>
                  </a:lnTo>
                  <a:lnTo>
                    <a:pt x="381" y="126"/>
                  </a:lnTo>
                  <a:lnTo>
                    <a:pt x="127" y="126"/>
                  </a:lnTo>
                  <a:close/>
                  <a:moveTo>
                    <a:pt x="0" y="0"/>
                  </a:moveTo>
                  <a:lnTo>
                    <a:pt x="507" y="0"/>
                  </a:lnTo>
                  <a:lnTo>
                    <a:pt x="507" y="380"/>
                  </a:lnTo>
                  <a:lnTo>
                    <a:pt x="0" y="3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6" name="Freeform 411"/>
            <p:cNvSpPr>
              <a:spLocks noEditPoints="1"/>
            </p:cNvSpPr>
            <p:nvPr/>
          </p:nvSpPr>
          <p:spPr bwMode="auto">
            <a:xfrm>
              <a:off x="1057" y="3496"/>
              <a:ext cx="102" cy="76"/>
            </a:xfrm>
            <a:custGeom>
              <a:avLst/>
              <a:gdLst>
                <a:gd name="T0" fmla="*/ 127 w 507"/>
                <a:gd name="T1" fmla="*/ 125 h 379"/>
                <a:gd name="T2" fmla="*/ 127 w 507"/>
                <a:gd name="T3" fmla="*/ 252 h 379"/>
                <a:gd name="T4" fmla="*/ 381 w 507"/>
                <a:gd name="T5" fmla="*/ 252 h 379"/>
                <a:gd name="T6" fmla="*/ 381 w 507"/>
                <a:gd name="T7" fmla="*/ 125 h 379"/>
                <a:gd name="T8" fmla="*/ 127 w 507"/>
                <a:gd name="T9" fmla="*/ 125 h 379"/>
                <a:gd name="T10" fmla="*/ 0 w 507"/>
                <a:gd name="T11" fmla="*/ 0 h 379"/>
                <a:gd name="T12" fmla="*/ 507 w 507"/>
                <a:gd name="T13" fmla="*/ 0 h 379"/>
                <a:gd name="T14" fmla="*/ 507 w 507"/>
                <a:gd name="T15" fmla="*/ 379 h 379"/>
                <a:gd name="T16" fmla="*/ 0 w 507"/>
                <a:gd name="T17" fmla="*/ 379 h 379"/>
                <a:gd name="T18" fmla="*/ 0 w 507"/>
                <a:gd name="T19" fmla="*/ 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7" h="379">
                  <a:moveTo>
                    <a:pt x="127" y="125"/>
                  </a:moveTo>
                  <a:lnTo>
                    <a:pt x="127" y="252"/>
                  </a:lnTo>
                  <a:lnTo>
                    <a:pt x="381" y="252"/>
                  </a:lnTo>
                  <a:lnTo>
                    <a:pt x="381" y="125"/>
                  </a:lnTo>
                  <a:lnTo>
                    <a:pt x="127" y="125"/>
                  </a:lnTo>
                  <a:close/>
                  <a:moveTo>
                    <a:pt x="0" y="0"/>
                  </a:moveTo>
                  <a:lnTo>
                    <a:pt x="507" y="0"/>
                  </a:lnTo>
                  <a:lnTo>
                    <a:pt x="507" y="379"/>
                  </a:lnTo>
                  <a:lnTo>
                    <a:pt x="0" y="37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3679550755"/>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 name="Freeform 98"/>
          <p:cNvSpPr>
            <a:spLocks noEditPoints="1"/>
          </p:cNvSpPr>
          <p:nvPr/>
        </p:nvSpPr>
        <p:spPr bwMode="auto">
          <a:xfrm>
            <a:off x="8663310" y="498828"/>
            <a:ext cx="210951" cy="134242"/>
          </a:xfrm>
          <a:custGeom>
            <a:avLst/>
            <a:gdLst>
              <a:gd name="T0" fmla="*/ 1068 w 3389"/>
              <a:gd name="T1" fmla="*/ 1776 h 2157"/>
              <a:gd name="T2" fmla="*/ 1243 w 3389"/>
              <a:gd name="T3" fmla="*/ 1707 h 2157"/>
              <a:gd name="T4" fmla="*/ 1323 w 3389"/>
              <a:gd name="T5" fmla="*/ 1557 h 2157"/>
              <a:gd name="T6" fmla="*/ 1310 w 3389"/>
              <a:gd name="T7" fmla="*/ 1363 h 2157"/>
              <a:gd name="T8" fmla="*/ 1191 w 3389"/>
              <a:gd name="T9" fmla="*/ 1244 h 2157"/>
              <a:gd name="T10" fmla="*/ 973 w 3389"/>
              <a:gd name="T11" fmla="*/ 1207 h 2157"/>
              <a:gd name="T12" fmla="*/ 2490 w 3389"/>
              <a:gd name="T13" fmla="*/ 853 h 2157"/>
              <a:gd name="T14" fmla="*/ 2341 w 3389"/>
              <a:gd name="T15" fmla="*/ 956 h 2157"/>
              <a:gd name="T16" fmla="*/ 2259 w 3389"/>
              <a:gd name="T17" fmla="*/ 1164 h 2157"/>
              <a:gd name="T18" fmla="*/ 2923 w 3389"/>
              <a:gd name="T19" fmla="*/ 1006 h 2157"/>
              <a:gd name="T20" fmla="*/ 2785 w 3389"/>
              <a:gd name="T21" fmla="*/ 874 h 2157"/>
              <a:gd name="T22" fmla="*/ 2612 w 3389"/>
              <a:gd name="T23" fmla="*/ 504 h 2157"/>
              <a:gd name="T24" fmla="*/ 2925 w 3389"/>
              <a:gd name="T25" fmla="*/ 553 h 2157"/>
              <a:gd name="T26" fmla="*/ 3173 w 3389"/>
              <a:gd name="T27" fmla="*/ 709 h 2157"/>
              <a:gd name="T28" fmla="*/ 3329 w 3389"/>
              <a:gd name="T29" fmla="*/ 954 h 2157"/>
              <a:gd name="T30" fmla="*/ 3383 w 3389"/>
              <a:gd name="T31" fmla="*/ 1205 h 2157"/>
              <a:gd name="T32" fmla="*/ 2250 w 3389"/>
              <a:gd name="T33" fmla="*/ 1432 h 2157"/>
              <a:gd name="T34" fmla="*/ 2305 w 3389"/>
              <a:gd name="T35" fmla="*/ 1646 h 2157"/>
              <a:gd name="T36" fmla="*/ 2452 w 3389"/>
              <a:gd name="T37" fmla="*/ 1778 h 2157"/>
              <a:gd name="T38" fmla="*/ 2683 w 3389"/>
              <a:gd name="T39" fmla="*/ 1813 h 2157"/>
              <a:gd name="T40" fmla="*/ 2866 w 3389"/>
              <a:gd name="T41" fmla="*/ 1744 h 2157"/>
              <a:gd name="T42" fmla="*/ 3367 w 3389"/>
              <a:gd name="T43" fmla="*/ 1638 h 2157"/>
              <a:gd name="T44" fmla="*/ 3257 w 3389"/>
              <a:gd name="T45" fmla="*/ 1871 h 2157"/>
              <a:gd name="T46" fmla="*/ 3021 w 3389"/>
              <a:gd name="T47" fmla="*/ 2062 h 2157"/>
              <a:gd name="T48" fmla="*/ 2701 w 3389"/>
              <a:gd name="T49" fmla="*/ 2141 h 2157"/>
              <a:gd name="T50" fmla="*/ 2333 w 3389"/>
              <a:gd name="T51" fmla="*/ 2095 h 2157"/>
              <a:gd name="T52" fmla="*/ 2035 w 3389"/>
              <a:gd name="T53" fmla="*/ 1917 h 2157"/>
              <a:gd name="T54" fmla="*/ 1887 w 3389"/>
              <a:gd name="T55" fmla="*/ 1675 h 2157"/>
              <a:gd name="T56" fmla="*/ 1838 w 3389"/>
              <a:gd name="T57" fmla="*/ 1334 h 2157"/>
              <a:gd name="T58" fmla="*/ 1891 w 3389"/>
              <a:gd name="T59" fmla="*/ 979 h 2157"/>
              <a:gd name="T60" fmla="*/ 2053 w 3389"/>
              <a:gd name="T61" fmla="*/ 718 h 2157"/>
              <a:gd name="T62" fmla="*/ 2300 w 3389"/>
              <a:gd name="T63" fmla="*/ 557 h 2157"/>
              <a:gd name="T64" fmla="*/ 2612 w 3389"/>
              <a:gd name="T65" fmla="*/ 504 h 2157"/>
              <a:gd name="T66" fmla="*/ 1054 w 3389"/>
              <a:gd name="T67" fmla="*/ 845 h 2157"/>
              <a:gd name="T68" fmla="*/ 1220 w 3389"/>
              <a:gd name="T69" fmla="*/ 780 h 2157"/>
              <a:gd name="T70" fmla="*/ 1283 w 3389"/>
              <a:gd name="T71" fmla="*/ 644 h 2157"/>
              <a:gd name="T72" fmla="*/ 1256 w 3389"/>
              <a:gd name="T73" fmla="*/ 482 h 2157"/>
              <a:gd name="T74" fmla="*/ 1125 w 3389"/>
              <a:gd name="T75" fmla="*/ 396 h 2157"/>
              <a:gd name="T76" fmla="*/ 504 w 3389"/>
              <a:gd name="T77" fmla="*/ 374 h 2157"/>
              <a:gd name="T78" fmla="*/ 2170 w 3389"/>
              <a:gd name="T79" fmla="*/ 89 h 2157"/>
              <a:gd name="T80" fmla="*/ 1255 w 3389"/>
              <a:gd name="T81" fmla="*/ 19 h 2157"/>
              <a:gd name="T82" fmla="*/ 1511 w 3389"/>
              <a:gd name="T83" fmla="*/ 123 h 2157"/>
              <a:gd name="T84" fmla="*/ 1669 w 3389"/>
              <a:gd name="T85" fmla="*/ 312 h 2157"/>
              <a:gd name="T86" fmla="*/ 1720 w 3389"/>
              <a:gd name="T87" fmla="*/ 558 h 2157"/>
              <a:gd name="T88" fmla="*/ 1668 w 3389"/>
              <a:gd name="T89" fmla="*/ 802 h 2157"/>
              <a:gd name="T90" fmla="*/ 1504 w 3389"/>
              <a:gd name="T91" fmla="*/ 970 h 2157"/>
              <a:gd name="T92" fmla="*/ 1616 w 3389"/>
              <a:gd name="T93" fmla="*/ 1091 h 2157"/>
              <a:gd name="T94" fmla="*/ 1752 w 3389"/>
              <a:gd name="T95" fmla="*/ 1283 h 2157"/>
              <a:gd name="T96" fmla="*/ 1787 w 3389"/>
              <a:gd name="T97" fmla="*/ 1569 h 2157"/>
              <a:gd name="T98" fmla="*/ 1693 w 3389"/>
              <a:gd name="T99" fmla="*/ 1850 h 2157"/>
              <a:gd name="T100" fmla="*/ 1494 w 3389"/>
              <a:gd name="T101" fmla="*/ 2050 h 2157"/>
              <a:gd name="T102" fmla="*/ 1220 w 3389"/>
              <a:gd name="T103" fmla="*/ 2141 h 2157"/>
              <a:gd name="T104" fmla="*/ 0 w 3389"/>
              <a:gd name="T105" fmla="*/ 0 h 2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89" h="2157">
                <a:moveTo>
                  <a:pt x="504" y="1207"/>
                </a:moveTo>
                <a:lnTo>
                  <a:pt x="504" y="1783"/>
                </a:lnTo>
                <a:lnTo>
                  <a:pt x="965" y="1783"/>
                </a:lnTo>
                <a:lnTo>
                  <a:pt x="1019" y="1781"/>
                </a:lnTo>
                <a:lnTo>
                  <a:pt x="1068" y="1776"/>
                </a:lnTo>
                <a:lnTo>
                  <a:pt x="1113" y="1769"/>
                </a:lnTo>
                <a:lnTo>
                  <a:pt x="1152" y="1759"/>
                </a:lnTo>
                <a:lnTo>
                  <a:pt x="1186" y="1745"/>
                </a:lnTo>
                <a:lnTo>
                  <a:pt x="1217" y="1727"/>
                </a:lnTo>
                <a:lnTo>
                  <a:pt x="1243" y="1707"/>
                </a:lnTo>
                <a:lnTo>
                  <a:pt x="1265" y="1683"/>
                </a:lnTo>
                <a:lnTo>
                  <a:pt x="1285" y="1657"/>
                </a:lnTo>
                <a:lnTo>
                  <a:pt x="1301" y="1627"/>
                </a:lnTo>
                <a:lnTo>
                  <a:pt x="1313" y="1594"/>
                </a:lnTo>
                <a:lnTo>
                  <a:pt x="1323" y="1557"/>
                </a:lnTo>
                <a:lnTo>
                  <a:pt x="1328" y="1519"/>
                </a:lnTo>
                <a:lnTo>
                  <a:pt x="1329" y="1476"/>
                </a:lnTo>
                <a:lnTo>
                  <a:pt x="1327" y="1435"/>
                </a:lnTo>
                <a:lnTo>
                  <a:pt x="1320" y="1398"/>
                </a:lnTo>
                <a:lnTo>
                  <a:pt x="1310" y="1363"/>
                </a:lnTo>
                <a:lnTo>
                  <a:pt x="1295" y="1333"/>
                </a:lnTo>
                <a:lnTo>
                  <a:pt x="1275" y="1306"/>
                </a:lnTo>
                <a:lnTo>
                  <a:pt x="1252" y="1282"/>
                </a:lnTo>
                <a:lnTo>
                  <a:pt x="1223" y="1262"/>
                </a:lnTo>
                <a:lnTo>
                  <a:pt x="1191" y="1244"/>
                </a:lnTo>
                <a:lnTo>
                  <a:pt x="1157" y="1231"/>
                </a:lnTo>
                <a:lnTo>
                  <a:pt x="1118" y="1221"/>
                </a:lnTo>
                <a:lnTo>
                  <a:pt x="1074" y="1214"/>
                </a:lnTo>
                <a:lnTo>
                  <a:pt x="1026" y="1209"/>
                </a:lnTo>
                <a:lnTo>
                  <a:pt x="973" y="1207"/>
                </a:lnTo>
                <a:lnTo>
                  <a:pt x="504" y="1207"/>
                </a:lnTo>
                <a:close/>
                <a:moveTo>
                  <a:pt x="2612" y="836"/>
                </a:moveTo>
                <a:lnTo>
                  <a:pt x="2569" y="838"/>
                </a:lnTo>
                <a:lnTo>
                  <a:pt x="2528" y="844"/>
                </a:lnTo>
                <a:lnTo>
                  <a:pt x="2490" y="853"/>
                </a:lnTo>
                <a:lnTo>
                  <a:pt x="2455" y="866"/>
                </a:lnTo>
                <a:lnTo>
                  <a:pt x="2423" y="882"/>
                </a:lnTo>
                <a:lnTo>
                  <a:pt x="2395" y="901"/>
                </a:lnTo>
                <a:lnTo>
                  <a:pt x="2368" y="925"/>
                </a:lnTo>
                <a:lnTo>
                  <a:pt x="2341" y="956"/>
                </a:lnTo>
                <a:lnTo>
                  <a:pt x="2317" y="990"/>
                </a:lnTo>
                <a:lnTo>
                  <a:pt x="2298" y="1029"/>
                </a:lnTo>
                <a:lnTo>
                  <a:pt x="2281" y="1070"/>
                </a:lnTo>
                <a:lnTo>
                  <a:pt x="2269" y="1116"/>
                </a:lnTo>
                <a:lnTo>
                  <a:pt x="2259" y="1164"/>
                </a:lnTo>
                <a:lnTo>
                  <a:pt x="2964" y="1164"/>
                </a:lnTo>
                <a:lnTo>
                  <a:pt x="2959" y="1120"/>
                </a:lnTo>
                <a:lnTo>
                  <a:pt x="2951" y="1078"/>
                </a:lnTo>
                <a:lnTo>
                  <a:pt x="2939" y="1041"/>
                </a:lnTo>
                <a:lnTo>
                  <a:pt x="2923" y="1006"/>
                </a:lnTo>
                <a:lnTo>
                  <a:pt x="2904" y="975"/>
                </a:lnTo>
                <a:lnTo>
                  <a:pt x="2881" y="945"/>
                </a:lnTo>
                <a:lnTo>
                  <a:pt x="2855" y="920"/>
                </a:lnTo>
                <a:lnTo>
                  <a:pt x="2821" y="895"/>
                </a:lnTo>
                <a:lnTo>
                  <a:pt x="2785" y="874"/>
                </a:lnTo>
                <a:lnTo>
                  <a:pt x="2746" y="857"/>
                </a:lnTo>
                <a:lnTo>
                  <a:pt x="2703" y="846"/>
                </a:lnTo>
                <a:lnTo>
                  <a:pt x="2659" y="839"/>
                </a:lnTo>
                <a:lnTo>
                  <a:pt x="2612" y="836"/>
                </a:lnTo>
                <a:close/>
                <a:moveTo>
                  <a:pt x="2612" y="504"/>
                </a:moveTo>
                <a:lnTo>
                  <a:pt x="2679" y="506"/>
                </a:lnTo>
                <a:lnTo>
                  <a:pt x="2744" y="511"/>
                </a:lnTo>
                <a:lnTo>
                  <a:pt x="2806" y="522"/>
                </a:lnTo>
                <a:lnTo>
                  <a:pt x="2867" y="535"/>
                </a:lnTo>
                <a:lnTo>
                  <a:pt x="2925" y="553"/>
                </a:lnTo>
                <a:lnTo>
                  <a:pt x="2980" y="575"/>
                </a:lnTo>
                <a:lnTo>
                  <a:pt x="3033" y="601"/>
                </a:lnTo>
                <a:lnTo>
                  <a:pt x="3083" y="633"/>
                </a:lnTo>
                <a:lnTo>
                  <a:pt x="3130" y="668"/>
                </a:lnTo>
                <a:lnTo>
                  <a:pt x="3173" y="709"/>
                </a:lnTo>
                <a:lnTo>
                  <a:pt x="3214" y="754"/>
                </a:lnTo>
                <a:lnTo>
                  <a:pt x="3251" y="805"/>
                </a:lnTo>
                <a:lnTo>
                  <a:pt x="3280" y="852"/>
                </a:lnTo>
                <a:lnTo>
                  <a:pt x="3307" y="901"/>
                </a:lnTo>
                <a:lnTo>
                  <a:pt x="3329" y="954"/>
                </a:lnTo>
                <a:lnTo>
                  <a:pt x="3348" y="1008"/>
                </a:lnTo>
                <a:lnTo>
                  <a:pt x="3363" y="1065"/>
                </a:lnTo>
                <a:lnTo>
                  <a:pt x="3375" y="1124"/>
                </a:lnTo>
                <a:lnTo>
                  <a:pt x="3380" y="1162"/>
                </a:lnTo>
                <a:lnTo>
                  <a:pt x="3383" y="1205"/>
                </a:lnTo>
                <a:lnTo>
                  <a:pt x="3387" y="1253"/>
                </a:lnTo>
                <a:lnTo>
                  <a:pt x="3389" y="1308"/>
                </a:lnTo>
                <a:lnTo>
                  <a:pt x="3389" y="1367"/>
                </a:lnTo>
                <a:lnTo>
                  <a:pt x="3389" y="1432"/>
                </a:lnTo>
                <a:lnTo>
                  <a:pt x="2250" y="1432"/>
                </a:lnTo>
                <a:lnTo>
                  <a:pt x="2254" y="1481"/>
                </a:lnTo>
                <a:lnTo>
                  <a:pt x="2261" y="1528"/>
                </a:lnTo>
                <a:lnTo>
                  <a:pt x="2272" y="1571"/>
                </a:lnTo>
                <a:lnTo>
                  <a:pt x="2287" y="1611"/>
                </a:lnTo>
                <a:lnTo>
                  <a:pt x="2305" y="1646"/>
                </a:lnTo>
                <a:lnTo>
                  <a:pt x="2326" y="1680"/>
                </a:lnTo>
                <a:lnTo>
                  <a:pt x="2351" y="1709"/>
                </a:lnTo>
                <a:lnTo>
                  <a:pt x="2381" y="1734"/>
                </a:lnTo>
                <a:lnTo>
                  <a:pt x="2413" y="1756"/>
                </a:lnTo>
                <a:lnTo>
                  <a:pt x="2452" y="1778"/>
                </a:lnTo>
                <a:lnTo>
                  <a:pt x="2493" y="1794"/>
                </a:lnTo>
                <a:lnTo>
                  <a:pt x="2539" y="1806"/>
                </a:lnTo>
                <a:lnTo>
                  <a:pt x="2587" y="1813"/>
                </a:lnTo>
                <a:lnTo>
                  <a:pt x="2639" y="1815"/>
                </a:lnTo>
                <a:lnTo>
                  <a:pt x="2683" y="1813"/>
                </a:lnTo>
                <a:lnTo>
                  <a:pt x="2726" y="1807"/>
                </a:lnTo>
                <a:lnTo>
                  <a:pt x="2765" y="1797"/>
                </a:lnTo>
                <a:lnTo>
                  <a:pt x="2802" y="1784"/>
                </a:lnTo>
                <a:lnTo>
                  <a:pt x="2835" y="1766"/>
                </a:lnTo>
                <a:lnTo>
                  <a:pt x="2866" y="1744"/>
                </a:lnTo>
                <a:lnTo>
                  <a:pt x="2889" y="1723"/>
                </a:lnTo>
                <a:lnTo>
                  <a:pt x="2910" y="1699"/>
                </a:lnTo>
                <a:lnTo>
                  <a:pt x="2930" y="1671"/>
                </a:lnTo>
                <a:lnTo>
                  <a:pt x="2950" y="1638"/>
                </a:lnTo>
                <a:lnTo>
                  <a:pt x="3367" y="1638"/>
                </a:lnTo>
                <a:lnTo>
                  <a:pt x="3358" y="1684"/>
                </a:lnTo>
                <a:lnTo>
                  <a:pt x="3343" y="1730"/>
                </a:lnTo>
                <a:lnTo>
                  <a:pt x="3321" y="1776"/>
                </a:lnTo>
                <a:lnTo>
                  <a:pt x="3292" y="1824"/>
                </a:lnTo>
                <a:lnTo>
                  <a:pt x="3257" y="1871"/>
                </a:lnTo>
                <a:lnTo>
                  <a:pt x="3216" y="1918"/>
                </a:lnTo>
                <a:lnTo>
                  <a:pt x="3172" y="1961"/>
                </a:lnTo>
                <a:lnTo>
                  <a:pt x="3125" y="1999"/>
                </a:lnTo>
                <a:lnTo>
                  <a:pt x="3075" y="2032"/>
                </a:lnTo>
                <a:lnTo>
                  <a:pt x="3021" y="2062"/>
                </a:lnTo>
                <a:lnTo>
                  <a:pt x="2963" y="2087"/>
                </a:lnTo>
                <a:lnTo>
                  <a:pt x="2903" y="2107"/>
                </a:lnTo>
                <a:lnTo>
                  <a:pt x="2839" y="2122"/>
                </a:lnTo>
                <a:lnTo>
                  <a:pt x="2771" y="2134"/>
                </a:lnTo>
                <a:lnTo>
                  <a:pt x="2701" y="2141"/>
                </a:lnTo>
                <a:lnTo>
                  <a:pt x="2627" y="2143"/>
                </a:lnTo>
                <a:lnTo>
                  <a:pt x="2550" y="2140"/>
                </a:lnTo>
                <a:lnTo>
                  <a:pt x="2475" y="2131"/>
                </a:lnTo>
                <a:lnTo>
                  <a:pt x="2403" y="2116"/>
                </a:lnTo>
                <a:lnTo>
                  <a:pt x="2333" y="2095"/>
                </a:lnTo>
                <a:lnTo>
                  <a:pt x="2265" y="2069"/>
                </a:lnTo>
                <a:lnTo>
                  <a:pt x="2201" y="2036"/>
                </a:lnTo>
                <a:lnTo>
                  <a:pt x="2137" y="1998"/>
                </a:lnTo>
                <a:lnTo>
                  <a:pt x="2077" y="1952"/>
                </a:lnTo>
                <a:lnTo>
                  <a:pt x="2035" y="1917"/>
                </a:lnTo>
                <a:lnTo>
                  <a:pt x="1997" y="1876"/>
                </a:lnTo>
                <a:lnTo>
                  <a:pt x="1964" y="1831"/>
                </a:lnTo>
                <a:lnTo>
                  <a:pt x="1935" y="1783"/>
                </a:lnTo>
                <a:lnTo>
                  <a:pt x="1909" y="1730"/>
                </a:lnTo>
                <a:lnTo>
                  <a:pt x="1887" y="1675"/>
                </a:lnTo>
                <a:lnTo>
                  <a:pt x="1869" y="1614"/>
                </a:lnTo>
                <a:lnTo>
                  <a:pt x="1855" y="1550"/>
                </a:lnTo>
                <a:lnTo>
                  <a:pt x="1845" y="1482"/>
                </a:lnTo>
                <a:lnTo>
                  <a:pt x="1840" y="1410"/>
                </a:lnTo>
                <a:lnTo>
                  <a:pt x="1838" y="1334"/>
                </a:lnTo>
                <a:lnTo>
                  <a:pt x="1840" y="1255"/>
                </a:lnTo>
                <a:lnTo>
                  <a:pt x="1847" y="1181"/>
                </a:lnTo>
                <a:lnTo>
                  <a:pt x="1857" y="1110"/>
                </a:lnTo>
                <a:lnTo>
                  <a:pt x="1872" y="1043"/>
                </a:lnTo>
                <a:lnTo>
                  <a:pt x="1891" y="979"/>
                </a:lnTo>
                <a:lnTo>
                  <a:pt x="1915" y="919"/>
                </a:lnTo>
                <a:lnTo>
                  <a:pt x="1943" y="863"/>
                </a:lnTo>
                <a:lnTo>
                  <a:pt x="1976" y="811"/>
                </a:lnTo>
                <a:lnTo>
                  <a:pt x="2012" y="763"/>
                </a:lnTo>
                <a:lnTo>
                  <a:pt x="2053" y="718"/>
                </a:lnTo>
                <a:lnTo>
                  <a:pt x="2098" y="677"/>
                </a:lnTo>
                <a:lnTo>
                  <a:pt x="2145" y="640"/>
                </a:lnTo>
                <a:lnTo>
                  <a:pt x="2194" y="609"/>
                </a:lnTo>
                <a:lnTo>
                  <a:pt x="2246" y="580"/>
                </a:lnTo>
                <a:lnTo>
                  <a:pt x="2300" y="557"/>
                </a:lnTo>
                <a:lnTo>
                  <a:pt x="2358" y="537"/>
                </a:lnTo>
                <a:lnTo>
                  <a:pt x="2418" y="523"/>
                </a:lnTo>
                <a:lnTo>
                  <a:pt x="2480" y="512"/>
                </a:lnTo>
                <a:lnTo>
                  <a:pt x="2544" y="506"/>
                </a:lnTo>
                <a:lnTo>
                  <a:pt x="2612" y="504"/>
                </a:lnTo>
                <a:close/>
                <a:moveTo>
                  <a:pt x="504" y="374"/>
                </a:moveTo>
                <a:lnTo>
                  <a:pt x="504" y="850"/>
                </a:lnTo>
                <a:lnTo>
                  <a:pt x="965" y="850"/>
                </a:lnTo>
                <a:lnTo>
                  <a:pt x="1012" y="849"/>
                </a:lnTo>
                <a:lnTo>
                  <a:pt x="1054" y="845"/>
                </a:lnTo>
                <a:lnTo>
                  <a:pt x="1095" y="837"/>
                </a:lnTo>
                <a:lnTo>
                  <a:pt x="1132" y="827"/>
                </a:lnTo>
                <a:lnTo>
                  <a:pt x="1166" y="813"/>
                </a:lnTo>
                <a:lnTo>
                  <a:pt x="1196" y="796"/>
                </a:lnTo>
                <a:lnTo>
                  <a:pt x="1220" y="780"/>
                </a:lnTo>
                <a:lnTo>
                  <a:pt x="1240" y="760"/>
                </a:lnTo>
                <a:lnTo>
                  <a:pt x="1256" y="736"/>
                </a:lnTo>
                <a:lnTo>
                  <a:pt x="1268" y="708"/>
                </a:lnTo>
                <a:lnTo>
                  <a:pt x="1278" y="678"/>
                </a:lnTo>
                <a:lnTo>
                  <a:pt x="1283" y="644"/>
                </a:lnTo>
                <a:lnTo>
                  <a:pt x="1285" y="607"/>
                </a:lnTo>
                <a:lnTo>
                  <a:pt x="1283" y="571"/>
                </a:lnTo>
                <a:lnTo>
                  <a:pt x="1278" y="539"/>
                </a:lnTo>
                <a:lnTo>
                  <a:pt x="1268" y="508"/>
                </a:lnTo>
                <a:lnTo>
                  <a:pt x="1256" y="482"/>
                </a:lnTo>
                <a:lnTo>
                  <a:pt x="1240" y="459"/>
                </a:lnTo>
                <a:lnTo>
                  <a:pt x="1220" y="439"/>
                </a:lnTo>
                <a:lnTo>
                  <a:pt x="1195" y="421"/>
                </a:lnTo>
                <a:lnTo>
                  <a:pt x="1168" y="408"/>
                </a:lnTo>
                <a:lnTo>
                  <a:pt x="1125" y="396"/>
                </a:lnTo>
                <a:lnTo>
                  <a:pt x="1079" y="387"/>
                </a:lnTo>
                <a:lnTo>
                  <a:pt x="1027" y="379"/>
                </a:lnTo>
                <a:lnTo>
                  <a:pt x="970" y="375"/>
                </a:lnTo>
                <a:lnTo>
                  <a:pt x="910" y="374"/>
                </a:lnTo>
                <a:lnTo>
                  <a:pt x="504" y="374"/>
                </a:lnTo>
                <a:close/>
                <a:moveTo>
                  <a:pt x="2170" y="89"/>
                </a:moveTo>
                <a:lnTo>
                  <a:pt x="3049" y="89"/>
                </a:lnTo>
                <a:lnTo>
                  <a:pt x="3049" y="305"/>
                </a:lnTo>
                <a:lnTo>
                  <a:pt x="2170" y="305"/>
                </a:lnTo>
                <a:lnTo>
                  <a:pt x="2170" y="89"/>
                </a:lnTo>
                <a:close/>
                <a:moveTo>
                  <a:pt x="0" y="0"/>
                </a:moveTo>
                <a:lnTo>
                  <a:pt x="1054" y="0"/>
                </a:lnTo>
                <a:lnTo>
                  <a:pt x="1125" y="2"/>
                </a:lnTo>
                <a:lnTo>
                  <a:pt x="1192" y="9"/>
                </a:lnTo>
                <a:lnTo>
                  <a:pt x="1255" y="19"/>
                </a:lnTo>
                <a:lnTo>
                  <a:pt x="1314" y="32"/>
                </a:lnTo>
                <a:lnTo>
                  <a:pt x="1369" y="50"/>
                </a:lnTo>
                <a:lnTo>
                  <a:pt x="1420" y="71"/>
                </a:lnTo>
                <a:lnTo>
                  <a:pt x="1468" y="95"/>
                </a:lnTo>
                <a:lnTo>
                  <a:pt x="1511" y="123"/>
                </a:lnTo>
                <a:lnTo>
                  <a:pt x="1552" y="155"/>
                </a:lnTo>
                <a:lnTo>
                  <a:pt x="1588" y="191"/>
                </a:lnTo>
                <a:lnTo>
                  <a:pt x="1621" y="229"/>
                </a:lnTo>
                <a:lnTo>
                  <a:pt x="1647" y="270"/>
                </a:lnTo>
                <a:lnTo>
                  <a:pt x="1669" y="312"/>
                </a:lnTo>
                <a:lnTo>
                  <a:pt x="1687" y="357"/>
                </a:lnTo>
                <a:lnTo>
                  <a:pt x="1701" y="404"/>
                </a:lnTo>
                <a:lnTo>
                  <a:pt x="1712" y="454"/>
                </a:lnTo>
                <a:lnTo>
                  <a:pt x="1718" y="505"/>
                </a:lnTo>
                <a:lnTo>
                  <a:pt x="1720" y="558"/>
                </a:lnTo>
                <a:lnTo>
                  <a:pt x="1718" y="614"/>
                </a:lnTo>
                <a:lnTo>
                  <a:pt x="1712" y="665"/>
                </a:lnTo>
                <a:lnTo>
                  <a:pt x="1701" y="714"/>
                </a:lnTo>
                <a:lnTo>
                  <a:pt x="1687" y="760"/>
                </a:lnTo>
                <a:lnTo>
                  <a:pt x="1668" y="802"/>
                </a:lnTo>
                <a:lnTo>
                  <a:pt x="1646" y="840"/>
                </a:lnTo>
                <a:lnTo>
                  <a:pt x="1620" y="877"/>
                </a:lnTo>
                <a:lnTo>
                  <a:pt x="1588" y="910"/>
                </a:lnTo>
                <a:lnTo>
                  <a:pt x="1550" y="941"/>
                </a:lnTo>
                <a:lnTo>
                  <a:pt x="1504" y="970"/>
                </a:lnTo>
                <a:lnTo>
                  <a:pt x="1453" y="1000"/>
                </a:lnTo>
                <a:lnTo>
                  <a:pt x="1499" y="1018"/>
                </a:lnTo>
                <a:lnTo>
                  <a:pt x="1541" y="1040"/>
                </a:lnTo>
                <a:lnTo>
                  <a:pt x="1580" y="1064"/>
                </a:lnTo>
                <a:lnTo>
                  <a:pt x="1616" y="1091"/>
                </a:lnTo>
                <a:lnTo>
                  <a:pt x="1649" y="1121"/>
                </a:lnTo>
                <a:lnTo>
                  <a:pt x="1679" y="1154"/>
                </a:lnTo>
                <a:lnTo>
                  <a:pt x="1704" y="1189"/>
                </a:lnTo>
                <a:lnTo>
                  <a:pt x="1731" y="1235"/>
                </a:lnTo>
                <a:lnTo>
                  <a:pt x="1752" y="1283"/>
                </a:lnTo>
                <a:lnTo>
                  <a:pt x="1769" y="1334"/>
                </a:lnTo>
                <a:lnTo>
                  <a:pt x="1781" y="1389"/>
                </a:lnTo>
                <a:lnTo>
                  <a:pt x="1787" y="1445"/>
                </a:lnTo>
                <a:lnTo>
                  <a:pt x="1790" y="1506"/>
                </a:lnTo>
                <a:lnTo>
                  <a:pt x="1787" y="1569"/>
                </a:lnTo>
                <a:lnTo>
                  <a:pt x="1780" y="1630"/>
                </a:lnTo>
                <a:lnTo>
                  <a:pt x="1766" y="1688"/>
                </a:lnTo>
                <a:lnTo>
                  <a:pt x="1747" y="1744"/>
                </a:lnTo>
                <a:lnTo>
                  <a:pt x="1722" y="1798"/>
                </a:lnTo>
                <a:lnTo>
                  <a:pt x="1693" y="1850"/>
                </a:lnTo>
                <a:lnTo>
                  <a:pt x="1660" y="1899"/>
                </a:lnTo>
                <a:lnTo>
                  <a:pt x="1623" y="1943"/>
                </a:lnTo>
                <a:lnTo>
                  <a:pt x="1582" y="1984"/>
                </a:lnTo>
                <a:lnTo>
                  <a:pt x="1538" y="2020"/>
                </a:lnTo>
                <a:lnTo>
                  <a:pt x="1494" y="2050"/>
                </a:lnTo>
                <a:lnTo>
                  <a:pt x="1449" y="2075"/>
                </a:lnTo>
                <a:lnTo>
                  <a:pt x="1399" y="2097"/>
                </a:lnTo>
                <a:lnTo>
                  <a:pt x="1347" y="2115"/>
                </a:lnTo>
                <a:lnTo>
                  <a:pt x="1292" y="2129"/>
                </a:lnTo>
                <a:lnTo>
                  <a:pt x="1220" y="2141"/>
                </a:lnTo>
                <a:lnTo>
                  <a:pt x="1143" y="2150"/>
                </a:lnTo>
                <a:lnTo>
                  <a:pt x="1065" y="2156"/>
                </a:lnTo>
                <a:lnTo>
                  <a:pt x="983" y="2157"/>
                </a:lnTo>
                <a:lnTo>
                  <a:pt x="0" y="2157"/>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15" name="Group 428"/>
          <p:cNvGrpSpPr>
            <a:grpSpLocks noChangeAspect="1"/>
          </p:cNvGrpSpPr>
          <p:nvPr/>
        </p:nvGrpSpPr>
        <p:grpSpPr bwMode="auto">
          <a:xfrm>
            <a:off x="7555483" y="461563"/>
            <a:ext cx="168674" cy="208772"/>
            <a:chOff x="1596" y="75"/>
            <a:chExt cx="387" cy="479"/>
          </a:xfrm>
          <a:solidFill>
            <a:schemeClr val="tx1">
              <a:lumMod val="65000"/>
              <a:lumOff val="35000"/>
            </a:schemeClr>
          </a:solidFill>
        </p:grpSpPr>
        <p:sp>
          <p:nvSpPr>
            <p:cNvPr id="618" name="Freeform 430"/>
            <p:cNvSpPr>
              <a:spLocks noEditPoints="1"/>
            </p:cNvSpPr>
            <p:nvPr/>
          </p:nvSpPr>
          <p:spPr bwMode="auto">
            <a:xfrm>
              <a:off x="1596" y="75"/>
              <a:ext cx="387" cy="479"/>
            </a:xfrm>
            <a:custGeom>
              <a:avLst/>
              <a:gdLst>
                <a:gd name="T0" fmla="*/ 792 w 2712"/>
                <a:gd name="T1" fmla="*/ 386 h 3353"/>
                <a:gd name="T2" fmla="*/ 407 w 2712"/>
                <a:gd name="T3" fmla="*/ 792 h 3353"/>
                <a:gd name="T4" fmla="*/ 792 w 2712"/>
                <a:gd name="T5" fmla="*/ 792 h 3353"/>
                <a:gd name="T6" fmla="*/ 792 w 2712"/>
                <a:gd name="T7" fmla="*/ 386 h 3353"/>
                <a:gd name="T8" fmla="*/ 1002 w 2712"/>
                <a:gd name="T9" fmla="*/ 210 h 3353"/>
                <a:gd name="T10" fmla="*/ 1002 w 2712"/>
                <a:gd name="T11" fmla="*/ 1001 h 3353"/>
                <a:gd name="T12" fmla="*/ 210 w 2712"/>
                <a:gd name="T13" fmla="*/ 1001 h 3353"/>
                <a:gd name="T14" fmla="*/ 210 w 2712"/>
                <a:gd name="T15" fmla="*/ 3144 h 3353"/>
                <a:gd name="T16" fmla="*/ 2502 w 2712"/>
                <a:gd name="T17" fmla="*/ 3144 h 3353"/>
                <a:gd name="T18" fmla="*/ 2502 w 2712"/>
                <a:gd name="T19" fmla="*/ 210 h 3353"/>
                <a:gd name="T20" fmla="*/ 1002 w 2712"/>
                <a:gd name="T21" fmla="*/ 210 h 3353"/>
                <a:gd name="T22" fmla="*/ 869 w 2712"/>
                <a:gd name="T23" fmla="*/ 0 h 3353"/>
                <a:gd name="T24" fmla="*/ 2712 w 2712"/>
                <a:gd name="T25" fmla="*/ 0 h 3353"/>
                <a:gd name="T26" fmla="*/ 2712 w 2712"/>
                <a:gd name="T27" fmla="*/ 3353 h 3353"/>
                <a:gd name="T28" fmla="*/ 0 w 2712"/>
                <a:gd name="T29" fmla="*/ 3353 h 3353"/>
                <a:gd name="T30" fmla="*/ 0 w 2712"/>
                <a:gd name="T31" fmla="*/ 917 h 3353"/>
                <a:gd name="T32" fmla="*/ 869 w 2712"/>
                <a:gd name="T33" fmla="*/ 0 h 3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12" h="3353">
                  <a:moveTo>
                    <a:pt x="792" y="386"/>
                  </a:moveTo>
                  <a:lnTo>
                    <a:pt x="407" y="792"/>
                  </a:lnTo>
                  <a:lnTo>
                    <a:pt x="792" y="792"/>
                  </a:lnTo>
                  <a:lnTo>
                    <a:pt x="792" y="386"/>
                  </a:lnTo>
                  <a:close/>
                  <a:moveTo>
                    <a:pt x="1002" y="210"/>
                  </a:moveTo>
                  <a:lnTo>
                    <a:pt x="1002" y="1001"/>
                  </a:lnTo>
                  <a:lnTo>
                    <a:pt x="210" y="1001"/>
                  </a:lnTo>
                  <a:lnTo>
                    <a:pt x="210" y="3144"/>
                  </a:lnTo>
                  <a:lnTo>
                    <a:pt x="2502" y="3144"/>
                  </a:lnTo>
                  <a:lnTo>
                    <a:pt x="2502" y="210"/>
                  </a:lnTo>
                  <a:lnTo>
                    <a:pt x="1002" y="210"/>
                  </a:lnTo>
                  <a:close/>
                  <a:moveTo>
                    <a:pt x="869" y="0"/>
                  </a:moveTo>
                  <a:lnTo>
                    <a:pt x="2712" y="0"/>
                  </a:lnTo>
                  <a:lnTo>
                    <a:pt x="2712" y="3353"/>
                  </a:lnTo>
                  <a:lnTo>
                    <a:pt x="0" y="3353"/>
                  </a:lnTo>
                  <a:lnTo>
                    <a:pt x="0" y="917"/>
                  </a:lnTo>
                  <a:lnTo>
                    <a:pt x="8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9" name="Freeform 431"/>
            <p:cNvSpPr>
              <a:spLocks noEditPoints="1"/>
            </p:cNvSpPr>
            <p:nvPr/>
          </p:nvSpPr>
          <p:spPr bwMode="auto">
            <a:xfrm>
              <a:off x="1716" y="283"/>
              <a:ext cx="164" cy="211"/>
            </a:xfrm>
            <a:custGeom>
              <a:avLst/>
              <a:gdLst>
                <a:gd name="T0" fmla="*/ 557 w 1147"/>
                <a:gd name="T1" fmla="*/ 162 h 1479"/>
                <a:gd name="T2" fmla="*/ 499 w 1147"/>
                <a:gd name="T3" fmla="*/ 170 h 1479"/>
                <a:gd name="T4" fmla="*/ 478 w 1147"/>
                <a:gd name="T5" fmla="*/ 692 h 1479"/>
                <a:gd name="T6" fmla="*/ 541 w 1147"/>
                <a:gd name="T7" fmla="*/ 702 h 1479"/>
                <a:gd name="T8" fmla="*/ 601 w 1147"/>
                <a:gd name="T9" fmla="*/ 706 h 1479"/>
                <a:gd name="T10" fmla="*/ 649 w 1147"/>
                <a:gd name="T11" fmla="*/ 702 h 1479"/>
                <a:gd name="T12" fmla="*/ 694 w 1147"/>
                <a:gd name="T13" fmla="*/ 688 h 1479"/>
                <a:gd name="T14" fmla="*/ 743 w 1147"/>
                <a:gd name="T15" fmla="*/ 656 h 1479"/>
                <a:gd name="T16" fmla="*/ 784 w 1147"/>
                <a:gd name="T17" fmla="*/ 612 h 1479"/>
                <a:gd name="T18" fmla="*/ 814 w 1147"/>
                <a:gd name="T19" fmla="*/ 553 h 1479"/>
                <a:gd name="T20" fmla="*/ 830 w 1147"/>
                <a:gd name="T21" fmla="*/ 485 h 1479"/>
                <a:gd name="T22" fmla="*/ 830 w 1147"/>
                <a:gd name="T23" fmla="*/ 403 h 1479"/>
                <a:gd name="T24" fmla="*/ 813 w 1147"/>
                <a:gd name="T25" fmla="*/ 325 h 1479"/>
                <a:gd name="T26" fmla="*/ 779 w 1147"/>
                <a:gd name="T27" fmla="*/ 262 h 1479"/>
                <a:gd name="T28" fmla="*/ 733 w 1147"/>
                <a:gd name="T29" fmla="*/ 214 h 1479"/>
                <a:gd name="T30" fmla="*/ 677 w 1147"/>
                <a:gd name="T31" fmla="*/ 181 h 1479"/>
                <a:gd name="T32" fmla="*/ 621 w 1147"/>
                <a:gd name="T33" fmla="*/ 166 h 1479"/>
                <a:gd name="T34" fmla="*/ 0 w 1147"/>
                <a:gd name="T35" fmla="*/ 0 h 1479"/>
                <a:gd name="T36" fmla="*/ 615 w 1147"/>
                <a:gd name="T37" fmla="*/ 1 h 1479"/>
                <a:gd name="T38" fmla="*/ 728 w 1147"/>
                <a:gd name="T39" fmla="*/ 10 h 1479"/>
                <a:gd name="T40" fmla="*/ 823 w 1147"/>
                <a:gd name="T41" fmla="*/ 28 h 1479"/>
                <a:gd name="T42" fmla="*/ 902 w 1147"/>
                <a:gd name="T43" fmla="*/ 58 h 1479"/>
                <a:gd name="T44" fmla="*/ 973 w 1147"/>
                <a:gd name="T45" fmla="*/ 99 h 1479"/>
                <a:gd name="T46" fmla="*/ 1037 w 1147"/>
                <a:gd name="T47" fmla="*/ 154 h 1479"/>
                <a:gd name="T48" fmla="*/ 1088 w 1147"/>
                <a:gd name="T49" fmla="*/ 219 h 1479"/>
                <a:gd name="T50" fmla="*/ 1125 w 1147"/>
                <a:gd name="T51" fmla="*/ 295 h 1479"/>
                <a:gd name="T52" fmla="*/ 1145 w 1147"/>
                <a:gd name="T53" fmla="*/ 380 h 1479"/>
                <a:gd name="T54" fmla="*/ 1145 w 1147"/>
                <a:gd name="T55" fmla="*/ 472 h 1479"/>
                <a:gd name="T56" fmla="*/ 1129 w 1147"/>
                <a:gd name="T57" fmla="*/ 558 h 1479"/>
                <a:gd name="T58" fmla="*/ 1098 w 1147"/>
                <a:gd name="T59" fmla="*/ 636 h 1479"/>
                <a:gd name="T60" fmla="*/ 1051 w 1147"/>
                <a:gd name="T61" fmla="*/ 704 h 1479"/>
                <a:gd name="T62" fmla="*/ 989 w 1147"/>
                <a:gd name="T63" fmla="*/ 761 h 1479"/>
                <a:gd name="T64" fmla="*/ 914 w 1147"/>
                <a:gd name="T65" fmla="*/ 805 h 1479"/>
                <a:gd name="T66" fmla="*/ 826 w 1147"/>
                <a:gd name="T67" fmla="*/ 835 h 1479"/>
                <a:gd name="T68" fmla="*/ 723 w 1147"/>
                <a:gd name="T69" fmla="*/ 850 h 1479"/>
                <a:gd name="T70" fmla="*/ 609 w 1147"/>
                <a:gd name="T71" fmla="*/ 850 h 1479"/>
                <a:gd name="T72" fmla="*/ 478 w 1147"/>
                <a:gd name="T73" fmla="*/ 833 h 1479"/>
                <a:gd name="T74" fmla="*/ 478 w 1147"/>
                <a:gd name="T75" fmla="*/ 1228 h 1479"/>
                <a:gd name="T76" fmla="*/ 482 w 1147"/>
                <a:gd name="T77" fmla="*/ 1279 h 1479"/>
                <a:gd name="T78" fmla="*/ 488 w 1147"/>
                <a:gd name="T79" fmla="*/ 1309 h 1479"/>
                <a:gd name="T80" fmla="*/ 493 w 1147"/>
                <a:gd name="T81" fmla="*/ 1326 h 1479"/>
                <a:gd name="T82" fmla="*/ 497 w 1147"/>
                <a:gd name="T83" fmla="*/ 1330 h 1479"/>
                <a:gd name="T84" fmla="*/ 525 w 1147"/>
                <a:gd name="T85" fmla="*/ 1352 h 1479"/>
                <a:gd name="T86" fmla="*/ 563 w 1147"/>
                <a:gd name="T87" fmla="*/ 1362 h 1479"/>
                <a:gd name="T88" fmla="*/ 680 w 1147"/>
                <a:gd name="T89" fmla="*/ 1364 h 1479"/>
                <a:gd name="T90" fmla="*/ 0 w 1147"/>
                <a:gd name="T91" fmla="*/ 1479 h 1479"/>
                <a:gd name="T92" fmla="*/ 92 w 1147"/>
                <a:gd name="T93" fmla="*/ 1364 h 1479"/>
                <a:gd name="T94" fmla="*/ 134 w 1147"/>
                <a:gd name="T95" fmla="*/ 1358 h 1479"/>
                <a:gd name="T96" fmla="*/ 166 w 1147"/>
                <a:gd name="T97" fmla="*/ 1344 h 1479"/>
                <a:gd name="T98" fmla="*/ 186 w 1147"/>
                <a:gd name="T99" fmla="*/ 1324 h 1479"/>
                <a:gd name="T100" fmla="*/ 190 w 1147"/>
                <a:gd name="T101" fmla="*/ 1315 h 1479"/>
                <a:gd name="T102" fmla="*/ 194 w 1147"/>
                <a:gd name="T103" fmla="*/ 1294 h 1479"/>
                <a:gd name="T104" fmla="*/ 199 w 1147"/>
                <a:gd name="T105" fmla="*/ 1255 h 1479"/>
                <a:gd name="T106" fmla="*/ 201 w 1147"/>
                <a:gd name="T107" fmla="*/ 1193 h 1479"/>
                <a:gd name="T108" fmla="*/ 200 w 1147"/>
                <a:gd name="T109" fmla="*/ 253 h 1479"/>
                <a:gd name="T110" fmla="*/ 196 w 1147"/>
                <a:gd name="T111" fmla="*/ 202 h 1479"/>
                <a:gd name="T112" fmla="*/ 190 w 1147"/>
                <a:gd name="T113" fmla="*/ 170 h 1479"/>
                <a:gd name="T114" fmla="*/ 184 w 1147"/>
                <a:gd name="T115" fmla="*/ 154 h 1479"/>
                <a:gd name="T116" fmla="*/ 181 w 1147"/>
                <a:gd name="T117" fmla="*/ 148 h 1479"/>
                <a:gd name="T118" fmla="*/ 145 w 1147"/>
                <a:gd name="T119" fmla="*/ 124 h 1479"/>
                <a:gd name="T120" fmla="*/ 92 w 1147"/>
                <a:gd name="T121" fmla="*/ 117 h 1479"/>
                <a:gd name="T122" fmla="*/ 0 w 1147"/>
                <a:gd name="T123" fmla="*/ 0 h 1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7" h="1479">
                  <a:moveTo>
                    <a:pt x="590" y="162"/>
                  </a:moveTo>
                  <a:lnTo>
                    <a:pt x="557" y="162"/>
                  </a:lnTo>
                  <a:lnTo>
                    <a:pt x="518" y="166"/>
                  </a:lnTo>
                  <a:lnTo>
                    <a:pt x="499" y="170"/>
                  </a:lnTo>
                  <a:lnTo>
                    <a:pt x="478" y="174"/>
                  </a:lnTo>
                  <a:lnTo>
                    <a:pt x="478" y="692"/>
                  </a:lnTo>
                  <a:lnTo>
                    <a:pt x="511" y="698"/>
                  </a:lnTo>
                  <a:lnTo>
                    <a:pt x="541" y="702"/>
                  </a:lnTo>
                  <a:lnTo>
                    <a:pt x="573" y="705"/>
                  </a:lnTo>
                  <a:lnTo>
                    <a:pt x="601" y="706"/>
                  </a:lnTo>
                  <a:lnTo>
                    <a:pt x="626" y="705"/>
                  </a:lnTo>
                  <a:lnTo>
                    <a:pt x="649" y="702"/>
                  </a:lnTo>
                  <a:lnTo>
                    <a:pt x="672" y="697"/>
                  </a:lnTo>
                  <a:lnTo>
                    <a:pt x="694" y="688"/>
                  </a:lnTo>
                  <a:lnTo>
                    <a:pt x="720" y="674"/>
                  </a:lnTo>
                  <a:lnTo>
                    <a:pt x="743" y="656"/>
                  </a:lnTo>
                  <a:lnTo>
                    <a:pt x="765" y="636"/>
                  </a:lnTo>
                  <a:lnTo>
                    <a:pt x="784" y="612"/>
                  </a:lnTo>
                  <a:lnTo>
                    <a:pt x="800" y="583"/>
                  </a:lnTo>
                  <a:lnTo>
                    <a:pt x="814" y="553"/>
                  </a:lnTo>
                  <a:lnTo>
                    <a:pt x="825" y="520"/>
                  </a:lnTo>
                  <a:lnTo>
                    <a:pt x="830" y="485"/>
                  </a:lnTo>
                  <a:lnTo>
                    <a:pt x="833" y="448"/>
                  </a:lnTo>
                  <a:lnTo>
                    <a:pt x="830" y="403"/>
                  </a:lnTo>
                  <a:lnTo>
                    <a:pt x="824" y="362"/>
                  </a:lnTo>
                  <a:lnTo>
                    <a:pt x="813" y="325"/>
                  </a:lnTo>
                  <a:lnTo>
                    <a:pt x="798" y="291"/>
                  </a:lnTo>
                  <a:lnTo>
                    <a:pt x="779" y="262"/>
                  </a:lnTo>
                  <a:lnTo>
                    <a:pt x="758" y="235"/>
                  </a:lnTo>
                  <a:lnTo>
                    <a:pt x="733" y="214"/>
                  </a:lnTo>
                  <a:lnTo>
                    <a:pt x="706" y="195"/>
                  </a:lnTo>
                  <a:lnTo>
                    <a:pt x="677" y="181"/>
                  </a:lnTo>
                  <a:lnTo>
                    <a:pt x="649" y="172"/>
                  </a:lnTo>
                  <a:lnTo>
                    <a:pt x="621" y="166"/>
                  </a:lnTo>
                  <a:lnTo>
                    <a:pt x="590" y="162"/>
                  </a:lnTo>
                  <a:close/>
                  <a:moveTo>
                    <a:pt x="0" y="0"/>
                  </a:moveTo>
                  <a:lnTo>
                    <a:pt x="553" y="0"/>
                  </a:lnTo>
                  <a:lnTo>
                    <a:pt x="615" y="1"/>
                  </a:lnTo>
                  <a:lnTo>
                    <a:pt x="674" y="4"/>
                  </a:lnTo>
                  <a:lnTo>
                    <a:pt x="728" y="10"/>
                  </a:lnTo>
                  <a:lnTo>
                    <a:pt x="778" y="18"/>
                  </a:lnTo>
                  <a:lnTo>
                    <a:pt x="823" y="28"/>
                  </a:lnTo>
                  <a:lnTo>
                    <a:pt x="863" y="41"/>
                  </a:lnTo>
                  <a:lnTo>
                    <a:pt x="902" y="58"/>
                  </a:lnTo>
                  <a:lnTo>
                    <a:pt x="938" y="76"/>
                  </a:lnTo>
                  <a:lnTo>
                    <a:pt x="973" y="99"/>
                  </a:lnTo>
                  <a:lnTo>
                    <a:pt x="1006" y="125"/>
                  </a:lnTo>
                  <a:lnTo>
                    <a:pt x="1037" y="154"/>
                  </a:lnTo>
                  <a:lnTo>
                    <a:pt x="1064" y="185"/>
                  </a:lnTo>
                  <a:lnTo>
                    <a:pt x="1088" y="219"/>
                  </a:lnTo>
                  <a:lnTo>
                    <a:pt x="1108" y="256"/>
                  </a:lnTo>
                  <a:lnTo>
                    <a:pt x="1125" y="295"/>
                  </a:lnTo>
                  <a:lnTo>
                    <a:pt x="1137" y="337"/>
                  </a:lnTo>
                  <a:lnTo>
                    <a:pt x="1145" y="380"/>
                  </a:lnTo>
                  <a:lnTo>
                    <a:pt x="1147" y="427"/>
                  </a:lnTo>
                  <a:lnTo>
                    <a:pt x="1145" y="472"/>
                  </a:lnTo>
                  <a:lnTo>
                    <a:pt x="1139" y="517"/>
                  </a:lnTo>
                  <a:lnTo>
                    <a:pt x="1129" y="558"/>
                  </a:lnTo>
                  <a:lnTo>
                    <a:pt x="1115" y="599"/>
                  </a:lnTo>
                  <a:lnTo>
                    <a:pt x="1098" y="636"/>
                  </a:lnTo>
                  <a:lnTo>
                    <a:pt x="1076" y="672"/>
                  </a:lnTo>
                  <a:lnTo>
                    <a:pt x="1051" y="704"/>
                  </a:lnTo>
                  <a:lnTo>
                    <a:pt x="1021" y="734"/>
                  </a:lnTo>
                  <a:lnTo>
                    <a:pt x="989" y="761"/>
                  </a:lnTo>
                  <a:lnTo>
                    <a:pt x="954" y="784"/>
                  </a:lnTo>
                  <a:lnTo>
                    <a:pt x="914" y="805"/>
                  </a:lnTo>
                  <a:lnTo>
                    <a:pt x="872" y="822"/>
                  </a:lnTo>
                  <a:lnTo>
                    <a:pt x="826" y="835"/>
                  </a:lnTo>
                  <a:lnTo>
                    <a:pt x="777" y="845"/>
                  </a:lnTo>
                  <a:lnTo>
                    <a:pt x="723" y="850"/>
                  </a:lnTo>
                  <a:lnTo>
                    <a:pt x="668" y="853"/>
                  </a:lnTo>
                  <a:lnTo>
                    <a:pt x="609" y="850"/>
                  </a:lnTo>
                  <a:lnTo>
                    <a:pt x="545" y="843"/>
                  </a:lnTo>
                  <a:lnTo>
                    <a:pt x="478" y="833"/>
                  </a:lnTo>
                  <a:lnTo>
                    <a:pt x="478" y="1193"/>
                  </a:lnTo>
                  <a:lnTo>
                    <a:pt x="478" y="1228"/>
                  </a:lnTo>
                  <a:lnTo>
                    <a:pt x="480" y="1256"/>
                  </a:lnTo>
                  <a:lnTo>
                    <a:pt x="482" y="1279"/>
                  </a:lnTo>
                  <a:lnTo>
                    <a:pt x="485" y="1296"/>
                  </a:lnTo>
                  <a:lnTo>
                    <a:pt x="488" y="1309"/>
                  </a:lnTo>
                  <a:lnTo>
                    <a:pt x="491" y="1319"/>
                  </a:lnTo>
                  <a:lnTo>
                    <a:pt x="493" y="1326"/>
                  </a:lnTo>
                  <a:lnTo>
                    <a:pt x="495" y="1329"/>
                  </a:lnTo>
                  <a:lnTo>
                    <a:pt x="497" y="1330"/>
                  </a:lnTo>
                  <a:lnTo>
                    <a:pt x="510" y="1342"/>
                  </a:lnTo>
                  <a:lnTo>
                    <a:pt x="525" y="1352"/>
                  </a:lnTo>
                  <a:lnTo>
                    <a:pt x="542" y="1358"/>
                  </a:lnTo>
                  <a:lnTo>
                    <a:pt x="563" y="1362"/>
                  </a:lnTo>
                  <a:lnTo>
                    <a:pt x="586" y="1364"/>
                  </a:lnTo>
                  <a:lnTo>
                    <a:pt x="680" y="1364"/>
                  </a:lnTo>
                  <a:lnTo>
                    <a:pt x="680" y="1479"/>
                  </a:lnTo>
                  <a:lnTo>
                    <a:pt x="0" y="1479"/>
                  </a:lnTo>
                  <a:lnTo>
                    <a:pt x="0" y="1364"/>
                  </a:lnTo>
                  <a:lnTo>
                    <a:pt x="92" y="1364"/>
                  </a:lnTo>
                  <a:lnTo>
                    <a:pt x="115" y="1362"/>
                  </a:lnTo>
                  <a:lnTo>
                    <a:pt x="134" y="1358"/>
                  </a:lnTo>
                  <a:lnTo>
                    <a:pt x="152" y="1352"/>
                  </a:lnTo>
                  <a:lnTo>
                    <a:pt x="166" y="1344"/>
                  </a:lnTo>
                  <a:lnTo>
                    <a:pt x="177" y="1336"/>
                  </a:lnTo>
                  <a:lnTo>
                    <a:pt x="186" y="1324"/>
                  </a:lnTo>
                  <a:lnTo>
                    <a:pt x="188" y="1320"/>
                  </a:lnTo>
                  <a:lnTo>
                    <a:pt x="190" y="1315"/>
                  </a:lnTo>
                  <a:lnTo>
                    <a:pt x="192" y="1306"/>
                  </a:lnTo>
                  <a:lnTo>
                    <a:pt x="194" y="1294"/>
                  </a:lnTo>
                  <a:lnTo>
                    <a:pt x="196" y="1277"/>
                  </a:lnTo>
                  <a:lnTo>
                    <a:pt x="199" y="1255"/>
                  </a:lnTo>
                  <a:lnTo>
                    <a:pt x="200" y="1227"/>
                  </a:lnTo>
                  <a:lnTo>
                    <a:pt x="201" y="1193"/>
                  </a:lnTo>
                  <a:lnTo>
                    <a:pt x="201" y="288"/>
                  </a:lnTo>
                  <a:lnTo>
                    <a:pt x="200" y="253"/>
                  </a:lnTo>
                  <a:lnTo>
                    <a:pt x="199" y="225"/>
                  </a:lnTo>
                  <a:lnTo>
                    <a:pt x="196" y="202"/>
                  </a:lnTo>
                  <a:lnTo>
                    <a:pt x="193" y="183"/>
                  </a:lnTo>
                  <a:lnTo>
                    <a:pt x="190" y="170"/>
                  </a:lnTo>
                  <a:lnTo>
                    <a:pt x="188" y="160"/>
                  </a:lnTo>
                  <a:lnTo>
                    <a:pt x="184" y="154"/>
                  </a:lnTo>
                  <a:lnTo>
                    <a:pt x="183" y="150"/>
                  </a:lnTo>
                  <a:lnTo>
                    <a:pt x="181" y="148"/>
                  </a:lnTo>
                  <a:lnTo>
                    <a:pt x="166" y="134"/>
                  </a:lnTo>
                  <a:lnTo>
                    <a:pt x="145" y="124"/>
                  </a:lnTo>
                  <a:lnTo>
                    <a:pt x="121" y="119"/>
                  </a:lnTo>
                  <a:lnTo>
                    <a:pt x="92" y="117"/>
                  </a:lnTo>
                  <a:lnTo>
                    <a:pt x="0" y="11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20" name="Group 434"/>
          <p:cNvGrpSpPr>
            <a:grpSpLocks noChangeAspect="1"/>
          </p:cNvGrpSpPr>
          <p:nvPr/>
        </p:nvGrpSpPr>
        <p:grpSpPr bwMode="auto">
          <a:xfrm>
            <a:off x="8088041" y="483572"/>
            <a:ext cx="211388" cy="164751"/>
            <a:chOff x="2129" y="83"/>
            <a:chExt cx="485" cy="378"/>
          </a:xfrm>
          <a:solidFill>
            <a:schemeClr val="tx1">
              <a:lumMod val="65000"/>
              <a:lumOff val="35000"/>
            </a:schemeClr>
          </a:solidFill>
        </p:grpSpPr>
        <p:sp>
          <p:nvSpPr>
            <p:cNvPr id="623" name="Freeform 436"/>
            <p:cNvSpPr>
              <a:spLocks noEditPoints="1"/>
            </p:cNvSpPr>
            <p:nvPr/>
          </p:nvSpPr>
          <p:spPr bwMode="auto">
            <a:xfrm>
              <a:off x="2129" y="83"/>
              <a:ext cx="485" cy="378"/>
            </a:xfrm>
            <a:custGeom>
              <a:avLst/>
              <a:gdLst>
                <a:gd name="T0" fmla="*/ 244 w 3392"/>
                <a:gd name="T1" fmla="*/ 2122 h 2647"/>
                <a:gd name="T2" fmla="*/ 244 w 3392"/>
                <a:gd name="T3" fmla="*/ 2342 h 2647"/>
                <a:gd name="T4" fmla="*/ 3148 w 3392"/>
                <a:gd name="T5" fmla="*/ 2342 h 2647"/>
                <a:gd name="T6" fmla="*/ 3148 w 3392"/>
                <a:gd name="T7" fmla="*/ 2122 h 2647"/>
                <a:gd name="T8" fmla="*/ 244 w 3392"/>
                <a:gd name="T9" fmla="*/ 2122 h 2647"/>
                <a:gd name="T10" fmla="*/ 244 w 3392"/>
                <a:gd name="T11" fmla="*/ 239 h 2647"/>
                <a:gd name="T12" fmla="*/ 244 w 3392"/>
                <a:gd name="T13" fmla="*/ 1779 h 2647"/>
                <a:gd name="T14" fmla="*/ 3148 w 3392"/>
                <a:gd name="T15" fmla="*/ 1779 h 2647"/>
                <a:gd name="T16" fmla="*/ 3148 w 3392"/>
                <a:gd name="T17" fmla="*/ 239 h 2647"/>
                <a:gd name="T18" fmla="*/ 244 w 3392"/>
                <a:gd name="T19" fmla="*/ 239 h 2647"/>
                <a:gd name="T20" fmla="*/ 0 w 3392"/>
                <a:gd name="T21" fmla="*/ 0 h 2647"/>
                <a:gd name="T22" fmla="*/ 3392 w 3392"/>
                <a:gd name="T23" fmla="*/ 0 h 2647"/>
                <a:gd name="T24" fmla="*/ 3392 w 3392"/>
                <a:gd name="T25" fmla="*/ 2647 h 2647"/>
                <a:gd name="T26" fmla="*/ 0 w 3392"/>
                <a:gd name="T27" fmla="*/ 2647 h 2647"/>
                <a:gd name="T28" fmla="*/ 0 w 3392"/>
                <a:gd name="T29" fmla="*/ 0 h 2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92" h="2647">
                  <a:moveTo>
                    <a:pt x="244" y="2122"/>
                  </a:moveTo>
                  <a:lnTo>
                    <a:pt x="244" y="2342"/>
                  </a:lnTo>
                  <a:lnTo>
                    <a:pt x="3148" y="2342"/>
                  </a:lnTo>
                  <a:lnTo>
                    <a:pt x="3148" y="2122"/>
                  </a:lnTo>
                  <a:lnTo>
                    <a:pt x="244" y="2122"/>
                  </a:lnTo>
                  <a:close/>
                  <a:moveTo>
                    <a:pt x="244" y="239"/>
                  </a:moveTo>
                  <a:lnTo>
                    <a:pt x="244" y="1779"/>
                  </a:lnTo>
                  <a:lnTo>
                    <a:pt x="3148" y="1779"/>
                  </a:lnTo>
                  <a:lnTo>
                    <a:pt x="3148" y="239"/>
                  </a:lnTo>
                  <a:lnTo>
                    <a:pt x="244" y="239"/>
                  </a:lnTo>
                  <a:close/>
                  <a:moveTo>
                    <a:pt x="0" y="0"/>
                  </a:moveTo>
                  <a:lnTo>
                    <a:pt x="3392" y="0"/>
                  </a:lnTo>
                  <a:lnTo>
                    <a:pt x="3392" y="2647"/>
                  </a:lnTo>
                  <a:lnTo>
                    <a:pt x="0" y="264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4" name="Freeform 437"/>
            <p:cNvSpPr>
              <a:spLocks/>
            </p:cNvSpPr>
            <p:nvPr/>
          </p:nvSpPr>
          <p:spPr bwMode="auto">
            <a:xfrm>
              <a:off x="2302" y="156"/>
              <a:ext cx="149" cy="143"/>
            </a:xfrm>
            <a:custGeom>
              <a:avLst/>
              <a:gdLst>
                <a:gd name="T0" fmla="*/ 0 w 1038"/>
                <a:gd name="T1" fmla="*/ 0 h 1001"/>
                <a:gd name="T2" fmla="*/ 1038 w 1038"/>
                <a:gd name="T3" fmla="*/ 500 h 1001"/>
                <a:gd name="T4" fmla="*/ 0 w 1038"/>
                <a:gd name="T5" fmla="*/ 1001 h 1001"/>
                <a:gd name="T6" fmla="*/ 0 w 1038"/>
                <a:gd name="T7" fmla="*/ 0 h 1001"/>
              </a:gdLst>
              <a:ahLst/>
              <a:cxnLst>
                <a:cxn ang="0">
                  <a:pos x="T0" y="T1"/>
                </a:cxn>
                <a:cxn ang="0">
                  <a:pos x="T2" y="T3"/>
                </a:cxn>
                <a:cxn ang="0">
                  <a:pos x="T4" y="T5"/>
                </a:cxn>
                <a:cxn ang="0">
                  <a:pos x="T6" y="T7"/>
                </a:cxn>
              </a:cxnLst>
              <a:rect l="0" t="0" r="r" b="b"/>
              <a:pathLst>
                <a:path w="1038" h="1001">
                  <a:moveTo>
                    <a:pt x="0" y="0"/>
                  </a:moveTo>
                  <a:lnTo>
                    <a:pt x="1038" y="500"/>
                  </a:lnTo>
                  <a:lnTo>
                    <a:pt x="0" y="100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75" name="Group 500"/>
          <p:cNvGrpSpPr>
            <a:grpSpLocks noChangeAspect="1"/>
          </p:cNvGrpSpPr>
          <p:nvPr/>
        </p:nvGrpSpPr>
        <p:grpSpPr bwMode="auto">
          <a:xfrm>
            <a:off x="833680" y="461563"/>
            <a:ext cx="202670" cy="208772"/>
            <a:chOff x="1552" y="24"/>
            <a:chExt cx="465" cy="479"/>
          </a:xfrm>
          <a:solidFill>
            <a:schemeClr val="tx1">
              <a:lumMod val="65000"/>
              <a:lumOff val="35000"/>
            </a:schemeClr>
          </a:solidFill>
        </p:grpSpPr>
        <p:sp>
          <p:nvSpPr>
            <p:cNvPr id="678" name="Freeform 502"/>
            <p:cNvSpPr>
              <a:spLocks noEditPoints="1"/>
            </p:cNvSpPr>
            <p:nvPr/>
          </p:nvSpPr>
          <p:spPr bwMode="auto">
            <a:xfrm>
              <a:off x="1552" y="24"/>
              <a:ext cx="365" cy="455"/>
            </a:xfrm>
            <a:custGeom>
              <a:avLst/>
              <a:gdLst>
                <a:gd name="T0" fmla="*/ 746 w 2554"/>
                <a:gd name="T1" fmla="*/ 367 h 3186"/>
                <a:gd name="T2" fmla="*/ 384 w 2554"/>
                <a:gd name="T3" fmla="*/ 753 h 3186"/>
                <a:gd name="T4" fmla="*/ 746 w 2554"/>
                <a:gd name="T5" fmla="*/ 753 h 3186"/>
                <a:gd name="T6" fmla="*/ 746 w 2554"/>
                <a:gd name="T7" fmla="*/ 367 h 3186"/>
                <a:gd name="T8" fmla="*/ 819 w 2554"/>
                <a:gd name="T9" fmla="*/ 0 h 3186"/>
                <a:gd name="T10" fmla="*/ 2554 w 2554"/>
                <a:gd name="T11" fmla="*/ 0 h 3186"/>
                <a:gd name="T12" fmla="*/ 2554 w 2554"/>
                <a:gd name="T13" fmla="*/ 1318 h 3186"/>
                <a:gd name="T14" fmla="*/ 2490 w 2554"/>
                <a:gd name="T15" fmla="*/ 1302 h 3186"/>
                <a:gd name="T16" fmla="*/ 2424 w 2554"/>
                <a:gd name="T17" fmla="*/ 1291 h 3186"/>
                <a:gd name="T18" fmla="*/ 2357 w 2554"/>
                <a:gd name="T19" fmla="*/ 1285 h 3186"/>
                <a:gd name="T20" fmla="*/ 2357 w 2554"/>
                <a:gd name="T21" fmla="*/ 199 h 3186"/>
                <a:gd name="T22" fmla="*/ 944 w 2554"/>
                <a:gd name="T23" fmla="*/ 199 h 3186"/>
                <a:gd name="T24" fmla="*/ 944 w 2554"/>
                <a:gd name="T25" fmla="*/ 952 h 3186"/>
                <a:gd name="T26" fmla="*/ 198 w 2554"/>
                <a:gd name="T27" fmla="*/ 952 h 3186"/>
                <a:gd name="T28" fmla="*/ 198 w 2554"/>
                <a:gd name="T29" fmla="*/ 2987 h 3186"/>
                <a:gd name="T30" fmla="*/ 1396 w 2554"/>
                <a:gd name="T31" fmla="*/ 2987 h 3186"/>
                <a:gd name="T32" fmla="*/ 1435 w 2554"/>
                <a:gd name="T33" fmla="*/ 3041 h 3186"/>
                <a:gd name="T34" fmla="*/ 1478 w 2554"/>
                <a:gd name="T35" fmla="*/ 3093 h 3186"/>
                <a:gd name="T36" fmla="*/ 1524 w 2554"/>
                <a:gd name="T37" fmla="*/ 3141 h 3186"/>
                <a:gd name="T38" fmla="*/ 1572 w 2554"/>
                <a:gd name="T39" fmla="*/ 3186 h 3186"/>
                <a:gd name="T40" fmla="*/ 0 w 2554"/>
                <a:gd name="T41" fmla="*/ 3186 h 3186"/>
                <a:gd name="T42" fmla="*/ 0 w 2554"/>
                <a:gd name="T43" fmla="*/ 872 h 3186"/>
                <a:gd name="T44" fmla="*/ 819 w 2554"/>
                <a:gd name="T45" fmla="*/ 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54" h="3186">
                  <a:moveTo>
                    <a:pt x="746" y="367"/>
                  </a:moveTo>
                  <a:lnTo>
                    <a:pt x="384" y="753"/>
                  </a:lnTo>
                  <a:lnTo>
                    <a:pt x="746" y="753"/>
                  </a:lnTo>
                  <a:lnTo>
                    <a:pt x="746" y="367"/>
                  </a:lnTo>
                  <a:close/>
                  <a:moveTo>
                    <a:pt x="819" y="0"/>
                  </a:moveTo>
                  <a:lnTo>
                    <a:pt x="2554" y="0"/>
                  </a:lnTo>
                  <a:lnTo>
                    <a:pt x="2554" y="1318"/>
                  </a:lnTo>
                  <a:lnTo>
                    <a:pt x="2490" y="1302"/>
                  </a:lnTo>
                  <a:lnTo>
                    <a:pt x="2424" y="1291"/>
                  </a:lnTo>
                  <a:lnTo>
                    <a:pt x="2357" y="1285"/>
                  </a:lnTo>
                  <a:lnTo>
                    <a:pt x="2357" y="199"/>
                  </a:lnTo>
                  <a:lnTo>
                    <a:pt x="944" y="199"/>
                  </a:lnTo>
                  <a:lnTo>
                    <a:pt x="944" y="952"/>
                  </a:lnTo>
                  <a:lnTo>
                    <a:pt x="198" y="952"/>
                  </a:lnTo>
                  <a:lnTo>
                    <a:pt x="198" y="2987"/>
                  </a:lnTo>
                  <a:lnTo>
                    <a:pt x="1396" y="2987"/>
                  </a:lnTo>
                  <a:lnTo>
                    <a:pt x="1435" y="3041"/>
                  </a:lnTo>
                  <a:lnTo>
                    <a:pt x="1478" y="3093"/>
                  </a:lnTo>
                  <a:lnTo>
                    <a:pt x="1524" y="3141"/>
                  </a:lnTo>
                  <a:lnTo>
                    <a:pt x="1572" y="3186"/>
                  </a:lnTo>
                  <a:lnTo>
                    <a:pt x="0" y="3186"/>
                  </a:lnTo>
                  <a:lnTo>
                    <a:pt x="0" y="872"/>
                  </a:lnTo>
                  <a:lnTo>
                    <a:pt x="8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9" name="Freeform 503"/>
            <p:cNvSpPr>
              <a:spLocks/>
            </p:cNvSpPr>
            <p:nvPr/>
          </p:nvSpPr>
          <p:spPr bwMode="auto">
            <a:xfrm>
              <a:off x="1614" y="240"/>
              <a:ext cx="169" cy="32"/>
            </a:xfrm>
            <a:custGeom>
              <a:avLst/>
              <a:gdLst>
                <a:gd name="T0" fmla="*/ 0 w 1186"/>
                <a:gd name="T1" fmla="*/ 0 h 224"/>
                <a:gd name="T2" fmla="*/ 1186 w 1186"/>
                <a:gd name="T3" fmla="*/ 0 h 224"/>
                <a:gd name="T4" fmla="*/ 1127 w 1186"/>
                <a:gd name="T5" fmla="*/ 50 h 224"/>
                <a:gd name="T6" fmla="*/ 1071 w 1186"/>
                <a:gd name="T7" fmla="*/ 104 h 224"/>
                <a:gd name="T8" fmla="*/ 1020 w 1186"/>
                <a:gd name="T9" fmla="*/ 162 h 224"/>
                <a:gd name="T10" fmla="*/ 972 w 1186"/>
                <a:gd name="T11" fmla="*/ 224 h 224"/>
                <a:gd name="T12" fmla="*/ 0 w 1186"/>
                <a:gd name="T13" fmla="*/ 224 h 224"/>
                <a:gd name="T14" fmla="*/ 0 w 1186"/>
                <a:gd name="T15" fmla="*/ 0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6" h="224">
                  <a:moveTo>
                    <a:pt x="0" y="0"/>
                  </a:moveTo>
                  <a:lnTo>
                    <a:pt x="1186" y="0"/>
                  </a:lnTo>
                  <a:lnTo>
                    <a:pt x="1127" y="50"/>
                  </a:lnTo>
                  <a:lnTo>
                    <a:pt x="1071" y="104"/>
                  </a:lnTo>
                  <a:lnTo>
                    <a:pt x="1020" y="162"/>
                  </a:lnTo>
                  <a:lnTo>
                    <a:pt x="972" y="224"/>
                  </a:lnTo>
                  <a:lnTo>
                    <a:pt x="0" y="22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0" name="Freeform 504"/>
            <p:cNvSpPr>
              <a:spLocks/>
            </p:cNvSpPr>
            <p:nvPr/>
          </p:nvSpPr>
          <p:spPr bwMode="auto">
            <a:xfrm>
              <a:off x="1614" y="303"/>
              <a:ext cx="122" cy="33"/>
            </a:xfrm>
            <a:custGeom>
              <a:avLst/>
              <a:gdLst>
                <a:gd name="T0" fmla="*/ 0 w 851"/>
                <a:gd name="T1" fmla="*/ 0 h 225"/>
                <a:gd name="T2" fmla="*/ 851 w 851"/>
                <a:gd name="T3" fmla="*/ 0 h 225"/>
                <a:gd name="T4" fmla="*/ 824 w 851"/>
                <a:gd name="T5" fmla="*/ 73 h 225"/>
                <a:gd name="T6" fmla="*/ 802 w 851"/>
                <a:gd name="T7" fmla="*/ 149 h 225"/>
                <a:gd name="T8" fmla="*/ 786 w 851"/>
                <a:gd name="T9" fmla="*/ 225 h 225"/>
                <a:gd name="T10" fmla="*/ 0 w 851"/>
                <a:gd name="T11" fmla="*/ 225 h 225"/>
                <a:gd name="T12" fmla="*/ 0 w 851"/>
                <a:gd name="T13" fmla="*/ 0 h 225"/>
              </a:gdLst>
              <a:ahLst/>
              <a:cxnLst>
                <a:cxn ang="0">
                  <a:pos x="T0" y="T1"/>
                </a:cxn>
                <a:cxn ang="0">
                  <a:pos x="T2" y="T3"/>
                </a:cxn>
                <a:cxn ang="0">
                  <a:pos x="T4" y="T5"/>
                </a:cxn>
                <a:cxn ang="0">
                  <a:pos x="T6" y="T7"/>
                </a:cxn>
                <a:cxn ang="0">
                  <a:pos x="T8" y="T9"/>
                </a:cxn>
                <a:cxn ang="0">
                  <a:pos x="T10" y="T11"/>
                </a:cxn>
                <a:cxn ang="0">
                  <a:pos x="T12" y="T13"/>
                </a:cxn>
              </a:cxnLst>
              <a:rect l="0" t="0" r="r" b="b"/>
              <a:pathLst>
                <a:path w="851" h="225">
                  <a:moveTo>
                    <a:pt x="0" y="0"/>
                  </a:moveTo>
                  <a:lnTo>
                    <a:pt x="851" y="0"/>
                  </a:lnTo>
                  <a:lnTo>
                    <a:pt x="824" y="73"/>
                  </a:lnTo>
                  <a:lnTo>
                    <a:pt x="802" y="149"/>
                  </a:lnTo>
                  <a:lnTo>
                    <a:pt x="786" y="225"/>
                  </a:lnTo>
                  <a:lnTo>
                    <a:pt x="0" y="22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1" name="Freeform 505"/>
            <p:cNvSpPr>
              <a:spLocks/>
            </p:cNvSpPr>
            <p:nvPr/>
          </p:nvSpPr>
          <p:spPr bwMode="auto">
            <a:xfrm>
              <a:off x="1614" y="370"/>
              <a:ext cx="115" cy="32"/>
            </a:xfrm>
            <a:custGeom>
              <a:avLst/>
              <a:gdLst>
                <a:gd name="T0" fmla="*/ 0 w 804"/>
                <a:gd name="T1" fmla="*/ 0 h 224"/>
                <a:gd name="T2" fmla="*/ 772 w 804"/>
                <a:gd name="T3" fmla="*/ 0 h 224"/>
                <a:gd name="T4" fmla="*/ 777 w 804"/>
                <a:gd name="T5" fmla="*/ 76 h 224"/>
                <a:gd name="T6" fmla="*/ 788 w 804"/>
                <a:gd name="T7" fmla="*/ 151 h 224"/>
                <a:gd name="T8" fmla="*/ 804 w 804"/>
                <a:gd name="T9" fmla="*/ 224 h 224"/>
                <a:gd name="T10" fmla="*/ 0 w 804"/>
                <a:gd name="T11" fmla="*/ 224 h 224"/>
                <a:gd name="T12" fmla="*/ 0 w 804"/>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804" h="224">
                  <a:moveTo>
                    <a:pt x="0" y="0"/>
                  </a:moveTo>
                  <a:lnTo>
                    <a:pt x="772" y="0"/>
                  </a:lnTo>
                  <a:lnTo>
                    <a:pt x="777" y="76"/>
                  </a:lnTo>
                  <a:lnTo>
                    <a:pt x="788" y="151"/>
                  </a:lnTo>
                  <a:lnTo>
                    <a:pt x="804" y="224"/>
                  </a:lnTo>
                  <a:lnTo>
                    <a:pt x="0" y="22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2" name="Freeform 506"/>
            <p:cNvSpPr>
              <a:spLocks/>
            </p:cNvSpPr>
            <p:nvPr/>
          </p:nvSpPr>
          <p:spPr bwMode="auto">
            <a:xfrm>
              <a:off x="1864" y="251"/>
              <a:ext cx="153" cy="248"/>
            </a:xfrm>
            <a:custGeom>
              <a:avLst/>
              <a:gdLst>
                <a:gd name="T0" fmla="*/ 404 w 1071"/>
                <a:gd name="T1" fmla="*/ 17 h 1737"/>
                <a:gd name="T2" fmla="*/ 506 w 1071"/>
                <a:gd name="T3" fmla="*/ 150 h 1737"/>
                <a:gd name="T4" fmla="*/ 646 w 1071"/>
                <a:gd name="T5" fmla="*/ 320 h 1737"/>
                <a:gd name="T6" fmla="*/ 722 w 1071"/>
                <a:gd name="T7" fmla="*/ 260 h 1737"/>
                <a:gd name="T8" fmla="*/ 907 w 1071"/>
                <a:gd name="T9" fmla="*/ 236 h 1737"/>
                <a:gd name="T10" fmla="*/ 976 w 1071"/>
                <a:gd name="T11" fmla="*/ 360 h 1737"/>
                <a:gd name="T12" fmla="*/ 1028 w 1071"/>
                <a:gd name="T13" fmla="*/ 493 h 1737"/>
                <a:gd name="T14" fmla="*/ 1061 w 1071"/>
                <a:gd name="T15" fmla="*/ 634 h 1737"/>
                <a:gd name="T16" fmla="*/ 1071 w 1071"/>
                <a:gd name="T17" fmla="*/ 784 h 1737"/>
                <a:gd name="T18" fmla="*/ 1059 w 1071"/>
                <a:gd name="T19" fmla="*/ 943 h 1737"/>
                <a:gd name="T20" fmla="*/ 1022 w 1071"/>
                <a:gd name="T21" fmla="*/ 1094 h 1737"/>
                <a:gd name="T22" fmla="*/ 962 w 1071"/>
                <a:gd name="T23" fmla="*/ 1235 h 1737"/>
                <a:gd name="T24" fmla="*/ 882 w 1071"/>
                <a:gd name="T25" fmla="*/ 1364 h 1737"/>
                <a:gd name="T26" fmla="*/ 784 w 1071"/>
                <a:gd name="T27" fmla="*/ 1478 h 1737"/>
                <a:gd name="T28" fmla="*/ 670 w 1071"/>
                <a:gd name="T29" fmla="*/ 1576 h 1737"/>
                <a:gd name="T30" fmla="*/ 541 w 1071"/>
                <a:gd name="T31" fmla="*/ 1656 h 1737"/>
                <a:gd name="T32" fmla="*/ 401 w 1071"/>
                <a:gd name="T33" fmla="*/ 1715 h 1737"/>
                <a:gd name="T34" fmla="*/ 345 w 1071"/>
                <a:gd name="T35" fmla="*/ 1671 h 1737"/>
                <a:gd name="T36" fmla="*/ 555 w 1071"/>
                <a:gd name="T37" fmla="*/ 1439 h 1737"/>
                <a:gd name="T38" fmla="*/ 780 w 1071"/>
                <a:gd name="T39" fmla="*/ 1174 h 1737"/>
                <a:gd name="T40" fmla="*/ 523 w 1071"/>
                <a:gd name="T41" fmla="*/ 973 h 1737"/>
                <a:gd name="T42" fmla="*/ 368 w 1071"/>
                <a:gd name="T43" fmla="*/ 939 h 1737"/>
                <a:gd name="T44" fmla="*/ 201 w 1071"/>
                <a:gd name="T45" fmla="*/ 947 h 1737"/>
                <a:gd name="T46" fmla="*/ 106 w 1071"/>
                <a:gd name="T47" fmla="*/ 879 h 1737"/>
                <a:gd name="T48" fmla="*/ 51 w 1071"/>
                <a:gd name="T49" fmla="*/ 809 h 1737"/>
                <a:gd name="T50" fmla="*/ 0 w 1071"/>
                <a:gd name="T51" fmla="*/ 766 h 1737"/>
                <a:gd name="T52" fmla="*/ 153 w 1071"/>
                <a:gd name="T53" fmla="*/ 766 h 1737"/>
                <a:gd name="T54" fmla="*/ 210 w 1071"/>
                <a:gd name="T55" fmla="*/ 704 h 1737"/>
                <a:gd name="T56" fmla="*/ 487 w 1071"/>
                <a:gd name="T57" fmla="*/ 482 h 1737"/>
                <a:gd name="T58" fmla="*/ 589 w 1071"/>
                <a:gd name="T59" fmla="*/ 447 h 1737"/>
                <a:gd name="T60" fmla="*/ 430 w 1071"/>
                <a:gd name="T61" fmla="*/ 241 h 1737"/>
                <a:gd name="T62" fmla="*/ 326 w 1071"/>
                <a:gd name="T63" fmla="*/ 217 h 1737"/>
                <a:gd name="T64" fmla="*/ 223 w 1071"/>
                <a:gd name="T65" fmla="*/ 306 h 1737"/>
                <a:gd name="T66" fmla="*/ 111 w 1071"/>
                <a:gd name="T67" fmla="*/ 223 h 1737"/>
                <a:gd name="T68" fmla="*/ 217 w 1071"/>
                <a:gd name="T69" fmla="*/ 89 h 1737"/>
                <a:gd name="T70" fmla="*/ 294 w 1071"/>
                <a:gd name="T71" fmla="*/ 171 h 1737"/>
                <a:gd name="T72" fmla="*/ 394 w 1071"/>
                <a:gd name="T73" fmla="*/ 208 h 1737"/>
                <a:gd name="T74" fmla="*/ 400 w 1071"/>
                <a:gd name="T75" fmla="*/ 130 h 1737"/>
                <a:gd name="T76" fmla="*/ 312 w 1071"/>
                <a:gd name="T77" fmla="*/ 0 h 1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71" h="1737">
                  <a:moveTo>
                    <a:pt x="312" y="0"/>
                  </a:moveTo>
                  <a:lnTo>
                    <a:pt x="404" y="17"/>
                  </a:lnTo>
                  <a:lnTo>
                    <a:pt x="482" y="88"/>
                  </a:lnTo>
                  <a:lnTo>
                    <a:pt x="506" y="150"/>
                  </a:lnTo>
                  <a:lnTo>
                    <a:pt x="523" y="208"/>
                  </a:lnTo>
                  <a:lnTo>
                    <a:pt x="646" y="320"/>
                  </a:lnTo>
                  <a:lnTo>
                    <a:pt x="679" y="331"/>
                  </a:lnTo>
                  <a:lnTo>
                    <a:pt x="722" y="260"/>
                  </a:lnTo>
                  <a:lnTo>
                    <a:pt x="878" y="246"/>
                  </a:lnTo>
                  <a:lnTo>
                    <a:pt x="907" y="236"/>
                  </a:lnTo>
                  <a:lnTo>
                    <a:pt x="944" y="296"/>
                  </a:lnTo>
                  <a:lnTo>
                    <a:pt x="976" y="360"/>
                  </a:lnTo>
                  <a:lnTo>
                    <a:pt x="1004" y="425"/>
                  </a:lnTo>
                  <a:lnTo>
                    <a:pt x="1028" y="493"/>
                  </a:lnTo>
                  <a:lnTo>
                    <a:pt x="1046" y="562"/>
                  </a:lnTo>
                  <a:lnTo>
                    <a:pt x="1061" y="634"/>
                  </a:lnTo>
                  <a:lnTo>
                    <a:pt x="1069" y="708"/>
                  </a:lnTo>
                  <a:lnTo>
                    <a:pt x="1071" y="784"/>
                  </a:lnTo>
                  <a:lnTo>
                    <a:pt x="1068" y="864"/>
                  </a:lnTo>
                  <a:lnTo>
                    <a:pt x="1059" y="943"/>
                  </a:lnTo>
                  <a:lnTo>
                    <a:pt x="1043" y="1020"/>
                  </a:lnTo>
                  <a:lnTo>
                    <a:pt x="1022" y="1094"/>
                  </a:lnTo>
                  <a:lnTo>
                    <a:pt x="995" y="1166"/>
                  </a:lnTo>
                  <a:lnTo>
                    <a:pt x="962" y="1235"/>
                  </a:lnTo>
                  <a:lnTo>
                    <a:pt x="924" y="1302"/>
                  </a:lnTo>
                  <a:lnTo>
                    <a:pt x="882" y="1364"/>
                  </a:lnTo>
                  <a:lnTo>
                    <a:pt x="836" y="1424"/>
                  </a:lnTo>
                  <a:lnTo>
                    <a:pt x="784" y="1478"/>
                  </a:lnTo>
                  <a:lnTo>
                    <a:pt x="728" y="1529"/>
                  </a:lnTo>
                  <a:lnTo>
                    <a:pt x="670" y="1576"/>
                  </a:lnTo>
                  <a:lnTo>
                    <a:pt x="607" y="1619"/>
                  </a:lnTo>
                  <a:lnTo>
                    <a:pt x="541" y="1656"/>
                  </a:lnTo>
                  <a:lnTo>
                    <a:pt x="472" y="1689"/>
                  </a:lnTo>
                  <a:lnTo>
                    <a:pt x="401" y="1715"/>
                  </a:lnTo>
                  <a:lnTo>
                    <a:pt x="326" y="1737"/>
                  </a:lnTo>
                  <a:lnTo>
                    <a:pt x="345" y="1671"/>
                  </a:lnTo>
                  <a:lnTo>
                    <a:pt x="511" y="1559"/>
                  </a:lnTo>
                  <a:lnTo>
                    <a:pt x="555" y="1439"/>
                  </a:lnTo>
                  <a:lnTo>
                    <a:pt x="671" y="1384"/>
                  </a:lnTo>
                  <a:lnTo>
                    <a:pt x="780" y="1174"/>
                  </a:lnTo>
                  <a:lnTo>
                    <a:pt x="611" y="1074"/>
                  </a:lnTo>
                  <a:lnTo>
                    <a:pt x="523" y="973"/>
                  </a:lnTo>
                  <a:lnTo>
                    <a:pt x="472" y="967"/>
                  </a:lnTo>
                  <a:lnTo>
                    <a:pt x="368" y="939"/>
                  </a:lnTo>
                  <a:lnTo>
                    <a:pt x="280" y="925"/>
                  </a:lnTo>
                  <a:lnTo>
                    <a:pt x="201" y="947"/>
                  </a:lnTo>
                  <a:lnTo>
                    <a:pt x="153" y="893"/>
                  </a:lnTo>
                  <a:lnTo>
                    <a:pt x="106" y="879"/>
                  </a:lnTo>
                  <a:lnTo>
                    <a:pt x="109" y="807"/>
                  </a:lnTo>
                  <a:lnTo>
                    <a:pt x="51" y="809"/>
                  </a:lnTo>
                  <a:lnTo>
                    <a:pt x="19" y="846"/>
                  </a:lnTo>
                  <a:lnTo>
                    <a:pt x="0" y="766"/>
                  </a:lnTo>
                  <a:lnTo>
                    <a:pt x="75" y="730"/>
                  </a:lnTo>
                  <a:lnTo>
                    <a:pt x="153" y="766"/>
                  </a:lnTo>
                  <a:lnTo>
                    <a:pt x="195" y="766"/>
                  </a:lnTo>
                  <a:lnTo>
                    <a:pt x="210" y="704"/>
                  </a:lnTo>
                  <a:lnTo>
                    <a:pt x="326" y="563"/>
                  </a:lnTo>
                  <a:lnTo>
                    <a:pt x="487" y="482"/>
                  </a:lnTo>
                  <a:lnTo>
                    <a:pt x="581" y="494"/>
                  </a:lnTo>
                  <a:lnTo>
                    <a:pt x="589" y="447"/>
                  </a:lnTo>
                  <a:lnTo>
                    <a:pt x="473" y="329"/>
                  </a:lnTo>
                  <a:lnTo>
                    <a:pt x="430" y="241"/>
                  </a:lnTo>
                  <a:lnTo>
                    <a:pt x="366" y="241"/>
                  </a:lnTo>
                  <a:lnTo>
                    <a:pt x="326" y="217"/>
                  </a:lnTo>
                  <a:lnTo>
                    <a:pt x="241" y="205"/>
                  </a:lnTo>
                  <a:lnTo>
                    <a:pt x="223" y="306"/>
                  </a:lnTo>
                  <a:lnTo>
                    <a:pt x="120" y="287"/>
                  </a:lnTo>
                  <a:lnTo>
                    <a:pt x="111" y="223"/>
                  </a:lnTo>
                  <a:lnTo>
                    <a:pt x="191" y="205"/>
                  </a:lnTo>
                  <a:lnTo>
                    <a:pt x="217" y="89"/>
                  </a:lnTo>
                  <a:lnTo>
                    <a:pt x="296" y="122"/>
                  </a:lnTo>
                  <a:lnTo>
                    <a:pt x="294" y="171"/>
                  </a:lnTo>
                  <a:lnTo>
                    <a:pt x="354" y="196"/>
                  </a:lnTo>
                  <a:lnTo>
                    <a:pt x="394" y="208"/>
                  </a:lnTo>
                  <a:lnTo>
                    <a:pt x="444" y="182"/>
                  </a:lnTo>
                  <a:lnTo>
                    <a:pt x="400" y="130"/>
                  </a:lnTo>
                  <a:lnTo>
                    <a:pt x="310" y="41"/>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3" name="Freeform 507"/>
            <p:cNvSpPr>
              <a:spLocks/>
            </p:cNvSpPr>
            <p:nvPr/>
          </p:nvSpPr>
          <p:spPr bwMode="auto">
            <a:xfrm>
              <a:off x="1739" y="290"/>
              <a:ext cx="161" cy="213"/>
            </a:xfrm>
            <a:custGeom>
              <a:avLst/>
              <a:gdLst>
                <a:gd name="T0" fmla="*/ 133 w 1130"/>
                <a:gd name="T1" fmla="*/ 56 h 1493"/>
                <a:gd name="T2" fmla="*/ 297 w 1130"/>
                <a:gd name="T3" fmla="*/ 93 h 1493"/>
                <a:gd name="T4" fmla="*/ 562 w 1130"/>
                <a:gd name="T5" fmla="*/ 232 h 1493"/>
                <a:gd name="T6" fmla="*/ 702 w 1130"/>
                <a:gd name="T7" fmla="*/ 578 h 1493"/>
                <a:gd name="T8" fmla="*/ 725 w 1130"/>
                <a:gd name="T9" fmla="*/ 512 h 1493"/>
                <a:gd name="T10" fmla="*/ 941 w 1130"/>
                <a:gd name="T11" fmla="*/ 661 h 1493"/>
                <a:gd name="T12" fmla="*/ 1079 w 1130"/>
                <a:gd name="T13" fmla="*/ 755 h 1493"/>
                <a:gd name="T14" fmla="*/ 1085 w 1130"/>
                <a:gd name="T15" fmla="*/ 1024 h 1493"/>
                <a:gd name="T16" fmla="*/ 1089 w 1130"/>
                <a:gd name="T17" fmla="*/ 1035 h 1493"/>
                <a:gd name="T18" fmla="*/ 1096 w 1130"/>
                <a:gd name="T19" fmla="*/ 1063 h 1493"/>
                <a:gd name="T20" fmla="*/ 1107 w 1130"/>
                <a:gd name="T21" fmla="*/ 1102 h 1493"/>
                <a:gd name="T22" fmla="*/ 1118 w 1130"/>
                <a:gd name="T23" fmla="*/ 1139 h 1493"/>
                <a:gd name="T24" fmla="*/ 1127 w 1130"/>
                <a:gd name="T25" fmla="*/ 1169 h 1493"/>
                <a:gd name="T26" fmla="*/ 1130 w 1130"/>
                <a:gd name="T27" fmla="*/ 1183 h 1493"/>
                <a:gd name="T28" fmla="*/ 1127 w 1130"/>
                <a:gd name="T29" fmla="*/ 1196 h 1493"/>
                <a:gd name="T30" fmla="*/ 1120 w 1130"/>
                <a:gd name="T31" fmla="*/ 1227 h 1493"/>
                <a:gd name="T32" fmla="*/ 1110 w 1130"/>
                <a:gd name="T33" fmla="*/ 1266 h 1493"/>
                <a:gd name="T34" fmla="*/ 1100 w 1130"/>
                <a:gd name="T35" fmla="*/ 1307 h 1493"/>
                <a:gd name="T36" fmla="*/ 1091 w 1130"/>
                <a:gd name="T37" fmla="*/ 1341 h 1493"/>
                <a:gd name="T38" fmla="*/ 1085 w 1130"/>
                <a:gd name="T39" fmla="*/ 1362 h 1493"/>
                <a:gd name="T40" fmla="*/ 1095 w 1130"/>
                <a:gd name="T41" fmla="*/ 1484 h 1493"/>
                <a:gd name="T42" fmla="*/ 973 w 1130"/>
                <a:gd name="T43" fmla="*/ 1493 h 1493"/>
                <a:gd name="T44" fmla="*/ 815 w 1130"/>
                <a:gd name="T45" fmla="*/ 1480 h 1493"/>
                <a:gd name="T46" fmla="*/ 666 w 1130"/>
                <a:gd name="T47" fmla="*/ 1443 h 1493"/>
                <a:gd name="T48" fmla="*/ 525 w 1130"/>
                <a:gd name="T49" fmla="*/ 1383 h 1493"/>
                <a:gd name="T50" fmla="*/ 398 w 1130"/>
                <a:gd name="T51" fmla="*/ 1303 h 1493"/>
                <a:gd name="T52" fmla="*/ 285 w 1130"/>
                <a:gd name="T53" fmla="*/ 1205 h 1493"/>
                <a:gd name="T54" fmla="*/ 188 w 1130"/>
                <a:gd name="T55" fmla="*/ 1091 h 1493"/>
                <a:gd name="T56" fmla="*/ 108 w 1130"/>
                <a:gd name="T57" fmla="*/ 962 h 1493"/>
                <a:gd name="T58" fmla="*/ 49 w 1130"/>
                <a:gd name="T59" fmla="*/ 821 h 1493"/>
                <a:gd name="T60" fmla="*/ 13 w 1130"/>
                <a:gd name="T61" fmla="*/ 671 h 1493"/>
                <a:gd name="T62" fmla="*/ 0 w 1130"/>
                <a:gd name="T63" fmla="*/ 512 h 1493"/>
                <a:gd name="T64" fmla="*/ 12 w 1130"/>
                <a:gd name="T65" fmla="*/ 360 h 1493"/>
                <a:gd name="T66" fmla="*/ 45 w 1130"/>
                <a:gd name="T67" fmla="*/ 215 h 1493"/>
                <a:gd name="T68" fmla="*/ 99 w 1130"/>
                <a:gd name="T69" fmla="*/ 81 h 1493"/>
                <a:gd name="T70" fmla="*/ 203 w 1130"/>
                <a:gd name="T71" fmla="*/ 0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30" h="1493">
                  <a:moveTo>
                    <a:pt x="203" y="0"/>
                  </a:moveTo>
                  <a:lnTo>
                    <a:pt x="133" y="56"/>
                  </a:lnTo>
                  <a:lnTo>
                    <a:pt x="188" y="93"/>
                  </a:lnTo>
                  <a:lnTo>
                    <a:pt x="297" y="93"/>
                  </a:lnTo>
                  <a:lnTo>
                    <a:pt x="459" y="64"/>
                  </a:lnTo>
                  <a:lnTo>
                    <a:pt x="562" y="232"/>
                  </a:lnTo>
                  <a:lnTo>
                    <a:pt x="562" y="389"/>
                  </a:lnTo>
                  <a:lnTo>
                    <a:pt x="702" y="578"/>
                  </a:lnTo>
                  <a:lnTo>
                    <a:pt x="725" y="578"/>
                  </a:lnTo>
                  <a:lnTo>
                    <a:pt x="725" y="512"/>
                  </a:lnTo>
                  <a:lnTo>
                    <a:pt x="779" y="625"/>
                  </a:lnTo>
                  <a:lnTo>
                    <a:pt x="941" y="661"/>
                  </a:lnTo>
                  <a:lnTo>
                    <a:pt x="1014" y="735"/>
                  </a:lnTo>
                  <a:lnTo>
                    <a:pt x="1079" y="755"/>
                  </a:lnTo>
                  <a:lnTo>
                    <a:pt x="1014" y="891"/>
                  </a:lnTo>
                  <a:lnTo>
                    <a:pt x="1085" y="1024"/>
                  </a:lnTo>
                  <a:lnTo>
                    <a:pt x="1085" y="1027"/>
                  </a:lnTo>
                  <a:lnTo>
                    <a:pt x="1089" y="1035"/>
                  </a:lnTo>
                  <a:lnTo>
                    <a:pt x="1092" y="1048"/>
                  </a:lnTo>
                  <a:lnTo>
                    <a:pt x="1096" y="1063"/>
                  </a:lnTo>
                  <a:lnTo>
                    <a:pt x="1102" y="1082"/>
                  </a:lnTo>
                  <a:lnTo>
                    <a:pt x="1107" y="1102"/>
                  </a:lnTo>
                  <a:lnTo>
                    <a:pt x="1112" y="1120"/>
                  </a:lnTo>
                  <a:lnTo>
                    <a:pt x="1118" y="1139"/>
                  </a:lnTo>
                  <a:lnTo>
                    <a:pt x="1123" y="1155"/>
                  </a:lnTo>
                  <a:lnTo>
                    <a:pt x="1127" y="1169"/>
                  </a:lnTo>
                  <a:lnTo>
                    <a:pt x="1129" y="1179"/>
                  </a:lnTo>
                  <a:lnTo>
                    <a:pt x="1130" y="1183"/>
                  </a:lnTo>
                  <a:lnTo>
                    <a:pt x="1129" y="1187"/>
                  </a:lnTo>
                  <a:lnTo>
                    <a:pt x="1127" y="1196"/>
                  </a:lnTo>
                  <a:lnTo>
                    <a:pt x="1123" y="1210"/>
                  </a:lnTo>
                  <a:lnTo>
                    <a:pt x="1120" y="1227"/>
                  </a:lnTo>
                  <a:lnTo>
                    <a:pt x="1115" y="1245"/>
                  </a:lnTo>
                  <a:lnTo>
                    <a:pt x="1110" y="1266"/>
                  </a:lnTo>
                  <a:lnTo>
                    <a:pt x="1105" y="1287"/>
                  </a:lnTo>
                  <a:lnTo>
                    <a:pt x="1100" y="1307"/>
                  </a:lnTo>
                  <a:lnTo>
                    <a:pt x="1095" y="1325"/>
                  </a:lnTo>
                  <a:lnTo>
                    <a:pt x="1091" y="1341"/>
                  </a:lnTo>
                  <a:lnTo>
                    <a:pt x="1088" y="1355"/>
                  </a:lnTo>
                  <a:lnTo>
                    <a:pt x="1085" y="1362"/>
                  </a:lnTo>
                  <a:lnTo>
                    <a:pt x="1085" y="1365"/>
                  </a:lnTo>
                  <a:lnTo>
                    <a:pt x="1095" y="1484"/>
                  </a:lnTo>
                  <a:lnTo>
                    <a:pt x="1035" y="1491"/>
                  </a:lnTo>
                  <a:lnTo>
                    <a:pt x="973" y="1493"/>
                  </a:lnTo>
                  <a:lnTo>
                    <a:pt x="893" y="1490"/>
                  </a:lnTo>
                  <a:lnTo>
                    <a:pt x="815" y="1480"/>
                  </a:lnTo>
                  <a:lnTo>
                    <a:pt x="739" y="1464"/>
                  </a:lnTo>
                  <a:lnTo>
                    <a:pt x="666" y="1443"/>
                  </a:lnTo>
                  <a:lnTo>
                    <a:pt x="594" y="1416"/>
                  </a:lnTo>
                  <a:lnTo>
                    <a:pt x="525" y="1383"/>
                  </a:lnTo>
                  <a:lnTo>
                    <a:pt x="460" y="1346"/>
                  </a:lnTo>
                  <a:lnTo>
                    <a:pt x="398" y="1303"/>
                  </a:lnTo>
                  <a:lnTo>
                    <a:pt x="339" y="1256"/>
                  </a:lnTo>
                  <a:lnTo>
                    <a:pt x="285" y="1205"/>
                  </a:lnTo>
                  <a:lnTo>
                    <a:pt x="234" y="1150"/>
                  </a:lnTo>
                  <a:lnTo>
                    <a:pt x="188" y="1091"/>
                  </a:lnTo>
                  <a:lnTo>
                    <a:pt x="146" y="1029"/>
                  </a:lnTo>
                  <a:lnTo>
                    <a:pt x="108" y="962"/>
                  </a:lnTo>
                  <a:lnTo>
                    <a:pt x="76" y="893"/>
                  </a:lnTo>
                  <a:lnTo>
                    <a:pt x="49" y="821"/>
                  </a:lnTo>
                  <a:lnTo>
                    <a:pt x="28" y="747"/>
                  </a:lnTo>
                  <a:lnTo>
                    <a:pt x="13" y="671"/>
                  </a:lnTo>
                  <a:lnTo>
                    <a:pt x="3" y="592"/>
                  </a:lnTo>
                  <a:lnTo>
                    <a:pt x="0" y="512"/>
                  </a:lnTo>
                  <a:lnTo>
                    <a:pt x="3" y="434"/>
                  </a:lnTo>
                  <a:lnTo>
                    <a:pt x="12" y="360"/>
                  </a:lnTo>
                  <a:lnTo>
                    <a:pt x="26" y="287"/>
                  </a:lnTo>
                  <a:lnTo>
                    <a:pt x="45" y="215"/>
                  </a:lnTo>
                  <a:lnTo>
                    <a:pt x="70" y="146"/>
                  </a:lnTo>
                  <a:lnTo>
                    <a:pt x="99" y="81"/>
                  </a:lnTo>
                  <a:lnTo>
                    <a:pt x="134" y="17"/>
                  </a:lnTo>
                  <a:lnTo>
                    <a:pt x="2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4" name="Freeform 508"/>
            <p:cNvSpPr>
              <a:spLocks noEditPoints="1"/>
            </p:cNvSpPr>
            <p:nvPr/>
          </p:nvSpPr>
          <p:spPr bwMode="auto">
            <a:xfrm>
              <a:off x="1771" y="222"/>
              <a:ext cx="166" cy="52"/>
            </a:xfrm>
            <a:custGeom>
              <a:avLst/>
              <a:gdLst>
                <a:gd name="T0" fmla="*/ 498 w 1165"/>
                <a:gd name="T1" fmla="*/ 106 h 358"/>
                <a:gd name="T2" fmla="*/ 496 w 1165"/>
                <a:gd name="T3" fmla="*/ 112 h 358"/>
                <a:gd name="T4" fmla="*/ 489 w 1165"/>
                <a:gd name="T5" fmla="*/ 118 h 358"/>
                <a:gd name="T6" fmla="*/ 481 w 1165"/>
                <a:gd name="T7" fmla="*/ 125 h 358"/>
                <a:gd name="T8" fmla="*/ 471 w 1165"/>
                <a:gd name="T9" fmla="*/ 133 h 358"/>
                <a:gd name="T10" fmla="*/ 460 w 1165"/>
                <a:gd name="T11" fmla="*/ 141 h 358"/>
                <a:gd name="T12" fmla="*/ 450 w 1165"/>
                <a:gd name="T13" fmla="*/ 148 h 358"/>
                <a:gd name="T14" fmla="*/ 442 w 1165"/>
                <a:gd name="T15" fmla="*/ 153 h 358"/>
                <a:gd name="T16" fmla="*/ 436 w 1165"/>
                <a:gd name="T17" fmla="*/ 157 h 358"/>
                <a:gd name="T18" fmla="*/ 434 w 1165"/>
                <a:gd name="T19" fmla="*/ 158 h 358"/>
                <a:gd name="T20" fmla="*/ 498 w 1165"/>
                <a:gd name="T21" fmla="*/ 196 h 358"/>
                <a:gd name="T22" fmla="*/ 630 w 1165"/>
                <a:gd name="T23" fmla="*/ 161 h 358"/>
                <a:gd name="T24" fmla="*/ 600 w 1165"/>
                <a:gd name="T25" fmla="*/ 106 h 358"/>
                <a:gd name="T26" fmla="*/ 541 w 1165"/>
                <a:gd name="T27" fmla="*/ 125 h 358"/>
                <a:gd name="T28" fmla="*/ 498 w 1165"/>
                <a:gd name="T29" fmla="*/ 106 h 358"/>
                <a:gd name="T30" fmla="*/ 892 w 1165"/>
                <a:gd name="T31" fmla="*/ 43 h 358"/>
                <a:gd name="T32" fmla="*/ 792 w 1165"/>
                <a:gd name="T33" fmla="*/ 98 h 358"/>
                <a:gd name="T34" fmla="*/ 735 w 1165"/>
                <a:gd name="T35" fmla="*/ 134 h 358"/>
                <a:gd name="T36" fmla="*/ 775 w 1165"/>
                <a:gd name="T37" fmla="*/ 160 h 358"/>
                <a:gd name="T38" fmla="*/ 863 w 1165"/>
                <a:gd name="T39" fmla="*/ 151 h 358"/>
                <a:gd name="T40" fmla="*/ 955 w 1165"/>
                <a:gd name="T41" fmla="*/ 80 h 358"/>
                <a:gd name="T42" fmla="*/ 892 w 1165"/>
                <a:gd name="T43" fmla="*/ 43 h 358"/>
                <a:gd name="T44" fmla="*/ 751 w 1165"/>
                <a:gd name="T45" fmla="*/ 0 h 358"/>
                <a:gd name="T46" fmla="*/ 825 w 1165"/>
                <a:gd name="T47" fmla="*/ 4 h 358"/>
                <a:gd name="T48" fmla="*/ 897 w 1165"/>
                <a:gd name="T49" fmla="*/ 12 h 358"/>
                <a:gd name="T50" fmla="*/ 967 w 1165"/>
                <a:gd name="T51" fmla="*/ 25 h 358"/>
                <a:gd name="T52" fmla="*/ 1035 w 1165"/>
                <a:gd name="T53" fmla="*/ 44 h 358"/>
                <a:gd name="T54" fmla="*/ 1101 w 1165"/>
                <a:gd name="T55" fmla="*/ 68 h 358"/>
                <a:gd name="T56" fmla="*/ 1165 w 1165"/>
                <a:gd name="T57" fmla="*/ 95 h 358"/>
                <a:gd name="T58" fmla="*/ 1131 w 1165"/>
                <a:gd name="T59" fmla="*/ 101 h 358"/>
                <a:gd name="T60" fmla="*/ 1035 w 1165"/>
                <a:gd name="T61" fmla="*/ 86 h 358"/>
                <a:gd name="T62" fmla="*/ 967 w 1165"/>
                <a:gd name="T63" fmla="*/ 131 h 358"/>
                <a:gd name="T64" fmla="*/ 920 w 1165"/>
                <a:gd name="T65" fmla="*/ 185 h 358"/>
                <a:gd name="T66" fmla="*/ 746 w 1165"/>
                <a:gd name="T67" fmla="*/ 201 h 358"/>
                <a:gd name="T68" fmla="*/ 674 w 1165"/>
                <a:gd name="T69" fmla="*/ 189 h 358"/>
                <a:gd name="T70" fmla="*/ 624 w 1165"/>
                <a:gd name="T71" fmla="*/ 266 h 358"/>
                <a:gd name="T72" fmla="*/ 482 w 1165"/>
                <a:gd name="T73" fmla="*/ 275 h 358"/>
                <a:gd name="T74" fmla="*/ 392 w 1165"/>
                <a:gd name="T75" fmla="*/ 249 h 358"/>
                <a:gd name="T76" fmla="*/ 313 w 1165"/>
                <a:gd name="T77" fmla="*/ 294 h 358"/>
                <a:gd name="T78" fmla="*/ 139 w 1165"/>
                <a:gd name="T79" fmla="*/ 318 h 358"/>
                <a:gd name="T80" fmla="*/ 0 w 1165"/>
                <a:gd name="T81" fmla="*/ 358 h 358"/>
                <a:gd name="T82" fmla="*/ 0 w 1165"/>
                <a:gd name="T83" fmla="*/ 358 h 358"/>
                <a:gd name="T84" fmla="*/ 51 w 1165"/>
                <a:gd name="T85" fmla="*/ 300 h 358"/>
                <a:gd name="T86" fmla="*/ 106 w 1165"/>
                <a:gd name="T87" fmla="*/ 247 h 358"/>
                <a:gd name="T88" fmla="*/ 166 w 1165"/>
                <a:gd name="T89" fmla="*/ 198 h 358"/>
                <a:gd name="T90" fmla="*/ 229 w 1165"/>
                <a:gd name="T91" fmla="*/ 154 h 358"/>
                <a:gd name="T92" fmla="*/ 295 w 1165"/>
                <a:gd name="T93" fmla="*/ 115 h 358"/>
                <a:gd name="T94" fmla="*/ 365 w 1165"/>
                <a:gd name="T95" fmla="*/ 81 h 358"/>
                <a:gd name="T96" fmla="*/ 437 w 1165"/>
                <a:gd name="T97" fmla="*/ 53 h 358"/>
                <a:gd name="T98" fmla="*/ 512 w 1165"/>
                <a:gd name="T99" fmla="*/ 31 h 358"/>
                <a:gd name="T100" fmla="*/ 590 w 1165"/>
                <a:gd name="T101" fmla="*/ 15 h 358"/>
                <a:gd name="T102" fmla="*/ 670 w 1165"/>
                <a:gd name="T103" fmla="*/ 4 h 358"/>
                <a:gd name="T104" fmla="*/ 751 w 1165"/>
                <a:gd name="T105"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65" h="358">
                  <a:moveTo>
                    <a:pt x="498" y="106"/>
                  </a:moveTo>
                  <a:lnTo>
                    <a:pt x="496" y="112"/>
                  </a:lnTo>
                  <a:lnTo>
                    <a:pt x="489" y="118"/>
                  </a:lnTo>
                  <a:lnTo>
                    <a:pt x="481" y="125"/>
                  </a:lnTo>
                  <a:lnTo>
                    <a:pt x="471" y="133"/>
                  </a:lnTo>
                  <a:lnTo>
                    <a:pt x="460" y="141"/>
                  </a:lnTo>
                  <a:lnTo>
                    <a:pt x="450" y="148"/>
                  </a:lnTo>
                  <a:lnTo>
                    <a:pt x="442" y="153"/>
                  </a:lnTo>
                  <a:lnTo>
                    <a:pt x="436" y="157"/>
                  </a:lnTo>
                  <a:lnTo>
                    <a:pt x="434" y="158"/>
                  </a:lnTo>
                  <a:lnTo>
                    <a:pt x="498" y="196"/>
                  </a:lnTo>
                  <a:lnTo>
                    <a:pt x="630" y="161"/>
                  </a:lnTo>
                  <a:lnTo>
                    <a:pt x="600" y="106"/>
                  </a:lnTo>
                  <a:lnTo>
                    <a:pt x="541" y="125"/>
                  </a:lnTo>
                  <a:lnTo>
                    <a:pt x="498" y="106"/>
                  </a:lnTo>
                  <a:close/>
                  <a:moveTo>
                    <a:pt x="892" y="43"/>
                  </a:moveTo>
                  <a:lnTo>
                    <a:pt x="792" y="98"/>
                  </a:lnTo>
                  <a:lnTo>
                    <a:pt x="735" y="134"/>
                  </a:lnTo>
                  <a:lnTo>
                    <a:pt x="775" y="160"/>
                  </a:lnTo>
                  <a:lnTo>
                    <a:pt x="863" y="151"/>
                  </a:lnTo>
                  <a:lnTo>
                    <a:pt x="955" y="80"/>
                  </a:lnTo>
                  <a:lnTo>
                    <a:pt x="892" y="43"/>
                  </a:lnTo>
                  <a:close/>
                  <a:moveTo>
                    <a:pt x="751" y="0"/>
                  </a:moveTo>
                  <a:lnTo>
                    <a:pt x="825" y="4"/>
                  </a:lnTo>
                  <a:lnTo>
                    <a:pt x="897" y="12"/>
                  </a:lnTo>
                  <a:lnTo>
                    <a:pt x="967" y="25"/>
                  </a:lnTo>
                  <a:lnTo>
                    <a:pt x="1035" y="44"/>
                  </a:lnTo>
                  <a:lnTo>
                    <a:pt x="1101" y="68"/>
                  </a:lnTo>
                  <a:lnTo>
                    <a:pt x="1165" y="95"/>
                  </a:lnTo>
                  <a:lnTo>
                    <a:pt x="1131" y="101"/>
                  </a:lnTo>
                  <a:lnTo>
                    <a:pt x="1035" y="86"/>
                  </a:lnTo>
                  <a:lnTo>
                    <a:pt x="967" y="131"/>
                  </a:lnTo>
                  <a:lnTo>
                    <a:pt x="920" y="185"/>
                  </a:lnTo>
                  <a:lnTo>
                    <a:pt x="746" y="201"/>
                  </a:lnTo>
                  <a:lnTo>
                    <a:pt x="674" y="189"/>
                  </a:lnTo>
                  <a:lnTo>
                    <a:pt x="624" y="266"/>
                  </a:lnTo>
                  <a:lnTo>
                    <a:pt x="482" y="275"/>
                  </a:lnTo>
                  <a:lnTo>
                    <a:pt x="392" y="249"/>
                  </a:lnTo>
                  <a:lnTo>
                    <a:pt x="313" y="294"/>
                  </a:lnTo>
                  <a:lnTo>
                    <a:pt x="139" y="318"/>
                  </a:lnTo>
                  <a:lnTo>
                    <a:pt x="0" y="358"/>
                  </a:lnTo>
                  <a:lnTo>
                    <a:pt x="0" y="358"/>
                  </a:lnTo>
                  <a:lnTo>
                    <a:pt x="51" y="300"/>
                  </a:lnTo>
                  <a:lnTo>
                    <a:pt x="106" y="247"/>
                  </a:lnTo>
                  <a:lnTo>
                    <a:pt x="166" y="198"/>
                  </a:lnTo>
                  <a:lnTo>
                    <a:pt x="229" y="154"/>
                  </a:lnTo>
                  <a:lnTo>
                    <a:pt x="295" y="115"/>
                  </a:lnTo>
                  <a:lnTo>
                    <a:pt x="365" y="81"/>
                  </a:lnTo>
                  <a:lnTo>
                    <a:pt x="437" y="53"/>
                  </a:lnTo>
                  <a:lnTo>
                    <a:pt x="512" y="31"/>
                  </a:lnTo>
                  <a:lnTo>
                    <a:pt x="590" y="15"/>
                  </a:lnTo>
                  <a:lnTo>
                    <a:pt x="670" y="4"/>
                  </a:lnTo>
                  <a:lnTo>
                    <a:pt x="7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85" name="Group 511"/>
          <p:cNvGrpSpPr>
            <a:grpSpLocks noChangeAspect="1"/>
          </p:cNvGrpSpPr>
          <p:nvPr/>
        </p:nvGrpSpPr>
        <p:grpSpPr bwMode="auto">
          <a:xfrm>
            <a:off x="1400234" y="461998"/>
            <a:ext cx="125525" cy="207901"/>
            <a:chOff x="2311" y="54"/>
            <a:chExt cx="288" cy="477"/>
          </a:xfrm>
          <a:solidFill>
            <a:schemeClr val="tx1">
              <a:lumMod val="65000"/>
              <a:lumOff val="35000"/>
            </a:schemeClr>
          </a:solidFill>
        </p:grpSpPr>
        <p:sp>
          <p:nvSpPr>
            <p:cNvPr id="688" name="Freeform 513"/>
            <p:cNvSpPr>
              <a:spLocks/>
            </p:cNvSpPr>
            <p:nvPr/>
          </p:nvSpPr>
          <p:spPr bwMode="auto">
            <a:xfrm>
              <a:off x="2512" y="442"/>
              <a:ext cx="78" cy="84"/>
            </a:xfrm>
            <a:custGeom>
              <a:avLst/>
              <a:gdLst>
                <a:gd name="T0" fmla="*/ 0 w 545"/>
                <a:gd name="T1" fmla="*/ 0 h 584"/>
                <a:gd name="T2" fmla="*/ 545 w 545"/>
                <a:gd name="T3" fmla="*/ 0 h 584"/>
                <a:gd name="T4" fmla="*/ 0 w 545"/>
                <a:gd name="T5" fmla="*/ 584 h 584"/>
                <a:gd name="T6" fmla="*/ 0 w 545"/>
                <a:gd name="T7" fmla="*/ 0 h 584"/>
              </a:gdLst>
              <a:ahLst/>
              <a:cxnLst>
                <a:cxn ang="0">
                  <a:pos x="T0" y="T1"/>
                </a:cxn>
                <a:cxn ang="0">
                  <a:pos x="T2" y="T3"/>
                </a:cxn>
                <a:cxn ang="0">
                  <a:pos x="T4" y="T5"/>
                </a:cxn>
                <a:cxn ang="0">
                  <a:pos x="T6" y="T7"/>
                </a:cxn>
              </a:cxnLst>
              <a:rect l="0" t="0" r="r" b="b"/>
              <a:pathLst>
                <a:path w="545" h="584">
                  <a:moveTo>
                    <a:pt x="0" y="0"/>
                  </a:moveTo>
                  <a:lnTo>
                    <a:pt x="545" y="0"/>
                  </a:lnTo>
                  <a:lnTo>
                    <a:pt x="0" y="58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9" name="Freeform 514"/>
            <p:cNvSpPr>
              <a:spLocks noEditPoints="1"/>
            </p:cNvSpPr>
            <p:nvPr/>
          </p:nvSpPr>
          <p:spPr bwMode="auto">
            <a:xfrm>
              <a:off x="2311" y="102"/>
              <a:ext cx="288" cy="429"/>
            </a:xfrm>
            <a:custGeom>
              <a:avLst/>
              <a:gdLst>
                <a:gd name="T0" fmla="*/ 452 w 2020"/>
                <a:gd name="T1" fmla="*/ 1872 h 3005"/>
                <a:gd name="T2" fmla="*/ 1568 w 2020"/>
                <a:gd name="T3" fmla="*/ 1658 h 3005"/>
                <a:gd name="T4" fmla="*/ 452 w 2020"/>
                <a:gd name="T5" fmla="*/ 1202 h 3005"/>
                <a:gd name="T6" fmla="*/ 1568 w 2020"/>
                <a:gd name="T7" fmla="*/ 1415 h 3005"/>
                <a:gd name="T8" fmla="*/ 452 w 2020"/>
                <a:gd name="T9" fmla="*/ 1202 h 3005"/>
                <a:gd name="T10" fmla="*/ 452 w 2020"/>
                <a:gd name="T11" fmla="*/ 964 h 3005"/>
                <a:gd name="T12" fmla="*/ 1568 w 2020"/>
                <a:gd name="T13" fmla="*/ 750 h 3005"/>
                <a:gd name="T14" fmla="*/ 0 w 2020"/>
                <a:gd name="T15" fmla="*/ 0 h 3005"/>
                <a:gd name="T16" fmla="*/ 189 w 2020"/>
                <a:gd name="T17" fmla="*/ 159 h 3005"/>
                <a:gd name="T18" fmla="*/ 201 w 2020"/>
                <a:gd name="T19" fmla="*/ 237 h 3005"/>
                <a:gd name="T20" fmla="*/ 232 w 2020"/>
                <a:gd name="T21" fmla="*/ 305 h 3005"/>
                <a:gd name="T22" fmla="*/ 280 w 2020"/>
                <a:gd name="T23" fmla="*/ 361 h 3005"/>
                <a:gd name="T24" fmla="*/ 342 w 2020"/>
                <a:gd name="T25" fmla="*/ 401 h 3005"/>
                <a:gd name="T26" fmla="*/ 413 w 2020"/>
                <a:gd name="T27" fmla="*/ 423 h 3005"/>
                <a:gd name="T28" fmla="*/ 491 w 2020"/>
                <a:gd name="T29" fmla="*/ 423 h 3005"/>
                <a:gd name="T30" fmla="*/ 563 w 2020"/>
                <a:gd name="T31" fmla="*/ 401 h 3005"/>
                <a:gd name="T32" fmla="*/ 624 w 2020"/>
                <a:gd name="T33" fmla="*/ 361 h 3005"/>
                <a:gd name="T34" fmla="*/ 672 w 2020"/>
                <a:gd name="T35" fmla="*/ 305 h 3005"/>
                <a:gd name="T36" fmla="*/ 704 w 2020"/>
                <a:gd name="T37" fmla="*/ 237 h 3005"/>
                <a:gd name="T38" fmla="*/ 714 w 2020"/>
                <a:gd name="T39" fmla="*/ 159 h 3005"/>
                <a:gd name="T40" fmla="*/ 748 w 2020"/>
                <a:gd name="T41" fmla="*/ 0 h 3005"/>
                <a:gd name="T42" fmla="*/ 751 w 2020"/>
                <a:gd name="T43" fmla="*/ 200 h 3005"/>
                <a:gd name="T44" fmla="*/ 772 w 2020"/>
                <a:gd name="T45" fmla="*/ 273 h 3005"/>
                <a:gd name="T46" fmla="*/ 812 w 2020"/>
                <a:gd name="T47" fmla="*/ 335 h 3005"/>
                <a:gd name="T48" fmla="*/ 868 w 2020"/>
                <a:gd name="T49" fmla="*/ 384 h 3005"/>
                <a:gd name="T50" fmla="*/ 934 w 2020"/>
                <a:gd name="T51" fmla="*/ 416 h 3005"/>
                <a:gd name="T52" fmla="*/ 1011 w 2020"/>
                <a:gd name="T53" fmla="*/ 426 h 3005"/>
                <a:gd name="T54" fmla="*/ 1086 w 2020"/>
                <a:gd name="T55" fmla="*/ 416 h 3005"/>
                <a:gd name="T56" fmla="*/ 1154 w 2020"/>
                <a:gd name="T57" fmla="*/ 384 h 3005"/>
                <a:gd name="T58" fmla="*/ 1208 w 2020"/>
                <a:gd name="T59" fmla="*/ 335 h 3005"/>
                <a:gd name="T60" fmla="*/ 1248 w 2020"/>
                <a:gd name="T61" fmla="*/ 273 h 3005"/>
                <a:gd name="T62" fmla="*/ 1271 w 2020"/>
                <a:gd name="T63" fmla="*/ 200 h 3005"/>
                <a:gd name="T64" fmla="*/ 1273 w 2020"/>
                <a:gd name="T65" fmla="*/ 0 h 3005"/>
                <a:gd name="T66" fmla="*/ 1306 w 2020"/>
                <a:gd name="T67" fmla="*/ 159 h 3005"/>
                <a:gd name="T68" fmla="*/ 1317 w 2020"/>
                <a:gd name="T69" fmla="*/ 237 h 3005"/>
                <a:gd name="T70" fmla="*/ 1348 w 2020"/>
                <a:gd name="T71" fmla="*/ 305 h 3005"/>
                <a:gd name="T72" fmla="*/ 1396 w 2020"/>
                <a:gd name="T73" fmla="*/ 361 h 3005"/>
                <a:gd name="T74" fmla="*/ 1458 w 2020"/>
                <a:gd name="T75" fmla="*/ 401 h 3005"/>
                <a:gd name="T76" fmla="*/ 1530 w 2020"/>
                <a:gd name="T77" fmla="*/ 423 h 3005"/>
                <a:gd name="T78" fmla="*/ 1607 w 2020"/>
                <a:gd name="T79" fmla="*/ 423 h 3005"/>
                <a:gd name="T80" fmla="*/ 1679 w 2020"/>
                <a:gd name="T81" fmla="*/ 401 h 3005"/>
                <a:gd name="T82" fmla="*/ 1740 w 2020"/>
                <a:gd name="T83" fmla="*/ 361 h 3005"/>
                <a:gd name="T84" fmla="*/ 1788 w 2020"/>
                <a:gd name="T85" fmla="*/ 305 h 3005"/>
                <a:gd name="T86" fmla="*/ 1820 w 2020"/>
                <a:gd name="T87" fmla="*/ 237 h 3005"/>
                <a:gd name="T88" fmla="*/ 1831 w 2020"/>
                <a:gd name="T89" fmla="*/ 159 h 3005"/>
                <a:gd name="T90" fmla="*/ 2018 w 2020"/>
                <a:gd name="T91" fmla="*/ 0 h 3005"/>
                <a:gd name="T92" fmla="*/ 1264 w 2020"/>
                <a:gd name="T93" fmla="*/ 2239 h 3005"/>
                <a:gd name="T94" fmla="*/ 0 w 2020"/>
                <a:gd name="T95" fmla="*/ 3005 h 3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20" h="3005">
                  <a:moveTo>
                    <a:pt x="452" y="1658"/>
                  </a:moveTo>
                  <a:lnTo>
                    <a:pt x="452" y="1872"/>
                  </a:lnTo>
                  <a:lnTo>
                    <a:pt x="1568" y="1872"/>
                  </a:lnTo>
                  <a:lnTo>
                    <a:pt x="1568" y="1658"/>
                  </a:lnTo>
                  <a:lnTo>
                    <a:pt x="452" y="1658"/>
                  </a:lnTo>
                  <a:close/>
                  <a:moveTo>
                    <a:pt x="452" y="1202"/>
                  </a:moveTo>
                  <a:lnTo>
                    <a:pt x="452" y="1415"/>
                  </a:lnTo>
                  <a:lnTo>
                    <a:pt x="1568" y="1415"/>
                  </a:lnTo>
                  <a:lnTo>
                    <a:pt x="1568" y="1202"/>
                  </a:lnTo>
                  <a:lnTo>
                    <a:pt x="452" y="1202"/>
                  </a:lnTo>
                  <a:close/>
                  <a:moveTo>
                    <a:pt x="452" y="750"/>
                  </a:moveTo>
                  <a:lnTo>
                    <a:pt x="452" y="964"/>
                  </a:lnTo>
                  <a:lnTo>
                    <a:pt x="1568" y="964"/>
                  </a:lnTo>
                  <a:lnTo>
                    <a:pt x="1568" y="750"/>
                  </a:lnTo>
                  <a:lnTo>
                    <a:pt x="452" y="750"/>
                  </a:lnTo>
                  <a:close/>
                  <a:moveTo>
                    <a:pt x="0" y="0"/>
                  </a:moveTo>
                  <a:lnTo>
                    <a:pt x="189" y="0"/>
                  </a:lnTo>
                  <a:lnTo>
                    <a:pt x="189" y="159"/>
                  </a:lnTo>
                  <a:lnTo>
                    <a:pt x="192" y="200"/>
                  </a:lnTo>
                  <a:lnTo>
                    <a:pt x="201" y="237"/>
                  </a:lnTo>
                  <a:lnTo>
                    <a:pt x="214" y="273"/>
                  </a:lnTo>
                  <a:lnTo>
                    <a:pt x="232" y="305"/>
                  </a:lnTo>
                  <a:lnTo>
                    <a:pt x="253" y="335"/>
                  </a:lnTo>
                  <a:lnTo>
                    <a:pt x="280" y="361"/>
                  </a:lnTo>
                  <a:lnTo>
                    <a:pt x="309" y="384"/>
                  </a:lnTo>
                  <a:lnTo>
                    <a:pt x="342" y="401"/>
                  </a:lnTo>
                  <a:lnTo>
                    <a:pt x="376" y="416"/>
                  </a:lnTo>
                  <a:lnTo>
                    <a:pt x="413" y="423"/>
                  </a:lnTo>
                  <a:lnTo>
                    <a:pt x="452" y="426"/>
                  </a:lnTo>
                  <a:lnTo>
                    <a:pt x="491" y="423"/>
                  </a:lnTo>
                  <a:lnTo>
                    <a:pt x="527" y="416"/>
                  </a:lnTo>
                  <a:lnTo>
                    <a:pt x="563" y="401"/>
                  </a:lnTo>
                  <a:lnTo>
                    <a:pt x="595" y="384"/>
                  </a:lnTo>
                  <a:lnTo>
                    <a:pt x="624" y="361"/>
                  </a:lnTo>
                  <a:lnTo>
                    <a:pt x="650" y="335"/>
                  </a:lnTo>
                  <a:lnTo>
                    <a:pt x="672" y="305"/>
                  </a:lnTo>
                  <a:lnTo>
                    <a:pt x="691" y="273"/>
                  </a:lnTo>
                  <a:lnTo>
                    <a:pt x="704" y="237"/>
                  </a:lnTo>
                  <a:lnTo>
                    <a:pt x="712" y="200"/>
                  </a:lnTo>
                  <a:lnTo>
                    <a:pt x="714" y="159"/>
                  </a:lnTo>
                  <a:lnTo>
                    <a:pt x="714" y="0"/>
                  </a:lnTo>
                  <a:lnTo>
                    <a:pt x="748" y="0"/>
                  </a:lnTo>
                  <a:lnTo>
                    <a:pt x="748" y="159"/>
                  </a:lnTo>
                  <a:lnTo>
                    <a:pt x="751" y="200"/>
                  </a:lnTo>
                  <a:lnTo>
                    <a:pt x="759" y="237"/>
                  </a:lnTo>
                  <a:lnTo>
                    <a:pt x="772" y="273"/>
                  </a:lnTo>
                  <a:lnTo>
                    <a:pt x="791" y="305"/>
                  </a:lnTo>
                  <a:lnTo>
                    <a:pt x="812" y="335"/>
                  </a:lnTo>
                  <a:lnTo>
                    <a:pt x="838" y="361"/>
                  </a:lnTo>
                  <a:lnTo>
                    <a:pt x="868" y="384"/>
                  </a:lnTo>
                  <a:lnTo>
                    <a:pt x="900" y="401"/>
                  </a:lnTo>
                  <a:lnTo>
                    <a:pt x="934" y="416"/>
                  </a:lnTo>
                  <a:lnTo>
                    <a:pt x="972" y="423"/>
                  </a:lnTo>
                  <a:lnTo>
                    <a:pt x="1011" y="426"/>
                  </a:lnTo>
                  <a:lnTo>
                    <a:pt x="1049" y="423"/>
                  </a:lnTo>
                  <a:lnTo>
                    <a:pt x="1086" y="416"/>
                  </a:lnTo>
                  <a:lnTo>
                    <a:pt x="1121" y="401"/>
                  </a:lnTo>
                  <a:lnTo>
                    <a:pt x="1154" y="384"/>
                  </a:lnTo>
                  <a:lnTo>
                    <a:pt x="1183" y="361"/>
                  </a:lnTo>
                  <a:lnTo>
                    <a:pt x="1208" y="335"/>
                  </a:lnTo>
                  <a:lnTo>
                    <a:pt x="1231" y="305"/>
                  </a:lnTo>
                  <a:lnTo>
                    <a:pt x="1248" y="273"/>
                  </a:lnTo>
                  <a:lnTo>
                    <a:pt x="1262" y="237"/>
                  </a:lnTo>
                  <a:lnTo>
                    <a:pt x="1271" y="200"/>
                  </a:lnTo>
                  <a:lnTo>
                    <a:pt x="1273" y="159"/>
                  </a:lnTo>
                  <a:lnTo>
                    <a:pt x="1273" y="0"/>
                  </a:lnTo>
                  <a:lnTo>
                    <a:pt x="1306" y="0"/>
                  </a:lnTo>
                  <a:lnTo>
                    <a:pt x="1306" y="159"/>
                  </a:lnTo>
                  <a:lnTo>
                    <a:pt x="1308" y="200"/>
                  </a:lnTo>
                  <a:lnTo>
                    <a:pt x="1317" y="237"/>
                  </a:lnTo>
                  <a:lnTo>
                    <a:pt x="1330" y="273"/>
                  </a:lnTo>
                  <a:lnTo>
                    <a:pt x="1348" y="305"/>
                  </a:lnTo>
                  <a:lnTo>
                    <a:pt x="1371" y="335"/>
                  </a:lnTo>
                  <a:lnTo>
                    <a:pt x="1396" y="361"/>
                  </a:lnTo>
                  <a:lnTo>
                    <a:pt x="1425" y="384"/>
                  </a:lnTo>
                  <a:lnTo>
                    <a:pt x="1458" y="401"/>
                  </a:lnTo>
                  <a:lnTo>
                    <a:pt x="1493" y="416"/>
                  </a:lnTo>
                  <a:lnTo>
                    <a:pt x="1530" y="423"/>
                  </a:lnTo>
                  <a:lnTo>
                    <a:pt x="1568" y="426"/>
                  </a:lnTo>
                  <a:lnTo>
                    <a:pt x="1607" y="423"/>
                  </a:lnTo>
                  <a:lnTo>
                    <a:pt x="1644" y="416"/>
                  </a:lnTo>
                  <a:lnTo>
                    <a:pt x="1679" y="401"/>
                  </a:lnTo>
                  <a:lnTo>
                    <a:pt x="1711" y="384"/>
                  </a:lnTo>
                  <a:lnTo>
                    <a:pt x="1740" y="361"/>
                  </a:lnTo>
                  <a:lnTo>
                    <a:pt x="1767" y="335"/>
                  </a:lnTo>
                  <a:lnTo>
                    <a:pt x="1788" y="305"/>
                  </a:lnTo>
                  <a:lnTo>
                    <a:pt x="1807" y="273"/>
                  </a:lnTo>
                  <a:lnTo>
                    <a:pt x="1820" y="237"/>
                  </a:lnTo>
                  <a:lnTo>
                    <a:pt x="1828" y="200"/>
                  </a:lnTo>
                  <a:lnTo>
                    <a:pt x="1831" y="159"/>
                  </a:lnTo>
                  <a:lnTo>
                    <a:pt x="1831" y="0"/>
                  </a:lnTo>
                  <a:lnTo>
                    <a:pt x="2018" y="0"/>
                  </a:lnTo>
                  <a:lnTo>
                    <a:pt x="2020" y="2239"/>
                  </a:lnTo>
                  <a:lnTo>
                    <a:pt x="1264" y="2239"/>
                  </a:lnTo>
                  <a:lnTo>
                    <a:pt x="1264" y="3005"/>
                  </a:lnTo>
                  <a:lnTo>
                    <a:pt x="0" y="300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0" name="Freeform 515"/>
            <p:cNvSpPr>
              <a:spLocks/>
            </p:cNvSpPr>
            <p:nvPr/>
          </p:nvSpPr>
          <p:spPr bwMode="auto">
            <a:xfrm>
              <a:off x="2353" y="54"/>
              <a:ext cx="45" cy="93"/>
            </a:xfrm>
            <a:custGeom>
              <a:avLst/>
              <a:gdLst>
                <a:gd name="T0" fmla="*/ 158 w 316"/>
                <a:gd name="T1" fmla="*/ 0 h 655"/>
                <a:gd name="T2" fmla="*/ 190 w 316"/>
                <a:gd name="T3" fmla="*/ 4 h 655"/>
                <a:gd name="T4" fmla="*/ 219 w 316"/>
                <a:gd name="T5" fmla="*/ 13 h 655"/>
                <a:gd name="T6" fmla="*/ 246 w 316"/>
                <a:gd name="T7" fmla="*/ 28 h 655"/>
                <a:gd name="T8" fmla="*/ 270 w 316"/>
                <a:gd name="T9" fmla="*/ 47 h 655"/>
                <a:gd name="T10" fmla="*/ 289 w 316"/>
                <a:gd name="T11" fmla="*/ 71 h 655"/>
                <a:gd name="T12" fmla="*/ 303 w 316"/>
                <a:gd name="T13" fmla="*/ 99 h 655"/>
                <a:gd name="T14" fmla="*/ 313 w 316"/>
                <a:gd name="T15" fmla="*/ 128 h 655"/>
                <a:gd name="T16" fmla="*/ 316 w 316"/>
                <a:gd name="T17" fmla="*/ 161 h 655"/>
                <a:gd name="T18" fmla="*/ 316 w 316"/>
                <a:gd name="T19" fmla="*/ 494 h 655"/>
                <a:gd name="T20" fmla="*/ 313 w 316"/>
                <a:gd name="T21" fmla="*/ 527 h 655"/>
                <a:gd name="T22" fmla="*/ 303 w 316"/>
                <a:gd name="T23" fmla="*/ 558 h 655"/>
                <a:gd name="T24" fmla="*/ 289 w 316"/>
                <a:gd name="T25" fmla="*/ 585 h 655"/>
                <a:gd name="T26" fmla="*/ 270 w 316"/>
                <a:gd name="T27" fmla="*/ 608 h 655"/>
                <a:gd name="T28" fmla="*/ 246 w 316"/>
                <a:gd name="T29" fmla="*/ 627 h 655"/>
                <a:gd name="T30" fmla="*/ 219 w 316"/>
                <a:gd name="T31" fmla="*/ 643 h 655"/>
                <a:gd name="T32" fmla="*/ 190 w 316"/>
                <a:gd name="T33" fmla="*/ 651 h 655"/>
                <a:gd name="T34" fmla="*/ 158 w 316"/>
                <a:gd name="T35" fmla="*/ 655 h 655"/>
                <a:gd name="T36" fmla="*/ 127 w 316"/>
                <a:gd name="T37" fmla="*/ 651 h 655"/>
                <a:gd name="T38" fmla="*/ 97 w 316"/>
                <a:gd name="T39" fmla="*/ 643 h 655"/>
                <a:gd name="T40" fmla="*/ 70 w 316"/>
                <a:gd name="T41" fmla="*/ 627 h 655"/>
                <a:gd name="T42" fmla="*/ 46 w 316"/>
                <a:gd name="T43" fmla="*/ 608 h 655"/>
                <a:gd name="T44" fmla="*/ 27 w 316"/>
                <a:gd name="T45" fmla="*/ 585 h 655"/>
                <a:gd name="T46" fmla="*/ 13 w 316"/>
                <a:gd name="T47" fmla="*/ 558 h 655"/>
                <a:gd name="T48" fmla="*/ 3 w 316"/>
                <a:gd name="T49" fmla="*/ 527 h 655"/>
                <a:gd name="T50" fmla="*/ 0 w 316"/>
                <a:gd name="T51" fmla="*/ 494 h 655"/>
                <a:gd name="T52" fmla="*/ 0 w 316"/>
                <a:gd name="T53" fmla="*/ 161 h 655"/>
                <a:gd name="T54" fmla="*/ 3 w 316"/>
                <a:gd name="T55" fmla="*/ 128 h 655"/>
                <a:gd name="T56" fmla="*/ 13 w 316"/>
                <a:gd name="T57" fmla="*/ 99 h 655"/>
                <a:gd name="T58" fmla="*/ 27 w 316"/>
                <a:gd name="T59" fmla="*/ 71 h 655"/>
                <a:gd name="T60" fmla="*/ 46 w 316"/>
                <a:gd name="T61" fmla="*/ 47 h 655"/>
                <a:gd name="T62" fmla="*/ 70 w 316"/>
                <a:gd name="T63" fmla="*/ 28 h 655"/>
                <a:gd name="T64" fmla="*/ 97 w 316"/>
                <a:gd name="T65" fmla="*/ 13 h 655"/>
                <a:gd name="T66" fmla="*/ 127 w 316"/>
                <a:gd name="T67" fmla="*/ 4 h 655"/>
                <a:gd name="T68" fmla="*/ 158 w 316"/>
                <a:gd name="T69" fmla="*/ 0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6" h="655">
                  <a:moveTo>
                    <a:pt x="158" y="0"/>
                  </a:moveTo>
                  <a:lnTo>
                    <a:pt x="190" y="4"/>
                  </a:lnTo>
                  <a:lnTo>
                    <a:pt x="219" y="13"/>
                  </a:lnTo>
                  <a:lnTo>
                    <a:pt x="246" y="28"/>
                  </a:lnTo>
                  <a:lnTo>
                    <a:pt x="270" y="47"/>
                  </a:lnTo>
                  <a:lnTo>
                    <a:pt x="289" y="71"/>
                  </a:lnTo>
                  <a:lnTo>
                    <a:pt x="303" y="99"/>
                  </a:lnTo>
                  <a:lnTo>
                    <a:pt x="313" y="128"/>
                  </a:lnTo>
                  <a:lnTo>
                    <a:pt x="316" y="161"/>
                  </a:lnTo>
                  <a:lnTo>
                    <a:pt x="316" y="494"/>
                  </a:lnTo>
                  <a:lnTo>
                    <a:pt x="313" y="527"/>
                  </a:lnTo>
                  <a:lnTo>
                    <a:pt x="303" y="558"/>
                  </a:lnTo>
                  <a:lnTo>
                    <a:pt x="289" y="585"/>
                  </a:lnTo>
                  <a:lnTo>
                    <a:pt x="270" y="608"/>
                  </a:lnTo>
                  <a:lnTo>
                    <a:pt x="246" y="627"/>
                  </a:lnTo>
                  <a:lnTo>
                    <a:pt x="219" y="643"/>
                  </a:lnTo>
                  <a:lnTo>
                    <a:pt x="190" y="651"/>
                  </a:lnTo>
                  <a:lnTo>
                    <a:pt x="158" y="655"/>
                  </a:lnTo>
                  <a:lnTo>
                    <a:pt x="127" y="651"/>
                  </a:lnTo>
                  <a:lnTo>
                    <a:pt x="97" y="643"/>
                  </a:lnTo>
                  <a:lnTo>
                    <a:pt x="70" y="627"/>
                  </a:lnTo>
                  <a:lnTo>
                    <a:pt x="46" y="608"/>
                  </a:lnTo>
                  <a:lnTo>
                    <a:pt x="27" y="585"/>
                  </a:lnTo>
                  <a:lnTo>
                    <a:pt x="13" y="558"/>
                  </a:lnTo>
                  <a:lnTo>
                    <a:pt x="3" y="527"/>
                  </a:lnTo>
                  <a:lnTo>
                    <a:pt x="0" y="494"/>
                  </a:lnTo>
                  <a:lnTo>
                    <a:pt x="0" y="161"/>
                  </a:lnTo>
                  <a:lnTo>
                    <a:pt x="3" y="128"/>
                  </a:lnTo>
                  <a:lnTo>
                    <a:pt x="13" y="99"/>
                  </a:lnTo>
                  <a:lnTo>
                    <a:pt x="27" y="71"/>
                  </a:lnTo>
                  <a:lnTo>
                    <a:pt x="46" y="47"/>
                  </a:lnTo>
                  <a:lnTo>
                    <a:pt x="70" y="28"/>
                  </a:lnTo>
                  <a:lnTo>
                    <a:pt x="97" y="13"/>
                  </a:lnTo>
                  <a:lnTo>
                    <a:pt x="127" y="4"/>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1" name="Freeform 516"/>
            <p:cNvSpPr>
              <a:spLocks/>
            </p:cNvSpPr>
            <p:nvPr/>
          </p:nvSpPr>
          <p:spPr bwMode="auto">
            <a:xfrm>
              <a:off x="2433" y="54"/>
              <a:ext cx="45" cy="93"/>
            </a:xfrm>
            <a:custGeom>
              <a:avLst/>
              <a:gdLst>
                <a:gd name="T0" fmla="*/ 158 w 315"/>
                <a:gd name="T1" fmla="*/ 0 h 655"/>
                <a:gd name="T2" fmla="*/ 189 w 315"/>
                <a:gd name="T3" fmla="*/ 4 h 655"/>
                <a:gd name="T4" fmla="*/ 219 w 315"/>
                <a:gd name="T5" fmla="*/ 13 h 655"/>
                <a:gd name="T6" fmla="*/ 246 w 315"/>
                <a:gd name="T7" fmla="*/ 28 h 655"/>
                <a:gd name="T8" fmla="*/ 268 w 315"/>
                <a:gd name="T9" fmla="*/ 47 h 655"/>
                <a:gd name="T10" fmla="*/ 288 w 315"/>
                <a:gd name="T11" fmla="*/ 71 h 655"/>
                <a:gd name="T12" fmla="*/ 303 w 315"/>
                <a:gd name="T13" fmla="*/ 99 h 655"/>
                <a:gd name="T14" fmla="*/ 311 w 315"/>
                <a:gd name="T15" fmla="*/ 128 h 655"/>
                <a:gd name="T16" fmla="*/ 315 w 315"/>
                <a:gd name="T17" fmla="*/ 161 h 655"/>
                <a:gd name="T18" fmla="*/ 315 w 315"/>
                <a:gd name="T19" fmla="*/ 494 h 655"/>
                <a:gd name="T20" fmla="*/ 311 w 315"/>
                <a:gd name="T21" fmla="*/ 527 h 655"/>
                <a:gd name="T22" fmla="*/ 303 w 315"/>
                <a:gd name="T23" fmla="*/ 558 h 655"/>
                <a:gd name="T24" fmla="*/ 288 w 315"/>
                <a:gd name="T25" fmla="*/ 585 h 655"/>
                <a:gd name="T26" fmla="*/ 268 w 315"/>
                <a:gd name="T27" fmla="*/ 608 h 655"/>
                <a:gd name="T28" fmla="*/ 246 w 315"/>
                <a:gd name="T29" fmla="*/ 627 h 655"/>
                <a:gd name="T30" fmla="*/ 219 w 315"/>
                <a:gd name="T31" fmla="*/ 643 h 655"/>
                <a:gd name="T32" fmla="*/ 189 w 315"/>
                <a:gd name="T33" fmla="*/ 651 h 655"/>
                <a:gd name="T34" fmla="*/ 158 w 315"/>
                <a:gd name="T35" fmla="*/ 655 h 655"/>
                <a:gd name="T36" fmla="*/ 125 w 315"/>
                <a:gd name="T37" fmla="*/ 651 h 655"/>
                <a:gd name="T38" fmla="*/ 96 w 315"/>
                <a:gd name="T39" fmla="*/ 643 h 655"/>
                <a:gd name="T40" fmla="*/ 70 w 315"/>
                <a:gd name="T41" fmla="*/ 627 h 655"/>
                <a:gd name="T42" fmla="*/ 46 w 315"/>
                <a:gd name="T43" fmla="*/ 608 h 655"/>
                <a:gd name="T44" fmla="*/ 27 w 315"/>
                <a:gd name="T45" fmla="*/ 585 h 655"/>
                <a:gd name="T46" fmla="*/ 13 w 315"/>
                <a:gd name="T47" fmla="*/ 558 h 655"/>
                <a:gd name="T48" fmla="*/ 3 w 315"/>
                <a:gd name="T49" fmla="*/ 527 h 655"/>
                <a:gd name="T50" fmla="*/ 0 w 315"/>
                <a:gd name="T51" fmla="*/ 494 h 655"/>
                <a:gd name="T52" fmla="*/ 0 w 315"/>
                <a:gd name="T53" fmla="*/ 161 h 655"/>
                <a:gd name="T54" fmla="*/ 3 w 315"/>
                <a:gd name="T55" fmla="*/ 128 h 655"/>
                <a:gd name="T56" fmla="*/ 13 w 315"/>
                <a:gd name="T57" fmla="*/ 99 h 655"/>
                <a:gd name="T58" fmla="*/ 27 w 315"/>
                <a:gd name="T59" fmla="*/ 71 h 655"/>
                <a:gd name="T60" fmla="*/ 46 w 315"/>
                <a:gd name="T61" fmla="*/ 47 h 655"/>
                <a:gd name="T62" fmla="*/ 70 w 315"/>
                <a:gd name="T63" fmla="*/ 28 h 655"/>
                <a:gd name="T64" fmla="*/ 96 w 315"/>
                <a:gd name="T65" fmla="*/ 13 h 655"/>
                <a:gd name="T66" fmla="*/ 125 w 315"/>
                <a:gd name="T67" fmla="*/ 4 h 655"/>
                <a:gd name="T68" fmla="*/ 158 w 315"/>
                <a:gd name="T69" fmla="*/ 0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5" h="655">
                  <a:moveTo>
                    <a:pt x="158" y="0"/>
                  </a:moveTo>
                  <a:lnTo>
                    <a:pt x="189" y="4"/>
                  </a:lnTo>
                  <a:lnTo>
                    <a:pt x="219" y="13"/>
                  </a:lnTo>
                  <a:lnTo>
                    <a:pt x="246" y="28"/>
                  </a:lnTo>
                  <a:lnTo>
                    <a:pt x="268" y="47"/>
                  </a:lnTo>
                  <a:lnTo>
                    <a:pt x="288" y="71"/>
                  </a:lnTo>
                  <a:lnTo>
                    <a:pt x="303" y="99"/>
                  </a:lnTo>
                  <a:lnTo>
                    <a:pt x="311" y="128"/>
                  </a:lnTo>
                  <a:lnTo>
                    <a:pt x="315" y="161"/>
                  </a:lnTo>
                  <a:lnTo>
                    <a:pt x="315" y="494"/>
                  </a:lnTo>
                  <a:lnTo>
                    <a:pt x="311" y="527"/>
                  </a:lnTo>
                  <a:lnTo>
                    <a:pt x="303" y="558"/>
                  </a:lnTo>
                  <a:lnTo>
                    <a:pt x="288" y="585"/>
                  </a:lnTo>
                  <a:lnTo>
                    <a:pt x="268" y="608"/>
                  </a:lnTo>
                  <a:lnTo>
                    <a:pt x="246" y="627"/>
                  </a:lnTo>
                  <a:lnTo>
                    <a:pt x="219" y="643"/>
                  </a:lnTo>
                  <a:lnTo>
                    <a:pt x="189" y="651"/>
                  </a:lnTo>
                  <a:lnTo>
                    <a:pt x="158" y="655"/>
                  </a:lnTo>
                  <a:lnTo>
                    <a:pt x="125" y="651"/>
                  </a:lnTo>
                  <a:lnTo>
                    <a:pt x="96" y="643"/>
                  </a:lnTo>
                  <a:lnTo>
                    <a:pt x="70" y="627"/>
                  </a:lnTo>
                  <a:lnTo>
                    <a:pt x="46" y="608"/>
                  </a:lnTo>
                  <a:lnTo>
                    <a:pt x="27" y="585"/>
                  </a:lnTo>
                  <a:lnTo>
                    <a:pt x="13" y="558"/>
                  </a:lnTo>
                  <a:lnTo>
                    <a:pt x="3" y="527"/>
                  </a:lnTo>
                  <a:lnTo>
                    <a:pt x="0" y="494"/>
                  </a:lnTo>
                  <a:lnTo>
                    <a:pt x="0" y="161"/>
                  </a:lnTo>
                  <a:lnTo>
                    <a:pt x="3" y="128"/>
                  </a:lnTo>
                  <a:lnTo>
                    <a:pt x="13" y="99"/>
                  </a:lnTo>
                  <a:lnTo>
                    <a:pt x="27" y="71"/>
                  </a:lnTo>
                  <a:lnTo>
                    <a:pt x="46" y="47"/>
                  </a:lnTo>
                  <a:lnTo>
                    <a:pt x="70" y="28"/>
                  </a:lnTo>
                  <a:lnTo>
                    <a:pt x="96" y="13"/>
                  </a:lnTo>
                  <a:lnTo>
                    <a:pt x="125" y="4"/>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2" name="Freeform 517"/>
            <p:cNvSpPr>
              <a:spLocks/>
            </p:cNvSpPr>
            <p:nvPr/>
          </p:nvSpPr>
          <p:spPr bwMode="auto">
            <a:xfrm>
              <a:off x="2512" y="54"/>
              <a:ext cx="45" cy="93"/>
            </a:xfrm>
            <a:custGeom>
              <a:avLst/>
              <a:gdLst>
                <a:gd name="T0" fmla="*/ 158 w 316"/>
                <a:gd name="T1" fmla="*/ 0 h 655"/>
                <a:gd name="T2" fmla="*/ 190 w 316"/>
                <a:gd name="T3" fmla="*/ 4 h 655"/>
                <a:gd name="T4" fmla="*/ 219 w 316"/>
                <a:gd name="T5" fmla="*/ 13 h 655"/>
                <a:gd name="T6" fmla="*/ 246 w 316"/>
                <a:gd name="T7" fmla="*/ 28 h 655"/>
                <a:gd name="T8" fmla="*/ 270 w 316"/>
                <a:gd name="T9" fmla="*/ 47 h 655"/>
                <a:gd name="T10" fmla="*/ 289 w 316"/>
                <a:gd name="T11" fmla="*/ 71 h 655"/>
                <a:gd name="T12" fmla="*/ 303 w 316"/>
                <a:gd name="T13" fmla="*/ 99 h 655"/>
                <a:gd name="T14" fmla="*/ 313 w 316"/>
                <a:gd name="T15" fmla="*/ 128 h 655"/>
                <a:gd name="T16" fmla="*/ 316 w 316"/>
                <a:gd name="T17" fmla="*/ 161 h 655"/>
                <a:gd name="T18" fmla="*/ 316 w 316"/>
                <a:gd name="T19" fmla="*/ 494 h 655"/>
                <a:gd name="T20" fmla="*/ 313 w 316"/>
                <a:gd name="T21" fmla="*/ 527 h 655"/>
                <a:gd name="T22" fmla="*/ 303 w 316"/>
                <a:gd name="T23" fmla="*/ 558 h 655"/>
                <a:gd name="T24" fmla="*/ 289 w 316"/>
                <a:gd name="T25" fmla="*/ 585 h 655"/>
                <a:gd name="T26" fmla="*/ 270 w 316"/>
                <a:gd name="T27" fmla="*/ 608 h 655"/>
                <a:gd name="T28" fmla="*/ 246 w 316"/>
                <a:gd name="T29" fmla="*/ 627 h 655"/>
                <a:gd name="T30" fmla="*/ 219 w 316"/>
                <a:gd name="T31" fmla="*/ 643 h 655"/>
                <a:gd name="T32" fmla="*/ 190 w 316"/>
                <a:gd name="T33" fmla="*/ 651 h 655"/>
                <a:gd name="T34" fmla="*/ 158 w 316"/>
                <a:gd name="T35" fmla="*/ 655 h 655"/>
                <a:gd name="T36" fmla="*/ 127 w 316"/>
                <a:gd name="T37" fmla="*/ 651 h 655"/>
                <a:gd name="T38" fmla="*/ 97 w 316"/>
                <a:gd name="T39" fmla="*/ 643 h 655"/>
                <a:gd name="T40" fmla="*/ 70 w 316"/>
                <a:gd name="T41" fmla="*/ 627 h 655"/>
                <a:gd name="T42" fmla="*/ 46 w 316"/>
                <a:gd name="T43" fmla="*/ 608 h 655"/>
                <a:gd name="T44" fmla="*/ 27 w 316"/>
                <a:gd name="T45" fmla="*/ 585 h 655"/>
                <a:gd name="T46" fmla="*/ 13 w 316"/>
                <a:gd name="T47" fmla="*/ 558 h 655"/>
                <a:gd name="T48" fmla="*/ 4 w 316"/>
                <a:gd name="T49" fmla="*/ 527 h 655"/>
                <a:gd name="T50" fmla="*/ 0 w 316"/>
                <a:gd name="T51" fmla="*/ 494 h 655"/>
                <a:gd name="T52" fmla="*/ 0 w 316"/>
                <a:gd name="T53" fmla="*/ 161 h 655"/>
                <a:gd name="T54" fmla="*/ 4 w 316"/>
                <a:gd name="T55" fmla="*/ 128 h 655"/>
                <a:gd name="T56" fmla="*/ 13 w 316"/>
                <a:gd name="T57" fmla="*/ 99 h 655"/>
                <a:gd name="T58" fmla="*/ 27 w 316"/>
                <a:gd name="T59" fmla="*/ 71 h 655"/>
                <a:gd name="T60" fmla="*/ 46 w 316"/>
                <a:gd name="T61" fmla="*/ 47 h 655"/>
                <a:gd name="T62" fmla="*/ 70 w 316"/>
                <a:gd name="T63" fmla="*/ 28 h 655"/>
                <a:gd name="T64" fmla="*/ 97 w 316"/>
                <a:gd name="T65" fmla="*/ 13 h 655"/>
                <a:gd name="T66" fmla="*/ 127 w 316"/>
                <a:gd name="T67" fmla="*/ 4 h 655"/>
                <a:gd name="T68" fmla="*/ 158 w 316"/>
                <a:gd name="T69" fmla="*/ 0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6" h="655">
                  <a:moveTo>
                    <a:pt x="158" y="0"/>
                  </a:moveTo>
                  <a:lnTo>
                    <a:pt x="190" y="4"/>
                  </a:lnTo>
                  <a:lnTo>
                    <a:pt x="219" y="13"/>
                  </a:lnTo>
                  <a:lnTo>
                    <a:pt x="246" y="28"/>
                  </a:lnTo>
                  <a:lnTo>
                    <a:pt x="270" y="47"/>
                  </a:lnTo>
                  <a:lnTo>
                    <a:pt x="289" y="71"/>
                  </a:lnTo>
                  <a:lnTo>
                    <a:pt x="303" y="99"/>
                  </a:lnTo>
                  <a:lnTo>
                    <a:pt x="313" y="128"/>
                  </a:lnTo>
                  <a:lnTo>
                    <a:pt x="316" y="161"/>
                  </a:lnTo>
                  <a:lnTo>
                    <a:pt x="316" y="494"/>
                  </a:lnTo>
                  <a:lnTo>
                    <a:pt x="313" y="527"/>
                  </a:lnTo>
                  <a:lnTo>
                    <a:pt x="303" y="558"/>
                  </a:lnTo>
                  <a:lnTo>
                    <a:pt x="289" y="585"/>
                  </a:lnTo>
                  <a:lnTo>
                    <a:pt x="270" y="608"/>
                  </a:lnTo>
                  <a:lnTo>
                    <a:pt x="246" y="627"/>
                  </a:lnTo>
                  <a:lnTo>
                    <a:pt x="219" y="643"/>
                  </a:lnTo>
                  <a:lnTo>
                    <a:pt x="190" y="651"/>
                  </a:lnTo>
                  <a:lnTo>
                    <a:pt x="158" y="655"/>
                  </a:lnTo>
                  <a:lnTo>
                    <a:pt x="127" y="651"/>
                  </a:lnTo>
                  <a:lnTo>
                    <a:pt x="97" y="643"/>
                  </a:lnTo>
                  <a:lnTo>
                    <a:pt x="70" y="627"/>
                  </a:lnTo>
                  <a:lnTo>
                    <a:pt x="46" y="608"/>
                  </a:lnTo>
                  <a:lnTo>
                    <a:pt x="27" y="585"/>
                  </a:lnTo>
                  <a:lnTo>
                    <a:pt x="13" y="558"/>
                  </a:lnTo>
                  <a:lnTo>
                    <a:pt x="4" y="527"/>
                  </a:lnTo>
                  <a:lnTo>
                    <a:pt x="0" y="494"/>
                  </a:lnTo>
                  <a:lnTo>
                    <a:pt x="0" y="161"/>
                  </a:lnTo>
                  <a:lnTo>
                    <a:pt x="4" y="128"/>
                  </a:lnTo>
                  <a:lnTo>
                    <a:pt x="13" y="99"/>
                  </a:lnTo>
                  <a:lnTo>
                    <a:pt x="27" y="71"/>
                  </a:lnTo>
                  <a:lnTo>
                    <a:pt x="46" y="47"/>
                  </a:lnTo>
                  <a:lnTo>
                    <a:pt x="70" y="28"/>
                  </a:lnTo>
                  <a:lnTo>
                    <a:pt x="97" y="13"/>
                  </a:lnTo>
                  <a:lnTo>
                    <a:pt x="127" y="4"/>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93" name="Group 520"/>
          <p:cNvGrpSpPr>
            <a:grpSpLocks noChangeAspect="1"/>
          </p:cNvGrpSpPr>
          <p:nvPr/>
        </p:nvGrpSpPr>
        <p:grpSpPr bwMode="auto">
          <a:xfrm>
            <a:off x="2477996" y="461563"/>
            <a:ext cx="198312" cy="208772"/>
            <a:chOff x="2805" y="23"/>
            <a:chExt cx="455" cy="479"/>
          </a:xfrm>
          <a:solidFill>
            <a:schemeClr val="tx1">
              <a:lumMod val="65000"/>
              <a:lumOff val="35000"/>
            </a:schemeClr>
          </a:solidFill>
        </p:grpSpPr>
        <p:sp>
          <p:nvSpPr>
            <p:cNvPr id="696" name="Freeform 522"/>
            <p:cNvSpPr>
              <a:spLocks noEditPoints="1"/>
            </p:cNvSpPr>
            <p:nvPr/>
          </p:nvSpPr>
          <p:spPr bwMode="auto">
            <a:xfrm>
              <a:off x="2805" y="23"/>
              <a:ext cx="455" cy="479"/>
            </a:xfrm>
            <a:custGeom>
              <a:avLst/>
              <a:gdLst>
                <a:gd name="T0" fmla="*/ 213 w 3189"/>
                <a:gd name="T1" fmla="*/ 2048 h 3354"/>
                <a:gd name="T2" fmla="*/ 213 w 3189"/>
                <a:gd name="T3" fmla="*/ 3137 h 3354"/>
                <a:gd name="T4" fmla="*/ 2542 w 3189"/>
                <a:gd name="T5" fmla="*/ 3137 h 3354"/>
                <a:gd name="T6" fmla="*/ 2542 w 3189"/>
                <a:gd name="T7" fmla="*/ 2048 h 3354"/>
                <a:gd name="T8" fmla="*/ 1378 w 3189"/>
                <a:gd name="T9" fmla="*/ 3110 h 3354"/>
                <a:gd name="T10" fmla="*/ 213 w 3189"/>
                <a:gd name="T11" fmla="*/ 2048 h 3354"/>
                <a:gd name="T12" fmla="*/ 222 w 3189"/>
                <a:gd name="T13" fmla="*/ 1762 h 3354"/>
                <a:gd name="T14" fmla="*/ 1378 w 3189"/>
                <a:gd name="T15" fmla="*/ 2818 h 3354"/>
                <a:gd name="T16" fmla="*/ 2533 w 3189"/>
                <a:gd name="T17" fmla="*/ 1762 h 3354"/>
                <a:gd name="T18" fmla="*/ 222 w 3189"/>
                <a:gd name="T19" fmla="*/ 1762 h 3354"/>
                <a:gd name="T20" fmla="*/ 2019 w 3189"/>
                <a:gd name="T21" fmla="*/ 1046 h 3354"/>
                <a:gd name="T22" fmla="*/ 2019 w 3189"/>
                <a:gd name="T23" fmla="*/ 1263 h 3354"/>
                <a:gd name="T24" fmla="*/ 2764 w 3189"/>
                <a:gd name="T25" fmla="*/ 1263 h 3354"/>
                <a:gd name="T26" fmla="*/ 2764 w 3189"/>
                <a:gd name="T27" fmla="*/ 1046 h 3354"/>
                <a:gd name="T28" fmla="*/ 2019 w 3189"/>
                <a:gd name="T29" fmla="*/ 1046 h 3354"/>
                <a:gd name="T30" fmla="*/ 2019 w 3189"/>
                <a:gd name="T31" fmla="*/ 554 h 3354"/>
                <a:gd name="T32" fmla="*/ 2019 w 3189"/>
                <a:gd name="T33" fmla="*/ 772 h 3354"/>
                <a:gd name="T34" fmla="*/ 2764 w 3189"/>
                <a:gd name="T35" fmla="*/ 772 h 3354"/>
                <a:gd name="T36" fmla="*/ 2764 w 3189"/>
                <a:gd name="T37" fmla="*/ 554 h 3354"/>
                <a:gd name="T38" fmla="*/ 2019 w 3189"/>
                <a:gd name="T39" fmla="*/ 554 h 3354"/>
                <a:gd name="T40" fmla="*/ 1784 w 3189"/>
                <a:gd name="T41" fmla="*/ 0 h 3354"/>
                <a:gd name="T42" fmla="*/ 3189 w 3189"/>
                <a:gd name="T43" fmla="*/ 0 h 3354"/>
                <a:gd name="T44" fmla="*/ 3189 w 3189"/>
                <a:gd name="T45" fmla="*/ 3354 h 3354"/>
                <a:gd name="T46" fmla="*/ 0 w 3189"/>
                <a:gd name="T47" fmla="*/ 3354 h 3354"/>
                <a:gd name="T48" fmla="*/ 0 w 3189"/>
                <a:gd name="T49" fmla="*/ 1546 h 3354"/>
                <a:gd name="T50" fmla="*/ 941 w 3189"/>
                <a:gd name="T51" fmla="*/ 1546 h 3354"/>
                <a:gd name="T52" fmla="*/ 941 w 3189"/>
                <a:gd name="T53" fmla="*/ 856 h 3354"/>
                <a:gd name="T54" fmla="*/ 1784 w 3189"/>
                <a:gd name="T55" fmla="*/ 856 h 3354"/>
                <a:gd name="T56" fmla="*/ 1784 w 3189"/>
                <a:gd name="T57" fmla="*/ 0 h 3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89" h="3354">
                  <a:moveTo>
                    <a:pt x="213" y="2048"/>
                  </a:moveTo>
                  <a:lnTo>
                    <a:pt x="213" y="3137"/>
                  </a:lnTo>
                  <a:lnTo>
                    <a:pt x="2542" y="3137"/>
                  </a:lnTo>
                  <a:lnTo>
                    <a:pt x="2542" y="2048"/>
                  </a:lnTo>
                  <a:lnTo>
                    <a:pt x="1378" y="3110"/>
                  </a:lnTo>
                  <a:lnTo>
                    <a:pt x="213" y="2048"/>
                  </a:lnTo>
                  <a:close/>
                  <a:moveTo>
                    <a:pt x="222" y="1762"/>
                  </a:moveTo>
                  <a:lnTo>
                    <a:pt x="1378" y="2818"/>
                  </a:lnTo>
                  <a:lnTo>
                    <a:pt x="2533" y="1762"/>
                  </a:lnTo>
                  <a:lnTo>
                    <a:pt x="222" y="1762"/>
                  </a:lnTo>
                  <a:close/>
                  <a:moveTo>
                    <a:pt x="2019" y="1046"/>
                  </a:moveTo>
                  <a:lnTo>
                    <a:pt x="2019" y="1263"/>
                  </a:lnTo>
                  <a:lnTo>
                    <a:pt x="2764" y="1263"/>
                  </a:lnTo>
                  <a:lnTo>
                    <a:pt x="2764" y="1046"/>
                  </a:lnTo>
                  <a:lnTo>
                    <a:pt x="2019" y="1046"/>
                  </a:lnTo>
                  <a:close/>
                  <a:moveTo>
                    <a:pt x="2019" y="554"/>
                  </a:moveTo>
                  <a:lnTo>
                    <a:pt x="2019" y="772"/>
                  </a:lnTo>
                  <a:lnTo>
                    <a:pt x="2764" y="772"/>
                  </a:lnTo>
                  <a:lnTo>
                    <a:pt x="2764" y="554"/>
                  </a:lnTo>
                  <a:lnTo>
                    <a:pt x="2019" y="554"/>
                  </a:lnTo>
                  <a:close/>
                  <a:moveTo>
                    <a:pt x="1784" y="0"/>
                  </a:moveTo>
                  <a:lnTo>
                    <a:pt x="3189" y="0"/>
                  </a:lnTo>
                  <a:lnTo>
                    <a:pt x="3189" y="3354"/>
                  </a:lnTo>
                  <a:lnTo>
                    <a:pt x="0" y="3354"/>
                  </a:lnTo>
                  <a:lnTo>
                    <a:pt x="0" y="1546"/>
                  </a:lnTo>
                  <a:lnTo>
                    <a:pt x="941" y="1546"/>
                  </a:lnTo>
                  <a:lnTo>
                    <a:pt x="941" y="856"/>
                  </a:lnTo>
                  <a:lnTo>
                    <a:pt x="1784" y="856"/>
                  </a:lnTo>
                  <a:lnTo>
                    <a:pt x="17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7" name="Freeform 523"/>
            <p:cNvSpPr>
              <a:spLocks/>
            </p:cNvSpPr>
            <p:nvPr/>
          </p:nvSpPr>
          <p:spPr bwMode="auto">
            <a:xfrm>
              <a:off x="2950" y="28"/>
              <a:ext cx="87" cy="93"/>
            </a:xfrm>
            <a:custGeom>
              <a:avLst/>
              <a:gdLst>
                <a:gd name="T0" fmla="*/ 606 w 606"/>
                <a:gd name="T1" fmla="*/ 0 h 651"/>
                <a:gd name="T2" fmla="*/ 606 w 606"/>
                <a:gd name="T3" fmla="*/ 651 h 651"/>
                <a:gd name="T4" fmla="*/ 0 w 606"/>
                <a:gd name="T5" fmla="*/ 651 h 651"/>
                <a:gd name="T6" fmla="*/ 606 w 606"/>
                <a:gd name="T7" fmla="*/ 0 h 651"/>
              </a:gdLst>
              <a:ahLst/>
              <a:cxnLst>
                <a:cxn ang="0">
                  <a:pos x="T0" y="T1"/>
                </a:cxn>
                <a:cxn ang="0">
                  <a:pos x="T2" y="T3"/>
                </a:cxn>
                <a:cxn ang="0">
                  <a:pos x="T4" y="T5"/>
                </a:cxn>
                <a:cxn ang="0">
                  <a:pos x="T6" y="T7"/>
                </a:cxn>
              </a:cxnLst>
              <a:rect l="0" t="0" r="r" b="b"/>
              <a:pathLst>
                <a:path w="606" h="651">
                  <a:moveTo>
                    <a:pt x="606" y="0"/>
                  </a:moveTo>
                  <a:lnTo>
                    <a:pt x="606" y="651"/>
                  </a:lnTo>
                  <a:lnTo>
                    <a:pt x="0" y="651"/>
                  </a:lnTo>
                  <a:lnTo>
                    <a:pt x="6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98" name="Group 526"/>
          <p:cNvGrpSpPr>
            <a:grpSpLocks noChangeAspect="1"/>
          </p:cNvGrpSpPr>
          <p:nvPr/>
        </p:nvGrpSpPr>
        <p:grpSpPr bwMode="auto">
          <a:xfrm>
            <a:off x="3629541" y="463742"/>
            <a:ext cx="210951" cy="204413"/>
            <a:chOff x="3587" y="-44"/>
            <a:chExt cx="484" cy="469"/>
          </a:xfrm>
          <a:solidFill>
            <a:schemeClr val="tx1">
              <a:lumMod val="65000"/>
              <a:lumOff val="35000"/>
            </a:schemeClr>
          </a:solidFill>
        </p:grpSpPr>
        <p:sp>
          <p:nvSpPr>
            <p:cNvPr id="701" name="Freeform 528"/>
            <p:cNvSpPr>
              <a:spLocks noEditPoints="1"/>
            </p:cNvSpPr>
            <p:nvPr/>
          </p:nvSpPr>
          <p:spPr bwMode="auto">
            <a:xfrm>
              <a:off x="3587" y="-3"/>
              <a:ext cx="297" cy="428"/>
            </a:xfrm>
            <a:custGeom>
              <a:avLst/>
              <a:gdLst>
                <a:gd name="T0" fmla="*/ 933 w 2076"/>
                <a:gd name="T1" fmla="*/ 249 h 2994"/>
                <a:gd name="T2" fmla="*/ 791 w 2076"/>
                <a:gd name="T3" fmla="*/ 309 h 2994"/>
                <a:gd name="T4" fmla="*/ 678 w 2076"/>
                <a:gd name="T5" fmla="*/ 410 h 2994"/>
                <a:gd name="T6" fmla="*/ 605 w 2076"/>
                <a:gd name="T7" fmla="*/ 543 h 2994"/>
                <a:gd name="T8" fmla="*/ 577 w 2076"/>
                <a:gd name="T9" fmla="*/ 700 h 2994"/>
                <a:gd name="T10" fmla="*/ 605 w 2076"/>
                <a:gd name="T11" fmla="*/ 858 h 2994"/>
                <a:gd name="T12" fmla="*/ 678 w 2076"/>
                <a:gd name="T13" fmla="*/ 992 h 2994"/>
                <a:gd name="T14" fmla="*/ 791 w 2076"/>
                <a:gd name="T15" fmla="*/ 1093 h 2994"/>
                <a:gd name="T16" fmla="*/ 933 w 2076"/>
                <a:gd name="T17" fmla="*/ 1152 h 2994"/>
                <a:gd name="T18" fmla="*/ 1095 w 2076"/>
                <a:gd name="T19" fmla="*/ 1161 h 2994"/>
                <a:gd name="T20" fmla="*/ 1245 w 2076"/>
                <a:gd name="T21" fmla="*/ 1117 h 2994"/>
                <a:gd name="T22" fmla="*/ 1369 w 2076"/>
                <a:gd name="T23" fmla="*/ 1029 h 2994"/>
                <a:gd name="T24" fmla="*/ 1457 w 2076"/>
                <a:gd name="T25" fmla="*/ 905 h 2994"/>
                <a:gd name="T26" fmla="*/ 1501 w 2076"/>
                <a:gd name="T27" fmla="*/ 755 h 2994"/>
                <a:gd name="T28" fmla="*/ 1491 w 2076"/>
                <a:gd name="T29" fmla="*/ 593 h 2994"/>
                <a:gd name="T30" fmla="*/ 1432 w 2076"/>
                <a:gd name="T31" fmla="*/ 451 h 2994"/>
                <a:gd name="T32" fmla="*/ 1331 w 2076"/>
                <a:gd name="T33" fmla="*/ 339 h 2994"/>
                <a:gd name="T34" fmla="*/ 1197 w 2076"/>
                <a:gd name="T35" fmla="*/ 264 h 2994"/>
                <a:gd name="T36" fmla="*/ 1040 w 2076"/>
                <a:gd name="T37" fmla="*/ 238 h 2994"/>
                <a:gd name="T38" fmla="*/ 1170 w 2076"/>
                <a:gd name="T39" fmla="*/ 12 h 2994"/>
                <a:gd name="T40" fmla="*/ 1348 w 2076"/>
                <a:gd name="T41" fmla="*/ 70 h 2994"/>
                <a:gd name="T42" fmla="*/ 1501 w 2076"/>
                <a:gd name="T43" fmla="*/ 169 h 2994"/>
                <a:gd name="T44" fmla="*/ 1623 w 2076"/>
                <a:gd name="T45" fmla="*/ 304 h 2994"/>
                <a:gd name="T46" fmla="*/ 1708 w 2076"/>
                <a:gd name="T47" fmla="*/ 465 h 2994"/>
                <a:gd name="T48" fmla="*/ 1748 w 2076"/>
                <a:gd name="T49" fmla="*/ 647 h 2994"/>
                <a:gd name="T50" fmla="*/ 1738 w 2076"/>
                <a:gd name="T51" fmla="*/ 847 h 2994"/>
                <a:gd name="T52" fmla="*/ 1676 w 2076"/>
                <a:gd name="T53" fmla="*/ 1030 h 2994"/>
                <a:gd name="T54" fmla="*/ 1569 w 2076"/>
                <a:gd name="T55" fmla="*/ 1187 h 2994"/>
                <a:gd name="T56" fmla="*/ 1423 w 2076"/>
                <a:gd name="T57" fmla="*/ 1309 h 2994"/>
                <a:gd name="T58" fmla="*/ 1525 w 2076"/>
                <a:gd name="T59" fmla="*/ 1368 h 2994"/>
                <a:gd name="T60" fmla="*/ 1662 w 2076"/>
                <a:gd name="T61" fmla="*/ 1391 h 2994"/>
                <a:gd name="T62" fmla="*/ 1782 w 2076"/>
                <a:gd name="T63" fmla="*/ 1455 h 2994"/>
                <a:gd name="T64" fmla="*/ 1876 w 2076"/>
                <a:gd name="T65" fmla="*/ 1553 h 2994"/>
                <a:gd name="T66" fmla="*/ 1935 w 2076"/>
                <a:gd name="T67" fmla="*/ 1677 h 2994"/>
                <a:gd name="T68" fmla="*/ 2076 w 2076"/>
                <a:gd name="T69" fmla="*/ 2561 h 2994"/>
                <a:gd name="T70" fmla="*/ 2050 w 2076"/>
                <a:gd name="T71" fmla="*/ 2709 h 2994"/>
                <a:gd name="T72" fmla="*/ 1977 w 2076"/>
                <a:gd name="T73" fmla="*/ 2844 h 2994"/>
                <a:gd name="T74" fmla="*/ 1876 w 2076"/>
                <a:gd name="T75" fmla="*/ 2934 h 2994"/>
                <a:gd name="T76" fmla="*/ 1753 w 2076"/>
                <a:gd name="T77" fmla="*/ 2985 h 2994"/>
                <a:gd name="T78" fmla="*/ 416 w 2076"/>
                <a:gd name="T79" fmla="*/ 2994 h 2994"/>
                <a:gd name="T80" fmla="*/ 284 w 2076"/>
                <a:gd name="T81" fmla="*/ 2972 h 2994"/>
                <a:gd name="T82" fmla="*/ 168 w 2076"/>
                <a:gd name="T83" fmla="*/ 2908 h 2994"/>
                <a:gd name="T84" fmla="*/ 76 w 2076"/>
                <a:gd name="T85" fmla="*/ 2814 h 2994"/>
                <a:gd name="T86" fmla="*/ 20 w 2076"/>
                <a:gd name="T87" fmla="*/ 2708 h 2994"/>
                <a:gd name="T88" fmla="*/ 0 w 2076"/>
                <a:gd name="T89" fmla="*/ 2590 h 2994"/>
                <a:gd name="T90" fmla="*/ 6 w 2076"/>
                <a:gd name="T91" fmla="*/ 2510 h 2994"/>
                <a:gd name="T92" fmla="*/ 163 w 2076"/>
                <a:gd name="T93" fmla="*/ 1626 h 2994"/>
                <a:gd name="T94" fmla="*/ 242 w 2076"/>
                <a:gd name="T95" fmla="*/ 1503 h 2994"/>
                <a:gd name="T96" fmla="*/ 358 w 2076"/>
                <a:gd name="T97" fmla="*/ 1415 h 2994"/>
                <a:gd name="T98" fmla="*/ 503 w 2076"/>
                <a:gd name="T99" fmla="*/ 1372 h 2994"/>
                <a:gd name="T100" fmla="*/ 713 w 2076"/>
                <a:gd name="T101" fmla="*/ 1341 h 2994"/>
                <a:gd name="T102" fmla="*/ 557 w 2076"/>
                <a:gd name="T103" fmla="*/ 1232 h 2994"/>
                <a:gd name="T104" fmla="*/ 436 w 2076"/>
                <a:gd name="T105" fmla="*/ 1086 h 2994"/>
                <a:gd name="T106" fmla="*/ 357 w 2076"/>
                <a:gd name="T107" fmla="*/ 910 h 2994"/>
                <a:gd name="T108" fmla="*/ 330 w 2076"/>
                <a:gd name="T109" fmla="*/ 712 h 2994"/>
                <a:gd name="T110" fmla="*/ 355 w 2076"/>
                <a:gd name="T111" fmla="*/ 520 h 2994"/>
                <a:gd name="T112" fmla="*/ 427 w 2076"/>
                <a:gd name="T113" fmla="*/ 350 h 2994"/>
                <a:gd name="T114" fmla="*/ 540 w 2076"/>
                <a:gd name="T115" fmla="*/ 207 h 2994"/>
                <a:gd name="T116" fmla="*/ 684 w 2076"/>
                <a:gd name="T117" fmla="*/ 97 h 2994"/>
                <a:gd name="T118" fmla="*/ 853 w 2076"/>
                <a:gd name="T119" fmla="*/ 26 h 2994"/>
                <a:gd name="T120" fmla="*/ 1040 w 2076"/>
                <a:gd name="T121" fmla="*/ 0 h 2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76" h="2994">
                  <a:moveTo>
                    <a:pt x="1040" y="238"/>
                  </a:moveTo>
                  <a:lnTo>
                    <a:pt x="985" y="241"/>
                  </a:lnTo>
                  <a:lnTo>
                    <a:pt x="933" y="249"/>
                  </a:lnTo>
                  <a:lnTo>
                    <a:pt x="883" y="264"/>
                  </a:lnTo>
                  <a:lnTo>
                    <a:pt x="836" y="284"/>
                  </a:lnTo>
                  <a:lnTo>
                    <a:pt x="791" y="309"/>
                  </a:lnTo>
                  <a:lnTo>
                    <a:pt x="750" y="339"/>
                  </a:lnTo>
                  <a:lnTo>
                    <a:pt x="712" y="372"/>
                  </a:lnTo>
                  <a:lnTo>
                    <a:pt x="678" y="410"/>
                  </a:lnTo>
                  <a:lnTo>
                    <a:pt x="649" y="451"/>
                  </a:lnTo>
                  <a:lnTo>
                    <a:pt x="624" y="496"/>
                  </a:lnTo>
                  <a:lnTo>
                    <a:pt x="605" y="543"/>
                  </a:lnTo>
                  <a:lnTo>
                    <a:pt x="590" y="593"/>
                  </a:lnTo>
                  <a:lnTo>
                    <a:pt x="580" y="646"/>
                  </a:lnTo>
                  <a:lnTo>
                    <a:pt x="577" y="700"/>
                  </a:lnTo>
                  <a:lnTo>
                    <a:pt x="580" y="755"/>
                  </a:lnTo>
                  <a:lnTo>
                    <a:pt x="590" y="807"/>
                  </a:lnTo>
                  <a:lnTo>
                    <a:pt x="605" y="858"/>
                  </a:lnTo>
                  <a:lnTo>
                    <a:pt x="624" y="905"/>
                  </a:lnTo>
                  <a:lnTo>
                    <a:pt x="649" y="951"/>
                  </a:lnTo>
                  <a:lnTo>
                    <a:pt x="678" y="992"/>
                  </a:lnTo>
                  <a:lnTo>
                    <a:pt x="712" y="1029"/>
                  </a:lnTo>
                  <a:lnTo>
                    <a:pt x="750" y="1063"/>
                  </a:lnTo>
                  <a:lnTo>
                    <a:pt x="791" y="1093"/>
                  </a:lnTo>
                  <a:lnTo>
                    <a:pt x="836" y="1117"/>
                  </a:lnTo>
                  <a:lnTo>
                    <a:pt x="883" y="1137"/>
                  </a:lnTo>
                  <a:lnTo>
                    <a:pt x="933" y="1152"/>
                  </a:lnTo>
                  <a:lnTo>
                    <a:pt x="985" y="1161"/>
                  </a:lnTo>
                  <a:lnTo>
                    <a:pt x="1040" y="1164"/>
                  </a:lnTo>
                  <a:lnTo>
                    <a:pt x="1095" y="1161"/>
                  </a:lnTo>
                  <a:lnTo>
                    <a:pt x="1148" y="1152"/>
                  </a:lnTo>
                  <a:lnTo>
                    <a:pt x="1197" y="1137"/>
                  </a:lnTo>
                  <a:lnTo>
                    <a:pt x="1245" y="1117"/>
                  </a:lnTo>
                  <a:lnTo>
                    <a:pt x="1290" y="1093"/>
                  </a:lnTo>
                  <a:lnTo>
                    <a:pt x="1331" y="1063"/>
                  </a:lnTo>
                  <a:lnTo>
                    <a:pt x="1369" y="1029"/>
                  </a:lnTo>
                  <a:lnTo>
                    <a:pt x="1402" y="992"/>
                  </a:lnTo>
                  <a:lnTo>
                    <a:pt x="1432" y="951"/>
                  </a:lnTo>
                  <a:lnTo>
                    <a:pt x="1457" y="905"/>
                  </a:lnTo>
                  <a:lnTo>
                    <a:pt x="1476" y="858"/>
                  </a:lnTo>
                  <a:lnTo>
                    <a:pt x="1491" y="807"/>
                  </a:lnTo>
                  <a:lnTo>
                    <a:pt x="1501" y="755"/>
                  </a:lnTo>
                  <a:lnTo>
                    <a:pt x="1503" y="700"/>
                  </a:lnTo>
                  <a:lnTo>
                    <a:pt x="1501" y="646"/>
                  </a:lnTo>
                  <a:lnTo>
                    <a:pt x="1491" y="593"/>
                  </a:lnTo>
                  <a:lnTo>
                    <a:pt x="1476" y="543"/>
                  </a:lnTo>
                  <a:lnTo>
                    <a:pt x="1457" y="496"/>
                  </a:lnTo>
                  <a:lnTo>
                    <a:pt x="1432" y="451"/>
                  </a:lnTo>
                  <a:lnTo>
                    <a:pt x="1402" y="410"/>
                  </a:lnTo>
                  <a:lnTo>
                    <a:pt x="1369" y="372"/>
                  </a:lnTo>
                  <a:lnTo>
                    <a:pt x="1331" y="339"/>
                  </a:lnTo>
                  <a:lnTo>
                    <a:pt x="1290" y="309"/>
                  </a:lnTo>
                  <a:lnTo>
                    <a:pt x="1245" y="284"/>
                  </a:lnTo>
                  <a:lnTo>
                    <a:pt x="1197" y="264"/>
                  </a:lnTo>
                  <a:lnTo>
                    <a:pt x="1148" y="249"/>
                  </a:lnTo>
                  <a:lnTo>
                    <a:pt x="1095" y="241"/>
                  </a:lnTo>
                  <a:lnTo>
                    <a:pt x="1040" y="238"/>
                  </a:lnTo>
                  <a:close/>
                  <a:moveTo>
                    <a:pt x="1040" y="0"/>
                  </a:moveTo>
                  <a:lnTo>
                    <a:pt x="1106" y="3"/>
                  </a:lnTo>
                  <a:lnTo>
                    <a:pt x="1170" y="12"/>
                  </a:lnTo>
                  <a:lnTo>
                    <a:pt x="1231" y="27"/>
                  </a:lnTo>
                  <a:lnTo>
                    <a:pt x="1291" y="46"/>
                  </a:lnTo>
                  <a:lnTo>
                    <a:pt x="1348" y="70"/>
                  </a:lnTo>
                  <a:lnTo>
                    <a:pt x="1402" y="99"/>
                  </a:lnTo>
                  <a:lnTo>
                    <a:pt x="1453" y="132"/>
                  </a:lnTo>
                  <a:lnTo>
                    <a:pt x="1501" y="169"/>
                  </a:lnTo>
                  <a:lnTo>
                    <a:pt x="1545" y="210"/>
                  </a:lnTo>
                  <a:lnTo>
                    <a:pt x="1586" y="256"/>
                  </a:lnTo>
                  <a:lnTo>
                    <a:pt x="1623" y="304"/>
                  </a:lnTo>
                  <a:lnTo>
                    <a:pt x="1656" y="354"/>
                  </a:lnTo>
                  <a:lnTo>
                    <a:pt x="1683" y="409"/>
                  </a:lnTo>
                  <a:lnTo>
                    <a:pt x="1708" y="465"/>
                  </a:lnTo>
                  <a:lnTo>
                    <a:pt x="1726" y="524"/>
                  </a:lnTo>
                  <a:lnTo>
                    <a:pt x="1739" y="585"/>
                  </a:lnTo>
                  <a:lnTo>
                    <a:pt x="1748" y="647"/>
                  </a:lnTo>
                  <a:lnTo>
                    <a:pt x="1751" y="712"/>
                  </a:lnTo>
                  <a:lnTo>
                    <a:pt x="1748" y="780"/>
                  </a:lnTo>
                  <a:lnTo>
                    <a:pt x="1738" y="847"/>
                  </a:lnTo>
                  <a:lnTo>
                    <a:pt x="1723" y="910"/>
                  </a:lnTo>
                  <a:lnTo>
                    <a:pt x="1702" y="972"/>
                  </a:lnTo>
                  <a:lnTo>
                    <a:pt x="1676" y="1030"/>
                  </a:lnTo>
                  <a:lnTo>
                    <a:pt x="1645" y="1086"/>
                  </a:lnTo>
                  <a:lnTo>
                    <a:pt x="1609" y="1138"/>
                  </a:lnTo>
                  <a:lnTo>
                    <a:pt x="1569" y="1187"/>
                  </a:lnTo>
                  <a:lnTo>
                    <a:pt x="1523" y="1232"/>
                  </a:lnTo>
                  <a:lnTo>
                    <a:pt x="1475" y="1272"/>
                  </a:lnTo>
                  <a:lnTo>
                    <a:pt x="1423" y="1309"/>
                  </a:lnTo>
                  <a:lnTo>
                    <a:pt x="1368" y="1341"/>
                  </a:lnTo>
                  <a:lnTo>
                    <a:pt x="1310" y="1368"/>
                  </a:lnTo>
                  <a:lnTo>
                    <a:pt x="1525" y="1368"/>
                  </a:lnTo>
                  <a:lnTo>
                    <a:pt x="1572" y="1371"/>
                  </a:lnTo>
                  <a:lnTo>
                    <a:pt x="1617" y="1378"/>
                  </a:lnTo>
                  <a:lnTo>
                    <a:pt x="1662" y="1391"/>
                  </a:lnTo>
                  <a:lnTo>
                    <a:pt x="1704" y="1409"/>
                  </a:lnTo>
                  <a:lnTo>
                    <a:pt x="1744" y="1430"/>
                  </a:lnTo>
                  <a:lnTo>
                    <a:pt x="1782" y="1455"/>
                  </a:lnTo>
                  <a:lnTo>
                    <a:pt x="1817" y="1484"/>
                  </a:lnTo>
                  <a:lnTo>
                    <a:pt x="1848" y="1517"/>
                  </a:lnTo>
                  <a:lnTo>
                    <a:pt x="1876" y="1553"/>
                  </a:lnTo>
                  <a:lnTo>
                    <a:pt x="1900" y="1592"/>
                  </a:lnTo>
                  <a:lnTo>
                    <a:pt x="1920" y="1634"/>
                  </a:lnTo>
                  <a:lnTo>
                    <a:pt x="1935" y="1677"/>
                  </a:lnTo>
                  <a:lnTo>
                    <a:pt x="1945" y="1724"/>
                  </a:lnTo>
                  <a:lnTo>
                    <a:pt x="2073" y="2510"/>
                  </a:lnTo>
                  <a:lnTo>
                    <a:pt x="2076" y="2561"/>
                  </a:lnTo>
                  <a:lnTo>
                    <a:pt x="2072" y="2610"/>
                  </a:lnTo>
                  <a:lnTo>
                    <a:pt x="2064" y="2660"/>
                  </a:lnTo>
                  <a:lnTo>
                    <a:pt x="2050" y="2709"/>
                  </a:lnTo>
                  <a:lnTo>
                    <a:pt x="2031" y="2756"/>
                  </a:lnTo>
                  <a:lnTo>
                    <a:pt x="2007" y="2801"/>
                  </a:lnTo>
                  <a:lnTo>
                    <a:pt x="1977" y="2844"/>
                  </a:lnTo>
                  <a:lnTo>
                    <a:pt x="1947" y="2878"/>
                  </a:lnTo>
                  <a:lnTo>
                    <a:pt x="1913" y="2908"/>
                  </a:lnTo>
                  <a:lnTo>
                    <a:pt x="1876" y="2934"/>
                  </a:lnTo>
                  <a:lnTo>
                    <a:pt x="1837" y="2955"/>
                  </a:lnTo>
                  <a:lnTo>
                    <a:pt x="1796" y="2972"/>
                  </a:lnTo>
                  <a:lnTo>
                    <a:pt x="1753" y="2985"/>
                  </a:lnTo>
                  <a:lnTo>
                    <a:pt x="1709" y="2991"/>
                  </a:lnTo>
                  <a:lnTo>
                    <a:pt x="1665" y="2994"/>
                  </a:lnTo>
                  <a:lnTo>
                    <a:pt x="416" y="2994"/>
                  </a:lnTo>
                  <a:lnTo>
                    <a:pt x="371" y="2991"/>
                  </a:lnTo>
                  <a:lnTo>
                    <a:pt x="328" y="2985"/>
                  </a:lnTo>
                  <a:lnTo>
                    <a:pt x="284" y="2972"/>
                  </a:lnTo>
                  <a:lnTo>
                    <a:pt x="243" y="2955"/>
                  </a:lnTo>
                  <a:lnTo>
                    <a:pt x="204" y="2934"/>
                  </a:lnTo>
                  <a:lnTo>
                    <a:pt x="168" y="2908"/>
                  </a:lnTo>
                  <a:lnTo>
                    <a:pt x="134" y="2878"/>
                  </a:lnTo>
                  <a:lnTo>
                    <a:pt x="104" y="2844"/>
                  </a:lnTo>
                  <a:lnTo>
                    <a:pt x="76" y="2814"/>
                  </a:lnTo>
                  <a:lnTo>
                    <a:pt x="54" y="2780"/>
                  </a:lnTo>
                  <a:lnTo>
                    <a:pt x="35" y="2745"/>
                  </a:lnTo>
                  <a:lnTo>
                    <a:pt x="20" y="2708"/>
                  </a:lnTo>
                  <a:lnTo>
                    <a:pt x="10" y="2670"/>
                  </a:lnTo>
                  <a:lnTo>
                    <a:pt x="3" y="2629"/>
                  </a:lnTo>
                  <a:lnTo>
                    <a:pt x="0" y="2590"/>
                  </a:lnTo>
                  <a:lnTo>
                    <a:pt x="0" y="2589"/>
                  </a:lnTo>
                  <a:lnTo>
                    <a:pt x="1" y="2550"/>
                  </a:lnTo>
                  <a:lnTo>
                    <a:pt x="6" y="2510"/>
                  </a:lnTo>
                  <a:lnTo>
                    <a:pt x="136" y="1724"/>
                  </a:lnTo>
                  <a:lnTo>
                    <a:pt x="146" y="1674"/>
                  </a:lnTo>
                  <a:lnTo>
                    <a:pt x="163" y="1626"/>
                  </a:lnTo>
                  <a:lnTo>
                    <a:pt x="185" y="1582"/>
                  </a:lnTo>
                  <a:lnTo>
                    <a:pt x="211" y="1540"/>
                  </a:lnTo>
                  <a:lnTo>
                    <a:pt x="242" y="1503"/>
                  </a:lnTo>
                  <a:lnTo>
                    <a:pt x="277" y="1469"/>
                  </a:lnTo>
                  <a:lnTo>
                    <a:pt x="316" y="1439"/>
                  </a:lnTo>
                  <a:lnTo>
                    <a:pt x="358" y="1415"/>
                  </a:lnTo>
                  <a:lnTo>
                    <a:pt x="404" y="1395"/>
                  </a:lnTo>
                  <a:lnTo>
                    <a:pt x="452" y="1380"/>
                  </a:lnTo>
                  <a:lnTo>
                    <a:pt x="503" y="1372"/>
                  </a:lnTo>
                  <a:lnTo>
                    <a:pt x="556" y="1368"/>
                  </a:lnTo>
                  <a:lnTo>
                    <a:pt x="771" y="1368"/>
                  </a:lnTo>
                  <a:lnTo>
                    <a:pt x="713" y="1341"/>
                  </a:lnTo>
                  <a:lnTo>
                    <a:pt x="658" y="1309"/>
                  </a:lnTo>
                  <a:lnTo>
                    <a:pt x="606" y="1272"/>
                  </a:lnTo>
                  <a:lnTo>
                    <a:pt x="557" y="1232"/>
                  </a:lnTo>
                  <a:lnTo>
                    <a:pt x="512" y="1187"/>
                  </a:lnTo>
                  <a:lnTo>
                    <a:pt x="472" y="1138"/>
                  </a:lnTo>
                  <a:lnTo>
                    <a:pt x="436" y="1086"/>
                  </a:lnTo>
                  <a:lnTo>
                    <a:pt x="405" y="1030"/>
                  </a:lnTo>
                  <a:lnTo>
                    <a:pt x="379" y="972"/>
                  </a:lnTo>
                  <a:lnTo>
                    <a:pt x="357" y="910"/>
                  </a:lnTo>
                  <a:lnTo>
                    <a:pt x="343" y="847"/>
                  </a:lnTo>
                  <a:lnTo>
                    <a:pt x="333" y="780"/>
                  </a:lnTo>
                  <a:lnTo>
                    <a:pt x="330" y="712"/>
                  </a:lnTo>
                  <a:lnTo>
                    <a:pt x="333" y="646"/>
                  </a:lnTo>
                  <a:lnTo>
                    <a:pt x="342" y="582"/>
                  </a:lnTo>
                  <a:lnTo>
                    <a:pt x="355" y="520"/>
                  </a:lnTo>
                  <a:lnTo>
                    <a:pt x="374" y="461"/>
                  </a:lnTo>
                  <a:lnTo>
                    <a:pt x="399" y="404"/>
                  </a:lnTo>
                  <a:lnTo>
                    <a:pt x="427" y="350"/>
                  </a:lnTo>
                  <a:lnTo>
                    <a:pt x="461" y="299"/>
                  </a:lnTo>
                  <a:lnTo>
                    <a:pt x="498" y="251"/>
                  </a:lnTo>
                  <a:lnTo>
                    <a:pt x="540" y="207"/>
                  </a:lnTo>
                  <a:lnTo>
                    <a:pt x="584" y="166"/>
                  </a:lnTo>
                  <a:lnTo>
                    <a:pt x="632" y="129"/>
                  </a:lnTo>
                  <a:lnTo>
                    <a:pt x="684" y="97"/>
                  </a:lnTo>
                  <a:lnTo>
                    <a:pt x="738" y="68"/>
                  </a:lnTo>
                  <a:lnTo>
                    <a:pt x="794" y="45"/>
                  </a:lnTo>
                  <a:lnTo>
                    <a:pt x="853" y="26"/>
                  </a:lnTo>
                  <a:lnTo>
                    <a:pt x="914" y="12"/>
                  </a:lnTo>
                  <a:lnTo>
                    <a:pt x="976" y="3"/>
                  </a:lnTo>
                  <a:lnTo>
                    <a:pt x="10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2" name="Freeform 529"/>
            <p:cNvSpPr>
              <a:spLocks/>
            </p:cNvSpPr>
            <p:nvPr/>
          </p:nvSpPr>
          <p:spPr bwMode="auto">
            <a:xfrm>
              <a:off x="3849" y="-44"/>
              <a:ext cx="222" cy="199"/>
            </a:xfrm>
            <a:custGeom>
              <a:avLst/>
              <a:gdLst>
                <a:gd name="T0" fmla="*/ 280 w 1554"/>
                <a:gd name="T1" fmla="*/ 0 h 1393"/>
                <a:gd name="T2" fmla="*/ 1292 w 1554"/>
                <a:gd name="T3" fmla="*/ 0 h 1393"/>
                <a:gd name="T4" fmla="*/ 1332 w 1554"/>
                <a:gd name="T5" fmla="*/ 2 h 1393"/>
                <a:gd name="T6" fmla="*/ 1369 w 1554"/>
                <a:gd name="T7" fmla="*/ 9 h 1393"/>
                <a:gd name="T8" fmla="*/ 1404 w 1554"/>
                <a:gd name="T9" fmla="*/ 21 h 1393"/>
                <a:gd name="T10" fmla="*/ 1436 w 1554"/>
                <a:gd name="T11" fmla="*/ 37 h 1393"/>
                <a:gd name="T12" fmla="*/ 1465 w 1554"/>
                <a:gd name="T13" fmla="*/ 56 h 1393"/>
                <a:gd name="T14" fmla="*/ 1490 w 1554"/>
                <a:gd name="T15" fmla="*/ 79 h 1393"/>
                <a:gd name="T16" fmla="*/ 1512 w 1554"/>
                <a:gd name="T17" fmla="*/ 106 h 1393"/>
                <a:gd name="T18" fmla="*/ 1529 w 1554"/>
                <a:gd name="T19" fmla="*/ 135 h 1393"/>
                <a:gd name="T20" fmla="*/ 1542 w 1554"/>
                <a:gd name="T21" fmla="*/ 167 h 1393"/>
                <a:gd name="T22" fmla="*/ 1551 w 1554"/>
                <a:gd name="T23" fmla="*/ 203 h 1393"/>
                <a:gd name="T24" fmla="*/ 1554 w 1554"/>
                <a:gd name="T25" fmla="*/ 240 h 1393"/>
                <a:gd name="T26" fmla="*/ 1551 w 1554"/>
                <a:gd name="T27" fmla="*/ 280 h 1393"/>
                <a:gd name="T28" fmla="*/ 1551 w 1554"/>
                <a:gd name="T29" fmla="*/ 743 h 1393"/>
                <a:gd name="T30" fmla="*/ 1547 w 1554"/>
                <a:gd name="T31" fmla="*/ 783 h 1393"/>
                <a:gd name="T32" fmla="*/ 1539 w 1554"/>
                <a:gd name="T33" fmla="*/ 823 h 1393"/>
                <a:gd name="T34" fmla="*/ 1524 w 1554"/>
                <a:gd name="T35" fmla="*/ 860 h 1393"/>
                <a:gd name="T36" fmla="*/ 1505 w 1554"/>
                <a:gd name="T37" fmla="*/ 894 h 1393"/>
                <a:gd name="T38" fmla="*/ 1481 w 1554"/>
                <a:gd name="T39" fmla="*/ 926 h 1393"/>
                <a:gd name="T40" fmla="*/ 1453 w 1554"/>
                <a:gd name="T41" fmla="*/ 953 h 1393"/>
                <a:gd name="T42" fmla="*/ 1422 w 1554"/>
                <a:gd name="T43" fmla="*/ 977 h 1393"/>
                <a:gd name="T44" fmla="*/ 1387 w 1554"/>
                <a:gd name="T45" fmla="*/ 997 h 1393"/>
                <a:gd name="T46" fmla="*/ 1350 w 1554"/>
                <a:gd name="T47" fmla="*/ 1011 h 1393"/>
                <a:gd name="T48" fmla="*/ 1312 w 1554"/>
                <a:gd name="T49" fmla="*/ 1020 h 1393"/>
                <a:gd name="T50" fmla="*/ 1272 w 1554"/>
                <a:gd name="T51" fmla="*/ 1023 h 1393"/>
                <a:gd name="T52" fmla="*/ 796 w 1554"/>
                <a:gd name="T53" fmla="*/ 1023 h 1393"/>
                <a:gd name="T54" fmla="*/ 183 w 1554"/>
                <a:gd name="T55" fmla="*/ 1389 h 1393"/>
                <a:gd name="T56" fmla="*/ 181 w 1554"/>
                <a:gd name="T57" fmla="*/ 1390 h 1393"/>
                <a:gd name="T58" fmla="*/ 177 w 1554"/>
                <a:gd name="T59" fmla="*/ 1393 h 1393"/>
                <a:gd name="T60" fmla="*/ 170 w 1554"/>
                <a:gd name="T61" fmla="*/ 1393 h 1393"/>
                <a:gd name="T62" fmla="*/ 162 w 1554"/>
                <a:gd name="T63" fmla="*/ 1389 h 1393"/>
                <a:gd name="T64" fmla="*/ 157 w 1554"/>
                <a:gd name="T65" fmla="*/ 1381 h 1393"/>
                <a:gd name="T66" fmla="*/ 158 w 1554"/>
                <a:gd name="T67" fmla="*/ 1374 h 1393"/>
                <a:gd name="T68" fmla="*/ 160 w 1554"/>
                <a:gd name="T69" fmla="*/ 1369 h 1393"/>
                <a:gd name="T70" fmla="*/ 162 w 1554"/>
                <a:gd name="T71" fmla="*/ 1368 h 1393"/>
                <a:gd name="T72" fmla="*/ 388 w 1554"/>
                <a:gd name="T73" fmla="*/ 1023 h 1393"/>
                <a:gd name="T74" fmla="*/ 280 w 1554"/>
                <a:gd name="T75" fmla="*/ 1023 h 1393"/>
                <a:gd name="T76" fmla="*/ 240 w 1554"/>
                <a:gd name="T77" fmla="*/ 1020 h 1393"/>
                <a:gd name="T78" fmla="*/ 200 w 1554"/>
                <a:gd name="T79" fmla="*/ 1011 h 1393"/>
                <a:gd name="T80" fmla="*/ 164 w 1554"/>
                <a:gd name="T81" fmla="*/ 997 h 1393"/>
                <a:gd name="T82" fmla="*/ 129 w 1554"/>
                <a:gd name="T83" fmla="*/ 977 h 1393"/>
                <a:gd name="T84" fmla="*/ 99 w 1554"/>
                <a:gd name="T85" fmla="*/ 953 h 1393"/>
                <a:gd name="T86" fmla="*/ 70 w 1554"/>
                <a:gd name="T87" fmla="*/ 926 h 1393"/>
                <a:gd name="T88" fmla="*/ 47 w 1554"/>
                <a:gd name="T89" fmla="*/ 894 h 1393"/>
                <a:gd name="T90" fmla="*/ 26 w 1554"/>
                <a:gd name="T91" fmla="*/ 860 h 1393"/>
                <a:gd name="T92" fmla="*/ 13 w 1554"/>
                <a:gd name="T93" fmla="*/ 823 h 1393"/>
                <a:gd name="T94" fmla="*/ 3 w 1554"/>
                <a:gd name="T95" fmla="*/ 783 h 1393"/>
                <a:gd name="T96" fmla="*/ 0 w 1554"/>
                <a:gd name="T97" fmla="*/ 743 h 1393"/>
                <a:gd name="T98" fmla="*/ 0 w 1554"/>
                <a:gd name="T99" fmla="*/ 280 h 1393"/>
                <a:gd name="T100" fmla="*/ 3 w 1554"/>
                <a:gd name="T101" fmla="*/ 239 h 1393"/>
                <a:gd name="T102" fmla="*/ 13 w 1554"/>
                <a:gd name="T103" fmla="*/ 200 h 1393"/>
                <a:gd name="T104" fmla="*/ 26 w 1554"/>
                <a:gd name="T105" fmla="*/ 163 h 1393"/>
                <a:gd name="T106" fmla="*/ 47 w 1554"/>
                <a:gd name="T107" fmla="*/ 129 h 1393"/>
                <a:gd name="T108" fmla="*/ 70 w 1554"/>
                <a:gd name="T109" fmla="*/ 97 h 1393"/>
                <a:gd name="T110" fmla="*/ 99 w 1554"/>
                <a:gd name="T111" fmla="*/ 70 h 1393"/>
                <a:gd name="T112" fmla="*/ 129 w 1554"/>
                <a:gd name="T113" fmla="*/ 46 h 1393"/>
                <a:gd name="T114" fmla="*/ 164 w 1554"/>
                <a:gd name="T115" fmla="*/ 26 h 1393"/>
                <a:gd name="T116" fmla="*/ 200 w 1554"/>
                <a:gd name="T117" fmla="*/ 12 h 1393"/>
                <a:gd name="T118" fmla="*/ 240 w 1554"/>
                <a:gd name="T119" fmla="*/ 3 h 1393"/>
                <a:gd name="T120" fmla="*/ 280 w 1554"/>
                <a:gd name="T121" fmla="*/ 0 h 1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54" h="1393">
                  <a:moveTo>
                    <a:pt x="280" y="0"/>
                  </a:moveTo>
                  <a:lnTo>
                    <a:pt x="1292" y="0"/>
                  </a:lnTo>
                  <a:lnTo>
                    <a:pt x="1332" y="2"/>
                  </a:lnTo>
                  <a:lnTo>
                    <a:pt x="1369" y="9"/>
                  </a:lnTo>
                  <a:lnTo>
                    <a:pt x="1404" y="21"/>
                  </a:lnTo>
                  <a:lnTo>
                    <a:pt x="1436" y="37"/>
                  </a:lnTo>
                  <a:lnTo>
                    <a:pt x="1465" y="56"/>
                  </a:lnTo>
                  <a:lnTo>
                    <a:pt x="1490" y="79"/>
                  </a:lnTo>
                  <a:lnTo>
                    <a:pt x="1512" y="106"/>
                  </a:lnTo>
                  <a:lnTo>
                    <a:pt x="1529" y="135"/>
                  </a:lnTo>
                  <a:lnTo>
                    <a:pt x="1542" y="167"/>
                  </a:lnTo>
                  <a:lnTo>
                    <a:pt x="1551" y="203"/>
                  </a:lnTo>
                  <a:lnTo>
                    <a:pt x="1554" y="240"/>
                  </a:lnTo>
                  <a:lnTo>
                    <a:pt x="1551" y="280"/>
                  </a:lnTo>
                  <a:lnTo>
                    <a:pt x="1551" y="743"/>
                  </a:lnTo>
                  <a:lnTo>
                    <a:pt x="1547" y="783"/>
                  </a:lnTo>
                  <a:lnTo>
                    <a:pt x="1539" y="823"/>
                  </a:lnTo>
                  <a:lnTo>
                    <a:pt x="1524" y="860"/>
                  </a:lnTo>
                  <a:lnTo>
                    <a:pt x="1505" y="894"/>
                  </a:lnTo>
                  <a:lnTo>
                    <a:pt x="1481" y="926"/>
                  </a:lnTo>
                  <a:lnTo>
                    <a:pt x="1453" y="953"/>
                  </a:lnTo>
                  <a:lnTo>
                    <a:pt x="1422" y="977"/>
                  </a:lnTo>
                  <a:lnTo>
                    <a:pt x="1387" y="997"/>
                  </a:lnTo>
                  <a:lnTo>
                    <a:pt x="1350" y="1011"/>
                  </a:lnTo>
                  <a:lnTo>
                    <a:pt x="1312" y="1020"/>
                  </a:lnTo>
                  <a:lnTo>
                    <a:pt x="1272" y="1023"/>
                  </a:lnTo>
                  <a:lnTo>
                    <a:pt x="796" y="1023"/>
                  </a:lnTo>
                  <a:lnTo>
                    <a:pt x="183" y="1389"/>
                  </a:lnTo>
                  <a:lnTo>
                    <a:pt x="181" y="1390"/>
                  </a:lnTo>
                  <a:lnTo>
                    <a:pt x="177" y="1393"/>
                  </a:lnTo>
                  <a:lnTo>
                    <a:pt x="170" y="1393"/>
                  </a:lnTo>
                  <a:lnTo>
                    <a:pt x="162" y="1389"/>
                  </a:lnTo>
                  <a:lnTo>
                    <a:pt x="157" y="1381"/>
                  </a:lnTo>
                  <a:lnTo>
                    <a:pt x="158" y="1374"/>
                  </a:lnTo>
                  <a:lnTo>
                    <a:pt x="160" y="1369"/>
                  </a:lnTo>
                  <a:lnTo>
                    <a:pt x="162" y="1368"/>
                  </a:lnTo>
                  <a:lnTo>
                    <a:pt x="388" y="1023"/>
                  </a:lnTo>
                  <a:lnTo>
                    <a:pt x="280" y="1023"/>
                  </a:lnTo>
                  <a:lnTo>
                    <a:pt x="240" y="1020"/>
                  </a:lnTo>
                  <a:lnTo>
                    <a:pt x="200" y="1011"/>
                  </a:lnTo>
                  <a:lnTo>
                    <a:pt x="164" y="997"/>
                  </a:lnTo>
                  <a:lnTo>
                    <a:pt x="129" y="977"/>
                  </a:lnTo>
                  <a:lnTo>
                    <a:pt x="99" y="953"/>
                  </a:lnTo>
                  <a:lnTo>
                    <a:pt x="70" y="926"/>
                  </a:lnTo>
                  <a:lnTo>
                    <a:pt x="47" y="894"/>
                  </a:lnTo>
                  <a:lnTo>
                    <a:pt x="26" y="860"/>
                  </a:lnTo>
                  <a:lnTo>
                    <a:pt x="13" y="823"/>
                  </a:lnTo>
                  <a:lnTo>
                    <a:pt x="3" y="783"/>
                  </a:lnTo>
                  <a:lnTo>
                    <a:pt x="0" y="743"/>
                  </a:lnTo>
                  <a:lnTo>
                    <a:pt x="0" y="280"/>
                  </a:lnTo>
                  <a:lnTo>
                    <a:pt x="3" y="239"/>
                  </a:lnTo>
                  <a:lnTo>
                    <a:pt x="13" y="200"/>
                  </a:lnTo>
                  <a:lnTo>
                    <a:pt x="26" y="163"/>
                  </a:lnTo>
                  <a:lnTo>
                    <a:pt x="47" y="129"/>
                  </a:lnTo>
                  <a:lnTo>
                    <a:pt x="70" y="97"/>
                  </a:lnTo>
                  <a:lnTo>
                    <a:pt x="99" y="70"/>
                  </a:lnTo>
                  <a:lnTo>
                    <a:pt x="129" y="46"/>
                  </a:lnTo>
                  <a:lnTo>
                    <a:pt x="164" y="26"/>
                  </a:lnTo>
                  <a:lnTo>
                    <a:pt x="200" y="12"/>
                  </a:lnTo>
                  <a:lnTo>
                    <a:pt x="240" y="3"/>
                  </a:lnTo>
                  <a:lnTo>
                    <a:pt x="2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10" name="Freeform 539"/>
          <p:cNvSpPr>
            <a:spLocks noEditPoints="1"/>
          </p:cNvSpPr>
          <p:nvPr/>
        </p:nvSpPr>
        <p:spPr bwMode="auto">
          <a:xfrm>
            <a:off x="4758885" y="460908"/>
            <a:ext cx="145138" cy="210080"/>
          </a:xfrm>
          <a:custGeom>
            <a:avLst/>
            <a:gdLst>
              <a:gd name="T0" fmla="*/ 1055 w 2332"/>
              <a:gd name="T1" fmla="*/ 283 h 3375"/>
              <a:gd name="T2" fmla="*/ 903 w 2332"/>
              <a:gd name="T3" fmla="*/ 343 h 3375"/>
              <a:gd name="T4" fmla="*/ 779 w 2332"/>
              <a:gd name="T5" fmla="*/ 443 h 3375"/>
              <a:gd name="T6" fmla="*/ 691 w 2332"/>
              <a:gd name="T7" fmla="*/ 577 h 3375"/>
              <a:gd name="T8" fmla="*/ 648 w 2332"/>
              <a:gd name="T9" fmla="*/ 736 h 3375"/>
              <a:gd name="T10" fmla="*/ 656 w 2332"/>
              <a:gd name="T11" fmla="*/ 905 h 3375"/>
              <a:gd name="T12" fmla="*/ 716 w 2332"/>
              <a:gd name="T13" fmla="*/ 1057 h 3375"/>
              <a:gd name="T14" fmla="*/ 816 w 2332"/>
              <a:gd name="T15" fmla="*/ 1181 h 3375"/>
              <a:gd name="T16" fmla="*/ 950 w 2332"/>
              <a:gd name="T17" fmla="*/ 1270 h 3375"/>
              <a:gd name="T18" fmla="*/ 1109 w 2332"/>
              <a:gd name="T19" fmla="*/ 1313 h 3375"/>
              <a:gd name="T20" fmla="*/ 1278 w 2332"/>
              <a:gd name="T21" fmla="*/ 1303 h 3375"/>
              <a:gd name="T22" fmla="*/ 1429 w 2332"/>
              <a:gd name="T23" fmla="*/ 1245 h 3375"/>
              <a:gd name="T24" fmla="*/ 1553 w 2332"/>
              <a:gd name="T25" fmla="*/ 1143 h 3375"/>
              <a:gd name="T26" fmla="*/ 1641 w 2332"/>
              <a:gd name="T27" fmla="*/ 1009 h 3375"/>
              <a:gd name="T28" fmla="*/ 1685 w 2332"/>
              <a:gd name="T29" fmla="*/ 850 h 3375"/>
              <a:gd name="T30" fmla="*/ 1676 w 2332"/>
              <a:gd name="T31" fmla="*/ 681 h 3375"/>
              <a:gd name="T32" fmla="*/ 1616 w 2332"/>
              <a:gd name="T33" fmla="*/ 530 h 3375"/>
              <a:gd name="T34" fmla="*/ 1516 w 2332"/>
              <a:gd name="T35" fmla="*/ 406 h 3375"/>
              <a:gd name="T36" fmla="*/ 1381 w 2332"/>
              <a:gd name="T37" fmla="*/ 318 h 3375"/>
              <a:gd name="T38" fmla="*/ 1223 w 2332"/>
              <a:gd name="T39" fmla="*/ 274 h 3375"/>
              <a:gd name="T40" fmla="*/ 1238 w 2332"/>
              <a:gd name="T41" fmla="*/ 4 h 3375"/>
              <a:gd name="T42" fmla="*/ 1443 w 2332"/>
              <a:gd name="T43" fmla="*/ 51 h 3375"/>
              <a:gd name="T44" fmla="*/ 1624 w 2332"/>
              <a:gd name="T45" fmla="*/ 147 h 3375"/>
              <a:gd name="T46" fmla="*/ 1774 w 2332"/>
              <a:gd name="T47" fmla="*/ 284 h 3375"/>
              <a:gd name="T48" fmla="*/ 1884 w 2332"/>
              <a:gd name="T49" fmla="*/ 455 h 3375"/>
              <a:gd name="T50" fmla="*/ 1948 w 2332"/>
              <a:gd name="T51" fmla="*/ 654 h 3375"/>
              <a:gd name="T52" fmla="*/ 1957 w 2332"/>
              <a:gd name="T53" fmla="*/ 867 h 3375"/>
              <a:gd name="T54" fmla="*/ 1912 w 2332"/>
              <a:gd name="T55" fmla="*/ 1069 h 3375"/>
              <a:gd name="T56" fmla="*/ 1820 w 2332"/>
              <a:gd name="T57" fmla="*/ 1248 h 3375"/>
              <a:gd name="T58" fmla="*/ 1687 w 2332"/>
              <a:gd name="T59" fmla="*/ 1396 h 3375"/>
              <a:gd name="T60" fmla="*/ 1521 w 2332"/>
              <a:gd name="T61" fmla="*/ 1507 h 3375"/>
              <a:gd name="T62" fmla="*/ 1755 w 2332"/>
              <a:gd name="T63" fmla="*/ 1538 h 3375"/>
              <a:gd name="T64" fmla="*/ 1907 w 2332"/>
              <a:gd name="T65" fmla="*/ 1580 h 3375"/>
              <a:gd name="T66" fmla="*/ 2033 w 2332"/>
              <a:gd name="T67" fmla="*/ 1668 h 3375"/>
              <a:gd name="T68" fmla="*/ 2127 w 2332"/>
              <a:gd name="T69" fmla="*/ 1790 h 3375"/>
              <a:gd name="T70" fmla="*/ 2179 w 2332"/>
              <a:gd name="T71" fmla="*/ 1940 h 3375"/>
              <a:gd name="T72" fmla="*/ 2332 w 2332"/>
              <a:gd name="T73" fmla="*/ 2932 h 3375"/>
              <a:gd name="T74" fmla="*/ 2301 w 2332"/>
              <a:gd name="T75" fmla="*/ 3080 h 3375"/>
              <a:gd name="T76" fmla="*/ 2222 w 2332"/>
              <a:gd name="T77" fmla="*/ 3209 h 3375"/>
              <a:gd name="T78" fmla="*/ 2107 w 2332"/>
              <a:gd name="T79" fmla="*/ 3307 h 3375"/>
              <a:gd name="T80" fmla="*/ 1968 w 2332"/>
              <a:gd name="T81" fmla="*/ 3364 h 3375"/>
              <a:gd name="T82" fmla="*/ 466 w 2332"/>
              <a:gd name="T83" fmla="*/ 3375 h 3375"/>
              <a:gd name="T84" fmla="*/ 316 w 2332"/>
              <a:gd name="T85" fmla="*/ 3350 h 3375"/>
              <a:gd name="T86" fmla="*/ 183 w 2332"/>
              <a:gd name="T87" fmla="*/ 3279 h 3375"/>
              <a:gd name="T88" fmla="*/ 78 w 2332"/>
              <a:gd name="T89" fmla="*/ 3169 h 3375"/>
              <a:gd name="T90" fmla="*/ 15 w 2332"/>
              <a:gd name="T91" fmla="*/ 3032 h 3375"/>
              <a:gd name="T92" fmla="*/ 0 w 2332"/>
              <a:gd name="T93" fmla="*/ 2881 h 3375"/>
              <a:gd name="T94" fmla="*/ 165 w 2332"/>
              <a:gd name="T95" fmla="*/ 1887 h 3375"/>
              <a:gd name="T96" fmla="*/ 232 w 2332"/>
              <a:gd name="T97" fmla="*/ 1745 h 3375"/>
              <a:gd name="T98" fmla="*/ 339 w 2332"/>
              <a:gd name="T99" fmla="*/ 1634 h 3375"/>
              <a:gd name="T100" fmla="*/ 475 w 2332"/>
              <a:gd name="T101" fmla="*/ 1561 h 3375"/>
              <a:gd name="T102" fmla="*/ 630 w 2332"/>
              <a:gd name="T103" fmla="*/ 1536 h 3375"/>
              <a:gd name="T104" fmla="*/ 752 w 2332"/>
              <a:gd name="T105" fmla="*/ 1475 h 3375"/>
              <a:gd name="T106" fmla="*/ 596 w 2332"/>
              <a:gd name="T107" fmla="*/ 1350 h 3375"/>
              <a:gd name="T108" fmla="*/ 477 w 2332"/>
              <a:gd name="T109" fmla="*/ 1191 h 3375"/>
              <a:gd name="T110" fmla="*/ 399 w 2332"/>
              <a:gd name="T111" fmla="*/ 1005 h 3375"/>
              <a:gd name="T112" fmla="*/ 372 w 2332"/>
              <a:gd name="T113" fmla="*/ 796 h 3375"/>
              <a:gd name="T114" fmla="*/ 401 w 2332"/>
              <a:gd name="T115" fmla="*/ 585 h 3375"/>
              <a:gd name="T116" fmla="*/ 480 w 2332"/>
              <a:gd name="T117" fmla="*/ 395 h 3375"/>
              <a:gd name="T118" fmla="*/ 604 w 2332"/>
              <a:gd name="T119" fmla="*/ 234 h 3375"/>
              <a:gd name="T120" fmla="*/ 765 w 2332"/>
              <a:gd name="T121" fmla="*/ 110 h 3375"/>
              <a:gd name="T122" fmla="*/ 954 w 2332"/>
              <a:gd name="T123" fmla="*/ 29 h 3375"/>
              <a:gd name="T124" fmla="*/ 1166 w 2332"/>
              <a:gd name="T125" fmla="*/ 0 h 3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2" h="3375">
                <a:moveTo>
                  <a:pt x="1166" y="271"/>
                </a:moveTo>
                <a:lnTo>
                  <a:pt x="1109" y="274"/>
                </a:lnTo>
                <a:lnTo>
                  <a:pt x="1055" y="283"/>
                </a:lnTo>
                <a:lnTo>
                  <a:pt x="1001" y="298"/>
                </a:lnTo>
                <a:lnTo>
                  <a:pt x="950" y="318"/>
                </a:lnTo>
                <a:lnTo>
                  <a:pt x="903" y="343"/>
                </a:lnTo>
                <a:lnTo>
                  <a:pt x="858" y="372"/>
                </a:lnTo>
                <a:lnTo>
                  <a:pt x="816" y="406"/>
                </a:lnTo>
                <a:lnTo>
                  <a:pt x="779" y="443"/>
                </a:lnTo>
                <a:lnTo>
                  <a:pt x="745" y="485"/>
                </a:lnTo>
                <a:lnTo>
                  <a:pt x="716" y="530"/>
                </a:lnTo>
                <a:lnTo>
                  <a:pt x="691" y="577"/>
                </a:lnTo>
                <a:lnTo>
                  <a:pt x="671" y="629"/>
                </a:lnTo>
                <a:lnTo>
                  <a:pt x="656" y="681"/>
                </a:lnTo>
                <a:lnTo>
                  <a:pt x="648" y="736"/>
                </a:lnTo>
                <a:lnTo>
                  <a:pt x="644" y="793"/>
                </a:lnTo>
                <a:lnTo>
                  <a:pt x="648" y="850"/>
                </a:lnTo>
                <a:lnTo>
                  <a:pt x="656" y="905"/>
                </a:lnTo>
                <a:lnTo>
                  <a:pt x="671" y="959"/>
                </a:lnTo>
                <a:lnTo>
                  <a:pt x="691" y="1009"/>
                </a:lnTo>
                <a:lnTo>
                  <a:pt x="716" y="1057"/>
                </a:lnTo>
                <a:lnTo>
                  <a:pt x="745" y="1102"/>
                </a:lnTo>
                <a:lnTo>
                  <a:pt x="779" y="1143"/>
                </a:lnTo>
                <a:lnTo>
                  <a:pt x="816" y="1181"/>
                </a:lnTo>
                <a:lnTo>
                  <a:pt x="858" y="1215"/>
                </a:lnTo>
                <a:lnTo>
                  <a:pt x="903" y="1245"/>
                </a:lnTo>
                <a:lnTo>
                  <a:pt x="950" y="1270"/>
                </a:lnTo>
                <a:lnTo>
                  <a:pt x="1001" y="1289"/>
                </a:lnTo>
                <a:lnTo>
                  <a:pt x="1055" y="1303"/>
                </a:lnTo>
                <a:lnTo>
                  <a:pt x="1109" y="1313"/>
                </a:lnTo>
                <a:lnTo>
                  <a:pt x="1166" y="1316"/>
                </a:lnTo>
                <a:lnTo>
                  <a:pt x="1223" y="1313"/>
                </a:lnTo>
                <a:lnTo>
                  <a:pt x="1278" y="1303"/>
                </a:lnTo>
                <a:lnTo>
                  <a:pt x="1331" y="1289"/>
                </a:lnTo>
                <a:lnTo>
                  <a:pt x="1381" y="1270"/>
                </a:lnTo>
                <a:lnTo>
                  <a:pt x="1429" y="1245"/>
                </a:lnTo>
                <a:lnTo>
                  <a:pt x="1473" y="1215"/>
                </a:lnTo>
                <a:lnTo>
                  <a:pt x="1516" y="1181"/>
                </a:lnTo>
                <a:lnTo>
                  <a:pt x="1553" y="1143"/>
                </a:lnTo>
                <a:lnTo>
                  <a:pt x="1587" y="1102"/>
                </a:lnTo>
                <a:lnTo>
                  <a:pt x="1616" y="1057"/>
                </a:lnTo>
                <a:lnTo>
                  <a:pt x="1641" y="1009"/>
                </a:lnTo>
                <a:lnTo>
                  <a:pt x="1661" y="959"/>
                </a:lnTo>
                <a:lnTo>
                  <a:pt x="1676" y="905"/>
                </a:lnTo>
                <a:lnTo>
                  <a:pt x="1685" y="850"/>
                </a:lnTo>
                <a:lnTo>
                  <a:pt x="1688" y="793"/>
                </a:lnTo>
                <a:lnTo>
                  <a:pt x="1685" y="736"/>
                </a:lnTo>
                <a:lnTo>
                  <a:pt x="1676" y="681"/>
                </a:lnTo>
                <a:lnTo>
                  <a:pt x="1661" y="629"/>
                </a:lnTo>
                <a:lnTo>
                  <a:pt x="1641" y="577"/>
                </a:lnTo>
                <a:lnTo>
                  <a:pt x="1616" y="530"/>
                </a:lnTo>
                <a:lnTo>
                  <a:pt x="1587" y="485"/>
                </a:lnTo>
                <a:lnTo>
                  <a:pt x="1553" y="443"/>
                </a:lnTo>
                <a:lnTo>
                  <a:pt x="1516" y="406"/>
                </a:lnTo>
                <a:lnTo>
                  <a:pt x="1473" y="372"/>
                </a:lnTo>
                <a:lnTo>
                  <a:pt x="1429" y="343"/>
                </a:lnTo>
                <a:lnTo>
                  <a:pt x="1381" y="318"/>
                </a:lnTo>
                <a:lnTo>
                  <a:pt x="1331" y="298"/>
                </a:lnTo>
                <a:lnTo>
                  <a:pt x="1278" y="283"/>
                </a:lnTo>
                <a:lnTo>
                  <a:pt x="1223" y="274"/>
                </a:lnTo>
                <a:lnTo>
                  <a:pt x="1166" y="271"/>
                </a:lnTo>
                <a:close/>
                <a:moveTo>
                  <a:pt x="1166" y="0"/>
                </a:moveTo>
                <a:lnTo>
                  <a:pt x="1238" y="4"/>
                </a:lnTo>
                <a:lnTo>
                  <a:pt x="1309" y="14"/>
                </a:lnTo>
                <a:lnTo>
                  <a:pt x="1377" y="29"/>
                </a:lnTo>
                <a:lnTo>
                  <a:pt x="1443" y="51"/>
                </a:lnTo>
                <a:lnTo>
                  <a:pt x="1506" y="77"/>
                </a:lnTo>
                <a:lnTo>
                  <a:pt x="1567" y="110"/>
                </a:lnTo>
                <a:lnTo>
                  <a:pt x="1624" y="147"/>
                </a:lnTo>
                <a:lnTo>
                  <a:pt x="1678" y="188"/>
                </a:lnTo>
                <a:lnTo>
                  <a:pt x="1728" y="234"/>
                </a:lnTo>
                <a:lnTo>
                  <a:pt x="1774" y="284"/>
                </a:lnTo>
                <a:lnTo>
                  <a:pt x="1815" y="337"/>
                </a:lnTo>
                <a:lnTo>
                  <a:pt x="1852" y="395"/>
                </a:lnTo>
                <a:lnTo>
                  <a:pt x="1884" y="455"/>
                </a:lnTo>
                <a:lnTo>
                  <a:pt x="1911" y="518"/>
                </a:lnTo>
                <a:lnTo>
                  <a:pt x="1932" y="585"/>
                </a:lnTo>
                <a:lnTo>
                  <a:pt x="1948" y="654"/>
                </a:lnTo>
                <a:lnTo>
                  <a:pt x="1957" y="724"/>
                </a:lnTo>
                <a:lnTo>
                  <a:pt x="1960" y="796"/>
                </a:lnTo>
                <a:lnTo>
                  <a:pt x="1957" y="867"/>
                </a:lnTo>
                <a:lnTo>
                  <a:pt x="1948" y="937"/>
                </a:lnTo>
                <a:lnTo>
                  <a:pt x="1933" y="1005"/>
                </a:lnTo>
                <a:lnTo>
                  <a:pt x="1912" y="1069"/>
                </a:lnTo>
                <a:lnTo>
                  <a:pt x="1887" y="1131"/>
                </a:lnTo>
                <a:lnTo>
                  <a:pt x="1855" y="1191"/>
                </a:lnTo>
                <a:lnTo>
                  <a:pt x="1820" y="1248"/>
                </a:lnTo>
                <a:lnTo>
                  <a:pt x="1780" y="1301"/>
                </a:lnTo>
                <a:lnTo>
                  <a:pt x="1736" y="1350"/>
                </a:lnTo>
                <a:lnTo>
                  <a:pt x="1687" y="1396"/>
                </a:lnTo>
                <a:lnTo>
                  <a:pt x="1636" y="1438"/>
                </a:lnTo>
                <a:lnTo>
                  <a:pt x="1580" y="1475"/>
                </a:lnTo>
                <a:lnTo>
                  <a:pt x="1521" y="1507"/>
                </a:lnTo>
                <a:lnTo>
                  <a:pt x="1459" y="1536"/>
                </a:lnTo>
                <a:lnTo>
                  <a:pt x="1702" y="1536"/>
                </a:lnTo>
                <a:lnTo>
                  <a:pt x="1755" y="1538"/>
                </a:lnTo>
                <a:lnTo>
                  <a:pt x="1808" y="1547"/>
                </a:lnTo>
                <a:lnTo>
                  <a:pt x="1858" y="1561"/>
                </a:lnTo>
                <a:lnTo>
                  <a:pt x="1907" y="1580"/>
                </a:lnTo>
                <a:lnTo>
                  <a:pt x="1951" y="1605"/>
                </a:lnTo>
                <a:lnTo>
                  <a:pt x="1994" y="1634"/>
                </a:lnTo>
                <a:lnTo>
                  <a:pt x="2033" y="1668"/>
                </a:lnTo>
                <a:lnTo>
                  <a:pt x="2069" y="1705"/>
                </a:lnTo>
                <a:lnTo>
                  <a:pt x="2100" y="1745"/>
                </a:lnTo>
                <a:lnTo>
                  <a:pt x="2127" y="1790"/>
                </a:lnTo>
                <a:lnTo>
                  <a:pt x="2149" y="1837"/>
                </a:lnTo>
                <a:lnTo>
                  <a:pt x="2167" y="1887"/>
                </a:lnTo>
                <a:lnTo>
                  <a:pt x="2179" y="1940"/>
                </a:lnTo>
                <a:lnTo>
                  <a:pt x="2327" y="2831"/>
                </a:lnTo>
                <a:lnTo>
                  <a:pt x="2332" y="2881"/>
                </a:lnTo>
                <a:lnTo>
                  <a:pt x="2332" y="2932"/>
                </a:lnTo>
                <a:lnTo>
                  <a:pt x="2327" y="2982"/>
                </a:lnTo>
                <a:lnTo>
                  <a:pt x="2316" y="3032"/>
                </a:lnTo>
                <a:lnTo>
                  <a:pt x="2301" y="3080"/>
                </a:lnTo>
                <a:lnTo>
                  <a:pt x="2280" y="3125"/>
                </a:lnTo>
                <a:lnTo>
                  <a:pt x="2254" y="3169"/>
                </a:lnTo>
                <a:lnTo>
                  <a:pt x="2222" y="3209"/>
                </a:lnTo>
                <a:lnTo>
                  <a:pt x="2187" y="3246"/>
                </a:lnTo>
                <a:lnTo>
                  <a:pt x="2149" y="3279"/>
                </a:lnTo>
                <a:lnTo>
                  <a:pt x="2107" y="3307"/>
                </a:lnTo>
                <a:lnTo>
                  <a:pt x="2063" y="3331"/>
                </a:lnTo>
                <a:lnTo>
                  <a:pt x="2016" y="3350"/>
                </a:lnTo>
                <a:lnTo>
                  <a:pt x="1968" y="3364"/>
                </a:lnTo>
                <a:lnTo>
                  <a:pt x="1917" y="3372"/>
                </a:lnTo>
                <a:lnTo>
                  <a:pt x="1866" y="3375"/>
                </a:lnTo>
                <a:lnTo>
                  <a:pt x="466" y="3375"/>
                </a:lnTo>
                <a:lnTo>
                  <a:pt x="415" y="3372"/>
                </a:lnTo>
                <a:lnTo>
                  <a:pt x="365" y="3364"/>
                </a:lnTo>
                <a:lnTo>
                  <a:pt x="316" y="3350"/>
                </a:lnTo>
                <a:lnTo>
                  <a:pt x="269" y="3331"/>
                </a:lnTo>
                <a:lnTo>
                  <a:pt x="225" y="3307"/>
                </a:lnTo>
                <a:lnTo>
                  <a:pt x="183" y="3279"/>
                </a:lnTo>
                <a:lnTo>
                  <a:pt x="145" y="3246"/>
                </a:lnTo>
                <a:lnTo>
                  <a:pt x="110" y="3209"/>
                </a:lnTo>
                <a:lnTo>
                  <a:pt x="78" y="3169"/>
                </a:lnTo>
                <a:lnTo>
                  <a:pt x="52" y="3125"/>
                </a:lnTo>
                <a:lnTo>
                  <a:pt x="32" y="3080"/>
                </a:lnTo>
                <a:lnTo>
                  <a:pt x="15" y="3032"/>
                </a:lnTo>
                <a:lnTo>
                  <a:pt x="6" y="2982"/>
                </a:lnTo>
                <a:lnTo>
                  <a:pt x="0" y="2932"/>
                </a:lnTo>
                <a:lnTo>
                  <a:pt x="0" y="2881"/>
                </a:lnTo>
                <a:lnTo>
                  <a:pt x="6" y="2831"/>
                </a:lnTo>
                <a:lnTo>
                  <a:pt x="154" y="1940"/>
                </a:lnTo>
                <a:lnTo>
                  <a:pt x="165" y="1887"/>
                </a:lnTo>
                <a:lnTo>
                  <a:pt x="183" y="1837"/>
                </a:lnTo>
                <a:lnTo>
                  <a:pt x="205" y="1790"/>
                </a:lnTo>
                <a:lnTo>
                  <a:pt x="232" y="1745"/>
                </a:lnTo>
                <a:lnTo>
                  <a:pt x="263" y="1705"/>
                </a:lnTo>
                <a:lnTo>
                  <a:pt x="299" y="1668"/>
                </a:lnTo>
                <a:lnTo>
                  <a:pt x="339" y="1634"/>
                </a:lnTo>
                <a:lnTo>
                  <a:pt x="381" y="1605"/>
                </a:lnTo>
                <a:lnTo>
                  <a:pt x="426" y="1580"/>
                </a:lnTo>
                <a:lnTo>
                  <a:pt x="475" y="1561"/>
                </a:lnTo>
                <a:lnTo>
                  <a:pt x="525" y="1547"/>
                </a:lnTo>
                <a:lnTo>
                  <a:pt x="577" y="1538"/>
                </a:lnTo>
                <a:lnTo>
                  <a:pt x="630" y="1536"/>
                </a:lnTo>
                <a:lnTo>
                  <a:pt x="873" y="1536"/>
                </a:lnTo>
                <a:lnTo>
                  <a:pt x="811" y="1507"/>
                </a:lnTo>
                <a:lnTo>
                  <a:pt x="752" y="1475"/>
                </a:lnTo>
                <a:lnTo>
                  <a:pt x="697" y="1438"/>
                </a:lnTo>
                <a:lnTo>
                  <a:pt x="645" y="1396"/>
                </a:lnTo>
                <a:lnTo>
                  <a:pt x="596" y="1350"/>
                </a:lnTo>
                <a:lnTo>
                  <a:pt x="553" y="1301"/>
                </a:lnTo>
                <a:lnTo>
                  <a:pt x="513" y="1248"/>
                </a:lnTo>
                <a:lnTo>
                  <a:pt x="477" y="1191"/>
                </a:lnTo>
                <a:lnTo>
                  <a:pt x="446" y="1131"/>
                </a:lnTo>
                <a:lnTo>
                  <a:pt x="420" y="1069"/>
                </a:lnTo>
                <a:lnTo>
                  <a:pt x="399" y="1005"/>
                </a:lnTo>
                <a:lnTo>
                  <a:pt x="384" y="937"/>
                </a:lnTo>
                <a:lnTo>
                  <a:pt x="376" y="867"/>
                </a:lnTo>
                <a:lnTo>
                  <a:pt x="372" y="796"/>
                </a:lnTo>
                <a:lnTo>
                  <a:pt x="376" y="724"/>
                </a:lnTo>
                <a:lnTo>
                  <a:pt x="385" y="654"/>
                </a:lnTo>
                <a:lnTo>
                  <a:pt x="401" y="585"/>
                </a:lnTo>
                <a:lnTo>
                  <a:pt x="421" y="518"/>
                </a:lnTo>
                <a:lnTo>
                  <a:pt x="448" y="455"/>
                </a:lnTo>
                <a:lnTo>
                  <a:pt x="480" y="395"/>
                </a:lnTo>
                <a:lnTo>
                  <a:pt x="517" y="337"/>
                </a:lnTo>
                <a:lnTo>
                  <a:pt x="558" y="284"/>
                </a:lnTo>
                <a:lnTo>
                  <a:pt x="604" y="234"/>
                </a:lnTo>
                <a:lnTo>
                  <a:pt x="654" y="188"/>
                </a:lnTo>
                <a:lnTo>
                  <a:pt x="708" y="147"/>
                </a:lnTo>
                <a:lnTo>
                  <a:pt x="765" y="110"/>
                </a:lnTo>
                <a:lnTo>
                  <a:pt x="826" y="77"/>
                </a:lnTo>
                <a:lnTo>
                  <a:pt x="889" y="51"/>
                </a:lnTo>
                <a:lnTo>
                  <a:pt x="954" y="29"/>
                </a:lnTo>
                <a:lnTo>
                  <a:pt x="1023" y="14"/>
                </a:lnTo>
                <a:lnTo>
                  <a:pt x="1094" y="4"/>
                </a:lnTo>
                <a:lnTo>
                  <a:pt x="11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11" name="Group 542"/>
          <p:cNvGrpSpPr>
            <a:grpSpLocks noChangeAspect="1"/>
          </p:cNvGrpSpPr>
          <p:nvPr/>
        </p:nvGrpSpPr>
        <p:grpSpPr bwMode="auto">
          <a:xfrm>
            <a:off x="5267907" y="473765"/>
            <a:ext cx="212260" cy="184365"/>
            <a:chOff x="5021" y="107"/>
            <a:chExt cx="487" cy="423"/>
          </a:xfrm>
          <a:solidFill>
            <a:schemeClr val="tx1">
              <a:lumMod val="65000"/>
              <a:lumOff val="35000"/>
            </a:schemeClr>
          </a:solidFill>
        </p:grpSpPr>
        <p:sp>
          <p:nvSpPr>
            <p:cNvPr id="714" name="Freeform 544"/>
            <p:cNvSpPr>
              <a:spLocks noEditPoints="1"/>
            </p:cNvSpPr>
            <p:nvPr/>
          </p:nvSpPr>
          <p:spPr bwMode="auto">
            <a:xfrm>
              <a:off x="5296" y="321"/>
              <a:ext cx="212" cy="209"/>
            </a:xfrm>
            <a:custGeom>
              <a:avLst/>
              <a:gdLst>
                <a:gd name="T0" fmla="*/ 630 w 1480"/>
                <a:gd name="T1" fmla="*/ 624 h 1466"/>
                <a:gd name="T2" fmla="*/ 386 w 1480"/>
                <a:gd name="T3" fmla="*/ 842 h 1466"/>
                <a:gd name="T4" fmla="*/ 630 w 1480"/>
                <a:gd name="T5" fmla="*/ 1083 h 1466"/>
                <a:gd name="T6" fmla="*/ 850 w 1480"/>
                <a:gd name="T7" fmla="*/ 842 h 1466"/>
                <a:gd name="T8" fmla="*/ 1094 w 1480"/>
                <a:gd name="T9" fmla="*/ 624 h 1466"/>
                <a:gd name="T10" fmla="*/ 850 w 1480"/>
                <a:gd name="T11" fmla="*/ 383 h 1466"/>
                <a:gd name="T12" fmla="*/ 739 w 1480"/>
                <a:gd name="T13" fmla="*/ 0 h 1466"/>
                <a:gd name="T14" fmla="*/ 873 w 1480"/>
                <a:gd name="T15" fmla="*/ 11 h 1466"/>
                <a:gd name="T16" fmla="*/ 998 w 1480"/>
                <a:gd name="T17" fmla="*/ 46 h 1466"/>
                <a:gd name="T18" fmla="*/ 1114 w 1480"/>
                <a:gd name="T19" fmla="*/ 99 h 1466"/>
                <a:gd name="T20" fmla="*/ 1217 w 1480"/>
                <a:gd name="T21" fmla="*/ 172 h 1466"/>
                <a:gd name="T22" fmla="*/ 1306 w 1480"/>
                <a:gd name="T23" fmla="*/ 260 h 1466"/>
                <a:gd name="T24" fmla="*/ 1379 w 1480"/>
                <a:gd name="T25" fmla="*/ 363 h 1466"/>
                <a:gd name="T26" fmla="*/ 1434 w 1480"/>
                <a:gd name="T27" fmla="*/ 477 h 1466"/>
                <a:gd name="T28" fmla="*/ 1468 w 1480"/>
                <a:gd name="T29" fmla="*/ 601 h 1466"/>
                <a:gd name="T30" fmla="*/ 1480 w 1480"/>
                <a:gd name="T31" fmla="*/ 733 h 1466"/>
                <a:gd name="T32" fmla="*/ 1468 w 1480"/>
                <a:gd name="T33" fmla="*/ 865 h 1466"/>
                <a:gd name="T34" fmla="*/ 1434 w 1480"/>
                <a:gd name="T35" fmla="*/ 989 h 1466"/>
                <a:gd name="T36" fmla="*/ 1379 w 1480"/>
                <a:gd name="T37" fmla="*/ 1102 h 1466"/>
                <a:gd name="T38" fmla="*/ 1306 w 1480"/>
                <a:gd name="T39" fmla="*/ 1205 h 1466"/>
                <a:gd name="T40" fmla="*/ 1217 w 1480"/>
                <a:gd name="T41" fmla="*/ 1293 h 1466"/>
                <a:gd name="T42" fmla="*/ 1114 w 1480"/>
                <a:gd name="T43" fmla="*/ 1366 h 1466"/>
                <a:gd name="T44" fmla="*/ 998 w 1480"/>
                <a:gd name="T45" fmla="*/ 1420 h 1466"/>
                <a:gd name="T46" fmla="*/ 873 w 1480"/>
                <a:gd name="T47" fmla="*/ 1454 h 1466"/>
                <a:gd name="T48" fmla="*/ 739 w 1480"/>
                <a:gd name="T49" fmla="*/ 1466 h 1466"/>
                <a:gd name="T50" fmla="*/ 607 w 1480"/>
                <a:gd name="T51" fmla="*/ 1454 h 1466"/>
                <a:gd name="T52" fmla="*/ 482 w 1480"/>
                <a:gd name="T53" fmla="*/ 1420 h 1466"/>
                <a:gd name="T54" fmla="*/ 366 w 1480"/>
                <a:gd name="T55" fmla="*/ 1366 h 1466"/>
                <a:gd name="T56" fmla="*/ 263 w 1480"/>
                <a:gd name="T57" fmla="*/ 1293 h 1466"/>
                <a:gd name="T58" fmla="*/ 174 w 1480"/>
                <a:gd name="T59" fmla="*/ 1205 h 1466"/>
                <a:gd name="T60" fmla="*/ 101 w 1480"/>
                <a:gd name="T61" fmla="*/ 1102 h 1466"/>
                <a:gd name="T62" fmla="*/ 46 w 1480"/>
                <a:gd name="T63" fmla="*/ 989 h 1466"/>
                <a:gd name="T64" fmla="*/ 12 w 1480"/>
                <a:gd name="T65" fmla="*/ 865 h 1466"/>
                <a:gd name="T66" fmla="*/ 0 w 1480"/>
                <a:gd name="T67" fmla="*/ 733 h 1466"/>
                <a:gd name="T68" fmla="*/ 12 w 1480"/>
                <a:gd name="T69" fmla="*/ 601 h 1466"/>
                <a:gd name="T70" fmla="*/ 46 w 1480"/>
                <a:gd name="T71" fmla="*/ 477 h 1466"/>
                <a:gd name="T72" fmla="*/ 101 w 1480"/>
                <a:gd name="T73" fmla="*/ 363 h 1466"/>
                <a:gd name="T74" fmla="*/ 174 w 1480"/>
                <a:gd name="T75" fmla="*/ 260 h 1466"/>
                <a:gd name="T76" fmla="*/ 263 w 1480"/>
                <a:gd name="T77" fmla="*/ 172 h 1466"/>
                <a:gd name="T78" fmla="*/ 366 w 1480"/>
                <a:gd name="T79" fmla="*/ 99 h 1466"/>
                <a:gd name="T80" fmla="*/ 482 w 1480"/>
                <a:gd name="T81" fmla="*/ 46 h 1466"/>
                <a:gd name="T82" fmla="*/ 607 w 1480"/>
                <a:gd name="T83" fmla="*/ 11 h 1466"/>
                <a:gd name="T84" fmla="*/ 739 w 1480"/>
                <a:gd name="T85" fmla="*/ 0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0" h="1466">
                  <a:moveTo>
                    <a:pt x="630" y="383"/>
                  </a:moveTo>
                  <a:lnTo>
                    <a:pt x="630" y="624"/>
                  </a:lnTo>
                  <a:lnTo>
                    <a:pt x="386" y="624"/>
                  </a:lnTo>
                  <a:lnTo>
                    <a:pt x="386" y="842"/>
                  </a:lnTo>
                  <a:lnTo>
                    <a:pt x="630" y="842"/>
                  </a:lnTo>
                  <a:lnTo>
                    <a:pt x="630" y="1083"/>
                  </a:lnTo>
                  <a:lnTo>
                    <a:pt x="850" y="1083"/>
                  </a:lnTo>
                  <a:lnTo>
                    <a:pt x="850" y="842"/>
                  </a:lnTo>
                  <a:lnTo>
                    <a:pt x="1094" y="842"/>
                  </a:lnTo>
                  <a:lnTo>
                    <a:pt x="1094" y="624"/>
                  </a:lnTo>
                  <a:lnTo>
                    <a:pt x="850" y="624"/>
                  </a:lnTo>
                  <a:lnTo>
                    <a:pt x="850" y="383"/>
                  </a:lnTo>
                  <a:lnTo>
                    <a:pt x="630" y="383"/>
                  </a:lnTo>
                  <a:close/>
                  <a:moveTo>
                    <a:pt x="739" y="0"/>
                  </a:moveTo>
                  <a:lnTo>
                    <a:pt x="807" y="3"/>
                  </a:lnTo>
                  <a:lnTo>
                    <a:pt x="873" y="11"/>
                  </a:lnTo>
                  <a:lnTo>
                    <a:pt x="937" y="26"/>
                  </a:lnTo>
                  <a:lnTo>
                    <a:pt x="998" y="46"/>
                  </a:lnTo>
                  <a:lnTo>
                    <a:pt x="1058" y="70"/>
                  </a:lnTo>
                  <a:lnTo>
                    <a:pt x="1114" y="99"/>
                  </a:lnTo>
                  <a:lnTo>
                    <a:pt x="1167" y="134"/>
                  </a:lnTo>
                  <a:lnTo>
                    <a:pt x="1217" y="172"/>
                  </a:lnTo>
                  <a:lnTo>
                    <a:pt x="1263" y="215"/>
                  </a:lnTo>
                  <a:lnTo>
                    <a:pt x="1306" y="260"/>
                  </a:lnTo>
                  <a:lnTo>
                    <a:pt x="1345" y="310"/>
                  </a:lnTo>
                  <a:lnTo>
                    <a:pt x="1379" y="363"/>
                  </a:lnTo>
                  <a:lnTo>
                    <a:pt x="1409" y="419"/>
                  </a:lnTo>
                  <a:lnTo>
                    <a:pt x="1434" y="477"/>
                  </a:lnTo>
                  <a:lnTo>
                    <a:pt x="1453" y="538"/>
                  </a:lnTo>
                  <a:lnTo>
                    <a:pt x="1468" y="601"/>
                  </a:lnTo>
                  <a:lnTo>
                    <a:pt x="1476" y="666"/>
                  </a:lnTo>
                  <a:lnTo>
                    <a:pt x="1480" y="733"/>
                  </a:lnTo>
                  <a:lnTo>
                    <a:pt x="1476" y="800"/>
                  </a:lnTo>
                  <a:lnTo>
                    <a:pt x="1468" y="865"/>
                  </a:lnTo>
                  <a:lnTo>
                    <a:pt x="1453" y="928"/>
                  </a:lnTo>
                  <a:lnTo>
                    <a:pt x="1434" y="989"/>
                  </a:lnTo>
                  <a:lnTo>
                    <a:pt x="1409" y="1047"/>
                  </a:lnTo>
                  <a:lnTo>
                    <a:pt x="1379" y="1102"/>
                  </a:lnTo>
                  <a:lnTo>
                    <a:pt x="1345" y="1156"/>
                  </a:lnTo>
                  <a:lnTo>
                    <a:pt x="1306" y="1205"/>
                  </a:lnTo>
                  <a:lnTo>
                    <a:pt x="1263" y="1251"/>
                  </a:lnTo>
                  <a:lnTo>
                    <a:pt x="1217" y="1293"/>
                  </a:lnTo>
                  <a:lnTo>
                    <a:pt x="1167" y="1331"/>
                  </a:lnTo>
                  <a:lnTo>
                    <a:pt x="1114" y="1366"/>
                  </a:lnTo>
                  <a:lnTo>
                    <a:pt x="1058" y="1395"/>
                  </a:lnTo>
                  <a:lnTo>
                    <a:pt x="998" y="1420"/>
                  </a:lnTo>
                  <a:lnTo>
                    <a:pt x="937" y="1439"/>
                  </a:lnTo>
                  <a:lnTo>
                    <a:pt x="873" y="1454"/>
                  </a:lnTo>
                  <a:lnTo>
                    <a:pt x="807" y="1462"/>
                  </a:lnTo>
                  <a:lnTo>
                    <a:pt x="739" y="1466"/>
                  </a:lnTo>
                  <a:lnTo>
                    <a:pt x="673" y="1462"/>
                  </a:lnTo>
                  <a:lnTo>
                    <a:pt x="607" y="1454"/>
                  </a:lnTo>
                  <a:lnTo>
                    <a:pt x="543" y="1439"/>
                  </a:lnTo>
                  <a:lnTo>
                    <a:pt x="482" y="1420"/>
                  </a:lnTo>
                  <a:lnTo>
                    <a:pt x="422" y="1395"/>
                  </a:lnTo>
                  <a:lnTo>
                    <a:pt x="366" y="1366"/>
                  </a:lnTo>
                  <a:lnTo>
                    <a:pt x="313" y="1331"/>
                  </a:lnTo>
                  <a:lnTo>
                    <a:pt x="263" y="1293"/>
                  </a:lnTo>
                  <a:lnTo>
                    <a:pt x="216" y="1251"/>
                  </a:lnTo>
                  <a:lnTo>
                    <a:pt x="174" y="1205"/>
                  </a:lnTo>
                  <a:lnTo>
                    <a:pt x="135" y="1156"/>
                  </a:lnTo>
                  <a:lnTo>
                    <a:pt x="101" y="1102"/>
                  </a:lnTo>
                  <a:lnTo>
                    <a:pt x="71" y="1047"/>
                  </a:lnTo>
                  <a:lnTo>
                    <a:pt x="46" y="989"/>
                  </a:lnTo>
                  <a:lnTo>
                    <a:pt x="26" y="928"/>
                  </a:lnTo>
                  <a:lnTo>
                    <a:pt x="12" y="865"/>
                  </a:lnTo>
                  <a:lnTo>
                    <a:pt x="2" y="800"/>
                  </a:lnTo>
                  <a:lnTo>
                    <a:pt x="0" y="733"/>
                  </a:lnTo>
                  <a:lnTo>
                    <a:pt x="2" y="666"/>
                  </a:lnTo>
                  <a:lnTo>
                    <a:pt x="12" y="601"/>
                  </a:lnTo>
                  <a:lnTo>
                    <a:pt x="26" y="538"/>
                  </a:lnTo>
                  <a:lnTo>
                    <a:pt x="46" y="477"/>
                  </a:lnTo>
                  <a:lnTo>
                    <a:pt x="71" y="419"/>
                  </a:lnTo>
                  <a:lnTo>
                    <a:pt x="101" y="363"/>
                  </a:lnTo>
                  <a:lnTo>
                    <a:pt x="135" y="310"/>
                  </a:lnTo>
                  <a:lnTo>
                    <a:pt x="174" y="260"/>
                  </a:lnTo>
                  <a:lnTo>
                    <a:pt x="216" y="215"/>
                  </a:lnTo>
                  <a:lnTo>
                    <a:pt x="263" y="172"/>
                  </a:lnTo>
                  <a:lnTo>
                    <a:pt x="313" y="134"/>
                  </a:lnTo>
                  <a:lnTo>
                    <a:pt x="366" y="99"/>
                  </a:lnTo>
                  <a:lnTo>
                    <a:pt x="422" y="70"/>
                  </a:lnTo>
                  <a:lnTo>
                    <a:pt x="482" y="46"/>
                  </a:lnTo>
                  <a:lnTo>
                    <a:pt x="543" y="26"/>
                  </a:lnTo>
                  <a:lnTo>
                    <a:pt x="607" y="11"/>
                  </a:lnTo>
                  <a:lnTo>
                    <a:pt x="673" y="3"/>
                  </a:lnTo>
                  <a:lnTo>
                    <a:pt x="7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5" name="Freeform 545"/>
            <p:cNvSpPr>
              <a:spLocks/>
            </p:cNvSpPr>
            <p:nvPr/>
          </p:nvSpPr>
          <p:spPr bwMode="auto">
            <a:xfrm>
              <a:off x="5021" y="107"/>
              <a:ext cx="472" cy="404"/>
            </a:xfrm>
            <a:custGeom>
              <a:avLst/>
              <a:gdLst>
                <a:gd name="T0" fmla="*/ 1000 w 3302"/>
                <a:gd name="T1" fmla="*/ 13 h 2831"/>
                <a:gd name="T2" fmla="*/ 1193 w 3302"/>
                <a:gd name="T3" fmla="*/ 75 h 2831"/>
                <a:gd name="T4" fmla="*/ 1366 w 3302"/>
                <a:gd name="T5" fmla="*/ 184 h 2831"/>
                <a:gd name="T6" fmla="*/ 1510 w 3302"/>
                <a:gd name="T7" fmla="*/ 332 h 2831"/>
                <a:gd name="T8" fmla="*/ 1623 w 3302"/>
                <a:gd name="T9" fmla="*/ 515 h 2831"/>
                <a:gd name="T10" fmla="*/ 1713 w 3302"/>
                <a:gd name="T11" fmla="*/ 451 h 2831"/>
                <a:gd name="T12" fmla="*/ 1836 w 3302"/>
                <a:gd name="T13" fmla="*/ 278 h 2831"/>
                <a:gd name="T14" fmla="*/ 1991 w 3302"/>
                <a:gd name="T15" fmla="*/ 142 h 2831"/>
                <a:gd name="T16" fmla="*/ 2171 w 3302"/>
                <a:gd name="T17" fmla="*/ 48 h 2831"/>
                <a:gd name="T18" fmla="*/ 2370 w 3302"/>
                <a:gd name="T19" fmla="*/ 3 h 2831"/>
                <a:gd name="T20" fmla="*/ 2579 w 3302"/>
                <a:gd name="T21" fmla="*/ 13 h 2831"/>
                <a:gd name="T22" fmla="*/ 2776 w 3302"/>
                <a:gd name="T23" fmla="*/ 76 h 2831"/>
                <a:gd name="T24" fmla="*/ 2948 w 3302"/>
                <a:gd name="T25" fmla="*/ 187 h 2831"/>
                <a:gd name="T26" fmla="*/ 3094 w 3302"/>
                <a:gd name="T27" fmla="*/ 339 h 2831"/>
                <a:gd name="T28" fmla="*/ 3205 w 3302"/>
                <a:gd name="T29" fmla="*/ 525 h 2831"/>
                <a:gd name="T30" fmla="*/ 3276 w 3302"/>
                <a:gd name="T31" fmla="*/ 738 h 2831"/>
                <a:gd name="T32" fmla="*/ 3302 w 3302"/>
                <a:gd name="T33" fmla="*/ 973 h 2831"/>
                <a:gd name="T34" fmla="*/ 3273 w 3302"/>
                <a:gd name="T35" fmla="*/ 1227 h 2831"/>
                <a:gd name="T36" fmla="*/ 3196 w 3302"/>
                <a:gd name="T37" fmla="*/ 1467 h 2831"/>
                <a:gd name="T38" fmla="*/ 3050 w 3302"/>
                <a:gd name="T39" fmla="*/ 1477 h 2831"/>
                <a:gd name="T40" fmla="*/ 2867 w 3302"/>
                <a:gd name="T41" fmla="*/ 1409 h 2831"/>
                <a:gd name="T42" fmla="*/ 2666 w 3302"/>
                <a:gd name="T43" fmla="*/ 1386 h 2831"/>
                <a:gd name="T44" fmla="*/ 2452 w 3302"/>
                <a:gd name="T45" fmla="*/ 1413 h 2831"/>
                <a:gd name="T46" fmla="*/ 2258 w 3302"/>
                <a:gd name="T47" fmla="*/ 1489 h 2831"/>
                <a:gd name="T48" fmla="*/ 2090 w 3302"/>
                <a:gd name="T49" fmla="*/ 1609 h 2831"/>
                <a:gd name="T50" fmla="*/ 1957 w 3302"/>
                <a:gd name="T51" fmla="*/ 1764 h 2831"/>
                <a:gd name="T52" fmla="*/ 1865 w 3302"/>
                <a:gd name="T53" fmla="*/ 1949 h 2831"/>
                <a:gd name="T54" fmla="*/ 1820 w 3302"/>
                <a:gd name="T55" fmla="*/ 2155 h 2831"/>
                <a:gd name="T56" fmla="*/ 1828 w 3302"/>
                <a:gd name="T57" fmla="*/ 2368 h 2831"/>
                <a:gd name="T58" fmla="*/ 1888 w 3302"/>
                <a:gd name="T59" fmla="*/ 2564 h 2831"/>
                <a:gd name="T60" fmla="*/ 1907 w 3302"/>
                <a:gd name="T61" fmla="*/ 2706 h 2831"/>
                <a:gd name="T62" fmla="*/ 1790 w 3302"/>
                <a:gd name="T63" fmla="*/ 2769 h 2831"/>
                <a:gd name="T64" fmla="*/ 1708 w 3302"/>
                <a:gd name="T65" fmla="*/ 2810 h 2831"/>
                <a:gd name="T66" fmla="*/ 1667 w 3302"/>
                <a:gd name="T67" fmla="*/ 2830 h 2831"/>
                <a:gd name="T68" fmla="*/ 1653 w 3302"/>
                <a:gd name="T69" fmla="*/ 2826 h 2831"/>
                <a:gd name="T70" fmla="*/ 1599 w 3302"/>
                <a:gd name="T71" fmla="*/ 2801 h 2831"/>
                <a:gd name="T72" fmla="*/ 1507 w 3302"/>
                <a:gd name="T73" fmla="*/ 2754 h 2831"/>
                <a:gd name="T74" fmla="*/ 1382 w 3302"/>
                <a:gd name="T75" fmla="*/ 2687 h 2831"/>
                <a:gd name="T76" fmla="*/ 1233 w 3302"/>
                <a:gd name="T77" fmla="*/ 2599 h 2831"/>
                <a:gd name="T78" fmla="*/ 1067 w 3302"/>
                <a:gd name="T79" fmla="*/ 2493 h 2831"/>
                <a:gd name="T80" fmla="*/ 892 w 3302"/>
                <a:gd name="T81" fmla="*/ 2369 h 2831"/>
                <a:gd name="T82" fmla="*/ 714 w 3302"/>
                <a:gd name="T83" fmla="*/ 2228 h 2831"/>
                <a:gd name="T84" fmla="*/ 541 w 3302"/>
                <a:gd name="T85" fmla="*/ 2069 h 2831"/>
                <a:gd name="T86" fmla="*/ 380 w 3302"/>
                <a:gd name="T87" fmla="*/ 1895 h 2831"/>
                <a:gd name="T88" fmla="*/ 239 w 3302"/>
                <a:gd name="T89" fmla="*/ 1706 h 2831"/>
                <a:gd name="T90" fmla="*/ 123 w 3302"/>
                <a:gd name="T91" fmla="*/ 1501 h 2831"/>
                <a:gd name="T92" fmla="*/ 42 w 3302"/>
                <a:gd name="T93" fmla="*/ 1283 h 2831"/>
                <a:gd name="T94" fmla="*/ 3 w 3302"/>
                <a:gd name="T95" fmla="*/ 1052 h 2831"/>
                <a:gd name="T96" fmla="*/ 12 w 3302"/>
                <a:gd name="T97" fmla="*/ 815 h 2831"/>
                <a:gd name="T98" fmla="*/ 68 w 3302"/>
                <a:gd name="T99" fmla="*/ 593 h 2831"/>
                <a:gd name="T100" fmla="*/ 167 w 3302"/>
                <a:gd name="T101" fmla="*/ 398 h 2831"/>
                <a:gd name="T102" fmla="*/ 301 w 3302"/>
                <a:gd name="T103" fmla="*/ 234 h 2831"/>
                <a:gd name="T104" fmla="*/ 466 w 3302"/>
                <a:gd name="T105" fmla="*/ 108 h 2831"/>
                <a:gd name="T106" fmla="*/ 654 w 3302"/>
                <a:gd name="T107" fmla="*/ 28 h 2831"/>
                <a:gd name="T108" fmla="*/ 862 w 3302"/>
                <a:gd name="T109" fmla="*/ 0 h 2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02" h="2831">
                  <a:moveTo>
                    <a:pt x="862" y="0"/>
                  </a:moveTo>
                  <a:lnTo>
                    <a:pt x="931" y="3"/>
                  </a:lnTo>
                  <a:lnTo>
                    <a:pt x="1000" y="13"/>
                  </a:lnTo>
                  <a:lnTo>
                    <a:pt x="1067" y="27"/>
                  </a:lnTo>
                  <a:lnTo>
                    <a:pt x="1132" y="48"/>
                  </a:lnTo>
                  <a:lnTo>
                    <a:pt x="1193" y="75"/>
                  </a:lnTo>
                  <a:lnTo>
                    <a:pt x="1254" y="106"/>
                  </a:lnTo>
                  <a:lnTo>
                    <a:pt x="1311" y="142"/>
                  </a:lnTo>
                  <a:lnTo>
                    <a:pt x="1366" y="184"/>
                  </a:lnTo>
                  <a:lnTo>
                    <a:pt x="1417" y="229"/>
                  </a:lnTo>
                  <a:lnTo>
                    <a:pt x="1466" y="278"/>
                  </a:lnTo>
                  <a:lnTo>
                    <a:pt x="1510" y="332"/>
                  </a:lnTo>
                  <a:lnTo>
                    <a:pt x="1552" y="390"/>
                  </a:lnTo>
                  <a:lnTo>
                    <a:pt x="1589" y="451"/>
                  </a:lnTo>
                  <a:lnTo>
                    <a:pt x="1623" y="515"/>
                  </a:lnTo>
                  <a:lnTo>
                    <a:pt x="1651" y="582"/>
                  </a:lnTo>
                  <a:lnTo>
                    <a:pt x="1680" y="515"/>
                  </a:lnTo>
                  <a:lnTo>
                    <a:pt x="1713" y="451"/>
                  </a:lnTo>
                  <a:lnTo>
                    <a:pt x="1750" y="390"/>
                  </a:lnTo>
                  <a:lnTo>
                    <a:pt x="1791" y="332"/>
                  </a:lnTo>
                  <a:lnTo>
                    <a:pt x="1836" y="278"/>
                  </a:lnTo>
                  <a:lnTo>
                    <a:pt x="1885" y="229"/>
                  </a:lnTo>
                  <a:lnTo>
                    <a:pt x="1937" y="184"/>
                  </a:lnTo>
                  <a:lnTo>
                    <a:pt x="1991" y="142"/>
                  </a:lnTo>
                  <a:lnTo>
                    <a:pt x="2048" y="106"/>
                  </a:lnTo>
                  <a:lnTo>
                    <a:pt x="2108" y="75"/>
                  </a:lnTo>
                  <a:lnTo>
                    <a:pt x="2171" y="48"/>
                  </a:lnTo>
                  <a:lnTo>
                    <a:pt x="2235" y="27"/>
                  </a:lnTo>
                  <a:lnTo>
                    <a:pt x="2302" y="13"/>
                  </a:lnTo>
                  <a:lnTo>
                    <a:pt x="2370" y="3"/>
                  </a:lnTo>
                  <a:lnTo>
                    <a:pt x="2439" y="0"/>
                  </a:lnTo>
                  <a:lnTo>
                    <a:pt x="2510" y="3"/>
                  </a:lnTo>
                  <a:lnTo>
                    <a:pt x="2579" y="13"/>
                  </a:lnTo>
                  <a:lnTo>
                    <a:pt x="2647" y="28"/>
                  </a:lnTo>
                  <a:lnTo>
                    <a:pt x="2712" y="49"/>
                  </a:lnTo>
                  <a:lnTo>
                    <a:pt x="2776" y="76"/>
                  </a:lnTo>
                  <a:lnTo>
                    <a:pt x="2836" y="108"/>
                  </a:lnTo>
                  <a:lnTo>
                    <a:pt x="2893" y="145"/>
                  </a:lnTo>
                  <a:lnTo>
                    <a:pt x="2948" y="187"/>
                  </a:lnTo>
                  <a:lnTo>
                    <a:pt x="3000" y="234"/>
                  </a:lnTo>
                  <a:lnTo>
                    <a:pt x="3049" y="285"/>
                  </a:lnTo>
                  <a:lnTo>
                    <a:pt x="3094" y="339"/>
                  </a:lnTo>
                  <a:lnTo>
                    <a:pt x="3135" y="398"/>
                  </a:lnTo>
                  <a:lnTo>
                    <a:pt x="3172" y="460"/>
                  </a:lnTo>
                  <a:lnTo>
                    <a:pt x="3205" y="525"/>
                  </a:lnTo>
                  <a:lnTo>
                    <a:pt x="3234" y="593"/>
                  </a:lnTo>
                  <a:lnTo>
                    <a:pt x="3258" y="665"/>
                  </a:lnTo>
                  <a:lnTo>
                    <a:pt x="3276" y="738"/>
                  </a:lnTo>
                  <a:lnTo>
                    <a:pt x="3290" y="815"/>
                  </a:lnTo>
                  <a:lnTo>
                    <a:pt x="3298" y="893"/>
                  </a:lnTo>
                  <a:lnTo>
                    <a:pt x="3302" y="973"/>
                  </a:lnTo>
                  <a:lnTo>
                    <a:pt x="3298" y="1059"/>
                  </a:lnTo>
                  <a:lnTo>
                    <a:pt x="3289" y="1144"/>
                  </a:lnTo>
                  <a:lnTo>
                    <a:pt x="3273" y="1227"/>
                  </a:lnTo>
                  <a:lnTo>
                    <a:pt x="3253" y="1309"/>
                  </a:lnTo>
                  <a:lnTo>
                    <a:pt x="3226" y="1388"/>
                  </a:lnTo>
                  <a:lnTo>
                    <a:pt x="3196" y="1467"/>
                  </a:lnTo>
                  <a:lnTo>
                    <a:pt x="3160" y="1543"/>
                  </a:lnTo>
                  <a:lnTo>
                    <a:pt x="3107" y="1508"/>
                  </a:lnTo>
                  <a:lnTo>
                    <a:pt x="3050" y="1477"/>
                  </a:lnTo>
                  <a:lnTo>
                    <a:pt x="2991" y="1450"/>
                  </a:lnTo>
                  <a:lnTo>
                    <a:pt x="2930" y="1427"/>
                  </a:lnTo>
                  <a:lnTo>
                    <a:pt x="2867" y="1409"/>
                  </a:lnTo>
                  <a:lnTo>
                    <a:pt x="2802" y="1397"/>
                  </a:lnTo>
                  <a:lnTo>
                    <a:pt x="2735" y="1388"/>
                  </a:lnTo>
                  <a:lnTo>
                    <a:pt x="2666" y="1386"/>
                  </a:lnTo>
                  <a:lnTo>
                    <a:pt x="2593" y="1389"/>
                  </a:lnTo>
                  <a:lnTo>
                    <a:pt x="2522" y="1398"/>
                  </a:lnTo>
                  <a:lnTo>
                    <a:pt x="2452" y="1413"/>
                  </a:lnTo>
                  <a:lnTo>
                    <a:pt x="2385" y="1434"/>
                  </a:lnTo>
                  <a:lnTo>
                    <a:pt x="2321" y="1459"/>
                  </a:lnTo>
                  <a:lnTo>
                    <a:pt x="2258" y="1489"/>
                  </a:lnTo>
                  <a:lnTo>
                    <a:pt x="2199" y="1525"/>
                  </a:lnTo>
                  <a:lnTo>
                    <a:pt x="2143" y="1565"/>
                  </a:lnTo>
                  <a:lnTo>
                    <a:pt x="2090" y="1609"/>
                  </a:lnTo>
                  <a:lnTo>
                    <a:pt x="2042" y="1657"/>
                  </a:lnTo>
                  <a:lnTo>
                    <a:pt x="1997" y="1709"/>
                  </a:lnTo>
                  <a:lnTo>
                    <a:pt x="1957" y="1764"/>
                  </a:lnTo>
                  <a:lnTo>
                    <a:pt x="1922" y="1823"/>
                  </a:lnTo>
                  <a:lnTo>
                    <a:pt x="1891" y="1884"/>
                  </a:lnTo>
                  <a:lnTo>
                    <a:pt x="1865" y="1949"/>
                  </a:lnTo>
                  <a:lnTo>
                    <a:pt x="1844" y="2015"/>
                  </a:lnTo>
                  <a:lnTo>
                    <a:pt x="1830" y="2085"/>
                  </a:lnTo>
                  <a:lnTo>
                    <a:pt x="1820" y="2155"/>
                  </a:lnTo>
                  <a:lnTo>
                    <a:pt x="1817" y="2228"/>
                  </a:lnTo>
                  <a:lnTo>
                    <a:pt x="1820" y="2299"/>
                  </a:lnTo>
                  <a:lnTo>
                    <a:pt x="1828" y="2368"/>
                  </a:lnTo>
                  <a:lnTo>
                    <a:pt x="1843" y="2436"/>
                  </a:lnTo>
                  <a:lnTo>
                    <a:pt x="1863" y="2501"/>
                  </a:lnTo>
                  <a:lnTo>
                    <a:pt x="1888" y="2564"/>
                  </a:lnTo>
                  <a:lnTo>
                    <a:pt x="1918" y="2623"/>
                  </a:lnTo>
                  <a:lnTo>
                    <a:pt x="1952" y="2681"/>
                  </a:lnTo>
                  <a:lnTo>
                    <a:pt x="1907" y="2706"/>
                  </a:lnTo>
                  <a:lnTo>
                    <a:pt x="1865" y="2730"/>
                  </a:lnTo>
                  <a:lnTo>
                    <a:pt x="1825" y="2751"/>
                  </a:lnTo>
                  <a:lnTo>
                    <a:pt x="1790" y="2769"/>
                  </a:lnTo>
                  <a:lnTo>
                    <a:pt x="1758" y="2785"/>
                  </a:lnTo>
                  <a:lnTo>
                    <a:pt x="1731" y="2800"/>
                  </a:lnTo>
                  <a:lnTo>
                    <a:pt x="1708" y="2810"/>
                  </a:lnTo>
                  <a:lnTo>
                    <a:pt x="1690" y="2820"/>
                  </a:lnTo>
                  <a:lnTo>
                    <a:pt x="1676" y="2826"/>
                  </a:lnTo>
                  <a:lnTo>
                    <a:pt x="1667" y="2830"/>
                  </a:lnTo>
                  <a:lnTo>
                    <a:pt x="1665" y="2831"/>
                  </a:lnTo>
                  <a:lnTo>
                    <a:pt x="1662" y="2830"/>
                  </a:lnTo>
                  <a:lnTo>
                    <a:pt x="1653" y="2826"/>
                  </a:lnTo>
                  <a:lnTo>
                    <a:pt x="1641" y="2820"/>
                  </a:lnTo>
                  <a:lnTo>
                    <a:pt x="1623" y="2811"/>
                  </a:lnTo>
                  <a:lnTo>
                    <a:pt x="1599" y="2801"/>
                  </a:lnTo>
                  <a:lnTo>
                    <a:pt x="1573" y="2787"/>
                  </a:lnTo>
                  <a:lnTo>
                    <a:pt x="1541" y="2772"/>
                  </a:lnTo>
                  <a:lnTo>
                    <a:pt x="1507" y="2754"/>
                  </a:lnTo>
                  <a:lnTo>
                    <a:pt x="1468" y="2734"/>
                  </a:lnTo>
                  <a:lnTo>
                    <a:pt x="1427" y="2712"/>
                  </a:lnTo>
                  <a:lnTo>
                    <a:pt x="1382" y="2687"/>
                  </a:lnTo>
                  <a:lnTo>
                    <a:pt x="1334" y="2660"/>
                  </a:lnTo>
                  <a:lnTo>
                    <a:pt x="1285" y="2631"/>
                  </a:lnTo>
                  <a:lnTo>
                    <a:pt x="1233" y="2599"/>
                  </a:lnTo>
                  <a:lnTo>
                    <a:pt x="1179" y="2567"/>
                  </a:lnTo>
                  <a:lnTo>
                    <a:pt x="1124" y="2531"/>
                  </a:lnTo>
                  <a:lnTo>
                    <a:pt x="1067" y="2493"/>
                  </a:lnTo>
                  <a:lnTo>
                    <a:pt x="1010" y="2454"/>
                  </a:lnTo>
                  <a:lnTo>
                    <a:pt x="951" y="2412"/>
                  </a:lnTo>
                  <a:lnTo>
                    <a:pt x="892" y="2369"/>
                  </a:lnTo>
                  <a:lnTo>
                    <a:pt x="833" y="2324"/>
                  </a:lnTo>
                  <a:lnTo>
                    <a:pt x="773" y="2277"/>
                  </a:lnTo>
                  <a:lnTo>
                    <a:pt x="714" y="2228"/>
                  </a:lnTo>
                  <a:lnTo>
                    <a:pt x="655" y="2177"/>
                  </a:lnTo>
                  <a:lnTo>
                    <a:pt x="597" y="2124"/>
                  </a:lnTo>
                  <a:lnTo>
                    <a:pt x="541" y="2069"/>
                  </a:lnTo>
                  <a:lnTo>
                    <a:pt x="486" y="2013"/>
                  </a:lnTo>
                  <a:lnTo>
                    <a:pt x="432" y="1955"/>
                  </a:lnTo>
                  <a:lnTo>
                    <a:pt x="380" y="1895"/>
                  </a:lnTo>
                  <a:lnTo>
                    <a:pt x="330" y="1834"/>
                  </a:lnTo>
                  <a:lnTo>
                    <a:pt x="283" y="1770"/>
                  </a:lnTo>
                  <a:lnTo>
                    <a:pt x="239" y="1706"/>
                  </a:lnTo>
                  <a:lnTo>
                    <a:pt x="196" y="1638"/>
                  </a:lnTo>
                  <a:lnTo>
                    <a:pt x="158" y="1570"/>
                  </a:lnTo>
                  <a:lnTo>
                    <a:pt x="123" y="1501"/>
                  </a:lnTo>
                  <a:lnTo>
                    <a:pt x="92" y="1429"/>
                  </a:lnTo>
                  <a:lnTo>
                    <a:pt x="65" y="1357"/>
                  </a:lnTo>
                  <a:lnTo>
                    <a:pt x="42" y="1283"/>
                  </a:lnTo>
                  <a:lnTo>
                    <a:pt x="24" y="1208"/>
                  </a:lnTo>
                  <a:lnTo>
                    <a:pt x="11" y="1130"/>
                  </a:lnTo>
                  <a:lnTo>
                    <a:pt x="3" y="1052"/>
                  </a:lnTo>
                  <a:lnTo>
                    <a:pt x="0" y="973"/>
                  </a:lnTo>
                  <a:lnTo>
                    <a:pt x="3" y="893"/>
                  </a:lnTo>
                  <a:lnTo>
                    <a:pt x="12" y="815"/>
                  </a:lnTo>
                  <a:lnTo>
                    <a:pt x="25" y="738"/>
                  </a:lnTo>
                  <a:lnTo>
                    <a:pt x="43" y="665"/>
                  </a:lnTo>
                  <a:lnTo>
                    <a:pt x="68" y="593"/>
                  </a:lnTo>
                  <a:lnTo>
                    <a:pt x="97" y="525"/>
                  </a:lnTo>
                  <a:lnTo>
                    <a:pt x="129" y="460"/>
                  </a:lnTo>
                  <a:lnTo>
                    <a:pt x="167" y="398"/>
                  </a:lnTo>
                  <a:lnTo>
                    <a:pt x="208" y="339"/>
                  </a:lnTo>
                  <a:lnTo>
                    <a:pt x="252" y="285"/>
                  </a:lnTo>
                  <a:lnTo>
                    <a:pt x="301" y="234"/>
                  </a:lnTo>
                  <a:lnTo>
                    <a:pt x="353" y="187"/>
                  </a:lnTo>
                  <a:lnTo>
                    <a:pt x="408" y="145"/>
                  </a:lnTo>
                  <a:lnTo>
                    <a:pt x="466" y="108"/>
                  </a:lnTo>
                  <a:lnTo>
                    <a:pt x="526" y="76"/>
                  </a:lnTo>
                  <a:lnTo>
                    <a:pt x="590" y="49"/>
                  </a:lnTo>
                  <a:lnTo>
                    <a:pt x="654" y="28"/>
                  </a:lnTo>
                  <a:lnTo>
                    <a:pt x="722" y="13"/>
                  </a:lnTo>
                  <a:lnTo>
                    <a:pt x="791" y="3"/>
                  </a:lnTo>
                  <a:lnTo>
                    <a:pt x="8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16" name="Group 548"/>
          <p:cNvGrpSpPr>
            <a:grpSpLocks noChangeAspect="1"/>
          </p:cNvGrpSpPr>
          <p:nvPr/>
        </p:nvGrpSpPr>
        <p:grpSpPr bwMode="auto">
          <a:xfrm>
            <a:off x="5844051" y="481393"/>
            <a:ext cx="212259" cy="169110"/>
            <a:chOff x="5512" y="47"/>
            <a:chExt cx="487" cy="388"/>
          </a:xfrm>
          <a:solidFill>
            <a:schemeClr val="tx1">
              <a:lumMod val="65000"/>
              <a:lumOff val="35000"/>
            </a:schemeClr>
          </a:solidFill>
        </p:grpSpPr>
        <p:sp>
          <p:nvSpPr>
            <p:cNvPr id="719" name="Freeform 550"/>
            <p:cNvSpPr>
              <a:spLocks/>
            </p:cNvSpPr>
            <p:nvPr/>
          </p:nvSpPr>
          <p:spPr bwMode="auto">
            <a:xfrm>
              <a:off x="5665" y="116"/>
              <a:ext cx="171" cy="168"/>
            </a:xfrm>
            <a:custGeom>
              <a:avLst/>
              <a:gdLst>
                <a:gd name="T0" fmla="*/ 108 w 1199"/>
                <a:gd name="T1" fmla="*/ 0 h 1177"/>
                <a:gd name="T2" fmla="*/ 393 w 1199"/>
                <a:gd name="T3" fmla="*/ 203 h 1177"/>
                <a:gd name="T4" fmla="*/ 358 w 1199"/>
                <a:gd name="T5" fmla="*/ 237 h 1177"/>
                <a:gd name="T6" fmla="*/ 675 w 1199"/>
                <a:gd name="T7" fmla="*/ 546 h 1177"/>
                <a:gd name="T8" fmla="*/ 719 w 1199"/>
                <a:gd name="T9" fmla="*/ 502 h 1177"/>
                <a:gd name="T10" fmla="*/ 1199 w 1199"/>
                <a:gd name="T11" fmla="*/ 970 h 1177"/>
                <a:gd name="T12" fmla="*/ 986 w 1199"/>
                <a:gd name="T13" fmla="*/ 1177 h 1177"/>
                <a:gd name="T14" fmla="*/ 507 w 1199"/>
                <a:gd name="T15" fmla="*/ 708 h 1177"/>
                <a:gd name="T16" fmla="*/ 558 w 1199"/>
                <a:gd name="T17" fmla="*/ 661 h 1177"/>
                <a:gd name="T18" fmla="*/ 241 w 1199"/>
                <a:gd name="T19" fmla="*/ 350 h 1177"/>
                <a:gd name="T20" fmla="*/ 207 w 1199"/>
                <a:gd name="T21" fmla="*/ 384 h 1177"/>
                <a:gd name="T22" fmla="*/ 0 w 1199"/>
                <a:gd name="T23" fmla="*/ 106 h 1177"/>
                <a:gd name="T24" fmla="*/ 108 w 1199"/>
                <a:gd name="T25" fmla="*/ 0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9" h="1177">
                  <a:moveTo>
                    <a:pt x="108" y="0"/>
                  </a:moveTo>
                  <a:lnTo>
                    <a:pt x="393" y="203"/>
                  </a:lnTo>
                  <a:lnTo>
                    <a:pt x="358" y="237"/>
                  </a:lnTo>
                  <a:lnTo>
                    <a:pt x="675" y="546"/>
                  </a:lnTo>
                  <a:lnTo>
                    <a:pt x="719" y="502"/>
                  </a:lnTo>
                  <a:lnTo>
                    <a:pt x="1199" y="970"/>
                  </a:lnTo>
                  <a:lnTo>
                    <a:pt x="986" y="1177"/>
                  </a:lnTo>
                  <a:lnTo>
                    <a:pt x="507" y="708"/>
                  </a:lnTo>
                  <a:lnTo>
                    <a:pt x="558" y="661"/>
                  </a:lnTo>
                  <a:lnTo>
                    <a:pt x="241" y="350"/>
                  </a:lnTo>
                  <a:lnTo>
                    <a:pt x="207" y="384"/>
                  </a:lnTo>
                  <a:lnTo>
                    <a:pt x="0" y="106"/>
                  </a:lnTo>
                  <a:lnTo>
                    <a:pt x="1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0" name="Freeform 551"/>
            <p:cNvSpPr>
              <a:spLocks/>
            </p:cNvSpPr>
            <p:nvPr/>
          </p:nvSpPr>
          <p:spPr bwMode="auto">
            <a:xfrm>
              <a:off x="5754" y="116"/>
              <a:ext cx="92" cy="83"/>
            </a:xfrm>
            <a:custGeom>
              <a:avLst/>
              <a:gdLst>
                <a:gd name="T0" fmla="*/ 356 w 649"/>
                <a:gd name="T1" fmla="*/ 0 h 583"/>
                <a:gd name="T2" fmla="*/ 394 w 649"/>
                <a:gd name="T3" fmla="*/ 3 h 583"/>
                <a:gd name="T4" fmla="*/ 432 w 649"/>
                <a:gd name="T5" fmla="*/ 11 h 583"/>
                <a:gd name="T6" fmla="*/ 237 w 649"/>
                <a:gd name="T7" fmla="*/ 203 h 583"/>
                <a:gd name="T8" fmla="*/ 442 w 649"/>
                <a:gd name="T9" fmla="*/ 404 h 583"/>
                <a:gd name="T10" fmla="*/ 638 w 649"/>
                <a:gd name="T11" fmla="*/ 213 h 583"/>
                <a:gd name="T12" fmla="*/ 646 w 649"/>
                <a:gd name="T13" fmla="*/ 249 h 583"/>
                <a:gd name="T14" fmla="*/ 649 w 649"/>
                <a:gd name="T15" fmla="*/ 287 h 583"/>
                <a:gd name="T16" fmla="*/ 647 w 649"/>
                <a:gd name="T17" fmla="*/ 325 h 583"/>
                <a:gd name="T18" fmla="*/ 640 w 649"/>
                <a:gd name="T19" fmla="*/ 362 h 583"/>
                <a:gd name="T20" fmla="*/ 627 w 649"/>
                <a:gd name="T21" fmla="*/ 398 h 583"/>
                <a:gd name="T22" fmla="*/ 611 w 649"/>
                <a:gd name="T23" fmla="*/ 433 h 583"/>
                <a:gd name="T24" fmla="*/ 589 w 649"/>
                <a:gd name="T25" fmla="*/ 465 h 583"/>
                <a:gd name="T26" fmla="*/ 562 w 649"/>
                <a:gd name="T27" fmla="*/ 495 h 583"/>
                <a:gd name="T28" fmla="*/ 532 w 649"/>
                <a:gd name="T29" fmla="*/ 521 h 583"/>
                <a:gd name="T30" fmla="*/ 500 w 649"/>
                <a:gd name="T31" fmla="*/ 542 h 583"/>
                <a:gd name="T32" fmla="*/ 465 w 649"/>
                <a:gd name="T33" fmla="*/ 559 h 583"/>
                <a:gd name="T34" fmla="*/ 429 w 649"/>
                <a:gd name="T35" fmla="*/ 570 h 583"/>
                <a:gd name="T36" fmla="*/ 392 w 649"/>
                <a:gd name="T37" fmla="*/ 577 h 583"/>
                <a:gd name="T38" fmla="*/ 355 w 649"/>
                <a:gd name="T39" fmla="*/ 580 h 583"/>
                <a:gd name="T40" fmla="*/ 317 w 649"/>
                <a:gd name="T41" fmla="*/ 577 h 583"/>
                <a:gd name="T42" fmla="*/ 280 w 649"/>
                <a:gd name="T43" fmla="*/ 570 h 583"/>
                <a:gd name="T44" fmla="*/ 267 w 649"/>
                <a:gd name="T45" fmla="*/ 583 h 583"/>
                <a:gd name="T46" fmla="*/ 110 w 649"/>
                <a:gd name="T47" fmla="*/ 429 h 583"/>
                <a:gd name="T48" fmla="*/ 53 w 649"/>
                <a:gd name="T49" fmla="*/ 485 h 583"/>
                <a:gd name="T50" fmla="*/ 0 w 649"/>
                <a:gd name="T51" fmla="*/ 434 h 583"/>
                <a:gd name="T52" fmla="*/ 69 w 649"/>
                <a:gd name="T53" fmla="*/ 367 h 583"/>
                <a:gd name="T54" fmla="*/ 61 w 649"/>
                <a:gd name="T55" fmla="*/ 330 h 583"/>
                <a:gd name="T56" fmla="*/ 58 w 649"/>
                <a:gd name="T57" fmla="*/ 293 h 583"/>
                <a:gd name="T58" fmla="*/ 60 w 649"/>
                <a:gd name="T59" fmla="*/ 256 h 583"/>
                <a:gd name="T60" fmla="*/ 66 w 649"/>
                <a:gd name="T61" fmla="*/ 218 h 583"/>
                <a:gd name="T62" fmla="*/ 78 w 649"/>
                <a:gd name="T63" fmla="*/ 182 h 583"/>
                <a:gd name="T64" fmla="*/ 95 w 649"/>
                <a:gd name="T65" fmla="*/ 148 h 583"/>
                <a:gd name="T66" fmla="*/ 116 w 649"/>
                <a:gd name="T67" fmla="*/ 116 h 583"/>
                <a:gd name="T68" fmla="*/ 143 w 649"/>
                <a:gd name="T69" fmla="*/ 85 h 583"/>
                <a:gd name="T70" fmla="*/ 174 w 649"/>
                <a:gd name="T71" fmla="*/ 58 h 583"/>
                <a:gd name="T72" fmla="*/ 207 w 649"/>
                <a:gd name="T73" fmla="*/ 38 h 583"/>
                <a:gd name="T74" fmla="*/ 242 w 649"/>
                <a:gd name="T75" fmla="*/ 21 h 583"/>
                <a:gd name="T76" fmla="*/ 280 w 649"/>
                <a:gd name="T77" fmla="*/ 10 h 583"/>
                <a:gd name="T78" fmla="*/ 318 w 649"/>
                <a:gd name="T79" fmla="*/ 2 h 583"/>
                <a:gd name="T80" fmla="*/ 356 w 649"/>
                <a:gd name="T81"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9" h="583">
                  <a:moveTo>
                    <a:pt x="356" y="0"/>
                  </a:moveTo>
                  <a:lnTo>
                    <a:pt x="394" y="3"/>
                  </a:lnTo>
                  <a:lnTo>
                    <a:pt x="432" y="11"/>
                  </a:lnTo>
                  <a:lnTo>
                    <a:pt x="237" y="203"/>
                  </a:lnTo>
                  <a:lnTo>
                    <a:pt x="442" y="404"/>
                  </a:lnTo>
                  <a:lnTo>
                    <a:pt x="638" y="213"/>
                  </a:lnTo>
                  <a:lnTo>
                    <a:pt x="646" y="249"/>
                  </a:lnTo>
                  <a:lnTo>
                    <a:pt x="649" y="287"/>
                  </a:lnTo>
                  <a:lnTo>
                    <a:pt x="647" y="325"/>
                  </a:lnTo>
                  <a:lnTo>
                    <a:pt x="640" y="362"/>
                  </a:lnTo>
                  <a:lnTo>
                    <a:pt x="627" y="398"/>
                  </a:lnTo>
                  <a:lnTo>
                    <a:pt x="611" y="433"/>
                  </a:lnTo>
                  <a:lnTo>
                    <a:pt x="589" y="465"/>
                  </a:lnTo>
                  <a:lnTo>
                    <a:pt x="562" y="495"/>
                  </a:lnTo>
                  <a:lnTo>
                    <a:pt x="532" y="521"/>
                  </a:lnTo>
                  <a:lnTo>
                    <a:pt x="500" y="542"/>
                  </a:lnTo>
                  <a:lnTo>
                    <a:pt x="465" y="559"/>
                  </a:lnTo>
                  <a:lnTo>
                    <a:pt x="429" y="570"/>
                  </a:lnTo>
                  <a:lnTo>
                    <a:pt x="392" y="577"/>
                  </a:lnTo>
                  <a:lnTo>
                    <a:pt x="355" y="580"/>
                  </a:lnTo>
                  <a:lnTo>
                    <a:pt x="317" y="577"/>
                  </a:lnTo>
                  <a:lnTo>
                    <a:pt x="280" y="570"/>
                  </a:lnTo>
                  <a:lnTo>
                    <a:pt x="267" y="583"/>
                  </a:lnTo>
                  <a:lnTo>
                    <a:pt x="110" y="429"/>
                  </a:lnTo>
                  <a:lnTo>
                    <a:pt x="53" y="485"/>
                  </a:lnTo>
                  <a:lnTo>
                    <a:pt x="0" y="434"/>
                  </a:lnTo>
                  <a:lnTo>
                    <a:pt x="69" y="367"/>
                  </a:lnTo>
                  <a:lnTo>
                    <a:pt x="61" y="330"/>
                  </a:lnTo>
                  <a:lnTo>
                    <a:pt x="58" y="293"/>
                  </a:lnTo>
                  <a:lnTo>
                    <a:pt x="60" y="256"/>
                  </a:lnTo>
                  <a:lnTo>
                    <a:pt x="66" y="218"/>
                  </a:lnTo>
                  <a:lnTo>
                    <a:pt x="78" y="182"/>
                  </a:lnTo>
                  <a:lnTo>
                    <a:pt x="95" y="148"/>
                  </a:lnTo>
                  <a:lnTo>
                    <a:pt x="116" y="116"/>
                  </a:lnTo>
                  <a:lnTo>
                    <a:pt x="143" y="85"/>
                  </a:lnTo>
                  <a:lnTo>
                    <a:pt x="174" y="58"/>
                  </a:lnTo>
                  <a:lnTo>
                    <a:pt x="207" y="38"/>
                  </a:lnTo>
                  <a:lnTo>
                    <a:pt x="242" y="21"/>
                  </a:lnTo>
                  <a:lnTo>
                    <a:pt x="280" y="10"/>
                  </a:lnTo>
                  <a:lnTo>
                    <a:pt x="318" y="2"/>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1" name="Freeform 552"/>
            <p:cNvSpPr>
              <a:spLocks/>
            </p:cNvSpPr>
            <p:nvPr/>
          </p:nvSpPr>
          <p:spPr bwMode="auto">
            <a:xfrm>
              <a:off x="5675" y="203"/>
              <a:ext cx="75" cy="81"/>
            </a:xfrm>
            <a:custGeom>
              <a:avLst/>
              <a:gdLst>
                <a:gd name="T0" fmla="*/ 370 w 523"/>
                <a:gd name="T1" fmla="*/ 0 h 567"/>
                <a:gd name="T2" fmla="*/ 423 w 523"/>
                <a:gd name="T3" fmla="*/ 51 h 567"/>
                <a:gd name="T4" fmla="*/ 365 w 523"/>
                <a:gd name="T5" fmla="*/ 107 h 567"/>
                <a:gd name="T6" fmla="*/ 523 w 523"/>
                <a:gd name="T7" fmla="*/ 261 h 567"/>
                <a:gd name="T8" fmla="*/ 210 w 523"/>
                <a:gd name="T9" fmla="*/ 567 h 567"/>
                <a:gd name="T10" fmla="*/ 0 w 523"/>
                <a:gd name="T11" fmla="*/ 362 h 567"/>
                <a:gd name="T12" fmla="*/ 370 w 523"/>
                <a:gd name="T13" fmla="*/ 0 h 567"/>
              </a:gdLst>
              <a:ahLst/>
              <a:cxnLst>
                <a:cxn ang="0">
                  <a:pos x="T0" y="T1"/>
                </a:cxn>
                <a:cxn ang="0">
                  <a:pos x="T2" y="T3"/>
                </a:cxn>
                <a:cxn ang="0">
                  <a:pos x="T4" y="T5"/>
                </a:cxn>
                <a:cxn ang="0">
                  <a:pos x="T6" y="T7"/>
                </a:cxn>
                <a:cxn ang="0">
                  <a:pos x="T8" y="T9"/>
                </a:cxn>
                <a:cxn ang="0">
                  <a:pos x="T10" y="T11"/>
                </a:cxn>
                <a:cxn ang="0">
                  <a:pos x="T12" y="T13"/>
                </a:cxn>
              </a:cxnLst>
              <a:rect l="0" t="0" r="r" b="b"/>
              <a:pathLst>
                <a:path w="523" h="567">
                  <a:moveTo>
                    <a:pt x="370" y="0"/>
                  </a:moveTo>
                  <a:lnTo>
                    <a:pt x="423" y="51"/>
                  </a:lnTo>
                  <a:lnTo>
                    <a:pt x="365" y="107"/>
                  </a:lnTo>
                  <a:lnTo>
                    <a:pt x="523" y="261"/>
                  </a:lnTo>
                  <a:lnTo>
                    <a:pt x="210" y="567"/>
                  </a:lnTo>
                  <a:lnTo>
                    <a:pt x="0" y="362"/>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2" name="Freeform 553"/>
            <p:cNvSpPr>
              <a:spLocks noEditPoints="1"/>
            </p:cNvSpPr>
            <p:nvPr/>
          </p:nvSpPr>
          <p:spPr bwMode="auto">
            <a:xfrm>
              <a:off x="5547" y="47"/>
              <a:ext cx="417" cy="305"/>
            </a:xfrm>
            <a:custGeom>
              <a:avLst/>
              <a:gdLst>
                <a:gd name="T0" fmla="*/ 328 w 2925"/>
                <a:gd name="T1" fmla="*/ 322 h 2132"/>
                <a:gd name="T2" fmla="*/ 328 w 2925"/>
                <a:gd name="T3" fmla="*/ 1810 h 2132"/>
                <a:gd name="T4" fmla="*/ 2596 w 2925"/>
                <a:gd name="T5" fmla="*/ 1810 h 2132"/>
                <a:gd name="T6" fmla="*/ 2596 w 2925"/>
                <a:gd name="T7" fmla="*/ 322 h 2132"/>
                <a:gd name="T8" fmla="*/ 328 w 2925"/>
                <a:gd name="T9" fmla="*/ 322 h 2132"/>
                <a:gd name="T10" fmla="*/ 0 w 2925"/>
                <a:gd name="T11" fmla="*/ 0 h 2132"/>
                <a:gd name="T12" fmla="*/ 2925 w 2925"/>
                <a:gd name="T13" fmla="*/ 0 h 2132"/>
                <a:gd name="T14" fmla="*/ 2925 w 2925"/>
                <a:gd name="T15" fmla="*/ 2132 h 2132"/>
                <a:gd name="T16" fmla="*/ 0 w 2925"/>
                <a:gd name="T17" fmla="*/ 2132 h 2132"/>
                <a:gd name="T18" fmla="*/ 0 w 2925"/>
                <a:gd name="T19" fmla="*/ 0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5" h="2132">
                  <a:moveTo>
                    <a:pt x="328" y="322"/>
                  </a:moveTo>
                  <a:lnTo>
                    <a:pt x="328" y="1810"/>
                  </a:lnTo>
                  <a:lnTo>
                    <a:pt x="2596" y="1810"/>
                  </a:lnTo>
                  <a:lnTo>
                    <a:pt x="2596" y="322"/>
                  </a:lnTo>
                  <a:lnTo>
                    <a:pt x="328" y="322"/>
                  </a:lnTo>
                  <a:close/>
                  <a:moveTo>
                    <a:pt x="0" y="0"/>
                  </a:moveTo>
                  <a:lnTo>
                    <a:pt x="2925" y="0"/>
                  </a:lnTo>
                  <a:lnTo>
                    <a:pt x="2925" y="2132"/>
                  </a:lnTo>
                  <a:lnTo>
                    <a:pt x="0" y="213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3" name="Freeform 554"/>
            <p:cNvSpPr>
              <a:spLocks/>
            </p:cNvSpPr>
            <p:nvPr/>
          </p:nvSpPr>
          <p:spPr bwMode="auto">
            <a:xfrm>
              <a:off x="5512" y="380"/>
              <a:ext cx="487" cy="55"/>
            </a:xfrm>
            <a:custGeom>
              <a:avLst/>
              <a:gdLst>
                <a:gd name="T0" fmla="*/ 0 w 3409"/>
                <a:gd name="T1" fmla="*/ 0 h 388"/>
                <a:gd name="T2" fmla="*/ 1306 w 3409"/>
                <a:gd name="T3" fmla="*/ 0 h 388"/>
                <a:gd name="T4" fmla="*/ 1306 w 3409"/>
                <a:gd name="T5" fmla="*/ 194 h 388"/>
                <a:gd name="T6" fmla="*/ 2104 w 3409"/>
                <a:gd name="T7" fmla="*/ 194 h 388"/>
                <a:gd name="T8" fmla="*/ 2104 w 3409"/>
                <a:gd name="T9" fmla="*/ 0 h 388"/>
                <a:gd name="T10" fmla="*/ 3409 w 3409"/>
                <a:gd name="T11" fmla="*/ 0 h 388"/>
                <a:gd name="T12" fmla="*/ 3409 w 3409"/>
                <a:gd name="T13" fmla="*/ 388 h 388"/>
                <a:gd name="T14" fmla="*/ 0 w 3409"/>
                <a:gd name="T15" fmla="*/ 388 h 388"/>
                <a:gd name="T16" fmla="*/ 0 w 3409"/>
                <a:gd name="T17"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9" h="388">
                  <a:moveTo>
                    <a:pt x="0" y="0"/>
                  </a:moveTo>
                  <a:lnTo>
                    <a:pt x="1306" y="0"/>
                  </a:lnTo>
                  <a:lnTo>
                    <a:pt x="1306" y="194"/>
                  </a:lnTo>
                  <a:lnTo>
                    <a:pt x="2104" y="194"/>
                  </a:lnTo>
                  <a:lnTo>
                    <a:pt x="2104" y="0"/>
                  </a:lnTo>
                  <a:lnTo>
                    <a:pt x="3409" y="0"/>
                  </a:lnTo>
                  <a:lnTo>
                    <a:pt x="3409" y="388"/>
                  </a:lnTo>
                  <a:lnTo>
                    <a:pt x="0" y="38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27" name="Freeform 559"/>
          <p:cNvSpPr>
            <a:spLocks noEditPoints="1"/>
          </p:cNvSpPr>
          <p:nvPr/>
        </p:nvSpPr>
        <p:spPr bwMode="auto">
          <a:xfrm>
            <a:off x="6986749" y="495558"/>
            <a:ext cx="204850" cy="140780"/>
          </a:xfrm>
          <a:custGeom>
            <a:avLst/>
            <a:gdLst>
              <a:gd name="T0" fmla="*/ 990 w 3763"/>
              <a:gd name="T1" fmla="*/ 1023 h 2259"/>
              <a:gd name="T2" fmla="*/ 764 w 3763"/>
              <a:gd name="T3" fmla="*/ 1172 h 2259"/>
              <a:gd name="T4" fmla="*/ 655 w 3763"/>
              <a:gd name="T5" fmla="*/ 1378 h 2259"/>
              <a:gd name="T6" fmla="*/ 668 w 3763"/>
              <a:gd name="T7" fmla="*/ 1663 h 2259"/>
              <a:gd name="T8" fmla="*/ 870 w 3763"/>
              <a:gd name="T9" fmla="*/ 1922 h 2259"/>
              <a:gd name="T10" fmla="*/ 1193 w 3763"/>
              <a:gd name="T11" fmla="*/ 2038 h 2259"/>
              <a:gd name="T12" fmla="*/ 1600 w 3763"/>
              <a:gd name="T13" fmla="*/ 1958 h 2259"/>
              <a:gd name="T14" fmla="*/ 1521 w 3763"/>
              <a:gd name="T15" fmla="*/ 1711 h 2259"/>
              <a:gd name="T16" fmla="*/ 1231 w 3763"/>
              <a:gd name="T17" fmla="*/ 1791 h 2259"/>
              <a:gd name="T18" fmla="*/ 1000 w 3763"/>
              <a:gd name="T19" fmla="*/ 1688 h 2259"/>
              <a:gd name="T20" fmla="*/ 921 w 3763"/>
              <a:gd name="T21" fmla="*/ 1475 h 2259"/>
              <a:gd name="T22" fmla="*/ 975 w 3763"/>
              <a:gd name="T23" fmla="*/ 1340 h 2259"/>
              <a:gd name="T24" fmla="*/ 1140 w 3763"/>
              <a:gd name="T25" fmla="*/ 1242 h 2259"/>
              <a:gd name="T26" fmla="*/ 1400 w 3763"/>
              <a:gd name="T27" fmla="*/ 1239 h 2259"/>
              <a:gd name="T28" fmla="*/ 1611 w 3763"/>
              <a:gd name="T29" fmla="*/ 1353 h 2259"/>
              <a:gd name="T30" fmla="*/ 1761 w 3763"/>
              <a:gd name="T31" fmla="*/ 1493 h 2259"/>
              <a:gd name="T32" fmla="*/ 1818 w 3763"/>
              <a:gd name="T33" fmla="*/ 1562 h 2259"/>
              <a:gd name="T34" fmla="*/ 2036 w 3763"/>
              <a:gd name="T35" fmla="*/ 1787 h 2259"/>
              <a:gd name="T36" fmla="*/ 2353 w 3763"/>
              <a:gd name="T37" fmla="*/ 1989 h 2259"/>
              <a:gd name="T38" fmla="*/ 2722 w 3763"/>
              <a:gd name="T39" fmla="*/ 2031 h 2259"/>
              <a:gd name="T40" fmla="*/ 3014 w 3763"/>
              <a:gd name="T41" fmla="*/ 1929 h 2259"/>
              <a:gd name="T42" fmla="*/ 3179 w 3763"/>
              <a:gd name="T43" fmla="*/ 1744 h 2259"/>
              <a:gd name="T44" fmla="*/ 3236 w 3763"/>
              <a:gd name="T45" fmla="*/ 1510 h 2259"/>
              <a:gd name="T46" fmla="*/ 3127 w 3763"/>
              <a:gd name="T47" fmla="*/ 1211 h 2259"/>
              <a:gd name="T48" fmla="*/ 2842 w 3763"/>
              <a:gd name="T49" fmla="*/ 1012 h 2259"/>
              <a:gd name="T50" fmla="*/ 2461 w 3763"/>
              <a:gd name="T51" fmla="*/ 994 h 2259"/>
              <a:gd name="T52" fmla="*/ 2068 w 3763"/>
              <a:gd name="T53" fmla="*/ 1185 h 2259"/>
              <a:gd name="T54" fmla="*/ 2503 w 3763"/>
              <a:gd name="T55" fmla="*/ 1241 h 2259"/>
              <a:gd name="T56" fmla="*/ 2773 w 3763"/>
              <a:gd name="T57" fmla="*/ 1255 h 2259"/>
              <a:gd name="T58" fmla="*/ 2938 w 3763"/>
              <a:gd name="T59" fmla="*/ 1428 h 2259"/>
              <a:gd name="T60" fmla="*/ 2939 w 3763"/>
              <a:gd name="T61" fmla="*/ 1606 h 2259"/>
              <a:gd name="T62" fmla="*/ 2850 w 3763"/>
              <a:gd name="T63" fmla="*/ 1727 h 2259"/>
              <a:gd name="T64" fmla="*/ 2642 w 3763"/>
              <a:gd name="T65" fmla="*/ 1790 h 2259"/>
              <a:gd name="T66" fmla="*/ 2408 w 3763"/>
              <a:gd name="T67" fmla="*/ 1729 h 2259"/>
              <a:gd name="T68" fmla="*/ 2166 w 3763"/>
              <a:gd name="T69" fmla="*/ 1543 h 2259"/>
              <a:gd name="T70" fmla="*/ 1994 w 3763"/>
              <a:gd name="T71" fmla="*/ 1352 h 2259"/>
              <a:gd name="T72" fmla="*/ 1809 w 3763"/>
              <a:gd name="T73" fmla="*/ 1176 h 2259"/>
              <a:gd name="T74" fmla="*/ 1522 w 3763"/>
              <a:gd name="T75" fmla="*/ 1017 h 2259"/>
              <a:gd name="T76" fmla="*/ 2292 w 3763"/>
              <a:gd name="T77" fmla="*/ 3 h 2259"/>
              <a:gd name="T78" fmla="*/ 2770 w 3763"/>
              <a:gd name="T79" fmla="*/ 143 h 2259"/>
              <a:gd name="T80" fmla="*/ 3118 w 3763"/>
              <a:gd name="T81" fmla="*/ 449 h 2259"/>
              <a:gd name="T82" fmla="*/ 3276 w 3763"/>
              <a:gd name="T83" fmla="*/ 873 h 2259"/>
              <a:gd name="T84" fmla="*/ 3457 w 3763"/>
              <a:gd name="T85" fmla="*/ 1104 h 2259"/>
              <a:gd name="T86" fmla="*/ 3709 w 3763"/>
              <a:gd name="T87" fmla="*/ 1381 h 2259"/>
              <a:gd name="T88" fmla="*/ 3751 w 3763"/>
              <a:gd name="T89" fmla="*/ 1744 h 2259"/>
              <a:gd name="T90" fmla="*/ 3575 w 3763"/>
              <a:gd name="T91" fmla="*/ 2052 h 2259"/>
              <a:gd name="T92" fmla="*/ 3246 w 3763"/>
              <a:gd name="T93" fmla="*/ 2234 h 2259"/>
              <a:gd name="T94" fmla="*/ 582 w 3763"/>
              <a:gd name="T95" fmla="*/ 2247 h 2259"/>
              <a:gd name="T96" fmla="*/ 234 w 3763"/>
              <a:gd name="T97" fmla="*/ 2093 h 2259"/>
              <a:gd name="T98" fmla="*/ 29 w 3763"/>
              <a:gd name="T99" fmla="*/ 1803 h 2259"/>
              <a:gd name="T100" fmla="*/ 27 w 3763"/>
              <a:gd name="T101" fmla="*/ 1451 h 2259"/>
              <a:gd name="T102" fmla="*/ 223 w 3763"/>
              <a:gd name="T103" fmla="*/ 1165 h 2259"/>
              <a:gd name="T104" fmla="*/ 360 w 3763"/>
              <a:gd name="T105" fmla="*/ 950 h 2259"/>
              <a:gd name="T106" fmla="*/ 465 w 3763"/>
              <a:gd name="T107" fmla="*/ 663 h 2259"/>
              <a:gd name="T108" fmla="*/ 734 w 3763"/>
              <a:gd name="T109" fmla="*/ 490 h 2259"/>
              <a:gd name="T110" fmla="*/ 1078 w 3763"/>
              <a:gd name="T111" fmla="*/ 489 h 2259"/>
              <a:gd name="T112" fmla="*/ 1351 w 3763"/>
              <a:gd name="T113" fmla="*/ 372 h 2259"/>
              <a:gd name="T114" fmla="*/ 1721 w 3763"/>
              <a:gd name="T115" fmla="*/ 102 h 2259"/>
              <a:gd name="T116" fmla="*/ 2203 w 3763"/>
              <a:gd name="T117" fmla="*/ 0 h 2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63" h="2259">
                <a:moveTo>
                  <a:pt x="1282" y="976"/>
                </a:moveTo>
                <a:lnTo>
                  <a:pt x="1215" y="978"/>
                </a:lnTo>
                <a:lnTo>
                  <a:pt x="1153" y="984"/>
                </a:lnTo>
                <a:lnTo>
                  <a:pt x="1095" y="993"/>
                </a:lnTo>
                <a:lnTo>
                  <a:pt x="1040" y="1007"/>
                </a:lnTo>
                <a:lnTo>
                  <a:pt x="990" y="1023"/>
                </a:lnTo>
                <a:lnTo>
                  <a:pt x="943" y="1041"/>
                </a:lnTo>
                <a:lnTo>
                  <a:pt x="901" y="1063"/>
                </a:lnTo>
                <a:lnTo>
                  <a:pt x="861" y="1087"/>
                </a:lnTo>
                <a:lnTo>
                  <a:pt x="826" y="1113"/>
                </a:lnTo>
                <a:lnTo>
                  <a:pt x="792" y="1142"/>
                </a:lnTo>
                <a:lnTo>
                  <a:pt x="764" y="1172"/>
                </a:lnTo>
                <a:lnTo>
                  <a:pt x="738" y="1204"/>
                </a:lnTo>
                <a:lnTo>
                  <a:pt x="716" y="1237"/>
                </a:lnTo>
                <a:lnTo>
                  <a:pt x="697" y="1272"/>
                </a:lnTo>
                <a:lnTo>
                  <a:pt x="679" y="1307"/>
                </a:lnTo>
                <a:lnTo>
                  <a:pt x="666" y="1342"/>
                </a:lnTo>
                <a:lnTo>
                  <a:pt x="655" y="1378"/>
                </a:lnTo>
                <a:lnTo>
                  <a:pt x="647" y="1415"/>
                </a:lnTo>
                <a:lnTo>
                  <a:pt x="643" y="1451"/>
                </a:lnTo>
                <a:lnTo>
                  <a:pt x="639" y="1505"/>
                </a:lnTo>
                <a:lnTo>
                  <a:pt x="643" y="1559"/>
                </a:lnTo>
                <a:lnTo>
                  <a:pt x="653" y="1611"/>
                </a:lnTo>
                <a:lnTo>
                  <a:pt x="668" y="1663"/>
                </a:lnTo>
                <a:lnTo>
                  <a:pt x="690" y="1712"/>
                </a:lnTo>
                <a:lnTo>
                  <a:pt x="716" y="1759"/>
                </a:lnTo>
                <a:lnTo>
                  <a:pt x="748" y="1805"/>
                </a:lnTo>
                <a:lnTo>
                  <a:pt x="783" y="1847"/>
                </a:lnTo>
                <a:lnTo>
                  <a:pt x="824" y="1886"/>
                </a:lnTo>
                <a:lnTo>
                  <a:pt x="870" y="1922"/>
                </a:lnTo>
                <a:lnTo>
                  <a:pt x="919" y="1954"/>
                </a:lnTo>
                <a:lnTo>
                  <a:pt x="973" y="1981"/>
                </a:lnTo>
                <a:lnTo>
                  <a:pt x="1026" y="2003"/>
                </a:lnTo>
                <a:lnTo>
                  <a:pt x="1080" y="2019"/>
                </a:lnTo>
                <a:lnTo>
                  <a:pt x="1136" y="2031"/>
                </a:lnTo>
                <a:lnTo>
                  <a:pt x="1193" y="2038"/>
                </a:lnTo>
                <a:lnTo>
                  <a:pt x="1250" y="2040"/>
                </a:lnTo>
                <a:lnTo>
                  <a:pt x="1319" y="2037"/>
                </a:lnTo>
                <a:lnTo>
                  <a:pt x="1388" y="2027"/>
                </a:lnTo>
                <a:lnTo>
                  <a:pt x="1459" y="2010"/>
                </a:lnTo>
                <a:lnTo>
                  <a:pt x="1529" y="1987"/>
                </a:lnTo>
                <a:lnTo>
                  <a:pt x="1600" y="1958"/>
                </a:lnTo>
                <a:lnTo>
                  <a:pt x="1669" y="1921"/>
                </a:lnTo>
                <a:lnTo>
                  <a:pt x="1739" y="1879"/>
                </a:lnTo>
                <a:lnTo>
                  <a:pt x="1806" y="1831"/>
                </a:lnTo>
                <a:lnTo>
                  <a:pt x="1624" y="1643"/>
                </a:lnTo>
                <a:lnTo>
                  <a:pt x="1572" y="1680"/>
                </a:lnTo>
                <a:lnTo>
                  <a:pt x="1521" y="1711"/>
                </a:lnTo>
                <a:lnTo>
                  <a:pt x="1471" y="1737"/>
                </a:lnTo>
                <a:lnTo>
                  <a:pt x="1422" y="1759"/>
                </a:lnTo>
                <a:lnTo>
                  <a:pt x="1372" y="1774"/>
                </a:lnTo>
                <a:lnTo>
                  <a:pt x="1325" y="1785"/>
                </a:lnTo>
                <a:lnTo>
                  <a:pt x="1277" y="1791"/>
                </a:lnTo>
                <a:lnTo>
                  <a:pt x="1231" y="1791"/>
                </a:lnTo>
                <a:lnTo>
                  <a:pt x="1186" y="1786"/>
                </a:lnTo>
                <a:lnTo>
                  <a:pt x="1143" y="1776"/>
                </a:lnTo>
                <a:lnTo>
                  <a:pt x="1102" y="1760"/>
                </a:lnTo>
                <a:lnTo>
                  <a:pt x="1064" y="1740"/>
                </a:lnTo>
                <a:lnTo>
                  <a:pt x="1030" y="1716"/>
                </a:lnTo>
                <a:lnTo>
                  <a:pt x="1000" y="1688"/>
                </a:lnTo>
                <a:lnTo>
                  <a:pt x="974" y="1656"/>
                </a:lnTo>
                <a:lnTo>
                  <a:pt x="953" y="1623"/>
                </a:lnTo>
                <a:lnTo>
                  <a:pt x="937" y="1588"/>
                </a:lnTo>
                <a:lnTo>
                  <a:pt x="926" y="1551"/>
                </a:lnTo>
                <a:lnTo>
                  <a:pt x="921" y="1513"/>
                </a:lnTo>
                <a:lnTo>
                  <a:pt x="921" y="1475"/>
                </a:lnTo>
                <a:lnTo>
                  <a:pt x="925" y="1452"/>
                </a:lnTo>
                <a:lnTo>
                  <a:pt x="931" y="1429"/>
                </a:lnTo>
                <a:lnTo>
                  <a:pt x="937" y="1406"/>
                </a:lnTo>
                <a:lnTo>
                  <a:pt x="948" y="1383"/>
                </a:lnTo>
                <a:lnTo>
                  <a:pt x="959" y="1361"/>
                </a:lnTo>
                <a:lnTo>
                  <a:pt x="975" y="1340"/>
                </a:lnTo>
                <a:lnTo>
                  <a:pt x="993" y="1319"/>
                </a:lnTo>
                <a:lnTo>
                  <a:pt x="1015" y="1301"/>
                </a:lnTo>
                <a:lnTo>
                  <a:pt x="1040" y="1283"/>
                </a:lnTo>
                <a:lnTo>
                  <a:pt x="1069" y="1268"/>
                </a:lnTo>
                <a:lnTo>
                  <a:pt x="1102" y="1253"/>
                </a:lnTo>
                <a:lnTo>
                  <a:pt x="1140" y="1242"/>
                </a:lnTo>
                <a:lnTo>
                  <a:pt x="1182" y="1233"/>
                </a:lnTo>
                <a:lnTo>
                  <a:pt x="1230" y="1227"/>
                </a:lnTo>
                <a:lnTo>
                  <a:pt x="1282" y="1224"/>
                </a:lnTo>
                <a:lnTo>
                  <a:pt x="1322" y="1225"/>
                </a:lnTo>
                <a:lnTo>
                  <a:pt x="1361" y="1230"/>
                </a:lnTo>
                <a:lnTo>
                  <a:pt x="1400" y="1239"/>
                </a:lnTo>
                <a:lnTo>
                  <a:pt x="1438" y="1252"/>
                </a:lnTo>
                <a:lnTo>
                  <a:pt x="1475" y="1269"/>
                </a:lnTo>
                <a:lnTo>
                  <a:pt x="1511" y="1287"/>
                </a:lnTo>
                <a:lnTo>
                  <a:pt x="1546" y="1307"/>
                </a:lnTo>
                <a:lnTo>
                  <a:pt x="1579" y="1329"/>
                </a:lnTo>
                <a:lnTo>
                  <a:pt x="1611" y="1353"/>
                </a:lnTo>
                <a:lnTo>
                  <a:pt x="1641" y="1377"/>
                </a:lnTo>
                <a:lnTo>
                  <a:pt x="1669" y="1402"/>
                </a:lnTo>
                <a:lnTo>
                  <a:pt x="1694" y="1426"/>
                </a:lnTo>
                <a:lnTo>
                  <a:pt x="1720" y="1449"/>
                </a:lnTo>
                <a:lnTo>
                  <a:pt x="1741" y="1472"/>
                </a:lnTo>
                <a:lnTo>
                  <a:pt x="1761" y="1493"/>
                </a:lnTo>
                <a:lnTo>
                  <a:pt x="1777" y="1511"/>
                </a:lnTo>
                <a:lnTo>
                  <a:pt x="1792" y="1529"/>
                </a:lnTo>
                <a:lnTo>
                  <a:pt x="1803" y="1543"/>
                </a:lnTo>
                <a:lnTo>
                  <a:pt x="1811" y="1553"/>
                </a:lnTo>
                <a:lnTo>
                  <a:pt x="1815" y="1559"/>
                </a:lnTo>
                <a:lnTo>
                  <a:pt x="1818" y="1562"/>
                </a:lnTo>
                <a:lnTo>
                  <a:pt x="1845" y="1595"/>
                </a:lnTo>
                <a:lnTo>
                  <a:pt x="1876" y="1631"/>
                </a:lnTo>
                <a:lnTo>
                  <a:pt x="1911" y="1670"/>
                </a:lnTo>
                <a:lnTo>
                  <a:pt x="1950" y="1708"/>
                </a:lnTo>
                <a:lnTo>
                  <a:pt x="1991" y="1748"/>
                </a:lnTo>
                <a:lnTo>
                  <a:pt x="2036" y="1787"/>
                </a:lnTo>
                <a:lnTo>
                  <a:pt x="2084" y="1827"/>
                </a:lnTo>
                <a:lnTo>
                  <a:pt x="2133" y="1865"/>
                </a:lnTo>
                <a:lnTo>
                  <a:pt x="2185" y="1900"/>
                </a:lnTo>
                <a:lnTo>
                  <a:pt x="2239" y="1934"/>
                </a:lnTo>
                <a:lnTo>
                  <a:pt x="2295" y="1963"/>
                </a:lnTo>
                <a:lnTo>
                  <a:pt x="2353" y="1989"/>
                </a:lnTo>
                <a:lnTo>
                  <a:pt x="2412" y="2010"/>
                </a:lnTo>
                <a:lnTo>
                  <a:pt x="2472" y="2026"/>
                </a:lnTo>
                <a:lnTo>
                  <a:pt x="2533" y="2036"/>
                </a:lnTo>
                <a:lnTo>
                  <a:pt x="2593" y="2039"/>
                </a:lnTo>
                <a:lnTo>
                  <a:pt x="2659" y="2037"/>
                </a:lnTo>
                <a:lnTo>
                  <a:pt x="2722" y="2031"/>
                </a:lnTo>
                <a:lnTo>
                  <a:pt x="2780" y="2022"/>
                </a:lnTo>
                <a:lnTo>
                  <a:pt x="2835" y="2009"/>
                </a:lnTo>
                <a:lnTo>
                  <a:pt x="2885" y="1993"/>
                </a:lnTo>
                <a:lnTo>
                  <a:pt x="2932" y="1975"/>
                </a:lnTo>
                <a:lnTo>
                  <a:pt x="2974" y="1953"/>
                </a:lnTo>
                <a:lnTo>
                  <a:pt x="3014" y="1929"/>
                </a:lnTo>
                <a:lnTo>
                  <a:pt x="3050" y="1902"/>
                </a:lnTo>
                <a:lnTo>
                  <a:pt x="3082" y="1874"/>
                </a:lnTo>
                <a:lnTo>
                  <a:pt x="3111" y="1844"/>
                </a:lnTo>
                <a:lnTo>
                  <a:pt x="3137" y="1812"/>
                </a:lnTo>
                <a:lnTo>
                  <a:pt x="3159" y="1778"/>
                </a:lnTo>
                <a:lnTo>
                  <a:pt x="3179" y="1744"/>
                </a:lnTo>
                <a:lnTo>
                  <a:pt x="3196" y="1709"/>
                </a:lnTo>
                <a:lnTo>
                  <a:pt x="3209" y="1674"/>
                </a:lnTo>
                <a:lnTo>
                  <a:pt x="3220" y="1637"/>
                </a:lnTo>
                <a:lnTo>
                  <a:pt x="3228" y="1600"/>
                </a:lnTo>
                <a:lnTo>
                  <a:pt x="3232" y="1564"/>
                </a:lnTo>
                <a:lnTo>
                  <a:pt x="3236" y="1510"/>
                </a:lnTo>
                <a:lnTo>
                  <a:pt x="3231" y="1457"/>
                </a:lnTo>
                <a:lnTo>
                  <a:pt x="3222" y="1405"/>
                </a:lnTo>
                <a:lnTo>
                  <a:pt x="3206" y="1353"/>
                </a:lnTo>
                <a:lnTo>
                  <a:pt x="3186" y="1304"/>
                </a:lnTo>
                <a:lnTo>
                  <a:pt x="3159" y="1256"/>
                </a:lnTo>
                <a:lnTo>
                  <a:pt x="3127" y="1211"/>
                </a:lnTo>
                <a:lnTo>
                  <a:pt x="3091" y="1169"/>
                </a:lnTo>
                <a:lnTo>
                  <a:pt x="3051" y="1130"/>
                </a:lnTo>
                <a:lnTo>
                  <a:pt x="3005" y="1094"/>
                </a:lnTo>
                <a:lnTo>
                  <a:pt x="2955" y="1062"/>
                </a:lnTo>
                <a:lnTo>
                  <a:pt x="2903" y="1035"/>
                </a:lnTo>
                <a:lnTo>
                  <a:pt x="2842" y="1012"/>
                </a:lnTo>
                <a:lnTo>
                  <a:pt x="2781" y="993"/>
                </a:lnTo>
                <a:lnTo>
                  <a:pt x="2719" y="981"/>
                </a:lnTo>
                <a:lnTo>
                  <a:pt x="2656" y="976"/>
                </a:lnTo>
                <a:lnTo>
                  <a:pt x="2592" y="976"/>
                </a:lnTo>
                <a:lnTo>
                  <a:pt x="2526" y="982"/>
                </a:lnTo>
                <a:lnTo>
                  <a:pt x="2461" y="994"/>
                </a:lnTo>
                <a:lnTo>
                  <a:pt x="2394" y="1012"/>
                </a:lnTo>
                <a:lnTo>
                  <a:pt x="2329" y="1035"/>
                </a:lnTo>
                <a:lnTo>
                  <a:pt x="2263" y="1064"/>
                </a:lnTo>
                <a:lnTo>
                  <a:pt x="2198" y="1098"/>
                </a:lnTo>
                <a:lnTo>
                  <a:pt x="2133" y="1139"/>
                </a:lnTo>
                <a:lnTo>
                  <a:pt x="2068" y="1185"/>
                </a:lnTo>
                <a:lnTo>
                  <a:pt x="2252" y="1372"/>
                </a:lnTo>
                <a:lnTo>
                  <a:pt x="2303" y="1336"/>
                </a:lnTo>
                <a:lnTo>
                  <a:pt x="2354" y="1305"/>
                </a:lnTo>
                <a:lnTo>
                  <a:pt x="2405" y="1278"/>
                </a:lnTo>
                <a:lnTo>
                  <a:pt x="2454" y="1256"/>
                </a:lnTo>
                <a:lnTo>
                  <a:pt x="2503" y="1241"/>
                </a:lnTo>
                <a:lnTo>
                  <a:pt x="2551" y="1230"/>
                </a:lnTo>
                <a:lnTo>
                  <a:pt x="2599" y="1224"/>
                </a:lnTo>
                <a:lnTo>
                  <a:pt x="2644" y="1224"/>
                </a:lnTo>
                <a:lnTo>
                  <a:pt x="2689" y="1229"/>
                </a:lnTo>
                <a:lnTo>
                  <a:pt x="2731" y="1239"/>
                </a:lnTo>
                <a:lnTo>
                  <a:pt x="2773" y="1255"/>
                </a:lnTo>
                <a:lnTo>
                  <a:pt x="2811" y="1276"/>
                </a:lnTo>
                <a:lnTo>
                  <a:pt x="2845" y="1300"/>
                </a:lnTo>
                <a:lnTo>
                  <a:pt x="2875" y="1328"/>
                </a:lnTo>
                <a:lnTo>
                  <a:pt x="2901" y="1359"/>
                </a:lnTo>
                <a:lnTo>
                  <a:pt x="2922" y="1392"/>
                </a:lnTo>
                <a:lnTo>
                  <a:pt x="2938" y="1428"/>
                </a:lnTo>
                <a:lnTo>
                  <a:pt x="2949" y="1465"/>
                </a:lnTo>
                <a:lnTo>
                  <a:pt x="2954" y="1502"/>
                </a:lnTo>
                <a:lnTo>
                  <a:pt x="2953" y="1541"/>
                </a:lnTo>
                <a:lnTo>
                  <a:pt x="2950" y="1563"/>
                </a:lnTo>
                <a:lnTo>
                  <a:pt x="2946" y="1584"/>
                </a:lnTo>
                <a:lnTo>
                  <a:pt x="2939" y="1606"/>
                </a:lnTo>
                <a:lnTo>
                  <a:pt x="2930" y="1628"/>
                </a:lnTo>
                <a:lnTo>
                  <a:pt x="2920" y="1649"/>
                </a:lnTo>
                <a:lnTo>
                  <a:pt x="2906" y="1671"/>
                </a:lnTo>
                <a:lnTo>
                  <a:pt x="2891" y="1691"/>
                </a:lnTo>
                <a:lnTo>
                  <a:pt x="2872" y="1709"/>
                </a:lnTo>
                <a:lnTo>
                  <a:pt x="2850" y="1727"/>
                </a:lnTo>
                <a:lnTo>
                  <a:pt x="2825" y="1742"/>
                </a:lnTo>
                <a:lnTo>
                  <a:pt x="2796" y="1756"/>
                </a:lnTo>
                <a:lnTo>
                  <a:pt x="2764" y="1768"/>
                </a:lnTo>
                <a:lnTo>
                  <a:pt x="2728" y="1778"/>
                </a:lnTo>
                <a:lnTo>
                  <a:pt x="2688" y="1785"/>
                </a:lnTo>
                <a:lnTo>
                  <a:pt x="2642" y="1790"/>
                </a:lnTo>
                <a:lnTo>
                  <a:pt x="2593" y="1791"/>
                </a:lnTo>
                <a:lnTo>
                  <a:pt x="2560" y="1788"/>
                </a:lnTo>
                <a:lnTo>
                  <a:pt x="2525" y="1780"/>
                </a:lnTo>
                <a:lnTo>
                  <a:pt x="2487" y="1767"/>
                </a:lnTo>
                <a:lnTo>
                  <a:pt x="2448" y="1750"/>
                </a:lnTo>
                <a:lnTo>
                  <a:pt x="2408" y="1729"/>
                </a:lnTo>
                <a:lnTo>
                  <a:pt x="2367" y="1704"/>
                </a:lnTo>
                <a:lnTo>
                  <a:pt x="2327" y="1676"/>
                </a:lnTo>
                <a:lnTo>
                  <a:pt x="2286" y="1645"/>
                </a:lnTo>
                <a:lnTo>
                  <a:pt x="2245" y="1613"/>
                </a:lnTo>
                <a:lnTo>
                  <a:pt x="2205" y="1578"/>
                </a:lnTo>
                <a:lnTo>
                  <a:pt x="2166" y="1543"/>
                </a:lnTo>
                <a:lnTo>
                  <a:pt x="2129" y="1505"/>
                </a:lnTo>
                <a:lnTo>
                  <a:pt x="2093" y="1469"/>
                </a:lnTo>
                <a:lnTo>
                  <a:pt x="2060" y="1432"/>
                </a:lnTo>
                <a:lnTo>
                  <a:pt x="2029" y="1396"/>
                </a:lnTo>
                <a:lnTo>
                  <a:pt x="2013" y="1375"/>
                </a:lnTo>
                <a:lnTo>
                  <a:pt x="1994" y="1352"/>
                </a:lnTo>
                <a:lnTo>
                  <a:pt x="1971" y="1327"/>
                </a:lnTo>
                <a:lnTo>
                  <a:pt x="1945" y="1299"/>
                </a:lnTo>
                <a:lnTo>
                  <a:pt x="1915" y="1269"/>
                </a:lnTo>
                <a:lnTo>
                  <a:pt x="1883" y="1238"/>
                </a:lnTo>
                <a:lnTo>
                  <a:pt x="1847" y="1207"/>
                </a:lnTo>
                <a:lnTo>
                  <a:pt x="1809" y="1176"/>
                </a:lnTo>
                <a:lnTo>
                  <a:pt x="1768" y="1145"/>
                </a:lnTo>
                <a:lnTo>
                  <a:pt x="1724" y="1115"/>
                </a:lnTo>
                <a:lnTo>
                  <a:pt x="1677" y="1087"/>
                </a:lnTo>
                <a:lnTo>
                  <a:pt x="1628" y="1061"/>
                </a:lnTo>
                <a:lnTo>
                  <a:pt x="1577" y="1037"/>
                </a:lnTo>
                <a:lnTo>
                  <a:pt x="1522" y="1017"/>
                </a:lnTo>
                <a:lnTo>
                  <a:pt x="1465" y="1000"/>
                </a:lnTo>
                <a:lnTo>
                  <a:pt x="1407" y="986"/>
                </a:lnTo>
                <a:lnTo>
                  <a:pt x="1345" y="978"/>
                </a:lnTo>
                <a:lnTo>
                  <a:pt x="1282" y="976"/>
                </a:lnTo>
                <a:close/>
                <a:moveTo>
                  <a:pt x="2203" y="0"/>
                </a:moveTo>
                <a:lnTo>
                  <a:pt x="2292" y="3"/>
                </a:lnTo>
                <a:lnTo>
                  <a:pt x="2377" y="13"/>
                </a:lnTo>
                <a:lnTo>
                  <a:pt x="2462" y="28"/>
                </a:lnTo>
                <a:lnTo>
                  <a:pt x="2543" y="48"/>
                </a:lnTo>
                <a:lnTo>
                  <a:pt x="2622" y="75"/>
                </a:lnTo>
                <a:lnTo>
                  <a:pt x="2698" y="107"/>
                </a:lnTo>
                <a:lnTo>
                  <a:pt x="2770" y="143"/>
                </a:lnTo>
                <a:lnTo>
                  <a:pt x="2839" y="183"/>
                </a:lnTo>
                <a:lnTo>
                  <a:pt x="2904" y="229"/>
                </a:lnTo>
                <a:lnTo>
                  <a:pt x="2964" y="278"/>
                </a:lnTo>
                <a:lnTo>
                  <a:pt x="3020" y="332"/>
                </a:lnTo>
                <a:lnTo>
                  <a:pt x="3071" y="389"/>
                </a:lnTo>
                <a:lnTo>
                  <a:pt x="3118" y="449"/>
                </a:lnTo>
                <a:lnTo>
                  <a:pt x="3159" y="514"/>
                </a:lnTo>
                <a:lnTo>
                  <a:pt x="3195" y="580"/>
                </a:lnTo>
                <a:lnTo>
                  <a:pt x="3224" y="650"/>
                </a:lnTo>
                <a:lnTo>
                  <a:pt x="3248" y="721"/>
                </a:lnTo>
                <a:lnTo>
                  <a:pt x="3266" y="796"/>
                </a:lnTo>
                <a:lnTo>
                  <a:pt x="3276" y="873"/>
                </a:lnTo>
                <a:lnTo>
                  <a:pt x="3279" y="950"/>
                </a:lnTo>
                <a:lnTo>
                  <a:pt x="3278" y="986"/>
                </a:lnTo>
                <a:lnTo>
                  <a:pt x="3275" y="1023"/>
                </a:lnTo>
                <a:lnTo>
                  <a:pt x="3339" y="1045"/>
                </a:lnTo>
                <a:lnTo>
                  <a:pt x="3400" y="1072"/>
                </a:lnTo>
                <a:lnTo>
                  <a:pt x="3457" y="1104"/>
                </a:lnTo>
                <a:lnTo>
                  <a:pt x="3511" y="1142"/>
                </a:lnTo>
                <a:lnTo>
                  <a:pt x="3560" y="1182"/>
                </a:lnTo>
                <a:lnTo>
                  <a:pt x="3605" y="1227"/>
                </a:lnTo>
                <a:lnTo>
                  <a:pt x="3645" y="1275"/>
                </a:lnTo>
                <a:lnTo>
                  <a:pt x="3680" y="1327"/>
                </a:lnTo>
                <a:lnTo>
                  <a:pt x="3709" y="1381"/>
                </a:lnTo>
                <a:lnTo>
                  <a:pt x="3733" y="1439"/>
                </a:lnTo>
                <a:lnTo>
                  <a:pt x="3750" y="1498"/>
                </a:lnTo>
                <a:lnTo>
                  <a:pt x="3760" y="1560"/>
                </a:lnTo>
                <a:lnTo>
                  <a:pt x="3763" y="1624"/>
                </a:lnTo>
                <a:lnTo>
                  <a:pt x="3760" y="1685"/>
                </a:lnTo>
                <a:lnTo>
                  <a:pt x="3751" y="1744"/>
                </a:lnTo>
                <a:lnTo>
                  <a:pt x="3735" y="1803"/>
                </a:lnTo>
                <a:lnTo>
                  <a:pt x="3713" y="1858"/>
                </a:lnTo>
                <a:lnTo>
                  <a:pt x="3686" y="1910"/>
                </a:lnTo>
                <a:lnTo>
                  <a:pt x="3654" y="1961"/>
                </a:lnTo>
                <a:lnTo>
                  <a:pt x="3617" y="2008"/>
                </a:lnTo>
                <a:lnTo>
                  <a:pt x="3575" y="2052"/>
                </a:lnTo>
                <a:lnTo>
                  <a:pt x="3529" y="2093"/>
                </a:lnTo>
                <a:lnTo>
                  <a:pt x="3479" y="2129"/>
                </a:lnTo>
                <a:lnTo>
                  <a:pt x="3425" y="2162"/>
                </a:lnTo>
                <a:lnTo>
                  <a:pt x="3368" y="2190"/>
                </a:lnTo>
                <a:lnTo>
                  <a:pt x="3309" y="2215"/>
                </a:lnTo>
                <a:lnTo>
                  <a:pt x="3246" y="2234"/>
                </a:lnTo>
                <a:lnTo>
                  <a:pt x="3181" y="2247"/>
                </a:lnTo>
                <a:lnTo>
                  <a:pt x="3113" y="2256"/>
                </a:lnTo>
                <a:lnTo>
                  <a:pt x="3044" y="2259"/>
                </a:lnTo>
                <a:lnTo>
                  <a:pt x="719" y="2259"/>
                </a:lnTo>
                <a:lnTo>
                  <a:pt x="650" y="2256"/>
                </a:lnTo>
                <a:lnTo>
                  <a:pt x="582" y="2247"/>
                </a:lnTo>
                <a:lnTo>
                  <a:pt x="517" y="2234"/>
                </a:lnTo>
                <a:lnTo>
                  <a:pt x="454" y="2215"/>
                </a:lnTo>
                <a:lnTo>
                  <a:pt x="395" y="2190"/>
                </a:lnTo>
                <a:lnTo>
                  <a:pt x="338" y="2162"/>
                </a:lnTo>
                <a:lnTo>
                  <a:pt x="284" y="2129"/>
                </a:lnTo>
                <a:lnTo>
                  <a:pt x="234" y="2093"/>
                </a:lnTo>
                <a:lnTo>
                  <a:pt x="188" y="2052"/>
                </a:lnTo>
                <a:lnTo>
                  <a:pt x="146" y="2008"/>
                </a:lnTo>
                <a:lnTo>
                  <a:pt x="110" y="1961"/>
                </a:lnTo>
                <a:lnTo>
                  <a:pt x="78" y="1910"/>
                </a:lnTo>
                <a:lnTo>
                  <a:pt x="50" y="1858"/>
                </a:lnTo>
                <a:lnTo>
                  <a:pt x="29" y="1803"/>
                </a:lnTo>
                <a:lnTo>
                  <a:pt x="13" y="1744"/>
                </a:lnTo>
                <a:lnTo>
                  <a:pt x="3" y="1685"/>
                </a:lnTo>
                <a:lnTo>
                  <a:pt x="0" y="1624"/>
                </a:lnTo>
                <a:lnTo>
                  <a:pt x="3" y="1565"/>
                </a:lnTo>
                <a:lnTo>
                  <a:pt x="13" y="1506"/>
                </a:lnTo>
                <a:lnTo>
                  <a:pt x="27" y="1451"/>
                </a:lnTo>
                <a:lnTo>
                  <a:pt x="48" y="1397"/>
                </a:lnTo>
                <a:lnTo>
                  <a:pt x="73" y="1344"/>
                </a:lnTo>
                <a:lnTo>
                  <a:pt x="104" y="1296"/>
                </a:lnTo>
                <a:lnTo>
                  <a:pt x="139" y="1248"/>
                </a:lnTo>
                <a:lnTo>
                  <a:pt x="179" y="1205"/>
                </a:lnTo>
                <a:lnTo>
                  <a:pt x="223" y="1165"/>
                </a:lnTo>
                <a:lnTo>
                  <a:pt x="271" y="1129"/>
                </a:lnTo>
                <a:lnTo>
                  <a:pt x="321" y="1095"/>
                </a:lnTo>
                <a:lnTo>
                  <a:pt x="376" y="1066"/>
                </a:lnTo>
                <a:lnTo>
                  <a:pt x="367" y="1029"/>
                </a:lnTo>
                <a:lnTo>
                  <a:pt x="361" y="989"/>
                </a:lnTo>
                <a:lnTo>
                  <a:pt x="360" y="950"/>
                </a:lnTo>
                <a:lnTo>
                  <a:pt x="362" y="897"/>
                </a:lnTo>
                <a:lnTo>
                  <a:pt x="372" y="846"/>
                </a:lnTo>
                <a:lnTo>
                  <a:pt x="387" y="797"/>
                </a:lnTo>
                <a:lnTo>
                  <a:pt x="408" y="750"/>
                </a:lnTo>
                <a:lnTo>
                  <a:pt x="434" y="705"/>
                </a:lnTo>
                <a:lnTo>
                  <a:pt x="465" y="663"/>
                </a:lnTo>
                <a:lnTo>
                  <a:pt x="500" y="625"/>
                </a:lnTo>
                <a:lnTo>
                  <a:pt x="540" y="589"/>
                </a:lnTo>
                <a:lnTo>
                  <a:pt x="583" y="558"/>
                </a:lnTo>
                <a:lnTo>
                  <a:pt x="631" y="531"/>
                </a:lnTo>
                <a:lnTo>
                  <a:pt x="682" y="508"/>
                </a:lnTo>
                <a:lnTo>
                  <a:pt x="734" y="490"/>
                </a:lnTo>
                <a:lnTo>
                  <a:pt x="790" y="476"/>
                </a:lnTo>
                <a:lnTo>
                  <a:pt x="848" y="468"/>
                </a:lnTo>
                <a:lnTo>
                  <a:pt x="909" y="465"/>
                </a:lnTo>
                <a:lnTo>
                  <a:pt x="967" y="468"/>
                </a:lnTo>
                <a:lnTo>
                  <a:pt x="1023" y="476"/>
                </a:lnTo>
                <a:lnTo>
                  <a:pt x="1078" y="489"/>
                </a:lnTo>
                <a:lnTo>
                  <a:pt x="1130" y="506"/>
                </a:lnTo>
                <a:lnTo>
                  <a:pt x="1179" y="528"/>
                </a:lnTo>
                <a:lnTo>
                  <a:pt x="1226" y="554"/>
                </a:lnTo>
                <a:lnTo>
                  <a:pt x="1263" y="491"/>
                </a:lnTo>
                <a:lnTo>
                  <a:pt x="1304" y="429"/>
                </a:lnTo>
                <a:lnTo>
                  <a:pt x="1351" y="372"/>
                </a:lnTo>
                <a:lnTo>
                  <a:pt x="1402" y="316"/>
                </a:lnTo>
                <a:lnTo>
                  <a:pt x="1458" y="266"/>
                </a:lnTo>
                <a:lnTo>
                  <a:pt x="1519" y="219"/>
                </a:lnTo>
                <a:lnTo>
                  <a:pt x="1583" y="175"/>
                </a:lnTo>
                <a:lnTo>
                  <a:pt x="1650" y="136"/>
                </a:lnTo>
                <a:lnTo>
                  <a:pt x="1721" y="102"/>
                </a:lnTo>
                <a:lnTo>
                  <a:pt x="1795" y="72"/>
                </a:lnTo>
                <a:lnTo>
                  <a:pt x="1871" y="46"/>
                </a:lnTo>
                <a:lnTo>
                  <a:pt x="1951" y="26"/>
                </a:lnTo>
                <a:lnTo>
                  <a:pt x="2034" y="12"/>
                </a:lnTo>
                <a:lnTo>
                  <a:pt x="2117" y="3"/>
                </a:lnTo>
                <a:lnTo>
                  <a:pt x="220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1" name="Freeform 564"/>
          <p:cNvSpPr>
            <a:spLocks noEditPoints="1"/>
          </p:cNvSpPr>
          <p:nvPr/>
        </p:nvSpPr>
        <p:spPr bwMode="auto">
          <a:xfrm>
            <a:off x="6420195" y="462215"/>
            <a:ext cx="202670" cy="207465"/>
          </a:xfrm>
          <a:custGeom>
            <a:avLst/>
            <a:gdLst>
              <a:gd name="T0" fmla="*/ 783 w 3254"/>
              <a:gd name="T1" fmla="*/ 2213 h 3335"/>
              <a:gd name="T2" fmla="*/ 831 w 3254"/>
              <a:gd name="T3" fmla="*/ 2433 h 3335"/>
              <a:gd name="T4" fmla="*/ 1029 w 3254"/>
              <a:gd name="T5" fmla="*/ 2543 h 3335"/>
              <a:gd name="T6" fmla="*/ 1240 w 3254"/>
              <a:gd name="T7" fmla="*/ 2464 h 3335"/>
              <a:gd name="T8" fmla="*/ 2043 w 3254"/>
              <a:gd name="T9" fmla="*/ 2491 h 3335"/>
              <a:gd name="T10" fmla="*/ 2261 w 3254"/>
              <a:gd name="T11" fmla="*/ 2538 h 3335"/>
              <a:gd name="T12" fmla="*/ 2443 w 3254"/>
              <a:gd name="T13" fmla="*/ 2400 h 3335"/>
              <a:gd name="T14" fmla="*/ 2459 w 3254"/>
              <a:gd name="T15" fmla="*/ 2176 h 3335"/>
              <a:gd name="T16" fmla="*/ 1243 w 3254"/>
              <a:gd name="T17" fmla="*/ 1682 h 3335"/>
              <a:gd name="T18" fmla="*/ 1622 w 3254"/>
              <a:gd name="T19" fmla="*/ 1307 h 3335"/>
              <a:gd name="T20" fmla="*/ 2076 w 3254"/>
              <a:gd name="T21" fmla="*/ 853 h 3335"/>
              <a:gd name="T22" fmla="*/ 2423 w 3254"/>
              <a:gd name="T23" fmla="*/ 1258 h 3335"/>
              <a:gd name="T24" fmla="*/ 2469 w 3254"/>
              <a:gd name="T25" fmla="*/ 1038 h 3335"/>
              <a:gd name="T26" fmla="*/ 2332 w 3254"/>
              <a:gd name="T27" fmla="*/ 853 h 3335"/>
              <a:gd name="T28" fmla="*/ 993 w 3254"/>
              <a:gd name="T29" fmla="*/ 827 h 3335"/>
              <a:gd name="T30" fmla="*/ 810 w 3254"/>
              <a:gd name="T31" fmla="*/ 966 h 3335"/>
              <a:gd name="T32" fmla="*/ 794 w 3254"/>
              <a:gd name="T33" fmla="*/ 1189 h 3335"/>
              <a:gd name="T34" fmla="*/ 1240 w 3254"/>
              <a:gd name="T35" fmla="*/ 901 h 3335"/>
              <a:gd name="T36" fmla="*/ 446 w 3254"/>
              <a:gd name="T37" fmla="*/ 0 h 3335"/>
              <a:gd name="T38" fmla="*/ 733 w 3254"/>
              <a:gd name="T39" fmla="*/ 108 h 3335"/>
              <a:gd name="T40" fmla="*/ 882 w 3254"/>
              <a:gd name="T41" fmla="*/ 374 h 3335"/>
              <a:gd name="T42" fmla="*/ 1243 w 3254"/>
              <a:gd name="T43" fmla="*/ 381 h 3335"/>
              <a:gd name="T44" fmla="*/ 1566 w 3254"/>
              <a:gd name="T45" fmla="*/ 571 h 3335"/>
              <a:gd name="T46" fmla="*/ 1894 w 3254"/>
              <a:gd name="T47" fmla="*/ 424 h 3335"/>
              <a:gd name="T48" fmla="*/ 2251 w 3254"/>
              <a:gd name="T49" fmla="*/ 356 h 3335"/>
              <a:gd name="T50" fmla="*/ 2451 w 3254"/>
              <a:gd name="T51" fmla="*/ 183 h 3335"/>
              <a:gd name="T52" fmla="*/ 2701 w 3254"/>
              <a:gd name="T53" fmla="*/ 13 h 3335"/>
              <a:gd name="T54" fmla="*/ 3002 w 3254"/>
              <a:gd name="T55" fmla="*/ 46 h 3335"/>
              <a:gd name="T56" fmla="*/ 3204 w 3254"/>
              <a:gd name="T57" fmla="*/ 251 h 3335"/>
              <a:gd name="T58" fmla="*/ 3238 w 3254"/>
              <a:gd name="T59" fmla="*/ 549 h 3335"/>
              <a:gd name="T60" fmla="*/ 3082 w 3254"/>
              <a:gd name="T61" fmla="*/ 797 h 3335"/>
              <a:gd name="T62" fmla="*/ 2930 w 3254"/>
              <a:gd name="T63" fmla="*/ 1001 h 3335"/>
              <a:gd name="T64" fmla="*/ 2889 w 3254"/>
              <a:gd name="T65" fmla="*/ 1357 h 3335"/>
              <a:gd name="T66" fmla="*/ 2659 w 3254"/>
              <a:gd name="T67" fmla="*/ 1682 h 3335"/>
              <a:gd name="T68" fmla="*/ 2893 w 3254"/>
              <a:gd name="T69" fmla="*/ 2020 h 3335"/>
              <a:gd name="T70" fmla="*/ 2927 w 3254"/>
              <a:gd name="T71" fmla="*/ 2392 h 3335"/>
              <a:gd name="T72" fmla="*/ 3124 w 3254"/>
              <a:gd name="T73" fmla="*/ 2573 h 3335"/>
              <a:gd name="T74" fmla="*/ 3251 w 3254"/>
              <a:gd name="T75" fmla="*/ 2837 h 3335"/>
              <a:gd name="T76" fmla="*/ 3185 w 3254"/>
              <a:gd name="T77" fmla="*/ 3128 h 3335"/>
              <a:gd name="T78" fmla="*/ 2960 w 3254"/>
              <a:gd name="T79" fmla="*/ 3309 h 3335"/>
              <a:gd name="T80" fmla="*/ 2662 w 3254"/>
              <a:gd name="T81" fmla="*/ 3309 h 3335"/>
              <a:gd name="T82" fmla="*/ 2438 w 3254"/>
              <a:gd name="T83" fmla="*/ 3126 h 3335"/>
              <a:gd name="T84" fmla="*/ 2197 w 3254"/>
              <a:gd name="T85" fmla="*/ 3010 h 3335"/>
              <a:gd name="T86" fmla="*/ 1841 w 3254"/>
              <a:gd name="T87" fmla="*/ 2913 h 3335"/>
              <a:gd name="T88" fmla="*/ 1518 w 3254"/>
              <a:gd name="T89" fmla="*/ 2839 h 3335"/>
              <a:gd name="T90" fmla="*/ 1178 w 3254"/>
              <a:gd name="T91" fmla="*/ 2998 h 3335"/>
              <a:gd name="T92" fmla="*/ 859 w 3254"/>
              <a:gd name="T93" fmla="*/ 3037 h 3335"/>
              <a:gd name="T94" fmla="*/ 679 w 3254"/>
              <a:gd name="T95" fmla="*/ 3264 h 3335"/>
              <a:gd name="T96" fmla="*/ 391 w 3254"/>
              <a:gd name="T97" fmla="*/ 3332 h 3335"/>
              <a:gd name="T98" fmla="*/ 129 w 3254"/>
              <a:gd name="T99" fmla="*/ 3204 h 3335"/>
              <a:gd name="T100" fmla="*/ 3 w 3254"/>
              <a:gd name="T101" fmla="*/ 2940 h 3335"/>
              <a:gd name="T102" fmla="*/ 69 w 3254"/>
              <a:gd name="T103" fmla="*/ 2649 h 3335"/>
              <a:gd name="T104" fmla="*/ 292 w 3254"/>
              <a:gd name="T105" fmla="*/ 2467 h 3335"/>
              <a:gd name="T106" fmla="*/ 328 w 3254"/>
              <a:gd name="T107" fmla="*/ 2142 h 3335"/>
              <a:gd name="T108" fmla="*/ 487 w 3254"/>
              <a:gd name="T109" fmla="*/ 1797 h 3335"/>
              <a:gd name="T110" fmla="*/ 416 w 3254"/>
              <a:gd name="T111" fmla="*/ 1468 h 3335"/>
              <a:gd name="T112" fmla="*/ 317 w 3254"/>
              <a:gd name="T113" fmla="*/ 1121 h 3335"/>
              <a:gd name="T114" fmla="*/ 255 w 3254"/>
              <a:gd name="T115" fmla="*/ 849 h 3335"/>
              <a:gd name="T116" fmla="*/ 50 w 3254"/>
              <a:gd name="T117" fmla="*/ 644 h 3335"/>
              <a:gd name="T118" fmla="*/ 16 w 3254"/>
              <a:gd name="T119" fmla="*/ 344 h 3335"/>
              <a:gd name="T120" fmla="*/ 169 w 3254"/>
              <a:gd name="T121" fmla="*/ 98 h 3335"/>
              <a:gd name="T122" fmla="*/ 446 w 3254"/>
              <a:gd name="T123" fmla="*/ 0 h 3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54" h="3335">
                <a:moveTo>
                  <a:pt x="919" y="2012"/>
                </a:moveTo>
                <a:lnTo>
                  <a:pt x="857" y="2077"/>
                </a:lnTo>
                <a:lnTo>
                  <a:pt x="831" y="2107"/>
                </a:lnTo>
                <a:lnTo>
                  <a:pt x="809" y="2141"/>
                </a:lnTo>
                <a:lnTo>
                  <a:pt x="794" y="2176"/>
                </a:lnTo>
                <a:lnTo>
                  <a:pt x="783" y="2213"/>
                </a:lnTo>
                <a:lnTo>
                  <a:pt x="778" y="2251"/>
                </a:lnTo>
                <a:lnTo>
                  <a:pt x="778" y="2289"/>
                </a:lnTo>
                <a:lnTo>
                  <a:pt x="783" y="2328"/>
                </a:lnTo>
                <a:lnTo>
                  <a:pt x="794" y="2365"/>
                </a:lnTo>
                <a:lnTo>
                  <a:pt x="809" y="2400"/>
                </a:lnTo>
                <a:lnTo>
                  <a:pt x="831" y="2433"/>
                </a:lnTo>
                <a:lnTo>
                  <a:pt x="857" y="2464"/>
                </a:lnTo>
                <a:lnTo>
                  <a:pt x="887" y="2490"/>
                </a:lnTo>
                <a:lnTo>
                  <a:pt x="920" y="2512"/>
                </a:lnTo>
                <a:lnTo>
                  <a:pt x="956" y="2527"/>
                </a:lnTo>
                <a:lnTo>
                  <a:pt x="993" y="2538"/>
                </a:lnTo>
                <a:lnTo>
                  <a:pt x="1029" y="2543"/>
                </a:lnTo>
                <a:lnTo>
                  <a:pt x="1068" y="2543"/>
                </a:lnTo>
                <a:lnTo>
                  <a:pt x="1105" y="2538"/>
                </a:lnTo>
                <a:lnTo>
                  <a:pt x="1142" y="2528"/>
                </a:lnTo>
                <a:lnTo>
                  <a:pt x="1177" y="2512"/>
                </a:lnTo>
                <a:lnTo>
                  <a:pt x="1210" y="2491"/>
                </a:lnTo>
                <a:lnTo>
                  <a:pt x="1240" y="2464"/>
                </a:lnTo>
                <a:lnTo>
                  <a:pt x="1303" y="2402"/>
                </a:lnTo>
                <a:lnTo>
                  <a:pt x="919" y="2012"/>
                </a:lnTo>
                <a:close/>
                <a:moveTo>
                  <a:pt x="2334" y="2012"/>
                </a:moveTo>
                <a:lnTo>
                  <a:pt x="1951" y="2402"/>
                </a:lnTo>
                <a:lnTo>
                  <a:pt x="2013" y="2464"/>
                </a:lnTo>
                <a:lnTo>
                  <a:pt x="2043" y="2491"/>
                </a:lnTo>
                <a:lnTo>
                  <a:pt x="2076" y="2512"/>
                </a:lnTo>
                <a:lnTo>
                  <a:pt x="2111" y="2528"/>
                </a:lnTo>
                <a:lnTo>
                  <a:pt x="2148" y="2538"/>
                </a:lnTo>
                <a:lnTo>
                  <a:pt x="2185" y="2543"/>
                </a:lnTo>
                <a:lnTo>
                  <a:pt x="2223" y="2543"/>
                </a:lnTo>
                <a:lnTo>
                  <a:pt x="2261" y="2538"/>
                </a:lnTo>
                <a:lnTo>
                  <a:pt x="2298" y="2527"/>
                </a:lnTo>
                <a:lnTo>
                  <a:pt x="2333" y="2512"/>
                </a:lnTo>
                <a:lnTo>
                  <a:pt x="2367" y="2490"/>
                </a:lnTo>
                <a:lnTo>
                  <a:pt x="2397" y="2464"/>
                </a:lnTo>
                <a:lnTo>
                  <a:pt x="2423" y="2433"/>
                </a:lnTo>
                <a:lnTo>
                  <a:pt x="2443" y="2400"/>
                </a:lnTo>
                <a:lnTo>
                  <a:pt x="2459" y="2364"/>
                </a:lnTo>
                <a:lnTo>
                  <a:pt x="2470" y="2326"/>
                </a:lnTo>
                <a:lnTo>
                  <a:pt x="2476" y="2289"/>
                </a:lnTo>
                <a:lnTo>
                  <a:pt x="2476" y="2251"/>
                </a:lnTo>
                <a:lnTo>
                  <a:pt x="2470" y="2213"/>
                </a:lnTo>
                <a:lnTo>
                  <a:pt x="2459" y="2176"/>
                </a:lnTo>
                <a:lnTo>
                  <a:pt x="2443" y="2141"/>
                </a:lnTo>
                <a:lnTo>
                  <a:pt x="2423" y="2107"/>
                </a:lnTo>
                <a:lnTo>
                  <a:pt x="2397" y="2077"/>
                </a:lnTo>
                <a:lnTo>
                  <a:pt x="2334" y="2012"/>
                </a:lnTo>
                <a:close/>
                <a:moveTo>
                  <a:pt x="1622" y="1303"/>
                </a:moveTo>
                <a:lnTo>
                  <a:pt x="1243" y="1682"/>
                </a:lnTo>
                <a:lnTo>
                  <a:pt x="1626" y="2070"/>
                </a:lnTo>
                <a:lnTo>
                  <a:pt x="2009" y="1682"/>
                </a:lnTo>
                <a:lnTo>
                  <a:pt x="1631" y="1303"/>
                </a:lnTo>
                <a:lnTo>
                  <a:pt x="1631" y="1307"/>
                </a:lnTo>
                <a:lnTo>
                  <a:pt x="1626" y="1303"/>
                </a:lnTo>
                <a:lnTo>
                  <a:pt x="1622" y="1307"/>
                </a:lnTo>
                <a:lnTo>
                  <a:pt x="1622" y="1303"/>
                </a:lnTo>
                <a:close/>
                <a:moveTo>
                  <a:pt x="2223" y="822"/>
                </a:moveTo>
                <a:lnTo>
                  <a:pt x="2185" y="822"/>
                </a:lnTo>
                <a:lnTo>
                  <a:pt x="2148" y="827"/>
                </a:lnTo>
                <a:lnTo>
                  <a:pt x="2111" y="837"/>
                </a:lnTo>
                <a:lnTo>
                  <a:pt x="2076" y="853"/>
                </a:lnTo>
                <a:lnTo>
                  <a:pt x="2043" y="874"/>
                </a:lnTo>
                <a:lnTo>
                  <a:pt x="2013" y="901"/>
                </a:lnTo>
                <a:lnTo>
                  <a:pt x="1947" y="964"/>
                </a:lnTo>
                <a:lnTo>
                  <a:pt x="2334" y="1352"/>
                </a:lnTo>
                <a:lnTo>
                  <a:pt x="2397" y="1288"/>
                </a:lnTo>
                <a:lnTo>
                  <a:pt x="2423" y="1258"/>
                </a:lnTo>
                <a:lnTo>
                  <a:pt x="2443" y="1225"/>
                </a:lnTo>
                <a:lnTo>
                  <a:pt x="2459" y="1189"/>
                </a:lnTo>
                <a:lnTo>
                  <a:pt x="2469" y="1152"/>
                </a:lnTo>
                <a:lnTo>
                  <a:pt x="2475" y="1114"/>
                </a:lnTo>
                <a:lnTo>
                  <a:pt x="2475" y="1076"/>
                </a:lnTo>
                <a:lnTo>
                  <a:pt x="2469" y="1038"/>
                </a:lnTo>
                <a:lnTo>
                  <a:pt x="2459" y="1001"/>
                </a:lnTo>
                <a:lnTo>
                  <a:pt x="2443" y="966"/>
                </a:lnTo>
                <a:lnTo>
                  <a:pt x="2423" y="932"/>
                </a:lnTo>
                <a:lnTo>
                  <a:pt x="2396" y="901"/>
                </a:lnTo>
                <a:lnTo>
                  <a:pt x="2366" y="874"/>
                </a:lnTo>
                <a:lnTo>
                  <a:pt x="2332" y="853"/>
                </a:lnTo>
                <a:lnTo>
                  <a:pt x="2298" y="837"/>
                </a:lnTo>
                <a:lnTo>
                  <a:pt x="2261" y="827"/>
                </a:lnTo>
                <a:lnTo>
                  <a:pt x="2223" y="822"/>
                </a:lnTo>
                <a:close/>
                <a:moveTo>
                  <a:pt x="1068" y="822"/>
                </a:moveTo>
                <a:lnTo>
                  <a:pt x="1031" y="822"/>
                </a:lnTo>
                <a:lnTo>
                  <a:pt x="993" y="827"/>
                </a:lnTo>
                <a:lnTo>
                  <a:pt x="956" y="837"/>
                </a:lnTo>
                <a:lnTo>
                  <a:pt x="920" y="853"/>
                </a:lnTo>
                <a:lnTo>
                  <a:pt x="888" y="874"/>
                </a:lnTo>
                <a:lnTo>
                  <a:pt x="858" y="901"/>
                </a:lnTo>
                <a:lnTo>
                  <a:pt x="831" y="932"/>
                </a:lnTo>
                <a:lnTo>
                  <a:pt x="810" y="966"/>
                </a:lnTo>
                <a:lnTo>
                  <a:pt x="794" y="1001"/>
                </a:lnTo>
                <a:lnTo>
                  <a:pt x="783" y="1038"/>
                </a:lnTo>
                <a:lnTo>
                  <a:pt x="778" y="1076"/>
                </a:lnTo>
                <a:lnTo>
                  <a:pt x="778" y="1114"/>
                </a:lnTo>
                <a:lnTo>
                  <a:pt x="783" y="1152"/>
                </a:lnTo>
                <a:lnTo>
                  <a:pt x="794" y="1189"/>
                </a:lnTo>
                <a:lnTo>
                  <a:pt x="809" y="1225"/>
                </a:lnTo>
                <a:lnTo>
                  <a:pt x="831" y="1258"/>
                </a:lnTo>
                <a:lnTo>
                  <a:pt x="857" y="1288"/>
                </a:lnTo>
                <a:lnTo>
                  <a:pt x="918" y="1352"/>
                </a:lnTo>
                <a:lnTo>
                  <a:pt x="1306" y="964"/>
                </a:lnTo>
                <a:lnTo>
                  <a:pt x="1240" y="901"/>
                </a:lnTo>
                <a:lnTo>
                  <a:pt x="1210" y="874"/>
                </a:lnTo>
                <a:lnTo>
                  <a:pt x="1177" y="853"/>
                </a:lnTo>
                <a:lnTo>
                  <a:pt x="1142" y="837"/>
                </a:lnTo>
                <a:lnTo>
                  <a:pt x="1105" y="827"/>
                </a:lnTo>
                <a:lnTo>
                  <a:pt x="1068" y="822"/>
                </a:lnTo>
                <a:close/>
                <a:moveTo>
                  <a:pt x="446" y="0"/>
                </a:moveTo>
                <a:lnTo>
                  <a:pt x="500" y="3"/>
                </a:lnTo>
                <a:lnTo>
                  <a:pt x="552" y="13"/>
                </a:lnTo>
                <a:lnTo>
                  <a:pt x="602" y="28"/>
                </a:lnTo>
                <a:lnTo>
                  <a:pt x="649" y="50"/>
                </a:lnTo>
                <a:lnTo>
                  <a:pt x="693" y="76"/>
                </a:lnTo>
                <a:lnTo>
                  <a:pt x="733" y="108"/>
                </a:lnTo>
                <a:lnTo>
                  <a:pt x="769" y="143"/>
                </a:lnTo>
                <a:lnTo>
                  <a:pt x="802" y="183"/>
                </a:lnTo>
                <a:lnTo>
                  <a:pt x="830" y="227"/>
                </a:lnTo>
                <a:lnTo>
                  <a:pt x="853" y="272"/>
                </a:lnTo>
                <a:lnTo>
                  <a:pt x="870" y="322"/>
                </a:lnTo>
                <a:lnTo>
                  <a:pt x="882" y="374"/>
                </a:lnTo>
                <a:lnTo>
                  <a:pt x="941" y="363"/>
                </a:lnTo>
                <a:lnTo>
                  <a:pt x="1001" y="356"/>
                </a:lnTo>
                <a:lnTo>
                  <a:pt x="1063" y="355"/>
                </a:lnTo>
                <a:lnTo>
                  <a:pt x="1123" y="358"/>
                </a:lnTo>
                <a:lnTo>
                  <a:pt x="1184" y="367"/>
                </a:lnTo>
                <a:lnTo>
                  <a:pt x="1243" y="381"/>
                </a:lnTo>
                <a:lnTo>
                  <a:pt x="1303" y="400"/>
                </a:lnTo>
                <a:lnTo>
                  <a:pt x="1359" y="424"/>
                </a:lnTo>
                <a:lnTo>
                  <a:pt x="1415" y="453"/>
                </a:lnTo>
                <a:lnTo>
                  <a:pt x="1468" y="488"/>
                </a:lnTo>
                <a:lnTo>
                  <a:pt x="1518" y="527"/>
                </a:lnTo>
                <a:lnTo>
                  <a:pt x="1566" y="571"/>
                </a:lnTo>
                <a:lnTo>
                  <a:pt x="1626" y="629"/>
                </a:lnTo>
                <a:lnTo>
                  <a:pt x="1687" y="571"/>
                </a:lnTo>
                <a:lnTo>
                  <a:pt x="1735" y="527"/>
                </a:lnTo>
                <a:lnTo>
                  <a:pt x="1786" y="488"/>
                </a:lnTo>
                <a:lnTo>
                  <a:pt x="1839" y="453"/>
                </a:lnTo>
                <a:lnTo>
                  <a:pt x="1894" y="424"/>
                </a:lnTo>
                <a:lnTo>
                  <a:pt x="1951" y="400"/>
                </a:lnTo>
                <a:lnTo>
                  <a:pt x="2009" y="381"/>
                </a:lnTo>
                <a:lnTo>
                  <a:pt x="2070" y="367"/>
                </a:lnTo>
                <a:lnTo>
                  <a:pt x="2130" y="358"/>
                </a:lnTo>
                <a:lnTo>
                  <a:pt x="2191" y="355"/>
                </a:lnTo>
                <a:lnTo>
                  <a:pt x="2251" y="356"/>
                </a:lnTo>
                <a:lnTo>
                  <a:pt x="2312" y="363"/>
                </a:lnTo>
                <a:lnTo>
                  <a:pt x="2372" y="374"/>
                </a:lnTo>
                <a:lnTo>
                  <a:pt x="2383" y="322"/>
                </a:lnTo>
                <a:lnTo>
                  <a:pt x="2401" y="273"/>
                </a:lnTo>
                <a:lnTo>
                  <a:pt x="2424" y="227"/>
                </a:lnTo>
                <a:lnTo>
                  <a:pt x="2451" y="183"/>
                </a:lnTo>
                <a:lnTo>
                  <a:pt x="2483" y="144"/>
                </a:lnTo>
                <a:lnTo>
                  <a:pt x="2520" y="108"/>
                </a:lnTo>
                <a:lnTo>
                  <a:pt x="2561" y="76"/>
                </a:lnTo>
                <a:lnTo>
                  <a:pt x="2605" y="50"/>
                </a:lnTo>
                <a:lnTo>
                  <a:pt x="2652" y="28"/>
                </a:lnTo>
                <a:lnTo>
                  <a:pt x="2701" y="13"/>
                </a:lnTo>
                <a:lnTo>
                  <a:pt x="2754" y="3"/>
                </a:lnTo>
                <a:lnTo>
                  <a:pt x="2808" y="0"/>
                </a:lnTo>
                <a:lnTo>
                  <a:pt x="2859" y="3"/>
                </a:lnTo>
                <a:lnTo>
                  <a:pt x="2909" y="12"/>
                </a:lnTo>
                <a:lnTo>
                  <a:pt x="2957" y="26"/>
                </a:lnTo>
                <a:lnTo>
                  <a:pt x="3002" y="46"/>
                </a:lnTo>
                <a:lnTo>
                  <a:pt x="3044" y="70"/>
                </a:lnTo>
                <a:lnTo>
                  <a:pt x="3084" y="98"/>
                </a:lnTo>
                <a:lnTo>
                  <a:pt x="3120" y="131"/>
                </a:lnTo>
                <a:lnTo>
                  <a:pt x="3152" y="168"/>
                </a:lnTo>
                <a:lnTo>
                  <a:pt x="3180" y="207"/>
                </a:lnTo>
                <a:lnTo>
                  <a:pt x="3204" y="251"/>
                </a:lnTo>
                <a:lnTo>
                  <a:pt x="3224" y="296"/>
                </a:lnTo>
                <a:lnTo>
                  <a:pt x="3238" y="344"/>
                </a:lnTo>
                <a:lnTo>
                  <a:pt x="3246" y="394"/>
                </a:lnTo>
                <a:lnTo>
                  <a:pt x="3249" y="447"/>
                </a:lnTo>
                <a:lnTo>
                  <a:pt x="3246" y="499"/>
                </a:lnTo>
                <a:lnTo>
                  <a:pt x="3238" y="549"/>
                </a:lnTo>
                <a:lnTo>
                  <a:pt x="3224" y="598"/>
                </a:lnTo>
                <a:lnTo>
                  <a:pt x="3204" y="644"/>
                </a:lnTo>
                <a:lnTo>
                  <a:pt x="3180" y="688"/>
                </a:lnTo>
                <a:lnTo>
                  <a:pt x="3151" y="727"/>
                </a:lnTo>
                <a:lnTo>
                  <a:pt x="3119" y="764"/>
                </a:lnTo>
                <a:lnTo>
                  <a:pt x="3082" y="797"/>
                </a:lnTo>
                <a:lnTo>
                  <a:pt x="3042" y="825"/>
                </a:lnTo>
                <a:lnTo>
                  <a:pt x="2999" y="849"/>
                </a:lnTo>
                <a:lnTo>
                  <a:pt x="2954" y="869"/>
                </a:lnTo>
                <a:lnTo>
                  <a:pt x="2905" y="882"/>
                </a:lnTo>
                <a:lnTo>
                  <a:pt x="2920" y="941"/>
                </a:lnTo>
                <a:lnTo>
                  <a:pt x="2930" y="1001"/>
                </a:lnTo>
                <a:lnTo>
                  <a:pt x="2935" y="1061"/>
                </a:lnTo>
                <a:lnTo>
                  <a:pt x="2935" y="1121"/>
                </a:lnTo>
                <a:lnTo>
                  <a:pt x="2931" y="1182"/>
                </a:lnTo>
                <a:lnTo>
                  <a:pt x="2922" y="1241"/>
                </a:lnTo>
                <a:lnTo>
                  <a:pt x="2908" y="1299"/>
                </a:lnTo>
                <a:lnTo>
                  <a:pt x="2889" y="1357"/>
                </a:lnTo>
                <a:lnTo>
                  <a:pt x="2865" y="1414"/>
                </a:lnTo>
                <a:lnTo>
                  <a:pt x="2837" y="1468"/>
                </a:lnTo>
                <a:lnTo>
                  <a:pt x="2804" y="1521"/>
                </a:lnTo>
                <a:lnTo>
                  <a:pt x="2765" y="1571"/>
                </a:lnTo>
                <a:lnTo>
                  <a:pt x="2723" y="1619"/>
                </a:lnTo>
                <a:lnTo>
                  <a:pt x="2659" y="1682"/>
                </a:lnTo>
                <a:lnTo>
                  <a:pt x="2723" y="1746"/>
                </a:lnTo>
                <a:lnTo>
                  <a:pt x="2767" y="1797"/>
                </a:lnTo>
                <a:lnTo>
                  <a:pt x="2806" y="1849"/>
                </a:lnTo>
                <a:lnTo>
                  <a:pt x="2840" y="1903"/>
                </a:lnTo>
                <a:lnTo>
                  <a:pt x="2870" y="1961"/>
                </a:lnTo>
                <a:lnTo>
                  <a:pt x="2893" y="2020"/>
                </a:lnTo>
                <a:lnTo>
                  <a:pt x="2912" y="2080"/>
                </a:lnTo>
                <a:lnTo>
                  <a:pt x="2926" y="2142"/>
                </a:lnTo>
                <a:lnTo>
                  <a:pt x="2933" y="2204"/>
                </a:lnTo>
                <a:lnTo>
                  <a:pt x="2936" y="2266"/>
                </a:lnTo>
                <a:lnTo>
                  <a:pt x="2934" y="2330"/>
                </a:lnTo>
                <a:lnTo>
                  <a:pt x="2927" y="2392"/>
                </a:lnTo>
                <a:lnTo>
                  <a:pt x="2914" y="2453"/>
                </a:lnTo>
                <a:lnTo>
                  <a:pt x="2961" y="2467"/>
                </a:lnTo>
                <a:lnTo>
                  <a:pt x="3007" y="2487"/>
                </a:lnTo>
                <a:lnTo>
                  <a:pt x="3049" y="2512"/>
                </a:lnTo>
                <a:lnTo>
                  <a:pt x="3089" y="2540"/>
                </a:lnTo>
                <a:lnTo>
                  <a:pt x="3124" y="2573"/>
                </a:lnTo>
                <a:lnTo>
                  <a:pt x="3157" y="2609"/>
                </a:lnTo>
                <a:lnTo>
                  <a:pt x="3185" y="2649"/>
                </a:lnTo>
                <a:lnTo>
                  <a:pt x="3208" y="2692"/>
                </a:lnTo>
                <a:lnTo>
                  <a:pt x="3228" y="2737"/>
                </a:lnTo>
                <a:lnTo>
                  <a:pt x="3242" y="2787"/>
                </a:lnTo>
                <a:lnTo>
                  <a:pt x="3251" y="2837"/>
                </a:lnTo>
                <a:lnTo>
                  <a:pt x="3254" y="2888"/>
                </a:lnTo>
                <a:lnTo>
                  <a:pt x="3251" y="2940"/>
                </a:lnTo>
                <a:lnTo>
                  <a:pt x="3242" y="2990"/>
                </a:lnTo>
                <a:lnTo>
                  <a:pt x="3228" y="3038"/>
                </a:lnTo>
                <a:lnTo>
                  <a:pt x="3208" y="3084"/>
                </a:lnTo>
                <a:lnTo>
                  <a:pt x="3185" y="3128"/>
                </a:lnTo>
                <a:lnTo>
                  <a:pt x="3157" y="3167"/>
                </a:lnTo>
                <a:lnTo>
                  <a:pt x="3124" y="3204"/>
                </a:lnTo>
                <a:lnTo>
                  <a:pt x="3088" y="3237"/>
                </a:lnTo>
                <a:lnTo>
                  <a:pt x="3049" y="3265"/>
                </a:lnTo>
                <a:lnTo>
                  <a:pt x="3006" y="3289"/>
                </a:lnTo>
                <a:lnTo>
                  <a:pt x="2960" y="3309"/>
                </a:lnTo>
                <a:lnTo>
                  <a:pt x="2913" y="3323"/>
                </a:lnTo>
                <a:lnTo>
                  <a:pt x="2863" y="3332"/>
                </a:lnTo>
                <a:lnTo>
                  <a:pt x="2812" y="3335"/>
                </a:lnTo>
                <a:lnTo>
                  <a:pt x="2761" y="3332"/>
                </a:lnTo>
                <a:lnTo>
                  <a:pt x="2710" y="3323"/>
                </a:lnTo>
                <a:lnTo>
                  <a:pt x="2662" y="3309"/>
                </a:lnTo>
                <a:lnTo>
                  <a:pt x="2617" y="3289"/>
                </a:lnTo>
                <a:lnTo>
                  <a:pt x="2575" y="3264"/>
                </a:lnTo>
                <a:lnTo>
                  <a:pt x="2535" y="3236"/>
                </a:lnTo>
                <a:lnTo>
                  <a:pt x="2498" y="3203"/>
                </a:lnTo>
                <a:lnTo>
                  <a:pt x="2466" y="3166"/>
                </a:lnTo>
                <a:lnTo>
                  <a:pt x="2438" y="3126"/>
                </a:lnTo>
                <a:lnTo>
                  <a:pt x="2414" y="3083"/>
                </a:lnTo>
                <a:lnTo>
                  <a:pt x="2395" y="3037"/>
                </a:lnTo>
                <a:lnTo>
                  <a:pt x="2381" y="2988"/>
                </a:lnTo>
                <a:lnTo>
                  <a:pt x="2320" y="3001"/>
                </a:lnTo>
                <a:lnTo>
                  <a:pt x="2260" y="3008"/>
                </a:lnTo>
                <a:lnTo>
                  <a:pt x="2197" y="3010"/>
                </a:lnTo>
                <a:lnTo>
                  <a:pt x="2136" y="3007"/>
                </a:lnTo>
                <a:lnTo>
                  <a:pt x="2075" y="2999"/>
                </a:lnTo>
                <a:lnTo>
                  <a:pt x="2015" y="2985"/>
                </a:lnTo>
                <a:lnTo>
                  <a:pt x="1955" y="2966"/>
                </a:lnTo>
                <a:lnTo>
                  <a:pt x="1897" y="2942"/>
                </a:lnTo>
                <a:lnTo>
                  <a:pt x="1841" y="2913"/>
                </a:lnTo>
                <a:lnTo>
                  <a:pt x="1787" y="2878"/>
                </a:lnTo>
                <a:lnTo>
                  <a:pt x="1735" y="2839"/>
                </a:lnTo>
                <a:lnTo>
                  <a:pt x="1687" y="2794"/>
                </a:lnTo>
                <a:lnTo>
                  <a:pt x="1626" y="2732"/>
                </a:lnTo>
                <a:lnTo>
                  <a:pt x="1567" y="2794"/>
                </a:lnTo>
                <a:lnTo>
                  <a:pt x="1518" y="2839"/>
                </a:lnTo>
                <a:lnTo>
                  <a:pt x="1467" y="2878"/>
                </a:lnTo>
                <a:lnTo>
                  <a:pt x="1413" y="2913"/>
                </a:lnTo>
                <a:lnTo>
                  <a:pt x="1356" y="2942"/>
                </a:lnTo>
                <a:lnTo>
                  <a:pt x="1298" y="2966"/>
                </a:lnTo>
                <a:lnTo>
                  <a:pt x="1239" y="2985"/>
                </a:lnTo>
                <a:lnTo>
                  <a:pt x="1178" y="2998"/>
                </a:lnTo>
                <a:lnTo>
                  <a:pt x="1118" y="3007"/>
                </a:lnTo>
                <a:lnTo>
                  <a:pt x="1056" y="3010"/>
                </a:lnTo>
                <a:lnTo>
                  <a:pt x="994" y="3008"/>
                </a:lnTo>
                <a:lnTo>
                  <a:pt x="933" y="3001"/>
                </a:lnTo>
                <a:lnTo>
                  <a:pt x="872" y="2988"/>
                </a:lnTo>
                <a:lnTo>
                  <a:pt x="859" y="3037"/>
                </a:lnTo>
                <a:lnTo>
                  <a:pt x="840" y="3083"/>
                </a:lnTo>
                <a:lnTo>
                  <a:pt x="816" y="3126"/>
                </a:lnTo>
                <a:lnTo>
                  <a:pt x="788" y="3166"/>
                </a:lnTo>
                <a:lnTo>
                  <a:pt x="755" y="3203"/>
                </a:lnTo>
                <a:lnTo>
                  <a:pt x="719" y="3236"/>
                </a:lnTo>
                <a:lnTo>
                  <a:pt x="679" y="3264"/>
                </a:lnTo>
                <a:lnTo>
                  <a:pt x="637" y="3289"/>
                </a:lnTo>
                <a:lnTo>
                  <a:pt x="591" y="3309"/>
                </a:lnTo>
                <a:lnTo>
                  <a:pt x="544" y="3323"/>
                </a:lnTo>
                <a:lnTo>
                  <a:pt x="493" y="3332"/>
                </a:lnTo>
                <a:lnTo>
                  <a:pt x="441" y="3335"/>
                </a:lnTo>
                <a:lnTo>
                  <a:pt x="391" y="3332"/>
                </a:lnTo>
                <a:lnTo>
                  <a:pt x="341" y="3323"/>
                </a:lnTo>
                <a:lnTo>
                  <a:pt x="292" y="3309"/>
                </a:lnTo>
                <a:lnTo>
                  <a:pt x="248" y="3289"/>
                </a:lnTo>
                <a:lnTo>
                  <a:pt x="205" y="3265"/>
                </a:lnTo>
                <a:lnTo>
                  <a:pt x="166" y="3237"/>
                </a:lnTo>
                <a:lnTo>
                  <a:pt x="129" y="3204"/>
                </a:lnTo>
                <a:lnTo>
                  <a:pt x="97" y="3167"/>
                </a:lnTo>
                <a:lnTo>
                  <a:pt x="69" y="3128"/>
                </a:lnTo>
                <a:lnTo>
                  <a:pt x="45" y="3084"/>
                </a:lnTo>
                <a:lnTo>
                  <a:pt x="26" y="3038"/>
                </a:lnTo>
                <a:lnTo>
                  <a:pt x="12" y="2990"/>
                </a:lnTo>
                <a:lnTo>
                  <a:pt x="3" y="2940"/>
                </a:lnTo>
                <a:lnTo>
                  <a:pt x="0" y="2888"/>
                </a:lnTo>
                <a:lnTo>
                  <a:pt x="3" y="2836"/>
                </a:lnTo>
                <a:lnTo>
                  <a:pt x="12" y="2785"/>
                </a:lnTo>
                <a:lnTo>
                  <a:pt x="26" y="2737"/>
                </a:lnTo>
                <a:lnTo>
                  <a:pt x="45" y="2692"/>
                </a:lnTo>
                <a:lnTo>
                  <a:pt x="69" y="2649"/>
                </a:lnTo>
                <a:lnTo>
                  <a:pt x="97" y="2609"/>
                </a:lnTo>
                <a:lnTo>
                  <a:pt x="129" y="2573"/>
                </a:lnTo>
                <a:lnTo>
                  <a:pt x="165" y="2540"/>
                </a:lnTo>
                <a:lnTo>
                  <a:pt x="205" y="2511"/>
                </a:lnTo>
                <a:lnTo>
                  <a:pt x="247" y="2487"/>
                </a:lnTo>
                <a:lnTo>
                  <a:pt x="292" y="2467"/>
                </a:lnTo>
                <a:lnTo>
                  <a:pt x="340" y="2453"/>
                </a:lnTo>
                <a:lnTo>
                  <a:pt x="327" y="2392"/>
                </a:lnTo>
                <a:lnTo>
                  <a:pt x="319" y="2330"/>
                </a:lnTo>
                <a:lnTo>
                  <a:pt x="317" y="2266"/>
                </a:lnTo>
                <a:lnTo>
                  <a:pt x="319" y="2204"/>
                </a:lnTo>
                <a:lnTo>
                  <a:pt x="328" y="2142"/>
                </a:lnTo>
                <a:lnTo>
                  <a:pt x="341" y="2080"/>
                </a:lnTo>
                <a:lnTo>
                  <a:pt x="359" y="2020"/>
                </a:lnTo>
                <a:lnTo>
                  <a:pt x="384" y="1961"/>
                </a:lnTo>
                <a:lnTo>
                  <a:pt x="413" y="1903"/>
                </a:lnTo>
                <a:lnTo>
                  <a:pt x="447" y="1849"/>
                </a:lnTo>
                <a:lnTo>
                  <a:pt x="487" y="1797"/>
                </a:lnTo>
                <a:lnTo>
                  <a:pt x="531" y="1746"/>
                </a:lnTo>
                <a:lnTo>
                  <a:pt x="595" y="1682"/>
                </a:lnTo>
                <a:lnTo>
                  <a:pt x="531" y="1619"/>
                </a:lnTo>
                <a:lnTo>
                  <a:pt x="489" y="1571"/>
                </a:lnTo>
                <a:lnTo>
                  <a:pt x="450" y="1521"/>
                </a:lnTo>
                <a:lnTo>
                  <a:pt x="416" y="1468"/>
                </a:lnTo>
                <a:lnTo>
                  <a:pt x="388" y="1414"/>
                </a:lnTo>
                <a:lnTo>
                  <a:pt x="365" y="1357"/>
                </a:lnTo>
                <a:lnTo>
                  <a:pt x="345" y="1299"/>
                </a:lnTo>
                <a:lnTo>
                  <a:pt x="331" y="1241"/>
                </a:lnTo>
                <a:lnTo>
                  <a:pt x="323" y="1182"/>
                </a:lnTo>
                <a:lnTo>
                  <a:pt x="317" y="1121"/>
                </a:lnTo>
                <a:lnTo>
                  <a:pt x="318" y="1061"/>
                </a:lnTo>
                <a:lnTo>
                  <a:pt x="323" y="1001"/>
                </a:lnTo>
                <a:lnTo>
                  <a:pt x="333" y="941"/>
                </a:lnTo>
                <a:lnTo>
                  <a:pt x="349" y="882"/>
                </a:lnTo>
                <a:lnTo>
                  <a:pt x="300" y="869"/>
                </a:lnTo>
                <a:lnTo>
                  <a:pt x="255" y="849"/>
                </a:lnTo>
                <a:lnTo>
                  <a:pt x="211" y="825"/>
                </a:lnTo>
                <a:lnTo>
                  <a:pt x="172" y="797"/>
                </a:lnTo>
                <a:lnTo>
                  <a:pt x="135" y="764"/>
                </a:lnTo>
                <a:lnTo>
                  <a:pt x="102" y="727"/>
                </a:lnTo>
                <a:lnTo>
                  <a:pt x="73" y="688"/>
                </a:lnTo>
                <a:lnTo>
                  <a:pt x="50" y="644"/>
                </a:lnTo>
                <a:lnTo>
                  <a:pt x="30" y="598"/>
                </a:lnTo>
                <a:lnTo>
                  <a:pt x="16" y="549"/>
                </a:lnTo>
                <a:lnTo>
                  <a:pt x="7" y="499"/>
                </a:lnTo>
                <a:lnTo>
                  <a:pt x="4" y="447"/>
                </a:lnTo>
                <a:lnTo>
                  <a:pt x="7" y="394"/>
                </a:lnTo>
                <a:lnTo>
                  <a:pt x="16" y="344"/>
                </a:lnTo>
                <a:lnTo>
                  <a:pt x="30" y="296"/>
                </a:lnTo>
                <a:lnTo>
                  <a:pt x="50" y="251"/>
                </a:lnTo>
                <a:lnTo>
                  <a:pt x="73" y="207"/>
                </a:lnTo>
                <a:lnTo>
                  <a:pt x="101" y="168"/>
                </a:lnTo>
                <a:lnTo>
                  <a:pt x="134" y="131"/>
                </a:lnTo>
                <a:lnTo>
                  <a:pt x="169" y="98"/>
                </a:lnTo>
                <a:lnTo>
                  <a:pt x="209" y="70"/>
                </a:lnTo>
                <a:lnTo>
                  <a:pt x="251" y="46"/>
                </a:lnTo>
                <a:lnTo>
                  <a:pt x="297" y="26"/>
                </a:lnTo>
                <a:lnTo>
                  <a:pt x="344" y="12"/>
                </a:lnTo>
                <a:lnTo>
                  <a:pt x="394" y="3"/>
                </a:lnTo>
                <a:lnTo>
                  <a:pt x="44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49" name="Group 748"/>
          <p:cNvGrpSpPr/>
          <p:nvPr/>
        </p:nvGrpSpPr>
        <p:grpSpPr>
          <a:xfrm>
            <a:off x="269740" y="461779"/>
            <a:ext cx="200055" cy="208337"/>
            <a:chOff x="1350963" y="-1963738"/>
            <a:chExt cx="728663" cy="758826"/>
          </a:xfrm>
          <a:solidFill>
            <a:schemeClr val="tx1">
              <a:lumMod val="65000"/>
              <a:lumOff val="35000"/>
            </a:schemeClr>
          </a:solidFill>
        </p:grpSpPr>
        <p:sp>
          <p:nvSpPr>
            <p:cNvPr id="747" name="Freeform 584"/>
            <p:cNvSpPr>
              <a:spLocks noEditPoints="1"/>
            </p:cNvSpPr>
            <p:nvPr/>
          </p:nvSpPr>
          <p:spPr bwMode="auto">
            <a:xfrm>
              <a:off x="1390651" y="-1963738"/>
              <a:ext cx="269875" cy="382588"/>
            </a:xfrm>
            <a:custGeom>
              <a:avLst/>
              <a:gdLst>
                <a:gd name="T0" fmla="*/ 504 w 1186"/>
                <a:gd name="T1" fmla="*/ 299 h 1687"/>
                <a:gd name="T2" fmla="*/ 391 w 1186"/>
                <a:gd name="T3" fmla="*/ 363 h 1687"/>
                <a:gd name="T4" fmla="*/ 313 w 1186"/>
                <a:gd name="T5" fmla="*/ 466 h 1687"/>
                <a:gd name="T6" fmla="*/ 284 w 1186"/>
                <a:gd name="T7" fmla="*/ 597 h 1687"/>
                <a:gd name="T8" fmla="*/ 313 w 1186"/>
                <a:gd name="T9" fmla="*/ 728 h 1687"/>
                <a:gd name="T10" fmla="*/ 391 w 1186"/>
                <a:gd name="T11" fmla="*/ 833 h 1687"/>
                <a:gd name="T12" fmla="*/ 504 w 1186"/>
                <a:gd name="T13" fmla="*/ 896 h 1687"/>
                <a:gd name="T14" fmla="*/ 639 w 1186"/>
                <a:gd name="T15" fmla="*/ 906 h 1687"/>
                <a:gd name="T16" fmla="*/ 761 w 1186"/>
                <a:gd name="T17" fmla="*/ 859 h 1687"/>
                <a:gd name="T18" fmla="*/ 852 w 1186"/>
                <a:gd name="T19" fmla="*/ 767 h 1687"/>
                <a:gd name="T20" fmla="*/ 898 w 1186"/>
                <a:gd name="T21" fmla="*/ 643 h 1687"/>
                <a:gd name="T22" fmla="*/ 888 w 1186"/>
                <a:gd name="T23" fmla="*/ 508 h 1687"/>
                <a:gd name="T24" fmla="*/ 826 w 1186"/>
                <a:gd name="T25" fmla="*/ 393 h 1687"/>
                <a:gd name="T26" fmla="*/ 723 w 1186"/>
                <a:gd name="T27" fmla="*/ 315 h 1687"/>
                <a:gd name="T28" fmla="*/ 593 w 1186"/>
                <a:gd name="T29" fmla="*/ 286 h 1687"/>
                <a:gd name="T30" fmla="*/ 712 w 1186"/>
                <a:gd name="T31" fmla="*/ 13 h 1687"/>
                <a:gd name="T32" fmla="*/ 875 w 1186"/>
                <a:gd name="T33" fmla="*/ 73 h 1687"/>
                <a:gd name="T34" fmla="*/ 1012 w 1186"/>
                <a:gd name="T35" fmla="*/ 175 h 1687"/>
                <a:gd name="T36" fmla="*/ 1113 w 1186"/>
                <a:gd name="T37" fmla="*/ 312 h 1687"/>
                <a:gd name="T38" fmla="*/ 1173 w 1186"/>
                <a:gd name="T39" fmla="*/ 477 h 1687"/>
                <a:gd name="T40" fmla="*/ 1184 w 1186"/>
                <a:gd name="T41" fmla="*/ 648 h 1687"/>
                <a:gd name="T42" fmla="*/ 1154 w 1186"/>
                <a:gd name="T43" fmla="*/ 806 h 1687"/>
                <a:gd name="T44" fmla="*/ 1098 w 1186"/>
                <a:gd name="T45" fmla="*/ 963 h 1687"/>
                <a:gd name="T46" fmla="*/ 1022 w 1186"/>
                <a:gd name="T47" fmla="*/ 1117 h 1687"/>
                <a:gd name="T48" fmla="*/ 935 w 1186"/>
                <a:gd name="T49" fmla="*/ 1261 h 1687"/>
                <a:gd name="T50" fmla="*/ 843 w 1186"/>
                <a:gd name="T51" fmla="*/ 1392 h 1687"/>
                <a:gd name="T52" fmla="*/ 755 w 1186"/>
                <a:gd name="T53" fmla="*/ 1503 h 1687"/>
                <a:gd name="T54" fmla="*/ 680 w 1186"/>
                <a:gd name="T55" fmla="*/ 1593 h 1687"/>
                <a:gd name="T56" fmla="*/ 623 w 1186"/>
                <a:gd name="T57" fmla="*/ 1655 h 1687"/>
                <a:gd name="T58" fmla="*/ 595 w 1186"/>
                <a:gd name="T59" fmla="*/ 1685 h 1687"/>
                <a:gd name="T60" fmla="*/ 586 w 1186"/>
                <a:gd name="T61" fmla="*/ 1680 h 1687"/>
                <a:gd name="T62" fmla="*/ 547 w 1186"/>
                <a:gd name="T63" fmla="*/ 1639 h 1687"/>
                <a:gd name="T64" fmla="*/ 483 w 1186"/>
                <a:gd name="T65" fmla="*/ 1571 h 1687"/>
                <a:gd name="T66" fmla="*/ 402 w 1186"/>
                <a:gd name="T67" fmla="*/ 1476 h 1687"/>
                <a:gd name="T68" fmla="*/ 312 w 1186"/>
                <a:gd name="T69" fmla="*/ 1360 h 1687"/>
                <a:gd name="T70" fmla="*/ 221 w 1186"/>
                <a:gd name="T71" fmla="*/ 1226 h 1687"/>
                <a:gd name="T72" fmla="*/ 137 w 1186"/>
                <a:gd name="T73" fmla="*/ 1079 h 1687"/>
                <a:gd name="T74" fmla="*/ 66 w 1186"/>
                <a:gd name="T75" fmla="*/ 922 h 1687"/>
                <a:gd name="T76" fmla="*/ 19 w 1186"/>
                <a:gd name="T77" fmla="*/ 761 h 1687"/>
                <a:gd name="T78" fmla="*/ 0 w 1186"/>
                <a:gd name="T79" fmla="*/ 597 h 1687"/>
                <a:gd name="T80" fmla="*/ 27 w 1186"/>
                <a:gd name="T81" fmla="*/ 419 h 1687"/>
                <a:gd name="T82" fmla="*/ 102 w 1186"/>
                <a:gd name="T83" fmla="*/ 263 h 1687"/>
                <a:gd name="T84" fmla="*/ 217 w 1186"/>
                <a:gd name="T85" fmla="*/ 136 h 1687"/>
                <a:gd name="T86" fmla="*/ 363 w 1186"/>
                <a:gd name="T87" fmla="*/ 46 h 1687"/>
                <a:gd name="T88" fmla="*/ 533 w 1186"/>
                <a:gd name="T89" fmla="*/ 3 h 1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6" h="1687">
                  <a:moveTo>
                    <a:pt x="593" y="286"/>
                  </a:moveTo>
                  <a:lnTo>
                    <a:pt x="548" y="290"/>
                  </a:lnTo>
                  <a:lnTo>
                    <a:pt x="504" y="299"/>
                  </a:lnTo>
                  <a:lnTo>
                    <a:pt x="463" y="315"/>
                  </a:lnTo>
                  <a:lnTo>
                    <a:pt x="425" y="336"/>
                  </a:lnTo>
                  <a:lnTo>
                    <a:pt x="391" y="363"/>
                  </a:lnTo>
                  <a:lnTo>
                    <a:pt x="361" y="393"/>
                  </a:lnTo>
                  <a:lnTo>
                    <a:pt x="335" y="428"/>
                  </a:lnTo>
                  <a:lnTo>
                    <a:pt x="313" y="466"/>
                  </a:lnTo>
                  <a:lnTo>
                    <a:pt x="298" y="508"/>
                  </a:lnTo>
                  <a:lnTo>
                    <a:pt x="288" y="551"/>
                  </a:lnTo>
                  <a:lnTo>
                    <a:pt x="284" y="597"/>
                  </a:lnTo>
                  <a:lnTo>
                    <a:pt x="288" y="643"/>
                  </a:lnTo>
                  <a:lnTo>
                    <a:pt x="298" y="688"/>
                  </a:lnTo>
                  <a:lnTo>
                    <a:pt x="313" y="728"/>
                  </a:lnTo>
                  <a:lnTo>
                    <a:pt x="335" y="767"/>
                  </a:lnTo>
                  <a:lnTo>
                    <a:pt x="361" y="801"/>
                  </a:lnTo>
                  <a:lnTo>
                    <a:pt x="391" y="833"/>
                  </a:lnTo>
                  <a:lnTo>
                    <a:pt x="425" y="859"/>
                  </a:lnTo>
                  <a:lnTo>
                    <a:pt x="463" y="879"/>
                  </a:lnTo>
                  <a:lnTo>
                    <a:pt x="504" y="896"/>
                  </a:lnTo>
                  <a:lnTo>
                    <a:pt x="548" y="906"/>
                  </a:lnTo>
                  <a:lnTo>
                    <a:pt x="593" y="909"/>
                  </a:lnTo>
                  <a:lnTo>
                    <a:pt x="639" y="906"/>
                  </a:lnTo>
                  <a:lnTo>
                    <a:pt x="682" y="896"/>
                  </a:lnTo>
                  <a:lnTo>
                    <a:pt x="723" y="879"/>
                  </a:lnTo>
                  <a:lnTo>
                    <a:pt x="761" y="859"/>
                  </a:lnTo>
                  <a:lnTo>
                    <a:pt x="795" y="833"/>
                  </a:lnTo>
                  <a:lnTo>
                    <a:pt x="826" y="801"/>
                  </a:lnTo>
                  <a:lnTo>
                    <a:pt x="852" y="767"/>
                  </a:lnTo>
                  <a:lnTo>
                    <a:pt x="873" y="728"/>
                  </a:lnTo>
                  <a:lnTo>
                    <a:pt x="888" y="688"/>
                  </a:lnTo>
                  <a:lnTo>
                    <a:pt x="898" y="643"/>
                  </a:lnTo>
                  <a:lnTo>
                    <a:pt x="901" y="597"/>
                  </a:lnTo>
                  <a:lnTo>
                    <a:pt x="898" y="551"/>
                  </a:lnTo>
                  <a:lnTo>
                    <a:pt x="888" y="508"/>
                  </a:lnTo>
                  <a:lnTo>
                    <a:pt x="873" y="466"/>
                  </a:lnTo>
                  <a:lnTo>
                    <a:pt x="852" y="428"/>
                  </a:lnTo>
                  <a:lnTo>
                    <a:pt x="826" y="393"/>
                  </a:lnTo>
                  <a:lnTo>
                    <a:pt x="795" y="363"/>
                  </a:lnTo>
                  <a:lnTo>
                    <a:pt x="761" y="336"/>
                  </a:lnTo>
                  <a:lnTo>
                    <a:pt x="723" y="315"/>
                  </a:lnTo>
                  <a:lnTo>
                    <a:pt x="682" y="299"/>
                  </a:lnTo>
                  <a:lnTo>
                    <a:pt x="639" y="290"/>
                  </a:lnTo>
                  <a:lnTo>
                    <a:pt x="593" y="286"/>
                  </a:lnTo>
                  <a:close/>
                  <a:moveTo>
                    <a:pt x="593" y="0"/>
                  </a:moveTo>
                  <a:lnTo>
                    <a:pt x="654" y="3"/>
                  </a:lnTo>
                  <a:lnTo>
                    <a:pt x="712" y="13"/>
                  </a:lnTo>
                  <a:lnTo>
                    <a:pt x="769" y="27"/>
                  </a:lnTo>
                  <a:lnTo>
                    <a:pt x="823" y="46"/>
                  </a:lnTo>
                  <a:lnTo>
                    <a:pt x="875" y="73"/>
                  </a:lnTo>
                  <a:lnTo>
                    <a:pt x="924" y="102"/>
                  </a:lnTo>
                  <a:lnTo>
                    <a:pt x="969" y="136"/>
                  </a:lnTo>
                  <a:lnTo>
                    <a:pt x="1012" y="175"/>
                  </a:lnTo>
                  <a:lnTo>
                    <a:pt x="1050" y="218"/>
                  </a:lnTo>
                  <a:lnTo>
                    <a:pt x="1084" y="263"/>
                  </a:lnTo>
                  <a:lnTo>
                    <a:pt x="1113" y="312"/>
                  </a:lnTo>
                  <a:lnTo>
                    <a:pt x="1138" y="365"/>
                  </a:lnTo>
                  <a:lnTo>
                    <a:pt x="1159" y="419"/>
                  </a:lnTo>
                  <a:lnTo>
                    <a:pt x="1173" y="477"/>
                  </a:lnTo>
                  <a:lnTo>
                    <a:pt x="1183" y="536"/>
                  </a:lnTo>
                  <a:lnTo>
                    <a:pt x="1186" y="597"/>
                  </a:lnTo>
                  <a:lnTo>
                    <a:pt x="1184" y="648"/>
                  </a:lnTo>
                  <a:lnTo>
                    <a:pt x="1177" y="701"/>
                  </a:lnTo>
                  <a:lnTo>
                    <a:pt x="1167" y="753"/>
                  </a:lnTo>
                  <a:lnTo>
                    <a:pt x="1154" y="806"/>
                  </a:lnTo>
                  <a:lnTo>
                    <a:pt x="1138" y="859"/>
                  </a:lnTo>
                  <a:lnTo>
                    <a:pt x="1120" y="911"/>
                  </a:lnTo>
                  <a:lnTo>
                    <a:pt x="1098" y="963"/>
                  </a:lnTo>
                  <a:lnTo>
                    <a:pt x="1075" y="1016"/>
                  </a:lnTo>
                  <a:lnTo>
                    <a:pt x="1050" y="1067"/>
                  </a:lnTo>
                  <a:lnTo>
                    <a:pt x="1022" y="1117"/>
                  </a:lnTo>
                  <a:lnTo>
                    <a:pt x="994" y="1166"/>
                  </a:lnTo>
                  <a:lnTo>
                    <a:pt x="965" y="1214"/>
                  </a:lnTo>
                  <a:lnTo>
                    <a:pt x="935" y="1261"/>
                  </a:lnTo>
                  <a:lnTo>
                    <a:pt x="905" y="1306"/>
                  </a:lnTo>
                  <a:lnTo>
                    <a:pt x="874" y="1349"/>
                  </a:lnTo>
                  <a:lnTo>
                    <a:pt x="843" y="1392"/>
                  </a:lnTo>
                  <a:lnTo>
                    <a:pt x="814" y="1431"/>
                  </a:lnTo>
                  <a:lnTo>
                    <a:pt x="785" y="1468"/>
                  </a:lnTo>
                  <a:lnTo>
                    <a:pt x="755" y="1503"/>
                  </a:lnTo>
                  <a:lnTo>
                    <a:pt x="728" y="1536"/>
                  </a:lnTo>
                  <a:lnTo>
                    <a:pt x="703" y="1566"/>
                  </a:lnTo>
                  <a:lnTo>
                    <a:pt x="680" y="1593"/>
                  </a:lnTo>
                  <a:lnTo>
                    <a:pt x="659" y="1616"/>
                  </a:lnTo>
                  <a:lnTo>
                    <a:pt x="640" y="1637"/>
                  </a:lnTo>
                  <a:lnTo>
                    <a:pt x="623" y="1655"/>
                  </a:lnTo>
                  <a:lnTo>
                    <a:pt x="610" y="1669"/>
                  </a:lnTo>
                  <a:lnTo>
                    <a:pt x="601" y="1679"/>
                  </a:lnTo>
                  <a:lnTo>
                    <a:pt x="595" y="1685"/>
                  </a:lnTo>
                  <a:lnTo>
                    <a:pt x="593" y="1687"/>
                  </a:lnTo>
                  <a:lnTo>
                    <a:pt x="591" y="1685"/>
                  </a:lnTo>
                  <a:lnTo>
                    <a:pt x="586" y="1680"/>
                  </a:lnTo>
                  <a:lnTo>
                    <a:pt x="576" y="1670"/>
                  </a:lnTo>
                  <a:lnTo>
                    <a:pt x="563" y="1657"/>
                  </a:lnTo>
                  <a:lnTo>
                    <a:pt x="547" y="1639"/>
                  </a:lnTo>
                  <a:lnTo>
                    <a:pt x="527" y="1620"/>
                  </a:lnTo>
                  <a:lnTo>
                    <a:pt x="507" y="1597"/>
                  </a:lnTo>
                  <a:lnTo>
                    <a:pt x="483" y="1571"/>
                  </a:lnTo>
                  <a:lnTo>
                    <a:pt x="457" y="1541"/>
                  </a:lnTo>
                  <a:lnTo>
                    <a:pt x="431" y="1511"/>
                  </a:lnTo>
                  <a:lnTo>
                    <a:pt x="402" y="1476"/>
                  </a:lnTo>
                  <a:lnTo>
                    <a:pt x="372" y="1440"/>
                  </a:lnTo>
                  <a:lnTo>
                    <a:pt x="343" y="1401"/>
                  </a:lnTo>
                  <a:lnTo>
                    <a:pt x="312" y="1360"/>
                  </a:lnTo>
                  <a:lnTo>
                    <a:pt x="282" y="1317"/>
                  </a:lnTo>
                  <a:lnTo>
                    <a:pt x="251" y="1272"/>
                  </a:lnTo>
                  <a:lnTo>
                    <a:pt x="221" y="1226"/>
                  </a:lnTo>
                  <a:lnTo>
                    <a:pt x="192" y="1178"/>
                  </a:lnTo>
                  <a:lnTo>
                    <a:pt x="164" y="1129"/>
                  </a:lnTo>
                  <a:lnTo>
                    <a:pt x="137" y="1079"/>
                  </a:lnTo>
                  <a:lnTo>
                    <a:pt x="111" y="1028"/>
                  </a:lnTo>
                  <a:lnTo>
                    <a:pt x="88" y="975"/>
                  </a:lnTo>
                  <a:lnTo>
                    <a:pt x="66" y="922"/>
                  </a:lnTo>
                  <a:lnTo>
                    <a:pt x="48" y="869"/>
                  </a:lnTo>
                  <a:lnTo>
                    <a:pt x="32" y="815"/>
                  </a:lnTo>
                  <a:lnTo>
                    <a:pt x="19" y="761"/>
                  </a:lnTo>
                  <a:lnTo>
                    <a:pt x="9" y="706"/>
                  </a:lnTo>
                  <a:lnTo>
                    <a:pt x="3" y="652"/>
                  </a:lnTo>
                  <a:lnTo>
                    <a:pt x="0" y="597"/>
                  </a:lnTo>
                  <a:lnTo>
                    <a:pt x="4" y="536"/>
                  </a:lnTo>
                  <a:lnTo>
                    <a:pt x="12" y="477"/>
                  </a:lnTo>
                  <a:lnTo>
                    <a:pt x="27" y="419"/>
                  </a:lnTo>
                  <a:lnTo>
                    <a:pt x="47" y="365"/>
                  </a:lnTo>
                  <a:lnTo>
                    <a:pt x="72" y="312"/>
                  </a:lnTo>
                  <a:lnTo>
                    <a:pt x="102" y="263"/>
                  </a:lnTo>
                  <a:lnTo>
                    <a:pt x="136" y="218"/>
                  </a:lnTo>
                  <a:lnTo>
                    <a:pt x="175" y="175"/>
                  </a:lnTo>
                  <a:lnTo>
                    <a:pt x="217" y="136"/>
                  </a:lnTo>
                  <a:lnTo>
                    <a:pt x="262" y="102"/>
                  </a:lnTo>
                  <a:lnTo>
                    <a:pt x="311" y="73"/>
                  </a:lnTo>
                  <a:lnTo>
                    <a:pt x="363" y="46"/>
                  </a:lnTo>
                  <a:lnTo>
                    <a:pt x="417" y="27"/>
                  </a:lnTo>
                  <a:lnTo>
                    <a:pt x="474" y="13"/>
                  </a:lnTo>
                  <a:lnTo>
                    <a:pt x="533" y="3"/>
                  </a:lnTo>
                  <a:lnTo>
                    <a:pt x="593" y="0"/>
                  </a:lnTo>
                  <a:lnTo>
                    <a:pt x="5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8" name="Freeform 585"/>
            <p:cNvSpPr>
              <a:spLocks noEditPoints="1"/>
            </p:cNvSpPr>
            <p:nvPr/>
          </p:nvSpPr>
          <p:spPr bwMode="auto">
            <a:xfrm>
              <a:off x="1350963" y="-1939925"/>
              <a:ext cx="728663" cy="735013"/>
            </a:xfrm>
            <a:custGeom>
              <a:avLst/>
              <a:gdLst>
                <a:gd name="T0" fmla="*/ 2391 w 3212"/>
                <a:gd name="T1" fmla="*/ 2669 h 3238"/>
                <a:gd name="T2" fmla="*/ 821 w 3212"/>
                <a:gd name="T3" fmla="*/ 2669 h 3238"/>
                <a:gd name="T4" fmla="*/ 1748 w 3212"/>
                <a:gd name="T5" fmla="*/ 2458 h 3238"/>
                <a:gd name="T6" fmla="*/ 1916 w 3212"/>
                <a:gd name="T7" fmla="*/ 2751 h 3238"/>
                <a:gd name="T8" fmla="*/ 1987 w 3212"/>
                <a:gd name="T9" fmla="*/ 2497 h 3238"/>
                <a:gd name="T10" fmla="*/ 1384 w 3212"/>
                <a:gd name="T11" fmla="*/ 2466 h 3238"/>
                <a:gd name="T12" fmla="*/ 1220 w 3212"/>
                <a:gd name="T13" fmla="*/ 2645 h 3238"/>
                <a:gd name="T14" fmla="*/ 1421 w 3212"/>
                <a:gd name="T15" fmla="*/ 2863 h 3238"/>
                <a:gd name="T16" fmla="*/ 2501 w 3212"/>
                <a:gd name="T17" fmla="*/ 2008 h 3238"/>
                <a:gd name="T18" fmla="*/ 2562 w 3212"/>
                <a:gd name="T19" fmla="*/ 2412 h 3238"/>
                <a:gd name="T20" fmla="*/ 2803 w 3212"/>
                <a:gd name="T21" fmla="*/ 2173 h 3238"/>
                <a:gd name="T22" fmla="*/ 2919 w 3212"/>
                <a:gd name="T23" fmla="*/ 1776 h 3238"/>
                <a:gd name="T24" fmla="*/ 1921 w 3212"/>
                <a:gd name="T25" fmla="*/ 2165 h 3238"/>
                <a:gd name="T26" fmla="*/ 2207 w 3212"/>
                <a:gd name="T27" fmla="*/ 2051 h 3238"/>
                <a:gd name="T28" fmla="*/ 293 w 3212"/>
                <a:gd name="T29" fmla="*/ 1776 h 3238"/>
                <a:gd name="T30" fmla="*/ 409 w 3212"/>
                <a:gd name="T31" fmla="*/ 2174 h 3238"/>
                <a:gd name="T32" fmla="*/ 651 w 3212"/>
                <a:gd name="T33" fmla="*/ 2412 h 3238"/>
                <a:gd name="T34" fmla="*/ 710 w 3212"/>
                <a:gd name="T35" fmla="*/ 2008 h 3238"/>
                <a:gd name="T36" fmla="*/ 979 w 3212"/>
                <a:gd name="T37" fmla="*/ 1869 h 3238"/>
                <a:gd name="T38" fmla="*/ 1145 w 3212"/>
                <a:gd name="T39" fmla="*/ 2195 h 3238"/>
                <a:gd name="T40" fmla="*/ 971 w 3212"/>
                <a:gd name="T41" fmla="*/ 1775 h 3238"/>
                <a:gd name="T42" fmla="*/ 1835 w 3212"/>
                <a:gd name="T43" fmla="*/ 1085 h 3238"/>
                <a:gd name="T44" fmla="*/ 2222 w 3212"/>
                <a:gd name="T45" fmla="*/ 1278 h 3238"/>
                <a:gd name="T46" fmla="*/ 2561 w 3212"/>
                <a:gd name="T47" fmla="*/ 825 h 3238"/>
                <a:gd name="T48" fmla="*/ 2501 w 3212"/>
                <a:gd name="T49" fmla="*/ 1230 h 3238"/>
                <a:gd name="T50" fmla="*/ 2888 w 3212"/>
                <a:gd name="T51" fmla="*/ 1297 h 3238"/>
                <a:gd name="T52" fmla="*/ 2721 w 3212"/>
                <a:gd name="T53" fmla="*/ 918 h 3238"/>
                <a:gd name="T54" fmla="*/ 2331 w 3212"/>
                <a:gd name="T55" fmla="*/ 605 h 3238"/>
                <a:gd name="T56" fmla="*/ 1748 w 3212"/>
                <a:gd name="T57" fmla="*/ 779 h 3238"/>
                <a:gd name="T58" fmla="*/ 2028 w 3212"/>
                <a:gd name="T59" fmla="*/ 653 h 3238"/>
                <a:gd name="T60" fmla="*/ 1834 w 3212"/>
                <a:gd name="T61" fmla="*/ 405 h 3238"/>
                <a:gd name="T62" fmla="*/ 1815 w 3212"/>
                <a:gd name="T63" fmla="*/ 13 h 3238"/>
                <a:gd name="T64" fmla="*/ 2299 w 3212"/>
                <a:gd name="T65" fmla="*/ 158 h 3238"/>
                <a:gd name="T66" fmla="*/ 2706 w 3212"/>
                <a:gd name="T67" fmla="*/ 439 h 3238"/>
                <a:gd name="T68" fmla="*/ 3009 w 3212"/>
                <a:gd name="T69" fmla="*/ 831 h 3238"/>
                <a:gd name="T70" fmla="*/ 3182 w 3212"/>
                <a:gd name="T71" fmla="*/ 1305 h 3238"/>
                <a:gd name="T72" fmla="*/ 3198 w 3212"/>
                <a:gd name="T73" fmla="*/ 1829 h 3238"/>
                <a:gd name="T74" fmla="*/ 3054 w 3212"/>
                <a:gd name="T75" fmla="*/ 2317 h 3238"/>
                <a:gd name="T76" fmla="*/ 2775 w 3212"/>
                <a:gd name="T77" fmla="*/ 2728 h 3238"/>
                <a:gd name="T78" fmla="*/ 2387 w 3212"/>
                <a:gd name="T79" fmla="*/ 3033 h 3238"/>
                <a:gd name="T80" fmla="*/ 1916 w 3212"/>
                <a:gd name="T81" fmla="*/ 3207 h 3238"/>
                <a:gd name="T82" fmla="*/ 1397 w 3212"/>
                <a:gd name="T83" fmla="*/ 3224 h 3238"/>
                <a:gd name="T84" fmla="*/ 913 w 3212"/>
                <a:gd name="T85" fmla="*/ 3079 h 3238"/>
                <a:gd name="T86" fmla="*/ 506 w 3212"/>
                <a:gd name="T87" fmla="*/ 2798 h 3238"/>
                <a:gd name="T88" fmla="*/ 203 w 3212"/>
                <a:gd name="T89" fmla="*/ 2406 h 3238"/>
                <a:gd name="T90" fmla="*/ 30 w 3212"/>
                <a:gd name="T91" fmla="*/ 1932 h 3238"/>
                <a:gd name="T92" fmla="*/ 12 w 3212"/>
                <a:gd name="T93" fmla="*/ 1426 h 3238"/>
                <a:gd name="T94" fmla="*/ 133 w 3212"/>
                <a:gd name="T95" fmla="*/ 977 h 3238"/>
                <a:gd name="T96" fmla="*/ 351 w 3212"/>
                <a:gd name="T97" fmla="*/ 1207 h 3238"/>
                <a:gd name="T98" fmla="*/ 772 w 3212"/>
                <a:gd name="T99" fmla="*/ 1681 h 3238"/>
                <a:gd name="T100" fmla="*/ 1344 w 3212"/>
                <a:gd name="T101" fmla="*/ 1079 h 3238"/>
                <a:gd name="T102" fmla="*/ 1418 w 3212"/>
                <a:gd name="T103" fmla="*/ 773 h 3238"/>
                <a:gd name="T104" fmla="*/ 1459 w 3212"/>
                <a:gd name="T105" fmla="*/ 352 h 3238"/>
                <a:gd name="T106" fmla="*/ 1370 w 3212"/>
                <a:gd name="T107" fmla="*/ 127 h 3238"/>
                <a:gd name="T108" fmla="*/ 1606 w 3212"/>
                <a:gd name="T109" fmla="*/ 0 h 3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12" h="3238">
                  <a:moveTo>
                    <a:pt x="2331" y="2633"/>
                  </a:moveTo>
                  <a:lnTo>
                    <a:pt x="2304" y="2690"/>
                  </a:lnTo>
                  <a:lnTo>
                    <a:pt x="2275" y="2744"/>
                  </a:lnTo>
                  <a:lnTo>
                    <a:pt x="2335" y="2708"/>
                  </a:lnTo>
                  <a:lnTo>
                    <a:pt x="2391" y="2669"/>
                  </a:lnTo>
                  <a:lnTo>
                    <a:pt x="2362" y="2651"/>
                  </a:lnTo>
                  <a:lnTo>
                    <a:pt x="2331" y="2633"/>
                  </a:lnTo>
                  <a:close/>
                  <a:moveTo>
                    <a:pt x="881" y="2632"/>
                  </a:moveTo>
                  <a:lnTo>
                    <a:pt x="851" y="2649"/>
                  </a:lnTo>
                  <a:lnTo>
                    <a:pt x="821" y="2669"/>
                  </a:lnTo>
                  <a:lnTo>
                    <a:pt x="877" y="2708"/>
                  </a:lnTo>
                  <a:lnTo>
                    <a:pt x="937" y="2744"/>
                  </a:lnTo>
                  <a:lnTo>
                    <a:pt x="908" y="2690"/>
                  </a:lnTo>
                  <a:lnTo>
                    <a:pt x="881" y="2632"/>
                  </a:lnTo>
                  <a:close/>
                  <a:moveTo>
                    <a:pt x="1748" y="2458"/>
                  </a:moveTo>
                  <a:lnTo>
                    <a:pt x="1748" y="2888"/>
                  </a:lnTo>
                  <a:lnTo>
                    <a:pt x="1791" y="2863"/>
                  </a:lnTo>
                  <a:lnTo>
                    <a:pt x="1834" y="2831"/>
                  </a:lnTo>
                  <a:lnTo>
                    <a:pt x="1875" y="2794"/>
                  </a:lnTo>
                  <a:lnTo>
                    <a:pt x="1916" y="2751"/>
                  </a:lnTo>
                  <a:lnTo>
                    <a:pt x="1955" y="2700"/>
                  </a:lnTo>
                  <a:lnTo>
                    <a:pt x="1993" y="2645"/>
                  </a:lnTo>
                  <a:lnTo>
                    <a:pt x="2029" y="2584"/>
                  </a:lnTo>
                  <a:lnTo>
                    <a:pt x="2062" y="2518"/>
                  </a:lnTo>
                  <a:lnTo>
                    <a:pt x="1987" y="2497"/>
                  </a:lnTo>
                  <a:lnTo>
                    <a:pt x="1909" y="2480"/>
                  </a:lnTo>
                  <a:lnTo>
                    <a:pt x="1829" y="2467"/>
                  </a:lnTo>
                  <a:lnTo>
                    <a:pt x="1748" y="2458"/>
                  </a:lnTo>
                  <a:close/>
                  <a:moveTo>
                    <a:pt x="1464" y="2457"/>
                  </a:moveTo>
                  <a:lnTo>
                    <a:pt x="1384" y="2466"/>
                  </a:lnTo>
                  <a:lnTo>
                    <a:pt x="1304" y="2479"/>
                  </a:lnTo>
                  <a:lnTo>
                    <a:pt x="1226" y="2497"/>
                  </a:lnTo>
                  <a:lnTo>
                    <a:pt x="1150" y="2518"/>
                  </a:lnTo>
                  <a:lnTo>
                    <a:pt x="1184" y="2584"/>
                  </a:lnTo>
                  <a:lnTo>
                    <a:pt x="1220" y="2645"/>
                  </a:lnTo>
                  <a:lnTo>
                    <a:pt x="1257" y="2700"/>
                  </a:lnTo>
                  <a:lnTo>
                    <a:pt x="1296" y="2750"/>
                  </a:lnTo>
                  <a:lnTo>
                    <a:pt x="1337" y="2793"/>
                  </a:lnTo>
                  <a:lnTo>
                    <a:pt x="1378" y="2831"/>
                  </a:lnTo>
                  <a:lnTo>
                    <a:pt x="1421" y="2863"/>
                  </a:lnTo>
                  <a:lnTo>
                    <a:pt x="1464" y="2888"/>
                  </a:lnTo>
                  <a:lnTo>
                    <a:pt x="1464" y="2457"/>
                  </a:lnTo>
                  <a:close/>
                  <a:moveTo>
                    <a:pt x="2523" y="1776"/>
                  </a:moveTo>
                  <a:lnTo>
                    <a:pt x="2514" y="1894"/>
                  </a:lnTo>
                  <a:lnTo>
                    <a:pt x="2501" y="2008"/>
                  </a:lnTo>
                  <a:lnTo>
                    <a:pt x="2484" y="2120"/>
                  </a:lnTo>
                  <a:lnTo>
                    <a:pt x="2463" y="2229"/>
                  </a:lnTo>
                  <a:lnTo>
                    <a:pt x="2437" y="2335"/>
                  </a:lnTo>
                  <a:lnTo>
                    <a:pt x="2501" y="2372"/>
                  </a:lnTo>
                  <a:lnTo>
                    <a:pt x="2562" y="2412"/>
                  </a:lnTo>
                  <a:lnTo>
                    <a:pt x="2620" y="2454"/>
                  </a:lnTo>
                  <a:lnTo>
                    <a:pt x="2673" y="2388"/>
                  </a:lnTo>
                  <a:lnTo>
                    <a:pt x="2721" y="2319"/>
                  </a:lnTo>
                  <a:lnTo>
                    <a:pt x="2764" y="2247"/>
                  </a:lnTo>
                  <a:lnTo>
                    <a:pt x="2803" y="2173"/>
                  </a:lnTo>
                  <a:lnTo>
                    <a:pt x="2837" y="2098"/>
                  </a:lnTo>
                  <a:lnTo>
                    <a:pt x="2865" y="2019"/>
                  </a:lnTo>
                  <a:lnTo>
                    <a:pt x="2888" y="1939"/>
                  </a:lnTo>
                  <a:lnTo>
                    <a:pt x="2906" y="1858"/>
                  </a:lnTo>
                  <a:lnTo>
                    <a:pt x="2919" y="1776"/>
                  </a:lnTo>
                  <a:lnTo>
                    <a:pt x="2523" y="1776"/>
                  </a:lnTo>
                  <a:close/>
                  <a:moveTo>
                    <a:pt x="1748" y="1776"/>
                  </a:moveTo>
                  <a:lnTo>
                    <a:pt x="1748" y="2144"/>
                  </a:lnTo>
                  <a:lnTo>
                    <a:pt x="1835" y="2152"/>
                  </a:lnTo>
                  <a:lnTo>
                    <a:pt x="1921" y="2165"/>
                  </a:lnTo>
                  <a:lnTo>
                    <a:pt x="2005" y="2180"/>
                  </a:lnTo>
                  <a:lnTo>
                    <a:pt x="2088" y="2200"/>
                  </a:lnTo>
                  <a:lnTo>
                    <a:pt x="2168" y="2224"/>
                  </a:lnTo>
                  <a:lnTo>
                    <a:pt x="2190" y="2138"/>
                  </a:lnTo>
                  <a:lnTo>
                    <a:pt x="2207" y="2051"/>
                  </a:lnTo>
                  <a:lnTo>
                    <a:pt x="2222" y="1960"/>
                  </a:lnTo>
                  <a:lnTo>
                    <a:pt x="2233" y="1869"/>
                  </a:lnTo>
                  <a:lnTo>
                    <a:pt x="2241" y="1776"/>
                  </a:lnTo>
                  <a:lnTo>
                    <a:pt x="1748" y="1776"/>
                  </a:lnTo>
                  <a:close/>
                  <a:moveTo>
                    <a:pt x="293" y="1776"/>
                  </a:moveTo>
                  <a:lnTo>
                    <a:pt x="306" y="1859"/>
                  </a:lnTo>
                  <a:lnTo>
                    <a:pt x="324" y="1939"/>
                  </a:lnTo>
                  <a:lnTo>
                    <a:pt x="347" y="2019"/>
                  </a:lnTo>
                  <a:lnTo>
                    <a:pt x="375" y="2098"/>
                  </a:lnTo>
                  <a:lnTo>
                    <a:pt x="409" y="2174"/>
                  </a:lnTo>
                  <a:lnTo>
                    <a:pt x="448" y="2247"/>
                  </a:lnTo>
                  <a:lnTo>
                    <a:pt x="491" y="2319"/>
                  </a:lnTo>
                  <a:lnTo>
                    <a:pt x="539" y="2389"/>
                  </a:lnTo>
                  <a:lnTo>
                    <a:pt x="592" y="2455"/>
                  </a:lnTo>
                  <a:lnTo>
                    <a:pt x="651" y="2412"/>
                  </a:lnTo>
                  <a:lnTo>
                    <a:pt x="712" y="2372"/>
                  </a:lnTo>
                  <a:lnTo>
                    <a:pt x="775" y="2335"/>
                  </a:lnTo>
                  <a:lnTo>
                    <a:pt x="749" y="2229"/>
                  </a:lnTo>
                  <a:lnTo>
                    <a:pt x="728" y="2120"/>
                  </a:lnTo>
                  <a:lnTo>
                    <a:pt x="710" y="2008"/>
                  </a:lnTo>
                  <a:lnTo>
                    <a:pt x="697" y="1894"/>
                  </a:lnTo>
                  <a:lnTo>
                    <a:pt x="689" y="1776"/>
                  </a:lnTo>
                  <a:lnTo>
                    <a:pt x="293" y="1776"/>
                  </a:lnTo>
                  <a:close/>
                  <a:moveTo>
                    <a:pt x="971" y="1775"/>
                  </a:moveTo>
                  <a:lnTo>
                    <a:pt x="979" y="1869"/>
                  </a:lnTo>
                  <a:lnTo>
                    <a:pt x="991" y="1960"/>
                  </a:lnTo>
                  <a:lnTo>
                    <a:pt x="1005" y="2050"/>
                  </a:lnTo>
                  <a:lnTo>
                    <a:pt x="1022" y="2138"/>
                  </a:lnTo>
                  <a:lnTo>
                    <a:pt x="1044" y="2223"/>
                  </a:lnTo>
                  <a:lnTo>
                    <a:pt x="1145" y="2195"/>
                  </a:lnTo>
                  <a:lnTo>
                    <a:pt x="1249" y="2172"/>
                  </a:lnTo>
                  <a:lnTo>
                    <a:pt x="1355" y="2155"/>
                  </a:lnTo>
                  <a:lnTo>
                    <a:pt x="1464" y="2144"/>
                  </a:lnTo>
                  <a:lnTo>
                    <a:pt x="1464" y="1775"/>
                  </a:lnTo>
                  <a:lnTo>
                    <a:pt x="971" y="1775"/>
                  </a:lnTo>
                  <a:close/>
                  <a:moveTo>
                    <a:pt x="2168" y="1014"/>
                  </a:moveTo>
                  <a:lnTo>
                    <a:pt x="2088" y="1038"/>
                  </a:lnTo>
                  <a:lnTo>
                    <a:pt x="2006" y="1057"/>
                  </a:lnTo>
                  <a:lnTo>
                    <a:pt x="1922" y="1073"/>
                  </a:lnTo>
                  <a:lnTo>
                    <a:pt x="1835" y="1085"/>
                  </a:lnTo>
                  <a:lnTo>
                    <a:pt x="1748" y="1093"/>
                  </a:lnTo>
                  <a:lnTo>
                    <a:pt x="1748" y="1462"/>
                  </a:lnTo>
                  <a:lnTo>
                    <a:pt x="2241" y="1462"/>
                  </a:lnTo>
                  <a:lnTo>
                    <a:pt x="2233" y="1369"/>
                  </a:lnTo>
                  <a:lnTo>
                    <a:pt x="2222" y="1278"/>
                  </a:lnTo>
                  <a:lnTo>
                    <a:pt x="2207" y="1187"/>
                  </a:lnTo>
                  <a:lnTo>
                    <a:pt x="2190" y="1100"/>
                  </a:lnTo>
                  <a:lnTo>
                    <a:pt x="2168" y="1014"/>
                  </a:lnTo>
                  <a:close/>
                  <a:moveTo>
                    <a:pt x="2620" y="783"/>
                  </a:moveTo>
                  <a:lnTo>
                    <a:pt x="2561" y="825"/>
                  </a:lnTo>
                  <a:lnTo>
                    <a:pt x="2500" y="864"/>
                  </a:lnTo>
                  <a:lnTo>
                    <a:pt x="2435" y="901"/>
                  </a:lnTo>
                  <a:lnTo>
                    <a:pt x="2463" y="1008"/>
                  </a:lnTo>
                  <a:lnTo>
                    <a:pt x="2484" y="1117"/>
                  </a:lnTo>
                  <a:lnTo>
                    <a:pt x="2501" y="1230"/>
                  </a:lnTo>
                  <a:lnTo>
                    <a:pt x="2514" y="1345"/>
                  </a:lnTo>
                  <a:lnTo>
                    <a:pt x="2523" y="1462"/>
                  </a:lnTo>
                  <a:lnTo>
                    <a:pt x="2919" y="1462"/>
                  </a:lnTo>
                  <a:lnTo>
                    <a:pt x="2906" y="1379"/>
                  </a:lnTo>
                  <a:lnTo>
                    <a:pt x="2888" y="1297"/>
                  </a:lnTo>
                  <a:lnTo>
                    <a:pt x="2865" y="1218"/>
                  </a:lnTo>
                  <a:lnTo>
                    <a:pt x="2837" y="1140"/>
                  </a:lnTo>
                  <a:lnTo>
                    <a:pt x="2803" y="1064"/>
                  </a:lnTo>
                  <a:lnTo>
                    <a:pt x="2764" y="990"/>
                  </a:lnTo>
                  <a:lnTo>
                    <a:pt x="2721" y="918"/>
                  </a:lnTo>
                  <a:lnTo>
                    <a:pt x="2673" y="849"/>
                  </a:lnTo>
                  <a:lnTo>
                    <a:pt x="2620" y="783"/>
                  </a:lnTo>
                  <a:close/>
                  <a:moveTo>
                    <a:pt x="2275" y="494"/>
                  </a:moveTo>
                  <a:lnTo>
                    <a:pt x="2304" y="548"/>
                  </a:lnTo>
                  <a:lnTo>
                    <a:pt x="2331" y="605"/>
                  </a:lnTo>
                  <a:lnTo>
                    <a:pt x="2391" y="569"/>
                  </a:lnTo>
                  <a:lnTo>
                    <a:pt x="2335" y="530"/>
                  </a:lnTo>
                  <a:lnTo>
                    <a:pt x="2275" y="494"/>
                  </a:lnTo>
                  <a:close/>
                  <a:moveTo>
                    <a:pt x="1748" y="349"/>
                  </a:moveTo>
                  <a:lnTo>
                    <a:pt x="1748" y="779"/>
                  </a:lnTo>
                  <a:lnTo>
                    <a:pt x="1829" y="771"/>
                  </a:lnTo>
                  <a:lnTo>
                    <a:pt x="1908" y="758"/>
                  </a:lnTo>
                  <a:lnTo>
                    <a:pt x="1986" y="740"/>
                  </a:lnTo>
                  <a:lnTo>
                    <a:pt x="2062" y="719"/>
                  </a:lnTo>
                  <a:lnTo>
                    <a:pt x="2028" y="653"/>
                  </a:lnTo>
                  <a:lnTo>
                    <a:pt x="1992" y="592"/>
                  </a:lnTo>
                  <a:lnTo>
                    <a:pt x="1955" y="537"/>
                  </a:lnTo>
                  <a:lnTo>
                    <a:pt x="1916" y="487"/>
                  </a:lnTo>
                  <a:lnTo>
                    <a:pt x="1875" y="444"/>
                  </a:lnTo>
                  <a:lnTo>
                    <a:pt x="1834" y="405"/>
                  </a:lnTo>
                  <a:lnTo>
                    <a:pt x="1791" y="375"/>
                  </a:lnTo>
                  <a:lnTo>
                    <a:pt x="1748" y="349"/>
                  </a:lnTo>
                  <a:close/>
                  <a:moveTo>
                    <a:pt x="1606" y="0"/>
                  </a:moveTo>
                  <a:lnTo>
                    <a:pt x="1711" y="3"/>
                  </a:lnTo>
                  <a:lnTo>
                    <a:pt x="1815" y="13"/>
                  </a:lnTo>
                  <a:lnTo>
                    <a:pt x="1916" y="30"/>
                  </a:lnTo>
                  <a:lnTo>
                    <a:pt x="2016" y="53"/>
                  </a:lnTo>
                  <a:lnTo>
                    <a:pt x="2113" y="83"/>
                  </a:lnTo>
                  <a:lnTo>
                    <a:pt x="2207" y="118"/>
                  </a:lnTo>
                  <a:lnTo>
                    <a:pt x="2299" y="158"/>
                  </a:lnTo>
                  <a:lnTo>
                    <a:pt x="2387" y="205"/>
                  </a:lnTo>
                  <a:lnTo>
                    <a:pt x="2472" y="256"/>
                  </a:lnTo>
                  <a:lnTo>
                    <a:pt x="2553" y="313"/>
                  </a:lnTo>
                  <a:lnTo>
                    <a:pt x="2631" y="374"/>
                  </a:lnTo>
                  <a:lnTo>
                    <a:pt x="2706" y="439"/>
                  </a:lnTo>
                  <a:lnTo>
                    <a:pt x="2775" y="510"/>
                  </a:lnTo>
                  <a:lnTo>
                    <a:pt x="2841" y="584"/>
                  </a:lnTo>
                  <a:lnTo>
                    <a:pt x="2902" y="663"/>
                  </a:lnTo>
                  <a:lnTo>
                    <a:pt x="2958" y="746"/>
                  </a:lnTo>
                  <a:lnTo>
                    <a:pt x="3009" y="831"/>
                  </a:lnTo>
                  <a:lnTo>
                    <a:pt x="3054" y="920"/>
                  </a:lnTo>
                  <a:lnTo>
                    <a:pt x="3095" y="1013"/>
                  </a:lnTo>
                  <a:lnTo>
                    <a:pt x="3130" y="1108"/>
                  </a:lnTo>
                  <a:lnTo>
                    <a:pt x="3159" y="1205"/>
                  </a:lnTo>
                  <a:lnTo>
                    <a:pt x="3182" y="1305"/>
                  </a:lnTo>
                  <a:lnTo>
                    <a:pt x="3198" y="1407"/>
                  </a:lnTo>
                  <a:lnTo>
                    <a:pt x="3209" y="1512"/>
                  </a:lnTo>
                  <a:lnTo>
                    <a:pt x="3212" y="1619"/>
                  </a:lnTo>
                  <a:lnTo>
                    <a:pt x="3209" y="1725"/>
                  </a:lnTo>
                  <a:lnTo>
                    <a:pt x="3198" y="1829"/>
                  </a:lnTo>
                  <a:lnTo>
                    <a:pt x="3182" y="1932"/>
                  </a:lnTo>
                  <a:lnTo>
                    <a:pt x="3159" y="2032"/>
                  </a:lnTo>
                  <a:lnTo>
                    <a:pt x="3130" y="2130"/>
                  </a:lnTo>
                  <a:lnTo>
                    <a:pt x="3095" y="2225"/>
                  </a:lnTo>
                  <a:lnTo>
                    <a:pt x="3054" y="2317"/>
                  </a:lnTo>
                  <a:lnTo>
                    <a:pt x="3009" y="2406"/>
                  </a:lnTo>
                  <a:lnTo>
                    <a:pt x="2958" y="2492"/>
                  </a:lnTo>
                  <a:lnTo>
                    <a:pt x="2902" y="2574"/>
                  </a:lnTo>
                  <a:lnTo>
                    <a:pt x="2841" y="2652"/>
                  </a:lnTo>
                  <a:lnTo>
                    <a:pt x="2775" y="2728"/>
                  </a:lnTo>
                  <a:lnTo>
                    <a:pt x="2706" y="2798"/>
                  </a:lnTo>
                  <a:lnTo>
                    <a:pt x="2631" y="2864"/>
                  </a:lnTo>
                  <a:lnTo>
                    <a:pt x="2553" y="2925"/>
                  </a:lnTo>
                  <a:lnTo>
                    <a:pt x="2472" y="2982"/>
                  </a:lnTo>
                  <a:lnTo>
                    <a:pt x="2387" y="3033"/>
                  </a:lnTo>
                  <a:lnTo>
                    <a:pt x="2299" y="3079"/>
                  </a:lnTo>
                  <a:lnTo>
                    <a:pt x="2207" y="3120"/>
                  </a:lnTo>
                  <a:lnTo>
                    <a:pt x="2113" y="3155"/>
                  </a:lnTo>
                  <a:lnTo>
                    <a:pt x="2016" y="3185"/>
                  </a:lnTo>
                  <a:lnTo>
                    <a:pt x="1916" y="3207"/>
                  </a:lnTo>
                  <a:lnTo>
                    <a:pt x="1815" y="3224"/>
                  </a:lnTo>
                  <a:lnTo>
                    <a:pt x="1711" y="3235"/>
                  </a:lnTo>
                  <a:lnTo>
                    <a:pt x="1606" y="3238"/>
                  </a:lnTo>
                  <a:lnTo>
                    <a:pt x="1500" y="3235"/>
                  </a:lnTo>
                  <a:lnTo>
                    <a:pt x="1397" y="3224"/>
                  </a:lnTo>
                  <a:lnTo>
                    <a:pt x="1296" y="3207"/>
                  </a:lnTo>
                  <a:lnTo>
                    <a:pt x="1196" y="3185"/>
                  </a:lnTo>
                  <a:lnTo>
                    <a:pt x="1099" y="3155"/>
                  </a:lnTo>
                  <a:lnTo>
                    <a:pt x="1005" y="3120"/>
                  </a:lnTo>
                  <a:lnTo>
                    <a:pt x="913" y="3079"/>
                  </a:lnTo>
                  <a:lnTo>
                    <a:pt x="825" y="3033"/>
                  </a:lnTo>
                  <a:lnTo>
                    <a:pt x="740" y="2982"/>
                  </a:lnTo>
                  <a:lnTo>
                    <a:pt x="659" y="2925"/>
                  </a:lnTo>
                  <a:lnTo>
                    <a:pt x="581" y="2863"/>
                  </a:lnTo>
                  <a:lnTo>
                    <a:pt x="506" y="2798"/>
                  </a:lnTo>
                  <a:lnTo>
                    <a:pt x="437" y="2727"/>
                  </a:lnTo>
                  <a:lnTo>
                    <a:pt x="371" y="2652"/>
                  </a:lnTo>
                  <a:lnTo>
                    <a:pt x="310" y="2574"/>
                  </a:lnTo>
                  <a:lnTo>
                    <a:pt x="254" y="2492"/>
                  </a:lnTo>
                  <a:lnTo>
                    <a:pt x="203" y="2406"/>
                  </a:lnTo>
                  <a:lnTo>
                    <a:pt x="158" y="2317"/>
                  </a:lnTo>
                  <a:lnTo>
                    <a:pt x="117" y="2225"/>
                  </a:lnTo>
                  <a:lnTo>
                    <a:pt x="82" y="2129"/>
                  </a:lnTo>
                  <a:lnTo>
                    <a:pt x="53" y="2032"/>
                  </a:lnTo>
                  <a:lnTo>
                    <a:pt x="30" y="1932"/>
                  </a:lnTo>
                  <a:lnTo>
                    <a:pt x="14" y="1829"/>
                  </a:lnTo>
                  <a:lnTo>
                    <a:pt x="3" y="1725"/>
                  </a:lnTo>
                  <a:lnTo>
                    <a:pt x="0" y="1619"/>
                  </a:lnTo>
                  <a:lnTo>
                    <a:pt x="3" y="1522"/>
                  </a:lnTo>
                  <a:lnTo>
                    <a:pt x="12" y="1426"/>
                  </a:lnTo>
                  <a:lnTo>
                    <a:pt x="26" y="1332"/>
                  </a:lnTo>
                  <a:lnTo>
                    <a:pt x="45" y="1241"/>
                  </a:lnTo>
                  <a:lnTo>
                    <a:pt x="70" y="1150"/>
                  </a:lnTo>
                  <a:lnTo>
                    <a:pt x="99" y="1063"/>
                  </a:lnTo>
                  <a:lnTo>
                    <a:pt x="133" y="977"/>
                  </a:lnTo>
                  <a:lnTo>
                    <a:pt x="172" y="894"/>
                  </a:lnTo>
                  <a:lnTo>
                    <a:pt x="212" y="976"/>
                  </a:lnTo>
                  <a:lnTo>
                    <a:pt x="255" y="1056"/>
                  </a:lnTo>
                  <a:lnTo>
                    <a:pt x="303" y="1133"/>
                  </a:lnTo>
                  <a:lnTo>
                    <a:pt x="351" y="1207"/>
                  </a:lnTo>
                  <a:lnTo>
                    <a:pt x="327" y="1291"/>
                  </a:lnTo>
                  <a:lnTo>
                    <a:pt x="307" y="1376"/>
                  </a:lnTo>
                  <a:lnTo>
                    <a:pt x="293" y="1462"/>
                  </a:lnTo>
                  <a:lnTo>
                    <a:pt x="549" y="1462"/>
                  </a:lnTo>
                  <a:lnTo>
                    <a:pt x="772" y="1681"/>
                  </a:lnTo>
                  <a:lnTo>
                    <a:pt x="1012" y="1462"/>
                  </a:lnTo>
                  <a:lnTo>
                    <a:pt x="1464" y="1462"/>
                  </a:lnTo>
                  <a:lnTo>
                    <a:pt x="1464" y="1093"/>
                  </a:lnTo>
                  <a:lnTo>
                    <a:pt x="1404" y="1088"/>
                  </a:lnTo>
                  <a:lnTo>
                    <a:pt x="1344" y="1079"/>
                  </a:lnTo>
                  <a:lnTo>
                    <a:pt x="1285" y="1069"/>
                  </a:lnTo>
                  <a:lnTo>
                    <a:pt x="1323" y="999"/>
                  </a:lnTo>
                  <a:lnTo>
                    <a:pt x="1358" y="924"/>
                  </a:lnTo>
                  <a:lnTo>
                    <a:pt x="1391" y="849"/>
                  </a:lnTo>
                  <a:lnTo>
                    <a:pt x="1418" y="773"/>
                  </a:lnTo>
                  <a:lnTo>
                    <a:pt x="1442" y="776"/>
                  </a:lnTo>
                  <a:lnTo>
                    <a:pt x="1464" y="779"/>
                  </a:lnTo>
                  <a:lnTo>
                    <a:pt x="1464" y="349"/>
                  </a:lnTo>
                  <a:lnTo>
                    <a:pt x="1461" y="351"/>
                  </a:lnTo>
                  <a:lnTo>
                    <a:pt x="1459" y="352"/>
                  </a:lnTo>
                  <a:lnTo>
                    <a:pt x="1456" y="354"/>
                  </a:lnTo>
                  <a:lnTo>
                    <a:pt x="1442" y="294"/>
                  </a:lnTo>
                  <a:lnTo>
                    <a:pt x="1422" y="235"/>
                  </a:lnTo>
                  <a:lnTo>
                    <a:pt x="1398" y="180"/>
                  </a:lnTo>
                  <a:lnTo>
                    <a:pt x="1370" y="127"/>
                  </a:lnTo>
                  <a:lnTo>
                    <a:pt x="1337" y="77"/>
                  </a:lnTo>
                  <a:lnTo>
                    <a:pt x="1300" y="29"/>
                  </a:lnTo>
                  <a:lnTo>
                    <a:pt x="1400" y="13"/>
                  </a:lnTo>
                  <a:lnTo>
                    <a:pt x="1502" y="3"/>
                  </a:lnTo>
                  <a:lnTo>
                    <a:pt x="16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37" name="Group 436"/>
          <p:cNvGrpSpPr/>
          <p:nvPr/>
        </p:nvGrpSpPr>
        <p:grpSpPr>
          <a:xfrm>
            <a:off x="1889399" y="435727"/>
            <a:ext cx="223838" cy="259556"/>
            <a:chOff x="2489196" y="469899"/>
            <a:chExt cx="298450" cy="346075"/>
          </a:xfrm>
          <a:solidFill>
            <a:schemeClr val="tx1">
              <a:lumMod val="65000"/>
              <a:lumOff val="35000"/>
            </a:schemeClr>
          </a:solidFill>
        </p:grpSpPr>
        <p:sp>
          <p:nvSpPr>
            <p:cNvPr id="5" name="Freeform 6"/>
            <p:cNvSpPr>
              <a:spLocks/>
            </p:cNvSpPr>
            <p:nvPr/>
          </p:nvSpPr>
          <p:spPr bwMode="auto">
            <a:xfrm>
              <a:off x="2489196" y="679449"/>
              <a:ext cx="298450" cy="136525"/>
            </a:xfrm>
            <a:custGeom>
              <a:avLst/>
              <a:gdLst>
                <a:gd name="T0" fmla="*/ 1303 w 3015"/>
                <a:gd name="T1" fmla="*/ 1017 h 1389"/>
                <a:gd name="T2" fmla="*/ 1375 w 3015"/>
                <a:gd name="T3" fmla="*/ 573 h 1389"/>
                <a:gd name="T4" fmla="*/ 1324 w 3015"/>
                <a:gd name="T5" fmla="*/ 469 h 1389"/>
                <a:gd name="T6" fmla="*/ 1307 w 3015"/>
                <a:gd name="T7" fmla="*/ 388 h 1389"/>
                <a:gd name="T8" fmla="*/ 1316 w 3015"/>
                <a:gd name="T9" fmla="*/ 328 h 1389"/>
                <a:gd name="T10" fmla="*/ 1344 w 3015"/>
                <a:gd name="T11" fmla="*/ 285 h 1389"/>
                <a:gd name="T12" fmla="*/ 1383 w 3015"/>
                <a:gd name="T13" fmla="*/ 258 h 1389"/>
                <a:gd name="T14" fmla="*/ 1427 w 3015"/>
                <a:gd name="T15" fmla="*/ 241 h 1389"/>
                <a:gd name="T16" fmla="*/ 1468 w 3015"/>
                <a:gd name="T17" fmla="*/ 233 h 1389"/>
                <a:gd name="T18" fmla="*/ 1499 w 3015"/>
                <a:gd name="T19" fmla="*/ 231 h 1389"/>
                <a:gd name="T20" fmla="*/ 1516 w 3015"/>
                <a:gd name="T21" fmla="*/ 231 h 1389"/>
                <a:gd name="T22" fmla="*/ 1548 w 3015"/>
                <a:gd name="T23" fmla="*/ 233 h 1389"/>
                <a:gd name="T24" fmla="*/ 1589 w 3015"/>
                <a:gd name="T25" fmla="*/ 241 h 1389"/>
                <a:gd name="T26" fmla="*/ 1633 w 3015"/>
                <a:gd name="T27" fmla="*/ 258 h 1389"/>
                <a:gd name="T28" fmla="*/ 1673 w 3015"/>
                <a:gd name="T29" fmla="*/ 285 h 1389"/>
                <a:gd name="T30" fmla="*/ 1700 w 3015"/>
                <a:gd name="T31" fmla="*/ 328 h 1389"/>
                <a:gd name="T32" fmla="*/ 1709 w 3015"/>
                <a:gd name="T33" fmla="*/ 388 h 1389"/>
                <a:gd name="T34" fmla="*/ 1692 w 3015"/>
                <a:gd name="T35" fmla="*/ 469 h 1389"/>
                <a:gd name="T36" fmla="*/ 1642 w 3015"/>
                <a:gd name="T37" fmla="*/ 573 h 1389"/>
                <a:gd name="T38" fmla="*/ 1713 w 3015"/>
                <a:gd name="T39" fmla="*/ 1017 h 1389"/>
                <a:gd name="T40" fmla="*/ 2038 w 3015"/>
                <a:gd name="T41" fmla="*/ 1 h 1389"/>
                <a:gd name="T42" fmla="*/ 2072 w 3015"/>
                <a:gd name="T43" fmla="*/ 21 h 1389"/>
                <a:gd name="T44" fmla="*/ 2144 w 3015"/>
                <a:gd name="T45" fmla="*/ 62 h 1389"/>
                <a:gd name="T46" fmla="*/ 2250 w 3015"/>
                <a:gd name="T47" fmla="*/ 119 h 1389"/>
                <a:gd name="T48" fmla="*/ 2391 w 3015"/>
                <a:gd name="T49" fmla="*/ 185 h 1389"/>
                <a:gd name="T50" fmla="*/ 2563 w 3015"/>
                <a:gd name="T51" fmla="*/ 259 h 1389"/>
                <a:gd name="T52" fmla="*/ 2731 w 3015"/>
                <a:gd name="T53" fmla="*/ 330 h 1389"/>
                <a:gd name="T54" fmla="*/ 2849 w 3015"/>
                <a:gd name="T55" fmla="*/ 421 h 1389"/>
                <a:gd name="T56" fmla="*/ 2928 w 3015"/>
                <a:gd name="T57" fmla="*/ 538 h 1389"/>
                <a:gd name="T58" fmla="*/ 2976 w 3015"/>
                <a:gd name="T59" fmla="*/ 682 h 1389"/>
                <a:gd name="T60" fmla="*/ 3001 w 3015"/>
                <a:gd name="T61" fmla="*/ 857 h 1389"/>
                <a:gd name="T62" fmla="*/ 3011 w 3015"/>
                <a:gd name="T63" fmla="*/ 1063 h 1389"/>
                <a:gd name="T64" fmla="*/ 3014 w 3015"/>
                <a:gd name="T65" fmla="*/ 1300 h 1389"/>
                <a:gd name="T66" fmla="*/ 1 w 3015"/>
                <a:gd name="T67" fmla="*/ 1300 h 1389"/>
                <a:gd name="T68" fmla="*/ 4 w 3015"/>
                <a:gd name="T69" fmla="*/ 1063 h 1389"/>
                <a:gd name="T70" fmla="*/ 14 w 3015"/>
                <a:gd name="T71" fmla="*/ 857 h 1389"/>
                <a:gd name="T72" fmla="*/ 39 w 3015"/>
                <a:gd name="T73" fmla="*/ 682 h 1389"/>
                <a:gd name="T74" fmla="*/ 87 w 3015"/>
                <a:gd name="T75" fmla="*/ 538 h 1389"/>
                <a:gd name="T76" fmla="*/ 166 w 3015"/>
                <a:gd name="T77" fmla="*/ 421 h 1389"/>
                <a:gd name="T78" fmla="*/ 284 w 3015"/>
                <a:gd name="T79" fmla="*/ 330 h 1389"/>
                <a:gd name="T80" fmla="*/ 454 w 3015"/>
                <a:gd name="T81" fmla="*/ 259 h 1389"/>
                <a:gd name="T82" fmla="*/ 624 w 3015"/>
                <a:gd name="T83" fmla="*/ 185 h 1389"/>
                <a:gd name="T84" fmla="*/ 765 w 3015"/>
                <a:gd name="T85" fmla="*/ 119 h 1389"/>
                <a:gd name="T86" fmla="*/ 873 w 3015"/>
                <a:gd name="T87" fmla="*/ 62 h 1389"/>
                <a:gd name="T88" fmla="*/ 944 w 3015"/>
                <a:gd name="T89" fmla="*/ 21 h 1389"/>
                <a:gd name="T90" fmla="*/ 977 w 3015"/>
                <a:gd name="T91" fmla="*/ 1 h 1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5" h="1389">
                  <a:moveTo>
                    <a:pt x="980" y="0"/>
                  </a:moveTo>
                  <a:lnTo>
                    <a:pt x="1264" y="895"/>
                  </a:lnTo>
                  <a:lnTo>
                    <a:pt x="1303" y="1017"/>
                  </a:lnTo>
                  <a:lnTo>
                    <a:pt x="1430" y="657"/>
                  </a:lnTo>
                  <a:lnTo>
                    <a:pt x="1400" y="613"/>
                  </a:lnTo>
                  <a:lnTo>
                    <a:pt x="1375" y="573"/>
                  </a:lnTo>
                  <a:lnTo>
                    <a:pt x="1354" y="535"/>
                  </a:lnTo>
                  <a:lnTo>
                    <a:pt x="1337" y="501"/>
                  </a:lnTo>
                  <a:lnTo>
                    <a:pt x="1324" y="469"/>
                  </a:lnTo>
                  <a:lnTo>
                    <a:pt x="1315" y="439"/>
                  </a:lnTo>
                  <a:lnTo>
                    <a:pt x="1310" y="413"/>
                  </a:lnTo>
                  <a:lnTo>
                    <a:pt x="1307" y="388"/>
                  </a:lnTo>
                  <a:lnTo>
                    <a:pt x="1307" y="366"/>
                  </a:lnTo>
                  <a:lnTo>
                    <a:pt x="1311" y="346"/>
                  </a:lnTo>
                  <a:lnTo>
                    <a:pt x="1316" y="328"/>
                  </a:lnTo>
                  <a:lnTo>
                    <a:pt x="1323" y="312"/>
                  </a:lnTo>
                  <a:lnTo>
                    <a:pt x="1333" y="298"/>
                  </a:lnTo>
                  <a:lnTo>
                    <a:pt x="1344" y="285"/>
                  </a:lnTo>
                  <a:lnTo>
                    <a:pt x="1356" y="275"/>
                  </a:lnTo>
                  <a:lnTo>
                    <a:pt x="1369" y="265"/>
                  </a:lnTo>
                  <a:lnTo>
                    <a:pt x="1383" y="258"/>
                  </a:lnTo>
                  <a:lnTo>
                    <a:pt x="1398" y="251"/>
                  </a:lnTo>
                  <a:lnTo>
                    <a:pt x="1412" y="246"/>
                  </a:lnTo>
                  <a:lnTo>
                    <a:pt x="1427" y="241"/>
                  </a:lnTo>
                  <a:lnTo>
                    <a:pt x="1442" y="237"/>
                  </a:lnTo>
                  <a:lnTo>
                    <a:pt x="1456" y="235"/>
                  </a:lnTo>
                  <a:lnTo>
                    <a:pt x="1468" y="233"/>
                  </a:lnTo>
                  <a:lnTo>
                    <a:pt x="1480" y="232"/>
                  </a:lnTo>
                  <a:lnTo>
                    <a:pt x="1491" y="231"/>
                  </a:lnTo>
                  <a:lnTo>
                    <a:pt x="1499" y="231"/>
                  </a:lnTo>
                  <a:lnTo>
                    <a:pt x="1507" y="230"/>
                  </a:lnTo>
                  <a:lnTo>
                    <a:pt x="1510" y="230"/>
                  </a:lnTo>
                  <a:lnTo>
                    <a:pt x="1516" y="231"/>
                  </a:lnTo>
                  <a:lnTo>
                    <a:pt x="1526" y="231"/>
                  </a:lnTo>
                  <a:lnTo>
                    <a:pt x="1537" y="232"/>
                  </a:lnTo>
                  <a:lnTo>
                    <a:pt x="1548" y="233"/>
                  </a:lnTo>
                  <a:lnTo>
                    <a:pt x="1561" y="235"/>
                  </a:lnTo>
                  <a:lnTo>
                    <a:pt x="1575" y="237"/>
                  </a:lnTo>
                  <a:lnTo>
                    <a:pt x="1589" y="241"/>
                  </a:lnTo>
                  <a:lnTo>
                    <a:pt x="1604" y="246"/>
                  </a:lnTo>
                  <a:lnTo>
                    <a:pt x="1619" y="251"/>
                  </a:lnTo>
                  <a:lnTo>
                    <a:pt x="1633" y="258"/>
                  </a:lnTo>
                  <a:lnTo>
                    <a:pt x="1647" y="265"/>
                  </a:lnTo>
                  <a:lnTo>
                    <a:pt x="1660" y="275"/>
                  </a:lnTo>
                  <a:lnTo>
                    <a:pt x="1673" y="285"/>
                  </a:lnTo>
                  <a:lnTo>
                    <a:pt x="1684" y="298"/>
                  </a:lnTo>
                  <a:lnTo>
                    <a:pt x="1692" y="312"/>
                  </a:lnTo>
                  <a:lnTo>
                    <a:pt x="1700" y="328"/>
                  </a:lnTo>
                  <a:lnTo>
                    <a:pt x="1706" y="346"/>
                  </a:lnTo>
                  <a:lnTo>
                    <a:pt x="1708" y="366"/>
                  </a:lnTo>
                  <a:lnTo>
                    <a:pt x="1709" y="388"/>
                  </a:lnTo>
                  <a:lnTo>
                    <a:pt x="1706" y="413"/>
                  </a:lnTo>
                  <a:lnTo>
                    <a:pt x="1701" y="439"/>
                  </a:lnTo>
                  <a:lnTo>
                    <a:pt x="1692" y="469"/>
                  </a:lnTo>
                  <a:lnTo>
                    <a:pt x="1679" y="501"/>
                  </a:lnTo>
                  <a:lnTo>
                    <a:pt x="1662" y="535"/>
                  </a:lnTo>
                  <a:lnTo>
                    <a:pt x="1642" y="573"/>
                  </a:lnTo>
                  <a:lnTo>
                    <a:pt x="1616" y="613"/>
                  </a:lnTo>
                  <a:lnTo>
                    <a:pt x="1587" y="657"/>
                  </a:lnTo>
                  <a:lnTo>
                    <a:pt x="1713" y="1017"/>
                  </a:lnTo>
                  <a:lnTo>
                    <a:pt x="1752" y="895"/>
                  </a:lnTo>
                  <a:lnTo>
                    <a:pt x="2036" y="0"/>
                  </a:lnTo>
                  <a:lnTo>
                    <a:pt x="2038" y="1"/>
                  </a:lnTo>
                  <a:lnTo>
                    <a:pt x="2046" y="5"/>
                  </a:lnTo>
                  <a:lnTo>
                    <a:pt x="2056" y="12"/>
                  </a:lnTo>
                  <a:lnTo>
                    <a:pt x="2072" y="21"/>
                  </a:lnTo>
                  <a:lnTo>
                    <a:pt x="2092" y="33"/>
                  </a:lnTo>
                  <a:lnTo>
                    <a:pt x="2116" y="46"/>
                  </a:lnTo>
                  <a:lnTo>
                    <a:pt x="2144" y="62"/>
                  </a:lnTo>
                  <a:lnTo>
                    <a:pt x="2176" y="79"/>
                  </a:lnTo>
                  <a:lnTo>
                    <a:pt x="2211" y="98"/>
                  </a:lnTo>
                  <a:lnTo>
                    <a:pt x="2250" y="119"/>
                  </a:lnTo>
                  <a:lnTo>
                    <a:pt x="2294" y="140"/>
                  </a:lnTo>
                  <a:lnTo>
                    <a:pt x="2341" y="162"/>
                  </a:lnTo>
                  <a:lnTo>
                    <a:pt x="2391" y="185"/>
                  </a:lnTo>
                  <a:lnTo>
                    <a:pt x="2445" y="210"/>
                  </a:lnTo>
                  <a:lnTo>
                    <a:pt x="2502" y="233"/>
                  </a:lnTo>
                  <a:lnTo>
                    <a:pt x="2563" y="259"/>
                  </a:lnTo>
                  <a:lnTo>
                    <a:pt x="2627" y="283"/>
                  </a:lnTo>
                  <a:lnTo>
                    <a:pt x="2681" y="305"/>
                  </a:lnTo>
                  <a:lnTo>
                    <a:pt x="2731" y="330"/>
                  </a:lnTo>
                  <a:lnTo>
                    <a:pt x="2775" y="357"/>
                  </a:lnTo>
                  <a:lnTo>
                    <a:pt x="2814" y="388"/>
                  </a:lnTo>
                  <a:lnTo>
                    <a:pt x="2849" y="421"/>
                  </a:lnTo>
                  <a:lnTo>
                    <a:pt x="2879" y="457"/>
                  </a:lnTo>
                  <a:lnTo>
                    <a:pt x="2906" y="497"/>
                  </a:lnTo>
                  <a:lnTo>
                    <a:pt x="2928" y="538"/>
                  </a:lnTo>
                  <a:lnTo>
                    <a:pt x="2947" y="583"/>
                  </a:lnTo>
                  <a:lnTo>
                    <a:pt x="2963" y="631"/>
                  </a:lnTo>
                  <a:lnTo>
                    <a:pt x="2976" y="682"/>
                  </a:lnTo>
                  <a:lnTo>
                    <a:pt x="2987" y="738"/>
                  </a:lnTo>
                  <a:lnTo>
                    <a:pt x="2994" y="795"/>
                  </a:lnTo>
                  <a:lnTo>
                    <a:pt x="3001" y="857"/>
                  </a:lnTo>
                  <a:lnTo>
                    <a:pt x="3006" y="921"/>
                  </a:lnTo>
                  <a:lnTo>
                    <a:pt x="3009" y="990"/>
                  </a:lnTo>
                  <a:lnTo>
                    <a:pt x="3011" y="1063"/>
                  </a:lnTo>
                  <a:lnTo>
                    <a:pt x="3012" y="1138"/>
                  </a:lnTo>
                  <a:lnTo>
                    <a:pt x="3013" y="1218"/>
                  </a:lnTo>
                  <a:lnTo>
                    <a:pt x="3014" y="1300"/>
                  </a:lnTo>
                  <a:lnTo>
                    <a:pt x="3015" y="1389"/>
                  </a:lnTo>
                  <a:lnTo>
                    <a:pt x="0" y="1389"/>
                  </a:lnTo>
                  <a:lnTo>
                    <a:pt x="1" y="1300"/>
                  </a:lnTo>
                  <a:lnTo>
                    <a:pt x="2" y="1218"/>
                  </a:lnTo>
                  <a:lnTo>
                    <a:pt x="2" y="1138"/>
                  </a:lnTo>
                  <a:lnTo>
                    <a:pt x="4" y="1063"/>
                  </a:lnTo>
                  <a:lnTo>
                    <a:pt x="6" y="990"/>
                  </a:lnTo>
                  <a:lnTo>
                    <a:pt x="10" y="921"/>
                  </a:lnTo>
                  <a:lnTo>
                    <a:pt x="14" y="857"/>
                  </a:lnTo>
                  <a:lnTo>
                    <a:pt x="20" y="795"/>
                  </a:lnTo>
                  <a:lnTo>
                    <a:pt x="29" y="738"/>
                  </a:lnTo>
                  <a:lnTo>
                    <a:pt x="39" y="682"/>
                  </a:lnTo>
                  <a:lnTo>
                    <a:pt x="52" y="631"/>
                  </a:lnTo>
                  <a:lnTo>
                    <a:pt x="68" y="583"/>
                  </a:lnTo>
                  <a:lnTo>
                    <a:pt x="87" y="538"/>
                  </a:lnTo>
                  <a:lnTo>
                    <a:pt x="110" y="497"/>
                  </a:lnTo>
                  <a:lnTo>
                    <a:pt x="136" y="457"/>
                  </a:lnTo>
                  <a:lnTo>
                    <a:pt x="166" y="421"/>
                  </a:lnTo>
                  <a:lnTo>
                    <a:pt x="201" y="388"/>
                  </a:lnTo>
                  <a:lnTo>
                    <a:pt x="241" y="357"/>
                  </a:lnTo>
                  <a:lnTo>
                    <a:pt x="284" y="330"/>
                  </a:lnTo>
                  <a:lnTo>
                    <a:pt x="335" y="305"/>
                  </a:lnTo>
                  <a:lnTo>
                    <a:pt x="390" y="283"/>
                  </a:lnTo>
                  <a:lnTo>
                    <a:pt x="454" y="259"/>
                  </a:lnTo>
                  <a:lnTo>
                    <a:pt x="514" y="233"/>
                  </a:lnTo>
                  <a:lnTo>
                    <a:pt x="571" y="210"/>
                  </a:lnTo>
                  <a:lnTo>
                    <a:pt x="624" y="185"/>
                  </a:lnTo>
                  <a:lnTo>
                    <a:pt x="676" y="162"/>
                  </a:lnTo>
                  <a:lnTo>
                    <a:pt x="722" y="140"/>
                  </a:lnTo>
                  <a:lnTo>
                    <a:pt x="765" y="119"/>
                  </a:lnTo>
                  <a:lnTo>
                    <a:pt x="804" y="98"/>
                  </a:lnTo>
                  <a:lnTo>
                    <a:pt x="841" y="79"/>
                  </a:lnTo>
                  <a:lnTo>
                    <a:pt x="873" y="62"/>
                  </a:lnTo>
                  <a:lnTo>
                    <a:pt x="900" y="46"/>
                  </a:lnTo>
                  <a:lnTo>
                    <a:pt x="924" y="33"/>
                  </a:lnTo>
                  <a:lnTo>
                    <a:pt x="944" y="21"/>
                  </a:lnTo>
                  <a:lnTo>
                    <a:pt x="960" y="12"/>
                  </a:lnTo>
                  <a:lnTo>
                    <a:pt x="971" y="5"/>
                  </a:lnTo>
                  <a:lnTo>
                    <a:pt x="977" y="1"/>
                  </a:lnTo>
                  <a:lnTo>
                    <a:pt x="9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 name="Freeform 7"/>
            <p:cNvSpPr>
              <a:spLocks/>
            </p:cNvSpPr>
            <p:nvPr/>
          </p:nvSpPr>
          <p:spPr bwMode="auto">
            <a:xfrm>
              <a:off x="2579684" y="523874"/>
              <a:ext cx="115888" cy="115888"/>
            </a:xfrm>
            <a:custGeom>
              <a:avLst/>
              <a:gdLst>
                <a:gd name="T0" fmla="*/ 612 w 1162"/>
                <a:gd name="T1" fmla="*/ 0 h 1157"/>
                <a:gd name="T2" fmla="*/ 716 w 1162"/>
                <a:gd name="T3" fmla="*/ 15 h 1157"/>
                <a:gd name="T4" fmla="*/ 602 w 1162"/>
                <a:gd name="T5" fmla="*/ 194 h 1157"/>
                <a:gd name="T6" fmla="*/ 524 w 1162"/>
                <a:gd name="T7" fmla="*/ 199 h 1157"/>
                <a:gd name="T8" fmla="*/ 446 w 1162"/>
                <a:gd name="T9" fmla="*/ 219 h 1157"/>
                <a:gd name="T10" fmla="*/ 373 w 1162"/>
                <a:gd name="T11" fmla="*/ 255 h 1157"/>
                <a:gd name="T12" fmla="*/ 308 w 1162"/>
                <a:gd name="T13" fmla="*/ 307 h 1157"/>
                <a:gd name="T14" fmla="*/ 253 w 1162"/>
                <a:gd name="T15" fmla="*/ 376 h 1157"/>
                <a:gd name="T16" fmla="*/ 216 w 1162"/>
                <a:gd name="T17" fmla="*/ 454 h 1157"/>
                <a:gd name="T18" fmla="*/ 196 w 1162"/>
                <a:gd name="T19" fmla="*/ 536 h 1157"/>
                <a:gd name="T20" fmla="*/ 196 w 1162"/>
                <a:gd name="T21" fmla="*/ 621 h 1157"/>
                <a:gd name="T22" fmla="*/ 216 w 1162"/>
                <a:gd name="T23" fmla="*/ 704 h 1157"/>
                <a:gd name="T24" fmla="*/ 253 w 1162"/>
                <a:gd name="T25" fmla="*/ 782 h 1157"/>
                <a:gd name="T26" fmla="*/ 308 w 1162"/>
                <a:gd name="T27" fmla="*/ 851 h 1157"/>
                <a:gd name="T28" fmla="*/ 378 w 1162"/>
                <a:gd name="T29" fmla="*/ 906 h 1157"/>
                <a:gd name="T30" fmla="*/ 455 w 1162"/>
                <a:gd name="T31" fmla="*/ 943 h 1157"/>
                <a:gd name="T32" fmla="*/ 538 w 1162"/>
                <a:gd name="T33" fmla="*/ 961 h 1157"/>
                <a:gd name="T34" fmla="*/ 624 w 1162"/>
                <a:gd name="T35" fmla="*/ 961 h 1157"/>
                <a:gd name="T36" fmla="*/ 706 w 1162"/>
                <a:gd name="T37" fmla="*/ 943 h 1157"/>
                <a:gd name="T38" fmla="*/ 785 w 1162"/>
                <a:gd name="T39" fmla="*/ 906 h 1157"/>
                <a:gd name="T40" fmla="*/ 854 w 1162"/>
                <a:gd name="T41" fmla="*/ 851 h 1157"/>
                <a:gd name="T42" fmla="*/ 906 w 1162"/>
                <a:gd name="T43" fmla="*/ 786 h 1157"/>
                <a:gd name="T44" fmla="*/ 942 w 1162"/>
                <a:gd name="T45" fmla="*/ 714 h 1157"/>
                <a:gd name="T46" fmla="*/ 963 w 1162"/>
                <a:gd name="T47" fmla="*/ 636 h 1157"/>
                <a:gd name="T48" fmla="*/ 967 w 1162"/>
                <a:gd name="T49" fmla="*/ 557 h 1157"/>
                <a:gd name="T50" fmla="*/ 1147 w 1162"/>
                <a:gd name="T51" fmla="*/ 444 h 1157"/>
                <a:gd name="T52" fmla="*/ 1162 w 1162"/>
                <a:gd name="T53" fmla="*/ 548 h 1157"/>
                <a:gd name="T54" fmla="*/ 1158 w 1162"/>
                <a:gd name="T55" fmla="*/ 654 h 1157"/>
                <a:gd name="T56" fmla="*/ 1134 w 1162"/>
                <a:gd name="T57" fmla="*/ 757 h 1157"/>
                <a:gd name="T58" fmla="*/ 1091 w 1162"/>
                <a:gd name="T59" fmla="*/ 856 h 1157"/>
                <a:gd name="T60" fmla="*/ 1031 w 1162"/>
                <a:gd name="T61" fmla="*/ 947 h 1157"/>
                <a:gd name="T62" fmla="*/ 951 w 1162"/>
                <a:gd name="T63" fmla="*/ 1026 h 1157"/>
                <a:gd name="T64" fmla="*/ 860 w 1162"/>
                <a:gd name="T65" fmla="*/ 1087 h 1157"/>
                <a:gd name="T66" fmla="*/ 762 w 1162"/>
                <a:gd name="T67" fmla="*/ 1130 h 1157"/>
                <a:gd name="T68" fmla="*/ 660 w 1162"/>
                <a:gd name="T69" fmla="*/ 1153 h 1157"/>
                <a:gd name="T70" fmla="*/ 554 w 1162"/>
                <a:gd name="T71" fmla="*/ 1157 h 1157"/>
                <a:gd name="T72" fmla="*/ 450 w 1162"/>
                <a:gd name="T73" fmla="*/ 1144 h 1157"/>
                <a:gd name="T74" fmla="*/ 350 w 1162"/>
                <a:gd name="T75" fmla="*/ 1111 h 1157"/>
                <a:gd name="T76" fmla="*/ 255 w 1162"/>
                <a:gd name="T77" fmla="*/ 1059 h 1157"/>
                <a:gd name="T78" fmla="*/ 170 w 1162"/>
                <a:gd name="T79" fmla="*/ 989 h 1157"/>
                <a:gd name="T80" fmla="*/ 99 w 1162"/>
                <a:gd name="T81" fmla="*/ 904 h 1157"/>
                <a:gd name="T82" fmla="*/ 47 w 1162"/>
                <a:gd name="T83" fmla="*/ 809 h 1157"/>
                <a:gd name="T84" fmla="*/ 14 w 1162"/>
                <a:gd name="T85" fmla="*/ 708 h 1157"/>
                <a:gd name="T86" fmla="*/ 0 w 1162"/>
                <a:gd name="T87" fmla="*/ 605 h 1157"/>
                <a:gd name="T88" fmla="*/ 5 w 1162"/>
                <a:gd name="T89" fmla="*/ 500 h 1157"/>
                <a:gd name="T90" fmla="*/ 28 w 1162"/>
                <a:gd name="T91" fmla="*/ 398 h 1157"/>
                <a:gd name="T92" fmla="*/ 71 w 1162"/>
                <a:gd name="T93" fmla="*/ 301 h 1157"/>
                <a:gd name="T94" fmla="*/ 132 w 1162"/>
                <a:gd name="T95" fmla="*/ 210 h 1157"/>
                <a:gd name="T96" fmla="*/ 211 w 1162"/>
                <a:gd name="T97" fmla="*/ 131 h 1157"/>
                <a:gd name="T98" fmla="*/ 303 w 1162"/>
                <a:gd name="T99" fmla="*/ 70 h 1157"/>
                <a:gd name="T100" fmla="*/ 402 w 1162"/>
                <a:gd name="T101" fmla="*/ 28 h 1157"/>
                <a:gd name="T102" fmla="*/ 505 w 1162"/>
                <a:gd name="T103" fmla="*/ 4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62" h="1157">
                  <a:moveTo>
                    <a:pt x="559" y="0"/>
                  </a:moveTo>
                  <a:lnTo>
                    <a:pt x="612" y="0"/>
                  </a:lnTo>
                  <a:lnTo>
                    <a:pt x="664" y="5"/>
                  </a:lnTo>
                  <a:lnTo>
                    <a:pt x="716" y="15"/>
                  </a:lnTo>
                  <a:lnTo>
                    <a:pt x="769" y="30"/>
                  </a:lnTo>
                  <a:lnTo>
                    <a:pt x="602" y="194"/>
                  </a:lnTo>
                  <a:lnTo>
                    <a:pt x="563" y="194"/>
                  </a:lnTo>
                  <a:lnTo>
                    <a:pt x="524" y="199"/>
                  </a:lnTo>
                  <a:lnTo>
                    <a:pt x="484" y="206"/>
                  </a:lnTo>
                  <a:lnTo>
                    <a:pt x="446" y="219"/>
                  </a:lnTo>
                  <a:lnTo>
                    <a:pt x="408" y="235"/>
                  </a:lnTo>
                  <a:lnTo>
                    <a:pt x="373" y="255"/>
                  </a:lnTo>
                  <a:lnTo>
                    <a:pt x="339" y="278"/>
                  </a:lnTo>
                  <a:lnTo>
                    <a:pt x="308" y="307"/>
                  </a:lnTo>
                  <a:lnTo>
                    <a:pt x="277" y="340"/>
                  </a:lnTo>
                  <a:lnTo>
                    <a:pt x="253" y="376"/>
                  </a:lnTo>
                  <a:lnTo>
                    <a:pt x="232" y="414"/>
                  </a:lnTo>
                  <a:lnTo>
                    <a:pt x="216" y="454"/>
                  </a:lnTo>
                  <a:lnTo>
                    <a:pt x="204" y="495"/>
                  </a:lnTo>
                  <a:lnTo>
                    <a:pt x="196" y="536"/>
                  </a:lnTo>
                  <a:lnTo>
                    <a:pt x="194" y="579"/>
                  </a:lnTo>
                  <a:lnTo>
                    <a:pt x="196" y="621"/>
                  </a:lnTo>
                  <a:lnTo>
                    <a:pt x="204" y="663"/>
                  </a:lnTo>
                  <a:lnTo>
                    <a:pt x="216" y="704"/>
                  </a:lnTo>
                  <a:lnTo>
                    <a:pt x="232" y="743"/>
                  </a:lnTo>
                  <a:lnTo>
                    <a:pt x="253" y="782"/>
                  </a:lnTo>
                  <a:lnTo>
                    <a:pt x="277" y="818"/>
                  </a:lnTo>
                  <a:lnTo>
                    <a:pt x="308" y="851"/>
                  </a:lnTo>
                  <a:lnTo>
                    <a:pt x="341" y="881"/>
                  </a:lnTo>
                  <a:lnTo>
                    <a:pt x="378" y="906"/>
                  </a:lnTo>
                  <a:lnTo>
                    <a:pt x="416" y="927"/>
                  </a:lnTo>
                  <a:lnTo>
                    <a:pt x="455" y="943"/>
                  </a:lnTo>
                  <a:lnTo>
                    <a:pt x="497" y="955"/>
                  </a:lnTo>
                  <a:lnTo>
                    <a:pt x="538" y="961"/>
                  </a:lnTo>
                  <a:lnTo>
                    <a:pt x="581" y="964"/>
                  </a:lnTo>
                  <a:lnTo>
                    <a:pt x="624" y="961"/>
                  </a:lnTo>
                  <a:lnTo>
                    <a:pt x="665" y="955"/>
                  </a:lnTo>
                  <a:lnTo>
                    <a:pt x="706" y="943"/>
                  </a:lnTo>
                  <a:lnTo>
                    <a:pt x="746" y="927"/>
                  </a:lnTo>
                  <a:lnTo>
                    <a:pt x="785" y="906"/>
                  </a:lnTo>
                  <a:lnTo>
                    <a:pt x="821" y="881"/>
                  </a:lnTo>
                  <a:lnTo>
                    <a:pt x="854" y="851"/>
                  </a:lnTo>
                  <a:lnTo>
                    <a:pt x="883" y="820"/>
                  </a:lnTo>
                  <a:lnTo>
                    <a:pt x="906" y="786"/>
                  </a:lnTo>
                  <a:lnTo>
                    <a:pt x="926" y="751"/>
                  </a:lnTo>
                  <a:lnTo>
                    <a:pt x="942" y="714"/>
                  </a:lnTo>
                  <a:lnTo>
                    <a:pt x="955" y="675"/>
                  </a:lnTo>
                  <a:lnTo>
                    <a:pt x="963" y="636"/>
                  </a:lnTo>
                  <a:lnTo>
                    <a:pt x="967" y="597"/>
                  </a:lnTo>
                  <a:lnTo>
                    <a:pt x="967" y="557"/>
                  </a:lnTo>
                  <a:lnTo>
                    <a:pt x="1132" y="392"/>
                  </a:lnTo>
                  <a:lnTo>
                    <a:pt x="1147" y="444"/>
                  </a:lnTo>
                  <a:lnTo>
                    <a:pt x="1156" y="496"/>
                  </a:lnTo>
                  <a:lnTo>
                    <a:pt x="1162" y="548"/>
                  </a:lnTo>
                  <a:lnTo>
                    <a:pt x="1162" y="601"/>
                  </a:lnTo>
                  <a:lnTo>
                    <a:pt x="1158" y="654"/>
                  </a:lnTo>
                  <a:lnTo>
                    <a:pt x="1148" y="706"/>
                  </a:lnTo>
                  <a:lnTo>
                    <a:pt x="1134" y="757"/>
                  </a:lnTo>
                  <a:lnTo>
                    <a:pt x="1116" y="807"/>
                  </a:lnTo>
                  <a:lnTo>
                    <a:pt x="1091" y="856"/>
                  </a:lnTo>
                  <a:lnTo>
                    <a:pt x="1064" y="903"/>
                  </a:lnTo>
                  <a:lnTo>
                    <a:pt x="1031" y="947"/>
                  </a:lnTo>
                  <a:lnTo>
                    <a:pt x="992" y="989"/>
                  </a:lnTo>
                  <a:lnTo>
                    <a:pt x="951" y="1026"/>
                  </a:lnTo>
                  <a:lnTo>
                    <a:pt x="907" y="1059"/>
                  </a:lnTo>
                  <a:lnTo>
                    <a:pt x="860" y="1087"/>
                  </a:lnTo>
                  <a:lnTo>
                    <a:pt x="812" y="1111"/>
                  </a:lnTo>
                  <a:lnTo>
                    <a:pt x="762" y="1130"/>
                  </a:lnTo>
                  <a:lnTo>
                    <a:pt x="711" y="1144"/>
                  </a:lnTo>
                  <a:lnTo>
                    <a:pt x="660" y="1153"/>
                  </a:lnTo>
                  <a:lnTo>
                    <a:pt x="608" y="1157"/>
                  </a:lnTo>
                  <a:lnTo>
                    <a:pt x="554" y="1157"/>
                  </a:lnTo>
                  <a:lnTo>
                    <a:pt x="502" y="1153"/>
                  </a:lnTo>
                  <a:lnTo>
                    <a:pt x="450" y="1144"/>
                  </a:lnTo>
                  <a:lnTo>
                    <a:pt x="400" y="1130"/>
                  </a:lnTo>
                  <a:lnTo>
                    <a:pt x="350" y="1111"/>
                  </a:lnTo>
                  <a:lnTo>
                    <a:pt x="302" y="1087"/>
                  </a:lnTo>
                  <a:lnTo>
                    <a:pt x="255" y="1059"/>
                  </a:lnTo>
                  <a:lnTo>
                    <a:pt x="211" y="1026"/>
                  </a:lnTo>
                  <a:lnTo>
                    <a:pt x="170" y="989"/>
                  </a:lnTo>
                  <a:lnTo>
                    <a:pt x="132" y="947"/>
                  </a:lnTo>
                  <a:lnTo>
                    <a:pt x="99" y="904"/>
                  </a:lnTo>
                  <a:lnTo>
                    <a:pt x="71" y="857"/>
                  </a:lnTo>
                  <a:lnTo>
                    <a:pt x="47" y="809"/>
                  </a:lnTo>
                  <a:lnTo>
                    <a:pt x="28" y="759"/>
                  </a:lnTo>
                  <a:lnTo>
                    <a:pt x="14" y="708"/>
                  </a:lnTo>
                  <a:lnTo>
                    <a:pt x="5" y="657"/>
                  </a:lnTo>
                  <a:lnTo>
                    <a:pt x="0" y="605"/>
                  </a:lnTo>
                  <a:lnTo>
                    <a:pt x="0" y="552"/>
                  </a:lnTo>
                  <a:lnTo>
                    <a:pt x="5" y="500"/>
                  </a:lnTo>
                  <a:lnTo>
                    <a:pt x="14" y="449"/>
                  </a:lnTo>
                  <a:lnTo>
                    <a:pt x="28" y="398"/>
                  </a:lnTo>
                  <a:lnTo>
                    <a:pt x="47" y="348"/>
                  </a:lnTo>
                  <a:lnTo>
                    <a:pt x="71" y="301"/>
                  </a:lnTo>
                  <a:lnTo>
                    <a:pt x="99" y="254"/>
                  </a:lnTo>
                  <a:lnTo>
                    <a:pt x="132" y="210"/>
                  </a:lnTo>
                  <a:lnTo>
                    <a:pt x="170" y="169"/>
                  </a:lnTo>
                  <a:lnTo>
                    <a:pt x="211" y="131"/>
                  </a:lnTo>
                  <a:lnTo>
                    <a:pt x="256" y="98"/>
                  </a:lnTo>
                  <a:lnTo>
                    <a:pt x="303" y="70"/>
                  </a:lnTo>
                  <a:lnTo>
                    <a:pt x="352" y="46"/>
                  </a:lnTo>
                  <a:lnTo>
                    <a:pt x="402" y="28"/>
                  </a:lnTo>
                  <a:lnTo>
                    <a:pt x="453" y="14"/>
                  </a:lnTo>
                  <a:lnTo>
                    <a:pt x="505" y="4"/>
                  </a:lnTo>
                  <a:lnTo>
                    <a:pt x="5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 name="Freeform 8"/>
            <p:cNvSpPr>
              <a:spLocks/>
            </p:cNvSpPr>
            <p:nvPr/>
          </p:nvSpPr>
          <p:spPr bwMode="auto">
            <a:xfrm>
              <a:off x="2539996" y="484187"/>
              <a:ext cx="195263" cy="195263"/>
            </a:xfrm>
            <a:custGeom>
              <a:avLst/>
              <a:gdLst>
                <a:gd name="T0" fmla="*/ 1135 w 1960"/>
                <a:gd name="T1" fmla="*/ 12 h 1954"/>
                <a:gd name="T2" fmla="*/ 1338 w 1960"/>
                <a:gd name="T3" fmla="*/ 67 h 1954"/>
                <a:gd name="T4" fmla="*/ 1309 w 1960"/>
                <a:gd name="T5" fmla="*/ 285 h 1954"/>
                <a:gd name="T6" fmla="*/ 1131 w 1960"/>
                <a:gd name="T7" fmla="*/ 227 h 1954"/>
                <a:gd name="T8" fmla="*/ 947 w 1960"/>
                <a:gd name="T9" fmla="*/ 212 h 1954"/>
                <a:gd name="T10" fmla="*/ 764 w 1960"/>
                <a:gd name="T11" fmla="*/ 243 h 1954"/>
                <a:gd name="T12" fmla="*/ 591 w 1960"/>
                <a:gd name="T13" fmla="*/ 317 h 1954"/>
                <a:gd name="T14" fmla="*/ 437 w 1960"/>
                <a:gd name="T15" fmla="*/ 436 h 1954"/>
                <a:gd name="T16" fmla="*/ 317 w 1960"/>
                <a:gd name="T17" fmla="*/ 590 h 1954"/>
                <a:gd name="T18" fmla="*/ 243 w 1960"/>
                <a:gd name="T19" fmla="*/ 762 h 1954"/>
                <a:gd name="T20" fmla="*/ 213 w 1960"/>
                <a:gd name="T21" fmla="*/ 946 h 1954"/>
                <a:gd name="T22" fmla="*/ 228 w 1960"/>
                <a:gd name="T23" fmla="*/ 1130 h 1954"/>
                <a:gd name="T24" fmla="*/ 287 w 1960"/>
                <a:gd name="T25" fmla="*/ 1307 h 1954"/>
                <a:gd name="T26" fmla="*/ 392 w 1960"/>
                <a:gd name="T27" fmla="*/ 1468 h 1954"/>
                <a:gd name="T28" fmla="*/ 538 w 1960"/>
                <a:gd name="T29" fmla="*/ 1601 h 1954"/>
                <a:gd name="T30" fmla="*/ 705 w 1960"/>
                <a:gd name="T31" fmla="*/ 1691 h 1954"/>
                <a:gd name="T32" fmla="*/ 886 w 1960"/>
                <a:gd name="T33" fmla="*/ 1736 h 1954"/>
                <a:gd name="T34" fmla="*/ 1073 w 1960"/>
                <a:gd name="T35" fmla="*/ 1736 h 1954"/>
                <a:gd name="T36" fmla="*/ 1254 w 1960"/>
                <a:gd name="T37" fmla="*/ 1691 h 1954"/>
                <a:gd name="T38" fmla="*/ 1421 w 1960"/>
                <a:gd name="T39" fmla="*/ 1601 h 1954"/>
                <a:gd name="T40" fmla="*/ 1567 w 1960"/>
                <a:gd name="T41" fmla="*/ 1468 h 1954"/>
                <a:gd name="T42" fmla="*/ 1671 w 1960"/>
                <a:gd name="T43" fmla="*/ 1308 h 1954"/>
                <a:gd name="T44" fmla="*/ 1730 w 1960"/>
                <a:gd name="T45" fmla="*/ 1132 h 1954"/>
                <a:gd name="T46" fmla="*/ 1746 w 1960"/>
                <a:gd name="T47" fmla="*/ 948 h 1954"/>
                <a:gd name="T48" fmla="*/ 1716 w 1960"/>
                <a:gd name="T49" fmla="*/ 765 h 1954"/>
                <a:gd name="T50" fmla="*/ 1830 w 1960"/>
                <a:gd name="T51" fmla="*/ 490 h 1954"/>
                <a:gd name="T52" fmla="*/ 1916 w 1960"/>
                <a:gd name="T53" fmla="*/ 686 h 1954"/>
                <a:gd name="T54" fmla="*/ 1957 w 1960"/>
                <a:gd name="T55" fmla="*/ 891 h 1954"/>
                <a:gd name="T56" fmla="*/ 1953 w 1960"/>
                <a:gd name="T57" fmla="*/ 1100 h 1954"/>
                <a:gd name="T58" fmla="*/ 1904 w 1960"/>
                <a:gd name="T59" fmla="*/ 1304 h 1954"/>
                <a:gd name="T60" fmla="*/ 1811 w 1960"/>
                <a:gd name="T61" fmla="*/ 1496 h 1954"/>
                <a:gd name="T62" fmla="*/ 1673 w 1960"/>
                <a:gd name="T63" fmla="*/ 1668 h 1954"/>
                <a:gd name="T64" fmla="*/ 1496 w 1960"/>
                <a:gd name="T65" fmla="*/ 1808 h 1954"/>
                <a:gd name="T66" fmla="*/ 1298 w 1960"/>
                <a:gd name="T67" fmla="*/ 1902 h 1954"/>
                <a:gd name="T68" fmla="*/ 1088 w 1960"/>
                <a:gd name="T69" fmla="*/ 1948 h 1954"/>
                <a:gd name="T70" fmla="*/ 872 w 1960"/>
                <a:gd name="T71" fmla="*/ 1948 h 1954"/>
                <a:gd name="T72" fmla="*/ 661 w 1960"/>
                <a:gd name="T73" fmla="*/ 1902 h 1954"/>
                <a:gd name="T74" fmla="*/ 463 w 1960"/>
                <a:gd name="T75" fmla="*/ 1808 h 1954"/>
                <a:gd name="T76" fmla="*/ 286 w 1960"/>
                <a:gd name="T77" fmla="*/ 1668 h 1954"/>
                <a:gd name="T78" fmla="*/ 146 w 1960"/>
                <a:gd name="T79" fmla="*/ 1491 h 1954"/>
                <a:gd name="T80" fmla="*/ 52 w 1960"/>
                <a:gd name="T81" fmla="*/ 1293 h 1954"/>
                <a:gd name="T82" fmla="*/ 5 w 1960"/>
                <a:gd name="T83" fmla="*/ 1083 h 1954"/>
                <a:gd name="T84" fmla="*/ 5 w 1960"/>
                <a:gd name="T85" fmla="*/ 869 h 1954"/>
                <a:gd name="T86" fmla="*/ 52 w 1960"/>
                <a:gd name="T87" fmla="*/ 659 h 1954"/>
                <a:gd name="T88" fmla="*/ 146 w 1960"/>
                <a:gd name="T89" fmla="*/ 462 h 1954"/>
                <a:gd name="T90" fmla="*/ 286 w 1960"/>
                <a:gd name="T91" fmla="*/ 285 h 1954"/>
                <a:gd name="T92" fmla="*/ 459 w 1960"/>
                <a:gd name="T93" fmla="*/ 148 h 1954"/>
                <a:gd name="T94" fmla="*/ 651 w 1960"/>
                <a:gd name="T95" fmla="*/ 55 h 1954"/>
                <a:gd name="T96" fmla="*/ 856 w 1960"/>
                <a:gd name="T97" fmla="*/ 7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0" h="1954">
                  <a:moveTo>
                    <a:pt x="996" y="0"/>
                  </a:moveTo>
                  <a:lnTo>
                    <a:pt x="1065" y="3"/>
                  </a:lnTo>
                  <a:lnTo>
                    <a:pt x="1135" y="12"/>
                  </a:lnTo>
                  <a:lnTo>
                    <a:pt x="1204" y="25"/>
                  </a:lnTo>
                  <a:lnTo>
                    <a:pt x="1272" y="43"/>
                  </a:lnTo>
                  <a:lnTo>
                    <a:pt x="1338" y="67"/>
                  </a:lnTo>
                  <a:lnTo>
                    <a:pt x="1404" y="95"/>
                  </a:lnTo>
                  <a:lnTo>
                    <a:pt x="1467" y="128"/>
                  </a:lnTo>
                  <a:lnTo>
                    <a:pt x="1309" y="285"/>
                  </a:lnTo>
                  <a:lnTo>
                    <a:pt x="1251" y="261"/>
                  </a:lnTo>
                  <a:lnTo>
                    <a:pt x="1192" y="242"/>
                  </a:lnTo>
                  <a:lnTo>
                    <a:pt x="1131" y="227"/>
                  </a:lnTo>
                  <a:lnTo>
                    <a:pt x="1071" y="218"/>
                  </a:lnTo>
                  <a:lnTo>
                    <a:pt x="1009" y="212"/>
                  </a:lnTo>
                  <a:lnTo>
                    <a:pt x="947" y="212"/>
                  </a:lnTo>
                  <a:lnTo>
                    <a:pt x="885" y="218"/>
                  </a:lnTo>
                  <a:lnTo>
                    <a:pt x="825" y="228"/>
                  </a:lnTo>
                  <a:lnTo>
                    <a:pt x="764" y="243"/>
                  </a:lnTo>
                  <a:lnTo>
                    <a:pt x="705" y="262"/>
                  </a:lnTo>
                  <a:lnTo>
                    <a:pt x="647" y="288"/>
                  </a:lnTo>
                  <a:lnTo>
                    <a:pt x="591" y="317"/>
                  </a:lnTo>
                  <a:lnTo>
                    <a:pt x="537" y="351"/>
                  </a:lnTo>
                  <a:lnTo>
                    <a:pt x="486" y="392"/>
                  </a:lnTo>
                  <a:lnTo>
                    <a:pt x="437" y="436"/>
                  </a:lnTo>
                  <a:lnTo>
                    <a:pt x="392" y="484"/>
                  </a:lnTo>
                  <a:lnTo>
                    <a:pt x="352" y="536"/>
                  </a:lnTo>
                  <a:lnTo>
                    <a:pt x="317" y="590"/>
                  </a:lnTo>
                  <a:lnTo>
                    <a:pt x="287" y="645"/>
                  </a:lnTo>
                  <a:lnTo>
                    <a:pt x="263" y="704"/>
                  </a:lnTo>
                  <a:lnTo>
                    <a:pt x="243" y="762"/>
                  </a:lnTo>
                  <a:lnTo>
                    <a:pt x="228" y="823"/>
                  </a:lnTo>
                  <a:lnTo>
                    <a:pt x="218" y="884"/>
                  </a:lnTo>
                  <a:lnTo>
                    <a:pt x="213" y="946"/>
                  </a:lnTo>
                  <a:lnTo>
                    <a:pt x="213" y="1008"/>
                  </a:lnTo>
                  <a:lnTo>
                    <a:pt x="218" y="1069"/>
                  </a:lnTo>
                  <a:lnTo>
                    <a:pt x="228" y="1130"/>
                  </a:lnTo>
                  <a:lnTo>
                    <a:pt x="243" y="1190"/>
                  </a:lnTo>
                  <a:lnTo>
                    <a:pt x="263" y="1250"/>
                  </a:lnTo>
                  <a:lnTo>
                    <a:pt x="287" y="1307"/>
                  </a:lnTo>
                  <a:lnTo>
                    <a:pt x="317" y="1363"/>
                  </a:lnTo>
                  <a:lnTo>
                    <a:pt x="352" y="1417"/>
                  </a:lnTo>
                  <a:lnTo>
                    <a:pt x="392" y="1468"/>
                  </a:lnTo>
                  <a:lnTo>
                    <a:pt x="437" y="1517"/>
                  </a:lnTo>
                  <a:lnTo>
                    <a:pt x="486" y="1562"/>
                  </a:lnTo>
                  <a:lnTo>
                    <a:pt x="538" y="1601"/>
                  </a:lnTo>
                  <a:lnTo>
                    <a:pt x="591" y="1636"/>
                  </a:lnTo>
                  <a:lnTo>
                    <a:pt x="648" y="1666"/>
                  </a:lnTo>
                  <a:lnTo>
                    <a:pt x="705" y="1691"/>
                  </a:lnTo>
                  <a:lnTo>
                    <a:pt x="765" y="1710"/>
                  </a:lnTo>
                  <a:lnTo>
                    <a:pt x="826" y="1725"/>
                  </a:lnTo>
                  <a:lnTo>
                    <a:pt x="886" y="1736"/>
                  </a:lnTo>
                  <a:lnTo>
                    <a:pt x="948" y="1740"/>
                  </a:lnTo>
                  <a:lnTo>
                    <a:pt x="1011" y="1740"/>
                  </a:lnTo>
                  <a:lnTo>
                    <a:pt x="1073" y="1736"/>
                  </a:lnTo>
                  <a:lnTo>
                    <a:pt x="1134" y="1725"/>
                  </a:lnTo>
                  <a:lnTo>
                    <a:pt x="1194" y="1710"/>
                  </a:lnTo>
                  <a:lnTo>
                    <a:pt x="1254" y="1691"/>
                  </a:lnTo>
                  <a:lnTo>
                    <a:pt x="1311" y="1666"/>
                  </a:lnTo>
                  <a:lnTo>
                    <a:pt x="1368" y="1636"/>
                  </a:lnTo>
                  <a:lnTo>
                    <a:pt x="1421" y="1601"/>
                  </a:lnTo>
                  <a:lnTo>
                    <a:pt x="1473" y="1562"/>
                  </a:lnTo>
                  <a:lnTo>
                    <a:pt x="1522" y="1517"/>
                  </a:lnTo>
                  <a:lnTo>
                    <a:pt x="1567" y="1468"/>
                  </a:lnTo>
                  <a:lnTo>
                    <a:pt x="1607" y="1417"/>
                  </a:lnTo>
                  <a:lnTo>
                    <a:pt x="1641" y="1364"/>
                  </a:lnTo>
                  <a:lnTo>
                    <a:pt x="1671" y="1308"/>
                  </a:lnTo>
                  <a:lnTo>
                    <a:pt x="1696" y="1251"/>
                  </a:lnTo>
                  <a:lnTo>
                    <a:pt x="1715" y="1191"/>
                  </a:lnTo>
                  <a:lnTo>
                    <a:pt x="1730" y="1132"/>
                  </a:lnTo>
                  <a:lnTo>
                    <a:pt x="1741" y="1070"/>
                  </a:lnTo>
                  <a:lnTo>
                    <a:pt x="1746" y="1010"/>
                  </a:lnTo>
                  <a:lnTo>
                    <a:pt x="1746" y="948"/>
                  </a:lnTo>
                  <a:lnTo>
                    <a:pt x="1741" y="886"/>
                  </a:lnTo>
                  <a:lnTo>
                    <a:pt x="1731" y="825"/>
                  </a:lnTo>
                  <a:lnTo>
                    <a:pt x="1716" y="765"/>
                  </a:lnTo>
                  <a:lnTo>
                    <a:pt x="1697" y="706"/>
                  </a:lnTo>
                  <a:lnTo>
                    <a:pt x="1673" y="649"/>
                  </a:lnTo>
                  <a:lnTo>
                    <a:pt x="1830" y="490"/>
                  </a:lnTo>
                  <a:lnTo>
                    <a:pt x="1864" y="554"/>
                  </a:lnTo>
                  <a:lnTo>
                    <a:pt x="1892" y="619"/>
                  </a:lnTo>
                  <a:lnTo>
                    <a:pt x="1916" y="686"/>
                  </a:lnTo>
                  <a:lnTo>
                    <a:pt x="1935" y="753"/>
                  </a:lnTo>
                  <a:lnTo>
                    <a:pt x="1948" y="822"/>
                  </a:lnTo>
                  <a:lnTo>
                    <a:pt x="1957" y="891"/>
                  </a:lnTo>
                  <a:lnTo>
                    <a:pt x="1960" y="961"/>
                  </a:lnTo>
                  <a:lnTo>
                    <a:pt x="1959" y="1030"/>
                  </a:lnTo>
                  <a:lnTo>
                    <a:pt x="1953" y="1100"/>
                  </a:lnTo>
                  <a:lnTo>
                    <a:pt x="1941" y="1169"/>
                  </a:lnTo>
                  <a:lnTo>
                    <a:pt x="1925" y="1237"/>
                  </a:lnTo>
                  <a:lnTo>
                    <a:pt x="1904" y="1304"/>
                  </a:lnTo>
                  <a:lnTo>
                    <a:pt x="1878" y="1370"/>
                  </a:lnTo>
                  <a:lnTo>
                    <a:pt x="1847" y="1433"/>
                  </a:lnTo>
                  <a:lnTo>
                    <a:pt x="1811" y="1496"/>
                  </a:lnTo>
                  <a:lnTo>
                    <a:pt x="1770" y="1555"/>
                  </a:lnTo>
                  <a:lnTo>
                    <a:pt x="1724" y="1613"/>
                  </a:lnTo>
                  <a:lnTo>
                    <a:pt x="1673" y="1668"/>
                  </a:lnTo>
                  <a:lnTo>
                    <a:pt x="1617" y="1720"/>
                  </a:lnTo>
                  <a:lnTo>
                    <a:pt x="1558" y="1767"/>
                  </a:lnTo>
                  <a:lnTo>
                    <a:pt x="1496" y="1808"/>
                  </a:lnTo>
                  <a:lnTo>
                    <a:pt x="1432" y="1844"/>
                  </a:lnTo>
                  <a:lnTo>
                    <a:pt x="1366" y="1875"/>
                  </a:lnTo>
                  <a:lnTo>
                    <a:pt x="1298" y="1902"/>
                  </a:lnTo>
                  <a:lnTo>
                    <a:pt x="1228" y="1922"/>
                  </a:lnTo>
                  <a:lnTo>
                    <a:pt x="1158" y="1938"/>
                  </a:lnTo>
                  <a:lnTo>
                    <a:pt x="1088" y="1948"/>
                  </a:lnTo>
                  <a:lnTo>
                    <a:pt x="1015" y="1954"/>
                  </a:lnTo>
                  <a:lnTo>
                    <a:pt x="944" y="1954"/>
                  </a:lnTo>
                  <a:lnTo>
                    <a:pt x="872" y="1948"/>
                  </a:lnTo>
                  <a:lnTo>
                    <a:pt x="801" y="1938"/>
                  </a:lnTo>
                  <a:lnTo>
                    <a:pt x="731" y="1922"/>
                  </a:lnTo>
                  <a:lnTo>
                    <a:pt x="661" y="1902"/>
                  </a:lnTo>
                  <a:lnTo>
                    <a:pt x="594" y="1875"/>
                  </a:lnTo>
                  <a:lnTo>
                    <a:pt x="528" y="1844"/>
                  </a:lnTo>
                  <a:lnTo>
                    <a:pt x="463" y="1808"/>
                  </a:lnTo>
                  <a:lnTo>
                    <a:pt x="401" y="1767"/>
                  </a:lnTo>
                  <a:lnTo>
                    <a:pt x="343" y="1720"/>
                  </a:lnTo>
                  <a:lnTo>
                    <a:pt x="286" y="1668"/>
                  </a:lnTo>
                  <a:lnTo>
                    <a:pt x="234" y="1612"/>
                  </a:lnTo>
                  <a:lnTo>
                    <a:pt x="187" y="1552"/>
                  </a:lnTo>
                  <a:lnTo>
                    <a:pt x="146" y="1491"/>
                  </a:lnTo>
                  <a:lnTo>
                    <a:pt x="108" y="1427"/>
                  </a:lnTo>
                  <a:lnTo>
                    <a:pt x="78" y="1361"/>
                  </a:lnTo>
                  <a:lnTo>
                    <a:pt x="52" y="1293"/>
                  </a:lnTo>
                  <a:lnTo>
                    <a:pt x="31" y="1224"/>
                  </a:lnTo>
                  <a:lnTo>
                    <a:pt x="15" y="1154"/>
                  </a:lnTo>
                  <a:lnTo>
                    <a:pt x="5" y="1083"/>
                  </a:lnTo>
                  <a:lnTo>
                    <a:pt x="0" y="1012"/>
                  </a:lnTo>
                  <a:lnTo>
                    <a:pt x="0" y="941"/>
                  </a:lnTo>
                  <a:lnTo>
                    <a:pt x="5" y="869"/>
                  </a:lnTo>
                  <a:lnTo>
                    <a:pt x="15" y="798"/>
                  </a:lnTo>
                  <a:lnTo>
                    <a:pt x="31" y="728"/>
                  </a:lnTo>
                  <a:lnTo>
                    <a:pt x="52" y="659"/>
                  </a:lnTo>
                  <a:lnTo>
                    <a:pt x="78" y="591"/>
                  </a:lnTo>
                  <a:lnTo>
                    <a:pt x="108" y="525"/>
                  </a:lnTo>
                  <a:lnTo>
                    <a:pt x="146" y="462"/>
                  </a:lnTo>
                  <a:lnTo>
                    <a:pt x="187" y="400"/>
                  </a:lnTo>
                  <a:lnTo>
                    <a:pt x="234" y="342"/>
                  </a:lnTo>
                  <a:lnTo>
                    <a:pt x="286" y="285"/>
                  </a:lnTo>
                  <a:lnTo>
                    <a:pt x="341" y="235"/>
                  </a:lnTo>
                  <a:lnTo>
                    <a:pt x="398" y="189"/>
                  </a:lnTo>
                  <a:lnTo>
                    <a:pt x="459" y="148"/>
                  </a:lnTo>
                  <a:lnTo>
                    <a:pt x="521" y="112"/>
                  </a:lnTo>
                  <a:lnTo>
                    <a:pt x="585" y="82"/>
                  </a:lnTo>
                  <a:lnTo>
                    <a:pt x="651" y="55"/>
                  </a:lnTo>
                  <a:lnTo>
                    <a:pt x="719" y="34"/>
                  </a:lnTo>
                  <a:lnTo>
                    <a:pt x="787" y="18"/>
                  </a:lnTo>
                  <a:lnTo>
                    <a:pt x="856" y="7"/>
                  </a:lnTo>
                  <a:lnTo>
                    <a:pt x="926" y="1"/>
                  </a:lnTo>
                  <a:lnTo>
                    <a:pt x="9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 name="Freeform 9"/>
            <p:cNvSpPr>
              <a:spLocks/>
            </p:cNvSpPr>
            <p:nvPr/>
          </p:nvSpPr>
          <p:spPr bwMode="auto">
            <a:xfrm>
              <a:off x="2617784" y="469899"/>
              <a:ext cx="131763" cy="131763"/>
            </a:xfrm>
            <a:custGeom>
              <a:avLst/>
              <a:gdLst>
                <a:gd name="T0" fmla="*/ 1083 w 1326"/>
                <a:gd name="T1" fmla="*/ 0 h 1321"/>
                <a:gd name="T2" fmla="*/ 1112 w 1326"/>
                <a:gd name="T3" fmla="*/ 214 h 1321"/>
                <a:gd name="T4" fmla="*/ 1326 w 1326"/>
                <a:gd name="T5" fmla="*/ 241 h 1321"/>
                <a:gd name="T6" fmla="*/ 1043 w 1326"/>
                <a:gd name="T7" fmla="*/ 524 h 1321"/>
                <a:gd name="T8" fmla="*/ 953 w 1326"/>
                <a:gd name="T9" fmla="*/ 511 h 1321"/>
                <a:gd name="T10" fmla="*/ 394 w 1326"/>
                <a:gd name="T11" fmla="*/ 1069 h 1321"/>
                <a:gd name="T12" fmla="*/ 399 w 1326"/>
                <a:gd name="T13" fmla="*/ 1095 h 1321"/>
                <a:gd name="T14" fmla="*/ 401 w 1326"/>
                <a:gd name="T15" fmla="*/ 1122 h 1321"/>
                <a:gd name="T16" fmla="*/ 398 w 1326"/>
                <a:gd name="T17" fmla="*/ 1158 h 1321"/>
                <a:gd name="T18" fmla="*/ 389 w 1326"/>
                <a:gd name="T19" fmla="*/ 1192 h 1321"/>
                <a:gd name="T20" fmla="*/ 374 w 1326"/>
                <a:gd name="T21" fmla="*/ 1223 h 1321"/>
                <a:gd name="T22" fmla="*/ 353 w 1326"/>
                <a:gd name="T23" fmla="*/ 1251 h 1321"/>
                <a:gd name="T24" fmla="*/ 330 w 1326"/>
                <a:gd name="T25" fmla="*/ 1275 h 1321"/>
                <a:gd name="T26" fmla="*/ 302 w 1326"/>
                <a:gd name="T27" fmla="*/ 1295 h 1321"/>
                <a:gd name="T28" fmla="*/ 270 w 1326"/>
                <a:gd name="T29" fmla="*/ 1310 h 1321"/>
                <a:gd name="T30" fmla="*/ 236 w 1326"/>
                <a:gd name="T31" fmla="*/ 1318 h 1321"/>
                <a:gd name="T32" fmla="*/ 201 w 1326"/>
                <a:gd name="T33" fmla="*/ 1321 h 1321"/>
                <a:gd name="T34" fmla="*/ 165 w 1326"/>
                <a:gd name="T35" fmla="*/ 1318 h 1321"/>
                <a:gd name="T36" fmla="*/ 131 w 1326"/>
                <a:gd name="T37" fmla="*/ 1310 h 1321"/>
                <a:gd name="T38" fmla="*/ 100 w 1326"/>
                <a:gd name="T39" fmla="*/ 1295 h 1321"/>
                <a:gd name="T40" fmla="*/ 71 w 1326"/>
                <a:gd name="T41" fmla="*/ 1275 h 1321"/>
                <a:gd name="T42" fmla="*/ 48 w 1326"/>
                <a:gd name="T43" fmla="*/ 1251 h 1321"/>
                <a:gd name="T44" fmla="*/ 27 w 1326"/>
                <a:gd name="T45" fmla="*/ 1223 h 1321"/>
                <a:gd name="T46" fmla="*/ 12 w 1326"/>
                <a:gd name="T47" fmla="*/ 1192 h 1321"/>
                <a:gd name="T48" fmla="*/ 3 w 1326"/>
                <a:gd name="T49" fmla="*/ 1158 h 1321"/>
                <a:gd name="T50" fmla="*/ 0 w 1326"/>
                <a:gd name="T51" fmla="*/ 1122 h 1321"/>
                <a:gd name="T52" fmla="*/ 3 w 1326"/>
                <a:gd name="T53" fmla="*/ 1087 h 1321"/>
                <a:gd name="T54" fmla="*/ 12 w 1326"/>
                <a:gd name="T55" fmla="*/ 1053 h 1321"/>
                <a:gd name="T56" fmla="*/ 27 w 1326"/>
                <a:gd name="T57" fmla="*/ 1021 h 1321"/>
                <a:gd name="T58" fmla="*/ 48 w 1326"/>
                <a:gd name="T59" fmla="*/ 993 h 1321"/>
                <a:gd name="T60" fmla="*/ 71 w 1326"/>
                <a:gd name="T61" fmla="*/ 969 h 1321"/>
                <a:gd name="T62" fmla="*/ 100 w 1326"/>
                <a:gd name="T63" fmla="*/ 950 h 1321"/>
                <a:gd name="T64" fmla="*/ 131 w 1326"/>
                <a:gd name="T65" fmla="*/ 935 h 1321"/>
                <a:gd name="T66" fmla="*/ 165 w 1326"/>
                <a:gd name="T67" fmla="*/ 925 h 1321"/>
                <a:gd name="T68" fmla="*/ 201 w 1326"/>
                <a:gd name="T69" fmla="*/ 922 h 1321"/>
                <a:gd name="T70" fmla="*/ 228 w 1326"/>
                <a:gd name="T71" fmla="*/ 924 h 1321"/>
                <a:gd name="T72" fmla="*/ 254 w 1326"/>
                <a:gd name="T73" fmla="*/ 930 h 1321"/>
                <a:gd name="T74" fmla="*/ 814 w 1326"/>
                <a:gd name="T75" fmla="*/ 372 h 1321"/>
                <a:gd name="T76" fmla="*/ 801 w 1326"/>
                <a:gd name="T77" fmla="*/ 282 h 1321"/>
                <a:gd name="T78" fmla="*/ 1083 w 1326"/>
                <a:gd name="T7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6" h="1321">
                  <a:moveTo>
                    <a:pt x="1083" y="0"/>
                  </a:moveTo>
                  <a:lnTo>
                    <a:pt x="1112" y="214"/>
                  </a:lnTo>
                  <a:lnTo>
                    <a:pt x="1326" y="241"/>
                  </a:lnTo>
                  <a:lnTo>
                    <a:pt x="1043" y="524"/>
                  </a:lnTo>
                  <a:lnTo>
                    <a:pt x="953" y="511"/>
                  </a:lnTo>
                  <a:lnTo>
                    <a:pt x="394" y="1069"/>
                  </a:lnTo>
                  <a:lnTo>
                    <a:pt x="399" y="1095"/>
                  </a:lnTo>
                  <a:lnTo>
                    <a:pt x="401" y="1122"/>
                  </a:lnTo>
                  <a:lnTo>
                    <a:pt x="398" y="1158"/>
                  </a:lnTo>
                  <a:lnTo>
                    <a:pt x="389" y="1192"/>
                  </a:lnTo>
                  <a:lnTo>
                    <a:pt x="374" y="1223"/>
                  </a:lnTo>
                  <a:lnTo>
                    <a:pt x="353" y="1251"/>
                  </a:lnTo>
                  <a:lnTo>
                    <a:pt x="330" y="1275"/>
                  </a:lnTo>
                  <a:lnTo>
                    <a:pt x="302" y="1295"/>
                  </a:lnTo>
                  <a:lnTo>
                    <a:pt x="270" y="1310"/>
                  </a:lnTo>
                  <a:lnTo>
                    <a:pt x="236" y="1318"/>
                  </a:lnTo>
                  <a:lnTo>
                    <a:pt x="201" y="1321"/>
                  </a:lnTo>
                  <a:lnTo>
                    <a:pt x="165" y="1318"/>
                  </a:lnTo>
                  <a:lnTo>
                    <a:pt x="131" y="1310"/>
                  </a:lnTo>
                  <a:lnTo>
                    <a:pt x="100" y="1295"/>
                  </a:lnTo>
                  <a:lnTo>
                    <a:pt x="71" y="1275"/>
                  </a:lnTo>
                  <a:lnTo>
                    <a:pt x="48" y="1251"/>
                  </a:lnTo>
                  <a:lnTo>
                    <a:pt x="27" y="1223"/>
                  </a:lnTo>
                  <a:lnTo>
                    <a:pt x="12" y="1192"/>
                  </a:lnTo>
                  <a:lnTo>
                    <a:pt x="3" y="1158"/>
                  </a:lnTo>
                  <a:lnTo>
                    <a:pt x="0" y="1122"/>
                  </a:lnTo>
                  <a:lnTo>
                    <a:pt x="3" y="1087"/>
                  </a:lnTo>
                  <a:lnTo>
                    <a:pt x="12" y="1053"/>
                  </a:lnTo>
                  <a:lnTo>
                    <a:pt x="27" y="1021"/>
                  </a:lnTo>
                  <a:lnTo>
                    <a:pt x="48" y="993"/>
                  </a:lnTo>
                  <a:lnTo>
                    <a:pt x="71" y="969"/>
                  </a:lnTo>
                  <a:lnTo>
                    <a:pt x="100" y="950"/>
                  </a:lnTo>
                  <a:lnTo>
                    <a:pt x="131" y="935"/>
                  </a:lnTo>
                  <a:lnTo>
                    <a:pt x="165" y="925"/>
                  </a:lnTo>
                  <a:lnTo>
                    <a:pt x="201" y="922"/>
                  </a:lnTo>
                  <a:lnTo>
                    <a:pt x="228" y="924"/>
                  </a:lnTo>
                  <a:lnTo>
                    <a:pt x="254" y="930"/>
                  </a:lnTo>
                  <a:lnTo>
                    <a:pt x="814" y="372"/>
                  </a:lnTo>
                  <a:lnTo>
                    <a:pt x="801" y="282"/>
                  </a:lnTo>
                  <a:lnTo>
                    <a:pt x="10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38" name="Group 437"/>
          <p:cNvGrpSpPr/>
          <p:nvPr/>
        </p:nvGrpSpPr>
        <p:grpSpPr>
          <a:xfrm>
            <a:off x="3040737" y="435728"/>
            <a:ext cx="225028" cy="258366"/>
            <a:chOff x="4024313" y="469901"/>
            <a:chExt cx="300037" cy="344488"/>
          </a:xfrm>
          <a:solidFill>
            <a:schemeClr val="tx1">
              <a:lumMod val="65000"/>
              <a:lumOff val="35000"/>
            </a:schemeClr>
          </a:solidFill>
        </p:grpSpPr>
        <p:sp>
          <p:nvSpPr>
            <p:cNvPr id="12" name="Freeform 14"/>
            <p:cNvSpPr>
              <a:spLocks/>
            </p:cNvSpPr>
            <p:nvPr/>
          </p:nvSpPr>
          <p:spPr bwMode="auto">
            <a:xfrm>
              <a:off x="4024313" y="676276"/>
              <a:ext cx="300037" cy="138113"/>
            </a:xfrm>
            <a:custGeom>
              <a:avLst/>
              <a:gdLst>
                <a:gd name="T0" fmla="*/ 1306 w 3024"/>
                <a:gd name="T1" fmla="*/ 1026 h 1403"/>
                <a:gd name="T2" fmla="*/ 1379 w 3024"/>
                <a:gd name="T3" fmla="*/ 579 h 1403"/>
                <a:gd name="T4" fmla="*/ 1328 w 3024"/>
                <a:gd name="T5" fmla="*/ 475 h 1403"/>
                <a:gd name="T6" fmla="*/ 1311 w 3024"/>
                <a:gd name="T7" fmla="*/ 393 h 1403"/>
                <a:gd name="T8" fmla="*/ 1320 w 3024"/>
                <a:gd name="T9" fmla="*/ 332 h 1403"/>
                <a:gd name="T10" fmla="*/ 1348 w 3024"/>
                <a:gd name="T11" fmla="*/ 290 h 1403"/>
                <a:gd name="T12" fmla="*/ 1387 w 3024"/>
                <a:gd name="T13" fmla="*/ 261 h 1403"/>
                <a:gd name="T14" fmla="*/ 1431 w 3024"/>
                <a:gd name="T15" fmla="*/ 244 h 1403"/>
                <a:gd name="T16" fmla="*/ 1472 w 3024"/>
                <a:gd name="T17" fmla="*/ 237 h 1403"/>
                <a:gd name="T18" fmla="*/ 1504 w 3024"/>
                <a:gd name="T19" fmla="*/ 234 h 1403"/>
                <a:gd name="T20" fmla="*/ 1521 w 3024"/>
                <a:gd name="T21" fmla="*/ 234 h 1403"/>
                <a:gd name="T22" fmla="*/ 1553 w 3024"/>
                <a:gd name="T23" fmla="*/ 237 h 1403"/>
                <a:gd name="T24" fmla="*/ 1594 w 3024"/>
                <a:gd name="T25" fmla="*/ 244 h 1403"/>
                <a:gd name="T26" fmla="*/ 1638 w 3024"/>
                <a:gd name="T27" fmla="*/ 261 h 1403"/>
                <a:gd name="T28" fmla="*/ 1677 w 3024"/>
                <a:gd name="T29" fmla="*/ 290 h 1403"/>
                <a:gd name="T30" fmla="*/ 1705 w 3024"/>
                <a:gd name="T31" fmla="*/ 332 h 1403"/>
                <a:gd name="T32" fmla="*/ 1714 w 3024"/>
                <a:gd name="T33" fmla="*/ 393 h 1403"/>
                <a:gd name="T34" fmla="*/ 1697 w 3024"/>
                <a:gd name="T35" fmla="*/ 475 h 1403"/>
                <a:gd name="T36" fmla="*/ 1646 w 3024"/>
                <a:gd name="T37" fmla="*/ 579 h 1403"/>
                <a:gd name="T38" fmla="*/ 1718 w 3024"/>
                <a:gd name="T39" fmla="*/ 1026 h 1403"/>
                <a:gd name="T40" fmla="*/ 2045 w 3024"/>
                <a:gd name="T41" fmla="*/ 2 h 1403"/>
                <a:gd name="T42" fmla="*/ 2077 w 3024"/>
                <a:gd name="T43" fmla="*/ 23 h 1403"/>
                <a:gd name="T44" fmla="*/ 2149 w 3024"/>
                <a:gd name="T45" fmla="*/ 64 h 1403"/>
                <a:gd name="T46" fmla="*/ 2257 w 3024"/>
                <a:gd name="T47" fmla="*/ 121 h 1403"/>
                <a:gd name="T48" fmla="*/ 2398 w 3024"/>
                <a:gd name="T49" fmla="*/ 189 h 1403"/>
                <a:gd name="T50" fmla="*/ 2570 w 3024"/>
                <a:gd name="T51" fmla="*/ 262 h 1403"/>
                <a:gd name="T52" fmla="*/ 2734 w 3024"/>
                <a:gd name="T53" fmla="*/ 333 h 1403"/>
                <a:gd name="T54" fmla="*/ 2850 w 3024"/>
                <a:gd name="T55" fmla="*/ 419 h 1403"/>
                <a:gd name="T56" fmla="*/ 2929 w 3024"/>
                <a:gd name="T57" fmla="*/ 528 h 1403"/>
                <a:gd name="T58" fmla="*/ 2979 w 3024"/>
                <a:gd name="T59" fmla="*/ 664 h 1403"/>
                <a:gd name="T60" fmla="*/ 3006 w 3024"/>
                <a:gd name="T61" fmla="*/ 826 h 1403"/>
                <a:gd name="T62" fmla="*/ 3018 w 3024"/>
                <a:gd name="T63" fmla="*/ 1017 h 1403"/>
                <a:gd name="T64" fmla="*/ 3022 w 3024"/>
                <a:gd name="T65" fmla="*/ 1238 h 1403"/>
                <a:gd name="T66" fmla="*/ 0 w 3024"/>
                <a:gd name="T67" fmla="*/ 1403 h 1403"/>
                <a:gd name="T68" fmla="*/ 3 w 3024"/>
                <a:gd name="T69" fmla="*/ 1150 h 1403"/>
                <a:gd name="T70" fmla="*/ 9 w 3024"/>
                <a:gd name="T71" fmla="*/ 931 h 1403"/>
                <a:gd name="T72" fmla="*/ 28 w 3024"/>
                <a:gd name="T73" fmla="*/ 745 h 1403"/>
                <a:gd name="T74" fmla="*/ 68 w 3024"/>
                <a:gd name="T75" fmla="*/ 590 h 1403"/>
                <a:gd name="T76" fmla="*/ 136 w 3024"/>
                <a:gd name="T77" fmla="*/ 463 h 1403"/>
                <a:gd name="T78" fmla="*/ 241 w 3024"/>
                <a:gd name="T79" fmla="*/ 362 h 1403"/>
                <a:gd name="T80" fmla="*/ 390 w 3024"/>
                <a:gd name="T81" fmla="*/ 287 h 1403"/>
                <a:gd name="T82" fmla="*/ 572 w 3024"/>
                <a:gd name="T83" fmla="*/ 212 h 1403"/>
                <a:gd name="T84" fmla="*/ 723 w 3024"/>
                <a:gd name="T85" fmla="*/ 143 h 1403"/>
                <a:gd name="T86" fmla="*/ 842 w 3024"/>
                <a:gd name="T87" fmla="*/ 81 h 1403"/>
                <a:gd name="T88" fmla="*/ 926 w 3024"/>
                <a:gd name="T89" fmla="*/ 35 h 1403"/>
                <a:gd name="T90" fmla="*/ 973 w 3024"/>
                <a:gd name="T91" fmla="*/ 6 h 1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24" h="1403">
                  <a:moveTo>
                    <a:pt x="981" y="0"/>
                  </a:moveTo>
                  <a:lnTo>
                    <a:pt x="1266" y="904"/>
                  </a:lnTo>
                  <a:lnTo>
                    <a:pt x="1306" y="1026"/>
                  </a:lnTo>
                  <a:lnTo>
                    <a:pt x="1434" y="664"/>
                  </a:lnTo>
                  <a:lnTo>
                    <a:pt x="1404" y="620"/>
                  </a:lnTo>
                  <a:lnTo>
                    <a:pt x="1379" y="579"/>
                  </a:lnTo>
                  <a:lnTo>
                    <a:pt x="1358" y="541"/>
                  </a:lnTo>
                  <a:lnTo>
                    <a:pt x="1341" y="506"/>
                  </a:lnTo>
                  <a:lnTo>
                    <a:pt x="1328" y="475"/>
                  </a:lnTo>
                  <a:lnTo>
                    <a:pt x="1320" y="445"/>
                  </a:lnTo>
                  <a:lnTo>
                    <a:pt x="1313" y="417"/>
                  </a:lnTo>
                  <a:lnTo>
                    <a:pt x="1311" y="393"/>
                  </a:lnTo>
                  <a:lnTo>
                    <a:pt x="1311" y="370"/>
                  </a:lnTo>
                  <a:lnTo>
                    <a:pt x="1314" y="350"/>
                  </a:lnTo>
                  <a:lnTo>
                    <a:pt x="1320" y="332"/>
                  </a:lnTo>
                  <a:lnTo>
                    <a:pt x="1328" y="316"/>
                  </a:lnTo>
                  <a:lnTo>
                    <a:pt x="1336" y="302"/>
                  </a:lnTo>
                  <a:lnTo>
                    <a:pt x="1348" y="290"/>
                  </a:lnTo>
                  <a:lnTo>
                    <a:pt x="1360" y="279"/>
                  </a:lnTo>
                  <a:lnTo>
                    <a:pt x="1373" y="269"/>
                  </a:lnTo>
                  <a:lnTo>
                    <a:pt x="1387" y="261"/>
                  </a:lnTo>
                  <a:lnTo>
                    <a:pt x="1402" y="255"/>
                  </a:lnTo>
                  <a:lnTo>
                    <a:pt x="1417" y="249"/>
                  </a:lnTo>
                  <a:lnTo>
                    <a:pt x="1431" y="244"/>
                  </a:lnTo>
                  <a:lnTo>
                    <a:pt x="1445" y="241"/>
                  </a:lnTo>
                  <a:lnTo>
                    <a:pt x="1460" y="239"/>
                  </a:lnTo>
                  <a:lnTo>
                    <a:pt x="1472" y="237"/>
                  </a:lnTo>
                  <a:lnTo>
                    <a:pt x="1484" y="236"/>
                  </a:lnTo>
                  <a:lnTo>
                    <a:pt x="1495" y="235"/>
                  </a:lnTo>
                  <a:lnTo>
                    <a:pt x="1504" y="234"/>
                  </a:lnTo>
                  <a:lnTo>
                    <a:pt x="1511" y="234"/>
                  </a:lnTo>
                  <a:lnTo>
                    <a:pt x="1514" y="234"/>
                  </a:lnTo>
                  <a:lnTo>
                    <a:pt x="1521" y="234"/>
                  </a:lnTo>
                  <a:lnTo>
                    <a:pt x="1530" y="235"/>
                  </a:lnTo>
                  <a:lnTo>
                    <a:pt x="1541" y="236"/>
                  </a:lnTo>
                  <a:lnTo>
                    <a:pt x="1553" y="237"/>
                  </a:lnTo>
                  <a:lnTo>
                    <a:pt x="1565" y="239"/>
                  </a:lnTo>
                  <a:lnTo>
                    <a:pt x="1580" y="241"/>
                  </a:lnTo>
                  <a:lnTo>
                    <a:pt x="1594" y="244"/>
                  </a:lnTo>
                  <a:lnTo>
                    <a:pt x="1608" y="249"/>
                  </a:lnTo>
                  <a:lnTo>
                    <a:pt x="1623" y="255"/>
                  </a:lnTo>
                  <a:lnTo>
                    <a:pt x="1638" y="261"/>
                  </a:lnTo>
                  <a:lnTo>
                    <a:pt x="1652" y="269"/>
                  </a:lnTo>
                  <a:lnTo>
                    <a:pt x="1665" y="279"/>
                  </a:lnTo>
                  <a:lnTo>
                    <a:pt x="1677" y="290"/>
                  </a:lnTo>
                  <a:lnTo>
                    <a:pt x="1688" y="302"/>
                  </a:lnTo>
                  <a:lnTo>
                    <a:pt x="1697" y="316"/>
                  </a:lnTo>
                  <a:lnTo>
                    <a:pt x="1705" y="332"/>
                  </a:lnTo>
                  <a:lnTo>
                    <a:pt x="1711" y="350"/>
                  </a:lnTo>
                  <a:lnTo>
                    <a:pt x="1714" y="370"/>
                  </a:lnTo>
                  <a:lnTo>
                    <a:pt x="1714" y="393"/>
                  </a:lnTo>
                  <a:lnTo>
                    <a:pt x="1712" y="417"/>
                  </a:lnTo>
                  <a:lnTo>
                    <a:pt x="1705" y="445"/>
                  </a:lnTo>
                  <a:lnTo>
                    <a:pt x="1697" y="475"/>
                  </a:lnTo>
                  <a:lnTo>
                    <a:pt x="1684" y="506"/>
                  </a:lnTo>
                  <a:lnTo>
                    <a:pt x="1667" y="541"/>
                  </a:lnTo>
                  <a:lnTo>
                    <a:pt x="1646" y="579"/>
                  </a:lnTo>
                  <a:lnTo>
                    <a:pt x="1621" y="620"/>
                  </a:lnTo>
                  <a:lnTo>
                    <a:pt x="1590" y="664"/>
                  </a:lnTo>
                  <a:lnTo>
                    <a:pt x="1718" y="1026"/>
                  </a:lnTo>
                  <a:lnTo>
                    <a:pt x="1757" y="904"/>
                  </a:lnTo>
                  <a:lnTo>
                    <a:pt x="2042" y="0"/>
                  </a:lnTo>
                  <a:lnTo>
                    <a:pt x="2045" y="2"/>
                  </a:lnTo>
                  <a:lnTo>
                    <a:pt x="2051" y="6"/>
                  </a:lnTo>
                  <a:lnTo>
                    <a:pt x="2063" y="14"/>
                  </a:lnTo>
                  <a:lnTo>
                    <a:pt x="2077" y="23"/>
                  </a:lnTo>
                  <a:lnTo>
                    <a:pt x="2097" y="35"/>
                  </a:lnTo>
                  <a:lnTo>
                    <a:pt x="2122" y="49"/>
                  </a:lnTo>
                  <a:lnTo>
                    <a:pt x="2149" y="64"/>
                  </a:lnTo>
                  <a:lnTo>
                    <a:pt x="2182" y="81"/>
                  </a:lnTo>
                  <a:lnTo>
                    <a:pt x="2218" y="100"/>
                  </a:lnTo>
                  <a:lnTo>
                    <a:pt x="2257" y="121"/>
                  </a:lnTo>
                  <a:lnTo>
                    <a:pt x="2300" y="143"/>
                  </a:lnTo>
                  <a:lnTo>
                    <a:pt x="2347" y="166"/>
                  </a:lnTo>
                  <a:lnTo>
                    <a:pt x="2398" y="189"/>
                  </a:lnTo>
                  <a:lnTo>
                    <a:pt x="2452" y="213"/>
                  </a:lnTo>
                  <a:lnTo>
                    <a:pt x="2509" y="238"/>
                  </a:lnTo>
                  <a:lnTo>
                    <a:pt x="2570" y="262"/>
                  </a:lnTo>
                  <a:lnTo>
                    <a:pt x="2633" y="287"/>
                  </a:lnTo>
                  <a:lnTo>
                    <a:pt x="2687" y="309"/>
                  </a:lnTo>
                  <a:lnTo>
                    <a:pt x="2734" y="333"/>
                  </a:lnTo>
                  <a:lnTo>
                    <a:pt x="2777" y="359"/>
                  </a:lnTo>
                  <a:lnTo>
                    <a:pt x="2815" y="388"/>
                  </a:lnTo>
                  <a:lnTo>
                    <a:pt x="2850" y="419"/>
                  </a:lnTo>
                  <a:lnTo>
                    <a:pt x="2880" y="452"/>
                  </a:lnTo>
                  <a:lnTo>
                    <a:pt x="2906" y="489"/>
                  </a:lnTo>
                  <a:lnTo>
                    <a:pt x="2929" y="528"/>
                  </a:lnTo>
                  <a:lnTo>
                    <a:pt x="2948" y="571"/>
                  </a:lnTo>
                  <a:lnTo>
                    <a:pt x="2965" y="616"/>
                  </a:lnTo>
                  <a:lnTo>
                    <a:pt x="2979" y="664"/>
                  </a:lnTo>
                  <a:lnTo>
                    <a:pt x="2989" y="716"/>
                  </a:lnTo>
                  <a:lnTo>
                    <a:pt x="2999" y="769"/>
                  </a:lnTo>
                  <a:lnTo>
                    <a:pt x="3006" y="826"/>
                  </a:lnTo>
                  <a:lnTo>
                    <a:pt x="3011" y="887"/>
                  </a:lnTo>
                  <a:lnTo>
                    <a:pt x="3016" y="950"/>
                  </a:lnTo>
                  <a:lnTo>
                    <a:pt x="3018" y="1017"/>
                  </a:lnTo>
                  <a:lnTo>
                    <a:pt x="3020" y="1087"/>
                  </a:lnTo>
                  <a:lnTo>
                    <a:pt x="3021" y="1160"/>
                  </a:lnTo>
                  <a:lnTo>
                    <a:pt x="3022" y="1238"/>
                  </a:lnTo>
                  <a:lnTo>
                    <a:pt x="3023" y="1318"/>
                  </a:lnTo>
                  <a:lnTo>
                    <a:pt x="3024" y="1403"/>
                  </a:lnTo>
                  <a:lnTo>
                    <a:pt x="0" y="1403"/>
                  </a:lnTo>
                  <a:lnTo>
                    <a:pt x="1" y="1314"/>
                  </a:lnTo>
                  <a:lnTo>
                    <a:pt x="2" y="1230"/>
                  </a:lnTo>
                  <a:lnTo>
                    <a:pt x="3" y="1150"/>
                  </a:lnTo>
                  <a:lnTo>
                    <a:pt x="4" y="1073"/>
                  </a:lnTo>
                  <a:lnTo>
                    <a:pt x="6" y="1001"/>
                  </a:lnTo>
                  <a:lnTo>
                    <a:pt x="9" y="931"/>
                  </a:lnTo>
                  <a:lnTo>
                    <a:pt x="15" y="866"/>
                  </a:lnTo>
                  <a:lnTo>
                    <a:pt x="21" y="804"/>
                  </a:lnTo>
                  <a:lnTo>
                    <a:pt x="28" y="745"/>
                  </a:lnTo>
                  <a:lnTo>
                    <a:pt x="39" y="690"/>
                  </a:lnTo>
                  <a:lnTo>
                    <a:pt x="53" y="638"/>
                  </a:lnTo>
                  <a:lnTo>
                    <a:pt x="68" y="590"/>
                  </a:lnTo>
                  <a:lnTo>
                    <a:pt x="87" y="544"/>
                  </a:lnTo>
                  <a:lnTo>
                    <a:pt x="110" y="502"/>
                  </a:lnTo>
                  <a:lnTo>
                    <a:pt x="136" y="463"/>
                  </a:lnTo>
                  <a:lnTo>
                    <a:pt x="166" y="427"/>
                  </a:lnTo>
                  <a:lnTo>
                    <a:pt x="201" y="393"/>
                  </a:lnTo>
                  <a:lnTo>
                    <a:pt x="241" y="362"/>
                  </a:lnTo>
                  <a:lnTo>
                    <a:pt x="286" y="335"/>
                  </a:lnTo>
                  <a:lnTo>
                    <a:pt x="335" y="310"/>
                  </a:lnTo>
                  <a:lnTo>
                    <a:pt x="390" y="287"/>
                  </a:lnTo>
                  <a:lnTo>
                    <a:pt x="454" y="262"/>
                  </a:lnTo>
                  <a:lnTo>
                    <a:pt x="514" y="238"/>
                  </a:lnTo>
                  <a:lnTo>
                    <a:pt x="572" y="212"/>
                  </a:lnTo>
                  <a:lnTo>
                    <a:pt x="626" y="188"/>
                  </a:lnTo>
                  <a:lnTo>
                    <a:pt x="677" y="165"/>
                  </a:lnTo>
                  <a:lnTo>
                    <a:pt x="723" y="143"/>
                  </a:lnTo>
                  <a:lnTo>
                    <a:pt x="766" y="120"/>
                  </a:lnTo>
                  <a:lnTo>
                    <a:pt x="806" y="100"/>
                  </a:lnTo>
                  <a:lnTo>
                    <a:pt x="842" y="81"/>
                  </a:lnTo>
                  <a:lnTo>
                    <a:pt x="874" y="63"/>
                  </a:lnTo>
                  <a:lnTo>
                    <a:pt x="902" y="49"/>
                  </a:lnTo>
                  <a:lnTo>
                    <a:pt x="926" y="35"/>
                  </a:lnTo>
                  <a:lnTo>
                    <a:pt x="945" y="22"/>
                  </a:lnTo>
                  <a:lnTo>
                    <a:pt x="961" y="14"/>
                  </a:lnTo>
                  <a:lnTo>
                    <a:pt x="973" y="6"/>
                  </a:lnTo>
                  <a:lnTo>
                    <a:pt x="979" y="2"/>
                  </a:lnTo>
                  <a:lnTo>
                    <a:pt x="9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 name="Freeform 15"/>
            <p:cNvSpPr>
              <a:spLocks noEditPoints="1"/>
            </p:cNvSpPr>
            <p:nvPr/>
          </p:nvSpPr>
          <p:spPr bwMode="auto">
            <a:xfrm>
              <a:off x="4076700" y="469901"/>
              <a:ext cx="192087" cy="192088"/>
            </a:xfrm>
            <a:custGeom>
              <a:avLst/>
              <a:gdLst>
                <a:gd name="T0" fmla="*/ 1314 w 1932"/>
                <a:gd name="T1" fmla="*/ 865 h 1938"/>
                <a:gd name="T2" fmla="*/ 1261 w 1932"/>
                <a:gd name="T3" fmla="*/ 943 h 1938"/>
                <a:gd name="T4" fmla="*/ 1280 w 1932"/>
                <a:gd name="T5" fmla="*/ 1039 h 1938"/>
                <a:gd name="T6" fmla="*/ 1359 w 1932"/>
                <a:gd name="T7" fmla="*/ 1092 h 1938"/>
                <a:gd name="T8" fmla="*/ 1454 w 1932"/>
                <a:gd name="T9" fmla="*/ 1073 h 1938"/>
                <a:gd name="T10" fmla="*/ 1507 w 1932"/>
                <a:gd name="T11" fmla="*/ 994 h 1938"/>
                <a:gd name="T12" fmla="*/ 1488 w 1932"/>
                <a:gd name="T13" fmla="*/ 899 h 1938"/>
                <a:gd name="T14" fmla="*/ 1410 w 1932"/>
                <a:gd name="T15" fmla="*/ 846 h 1938"/>
                <a:gd name="T16" fmla="*/ 919 w 1932"/>
                <a:gd name="T17" fmla="*/ 853 h 1938"/>
                <a:gd name="T18" fmla="*/ 852 w 1932"/>
                <a:gd name="T19" fmla="*/ 920 h 1938"/>
                <a:gd name="T20" fmla="*/ 852 w 1932"/>
                <a:gd name="T21" fmla="*/ 1017 h 1938"/>
                <a:gd name="T22" fmla="*/ 919 w 1932"/>
                <a:gd name="T23" fmla="*/ 1085 h 1938"/>
                <a:gd name="T24" fmla="*/ 1016 w 1932"/>
                <a:gd name="T25" fmla="*/ 1085 h 1938"/>
                <a:gd name="T26" fmla="*/ 1083 w 1932"/>
                <a:gd name="T27" fmla="*/ 1017 h 1938"/>
                <a:gd name="T28" fmla="*/ 1083 w 1932"/>
                <a:gd name="T29" fmla="*/ 920 h 1938"/>
                <a:gd name="T30" fmla="*/ 1016 w 1932"/>
                <a:gd name="T31" fmla="*/ 853 h 1938"/>
                <a:gd name="T32" fmla="*/ 526 w 1932"/>
                <a:gd name="T33" fmla="*/ 846 h 1938"/>
                <a:gd name="T34" fmla="*/ 447 w 1932"/>
                <a:gd name="T35" fmla="*/ 899 h 1938"/>
                <a:gd name="T36" fmla="*/ 428 w 1932"/>
                <a:gd name="T37" fmla="*/ 994 h 1938"/>
                <a:gd name="T38" fmla="*/ 482 w 1932"/>
                <a:gd name="T39" fmla="*/ 1073 h 1938"/>
                <a:gd name="T40" fmla="*/ 577 w 1932"/>
                <a:gd name="T41" fmla="*/ 1092 h 1938"/>
                <a:gd name="T42" fmla="*/ 655 w 1932"/>
                <a:gd name="T43" fmla="*/ 1039 h 1938"/>
                <a:gd name="T44" fmla="*/ 674 w 1932"/>
                <a:gd name="T45" fmla="*/ 943 h 1938"/>
                <a:gd name="T46" fmla="*/ 621 w 1932"/>
                <a:gd name="T47" fmla="*/ 865 h 1938"/>
                <a:gd name="T48" fmla="*/ 932 w 1932"/>
                <a:gd name="T49" fmla="*/ 0 h 1938"/>
                <a:gd name="T50" fmla="*/ 1212 w 1932"/>
                <a:gd name="T51" fmla="*/ 31 h 1938"/>
                <a:gd name="T52" fmla="*/ 1476 w 1932"/>
                <a:gd name="T53" fmla="*/ 144 h 1938"/>
                <a:gd name="T54" fmla="*/ 1702 w 1932"/>
                <a:gd name="T55" fmla="*/ 338 h 1938"/>
                <a:gd name="T56" fmla="*/ 1855 w 1932"/>
                <a:gd name="T57" fmla="*/ 587 h 1938"/>
                <a:gd name="T58" fmla="*/ 1927 w 1932"/>
                <a:gd name="T59" fmla="*/ 863 h 1938"/>
                <a:gd name="T60" fmla="*/ 1918 w 1932"/>
                <a:gd name="T61" fmla="*/ 1145 h 1938"/>
                <a:gd name="T62" fmla="*/ 1825 w 1932"/>
                <a:gd name="T63" fmla="*/ 1416 h 1938"/>
                <a:gd name="T64" fmla="*/ 1650 w 1932"/>
                <a:gd name="T65" fmla="*/ 1653 h 1938"/>
                <a:gd name="T66" fmla="*/ 1417 w 1932"/>
                <a:gd name="T67" fmla="*/ 1827 h 1938"/>
                <a:gd name="T68" fmla="*/ 1152 w 1932"/>
                <a:gd name="T69" fmla="*/ 1920 h 1938"/>
                <a:gd name="T70" fmla="*/ 875 w 1932"/>
                <a:gd name="T71" fmla="*/ 1933 h 1938"/>
                <a:gd name="T72" fmla="*/ 605 w 1932"/>
                <a:gd name="T73" fmla="*/ 1867 h 1938"/>
                <a:gd name="T74" fmla="*/ 426 w 1932"/>
                <a:gd name="T75" fmla="*/ 1836 h 1938"/>
                <a:gd name="T76" fmla="*/ 233 w 1932"/>
                <a:gd name="T77" fmla="*/ 1912 h 1938"/>
                <a:gd name="T78" fmla="*/ 65 w 1932"/>
                <a:gd name="T79" fmla="*/ 1915 h 1938"/>
                <a:gd name="T80" fmla="*/ 33 w 1932"/>
                <a:gd name="T81" fmla="*/ 1884 h 1938"/>
                <a:gd name="T82" fmla="*/ 54 w 1932"/>
                <a:gd name="T83" fmla="*/ 1845 h 1938"/>
                <a:gd name="T84" fmla="*/ 177 w 1932"/>
                <a:gd name="T85" fmla="*/ 1743 h 1938"/>
                <a:gd name="T86" fmla="*/ 253 w 1932"/>
                <a:gd name="T87" fmla="*/ 1618 h 1938"/>
                <a:gd name="T88" fmla="*/ 119 w 1932"/>
                <a:gd name="T89" fmla="*/ 1437 h 1938"/>
                <a:gd name="T90" fmla="*/ 22 w 1932"/>
                <a:gd name="T91" fmla="*/ 1178 h 1938"/>
                <a:gd name="T92" fmla="*/ 1 w 1932"/>
                <a:gd name="T93" fmla="*/ 907 h 1938"/>
                <a:gd name="T94" fmla="*/ 57 w 1932"/>
                <a:gd name="T95" fmla="*/ 639 h 1938"/>
                <a:gd name="T96" fmla="*/ 189 w 1932"/>
                <a:gd name="T97" fmla="*/ 392 h 1938"/>
                <a:gd name="T98" fmla="*/ 397 w 1932"/>
                <a:gd name="T99" fmla="*/ 185 h 1938"/>
                <a:gd name="T100" fmla="*/ 654 w 1932"/>
                <a:gd name="T101" fmla="*/ 51 h 1938"/>
                <a:gd name="T102" fmla="*/ 932 w 1932"/>
                <a:gd name="T103" fmla="*/ 0 h 1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2" h="1938">
                  <a:moveTo>
                    <a:pt x="1384" y="843"/>
                  </a:moveTo>
                  <a:lnTo>
                    <a:pt x="1359" y="846"/>
                  </a:lnTo>
                  <a:lnTo>
                    <a:pt x="1336" y="853"/>
                  </a:lnTo>
                  <a:lnTo>
                    <a:pt x="1314" y="865"/>
                  </a:lnTo>
                  <a:lnTo>
                    <a:pt x="1296" y="880"/>
                  </a:lnTo>
                  <a:lnTo>
                    <a:pt x="1280" y="899"/>
                  </a:lnTo>
                  <a:lnTo>
                    <a:pt x="1268" y="920"/>
                  </a:lnTo>
                  <a:lnTo>
                    <a:pt x="1261" y="943"/>
                  </a:lnTo>
                  <a:lnTo>
                    <a:pt x="1259" y="968"/>
                  </a:lnTo>
                  <a:lnTo>
                    <a:pt x="1261" y="994"/>
                  </a:lnTo>
                  <a:lnTo>
                    <a:pt x="1268" y="1017"/>
                  </a:lnTo>
                  <a:lnTo>
                    <a:pt x="1280" y="1039"/>
                  </a:lnTo>
                  <a:lnTo>
                    <a:pt x="1296" y="1057"/>
                  </a:lnTo>
                  <a:lnTo>
                    <a:pt x="1314" y="1073"/>
                  </a:lnTo>
                  <a:lnTo>
                    <a:pt x="1336" y="1085"/>
                  </a:lnTo>
                  <a:lnTo>
                    <a:pt x="1359" y="1092"/>
                  </a:lnTo>
                  <a:lnTo>
                    <a:pt x="1384" y="1094"/>
                  </a:lnTo>
                  <a:lnTo>
                    <a:pt x="1410" y="1092"/>
                  </a:lnTo>
                  <a:lnTo>
                    <a:pt x="1433" y="1085"/>
                  </a:lnTo>
                  <a:lnTo>
                    <a:pt x="1454" y="1073"/>
                  </a:lnTo>
                  <a:lnTo>
                    <a:pt x="1473" y="1057"/>
                  </a:lnTo>
                  <a:lnTo>
                    <a:pt x="1488" y="1039"/>
                  </a:lnTo>
                  <a:lnTo>
                    <a:pt x="1499" y="1017"/>
                  </a:lnTo>
                  <a:lnTo>
                    <a:pt x="1507" y="994"/>
                  </a:lnTo>
                  <a:lnTo>
                    <a:pt x="1510" y="968"/>
                  </a:lnTo>
                  <a:lnTo>
                    <a:pt x="1507" y="943"/>
                  </a:lnTo>
                  <a:lnTo>
                    <a:pt x="1499" y="920"/>
                  </a:lnTo>
                  <a:lnTo>
                    <a:pt x="1488" y="899"/>
                  </a:lnTo>
                  <a:lnTo>
                    <a:pt x="1473" y="880"/>
                  </a:lnTo>
                  <a:lnTo>
                    <a:pt x="1454" y="865"/>
                  </a:lnTo>
                  <a:lnTo>
                    <a:pt x="1433" y="853"/>
                  </a:lnTo>
                  <a:lnTo>
                    <a:pt x="1410" y="846"/>
                  </a:lnTo>
                  <a:lnTo>
                    <a:pt x="1384" y="843"/>
                  </a:lnTo>
                  <a:close/>
                  <a:moveTo>
                    <a:pt x="968" y="843"/>
                  </a:moveTo>
                  <a:lnTo>
                    <a:pt x="943" y="846"/>
                  </a:lnTo>
                  <a:lnTo>
                    <a:pt x="919" y="853"/>
                  </a:lnTo>
                  <a:lnTo>
                    <a:pt x="897" y="865"/>
                  </a:lnTo>
                  <a:lnTo>
                    <a:pt x="879" y="880"/>
                  </a:lnTo>
                  <a:lnTo>
                    <a:pt x="864" y="899"/>
                  </a:lnTo>
                  <a:lnTo>
                    <a:pt x="852" y="920"/>
                  </a:lnTo>
                  <a:lnTo>
                    <a:pt x="845" y="943"/>
                  </a:lnTo>
                  <a:lnTo>
                    <a:pt x="843" y="968"/>
                  </a:lnTo>
                  <a:lnTo>
                    <a:pt x="845" y="994"/>
                  </a:lnTo>
                  <a:lnTo>
                    <a:pt x="852" y="1017"/>
                  </a:lnTo>
                  <a:lnTo>
                    <a:pt x="864" y="1039"/>
                  </a:lnTo>
                  <a:lnTo>
                    <a:pt x="879" y="1057"/>
                  </a:lnTo>
                  <a:lnTo>
                    <a:pt x="897" y="1073"/>
                  </a:lnTo>
                  <a:lnTo>
                    <a:pt x="919" y="1085"/>
                  </a:lnTo>
                  <a:lnTo>
                    <a:pt x="943" y="1092"/>
                  </a:lnTo>
                  <a:lnTo>
                    <a:pt x="968" y="1094"/>
                  </a:lnTo>
                  <a:lnTo>
                    <a:pt x="993" y="1092"/>
                  </a:lnTo>
                  <a:lnTo>
                    <a:pt x="1016" y="1085"/>
                  </a:lnTo>
                  <a:lnTo>
                    <a:pt x="1037" y="1073"/>
                  </a:lnTo>
                  <a:lnTo>
                    <a:pt x="1056" y="1057"/>
                  </a:lnTo>
                  <a:lnTo>
                    <a:pt x="1071" y="1039"/>
                  </a:lnTo>
                  <a:lnTo>
                    <a:pt x="1083" y="1017"/>
                  </a:lnTo>
                  <a:lnTo>
                    <a:pt x="1090" y="994"/>
                  </a:lnTo>
                  <a:lnTo>
                    <a:pt x="1093" y="968"/>
                  </a:lnTo>
                  <a:lnTo>
                    <a:pt x="1090" y="943"/>
                  </a:lnTo>
                  <a:lnTo>
                    <a:pt x="1083" y="920"/>
                  </a:lnTo>
                  <a:lnTo>
                    <a:pt x="1071" y="899"/>
                  </a:lnTo>
                  <a:lnTo>
                    <a:pt x="1056" y="880"/>
                  </a:lnTo>
                  <a:lnTo>
                    <a:pt x="1037" y="865"/>
                  </a:lnTo>
                  <a:lnTo>
                    <a:pt x="1016" y="853"/>
                  </a:lnTo>
                  <a:lnTo>
                    <a:pt x="993" y="846"/>
                  </a:lnTo>
                  <a:lnTo>
                    <a:pt x="968" y="843"/>
                  </a:lnTo>
                  <a:close/>
                  <a:moveTo>
                    <a:pt x="552" y="843"/>
                  </a:moveTo>
                  <a:lnTo>
                    <a:pt x="526" y="846"/>
                  </a:lnTo>
                  <a:lnTo>
                    <a:pt x="503" y="853"/>
                  </a:lnTo>
                  <a:lnTo>
                    <a:pt x="482" y="865"/>
                  </a:lnTo>
                  <a:lnTo>
                    <a:pt x="463" y="880"/>
                  </a:lnTo>
                  <a:lnTo>
                    <a:pt x="447" y="899"/>
                  </a:lnTo>
                  <a:lnTo>
                    <a:pt x="436" y="920"/>
                  </a:lnTo>
                  <a:lnTo>
                    <a:pt x="428" y="943"/>
                  </a:lnTo>
                  <a:lnTo>
                    <a:pt x="426" y="968"/>
                  </a:lnTo>
                  <a:lnTo>
                    <a:pt x="428" y="994"/>
                  </a:lnTo>
                  <a:lnTo>
                    <a:pt x="436" y="1017"/>
                  </a:lnTo>
                  <a:lnTo>
                    <a:pt x="447" y="1039"/>
                  </a:lnTo>
                  <a:lnTo>
                    <a:pt x="463" y="1057"/>
                  </a:lnTo>
                  <a:lnTo>
                    <a:pt x="482" y="1073"/>
                  </a:lnTo>
                  <a:lnTo>
                    <a:pt x="503" y="1085"/>
                  </a:lnTo>
                  <a:lnTo>
                    <a:pt x="526" y="1092"/>
                  </a:lnTo>
                  <a:lnTo>
                    <a:pt x="552" y="1094"/>
                  </a:lnTo>
                  <a:lnTo>
                    <a:pt x="577" y="1092"/>
                  </a:lnTo>
                  <a:lnTo>
                    <a:pt x="600" y="1085"/>
                  </a:lnTo>
                  <a:lnTo>
                    <a:pt x="621" y="1073"/>
                  </a:lnTo>
                  <a:lnTo>
                    <a:pt x="640" y="1057"/>
                  </a:lnTo>
                  <a:lnTo>
                    <a:pt x="655" y="1039"/>
                  </a:lnTo>
                  <a:lnTo>
                    <a:pt x="666" y="1017"/>
                  </a:lnTo>
                  <a:lnTo>
                    <a:pt x="674" y="994"/>
                  </a:lnTo>
                  <a:lnTo>
                    <a:pt x="677" y="968"/>
                  </a:lnTo>
                  <a:lnTo>
                    <a:pt x="674" y="943"/>
                  </a:lnTo>
                  <a:lnTo>
                    <a:pt x="666" y="920"/>
                  </a:lnTo>
                  <a:lnTo>
                    <a:pt x="655" y="899"/>
                  </a:lnTo>
                  <a:lnTo>
                    <a:pt x="640" y="880"/>
                  </a:lnTo>
                  <a:lnTo>
                    <a:pt x="621" y="865"/>
                  </a:lnTo>
                  <a:lnTo>
                    <a:pt x="600" y="853"/>
                  </a:lnTo>
                  <a:lnTo>
                    <a:pt x="577" y="846"/>
                  </a:lnTo>
                  <a:lnTo>
                    <a:pt x="552" y="843"/>
                  </a:lnTo>
                  <a:close/>
                  <a:moveTo>
                    <a:pt x="932" y="0"/>
                  </a:moveTo>
                  <a:lnTo>
                    <a:pt x="1003" y="0"/>
                  </a:lnTo>
                  <a:lnTo>
                    <a:pt x="1073" y="6"/>
                  </a:lnTo>
                  <a:lnTo>
                    <a:pt x="1143" y="15"/>
                  </a:lnTo>
                  <a:lnTo>
                    <a:pt x="1212" y="31"/>
                  </a:lnTo>
                  <a:lnTo>
                    <a:pt x="1280" y="51"/>
                  </a:lnTo>
                  <a:lnTo>
                    <a:pt x="1347" y="77"/>
                  </a:lnTo>
                  <a:lnTo>
                    <a:pt x="1413" y="108"/>
                  </a:lnTo>
                  <a:lnTo>
                    <a:pt x="1476" y="144"/>
                  </a:lnTo>
                  <a:lnTo>
                    <a:pt x="1536" y="185"/>
                  </a:lnTo>
                  <a:lnTo>
                    <a:pt x="1595" y="232"/>
                  </a:lnTo>
                  <a:lnTo>
                    <a:pt x="1650" y="282"/>
                  </a:lnTo>
                  <a:lnTo>
                    <a:pt x="1702" y="338"/>
                  </a:lnTo>
                  <a:lnTo>
                    <a:pt x="1748" y="398"/>
                  </a:lnTo>
                  <a:lnTo>
                    <a:pt x="1789" y="458"/>
                  </a:lnTo>
                  <a:lnTo>
                    <a:pt x="1825" y="521"/>
                  </a:lnTo>
                  <a:lnTo>
                    <a:pt x="1855" y="587"/>
                  </a:lnTo>
                  <a:lnTo>
                    <a:pt x="1881" y="654"/>
                  </a:lnTo>
                  <a:lnTo>
                    <a:pt x="1902" y="723"/>
                  </a:lnTo>
                  <a:lnTo>
                    <a:pt x="1918" y="792"/>
                  </a:lnTo>
                  <a:lnTo>
                    <a:pt x="1927" y="863"/>
                  </a:lnTo>
                  <a:lnTo>
                    <a:pt x="1932" y="934"/>
                  </a:lnTo>
                  <a:lnTo>
                    <a:pt x="1932" y="1004"/>
                  </a:lnTo>
                  <a:lnTo>
                    <a:pt x="1927" y="1075"/>
                  </a:lnTo>
                  <a:lnTo>
                    <a:pt x="1918" y="1145"/>
                  </a:lnTo>
                  <a:lnTo>
                    <a:pt x="1902" y="1215"/>
                  </a:lnTo>
                  <a:lnTo>
                    <a:pt x="1881" y="1283"/>
                  </a:lnTo>
                  <a:lnTo>
                    <a:pt x="1855" y="1350"/>
                  </a:lnTo>
                  <a:lnTo>
                    <a:pt x="1825" y="1416"/>
                  </a:lnTo>
                  <a:lnTo>
                    <a:pt x="1789" y="1479"/>
                  </a:lnTo>
                  <a:lnTo>
                    <a:pt x="1748" y="1540"/>
                  </a:lnTo>
                  <a:lnTo>
                    <a:pt x="1702" y="1598"/>
                  </a:lnTo>
                  <a:lnTo>
                    <a:pt x="1650" y="1653"/>
                  </a:lnTo>
                  <a:lnTo>
                    <a:pt x="1596" y="1704"/>
                  </a:lnTo>
                  <a:lnTo>
                    <a:pt x="1538" y="1751"/>
                  </a:lnTo>
                  <a:lnTo>
                    <a:pt x="1479" y="1791"/>
                  </a:lnTo>
                  <a:lnTo>
                    <a:pt x="1417" y="1827"/>
                  </a:lnTo>
                  <a:lnTo>
                    <a:pt x="1353" y="1857"/>
                  </a:lnTo>
                  <a:lnTo>
                    <a:pt x="1287" y="1883"/>
                  </a:lnTo>
                  <a:lnTo>
                    <a:pt x="1220" y="1904"/>
                  </a:lnTo>
                  <a:lnTo>
                    <a:pt x="1152" y="1920"/>
                  </a:lnTo>
                  <a:lnTo>
                    <a:pt x="1084" y="1930"/>
                  </a:lnTo>
                  <a:lnTo>
                    <a:pt x="1014" y="1937"/>
                  </a:lnTo>
                  <a:lnTo>
                    <a:pt x="945" y="1938"/>
                  </a:lnTo>
                  <a:lnTo>
                    <a:pt x="875" y="1933"/>
                  </a:lnTo>
                  <a:lnTo>
                    <a:pt x="807" y="1924"/>
                  </a:lnTo>
                  <a:lnTo>
                    <a:pt x="738" y="1910"/>
                  </a:lnTo>
                  <a:lnTo>
                    <a:pt x="671" y="1891"/>
                  </a:lnTo>
                  <a:lnTo>
                    <a:pt x="605" y="1867"/>
                  </a:lnTo>
                  <a:lnTo>
                    <a:pt x="540" y="1838"/>
                  </a:lnTo>
                  <a:lnTo>
                    <a:pt x="478" y="1804"/>
                  </a:lnTo>
                  <a:lnTo>
                    <a:pt x="476" y="1803"/>
                  </a:lnTo>
                  <a:lnTo>
                    <a:pt x="426" y="1836"/>
                  </a:lnTo>
                  <a:lnTo>
                    <a:pt x="378" y="1864"/>
                  </a:lnTo>
                  <a:lnTo>
                    <a:pt x="328" y="1885"/>
                  </a:lnTo>
                  <a:lnTo>
                    <a:pt x="281" y="1901"/>
                  </a:lnTo>
                  <a:lnTo>
                    <a:pt x="233" y="1912"/>
                  </a:lnTo>
                  <a:lnTo>
                    <a:pt x="187" y="1919"/>
                  </a:lnTo>
                  <a:lnTo>
                    <a:pt x="144" y="1921"/>
                  </a:lnTo>
                  <a:lnTo>
                    <a:pt x="103" y="1920"/>
                  </a:lnTo>
                  <a:lnTo>
                    <a:pt x="65" y="1915"/>
                  </a:lnTo>
                  <a:lnTo>
                    <a:pt x="52" y="1911"/>
                  </a:lnTo>
                  <a:lnTo>
                    <a:pt x="44" y="1905"/>
                  </a:lnTo>
                  <a:lnTo>
                    <a:pt x="37" y="1895"/>
                  </a:lnTo>
                  <a:lnTo>
                    <a:pt x="33" y="1884"/>
                  </a:lnTo>
                  <a:lnTo>
                    <a:pt x="33" y="1873"/>
                  </a:lnTo>
                  <a:lnTo>
                    <a:pt x="37" y="1862"/>
                  </a:lnTo>
                  <a:lnTo>
                    <a:pt x="44" y="1852"/>
                  </a:lnTo>
                  <a:lnTo>
                    <a:pt x="54" y="1845"/>
                  </a:lnTo>
                  <a:lnTo>
                    <a:pt x="90" y="1824"/>
                  </a:lnTo>
                  <a:lnTo>
                    <a:pt x="122" y="1799"/>
                  </a:lnTo>
                  <a:lnTo>
                    <a:pt x="151" y="1773"/>
                  </a:lnTo>
                  <a:lnTo>
                    <a:pt x="177" y="1743"/>
                  </a:lnTo>
                  <a:lnTo>
                    <a:pt x="201" y="1713"/>
                  </a:lnTo>
                  <a:lnTo>
                    <a:pt x="221" y="1681"/>
                  </a:lnTo>
                  <a:lnTo>
                    <a:pt x="239" y="1649"/>
                  </a:lnTo>
                  <a:lnTo>
                    <a:pt x="253" y="1618"/>
                  </a:lnTo>
                  <a:lnTo>
                    <a:pt x="243" y="1610"/>
                  </a:lnTo>
                  <a:lnTo>
                    <a:pt x="196" y="1555"/>
                  </a:lnTo>
                  <a:lnTo>
                    <a:pt x="156" y="1497"/>
                  </a:lnTo>
                  <a:lnTo>
                    <a:pt x="119" y="1437"/>
                  </a:lnTo>
                  <a:lnTo>
                    <a:pt x="89" y="1374"/>
                  </a:lnTo>
                  <a:lnTo>
                    <a:pt x="61" y="1310"/>
                  </a:lnTo>
                  <a:lnTo>
                    <a:pt x="39" y="1244"/>
                  </a:lnTo>
                  <a:lnTo>
                    <a:pt x="22" y="1178"/>
                  </a:lnTo>
                  <a:lnTo>
                    <a:pt x="10" y="1111"/>
                  </a:lnTo>
                  <a:lnTo>
                    <a:pt x="2" y="1043"/>
                  </a:lnTo>
                  <a:lnTo>
                    <a:pt x="0" y="975"/>
                  </a:lnTo>
                  <a:lnTo>
                    <a:pt x="1" y="907"/>
                  </a:lnTo>
                  <a:lnTo>
                    <a:pt x="9" y="838"/>
                  </a:lnTo>
                  <a:lnTo>
                    <a:pt x="20" y="771"/>
                  </a:lnTo>
                  <a:lnTo>
                    <a:pt x="36" y="704"/>
                  </a:lnTo>
                  <a:lnTo>
                    <a:pt x="57" y="639"/>
                  </a:lnTo>
                  <a:lnTo>
                    <a:pt x="83" y="575"/>
                  </a:lnTo>
                  <a:lnTo>
                    <a:pt x="113" y="512"/>
                  </a:lnTo>
                  <a:lnTo>
                    <a:pt x="149" y="452"/>
                  </a:lnTo>
                  <a:lnTo>
                    <a:pt x="189" y="392"/>
                  </a:lnTo>
                  <a:lnTo>
                    <a:pt x="233" y="336"/>
                  </a:lnTo>
                  <a:lnTo>
                    <a:pt x="283" y="282"/>
                  </a:lnTo>
                  <a:lnTo>
                    <a:pt x="339" y="232"/>
                  </a:lnTo>
                  <a:lnTo>
                    <a:pt x="397" y="185"/>
                  </a:lnTo>
                  <a:lnTo>
                    <a:pt x="458" y="144"/>
                  </a:lnTo>
                  <a:lnTo>
                    <a:pt x="521" y="108"/>
                  </a:lnTo>
                  <a:lnTo>
                    <a:pt x="586" y="77"/>
                  </a:lnTo>
                  <a:lnTo>
                    <a:pt x="654" y="51"/>
                  </a:lnTo>
                  <a:lnTo>
                    <a:pt x="721" y="31"/>
                  </a:lnTo>
                  <a:lnTo>
                    <a:pt x="791" y="15"/>
                  </a:lnTo>
                  <a:lnTo>
                    <a:pt x="861" y="6"/>
                  </a:lnTo>
                  <a:lnTo>
                    <a:pt x="9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 name="Group 18"/>
          <p:cNvGrpSpPr>
            <a:grpSpLocks noChangeAspect="1"/>
          </p:cNvGrpSpPr>
          <p:nvPr/>
        </p:nvGrpSpPr>
        <p:grpSpPr bwMode="auto">
          <a:xfrm>
            <a:off x="4203986" y="435727"/>
            <a:ext cx="189310" cy="260747"/>
            <a:chOff x="3512" y="296"/>
            <a:chExt cx="159" cy="219"/>
          </a:xfrm>
          <a:solidFill>
            <a:schemeClr val="tx1">
              <a:lumMod val="65000"/>
              <a:lumOff val="35000"/>
            </a:schemeClr>
          </a:solidFill>
        </p:grpSpPr>
        <p:sp>
          <p:nvSpPr>
            <p:cNvPr id="17" name="Freeform 20"/>
            <p:cNvSpPr>
              <a:spLocks/>
            </p:cNvSpPr>
            <p:nvPr/>
          </p:nvSpPr>
          <p:spPr bwMode="auto">
            <a:xfrm>
              <a:off x="3512" y="296"/>
              <a:ext cx="159" cy="142"/>
            </a:xfrm>
            <a:custGeom>
              <a:avLst/>
              <a:gdLst>
                <a:gd name="T0" fmla="*/ 1405 w 2552"/>
                <a:gd name="T1" fmla="*/ 11 h 2272"/>
                <a:gd name="T2" fmla="*/ 1463 w 2552"/>
                <a:gd name="T3" fmla="*/ 83 h 2272"/>
                <a:gd name="T4" fmla="*/ 1604 w 2552"/>
                <a:gd name="T5" fmla="*/ 302 h 2272"/>
                <a:gd name="T6" fmla="*/ 1853 w 2552"/>
                <a:gd name="T7" fmla="*/ 427 h 2272"/>
                <a:gd name="T8" fmla="*/ 2030 w 2552"/>
                <a:gd name="T9" fmla="*/ 284 h 2272"/>
                <a:gd name="T10" fmla="*/ 2118 w 2552"/>
                <a:gd name="T11" fmla="*/ 314 h 2272"/>
                <a:gd name="T12" fmla="*/ 2266 w 2552"/>
                <a:gd name="T13" fmla="*/ 497 h 2272"/>
                <a:gd name="T14" fmla="*/ 2236 w 2552"/>
                <a:gd name="T15" fmla="*/ 586 h 2272"/>
                <a:gd name="T16" fmla="*/ 2222 w 2552"/>
                <a:gd name="T17" fmla="*/ 882 h 2272"/>
                <a:gd name="T18" fmla="*/ 2442 w 2552"/>
                <a:gd name="T19" fmla="*/ 1086 h 2272"/>
                <a:gd name="T20" fmla="*/ 2527 w 2552"/>
                <a:gd name="T21" fmla="*/ 1127 h 2272"/>
                <a:gd name="T22" fmla="*/ 2552 w 2552"/>
                <a:gd name="T23" fmla="*/ 1361 h 2272"/>
                <a:gd name="T24" fmla="*/ 2511 w 2552"/>
                <a:gd name="T25" fmla="*/ 1446 h 2272"/>
                <a:gd name="T26" fmla="*/ 2282 w 2552"/>
                <a:gd name="T27" fmla="*/ 1470 h 2272"/>
                <a:gd name="T28" fmla="*/ 2191 w 2552"/>
                <a:gd name="T29" fmla="*/ 1735 h 2272"/>
                <a:gd name="T30" fmla="*/ 2253 w 2552"/>
                <a:gd name="T31" fmla="*/ 1990 h 2272"/>
                <a:gd name="T32" fmla="*/ 2263 w 2552"/>
                <a:gd name="T33" fmla="*/ 2082 h 2272"/>
                <a:gd name="T34" fmla="*/ 2100 w 2552"/>
                <a:gd name="T35" fmla="*/ 2256 h 2272"/>
                <a:gd name="T36" fmla="*/ 2008 w 2552"/>
                <a:gd name="T37" fmla="*/ 2267 h 2272"/>
                <a:gd name="T38" fmla="*/ 1810 w 2552"/>
                <a:gd name="T39" fmla="*/ 2151 h 2272"/>
                <a:gd name="T40" fmla="*/ 1770 w 2552"/>
                <a:gd name="T41" fmla="*/ 1773 h 2272"/>
                <a:gd name="T42" fmla="*/ 1909 w 2552"/>
                <a:gd name="T43" fmla="*/ 1577 h 2272"/>
                <a:gd name="T44" fmla="*/ 1975 w 2552"/>
                <a:gd name="T45" fmla="*/ 1338 h 2272"/>
                <a:gd name="T46" fmla="*/ 1950 w 2552"/>
                <a:gd name="T47" fmla="*/ 1076 h 2272"/>
                <a:gd name="T48" fmla="*/ 1835 w 2552"/>
                <a:gd name="T49" fmla="*/ 847 h 2272"/>
                <a:gd name="T50" fmla="*/ 1649 w 2552"/>
                <a:gd name="T51" fmla="*/ 677 h 2272"/>
                <a:gd name="T52" fmla="*/ 1409 w 2552"/>
                <a:gd name="T53" fmla="*/ 583 h 2272"/>
                <a:gd name="T54" fmla="*/ 1142 w 2552"/>
                <a:gd name="T55" fmla="*/ 583 h 2272"/>
                <a:gd name="T56" fmla="*/ 903 w 2552"/>
                <a:gd name="T57" fmla="*/ 677 h 2272"/>
                <a:gd name="T58" fmla="*/ 716 w 2552"/>
                <a:gd name="T59" fmla="*/ 848 h 2272"/>
                <a:gd name="T60" fmla="*/ 602 w 2552"/>
                <a:gd name="T61" fmla="*/ 1077 h 2272"/>
                <a:gd name="T62" fmla="*/ 576 w 2552"/>
                <a:gd name="T63" fmla="*/ 1338 h 2272"/>
                <a:gd name="T64" fmla="*/ 642 w 2552"/>
                <a:gd name="T65" fmla="*/ 1577 h 2272"/>
                <a:gd name="T66" fmla="*/ 782 w 2552"/>
                <a:gd name="T67" fmla="*/ 1773 h 2272"/>
                <a:gd name="T68" fmla="*/ 701 w 2552"/>
                <a:gd name="T69" fmla="*/ 2125 h 2272"/>
                <a:gd name="T70" fmla="*/ 520 w 2552"/>
                <a:gd name="T71" fmla="*/ 2272 h 2272"/>
                <a:gd name="T72" fmla="*/ 432 w 2552"/>
                <a:gd name="T73" fmla="*/ 2241 h 2272"/>
                <a:gd name="T74" fmla="*/ 284 w 2552"/>
                <a:gd name="T75" fmla="*/ 2059 h 2272"/>
                <a:gd name="T76" fmla="*/ 315 w 2552"/>
                <a:gd name="T77" fmla="*/ 1970 h 2272"/>
                <a:gd name="T78" fmla="*/ 331 w 2552"/>
                <a:gd name="T79" fmla="*/ 1672 h 2272"/>
                <a:gd name="T80" fmla="*/ 108 w 2552"/>
                <a:gd name="T81" fmla="*/ 1470 h 2272"/>
                <a:gd name="T82" fmla="*/ 23 w 2552"/>
                <a:gd name="T83" fmla="*/ 1429 h 2272"/>
                <a:gd name="T84" fmla="*/ 0 w 2552"/>
                <a:gd name="T85" fmla="*/ 1195 h 2272"/>
                <a:gd name="T86" fmla="*/ 40 w 2552"/>
                <a:gd name="T87" fmla="*/ 1111 h 2272"/>
                <a:gd name="T88" fmla="*/ 268 w 2552"/>
                <a:gd name="T89" fmla="*/ 1087 h 2272"/>
                <a:gd name="T90" fmla="*/ 357 w 2552"/>
                <a:gd name="T91" fmla="*/ 820 h 2272"/>
                <a:gd name="T92" fmla="*/ 299 w 2552"/>
                <a:gd name="T93" fmla="*/ 567 h 2272"/>
                <a:gd name="T94" fmla="*/ 288 w 2552"/>
                <a:gd name="T95" fmla="*/ 475 h 2272"/>
                <a:gd name="T96" fmla="*/ 451 w 2552"/>
                <a:gd name="T97" fmla="*/ 299 h 2272"/>
                <a:gd name="T98" fmla="*/ 544 w 2552"/>
                <a:gd name="T99" fmla="*/ 290 h 2272"/>
                <a:gd name="T100" fmla="*/ 755 w 2552"/>
                <a:gd name="T101" fmla="*/ 391 h 2272"/>
                <a:gd name="T102" fmla="*/ 1014 w 2552"/>
                <a:gd name="T103" fmla="*/ 282 h 2272"/>
                <a:gd name="T104" fmla="*/ 1095 w 2552"/>
                <a:gd name="T105" fmla="*/ 61 h 2272"/>
                <a:gd name="T106" fmla="*/ 1167 w 2552"/>
                <a:gd name="T107" fmla="*/ 3 h 2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52" h="2272">
                  <a:moveTo>
                    <a:pt x="1192" y="0"/>
                  </a:moveTo>
                  <a:lnTo>
                    <a:pt x="1358" y="0"/>
                  </a:lnTo>
                  <a:lnTo>
                    <a:pt x="1383" y="3"/>
                  </a:lnTo>
                  <a:lnTo>
                    <a:pt x="1405" y="11"/>
                  </a:lnTo>
                  <a:lnTo>
                    <a:pt x="1425" y="23"/>
                  </a:lnTo>
                  <a:lnTo>
                    <a:pt x="1442" y="40"/>
                  </a:lnTo>
                  <a:lnTo>
                    <a:pt x="1455" y="61"/>
                  </a:lnTo>
                  <a:lnTo>
                    <a:pt x="1463" y="83"/>
                  </a:lnTo>
                  <a:lnTo>
                    <a:pt x="1465" y="108"/>
                  </a:lnTo>
                  <a:lnTo>
                    <a:pt x="1465" y="265"/>
                  </a:lnTo>
                  <a:lnTo>
                    <a:pt x="1535" y="281"/>
                  </a:lnTo>
                  <a:lnTo>
                    <a:pt x="1604" y="302"/>
                  </a:lnTo>
                  <a:lnTo>
                    <a:pt x="1670" y="327"/>
                  </a:lnTo>
                  <a:lnTo>
                    <a:pt x="1734" y="356"/>
                  </a:lnTo>
                  <a:lnTo>
                    <a:pt x="1795" y="390"/>
                  </a:lnTo>
                  <a:lnTo>
                    <a:pt x="1853" y="427"/>
                  </a:lnTo>
                  <a:lnTo>
                    <a:pt x="1966" y="314"/>
                  </a:lnTo>
                  <a:lnTo>
                    <a:pt x="1985" y="299"/>
                  </a:lnTo>
                  <a:lnTo>
                    <a:pt x="2007" y="289"/>
                  </a:lnTo>
                  <a:lnTo>
                    <a:pt x="2030" y="284"/>
                  </a:lnTo>
                  <a:lnTo>
                    <a:pt x="2054" y="284"/>
                  </a:lnTo>
                  <a:lnTo>
                    <a:pt x="2077" y="289"/>
                  </a:lnTo>
                  <a:lnTo>
                    <a:pt x="2098" y="299"/>
                  </a:lnTo>
                  <a:lnTo>
                    <a:pt x="2118" y="314"/>
                  </a:lnTo>
                  <a:lnTo>
                    <a:pt x="2236" y="432"/>
                  </a:lnTo>
                  <a:lnTo>
                    <a:pt x="2252" y="452"/>
                  </a:lnTo>
                  <a:lnTo>
                    <a:pt x="2261" y="474"/>
                  </a:lnTo>
                  <a:lnTo>
                    <a:pt x="2266" y="497"/>
                  </a:lnTo>
                  <a:lnTo>
                    <a:pt x="2266" y="521"/>
                  </a:lnTo>
                  <a:lnTo>
                    <a:pt x="2261" y="545"/>
                  </a:lnTo>
                  <a:lnTo>
                    <a:pt x="2252" y="566"/>
                  </a:lnTo>
                  <a:lnTo>
                    <a:pt x="2236" y="586"/>
                  </a:lnTo>
                  <a:lnTo>
                    <a:pt x="2123" y="699"/>
                  </a:lnTo>
                  <a:lnTo>
                    <a:pt x="2159" y="757"/>
                  </a:lnTo>
                  <a:lnTo>
                    <a:pt x="2193" y="819"/>
                  </a:lnTo>
                  <a:lnTo>
                    <a:pt x="2222" y="882"/>
                  </a:lnTo>
                  <a:lnTo>
                    <a:pt x="2246" y="948"/>
                  </a:lnTo>
                  <a:lnTo>
                    <a:pt x="2266" y="1016"/>
                  </a:lnTo>
                  <a:lnTo>
                    <a:pt x="2282" y="1086"/>
                  </a:lnTo>
                  <a:lnTo>
                    <a:pt x="2442" y="1086"/>
                  </a:lnTo>
                  <a:lnTo>
                    <a:pt x="2467" y="1089"/>
                  </a:lnTo>
                  <a:lnTo>
                    <a:pt x="2490" y="1097"/>
                  </a:lnTo>
                  <a:lnTo>
                    <a:pt x="2510" y="1110"/>
                  </a:lnTo>
                  <a:lnTo>
                    <a:pt x="2527" y="1127"/>
                  </a:lnTo>
                  <a:lnTo>
                    <a:pt x="2540" y="1147"/>
                  </a:lnTo>
                  <a:lnTo>
                    <a:pt x="2548" y="1169"/>
                  </a:lnTo>
                  <a:lnTo>
                    <a:pt x="2552" y="1195"/>
                  </a:lnTo>
                  <a:lnTo>
                    <a:pt x="2552" y="1361"/>
                  </a:lnTo>
                  <a:lnTo>
                    <a:pt x="2549" y="1387"/>
                  </a:lnTo>
                  <a:lnTo>
                    <a:pt x="2541" y="1409"/>
                  </a:lnTo>
                  <a:lnTo>
                    <a:pt x="2528" y="1429"/>
                  </a:lnTo>
                  <a:lnTo>
                    <a:pt x="2511" y="1446"/>
                  </a:lnTo>
                  <a:lnTo>
                    <a:pt x="2491" y="1459"/>
                  </a:lnTo>
                  <a:lnTo>
                    <a:pt x="2469" y="1466"/>
                  </a:lnTo>
                  <a:lnTo>
                    <a:pt x="2445" y="1470"/>
                  </a:lnTo>
                  <a:lnTo>
                    <a:pt x="2282" y="1470"/>
                  </a:lnTo>
                  <a:lnTo>
                    <a:pt x="2266" y="1539"/>
                  </a:lnTo>
                  <a:lnTo>
                    <a:pt x="2245" y="1607"/>
                  </a:lnTo>
                  <a:lnTo>
                    <a:pt x="2221" y="1672"/>
                  </a:lnTo>
                  <a:lnTo>
                    <a:pt x="2191" y="1735"/>
                  </a:lnTo>
                  <a:lnTo>
                    <a:pt x="2158" y="1797"/>
                  </a:lnTo>
                  <a:lnTo>
                    <a:pt x="2121" y="1854"/>
                  </a:lnTo>
                  <a:lnTo>
                    <a:pt x="2237" y="1970"/>
                  </a:lnTo>
                  <a:lnTo>
                    <a:pt x="2253" y="1990"/>
                  </a:lnTo>
                  <a:lnTo>
                    <a:pt x="2263" y="2011"/>
                  </a:lnTo>
                  <a:lnTo>
                    <a:pt x="2268" y="2034"/>
                  </a:lnTo>
                  <a:lnTo>
                    <a:pt x="2268" y="2059"/>
                  </a:lnTo>
                  <a:lnTo>
                    <a:pt x="2263" y="2082"/>
                  </a:lnTo>
                  <a:lnTo>
                    <a:pt x="2253" y="2103"/>
                  </a:lnTo>
                  <a:lnTo>
                    <a:pt x="2237" y="2124"/>
                  </a:lnTo>
                  <a:lnTo>
                    <a:pt x="2119" y="2241"/>
                  </a:lnTo>
                  <a:lnTo>
                    <a:pt x="2100" y="2256"/>
                  </a:lnTo>
                  <a:lnTo>
                    <a:pt x="2078" y="2267"/>
                  </a:lnTo>
                  <a:lnTo>
                    <a:pt x="2055" y="2272"/>
                  </a:lnTo>
                  <a:lnTo>
                    <a:pt x="2031" y="2272"/>
                  </a:lnTo>
                  <a:lnTo>
                    <a:pt x="2008" y="2267"/>
                  </a:lnTo>
                  <a:lnTo>
                    <a:pt x="1986" y="2256"/>
                  </a:lnTo>
                  <a:lnTo>
                    <a:pt x="1967" y="2241"/>
                  </a:lnTo>
                  <a:lnTo>
                    <a:pt x="1850" y="2125"/>
                  </a:lnTo>
                  <a:lnTo>
                    <a:pt x="1810" y="2151"/>
                  </a:lnTo>
                  <a:lnTo>
                    <a:pt x="1768" y="2175"/>
                  </a:lnTo>
                  <a:lnTo>
                    <a:pt x="1725" y="2198"/>
                  </a:lnTo>
                  <a:lnTo>
                    <a:pt x="1725" y="1815"/>
                  </a:lnTo>
                  <a:lnTo>
                    <a:pt x="1770" y="1773"/>
                  </a:lnTo>
                  <a:lnTo>
                    <a:pt x="1811" y="1730"/>
                  </a:lnTo>
                  <a:lnTo>
                    <a:pt x="1848" y="1682"/>
                  </a:lnTo>
                  <a:lnTo>
                    <a:pt x="1881" y="1631"/>
                  </a:lnTo>
                  <a:lnTo>
                    <a:pt x="1909" y="1577"/>
                  </a:lnTo>
                  <a:lnTo>
                    <a:pt x="1934" y="1521"/>
                  </a:lnTo>
                  <a:lnTo>
                    <a:pt x="1953" y="1462"/>
                  </a:lnTo>
                  <a:lnTo>
                    <a:pt x="1967" y="1401"/>
                  </a:lnTo>
                  <a:lnTo>
                    <a:pt x="1975" y="1338"/>
                  </a:lnTo>
                  <a:lnTo>
                    <a:pt x="1978" y="1273"/>
                  </a:lnTo>
                  <a:lnTo>
                    <a:pt x="1975" y="1206"/>
                  </a:lnTo>
                  <a:lnTo>
                    <a:pt x="1966" y="1139"/>
                  </a:lnTo>
                  <a:lnTo>
                    <a:pt x="1950" y="1076"/>
                  </a:lnTo>
                  <a:lnTo>
                    <a:pt x="1928" y="1014"/>
                  </a:lnTo>
                  <a:lnTo>
                    <a:pt x="1903" y="956"/>
                  </a:lnTo>
                  <a:lnTo>
                    <a:pt x="1871" y="900"/>
                  </a:lnTo>
                  <a:lnTo>
                    <a:pt x="1835" y="847"/>
                  </a:lnTo>
                  <a:lnTo>
                    <a:pt x="1794" y="798"/>
                  </a:lnTo>
                  <a:lnTo>
                    <a:pt x="1749" y="754"/>
                  </a:lnTo>
                  <a:lnTo>
                    <a:pt x="1701" y="714"/>
                  </a:lnTo>
                  <a:lnTo>
                    <a:pt x="1649" y="677"/>
                  </a:lnTo>
                  <a:lnTo>
                    <a:pt x="1593" y="646"/>
                  </a:lnTo>
                  <a:lnTo>
                    <a:pt x="1534" y="619"/>
                  </a:lnTo>
                  <a:lnTo>
                    <a:pt x="1473" y="598"/>
                  </a:lnTo>
                  <a:lnTo>
                    <a:pt x="1409" y="583"/>
                  </a:lnTo>
                  <a:lnTo>
                    <a:pt x="1344" y="573"/>
                  </a:lnTo>
                  <a:lnTo>
                    <a:pt x="1276" y="570"/>
                  </a:lnTo>
                  <a:lnTo>
                    <a:pt x="1208" y="573"/>
                  </a:lnTo>
                  <a:lnTo>
                    <a:pt x="1142" y="583"/>
                  </a:lnTo>
                  <a:lnTo>
                    <a:pt x="1079" y="598"/>
                  </a:lnTo>
                  <a:lnTo>
                    <a:pt x="1017" y="619"/>
                  </a:lnTo>
                  <a:lnTo>
                    <a:pt x="959" y="646"/>
                  </a:lnTo>
                  <a:lnTo>
                    <a:pt x="903" y="677"/>
                  </a:lnTo>
                  <a:lnTo>
                    <a:pt x="851" y="714"/>
                  </a:lnTo>
                  <a:lnTo>
                    <a:pt x="802" y="754"/>
                  </a:lnTo>
                  <a:lnTo>
                    <a:pt x="758" y="800"/>
                  </a:lnTo>
                  <a:lnTo>
                    <a:pt x="716" y="848"/>
                  </a:lnTo>
                  <a:lnTo>
                    <a:pt x="680" y="900"/>
                  </a:lnTo>
                  <a:lnTo>
                    <a:pt x="650" y="956"/>
                  </a:lnTo>
                  <a:lnTo>
                    <a:pt x="623" y="1015"/>
                  </a:lnTo>
                  <a:lnTo>
                    <a:pt x="602" y="1077"/>
                  </a:lnTo>
                  <a:lnTo>
                    <a:pt x="586" y="1140"/>
                  </a:lnTo>
                  <a:lnTo>
                    <a:pt x="576" y="1206"/>
                  </a:lnTo>
                  <a:lnTo>
                    <a:pt x="573" y="1273"/>
                  </a:lnTo>
                  <a:lnTo>
                    <a:pt x="576" y="1338"/>
                  </a:lnTo>
                  <a:lnTo>
                    <a:pt x="585" y="1401"/>
                  </a:lnTo>
                  <a:lnTo>
                    <a:pt x="599" y="1462"/>
                  </a:lnTo>
                  <a:lnTo>
                    <a:pt x="618" y="1521"/>
                  </a:lnTo>
                  <a:lnTo>
                    <a:pt x="642" y="1577"/>
                  </a:lnTo>
                  <a:lnTo>
                    <a:pt x="671" y="1631"/>
                  </a:lnTo>
                  <a:lnTo>
                    <a:pt x="704" y="1682"/>
                  </a:lnTo>
                  <a:lnTo>
                    <a:pt x="741" y="1730"/>
                  </a:lnTo>
                  <a:lnTo>
                    <a:pt x="782" y="1773"/>
                  </a:lnTo>
                  <a:lnTo>
                    <a:pt x="826" y="1815"/>
                  </a:lnTo>
                  <a:lnTo>
                    <a:pt x="826" y="2198"/>
                  </a:lnTo>
                  <a:lnTo>
                    <a:pt x="763" y="2163"/>
                  </a:lnTo>
                  <a:lnTo>
                    <a:pt x="701" y="2125"/>
                  </a:lnTo>
                  <a:lnTo>
                    <a:pt x="585" y="2241"/>
                  </a:lnTo>
                  <a:lnTo>
                    <a:pt x="566" y="2256"/>
                  </a:lnTo>
                  <a:lnTo>
                    <a:pt x="544" y="2267"/>
                  </a:lnTo>
                  <a:lnTo>
                    <a:pt x="520" y="2272"/>
                  </a:lnTo>
                  <a:lnTo>
                    <a:pt x="497" y="2272"/>
                  </a:lnTo>
                  <a:lnTo>
                    <a:pt x="474" y="2267"/>
                  </a:lnTo>
                  <a:lnTo>
                    <a:pt x="451" y="2256"/>
                  </a:lnTo>
                  <a:lnTo>
                    <a:pt x="432" y="2241"/>
                  </a:lnTo>
                  <a:lnTo>
                    <a:pt x="315" y="2124"/>
                  </a:lnTo>
                  <a:lnTo>
                    <a:pt x="299" y="2103"/>
                  </a:lnTo>
                  <a:lnTo>
                    <a:pt x="289" y="2082"/>
                  </a:lnTo>
                  <a:lnTo>
                    <a:pt x="284" y="2059"/>
                  </a:lnTo>
                  <a:lnTo>
                    <a:pt x="284" y="2034"/>
                  </a:lnTo>
                  <a:lnTo>
                    <a:pt x="289" y="2011"/>
                  </a:lnTo>
                  <a:lnTo>
                    <a:pt x="299" y="1990"/>
                  </a:lnTo>
                  <a:lnTo>
                    <a:pt x="315" y="1970"/>
                  </a:lnTo>
                  <a:lnTo>
                    <a:pt x="430" y="1854"/>
                  </a:lnTo>
                  <a:lnTo>
                    <a:pt x="393" y="1797"/>
                  </a:lnTo>
                  <a:lnTo>
                    <a:pt x="360" y="1735"/>
                  </a:lnTo>
                  <a:lnTo>
                    <a:pt x="331" y="1672"/>
                  </a:lnTo>
                  <a:lnTo>
                    <a:pt x="306" y="1607"/>
                  </a:lnTo>
                  <a:lnTo>
                    <a:pt x="286" y="1539"/>
                  </a:lnTo>
                  <a:lnTo>
                    <a:pt x="270" y="1470"/>
                  </a:lnTo>
                  <a:lnTo>
                    <a:pt x="108" y="1470"/>
                  </a:lnTo>
                  <a:lnTo>
                    <a:pt x="83" y="1466"/>
                  </a:lnTo>
                  <a:lnTo>
                    <a:pt x="60" y="1459"/>
                  </a:lnTo>
                  <a:lnTo>
                    <a:pt x="40" y="1446"/>
                  </a:lnTo>
                  <a:lnTo>
                    <a:pt x="23" y="1429"/>
                  </a:lnTo>
                  <a:lnTo>
                    <a:pt x="11" y="1409"/>
                  </a:lnTo>
                  <a:lnTo>
                    <a:pt x="3" y="1387"/>
                  </a:lnTo>
                  <a:lnTo>
                    <a:pt x="0" y="1361"/>
                  </a:lnTo>
                  <a:lnTo>
                    <a:pt x="0" y="1195"/>
                  </a:lnTo>
                  <a:lnTo>
                    <a:pt x="3" y="1170"/>
                  </a:lnTo>
                  <a:lnTo>
                    <a:pt x="11" y="1148"/>
                  </a:lnTo>
                  <a:lnTo>
                    <a:pt x="23" y="1128"/>
                  </a:lnTo>
                  <a:lnTo>
                    <a:pt x="40" y="1111"/>
                  </a:lnTo>
                  <a:lnTo>
                    <a:pt x="60" y="1098"/>
                  </a:lnTo>
                  <a:lnTo>
                    <a:pt x="83" y="1089"/>
                  </a:lnTo>
                  <a:lnTo>
                    <a:pt x="108" y="1087"/>
                  </a:lnTo>
                  <a:lnTo>
                    <a:pt x="268" y="1087"/>
                  </a:lnTo>
                  <a:lnTo>
                    <a:pt x="283" y="1017"/>
                  </a:lnTo>
                  <a:lnTo>
                    <a:pt x="303" y="949"/>
                  </a:lnTo>
                  <a:lnTo>
                    <a:pt x="327" y="883"/>
                  </a:lnTo>
                  <a:lnTo>
                    <a:pt x="357" y="820"/>
                  </a:lnTo>
                  <a:lnTo>
                    <a:pt x="390" y="758"/>
                  </a:lnTo>
                  <a:lnTo>
                    <a:pt x="427" y="700"/>
                  </a:lnTo>
                  <a:lnTo>
                    <a:pt x="314" y="586"/>
                  </a:lnTo>
                  <a:lnTo>
                    <a:pt x="299" y="567"/>
                  </a:lnTo>
                  <a:lnTo>
                    <a:pt x="288" y="545"/>
                  </a:lnTo>
                  <a:lnTo>
                    <a:pt x="283" y="521"/>
                  </a:lnTo>
                  <a:lnTo>
                    <a:pt x="283" y="498"/>
                  </a:lnTo>
                  <a:lnTo>
                    <a:pt x="288" y="475"/>
                  </a:lnTo>
                  <a:lnTo>
                    <a:pt x="299" y="453"/>
                  </a:lnTo>
                  <a:lnTo>
                    <a:pt x="314" y="433"/>
                  </a:lnTo>
                  <a:lnTo>
                    <a:pt x="431" y="315"/>
                  </a:lnTo>
                  <a:lnTo>
                    <a:pt x="451" y="299"/>
                  </a:lnTo>
                  <a:lnTo>
                    <a:pt x="473" y="290"/>
                  </a:lnTo>
                  <a:lnTo>
                    <a:pt x="496" y="285"/>
                  </a:lnTo>
                  <a:lnTo>
                    <a:pt x="520" y="285"/>
                  </a:lnTo>
                  <a:lnTo>
                    <a:pt x="544" y="290"/>
                  </a:lnTo>
                  <a:lnTo>
                    <a:pt x="565" y="299"/>
                  </a:lnTo>
                  <a:lnTo>
                    <a:pt x="585" y="315"/>
                  </a:lnTo>
                  <a:lnTo>
                    <a:pt x="696" y="428"/>
                  </a:lnTo>
                  <a:lnTo>
                    <a:pt x="755" y="391"/>
                  </a:lnTo>
                  <a:lnTo>
                    <a:pt x="817" y="357"/>
                  </a:lnTo>
                  <a:lnTo>
                    <a:pt x="881" y="327"/>
                  </a:lnTo>
                  <a:lnTo>
                    <a:pt x="946" y="303"/>
                  </a:lnTo>
                  <a:lnTo>
                    <a:pt x="1014" y="282"/>
                  </a:lnTo>
                  <a:lnTo>
                    <a:pt x="1084" y="267"/>
                  </a:lnTo>
                  <a:lnTo>
                    <a:pt x="1084" y="108"/>
                  </a:lnTo>
                  <a:lnTo>
                    <a:pt x="1087" y="83"/>
                  </a:lnTo>
                  <a:lnTo>
                    <a:pt x="1095" y="61"/>
                  </a:lnTo>
                  <a:lnTo>
                    <a:pt x="1107" y="40"/>
                  </a:lnTo>
                  <a:lnTo>
                    <a:pt x="1124" y="23"/>
                  </a:lnTo>
                  <a:lnTo>
                    <a:pt x="1144" y="11"/>
                  </a:lnTo>
                  <a:lnTo>
                    <a:pt x="1167" y="3"/>
                  </a:lnTo>
                  <a:lnTo>
                    <a:pt x="1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21"/>
            <p:cNvSpPr>
              <a:spLocks noEditPoints="1"/>
            </p:cNvSpPr>
            <p:nvPr/>
          </p:nvSpPr>
          <p:spPr bwMode="auto">
            <a:xfrm>
              <a:off x="3562" y="351"/>
              <a:ext cx="59" cy="164"/>
            </a:xfrm>
            <a:custGeom>
              <a:avLst/>
              <a:gdLst>
                <a:gd name="T0" fmla="*/ 450 w 936"/>
                <a:gd name="T1" fmla="*/ 798 h 2617"/>
                <a:gd name="T2" fmla="*/ 420 w 936"/>
                <a:gd name="T3" fmla="*/ 819 h 2617"/>
                <a:gd name="T4" fmla="*/ 408 w 936"/>
                <a:gd name="T5" fmla="*/ 855 h 2617"/>
                <a:gd name="T6" fmla="*/ 412 w 936"/>
                <a:gd name="T7" fmla="*/ 2404 h 2617"/>
                <a:gd name="T8" fmla="*/ 433 w 936"/>
                <a:gd name="T9" fmla="*/ 2433 h 2617"/>
                <a:gd name="T10" fmla="*/ 468 w 936"/>
                <a:gd name="T11" fmla="*/ 2445 h 2617"/>
                <a:gd name="T12" fmla="*/ 504 w 936"/>
                <a:gd name="T13" fmla="*/ 2433 h 2617"/>
                <a:gd name="T14" fmla="*/ 525 w 936"/>
                <a:gd name="T15" fmla="*/ 2404 h 2617"/>
                <a:gd name="T16" fmla="*/ 528 w 936"/>
                <a:gd name="T17" fmla="*/ 855 h 2617"/>
                <a:gd name="T18" fmla="*/ 516 w 936"/>
                <a:gd name="T19" fmla="*/ 819 h 2617"/>
                <a:gd name="T20" fmla="*/ 487 w 936"/>
                <a:gd name="T21" fmla="*/ 798 h 2617"/>
                <a:gd name="T22" fmla="*/ 210 w 936"/>
                <a:gd name="T23" fmla="*/ 0 h 2617"/>
                <a:gd name="T24" fmla="*/ 227 w 936"/>
                <a:gd name="T25" fmla="*/ 9 h 2617"/>
                <a:gd name="T26" fmla="*/ 235 w 936"/>
                <a:gd name="T27" fmla="*/ 27 h 2617"/>
                <a:gd name="T28" fmla="*/ 238 w 936"/>
                <a:gd name="T29" fmla="*/ 260 h 2617"/>
                <a:gd name="T30" fmla="*/ 258 w 936"/>
                <a:gd name="T31" fmla="*/ 316 h 2617"/>
                <a:gd name="T32" fmla="*/ 296 w 936"/>
                <a:gd name="T33" fmla="*/ 361 h 2617"/>
                <a:gd name="T34" fmla="*/ 347 w 936"/>
                <a:gd name="T35" fmla="*/ 390 h 2617"/>
                <a:gd name="T36" fmla="*/ 407 w 936"/>
                <a:gd name="T37" fmla="*/ 401 h 2617"/>
                <a:gd name="T38" fmla="*/ 561 w 936"/>
                <a:gd name="T39" fmla="*/ 398 h 2617"/>
                <a:gd name="T40" fmla="*/ 616 w 936"/>
                <a:gd name="T41" fmla="*/ 378 h 2617"/>
                <a:gd name="T42" fmla="*/ 661 w 936"/>
                <a:gd name="T43" fmla="*/ 339 h 2617"/>
                <a:gd name="T44" fmla="*/ 691 w 936"/>
                <a:gd name="T45" fmla="*/ 288 h 2617"/>
                <a:gd name="T46" fmla="*/ 702 w 936"/>
                <a:gd name="T47" fmla="*/ 229 h 2617"/>
                <a:gd name="T48" fmla="*/ 704 w 936"/>
                <a:gd name="T49" fmla="*/ 17 h 2617"/>
                <a:gd name="T50" fmla="*/ 717 w 936"/>
                <a:gd name="T51" fmla="*/ 3 h 2617"/>
                <a:gd name="T52" fmla="*/ 736 w 936"/>
                <a:gd name="T53" fmla="*/ 1 h 2617"/>
                <a:gd name="T54" fmla="*/ 782 w 936"/>
                <a:gd name="T55" fmla="*/ 36 h 2617"/>
                <a:gd name="T56" fmla="*/ 846 w 936"/>
                <a:gd name="T57" fmla="*/ 107 h 2617"/>
                <a:gd name="T58" fmla="*/ 895 w 936"/>
                <a:gd name="T59" fmla="*/ 190 h 2617"/>
                <a:gd name="T60" fmla="*/ 925 w 936"/>
                <a:gd name="T61" fmla="*/ 282 h 2617"/>
                <a:gd name="T62" fmla="*/ 936 w 936"/>
                <a:gd name="T63" fmla="*/ 382 h 2617"/>
                <a:gd name="T64" fmla="*/ 922 w 936"/>
                <a:gd name="T65" fmla="*/ 491 h 2617"/>
                <a:gd name="T66" fmla="*/ 885 w 936"/>
                <a:gd name="T67" fmla="*/ 592 h 2617"/>
                <a:gd name="T68" fmla="*/ 828 w 936"/>
                <a:gd name="T69" fmla="*/ 680 h 2617"/>
                <a:gd name="T70" fmla="*/ 753 w 936"/>
                <a:gd name="T71" fmla="*/ 754 h 2617"/>
                <a:gd name="T72" fmla="*/ 710 w 936"/>
                <a:gd name="T73" fmla="*/ 797 h 2617"/>
                <a:gd name="T74" fmla="*/ 684 w 936"/>
                <a:gd name="T75" fmla="*/ 851 h 2617"/>
                <a:gd name="T76" fmla="*/ 674 w 936"/>
                <a:gd name="T77" fmla="*/ 912 h 2617"/>
                <a:gd name="T78" fmla="*/ 671 w 936"/>
                <a:gd name="T79" fmla="*/ 2448 h 2617"/>
                <a:gd name="T80" fmla="*/ 647 w 936"/>
                <a:gd name="T81" fmla="*/ 2515 h 2617"/>
                <a:gd name="T82" fmla="*/ 601 w 936"/>
                <a:gd name="T83" fmla="*/ 2568 h 2617"/>
                <a:gd name="T84" fmla="*/ 540 w 936"/>
                <a:gd name="T85" fmla="*/ 2604 h 2617"/>
                <a:gd name="T86" fmla="*/ 468 w 936"/>
                <a:gd name="T87" fmla="*/ 2617 h 2617"/>
                <a:gd name="T88" fmla="*/ 397 w 936"/>
                <a:gd name="T89" fmla="*/ 2604 h 2617"/>
                <a:gd name="T90" fmla="*/ 335 w 936"/>
                <a:gd name="T91" fmla="*/ 2568 h 2617"/>
                <a:gd name="T92" fmla="*/ 290 w 936"/>
                <a:gd name="T93" fmla="*/ 2515 h 2617"/>
                <a:gd name="T94" fmla="*/ 265 w 936"/>
                <a:gd name="T95" fmla="*/ 2448 h 2617"/>
                <a:gd name="T96" fmla="*/ 262 w 936"/>
                <a:gd name="T97" fmla="*/ 912 h 2617"/>
                <a:gd name="T98" fmla="*/ 253 w 936"/>
                <a:gd name="T99" fmla="*/ 852 h 2617"/>
                <a:gd name="T100" fmla="*/ 226 w 936"/>
                <a:gd name="T101" fmla="*/ 798 h 2617"/>
                <a:gd name="T102" fmla="*/ 184 w 936"/>
                <a:gd name="T103" fmla="*/ 755 h 2617"/>
                <a:gd name="T104" fmla="*/ 108 w 936"/>
                <a:gd name="T105" fmla="*/ 681 h 2617"/>
                <a:gd name="T106" fmla="*/ 50 w 936"/>
                <a:gd name="T107" fmla="*/ 593 h 2617"/>
                <a:gd name="T108" fmla="*/ 14 w 936"/>
                <a:gd name="T109" fmla="*/ 492 h 2617"/>
                <a:gd name="T110" fmla="*/ 0 w 936"/>
                <a:gd name="T111" fmla="*/ 382 h 2617"/>
                <a:gd name="T112" fmla="*/ 11 w 936"/>
                <a:gd name="T113" fmla="*/ 282 h 2617"/>
                <a:gd name="T114" fmla="*/ 42 w 936"/>
                <a:gd name="T115" fmla="*/ 190 h 2617"/>
                <a:gd name="T116" fmla="*/ 90 w 936"/>
                <a:gd name="T117" fmla="*/ 107 h 2617"/>
                <a:gd name="T118" fmla="*/ 154 w 936"/>
                <a:gd name="T119" fmla="*/ 36 h 2617"/>
                <a:gd name="T120" fmla="*/ 201 w 936"/>
                <a:gd name="T121" fmla="*/ 1 h 2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36" h="2617">
                  <a:moveTo>
                    <a:pt x="468" y="795"/>
                  </a:moveTo>
                  <a:lnTo>
                    <a:pt x="450" y="798"/>
                  </a:lnTo>
                  <a:lnTo>
                    <a:pt x="433" y="807"/>
                  </a:lnTo>
                  <a:lnTo>
                    <a:pt x="420" y="819"/>
                  </a:lnTo>
                  <a:lnTo>
                    <a:pt x="412" y="836"/>
                  </a:lnTo>
                  <a:lnTo>
                    <a:pt x="408" y="855"/>
                  </a:lnTo>
                  <a:lnTo>
                    <a:pt x="408" y="2384"/>
                  </a:lnTo>
                  <a:lnTo>
                    <a:pt x="412" y="2404"/>
                  </a:lnTo>
                  <a:lnTo>
                    <a:pt x="420" y="2420"/>
                  </a:lnTo>
                  <a:lnTo>
                    <a:pt x="433" y="2433"/>
                  </a:lnTo>
                  <a:lnTo>
                    <a:pt x="450" y="2442"/>
                  </a:lnTo>
                  <a:lnTo>
                    <a:pt x="468" y="2445"/>
                  </a:lnTo>
                  <a:lnTo>
                    <a:pt x="487" y="2442"/>
                  </a:lnTo>
                  <a:lnTo>
                    <a:pt x="504" y="2433"/>
                  </a:lnTo>
                  <a:lnTo>
                    <a:pt x="516" y="2420"/>
                  </a:lnTo>
                  <a:lnTo>
                    <a:pt x="525" y="2404"/>
                  </a:lnTo>
                  <a:lnTo>
                    <a:pt x="528" y="2384"/>
                  </a:lnTo>
                  <a:lnTo>
                    <a:pt x="528" y="855"/>
                  </a:lnTo>
                  <a:lnTo>
                    <a:pt x="525" y="836"/>
                  </a:lnTo>
                  <a:lnTo>
                    <a:pt x="516" y="819"/>
                  </a:lnTo>
                  <a:lnTo>
                    <a:pt x="504" y="807"/>
                  </a:lnTo>
                  <a:lnTo>
                    <a:pt x="487" y="798"/>
                  </a:lnTo>
                  <a:lnTo>
                    <a:pt x="468" y="795"/>
                  </a:lnTo>
                  <a:close/>
                  <a:moveTo>
                    <a:pt x="210" y="0"/>
                  </a:moveTo>
                  <a:lnTo>
                    <a:pt x="220" y="3"/>
                  </a:lnTo>
                  <a:lnTo>
                    <a:pt x="227" y="9"/>
                  </a:lnTo>
                  <a:lnTo>
                    <a:pt x="232" y="17"/>
                  </a:lnTo>
                  <a:lnTo>
                    <a:pt x="235" y="27"/>
                  </a:lnTo>
                  <a:lnTo>
                    <a:pt x="235" y="229"/>
                  </a:lnTo>
                  <a:lnTo>
                    <a:pt x="238" y="260"/>
                  </a:lnTo>
                  <a:lnTo>
                    <a:pt x="245" y="288"/>
                  </a:lnTo>
                  <a:lnTo>
                    <a:pt x="258" y="316"/>
                  </a:lnTo>
                  <a:lnTo>
                    <a:pt x="275" y="339"/>
                  </a:lnTo>
                  <a:lnTo>
                    <a:pt x="296" y="361"/>
                  </a:lnTo>
                  <a:lnTo>
                    <a:pt x="320" y="378"/>
                  </a:lnTo>
                  <a:lnTo>
                    <a:pt x="347" y="390"/>
                  </a:lnTo>
                  <a:lnTo>
                    <a:pt x="376" y="398"/>
                  </a:lnTo>
                  <a:lnTo>
                    <a:pt x="407" y="401"/>
                  </a:lnTo>
                  <a:lnTo>
                    <a:pt x="529" y="401"/>
                  </a:lnTo>
                  <a:lnTo>
                    <a:pt x="561" y="398"/>
                  </a:lnTo>
                  <a:lnTo>
                    <a:pt x="590" y="390"/>
                  </a:lnTo>
                  <a:lnTo>
                    <a:pt x="616" y="378"/>
                  </a:lnTo>
                  <a:lnTo>
                    <a:pt x="640" y="361"/>
                  </a:lnTo>
                  <a:lnTo>
                    <a:pt x="661" y="339"/>
                  </a:lnTo>
                  <a:lnTo>
                    <a:pt x="679" y="316"/>
                  </a:lnTo>
                  <a:lnTo>
                    <a:pt x="691" y="288"/>
                  </a:lnTo>
                  <a:lnTo>
                    <a:pt x="699" y="260"/>
                  </a:lnTo>
                  <a:lnTo>
                    <a:pt x="702" y="229"/>
                  </a:lnTo>
                  <a:lnTo>
                    <a:pt x="702" y="27"/>
                  </a:lnTo>
                  <a:lnTo>
                    <a:pt x="704" y="17"/>
                  </a:lnTo>
                  <a:lnTo>
                    <a:pt x="709" y="9"/>
                  </a:lnTo>
                  <a:lnTo>
                    <a:pt x="717" y="3"/>
                  </a:lnTo>
                  <a:lnTo>
                    <a:pt x="726" y="0"/>
                  </a:lnTo>
                  <a:lnTo>
                    <a:pt x="736" y="1"/>
                  </a:lnTo>
                  <a:lnTo>
                    <a:pt x="745" y="5"/>
                  </a:lnTo>
                  <a:lnTo>
                    <a:pt x="782" y="36"/>
                  </a:lnTo>
                  <a:lnTo>
                    <a:pt x="816" y="70"/>
                  </a:lnTo>
                  <a:lnTo>
                    <a:pt x="846" y="107"/>
                  </a:lnTo>
                  <a:lnTo>
                    <a:pt x="872" y="147"/>
                  </a:lnTo>
                  <a:lnTo>
                    <a:pt x="895" y="190"/>
                  </a:lnTo>
                  <a:lnTo>
                    <a:pt x="912" y="234"/>
                  </a:lnTo>
                  <a:lnTo>
                    <a:pt x="925" y="282"/>
                  </a:lnTo>
                  <a:lnTo>
                    <a:pt x="933" y="331"/>
                  </a:lnTo>
                  <a:lnTo>
                    <a:pt x="936" y="382"/>
                  </a:lnTo>
                  <a:lnTo>
                    <a:pt x="932" y="437"/>
                  </a:lnTo>
                  <a:lnTo>
                    <a:pt x="922" y="491"/>
                  </a:lnTo>
                  <a:lnTo>
                    <a:pt x="907" y="543"/>
                  </a:lnTo>
                  <a:lnTo>
                    <a:pt x="885" y="592"/>
                  </a:lnTo>
                  <a:lnTo>
                    <a:pt x="859" y="638"/>
                  </a:lnTo>
                  <a:lnTo>
                    <a:pt x="828" y="680"/>
                  </a:lnTo>
                  <a:lnTo>
                    <a:pt x="792" y="720"/>
                  </a:lnTo>
                  <a:lnTo>
                    <a:pt x="753" y="754"/>
                  </a:lnTo>
                  <a:lnTo>
                    <a:pt x="729" y="774"/>
                  </a:lnTo>
                  <a:lnTo>
                    <a:pt x="710" y="797"/>
                  </a:lnTo>
                  <a:lnTo>
                    <a:pt x="694" y="824"/>
                  </a:lnTo>
                  <a:lnTo>
                    <a:pt x="684" y="851"/>
                  </a:lnTo>
                  <a:lnTo>
                    <a:pt x="676" y="881"/>
                  </a:lnTo>
                  <a:lnTo>
                    <a:pt x="674" y="912"/>
                  </a:lnTo>
                  <a:lnTo>
                    <a:pt x="674" y="2411"/>
                  </a:lnTo>
                  <a:lnTo>
                    <a:pt x="671" y="2448"/>
                  </a:lnTo>
                  <a:lnTo>
                    <a:pt x="662" y="2483"/>
                  </a:lnTo>
                  <a:lnTo>
                    <a:pt x="647" y="2515"/>
                  </a:lnTo>
                  <a:lnTo>
                    <a:pt x="626" y="2544"/>
                  </a:lnTo>
                  <a:lnTo>
                    <a:pt x="601" y="2568"/>
                  </a:lnTo>
                  <a:lnTo>
                    <a:pt x="573" y="2589"/>
                  </a:lnTo>
                  <a:lnTo>
                    <a:pt x="540" y="2604"/>
                  </a:lnTo>
                  <a:lnTo>
                    <a:pt x="506" y="2614"/>
                  </a:lnTo>
                  <a:lnTo>
                    <a:pt x="468" y="2617"/>
                  </a:lnTo>
                  <a:lnTo>
                    <a:pt x="432" y="2614"/>
                  </a:lnTo>
                  <a:lnTo>
                    <a:pt x="397" y="2604"/>
                  </a:lnTo>
                  <a:lnTo>
                    <a:pt x="364" y="2589"/>
                  </a:lnTo>
                  <a:lnTo>
                    <a:pt x="335" y="2568"/>
                  </a:lnTo>
                  <a:lnTo>
                    <a:pt x="311" y="2544"/>
                  </a:lnTo>
                  <a:lnTo>
                    <a:pt x="290" y="2515"/>
                  </a:lnTo>
                  <a:lnTo>
                    <a:pt x="275" y="2483"/>
                  </a:lnTo>
                  <a:lnTo>
                    <a:pt x="265" y="2448"/>
                  </a:lnTo>
                  <a:lnTo>
                    <a:pt x="262" y="2411"/>
                  </a:lnTo>
                  <a:lnTo>
                    <a:pt x="262" y="912"/>
                  </a:lnTo>
                  <a:lnTo>
                    <a:pt x="260" y="882"/>
                  </a:lnTo>
                  <a:lnTo>
                    <a:pt x="253" y="852"/>
                  </a:lnTo>
                  <a:lnTo>
                    <a:pt x="242" y="824"/>
                  </a:lnTo>
                  <a:lnTo>
                    <a:pt x="226" y="798"/>
                  </a:lnTo>
                  <a:lnTo>
                    <a:pt x="207" y="775"/>
                  </a:lnTo>
                  <a:lnTo>
                    <a:pt x="184" y="755"/>
                  </a:lnTo>
                  <a:lnTo>
                    <a:pt x="145" y="720"/>
                  </a:lnTo>
                  <a:lnTo>
                    <a:pt x="108" y="681"/>
                  </a:lnTo>
                  <a:lnTo>
                    <a:pt x="77" y="639"/>
                  </a:lnTo>
                  <a:lnTo>
                    <a:pt x="50" y="593"/>
                  </a:lnTo>
                  <a:lnTo>
                    <a:pt x="29" y="544"/>
                  </a:lnTo>
                  <a:lnTo>
                    <a:pt x="14" y="492"/>
                  </a:lnTo>
                  <a:lnTo>
                    <a:pt x="4" y="438"/>
                  </a:lnTo>
                  <a:lnTo>
                    <a:pt x="0" y="382"/>
                  </a:lnTo>
                  <a:lnTo>
                    <a:pt x="4" y="332"/>
                  </a:lnTo>
                  <a:lnTo>
                    <a:pt x="11" y="282"/>
                  </a:lnTo>
                  <a:lnTo>
                    <a:pt x="25" y="235"/>
                  </a:lnTo>
                  <a:lnTo>
                    <a:pt x="42" y="190"/>
                  </a:lnTo>
                  <a:lnTo>
                    <a:pt x="64" y="147"/>
                  </a:lnTo>
                  <a:lnTo>
                    <a:pt x="90" y="107"/>
                  </a:lnTo>
                  <a:lnTo>
                    <a:pt x="120" y="70"/>
                  </a:lnTo>
                  <a:lnTo>
                    <a:pt x="154" y="36"/>
                  </a:lnTo>
                  <a:lnTo>
                    <a:pt x="190" y="5"/>
                  </a:lnTo>
                  <a:lnTo>
                    <a:pt x="201" y="1"/>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8" name="Group 64"/>
          <p:cNvGrpSpPr>
            <a:grpSpLocks noChangeAspect="1"/>
          </p:cNvGrpSpPr>
          <p:nvPr/>
        </p:nvGrpSpPr>
        <p:grpSpPr bwMode="auto">
          <a:xfrm>
            <a:off x="845481" y="1256006"/>
            <a:ext cx="239397" cy="214223"/>
            <a:chOff x="3278" y="3047"/>
            <a:chExt cx="485" cy="434"/>
          </a:xfrm>
          <a:solidFill>
            <a:schemeClr val="tx1">
              <a:lumMod val="65000"/>
              <a:lumOff val="35000"/>
            </a:schemeClr>
          </a:solidFill>
        </p:grpSpPr>
        <p:sp>
          <p:nvSpPr>
            <p:cNvPr id="311" name="Rectangle 66"/>
            <p:cNvSpPr>
              <a:spLocks noChangeArrowheads="1"/>
            </p:cNvSpPr>
            <p:nvPr/>
          </p:nvSpPr>
          <p:spPr bwMode="auto">
            <a:xfrm>
              <a:off x="3278" y="3235"/>
              <a:ext cx="485" cy="246"/>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 name="Freeform 67"/>
            <p:cNvSpPr>
              <a:spLocks noEditPoints="1"/>
            </p:cNvSpPr>
            <p:nvPr/>
          </p:nvSpPr>
          <p:spPr bwMode="auto">
            <a:xfrm>
              <a:off x="3278" y="3047"/>
              <a:ext cx="485" cy="157"/>
            </a:xfrm>
            <a:custGeom>
              <a:avLst/>
              <a:gdLst>
                <a:gd name="T0" fmla="*/ 1225 w 3396"/>
                <a:gd name="T1" fmla="*/ 367 h 1103"/>
                <a:gd name="T2" fmla="*/ 1225 w 3396"/>
                <a:gd name="T3" fmla="*/ 665 h 1103"/>
                <a:gd name="T4" fmla="*/ 2172 w 3396"/>
                <a:gd name="T5" fmla="*/ 665 h 1103"/>
                <a:gd name="T6" fmla="*/ 2172 w 3396"/>
                <a:gd name="T7" fmla="*/ 367 h 1103"/>
                <a:gd name="T8" fmla="*/ 1225 w 3396"/>
                <a:gd name="T9" fmla="*/ 367 h 1103"/>
                <a:gd name="T10" fmla="*/ 851 w 3396"/>
                <a:gd name="T11" fmla="*/ 0 h 1103"/>
                <a:gd name="T12" fmla="*/ 2545 w 3396"/>
                <a:gd name="T13" fmla="*/ 0 h 1103"/>
                <a:gd name="T14" fmla="*/ 2545 w 3396"/>
                <a:gd name="T15" fmla="*/ 665 h 1103"/>
                <a:gd name="T16" fmla="*/ 3396 w 3396"/>
                <a:gd name="T17" fmla="*/ 665 h 1103"/>
                <a:gd name="T18" fmla="*/ 3396 w 3396"/>
                <a:gd name="T19" fmla="*/ 1103 h 1103"/>
                <a:gd name="T20" fmla="*/ 0 w 3396"/>
                <a:gd name="T21" fmla="*/ 1103 h 1103"/>
                <a:gd name="T22" fmla="*/ 0 w 3396"/>
                <a:gd name="T23" fmla="*/ 665 h 1103"/>
                <a:gd name="T24" fmla="*/ 851 w 3396"/>
                <a:gd name="T25" fmla="*/ 665 h 1103"/>
                <a:gd name="T26" fmla="*/ 851 w 3396"/>
                <a:gd name="T27" fmla="*/ 0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96" h="1103">
                  <a:moveTo>
                    <a:pt x="1225" y="367"/>
                  </a:moveTo>
                  <a:lnTo>
                    <a:pt x="1225" y="665"/>
                  </a:lnTo>
                  <a:lnTo>
                    <a:pt x="2172" y="665"/>
                  </a:lnTo>
                  <a:lnTo>
                    <a:pt x="2172" y="367"/>
                  </a:lnTo>
                  <a:lnTo>
                    <a:pt x="1225" y="367"/>
                  </a:lnTo>
                  <a:close/>
                  <a:moveTo>
                    <a:pt x="851" y="0"/>
                  </a:moveTo>
                  <a:lnTo>
                    <a:pt x="2545" y="0"/>
                  </a:lnTo>
                  <a:lnTo>
                    <a:pt x="2545" y="665"/>
                  </a:lnTo>
                  <a:lnTo>
                    <a:pt x="3396" y="665"/>
                  </a:lnTo>
                  <a:lnTo>
                    <a:pt x="3396" y="1103"/>
                  </a:lnTo>
                  <a:lnTo>
                    <a:pt x="0" y="1103"/>
                  </a:lnTo>
                  <a:lnTo>
                    <a:pt x="0" y="665"/>
                  </a:lnTo>
                  <a:lnTo>
                    <a:pt x="851" y="665"/>
                  </a:lnTo>
                  <a:lnTo>
                    <a:pt x="8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28" name="Group 88"/>
          <p:cNvGrpSpPr>
            <a:grpSpLocks noChangeAspect="1"/>
          </p:cNvGrpSpPr>
          <p:nvPr/>
        </p:nvGrpSpPr>
        <p:grpSpPr bwMode="auto">
          <a:xfrm>
            <a:off x="6904187" y="1244653"/>
            <a:ext cx="239397" cy="236929"/>
            <a:chOff x="3677" y="3093"/>
            <a:chExt cx="485" cy="480"/>
          </a:xfrm>
          <a:solidFill>
            <a:schemeClr val="tx1">
              <a:lumMod val="65000"/>
              <a:lumOff val="35000"/>
            </a:schemeClr>
          </a:solidFill>
        </p:grpSpPr>
        <p:sp>
          <p:nvSpPr>
            <p:cNvPr id="331" name="Freeform 90"/>
            <p:cNvSpPr>
              <a:spLocks/>
            </p:cNvSpPr>
            <p:nvPr/>
          </p:nvSpPr>
          <p:spPr bwMode="auto">
            <a:xfrm>
              <a:off x="3784" y="3348"/>
              <a:ext cx="94" cy="65"/>
            </a:xfrm>
            <a:custGeom>
              <a:avLst/>
              <a:gdLst>
                <a:gd name="T0" fmla="*/ 0 w 657"/>
                <a:gd name="T1" fmla="*/ 0 h 458"/>
                <a:gd name="T2" fmla="*/ 372 w 657"/>
                <a:gd name="T3" fmla="*/ 0 h 458"/>
                <a:gd name="T4" fmla="*/ 415 w 657"/>
                <a:gd name="T5" fmla="*/ 3 h 458"/>
                <a:gd name="T6" fmla="*/ 454 w 657"/>
                <a:gd name="T7" fmla="*/ 6 h 458"/>
                <a:gd name="T8" fmla="*/ 489 w 657"/>
                <a:gd name="T9" fmla="*/ 11 h 458"/>
                <a:gd name="T10" fmla="*/ 519 w 657"/>
                <a:gd name="T11" fmla="*/ 20 h 458"/>
                <a:gd name="T12" fmla="*/ 547 w 657"/>
                <a:gd name="T13" fmla="*/ 30 h 458"/>
                <a:gd name="T14" fmla="*/ 575 w 657"/>
                <a:gd name="T15" fmla="*/ 46 h 458"/>
                <a:gd name="T16" fmla="*/ 601 w 657"/>
                <a:gd name="T17" fmla="*/ 66 h 458"/>
                <a:gd name="T18" fmla="*/ 620 w 657"/>
                <a:gd name="T19" fmla="*/ 88 h 458"/>
                <a:gd name="T20" fmla="*/ 636 w 657"/>
                <a:gd name="T21" fmla="*/ 115 h 458"/>
                <a:gd name="T22" fmla="*/ 648 w 657"/>
                <a:gd name="T23" fmla="*/ 144 h 458"/>
                <a:gd name="T24" fmla="*/ 655 w 657"/>
                <a:gd name="T25" fmla="*/ 177 h 458"/>
                <a:gd name="T26" fmla="*/ 657 w 657"/>
                <a:gd name="T27" fmla="*/ 214 h 458"/>
                <a:gd name="T28" fmla="*/ 655 w 657"/>
                <a:gd name="T29" fmla="*/ 251 h 458"/>
                <a:gd name="T30" fmla="*/ 649 w 657"/>
                <a:gd name="T31" fmla="*/ 286 h 458"/>
                <a:gd name="T32" fmla="*/ 640 w 657"/>
                <a:gd name="T33" fmla="*/ 318 h 458"/>
                <a:gd name="T34" fmla="*/ 628 w 657"/>
                <a:gd name="T35" fmla="*/ 346 h 458"/>
                <a:gd name="T36" fmla="*/ 612 w 657"/>
                <a:gd name="T37" fmla="*/ 371 h 458"/>
                <a:gd name="T38" fmla="*/ 593 w 657"/>
                <a:gd name="T39" fmla="*/ 394 h 458"/>
                <a:gd name="T40" fmla="*/ 570 w 657"/>
                <a:gd name="T41" fmla="*/ 413 h 458"/>
                <a:gd name="T42" fmla="*/ 543 w 657"/>
                <a:gd name="T43" fmla="*/ 428 h 458"/>
                <a:gd name="T44" fmla="*/ 516 w 657"/>
                <a:gd name="T45" fmla="*/ 439 h 458"/>
                <a:gd name="T46" fmla="*/ 485 w 657"/>
                <a:gd name="T47" fmla="*/ 447 h 458"/>
                <a:gd name="T48" fmla="*/ 450 w 657"/>
                <a:gd name="T49" fmla="*/ 454 h 458"/>
                <a:gd name="T50" fmla="*/ 410 w 657"/>
                <a:gd name="T51" fmla="*/ 457 h 458"/>
                <a:gd name="T52" fmla="*/ 367 w 657"/>
                <a:gd name="T53" fmla="*/ 458 h 458"/>
                <a:gd name="T54" fmla="*/ 0 w 657"/>
                <a:gd name="T55" fmla="*/ 458 h 458"/>
                <a:gd name="T56" fmla="*/ 0 w 657"/>
                <a:gd name="T57"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7" h="458">
                  <a:moveTo>
                    <a:pt x="0" y="0"/>
                  </a:moveTo>
                  <a:lnTo>
                    <a:pt x="372" y="0"/>
                  </a:lnTo>
                  <a:lnTo>
                    <a:pt x="415" y="3"/>
                  </a:lnTo>
                  <a:lnTo>
                    <a:pt x="454" y="6"/>
                  </a:lnTo>
                  <a:lnTo>
                    <a:pt x="489" y="11"/>
                  </a:lnTo>
                  <a:lnTo>
                    <a:pt x="519" y="20"/>
                  </a:lnTo>
                  <a:lnTo>
                    <a:pt x="547" y="30"/>
                  </a:lnTo>
                  <a:lnTo>
                    <a:pt x="575" y="46"/>
                  </a:lnTo>
                  <a:lnTo>
                    <a:pt x="601" y="66"/>
                  </a:lnTo>
                  <a:lnTo>
                    <a:pt x="620" y="88"/>
                  </a:lnTo>
                  <a:lnTo>
                    <a:pt x="636" y="115"/>
                  </a:lnTo>
                  <a:lnTo>
                    <a:pt x="648" y="144"/>
                  </a:lnTo>
                  <a:lnTo>
                    <a:pt x="655" y="177"/>
                  </a:lnTo>
                  <a:lnTo>
                    <a:pt x="657" y="214"/>
                  </a:lnTo>
                  <a:lnTo>
                    <a:pt x="655" y="251"/>
                  </a:lnTo>
                  <a:lnTo>
                    <a:pt x="649" y="286"/>
                  </a:lnTo>
                  <a:lnTo>
                    <a:pt x="640" y="318"/>
                  </a:lnTo>
                  <a:lnTo>
                    <a:pt x="628" y="346"/>
                  </a:lnTo>
                  <a:lnTo>
                    <a:pt x="612" y="371"/>
                  </a:lnTo>
                  <a:lnTo>
                    <a:pt x="593" y="394"/>
                  </a:lnTo>
                  <a:lnTo>
                    <a:pt x="570" y="413"/>
                  </a:lnTo>
                  <a:lnTo>
                    <a:pt x="543" y="428"/>
                  </a:lnTo>
                  <a:lnTo>
                    <a:pt x="516" y="439"/>
                  </a:lnTo>
                  <a:lnTo>
                    <a:pt x="485" y="447"/>
                  </a:lnTo>
                  <a:lnTo>
                    <a:pt x="450" y="454"/>
                  </a:lnTo>
                  <a:lnTo>
                    <a:pt x="410" y="457"/>
                  </a:lnTo>
                  <a:lnTo>
                    <a:pt x="367" y="458"/>
                  </a:lnTo>
                  <a:lnTo>
                    <a:pt x="0" y="45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2" name="Freeform 91"/>
            <p:cNvSpPr>
              <a:spLocks/>
            </p:cNvSpPr>
            <p:nvPr/>
          </p:nvSpPr>
          <p:spPr bwMode="auto">
            <a:xfrm>
              <a:off x="3784" y="3253"/>
              <a:ext cx="89" cy="54"/>
            </a:xfrm>
            <a:custGeom>
              <a:avLst/>
              <a:gdLst>
                <a:gd name="T0" fmla="*/ 0 w 621"/>
                <a:gd name="T1" fmla="*/ 0 h 378"/>
                <a:gd name="T2" fmla="*/ 324 w 621"/>
                <a:gd name="T3" fmla="*/ 0 h 378"/>
                <a:gd name="T4" fmla="*/ 371 w 621"/>
                <a:gd name="T5" fmla="*/ 1 h 378"/>
                <a:gd name="T6" fmla="*/ 415 w 621"/>
                <a:gd name="T7" fmla="*/ 4 h 378"/>
                <a:gd name="T8" fmla="*/ 456 w 621"/>
                <a:gd name="T9" fmla="*/ 9 h 378"/>
                <a:gd name="T10" fmla="*/ 494 w 621"/>
                <a:gd name="T11" fmla="*/ 17 h 378"/>
                <a:gd name="T12" fmla="*/ 528 w 621"/>
                <a:gd name="T13" fmla="*/ 26 h 378"/>
                <a:gd name="T14" fmla="*/ 553 w 621"/>
                <a:gd name="T15" fmla="*/ 39 h 378"/>
                <a:gd name="T16" fmla="*/ 574 w 621"/>
                <a:gd name="T17" fmla="*/ 55 h 378"/>
                <a:gd name="T18" fmla="*/ 591 w 621"/>
                <a:gd name="T19" fmla="*/ 74 h 378"/>
                <a:gd name="T20" fmla="*/ 604 w 621"/>
                <a:gd name="T21" fmla="*/ 97 h 378"/>
                <a:gd name="T22" fmla="*/ 614 w 621"/>
                <a:gd name="T23" fmla="*/ 123 h 378"/>
                <a:gd name="T24" fmla="*/ 619 w 621"/>
                <a:gd name="T25" fmla="*/ 152 h 378"/>
                <a:gd name="T26" fmla="*/ 621 w 621"/>
                <a:gd name="T27" fmla="*/ 185 h 378"/>
                <a:gd name="T28" fmla="*/ 619 w 621"/>
                <a:gd name="T29" fmla="*/ 219 h 378"/>
                <a:gd name="T30" fmla="*/ 614 w 621"/>
                <a:gd name="T31" fmla="*/ 249 h 378"/>
                <a:gd name="T32" fmla="*/ 604 w 621"/>
                <a:gd name="T33" fmla="*/ 277 h 378"/>
                <a:gd name="T34" fmla="*/ 590 w 621"/>
                <a:gd name="T35" fmla="*/ 299 h 378"/>
                <a:gd name="T36" fmla="*/ 572 w 621"/>
                <a:gd name="T37" fmla="*/ 319 h 378"/>
                <a:gd name="T38" fmla="*/ 551 w 621"/>
                <a:gd name="T39" fmla="*/ 334 h 378"/>
                <a:gd name="T40" fmla="*/ 521 w 621"/>
                <a:gd name="T41" fmla="*/ 351 h 378"/>
                <a:gd name="T42" fmla="*/ 488 w 621"/>
                <a:gd name="T43" fmla="*/ 363 h 378"/>
                <a:gd name="T44" fmla="*/ 451 w 621"/>
                <a:gd name="T45" fmla="*/ 370 h 378"/>
                <a:gd name="T46" fmla="*/ 411 w 621"/>
                <a:gd name="T47" fmla="*/ 376 h 378"/>
                <a:gd name="T48" fmla="*/ 368 w 621"/>
                <a:gd name="T49" fmla="*/ 378 h 378"/>
                <a:gd name="T50" fmla="*/ 0 w 621"/>
                <a:gd name="T51" fmla="*/ 378 h 378"/>
                <a:gd name="T52" fmla="*/ 0 w 621"/>
                <a:gd name="T53" fmla="*/ 0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1" h="378">
                  <a:moveTo>
                    <a:pt x="0" y="0"/>
                  </a:moveTo>
                  <a:lnTo>
                    <a:pt x="324" y="0"/>
                  </a:lnTo>
                  <a:lnTo>
                    <a:pt x="371" y="1"/>
                  </a:lnTo>
                  <a:lnTo>
                    <a:pt x="415" y="4"/>
                  </a:lnTo>
                  <a:lnTo>
                    <a:pt x="456" y="9"/>
                  </a:lnTo>
                  <a:lnTo>
                    <a:pt x="494" y="17"/>
                  </a:lnTo>
                  <a:lnTo>
                    <a:pt x="528" y="26"/>
                  </a:lnTo>
                  <a:lnTo>
                    <a:pt x="553" y="39"/>
                  </a:lnTo>
                  <a:lnTo>
                    <a:pt x="574" y="55"/>
                  </a:lnTo>
                  <a:lnTo>
                    <a:pt x="591" y="74"/>
                  </a:lnTo>
                  <a:lnTo>
                    <a:pt x="604" y="97"/>
                  </a:lnTo>
                  <a:lnTo>
                    <a:pt x="614" y="123"/>
                  </a:lnTo>
                  <a:lnTo>
                    <a:pt x="619" y="152"/>
                  </a:lnTo>
                  <a:lnTo>
                    <a:pt x="621" y="185"/>
                  </a:lnTo>
                  <a:lnTo>
                    <a:pt x="619" y="219"/>
                  </a:lnTo>
                  <a:lnTo>
                    <a:pt x="614" y="249"/>
                  </a:lnTo>
                  <a:lnTo>
                    <a:pt x="604" y="277"/>
                  </a:lnTo>
                  <a:lnTo>
                    <a:pt x="590" y="299"/>
                  </a:lnTo>
                  <a:lnTo>
                    <a:pt x="572" y="319"/>
                  </a:lnTo>
                  <a:lnTo>
                    <a:pt x="551" y="334"/>
                  </a:lnTo>
                  <a:lnTo>
                    <a:pt x="521" y="351"/>
                  </a:lnTo>
                  <a:lnTo>
                    <a:pt x="488" y="363"/>
                  </a:lnTo>
                  <a:lnTo>
                    <a:pt x="451" y="370"/>
                  </a:lnTo>
                  <a:lnTo>
                    <a:pt x="411" y="376"/>
                  </a:lnTo>
                  <a:lnTo>
                    <a:pt x="368" y="378"/>
                  </a:lnTo>
                  <a:lnTo>
                    <a:pt x="0" y="37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3" name="Freeform 92"/>
            <p:cNvSpPr>
              <a:spLocks/>
            </p:cNvSpPr>
            <p:nvPr/>
          </p:nvSpPr>
          <p:spPr bwMode="auto">
            <a:xfrm>
              <a:off x="3983" y="3306"/>
              <a:ext cx="80" cy="37"/>
            </a:xfrm>
            <a:custGeom>
              <a:avLst/>
              <a:gdLst>
                <a:gd name="T0" fmla="*/ 281 w 559"/>
                <a:gd name="T1" fmla="*/ 0 h 261"/>
                <a:gd name="T2" fmla="*/ 325 w 559"/>
                <a:gd name="T3" fmla="*/ 2 h 261"/>
                <a:gd name="T4" fmla="*/ 367 w 559"/>
                <a:gd name="T5" fmla="*/ 10 h 261"/>
                <a:gd name="T6" fmla="*/ 405 w 559"/>
                <a:gd name="T7" fmla="*/ 24 h 261"/>
                <a:gd name="T8" fmla="*/ 441 w 559"/>
                <a:gd name="T9" fmla="*/ 43 h 261"/>
                <a:gd name="T10" fmla="*/ 472 w 559"/>
                <a:gd name="T11" fmla="*/ 67 h 261"/>
                <a:gd name="T12" fmla="*/ 497 w 559"/>
                <a:gd name="T13" fmla="*/ 91 h 261"/>
                <a:gd name="T14" fmla="*/ 517 w 559"/>
                <a:gd name="T15" fmla="*/ 118 h 261"/>
                <a:gd name="T16" fmla="*/ 533 w 559"/>
                <a:gd name="T17" fmla="*/ 148 h 261"/>
                <a:gd name="T18" fmla="*/ 545 w 559"/>
                <a:gd name="T19" fmla="*/ 182 h 261"/>
                <a:gd name="T20" fmla="*/ 554 w 559"/>
                <a:gd name="T21" fmla="*/ 219 h 261"/>
                <a:gd name="T22" fmla="*/ 559 w 559"/>
                <a:gd name="T23" fmla="*/ 261 h 261"/>
                <a:gd name="T24" fmla="*/ 0 w 559"/>
                <a:gd name="T25" fmla="*/ 261 h 261"/>
                <a:gd name="T26" fmla="*/ 9 w 559"/>
                <a:gd name="T27" fmla="*/ 215 h 261"/>
                <a:gd name="T28" fmla="*/ 22 w 559"/>
                <a:gd name="T29" fmla="*/ 172 h 261"/>
                <a:gd name="T30" fmla="*/ 40 w 559"/>
                <a:gd name="T31" fmla="*/ 134 h 261"/>
                <a:gd name="T32" fmla="*/ 60 w 559"/>
                <a:gd name="T33" fmla="*/ 100 h 261"/>
                <a:gd name="T34" fmla="*/ 86 w 559"/>
                <a:gd name="T35" fmla="*/ 70 h 261"/>
                <a:gd name="T36" fmla="*/ 111 w 559"/>
                <a:gd name="T37" fmla="*/ 49 h 261"/>
                <a:gd name="T38" fmla="*/ 139 w 559"/>
                <a:gd name="T39" fmla="*/ 31 h 261"/>
                <a:gd name="T40" fmla="*/ 170 w 559"/>
                <a:gd name="T41" fmla="*/ 17 h 261"/>
                <a:gd name="T42" fmla="*/ 203 w 559"/>
                <a:gd name="T43" fmla="*/ 8 h 261"/>
                <a:gd name="T44" fmla="*/ 240 w 559"/>
                <a:gd name="T45" fmla="*/ 1 h 261"/>
                <a:gd name="T46" fmla="*/ 281 w 559"/>
                <a:gd name="T47" fmla="*/ 0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9" h="261">
                  <a:moveTo>
                    <a:pt x="281" y="0"/>
                  </a:moveTo>
                  <a:lnTo>
                    <a:pt x="325" y="2"/>
                  </a:lnTo>
                  <a:lnTo>
                    <a:pt x="367" y="10"/>
                  </a:lnTo>
                  <a:lnTo>
                    <a:pt x="405" y="24"/>
                  </a:lnTo>
                  <a:lnTo>
                    <a:pt x="441" y="43"/>
                  </a:lnTo>
                  <a:lnTo>
                    <a:pt x="472" y="67"/>
                  </a:lnTo>
                  <a:lnTo>
                    <a:pt x="497" y="91"/>
                  </a:lnTo>
                  <a:lnTo>
                    <a:pt x="517" y="118"/>
                  </a:lnTo>
                  <a:lnTo>
                    <a:pt x="533" y="148"/>
                  </a:lnTo>
                  <a:lnTo>
                    <a:pt x="545" y="182"/>
                  </a:lnTo>
                  <a:lnTo>
                    <a:pt x="554" y="219"/>
                  </a:lnTo>
                  <a:lnTo>
                    <a:pt x="559" y="261"/>
                  </a:lnTo>
                  <a:lnTo>
                    <a:pt x="0" y="261"/>
                  </a:lnTo>
                  <a:lnTo>
                    <a:pt x="9" y="215"/>
                  </a:lnTo>
                  <a:lnTo>
                    <a:pt x="22" y="172"/>
                  </a:lnTo>
                  <a:lnTo>
                    <a:pt x="40" y="134"/>
                  </a:lnTo>
                  <a:lnTo>
                    <a:pt x="60" y="100"/>
                  </a:lnTo>
                  <a:lnTo>
                    <a:pt x="86" y="70"/>
                  </a:lnTo>
                  <a:lnTo>
                    <a:pt x="111" y="49"/>
                  </a:lnTo>
                  <a:lnTo>
                    <a:pt x="139" y="31"/>
                  </a:lnTo>
                  <a:lnTo>
                    <a:pt x="170" y="17"/>
                  </a:lnTo>
                  <a:lnTo>
                    <a:pt x="203" y="8"/>
                  </a:lnTo>
                  <a:lnTo>
                    <a:pt x="240" y="1"/>
                  </a:lnTo>
                  <a:lnTo>
                    <a:pt x="2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4" name="Freeform 93"/>
            <p:cNvSpPr>
              <a:spLocks noEditPoints="1"/>
            </p:cNvSpPr>
            <p:nvPr/>
          </p:nvSpPr>
          <p:spPr bwMode="auto">
            <a:xfrm>
              <a:off x="3677" y="3093"/>
              <a:ext cx="485" cy="480"/>
            </a:xfrm>
            <a:custGeom>
              <a:avLst/>
              <a:gdLst>
                <a:gd name="T0" fmla="*/ 2295 w 3393"/>
                <a:gd name="T1" fmla="*/ 1232 h 3357"/>
                <a:gd name="T2" fmla="*/ 2124 w 3393"/>
                <a:gd name="T3" fmla="*/ 1288 h 3357"/>
                <a:gd name="T4" fmla="*/ 1981 w 3393"/>
                <a:gd name="T5" fmla="*/ 1391 h 3357"/>
                <a:gd name="T6" fmla="*/ 1886 w 3393"/>
                <a:gd name="T7" fmla="*/ 1522 h 3357"/>
                <a:gd name="T8" fmla="*/ 1829 w 3393"/>
                <a:gd name="T9" fmla="*/ 1684 h 3357"/>
                <a:gd name="T10" fmla="*/ 1810 w 3393"/>
                <a:gd name="T11" fmla="*/ 1881 h 3357"/>
                <a:gd name="T12" fmla="*/ 1826 w 3393"/>
                <a:gd name="T13" fmla="*/ 2069 h 3357"/>
                <a:gd name="T14" fmla="*/ 1878 w 3393"/>
                <a:gd name="T15" fmla="*/ 2222 h 3357"/>
                <a:gd name="T16" fmla="*/ 1963 w 3393"/>
                <a:gd name="T17" fmla="*/ 2342 h 3357"/>
                <a:gd name="T18" fmla="*/ 2097 w 3393"/>
                <a:gd name="T19" fmla="*/ 2440 h 3357"/>
                <a:gd name="T20" fmla="*/ 2259 w 3393"/>
                <a:gd name="T21" fmla="*/ 2503 h 3357"/>
                <a:gd name="T22" fmla="*/ 2437 w 3393"/>
                <a:gd name="T23" fmla="*/ 2525 h 3357"/>
                <a:gd name="T24" fmla="*/ 2622 w 3393"/>
                <a:gd name="T25" fmla="*/ 2505 h 3357"/>
                <a:gd name="T26" fmla="*/ 2778 w 3393"/>
                <a:gd name="T27" fmla="*/ 2445 h 3357"/>
                <a:gd name="T28" fmla="*/ 2904 w 3393"/>
                <a:gd name="T29" fmla="*/ 2345 h 3357"/>
                <a:gd name="T30" fmla="*/ 2999 w 3393"/>
                <a:gd name="T31" fmla="*/ 2211 h 3357"/>
                <a:gd name="T32" fmla="*/ 2692 w 3393"/>
                <a:gd name="T33" fmla="*/ 2123 h 3357"/>
                <a:gd name="T34" fmla="*/ 2626 w 3393"/>
                <a:gd name="T35" fmla="*/ 2208 h 3357"/>
                <a:gd name="T36" fmla="*/ 2528 w 3393"/>
                <a:gd name="T37" fmla="*/ 2255 h 3357"/>
                <a:gd name="T38" fmla="*/ 2405 w 3393"/>
                <a:gd name="T39" fmla="*/ 2262 h 3357"/>
                <a:gd name="T40" fmla="*/ 2298 w 3393"/>
                <a:gd name="T41" fmla="*/ 2235 h 3357"/>
                <a:gd name="T42" fmla="*/ 2213 w 3393"/>
                <a:gd name="T43" fmla="*/ 2174 h 3357"/>
                <a:gd name="T44" fmla="*/ 2159 w 3393"/>
                <a:gd name="T45" fmla="*/ 2082 h 3357"/>
                <a:gd name="T46" fmla="*/ 2137 w 3393"/>
                <a:gd name="T47" fmla="*/ 1959 h 3357"/>
                <a:gd name="T48" fmla="*/ 3041 w 3393"/>
                <a:gd name="T49" fmla="*/ 1843 h 3357"/>
                <a:gd name="T50" fmla="*/ 3031 w 3393"/>
                <a:gd name="T51" fmla="*/ 1715 h 3357"/>
                <a:gd name="T52" fmla="*/ 2984 w 3393"/>
                <a:gd name="T53" fmla="*/ 1554 h 3357"/>
                <a:gd name="T54" fmla="*/ 2902 w 3393"/>
                <a:gd name="T55" fmla="*/ 1421 h 3357"/>
                <a:gd name="T56" fmla="*/ 2798 w 3393"/>
                <a:gd name="T57" fmla="*/ 1325 h 3357"/>
                <a:gd name="T58" fmla="*/ 2664 w 3393"/>
                <a:gd name="T59" fmla="*/ 1258 h 3357"/>
                <a:gd name="T60" fmla="*/ 2489 w 3393"/>
                <a:gd name="T61" fmla="*/ 1223 h 3357"/>
                <a:gd name="T62" fmla="*/ 2073 w 3393"/>
                <a:gd name="T63" fmla="*/ 1063 h 3357"/>
                <a:gd name="T64" fmla="*/ 2073 w 3393"/>
                <a:gd name="T65" fmla="*/ 891 h 3357"/>
                <a:gd name="T66" fmla="*/ 1132 w 3393"/>
                <a:gd name="T67" fmla="*/ 2536 h 3357"/>
                <a:gd name="T68" fmla="*/ 1319 w 3393"/>
                <a:gd name="T69" fmla="*/ 2523 h 3357"/>
                <a:gd name="T70" fmla="*/ 1462 w 3393"/>
                <a:gd name="T71" fmla="*/ 2488 h 3357"/>
                <a:gd name="T72" fmla="*/ 1572 w 3393"/>
                <a:gd name="T73" fmla="*/ 2427 h 3357"/>
                <a:gd name="T74" fmla="*/ 1669 w 3393"/>
                <a:gd name="T75" fmla="*/ 2331 h 3357"/>
                <a:gd name="T76" fmla="*/ 1738 w 3393"/>
                <a:gd name="T77" fmla="*/ 2208 h 3357"/>
                <a:gd name="T78" fmla="*/ 1769 w 3393"/>
                <a:gd name="T79" fmla="*/ 2068 h 3357"/>
                <a:gd name="T80" fmla="*/ 1764 w 3393"/>
                <a:gd name="T81" fmla="*/ 1924 h 3357"/>
                <a:gd name="T82" fmla="*/ 1725 w 3393"/>
                <a:gd name="T83" fmla="*/ 1802 h 3357"/>
                <a:gd name="T84" fmla="*/ 1652 w 3393"/>
                <a:gd name="T85" fmla="*/ 1704 h 3357"/>
                <a:gd name="T86" fmla="*/ 1547 w 3393"/>
                <a:gd name="T87" fmla="*/ 1633 h 3357"/>
                <a:gd name="T88" fmla="*/ 1581 w 3393"/>
                <a:gd name="T89" fmla="*/ 1569 h 3357"/>
                <a:gd name="T90" fmla="*/ 1661 w 3393"/>
                <a:gd name="T91" fmla="*/ 1484 h 3357"/>
                <a:gd name="T92" fmla="*/ 1707 w 3393"/>
                <a:gd name="T93" fmla="*/ 1363 h 3357"/>
                <a:gd name="T94" fmla="*/ 1714 w 3393"/>
                <a:gd name="T95" fmla="*/ 1216 h 3357"/>
                <a:gd name="T96" fmla="*/ 1681 w 3393"/>
                <a:gd name="T97" fmla="*/ 1080 h 3357"/>
                <a:gd name="T98" fmla="*/ 1609 w 3393"/>
                <a:gd name="T99" fmla="*/ 969 h 3357"/>
                <a:gd name="T100" fmla="*/ 1501 w 3393"/>
                <a:gd name="T101" fmla="*/ 889 h 3357"/>
                <a:gd name="T102" fmla="*/ 1362 w 3393"/>
                <a:gd name="T103" fmla="*/ 838 h 3357"/>
                <a:gd name="T104" fmla="*/ 1189 w 3393"/>
                <a:gd name="T105" fmla="*/ 821 h 3357"/>
                <a:gd name="T106" fmla="*/ 3393 w 3393"/>
                <a:gd name="T107" fmla="*/ 0 h 3357"/>
                <a:gd name="T108" fmla="*/ 0 w 3393"/>
                <a:gd name="T109" fmla="*/ 0 h 3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93" h="3357">
                  <a:moveTo>
                    <a:pt x="2426" y="1221"/>
                  </a:moveTo>
                  <a:lnTo>
                    <a:pt x="2359" y="1223"/>
                  </a:lnTo>
                  <a:lnTo>
                    <a:pt x="2295" y="1232"/>
                  </a:lnTo>
                  <a:lnTo>
                    <a:pt x="2235" y="1245"/>
                  </a:lnTo>
                  <a:lnTo>
                    <a:pt x="2178" y="1264"/>
                  </a:lnTo>
                  <a:lnTo>
                    <a:pt x="2124" y="1288"/>
                  </a:lnTo>
                  <a:lnTo>
                    <a:pt x="2073" y="1317"/>
                  </a:lnTo>
                  <a:lnTo>
                    <a:pt x="2026" y="1352"/>
                  </a:lnTo>
                  <a:lnTo>
                    <a:pt x="1981" y="1391"/>
                  </a:lnTo>
                  <a:lnTo>
                    <a:pt x="1945" y="1432"/>
                  </a:lnTo>
                  <a:lnTo>
                    <a:pt x="1913" y="1474"/>
                  </a:lnTo>
                  <a:lnTo>
                    <a:pt x="1886" y="1522"/>
                  </a:lnTo>
                  <a:lnTo>
                    <a:pt x="1863" y="1572"/>
                  </a:lnTo>
                  <a:lnTo>
                    <a:pt x="1844" y="1627"/>
                  </a:lnTo>
                  <a:lnTo>
                    <a:pt x="1829" y="1684"/>
                  </a:lnTo>
                  <a:lnTo>
                    <a:pt x="1819" y="1747"/>
                  </a:lnTo>
                  <a:lnTo>
                    <a:pt x="1812" y="1812"/>
                  </a:lnTo>
                  <a:lnTo>
                    <a:pt x="1810" y="1881"/>
                  </a:lnTo>
                  <a:lnTo>
                    <a:pt x="1812" y="1947"/>
                  </a:lnTo>
                  <a:lnTo>
                    <a:pt x="1818" y="2010"/>
                  </a:lnTo>
                  <a:lnTo>
                    <a:pt x="1826" y="2069"/>
                  </a:lnTo>
                  <a:lnTo>
                    <a:pt x="1840" y="2124"/>
                  </a:lnTo>
                  <a:lnTo>
                    <a:pt x="1857" y="2175"/>
                  </a:lnTo>
                  <a:lnTo>
                    <a:pt x="1878" y="2222"/>
                  </a:lnTo>
                  <a:lnTo>
                    <a:pt x="1902" y="2266"/>
                  </a:lnTo>
                  <a:lnTo>
                    <a:pt x="1931" y="2306"/>
                  </a:lnTo>
                  <a:lnTo>
                    <a:pt x="1963" y="2342"/>
                  </a:lnTo>
                  <a:lnTo>
                    <a:pt x="1999" y="2374"/>
                  </a:lnTo>
                  <a:lnTo>
                    <a:pt x="2048" y="2410"/>
                  </a:lnTo>
                  <a:lnTo>
                    <a:pt x="2097" y="2440"/>
                  </a:lnTo>
                  <a:lnTo>
                    <a:pt x="2149" y="2466"/>
                  </a:lnTo>
                  <a:lnTo>
                    <a:pt x="2203" y="2487"/>
                  </a:lnTo>
                  <a:lnTo>
                    <a:pt x="2259" y="2503"/>
                  </a:lnTo>
                  <a:lnTo>
                    <a:pt x="2317" y="2515"/>
                  </a:lnTo>
                  <a:lnTo>
                    <a:pt x="2376" y="2523"/>
                  </a:lnTo>
                  <a:lnTo>
                    <a:pt x="2437" y="2525"/>
                  </a:lnTo>
                  <a:lnTo>
                    <a:pt x="2502" y="2523"/>
                  </a:lnTo>
                  <a:lnTo>
                    <a:pt x="2563" y="2516"/>
                  </a:lnTo>
                  <a:lnTo>
                    <a:pt x="2622" y="2505"/>
                  </a:lnTo>
                  <a:lnTo>
                    <a:pt x="2678" y="2490"/>
                  </a:lnTo>
                  <a:lnTo>
                    <a:pt x="2730" y="2469"/>
                  </a:lnTo>
                  <a:lnTo>
                    <a:pt x="2778" y="2445"/>
                  </a:lnTo>
                  <a:lnTo>
                    <a:pt x="2823" y="2416"/>
                  </a:lnTo>
                  <a:lnTo>
                    <a:pt x="2865" y="2383"/>
                  </a:lnTo>
                  <a:lnTo>
                    <a:pt x="2904" y="2345"/>
                  </a:lnTo>
                  <a:lnTo>
                    <a:pt x="2944" y="2300"/>
                  </a:lnTo>
                  <a:lnTo>
                    <a:pt x="2974" y="2256"/>
                  </a:lnTo>
                  <a:lnTo>
                    <a:pt x="2999" y="2211"/>
                  </a:lnTo>
                  <a:lnTo>
                    <a:pt x="3015" y="2167"/>
                  </a:lnTo>
                  <a:lnTo>
                    <a:pt x="3024" y="2123"/>
                  </a:lnTo>
                  <a:lnTo>
                    <a:pt x="2692" y="2123"/>
                  </a:lnTo>
                  <a:lnTo>
                    <a:pt x="2673" y="2157"/>
                  </a:lnTo>
                  <a:lnTo>
                    <a:pt x="2651" y="2185"/>
                  </a:lnTo>
                  <a:lnTo>
                    <a:pt x="2626" y="2208"/>
                  </a:lnTo>
                  <a:lnTo>
                    <a:pt x="2597" y="2229"/>
                  </a:lnTo>
                  <a:lnTo>
                    <a:pt x="2565" y="2244"/>
                  </a:lnTo>
                  <a:lnTo>
                    <a:pt x="2528" y="2255"/>
                  </a:lnTo>
                  <a:lnTo>
                    <a:pt x="2489" y="2261"/>
                  </a:lnTo>
                  <a:lnTo>
                    <a:pt x="2446" y="2263"/>
                  </a:lnTo>
                  <a:lnTo>
                    <a:pt x="2405" y="2262"/>
                  </a:lnTo>
                  <a:lnTo>
                    <a:pt x="2367" y="2257"/>
                  </a:lnTo>
                  <a:lnTo>
                    <a:pt x="2331" y="2247"/>
                  </a:lnTo>
                  <a:lnTo>
                    <a:pt x="2298" y="2235"/>
                  </a:lnTo>
                  <a:lnTo>
                    <a:pt x="2267" y="2218"/>
                  </a:lnTo>
                  <a:lnTo>
                    <a:pt x="2238" y="2198"/>
                  </a:lnTo>
                  <a:lnTo>
                    <a:pt x="2213" y="2174"/>
                  </a:lnTo>
                  <a:lnTo>
                    <a:pt x="2191" y="2147"/>
                  </a:lnTo>
                  <a:lnTo>
                    <a:pt x="2173" y="2116"/>
                  </a:lnTo>
                  <a:lnTo>
                    <a:pt x="2159" y="2082"/>
                  </a:lnTo>
                  <a:lnTo>
                    <a:pt x="2148" y="2044"/>
                  </a:lnTo>
                  <a:lnTo>
                    <a:pt x="2140" y="2003"/>
                  </a:lnTo>
                  <a:lnTo>
                    <a:pt x="2137" y="1959"/>
                  </a:lnTo>
                  <a:lnTo>
                    <a:pt x="3042" y="1959"/>
                  </a:lnTo>
                  <a:lnTo>
                    <a:pt x="3042" y="1898"/>
                  </a:lnTo>
                  <a:lnTo>
                    <a:pt x="3041" y="1843"/>
                  </a:lnTo>
                  <a:lnTo>
                    <a:pt x="3038" y="1795"/>
                  </a:lnTo>
                  <a:lnTo>
                    <a:pt x="3035" y="1751"/>
                  </a:lnTo>
                  <a:lnTo>
                    <a:pt x="3031" y="1715"/>
                  </a:lnTo>
                  <a:lnTo>
                    <a:pt x="3020" y="1658"/>
                  </a:lnTo>
                  <a:lnTo>
                    <a:pt x="3004" y="1605"/>
                  </a:lnTo>
                  <a:lnTo>
                    <a:pt x="2984" y="1554"/>
                  </a:lnTo>
                  <a:lnTo>
                    <a:pt x="2960" y="1506"/>
                  </a:lnTo>
                  <a:lnTo>
                    <a:pt x="2931" y="1460"/>
                  </a:lnTo>
                  <a:lnTo>
                    <a:pt x="2902" y="1421"/>
                  </a:lnTo>
                  <a:lnTo>
                    <a:pt x="2870" y="1385"/>
                  </a:lnTo>
                  <a:lnTo>
                    <a:pt x="2836" y="1353"/>
                  </a:lnTo>
                  <a:lnTo>
                    <a:pt x="2798" y="1325"/>
                  </a:lnTo>
                  <a:lnTo>
                    <a:pt x="2760" y="1300"/>
                  </a:lnTo>
                  <a:lnTo>
                    <a:pt x="2718" y="1279"/>
                  </a:lnTo>
                  <a:lnTo>
                    <a:pt x="2664" y="1258"/>
                  </a:lnTo>
                  <a:lnTo>
                    <a:pt x="2608" y="1242"/>
                  </a:lnTo>
                  <a:lnTo>
                    <a:pt x="2549" y="1230"/>
                  </a:lnTo>
                  <a:lnTo>
                    <a:pt x="2489" y="1223"/>
                  </a:lnTo>
                  <a:lnTo>
                    <a:pt x="2426" y="1221"/>
                  </a:lnTo>
                  <a:close/>
                  <a:moveTo>
                    <a:pt x="2073" y="891"/>
                  </a:moveTo>
                  <a:lnTo>
                    <a:pt x="2073" y="1063"/>
                  </a:lnTo>
                  <a:lnTo>
                    <a:pt x="2772" y="1063"/>
                  </a:lnTo>
                  <a:lnTo>
                    <a:pt x="2772" y="891"/>
                  </a:lnTo>
                  <a:lnTo>
                    <a:pt x="2073" y="891"/>
                  </a:lnTo>
                  <a:close/>
                  <a:moveTo>
                    <a:pt x="350" y="821"/>
                  </a:moveTo>
                  <a:lnTo>
                    <a:pt x="350" y="2536"/>
                  </a:lnTo>
                  <a:lnTo>
                    <a:pt x="1132" y="2536"/>
                  </a:lnTo>
                  <a:lnTo>
                    <a:pt x="1196" y="2535"/>
                  </a:lnTo>
                  <a:lnTo>
                    <a:pt x="1259" y="2531"/>
                  </a:lnTo>
                  <a:lnTo>
                    <a:pt x="1319" y="2523"/>
                  </a:lnTo>
                  <a:lnTo>
                    <a:pt x="1377" y="2513"/>
                  </a:lnTo>
                  <a:lnTo>
                    <a:pt x="1420" y="2502"/>
                  </a:lnTo>
                  <a:lnTo>
                    <a:pt x="1462" y="2488"/>
                  </a:lnTo>
                  <a:lnTo>
                    <a:pt x="1501" y="2471"/>
                  </a:lnTo>
                  <a:lnTo>
                    <a:pt x="1538" y="2451"/>
                  </a:lnTo>
                  <a:lnTo>
                    <a:pt x="1572" y="2427"/>
                  </a:lnTo>
                  <a:lnTo>
                    <a:pt x="1607" y="2398"/>
                  </a:lnTo>
                  <a:lnTo>
                    <a:pt x="1639" y="2366"/>
                  </a:lnTo>
                  <a:lnTo>
                    <a:pt x="1669" y="2331"/>
                  </a:lnTo>
                  <a:lnTo>
                    <a:pt x="1694" y="2292"/>
                  </a:lnTo>
                  <a:lnTo>
                    <a:pt x="1719" y="2250"/>
                  </a:lnTo>
                  <a:lnTo>
                    <a:pt x="1738" y="2208"/>
                  </a:lnTo>
                  <a:lnTo>
                    <a:pt x="1753" y="2163"/>
                  </a:lnTo>
                  <a:lnTo>
                    <a:pt x="1764" y="2116"/>
                  </a:lnTo>
                  <a:lnTo>
                    <a:pt x="1769" y="2068"/>
                  </a:lnTo>
                  <a:lnTo>
                    <a:pt x="1771" y="2018"/>
                  </a:lnTo>
                  <a:lnTo>
                    <a:pt x="1769" y="1970"/>
                  </a:lnTo>
                  <a:lnTo>
                    <a:pt x="1764" y="1924"/>
                  </a:lnTo>
                  <a:lnTo>
                    <a:pt x="1755" y="1882"/>
                  </a:lnTo>
                  <a:lnTo>
                    <a:pt x="1742" y="1840"/>
                  </a:lnTo>
                  <a:lnTo>
                    <a:pt x="1725" y="1802"/>
                  </a:lnTo>
                  <a:lnTo>
                    <a:pt x="1704" y="1766"/>
                  </a:lnTo>
                  <a:lnTo>
                    <a:pt x="1680" y="1734"/>
                  </a:lnTo>
                  <a:lnTo>
                    <a:pt x="1652" y="1704"/>
                  </a:lnTo>
                  <a:lnTo>
                    <a:pt x="1620" y="1677"/>
                  </a:lnTo>
                  <a:lnTo>
                    <a:pt x="1585" y="1654"/>
                  </a:lnTo>
                  <a:lnTo>
                    <a:pt x="1547" y="1633"/>
                  </a:lnTo>
                  <a:lnTo>
                    <a:pt x="1505" y="1615"/>
                  </a:lnTo>
                  <a:lnTo>
                    <a:pt x="1546" y="1593"/>
                  </a:lnTo>
                  <a:lnTo>
                    <a:pt x="1581" y="1569"/>
                  </a:lnTo>
                  <a:lnTo>
                    <a:pt x="1612" y="1544"/>
                  </a:lnTo>
                  <a:lnTo>
                    <a:pt x="1636" y="1518"/>
                  </a:lnTo>
                  <a:lnTo>
                    <a:pt x="1661" y="1484"/>
                  </a:lnTo>
                  <a:lnTo>
                    <a:pt x="1681" y="1447"/>
                  </a:lnTo>
                  <a:lnTo>
                    <a:pt x="1696" y="1406"/>
                  </a:lnTo>
                  <a:lnTo>
                    <a:pt x="1707" y="1363"/>
                  </a:lnTo>
                  <a:lnTo>
                    <a:pt x="1714" y="1316"/>
                  </a:lnTo>
                  <a:lnTo>
                    <a:pt x="1716" y="1265"/>
                  </a:lnTo>
                  <a:lnTo>
                    <a:pt x="1714" y="1216"/>
                  </a:lnTo>
                  <a:lnTo>
                    <a:pt x="1707" y="1168"/>
                  </a:lnTo>
                  <a:lnTo>
                    <a:pt x="1696" y="1123"/>
                  </a:lnTo>
                  <a:lnTo>
                    <a:pt x="1681" y="1080"/>
                  </a:lnTo>
                  <a:lnTo>
                    <a:pt x="1661" y="1041"/>
                  </a:lnTo>
                  <a:lnTo>
                    <a:pt x="1637" y="1003"/>
                  </a:lnTo>
                  <a:lnTo>
                    <a:pt x="1609" y="969"/>
                  </a:lnTo>
                  <a:lnTo>
                    <a:pt x="1577" y="939"/>
                  </a:lnTo>
                  <a:lnTo>
                    <a:pt x="1541" y="911"/>
                  </a:lnTo>
                  <a:lnTo>
                    <a:pt x="1501" y="889"/>
                  </a:lnTo>
                  <a:lnTo>
                    <a:pt x="1459" y="868"/>
                  </a:lnTo>
                  <a:lnTo>
                    <a:pt x="1412" y="851"/>
                  </a:lnTo>
                  <a:lnTo>
                    <a:pt x="1362" y="838"/>
                  </a:lnTo>
                  <a:lnTo>
                    <a:pt x="1308" y="830"/>
                  </a:lnTo>
                  <a:lnTo>
                    <a:pt x="1249" y="823"/>
                  </a:lnTo>
                  <a:lnTo>
                    <a:pt x="1189" y="821"/>
                  </a:lnTo>
                  <a:lnTo>
                    <a:pt x="350" y="821"/>
                  </a:lnTo>
                  <a:close/>
                  <a:moveTo>
                    <a:pt x="0" y="0"/>
                  </a:moveTo>
                  <a:lnTo>
                    <a:pt x="3393" y="0"/>
                  </a:lnTo>
                  <a:lnTo>
                    <a:pt x="3393" y="3357"/>
                  </a:lnTo>
                  <a:lnTo>
                    <a:pt x="0" y="335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1" name="Group 400"/>
          <p:cNvGrpSpPr>
            <a:grpSpLocks noChangeAspect="1"/>
          </p:cNvGrpSpPr>
          <p:nvPr/>
        </p:nvGrpSpPr>
        <p:grpSpPr bwMode="auto">
          <a:xfrm>
            <a:off x="8636839" y="1245394"/>
            <a:ext cx="237422" cy="235448"/>
            <a:chOff x="3047" y="529"/>
            <a:chExt cx="481" cy="477"/>
          </a:xfrm>
          <a:solidFill>
            <a:schemeClr val="tx1">
              <a:lumMod val="65000"/>
              <a:lumOff val="35000"/>
            </a:schemeClr>
          </a:solidFill>
        </p:grpSpPr>
        <p:sp>
          <p:nvSpPr>
            <p:cNvPr id="594" name="Freeform 402"/>
            <p:cNvSpPr>
              <a:spLocks/>
            </p:cNvSpPr>
            <p:nvPr/>
          </p:nvSpPr>
          <p:spPr bwMode="auto">
            <a:xfrm>
              <a:off x="3195" y="766"/>
              <a:ext cx="58" cy="57"/>
            </a:xfrm>
            <a:custGeom>
              <a:avLst/>
              <a:gdLst>
                <a:gd name="T0" fmla="*/ 201 w 404"/>
                <a:gd name="T1" fmla="*/ 0 h 400"/>
                <a:gd name="T2" fmla="*/ 238 w 404"/>
                <a:gd name="T3" fmla="*/ 3 h 400"/>
                <a:gd name="T4" fmla="*/ 272 w 404"/>
                <a:gd name="T5" fmla="*/ 13 h 400"/>
                <a:gd name="T6" fmla="*/ 304 w 404"/>
                <a:gd name="T7" fmla="*/ 27 h 400"/>
                <a:gd name="T8" fmla="*/ 332 w 404"/>
                <a:gd name="T9" fmla="*/ 47 h 400"/>
                <a:gd name="T10" fmla="*/ 357 w 404"/>
                <a:gd name="T11" fmla="*/ 71 h 400"/>
                <a:gd name="T12" fmla="*/ 376 w 404"/>
                <a:gd name="T13" fmla="*/ 99 h 400"/>
                <a:gd name="T14" fmla="*/ 391 w 404"/>
                <a:gd name="T15" fmla="*/ 131 h 400"/>
                <a:gd name="T16" fmla="*/ 401 w 404"/>
                <a:gd name="T17" fmla="*/ 164 h 400"/>
                <a:gd name="T18" fmla="*/ 404 w 404"/>
                <a:gd name="T19" fmla="*/ 200 h 400"/>
                <a:gd name="T20" fmla="*/ 401 w 404"/>
                <a:gd name="T21" fmla="*/ 235 h 400"/>
                <a:gd name="T22" fmla="*/ 391 w 404"/>
                <a:gd name="T23" fmla="*/ 269 h 400"/>
                <a:gd name="T24" fmla="*/ 376 w 404"/>
                <a:gd name="T25" fmla="*/ 301 h 400"/>
                <a:gd name="T26" fmla="*/ 357 w 404"/>
                <a:gd name="T27" fmla="*/ 329 h 400"/>
                <a:gd name="T28" fmla="*/ 332 w 404"/>
                <a:gd name="T29" fmla="*/ 353 h 400"/>
                <a:gd name="T30" fmla="*/ 304 w 404"/>
                <a:gd name="T31" fmla="*/ 373 h 400"/>
                <a:gd name="T32" fmla="*/ 272 w 404"/>
                <a:gd name="T33" fmla="*/ 387 h 400"/>
                <a:gd name="T34" fmla="*/ 238 w 404"/>
                <a:gd name="T35" fmla="*/ 397 h 400"/>
                <a:gd name="T36" fmla="*/ 201 w 404"/>
                <a:gd name="T37" fmla="*/ 400 h 400"/>
                <a:gd name="T38" fmla="*/ 165 w 404"/>
                <a:gd name="T39" fmla="*/ 397 h 400"/>
                <a:gd name="T40" fmla="*/ 131 w 404"/>
                <a:gd name="T41" fmla="*/ 387 h 400"/>
                <a:gd name="T42" fmla="*/ 100 w 404"/>
                <a:gd name="T43" fmla="*/ 373 h 400"/>
                <a:gd name="T44" fmla="*/ 71 w 404"/>
                <a:gd name="T45" fmla="*/ 353 h 400"/>
                <a:gd name="T46" fmla="*/ 47 w 404"/>
                <a:gd name="T47" fmla="*/ 329 h 400"/>
                <a:gd name="T48" fmla="*/ 27 w 404"/>
                <a:gd name="T49" fmla="*/ 301 h 400"/>
                <a:gd name="T50" fmla="*/ 13 w 404"/>
                <a:gd name="T51" fmla="*/ 269 h 400"/>
                <a:gd name="T52" fmla="*/ 3 w 404"/>
                <a:gd name="T53" fmla="*/ 235 h 400"/>
                <a:gd name="T54" fmla="*/ 0 w 404"/>
                <a:gd name="T55" fmla="*/ 200 h 400"/>
                <a:gd name="T56" fmla="*/ 3 w 404"/>
                <a:gd name="T57" fmla="*/ 164 h 400"/>
                <a:gd name="T58" fmla="*/ 13 w 404"/>
                <a:gd name="T59" fmla="*/ 131 h 400"/>
                <a:gd name="T60" fmla="*/ 27 w 404"/>
                <a:gd name="T61" fmla="*/ 99 h 400"/>
                <a:gd name="T62" fmla="*/ 47 w 404"/>
                <a:gd name="T63" fmla="*/ 71 h 400"/>
                <a:gd name="T64" fmla="*/ 71 w 404"/>
                <a:gd name="T65" fmla="*/ 47 h 400"/>
                <a:gd name="T66" fmla="*/ 100 w 404"/>
                <a:gd name="T67" fmla="*/ 27 h 400"/>
                <a:gd name="T68" fmla="*/ 131 w 404"/>
                <a:gd name="T69" fmla="*/ 13 h 400"/>
                <a:gd name="T70" fmla="*/ 165 w 404"/>
                <a:gd name="T71" fmla="*/ 3 h 400"/>
                <a:gd name="T72" fmla="*/ 201 w 404"/>
                <a:gd name="T73"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4" h="400">
                  <a:moveTo>
                    <a:pt x="201" y="0"/>
                  </a:moveTo>
                  <a:lnTo>
                    <a:pt x="238" y="3"/>
                  </a:lnTo>
                  <a:lnTo>
                    <a:pt x="272" y="13"/>
                  </a:lnTo>
                  <a:lnTo>
                    <a:pt x="304" y="27"/>
                  </a:lnTo>
                  <a:lnTo>
                    <a:pt x="332" y="47"/>
                  </a:lnTo>
                  <a:lnTo>
                    <a:pt x="357" y="71"/>
                  </a:lnTo>
                  <a:lnTo>
                    <a:pt x="376" y="99"/>
                  </a:lnTo>
                  <a:lnTo>
                    <a:pt x="391" y="131"/>
                  </a:lnTo>
                  <a:lnTo>
                    <a:pt x="401" y="164"/>
                  </a:lnTo>
                  <a:lnTo>
                    <a:pt x="404" y="200"/>
                  </a:lnTo>
                  <a:lnTo>
                    <a:pt x="401" y="235"/>
                  </a:lnTo>
                  <a:lnTo>
                    <a:pt x="391" y="269"/>
                  </a:lnTo>
                  <a:lnTo>
                    <a:pt x="376" y="301"/>
                  </a:lnTo>
                  <a:lnTo>
                    <a:pt x="357" y="329"/>
                  </a:lnTo>
                  <a:lnTo>
                    <a:pt x="332" y="353"/>
                  </a:lnTo>
                  <a:lnTo>
                    <a:pt x="304" y="373"/>
                  </a:lnTo>
                  <a:lnTo>
                    <a:pt x="272" y="387"/>
                  </a:lnTo>
                  <a:lnTo>
                    <a:pt x="238" y="397"/>
                  </a:lnTo>
                  <a:lnTo>
                    <a:pt x="201" y="400"/>
                  </a:lnTo>
                  <a:lnTo>
                    <a:pt x="165" y="397"/>
                  </a:lnTo>
                  <a:lnTo>
                    <a:pt x="131" y="387"/>
                  </a:lnTo>
                  <a:lnTo>
                    <a:pt x="100" y="373"/>
                  </a:lnTo>
                  <a:lnTo>
                    <a:pt x="71" y="353"/>
                  </a:lnTo>
                  <a:lnTo>
                    <a:pt x="47" y="329"/>
                  </a:lnTo>
                  <a:lnTo>
                    <a:pt x="27" y="301"/>
                  </a:lnTo>
                  <a:lnTo>
                    <a:pt x="13" y="269"/>
                  </a:lnTo>
                  <a:lnTo>
                    <a:pt x="3" y="235"/>
                  </a:lnTo>
                  <a:lnTo>
                    <a:pt x="0" y="200"/>
                  </a:lnTo>
                  <a:lnTo>
                    <a:pt x="3" y="164"/>
                  </a:lnTo>
                  <a:lnTo>
                    <a:pt x="13" y="131"/>
                  </a:lnTo>
                  <a:lnTo>
                    <a:pt x="27" y="99"/>
                  </a:lnTo>
                  <a:lnTo>
                    <a:pt x="47" y="71"/>
                  </a:lnTo>
                  <a:lnTo>
                    <a:pt x="71" y="47"/>
                  </a:lnTo>
                  <a:lnTo>
                    <a:pt x="100" y="27"/>
                  </a:lnTo>
                  <a:lnTo>
                    <a:pt x="131" y="13"/>
                  </a:lnTo>
                  <a:lnTo>
                    <a:pt x="165" y="3"/>
                  </a:lnTo>
                  <a:lnTo>
                    <a:pt x="2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5" name="Freeform 403"/>
            <p:cNvSpPr>
              <a:spLocks noEditPoints="1"/>
            </p:cNvSpPr>
            <p:nvPr/>
          </p:nvSpPr>
          <p:spPr bwMode="auto">
            <a:xfrm>
              <a:off x="3047" y="529"/>
              <a:ext cx="481" cy="477"/>
            </a:xfrm>
            <a:custGeom>
              <a:avLst/>
              <a:gdLst>
                <a:gd name="T0" fmla="*/ 2516 w 3371"/>
                <a:gd name="T1" fmla="*/ 430 h 3337"/>
                <a:gd name="T2" fmla="*/ 2400 w 3371"/>
                <a:gd name="T3" fmla="*/ 487 h 3337"/>
                <a:gd name="T4" fmla="*/ 2316 w 3371"/>
                <a:gd name="T5" fmla="*/ 581 h 3337"/>
                <a:gd name="T6" fmla="*/ 1505 w 3371"/>
                <a:gd name="T7" fmla="*/ 1119 h 3337"/>
                <a:gd name="T8" fmla="*/ 1237 w 3371"/>
                <a:gd name="T9" fmla="*/ 1167 h 3337"/>
                <a:gd name="T10" fmla="*/ 995 w 3371"/>
                <a:gd name="T11" fmla="*/ 1252 h 3337"/>
                <a:gd name="T12" fmla="*/ 855 w 3371"/>
                <a:gd name="T13" fmla="*/ 1324 h 3337"/>
                <a:gd name="T14" fmla="*/ 821 w 3371"/>
                <a:gd name="T15" fmla="*/ 1294 h 3337"/>
                <a:gd name="T16" fmla="*/ 677 w 3371"/>
                <a:gd name="T17" fmla="*/ 1250 h 3337"/>
                <a:gd name="T18" fmla="*/ 525 w 3371"/>
                <a:gd name="T19" fmla="*/ 1259 h 3337"/>
                <a:gd name="T20" fmla="*/ 391 w 3371"/>
                <a:gd name="T21" fmla="*/ 1317 h 3337"/>
                <a:gd name="T22" fmla="*/ 284 w 3371"/>
                <a:gd name="T23" fmla="*/ 1415 h 3337"/>
                <a:gd name="T24" fmla="*/ 214 w 3371"/>
                <a:gd name="T25" fmla="*/ 1543 h 3337"/>
                <a:gd name="T26" fmla="*/ 188 w 3371"/>
                <a:gd name="T27" fmla="*/ 1695 h 3337"/>
                <a:gd name="T28" fmla="*/ 216 w 3371"/>
                <a:gd name="T29" fmla="*/ 1851 h 3337"/>
                <a:gd name="T30" fmla="*/ 292 w 3371"/>
                <a:gd name="T31" fmla="*/ 1983 h 3337"/>
                <a:gd name="T32" fmla="*/ 408 w 3371"/>
                <a:gd name="T33" fmla="*/ 2080 h 3337"/>
                <a:gd name="T34" fmla="*/ 459 w 3371"/>
                <a:gd name="T35" fmla="*/ 2272 h 3337"/>
                <a:gd name="T36" fmla="*/ 567 w 3371"/>
                <a:gd name="T37" fmla="*/ 2446 h 3337"/>
                <a:gd name="T38" fmla="*/ 723 w 3371"/>
                <a:gd name="T39" fmla="*/ 2599 h 3337"/>
                <a:gd name="T40" fmla="*/ 920 w 3371"/>
                <a:gd name="T41" fmla="*/ 2726 h 3337"/>
                <a:gd name="T42" fmla="*/ 1152 w 3371"/>
                <a:gd name="T43" fmla="*/ 2823 h 3337"/>
                <a:gd name="T44" fmla="*/ 1412 w 3371"/>
                <a:gd name="T45" fmla="*/ 2885 h 3337"/>
                <a:gd name="T46" fmla="*/ 1693 w 3371"/>
                <a:gd name="T47" fmla="*/ 2906 h 3337"/>
                <a:gd name="T48" fmla="*/ 1977 w 3371"/>
                <a:gd name="T49" fmla="*/ 2885 h 3337"/>
                <a:gd name="T50" fmla="*/ 2238 w 3371"/>
                <a:gd name="T51" fmla="*/ 2822 h 3337"/>
                <a:gd name="T52" fmla="*/ 2471 w 3371"/>
                <a:gd name="T53" fmla="*/ 2724 h 3337"/>
                <a:gd name="T54" fmla="*/ 2669 w 3371"/>
                <a:gd name="T55" fmla="*/ 2596 h 3337"/>
                <a:gd name="T56" fmla="*/ 2825 w 3371"/>
                <a:gd name="T57" fmla="*/ 2441 h 3337"/>
                <a:gd name="T58" fmla="*/ 2930 w 3371"/>
                <a:gd name="T59" fmla="*/ 2264 h 3337"/>
                <a:gd name="T60" fmla="*/ 2981 w 3371"/>
                <a:gd name="T61" fmla="*/ 2071 h 3337"/>
                <a:gd name="T62" fmla="*/ 3088 w 3371"/>
                <a:gd name="T63" fmla="*/ 1973 h 3337"/>
                <a:gd name="T64" fmla="*/ 3158 w 3371"/>
                <a:gd name="T65" fmla="*/ 1844 h 3337"/>
                <a:gd name="T66" fmla="*/ 3184 w 3371"/>
                <a:gd name="T67" fmla="*/ 1695 h 3337"/>
                <a:gd name="T68" fmla="*/ 3158 w 3371"/>
                <a:gd name="T69" fmla="*/ 1543 h 3337"/>
                <a:gd name="T70" fmla="*/ 3088 w 3371"/>
                <a:gd name="T71" fmla="*/ 1415 h 3337"/>
                <a:gd name="T72" fmla="*/ 2981 w 3371"/>
                <a:gd name="T73" fmla="*/ 1317 h 3337"/>
                <a:gd name="T74" fmla="*/ 2847 w 3371"/>
                <a:gd name="T75" fmla="*/ 1259 h 3337"/>
                <a:gd name="T76" fmla="*/ 2696 w 3371"/>
                <a:gd name="T77" fmla="*/ 1250 h 3337"/>
                <a:gd name="T78" fmla="*/ 2558 w 3371"/>
                <a:gd name="T79" fmla="*/ 1292 h 3337"/>
                <a:gd name="T80" fmla="*/ 2370 w 3371"/>
                <a:gd name="T81" fmla="*/ 1243 h 3337"/>
                <a:gd name="T82" fmla="*/ 2125 w 3371"/>
                <a:gd name="T83" fmla="*/ 1161 h 3337"/>
                <a:gd name="T84" fmla="*/ 1855 w 3371"/>
                <a:gd name="T85" fmla="*/ 1117 h 3337"/>
                <a:gd name="T86" fmla="*/ 2266 w 3371"/>
                <a:gd name="T87" fmla="*/ 724 h 3337"/>
                <a:gd name="T88" fmla="*/ 2266 w 3371"/>
                <a:gd name="T89" fmla="*/ 803 h 3337"/>
                <a:gd name="T90" fmla="*/ 2310 w 3371"/>
                <a:gd name="T91" fmla="*/ 927 h 3337"/>
                <a:gd name="T92" fmla="*/ 2396 w 3371"/>
                <a:gd name="T93" fmla="*/ 1024 h 3337"/>
                <a:gd name="T94" fmla="*/ 2514 w 3371"/>
                <a:gd name="T95" fmla="*/ 1082 h 3337"/>
                <a:gd name="T96" fmla="*/ 2651 w 3371"/>
                <a:gd name="T97" fmla="*/ 1092 h 3337"/>
                <a:gd name="T98" fmla="*/ 2777 w 3371"/>
                <a:gd name="T99" fmla="*/ 1048 h 3337"/>
                <a:gd name="T100" fmla="*/ 2875 w 3371"/>
                <a:gd name="T101" fmla="*/ 963 h 3337"/>
                <a:gd name="T102" fmla="*/ 2934 w 3371"/>
                <a:gd name="T103" fmla="*/ 847 h 3337"/>
                <a:gd name="T104" fmla="*/ 2942 w 3371"/>
                <a:gd name="T105" fmla="*/ 712 h 3337"/>
                <a:gd name="T106" fmla="*/ 2899 w 3371"/>
                <a:gd name="T107" fmla="*/ 586 h 3337"/>
                <a:gd name="T108" fmla="*/ 2814 w 3371"/>
                <a:gd name="T109" fmla="*/ 489 h 3337"/>
                <a:gd name="T110" fmla="*/ 2696 w 3371"/>
                <a:gd name="T111" fmla="*/ 431 h 3337"/>
                <a:gd name="T112" fmla="*/ 0 w 3371"/>
                <a:gd name="T113" fmla="*/ 0 h 3337"/>
                <a:gd name="T114" fmla="*/ 0 w 3371"/>
                <a:gd name="T115" fmla="*/ 3337 h 3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71" h="3337">
                  <a:moveTo>
                    <a:pt x="2604" y="419"/>
                  </a:moveTo>
                  <a:lnTo>
                    <a:pt x="2559" y="422"/>
                  </a:lnTo>
                  <a:lnTo>
                    <a:pt x="2516" y="430"/>
                  </a:lnTo>
                  <a:lnTo>
                    <a:pt x="2475" y="444"/>
                  </a:lnTo>
                  <a:lnTo>
                    <a:pt x="2437" y="464"/>
                  </a:lnTo>
                  <a:lnTo>
                    <a:pt x="2400" y="487"/>
                  </a:lnTo>
                  <a:lnTo>
                    <a:pt x="2368" y="514"/>
                  </a:lnTo>
                  <a:lnTo>
                    <a:pt x="2340" y="546"/>
                  </a:lnTo>
                  <a:lnTo>
                    <a:pt x="2316" y="581"/>
                  </a:lnTo>
                  <a:lnTo>
                    <a:pt x="1826" y="465"/>
                  </a:lnTo>
                  <a:lnTo>
                    <a:pt x="1600" y="1112"/>
                  </a:lnTo>
                  <a:lnTo>
                    <a:pt x="1505" y="1119"/>
                  </a:lnTo>
                  <a:lnTo>
                    <a:pt x="1413" y="1131"/>
                  </a:lnTo>
                  <a:lnTo>
                    <a:pt x="1324" y="1148"/>
                  </a:lnTo>
                  <a:lnTo>
                    <a:pt x="1237" y="1167"/>
                  </a:lnTo>
                  <a:lnTo>
                    <a:pt x="1153" y="1192"/>
                  </a:lnTo>
                  <a:lnTo>
                    <a:pt x="1073" y="1221"/>
                  </a:lnTo>
                  <a:lnTo>
                    <a:pt x="995" y="1252"/>
                  </a:lnTo>
                  <a:lnTo>
                    <a:pt x="921" y="1288"/>
                  </a:lnTo>
                  <a:lnTo>
                    <a:pt x="851" y="1328"/>
                  </a:lnTo>
                  <a:lnTo>
                    <a:pt x="855" y="1324"/>
                  </a:lnTo>
                  <a:lnTo>
                    <a:pt x="859" y="1321"/>
                  </a:lnTo>
                  <a:lnTo>
                    <a:pt x="864" y="1319"/>
                  </a:lnTo>
                  <a:lnTo>
                    <a:pt x="821" y="1294"/>
                  </a:lnTo>
                  <a:lnTo>
                    <a:pt x="775" y="1274"/>
                  </a:lnTo>
                  <a:lnTo>
                    <a:pt x="727" y="1259"/>
                  </a:lnTo>
                  <a:lnTo>
                    <a:pt x="677" y="1250"/>
                  </a:lnTo>
                  <a:lnTo>
                    <a:pt x="626" y="1247"/>
                  </a:lnTo>
                  <a:lnTo>
                    <a:pt x="575" y="1250"/>
                  </a:lnTo>
                  <a:lnTo>
                    <a:pt x="525" y="1259"/>
                  </a:lnTo>
                  <a:lnTo>
                    <a:pt x="478" y="1273"/>
                  </a:lnTo>
                  <a:lnTo>
                    <a:pt x="433" y="1293"/>
                  </a:lnTo>
                  <a:lnTo>
                    <a:pt x="391" y="1317"/>
                  </a:lnTo>
                  <a:lnTo>
                    <a:pt x="351" y="1345"/>
                  </a:lnTo>
                  <a:lnTo>
                    <a:pt x="316" y="1378"/>
                  </a:lnTo>
                  <a:lnTo>
                    <a:pt x="284" y="1415"/>
                  </a:lnTo>
                  <a:lnTo>
                    <a:pt x="257" y="1455"/>
                  </a:lnTo>
                  <a:lnTo>
                    <a:pt x="232" y="1498"/>
                  </a:lnTo>
                  <a:lnTo>
                    <a:pt x="214" y="1543"/>
                  </a:lnTo>
                  <a:lnTo>
                    <a:pt x="199" y="1591"/>
                  </a:lnTo>
                  <a:lnTo>
                    <a:pt x="190" y="1643"/>
                  </a:lnTo>
                  <a:lnTo>
                    <a:pt x="188" y="1695"/>
                  </a:lnTo>
                  <a:lnTo>
                    <a:pt x="192" y="1748"/>
                  </a:lnTo>
                  <a:lnTo>
                    <a:pt x="200" y="1801"/>
                  </a:lnTo>
                  <a:lnTo>
                    <a:pt x="216" y="1851"/>
                  </a:lnTo>
                  <a:lnTo>
                    <a:pt x="237" y="1898"/>
                  </a:lnTo>
                  <a:lnTo>
                    <a:pt x="262" y="1941"/>
                  </a:lnTo>
                  <a:lnTo>
                    <a:pt x="292" y="1983"/>
                  </a:lnTo>
                  <a:lnTo>
                    <a:pt x="327" y="2019"/>
                  </a:lnTo>
                  <a:lnTo>
                    <a:pt x="366" y="2052"/>
                  </a:lnTo>
                  <a:lnTo>
                    <a:pt x="408" y="2080"/>
                  </a:lnTo>
                  <a:lnTo>
                    <a:pt x="419" y="2145"/>
                  </a:lnTo>
                  <a:lnTo>
                    <a:pt x="436" y="2210"/>
                  </a:lnTo>
                  <a:lnTo>
                    <a:pt x="459" y="2272"/>
                  </a:lnTo>
                  <a:lnTo>
                    <a:pt x="490" y="2332"/>
                  </a:lnTo>
                  <a:lnTo>
                    <a:pt x="525" y="2390"/>
                  </a:lnTo>
                  <a:lnTo>
                    <a:pt x="567" y="2446"/>
                  </a:lnTo>
                  <a:lnTo>
                    <a:pt x="614" y="2500"/>
                  </a:lnTo>
                  <a:lnTo>
                    <a:pt x="666" y="2551"/>
                  </a:lnTo>
                  <a:lnTo>
                    <a:pt x="723" y="2599"/>
                  </a:lnTo>
                  <a:lnTo>
                    <a:pt x="784" y="2645"/>
                  </a:lnTo>
                  <a:lnTo>
                    <a:pt x="850" y="2687"/>
                  </a:lnTo>
                  <a:lnTo>
                    <a:pt x="920" y="2726"/>
                  </a:lnTo>
                  <a:lnTo>
                    <a:pt x="994" y="2762"/>
                  </a:lnTo>
                  <a:lnTo>
                    <a:pt x="1071" y="2795"/>
                  </a:lnTo>
                  <a:lnTo>
                    <a:pt x="1152" y="2823"/>
                  </a:lnTo>
                  <a:lnTo>
                    <a:pt x="1236" y="2847"/>
                  </a:lnTo>
                  <a:lnTo>
                    <a:pt x="1323" y="2868"/>
                  </a:lnTo>
                  <a:lnTo>
                    <a:pt x="1412" y="2885"/>
                  </a:lnTo>
                  <a:lnTo>
                    <a:pt x="1504" y="2897"/>
                  </a:lnTo>
                  <a:lnTo>
                    <a:pt x="1597" y="2904"/>
                  </a:lnTo>
                  <a:lnTo>
                    <a:pt x="1693" y="2906"/>
                  </a:lnTo>
                  <a:lnTo>
                    <a:pt x="1790" y="2904"/>
                  </a:lnTo>
                  <a:lnTo>
                    <a:pt x="1885" y="2897"/>
                  </a:lnTo>
                  <a:lnTo>
                    <a:pt x="1977" y="2885"/>
                  </a:lnTo>
                  <a:lnTo>
                    <a:pt x="2067" y="2868"/>
                  </a:lnTo>
                  <a:lnTo>
                    <a:pt x="2154" y="2847"/>
                  </a:lnTo>
                  <a:lnTo>
                    <a:pt x="2238" y="2822"/>
                  </a:lnTo>
                  <a:lnTo>
                    <a:pt x="2320" y="2793"/>
                  </a:lnTo>
                  <a:lnTo>
                    <a:pt x="2397" y="2760"/>
                  </a:lnTo>
                  <a:lnTo>
                    <a:pt x="2471" y="2724"/>
                  </a:lnTo>
                  <a:lnTo>
                    <a:pt x="2541" y="2685"/>
                  </a:lnTo>
                  <a:lnTo>
                    <a:pt x="2608" y="2641"/>
                  </a:lnTo>
                  <a:lnTo>
                    <a:pt x="2669" y="2596"/>
                  </a:lnTo>
                  <a:lnTo>
                    <a:pt x="2725" y="2547"/>
                  </a:lnTo>
                  <a:lnTo>
                    <a:pt x="2777" y="2494"/>
                  </a:lnTo>
                  <a:lnTo>
                    <a:pt x="2825" y="2441"/>
                  </a:lnTo>
                  <a:lnTo>
                    <a:pt x="2865" y="2384"/>
                  </a:lnTo>
                  <a:lnTo>
                    <a:pt x="2902" y="2325"/>
                  </a:lnTo>
                  <a:lnTo>
                    <a:pt x="2930" y="2264"/>
                  </a:lnTo>
                  <a:lnTo>
                    <a:pt x="2955" y="2201"/>
                  </a:lnTo>
                  <a:lnTo>
                    <a:pt x="2971" y="2137"/>
                  </a:lnTo>
                  <a:lnTo>
                    <a:pt x="2981" y="2071"/>
                  </a:lnTo>
                  <a:lnTo>
                    <a:pt x="3021" y="2042"/>
                  </a:lnTo>
                  <a:lnTo>
                    <a:pt x="3056" y="2010"/>
                  </a:lnTo>
                  <a:lnTo>
                    <a:pt x="3088" y="1973"/>
                  </a:lnTo>
                  <a:lnTo>
                    <a:pt x="3115" y="1934"/>
                  </a:lnTo>
                  <a:lnTo>
                    <a:pt x="3140" y="1890"/>
                  </a:lnTo>
                  <a:lnTo>
                    <a:pt x="3158" y="1844"/>
                  </a:lnTo>
                  <a:lnTo>
                    <a:pt x="3173" y="1796"/>
                  </a:lnTo>
                  <a:lnTo>
                    <a:pt x="3180" y="1746"/>
                  </a:lnTo>
                  <a:lnTo>
                    <a:pt x="3184" y="1695"/>
                  </a:lnTo>
                  <a:lnTo>
                    <a:pt x="3180" y="1643"/>
                  </a:lnTo>
                  <a:lnTo>
                    <a:pt x="3173" y="1591"/>
                  </a:lnTo>
                  <a:lnTo>
                    <a:pt x="3158" y="1543"/>
                  </a:lnTo>
                  <a:lnTo>
                    <a:pt x="3140" y="1498"/>
                  </a:lnTo>
                  <a:lnTo>
                    <a:pt x="3115" y="1455"/>
                  </a:lnTo>
                  <a:lnTo>
                    <a:pt x="3088" y="1415"/>
                  </a:lnTo>
                  <a:lnTo>
                    <a:pt x="3056" y="1378"/>
                  </a:lnTo>
                  <a:lnTo>
                    <a:pt x="3020" y="1345"/>
                  </a:lnTo>
                  <a:lnTo>
                    <a:pt x="2981" y="1317"/>
                  </a:lnTo>
                  <a:lnTo>
                    <a:pt x="2938" y="1293"/>
                  </a:lnTo>
                  <a:lnTo>
                    <a:pt x="2894" y="1273"/>
                  </a:lnTo>
                  <a:lnTo>
                    <a:pt x="2847" y="1259"/>
                  </a:lnTo>
                  <a:lnTo>
                    <a:pt x="2797" y="1250"/>
                  </a:lnTo>
                  <a:lnTo>
                    <a:pt x="2746" y="1247"/>
                  </a:lnTo>
                  <a:lnTo>
                    <a:pt x="2696" y="1250"/>
                  </a:lnTo>
                  <a:lnTo>
                    <a:pt x="2648" y="1259"/>
                  </a:lnTo>
                  <a:lnTo>
                    <a:pt x="2602" y="1272"/>
                  </a:lnTo>
                  <a:lnTo>
                    <a:pt x="2558" y="1292"/>
                  </a:lnTo>
                  <a:lnTo>
                    <a:pt x="2516" y="1314"/>
                  </a:lnTo>
                  <a:lnTo>
                    <a:pt x="2445" y="1276"/>
                  </a:lnTo>
                  <a:lnTo>
                    <a:pt x="2370" y="1243"/>
                  </a:lnTo>
                  <a:lnTo>
                    <a:pt x="2291" y="1211"/>
                  </a:lnTo>
                  <a:lnTo>
                    <a:pt x="2210" y="1184"/>
                  </a:lnTo>
                  <a:lnTo>
                    <a:pt x="2125" y="1161"/>
                  </a:lnTo>
                  <a:lnTo>
                    <a:pt x="2037" y="1142"/>
                  </a:lnTo>
                  <a:lnTo>
                    <a:pt x="1947" y="1127"/>
                  </a:lnTo>
                  <a:lnTo>
                    <a:pt x="1855" y="1117"/>
                  </a:lnTo>
                  <a:lnTo>
                    <a:pt x="1760" y="1111"/>
                  </a:lnTo>
                  <a:lnTo>
                    <a:pt x="1926" y="643"/>
                  </a:lnTo>
                  <a:lnTo>
                    <a:pt x="2266" y="724"/>
                  </a:lnTo>
                  <a:lnTo>
                    <a:pt x="2265" y="740"/>
                  </a:lnTo>
                  <a:lnTo>
                    <a:pt x="2264" y="757"/>
                  </a:lnTo>
                  <a:lnTo>
                    <a:pt x="2266" y="803"/>
                  </a:lnTo>
                  <a:lnTo>
                    <a:pt x="2276" y="847"/>
                  </a:lnTo>
                  <a:lnTo>
                    <a:pt x="2290" y="888"/>
                  </a:lnTo>
                  <a:lnTo>
                    <a:pt x="2310" y="927"/>
                  </a:lnTo>
                  <a:lnTo>
                    <a:pt x="2334" y="963"/>
                  </a:lnTo>
                  <a:lnTo>
                    <a:pt x="2363" y="996"/>
                  </a:lnTo>
                  <a:lnTo>
                    <a:pt x="2396" y="1024"/>
                  </a:lnTo>
                  <a:lnTo>
                    <a:pt x="2432" y="1048"/>
                  </a:lnTo>
                  <a:lnTo>
                    <a:pt x="2472" y="1068"/>
                  </a:lnTo>
                  <a:lnTo>
                    <a:pt x="2514" y="1082"/>
                  </a:lnTo>
                  <a:lnTo>
                    <a:pt x="2558" y="1092"/>
                  </a:lnTo>
                  <a:lnTo>
                    <a:pt x="2604" y="1095"/>
                  </a:lnTo>
                  <a:lnTo>
                    <a:pt x="2651" y="1092"/>
                  </a:lnTo>
                  <a:lnTo>
                    <a:pt x="2696" y="1082"/>
                  </a:lnTo>
                  <a:lnTo>
                    <a:pt x="2738" y="1068"/>
                  </a:lnTo>
                  <a:lnTo>
                    <a:pt x="2777" y="1048"/>
                  </a:lnTo>
                  <a:lnTo>
                    <a:pt x="2814" y="1024"/>
                  </a:lnTo>
                  <a:lnTo>
                    <a:pt x="2846" y="996"/>
                  </a:lnTo>
                  <a:lnTo>
                    <a:pt x="2875" y="963"/>
                  </a:lnTo>
                  <a:lnTo>
                    <a:pt x="2899" y="927"/>
                  </a:lnTo>
                  <a:lnTo>
                    <a:pt x="2919" y="888"/>
                  </a:lnTo>
                  <a:lnTo>
                    <a:pt x="2934" y="847"/>
                  </a:lnTo>
                  <a:lnTo>
                    <a:pt x="2942" y="803"/>
                  </a:lnTo>
                  <a:lnTo>
                    <a:pt x="2946" y="757"/>
                  </a:lnTo>
                  <a:lnTo>
                    <a:pt x="2942" y="712"/>
                  </a:lnTo>
                  <a:lnTo>
                    <a:pt x="2934" y="667"/>
                  </a:lnTo>
                  <a:lnTo>
                    <a:pt x="2919" y="625"/>
                  </a:lnTo>
                  <a:lnTo>
                    <a:pt x="2899" y="586"/>
                  </a:lnTo>
                  <a:lnTo>
                    <a:pt x="2875" y="550"/>
                  </a:lnTo>
                  <a:lnTo>
                    <a:pt x="2846" y="519"/>
                  </a:lnTo>
                  <a:lnTo>
                    <a:pt x="2814" y="489"/>
                  </a:lnTo>
                  <a:lnTo>
                    <a:pt x="2777" y="465"/>
                  </a:lnTo>
                  <a:lnTo>
                    <a:pt x="2738" y="445"/>
                  </a:lnTo>
                  <a:lnTo>
                    <a:pt x="2696" y="431"/>
                  </a:lnTo>
                  <a:lnTo>
                    <a:pt x="2651" y="423"/>
                  </a:lnTo>
                  <a:lnTo>
                    <a:pt x="2604" y="419"/>
                  </a:lnTo>
                  <a:close/>
                  <a:moveTo>
                    <a:pt x="0" y="0"/>
                  </a:moveTo>
                  <a:lnTo>
                    <a:pt x="3371" y="0"/>
                  </a:lnTo>
                  <a:lnTo>
                    <a:pt x="3371" y="3337"/>
                  </a:lnTo>
                  <a:lnTo>
                    <a:pt x="0" y="333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6" name="Freeform 404"/>
            <p:cNvSpPr>
              <a:spLocks/>
            </p:cNvSpPr>
            <p:nvPr/>
          </p:nvSpPr>
          <p:spPr bwMode="auto">
            <a:xfrm>
              <a:off x="3319" y="766"/>
              <a:ext cx="58" cy="57"/>
            </a:xfrm>
            <a:custGeom>
              <a:avLst/>
              <a:gdLst>
                <a:gd name="T0" fmla="*/ 201 w 403"/>
                <a:gd name="T1" fmla="*/ 0 h 399"/>
                <a:gd name="T2" fmla="*/ 238 w 403"/>
                <a:gd name="T3" fmla="*/ 3 h 399"/>
                <a:gd name="T4" fmla="*/ 272 w 403"/>
                <a:gd name="T5" fmla="*/ 12 h 399"/>
                <a:gd name="T6" fmla="*/ 304 w 403"/>
                <a:gd name="T7" fmla="*/ 27 h 399"/>
                <a:gd name="T8" fmla="*/ 331 w 403"/>
                <a:gd name="T9" fmla="*/ 47 h 399"/>
                <a:gd name="T10" fmla="*/ 356 w 403"/>
                <a:gd name="T11" fmla="*/ 71 h 399"/>
                <a:gd name="T12" fmla="*/ 375 w 403"/>
                <a:gd name="T13" fmla="*/ 98 h 399"/>
                <a:gd name="T14" fmla="*/ 391 w 403"/>
                <a:gd name="T15" fmla="*/ 130 h 399"/>
                <a:gd name="T16" fmla="*/ 401 w 403"/>
                <a:gd name="T17" fmla="*/ 163 h 399"/>
                <a:gd name="T18" fmla="*/ 403 w 403"/>
                <a:gd name="T19" fmla="*/ 199 h 399"/>
                <a:gd name="T20" fmla="*/ 401 w 403"/>
                <a:gd name="T21" fmla="*/ 235 h 399"/>
                <a:gd name="T22" fmla="*/ 391 w 403"/>
                <a:gd name="T23" fmla="*/ 269 h 399"/>
                <a:gd name="T24" fmla="*/ 375 w 403"/>
                <a:gd name="T25" fmla="*/ 300 h 399"/>
                <a:gd name="T26" fmla="*/ 356 w 403"/>
                <a:gd name="T27" fmla="*/ 328 h 399"/>
                <a:gd name="T28" fmla="*/ 331 w 403"/>
                <a:gd name="T29" fmla="*/ 352 h 399"/>
                <a:gd name="T30" fmla="*/ 304 w 403"/>
                <a:gd name="T31" fmla="*/ 372 h 399"/>
                <a:gd name="T32" fmla="*/ 272 w 403"/>
                <a:gd name="T33" fmla="*/ 386 h 399"/>
                <a:gd name="T34" fmla="*/ 238 w 403"/>
                <a:gd name="T35" fmla="*/ 396 h 399"/>
                <a:gd name="T36" fmla="*/ 201 w 403"/>
                <a:gd name="T37" fmla="*/ 399 h 399"/>
                <a:gd name="T38" fmla="*/ 165 w 403"/>
                <a:gd name="T39" fmla="*/ 396 h 399"/>
                <a:gd name="T40" fmla="*/ 131 w 403"/>
                <a:gd name="T41" fmla="*/ 386 h 399"/>
                <a:gd name="T42" fmla="*/ 100 w 403"/>
                <a:gd name="T43" fmla="*/ 372 h 399"/>
                <a:gd name="T44" fmla="*/ 71 w 403"/>
                <a:gd name="T45" fmla="*/ 352 h 399"/>
                <a:gd name="T46" fmla="*/ 47 w 403"/>
                <a:gd name="T47" fmla="*/ 328 h 399"/>
                <a:gd name="T48" fmla="*/ 27 w 403"/>
                <a:gd name="T49" fmla="*/ 300 h 399"/>
                <a:gd name="T50" fmla="*/ 13 w 403"/>
                <a:gd name="T51" fmla="*/ 269 h 399"/>
                <a:gd name="T52" fmla="*/ 3 w 403"/>
                <a:gd name="T53" fmla="*/ 235 h 399"/>
                <a:gd name="T54" fmla="*/ 0 w 403"/>
                <a:gd name="T55" fmla="*/ 199 h 399"/>
                <a:gd name="T56" fmla="*/ 3 w 403"/>
                <a:gd name="T57" fmla="*/ 163 h 399"/>
                <a:gd name="T58" fmla="*/ 13 w 403"/>
                <a:gd name="T59" fmla="*/ 130 h 399"/>
                <a:gd name="T60" fmla="*/ 27 w 403"/>
                <a:gd name="T61" fmla="*/ 98 h 399"/>
                <a:gd name="T62" fmla="*/ 47 w 403"/>
                <a:gd name="T63" fmla="*/ 71 h 399"/>
                <a:gd name="T64" fmla="*/ 71 w 403"/>
                <a:gd name="T65" fmla="*/ 47 h 399"/>
                <a:gd name="T66" fmla="*/ 100 w 403"/>
                <a:gd name="T67" fmla="*/ 27 h 399"/>
                <a:gd name="T68" fmla="*/ 131 w 403"/>
                <a:gd name="T69" fmla="*/ 12 h 399"/>
                <a:gd name="T70" fmla="*/ 165 w 403"/>
                <a:gd name="T71" fmla="*/ 3 h 399"/>
                <a:gd name="T72" fmla="*/ 201 w 403"/>
                <a:gd name="T73" fmla="*/ 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3" h="399">
                  <a:moveTo>
                    <a:pt x="201" y="0"/>
                  </a:moveTo>
                  <a:lnTo>
                    <a:pt x="238" y="3"/>
                  </a:lnTo>
                  <a:lnTo>
                    <a:pt x="272" y="12"/>
                  </a:lnTo>
                  <a:lnTo>
                    <a:pt x="304" y="27"/>
                  </a:lnTo>
                  <a:lnTo>
                    <a:pt x="331" y="47"/>
                  </a:lnTo>
                  <a:lnTo>
                    <a:pt x="356" y="71"/>
                  </a:lnTo>
                  <a:lnTo>
                    <a:pt x="375" y="98"/>
                  </a:lnTo>
                  <a:lnTo>
                    <a:pt x="391" y="130"/>
                  </a:lnTo>
                  <a:lnTo>
                    <a:pt x="401" y="163"/>
                  </a:lnTo>
                  <a:lnTo>
                    <a:pt x="403" y="199"/>
                  </a:lnTo>
                  <a:lnTo>
                    <a:pt x="401" y="235"/>
                  </a:lnTo>
                  <a:lnTo>
                    <a:pt x="391" y="269"/>
                  </a:lnTo>
                  <a:lnTo>
                    <a:pt x="375" y="300"/>
                  </a:lnTo>
                  <a:lnTo>
                    <a:pt x="356" y="328"/>
                  </a:lnTo>
                  <a:lnTo>
                    <a:pt x="331" y="352"/>
                  </a:lnTo>
                  <a:lnTo>
                    <a:pt x="304" y="372"/>
                  </a:lnTo>
                  <a:lnTo>
                    <a:pt x="272" y="386"/>
                  </a:lnTo>
                  <a:lnTo>
                    <a:pt x="238" y="396"/>
                  </a:lnTo>
                  <a:lnTo>
                    <a:pt x="201" y="399"/>
                  </a:lnTo>
                  <a:lnTo>
                    <a:pt x="165" y="396"/>
                  </a:lnTo>
                  <a:lnTo>
                    <a:pt x="131" y="386"/>
                  </a:lnTo>
                  <a:lnTo>
                    <a:pt x="100" y="372"/>
                  </a:lnTo>
                  <a:lnTo>
                    <a:pt x="71" y="352"/>
                  </a:lnTo>
                  <a:lnTo>
                    <a:pt x="47" y="328"/>
                  </a:lnTo>
                  <a:lnTo>
                    <a:pt x="27" y="300"/>
                  </a:lnTo>
                  <a:lnTo>
                    <a:pt x="13" y="269"/>
                  </a:lnTo>
                  <a:lnTo>
                    <a:pt x="3" y="235"/>
                  </a:lnTo>
                  <a:lnTo>
                    <a:pt x="0" y="199"/>
                  </a:lnTo>
                  <a:lnTo>
                    <a:pt x="3" y="163"/>
                  </a:lnTo>
                  <a:lnTo>
                    <a:pt x="13" y="130"/>
                  </a:lnTo>
                  <a:lnTo>
                    <a:pt x="27" y="98"/>
                  </a:lnTo>
                  <a:lnTo>
                    <a:pt x="47" y="71"/>
                  </a:lnTo>
                  <a:lnTo>
                    <a:pt x="71" y="47"/>
                  </a:lnTo>
                  <a:lnTo>
                    <a:pt x="100" y="27"/>
                  </a:lnTo>
                  <a:lnTo>
                    <a:pt x="131" y="12"/>
                  </a:lnTo>
                  <a:lnTo>
                    <a:pt x="165" y="3"/>
                  </a:lnTo>
                  <a:lnTo>
                    <a:pt x="2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7" name="Freeform 405"/>
            <p:cNvSpPr>
              <a:spLocks/>
            </p:cNvSpPr>
            <p:nvPr/>
          </p:nvSpPr>
          <p:spPr bwMode="auto">
            <a:xfrm>
              <a:off x="3213" y="856"/>
              <a:ext cx="147" cy="41"/>
            </a:xfrm>
            <a:custGeom>
              <a:avLst/>
              <a:gdLst>
                <a:gd name="T0" fmla="*/ 969 w 1029"/>
                <a:gd name="T1" fmla="*/ 1 h 289"/>
                <a:gd name="T2" fmla="*/ 1003 w 1029"/>
                <a:gd name="T3" fmla="*/ 19 h 289"/>
                <a:gd name="T4" fmla="*/ 1026 w 1029"/>
                <a:gd name="T5" fmla="*/ 51 h 289"/>
                <a:gd name="T6" fmla="*/ 1028 w 1029"/>
                <a:gd name="T7" fmla="*/ 90 h 289"/>
                <a:gd name="T8" fmla="*/ 1011 w 1029"/>
                <a:gd name="T9" fmla="*/ 124 h 289"/>
                <a:gd name="T10" fmla="*/ 930 w 1029"/>
                <a:gd name="T11" fmla="*/ 177 h 289"/>
                <a:gd name="T12" fmla="*/ 805 w 1029"/>
                <a:gd name="T13" fmla="*/ 236 h 289"/>
                <a:gd name="T14" fmla="*/ 683 w 1029"/>
                <a:gd name="T15" fmla="*/ 272 h 289"/>
                <a:gd name="T16" fmla="*/ 569 w 1029"/>
                <a:gd name="T17" fmla="*/ 288 h 289"/>
                <a:gd name="T18" fmla="*/ 462 w 1029"/>
                <a:gd name="T19" fmla="*/ 288 h 289"/>
                <a:gd name="T20" fmla="*/ 364 w 1029"/>
                <a:gd name="T21" fmla="*/ 275 h 289"/>
                <a:gd name="T22" fmla="*/ 276 w 1029"/>
                <a:gd name="T23" fmla="*/ 253 h 289"/>
                <a:gd name="T24" fmla="*/ 199 w 1029"/>
                <a:gd name="T25" fmla="*/ 227 h 289"/>
                <a:gd name="T26" fmla="*/ 135 w 1029"/>
                <a:gd name="T27" fmla="*/ 197 h 289"/>
                <a:gd name="T28" fmla="*/ 84 w 1029"/>
                <a:gd name="T29" fmla="*/ 170 h 289"/>
                <a:gd name="T30" fmla="*/ 50 w 1029"/>
                <a:gd name="T31" fmla="*/ 148 h 289"/>
                <a:gd name="T32" fmla="*/ 31 w 1029"/>
                <a:gd name="T33" fmla="*/ 135 h 289"/>
                <a:gd name="T34" fmla="*/ 15 w 1029"/>
                <a:gd name="T35" fmla="*/ 119 h 289"/>
                <a:gd name="T36" fmla="*/ 0 w 1029"/>
                <a:gd name="T37" fmla="*/ 83 h 289"/>
                <a:gd name="T38" fmla="*/ 6 w 1029"/>
                <a:gd name="T39" fmla="*/ 45 h 289"/>
                <a:gd name="T40" fmla="*/ 31 w 1029"/>
                <a:gd name="T41" fmla="*/ 14 h 289"/>
                <a:gd name="T42" fmla="*/ 68 w 1029"/>
                <a:gd name="T43" fmla="*/ 0 h 289"/>
                <a:gd name="T44" fmla="*/ 106 w 1029"/>
                <a:gd name="T45" fmla="*/ 6 h 289"/>
                <a:gd name="T46" fmla="*/ 127 w 1029"/>
                <a:gd name="T47" fmla="*/ 20 h 289"/>
                <a:gd name="T48" fmla="*/ 149 w 1029"/>
                <a:gd name="T49" fmla="*/ 35 h 289"/>
                <a:gd name="T50" fmla="*/ 187 w 1029"/>
                <a:gd name="T51" fmla="*/ 57 h 289"/>
                <a:gd name="T52" fmla="*/ 239 w 1029"/>
                <a:gd name="T53" fmla="*/ 83 h 289"/>
                <a:gd name="T54" fmla="*/ 306 w 1029"/>
                <a:gd name="T55" fmla="*/ 108 h 289"/>
                <a:gd name="T56" fmla="*/ 384 w 1029"/>
                <a:gd name="T57" fmla="*/ 128 h 289"/>
                <a:gd name="T58" fmla="*/ 472 w 1029"/>
                <a:gd name="T59" fmla="*/ 139 h 289"/>
                <a:gd name="T60" fmla="*/ 571 w 1029"/>
                <a:gd name="T61" fmla="*/ 137 h 289"/>
                <a:gd name="T62" fmla="*/ 678 w 1029"/>
                <a:gd name="T63" fmla="*/ 118 h 289"/>
                <a:gd name="T64" fmla="*/ 791 w 1029"/>
                <a:gd name="T65" fmla="*/ 78 h 289"/>
                <a:gd name="T66" fmla="*/ 911 w 1029"/>
                <a:gd name="T67" fmla="*/ 12 h 289"/>
                <a:gd name="T68" fmla="*/ 949 w 1029"/>
                <a:gd name="T69"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29" h="289">
                  <a:moveTo>
                    <a:pt x="949" y="0"/>
                  </a:moveTo>
                  <a:lnTo>
                    <a:pt x="969" y="1"/>
                  </a:lnTo>
                  <a:lnTo>
                    <a:pt x="986" y="8"/>
                  </a:lnTo>
                  <a:lnTo>
                    <a:pt x="1003" y="19"/>
                  </a:lnTo>
                  <a:lnTo>
                    <a:pt x="1016" y="34"/>
                  </a:lnTo>
                  <a:lnTo>
                    <a:pt x="1026" y="51"/>
                  </a:lnTo>
                  <a:lnTo>
                    <a:pt x="1029" y="71"/>
                  </a:lnTo>
                  <a:lnTo>
                    <a:pt x="1028" y="90"/>
                  </a:lnTo>
                  <a:lnTo>
                    <a:pt x="1022" y="108"/>
                  </a:lnTo>
                  <a:lnTo>
                    <a:pt x="1011" y="124"/>
                  </a:lnTo>
                  <a:lnTo>
                    <a:pt x="995" y="137"/>
                  </a:lnTo>
                  <a:lnTo>
                    <a:pt x="930" y="177"/>
                  </a:lnTo>
                  <a:lnTo>
                    <a:pt x="866" y="209"/>
                  </a:lnTo>
                  <a:lnTo>
                    <a:pt x="805" y="236"/>
                  </a:lnTo>
                  <a:lnTo>
                    <a:pt x="743" y="256"/>
                  </a:lnTo>
                  <a:lnTo>
                    <a:pt x="683" y="272"/>
                  </a:lnTo>
                  <a:lnTo>
                    <a:pt x="625" y="281"/>
                  </a:lnTo>
                  <a:lnTo>
                    <a:pt x="569" y="288"/>
                  </a:lnTo>
                  <a:lnTo>
                    <a:pt x="515" y="289"/>
                  </a:lnTo>
                  <a:lnTo>
                    <a:pt x="462" y="288"/>
                  </a:lnTo>
                  <a:lnTo>
                    <a:pt x="411" y="283"/>
                  </a:lnTo>
                  <a:lnTo>
                    <a:pt x="364" y="275"/>
                  </a:lnTo>
                  <a:lnTo>
                    <a:pt x="318" y="265"/>
                  </a:lnTo>
                  <a:lnTo>
                    <a:pt x="276" y="253"/>
                  </a:lnTo>
                  <a:lnTo>
                    <a:pt x="236" y="241"/>
                  </a:lnTo>
                  <a:lnTo>
                    <a:pt x="199" y="227"/>
                  </a:lnTo>
                  <a:lnTo>
                    <a:pt x="166" y="213"/>
                  </a:lnTo>
                  <a:lnTo>
                    <a:pt x="135" y="197"/>
                  </a:lnTo>
                  <a:lnTo>
                    <a:pt x="108" y="183"/>
                  </a:lnTo>
                  <a:lnTo>
                    <a:pt x="84" y="170"/>
                  </a:lnTo>
                  <a:lnTo>
                    <a:pt x="65" y="159"/>
                  </a:lnTo>
                  <a:lnTo>
                    <a:pt x="50" y="148"/>
                  </a:lnTo>
                  <a:lnTo>
                    <a:pt x="38" y="141"/>
                  </a:lnTo>
                  <a:lnTo>
                    <a:pt x="31" y="135"/>
                  </a:lnTo>
                  <a:lnTo>
                    <a:pt x="28" y="133"/>
                  </a:lnTo>
                  <a:lnTo>
                    <a:pt x="15" y="119"/>
                  </a:lnTo>
                  <a:lnTo>
                    <a:pt x="5" y="102"/>
                  </a:lnTo>
                  <a:lnTo>
                    <a:pt x="0" y="83"/>
                  </a:lnTo>
                  <a:lnTo>
                    <a:pt x="0" y="63"/>
                  </a:lnTo>
                  <a:lnTo>
                    <a:pt x="6" y="45"/>
                  </a:lnTo>
                  <a:lnTo>
                    <a:pt x="17" y="27"/>
                  </a:lnTo>
                  <a:lnTo>
                    <a:pt x="31" y="14"/>
                  </a:lnTo>
                  <a:lnTo>
                    <a:pt x="49" y="4"/>
                  </a:lnTo>
                  <a:lnTo>
                    <a:pt x="68" y="0"/>
                  </a:lnTo>
                  <a:lnTo>
                    <a:pt x="87" y="1"/>
                  </a:lnTo>
                  <a:lnTo>
                    <a:pt x="106" y="6"/>
                  </a:lnTo>
                  <a:lnTo>
                    <a:pt x="123" y="16"/>
                  </a:lnTo>
                  <a:lnTo>
                    <a:pt x="127" y="20"/>
                  </a:lnTo>
                  <a:lnTo>
                    <a:pt x="136" y="26"/>
                  </a:lnTo>
                  <a:lnTo>
                    <a:pt x="149" y="35"/>
                  </a:lnTo>
                  <a:lnTo>
                    <a:pt x="167" y="45"/>
                  </a:lnTo>
                  <a:lnTo>
                    <a:pt x="187" y="57"/>
                  </a:lnTo>
                  <a:lnTo>
                    <a:pt x="212" y="70"/>
                  </a:lnTo>
                  <a:lnTo>
                    <a:pt x="239" y="83"/>
                  </a:lnTo>
                  <a:lnTo>
                    <a:pt x="271" y="95"/>
                  </a:lnTo>
                  <a:lnTo>
                    <a:pt x="306" y="108"/>
                  </a:lnTo>
                  <a:lnTo>
                    <a:pt x="343" y="119"/>
                  </a:lnTo>
                  <a:lnTo>
                    <a:pt x="384" y="128"/>
                  </a:lnTo>
                  <a:lnTo>
                    <a:pt x="427" y="134"/>
                  </a:lnTo>
                  <a:lnTo>
                    <a:pt x="472" y="139"/>
                  </a:lnTo>
                  <a:lnTo>
                    <a:pt x="520" y="140"/>
                  </a:lnTo>
                  <a:lnTo>
                    <a:pt x="571" y="137"/>
                  </a:lnTo>
                  <a:lnTo>
                    <a:pt x="624" y="130"/>
                  </a:lnTo>
                  <a:lnTo>
                    <a:pt x="678" y="118"/>
                  </a:lnTo>
                  <a:lnTo>
                    <a:pt x="734" y="102"/>
                  </a:lnTo>
                  <a:lnTo>
                    <a:pt x="791" y="78"/>
                  </a:lnTo>
                  <a:lnTo>
                    <a:pt x="851" y="48"/>
                  </a:lnTo>
                  <a:lnTo>
                    <a:pt x="911" y="12"/>
                  </a:lnTo>
                  <a:lnTo>
                    <a:pt x="930" y="3"/>
                  </a:lnTo>
                  <a:lnTo>
                    <a:pt x="9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8" name="Group 408"/>
          <p:cNvGrpSpPr>
            <a:grpSpLocks noChangeAspect="1"/>
          </p:cNvGrpSpPr>
          <p:nvPr/>
        </p:nvGrpSpPr>
        <p:grpSpPr bwMode="auto">
          <a:xfrm>
            <a:off x="8059126" y="1262423"/>
            <a:ext cx="239396" cy="201389"/>
            <a:chOff x="2183" y="522"/>
            <a:chExt cx="485" cy="408"/>
          </a:xfrm>
          <a:solidFill>
            <a:schemeClr val="tx1">
              <a:lumMod val="65000"/>
              <a:lumOff val="35000"/>
            </a:schemeClr>
          </a:solidFill>
        </p:grpSpPr>
        <p:sp>
          <p:nvSpPr>
            <p:cNvPr id="601" name="Freeform 410"/>
            <p:cNvSpPr>
              <a:spLocks/>
            </p:cNvSpPr>
            <p:nvPr/>
          </p:nvSpPr>
          <p:spPr bwMode="auto">
            <a:xfrm>
              <a:off x="2321" y="725"/>
              <a:ext cx="65" cy="65"/>
            </a:xfrm>
            <a:custGeom>
              <a:avLst/>
              <a:gdLst>
                <a:gd name="T0" fmla="*/ 229 w 458"/>
                <a:gd name="T1" fmla="*/ 0 h 459"/>
                <a:gd name="T2" fmla="*/ 266 w 458"/>
                <a:gd name="T3" fmla="*/ 3 h 459"/>
                <a:gd name="T4" fmla="*/ 301 w 458"/>
                <a:gd name="T5" fmla="*/ 12 h 459"/>
                <a:gd name="T6" fmla="*/ 334 w 458"/>
                <a:gd name="T7" fmla="*/ 25 h 459"/>
                <a:gd name="T8" fmla="*/ 364 w 458"/>
                <a:gd name="T9" fmla="*/ 44 h 459"/>
                <a:gd name="T10" fmla="*/ 390 w 458"/>
                <a:gd name="T11" fmla="*/ 68 h 459"/>
                <a:gd name="T12" fmla="*/ 414 w 458"/>
                <a:gd name="T13" fmla="*/ 94 h 459"/>
                <a:gd name="T14" fmla="*/ 432 w 458"/>
                <a:gd name="T15" fmla="*/ 124 h 459"/>
                <a:gd name="T16" fmla="*/ 447 w 458"/>
                <a:gd name="T17" fmla="*/ 157 h 459"/>
                <a:gd name="T18" fmla="*/ 455 w 458"/>
                <a:gd name="T19" fmla="*/ 192 h 459"/>
                <a:gd name="T20" fmla="*/ 458 w 458"/>
                <a:gd name="T21" fmla="*/ 229 h 459"/>
                <a:gd name="T22" fmla="*/ 455 w 458"/>
                <a:gd name="T23" fmla="*/ 266 h 459"/>
                <a:gd name="T24" fmla="*/ 447 w 458"/>
                <a:gd name="T25" fmla="*/ 303 h 459"/>
                <a:gd name="T26" fmla="*/ 432 w 458"/>
                <a:gd name="T27" fmla="*/ 334 h 459"/>
                <a:gd name="T28" fmla="*/ 414 w 458"/>
                <a:gd name="T29" fmla="*/ 365 h 459"/>
                <a:gd name="T30" fmla="*/ 390 w 458"/>
                <a:gd name="T31" fmla="*/ 392 h 459"/>
                <a:gd name="T32" fmla="*/ 364 w 458"/>
                <a:gd name="T33" fmla="*/ 414 h 459"/>
                <a:gd name="T34" fmla="*/ 334 w 458"/>
                <a:gd name="T35" fmla="*/ 433 h 459"/>
                <a:gd name="T36" fmla="*/ 301 w 458"/>
                <a:gd name="T37" fmla="*/ 447 h 459"/>
                <a:gd name="T38" fmla="*/ 266 w 458"/>
                <a:gd name="T39" fmla="*/ 456 h 459"/>
                <a:gd name="T40" fmla="*/ 229 w 458"/>
                <a:gd name="T41" fmla="*/ 459 h 459"/>
                <a:gd name="T42" fmla="*/ 192 w 458"/>
                <a:gd name="T43" fmla="*/ 456 h 459"/>
                <a:gd name="T44" fmla="*/ 157 w 458"/>
                <a:gd name="T45" fmla="*/ 447 h 459"/>
                <a:gd name="T46" fmla="*/ 124 w 458"/>
                <a:gd name="T47" fmla="*/ 433 h 459"/>
                <a:gd name="T48" fmla="*/ 94 w 458"/>
                <a:gd name="T49" fmla="*/ 414 h 459"/>
                <a:gd name="T50" fmla="*/ 68 w 458"/>
                <a:gd name="T51" fmla="*/ 392 h 459"/>
                <a:gd name="T52" fmla="*/ 45 w 458"/>
                <a:gd name="T53" fmla="*/ 365 h 459"/>
                <a:gd name="T54" fmla="*/ 26 w 458"/>
                <a:gd name="T55" fmla="*/ 334 h 459"/>
                <a:gd name="T56" fmla="*/ 12 w 458"/>
                <a:gd name="T57" fmla="*/ 303 h 459"/>
                <a:gd name="T58" fmla="*/ 3 w 458"/>
                <a:gd name="T59" fmla="*/ 266 h 459"/>
                <a:gd name="T60" fmla="*/ 0 w 458"/>
                <a:gd name="T61" fmla="*/ 229 h 459"/>
                <a:gd name="T62" fmla="*/ 3 w 458"/>
                <a:gd name="T63" fmla="*/ 192 h 459"/>
                <a:gd name="T64" fmla="*/ 12 w 458"/>
                <a:gd name="T65" fmla="*/ 157 h 459"/>
                <a:gd name="T66" fmla="*/ 26 w 458"/>
                <a:gd name="T67" fmla="*/ 124 h 459"/>
                <a:gd name="T68" fmla="*/ 45 w 458"/>
                <a:gd name="T69" fmla="*/ 94 h 459"/>
                <a:gd name="T70" fmla="*/ 68 w 458"/>
                <a:gd name="T71" fmla="*/ 68 h 459"/>
                <a:gd name="T72" fmla="*/ 94 w 458"/>
                <a:gd name="T73" fmla="*/ 44 h 459"/>
                <a:gd name="T74" fmla="*/ 124 w 458"/>
                <a:gd name="T75" fmla="*/ 25 h 459"/>
                <a:gd name="T76" fmla="*/ 157 w 458"/>
                <a:gd name="T77" fmla="*/ 12 h 459"/>
                <a:gd name="T78" fmla="*/ 192 w 458"/>
                <a:gd name="T79" fmla="*/ 3 h 459"/>
                <a:gd name="T80" fmla="*/ 229 w 458"/>
                <a:gd name="T81" fmla="*/ 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8" h="459">
                  <a:moveTo>
                    <a:pt x="229" y="0"/>
                  </a:moveTo>
                  <a:lnTo>
                    <a:pt x="266" y="3"/>
                  </a:lnTo>
                  <a:lnTo>
                    <a:pt x="301" y="12"/>
                  </a:lnTo>
                  <a:lnTo>
                    <a:pt x="334" y="25"/>
                  </a:lnTo>
                  <a:lnTo>
                    <a:pt x="364" y="44"/>
                  </a:lnTo>
                  <a:lnTo>
                    <a:pt x="390" y="68"/>
                  </a:lnTo>
                  <a:lnTo>
                    <a:pt x="414" y="94"/>
                  </a:lnTo>
                  <a:lnTo>
                    <a:pt x="432" y="124"/>
                  </a:lnTo>
                  <a:lnTo>
                    <a:pt x="447" y="157"/>
                  </a:lnTo>
                  <a:lnTo>
                    <a:pt x="455" y="192"/>
                  </a:lnTo>
                  <a:lnTo>
                    <a:pt x="458" y="229"/>
                  </a:lnTo>
                  <a:lnTo>
                    <a:pt x="455" y="266"/>
                  </a:lnTo>
                  <a:lnTo>
                    <a:pt x="447" y="303"/>
                  </a:lnTo>
                  <a:lnTo>
                    <a:pt x="432" y="334"/>
                  </a:lnTo>
                  <a:lnTo>
                    <a:pt x="414" y="365"/>
                  </a:lnTo>
                  <a:lnTo>
                    <a:pt x="390" y="392"/>
                  </a:lnTo>
                  <a:lnTo>
                    <a:pt x="364" y="414"/>
                  </a:lnTo>
                  <a:lnTo>
                    <a:pt x="334" y="433"/>
                  </a:lnTo>
                  <a:lnTo>
                    <a:pt x="301" y="447"/>
                  </a:lnTo>
                  <a:lnTo>
                    <a:pt x="266" y="456"/>
                  </a:lnTo>
                  <a:lnTo>
                    <a:pt x="229" y="459"/>
                  </a:lnTo>
                  <a:lnTo>
                    <a:pt x="192" y="456"/>
                  </a:lnTo>
                  <a:lnTo>
                    <a:pt x="157" y="447"/>
                  </a:lnTo>
                  <a:lnTo>
                    <a:pt x="124" y="433"/>
                  </a:lnTo>
                  <a:lnTo>
                    <a:pt x="94" y="414"/>
                  </a:lnTo>
                  <a:lnTo>
                    <a:pt x="68" y="392"/>
                  </a:lnTo>
                  <a:lnTo>
                    <a:pt x="45" y="365"/>
                  </a:lnTo>
                  <a:lnTo>
                    <a:pt x="26" y="334"/>
                  </a:lnTo>
                  <a:lnTo>
                    <a:pt x="12" y="303"/>
                  </a:lnTo>
                  <a:lnTo>
                    <a:pt x="3" y="266"/>
                  </a:lnTo>
                  <a:lnTo>
                    <a:pt x="0" y="229"/>
                  </a:lnTo>
                  <a:lnTo>
                    <a:pt x="3" y="192"/>
                  </a:lnTo>
                  <a:lnTo>
                    <a:pt x="12" y="157"/>
                  </a:lnTo>
                  <a:lnTo>
                    <a:pt x="26" y="124"/>
                  </a:lnTo>
                  <a:lnTo>
                    <a:pt x="45" y="94"/>
                  </a:lnTo>
                  <a:lnTo>
                    <a:pt x="68" y="68"/>
                  </a:lnTo>
                  <a:lnTo>
                    <a:pt x="94" y="44"/>
                  </a:lnTo>
                  <a:lnTo>
                    <a:pt x="124" y="25"/>
                  </a:lnTo>
                  <a:lnTo>
                    <a:pt x="157" y="12"/>
                  </a:lnTo>
                  <a:lnTo>
                    <a:pt x="192" y="3"/>
                  </a:lnTo>
                  <a:lnTo>
                    <a:pt x="2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2" name="Freeform 411"/>
            <p:cNvSpPr>
              <a:spLocks noEditPoints="1"/>
            </p:cNvSpPr>
            <p:nvPr/>
          </p:nvSpPr>
          <p:spPr bwMode="auto">
            <a:xfrm>
              <a:off x="2183" y="522"/>
              <a:ext cx="485" cy="408"/>
            </a:xfrm>
            <a:custGeom>
              <a:avLst/>
              <a:gdLst>
                <a:gd name="T0" fmla="*/ 2918 w 3398"/>
                <a:gd name="T1" fmla="*/ 1242 h 2854"/>
                <a:gd name="T2" fmla="*/ 3138 w 3398"/>
                <a:gd name="T3" fmla="*/ 1606 h 2854"/>
                <a:gd name="T4" fmla="*/ 3225 w 3398"/>
                <a:gd name="T5" fmla="*/ 1463 h 2854"/>
                <a:gd name="T6" fmla="*/ 3131 w 3398"/>
                <a:gd name="T7" fmla="*/ 1222 h 2854"/>
                <a:gd name="T8" fmla="*/ 2902 w 3398"/>
                <a:gd name="T9" fmla="*/ 1122 h 2854"/>
                <a:gd name="T10" fmla="*/ 298 w 3398"/>
                <a:gd name="T11" fmla="*/ 1194 h 2854"/>
                <a:gd name="T12" fmla="*/ 175 w 3398"/>
                <a:gd name="T13" fmla="*/ 1417 h 2854"/>
                <a:gd name="T14" fmla="*/ 232 w 3398"/>
                <a:gd name="T15" fmla="*/ 1660 h 2854"/>
                <a:gd name="T16" fmla="*/ 396 w 3398"/>
                <a:gd name="T17" fmla="*/ 1366 h 2854"/>
                <a:gd name="T18" fmla="*/ 535 w 3398"/>
                <a:gd name="T19" fmla="*/ 1125 h 2854"/>
                <a:gd name="T20" fmla="*/ 1335 w 3398"/>
                <a:gd name="T21" fmla="*/ 1000 h 2854"/>
                <a:gd name="T22" fmla="*/ 860 w 3398"/>
                <a:gd name="T23" fmla="*/ 1175 h 2854"/>
                <a:gd name="T24" fmla="*/ 536 w 3398"/>
                <a:gd name="T25" fmla="*/ 1460 h 2854"/>
                <a:gd name="T26" fmla="*/ 415 w 3398"/>
                <a:gd name="T27" fmla="*/ 1823 h 2854"/>
                <a:gd name="T28" fmla="*/ 536 w 3398"/>
                <a:gd name="T29" fmla="*/ 2184 h 2854"/>
                <a:gd name="T30" fmla="*/ 860 w 3398"/>
                <a:gd name="T31" fmla="*/ 2471 h 2854"/>
                <a:gd name="T32" fmla="*/ 1335 w 3398"/>
                <a:gd name="T33" fmla="*/ 2645 h 2854"/>
                <a:gd name="T34" fmla="*/ 1898 w 3398"/>
                <a:gd name="T35" fmla="*/ 2671 h 2854"/>
                <a:gd name="T36" fmla="*/ 2412 w 3398"/>
                <a:gd name="T37" fmla="*/ 2543 h 2854"/>
                <a:gd name="T38" fmla="*/ 2793 w 3398"/>
                <a:gd name="T39" fmla="*/ 2290 h 2854"/>
                <a:gd name="T40" fmla="*/ 2987 w 3398"/>
                <a:gd name="T41" fmla="*/ 1949 h 2854"/>
                <a:gd name="T42" fmla="*/ 2946 w 3398"/>
                <a:gd name="T43" fmla="*/ 1575 h 2854"/>
                <a:gd name="T44" fmla="*/ 2683 w 3398"/>
                <a:gd name="T45" fmla="*/ 1259 h 2854"/>
                <a:gd name="T46" fmla="*/ 2253 w 3398"/>
                <a:gd name="T47" fmla="*/ 1044 h 2854"/>
                <a:gd name="T48" fmla="*/ 1708 w 3398"/>
                <a:gd name="T49" fmla="*/ 963 h 2854"/>
                <a:gd name="T50" fmla="*/ 2589 w 3398"/>
                <a:gd name="T51" fmla="*/ 235 h 2854"/>
                <a:gd name="T52" fmla="*/ 2528 w 3398"/>
                <a:gd name="T53" fmla="*/ 421 h 2854"/>
                <a:gd name="T54" fmla="*/ 2642 w 3398"/>
                <a:gd name="T55" fmla="*/ 579 h 2854"/>
                <a:gd name="T56" fmla="*/ 2839 w 3398"/>
                <a:gd name="T57" fmla="*/ 579 h 2854"/>
                <a:gd name="T58" fmla="*/ 2953 w 3398"/>
                <a:gd name="T59" fmla="*/ 421 h 2854"/>
                <a:gd name="T60" fmla="*/ 2893 w 3398"/>
                <a:gd name="T61" fmla="*/ 235 h 2854"/>
                <a:gd name="T62" fmla="*/ 2742 w 3398"/>
                <a:gd name="T63" fmla="*/ 0 h 2854"/>
                <a:gd name="T64" fmla="*/ 2962 w 3398"/>
                <a:gd name="T65" fmla="*/ 69 h 2854"/>
                <a:gd name="T66" fmla="*/ 3116 w 3398"/>
                <a:gd name="T67" fmla="*/ 292 h 2854"/>
                <a:gd name="T68" fmla="*/ 3083 w 3398"/>
                <a:gd name="T69" fmla="*/ 569 h 2854"/>
                <a:gd name="T70" fmla="*/ 2881 w 3398"/>
                <a:gd name="T71" fmla="*/ 749 h 2854"/>
                <a:gd name="T72" fmla="*/ 2602 w 3398"/>
                <a:gd name="T73" fmla="*/ 749 h 2854"/>
                <a:gd name="T74" fmla="*/ 2399 w 3398"/>
                <a:gd name="T75" fmla="*/ 569 h 2854"/>
                <a:gd name="T76" fmla="*/ 2358 w 3398"/>
                <a:gd name="T77" fmla="*/ 349 h 2854"/>
                <a:gd name="T78" fmla="*/ 2197 w 3398"/>
                <a:gd name="T79" fmla="*/ 850 h 2854"/>
                <a:gd name="T80" fmla="*/ 2679 w 3398"/>
                <a:gd name="T81" fmla="*/ 1005 h 2854"/>
                <a:gd name="T82" fmla="*/ 2956 w 3398"/>
                <a:gd name="T83" fmla="*/ 952 h 2854"/>
                <a:gd name="T84" fmla="*/ 3234 w 3398"/>
                <a:gd name="T85" fmla="*/ 1082 h 2854"/>
                <a:gd name="T86" fmla="*/ 3387 w 3398"/>
                <a:gd name="T87" fmla="*/ 1353 h 2854"/>
                <a:gd name="T88" fmla="*/ 3347 w 3398"/>
                <a:gd name="T89" fmla="*/ 1688 h 2854"/>
                <a:gd name="T90" fmla="*/ 3157 w 3398"/>
                <a:gd name="T91" fmla="*/ 1964 h 2854"/>
                <a:gd name="T92" fmla="*/ 2971 w 3398"/>
                <a:gd name="T93" fmla="*/ 2344 h 2854"/>
                <a:gd name="T94" fmla="*/ 2601 w 3398"/>
                <a:gd name="T95" fmla="*/ 2639 h 2854"/>
                <a:gd name="T96" fmla="*/ 2097 w 3398"/>
                <a:gd name="T97" fmla="*/ 2817 h 2854"/>
                <a:gd name="T98" fmla="*/ 1502 w 3398"/>
                <a:gd name="T99" fmla="*/ 2843 h 2854"/>
                <a:gd name="T100" fmla="*/ 946 w 3398"/>
                <a:gd name="T101" fmla="*/ 2703 h 2854"/>
                <a:gd name="T102" fmla="*/ 521 w 3398"/>
                <a:gd name="T103" fmla="*/ 2425 h 2854"/>
                <a:gd name="T104" fmla="*/ 279 w 3398"/>
                <a:gd name="T105" fmla="*/ 2048 h 2854"/>
                <a:gd name="T106" fmla="*/ 98 w 3398"/>
                <a:gd name="T107" fmla="*/ 1766 h 2854"/>
                <a:gd name="T108" fmla="*/ 0 w 3398"/>
                <a:gd name="T109" fmla="*/ 1462 h 2854"/>
                <a:gd name="T110" fmla="*/ 95 w 3398"/>
                <a:gd name="T111" fmla="*/ 1160 h 2854"/>
                <a:gd name="T112" fmla="*/ 339 w 3398"/>
                <a:gd name="T113" fmla="*/ 976 h 2854"/>
                <a:gd name="T114" fmla="*/ 640 w 3398"/>
                <a:gd name="T115" fmla="*/ 972 h 2854"/>
                <a:gd name="T116" fmla="*/ 832 w 3398"/>
                <a:gd name="T117" fmla="*/ 997 h 2854"/>
                <a:gd name="T118" fmla="*/ 1390 w 3398"/>
                <a:gd name="T119" fmla="*/ 816 h 2854"/>
                <a:gd name="T120" fmla="*/ 2466 w 3398"/>
                <a:gd name="T121" fmla="*/ 116 h 2854"/>
                <a:gd name="T122" fmla="*/ 2695 w 3398"/>
                <a:gd name="T123" fmla="*/ 2 h 2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98" h="2854">
                  <a:moveTo>
                    <a:pt x="2902" y="1122"/>
                  </a:moveTo>
                  <a:lnTo>
                    <a:pt x="2868" y="1125"/>
                  </a:lnTo>
                  <a:lnTo>
                    <a:pt x="2835" y="1130"/>
                  </a:lnTo>
                  <a:lnTo>
                    <a:pt x="2803" y="1139"/>
                  </a:lnTo>
                  <a:lnTo>
                    <a:pt x="2863" y="1189"/>
                  </a:lnTo>
                  <a:lnTo>
                    <a:pt x="2918" y="1242"/>
                  </a:lnTo>
                  <a:lnTo>
                    <a:pt x="2968" y="1298"/>
                  </a:lnTo>
                  <a:lnTo>
                    <a:pt x="3012" y="1355"/>
                  </a:lnTo>
                  <a:lnTo>
                    <a:pt x="3052" y="1415"/>
                  </a:lnTo>
                  <a:lnTo>
                    <a:pt x="3086" y="1477"/>
                  </a:lnTo>
                  <a:lnTo>
                    <a:pt x="3116" y="1540"/>
                  </a:lnTo>
                  <a:lnTo>
                    <a:pt x="3138" y="1606"/>
                  </a:lnTo>
                  <a:lnTo>
                    <a:pt x="3156" y="1673"/>
                  </a:lnTo>
                  <a:lnTo>
                    <a:pt x="3180" y="1636"/>
                  </a:lnTo>
                  <a:lnTo>
                    <a:pt x="3199" y="1596"/>
                  </a:lnTo>
                  <a:lnTo>
                    <a:pt x="3214" y="1555"/>
                  </a:lnTo>
                  <a:lnTo>
                    <a:pt x="3222" y="1510"/>
                  </a:lnTo>
                  <a:lnTo>
                    <a:pt x="3225" y="1463"/>
                  </a:lnTo>
                  <a:lnTo>
                    <a:pt x="3222" y="1417"/>
                  </a:lnTo>
                  <a:lnTo>
                    <a:pt x="3214" y="1372"/>
                  </a:lnTo>
                  <a:lnTo>
                    <a:pt x="3200" y="1331"/>
                  </a:lnTo>
                  <a:lnTo>
                    <a:pt x="3181" y="1291"/>
                  </a:lnTo>
                  <a:lnTo>
                    <a:pt x="3157" y="1255"/>
                  </a:lnTo>
                  <a:lnTo>
                    <a:pt x="3131" y="1222"/>
                  </a:lnTo>
                  <a:lnTo>
                    <a:pt x="3099" y="1194"/>
                  </a:lnTo>
                  <a:lnTo>
                    <a:pt x="3065" y="1168"/>
                  </a:lnTo>
                  <a:lnTo>
                    <a:pt x="3027" y="1149"/>
                  </a:lnTo>
                  <a:lnTo>
                    <a:pt x="2988" y="1134"/>
                  </a:lnTo>
                  <a:lnTo>
                    <a:pt x="2945" y="1126"/>
                  </a:lnTo>
                  <a:lnTo>
                    <a:pt x="2902" y="1122"/>
                  </a:lnTo>
                  <a:close/>
                  <a:moveTo>
                    <a:pt x="496" y="1122"/>
                  </a:moveTo>
                  <a:lnTo>
                    <a:pt x="453" y="1126"/>
                  </a:lnTo>
                  <a:lnTo>
                    <a:pt x="410" y="1134"/>
                  </a:lnTo>
                  <a:lnTo>
                    <a:pt x="370" y="1149"/>
                  </a:lnTo>
                  <a:lnTo>
                    <a:pt x="333" y="1168"/>
                  </a:lnTo>
                  <a:lnTo>
                    <a:pt x="298" y="1194"/>
                  </a:lnTo>
                  <a:lnTo>
                    <a:pt x="267" y="1222"/>
                  </a:lnTo>
                  <a:lnTo>
                    <a:pt x="240" y="1255"/>
                  </a:lnTo>
                  <a:lnTo>
                    <a:pt x="216" y="1291"/>
                  </a:lnTo>
                  <a:lnTo>
                    <a:pt x="197" y="1331"/>
                  </a:lnTo>
                  <a:lnTo>
                    <a:pt x="183" y="1372"/>
                  </a:lnTo>
                  <a:lnTo>
                    <a:pt x="175" y="1417"/>
                  </a:lnTo>
                  <a:lnTo>
                    <a:pt x="172" y="1463"/>
                  </a:lnTo>
                  <a:lnTo>
                    <a:pt x="175" y="1506"/>
                  </a:lnTo>
                  <a:lnTo>
                    <a:pt x="182" y="1547"/>
                  </a:lnTo>
                  <a:lnTo>
                    <a:pt x="194" y="1588"/>
                  </a:lnTo>
                  <a:lnTo>
                    <a:pt x="211" y="1625"/>
                  </a:lnTo>
                  <a:lnTo>
                    <a:pt x="232" y="1660"/>
                  </a:lnTo>
                  <a:lnTo>
                    <a:pt x="256" y="1692"/>
                  </a:lnTo>
                  <a:lnTo>
                    <a:pt x="272" y="1623"/>
                  </a:lnTo>
                  <a:lnTo>
                    <a:pt x="294" y="1556"/>
                  </a:lnTo>
                  <a:lnTo>
                    <a:pt x="322" y="1490"/>
                  </a:lnTo>
                  <a:lnTo>
                    <a:pt x="356" y="1426"/>
                  </a:lnTo>
                  <a:lnTo>
                    <a:pt x="396" y="1366"/>
                  </a:lnTo>
                  <a:lnTo>
                    <a:pt x="441" y="1306"/>
                  </a:lnTo>
                  <a:lnTo>
                    <a:pt x="491" y="1250"/>
                  </a:lnTo>
                  <a:lnTo>
                    <a:pt x="547" y="1195"/>
                  </a:lnTo>
                  <a:lnTo>
                    <a:pt x="607" y="1144"/>
                  </a:lnTo>
                  <a:lnTo>
                    <a:pt x="572" y="1132"/>
                  </a:lnTo>
                  <a:lnTo>
                    <a:pt x="535" y="1125"/>
                  </a:lnTo>
                  <a:lnTo>
                    <a:pt x="496" y="1122"/>
                  </a:lnTo>
                  <a:close/>
                  <a:moveTo>
                    <a:pt x="1708" y="963"/>
                  </a:moveTo>
                  <a:lnTo>
                    <a:pt x="1612" y="966"/>
                  </a:lnTo>
                  <a:lnTo>
                    <a:pt x="1517" y="973"/>
                  </a:lnTo>
                  <a:lnTo>
                    <a:pt x="1424" y="984"/>
                  </a:lnTo>
                  <a:lnTo>
                    <a:pt x="1335" y="1000"/>
                  </a:lnTo>
                  <a:lnTo>
                    <a:pt x="1247" y="1019"/>
                  </a:lnTo>
                  <a:lnTo>
                    <a:pt x="1163" y="1044"/>
                  </a:lnTo>
                  <a:lnTo>
                    <a:pt x="1082" y="1070"/>
                  </a:lnTo>
                  <a:lnTo>
                    <a:pt x="1004" y="1102"/>
                  </a:lnTo>
                  <a:lnTo>
                    <a:pt x="930" y="1136"/>
                  </a:lnTo>
                  <a:lnTo>
                    <a:pt x="860" y="1175"/>
                  </a:lnTo>
                  <a:lnTo>
                    <a:pt x="794" y="1215"/>
                  </a:lnTo>
                  <a:lnTo>
                    <a:pt x="733" y="1259"/>
                  </a:lnTo>
                  <a:lnTo>
                    <a:pt x="676" y="1306"/>
                  </a:lnTo>
                  <a:lnTo>
                    <a:pt x="624" y="1355"/>
                  </a:lnTo>
                  <a:lnTo>
                    <a:pt x="577" y="1407"/>
                  </a:lnTo>
                  <a:lnTo>
                    <a:pt x="536" y="1460"/>
                  </a:lnTo>
                  <a:lnTo>
                    <a:pt x="500" y="1517"/>
                  </a:lnTo>
                  <a:lnTo>
                    <a:pt x="470" y="1575"/>
                  </a:lnTo>
                  <a:lnTo>
                    <a:pt x="447" y="1635"/>
                  </a:lnTo>
                  <a:lnTo>
                    <a:pt x="428" y="1696"/>
                  </a:lnTo>
                  <a:lnTo>
                    <a:pt x="419" y="1759"/>
                  </a:lnTo>
                  <a:lnTo>
                    <a:pt x="415" y="1823"/>
                  </a:lnTo>
                  <a:lnTo>
                    <a:pt x="419" y="1886"/>
                  </a:lnTo>
                  <a:lnTo>
                    <a:pt x="428" y="1949"/>
                  </a:lnTo>
                  <a:lnTo>
                    <a:pt x="447" y="2011"/>
                  </a:lnTo>
                  <a:lnTo>
                    <a:pt x="470" y="2070"/>
                  </a:lnTo>
                  <a:lnTo>
                    <a:pt x="500" y="2128"/>
                  </a:lnTo>
                  <a:lnTo>
                    <a:pt x="536" y="2184"/>
                  </a:lnTo>
                  <a:lnTo>
                    <a:pt x="577" y="2238"/>
                  </a:lnTo>
                  <a:lnTo>
                    <a:pt x="624" y="2290"/>
                  </a:lnTo>
                  <a:lnTo>
                    <a:pt x="676" y="2339"/>
                  </a:lnTo>
                  <a:lnTo>
                    <a:pt x="733" y="2386"/>
                  </a:lnTo>
                  <a:lnTo>
                    <a:pt x="794" y="2429"/>
                  </a:lnTo>
                  <a:lnTo>
                    <a:pt x="860" y="2471"/>
                  </a:lnTo>
                  <a:lnTo>
                    <a:pt x="930" y="2508"/>
                  </a:lnTo>
                  <a:lnTo>
                    <a:pt x="1004" y="2543"/>
                  </a:lnTo>
                  <a:lnTo>
                    <a:pt x="1082" y="2574"/>
                  </a:lnTo>
                  <a:lnTo>
                    <a:pt x="1163" y="2601"/>
                  </a:lnTo>
                  <a:lnTo>
                    <a:pt x="1247" y="2625"/>
                  </a:lnTo>
                  <a:lnTo>
                    <a:pt x="1335" y="2645"/>
                  </a:lnTo>
                  <a:lnTo>
                    <a:pt x="1424" y="2661"/>
                  </a:lnTo>
                  <a:lnTo>
                    <a:pt x="1517" y="2671"/>
                  </a:lnTo>
                  <a:lnTo>
                    <a:pt x="1612" y="2679"/>
                  </a:lnTo>
                  <a:lnTo>
                    <a:pt x="1708" y="2681"/>
                  </a:lnTo>
                  <a:lnTo>
                    <a:pt x="1804" y="2679"/>
                  </a:lnTo>
                  <a:lnTo>
                    <a:pt x="1898" y="2671"/>
                  </a:lnTo>
                  <a:lnTo>
                    <a:pt x="1991" y="2661"/>
                  </a:lnTo>
                  <a:lnTo>
                    <a:pt x="2081" y="2645"/>
                  </a:lnTo>
                  <a:lnTo>
                    <a:pt x="2168" y="2625"/>
                  </a:lnTo>
                  <a:lnTo>
                    <a:pt x="2253" y="2601"/>
                  </a:lnTo>
                  <a:lnTo>
                    <a:pt x="2333" y="2574"/>
                  </a:lnTo>
                  <a:lnTo>
                    <a:pt x="2412" y="2543"/>
                  </a:lnTo>
                  <a:lnTo>
                    <a:pt x="2486" y="2508"/>
                  </a:lnTo>
                  <a:lnTo>
                    <a:pt x="2556" y="2471"/>
                  </a:lnTo>
                  <a:lnTo>
                    <a:pt x="2622" y="2429"/>
                  </a:lnTo>
                  <a:lnTo>
                    <a:pt x="2683" y="2386"/>
                  </a:lnTo>
                  <a:lnTo>
                    <a:pt x="2741" y="2339"/>
                  </a:lnTo>
                  <a:lnTo>
                    <a:pt x="2793" y="2290"/>
                  </a:lnTo>
                  <a:lnTo>
                    <a:pt x="2839" y="2238"/>
                  </a:lnTo>
                  <a:lnTo>
                    <a:pt x="2881" y="2184"/>
                  </a:lnTo>
                  <a:lnTo>
                    <a:pt x="2917" y="2128"/>
                  </a:lnTo>
                  <a:lnTo>
                    <a:pt x="2946" y="2070"/>
                  </a:lnTo>
                  <a:lnTo>
                    <a:pt x="2970" y="2011"/>
                  </a:lnTo>
                  <a:lnTo>
                    <a:pt x="2987" y="1949"/>
                  </a:lnTo>
                  <a:lnTo>
                    <a:pt x="2997" y="1886"/>
                  </a:lnTo>
                  <a:lnTo>
                    <a:pt x="3000" y="1823"/>
                  </a:lnTo>
                  <a:lnTo>
                    <a:pt x="2997" y="1759"/>
                  </a:lnTo>
                  <a:lnTo>
                    <a:pt x="2987" y="1696"/>
                  </a:lnTo>
                  <a:lnTo>
                    <a:pt x="2970" y="1635"/>
                  </a:lnTo>
                  <a:lnTo>
                    <a:pt x="2946" y="1575"/>
                  </a:lnTo>
                  <a:lnTo>
                    <a:pt x="2917" y="1517"/>
                  </a:lnTo>
                  <a:lnTo>
                    <a:pt x="2881" y="1460"/>
                  </a:lnTo>
                  <a:lnTo>
                    <a:pt x="2839" y="1407"/>
                  </a:lnTo>
                  <a:lnTo>
                    <a:pt x="2793" y="1355"/>
                  </a:lnTo>
                  <a:lnTo>
                    <a:pt x="2741" y="1306"/>
                  </a:lnTo>
                  <a:lnTo>
                    <a:pt x="2683" y="1259"/>
                  </a:lnTo>
                  <a:lnTo>
                    <a:pt x="2622" y="1215"/>
                  </a:lnTo>
                  <a:lnTo>
                    <a:pt x="2556" y="1175"/>
                  </a:lnTo>
                  <a:lnTo>
                    <a:pt x="2486" y="1136"/>
                  </a:lnTo>
                  <a:lnTo>
                    <a:pt x="2412" y="1102"/>
                  </a:lnTo>
                  <a:lnTo>
                    <a:pt x="2333" y="1070"/>
                  </a:lnTo>
                  <a:lnTo>
                    <a:pt x="2253" y="1044"/>
                  </a:lnTo>
                  <a:lnTo>
                    <a:pt x="2168" y="1019"/>
                  </a:lnTo>
                  <a:lnTo>
                    <a:pt x="2081" y="1000"/>
                  </a:lnTo>
                  <a:lnTo>
                    <a:pt x="1991" y="984"/>
                  </a:lnTo>
                  <a:lnTo>
                    <a:pt x="1898" y="973"/>
                  </a:lnTo>
                  <a:lnTo>
                    <a:pt x="1804" y="966"/>
                  </a:lnTo>
                  <a:lnTo>
                    <a:pt x="1708" y="963"/>
                  </a:lnTo>
                  <a:close/>
                  <a:moveTo>
                    <a:pt x="2742" y="172"/>
                  </a:moveTo>
                  <a:lnTo>
                    <a:pt x="2707" y="175"/>
                  </a:lnTo>
                  <a:lnTo>
                    <a:pt x="2673" y="183"/>
                  </a:lnTo>
                  <a:lnTo>
                    <a:pt x="2642" y="196"/>
                  </a:lnTo>
                  <a:lnTo>
                    <a:pt x="2614" y="213"/>
                  </a:lnTo>
                  <a:lnTo>
                    <a:pt x="2589" y="235"/>
                  </a:lnTo>
                  <a:lnTo>
                    <a:pt x="2568" y="260"/>
                  </a:lnTo>
                  <a:lnTo>
                    <a:pt x="2550" y="289"/>
                  </a:lnTo>
                  <a:lnTo>
                    <a:pt x="2537" y="319"/>
                  </a:lnTo>
                  <a:lnTo>
                    <a:pt x="2528" y="352"/>
                  </a:lnTo>
                  <a:lnTo>
                    <a:pt x="2526" y="387"/>
                  </a:lnTo>
                  <a:lnTo>
                    <a:pt x="2528" y="421"/>
                  </a:lnTo>
                  <a:lnTo>
                    <a:pt x="2537" y="455"/>
                  </a:lnTo>
                  <a:lnTo>
                    <a:pt x="2550" y="486"/>
                  </a:lnTo>
                  <a:lnTo>
                    <a:pt x="2568" y="514"/>
                  </a:lnTo>
                  <a:lnTo>
                    <a:pt x="2589" y="539"/>
                  </a:lnTo>
                  <a:lnTo>
                    <a:pt x="2614" y="560"/>
                  </a:lnTo>
                  <a:lnTo>
                    <a:pt x="2642" y="579"/>
                  </a:lnTo>
                  <a:lnTo>
                    <a:pt x="2673" y="591"/>
                  </a:lnTo>
                  <a:lnTo>
                    <a:pt x="2707" y="600"/>
                  </a:lnTo>
                  <a:lnTo>
                    <a:pt x="2742" y="602"/>
                  </a:lnTo>
                  <a:lnTo>
                    <a:pt x="2776" y="600"/>
                  </a:lnTo>
                  <a:lnTo>
                    <a:pt x="2808" y="591"/>
                  </a:lnTo>
                  <a:lnTo>
                    <a:pt x="2839" y="579"/>
                  </a:lnTo>
                  <a:lnTo>
                    <a:pt x="2868" y="560"/>
                  </a:lnTo>
                  <a:lnTo>
                    <a:pt x="2892" y="539"/>
                  </a:lnTo>
                  <a:lnTo>
                    <a:pt x="2915" y="514"/>
                  </a:lnTo>
                  <a:lnTo>
                    <a:pt x="2932" y="486"/>
                  </a:lnTo>
                  <a:lnTo>
                    <a:pt x="2944" y="455"/>
                  </a:lnTo>
                  <a:lnTo>
                    <a:pt x="2953" y="421"/>
                  </a:lnTo>
                  <a:lnTo>
                    <a:pt x="2956" y="387"/>
                  </a:lnTo>
                  <a:lnTo>
                    <a:pt x="2953" y="352"/>
                  </a:lnTo>
                  <a:lnTo>
                    <a:pt x="2945" y="319"/>
                  </a:lnTo>
                  <a:lnTo>
                    <a:pt x="2932" y="289"/>
                  </a:lnTo>
                  <a:lnTo>
                    <a:pt x="2915" y="260"/>
                  </a:lnTo>
                  <a:lnTo>
                    <a:pt x="2893" y="235"/>
                  </a:lnTo>
                  <a:lnTo>
                    <a:pt x="2868" y="213"/>
                  </a:lnTo>
                  <a:lnTo>
                    <a:pt x="2839" y="196"/>
                  </a:lnTo>
                  <a:lnTo>
                    <a:pt x="2808" y="183"/>
                  </a:lnTo>
                  <a:lnTo>
                    <a:pt x="2776" y="175"/>
                  </a:lnTo>
                  <a:lnTo>
                    <a:pt x="2742" y="172"/>
                  </a:lnTo>
                  <a:close/>
                  <a:moveTo>
                    <a:pt x="2742" y="0"/>
                  </a:moveTo>
                  <a:lnTo>
                    <a:pt x="2742" y="0"/>
                  </a:lnTo>
                  <a:lnTo>
                    <a:pt x="2789" y="2"/>
                  </a:lnTo>
                  <a:lnTo>
                    <a:pt x="2836" y="11"/>
                  </a:lnTo>
                  <a:lnTo>
                    <a:pt x="2881" y="25"/>
                  </a:lnTo>
                  <a:lnTo>
                    <a:pt x="2923" y="44"/>
                  </a:lnTo>
                  <a:lnTo>
                    <a:pt x="2962" y="69"/>
                  </a:lnTo>
                  <a:lnTo>
                    <a:pt x="2998" y="97"/>
                  </a:lnTo>
                  <a:lnTo>
                    <a:pt x="3030" y="129"/>
                  </a:lnTo>
                  <a:lnTo>
                    <a:pt x="3059" y="165"/>
                  </a:lnTo>
                  <a:lnTo>
                    <a:pt x="3083" y="205"/>
                  </a:lnTo>
                  <a:lnTo>
                    <a:pt x="3102" y="247"/>
                  </a:lnTo>
                  <a:lnTo>
                    <a:pt x="3116" y="292"/>
                  </a:lnTo>
                  <a:lnTo>
                    <a:pt x="3126" y="338"/>
                  </a:lnTo>
                  <a:lnTo>
                    <a:pt x="3128" y="387"/>
                  </a:lnTo>
                  <a:lnTo>
                    <a:pt x="3126" y="435"/>
                  </a:lnTo>
                  <a:lnTo>
                    <a:pt x="3116" y="482"/>
                  </a:lnTo>
                  <a:lnTo>
                    <a:pt x="3102" y="526"/>
                  </a:lnTo>
                  <a:lnTo>
                    <a:pt x="3083" y="569"/>
                  </a:lnTo>
                  <a:lnTo>
                    <a:pt x="3059" y="608"/>
                  </a:lnTo>
                  <a:lnTo>
                    <a:pt x="3030" y="644"/>
                  </a:lnTo>
                  <a:lnTo>
                    <a:pt x="2998" y="677"/>
                  </a:lnTo>
                  <a:lnTo>
                    <a:pt x="2962" y="705"/>
                  </a:lnTo>
                  <a:lnTo>
                    <a:pt x="2923" y="729"/>
                  </a:lnTo>
                  <a:lnTo>
                    <a:pt x="2881" y="749"/>
                  </a:lnTo>
                  <a:lnTo>
                    <a:pt x="2836" y="763"/>
                  </a:lnTo>
                  <a:lnTo>
                    <a:pt x="2789" y="772"/>
                  </a:lnTo>
                  <a:lnTo>
                    <a:pt x="2742" y="775"/>
                  </a:lnTo>
                  <a:lnTo>
                    <a:pt x="2693" y="772"/>
                  </a:lnTo>
                  <a:lnTo>
                    <a:pt x="2646" y="763"/>
                  </a:lnTo>
                  <a:lnTo>
                    <a:pt x="2602" y="749"/>
                  </a:lnTo>
                  <a:lnTo>
                    <a:pt x="2559" y="729"/>
                  </a:lnTo>
                  <a:lnTo>
                    <a:pt x="2520" y="705"/>
                  </a:lnTo>
                  <a:lnTo>
                    <a:pt x="2484" y="677"/>
                  </a:lnTo>
                  <a:lnTo>
                    <a:pt x="2452" y="644"/>
                  </a:lnTo>
                  <a:lnTo>
                    <a:pt x="2423" y="608"/>
                  </a:lnTo>
                  <a:lnTo>
                    <a:pt x="2399" y="569"/>
                  </a:lnTo>
                  <a:lnTo>
                    <a:pt x="2380" y="526"/>
                  </a:lnTo>
                  <a:lnTo>
                    <a:pt x="2365" y="482"/>
                  </a:lnTo>
                  <a:lnTo>
                    <a:pt x="2357" y="435"/>
                  </a:lnTo>
                  <a:lnTo>
                    <a:pt x="2353" y="387"/>
                  </a:lnTo>
                  <a:lnTo>
                    <a:pt x="2356" y="367"/>
                  </a:lnTo>
                  <a:lnTo>
                    <a:pt x="2358" y="349"/>
                  </a:lnTo>
                  <a:lnTo>
                    <a:pt x="1971" y="256"/>
                  </a:lnTo>
                  <a:lnTo>
                    <a:pt x="1783" y="793"/>
                  </a:lnTo>
                  <a:lnTo>
                    <a:pt x="1890" y="799"/>
                  </a:lnTo>
                  <a:lnTo>
                    <a:pt x="1995" y="812"/>
                  </a:lnTo>
                  <a:lnTo>
                    <a:pt x="2097" y="828"/>
                  </a:lnTo>
                  <a:lnTo>
                    <a:pt x="2197" y="850"/>
                  </a:lnTo>
                  <a:lnTo>
                    <a:pt x="2293" y="877"/>
                  </a:lnTo>
                  <a:lnTo>
                    <a:pt x="2385" y="908"/>
                  </a:lnTo>
                  <a:lnTo>
                    <a:pt x="2474" y="944"/>
                  </a:lnTo>
                  <a:lnTo>
                    <a:pt x="2559" y="983"/>
                  </a:lnTo>
                  <a:lnTo>
                    <a:pt x="2640" y="1027"/>
                  </a:lnTo>
                  <a:lnTo>
                    <a:pt x="2679" y="1005"/>
                  </a:lnTo>
                  <a:lnTo>
                    <a:pt x="2720" y="985"/>
                  </a:lnTo>
                  <a:lnTo>
                    <a:pt x="2764" y="969"/>
                  </a:lnTo>
                  <a:lnTo>
                    <a:pt x="2808" y="959"/>
                  </a:lnTo>
                  <a:lnTo>
                    <a:pt x="2854" y="951"/>
                  </a:lnTo>
                  <a:lnTo>
                    <a:pt x="2902" y="949"/>
                  </a:lnTo>
                  <a:lnTo>
                    <a:pt x="2956" y="952"/>
                  </a:lnTo>
                  <a:lnTo>
                    <a:pt x="3008" y="961"/>
                  </a:lnTo>
                  <a:lnTo>
                    <a:pt x="3058" y="976"/>
                  </a:lnTo>
                  <a:lnTo>
                    <a:pt x="3107" y="995"/>
                  </a:lnTo>
                  <a:lnTo>
                    <a:pt x="3152" y="1019"/>
                  </a:lnTo>
                  <a:lnTo>
                    <a:pt x="3195" y="1049"/>
                  </a:lnTo>
                  <a:lnTo>
                    <a:pt x="3234" y="1082"/>
                  </a:lnTo>
                  <a:lnTo>
                    <a:pt x="3270" y="1119"/>
                  </a:lnTo>
                  <a:lnTo>
                    <a:pt x="3302" y="1160"/>
                  </a:lnTo>
                  <a:lnTo>
                    <a:pt x="3330" y="1204"/>
                  </a:lnTo>
                  <a:lnTo>
                    <a:pt x="3354" y="1251"/>
                  </a:lnTo>
                  <a:lnTo>
                    <a:pt x="3373" y="1301"/>
                  </a:lnTo>
                  <a:lnTo>
                    <a:pt x="3387" y="1353"/>
                  </a:lnTo>
                  <a:lnTo>
                    <a:pt x="3395" y="1407"/>
                  </a:lnTo>
                  <a:lnTo>
                    <a:pt x="3398" y="1463"/>
                  </a:lnTo>
                  <a:lnTo>
                    <a:pt x="3395" y="1523"/>
                  </a:lnTo>
                  <a:lnTo>
                    <a:pt x="3384" y="1580"/>
                  </a:lnTo>
                  <a:lnTo>
                    <a:pt x="3370" y="1636"/>
                  </a:lnTo>
                  <a:lnTo>
                    <a:pt x="3347" y="1688"/>
                  </a:lnTo>
                  <a:lnTo>
                    <a:pt x="3321" y="1738"/>
                  </a:lnTo>
                  <a:lnTo>
                    <a:pt x="3289" y="1783"/>
                  </a:lnTo>
                  <a:lnTo>
                    <a:pt x="3253" y="1825"/>
                  </a:lnTo>
                  <a:lnTo>
                    <a:pt x="3213" y="1863"/>
                  </a:lnTo>
                  <a:lnTo>
                    <a:pt x="3168" y="1895"/>
                  </a:lnTo>
                  <a:lnTo>
                    <a:pt x="3157" y="1964"/>
                  </a:lnTo>
                  <a:lnTo>
                    <a:pt x="3142" y="2032"/>
                  </a:lnTo>
                  <a:lnTo>
                    <a:pt x="3118" y="2098"/>
                  </a:lnTo>
                  <a:lnTo>
                    <a:pt x="3090" y="2162"/>
                  </a:lnTo>
                  <a:lnTo>
                    <a:pt x="3056" y="2225"/>
                  </a:lnTo>
                  <a:lnTo>
                    <a:pt x="3015" y="2286"/>
                  </a:lnTo>
                  <a:lnTo>
                    <a:pt x="2971" y="2344"/>
                  </a:lnTo>
                  <a:lnTo>
                    <a:pt x="2920" y="2399"/>
                  </a:lnTo>
                  <a:lnTo>
                    <a:pt x="2866" y="2454"/>
                  </a:lnTo>
                  <a:lnTo>
                    <a:pt x="2805" y="2505"/>
                  </a:lnTo>
                  <a:lnTo>
                    <a:pt x="2742" y="2552"/>
                  </a:lnTo>
                  <a:lnTo>
                    <a:pt x="2673" y="2597"/>
                  </a:lnTo>
                  <a:lnTo>
                    <a:pt x="2601" y="2639"/>
                  </a:lnTo>
                  <a:lnTo>
                    <a:pt x="2525" y="2678"/>
                  </a:lnTo>
                  <a:lnTo>
                    <a:pt x="2446" y="2713"/>
                  </a:lnTo>
                  <a:lnTo>
                    <a:pt x="2363" y="2745"/>
                  </a:lnTo>
                  <a:lnTo>
                    <a:pt x="2277" y="2773"/>
                  </a:lnTo>
                  <a:lnTo>
                    <a:pt x="2188" y="2797"/>
                  </a:lnTo>
                  <a:lnTo>
                    <a:pt x="2097" y="2817"/>
                  </a:lnTo>
                  <a:lnTo>
                    <a:pt x="2002" y="2833"/>
                  </a:lnTo>
                  <a:lnTo>
                    <a:pt x="1906" y="2845"/>
                  </a:lnTo>
                  <a:lnTo>
                    <a:pt x="1808" y="2852"/>
                  </a:lnTo>
                  <a:lnTo>
                    <a:pt x="1708" y="2854"/>
                  </a:lnTo>
                  <a:lnTo>
                    <a:pt x="1605" y="2851"/>
                  </a:lnTo>
                  <a:lnTo>
                    <a:pt x="1502" y="2843"/>
                  </a:lnTo>
                  <a:lnTo>
                    <a:pt x="1402" y="2832"/>
                  </a:lnTo>
                  <a:lnTo>
                    <a:pt x="1306" y="2815"/>
                  </a:lnTo>
                  <a:lnTo>
                    <a:pt x="1211" y="2792"/>
                  </a:lnTo>
                  <a:lnTo>
                    <a:pt x="1119" y="2767"/>
                  </a:lnTo>
                  <a:lnTo>
                    <a:pt x="1031" y="2737"/>
                  </a:lnTo>
                  <a:lnTo>
                    <a:pt x="946" y="2703"/>
                  </a:lnTo>
                  <a:lnTo>
                    <a:pt x="864" y="2665"/>
                  </a:lnTo>
                  <a:lnTo>
                    <a:pt x="787" y="2624"/>
                  </a:lnTo>
                  <a:lnTo>
                    <a:pt x="714" y="2579"/>
                  </a:lnTo>
                  <a:lnTo>
                    <a:pt x="644" y="2530"/>
                  </a:lnTo>
                  <a:lnTo>
                    <a:pt x="580" y="2479"/>
                  </a:lnTo>
                  <a:lnTo>
                    <a:pt x="521" y="2425"/>
                  </a:lnTo>
                  <a:lnTo>
                    <a:pt x="466" y="2368"/>
                  </a:lnTo>
                  <a:lnTo>
                    <a:pt x="417" y="2308"/>
                  </a:lnTo>
                  <a:lnTo>
                    <a:pt x="373" y="2246"/>
                  </a:lnTo>
                  <a:lnTo>
                    <a:pt x="336" y="2182"/>
                  </a:lnTo>
                  <a:lnTo>
                    <a:pt x="304" y="2116"/>
                  </a:lnTo>
                  <a:lnTo>
                    <a:pt x="279" y="2048"/>
                  </a:lnTo>
                  <a:lnTo>
                    <a:pt x="261" y="1978"/>
                  </a:lnTo>
                  <a:lnTo>
                    <a:pt x="249" y="1905"/>
                  </a:lnTo>
                  <a:lnTo>
                    <a:pt x="206" y="1877"/>
                  </a:lnTo>
                  <a:lnTo>
                    <a:pt x="165" y="1844"/>
                  </a:lnTo>
                  <a:lnTo>
                    <a:pt x="129" y="1807"/>
                  </a:lnTo>
                  <a:lnTo>
                    <a:pt x="98" y="1766"/>
                  </a:lnTo>
                  <a:lnTo>
                    <a:pt x="69" y="1722"/>
                  </a:lnTo>
                  <a:lnTo>
                    <a:pt x="45" y="1675"/>
                  </a:lnTo>
                  <a:lnTo>
                    <a:pt x="25" y="1625"/>
                  </a:lnTo>
                  <a:lnTo>
                    <a:pt x="12" y="1573"/>
                  </a:lnTo>
                  <a:lnTo>
                    <a:pt x="3" y="1519"/>
                  </a:lnTo>
                  <a:lnTo>
                    <a:pt x="0" y="1462"/>
                  </a:lnTo>
                  <a:lnTo>
                    <a:pt x="3" y="1407"/>
                  </a:lnTo>
                  <a:lnTo>
                    <a:pt x="12" y="1353"/>
                  </a:lnTo>
                  <a:lnTo>
                    <a:pt x="25" y="1301"/>
                  </a:lnTo>
                  <a:lnTo>
                    <a:pt x="45" y="1251"/>
                  </a:lnTo>
                  <a:lnTo>
                    <a:pt x="68" y="1204"/>
                  </a:lnTo>
                  <a:lnTo>
                    <a:pt x="95" y="1160"/>
                  </a:lnTo>
                  <a:lnTo>
                    <a:pt x="128" y="1119"/>
                  </a:lnTo>
                  <a:lnTo>
                    <a:pt x="164" y="1082"/>
                  </a:lnTo>
                  <a:lnTo>
                    <a:pt x="204" y="1048"/>
                  </a:lnTo>
                  <a:lnTo>
                    <a:pt x="246" y="1019"/>
                  </a:lnTo>
                  <a:lnTo>
                    <a:pt x="292" y="995"/>
                  </a:lnTo>
                  <a:lnTo>
                    <a:pt x="339" y="976"/>
                  </a:lnTo>
                  <a:lnTo>
                    <a:pt x="390" y="961"/>
                  </a:lnTo>
                  <a:lnTo>
                    <a:pt x="442" y="952"/>
                  </a:lnTo>
                  <a:lnTo>
                    <a:pt x="496" y="949"/>
                  </a:lnTo>
                  <a:lnTo>
                    <a:pt x="545" y="951"/>
                  </a:lnTo>
                  <a:lnTo>
                    <a:pt x="593" y="959"/>
                  </a:lnTo>
                  <a:lnTo>
                    <a:pt x="640" y="972"/>
                  </a:lnTo>
                  <a:lnTo>
                    <a:pt x="683" y="988"/>
                  </a:lnTo>
                  <a:lnTo>
                    <a:pt x="725" y="1008"/>
                  </a:lnTo>
                  <a:lnTo>
                    <a:pt x="766" y="1032"/>
                  </a:lnTo>
                  <a:lnTo>
                    <a:pt x="759" y="1037"/>
                  </a:lnTo>
                  <a:lnTo>
                    <a:pt x="753" y="1042"/>
                  </a:lnTo>
                  <a:lnTo>
                    <a:pt x="832" y="997"/>
                  </a:lnTo>
                  <a:lnTo>
                    <a:pt x="915" y="956"/>
                  </a:lnTo>
                  <a:lnTo>
                    <a:pt x="1003" y="920"/>
                  </a:lnTo>
                  <a:lnTo>
                    <a:pt x="1096" y="887"/>
                  </a:lnTo>
                  <a:lnTo>
                    <a:pt x="1190" y="858"/>
                  </a:lnTo>
                  <a:lnTo>
                    <a:pt x="1289" y="835"/>
                  </a:lnTo>
                  <a:lnTo>
                    <a:pt x="1390" y="816"/>
                  </a:lnTo>
                  <a:lnTo>
                    <a:pt x="1494" y="803"/>
                  </a:lnTo>
                  <a:lnTo>
                    <a:pt x="1600" y="794"/>
                  </a:lnTo>
                  <a:lnTo>
                    <a:pt x="1859" y="52"/>
                  </a:lnTo>
                  <a:lnTo>
                    <a:pt x="2413" y="184"/>
                  </a:lnTo>
                  <a:lnTo>
                    <a:pt x="2437" y="148"/>
                  </a:lnTo>
                  <a:lnTo>
                    <a:pt x="2466" y="116"/>
                  </a:lnTo>
                  <a:lnTo>
                    <a:pt x="2498" y="87"/>
                  </a:lnTo>
                  <a:lnTo>
                    <a:pt x="2532" y="61"/>
                  </a:lnTo>
                  <a:lnTo>
                    <a:pt x="2570" y="40"/>
                  </a:lnTo>
                  <a:lnTo>
                    <a:pt x="2609" y="23"/>
                  </a:lnTo>
                  <a:lnTo>
                    <a:pt x="2652" y="10"/>
                  </a:lnTo>
                  <a:lnTo>
                    <a:pt x="2695" y="2"/>
                  </a:lnTo>
                  <a:lnTo>
                    <a:pt x="27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 name="Freeform 412"/>
            <p:cNvSpPr>
              <a:spLocks/>
            </p:cNvSpPr>
            <p:nvPr/>
          </p:nvSpPr>
          <p:spPr bwMode="auto">
            <a:xfrm>
              <a:off x="2461" y="725"/>
              <a:ext cx="66" cy="65"/>
            </a:xfrm>
            <a:custGeom>
              <a:avLst/>
              <a:gdLst>
                <a:gd name="T0" fmla="*/ 229 w 459"/>
                <a:gd name="T1" fmla="*/ 0 h 459"/>
                <a:gd name="T2" fmla="*/ 267 w 459"/>
                <a:gd name="T3" fmla="*/ 3 h 459"/>
                <a:gd name="T4" fmla="*/ 302 w 459"/>
                <a:gd name="T5" fmla="*/ 12 h 459"/>
                <a:gd name="T6" fmla="*/ 334 w 459"/>
                <a:gd name="T7" fmla="*/ 25 h 459"/>
                <a:gd name="T8" fmla="*/ 365 w 459"/>
                <a:gd name="T9" fmla="*/ 44 h 459"/>
                <a:gd name="T10" fmla="*/ 392 w 459"/>
                <a:gd name="T11" fmla="*/ 68 h 459"/>
                <a:gd name="T12" fmla="*/ 415 w 459"/>
                <a:gd name="T13" fmla="*/ 94 h 459"/>
                <a:gd name="T14" fmla="*/ 433 w 459"/>
                <a:gd name="T15" fmla="*/ 124 h 459"/>
                <a:gd name="T16" fmla="*/ 447 w 459"/>
                <a:gd name="T17" fmla="*/ 157 h 459"/>
                <a:gd name="T18" fmla="*/ 455 w 459"/>
                <a:gd name="T19" fmla="*/ 192 h 459"/>
                <a:gd name="T20" fmla="*/ 459 w 459"/>
                <a:gd name="T21" fmla="*/ 229 h 459"/>
                <a:gd name="T22" fmla="*/ 455 w 459"/>
                <a:gd name="T23" fmla="*/ 266 h 459"/>
                <a:gd name="T24" fmla="*/ 447 w 459"/>
                <a:gd name="T25" fmla="*/ 303 h 459"/>
                <a:gd name="T26" fmla="*/ 433 w 459"/>
                <a:gd name="T27" fmla="*/ 334 h 459"/>
                <a:gd name="T28" fmla="*/ 415 w 459"/>
                <a:gd name="T29" fmla="*/ 365 h 459"/>
                <a:gd name="T30" fmla="*/ 392 w 459"/>
                <a:gd name="T31" fmla="*/ 392 h 459"/>
                <a:gd name="T32" fmla="*/ 365 w 459"/>
                <a:gd name="T33" fmla="*/ 414 h 459"/>
                <a:gd name="T34" fmla="*/ 334 w 459"/>
                <a:gd name="T35" fmla="*/ 433 h 459"/>
                <a:gd name="T36" fmla="*/ 302 w 459"/>
                <a:gd name="T37" fmla="*/ 447 h 459"/>
                <a:gd name="T38" fmla="*/ 267 w 459"/>
                <a:gd name="T39" fmla="*/ 456 h 459"/>
                <a:gd name="T40" fmla="*/ 229 w 459"/>
                <a:gd name="T41" fmla="*/ 459 h 459"/>
                <a:gd name="T42" fmla="*/ 192 w 459"/>
                <a:gd name="T43" fmla="*/ 456 h 459"/>
                <a:gd name="T44" fmla="*/ 157 w 459"/>
                <a:gd name="T45" fmla="*/ 447 h 459"/>
                <a:gd name="T46" fmla="*/ 124 w 459"/>
                <a:gd name="T47" fmla="*/ 433 h 459"/>
                <a:gd name="T48" fmla="*/ 95 w 459"/>
                <a:gd name="T49" fmla="*/ 414 h 459"/>
                <a:gd name="T50" fmla="*/ 68 w 459"/>
                <a:gd name="T51" fmla="*/ 392 h 459"/>
                <a:gd name="T52" fmla="*/ 45 w 459"/>
                <a:gd name="T53" fmla="*/ 365 h 459"/>
                <a:gd name="T54" fmla="*/ 27 w 459"/>
                <a:gd name="T55" fmla="*/ 334 h 459"/>
                <a:gd name="T56" fmla="*/ 12 w 459"/>
                <a:gd name="T57" fmla="*/ 303 h 459"/>
                <a:gd name="T58" fmla="*/ 4 w 459"/>
                <a:gd name="T59" fmla="*/ 266 h 459"/>
                <a:gd name="T60" fmla="*/ 0 w 459"/>
                <a:gd name="T61" fmla="*/ 229 h 459"/>
                <a:gd name="T62" fmla="*/ 4 w 459"/>
                <a:gd name="T63" fmla="*/ 192 h 459"/>
                <a:gd name="T64" fmla="*/ 12 w 459"/>
                <a:gd name="T65" fmla="*/ 157 h 459"/>
                <a:gd name="T66" fmla="*/ 27 w 459"/>
                <a:gd name="T67" fmla="*/ 124 h 459"/>
                <a:gd name="T68" fmla="*/ 45 w 459"/>
                <a:gd name="T69" fmla="*/ 94 h 459"/>
                <a:gd name="T70" fmla="*/ 68 w 459"/>
                <a:gd name="T71" fmla="*/ 68 h 459"/>
                <a:gd name="T72" fmla="*/ 95 w 459"/>
                <a:gd name="T73" fmla="*/ 44 h 459"/>
                <a:gd name="T74" fmla="*/ 124 w 459"/>
                <a:gd name="T75" fmla="*/ 25 h 459"/>
                <a:gd name="T76" fmla="*/ 157 w 459"/>
                <a:gd name="T77" fmla="*/ 12 h 459"/>
                <a:gd name="T78" fmla="*/ 192 w 459"/>
                <a:gd name="T79" fmla="*/ 3 h 459"/>
                <a:gd name="T80" fmla="*/ 229 w 459"/>
                <a:gd name="T81" fmla="*/ 0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9" h="459">
                  <a:moveTo>
                    <a:pt x="229" y="0"/>
                  </a:moveTo>
                  <a:lnTo>
                    <a:pt x="267" y="3"/>
                  </a:lnTo>
                  <a:lnTo>
                    <a:pt x="302" y="12"/>
                  </a:lnTo>
                  <a:lnTo>
                    <a:pt x="334" y="25"/>
                  </a:lnTo>
                  <a:lnTo>
                    <a:pt x="365" y="44"/>
                  </a:lnTo>
                  <a:lnTo>
                    <a:pt x="392" y="68"/>
                  </a:lnTo>
                  <a:lnTo>
                    <a:pt x="415" y="94"/>
                  </a:lnTo>
                  <a:lnTo>
                    <a:pt x="433" y="124"/>
                  </a:lnTo>
                  <a:lnTo>
                    <a:pt x="447" y="157"/>
                  </a:lnTo>
                  <a:lnTo>
                    <a:pt x="455" y="192"/>
                  </a:lnTo>
                  <a:lnTo>
                    <a:pt x="459" y="229"/>
                  </a:lnTo>
                  <a:lnTo>
                    <a:pt x="455" y="266"/>
                  </a:lnTo>
                  <a:lnTo>
                    <a:pt x="447" y="303"/>
                  </a:lnTo>
                  <a:lnTo>
                    <a:pt x="433" y="334"/>
                  </a:lnTo>
                  <a:lnTo>
                    <a:pt x="415" y="365"/>
                  </a:lnTo>
                  <a:lnTo>
                    <a:pt x="392" y="392"/>
                  </a:lnTo>
                  <a:lnTo>
                    <a:pt x="365" y="414"/>
                  </a:lnTo>
                  <a:lnTo>
                    <a:pt x="334" y="433"/>
                  </a:lnTo>
                  <a:lnTo>
                    <a:pt x="302" y="447"/>
                  </a:lnTo>
                  <a:lnTo>
                    <a:pt x="267" y="456"/>
                  </a:lnTo>
                  <a:lnTo>
                    <a:pt x="229" y="459"/>
                  </a:lnTo>
                  <a:lnTo>
                    <a:pt x="192" y="456"/>
                  </a:lnTo>
                  <a:lnTo>
                    <a:pt x="157" y="447"/>
                  </a:lnTo>
                  <a:lnTo>
                    <a:pt x="124" y="433"/>
                  </a:lnTo>
                  <a:lnTo>
                    <a:pt x="95" y="414"/>
                  </a:lnTo>
                  <a:lnTo>
                    <a:pt x="68" y="392"/>
                  </a:lnTo>
                  <a:lnTo>
                    <a:pt x="45" y="365"/>
                  </a:lnTo>
                  <a:lnTo>
                    <a:pt x="27" y="334"/>
                  </a:lnTo>
                  <a:lnTo>
                    <a:pt x="12" y="303"/>
                  </a:lnTo>
                  <a:lnTo>
                    <a:pt x="4" y="266"/>
                  </a:lnTo>
                  <a:lnTo>
                    <a:pt x="0" y="229"/>
                  </a:lnTo>
                  <a:lnTo>
                    <a:pt x="4" y="192"/>
                  </a:lnTo>
                  <a:lnTo>
                    <a:pt x="12" y="157"/>
                  </a:lnTo>
                  <a:lnTo>
                    <a:pt x="27" y="124"/>
                  </a:lnTo>
                  <a:lnTo>
                    <a:pt x="45" y="94"/>
                  </a:lnTo>
                  <a:lnTo>
                    <a:pt x="68" y="68"/>
                  </a:lnTo>
                  <a:lnTo>
                    <a:pt x="95" y="44"/>
                  </a:lnTo>
                  <a:lnTo>
                    <a:pt x="124" y="25"/>
                  </a:lnTo>
                  <a:lnTo>
                    <a:pt x="157" y="12"/>
                  </a:lnTo>
                  <a:lnTo>
                    <a:pt x="192" y="3"/>
                  </a:lnTo>
                  <a:lnTo>
                    <a:pt x="2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4" name="Freeform 413"/>
            <p:cNvSpPr>
              <a:spLocks/>
            </p:cNvSpPr>
            <p:nvPr/>
          </p:nvSpPr>
          <p:spPr bwMode="auto">
            <a:xfrm>
              <a:off x="2341" y="828"/>
              <a:ext cx="167" cy="48"/>
            </a:xfrm>
            <a:custGeom>
              <a:avLst/>
              <a:gdLst>
                <a:gd name="T0" fmla="*/ 105 w 1167"/>
                <a:gd name="T1" fmla="*/ 3 h 332"/>
                <a:gd name="T2" fmla="*/ 140 w 1167"/>
                <a:gd name="T3" fmla="*/ 20 h 332"/>
                <a:gd name="T4" fmla="*/ 153 w 1167"/>
                <a:gd name="T5" fmla="*/ 29 h 332"/>
                <a:gd name="T6" fmla="*/ 182 w 1167"/>
                <a:gd name="T7" fmla="*/ 48 h 332"/>
                <a:gd name="T8" fmla="*/ 225 w 1167"/>
                <a:gd name="T9" fmla="*/ 73 h 332"/>
                <a:gd name="T10" fmla="*/ 282 w 1167"/>
                <a:gd name="T11" fmla="*/ 100 h 332"/>
                <a:gd name="T12" fmla="*/ 352 w 1167"/>
                <a:gd name="T13" fmla="*/ 126 h 332"/>
                <a:gd name="T14" fmla="*/ 433 w 1167"/>
                <a:gd name="T15" fmla="*/ 147 h 332"/>
                <a:gd name="T16" fmla="*/ 524 w 1167"/>
                <a:gd name="T17" fmla="*/ 160 h 332"/>
                <a:gd name="T18" fmla="*/ 625 w 1167"/>
                <a:gd name="T19" fmla="*/ 160 h 332"/>
                <a:gd name="T20" fmla="*/ 733 w 1167"/>
                <a:gd name="T21" fmla="*/ 145 h 332"/>
                <a:gd name="T22" fmla="*/ 850 w 1167"/>
                <a:gd name="T23" fmla="*/ 110 h 332"/>
                <a:gd name="T24" fmla="*/ 971 w 1167"/>
                <a:gd name="T25" fmla="*/ 52 h 332"/>
                <a:gd name="T26" fmla="*/ 1051 w 1167"/>
                <a:gd name="T27" fmla="*/ 6 h 332"/>
                <a:gd name="T28" fmla="*/ 1090 w 1167"/>
                <a:gd name="T29" fmla="*/ 0 h 332"/>
                <a:gd name="T30" fmla="*/ 1125 w 1167"/>
                <a:gd name="T31" fmla="*/ 12 h 332"/>
                <a:gd name="T32" fmla="*/ 1153 w 1167"/>
                <a:gd name="T33" fmla="*/ 39 h 332"/>
                <a:gd name="T34" fmla="*/ 1167 w 1167"/>
                <a:gd name="T35" fmla="*/ 76 h 332"/>
                <a:gd name="T36" fmla="*/ 1163 w 1167"/>
                <a:gd name="T37" fmla="*/ 113 h 332"/>
                <a:gd name="T38" fmla="*/ 1144 w 1167"/>
                <a:gd name="T39" fmla="*/ 146 h 332"/>
                <a:gd name="T40" fmla="*/ 1064 w 1167"/>
                <a:gd name="T41" fmla="*/ 199 h 332"/>
                <a:gd name="T42" fmla="*/ 936 w 1167"/>
                <a:gd name="T43" fmla="*/ 262 h 332"/>
                <a:gd name="T44" fmla="*/ 813 w 1167"/>
                <a:gd name="T45" fmla="*/ 302 h 332"/>
                <a:gd name="T46" fmla="*/ 695 w 1167"/>
                <a:gd name="T47" fmla="*/ 326 h 332"/>
                <a:gd name="T48" fmla="*/ 584 w 1167"/>
                <a:gd name="T49" fmla="*/ 332 h 332"/>
                <a:gd name="T50" fmla="*/ 473 w 1167"/>
                <a:gd name="T51" fmla="*/ 326 h 332"/>
                <a:gd name="T52" fmla="*/ 373 w 1167"/>
                <a:gd name="T53" fmla="*/ 307 h 332"/>
                <a:gd name="T54" fmla="*/ 282 w 1167"/>
                <a:gd name="T55" fmla="*/ 282 h 332"/>
                <a:gd name="T56" fmla="*/ 205 w 1167"/>
                <a:gd name="T57" fmla="*/ 252 h 332"/>
                <a:gd name="T58" fmla="*/ 139 w 1167"/>
                <a:gd name="T59" fmla="*/ 220 h 332"/>
                <a:gd name="T60" fmla="*/ 89 w 1167"/>
                <a:gd name="T61" fmla="*/ 192 h 332"/>
                <a:gd name="T62" fmla="*/ 53 w 1167"/>
                <a:gd name="T63" fmla="*/ 169 h 332"/>
                <a:gd name="T64" fmla="*/ 35 w 1167"/>
                <a:gd name="T65" fmla="*/ 156 h 332"/>
                <a:gd name="T66" fmla="*/ 18 w 1167"/>
                <a:gd name="T67" fmla="*/ 140 h 332"/>
                <a:gd name="T68" fmla="*/ 2 w 1167"/>
                <a:gd name="T69" fmla="*/ 105 h 332"/>
                <a:gd name="T70" fmla="*/ 2 w 1167"/>
                <a:gd name="T71" fmla="*/ 67 h 332"/>
                <a:gd name="T72" fmla="*/ 18 w 1167"/>
                <a:gd name="T73" fmla="*/ 32 h 332"/>
                <a:gd name="T74" fmla="*/ 49 w 1167"/>
                <a:gd name="T75" fmla="*/ 8 h 332"/>
                <a:gd name="T76" fmla="*/ 86 w 1167"/>
                <a:gd name="T77"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67" h="332">
                  <a:moveTo>
                    <a:pt x="86" y="0"/>
                  </a:moveTo>
                  <a:lnTo>
                    <a:pt x="105" y="3"/>
                  </a:lnTo>
                  <a:lnTo>
                    <a:pt x="123" y="9"/>
                  </a:lnTo>
                  <a:lnTo>
                    <a:pt x="140" y="20"/>
                  </a:lnTo>
                  <a:lnTo>
                    <a:pt x="145" y="23"/>
                  </a:lnTo>
                  <a:lnTo>
                    <a:pt x="153" y="29"/>
                  </a:lnTo>
                  <a:lnTo>
                    <a:pt x="166" y="38"/>
                  </a:lnTo>
                  <a:lnTo>
                    <a:pt x="182" y="48"/>
                  </a:lnTo>
                  <a:lnTo>
                    <a:pt x="202" y="60"/>
                  </a:lnTo>
                  <a:lnTo>
                    <a:pt x="225" y="73"/>
                  </a:lnTo>
                  <a:lnTo>
                    <a:pt x="252" y="86"/>
                  </a:lnTo>
                  <a:lnTo>
                    <a:pt x="282" y="100"/>
                  </a:lnTo>
                  <a:lnTo>
                    <a:pt x="315" y="113"/>
                  </a:lnTo>
                  <a:lnTo>
                    <a:pt x="352" y="126"/>
                  </a:lnTo>
                  <a:lnTo>
                    <a:pt x="391" y="137"/>
                  </a:lnTo>
                  <a:lnTo>
                    <a:pt x="433" y="147"/>
                  </a:lnTo>
                  <a:lnTo>
                    <a:pt x="478" y="154"/>
                  </a:lnTo>
                  <a:lnTo>
                    <a:pt x="524" y="160"/>
                  </a:lnTo>
                  <a:lnTo>
                    <a:pt x="574" y="162"/>
                  </a:lnTo>
                  <a:lnTo>
                    <a:pt x="625" y="160"/>
                  </a:lnTo>
                  <a:lnTo>
                    <a:pt x="678" y="154"/>
                  </a:lnTo>
                  <a:lnTo>
                    <a:pt x="733" y="145"/>
                  </a:lnTo>
                  <a:lnTo>
                    <a:pt x="790" y="130"/>
                  </a:lnTo>
                  <a:lnTo>
                    <a:pt x="850" y="110"/>
                  </a:lnTo>
                  <a:lnTo>
                    <a:pt x="909" y="84"/>
                  </a:lnTo>
                  <a:lnTo>
                    <a:pt x="971" y="52"/>
                  </a:lnTo>
                  <a:lnTo>
                    <a:pt x="1033" y="14"/>
                  </a:lnTo>
                  <a:lnTo>
                    <a:pt x="1051" y="6"/>
                  </a:lnTo>
                  <a:lnTo>
                    <a:pt x="1070" y="0"/>
                  </a:lnTo>
                  <a:lnTo>
                    <a:pt x="1090" y="0"/>
                  </a:lnTo>
                  <a:lnTo>
                    <a:pt x="1108" y="5"/>
                  </a:lnTo>
                  <a:lnTo>
                    <a:pt x="1125" y="12"/>
                  </a:lnTo>
                  <a:lnTo>
                    <a:pt x="1140" y="24"/>
                  </a:lnTo>
                  <a:lnTo>
                    <a:pt x="1153" y="39"/>
                  </a:lnTo>
                  <a:lnTo>
                    <a:pt x="1162" y="57"/>
                  </a:lnTo>
                  <a:lnTo>
                    <a:pt x="1167" y="76"/>
                  </a:lnTo>
                  <a:lnTo>
                    <a:pt x="1167" y="94"/>
                  </a:lnTo>
                  <a:lnTo>
                    <a:pt x="1163" y="113"/>
                  </a:lnTo>
                  <a:lnTo>
                    <a:pt x="1155" y="130"/>
                  </a:lnTo>
                  <a:lnTo>
                    <a:pt x="1144" y="146"/>
                  </a:lnTo>
                  <a:lnTo>
                    <a:pt x="1129" y="159"/>
                  </a:lnTo>
                  <a:lnTo>
                    <a:pt x="1064" y="199"/>
                  </a:lnTo>
                  <a:lnTo>
                    <a:pt x="999" y="233"/>
                  </a:lnTo>
                  <a:lnTo>
                    <a:pt x="936" y="262"/>
                  </a:lnTo>
                  <a:lnTo>
                    <a:pt x="873" y="284"/>
                  </a:lnTo>
                  <a:lnTo>
                    <a:pt x="813" y="302"/>
                  </a:lnTo>
                  <a:lnTo>
                    <a:pt x="753" y="316"/>
                  </a:lnTo>
                  <a:lnTo>
                    <a:pt x="695" y="326"/>
                  </a:lnTo>
                  <a:lnTo>
                    <a:pt x="639" y="331"/>
                  </a:lnTo>
                  <a:lnTo>
                    <a:pt x="584" y="332"/>
                  </a:lnTo>
                  <a:lnTo>
                    <a:pt x="527" y="331"/>
                  </a:lnTo>
                  <a:lnTo>
                    <a:pt x="473" y="326"/>
                  </a:lnTo>
                  <a:lnTo>
                    <a:pt x="421" y="318"/>
                  </a:lnTo>
                  <a:lnTo>
                    <a:pt x="373" y="307"/>
                  </a:lnTo>
                  <a:lnTo>
                    <a:pt x="326" y="296"/>
                  </a:lnTo>
                  <a:lnTo>
                    <a:pt x="282" y="282"/>
                  </a:lnTo>
                  <a:lnTo>
                    <a:pt x="242" y="267"/>
                  </a:lnTo>
                  <a:lnTo>
                    <a:pt x="205" y="252"/>
                  </a:lnTo>
                  <a:lnTo>
                    <a:pt x="170" y="236"/>
                  </a:lnTo>
                  <a:lnTo>
                    <a:pt x="139" y="220"/>
                  </a:lnTo>
                  <a:lnTo>
                    <a:pt x="113" y="205"/>
                  </a:lnTo>
                  <a:lnTo>
                    <a:pt x="89" y="192"/>
                  </a:lnTo>
                  <a:lnTo>
                    <a:pt x="69" y="180"/>
                  </a:lnTo>
                  <a:lnTo>
                    <a:pt x="53" y="169"/>
                  </a:lnTo>
                  <a:lnTo>
                    <a:pt x="42" y="161"/>
                  </a:lnTo>
                  <a:lnTo>
                    <a:pt x="35" y="156"/>
                  </a:lnTo>
                  <a:lnTo>
                    <a:pt x="32" y="153"/>
                  </a:lnTo>
                  <a:lnTo>
                    <a:pt x="18" y="140"/>
                  </a:lnTo>
                  <a:lnTo>
                    <a:pt x="8" y="123"/>
                  </a:lnTo>
                  <a:lnTo>
                    <a:pt x="2" y="105"/>
                  </a:lnTo>
                  <a:lnTo>
                    <a:pt x="0" y="86"/>
                  </a:lnTo>
                  <a:lnTo>
                    <a:pt x="2" y="67"/>
                  </a:lnTo>
                  <a:lnTo>
                    <a:pt x="9" y="49"/>
                  </a:lnTo>
                  <a:lnTo>
                    <a:pt x="18" y="32"/>
                  </a:lnTo>
                  <a:lnTo>
                    <a:pt x="33" y="18"/>
                  </a:lnTo>
                  <a:lnTo>
                    <a:pt x="49" y="8"/>
                  </a:lnTo>
                  <a:lnTo>
                    <a:pt x="67" y="3"/>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5" name="Group 416"/>
          <p:cNvGrpSpPr>
            <a:grpSpLocks noChangeAspect="1"/>
          </p:cNvGrpSpPr>
          <p:nvPr/>
        </p:nvGrpSpPr>
        <p:grpSpPr bwMode="auto">
          <a:xfrm>
            <a:off x="7481904" y="1247862"/>
            <a:ext cx="238903" cy="230512"/>
            <a:chOff x="1854" y="572"/>
            <a:chExt cx="484" cy="467"/>
          </a:xfrm>
          <a:solidFill>
            <a:schemeClr val="tx1">
              <a:lumMod val="65000"/>
              <a:lumOff val="35000"/>
            </a:schemeClr>
          </a:solidFill>
        </p:grpSpPr>
        <p:sp>
          <p:nvSpPr>
            <p:cNvPr id="608" name="Freeform 418"/>
            <p:cNvSpPr>
              <a:spLocks/>
            </p:cNvSpPr>
            <p:nvPr/>
          </p:nvSpPr>
          <p:spPr bwMode="auto">
            <a:xfrm>
              <a:off x="1854" y="763"/>
              <a:ext cx="239" cy="246"/>
            </a:xfrm>
            <a:custGeom>
              <a:avLst/>
              <a:gdLst>
                <a:gd name="T0" fmla="*/ 836 w 1672"/>
                <a:gd name="T1" fmla="*/ 0 h 1721"/>
                <a:gd name="T2" fmla="*/ 1170 w 1672"/>
                <a:gd name="T3" fmla="*/ 664 h 1721"/>
                <a:gd name="T4" fmla="*/ 913 w 1672"/>
                <a:gd name="T5" fmla="*/ 512 h 1721"/>
                <a:gd name="T6" fmla="*/ 627 w 1672"/>
                <a:gd name="T7" fmla="*/ 1028 h 1721"/>
                <a:gd name="T8" fmla="*/ 1672 w 1672"/>
                <a:gd name="T9" fmla="*/ 1028 h 1721"/>
                <a:gd name="T10" fmla="*/ 1672 w 1672"/>
                <a:gd name="T11" fmla="*/ 1721 h 1721"/>
                <a:gd name="T12" fmla="*/ 711 w 1672"/>
                <a:gd name="T13" fmla="*/ 1721 h 1721"/>
                <a:gd name="T14" fmla="*/ 675 w 1672"/>
                <a:gd name="T15" fmla="*/ 1718 h 1721"/>
                <a:gd name="T16" fmla="*/ 640 w 1672"/>
                <a:gd name="T17" fmla="*/ 1709 h 1721"/>
                <a:gd name="T18" fmla="*/ 603 w 1672"/>
                <a:gd name="T19" fmla="*/ 1694 h 1721"/>
                <a:gd name="T20" fmla="*/ 570 w 1672"/>
                <a:gd name="T21" fmla="*/ 1674 h 1721"/>
                <a:gd name="T22" fmla="*/ 536 w 1672"/>
                <a:gd name="T23" fmla="*/ 1647 h 1721"/>
                <a:gd name="T24" fmla="*/ 503 w 1672"/>
                <a:gd name="T25" fmla="*/ 1615 h 1721"/>
                <a:gd name="T26" fmla="*/ 473 w 1672"/>
                <a:gd name="T27" fmla="*/ 1579 h 1721"/>
                <a:gd name="T28" fmla="*/ 443 w 1672"/>
                <a:gd name="T29" fmla="*/ 1538 h 1721"/>
                <a:gd name="T30" fmla="*/ 420 w 1672"/>
                <a:gd name="T31" fmla="*/ 1500 h 1721"/>
                <a:gd name="T32" fmla="*/ 396 w 1672"/>
                <a:gd name="T33" fmla="*/ 1459 h 1721"/>
                <a:gd name="T34" fmla="*/ 370 w 1672"/>
                <a:gd name="T35" fmla="*/ 1418 h 1721"/>
                <a:gd name="T36" fmla="*/ 345 w 1672"/>
                <a:gd name="T37" fmla="*/ 1375 h 1721"/>
                <a:gd name="T38" fmla="*/ 318 w 1672"/>
                <a:gd name="T39" fmla="*/ 1331 h 1721"/>
                <a:gd name="T40" fmla="*/ 292 w 1672"/>
                <a:gd name="T41" fmla="*/ 1287 h 1721"/>
                <a:gd name="T42" fmla="*/ 266 w 1672"/>
                <a:gd name="T43" fmla="*/ 1243 h 1721"/>
                <a:gd name="T44" fmla="*/ 241 w 1672"/>
                <a:gd name="T45" fmla="*/ 1198 h 1721"/>
                <a:gd name="T46" fmla="*/ 215 w 1672"/>
                <a:gd name="T47" fmla="*/ 1154 h 1721"/>
                <a:gd name="T48" fmla="*/ 190 w 1672"/>
                <a:gd name="T49" fmla="*/ 1112 h 1721"/>
                <a:gd name="T50" fmla="*/ 167 w 1672"/>
                <a:gd name="T51" fmla="*/ 1069 h 1721"/>
                <a:gd name="T52" fmla="*/ 143 w 1672"/>
                <a:gd name="T53" fmla="*/ 1029 h 1721"/>
                <a:gd name="T54" fmla="*/ 121 w 1672"/>
                <a:gd name="T55" fmla="*/ 991 h 1721"/>
                <a:gd name="T56" fmla="*/ 101 w 1672"/>
                <a:gd name="T57" fmla="*/ 953 h 1721"/>
                <a:gd name="T58" fmla="*/ 82 w 1672"/>
                <a:gd name="T59" fmla="*/ 920 h 1721"/>
                <a:gd name="T60" fmla="*/ 64 w 1672"/>
                <a:gd name="T61" fmla="*/ 888 h 1721"/>
                <a:gd name="T62" fmla="*/ 48 w 1672"/>
                <a:gd name="T63" fmla="*/ 860 h 1721"/>
                <a:gd name="T64" fmla="*/ 34 w 1672"/>
                <a:gd name="T65" fmla="*/ 835 h 1721"/>
                <a:gd name="T66" fmla="*/ 22 w 1672"/>
                <a:gd name="T67" fmla="*/ 813 h 1721"/>
                <a:gd name="T68" fmla="*/ 13 w 1672"/>
                <a:gd name="T69" fmla="*/ 797 h 1721"/>
                <a:gd name="T70" fmla="*/ 5 w 1672"/>
                <a:gd name="T71" fmla="*/ 784 h 1721"/>
                <a:gd name="T72" fmla="*/ 1 w 1672"/>
                <a:gd name="T73" fmla="*/ 776 h 1721"/>
                <a:gd name="T74" fmla="*/ 0 w 1672"/>
                <a:gd name="T75" fmla="*/ 774 h 1721"/>
                <a:gd name="T76" fmla="*/ 329 w 1672"/>
                <a:gd name="T77" fmla="*/ 165 h 1721"/>
                <a:gd name="T78" fmla="*/ 87 w 1672"/>
                <a:gd name="T79" fmla="*/ 22 h 1721"/>
                <a:gd name="T80" fmla="*/ 836 w 1672"/>
                <a:gd name="T81" fmla="*/ 0 h 1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72" h="1721">
                  <a:moveTo>
                    <a:pt x="836" y="0"/>
                  </a:moveTo>
                  <a:lnTo>
                    <a:pt x="1170" y="664"/>
                  </a:lnTo>
                  <a:lnTo>
                    <a:pt x="913" y="512"/>
                  </a:lnTo>
                  <a:lnTo>
                    <a:pt x="627" y="1028"/>
                  </a:lnTo>
                  <a:lnTo>
                    <a:pt x="1672" y="1028"/>
                  </a:lnTo>
                  <a:lnTo>
                    <a:pt x="1672" y="1721"/>
                  </a:lnTo>
                  <a:lnTo>
                    <a:pt x="711" y="1721"/>
                  </a:lnTo>
                  <a:lnTo>
                    <a:pt x="675" y="1718"/>
                  </a:lnTo>
                  <a:lnTo>
                    <a:pt x="640" y="1709"/>
                  </a:lnTo>
                  <a:lnTo>
                    <a:pt x="603" y="1694"/>
                  </a:lnTo>
                  <a:lnTo>
                    <a:pt x="570" y="1674"/>
                  </a:lnTo>
                  <a:lnTo>
                    <a:pt x="536" y="1647"/>
                  </a:lnTo>
                  <a:lnTo>
                    <a:pt x="503" y="1615"/>
                  </a:lnTo>
                  <a:lnTo>
                    <a:pt x="473" y="1579"/>
                  </a:lnTo>
                  <a:lnTo>
                    <a:pt x="443" y="1538"/>
                  </a:lnTo>
                  <a:lnTo>
                    <a:pt x="420" y="1500"/>
                  </a:lnTo>
                  <a:lnTo>
                    <a:pt x="396" y="1459"/>
                  </a:lnTo>
                  <a:lnTo>
                    <a:pt x="370" y="1418"/>
                  </a:lnTo>
                  <a:lnTo>
                    <a:pt x="345" y="1375"/>
                  </a:lnTo>
                  <a:lnTo>
                    <a:pt x="318" y="1331"/>
                  </a:lnTo>
                  <a:lnTo>
                    <a:pt x="292" y="1287"/>
                  </a:lnTo>
                  <a:lnTo>
                    <a:pt x="266" y="1243"/>
                  </a:lnTo>
                  <a:lnTo>
                    <a:pt x="241" y="1198"/>
                  </a:lnTo>
                  <a:lnTo>
                    <a:pt x="215" y="1154"/>
                  </a:lnTo>
                  <a:lnTo>
                    <a:pt x="190" y="1112"/>
                  </a:lnTo>
                  <a:lnTo>
                    <a:pt x="167" y="1069"/>
                  </a:lnTo>
                  <a:lnTo>
                    <a:pt x="143" y="1029"/>
                  </a:lnTo>
                  <a:lnTo>
                    <a:pt x="121" y="991"/>
                  </a:lnTo>
                  <a:lnTo>
                    <a:pt x="101" y="953"/>
                  </a:lnTo>
                  <a:lnTo>
                    <a:pt x="82" y="920"/>
                  </a:lnTo>
                  <a:lnTo>
                    <a:pt x="64" y="888"/>
                  </a:lnTo>
                  <a:lnTo>
                    <a:pt x="48" y="860"/>
                  </a:lnTo>
                  <a:lnTo>
                    <a:pt x="34" y="835"/>
                  </a:lnTo>
                  <a:lnTo>
                    <a:pt x="22" y="813"/>
                  </a:lnTo>
                  <a:lnTo>
                    <a:pt x="13" y="797"/>
                  </a:lnTo>
                  <a:lnTo>
                    <a:pt x="5" y="784"/>
                  </a:lnTo>
                  <a:lnTo>
                    <a:pt x="1" y="776"/>
                  </a:lnTo>
                  <a:lnTo>
                    <a:pt x="0" y="774"/>
                  </a:lnTo>
                  <a:lnTo>
                    <a:pt x="329" y="165"/>
                  </a:lnTo>
                  <a:lnTo>
                    <a:pt x="87" y="22"/>
                  </a:lnTo>
                  <a:lnTo>
                    <a:pt x="8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9" name="Freeform 419"/>
            <p:cNvSpPr>
              <a:spLocks/>
            </p:cNvSpPr>
            <p:nvPr/>
          </p:nvSpPr>
          <p:spPr bwMode="auto">
            <a:xfrm>
              <a:off x="1942" y="572"/>
              <a:ext cx="323" cy="190"/>
            </a:xfrm>
            <a:custGeom>
              <a:avLst/>
              <a:gdLst>
                <a:gd name="T0" fmla="*/ 1302 w 2259"/>
                <a:gd name="T1" fmla="*/ 0 h 1330"/>
                <a:gd name="T2" fmla="*/ 1508 w 2259"/>
                <a:gd name="T3" fmla="*/ 0 h 1330"/>
                <a:gd name="T4" fmla="*/ 1521 w 2259"/>
                <a:gd name="T5" fmla="*/ 0 h 1330"/>
                <a:gd name="T6" fmla="*/ 1557 w 2259"/>
                <a:gd name="T7" fmla="*/ 0 h 1330"/>
                <a:gd name="T8" fmla="*/ 1588 w 2259"/>
                <a:gd name="T9" fmla="*/ 0 h 1330"/>
                <a:gd name="T10" fmla="*/ 1613 w 2259"/>
                <a:gd name="T11" fmla="*/ 0 h 1330"/>
                <a:gd name="T12" fmla="*/ 1632 w 2259"/>
                <a:gd name="T13" fmla="*/ 0 h 1330"/>
                <a:gd name="T14" fmla="*/ 1644 w 2259"/>
                <a:gd name="T15" fmla="*/ 1 h 1330"/>
                <a:gd name="T16" fmla="*/ 1647 w 2259"/>
                <a:gd name="T17" fmla="*/ 1 h 1330"/>
                <a:gd name="T18" fmla="*/ 2015 w 2259"/>
                <a:gd name="T19" fmla="*/ 586 h 1330"/>
                <a:gd name="T20" fmla="*/ 2259 w 2259"/>
                <a:gd name="T21" fmla="*/ 446 h 1330"/>
                <a:gd name="T22" fmla="*/ 1909 w 2259"/>
                <a:gd name="T23" fmla="*/ 1108 h 1330"/>
                <a:gd name="T24" fmla="*/ 1182 w 2259"/>
                <a:gd name="T25" fmla="*/ 1064 h 1330"/>
                <a:gd name="T26" fmla="*/ 1427 w 2259"/>
                <a:gd name="T27" fmla="*/ 923 h 1330"/>
                <a:gd name="T28" fmla="*/ 1118 w 2259"/>
                <a:gd name="T29" fmla="*/ 422 h 1330"/>
                <a:gd name="T30" fmla="*/ 604 w 2259"/>
                <a:gd name="T31" fmla="*/ 1330 h 1330"/>
                <a:gd name="T32" fmla="*/ 0 w 2259"/>
                <a:gd name="T33" fmla="*/ 988 h 1330"/>
                <a:gd name="T34" fmla="*/ 474 w 2259"/>
                <a:gd name="T35" fmla="*/ 152 h 1330"/>
                <a:gd name="T36" fmla="*/ 494 w 2259"/>
                <a:gd name="T37" fmla="*/ 123 h 1330"/>
                <a:gd name="T38" fmla="*/ 520 w 2259"/>
                <a:gd name="T39" fmla="*/ 96 h 1330"/>
                <a:gd name="T40" fmla="*/ 550 w 2259"/>
                <a:gd name="T41" fmla="*/ 73 h 1330"/>
                <a:gd name="T42" fmla="*/ 585 w 2259"/>
                <a:gd name="T43" fmla="*/ 53 h 1330"/>
                <a:gd name="T44" fmla="*/ 624 w 2259"/>
                <a:gd name="T45" fmla="*/ 37 h 1330"/>
                <a:gd name="T46" fmla="*/ 667 w 2259"/>
                <a:gd name="T47" fmla="*/ 24 h 1330"/>
                <a:gd name="T48" fmla="*/ 714 w 2259"/>
                <a:gd name="T49" fmla="*/ 14 h 1330"/>
                <a:gd name="T50" fmla="*/ 764 w 2259"/>
                <a:gd name="T51" fmla="*/ 10 h 1330"/>
                <a:gd name="T52" fmla="*/ 817 w 2259"/>
                <a:gd name="T53" fmla="*/ 8 h 1330"/>
                <a:gd name="T54" fmla="*/ 871 w 2259"/>
                <a:gd name="T55" fmla="*/ 6 h 1330"/>
                <a:gd name="T56" fmla="*/ 927 w 2259"/>
                <a:gd name="T57" fmla="*/ 4 h 1330"/>
                <a:gd name="T58" fmla="*/ 986 w 2259"/>
                <a:gd name="T59" fmla="*/ 3 h 1330"/>
                <a:gd name="T60" fmla="*/ 1045 w 2259"/>
                <a:gd name="T61" fmla="*/ 2 h 1330"/>
                <a:gd name="T62" fmla="*/ 1104 w 2259"/>
                <a:gd name="T63" fmla="*/ 1 h 1330"/>
                <a:gd name="T64" fmla="*/ 1163 w 2259"/>
                <a:gd name="T65" fmla="*/ 1 h 1330"/>
                <a:gd name="T66" fmla="*/ 1221 w 2259"/>
                <a:gd name="T67" fmla="*/ 0 h 1330"/>
                <a:gd name="T68" fmla="*/ 1277 w 2259"/>
                <a:gd name="T69" fmla="*/ 0 h 1330"/>
                <a:gd name="T70" fmla="*/ 1302 w 2259"/>
                <a:gd name="T71" fmla="*/ 0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259" h="1330">
                  <a:moveTo>
                    <a:pt x="1302" y="0"/>
                  </a:moveTo>
                  <a:lnTo>
                    <a:pt x="1508" y="0"/>
                  </a:lnTo>
                  <a:lnTo>
                    <a:pt x="1521" y="0"/>
                  </a:lnTo>
                  <a:lnTo>
                    <a:pt x="1557" y="0"/>
                  </a:lnTo>
                  <a:lnTo>
                    <a:pt x="1588" y="0"/>
                  </a:lnTo>
                  <a:lnTo>
                    <a:pt x="1613" y="0"/>
                  </a:lnTo>
                  <a:lnTo>
                    <a:pt x="1632" y="0"/>
                  </a:lnTo>
                  <a:lnTo>
                    <a:pt x="1644" y="1"/>
                  </a:lnTo>
                  <a:lnTo>
                    <a:pt x="1647" y="1"/>
                  </a:lnTo>
                  <a:lnTo>
                    <a:pt x="2015" y="586"/>
                  </a:lnTo>
                  <a:lnTo>
                    <a:pt x="2259" y="446"/>
                  </a:lnTo>
                  <a:lnTo>
                    <a:pt x="1909" y="1108"/>
                  </a:lnTo>
                  <a:lnTo>
                    <a:pt x="1182" y="1064"/>
                  </a:lnTo>
                  <a:lnTo>
                    <a:pt x="1427" y="923"/>
                  </a:lnTo>
                  <a:lnTo>
                    <a:pt x="1118" y="422"/>
                  </a:lnTo>
                  <a:lnTo>
                    <a:pt x="604" y="1330"/>
                  </a:lnTo>
                  <a:lnTo>
                    <a:pt x="0" y="988"/>
                  </a:lnTo>
                  <a:lnTo>
                    <a:pt x="474" y="152"/>
                  </a:lnTo>
                  <a:lnTo>
                    <a:pt x="494" y="123"/>
                  </a:lnTo>
                  <a:lnTo>
                    <a:pt x="520" y="96"/>
                  </a:lnTo>
                  <a:lnTo>
                    <a:pt x="550" y="73"/>
                  </a:lnTo>
                  <a:lnTo>
                    <a:pt x="585" y="53"/>
                  </a:lnTo>
                  <a:lnTo>
                    <a:pt x="624" y="37"/>
                  </a:lnTo>
                  <a:lnTo>
                    <a:pt x="667" y="24"/>
                  </a:lnTo>
                  <a:lnTo>
                    <a:pt x="714" y="14"/>
                  </a:lnTo>
                  <a:lnTo>
                    <a:pt x="764" y="10"/>
                  </a:lnTo>
                  <a:lnTo>
                    <a:pt x="817" y="8"/>
                  </a:lnTo>
                  <a:lnTo>
                    <a:pt x="871" y="6"/>
                  </a:lnTo>
                  <a:lnTo>
                    <a:pt x="927" y="4"/>
                  </a:lnTo>
                  <a:lnTo>
                    <a:pt x="986" y="3"/>
                  </a:lnTo>
                  <a:lnTo>
                    <a:pt x="1045" y="2"/>
                  </a:lnTo>
                  <a:lnTo>
                    <a:pt x="1104" y="1"/>
                  </a:lnTo>
                  <a:lnTo>
                    <a:pt x="1163" y="1"/>
                  </a:lnTo>
                  <a:lnTo>
                    <a:pt x="1221" y="0"/>
                  </a:lnTo>
                  <a:lnTo>
                    <a:pt x="1277" y="0"/>
                  </a:lnTo>
                  <a:lnTo>
                    <a:pt x="13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0" name="Freeform 420"/>
            <p:cNvSpPr>
              <a:spLocks/>
            </p:cNvSpPr>
            <p:nvPr/>
          </p:nvSpPr>
          <p:spPr bwMode="auto">
            <a:xfrm>
              <a:off x="2110" y="724"/>
              <a:ext cx="228" cy="315"/>
            </a:xfrm>
            <a:custGeom>
              <a:avLst/>
              <a:gdLst>
                <a:gd name="T0" fmla="*/ 1116 w 1600"/>
                <a:gd name="T1" fmla="*/ 0 h 2202"/>
                <a:gd name="T2" fmla="*/ 1573 w 1600"/>
                <a:gd name="T3" fmla="*/ 846 h 2202"/>
                <a:gd name="T4" fmla="*/ 1587 w 1600"/>
                <a:gd name="T5" fmla="*/ 879 h 2202"/>
                <a:gd name="T6" fmla="*/ 1597 w 1600"/>
                <a:gd name="T7" fmla="*/ 915 h 2202"/>
                <a:gd name="T8" fmla="*/ 1600 w 1600"/>
                <a:gd name="T9" fmla="*/ 953 h 2202"/>
                <a:gd name="T10" fmla="*/ 1599 w 1600"/>
                <a:gd name="T11" fmla="*/ 993 h 2202"/>
                <a:gd name="T12" fmla="*/ 1591 w 1600"/>
                <a:gd name="T13" fmla="*/ 1035 h 2202"/>
                <a:gd name="T14" fmla="*/ 1580 w 1600"/>
                <a:gd name="T15" fmla="*/ 1078 h 2202"/>
                <a:gd name="T16" fmla="*/ 1562 w 1600"/>
                <a:gd name="T17" fmla="*/ 1123 h 2202"/>
                <a:gd name="T18" fmla="*/ 1539 w 1600"/>
                <a:gd name="T19" fmla="*/ 1167 h 2202"/>
                <a:gd name="T20" fmla="*/ 1518 w 1600"/>
                <a:gd name="T21" fmla="*/ 1205 h 2202"/>
                <a:gd name="T22" fmla="*/ 1495 w 1600"/>
                <a:gd name="T23" fmla="*/ 1244 h 2202"/>
                <a:gd name="T24" fmla="*/ 1471 w 1600"/>
                <a:gd name="T25" fmla="*/ 1284 h 2202"/>
                <a:gd name="T26" fmla="*/ 1447 w 1600"/>
                <a:gd name="T27" fmla="*/ 1325 h 2202"/>
                <a:gd name="T28" fmla="*/ 1423 w 1600"/>
                <a:gd name="T29" fmla="*/ 1368 h 2202"/>
                <a:gd name="T30" fmla="*/ 1397 w 1600"/>
                <a:gd name="T31" fmla="*/ 1409 h 2202"/>
                <a:gd name="T32" fmla="*/ 1372 w 1600"/>
                <a:gd name="T33" fmla="*/ 1451 h 2202"/>
                <a:gd name="T34" fmla="*/ 1346 w 1600"/>
                <a:gd name="T35" fmla="*/ 1494 h 2202"/>
                <a:gd name="T36" fmla="*/ 1321 w 1600"/>
                <a:gd name="T37" fmla="*/ 1535 h 2202"/>
                <a:gd name="T38" fmla="*/ 1295 w 1600"/>
                <a:gd name="T39" fmla="*/ 1577 h 2202"/>
                <a:gd name="T40" fmla="*/ 1271 w 1600"/>
                <a:gd name="T41" fmla="*/ 1616 h 2202"/>
                <a:gd name="T42" fmla="*/ 1247 w 1600"/>
                <a:gd name="T43" fmla="*/ 1655 h 2202"/>
                <a:gd name="T44" fmla="*/ 1223 w 1600"/>
                <a:gd name="T45" fmla="*/ 1692 h 2202"/>
                <a:gd name="T46" fmla="*/ 1202 w 1600"/>
                <a:gd name="T47" fmla="*/ 1727 h 2202"/>
                <a:gd name="T48" fmla="*/ 1181 w 1600"/>
                <a:gd name="T49" fmla="*/ 1760 h 2202"/>
                <a:gd name="T50" fmla="*/ 1161 w 1600"/>
                <a:gd name="T51" fmla="*/ 1791 h 2202"/>
                <a:gd name="T52" fmla="*/ 1144 w 1600"/>
                <a:gd name="T53" fmla="*/ 1819 h 2202"/>
                <a:gd name="T54" fmla="*/ 1127 w 1600"/>
                <a:gd name="T55" fmla="*/ 1845 h 2202"/>
                <a:gd name="T56" fmla="*/ 1113 w 1600"/>
                <a:gd name="T57" fmla="*/ 1867 h 2202"/>
                <a:gd name="T58" fmla="*/ 1101 w 1600"/>
                <a:gd name="T59" fmla="*/ 1886 h 2202"/>
                <a:gd name="T60" fmla="*/ 1092 w 1600"/>
                <a:gd name="T61" fmla="*/ 1901 h 2202"/>
                <a:gd name="T62" fmla="*/ 1084 w 1600"/>
                <a:gd name="T63" fmla="*/ 1912 h 2202"/>
                <a:gd name="T64" fmla="*/ 1080 w 1600"/>
                <a:gd name="T65" fmla="*/ 1919 h 2202"/>
                <a:gd name="T66" fmla="*/ 1079 w 1600"/>
                <a:gd name="T67" fmla="*/ 1921 h 2202"/>
                <a:gd name="T68" fmla="*/ 387 w 1600"/>
                <a:gd name="T69" fmla="*/ 1921 h 2202"/>
                <a:gd name="T70" fmla="*/ 376 w 1600"/>
                <a:gd name="T71" fmla="*/ 2202 h 2202"/>
                <a:gd name="T72" fmla="*/ 0 w 1600"/>
                <a:gd name="T73" fmla="*/ 1555 h 2202"/>
                <a:gd name="T74" fmla="*/ 422 w 1600"/>
                <a:gd name="T75" fmla="*/ 976 h 2202"/>
                <a:gd name="T76" fmla="*/ 413 w 1600"/>
                <a:gd name="T77" fmla="*/ 1244 h 2202"/>
                <a:gd name="T78" fmla="*/ 1003 w 1600"/>
                <a:gd name="T79" fmla="*/ 1249 h 2202"/>
                <a:gd name="T80" fmla="*/ 507 w 1600"/>
                <a:gd name="T81" fmla="*/ 330 h 2202"/>
                <a:gd name="T82" fmla="*/ 1116 w 1600"/>
                <a:gd name="T83" fmla="*/ 0 h 2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00" h="2202">
                  <a:moveTo>
                    <a:pt x="1116" y="0"/>
                  </a:moveTo>
                  <a:lnTo>
                    <a:pt x="1573" y="846"/>
                  </a:lnTo>
                  <a:lnTo>
                    <a:pt x="1587" y="879"/>
                  </a:lnTo>
                  <a:lnTo>
                    <a:pt x="1597" y="915"/>
                  </a:lnTo>
                  <a:lnTo>
                    <a:pt x="1600" y="953"/>
                  </a:lnTo>
                  <a:lnTo>
                    <a:pt x="1599" y="993"/>
                  </a:lnTo>
                  <a:lnTo>
                    <a:pt x="1591" y="1035"/>
                  </a:lnTo>
                  <a:lnTo>
                    <a:pt x="1580" y="1078"/>
                  </a:lnTo>
                  <a:lnTo>
                    <a:pt x="1562" y="1123"/>
                  </a:lnTo>
                  <a:lnTo>
                    <a:pt x="1539" y="1167"/>
                  </a:lnTo>
                  <a:lnTo>
                    <a:pt x="1518" y="1205"/>
                  </a:lnTo>
                  <a:lnTo>
                    <a:pt x="1495" y="1244"/>
                  </a:lnTo>
                  <a:lnTo>
                    <a:pt x="1471" y="1284"/>
                  </a:lnTo>
                  <a:lnTo>
                    <a:pt x="1447" y="1325"/>
                  </a:lnTo>
                  <a:lnTo>
                    <a:pt x="1423" y="1368"/>
                  </a:lnTo>
                  <a:lnTo>
                    <a:pt x="1397" y="1409"/>
                  </a:lnTo>
                  <a:lnTo>
                    <a:pt x="1372" y="1451"/>
                  </a:lnTo>
                  <a:lnTo>
                    <a:pt x="1346" y="1494"/>
                  </a:lnTo>
                  <a:lnTo>
                    <a:pt x="1321" y="1535"/>
                  </a:lnTo>
                  <a:lnTo>
                    <a:pt x="1295" y="1577"/>
                  </a:lnTo>
                  <a:lnTo>
                    <a:pt x="1271" y="1616"/>
                  </a:lnTo>
                  <a:lnTo>
                    <a:pt x="1247" y="1655"/>
                  </a:lnTo>
                  <a:lnTo>
                    <a:pt x="1223" y="1692"/>
                  </a:lnTo>
                  <a:lnTo>
                    <a:pt x="1202" y="1727"/>
                  </a:lnTo>
                  <a:lnTo>
                    <a:pt x="1181" y="1760"/>
                  </a:lnTo>
                  <a:lnTo>
                    <a:pt x="1161" y="1791"/>
                  </a:lnTo>
                  <a:lnTo>
                    <a:pt x="1144" y="1819"/>
                  </a:lnTo>
                  <a:lnTo>
                    <a:pt x="1127" y="1845"/>
                  </a:lnTo>
                  <a:lnTo>
                    <a:pt x="1113" y="1867"/>
                  </a:lnTo>
                  <a:lnTo>
                    <a:pt x="1101" y="1886"/>
                  </a:lnTo>
                  <a:lnTo>
                    <a:pt x="1092" y="1901"/>
                  </a:lnTo>
                  <a:lnTo>
                    <a:pt x="1084" y="1912"/>
                  </a:lnTo>
                  <a:lnTo>
                    <a:pt x="1080" y="1919"/>
                  </a:lnTo>
                  <a:lnTo>
                    <a:pt x="1079" y="1921"/>
                  </a:lnTo>
                  <a:lnTo>
                    <a:pt x="387" y="1921"/>
                  </a:lnTo>
                  <a:lnTo>
                    <a:pt x="376" y="2202"/>
                  </a:lnTo>
                  <a:lnTo>
                    <a:pt x="0" y="1555"/>
                  </a:lnTo>
                  <a:lnTo>
                    <a:pt x="422" y="976"/>
                  </a:lnTo>
                  <a:lnTo>
                    <a:pt x="413" y="1244"/>
                  </a:lnTo>
                  <a:lnTo>
                    <a:pt x="1003" y="1249"/>
                  </a:lnTo>
                  <a:lnTo>
                    <a:pt x="507" y="330"/>
                  </a:lnTo>
                  <a:lnTo>
                    <a:pt x="11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70" name="Freeform 492"/>
          <p:cNvSpPr>
            <a:spLocks noEditPoints="1"/>
          </p:cNvSpPr>
          <p:nvPr/>
        </p:nvSpPr>
        <p:spPr bwMode="auto">
          <a:xfrm>
            <a:off x="5266799" y="1245640"/>
            <a:ext cx="220146" cy="234954"/>
          </a:xfrm>
          <a:custGeom>
            <a:avLst/>
            <a:gdLst>
              <a:gd name="T0" fmla="*/ 2811 w 3125"/>
              <a:gd name="T1" fmla="*/ 396 h 3334"/>
              <a:gd name="T2" fmla="*/ 430 w 3125"/>
              <a:gd name="T3" fmla="*/ 1588 h 3334"/>
              <a:gd name="T4" fmla="*/ 904 w 3125"/>
              <a:gd name="T5" fmla="*/ 1896 h 3334"/>
              <a:gd name="T6" fmla="*/ 2356 w 3125"/>
              <a:gd name="T7" fmla="*/ 910 h 3334"/>
              <a:gd name="T8" fmla="*/ 1322 w 3125"/>
              <a:gd name="T9" fmla="*/ 2174 h 3334"/>
              <a:gd name="T10" fmla="*/ 2243 w 3125"/>
              <a:gd name="T11" fmla="*/ 2759 h 3334"/>
              <a:gd name="T12" fmla="*/ 2811 w 3125"/>
              <a:gd name="T13" fmla="*/ 396 h 3334"/>
              <a:gd name="T14" fmla="*/ 3125 w 3125"/>
              <a:gd name="T15" fmla="*/ 0 h 3334"/>
              <a:gd name="T16" fmla="*/ 2382 w 3125"/>
              <a:gd name="T17" fmla="*/ 3100 h 3334"/>
              <a:gd name="T18" fmla="*/ 1783 w 3125"/>
              <a:gd name="T19" fmla="*/ 2717 h 3334"/>
              <a:gd name="T20" fmla="*/ 1272 w 3125"/>
              <a:gd name="T21" fmla="*/ 3334 h 3334"/>
              <a:gd name="T22" fmla="*/ 872 w 3125"/>
              <a:gd name="T23" fmla="*/ 2112 h 3334"/>
              <a:gd name="T24" fmla="*/ 0 w 3125"/>
              <a:gd name="T25" fmla="*/ 1564 h 3334"/>
              <a:gd name="T26" fmla="*/ 3125 w 3125"/>
              <a:gd name="T27" fmla="*/ 0 h 3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125" h="3334">
                <a:moveTo>
                  <a:pt x="2811" y="396"/>
                </a:moveTo>
                <a:lnTo>
                  <a:pt x="430" y="1588"/>
                </a:lnTo>
                <a:lnTo>
                  <a:pt x="904" y="1896"/>
                </a:lnTo>
                <a:lnTo>
                  <a:pt x="2356" y="910"/>
                </a:lnTo>
                <a:lnTo>
                  <a:pt x="1322" y="2174"/>
                </a:lnTo>
                <a:lnTo>
                  <a:pt x="2243" y="2759"/>
                </a:lnTo>
                <a:lnTo>
                  <a:pt x="2811" y="396"/>
                </a:lnTo>
                <a:close/>
                <a:moveTo>
                  <a:pt x="3125" y="0"/>
                </a:moveTo>
                <a:lnTo>
                  <a:pt x="2382" y="3100"/>
                </a:lnTo>
                <a:lnTo>
                  <a:pt x="1783" y="2717"/>
                </a:lnTo>
                <a:lnTo>
                  <a:pt x="1272" y="3334"/>
                </a:lnTo>
                <a:lnTo>
                  <a:pt x="872" y="2112"/>
                </a:lnTo>
                <a:lnTo>
                  <a:pt x="0" y="1564"/>
                </a:lnTo>
                <a:lnTo>
                  <a:pt x="312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4" name="Freeform 497"/>
          <p:cNvSpPr>
            <a:spLocks noEditPoints="1"/>
          </p:cNvSpPr>
          <p:nvPr/>
        </p:nvSpPr>
        <p:spPr bwMode="auto">
          <a:xfrm>
            <a:off x="5825264" y="1256253"/>
            <a:ext cx="232487" cy="213730"/>
          </a:xfrm>
          <a:custGeom>
            <a:avLst/>
            <a:gdLst>
              <a:gd name="T0" fmla="*/ 1523 w 3765"/>
              <a:gd name="T1" fmla="*/ 1220 h 3034"/>
              <a:gd name="T2" fmla="*/ 1325 w 3765"/>
              <a:gd name="T3" fmla="*/ 1267 h 3034"/>
              <a:gd name="T4" fmla="*/ 1151 w 3765"/>
              <a:gd name="T5" fmla="*/ 1327 h 3034"/>
              <a:gd name="T6" fmla="*/ 992 w 3765"/>
              <a:gd name="T7" fmla="*/ 1403 h 3034"/>
              <a:gd name="T8" fmla="*/ 852 w 3765"/>
              <a:gd name="T9" fmla="*/ 1492 h 3034"/>
              <a:gd name="T10" fmla="*/ 733 w 3765"/>
              <a:gd name="T11" fmla="*/ 1592 h 3034"/>
              <a:gd name="T12" fmla="*/ 638 w 3765"/>
              <a:gd name="T13" fmla="*/ 1699 h 3034"/>
              <a:gd name="T14" fmla="*/ 572 w 3765"/>
              <a:gd name="T15" fmla="*/ 1811 h 3034"/>
              <a:gd name="T16" fmla="*/ 538 w 3765"/>
              <a:gd name="T17" fmla="*/ 1927 h 3034"/>
              <a:gd name="T18" fmla="*/ 538 w 3765"/>
              <a:gd name="T19" fmla="*/ 2043 h 3034"/>
              <a:gd name="T20" fmla="*/ 577 w 3765"/>
              <a:gd name="T21" fmla="*/ 2158 h 3034"/>
              <a:gd name="T22" fmla="*/ 655 w 3765"/>
              <a:gd name="T23" fmla="*/ 2269 h 3034"/>
              <a:gd name="T24" fmla="*/ 780 w 3765"/>
              <a:gd name="T25" fmla="*/ 2373 h 3034"/>
              <a:gd name="T26" fmla="*/ 952 w 3765"/>
              <a:gd name="T27" fmla="*/ 2469 h 3034"/>
              <a:gd name="T28" fmla="*/ 1175 w 3765"/>
              <a:gd name="T29" fmla="*/ 2554 h 3034"/>
              <a:gd name="T30" fmla="*/ 1454 w 3765"/>
              <a:gd name="T31" fmla="*/ 2625 h 3034"/>
              <a:gd name="T32" fmla="*/ 1670 w 3765"/>
              <a:gd name="T33" fmla="*/ 1199 h 3034"/>
              <a:gd name="T34" fmla="*/ 2303 w 3765"/>
              <a:gd name="T35" fmla="*/ 904 h 3034"/>
              <a:gd name="T36" fmla="*/ 2625 w 3765"/>
              <a:gd name="T37" fmla="*/ 952 h 3034"/>
              <a:gd name="T38" fmla="*/ 2936 w 3765"/>
              <a:gd name="T39" fmla="*/ 1033 h 3034"/>
              <a:gd name="T40" fmla="*/ 3231 w 3765"/>
              <a:gd name="T41" fmla="*/ 1152 h 3034"/>
              <a:gd name="T42" fmla="*/ 3765 w 3765"/>
              <a:gd name="T43" fmla="*/ 1588 h 3034"/>
              <a:gd name="T44" fmla="*/ 2922 w 3765"/>
              <a:gd name="T45" fmla="*/ 1433 h 3034"/>
              <a:gd name="T46" fmla="*/ 2848 w 3765"/>
              <a:gd name="T47" fmla="*/ 1395 h 3034"/>
              <a:gd name="T48" fmla="*/ 2729 w 3765"/>
              <a:gd name="T49" fmla="*/ 1342 h 3034"/>
              <a:gd name="T50" fmla="*/ 2570 w 3765"/>
              <a:gd name="T51" fmla="*/ 1286 h 3034"/>
              <a:gd name="T52" fmla="*/ 2376 w 3765"/>
              <a:gd name="T53" fmla="*/ 1234 h 3034"/>
              <a:gd name="T54" fmla="*/ 1670 w 3765"/>
              <a:gd name="T55" fmla="*/ 3034 h 3034"/>
              <a:gd name="T56" fmla="*/ 1643 w 3765"/>
              <a:gd name="T57" fmla="*/ 3030 h 3034"/>
              <a:gd name="T58" fmla="*/ 1569 w 3765"/>
              <a:gd name="T59" fmla="*/ 3016 h 3034"/>
              <a:gd name="T60" fmla="*/ 1455 w 3765"/>
              <a:gd name="T61" fmla="*/ 2990 h 3034"/>
              <a:gd name="T62" fmla="*/ 1310 w 3765"/>
              <a:gd name="T63" fmla="*/ 2954 h 3034"/>
              <a:gd name="T64" fmla="*/ 1142 w 3765"/>
              <a:gd name="T65" fmla="*/ 2905 h 3034"/>
              <a:gd name="T66" fmla="*/ 960 w 3765"/>
              <a:gd name="T67" fmla="*/ 2844 h 3034"/>
              <a:gd name="T68" fmla="*/ 773 w 3765"/>
              <a:gd name="T69" fmla="*/ 2769 h 3034"/>
              <a:gd name="T70" fmla="*/ 588 w 3765"/>
              <a:gd name="T71" fmla="*/ 2678 h 3034"/>
              <a:gd name="T72" fmla="*/ 414 w 3765"/>
              <a:gd name="T73" fmla="*/ 2573 h 3034"/>
              <a:gd name="T74" fmla="*/ 261 w 3765"/>
              <a:gd name="T75" fmla="*/ 2451 h 3034"/>
              <a:gd name="T76" fmla="*/ 136 w 3765"/>
              <a:gd name="T77" fmla="*/ 2312 h 3034"/>
              <a:gd name="T78" fmla="*/ 47 w 3765"/>
              <a:gd name="T79" fmla="*/ 2154 h 3034"/>
              <a:gd name="T80" fmla="*/ 3 w 3765"/>
              <a:gd name="T81" fmla="*/ 1977 h 3034"/>
              <a:gd name="T82" fmla="*/ 15 w 3765"/>
              <a:gd name="T83" fmla="*/ 1790 h 3034"/>
              <a:gd name="T84" fmla="*/ 88 w 3765"/>
              <a:gd name="T85" fmla="*/ 1614 h 3034"/>
              <a:gd name="T86" fmla="*/ 217 w 3765"/>
              <a:gd name="T87" fmla="*/ 1452 h 3034"/>
              <a:gd name="T88" fmla="*/ 395 w 3765"/>
              <a:gd name="T89" fmla="*/ 1306 h 3034"/>
              <a:gd name="T90" fmla="*/ 615 w 3765"/>
              <a:gd name="T91" fmla="*/ 1178 h 3034"/>
              <a:gd name="T92" fmla="*/ 870 w 3765"/>
              <a:gd name="T93" fmla="*/ 1071 h 3034"/>
              <a:gd name="T94" fmla="*/ 1153 w 3765"/>
              <a:gd name="T95" fmla="*/ 986 h 3034"/>
              <a:gd name="T96" fmla="*/ 1458 w 3765"/>
              <a:gd name="T97" fmla="*/ 926 h 3034"/>
              <a:gd name="T98" fmla="*/ 1670 w 3765"/>
              <a:gd name="T99" fmla="*/ 348 h 3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765" h="3034">
                <a:moveTo>
                  <a:pt x="1670" y="1199"/>
                </a:moveTo>
                <a:lnTo>
                  <a:pt x="1597" y="1208"/>
                </a:lnTo>
                <a:lnTo>
                  <a:pt x="1523" y="1220"/>
                </a:lnTo>
                <a:lnTo>
                  <a:pt x="1448" y="1235"/>
                </a:lnTo>
                <a:lnTo>
                  <a:pt x="1386" y="1249"/>
                </a:lnTo>
                <a:lnTo>
                  <a:pt x="1325" y="1267"/>
                </a:lnTo>
                <a:lnTo>
                  <a:pt x="1265" y="1285"/>
                </a:lnTo>
                <a:lnTo>
                  <a:pt x="1208" y="1305"/>
                </a:lnTo>
                <a:lnTo>
                  <a:pt x="1151" y="1327"/>
                </a:lnTo>
                <a:lnTo>
                  <a:pt x="1096" y="1351"/>
                </a:lnTo>
                <a:lnTo>
                  <a:pt x="1044" y="1377"/>
                </a:lnTo>
                <a:lnTo>
                  <a:pt x="992" y="1403"/>
                </a:lnTo>
                <a:lnTo>
                  <a:pt x="943" y="1431"/>
                </a:lnTo>
                <a:lnTo>
                  <a:pt x="896" y="1461"/>
                </a:lnTo>
                <a:lnTo>
                  <a:pt x="852" y="1492"/>
                </a:lnTo>
                <a:lnTo>
                  <a:pt x="810" y="1524"/>
                </a:lnTo>
                <a:lnTo>
                  <a:pt x="770" y="1557"/>
                </a:lnTo>
                <a:lnTo>
                  <a:pt x="733" y="1592"/>
                </a:lnTo>
                <a:lnTo>
                  <a:pt x="699" y="1626"/>
                </a:lnTo>
                <a:lnTo>
                  <a:pt x="667" y="1662"/>
                </a:lnTo>
                <a:lnTo>
                  <a:pt x="638" y="1699"/>
                </a:lnTo>
                <a:lnTo>
                  <a:pt x="613" y="1735"/>
                </a:lnTo>
                <a:lnTo>
                  <a:pt x="591" y="1772"/>
                </a:lnTo>
                <a:lnTo>
                  <a:pt x="572" y="1811"/>
                </a:lnTo>
                <a:lnTo>
                  <a:pt x="557" y="1849"/>
                </a:lnTo>
                <a:lnTo>
                  <a:pt x="546" y="1888"/>
                </a:lnTo>
                <a:lnTo>
                  <a:pt x="538" y="1927"/>
                </a:lnTo>
                <a:lnTo>
                  <a:pt x="534" y="1965"/>
                </a:lnTo>
                <a:lnTo>
                  <a:pt x="534" y="2005"/>
                </a:lnTo>
                <a:lnTo>
                  <a:pt x="538" y="2043"/>
                </a:lnTo>
                <a:lnTo>
                  <a:pt x="547" y="2081"/>
                </a:lnTo>
                <a:lnTo>
                  <a:pt x="559" y="2120"/>
                </a:lnTo>
                <a:lnTo>
                  <a:pt x="577" y="2158"/>
                </a:lnTo>
                <a:lnTo>
                  <a:pt x="598" y="2196"/>
                </a:lnTo>
                <a:lnTo>
                  <a:pt x="625" y="2233"/>
                </a:lnTo>
                <a:lnTo>
                  <a:pt x="655" y="2269"/>
                </a:lnTo>
                <a:lnTo>
                  <a:pt x="692" y="2305"/>
                </a:lnTo>
                <a:lnTo>
                  <a:pt x="733" y="2339"/>
                </a:lnTo>
                <a:lnTo>
                  <a:pt x="780" y="2373"/>
                </a:lnTo>
                <a:lnTo>
                  <a:pt x="831" y="2407"/>
                </a:lnTo>
                <a:lnTo>
                  <a:pt x="889" y="2438"/>
                </a:lnTo>
                <a:lnTo>
                  <a:pt x="952" y="2469"/>
                </a:lnTo>
                <a:lnTo>
                  <a:pt x="1021" y="2499"/>
                </a:lnTo>
                <a:lnTo>
                  <a:pt x="1095" y="2527"/>
                </a:lnTo>
                <a:lnTo>
                  <a:pt x="1175" y="2554"/>
                </a:lnTo>
                <a:lnTo>
                  <a:pt x="1262" y="2579"/>
                </a:lnTo>
                <a:lnTo>
                  <a:pt x="1354" y="2603"/>
                </a:lnTo>
                <a:lnTo>
                  <a:pt x="1454" y="2625"/>
                </a:lnTo>
                <a:lnTo>
                  <a:pt x="1559" y="2645"/>
                </a:lnTo>
                <a:lnTo>
                  <a:pt x="1670" y="2663"/>
                </a:lnTo>
                <a:lnTo>
                  <a:pt x="1670" y="1199"/>
                </a:lnTo>
                <a:close/>
                <a:moveTo>
                  <a:pt x="2303" y="0"/>
                </a:moveTo>
                <a:lnTo>
                  <a:pt x="2303" y="0"/>
                </a:lnTo>
                <a:lnTo>
                  <a:pt x="2303" y="904"/>
                </a:lnTo>
                <a:lnTo>
                  <a:pt x="2412" y="916"/>
                </a:lnTo>
                <a:lnTo>
                  <a:pt x="2518" y="932"/>
                </a:lnTo>
                <a:lnTo>
                  <a:pt x="2625" y="952"/>
                </a:lnTo>
                <a:lnTo>
                  <a:pt x="2730" y="975"/>
                </a:lnTo>
                <a:lnTo>
                  <a:pt x="2834" y="1002"/>
                </a:lnTo>
                <a:lnTo>
                  <a:pt x="2936" y="1033"/>
                </a:lnTo>
                <a:lnTo>
                  <a:pt x="3036" y="1070"/>
                </a:lnTo>
                <a:lnTo>
                  <a:pt x="3135" y="1109"/>
                </a:lnTo>
                <a:lnTo>
                  <a:pt x="3231" y="1152"/>
                </a:lnTo>
                <a:lnTo>
                  <a:pt x="3325" y="1201"/>
                </a:lnTo>
                <a:lnTo>
                  <a:pt x="3527" y="1075"/>
                </a:lnTo>
                <a:lnTo>
                  <a:pt x="3765" y="1588"/>
                </a:lnTo>
                <a:lnTo>
                  <a:pt x="2703" y="1588"/>
                </a:lnTo>
                <a:lnTo>
                  <a:pt x="2937" y="1441"/>
                </a:lnTo>
                <a:lnTo>
                  <a:pt x="2922" y="1433"/>
                </a:lnTo>
                <a:lnTo>
                  <a:pt x="2903" y="1423"/>
                </a:lnTo>
                <a:lnTo>
                  <a:pt x="2877" y="1410"/>
                </a:lnTo>
                <a:lnTo>
                  <a:pt x="2848" y="1395"/>
                </a:lnTo>
                <a:lnTo>
                  <a:pt x="2813" y="1379"/>
                </a:lnTo>
                <a:lnTo>
                  <a:pt x="2773" y="1360"/>
                </a:lnTo>
                <a:lnTo>
                  <a:pt x="2729" y="1342"/>
                </a:lnTo>
                <a:lnTo>
                  <a:pt x="2681" y="1324"/>
                </a:lnTo>
                <a:lnTo>
                  <a:pt x="2627" y="1305"/>
                </a:lnTo>
                <a:lnTo>
                  <a:pt x="2570" y="1286"/>
                </a:lnTo>
                <a:lnTo>
                  <a:pt x="2510" y="1268"/>
                </a:lnTo>
                <a:lnTo>
                  <a:pt x="2445" y="1250"/>
                </a:lnTo>
                <a:lnTo>
                  <a:pt x="2376" y="1234"/>
                </a:lnTo>
                <a:lnTo>
                  <a:pt x="2303" y="1220"/>
                </a:lnTo>
                <a:lnTo>
                  <a:pt x="2303" y="2686"/>
                </a:lnTo>
                <a:lnTo>
                  <a:pt x="1670" y="3034"/>
                </a:lnTo>
                <a:lnTo>
                  <a:pt x="1667" y="3034"/>
                </a:lnTo>
                <a:lnTo>
                  <a:pt x="1658" y="3032"/>
                </a:lnTo>
                <a:lnTo>
                  <a:pt x="1643" y="3030"/>
                </a:lnTo>
                <a:lnTo>
                  <a:pt x="1624" y="3026"/>
                </a:lnTo>
                <a:lnTo>
                  <a:pt x="1599" y="3021"/>
                </a:lnTo>
                <a:lnTo>
                  <a:pt x="1569" y="3016"/>
                </a:lnTo>
                <a:lnTo>
                  <a:pt x="1535" y="3008"/>
                </a:lnTo>
                <a:lnTo>
                  <a:pt x="1497" y="2999"/>
                </a:lnTo>
                <a:lnTo>
                  <a:pt x="1455" y="2990"/>
                </a:lnTo>
                <a:lnTo>
                  <a:pt x="1409" y="2979"/>
                </a:lnTo>
                <a:lnTo>
                  <a:pt x="1361" y="2967"/>
                </a:lnTo>
                <a:lnTo>
                  <a:pt x="1310" y="2954"/>
                </a:lnTo>
                <a:lnTo>
                  <a:pt x="1256" y="2940"/>
                </a:lnTo>
                <a:lnTo>
                  <a:pt x="1200" y="2924"/>
                </a:lnTo>
                <a:lnTo>
                  <a:pt x="1142" y="2905"/>
                </a:lnTo>
                <a:lnTo>
                  <a:pt x="1082" y="2886"/>
                </a:lnTo>
                <a:lnTo>
                  <a:pt x="1022" y="2866"/>
                </a:lnTo>
                <a:lnTo>
                  <a:pt x="960" y="2844"/>
                </a:lnTo>
                <a:lnTo>
                  <a:pt x="897" y="2821"/>
                </a:lnTo>
                <a:lnTo>
                  <a:pt x="835" y="2795"/>
                </a:lnTo>
                <a:lnTo>
                  <a:pt x="773" y="2769"/>
                </a:lnTo>
                <a:lnTo>
                  <a:pt x="710" y="2741"/>
                </a:lnTo>
                <a:lnTo>
                  <a:pt x="649" y="2711"/>
                </a:lnTo>
                <a:lnTo>
                  <a:pt x="588" y="2678"/>
                </a:lnTo>
                <a:lnTo>
                  <a:pt x="529" y="2645"/>
                </a:lnTo>
                <a:lnTo>
                  <a:pt x="470" y="2610"/>
                </a:lnTo>
                <a:lnTo>
                  <a:pt x="414" y="2573"/>
                </a:lnTo>
                <a:lnTo>
                  <a:pt x="361" y="2534"/>
                </a:lnTo>
                <a:lnTo>
                  <a:pt x="309" y="2493"/>
                </a:lnTo>
                <a:lnTo>
                  <a:pt x="261" y="2451"/>
                </a:lnTo>
                <a:lnTo>
                  <a:pt x="216" y="2407"/>
                </a:lnTo>
                <a:lnTo>
                  <a:pt x="174" y="2360"/>
                </a:lnTo>
                <a:lnTo>
                  <a:pt x="136" y="2312"/>
                </a:lnTo>
                <a:lnTo>
                  <a:pt x="102" y="2261"/>
                </a:lnTo>
                <a:lnTo>
                  <a:pt x="72" y="2209"/>
                </a:lnTo>
                <a:lnTo>
                  <a:pt x="47" y="2154"/>
                </a:lnTo>
                <a:lnTo>
                  <a:pt x="26" y="2097"/>
                </a:lnTo>
                <a:lnTo>
                  <a:pt x="13" y="2038"/>
                </a:lnTo>
                <a:lnTo>
                  <a:pt x="3" y="1977"/>
                </a:lnTo>
                <a:lnTo>
                  <a:pt x="0" y="1914"/>
                </a:lnTo>
                <a:lnTo>
                  <a:pt x="3" y="1851"/>
                </a:lnTo>
                <a:lnTo>
                  <a:pt x="15" y="1790"/>
                </a:lnTo>
                <a:lnTo>
                  <a:pt x="32" y="1730"/>
                </a:lnTo>
                <a:lnTo>
                  <a:pt x="57" y="1672"/>
                </a:lnTo>
                <a:lnTo>
                  <a:pt x="88" y="1614"/>
                </a:lnTo>
                <a:lnTo>
                  <a:pt x="126" y="1558"/>
                </a:lnTo>
                <a:lnTo>
                  <a:pt x="168" y="1504"/>
                </a:lnTo>
                <a:lnTo>
                  <a:pt x="217" y="1452"/>
                </a:lnTo>
                <a:lnTo>
                  <a:pt x="272" y="1402"/>
                </a:lnTo>
                <a:lnTo>
                  <a:pt x="331" y="1352"/>
                </a:lnTo>
                <a:lnTo>
                  <a:pt x="395" y="1306"/>
                </a:lnTo>
                <a:lnTo>
                  <a:pt x="464" y="1262"/>
                </a:lnTo>
                <a:lnTo>
                  <a:pt x="538" y="1218"/>
                </a:lnTo>
                <a:lnTo>
                  <a:pt x="615" y="1178"/>
                </a:lnTo>
                <a:lnTo>
                  <a:pt x="697" y="1139"/>
                </a:lnTo>
                <a:lnTo>
                  <a:pt x="782" y="1104"/>
                </a:lnTo>
                <a:lnTo>
                  <a:pt x="870" y="1071"/>
                </a:lnTo>
                <a:lnTo>
                  <a:pt x="961" y="1039"/>
                </a:lnTo>
                <a:lnTo>
                  <a:pt x="1056" y="1011"/>
                </a:lnTo>
                <a:lnTo>
                  <a:pt x="1153" y="986"/>
                </a:lnTo>
                <a:lnTo>
                  <a:pt x="1254" y="963"/>
                </a:lnTo>
                <a:lnTo>
                  <a:pt x="1355" y="943"/>
                </a:lnTo>
                <a:lnTo>
                  <a:pt x="1458" y="926"/>
                </a:lnTo>
                <a:lnTo>
                  <a:pt x="1563" y="912"/>
                </a:lnTo>
                <a:lnTo>
                  <a:pt x="1670" y="901"/>
                </a:lnTo>
                <a:lnTo>
                  <a:pt x="1670" y="348"/>
                </a:lnTo>
                <a:lnTo>
                  <a:pt x="230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6" name="Freeform 534"/>
          <p:cNvSpPr>
            <a:spLocks/>
          </p:cNvSpPr>
          <p:nvPr/>
        </p:nvSpPr>
        <p:spPr bwMode="auto">
          <a:xfrm>
            <a:off x="6396070" y="1244407"/>
            <a:ext cx="169799" cy="237422"/>
          </a:xfrm>
          <a:custGeom>
            <a:avLst/>
            <a:gdLst>
              <a:gd name="T0" fmla="*/ 1306 w 2407"/>
              <a:gd name="T1" fmla="*/ 12 h 3369"/>
              <a:gd name="T2" fmla="*/ 1483 w 2407"/>
              <a:gd name="T3" fmla="*/ 99 h 3369"/>
              <a:gd name="T4" fmla="*/ 1605 w 2407"/>
              <a:gd name="T5" fmla="*/ 252 h 3369"/>
              <a:gd name="T6" fmla="*/ 1650 w 2407"/>
              <a:gd name="T7" fmla="*/ 451 h 3369"/>
              <a:gd name="T8" fmla="*/ 1605 w 2407"/>
              <a:gd name="T9" fmla="*/ 648 h 3369"/>
              <a:gd name="T10" fmla="*/ 1484 w 2407"/>
              <a:gd name="T11" fmla="*/ 800 h 3369"/>
              <a:gd name="T12" fmla="*/ 1419 w 2407"/>
              <a:gd name="T13" fmla="*/ 866 h 3369"/>
              <a:gd name="T14" fmla="*/ 1496 w 2407"/>
              <a:gd name="T15" fmla="*/ 930 h 3369"/>
              <a:gd name="T16" fmla="*/ 1615 w 2407"/>
              <a:gd name="T17" fmla="*/ 1036 h 3369"/>
              <a:gd name="T18" fmla="*/ 1760 w 2407"/>
              <a:gd name="T19" fmla="*/ 1167 h 3369"/>
              <a:gd name="T20" fmla="*/ 1917 w 2407"/>
              <a:gd name="T21" fmla="*/ 1310 h 3369"/>
              <a:gd name="T22" fmla="*/ 2069 w 2407"/>
              <a:gd name="T23" fmla="*/ 1450 h 3369"/>
              <a:gd name="T24" fmla="*/ 2202 w 2407"/>
              <a:gd name="T25" fmla="*/ 1572 h 3369"/>
              <a:gd name="T26" fmla="*/ 2299 w 2407"/>
              <a:gd name="T27" fmla="*/ 1663 h 3369"/>
              <a:gd name="T28" fmla="*/ 2346 w 2407"/>
              <a:gd name="T29" fmla="*/ 1706 h 3369"/>
              <a:gd name="T30" fmla="*/ 2398 w 2407"/>
              <a:gd name="T31" fmla="*/ 1787 h 3369"/>
              <a:gd name="T32" fmla="*/ 2394 w 2407"/>
              <a:gd name="T33" fmla="*/ 1907 h 3369"/>
              <a:gd name="T34" fmla="*/ 2313 w 2407"/>
              <a:gd name="T35" fmla="*/ 1998 h 3369"/>
              <a:gd name="T36" fmla="*/ 2204 w 2407"/>
              <a:gd name="T37" fmla="*/ 2017 h 3369"/>
              <a:gd name="T38" fmla="*/ 2110 w 2407"/>
              <a:gd name="T39" fmla="*/ 1972 h 3369"/>
              <a:gd name="T40" fmla="*/ 1631 w 2407"/>
              <a:gd name="T41" fmla="*/ 2090 h 3369"/>
              <a:gd name="T42" fmla="*/ 1571 w 2407"/>
              <a:gd name="T43" fmla="*/ 3190 h 3369"/>
              <a:gd name="T44" fmla="*/ 1529 w 2407"/>
              <a:gd name="T45" fmla="*/ 3305 h 3369"/>
              <a:gd name="T46" fmla="*/ 1427 w 2407"/>
              <a:gd name="T47" fmla="*/ 3366 h 3369"/>
              <a:gd name="T48" fmla="*/ 1306 w 2407"/>
              <a:gd name="T49" fmla="*/ 3344 h 3369"/>
              <a:gd name="T50" fmla="*/ 1229 w 2407"/>
              <a:gd name="T51" fmla="*/ 3252 h 3369"/>
              <a:gd name="T52" fmla="*/ 1213 w 2407"/>
              <a:gd name="T53" fmla="*/ 2430 h 3369"/>
              <a:gd name="T54" fmla="*/ 1194 w 2407"/>
              <a:gd name="T55" fmla="*/ 2430 h 3369"/>
              <a:gd name="T56" fmla="*/ 1177 w 2407"/>
              <a:gd name="T57" fmla="*/ 3252 h 3369"/>
              <a:gd name="T58" fmla="*/ 1101 w 2407"/>
              <a:gd name="T59" fmla="*/ 3344 h 3369"/>
              <a:gd name="T60" fmla="*/ 980 w 2407"/>
              <a:gd name="T61" fmla="*/ 3366 h 3369"/>
              <a:gd name="T62" fmla="*/ 876 w 2407"/>
              <a:gd name="T63" fmla="*/ 3305 h 3369"/>
              <a:gd name="T64" fmla="*/ 834 w 2407"/>
              <a:gd name="T65" fmla="*/ 3190 h 3369"/>
              <a:gd name="T66" fmla="*/ 776 w 2407"/>
              <a:gd name="T67" fmla="*/ 2090 h 3369"/>
              <a:gd name="T68" fmla="*/ 296 w 2407"/>
              <a:gd name="T69" fmla="*/ 1972 h 3369"/>
              <a:gd name="T70" fmla="*/ 202 w 2407"/>
              <a:gd name="T71" fmla="*/ 2017 h 3369"/>
              <a:gd name="T72" fmla="*/ 93 w 2407"/>
              <a:gd name="T73" fmla="*/ 1998 h 3369"/>
              <a:gd name="T74" fmla="*/ 13 w 2407"/>
              <a:gd name="T75" fmla="*/ 1907 h 3369"/>
              <a:gd name="T76" fmla="*/ 8 w 2407"/>
              <a:gd name="T77" fmla="*/ 1787 h 3369"/>
              <a:gd name="T78" fmla="*/ 59 w 2407"/>
              <a:gd name="T79" fmla="*/ 1706 h 3369"/>
              <a:gd name="T80" fmla="*/ 107 w 2407"/>
              <a:gd name="T81" fmla="*/ 1663 h 3369"/>
              <a:gd name="T82" fmla="*/ 205 w 2407"/>
              <a:gd name="T83" fmla="*/ 1572 h 3369"/>
              <a:gd name="T84" fmla="*/ 338 w 2407"/>
              <a:gd name="T85" fmla="*/ 1450 h 3369"/>
              <a:gd name="T86" fmla="*/ 490 w 2407"/>
              <a:gd name="T87" fmla="*/ 1310 h 3369"/>
              <a:gd name="T88" fmla="*/ 646 w 2407"/>
              <a:gd name="T89" fmla="*/ 1167 h 3369"/>
              <a:gd name="T90" fmla="*/ 791 w 2407"/>
              <a:gd name="T91" fmla="*/ 1036 h 3369"/>
              <a:gd name="T92" fmla="*/ 910 w 2407"/>
              <a:gd name="T93" fmla="*/ 930 h 3369"/>
              <a:gd name="T94" fmla="*/ 986 w 2407"/>
              <a:gd name="T95" fmla="*/ 866 h 3369"/>
              <a:gd name="T96" fmla="*/ 922 w 2407"/>
              <a:gd name="T97" fmla="*/ 800 h 3369"/>
              <a:gd name="T98" fmla="*/ 802 w 2407"/>
              <a:gd name="T99" fmla="*/ 648 h 3369"/>
              <a:gd name="T100" fmla="*/ 757 w 2407"/>
              <a:gd name="T101" fmla="*/ 451 h 3369"/>
              <a:gd name="T102" fmla="*/ 802 w 2407"/>
              <a:gd name="T103" fmla="*/ 252 h 3369"/>
              <a:gd name="T104" fmla="*/ 924 w 2407"/>
              <a:gd name="T105" fmla="*/ 99 h 3369"/>
              <a:gd name="T106" fmla="*/ 1101 w 2407"/>
              <a:gd name="T107" fmla="*/ 12 h 3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07" h="3369">
                <a:moveTo>
                  <a:pt x="1203" y="0"/>
                </a:moveTo>
                <a:lnTo>
                  <a:pt x="1203" y="0"/>
                </a:lnTo>
                <a:lnTo>
                  <a:pt x="1255" y="2"/>
                </a:lnTo>
                <a:lnTo>
                  <a:pt x="1306" y="12"/>
                </a:lnTo>
                <a:lnTo>
                  <a:pt x="1353" y="26"/>
                </a:lnTo>
                <a:lnTo>
                  <a:pt x="1400" y="46"/>
                </a:lnTo>
                <a:lnTo>
                  <a:pt x="1443" y="70"/>
                </a:lnTo>
                <a:lnTo>
                  <a:pt x="1483" y="99"/>
                </a:lnTo>
                <a:lnTo>
                  <a:pt x="1520" y="132"/>
                </a:lnTo>
                <a:lnTo>
                  <a:pt x="1552" y="169"/>
                </a:lnTo>
                <a:lnTo>
                  <a:pt x="1581" y="209"/>
                </a:lnTo>
                <a:lnTo>
                  <a:pt x="1605" y="252"/>
                </a:lnTo>
                <a:lnTo>
                  <a:pt x="1624" y="299"/>
                </a:lnTo>
                <a:lnTo>
                  <a:pt x="1638" y="348"/>
                </a:lnTo>
                <a:lnTo>
                  <a:pt x="1647" y="398"/>
                </a:lnTo>
                <a:lnTo>
                  <a:pt x="1650" y="451"/>
                </a:lnTo>
                <a:lnTo>
                  <a:pt x="1647" y="504"/>
                </a:lnTo>
                <a:lnTo>
                  <a:pt x="1638" y="554"/>
                </a:lnTo>
                <a:lnTo>
                  <a:pt x="1624" y="602"/>
                </a:lnTo>
                <a:lnTo>
                  <a:pt x="1605" y="648"/>
                </a:lnTo>
                <a:lnTo>
                  <a:pt x="1581" y="691"/>
                </a:lnTo>
                <a:lnTo>
                  <a:pt x="1553" y="730"/>
                </a:lnTo>
                <a:lnTo>
                  <a:pt x="1520" y="768"/>
                </a:lnTo>
                <a:lnTo>
                  <a:pt x="1484" y="800"/>
                </a:lnTo>
                <a:lnTo>
                  <a:pt x="1444" y="829"/>
                </a:lnTo>
                <a:lnTo>
                  <a:pt x="1402" y="854"/>
                </a:lnTo>
                <a:lnTo>
                  <a:pt x="1408" y="858"/>
                </a:lnTo>
                <a:lnTo>
                  <a:pt x="1419" y="866"/>
                </a:lnTo>
                <a:lnTo>
                  <a:pt x="1434" y="878"/>
                </a:lnTo>
                <a:lnTo>
                  <a:pt x="1452" y="892"/>
                </a:lnTo>
                <a:lnTo>
                  <a:pt x="1472" y="910"/>
                </a:lnTo>
                <a:lnTo>
                  <a:pt x="1496" y="930"/>
                </a:lnTo>
                <a:lnTo>
                  <a:pt x="1523" y="954"/>
                </a:lnTo>
                <a:lnTo>
                  <a:pt x="1551" y="979"/>
                </a:lnTo>
                <a:lnTo>
                  <a:pt x="1582" y="1006"/>
                </a:lnTo>
                <a:lnTo>
                  <a:pt x="1615" y="1036"/>
                </a:lnTo>
                <a:lnTo>
                  <a:pt x="1649" y="1066"/>
                </a:lnTo>
                <a:lnTo>
                  <a:pt x="1685" y="1099"/>
                </a:lnTo>
                <a:lnTo>
                  <a:pt x="1721" y="1133"/>
                </a:lnTo>
                <a:lnTo>
                  <a:pt x="1760" y="1167"/>
                </a:lnTo>
                <a:lnTo>
                  <a:pt x="1798" y="1203"/>
                </a:lnTo>
                <a:lnTo>
                  <a:pt x="1838" y="1239"/>
                </a:lnTo>
                <a:lnTo>
                  <a:pt x="1877" y="1273"/>
                </a:lnTo>
                <a:lnTo>
                  <a:pt x="1917" y="1310"/>
                </a:lnTo>
                <a:lnTo>
                  <a:pt x="1956" y="1345"/>
                </a:lnTo>
                <a:lnTo>
                  <a:pt x="1994" y="1381"/>
                </a:lnTo>
                <a:lnTo>
                  <a:pt x="2032" y="1416"/>
                </a:lnTo>
                <a:lnTo>
                  <a:pt x="2069" y="1450"/>
                </a:lnTo>
                <a:lnTo>
                  <a:pt x="2105" y="1483"/>
                </a:lnTo>
                <a:lnTo>
                  <a:pt x="2138" y="1514"/>
                </a:lnTo>
                <a:lnTo>
                  <a:pt x="2170" y="1544"/>
                </a:lnTo>
                <a:lnTo>
                  <a:pt x="2202" y="1572"/>
                </a:lnTo>
                <a:lnTo>
                  <a:pt x="2230" y="1598"/>
                </a:lnTo>
                <a:lnTo>
                  <a:pt x="2256" y="1622"/>
                </a:lnTo>
                <a:lnTo>
                  <a:pt x="2278" y="1644"/>
                </a:lnTo>
                <a:lnTo>
                  <a:pt x="2299" y="1663"/>
                </a:lnTo>
                <a:lnTo>
                  <a:pt x="2316" y="1679"/>
                </a:lnTo>
                <a:lnTo>
                  <a:pt x="2330" y="1691"/>
                </a:lnTo>
                <a:lnTo>
                  <a:pt x="2340" y="1701"/>
                </a:lnTo>
                <a:lnTo>
                  <a:pt x="2346" y="1706"/>
                </a:lnTo>
                <a:lnTo>
                  <a:pt x="2348" y="1708"/>
                </a:lnTo>
                <a:lnTo>
                  <a:pt x="2370" y="1732"/>
                </a:lnTo>
                <a:lnTo>
                  <a:pt x="2387" y="1759"/>
                </a:lnTo>
                <a:lnTo>
                  <a:pt x="2398" y="1787"/>
                </a:lnTo>
                <a:lnTo>
                  <a:pt x="2405" y="1816"/>
                </a:lnTo>
                <a:lnTo>
                  <a:pt x="2407" y="1847"/>
                </a:lnTo>
                <a:lnTo>
                  <a:pt x="2402" y="1877"/>
                </a:lnTo>
                <a:lnTo>
                  <a:pt x="2394" y="1907"/>
                </a:lnTo>
                <a:lnTo>
                  <a:pt x="2380" y="1935"/>
                </a:lnTo>
                <a:lnTo>
                  <a:pt x="2360" y="1961"/>
                </a:lnTo>
                <a:lnTo>
                  <a:pt x="2338" y="1982"/>
                </a:lnTo>
                <a:lnTo>
                  <a:pt x="2313" y="1998"/>
                </a:lnTo>
                <a:lnTo>
                  <a:pt x="2286" y="2009"/>
                </a:lnTo>
                <a:lnTo>
                  <a:pt x="2258" y="2017"/>
                </a:lnTo>
                <a:lnTo>
                  <a:pt x="2230" y="2019"/>
                </a:lnTo>
                <a:lnTo>
                  <a:pt x="2204" y="2017"/>
                </a:lnTo>
                <a:lnTo>
                  <a:pt x="2179" y="2012"/>
                </a:lnTo>
                <a:lnTo>
                  <a:pt x="2155" y="2003"/>
                </a:lnTo>
                <a:lnTo>
                  <a:pt x="2132" y="1990"/>
                </a:lnTo>
                <a:lnTo>
                  <a:pt x="2110" y="1972"/>
                </a:lnTo>
                <a:lnTo>
                  <a:pt x="1643" y="1542"/>
                </a:lnTo>
                <a:lnTo>
                  <a:pt x="1643" y="1986"/>
                </a:lnTo>
                <a:lnTo>
                  <a:pt x="1639" y="2040"/>
                </a:lnTo>
                <a:lnTo>
                  <a:pt x="1631" y="2090"/>
                </a:lnTo>
                <a:lnTo>
                  <a:pt x="1616" y="2138"/>
                </a:lnTo>
                <a:lnTo>
                  <a:pt x="1596" y="2185"/>
                </a:lnTo>
                <a:lnTo>
                  <a:pt x="1571" y="2227"/>
                </a:lnTo>
                <a:lnTo>
                  <a:pt x="1571" y="3190"/>
                </a:lnTo>
                <a:lnTo>
                  <a:pt x="1568" y="3222"/>
                </a:lnTo>
                <a:lnTo>
                  <a:pt x="1561" y="3252"/>
                </a:lnTo>
                <a:lnTo>
                  <a:pt x="1548" y="3281"/>
                </a:lnTo>
                <a:lnTo>
                  <a:pt x="1529" y="3305"/>
                </a:lnTo>
                <a:lnTo>
                  <a:pt x="1509" y="3326"/>
                </a:lnTo>
                <a:lnTo>
                  <a:pt x="1484" y="3344"/>
                </a:lnTo>
                <a:lnTo>
                  <a:pt x="1456" y="3357"/>
                </a:lnTo>
                <a:lnTo>
                  <a:pt x="1427" y="3366"/>
                </a:lnTo>
                <a:lnTo>
                  <a:pt x="1394" y="3369"/>
                </a:lnTo>
                <a:lnTo>
                  <a:pt x="1363" y="3366"/>
                </a:lnTo>
                <a:lnTo>
                  <a:pt x="1333" y="3357"/>
                </a:lnTo>
                <a:lnTo>
                  <a:pt x="1306" y="3344"/>
                </a:lnTo>
                <a:lnTo>
                  <a:pt x="1281" y="3326"/>
                </a:lnTo>
                <a:lnTo>
                  <a:pt x="1259" y="3305"/>
                </a:lnTo>
                <a:lnTo>
                  <a:pt x="1242" y="3281"/>
                </a:lnTo>
                <a:lnTo>
                  <a:pt x="1229" y="3252"/>
                </a:lnTo>
                <a:lnTo>
                  <a:pt x="1221" y="3222"/>
                </a:lnTo>
                <a:lnTo>
                  <a:pt x="1217" y="3190"/>
                </a:lnTo>
                <a:lnTo>
                  <a:pt x="1217" y="2429"/>
                </a:lnTo>
                <a:lnTo>
                  <a:pt x="1213" y="2430"/>
                </a:lnTo>
                <a:lnTo>
                  <a:pt x="1208" y="2430"/>
                </a:lnTo>
                <a:lnTo>
                  <a:pt x="1203" y="2431"/>
                </a:lnTo>
                <a:lnTo>
                  <a:pt x="1198" y="2430"/>
                </a:lnTo>
                <a:lnTo>
                  <a:pt x="1194" y="2430"/>
                </a:lnTo>
                <a:lnTo>
                  <a:pt x="1188" y="2429"/>
                </a:lnTo>
                <a:lnTo>
                  <a:pt x="1188" y="3190"/>
                </a:lnTo>
                <a:lnTo>
                  <a:pt x="1185" y="3222"/>
                </a:lnTo>
                <a:lnTo>
                  <a:pt x="1177" y="3252"/>
                </a:lnTo>
                <a:lnTo>
                  <a:pt x="1165" y="3281"/>
                </a:lnTo>
                <a:lnTo>
                  <a:pt x="1146" y="3305"/>
                </a:lnTo>
                <a:lnTo>
                  <a:pt x="1126" y="3326"/>
                </a:lnTo>
                <a:lnTo>
                  <a:pt x="1101" y="3344"/>
                </a:lnTo>
                <a:lnTo>
                  <a:pt x="1073" y="3357"/>
                </a:lnTo>
                <a:lnTo>
                  <a:pt x="1044" y="3366"/>
                </a:lnTo>
                <a:lnTo>
                  <a:pt x="1011" y="3369"/>
                </a:lnTo>
                <a:lnTo>
                  <a:pt x="980" y="3366"/>
                </a:lnTo>
                <a:lnTo>
                  <a:pt x="950" y="3357"/>
                </a:lnTo>
                <a:lnTo>
                  <a:pt x="923" y="3344"/>
                </a:lnTo>
                <a:lnTo>
                  <a:pt x="898" y="3326"/>
                </a:lnTo>
                <a:lnTo>
                  <a:pt x="876" y="3305"/>
                </a:lnTo>
                <a:lnTo>
                  <a:pt x="859" y="3281"/>
                </a:lnTo>
                <a:lnTo>
                  <a:pt x="846" y="3252"/>
                </a:lnTo>
                <a:lnTo>
                  <a:pt x="837" y="3222"/>
                </a:lnTo>
                <a:lnTo>
                  <a:pt x="834" y="3190"/>
                </a:lnTo>
                <a:lnTo>
                  <a:pt x="834" y="2227"/>
                </a:lnTo>
                <a:lnTo>
                  <a:pt x="811" y="2185"/>
                </a:lnTo>
                <a:lnTo>
                  <a:pt x="791" y="2139"/>
                </a:lnTo>
                <a:lnTo>
                  <a:pt x="776" y="2090"/>
                </a:lnTo>
                <a:lnTo>
                  <a:pt x="767" y="2040"/>
                </a:lnTo>
                <a:lnTo>
                  <a:pt x="764" y="1986"/>
                </a:lnTo>
                <a:lnTo>
                  <a:pt x="764" y="1542"/>
                </a:lnTo>
                <a:lnTo>
                  <a:pt x="296" y="1972"/>
                </a:lnTo>
                <a:lnTo>
                  <a:pt x="274" y="1990"/>
                </a:lnTo>
                <a:lnTo>
                  <a:pt x="251" y="2003"/>
                </a:lnTo>
                <a:lnTo>
                  <a:pt x="228" y="2012"/>
                </a:lnTo>
                <a:lnTo>
                  <a:pt x="202" y="2017"/>
                </a:lnTo>
                <a:lnTo>
                  <a:pt x="177" y="2019"/>
                </a:lnTo>
                <a:lnTo>
                  <a:pt x="148" y="2017"/>
                </a:lnTo>
                <a:lnTo>
                  <a:pt x="120" y="2009"/>
                </a:lnTo>
                <a:lnTo>
                  <a:pt x="93" y="1998"/>
                </a:lnTo>
                <a:lnTo>
                  <a:pt x="68" y="1982"/>
                </a:lnTo>
                <a:lnTo>
                  <a:pt x="45" y="1961"/>
                </a:lnTo>
                <a:lnTo>
                  <a:pt x="27" y="1935"/>
                </a:lnTo>
                <a:lnTo>
                  <a:pt x="13" y="1907"/>
                </a:lnTo>
                <a:lnTo>
                  <a:pt x="3" y="1877"/>
                </a:lnTo>
                <a:lnTo>
                  <a:pt x="0" y="1847"/>
                </a:lnTo>
                <a:lnTo>
                  <a:pt x="1" y="1817"/>
                </a:lnTo>
                <a:lnTo>
                  <a:pt x="8" y="1787"/>
                </a:lnTo>
                <a:lnTo>
                  <a:pt x="19" y="1759"/>
                </a:lnTo>
                <a:lnTo>
                  <a:pt x="36" y="1732"/>
                </a:lnTo>
                <a:lnTo>
                  <a:pt x="57" y="1708"/>
                </a:lnTo>
                <a:lnTo>
                  <a:pt x="59" y="1706"/>
                </a:lnTo>
                <a:lnTo>
                  <a:pt x="66" y="1701"/>
                </a:lnTo>
                <a:lnTo>
                  <a:pt x="77" y="1691"/>
                </a:lnTo>
                <a:lnTo>
                  <a:pt x="90" y="1679"/>
                </a:lnTo>
                <a:lnTo>
                  <a:pt x="107" y="1663"/>
                </a:lnTo>
                <a:lnTo>
                  <a:pt x="127" y="1644"/>
                </a:lnTo>
                <a:lnTo>
                  <a:pt x="151" y="1622"/>
                </a:lnTo>
                <a:lnTo>
                  <a:pt x="177" y="1598"/>
                </a:lnTo>
                <a:lnTo>
                  <a:pt x="205" y="1572"/>
                </a:lnTo>
                <a:lnTo>
                  <a:pt x="235" y="1544"/>
                </a:lnTo>
                <a:lnTo>
                  <a:pt x="268" y="1514"/>
                </a:lnTo>
                <a:lnTo>
                  <a:pt x="302" y="1483"/>
                </a:lnTo>
                <a:lnTo>
                  <a:pt x="338" y="1450"/>
                </a:lnTo>
                <a:lnTo>
                  <a:pt x="374" y="1416"/>
                </a:lnTo>
                <a:lnTo>
                  <a:pt x="412" y="1381"/>
                </a:lnTo>
                <a:lnTo>
                  <a:pt x="451" y="1345"/>
                </a:lnTo>
                <a:lnTo>
                  <a:pt x="490" y="1310"/>
                </a:lnTo>
                <a:lnTo>
                  <a:pt x="529" y="1273"/>
                </a:lnTo>
                <a:lnTo>
                  <a:pt x="569" y="1239"/>
                </a:lnTo>
                <a:lnTo>
                  <a:pt x="608" y="1203"/>
                </a:lnTo>
                <a:lnTo>
                  <a:pt x="646" y="1167"/>
                </a:lnTo>
                <a:lnTo>
                  <a:pt x="684" y="1133"/>
                </a:lnTo>
                <a:lnTo>
                  <a:pt x="721" y="1099"/>
                </a:lnTo>
                <a:lnTo>
                  <a:pt x="757" y="1066"/>
                </a:lnTo>
                <a:lnTo>
                  <a:pt x="791" y="1036"/>
                </a:lnTo>
                <a:lnTo>
                  <a:pt x="825" y="1006"/>
                </a:lnTo>
                <a:lnTo>
                  <a:pt x="855" y="979"/>
                </a:lnTo>
                <a:lnTo>
                  <a:pt x="884" y="954"/>
                </a:lnTo>
                <a:lnTo>
                  <a:pt x="910" y="930"/>
                </a:lnTo>
                <a:lnTo>
                  <a:pt x="934" y="910"/>
                </a:lnTo>
                <a:lnTo>
                  <a:pt x="954" y="892"/>
                </a:lnTo>
                <a:lnTo>
                  <a:pt x="972" y="878"/>
                </a:lnTo>
                <a:lnTo>
                  <a:pt x="986" y="866"/>
                </a:lnTo>
                <a:lnTo>
                  <a:pt x="997" y="858"/>
                </a:lnTo>
                <a:lnTo>
                  <a:pt x="1004" y="854"/>
                </a:lnTo>
                <a:lnTo>
                  <a:pt x="962" y="829"/>
                </a:lnTo>
                <a:lnTo>
                  <a:pt x="922" y="800"/>
                </a:lnTo>
                <a:lnTo>
                  <a:pt x="886" y="768"/>
                </a:lnTo>
                <a:lnTo>
                  <a:pt x="854" y="730"/>
                </a:lnTo>
                <a:lnTo>
                  <a:pt x="826" y="691"/>
                </a:lnTo>
                <a:lnTo>
                  <a:pt x="802" y="648"/>
                </a:lnTo>
                <a:lnTo>
                  <a:pt x="782" y="602"/>
                </a:lnTo>
                <a:lnTo>
                  <a:pt x="768" y="554"/>
                </a:lnTo>
                <a:lnTo>
                  <a:pt x="759" y="504"/>
                </a:lnTo>
                <a:lnTo>
                  <a:pt x="757" y="451"/>
                </a:lnTo>
                <a:lnTo>
                  <a:pt x="759" y="398"/>
                </a:lnTo>
                <a:lnTo>
                  <a:pt x="768" y="348"/>
                </a:lnTo>
                <a:lnTo>
                  <a:pt x="782" y="299"/>
                </a:lnTo>
                <a:lnTo>
                  <a:pt x="802" y="252"/>
                </a:lnTo>
                <a:lnTo>
                  <a:pt x="826" y="209"/>
                </a:lnTo>
                <a:lnTo>
                  <a:pt x="855" y="169"/>
                </a:lnTo>
                <a:lnTo>
                  <a:pt x="887" y="132"/>
                </a:lnTo>
                <a:lnTo>
                  <a:pt x="924" y="99"/>
                </a:lnTo>
                <a:lnTo>
                  <a:pt x="964" y="70"/>
                </a:lnTo>
                <a:lnTo>
                  <a:pt x="1007" y="46"/>
                </a:lnTo>
                <a:lnTo>
                  <a:pt x="1052" y="26"/>
                </a:lnTo>
                <a:lnTo>
                  <a:pt x="1101" y="12"/>
                </a:lnTo>
                <a:lnTo>
                  <a:pt x="1150" y="2"/>
                </a:lnTo>
                <a:lnTo>
                  <a:pt x="120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9" name="Freeform 616"/>
          <p:cNvSpPr>
            <a:spLocks noEditPoints="1"/>
          </p:cNvSpPr>
          <p:nvPr/>
        </p:nvSpPr>
        <p:spPr bwMode="auto">
          <a:xfrm>
            <a:off x="269740" y="1245394"/>
            <a:ext cx="237422" cy="235448"/>
          </a:xfrm>
          <a:custGeom>
            <a:avLst/>
            <a:gdLst>
              <a:gd name="T0" fmla="*/ 373 w 3370"/>
              <a:gd name="T1" fmla="*/ 369 h 3336"/>
              <a:gd name="T2" fmla="*/ 373 w 3370"/>
              <a:gd name="T3" fmla="*/ 1668 h 3336"/>
              <a:gd name="T4" fmla="*/ 1685 w 3370"/>
              <a:gd name="T5" fmla="*/ 1668 h 3336"/>
              <a:gd name="T6" fmla="*/ 1685 w 3370"/>
              <a:gd name="T7" fmla="*/ 2966 h 3336"/>
              <a:gd name="T8" fmla="*/ 2998 w 3370"/>
              <a:gd name="T9" fmla="*/ 2966 h 3336"/>
              <a:gd name="T10" fmla="*/ 2998 w 3370"/>
              <a:gd name="T11" fmla="*/ 1668 h 3336"/>
              <a:gd name="T12" fmla="*/ 1685 w 3370"/>
              <a:gd name="T13" fmla="*/ 1668 h 3336"/>
              <a:gd name="T14" fmla="*/ 1685 w 3370"/>
              <a:gd name="T15" fmla="*/ 369 h 3336"/>
              <a:gd name="T16" fmla="*/ 373 w 3370"/>
              <a:gd name="T17" fmla="*/ 369 h 3336"/>
              <a:gd name="T18" fmla="*/ 0 w 3370"/>
              <a:gd name="T19" fmla="*/ 0 h 3336"/>
              <a:gd name="T20" fmla="*/ 3370 w 3370"/>
              <a:gd name="T21" fmla="*/ 0 h 3336"/>
              <a:gd name="T22" fmla="*/ 3370 w 3370"/>
              <a:gd name="T23" fmla="*/ 3336 h 3336"/>
              <a:gd name="T24" fmla="*/ 0 w 3370"/>
              <a:gd name="T25" fmla="*/ 3336 h 3336"/>
              <a:gd name="T26" fmla="*/ 0 w 3370"/>
              <a:gd name="T27" fmla="*/ 0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70" h="3336">
                <a:moveTo>
                  <a:pt x="373" y="369"/>
                </a:moveTo>
                <a:lnTo>
                  <a:pt x="373" y="1668"/>
                </a:lnTo>
                <a:lnTo>
                  <a:pt x="1685" y="1668"/>
                </a:lnTo>
                <a:lnTo>
                  <a:pt x="1685" y="2966"/>
                </a:lnTo>
                <a:lnTo>
                  <a:pt x="2998" y="2966"/>
                </a:lnTo>
                <a:lnTo>
                  <a:pt x="2998" y="1668"/>
                </a:lnTo>
                <a:lnTo>
                  <a:pt x="1685" y="1668"/>
                </a:lnTo>
                <a:lnTo>
                  <a:pt x="1685" y="369"/>
                </a:lnTo>
                <a:lnTo>
                  <a:pt x="373" y="369"/>
                </a:lnTo>
                <a:close/>
                <a:moveTo>
                  <a:pt x="0" y="0"/>
                </a:moveTo>
                <a:lnTo>
                  <a:pt x="3370" y="0"/>
                </a:lnTo>
                <a:lnTo>
                  <a:pt x="3370" y="3336"/>
                </a:lnTo>
                <a:lnTo>
                  <a:pt x="0" y="3336"/>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834" name="Group 833"/>
          <p:cNvGrpSpPr/>
          <p:nvPr/>
        </p:nvGrpSpPr>
        <p:grpSpPr>
          <a:xfrm>
            <a:off x="3683192" y="1243912"/>
            <a:ext cx="160914" cy="238410"/>
            <a:chOff x="-1328738" y="1311275"/>
            <a:chExt cx="517525" cy="766763"/>
          </a:xfrm>
          <a:solidFill>
            <a:schemeClr val="tx1">
              <a:lumMod val="65000"/>
              <a:lumOff val="35000"/>
            </a:schemeClr>
          </a:solidFill>
        </p:grpSpPr>
        <p:sp>
          <p:nvSpPr>
            <p:cNvPr id="828" name="Freeform 666"/>
            <p:cNvSpPr>
              <a:spLocks/>
            </p:cNvSpPr>
            <p:nvPr/>
          </p:nvSpPr>
          <p:spPr bwMode="auto">
            <a:xfrm>
              <a:off x="-1147763" y="1311275"/>
              <a:ext cx="155575" cy="157162"/>
            </a:xfrm>
            <a:custGeom>
              <a:avLst/>
              <a:gdLst>
                <a:gd name="T0" fmla="*/ 345 w 691"/>
                <a:gd name="T1" fmla="*/ 0 h 694"/>
                <a:gd name="T2" fmla="*/ 393 w 691"/>
                <a:gd name="T3" fmla="*/ 3 h 694"/>
                <a:gd name="T4" fmla="*/ 438 w 691"/>
                <a:gd name="T5" fmla="*/ 12 h 694"/>
                <a:gd name="T6" fmla="*/ 480 w 691"/>
                <a:gd name="T7" fmla="*/ 27 h 694"/>
                <a:gd name="T8" fmla="*/ 521 w 691"/>
                <a:gd name="T9" fmla="*/ 47 h 694"/>
                <a:gd name="T10" fmla="*/ 558 w 691"/>
                <a:gd name="T11" fmla="*/ 72 h 694"/>
                <a:gd name="T12" fmla="*/ 590 w 691"/>
                <a:gd name="T13" fmla="*/ 101 h 694"/>
                <a:gd name="T14" fmla="*/ 620 w 691"/>
                <a:gd name="T15" fmla="*/ 134 h 694"/>
                <a:gd name="T16" fmla="*/ 645 w 691"/>
                <a:gd name="T17" fmla="*/ 171 h 694"/>
                <a:gd name="T18" fmla="*/ 664 w 691"/>
                <a:gd name="T19" fmla="*/ 212 h 694"/>
                <a:gd name="T20" fmla="*/ 679 w 691"/>
                <a:gd name="T21" fmla="*/ 254 h 694"/>
                <a:gd name="T22" fmla="*/ 688 w 691"/>
                <a:gd name="T23" fmla="*/ 299 h 694"/>
                <a:gd name="T24" fmla="*/ 691 w 691"/>
                <a:gd name="T25" fmla="*/ 346 h 694"/>
                <a:gd name="T26" fmla="*/ 688 w 691"/>
                <a:gd name="T27" fmla="*/ 393 h 694"/>
                <a:gd name="T28" fmla="*/ 679 w 691"/>
                <a:gd name="T29" fmla="*/ 439 h 694"/>
                <a:gd name="T30" fmla="*/ 664 w 691"/>
                <a:gd name="T31" fmla="*/ 482 h 694"/>
                <a:gd name="T32" fmla="*/ 645 w 691"/>
                <a:gd name="T33" fmla="*/ 522 h 694"/>
                <a:gd name="T34" fmla="*/ 620 w 691"/>
                <a:gd name="T35" fmla="*/ 558 h 694"/>
                <a:gd name="T36" fmla="*/ 590 w 691"/>
                <a:gd name="T37" fmla="*/ 592 h 694"/>
                <a:gd name="T38" fmla="*/ 558 w 691"/>
                <a:gd name="T39" fmla="*/ 621 h 694"/>
                <a:gd name="T40" fmla="*/ 521 w 691"/>
                <a:gd name="T41" fmla="*/ 647 h 694"/>
                <a:gd name="T42" fmla="*/ 480 w 691"/>
                <a:gd name="T43" fmla="*/ 666 h 694"/>
                <a:gd name="T44" fmla="*/ 438 w 691"/>
                <a:gd name="T45" fmla="*/ 682 h 694"/>
                <a:gd name="T46" fmla="*/ 393 w 691"/>
                <a:gd name="T47" fmla="*/ 690 h 694"/>
                <a:gd name="T48" fmla="*/ 345 w 691"/>
                <a:gd name="T49" fmla="*/ 694 h 694"/>
                <a:gd name="T50" fmla="*/ 299 w 691"/>
                <a:gd name="T51" fmla="*/ 690 h 694"/>
                <a:gd name="T52" fmla="*/ 254 w 691"/>
                <a:gd name="T53" fmla="*/ 682 h 694"/>
                <a:gd name="T54" fmla="*/ 212 w 691"/>
                <a:gd name="T55" fmla="*/ 666 h 694"/>
                <a:gd name="T56" fmla="*/ 171 w 691"/>
                <a:gd name="T57" fmla="*/ 647 h 694"/>
                <a:gd name="T58" fmla="*/ 135 w 691"/>
                <a:gd name="T59" fmla="*/ 621 h 694"/>
                <a:gd name="T60" fmla="*/ 102 w 691"/>
                <a:gd name="T61" fmla="*/ 592 h 694"/>
                <a:gd name="T62" fmla="*/ 72 w 691"/>
                <a:gd name="T63" fmla="*/ 558 h 694"/>
                <a:gd name="T64" fmla="*/ 48 w 691"/>
                <a:gd name="T65" fmla="*/ 522 h 694"/>
                <a:gd name="T66" fmla="*/ 28 w 691"/>
                <a:gd name="T67" fmla="*/ 482 h 694"/>
                <a:gd name="T68" fmla="*/ 14 w 691"/>
                <a:gd name="T69" fmla="*/ 439 h 694"/>
                <a:gd name="T70" fmla="*/ 4 w 691"/>
                <a:gd name="T71" fmla="*/ 393 h 694"/>
                <a:gd name="T72" fmla="*/ 0 w 691"/>
                <a:gd name="T73" fmla="*/ 346 h 694"/>
                <a:gd name="T74" fmla="*/ 4 w 691"/>
                <a:gd name="T75" fmla="*/ 299 h 694"/>
                <a:gd name="T76" fmla="*/ 14 w 691"/>
                <a:gd name="T77" fmla="*/ 254 h 694"/>
                <a:gd name="T78" fmla="*/ 28 w 691"/>
                <a:gd name="T79" fmla="*/ 212 h 694"/>
                <a:gd name="T80" fmla="*/ 48 w 691"/>
                <a:gd name="T81" fmla="*/ 171 h 694"/>
                <a:gd name="T82" fmla="*/ 72 w 691"/>
                <a:gd name="T83" fmla="*/ 134 h 694"/>
                <a:gd name="T84" fmla="*/ 102 w 691"/>
                <a:gd name="T85" fmla="*/ 101 h 694"/>
                <a:gd name="T86" fmla="*/ 135 w 691"/>
                <a:gd name="T87" fmla="*/ 72 h 694"/>
                <a:gd name="T88" fmla="*/ 171 w 691"/>
                <a:gd name="T89" fmla="*/ 47 h 694"/>
                <a:gd name="T90" fmla="*/ 212 w 691"/>
                <a:gd name="T91" fmla="*/ 27 h 694"/>
                <a:gd name="T92" fmla="*/ 254 w 691"/>
                <a:gd name="T93" fmla="*/ 12 h 694"/>
                <a:gd name="T94" fmla="*/ 299 w 691"/>
                <a:gd name="T95" fmla="*/ 3 h 694"/>
                <a:gd name="T96" fmla="*/ 345 w 691"/>
                <a:gd name="T97" fmla="*/ 0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1" h="694">
                  <a:moveTo>
                    <a:pt x="345" y="0"/>
                  </a:moveTo>
                  <a:lnTo>
                    <a:pt x="393" y="3"/>
                  </a:lnTo>
                  <a:lnTo>
                    <a:pt x="438" y="12"/>
                  </a:lnTo>
                  <a:lnTo>
                    <a:pt x="480" y="27"/>
                  </a:lnTo>
                  <a:lnTo>
                    <a:pt x="521" y="47"/>
                  </a:lnTo>
                  <a:lnTo>
                    <a:pt x="558" y="72"/>
                  </a:lnTo>
                  <a:lnTo>
                    <a:pt x="590" y="101"/>
                  </a:lnTo>
                  <a:lnTo>
                    <a:pt x="620" y="134"/>
                  </a:lnTo>
                  <a:lnTo>
                    <a:pt x="645" y="171"/>
                  </a:lnTo>
                  <a:lnTo>
                    <a:pt x="664" y="212"/>
                  </a:lnTo>
                  <a:lnTo>
                    <a:pt x="679" y="254"/>
                  </a:lnTo>
                  <a:lnTo>
                    <a:pt x="688" y="299"/>
                  </a:lnTo>
                  <a:lnTo>
                    <a:pt x="691" y="346"/>
                  </a:lnTo>
                  <a:lnTo>
                    <a:pt x="688" y="393"/>
                  </a:lnTo>
                  <a:lnTo>
                    <a:pt x="679" y="439"/>
                  </a:lnTo>
                  <a:lnTo>
                    <a:pt x="664" y="482"/>
                  </a:lnTo>
                  <a:lnTo>
                    <a:pt x="645" y="522"/>
                  </a:lnTo>
                  <a:lnTo>
                    <a:pt x="620" y="558"/>
                  </a:lnTo>
                  <a:lnTo>
                    <a:pt x="590" y="592"/>
                  </a:lnTo>
                  <a:lnTo>
                    <a:pt x="558" y="621"/>
                  </a:lnTo>
                  <a:lnTo>
                    <a:pt x="521" y="647"/>
                  </a:lnTo>
                  <a:lnTo>
                    <a:pt x="480" y="666"/>
                  </a:lnTo>
                  <a:lnTo>
                    <a:pt x="438" y="682"/>
                  </a:lnTo>
                  <a:lnTo>
                    <a:pt x="393" y="690"/>
                  </a:lnTo>
                  <a:lnTo>
                    <a:pt x="345" y="694"/>
                  </a:lnTo>
                  <a:lnTo>
                    <a:pt x="299" y="690"/>
                  </a:lnTo>
                  <a:lnTo>
                    <a:pt x="254" y="682"/>
                  </a:lnTo>
                  <a:lnTo>
                    <a:pt x="212" y="666"/>
                  </a:lnTo>
                  <a:lnTo>
                    <a:pt x="171" y="647"/>
                  </a:lnTo>
                  <a:lnTo>
                    <a:pt x="135" y="621"/>
                  </a:lnTo>
                  <a:lnTo>
                    <a:pt x="102" y="592"/>
                  </a:lnTo>
                  <a:lnTo>
                    <a:pt x="72" y="558"/>
                  </a:lnTo>
                  <a:lnTo>
                    <a:pt x="48" y="522"/>
                  </a:lnTo>
                  <a:lnTo>
                    <a:pt x="28" y="482"/>
                  </a:lnTo>
                  <a:lnTo>
                    <a:pt x="14" y="439"/>
                  </a:lnTo>
                  <a:lnTo>
                    <a:pt x="4" y="393"/>
                  </a:lnTo>
                  <a:lnTo>
                    <a:pt x="0" y="346"/>
                  </a:lnTo>
                  <a:lnTo>
                    <a:pt x="4" y="299"/>
                  </a:lnTo>
                  <a:lnTo>
                    <a:pt x="14" y="254"/>
                  </a:lnTo>
                  <a:lnTo>
                    <a:pt x="28" y="212"/>
                  </a:lnTo>
                  <a:lnTo>
                    <a:pt x="48" y="171"/>
                  </a:lnTo>
                  <a:lnTo>
                    <a:pt x="72" y="134"/>
                  </a:lnTo>
                  <a:lnTo>
                    <a:pt x="102" y="101"/>
                  </a:lnTo>
                  <a:lnTo>
                    <a:pt x="135" y="72"/>
                  </a:lnTo>
                  <a:lnTo>
                    <a:pt x="171" y="47"/>
                  </a:lnTo>
                  <a:lnTo>
                    <a:pt x="212" y="27"/>
                  </a:lnTo>
                  <a:lnTo>
                    <a:pt x="254" y="12"/>
                  </a:lnTo>
                  <a:lnTo>
                    <a:pt x="299" y="3"/>
                  </a:lnTo>
                  <a:lnTo>
                    <a:pt x="3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9" name="Freeform 667"/>
            <p:cNvSpPr>
              <a:spLocks/>
            </p:cNvSpPr>
            <p:nvPr/>
          </p:nvSpPr>
          <p:spPr bwMode="auto">
            <a:xfrm>
              <a:off x="-1192213" y="1481138"/>
              <a:ext cx="244475" cy="596900"/>
            </a:xfrm>
            <a:custGeom>
              <a:avLst/>
              <a:gdLst>
                <a:gd name="T0" fmla="*/ 931 w 1080"/>
                <a:gd name="T1" fmla="*/ 1 h 2635"/>
                <a:gd name="T2" fmla="*/ 989 w 1080"/>
                <a:gd name="T3" fmla="*/ 12 h 2635"/>
                <a:gd name="T4" fmla="*/ 1037 w 1080"/>
                <a:gd name="T5" fmla="*/ 45 h 2635"/>
                <a:gd name="T6" fmla="*/ 1068 w 1080"/>
                <a:gd name="T7" fmla="*/ 92 h 2635"/>
                <a:gd name="T8" fmla="*/ 1080 w 1080"/>
                <a:gd name="T9" fmla="*/ 151 h 2635"/>
                <a:gd name="T10" fmla="*/ 1077 w 1080"/>
                <a:gd name="T11" fmla="*/ 1435 h 2635"/>
                <a:gd name="T12" fmla="*/ 1055 w 1080"/>
                <a:gd name="T13" fmla="*/ 1489 h 2635"/>
                <a:gd name="T14" fmla="*/ 1014 w 1080"/>
                <a:gd name="T15" fmla="*/ 1529 h 2635"/>
                <a:gd name="T16" fmla="*/ 961 w 1080"/>
                <a:gd name="T17" fmla="*/ 1552 h 2635"/>
                <a:gd name="T18" fmla="*/ 906 w 1080"/>
                <a:gd name="T19" fmla="*/ 1553 h 2635"/>
                <a:gd name="T20" fmla="*/ 860 w 1080"/>
                <a:gd name="T21" fmla="*/ 1537 h 2635"/>
                <a:gd name="T22" fmla="*/ 841 w 1080"/>
                <a:gd name="T23" fmla="*/ 2484 h 2635"/>
                <a:gd name="T24" fmla="*/ 830 w 1080"/>
                <a:gd name="T25" fmla="*/ 2543 h 2635"/>
                <a:gd name="T26" fmla="*/ 797 w 1080"/>
                <a:gd name="T27" fmla="*/ 2590 h 2635"/>
                <a:gd name="T28" fmla="*/ 749 w 1080"/>
                <a:gd name="T29" fmla="*/ 2623 h 2635"/>
                <a:gd name="T30" fmla="*/ 692 w 1080"/>
                <a:gd name="T31" fmla="*/ 2635 h 2635"/>
                <a:gd name="T32" fmla="*/ 633 w 1080"/>
                <a:gd name="T33" fmla="*/ 2623 h 2635"/>
                <a:gd name="T34" fmla="*/ 586 w 1080"/>
                <a:gd name="T35" fmla="*/ 2590 h 2635"/>
                <a:gd name="T36" fmla="*/ 555 w 1080"/>
                <a:gd name="T37" fmla="*/ 2543 h 2635"/>
                <a:gd name="T38" fmla="*/ 543 w 1080"/>
                <a:gd name="T39" fmla="*/ 2484 h 2635"/>
                <a:gd name="T40" fmla="*/ 535 w 1080"/>
                <a:gd name="T41" fmla="*/ 2515 h 2635"/>
                <a:gd name="T42" fmla="*/ 512 w 1080"/>
                <a:gd name="T43" fmla="*/ 2568 h 2635"/>
                <a:gd name="T44" fmla="*/ 472 w 1080"/>
                <a:gd name="T45" fmla="*/ 2609 h 2635"/>
                <a:gd name="T46" fmla="*/ 419 w 1080"/>
                <a:gd name="T47" fmla="*/ 2631 h 2635"/>
                <a:gd name="T48" fmla="*/ 359 w 1080"/>
                <a:gd name="T49" fmla="*/ 2631 h 2635"/>
                <a:gd name="T50" fmla="*/ 305 w 1080"/>
                <a:gd name="T51" fmla="*/ 2609 h 2635"/>
                <a:gd name="T52" fmla="*/ 264 w 1080"/>
                <a:gd name="T53" fmla="*/ 2568 h 2635"/>
                <a:gd name="T54" fmla="*/ 242 w 1080"/>
                <a:gd name="T55" fmla="*/ 2515 h 2635"/>
                <a:gd name="T56" fmla="*/ 239 w 1080"/>
                <a:gd name="T57" fmla="*/ 1524 h 2635"/>
                <a:gd name="T58" fmla="*/ 198 w 1080"/>
                <a:gd name="T59" fmla="*/ 1547 h 2635"/>
                <a:gd name="T60" fmla="*/ 149 w 1080"/>
                <a:gd name="T61" fmla="*/ 1555 h 2635"/>
                <a:gd name="T62" fmla="*/ 91 w 1080"/>
                <a:gd name="T63" fmla="*/ 1543 h 2635"/>
                <a:gd name="T64" fmla="*/ 43 w 1080"/>
                <a:gd name="T65" fmla="*/ 1512 h 2635"/>
                <a:gd name="T66" fmla="*/ 12 w 1080"/>
                <a:gd name="T67" fmla="*/ 1464 h 2635"/>
                <a:gd name="T68" fmla="*/ 0 w 1080"/>
                <a:gd name="T69" fmla="*/ 1405 h 2635"/>
                <a:gd name="T70" fmla="*/ 3 w 1080"/>
                <a:gd name="T71" fmla="*/ 120 h 2635"/>
                <a:gd name="T72" fmla="*/ 25 w 1080"/>
                <a:gd name="T73" fmla="*/ 68 h 2635"/>
                <a:gd name="T74" fmla="*/ 64 w 1080"/>
                <a:gd name="T75" fmla="*/ 27 h 2635"/>
                <a:gd name="T76" fmla="*/ 116 w 1080"/>
                <a:gd name="T77" fmla="*/ 4 h 2635"/>
                <a:gd name="T78" fmla="*/ 145 w 1080"/>
                <a:gd name="T79" fmla="*/ 0 h 2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0" h="2635">
                  <a:moveTo>
                    <a:pt x="145" y="0"/>
                  </a:moveTo>
                  <a:lnTo>
                    <a:pt x="931" y="1"/>
                  </a:lnTo>
                  <a:lnTo>
                    <a:pt x="961" y="3"/>
                  </a:lnTo>
                  <a:lnTo>
                    <a:pt x="989" y="12"/>
                  </a:lnTo>
                  <a:lnTo>
                    <a:pt x="1014" y="26"/>
                  </a:lnTo>
                  <a:lnTo>
                    <a:pt x="1037" y="45"/>
                  </a:lnTo>
                  <a:lnTo>
                    <a:pt x="1055" y="66"/>
                  </a:lnTo>
                  <a:lnTo>
                    <a:pt x="1068" y="92"/>
                  </a:lnTo>
                  <a:lnTo>
                    <a:pt x="1077" y="120"/>
                  </a:lnTo>
                  <a:lnTo>
                    <a:pt x="1080" y="151"/>
                  </a:lnTo>
                  <a:lnTo>
                    <a:pt x="1080" y="1405"/>
                  </a:lnTo>
                  <a:lnTo>
                    <a:pt x="1077" y="1435"/>
                  </a:lnTo>
                  <a:lnTo>
                    <a:pt x="1068" y="1464"/>
                  </a:lnTo>
                  <a:lnTo>
                    <a:pt x="1055" y="1489"/>
                  </a:lnTo>
                  <a:lnTo>
                    <a:pt x="1037" y="1512"/>
                  </a:lnTo>
                  <a:lnTo>
                    <a:pt x="1014" y="1529"/>
                  </a:lnTo>
                  <a:lnTo>
                    <a:pt x="989" y="1543"/>
                  </a:lnTo>
                  <a:lnTo>
                    <a:pt x="961" y="1552"/>
                  </a:lnTo>
                  <a:lnTo>
                    <a:pt x="931" y="1555"/>
                  </a:lnTo>
                  <a:lnTo>
                    <a:pt x="906" y="1553"/>
                  </a:lnTo>
                  <a:lnTo>
                    <a:pt x="882" y="1547"/>
                  </a:lnTo>
                  <a:lnTo>
                    <a:pt x="860" y="1537"/>
                  </a:lnTo>
                  <a:lnTo>
                    <a:pt x="841" y="1525"/>
                  </a:lnTo>
                  <a:lnTo>
                    <a:pt x="841" y="2484"/>
                  </a:lnTo>
                  <a:lnTo>
                    <a:pt x="839" y="2515"/>
                  </a:lnTo>
                  <a:lnTo>
                    <a:pt x="830" y="2543"/>
                  </a:lnTo>
                  <a:lnTo>
                    <a:pt x="816" y="2568"/>
                  </a:lnTo>
                  <a:lnTo>
                    <a:pt x="797" y="2590"/>
                  </a:lnTo>
                  <a:lnTo>
                    <a:pt x="776" y="2609"/>
                  </a:lnTo>
                  <a:lnTo>
                    <a:pt x="749" y="2623"/>
                  </a:lnTo>
                  <a:lnTo>
                    <a:pt x="722" y="2631"/>
                  </a:lnTo>
                  <a:lnTo>
                    <a:pt x="692" y="2635"/>
                  </a:lnTo>
                  <a:lnTo>
                    <a:pt x="661" y="2631"/>
                  </a:lnTo>
                  <a:lnTo>
                    <a:pt x="633" y="2623"/>
                  </a:lnTo>
                  <a:lnTo>
                    <a:pt x="608" y="2609"/>
                  </a:lnTo>
                  <a:lnTo>
                    <a:pt x="586" y="2590"/>
                  </a:lnTo>
                  <a:lnTo>
                    <a:pt x="568" y="2568"/>
                  </a:lnTo>
                  <a:lnTo>
                    <a:pt x="555" y="2543"/>
                  </a:lnTo>
                  <a:lnTo>
                    <a:pt x="546" y="2515"/>
                  </a:lnTo>
                  <a:lnTo>
                    <a:pt x="543" y="2484"/>
                  </a:lnTo>
                  <a:lnTo>
                    <a:pt x="538" y="2484"/>
                  </a:lnTo>
                  <a:lnTo>
                    <a:pt x="535" y="2515"/>
                  </a:lnTo>
                  <a:lnTo>
                    <a:pt x="526" y="2543"/>
                  </a:lnTo>
                  <a:lnTo>
                    <a:pt x="512" y="2568"/>
                  </a:lnTo>
                  <a:lnTo>
                    <a:pt x="495" y="2590"/>
                  </a:lnTo>
                  <a:lnTo>
                    <a:pt x="472" y="2609"/>
                  </a:lnTo>
                  <a:lnTo>
                    <a:pt x="447" y="2623"/>
                  </a:lnTo>
                  <a:lnTo>
                    <a:pt x="419" y="2631"/>
                  </a:lnTo>
                  <a:lnTo>
                    <a:pt x="388" y="2635"/>
                  </a:lnTo>
                  <a:lnTo>
                    <a:pt x="359" y="2631"/>
                  </a:lnTo>
                  <a:lnTo>
                    <a:pt x="330" y="2623"/>
                  </a:lnTo>
                  <a:lnTo>
                    <a:pt x="305" y="2609"/>
                  </a:lnTo>
                  <a:lnTo>
                    <a:pt x="283" y="2590"/>
                  </a:lnTo>
                  <a:lnTo>
                    <a:pt x="264" y="2568"/>
                  </a:lnTo>
                  <a:lnTo>
                    <a:pt x="251" y="2543"/>
                  </a:lnTo>
                  <a:lnTo>
                    <a:pt x="242" y="2515"/>
                  </a:lnTo>
                  <a:lnTo>
                    <a:pt x="239" y="2484"/>
                  </a:lnTo>
                  <a:lnTo>
                    <a:pt x="239" y="1524"/>
                  </a:lnTo>
                  <a:lnTo>
                    <a:pt x="219" y="1537"/>
                  </a:lnTo>
                  <a:lnTo>
                    <a:pt x="198" y="1547"/>
                  </a:lnTo>
                  <a:lnTo>
                    <a:pt x="174" y="1553"/>
                  </a:lnTo>
                  <a:lnTo>
                    <a:pt x="149" y="1555"/>
                  </a:lnTo>
                  <a:lnTo>
                    <a:pt x="119" y="1552"/>
                  </a:lnTo>
                  <a:lnTo>
                    <a:pt x="91" y="1543"/>
                  </a:lnTo>
                  <a:lnTo>
                    <a:pt x="66" y="1529"/>
                  </a:lnTo>
                  <a:lnTo>
                    <a:pt x="43" y="1512"/>
                  </a:lnTo>
                  <a:lnTo>
                    <a:pt x="25" y="1489"/>
                  </a:lnTo>
                  <a:lnTo>
                    <a:pt x="12" y="1464"/>
                  </a:lnTo>
                  <a:lnTo>
                    <a:pt x="3" y="1435"/>
                  </a:lnTo>
                  <a:lnTo>
                    <a:pt x="0" y="1405"/>
                  </a:lnTo>
                  <a:lnTo>
                    <a:pt x="0" y="151"/>
                  </a:lnTo>
                  <a:lnTo>
                    <a:pt x="3" y="120"/>
                  </a:lnTo>
                  <a:lnTo>
                    <a:pt x="11" y="93"/>
                  </a:lnTo>
                  <a:lnTo>
                    <a:pt x="25" y="68"/>
                  </a:lnTo>
                  <a:lnTo>
                    <a:pt x="42" y="46"/>
                  </a:lnTo>
                  <a:lnTo>
                    <a:pt x="64" y="27"/>
                  </a:lnTo>
                  <a:lnTo>
                    <a:pt x="89" y="13"/>
                  </a:lnTo>
                  <a:lnTo>
                    <a:pt x="116" y="4"/>
                  </a:lnTo>
                  <a:lnTo>
                    <a:pt x="145" y="1"/>
                  </a:lnTo>
                  <a:lnTo>
                    <a:pt x="1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0" name="Freeform 668"/>
            <p:cNvSpPr>
              <a:spLocks/>
            </p:cNvSpPr>
            <p:nvPr/>
          </p:nvSpPr>
          <p:spPr bwMode="auto">
            <a:xfrm>
              <a:off x="-1287463" y="1311275"/>
              <a:ext cx="128588" cy="144462"/>
            </a:xfrm>
            <a:custGeom>
              <a:avLst/>
              <a:gdLst>
                <a:gd name="T0" fmla="*/ 316 w 569"/>
                <a:gd name="T1" fmla="*/ 0 h 637"/>
                <a:gd name="T2" fmla="*/ 360 w 569"/>
                <a:gd name="T3" fmla="*/ 3 h 637"/>
                <a:gd name="T4" fmla="*/ 402 w 569"/>
                <a:gd name="T5" fmla="*/ 12 h 637"/>
                <a:gd name="T6" fmla="*/ 441 w 569"/>
                <a:gd name="T7" fmla="*/ 25 h 637"/>
                <a:gd name="T8" fmla="*/ 477 w 569"/>
                <a:gd name="T9" fmla="*/ 45 h 637"/>
                <a:gd name="T10" fmla="*/ 511 w 569"/>
                <a:gd name="T11" fmla="*/ 68 h 637"/>
                <a:gd name="T12" fmla="*/ 541 w 569"/>
                <a:gd name="T13" fmla="*/ 95 h 637"/>
                <a:gd name="T14" fmla="*/ 569 w 569"/>
                <a:gd name="T15" fmla="*/ 127 h 637"/>
                <a:gd name="T16" fmla="*/ 548 w 569"/>
                <a:gd name="T17" fmla="*/ 167 h 637"/>
                <a:gd name="T18" fmla="*/ 532 w 569"/>
                <a:gd name="T19" fmla="*/ 209 h 637"/>
                <a:gd name="T20" fmla="*/ 520 w 569"/>
                <a:gd name="T21" fmla="*/ 253 h 637"/>
                <a:gd name="T22" fmla="*/ 512 w 569"/>
                <a:gd name="T23" fmla="*/ 299 h 637"/>
                <a:gd name="T24" fmla="*/ 510 w 569"/>
                <a:gd name="T25" fmla="*/ 346 h 637"/>
                <a:gd name="T26" fmla="*/ 512 w 569"/>
                <a:gd name="T27" fmla="*/ 395 h 637"/>
                <a:gd name="T28" fmla="*/ 521 w 569"/>
                <a:gd name="T29" fmla="*/ 442 h 637"/>
                <a:gd name="T30" fmla="*/ 534 w 569"/>
                <a:gd name="T31" fmla="*/ 488 h 637"/>
                <a:gd name="T32" fmla="*/ 551 w 569"/>
                <a:gd name="T33" fmla="*/ 531 h 637"/>
                <a:gd name="T34" fmla="*/ 521 w 569"/>
                <a:gd name="T35" fmla="*/ 561 h 637"/>
                <a:gd name="T36" fmla="*/ 486 w 569"/>
                <a:gd name="T37" fmla="*/ 588 h 637"/>
                <a:gd name="T38" fmla="*/ 448 w 569"/>
                <a:gd name="T39" fmla="*/ 608 h 637"/>
                <a:gd name="T40" fmla="*/ 407 w 569"/>
                <a:gd name="T41" fmla="*/ 624 h 637"/>
                <a:gd name="T42" fmla="*/ 363 w 569"/>
                <a:gd name="T43" fmla="*/ 633 h 637"/>
                <a:gd name="T44" fmla="*/ 316 w 569"/>
                <a:gd name="T45" fmla="*/ 637 h 637"/>
                <a:gd name="T46" fmla="*/ 274 w 569"/>
                <a:gd name="T47" fmla="*/ 635 h 637"/>
                <a:gd name="T48" fmla="*/ 232 w 569"/>
                <a:gd name="T49" fmla="*/ 626 h 637"/>
                <a:gd name="T50" fmla="*/ 193 w 569"/>
                <a:gd name="T51" fmla="*/ 612 h 637"/>
                <a:gd name="T52" fmla="*/ 156 w 569"/>
                <a:gd name="T53" fmla="*/ 594 h 637"/>
                <a:gd name="T54" fmla="*/ 123 w 569"/>
                <a:gd name="T55" fmla="*/ 571 h 637"/>
                <a:gd name="T56" fmla="*/ 92 w 569"/>
                <a:gd name="T57" fmla="*/ 544 h 637"/>
                <a:gd name="T58" fmla="*/ 66 w 569"/>
                <a:gd name="T59" fmla="*/ 513 h 637"/>
                <a:gd name="T60" fmla="*/ 43 w 569"/>
                <a:gd name="T61" fmla="*/ 479 h 637"/>
                <a:gd name="T62" fmla="*/ 25 w 569"/>
                <a:gd name="T63" fmla="*/ 442 h 637"/>
                <a:gd name="T64" fmla="*/ 10 w 569"/>
                <a:gd name="T65" fmla="*/ 403 h 637"/>
                <a:gd name="T66" fmla="*/ 2 w 569"/>
                <a:gd name="T67" fmla="*/ 361 h 637"/>
                <a:gd name="T68" fmla="*/ 0 w 569"/>
                <a:gd name="T69" fmla="*/ 319 h 637"/>
                <a:gd name="T70" fmla="*/ 3 w 569"/>
                <a:gd name="T71" fmla="*/ 272 h 637"/>
                <a:gd name="T72" fmla="*/ 13 w 569"/>
                <a:gd name="T73" fmla="*/ 226 h 637"/>
                <a:gd name="T74" fmla="*/ 29 w 569"/>
                <a:gd name="T75" fmla="*/ 184 h 637"/>
                <a:gd name="T76" fmla="*/ 51 w 569"/>
                <a:gd name="T77" fmla="*/ 145 h 637"/>
                <a:gd name="T78" fmla="*/ 77 w 569"/>
                <a:gd name="T79" fmla="*/ 109 h 637"/>
                <a:gd name="T80" fmla="*/ 108 w 569"/>
                <a:gd name="T81" fmla="*/ 77 h 637"/>
                <a:gd name="T82" fmla="*/ 144 w 569"/>
                <a:gd name="T83" fmla="*/ 51 h 637"/>
                <a:gd name="T84" fmla="*/ 183 w 569"/>
                <a:gd name="T85" fmla="*/ 29 h 637"/>
                <a:gd name="T86" fmla="*/ 225 w 569"/>
                <a:gd name="T87" fmla="*/ 13 h 637"/>
                <a:gd name="T88" fmla="*/ 269 w 569"/>
                <a:gd name="T89" fmla="*/ 3 h 637"/>
                <a:gd name="T90" fmla="*/ 316 w 569"/>
                <a:gd name="T91" fmla="*/ 0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37">
                  <a:moveTo>
                    <a:pt x="316" y="0"/>
                  </a:moveTo>
                  <a:lnTo>
                    <a:pt x="360" y="3"/>
                  </a:lnTo>
                  <a:lnTo>
                    <a:pt x="402" y="12"/>
                  </a:lnTo>
                  <a:lnTo>
                    <a:pt x="441" y="25"/>
                  </a:lnTo>
                  <a:lnTo>
                    <a:pt x="477" y="45"/>
                  </a:lnTo>
                  <a:lnTo>
                    <a:pt x="511" y="68"/>
                  </a:lnTo>
                  <a:lnTo>
                    <a:pt x="541" y="95"/>
                  </a:lnTo>
                  <a:lnTo>
                    <a:pt x="569" y="127"/>
                  </a:lnTo>
                  <a:lnTo>
                    <a:pt x="548" y="167"/>
                  </a:lnTo>
                  <a:lnTo>
                    <a:pt x="532" y="209"/>
                  </a:lnTo>
                  <a:lnTo>
                    <a:pt x="520" y="253"/>
                  </a:lnTo>
                  <a:lnTo>
                    <a:pt x="512" y="299"/>
                  </a:lnTo>
                  <a:lnTo>
                    <a:pt x="510" y="346"/>
                  </a:lnTo>
                  <a:lnTo>
                    <a:pt x="512" y="395"/>
                  </a:lnTo>
                  <a:lnTo>
                    <a:pt x="521" y="442"/>
                  </a:lnTo>
                  <a:lnTo>
                    <a:pt x="534" y="488"/>
                  </a:lnTo>
                  <a:lnTo>
                    <a:pt x="551" y="531"/>
                  </a:lnTo>
                  <a:lnTo>
                    <a:pt x="521" y="561"/>
                  </a:lnTo>
                  <a:lnTo>
                    <a:pt x="486" y="588"/>
                  </a:lnTo>
                  <a:lnTo>
                    <a:pt x="448" y="608"/>
                  </a:lnTo>
                  <a:lnTo>
                    <a:pt x="407" y="624"/>
                  </a:lnTo>
                  <a:lnTo>
                    <a:pt x="363" y="633"/>
                  </a:lnTo>
                  <a:lnTo>
                    <a:pt x="316" y="637"/>
                  </a:lnTo>
                  <a:lnTo>
                    <a:pt x="274" y="635"/>
                  </a:lnTo>
                  <a:lnTo>
                    <a:pt x="232" y="626"/>
                  </a:lnTo>
                  <a:lnTo>
                    <a:pt x="193" y="612"/>
                  </a:lnTo>
                  <a:lnTo>
                    <a:pt x="156" y="594"/>
                  </a:lnTo>
                  <a:lnTo>
                    <a:pt x="123" y="571"/>
                  </a:lnTo>
                  <a:lnTo>
                    <a:pt x="92" y="544"/>
                  </a:lnTo>
                  <a:lnTo>
                    <a:pt x="66" y="513"/>
                  </a:lnTo>
                  <a:lnTo>
                    <a:pt x="43" y="479"/>
                  </a:lnTo>
                  <a:lnTo>
                    <a:pt x="25" y="442"/>
                  </a:lnTo>
                  <a:lnTo>
                    <a:pt x="10" y="403"/>
                  </a:lnTo>
                  <a:lnTo>
                    <a:pt x="2" y="361"/>
                  </a:lnTo>
                  <a:lnTo>
                    <a:pt x="0" y="319"/>
                  </a:lnTo>
                  <a:lnTo>
                    <a:pt x="3" y="272"/>
                  </a:lnTo>
                  <a:lnTo>
                    <a:pt x="13" y="226"/>
                  </a:lnTo>
                  <a:lnTo>
                    <a:pt x="29" y="184"/>
                  </a:lnTo>
                  <a:lnTo>
                    <a:pt x="51" y="145"/>
                  </a:lnTo>
                  <a:lnTo>
                    <a:pt x="77" y="109"/>
                  </a:lnTo>
                  <a:lnTo>
                    <a:pt x="108" y="77"/>
                  </a:lnTo>
                  <a:lnTo>
                    <a:pt x="144" y="51"/>
                  </a:lnTo>
                  <a:lnTo>
                    <a:pt x="183" y="29"/>
                  </a:lnTo>
                  <a:lnTo>
                    <a:pt x="225" y="13"/>
                  </a:lnTo>
                  <a:lnTo>
                    <a:pt x="269" y="3"/>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1" name="Freeform 669"/>
            <p:cNvSpPr>
              <a:spLocks/>
            </p:cNvSpPr>
            <p:nvPr/>
          </p:nvSpPr>
          <p:spPr bwMode="auto">
            <a:xfrm>
              <a:off x="-1328738" y="1466850"/>
              <a:ext cx="166688" cy="549275"/>
            </a:xfrm>
            <a:custGeom>
              <a:avLst/>
              <a:gdLst>
                <a:gd name="T0" fmla="*/ 375 w 735"/>
                <a:gd name="T1" fmla="*/ 0 h 2422"/>
                <a:gd name="T2" fmla="*/ 514 w 735"/>
                <a:gd name="T3" fmla="*/ 0 h 2422"/>
                <a:gd name="T4" fmla="*/ 605 w 735"/>
                <a:gd name="T5" fmla="*/ 0 h 2422"/>
                <a:gd name="T6" fmla="*/ 554 w 735"/>
                <a:gd name="T7" fmla="*/ 47 h 2422"/>
                <a:gd name="T8" fmla="*/ 517 w 735"/>
                <a:gd name="T9" fmla="*/ 106 h 2422"/>
                <a:gd name="T10" fmla="*/ 497 w 735"/>
                <a:gd name="T11" fmla="*/ 173 h 2422"/>
                <a:gd name="T12" fmla="*/ 494 w 735"/>
                <a:gd name="T13" fmla="*/ 1465 h 2422"/>
                <a:gd name="T14" fmla="*/ 506 w 735"/>
                <a:gd name="T15" fmla="*/ 1543 h 2422"/>
                <a:gd name="T16" fmla="*/ 540 w 735"/>
                <a:gd name="T17" fmla="*/ 1612 h 2422"/>
                <a:gd name="T18" fmla="*/ 592 w 735"/>
                <a:gd name="T19" fmla="*/ 1667 h 2422"/>
                <a:gd name="T20" fmla="*/ 657 w 735"/>
                <a:gd name="T21" fmla="*/ 1704 h 2422"/>
                <a:gd name="T22" fmla="*/ 735 w 735"/>
                <a:gd name="T23" fmla="*/ 1721 h 2422"/>
                <a:gd name="T24" fmla="*/ 714 w 735"/>
                <a:gd name="T25" fmla="*/ 2398 h 2422"/>
                <a:gd name="T26" fmla="*/ 664 w 735"/>
                <a:gd name="T27" fmla="*/ 2419 h 2422"/>
                <a:gd name="T28" fmla="*/ 608 w 735"/>
                <a:gd name="T29" fmla="*/ 2419 h 2422"/>
                <a:gd name="T30" fmla="*/ 559 w 735"/>
                <a:gd name="T31" fmla="*/ 2399 h 2422"/>
                <a:gd name="T32" fmla="*/ 522 w 735"/>
                <a:gd name="T33" fmla="*/ 2362 h 2422"/>
                <a:gd name="T34" fmla="*/ 502 w 735"/>
                <a:gd name="T35" fmla="*/ 2311 h 2422"/>
                <a:gd name="T36" fmla="*/ 495 w 735"/>
                <a:gd name="T37" fmla="*/ 2284 h 2422"/>
                <a:gd name="T38" fmla="*/ 484 w 735"/>
                <a:gd name="T39" fmla="*/ 2338 h 2422"/>
                <a:gd name="T40" fmla="*/ 455 w 735"/>
                <a:gd name="T41" fmla="*/ 2381 h 2422"/>
                <a:gd name="T42" fmla="*/ 411 w 735"/>
                <a:gd name="T43" fmla="*/ 2411 h 2422"/>
                <a:gd name="T44" fmla="*/ 358 w 735"/>
                <a:gd name="T45" fmla="*/ 2422 h 2422"/>
                <a:gd name="T46" fmla="*/ 304 w 735"/>
                <a:gd name="T47" fmla="*/ 2411 h 2422"/>
                <a:gd name="T48" fmla="*/ 260 w 735"/>
                <a:gd name="T49" fmla="*/ 2381 h 2422"/>
                <a:gd name="T50" fmla="*/ 231 w 735"/>
                <a:gd name="T51" fmla="*/ 2338 h 2422"/>
                <a:gd name="T52" fmla="*/ 220 w 735"/>
                <a:gd name="T53" fmla="*/ 2284 h 2422"/>
                <a:gd name="T54" fmla="*/ 202 w 735"/>
                <a:gd name="T55" fmla="*/ 1413 h 2422"/>
                <a:gd name="T56" fmla="*/ 160 w 735"/>
                <a:gd name="T57" fmla="*/ 1428 h 2422"/>
                <a:gd name="T58" fmla="*/ 110 w 735"/>
                <a:gd name="T59" fmla="*/ 1426 h 2422"/>
                <a:gd name="T60" fmla="*/ 61 w 735"/>
                <a:gd name="T61" fmla="*/ 1406 h 2422"/>
                <a:gd name="T62" fmla="*/ 24 w 735"/>
                <a:gd name="T63" fmla="*/ 1369 h 2422"/>
                <a:gd name="T64" fmla="*/ 3 w 735"/>
                <a:gd name="T65" fmla="*/ 1319 h 2422"/>
                <a:gd name="T66" fmla="*/ 0 w 735"/>
                <a:gd name="T67" fmla="*/ 138 h 2422"/>
                <a:gd name="T68" fmla="*/ 11 w 735"/>
                <a:gd name="T69" fmla="*/ 85 h 2422"/>
                <a:gd name="T70" fmla="*/ 39 w 735"/>
                <a:gd name="T71" fmla="*/ 42 h 2422"/>
                <a:gd name="T72" fmla="*/ 82 w 735"/>
                <a:gd name="T73" fmla="*/ 12 h 2422"/>
                <a:gd name="T74" fmla="*/ 134 w 735"/>
                <a:gd name="T75" fmla="*/ 1 h 2422"/>
                <a:gd name="T76" fmla="*/ 292 w 735"/>
                <a:gd name="T77" fmla="*/ 0 h 2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5" h="2422">
                  <a:moveTo>
                    <a:pt x="332" y="0"/>
                  </a:moveTo>
                  <a:lnTo>
                    <a:pt x="375" y="0"/>
                  </a:lnTo>
                  <a:lnTo>
                    <a:pt x="467" y="0"/>
                  </a:lnTo>
                  <a:lnTo>
                    <a:pt x="514" y="0"/>
                  </a:lnTo>
                  <a:lnTo>
                    <a:pt x="560" y="0"/>
                  </a:lnTo>
                  <a:lnTo>
                    <a:pt x="605" y="0"/>
                  </a:lnTo>
                  <a:lnTo>
                    <a:pt x="578" y="22"/>
                  </a:lnTo>
                  <a:lnTo>
                    <a:pt x="554" y="47"/>
                  </a:lnTo>
                  <a:lnTo>
                    <a:pt x="533" y="75"/>
                  </a:lnTo>
                  <a:lnTo>
                    <a:pt x="517" y="106"/>
                  </a:lnTo>
                  <a:lnTo>
                    <a:pt x="505" y="138"/>
                  </a:lnTo>
                  <a:lnTo>
                    <a:pt x="497" y="173"/>
                  </a:lnTo>
                  <a:lnTo>
                    <a:pt x="494" y="211"/>
                  </a:lnTo>
                  <a:lnTo>
                    <a:pt x="494" y="1465"/>
                  </a:lnTo>
                  <a:lnTo>
                    <a:pt x="497" y="1505"/>
                  </a:lnTo>
                  <a:lnTo>
                    <a:pt x="506" y="1543"/>
                  </a:lnTo>
                  <a:lnTo>
                    <a:pt x="520" y="1579"/>
                  </a:lnTo>
                  <a:lnTo>
                    <a:pt x="540" y="1612"/>
                  </a:lnTo>
                  <a:lnTo>
                    <a:pt x="564" y="1641"/>
                  </a:lnTo>
                  <a:lnTo>
                    <a:pt x="592" y="1667"/>
                  </a:lnTo>
                  <a:lnTo>
                    <a:pt x="624" y="1688"/>
                  </a:lnTo>
                  <a:lnTo>
                    <a:pt x="657" y="1704"/>
                  </a:lnTo>
                  <a:lnTo>
                    <a:pt x="695" y="1716"/>
                  </a:lnTo>
                  <a:lnTo>
                    <a:pt x="735" y="1721"/>
                  </a:lnTo>
                  <a:lnTo>
                    <a:pt x="735" y="2381"/>
                  </a:lnTo>
                  <a:lnTo>
                    <a:pt x="714" y="2398"/>
                  </a:lnTo>
                  <a:lnTo>
                    <a:pt x="690" y="2411"/>
                  </a:lnTo>
                  <a:lnTo>
                    <a:pt x="664" y="2419"/>
                  </a:lnTo>
                  <a:lnTo>
                    <a:pt x="637" y="2422"/>
                  </a:lnTo>
                  <a:lnTo>
                    <a:pt x="608" y="2419"/>
                  </a:lnTo>
                  <a:lnTo>
                    <a:pt x="583" y="2411"/>
                  </a:lnTo>
                  <a:lnTo>
                    <a:pt x="559" y="2399"/>
                  </a:lnTo>
                  <a:lnTo>
                    <a:pt x="539" y="2381"/>
                  </a:lnTo>
                  <a:lnTo>
                    <a:pt x="522" y="2362"/>
                  </a:lnTo>
                  <a:lnTo>
                    <a:pt x="509" y="2338"/>
                  </a:lnTo>
                  <a:lnTo>
                    <a:pt x="502" y="2311"/>
                  </a:lnTo>
                  <a:lnTo>
                    <a:pt x="498" y="2284"/>
                  </a:lnTo>
                  <a:lnTo>
                    <a:pt x="495" y="2284"/>
                  </a:lnTo>
                  <a:lnTo>
                    <a:pt x="492" y="2311"/>
                  </a:lnTo>
                  <a:lnTo>
                    <a:pt x="484" y="2338"/>
                  </a:lnTo>
                  <a:lnTo>
                    <a:pt x="472" y="2362"/>
                  </a:lnTo>
                  <a:lnTo>
                    <a:pt x="455" y="2381"/>
                  </a:lnTo>
                  <a:lnTo>
                    <a:pt x="434" y="2399"/>
                  </a:lnTo>
                  <a:lnTo>
                    <a:pt x="411" y="2411"/>
                  </a:lnTo>
                  <a:lnTo>
                    <a:pt x="385" y="2419"/>
                  </a:lnTo>
                  <a:lnTo>
                    <a:pt x="358" y="2422"/>
                  </a:lnTo>
                  <a:lnTo>
                    <a:pt x="330" y="2419"/>
                  </a:lnTo>
                  <a:lnTo>
                    <a:pt x="304" y="2411"/>
                  </a:lnTo>
                  <a:lnTo>
                    <a:pt x="281" y="2399"/>
                  </a:lnTo>
                  <a:lnTo>
                    <a:pt x="260" y="2381"/>
                  </a:lnTo>
                  <a:lnTo>
                    <a:pt x="244" y="2362"/>
                  </a:lnTo>
                  <a:lnTo>
                    <a:pt x="231" y="2338"/>
                  </a:lnTo>
                  <a:lnTo>
                    <a:pt x="223" y="2311"/>
                  </a:lnTo>
                  <a:lnTo>
                    <a:pt x="220" y="2284"/>
                  </a:lnTo>
                  <a:lnTo>
                    <a:pt x="220" y="1401"/>
                  </a:lnTo>
                  <a:lnTo>
                    <a:pt x="202" y="1413"/>
                  </a:lnTo>
                  <a:lnTo>
                    <a:pt x="182" y="1422"/>
                  </a:lnTo>
                  <a:lnTo>
                    <a:pt x="160" y="1428"/>
                  </a:lnTo>
                  <a:lnTo>
                    <a:pt x="138" y="1430"/>
                  </a:lnTo>
                  <a:lnTo>
                    <a:pt x="110" y="1426"/>
                  </a:lnTo>
                  <a:lnTo>
                    <a:pt x="84" y="1419"/>
                  </a:lnTo>
                  <a:lnTo>
                    <a:pt x="61" y="1406"/>
                  </a:lnTo>
                  <a:lnTo>
                    <a:pt x="40" y="1389"/>
                  </a:lnTo>
                  <a:lnTo>
                    <a:pt x="24" y="1369"/>
                  </a:lnTo>
                  <a:lnTo>
                    <a:pt x="11" y="1346"/>
                  </a:lnTo>
                  <a:lnTo>
                    <a:pt x="3" y="1319"/>
                  </a:lnTo>
                  <a:lnTo>
                    <a:pt x="0" y="1291"/>
                  </a:lnTo>
                  <a:lnTo>
                    <a:pt x="0" y="138"/>
                  </a:lnTo>
                  <a:lnTo>
                    <a:pt x="2" y="111"/>
                  </a:lnTo>
                  <a:lnTo>
                    <a:pt x="11" y="85"/>
                  </a:lnTo>
                  <a:lnTo>
                    <a:pt x="23" y="62"/>
                  </a:lnTo>
                  <a:lnTo>
                    <a:pt x="39" y="42"/>
                  </a:lnTo>
                  <a:lnTo>
                    <a:pt x="59" y="25"/>
                  </a:lnTo>
                  <a:lnTo>
                    <a:pt x="82" y="12"/>
                  </a:lnTo>
                  <a:lnTo>
                    <a:pt x="107" y="4"/>
                  </a:lnTo>
                  <a:lnTo>
                    <a:pt x="134" y="1"/>
                  </a:lnTo>
                  <a:lnTo>
                    <a:pt x="134" y="0"/>
                  </a:lnTo>
                  <a:lnTo>
                    <a:pt x="292" y="0"/>
                  </a:lnTo>
                  <a:lnTo>
                    <a:pt x="3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2" name="Freeform 670"/>
            <p:cNvSpPr>
              <a:spLocks/>
            </p:cNvSpPr>
            <p:nvPr/>
          </p:nvSpPr>
          <p:spPr bwMode="auto">
            <a:xfrm>
              <a:off x="-981076" y="1311275"/>
              <a:ext cx="128588" cy="144462"/>
            </a:xfrm>
            <a:custGeom>
              <a:avLst/>
              <a:gdLst>
                <a:gd name="T0" fmla="*/ 252 w 569"/>
                <a:gd name="T1" fmla="*/ 0 h 637"/>
                <a:gd name="T2" fmla="*/ 299 w 569"/>
                <a:gd name="T3" fmla="*/ 3 h 637"/>
                <a:gd name="T4" fmla="*/ 344 w 569"/>
                <a:gd name="T5" fmla="*/ 13 h 637"/>
                <a:gd name="T6" fmla="*/ 385 w 569"/>
                <a:gd name="T7" fmla="*/ 29 h 637"/>
                <a:gd name="T8" fmla="*/ 425 w 569"/>
                <a:gd name="T9" fmla="*/ 51 h 637"/>
                <a:gd name="T10" fmla="*/ 461 w 569"/>
                <a:gd name="T11" fmla="*/ 77 h 637"/>
                <a:gd name="T12" fmla="*/ 492 w 569"/>
                <a:gd name="T13" fmla="*/ 109 h 637"/>
                <a:gd name="T14" fmla="*/ 518 w 569"/>
                <a:gd name="T15" fmla="*/ 145 h 637"/>
                <a:gd name="T16" fmla="*/ 540 w 569"/>
                <a:gd name="T17" fmla="*/ 184 h 637"/>
                <a:gd name="T18" fmla="*/ 556 w 569"/>
                <a:gd name="T19" fmla="*/ 226 h 637"/>
                <a:gd name="T20" fmla="*/ 566 w 569"/>
                <a:gd name="T21" fmla="*/ 272 h 637"/>
                <a:gd name="T22" fmla="*/ 569 w 569"/>
                <a:gd name="T23" fmla="*/ 319 h 637"/>
                <a:gd name="T24" fmla="*/ 567 w 569"/>
                <a:gd name="T25" fmla="*/ 361 h 637"/>
                <a:gd name="T26" fmla="*/ 558 w 569"/>
                <a:gd name="T27" fmla="*/ 403 h 637"/>
                <a:gd name="T28" fmla="*/ 544 w 569"/>
                <a:gd name="T29" fmla="*/ 442 h 637"/>
                <a:gd name="T30" fmla="*/ 526 w 569"/>
                <a:gd name="T31" fmla="*/ 479 h 637"/>
                <a:gd name="T32" fmla="*/ 503 w 569"/>
                <a:gd name="T33" fmla="*/ 513 h 637"/>
                <a:gd name="T34" fmla="*/ 477 w 569"/>
                <a:gd name="T35" fmla="*/ 544 h 637"/>
                <a:gd name="T36" fmla="*/ 446 w 569"/>
                <a:gd name="T37" fmla="*/ 571 h 637"/>
                <a:gd name="T38" fmla="*/ 413 w 569"/>
                <a:gd name="T39" fmla="*/ 594 h 637"/>
                <a:gd name="T40" fmla="*/ 376 w 569"/>
                <a:gd name="T41" fmla="*/ 612 h 637"/>
                <a:gd name="T42" fmla="*/ 336 w 569"/>
                <a:gd name="T43" fmla="*/ 626 h 637"/>
                <a:gd name="T44" fmla="*/ 295 w 569"/>
                <a:gd name="T45" fmla="*/ 635 h 637"/>
                <a:gd name="T46" fmla="*/ 252 w 569"/>
                <a:gd name="T47" fmla="*/ 637 h 637"/>
                <a:gd name="T48" fmla="*/ 206 w 569"/>
                <a:gd name="T49" fmla="*/ 633 h 637"/>
                <a:gd name="T50" fmla="*/ 162 w 569"/>
                <a:gd name="T51" fmla="*/ 624 h 637"/>
                <a:gd name="T52" fmla="*/ 121 w 569"/>
                <a:gd name="T53" fmla="*/ 608 h 637"/>
                <a:gd name="T54" fmla="*/ 83 w 569"/>
                <a:gd name="T55" fmla="*/ 588 h 637"/>
                <a:gd name="T56" fmla="*/ 48 w 569"/>
                <a:gd name="T57" fmla="*/ 561 h 637"/>
                <a:gd name="T58" fmla="*/ 18 w 569"/>
                <a:gd name="T59" fmla="*/ 532 h 637"/>
                <a:gd name="T60" fmla="*/ 35 w 569"/>
                <a:gd name="T61" fmla="*/ 488 h 637"/>
                <a:gd name="T62" fmla="*/ 48 w 569"/>
                <a:gd name="T63" fmla="*/ 443 h 637"/>
                <a:gd name="T64" fmla="*/ 57 w 569"/>
                <a:gd name="T65" fmla="*/ 395 h 637"/>
                <a:gd name="T66" fmla="*/ 60 w 569"/>
                <a:gd name="T67" fmla="*/ 346 h 637"/>
                <a:gd name="T68" fmla="*/ 57 w 569"/>
                <a:gd name="T69" fmla="*/ 299 h 637"/>
                <a:gd name="T70" fmla="*/ 49 w 569"/>
                <a:gd name="T71" fmla="*/ 253 h 637"/>
                <a:gd name="T72" fmla="*/ 37 w 569"/>
                <a:gd name="T73" fmla="*/ 209 h 637"/>
                <a:gd name="T74" fmla="*/ 21 w 569"/>
                <a:gd name="T75" fmla="*/ 166 h 637"/>
                <a:gd name="T76" fmla="*/ 0 w 569"/>
                <a:gd name="T77" fmla="*/ 125 h 637"/>
                <a:gd name="T78" fmla="*/ 27 w 569"/>
                <a:gd name="T79" fmla="*/ 95 h 637"/>
                <a:gd name="T80" fmla="*/ 58 w 569"/>
                <a:gd name="T81" fmla="*/ 68 h 637"/>
                <a:gd name="T82" fmla="*/ 92 w 569"/>
                <a:gd name="T83" fmla="*/ 45 h 637"/>
                <a:gd name="T84" fmla="*/ 128 w 569"/>
                <a:gd name="T85" fmla="*/ 25 h 637"/>
                <a:gd name="T86" fmla="*/ 167 w 569"/>
                <a:gd name="T87" fmla="*/ 12 h 637"/>
                <a:gd name="T88" fmla="*/ 209 w 569"/>
                <a:gd name="T89" fmla="*/ 3 h 637"/>
                <a:gd name="T90" fmla="*/ 252 w 569"/>
                <a:gd name="T91" fmla="*/ 0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9" h="637">
                  <a:moveTo>
                    <a:pt x="252" y="0"/>
                  </a:moveTo>
                  <a:lnTo>
                    <a:pt x="299" y="3"/>
                  </a:lnTo>
                  <a:lnTo>
                    <a:pt x="344" y="13"/>
                  </a:lnTo>
                  <a:lnTo>
                    <a:pt x="385" y="29"/>
                  </a:lnTo>
                  <a:lnTo>
                    <a:pt x="425" y="51"/>
                  </a:lnTo>
                  <a:lnTo>
                    <a:pt x="461" y="77"/>
                  </a:lnTo>
                  <a:lnTo>
                    <a:pt x="492" y="109"/>
                  </a:lnTo>
                  <a:lnTo>
                    <a:pt x="518" y="145"/>
                  </a:lnTo>
                  <a:lnTo>
                    <a:pt x="540" y="184"/>
                  </a:lnTo>
                  <a:lnTo>
                    <a:pt x="556" y="226"/>
                  </a:lnTo>
                  <a:lnTo>
                    <a:pt x="566" y="272"/>
                  </a:lnTo>
                  <a:lnTo>
                    <a:pt x="569" y="319"/>
                  </a:lnTo>
                  <a:lnTo>
                    <a:pt x="567" y="361"/>
                  </a:lnTo>
                  <a:lnTo>
                    <a:pt x="558" y="403"/>
                  </a:lnTo>
                  <a:lnTo>
                    <a:pt x="544" y="442"/>
                  </a:lnTo>
                  <a:lnTo>
                    <a:pt x="526" y="479"/>
                  </a:lnTo>
                  <a:lnTo>
                    <a:pt x="503" y="513"/>
                  </a:lnTo>
                  <a:lnTo>
                    <a:pt x="477" y="544"/>
                  </a:lnTo>
                  <a:lnTo>
                    <a:pt x="446" y="571"/>
                  </a:lnTo>
                  <a:lnTo>
                    <a:pt x="413" y="594"/>
                  </a:lnTo>
                  <a:lnTo>
                    <a:pt x="376" y="612"/>
                  </a:lnTo>
                  <a:lnTo>
                    <a:pt x="336" y="626"/>
                  </a:lnTo>
                  <a:lnTo>
                    <a:pt x="295" y="635"/>
                  </a:lnTo>
                  <a:lnTo>
                    <a:pt x="252" y="637"/>
                  </a:lnTo>
                  <a:lnTo>
                    <a:pt x="206" y="633"/>
                  </a:lnTo>
                  <a:lnTo>
                    <a:pt x="162" y="624"/>
                  </a:lnTo>
                  <a:lnTo>
                    <a:pt x="121" y="608"/>
                  </a:lnTo>
                  <a:lnTo>
                    <a:pt x="83" y="588"/>
                  </a:lnTo>
                  <a:lnTo>
                    <a:pt x="48" y="561"/>
                  </a:lnTo>
                  <a:lnTo>
                    <a:pt x="18" y="532"/>
                  </a:lnTo>
                  <a:lnTo>
                    <a:pt x="35" y="488"/>
                  </a:lnTo>
                  <a:lnTo>
                    <a:pt x="48" y="443"/>
                  </a:lnTo>
                  <a:lnTo>
                    <a:pt x="57" y="395"/>
                  </a:lnTo>
                  <a:lnTo>
                    <a:pt x="60" y="346"/>
                  </a:lnTo>
                  <a:lnTo>
                    <a:pt x="57" y="299"/>
                  </a:lnTo>
                  <a:lnTo>
                    <a:pt x="49" y="253"/>
                  </a:lnTo>
                  <a:lnTo>
                    <a:pt x="37" y="209"/>
                  </a:lnTo>
                  <a:lnTo>
                    <a:pt x="21" y="166"/>
                  </a:lnTo>
                  <a:lnTo>
                    <a:pt x="0" y="125"/>
                  </a:lnTo>
                  <a:lnTo>
                    <a:pt x="27" y="95"/>
                  </a:lnTo>
                  <a:lnTo>
                    <a:pt x="58" y="68"/>
                  </a:lnTo>
                  <a:lnTo>
                    <a:pt x="92" y="45"/>
                  </a:lnTo>
                  <a:lnTo>
                    <a:pt x="128" y="25"/>
                  </a:lnTo>
                  <a:lnTo>
                    <a:pt x="167" y="12"/>
                  </a:lnTo>
                  <a:lnTo>
                    <a:pt x="209" y="3"/>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3" name="Freeform 671"/>
            <p:cNvSpPr>
              <a:spLocks/>
            </p:cNvSpPr>
            <p:nvPr/>
          </p:nvSpPr>
          <p:spPr bwMode="auto">
            <a:xfrm>
              <a:off x="-977901" y="1466850"/>
              <a:ext cx="166688" cy="549275"/>
            </a:xfrm>
            <a:custGeom>
              <a:avLst/>
              <a:gdLst>
                <a:gd name="T0" fmla="*/ 514 w 734"/>
                <a:gd name="T1" fmla="*/ 0 h 2422"/>
                <a:gd name="T2" fmla="*/ 584 w 734"/>
                <a:gd name="T3" fmla="*/ 0 h 2422"/>
                <a:gd name="T4" fmla="*/ 599 w 734"/>
                <a:gd name="T5" fmla="*/ 0 h 2422"/>
                <a:gd name="T6" fmla="*/ 626 w 734"/>
                <a:gd name="T7" fmla="*/ 4 h 2422"/>
                <a:gd name="T8" fmla="*/ 675 w 734"/>
                <a:gd name="T9" fmla="*/ 25 h 2422"/>
                <a:gd name="T10" fmla="*/ 711 w 734"/>
                <a:gd name="T11" fmla="*/ 62 h 2422"/>
                <a:gd name="T12" fmla="*/ 731 w 734"/>
                <a:gd name="T13" fmla="*/ 111 h 2422"/>
                <a:gd name="T14" fmla="*/ 734 w 734"/>
                <a:gd name="T15" fmla="*/ 1291 h 2422"/>
                <a:gd name="T16" fmla="*/ 723 w 734"/>
                <a:gd name="T17" fmla="*/ 1346 h 2422"/>
                <a:gd name="T18" fmla="*/ 694 w 734"/>
                <a:gd name="T19" fmla="*/ 1389 h 2422"/>
                <a:gd name="T20" fmla="*/ 650 w 734"/>
                <a:gd name="T21" fmla="*/ 1419 h 2422"/>
                <a:gd name="T22" fmla="*/ 597 w 734"/>
                <a:gd name="T23" fmla="*/ 1430 h 2422"/>
                <a:gd name="T24" fmla="*/ 552 w 734"/>
                <a:gd name="T25" fmla="*/ 1422 h 2422"/>
                <a:gd name="T26" fmla="*/ 513 w 734"/>
                <a:gd name="T27" fmla="*/ 1401 h 2422"/>
                <a:gd name="T28" fmla="*/ 511 w 734"/>
                <a:gd name="T29" fmla="*/ 2311 h 2422"/>
                <a:gd name="T30" fmla="*/ 490 w 734"/>
                <a:gd name="T31" fmla="*/ 2362 h 2422"/>
                <a:gd name="T32" fmla="*/ 453 w 734"/>
                <a:gd name="T33" fmla="*/ 2399 h 2422"/>
                <a:gd name="T34" fmla="*/ 404 w 734"/>
                <a:gd name="T35" fmla="*/ 2419 h 2422"/>
                <a:gd name="T36" fmla="*/ 349 w 734"/>
                <a:gd name="T37" fmla="*/ 2419 h 2422"/>
                <a:gd name="T38" fmla="*/ 300 w 734"/>
                <a:gd name="T39" fmla="*/ 2399 h 2422"/>
                <a:gd name="T40" fmla="*/ 263 w 734"/>
                <a:gd name="T41" fmla="*/ 2362 h 2422"/>
                <a:gd name="T42" fmla="*/ 242 w 734"/>
                <a:gd name="T43" fmla="*/ 2311 h 2422"/>
                <a:gd name="T44" fmla="*/ 236 w 734"/>
                <a:gd name="T45" fmla="*/ 2284 h 2422"/>
                <a:gd name="T46" fmla="*/ 225 w 734"/>
                <a:gd name="T47" fmla="*/ 2338 h 2422"/>
                <a:gd name="T48" fmla="*/ 194 w 734"/>
                <a:gd name="T49" fmla="*/ 2381 h 2422"/>
                <a:gd name="T50" fmla="*/ 151 w 734"/>
                <a:gd name="T51" fmla="*/ 2411 h 2422"/>
                <a:gd name="T52" fmla="*/ 97 w 734"/>
                <a:gd name="T53" fmla="*/ 2422 h 2422"/>
                <a:gd name="T54" fmla="*/ 44 w 734"/>
                <a:gd name="T55" fmla="*/ 2411 h 2422"/>
                <a:gd name="T56" fmla="*/ 0 w 734"/>
                <a:gd name="T57" fmla="*/ 2381 h 2422"/>
                <a:gd name="T58" fmla="*/ 40 w 734"/>
                <a:gd name="T59" fmla="*/ 1716 h 2422"/>
                <a:gd name="T60" fmla="*/ 110 w 734"/>
                <a:gd name="T61" fmla="*/ 1688 h 2422"/>
                <a:gd name="T62" fmla="*/ 170 w 734"/>
                <a:gd name="T63" fmla="*/ 1641 h 2422"/>
                <a:gd name="T64" fmla="*/ 213 w 734"/>
                <a:gd name="T65" fmla="*/ 1578 h 2422"/>
                <a:gd name="T66" fmla="*/ 237 w 734"/>
                <a:gd name="T67" fmla="*/ 1505 h 2422"/>
                <a:gd name="T68" fmla="*/ 239 w 734"/>
                <a:gd name="T69" fmla="*/ 211 h 2422"/>
                <a:gd name="T70" fmla="*/ 229 w 734"/>
                <a:gd name="T71" fmla="*/ 138 h 2422"/>
                <a:gd name="T72" fmla="*/ 201 w 734"/>
                <a:gd name="T73" fmla="*/ 75 h 2422"/>
                <a:gd name="T74" fmla="*/ 157 w 734"/>
                <a:gd name="T75" fmla="*/ 22 h 2422"/>
                <a:gd name="T76" fmla="*/ 442 w 734"/>
                <a:gd name="T77" fmla="*/ 0 h 2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4" h="2422">
                  <a:moveTo>
                    <a:pt x="480" y="0"/>
                  </a:moveTo>
                  <a:lnTo>
                    <a:pt x="514" y="0"/>
                  </a:lnTo>
                  <a:lnTo>
                    <a:pt x="566" y="0"/>
                  </a:lnTo>
                  <a:lnTo>
                    <a:pt x="584" y="0"/>
                  </a:lnTo>
                  <a:lnTo>
                    <a:pt x="596" y="0"/>
                  </a:lnTo>
                  <a:lnTo>
                    <a:pt x="599" y="0"/>
                  </a:lnTo>
                  <a:lnTo>
                    <a:pt x="599" y="1"/>
                  </a:lnTo>
                  <a:lnTo>
                    <a:pt x="626" y="4"/>
                  </a:lnTo>
                  <a:lnTo>
                    <a:pt x="652" y="12"/>
                  </a:lnTo>
                  <a:lnTo>
                    <a:pt x="675" y="25"/>
                  </a:lnTo>
                  <a:lnTo>
                    <a:pt x="695" y="42"/>
                  </a:lnTo>
                  <a:lnTo>
                    <a:pt x="711" y="62"/>
                  </a:lnTo>
                  <a:lnTo>
                    <a:pt x="723" y="85"/>
                  </a:lnTo>
                  <a:lnTo>
                    <a:pt x="731" y="111"/>
                  </a:lnTo>
                  <a:lnTo>
                    <a:pt x="734" y="138"/>
                  </a:lnTo>
                  <a:lnTo>
                    <a:pt x="734" y="1291"/>
                  </a:lnTo>
                  <a:lnTo>
                    <a:pt x="731" y="1319"/>
                  </a:lnTo>
                  <a:lnTo>
                    <a:pt x="723" y="1346"/>
                  </a:lnTo>
                  <a:lnTo>
                    <a:pt x="710" y="1369"/>
                  </a:lnTo>
                  <a:lnTo>
                    <a:pt x="694" y="1389"/>
                  </a:lnTo>
                  <a:lnTo>
                    <a:pt x="673" y="1406"/>
                  </a:lnTo>
                  <a:lnTo>
                    <a:pt x="650" y="1419"/>
                  </a:lnTo>
                  <a:lnTo>
                    <a:pt x="624" y="1426"/>
                  </a:lnTo>
                  <a:lnTo>
                    <a:pt x="597" y="1430"/>
                  </a:lnTo>
                  <a:lnTo>
                    <a:pt x="574" y="1428"/>
                  </a:lnTo>
                  <a:lnTo>
                    <a:pt x="552" y="1422"/>
                  </a:lnTo>
                  <a:lnTo>
                    <a:pt x="532" y="1413"/>
                  </a:lnTo>
                  <a:lnTo>
                    <a:pt x="513" y="1401"/>
                  </a:lnTo>
                  <a:lnTo>
                    <a:pt x="513" y="2284"/>
                  </a:lnTo>
                  <a:lnTo>
                    <a:pt x="511" y="2311"/>
                  </a:lnTo>
                  <a:lnTo>
                    <a:pt x="503" y="2338"/>
                  </a:lnTo>
                  <a:lnTo>
                    <a:pt x="490" y="2362"/>
                  </a:lnTo>
                  <a:lnTo>
                    <a:pt x="474" y="2381"/>
                  </a:lnTo>
                  <a:lnTo>
                    <a:pt x="453" y="2399"/>
                  </a:lnTo>
                  <a:lnTo>
                    <a:pt x="430" y="2411"/>
                  </a:lnTo>
                  <a:lnTo>
                    <a:pt x="404" y="2419"/>
                  </a:lnTo>
                  <a:lnTo>
                    <a:pt x="376" y="2422"/>
                  </a:lnTo>
                  <a:lnTo>
                    <a:pt x="349" y="2419"/>
                  </a:lnTo>
                  <a:lnTo>
                    <a:pt x="323" y="2411"/>
                  </a:lnTo>
                  <a:lnTo>
                    <a:pt x="300" y="2399"/>
                  </a:lnTo>
                  <a:lnTo>
                    <a:pt x="279" y="2381"/>
                  </a:lnTo>
                  <a:lnTo>
                    <a:pt x="263" y="2362"/>
                  </a:lnTo>
                  <a:lnTo>
                    <a:pt x="250" y="2338"/>
                  </a:lnTo>
                  <a:lnTo>
                    <a:pt x="242" y="2311"/>
                  </a:lnTo>
                  <a:lnTo>
                    <a:pt x="239" y="2284"/>
                  </a:lnTo>
                  <a:lnTo>
                    <a:pt x="236" y="2284"/>
                  </a:lnTo>
                  <a:lnTo>
                    <a:pt x="232" y="2311"/>
                  </a:lnTo>
                  <a:lnTo>
                    <a:pt x="225" y="2338"/>
                  </a:lnTo>
                  <a:lnTo>
                    <a:pt x="212" y="2362"/>
                  </a:lnTo>
                  <a:lnTo>
                    <a:pt x="194" y="2381"/>
                  </a:lnTo>
                  <a:lnTo>
                    <a:pt x="175" y="2399"/>
                  </a:lnTo>
                  <a:lnTo>
                    <a:pt x="151" y="2411"/>
                  </a:lnTo>
                  <a:lnTo>
                    <a:pt x="125" y="2419"/>
                  </a:lnTo>
                  <a:lnTo>
                    <a:pt x="97" y="2422"/>
                  </a:lnTo>
                  <a:lnTo>
                    <a:pt x="70" y="2419"/>
                  </a:lnTo>
                  <a:lnTo>
                    <a:pt x="44" y="2411"/>
                  </a:lnTo>
                  <a:lnTo>
                    <a:pt x="20" y="2399"/>
                  </a:lnTo>
                  <a:lnTo>
                    <a:pt x="0" y="2381"/>
                  </a:lnTo>
                  <a:lnTo>
                    <a:pt x="0" y="1721"/>
                  </a:lnTo>
                  <a:lnTo>
                    <a:pt x="40" y="1716"/>
                  </a:lnTo>
                  <a:lnTo>
                    <a:pt x="77" y="1704"/>
                  </a:lnTo>
                  <a:lnTo>
                    <a:pt x="110" y="1688"/>
                  </a:lnTo>
                  <a:lnTo>
                    <a:pt x="142" y="1667"/>
                  </a:lnTo>
                  <a:lnTo>
                    <a:pt x="170" y="1641"/>
                  </a:lnTo>
                  <a:lnTo>
                    <a:pt x="193" y="1611"/>
                  </a:lnTo>
                  <a:lnTo>
                    <a:pt x="213" y="1578"/>
                  </a:lnTo>
                  <a:lnTo>
                    <a:pt x="227" y="1543"/>
                  </a:lnTo>
                  <a:lnTo>
                    <a:pt x="237" y="1505"/>
                  </a:lnTo>
                  <a:lnTo>
                    <a:pt x="239" y="1465"/>
                  </a:lnTo>
                  <a:lnTo>
                    <a:pt x="239" y="211"/>
                  </a:lnTo>
                  <a:lnTo>
                    <a:pt x="237" y="173"/>
                  </a:lnTo>
                  <a:lnTo>
                    <a:pt x="229" y="138"/>
                  </a:lnTo>
                  <a:lnTo>
                    <a:pt x="217" y="106"/>
                  </a:lnTo>
                  <a:lnTo>
                    <a:pt x="201" y="75"/>
                  </a:lnTo>
                  <a:lnTo>
                    <a:pt x="180" y="47"/>
                  </a:lnTo>
                  <a:lnTo>
                    <a:pt x="157" y="22"/>
                  </a:lnTo>
                  <a:lnTo>
                    <a:pt x="130" y="0"/>
                  </a:lnTo>
                  <a:lnTo>
                    <a:pt x="442" y="0"/>
                  </a:lnTo>
                  <a:lnTo>
                    <a:pt x="4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40" name="Group 839"/>
          <p:cNvGrpSpPr/>
          <p:nvPr/>
        </p:nvGrpSpPr>
        <p:grpSpPr>
          <a:xfrm>
            <a:off x="4688096" y="1258721"/>
            <a:ext cx="240384" cy="208793"/>
            <a:chOff x="-2628900" y="2289175"/>
            <a:chExt cx="773112" cy="671513"/>
          </a:xfrm>
          <a:solidFill>
            <a:schemeClr val="tx1">
              <a:lumMod val="65000"/>
              <a:lumOff val="35000"/>
            </a:schemeClr>
          </a:solidFill>
        </p:grpSpPr>
        <p:sp>
          <p:nvSpPr>
            <p:cNvPr id="838" name="Freeform 676"/>
            <p:cNvSpPr>
              <a:spLocks noEditPoints="1"/>
            </p:cNvSpPr>
            <p:nvPr/>
          </p:nvSpPr>
          <p:spPr bwMode="auto">
            <a:xfrm>
              <a:off x="-2192338" y="2627313"/>
              <a:ext cx="336550" cy="333375"/>
            </a:xfrm>
            <a:custGeom>
              <a:avLst/>
              <a:gdLst>
                <a:gd name="T0" fmla="*/ 386 w 1482"/>
                <a:gd name="T1" fmla="*/ 843 h 1468"/>
                <a:gd name="T2" fmla="*/ 1095 w 1482"/>
                <a:gd name="T3" fmla="*/ 625 h 1468"/>
                <a:gd name="T4" fmla="*/ 742 w 1482"/>
                <a:gd name="T5" fmla="*/ 0 h 1468"/>
                <a:gd name="T6" fmla="*/ 874 w 1482"/>
                <a:gd name="T7" fmla="*/ 12 h 1468"/>
                <a:gd name="T8" fmla="*/ 999 w 1482"/>
                <a:gd name="T9" fmla="*/ 47 h 1468"/>
                <a:gd name="T10" fmla="*/ 1115 w 1482"/>
                <a:gd name="T11" fmla="*/ 100 h 1468"/>
                <a:gd name="T12" fmla="*/ 1219 w 1482"/>
                <a:gd name="T13" fmla="*/ 173 h 1468"/>
                <a:gd name="T14" fmla="*/ 1308 w 1482"/>
                <a:gd name="T15" fmla="*/ 261 h 1468"/>
                <a:gd name="T16" fmla="*/ 1381 w 1482"/>
                <a:gd name="T17" fmla="*/ 364 h 1468"/>
                <a:gd name="T18" fmla="*/ 1435 w 1482"/>
                <a:gd name="T19" fmla="*/ 478 h 1468"/>
                <a:gd name="T20" fmla="*/ 1470 w 1482"/>
                <a:gd name="T21" fmla="*/ 602 h 1468"/>
                <a:gd name="T22" fmla="*/ 1482 w 1482"/>
                <a:gd name="T23" fmla="*/ 734 h 1468"/>
                <a:gd name="T24" fmla="*/ 1470 w 1482"/>
                <a:gd name="T25" fmla="*/ 866 h 1468"/>
                <a:gd name="T26" fmla="*/ 1435 w 1482"/>
                <a:gd name="T27" fmla="*/ 990 h 1468"/>
                <a:gd name="T28" fmla="*/ 1381 w 1482"/>
                <a:gd name="T29" fmla="*/ 1104 h 1468"/>
                <a:gd name="T30" fmla="*/ 1308 w 1482"/>
                <a:gd name="T31" fmla="*/ 1206 h 1468"/>
                <a:gd name="T32" fmla="*/ 1219 w 1482"/>
                <a:gd name="T33" fmla="*/ 1295 h 1468"/>
                <a:gd name="T34" fmla="*/ 1115 w 1482"/>
                <a:gd name="T35" fmla="*/ 1368 h 1468"/>
                <a:gd name="T36" fmla="*/ 999 w 1482"/>
                <a:gd name="T37" fmla="*/ 1421 h 1468"/>
                <a:gd name="T38" fmla="*/ 874 w 1482"/>
                <a:gd name="T39" fmla="*/ 1456 h 1468"/>
                <a:gd name="T40" fmla="*/ 742 w 1482"/>
                <a:gd name="T41" fmla="*/ 1468 h 1468"/>
                <a:gd name="T42" fmla="*/ 608 w 1482"/>
                <a:gd name="T43" fmla="*/ 1456 h 1468"/>
                <a:gd name="T44" fmla="*/ 483 w 1482"/>
                <a:gd name="T45" fmla="*/ 1421 h 1468"/>
                <a:gd name="T46" fmla="*/ 367 w 1482"/>
                <a:gd name="T47" fmla="*/ 1368 h 1468"/>
                <a:gd name="T48" fmla="*/ 263 w 1482"/>
                <a:gd name="T49" fmla="*/ 1295 h 1468"/>
                <a:gd name="T50" fmla="*/ 174 w 1482"/>
                <a:gd name="T51" fmla="*/ 1206 h 1468"/>
                <a:gd name="T52" fmla="*/ 101 w 1482"/>
                <a:gd name="T53" fmla="*/ 1104 h 1468"/>
                <a:gd name="T54" fmla="*/ 47 w 1482"/>
                <a:gd name="T55" fmla="*/ 990 h 1468"/>
                <a:gd name="T56" fmla="*/ 12 w 1482"/>
                <a:gd name="T57" fmla="*/ 866 h 1468"/>
                <a:gd name="T58" fmla="*/ 0 w 1482"/>
                <a:gd name="T59" fmla="*/ 734 h 1468"/>
                <a:gd name="T60" fmla="*/ 12 w 1482"/>
                <a:gd name="T61" fmla="*/ 602 h 1468"/>
                <a:gd name="T62" fmla="*/ 47 w 1482"/>
                <a:gd name="T63" fmla="*/ 478 h 1468"/>
                <a:gd name="T64" fmla="*/ 101 w 1482"/>
                <a:gd name="T65" fmla="*/ 364 h 1468"/>
                <a:gd name="T66" fmla="*/ 174 w 1482"/>
                <a:gd name="T67" fmla="*/ 261 h 1468"/>
                <a:gd name="T68" fmla="*/ 263 w 1482"/>
                <a:gd name="T69" fmla="*/ 173 h 1468"/>
                <a:gd name="T70" fmla="*/ 367 w 1482"/>
                <a:gd name="T71" fmla="*/ 100 h 1468"/>
                <a:gd name="T72" fmla="*/ 483 w 1482"/>
                <a:gd name="T73" fmla="*/ 47 h 1468"/>
                <a:gd name="T74" fmla="*/ 608 w 1482"/>
                <a:gd name="T75" fmla="*/ 12 h 1468"/>
                <a:gd name="T76" fmla="*/ 742 w 1482"/>
                <a:gd name="T77" fmla="*/ 0 h 1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82" h="1468">
                  <a:moveTo>
                    <a:pt x="386" y="625"/>
                  </a:moveTo>
                  <a:lnTo>
                    <a:pt x="386" y="843"/>
                  </a:lnTo>
                  <a:lnTo>
                    <a:pt x="1095" y="843"/>
                  </a:lnTo>
                  <a:lnTo>
                    <a:pt x="1095" y="625"/>
                  </a:lnTo>
                  <a:lnTo>
                    <a:pt x="386" y="625"/>
                  </a:lnTo>
                  <a:close/>
                  <a:moveTo>
                    <a:pt x="742" y="0"/>
                  </a:moveTo>
                  <a:lnTo>
                    <a:pt x="808" y="4"/>
                  </a:lnTo>
                  <a:lnTo>
                    <a:pt x="874" y="12"/>
                  </a:lnTo>
                  <a:lnTo>
                    <a:pt x="938" y="27"/>
                  </a:lnTo>
                  <a:lnTo>
                    <a:pt x="999" y="47"/>
                  </a:lnTo>
                  <a:lnTo>
                    <a:pt x="1059" y="71"/>
                  </a:lnTo>
                  <a:lnTo>
                    <a:pt x="1115" y="100"/>
                  </a:lnTo>
                  <a:lnTo>
                    <a:pt x="1168" y="135"/>
                  </a:lnTo>
                  <a:lnTo>
                    <a:pt x="1219" y="173"/>
                  </a:lnTo>
                  <a:lnTo>
                    <a:pt x="1265" y="216"/>
                  </a:lnTo>
                  <a:lnTo>
                    <a:pt x="1308" y="261"/>
                  </a:lnTo>
                  <a:lnTo>
                    <a:pt x="1346" y="311"/>
                  </a:lnTo>
                  <a:lnTo>
                    <a:pt x="1381" y="364"/>
                  </a:lnTo>
                  <a:lnTo>
                    <a:pt x="1411" y="419"/>
                  </a:lnTo>
                  <a:lnTo>
                    <a:pt x="1435" y="478"/>
                  </a:lnTo>
                  <a:lnTo>
                    <a:pt x="1455" y="539"/>
                  </a:lnTo>
                  <a:lnTo>
                    <a:pt x="1470" y="602"/>
                  </a:lnTo>
                  <a:lnTo>
                    <a:pt x="1479" y="667"/>
                  </a:lnTo>
                  <a:lnTo>
                    <a:pt x="1482" y="734"/>
                  </a:lnTo>
                  <a:lnTo>
                    <a:pt x="1479" y="801"/>
                  </a:lnTo>
                  <a:lnTo>
                    <a:pt x="1470" y="866"/>
                  </a:lnTo>
                  <a:lnTo>
                    <a:pt x="1455" y="929"/>
                  </a:lnTo>
                  <a:lnTo>
                    <a:pt x="1435" y="990"/>
                  </a:lnTo>
                  <a:lnTo>
                    <a:pt x="1411" y="1049"/>
                  </a:lnTo>
                  <a:lnTo>
                    <a:pt x="1381" y="1104"/>
                  </a:lnTo>
                  <a:lnTo>
                    <a:pt x="1346" y="1157"/>
                  </a:lnTo>
                  <a:lnTo>
                    <a:pt x="1308" y="1206"/>
                  </a:lnTo>
                  <a:lnTo>
                    <a:pt x="1265" y="1252"/>
                  </a:lnTo>
                  <a:lnTo>
                    <a:pt x="1219" y="1295"/>
                  </a:lnTo>
                  <a:lnTo>
                    <a:pt x="1168" y="1333"/>
                  </a:lnTo>
                  <a:lnTo>
                    <a:pt x="1115" y="1368"/>
                  </a:lnTo>
                  <a:lnTo>
                    <a:pt x="1059" y="1397"/>
                  </a:lnTo>
                  <a:lnTo>
                    <a:pt x="999" y="1421"/>
                  </a:lnTo>
                  <a:lnTo>
                    <a:pt x="938" y="1441"/>
                  </a:lnTo>
                  <a:lnTo>
                    <a:pt x="874" y="1456"/>
                  </a:lnTo>
                  <a:lnTo>
                    <a:pt x="808" y="1464"/>
                  </a:lnTo>
                  <a:lnTo>
                    <a:pt x="742" y="1468"/>
                  </a:lnTo>
                  <a:lnTo>
                    <a:pt x="674" y="1464"/>
                  </a:lnTo>
                  <a:lnTo>
                    <a:pt x="608" y="1456"/>
                  </a:lnTo>
                  <a:lnTo>
                    <a:pt x="544" y="1441"/>
                  </a:lnTo>
                  <a:lnTo>
                    <a:pt x="483" y="1421"/>
                  </a:lnTo>
                  <a:lnTo>
                    <a:pt x="423" y="1397"/>
                  </a:lnTo>
                  <a:lnTo>
                    <a:pt x="367" y="1368"/>
                  </a:lnTo>
                  <a:lnTo>
                    <a:pt x="314" y="1333"/>
                  </a:lnTo>
                  <a:lnTo>
                    <a:pt x="263" y="1295"/>
                  </a:lnTo>
                  <a:lnTo>
                    <a:pt x="218" y="1252"/>
                  </a:lnTo>
                  <a:lnTo>
                    <a:pt x="174" y="1206"/>
                  </a:lnTo>
                  <a:lnTo>
                    <a:pt x="136" y="1157"/>
                  </a:lnTo>
                  <a:lnTo>
                    <a:pt x="101" y="1104"/>
                  </a:lnTo>
                  <a:lnTo>
                    <a:pt x="71" y="1049"/>
                  </a:lnTo>
                  <a:lnTo>
                    <a:pt x="47" y="990"/>
                  </a:lnTo>
                  <a:lnTo>
                    <a:pt x="27" y="929"/>
                  </a:lnTo>
                  <a:lnTo>
                    <a:pt x="12" y="866"/>
                  </a:lnTo>
                  <a:lnTo>
                    <a:pt x="3" y="801"/>
                  </a:lnTo>
                  <a:lnTo>
                    <a:pt x="0" y="734"/>
                  </a:lnTo>
                  <a:lnTo>
                    <a:pt x="3" y="667"/>
                  </a:lnTo>
                  <a:lnTo>
                    <a:pt x="12" y="602"/>
                  </a:lnTo>
                  <a:lnTo>
                    <a:pt x="27" y="539"/>
                  </a:lnTo>
                  <a:lnTo>
                    <a:pt x="47" y="478"/>
                  </a:lnTo>
                  <a:lnTo>
                    <a:pt x="71" y="419"/>
                  </a:lnTo>
                  <a:lnTo>
                    <a:pt x="101" y="364"/>
                  </a:lnTo>
                  <a:lnTo>
                    <a:pt x="136" y="311"/>
                  </a:lnTo>
                  <a:lnTo>
                    <a:pt x="174" y="261"/>
                  </a:lnTo>
                  <a:lnTo>
                    <a:pt x="218" y="216"/>
                  </a:lnTo>
                  <a:lnTo>
                    <a:pt x="263" y="173"/>
                  </a:lnTo>
                  <a:lnTo>
                    <a:pt x="314" y="135"/>
                  </a:lnTo>
                  <a:lnTo>
                    <a:pt x="367" y="100"/>
                  </a:lnTo>
                  <a:lnTo>
                    <a:pt x="423" y="71"/>
                  </a:lnTo>
                  <a:lnTo>
                    <a:pt x="483" y="47"/>
                  </a:lnTo>
                  <a:lnTo>
                    <a:pt x="544" y="27"/>
                  </a:lnTo>
                  <a:lnTo>
                    <a:pt x="608" y="12"/>
                  </a:lnTo>
                  <a:lnTo>
                    <a:pt x="674" y="4"/>
                  </a:lnTo>
                  <a:lnTo>
                    <a:pt x="7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9" name="Freeform 677"/>
            <p:cNvSpPr>
              <a:spLocks/>
            </p:cNvSpPr>
            <p:nvPr/>
          </p:nvSpPr>
          <p:spPr bwMode="auto">
            <a:xfrm>
              <a:off x="-2628900" y="2289175"/>
              <a:ext cx="749300" cy="641350"/>
            </a:xfrm>
            <a:custGeom>
              <a:avLst/>
              <a:gdLst>
                <a:gd name="T0" fmla="*/ 1001 w 3305"/>
                <a:gd name="T1" fmla="*/ 11 h 2833"/>
                <a:gd name="T2" fmla="*/ 1194 w 3305"/>
                <a:gd name="T3" fmla="*/ 74 h 2833"/>
                <a:gd name="T4" fmla="*/ 1367 w 3305"/>
                <a:gd name="T5" fmla="*/ 183 h 2833"/>
                <a:gd name="T6" fmla="*/ 1511 w 3305"/>
                <a:gd name="T7" fmla="*/ 332 h 2833"/>
                <a:gd name="T8" fmla="*/ 1623 w 3305"/>
                <a:gd name="T9" fmla="*/ 515 h 2833"/>
                <a:gd name="T10" fmla="*/ 1714 w 3305"/>
                <a:gd name="T11" fmla="*/ 450 h 2833"/>
                <a:gd name="T12" fmla="*/ 1838 w 3305"/>
                <a:gd name="T13" fmla="*/ 278 h 2833"/>
                <a:gd name="T14" fmla="*/ 1993 w 3305"/>
                <a:gd name="T15" fmla="*/ 142 h 2833"/>
                <a:gd name="T16" fmla="*/ 2172 w 3305"/>
                <a:gd name="T17" fmla="*/ 48 h 2833"/>
                <a:gd name="T18" fmla="*/ 2373 w 3305"/>
                <a:gd name="T19" fmla="*/ 3 h 2833"/>
                <a:gd name="T20" fmla="*/ 2582 w 3305"/>
                <a:gd name="T21" fmla="*/ 13 h 2833"/>
                <a:gd name="T22" fmla="*/ 2778 w 3305"/>
                <a:gd name="T23" fmla="*/ 76 h 2833"/>
                <a:gd name="T24" fmla="*/ 2952 w 3305"/>
                <a:gd name="T25" fmla="*/ 187 h 2833"/>
                <a:gd name="T26" fmla="*/ 3097 w 3305"/>
                <a:gd name="T27" fmla="*/ 339 h 2833"/>
                <a:gd name="T28" fmla="*/ 3208 w 3305"/>
                <a:gd name="T29" fmla="*/ 525 h 2833"/>
                <a:gd name="T30" fmla="*/ 3279 w 3305"/>
                <a:gd name="T31" fmla="*/ 739 h 2833"/>
                <a:gd name="T32" fmla="*/ 3305 w 3305"/>
                <a:gd name="T33" fmla="*/ 972 h 2833"/>
                <a:gd name="T34" fmla="*/ 3276 w 3305"/>
                <a:gd name="T35" fmla="*/ 1228 h 2833"/>
                <a:gd name="T36" fmla="*/ 3198 w 3305"/>
                <a:gd name="T37" fmla="*/ 1468 h 2833"/>
                <a:gd name="T38" fmla="*/ 3052 w 3305"/>
                <a:gd name="T39" fmla="*/ 1478 h 2833"/>
                <a:gd name="T40" fmla="*/ 2869 w 3305"/>
                <a:gd name="T41" fmla="*/ 1410 h 2833"/>
                <a:gd name="T42" fmla="*/ 2670 w 3305"/>
                <a:gd name="T43" fmla="*/ 1386 h 2833"/>
                <a:gd name="T44" fmla="*/ 2454 w 3305"/>
                <a:gd name="T45" fmla="*/ 1414 h 2833"/>
                <a:gd name="T46" fmla="*/ 2260 w 3305"/>
                <a:gd name="T47" fmla="*/ 1490 h 2833"/>
                <a:gd name="T48" fmla="*/ 2093 w 3305"/>
                <a:gd name="T49" fmla="*/ 1610 h 2833"/>
                <a:gd name="T50" fmla="*/ 1959 w 3305"/>
                <a:gd name="T51" fmla="*/ 1765 h 2833"/>
                <a:gd name="T52" fmla="*/ 1867 w 3305"/>
                <a:gd name="T53" fmla="*/ 1950 h 2833"/>
                <a:gd name="T54" fmla="*/ 1821 w 3305"/>
                <a:gd name="T55" fmla="*/ 2156 h 2833"/>
                <a:gd name="T56" fmla="*/ 1831 w 3305"/>
                <a:gd name="T57" fmla="*/ 2369 h 2833"/>
                <a:gd name="T58" fmla="*/ 1890 w 3305"/>
                <a:gd name="T59" fmla="*/ 2565 h 2833"/>
                <a:gd name="T60" fmla="*/ 1908 w 3305"/>
                <a:gd name="T61" fmla="*/ 2708 h 2833"/>
                <a:gd name="T62" fmla="*/ 1791 w 3305"/>
                <a:gd name="T63" fmla="*/ 2771 h 2833"/>
                <a:gd name="T64" fmla="*/ 1709 w 3305"/>
                <a:gd name="T65" fmla="*/ 2812 h 2833"/>
                <a:gd name="T66" fmla="*/ 1668 w 3305"/>
                <a:gd name="T67" fmla="*/ 2831 h 2833"/>
                <a:gd name="T68" fmla="*/ 1655 w 3305"/>
                <a:gd name="T69" fmla="*/ 2828 h 2833"/>
                <a:gd name="T70" fmla="*/ 1600 w 3305"/>
                <a:gd name="T71" fmla="*/ 2803 h 2833"/>
                <a:gd name="T72" fmla="*/ 1507 w 3305"/>
                <a:gd name="T73" fmla="*/ 2756 h 2833"/>
                <a:gd name="T74" fmla="*/ 1383 w 3305"/>
                <a:gd name="T75" fmla="*/ 2689 h 2833"/>
                <a:gd name="T76" fmla="*/ 1233 w 3305"/>
                <a:gd name="T77" fmla="*/ 2601 h 2833"/>
                <a:gd name="T78" fmla="*/ 1068 w 3305"/>
                <a:gd name="T79" fmla="*/ 2495 h 2833"/>
                <a:gd name="T80" fmla="*/ 892 w 3305"/>
                <a:gd name="T81" fmla="*/ 2370 h 2833"/>
                <a:gd name="T82" fmla="*/ 714 w 3305"/>
                <a:gd name="T83" fmla="*/ 2229 h 2833"/>
                <a:gd name="T84" fmla="*/ 541 w 3305"/>
                <a:gd name="T85" fmla="*/ 2070 h 2833"/>
                <a:gd name="T86" fmla="*/ 380 w 3305"/>
                <a:gd name="T87" fmla="*/ 1896 h 2833"/>
                <a:gd name="T88" fmla="*/ 239 w 3305"/>
                <a:gd name="T89" fmla="*/ 1707 h 2833"/>
                <a:gd name="T90" fmla="*/ 123 w 3305"/>
                <a:gd name="T91" fmla="*/ 1502 h 2833"/>
                <a:gd name="T92" fmla="*/ 42 w 3305"/>
                <a:gd name="T93" fmla="*/ 1283 h 2833"/>
                <a:gd name="T94" fmla="*/ 3 w 3305"/>
                <a:gd name="T95" fmla="*/ 1052 h 2833"/>
                <a:gd name="T96" fmla="*/ 12 w 3305"/>
                <a:gd name="T97" fmla="*/ 815 h 2833"/>
                <a:gd name="T98" fmla="*/ 68 w 3305"/>
                <a:gd name="T99" fmla="*/ 594 h 2833"/>
                <a:gd name="T100" fmla="*/ 167 w 3305"/>
                <a:gd name="T101" fmla="*/ 398 h 2833"/>
                <a:gd name="T102" fmla="*/ 301 w 3305"/>
                <a:gd name="T103" fmla="*/ 234 h 2833"/>
                <a:gd name="T104" fmla="*/ 466 w 3305"/>
                <a:gd name="T105" fmla="*/ 108 h 2833"/>
                <a:gd name="T106" fmla="*/ 655 w 3305"/>
                <a:gd name="T107" fmla="*/ 27 h 2833"/>
                <a:gd name="T108" fmla="*/ 862 w 3305"/>
                <a:gd name="T109" fmla="*/ 0 h 2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05" h="2833">
                  <a:moveTo>
                    <a:pt x="862" y="0"/>
                  </a:moveTo>
                  <a:lnTo>
                    <a:pt x="932" y="3"/>
                  </a:lnTo>
                  <a:lnTo>
                    <a:pt x="1001" y="11"/>
                  </a:lnTo>
                  <a:lnTo>
                    <a:pt x="1067" y="27"/>
                  </a:lnTo>
                  <a:lnTo>
                    <a:pt x="1132" y="48"/>
                  </a:lnTo>
                  <a:lnTo>
                    <a:pt x="1194" y="74"/>
                  </a:lnTo>
                  <a:lnTo>
                    <a:pt x="1255" y="106"/>
                  </a:lnTo>
                  <a:lnTo>
                    <a:pt x="1312" y="142"/>
                  </a:lnTo>
                  <a:lnTo>
                    <a:pt x="1367" y="183"/>
                  </a:lnTo>
                  <a:lnTo>
                    <a:pt x="1418" y="229"/>
                  </a:lnTo>
                  <a:lnTo>
                    <a:pt x="1467" y="278"/>
                  </a:lnTo>
                  <a:lnTo>
                    <a:pt x="1511" y="332"/>
                  </a:lnTo>
                  <a:lnTo>
                    <a:pt x="1553" y="390"/>
                  </a:lnTo>
                  <a:lnTo>
                    <a:pt x="1590" y="450"/>
                  </a:lnTo>
                  <a:lnTo>
                    <a:pt x="1623" y="515"/>
                  </a:lnTo>
                  <a:lnTo>
                    <a:pt x="1652" y="582"/>
                  </a:lnTo>
                  <a:lnTo>
                    <a:pt x="1681" y="515"/>
                  </a:lnTo>
                  <a:lnTo>
                    <a:pt x="1714" y="450"/>
                  </a:lnTo>
                  <a:lnTo>
                    <a:pt x="1752" y="390"/>
                  </a:lnTo>
                  <a:lnTo>
                    <a:pt x="1793" y="332"/>
                  </a:lnTo>
                  <a:lnTo>
                    <a:pt x="1838" y="278"/>
                  </a:lnTo>
                  <a:lnTo>
                    <a:pt x="1887" y="229"/>
                  </a:lnTo>
                  <a:lnTo>
                    <a:pt x="1938" y="183"/>
                  </a:lnTo>
                  <a:lnTo>
                    <a:pt x="1993" y="142"/>
                  </a:lnTo>
                  <a:lnTo>
                    <a:pt x="2050" y="106"/>
                  </a:lnTo>
                  <a:lnTo>
                    <a:pt x="2111" y="74"/>
                  </a:lnTo>
                  <a:lnTo>
                    <a:pt x="2172" y="48"/>
                  </a:lnTo>
                  <a:lnTo>
                    <a:pt x="2237" y="27"/>
                  </a:lnTo>
                  <a:lnTo>
                    <a:pt x="2304" y="11"/>
                  </a:lnTo>
                  <a:lnTo>
                    <a:pt x="2373" y="3"/>
                  </a:lnTo>
                  <a:lnTo>
                    <a:pt x="2443" y="0"/>
                  </a:lnTo>
                  <a:lnTo>
                    <a:pt x="2513" y="3"/>
                  </a:lnTo>
                  <a:lnTo>
                    <a:pt x="2582" y="13"/>
                  </a:lnTo>
                  <a:lnTo>
                    <a:pt x="2649" y="27"/>
                  </a:lnTo>
                  <a:lnTo>
                    <a:pt x="2715" y="49"/>
                  </a:lnTo>
                  <a:lnTo>
                    <a:pt x="2778" y="76"/>
                  </a:lnTo>
                  <a:lnTo>
                    <a:pt x="2838" y="108"/>
                  </a:lnTo>
                  <a:lnTo>
                    <a:pt x="2897" y="145"/>
                  </a:lnTo>
                  <a:lnTo>
                    <a:pt x="2952" y="187"/>
                  </a:lnTo>
                  <a:lnTo>
                    <a:pt x="3004" y="234"/>
                  </a:lnTo>
                  <a:lnTo>
                    <a:pt x="3051" y="285"/>
                  </a:lnTo>
                  <a:lnTo>
                    <a:pt x="3097" y="339"/>
                  </a:lnTo>
                  <a:lnTo>
                    <a:pt x="3138" y="398"/>
                  </a:lnTo>
                  <a:lnTo>
                    <a:pt x="3175" y="460"/>
                  </a:lnTo>
                  <a:lnTo>
                    <a:pt x="3208" y="525"/>
                  </a:lnTo>
                  <a:lnTo>
                    <a:pt x="3237" y="594"/>
                  </a:lnTo>
                  <a:lnTo>
                    <a:pt x="3260" y="665"/>
                  </a:lnTo>
                  <a:lnTo>
                    <a:pt x="3279" y="739"/>
                  </a:lnTo>
                  <a:lnTo>
                    <a:pt x="3293" y="815"/>
                  </a:lnTo>
                  <a:lnTo>
                    <a:pt x="3302" y="893"/>
                  </a:lnTo>
                  <a:lnTo>
                    <a:pt x="3305" y="972"/>
                  </a:lnTo>
                  <a:lnTo>
                    <a:pt x="3302" y="1060"/>
                  </a:lnTo>
                  <a:lnTo>
                    <a:pt x="3292" y="1145"/>
                  </a:lnTo>
                  <a:lnTo>
                    <a:pt x="3276" y="1228"/>
                  </a:lnTo>
                  <a:lnTo>
                    <a:pt x="3255" y="1310"/>
                  </a:lnTo>
                  <a:lnTo>
                    <a:pt x="3228" y="1389"/>
                  </a:lnTo>
                  <a:lnTo>
                    <a:pt x="3198" y="1468"/>
                  </a:lnTo>
                  <a:lnTo>
                    <a:pt x="3163" y="1545"/>
                  </a:lnTo>
                  <a:lnTo>
                    <a:pt x="3109" y="1509"/>
                  </a:lnTo>
                  <a:lnTo>
                    <a:pt x="3052" y="1478"/>
                  </a:lnTo>
                  <a:lnTo>
                    <a:pt x="2994" y="1451"/>
                  </a:lnTo>
                  <a:lnTo>
                    <a:pt x="2933" y="1428"/>
                  </a:lnTo>
                  <a:lnTo>
                    <a:pt x="2869" y="1410"/>
                  </a:lnTo>
                  <a:lnTo>
                    <a:pt x="2804" y="1398"/>
                  </a:lnTo>
                  <a:lnTo>
                    <a:pt x="2737" y="1389"/>
                  </a:lnTo>
                  <a:lnTo>
                    <a:pt x="2670" y="1386"/>
                  </a:lnTo>
                  <a:lnTo>
                    <a:pt x="2596" y="1389"/>
                  </a:lnTo>
                  <a:lnTo>
                    <a:pt x="2524" y="1399"/>
                  </a:lnTo>
                  <a:lnTo>
                    <a:pt x="2454" y="1414"/>
                  </a:lnTo>
                  <a:lnTo>
                    <a:pt x="2387" y="1435"/>
                  </a:lnTo>
                  <a:lnTo>
                    <a:pt x="2323" y="1460"/>
                  </a:lnTo>
                  <a:lnTo>
                    <a:pt x="2260" y="1490"/>
                  </a:lnTo>
                  <a:lnTo>
                    <a:pt x="2201" y="1526"/>
                  </a:lnTo>
                  <a:lnTo>
                    <a:pt x="2146" y="1566"/>
                  </a:lnTo>
                  <a:lnTo>
                    <a:pt x="2093" y="1610"/>
                  </a:lnTo>
                  <a:lnTo>
                    <a:pt x="2044" y="1658"/>
                  </a:lnTo>
                  <a:lnTo>
                    <a:pt x="1999" y="1710"/>
                  </a:lnTo>
                  <a:lnTo>
                    <a:pt x="1959" y="1765"/>
                  </a:lnTo>
                  <a:lnTo>
                    <a:pt x="1923" y="1824"/>
                  </a:lnTo>
                  <a:lnTo>
                    <a:pt x="1892" y="1885"/>
                  </a:lnTo>
                  <a:lnTo>
                    <a:pt x="1867" y="1950"/>
                  </a:lnTo>
                  <a:lnTo>
                    <a:pt x="1845" y="2016"/>
                  </a:lnTo>
                  <a:lnTo>
                    <a:pt x="1831" y="2086"/>
                  </a:lnTo>
                  <a:lnTo>
                    <a:pt x="1821" y="2156"/>
                  </a:lnTo>
                  <a:lnTo>
                    <a:pt x="1818" y="2229"/>
                  </a:lnTo>
                  <a:lnTo>
                    <a:pt x="1821" y="2300"/>
                  </a:lnTo>
                  <a:lnTo>
                    <a:pt x="1831" y="2369"/>
                  </a:lnTo>
                  <a:lnTo>
                    <a:pt x="1844" y="2436"/>
                  </a:lnTo>
                  <a:lnTo>
                    <a:pt x="1865" y="2502"/>
                  </a:lnTo>
                  <a:lnTo>
                    <a:pt x="1890" y="2565"/>
                  </a:lnTo>
                  <a:lnTo>
                    <a:pt x="1920" y="2625"/>
                  </a:lnTo>
                  <a:lnTo>
                    <a:pt x="1954" y="2683"/>
                  </a:lnTo>
                  <a:lnTo>
                    <a:pt x="1908" y="2708"/>
                  </a:lnTo>
                  <a:lnTo>
                    <a:pt x="1866" y="2732"/>
                  </a:lnTo>
                  <a:lnTo>
                    <a:pt x="1827" y="2753"/>
                  </a:lnTo>
                  <a:lnTo>
                    <a:pt x="1791" y="2771"/>
                  </a:lnTo>
                  <a:lnTo>
                    <a:pt x="1760" y="2787"/>
                  </a:lnTo>
                  <a:lnTo>
                    <a:pt x="1732" y="2801"/>
                  </a:lnTo>
                  <a:lnTo>
                    <a:pt x="1709" y="2812"/>
                  </a:lnTo>
                  <a:lnTo>
                    <a:pt x="1691" y="2822"/>
                  </a:lnTo>
                  <a:lnTo>
                    <a:pt x="1677" y="2828"/>
                  </a:lnTo>
                  <a:lnTo>
                    <a:pt x="1668" y="2831"/>
                  </a:lnTo>
                  <a:lnTo>
                    <a:pt x="1666" y="2833"/>
                  </a:lnTo>
                  <a:lnTo>
                    <a:pt x="1663" y="2831"/>
                  </a:lnTo>
                  <a:lnTo>
                    <a:pt x="1655" y="2828"/>
                  </a:lnTo>
                  <a:lnTo>
                    <a:pt x="1642" y="2822"/>
                  </a:lnTo>
                  <a:lnTo>
                    <a:pt x="1624" y="2813"/>
                  </a:lnTo>
                  <a:lnTo>
                    <a:pt x="1600" y="2803"/>
                  </a:lnTo>
                  <a:lnTo>
                    <a:pt x="1574" y="2789"/>
                  </a:lnTo>
                  <a:lnTo>
                    <a:pt x="1542" y="2774"/>
                  </a:lnTo>
                  <a:lnTo>
                    <a:pt x="1507" y="2756"/>
                  </a:lnTo>
                  <a:lnTo>
                    <a:pt x="1469" y="2736"/>
                  </a:lnTo>
                  <a:lnTo>
                    <a:pt x="1428" y="2713"/>
                  </a:lnTo>
                  <a:lnTo>
                    <a:pt x="1383" y="2689"/>
                  </a:lnTo>
                  <a:lnTo>
                    <a:pt x="1335" y="2661"/>
                  </a:lnTo>
                  <a:lnTo>
                    <a:pt x="1285" y="2632"/>
                  </a:lnTo>
                  <a:lnTo>
                    <a:pt x="1233" y="2601"/>
                  </a:lnTo>
                  <a:lnTo>
                    <a:pt x="1180" y="2568"/>
                  </a:lnTo>
                  <a:lnTo>
                    <a:pt x="1125" y="2532"/>
                  </a:lnTo>
                  <a:lnTo>
                    <a:pt x="1068" y="2495"/>
                  </a:lnTo>
                  <a:lnTo>
                    <a:pt x="1010" y="2455"/>
                  </a:lnTo>
                  <a:lnTo>
                    <a:pt x="951" y="2414"/>
                  </a:lnTo>
                  <a:lnTo>
                    <a:pt x="892" y="2370"/>
                  </a:lnTo>
                  <a:lnTo>
                    <a:pt x="833" y="2325"/>
                  </a:lnTo>
                  <a:lnTo>
                    <a:pt x="773" y="2278"/>
                  </a:lnTo>
                  <a:lnTo>
                    <a:pt x="714" y="2229"/>
                  </a:lnTo>
                  <a:lnTo>
                    <a:pt x="655" y="2178"/>
                  </a:lnTo>
                  <a:lnTo>
                    <a:pt x="598" y="2126"/>
                  </a:lnTo>
                  <a:lnTo>
                    <a:pt x="541" y="2070"/>
                  </a:lnTo>
                  <a:lnTo>
                    <a:pt x="486" y="2014"/>
                  </a:lnTo>
                  <a:lnTo>
                    <a:pt x="432" y="1955"/>
                  </a:lnTo>
                  <a:lnTo>
                    <a:pt x="380" y="1896"/>
                  </a:lnTo>
                  <a:lnTo>
                    <a:pt x="330" y="1835"/>
                  </a:lnTo>
                  <a:lnTo>
                    <a:pt x="283" y="1771"/>
                  </a:lnTo>
                  <a:lnTo>
                    <a:pt x="239" y="1707"/>
                  </a:lnTo>
                  <a:lnTo>
                    <a:pt x="196" y="1639"/>
                  </a:lnTo>
                  <a:lnTo>
                    <a:pt x="158" y="1571"/>
                  </a:lnTo>
                  <a:lnTo>
                    <a:pt x="123" y="1502"/>
                  </a:lnTo>
                  <a:lnTo>
                    <a:pt x="92" y="1430"/>
                  </a:lnTo>
                  <a:lnTo>
                    <a:pt x="65" y="1358"/>
                  </a:lnTo>
                  <a:lnTo>
                    <a:pt x="42" y="1283"/>
                  </a:lnTo>
                  <a:lnTo>
                    <a:pt x="24" y="1208"/>
                  </a:lnTo>
                  <a:lnTo>
                    <a:pt x="11" y="1131"/>
                  </a:lnTo>
                  <a:lnTo>
                    <a:pt x="3" y="1052"/>
                  </a:lnTo>
                  <a:lnTo>
                    <a:pt x="0" y="972"/>
                  </a:lnTo>
                  <a:lnTo>
                    <a:pt x="3" y="893"/>
                  </a:lnTo>
                  <a:lnTo>
                    <a:pt x="12" y="815"/>
                  </a:lnTo>
                  <a:lnTo>
                    <a:pt x="25" y="739"/>
                  </a:lnTo>
                  <a:lnTo>
                    <a:pt x="43" y="665"/>
                  </a:lnTo>
                  <a:lnTo>
                    <a:pt x="68" y="594"/>
                  </a:lnTo>
                  <a:lnTo>
                    <a:pt x="97" y="525"/>
                  </a:lnTo>
                  <a:lnTo>
                    <a:pt x="129" y="460"/>
                  </a:lnTo>
                  <a:lnTo>
                    <a:pt x="167" y="398"/>
                  </a:lnTo>
                  <a:lnTo>
                    <a:pt x="208" y="339"/>
                  </a:lnTo>
                  <a:lnTo>
                    <a:pt x="252" y="285"/>
                  </a:lnTo>
                  <a:lnTo>
                    <a:pt x="301" y="234"/>
                  </a:lnTo>
                  <a:lnTo>
                    <a:pt x="353" y="187"/>
                  </a:lnTo>
                  <a:lnTo>
                    <a:pt x="408" y="145"/>
                  </a:lnTo>
                  <a:lnTo>
                    <a:pt x="466" y="108"/>
                  </a:lnTo>
                  <a:lnTo>
                    <a:pt x="527" y="76"/>
                  </a:lnTo>
                  <a:lnTo>
                    <a:pt x="590" y="49"/>
                  </a:lnTo>
                  <a:lnTo>
                    <a:pt x="655" y="27"/>
                  </a:lnTo>
                  <a:lnTo>
                    <a:pt x="722" y="13"/>
                  </a:lnTo>
                  <a:lnTo>
                    <a:pt x="791" y="3"/>
                  </a:lnTo>
                  <a:lnTo>
                    <a:pt x="8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54" name="Group 853"/>
          <p:cNvGrpSpPr/>
          <p:nvPr/>
        </p:nvGrpSpPr>
        <p:grpSpPr>
          <a:xfrm>
            <a:off x="1423198" y="1243912"/>
            <a:ext cx="216692" cy="238410"/>
            <a:chOff x="-288925" y="2457450"/>
            <a:chExt cx="696913" cy="766763"/>
          </a:xfrm>
          <a:solidFill>
            <a:schemeClr val="tx1">
              <a:lumMod val="65000"/>
              <a:lumOff val="35000"/>
            </a:schemeClr>
          </a:solidFill>
        </p:grpSpPr>
        <p:sp>
          <p:nvSpPr>
            <p:cNvPr id="848" name="Freeform 687"/>
            <p:cNvSpPr>
              <a:spLocks/>
            </p:cNvSpPr>
            <p:nvPr/>
          </p:nvSpPr>
          <p:spPr bwMode="auto">
            <a:xfrm>
              <a:off x="-114300" y="2457450"/>
              <a:ext cx="76200" cy="155575"/>
            </a:xfrm>
            <a:custGeom>
              <a:avLst/>
              <a:gdLst>
                <a:gd name="T0" fmla="*/ 169 w 337"/>
                <a:gd name="T1" fmla="*/ 0 h 683"/>
                <a:gd name="T2" fmla="*/ 169 w 337"/>
                <a:gd name="T3" fmla="*/ 0 h 683"/>
                <a:gd name="T4" fmla="*/ 203 w 337"/>
                <a:gd name="T5" fmla="*/ 3 h 683"/>
                <a:gd name="T6" fmla="*/ 235 w 337"/>
                <a:gd name="T7" fmla="*/ 13 h 683"/>
                <a:gd name="T8" fmla="*/ 264 w 337"/>
                <a:gd name="T9" fmla="*/ 29 h 683"/>
                <a:gd name="T10" fmla="*/ 288 w 337"/>
                <a:gd name="T11" fmla="*/ 49 h 683"/>
                <a:gd name="T12" fmla="*/ 309 w 337"/>
                <a:gd name="T13" fmla="*/ 74 h 683"/>
                <a:gd name="T14" fmla="*/ 324 w 337"/>
                <a:gd name="T15" fmla="*/ 103 h 683"/>
                <a:gd name="T16" fmla="*/ 334 w 337"/>
                <a:gd name="T17" fmla="*/ 133 h 683"/>
                <a:gd name="T18" fmla="*/ 337 w 337"/>
                <a:gd name="T19" fmla="*/ 167 h 683"/>
                <a:gd name="T20" fmla="*/ 337 w 337"/>
                <a:gd name="T21" fmla="*/ 516 h 683"/>
                <a:gd name="T22" fmla="*/ 334 w 337"/>
                <a:gd name="T23" fmla="*/ 550 h 683"/>
                <a:gd name="T24" fmla="*/ 324 w 337"/>
                <a:gd name="T25" fmla="*/ 580 h 683"/>
                <a:gd name="T26" fmla="*/ 309 w 337"/>
                <a:gd name="T27" fmla="*/ 609 h 683"/>
                <a:gd name="T28" fmla="*/ 288 w 337"/>
                <a:gd name="T29" fmla="*/ 634 h 683"/>
                <a:gd name="T30" fmla="*/ 264 w 337"/>
                <a:gd name="T31" fmla="*/ 654 h 683"/>
                <a:gd name="T32" fmla="*/ 235 w 337"/>
                <a:gd name="T33" fmla="*/ 670 h 683"/>
                <a:gd name="T34" fmla="*/ 203 w 337"/>
                <a:gd name="T35" fmla="*/ 679 h 683"/>
                <a:gd name="T36" fmla="*/ 169 w 337"/>
                <a:gd name="T37" fmla="*/ 683 h 683"/>
                <a:gd name="T38" fmla="*/ 136 w 337"/>
                <a:gd name="T39" fmla="*/ 679 h 683"/>
                <a:gd name="T40" fmla="*/ 104 w 337"/>
                <a:gd name="T41" fmla="*/ 670 h 683"/>
                <a:gd name="T42" fmla="*/ 75 w 337"/>
                <a:gd name="T43" fmla="*/ 654 h 683"/>
                <a:gd name="T44" fmla="*/ 50 w 337"/>
                <a:gd name="T45" fmla="*/ 634 h 683"/>
                <a:gd name="T46" fmla="*/ 30 w 337"/>
                <a:gd name="T47" fmla="*/ 609 h 683"/>
                <a:gd name="T48" fmla="*/ 14 w 337"/>
                <a:gd name="T49" fmla="*/ 580 h 683"/>
                <a:gd name="T50" fmla="*/ 4 w 337"/>
                <a:gd name="T51" fmla="*/ 550 h 683"/>
                <a:gd name="T52" fmla="*/ 0 w 337"/>
                <a:gd name="T53" fmla="*/ 516 h 683"/>
                <a:gd name="T54" fmla="*/ 0 w 337"/>
                <a:gd name="T55" fmla="*/ 167 h 683"/>
                <a:gd name="T56" fmla="*/ 4 w 337"/>
                <a:gd name="T57" fmla="*/ 133 h 683"/>
                <a:gd name="T58" fmla="*/ 14 w 337"/>
                <a:gd name="T59" fmla="*/ 103 h 683"/>
                <a:gd name="T60" fmla="*/ 30 w 337"/>
                <a:gd name="T61" fmla="*/ 74 h 683"/>
                <a:gd name="T62" fmla="*/ 50 w 337"/>
                <a:gd name="T63" fmla="*/ 49 h 683"/>
                <a:gd name="T64" fmla="*/ 75 w 337"/>
                <a:gd name="T65" fmla="*/ 29 h 683"/>
                <a:gd name="T66" fmla="*/ 104 w 337"/>
                <a:gd name="T67" fmla="*/ 13 h 683"/>
                <a:gd name="T68" fmla="*/ 136 w 337"/>
                <a:gd name="T69" fmla="*/ 3 h 683"/>
                <a:gd name="T70" fmla="*/ 169 w 337"/>
                <a:gd name="T71" fmla="*/ 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7" h="683">
                  <a:moveTo>
                    <a:pt x="169" y="0"/>
                  </a:moveTo>
                  <a:lnTo>
                    <a:pt x="169" y="0"/>
                  </a:lnTo>
                  <a:lnTo>
                    <a:pt x="203" y="3"/>
                  </a:lnTo>
                  <a:lnTo>
                    <a:pt x="235" y="13"/>
                  </a:lnTo>
                  <a:lnTo>
                    <a:pt x="264" y="29"/>
                  </a:lnTo>
                  <a:lnTo>
                    <a:pt x="288" y="49"/>
                  </a:lnTo>
                  <a:lnTo>
                    <a:pt x="309" y="74"/>
                  </a:lnTo>
                  <a:lnTo>
                    <a:pt x="324" y="103"/>
                  </a:lnTo>
                  <a:lnTo>
                    <a:pt x="334" y="133"/>
                  </a:lnTo>
                  <a:lnTo>
                    <a:pt x="337" y="167"/>
                  </a:lnTo>
                  <a:lnTo>
                    <a:pt x="337" y="516"/>
                  </a:lnTo>
                  <a:lnTo>
                    <a:pt x="334" y="550"/>
                  </a:lnTo>
                  <a:lnTo>
                    <a:pt x="324" y="580"/>
                  </a:lnTo>
                  <a:lnTo>
                    <a:pt x="309" y="609"/>
                  </a:lnTo>
                  <a:lnTo>
                    <a:pt x="288" y="634"/>
                  </a:lnTo>
                  <a:lnTo>
                    <a:pt x="264" y="654"/>
                  </a:lnTo>
                  <a:lnTo>
                    <a:pt x="235" y="670"/>
                  </a:lnTo>
                  <a:lnTo>
                    <a:pt x="203" y="679"/>
                  </a:lnTo>
                  <a:lnTo>
                    <a:pt x="169" y="683"/>
                  </a:lnTo>
                  <a:lnTo>
                    <a:pt x="136" y="679"/>
                  </a:lnTo>
                  <a:lnTo>
                    <a:pt x="104" y="670"/>
                  </a:lnTo>
                  <a:lnTo>
                    <a:pt x="75" y="654"/>
                  </a:lnTo>
                  <a:lnTo>
                    <a:pt x="50" y="634"/>
                  </a:lnTo>
                  <a:lnTo>
                    <a:pt x="30" y="609"/>
                  </a:lnTo>
                  <a:lnTo>
                    <a:pt x="14" y="580"/>
                  </a:lnTo>
                  <a:lnTo>
                    <a:pt x="4" y="550"/>
                  </a:lnTo>
                  <a:lnTo>
                    <a:pt x="0" y="516"/>
                  </a:lnTo>
                  <a:lnTo>
                    <a:pt x="0" y="167"/>
                  </a:lnTo>
                  <a:lnTo>
                    <a:pt x="4" y="133"/>
                  </a:lnTo>
                  <a:lnTo>
                    <a:pt x="14" y="103"/>
                  </a:lnTo>
                  <a:lnTo>
                    <a:pt x="30" y="74"/>
                  </a:lnTo>
                  <a:lnTo>
                    <a:pt x="50" y="49"/>
                  </a:lnTo>
                  <a:lnTo>
                    <a:pt x="75" y="29"/>
                  </a:lnTo>
                  <a:lnTo>
                    <a:pt x="104" y="13"/>
                  </a:lnTo>
                  <a:lnTo>
                    <a:pt x="136" y="3"/>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9" name="Freeform 688"/>
            <p:cNvSpPr>
              <a:spLocks/>
            </p:cNvSpPr>
            <p:nvPr/>
          </p:nvSpPr>
          <p:spPr bwMode="auto">
            <a:xfrm>
              <a:off x="20638" y="2457450"/>
              <a:ext cx="76200" cy="155575"/>
            </a:xfrm>
            <a:custGeom>
              <a:avLst/>
              <a:gdLst>
                <a:gd name="T0" fmla="*/ 169 w 337"/>
                <a:gd name="T1" fmla="*/ 0 h 683"/>
                <a:gd name="T2" fmla="*/ 169 w 337"/>
                <a:gd name="T3" fmla="*/ 0 h 683"/>
                <a:gd name="T4" fmla="*/ 203 w 337"/>
                <a:gd name="T5" fmla="*/ 3 h 683"/>
                <a:gd name="T6" fmla="*/ 234 w 337"/>
                <a:gd name="T7" fmla="*/ 13 h 683"/>
                <a:gd name="T8" fmla="*/ 262 w 337"/>
                <a:gd name="T9" fmla="*/ 29 h 683"/>
                <a:gd name="T10" fmla="*/ 288 w 337"/>
                <a:gd name="T11" fmla="*/ 49 h 683"/>
                <a:gd name="T12" fmla="*/ 309 w 337"/>
                <a:gd name="T13" fmla="*/ 74 h 683"/>
                <a:gd name="T14" fmla="*/ 324 w 337"/>
                <a:gd name="T15" fmla="*/ 103 h 683"/>
                <a:gd name="T16" fmla="*/ 334 w 337"/>
                <a:gd name="T17" fmla="*/ 133 h 683"/>
                <a:gd name="T18" fmla="*/ 337 w 337"/>
                <a:gd name="T19" fmla="*/ 167 h 683"/>
                <a:gd name="T20" fmla="*/ 337 w 337"/>
                <a:gd name="T21" fmla="*/ 516 h 683"/>
                <a:gd name="T22" fmla="*/ 334 w 337"/>
                <a:gd name="T23" fmla="*/ 550 h 683"/>
                <a:gd name="T24" fmla="*/ 324 w 337"/>
                <a:gd name="T25" fmla="*/ 580 h 683"/>
                <a:gd name="T26" fmla="*/ 309 w 337"/>
                <a:gd name="T27" fmla="*/ 609 h 683"/>
                <a:gd name="T28" fmla="*/ 288 w 337"/>
                <a:gd name="T29" fmla="*/ 634 h 683"/>
                <a:gd name="T30" fmla="*/ 262 w 337"/>
                <a:gd name="T31" fmla="*/ 654 h 683"/>
                <a:gd name="T32" fmla="*/ 234 w 337"/>
                <a:gd name="T33" fmla="*/ 670 h 683"/>
                <a:gd name="T34" fmla="*/ 203 w 337"/>
                <a:gd name="T35" fmla="*/ 679 h 683"/>
                <a:gd name="T36" fmla="*/ 169 w 337"/>
                <a:gd name="T37" fmla="*/ 683 h 683"/>
                <a:gd name="T38" fmla="*/ 134 w 337"/>
                <a:gd name="T39" fmla="*/ 679 h 683"/>
                <a:gd name="T40" fmla="*/ 104 w 337"/>
                <a:gd name="T41" fmla="*/ 670 h 683"/>
                <a:gd name="T42" fmla="*/ 75 w 337"/>
                <a:gd name="T43" fmla="*/ 654 h 683"/>
                <a:gd name="T44" fmla="*/ 49 w 337"/>
                <a:gd name="T45" fmla="*/ 634 h 683"/>
                <a:gd name="T46" fmla="*/ 29 w 337"/>
                <a:gd name="T47" fmla="*/ 609 h 683"/>
                <a:gd name="T48" fmla="*/ 13 w 337"/>
                <a:gd name="T49" fmla="*/ 580 h 683"/>
                <a:gd name="T50" fmla="*/ 3 w 337"/>
                <a:gd name="T51" fmla="*/ 550 h 683"/>
                <a:gd name="T52" fmla="*/ 0 w 337"/>
                <a:gd name="T53" fmla="*/ 516 h 683"/>
                <a:gd name="T54" fmla="*/ 0 w 337"/>
                <a:gd name="T55" fmla="*/ 167 h 683"/>
                <a:gd name="T56" fmla="*/ 3 w 337"/>
                <a:gd name="T57" fmla="*/ 133 h 683"/>
                <a:gd name="T58" fmla="*/ 13 w 337"/>
                <a:gd name="T59" fmla="*/ 103 h 683"/>
                <a:gd name="T60" fmla="*/ 29 w 337"/>
                <a:gd name="T61" fmla="*/ 74 h 683"/>
                <a:gd name="T62" fmla="*/ 49 w 337"/>
                <a:gd name="T63" fmla="*/ 49 h 683"/>
                <a:gd name="T64" fmla="*/ 75 w 337"/>
                <a:gd name="T65" fmla="*/ 29 h 683"/>
                <a:gd name="T66" fmla="*/ 104 w 337"/>
                <a:gd name="T67" fmla="*/ 13 h 683"/>
                <a:gd name="T68" fmla="*/ 134 w 337"/>
                <a:gd name="T69" fmla="*/ 3 h 683"/>
                <a:gd name="T70" fmla="*/ 169 w 337"/>
                <a:gd name="T71" fmla="*/ 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7" h="683">
                  <a:moveTo>
                    <a:pt x="169" y="0"/>
                  </a:moveTo>
                  <a:lnTo>
                    <a:pt x="169" y="0"/>
                  </a:lnTo>
                  <a:lnTo>
                    <a:pt x="203" y="3"/>
                  </a:lnTo>
                  <a:lnTo>
                    <a:pt x="234" y="13"/>
                  </a:lnTo>
                  <a:lnTo>
                    <a:pt x="262" y="29"/>
                  </a:lnTo>
                  <a:lnTo>
                    <a:pt x="288" y="49"/>
                  </a:lnTo>
                  <a:lnTo>
                    <a:pt x="309" y="74"/>
                  </a:lnTo>
                  <a:lnTo>
                    <a:pt x="324" y="103"/>
                  </a:lnTo>
                  <a:lnTo>
                    <a:pt x="334" y="133"/>
                  </a:lnTo>
                  <a:lnTo>
                    <a:pt x="337" y="167"/>
                  </a:lnTo>
                  <a:lnTo>
                    <a:pt x="337" y="516"/>
                  </a:lnTo>
                  <a:lnTo>
                    <a:pt x="334" y="550"/>
                  </a:lnTo>
                  <a:lnTo>
                    <a:pt x="324" y="580"/>
                  </a:lnTo>
                  <a:lnTo>
                    <a:pt x="309" y="609"/>
                  </a:lnTo>
                  <a:lnTo>
                    <a:pt x="288" y="634"/>
                  </a:lnTo>
                  <a:lnTo>
                    <a:pt x="262" y="654"/>
                  </a:lnTo>
                  <a:lnTo>
                    <a:pt x="234" y="670"/>
                  </a:lnTo>
                  <a:lnTo>
                    <a:pt x="203" y="679"/>
                  </a:lnTo>
                  <a:lnTo>
                    <a:pt x="169" y="683"/>
                  </a:lnTo>
                  <a:lnTo>
                    <a:pt x="134" y="679"/>
                  </a:lnTo>
                  <a:lnTo>
                    <a:pt x="104" y="670"/>
                  </a:lnTo>
                  <a:lnTo>
                    <a:pt x="75" y="654"/>
                  </a:lnTo>
                  <a:lnTo>
                    <a:pt x="49" y="634"/>
                  </a:lnTo>
                  <a:lnTo>
                    <a:pt x="29" y="609"/>
                  </a:lnTo>
                  <a:lnTo>
                    <a:pt x="13" y="580"/>
                  </a:lnTo>
                  <a:lnTo>
                    <a:pt x="3" y="550"/>
                  </a:lnTo>
                  <a:lnTo>
                    <a:pt x="0" y="516"/>
                  </a:lnTo>
                  <a:lnTo>
                    <a:pt x="0" y="167"/>
                  </a:lnTo>
                  <a:lnTo>
                    <a:pt x="3" y="133"/>
                  </a:lnTo>
                  <a:lnTo>
                    <a:pt x="13" y="103"/>
                  </a:lnTo>
                  <a:lnTo>
                    <a:pt x="29" y="74"/>
                  </a:lnTo>
                  <a:lnTo>
                    <a:pt x="49" y="49"/>
                  </a:lnTo>
                  <a:lnTo>
                    <a:pt x="75" y="29"/>
                  </a:lnTo>
                  <a:lnTo>
                    <a:pt x="104" y="13"/>
                  </a:lnTo>
                  <a:lnTo>
                    <a:pt x="134" y="3"/>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0" name="Freeform 689"/>
            <p:cNvSpPr>
              <a:spLocks/>
            </p:cNvSpPr>
            <p:nvPr/>
          </p:nvSpPr>
          <p:spPr bwMode="auto">
            <a:xfrm>
              <a:off x="157163" y="2457450"/>
              <a:ext cx="76200" cy="155575"/>
            </a:xfrm>
            <a:custGeom>
              <a:avLst/>
              <a:gdLst>
                <a:gd name="T0" fmla="*/ 168 w 337"/>
                <a:gd name="T1" fmla="*/ 0 h 683"/>
                <a:gd name="T2" fmla="*/ 168 w 337"/>
                <a:gd name="T3" fmla="*/ 0 h 683"/>
                <a:gd name="T4" fmla="*/ 203 w 337"/>
                <a:gd name="T5" fmla="*/ 3 h 683"/>
                <a:gd name="T6" fmla="*/ 235 w 337"/>
                <a:gd name="T7" fmla="*/ 13 h 683"/>
                <a:gd name="T8" fmla="*/ 263 w 337"/>
                <a:gd name="T9" fmla="*/ 29 h 683"/>
                <a:gd name="T10" fmla="*/ 288 w 337"/>
                <a:gd name="T11" fmla="*/ 49 h 683"/>
                <a:gd name="T12" fmla="*/ 309 w 337"/>
                <a:gd name="T13" fmla="*/ 74 h 683"/>
                <a:gd name="T14" fmla="*/ 324 w 337"/>
                <a:gd name="T15" fmla="*/ 103 h 683"/>
                <a:gd name="T16" fmla="*/ 334 w 337"/>
                <a:gd name="T17" fmla="*/ 133 h 683"/>
                <a:gd name="T18" fmla="*/ 337 w 337"/>
                <a:gd name="T19" fmla="*/ 167 h 683"/>
                <a:gd name="T20" fmla="*/ 337 w 337"/>
                <a:gd name="T21" fmla="*/ 516 h 683"/>
                <a:gd name="T22" fmla="*/ 334 w 337"/>
                <a:gd name="T23" fmla="*/ 550 h 683"/>
                <a:gd name="T24" fmla="*/ 324 w 337"/>
                <a:gd name="T25" fmla="*/ 580 h 683"/>
                <a:gd name="T26" fmla="*/ 309 w 337"/>
                <a:gd name="T27" fmla="*/ 609 h 683"/>
                <a:gd name="T28" fmla="*/ 288 w 337"/>
                <a:gd name="T29" fmla="*/ 634 h 683"/>
                <a:gd name="T30" fmla="*/ 263 w 337"/>
                <a:gd name="T31" fmla="*/ 654 h 683"/>
                <a:gd name="T32" fmla="*/ 235 w 337"/>
                <a:gd name="T33" fmla="*/ 670 h 683"/>
                <a:gd name="T34" fmla="*/ 203 w 337"/>
                <a:gd name="T35" fmla="*/ 679 h 683"/>
                <a:gd name="T36" fmla="*/ 168 w 337"/>
                <a:gd name="T37" fmla="*/ 683 h 683"/>
                <a:gd name="T38" fmla="*/ 135 w 337"/>
                <a:gd name="T39" fmla="*/ 679 h 683"/>
                <a:gd name="T40" fmla="*/ 103 w 337"/>
                <a:gd name="T41" fmla="*/ 670 h 683"/>
                <a:gd name="T42" fmla="*/ 75 w 337"/>
                <a:gd name="T43" fmla="*/ 654 h 683"/>
                <a:gd name="T44" fmla="*/ 49 w 337"/>
                <a:gd name="T45" fmla="*/ 634 h 683"/>
                <a:gd name="T46" fmla="*/ 28 w 337"/>
                <a:gd name="T47" fmla="*/ 609 h 683"/>
                <a:gd name="T48" fmla="*/ 13 w 337"/>
                <a:gd name="T49" fmla="*/ 580 h 683"/>
                <a:gd name="T50" fmla="*/ 3 w 337"/>
                <a:gd name="T51" fmla="*/ 550 h 683"/>
                <a:gd name="T52" fmla="*/ 0 w 337"/>
                <a:gd name="T53" fmla="*/ 516 h 683"/>
                <a:gd name="T54" fmla="*/ 0 w 337"/>
                <a:gd name="T55" fmla="*/ 167 h 683"/>
                <a:gd name="T56" fmla="*/ 3 w 337"/>
                <a:gd name="T57" fmla="*/ 133 h 683"/>
                <a:gd name="T58" fmla="*/ 13 w 337"/>
                <a:gd name="T59" fmla="*/ 103 h 683"/>
                <a:gd name="T60" fmla="*/ 28 w 337"/>
                <a:gd name="T61" fmla="*/ 74 h 683"/>
                <a:gd name="T62" fmla="*/ 49 w 337"/>
                <a:gd name="T63" fmla="*/ 49 h 683"/>
                <a:gd name="T64" fmla="*/ 75 w 337"/>
                <a:gd name="T65" fmla="*/ 29 h 683"/>
                <a:gd name="T66" fmla="*/ 103 w 337"/>
                <a:gd name="T67" fmla="*/ 13 h 683"/>
                <a:gd name="T68" fmla="*/ 135 w 337"/>
                <a:gd name="T69" fmla="*/ 3 h 683"/>
                <a:gd name="T70" fmla="*/ 168 w 337"/>
                <a:gd name="T71" fmla="*/ 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7" h="683">
                  <a:moveTo>
                    <a:pt x="168" y="0"/>
                  </a:moveTo>
                  <a:lnTo>
                    <a:pt x="168" y="0"/>
                  </a:lnTo>
                  <a:lnTo>
                    <a:pt x="203" y="3"/>
                  </a:lnTo>
                  <a:lnTo>
                    <a:pt x="235" y="13"/>
                  </a:lnTo>
                  <a:lnTo>
                    <a:pt x="263" y="29"/>
                  </a:lnTo>
                  <a:lnTo>
                    <a:pt x="288" y="49"/>
                  </a:lnTo>
                  <a:lnTo>
                    <a:pt x="309" y="74"/>
                  </a:lnTo>
                  <a:lnTo>
                    <a:pt x="324" y="103"/>
                  </a:lnTo>
                  <a:lnTo>
                    <a:pt x="334" y="133"/>
                  </a:lnTo>
                  <a:lnTo>
                    <a:pt x="337" y="167"/>
                  </a:lnTo>
                  <a:lnTo>
                    <a:pt x="337" y="516"/>
                  </a:lnTo>
                  <a:lnTo>
                    <a:pt x="334" y="550"/>
                  </a:lnTo>
                  <a:lnTo>
                    <a:pt x="324" y="580"/>
                  </a:lnTo>
                  <a:lnTo>
                    <a:pt x="309" y="609"/>
                  </a:lnTo>
                  <a:lnTo>
                    <a:pt x="288" y="634"/>
                  </a:lnTo>
                  <a:lnTo>
                    <a:pt x="263" y="654"/>
                  </a:lnTo>
                  <a:lnTo>
                    <a:pt x="235" y="670"/>
                  </a:lnTo>
                  <a:lnTo>
                    <a:pt x="203" y="679"/>
                  </a:lnTo>
                  <a:lnTo>
                    <a:pt x="168" y="683"/>
                  </a:lnTo>
                  <a:lnTo>
                    <a:pt x="135" y="679"/>
                  </a:lnTo>
                  <a:lnTo>
                    <a:pt x="103" y="670"/>
                  </a:lnTo>
                  <a:lnTo>
                    <a:pt x="75" y="654"/>
                  </a:lnTo>
                  <a:lnTo>
                    <a:pt x="49" y="634"/>
                  </a:lnTo>
                  <a:lnTo>
                    <a:pt x="28" y="609"/>
                  </a:lnTo>
                  <a:lnTo>
                    <a:pt x="13" y="580"/>
                  </a:lnTo>
                  <a:lnTo>
                    <a:pt x="3" y="550"/>
                  </a:lnTo>
                  <a:lnTo>
                    <a:pt x="0" y="516"/>
                  </a:lnTo>
                  <a:lnTo>
                    <a:pt x="0" y="167"/>
                  </a:lnTo>
                  <a:lnTo>
                    <a:pt x="3" y="133"/>
                  </a:lnTo>
                  <a:lnTo>
                    <a:pt x="13" y="103"/>
                  </a:lnTo>
                  <a:lnTo>
                    <a:pt x="28" y="74"/>
                  </a:lnTo>
                  <a:lnTo>
                    <a:pt x="49" y="49"/>
                  </a:lnTo>
                  <a:lnTo>
                    <a:pt x="75" y="29"/>
                  </a:lnTo>
                  <a:lnTo>
                    <a:pt x="103" y="13"/>
                  </a:lnTo>
                  <a:lnTo>
                    <a:pt x="135" y="3"/>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1" name="Freeform 690"/>
            <p:cNvSpPr>
              <a:spLocks noEditPoints="1"/>
            </p:cNvSpPr>
            <p:nvPr/>
          </p:nvSpPr>
          <p:spPr bwMode="auto">
            <a:xfrm>
              <a:off x="-288925" y="2535238"/>
              <a:ext cx="696913" cy="688975"/>
            </a:xfrm>
            <a:custGeom>
              <a:avLst/>
              <a:gdLst>
                <a:gd name="T0" fmla="*/ 225 w 3072"/>
                <a:gd name="T1" fmla="*/ 2815 h 3037"/>
                <a:gd name="T2" fmla="*/ 2847 w 3072"/>
                <a:gd name="T3" fmla="*/ 889 h 3037"/>
                <a:gd name="T4" fmla="*/ 0 w 3072"/>
                <a:gd name="T5" fmla="*/ 0 h 3037"/>
                <a:gd name="T6" fmla="*/ 657 w 3072"/>
                <a:gd name="T7" fmla="*/ 175 h 3037"/>
                <a:gd name="T8" fmla="*/ 670 w 3072"/>
                <a:gd name="T9" fmla="*/ 255 h 3037"/>
                <a:gd name="T10" fmla="*/ 703 w 3072"/>
                <a:gd name="T11" fmla="*/ 325 h 3037"/>
                <a:gd name="T12" fmla="*/ 754 w 3072"/>
                <a:gd name="T13" fmla="*/ 384 h 3037"/>
                <a:gd name="T14" fmla="*/ 821 w 3072"/>
                <a:gd name="T15" fmla="*/ 427 h 3037"/>
                <a:gd name="T16" fmla="*/ 898 w 3072"/>
                <a:gd name="T17" fmla="*/ 450 h 3037"/>
                <a:gd name="T18" fmla="*/ 981 w 3072"/>
                <a:gd name="T19" fmla="*/ 450 h 3037"/>
                <a:gd name="T20" fmla="*/ 1058 w 3072"/>
                <a:gd name="T21" fmla="*/ 427 h 3037"/>
                <a:gd name="T22" fmla="*/ 1123 w 3072"/>
                <a:gd name="T23" fmla="*/ 384 h 3037"/>
                <a:gd name="T24" fmla="*/ 1175 w 3072"/>
                <a:gd name="T25" fmla="*/ 325 h 3037"/>
                <a:gd name="T26" fmla="*/ 1208 w 3072"/>
                <a:gd name="T27" fmla="*/ 255 h 3037"/>
                <a:gd name="T28" fmla="*/ 1220 w 3072"/>
                <a:gd name="T29" fmla="*/ 175 h 3037"/>
                <a:gd name="T30" fmla="*/ 1255 w 3072"/>
                <a:gd name="T31" fmla="*/ 0 h 3037"/>
                <a:gd name="T32" fmla="*/ 1259 w 3072"/>
                <a:gd name="T33" fmla="*/ 215 h 3037"/>
                <a:gd name="T34" fmla="*/ 1282 w 3072"/>
                <a:gd name="T35" fmla="*/ 292 h 3037"/>
                <a:gd name="T36" fmla="*/ 1325 w 3072"/>
                <a:gd name="T37" fmla="*/ 357 h 3037"/>
                <a:gd name="T38" fmla="*/ 1383 w 3072"/>
                <a:gd name="T39" fmla="*/ 407 h 3037"/>
                <a:gd name="T40" fmla="*/ 1455 w 3072"/>
                <a:gd name="T41" fmla="*/ 441 h 3037"/>
                <a:gd name="T42" fmla="*/ 1537 w 3072"/>
                <a:gd name="T43" fmla="*/ 452 h 3037"/>
                <a:gd name="T44" fmla="*/ 1618 w 3072"/>
                <a:gd name="T45" fmla="*/ 441 h 3037"/>
                <a:gd name="T46" fmla="*/ 1690 w 3072"/>
                <a:gd name="T47" fmla="*/ 407 h 3037"/>
                <a:gd name="T48" fmla="*/ 1748 w 3072"/>
                <a:gd name="T49" fmla="*/ 357 h 3037"/>
                <a:gd name="T50" fmla="*/ 1791 w 3072"/>
                <a:gd name="T51" fmla="*/ 292 h 3037"/>
                <a:gd name="T52" fmla="*/ 1815 w 3072"/>
                <a:gd name="T53" fmla="*/ 215 h 3037"/>
                <a:gd name="T54" fmla="*/ 1818 w 3072"/>
                <a:gd name="T55" fmla="*/ 0 h 3037"/>
                <a:gd name="T56" fmla="*/ 1853 w 3072"/>
                <a:gd name="T57" fmla="*/ 175 h 3037"/>
                <a:gd name="T58" fmla="*/ 1864 w 3072"/>
                <a:gd name="T59" fmla="*/ 255 h 3037"/>
                <a:gd name="T60" fmla="*/ 1898 w 3072"/>
                <a:gd name="T61" fmla="*/ 325 h 3037"/>
                <a:gd name="T62" fmla="*/ 1949 w 3072"/>
                <a:gd name="T63" fmla="*/ 384 h 3037"/>
                <a:gd name="T64" fmla="*/ 2015 w 3072"/>
                <a:gd name="T65" fmla="*/ 427 h 3037"/>
                <a:gd name="T66" fmla="*/ 2093 w 3072"/>
                <a:gd name="T67" fmla="*/ 450 h 3037"/>
                <a:gd name="T68" fmla="*/ 2175 w 3072"/>
                <a:gd name="T69" fmla="*/ 450 h 3037"/>
                <a:gd name="T70" fmla="*/ 2253 w 3072"/>
                <a:gd name="T71" fmla="*/ 427 h 3037"/>
                <a:gd name="T72" fmla="*/ 2318 w 3072"/>
                <a:gd name="T73" fmla="*/ 384 h 3037"/>
                <a:gd name="T74" fmla="*/ 2369 w 3072"/>
                <a:gd name="T75" fmla="*/ 325 h 3037"/>
                <a:gd name="T76" fmla="*/ 2403 w 3072"/>
                <a:gd name="T77" fmla="*/ 255 h 3037"/>
                <a:gd name="T78" fmla="*/ 2415 w 3072"/>
                <a:gd name="T79" fmla="*/ 175 h 3037"/>
                <a:gd name="T80" fmla="*/ 3072 w 3072"/>
                <a:gd name="T81" fmla="*/ 0 h 3037"/>
                <a:gd name="T82" fmla="*/ 0 w 3072"/>
                <a:gd name="T83" fmla="*/ 3037 h 3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72" h="3037">
                  <a:moveTo>
                    <a:pt x="225" y="889"/>
                  </a:moveTo>
                  <a:lnTo>
                    <a:pt x="225" y="2815"/>
                  </a:lnTo>
                  <a:lnTo>
                    <a:pt x="2847" y="2815"/>
                  </a:lnTo>
                  <a:lnTo>
                    <a:pt x="2847" y="889"/>
                  </a:lnTo>
                  <a:lnTo>
                    <a:pt x="225" y="889"/>
                  </a:lnTo>
                  <a:close/>
                  <a:moveTo>
                    <a:pt x="0" y="0"/>
                  </a:moveTo>
                  <a:lnTo>
                    <a:pt x="657" y="0"/>
                  </a:lnTo>
                  <a:lnTo>
                    <a:pt x="657" y="175"/>
                  </a:lnTo>
                  <a:lnTo>
                    <a:pt x="661" y="215"/>
                  </a:lnTo>
                  <a:lnTo>
                    <a:pt x="670" y="255"/>
                  </a:lnTo>
                  <a:lnTo>
                    <a:pt x="684" y="292"/>
                  </a:lnTo>
                  <a:lnTo>
                    <a:pt x="703" y="325"/>
                  </a:lnTo>
                  <a:lnTo>
                    <a:pt x="727" y="357"/>
                  </a:lnTo>
                  <a:lnTo>
                    <a:pt x="754" y="384"/>
                  </a:lnTo>
                  <a:lnTo>
                    <a:pt x="786" y="407"/>
                  </a:lnTo>
                  <a:lnTo>
                    <a:pt x="821" y="427"/>
                  </a:lnTo>
                  <a:lnTo>
                    <a:pt x="858" y="441"/>
                  </a:lnTo>
                  <a:lnTo>
                    <a:pt x="898" y="450"/>
                  </a:lnTo>
                  <a:lnTo>
                    <a:pt x="939" y="452"/>
                  </a:lnTo>
                  <a:lnTo>
                    <a:pt x="981" y="450"/>
                  </a:lnTo>
                  <a:lnTo>
                    <a:pt x="1020" y="441"/>
                  </a:lnTo>
                  <a:lnTo>
                    <a:pt x="1058" y="427"/>
                  </a:lnTo>
                  <a:lnTo>
                    <a:pt x="1092" y="407"/>
                  </a:lnTo>
                  <a:lnTo>
                    <a:pt x="1123" y="384"/>
                  </a:lnTo>
                  <a:lnTo>
                    <a:pt x="1152" y="357"/>
                  </a:lnTo>
                  <a:lnTo>
                    <a:pt x="1175" y="325"/>
                  </a:lnTo>
                  <a:lnTo>
                    <a:pt x="1194" y="292"/>
                  </a:lnTo>
                  <a:lnTo>
                    <a:pt x="1208" y="255"/>
                  </a:lnTo>
                  <a:lnTo>
                    <a:pt x="1217" y="215"/>
                  </a:lnTo>
                  <a:lnTo>
                    <a:pt x="1220" y="175"/>
                  </a:lnTo>
                  <a:lnTo>
                    <a:pt x="1220" y="0"/>
                  </a:lnTo>
                  <a:lnTo>
                    <a:pt x="1255" y="0"/>
                  </a:lnTo>
                  <a:lnTo>
                    <a:pt x="1255" y="175"/>
                  </a:lnTo>
                  <a:lnTo>
                    <a:pt x="1259" y="215"/>
                  </a:lnTo>
                  <a:lnTo>
                    <a:pt x="1267" y="255"/>
                  </a:lnTo>
                  <a:lnTo>
                    <a:pt x="1282" y="292"/>
                  </a:lnTo>
                  <a:lnTo>
                    <a:pt x="1301" y="325"/>
                  </a:lnTo>
                  <a:lnTo>
                    <a:pt x="1325" y="357"/>
                  </a:lnTo>
                  <a:lnTo>
                    <a:pt x="1352" y="384"/>
                  </a:lnTo>
                  <a:lnTo>
                    <a:pt x="1383" y="407"/>
                  </a:lnTo>
                  <a:lnTo>
                    <a:pt x="1419" y="427"/>
                  </a:lnTo>
                  <a:lnTo>
                    <a:pt x="1455" y="441"/>
                  </a:lnTo>
                  <a:lnTo>
                    <a:pt x="1495" y="450"/>
                  </a:lnTo>
                  <a:lnTo>
                    <a:pt x="1537" y="452"/>
                  </a:lnTo>
                  <a:lnTo>
                    <a:pt x="1579" y="450"/>
                  </a:lnTo>
                  <a:lnTo>
                    <a:pt x="1618" y="441"/>
                  </a:lnTo>
                  <a:lnTo>
                    <a:pt x="1655" y="427"/>
                  </a:lnTo>
                  <a:lnTo>
                    <a:pt x="1690" y="407"/>
                  </a:lnTo>
                  <a:lnTo>
                    <a:pt x="1721" y="384"/>
                  </a:lnTo>
                  <a:lnTo>
                    <a:pt x="1748" y="357"/>
                  </a:lnTo>
                  <a:lnTo>
                    <a:pt x="1773" y="325"/>
                  </a:lnTo>
                  <a:lnTo>
                    <a:pt x="1791" y="292"/>
                  </a:lnTo>
                  <a:lnTo>
                    <a:pt x="1806" y="255"/>
                  </a:lnTo>
                  <a:lnTo>
                    <a:pt x="1815" y="215"/>
                  </a:lnTo>
                  <a:lnTo>
                    <a:pt x="1818" y="175"/>
                  </a:lnTo>
                  <a:lnTo>
                    <a:pt x="1818" y="0"/>
                  </a:lnTo>
                  <a:lnTo>
                    <a:pt x="1853" y="0"/>
                  </a:lnTo>
                  <a:lnTo>
                    <a:pt x="1853" y="175"/>
                  </a:lnTo>
                  <a:lnTo>
                    <a:pt x="1855" y="215"/>
                  </a:lnTo>
                  <a:lnTo>
                    <a:pt x="1864" y="255"/>
                  </a:lnTo>
                  <a:lnTo>
                    <a:pt x="1879" y="292"/>
                  </a:lnTo>
                  <a:lnTo>
                    <a:pt x="1898" y="325"/>
                  </a:lnTo>
                  <a:lnTo>
                    <a:pt x="1922" y="357"/>
                  </a:lnTo>
                  <a:lnTo>
                    <a:pt x="1949" y="384"/>
                  </a:lnTo>
                  <a:lnTo>
                    <a:pt x="1981" y="407"/>
                  </a:lnTo>
                  <a:lnTo>
                    <a:pt x="2015" y="427"/>
                  </a:lnTo>
                  <a:lnTo>
                    <a:pt x="2053" y="441"/>
                  </a:lnTo>
                  <a:lnTo>
                    <a:pt x="2093" y="450"/>
                  </a:lnTo>
                  <a:lnTo>
                    <a:pt x="2133" y="452"/>
                  </a:lnTo>
                  <a:lnTo>
                    <a:pt x="2175" y="450"/>
                  </a:lnTo>
                  <a:lnTo>
                    <a:pt x="2215" y="441"/>
                  </a:lnTo>
                  <a:lnTo>
                    <a:pt x="2253" y="427"/>
                  </a:lnTo>
                  <a:lnTo>
                    <a:pt x="2287" y="407"/>
                  </a:lnTo>
                  <a:lnTo>
                    <a:pt x="2318" y="384"/>
                  </a:lnTo>
                  <a:lnTo>
                    <a:pt x="2346" y="357"/>
                  </a:lnTo>
                  <a:lnTo>
                    <a:pt x="2369" y="325"/>
                  </a:lnTo>
                  <a:lnTo>
                    <a:pt x="2388" y="292"/>
                  </a:lnTo>
                  <a:lnTo>
                    <a:pt x="2403" y="255"/>
                  </a:lnTo>
                  <a:lnTo>
                    <a:pt x="2411" y="215"/>
                  </a:lnTo>
                  <a:lnTo>
                    <a:pt x="2415" y="175"/>
                  </a:lnTo>
                  <a:lnTo>
                    <a:pt x="2415" y="0"/>
                  </a:lnTo>
                  <a:lnTo>
                    <a:pt x="3072" y="0"/>
                  </a:lnTo>
                  <a:lnTo>
                    <a:pt x="3072" y="3037"/>
                  </a:lnTo>
                  <a:lnTo>
                    <a:pt x="0" y="303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2" name="Freeform 691"/>
            <p:cNvSpPr>
              <a:spLocks/>
            </p:cNvSpPr>
            <p:nvPr/>
          </p:nvSpPr>
          <p:spPr bwMode="auto">
            <a:xfrm>
              <a:off x="-155575" y="2814638"/>
              <a:ext cx="195263" cy="274638"/>
            </a:xfrm>
            <a:custGeom>
              <a:avLst/>
              <a:gdLst>
                <a:gd name="T0" fmla="*/ 468 w 857"/>
                <a:gd name="T1" fmla="*/ 3 h 1215"/>
                <a:gd name="T2" fmla="*/ 569 w 857"/>
                <a:gd name="T3" fmla="*/ 21 h 1215"/>
                <a:gd name="T4" fmla="*/ 655 w 857"/>
                <a:gd name="T5" fmla="*/ 57 h 1215"/>
                <a:gd name="T6" fmla="*/ 726 w 857"/>
                <a:gd name="T7" fmla="*/ 107 h 1215"/>
                <a:gd name="T8" fmla="*/ 779 w 857"/>
                <a:gd name="T9" fmla="*/ 170 h 1215"/>
                <a:gd name="T10" fmla="*/ 814 w 857"/>
                <a:gd name="T11" fmla="*/ 245 h 1215"/>
                <a:gd name="T12" fmla="*/ 833 w 857"/>
                <a:gd name="T13" fmla="*/ 330 h 1215"/>
                <a:gd name="T14" fmla="*/ 832 w 857"/>
                <a:gd name="T15" fmla="*/ 424 h 1215"/>
                <a:gd name="T16" fmla="*/ 810 w 857"/>
                <a:gd name="T17" fmla="*/ 518 h 1215"/>
                <a:gd name="T18" fmla="*/ 767 w 857"/>
                <a:gd name="T19" fmla="*/ 608 h 1215"/>
                <a:gd name="T20" fmla="*/ 708 w 857"/>
                <a:gd name="T21" fmla="*/ 692 h 1215"/>
                <a:gd name="T22" fmla="*/ 638 w 857"/>
                <a:gd name="T23" fmla="*/ 773 h 1215"/>
                <a:gd name="T24" fmla="*/ 556 w 857"/>
                <a:gd name="T25" fmla="*/ 852 h 1215"/>
                <a:gd name="T26" fmla="*/ 402 w 857"/>
                <a:gd name="T27" fmla="*/ 983 h 1215"/>
                <a:gd name="T28" fmla="*/ 857 w 857"/>
                <a:gd name="T29" fmla="*/ 986 h 1215"/>
                <a:gd name="T30" fmla="*/ 0 w 857"/>
                <a:gd name="T31" fmla="*/ 1215 h 1215"/>
                <a:gd name="T32" fmla="*/ 156 w 857"/>
                <a:gd name="T33" fmla="*/ 906 h 1215"/>
                <a:gd name="T34" fmla="*/ 268 w 857"/>
                <a:gd name="T35" fmla="*/ 806 h 1215"/>
                <a:gd name="T36" fmla="*/ 362 w 857"/>
                <a:gd name="T37" fmla="*/ 717 h 1215"/>
                <a:gd name="T38" fmla="*/ 436 w 857"/>
                <a:gd name="T39" fmla="*/ 637 h 1215"/>
                <a:gd name="T40" fmla="*/ 492 w 857"/>
                <a:gd name="T41" fmla="*/ 564 h 1215"/>
                <a:gd name="T42" fmla="*/ 530 w 857"/>
                <a:gd name="T43" fmla="*/ 496 h 1215"/>
                <a:gd name="T44" fmla="*/ 550 w 857"/>
                <a:gd name="T45" fmla="*/ 431 h 1215"/>
                <a:gd name="T46" fmla="*/ 551 w 857"/>
                <a:gd name="T47" fmla="*/ 373 h 1215"/>
                <a:gd name="T48" fmla="*/ 539 w 857"/>
                <a:gd name="T49" fmla="*/ 325 h 1215"/>
                <a:gd name="T50" fmla="*/ 513 w 857"/>
                <a:gd name="T51" fmla="*/ 285 h 1215"/>
                <a:gd name="T52" fmla="*/ 475 w 857"/>
                <a:gd name="T53" fmla="*/ 252 h 1215"/>
                <a:gd name="T54" fmla="*/ 422 w 857"/>
                <a:gd name="T55" fmla="*/ 233 h 1215"/>
                <a:gd name="T56" fmla="*/ 353 w 857"/>
                <a:gd name="T57" fmla="*/ 225 h 1215"/>
                <a:gd name="T58" fmla="*/ 267 w 857"/>
                <a:gd name="T59" fmla="*/ 236 h 1215"/>
                <a:gd name="T60" fmla="*/ 191 w 857"/>
                <a:gd name="T61" fmla="*/ 265 h 1215"/>
                <a:gd name="T62" fmla="*/ 124 w 857"/>
                <a:gd name="T63" fmla="*/ 303 h 1215"/>
                <a:gd name="T64" fmla="*/ 15 w 857"/>
                <a:gd name="T65" fmla="*/ 124 h 1215"/>
                <a:gd name="T66" fmla="*/ 93 w 857"/>
                <a:gd name="T67" fmla="*/ 76 h 1215"/>
                <a:gd name="T68" fmla="*/ 186 w 857"/>
                <a:gd name="T69" fmla="*/ 36 h 1215"/>
                <a:gd name="T70" fmla="*/ 293 w 857"/>
                <a:gd name="T71" fmla="*/ 10 h 1215"/>
                <a:gd name="T72" fmla="*/ 412 w 857"/>
                <a:gd name="T73" fmla="*/ 0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7" h="1215">
                  <a:moveTo>
                    <a:pt x="412" y="0"/>
                  </a:moveTo>
                  <a:lnTo>
                    <a:pt x="468" y="3"/>
                  </a:lnTo>
                  <a:lnTo>
                    <a:pt x="521" y="10"/>
                  </a:lnTo>
                  <a:lnTo>
                    <a:pt x="569" y="21"/>
                  </a:lnTo>
                  <a:lnTo>
                    <a:pt x="615" y="37"/>
                  </a:lnTo>
                  <a:lnTo>
                    <a:pt x="655" y="57"/>
                  </a:lnTo>
                  <a:lnTo>
                    <a:pt x="693" y="80"/>
                  </a:lnTo>
                  <a:lnTo>
                    <a:pt x="726" y="107"/>
                  </a:lnTo>
                  <a:lnTo>
                    <a:pt x="755" y="137"/>
                  </a:lnTo>
                  <a:lnTo>
                    <a:pt x="779" y="170"/>
                  </a:lnTo>
                  <a:lnTo>
                    <a:pt x="799" y="206"/>
                  </a:lnTo>
                  <a:lnTo>
                    <a:pt x="814" y="245"/>
                  </a:lnTo>
                  <a:lnTo>
                    <a:pt x="826" y="286"/>
                  </a:lnTo>
                  <a:lnTo>
                    <a:pt x="833" y="330"/>
                  </a:lnTo>
                  <a:lnTo>
                    <a:pt x="835" y="375"/>
                  </a:lnTo>
                  <a:lnTo>
                    <a:pt x="832" y="424"/>
                  </a:lnTo>
                  <a:lnTo>
                    <a:pt x="823" y="472"/>
                  </a:lnTo>
                  <a:lnTo>
                    <a:pt x="810" y="518"/>
                  </a:lnTo>
                  <a:lnTo>
                    <a:pt x="791" y="564"/>
                  </a:lnTo>
                  <a:lnTo>
                    <a:pt x="767" y="608"/>
                  </a:lnTo>
                  <a:lnTo>
                    <a:pt x="740" y="650"/>
                  </a:lnTo>
                  <a:lnTo>
                    <a:pt x="708" y="692"/>
                  </a:lnTo>
                  <a:lnTo>
                    <a:pt x="674" y="733"/>
                  </a:lnTo>
                  <a:lnTo>
                    <a:pt x="638" y="773"/>
                  </a:lnTo>
                  <a:lnTo>
                    <a:pt x="598" y="813"/>
                  </a:lnTo>
                  <a:lnTo>
                    <a:pt x="556" y="852"/>
                  </a:lnTo>
                  <a:lnTo>
                    <a:pt x="513" y="890"/>
                  </a:lnTo>
                  <a:lnTo>
                    <a:pt x="402" y="983"/>
                  </a:lnTo>
                  <a:lnTo>
                    <a:pt x="402" y="986"/>
                  </a:lnTo>
                  <a:lnTo>
                    <a:pt x="857" y="986"/>
                  </a:lnTo>
                  <a:lnTo>
                    <a:pt x="857" y="1215"/>
                  </a:lnTo>
                  <a:lnTo>
                    <a:pt x="0" y="1215"/>
                  </a:lnTo>
                  <a:lnTo>
                    <a:pt x="0" y="1046"/>
                  </a:lnTo>
                  <a:lnTo>
                    <a:pt x="156" y="906"/>
                  </a:lnTo>
                  <a:lnTo>
                    <a:pt x="214" y="855"/>
                  </a:lnTo>
                  <a:lnTo>
                    <a:pt x="268" y="806"/>
                  </a:lnTo>
                  <a:lnTo>
                    <a:pt x="318" y="760"/>
                  </a:lnTo>
                  <a:lnTo>
                    <a:pt x="362" y="717"/>
                  </a:lnTo>
                  <a:lnTo>
                    <a:pt x="402" y="675"/>
                  </a:lnTo>
                  <a:lnTo>
                    <a:pt x="436" y="637"/>
                  </a:lnTo>
                  <a:lnTo>
                    <a:pt x="467" y="600"/>
                  </a:lnTo>
                  <a:lnTo>
                    <a:pt x="492" y="564"/>
                  </a:lnTo>
                  <a:lnTo>
                    <a:pt x="513" y="530"/>
                  </a:lnTo>
                  <a:lnTo>
                    <a:pt x="530" y="496"/>
                  </a:lnTo>
                  <a:lnTo>
                    <a:pt x="542" y="464"/>
                  </a:lnTo>
                  <a:lnTo>
                    <a:pt x="550" y="431"/>
                  </a:lnTo>
                  <a:lnTo>
                    <a:pt x="553" y="399"/>
                  </a:lnTo>
                  <a:lnTo>
                    <a:pt x="551" y="373"/>
                  </a:lnTo>
                  <a:lnTo>
                    <a:pt x="546" y="348"/>
                  </a:lnTo>
                  <a:lnTo>
                    <a:pt x="539" y="325"/>
                  </a:lnTo>
                  <a:lnTo>
                    <a:pt x="528" y="303"/>
                  </a:lnTo>
                  <a:lnTo>
                    <a:pt x="513" y="285"/>
                  </a:lnTo>
                  <a:lnTo>
                    <a:pt x="496" y="267"/>
                  </a:lnTo>
                  <a:lnTo>
                    <a:pt x="475" y="252"/>
                  </a:lnTo>
                  <a:lnTo>
                    <a:pt x="450" y="241"/>
                  </a:lnTo>
                  <a:lnTo>
                    <a:pt x="422" y="233"/>
                  </a:lnTo>
                  <a:lnTo>
                    <a:pt x="390" y="227"/>
                  </a:lnTo>
                  <a:lnTo>
                    <a:pt x="353" y="225"/>
                  </a:lnTo>
                  <a:lnTo>
                    <a:pt x="309" y="228"/>
                  </a:lnTo>
                  <a:lnTo>
                    <a:pt x="267" y="236"/>
                  </a:lnTo>
                  <a:lnTo>
                    <a:pt x="227" y="249"/>
                  </a:lnTo>
                  <a:lnTo>
                    <a:pt x="191" y="265"/>
                  </a:lnTo>
                  <a:lnTo>
                    <a:pt x="156" y="284"/>
                  </a:lnTo>
                  <a:lnTo>
                    <a:pt x="124" y="303"/>
                  </a:lnTo>
                  <a:lnTo>
                    <a:pt x="95" y="324"/>
                  </a:lnTo>
                  <a:lnTo>
                    <a:pt x="15" y="124"/>
                  </a:lnTo>
                  <a:lnTo>
                    <a:pt x="52" y="98"/>
                  </a:lnTo>
                  <a:lnTo>
                    <a:pt x="93" y="76"/>
                  </a:lnTo>
                  <a:lnTo>
                    <a:pt x="137" y="55"/>
                  </a:lnTo>
                  <a:lnTo>
                    <a:pt x="186" y="36"/>
                  </a:lnTo>
                  <a:lnTo>
                    <a:pt x="237" y="21"/>
                  </a:lnTo>
                  <a:lnTo>
                    <a:pt x="293" y="10"/>
                  </a:lnTo>
                  <a:lnTo>
                    <a:pt x="351" y="3"/>
                  </a:lnTo>
                  <a:lnTo>
                    <a:pt x="4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3" name="Freeform 692"/>
            <p:cNvSpPr>
              <a:spLocks/>
            </p:cNvSpPr>
            <p:nvPr/>
          </p:nvSpPr>
          <p:spPr bwMode="auto">
            <a:xfrm>
              <a:off x="79375" y="2814638"/>
              <a:ext cx="193675" cy="274638"/>
            </a:xfrm>
            <a:custGeom>
              <a:avLst/>
              <a:gdLst>
                <a:gd name="T0" fmla="*/ 469 w 858"/>
                <a:gd name="T1" fmla="*/ 3 h 1215"/>
                <a:gd name="T2" fmla="*/ 570 w 858"/>
                <a:gd name="T3" fmla="*/ 21 h 1215"/>
                <a:gd name="T4" fmla="*/ 656 w 858"/>
                <a:gd name="T5" fmla="*/ 57 h 1215"/>
                <a:gd name="T6" fmla="*/ 726 w 858"/>
                <a:gd name="T7" fmla="*/ 107 h 1215"/>
                <a:gd name="T8" fmla="*/ 779 w 858"/>
                <a:gd name="T9" fmla="*/ 170 h 1215"/>
                <a:gd name="T10" fmla="*/ 815 w 858"/>
                <a:gd name="T11" fmla="*/ 245 h 1215"/>
                <a:gd name="T12" fmla="*/ 833 w 858"/>
                <a:gd name="T13" fmla="*/ 330 h 1215"/>
                <a:gd name="T14" fmla="*/ 833 w 858"/>
                <a:gd name="T15" fmla="*/ 424 h 1215"/>
                <a:gd name="T16" fmla="*/ 809 w 858"/>
                <a:gd name="T17" fmla="*/ 518 h 1215"/>
                <a:gd name="T18" fmla="*/ 768 w 858"/>
                <a:gd name="T19" fmla="*/ 608 h 1215"/>
                <a:gd name="T20" fmla="*/ 709 w 858"/>
                <a:gd name="T21" fmla="*/ 692 h 1215"/>
                <a:gd name="T22" fmla="*/ 637 w 858"/>
                <a:gd name="T23" fmla="*/ 773 h 1215"/>
                <a:gd name="T24" fmla="*/ 557 w 858"/>
                <a:gd name="T25" fmla="*/ 852 h 1215"/>
                <a:gd name="T26" fmla="*/ 402 w 858"/>
                <a:gd name="T27" fmla="*/ 983 h 1215"/>
                <a:gd name="T28" fmla="*/ 858 w 858"/>
                <a:gd name="T29" fmla="*/ 986 h 1215"/>
                <a:gd name="T30" fmla="*/ 0 w 858"/>
                <a:gd name="T31" fmla="*/ 1215 h 1215"/>
                <a:gd name="T32" fmla="*/ 156 w 858"/>
                <a:gd name="T33" fmla="*/ 906 h 1215"/>
                <a:gd name="T34" fmla="*/ 269 w 858"/>
                <a:gd name="T35" fmla="*/ 806 h 1215"/>
                <a:gd name="T36" fmla="*/ 362 w 858"/>
                <a:gd name="T37" fmla="*/ 717 h 1215"/>
                <a:gd name="T38" fmla="*/ 437 w 858"/>
                <a:gd name="T39" fmla="*/ 637 h 1215"/>
                <a:gd name="T40" fmla="*/ 493 w 858"/>
                <a:gd name="T41" fmla="*/ 564 h 1215"/>
                <a:gd name="T42" fmla="*/ 530 w 858"/>
                <a:gd name="T43" fmla="*/ 496 h 1215"/>
                <a:gd name="T44" fmla="*/ 549 w 858"/>
                <a:gd name="T45" fmla="*/ 431 h 1215"/>
                <a:gd name="T46" fmla="*/ 551 w 858"/>
                <a:gd name="T47" fmla="*/ 373 h 1215"/>
                <a:gd name="T48" fmla="*/ 539 w 858"/>
                <a:gd name="T49" fmla="*/ 325 h 1215"/>
                <a:gd name="T50" fmla="*/ 514 w 858"/>
                <a:gd name="T51" fmla="*/ 285 h 1215"/>
                <a:gd name="T52" fmla="*/ 475 w 858"/>
                <a:gd name="T53" fmla="*/ 252 h 1215"/>
                <a:gd name="T54" fmla="*/ 422 w 858"/>
                <a:gd name="T55" fmla="*/ 233 h 1215"/>
                <a:gd name="T56" fmla="*/ 354 w 858"/>
                <a:gd name="T57" fmla="*/ 225 h 1215"/>
                <a:gd name="T58" fmla="*/ 268 w 858"/>
                <a:gd name="T59" fmla="*/ 236 h 1215"/>
                <a:gd name="T60" fmla="*/ 191 w 858"/>
                <a:gd name="T61" fmla="*/ 265 h 1215"/>
                <a:gd name="T62" fmla="*/ 123 w 858"/>
                <a:gd name="T63" fmla="*/ 303 h 1215"/>
                <a:gd name="T64" fmla="*/ 15 w 858"/>
                <a:gd name="T65" fmla="*/ 124 h 1215"/>
                <a:gd name="T66" fmla="*/ 92 w 858"/>
                <a:gd name="T67" fmla="*/ 76 h 1215"/>
                <a:gd name="T68" fmla="*/ 186 w 858"/>
                <a:gd name="T69" fmla="*/ 36 h 1215"/>
                <a:gd name="T70" fmla="*/ 293 w 858"/>
                <a:gd name="T71" fmla="*/ 10 h 1215"/>
                <a:gd name="T72" fmla="*/ 411 w 858"/>
                <a:gd name="T73" fmla="*/ 0 h 1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58" h="1215">
                  <a:moveTo>
                    <a:pt x="411" y="0"/>
                  </a:moveTo>
                  <a:lnTo>
                    <a:pt x="469" y="3"/>
                  </a:lnTo>
                  <a:lnTo>
                    <a:pt x="522" y="10"/>
                  </a:lnTo>
                  <a:lnTo>
                    <a:pt x="570" y="21"/>
                  </a:lnTo>
                  <a:lnTo>
                    <a:pt x="615" y="37"/>
                  </a:lnTo>
                  <a:lnTo>
                    <a:pt x="656" y="57"/>
                  </a:lnTo>
                  <a:lnTo>
                    <a:pt x="694" y="80"/>
                  </a:lnTo>
                  <a:lnTo>
                    <a:pt x="726" y="107"/>
                  </a:lnTo>
                  <a:lnTo>
                    <a:pt x="754" y="137"/>
                  </a:lnTo>
                  <a:lnTo>
                    <a:pt x="779" y="170"/>
                  </a:lnTo>
                  <a:lnTo>
                    <a:pt x="800" y="206"/>
                  </a:lnTo>
                  <a:lnTo>
                    <a:pt x="815" y="245"/>
                  </a:lnTo>
                  <a:lnTo>
                    <a:pt x="826" y="286"/>
                  </a:lnTo>
                  <a:lnTo>
                    <a:pt x="833" y="330"/>
                  </a:lnTo>
                  <a:lnTo>
                    <a:pt x="836" y="375"/>
                  </a:lnTo>
                  <a:lnTo>
                    <a:pt x="833" y="424"/>
                  </a:lnTo>
                  <a:lnTo>
                    <a:pt x="824" y="472"/>
                  </a:lnTo>
                  <a:lnTo>
                    <a:pt x="809" y="518"/>
                  </a:lnTo>
                  <a:lnTo>
                    <a:pt x="791" y="564"/>
                  </a:lnTo>
                  <a:lnTo>
                    <a:pt x="768" y="608"/>
                  </a:lnTo>
                  <a:lnTo>
                    <a:pt x="740" y="650"/>
                  </a:lnTo>
                  <a:lnTo>
                    <a:pt x="709" y="692"/>
                  </a:lnTo>
                  <a:lnTo>
                    <a:pt x="675" y="733"/>
                  </a:lnTo>
                  <a:lnTo>
                    <a:pt x="637" y="773"/>
                  </a:lnTo>
                  <a:lnTo>
                    <a:pt x="599" y="813"/>
                  </a:lnTo>
                  <a:lnTo>
                    <a:pt x="557" y="852"/>
                  </a:lnTo>
                  <a:lnTo>
                    <a:pt x="514" y="890"/>
                  </a:lnTo>
                  <a:lnTo>
                    <a:pt x="402" y="983"/>
                  </a:lnTo>
                  <a:lnTo>
                    <a:pt x="402" y="986"/>
                  </a:lnTo>
                  <a:lnTo>
                    <a:pt x="858" y="986"/>
                  </a:lnTo>
                  <a:lnTo>
                    <a:pt x="858" y="1215"/>
                  </a:lnTo>
                  <a:lnTo>
                    <a:pt x="0" y="1215"/>
                  </a:lnTo>
                  <a:lnTo>
                    <a:pt x="0" y="1046"/>
                  </a:lnTo>
                  <a:lnTo>
                    <a:pt x="156" y="906"/>
                  </a:lnTo>
                  <a:lnTo>
                    <a:pt x="215" y="855"/>
                  </a:lnTo>
                  <a:lnTo>
                    <a:pt x="269" y="806"/>
                  </a:lnTo>
                  <a:lnTo>
                    <a:pt x="317" y="760"/>
                  </a:lnTo>
                  <a:lnTo>
                    <a:pt x="362" y="717"/>
                  </a:lnTo>
                  <a:lnTo>
                    <a:pt x="401" y="675"/>
                  </a:lnTo>
                  <a:lnTo>
                    <a:pt x="437" y="637"/>
                  </a:lnTo>
                  <a:lnTo>
                    <a:pt x="466" y="600"/>
                  </a:lnTo>
                  <a:lnTo>
                    <a:pt x="493" y="564"/>
                  </a:lnTo>
                  <a:lnTo>
                    <a:pt x="514" y="530"/>
                  </a:lnTo>
                  <a:lnTo>
                    <a:pt x="530" y="496"/>
                  </a:lnTo>
                  <a:lnTo>
                    <a:pt x="543" y="464"/>
                  </a:lnTo>
                  <a:lnTo>
                    <a:pt x="549" y="431"/>
                  </a:lnTo>
                  <a:lnTo>
                    <a:pt x="552" y="399"/>
                  </a:lnTo>
                  <a:lnTo>
                    <a:pt x="551" y="373"/>
                  </a:lnTo>
                  <a:lnTo>
                    <a:pt x="547" y="348"/>
                  </a:lnTo>
                  <a:lnTo>
                    <a:pt x="539" y="325"/>
                  </a:lnTo>
                  <a:lnTo>
                    <a:pt x="528" y="303"/>
                  </a:lnTo>
                  <a:lnTo>
                    <a:pt x="514" y="285"/>
                  </a:lnTo>
                  <a:lnTo>
                    <a:pt x="496" y="267"/>
                  </a:lnTo>
                  <a:lnTo>
                    <a:pt x="475" y="252"/>
                  </a:lnTo>
                  <a:lnTo>
                    <a:pt x="450" y="241"/>
                  </a:lnTo>
                  <a:lnTo>
                    <a:pt x="422" y="233"/>
                  </a:lnTo>
                  <a:lnTo>
                    <a:pt x="389" y="227"/>
                  </a:lnTo>
                  <a:lnTo>
                    <a:pt x="354" y="225"/>
                  </a:lnTo>
                  <a:lnTo>
                    <a:pt x="310" y="228"/>
                  </a:lnTo>
                  <a:lnTo>
                    <a:pt x="268" y="236"/>
                  </a:lnTo>
                  <a:lnTo>
                    <a:pt x="228" y="249"/>
                  </a:lnTo>
                  <a:lnTo>
                    <a:pt x="191" y="265"/>
                  </a:lnTo>
                  <a:lnTo>
                    <a:pt x="155" y="284"/>
                  </a:lnTo>
                  <a:lnTo>
                    <a:pt x="123" y="303"/>
                  </a:lnTo>
                  <a:lnTo>
                    <a:pt x="95" y="324"/>
                  </a:lnTo>
                  <a:lnTo>
                    <a:pt x="15" y="124"/>
                  </a:lnTo>
                  <a:lnTo>
                    <a:pt x="52" y="98"/>
                  </a:lnTo>
                  <a:lnTo>
                    <a:pt x="92" y="76"/>
                  </a:lnTo>
                  <a:lnTo>
                    <a:pt x="138" y="55"/>
                  </a:lnTo>
                  <a:lnTo>
                    <a:pt x="186" y="36"/>
                  </a:lnTo>
                  <a:lnTo>
                    <a:pt x="238" y="21"/>
                  </a:lnTo>
                  <a:lnTo>
                    <a:pt x="293" y="10"/>
                  </a:lnTo>
                  <a:lnTo>
                    <a:pt x="352" y="3"/>
                  </a:lnTo>
                  <a:lnTo>
                    <a:pt x="4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67" name="Group 866"/>
          <p:cNvGrpSpPr/>
          <p:nvPr/>
        </p:nvGrpSpPr>
        <p:grpSpPr>
          <a:xfrm>
            <a:off x="2589464" y="1244407"/>
            <a:ext cx="196946" cy="237422"/>
            <a:chOff x="-3816350" y="2435225"/>
            <a:chExt cx="633412" cy="763588"/>
          </a:xfrm>
          <a:solidFill>
            <a:schemeClr val="tx1">
              <a:lumMod val="65000"/>
              <a:lumOff val="35000"/>
            </a:schemeClr>
          </a:solidFill>
        </p:grpSpPr>
        <p:sp>
          <p:nvSpPr>
            <p:cNvPr id="862" name="Freeform 702"/>
            <p:cNvSpPr>
              <a:spLocks noEditPoints="1"/>
            </p:cNvSpPr>
            <p:nvPr/>
          </p:nvSpPr>
          <p:spPr bwMode="auto">
            <a:xfrm>
              <a:off x="-3816350" y="2435225"/>
              <a:ext cx="525462" cy="655638"/>
            </a:xfrm>
            <a:custGeom>
              <a:avLst/>
              <a:gdLst>
                <a:gd name="T0" fmla="*/ 678 w 2319"/>
                <a:gd name="T1" fmla="*/ 332 h 2895"/>
                <a:gd name="T2" fmla="*/ 348 w 2319"/>
                <a:gd name="T3" fmla="*/ 683 h 2895"/>
                <a:gd name="T4" fmla="*/ 678 w 2319"/>
                <a:gd name="T5" fmla="*/ 683 h 2895"/>
                <a:gd name="T6" fmla="*/ 678 w 2319"/>
                <a:gd name="T7" fmla="*/ 332 h 2895"/>
                <a:gd name="T8" fmla="*/ 857 w 2319"/>
                <a:gd name="T9" fmla="*/ 181 h 2895"/>
                <a:gd name="T10" fmla="*/ 857 w 2319"/>
                <a:gd name="T11" fmla="*/ 864 h 2895"/>
                <a:gd name="T12" fmla="*/ 179 w 2319"/>
                <a:gd name="T13" fmla="*/ 864 h 2895"/>
                <a:gd name="T14" fmla="*/ 179 w 2319"/>
                <a:gd name="T15" fmla="*/ 2714 h 2895"/>
                <a:gd name="T16" fmla="*/ 2140 w 2319"/>
                <a:gd name="T17" fmla="*/ 2714 h 2895"/>
                <a:gd name="T18" fmla="*/ 2140 w 2319"/>
                <a:gd name="T19" fmla="*/ 181 h 2895"/>
                <a:gd name="T20" fmla="*/ 857 w 2319"/>
                <a:gd name="T21" fmla="*/ 181 h 2895"/>
                <a:gd name="T22" fmla="*/ 744 w 2319"/>
                <a:gd name="T23" fmla="*/ 0 h 2895"/>
                <a:gd name="T24" fmla="*/ 2319 w 2319"/>
                <a:gd name="T25" fmla="*/ 0 h 2895"/>
                <a:gd name="T26" fmla="*/ 2319 w 2319"/>
                <a:gd name="T27" fmla="*/ 2895 h 2895"/>
                <a:gd name="T28" fmla="*/ 0 w 2319"/>
                <a:gd name="T29" fmla="*/ 2895 h 2895"/>
                <a:gd name="T30" fmla="*/ 0 w 2319"/>
                <a:gd name="T31" fmla="*/ 791 h 2895"/>
                <a:gd name="T32" fmla="*/ 744 w 2319"/>
                <a:gd name="T33" fmla="*/ 0 h 2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19" h="2895">
                  <a:moveTo>
                    <a:pt x="678" y="332"/>
                  </a:moveTo>
                  <a:lnTo>
                    <a:pt x="348" y="683"/>
                  </a:lnTo>
                  <a:lnTo>
                    <a:pt x="678" y="683"/>
                  </a:lnTo>
                  <a:lnTo>
                    <a:pt x="678" y="332"/>
                  </a:lnTo>
                  <a:close/>
                  <a:moveTo>
                    <a:pt x="857" y="181"/>
                  </a:moveTo>
                  <a:lnTo>
                    <a:pt x="857" y="864"/>
                  </a:lnTo>
                  <a:lnTo>
                    <a:pt x="179" y="864"/>
                  </a:lnTo>
                  <a:lnTo>
                    <a:pt x="179" y="2714"/>
                  </a:lnTo>
                  <a:lnTo>
                    <a:pt x="2140" y="2714"/>
                  </a:lnTo>
                  <a:lnTo>
                    <a:pt x="2140" y="181"/>
                  </a:lnTo>
                  <a:lnTo>
                    <a:pt x="857" y="181"/>
                  </a:lnTo>
                  <a:close/>
                  <a:moveTo>
                    <a:pt x="744" y="0"/>
                  </a:moveTo>
                  <a:lnTo>
                    <a:pt x="2319" y="0"/>
                  </a:lnTo>
                  <a:lnTo>
                    <a:pt x="2319" y="2895"/>
                  </a:lnTo>
                  <a:lnTo>
                    <a:pt x="0" y="2895"/>
                  </a:lnTo>
                  <a:lnTo>
                    <a:pt x="0" y="791"/>
                  </a:lnTo>
                  <a:lnTo>
                    <a:pt x="7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3" name="Rectangle 703"/>
            <p:cNvSpPr>
              <a:spLocks noChangeArrowheads="1"/>
            </p:cNvSpPr>
            <p:nvPr/>
          </p:nvSpPr>
          <p:spPr bwMode="auto">
            <a:xfrm>
              <a:off x="-3727450" y="2746375"/>
              <a:ext cx="344487" cy="460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64" name="Rectangle 704"/>
            <p:cNvSpPr>
              <a:spLocks noChangeArrowheads="1"/>
            </p:cNvSpPr>
            <p:nvPr/>
          </p:nvSpPr>
          <p:spPr bwMode="auto">
            <a:xfrm>
              <a:off x="-3727450" y="2836863"/>
              <a:ext cx="344487" cy="460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65" name="Rectangle 705"/>
            <p:cNvSpPr>
              <a:spLocks noChangeArrowheads="1"/>
            </p:cNvSpPr>
            <p:nvPr/>
          </p:nvSpPr>
          <p:spPr bwMode="auto">
            <a:xfrm>
              <a:off x="-3727450" y="2932113"/>
              <a:ext cx="344487" cy="460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66" name="Freeform 706"/>
            <p:cNvSpPr>
              <a:spLocks/>
            </p:cNvSpPr>
            <p:nvPr/>
          </p:nvSpPr>
          <p:spPr bwMode="auto">
            <a:xfrm>
              <a:off x="-3708400" y="2541588"/>
              <a:ext cx="525462" cy="657225"/>
            </a:xfrm>
            <a:custGeom>
              <a:avLst/>
              <a:gdLst>
                <a:gd name="T0" fmla="*/ 1939 w 2319"/>
                <a:gd name="T1" fmla="*/ 0 h 2896"/>
                <a:gd name="T2" fmla="*/ 2319 w 2319"/>
                <a:gd name="T3" fmla="*/ 0 h 2896"/>
                <a:gd name="T4" fmla="*/ 2319 w 2319"/>
                <a:gd name="T5" fmla="*/ 2896 h 2896"/>
                <a:gd name="T6" fmla="*/ 0 w 2319"/>
                <a:gd name="T7" fmla="*/ 2896 h 2896"/>
                <a:gd name="T8" fmla="*/ 0 w 2319"/>
                <a:gd name="T9" fmla="*/ 2518 h 2896"/>
                <a:gd name="T10" fmla="*/ 179 w 2319"/>
                <a:gd name="T11" fmla="*/ 2518 h 2896"/>
                <a:gd name="T12" fmla="*/ 179 w 2319"/>
                <a:gd name="T13" fmla="*/ 2715 h 2896"/>
                <a:gd name="T14" fmla="*/ 2139 w 2319"/>
                <a:gd name="T15" fmla="*/ 2715 h 2896"/>
                <a:gd name="T16" fmla="*/ 2139 w 2319"/>
                <a:gd name="T17" fmla="*/ 181 h 2896"/>
                <a:gd name="T18" fmla="*/ 1939 w 2319"/>
                <a:gd name="T19" fmla="*/ 181 h 2896"/>
                <a:gd name="T20" fmla="*/ 1939 w 2319"/>
                <a:gd name="T21" fmla="*/ 0 h 2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19" h="2896">
                  <a:moveTo>
                    <a:pt x="1939" y="0"/>
                  </a:moveTo>
                  <a:lnTo>
                    <a:pt x="2319" y="0"/>
                  </a:lnTo>
                  <a:lnTo>
                    <a:pt x="2319" y="2896"/>
                  </a:lnTo>
                  <a:lnTo>
                    <a:pt x="0" y="2896"/>
                  </a:lnTo>
                  <a:lnTo>
                    <a:pt x="0" y="2518"/>
                  </a:lnTo>
                  <a:lnTo>
                    <a:pt x="179" y="2518"/>
                  </a:lnTo>
                  <a:lnTo>
                    <a:pt x="179" y="2715"/>
                  </a:lnTo>
                  <a:lnTo>
                    <a:pt x="2139" y="2715"/>
                  </a:lnTo>
                  <a:lnTo>
                    <a:pt x="2139" y="181"/>
                  </a:lnTo>
                  <a:lnTo>
                    <a:pt x="1939" y="181"/>
                  </a:lnTo>
                  <a:lnTo>
                    <a:pt x="19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 name="Group 24"/>
          <p:cNvGrpSpPr>
            <a:grpSpLocks noChangeAspect="1"/>
          </p:cNvGrpSpPr>
          <p:nvPr/>
        </p:nvGrpSpPr>
        <p:grpSpPr bwMode="auto">
          <a:xfrm>
            <a:off x="4182546" y="1225606"/>
            <a:ext cx="166688" cy="273844"/>
            <a:chOff x="3494" y="865"/>
            <a:chExt cx="140" cy="230"/>
          </a:xfrm>
          <a:solidFill>
            <a:schemeClr val="tx1">
              <a:lumMod val="65000"/>
              <a:lumOff val="35000"/>
            </a:schemeClr>
          </a:solidFill>
        </p:grpSpPr>
        <p:sp>
          <p:nvSpPr>
            <p:cNvPr id="22" name="Freeform 26"/>
            <p:cNvSpPr>
              <a:spLocks/>
            </p:cNvSpPr>
            <p:nvPr/>
          </p:nvSpPr>
          <p:spPr bwMode="auto">
            <a:xfrm>
              <a:off x="3557" y="865"/>
              <a:ext cx="13" cy="17"/>
            </a:xfrm>
            <a:custGeom>
              <a:avLst/>
              <a:gdLst>
                <a:gd name="T0" fmla="*/ 102 w 204"/>
                <a:gd name="T1" fmla="*/ 0 h 252"/>
                <a:gd name="T2" fmla="*/ 125 w 204"/>
                <a:gd name="T3" fmla="*/ 3 h 252"/>
                <a:gd name="T4" fmla="*/ 147 w 204"/>
                <a:gd name="T5" fmla="*/ 11 h 252"/>
                <a:gd name="T6" fmla="*/ 166 w 204"/>
                <a:gd name="T7" fmla="*/ 22 h 252"/>
                <a:gd name="T8" fmla="*/ 182 w 204"/>
                <a:gd name="T9" fmla="*/ 39 h 252"/>
                <a:gd name="T10" fmla="*/ 193 w 204"/>
                <a:gd name="T11" fmla="*/ 58 h 252"/>
                <a:gd name="T12" fmla="*/ 202 w 204"/>
                <a:gd name="T13" fmla="*/ 79 h 252"/>
                <a:gd name="T14" fmla="*/ 204 w 204"/>
                <a:gd name="T15" fmla="*/ 103 h 252"/>
                <a:gd name="T16" fmla="*/ 204 w 204"/>
                <a:gd name="T17" fmla="*/ 252 h 252"/>
                <a:gd name="T18" fmla="*/ 0 w 204"/>
                <a:gd name="T19" fmla="*/ 252 h 252"/>
                <a:gd name="T20" fmla="*/ 0 w 204"/>
                <a:gd name="T21" fmla="*/ 103 h 252"/>
                <a:gd name="T22" fmla="*/ 3 w 204"/>
                <a:gd name="T23" fmla="*/ 79 h 252"/>
                <a:gd name="T24" fmla="*/ 10 w 204"/>
                <a:gd name="T25" fmla="*/ 58 h 252"/>
                <a:gd name="T26" fmla="*/ 22 w 204"/>
                <a:gd name="T27" fmla="*/ 39 h 252"/>
                <a:gd name="T28" fmla="*/ 38 w 204"/>
                <a:gd name="T29" fmla="*/ 22 h 252"/>
                <a:gd name="T30" fmla="*/ 57 w 204"/>
                <a:gd name="T31" fmla="*/ 11 h 252"/>
                <a:gd name="T32" fmla="*/ 78 w 204"/>
                <a:gd name="T33" fmla="*/ 3 h 252"/>
                <a:gd name="T34" fmla="*/ 102 w 204"/>
                <a:gd name="T35"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4" h="252">
                  <a:moveTo>
                    <a:pt x="102" y="0"/>
                  </a:moveTo>
                  <a:lnTo>
                    <a:pt x="125" y="3"/>
                  </a:lnTo>
                  <a:lnTo>
                    <a:pt x="147" y="11"/>
                  </a:lnTo>
                  <a:lnTo>
                    <a:pt x="166" y="22"/>
                  </a:lnTo>
                  <a:lnTo>
                    <a:pt x="182" y="39"/>
                  </a:lnTo>
                  <a:lnTo>
                    <a:pt x="193" y="58"/>
                  </a:lnTo>
                  <a:lnTo>
                    <a:pt x="202" y="79"/>
                  </a:lnTo>
                  <a:lnTo>
                    <a:pt x="204" y="103"/>
                  </a:lnTo>
                  <a:lnTo>
                    <a:pt x="204" y="252"/>
                  </a:lnTo>
                  <a:lnTo>
                    <a:pt x="0" y="252"/>
                  </a:lnTo>
                  <a:lnTo>
                    <a:pt x="0" y="103"/>
                  </a:lnTo>
                  <a:lnTo>
                    <a:pt x="3" y="79"/>
                  </a:lnTo>
                  <a:lnTo>
                    <a:pt x="10" y="58"/>
                  </a:lnTo>
                  <a:lnTo>
                    <a:pt x="22" y="39"/>
                  </a:lnTo>
                  <a:lnTo>
                    <a:pt x="38" y="22"/>
                  </a:lnTo>
                  <a:lnTo>
                    <a:pt x="57" y="11"/>
                  </a:lnTo>
                  <a:lnTo>
                    <a:pt x="78" y="3"/>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27"/>
            <p:cNvSpPr>
              <a:spLocks/>
            </p:cNvSpPr>
            <p:nvPr/>
          </p:nvSpPr>
          <p:spPr bwMode="auto">
            <a:xfrm>
              <a:off x="3494" y="889"/>
              <a:ext cx="140" cy="46"/>
            </a:xfrm>
            <a:custGeom>
              <a:avLst/>
              <a:gdLst>
                <a:gd name="T0" fmla="*/ 23 w 2097"/>
                <a:gd name="T1" fmla="*/ 0 h 689"/>
                <a:gd name="T2" fmla="*/ 1843 w 2097"/>
                <a:gd name="T3" fmla="*/ 0 h 689"/>
                <a:gd name="T4" fmla="*/ 1864 w 2097"/>
                <a:gd name="T5" fmla="*/ 2 h 689"/>
                <a:gd name="T6" fmla="*/ 1883 w 2097"/>
                <a:gd name="T7" fmla="*/ 10 h 689"/>
                <a:gd name="T8" fmla="*/ 1900 w 2097"/>
                <a:gd name="T9" fmla="*/ 22 h 689"/>
                <a:gd name="T10" fmla="*/ 1913 w 2097"/>
                <a:gd name="T11" fmla="*/ 38 h 689"/>
                <a:gd name="T12" fmla="*/ 2086 w 2097"/>
                <a:gd name="T13" fmla="*/ 309 h 689"/>
                <a:gd name="T14" fmla="*/ 2095 w 2097"/>
                <a:gd name="T15" fmla="*/ 327 h 689"/>
                <a:gd name="T16" fmla="*/ 2097 w 2097"/>
                <a:gd name="T17" fmla="*/ 344 h 689"/>
                <a:gd name="T18" fmla="*/ 2095 w 2097"/>
                <a:gd name="T19" fmla="*/ 363 h 689"/>
                <a:gd name="T20" fmla="*/ 2086 w 2097"/>
                <a:gd name="T21" fmla="*/ 380 h 689"/>
                <a:gd name="T22" fmla="*/ 1913 w 2097"/>
                <a:gd name="T23" fmla="*/ 651 h 689"/>
                <a:gd name="T24" fmla="*/ 1900 w 2097"/>
                <a:gd name="T25" fmla="*/ 667 h 689"/>
                <a:gd name="T26" fmla="*/ 1883 w 2097"/>
                <a:gd name="T27" fmla="*/ 679 h 689"/>
                <a:gd name="T28" fmla="*/ 1864 w 2097"/>
                <a:gd name="T29" fmla="*/ 687 h 689"/>
                <a:gd name="T30" fmla="*/ 1843 w 2097"/>
                <a:gd name="T31" fmla="*/ 689 h 689"/>
                <a:gd name="T32" fmla="*/ 23 w 2097"/>
                <a:gd name="T33" fmla="*/ 689 h 689"/>
                <a:gd name="T34" fmla="*/ 14 w 2097"/>
                <a:gd name="T35" fmla="*/ 687 h 689"/>
                <a:gd name="T36" fmla="*/ 5 w 2097"/>
                <a:gd name="T37" fmla="*/ 680 h 689"/>
                <a:gd name="T38" fmla="*/ 1 w 2097"/>
                <a:gd name="T39" fmla="*/ 672 h 689"/>
                <a:gd name="T40" fmla="*/ 0 w 2097"/>
                <a:gd name="T41" fmla="*/ 663 h 689"/>
                <a:gd name="T42" fmla="*/ 3 w 2097"/>
                <a:gd name="T43" fmla="*/ 652 h 689"/>
                <a:gd name="T44" fmla="*/ 192 w 2097"/>
                <a:gd name="T45" fmla="*/ 358 h 689"/>
                <a:gd name="T46" fmla="*/ 195 w 2097"/>
                <a:gd name="T47" fmla="*/ 350 h 689"/>
                <a:gd name="T48" fmla="*/ 195 w 2097"/>
                <a:gd name="T49" fmla="*/ 340 h 689"/>
                <a:gd name="T50" fmla="*/ 192 w 2097"/>
                <a:gd name="T51" fmla="*/ 332 h 689"/>
                <a:gd name="T52" fmla="*/ 3 w 2097"/>
                <a:gd name="T53" fmla="*/ 37 h 689"/>
                <a:gd name="T54" fmla="*/ 0 w 2097"/>
                <a:gd name="T55" fmla="*/ 26 h 689"/>
                <a:gd name="T56" fmla="*/ 0 w 2097"/>
                <a:gd name="T57" fmla="*/ 17 h 689"/>
                <a:gd name="T58" fmla="*/ 5 w 2097"/>
                <a:gd name="T59" fmla="*/ 8 h 689"/>
                <a:gd name="T60" fmla="*/ 13 w 2097"/>
                <a:gd name="T61" fmla="*/ 2 h 689"/>
                <a:gd name="T62" fmla="*/ 23 w 2097"/>
                <a:gd name="T63" fmla="*/ 0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97" h="689">
                  <a:moveTo>
                    <a:pt x="23" y="0"/>
                  </a:moveTo>
                  <a:lnTo>
                    <a:pt x="1843" y="0"/>
                  </a:lnTo>
                  <a:lnTo>
                    <a:pt x="1864" y="2"/>
                  </a:lnTo>
                  <a:lnTo>
                    <a:pt x="1883" y="10"/>
                  </a:lnTo>
                  <a:lnTo>
                    <a:pt x="1900" y="22"/>
                  </a:lnTo>
                  <a:lnTo>
                    <a:pt x="1913" y="38"/>
                  </a:lnTo>
                  <a:lnTo>
                    <a:pt x="2086" y="309"/>
                  </a:lnTo>
                  <a:lnTo>
                    <a:pt x="2095" y="327"/>
                  </a:lnTo>
                  <a:lnTo>
                    <a:pt x="2097" y="344"/>
                  </a:lnTo>
                  <a:lnTo>
                    <a:pt x="2095" y="363"/>
                  </a:lnTo>
                  <a:lnTo>
                    <a:pt x="2086" y="380"/>
                  </a:lnTo>
                  <a:lnTo>
                    <a:pt x="1913" y="651"/>
                  </a:lnTo>
                  <a:lnTo>
                    <a:pt x="1900" y="667"/>
                  </a:lnTo>
                  <a:lnTo>
                    <a:pt x="1883" y="679"/>
                  </a:lnTo>
                  <a:lnTo>
                    <a:pt x="1864" y="687"/>
                  </a:lnTo>
                  <a:lnTo>
                    <a:pt x="1843" y="689"/>
                  </a:lnTo>
                  <a:lnTo>
                    <a:pt x="23" y="689"/>
                  </a:lnTo>
                  <a:lnTo>
                    <a:pt x="14" y="687"/>
                  </a:lnTo>
                  <a:lnTo>
                    <a:pt x="5" y="680"/>
                  </a:lnTo>
                  <a:lnTo>
                    <a:pt x="1" y="672"/>
                  </a:lnTo>
                  <a:lnTo>
                    <a:pt x="0" y="663"/>
                  </a:lnTo>
                  <a:lnTo>
                    <a:pt x="3" y="652"/>
                  </a:lnTo>
                  <a:lnTo>
                    <a:pt x="192" y="358"/>
                  </a:lnTo>
                  <a:lnTo>
                    <a:pt x="195" y="350"/>
                  </a:lnTo>
                  <a:lnTo>
                    <a:pt x="195" y="340"/>
                  </a:lnTo>
                  <a:lnTo>
                    <a:pt x="192" y="332"/>
                  </a:lnTo>
                  <a:lnTo>
                    <a:pt x="3" y="37"/>
                  </a:lnTo>
                  <a:lnTo>
                    <a:pt x="0" y="26"/>
                  </a:lnTo>
                  <a:lnTo>
                    <a:pt x="0" y="17"/>
                  </a:lnTo>
                  <a:lnTo>
                    <a:pt x="5" y="8"/>
                  </a:lnTo>
                  <a:lnTo>
                    <a:pt x="13" y="2"/>
                  </a:lnTo>
                  <a:lnTo>
                    <a:pt x="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 name="Freeform 28"/>
            <p:cNvSpPr>
              <a:spLocks/>
            </p:cNvSpPr>
            <p:nvPr/>
          </p:nvSpPr>
          <p:spPr bwMode="auto">
            <a:xfrm>
              <a:off x="3578" y="958"/>
              <a:ext cx="56" cy="46"/>
            </a:xfrm>
            <a:custGeom>
              <a:avLst/>
              <a:gdLst>
                <a:gd name="T0" fmla="*/ 0 w 844"/>
                <a:gd name="T1" fmla="*/ 0 h 690"/>
                <a:gd name="T2" fmla="*/ 821 w 844"/>
                <a:gd name="T3" fmla="*/ 0 h 690"/>
                <a:gd name="T4" fmla="*/ 830 w 844"/>
                <a:gd name="T5" fmla="*/ 3 h 690"/>
                <a:gd name="T6" fmla="*/ 839 w 844"/>
                <a:gd name="T7" fmla="*/ 9 h 690"/>
                <a:gd name="T8" fmla="*/ 843 w 844"/>
                <a:gd name="T9" fmla="*/ 17 h 690"/>
                <a:gd name="T10" fmla="*/ 844 w 844"/>
                <a:gd name="T11" fmla="*/ 28 h 690"/>
                <a:gd name="T12" fmla="*/ 841 w 844"/>
                <a:gd name="T13" fmla="*/ 37 h 690"/>
                <a:gd name="T14" fmla="*/ 651 w 844"/>
                <a:gd name="T15" fmla="*/ 332 h 690"/>
                <a:gd name="T16" fmla="*/ 648 w 844"/>
                <a:gd name="T17" fmla="*/ 341 h 690"/>
                <a:gd name="T18" fmla="*/ 648 w 844"/>
                <a:gd name="T19" fmla="*/ 349 h 690"/>
                <a:gd name="T20" fmla="*/ 651 w 844"/>
                <a:gd name="T21" fmla="*/ 357 h 690"/>
                <a:gd name="T22" fmla="*/ 840 w 844"/>
                <a:gd name="T23" fmla="*/ 654 h 690"/>
                <a:gd name="T24" fmla="*/ 844 w 844"/>
                <a:gd name="T25" fmla="*/ 663 h 690"/>
                <a:gd name="T26" fmla="*/ 843 w 844"/>
                <a:gd name="T27" fmla="*/ 673 h 690"/>
                <a:gd name="T28" fmla="*/ 839 w 844"/>
                <a:gd name="T29" fmla="*/ 682 h 690"/>
                <a:gd name="T30" fmla="*/ 830 w 844"/>
                <a:gd name="T31" fmla="*/ 688 h 690"/>
                <a:gd name="T32" fmla="*/ 820 w 844"/>
                <a:gd name="T33" fmla="*/ 690 h 690"/>
                <a:gd name="T34" fmla="*/ 0 w 844"/>
                <a:gd name="T35" fmla="*/ 690 h 690"/>
                <a:gd name="T36" fmla="*/ 0 w 844"/>
                <a:gd name="T37" fmla="*/ 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4" h="690">
                  <a:moveTo>
                    <a:pt x="0" y="0"/>
                  </a:moveTo>
                  <a:lnTo>
                    <a:pt x="821" y="0"/>
                  </a:lnTo>
                  <a:lnTo>
                    <a:pt x="830" y="3"/>
                  </a:lnTo>
                  <a:lnTo>
                    <a:pt x="839" y="9"/>
                  </a:lnTo>
                  <a:lnTo>
                    <a:pt x="843" y="17"/>
                  </a:lnTo>
                  <a:lnTo>
                    <a:pt x="844" y="28"/>
                  </a:lnTo>
                  <a:lnTo>
                    <a:pt x="841" y="37"/>
                  </a:lnTo>
                  <a:lnTo>
                    <a:pt x="651" y="332"/>
                  </a:lnTo>
                  <a:lnTo>
                    <a:pt x="648" y="341"/>
                  </a:lnTo>
                  <a:lnTo>
                    <a:pt x="648" y="349"/>
                  </a:lnTo>
                  <a:lnTo>
                    <a:pt x="651" y="357"/>
                  </a:lnTo>
                  <a:lnTo>
                    <a:pt x="840" y="654"/>
                  </a:lnTo>
                  <a:lnTo>
                    <a:pt x="844" y="663"/>
                  </a:lnTo>
                  <a:lnTo>
                    <a:pt x="843" y="673"/>
                  </a:lnTo>
                  <a:lnTo>
                    <a:pt x="839" y="682"/>
                  </a:lnTo>
                  <a:lnTo>
                    <a:pt x="830" y="688"/>
                  </a:lnTo>
                  <a:lnTo>
                    <a:pt x="820" y="690"/>
                  </a:lnTo>
                  <a:lnTo>
                    <a:pt x="0" y="69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 name="Freeform 29"/>
            <p:cNvSpPr>
              <a:spLocks/>
            </p:cNvSpPr>
            <p:nvPr/>
          </p:nvSpPr>
          <p:spPr bwMode="auto">
            <a:xfrm>
              <a:off x="3494" y="958"/>
              <a:ext cx="56" cy="46"/>
            </a:xfrm>
            <a:custGeom>
              <a:avLst/>
              <a:gdLst>
                <a:gd name="T0" fmla="*/ 254 w 838"/>
                <a:gd name="T1" fmla="*/ 0 h 690"/>
                <a:gd name="T2" fmla="*/ 838 w 838"/>
                <a:gd name="T3" fmla="*/ 0 h 690"/>
                <a:gd name="T4" fmla="*/ 838 w 838"/>
                <a:gd name="T5" fmla="*/ 690 h 690"/>
                <a:gd name="T6" fmla="*/ 254 w 838"/>
                <a:gd name="T7" fmla="*/ 690 h 690"/>
                <a:gd name="T8" fmla="*/ 233 w 838"/>
                <a:gd name="T9" fmla="*/ 687 h 690"/>
                <a:gd name="T10" fmla="*/ 214 w 838"/>
                <a:gd name="T11" fmla="*/ 680 h 690"/>
                <a:gd name="T12" fmla="*/ 197 w 838"/>
                <a:gd name="T13" fmla="*/ 668 h 690"/>
                <a:gd name="T14" fmla="*/ 183 w 838"/>
                <a:gd name="T15" fmla="*/ 651 h 690"/>
                <a:gd name="T16" fmla="*/ 10 w 838"/>
                <a:gd name="T17" fmla="*/ 381 h 690"/>
                <a:gd name="T18" fmla="*/ 3 w 838"/>
                <a:gd name="T19" fmla="*/ 364 h 690"/>
                <a:gd name="T20" fmla="*/ 0 w 838"/>
                <a:gd name="T21" fmla="*/ 345 h 690"/>
                <a:gd name="T22" fmla="*/ 3 w 838"/>
                <a:gd name="T23" fmla="*/ 327 h 690"/>
                <a:gd name="T24" fmla="*/ 10 w 838"/>
                <a:gd name="T25" fmla="*/ 309 h 690"/>
                <a:gd name="T26" fmla="*/ 183 w 838"/>
                <a:gd name="T27" fmla="*/ 38 h 690"/>
                <a:gd name="T28" fmla="*/ 197 w 838"/>
                <a:gd name="T29" fmla="*/ 22 h 690"/>
                <a:gd name="T30" fmla="*/ 214 w 838"/>
                <a:gd name="T31" fmla="*/ 11 h 690"/>
                <a:gd name="T32" fmla="*/ 233 w 838"/>
                <a:gd name="T33" fmla="*/ 4 h 690"/>
                <a:gd name="T34" fmla="*/ 254 w 838"/>
                <a:gd name="T35" fmla="*/ 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38" h="690">
                  <a:moveTo>
                    <a:pt x="254" y="0"/>
                  </a:moveTo>
                  <a:lnTo>
                    <a:pt x="838" y="0"/>
                  </a:lnTo>
                  <a:lnTo>
                    <a:pt x="838" y="690"/>
                  </a:lnTo>
                  <a:lnTo>
                    <a:pt x="254" y="690"/>
                  </a:lnTo>
                  <a:lnTo>
                    <a:pt x="233" y="687"/>
                  </a:lnTo>
                  <a:lnTo>
                    <a:pt x="214" y="680"/>
                  </a:lnTo>
                  <a:lnTo>
                    <a:pt x="197" y="668"/>
                  </a:lnTo>
                  <a:lnTo>
                    <a:pt x="183" y="651"/>
                  </a:lnTo>
                  <a:lnTo>
                    <a:pt x="10" y="381"/>
                  </a:lnTo>
                  <a:lnTo>
                    <a:pt x="3" y="364"/>
                  </a:lnTo>
                  <a:lnTo>
                    <a:pt x="0" y="345"/>
                  </a:lnTo>
                  <a:lnTo>
                    <a:pt x="3" y="327"/>
                  </a:lnTo>
                  <a:lnTo>
                    <a:pt x="10" y="309"/>
                  </a:lnTo>
                  <a:lnTo>
                    <a:pt x="183" y="38"/>
                  </a:lnTo>
                  <a:lnTo>
                    <a:pt x="197" y="22"/>
                  </a:lnTo>
                  <a:lnTo>
                    <a:pt x="214" y="11"/>
                  </a:lnTo>
                  <a:lnTo>
                    <a:pt x="233" y="4"/>
                  </a:lnTo>
                  <a:lnTo>
                    <a:pt x="2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 name="Freeform 30"/>
            <p:cNvSpPr>
              <a:spLocks/>
            </p:cNvSpPr>
            <p:nvPr/>
          </p:nvSpPr>
          <p:spPr bwMode="auto">
            <a:xfrm>
              <a:off x="3533" y="942"/>
              <a:ext cx="62" cy="153"/>
            </a:xfrm>
            <a:custGeom>
              <a:avLst/>
              <a:gdLst>
                <a:gd name="T0" fmla="*/ 361 w 926"/>
                <a:gd name="T1" fmla="*/ 0 h 2303"/>
                <a:gd name="T2" fmla="*/ 565 w 926"/>
                <a:gd name="T3" fmla="*/ 0 h 2303"/>
                <a:gd name="T4" fmla="*/ 565 w 926"/>
                <a:gd name="T5" fmla="*/ 1945 h 2303"/>
                <a:gd name="T6" fmla="*/ 786 w 926"/>
                <a:gd name="T7" fmla="*/ 1945 h 2303"/>
                <a:gd name="T8" fmla="*/ 815 w 926"/>
                <a:gd name="T9" fmla="*/ 1947 h 2303"/>
                <a:gd name="T10" fmla="*/ 841 w 926"/>
                <a:gd name="T11" fmla="*/ 1955 h 2303"/>
                <a:gd name="T12" fmla="*/ 864 w 926"/>
                <a:gd name="T13" fmla="*/ 1968 h 2303"/>
                <a:gd name="T14" fmla="*/ 885 w 926"/>
                <a:gd name="T15" fmla="*/ 1985 h 2303"/>
                <a:gd name="T16" fmla="*/ 902 w 926"/>
                <a:gd name="T17" fmla="*/ 2005 h 2303"/>
                <a:gd name="T18" fmla="*/ 914 w 926"/>
                <a:gd name="T19" fmla="*/ 2030 h 2303"/>
                <a:gd name="T20" fmla="*/ 922 w 926"/>
                <a:gd name="T21" fmla="*/ 2056 h 2303"/>
                <a:gd name="T22" fmla="*/ 926 w 926"/>
                <a:gd name="T23" fmla="*/ 2083 h 2303"/>
                <a:gd name="T24" fmla="*/ 926 w 926"/>
                <a:gd name="T25" fmla="*/ 2303 h 2303"/>
                <a:gd name="T26" fmla="*/ 0 w 926"/>
                <a:gd name="T27" fmla="*/ 2303 h 2303"/>
                <a:gd name="T28" fmla="*/ 0 w 926"/>
                <a:gd name="T29" fmla="*/ 2083 h 2303"/>
                <a:gd name="T30" fmla="*/ 3 w 926"/>
                <a:gd name="T31" fmla="*/ 2056 h 2303"/>
                <a:gd name="T32" fmla="*/ 11 w 926"/>
                <a:gd name="T33" fmla="*/ 2030 h 2303"/>
                <a:gd name="T34" fmla="*/ 24 w 926"/>
                <a:gd name="T35" fmla="*/ 2005 h 2303"/>
                <a:gd name="T36" fmla="*/ 41 w 926"/>
                <a:gd name="T37" fmla="*/ 1985 h 2303"/>
                <a:gd name="T38" fmla="*/ 62 w 926"/>
                <a:gd name="T39" fmla="*/ 1968 h 2303"/>
                <a:gd name="T40" fmla="*/ 85 w 926"/>
                <a:gd name="T41" fmla="*/ 1955 h 2303"/>
                <a:gd name="T42" fmla="*/ 111 w 926"/>
                <a:gd name="T43" fmla="*/ 1947 h 2303"/>
                <a:gd name="T44" fmla="*/ 139 w 926"/>
                <a:gd name="T45" fmla="*/ 1945 h 2303"/>
                <a:gd name="T46" fmla="*/ 361 w 926"/>
                <a:gd name="T47" fmla="*/ 1945 h 2303"/>
                <a:gd name="T48" fmla="*/ 361 w 926"/>
                <a:gd name="T49" fmla="*/ 0 h 2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26" h="2303">
                  <a:moveTo>
                    <a:pt x="361" y="0"/>
                  </a:moveTo>
                  <a:lnTo>
                    <a:pt x="565" y="0"/>
                  </a:lnTo>
                  <a:lnTo>
                    <a:pt x="565" y="1945"/>
                  </a:lnTo>
                  <a:lnTo>
                    <a:pt x="786" y="1945"/>
                  </a:lnTo>
                  <a:lnTo>
                    <a:pt x="815" y="1947"/>
                  </a:lnTo>
                  <a:lnTo>
                    <a:pt x="841" y="1955"/>
                  </a:lnTo>
                  <a:lnTo>
                    <a:pt x="864" y="1968"/>
                  </a:lnTo>
                  <a:lnTo>
                    <a:pt x="885" y="1985"/>
                  </a:lnTo>
                  <a:lnTo>
                    <a:pt x="902" y="2005"/>
                  </a:lnTo>
                  <a:lnTo>
                    <a:pt x="914" y="2030"/>
                  </a:lnTo>
                  <a:lnTo>
                    <a:pt x="922" y="2056"/>
                  </a:lnTo>
                  <a:lnTo>
                    <a:pt x="926" y="2083"/>
                  </a:lnTo>
                  <a:lnTo>
                    <a:pt x="926" y="2303"/>
                  </a:lnTo>
                  <a:lnTo>
                    <a:pt x="0" y="2303"/>
                  </a:lnTo>
                  <a:lnTo>
                    <a:pt x="0" y="2083"/>
                  </a:lnTo>
                  <a:lnTo>
                    <a:pt x="3" y="2056"/>
                  </a:lnTo>
                  <a:lnTo>
                    <a:pt x="11" y="2030"/>
                  </a:lnTo>
                  <a:lnTo>
                    <a:pt x="24" y="2005"/>
                  </a:lnTo>
                  <a:lnTo>
                    <a:pt x="41" y="1985"/>
                  </a:lnTo>
                  <a:lnTo>
                    <a:pt x="62" y="1968"/>
                  </a:lnTo>
                  <a:lnTo>
                    <a:pt x="85" y="1955"/>
                  </a:lnTo>
                  <a:lnTo>
                    <a:pt x="111" y="1947"/>
                  </a:lnTo>
                  <a:lnTo>
                    <a:pt x="139" y="1945"/>
                  </a:lnTo>
                  <a:lnTo>
                    <a:pt x="361" y="1945"/>
                  </a:lnTo>
                  <a:lnTo>
                    <a:pt x="3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 name="Group 33"/>
          <p:cNvGrpSpPr>
            <a:grpSpLocks noChangeAspect="1"/>
          </p:cNvGrpSpPr>
          <p:nvPr/>
        </p:nvGrpSpPr>
        <p:grpSpPr bwMode="auto">
          <a:xfrm>
            <a:off x="3125271" y="1225605"/>
            <a:ext cx="219075" cy="275035"/>
            <a:chOff x="2606" y="865"/>
            <a:chExt cx="184" cy="231"/>
          </a:xfrm>
          <a:solidFill>
            <a:schemeClr val="tx1">
              <a:lumMod val="65000"/>
              <a:lumOff val="35000"/>
            </a:schemeClr>
          </a:solidFill>
        </p:grpSpPr>
        <p:sp>
          <p:nvSpPr>
            <p:cNvPr id="30" name="Freeform 35"/>
            <p:cNvSpPr>
              <a:spLocks noEditPoints="1"/>
            </p:cNvSpPr>
            <p:nvPr/>
          </p:nvSpPr>
          <p:spPr bwMode="auto">
            <a:xfrm>
              <a:off x="2606" y="865"/>
              <a:ext cx="184" cy="189"/>
            </a:xfrm>
            <a:custGeom>
              <a:avLst/>
              <a:gdLst>
                <a:gd name="T0" fmla="*/ 1019 w 2754"/>
                <a:gd name="T1" fmla="*/ 566 h 2836"/>
                <a:gd name="T2" fmla="*/ 679 w 2754"/>
                <a:gd name="T3" fmla="*/ 816 h 2836"/>
                <a:gd name="T4" fmla="*/ 485 w 2754"/>
                <a:gd name="T5" fmla="*/ 1196 h 2836"/>
                <a:gd name="T6" fmla="*/ 485 w 2754"/>
                <a:gd name="T7" fmla="*/ 1640 h 2836"/>
                <a:gd name="T8" fmla="*/ 679 w 2754"/>
                <a:gd name="T9" fmla="*/ 2020 h 2836"/>
                <a:gd name="T10" fmla="*/ 1019 w 2754"/>
                <a:gd name="T11" fmla="*/ 2270 h 2836"/>
                <a:gd name="T12" fmla="*/ 1450 w 2754"/>
                <a:gd name="T13" fmla="*/ 2340 h 2836"/>
                <a:gd name="T14" fmla="*/ 1859 w 2754"/>
                <a:gd name="T15" fmla="*/ 2204 h 2836"/>
                <a:gd name="T16" fmla="*/ 2155 w 2754"/>
                <a:gd name="T17" fmla="*/ 1905 h 2836"/>
                <a:gd name="T18" fmla="*/ 2289 w 2754"/>
                <a:gd name="T19" fmla="*/ 1494 h 2836"/>
                <a:gd name="T20" fmla="*/ 2220 w 2754"/>
                <a:gd name="T21" fmla="*/ 1059 h 2836"/>
                <a:gd name="T22" fmla="*/ 1972 w 2754"/>
                <a:gd name="T23" fmla="*/ 716 h 2836"/>
                <a:gd name="T24" fmla="*/ 1595 w 2754"/>
                <a:gd name="T25" fmla="*/ 520 h 2836"/>
                <a:gd name="T26" fmla="*/ 1426 w 2754"/>
                <a:gd name="T27" fmla="*/ 10 h 2836"/>
                <a:gd name="T28" fmla="*/ 1596 w 2754"/>
                <a:gd name="T29" fmla="*/ 153 h 2836"/>
                <a:gd name="T30" fmla="*/ 1761 w 2754"/>
                <a:gd name="T31" fmla="*/ 163 h 2836"/>
                <a:gd name="T32" fmla="*/ 1978 w 2754"/>
                <a:gd name="T33" fmla="*/ 136 h 2836"/>
                <a:gd name="T34" fmla="*/ 2095 w 2754"/>
                <a:gd name="T35" fmla="*/ 321 h 2836"/>
                <a:gd name="T36" fmla="*/ 2231 w 2754"/>
                <a:gd name="T37" fmla="*/ 451 h 2836"/>
                <a:gd name="T38" fmla="*/ 2449 w 2754"/>
                <a:gd name="T39" fmla="*/ 504 h 2836"/>
                <a:gd name="T40" fmla="*/ 2508 w 2754"/>
                <a:gd name="T41" fmla="*/ 673 h 2836"/>
                <a:gd name="T42" fmla="*/ 2526 w 2754"/>
                <a:gd name="T43" fmla="*/ 881 h 2836"/>
                <a:gd name="T44" fmla="*/ 2699 w 2754"/>
                <a:gd name="T45" fmla="*/ 1008 h 2836"/>
                <a:gd name="T46" fmla="*/ 2747 w 2754"/>
                <a:gd name="T47" fmla="*/ 1162 h 2836"/>
                <a:gd name="T48" fmla="*/ 2647 w 2754"/>
                <a:gd name="T49" fmla="*/ 1360 h 2836"/>
                <a:gd name="T50" fmla="*/ 2718 w 2754"/>
                <a:gd name="T51" fmla="*/ 1574 h 2836"/>
                <a:gd name="T52" fmla="*/ 2745 w 2754"/>
                <a:gd name="T53" fmla="*/ 1736 h 2836"/>
                <a:gd name="T54" fmla="*/ 2596 w 2754"/>
                <a:gd name="T55" fmla="*/ 1880 h 2836"/>
                <a:gd name="T56" fmla="*/ 2504 w 2754"/>
                <a:gd name="T57" fmla="*/ 2017 h 2836"/>
                <a:gd name="T58" fmla="*/ 2511 w 2754"/>
                <a:gd name="T59" fmla="*/ 2240 h 2836"/>
                <a:gd name="T60" fmla="*/ 2381 w 2754"/>
                <a:gd name="T61" fmla="*/ 2359 h 2836"/>
                <a:gd name="T62" fmla="*/ 2160 w 2754"/>
                <a:gd name="T63" fmla="*/ 2420 h 2836"/>
                <a:gd name="T64" fmla="*/ 2065 w 2754"/>
                <a:gd name="T65" fmla="*/ 2632 h 2836"/>
                <a:gd name="T66" fmla="*/ 1907 w 2754"/>
                <a:gd name="T67" fmla="*/ 2710 h 2836"/>
                <a:gd name="T68" fmla="*/ 1695 w 2754"/>
                <a:gd name="T69" fmla="*/ 2655 h 2836"/>
                <a:gd name="T70" fmla="*/ 1524 w 2754"/>
                <a:gd name="T71" fmla="*/ 2773 h 2836"/>
                <a:gd name="T72" fmla="*/ 1357 w 2754"/>
                <a:gd name="T73" fmla="*/ 2834 h 2836"/>
                <a:gd name="T74" fmla="*/ 1180 w 2754"/>
                <a:gd name="T75" fmla="*/ 2700 h 2836"/>
                <a:gd name="T76" fmla="*/ 1020 w 2754"/>
                <a:gd name="T77" fmla="*/ 2665 h 2836"/>
                <a:gd name="T78" fmla="*/ 803 w 2754"/>
                <a:gd name="T79" fmla="*/ 2711 h 2836"/>
                <a:gd name="T80" fmla="*/ 677 w 2754"/>
                <a:gd name="T81" fmla="*/ 2585 h 2836"/>
                <a:gd name="T82" fmla="*/ 553 w 2754"/>
                <a:gd name="T83" fmla="*/ 2397 h 2836"/>
                <a:gd name="T84" fmla="*/ 329 w 2754"/>
                <a:gd name="T85" fmla="*/ 2352 h 2836"/>
                <a:gd name="T86" fmla="*/ 243 w 2754"/>
                <a:gd name="T87" fmla="*/ 2197 h 2836"/>
                <a:gd name="T88" fmla="*/ 242 w 2754"/>
                <a:gd name="T89" fmla="*/ 1981 h 2836"/>
                <a:gd name="T90" fmla="*/ 76 w 2754"/>
                <a:gd name="T91" fmla="*/ 1849 h 2836"/>
                <a:gd name="T92" fmla="*/ 3 w 2754"/>
                <a:gd name="T93" fmla="*/ 1702 h 2836"/>
                <a:gd name="T94" fmla="*/ 96 w 2754"/>
                <a:gd name="T95" fmla="*/ 1508 h 2836"/>
                <a:gd name="T96" fmla="*/ 78 w 2754"/>
                <a:gd name="T97" fmla="*/ 1320 h 2836"/>
                <a:gd name="T98" fmla="*/ 2 w 2754"/>
                <a:gd name="T99" fmla="*/ 1127 h 2836"/>
                <a:gd name="T100" fmla="*/ 95 w 2754"/>
                <a:gd name="T101" fmla="*/ 992 h 2836"/>
                <a:gd name="T102" fmla="*/ 244 w 2754"/>
                <a:gd name="T103" fmla="*/ 848 h 2836"/>
                <a:gd name="T104" fmla="*/ 234 w 2754"/>
                <a:gd name="T105" fmla="*/ 626 h 2836"/>
                <a:gd name="T106" fmla="*/ 343 w 2754"/>
                <a:gd name="T107" fmla="*/ 488 h 2836"/>
                <a:gd name="T108" fmla="*/ 568 w 2754"/>
                <a:gd name="T109" fmla="*/ 437 h 2836"/>
                <a:gd name="T110" fmla="*/ 673 w 2754"/>
                <a:gd name="T111" fmla="*/ 232 h 2836"/>
                <a:gd name="T112" fmla="*/ 815 w 2754"/>
                <a:gd name="T113" fmla="*/ 129 h 2836"/>
                <a:gd name="T114" fmla="*/ 1030 w 2754"/>
                <a:gd name="T115" fmla="*/ 182 h 2836"/>
                <a:gd name="T116" fmla="*/ 1183 w 2754"/>
                <a:gd name="T117" fmla="*/ 119 h 2836"/>
                <a:gd name="T118" fmla="*/ 1366 w 2754"/>
                <a:gd name="T119" fmla="*/ 0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54" h="2836">
                  <a:moveTo>
                    <a:pt x="1376" y="493"/>
                  </a:moveTo>
                  <a:lnTo>
                    <a:pt x="1300" y="496"/>
                  </a:lnTo>
                  <a:lnTo>
                    <a:pt x="1227" y="506"/>
                  </a:lnTo>
                  <a:lnTo>
                    <a:pt x="1155" y="520"/>
                  </a:lnTo>
                  <a:lnTo>
                    <a:pt x="1086" y="541"/>
                  </a:lnTo>
                  <a:lnTo>
                    <a:pt x="1019" y="566"/>
                  </a:lnTo>
                  <a:lnTo>
                    <a:pt x="955" y="597"/>
                  </a:lnTo>
                  <a:lnTo>
                    <a:pt x="893" y="632"/>
                  </a:lnTo>
                  <a:lnTo>
                    <a:pt x="834" y="672"/>
                  </a:lnTo>
                  <a:lnTo>
                    <a:pt x="779" y="716"/>
                  </a:lnTo>
                  <a:lnTo>
                    <a:pt x="728" y="764"/>
                  </a:lnTo>
                  <a:lnTo>
                    <a:pt x="679" y="816"/>
                  </a:lnTo>
                  <a:lnTo>
                    <a:pt x="635" y="872"/>
                  </a:lnTo>
                  <a:lnTo>
                    <a:pt x="597" y="931"/>
                  </a:lnTo>
                  <a:lnTo>
                    <a:pt x="561" y="993"/>
                  </a:lnTo>
                  <a:lnTo>
                    <a:pt x="530" y="1059"/>
                  </a:lnTo>
                  <a:lnTo>
                    <a:pt x="505" y="1126"/>
                  </a:lnTo>
                  <a:lnTo>
                    <a:pt x="485" y="1196"/>
                  </a:lnTo>
                  <a:lnTo>
                    <a:pt x="471" y="1268"/>
                  </a:lnTo>
                  <a:lnTo>
                    <a:pt x="461" y="1342"/>
                  </a:lnTo>
                  <a:lnTo>
                    <a:pt x="459" y="1419"/>
                  </a:lnTo>
                  <a:lnTo>
                    <a:pt x="461" y="1494"/>
                  </a:lnTo>
                  <a:lnTo>
                    <a:pt x="471" y="1568"/>
                  </a:lnTo>
                  <a:lnTo>
                    <a:pt x="485" y="1640"/>
                  </a:lnTo>
                  <a:lnTo>
                    <a:pt x="505" y="1710"/>
                  </a:lnTo>
                  <a:lnTo>
                    <a:pt x="530" y="1778"/>
                  </a:lnTo>
                  <a:lnTo>
                    <a:pt x="561" y="1843"/>
                  </a:lnTo>
                  <a:lnTo>
                    <a:pt x="597" y="1905"/>
                  </a:lnTo>
                  <a:lnTo>
                    <a:pt x="635" y="1964"/>
                  </a:lnTo>
                  <a:lnTo>
                    <a:pt x="679" y="2020"/>
                  </a:lnTo>
                  <a:lnTo>
                    <a:pt x="728" y="2072"/>
                  </a:lnTo>
                  <a:lnTo>
                    <a:pt x="779" y="2120"/>
                  </a:lnTo>
                  <a:lnTo>
                    <a:pt x="834" y="2164"/>
                  </a:lnTo>
                  <a:lnTo>
                    <a:pt x="893" y="2204"/>
                  </a:lnTo>
                  <a:lnTo>
                    <a:pt x="955" y="2239"/>
                  </a:lnTo>
                  <a:lnTo>
                    <a:pt x="1019" y="2270"/>
                  </a:lnTo>
                  <a:lnTo>
                    <a:pt x="1086" y="2296"/>
                  </a:lnTo>
                  <a:lnTo>
                    <a:pt x="1155" y="2316"/>
                  </a:lnTo>
                  <a:lnTo>
                    <a:pt x="1227" y="2330"/>
                  </a:lnTo>
                  <a:lnTo>
                    <a:pt x="1300" y="2340"/>
                  </a:lnTo>
                  <a:lnTo>
                    <a:pt x="1376" y="2343"/>
                  </a:lnTo>
                  <a:lnTo>
                    <a:pt x="1450" y="2340"/>
                  </a:lnTo>
                  <a:lnTo>
                    <a:pt x="1524" y="2330"/>
                  </a:lnTo>
                  <a:lnTo>
                    <a:pt x="1595" y="2316"/>
                  </a:lnTo>
                  <a:lnTo>
                    <a:pt x="1666" y="2296"/>
                  </a:lnTo>
                  <a:lnTo>
                    <a:pt x="1732" y="2270"/>
                  </a:lnTo>
                  <a:lnTo>
                    <a:pt x="1797" y="2239"/>
                  </a:lnTo>
                  <a:lnTo>
                    <a:pt x="1859" y="2204"/>
                  </a:lnTo>
                  <a:lnTo>
                    <a:pt x="1917" y="2164"/>
                  </a:lnTo>
                  <a:lnTo>
                    <a:pt x="1972" y="2120"/>
                  </a:lnTo>
                  <a:lnTo>
                    <a:pt x="2024" y="2072"/>
                  </a:lnTo>
                  <a:lnTo>
                    <a:pt x="2072" y="2020"/>
                  </a:lnTo>
                  <a:lnTo>
                    <a:pt x="2115" y="1964"/>
                  </a:lnTo>
                  <a:lnTo>
                    <a:pt x="2155" y="1905"/>
                  </a:lnTo>
                  <a:lnTo>
                    <a:pt x="2190" y="1843"/>
                  </a:lnTo>
                  <a:lnTo>
                    <a:pt x="2220" y="1778"/>
                  </a:lnTo>
                  <a:lnTo>
                    <a:pt x="2246" y="1710"/>
                  </a:lnTo>
                  <a:lnTo>
                    <a:pt x="2266" y="1640"/>
                  </a:lnTo>
                  <a:lnTo>
                    <a:pt x="2281" y="1568"/>
                  </a:lnTo>
                  <a:lnTo>
                    <a:pt x="2289" y="1494"/>
                  </a:lnTo>
                  <a:lnTo>
                    <a:pt x="2293" y="1419"/>
                  </a:lnTo>
                  <a:lnTo>
                    <a:pt x="2289" y="1342"/>
                  </a:lnTo>
                  <a:lnTo>
                    <a:pt x="2281" y="1268"/>
                  </a:lnTo>
                  <a:lnTo>
                    <a:pt x="2266" y="1196"/>
                  </a:lnTo>
                  <a:lnTo>
                    <a:pt x="2246" y="1126"/>
                  </a:lnTo>
                  <a:lnTo>
                    <a:pt x="2220" y="1059"/>
                  </a:lnTo>
                  <a:lnTo>
                    <a:pt x="2190" y="993"/>
                  </a:lnTo>
                  <a:lnTo>
                    <a:pt x="2155" y="931"/>
                  </a:lnTo>
                  <a:lnTo>
                    <a:pt x="2115" y="872"/>
                  </a:lnTo>
                  <a:lnTo>
                    <a:pt x="2072" y="816"/>
                  </a:lnTo>
                  <a:lnTo>
                    <a:pt x="2024" y="764"/>
                  </a:lnTo>
                  <a:lnTo>
                    <a:pt x="1972" y="716"/>
                  </a:lnTo>
                  <a:lnTo>
                    <a:pt x="1917" y="672"/>
                  </a:lnTo>
                  <a:lnTo>
                    <a:pt x="1859" y="632"/>
                  </a:lnTo>
                  <a:lnTo>
                    <a:pt x="1797" y="597"/>
                  </a:lnTo>
                  <a:lnTo>
                    <a:pt x="1732" y="566"/>
                  </a:lnTo>
                  <a:lnTo>
                    <a:pt x="1666" y="541"/>
                  </a:lnTo>
                  <a:lnTo>
                    <a:pt x="1595" y="520"/>
                  </a:lnTo>
                  <a:lnTo>
                    <a:pt x="1524" y="506"/>
                  </a:lnTo>
                  <a:lnTo>
                    <a:pt x="1450" y="496"/>
                  </a:lnTo>
                  <a:lnTo>
                    <a:pt x="1376" y="493"/>
                  </a:lnTo>
                  <a:close/>
                  <a:moveTo>
                    <a:pt x="1366" y="0"/>
                  </a:moveTo>
                  <a:lnTo>
                    <a:pt x="1397" y="3"/>
                  </a:lnTo>
                  <a:lnTo>
                    <a:pt x="1426" y="10"/>
                  </a:lnTo>
                  <a:lnTo>
                    <a:pt x="1455" y="23"/>
                  </a:lnTo>
                  <a:lnTo>
                    <a:pt x="1481" y="40"/>
                  </a:lnTo>
                  <a:lnTo>
                    <a:pt x="1504" y="62"/>
                  </a:lnTo>
                  <a:lnTo>
                    <a:pt x="1552" y="116"/>
                  </a:lnTo>
                  <a:lnTo>
                    <a:pt x="1573" y="136"/>
                  </a:lnTo>
                  <a:lnTo>
                    <a:pt x="1596" y="153"/>
                  </a:lnTo>
                  <a:lnTo>
                    <a:pt x="1623" y="165"/>
                  </a:lnTo>
                  <a:lnTo>
                    <a:pt x="1649" y="173"/>
                  </a:lnTo>
                  <a:lnTo>
                    <a:pt x="1677" y="177"/>
                  </a:lnTo>
                  <a:lnTo>
                    <a:pt x="1706" y="176"/>
                  </a:lnTo>
                  <a:lnTo>
                    <a:pt x="1733" y="172"/>
                  </a:lnTo>
                  <a:lnTo>
                    <a:pt x="1761" y="163"/>
                  </a:lnTo>
                  <a:lnTo>
                    <a:pt x="1827" y="134"/>
                  </a:lnTo>
                  <a:lnTo>
                    <a:pt x="1858" y="123"/>
                  </a:lnTo>
                  <a:lnTo>
                    <a:pt x="1889" y="119"/>
                  </a:lnTo>
                  <a:lnTo>
                    <a:pt x="1920" y="120"/>
                  </a:lnTo>
                  <a:lnTo>
                    <a:pt x="1949" y="125"/>
                  </a:lnTo>
                  <a:lnTo>
                    <a:pt x="1978" y="136"/>
                  </a:lnTo>
                  <a:lnTo>
                    <a:pt x="2004" y="152"/>
                  </a:lnTo>
                  <a:lnTo>
                    <a:pt x="2028" y="171"/>
                  </a:lnTo>
                  <a:lnTo>
                    <a:pt x="2048" y="194"/>
                  </a:lnTo>
                  <a:lnTo>
                    <a:pt x="2064" y="222"/>
                  </a:lnTo>
                  <a:lnTo>
                    <a:pt x="2075" y="253"/>
                  </a:lnTo>
                  <a:lnTo>
                    <a:pt x="2095" y="321"/>
                  </a:lnTo>
                  <a:lnTo>
                    <a:pt x="2107" y="353"/>
                  </a:lnTo>
                  <a:lnTo>
                    <a:pt x="2125" y="381"/>
                  </a:lnTo>
                  <a:lnTo>
                    <a:pt x="2146" y="405"/>
                  </a:lnTo>
                  <a:lnTo>
                    <a:pt x="2171" y="425"/>
                  </a:lnTo>
                  <a:lnTo>
                    <a:pt x="2199" y="440"/>
                  </a:lnTo>
                  <a:lnTo>
                    <a:pt x="2231" y="451"/>
                  </a:lnTo>
                  <a:lnTo>
                    <a:pt x="2263" y="455"/>
                  </a:lnTo>
                  <a:lnTo>
                    <a:pt x="2335" y="458"/>
                  </a:lnTo>
                  <a:lnTo>
                    <a:pt x="2367" y="461"/>
                  </a:lnTo>
                  <a:lnTo>
                    <a:pt x="2397" y="471"/>
                  </a:lnTo>
                  <a:lnTo>
                    <a:pt x="2424" y="486"/>
                  </a:lnTo>
                  <a:lnTo>
                    <a:pt x="2449" y="504"/>
                  </a:lnTo>
                  <a:lnTo>
                    <a:pt x="2470" y="526"/>
                  </a:lnTo>
                  <a:lnTo>
                    <a:pt x="2487" y="551"/>
                  </a:lnTo>
                  <a:lnTo>
                    <a:pt x="2500" y="579"/>
                  </a:lnTo>
                  <a:lnTo>
                    <a:pt x="2508" y="608"/>
                  </a:lnTo>
                  <a:lnTo>
                    <a:pt x="2510" y="640"/>
                  </a:lnTo>
                  <a:lnTo>
                    <a:pt x="2508" y="673"/>
                  </a:lnTo>
                  <a:lnTo>
                    <a:pt x="2496" y="744"/>
                  </a:lnTo>
                  <a:lnTo>
                    <a:pt x="2493" y="774"/>
                  </a:lnTo>
                  <a:lnTo>
                    <a:pt x="2495" y="802"/>
                  </a:lnTo>
                  <a:lnTo>
                    <a:pt x="2502" y="830"/>
                  </a:lnTo>
                  <a:lnTo>
                    <a:pt x="2512" y="856"/>
                  </a:lnTo>
                  <a:lnTo>
                    <a:pt x="2526" y="881"/>
                  </a:lnTo>
                  <a:lnTo>
                    <a:pt x="2544" y="903"/>
                  </a:lnTo>
                  <a:lnTo>
                    <a:pt x="2566" y="922"/>
                  </a:lnTo>
                  <a:lnTo>
                    <a:pt x="2590" y="938"/>
                  </a:lnTo>
                  <a:lnTo>
                    <a:pt x="2653" y="972"/>
                  </a:lnTo>
                  <a:lnTo>
                    <a:pt x="2678" y="989"/>
                  </a:lnTo>
                  <a:lnTo>
                    <a:pt x="2699" y="1008"/>
                  </a:lnTo>
                  <a:lnTo>
                    <a:pt x="2717" y="1029"/>
                  </a:lnTo>
                  <a:lnTo>
                    <a:pt x="2731" y="1053"/>
                  </a:lnTo>
                  <a:lnTo>
                    <a:pt x="2741" y="1080"/>
                  </a:lnTo>
                  <a:lnTo>
                    <a:pt x="2747" y="1106"/>
                  </a:lnTo>
                  <a:lnTo>
                    <a:pt x="2749" y="1134"/>
                  </a:lnTo>
                  <a:lnTo>
                    <a:pt x="2747" y="1162"/>
                  </a:lnTo>
                  <a:lnTo>
                    <a:pt x="2741" y="1190"/>
                  </a:lnTo>
                  <a:lnTo>
                    <a:pt x="2731" y="1216"/>
                  </a:lnTo>
                  <a:lnTo>
                    <a:pt x="2716" y="1242"/>
                  </a:lnTo>
                  <a:lnTo>
                    <a:pt x="2674" y="1301"/>
                  </a:lnTo>
                  <a:lnTo>
                    <a:pt x="2657" y="1330"/>
                  </a:lnTo>
                  <a:lnTo>
                    <a:pt x="2647" y="1360"/>
                  </a:lnTo>
                  <a:lnTo>
                    <a:pt x="2641" y="1392"/>
                  </a:lnTo>
                  <a:lnTo>
                    <a:pt x="2641" y="1425"/>
                  </a:lnTo>
                  <a:lnTo>
                    <a:pt x="2648" y="1457"/>
                  </a:lnTo>
                  <a:lnTo>
                    <a:pt x="2659" y="1487"/>
                  </a:lnTo>
                  <a:lnTo>
                    <a:pt x="2676" y="1516"/>
                  </a:lnTo>
                  <a:lnTo>
                    <a:pt x="2718" y="1574"/>
                  </a:lnTo>
                  <a:lnTo>
                    <a:pt x="2734" y="1600"/>
                  </a:lnTo>
                  <a:lnTo>
                    <a:pt x="2744" y="1626"/>
                  </a:lnTo>
                  <a:lnTo>
                    <a:pt x="2752" y="1654"/>
                  </a:lnTo>
                  <a:lnTo>
                    <a:pt x="2754" y="1682"/>
                  </a:lnTo>
                  <a:lnTo>
                    <a:pt x="2752" y="1710"/>
                  </a:lnTo>
                  <a:lnTo>
                    <a:pt x="2745" y="1736"/>
                  </a:lnTo>
                  <a:lnTo>
                    <a:pt x="2736" y="1763"/>
                  </a:lnTo>
                  <a:lnTo>
                    <a:pt x="2722" y="1787"/>
                  </a:lnTo>
                  <a:lnTo>
                    <a:pt x="2704" y="1809"/>
                  </a:lnTo>
                  <a:lnTo>
                    <a:pt x="2683" y="1828"/>
                  </a:lnTo>
                  <a:lnTo>
                    <a:pt x="2659" y="1845"/>
                  </a:lnTo>
                  <a:lnTo>
                    <a:pt x="2596" y="1880"/>
                  </a:lnTo>
                  <a:lnTo>
                    <a:pt x="2572" y="1896"/>
                  </a:lnTo>
                  <a:lnTo>
                    <a:pt x="2551" y="1916"/>
                  </a:lnTo>
                  <a:lnTo>
                    <a:pt x="2533" y="1939"/>
                  </a:lnTo>
                  <a:lnTo>
                    <a:pt x="2519" y="1963"/>
                  </a:lnTo>
                  <a:lnTo>
                    <a:pt x="2510" y="1989"/>
                  </a:lnTo>
                  <a:lnTo>
                    <a:pt x="2504" y="2017"/>
                  </a:lnTo>
                  <a:lnTo>
                    <a:pt x="2502" y="2047"/>
                  </a:lnTo>
                  <a:lnTo>
                    <a:pt x="2505" y="2075"/>
                  </a:lnTo>
                  <a:lnTo>
                    <a:pt x="2517" y="2146"/>
                  </a:lnTo>
                  <a:lnTo>
                    <a:pt x="2521" y="2179"/>
                  </a:lnTo>
                  <a:lnTo>
                    <a:pt x="2518" y="2211"/>
                  </a:lnTo>
                  <a:lnTo>
                    <a:pt x="2511" y="2240"/>
                  </a:lnTo>
                  <a:lnTo>
                    <a:pt x="2498" y="2268"/>
                  </a:lnTo>
                  <a:lnTo>
                    <a:pt x="2482" y="2293"/>
                  </a:lnTo>
                  <a:lnTo>
                    <a:pt x="2462" y="2317"/>
                  </a:lnTo>
                  <a:lnTo>
                    <a:pt x="2438" y="2335"/>
                  </a:lnTo>
                  <a:lnTo>
                    <a:pt x="2410" y="2350"/>
                  </a:lnTo>
                  <a:lnTo>
                    <a:pt x="2381" y="2359"/>
                  </a:lnTo>
                  <a:lnTo>
                    <a:pt x="2348" y="2364"/>
                  </a:lnTo>
                  <a:lnTo>
                    <a:pt x="2277" y="2369"/>
                  </a:lnTo>
                  <a:lnTo>
                    <a:pt x="2243" y="2374"/>
                  </a:lnTo>
                  <a:lnTo>
                    <a:pt x="2213" y="2384"/>
                  </a:lnTo>
                  <a:lnTo>
                    <a:pt x="2184" y="2400"/>
                  </a:lnTo>
                  <a:lnTo>
                    <a:pt x="2160" y="2420"/>
                  </a:lnTo>
                  <a:lnTo>
                    <a:pt x="2139" y="2445"/>
                  </a:lnTo>
                  <a:lnTo>
                    <a:pt x="2123" y="2473"/>
                  </a:lnTo>
                  <a:lnTo>
                    <a:pt x="2111" y="2504"/>
                  </a:lnTo>
                  <a:lnTo>
                    <a:pt x="2092" y="2574"/>
                  </a:lnTo>
                  <a:lnTo>
                    <a:pt x="2081" y="2605"/>
                  </a:lnTo>
                  <a:lnTo>
                    <a:pt x="2065" y="2632"/>
                  </a:lnTo>
                  <a:lnTo>
                    <a:pt x="2045" y="2656"/>
                  </a:lnTo>
                  <a:lnTo>
                    <a:pt x="2022" y="2676"/>
                  </a:lnTo>
                  <a:lnTo>
                    <a:pt x="1995" y="2691"/>
                  </a:lnTo>
                  <a:lnTo>
                    <a:pt x="1968" y="2702"/>
                  </a:lnTo>
                  <a:lnTo>
                    <a:pt x="1938" y="2709"/>
                  </a:lnTo>
                  <a:lnTo>
                    <a:pt x="1907" y="2710"/>
                  </a:lnTo>
                  <a:lnTo>
                    <a:pt x="1877" y="2705"/>
                  </a:lnTo>
                  <a:lnTo>
                    <a:pt x="1845" y="2696"/>
                  </a:lnTo>
                  <a:lnTo>
                    <a:pt x="1779" y="2668"/>
                  </a:lnTo>
                  <a:lnTo>
                    <a:pt x="1752" y="2659"/>
                  </a:lnTo>
                  <a:lnTo>
                    <a:pt x="1723" y="2655"/>
                  </a:lnTo>
                  <a:lnTo>
                    <a:pt x="1695" y="2655"/>
                  </a:lnTo>
                  <a:lnTo>
                    <a:pt x="1667" y="2660"/>
                  </a:lnTo>
                  <a:lnTo>
                    <a:pt x="1640" y="2668"/>
                  </a:lnTo>
                  <a:lnTo>
                    <a:pt x="1615" y="2681"/>
                  </a:lnTo>
                  <a:lnTo>
                    <a:pt x="1592" y="2697"/>
                  </a:lnTo>
                  <a:lnTo>
                    <a:pt x="1571" y="2718"/>
                  </a:lnTo>
                  <a:lnTo>
                    <a:pt x="1524" y="2773"/>
                  </a:lnTo>
                  <a:lnTo>
                    <a:pt x="1501" y="2795"/>
                  </a:lnTo>
                  <a:lnTo>
                    <a:pt x="1475" y="2813"/>
                  </a:lnTo>
                  <a:lnTo>
                    <a:pt x="1446" y="2826"/>
                  </a:lnTo>
                  <a:lnTo>
                    <a:pt x="1417" y="2834"/>
                  </a:lnTo>
                  <a:lnTo>
                    <a:pt x="1387" y="2836"/>
                  </a:lnTo>
                  <a:lnTo>
                    <a:pt x="1357" y="2834"/>
                  </a:lnTo>
                  <a:lnTo>
                    <a:pt x="1327" y="2826"/>
                  </a:lnTo>
                  <a:lnTo>
                    <a:pt x="1299" y="2814"/>
                  </a:lnTo>
                  <a:lnTo>
                    <a:pt x="1273" y="2798"/>
                  </a:lnTo>
                  <a:lnTo>
                    <a:pt x="1250" y="2775"/>
                  </a:lnTo>
                  <a:lnTo>
                    <a:pt x="1201" y="2720"/>
                  </a:lnTo>
                  <a:lnTo>
                    <a:pt x="1180" y="2700"/>
                  </a:lnTo>
                  <a:lnTo>
                    <a:pt x="1156" y="2684"/>
                  </a:lnTo>
                  <a:lnTo>
                    <a:pt x="1131" y="2672"/>
                  </a:lnTo>
                  <a:lnTo>
                    <a:pt x="1104" y="2664"/>
                  </a:lnTo>
                  <a:lnTo>
                    <a:pt x="1076" y="2660"/>
                  </a:lnTo>
                  <a:lnTo>
                    <a:pt x="1048" y="2660"/>
                  </a:lnTo>
                  <a:lnTo>
                    <a:pt x="1020" y="2665"/>
                  </a:lnTo>
                  <a:lnTo>
                    <a:pt x="992" y="2675"/>
                  </a:lnTo>
                  <a:lnTo>
                    <a:pt x="926" y="2703"/>
                  </a:lnTo>
                  <a:lnTo>
                    <a:pt x="896" y="2713"/>
                  </a:lnTo>
                  <a:lnTo>
                    <a:pt x="864" y="2718"/>
                  </a:lnTo>
                  <a:lnTo>
                    <a:pt x="834" y="2717"/>
                  </a:lnTo>
                  <a:lnTo>
                    <a:pt x="803" y="2711"/>
                  </a:lnTo>
                  <a:lnTo>
                    <a:pt x="775" y="2700"/>
                  </a:lnTo>
                  <a:lnTo>
                    <a:pt x="749" y="2685"/>
                  </a:lnTo>
                  <a:lnTo>
                    <a:pt x="726" y="2666"/>
                  </a:lnTo>
                  <a:lnTo>
                    <a:pt x="706" y="2642"/>
                  </a:lnTo>
                  <a:lnTo>
                    <a:pt x="689" y="2615"/>
                  </a:lnTo>
                  <a:lnTo>
                    <a:pt x="677" y="2585"/>
                  </a:lnTo>
                  <a:lnTo>
                    <a:pt x="658" y="2515"/>
                  </a:lnTo>
                  <a:lnTo>
                    <a:pt x="646" y="2484"/>
                  </a:lnTo>
                  <a:lnTo>
                    <a:pt x="629" y="2457"/>
                  </a:lnTo>
                  <a:lnTo>
                    <a:pt x="607" y="2432"/>
                  </a:lnTo>
                  <a:lnTo>
                    <a:pt x="582" y="2412"/>
                  </a:lnTo>
                  <a:lnTo>
                    <a:pt x="553" y="2397"/>
                  </a:lnTo>
                  <a:lnTo>
                    <a:pt x="523" y="2387"/>
                  </a:lnTo>
                  <a:lnTo>
                    <a:pt x="490" y="2382"/>
                  </a:lnTo>
                  <a:lnTo>
                    <a:pt x="418" y="2379"/>
                  </a:lnTo>
                  <a:lnTo>
                    <a:pt x="386" y="2375"/>
                  </a:lnTo>
                  <a:lnTo>
                    <a:pt x="356" y="2365"/>
                  </a:lnTo>
                  <a:lnTo>
                    <a:pt x="329" y="2352"/>
                  </a:lnTo>
                  <a:lnTo>
                    <a:pt x="305" y="2334"/>
                  </a:lnTo>
                  <a:lnTo>
                    <a:pt x="284" y="2311"/>
                  </a:lnTo>
                  <a:lnTo>
                    <a:pt x="267" y="2286"/>
                  </a:lnTo>
                  <a:lnTo>
                    <a:pt x="254" y="2258"/>
                  </a:lnTo>
                  <a:lnTo>
                    <a:pt x="246" y="2229"/>
                  </a:lnTo>
                  <a:lnTo>
                    <a:pt x="243" y="2197"/>
                  </a:lnTo>
                  <a:lnTo>
                    <a:pt x="246" y="2164"/>
                  </a:lnTo>
                  <a:lnTo>
                    <a:pt x="257" y="2092"/>
                  </a:lnTo>
                  <a:lnTo>
                    <a:pt x="260" y="2064"/>
                  </a:lnTo>
                  <a:lnTo>
                    <a:pt x="258" y="2035"/>
                  </a:lnTo>
                  <a:lnTo>
                    <a:pt x="252" y="2006"/>
                  </a:lnTo>
                  <a:lnTo>
                    <a:pt x="242" y="1981"/>
                  </a:lnTo>
                  <a:lnTo>
                    <a:pt x="227" y="1957"/>
                  </a:lnTo>
                  <a:lnTo>
                    <a:pt x="209" y="1934"/>
                  </a:lnTo>
                  <a:lnTo>
                    <a:pt x="188" y="1915"/>
                  </a:lnTo>
                  <a:lnTo>
                    <a:pt x="164" y="1899"/>
                  </a:lnTo>
                  <a:lnTo>
                    <a:pt x="100" y="1864"/>
                  </a:lnTo>
                  <a:lnTo>
                    <a:pt x="76" y="1849"/>
                  </a:lnTo>
                  <a:lnTo>
                    <a:pt x="55" y="1830"/>
                  </a:lnTo>
                  <a:lnTo>
                    <a:pt x="37" y="1807"/>
                  </a:lnTo>
                  <a:lnTo>
                    <a:pt x="22" y="1783"/>
                  </a:lnTo>
                  <a:lnTo>
                    <a:pt x="13" y="1758"/>
                  </a:lnTo>
                  <a:lnTo>
                    <a:pt x="6" y="1731"/>
                  </a:lnTo>
                  <a:lnTo>
                    <a:pt x="3" y="1702"/>
                  </a:lnTo>
                  <a:lnTo>
                    <a:pt x="5" y="1675"/>
                  </a:lnTo>
                  <a:lnTo>
                    <a:pt x="12" y="1647"/>
                  </a:lnTo>
                  <a:lnTo>
                    <a:pt x="22" y="1621"/>
                  </a:lnTo>
                  <a:lnTo>
                    <a:pt x="37" y="1595"/>
                  </a:lnTo>
                  <a:lnTo>
                    <a:pt x="79" y="1536"/>
                  </a:lnTo>
                  <a:lnTo>
                    <a:pt x="96" y="1508"/>
                  </a:lnTo>
                  <a:lnTo>
                    <a:pt x="107" y="1477"/>
                  </a:lnTo>
                  <a:lnTo>
                    <a:pt x="112" y="1444"/>
                  </a:lnTo>
                  <a:lnTo>
                    <a:pt x="112" y="1412"/>
                  </a:lnTo>
                  <a:lnTo>
                    <a:pt x="106" y="1380"/>
                  </a:lnTo>
                  <a:lnTo>
                    <a:pt x="95" y="1350"/>
                  </a:lnTo>
                  <a:lnTo>
                    <a:pt x="78" y="1320"/>
                  </a:lnTo>
                  <a:lnTo>
                    <a:pt x="35" y="1262"/>
                  </a:lnTo>
                  <a:lnTo>
                    <a:pt x="20" y="1237"/>
                  </a:lnTo>
                  <a:lnTo>
                    <a:pt x="8" y="1210"/>
                  </a:lnTo>
                  <a:lnTo>
                    <a:pt x="2" y="1182"/>
                  </a:lnTo>
                  <a:lnTo>
                    <a:pt x="0" y="1155"/>
                  </a:lnTo>
                  <a:lnTo>
                    <a:pt x="2" y="1127"/>
                  </a:lnTo>
                  <a:lnTo>
                    <a:pt x="7" y="1101"/>
                  </a:lnTo>
                  <a:lnTo>
                    <a:pt x="18" y="1074"/>
                  </a:lnTo>
                  <a:lnTo>
                    <a:pt x="32" y="1050"/>
                  </a:lnTo>
                  <a:lnTo>
                    <a:pt x="48" y="1028"/>
                  </a:lnTo>
                  <a:lnTo>
                    <a:pt x="69" y="1009"/>
                  </a:lnTo>
                  <a:lnTo>
                    <a:pt x="95" y="992"/>
                  </a:lnTo>
                  <a:lnTo>
                    <a:pt x="158" y="957"/>
                  </a:lnTo>
                  <a:lnTo>
                    <a:pt x="182" y="940"/>
                  </a:lnTo>
                  <a:lnTo>
                    <a:pt x="203" y="921"/>
                  </a:lnTo>
                  <a:lnTo>
                    <a:pt x="219" y="899"/>
                  </a:lnTo>
                  <a:lnTo>
                    <a:pt x="233" y="874"/>
                  </a:lnTo>
                  <a:lnTo>
                    <a:pt x="244" y="848"/>
                  </a:lnTo>
                  <a:lnTo>
                    <a:pt x="250" y="819"/>
                  </a:lnTo>
                  <a:lnTo>
                    <a:pt x="251" y="791"/>
                  </a:lnTo>
                  <a:lnTo>
                    <a:pt x="248" y="761"/>
                  </a:lnTo>
                  <a:lnTo>
                    <a:pt x="235" y="690"/>
                  </a:lnTo>
                  <a:lnTo>
                    <a:pt x="232" y="658"/>
                  </a:lnTo>
                  <a:lnTo>
                    <a:pt x="234" y="626"/>
                  </a:lnTo>
                  <a:lnTo>
                    <a:pt x="243" y="597"/>
                  </a:lnTo>
                  <a:lnTo>
                    <a:pt x="254" y="568"/>
                  </a:lnTo>
                  <a:lnTo>
                    <a:pt x="271" y="543"/>
                  </a:lnTo>
                  <a:lnTo>
                    <a:pt x="292" y="520"/>
                  </a:lnTo>
                  <a:lnTo>
                    <a:pt x="316" y="501"/>
                  </a:lnTo>
                  <a:lnTo>
                    <a:pt x="343" y="488"/>
                  </a:lnTo>
                  <a:lnTo>
                    <a:pt x="373" y="477"/>
                  </a:lnTo>
                  <a:lnTo>
                    <a:pt x="404" y="473"/>
                  </a:lnTo>
                  <a:lnTo>
                    <a:pt x="477" y="469"/>
                  </a:lnTo>
                  <a:lnTo>
                    <a:pt x="509" y="463"/>
                  </a:lnTo>
                  <a:lnTo>
                    <a:pt x="540" y="453"/>
                  </a:lnTo>
                  <a:lnTo>
                    <a:pt x="568" y="437"/>
                  </a:lnTo>
                  <a:lnTo>
                    <a:pt x="593" y="417"/>
                  </a:lnTo>
                  <a:lnTo>
                    <a:pt x="614" y="391"/>
                  </a:lnTo>
                  <a:lnTo>
                    <a:pt x="631" y="364"/>
                  </a:lnTo>
                  <a:lnTo>
                    <a:pt x="643" y="332"/>
                  </a:lnTo>
                  <a:lnTo>
                    <a:pt x="662" y="263"/>
                  </a:lnTo>
                  <a:lnTo>
                    <a:pt x="673" y="232"/>
                  </a:lnTo>
                  <a:lnTo>
                    <a:pt x="689" y="205"/>
                  </a:lnTo>
                  <a:lnTo>
                    <a:pt x="708" y="182"/>
                  </a:lnTo>
                  <a:lnTo>
                    <a:pt x="732" y="161"/>
                  </a:lnTo>
                  <a:lnTo>
                    <a:pt x="757" y="146"/>
                  </a:lnTo>
                  <a:lnTo>
                    <a:pt x="786" y="135"/>
                  </a:lnTo>
                  <a:lnTo>
                    <a:pt x="815" y="129"/>
                  </a:lnTo>
                  <a:lnTo>
                    <a:pt x="846" y="128"/>
                  </a:lnTo>
                  <a:lnTo>
                    <a:pt x="877" y="131"/>
                  </a:lnTo>
                  <a:lnTo>
                    <a:pt x="907" y="141"/>
                  </a:lnTo>
                  <a:lnTo>
                    <a:pt x="975" y="169"/>
                  </a:lnTo>
                  <a:lnTo>
                    <a:pt x="1002" y="177"/>
                  </a:lnTo>
                  <a:lnTo>
                    <a:pt x="1030" y="182"/>
                  </a:lnTo>
                  <a:lnTo>
                    <a:pt x="1059" y="182"/>
                  </a:lnTo>
                  <a:lnTo>
                    <a:pt x="1086" y="177"/>
                  </a:lnTo>
                  <a:lnTo>
                    <a:pt x="1113" y="169"/>
                  </a:lnTo>
                  <a:lnTo>
                    <a:pt x="1138" y="156"/>
                  </a:lnTo>
                  <a:lnTo>
                    <a:pt x="1162" y="139"/>
                  </a:lnTo>
                  <a:lnTo>
                    <a:pt x="1183" y="119"/>
                  </a:lnTo>
                  <a:lnTo>
                    <a:pt x="1230" y="64"/>
                  </a:lnTo>
                  <a:lnTo>
                    <a:pt x="1253" y="42"/>
                  </a:lnTo>
                  <a:lnTo>
                    <a:pt x="1279" y="24"/>
                  </a:lnTo>
                  <a:lnTo>
                    <a:pt x="1306" y="11"/>
                  </a:lnTo>
                  <a:lnTo>
                    <a:pt x="1336" y="4"/>
                  </a:lnTo>
                  <a:lnTo>
                    <a:pt x="13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 name="Freeform 36"/>
            <p:cNvSpPr>
              <a:spLocks/>
            </p:cNvSpPr>
            <p:nvPr/>
          </p:nvSpPr>
          <p:spPr bwMode="auto">
            <a:xfrm>
              <a:off x="2719" y="1036"/>
              <a:ext cx="60" cy="60"/>
            </a:xfrm>
            <a:custGeom>
              <a:avLst/>
              <a:gdLst>
                <a:gd name="T0" fmla="*/ 637 w 895"/>
                <a:gd name="T1" fmla="*/ 0 h 907"/>
                <a:gd name="T2" fmla="*/ 882 w 895"/>
                <a:gd name="T3" fmla="*/ 449 h 907"/>
                <a:gd name="T4" fmla="*/ 891 w 895"/>
                <a:gd name="T5" fmla="*/ 470 h 907"/>
                <a:gd name="T6" fmla="*/ 895 w 895"/>
                <a:gd name="T7" fmla="*/ 493 h 907"/>
                <a:gd name="T8" fmla="*/ 894 w 895"/>
                <a:gd name="T9" fmla="*/ 517 h 907"/>
                <a:gd name="T10" fmla="*/ 888 w 895"/>
                <a:gd name="T11" fmla="*/ 540 h 907"/>
                <a:gd name="T12" fmla="*/ 769 w 895"/>
                <a:gd name="T13" fmla="*/ 840 h 907"/>
                <a:gd name="T14" fmla="*/ 758 w 895"/>
                <a:gd name="T15" fmla="*/ 859 h 907"/>
                <a:gd name="T16" fmla="*/ 746 w 895"/>
                <a:gd name="T17" fmla="*/ 876 h 907"/>
                <a:gd name="T18" fmla="*/ 730 w 895"/>
                <a:gd name="T19" fmla="*/ 888 h 907"/>
                <a:gd name="T20" fmla="*/ 712 w 895"/>
                <a:gd name="T21" fmla="*/ 899 h 907"/>
                <a:gd name="T22" fmla="*/ 692 w 895"/>
                <a:gd name="T23" fmla="*/ 905 h 907"/>
                <a:gd name="T24" fmla="*/ 672 w 895"/>
                <a:gd name="T25" fmla="*/ 907 h 907"/>
                <a:gd name="T26" fmla="*/ 650 w 895"/>
                <a:gd name="T27" fmla="*/ 905 h 907"/>
                <a:gd name="T28" fmla="*/ 335 w 895"/>
                <a:gd name="T29" fmla="*/ 846 h 907"/>
                <a:gd name="T30" fmla="*/ 313 w 895"/>
                <a:gd name="T31" fmla="*/ 840 h 907"/>
                <a:gd name="T32" fmla="*/ 293 w 895"/>
                <a:gd name="T33" fmla="*/ 828 h 907"/>
                <a:gd name="T34" fmla="*/ 275 w 895"/>
                <a:gd name="T35" fmla="*/ 812 h 907"/>
                <a:gd name="T36" fmla="*/ 262 w 895"/>
                <a:gd name="T37" fmla="*/ 793 h 907"/>
                <a:gd name="T38" fmla="*/ 0 w 895"/>
                <a:gd name="T39" fmla="*/ 313 h 907"/>
                <a:gd name="T40" fmla="*/ 17 w 895"/>
                <a:gd name="T41" fmla="*/ 293 h 907"/>
                <a:gd name="T42" fmla="*/ 71 w 895"/>
                <a:gd name="T43" fmla="*/ 315 h 907"/>
                <a:gd name="T44" fmla="*/ 118 w 895"/>
                <a:gd name="T45" fmla="*/ 332 h 907"/>
                <a:gd name="T46" fmla="*/ 167 w 895"/>
                <a:gd name="T47" fmla="*/ 342 h 907"/>
                <a:gd name="T48" fmla="*/ 218 w 895"/>
                <a:gd name="T49" fmla="*/ 345 h 907"/>
                <a:gd name="T50" fmla="*/ 264 w 895"/>
                <a:gd name="T51" fmla="*/ 342 h 907"/>
                <a:gd name="T52" fmla="*/ 309 w 895"/>
                <a:gd name="T53" fmla="*/ 333 h 907"/>
                <a:gd name="T54" fmla="*/ 353 w 895"/>
                <a:gd name="T55" fmla="*/ 320 h 907"/>
                <a:gd name="T56" fmla="*/ 394 w 895"/>
                <a:gd name="T57" fmla="*/ 302 h 907"/>
                <a:gd name="T58" fmla="*/ 433 w 895"/>
                <a:gd name="T59" fmla="*/ 278 h 907"/>
                <a:gd name="T60" fmla="*/ 469 w 895"/>
                <a:gd name="T61" fmla="*/ 251 h 907"/>
                <a:gd name="T62" fmla="*/ 501 w 895"/>
                <a:gd name="T63" fmla="*/ 219 h 907"/>
                <a:gd name="T64" fmla="*/ 529 w 895"/>
                <a:gd name="T65" fmla="*/ 184 h 907"/>
                <a:gd name="T66" fmla="*/ 555 w 895"/>
                <a:gd name="T67" fmla="*/ 145 h 907"/>
                <a:gd name="T68" fmla="*/ 575 w 895"/>
                <a:gd name="T69" fmla="*/ 104 h 907"/>
                <a:gd name="T70" fmla="*/ 589 w 895"/>
                <a:gd name="T71" fmla="*/ 59 h 907"/>
                <a:gd name="T72" fmla="*/ 605 w 895"/>
                <a:gd name="T73" fmla="*/ 2 h 907"/>
                <a:gd name="T74" fmla="*/ 637 w 895"/>
                <a:gd name="T75" fmla="*/ 0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5" h="907">
                  <a:moveTo>
                    <a:pt x="637" y="0"/>
                  </a:moveTo>
                  <a:lnTo>
                    <a:pt x="882" y="449"/>
                  </a:lnTo>
                  <a:lnTo>
                    <a:pt x="891" y="470"/>
                  </a:lnTo>
                  <a:lnTo>
                    <a:pt x="895" y="493"/>
                  </a:lnTo>
                  <a:lnTo>
                    <a:pt x="894" y="517"/>
                  </a:lnTo>
                  <a:lnTo>
                    <a:pt x="888" y="540"/>
                  </a:lnTo>
                  <a:lnTo>
                    <a:pt x="769" y="840"/>
                  </a:lnTo>
                  <a:lnTo>
                    <a:pt x="758" y="859"/>
                  </a:lnTo>
                  <a:lnTo>
                    <a:pt x="746" y="876"/>
                  </a:lnTo>
                  <a:lnTo>
                    <a:pt x="730" y="888"/>
                  </a:lnTo>
                  <a:lnTo>
                    <a:pt x="712" y="899"/>
                  </a:lnTo>
                  <a:lnTo>
                    <a:pt x="692" y="905"/>
                  </a:lnTo>
                  <a:lnTo>
                    <a:pt x="672" y="907"/>
                  </a:lnTo>
                  <a:lnTo>
                    <a:pt x="650" y="905"/>
                  </a:lnTo>
                  <a:lnTo>
                    <a:pt x="335" y="846"/>
                  </a:lnTo>
                  <a:lnTo>
                    <a:pt x="313" y="840"/>
                  </a:lnTo>
                  <a:lnTo>
                    <a:pt x="293" y="828"/>
                  </a:lnTo>
                  <a:lnTo>
                    <a:pt x="275" y="812"/>
                  </a:lnTo>
                  <a:lnTo>
                    <a:pt x="262" y="793"/>
                  </a:lnTo>
                  <a:lnTo>
                    <a:pt x="0" y="313"/>
                  </a:lnTo>
                  <a:lnTo>
                    <a:pt x="17" y="293"/>
                  </a:lnTo>
                  <a:lnTo>
                    <a:pt x="71" y="315"/>
                  </a:lnTo>
                  <a:lnTo>
                    <a:pt x="118" y="332"/>
                  </a:lnTo>
                  <a:lnTo>
                    <a:pt x="167" y="342"/>
                  </a:lnTo>
                  <a:lnTo>
                    <a:pt x="218" y="345"/>
                  </a:lnTo>
                  <a:lnTo>
                    <a:pt x="264" y="342"/>
                  </a:lnTo>
                  <a:lnTo>
                    <a:pt x="309" y="333"/>
                  </a:lnTo>
                  <a:lnTo>
                    <a:pt x="353" y="320"/>
                  </a:lnTo>
                  <a:lnTo>
                    <a:pt x="394" y="302"/>
                  </a:lnTo>
                  <a:lnTo>
                    <a:pt x="433" y="278"/>
                  </a:lnTo>
                  <a:lnTo>
                    <a:pt x="469" y="251"/>
                  </a:lnTo>
                  <a:lnTo>
                    <a:pt x="501" y="219"/>
                  </a:lnTo>
                  <a:lnTo>
                    <a:pt x="529" y="184"/>
                  </a:lnTo>
                  <a:lnTo>
                    <a:pt x="555" y="145"/>
                  </a:lnTo>
                  <a:lnTo>
                    <a:pt x="575" y="104"/>
                  </a:lnTo>
                  <a:lnTo>
                    <a:pt x="589" y="59"/>
                  </a:lnTo>
                  <a:lnTo>
                    <a:pt x="605" y="2"/>
                  </a:lnTo>
                  <a:lnTo>
                    <a:pt x="6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8" name="Freeform 37"/>
            <p:cNvSpPr>
              <a:spLocks/>
            </p:cNvSpPr>
            <p:nvPr/>
          </p:nvSpPr>
          <p:spPr bwMode="auto">
            <a:xfrm>
              <a:off x="2617" y="1037"/>
              <a:ext cx="60" cy="59"/>
            </a:xfrm>
            <a:custGeom>
              <a:avLst/>
              <a:gdLst>
                <a:gd name="T0" fmla="*/ 250 w 902"/>
                <a:gd name="T1" fmla="*/ 0 h 894"/>
                <a:gd name="T2" fmla="*/ 306 w 902"/>
                <a:gd name="T3" fmla="*/ 2 h 894"/>
                <a:gd name="T4" fmla="*/ 322 w 902"/>
                <a:gd name="T5" fmla="*/ 58 h 894"/>
                <a:gd name="T6" fmla="*/ 338 w 902"/>
                <a:gd name="T7" fmla="*/ 101 h 894"/>
                <a:gd name="T8" fmla="*/ 358 w 902"/>
                <a:gd name="T9" fmla="*/ 143 h 894"/>
                <a:gd name="T10" fmla="*/ 383 w 902"/>
                <a:gd name="T11" fmla="*/ 180 h 894"/>
                <a:gd name="T12" fmla="*/ 411 w 902"/>
                <a:gd name="T13" fmla="*/ 215 h 894"/>
                <a:gd name="T14" fmla="*/ 444 w 902"/>
                <a:gd name="T15" fmla="*/ 245 h 894"/>
                <a:gd name="T16" fmla="*/ 480 w 902"/>
                <a:gd name="T17" fmla="*/ 273 h 894"/>
                <a:gd name="T18" fmla="*/ 518 w 902"/>
                <a:gd name="T19" fmla="*/ 295 h 894"/>
                <a:gd name="T20" fmla="*/ 559 w 902"/>
                <a:gd name="T21" fmla="*/ 313 h 894"/>
                <a:gd name="T22" fmla="*/ 602 w 902"/>
                <a:gd name="T23" fmla="*/ 327 h 894"/>
                <a:gd name="T24" fmla="*/ 647 w 902"/>
                <a:gd name="T25" fmla="*/ 335 h 894"/>
                <a:gd name="T26" fmla="*/ 693 w 902"/>
                <a:gd name="T27" fmla="*/ 338 h 894"/>
                <a:gd name="T28" fmla="*/ 732 w 902"/>
                <a:gd name="T29" fmla="*/ 335 h 894"/>
                <a:gd name="T30" fmla="*/ 771 w 902"/>
                <a:gd name="T31" fmla="*/ 330 h 894"/>
                <a:gd name="T32" fmla="*/ 808 w 902"/>
                <a:gd name="T33" fmla="*/ 320 h 894"/>
                <a:gd name="T34" fmla="*/ 845 w 902"/>
                <a:gd name="T35" fmla="*/ 306 h 894"/>
                <a:gd name="T36" fmla="*/ 900 w 902"/>
                <a:gd name="T37" fmla="*/ 283 h 894"/>
                <a:gd name="T38" fmla="*/ 902 w 902"/>
                <a:gd name="T39" fmla="*/ 286 h 894"/>
                <a:gd name="T40" fmla="*/ 633 w 902"/>
                <a:gd name="T41" fmla="*/ 779 h 894"/>
                <a:gd name="T42" fmla="*/ 619 w 902"/>
                <a:gd name="T43" fmla="*/ 798 h 894"/>
                <a:gd name="T44" fmla="*/ 602 w 902"/>
                <a:gd name="T45" fmla="*/ 814 h 894"/>
                <a:gd name="T46" fmla="*/ 581 w 902"/>
                <a:gd name="T47" fmla="*/ 826 h 894"/>
                <a:gd name="T48" fmla="*/ 559 w 902"/>
                <a:gd name="T49" fmla="*/ 832 h 894"/>
                <a:gd name="T50" fmla="*/ 244 w 902"/>
                <a:gd name="T51" fmla="*/ 891 h 894"/>
                <a:gd name="T52" fmla="*/ 223 w 902"/>
                <a:gd name="T53" fmla="*/ 894 h 894"/>
                <a:gd name="T54" fmla="*/ 202 w 902"/>
                <a:gd name="T55" fmla="*/ 890 h 894"/>
                <a:gd name="T56" fmla="*/ 183 w 902"/>
                <a:gd name="T57" fmla="*/ 884 h 894"/>
                <a:gd name="T58" fmla="*/ 166 w 902"/>
                <a:gd name="T59" fmla="*/ 874 h 894"/>
                <a:gd name="T60" fmla="*/ 150 w 902"/>
                <a:gd name="T61" fmla="*/ 862 h 894"/>
                <a:gd name="T62" fmla="*/ 136 w 902"/>
                <a:gd name="T63" fmla="*/ 845 h 894"/>
                <a:gd name="T64" fmla="*/ 127 w 902"/>
                <a:gd name="T65" fmla="*/ 826 h 894"/>
                <a:gd name="T66" fmla="*/ 7 w 902"/>
                <a:gd name="T67" fmla="*/ 526 h 894"/>
                <a:gd name="T68" fmla="*/ 1 w 902"/>
                <a:gd name="T69" fmla="*/ 503 h 894"/>
                <a:gd name="T70" fmla="*/ 0 w 902"/>
                <a:gd name="T71" fmla="*/ 479 h 894"/>
                <a:gd name="T72" fmla="*/ 4 w 902"/>
                <a:gd name="T73" fmla="*/ 456 h 894"/>
                <a:gd name="T74" fmla="*/ 12 w 902"/>
                <a:gd name="T75" fmla="*/ 435 h 894"/>
                <a:gd name="T76" fmla="*/ 250 w 902"/>
                <a:gd name="T77" fmla="*/ 0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02" h="894">
                  <a:moveTo>
                    <a:pt x="250" y="0"/>
                  </a:moveTo>
                  <a:lnTo>
                    <a:pt x="306" y="2"/>
                  </a:lnTo>
                  <a:lnTo>
                    <a:pt x="322" y="58"/>
                  </a:lnTo>
                  <a:lnTo>
                    <a:pt x="338" y="101"/>
                  </a:lnTo>
                  <a:lnTo>
                    <a:pt x="358" y="143"/>
                  </a:lnTo>
                  <a:lnTo>
                    <a:pt x="383" y="180"/>
                  </a:lnTo>
                  <a:lnTo>
                    <a:pt x="411" y="215"/>
                  </a:lnTo>
                  <a:lnTo>
                    <a:pt x="444" y="245"/>
                  </a:lnTo>
                  <a:lnTo>
                    <a:pt x="480" y="273"/>
                  </a:lnTo>
                  <a:lnTo>
                    <a:pt x="518" y="295"/>
                  </a:lnTo>
                  <a:lnTo>
                    <a:pt x="559" y="313"/>
                  </a:lnTo>
                  <a:lnTo>
                    <a:pt x="602" y="327"/>
                  </a:lnTo>
                  <a:lnTo>
                    <a:pt x="647" y="335"/>
                  </a:lnTo>
                  <a:lnTo>
                    <a:pt x="693" y="338"/>
                  </a:lnTo>
                  <a:lnTo>
                    <a:pt x="732" y="335"/>
                  </a:lnTo>
                  <a:lnTo>
                    <a:pt x="771" y="330"/>
                  </a:lnTo>
                  <a:lnTo>
                    <a:pt x="808" y="320"/>
                  </a:lnTo>
                  <a:lnTo>
                    <a:pt x="845" y="306"/>
                  </a:lnTo>
                  <a:lnTo>
                    <a:pt x="900" y="283"/>
                  </a:lnTo>
                  <a:lnTo>
                    <a:pt x="902" y="286"/>
                  </a:lnTo>
                  <a:lnTo>
                    <a:pt x="633" y="779"/>
                  </a:lnTo>
                  <a:lnTo>
                    <a:pt x="619" y="798"/>
                  </a:lnTo>
                  <a:lnTo>
                    <a:pt x="602" y="814"/>
                  </a:lnTo>
                  <a:lnTo>
                    <a:pt x="581" y="826"/>
                  </a:lnTo>
                  <a:lnTo>
                    <a:pt x="559" y="832"/>
                  </a:lnTo>
                  <a:lnTo>
                    <a:pt x="244" y="891"/>
                  </a:lnTo>
                  <a:lnTo>
                    <a:pt x="223" y="894"/>
                  </a:lnTo>
                  <a:lnTo>
                    <a:pt x="202" y="890"/>
                  </a:lnTo>
                  <a:lnTo>
                    <a:pt x="183" y="884"/>
                  </a:lnTo>
                  <a:lnTo>
                    <a:pt x="166" y="874"/>
                  </a:lnTo>
                  <a:lnTo>
                    <a:pt x="150" y="862"/>
                  </a:lnTo>
                  <a:lnTo>
                    <a:pt x="136" y="845"/>
                  </a:lnTo>
                  <a:lnTo>
                    <a:pt x="127" y="826"/>
                  </a:lnTo>
                  <a:lnTo>
                    <a:pt x="7" y="526"/>
                  </a:lnTo>
                  <a:lnTo>
                    <a:pt x="1" y="503"/>
                  </a:lnTo>
                  <a:lnTo>
                    <a:pt x="0" y="479"/>
                  </a:lnTo>
                  <a:lnTo>
                    <a:pt x="4" y="456"/>
                  </a:lnTo>
                  <a:lnTo>
                    <a:pt x="12" y="435"/>
                  </a:lnTo>
                  <a:lnTo>
                    <a:pt x="2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0" name="Freeform 38"/>
            <p:cNvSpPr>
              <a:spLocks/>
            </p:cNvSpPr>
            <p:nvPr/>
          </p:nvSpPr>
          <p:spPr bwMode="auto">
            <a:xfrm>
              <a:off x="2656" y="912"/>
              <a:ext cx="80" cy="83"/>
            </a:xfrm>
            <a:custGeom>
              <a:avLst/>
              <a:gdLst>
                <a:gd name="T0" fmla="*/ 687 w 1190"/>
                <a:gd name="T1" fmla="*/ 4 h 1239"/>
                <a:gd name="T2" fmla="*/ 737 w 1190"/>
                <a:gd name="T3" fmla="*/ 28 h 1239"/>
                <a:gd name="T4" fmla="*/ 777 w 1190"/>
                <a:gd name="T5" fmla="*/ 82 h 1239"/>
                <a:gd name="T6" fmla="*/ 787 w 1190"/>
                <a:gd name="T7" fmla="*/ 178 h 1239"/>
                <a:gd name="T8" fmla="*/ 751 w 1190"/>
                <a:gd name="T9" fmla="*/ 322 h 1239"/>
                <a:gd name="T10" fmla="*/ 729 w 1190"/>
                <a:gd name="T11" fmla="*/ 430 h 1239"/>
                <a:gd name="T12" fmla="*/ 733 w 1190"/>
                <a:gd name="T13" fmla="*/ 480 h 1239"/>
                <a:gd name="T14" fmla="*/ 750 w 1190"/>
                <a:gd name="T15" fmla="*/ 494 h 1239"/>
                <a:gd name="T16" fmla="*/ 763 w 1190"/>
                <a:gd name="T17" fmla="*/ 493 h 1239"/>
                <a:gd name="T18" fmla="*/ 818 w 1190"/>
                <a:gd name="T19" fmla="*/ 481 h 1239"/>
                <a:gd name="T20" fmla="*/ 878 w 1190"/>
                <a:gd name="T21" fmla="*/ 470 h 1239"/>
                <a:gd name="T22" fmla="*/ 984 w 1190"/>
                <a:gd name="T23" fmla="*/ 464 h 1239"/>
                <a:gd name="T24" fmla="*/ 1091 w 1190"/>
                <a:gd name="T25" fmla="*/ 482 h 1239"/>
                <a:gd name="T26" fmla="*/ 1159 w 1190"/>
                <a:gd name="T27" fmla="*/ 543 h 1239"/>
                <a:gd name="T28" fmla="*/ 1165 w 1190"/>
                <a:gd name="T29" fmla="*/ 612 h 1239"/>
                <a:gd name="T30" fmla="*/ 1149 w 1190"/>
                <a:gd name="T31" fmla="*/ 653 h 1239"/>
                <a:gd name="T32" fmla="*/ 1160 w 1190"/>
                <a:gd name="T33" fmla="*/ 667 h 1239"/>
                <a:gd name="T34" fmla="*/ 1186 w 1190"/>
                <a:gd name="T35" fmla="*/ 718 h 1239"/>
                <a:gd name="T36" fmla="*/ 1179 w 1190"/>
                <a:gd name="T37" fmla="*/ 798 h 1239"/>
                <a:gd name="T38" fmla="*/ 1151 w 1190"/>
                <a:gd name="T39" fmla="*/ 853 h 1239"/>
                <a:gd name="T40" fmla="*/ 1164 w 1190"/>
                <a:gd name="T41" fmla="*/ 907 h 1239"/>
                <a:gd name="T42" fmla="*/ 1141 w 1190"/>
                <a:gd name="T43" fmla="*/ 989 h 1239"/>
                <a:gd name="T44" fmla="*/ 1101 w 1190"/>
                <a:gd name="T45" fmla="*/ 1039 h 1239"/>
                <a:gd name="T46" fmla="*/ 1104 w 1190"/>
                <a:gd name="T47" fmla="*/ 1080 h 1239"/>
                <a:gd name="T48" fmla="*/ 1083 w 1190"/>
                <a:gd name="T49" fmla="*/ 1142 h 1239"/>
                <a:gd name="T50" fmla="*/ 1010 w 1190"/>
                <a:gd name="T51" fmla="*/ 1200 h 1239"/>
                <a:gd name="T52" fmla="*/ 867 w 1190"/>
                <a:gd name="T53" fmla="*/ 1230 h 1239"/>
                <a:gd name="T54" fmla="*/ 679 w 1190"/>
                <a:gd name="T55" fmla="*/ 1227 h 1239"/>
                <a:gd name="T56" fmla="*/ 491 w 1190"/>
                <a:gd name="T57" fmla="*/ 1215 h 1239"/>
                <a:gd name="T58" fmla="*/ 411 w 1190"/>
                <a:gd name="T59" fmla="*/ 1156 h 1239"/>
                <a:gd name="T60" fmla="*/ 366 w 1190"/>
                <a:gd name="T61" fmla="*/ 1060 h 1239"/>
                <a:gd name="T62" fmla="*/ 345 w 1190"/>
                <a:gd name="T63" fmla="*/ 962 h 1239"/>
                <a:gd name="T64" fmla="*/ 339 w 1190"/>
                <a:gd name="T65" fmla="*/ 893 h 1239"/>
                <a:gd name="T66" fmla="*/ 337 w 1190"/>
                <a:gd name="T67" fmla="*/ 1162 h 1239"/>
                <a:gd name="T68" fmla="*/ 322 w 1190"/>
                <a:gd name="T69" fmla="*/ 1214 h 1239"/>
                <a:gd name="T70" fmla="*/ 278 w 1190"/>
                <a:gd name="T71" fmla="*/ 1237 h 1239"/>
                <a:gd name="T72" fmla="*/ 58 w 1190"/>
                <a:gd name="T73" fmla="*/ 1229 h 1239"/>
                <a:gd name="T74" fmla="*/ 3 w 1190"/>
                <a:gd name="T75" fmla="*/ 1159 h 1239"/>
                <a:gd name="T76" fmla="*/ 11 w 1190"/>
                <a:gd name="T77" fmla="*/ 674 h 1239"/>
                <a:gd name="T78" fmla="*/ 80 w 1190"/>
                <a:gd name="T79" fmla="*/ 619 h 1239"/>
                <a:gd name="T80" fmla="*/ 305 w 1190"/>
                <a:gd name="T81" fmla="*/ 627 h 1239"/>
                <a:gd name="T82" fmla="*/ 360 w 1190"/>
                <a:gd name="T83" fmla="*/ 571 h 1239"/>
                <a:gd name="T84" fmla="*/ 438 w 1190"/>
                <a:gd name="T85" fmla="*/ 484 h 1239"/>
                <a:gd name="T86" fmla="*/ 510 w 1190"/>
                <a:gd name="T87" fmla="*/ 365 h 1239"/>
                <a:gd name="T88" fmla="*/ 568 w 1190"/>
                <a:gd name="T89" fmla="*/ 240 h 1239"/>
                <a:gd name="T90" fmla="*/ 606 w 1190"/>
                <a:gd name="T91" fmla="*/ 147 h 1239"/>
                <a:gd name="T92" fmla="*/ 616 w 1190"/>
                <a:gd name="T93" fmla="*/ 120 h 1239"/>
                <a:gd name="T94" fmla="*/ 612 w 1190"/>
                <a:gd name="T95" fmla="*/ 76 h 1239"/>
                <a:gd name="T96" fmla="*/ 623 w 1190"/>
                <a:gd name="T97" fmla="*/ 19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0" h="1239">
                  <a:moveTo>
                    <a:pt x="653" y="0"/>
                  </a:moveTo>
                  <a:lnTo>
                    <a:pt x="664" y="0"/>
                  </a:lnTo>
                  <a:lnTo>
                    <a:pt x="674" y="2"/>
                  </a:lnTo>
                  <a:lnTo>
                    <a:pt x="687" y="4"/>
                  </a:lnTo>
                  <a:lnTo>
                    <a:pt x="700" y="8"/>
                  </a:lnTo>
                  <a:lnTo>
                    <a:pt x="712" y="13"/>
                  </a:lnTo>
                  <a:lnTo>
                    <a:pt x="725" y="19"/>
                  </a:lnTo>
                  <a:lnTo>
                    <a:pt x="737" y="28"/>
                  </a:lnTo>
                  <a:lnTo>
                    <a:pt x="749" y="38"/>
                  </a:lnTo>
                  <a:lnTo>
                    <a:pt x="759" y="50"/>
                  </a:lnTo>
                  <a:lnTo>
                    <a:pt x="769" y="65"/>
                  </a:lnTo>
                  <a:lnTo>
                    <a:pt x="777" y="82"/>
                  </a:lnTo>
                  <a:lnTo>
                    <a:pt x="784" y="102"/>
                  </a:lnTo>
                  <a:lnTo>
                    <a:pt x="787" y="124"/>
                  </a:lnTo>
                  <a:lnTo>
                    <a:pt x="789" y="150"/>
                  </a:lnTo>
                  <a:lnTo>
                    <a:pt x="787" y="178"/>
                  </a:lnTo>
                  <a:lnTo>
                    <a:pt x="783" y="210"/>
                  </a:lnTo>
                  <a:lnTo>
                    <a:pt x="775" y="245"/>
                  </a:lnTo>
                  <a:lnTo>
                    <a:pt x="764" y="284"/>
                  </a:lnTo>
                  <a:lnTo>
                    <a:pt x="751" y="322"/>
                  </a:lnTo>
                  <a:lnTo>
                    <a:pt x="743" y="356"/>
                  </a:lnTo>
                  <a:lnTo>
                    <a:pt x="735" y="385"/>
                  </a:lnTo>
                  <a:lnTo>
                    <a:pt x="731" y="409"/>
                  </a:lnTo>
                  <a:lnTo>
                    <a:pt x="729" y="430"/>
                  </a:lnTo>
                  <a:lnTo>
                    <a:pt x="728" y="447"/>
                  </a:lnTo>
                  <a:lnTo>
                    <a:pt x="728" y="461"/>
                  </a:lnTo>
                  <a:lnTo>
                    <a:pt x="730" y="471"/>
                  </a:lnTo>
                  <a:lnTo>
                    <a:pt x="733" y="480"/>
                  </a:lnTo>
                  <a:lnTo>
                    <a:pt x="737" y="486"/>
                  </a:lnTo>
                  <a:lnTo>
                    <a:pt x="742" y="491"/>
                  </a:lnTo>
                  <a:lnTo>
                    <a:pt x="746" y="493"/>
                  </a:lnTo>
                  <a:lnTo>
                    <a:pt x="750" y="494"/>
                  </a:lnTo>
                  <a:lnTo>
                    <a:pt x="754" y="494"/>
                  </a:lnTo>
                  <a:lnTo>
                    <a:pt x="758" y="494"/>
                  </a:lnTo>
                  <a:lnTo>
                    <a:pt x="761" y="493"/>
                  </a:lnTo>
                  <a:lnTo>
                    <a:pt x="763" y="493"/>
                  </a:lnTo>
                  <a:lnTo>
                    <a:pt x="764" y="492"/>
                  </a:lnTo>
                  <a:lnTo>
                    <a:pt x="790" y="486"/>
                  </a:lnTo>
                  <a:lnTo>
                    <a:pt x="815" y="481"/>
                  </a:lnTo>
                  <a:lnTo>
                    <a:pt x="818" y="481"/>
                  </a:lnTo>
                  <a:lnTo>
                    <a:pt x="827" y="479"/>
                  </a:lnTo>
                  <a:lnTo>
                    <a:pt x="840" y="477"/>
                  </a:lnTo>
                  <a:lnTo>
                    <a:pt x="857" y="474"/>
                  </a:lnTo>
                  <a:lnTo>
                    <a:pt x="878" y="470"/>
                  </a:lnTo>
                  <a:lnTo>
                    <a:pt x="902" y="468"/>
                  </a:lnTo>
                  <a:lnTo>
                    <a:pt x="929" y="465"/>
                  </a:lnTo>
                  <a:lnTo>
                    <a:pt x="956" y="464"/>
                  </a:lnTo>
                  <a:lnTo>
                    <a:pt x="984" y="464"/>
                  </a:lnTo>
                  <a:lnTo>
                    <a:pt x="1013" y="466"/>
                  </a:lnTo>
                  <a:lnTo>
                    <a:pt x="1040" y="469"/>
                  </a:lnTo>
                  <a:lnTo>
                    <a:pt x="1067" y="475"/>
                  </a:lnTo>
                  <a:lnTo>
                    <a:pt x="1091" y="482"/>
                  </a:lnTo>
                  <a:lnTo>
                    <a:pt x="1113" y="494"/>
                  </a:lnTo>
                  <a:lnTo>
                    <a:pt x="1132" y="507"/>
                  </a:lnTo>
                  <a:lnTo>
                    <a:pt x="1148" y="525"/>
                  </a:lnTo>
                  <a:lnTo>
                    <a:pt x="1159" y="543"/>
                  </a:lnTo>
                  <a:lnTo>
                    <a:pt x="1165" y="562"/>
                  </a:lnTo>
                  <a:lnTo>
                    <a:pt x="1167" y="580"/>
                  </a:lnTo>
                  <a:lnTo>
                    <a:pt x="1167" y="596"/>
                  </a:lnTo>
                  <a:lnTo>
                    <a:pt x="1165" y="612"/>
                  </a:lnTo>
                  <a:lnTo>
                    <a:pt x="1161" y="626"/>
                  </a:lnTo>
                  <a:lnTo>
                    <a:pt x="1156" y="638"/>
                  </a:lnTo>
                  <a:lnTo>
                    <a:pt x="1152" y="646"/>
                  </a:lnTo>
                  <a:lnTo>
                    <a:pt x="1149" y="653"/>
                  </a:lnTo>
                  <a:lnTo>
                    <a:pt x="1148" y="654"/>
                  </a:lnTo>
                  <a:lnTo>
                    <a:pt x="1149" y="656"/>
                  </a:lnTo>
                  <a:lnTo>
                    <a:pt x="1153" y="660"/>
                  </a:lnTo>
                  <a:lnTo>
                    <a:pt x="1160" y="667"/>
                  </a:lnTo>
                  <a:lnTo>
                    <a:pt x="1167" y="677"/>
                  </a:lnTo>
                  <a:lnTo>
                    <a:pt x="1174" y="689"/>
                  </a:lnTo>
                  <a:lnTo>
                    <a:pt x="1181" y="702"/>
                  </a:lnTo>
                  <a:lnTo>
                    <a:pt x="1186" y="718"/>
                  </a:lnTo>
                  <a:lnTo>
                    <a:pt x="1190" y="736"/>
                  </a:lnTo>
                  <a:lnTo>
                    <a:pt x="1190" y="755"/>
                  </a:lnTo>
                  <a:lnTo>
                    <a:pt x="1187" y="776"/>
                  </a:lnTo>
                  <a:lnTo>
                    <a:pt x="1179" y="798"/>
                  </a:lnTo>
                  <a:lnTo>
                    <a:pt x="1166" y="821"/>
                  </a:lnTo>
                  <a:lnTo>
                    <a:pt x="1147" y="844"/>
                  </a:lnTo>
                  <a:lnTo>
                    <a:pt x="1148" y="846"/>
                  </a:lnTo>
                  <a:lnTo>
                    <a:pt x="1151" y="853"/>
                  </a:lnTo>
                  <a:lnTo>
                    <a:pt x="1154" y="862"/>
                  </a:lnTo>
                  <a:lnTo>
                    <a:pt x="1159" y="874"/>
                  </a:lnTo>
                  <a:lnTo>
                    <a:pt x="1162" y="890"/>
                  </a:lnTo>
                  <a:lnTo>
                    <a:pt x="1164" y="907"/>
                  </a:lnTo>
                  <a:lnTo>
                    <a:pt x="1164" y="926"/>
                  </a:lnTo>
                  <a:lnTo>
                    <a:pt x="1161" y="946"/>
                  </a:lnTo>
                  <a:lnTo>
                    <a:pt x="1153" y="968"/>
                  </a:lnTo>
                  <a:lnTo>
                    <a:pt x="1141" y="989"/>
                  </a:lnTo>
                  <a:lnTo>
                    <a:pt x="1123" y="1012"/>
                  </a:lnTo>
                  <a:lnTo>
                    <a:pt x="1099" y="1033"/>
                  </a:lnTo>
                  <a:lnTo>
                    <a:pt x="1099" y="1034"/>
                  </a:lnTo>
                  <a:lnTo>
                    <a:pt x="1101" y="1039"/>
                  </a:lnTo>
                  <a:lnTo>
                    <a:pt x="1102" y="1047"/>
                  </a:lnTo>
                  <a:lnTo>
                    <a:pt x="1103" y="1056"/>
                  </a:lnTo>
                  <a:lnTo>
                    <a:pt x="1104" y="1068"/>
                  </a:lnTo>
                  <a:lnTo>
                    <a:pt x="1104" y="1080"/>
                  </a:lnTo>
                  <a:lnTo>
                    <a:pt x="1102" y="1095"/>
                  </a:lnTo>
                  <a:lnTo>
                    <a:pt x="1099" y="1110"/>
                  </a:lnTo>
                  <a:lnTo>
                    <a:pt x="1092" y="1126"/>
                  </a:lnTo>
                  <a:lnTo>
                    <a:pt x="1083" y="1142"/>
                  </a:lnTo>
                  <a:lnTo>
                    <a:pt x="1071" y="1158"/>
                  </a:lnTo>
                  <a:lnTo>
                    <a:pt x="1056" y="1173"/>
                  </a:lnTo>
                  <a:lnTo>
                    <a:pt x="1035" y="1186"/>
                  </a:lnTo>
                  <a:lnTo>
                    <a:pt x="1010" y="1200"/>
                  </a:lnTo>
                  <a:lnTo>
                    <a:pt x="980" y="1211"/>
                  </a:lnTo>
                  <a:lnTo>
                    <a:pt x="944" y="1220"/>
                  </a:lnTo>
                  <a:lnTo>
                    <a:pt x="908" y="1227"/>
                  </a:lnTo>
                  <a:lnTo>
                    <a:pt x="867" y="1230"/>
                  </a:lnTo>
                  <a:lnTo>
                    <a:pt x="824" y="1231"/>
                  </a:lnTo>
                  <a:lnTo>
                    <a:pt x="780" y="1230"/>
                  </a:lnTo>
                  <a:lnTo>
                    <a:pt x="737" y="1227"/>
                  </a:lnTo>
                  <a:lnTo>
                    <a:pt x="679" y="1227"/>
                  </a:lnTo>
                  <a:lnTo>
                    <a:pt x="622" y="1226"/>
                  </a:lnTo>
                  <a:lnTo>
                    <a:pt x="567" y="1223"/>
                  </a:lnTo>
                  <a:lnTo>
                    <a:pt x="517" y="1220"/>
                  </a:lnTo>
                  <a:lnTo>
                    <a:pt x="491" y="1215"/>
                  </a:lnTo>
                  <a:lnTo>
                    <a:pt x="468" y="1205"/>
                  </a:lnTo>
                  <a:lnTo>
                    <a:pt x="445" y="1192"/>
                  </a:lnTo>
                  <a:lnTo>
                    <a:pt x="428" y="1175"/>
                  </a:lnTo>
                  <a:lnTo>
                    <a:pt x="411" y="1156"/>
                  </a:lnTo>
                  <a:lnTo>
                    <a:pt x="396" y="1133"/>
                  </a:lnTo>
                  <a:lnTo>
                    <a:pt x="385" y="1110"/>
                  </a:lnTo>
                  <a:lnTo>
                    <a:pt x="374" y="1086"/>
                  </a:lnTo>
                  <a:lnTo>
                    <a:pt x="366" y="1060"/>
                  </a:lnTo>
                  <a:lnTo>
                    <a:pt x="358" y="1035"/>
                  </a:lnTo>
                  <a:lnTo>
                    <a:pt x="353" y="1009"/>
                  </a:lnTo>
                  <a:lnTo>
                    <a:pt x="348" y="985"/>
                  </a:lnTo>
                  <a:lnTo>
                    <a:pt x="345" y="962"/>
                  </a:lnTo>
                  <a:lnTo>
                    <a:pt x="343" y="941"/>
                  </a:lnTo>
                  <a:lnTo>
                    <a:pt x="340" y="922"/>
                  </a:lnTo>
                  <a:lnTo>
                    <a:pt x="339" y="906"/>
                  </a:lnTo>
                  <a:lnTo>
                    <a:pt x="339" y="893"/>
                  </a:lnTo>
                  <a:lnTo>
                    <a:pt x="338" y="886"/>
                  </a:lnTo>
                  <a:lnTo>
                    <a:pt x="338" y="881"/>
                  </a:lnTo>
                  <a:lnTo>
                    <a:pt x="338" y="1140"/>
                  </a:lnTo>
                  <a:lnTo>
                    <a:pt x="337" y="1162"/>
                  </a:lnTo>
                  <a:lnTo>
                    <a:pt x="335" y="1180"/>
                  </a:lnTo>
                  <a:lnTo>
                    <a:pt x="331" y="1195"/>
                  </a:lnTo>
                  <a:lnTo>
                    <a:pt x="326" y="1205"/>
                  </a:lnTo>
                  <a:lnTo>
                    <a:pt x="322" y="1214"/>
                  </a:lnTo>
                  <a:lnTo>
                    <a:pt x="317" y="1218"/>
                  </a:lnTo>
                  <a:lnTo>
                    <a:pt x="315" y="1221"/>
                  </a:lnTo>
                  <a:lnTo>
                    <a:pt x="297" y="1231"/>
                  </a:lnTo>
                  <a:lnTo>
                    <a:pt x="278" y="1237"/>
                  </a:lnTo>
                  <a:lnTo>
                    <a:pt x="257" y="1239"/>
                  </a:lnTo>
                  <a:lnTo>
                    <a:pt x="103" y="1239"/>
                  </a:lnTo>
                  <a:lnTo>
                    <a:pt x="80" y="1236"/>
                  </a:lnTo>
                  <a:lnTo>
                    <a:pt x="58" y="1229"/>
                  </a:lnTo>
                  <a:lnTo>
                    <a:pt x="39" y="1216"/>
                  </a:lnTo>
                  <a:lnTo>
                    <a:pt x="23" y="1200"/>
                  </a:lnTo>
                  <a:lnTo>
                    <a:pt x="11" y="1181"/>
                  </a:lnTo>
                  <a:lnTo>
                    <a:pt x="3" y="1159"/>
                  </a:lnTo>
                  <a:lnTo>
                    <a:pt x="0" y="1136"/>
                  </a:lnTo>
                  <a:lnTo>
                    <a:pt x="0" y="719"/>
                  </a:lnTo>
                  <a:lnTo>
                    <a:pt x="3" y="696"/>
                  </a:lnTo>
                  <a:lnTo>
                    <a:pt x="11" y="674"/>
                  </a:lnTo>
                  <a:lnTo>
                    <a:pt x="22" y="655"/>
                  </a:lnTo>
                  <a:lnTo>
                    <a:pt x="39" y="639"/>
                  </a:lnTo>
                  <a:lnTo>
                    <a:pt x="58" y="626"/>
                  </a:lnTo>
                  <a:lnTo>
                    <a:pt x="80" y="619"/>
                  </a:lnTo>
                  <a:lnTo>
                    <a:pt x="103" y="616"/>
                  </a:lnTo>
                  <a:lnTo>
                    <a:pt x="257" y="616"/>
                  </a:lnTo>
                  <a:lnTo>
                    <a:pt x="283" y="619"/>
                  </a:lnTo>
                  <a:lnTo>
                    <a:pt x="305" y="627"/>
                  </a:lnTo>
                  <a:lnTo>
                    <a:pt x="325" y="641"/>
                  </a:lnTo>
                  <a:lnTo>
                    <a:pt x="333" y="620"/>
                  </a:lnTo>
                  <a:lnTo>
                    <a:pt x="345" y="596"/>
                  </a:lnTo>
                  <a:lnTo>
                    <a:pt x="360" y="571"/>
                  </a:lnTo>
                  <a:lnTo>
                    <a:pt x="380" y="546"/>
                  </a:lnTo>
                  <a:lnTo>
                    <a:pt x="399" y="529"/>
                  </a:lnTo>
                  <a:lnTo>
                    <a:pt x="419" y="509"/>
                  </a:lnTo>
                  <a:lnTo>
                    <a:pt x="438" y="484"/>
                  </a:lnTo>
                  <a:lnTo>
                    <a:pt x="457" y="457"/>
                  </a:lnTo>
                  <a:lnTo>
                    <a:pt x="475" y="427"/>
                  </a:lnTo>
                  <a:lnTo>
                    <a:pt x="493" y="396"/>
                  </a:lnTo>
                  <a:lnTo>
                    <a:pt x="510" y="365"/>
                  </a:lnTo>
                  <a:lnTo>
                    <a:pt x="526" y="333"/>
                  </a:lnTo>
                  <a:lnTo>
                    <a:pt x="541" y="301"/>
                  </a:lnTo>
                  <a:lnTo>
                    <a:pt x="556" y="269"/>
                  </a:lnTo>
                  <a:lnTo>
                    <a:pt x="568" y="240"/>
                  </a:lnTo>
                  <a:lnTo>
                    <a:pt x="581" y="212"/>
                  </a:lnTo>
                  <a:lnTo>
                    <a:pt x="590" y="187"/>
                  </a:lnTo>
                  <a:lnTo>
                    <a:pt x="600" y="165"/>
                  </a:lnTo>
                  <a:lnTo>
                    <a:pt x="606" y="147"/>
                  </a:lnTo>
                  <a:lnTo>
                    <a:pt x="611" y="134"/>
                  </a:lnTo>
                  <a:lnTo>
                    <a:pt x="615" y="125"/>
                  </a:lnTo>
                  <a:lnTo>
                    <a:pt x="616" y="122"/>
                  </a:lnTo>
                  <a:lnTo>
                    <a:pt x="616" y="120"/>
                  </a:lnTo>
                  <a:lnTo>
                    <a:pt x="615" y="112"/>
                  </a:lnTo>
                  <a:lnTo>
                    <a:pt x="613" y="103"/>
                  </a:lnTo>
                  <a:lnTo>
                    <a:pt x="613" y="90"/>
                  </a:lnTo>
                  <a:lnTo>
                    <a:pt x="612" y="76"/>
                  </a:lnTo>
                  <a:lnTo>
                    <a:pt x="613" y="62"/>
                  </a:lnTo>
                  <a:lnTo>
                    <a:pt x="616" y="46"/>
                  </a:lnTo>
                  <a:lnTo>
                    <a:pt x="619" y="32"/>
                  </a:lnTo>
                  <a:lnTo>
                    <a:pt x="623" y="19"/>
                  </a:lnTo>
                  <a:lnTo>
                    <a:pt x="631" y="10"/>
                  </a:lnTo>
                  <a:lnTo>
                    <a:pt x="641" y="2"/>
                  </a:lnTo>
                  <a:lnTo>
                    <a:pt x="6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31" name="Group 41"/>
          <p:cNvGrpSpPr>
            <a:grpSpLocks noChangeAspect="1"/>
          </p:cNvGrpSpPr>
          <p:nvPr/>
        </p:nvGrpSpPr>
        <p:grpSpPr bwMode="auto">
          <a:xfrm>
            <a:off x="1978700" y="1226795"/>
            <a:ext cx="272653" cy="272653"/>
            <a:chOff x="1643" y="866"/>
            <a:chExt cx="229" cy="229"/>
          </a:xfrm>
          <a:solidFill>
            <a:schemeClr val="tx1">
              <a:lumMod val="65000"/>
              <a:lumOff val="35000"/>
            </a:schemeClr>
          </a:solidFill>
        </p:grpSpPr>
        <p:sp>
          <p:nvSpPr>
            <p:cNvPr id="934" name="Freeform 43"/>
            <p:cNvSpPr>
              <a:spLocks/>
            </p:cNvSpPr>
            <p:nvPr/>
          </p:nvSpPr>
          <p:spPr bwMode="auto">
            <a:xfrm>
              <a:off x="1643" y="866"/>
              <a:ext cx="163" cy="107"/>
            </a:xfrm>
            <a:custGeom>
              <a:avLst/>
              <a:gdLst>
                <a:gd name="T0" fmla="*/ 1830 w 2445"/>
                <a:gd name="T1" fmla="*/ 5 h 1608"/>
                <a:gd name="T2" fmla="*/ 2034 w 2445"/>
                <a:gd name="T3" fmla="*/ 33 h 1608"/>
                <a:gd name="T4" fmla="*/ 2239 w 2445"/>
                <a:gd name="T5" fmla="*/ 85 h 1608"/>
                <a:gd name="T6" fmla="*/ 2445 w 2445"/>
                <a:gd name="T7" fmla="*/ 161 h 1608"/>
                <a:gd name="T8" fmla="*/ 2348 w 2445"/>
                <a:gd name="T9" fmla="*/ 371 h 1608"/>
                <a:gd name="T10" fmla="*/ 2205 w 2445"/>
                <a:gd name="T11" fmla="*/ 434 h 1608"/>
                <a:gd name="T12" fmla="*/ 2012 w 2445"/>
                <a:gd name="T13" fmla="*/ 378 h 1608"/>
                <a:gd name="T14" fmla="*/ 1822 w 2445"/>
                <a:gd name="T15" fmla="*/ 350 h 1608"/>
                <a:gd name="T16" fmla="*/ 1634 w 2445"/>
                <a:gd name="T17" fmla="*/ 349 h 1608"/>
                <a:gd name="T18" fmla="*/ 1452 w 2445"/>
                <a:gd name="T19" fmla="*/ 373 h 1608"/>
                <a:gd name="T20" fmla="*/ 1279 w 2445"/>
                <a:gd name="T21" fmla="*/ 420 h 1608"/>
                <a:gd name="T22" fmla="*/ 1113 w 2445"/>
                <a:gd name="T23" fmla="*/ 490 h 1608"/>
                <a:gd name="T24" fmla="*/ 958 w 2445"/>
                <a:gd name="T25" fmla="*/ 578 h 1608"/>
                <a:gd name="T26" fmla="*/ 817 w 2445"/>
                <a:gd name="T27" fmla="*/ 685 h 1608"/>
                <a:gd name="T28" fmla="*/ 691 w 2445"/>
                <a:gd name="T29" fmla="*/ 808 h 1608"/>
                <a:gd name="T30" fmla="*/ 581 w 2445"/>
                <a:gd name="T31" fmla="*/ 946 h 1608"/>
                <a:gd name="T32" fmla="*/ 489 w 2445"/>
                <a:gd name="T33" fmla="*/ 1097 h 1608"/>
                <a:gd name="T34" fmla="*/ 417 w 2445"/>
                <a:gd name="T35" fmla="*/ 1258 h 1608"/>
                <a:gd name="T36" fmla="*/ 368 w 2445"/>
                <a:gd name="T37" fmla="*/ 1429 h 1608"/>
                <a:gd name="T38" fmla="*/ 342 w 2445"/>
                <a:gd name="T39" fmla="*/ 1608 h 1608"/>
                <a:gd name="T40" fmla="*/ 117 w 2445"/>
                <a:gd name="T41" fmla="*/ 1589 h 1608"/>
                <a:gd name="T42" fmla="*/ 15 w 2445"/>
                <a:gd name="T43" fmla="*/ 1477 h 1608"/>
                <a:gd name="T44" fmla="*/ 56 w 2445"/>
                <a:gd name="T45" fmla="*/ 1282 h 1608"/>
                <a:gd name="T46" fmla="*/ 115 w 2445"/>
                <a:gd name="T47" fmla="*/ 1100 h 1608"/>
                <a:gd name="T48" fmla="*/ 190 w 2445"/>
                <a:gd name="T49" fmla="*/ 928 h 1608"/>
                <a:gd name="T50" fmla="*/ 284 w 2445"/>
                <a:gd name="T51" fmla="*/ 767 h 1608"/>
                <a:gd name="T52" fmla="*/ 394 w 2445"/>
                <a:gd name="T53" fmla="*/ 619 h 1608"/>
                <a:gd name="T54" fmla="*/ 524 w 2445"/>
                <a:gd name="T55" fmla="*/ 482 h 1608"/>
                <a:gd name="T56" fmla="*/ 672 w 2445"/>
                <a:gd name="T57" fmla="*/ 358 h 1608"/>
                <a:gd name="T58" fmla="*/ 838 w 2445"/>
                <a:gd name="T59" fmla="*/ 247 h 1608"/>
                <a:gd name="T60" fmla="*/ 1033 w 2445"/>
                <a:gd name="T61" fmla="*/ 145 h 1608"/>
                <a:gd name="T62" fmla="*/ 1229 w 2445"/>
                <a:gd name="T63" fmla="*/ 71 h 1608"/>
                <a:gd name="T64" fmla="*/ 1428 w 2445"/>
                <a:gd name="T65" fmla="*/ 24 h 1608"/>
                <a:gd name="T66" fmla="*/ 1628 w 2445"/>
                <a:gd name="T67" fmla="*/ 1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445" h="1608">
                  <a:moveTo>
                    <a:pt x="1728" y="0"/>
                  </a:moveTo>
                  <a:lnTo>
                    <a:pt x="1830" y="5"/>
                  </a:lnTo>
                  <a:lnTo>
                    <a:pt x="1931" y="16"/>
                  </a:lnTo>
                  <a:lnTo>
                    <a:pt x="2034" y="33"/>
                  </a:lnTo>
                  <a:lnTo>
                    <a:pt x="2136" y="56"/>
                  </a:lnTo>
                  <a:lnTo>
                    <a:pt x="2239" y="85"/>
                  </a:lnTo>
                  <a:lnTo>
                    <a:pt x="2342" y="120"/>
                  </a:lnTo>
                  <a:lnTo>
                    <a:pt x="2445" y="161"/>
                  </a:lnTo>
                  <a:lnTo>
                    <a:pt x="2396" y="268"/>
                  </a:lnTo>
                  <a:lnTo>
                    <a:pt x="2348" y="371"/>
                  </a:lnTo>
                  <a:lnTo>
                    <a:pt x="2300" y="474"/>
                  </a:lnTo>
                  <a:lnTo>
                    <a:pt x="2205" y="434"/>
                  </a:lnTo>
                  <a:lnTo>
                    <a:pt x="2108" y="403"/>
                  </a:lnTo>
                  <a:lnTo>
                    <a:pt x="2012" y="378"/>
                  </a:lnTo>
                  <a:lnTo>
                    <a:pt x="1916" y="361"/>
                  </a:lnTo>
                  <a:lnTo>
                    <a:pt x="1822" y="350"/>
                  </a:lnTo>
                  <a:lnTo>
                    <a:pt x="1727" y="346"/>
                  </a:lnTo>
                  <a:lnTo>
                    <a:pt x="1634" y="349"/>
                  </a:lnTo>
                  <a:lnTo>
                    <a:pt x="1542" y="357"/>
                  </a:lnTo>
                  <a:lnTo>
                    <a:pt x="1452" y="373"/>
                  </a:lnTo>
                  <a:lnTo>
                    <a:pt x="1364" y="394"/>
                  </a:lnTo>
                  <a:lnTo>
                    <a:pt x="1279" y="420"/>
                  </a:lnTo>
                  <a:lnTo>
                    <a:pt x="1194" y="452"/>
                  </a:lnTo>
                  <a:lnTo>
                    <a:pt x="1113" y="490"/>
                  </a:lnTo>
                  <a:lnTo>
                    <a:pt x="1034" y="532"/>
                  </a:lnTo>
                  <a:lnTo>
                    <a:pt x="958" y="578"/>
                  </a:lnTo>
                  <a:lnTo>
                    <a:pt x="886" y="629"/>
                  </a:lnTo>
                  <a:lnTo>
                    <a:pt x="817" y="685"/>
                  </a:lnTo>
                  <a:lnTo>
                    <a:pt x="752" y="745"/>
                  </a:lnTo>
                  <a:lnTo>
                    <a:pt x="691" y="808"/>
                  </a:lnTo>
                  <a:lnTo>
                    <a:pt x="633" y="875"/>
                  </a:lnTo>
                  <a:lnTo>
                    <a:pt x="581" y="946"/>
                  </a:lnTo>
                  <a:lnTo>
                    <a:pt x="531" y="1020"/>
                  </a:lnTo>
                  <a:lnTo>
                    <a:pt x="489" y="1097"/>
                  </a:lnTo>
                  <a:lnTo>
                    <a:pt x="450" y="1176"/>
                  </a:lnTo>
                  <a:lnTo>
                    <a:pt x="417" y="1258"/>
                  </a:lnTo>
                  <a:lnTo>
                    <a:pt x="389" y="1343"/>
                  </a:lnTo>
                  <a:lnTo>
                    <a:pt x="368" y="1429"/>
                  </a:lnTo>
                  <a:lnTo>
                    <a:pt x="353" y="1518"/>
                  </a:lnTo>
                  <a:lnTo>
                    <a:pt x="342" y="1608"/>
                  </a:lnTo>
                  <a:lnTo>
                    <a:pt x="230" y="1599"/>
                  </a:lnTo>
                  <a:lnTo>
                    <a:pt x="117" y="1589"/>
                  </a:lnTo>
                  <a:lnTo>
                    <a:pt x="0" y="1579"/>
                  </a:lnTo>
                  <a:lnTo>
                    <a:pt x="15" y="1477"/>
                  </a:lnTo>
                  <a:lnTo>
                    <a:pt x="33" y="1378"/>
                  </a:lnTo>
                  <a:lnTo>
                    <a:pt x="56" y="1282"/>
                  </a:lnTo>
                  <a:lnTo>
                    <a:pt x="84" y="1190"/>
                  </a:lnTo>
                  <a:lnTo>
                    <a:pt x="115" y="1100"/>
                  </a:lnTo>
                  <a:lnTo>
                    <a:pt x="151" y="1012"/>
                  </a:lnTo>
                  <a:lnTo>
                    <a:pt x="190" y="928"/>
                  </a:lnTo>
                  <a:lnTo>
                    <a:pt x="234" y="846"/>
                  </a:lnTo>
                  <a:lnTo>
                    <a:pt x="284" y="767"/>
                  </a:lnTo>
                  <a:lnTo>
                    <a:pt x="337" y="691"/>
                  </a:lnTo>
                  <a:lnTo>
                    <a:pt x="394" y="619"/>
                  </a:lnTo>
                  <a:lnTo>
                    <a:pt x="457" y="550"/>
                  </a:lnTo>
                  <a:lnTo>
                    <a:pt x="524" y="482"/>
                  </a:lnTo>
                  <a:lnTo>
                    <a:pt x="595" y="419"/>
                  </a:lnTo>
                  <a:lnTo>
                    <a:pt x="672" y="358"/>
                  </a:lnTo>
                  <a:lnTo>
                    <a:pt x="753" y="302"/>
                  </a:lnTo>
                  <a:lnTo>
                    <a:pt x="838" y="247"/>
                  </a:lnTo>
                  <a:lnTo>
                    <a:pt x="935" y="193"/>
                  </a:lnTo>
                  <a:lnTo>
                    <a:pt x="1033" y="145"/>
                  </a:lnTo>
                  <a:lnTo>
                    <a:pt x="1131" y="105"/>
                  </a:lnTo>
                  <a:lnTo>
                    <a:pt x="1229" y="71"/>
                  </a:lnTo>
                  <a:lnTo>
                    <a:pt x="1329" y="43"/>
                  </a:lnTo>
                  <a:lnTo>
                    <a:pt x="1428" y="24"/>
                  </a:lnTo>
                  <a:lnTo>
                    <a:pt x="1528" y="9"/>
                  </a:lnTo>
                  <a:lnTo>
                    <a:pt x="1628" y="1"/>
                  </a:lnTo>
                  <a:lnTo>
                    <a:pt x="17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5" name="Freeform 44"/>
            <p:cNvSpPr>
              <a:spLocks/>
            </p:cNvSpPr>
            <p:nvPr/>
          </p:nvSpPr>
          <p:spPr bwMode="auto">
            <a:xfrm>
              <a:off x="1765" y="961"/>
              <a:ext cx="107" cy="134"/>
            </a:xfrm>
            <a:custGeom>
              <a:avLst/>
              <a:gdLst>
                <a:gd name="T0" fmla="*/ 1575 w 1599"/>
                <a:gd name="T1" fmla="*/ 0 h 2013"/>
                <a:gd name="T2" fmla="*/ 1588 w 1599"/>
                <a:gd name="T3" fmla="*/ 107 h 2013"/>
                <a:gd name="T4" fmla="*/ 1597 w 1599"/>
                <a:gd name="T5" fmla="*/ 212 h 2013"/>
                <a:gd name="T6" fmla="*/ 1599 w 1599"/>
                <a:gd name="T7" fmla="*/ 313 h 2013"/>
                <a:gd name="T8" fmla="*/ 1596 w 1599"/>
                <a:gd name="T9" fmla="*/ 413 h 2013"/>
                <a:gd name="T10" fmla="*/ 1586 w 1599"/>
                <a:gd name="T11" fmla="*/ 512 h 2013"/>
                <a:gd name="T12" fmla="*/ 1573 w 1599"/>
                <a:gd name="T13" fmla="*/ 607 h 2013"/>
                <a:gd name="T14" fmla="*/ 1553 w 1599"/>
                <a:gd name="T15" fmla="*/ 701 h 2013"/>
                <a:gd name="T16" fmla="*/ 1529 w 1599"/>
                <a:gd name="T17" fmla="*/ 792 h 2013"/>
                <a:gd name="T18" fmla="*/ 1501 w 1599"/>
                <a:gd name="T19" fmla="*/ 880 h 2013"/>
                <a:gd name="T20" fmla="*/ 1467 w 1599"/>
                <a:gd name="T21" fmla="*/ 966 h 2013"/>
                <a:gd name="T22" fmla="*/ 1429 w 1599"/>
                <a:gd name="T23" fmla="*/ 1050 h 2013"/>
                <a:gd name="T24" fmla="*/ 1388 w 1599"/>
                <a:gd name="T25" fmla="*/ 1130 h 2013"/>
                <a:gd name="T26" fmla="*/ 1343 w 1599"/>
                <a:gd name="T27" fmla="*/ 1208 h 2013"/>
                <a:gd name="T28" fmla="*/ 1293 w 1599"/>
                <a:gd name="T29" fmla="*/ 1284 h 2013"/>
                <a:gd name="T30" fmla="*/ 1241 w 1599"/>
                <a:gd name="T31" fmla="*/ 1355 h 2013"/>
                <a:gd name="T32" fmla="*/ 1185 w 1599"/>
                <a:gd name="T33" fmla="*/ 1423 h 2013"/>
                <a:gd name="T34" fmla="*/ 1126 w 1599"/>
                <a:gd name="T35" fmla="*/ 1488 h 2013"/>
                <a:gd name="T36" fmla="*/ 1065 w 1599"/>
                <a:gd name="T37" fmla="*/ 1550 h 2013"/>
                <a:gd name="T38" fmla="*/ 1000 w 1599"/>
                <a:gd name="T39" fmla="*/ 1609 h 2013"/>
                <a:gd name="T40" fmla="*/ 935 w 1599"/>
                <a:gd name="T41" fmla="*/ 1664 h 2013"/>
                <a:gd name="T42" fmla="*/ 865 w 1599"/>
                <a:gd name="T43" fmla="*/ 1715 h 2013"/>
                <a:gd name="T44" fmla="*/ 795 w 1599"/>
                <a:gd name="T45" fmla="*/ 1762 h 2013"/>
                <a:gd name="T46" fmla="*/ 723 w 1599"/>
                <a:gd name="T47" fmla="*/ 1806 h 2013"/>
                <a:gd name="T48" fmla="*/ 650 w 1599"/>
                <a:gd name="T49" fmla="*/ 1846 h 2013"/>
                <a:gd name="T50" fmla="*/ 575 w 1599"/>
                <a:gd name="T51" fmla="*/ 1882 h 2013"/>
                <a:gd name="T52" fmla="*/ 498 w 1599"/>
                <a:gd name="T53" fmla="*/ 1914 h 2013"/>
                <a:gd name="T54" fmla="*/ 421 w 1599"/>
                <a:gd name="T55" fmla="*/ 1942 h 2013"/>
                <a:gd name="T56" fmla="*/ 343 w 1599"/>
                <a:gd name="T57" fmla="*/ 1965 h 2013"/>
                <a:gd name="T58" fmla="*/ 265 w 1599"/>
                <a:gd name="T59" fmla="*/ 1984 h 2013"/>
                <a:gd name="T60" fmla="*/ 186 w 1599"/>
                <a:gd name="T61" fmla="*/ 1999 h 2013"/>
                <a:gd name="T62" fmla="*/ 108 w 1599"/>
                <a:gd name="T63" fmla="*/ 2008 h 2013"/>
                <a:gd name="T64" fmla="*/ 30 w 1599"/>
                <a:gd name="T65" fmla="*/ 2013 h 2013"/>
                <a:gd name="T66" fmla="*/ 15 w 1599"/>
                <a:gd name="T67" fmla="*/ 1846 h 2013"/>
                <a:gd name="T68" fmla="*/ 0 w 1599"/>
                <a:gd name="T69" fmla="*/ 1677 h 2013"/>
                <a:gd name="T70" fmla="*/ 91 w 1599"/>
                <a:gd name="T71" fmla="*/ 1665 h 2013"/>
                <a:gd name="T72" fmla="*/ 179 w 1599"/>
                <a:gd name="T73" fmla="*/ 1648 h 2013"/>
                <a:gd name="T74" fmla="*/ 265 w 1599"/>
                <a:gd name="T75" fmla="*/ 1626 h 2013"/>
                <a:gd name="T76" fmla="*/ 348 w 1599"/>
                <a:gd name="T77" fmla="*/ 1600 h 2013"/>
                <a:gd name="T78" fmla="*/ 428 w 1599"/>
                <a:gd name="T79" fmla="*/ 1568 h 2013"/>
                <a:gd name="T80" fmla="*/ 506 w 1599"/>
                <a:gd name="T81" fmla="*/ 1532 h 2013"/>
                <a:gd name="T82" fmla="*/ 580 w 1599"/>
                <a:gd name="T83" fmla="*/ 1491 h 2013"/>
                <a:gd name="T84" fmla="*/ 652 w 1599"/>
                <a:gd name="T85" fmla="*/ 1445 h 2013"/>
                <a:gd name="T86" fmla="*/ 721 w 1599"/>
                <a:gd name="T87" fmla="*/ 1395 h 2013"/>
                <a:gd name="T88" fmla="*/ 787 w 1599"/>
                <a:gd name="T89" fmla="*/ 1339 h 2013"/>
                <a:gd name="T90" fmla="*/ 851 w 1599"/>
                <a:gd name="T91" fmla="*/ 1279 h 2013"/>
                <a:gd name="T92" fmla="*/ 912 w 1599"/>
                <a:gd name="T93" fmla="*/ 1213 h 2013"/>
                <a:gd name="T94" fmla="*/ 969 w 1599"/>
                <a:gd name="T95" fmla="*/ 1143 h 2013"/>
                <a:gd name="T96" fmla="*/ 1023 w 1599"/>
                <a:gd name="T97" fmla="*/ 1069 h 2013"/>
                <a:gd name="T98" fmla="*/ 1071 w 1599"/>
                <a:gd name="T99" fmla="*/ 994 h 2013"/>
                <a:gd name="T100" fmla="*/ 1113 w 1599"/>
                <a:gd name="T101" fmla="*/ 916 h 2013"/>
                <a:gd name="T102" fmla="*/ 1150 w 1599"/>
                <a:gd name="T103" fmla="*/ 837 h 2013"/>
                <a:gd name="T104" fmla="*/ 1181 w 1599"/>
                <a:gd name="T105" fmla="*/ 756 h 2013"/>
                <a:gd name="T106" fmla="*/ 1207 w 1599"/>
                <a:gd name="T107" fmla="*/ 675 h 2013"/>
                <a:gd name="T108" fmla="*/ 1228 w 1599"/>
                <a:gd name="T109" fmla="*/ 592 h 2013"/>
                <a:gd name="T110" fmla="*/ 1242 w 1599"/>
                <a:gd name="T111" fmla="*/ 507 h 2013"/>
                <a:gd name="T112" fmla="*/ 1252 w 1599"/>
                <a:gd name="T113" fmla="*/ 420 h 2013"/>
                <a:gd name="T114" fmla="*/ 1256 w 1599"/>
                <a:gd name="T115" fmla="*/ 332 h 2013"/>
                <a:gd name="T116" fmla="*/ 1255 w 1599"/>
                <a:gd name="T117" fmla="*/ 243 h 2013"/>
                <a:gd name="T118" fmla="*/ 1248 w 1599"/>
                <a:gd name="T119" fmla="*/ 153 h 2013"/>
                <a:gd name="T120" fmla="*/ 1238 w 1599"/>
                <a:gd name="T121" fmla="*/ 60 h 2013"/>
                <a:gd name="T122" fmla="*/ 1407 w 1599"/>
                <a:gd name="T123" fmla="*/ 30 h 2013"/>
                <a:gd name="T124" fmla="*/ 1575 w 1599"/>
                <a:gd name="T125" fmla="*/ 0 h 2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99" h="2013">
                  <a:moveTo>
                    <a:pt x="1575" y="0"/>
                  </a:moveTo>
                  <a:lnTo>
                    <a:pt x="1588" y="107"/>
                  </a:lnTo>
                  <a:lnTo>
                    <a:pt x="1597" y="212"/>
                  </a:lnTo>
                  <a:lnTo>
                    <a:pt x="1599" y="313"/>
                  </a:lnTo>
                  <a:lnTo>
                    <a:pt x="1596" y="413"/>
                  </a:lnTo>
                  <a:lnTo>
                    <a:pt x="1586" y="512"/>
                  </a:lnTo>
                  <a:lnTo>
                    <a:pt x="1573" y="607"/>
                  </a:lnTo>
                  <a:lnTo>
                    <a:pt x="1553" y="701"/>
                  </a:lnTo>
                  <a:lnTo>
                    <a:pt x="1529" y="792"/>
                  </a:lnTo>
                  <a:lnTo>
                    <a:pt x="1501" y="880"/>
                  </a:lnTo>
                  <a:lnTo>
                    <a:pt x="1467" y="966"/>
                  </a:lnTo>
                  <a:lnTo>
                    <a:pt x="1429" y="1050"/>
                  </a:lnTo>
                  <a:lnTo>
                    <a:pt x="1388" y="1130"/>
                  </a:lnTo>
                  <a:lnTo>
                    <a:pt x="1343" y="1208"/>
                  </a:lnTo>
                  <a:lnTo>
                    <a:pt x="1293" y="1284"/>
                  </a:lnTo>
                  <a:lnTo>
                    <a:pt x="1241" y="1355"/>
                  </a:lnTo>
                  <a:lnTo>
                    <a:pt x="1185" y="1423"/>
                  </a:lnTo>
                  <a:lnTo>
                    <a:pt x="1126" y="1488"/>
                  </a:lnTo>
                  <a:lnTo>
                    <a:pt x="1065" y="1550"/>
                  </a:lnTo>
                  <a:lnTo>
                    <a:pt x="1000" y="1609"/>
                  </a:lnTo>
                  <a:lnTo>
                    <a:pt x="935" y="1664"/>
                  </a:lnTo>
                  <a:lnTo>
                    <a:pt x="865" y="1715"/>
                  </a:lnTo>
                  <a:lnTo>
                    <a:pt x="795" y="1762"/>
                  </a:lnTo>
                  <a:lnTo>
                    <a:pt x="723" y="1806"/>
                  </a:lnTo>
                  <a:lnTo>
                    <a:pt x="650" y="1846"/>
                  </a:lnTo>
                  <a:lnTo>
                    <a:pt x="575" y="1882"/>
                  </a:lnTo>
                  <a:lnTo>
                    <a:pt x="498" y="1914"/>
                  </a:lnTo>
                  <a:lnTo>
                    <a:pt x="421" y="1942"/>
                  </a:lnTo>
                  <a:lnTo>
                    <a:pt x="343" y="1965"/>
                  </a:lnTo>
                  <a:lnTo>
                    <a:pt x="265" y="1984"/>
                  </a:lnTo>
                  <a:lnTo>
                    <a:pt x="186" y="1999"/>
                  </a:lnTo>
                  <a:lnTo>
                    <a:pt x="108" y="2008"/>
                  </a:lnTo>
                  <a:lnTo>
                    <a:pt x="30" y="2013"/>
                  </a:lnTo>
                  <a:lnTo>
                    <a:pt x="15" y="1846"/>
                  </a:lnTo>
                  <a:lnTo>
                    <a:pt x="0" y="1677"/>
                  </a:lnTo>
                  <a:lnTo>
                    <a:pt x="91" y="1665"/>
                  </a:lnTo>
                  <a:lnTo>
                    <a:pt x="179" y="1648"/>
                  </a:lnTo>
                  <a:lnTo>
                    <a:pt x="265" y="1626"/>
                  </a:lnTo>
                  <a:lnTo>
                    <a:pt x="348" y="1600"/>
                  </a:lnTo>
                  <a:lnTo>
                    <a:pt x="428" y="1568"/>
                  </a:lnTo>
                  <a:lnTo>
                    <a:pt x="506" y="1532"/>
                  </a:lnTo>
                  <a:lnTo>
                    <a:pt x="580" y="1491"/>
                  </a:lnTo>
                  <a:lnTo>
                    <a:pt x="652" y="1445"/>
                  </a:lnTo>
                  <a:lnTo>
                    <a:pt x="721" y="1395"/>
                  </a:lnTo>
                  <a:lnTo>
                    <a:pt x="787" y="1339"/>
                  </a:lnTo>
                  <a:lnTo>
                    <a:pt x="851" y="1279"/>
                  </a:lnTo>
                  <a:lnTo>
                    <a:pt x="912" y="1213"/>
                  </a:lnTo>
                  <a:lnTo>
                    <a:pt x="969" y="1143"/>
                  </a:lnTo>
                  <a:lnTo>
                    <a:pt x="1023" y="1069"/>
                  </a:lnTo>
                  <a:lnTo>
                    <a:pt x="1071" y="994"/>
                  </a:lnTo>
                  <a:lnTo>
                    <a:pt x="1113" y="916"/>
                  </a:lnTo>
                  <a:lnTo>
                    <a:pt x="1150" y="837"/>
                  </a:lnTo>
                  <a:lnTo>
                    <a:pt x="1181" y="756"/>
                  </a:lnTo>
                  <a:lnTo>
                    <a:pt x="1207" y="675"/>
                  </a:lnTo>
                  <a:lnTo>
                    <a:pt x="1228" y="592"/>
                  </a:lnTo>
                  <a:lnTo>
                    <a:pt x="1242" y="507"/>
                  </a:lnTo>
                  <a:lnTo>
                    <a:pt x="1252" y="420"/>
                  </a:lnTo>
                  <a:lnTo>
                    <a:pt x="1256" y="332"/>
                  </a:lnTo>
                  <a:lnTo>
                    <a:pt x="1255" y="243"/>
                  </a:lnTo>
                  <a:lnTo>
                    <a:pt x="1248" y="153"/>
                  </a:lnTo>
                  <a:lnTo>
                    <a:pt x="1238" y="60"/>
                  </a:lnTo>
                  <a:lnTo>
                    <a:pt x="1407" y="30"/>
                  </a:lnTo>
                  <a:lnTo>
                    <a:pt x="15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6" name="Freeform 45"/>
            <p:cNvSpPr>
              <a:spLocks/>
            </p:cNvSpPr>
            <p:nvPr/>
          </p:nvSpPr>
          <p:spPr bwMode="auto">
            <a:xfrm>
              <a:off x="1644" y="989"/>
              <a:ext cx="105" cy="106"/>
            </a:xfrm>
            <a:custGeom>
              <a:avLst/>
              <a:gdLst>
                <a:gd name="T0" fmla="*/ 328 w 1588"/>
                <a:gd name="T1" fmla="*/ 0 h 1599"/>
                <a:gd name="T2" fmla="*/ 348 w 1588"/>
                <a:gd name="T3" fmla="*/ 102 h 1599"/>
                <a:gd name="T4" fmla="*/ 371 w 1588"/>
                <a:gd name="T5" fmla="*/ 200 h 1599"/>
                <a:gd name="T6" fmla="*/ 398 w 1588"/>
                <a:gd name="T7" fmla="*/ 292 h 1599"/>
                <a:gd name="T8" fmla="*/ 429 w 1588"/>
                <a:gd name="T9" fmla="*/ 382 h 1599"/>
                <a:gd name="T10" fmla="*/ 465 w 1588"/>
                <a:gd name="T11" fmla="*/ 467 h 1599"/>
                <a:gd name="T12" fmla="*/ 505 w 1588"/>
                <a:gd name="T13" fmla="*/ 548 h 1599"/>
                <a:gd name="T14" fmla="*/ 549 w 1588"/>
                <a:gd name="T15" fmla="*/ 624 h 1599"/>
                <a:gd name="T16" fmla="*/ 597 w 1588"/>
                <a:gd name="T17" fmla="*/ 697 h 1599"/>
                <a:gd name="T18" fmla="*/ 648 w 1588"/>
                <a:gd name="T19" fmla="*/ 765 h 1599"/>
                <a:gd name="T20" fmla="*/ 703 w 1588"/>
                <a:gd name="T21" fmla="*/ 829 h 1599"/>
                <a:gd name="T22" fmla="*/ 764 w 1588"/>
                <a:gd name="T23" fmla="*/ 889 h 1599"/>
                <a:gd name="T24" fmla="*/ 828 w 1588"/>
                <a:gd name="T25" fmla="*/ 944 h 1599"/>
                <a:gd name="T26" fmla="*/ 896 w 1588"/>
                <a:gd name="T27" fmla="*/ 997 h 1599"/>
                <a:gd name="T28" fmla="*/ 968 w 1588"/>
                <a:gd name="T29" fmla="*/ 1044 h 1599"/>
                <a:gd name="T30" fmla="*/ 1045 w 1588"/>
                <a:gd name="T31" fmla="*/ 1088 h 1599"/>
                <a:gd name="T32" fmla="*/ 1124 w 1588"/>
                <a:gd name="T33" fmla="*/ 1128 h 1599"/>
                <a:gd name="T34" fmla="*/ 1209 w 1588"/>
                <a:gd name="T35" fmla="*/ 1163 h 1599"/>
                <a:gd name="T36" fmla="*/ 1297 w 1588"/>
                <a:gd name="T37" fmla="*/ 1194 h 1599"/>
                <a:gd name="T38" fmla="*/ 1390 w 1588"/>
                <a:gd name="T39" fmla="*/ 1222 h 1599"/>
                <a:gd name="T40" fmla="*/ 1486 w 1588"/>
                <a:gd name="T41" fmla="*/ 1246 h 1599"/>
                <a:gd name="T42" fmla="*/ 1588 w 1588"/>
                <a:gd name="T43" fmla="*/ 1265 h 1599"/>
                <a:gd name="T44" fmla="*/ 1573 w 1588"/>
                <a:gd name="T45" fmla="*/ 1430 h 1599"/>
                <a:gd name="T46" fmla="*/ 1558 w 1588"/>
                <a:gd name="T47" fmla="*/ 1599 h 1599"/>
                <a:gd name="T48" fmla="*/ 1461 w 1588"/>
                <a:gd name="T49" fmla="*/ 1587 h 1599"/>
                <a:gd name="T50" fmla="*/ 1366 w 1588"/>
                <a:gd name="T51" fmla="*/ 1571 h 1599"/>
                <a:gd name="T52" fmla="*/ 1273 w 1588"/>
                <a:gd name="T53" fmla="*/ 1550 h 1599"/>
                <a:gd name="T54" fmla="*/ 1184 w 1588"/>
                <a:gd name="T55" fmla="*/ 1524 h 1599"/>
                <a:gd name="T56" fmla="*/ 1096 w 1588"/>
                <a:gd name="T57" fmla="*/ 1494 h 1599"/>
                <a:gd name="T58" fmla="*/ 1011 w 1588"/>
                <a:gd name="T59" fmla="*/ 1459 h 1599"/>
                <a:gd name="T60" fmla="*/ 929 w 1588"/>
                <a:gd name="T61" fmla="*/ 1420 h 1599"/>
                <a:gd name="T62" fmla="*/ 851 w 1588"/>
                <a:gd name="T63" fmla="*/ 1377 h 1599"/>
                <a:gd name="T64" fmla="*/ 776 w 1588"/>
                <a:gd name="T65" fmla="*/ 1331 h 1599"/>
                <a:gd name="T66" fmla="*/ 702 w 1588"/>
                <a:gd name="T67" fmla="*/ 1280 h 1599"/>
                <a:gd name="T68" fmla="*/ 633 w 1588"/>
                <a:gd name="T69" fmla="*/ 1227 h 1599"/>
                <a:gd name="T70" fmla="*/ 566 w 1588"/>
                <a:gd name="T71" fmla="*/ 1170 h 1599"/>
                <a:gd name="T72" fmla="*/ 504 w 1588"/>
                <a:gd name="T73" fmla="*/ 1111 h 1599"/>
                <a:gd name="T74" fmla="*/ 444 w 1588"/>
                <a:gd name="T75" fmla="*/ 1049 h 1599"/>
                <a:gd name="T76" fmla="*/ 388 w 1588"/>
                <a:gd name="T77" fmla="*/ 984 h 1599"/>
                <a:gd name="T78" fmla="*/ 334 w 1588"/>
                <a:gd name="T79" fmla="*/ 918 h 1599"/>
                <a:gd name="T80" fmla="*/ 285 w 1588"/>
                <a:gd name="T81" fmla="*/ 850 h 1599"/>
                <a:gd name="T82" fmla="*/ 240 w 1588"/>
                <a:gd name="T83" fmla="*/ 780 h 1599"/>
                <a:gd name="T84" fmla="*/ 198 w 1588"/>
                <a:gd name="T85" fmla="*/ 708 h 1599"/>
                <a:gd name="T86" fmla="*/ 159 w 1588"/>
                <a:gd name="T87" fmla="*/ 635 h 1599"/>
                <a:gd name="T88" fmla="*/ 125 w 1588"/>
                <a:gd name="T89" fmla="*/ 560 h 1599"/>
                <a:gd name="T90" fmla="*/ 95 w 1588"/>
                <a:gd name="T91" fmla="*/ 486 h 1599"/>
                <a:gd name="T92" fmla="*/ 68 w 1588"/>
                <a:gd name="T93" fmla="*/ 410 h 1599"/>
                <a:gd name="T94" fmla="*/ 46 w 1588"/>
                <a:gd name="T95" fmla="*/ 333 h 1599"/>
                <a:gd name="T96" fmla="*/ 29 w 1588"/>
                <a:gd name="T97" fmla="*/ 258 h 1599"/>
                <a:gd name="T98" fmla="*/ 15 w 1588"/>
                <a:gd name="T99" fmla="*/ 181 h 1599"/>
                <a:gd name="T100" fmla="*/ 6 w 1588"/>
                <a:gd name="T101" fmla="*/ 105 h 1599"/>
                <a:gd name="T102" fmla="*/ 0 w 1588"/>
                <a:gd name="T103" fmla="*/ 30 h 1599"/>
                <a:gd name="T104" fmla="*/ 166 w 1588"/>
                <a:gd name="T105" fmla="*/ 15 h 1599"/>
                <a:gd name="T106" fmla="*/ 328 w 1588"/>
                <a:gd name="T107" fmla="*/ 0 h 1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88" h="1599">
                  <a:moveTo>
                    <a:pt x="328" y="0"/>
                  </a:moveTo>
                  <a:lnTo>
                    <a:pt x="348" y="102"/>
                  </a:lnTo>
                  <a:lnTo>
                    <a:pt x="371" y="200"/>
                  </a:lnTo>
                  <a:lnTo>
                    <a:pt x="398" y="292"/>
                  </a:lnTo>
                  <a:lnTo>
                    <a:pt x="429" y="382"/>
                  </a:lnTo>
                  <a:lnTo>
                    <a:pt x="465" y="467"/>
                  </a:lnTo>
                  <a:lnTo>
                    <a:pt x="505" y="548"/>
                  </a:lnTo>
                  <a:lnTo>
                    <a:pt x="549" y="624"/>
                  </a:lnTo>
                  <a:lnTo>
                    <a:pt x="597" y="697"/>
                  </a:lnTo>
                  <a:lnTo>
                    <a:pt x="648" y="765"/>
                  </a:lnTo>
                  <a:lnTo>
                    <a:pt x="703" y="829"/>
                  </a:lnTo>
                  <a:lnTo>
                    <a:pt x="764" y="889"/>
                  </a:lnTo>
                  <a:lnTo>
                    <a:pt x="828" y="944"/>
                  </a:lnTo>
                  <a:lnTo>
                    <a:pt x="896" y="997"/>
                  </a:lnTo>
                  <a:lnTo>
                    <a:pt x="968" y="1044"/>
                  </a:lnTo>
                  <a:lnTo>
                    <a:pt x="1045" y="1088"/>
                  </a:lnTo>
                  <a:lnTo>
                    <a:pt x="1124" y="1128"/>
                  </a:lnTo>
                  <a:lnTo>
                    <a:pt x="1209" y="1163"/>
                  </a:lnTo>
                  <a:lnTo>
                    <a:pt x="1297" y="1194"/>
                  </a:lnTo>
                  <a:lnTo>
                    <a:pt x="1390" y="1222"/>
                  </a:lnTo>
                  <a:lnTo>
                    <a:pt x="1486" y="1246"/>
                  </a:lnTo>
                  <a:lnTo>
                    <a:pt x="1588" y="1265"/>
                  </a:lnTo>
                  <a:lnTo>
                    <a:pt x="1573" y="1430"/>
                  </a:lnTo>
                  <a:lnTo>
                    <a:pt x="1558" y="1599"/>
                  </a:lnTo>
                  <a:lnTo>
                    <a:pt x="1461" y="1587"/>
                  </a:lnTo>
                  <a:lnTo>
                    <a:pt x="1366" y="1571"/>
                  </a:lnTo>
                  <a:lnTo>
                    <a:pt x="1273" y="1550"/>
                  </a:lnTo>
                  <a:lnTo>
                    <a:pt x="1184" y="1524"/>
                  </a:lnTo>
                  <a:lnTo>
                    <a:pt x="1096" y="1494"/>
                  </a:lnTo>
                  <a:lnTo>
                    <a:pt x="1011" y="1459"/>
                  </a:lnTo>
                  <a:lnTo>
                    <a:pt x="929" y="1420"/>
                  </a:lnTo>
                  <a:lnTo>
                    <a:pt x="851" y="1377"/>
                  </a:lnTo>
                  <a:lnTo>
                    <a:pt x="776" y="1331"/>
                  </a:lnTo>
                  <a:lnTo>
                    <a:pt x="702" y="1280"/>
                  </a:lnTo>
                  <a:lnTo>
                    <a:pt x="633" y="1227"/>
                  </a:lnTo>
                  <a:lnTo>
                    <a:pt x="566" y="1170"/>
                  </a:lnTo>
                  <a:lnTo>
                    <a:pt x="504" y="1111"/>
                  </a:lnTo>
                  <a:lnTo>
                    <a:pt x="444" y="1049"/>
                  </a:lnTo>
                  <a:lnTo>
                    <a:pt x="388" y="984"/>
                  </a:lnTo>
                  <a:lnTo>
                    <a:pt x="334" y="918"/>
                  </a:lnTo>
                  <a:lnTo>
                    <a:pt x="285" y="850"/>
                  </a:lnTo>
                  <a:lnTo>
                    <a:pt x="240" y="780"/>
                  </a:lnTo>
                  <a:lnTo>
                    <a:pt x="198" y="708"/>
                  </a:lnTo>
                  <a:lnTo>
                    <a:pt x="159" y="635"/>
                  </a:lnTo>
                  <a:lnTo>
                    <a:pt x="125" y="560"/>
                  </a:lnTo>
                  <a:lnTo>
                    <a:pt x="95" y="486"/>
                  </a:lnTo>
                  <a:lnTo>
                    <a:pt x="68" y="410"/>
                  </a:lnTo>
                  <a:lnTo>
                    <a:pt x="46" y="333"/>
                  </a:lnTo>
                  <a:lnTo>
                    <a:pt x="29" y="258"/>
                  </a:lnTo>
                  <a:lnTo>
                    <a:pt x="15" y="181"/>
                  </a:lnTo>
                  <a:lnTo>
                    <a:pt x="6" y="105"/>
                  </a:lnTo>
                  <a:lnTo>
                    <a:pt x="0" y="30"/>
                  </a:lnTo>
                  <a:lnTo>
                    <a:pt x="166" y="15"/>
                  </a:lnTo>
                  <a:lnTo>
                    <a:pt x="3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7" name="Freeform 46"/>
            <p:cNvSpPr>
              <a:spLocks/>
            </p:cNvSpPr>
            <p:nvPr/>
          </p:nvSpPr>
          <p:spPr bwMode="auto">
            <a:xfrm>
              <a:off x="1810" y="886"/>
              <a:ext cx="55" cy="63"/>
            </a:xfrm>
            <a:custGeom>
              <a:avLst/>
              <a:gdLst>
                <a:gd name="T0" fmla="*/ 197 w 828"/>
                <a:gd name="T1" fmla="*/ 0 h 942"/>
                <a:gd name="T2" fmla="*/ 275 w 828"/>
                <a:gd name="T3" fmla="*/ 60 h 942"/>
                <a:gd name="T4" fmla="*/ 349 w 828"/>
                <a:gd name="T5" fmla="*/ 122 h 942"/>
                <a:gd name="T6" fmla="*/ 418 w 828"/>
                <a:gd name="T7" fmla="*/ 188 h 942"/>
                <a:gd name="T8" fmla="*/ 484 w 828"/>
                <a:gd name="T9" fmla="*/ 257 h 942"/>
                <a:gd name="T10" fmla="*/ 546 w 828"/>
                <a:gd name="T11" fmla="*/ 328 h 942"/>
                <a:gd name="T12" fmla="*/ 603 w 828"/>
                <a:gd name="T13" fmla="*/ 403 h 942"/>
                <a:gd name="T14" fmla="*/ 656 w 828"/>
                <a:gd name="T15" fmla="*/ 480 h 942"/>
                <a:gd name="T16" fmla="*/ 705 w 828"/>
                <a:gd name="T17" fmla="*/ 561 h 942"/>
                <a:gd name="T18" fmla="*/ 750 w 828"/>
                <a:gd name="T19" fmla="*/ 646 h 942"/>
                <a:gd name="T20" fmla="*/ 791 w 828"/>
                <a:gd name="T21" fmla="*/ 733 h 942"/>
                <a:gd name="T22" fmla="*/ 828 w 828"/>
                <a:gd name="T23" fmla="*/ 825 h 942"/>
                <a:gd name="T24" fmla="*/ 718 w 828"/>
                <a:gd name="T25" fmla="*/ 865 h 942"/>
                <a:gd name="T26" fmla="*/ 611 w 828"/>
                <a:gd name="T27" fmla="*/ 903 h 942"/>
                <a:gd name="T28" fmla="*/ 504 w 828"/>
                <a:gd name="T29" fmla="*/ 942 h 942"/>
                <a:gd name="T30" fmla="*/ 472 w 828"/>
                <a:gd name="T31" fmla="*/ 862 h 942"/>
                <a:gd name="T32" fmla="*/ 435 w 828"/>
                <a:gd name="T33" fmla="*/ 786 h 942"/>
                <a:gd name="T34" fmla="*/ 394 w 828"/>
                <a:gd name="T35" fmla="*/ 712 h 942"/>
                <a:gd name="T36" fmla="*/ 349 w 828"/>
                <a:gd name="T37" fmla="*/ 641 h 942"/>
                <a:gd name="T38" fmla="*/ 300 w 828"/>
                <a:gd name="T39" fmla="*/ 573 h 942"/>
                <a:gd name="T40" fmla="*/ 247 w 828"/>
                <a:gd name="T41" fmla="*/ 508 h 942"/>
                <a:gd name="T42" fmla="*/ 190 w 828"/>
                <a:gd name="T43" fmla="*/ 447 h 942"/>
                <a:gd name="T44" fmla="*/ 130 w 828"/>
                <a:gd name="T45" fmla="*/ 389 h 942"/>
                <a:gd name="T46" fmla="*/ 67 w 828"/>
                <a:gd name="T47" fmla="*/ 334 h 942"/>
                <a:gd name="T48" fmla="*/ 0 w 828"/>
                <a:gd name="T49" fmla="*/ 283 h 942"/>
                <a:gd name="T50" fmla="*/ 66 w 828"/>
                <a:gd name="T51" fmla="*/ 188 h 942"/>
                <a:gd name="T52" fmla="*/ 132 w 828"/>
                <a:gd name="T53" fmla="*/ 94 h 942"/>
                <a:gd name="T54" fmla="*/ 197 w 828"/>
                <a:gd name="T55" fmla="*/ 0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28" h="942">
                  <a:moveTo>
                    <a:pt x="197" y="0"/>
                  </a:moveTo>
                  <a:lnTo>
                    <a:pt x="275" y="60"/>
                  </a:lnTo>
                  <a:lnTo>
                    <a:pt x="349" y="122"/>
                  </a:lnTo>
                  <a:lnTo>
                    <a:pt x="418" y="188"/>
                  </a:lnTo>
                  <a:lnTo>
                    <a:pt x="484" y="257"/>
                  </a:lnTo>
                  <a:lnTo>
                    <a:pt x="546" y="328"/>
                  </a:lnTo>
                  <a:lnTo>
                    <a:pt x="603" y="403"/>
                  </a:lnTo>
                  <a:lnTo>
                    <a:pt x="656" y="480"/>
                  </a:lnTo>
                  <a:lnTo>
                    <a:pt x="705" y="561"/>
                  </a:lnTo>
                  <a:lnTo>
                    <a:pt x="750" y="646"/>
                  </a:lnTo>
                  <a:lnTo>
                    <a:pt x="791" y="733"/>
                  </a:lnTo>
                  <a:lnTo>
                    <a:pt x="828" y="825"/>
                  </a:lnTo>
                  <a:lnTo>
                    <a:pt x="718" y="865"/>
                  </a:lnTo>
                  <a:lnTo>
                    <a:pt x="611" y="903"/>
                  </a:lnTo>
                  <a:lnTo>
                    <a:pt x="504" y="942"/>
                  </a:lnTo>
                  <a:lnTo>
                    <a:pt x="472" y="862"/>
                  </a:lnTo>
                  <a:lnTo>
                    <a:pt x="435" y="786"/>
                  </a:lnTo>
                  <a:lnTo>
                    <a:pt x="394" y="712"/>
                  </a:lnTo>
                  <a:lnTo>
                    <a:pt x="349" y="641"/>
                  </a:lnTo>
                  <a:lnTo>
                    <a:pt x="300" y="573"/>
                  </a:lnTo>
                  <a:lnTo>
                    <a:pt x="247" y="508"/>
                  </a:lnTo>
                  <a:lnTo>
                    <a:pt x="190" y="447"/>
                  </a:lnTo>
                  <a:lnTo>
                    <a:pt x="130" y="389"/>
                  </a:lnTo>
                  <a:lnTo>
                    <a:pt x="67" y="334"/>
                  </a:lnTo>
                  <a:lnTo>
                    <a:pt x="0" y="283"/>
                  </a:lnTo>
                  <a:lnTo>
                    <a:pt x="66" y="188"/>
                  </a:lnTo>
                  <a:lnTo>
                    <a:pt x="132" y="94"/>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8" name="Freeform 47"/>
            <p:cNvSpPr>
              <a:spLocks noEditPoints="1"/>
            </p:cNvSpPr>
            <p:nvPr/>
          </p:nvSpPr>
          <p:spPr bwMode="auto">
            <a:xfrm>
              <a:off x="1782" y="950"/>
              <a:ext cx="33" cy="81"/>
            </a:xfrm>
            <a:custGeom>
              <a:avLst/>
              <a:gdLst>
                <a:gd name="T0" fmla="*/ 112 w 495"/>
                <a:gd name="T1" fmla="*/ 113 h 1223"/>
                <a:gd name="T2" fmla="*/ 112 w 495"/>
                <a:gd name="T3" fmla="*/ 1110 h 1223"/>
                <a:gd name="T4" fmla="*/ 383 w 495"/>
                <a:gd name="T5" fmla="*/ 1110 h 1223"/>
                <a:gd name="T6" fmla="*/ 383 w 495"/>
                <a:gd name="T7" fmla="*/ 113 h 1223"/>
                <a:gd name="T8" fmla="*/ 112 w 495"/>
                <a:gd name="T9" fmla="*/ 113 h 1223"/>
                <a:gd name="T10" fmla="*/ 56 w 495"/>
                <a:gd name="T11" fmla="*/ 0 h 1223"/>
                <a:gd name="T12" fmla="*/ 439 w 495"/>
                <a:gd name="T13" fmla="*/ 0 h 1223"/>
                <a:gd name="T14" fmla="*/ 456 w 495"/>
                <a:gd name="T15" fmla="*/ 3 h 1223"/>
                <a:gd name="T16" fmla="*/ 472 w 495"/>
                <a:gd name="T17" fmla="*/ 10 h 1223"/>
                <a:gd name="T18" fmla="*/ 485 w 495"/>
                <a:gd name="T19" fmla="*/ 23 h 1223"/>
                <a:gd name="T20" fmla="*/ 492 w 495"/>
                <a:gd name="T21" fmla="*/ 37 h 1223"/>
                <a:gd name="T22" fmla="*/ 495 w 495"/>
                <a:gd name="T23" fmla="*/ 55 h 1223"/>
                <a:gd name="T24" fmla="*/ 495 w 495"/>
                <a:gd name="T25" fmla="*/ 1167 h 1223"/>
                <a:gd name="T26" fmla="*/ 492 w 495"/>
                <a:gd name="T27" fmla="*/ 1185 h 1223"/>
                <a:gd name="T28" fmla="*/ 485 w 495"/>
                <a:gd name="T29" fmla="*/ 1200 h 1223"/>
                <a:gd name="T30" fmla="*/ 472 w 495"/>
                <a:gd name="T31" fmla="*/ 1212 h 1223"/>
                <a:gd name="T32" fmla="*/ 456 w 495"/>
                <a:gd name="T33" fmla="*/ 1220 h 1223"/>
                <a:gd name="T34" fmla="*/ 439 w 495"/>
                <a:gd name="T35" fmla="*/ 1223 h 1223"/>
                <a:gd name="T36" fmla="*/ 56 w 495"/>
                <a:gd name="T37" fmla="*/ 1223 h 1223"/>
                <a:gd name="T38" fmla="*/ 38 w 495"/>
                <a:gd name="T39" fmla="*/ 1220 h 1223"/>
                <a:gd name="T40" fmla="*/ 22 w 495"/>
                <a:gd name="T41" fmla="*/ 1212 h 1223"/>
                <a:gd name="T42" fmla="*/ 11 w 495"/>
                <a:gd name="T43" fmla="*/ 1200 h 1223"/>
                <a:gd name="T44" fmla="*/ 2 w 495"/>
                <a:gd name="T45" fmla="*/ 1185 h 1223"/>
                <a:gd name="T46" fmla="*/ 0 w 495"/>
                <a:gd name="T47" fmla="*/ 1167 h 1223"/>
                <a:gd name="T48" fmla="*/ 0 w 495"/>
                <a:gd name="T49" fmla="*/ 55 h 1223"/>
                <a:gd name="T50" fmla="*/ 2 w 495"/>
                <a:gd name="T51" fmla="*/ 37 h 1223"/>
                <a:gd name="T52" fmla="*/ 11 w 495"/>
                <a:gd name="T53" fmla="*/ 23 h 1223"/>
                <a:gd name="T54" fmla="*/ 22 w 495"/>
                <a:gd name="T55" fmla="*/ 10 h 1223"/>
                <a:gd name="T56" fmla="*/ 38 w 495"/>
                <a:gd name="T57" fmla="*/ 3 h 1223"/>
                <a:gd name="T58" fmla="*/ 56 w 495"/>
                <a:gd name="T59" fmla="*/ 0 h 1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95" h="1223">
                  <a:moveTo>
                    <a:pt x="112" y="113"/>
                  </a:moveTo>
                  <a:lnTo>
                    <a:pt x="112" y="1110"/>
                  </a:lnTo>
                  <a:lnTo>
                    <a:pt x="383" y="1110"/>
                  </a:lnTo>
                  <a:lnTo>
                    <a:pt x="383" y="113"/>
                  </a:lnTo>
                  <a:lnTo>
                    <a:pt x="112" y="113"/>
                  </a:lnTo>
                  <a:close/>
                  <a:moveTo>
                    <a:pt x="56" y="0"/>
                  </a:moveTo>
                  <a:lnTo>
                    <a:pt x="439" y="0"/>
                  </a:lnTo>
                  <a:lnTo>
                    <a:pt x="456" y="3"/>
                  </a:lnTo>
                  <a:lnTo>
                    <a:pt x="472" y="10"/>
                  </a:lnTo>
                  <a:lnTo>
                    <a:pt x="485" y="23"/>
                  </a:lnTo>
                  <a:lnTo>
                    <a:pt x="492" y="37"/>
                  </a:lnTo>
                  <a:lnTo>
                    <a:pt x="495" y="55"/>
                  </a:lnTo>
                  <a:lnTo>
                    <a:pt x="495" y="1167"/>
                  </a:lnTo>
                  <a:lnTo>
                    <a:pt x="492" y="1185"/>
                  </a:lnTo>
                  <a:lnTo>
                    <a:pt x="485" y="1200"/>
                  </a:lnTo>
                  <a:lnTo>
                    <a:pt x="472" y="1212"/>
                  </a:lnTo>
                  <a:lnTo>
                    <a:pt x="456" y="1220"/>
                  </a:lnTo>
                  <a:lnTo>
                    <a:pt x="439" y="1223"/>
                  </a:lnTo>
                  <a:lnTo>
                    <a:pt x="56" y="1223"/>
                  </a:lnTo>
                  <a:lnTo>
                    <a:pt x="38" y="1220"/>
                  </a:lnTo>
                  <a:lnTo>
                    <a:pt x="22" y="1212"/>
                  </a:lnTo>
                  <a:lnTo>
                    <a:pt x="11" y="1200"/>
                  </a:lnTo>
                  <a:lnTo>
                    <a:pt x="2" y="1185"/>
                  </a:lnTo>
                  <a:lnTo>
                    <a:pt x="0" y="1167"/>
                  </a:lnTo>
                  <a:lnTo>
                    <a:pt x="0" y="55"/>
                  </a:lnTo>
                  <a:lnTo>
                    <a:pt x="2" y="37"/>
                  </a:lnTo>
                  <a:lnTo>
                    <a:pt x="11" y="23"/>
                  </a:lnTo>
                  <a:lnTo>
                    <a:pt x="22" y="10"/>
                  </a:lnTo>
                  <a:lnTo>
                    <a:pt x="38" y="3"/>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9" name="Freeform 48"/>
            <p:cNvSpPr>
              <a:spLocks noEditPoints="1"/>
            </p:cNvSpPr>
            <p:nvPr/>
          </p:nvSpPr>
          <p:spPr bwMode="auto">
            <a:xfrm>
              <a:off x="1700" y="969"/>
              <a:ext cx="33" cy="62"/>
            </a:xfrm>
            <a:custGeom>
              <a:avLst/>
              <a:gdLst>
                <a:gd name="T0" fmla="*/ 112 w 495"/>
                <a:gd name="T1" fmla="*/ 728 h 928"/>
                <a:gd name="T2" fmla="*/ 112 w 495"/>
                <a:gd name="T3" fmla="*/ 815 h 928"/>
                <a:gd name="T4" fmla="*/ 199 w 495"/>
                <a:gd name="T5" fmla="*/ 815 h 928"/>
                <a:gd name="T6" fmla="*/ 112 w 495"/>
                <a:gd name="T7" fmla="*/ 728 h 928"/>
                <a:gd name="T8" fmla="*/ 112 w 495"/>
                <a:gd name="T9" fmla="*/ 551 h 928"/>
                <a:gd name="T10" fmla="*/ 112 w 495"/>
                <a:gd name="T11" fmla="*/ 639 h 928"/>
                <a:gd name="T12" fmla="*/ 288 w 495"/>
                <a:gd name="T13" fmla="*/ 815 h 928"/>
                <a:gd name="T14" fmla="*/ 288 w 495"/>
                <a:gd name="T15" fmla="*/ 817 h 928"/>
                <a:gd name="T16" fmla="*/ 376 w 495"/>
                <a:gd name="T17" fmla="*/ 817 h 928"/>
                <a:gd name="T18" fmla="*/ 112 w 495"/>
                <a:gd name="T19" fmla="*/ 551 h 928"/>
                <a:gd name="T20" fmla="*/ 112 w 495"/>
                <a:gd name="T21" fmla="*/ 372 h 928"/>
                <a:gd name="T22" fmla="*/ 112 w 495"/>
                <a:gd name="T23" fmla="*/ 461 h 928"/>
                <a:gd name="T24" fmla="*/ 383 w 495"/>
                <a:gd name="T25" fmla="*/ 734 h 928"/>
                <a:gd name="T26" fmla="*/ 383 w 495"/>
                <a:gd name="T27" fmla="*/ 644 h 928"/>
                <a:gd name="T28" fmla="*/ 112 w 495"/>
                <a:gd name="T29" fmla="*/ 372 h 928"/>
                <a:gd name="T30" fmla="*/ 112 w 495"/>
                <a:gd name="T31" fmla="*/ 194 h 928"/>
                <a:gd name="T32" fmla="*/ 112 w 495"/>
                <a:gd name="T33" fmla="*/ 283 h 928"/>
                <a:gd name="T34" fmla="*/ 383 w 495"/>
                <a:gd name="T35" fmla="*/ 555 h 928"/>
                <a:gd name="T36" fmla="*/ 383 w 495"/>
                <a:gd name="T37" fmla="*/ 467 h 928"/>
                <a:gd name="T38" fmla="*/ 112 w 495"/>
                <a:gd name="T39" fmla="*/ 194 h 928"/>
                <a:gd name="T40" fmla="*/ 119 w 495"/>
                <a:gd name="T41" fmla="*/ 113 h 928"/>
                <a:gd name="T42" fmla="*/ 383 w 495"/>
                <a:gd name="T43" fmla="*/ 378 h 928"/>
                <a:gd name="T44" fmla="*/ 383 w 495"/>
                <a:gd name="T45" fmla="*/ 288 h 928"/>
                <a:gd name="T46" fmla="*/ 208 w 495"/>
                <a:gd name="T47" fmla="*/ 113 h 928"/>
                <a:gd name="T48" fmla="*/ 119 w 495"/>
                <a:gd name="T49" fmla="*/ 113 h 928"/>
                <a:gd name="T50" fmla="*/ 296 w 495"/>
                <a:gd name="T51" fmla="*/ 112 h 928"/>
                <a:gd name="T52" fmla="*/ 383 w 495"/>
                <a:gd name="T53" fmla="*/ 199 h 928"/>
                <a:gd name="T54" fmla="*/ 383 w 495"/>
                <a:gd name="T55" fmla="*/ 112 h 928"/>
                <a:gd name="T56" fmla="*/ 296 w 495"/>
                <a:gd name="T57" fmla="*/ 112 h 928"/>
                <a:gd name="T58" fmla="*/ 56 w 495"/>
                <a:gd name="T59" fmla="*/ 0 h 928"/>
                <a:gd name="T60" fmla="*/ 439 w 495"/>
                <a:gd name="T61" fmla="*/ 0 h 928"/>
                <a:gd name="T62" fmla="*/ 457 w 495"/>
                <a:gd name="T63" fmla="*/ 3 h 928"/>
                <a:gd name="T64" fmla="*/ 473 w 495"/>
                <a:gd name="T65" fmla="*/ 10 h 928"/>
                <a:gd name="T66" fmla="*/ 484 w 495"/>
                <a:gd name="T67" fmla="*/ 23 h 928"/>
                <a:gd name="T68" fmla="*/ 493 w 495"/>
                <a:gd name="T69" fmla="*/ 37 h 928"/>
                <a:gd name="T70" fmla="*/ 495 w 495"/>
                <a:gd name="T71" fmla="*/ 55 h 928"/>
                <a:gd name="T72" fmla="*/ 495 w 495"/>
                <a:gd name="T73" fmla="*/ 872 h 928"/>
                <a:gd name="T74" fmla="*/ 493 w 495"/>
                <a:gd name="T75" fmla="*/ 890 h 928"/>
                <a:gd name="T76" fmla="*/ 484 w 495"/>
                <a:gd name="T77" fmla="*/ 905 h 928"/>
                <a:gd name="T78" fmla="*/ 473 w 495"/>
                <a:gd name="T79" fmla="*/ 917 h 928"/>
                <a:gd name="T80" fmla="*/ 457 w 495"/>
                <a:gd name="T81" fmla="*/ 925 h 928"/>
                <a:gd name="T82" fmla="*/ 439 w 495"/>
                <a:gd name="T83" fmla="*/ 928 h 928"/>
                <a:gd name="T84" fmla="*/ 56 w 495"/>
                <a:gd name="T85" fmla="*/ 928 h 928"/>
                <a:gd name="T86" fmla="*/ 39 w 495"/>
                <a:gd name="T87" fmla="*/ 925 h 928"/>
                <a:gd name="T88" fmla="*/ 23 w 495"/>
                <a:gd name="T89" fmla="*/ 917 h 928"/>
                <a:gd name="T90" fmla="*/ 10 w 495"/>
                <a:gd name="T91" fmla="*/ 905 h 928"/>
                <a:gd name="T92" fmla="*/ 3 w 495"/>
                <a:gd name="T93" fmla="*/ 890 h 928"/>
                <a:gd name="T94" fmla="*/ 0 w 495"/>
                <a:gd name="T95" fmla="*/ 872 h 928"/>
                <a:gd name="T96" fmla="*/ 0 w 495"/>
                <a:gd name="T97" fmla="*/ 55 h 928"/>
                <a:gd name="T98" fmla="*/ 3 w 495"/>
                <a:gd name="T99" fmla="*/ 37 h 928"/>
                <a:gd name="T100" fmla="*/ 10 w 495"/>
                <a:gd name="T101" fmla="*/ 23 h 928"/>
                <a:gd name="T102" fmla="*/ 23 w 495"/>
                <a:gd name="T103" fmla="*/ 10 h 928"/>
                <a:gd name="T104" fmla="*/ 39 w 495"/>
                <a:gd name="T105" fmla="*/ 3 h 928"/>
                <a:gd name="T106" fmla="*/ 56 w 495"/>
                <a:gd name="T107" fmla="*/ 0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928">
                  <a:moveTo>
                    <a:pt x="112" y="728"/>
                  </a:moveTo>
                  <a:lnTo>
                    <a:pt x="112" y="815"/>
                  </a:lnTo>
                  <a:lnTo>
                    <a:pt x="199" y="815"/>
                  </a:lnTo>
                  <a:lnTo>
                    <a:pt x="112" y="728"/>
                  </a:lnTo>
                  <a:close/>
                  <a:moveTo>
                    <a:pt x="112" y="551"/>
                  </a:moveTo>
                  <a:lnTo>
                    <a:pt x="112" y="639"/>
                  </a:lnTo>
                  <a:lnTo>
                    <a:pt x="288" y="815"/>
                  </a:lnTo>
                  <a:lnTo>
                    <a:pt x="288" y="817"/>
                  </a:lnTo>
                  <a:lnTo>
                    <a:pt x="376" y="817"/>
                  </a:lnTo>
                  <a:lnTo>
                    <a:pt x="112" y="551"/>
                  </a:lnTo>
                  <a:close/>
                  <a:moveTo>
                    <a:pt x="112" y="372"/>
                  </a:moveTo>
                  <a:lnTo>
                    <a:pt x="112" y="461"/>
                  </a:lnTo>
                  <a:lnTo>
                    <a:pt x="383" y="734"/>
                  </a:lnTo>
                  <a:lnTo>
                    <a:pt x="383" y="644"/>
                  </a:lnTo>
                  <a:lnTo>
                    <a:pt x="112" y="372"/>
                  </a:lnTo>
                  <a:close/>
                  <a:moveTo>
                    <a:pt x="112" y="194"/>
                  </a:moveTo>
                  <a:lnTo>
                    <a:pt x="112" y="283"/>
                  </a:lnTo>
                  <a:lnTo>
                    <a:pt x="383" y="555"/>
                  </a:lnTo>
                  <a:lnTo>
                    <a:pt x="383" y="467"/>
                  </a:lnTo>
                  <a:lnTo>
                    <a:pt x="112" y="194"/>
                  </a:lnTo>
                  <a:close/>
                  <a:moveTo>
                    <a:pt x="119" y="113"/>
                  </a:moveTo>
                  <a:lnTo>
                    <a:pt x="383" y="378"/>
                  </a:lnTo>
                  <a:lnTo>
                    <a:pt x="383" y="288"/>
                  </a:lnTo>
                  <a:lnTo>
                    <a:pt x="208" y="113"/>
                  </a:lnTo>
                  <a:lnTo>
                    <a:pt x="119" y="113"/>
                  </a:lnTo>
                  <a:close/>
                  <a:moveTo>
                    <a:pt x="296" y="112"/>
                  </a:moveTo>
                  <a:lnTo>
                    <a:pt x="383" y="199"/>
                  </a:lnTo>
                  <a:lnTo>
                    <a:pt x="383" y="112"/>
                  </a:lnTo>
                  <a:lnTo>
                    <a:pt x="296" y="112"/>
                  </a:lnTo>
                  <a:close/>
                  <a:moveTo>
                    <a:pt x="56" y="0"/>
                  </a:moveTo>
                  <a:lnTo>
                    <a:pt x="439" y="0"/>
                  </a:lnTo>
                  <a:lnTo>
                    <a:pt x="457" y="3"/>
                  </a:lnTo>
                  <a:lnTo>
                    <a:pt x="473" y="10"/>
                  </a:lnTo>
                  <a:lnTo>
                    <a:pt x="484" y="23"/>
                  </a:lnTo>
                  <a:lnTo>
                    <a:pt x="493" y="37"/>
                  </a:lnTo>
                  <a:lnTo>
                    <a:pt x="495" y="55"/>
                  </a:lnTo>
                  <a:lnTo>
                    <a:pt x="495" y="872"/>
                  </a:lnTo>
                  <a:lnTo>
                    <a:pt x="493" y="890"/>
                  </a:lnTo>
                  <a:lnTo>
                    <a:pt x="484" y="905"/>
                  </a:lnTo>
                  <a:lnTo>
                    <a:pt x="473" y="917"/>
                  </a:lnTo>
                  <a:lnTo>
                    <a:pt x="457" y="925"/>
                  </a:lnTo>
                  <a:lnTo>
                    <a:pt x="439" y="928"/>
                  </a:lnTo>
                  <a:lnTo>
                    <a:pt x="56" y="928"/>
                  </a:lnTo>
                  <a:lnTo>
                    <a:pt x="39" y="925"/>
                  </a:lnTo>
                  <a:lnTo>
                    <a:pt x="23" y="917"/>
                  </a:lnTo>
                  <a:lnTo>
                    <a:pt x="10" y="905"/>
                  </a:lnTo>
                  <a:lnTo>
                    <a:pt x="3" y="890"/>
                  </a:lnTo>
                  <a:lnTo>
                    <a:pt x="0" y="872"/>
                  </a:lnTo>
                  <a:lnTo>
                    <a:pt x="0" y="55"/>
                  </a:lnTo>
                  <a:lnTo>
                    <a:pt x="3" y="37"/>
                  </a:lnTo>
                  <a:lnTo>
                    <a:pt x="10" y="23"/>
                  </a:lnTo>
                  <a:lnTo>
                    <a:pt x="23" y="10"/>
                  </a:lnTo>
                  <a:lnTo>
                    <a:pt x="39" y="3"/>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0" name="Freeform 49"/>
            <p:cNvSpPr>
              <a:spLocks/>
            </p:cNvSpPr>
            <p:nvPr/>
          </p:nvSpPr>
          <p:spPr bwMode="auto">
            <a:xfrm>
              <a:off x="1741" y="920"/>
              <a:ext cx="33" cy="111"/>
            </a:xfrm>
            <a:custGeom>
              <a:avLst/>
              <a:gdLst>
                <a:gd name="T0" fmla="*/ 57 w 495"/>
                <a:gd name="T1" fmla="*/ 0 h 1675"/>
                <a:gd name="T2" fmla="*/ 439 w 495"/>
                <a:gd name="T3" fmla="*/ 0 h 1675"/>
                <a:gd name="T4" fmla="*/ 457 w 495"/>
                <a:gd name="T5" fmla="*/ 3 h 1675"/>
                <a:gd name="T6" fmla="*/ 472 w 495"/>
                <a:gd name="T7" fmla="*/ 11 h 1675"/>
                <a:gd name="T8" fmla="*/ 484 w 495"/>
                <a:gd name="T9" fmla="*/ 23 h 1675"/>
                <a:gd name="T10" fmla="*/ 493 w 495"/>
                <a:gd name="T11" fmla="*/ 39 h 1675"/>
                <a:gd name="T12" fmla="*/ 495 w 495"/>
                <a:gd name="T13" fmla="*/ 57 h 1675"/>
                <a:gd name="T14" fmla="*/ 495 w 495"/>
                <a:gd name="T15" fmla="*/ 1619 h 1675"/>
                <a:gd name="T16" fmla="*/ 493 w 495"/>
                <a:gd name="T17" fmla="*/ 1637 h 1675"/>
                <a:gd name="T18" fmla="*/ 484 w 495"/>
                <a:gd name="T19" fmla="*/ 1652 h 1675"/>
                <a:gd name="T20" fmla="*/ 472 w 495"/>
                <a:gd name="T21" fmla="*/ 1664 h 1675"/>
                <a:gd name="T22" fmla="*/ 457 w 495"/>
                <a:gd name="T23" fmla="*/ 1672 h 1675"/>
                <a:gd name="T24" fmla="*/ 439 w 495"/>
                <a:gd name="T25" fmla="*/ 1675 h 1675"/>
                <a:gd name="T26" fmla="*/ 57 w 495"/>
                <a:gd name="T27" fmla="*/ 1675 h 1675"/>
                <a:gd name="T28" fmla="*/ 39 w 495"/>
                <a:gd name="T29" fmla="*/ 1672 h 1675"/>
                <a:gd name="T30" fmla="*/ 23 w 495"/>
                <a:gd name="T31" fmla="*/ 1664 h 1675"/>
                <a:gd name="T32" fmla="*/ 10 w 495"/>
                <a:gd name="T33" fmla="*/ 1652 h 1675"/>
                <a:gd name="T34" fmla="*/ 3 w 495"/>
                <a:gd name="T35" fmla="*/ 1637 h 1675"/>
                <a:gd name="T36" fmla="*/ 0 w 495"/>
                <a:gd name="T37" fmla="*/ 1619 h 1675"/>
                <a:gd name="T38" fmla="*/ 0 w 495"/>
                <a:gd name="T39" fmla="*/ 57 h 1675"/>
                <a:gd name="T40" fmla="*/ 3 w 495"/>
                <a:gd name="T41" fmla="*/ 39 h 1675"/>
                <a:gd name="T42" fmla="*/ 10 w 495"/>
                <a:gd name="T43" fmla="*/ 23 h 1675"/>
                <a:gd name="T44" fmla="*/ 23 w 495"/>
                <a:gd name="T45" fmla="*/ 11 h 1675"/>
                <a:gd name="T46" fmla="*/ 39 w 495"/>
                <a:gd name="T47" fmla="*/ 3 h 1675"/>
                <a:gd name="T48" fmla="*/ 57 w 495"/>
                <a:gd name="T49" fmla="*/ 0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5" h="1675">
                  <a:moveTo>
                    <a:pt x="57" y="0"/>
                  </a:moveTo>
                  <a:lnTo>
                    <a:pt x="439" y="0"/>
                  </a:lnTo>
                  <a:lnTo>
                    <a:pt x="457" y="3"/>
                  </a:lnTo>
                  <a:lnTo>
                    <a:pt x="472" y="11"/>
                  </a:lnTo>
                  <a:lnTo>
                    <a:pt x="484" y="23"/>
                  </a:lnTo>
                  <a:lnTo>
                    <a:pt x="493" y="39"/>
                  </a:lnTo>
                  <a:lnTo>
                    <a:pt x="495" y="57"/>
                  </a:lnTo>
                  <a:lnTo>
                    <a:pt x="495" y="1619"/>
                  </a:lnTo>
                  <a:lnTo>
                    <a:pt x="493" y="1637"/>
                  </a:lnTo>
                  <a:lnTo>
                    <a:pt x="484" y="1652"/>
                  </a:lnTo>
                  <a:lnTo>
                    <a:pt x="472" y="1664"/>
                  </a:lnTo>
                  <a:lnTo>
                    <a:pt x="457" y="1672"/>
                  </a:lnTo>
                  <a:lnTo>
                    <a:pt x="439" y="1675"/>
                  </a:lnTo>
                  <a:lnTo>
                    <a:pt x="57" y="1675"/>
                  </a:lnTo>
                  <a:lnTo>
                    <a:pt x="39" y="1672"/>
                  </a:lnTo>
                  <a:lnTo>
                    <a:pt x="23" y="1664"/>
                  </a:lnTo>
                  <a:lnTo>
                    <a:pt x="10" y="1652"/>
                  </a:lnTo>
                  <a:lnTo>
                    <a:pt x="3" y="1637"/>
                  </a:lnTo>
                  <a:lnTo>
                    <a:pt x="0" y="1619"/>
                  </a:lnTo>
                  <a:lnTo>
                    <a:pt x="0" y="57"/>
                  </a:lnTo>
                  <a:lnTo>
                    <a:pt x="3" y="39"/>
                  </a:lnTo>
                  <a:lnTo>
                    <a:pt x="10" y="23"/>
                  </a:lnTo>
                  <a:lnTo>
                    <a:pt x="23" y="11"/>
                  </a:lnTo>
                  <a:lnTo>
                    <a:pt x="39" y="3"/>
                  </a:lnTo>
                  <a:lnTo>
                    <a:pt x="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62" name="Freeform 244"/>
          <p:cNvSpPr>
            <a:spLocks/>
          </p:cNvSpPr>
          <p:nvPr/>
        </p:nvSpPr>
        <p:spPr bwMode="auto">
          <a:xfrm>
            <a:off x="269740" y="2056409"/>
            <a:ext cx="176828" cy="212815"/>
          </a:xfrm>
          <a:custGeom>
            <a:avLst/>
            <a:gdLst>
              <a:gd name="T0" fmla="*/ 1393 w 2786"/>
              <a:gd name="T1" fmla="*/ 0 h 3352"/>
              <a:gd name="T2" fmla="*/ 2328 w 2786"/>
              <a:gd name="T3" fmla="*/ 1142 h 3352"/>
              <a:gd name="T4" fmla="*/ 1872 w 2786"/>
              <a:gd name="T5" fmla="*/ 1142 h 3352"/>
              <a:gd name="T6" fmla="*/ 2623 w 2786"/>
              <a:gd name="T7" fmla="*/ 2059 h 3352"/>
              <a:gd name="T8" fmla="*/ 2167 w 2786"/>
              <a:gd name="T9" fmla="*/ 2059 h 3352"/>
              <a:gd name="T10" fmla="*/ 2786 w 2786"/>
              <a:gd name="T11" fmla="*/ 2813 h 3352"/>
              <a:gd name="T12" fmla="*/ 1850 w 2786"/>
              <a:gd name="T13" fmla="*/ 2813 h 3352"/>
              <a:gd name="T14" fmla="*/ 1850 w 2786"/>
              <a:gd name="T15" fmla="*/ 3352 h 3352"/>
              <a:gd name="T16" fmla="*/ 936 w 2786"/>
              <a:gd name="T17" fmla="*/ 3352 h 3352"/>
              <a:gd name="T18" fmla="*/ 936 w 2786"/>
              <a:gd name="T19" fmla="*/ 2813 h 3352"/>
              <a:gd name="T20" fmla="*/ 0 w 2786"/>
              <a:gd name="T21" fmla="*/ 2813 h 3352"/>
              <a:gd name="T22" fmla="*/ 618 w 2786"/>
              <a:gd name="T23" fmla="*/ 2059 h 3352"/>
              <a:gd name="T24" fmla="*/ 162 w 2786"/>
              <a:gd name="T25" fmla="*/ 2059 h 3352"/>
              <a:gd name="T26" fmla="*/ 913 w 2786"/>
              <a:gd name="T27" fmla="*/ 1142 h 3352"/>
              <a:gd name="T28" fmla="*/ 458 w 2786"/>
              <a:gd name="T29" fmla="*/ 1142 h 3352"/>
              <a:gd name="T30" fmla="*/ 1393 w 2786"/>
              <a:gd name="T31" fmla="*/ 0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786" h="3352">
                <a:moveTo>
                  <a:pt x="1393" y="0"/>
                </a:moveTo>
                <a:lnTo>
                  <a:pt x="2328" y="1142"/>
                </a:lnTo>
                <a:lnTo>
                  <a:pt x="1872" y="1142"/>
                </a:lnTo>
                <a:lnTo>
                  <a:pt x="2623" y="2059"/>
                </a:lnTo>
                <a:lnTo>
                  <a:pt x="2167" y="2059"/>
                </a:lnTo>
                <a:lnTo>
                  <a:pt x="2786" y="2813"/>
                </a:lnTo>
                <a:lnTo>
                  <a:pt x="1850" y="2813"/>
                </a:lnTo>
                <a:lnTo>
                  <a:pt x="1850" y="3352"/>
                </a:lnTo>
                <a:lnTo>
                  <a:pt x="936" y="3352"/>
                </a:lnTo>
                <a:lnTo>
                  <a:pt x="936" y="2813"/>
                </a:lnTo>
                <a:lnTo>
                  <a:pt x="0" y="2813"/>
                </a:lnTo>
                <a:lnTo>
                  <a:pt x="618" y="2059"/>
                </a:lnTo>
                <a:lnTo>
                  <a:pt x="162" y="2059"/>
                </a:lnTo>
                <a:lnTo>
                  <a:pt x="913" y="1142"/>
                </a:lnTo>
                <a:lnTo>
                  <a:pt x="458" y="1142"/>
                </a:lnTo>
                <a:lnTo>
                  <a:pt x="139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70" name="Group 20"/>
          <p:cNvGrpSpPr>
            <a:grpSpLocks noChangeAspect="1"/>
          </p:cNvGrpSpPr>
          <p:nvPr/>
        </p:nvGrpSpPr>
        <p:grpSpPr bwMode="auto">
          <a:xfrm>
            <a:off x="8672998" y="2078845"/>
            <a:ext cx="201263" cy="167942"/>
            <a:chOff x="3581" y="3065"/>
            <a:chExt cx="453" cy="378"/>
          </a:xfrm>
          <a:solidFill>
            <a:schemeClr val="tx1">
              <a:lumMod val="65000"/>
              <a:lumOff val="35000"/>
            </a:schemeClr>
          </a:solidFill>
        </p:grpSpPr>
        <p:sp>
          <p:nvSpPr>
            <p:cNvPr id="273" name="Freeform 22"/>
            <p:cNvSpPr>
              <a:spLocks/>
            </p:cNvSpPr>
            <p:nvPr/>
          </p:nvSpPr>
          <p:spPr bwMode="auto">
            <a:xfrm>
              <a:off x="3581" y="3065"/>
              <a:ext cx="376" cy="378"/>
            </a:xfrm>
            <a:custGeom>
              <a:avLst/>
              <a:gdLst>
                <a:gd name="T0" fmla="*/ 0 w 3004"/>
                <a:gd name="T1" fmla="*/ 0 h 3022"/>
                <a:gd name="T2" fmla="*/ 406 w 3004"/>
                <a:gd name="T3" fmla="*/ 0 h 3022"/>
                <a:gd name="T4" fmla="*/ 406 w 3004"/>
                <a:gd name="T5" fmla="*/ 2616 h 3022"/>
                <a:gd name="T6" fmla="*/ 3004 w 3004"/>
                <a:gd name="T7" fmla="*/ 2616 h 3022"/>
                <a:gd name="T8" fmla="*/ 3004 w 3004"/>
                <a:gd name="T9" fmla="*/ 3022 h 3022"/>
                <a:gd name="T10" fmla="*/ 0 w 3004"/>
                <a:gd name="T11" fmla="*/ 3022 h 3022"/>
                <a:gd name="T12" fmla="*/ 0 w 3004"/>
                <a:gd name="T13" fmla="*/ 0 h 3022"/>
              </a:gdLst>
              <a:ahLst/>
              <a:cxnLst>
                <a:cxn ang="0">
                  <a:pos x="T0" y="T1"/>
                </a:cxn>
                <a:cxn ang="0">
                  <a:pos x="T2" y="T3"/>
                </a:cxn>
                <a:cxn ang="0">
                  <a:pos x="T4" y="T5"/>
                </a:cxn>
                <a:cxn ang="0">
                  <a:pos x="T6" y="T7"/>
                </a:cxn>
                <a:cxn ang="0">
                  <a:pos x="T8" y="T9"/>
                </a:cxn>
                <a:cxn ang="0">
                  <a:pos x="T10" y="T11"/>
                </a:cxn>
                <a:cxn ang="0">
                  <a:pos x="T12" y="T13"/>
                </a:cxn>
              </a:cxnLst>
              <a:rect l="0" t="0" r="r" b="b"/>
              <a:pathLst>
                <a:path w="3004" h="3022">
                  <a:moveTo>
                    <a:pt x="0" y="0"/>
                  </a:moveTo>
                  <a:lnTo>
                    <a:pt x="406" y="0"/>
                  </a:lnTo>
                  <a:lnTo>
                    <a:pt x="406" y="2616"/>
                  </a:lnTo>
                  <a:lnTo>
                    <a:pt x="3004" y="2616"/>
                  </a:lnTo>
                  <a:lnTo>
                    <a:pt x="3004" y="3022"/>
                  </a:lnTo>
                  <a:lnTo>
                    <a:pt x="0" y="302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4" name="Freeform 23"/>
            <p:cNvSpPr>
              <a:spLocks/>
            </p:cNvSpPr>
            <p:nvPr/>
          </p:nvSpPr>
          <p:spPr bwMode="auto">
            <a:xfrm>
              <a:off x="3657" y="3117"/>
              <a:ext cx="377" cy="236"/>
            </a:xfrm>
            <a:custGeom>
              <a:avLst/>
              <a:gdLst>
                <a:gd name="T0" fmla="*/ 3021 w 3021"/>
                <a:gd name="T1" fmla="*/ 0 h 1882"/>
                <a:gd name="T2" fmla="*/ 2801 w 3021"/>
                <a:gd name="T3" fmla="*/ 1250 h 1882"/>
                <a:gd name="T4" fmla="*/ 2489 w 3021"/>
                <a:gd name="T5" fmla="*/ 939 h 1882"/>
                <a:gd name="T6" fmla="*/ 1544 w 3021"/>
                <a:gd name="T7" fmla="*/ 1882 h 1882"/>
                <a:gd name="T8" fmla="*/ 946 w 3021"/>
                <a:gd name="T9" fmla="*/ 1285 h 1882"/>
                <a:gd name="T10" fmla="*/ 383 w 3021"/>
                <a:gd name="T11" fmla="*/ 1847 h 1882"/>
                <a:gd name="T12" fmla="*/ 0 w 3021"/>
                <a:gd name="T13" fmla="*/ 1464 h 1882"/>
                <a:gd name="T14" fmla="*/ 946 w 3021"/>
                <a:gd name="T15" fmla="*/ 519 h 1882"/>
                <a:gd name="T16" fmla="*/ 1544 w 3021"/>
                <a:gd name="T17" fmla="*/ 1118 h 1882"/>
                <a:gd name="T18" fmla="*/ 2106 w 3021"/>
                <a:gd name="T19" fmla="*/ 556 h 1882"/>
                <a:gd name="T20" fmla="*/ 1771 w 3021"/>
                <a:gd name="T21" fmla="*/ 221 h 1882"/>
                <a:gd name="T22" fmla="*/ 3021 w 3021"/>
                <a:gd name="T23" fmla="*/ 0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21" h="1882">
                  <a:moveTo>
                    <a:pt x="3021" y="0"/>
                  </a:moveTo>
                  <a:lnTo>
                    <a:pt x="2801" y="1250"/>
                  </a:lnTo>
                  <a:lnTo>
                    <a:pt x="2489" y="939"/>
                  </a:lnTo>
                  <a:lnTo>
                    <a:pt x="1544" y="1882"/>
                  </a:lnTo>
                  <a:lnTo>
                    <a:pt x="946" y="1285"/>
                  </a:lnTo>
                  <a:lnTo>
                    <a:pt x="383" y="1847"/>
                  </a:lnTo>
                  <a:lnTo>
                    <a:pt x="0" y="1464"/>
                  </a:lnTo>
                  <a:lnTo>
                    <a:pt x="946" y="519"/>
                  </a:lnTo>
                  <a:lnTo>
                    <a:pt x="1544" y="1118"/>
                  </a:lnTo>
                  <a:lnTo>
                    <a:pt x="2106" y="556"/>
                  </a:lnTo>
                  <a:lnTo>
                    <a:pt x="1771" y="221"/>
                  </a:lnTo>
                  <a:lnTo>
                    <a:pt x="30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84" name="Group 37"/>
          <p:cNvGrpSpPr>
            <a:grpSpLocks noChangeAspect="1"/>
          </p:cNvGrpSpPr>
          <p:nvPr/>
        </p:nvGrpSpPr>
        <p:grpSpPr bwMode="auto">
          <a:xfrm>
            <a:off x="6401449" y="2056853"/>
            <a:ext cx="208816" cy="211926"/>
            <a:chOff x="3294" y="3298"/>
            <a:chExt cx="470" cy="477"/>
          </a:xfrm>
          <a:solidFill>
            <a:schemeClr val="tx1">
              <a:lumMod val="65000"/>
              <a:lumOff val="35000"/>
            </a:schemeClr>
          </a:solidFill>
        </p:grpSpPr>
        <p:sp>
          <p:nvSpPr>
            <p:cNvPr id="287" name="Freeform 39"/>
            <p:cNvSpPr>
              <a:spLocks/>
            </p:cNvSpPr>
            <p:nvPr/>
          </p:nvSpPr>
          <p:spPr bwMode="auto">
            <a:xfrm>
              <a:off x="3442" y="3327"/>
              <a:ext cx="144" cy="131"/>
            </a:xfrm>
            <a:custGeom>
              <a:avLst/>
              <a:gdLst>
                <a:gd name="T0" fmla="*/ 181 w 1011"/>
                <a:gd name="T1" fmla="*/ 0 h 915"/>
                <a:gd name="T2" fmla="*/ 831 w 1011"/>
                <a:gd name="T3" fmla="*/ 0 h 915"/>
                <a:gd name="T4" fmla="*/ 863 w 1011"/>
                <a:gd name="T5" fmla="*/ 3 h 915"/>
                <a:gd name="T6" fmla="*/ 894 w 1011"/>
                <a:gd name="T7" fmla="*/ 12 h 915"/>
                <a:gd name="T8" fmla="*/ 922 w 1011"/>
                <a:gd name="T9" fmla="*/ 26 h 915"/>
                <a:gd name="T10" fmla="*/ 947 w 1011"/>
                <a:gd name="T11" fmla="*/ 44 h 915"/>
                <a:gd name="T12" fmla="*/ 968 w 1011"/>
                <a:gd name="T13" fmla="*/ 66 h 915"/>
                <a:gd name="T14" fmla="*/ 987 w 1011"/>
                <a:gd name="T15" fmla="*/ 92 h 915"/>
                <a:gd name="T16" fmla="*/ 1000 w 1011"/>
                <a:gd name="T17" fmla="*/ 121 h 915"/>
                <a:gd name="T18" fmla="*/ 1009 w 1011"/>
                <a:gd name="T19" fmla="*/ 152 h 915"/>
                <a:gd name="T20" fmla="*/ 1011 w 1011"/>
                <a:gd name="T21" fmla="*/ 185 h 915"/>
                <a:gd name="T22" fmla="*/ 1011 w 1011"/>
                <a:gd name="T23" fmla="*/ 492 h 915"/>
                <a:gd name="T24" fmla="*/ 1009 w 1011"/>
                <a:gd name="T25" fmla="*/ 525 h 915"/>
                <a:gd name="T26" fmla="*/ 1000 w 1011"/>
                <a:gd name="T27" fmla="*/ 556 h 915"/>
                <a:gd name="T28" fmla="*/ 987 w 1011"/>
                <a:gd name="T29" fmla="*/ 585 h 915"/>
                <a:gd name="T30" fmla="*/ 968 w 1011"/>
                <a:gd name="T31" fmla="*/ 610 h 915"/>
                <a:gd name="T32" fmla="*/ 947 w 1011"/>
                <a:gd name="T33" fmla="*/ 632 h 915"/>
                <a:gd name="T34" fmla="*/ 922 w 1011"/>
                <a:gd name="T35" fmla="*/ 650 h 915"/>
                <a:gd name="T36" fmla="*/ 894 w 1011"/>
                <a:gd name="T37" fmla="*/ 664 h 915"/>
                <a:gd name="T38" fmla="*/ 863 w 1011"/>
                <a:gd name="T39" fmla="*/ 673 h 915"/>
                <a:gd name="T40" fmla="*/ 831 w 1011"/>
                <a:gd name="T41" fmla="*/ 676 h 915"/>
                <a:gd name="T42" fmla="*/ 758 w 1011"/>
                <a:gd name="T43" fmla="*/ 676 h 915"/>
                <a:gd name="T44" fmla="*/ 901 w 1011"/>
                <a:gd name="T45" fmla="*/ 915 h 915"/>
                <a:gd name="T46" fmla="*/ 488 w 1011"/>
                <a:gd name="T47" fmla="*/ 676 h 915"/>
                <a:gd name="T48" fmla="*/ 181 w 1011"/>
                <a:gd name="T49" fmla="*/ 676 h 915"/>
                <a:gd name="T50" fmla="*/ 147 w 1011"/>
                <a:gd name="T51" fmla="*/ 673 h 915"/>
                <a:gd name="T52" fmla="*/ 117 w 1011"/>
                <a:gd name="T53" fmla="*/ 664 h 915"/>
                <a:gd name="T54" fmla="*/ 89 w 1011"/>
                <a:gd name="T55" fmla="*/ 650 h 915"/>
                <a:gd name="T56" fmla="*/ 64 w 1011"/>
                <a:gd name="T57" fmla="*/ 632 h 915"/>
                <a:gd name="T58" fmla="*/ 43 w 1011"/>
                <a:gd name="T59" fmla="*/ 610 h 915"/>
                <a:gd name="T60" fmla="*/ 25 w 1011"/>
                <a:gd name="T61" fmla="*/ 585 h 915"/>
                <a:gd name="T62" fmla="*/ 11 w 1011"/>
                <a:gd name="T63" fmla="*/ 556 h 915"/>
                <a:gd name="T64" fmla="*/ 3 w 1011"/>
                <a:gd name="T65" fmla="*/ 525 h 915"/>
                <a:gd name="T66" fmla="*/ 0 w 1011"/>
                <a:gd name="T67" fmla="*/ 492 h 915"/>
                <a:gd name="T68" fmla="*/ 0 w 1011"/>
                <a:gd name="T69" fmla="*/ 185 h 915"/>
                <a:gd name="T70" fmla="*/ 3 w 1011"/>
                <a:gd name="T71" fmla="*/ 152 h 915"/>
                <a:gd name="T72" fmla="*/ 11 w 1011"/>
                <a:gd name="T73" fmla="*/ 121 h 915"/>
                <a:gd name="T74" fmla="*/ 25 w 1011"/>
                <a:gd name="T75" fmla="*/ 92 h 915"/>
                <a:gd name="T76" fmla="*/ 43 w 1011"/>
                <a:gd name="T77" fmla="*/ 66 h 915"/>
                <a:gd name="T78" fmla="*/ 64 w 1011"/>
                <a:gd name="T79" fmla="*/ 44 h 915"/>
                <a:gd name="T80" fmla="*/ 89 w 1011"/>
                <a:gd name="T81" fmla="*/ 26 h 915"/>
                <a:gd name="T82" fmla="*/ 117 w 1011"/>
                <a:gd name="T83" fmla="*/ 12 h 915"/>
                <a:gd name="T84" fmla="*/ 147 w 1011"/>
                <a:gd name="T85" fmla="*/ 3 h 915"/>
                <a:gd name="T86" fmla="*/ 181 w 1011"/>
                <a:gd name="T87" fmla="*/ 0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1" h="915">
                  <a:moveTo>
                    <a:pt x="181" y="0"/>
                  </a:moveTo>
                  <a:lnTo>
                    <a:pt x="831" y="0"/>
                  </a:lnTo>
                  <a:lnTo>
                    <a:pt x="863" y="3"/>
                  </a:lnTo>
                  <a:lnTo>
                    <a:pt x="894" y="12"/>
                  </a:lnTo>
                  <a:lnTo>
                    <a:pt x="922" y="26"/>
                  </a:lnTo>
                  <a:lnTo>
                    <a:pt x="947" y="44"/>
                  </a:lnTo>
                  <a:lnTo>
                    <a:pt x="968" y="66"/>
                  </a:lnTo>
                  <a:lnTo>
                    <a:pt x="987" y="92"/>
                  </a:lnTo>
                  <a:lnTo>
                    <a:pt x="1000" y="121"/>
                  </a:lnTo>
                  <a:lnTo>
                    <a:pt x="1009" y="152"/>
                  </a:lnTo>
                  <a:lnTo>
                    <a:pt x="1011" y="185"/>
                  </a:lnTo>
                  <a:lnTo>
                    <a:pt x="1011" y="492"/>
                  </a:lnTo>
                  <a:lnTo>
                    <a:pt x="1009" y="525"/>
                  </a:lnTo>
                  <a:lnTo>
                    <a:pt x="1000" y="556"/>
                  </a:lnTo>
                  <a:lnTo>
                    <a:pt x="987" y="585"/>
                  </a:lnTo>
                  <a:lnTo>
                    <a:pt x="968" y="610"/>
                  </a:lnTo>
                  <a:lnTo>
                    <a:pt x="947" y="632"/>
                  </a:lnTo>
                  <a:lnTo>
                    <a:pt x="922" y="650"/>
                  </a:lnTo>
                  <a:lnTo>
                    <a:pt x="894" y="664"/>
                  </a:lnTo>
                  <a:lnTo>
                    <a:pt x="863" y="673"/>
                  </a:lnTo>
                  <a:lnTo>
                    <a:pt x="831" y="676"/>
                  </a:lnTo>
                  <a:lnTo>
                    <a:pt x="758" y="676"/>
                  </a:lnTo>
                  <a:lnTo>
                    <a:pt x="901" y="915"/>
                  </a:lnTo>
                  <a:lnTo>
                    <a:pt x="488" y="676"/>
                  </a:lnTo>
                  <a:lnTo>
                    <a:pt x="181" y="676"/>
                  </a:lnTo>
                  <a:lnTo>
                    <a:pt x="147" y="673"/>
                  </a:lnTo>
                  <a:lnTo>
                    <a:pt x="117" y="664"/>
                  </a:lnTo>
                  <a:lnTo>
                    <a:pt x="89" y="650"/>
                  </a:lnTo>
                  <a:lnTo>
                    <a:pt x="64" y="632"/>
                  </a:lnTo>
                  <a:lnTo>
                    <a:pt x="43" y="610"/>
                  </a:lnTo>
                  <a:lnTo>
                    <a:pt x="25" y="585"/>
                  </a:lnTo>
                  <a:lnTo>
                    <a:pt x="11" y="556"/>
                  </a:lnTo>
                  <a:lnTo>
                    <a:pt x="3" y="525"/>
                  </a:lnTo>
                  <a:lnTo>
                    <a:pt x="0" y="492"/>
                  </a:lnTo>
                  <a:lnTo>
                    <a:pt x="0" y="185"/>
                  </a:lnTo>
                  <a:lnTo>
                    <a:pt x="3" y="152"/>
                  </a:lnTo>
                  <a:lnTo>
                    <a:pt x="11" y="121"/>
                  </a:lnTo>
                  <a:lnTo>
                    <a:pt x="25" y="92"/>
                  </a:lnTo>
                  <a:lnTo>
                    <a:pt x="43" y="66"/>
                  </a:lnTo>
                  <a:lnTo>
                    <a:pt x="64" y="44"/>
                  </a:lnTo>
                  <a:lnTo>
                    <a:pt x="89" y="26"/>
                  </a:lnTo>
                  <a:lnTo>
                    <a:pt x="117" y="12"/>
                  </a:lnTo>
                  <a:lnTo>
                    <a:pt x="147" y="3"/>
                  </a:lnTo>
                  <a:lnTo>
                    <a:pt x="1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8" name="Rectangle 40"/>
            <p:cNvSpPr>
              <a:spLocks noChangeArrowheads="1"/>
            </p:cNvSpPr>
            <p:nvPr/>
          </p:nvSpPr>
          <p:spPr bwMode="auto">
            <a:xfrm>
              <a:off x="3294" y="3342"/>
              <a:ext cx="30"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89" name="Rectangle 41"/>
            <p:cNvSpPr>
              <a:spLocks noChangeArrowheads="1"/>
            </p:cNvSpPr>
            <p:nvPr/>
          </p:nvSpPr>
          <p:spPr bwMode="auto">
            <a:xfrm>
              <a:off x="3294" y="3407"/>
              <a:ext cx="30"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0" name="Rectangle 42"/>
            <p:cNvSpPr>
              <a:spLocks noChangeArrowheads="1"/>
            </p:cNvSpPr>
            <p:nvPr/>
          </p:nvSpPr>
          <p:spPr bwMode="auto">
            <a:xfrm>
              <a:off x="3294" y="3472"/>
              <a:ext cx="30"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1" name="Rectangle 43"/>
            <p:cNvSpPr>
              <a:spLocks noChangeArrowheads="1"/>
            </p:cNvSpPr>
            <p:nvPr/>
          </p:nvSpPr>
          <p:spPr bwMode="auto">
            <a:xfrm>
              <a:off x="3294" y="3537"/>
              <a:ext cx="30"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2" name="Rectangle 44"/>
            <p:cNvSpPr>
              <a:spLocks noChangeArrowheads="1"/>
            </p:cNvSpPr>
            <p:nvPr/>
          </p:nvSpPr>
          <p:spPr bwMode="auto">
            <a:xfrm>
              <a:off x="3294" y="3602"/>
              <a:ext cx="30"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3" name="Freeform 45"/>
            <p:cNvSpPr>
              <a:spLocks/>
            </p:cNvSpPr>
            <p:nvPr/>
          </p:nvSpPr>
          <p:spPr bwMode="auto">
            <a:xfrm>
              <a:off x="3345" y="3298"/>
              <a:ext cx="419" cy="426"/>
            </a:xfrm>
            <a:custGeom>
              <a:avLst/>
              <a:gdLst>
                <a:gd name="T0" fmla="*/ 0 w 2938"/>
                <a:gd name="T1" fmla="*/ 0 h 2981"/>
                <a:gd name="T2" fmla="*/ 323 w 2938"/>
                <a:gd name="T3" fmla="*/ 0 h 2981"/>
                <a:gd name="T4" fmla="*/ 323 w 2938"/>
                <a:gd name="T5" fmla="*/ 2650 h 2981"/>
                <a:gd name="T6" fmla="*/ 2938 w 2938"/>
                <a:gd name="T7" fmla="*/ 2650 h 2981"/>
                <a:gd name="T8" fmla="*/ 2938 w 2938"/>
                <a:gd name="T9" fmla="*/ 2981 h 2981"/>
                <a:gd name="T10" fmla="*/ 0 w 2938"/>
                <a:gd name="T11" fmla="*/ 2981 h 2981"/>
                <a:gd name="T12" fmla="*/ 0 w 2938"/>
                <a:gd name="T13" fmla="*/ 0 h 2981"/>
              </a:gdLst>
              <a:ahLst/>
              <a:cxnLst>
                <a:cxn ang="0">
                  <a:pos x="T0" y="T1"/>
                </a:cxn>
                <a:cxn ang="0">
                  <a:pos x="T2" y="T3"/>
                </a:cxn>
                <a:cxn ang="0">
                  <a:pos x="T4" y="T5"/>
                </a:cxn>
                <a:cxn ang="0">
                  <a:pos x="T6" y="T7"/>
                </a:cxn>
                <a:cxn ang="0">
                  <a:pos x="T8" y="T9"/>
                </a:cxn>
                <a:cxn ang="0">
                  <a:pos x="T10" y="T11"/>
                </a:cxn>
                <a:cxn ang="0">
                  <a:pos x="T12" y="T13"/>
                </a:cxn>
              </a:cxnLst>
              <a:rect l="0" t="0" r="r" b="b"/>
              <a:pathLst>
                <a:path w="2938" h="2981">
                  <a:moveTo>
                    <a:pt x="0" y="0"/>
                  </a:moveTo>
                  <a:lnTo>
                    <a:pt x="323" y="0"/>
                  </a:lnTo>
                  <a:lnTo>
                    <a:pt x="323" y="2650"/>
                  </a:lnTo>
                  <a:lnTo>
                    <a:pt x="2938" y="2650"/>
                  </a:lnTo>
                  <a:lnTo>
                    <a:pt x="2938" y="2981"/>
                  </a:lnTo>
                  <a:lnTo>
                    <a:pt x="0" y="298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4" name="Rectangle 46"/>
            <p:cNvSpPr>
              <a:spLocks noChangeArrowheads="1"/>
            </p:cNvSpPr>
            <p:nvPr/>
          </p:nvSpPr>
          <p:spPr bwMode="auto">
            <a:xfrm>
              <a:off x="3690" y="3744"/>
              <a:ext cx="31" cy="31"/>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 name="Rectangle 47"/>
            <p:cNvSpPr>
              <a:spLocks noChangeArrowheads="1"/>
            </p:cNvSpPr>
            <p:nvPr/>
          </p:nvSpPr>
          <p:spPr bwMode="auto">
            <a:xfrm>
              <a:off x="3626" y="3744"/>
              <a:ext cx="31" cy="31"/>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6" name="Rectangle 48"/>
            <p:cNvSpPr>
              <a:spLocks noChangeArrowheads="1"/>
            </p:cNvSpPr>
            <p:nvPr/>
          </p:nvSpPr>
          <p:spPr bwMode="auto">
            <a:xfrm>
              <a:off x="3562" y="3744"/>
              <a:ext cx="31" cy="31"/>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 name="Rectangle 49"/>
            <p:cNvSpPr>
              <a:spLocks noChangeArrowheads="1"/>
            </p:cNvSpPr>
            <p:nvPr/>
          </p:nvSpPr>
          <p:spPr bwMode="auto">
            <a:xfrm>
              <a:off x="3499" y="3744"/>
              <a:ext cx="31" cy="31"/>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8" name="Rectangle 50"/>
            <p:cNvSpPr>
              <a:spLocks noChangeArrowheads="1"/>
            </p:cNvSpPr>
            <p:nvPr/>
          </p:nvSpPr>
          <p:spPr bwMode="auto">
            <a:xfrm>
              <a:off x="3435" y="3744"/>
              <a:ext cx="31" cy="31"/>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299" name="Freeform 51"/>
            <p:cNvSpPr>
              <a:spLocks/>
            </p:cNvSpPr>
            <p:nvPr/>
          </p:nvSpPr>
          <p:spPr bwMode="auto">
            <a:xfrm>
              <a:off x="3407" y="3395"/>
              <a:ext cx="355" cy="264"/>
            </a:xfrm>
            <a:custGeom>
              <a:avLst/>
              <a:gdLst>
                <a:gd name="T0" fmla="*/ 2294 w 2482"/>
                <a:gd name="T1" fmla="*/ 0 h 1851"/>
                <a:gd name="T2" fmla="*/ 2482 w 2482"/>
                <a:gd name="T3" fmla="*/ 109 h 1851"/>
                <a:gd name="T4" fmla="*/ 1993 w 2482"/>
                <a:gd name="T5" fmla="*/ 1003 h 1851"/>
                <a:gd name="T6" fmla="*/ 1498 w 2482"/>
                <a:gd name="T7" fmla="*/ 753 h 1851"/>
                <a:gd name="T8" fmla="*/ 1173 w 2482"/>
                <a:gd name="T9" fmla="*/ 1396 h 1851"/>
                <a:gd name="T10" fmla="*/ 607 w 2482"/>
                <a:gd name="T11" fmla="*/ 1120 h 1851"/>
                <a:gd name="T12" fmla="*/ 186 w 2482"/>
                <a:gd name="T13" fmla="*/ 1851 h 1851"/>
                <a:gd name="T14" fmla="*/ 0 w 2482"/>
                <a:gd name="T15" fmla="*/ 1740 h 1851"/>
                <a:gd name="T16" fmla="*/ 521 w 2482"/>
                <a:gd name="T17" fmla="*/ 833 h 1851"/>
                <a:gd name="T18" fmla="*/ 1077 w 2482"/>
                <a:gd name="T19" fmla="*/ 1105 h 1851"/>
                <a:gd name="T20" fmla="*/ 1404 w 2482"/>
                <a:gd name="T21" fmla="*/ 460 h 1851"/>
                <a:gd name="T22" fmla="*/ 1904 w 2482"/>
                <a:gd name="T23" fmla="*/ 712 h 1851"/>
                <a:gd name="T24" fmla="*/ 2294 w 2482"/>
                <a:gd name="T25" fmla="*/ 0 h 1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82" h="1851">
                  <a:moveTo>
                    <a:pt x="2294" y="0"/>
                  </a:moveTo>
                  <a:lnTo>
                    <a:pt x="2482" y="109"/>
                  </a:lnTo>
                  <a:lnTo>
                    <a:pt x="1993" y="1003"/>
                  </a:lnTo>
                  <a:lnTo>
                    <a:pt x="1498" y="753"/>
                  </a:lnTo>
                  <a:lnTo>
                    <a:pt x="1173" y="1396"/>
                  </a:lnTo>
                  <a:lnTo>
                    <a:pt x="607" y="1120"/>
                  </a:lnTo>
                  <a:lnTo>
                    <a:pt x="186" y="1851"/>
                  </a:lnTo>
                  <a:lnTo>
                    <a:pt x="0" y="1740"/>
                  </a:lnTo>
                  <a:lnTo>
                    <a:pt x="521" y="833"/>
                  </a:lnTo>
                  <a:lnTo>
                    <a:pt x="1077" y="1105"/>
                  </a:lnTo>
                  <a:lnTo>
                    <a:pt x="1404" y="460"/>
                  </a:lnTo>
                  <a:lnTo>
                    <a:pt x="1904" y="712"/>
                  </a:lnTo>
                  <a:lnTo>
                    <a:pt x="2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50" name="Group 231"/>
          <p:cNvGrpSpPr>
            <a:grpSpLocks noChangeAspect="1"/>
          </p:cNvGrpSpPr>
          <p:nvPr/>
        </p:nvGrpSpPr>
        <p:grpSpPr bwMode="auto">
          <a:xfrm>
            <a:off x="7547220" y="2056409"/>
            <a:ext cx="171941" cy="212815"/>
            <a:chOff x="4241" y="1501"/>
            <a:chExt cx="387" cy="479"/>
          </a:xfrm>
          <a:solidFill>
            <a:schemeClr val="tx1">
              <a:lumMod val="65000"/>
              <a:lumOff val="35000"/>
            </a:schemeClr>
          </a:solidFill>
        </p:grpSpPr>
        <p:sp>
          <p:nvSpPr>
            <p:cNvPr id="453" name="Freeform 233"/>
            <p:cNvSpPr>
              <a:spLocks noEditPoints="1"/>
            </p:cNvSpPr>
            <p:nvPr/>
          </p:nvSpPr>
          <p:spPr bwMode="auto">
            <a:xfrm>
              <a:off x="4241" y="1501"/>
              <a:ext cx="387" cy="479"/>
            </a:xfrm>
            <a:custGeom>
              <a:avLst/>
              <a:gdLst>
                <a:gd name="T0" fmla="*/ 790 w 2706"/>
                <a:gd name="T1" fmla="*/ 385 h 3352"/>
                <a:gd name="T2" fmla="*/ 406 w 2706"/>
                <a:gd name="T3" fmla="*/ 791 h 3352"/>
                <a:gd name="T4" fmla="*/ 790 w 2706"/>
                <a:gd name="T5" fmla="*/ 791 h 3352"/>
                <a:gd name="T6" fmla="*/ 790 w 2706"/>
                <a:gd name="T7" fmla="*/ 385 h 3352"/>
                <a:gd name="T8" fmla="*/ 1000 w 2706"/>
                <a:gd name="T9" fmla="*/ 210 h 3352"/>
                <a:gd name="T10" fmla="*/ 1000 w 2706"/>
                <a:gd name="T11" fmla="*/ 1001 h 3352"/>
                <a:gd name="T12" fmla="*/ 208 w 2706"/>
                <a:gd name="T13" fmla="*/ 1001 h 3352"/>
                <a:gd name="T14" fmla="*/ 208 w 2706"/>
                <a:gd name="T15" fmla="*/ 3142 h 3352"/>
                <a:gd name="T16" fmla="*/ 2497 w 2706"/>
                <a:gd name="T17" fmla="*/ 3142 h 3352"/>
                <a:gd name="T18" fmla="*/ 2497 w 2706"/>
                <a:gd name="T19" fmla="*/ 210 h 3352"/>
                <a:gd name="T20" fmla="*/ 1000 w 2706"/>
                <a:gd name="T21" fmla="*/ 210 h 3352"/>
                <a:gd name="T22" fmla="*/ 866 w 2706"/>
                <a:gd name="T23" fmla="*/ 0 h 3352"/>
                <a:gd name="T24" fmla="*/ 2706 w 2706"/>
                <a:gd name="T25" fmla="*/ 0 h 3352"/>
                <a:gd name="T26" fmla="*/ 2706 w 2706"/>
                <a:gd name="T27" fmla="*/ 3352 h 3352"/>
                <a:gd name="T28" fmla="*/ 0 w 2706"/>
                <a:gd name="T29" fmla="*/ 3352 h 3352"/>
                <a:gd name="T30" fmla="*/ 0 w 2706"/>
                <a:gd name="T31" fmla="*/ 917 h 3352"/>
                <a:gd name="T32" fmla="*/ 866 w 2706"/>
                <a:gd name="T33" fmla="*/ 0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06" h="3352">
                  <a:moveTo>
                    <a:pt x="790" y="385"/>
                  </a:moveTo>
                  <a:lnTo>
                    <a:pt x="406" y="791"/>
                  </a:lnTo>
                  <a:lnTo>
                    <a:pt x="790" y="791"/>
                  </a:lnTo>
                  <a:lnTo>
                    <a:pt x="790" y="385"/>
                  </a:lnTo>
                  <a:close/>
                  <a:moveTo>
                    <a:pt x="1000" y="210"/>
                  </a:moveTo>
                  <a:lnTo>
                    <a:pt x="1000" y="1001"/>
                  </a:lnTo>
                  <a:lnTo>
                    <a:pt x="208" y="1001"/>
                  </a:lnTo>
                  <a:lnTo>
                    <a:pt x="208" y="3142"/>
                  </a:lnTo>
                  <a:lnTo>
                    <a:pt x="2497" y="3142"/>
                  </a:lnTo>
                  <a:lnTo>
                    <a:pt x="2497" y="210"/>
                  </a:lnTo>
                  <a:lnTo>
                    <a:pt x="1000" y="210"/>
                  </a:lnTo>
                  <a:close/>
                  <a:moveTo>
                    <a:pt x="866" y="0"/>
                  </a:moveTo>
                  <a:lnTo>
                    <a:pt x="2706" y="0"/>
                  </a:lnTo>
                  <a:lnTo>
                    <a:pt x="2706" y="3352"/>
                  </a:lnTo>
                  <a:lnTo>
                    <a:pt x="0" y="3352"/>
                  </a:lnTo>
                  <a:lnTo>
                    <a:pt x="0" y="917"/>
                  </a:lnTo>
                  <a:lnTo>
                    <a:pt x="8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4" name="Freeform 234"/>
            <p:cNvSpPr>
              <a:spLocks/>
            </p:cNvSpPr>
            <p:nvPr/>
          </p:nvSpPr>
          <p:spPr bwMode="auto">
            <a:xfrm>
              <a:off x="4348" y="1718"/>
              <a:ext cx="204" cy="154"/>
            </a:xfrm>
            <a:custGeom>
              <a:avLst/>
              <a:gdLst>
                <a:gd name="T0" fmla="*/ 1427 w 1427"/>
                <a:gd name="T1" fmla="*/ 0 h 1078"/>
                <a:gd name="T2" fmla="*/ 1427 w 1427"/>
                <a:gd name="T3" fmla="*/ 1078 h 1078"/>
                <a:gd name="T4" fmla="*/ 998 w 1427"/>
                <a:gd name="T5" fmla="*/ 782 h 1078"/>
                <a:gd name="T6" fmla="*/ 998 w 1427"/>
                <a:gd name="T7" fmla="*/ 1047 h 1078"/>
                <a:gd name="T8" fmla="*/ 0 w 1427"/>
                <a:gd name="T9" fmla="*/ 1047 h 1078"/>
                <a:gd name="T10" fmla="*/ 0 w 1427"/>
                <a:gd name="T11" fmla="*/ 30 h 1078"/>
                <a:gd name="T12" fmla="*/ 998 w 1427"/>
                <a:gd name="T13" fmla="*/ 30 h 1078"/>
                <a:gd name="T14" fmla="*/ 998 w 1427"/>
                <a:gd name="T15" fmla="*/ 295 h 1078"/>
                <a:gd name="T16" fmla="*/ 1427 w 1427"/>
                <a:gd name="T17" fmla="*/ 0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7" h="1078">
                  <a:moveTo>
                    <a:pt x="1427" y="0"/>
                  </a:moveTo>
                  <a:lnTo>
                    <a:pt x="1427" y="1078"/>
                  </a:lnTo>
                  <a:lnTo>
                    <a:pt x="998" y="782"/>
                  </a:lnTo>
                  <a:lnTo>
                    <a:pt x="998" y="1047"/>
                  </a:lnTo>
                  <a:lnTo>
                    <a:pt x="0" y="1047"/>
                  </a:lnTo>
                  <a:lnTo>
                    <a:pt x="0" y="30"/>
                  </a:lnTo>
                  <a:lnTo>
                    <a:pt x="998" y="30"/>
                  </a:lnTo>
                  <a:lnTo>
                    <a:pt x="998" y="295"/>
                  </a:lnTo>
                  <a:lnTo>
                    <a:pt x="14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0" name="Group 292"/>
          <p:cNvGrpSpPr>
            <a:grpSpLocks noChangeAspect="1"/>
          </p:cNvGrpSpPr>
          <p:nvPr/>
        </p:nvGrpSpPr>
        <p:grpSpPr bwMode="auto">
          <a:xfrm>
            <a:off x="815969" y="2077290"/>
            <a:ext cx="214592" cy="171052"/>
            <a:chOff x="4296" y="1301"/>
            <a:chExt cx="483" cy="385"/>
          </a:xfrm>
          <a:solidFill>
            <a:schemeClr val="tx1">
              <a:lumMod val="65000"/>
              <a:lumOff val="35000"/>
            </a:schemeClr>
          </a:solidFill>
        </p:grpSpPr>
        <p:sp>
          <p:nvSpPr>
            <p:cNvPr id="503" name="Freeform 294"/>
            <p:cNvSpPr>
              <a:spLocks noEditPoints="1"/>
            </p:cNvSpPr>
            <p:nvPr/>
          </p:nvSpPr>
          <p:spPr bwMode="auto">
            <a:xfrm>
              <a:off x="4330" y="1301"/>
              <a:ext cx="415" cy="303"/>
            </a:xfrm>
            <a:custGeom>
              <a:avLst/>
              <a:gdLst>
                <a:gd name="T0" fmla="*/ 326 w 2905"/>
                <a:gd name="T1" fmla="*/ 318 h 2117"/>
                <a:gd name="T2" fmla="*/ 326 w 2905"/>
                <a:gd name="T3" fmla="*/ 1797 h 2117"/>
                <a:gd name="T4" fmla="*/ 2579 w 2905"/>
                <a:gd name="T5" fmla="*/ 1797 h 2117"/>
                <a:gd name="T6" fmla="*/ 2579 w 2905"/>
                <a:gd name="T7" fmla="*/ 318 h 2117"/>
                <a:gd name="T8" fmla="*/ 326 w 2905"/>
                <a:gd name="T9" fmla="*/ 318 h 2117"/>
                <a:gd name="T10" fmla="*/ 0 w 2905"/>
                <a:gd name="T11" fmla="*/ 0 h 2117"/>
                <a:gd name="T12" fmla="*/ 2905 w 2905"/>
                <a:gd name="T13" fmla="*/ 0 h 2117"/>
                <a:gd name="T14" fmla="*/ 2905 w 2905"/>
                <a:gd name="T15" fmla="*/ 2117 h 2117"/>
                <a:gd name="T16" fmla="*/ 0 w 2905"/>
                <a:gd name="T17" fmla="*/ 2117 h 2117"/>
                <a:gd name="T18" fmla="*/ 0 w 2905"/>
                <a:gd name="T19"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05" h="2117">
                  <a:moveTo>
                    <a:pt x="326" y="318"/>
                  </a:moveTo>
                  <a:lnTo>
                    <a:pt x="326" y="1797"/>
                  </a:lnTo>
                  <a:lnTo>
                    <a:pt x="2579" y="1797"/>
                  </a:lnTo>
                  <a:lnTo>
                    <a:pt x="2579" y="318"/>
                  </a:lnTo>
                  <a:lnTo>
                    <a:pt x="326" y="318"/>
                  </a:lnTo>
                  <a:close/>
                  <a:moveTo>
                    <a:pt x="0" y="0"/>
                  </a:moveTo>
                  <a:lnTo>
                    <a:pt x="2905" y="0"/>
                  </a:lnTo>
                  <a:lnTo>
                    <a:pt x="2905" y="2117"/>
                  </a:lnTo>
                  <a:lnTo>
                    <a:pt x="0" y="211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4" name="Freeform 295"/>
            <p:cNvSpPr>
              <a:spLocks/>
            </p:cNvSpPr>
            <p:nvPr/>
          </p:nvSpPr>
          <p:spPr bwMode="auto">
            <a:xfrm>
              <a:off x="4296" y="1631"/>
              <a:ext cx="483" cy="55"/>
            </a:xfrm>
            <a:custGeom>
              <a:avLst/>
              <a:gdLst>
                <a:gd name="T0" fmla="*/ 0 w 3384"/>
                <a:gd name="T1" fmla="*/ 0 h 385"/>
                <a:gd name="T2" fmla="*/ 1296 w 3384"/>
                <a:gd name="T3" fmla="*/ 0 h 385"/>
                <a:gd name="T4" fmla="*/ 1296 w 3384"/>
                <a:gd name="T5" fmla="*/ 193 h 385"/>
                <a:gd name="T6" fmla="*/ 2088 w 3384"/>
                <a:gd name="T7" fmla="*/ 193 h 385"/>
                <a:gd name="T8" fmla="*/ 2088 w 3384"/>
                <a:gd name="T9" fmla="*/ 0 h 385"/>
                <a:gd name="T10" fmla="*/ 3384 w 3384"/>
                <a:gd name="T11" fmla="*/ 0 h 385"/>
                <a:gd name="T12" fmla="*/ 3384 w 3384"/>
                <a:gd name="T13" fmla="*/ 385 h 385"/>
                <a:gd name="T14" fmla="*/ 0 w 3384"/>
                <a:gd name="T15" fmla="*/ 385 h 385"/>
                <a:gd name="T16" fmla="*/ 0 w 3384"/>
                <a:gd name="T1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4" h="385">
                  <a:moveTo>
                    <a:pt x="0" y="0"/>
                  </a:moveTo>
                  <a:lnTo>
                    <a:pt x="1296" y="0"/>
                  </a:lnTo>
                  <a:lnTo>
                    <a:pt x="1296" y="193"/>
                  </a:lnTo>
                  <a:lnTo>
                    <a:pt x="2088" y="193"/>
                  </a:lnTo>
                  <a:lnTo>
                    <a:pt x="2088" y="0"/>
                  </a:lnTo>
                  <a:lnTo>
                    <a:pt x="3384" y="0"/>
                  </a:lnTo>
                  <a:lnTo>
                    <a:pt x="3384" y="385"/>
                  </a:lnTo>
                  <a:lnTo>
                    <a:pt x="0" y="38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5" name="Freeform 296"/>
            <p:cNvSpPr>
              <a:spLocks/>
            </p:cNvSpPr>
            <p:nvPr/>
          </p:nvSpPr>
          <p:spPr bwMode="auto">
            <a:xfrm>
              <a:off x="4399" y="1377"/>
              <a:ext cx="277" cy="150"/>
            </a:xfrm>
            <a:custGeom>
              <a:avLst/>
              <a:gdLst>
                <a:gd name="T0" fmla="*/ 1784 w 1938"/>
                <a:gd name="T1" fmla="*/ 3 h 1048"/>
                <a:gd name="T2" fmla="*/ 1846 w 1938"/>
                <a:gd name="T3" fmla="*/ 25 h 1048"/>
                <a:gd name="T4" fmla="*/ 1895 w 1938"/>
                <a:gd name="T5" fmla="*/ 66 h 1048"/>
                <a:gd name="T6" fmla="*/ 1926 w 1938"/>
                <a:gd name="T7" fmla="*/ 120 h 1048"/>
                <a:gd name="T8" fmla="*/ 1938 w 1938"/>
                <a:gd name="T9" fmla="*/ 183 h 1048"/>
                <a:gd name="T10" fmla="*/ 1926 w 1938"/>
                <a:gd name="T11" fmla="*/ 247 h 1048"/>
                <a:gd name="T12" fmla="*/ 1895 w 1938"/>
                <a:gd name="T13" fmla="*/ 301 h 1048"/>
                <a:gd name="T14" fmla="*/ 1846 w 1938"/>
                <a:gd name="T15" fmla="*/ 342 h 1048"/>
                <a:gd name="T16" fmla="*/ 1784 w 1938"/>
                <a:gd name="T17" fmla="*/ 363 h 1048"/>
                <a:gd name="T18" fmla="*/ 1740 w 1938"/>
                <a:gd name="T19" fmla="*/ 365 h 1048"/>
                <a:gd name="T20" fmla="*/ 1334 w 1938"/>
                <a:gd name="T21" fmla="*/ 823 h 1048"/>
                <a:gd name="T22" fmla="*/ 1339 w 1938"/>
                <a:gd name="T23" fmla="*/ 866 h 1048"/>
                <a:gd name="T24" fmla="*/ 1327 w 1938"/>
                <a:gd name="T25" fmla="*/ 929 h 1048"/>
                <a:gd name="T26" fmla="*/ 1295 w 1938"/>
                <a:gd name="T27" fmla="*/ 983 h 1048"/>
                <a:gd name="T28" fmla="*/ 1247 w 1938"/>
                <a:gd name="T29" fmla="*/ 1024 h 1048"/>
                <a:gd name="T30" fmla="*/ 1186 w 1938"/>
                <a:gd name="T31" fmla="*/ 1045 h 1048"/>
                <a:gd name="T32" fmla="*/ 1118 w 1938"/>
                <a:gd name="T33" fmla="*/ 1045 h 1048"/>
                <a:gd name="T34" fmla="*/ 1058 w 1938"/>
                <a:gd name="T35" fmla="*/ 1024 h 1048"/>
                <a:gd name="T36" fmla="*/ 1009 w 1938"/>
                <a:gd name="T37" fmla="*/ 983 h 1048"/>
                <a:gd name="T38" fmla="*/ 977 w 1938"/>
                <a:gd name="T39" fmla="*/ 929 h 1048"/>
                <a:gd name="T40" fmla="*/ 964 w 1938"/>
                <a:gd name="T41" fmla="*/ 866 h 1048"/>
                <a:gd name="T42" fmla="*/ 965 w 1938"/>
                <a:gd name="T43" fmla="*/ 856 h 1048"/>
                <a:gd name="T44" fmla="*/ 677 w 1938"/>
                <a:gd name="T45" fmla="*/ 624 h 1048"/>
                <a:gd name="T46" fmla="*/ 628 w 1938"/>
                <a:gd name="T47" fmla="*/ 638 h 1048"/>
                <a:gd name="T48" fmla="*/ 575 w 1938"/>
                <a:gd name="T49" fmla="*/ 637 h 1048"/>
                <a:gd name="T50" fmla="*/ 373 w 1938"/>
                <a:gd name="T51" fmla="*/ 797 h 1048"/>
                <a:gd name="T52" fmla="*/ 375 w 1938"/>
                <a:gd name="T53" fmla="*/ 823 h 1048"/>
                <a:gd name="T54" fmla="*/ 363 w 1938"/>
                <a:gd name="T55" fmla="*/ 887 h 1048"/>
                <a:gd name="T56" fmla="*/ 331 w 1938"/>
                <a:gd name="T57" fmla="*/ 941 h 1048"/>
                <a:gd name="T58" fmla="*/ 282 w 1938"/>
                <a:gd name="T59" fmla="*/ 981 h 1048"/>
                <a:gd name="T60" fmla="*/ 221 w 1938"/>
                <a:gd name="T61" fmla="*/ 1003 h 1048"/>
                <a:gd name="T62" fmla="*/ 154 w 1938"/>
                <a:gd name="T63" fmla="*/ 1003 h 1048"/>
                <a:gd name="T64" fmla="*/ 94 w 1938"/>
                <a:gd name="T65" fmla="*/ 981 h 1048"/>
                <a:gd name="T66" fmla="*/ 45 w 1938"/>
                <a:gd name="T67" fmla="*/ 941 h 1048"/>
                <a:gd name="T68" fmla="*/ 12 w 1938"/>
                <a:gd name="T69" fmla="*/ 887 h 1048"/>
                <a:gd name="T70" fmla="*/ 0 w 1938"/>
                <a:gd name="T71" fmla="*/ 822 h 1048"/>
                <a:gd name="T72" fmla="*/ 12 w 1938"/>
                <a:gd name="T73" fmla="*/ 759 h 1048"/>
                <a:gd name="T74" fmla="*/ 45 w 1938"/>
                <a:gd name="T75" fmla="*/ 705 h 1048"/>
                <a:gd name="T76" fmla="*/ 94 w 1938"/>
                <a:gd name="T77" fmla="*/ 665 h 1048"/>
                <a:gd name="T78" fmla="*/ 154 w 1938"/>
                <a:gd name="T79" fmla="*/ 643 h 1048"/>
                <a:gd name="T80" fmla="*/ 222 w 1938"/>
                <a:gd name="T81" fmla="*/ 643 h 1048"/>
                <a:gd name="T82" fmla="*/ 415 w 1938"/>
                <a:gd name="T83" fmla="*/ 461 h 1048"/>
                <a:gd name="T84" fmla="*/ 414 w 1938"/>
                <a:gd name="T85" fmla="*/ 457 h 1048"/>
                <a:gd name="T86" fmla="*/ 426 w 1938"/>
                <a:gd name="T87" fmla="*/ 392 h 1048"/>
                <a:gd name="T88" fmla="*/ 457 w 1938"/>
                <a:gd name="T89" fmla="*/ 339 h 1048"/>
                <a:gd name="T90" fmla="*/ 506 w 1938"/>
                <a:gd name="T91" fmla="*/ 299 h 1048"/>
                <a:gd name="T92" fmla="*/ 568 w 1938"/>
                <a:gd name="T93" fmla="*/ 276 h 1048"/>
                <a:gd name="T94" fmla="*/ 632 w 1938"/>
                <a:gd name="T95" fmla="*/ 276 h 1048"/>
                <a:gd name="T96" fmla="*/ 690 w 1938"/>
                <a:gd name="T97" fmla="*/ 296 h 1048"/>
                <a:gd name="T98" fmla="*/ 736 w 1938"/>
                <a:gd name="T99" fmla="*/ 331 h 1048"/>
                <a:gd name="T100" fmla="*/ 770 w 1938"/>
                <a:gd name="T101" fmla="*/ 379 h 1048"/>
                <a:gd name="T102" fmla="*/ 786 w 1938"/>
                <a:gd name="T103" fmla="*/ 437 h 1048"/>
                <a:gd name="T104" fmla="*/ 1128 w 1938"/>
                <a:gd name="T105" fmla="*/ 684 h 1048"/>
                <a:gd name="T106" fmla="*/ 1161 w 1938"/>
                <a:gd name="T107" fmla="*/ 683 h 1048"/>
                <a:gd name="T108" fmla="*/ 1568 w 1938"/>
                <a:gd name="T109" fmla="*/ 220 h 1048"/>
                <a:gd name="T110" fmla="*/ 1564 w 1938"/>
                <a:gd name="T111" fmla="*/ 183 h 1048"/>
                <a:gd name="T112" fmla="*/ 1575 w 1938"/>
                <a:gd name="T113" fmla="*/ 120 h 1048"/>
                <a:gd name="T114" fmla="*/ 1608 w 1938"/>
                <a:gd name="T115" fmla="*/ 66 h 1048"/>
                <a:gd name="T116" fmla="*/ 1657 w 1938"/>
                <a:gd name="T117" fmla="*/ 25 h 1048"/>
                <a:gd name="T118" fmla="*/ 1717 w 1938"/>
                <a:gd name="T119" fmla="*/ 3 h 1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38" h="1048">
                  <a:moveTo>
                    <a:pt x="1751" y="0"/>
                  </a:moveTo>
                  <a:lnTo>
                    <a:pt x="1784" y="3"/>
                  </a:lnTo>
                  <a:lnTo>
                    <a:pt x="1816" y="12"/>
                  </a:lnTo>
                  <a:lnTo>
                    <a:pt x="1846" y="25"/>
                  </a:lnTo>
                  <a:lnTo>
                    <a:pt x="1872" y="44"/>
                  </a:lnTo>
                  <a:lnTo>
                    <a:pt x="1895" y="66"/>
                  </a:lnTo>
                  <a:lnTo>
                    <a:pt x="1913" y="90"/>
                  </a:lnTo>
                  <a:lnTo>
                    <a:pt x="1926" y="120"/>
                  </a:lnTo>
                  <a:lnTo>
                    <a:pt x="1935" y="151"/>
                  </a:lnTo>
                  <a:lnTo>
                    <a:pt x="1938" y="183"/>
                  </a:lnTo>
                  <a:lnTo>
                    <a:pt x="1935" y="216"/>
                  </a:lnTo>
                  <a:lnTo>
                    <a:pt x="1926" y="247"/>
                  </a:lnTo>
                  <a:lnTo>
                    <a:pt x="1913" y="275"/>
                  </a:lnTo>
                  <a:lnTo>
                    <a:pt x="1895" y="301"/>
                  </a:lnTo>
                  <a:lnTo>
                    <a:pt x="1872" y="323"/>
                  </a:lnTo>
                  <a:lnTo>
                    <a:pt x="1846" y="342"/>
                  </a:lnTo>
                  <a:lnTo>
                    <a:pt x="1816" y="355"/>
                  </a:lnTo>
                  <a:lnTo>
                    <a:pt x="1784" y="363"/>
                  </a:lnTo>
                  <a:lnTo>
                    <a:pt x="1751" y="367"/>
                  </a:lnTo>
                  <a:lnTo>
                    <a:pt x="1740" y="365"/>
                  </a:lnTo>
                  <a:lnTo>
                    <a:pt x="1728" y="364"/>
                  </a:lnTo>
                  <a:lnTo>
                    <a:pt x="1334" y="823"/>
                  </a:lnTo>
                  <a:lnTo>
                    <a:pt x="1338" y="844"/>
                  </a:lnTo>
                  <a:lnTo>
                    <a:pt x="1339" y="866"/>
                  </a:lnTo>
                  <a:lnTo>
                    <a:pt x="1336" y="898"/>
                  </a:lnTo>
                  <a:lnTo>
                    <a:pt x="1327" y="929"/>
                  </a:lnTo>
                  <a:lnTo>
                    <a:pt x="1313" y="958"/>
                  </a:lnTo>
                  <a:lnTo>
                    <a:pt x="1295" y="983"/>
                  </a:lnTo>
                  <a:lnTo>
                    <a:pt x="1272" y="1006"/>
                  </a:lnTo>
                  <a:lnTo>
                    <a:pt x="1247" y="1024"/>
                  </a:lnTo>
                  <a:lnTo>
                    <a:pt x="1217" y="1037"/>
                  </a:lnTo>
                  <a:lnTo>
                    <a:pt x="1186" y="1045"/>
                  </a:lnTo>
                  <a:lnTo>
                    <a:pt x="1152" y="1048"/>
                  </a:lnTo>
                  <a:lnTo>
                    <a:pt x="1118" y="1045"/>
                  </a:lnTo>
                  <a:lnTo>
                    <a:pt x="1086" y="1037"/>
                  </a:lnTo>
                  <a:lnTo>
                    <a:pt x="1058" y="1024"/>
                  </a:lnTo>
                  <a:lnTo>
                    <a:pt x="1031" y="1006"/>
                  </a:lnTo>
                  <a:lnTo>
                    <a:pt x="1009" y="983"/>
                  </a:lnTo>
                  <a:lnTo>
                    <a:pt x="991" y="958"/>
                  </a:lnTo>
                  <a:lnTo>
                    <a:pt x="977" y="929"/>
                  </a:lnTo>
                  <a:lnTo>
                    <a:pt x="968" y="898"/>
                  </a:lnTo>
                  <a:lnTo>
                    <a:pt x="964" y="866"/>
                  </a:lnTo>
                  <a:lnTo>
                    <a:pt x="965" y="862"/>
                  </a:lnTo>
                  <a:lnTo>
                    <a:pt x="965" y="856"/>
                  </a:lnTo>
                  <a:lnTo>
                    <a:pt x="967" y="852"/>
                  </a:lnTo>
                  <a:lnTo>
                    <a:pt x="677" y="624"/>
                  </a:lnTo>
                  <a:lnTo>
                    <a:pt x="653" y="633"/>
                  </a:lnTo>
                  <a:lnTo>
                    <a:pt x="628" y="638"/>
                  </a:lnTo>
                  <a:lnTo>
                    <a:pt x="602" y="641"/>
                  </a:lnTo>
                  <a:lnTo>
                    <a:pt x="575" y="637"/>
                  </a:lnTo>
                  <a:lnTo>
                    <a:pt x="550" y="632"/>
                  </a:lnTo>
                  <a:lnTo>
                    <a:pt x="373" y="797"/>
                  </a:lnTo>
                  <a:lnTo>
                    <a:pt x="374" y="810"/>
                  </a:lnTo>
                  <a:lnTo>
                    <a:pt x="375" y="823"/>
                  </a:lnTo>
                  <a:lnTo>
                    <a:pt x="372" y="856"/>
                  </a:lnTo>
                  <a:lnTo>
                    <a:pt x="363" y="887"/>
                  </a:lnTo>
                  <a:lnTo>
                    <a:pt x="349" y="916"/>
                  </a:lnTo>
                  <a:lnTo>
                    <a:pt x="331" y="941"/>
                  </a:lnTo>
                  <a:lnTo>
                    <a:pt x="308" y="963"/>
                  </a:lnTo>
                  <a:lnTo>
                    <a:pt x="282" y="981"/>
                  </a:lnTo>
                  <a:lnTo>
                    <a:pt x="253" y="995"/>
                  </a:lnTo>
                  <a:lnTo>
                    <a:pt x="221" y="1003"/>
                  </a:lnTo>
                  <a:lnTo>
                    <a:pt x="188" y="1006"/>
                  </a:lnTo>
                  <a:lnTo>
                    <a:pt x="154" y="1003"/>
                  </a:lnTo>
                  <a:lnTo>
                    <a:pt x="122" y="995"/>
                  </a:lnTo>
                  <a:lnTo>
                    <a:pt x="94" y="981"/>
                  </a:lnTo>
                  <a:lnTo>
                    <a:pt x="67" y="963"/>
                  </a:lnTo>
                  <a:lnTo>
                    <a:pt x="45" y="941"/>
                  </a:lnTo>
                  <a:lnTo>
                    <a:pt x="26" y="916"/>
                  </a:lnTo>
                  <a:lnTo>
                    <a:pt x="12" y="887"/>
                  </a:lnTo>
                  <a:lnTo>
                    <a:pt x="4" y="855"/>
                  </a:lnTo>
                  <a:lnTo>
                    <a:pt x="0" y="822"/>
                  </a:lnTo>
                  <a:lnTo>
                    <a:pt x="4" y="790"/>
                  </a:lnTo>
                  <a:lnTo>
                    <a:pt x="12" y="759"/>
                  </a:lnTo>
                  <a:lnTo>
                    <a:pt x="26" y="731"/>
                  </a:lnTo>
                  <a:lnTo>
                    <a:pt x="45" y="705"/>
                  </a:lnTo>
                  <a:lnTo>
                    <a:pt x="67" y="683"/>
                  </a:lnTo>
                  <a:lnTo>
                    <a:pt x="94" y="665"/>
                  </a:lnTo>
                  <a:lnTo>
                    <a:pt x="122" y="652"/>
                  </a:lnTo>
                  <a:lnTo>
                    <a:pt x="154" y="643"/>
                  </a:lnTo>
                  <a:lnTo>
                    <a:pt x="188" y="641"/>
                  </a:lnTo>
                  <a:lnTo>
                    <a:pt x="222" y="643"/>
                  </a:lnTo>
                  <a:lnTo>
                    <a:pt x="415" y="463"/>
                  </a:lnTo>
                  <a:lnTo>
                    <a:pt x="415" y="461"/>
                  </a:lnTo>
                  <a:lnTo>
                    <a:pt x="414" y="459"/>
                  </a:lnTo>
                  <a:lnTo>
                    <a:pt x="414" y="457"/>
                  </a:lnTo>
                  <a:lnTo>
                    <a:pt x="417" y="424"/>
                  </a:lnTo>
                  <a:lnTo>
                    <a:pt x="426" y="392"/>
                  </a:lnTo>
                  <a:lnTo>
                    <a:pt x="439" y="364"/>
                  </a:lnTo>
                  <a:lnTo>
                    <a:pt x="457" y="339"/>
                  </a:lnTo>
                  <a:lnTo>
                    <a:pt x="481" y="317"/>
                  </a:lnTo>
                  <a:lnTo>
                    <a:pt x="506" y="299"/>
                  </a:lnTo>
                  <a:lnTo>
                    <a:pt x="536" y="285"/>
                  </a:lnTo>
                  <a:lnTo>
                    <a:pt x="568" y="276"/>
                  </a:lnTo>
                  <a:lnTo>
                    <a:pt x="601" y="273"/>
                  </a:lnTo>
                  <a:lnTo>
                    <a:pt x="632" y="276"/>
                  </a:lnTo>
                  <a:lnTo>
                    <a:pt x="662" y="283"/>
                  </a:lnTo>
                  <a:lnTo>
                    <a:pt x="690" y="296"/>
                  </a:lnTo>
                  <a:lnTo>
                    <a:pt x="715" y="312"/>
                  </a:lnTo>
                  <a:lnTo>
                    <a:pt x="736" y="331"/>
                  </a:lnTo>
                  <a:lnTo>
                    <a:pt x="755" y="354"/>
                  </a:lnTo>
                  <a:lnTo>
                    <a:pt x="770" y="379"/>
                  </a:lnTo>
                  <a:lnTo>
                    <a:pt x="780" y="407"/>
                  </a:lnTo>
                  <a:lnTo>
                    <a:pt x="786" y="437"/>
                  </a:lnTo>
                  <a:lnTo>
                    <a:pt x="1105" y="689"/>
                  </a:lnTo>
                  <a:lnTo>
                    <a:pt x="1128" y="684"/>
                  </a:lnTo>
                  <a:lnTo>
                    <a:pt x="1152" y="682"/>
                  </a:lnTo>
                  <a:lnTo>
                    <a:pt x="1161" y="683"/>
                  </a:lnTo>
                  <a:lnTo>
                    <a:pt x="1169" y="684"/>
                  </a:lnTo>
                  <a:lnTo>
                    <a:pt x="1568" y="220"/>
                  </a:lnTo>
                  <a:lnTo>
                    <a:pt x="1565" y="203"/>
                  </a:lnTo>
                  <a:lnTo>
                    <a:pt x="1564" y="183"/>
                  </a:lnTo>
                  <a:lnTo>
                    <a:pt x="1567" y="151"/>
                  </a:lnTo>
                  <a:lnTo>
                    <a:pt x="1575" y="120"/>
                  </a:lnTo>
                  <a:lnTo>
                    <a:pt x="1589" y="90"/>
                  </a:lnTo>
                  <a:lnTo>
                    <a:pt x="1608" y="66"/>
                  </a:lnTo>
                  <a:lnTo>
                    <a:pt x="1630" y="44"/>
                  </a:lnTo>
                  <a:lnTo>
                    <a:pt x="1657" y="25"/>
                  </a:lnTo>
                  <a:lnTo>
                    <a:pt x="1686" y="12"/>
                  </a:lnTo>
                  <a:lnTo>
                    <a:pt x="1717" y="3"/>
                  </a:lnTo>
                  <a:lnTo>
                    <a:pt x="17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86" name="Freeform 392"/>
          <p:cNvSpPr>
            <a:spLocks noEditPoints="1"/>
          </p:cNvSpPr>
          <p:nvPr/>
        </p:nvSpPr>
        <p:spPr bwMode="auto">
          <a:xfrm>
            <a:off x="8088562" y="2058630"/>
            <a:ext cx="215036" cy="208372"/>
          </a:xfrm>
          <a:custGeom>
            <a:avLst/>
            <a:gdLst>
              <a:gd name="T0" fmla="*/ 585 w 3387"/>
              <a:gd name="T1" fmla="*/ 2370 h 3283"/>
              <a:gd name="T2" fmla="*/ 399 w 3387"/>
              <a:gd name="T3" fmla="*/ 2421 h 3283"/>
              <a:gd name="T4" fmla="*/ 270 w 3387"/>
              <a:gd name="T5" fmla="*/ 2573 h 3283"/>
              <a:gd name="T6" fmla="*/ 252 w 3387"/>
              <a:gd name="T7" fmla="*/ 2770 h 3283"/>
              <a:gd name="T8" fmla="*/ 347 w 3387"/>
              <a:gd name="T9" fmla="*/ 2940 h 3283"/>
              <a:gd name="T10" fmla="*/ 527 w 3387"/>
              <a:gd name="T11" fmla="*/ 3029 h 3283"/>
              <a:gd name="T12" fmla="*/ 719 w 3387"/>
              <a:gd name="T13" fmla="*/ 2999 h 3283"/>
              <a:gd name="T14" fmla="*/ 863 w 3387"/>
              <a:gd name="T15" fmla="*/ 2866 h 3283"/>
              <a:gd name="T16" fmla="*/ 906 w 3387"/>
              <a:gd name="T17" fmla="*/ 2670 h 3283"/>
              <a:gd name="T18" fmla="*/ 833 w 3387"/>
              <a:gd name="T19" fmla="*/ 2492 h 3283"/>
              <a:gd name="T20" fmla="*/ 665 w 3387"/>
              <a:gd name="T21" fmla="*/ 2382 h 3283"/>
              <a:gd name="T22" fmla="*/ 1860 w 3387"/>
              <a:gd name="T23" fmla="*/ 2378 h 3283"/>
              <a:gd name="T24" fmla="*/ 1694 w 3387"/>
              <a:gd name="T25" fmla="*/ 2489 h 3283"/>
              <a:gd name="T26" fmla="*/ 1622 w 3387"/>
              <a:gd name="T27" fmla="*/ 2668 h 3283"/>
              <a:gd name="T28" fmla="*/ 1666 w 3387"/>
              <a:gd name="T29" fmla="*/ 2864 h 3283"/>
              <a:gd name="T30" fmla="*/ 1810 w 3387"/>
              <a:gd name="T31" fmla="*/ 2996 h 3283"/>
              <a:gd name="T32" fmla="*/ 2003 w 3387"/>
              <a:gd name="T33" fmla="*/ 3023 h 3283"/>
              <a:gd name="T34" fmla="*/ 2184 w 3387"/>
              <a:gd name="T35" fmla="*/ 2933 h 3283"/>
              <a:gd name="T36" fmla="*/ 2276 w 3387"/>
              <a:gd name="T37" fmla="*/ 2764 h 3283"/>
              <a:gd name="T38" fmla="*/ 2256 w 3387"/>
              <a:gd name="T39" fmla="*/ 2566 h 3283"/>
              <a:gd name="T40" fmla="*/ 2128 w 3387"/>
              <a:gd name="T41" fmla="*/ 2416 h 3283"/>
              <a:gd name="T42" fmla="*/ 1941 w 3387"/>
              <a:gd name="T43" fmla="*/ 2366 h 3283"/>
              <a:gd name="T44" fmla="*/ 3378 w 3387"/>
              <a:gd name="T45" fmla="*/ 0 h 3283"/>
              <a:gd name="T46" fmla="*/ 1605 w 3387"/>
              <a:gd name="T47" fmla="*/ 2239 h 3283"/>
              <a:gd name="T48" fmla="*/ 1830 w 3387"/>
              <a:gd name="T49" fmla="*/ 2133 h 3283"/>
              <a:gd name="T50" fmla="*/ 2092 w 3387"/>
              <a:gd name="T51" fmla="*/ 2138 h 3283"/>
              <a:gd name="T52" fmla="*/ 2323 w 3387"/>
              <a:gd name="T53" fmla="*/ 2255 h 3283"/>
              <a:gd name="T54" fmla="*/ 2482 w 3387"/>
              <a:gd name="T55" fmla="*/ 2470 h 3283"/>
              <a:gd name="T56" fmla="*/ 2527 w 3387"/>
              <a:gd name="T57" fmla="*/ 2733 h 3283"/>
              <a:gd name="T58" fmla="*/ 2453 w 3387"/>
              <a:gd name="T59" fmla="*/ 2981 h 3283"/>
              <a:gd name="T60" fmla="*/ 2275 w 3387"/>
              <a:gd name="T61" fmla="*/ 3174 h 3283"/>
              <a:gd name="T62" fmla="*/ 2022 w 3387"/>
              <a:gd name="T63" fmla="*/ 3268 h 3283"/>
              <a:gd name="T64" fmla="*/ 1762 w 3387"/>
              <a:gd name="T65" fmla="*/ 3240 h 3283"/>
              <a:gd name="T66" fmla="*/ 1542 w 3387"/>
              <a:gd name="T67" fmla="*/ 3102 h 3283"/>
              <a:gd name="T68" fmla="*/ 1411 w 3387"/>
              <a:gd name="T69" fmla="*/ 2894 h 3283"/>
              <a:gd name="T70" fmla="*/ 1369 w 3387"/>
              <a:gd name="T71" fmla="*/ 2767 h 3283"/>
              <a:gd name="T72" fmla="*/ 1316 w 3387"/>
              <a:gd name="T73" fmla="*/ 2621 h 3283"/>
              <a:gd name="T74" fmla="*/ 1273 w 3387"/>
              <a:gd name="T75" fmla="*/ 2510 h 3283"/>
              <a:gd name="T76" fmla="*/ 1260 w 3387"/>
              <a:gd name="T77" fmla="*/ 2497 h 3283"/>
              <a:gd name="T78" fmla="*/ 1223 w 3387"/>
              <a:gd name="T79" fmla="*/ 2595 h 3283"/>
              <a:gd name="T80" fmla="*/ 1170 w 3387"/>
              <a:gd name="T81" fmla="*/ 2739 h 3283"/>
              <a:gd name="T82" fmla="*/ 1127 w 3387"/>
              <a:gd name="T83" fmla="*/ 2866 h 3283"/>
              <a:gd name="T84" fmla="*/ 1025 w 3387"/>
              <a:gd name="T85" fmla="*/ 3064 h 3283"/>
              <a:gd name="T86" fmla="*/ 818 w 3387"/>
              <a:gd name="T87" fmla="*/ 3224 h 3283"/>
              <a:gd name="T88" fmla="*/ 564 w 3387"/>
              <a:gd name="T89" fmla="*/ 3277 h 3283"/>
              <a:gd name="T90" fmla="*/ 303 w 3387"/>
              <a:gd name="T91" fmla="*/ 3208 h 3283"/>
              <a:gd name="T92" fmla="*/ 105 w 3387"/>
              <a:gd name="T93" fmla="*/ 3033 h 3283"/>
              <a:gd name="T94" fmla="*/ 7 w 3387"/>
              <a:gd name="T95" fmla="*/ 2793 h 3283"/>
              <a:gd name="T96" fmla="*/ 27 w 3387"/>
              <a:gd name="T97" fmla="*/ 2529 h 3283"/>
              <a:gd name="T98" fmla="*/ 164 w 3387"/>
              <a:gd name="T99" fmla="*/ 2298 h 3283"/>
              <a:gd name="T100" fmla="*/ 383 w 3387"/>
              <a:gd name="T101" fmla="*/ 2158 h 3283"/>
              <a:gd name="T102" fmla="*/ 642 w 3387"/>
              <a:gd name="T103" fmla="*/ 2128 h 3283"/>
              <a:gd name="T104" fmla="*/ 882 w 3387"/>
              <a:gd name="T105" fmla="*/ 2214 h 3283"/>
              <a:gd name="T106" fmla="*/ 785 w 3387"/>
              <a:gd name="T107" fmla="*/ 2 h 3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87" h="3283">
                <a:moveTo>
                  <a:pt x="3196" y="3009"/>
                </a:moveTo>
                <a:lnTo>
                  <a:pt x="3032" y="3283"/>
                </a:lnTo>
                <a:lnTo>
                  <a:pt x="2868" y="3010"/>
                </a:lnTo>
                <a:lnTo>
                  <a:pt x="3196" y="3009"/>
                </a:lnTo>
                <a:close/>
                <a:moveTo>
                  <a:pt x="585" y="2370"/>
                </a:moveTo>
                <a:lnTo>
                  <a:pt x="546" y="2371"/>
                </a:lnTo>
                <a:lnTo>
                  <a:pt x="507" y="2376"/>
                </a:lnTo>
                <a:lnTo>
                  <a:pt x="470" y="2387"/>
                </a:lnTo>
                <a:lnTo>
                  <a:pt x="434" y="2402"/>
                </a:lnTo>
                <a:lnTo>
                  <a:pt x="399" y="2421"/>
                </a:lnTo>
                <a:lnTo>
                  <a:pt x="367" y="2444"/>
                </a:lnTo>
                <a:lnTo>
                  <a:pt x="338" y="2471"/>
                </a:lnTo>
                <a:lnTo>
                  <a:pt x="312" y="2502"/>
                </a:lnTo>
                <a:lnTo>
                  <a:pt x="290" y="2536"/>
                </a:lnTo>
                <a:lnTo>
                  <a:pt x="270" y="2573"/>
                </a:lnTo>
                <a:lnTo>
                  <a:pt x="258" y="2612"/>
                </a:lnTo>
                <a:lnTo>
                  <a:pt x="249" y="2651"/>
                </a:lnTo>
                <a:lnTo>
                  <a:pt x="245" y="2691"/>
                </a:lnTo>
                <a:lnTo>
                  <a:pt x="246" y="2731"/>
                </a:lnTo>
                <a:lnTo>
                  <a:pt x="252" y="2770"/>
                </a:lnTo>
                <a:lnTo>
                  <a:pt x="263" y="2807"/>
                </a:lnTo>
                <a:lnTo>
                  <a:pt x="278" y="2844"/>
                </a:lnTo>
                <a:lnTo>
                  <a:pt x="297" y="2878"/>
                </a:lnTo>
                <a:lnTo>
                  <a:pt x="319" y="2910"/>
                </a:lnTo>
                <a:lnTo>
                  <a:pt x="347" y="2940"/>
                </a:lnTo>
                <a:lnTo>
                  <a:pt x="377" y="2965"/>
                </a:lnTo>
                <a:lnTo>
                  <a:pt x="410" y="2987"/>
                </a:lnTo>
                <a:lnTo>
                  <a:pt x="448" y="3006"/>
                </a:lnTo>
                <a:lnTo>
                  <a:pt x="487" y="3020"/>
                </a:lnTo>
                <a:lnTo>
                  <a:pt x="527" y="3029"/>
                </a:lnTo>
                <a:lnTo>
                  <a:pt x="566" y="3032"/>
                </a:lnTo>
                <a:lnTo>
                  <a:pt x="607" y="3031"/>
                </a:lnTo>
                <a:lnTo>
                  <a:pt x="645" y="3025"/>
                </a:lnTo>
                <a:lnTo>
                  <a:pt x="683" y="3014"/>
                </a:lnTo>
                <a:lnTo>
                  <a:pt x="719" y="2999"/>
                </a:lnTo>
                <a:lnTo>
                  <a:pt x="754" y="2981"/>
                </a:lnTo>
                <a:lnTo>
                  <a:pt x="786" y="2958"/>
                </a:lnTo>
                <a:lnTo>
                  <a:pt x="815" y="2931"/>
                </a:lnTo>
                <a:lnTo>
                  <a:pt x="841" y="2900"/>
                </a:lnTo>
                <a:lnTo>
                  <a:pt x="863" y="2866"/>
                </a:lnTo>
                <a:lnTo>
                  <a:pt x="881" y="2829"/>
                </a:lnTo>
                <a:lnTo>
                  <a:pt x="895" y="2790"/>
                </a:lnTo>
                <a:lnTo>
                  <a:pt x="904" y="2750"/>
                </a:lnTo>
                <a:lnTo>
                  <a:pt x="908" y="2711"/>
                </a:lnTo>
                <a:lnTo>
                  <a:pt x="906" y="2670"/>
                </a:lnTo>
                <a:lnTo>
                  <a:pt x="900" y="2632"/>
                </a:lnTo>
                <a:lnTo>
                  <a:pt x="890" y="2594"/>
                </a:lnTo>
                <a:lnTo>
                  <a:pt x="875" y="2558"/>
                </a:lnTo>
                <a:lnTo>
                  <a:pt x="856" y="2524"/>
                </a:lnTo>
                <a:lnTo>
                  <a:pt x="833" y="2492"/>
                </a:lnTo>
                <a:lnTo>
                  <a:pt x="806" y="2462"/>
                </a:lnTo>
                <a:lnTo>
                  <a:pt x="775" y="2437"/>
                </a:lnTo>
                <a:lnTo>
                  <a:pt x="741" y="2414"/>
                </a:lnTo>
                <a:lnTo>
                  <a:pt x="704" y="2396"/>
                </a:lnTo>
                <a:lnTo>
                  <a:pt x="665" y="2382"/>
                </a:lnTo>
                <a:lnTo>
                  <a:pt x="626" y="2373"/>
                </a:lnTo>
                <a:lnTo>
                  <a:pt x="585" y="2370"/>
                </a:lnTo>
                <a:close/>
                <a:moveTo>
                  <a:pt x="1941" y="2366"/>
                </a:moveTo>
                <a:lnTo>
                  <a:pt x="1901" y="2369"/>
                </a:lnTo>
                <a:lnTo>
                  <a:pt x="1860" y="2378"/>
                </a:lnTo>
                <a:lnTo>
                  <a:pt x="1821" y="2392"/>
                </a:lnTo>
                <a:lnTo>
                  <a:pt x="1784" y="2410"/>
                </a:lnTo>
                <a:lnTo>
                  <a:pt x="1751" y="2433"/>
                </a:lnTo>
                <a:lnTo>
                  <a:pt x="1720" y="2459"/>
                </a:lnTo>
                <a:lnTo>
                  <a:pt x="1694" y="2489"/>
                </a:lnTo>
                <a:lnTo>
                  <a:pt x="1672" y="2521"/>
                </a:lnTo>
                <a:lnTo>
                  <a:pt x="1652" y="2555"/>
                </a:lnTo>
                <a:lnTo>
                  <a:pt x="1638" y="2592"/>
                </a:lnTo>
                <a:lnTo>
                  <a:pt x="1628" y="2629"/>
                </a:lnTo>
                <a:lnTo>
                  <a:pt x="1622" y="2668"/>
                </a:lnTo>
                <a:lnTo>
                  <a:pt x="1621" y="2708"/>
                </a:lnTo>
                <a:lnTo>
                  <a:pt x="1625" y="2748"/>
                </a:lnTo>
                <a:lnTo>
                  <a:pt x="1633" y="2788"/>
                </a:lnTo>
                <a:lnTo>
                  <a:pt x="1647" y="2827"/>
                </a:lnTo>
                <a:lnTo>
                  <a:pt x="1666" y="2864"/>
                </a:lnTo>
                <a:lnTo>
                  <a:pt x="1688" y="2897"/>
                </a:lnTo>
                <a:lnTo>
                  <a:pt x="1715" y="2928"/>
                </a:lnTo>
                <a:lnTo>
                  <a:pt x="1745" y="2955"/>
                </a:lnTo>
                <a:lnTo>
                  <a:pt x="1777" y="2977"/>
                </a:lnTo>
                <a:lnTo>
                  <a:pt x="1810" y="2996"/>
                </a:lnTo>
                <a:lnTo>
                  <a:pt x="1848" y="3011"/>
                </a:lnTo>
                <a:lnTo>
                  <a:pt x="1885" y="3020"/>
                </a:lnTo>
                <a:lnTo>
                  <a:pt x="1924" y="3027"/>
                </a:lnTo>
                <a:lnTo>
                  <a:pt x="1963" y="3028"/>
                </a:lnTo>
                <a:lnTo>
                  <a:pt x="2003" y="3023"/>
                </a:lnTo>
                <a:lnTo>
                  <a:pt x="2043" y="3015"/>
                </a:lnTo>
                <a:lnTo>
                  <a:pt x="2082" y="3001"/>
                </a:lnTo>
                <a:lnTo>
                  <a:pt x="2119" y="2982"/>
                </a:lnTo>
                <a:lnTo>
                  <a:pt x="2153" y="2960"/>
                </a:lnTo>
                <a:lnTo>
                  <a:pt x="2184" y="2933"/>
                </a:lnTo>
                <a:lnTo>
                  <a:pt x="2210" y="2904"/>
                </a:lnTo>
                <a:lnTo>
                  <a:pt x="2233" y="2872"/>
                </a:lnTo>
                <a:lnTo>
                  <a:pt x="2252" y="2838"/>
                </a:lnTo>
                <a:lnTo>
                  <a:pt x="2267" y="2801"/>
                </a:lnTo>
                <a:lnTo>
                  <a:pt x="2276" y="2764"/>
                </a:lnTo>
                <a:lnTo>
                  <a:pt x="2282" y="2724"/>
                </a:lnTo>
                <a:lnTo>
                  <a:pt x="2283" y="2685"/>
                </a:lnTo>
                <a:lnTo>
                  <a:pt x="2279" y="2645"/>
                </a:lnTo>
                <a:lnTo>
                  <a:pt x="2271" y="2606"/>
                </a:lnTo>
                <a:lnTo>
                  <a:pt x="2256" y="2566"/>
                </a:lnTo>
                <a:lnTo>
                  <a:pt x="2238" y="2529"/>
                </a:lnTo>
                <a:lnTo>
                  <a:pt x="2216" y="2495"/>
                </a:lnTo>
                <a:lnTo>
                  <a:pt x="2189" y="2465"/>
                </a:lnTo>
                <a:lnTo>
                  <a:pt x="2159" y="2438"/>
                </a:lnTo>
                <a:lnTo>
                  <a:pt x="2128" y="2416"/>
                </a:lnTo>
                <a:lnTo>
                  <a:pt x="2094" y="2397"/>
                </a:lnTo>
                <a:lnTo>
                  <a:pt x="2057" y="2383"/>
                </a:lnTo>
                <a:lnTo>
                  <a:pt x="2019" y="2372"/>
                </a:lnTo>
                <a:lnTo>
                  <a:pt x="1980" y="2367"/>
                </a:lnTo>
                <a:lnTo>
                  <a:pt x="1941" y="2366"/>
                </a:lnTo>
                <a:close/>
                <a:moveTo>
                  <a:pt x="3378" y="0"/>
                </a:moveTo>
                <a:lnTo>
                  <a:pt x="3387" y="2688"/>
                </a:lnTo>
                <a:lnTo>
                  <a:pt x="2675" y="2691"/>
                </a:lnTo>
                <a:lnTo>
                  <a:pt x="2666" y="2"/>
                </a:lnTo>
                <a:lnTo>
                  <a:pt x="3378" y="0"/>
                </a:lnTo>
                <a:close/>
                <a:moveTo>
                  <a:pt x="1726" y="0"/>
                </a:moveTo>
                <a:lnTo>
                  <a:pt x="2064" y="147"/>
                </a:lnTo>
                <a:lnTo>
                  <a:pt x="1463" y="2017"/>
                </a:lnTo>
                <a:lnTo>
                  <a:pt x="1570" y="2268"/>
                </a:lnTo>
                <a:lnTo>
                  <a:pt x="1605" y="2239"/>
                </a:lnTo>
                <a:lnTo>
                  <a:pt x="1643" y="2211"/>
                </a:lnTo>
                <a:lnTo>
                  <a:pt x="1682" y="2188"/>
                </a:lnTo>
                <a:lnTo>
                  <a:pt x="1726" y="2166"/>
                </a:lnTo>
                <a:lnTo>
                  <a:pt x="1778" y="2147"/>
                </a:lnTo>
                <a:lnTo>
                  <a:pt x="1830" y="2133"/>
                </a:lnTo>
                <a:lnTo>
                  <a:pt x="1883" y="2124"/>
                </a:lnTo>
                <a:lnTo>
                  <a:pt x="1936" y="2120"/>
                </a:lnTo>
                <a:lnTo>
                  <a:pt x="1989" y="2121"/>
                </a:lnTo>
                <a:lnTo>
                  <a:pt x="2041" y="2127"/>
                </a:lnTo>
                <a:lnTo>
                  <a:pt x="2092" y="2138"/>
                </a:lnTo>
                <a:lnTo>
                  <a:pt x="2142" y="2153"/>
                </a:lnTo>
                <a:lnTo>
                  <a:pt x="2190" y="2172"/>
                </a:lnTo>
                <a:lnTo>
                  <a:pt x="2237" y="2195"/>
                </a:lnTo>
                <a:lnTo>
                  <a:pt x="2281" y="2223"/>
                </a:lnTo>
                <a:lnTo>
                  <a:pt x="2323" y="2255"/>
                </a:lnTo>
                <a:lnTo>
                  <a:pt x="2362" y="2291"/>
                </a:lnTo>
                <a:lnTo>
                  <a:pt x="2397" y="2330"/>
                </a:lnTo>
                <a:lnTo>
                  <a:pt x="2430" y="2373"/>
                </a:lnTo>
                <a:lnTo>
                  <a:pt x="2457" y="2420"/>
                </a:lnTo>
                <a:lnTo>
                  <a:pt x="2482" y="2470"/>
                </a:lnTo>
                <a:lnTo>
                  <a:pt x="2501" y="2522"/>
                </a:lnTo>
                <a:lnTo>
                  <a:pt x="2516" y="2575"/>
                </a:lnTo>
                <a:lnTo>
                  <a:pt x="2524" y="2628"/>
                </a:lnTo>
                <a:lnTo>
                  <a:pt x="2528" y="2681"/>
                </a:lnTo>
                <a:lnTo>
                  <a:pt x="2527" y="2733"/>
                </a:lnTo>
                <a:lnTo>
                  <a:pt x="2521" y="2786"/>
                </a:lnTo>
                <a:lnTo>
                  <a:pt x="2510" y="2837"/>
                </a:lnTo>
                <a:lnTo>
                  <a:pt x="2496" y="2887"/>
                </a:lnTo>
                <a:lnTo>
                  <a:pt x="2477" y="2934"/>
                </a:lnTo>
                <a:lnTo>
                  <a:pt x="2453" y="2981"/>
                </a:lnTo>
                <a:lnTo>
                  <a:pt x="2426" y="3026"/>
                </a:lnTo>
                <a:lnTo>
                  <a:pt x="2394" y="3067"/>
                </a:lnTo>
                <a:lnTo>
                  <a:pt x="2358" y="3106"/>
                </a:lnTo>
                <a:lnTo>
                  <a:pt x="2318" y="3141"/>
                </a:lnTo>
                <a:lnTo>
                  <a:pt x="2275" y="3174"/>
                </a:lnTo>
                <a:lnTo>
                  <a:pt x="2228" y="3202"/>
                </a:lnTo>
                <a:lnTo>
                  <a:pt x="2178" y="3226"/>
                </a:lnTo>
                <a:lnTo>
                  <a:pt x="2127" y="3245"/>
                </a:lnTo>
                <a:lnTo>
                  <a:pt x="2075" y="3260"/>
                </a:lnTo>
                <a:lnTo>
                  <a:pt x="2022" y="3268"/>
                </a:lnTo>
                <a:lnTo>
                  <a:pt x="1968" y="3273"/>
                </a:lnTo>
                <a:lnTo>
                  <a:pt x="1915" y="3272"/>
                </a:lnTo>
                <a:lnTo>
                  <a:pt x="1863" y="3265"/>
                </a:lnTo>
                <a:lnTo>
                  <a:pt x="1813" y="3255"/>
                </a:lnTo>
                <a:lnTo>
                  <a:pt x="1762" y="3240"/>
                </a:lnTo>
                <a:lnTo>
                  <a:pt x="1714" y="3221"/>
                </a:lnTo>
                <a:lnTo>
                  <a:pt x="1667" y="3197"/>
                </a:lnTo>
                <a:lnTo>
                  <a:pt x="1623" y="3170"/>
                </a:lnTo>
                <a:lnTo>
                  <a:pt x="1581" y="3138"/>
                </a:lnTo>
                <a:lnTo>
                  <a:pt x="1542" y="3102"/>
                </a:lnTo>
                <a:lnTo>
                  <a:pt x="1507" y="3063"/>
                </a:lnTo>
                <a:lnTo>
                  <a:pt x="1474" y="3019"/>
                </a:lnTo>
                <a:lnTo>
                  <a:pt x="1446" y="2973"/>
                </a:lnTo>
                <a:lnTo>
                  <a:pt x="1422" y="2923"/>
                </a:lnTo>
                <a:lnTo>
                  <a:pt x="1411" y="2894"/>
                </a:lnTo>
                <a:lnTo>
                  <a:pt x="1402" y="2865"/>
                </a:lnTo>
                <a:lnTo>
                  <a:pt x="1396" y="2844"/>
                </a:lnTo>
                <a:lnTo>
                  <a:pt x="1388" y="2821"/>
                </a:lnTo>
                <a:lnTo>
                  <a:pt x="1380" y="2794"/>
                </a:lnTo>
                <a:lnTo>
                  <a:pt x="1369" y="2767"/>
                </a:lnTo>
                <a:lnTo>
                  <a:pt x="1360" y="2738"/>
                </a:lnTo>
                <a:lnTo>
                  <a:pt x="1349" y="2708"/>
                </a:lnTo>
                <a:lnTo>
                  <a:pt x="1337" y="2679"/>
                </a:lnTo>
                <a:lnTo>
                  <a:pt x="1327" y="2649"/>
                </a:lnTo>
                <a:lnTo>
                  <a:pt x="1316" y="2621"/>
                </a:lnTo>
                <a:lnTo>
                  <a:pt x="1306" y="2594"/>
                </a:lnTo>
                <a:lnTo>
                  <a:pt x="1296" y="2568"/>
                </a:lnTo>
                <a:lnTo>
                  <a:pt x="1287" y="2546"/>
                </a:lnTo>
                <a:lnTo>
                  <a:pt x="1279" y="2526"/>
                </a:lnTo>
                <a:lnTo>
                  <a:pt x="1273" y="2510"/>
                </a:lnTo>
                <a:lnTo>
                  <a:pt x="1267" y="2497"/>
                </a:lnTo>
                <a:lnTo>
                  <a:pt x="1264" y="2490"/>
                </a:lnTo>
                <a:lnTo>
                  <a:pt x="1263" y="2487"/>
                </a:lnTo>
                <a:lnTo>
                  <a:pt x="1262" y="2490"/>
                </a:lnTo>
                <a:lnTo>
                  <a:pt x="1260" y="2497"/>
                </a:lnTo>
                <a:lnTo>
                  <a:pt x="1255" y="2510"/>
                </a:lnTo>
                <a:lnTo>
                  <a:pt x="1248" y="2526"/>
                </a:lnTo>
                <a:lnTo>
                  <a:pt x="1241" y="2546"/>
                </a:lnTo>
                <a:lnTo>
                  <a:pt x="1232" y="2570"/>
                </a:lnTo>
                <a:lnTo>
                  <a:pt x="1223" y="2595"/>
                </a:lnTo>
                <a:lnTo>
                  <a:pt x="1212" y="2621"/>
                </a:lnTo>
                <a:lnTo>
                  <a:pt x="1202" y="2650"/>
                </a:lnTo>
                <a:lnTo>
                  <a:pt x="1191" y="2680"/>
                </a:lnTo>
                <a:lnTo>
                  <a:pt x="1180" y="2710"/>
                </a:lnTo>
                <a:lnTo>
                  <a:pt x="1170" y="2739"/>
                </a:lnTo>
                <a:lnTo>
                  <a:pt x="1159" y="2768"/>
                </a:lnTo>
                <a:lnTo>
                  <a:pt x="1150" y="2796"/>
                </a:lnTo>
                <a:lnTo>
                  <a:pt x="1141" y="2822"/>
                </a:lnTo>
                <a:lnTo>
                  <a:pt x="1134" y="2845"/>
                </a:lnTo>
                <a:lnTo>
                  <a:pt x="1127" y="2866"/>
                </a:lnTo>
                <a:lnTo>
                  <a:pt x="1119" y="2895"/>
                </a:lnTo>
                <a:lnTo>
                  <a:pt x="1108" y="2924"/>
                </a:lnTo>
                <a:lnTo>
                  <a:pt x="1084" y="2975"/>
                </a:lnTo>
                <a:lnTo>
                  <a:pt x="1056" y="3021"/>
                </a:lnTo>
                <a:lnTo>
                  <a:pt x="1025" y="3064"/>
                </a:lnTo>
                <a:lnTo>
                  <a:pt x="988" y="3104"/>
                </a:lnTo>
                <a:lnTo>
                  <a:pt x="950" y="3140"/>
                </a:lnTo>
                <a:lnTo>
                  <a:pt x="909" y="3172"/>
                </a:lnTo>
                <a:lnTo>
                  <a:pt x="864" y="3200"/>
                </a:lnTo>
                <a:lnTo>
                  <a:pt x="818" y="3224"/>
                </a:lnTo>
                <a:lnTo>
                  <a:pt x="770" y="3243"/>
                </a:lnTo>
                <a:lnTo>
                  <a:pt x="720" y="3259"/>
                </a:lnTo>
                <a:lnTo>
                  <a:pt x="669" y="3270"/>
                </a:lnTo>
                <a:lnTo>
                  <a:pt x="617" y="3276"/>
                </a:lnTo>
                <a:lnTo>
                  <a:pt x="564" y="3277"/>
                </a:lnTo>
                <a:lnTo>
                  <a:pt x="511" y="3274"/>
                </a:lnTo>
                <a:lnTo>
                  <a:pt x="458" y="3265"/>
                </a:lnTo>
                <a:lnTo>
                  <a:pt x="405" y="3251"/>
                </a:lnTo>
                <a:lnTo>
                  <a:pt x="353" y="3232"/>
                </a:lnTo>
                <a:lnTo>
                  <a:pt x="303" y="3208"/>
                </a:lnTo>
                <a:lnTo>
                  <a:pt x="257" y="3180"/>
                </a:lnTo>
                <a:lnTo>
                  <a:pt x="213" y="3149"/>
                </a:lnTo>
                <a:lnTo>
                  <a:pt x="173" y="3113"/>
                </a:lnTo>
                <a:lnTo>
                  <a:pt x="138" y="3074"/>
                </a:lnTo>
                <a:lnTo>
                  <a:pt x="105" y="3033"/>
                </a:lnTo>
                <a:lnTo>
                  <a:pt x="77" y="2988"/>
                </a:lnTo>
                <a:lnTo>
                  <a:pt x="53" y="2943"/>
                </a:lnTo>
                <a:lnTo>
                  <a:pt x="34" y="2894"/>
                </a:lnTo>
                <a:lnTo>
                  <a:pt x="18" y="2844"/>
                </a:lnTo>
                <a:lnTo>
                  <a:pt x="7" y="2793"/>
                </a:lnTo>
                <a:lnTo>
                  <a:pt x="1" y="2741"/>
                </a:lnTo>
                <a:lnTo>
                  <a:pt x="0" y="2688"/>
                </a:lnTo>
                <a:lnTo>
                  <a:pt x="3" y="2635"/>
                </a:lnTo>
                <a:lnTo>
                  <a:pt x="13" y="2582"/>
                </a:lnTo>
                <a:lnTo>
                  <a:pt x="27" y="2529"/>
                </a:lnTo>
                <a:lnTo>
                  <a:pt x="46" y="2477"/>
                </a:lnTo>
                <a:lnTo>
                  <a:pt x="69" y="2427"/>
                </a:lnTo>
                <a:lnTo>
                  <a:pt x="98" y="2381"/>
                </a:lnTo>
                <a:lnTo>
                  <a:pt x="129" y="2337"/>
                </a:lnTo>
                <a:lnTo>
                  <a:pt x="164" y="2298"/>
                </a:lnTo>
                <a:lnTo>
                  <a:pt x="203" y="2262"/>
                </a:lnTo>
                <a:lnTo>
                  <a:pt x="244" y="2229"/>
                </a:lnTo>
                <a:lnTo>
                  <a:pt x="288" y="2201"/>
                </a:lnTo>
                <a:lnTo>
                  <a:pt x="335" y="2177"/>
                </a:lnTo>
                <a:lnTo>
                  <a:pt x="383" y="2158"/>
                </a:lnTo>
                <a:lnTo>
                  <a:pt x="433" y="2142"/>
                </a:lnTo>
                <a:lnTo>
                  <a:pt x="484" y="2131"/>
                </a:lnTo>
                <a:lnTo>
                  <a:pt x="536" y="2126"/>
                </a:lnTo>
                <a:lnTo>
                  <a:pt x="589" y="2124"/>
                </a:lnTo>
                <a:lnTo>
                  <a:pt x="642" y="2128"/>
                </a:lnTo>
                <a:lnTo>
                  <a:pt x="695" y="2137"/>
                </a:lnTo>
                <a:lnTo>
                  <a:pt x="748" y="2151"/>
                </a:lnTo>
                <a:lnTo>
                  <a:pt x="800" y="2170"/>
                </a:lnTo>
                <a:lnTo>
                  <a:pt x="842" y="2190"/>
                </a:lnTo>
                <a:lnTo>
                  <a:pt x="882" y="2214"/>
                </a:lnTo>
                <a:lnTo>
                  <a:pt x="921" y="2241"/>
                </a:lnTo>
                <a:lnTo>
                  <a:pt x="956" y="2270"/>
                </a:lnTo>
                <a:lnTo>
                  <a:pt x="1062" y="2018"/>
                </a:lnTo>
                <a:lnTo>
                  <a:pt x="443" y="147"/>
                </a:lnTo>
                <a:lnTo>
                  <a:pt x="785" y="2"/>
                </a:lnTo>
                <a:lnTo>
                  <a:pt x="1260" y="1548"/>
                </a:lnTo>
                <a:lnTo>
                  <a:pt x="172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0" name="Freeform 397"/>
          <p:cNvSpPr>
            <a:spLocks noEditPoints="1"/>
          </p:cNvSpPr>
          <p:nvPr/>
        </p:nvSpPr>
        <p:spPr bwMode="auto">
          <a:xfrm>
            <a:off x="1980593" y="2056631"/>
            <a:ext cx="121735" cy="212370"/>
          </a:xfrm>
          <a:custGeom>
            <a:avLst/>
            <a:gdLst>
              <a:gd name="T0" fmla="*/ 879 w 1920"/>
              <a:gd name="T1" fmla="*/ 960 h 3346"/>
              <a:gd name="T2" fmla="*/ 776 w 1920"/>
              <a:gd name="T3" fmla="*/ 1017 h 3346"/>
              <a:gd name="T4" fmla="*/ 706 w 1920"/>
              <a:gd name="T5" fmla="*/ 1112 h 3346"/>
              <a:gd name="T6" fmla="*/ 681 w 1920"/>
              <a:gd name="T7" fmla="*/ 1230 h 3346"/>
              <a:gd name="T8" fmla="*/ 706 w 1920"/>
              <a:gd name="T9" fmla="*/ 1349 h 3346"/>
              <a:gd name="T10" fmla="*/ 776 w 1920"/>
              <a:gd name="T11" fmla="*/ 1443 h 3346"/>
              <a:gd name="T12" fmla="*/ 879 w 1920"/>
              <a:gd name="T13" fmla="*/ 1500 h 3346"/>
              <a:gd name="T14" fmla="*/ 1001 w 1920"/>
              <a:gd name="T15" fmla="*/ 1509 h 3346"/>
              <a:gd name="T16" fmla="*/ 1113 w 1920"/>
              <a:gd name="T17" fmla="*/ 1467 h 3346"/>
              <a:gd name="T18" fmla="*/ 1195 w 1920"/>
              <a:gd name="T19" fmla="*/ 1384 h 3346"/>
              <a:gd name="T20" fmla="*/ 1237 w 1920"/>
              <a:gd name="T21" fmla="*/ 1272 h 3346"/>
              <a:gd name="T22" fmla="*/ 1228 w 1920"/>
              <a:gd name="T23" fmla="*/ 1149 h 3346"/>
              <a:gd name="T24" fmla="*/ 1171 w 1920"/>
              <a:gd name="T25" fmla="*/ 1045 h 3346"/>
              <a:gd name="T26" fmla="*/ 1078 w 1920"/>
              <a:gd name="T27" fmla="*/ 974 h 3346"/>
              <a:gd name="T28" fmla="*/ 960 w 1920"/>
              <a:gd name="T29" fmla="*/ 948 h 3346"/>
              <a:gd name="T30" fmla="*/ 986 w 1920"/>
              <a:gd name="T31" fmla="*/ 2 h 3346"/>
              <a:gd name="T32" fmla="*/ 1038 w 1920"/>
              <a:gd name="T33" fmla="*/ 34 h 3346"/>
              <a:gd name="T34" fmla="*/ 1110 w 1920"/>
              <a:gd name="T35" fmla="*/ 125 h 3346"/>
              <a:gd name="T36" fmla="*/ 1196 w 1920"/>
              <a:gd name="T37" fmla="*/ 253 h 3346"/>
              <a:gd name="T38" fmla="*/ 1290 w 1920"/>
              <a:gd name="T39" fmla="*/ 415 h 3346"/>
              <a:gd name="T40" fmla="*/ 1382 w 1920"/>
              <a:gd name="T41" fmla="*/ 612 h 3346"/>
              <a:gd name="T42" fmla="*/ 1468 w 1920"/>
              <a:gd name="T43" fmla="*/ 844 h 3346"/>
              <a:gd name="T44" fmla="*/ 1538 w 1920"/>
              <a:gd name="T45" fmla="*/ 1113 h 3346"/>
              <a:gd name="T46" fmla="*/ 1585 w 1920"/>
              <a:gd name="T47" fmla="*/ 1415 h 3346"/>
              <a:gd name="T48" fmla="*/ 1602 w 1920"/>
              <a:gd name="T49" fmla="*/ 1753 h 3346"/>
              <a:gd name="T50" fmla="*/ 1723 w 1920"/>
              <a:gd name="T51" fmla="*/ 2263 h 3346"/>
              <a:gd name="T52" fmla="*/ 1829 w 1920"/>
              <a:gd name="T53" fmla="*/ 2383 h 3346"/>
              <a:gd name="T54" fmla="*/ 1897 w 1920"/>
              <a:gd name="T55" fmla="*/ 2526 h 3346"/>
              <a:gd name="T56" fmla="*/ 1920 w 1920"/>
              <a:gd name="T57" fmla="*/ 2687 h 3346"/>
              <a:gd name="T58" fmla="*/ 1913 w 1920"/>
              <a:gd name="T59" fmla="*/ 3228 h 3346"/>
              <a:gd name="T60" fmla="*/ 1877 w 1920"/>
              <a:gd name="T61" fmla="*/ 3266 h 3346"/>
              <a:gd name="T62" fmla="*/ 1826 w 1920"/>
              <a:gd name="T63" fmla="*/ 3274 h 3346"/>
              <a:gd name="T64" fmla="*/ 1541 w 1920"/>
              <a:gd name="T65" fmla="*/ 3092 h 3346"/>
              <a:gd name="T66" fmla="*/ 1426 w 1920"/>
              <a:gd name="T67" fmla="*/ 3038 h 3346"/>
              <a:gd name="T68" fmla="*/ 1301 w 1920"/>
              <a:gd name="T69" fmla="*/ 3019 h 3346"/>
              <a:gd name="T70" fmla="*/ 1113 w 1920"/>
              <a:gd name="T71" fmla="*/ 3287 h 3346"/>
              <a:gd name="T72" fmla="*/ 1075 w 1920"/>
              <a:gd name="T73" fmla="*/ 3335 h 3346"/>
              <a:gd name="T74" fmla="*/ 886 w 1920"/>
              <a:gd name="T75" fmla="*/ 3346 h 3346"/>
              <a:gd name="T76" fmla="*/ 828 w 1920"/>
              <a:gd name="T77" fmla="*/ 3322 h 3346"/>
              <a:gd name="T78" fmla="*/ 805 w 1920"/>
              <a:gd name="T79" fmla="*/ 3265 h 3346"/>
              <a:gd name="T80" fmla="*/ 568 w 1920"/>
              <a:gd name="T81" fmla="*/ 3022 h 3346"/>
              <a:gd name="T82" fmla="*/ 423 w 1920"/>
              <a:gd name="T83" fmla="*/ 3066 h 3346"/>
              <a:gd name="T84" fmla="*/ 110 w 1920"/>
              <a:gd name="T85" fmla="*/ 3270 h 3346"/>
              <a:gd name="T86" fmla="*/ 59 w 1920"/>
              <a:gd name="T87" fmla="*/ 3272 h 3346"/>
              <a:gd name="T88" fmla="*/ 17 w 1920"/>
              <a:gd name="T89" fmla="*/ 3242 h 3346"/>
              <a:gd name="T90" fmla="*/ 0 w 1920"/>
              <a:gd name="T91" fmla="*/ 3194 h 3346"/>
              <a:gd name="T92" fmla="*/ 10 w 1920"/>
              <a:gd name="T93" fmla="*/ 2578 h 3346"/>
              <a:gd name="T94" fmla="*/ 64 w 1920"/>
              <a:gd name="T95" fmla="*/ 2429 h 3346"/>
              <a:gd name="T96" fmla="*/ 158 w 1920"/>
              <a:gd name="T97" fmla="*/ 2299 h 3346"/>
              <a:gd name="T98" fmla="*/ 319 w 1920"/>
              <a:gd name="T99" fmla="*/ 2179 h 3346"/>
              <a:gd name="T100" fmla="*/ 326 w 1920"/>
              <a:gd name="T101" fmla="*/ 1523 h 3346"/>
              <a:gd name="T102" fmla="*/ 365 w 1920"/>
              <a:gd name="T103" fmla="*/ 1209 h 3346"/>
              <a:gd name="T104" fmla="*/ 429 w 1920"/>
              <a:gd name="T105" fmla="*/ 929 h 3346"/>
              <a:gd name="T106" fmla="*/ 512 w 1920"/>
              <a:gd name="T107" fmla="*/ 685 h 3346"/>
              <a:gd name="T108" fmla="*/ 605 w 1920"/>
              <a:gd name="T109" fmla="*/ 475 h 3346"/>
              <a:gd name="T110" fmla="*/ 701 w 1920"/>
              <a:gd name="T111" fmla="*/ 301 h 3346"/>
              <a:gd name="T112" fmla="*/ 792 w 1920"/>
              <a:gd name="T113" fmla="*/ 163 h 3346"/>
              <a:gd name="T114" fmla="*/ 871 w 1920"/>
              <a:gd name="T115" fmla="*/ 59 h 3346"/>
              <a:gd name="T116" fmla="*/ 926 w 1920"/>
              <a:gd name="T117" fmla="*/ 9 h 3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0" h="3346">
                <a:moveTo>
                  <a:pt x="960" y="948"/>
                </a:moveTo>
                <a:lnTo>
                  <a:pt x="919" y="950"/>
                </a:lnTo>
                <a:lnTo>
                  <a:pt x="879" y="960"/>
                </a:lnTo>
                <a:lnTo>
                  <a:pt x="843" y="974"/>
                </a:lnTo>
                <a:lnTo>
                  <a:pt x="808" y="993"/>
                </a:lnTo>
                <a:lnTo>
                  <a:pt x="776" y="1017"/>
                </a:lnTo>
                <a:lnTo>
                  <a:pt x="749" y="1045"/>
                </a:lnTo>
                <a:lnTo>
                  <a:pt x="726" y="1077"/>
                </a:lnTo>
                <a:lnTo>
                  <a:pt x="706" y="1112"/>
                </a:lnTo>
                <a:lnTo>
                  <a:pt x="692" y="1149"/>
                </a:lnTo>
                <a:lnTo>
                  <a:pt x="684" y="1188"/>
                </a:lnTo>
                <a:lnTo>
                  <a:pt x="681" y="1230"/>
                </a:lnTo>
                <a:lnTo>
                  <a:pt x="684" y="1272"/>
                </a:lnTo>
                <a:lnTo>
                  <a:pt x="692" y="1312"/>
                </a:lnTo>
                <a:lnTo>
                  <a:pt x="706" y="1349"/>
                </a:lnTo>
                <a:lnTo>
                  <a:pt x="726" y="1384"/>
                </a:lnTo>
                <a:lnTo>
                  <a:pt x="749" y="1415"/>
                </a:lnTo>
                <a:lnTo>
                  <a:pt x="776" y="1443"/>
                </a:lnTo>
                <a:lnTo>
                  <a:pt x="808" y="1467"/>
                </a:lnTo>
                <a:lnTo>
                  <a:pt x="843" y="1486"/>
                </a:lnTo>
                <a:lnTo>
                  <a:pt x="879" y="1500"/>
                </a:lnTo>
                <a:lnTo>
                  <a:pt x="919" y="1509"/>
                </a:lnTo>
                <a:lnTo>
                  <a:pt x="960" y="1513"/>
                </a:lnTo>
                <a:lnTo>
                  <a:pt x="1001" y="1509"/>
                </a:lnTo>
                <a:lnTo>
                  <a:pt x="1041" y="1500"/>
                </a:lnTo>
                <a:lnTo>
                  <a:pt x="1078" y="1486"/>
                </a:lnTo>
                <a:lnTo>
                  <a:pt x="1113" y="1467"/>
                </a:lnTo>
                <a:lnTo>
                  <a:pt x="1143" y="1443"/>
                </a:lnTo>
                <a:lnTo>
                  <a:pt x="1171" y="1415"/>
                </a:lnTo>
                <a:lnTo>
                  <a:pt x="1195" y="1384"/>
                </a:lnTo>
                <a:lnTo>
                  <a:pt x="1214" y="1349"/>
                </a:lnTo>
                <a:lnTo>
                  <a:pt x="1228" y="1312"/>
                </a:lnTo>
                <a:lnTo>
                  <a:pt x="1237" y="1272"/>
                </a:lnTo>
                <a:lnTo>
                  <a:pt x="1240" y="1230"/>
                </a:lnTo>
                <a:lnTo>
                  <a:pt x="1237" y="1188"/>
                </a:lnTo>
                <a:lnTo>
                  <a:pt x="1228" y="1149"/>
                </a:lnTo>
                <a:lnTo>
                  <a:pt x="1214" y="1112"/>
                </a:lnTo>
                <a:lnTo>
                  <a:pt x="1195" y="1077"/>
                </a:lnTo>
                <a:lnTo>
                  <a:pt x="1171" y="1045"/>
                </a:lnTo>
                <a:lnTo>
                  <a:pt x="1143" y="1017"/>
                </a:lnTo>
                <a:lnTo>
                  <a:pt x="1113" y="993"/>
                </a:lnTo>
                <a:lnTo>
                  <a:pt x="1078" y="974"/>
                </a:lnTo>
                <a:lnTo>
                  <a:pt x="1041" y="960"/>
                </a:lnTo>
                <a:lnTo>
                  <a:pt x="1001" y="950"/>
                </a:lnTo>
                <a:lnTo>
                  <a:pt x="960" y="948"/>
                </a:lnTo>
                <a:close/>
                <a:moveTo>
                  <a:pt x="966" y="0"/>
                </a:moveTo>
                <a:lnTo>
                  <a:pt x="966" y="0"/>
                </a:lnTo>
                <a:lnTo>
                  <a:pt x="986" y="2"/>
                </a:lnTo>
                <a:lnTo>
                  <a:pt x="1006" y="9"/>
                </a:lnTo>
                <a:lnTo>
                  <a:pt x="1023" y="19"/>
                </a:lnTo>
                <a:lnTo>
                  <a:pt x="1038" y="34"/>
                </a:lnTo>
                <a:lnTo>
                  <a:pt x="1060" y="61"/>
                </a:lnTo>
                <a:lnTo>
                  <a:pt x="1084" y="91"/>
                </a:lnTo>
                <a:lnTo>
                  <a:pt x="1110" y="125"/>
                </a:lnTo>
                <a:lnTo>
                  <a:pt x="1137" y="164"/>
                </a:lnTo>
                <a:lnTo>
                  <a:pt x="1167" y="206"/>
                </a:lnTo>
                <a:lnTo>
                  <a:pt x="1196" y="253"/>
                </a:lnTo>
                <a:lnTo>
                  <a:pt x="1227" y="302"/>
                </a:lnTo>
                <a:lnTo>
                  <a:pt x="1258" y="356"/>
                </a:lnTo>
                <a:lnTo>
                  <a:pt x="1290" y="415"/>
                </a:lnTo>
                <a:lnTo>
                  <a:pt x="1321" y="476"/>
                </a:lnTo>
                <a:lnTo>
                  <a:pt x="1352" y="542"/>
                </a:lnTo>
                <a:lnTo>
                  <a:pt x="1382" y="612"/>
                </a:lnTo>
                <a:lnTo>
                  <a:pt x="1412" y="685"/>
                </a:lnTo>
                <a:lnTo>
                  <a:pt x="1440" y="763"/>
                </a:lnTo>
                <a:lnTo>
                  <a:pt x="1468" y="844"/>
                </a:lnTo>
                <a:lnTo>
                  <a:pt x="1493" y="930"/>
                </a:lnTo>
                <a:lnTo>
                  <a:pt x="1516" y="1019"/>
                </a:lnTo>
                <a:lnTo>
                  <a:pt x="1538" y="1113"/>
                </a:lnTo>
                <a:lnTo>
                  <a:pt x="1556" y="1209"/>
                </a:lnTo>
                <a:lnTo>
                  <a:pt x="1572" y="1310"/>
                </a:lnTo>
                <a:lnTo>
                  <a:pt x="1585" y="1415"/>
                </a:lnTo>
                <a:lnTo>
                  <a:pt x="1595" y="1524"/>
                </a:lnTo>
                <a:lnTo>
                  <a:pt x="1600" y="1637"/>
                </a:lnTo>
                <a:lnTo>
                  <a:pt x="1602" y="1753"/>
                </a:lnTo>
                <a:lnTo>
                  <a:pt x="1602" y="2178"/>
                </a:lnTo>
                <a:lnTo>
                  <a:pt x="1680" y="2231"/>
                </a:lnTo>
                <a:lnTo>
                  <a:pt x="1723" y="2263"/>
                </a:lnTo>
                <a:lnTo>
                  <a:pt x="1762" y="2301"/>
                </a:lnTo>
                <a:lnTo>
                  <a:pt x="1798" y="2340"/>
                </a:lnTo>
                <a:lnTo>
                  <a:pt x="1829" y="2383"/>
                </a:lnTo>
                <a:lnTo>
                  <a:pt x="1856" y="2429"/>
                </a:lnTo>
                <a:lnTo>
                  <a:pt x="1879" y="2477"/>
                </a:lnTo>
                <a:lnTo>
                  <a:pt x="1897" y="2526"/>
                </a:lnTo>
                <a:lnTo>
                  <a:pt x="1909" y="2578"/>
                </a:lnTo>
                <a:lnTo>
                  <a:pt x="1918" y="2631"/>
                </a:lnTo>
                <a:lnTo>
                  <a:pt x="1920" y="2687"/>
                </a:lnTo>
                <a:lnTo>
                  <a:pt x="1920" y="3194"/>
                </a:lnTo>
                <a:lnTo>
                  <a:pt x="1918" y="3212"/>
                </a:lnTo>
                <a:lnTo>
                  <a:pt x="1913" y="3228"/>
                </a:lnTo>
                <a:lnTo>
                  <a:pt x="1904" y="3242"/>
                </a:lnTo>
                <a:lnTo>
                  <a:pt x="1891" y="3256"/>
                </a:lnTo>
                <a:lnTo>
                  <a:pt x="1877" y="3266"/>
                </a:lnTo>
                <a:lnTo>
                  <a:pt x="1861" y="3272"/>
                </a:lnTo>
                <a:lnTo>
                  <a:pt x="1844" y="3275"/>
                </a:lnTo>
                <a:lnTo>
                  <a:pt x="1826" y="3274"/>
                </a:lnTo>
                <a:lnTo>
                  <a:pt x="1809" y="3270"/>
                </a:lnTo>
                <a:lnTo>
                  <a:pt x="1795" y="3261"/>
                </a:lnTo>
                <a:lnTo>
                  <a:pt x="1541" y="3092"/>
                </a:lnTo>
                <a:lnTo>
                  <a:pt x="1505" y="3069"/>
                </a:lnTo>
                <a:lnTo>
                  <a:pt x="1466" y="3051"/>
                </a:lnTo>
                <a:lnTo>
                  <a:pt x="1426" y="3038"/>
                </a:lnTo>
                <a:lnTo>
                  <a:pt x="1385" y="3027"/>
                </a:lnTo>
                <a:lnTo>
                  <a:pt x="1344" y="3021"/>
                </a:lnTo>
                <a:lnTo>
                  <a:pt x="1301" y="3019"/>
                </a:lnTo>
                <a:lnTo>
                  <a:pt x="1116" y="3019"/>
                </a:lnTo>
                <a:lnTo>
                  <a:pt x="1116" y="3265"/>
                </a:lnTo>
                <a:lnTo>
                  <a:pt x="1113" y="3287"/>
                </a:lnTo>
                <a:lnTo>
                  <a:pt x="1105" y="3306"/>
                </a:lnTo>
                <a:lnTo>
                  <a:pt x="1092" y="3322"/>
                </a:lnTo>
                <a:lnTo>
                  <a:pt x="1075" y="3335"/>
                </a:lnTo>
                <a:lnTo>
                  <a:pt x="1056" y="3343"/>
                </a:lnTo>
                <a:lnTo>
                  <a:pt x="1034" y="3346"/>
                </a:lnTo>
                <a:lnTo>
                  <a:pt x="886" y="3346"/>
                </a:lnTo>
                <a:lnTo>
                  <a:pt x="864" y="3343"/>
                </a:lnTo>
                <a:lnTo>
                  <a:pt x="845" y="3335"/>
                </a:lnTo>
                <a:lnTo>
                  <a:pt x="828" y="3322"/>
                </a:lnTo>
                <a:lnTo>
                  <a:pt x="815" y="3306"/>
                </a:lnTo>
                <a:lnTo>
                  <a:pt x="807" y="3287"/>
                </a:lnTo>
                <a:lnTo>
                  <a:pt x="805" y="3265"/>
                </a:lnTo>
                <a:lnTo>
                  <a:pt x="805" y="3019"/>
                </a:lnTo>
                <a:lnTo>
                  <a:pt x="619" y="3019"/>
                </a:lnTo>
                <a:lnTo>
                  <a:pt x="568" y="3022"/>
                </a:lnTo>
                <a:lnTo>
                  <a:pt x="518" y="3030"/>
                </a:lnTo>
                <a:lnTo>
                  <a:pt x="469" y="3045"/>
                </a:lnTo>
                <a:lnTo>
                  <a:pt x="423" y="3066"/>
                </a:lnTo>
                <a:lnTo>
                  <a:pt x="379" y="3092"/>
                </a:lnTo>
                <a:lnTo>
                  <a:pt x="126" y="3261"/>
                </a:lnTo>
                <a:lnTo>
                  <a:pt x="110" y="3270"/>
                </a:lnTo>
                <a:lnTo>
                  <a:pt x="94" y="3274"/>
                </a:lnTo>
                <a:lnTo>
                  <a:pt x="77" y="3275"/>
                </a:lnTo>
                <a:lnTo>
                  <a:pt x="59" y="3272"/>
                </a:lnTo>
                <a:lnTo>
                  <a:pt x="43" y="3266"/>
                </a:lnTo>
                <a:lnTo>
                  <a:pt x="28" y="3256"/>
                </a:lnTo>
                <a:lnTo>
                  <a:pt x="17" y="3242"/>
                </a:lnTo>
                <a:lnTo>
                  <a:pt x="7" y="3228"/>
                </a:lnTo>
                <a:lnTo>
                  <a:pt x="2" y="3212"/>
                </a:lnTo>
                <a:lnTo>
                  <a:pt x="0" y="3194"/>
                </a:lnTo>
                <a:lnTo>
                  <a:pt x="0" y="2687"/>
                </a:lnTo>
                <a:lnTo>
                  <a:pt x="3" y="2631"/>
                </a:lnTo>
                <a:lnTo>
                  <a:pt x="10" y="2578"/>
                </a:lnTo>
                <a:lnTo>
                  <a:pt x="23" y="2526"/>
                </a:lnTo>
                <a:lnTo>
                  <a:pt x="41" y="2477"/>
                </a:lnTo>
                <a:lnTo>
                  <a:pt x="64" y="2429"/>
                </a:lnTo>
                <a:lnTo>
                  <a:pt x="90" y="2382"/>
                </a:lnTo>
                <a:lnTo>
                  <a:pt x="122" y="2340"/>
                </a:lnTo>
                <a:lnTo>
                  <a:pt x="158" y="2299"/>
                </a:lnTo>
                <a:lnTo>
                  <a:pt x="197" y="2263"/>
                </a:lnTo>
                <a:lnTo>
                  <a:pt x="240" y="2231"/>
                </a:lnTo>
                <a:lnTo>
                  <a:pt x="319" y="2179"/>
                </a:lnTo>
                <a:lnTo>
                  <a:pt x="319" y="1753"/>
                </a:lnTo>
                <a:lnTo>
                  <a:pt x="320" y="1637"/>
                </a:lnTo>
                <a:lnTo>
                  <a:pt x="326" y="1523"/>
                </a:lnTo>
                <a:lnTo>
                  <a:pt x="336" y="1415"/>
                </a:lnTo>
                <a:lnTo>
                  <a:pt x="349" y="1310"/>
                </a:lnTo>
                <a:lnTo>
                  <a:pt x="365" y="1209"/>
                </a:lnTo>
                <a:lnTo>
                  <a:pt x="384" y="1112"/>
                </a:lnTo>
                <a:lnTo>
                  <a:pt x="406" y="1018"/>
                </a:lnTo>
                <a:lnTo>
                  <a:pt x="429" y="929"/>
                </a:lnTo>
                <a:lnTo>
                  <a:pt x="455" y="843"/>
                </a:lnTo>
                <a:lnTo>
                  <a:pt x="483" y="763"/>
                </a:lnTo>
                <a:lnTo>
                  <a:pt x="512" y="685"/>
                </a:lnTo>
                <a:lnTo>
                  <a:pt x="542" y="611"/>
                </a:lnTo>
                <a:lnTo>
                  <a:pt x="573" y="541"/>
                </a:lnTo>
                <a:lnTo>
                  <a:pt x="605" y="475"/>
                </a:lnTo>
                <a:lnTo>
                  <a:pt x="636" y="414"/>
                </a:lnTo>
                <a:lnTo>
                  <a:pt x="669" y="355"/>
                </a:lnTo>
                <a:lnTo>
                  <a:pt x="701" y="301"/>
                </a:lnTo>
                <a:lnTo>
                  <a:pt x="732" y="251"/>
                </a:lnTo>
                <a:lnTo>
                  <a:pt x="763" y="205"/>
                </a:lnTo>
                <a:lnTo>
                  <a:pt x="792" y="163"/>
                </a:lnTo>
                <a:lnTo>
                  <a:pt x="819" y="124"/>
                </a:lnTo>
                <a:lnTo>
                  <a:pt x="846" y="90"/>
                </a:lnTo>
                <a:lnTo>
                  <a:pt x="871" y="59"/>
                </a:lnTo>
                <a:lnTo>
                  <a:pt x="893" y="33"/>
                </a:lnTo>
                <a:lnTo>
                  <a:pt x="908" y="19"/>
                </a:lnTo>
                <a:lnTo>
                  <a:pt x="926" y="9"/>
                </a:lnTo>
                <a:lnTo>
                  <a:pt x="945" y="2"/>
                </a:lnTo>
                <a:lnTo>
                  <a:pt x="9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4" name="Freeform 425"/>
          <p:cNvSpPr>
            <a:spLocks/>
          </p:cNvSpPr>
          <p:nvPr/>
        </p:nvSpPr>
        <p:spPr bwMode="auto">
          <a:xfrm>
            <a:off x="6979666" y="2055742"/>
            <a:ext cx="198153" cy="214148"/>
          </a:xfrm>
          <a:custGeom>
            <a:avLst/>
            <a:gdLst>
              <a:gd name="T0" fmla="*/ 1814 w 3123"/>
              <a:gd name="T1" fmla="*/ 29 h 3371"/>
              <a:gd name="T2" fmla="*/ 2116 w 3123"/>
              <a:gd name="T3" fmla="*/ 150 h 3371"/>
              <a:gd name="T4" fmla="*/ 2366 w 3123"/>
              <a:gd name="T5" fmla="*/ 351 h 3371"/>
              <a:gd name="T6" fmla="*/ 2548 w 3123"/>
              <a:gd name="T7" fmla="*/ 616 h 3371"/>
              <a:gd name="T8" fmla="*/ 2647 w 3123"/>
              <a:gd name="T9" fmla="*/ 929 h 3371"/>
              <a:gd name="T10" fmla="*/ 2648 w 3123"/>
              <a:gd name="T11" fmla="*/ 1256 h 3371"/>
              <a:gd name="T12" fmla="*/ 2656 w 3123"/>
              <a:gd name="T13" fmla="*/ 1439 h 3371"/>
              <a:gd name="T14" fmla="*/ 2768 w 3123"/>
              <a:gd name="T15" fmla="*/ 1546 h 3371"/>
              <a:gd name="T16" fmla="*/ 2899 w 3123"/>
              <a:gd name="T17" fmla="*/ 1702 h 3371"/>
              <a:gd name="T18" fmla="*/ 3020 w 3123"/>
              <a:gd name="T19" fmla="*/ 1900 h 3371"/>
              <a:gd name="T20" fmla="*/ 3103 w 3123"/>
              <a:gd name="T21" fmla="*/ 2137 h 3371"/>
              <a:gd name="T22" fmla="*/ 3118 w 3123"/>
              <a:gd name="T23" fmla="*/ 2404 h 3371"/>
              <a:gd name="T24" fmla="*/ 3067 w 3123"/>
              <a:gd name="T25" fmla="*/ 2622 h 3371"/>
              <a:gd name="T26" fmla="*/ 3016 w 3123"/>
              <a:gd name="T27" fmla="*/ 2608 h 3371"/>
              <a:gd name="T28" fmla="*/ 2915 w 3123"/>
              <a:gd name="T29" fmla="*/ 2550 h 3371"/>
              <a:gd name="T30" fmla="*/ 2792 w 3123"/>
              <a:gd name="T31" fmla="*/ 2422 h 3371"/>
              <a:gd name="T32" fmla="*/ 2680 w 3123"/>
              <a:gd name="T33" fmla="*/ 2474 h 3371"/>
              <a:gd name="T34" fmla="*/ 2526 w 3123"/>
              <a:gd name="T35" fmla="*/ 2746 h 3371"/>
              <a:gd name="T36" fmla="*/ 2616 w 3123"/>
              <a:gd name="T37" fmla="*/ 2865 h 3371"/>
              <a:gd name="T38" fmla="*/ 2739 w 3123"/>
              <a:gd name="T39" fmla="*/ 2973 h 3371"/>
              <a:gd name="T40" fmla="*/ 2765 w 3123"/>
              <a:gd name="T41" fmla="*/ 3105 h 3371"/>
              <a:gd name="T42" fmla="*/ 2682 w 3123"/>
              <a:gd name="T43" fmla="*/ 3231 h 3371"/>
              <a:gd name="T44" fmla="*/ 2509 w 3123"/>
              <a:gd name="T45" fmla="*/ 3324 h 3371"/>
              <a:gd name="T46" fmla="*/ 2274 w 3123"/>
              <a:gd name="T47" fmla="*/ 3369 h 3371"/>
              <a:gd name="T48" fmla="*/ 2011 w 3123"/>
              <a:gd name="T49" fmla="*/ 3351 h 3371"/>
              <a:gd name="T50" fmla="*/ 1797 w 3123"/>
              <a:gd name="T51" fmla="*/ 3274 h 3371"/>
              <a:gd name="T52" fmla="*/ 1615 w 3123"/>
              <a:gd name="T53" fmla="*/ 3227 h 3371"/>
              <a:gd name="T54" fmla="*/ 1365 w 3123"/>
              <a:gd name="T55" fmla="*/ 3247 h 3371"/>
              <a:gd name="T56" fmla="*/ 1171 w 3123"/>
              <a:gd name="T57" fmla="*/ 3337 h 3371"/>
              <a:gd name="T58" fmla="*/ 913 w 3123"/>
              <a:gd name="T59" fmla="*/ 3371 h 3371"/>
              <a:gd name="T60" fmla="*/ 667 w 3123"/>
              <a:gd name="T61" fmla="*/ 3340 h 3371"/>
              <a:gd name="T62" fmla="*/ 477 w 3123"/>
              <a:gd name="T63" fmla="*/ 3259 h 3371"/>
              <a:gd name="T64" fmla="*/ 369 w 3123"/>
              <a:gd name="T65" fmla="*/ 3139 h 3371"/>
              <a:gd name="T66" fmla="*/ 367 w 3123"/>
              <a:gd name="T67" fmla="*/ 3005 h 3371"/>
              <a:gd name="T68" fmla="*/ 468 w 3123"/>
              <a:gd name="T69" fmla="*/ 2889 h 3371"/>
              <a:gd name="T70" fmla="*/ 645 w 3123"/>
              <a:gd name="T71" fmla="*/ 2807 h 3371"/>
              <a:gd name="T72" fmla="*/ 474 w 3123"/>
              <a:gd name="T73" fmla="*/ 2546 h 3371"/>
              <a:gd name="T74" fmla="*/ 362 w 3123"/>
              <a:gd name="T75" fmla="*/ 2376 h 3371"/>
              <a:gd name="T76" fmla="*/ 237 w 3123"/>
              <a:gd name="T77" fmla="*/ 2526 h 3371"/>
              <a:gd name="T78" fmla="*/ 129 w 3123"/>
              <a:gd name="T79" fmla="*/ 2598 h 3371"/>
              <a:gd name="T80" fmla="*/ 62 w 3123"/>
              <a:gd name="T81" fmla="*/ 2621 h 3371"/>
              <a:gd name="T82" fmla="*/ 14 w 3123"/>
              <a:gd name="T83" fmla="*/ 2475 h 3371"/>
              <a:gd name="T84" fmla="*/ 9 w 3123"/>
              <a:gd name="T85" fmla="*/ 2201 h 3371"/>
              <a:gd name="T86" fmla="*/ 77 w 3123"/>
              <a:gd name="T87" fmla="*/ 1956 h 3371"/>
              <a:gd name="T88" fmla="*/ 192 w 3123"/>
              <a:gd name="T89" fmla="*/ 1748 h 3371"/>
              <a:gd name="T90" fmla="*/ 323 w 3123"/>
              <a:gd name="T91" fmla="*/ 1581 h 3371"/>
              <a:gd name="T92" fmla="*/ 443 w 3123"/>
              <a:gd name="T93" fmla="*/ 1461 h 3371"/>
              <a:gd name="T94" fmla="*/ 489 w 3123"/>
              <a:gd name="T95" fmla="*/ 1331 h 3371"/>
              <a:gd name="T96" fmla="*/ 466 w 3123"/>
              <a:gd name="T97" fmla="*/ 1013 h 3371"/>
              <a:gd name="T98" fmla="*/ 541 w 3123"/>
              <a:gd name="T99" fmla="*/ 690 h 3371"/>
              <a:gd name="T100" fmla="*/ 704 w 3123"/>
              <a:gd name="T101" fmla="*/ 412 h 3371"/>
              <a:gd name="T102" fmla="*/ 939 w 3123"/>
              <a:gd name="T103" fmla="*/ 193 h 3371"/>
              <a:gd name="T104" fmla="*/ 1230 w 3123"/>
              <a:gd name="T105" fmla="*/ 51 h 3371"/>
              <a:gd name="T106" fmla="*/ 1562 w 3123"/>
              <a:gd name="T107" fmla="*/ 0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23" h="3371">
                <a:moveTo>
                  <a:pt x="1562" y="0"/>
                </a:moveTo>
                <a:lnTo>
                  <a:pt x="1647" y="3"/>
                </a:lnTo>
                <a:lnTo>
                  <a:pt x="1731" y="13"/>
                </a:lnTo>
                <a:lnTo>
                  <a:pt x="1814" y="29"/>
                </a:lnTo>
                <a:lnTo>
                  <a:pt x="1893" y="51"/>
                </a:lnTo>
                <a:lnTo>
                  <a:pt x="1970" y="78"/>
                </a:lnTo>
                <a:lnTo>
                  <a:pt x="2045" y="112"/>
                </a:lnTo>
                <a:lnTo>
                  <a:pt x="2116" y="150"/>
                </a:lnTo>
                <a:lnTo>
                  <a:pt x="2183" y="194"/>
                </a:lnTo>
                <a:lnTo>
                  <a:pt x="2248" y="242"/>
                </a:lnTo>
                <a:lnTo>
                  <a:pt x="2309" y="294"/>
                </a:lnTo>
                <a:lnTo>
                  <a:pt x="2366" y="351"/>
                </a:lnTo>
                <a:lnTo>
                  <a:pt x="2418" y="412"/>
                </a:lnTo>
                <a:lnTo>
                  <a:pt x="2466" y="476"/>
                </a:lnTo>
                <a:lnTo>
                  <a:pt x="2510" y="544"/>
                </a:lnTo>
                <a:lnTo>
                  <a:pt x="2548" y="616"/>
                </a:lnTo>
                <a:lnTo>
                  <a:pt x="2582" y="690"/>
                </a:lnTo>
                <a:lnTo>
                  <a:pt x="2609" y="767"/>
                </a:lnTo>
                <a:lnTo>
                  <a:pt x="2631" y="847"/>
                </a:lnTo>
                <a:lnTo>
                  <a:pt x="2647" y="929"/>
                </a:lnTo>
                <a:lnTo>
                  <a:pt x="2657" y="1013"/>
                </a:lnTo>
                <a:lnTo>
                  <a:pt x="2660" y="1099"/>
                </a:lnTo>
                <a:lnTo>
                  <a:pt x="2657" y="1177"/>
                </a:lnTo>
                <a:lnTo>
                  <a:pt x="2648" y="1256"/>
                </a:lnTo>
                <a:lnTo>
                  <a:pt x="2634" y="1331"/>
                </a:lnTo>
                <a:lnTo>
                  <a:pt x="2615" y="1405"/>
                </a:lnTo>
                <a:lnTo>
                  <a:pt x="2634" y="1420"/>
                </a:lnTo>
                <a:lnTo>
                  <a:pt x="2656" y="1439"/>
                </a:lnTo>
                <a:lnTo>
                  <a:pt x="2681" y="1461"/>
                </a:lnTo>
                <a:lnTo>
                  <a:pt x="2708" y="1486"/>
                </a:lnTo>
                <a:lnTo>
                  <a:pt x="2738" y="1515"/>
                </a:lnTo>
                <a:lnTo>
                  <a:pt x="2768" y="1546"/>
                </a:lnTo>
                <a:lnTo>
                  <a:pt x="2800" y="1581"/>
                </a:lnTo>
                <a:lnTo>
                  <a:pt x="2832" y="1619"/>
                </a:lnTo>
                <a:lnTo>
                  <a:pt x="2866" y="1659"/>
                </a:lnTo>
                <a:lnTo>
                  <a:pt x="2899" y="1702"/>
                </a:lnTo>
                <a:lnTo>
                  <a:pt x="2931" y="1748"/>
                </a:lnTo>
                <a:lnTo>
                  <a:pt x="2962" y="1797"/>
                </a:lnTo>
                <a:lnTo>
                  <a:pt x="2992" y="1847"/>
                </a:lnTo>
                <a:lnTo>
                  <a:pt x="3020" y="1900"/>
                </a:lnTo>
                <a:lnTo>
                  <a:pt x="3045" y="1956"/>
                </a:lnTo>
                <a:lnTo>
                  <a:pt x="3068" y="2015"/>
                </a:lnTo>
                <a:lnTo>
                  <a:pt x="3087" y="2075"/>
                </a:lnTo>
                <a:lnTo>
                  <a:pt x="3103" y="2137"/>
                </a:lnTo>
                <a:lnTo>
                  <a:pt x="3114" y="2201"/>
                </a:lnTo>
                <a:lnTo>
                  <a:pt x="3120" y="2267"/>
                </a:lnTo>
                <a:lnTo>
                  <a:pt x="3123" y="2334"/>
                </a:lnTo>
                <a:lnTo>
                  <a:pt x="3118" y="2404"/>
                </a:lnTo>
                <a:lnTo>
                  <a:pt x="3108" y="2475"/>
                </a:lnTo>
                <a:lnTo>
                  <a:pt x="3092" y="2548"/>
                </a:lnTo>
                <a:lnTo>
                  <a:pt x="3069" y="2622"/>
                </a:lnTo>
                <a:lnTo>
                  <a:pt x="3067" y="2622"/>
                </a:lnTo>
                <a:lnTo>
                  <a:pt x="3060" y="2621"/>
                </a:lnTo>
                <a:lnTo>
                  <a:pt x="3048" y="2619"/>
                </a:lnTo>
                <a:lnTo>
                  <a:pt x="3034" y="2614"/>
                </a:lnTo>
                <a:lnTo>
                  <a:pt x="3016" y="2608"/>
                </a:lnTo>
                <a:lnTo>
                  <a:pt x="2994" y="2598"/>
                </a:lnTo>
                <a:lnTo>
                  <a:pt x="2970" y="2586"/>
                </a:lnTo>
                <a:lnTo>
                  <a:pt x="2944" y="2571"/>
                </a:lnTo>
                <a:lnTo>
                  <a:pt x="2915" y="2550"/>
                </a:lnTo>
                <a:lnTo>
                  <a:pt x="2886" y="2526"/>
                </a:lnTo>
                <a:lnTo>
                  <a:pt x="2855" y="2497"/>
                </a:lnTo>
                <a:lnTo>
                  <a:pt x="2824" y="2463"/>
                </a:lnTo>
                <a:lnTo>
                  <a:pt x="2792" y="2422"/>
                </a:lnTo>
                <a:lnTo>
                  <a:pt x="2760" y="2376"/>
                </a:lnTo>
                <a:lnTo>
                  <a:pt x="2730" y="2322"/>
                </a:lnTo>
                <a:lnTo>
                  <a:pt x="2707" y="2400"/>
                </a:lnTo>
                <a:lnTo>
                  <a:pt x="2680" y="2474"/>
                </a:lnTo>
                <a:lnTo>
                  <a:pt x="2648" y="2546"/>
                </a:lnTo>
                <a:lnTo>
                  <a:pt x="2611" y="2615"/>
                </a:lnTo>
                <a:lnTo>
                  <a:pt x="2571" y="2682"/>
                </a:lnTo>
                <a:lnTo>
                  <a:pt x="2526" y="2746"/>
                </a:lnTo>
                <a:lnTo>
                  <a:pt x="2477" y="2807"/>
                </a:lnTo>
                <a:lnTo>
                  <a:pt x="2528" y="2824"/>
                </a:lnTo>
                <a:lnTo>
                  <a:pt x="2574" y="2843"/>
                </a:lnTo>
                <a:lnTo>
                  <a:pt x="2616" y="2865"/>
                </a:lnTo>
                <a:lnTo>
                  <a:pt x="2655" y="2889"/>
                </a:lnTo>
                <a:lnTo>
                  <a:pt x="2688" y="2915"/>
                </a:lnTo>
                <a:lnTo>
                  <a:pt x="2716" y="2944"/>
                </a:lnTo>
                <a:lnTo>
                  <a:pt x="2739" y="2973"/>
                </a:lnTo>
                <a:lnTo>
                  <a:pt x="2755" y="3005"/>
                </a:lnTo>
                <a:lnTo>
                  <a:pt x="2765" y="3036"/>
                </a:lnTo>
                <a:lnTo>
                  <a:pt x="2768" y="3070"/>
                </a:lnTo>
                <a:lnTo>
                  <a:pt x="2765" y="3105"/>
                </a:lnTo>
                <a:lnTo>
                  <a:pt x="2754" y="3139"/>
                </a:lnTo>
                <a:lnTo>
                  <a:pt x="2735" y="3171"/>
                </a:lnTo>
                <a:lnTo>
                  <a:pt x="2711" y="3202"/>
                </a:lnTo>
                <a:lnTo>
                  <a:pt x="2682" y="3231"/>
                </a:lnTo>
                <a:lnTo>
                  <a:pt x="2646" y="3259"/>
                </a:lnTo>
                <a:lnTo>
                  <a:pt x="2604" y="3283"/>
                </a:lnTo>
                <a:lnTo>
                  <a:pt x="2559" y="3304"/>
                </a:lnTo>
                <a:lnTo>
                  <a:pt x="2509" y="3324"/>
                </a:lnTo>
                <a:lnTo>
                  <a:pt x="2455" y="3340"/>
                </a:lnTo>
                <a:lnTo>
                  <a:pt x="2397" y="3354"/>
                </a:lnTo>
                <a:lnTo>
                  <a:pt x="2337" y="3362"/>
                </a:lnTo>
                <a:lnTo>
                  <a:pt x="2274" y="3369"/>
                </a:lnTo>
                <a:lnTo>
                  <a:pt x="2210" y="3371"/>
                </a:lnTo>
                <a:lnTo>
                  <a:pt x="2141" y="3369"/>
                </a:lnTo>
                <a:lnTo>
                  <a:pt x="2074" y="3362"/>
                </a:lnTo>
                <a:lnTo>
                  <a:pt x="2011" y="3351"/>
                </a:lnTo>
                <a:lnTo>
                  <a:pt x="1951" y="3337"/>
                </a:lnTo>
                <a:lnTo>
                  <a:pt x="1896" y="3319"/>
                </a:lnTo>
                <a:lnTo>
                  <a:pt x="1844" y="3298"/>
                </a:lnTo>
                <a:lnTo>
                  <a:pt x="1797" y="3274"/>
                </a:lnTo>
                <a:lnTo>
                  <a:pt x="1756" y="3247"/>
                </a:lnTo>
                <a:lnTo>
                  <a:pt x="1721" y="3217"/>
                </a:lnTo>
                <a:lnTo>
                  <a:pt x="1669" y="3224"/>
                </a:lnTo>
                <a:lnTo>
                  <a:pt x="1615" y="3227"/>
                </a:lnTo>
                <a:lnTo>
                  <a:pt x="1561" y="3229"/>
                </a:lnTo>
                <a:lnTo>
                  <a:pt x="1480" y="3226"/>
                </a:lnTo>
                <a:lnTo>
                  <a:pt x="1401" y="3217"/>
                </a:lnTo>
                <a:lnTo>
                  <a:pt x="1365" y="3247"/>
                </a:lnTo>
                <a:lnTo>
                  <a:pt x="1325" y="3274"/>
                </a:lnTo>
                <a:lnTo>
                  <a:pt x="1278" y="3298"/>
                </a:lnTo>
                <a:lnTo>
                  <a:pt x="1227" y="3319"/>
                </a:lnTo>
                <a:lnTo>
                  <a:pt x="1171" y="3337"/>
                </a:lnTo>
                <a:lnTo>
                  <a:pt x="1111" y="3351"/>
                </a:lnTo>
                <a:lnTo>
                  <a:pt x="1048" y="3362"/>
                </a:lnTo>
                <a:lnTo>
                  <a:pt x="982" y="3369"/>
                </a:lnTo>
                <a:lnTo>
                  <a:pt x="913" y="3371"/>
                </a:lnTo>
                <a:lnTo>
                  <a:pt x="848" y="3369"/>
                </a:lnTo>
                <a:lnTo>
                  <a:pt x="785" y="3362"/>
                </a:lnTo>
                <a:lnTo>
                  <a:pt x="724" y="3354"/>
                </a:lnTo>
                <a:lnTo>
                  <a:pt x="667" y="3340"/>
                </a:lnTo>
                <a:lnTo>
                  <a:pt x="613" y="3324"/>
                </a:lnTo>
                <a:lnTo>
                  <a:pt x="564" y="3304"/>
                </a:lnTo>
                <a:lnTo>
                  <a:pt x="518" y="3283"/>
                </a:lnTo>
                <a:lnTo>
                  <a:pt x="477" y="3259"/>
                </a:lnTo>
                <a:lnTo>
                  <a:pt x="441" y="3231"/>
                </a:lnTo>
                <a:lnTo>
                  <a:pt x="411" y="3202"/>
                </a:lnTo>
                <a:lnTo>
                  <a:pt x="386" y="3171"/>
                </a:lnTo>
                <a:lnTo>
                  <a:pt x="369" y="3139"/>
                </a:lnTo>
                <a:lnTo>
                  <a:pt x="358" y="3105"/>
                </a:lnTo>
                <a:lnTo>
                  <a:pt x="353" y="3070"/>
                </a:lnTo>
                <a:lnTo>
                  <a:pt x="358" y="3036"/>
                </a:lnTo>
                <a:lnTo>
                  <a:pt x="367" y="3005"/>
                </a:lnTo>
                <a:lnTo>
                  <a:pt x="384" y="2973"/>
                </a:lnTo>
                <a:lnTo>
                  <a:pt x="407" y="2944"/>
                </a:lnTo>
                <a:lnTo>
                  <a:pt x="434" y="2915"/>
                </a:lnTo>
                <a:lnTo>
                  <a:pt x="468" y="2889"/>
                </a:lnTo>
                <a:lnTo>
                  <a:pt x="506" y="2865"/>
                </a:lnTo>
                <a:lnTo>
                  <a:pt x="549" y="2843"/>
                </a:lnTo>
                <a:lnTo>
                  <a:pt x="594" y="2824"/>
                </a:lnTo>
                <a:lnTo>
                  <a:pt x="645" y="2807"/>
                </a:lnTo>
                <a:lnTo>
                  <a:pt x="597" y="2746"/>
                </a:lnTo>
                <a:lnTo>
                  <a:pt x="552" y="2682"/>
                </a:lnTo>
                <a:lnTo>
                  <a:pt x="511" y="2615"/>
                </a:lnTo>
                <a:lnTo>
                  <a:pt x="474" y="2546"/>
                </a:lnTo>
                <a:lnTo>
                  <a:pt x="443" y="2474"/>
                </a:lnTo>
                <a:lnTo>
                  <a:pt x="415" y="2400"/>
                </a:lnTo>
                <a:lnTo>
                  <a:pt x="394" y="2322"/>
                </a:lnTo>
                <a:lnTo>
                  <a:pt x="362" y="2376"/>
                </a:lnTo>
                <a:lnTo>
                  <a:pt x="330" y="2422"/>
                </a:lnTo>
                <a:lnTo>
                  <a:pt x="299" y="2463"/>
                </a:lnTo>
                <a:lnTo>
                  <a:pt x="267" y="2497"/>
                </a:lnTo>
                <a:lnTo>
                  <a:pt x="237" y="2526"/>
                </a:lnTo>
                <a:lnTo>
                  <a:pt x="207" y="2550"/>
                </a:lnTo>
                <a:lnTo>
                  <a:pt x="179" y="2571"/>
                </a:lnTo>
                <a:lnTo>
                  <a:pt x="153" y="2586"/>
                </a:lnTo>
                <a:lnTo>
                  <a:pt x="129" y="2598"/>
                </a:lnTo>
                <a:lnTo>
                  <a:pt x="107" y="2608"/>
                </a:lnTo>
                <a:lnTo>
                  <a:pt x="88" y="2614"/>
                </a:lnTo>
                <a:lnTo>
                  <a:pt x="74" y="2619"/>
                </a:lnTo>
                <a:lnTo>
                  <a:pt x="62" y="2621"/>
                </a:lnTo>
                <a:lnTo>
                  <a:pt x="56" y="2622"/>
                </a:lnTo>
                <a:lnTo>
                  <a:pt x="53" y="2622"/>
                </a:lnTo>
                <a:lnTo>
                  <a:pt x="30" y="2548"/>
                </a:lnTo>
                <a:lnTo>
                  <a:pt x="14" y="2475"/>
                </a:lnTo>
                <a:lnTo>
                  <a:pt x="4" y="2404"/>
                </a:lnTo>
                <a:lnTo>
                  <a:pt x="0" y="2334"/>
                </a:lnTo>
                <a:lnTo>
                  <a:pt x="2" y="2267"/>
                </a:lnTo>
                <a:lnTo>
                  <a:pt x="9" y="2201"/>
                </a:lnTo>
                <a:lnTo>
                  <a:pt x="21" y="2137"/>
                </a:lnTo>
                <a:lnTo>
                  <a:pt x="36" y="2075"/>
                </a:lnTo>
                <a:lnTo>
                  <a:pt x="56" y="2015"/>
                </a:lnTo>
                <a:lnTo>
                  <a:pt x="77" y="1956"/>
                </a:lnTo>
                <a:lnTo>
                  <a:pt x="104" y="1900"/>
                </a:lnTo>
                <a:lnTo>
                  <a:pt x="131" y="1847"/>
                </a:lnTo>
                <a:lnTo>
                  <a:pt x="160" y="1797"/>
                </a:lnTo>
                <a:lnTo>
                  <a:pt x="192" y="1748"/>
                </a:lnTo>
                <a:lnTo>
                  <a:pt x="224" y="1702"/>
                </a:lnTo>
                <a:lnTo>
                  <a:pt x="257" y="1659"/>
                </a:lnTo>
                <a:lnTo>
                  <a:pt x="290" y="1619"/>
                </a:lnTo>
                <a:lnTo>
                  <a:pt x="323" y="1581"/>
                </a:lnTo>
                <a:lnTo>
                  <a:pt x="354" y="1546"/>
                </a:lnTo>
                <a:lnTo>
                  <a:pt x="386" y="1515"/>
                </a:lnTo>
                <a:lnTo>
                  <a:pt x="415" y="1486"/>
                </a:lnTo>
                <a:lnTo>
                  <a:pt x="443" y="1461"/>
                </a:lnTo>
                <a:lnTo>
                  <a:pt x="467" y="1439"/>
                </a:lnTo>
                <a:lnTo>
                  <a:pt x="489" y="1420"/>
                </a:lnTo>
                <a:lnTo>
                  <a:pt x="507" y="1405"/>
                </a:lnTo>
                <a:lnTo>
                  <a:pt x="489" y="1331"/>
                </a:lnTo>
                <a:lnTo>
                  <a:pt x="474" y="1256"/>
                </a:lnTo>
                <a:lnTo>
                  <a:pt x="466" y="1177"/>
                </a:lnTo>
                <a:lnTo>
                  <a:pt x="462" y="1099"/>
                </a:lnTo>
                <a:lnTo>
                  <a:pt x="466" y="1013"/>
                </a:lnTo>
                <a:lnTo>
                  <a:pt x="475" y="929"/>
                </a:lnTo>
                <a:lnTo>
                  <a:pt x="492" y="847"/>
                </a:lnTo>
                <a:lnTo>
                  <a:pt x="514" y="767"/>
                </a:lnTo>
                <a:lnTo>
                  <a:pt x="541" y="690"/>
                </a:lnTo>
                <a:lnTo>
                  <a:pt x="575" y="616"/>
                </a:lnTo>
                <a:lnTo>
                  <a:pt x="613" y="544"/>
                </a:lnTo>
                <a:lnTo>
                  <a:pt x="657" y="476"/>
                </a:lnTo>
                <a:lnTo>
                  <a:pt x="704" y="412"/>
                </a:lnTo>
                <a:lnTo>
                  <a:pt x="757" y="351"/>
                </a:lnTo>
                <a:lnTo>
                  <a:pt x="814" y="294"/>
                </a:lnTo>
                <a:lnTo>
                  <a:pt x="875" y="242"/>
                </a:lnTo>
                <a:lnTo>
                  <a:pt x="939" y="193"/>
                </a:lnTo>
                <a:lnTo>
                  <a:pt x="1007" y="150"/>
                </a:lnTo>
                <a:lnTo>
                  <a:pt x="1079" y="112"/>
                </a:lnTo>
                <a:lnTo>
                  <a:pt x="1153" y="78"/>
                </a:lnTo>
                <a:lnTo>
                  <a:pt x="1230" y="51"/>
                </a:lnTo>
                <a:lnTo>
                  <a:pt x="1310" y="29"/>
                </a:lnTo>
                <a:lnTo>
                  <a:pt x="1392" y="13"/>
                </a:lnTo>
                <a:lnTo>
                  <a:pt x="1476" y="3"/>
                </a:lnTo>
                <a:lnTo>
                  <a:pt x="156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8" name="Freeform 741"/>
          <p:cNvSpPr>
            <a:spLocks noEditPoints="1"/>
          </p:cNvSpPr>
          <p:nvPr/>
        </p:nvSpPr>
        <p:spPr bwMode="auto">
          <a:xfrm>
            <a:off x="5821455" y="2066183"/>
            <a:ext cx="210593" cy="193266"/>
          </a:xfrm>
          <a:custGeom>
            <a:avLst/>
            <a:gdLst>
              <a:gd name="T0" fmla="*/ 832 w 3321"/>
              <a:gd name="T1" fmla="*/ 1432 h 3043"/>
              <a:gd name="T2" fmla="*/ 261 w 3321"/>
              <a:gd name="T3" fmla="*/ 1721 h 3043"/>
              <a:gd name="T4" fmla="*/ 832 w 3321"/>
              <a:gd name="T5" fmla="*/ 2011 h 3043"/>
              <a:gd name="T6" fmla="*/ 1401 w 3321"/>
              <a:gd name="T7" fmla="*/ 1721 h 3043"/>
              <a:gd name="T8" fmla="*/ 832 w 3321"/>
              <a:gd name="T9" fmla="*/ 1432 h 3043"/>
              <a:gd name="T10" fmla="*/ 2489 w 3321"/>
              <a:gd name="T11" fmla="*/ 1426 h 3043"/>
              <a:gd name="T12" fmla="*/ 1920 w 3321"/>
              <a:gd name="T13" fmla="*/ 1717 h 3043"/>
              <a:gd name="T14" fmla="*/ 2489 w 3321"/>
              <a:gd name="T15" fmla="*/ 2007 h 3043"/>
              <a:gd name="T16" fmla="*/ 3059 w 3321"/>
              <a:gd name="T17" fmla="*/ 1717 h 3043"/>
              <a:gd name="T18" fmla="*/ 2489 w 3321"/>
              <a:gd name="T19" fmla="*/ 1426 h 3043"/>
              <a:gd name="T20" fmla="*/ 1662 w 3321"/>
              <a:gd name="T21" fmla="*/ 133 h 3043"/>
              <a:gd name="T22" fmla="*/ 1093 w 3321"/>
              <a:gd name="T23" fmla="*/ 423 h 3043"/>
              <a:gd name="T24" fmla="*/ 1662 w 3321"/>
              <a:gd name="T25" fmla="*/ 714 h 3043"/>
              <a:gd name="T26" fmla="*/ 2233 w 3321"/>
              <a:gd name="T27" fmla="*/ 423 h 3043"/>
              <a:gd name="T28" fmla="*/ 1662 w 3321"/>
              <a:gd name="T29" fmla="*/ 133 h 3043"/>
              <a:gd name="T30" fmla="*/ 1662 w 3321"/>
              <a:gd name="T31" fmla="*/ 0 h 3043"/>
              <a:gd name="T32" fmla="*/ 1662 w 3321"/>
              <a:gd name="T33" fmla="*/ 0 h 3043"/>
              <a:gd name="T34" fmla="*/ 2494 w 3321"/>
              <a:gd name="T35" fmla="*/ 423 h 3043"/>
              <a:gd name="T36" fmla="*/ 2494 w 3321"/>
              <a:gd name="T37" fmla="*/ 1296 h 3043"/>
              <a:gd name="T38" fmla="*/ 3321 w 3321"/>
              <a:gd name="T39" fmla="*/ 1717 h 3043"/>
              <a:gd name="T40" fmla="*/ 3321 w 3321"/>
              <a:gd name="T41" fmla="*/ 2615 h 3043"/>
              <a:gd name="T42" fmla="*/ 2489 w 3321"/>
              <a:gd name="T43" fmla="*/ 3038 h 3043"/>
              <a:gd name="T44" fmla="*/ 1662 w 3321"/>
              <a:gd name="T45" fmla="*/ 2617 h 3043"/>
              <a:gd name="T46" fmla="*/ 1662 w 3321"/>
              <a:gd name="T47" fmla="*/ 2619 h 3043"/>
              <a:gd name="T48" fmla="*/ 832 w 3321"/>
              <a:gd name="T49" fmla="*/ 3043 h 3043"/>
              <a:gd name="T50" fmla="*/ 0 w 3321"/>
              <a:gd name="T51" fmla="*/ 2619 h 3043"/>
              <a:gd name="T52" fmla="*/ 0 w 3321"/>
              <a:gd name="T53" fmla="*/ 1721 h 3043"/>
              <a:gd name="T54" fmla="*/ 832 w 3321"/>
              <a:gd name="T55" fmla="*/ 1298 h 3043"/>
              <a:gd name="T56" fmla="*/ 832 w 3321"/>
              <a:gd name="T57" fmla="*/ 423 h 3043"/>
              <a:gd name="T58" fmla="*/ 1662 w 3321"/>
              <a:gd name="T59" fmla="*/ 0 h 3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321" h="3043">
                <a:moveTo>
                  <a:pt x="832" y="1432"/>
                </a:moveTo>
                <a:lnTo>
                  <a:pt x="261" y="1721"/>
                </a:lnTo>
                <a:lnTo>
                  <a:pt x="832" y="2011"/>
                </a:lnTo>
                <a:lnTo>
                  <a:pt x="1401" y="1721"/>
                </a:lnTo>
                <a:lnTo>
                  <a:pt x="832" y="1432"/>
                </a:lnTo>
                <a:close/>
                <a:moveTo>
                  <a:pt x="2489" y="1426"/>
                </a:moveTo>
                <a:lnTo>
                  <a:pt x="1920" y="1717"/>
                </a:lnTo>
                <a:lnTo>
                  <a:pt x="2489" y="2007"/>
                </a:lnTo>
                <a:lnTo>
                  <a:pt x="3059" y="1717"/>
                </a:lnTo>
                <a:lnTo>
                  <a:pt x="2489" y="1426"/>
                </a:lnTo>
                <a:close/>
                <a:moveTo>
                  <a:pt x="1662" y="133"/>
                </a:moveTo>
                <a:lnTo>
                  <a:pt x="1093" y="423"/>
                </a:lnTo>
                <a:lnTo>
                  <a:pt x="1662" y="714"/>
                </a:lnTo>
                <a:lnTo>
                  <a:pt x="2233" y="423"/>
                </a:lnTo>
                <a:lnTo>
                  <a:pt x="1662" y="133"/>
                </a:lnTo>
                <a:close/>
                <a:moveTo>
                  <a:pt x="1662" y="0"/>
                </a:moveTo>
                <a:lnTo>
                  <a:pt x="1662" y="0"/>
                </a:lnTo>
                <a:lnTo>
                  <a:pt x="2494" y="423"/>
                </a:lnTo>
                <a:lnTo>
                  <a:pt x="2494" y="1296"/>
                </a:lnTo>
                <a:lnTo>
                  <a:pt x="3321" y="1717"/>
                </a:lnTo>
                <a:lnTo>
                  <a:pt x="3321" y="2615"/>
                </a:lnTo>
                <a:lnTo>
                  <a:pt x="2489" y="3038"/>
                </a:lnTo>
                <a:lnTo>
                  <a:pt x="1662" y="2617"/>
                </a:lnTo>
                <a:lnTo>
                  <a:pt x="1662" y="2619"/>
                </a:lnTo>
                <a:lnTo>
                  <a:pt x="832" y="3043"/>
                </a:lnTo>
                <a:lnTo>
                  <a:pt x="0" y="2619"/>
                </a:lnTo>
                <a:lnTo>
                  <a:pt x="0" y="1721"/>
                </a:lnTo>
                <a:lnTo>
                  <a:pt x="832" y="1298"/>
                </a:lnTo>
                <a:lnTo>
                  <a:pt x="832" y="423"/>
                </a:lnTo>
                <a:lnTo>
                  <a:pt x="166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2" name="Freeform 746"/>
          <p:cNvSpPr>
            <a:spLocks noEditPoints="1"/>
          </p:cNvSpPr>
          <p:nvPr/>
        </p:nvSpPr>
        <p:spPr bwMode="auto">
          <a:xfrm>
            <a:off x="5303661" y="2055964"/>
            <a:ext cx="148393" cy="213704"/>
          </a:xfrm>
          <a:custGeom>
            <a:avLst/>
            <a:gdLst>
              <a:gd name="T0" fmla="*/ 648 w 2337"/>
              <a:gd name="T1" fmla="*/ 746 h 3370"/>
              <a:gd name="T2" fmla="*/ 672 w 2337"/>
              <a:gd name="T3" fmla="*/ 957 h 3370"/>
              <a:gd name="T4" fmla="*/ 780 w 2337"/>
              <a:gd name="T5" fmla="*/ 1141 h 3370"/>
              <a:gd name="T6" fmla="*/ 953 w 2337"/>
              <a:gd name="T7" fmla="*/ 1267 h 3370"/>
              <a:gd name="T8" fmla="*/ 1168 w 2337"/>
              <a:gd name="T9" fmla="*/ 1314 h 3370"/>
              <a:gd name="T10" fmla="*/ 1384 w 2337"/>
              <a:gd name="T11" fmla="*/ 1267 h 3370"/>
              <a:gd name="T12" fmla="*/ 1555 w 2337"/>
              <a:gd name="T13" fmla="*/ 1141 h 3370"/>
              <a:gd name="T14" fmla="*/ 1663 w 2337"/>
              <a:gd name="T15" fmla="*/ 957 h 3370"/>
              <a:gd name="T16" fmla="*/ 1688 w 2337"/>
              <a:gd name="T17" fmla="*/ 746 h 3370"/>
              <a:gd name="T18" fmla="*/ 678 w 2337"/>
              <a:gd name="T19" fmla="*/ 617 h 3370"/>
              <a:gd name="T20" fmla="*/ 1311 w 2337"/>
              <a:gd name="T21" fmla="*/ 13 h 3370"/>
              <a:gd name="T22" fmla="*/ 1569 w 2337"/>
              <a:gd name="T23" fmla="*/ 109 h 3370"/>
              <a:gd name="T24" fmla="*/ 1777 w 2337"/>
              <a:gd name="T25" fmla="*/ 282 h 3370"/>
              <a:gd name="T26" fmla="*/ 1913 w 2337"/>
              <a:gd name="T27" fmla="*/ 518 h 3370"/>
              <a:gd name="T28" fmla="*/ 1963 w 2337"/>
              <a:gd name="T29" fmla="*/ 795 h 3370"/>
              <a:gd name="T30" fmla="*/ 1970 w 2337"/>
              <a:gd name="T31" fmla="*/ 1031 h 3370"/>
              <a:gd name="T32" fmla="*/ 2017 w 2337"/>
              <a:gd name="T33" fmla="*/ 1188 h 3370"/>
              <a:gd name="T34" fmla="*/ 2094 w 2337"/>
              <a:gd name="T35" fmla="*/ 1299 h 3370"/>
              <a:gd name="T36" fmla="*/ 2180 w 2337"/>
              <a:gd name="T37" fmla="*/ 1347 h 3370"/>
              <a:gd name="T38" fmla="*/ 2141 w 2337"/>
              <a:gd name="T39" fmla="*/ 1374 h 3370"/>
              <a:gd name="T40" fmla="*/ 2045 w 2337"/>
              <a:gd name="T41" fmla="*/ 1418 h 3370"/>
              <a:gd name="T42" fmla="*/ 1882 w 2337"/>
              <a:gd name="T43" fmla="*/ 1462 h 3370"/>
              <a:gd name="T44" fmla="*/ 1639 w 2337"/>
              <a:gd name="T45" fmla="*/ 1483 h 3370"/>
              <a:gd name="T46" fmla="*/ 1705 w 2337"/>
              <a:gd name="T47" fmla="*/ 1533 h 3370"/>
              <a:gd name="T48" fmla="*/ 1909 w 2337"/>
              <a:gd name="T49" fmla="*/ 1578 h 3370"/>
              <a:gd name="T50" fmla="*/ 2071 w 2337"/>
              <a:gd name="T51" fmla="*/ 1702 h 3370"/>
              <a:gd name="T52" fmla="*/ 2170 w 2337"/>
              <a:gd name="T53" fmla="*/ 1884 h 3370"/>
              <a:gd name="T54" fmla="*/ 2337 w 2337"/>
              <a:gd name="T55" fmla="*/ 2928 h 3370"/>
              <a:gd name="T56" fmla="*/ 2283 w 2337"/>
              <a:gd name="T57" fmla="*/ 3120 h 3370"/>
              <a:gd name="T58" fmla="*/ 2152 w 2337"/>
              <a:gd name="T59" fmla="*/ 3275 h 3370"/>
              <a:gd name="T60" fmla="*/ 1971 w 2337"/>
              <a:gd name="T61" fmla="*/ 3359 h 3370"/>
              <a:gd name="T62" fmla="*/ 415 w 2337"/>
              <a:gd name="T63" fmla="*/ 3367 h 3370"/>
              <a:gd name="T64" fmla="*/ 225 w 2337"/>
              <a:gd name="T65" fmla="*/ 3303 h 3370"/>
              <a:gd name="T66" fmla="*/ 79 w 2337"/>
              <a:gd name="T67" fmla="*/ 3164 h 3370"/>
              <a:gd name="T68" fmla="*/ 6 w 2337"/>
              <a:gd name="T69" fmla="*/ 2979 h 3370"/>
              <a:gd name="T70" fmla="*/ 154 w 2337"/>
              <a:gd name="T71" fmla="*/ 1937 h 3370"/>
              <a:gd name="T72" fmla="*/ 233 w 2337"/>
              <a:gd name="T73" fmla="*/ 1742 h 3370"/>
              <a:gd name="T74" fmla="*/ 381 w 2337"/>
              <a:gd name="T75" fmla="*/ 1603 h 3370"/>
              <a:gd name="T76" fmla="*/ 577 w 2337"/>
              <a:gd name="T77" fmla="*/ 1536 h 3370"/>
              <a:gd name="T78" fmla="*/ 771 w 2337"/>
              <a:gd name="T79" fmla="*/ 1483 h 3370"/>
              <a:gd name="T80" fmla="*/ 506 w 2337"/>
              <a:gd name="T81" fmla="*/ 1470 h 3370"/>
              <a:gd name="T82" fmla="*/ 324 w 2337"/>
              <a:gd name="T83" fmla="*/ 1430 h 3370"/>
              <a:gd name="T84" fmla="*/ 212 w 2337"/>
              <a:gd name="T85" fmla="*/ 1385 h 3370"/>
              <a:gd name="T86" fmla="*/ 162 w 2337"/>
              <a:gd name="T87" fmla="*/ 1352 h 3370"/>
              <a:gd name="T88" fmla="*/ 213 w 2337"/>
              <a:gd name="T89" fmla="*/ 1321 h 3370"/>
              <a:gd name="T90" fmla="*/ 298 w 2337"/>
              <a:gd name="T91" fmla="*/ 1226 h 3370"/>
              <a:gd name="T92" fmla="*/ 349 w 2337"/>
              <a:gd name="T93" fmla="*/ 1101 h 3370"/>
              <a:gd name="T94" fmla="*/ 374 w 2337"/>
              <a:gd name="T95" fmla="*/ 854 h 3370"/>
              <a:gd name="T96" fmla="*/ 401 w 2337"/>
              <a:gd name="T97" fmla="*/ 583 h 3370"/>
              <a:gd name="T98" fmla="*/ 518 w 2337"/>
              <a:gd name="T99" fmla="*/ 336 h 3370"/>
              <a:gd name="T100" fmla="*/ 709 w 2337"/>
              <a:gd name="T101" fmla="*/ 145 h 3370"/>
              <a:gd name="T102" fmla="*/ 956 w 2337"/>
              <a:gd name="T103" fmla="*/ 28 h 3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37" h="3370">
                <a:moveTo>
                  <a:pt x="678" y="617"/>
                </a:moveTo>
                <a:lnTo>
                  <a:pt x="665" y="658"/>
                </a:lnTo>
                <a:lnTo>
                  <a:pt x="655" y="702"/>
                </a:lnTo>
                <a:lnTo>
                  <a:pt x="648" y="746"/>
                </a:lnTo>
                <a:lnTo>
                  <a:pt x="646" y="791"/>
                </a:lnTo>
                <a:lnTo>
                  <a:pt x="648" y="848"/>
                </a:lnTo>
                <a:lnTo>
                  <a:pt x="658" y="904"/>
                </a:lnTo>
                <a:lnTo>
                  <a:pt x="672" y="957"/>
                </a:lnTo>
                <a:lnTo>
                  <a:pt x="692" y="1007"/>
                </a:lnTo>
                <a:lnTo>
                  <a:pt x="717" y="1055"/>
                </a:lnTo>
                <a:lnTo>
                  <a:pt x="747" y="1100"/>
                </a:lnTo>
                <a:lnTo>
                  <a:pt x="780" y="1141"/>
                </a:lnTo>
                <a:lnTo>
                  <a:pt x="819" y="1180"/>
                </a:lnTo>
                <a:lnTo>
                  <a:pt x="860" y="1213"/>
                </a:lnTo>
                <a:lnTo>
                  <a:pt x="905" y="1243"/>
                </a:lnTo>
                <a:lnTo>
                  <a:pt x="953" y="1267"/>
                </a:lnTo>
                <a:lnTo>
                  <a:pt x="1003" y="1288"/>
                </a:lnTo>
                <a:lnTo>
                  <a:pt x="1057" y="1302"/>
                </a:lnTo>
                <a:lnTo>
                  <a:pt x="1111" y="1310"/>
                </a:lnTo>
                <a:lnTo>
                  <a:pt x="1168" y="1314"/>
                </a:lnTo>
                <a:lnTo>
                  <a:pt x="1225" y="1310"/>
                </a:lnTo>
                <a:lnTo>
                  <a:pt x="1280" y="1302"/>
                </a:lnTo>
                <a:lnTo>
                  <a:pt x="1334" y="1288"/>
                </a:lnTo>
                <a:lnTo>
                  <a:pt x="1384" y="1267"/>
                </a:lnTo>
                <a:lnTo>
                  <a:pt x="1432" y="1243"/>
                </a:lnTo>
                <a:lnTo>
                  <a:pt x="1477" y="1213"/>
                </a:lnTo>
                <a:lnTo>
                  <a:pt x="1518" y="1180"/>
                </a:lnTo>
                <a:lnTo>
                  <a:pt x="1555" y="1141"/>
                </a:lnTo>
                <a:lnTo>
                  <a:pt x="1589" y="1100"/>
                </a:lnTo>
                <a:lnTo>
                  <a:pt x="1619" y="1055"/>
                </a:lnTo>
                <a:lnTo>
                  <a:pt x="1644" y="1007"/>
                </a:lnTo>
                <a:lnTo>
                  <a:pt x="1663" y="957"/>
                </a:lnTo>
                <a:lnTo>
                  <a:pt x="1679" y="904"/>
                </a:lnTo>
                <a:lnTo>
                  <a:pt x="1687" y="848"/>
                </a:lnTo>
                <a:lnTo>
                  <a:pt x="1691" y="791"/>
                </a:lnTo>
                <a:lnTo>
                  <a:pt x="1688" y="746"/>
                </a:lnTo>
                <a:lnTo>
                  <a:pt x="1682" y="702"/>
                </a:lnTo>
                <a:lnTo>
                  <a:pt x="1671" y="658"/>
                </a:lnTo>
                <a:lnTo>
                  <a:pt x="1658" y="617"/>
                </a:lnTo>
                <a:lnTo>
                  <a:pt x="678" y="617"/>
                </a:lnTo>
                <a:close/>
                <a:moveTo>
                  <a:pt x="1168" y="0"/>
                </a:moveTo>
                <a:lnTo>
                  <a:pt x="1168" y="0"/>
                </a:lnTo>
                <a:lnTo>
                  <a:pt x="1240" y="3"/>
                </a:lnTo>
                <a:lnTo>
                  <a:pt x="1311" y="13"/>
                </a:lnTo>
                <a:lnTo>
                  <a:pt x="1380" y="28"/>
                </a:lnTo>
                <a:lnTo>
                  <a:pt x="1445" y="50"/>
                </a:lnTo>
                <a:lnTo>
                  <a:pt x="1509" y="76"/>
                </a:lnTo>
                <a:lnTo>
                  <a:pt x="1569" y="109"/>
                </a:lnTo>
                <a:lnTo>
                  <a:pt x="1627" y="145"/>
                </a:lnTo>
                <a:lnTo>
                  <a:pt x="1681" y="187"/>
                </a:lnTo>
                <a:lnTo>
                  <a:pt x="1731" y="233"/>
                </a:lnTo>
                <a:lnTo>
                  <a:pt x="1777" y="282"/>
                </a:lnTo>
                <a:lnTo>
                  <a:pt x="1818" y="337"/>
                </a:lnTo>
                <a:lnTo>
                  <a:pt x="1855" y="393"/>
                </a:lnTo>
                <a:lnTo>
                  <a:pt x="1887" y="455"/>
                </a:lnTo>
                <a:lnTo>
                  <a:pt x="1913" y="518"/>
                </a:lnTo>
                <a:lnTo>
                  <a:pt x="1935" y="583"/>
                </a:lnTo>
                <a:lnTo>
                  <a:pt x="1950" y="652"/>
                </a:lnTo>
                <a:lnTo>
                  <a:pt x="1960" y="723"/>
                </a:lnTo>
                <a:lnTo>
                  <a:pt x="1963" y="795"/>
                </a:lnTo>
                <a:lnTo>
                  <a:pt x="1961" y="856"/>
                </a:lnTo>
                <a:lnTo>
                  <a:pt x="1959" y="915"/>
                </a:lnTo>
                <a:lnTo>
                  <a:pt x="1962" y="973"/>
                </a:lnTo>
                <a:lnTo>
                  <a:pt x="1970" y="1031"/>
                </a:lnTo>
                <a:lnTo>
                  <a:pt x="1982" y="1088"/>
                </a:lnTo>
                <a:lnTo>
                  <a:pt x="1992" y="1122"/>
                </a:lnTo>
                <a:lnTo>
                  <a:pt x="2004" y="1156"/>
                </a:lnTo>
                <a:lnTo>
                  <a:pt x="2017" y="1188"/>
                </a:lnTo>
                <a:lnTo>
                  <a:pt x="2033" y="1220"/>
                </a:lnTo>
                <a:lnTo>
                  <a:pt x="2051" y="1249"/>
                </a:lnTo>
                <a:lnTo>
                  <a:pt x="2071" y="1276"/>
                </a:lnTo>
                <a:lnTo>
                  <a:pt x="2094" y="1299"/>
                </a:lnTo>
                <a:lnTo>
                  <a:pt x="2121" y="1320"/>
                </a:lnTo>
                <a:lnTo>
                  <a:pt x="2149" y="1335"/>
                </a:lnTo>
                <a:lnTo>
                  <a:pt x="2181" y="1346"/>
                </a:lnTo>
                <a:lnTo>
                  <a:pt x="2180" y="1347"/>
                </a:lnTo>
                <a:lnTo>
                  <a:pt x="2175" y="1352"/>
                </a:lnTo>
                <a:lnTo>
                  <a:pt x="2168" y="1357"/>
                </a:lnTo>
                <a:lnTo>
                  <a:pt x="2156" y="1365"/>
                </a:lnTo>
                <a:lnTo>
                  <a:pt x="2141" y="1374"/>
                </a:lnTo>
                <a:lnTo>
                  <a:pt x="2124" y="1385"/>
                </a:lnTo>
                <a:lnTo>
                  <a:pt x="2102" y="1395"/>
                </a:lnTo>
                <a:lnTo>
                  <a:pt x="2076" y="1406"/>
                </a:lnTo>
                <a:lnTo>
                  <a:pt x="2045" y="1418"/>
                </a:lnTo>
                <a:lnTo>
                  <a:pt x="2011" y="1430"/>
                </a:lnTo>
                <a:lnTo>
                  <a:pt x="1973" y="1441"/>
                </a:lnTo>
                <a:lnTo>
                  <a:pt x="1930" y="1452"/>
                </a:lnTo>
                <a:lnTo>
                  <a:pt x="1882" y="1462"/>
                </a:lnTo>
                <a:lnTo>
                  <a:pt x="1829" y="1470"/>
                </a:lnTo>
                <a:lnTo>
                  <a:pt x="1771" y="1476"/>
                </a:lnTo>
                <a:lnTo>
                  <a:pt x="1708" y="1480"/>
                </a:lnTo>
                <a:lnTo>
                  <a:pt x="1639" y="1483"/>
                </a:lnTo>
                <a:lnTo>
                  <a:pt x="1565" y="1483"/>
                </a:lnTo>
                <a:lnTo>
                  <a:pt x="1515" y="1509"/>
                </a:lnTo>
                <a:lnTo>
                  <a:pt x="1463" y="1533"/>
                </a:lnTo>
                <a:lnTo>
                  <a:pt x="1705" y="1533"/>
                </a:lnTo>
                <a:lnTo>
                  <a:pt x="1758" y="1535"/>
                </a:lnTo>
                <a:lnTo>
                  <a:pt x="1811" y="1544"/>
                </a:lnTo>
                <a:lnTo>
                  <a:pt x="1861" y="1558"/>
                </a:lnTo>
                <a:lnTo>
                  <a:pt x="1909" y="1578"/>
                </a:lnTo>
                <a:lnTo>
                  <a:pt x="1955" y="1603"/>
                </a:lnTo>
                <a:lnTo>
                  <a:pt x="1997" y="1631"/>
                </a:lnTo>
                <a:lnTo>
                  <a:pt x="2037" y="1664"/>
                </a:lnTo>
                <a:lnTo>
                  <a:pt x="2071" y="1702"/>
                </a:lnTo>
                <a:lnTo>
                  <a:pt x="2103" y="1742"/>
                </a:lnTo>
                <a:lnTo>
                  <a:pt x="2130" y="1787"/>
                </a:lnTo>
                <a:lnTo>
                  <a:pt x="2152" y="1834"/>
                </a:lnTo>
                <a:lnTo>
                  <a:pt x="2170" y="1884"/>
                </a:lnTo>
                <a:lnTo>
                  <a:pt x="2182" y="1936"/>
                </a:lnTo>
                <a:lnTo>
                  <a:pt x="2330" y="2826"/>
                </a:lnTo>
                <a:lnTo>
                  <a:pt x="2337" y="2877"/>
                </a:lnTo>
                <a:lnTo>
                  <a:pt x="2337" y="2928"/>
                </a:lnTo>
                <a:lnTo>
                  <a:pt x="2331" y="2977"/>
                </a:lnTo>
                <a:lnTo>
                  <a:pt x="2320" y="3027"/>
                </a:lnTo>
                <a:lnTo>
                  <a:pt x="2304" y="3075"/>
                </a:lnTo>
                <a:lnTo>
                  <a:pt x="2283" y="3120"/>
                </a:lnTo>
                <a:lnTo>
                  <a:pt x="2257" y="3164"/>
                </a:lnTo>
                <a:lnTo>
                  <a:pt x="2226" y="3205"/>
                </a:lnTo>
                <a:lnTo>
                  <a:pt x="2190" y="3242"/>
                </a:lnTo>
                <a:lnTo>
                  <a:pt x="2152" y="3275"/>
                </a:lnTo>
                <a:lnTo>
                  <a:pt x="2111" y="3303"/>
                </a:lnTo>
                <a:lnTo>
                  <a:pt x="2066" y="3326"/>
                </a:lnTo>
                <a:lnTo>
                  <a:pt x="2019" y="3345"/>
                </a:lnTo>
                <a:lnTo>
                  <a:pt x="1971" y="3359"/>
                </a:lnTo>
                <a:lnTo>
                  <a:pt x="1921" y="3367"/>
                </a:lnTo>
                <a:lnTo>
                  <a:pt x="1870" y="3370"/>
                </a:lnTo>
                <a:lnTo>
                  <a:pt x="466" y="3370"/>
                </a:lnTo>
                <a:lnTo>
                  <a:pt x="415" y="3367"/>
                </a:lnTo>
                <a:lnTo>
                  <a:pt x="365" y="3359"/>
                </a:lnTo>
                <a:lnTo>
                  <a:pt x="317" y="3345"/>
                </a:lnTo>
                <a:lnTo>
                  <a:pt x="270" y="3326"/>
                </a:lnTo>
                <a:lnTo>
                  <a:pt x="225" y="3303"/>
                </a:lnTo>
                <a:lnTo>
                  <a:pt x="183" y="3275"/>
                </a:lnTo>
                <a:lnTo>
                  <a:pt x="145" y="3242"/>
                </a:lnTo>
                <a:lnTo>
                  <a:pt x="109" y="3205"/>
                </a:lnTo>
                <a:lnTo>
                  <a:pt x="79" y="3164"/>
                </a:lnTo>
                <a:lnTo>
                  <a:pt x="52" y="3120"/>
                </a:lnTo>
                <a:lnTo>
                  <a:pt x="32" y="3075"/>
                </a:lnTo>
                <a:lnTo>
                  <a:pt x="15" y="3028"/>
                </a:lnTo>
                <a:lnTo>
                  <a:pt x="6" y="2979"/>
                </a:lnTo>
                <a:lnTo>
                  <a:pt x="0" y="2928"/>
                </a:lnTo>
                <a:lnTo>
                  <a:pt x="0" y="2877"/>
                </a:lnTo>
                <a:lnTo>
                  <a:pt x="6" y="2826"/>
                </a:lnTo>
                <a:lnTo>
                  <a:pt x="154" y="1937"/>
                </a:lnTo>
                <a:lnTo>
                  <a:pt x="166" y="1884"/>
                </a:lnTo>
                <a:lnTo>
                  <a:pt x="182" y="1834"/>
                </a:lnTo>
                <a:lnTo>
                  <a:pt x="205" y="1787"/>
                </a:lnTo>
                <a:lnTo>
                  <a:pt x="233" y="1742"/>
                </a:lnTo>
                <a:lnTo>
                  <a:pt x="264" y="1702"/>
                </a:lnTo>
                <a:lnTo>
                  <a:pt x="299" y="1665"/>
                </a:lnTo>
                <a:lnTo>
                  <a:pt x="338" y="1631"/>
                </a:lnTo>
                <a:lnTo>
                  <a:pt x="381" y="1603"/>
                </a:lnTo>
                <a:lnTo>
                  <a:pt x="427" y="1579"/>
                </a:lnTo>
                <a:lnTo>
                  <a:pt x="475" y="1559"/>
                </a:lnTo>
                <a:lnTo>
                  <a:pt x="525" y="1545"/>
                </a:lnTo>
                <a:lnTo>
                  <a:pt x="577" y="1536"/>
                </a:lnTo>
                <a:lnTo>
                  <a:pt x="632" y="1533"/>
                </a:lnTo>
                <a:lnTo>
                  <a:pt x="874" y="1533"/>
                </a:lnTo>
                <a:lnTo>
                  <a:pt x="821" y="1510"/>
                </a:lnTo>
                <a:lnTo>
                  <a:pt x="771" y="1483"/>
                </a:lnTo>
                <a:lnTo>
                  <a:pt x="696" y="1483"/>
                </a:lnTo>
                <a:lnTo>
                  <a:pt x="628" y="1480"/>
                </a:lnTo>
                <a:lnTo>
                  <a:pt x="564" y="1476"/>
                </a:lnTo>
                <a:lnTo>
                  <a:pt x="506" y="1470"/>
                </a:lnTo>
                <a:lnTo>
                  <a:pt x="454" y="1462"/>
                </a:lnTo>
                <a:lnTo>
                  <a:pt x="406" y="1452"/>
                </a:lnTo>
                <a:lnTo>
                  <a:pt x="362" y="1441"/>
                </a:lnTo>
                <a:lnTo>
                  <a:pt x="324" y="1430"/>
                </a:lnTo>
                <a:lnTo>
                  <a:pt x="290" y="1418"/>
                </a:lnTo>
                <a:lnTo>
                  <a:pt x="260" y="1406"/>
                </a:lnTo>
                <a:lnTo>
                  <a:pt x="234" y="1395"/>
                </a:lnTo>
                <a:lnTo>
                  <a:pt x="212" y="1385"/>
                </a:lnTo>
                <a:lnTo>
                  <a:pt x="194" y="1374"/>
                </a:lnTo>
                <a:lnTo>
                  <a:pt x="180" y="1365"/>
                </a:lnTo>
                <a:lnTo>
                  <a:pt x="169" y="1357"/>
                </a:lnTo>
                <a:lnTo>
                  <a:pt x="162" y="1352"/>
                </a:lnTo>
                <a:lnTo>
                  <a:pt x="157" y="1347"/>
                </a:lnTo>
                <a:lnTo>
                  <a:pt x="155" y="1346"/>
                </a:lnTo>
                <a:lnTo>
                  <a:pt x="186" y="1337"/>
                </a:lnTo>
                <a:lnTo>
                  <a:pt x="213" y="1321"/>
                </a:lnTo>
                <a:lnTo>
                  <a:pt x="238" y="1302"/>
                </a:lnTo>
                <a:lnTo>
                  <a:pt x="261" y="1280"/>
                </a:lnTo>
                <a:lnTo>
                  <a:pt x="281" y="1255"/>
                </a:lnTo>
                <a:lnTo>
                  <a:pt x="298" y="1226"/>
                </a:lnTo>
                <a:lnTo>
                  <a:pt x="314" y="1197"/>
                </a:lnTo>
                <a:lnTo>
                  <a:pt x="328" y="1165"/>
                </a:lnTo>
                <a:lnTo>
                  <a:pt x="340" y="1134"/>
                </a:lnTo>
                <a:lnTo>
                  <a:pt x="349" y="1101"/>
                </a:lnTo>
                <a:lnTo>
                  <a:pt x="365" y="1040"/>
                </a:lnTo>
                <a:lnTo>
                  <a:pt x="373" y="979"/>
                </a:lnTo>
                <a:lnTo>
                  <a:pt x="377" y="917"/>
                </a:lnTo>
                <a:lnTo>
                  <a:pt x="374" y="854"/>
                </a:lnTo>
                <a:lnTo>
                  <a:pt x="372" y="795"/>
                </a:lnTo>
                <a:lnTo>
                  <a:pt x="376" y="723"/>
                </a:lnTo>
                <a:lnTo>
                  <a:pt x="385" y="652"/>
                </a:lnTo>
                <a:lnTo>
                  <a:pt x="401" y="583"/>
                </a:lnTo>
                <a:lnTo>
                  <a:pt x="422" y="518"/>
                </a:lnTo>
                <a:lnTo>
                  <a:pt x="449" y="453"/>
                </a:lnTo>
                <a:lnTo>
                  <a:pt x="481" y="393"/>
                </a:lnTo>
                <a:lnTo>
                  <a:pt x="518" y="336"/>
                </a:lnTo>
                <a:lnTo>
                  <a:pt x="560" y="282"/>
                </a:lnTo>
                <a:lnTo>
                  <a:pt x="606" y="232"/>
                </a:lnTo>
                <a:lnTo>
                  <a:pt x="655" y="186"/>
                </a:lnTo>
                <a:lnTo>
                  <a:pt x="709" y="145"/>
                </a:lnTo>
                <a:lnTo>
                  <a:pt x="766" y="108"/>
                </a:lnTo>
                <a:lnTo>
                  <a:pt x="827" y="76"/>
                </a:lnTo>
                <a:lnTo>
                  <a:pt x="891" y="50"/>
                </a:lnTo>
                <a:lnTo>
                  <a:pt x="956" y="28"/>
                </a:lnTo>
                <a:lnTo>
                  <a:pt x="1025" y="13"/>
                </a:lnTo>
                <a:lnTo>
                  <a:pt x="1096" y="3"/>
                </a:lnTo>
                <a:lnTo>
                  <a:pt x="116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916" name="Group 915"/>
          <p:cNvGrpSpPr/>
          <p:nvPr/>
        </p:nvGrpSpPr>
        <p:grpSpPr>
          <a:xfrm>
            <a:off x="3027928" y="2056409"/>
            <a:ext cx="171941" cy="212815"/>
            <a:chOff x="-2971800" y="7292975"/>
            <a:chExt cx="614363" cy="760413"/>
          </a:xfrm>
          <a:solidFill>
            <a:schemeClr val="tx1">
              <a:lumMod val="65000"/>
              <a:lumOff val="35000"/>
            </a:schemeClr>
          </a:solidFill>
        </p:grpSpPr>
        <p:sp>
          <p:nvSpPr>
            <p:cNvPr id="914" name="Freeform 757"/>
            <p:cNvSpPr>
              <a:spLocks noEditPoints="1"/>
            </p:cNvSpPr>
            <p:nvPr/>
          </p:nvSpPr>
          <p:spPr bwMode="auto">
            <a:xfrm>
              <a:off x="-2971800" y="7292975"/>
              <a:ext cx="614363" cy="760413"/>
            </a:xfrm>
            <a:custGeom>
              <a:avLst/>
              <a:gdLst>
                <a:gd name="T0" fmla="*/ 791 w 2711"/>
                <a:gd name="T1" fmla="*/ 385 h 3351"/>
                <a:gd name="T2" fmla="*/ 407 w 2711"/>
                <a:gd name="T3" fmla="*/ 792 h 3351"/>
                <a:gd name="T4" fmla="*/ 791 w 2711"/>
                <a:gd name="T5" fmla="*/ 792 h 3351"/>
                <a:gd name="T6" fmla="*/ 791 w 2711"/>
                <a:gd name="T7" fmla="*/ 385 h 3351"/>
                <a:gd name="T8" fmla="*/ 1001 w 2711"/>
                <a:gd name="T9" fmla="*/ 210 h 3351"/>
                <a:gd name="T10" fmla="*/ 1001 w 2711"/>
                <a:gd name="T11" fmla="*/ 1001 h 3351"/>
                <a:gd name="T12" fmla="*/ 210 w 2711"/>
                <a:gd name="T13" fmla="*/ 1001 h 3351"/>
                <a:gd name="T14" fmla="*/ 210 w 2711"/>
                <a:gd name="T15" fmla="*/ 3142 h 3351"/>
                <a:gd name="T16" fmla="*/ 2500 w 2711"/>
                <a:gd name="T17" fmla="*/ 3142 h 3351"/>
                <a:gd name="T18" fmla="*/ 2500 w 2711"/>
                <a:gd name="T19" fmla="*/ 210 h 3351"/>
                <a:gd name="T20" fmla="*/ 1001 w 2711"/>
                <a:gd name="T21" fmla="*/ 210 h 3351"/>
                <a:gd name="T22" fmla="*/ 869 w 2711"/>
                <a:gd name="T23" fmla="*/ 0 h 3351"/>
                <a:gd name="T24" fmla="*/ 2711 w 2711"/>
                <a:gd name="T25" fmla="*/ 0 h 3351"/>
                <a:gd name="T26" fmla="*/ 2711 w 2711"/>
                <a:gd name="T27" fmla="*/ 3351 h 3351"/>
                <a:gd name="T28" fmla="*/ 0 w 2711"/>
                <a:gd name="T29" fmla="*/ 3351 h 3351"/>
                <a:gd name="T30" fmla="*/ 0 w 2711"/>
                <a:gd name="T31" fmla="*/ 916 h 3351"/>
                <a:gd name="T32" fmla="*/ 869 w 2711"/>
                <a:gd name="T33" fmla="*/ 0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11" h="3351">
                  <a:moveTo>
                    <a:pt x="791" y="385"/>
                  </a:moveTo>
                  <a:lnTo>
                    <a:pt x="407" y="792"/>
                  </a:lnTo>
                  <a:lnTo>
                    <a:pt x="791" y="792"/>
                  </a:lnTo>
                  <a:lnTo>
                    <a:pt x="791" y="385"/>
                  </a:lnTo>
                  <a:close/>
                  <a:moveTo>
                    <a:pt x="1001" y="210"/>
                  </a:moveTo>
                  <a:lnTo>
                    <a:pt x="1001" y="1001"/>
                  </a:lnTo>
                  <a:lnTo>
                    <a:pt x="210" y="1001"/>
                  </a:lnTo>
                  <a:lnTo>
                    <a:pt x="210" y="3142"/>
                  </a:lnTo>
                  <a:lnTo>
                    <a:pt x="2500" y="3142"/>
                  </a:lnTo>
                  <a:lnTo>
                    <a:pt x="2500" y="210"/>
                  </a:lnTo>
                  <a:lnTo>
                    <a:pt x="1001" y="210"/>
                  </a:lnTo>
                  <a:close/>
                  <a:moveTo>
                    <a:pt x="869" y="0"/>
                  </a:moveTo>
                  <a:lnTo>
                    <a:pt x="2711" y="0"/>
                  </a:lnTo>
                  <a:lnTo>
                    <a:pt x="2711" y="3351"/>
                  </a:lnTo>
                  <a:lnTo>
                    <a:pt x="0" y="3351"/>
                  </a:lnTo>
                  <a:lnTo>
                    <a:pt x="0" y="916"/>
                  </a:lnTo>
                  <a:lnTo>
                    <a:pt x="8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5" name="Freeform 758"/>
            <p:cNvSpPr>
              <a:spLocks/>
            </p:cNvSpPr>
            <p:nvPr/>
          </p:nvSpPr>
          <p:spPr bwMode="auto">
            <a:xfrm>
              <a:off x="-2822575" y="7607300"/>
              <a:ext cx="315913" cy="347663"/>
            </a:xfrm>
            <a:custGeom>
              <a:avLst/>
              <a:gdLst>
                <a:gd name="T0" fmla="*/ 671 w 1389"/>
                <a:gd name="T1" fmla="*/ 0 h 1529"/>
                <a:gd name="T2" fmla="*/ 619 w 1389"/>
                <a:gd name="T3" fmla="*/ 189 h 1529"/>
                <a:gd name="T4" fmla="*/ 581 w 1389"/>
                <a:gd name="T5" fmla="*/ 190 h 1529"/>
                <a:gd name="T6" fmla="*/ 560 w 1389"/>
                <a:gd name="T7" fmla="*/ 194 h 1529"/>
                <a:gd name="T8" fmla="*/ 551 w 1389"/>
                <a:gd name="T9" fmla="*/ 197 h 1529"/>
                <a:gd name="T10" fmla="*/ 549 w 1389"/>
                <a:gd name="T11" fmla="*/ 198 h 1529"/>
                <a:gd name="T12" fmla="*/ 551 w 1389"/>
                <a:gd name="T13" fmla="*/ 201 h 1529"/>
                <a:gd name="T14" fmla="*/ 552 w 1389"/>
                <a:gd name="T15" fmla="*/ 207 h 1529"/>
                <a:gd name="T16" fmla="*/ 554 w 1389"/>
                <a:gd name="T17" fmla="*/ 214 h 1529"/>
                <a:gd name="T18" fmla="*/ 561 w 1389"/>
                <a:gd name="T19" fmla="*/ 230 h 1529"/>
                <a:gd name="T20" fmla="*/ 574 w 1389"/>
                <a:gd name="T21" fmla="*/ 255 h 1529"/>
                <a:gd name="T22" fmla="*/ 591 w 1389"/>
                <a:gd name="T23" fmla="*/ 284 h 1529"/>
                <a:gd name="T24" fmla="*/ 872 w 1389"/>
                <a:gd name="T25" fmla="*/ 287 h 1529"/>
                <a:gd name="T26" fmla="*/ 905 w 1389"/>
                <a:gd name="T27" fmla="*/ 229 h 1529"/>
                <a:gd name="T28" fmla="*/ 913 w 1389"/>
                <a:gd name="T29" fmla="*/ 194 h 1529"/>
                <a:gd name="T30" fmla="*/ 895 w 1389"/>
                <a:gd name="T31" fmla="*/ 191 h 1529"/>
                <a:gd name="T32" fmla="*/ 859 w 1389"/>
                <a:gd name="T33" fmla="*/ 189 h 1529"/>
                <a:gd name="T34" fmla="*/ 800 w 1389"/>
                <a:gd name="T35" fmla="*/ 137 h 1529"/>
                <a:gd name="T36" fmla="*/ 1341 w 1389"/>
                <a:gd name="T37" fmla="*/ 0 h 1529"/>
                <a:gd name="T38" fmla="*/ 1271 w 1389"/>
                <a:gd name="T39" fmla="*/ 189 h 1529"/>
                <a:gd name="T40" fmla="*/ 1233 w 1389"/>
                <a:gd name="T41" fmla="*/ 193 h 1529"/>
                <a:gd name="T42" fmla="*/ 1204 w 1389"/>
                <a:gd name="T43" fmla="*/ 209 h 1529"/>
                <a:gd name="T44" fmla="*/ 1166 w 1389"/>
                <a:gd name="T45" fmla="*/ 246 h 1529"/>
                <a:gd name="T46" fmla="*/ 1134 w 1389"/>
                <a:gd name="T47" fmla="*/ 285 h 1529"/>
                <a:gd name="T48" fmla="*/ 847 w 1389"/>
                <a:gd name="T49" fmla="*/ 698 h 1529"/>
                <a:gd name="T50" fmla="*/ 1214 w 1389"/>
                <a:gd name="T51" fmla="*/ 1279 h 1529"/>
                <a:gd name="T52" fmla="*/ 1242 w 1389"/>
                <a:gd name="T53" fmla="*/ 1309 h 1529"/>
                <a:gd name="T54" fmla="*/ 1263 w 1389"/>
                <a:gd name="T55" fmla="*/ 1324 h 1529"/>
                <a:gd name="T56" fmla="*/ 1297 w 1389"/>
                <a:gd name="T57" fmla="*/ 1338 h 1529"/>
                <a:gd name="T58" fmla="*/ 1389 w 1389"/>
                <a:gd name="T59" fmla="*/ 1340 h 1529"/>
                <a:gd name="T60" fmla="*/ 747 w 1389"/>
                <a:gd name="T61" fmla="*/ 1529 h 1529"/>
                <a:gd name="T62" fmla="*/ 810 w 1389"/>
                <a:gd name="T63" fmla="*/ 1340 h 1529"/>
                <a:gd name="T64" fmla="*/ 847 w 1389"/>
                <a:gd name="T65" fmla="*/ 1338 h 1529"/>
                <a:gd name="T66" fmla="*/ 867 w 1389"/>
                <a:gd name="T67" fmla="*/ 1333 h 1529"/>
                <a:gd name="T68" fmla="*/ 875 w 1389"/>
                <a:gd name="T69" fmla="*/ 1328 h 1529"/>
                <a:gd name="T70" fmla="*/ 874 w 1389"/>
                <a:gd name="T71" fmla="*/ 1316 h 1529"/>
                <a:gd name="T72" fmla="*/ 873 w 1389"/>
                <a:gd name="T73" fmla="*/ 1313 h 1529"/>
                <a:gd name="T74" fmla="*/ 871 w 1389"/>
                <a:gd name="T75" fmla="*/ 1306 h 1529"/>
                <a:gd name="T76" fmla="*/ 862 w 1389"/>
                <a:gd name="T77" fmla="*/ 1288 h 1529"/>
                <a:gd name="T78" fmla="*/ 664 w 1389"/>
                <a:gd name="T79" fmla="*/ 967 h 1529"/>
                <a:gd name="T80" fmla="*/ 479 w 1389"/>
                <a:gd name="T81" fmla="*/ 1240 h 1529"/>
                <a:gd name="T82" fmla="*/ 457 w 1389"/>
                <a:gd name="T83" fmla="*/ 1282 h 1529"/>
                <a:gd name="T84" fmla="*/ 445 w 1389"/>
                <a:gd name="T85" fmla="*/ 1321 h 1529"/>
                <a:gd name="T86" fmla="*/ 451 w 1389"/>
                <a:gd name="T87" fmla="*/ 1333 h 1529"/>
                <a:gd name="T88" fmla="*/ 476 w 1389"/>
                <a:gd name="T89" fmla="*/ 1338 h 1529"/>
                <a:gd name="T90" fmla="*/ 522 w 1389"/>
                <a:gd name="T91" fmla="*/ 1340 h 1529"/>
                <a:gd name="T92" fmla="*/ 580 w 1389"/>
                <a:gd name="T93" fmla="*/ 1393 h 1529"/>
                <a:gd name="T94" fmla="*/ 0 w 1389"/>
                <a:gd name="T95" fmla="*/ 1529 h 1529"/>
                <a:gd name="T96" fmla="*/ 65 w 1389"/>
                <a:gd name="T97" fmla="*/ 1340 h 1529"/>
                <a:gd name="T98" fmla="*/ 114 w 1389"/>
                <a:gd name="T99" fmla="*/ 1335 h 1529"/>
                <a:gd name="T100" fmla="*/ 146 w 1389"/>
                <a:gd name="T101" fmla="*/ 1318 h 1529"/>
                <a:gd name="T102" fmla="*/ 182 w 1389"/>
                <a:gd name="T103" fmla="*/ 1285 h 1529"/>
                <a:gd name="T104" fmla="*/ 213 w 1389"/>
                <a:gd name="T105" fmla="*/ 1246 h 1529"/>
                <a:gd name="T106" fmla="*/ 542 w 1389"/>
                <a:gd name="T107" fmla="*/ 774 h 1529"/>
                <a:gd name="T108" fmla="*/ 212 w 1389"/>
                <a:gd name="T109" fmla="*/ 242 h 1529"/>
                <a:gd name="T110" fmla="*/ 170 w 1389"/>
                <a:gd name="T111" fmla="*/ 206 h 1529"/>
                <a:gd name="T112" fmla="*/ 126 w 1389"/>
                <a:gd name="T113" fmla="*/ 191 h 1529"/>
                <a:gd name="T114" fmla="*/ 25 w 1389"/>
                <a:gd name="T115" fmla="*/ 189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89" h="1529">
                  <a:moveTo>
                    <a:pt x="25" y="0"/>
                  </a:moveTo>
                  <a:lnTo>
                    <a:pt x="671" y="0"/>
                  </a:lnTo>
                  <a:lnTo>
                    <a:pt x="671" y="189"/>
                  </a:lnTo>
                  <a:lnTo>
                    <a:pt x="619" y="189"/>
                  </a:lnTo>
                  <a:lnTo>
                    <a:pt x="597" y="189"/>
                  </a:lnTo>
                  <a:lnTo>
                    <a:pt x="581" y="190"/>
                  </a:lnTo>
                  <a:lnTo>
                    <a:pt x="567" y="192"/>
                  </a:lnTo>
                  <a:lnTo>
                    <a:pt x="560" y="194"/>
                  </a:lnTo>
                  <a:lnTo>
                    <a:pt x="554" y="195"/>
                  </a:lnTo>
                  <a:lnTo>
                    <a:pt x="551" y="197"/>
                  </a:lnTo>
                  <a:lnTo>
                    <a:pt x="550" y="198"/>
                  </a:lnTo>
                  <a:lnTo>
                    <a:pt x="549" y="198"/>
                  </a:lnTo>
                  <a:lnTo>
                    <a:pt x="550" y="199"/>
                  </a:lnTo>
                  <a:lnTo>
                    <a:pt x="551" y="201"/>
                  </a:lnTo>
                  <a:lnTo>
                    <a:pt x="552" y="204"/>
                  </a:lnTo>
                  <a:lnTo>
                    <a:pt x="552" y="207"/>
                  </a:lnTo>
                  <a:lnTo>
                    <a:pt x="553" y="211"/>
                  </a:lnTo>
                  <a:lnTo>
                    <a:pt x="554" y="214"/>
                  </a:lnTo>
                  <a:lnTo>
                    <a:pt x="556" y="219"/>
                  </a:lnTo>
                  <a:lnTo>
                    <a:pt x="561" y="230"/>
                  </a:lnTo>
                  <a:lnTo>
                    <a:pt x="568" y="243"/>
                  </a:lnTo>
                  <a:lnTo>
                    <a:pt x="574" y="255"/>
                  </a:lnTo>
                  <a:lnTo>
                    <a:pt x="582" y="268"/>
                  </a:lnTo>
                  <a:lnTo>
                    <a:pt x="591" y="284"/>
                  </a:lnTo>
                  <a:lnTo>
                    <a:pt x="728" y="506"/>
                  </a:lnTo>
                  <a:lnTo>
                    <a:pt x="872" y="287"/>
                  </a:lnTo>
                  <a:lnTo>
                    <a:pt x="891" y="258"/>
                  </a:lnTo>
                  <a:lnTo>
                    <a:pt x="905" y="229"/>
                  </a:lnTo>
                  <a:lnTo>
                    <a:pt x="911" y="211"/>
                  </a:lnTo>
                  <a:lnTo>
                    <a:pt x="913" y="194"/>
                  </a:lnTo>
                  <a:lnTo>
                    <a:pt x="907" y="193"/>
                  </a:lnTo>
                  <a:lnTo>
                    <a:pt x="895" y="191"/>
                  </a:lnTo>
                  <a:lnTo>
                    <a:pt x="877" y="189"/>
                  </a:lnTo>
                  <a:lnTo>
                    <a:pt x="859" y="189"/>
                  </a:lnTo>
                  <a:lnTo>
                    <a:pt x="807" y="189"/>
                  </a:lnTo>
                  <a:lnTo>
                    <a:pt x="800" y="137"/>
                  </a:lnTo>
                  <a:lnTo>
                    <a:pt x="800" y="0"/>
                  </a:lnTo>
                  <a:lnTo>
                    <a:pt x="1341" y="0"/>
                  </a:lnTo>
                  <a:lnTo>
                    <a:pt x="1341" y="189"/>
                  </a:lnTo>
                  <a:lnTo>
                    <a:pt x="1271" y="189"/>
                  </a:lnTo>
                  <a:lnTo>
                    <a:pt x="1252" y="190"/>
                  </a:lnTo>
                  <a:lnTo>
                    <a:pt x="1233" y="193"/>
                  </a:lnTo>
                  <a:lnTo>
                    <a:pt x="1219" y="200"/>
                  </a:lnTo>
                  <a:lnTo>
                    <a:pt x="1204" y="209"/>
                  </a:lnTo>
                  <a:lnTo>
                    <a:pt x="1185" y="225"/>
                  </a:lnTo>
                  <a:lnTo>
                    <a:pt x="1166" y="246"/>
                  </a:lnTo>
                  <a:lnTo>
                    <a:pt x="1150" y="264"/>
                  </a:lnTo>
                  <a:lnTo>
                    <a:pt x="1134" y="285"/>
                  </a:lnTo>
                  <a:lnTo>
                    <a:pt x="1118" y="310"/>
                  </a:lnTo>
                  <a:lnTo>
                    <a:pt x="847" y="698"/>
                  </a:lnTo>
                  <a:lnTo>
                    <a:pt x="1197" y="1258"/>
                  </a:lnTo>
                  <a:lnTo>
                    <a:pt x="1214" y="1279"/>
                  </a:lnTo>
                  <a:lnTo>
                    <a:pt x="1228" y="1296"/>
                  </a:lnTo>
                  <a:lnTo>
                    <a:pt x="1242" y="1309"/>
                  </a:lnTo>
                  <a:lnTo>
                    <a:pt x="1253" y="1317"/>
                  </a:lnTo>
                  <a:lnTo>
                    <a:pt x="1263" y="1324"/>
                  </a:lnTo>
                  <a:lnTo>
                    <a:pt x="1279" y="1333"/>
                  </a:lnTo>
                  <a:lnTo>
                    <a:pt x="1297" y="1338"/>
                  </a:lnTo>
                  <a:lnTo>
                    <a:pt x="1312" y="1340"/>
                  </a:lnTo>
                  <a:lnTo>
                    <a:pt x="1389" y="1340"/>
                  </a:lnTo>
                  <a:lnTo>
                    <a:pt x="1389" y="1529"/>
                  </a:lnTo>
                  <a:lnTo>
                    <a:pt x="747" y="1529"/>
                  </a:lnTo>
                  <a:lnTo>
                    <a:pt x="747" y="1340"/>
                  </a:lnTo>
                  <a:lnTo>
                    <a:pt x="810" y="1340"/>
                  </a:lnTo>
                  <a:lnTo>
                    <a:pt x="831" y="1339"/>
                  </a:lnTo>
                  <a:lnTo>
                    <a:pt x="847" y="1338"/>
                  </a:lnTo>
                  <a:lnTo>
                    <a:pt x="859" y="1335"/>
                  </a:lnTo>
                  <a:lnTo>
                    <a:pt x="867" y="1333"/>
                  </a:lnTo>
                  <a:lnTo>
                    <a:pt x="872" y="1330"/>
                  </a:lnTo>
                  <a:lnTo>
                    <a:pt x="875" y="1328"/>
                  </a:lnTo>
                  <a:lnTo>
                    <a:pt x="876" y="1328"/>
                  </a:lnTo>
                  <a:lnTo>
                    <a:pt x="874" y="1316"/>
                  </a:lnTo>
                  <a:lnTo>
                    <a:pt x="874" y="1315"/>
                  </a:lnTo>
                  <a:lnTo>
                    <a:pt x="873" y="1313"/>
                  </a:lnTo>
                  <a:lnTo>
                    <a:pt x="872" y="1310"/>
                  </a:lnTo>
                  <a:lnTo>
                    <a:pt x="871" y="1306"/>
                  </a:lnTo>
                  <a:lnTo>
                    <a:pt x="869" y="1301"/>
                  </a:lnTo>
                  <a:lnTo>
                    <a:pt x="862" y="1288"/>
                  </a:lnTo>
                  <a:lnTo>
                    <a:pt x="852" y="1270"/>
                  </a:lnTo>
                  <a:lnTo>
                    <a:pt x="664" y="967"/>
                  </a:lnTo>
                  <a:lnTo>
                    <a:pt x="487" y="1228"/>
                  </a:lnTo>
                  <a:lnTo>
                    <a:pt x="479" y="1240"/>
                  </a:lnTo>
                  <a:lnTo>
                    <a:pt x="473" y="1253"/>
                  </a:lnTo>
                  <a:lnTo>
                    <a:pt x="457" y="1282"/>
                  </a:lnTo>
                  <a:lnTo>
                    <a:pt x="448" y="1311"/>
                  </a:lnTo>
                  <a:lnTo>
                    <a:pt x="445" y="1321"/>
                  </a:lnTo>
                  <a:lnTo>
                    <a:pt x="444" y="1330"/>
                  </a:lnTo>
                  <a:lnTo>
                    <a:pt x="451" y="1333"/>
                  </a:lnTo>
                  <a:lnTo>
                    <a:pt x="462" y="1335"/>
                  </a:lnTo>
                  <a:lnTo>
                    <a:pt x="476" y="1338"/>
                  </a:lnTo>
                  <a:lnTo>
                    <a:pt x="496" y="1339"/>
                  </a:lnTo>
                  <a:lnTo>
                    <a:pt x="522" y="1340"/>
                  </a:lnTo>
                  <a:lnTo>
                    <a:pt x="574" y="1340"/>
                  </a:lnTo>
                  <a:lnTo>
                    <a:pt x="580" y="1393"/>
                  </a:lnTo>
                  <a:lnTo>
                    <a:pt x="580" y="1529"/>
                  </a:lnTo>
                  <a:lnTo>
                    <a:pt x="0" y="1529"/>
                  </a:lnTo>
                  <a:lnTo>
                    <a:pt x="0" y="1340"/>
                  </a:lnTo>
                  <a:lnTo>
                    <a:pt x="65" y="1340"/>
                  </a:lnTo>
                  <a:lnTo>
                    <a:pt x="91" y="1338"/>
                  </a:lnTo>
                  <a:lnTo>
                    <a:pt x="114" y="1335"/>
                  </a:lnTo>
                  <a:lnTo>
                    <a:pt x="131" y="1328"/>
                  </a:lnTo>
                  <a:lnTo>
                    <a:pt x="146" y="1318"/>
                  </a:lnTo>
                  <a:lnTo>
                    <a:pt x="164" y="1303"/>
                  </a:lnTo>
                  <a:lnTo>
                    <a:pt x="182" y="1285"/>
                  </a:lnTo>
                  <a:lnTo>
                    <a:pt x="198" y="1266"/>
                  </a:lnTo>
                  <a:lnTo>
                    <a:pt x="213" y="1246"/>
                  </a:lnTo>
                  <a:lnTo>
                    <a:pt x="229" y="1222"/>
                  </a:lnTo>
                  <a:lnTo>
                    <a:pt x="542" y="774"/>
                  </a:lnTo>
                  <a:lnTo>
                    <a:pt x="232" y="268"/>
                  </a:lnTo>
                  <a:lnTo>
                    <a:pt x="212" y="242"/>
                  </a:lnTo>
                  <a:lnTo>
                    <a:pt x="192" y="220"/>
                  </a:lnTo>
                  <a:lnTo>
                    <a:pt x="170" y="206"/>
                  </a:lnTo>
                  <a:lnTo>
                    <a:pt x="149" y="197"/>
                  </a:lnTo>
                  <a:lnTo>
                    <a:pt x="126" y="191"/>
                  </a:lnTo>
                  <a:lnTo>
                    <a:pt x="104" y="189"/>
                  </a:lnTo>
                  <a:lnTo>
                    <a:pt x="25" y="189"/>
                  </a:lnTo>
                  <a:lnTo>
                    <a:pt x="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920" name="Freeform 763"/>
          <p:cNvSpPr>
            <a:spLocks noEditPoints="1"/>
          </p:cNvSpPr>
          <p:nvPr/>
        </p:nvSpPr>
        <p:spPr bwMode="auto">
          <a:xfrm>
            <a:off x="4146338" y="2055742"/>
            <a:ext cx="203929" cy="214148"/>
          </a:xfrm>
          <a:custGeom>
            <a:avLst/>
            <a:gdLst>
              <a:gd name="T0" fmla="*/ 1608 w 3217"/>
              <a:gd name="T1" fmla="*/ 259 h 3376"/>
              <a:gd name="T2" fmla="*/ 506 w 3217"/>
              <a:gd name="T3" fmla="*/ 819 h 3376"/>
              <a:gd name="T4" fmla="*/ 1608 w 3217"/>
              <a:gd name="T5" fmla="*/ 1381 h 3376"/>
              <a:gd name="T6" fmla="*/ 2711 w 3217"/>
              <a:gd name="T7" fmla="*/ 819 h 3376"/>
              <a:gd name="T8" fmla="*/ 1608 w 3217"/>
              <a:gd name="T9" fmla="*/ 259 h 3376"/>
              <a:gd name="T10" fmla="*/ 1608 w 3217"/>
              <a:gd name="T11" fmla="*/ 0 h 3376"/>
              <a:gd name="T12" fmla="*/ 3217 w 3217"/>
              <a:gd name="T13" fmla="*/ 819 h 3376"/>
              <a:gd name="T14" fmla="*/ 3217 w 3217"/>
              <a:gd name="T15" fmla="*/ 2556 h 3376"/>
              <a:gd name="T16" fmla="*/ 1608 w 3217"/>
              <a:gd name="T17" fmla="*/ 3376 h 3376"/>
              <a:gd name="T18" fmla="*/ 0 w 3217"/>
              <a:gd name="T19" fmla="*/ 2556 h 3376"/>
              <a:gd name="T20" fmla="*/ 0 w 3217"/>
              <a:gd name="T21" fmla="*/ 819 h 3376"/>
              <a:gd name="T22" fmla="*/ 1608 w 3217"/>
              <a:gd name="T23" fmla="*/ 0 h 3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217" h="3376">
                <a:moveTo>
                  <a:pt x="1608" y="259"/>
                </a:moveTo>
                <a:lnTo>
                  <a:pt x="506" y="819"/>
                </a:lnTo>
                <a:lnTo>
                  <a:pt x="1608" y="1381"/>
                </a:lnTo>
                <a:lnTo>
                  <a:pt x="2711" y="819"/>
                </a:lnTo>
                <a:lnTo>
                  <a:pt x="1608" y="259"/>
                </a:lnTo>
                <a:close/>
                <a:moveTo>
                  <a:pt x="1608" y="0"/>
                </a:moveTo>
                <a:lnTo>
                  <a:pt x="3217" y="819"/>
                </a:lnTo>
                <a:lnTo>
                  <a:pt x="3217" y="2556"/>
                </a:lnTo>
                <a:lnTo>
                  <a:pt x="1608" y="3376"/>
                </a:lnTo>
                <a:lnTo>
                  <a:pt x="0" y="2556"/>
                </a:lnTo>
                <a:lnTo>
                  <a:pt x="0" y="819"/>
                </a:lnTo>
                <a:lnTo>
                  <a:pt x="160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927" name="Group 926"/>
          <p:cNvGrpSpPr/>
          <p:nvPr/>
        </p:nvGrpSpPr>
        <p:grpSpPr>
          <a:xfrm>
            <a:off x="4719667" y="2068849"/>
            <a:ext cx="214592" cy="187934"/>
            <a:chOff x="-1108075" y="7272338"/>
            <a:chExt cx="766762" cy="671513"/>
          </a:xfrm>
          <a:solidFill>
            <a:schemeClr val="tx1">
              <a:lumMod val="65000"/>
              <a:lumOff val="35000"/>
            </a:schemeClr>
          </a:solidFill>
        </p:grpSpPr>
        <p:sp>
          <p:nvSpPr>
            <p:cNvPr id="924" name="Freeform 768"/>
            <p:cNvSpPr>
              <a:spLocks/>
            </p:cNvSpPr>
            <p:nvPr/>
          </p:nvSpPr>
          <p:spPr bwMode="auto">
            <a:xfrm>
              <a:off x="-1108075" y="7272338"/>
              <a:ext cx="247650" cy="671513"/>
            </a:xfrm>
            <a:custGeom>
              <a:avLst/>
              <a:gdLst>
                <a:gd name="T0" fmla="*/ 290 w 1095"/>
                <a:gd name="T1" fmla="*/ 0 h 2962"/>
                <a:gd name="T2" fmla="*/ 805 w 1095"/>
                <a:gd name="T3" fmla="*/ 0 h 2962"/>
                <a:gd name="T4" fmla="*/ 805 w 1095"/>
                <a:gd name="T5" fmla="*/ 1226 h 2962"/>
                <a:gd name="T6" fmla="*/ 1095 w 1095"/>
                <a:gd name="T7" fmla="*/ 1226 h 2962"/>
                <a:gd name="T8" fmla="*/ 1095 w 1095"/>
                <a:gd name="T9" fmla="*/ 1737 h 2962"/>
                <a:gd name="T10" fmla="*/ 805 w 1095"/>
                <a:gd name="T11" fmla="*/ 1737 h 2962"/>
                <a:gd name="T12" fmla="*/ 805 w 1095"/>
                <a:gd name="T13" fmla="*/ 2962 h 2962"/>
                <a:gd name="T14" fmla="*/ 290 w 1095"/>
                <a:gd name="T15" fmla="*/ 2962 h 2962"/>
                <a:gd name="T16" fmla="*/ 290 w 1095"/>
                <a:gd name="T17" fmla="*/ 1737 h 2962"/>
                <a:gd name="T18" fmla="*/ 0 w 1095"/>
                <a:gd name="T19" fmla="*/ 1737 h 2962"/>
                <a:gd name="T20" fmla="*/ 0 w 1095"/>
                <a:gd name="T21" fmla="*/ 1226 h 2962"/>
                <a:gd name="T22" fmla="*/ 290 w 1095"/>
                <a:gd name="T23" fmla="*/ 1226 h 2962"/>
                <a:gd name="T24" fmla="*/ 290 w 1095"/>
                <a:gd name="T25" fmla="*/ 0 h 2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5" h="2962">
                  <a:moveTo>
                    <a:pt x="290" y="0"/>
                  </a:moveTo>
                  <a:lnTo>
                    <a:pt x="805" y="0"/>
                  </a:lnTo>
                  <a:lnTo>
                    <a:pt x="805" y="1226"/>
                  </a:lnTo>
                  <a:lnTo>
                    <a:pt x="1095" y="1226"/>
                  </a:lnTo>
                  <a:lnTo>
                    <a:pt x="1095" y="1737"/>
                  </a:lnTo>
                  <a:lnTo>
                    <a:pt x="805" y="1737"/>
                  </a:lnTo>
                  <a:lnTo>
                    <a:pt x="805" y="2962"/>
                  </a:lnTo>
                  <a:lnTo>
                    <a:pt x="290" y="2962"/>
                  </a:lnTo>
                  <a:lnTo>
                    <a:pt x="290" y="1737"/>
                  </a:lnTo>
                  <a:lnTo>
                    <a:pt x="0" y="1737"/>
                  </a:lnTo>
                  <a:lnTo>
                    <a:pt x="0" y="1226"/>
                  </a:lnTo>
                  <a:lnTo>
                    <a:pt x="290" y="1226"/>
                  </a:lnTo>
                  <a:lnTo>
                    <a:pt x="2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5" name="Freeform 769"/>
            <p:cNvSpPr>
              <a:spLocks/>
            </p:cNvSpPr>
            <p:nvPr/>
          </p:nvSpPr>
          <p:spPr bwMode="auto">
            <a:xfrm>
              <a:off x="-849313" y="7272338"/>
              <a:ext cx="247650" cy="671513"/>
            </a:xfrm>
            <a:custGeom>
              <a:avLst/>
              <a:gdLst>
                <a:gd name="T0" fmla="*/ 290 w 1095"/>
                <a:gd name="T1" fmla="*/ 0 h 2962"/>
                <a:gd name="T2" fmla="*/ 806 w 1095"/>
                <a:gd name="T3" fmla="*/ 0 h 2962"/>
                <a:gd name="T4" fmla="*/ 806 w 1095"/>
                <a:gd name="T5" fmla="*/ 228 h 2962"/>
                <a:gd name="T6" fmla="*/ 1095 w 1095"/>
                <a:gd name="T7" fmla="*/ 228 h 2962"/>
                <a:gd name="T8" fmla="*/ 1095 w 1095"/>
                <a:gd name="T9" fmla="*/ 739 h 2962"/>
                <a:gd name="T10" fmla="*/ 806 w 1095"/>
                <a:gd name="T11" fmla="*/ 739 h 2962"/>
                <a:gd name="T12" fmla="*/ 806 w 1095"/>
                <a:gd name="T13" fmla="*/ 2962 h 2962"/>
                <a:gd name="T14" fmla="*/ 290 w 1095"/>
                <a:gd name="T15" fmla="*/ 2962 h 2962"/>
                <a:gd name="T16" fmla="*/ 290 w 1095"/>
                <a:gd name="T17" fmla="*/ 739 h 2962"/>
                <a:gd name="T18" fmla="*/ 0 w 1095"/>
                <a:gd name="T19" fmla="*/ 739 h 2962"/>
                <a:gd name="T20" fmla="*/ 0 w 1095"/>
                <a:gd name="T21" fmla="*/ 228 h 2962"/>
                <a:gd name="T22" fmla="*/ 290 w 1095"/>
                <a:gd name="T23" fmla="*/ 228 h 2962"/>
                <a:gd name="T24" fmla="*/ 290 w 1095"/>
                <a:gd name="T25" fmla="*/ 0 h 2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5" h="2962">
                  <a:moveTo>
                    <a:pt x="290" y="0"/>
                  </a:moveTo>
                  <a:lnTo>
                    <a:pt x="806" y="0"/>
                  </a:lnTo>
                  <a:lnTo>
                    <a:pt x="806" y="228"/>
                  </a:lnTo>
                  <a:lnTo>
                    <a:pt x="1095" y="228"/>
                  </a:lnTo>
                  <a:lnTo>
                    <a:pt x="1095" y="739"/>
                  </a:lnTo>
                  <a:lnTo>
                    <a:pt x="806" y="739"/>
                  </a:lnTo>
                  <a:lnTo>
                    <a:pt x="806" y="2962"/>
                  </a:lnTo>
                  <a:lnTo>
                    <a:pt x="290" y="2962"/>
                  </a:lnTo>
                  <a:lnTo>
                    <a:pt x="290" y="739"/>
                  </a:lnTo>
                  <a:lnTo>
                    <a:pt x="0" y="739"/>
                  </a:lnTo>
                  <a:lnTo>
                    <a:pt x="0" y="228"/>
                  </a:lnTo>
                  <a:lnTo>
                    <a:pt x="290" y="228"/>
                  </a:lnTo>
                  <a:lnTo>
                    <a:pt x="2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6" name="Freeform 770"/>
            <p:cNvSpPr>
              <a:spLocks/>
            </p:cNvSpPr>
            <p:nvPr/>
          </p:nvSpPr>
          <p:spPr bwMode="auto">
            <a:xfrm>
              <a:off x="-588963" y="7272338"/>
              <a:ext cx="247650" cy="671513"/>
            </a:xfrm>
            <a:custGeom>
              <a:avLst/>
              <a:gdLst>
                <a:gd name="T0" fmla="*/ 288 w 1094"/>
                <a:gd name="T1" fmla="*/ 0 h 2962"/>
                <a:gd name="T2" fmla="*/ 805 w 1094"/>
                <a:gd name="T3" fmla="*/ 0 h 2962"/>
                <a:gd name="T4" fmla="*/ 805 w 1094"/>
                <a:gd name="T5" fmla="*/ 1995 h 2962"/>
                <a:gd name="T6" fmla="*/ 1094 w 1094"/>
                <a:gd name="T7" fmla="*/ 1995 h 2962"/>
                <a:gd name="T8" fmla="*/ 1094 w 1094"/>
                <a:gd name="T9" fmla="*/ 2506 h 2962"/>
                <a:gd name="T10" fmla="*/ 805 w 1094"/>
                <a:gd name="T11" fmla="*/ 2506 h 2962"/>
                <a:gd name="T12" fmla="*/ 805 w 1094"/>
                <a:gd name="T13" fmla="*/ 2962 h 2962"/>
                <a:gd name="T14" fmla="*/ 288 w 1094"/>
                <a:gd name="T15" fmla="*/ 2962 h 2962"/>
                <a:gd name="T16" fmla="*/ 288 w 1094"/>
                <a:gd name="T17" fmla="*/ 2506 h 2962"/>
                <a:gd name="T18" fmla="*/ 0 w 1094"/>
                <a:gd name="T19" fmla="*/ 2506 h 2962"/>
                <a:gd name="T20" fmla="*/ 0 w 1094"/>
                <a:gd name="T21" fmla="*/ 1995 h 2962"/>
                <a:gd name="T22" fmla="*/ 288 w 1094"/>
                <a:gd name="T23" fmla="*/ 1995 h 2962"/>
                <a:gd name="T24" fmla="*/ 288 w 1094"/>
                <a:gd name="T25" fmla="*/ 0 h 2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94" h="2962">
                  <a:moveTo>
                    <a:pt x="288" y="0"/>
                  </a:moveTo>
                  <a:lnTo>
                    <a:pt x="805" y="0"/>
                  </a:lnTo>
                  <a:lnTo>
                    <a:pt x="805" y="1995"/>
                  </a:lnTo>
                  <a:lnTo>
                    <a:pt x="1094" y="1995"/>
                  </a:lnTo>
                  <a:lnTo>
                    <a:pt x="1094" y="2506"/>
                  </a:lnTo>
                  <a:lnTo>
                    <a:pt x="805" y="2506"/>
                  </a:lnTo>
                  <a:lnTo>
                    <a:pt x="805" y="2962"/>
                  </a:lnTo>
                  <a:lnTo>
                    <a:pt x="288" y="2962"/>
                  </a:lnTo>
                  <a:lnTo>
                    <a:pt x="288" y="2506"/>
                  </a:lnTo>
                  <a:lnTo>
                    <a:pt x="0" y="2506"/>
                  </a:lnTo>
                  <a:lnTo>
                    <a:pt x="0" y="1995"/>
                  </a:lnTo>
                  <a:lnTo>
                    <a:pt x="288" y="1995"/>
                  </a:lnTo>
                  <a:lnTo>
                    <a:pt x="2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41" name="Group 52"/>
          <p:cNvGrpSpPr>
            <a:grpSpLocks noChangeAspect="1"/>
          </p:cNvGrpSpPr>
          <p:nvPr/>
        </p:nvGrpSpPr>
        <p:grpSpPr bwMode="auto">
          <a:xfrm>
            <a:off x="1400056" y="2029770"/>
            <a:ext cx="210740" cy="265510"/>
            <a:chOff x="1157" y="1352"/>
            <a:chExt cx="177" cy="223"/>
          </a:xfrm>
          <a:solidFill>
            <a:schemeClr val="tx1">
              <a:lumMod val="65000"/>
              <a:lumOff val="35000"/>
            </a:schemeClr>
          </a:solidFill>
        </p:grpSpPr>
        <p:sp>
          <p:nvSpPr>
            <p:cNvPr id="944" name="Freeform 54"/>
            <p:cNvSpPr>
              <a:spLocks noEditPoints="1"/>
            </p:cNvSpPr>
            <p:nvPr/>
          </p:nvSpPr>
          <p:spPr bwMode="auto">
            <a:xfrm>
              <a:off x="1219" y="1352"/>
              <a:ext cx="53" cy="53"/>
            </a:xfrm>
            <a:custGeom>
              <a:avLst/>
              <a:gdLst>
                <a:gd name="T0" fmla="*/ 353 w 788"/>
                <a:gd name="T1" fmla="*/ 220 h 789"/>
                <a:gd name="T2" fmla="*/ 280 w 788"/>
                <a:gd name="T3" fmla="*/ 257 h 789"/>
                <a:gd name="T4" fmla="*/ 230 w 788"/>
                <a:gd name="T5" fmla="*/ 325 h 789"/>
                <a:gd name="T6" fmla="*/ 217 w 788"/>
                <a:gd name="T7" fmla="*/ 408 h 789"/>
                <a:gd name="T8" fmla="*/ 242 w 788"/>
                <a:gd name="T9" fmla="*/ 487 h 789"/>
                <a:gd name="T10" fmla="*/ 300 w 788"/>
                <a:gd name="T11" fmla="*/ 546 h 789"/>
                <a:gd name="T12" fmla="*/ 383 w 788"/>
                <a:gd name="T13" fmla="*/ 573 h 789"/>
                <a:gd name="T14" fmla="*/ 464 w 788"/>
                <a:gd name="T15" fmla="*/ 560 h 789"/>
                <a:gd name="T16" fmla="*/ 530 w 788"/>
                <a:gd name="T17" fmla="*/ 512 h 789"/>
                <a:gd name="T18" fmla="*/ 570 w 788"/>
                <a:gd name="T19" fmla="*/ 436 h 789"/>
                <a:gd name="T20" fmla="*/ 570 w 788"/>
                <a:gd name="T21" fmla="*/ 352 h 789"/>
                <a:gd name="T22" fmla="*/ 533 w 788"/>
                <a:gd name="T23" fmla="*/ 279 h 789"/>
                <a:gd name="T24" fmla="*/ 464 w 788"/>
                <a:gd name="T25" fmla="*/ 228 h 789"/>
                <a:gd name="T26" fmla="*/ 274 w 788"/>
                <a:gd name="T27" fmla="*/ 0 h 789"/>
                <a:gd name="T28" fmla="*/ 302 w 788"/>
                <a:gd name="T29" fmla="*/ 12 h 789"/>
                <a:gd name="T30" fmla="*/ 373 w 788"/>
                <a:gd name="T31" fmla="*/ 65 h 789"/>
                <a:gd name="T32" fmla="*/ 483 w 788"/>
                <a:gd name="T33" fmla="*/ 23 h 789"/>
                <a:gd name="T34" fmla="*/ 507 w 788"/>
                <a:gd name="T35" fmla="*/ 2 h 789"/>
                <a:gd name="T36" fmla="*/ 579 w 788"/>
                <a:gd name="T37" fmla="*/ 25 h 789"/>
                <a:gd name="T38" fmla="*/ 599 w 788"/>
                <a:gd name="T39" fmla="*/ 49 h 789"/>
                <a:gd name="T40" fmla="*/ 577 w 788"/>
                <a:gd name="T41" fmla="*/ 120 h 789"/>
                <a:gd name="T42" fmla="*/ 651 w 788"/>
                <a:gd name="T43" fmla="*/ 188 h 789"/>
                <a:gd name="T44" fmla="*/ 731 w 788"/>
                <a:gd name="T45" fmla="*/ 193 h 789"/>
                <a:gd name="T46" fmla="*/ 759 w 788"/>
                <a:gd name="T47" fmla="*/ 204 h 789"/>
                <a:gd name="T48" fmla="*/ 788 w 788"/>
                <a:gd name="T49" fmla="*/ 274 h 789"/>
                <a:gd name="T50" fmla="*/ 776 w 788"/>
                <a:gd name="T51" fmla="*/ 303 h 789"/>
                <a:gd name="T52" fmla="*/ 724 w 788"/>
                <a:gd name="T53" fmla="*/ 373 h 789"/>
                <a:gd name="T54" fmla="*/ 766 w 788"/>
                <a:gd name="T55" fmla="*/ 483 h 789"/>
                <a:gd name="T56" fmla="*/ 786 w 788"/>
                <a:gd name="T57" fmla="*/ 507 h 789"/>
                <a:gd name="T58" fmla="*/ 764 w 788"/>
                <a:gd name="T59" fmla="*/ 578 h 789"/>
                <a:gd name="T60" fmla="*/ 741 w 788"/>
                <a:gd name="T61" fmla="*/ 599 h 789"/>
                <a:gd name="T62" fmla="*/ 671 w 788"/>
                <a:gd name="T63" fmla="*/ 577 h 789"/>
                <a:gd name="T64" fmla="*/ 602 w 788"/>
                <a:gd name="T65" fmla="*/ 654 h 789"/>
                <a:gd name="T66" fmla="*/ 597 w 788"/>
                <a:gd name="T67" fmla="*/ 732 h 789"/>
                <a:gd name="T68" fmla="*/ 585 w 788"/>
                <a:gd name="T69" fmla="*/ 761 h 789"/>
                <a:gd name="T70" fmla="*/ 515 w 788"/>
                <a:gd name="T71" fmla="*/ 789 h 789"/>
                <a:gd name="T72" fmla="*/ 486 w 788"/>
                <a:gd name="T73" fmla="*/ 777 h 789"/>
                <a:gd name="T74" fmla="*/ 417 w 788"/>
                <a:gd name="T75" fmla="*/ 727 h 789"/>
                <a:gd name="T76" fmla="*/ 307 w 788"/>
                <a:gd name="T77" fmla="*/ 768 h 789"/>
                <a:gd name="T78" fmla="*/ 283 w 788"/>
                <a:gd name="T79" fmla="*/ 788 h 789"/>
                <a:gd name="T80" fmla="*/ 211 w 788"/>
                <a:gd name="T81" fmla="*/ 766 h 789"/>
                <a:gd name="T82" fmla="*/ 191 w 788"/>
                <a:gd name="T83" fmla="*/ 741 h 789"/>
                <a:gd name="T84" fmla="*/ 213 w 788"/>
                <a:gd name="T85" fmla="*/ 672 h 789"/>
                <a:gd name="T86" fmla="*/ 137 w 788"/>
                <a:gd name="T87" fmla="*/ 603 h 789"/>
                <a:gd name="T88" fmla="*/ 59 w 788"/>
                <a:gd name="T89" fmla="*/ 598 h 789"/>
                <a:gd name="T90" fmla="*/ 31 w 788"/>
                <a:gd name="T91" fmla="*/ 586 h 789"/>
                <a:gd name="T92" fmla="*/ 1 w 788"/>
                <a:gd name="T93" fmla="*/ 512 h 789"/>
                <a:gd name="T94" fmla="*/ 21 w 788"/>
                <a:gd name="T95" fmla="*/ 481 h 789"/>
                <a:gd name="T96" fmla="*/ 63 w 788"/>
                <a:gd name="T97" fmla="*/ 371 h 789"/>
                <a:gd name="T98" fmla="*/ 13 w 788"/>
                <a:gd name="T99" fmla="*/ 299 h 789"/>
                <a:gd name="T100" fmla="*/ 0 w 788"/>
                <a:gd name="T101" fmla="*/ 271 h 789"/>
                <a:gd name="T102" fmla="*/ 30 w 788"/>
                <a:gd name="T103" fmla="*/ 201 h 789"/>
                <a:gd name="T104" fmla="*/ 59 w 788"/>
                <a:gd name="T105" fmla="*/ 189 h 789"/>
                <a:gd name="T106" fmla="*/ 139 w 788"/>
                <a:gd name="T107" fmla="*/ 184 h 789"/>
                <a:gd name="T108" fmla="*/ 214 w 788"/>
                <a:gd name="T109" fmla="*/ 117 h 789"/>
                <a:gd name="T110" fmla="*/ 193 w 788"/>
                <a:gd name="T111" fmla="*/ 47 h 789"/>
                <a:gd name="T112" fmla="*/ 213 w 788"/>
                <a:gd name="T113" fmla="*/ 24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8" h="789">
                  <a:moveTo>
                    <a:pt x="409" y="215"/>
                  </a:moveTo>
                  <a:lnTo>
                    <a:pt x="381" y="215"/>
                  </a:lnTo>
                  <a:lnTo>
                    <a:pt x="353" y="220"/>
                  </a:lnTo>
                  <a:lnTo>
                    <a:pt x="328" y="228"/>
                  </a:lnTo>
                  <a:lnTo>
                    <a:pt x="302" y="240"/>
                  </a:lnTo>
                  <a:lnTo>
                    <a:pt x="280" y="257"/>
                  </a:lnTo>
                  <a:lnTo>
                    <a:pt x="261" y="276"/>
                  </a:lnTo>
                  <a:lnTo>
                    <a:pt x="243" y="299"/>
                  </a:lnTo>
                  <a:lnTo>
                    <a:pt x="230" y="325"/>
                  </a:lnTo>
                  <a:lnTo>
                    <a:pt x="221" y="352"/>
                  </a:lnTo>
                  <a:lnTo>
                    <a:pt x="217" y="381"/>
                  </a:lnTo>
                  <a:lnTo>
                    <a:pt x="217" y="408"/>
                  </a:lnTo>
                  <a:lnTo>
                    <a:pt x="221" y="436"/>
                  </a:lnTo>
                  <a:lnTo>
                    <a:pt x="230" y="462"/>
                  </a:lnTo>
                  <a:lnTo>
                    <a:pt x="242" y="487"/>
                  </a:lnTo>
                  <a:lnTo>
                    <a:pt x="259" y="509"/>
                  </a:lnTo>
                  <a:lnTo>
                    <a:pt x="278" y="530"/>
                  </a:lnTo>
                  <a:lnTo>
                    <a:pt x="300" y="546"/>
                  </a:lnTo>
                  <a:lnTo>
                    <a:pt x="327" y="560"/>
                  </a:lnTo>
                  <a:lnTo>
                    <a:pt x="354" y="568"/>
                  </a:lnTo>
                  <a:lnTo>
                    <a:pt x="383" y="573"/>
                  </a:lnTo>
                  <a:lnTo>
                    <a:pt x="410" y="573"/>
                  </a:lnTo>
                  <a:lnTo>
                    <a:pt x="438" y="568"/>
                  </a:lnTo>
                  <a:lnTo>
                    <a:pt x="464" y="560"/>
                  </a:lnTo>
                  <a:lnTo>
                    <a:pt x="489" y="548"/>
                  </a:lnTo>
                  <a:lnTo>
                    <a:pt x="511" y="532"/>
                  </a:lnTo>
                  <a:lnTo>
                    <a:pt x="530" y="512"/>
                  </a:lnTo>
                  <a:lnTo>
                    <a:pt x="548" y="489"/>
                  </a:lnTo>
                  <a:lnTo>
                    <a:pt x="561" y="463"/>
                  </a:lnTo>
                  <a:lnTo>
                    <a:pt x="570" y="436"/>
                  </a:lnTo>
                  <a:lnTo>
                    <a:pt x="574" y="407"/>
                  </a:lnTo>
                  <a:lnTo>
                    <a:pt x="574" y="379"/>
                  </a:lnTo>
                  <a:lnTo>
                    <a:pt x="570" y="352"/>
                  </a:lnTo>
                  <a:lnTo>
                    <a:pt x="562" y="326"/>
                  </a:lnTo>
                  <a:lnTo>
                    <a:pt x="550" y="301"/>
                  </a:lnTo>
                  <a:lnTo>
                    <a:pt x="533" y="279"/>
                  </a:lnTo>
                  <a:lnTo>
                    <a:pt x="513" y="259"/>
                  </a:lnTo>
                  <a:lnTo>
                    <a:pt x="491" y="242"/>
                  </a:lnTo>
                  <a:lnTo>
                    <a:pt x="464" y="228"/>
                  </a:lnTo>
                  <a:lnTo>
                    <a:pt x="437" y="219"/>
                  </a:lnTo>
                  <a:lnTo>
                    <a:pt x="409" y="215"/>
                  </a:lnTo>
                  <a:close/>
                  <a:moveTo>
                    <a:pt x="274" y="0"/>
                  </a:moveTo>
                  <a:lnTo>
                    <a:pt x="284" y="1"/>
                  </a:lnTo>
                  <a:lnTo>
                    <a:pt x="294" y="5"/>
                  </a:lnTo>
                  <a:lnTo>
                    <a:pt x="302" y="12"/>
                  </a:lnTo>
                  <a:lnTo>
                    <a:pt x="309" y="23"/>
                  </a:lnTo>
                  <a:lnTo>
                    <a:pt x="329" y="71"/>
                  </a:lnTo>
                  <a:lnTo>
                    <a:pt x="373" y="65"/>
                  </a:lnTo>
                  <a:lnTo>
                    <a:pt x="417" y="65"/>
                  </a:lnTo>
                  <a:lnTo>
                    <a:pt x="462" y="72"/>
                  </a:lnTo>
                  <a:lnTo>
                    <a:pt x="483" y="23"/>
                  </a:lnTo>
                  <a:lnTo>
                    <a:pt x="489" y="13"/>
                  </a:lnTo>
                  <a:lnTo>
                    <a:pt x="498" y="6"/>
                  </a:lnTo>
                  <a:lnTo>
                    <a:pt x="507" y="2"/>
                  </a:lnTo>
                  <a:lnTo>
                    <a:pt x="518" y="1"/>
                  </a:lnTo>
                  <a:lnTo>
                    <a:pt x="529" y="4"/>
                  </a:lnTo>
                  <a:lnTo>
                    <a:pt x="579" y="25"/>
                  </a:lnTo>
                  <a:lnTo>
                    <a:pt x="588" y="31"/>
                  </a:lnTo>
                  <a:lnTo>
                    <a:pt x="595" y="39"/>
                  </a:lnTo>
                  <a:lnTo>
                    <a:pt x="599" y="49"/>
                  </a:lnTo>
                  <a:lnTo>
                    <a:pt x="599" y="60"/>
                  </a:lnTo>
                  <a:lnTo>
                    <a:pt x="597" y="70"/>
                  </a:lnTo>
                  <a:lnTo>
                    <a:pt x="577" y="120"/>
                  </a:lnTo>
                  <a:lnTo>
                    <a:pt x="604" y="141"/>
                  </a:lnTo>
                  <a:lnTo>
                    <a:pt x="629" y="163"/>
                  </a:lnTo>
                  <a:lnTo>
                    <a:pt x="651" y="188"/>
                  </a:lnTo>
                  <a:lnTo>
                    <a:pt x="671" y="215"/>
                  </a:lnTo>
                  <a:lnTo>
                    <a:pt x="720" y="195"/>
                  </a:lnTo>
                  <a:lnTo>
                    <a:pt x="731" y="193"/>
                  </a:lnTo>
                  <a:lnTo>
                    <a:pt x="742" y="194"/>
                  </a:lnTo>
                  <a:lnTo>
                    <a:pt x="751" y="198"/>
                  </a:lnTo>
                  <a:lnTo>
                    <a:pt x="759" y="204"/>
                  </a:lnTo>
                  <a:lnTo>
                    <a:pt x="765" y="214"/>
                  </a:lnTo>
                  <a:lnTo>
                    <a:pt x="785" y="264"/>
                  </a:lnTo>
                  <a:lnTo>
                    <a:pt x="788" y="274"/>
                  </a:lnTo>
                  <a:lnTo>
                    <a:pt x="787" y="285"/>
                  </a:lnTo>
                  <a:lnTo>
                    <a:pt x="782" y="294"/>
                  </a:lnTo>
                  <a:lnTo>
                    <a:pt x="776" y="303"/>
                  </a:lnTo>
                  <a:lnTo>
                    <a:pt x="766" y="309"/>
                  </a:lnTo>
                  <a:lnTo>
                    <a:pt x="718" y="328"/>
                  </a:lnTo>
                  <a:lnTo>
                    <a:pt x="724" y="373"/>
                  </a:lnTo>
                  <a:lnTo>
                    <a:pt x="724" y="418"/>
                  </a:lnTo>
                  <a:lnTo>
                    <a:pt x="718" y="463"/>
                  </a:lnTo>
                  <a:lnTo>
                    <a:pt x="766" y="483"/>
                  </a:lnTo>
                  <a:lnTo>
                    <a:pt x="776" y="489"/>
                  </a:lnTo>
                  <a:lnTo>
                    <a:pt x="782" y="497"/>
                  </a:lnTo>
                  <a:lnTo>
                    <a:pt x="786" y="507"/>
                  </a:lnTo>
                  <a:lnTo>
                    <a:pt x="787" y="518"/>
                  </a:lnTo>
                  <a:lnTo>
                    <a:pt x="785" y="529"/>
                  </a:lnTo>
                  <a:lnTo>
                    <a:pt x="764" y="578"/>
                  </a:lnTo>
                  <a:lnTo>
                    <a:pt x="759" y="589"/>
                  </a:lnTo>
                  <a:lnTo>
                    <a:pt x="750" y="595"/>
                  </a:lnTo>
                  <a:lnTo>
                    <a:pt x="741" y="599"/>
                  </a:lnTo>
                  <a:lnTo>
                    <a:pt x="730" y="600"/>
                  </a:lnTo>
                  <a:lnTo>
                    <a:pt x="718" y="597"/>
                  </a:lnTo>
                  <a:lnTo>
                    <a:pt x="671" y="577"/>
                  </a:lnTo>
                  <a:lnTo>
                    <a:pt x="650" y="605"/>
                  </a:lnTo>
                  <a:lnTo>
                    <a:pt x="628" y="630"/>
                  </a:lnTo>
                  <a:lnTo>
                    <a:pt x="602" y="654"/>
                  </a:lnTo>
                  <a:lnTo>
                    <a:pt x="575" y="673"/>
                  </a:lnTo>
                  <a:lnTo>
                    <a:pt x="595" y="721"/>
                  </a:lnTo>
                  <a:lnTo>
                    <a:pt x="597" y="732"/>
                  </a:lnTo>
                  <a:lnTo>
                    <a:pt x="596" y="742"/>
                  </a:lnTo>
                  <a:lnTo>
                    <a:pt x="592" y="753"/>
                  </a:lnTo>
                  <a:lnTo>
                    <a:pt x="585" y="761"/>
                  </a:lnTo>
                  <a:lnTo>
                    <a:pt x="576" y="766"/>
                  </a:lnTo>
                  <a:lnTo>
                    <a:pt x="526" y="787"/>
                  </a:lnTo>
                  <a:lnTo>
                    <a:pt x="515" y="789"/>
                  </a:lnTo>
                  <a:lnTo>
                    <a:pt x="505" y="788"/>
                  </a:lnTo>
                  <a:lnTo>
                    <a:pt x="495" y="784"/>
                  </a:lnTo>
                  <a:lnTo>
                    <a:pt x="486" y="777"/>
                  </a:lnTo>
                  <a:lnTo>
                    <a:pt x="481" y="768"/>
                  </a:lnTo>
                  <a:lnTo>
                    <a:pt x="462" y="720"/>
                  </a:lnTo>
                  <a:lnTo>
                    <a:pt x="417" y="727"/>
                  </a:lnTo>
                  <a:lnTo>
                    <a:pt x="373" y="727"/>
                  </a:lnTo>
                  <a:lnTo>
                    <a:pt x="327" y="720"/>
                  </a:lnTo>
                  <a:lnTo>
                    <a:pt x="307" y="768"/>
                  </a:lnTo>
                  <a:lnTo>
                    <a:pt x="300" y="777"/>
                  </a:lnTo>
                  <a:lnTo>
                    <a:pt x="292" y="784"/>
                  </a:lnTo>
                  <a:lnTo>
                    <a:pt x="283" y="788"/>
                  </a:lnTo>
                  <a:lnTo>
                    <a:pt x="272" y="789"/>
                  </a:lnTo>
                  <a:lnTo>
                    <a:pt x="261" y="786"/>
                  </a:lnTo>
                  <a:lnTo>
                    <a:pt x="211" y="766"/>
                  </a:lnTo>
                  <a:lnTo>
                    <a:pt x="202" y="760"/>
                  </a:lnTo>
                  <a:lnTo>
                    <a:pt x="195" y="752"/>
                  </a:lnTo>
                  <a:lnTo>
                    <a:pt x="191" y="741"/>
                  </a:lnTo>
                  <a:lnTo>
                    <a:pt x="190" y="730"/>
                  </a:lnTo>
                  <a:lnTo>
                    <a:pt x="193" y="720"/>
                  </a:lnTo>
                  <a:lnTo>
                    <a:pt x="213" y="672"/>
                  </a:lnTo>
                  <a:lnTo>
                    <a:pt x="184" y="652"/>
                  </a:lnTo>
                  <a:lnTo>
                    <a:pt x="159" y="628"/>
                  </a:lnTo>
                  <a:lnTo>
                    <a:pt x="137" y="603"/>
                  </a:lnTo>
                  <a:lnTo>
                    <a:pt x="117" y="576"/>
                  </a:lnTo>
                  <a:lnTo>
                    <a:pt x="70" y="595"/>
                  </a:lnTo>
                  <a:lnTo>
                    <a:pt x="59" y="598"/>
                  </a:lnTo>
                  <a:lnTo>
                    <a:pt x="48" y="597"/>
                  </a:lnTo>
                  <a:lnTo>
                    <a:pt x="39" y="593"/>
                  </a:lnTo>
                  <a:lnTo>
                    <a:pt x="31" y="586"/>
                  </a:lnTo>
                  <a:lnTo>
                    <a:pt x="25" y="576"/>
                  </a:lnTo>
                  <a:lnTo>
                    <a:pt x="5" y="527"/>
                  </a:lnTo>
                  <a:lnTo>
                    <a:pt x="1" y="512"/>
                  </a:lnTo>
                  <a:lnTo>
                    <a:pt x="5" y="499"/>
                  </a:lnTo>
                  <a:lnTo>
                    <a:pt x="11" y="489"/>
                  </a:lnTo>
                  <a:lnTo>
                    <a:pt x="21" y="481"/>
                  </a:lnTo>
                  <a:lnTo>
                    <a:pt x="70" y="461"/>
                  </a:lnTo>
                  <a:lnTo>
                    <a:pt x="63" y="417"/>
                  </a:lnTo>
                  <a:lnTo>
                    <a:pt x="63" y="371"/>
                  </a:lnTo>
                  <a:lnTo>
                    <a:pt x="70" y="326"/>
                  </a:lnTo>
                  <a:lnTo>
                    <a:pt x="22" y="306"/>
                  </a:lnTo>
                  <a:lnTo>
                    <a:pt x="13" y="299"/>
                  </a:lnTo>
                  <a:lnTo>
                    <a:pt x="6" y="291"/>
                  </a:lnTo>
                  <a:lnTo>
                    <a:pt x="1" y="282"/>
                  </a:lnTo>
                  <a:lnTo>
                    <a:pt x="0" y="271"/>
                  </a:lnTo>
                  <a:lnTo>
                    <a:pt x="3" y="260"/>
                  </a:lnTo>
                  <a:lnTo>
                    <a:pt x="24" y="210"/>
                  </a:lnTo>
                  <a:lnTo>
                    <a:pt x="30" y="201"/>
                  </a:lnTo>
                  <a:lnTo>
                    <a:pt x="38" y="194"/>
                  </a:lnTo>
                  <a:lnTo>
                    <a:pt x="48" y="189"/>
                  </a:lnTo>
                  <a:lnTo>
                    <a:pt x="59" y="189"/>
                  </a:lnTo>
                  <a:lnTo>
                    <a:pt x="70" y="192"/>
                  </a:lnTo>
                  <a:lnTo>
                    <a:pt x="118" y="212"/>
                  </a:lnTo>
                  <a:lnTo>
                    <a:pt x="139" y="184"/>
                  </a:lnTo>
                  <a:lnTo>
                    <a:pt x="161" y="159"/>
                  </a:lnTo>
                  <a:lnTo>
                    <a:pt x="187" y="137"/>
                  </a:lnTo>
                  <a:lnTo>
                    <a:pt x="214" y="117"/>
                  </a:lnTo>
                  <a:lnTo>
                    <a:pt x="194" y="68"/>
                  </a:lnTo>
                  <a:lnTo>
                    <a:pt x="192" y="58"/>
                  </a:lnTo>
                  <a:lnTo>
                    <a:pt x="193" y="47"/>
                  </a:lnTo>
                  <a:lnTo>
                    <a:pt x="197" y="38"/>
                  </a:lnTo>
                  <a:lnTo>
                    <a:pt x="204" y="30"/>
                  </a:lnTo>
                  <a:lnTo>
                    <a:pt x="213" y="24"/>
                  </a:lnTo>
                  <a:lnTo>
                    <a:pt x="263" y="3"/>
                  </a:lnTo>
                  <a:lnTo>
                    <a:pt x="2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5" name="Freeform 55"/>
            <p:cNvSpPr>
              <a:spLocks noEditPoints="1"/>
            </p:cNvSpPr>
            <p:nvPr/>
          </p:nvSpPr>
          <p:spPr bwMode="auto">
            <a:xfrm>
              <a:off x="1280" y="1365"/>
              <a:ext cx="46" cy="46"/>
            </a:xfrm>
            <a:custGeom>
              <a:avLst/>
              <a:gdLst>
                <a:gd name="T0" fmla="*/ 299 w 695"/>
                <a:gd name="T1" fmla="*/ 197 h 695"/>
                <a:gd name="T2" fmla="*/ 231 w 695"/>
                <a:gd name="T3" fmla="*/ 240 h 695"/>
                <a:gd name="T4" fmla="*/ 193 w 695"/>
                <a:gd name="T5" fmla="*/ 314 h 695"/>
                <a:gd name="T6" fmla="*/ 197 w 695"/>
                <a:gd name="T7" fmla="*/ 396 h 695"/>
                <a:gd name="T8" fmla="*/ 239 w 695"/>
                <a:gd name="T9" fmla="*/ 464 h 695"/>
                <a:gd name="T10" fmla="*/ 314 w 695"/>
                <a:gd name="T11" fmla="*/ 503 h 695"/>
                <a:gd name="T12" fmla="*/ 395 w 695"/>
                <a:gd name="T13" fmla="*/ 499 h 695"/>
                <a:gd name="T14" fmla="*/ 463 w 695"/>
                <a:gd name="T15" fmla="*/ 457 h 695"/>
                <a:gd name="T16" fmla="*/ 503 w 695"/>
                <a:gd name="T17" fmla="*/ 381 h 695"/>
                <a:gd name="T18" fmla="*/ 499 w 695"/>
                <a:gd name="T19" fmla="*/ 301 h 695"/>
                <a:gd name="T20" fmla="*/ 456 w 695"/>
                <a:gd name="T21" fmla="*/ 232 h 695"/>
                <a:gd name="T22" fmla="*/ 381 w 695"/>
                <a:gd name="T23" fmla="*/ 193 h 695"/>
                <a:gd name="T24" fmla="*/ 256 w 695"/>
                <a:gd name="T25" fmla="*/ 3 h 695"/>
                <a:gd name="T26" fmla="*/ 289 w 695"/>
                <a:gd name="T27" fmla="*/ 63 h 695"/>
                <a:gd name="T28" fmla="*/ 407 w 695"/>
                <a:gd name="T29" fmla="*/ 63 h 695"/>
                <a:gd name="T30" fmla="*/ 442 w 695"/>
                <a:gd name="T31" fmla="*/ 4 h 695"/>
                <a:gd name="T32" fmla="*/ 510 w 695"/>
                <a:gd name="T33" fmla="*/ 22 h 695"/>
                <a:gd name="T34" fmla="*/ 528 w 695"/>
                <a:gd name="T35" fmla="*/ 50 h 695"/>
                <a:gd name="T36" fmla="*/ 539 w 695"/>
                <a:gd name="T37" fmla="*/ 130 h 695"/>
                <a:gd name="T38" fmla="*/ 634 w 695"/>
                <a:gd name="T39" fmla="*/ 171 h 695"/>
                <a:gd name="T40" fmla="*/ 669 w 695"/>
                <a:gd name="T41" fmla="*/ 178 h 695"/>
                <a:gd name="T42" fmla="*/ 695 w 695"/>
                <a:gd name="T43" fmla="*/ 243 h 695"/>
                <a:gd name="T44" fmla="*/ 676 w 695"/>
                <a:gd name="T45" fmla="*/ 271 h 695"/>
                <a:gd name="T46" fmla="*/ 639 w 695"/>
                <a:gd name="T47" fmla="*/ 368 h 695"/>
                <a:gd name="T48" fmla="*/ 686 w 695"/>
                <a:gd name="T49" fmla="*/ 433 h 695"/>
                <a:gd name="T50" fmla="*/ 692 w 695"/>
                <a:gd name="T51" fmla="*/ 467 h 695"/>
                <a:gd name="T52" fmla="*/ 656 w 695"/>
                <a:gd name="T53" fmla="*/ 527 h 695"/>
                <a:gd name="T54" fmla="*/ 591 w 695"/>
                <a:gd name="T55" fmla="*/ 509 h 695"/>
                <a:gd name="T56" fmla="*/ 530 w 695"/>
                <a:gd name="T57" fmla="*/ 576 h 695"/>
                <a:gd name="T58" fmla="*/ 526 w 695"/>
                <a:gd name="T59" fmla="*/ 647 h 695"/>
                <a:gd name="T60" fmla="*/ 508 w 695"/>
                <a:gd name="T61" fmla="*/ 675 h 695"/>
                <a:gd name="T62" fmla="*/ 440 w 695"/>
                <a:gd name="T63" fmla="*/ 693 h 695"/>
                <a:gd name="T64" fmla="*/ 406 w 695"/>
                <a:gd name="T65" fmla="*/ 635 h 695"/>
                <a:gd name="T66" fmla="*/ 287 w 695"/>
                <a:gd name="T67" fmla="*/ 635 h 695"/>
                <a:gd name="T68" fmla="*/ 253 w 695"/>
                <a:gd name="T69" fmla="*/ 693 h 695"/>
                <a:gd name="T70" fmla="*/ 186 w 695"/>
                <a:gd name="T71" fmla="*/ 675 h 695"/>
                <a:gd name="T72" fmla="*/ 167 w 695"/>
                <a:gd name="T73" fmla="*/ 646 h 695"/>
                <a:gd name="T74" fmla="*/ 162 w 695"/>
                <a:gd name="T75" fmla="*/ 574 h 695"/>
                <a:gd name="T76" fmla="*/ 102 w 695"/>
                <a:gd name="T77" fmla="*/ 508 h 695"/>
                <a:gd name="T78" fmla="*/ 37 w 695"/>
                <a:gd name="T79" fmla="*/ 525 h 695"/>
                <a:gd name="T80" fmla="*/ 3 w 695"/>
                <a:gd name="T81" fmla="*/ 465 h 695"/>
                <a:gd name="T82" fmla="*/ 10 w 695"/>
                <a:gd name="T83" fmla="*/ 431 h 695"/>
                <a:gd name="T84" fmla="*/ 57 w 695"/>
                <a:gd name="T85" fmla="*/ 368 h 695"/>
                <a:gd name="T86" fmla="*/ 21 w 695"/>
                <a:gd name="T87" fmla="*/ 270 h 695"/>
                <a:gd name="T88" fmla="*/ 2 w 695"/>
                <a:gd name="T89" fmla="*/ 242 h 695"/>
                <a:gd name="T90" fmla="*/ 29 w 695"/>
                <a:gd name="T91" fmla="*/ 176 h 695"/>
                <a:gd name="T92" fmla="*/ 63 w 695"/>
                <a:gd name="T93" fmla="*/ 170 h 695"/>
                <a:gd name="T94" fmla="*/ 143 w 695"/>
                <a:gd name="T95" fmla="*/ 141 h 695"/>
                <a:gd name="T96" fmla="*/ 171 w 695"/>
                <a:gd name="T97" fmla="*/ 61 h 695"/>
                <a:gd name="T98" fmla="*/ 177 w 695"/>
                <a:gd name="T99" fmla="*/ 27 h 695"/>
                <a:gd name="T100" fmla="*/ 244 w 695"/>
                <a:gd name="T101"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5" h="695">
                  <a:moveTo>
                    <a:pt x="353" y="190"/>
                  </a:moveTo>
                  <a:lnTo>
                    <a:pt x="326" y="191"/>
                  </a:lnTo>
                  <a:lnTo>
                    <a:pt x="299" y="197"/>
                  </a:lnTo>
                  <a:lnTo>
                    <a:pt x="275" y="207"/>
                  </a:lnTo>
                  <a:lnTo>
                    <a:pt x="252" y="221"/>
                  </a:lnTo>
                  <a:lnTo>
                    <a:pt x="231" y="240"/>
                  </a:lnTo>
                  <a:lnTo>
                    <a:pt x="215" y="262"/>
                  </a:lnTo>
                  <a:lnTo>
                    <a:pt x="202" y="288"/>
                  </a:lnTo>
                  <a:lnTo>
                    <a:pt x="193" y="314"/>
                  </a:lnTo>
                  <a:lnTo>
                    <a:pt x="190" y="342"/>
                  </a:lnTo>
                  <a:lnTo>
                    <a:pt x="191" y="369"/>
                  </a:lnTo>
                  <a:lnTo>
                    <a:pt x="197" y="396"/>
                  </a:lnTo>
                  <a:lnTo>
                    <a:pt x="207" y="421"/>
                  </a:lnTo>
                  <a:lnTo>
                    <a:pt x="221" y="443"/>
                  </a:lnTo>
                  <a:lnTo>
                    <a:pt x="239" y="464"/>
                  </a:lnTo>
                  <a:lnTo>
                    <a:pt x="262" y="481"/>
                  </a:lnTo>
                  <a:lnTo>
                    <a:pt x="287" y="494"/>
                  </a:lnTo>
                  <a:lnTo>
                    <a:pt x="314" y="503"/>
                  </a:lnTo>
                  <a:lnTo>
                    <a:pt x="341" y="507"/>
                  </a:lnTo>
                  <a:lnTo>
                    <a:pt x="369" y="506"/>
                  </a:lnTo>
                  <a:lnTo>
                    <a:pt x="395" y="499"/>
                  </a:lnTo>
                  <a:lnTo>
                    <a:pt x="420" y="489"/>
                  </a:lnTo>
                  <a:lnTo>
                    <a:pt x="443" y="474"/>
                  </a:lnTo>
                  <a:lnTo>
                    <a:pt x="463" y="457"/>
                  </a:lnTo>
                  <a:lnTo>
                    <a:pt x="480" y="434"/>
                  </a:lnTo>
                  <a:lnTo>
                    <a:pt x="494" y="409"/>
                  </a:lnTo>
                  <a:lnTo>
                    <a:pt x="503" y="381"/>
                  </a:lnTo>
                  <a:lnTo>
                    <a:pt x="506" y="354"/>
                  </a:lnTo>
                  <a:lnTo>
                    <a:pt x="505" y="326"/>
                  </a:lnTo>
                  <a:lnTo>
                    <a:pt x="499" y="301"/>
                  </a:lnTo>
                  <a:lnTo>
                    <a:pt x="489" y="275"/>
                  </a:lnTo>
                  <a:lnTo>
                    <a:pt x="473" y="252"/>
                  </a:lnTo>
                  <a:lnTo>
                    <a:pt x="456" y="232"/>
                  </a:lnTo>
                  <a:lnTo>
                    <a:pt x="434" y="215"/>
                  </a:lnTo>
                  <a:lnTo>
                    <a:pt x="408" y="202"/>
                  </a:lnTo>
                  <a:lnTo>
                    <a:pt x="381" y="193"/>
                  </a:lnTo>
                  <a:lnTo>
                    <a:pt x="353" y="190"/>
                  </a:lnTo>
                  <a:close/>
                  <a:moveTo>
                    <a:pt x="244" y="0"/>
                  </a:moveTo>
                  <a:lnTo>
                    <a:pt x="256" y="3"/>
                  </a:lnTo>
                  <a:lnTo>
                    <a:pt x="265" y="9"/>
                  </a:lnTo>
                  <a:lnTo>
                    <a:pt x="272" y="19"/>
                  </a:lnTo>
                  <a:lnTo>
                    <a:pt x="289" y="63"/>
                  </a:lnTo>
                  <a:lnTo>
                    <a:pt x="328" y="58"/>
                  </a:lnTo>
                  <a:lnTo>
                    <a:pt x="368" y="58"/>
                  </a:lnTo>
                  <a:lnTo>
                    <a:pt x="407" y="63"/>
                  </a:lnTo>
                  <a:lnTo>
                    <a:pt x="426" y="20"/>
                  </a:lnTo>
                  <a:lnTo>
                    <a:pt x="433" y="10"/>
                  </a:lnTo>
                  <a:lnTo>
                    <a:pt x="442" y="4"/>
                  </a:lnTo>
                  <a:lnTo>
                    <a:pt x="454" y="0"/>
                  </a:lnTo>
                  <a:lnTo>
                    <a:pt x="466" y="4"/>
                  </a:lnTo>
                  <a:lnTo>
                    <a:pt x="510" y="22"/>
                  </a:lnTo>
                  <a:lnTo>
                    <a:pt x="520" y="29"/>
                  </a:lnTo>
                  <a:lnTo>
                    <a:pt x="526" y="38"/>
                  </a:lnTo>
                  <a:lnTo>
                    <a:pt x="528" y="50"/>
                  </a:lnTo>
                  <a:lnTo>
                    <a:pt x="526" y="63"/>
                  </a:lnTo>
                  <a:lnTo>
                    <a:pt x="508" y="105"/>
                  </a:lnTo>
                  <a:lnTo>
                    <a:pt x="539" y="130"/>
                  </a:lnTo>
                  <a:lnTo>
                    <a:pt x="568" y="157"/>
                  </a:lnTo>
                  <a:lnTo>
                    <a:pt x="591" y="189"/>
                  </a:lnTo>
                  <a:lnTo>
                    <a:pt x="634" y="171"/>
                  </a:lnTo>
                  <a:lnTo>
                    <a:pt x="646" y="168"/>
                  </a:lnTo>
                  <a:lnTo>
                    <a:pt x="658" y="171"/>
                  </a:lnTo>
                  <a:lnTo>
                    <a:pt x="669" y="178"/>
                  </a:lnTo>
                  <a:lnTo>
                    <a:pt x="675" y="188"/>
                  </a:lnTo>
                  <a:lnTo>
                    <a:pt x="693" y="232"/>
                  </a:lnTo>
                  <a:lnTo>
                    <a:pt x="695" y="243"/>
                  </a:lnTo>
                  <a:lnTo>
                    <a:pt x="693" y="255"/>
                  </a:lnTo>
                  <a:lnTo>
                    <a:pt x="686" y="265"/>
                  </a:lnTo>
                  <a:lnTo>
                    <a:pt x="676" y="271"/>
                  </a:lnTo>
                  <a:lnTo>
                    <a:pt x="633" y="290"/>
                  </a:lnTo>
                  <a:lnTo>
                    <a:pt x="639" y="328"/>
                  </a:lnTo>
                  <a:lnTo>
                    <a:pt x="639" y="368"/>
                  </a:lnTo>
                  <a:lnTo>
                    <a:pt x="633" y="408"/>
                  </a:lnTo>
                  <a:lnTo>
                    <a:pt x="676" y="426"/>
                  </a:lnTo>
                  <a:lnTo>
                    <a:pt x="686" y="433"/>
                  </a:lnTo>
                  <a:lnTo>
                    <a:pt x="692" y="442"/>
                  </a:lnTo>
                  <a:lnTo>
                    <a:pt x="694" y="455"/>
                  </a:lnTo>
                  <a:lnTo>
                    <a:pt x="692" y="467"/>
                  </a:lnTo>
                  <a:lnTo>
                    <a:pt x="674" y="511"/>
                  </a:lnTo>
                  <a:lnTo>
                    <a:pt x="667" y="521"/>
                  </a:lnTo>
                  <a:lnTo>
                    <a:pt x="656" y="527"/>
                  </a:lnTo>
                  <a:lnTo>
                    <a:pt x="645" y="529"/>
                  </a:lnTo>
                  <a:lnTo>
                    <a:pt x="633" y="527"/>
                  </a:lnTo>
                  <a:lnTo>
                    <a:pt x="591" y="509"/>
                  </a:lnTo>
                  <a:lnTo>
                    <a:pt x="573" y="533"/>
                  </a:lnTo>
                  <a:lnTo>
                    <a:pt x="553" y="555"/>
                  </a:lnTo>
                  <a:lnTo>
                    <a:pt x="530" y="576"/>
                  </a:lnTo>
                  <a:lnTo>
                    <a:pt x="507" y="593"/>
                  </a:lnTo>
                  <a:lnTo>
                    <a:pt x="524" y="635"/>
                  </a:lnTo>
                  <a:lnTo>
                    <a:pt x="526" y="647"/>
                  </a:lnTo>
                  <a:lnTo>
                    <a:pt x="524" y="658"/>
                  </a:lnTo>
                  <a:lnTo>
                    <a:pt x="518" y="668"/>
                  </a:lnTo>
                  <a:lnTo>
                    <a:pt x="508" y="675"/>
                  </a:lnTo>
                  <a:lnTo>
                    <a:pt x="464" y="693"/>
                  </a:lnTo>
                  <a:lnTo>
                    <a:pt x="452" y="695"/>
                  </a:lnTo>
                  <a:lnTo>
                    <a:pt x="440" y="693"/>
                  </a:lnTo>
                  <a:lnTo>
                    <a:pt x="430" y="687"/>
                  </a:lnTo>
                  <a:lnTo>
                    <a:pt x="423" y="677"/>
                  </a:lnTo>
                  <a:lnTo>
                    <a:pt x="406" y="635"/>
                  </a:lnTo>
                  <a:lnTo>
                    <a:pt x="367" y="640"/>
                  </a:lnTo>
                  <a:lnTo>
                    <a:pt x="327" y="640"/>
                  </a:lnTo>
                  <a:lnTo>
                    <a:pt x="287" y="635"/>
                  </a:lnTo>
                  <a:lnTo>
                    <a:pt x="270" y="677"/>
                  </a:lnTo>
                  <a:lnTo>
                    <a:pt x="263" y="687"/>
                  </a:lnTo>
                  <a:lnTo>
                    <a:pt x="253" y="693"/>
                  </a:lnTo>
                  <a:lnTo>
                    <a:pt x="241" y="695"/>
                  </a:lnTo>
                  <a:lnTo>
                    <a:pt x="229" y="693"/>
                  </a:lnTo>
                  <a:lnTo>
                    <a:pt x="186" y="675"/>
                  </a:lnTo>
                  <a:lnTo>
                    <a:pt x="175" y="667"/>
                  </a:lnTo>
                  <a:lnTo>
                    <a:pt x="169" y="657"/>
                  </a:lnTo>
                  <a:lnTo>
                    <a:pt x="167" y="646"/>
                  </a:lnTo>
                  <a:lnTo>
                    <a:pt x="169" y="634"/>
                  </a:lnTo>
                  <a:lnTo>
                    <a:pt x="187" y="592"/>
                  </a:lnTo>
                  <a:lnTo>
                    <a:pt x="162" y="574"/>
                  </a:lnTo>
                  <a:lnTo>
                    <a:pt x="140" y="554"/>
                  </a:lnTo>
                  <a:lnTo>
                    <a:pt x="119" y="532"/>
                  </a:lnTo>
                  <a:lnTo>
                    <a:pt x="102" y="508"/>
                  </a:lnTo>
                  <a:lnTo>
                    <a:pt x="60" y="525"/>
                  </a:lnTo>
                  <a:lnTo>
                    <a:pt x="48" y="527"/>
                  </a:lnTo>
                  <a:lnTo>
                    <a:pt x="37" y="525"/>
                  </a:lnTo>
                  <a:lnTo>
                    <a:pt x="27" y="519"/>
                  </a:lnTo>
                  <a:lnTo>
                    <a:pt x="21" y="509"/>
                  </a:lnTo>
                  <a:lnTo>
                    <a:pt x="3" y="465"/>
                  </a:lnTo>
                  <a:lnTo>
                    <a:pt x="0" y="453"/>
                  </a:lnTo>
                  <a:lnTo>
                    <a:pt x="3" y="440"/>
                  </a:lnTo>
                  <a:lnTo>
                    <a:pt x="10" y="431"/>
                  </a:lnTo>
                  <a:lnTo>
                    <a:pt x="21" y="424"/>
                  </a:lnTo>
                  <a:lnTo>
                    <a:pt x="63" y="407"/>
                  </a:lnTo>
                  <a:lnTo>
                    <a:pt x="57" y="368"/>
                  </a:lnTo>
                  <a:lnTo>
                    <a:pt x="57" y="328"/>
                  </a:lnTo>
                  <a:lnTo>
                    <a:pt x="63" y="288"/>
                  </a:lnTo>
                  <a:lnTo>
                    <a:pt x="21" y="270"/>
                  </a:lnTo>
                  <a:lnTo>
                    <a:pt x="11" y="263"/>
                  </a:lnTo>
                  <a:lnTo>
                    <a:pt x="4" y="253"/>
                  </a:lnTo>
                  <a:lnTo>
                    <a:pt x="2" y="242"/>
                  </a:lnTo>
                  <a:lnTo>
                    <a:pt x="4" y="230"/>
                  </a:lnTo>
                  <a:lnTo>
                    <a:pt x="23" y="186"/>
                  </a:lnTo>
                  <a:lnTo>
                    <a:pt x="29" y="176"/>
                  </a:lnTo>
                  <a:lnTo>
                    <a:pt x="39" y="170"/>
                  </a:lnTo>
                  <a:lnTo>
                    <a:pt x="50" y="167"/>
                  </a:lnTo>
                  <a:lnTo>
                    <a:pt x="63" y="170"/>
                  </a:lnTo>
                  <a:lnTo>
                    <a:pt x="105" y="188"/>
                  </a:lnTo>
                  <a:lnTo>
                    <a:pt x="124" y="162"/>
                  </a:lnTo>
                  <a:lnTo>
                    <a:pt x="143" y="141"/>
                  </a:lnTo>
                  <a:lnTo>
                    <a:pt x="165" y="121"/>
                  </a:lnTo>
                  <a:lnTo>
                    <a:pt x="189" y="104"/>
                  </a:lnTo>
                  <a:lnTo>
                    <a:pt x="171" y="61"/>
                  </a:lnTo>
                  <a:lnTo>
                    <a:pt x="169" y="48"/>
                  </a:lnTo>
                  <a:lnTo>
                    <a:pt x="171" y="37"/>
                  </a:lnTo>
                  <a:lnTo>
                    <a:pt x="177" y="27"/>
                  </a:lnTo>
                  <a:lnTo>
                    <a:pt x="188" y="21"/>
                  </a:lnTo>
                  <a:lnTo>
                    <a:pt x="231" y="3"/>
                  </a:lnTo>
                  <a:lnTo>
                    <a:pt x="2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6" name="Freeform 56"/>
            <p:cNvSpPr>
              <a:spLocks/>
            </p:cNvSpPr>
            <p:nvPr/>
          </p:nvSpPr>
          <p:spPr bwMode="auto">
            <a:xfrm>
              <a:off x="1157" y="1408"/>
              <a:ext cx="177" cy="167"/>
            </a:xfrm>
            <a:custGeom>
              <a:avLst/>
              <a:gdLst>
                <a:gd name="T0" fmla="*/ 1262 w 2653"/>
                <a:gd name="T1" fmla="*/ 87 h 2511"/>
                <a:gd name="T2" fmla="*/ 1270 w 2653"/>
                <a:gd name="T3" fmla="*/ 17 h 2511"/>
                <a:gd name="T4" fmla="*/ 1317 w 2653"/>
                <a:gd name="T5" fmla="*/ 1 h 2511"/>
                <a:gd name="T6" fmla="*/ 1350 w 2653"/>
                <a:gd name="T7" fmla="*/ 3 h 2511"/>
                <a:gd name="T8" fmla="*/ 1394 w 2653"/>
                <a:gd name="T9" fmla="*/ 33 h 2511"/>
                <a:gd name="T10" fmla="*/ 1371 w 2653"/>
                <a:gd name="T11" fmla="*/ 127 h 2511"/>
                <a:gd name="T12" fmla="*/ 1535 w 2653"/>
                <a:gd name="T13" fmla="*/ 10 h 2511"/>
                <a:gd name="T14" fmla="*/ 1670 w 2653"/>
                <a:gd name="T15" fmla="*/ 78 h 2511"/>
                <a:gd name="T16" fmla="*/ 1792 w 2653"/>
                <a:gd name="T17" fmla="*/ 165 h 2511"/>
                <a:gd name="T18" fmla="*/ 1875 w 2653"/>
                <a:gd name="T19" fmla="*/ 165 h 2511"/>
                <a:gd name="T20" fmla="*/ 2000 w 2653"/>
                <a:gd name="T21" fmla="*/ 100 h 2511"/>
                <a:gd name="T22" fmla="*/ 2148 w 2653"/>
                <a:gd name="T23" fmla="*/ 202 h 2511"/>
                <a:gd name="T24" fmla="*/ 2129 w 2653"/>
                <a:gd name="T25" fmla="*/ 116 h 2511"/>
                <a:gd name="T26" fmla="*/ 2172 w 2653"/>
                <a:gd name="T27" fmla="*/ 93 h 2511"/>
                <a:gd name="T28" fmla="*/ 2202 w 2653"/>
                <a:gd name="T29" fmla="*/ 93 h 2511"/>
                <a:gd name="T30" fmla="*/ 2244 w 2653"/>
                <a:gd name="T31" fmla="*/ 116 h 2511"/>
                <a:gd name="T32" fmla="*/ 2227 w 2653"/>
                <a:gd name="T33" fmla="*/ 202 h 2511"/>
                <a:gd name="T34" fmla="*/ 2375 w 2653"/>
                <a:gd name="T35" fmla="*/ 101 h 2511"/>
                <a:gd name="T36" fmla="*/ 2511 w 2653"/>
                <a:gd name="T37" fmla="*/ 172 h 2511"/>
                <a:gd name="T38" fmla="*/ 2621 w 2653"/>
                <a:gd name="T39" fmla="*/ 260 h 2511"/>
                <a:gd name="T40" fmla="*/ 2652 w 2653"/>
                <a:gd name="T41" fmla="*/ 401 h 2511"/>
                <a:gd name="T42" fmla="*/ 2642 w 2653"/>
                <a:gd name="T43" fmla="*/ 615 h 2511"/>
                <a:gd name="T44" fmla="*/ 2605 w 2653"/>
                <a:gd name="T45" fmla="*/ 778 h 2511"/>
                <a:gd name="T46" fmla="*/ 2539 w 2653"/>
                <a:gd name="T47" fmla="*/ 928 h 2511"/>
                <a:gd name="T48" fmla="*/ 2501 w 2653"/>
                <a:gd name="T49" fmla="*/ 999 h 2511"/>
                <a:gd name="T50" fmla="*/ 2344 w 2653"/>
                <a:gd name="T51" fmla="*/ 2275 h 2511"/>
                <a:gd name="T52" fmla="*/ 2072 w 2653"/>
                <a:gd name="T53" fmla="*/ 2303 h 2511"/>
                <a:gd name="T54" fmla="*/ 1907 w 2653"/>
                <a:gd name="T55" fmla="*/ 1127 h 2511"/>
                <a:gd name="T56" fmla="*/ 1864 w 2653"/>
                <a:gd name="T57" fmla="*/ 981 h 2511"/>
                <a:gd name="T58" fmla="*/ 1807 w 2653"/>
                <a:gd name="T59" fmla="*/ 868 h 2511"/>
                <a:gd name="T60" fmla="*/ 1737 w 2653"/>
                <a:gd name="T61" fmla="*/ 929 h 2511"/>
                <a:gd name="T62" fmla="*/ 1686 w 2653"/>
                <a:gd name="T63" fmla="*/ 1026 h 2511"/>
                <a:gd name="T64" fmla="*/ 1513 w 2653"/>
                <a:gd name="T65" fmla="*/ 2459 h 2511"/>
                <a:gd name="T66" fmla="*/ 1215 w 2653"/>
                <a:gd name="T67" fmla="*/ 2511 h 2511"/>
                <a:gd name="T68" fmla="*/ 1137 w 2653"/>
                <a:gd name="T69" fmla="*/ 2440 h 2511"/>
                <a:gd name="T70" fmla="*/ 964 w 2653"/>
                <a:gd name="T71" fmla="*/ 1019 h 2511"/>
                <a:gd name="T72" fmla="*/ 906 w 2653"/>
                <a:gd name="T73" fmla="*/ 903 h 2511"/>
                <a:gd name="T74" fmla="*/ 836 w 2653"/>
                <a:gd name="T75" fmla="*/ 891 h 2511"/>
                <a:gd name="T76" fmla="*/ 786 w 2653"/>
                <a:gd name="T77" fmla="*/ 991 h 2511"/>
                <a:gd name="T78" fmla="*/ 634 w 2653"/>
                <a:gd name="T79" fmla="*/ 2243 h 2511"/>
                <a:gd name="T80" fmla="*/ 565 w 2653"/>
                <a:gd name="T81" fmla="*/ 2305 h 2511"/>
                <a:gd name="T82" fmla="*/ 303 w 2653"/>
                <a:gd name="T83" fmla="*/ 2260 h 2511"/>
                <a:gd name="T84" fmla="*/ 151 w 2653"/>
                <a:gd name="T85" fmla="*/ 997 h 2511"/>
                <a:gd name="T86" fmla="*/ 105 w 2653"/>
                <a:gd name="T87" fmla="*/ 905 h 2511"/>
                <a:gd name="T88" fmla="*/ 40 w 2653"/>
                <a:gd name="T89" fmla="*/ 752 h 2511"/>
                <a:gd name="T90" fmla="*/ 8 w 2653"/>
                <a:gd name="T91" fmla="*/ 580 h 2511"/>
                <a:gd name="T92" fmla="*/ 2 w 2653"/>
                <a:gd name="T93" fmla="*/ 369 h 2511"/>
                <a:gd name="T94" fmla="*/ 47 w 2653"/>
                <a:gd name="T95" fmla="*/ 244 h 2511"/>
                <a:gd name="T96" fmla="*/ 170 w 2653"/>
                <a:gd name="T97" fmla="*/ 157 h 2511"/>
                <a:gd name="T98" fmla="*/ 290 w 2653"/>
                <a:gd name="T99" fmla="*/ 96 h 2511"/>
                <a:gd name="T100" fmla="*/ 416 w 2653"/>
                <a:gd name="T101" fmla="*/ 181 h 2511"/>
                <a:gd name="T102" fmla="*/ 414 w 2653"/>
                <a:gd name="T103" fmla="*/ 109 h 2511"/>
                <a:gd name="T104" fmla="*/ 458 w 2653"/>
                <a:gd name="T105" fmla="*/ 92 h 2511"/>
                <a:gd name="T106" fmla="*/ 489 w 2653"/>
                <a:gd name="T107" fmla="*/ 94 h 2511"/>
                <a:gd name="T108" fmla="*/ 528 w 2653"/>
                <a:gd name="T109" fmla="*/ 125 h 2511"/>
                <a:gd name="T110" fmla="*/ 491 w 2653"/>
                <a:gd name="T111" fmla="*/ 225 h 2511"/>
                <a:gd name="T112" fmla="*/ 668 w 2653"/>
                <a:gd name="T113" fmla="*/ 107 h 2511"/>
                <a:gd name="T114" fmla="*/ 803 w 2653"/>
                <a:gd name="T115" fmla="*/ 181 h 2511"/>
                <a:gd name="T116" fmla="*/ 871 w 2653"/>
                <a:gd name="T117" fmla="*/ 155 h 2511"/>
                <a:gd name="T118" fmla="*/ 1010 w 2653"/>
                <a:gd name="T119" fmla="*/ 63 h 2511"/>
                <a:gd name="T120" fmla="*/ 1129 w 2653"/>
                <a:gd name="T121" fmla="*/ 4 h 2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53" h="2511">
                  <a:moveTo>
                    <a:pt x="1139" y="0"/>
                  </a:moveTo>
                  <a:lnTo>
                    <a:pt x="1240" y="319"/>
                  </a:lnTo>
                  <a:lnTo>
                    <a:pt x="1299" y="152"/>
                  </a:lnTo>
                  <a:lnTo>
                    <a:pt x="1282" y="127"/>
                  </a:lnTo>
                  <a:lnTo>
                    <a:pt x="1270" y="105"/>
                  </a:lnTo>
                  <a:lnTo>
                    <a:pt x="1262" y="87"/>
                  </a:lnTo>
                  <a:lnTo>
                    <a:pt x="1257" y="69"/>
                  </a:lnTo>
                  <a:lnTo>
                    <a:pt x="1255" y="55"/>
                  </a:lnTo>
                  <a:lnTo>
                    <a:pt x="1256" y="43"/>
                  </a:lnTo>
                  <a:lnTo>
                    <a:pt x="1259" y="33"/>
                  </a:lnTo>
                  <a:lnTo>
                    <a:pt x="1264" y="24"/>
                  </a:lnTo>
                  <a:lnTo>
                    <a:pt x="1270" y="17"/>
                  </a:lnTo>
                  <a:lnTo>
                    <a:pt x="1278" y="12"/>
                  </a:lnTo>
                  <a:lnTo>
                    <a:pt x="1286" y="8"/>
                  </a:lnTo>
                  <a:lnTo>
                    <a:pt x="1294" y="5"/>
                  </a:lnTo>
                  <a:lnTo>
                    <a:pt x="1303" y="3"/>
                  </a:lnTo>
                  <a:lnTo>
                    <a:pt x="1311" y="1"/>
                  </a:lnTo>
                  <a:lnTo>
                    <a:pt x="1317" y="1"/>
                  </a:lnTo>
                  <a:lnTo>
                    <a:pt x="1323" y="0"/>
                  </a:lnTo>
                  <a:lnTo>
                    <a:pt x="1326" y="0"/>
                  </a:lnTo>
                  <a:lnTo>
                    <a:pt x="1330" y="0"/>
                  </a:lnTo>
                  <a:lnTo>
                    <a:pt x="1335" y="1"/>
                  </a:lnTo>
                  <a:lnTo>
                    <a:pt x="1342" y="1"/>
                  </a:lnTo>
                  <a:lnTo>
                    <a:pt x="1350" y="3"/>
                  </a:lnTo>
                  <a:lnTo>
                    <a:pt x="1358" y="5"/>
                  </a:lnTo>
                  <a:lnTo>
                    <a:pt x="1367" y="8"/>
                  </a:lnTo>
                  <a:lnTo>
                    <a:pt x="1375" y="12"/>
                  </a:lnTo>
                  <a:lnTo>
                    <a:pt x="1382" y="17"/>
                  </a:lnTo>
                  <a:lnTo>
                    <a:pt x="1389" y="24"/>
                  </a:lnTo>
                  <a:lnTo>
                    <a:pt x="1394" y="33"/>
                  </a:lnTo>
                  <a:lnTo>
                    <a:pt x="1397" y="43"/>
                  </a:lnTo>
                  <a:lnTo>
                    <a:pt x="1397" y="55"/>
                  </a:lnTo>
                  <a:lnTo>
                    <a:pt x="1396" y="69"/>
                  </a:lnTo>
                  <a:lnTo>
                    <a:pt x="1391" y="87"/>
                  </a:lnTo>
                  <a:lnTo>
                    <a:pt x="1383" y="105"/>
                  </a:lnTo>
                  <a:lnTo>
                    <a:pt x="1371" y="127"/>
                  </a:lnTo>
                  <a:lnTo>
                    <a:pt x="1354" y="152"/>
                  </a:lnTo>
                  <a:lnTo>
                    <a:pt x="1413" y="319"/>
                  </a:lnTo>
                  <a:lnTo>
                    <a:pt x="1513" y="0"/>
                  </a:lnTo>
                  <a:lnTo>
                    <a:pt x="1516" y="1"/>
                  </a:lnTo>
                  <a:lnTo>
                    <a:pt x="1523" y="4"/>
                  </a:lnTo>
                  <a:lnTo>
                    <a:pt x="1535" y="10"/>
                  </a:lnTo>
                  <a:lnTo>
                    <a:pt x="1552" y="17"/>
                  </a:lnTo>
                  <a:lnTo>
                    <a:pt x="1571" y="25"/>
                  </a:lnTo>
                  <a:lnTo>
                    <a:pt x="1592" y="37"/>
                  </a:lnTo>
                  <a:lnTo>
                    <a:pt x="1617" y="49"/>
                  </a:lnTo>
                  <a:lnTo>
                    <a:pt x="1643" y="63"/>
                  </a:lnTo>
                  <a:lnTo>
                    <a:pt x="1670" y="78"/>
                  </a:lnTo>
                  <a:lnTo>
                    <a:pt x="1697" y="95"/>
                  </a:lnTo>
                  <a:lnTo>
                    <a:pt x="1726" y="113"/>
                  </a:lnTo>
                  <a:lnTo>
                    <a:pt x="1752" y="132"/>
                  </a:lnTo>
                  <a:lnTo>
                    <a:pt x="1767" y="144"/>
                  </a:lnTo>
                  <a:lnTo>
                    <a:pt x="1780" y="155"/>
                  </a:lnTo>
                  <a:lnTo>
                    <a:pt x="1792" y="165"/>
                  </a:lnTo>
                  <a:lnTo>
                    <a:pt x="1804" y="176"/>
                  </a:lnTo>
                  <a:lnTo>
                    <a:pt x="1818" y="190"/>
                  </a:lnTo>
                  <a:lnTo>
                    <a:pt x="1821" y="193"/>
                  </a:lnTo>
                  <a:lnTo>
                    <a:pt x="1824" y="198"/>
                  </a:lnTo>
                  <a:lnTo>
                    <a:pt x="1850" y="181"/>
                  </a:lnTo>
                  <a:lnTo>
                    <a:pt x="1875" y="165"/>
                  </a:lnTo>
                  <a:lnTo>
                    <a:pt x="1900" y="151"/>
                  </a:lnTo>
                  <a:lnTo>
                    <a:pt x="1924" y="137"/>
                  </a:lnTo>
                  <a:lnTo>
                    <a:pt x="1947" y="126"/>
                  </a:lnTo>
                  <a:lnTo>
                    <a:pt x="1968" y="116"/>
                  </a:lnTo>
                  <a:lnTo>
                    <a:pt x="1986" y="107"/>
                  </a:lnTo>
                  <a:lnTo>
                    <a:pt x="2000" y="100"/>
                  </a:lnTo>
                  <a:lnTo>
                    <a:pt x="2012" y="96"/>
                  </a:lnTo>
                  <a:lnTo>
                    <a:pt x="2019" y="93"/>
                  </a:lnTo>
                  <a:lnTo>
                    <a:pt x="2021" y="92"/>
                  </a:lnTo>
                  <a:lnTo>
                    <a:pt x="2110" y="372"/>
                  </a:lnTo>
                  <a:lnTo>
                    <a:pt x="2163" y="225"/>
                  </a:lnTo>
                  <a:lnTo>
                    <a:pt x="2148" y="202"/>
                  </a:lnTo>
                  <a:lnTo>
                    <a:pt x="2136" y="181"/>
                  </a:lnTo>
                  <a:lnTo>
                    <a:pt x="2129" y="164"/>
                  </a:lnTo>
                  <a:lnTo>
                    <a:pt x="2125" y="149"/>
                  </a:lnTo>
                  <a:lnTo>
                    <a:pt x="2124" y="136"/>
                  </a:lnTo>
                  <a:lnTo>
                    <a:pt x="2125" y="125"/>
                  </a:lnTo>
                  <a:lnTo>
                    <a:pt x="2129" y="116"/>
                  </a:lnTo>
                  <a:lnTo>
                    <a:pt x="2134" y="109"/>
                  </a:lnTo>
                  <a:lnTo>
                    <a:pt x="2141" y="104"/>
                  </a:lnTo>
                  <a:lnTo>
                    <a:pt x="2149" y="99"/>
                  </a:lnTo>
                  <a:lnTo>
                    <a:pt x="2157" y="96"/>
                  </a:lnTo>
                  <a:lnTo>
                    <a:pt x="2164" y="94"/>
                  </a:lnTo>
                  <a:lnTo>
                    <a:pt x="2172" y="93"/>
                  </a:lnTo>
                  <a:lnTo>
                    <a:pt x="2178" y="92"/>
                  </a:lnTo>
                  <a:lnTo>
                    <a:pt x="2183" y="92"/>
                  </a:lnTo>
                  <a:lnTo>
                    <a:pt x="2187" y="92"/>
                  </a:lnTo>
                  <a:lnTo>
                    <a:pt x="2190" y="92"/>
                  </a:lnTo>
                  <a:lnTo>
                    <a:pt x="2195" y="92"/>
                  </a:lnTo>
                  <a:lnTo>
                    <a:pt x="2202" y="93"/>
                  </a:lnTo>
                  <a:lnTo>
                    <a:pt x="2210" y="94"/>
                  </a:lnTo>
                  <a:lnTo>
                    <a:pt x="2218" y="96"/>
                  </a:lnTo>
                  <a:lnTo>
                    <a:pt x="2225" y="99"/>
                  </a:lnTo>
                  <a:lnTo>
                    <a:pt x="2233" y="104"/>
                  </a:lnTo>
                  <a:lnTo>
                    <a:pt x="2239" y="109"/>
                  </a:lnTo>
                  <a:lnTo>
                    <a:pt x="2244" y="116"/>
                  </a:lnTo>
                  <a:lnTo>
                    <a:pt x="2248" y="125"/>
                  </a:lnTo>
                  <a:lnTo>
                    <a:pt x="2249" y="136"/>
                  </a:lnTo>
                  <a:lnTo>
                    <a:pt x="2249" y="149"/>
                  </a:lnTo>
                  <a:lnTo>
                    <a:pt x="2245" y="164"/>
                  </a:lnTo>
                  <a:lnTo>
                    <a:pt x="2238" y="181"/>
                  </a:lnTo>
                  <a:lnTo>
                    <a:pt x="2227" y="202"/>
                  </a:lnTo>
                  <a:lnTo>
                    <a:pt x="2212" y="225"/>
                  </a:lnTo>
                  <a:lnTo>
                    <a:pt x="2263" y="372"/>
                  </a:lnTo>
                  <a:lnTo>
                    <a:pt x="2352" y="92"/>
                  </a:lnTo>
                  <a:lnTo>
                    <a:pt x="2355" y="93"/>
                  </a:lnTo>
                  <a:lnTo>
                    <a:pt x="2363" y="96"/>
                  </a:lnTo>
                  <a:lnTo>
                    <a:pt x="2375" y="101"/>
                  </a:lnTo>
                  <a:lnTo>
                    <a:pt x="2392" y="109"/>
                  </a:lnTo>
                  <a:lnTo>
                    <a:pt x="2411" y="118"/>
                  </a:lnTo>
                  <a:lnTo>
                    <a:pt x="2433" y="129"/>
                  </a:lnTo>
                  <a:lnTo>
                    <a:pt x="2458" y="143"/>
                  </a:lnTo>
                  <a:lnTo>
                    <a:pt x="2484" y="157"/>
                  </a:lnTo>
                  <a:lnTo>
                    <a:pt x="2511" y="172"/>
                  </a:lnTo>
                  <a:lnTo>
                    <a:pt x="2537" y="189"/>
                  </a:lnTo>
                  <a:lnTo>
                    <a:pt x="2563" y="208"/>
                  </a:lnTo>
                  <a:lnTo>
                    <a:pt x="2580" y="221"/>
                  </a:lnTo>
                  <a:lnTo>
                    <a:pt x="2593" y="232"/>
                  </a:lnTo>
                  <a:lnTo>
                    <a:pt x="2606" y="244"/>
                  </a:lnTo>
                  <a:lnTo>
                    <a:pt x="2621" y="260"/>
                  </a:lnTo>
                  <a:lnTo>
                    <a:pt x="2631" y="272"/>
                  </a:lnTo>
                  <a:lnTo>
                    <a:pt x="2638" y="290"/>
                  </a:lnTo>
                  <a:lnTo>
                    <a:pt x="2644" y="313"/>
                  </a:lnTo>
                  <a:lnTo>
                    <a:pt x="2648" y="339"/>
                  </a:lnTo>
                  <a:lnTo>
                    <a:pt x="2651" y="369"/>
                  </a:lnTo>
                  <a:lnTo>
                    <a:pt x="2652" y="401"/>
                  </a:lnTo>
                  <a:lnTo>
                    <a:pt x="2653" y="436"/>
                  </a:lnTo>
                  <a:lnTo>
                    <a:pt x="2652" y="471"/>
                  </a:lnTo>
                  <a:lnTo>
                    <a:pt x="2651" y="508"/>
                  </a:lnTo>
                  <a:lnTo>
                    <a:pt x="2649" y="545"/>
                  </a:lnTo>
                  <a:lnTo>
                    <a:pt x="2645" y="580"/>
                  </a:lnTo>
                  <a:lnTo>
                    <a:pt x="2642" y="615"/>
                  </a:lnTo>
                  <a:lnTo>
                    <a:pt x="2637" y="648"/>
                  </a:lnTo>
                  <a:lnTo>
                    <a:pt x="2633" y="678"/>
                  </a:lnTo>
                  <a:lnTo>
                    <a:pt x="2627" y="705"/>
                  </a:lnTo>
                  <a:lnTo>
                    <a:pt x="2621" y="728"/>
                  </a:lnTo>
                  <a:lnTo>
                    <a:pt x="2614" y="752"/>
                  </a:lnTo>
                  <a:lnTo>
                    <a:pt x="2605" y="778"/>
                  </a:lnTo>
                  <a:lnTo>
                    <a:pt x="2595" y="804"/>
                  </a:lnTo>
                  <a:lnTo>
                    <a:pt x="2584" y="831"/>
                  </a:lnTo>
                  <a:lnTo>
                    <a:pt x="2573" y="856"/>
                  </a:lnTo>
                  <a:lnTo>
                    <a:pt x="2561" y="882"/>
                  </a:lnTo>
                  <a:lnTo>
                    <a:pt x="2550" y="905"/>
                  </a:lnTo>
                  <a:lnTo>
                    <a:pt x="2539" y="928"/>
                  </a:lnTo>
                  <a:lnTo>
                    <a:pt x="2529" y="947"/>
                  </a:lnTo>
                  <a:lnTo>
                    <a:pt x="2520" y="964"/>
                  </a:lnTo>
                  <a:lnTo>
                    <a:pt x="2513" y="978"/>
                  </a:lnTo>
                  <a:lnTo>
                    <a:pt x="2507" y="990"/>
                  </a:lnTo>
                  <a:lnTo>
                    <a:pt x="2503" y="997"/>
                  </a:lnTo>
                  <a:lnTo>
                    <a:pt x="2501" y="999"/>
                  </a:lnTo>
                  <a:lnTo>
                    <a:pt x="2486" y="1040"/>
                  </a:lnTo>
                  <a:lnTo>
                    <a:pt x="2475" y="1082"/>
                  </a:lnTo>
                  <a:lnTo>
                    <a:pt x="2468" y="1127"/>
                  </a:lnTo>
                  <a:lnTo>
                    <a:pt x="2355" y="2243"/>
                  </a:lnTo>
                  <a:lnTo>
                    <a:pt x="2351" y="2260"/>
                  </a:lnTo>
                  <a:lnTo>
                    <a:pt x="2344" y="2275"/>
                  </a:lnTo>
                  <a:lnTo>
                    <a:pt x="2333" y="2288"/>
                  </a:lnTo>
                  <a:lnTo>
                    <a:pt x="2318" y="2297"/>
                  </a:lnTo>
                  <a:lnTo>
                    <a:pt x="2303" y="2303"/>
                  </a:lnTo>
                  <a:lnTo>
                    <a:pt x="2286" y="2305"/>
                  </a:lnTo>
                  <a:lnTo>
                    <a:pt x="2090" y="2305"/>
                  </a:lnTo>
                  <a:lnTo>
                    <a:pt x="2072" y="2303"/>
                  </a:lnTo>
                  <a:lnTo>
                    <a:pt x="2056" y="2297"/>
                  </a:lnTo>
                  <a:lnTo>
                    <a:pt x="2043" y="2288"/>
                  </a:lnTo>
                  <a:lnTo>
                    <a:pt x="2032" y="2275"/>
                  </a:lnTo>
                  <a:lnTo>
                    <a:pt x="2025" y="2260"/>
                  </a:lnTo>
                  <a:lnTo>
                    <a:pt x="2020" y="2243"/>
                  </a:lnTo>
                  <a:lnTo>
                    <a:pt x="1907" y="1127"/>
                  </a:lnTo>
                  <a:lnTo>
                    <a:pt x="1900" y="1082"/>
                  </a:lnTo>
                  <a:lnTo>
                    <a:pt x="1889" y="1040"/>
                  </a:lnTo>
                  <a:lnTo>
                    <a:pt x="1873" y="999"/>
                  </a:lnTo>
                  <a:lnTo>
                    <a:pt x="1872" y="997"/>
                  </a:lnTo>
                  <a:lnTo>
                    <a:pt x="1869" y="991"/>
                  </a:lnTo>
                  <a:lnTo>
                    <a:pt x="1864" y="981"/>
                  </a:lnTo>
                  <a:lnTo>
                    <a:pt x="1857" y="967"/>
                  </a:lnTo>
                  <a:lnTo>
                    <a:pt x="1849" y="952"/>
                  </a:lnTo>
                  <a:lnTo>
                    <a:pt x="1839" y="934"/>
                  </a:lnTo>
                  <a:lnTo>
                    <a:pt x="1829" y="913"/>
                  </a:lnTo>
                  <a:lnTo>
                    <a:pt x="1818" y="891"/>
                  </a:lnTo>
                  <a:lnTo>
                    <a:pt x="1807" y="868"/>
                  </a:lnTo>
                  <a:lnTo>
                    <a:pt x="1797" y="843"/>
                  </a:lnTo>
                  <a:lnTo>
                    <a:pt x="1786" y="819"/>
                  </a:lnTo>
                  <a:lnTo>
                    <a:pt x="1774" y="847"/>
                  </a:lnTo>
                  <a:lnTo>
                    <a:pt x="1761" y="876"/>
                  </a:lnTo>
                  <a:lnTo>
                    <a:pt x="1749" y="903"/>
                  </a:lnTo>
                  <a:lnTo>
                    <a:pt x="1737" y="929"/>
                  </a:lnTo>
                  <a:lnTo>
                    <a:pt x="1725" y="952"/>
                  </a:lnTo>
                  <a:lnTo>
                    <a:pt x="1713" y="973"/>
                  </a:lnTo>
                  <a:lnTo>
                    <a:pt x="1704" y="993"/>
                  </a:lnTo>
                  <a:lnTo>
                    <a:pt x="1696" y="1008"/>
                  </a:lnTo>
                  <a:lnTo>
                    <a:pt x="1690" y="1019"/>
                  </a:lnTo>
                  <a:lnTo>
                    <a:pt x="1686" y="1026"/>
                  </a:lnTo>
                  <a:lnTo>
                    <a:pt x="1684" y="1029"/>
                  </a:lnTo>
                  <a:lnTo>
                    <a:pt x="1667" y="1076"/>
                  </a:lnTo>
                  <a:lnTo>
                    <a:pt x="1653" y="1124"/>
                  </a:lnTo>
                  <a:lnTo>
                    <a:pt x="1646" y="1174"/>
                  </a:lnTo>
                  <a:lnTo>
                    <a:pt x="1517" y="2440"/>
                  </a:lnTo>
                  <a:lnTo>
                    <a:pt x="1513" y="2459"/>
                  </a:lnTo>
                  <a:lnTo>
                    <a:pt x="1504" y="2475"/>
                  </a:lnTo>
                  <a:lnTo>
                    <a:pt x="1492" y="2490"/>
                  </a:lnTo>
                  <a:lnTo>
                    <a:pt x="1476" y="2501"/>
                  </a:lnTo>
                  <a:lnTo>
                    <a:pt x="1458" y="2508"/>
                  </a:lnTo>
                  <a:lnTo>
                    <a:pt x="1439" y="2511"/>
                  </a:lnTo>
                  <a:lnTo>
                    <a:pt x="1215" y="2511"/>
                  </a:lnTo>
                  <a:lnTo>
                    <a:pt x="1196" y="2508"/>
                  </a:lnTo>
                  <a:lnTo>
                    <a:pt x="1177" y="2501"/>
                  </a:lnTo>
                  <a:lnTo>
                    <a:pt x="1162" y="2490"/>
                  </a:lnTo>
                  <a:lnTo>
                    <a:pt x="1150" y="2475"/>
                  </a:lnTo>
                  <a:lnTo>
                    <a:pt x="1141" y="2459"/>
                  </a:lnTo>
                  <a:lnTo>
                    <a:pt x="1137" y="2440"/>
                  </a:lnTo>
                  <a:lnTo>
                    <a:pt x="1008" y="1174"/>
                  </a:lnTo>
                  <a:lnTo>
                    <a:pt x="1001" y="1124"/>
                  </a:lnTo>
                  <a:lnTo>
                    <a:pt x="987" y="1076"/>
                  </a:lnTo>
                  <a:lnTo>
                    <a:pt x="970" y="1029"/>
                  </a:lnTo>
                  <a:lnTo>
                    <a:pt x="968" y="1026"/>
                  </a:lnTo>
                  <a:lnTo>
                    <a:pt x="964" y="1019"/>
                  </a:lnTo>
                  <a:lnTo>
                    <a:pt x="958" y="1008"/>
                  </a:lnTo>
                  <a:lnTo>
                    <a:pt x="950" y="993"/>
                  </a:lnTo>
                  <a:lnTo>
                    <a:pt x="941" y="974"/>
                  </a:lnTo>
                  <a:lnTo>
                    <a:pt x="929" y="953"/>
                  </a:lnTo>
                  <a:lnTo>
                    <a:pt x="918" y="929"/>
                  </a:lnTo>
                  <a:lnTo>
                    <a:pt x="906" y="903"/>
                  </a:lnTo>
                  <a:lnTo>
                    <a:pt x="893" y="876"/>
                  </a:lnTo>
                  <a:lnTo>
                    <a:pt x="881" y="848"/>
                  </a:lnTo>
                  <a:lnTo>
                    <a:pt x="868" y="819"/>
                  </a:lnTo>
                  <a:lnTo>
                    <a:pt x="858" y="844"/>
                  </a:lnTo>
                  <a:lnTo>
                    <a:pt x="847" y="868"/>
                  </a:lnTo>
                  <a:lnTo>
                    <a:pt x="836" y="891"/>
                  </a:lnTo>
                  <a:lnTo>
                    <a:pt x="826" y="913"/>
                  </a:lnTo>
                  <a:lnTo>
                    <a:pt x="815" y="934"/>
                  </a:lnTo>
                  <a:lnTo>
                    <a:pt x="806" y="952"/>
                  </a:lnTo>
                  <a:lnTo>
                    <a:pt x="798" y="967"/>
                  </a:lnTo>
                  <a:lnTo>
                    <a:pt x="791" y="981"/>
                  </a:lnTo>
                  <a:lnTo>
                    <a:pt x="786" y="991"/>
                  </a:lnTo>
                  <a:lnTo>
                    <a:pt x="782" y="997"/>
                  </a:lnTo>
                  <a:lnTo>
                    <a:pt x="781" y="999"/>
                  </a:lnTo>
                  <a:lnTo>
                    <a:pt x="766" y="1040"/>
                  </a:lnTo>
                  <a:lnTo>
                    <a:pt x="754" y="1082"/>
                  </a:lnTo>
                  <a:lnTo>
                    <a:pt x="747" y="1127"/>
                  </a:lnTo>
                  <a:lnTo>
                    <a:pt x="634" y="2243"/>
                  </a:lnTo>
                  <a:lnTo>
                    <a:pt x="630" y="2260"/>
                  </a:lnTo>
                  <a:lnTo>
                    <a:pt x="622" y="2275"/>
                  </a:lnTo>
                  <a:lnTo>
                    <a:pt x="612" y="2288"/>
                  </a:lnTo>
                  <a:lnTo>
                    <a:pt x="598" y="2297"/>
                  </a:lnTo>
                  <a:lnTo>
                    <a:pt x="583" y="2303"/>
                  </a:lnTo>
                  <a:lnTo>
                    <a:pt x="565" y="2305"/>
                  </a:lnTo>
                  <a:lnTo>
                    <a:pt x="368" y="2305"/>
                  </a:lnTo>
                  <a:lnTo>
                    <a:pt x="352" y="2303"/>
                  </a:lnTo>
                  <a:lnTo>
                    <a:pt x="336" y="2297"/>
                  </a:lnTo>
                  <a:lnTo>
                    <a:pt x="322" y="2288"/>
                  </a:lnTo>
                  <a:lnTo>
                    <a:pt x="311" y="2275"/>
                  </a:lnTo>
                  <a:lnTo>
                    <a:pt x="303" y="2260"/>
                  </a:lnTo>
                  <a:lnTo>
                    <a:pt x="300" y="2243"/>
                  </a:lnTo>
                  <a:lnTo>
                    <a:pt x="186" y="1127"/>
                  </a:lnTo>
                  <a:lnTo>
                    <a:pt x="180" y="1082"/>
                  </a:lnTo>
                  <a:lnTo>
                    <a:pt x="169" y="1040"/>
                  </a:lnTo>
                  <a:lnTo>
                    <a:pt x="153" y="999"/>
                  </a:lnTo>
                  <a:lnTo>
                    <a:pt x="151" y="997"/>
                  </a:lnTo>
                  <a:lnTo>
                    <a:pt x="147" y="990"/>
                  </a:lnTo>
                  <a:lnTo>
                    <a:pt x="142" y="978"/>
                  </a:lnTo>
                  <a:lnTo>
                    <a:pt x="134" y="964"/>
                  </a:lnTo>
                  <a:lnTo>
                    <a:pt x="125" y="947"/>
                  </a:lnTo>
                  <a:lnTo>
                    <a:pt x="115" y="928"/>
                  </a:lnTo>
                  <a:lnTo>
                    <a:pt x="105" y="905"/>
                  </a:lnTo>
                  <a:lnTo>
                    <a:pt x="93" y="882"/>
                  </a:lnTo>
                  <a:lnTo>
                    <a:pt x="81" y="856"/>
                  </a:lnTo>
                  <a:lnTo>
                    <a:pt x="70" y="830"/>
                  </a:lnTo>
                  <a:lnTo>
                    <a:pt x="59" y="804"/>
                  </a:lnTo>
                  <a:lnTo>
                    <a:pt x="49" y="778"/>
                  </a:lnTo>
                  <a:lnTo>
                    <a:pt x="40" y="752"/>
                  </a:lnTo>
                  <a:lnTo>
                    <a:pt x="32" y="727"/>
                  </a:lnTo>
                  <a:lnTo>
                    <a:pt x="26" y="705"/>
                  </a:lnTo>
                  <a:lnTo>
                    <a:pt x="21" y="677"/>
                  </a:lnTo>
                  <a:lnTo>
                    <a:pt x="16" y="648"/>
                  </a:lnTo>
                  <a:lnTo>
                    <a:pt x="12" y="615"/>
                  </a:lnTo>
                  <a:lnTo>
                    <a:pt x="8" y="580"/>
                  </a:lnTo>
                  <a:lnTo>
                    <a:pt x="5" y="544"/>
                  </a:lnTo>
                  <a:lnTo>
                    <a:pt x="2" y="508"/>
                  </a:lnTo>
                  <a:lnTo>
                    <a:pt x="1" y="471"/>
                  </a:lnTo>
                  <a:lnTo>
                    <a:pt x="0" y="436"/>
                  </a:lnTo>
                  <a:lnTo>
                    <a:pt x="1" y="401"/>
                  </a:lnTo>
                  <a:lnTo>
                    <a:pt x="2" y="369"/>
                  </a:lnTo>
                  <a:lnTo>
                    <a:pt x="5" y="339"/>
                  </a:lnTo>
                  <a:lnTo>
                    <a:pt x="10" y="313"/>
                  </a:lnTo>
                  <a:lnTo>
                    <a:pt x="15" y="290"/>
                  </a:lnTo>
                  <a:lnTo>
                    <a:pt x="22" y="272"/>
                  </a:lnTo>
                  <a:lnTo>
                    <a:pt x="32" y="260"/>
                  </a:lnTo>
                  <a:lnTo>
                    <a:pt x="47" y="244"/>
                  </a:lnTo>
                  <a:lnTo>
                    <a:pt x="60" y="232"/>
                  </a:lnTo>
                  <a:lnTo>
                    <a:pt x="73" y="221"/>
                  </a:lnTo>
                  <a:lnTo>
                    <a:pt x="89" y="208"/>
                  </a:lnTo>
                  <a:lnTo>
                    <a:pt x="116" y="189"/>
                  </a:lnTo>
                  <a:lnTo>
                    <a:pt x="143" y="172"/>
                  </a:lnTo>
                  <a:lnTo>
                    <a:pt x="170" y="157"/>
                  </a:lnTo>
                  <a:lnTo>
                    <a:pt x="195" y="143"/>
                  </a:lnTo>
                  <a:lnTo>
                    <a:pt x="220" y="129"/>
                  </a:lnTo>
                  <a:lnTo>
                    <a:pt x="242" y="118"/>
                  </a:lnTo>
                  <a:lnTo>
                    <a:pt x="261" y="109"/>
                  </a:lnTo>
                  <a:lnTo>
                    <a:pt x="278" y="101"/>
                  </a:lnTo>
                  <a:lnTo>
                    <a:pt x="290" y="96"/>
                  </a:lnTo>
                  <a:lnTo>
                    <a:pt x="298" y="93"/>
                  </a:lnTo>
                  <a:lnTo>
                    <a:pt x="301" y="92"/>
                  </a:lnTo>
                  <a:lnTo>
                    <a:pt x="389" y="372"/>
                  </a:lnTo>
                  <a:lnTo>
                    <a:pt x="441" y="225"/>
                  </a:lnTo>
                  <a:lnTo>
                    <a:pt x="426" y="202"/>
                  </a:lnTo>
                  <a:lnTo>
                    <a:pt x="416" y="181"/>
                  </a:lnTo>
                  <a:lnTo>
                    <a:pt x="409" y="164"/>
                  </a:lnTo>
                  <a:lnTo>
                    <a:pt x="405" y="149"/>
                  </a:lnTo>
                  <a:lnTo>
                    <a:pt x="404" y="136"/>
                  </a:lnTo>
                  <a:lnTo>
                    <a:pt x="405" y="125"/>
                  </a:lnTo>
                  <a:lnTo>
                    <a:pt x="409" y="116"/>
                  </a:lnTo>
                  <a:lnTo>
                    <a:pt x="414" y="109"/>
                  </a:lnTo>
                  <a:lnTo>
                    <a:pt x="421" y="104"/>
                  </a:lnTo>
                  <a:lnTo>
                    <a:pt x="428" y="99"/>
                  </a:lnTo>
                  <a:lnTo>
                    <a:pt x="436" y="96"/>
                  </a:lnTo>
                  <a:lnTo>
                    <a:pt x="443" y="94"/>
                  </a:lnTo>
                  <a:lnTo>
                    <a:pt x="450" y="93"/>
                  </a:lnTo>
                  <a:lnTo>
                    <a:pt x="458" y="92"/>
                  </a:lnTo>
                  <a:lnTo>
                    <a:pt x="463" y="92"/>
                  </a:lnTo>
                  <a:lnTo>
                    <a:pt x="467" y="92"/>
                  </a:lnTo>
                  <a:lnTo>
                    <a:pt x="470" y="92"/>
                  </a:lnTo>
                  <a:lnTo>
                    <a:pt x="475" y="92"/>
                  </a:lnTo>
                  <a:lnTo>
                    <a:pt x="482" y="93"/>
                  </a:lnTo>
                  <a:lnTo>
                    <a:pt x="489" y="94"/>
                  </a:lnTo>
                  <a:lnTo>
                    <a:pt x="497" y="96"/>
                  </a:lnTo>
                  <a:lnTo>
                    <a:pt x="504" y="99"/>
                  </a:lnTo>
                  <a:lnTo>
                    <a:pt x="511" y="104"/>
                  </a:lnTo>
                  <a:lnTo>
                    <a:pt x="519" y="109"/>
                  </a:lnTo>
                  <a:lnTo>
                    <a:pt x="524" y="116"/>
                  </a:lnTo>
                  <a:lnTo>
                    <a:pt x="528" y="125"/>
                  </a:lnTo>
                  <a:lnTo>
                    <a:pt x="529" y="136"/>
                  </a:lnTo>
                  <a:lnTo>
                    <a:pt x="528" y="149"/>
                  </a:lnTo>
                  <a:lnTo>
                    <a:pt x="525" y="164"/>
                  </a:lnTo>
                  <a:lnTo>
                    <a:pt x="517" y="181"/>
                  </a:lnTo>
                  <a:lnTo>
                    <a:pt x="506" y="202"/>
                  </a:lnTo>
                  <a:lnTo>
                    <a:pt x="491" y="225"/>
                  </a:lnTo>
                  <a:lnTo>
                    <a:pt x="543" y="372"/>
                  </a:lnTo>
                  <a:lnTo>
                    <a:pt x="631" y="92"/>
                  </a:lnTo>
                  <a:lnTo>
                    <a:pt x="634" y="93"/>
                  </a:lnTo>
                  <a:lnTo>
                    <a:pt x="642" y="96"/>
                  </a:lnTo>
                  <a:lnTo>
                    <a:pt x="653" y="100"/>
                  </a:lnTo>
                  <a:lnTo>
                    <a:pt x="668" y="107"/>
                  </a:lnTo>
                  <a:lnTo>
                    <a:pt x="685" y="116"/>
                  </a:lnTo>
                  <a:lnTo>
                    <a:pt x="706" y="126"/>
                  </a:lnTo>
                  <a:lnTo>
                    <a:pt x="729" y="137"/>
                  </a:lnTo>
                  <a:lnTo>
                    <a:pt x="752" y="151"/>
                  </a:lnTo>
                  <a:lnTo>
                    <a:pt x="778" y="165"/>
                  </a:lnTo>
                  <a:lnTo>
                    <a:pt x="803" y="181"/>
                  </a:lnTo>
                  <a:lnTo>
                    <a:pt x="829" y="198"/>
                  </a:lnTo>
                  <a:lnTo>
                    <a:pt x="832" y="193"/>
                  </a:lnTo>
                  <a:lnTo>
                    <a:pt x="835" y="190"/>
                  </a:lnTo>
                  <a:lnTo>
                    <a:pt x="848" y="176"/>
                  </a:lnTo>
                  <a:lnTo>
                    <a:pt x="860" y="165"/>
                  </a:lnTo>
                  <a:lnTo>
                    <a:pt x="871" y="155"/>
                  </a:lnTo>
                  <a:lnTo>
                    <a:pt x="885" y="144"/>
                  </a:lnTo>
                  <a:lnTo>
                    <a:pt x="900" y="132"/>
                  </a:lnTo>
                  <a:lnTo>
                    <a:pt x="927" y="113"/>
                  </a:lnTo>
                  <a:lnTo>
                    <a:pt x="955" y="95"/>
                  </a:lnTo>
                  <a:lnTo>
                    <a:pt x="982" y="78"/>
                  </a:lnTo>
                  <a:lnTo>
                    <a:pt x="1010" y="63"/>
                  </a:lnTo>
                  <a:lnTo>
                    <a:pt x="1035" y="49"/>
                  </a:lnTo>
                  <a:lnTo>
                    <a:pt x="1060" y="37"/>
                  </a:lnTo>
                  <a:lnTo>
                    <a:pt x="1082" y="26"/>
                  </a:lnTo>
                  <a:lnTo>
                    <a:pt x="1101" y="17"/>
                  </a:lnTo>
                  <a:lnTo>
                    <a:pt x="1116" y="10"/>
                  </a:lnTo>
                  <a:lnTo>
                    <a:pt x="1129" y="4"/>
                  </a:lnTo>
                  <a:lnTo>
                    <a:pt x="1137" y="1"/>
                  </a:lnTo>
                  <a:lnTo>
                    <a:pt x="11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7" name="Freeform 57"/>
            <p:cNvSpPr>
              <a:spLocks noEditPoints="1"/>
            </p:cNvSpPr>
            <p:nvPr/>
          </p:nvSpPr>
          <p:spPr bwMode="auto">
            <a:xfrm>
              <a:off x="1165" y="1365"/>
              <a:ext cx="46" cy="46"/>
            </a:xfrm>
            <a:custGeom>
              <a:avLst/>
              <a:gdLst>
                <a:gd name="T0" fmla="*/ 286 w 694"/>
                <a:gd name="T1" fmla="*/ 202 h 696"/>
                <a:gd name="T2" fmla="*/ 221 w 694"/>
                <a:gd name="T3" fmla="*/ 253 h 696"/>
                <a:gd name="T4" fmla="*/ 190 w 694"/>
                <a:gd name="T5" fmla="*/ 327 h 696"/>
                <a:gd name="T6" fmla="*/ 200 w 694"/>
                <a:gd name="T7" fmla="*/ 410 h 696"/>
                <a:gd name="T8" fmla="*/ 251 w 694"/>
                <a:gd name="T9" fmla="*/ 475 h 696"/>
                <a:gd name="T10" fmla="*/ 325 w 694"/>
                <a:gd name="T11" fmla="*/ 506 h 696"/>
                <a:gd name="T12" fmla="*/ 408 w 694"/>
                <a:gd name="T13" fmla="*/ 495 h 696"/>
                <a:gd name="T14" fmla="*/ 473 w 694"/>
                <a:gd name="T15" fmla="*/ 444 h 696"/>
                <a:gd name="T16" fmla="*/ 503 w 694"/>
                <a:gd name="T17" fmla="*/ 370 h 696"/>
                <a:gd name="T18" fmla="*/ 493 w 694"/>
                <a:gd name="T19" fmla="*/ 288 h 696"/>
                <a:gd name="T20" fmla="*/ 442 w 694"/>
                <a:gd name="T21" fmla="*/ 222 h 696"/>
                <a:gd name="T22" fmla="*/ 368 w 694"/>
                <a:gd name="T23" fmla="*/ 192 h 696"/>
                <a:gd name="T24" fmla="*/ 464 w 694"/>
                <a:gd name="T25" fmla="*/ 3 h 696"/>
                <a:gd name="T26" fmla="*/ 524 w 694"/>
                <a:gd name="T27" fmla="*/ 37 h 696"/>
                <a:gd name="T28" fmla="*/ 507 w 694"/>
                <a:gd name="T29" fmla="*/ 104 h 696"/>
                <a:gd name="T30" fmla="*/ 573 w 694"/>
                <a:gd name="T31" fmla="*/ 163 h 696"/>
                <a:gd name="T32" fmla="*/ 646 w 694"/>
                <a:gd name="T33" fmla="*/ 167 h 696"/>
                <a:gd name="T34" fmla="*/ 674 w 694"/>
                <a:gd name="T35" fmla="*/ 187 h 696"/>
                <a:gd name="T36" fmla="*/ 692 w 694"/>
                <a:gd name="T37" fmla="*/ 254 h 696"/>
                <a:gd name="T38" fmla="*/ 633 w 694"/>
                <a:gd name="T39" fmla="*/ 289 h 696"/>
                <a:gd name="T40" fmla="*/ 635 w 694"/>
                <a:gd name="T41" fmla="*/ 408 h 696"/>
                <a:gd name="T42" fmla="*/ 692 w 694"/>
                <a:gd name="T43" fmla="*/ 441 h 696"/>
                <a:gd name="T44" fmla="*/ 674 w 694"/>
                <a:gd name="T45" fmla="*/ 509 h 696"/>
                <a:gd name="T46" fmla="*/ 646 w 694"/>
                <a:gd name="T47" fmla="*/ 527 h 696"/>
                <a:gd name="T48" fmla="*/ 576 w 694"/>
                <a:gd name="T49" fmla="*/ 532 h 696"/>
                <a:gd name="T50" fmla="*/ 508 w 694"/>
                <a:gd name="T51" fmla="*/ 593 h 696"/>
                <a:gd name="T52" fmla="*/ 526 w 694"/>
                <a:gd name="T53" fmla="*/ 658 h 696"/>
                <a:gd name="T54" fmla="*/ 466 w 694"/>
                <a:gd name="T55" fmla="*/ 694 h 696"/>
                <a:gd name="T56" fmla="*/ 432 w 694"/>
                <a:gd name="T57" fmla="*/ 687 h 696"/>
                <a:gd name="T58" fmla="*/ 368 w 694"/>
                <a:gd name="T59" fmla="*/ 641 h 696"/>
                <a:gd name="T60" fmla="*/ 271 w 694"/>
                <a:gd name="T61" fmla="*/ 677 h 696"/>
                <a:gd name="T62" fmla="*/ 243 w 694"/>
                <a:gd name="T63" fmla="*/ 696 h 696"/>
                <a:gd name="T64" fmla="*/ 178 w 694"/>
                <a:gd name="T65" fmla="*/ 668 h 696"/>
                <a:gd name="T66" fmla="*/ 171 w 694"/>
                <a:gd name="T67" fmla="*/ 636 h 696"/>
                <a:gd name="T68" fmla="*/ 129 w 694"/>
                <a:gd name="T69" fmla="*/ 542 h 696"/>
                <a:gd name="T70" fmla="*/ 50 w 694"/>
                <a:gd name="T71" fmla="*/ 530 h 696"/>
                <a:gd name="T72" fmla="*/ 21 w 694"/>
                <a:gd name="T73" fmla="*/ 511 h 696"/>
                <a:gd name="T74" fmla="*/ 3 w 694"/>
                <a:gd name="T75" fmla="*/ 443 h 696"/>
                <a:gd name="T76" fmla="*/ 62 w 694"/>
                <a:gd name="T77" fmla="*/ 409 h 696"/>
                <a:gd name="T78" fmla="*/ 62 w 694"/>
                <a:gd name="T79" fmla="*/ 290 h 696"/>
                <a:gd name="T80" fmla="*/ 2 w 694"/>
                <a:gd name="T81" fmla="*/ 255 h 696"/>
                <a:gd name="T82" fmla="*/ 20 w 694"/>
                <a:gd name="T83" fmla="*/ 188 h 696"/>
                <a:gd name="T84" fmla="*/ 49 w 694"/>
                <a:gd name="T85" fmla="*/ 168 h 696"/>
                <a:gd name="T86" fmla="*/ 121 w 694"/>
                <a:gd name="T87" fmla="*/ 165 h 696"/>
                <a:gd name="T88" fmla="*/ 187 w 694"/>
                <a:gd name="T89" fmla="*/ 105 h 696"/>
                <a:gd name="T90" fmla="*/ 169 w 694"/>
                <a:gd name="T91" fmla="*/ 38 h 696"/>
                <a:gd name="T92" fmla="*/ 229 w 694"/>
                <a:gd name="T93" fmla="*/ 4 h 696"/>
                <a:gd name="T94" fmla="*/ 262 w 694"/>
                <a:gd name="T95" fmla="*/ 10 h 696"/>
                <a:gd name="T96" fmla="*/ 327 w 694"/>
                <a:gd name="T97" fmla="*/ 58 h 696"/>
                <a:gd name="T98" fmla="*/ 423 w 694"/>
                <a:gd name="T99" fmla="*/ 19 h 696"/>
                <a:gd name="T100" fmla="*/ 451 w 694"/>
                <a:gd name="T101" fmla="*/ 0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4" h="696">
                  <a:moveTo>
                    <a:pt x="341" y="190"/>
                  </a:moveTo>
                  <a:lnTo>
                    <a:pt x="313" y="194"/>
                  </a:lnTo>
                  <a:lnTo>
                    <a:pt x="286" y="202"/>
                  </a:lnTo>
                  <a:lnTo>
                    <a:pt x="260" y="215"/>
                  </a:lnTo>
                  <a:lnTo>
                    <a:pt x="239" y="233"/>
                  </a:lnTo>
                  <a:lnTo>
                    <a:pt x="221" y="253"/>
                  </a:lnTo>
                  <a:lnTo>
                    <a:pt x="206" y="275"/>
                  </a:lnTo>
                  <a:lnTo>
                    <a:pt x="195" y="301"/>
                  </a:lnTo>
                  <a:lnTo>
                    <a:pt x="190" y="327"/>
                  </a:lnTo>
                  <a:lnTo>
                    <a:pt x="188" y="355"/>
                  </a:lnTo>
                  <a:lnTo>
                    <a:pt x="192" y="382"/>
                  </a:lnTo>
                  <a:lnTo>
                    <a:pt x="200" y="410"/>
                  </a:lnTo>
                  <a:lnTo>
                    <a:pt x="214" y="435"/>
                  </a:lnTo>
                  <a:lnTo>
                    <a:pt x="231" y="457"/>
                  </a:lnTo>
                  <a:lnTo>
                    <a:pt x="251" y="475"/>
                  </a:lnTo>
                  <a:lnTo>
                    <a:pt x="274" y="489"/>
                  </a:lnTo>
                  <a:lnTo>
                    <a:pt x="299" y="499"/>
                  </a:lnTo>
                  <a:lnTo>
                    <a:pt x="325" y="506"/>
                  </a:lnTo>
                  <a:lnTo>
                    <a:pt x="353" y="508"/>
                  </a:lnTo>
                  <a:lnTo>
                    <a:pt x="380" y="503"/>
                  </a:lnTo>
                  <a:lnTo>
                    <a:pt x="408" y="495"/>
                  </a:lnTo>
                  <a:lnTo>
                    <a:pt x="433" y="482"/>
                  </a:lnTo>
                  <a:lnTo>
                    <a:pt x="455" y="465"/>
                  </a:lnTo>
                  <a:lnTo>
                    <a:pt x="473" y="444"/>
                  </a:lnTo>
                  <a:lnTo>
                    <a:pt x="487" y="421"/>
                  </a:lnTo>
                  <a:lnTo>
                    <a:pt x="497" y="397"/>
                  </a:lnTo>
                  <a:lnTo>
                    <a:pt x="503" y="370"/>
                  </a:lnTo>
                  <a:lnTo>
                    <a:pt x="504" y="343"/>
                  </a:lnTo>
                  <a:lnTo>
                    <a:pt x="501" y="315"/>
                  </a:lnTo>
                  <a:lnTo>
                    <a:pt x="493" y="288"/>
                  </a:lnTo>
                  <a:lnTo>
                    <a:pt x="480" y="262"/>
                  </a:lnTo>
                  <a:lnTo>
                    <a:pt x="463" y="241"/>
                  </a:lnTo>
                  <a:lnTo>
                    <a:pt x="442" y="222"/>
                  </a:lnTo>
                  <a:lnTo>
                    <a:pt x="419" y="208"/>
                  </a:lnTo>
                  <a:lnTo>
                    <a:pt x="395" y="198"/>
                  </a:lnTo>
                  <a:lnTo>
                    <a:pt x="368" y="192"/>
                  </a:lnTo>
                  <a:lnTo>
                    <a:pt x="341" y="190"/>
                  </a:lnTo>
                  <a:close/>
                  <a:moveTo>
                    <a:pt x="451" y="0"/>
                  </a:moveTo>
                  <a:lnTo>
                    <a:pt x="464" y="3"/>
                  </a:lnTo>
                  <a:lnTo>
                    <a:pt x="507" y="21"/>
                  </a:lnTo>
                  <a:lnTo>
                    <a:pt x="517" y="27"/>
                  </a:lnTo>
                  <a:lnTo>
                    <a:pt x="524" y="37"/>
                  </a:lnTo>
                  <a:lnTo>
                    <a:pt x="526" y="48"/>
                  </a:lnTo>
                  <a:lnTo>
                    <a:pt x="524" y="61"/>
                  </a:lnTo>
                  <a:lnTo>
                    <a:pt x="507" y="104"/>
                  </a:lnTo>
                  <a:lnTo>
                    <a:pt x="531" y="122"/>
                  </a:lnTo>
                  <a:lnTo>
                    <a:pt x="553" y="141"/>
                  </a:lnTo>
                  <a:lnTo>
                    <a:pt x="573" y="163"/>
                  </a:lnTo>
                  <a:lnTo>
                    <a:pt x="591" y="188"/>
                  </a:lnTo>
                  <a:lnTo>
                    <a:pt x="633" y="171"/>
                  </a:lnTo>
                  <a:lnTo>
                    <a:pt x="646" y="167"/>
                  </a:lnTo>
                  <a:lnTo>
                    <a:pt x="657" y="170"/>
                  </a:lnTo>
                  <a:lnTo>
                    <a:pt x="667" y="177"/>
                  </a:lnTo>
                  <a:lnTo>
                    <a:pt x="674" y="187"/>
                  </a:lnTo>
                  <a:lnTo>
                    <a:pt x="692" y="231"/>
                  </a:lnTo>
                  <a:lnTo>
                    <a:pt x="694" y="243"/>
                  </a:lnTo>
                  <a:lnTo>
                    <a:pt x="692" y="254"/>
                  </a:lnTo>
                  <a:lnTo>
                    <a:pt x="686" y="264"/>
                  </a:lnTo>
                  <a:lnTo>
                    <a:pt x="676" y="270"/>
                  </a:lnTo>
                  <a:lnTo>
                    <a:pt x="633" y="289"/>
                  </a:lnTo>
                  <a:lnTo>
                    <a:pt x="640" y="328"/>
                  </a:lnTo>
                  <a:lnTo>
                    <a:pt x="640" y="368"/>
                  </a:lnTo>
                  <a:lnTo>
                    <a:pt x="635" y="408"/>
                  </a:lnTo>
                  <a:lnTo>
                    <a:pt x="676" y="425"/>
                  </a:lnTo>
                  <a:lnTo>
                    <a:pt x="685" y="431"/>
                  </a:lnTo>
                  <a:lnTo>
                    <a:pt x="692" y="441"/>
                  </a:lnTo>
                  <a:lnTo>
                    <a:pt x="694" y="453"/>
                  </a:lnTo>
                  <a:lnTo>
                    <a:pt x="692" y="465"/>
                  </a:lnTo>
                  <a:lnTo>
                    <a:pt x="674" y="509"/>
                  </a:lnTo>
                  <a:lnTo>
                    <a:pt x="667" y="519"/>
                  </a:lnTo>
                  <a:lnTo>
                    <a:pt x="658" y="525"/>
                  </a:lnTo>
                  <a:lnTo>
                    <a:pt x="646" y="527"/>
                  </a:lnTo>
                  <a:lnTo>
                    <a:pt x="635" y="525"/>
                  </a:lnTo>
                  <a:lnTo>
                    <a:pt x="593" y="509"/>
                  </a:lnTo>
                  <a:lnTo>
                    <a:pt x="576" y="532"/>
                  </a:lnTo>
                  <a:lnTo>
                    <a:pt x="555" y="554"/>
                  </a:lnTo>
                  <a:lnTo>
                    <a:pt x="533" y="575"/>
                  </a:lnTo>
                  <a:lnTo>
                    <a:pt x="508" y="593"/>
                  </a:lnTo>
                  <a:lnTo>
                    <a:pt x="526" y="635"/>
                  </a:lnTo>
                  <a:lnTo>
                    <a:pt x="528" y="647"/>
                  </a:lnTo>
                  <a:lnTo>
                    <a:pt x="526" y="658"/>
                  </a:lnTo>
                  <a:lnTo>
                    <a:pt x="520" y="668"/>
                  </a:lnTo>
                  <a:lnTo>
                    <a:pt x="509" y="675"/>
                  </a:lnTo>
                  <a:lnTo>
                    <a:pt x="466" y="694"/>
                  </a:lnTo>
                  <a:lnTo>
                    <a:pt x="454" y="696"/>
                  </a:lnTo>
                  <a:lnTo>
                    <a:pt x="442" y="694"/>
                  </a:lnTo>
                  <a:lnTo>
                    <a:pt x="432" y="687"/>
                  </a:lnTo>
                  <a:lnTo>
                    <a:pt x="425" y="677"/>
                  </a:lnTo>
                  <a:lnTo>
                    <a:pt x="408" y="636"/>
                  </a:lnTo>
                  <a:lnTo>
                    <a:pt x="368" y="641"/>
                  </a:lnTo>
                  <a:lnTo>
                    <a:pt x="327" y="641"/>
                  </a:lnTo>
                  <a:lnTo>
                    <a:pt x="289" y="636"/>
                  </a:lnTo>
                  <a:lnTo>
                    <a:pt x="271" y="677"/>
                  </a:lnTo>
                  <a:lnTo>
                    <a:pt x="264" y="687"/>
                  </a:lnTo>
                  <a:lnTo>
                    <a:pt x="254" y="693"/>
                  </a:lnTo>
                  <a:lnTo>
                    <a:pt x="243" y="696"/>
                  </a:lnTo>
                  <a:lnTo>
                    <a:pt x="231" y="694"/>
                  </a:lnTo>
                  <a:lnTo>
                    <a:pt x="187" y="676"/>
                  </a:lnTo>
                  <a:lnTo>
                    <a:pt x="178" y="668"/>
                  </a:lnTo>
                  <a:lnTo>
                    <a:pt x="172" y="659"/>
                  </a:lnTo>
                  <a:lnTo>
                    <a:pt x="169" y="647"/>
                  </a:lnTo>
                  <a:lnTo>
                    <a:pt x="171" y="636"/>
                  </a:lnTo>
                  <a:lnTo>
                    <a:pt x="188" y="594"/>
                  </a:lnTo>
                  <a:lnTo>
                    <a:pt x="157" y="570"/>
                  </a:lnTo>
                  <a:lnTo>
                    <a:pt x="129" y="542"/>
                  </a:lnTo>
                  <a:lnTo>
                    <a:pt x="104" y="510"/>
                  </a:lnTo>
                  <a:lnTo>
                    <a:pt x="62" y="527"/>
                  </a:lnTo>
                  <a:lnTo>
                    <a:pt x="50" y="530"/>
                  </a:lnTo>
                  <a:lnTo>
                    <a:pt x="39" y="528"/>
                  </a:lnTo>
                  <a:lnTo>
                    <a:pt x="28" y="521"/>
                  </a:lnTo>
                  <a:lnTo>
                    <a:pt x="21" y="511"/>
                  </a:lnTo>
                  <a:lnTo>
                    <a:pt x="3" y="467"/>
                  </a:lnTo>
                  <a:lnTo>
                    <a:pt x="1" y="455"/>
                  </a:lnTo>
                  <a:lnTo>
                    <a:pt x="3" y="443"/>
                  </a:lnTo>
                  <a:lnTo>
                    <a:pt x="9" y="433"/>
                  </a:lnTo>
                  <a:lnTo>
                    <a:pt x="19" y="427"/>
                  </a:lnTo>
                  <a:lnTo>
                    <a:pt x="62" y="409"/>
                  </a:lnTo>
                  <a:lnTo>
                    <a:pt x="56" y="369"/>
                  </a:lnTo>
                  <a:lnTo>
                    <a:pt x="56" y="328"/>
                  </a:lnTo>
                  <a:lnTo>
                    <a:pt x="62" y="290"/>
                  </a:lnTo>
                  <a:lnTo>
                    <a:pt x="18" y="272"/>
                  </a:lnTo>
                  <a:lnTo>
                    <a:pt x="8" y="265"/>
                  </a:lnTo>
                  <a:lnTo>
                    <a:pt x="2" y="255"/>
                  </a:lnTo>
                  <a:lnTo>
                    <a:pt x="0" y="244"/>
                  </a:lnTo>
                  <a:lnTo>
                    <a:pt x="2" y="232"/>
                  </a:lnTo>
                  <a:lnTo>
                    <a:pt x="20" y="188"/>
                  </a:lnTo>
                  <a:lnTo>
                    <a:pt x="27" y="178"/>
                  </a:lnTo>
                  <a:lnTo>
                    <a:pt x="37" y="172"/>
                  </a:lnTo>
                  <a:lnTo>
                    <a:pt x="49" y="168"/>
                  </a:lnTo>
                  <a:lnTo>
                    <a:pt x="60" y="171"/>
                  </a:lnTo>
                  <a:lnTo>
                    <a:pt x="104" y="189"/>
                  </a:lnTo>
                  <a:lnTo>
                    <a:pt x="121" y="165"/>
                  </a:lnTo>
                  <a:lnTo>
                    <a:pt x="140" y="143"/>
                  </a:lnTo>
                  <a:lnTo>
                    <a:pt x="163" y="124"/>
                  </a:lnTo>
                  <a:lnTo>
                    <a:pt x="187" y="105"/>
                  </a:lnTo>
                  <a:lnTo>
                    <a:pt x="169" y="63"/>
                  </a:lnTo>
                  <a:lnTo>
                    <a:pt x="167" y="50"/>
                  </a:lnTo>
                  <a:lnTo>
                    <a:pt x="169" y="38"/>
                  </a:lnTo>
                  <a:lnTo>
                    <a:pt x="175" y="29"/>
                  </a:lnTo>
                  <a:lnTo>
                    <a:pt x="185" y="22"/>
                  </a:lnTo>
                  <a:lnTo>
                    <a:pt x="229" y="4"/>
                  </a:lnTo>
                  <a:lnTo>
                    <a:pt x="241" y="0"/>
                  </a:lnTo>
                  <a:lnTo>
                    <a:pt x="252" y="4"/>
                  </a:lnTo>
                  <a:lnTo>
                    <a:pt x="262" y="10"/>
                  </a:lnTo>
                  <a:lnTo>
                    <a:pt x="269" y="20"/>
                  </a:lnTo>
                  <a:lnTo>
                    <a:pt x="287" y="63"/>
                  </a:lnTo>
                  <a:lnTo>
                    <a:pt x="327" y="58"/>
                  </a:lnTo>
                  <a:lnTo>
                    <a:pt x="366" y="58"/>
                  </a:lnTo>
                  <a:lnTo>
                    <a:pt x="406" y="63"/>
                  </a:lnTo>
                  <a:lnTo>
                    <a:pt x="423" y="19"/>
                  </a:lnTo>
                  <a:lnTo>
                    <a:pt x="430" y="10"/>
                  </a:lnTo>
                  <a:lnTo>
                    <a:pt x="440" y="3"/>
                  </a:lnTo>
                  <a:lnTo>
                    <a:pt x="4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48" name="Group 60"/>
          <p:cNvGrpSpPr>
            <a:grpSpLocks noChangeAspect="1"/>
          </p:cNvGrpSpPr>
          <p:nvPr/>
        </p:nvGrpSpPr>
        <p:grpSpPr bwMode="auto">
          <a:xfrm>
            <a:off x="2471619" y="2029770"/>
            <a:ext cx="186928" cy="265510"/>
            <a:chOff x="2057" y="1352"/>
            <a:chExt cx="157" cy="223"/>
          </a:xfrm>
          <a:solidFill>
            <a:schemeClr val="tx1">
              <a:lumMod val="65000"/>
              <a:lumOff val="35000"/>
            </a:schemeClr>
          </a:solidFill>
        </p:grpSpPr>
        <p:sp>
          <p:nvSpPr>
            <p:cNvPr id="951" name="Freeform 62"/>
            <p:cNvSpPr>
              <a:spLocks/>
            </p:cNvSpPr>
            <p:nvPr/>
          </p:nvSpPr>
          <p:spPr bwMode="auto">
            <a:xfrm>
              <a:off x="2073" y="1392"/>
              <a:ext cx="28" cy="37"/>
            </a:xfrm>
            <a:custGeom>
              <a:avLst/>
              <a:gdLst>
                <a:gd name="T0" fmla="*/ 214 w 427"/>
                <a:gd name="T1" fmla="*/ 0 h 549"/>
                <a:gd name="T2" fmla="*/ 226 w 427"/>
                <a:gd name="T3" fmla="*/ 0 h 549"/>
                <a:gd name="T4" fmla="*/ 247 w 427"/>
                <a:gd name="T5" fmla="*/ 2 h 549"/>
                <a:gd name="T6" fmla="*/ 275 w 427"/>
                <a:gd name="T7" fmla="*/ 7 h 549"/>
                <a:gd name="T8" fmla="*/ 306 w 427"/>
                <a:gd name="T9" fmla="*/ 18 h 549"/>
                <a:gd name="T10" fmla="*/ 339 w 427"/>
                <a:gd name="T11" fmla="*/ 36 h 549"/>
                <a:gd name="T12" fmla="*/ 370 w 427"/>
                <a:gd name="T13" fmla="*/ 63 h 549"/>
                <a:gd name="T14" fmla="*/ 397 w 427"/>
                <a:gd name="T15" fmla="*/ 102 h 549"/>
                <a:gd name="T16" fmla="*/ 416 w 427"/>
                <a:gd name="T17" fmla="*/ 153 h 549"/>
                <a:gd name="T18" fmla="*/ 425 w 427"/>
                <a:gd name="T19" fmla="*/ 218 h 549"/>
                <a:gd name="T20" fmla="*/ 426 w 427"/>
                <a:gd name="T21" fmla="*/ 225 h 549"/>
                <a:gd name="T22" fmla="*/ 427 w 427"/>
                <a:gd name="T23" fmla="*/ 246 h 549"/>
                <a:gd name="T24" fmla="*/ 427 w 427"/>
                <a:gd name="T25" fmla="*/ 278 h 549"/>
                <a:gd name="T26" fmla="*/ 424 w 427"/>
                <a:gd name="T27" fmla="*/ 316 h 549"/>
                <a:gd name="T28" fmla="*/ 418 w 427"/>
                <a:gd name="T29" fmla="*/ 359 h 549"/>
                <a:gd name="T30" fmla="*/ 406 w 427"/>
                <a:gd name="T31" fmla="*/ 405 h 549"/>
                <a:gd name="T32" fmla="*/ 388 w 427"/>
                <a:gd name="T33" fmla="*/ 448 h 549"/>
                <a:gd name="T34" fmla="*/ 360 w 427"/>
                <a:gd name="T35" fmla="*/ 488 h 549"/>
                <a:gd name="T36" fmla="*/ 324 w 427"/>
                <a:gd name="T37" fmla="*/ 519 h 549"/>
                <a:gd name="T38" fmla="*/ 276 w 427"/>
                <a:gd name="T39" fmla="*/ 540 h 549"/>
                <a:gd name="T40" fmla="*/ 216 w 427"/>
                <a:gd name="T41" fmla="*/ 549 h 549"/>
                <a:gd name="T42" fmla="*/ 181 w 427"/>
                <a:gd name="T43" fmla="*/ 547 h 549"/>
                <a:gd name="T44" fmla="*/ 127 w 427"/>
                <a:gd name="T45" fmla="*/ 531 h 549"/>
                <a:gd name="T46" fmla="*/ 85 w 427"/>
                <a:gd name="T47" fmla="*/ 504 h 549"/>
                <a:gd name="T48" fmla="*/ 53 w 427"/>
                <a:gd name="T49" fmla="*/ 468 h 549"/>
                <a:gd name="T50" fmla="*/ 30 w 427"/>
                <a:gd name="T51" fmla="*/ 426 h 549"/>
                <a:gd name="T52" fmla="*/ 15 w 427"/>
                <a:gd name="T53" fmla="*/ 382 h 549"/>
                <a:gd name="T54" fmla="*/ 6 w 427"/>
                <a:gd name="T55" fmla="*/ 338 h 549"/>
                <a:gd name="T56" fmla="*/ 1 w 427"/>
                <a:gd name="T57" fmla="*/ 296 h 549"/>
                <a:gd name="T58" fmla="*/ 0 w 427"/>
                <a:gd name="T59" fmla="*/ 260 h 549"/>
                <a:gd name="T60" fmla="*/ 1 w 427"/>
                <a:gd name="T61" fmla="*/ 234 h 549"/>
                <a:gd name="T62" fmla="*/ 2 w 427"/>
                <a:gd name="T63" fmla="*/ 220 h 549"/>
                <a:gd name="T64" fmla="*/ 5 w 427"/>
                <a:gd name="T65" fmla="*/ 183 h 549"/>
                <a:gd name="T66" fmla="*/ 20 w 427"/>
                <a:gd name="T67" fmla="*/ 125 h 549"/>
                <a:gd name="T68" fmla="*/ 44 w 427"/>
                <a:gd name="T69" fmla="*/ 80 h 549"/>
                <a:gd name="T70" fmla="*/ 72 w 427"/>
                <a:gd name="T71" fmla="*/ 49 h 549"/>
                <a:gd name="T72" fmla="*/ 105 w 427"/>
                <a:gd name="T73" fmla="*/ 26 h 549"/>
                <a:gd name="T74" fmla="*/ 137 w 427"/>
                <a:gd name="T75" fmla="*/ 12 h 549"/>
                <a:gd name="T76" fmla="*/ 168 w 427"/>
                <a:gd name="T77" fmla="*/ 4 h 549"/>
                <a:gd name="T78" fmla="*/ 193 w 427"/>
                <a:gd name="T79" fmla="*/ 1 h 549"/>
                <a:gd name="T80" fmla="*/ 210 w 427"/>
                <a:gd name="T81"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7" h="549">
                  <a:moveTo>
                    <a:pt x="210" y="0"/>
                  </a:moveTo>
                  <a:lnTo>
                    <a:pt x="214" y="0"/>
                  </a:lnTo>
                  <a:lnTo>
                    <a:pt x="219" y="0"/>
                  </a:lnTo>
                  <a:lnTo>
                    <a:pt x="226" y="0"/>
                  </a:lnTo>
                  <a:lnTo>
                    <a:pt x="235" y="1"/>
                  </a:lnTo>
                  <a:lnTo>
                    <a:pt x="247" y="2"/>
                  </a:lnTo>
                  <a:lnTo>
                    <a:pt x="261" y="4"/>
                  </a:lnTo>
                  <a:lnTo>
                    <a:pt x="275" y="7"/>
                  </a:lnTo>
                  <a:lnTo>
                    <a:pt x="290" y="12"/>
                  </a:lnTo>
                  <a:lnTo>
                    <a:pt x="306" y="18"/>
                  </a:lnTo>
                  <a:lnTo>
                    <a:pt x="323" y="26"/>
                  </a:lnTo>
                  <a:lnTo>
                    <a:pt x="339" y="36"/>
                  </a:lnTo>
                  <a:lnTo>
                    <a:pt x="355" y="49"/>
                  </a:lnTo>
                  <a:lnTo>
                    <a:pt x="370" y="63"/>
                  </a:lnTo>
                  <a:lnTo>
                    <a:pt x="385" y="80"/>
                  </a:lnTo>
                  <a:lnTo>
                    <a:pt x="397" y="102"/>
                  </a:lnTo>
                  <a:lnTo>
                    <a:pt x="408" y="125"/>
                  </a:lnTo>
                  <a:lnTo>
                    <a:pt x="416" y="153"/>
                  </a:lnTo>
                  <a:lnTo>
                    <a:pt x="422" y="183"/>
                  </a:lnTo>
                  <a:lnTo>
                    <a:pt x="425" y="218"/>
                  </a:lnTo>
                  <a:lnTo>
                    <a:pt x="426" y="220"/>
                  </a:lnTo>
                  <a:lnTo>
                    <a:pt x="426" y="225"/>
                  </a:lnTo>
                  <a:lnTo>
                    <a:pt x="427" y="234"/>
                  </a:lnTo>
                  <a:lnTo>
                    <a:pt x="427" y="246"/>
                  </a:lnTo>
                  <a:lnTo>
                    <a:pt x="427" y="260"/>
                  </a:lnTo>
                  <a:lnTo>
                    <a:pt x="427" y="278"/>
                  </a:lnTo>
                  <a:lnTo>
                    <a:pt x="426" y="296"/>
                  </a:lnTo>
                  <a:lnTo>
                    <a:pt x="424" y="316"/>
                  </a:lnTo>
                  <a:lnTo>
                    <a:pt x="422" y="338"/>
                  </a:lnTo>
                  <a:lnTo>
                    <a:pt x="418" y="359"/>
                  </a:lnTo>
                  <a:lnTo>
                    <a:pt x="413" y="382"/>
                  </a:lnTo>
                  <a:lnTo>
                    <a:pt x="406" y="405"/>
                  </a:lnTo>
                  <a:lnTo>
                    <a:pt x="398" y="426"/>
                  </a:lnTo>
                  <a:lnTo>
                    <a:pt x="388" y="448"/>
                  </a:lnTo>
                  <a:lnTo>
                    <a:pt x="375" y="468"/>
                  </a:lnTo>
                  <a:lnTo>
                    <a:pt x="360" y="488"/>
                  </a:lnTo>
                  <a:lnTo>
                    <a:pt x="343" y="504"/>
                  </a:lnTo>
                  <a:lnTo>
                    <a:pt x="324" y="519"/>
                  </a:lnTo>
                  <a:lnTo>
                    <a:pt x="301" y="531"/>
                  </a:lnTo>
                  <a:lnTo>
                    <a:pt x="276" y="540"/>
                  </a:lnTo>
                  <a:lnTo>
                    <a:pt x="247" y="547"/>
                  </a:lnTo>
                  <a:lnTo>
                    <a:pt x="216" y="549"/>
                  </a:lnTo>
                  <a:lnTo>
                    <a:pt x="213" y="549"/>
                  </a:lnTo>
                  <a:lnTo>
                    <a:pt x="181" y="547"/>
                  </a:lnTo>
                  <a:lnTo>
                    <a:pt x="153" y="540"/>
                  </a:lnTo>
                  <a:lnTo>
                    <a:pt x="127" y="531"/>
                  </a:lnTo>
                  <a:lnTo>
                    <a:pt x="104" y="519"/>
                  </a:lnTo>
                  <a:lnTo>
                    <a:pt x="85" y="504"/>
                  </a:lnTo>
                  <a:lnTo>
                    <a:pt x="67" y="487"/>
                  </a:lnTo>
                  <a:lnTo>
                    <a:pt x="53" y="468"/>
                  </a:lnTo>
                  <a:lnTo>
                    <a:pt x="41" y="448"/>
                  </a:lnTo>
                  <a:lnTo>
                    <a:pt x="30" y="426"/>
                  </a:lnTo>
                  <a:lnTo>
                    <a:pt x="21" y="404"/>
                  </a:lnTo>
                  <a:lnTo>
                    <a:pt x="15" y="382"/>
                  </a:lnTo>
                  <a:lnTo>
                    <a:pt x="9" y="359"/>
                  </a:lnTo>
                  <a:lnTo>
                    <a:pt x="6" y="338"/>
                  </a:lnTo>
                  <a:lnTo>
                    <a:pt x="3" y="316"/>
                  </a:lnTo>
                  <a:lnTo>
                    <a:pt x="1" y="296"/>
                  </a:lnTo>
                  <a:lnTo>
                    <a:pt x="0" y="278"/>
                  </a:lnTo>
                  <a:lnTo>
                    <a:pt x="0" y="260"/>
                  </a:lnTo>
                  <a:lnTo>
                    <a:pt x="0" y="246"/>
                  </a:lnTo>
                  <a:lnTo>
                    <a:pt x="1" y="234"/>
                  </a:lnTo>
                  <a:lnTo>
                    <a:pt x="2" y="225"/>
                  </a:lnTo>
                  <a:lnTo>
                    <a:pt x="2" y="220"/>
                  </a:lnTo>
                  <a:lnTo>
                    <a:pt x="2" y="218"/>
                  </a:lnTo>
                  <a:lnTo>
                    <a:pt x="5" y="183"/>
                  </a:lnTo>
                  <a:lnTo>
                    <a:pt x="11" y="153"/>
                  </a:lnTo>
                  <a:lnTo>
                    <a:pt x="20" y="125"/>
                  </a:lnTo>
                  <a:lnTo>
                    <a:pt x="31" y="102"/>
                  </a:lnTo>
                  <a:lnTo>
                    <a:pt x="44" y="80"/>
                  </a:lnTo>
                  <a:lnTo>
                    <a:pt x="58" y="63"/>
                  </a:lnTo>
                  <a:lnTo>
                    <a:pt x="72" y="49"/>
                  </a:lnTo>
                  <a:lnTo>
                    <a:pt x="89" y="36"/>
                  </a:lnTo>
                  <a:lnTo>
                    <a:pt x="105" y="26"/>
                  </a:lnTo>
                  <a:lnTo>
                    <a:pt x="122" y="18"/>
                  </a:lnTo>
                  <a:lnTo>
                    <a:pt x="137" y="12"/>
                  </a:lnTo>
                  <a:lnTo>
                    <a:pt x="154" y="7"/>
                  </a:lnTo>
                  <a:lnTo>
                    <a:pt x="168" y="4"/>
                  </a:lnTo>
                  <a:lnTo>
                    <a:pt x="181" y="2"/>
                  </a:lnTo>
                  <a:lnTo>
                    <a:pt x="193" y="1"/>
                  </a:lnTo>
                  <a:lnTo>
                    <a:pt x="203" y="0"/>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2" name="Freeform 63"/>
            <p:cNvSpPr>
              <a:spLocks/>
            </p:cNvSpPr>
            <p:nvPr/>
          </p:nvSpPr>
          <p:spPr bwMode="auto">
            <a:xfrm>
              <a:off x="2121" y="1392"/>
              <a:ext cx="29" cy="37"/>
            </a:xfrm>
            <a:custGeom>
              <a:avLst/>
              <a:gdLst>
                <a:gd name="T0" fmla="*/ 225 w 427"/>
                <a:gd name="T1" fmla="*/ 0 h 548"/>
                <a:gd name="T2" fmla="*/ 247 w 427"/>
                <a:gd name="T3" fmla="*/ 1 h 548"/>
                <a:gd name="T4" fmla="*/ 274 w 427"/>
                <a:gd name="T5" fmla="*/ 7 h 548"/>
                <a:gd name="T6" fmla="*/ 306 w 427"/>
                <a:gd name="T7" fmla="*/ 17 h 548"/>
                <a:gd name="T8" fmla="*/ 339 w 427"/>
                <a:gd name="T9" fmla="*/ 35 h 548"/>
                <a:gd name="T10" fmla="*/ 370 w 427"/>
                <a:gd name="T11" fmla="*/ 63 h 548"/>
                <a:gd name="T12" fmla="*/ 396 w 427"/>
                <a:gd name="T13" fmla="*/ 101 h 548"/>
                <a:gd name="T14" fmla="*/ 415 w 427"/>
                <a:gd name="T15" fmla="*/ 152 h 548"/>
                <a:gd name="T16" fmla="*/ 426 w 427"/>
                <a:gd name="T17" fmla="*/ 217 h 548"/>
                <a:gd name="T18" fmla="*/ 426 w 427"/>
                <a:gd name="T19" fmla="*/ 225 h 548"/>
                <a:gd name="T20" fmla="*/ 427 w 427"/>
                <a:gd name="T21" fmla="*/ 245 h 548"/>
                <a:gd name="T22" fmla="*/ 427 w 427"/>
                <a:gd name="T23" fmla="*/ 277 h 548"/>
                <a:gd name="T24" fmla="*/ 425 w 427"/>
                <a:gd name="T25" fmla="*/ 315 h 548"/>
                <a:gd name="T26" fmla="*/ 417 w 427"/>
                <a:gd name="T27" fmla="*/ 359 h 548"/>
                <a:gd name="T28" fmla="*/ 405 w 427"/>
                <a:gd name="T29" fmla="*/ 404 h 548"/>
                <a:gd name="T30" fmla="*/ 387 w 427"/>
                <a:gd name="T31" fmla="*/ 448 h 548"/>
                <a:gd name="T32" fmla="*/ 360 w 427"/>
                <a:gd name="T33" fmla="*/ 487 h 548"/>
                <a:gd name="T34" fmla="*/ 323 w 427"/>
                <a:gd name="T35" fmla="*/ 518 h 548"/>
                <a:gd name="T36" fmla="*/ 275 w 427"/>
                <a:gd name="T37" fmla="*/ 539 h 548"/>
                <a:gd name="T38" fmla="*/ 215 w 427"/>
                <a:gd name="T39" fmla="*/ 548 h 548"/>
                <a:gd name="T40" fmla="*/ 180 w 427"/>
                <a:gd name="T41" fmla="*/ 546 h 548"/>
                <a:gd name="T42" fmla="*/ 127 w 427"/>
                <a:gd name="T43" fmla="*/ 530 h 548"/>
                <a:gd name="T44" fmla="*/ 85 w 427"/>
                <a:gd name="T45" fmla="*/ 504 h 548"/>
                <a:gd name="T46" fmla="*/ 52 w 427"/>
                <a:gd name="T47" fmla="*/ 468 h 548"/>
                <a:gd name="T48" fmla="*/ 30 w 427"/>
                <a:gd name="T49" fmla="*/ 426 h 548"/>
                <a:gd name="T50" fmla="*/ 15 w 427"/>
                <a:gd name="T51" fmla="*/ 382 h 548"/>
                <a:gd name="T52" fmla="*/ 6 w 427"/>
                <a:gd name="T53" fmla="*/ 337 h 548"/>
                <a:gd name="T54" fmla="*/ 1 w 427"/>
                <a:gd name="T55" fmla="*/ 296 h 548"/>
                <a:gd name="T56" fmla="*/ 0 w 427"/>
                <a:gd name="T57" fmla="*/ 260 h 548"/>
                <a:gd name="T58" fmla="*/ 0 w 427"/>
                <a:gd name="T59" fmla="*/ 234 h 548"/>
                <a:gd name="T60" fmla="*/ 1 w 427"/>
                <a:gd name="T61" fmla="*/ 219 h 548"/>
                <a:gd name="T62" fmla="*/ 6 w 427"/>
                <a:gd name="T63" fmla="*/ 182 h 548"/>
                <a:gd name="T64" fmla="*/ 20 w 427"/>
                <a:gd name="T65" fmla="*/ 125 h 548"/>
                <a:gd name="T66" fmla="*/ 43 w 427"/>
                <a:gd name="T67" fmla="*/ 80 h 548"/>
                <a:gd name="T68" fmla="*/ 73 w 427"/>
                <a:gd name="T69" fmla="*/ 49 h 548"/>
                <a:gd name="T70" fmla="*/ 105 w 427"/>
                <a:gd name="T71" fmla="*/ 26 h 548"/>
                <a:gd name="T72" fmla="*/ 138 w 427"/>
                <a:gd name="T73" fmla="*/ 12 h 548"/>
                <a:gd name="T74" fmla="*/ 167 w 427"/>
                <a:gd name="T75" fmla="*/ 4 h 548"/>
                <a:gd name="T76" fmla="*/ 193 w 427"/>
                <a:gd name="T77" fmla="*/ 1 h 548"/>
                <a:gd name="T78" fmla="*/ 209 w 427"/>
                <a:gd name="T79" fmla="*/ 0 h 548"/>
                <a:gd name="T80" fmla="*/ 218 w 427"/>
                <a:gd name="T81"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7" h="548">
                  <a:moveTo>
                    <a:pt x="218" y="0"/>
                  </a:moveTo>
                  <a:lnTo>
                    <a:pt x="225" y="0"/>
                  </a:lnTo>
                  <a:lnTo>
                    <a:pt x="234" y="0"/>
                  </a:lnTo>
                  <a:lnTo>
                    <a:pt x="247" y="1"/>
                  </a:lnTo>
                  <a:lnTo>
                    <a:pt x="260" y="4"/>
                  </a:lnTo>
                  <a:lnTo>
                    <a:pt x="274" y="7"/>
                  </a:lnTo>
                  <a:lnTo>
                    <a:pt x="289" y="11"/>
                  </a:lnTo>
                  <a:lnTo>
                    <a:pt x="306" y="17"/>
                  </a:lnTo>
                  <a:lnTo>
                    <a:pt x="322" y="25"/>
                  </a:lnTo>
                  <a:lnTo>
                    <a:pt x="339" y="35"/>
                  </a:lnTo>
                  <a:lnTo>
                    <a:pt x="354" y="48"/>
                  </a:lnTo>
                  <a:lnTo>
                    <a:pt x="370" y="63"/>
                  </a:lnTo>
                  <a:lnTo>
                    <a:pt x="384" y="80"/>
                  </a:lnTo>
                  <a:lnTo>
                    <a:pt x="396" y="101"/>
                  </a:lnTo>
                  <a:lnTo>
                    <a:pt x="407" y="124"/>
                  </a:lnTo>
                  <a:lnTo>
                    <a:pt x="415" y="152"/>
                  </a:lnTo>
                  <a:lnTo>
                    <a:pt x="423" y="182"/>
                  </a:lnTo>
                  <a:lnTo>
                    <a:pt x="426" y="217"/>
                  </a:lnTo>
                  <a:lnTo>
                    <a:pt x="426" y="219"/>
                  </a:lnTo>
                  <a:lnTo>
                    <a:pt x="426" y="225"/>
                  </a:lnTo>
                  <a:lnTo>
                    <a:pt x="427" y="234"/>
                  </a:lnTo>
                  <a:lnTo>
                    <a:pt x="427" y="245"/>
                  </a:lnTo>
                  <a:lnTo>
                    <a:pt x="427" y="260"/>
                  </a:lnTo>
                  <a:lnTo>
                    <a:pt x="427" y="277"/>
                  </a:lnTo>
                  <a:lnTo>
                    <a:pt x="426" y="295"/>
                  </a:lnTo>
                  <a:lnTo>
                    <a:pt x="425" y="315"/>
                  </a:lnTo>
                  <a:lnTo>
                    <a:pt x="422" y="337"/>
                  </a:lnTo>
                  <a:lnTo>
                    <a:pt x="417" y="359"/>
                  </a:lnTo>
                  <a:lnTo>
                    <a:pt x="412" y="382"/>
                  </a:lnTo>
                  <a:lnTo>
                    <a:pt x="405" y="404"/>
                  </a:lnTo>
                  <a:lnTo>
                    <a:pt x="397" y="426"/>
                  </a:lnTo>
                  <a:lnTo>
                    <a:pt x="387" y="448"/>
                  </a:lnTo>
                  <a:lnTo>
                    <a:pt x="375" y="467"/>
                  </a:lnTo>
                  <a:lnTo>
                    <a:pt x="360" y="487"/>
                  </a:lnTo>
                  <a:lnTo>
                    <a:pt x="343" y="504"/>
                  </a:lnTo>
                  <a:lnTo>
                    <a:pt x="323" y="518"/>
                  </a:lnTo>
                  <a:lnTo>
                    <a:pt x="301" y="530"/>
                  </a:lnTo>
                  <a:lnTo>
                    <a:pt x="275" y="539"/>
                  </a:lnTo>
                  <a:lnTo>
                    <a:pt x="247" y="546"/>
                  </a:lnTo>
                  <a:lnTo>
                    <a:pt x="215" y="548"/>
                  </a:lnTo>
                  <a:lnTo>
                    <a:pt x="212" y="548"/>
                  </a:lnTo>
                  <a:lnTo>
                    <a:pt x="180" y="546"/>
                  </a:lnTo>
                  <a:lnTo>
                    <a:pt x="152" y="539"/>
                  </a:lnTo>
                  <a:lnTo>
                    <a:pt x="127" y="530"/>
                  </a:lnTo>
                  <a:lnTo>
                    <a:pt x="104" y="518"/>
                  </a:lnTo>
                  <a:lnTo>
                    <a:pt x="85" y="504"/>
                  </a:lnTo>
                  <a:lnTo>
                    <a:pt x="68" y="487"/>
                  </a:lnTo>
                  <a:lnTo>
                    <a:pt x="52" y="468"/>
                  </a:lnTo>
                  <a:lnTo>
                    <a:pt x="40" y="448"/>
                  </a:lnTo>
                  <a:lnTo>
                    <a:pt x="30" y="426"/>
                  </a:lnTo>
                  <a:lnTo>
                    <a:pt x="22" y="404"/>
                  </a:lnTo>
                  <a:lnTo>
                    <a:pt x="15" y="382"/>
                  </a:lnTo>
                  <a:lnTo>
                    <a:pt x="10" y="359"/>
                  </a:lnTo>
                  <a:lnTo>
                    <a:pt x="6" y="337"/>
                  </a:lnTo>
                  <a:lnTo>
                    <a:pt x="3" y="315"/>
                  </a:lnTo>
                  <a:lnTo>
                    <a:pt x="1" y="296"/>
                  </a:lnTo>
                  <a:lnTo>
                    <a:pt x="0" y="277"/>
                  </a:lnTo>
                  <a:lnTo>
                    <a:pt x="0" y="260"/>
                  </a:lnTo>
                  <a:lnTo>
                    <a:pt x="0" y="245"/>
                  </a:lnTo>
                  <a:lnTo>
                    <a:pt x="0" y="234"/>
                  </a:lnTo>
                  <a:lnTo>
                    <a:pt x="1" y="225"/>
                  </a:lnTo>
                  <a:lnTo>
                    <a:pt x="1" y="219"/>
                  </a:lnTo>
                  <a:lnTo>
                    <a:pt x="2" y="217"/>
                  </a:lnTo>
                  <a:lnTo>
                    <a:pt x="6" y="182"/>
                  </a:lnTo>
                  <a:lnTo>
                    <a:pt x="12" y="152"/>
                  </a:lnTo>
                  <a:lnTo>
                    <a:pt x="20" y="125"/>
                  </a:lnTo>
                  <a:lnTo>
                    <a:pt x="31" y="101"/>
                  </a:lnTo>
                  <a:lnTo>
                    <a:pt x="43" y="80"/>
                  </a:lnTo>
                  <a:lnTo>
                    <a:pt x="57" y="63"/>
                  </a:lnTo>
                  <a:lnTo>
                    <a:pt x="73" y="49"/>
                  </a:lnTo>
                  <a:lnTo>
                    <a:pt x="89" y="35"/>
                  </a:lnTo>
                  <a:lnTo>
                    <a:pt x="105" y="26"/>
                  </a:lnTo>
                  <a:lnTo>
                    <a:pt x="121" y="18"/>
                  </a:lnTo>
                  <a:lnTo>
                    <a:pt x="138" y="12"/>
                  </a:lnTo>
                  <a:lnTo>
                    <a:pt x="153" y="7"/>
                  </a:lnTo>
                  <a:lnTo>
                    <a:pt x="167" y="4"/>
                  </a:lnTo>
                  <a:lnTo>
                    <a:pt x="180" y="2"/>
                  </a:lnTo>
                  <a:lnTo>
                    <a:pt x="193" y="1"/>
                  </a:lnTo>
                  <a:lnTo>
                    <a:pt x="202" y="0"/>
                  </a:lnTo>
                  <a:lnTo>
                    <a:pt x="209" y="0"/>
                  </a:lnTo>
                  <a:lnTo>
                    <a:pt x="214" y="0"/>
                  </a:lnTo>
                  <a:lnTo>
                    <a:pt x="2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3" name="Freeform 64"/>
            <p:cNvSpPr>
              <a:spLocks/>
            </p:cNvSpPr>
            <p:nvPr/>
          </p:nvSpPr>
          <p:spPr bwMode="auto">
            <a:xfrm>
              <a:off x="2170" y="1392"/>
              <a:ext cx="28" cy="37"/>
            </a:xfrm>
            <a:custGeom>
              <a:avLst/>
              <a:gdLst>
                <a:gd name="T0" fmla="*/ 225 w 427"/>
                <a:gd name="T1" fmla="*/ 0 h 548"/>
                <a:gd name="T2" fmla="*/ 246 w 427"/>
                <a:gd name="T3" fmla="*/ 1 h 548"/>
                <a:gd name="T4" fmla="*/ 273 w 427"/>
                <a:gd name="T5" fmla="*/ 7 h 548"/>
                <a:gd name="T6" fmla="*/ 305 w 427"/>
                <a:gd name="T7" fmla="*/ 17 h 548"/>
                <a:gd name="T8" fmla="*/ 338 w 427"/>
                <a:gd name="T9" fmla="*/ 35 h 548"/>
                <a:gd name="T10" fmla="*/ 369 w 427"/>
                <a:gd name="T11" fmla="*/ 63 h 548"/>
                <a:gd name="T12" fmla="*/ 396 w 427"/>
                <a:gd name="T13" fmla="*/ 101 h 548"/>
                <a:gd name="T14" fmla="*/ 416 w 427"/>
                <a:gd name="T15" fmla="*/ 152 h 548"/>
                <a:gd name="T16" fmla="*/ 425 w 427"/>
                <a:gd name="T17" fmla="*/ 217 h 548"/>
                <a:gd name="T18" fmla="*/ 426 w 427"/>
                <a:gd name="T19" fmla="*/ 225 h 548"/>
                <a:gd name="T20" fmla="*/ 427 w 427"/>
                <a:gd name="T21" fmla="*/ 245 h 548"/>
                <a:gd name="T22" fmla="*/ 426 w 427"/>
                <a:gd name="T23" fmla="*/ 277 h 548"/>
                <a:gd name="T24" fmla="*/ 424 w 427"/>
                <a:gd name="T25" fmla="*/ 315 h 548"/>
                <a:gd name="T26" fmla="*/ 417 w 427"/>
                <a:gd name="T27" fmla="*/ 359 h 548"/>
                <a:gd name="T28" fmla="*/ 406 w 427"/>
                <a:gd name="T29" fmla="*/ 404 h 548"/>
                <a:gd name="T30" fmla="*/ 386 w 427"/>
                <a:gd name="T31" fmla="*/ 448 h 548"/>
                <a:gd name="T32" fmla="*/ 360 w 427"/>
                <a:gd name="T33" fmla="*/ 487 h 548"/>
                <a:gd name="T34" fmla="*/ 322 w 427"/>
                <a:gd name="T35" fmla="*/ 518 h 548"/>
                <a:gd name="T36" fmla="*/ 274 w 427"/>
                <a:gd name="T37" fmla="*/ 539 h 548"/>
                <a:gd name="T38" fmla="*/ 214 w 427"/>
                <a:gd name="T39" fmla="*/ 548 h 548"/>
                <a:gd name="T40" fmla="*/ 180 w 427"/>
                <a:gd name="T41" fmla="*/ 546 h 548"/>
                <a:gd name="T42" fmla="*/ 126 w 427"/>
                <a:gd name="T43" fmla="*/ 530 h 548"/>
                <a:gd name="T44" fmla="*/ 84 w 427"/>
                <a:gd name="T45" fmla="*/ 504 h 548"/>
                <a:gd name="T46" fmla="*/ 53 w 427"/>
                <a:gd name="T47" fmla="*/ 468 h 548"/>
                <a:gd name="T48" fmla="*/ 29 w 427"/>
                <a:gd name="T49" fmla="*/ 426 h 548"/>
                <a:gd name="T50" fmla="*/ 14 w 427"/>
                <a:gd name="T51" fmla="*/ 382 h 548"/>
                <a:gd name="T52" fmla="*/ 5 w 427"/>
                <a:gd name="T53" fmla="*/ 337 h 548"/>
                <a:gd name="T54" fmla="*/ 1 w 427"/>
                <a:gd name="T55" fmla="*/ 296 h 548"/>
                <a:gd name="T56" fmla="*/ 0 w 427"/>
                <a:gd name="T57" fmla="*/ 260 h 548"/>
                <a:gd name="T58" fmla="*/ 1 w 427"/>
                <a:gd name="T59" fmla="*/ 234 h 548"/>
                <a:gd name="T60" fmla="*/ 2 w 427"/>
                <a:gd name="T61" fmla="*/ 219 h 548"/>
                <a:gd name="T62" fmla="*/ 5 w 427"/>
                <a:gd name="T63" fmla="*/ 182 h 548"/>
                <a:gd name="T64" fmla="*/ 19 w 427"/>
                <a:gd name="T65" fmla="*/ 125 h 548"/>
                <a:gd name="T66" fmla="*/ 42 w 427"/>
                <a:gd name="T67" fmla="*/ 80 h 548"/>
                <a:gd name="T68" fmla="*/ 72 w 427"/>
                <a:gd name="T69" fmla="*/ 49 h 548"/>
                <a:gd name="T70" fmla="*/ 105 w 427"/>
                <a:gd name="T71" fmla="*/ 26 h 548"/>
                <a:gd name="T72" fmla="*/ 137 w 427"/>
                <a:gd name="T73" fmla="*/ 12 h 548"/>
                <a:gd name="T74" fmla="*/ 168 w 427"/>
                <a:gd name="T75" fmla="*/ 4 h 548"/>
                <a:gd name="T76" fmla="*/ 192 w 427"/>
                <a:gd name="T77" fmla="*/ 1 h 548"/>
                <a:gd name="T78" fmla="*/ 208 w 427"/>
                <a:gd name="T79" fmla="*/ 0 h 548"/>
                <a:gd name="T80" fmla="*/ 217 w 427"/>
                <a:gd name="T81"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7" h="548">
                  <a:moveTo>
                    <a:pt x="217" y="0"/>
                  </a:moveTo>
                  <a:lnTo>
                    <a:pt x="225" y="0"/>
                  </a:lnTo>
                  <a:lnTo>
                    <a:pt x="235" y="0"/>
                  </a:lnTo>
                  <a:lnTo>
                    <a:pt x="246" y="1"/>
                  </a:lnTo>
                  <a:lnTo>
                    <a:pt x="259" y="4"/>
                  </a:lnTo>
                  <a:lnTo>
                    <a:pt x="273" y="7"/>
                  </a:lnTo>
                  <a:lnTo>
                    <a:pt x="290" y="11"/>
                  </a:lnTo>
                  <a:lnTo>
                    <a:pt x="305" y="17"/>
                  </a:lnTo>
                  <a:lnTo>
                    <a:pt x="322" y="25"/>
                  </a:lnTo>
                  <a:lnTo>
                    <a:pt x="338" y="35"/>
                  </a:lnTo>
                  <a:lnTo>
                    <a:pt x="354" y="48"/>
                  </a:lnTo>
                  <a:lnTo>
                    <a:pt x="369" y="63"/>
                  </a:lnTo>
                  <a:lnTo>
                    <a:pt x="383" y="80"/>
                  </a:lnTo>
                  <a:lnTo>
                    <a:pt x="396" y="101"/>
                  </a:lnTo>
                  <a:lnTo>
                    <a:pt x="407" y="124"/>
                  </a:lnTo>
                  <a:lnTo>
                    <a:pt x="416" y="152"/>
                  </a:lnTo>
                  <a:lnTo>
                    <a:pt x="422" y="182"/>
                  </a:lnTo>
                  <a:lnTo>
                    <a:pt x="425" y="217"/>
                  </a:lnTo>
                  <a:lnTo>
                    <a:pt x="425" y="219"/>
                  </a:lnTo>
                  <a:lnTo>
                    <a:pt x="426" y="225"/>
                  </a:lnTo>
                  <a:lnTo>
                    <a:pt x="426" y="234"/>
                  </a:lnTo>
                  <a:lnTo>
                    <a:pt x="427" y="245"/>
                  </a:lnTo>
                  <a:lnTo>
                    <a:pt x="427" y="260"/>
                  </a:lnTo>
                  <a:lnTo>
                    <a:pt x="426" y="277"/>
                  </a:lnTo>
                  <a:lnTo>
                    <a:pt x="426" y="295"/>
                  </a:lnTo>
                  <a:lnTo>
                    <a:pt x="424" y="315"/>
                  </a:lnTo>
                  <a:lnTo>
                    <a:pt x="421" y="337"/>
                  </a:lnTo>
                  <a:lnTo>
                    <a:pt x="417" y="359"/>
                  </a:lnTo>
                  <a:lnTo>
                    <a:pt x="412" y="382"/>
                  </a:lnTo>
                  <a:lnTo>
                    <a:pt x="406" y="404"/>
                  </a:lnTo>
                  <a:lnTo>
                    <a:pt x="396" y="426"/>
                  </a:lnTo>
                  <a:lnTo>
                    <a:pt x="386" y="448"/>
                  </a:lnTo>
                  <a:lnTo>
                    <a:pt x="374" y="467"/>
                  </a:lnTo>
                  <a:lnTo>
                    <a:pt x="360" y="487"/>
                  </a:lnTo>
                  <a:lnTo>
                    <a:pt x="343" y="504"/>
                  </a:lnTo>
                  <a:lnTo>
                    <a:pt x="322" y="518"/>
                  </a:lnTo>
                  <a:lnTo>
                    <a:pt x="300" y="530"/>
                  </a:lnTo>
                  <a:lnTo>
                    <a:pt x="274" y="539"/>
                  </a:lnTo>
                  <a:lnTo>
                    <a:pt x="246" y="546"/>
                  </a:lnTo>
                  <a:lnTo>
                    <a:pt x="214" y="548"/>
                  </a:lnTo>
                  <a:lnTo>
                    <a:pt x="211" y="548"/>
                  </a:lnTo>
                  <a:lnTo>
                    <a:pt x="180" y="546"/>
                  </a:lnTo>
                  <a:lnTo>
                    <a:pt x="151" y="539"/>
                  </a:lnTo>
                  <a:lnTo>
                    <a:pt x="126" y="530"/>
                  </a:lnTo>
                  <a:lnTo>
                    <a:pt x="103" y="518"/>
                  </a:lnTo>
                  <a:lnTo>
                    <a:pt x="84" y="504"/>
                  </a:lnTo>
                  <a:lnTo>
                    <a:pt x="67" y="487"/>
                  </a:lnTo>
                  <a:lnTo>
                    <a:pt x="53" y="468"/>
                  </a:lnTo>
                  <a:lnTo>
                    <a:pt x="40" y="448"/>
                  </a:lnTo>
                  <a:lnTo>
                    <a:pt x="29" y="426"/>
                  </a:lnTo>
                  <a:lnTo>
                    <a:pt x="21" y="404"/>
                  </a:lnTo>
                  <a:lnTo>
                    <a:pt x="14" y="382"/>
                  </a:lnTo>
                  <a:lnTo>
                    <a:pt x="9" y="359"/>
                  </a:lnTo>
                  <a:lnTo>
                    <a:pt x="5" y="337"/>
                  </a:lnTo>
                  <a:lnTo>
                    <a:pt x="3" y="315"/>
                  </a:lnTo>
                  <a:lnTo>
                    <a:pt x="1" y="296"/>
                  </a:lnTo>
                  <a:lnTo>
                    <a:pt x="0" y="277"/>
                  </a:lnTo>
                  <a:lnTo>
                    <a:pt x="0" y="260"/>
                  </a:lnTo>
                  <a:lnTo>
                    <a:pt x="0" y="245"/>
                  </a:lnTo>
                  <a:lnTo>
                    <a:pt x="1" y="234"/>
                  </a:lnTo>
                  <a:lnTo>
                    <a:pt x="1" y="225"/>
                  </a:lnTo>
                  <a:lnTo>
                    <a:pt x="2" y="219"/>
                  </a:lnTo>
                  <a:lnTo>
                    <a:pt x="2" y="217"/>
                  </a:lnTo>
                  <a:lnTo>
                    <a:pt x="5" y="182"/>
                  </a:lnTo>
                  <a:lnTo>
                    <a:pt x="11" y="152"/>
                  </a:lnTo>
                  <a:lnTo>
                    <a:pt x="19" y="125"/>
                  </a:lnTo>
                  <a:lnTo>
                    <a:pt x="30" y="101"/>
                  </a:lnTo>
                  <a:lnTo>
                    <a:pt x="42" y="80"/>
                  </a:lnTo>
                  <a:lnTo>
                    <a:pt x="57" y="63"/>
                  </a:lnTo>
                  <a:lnTo>
                    <a:pt x="72" y="49"/>
                  </a:lnTo>
                  <a:lnTo>
                    <a:pt x="88" y="35"/>
                  </a:lnTo>
                  <a:lnTo>
                    <a:pt x="105" y="26"/>
                  </a:lnTo>
                  <a:lnTo>
                    <a:pt x="121" y="18"/>
                  </a:lnTo>
                  <a:lnTo>
                    <a:pt x="137" y="12"/>
                  </a:lnTo>
                  <a:lnTo>
                    <a:pt x="152" y="7"/>
                  </a:lnTo>
                  <a:lnTo>
                    <a:pt x="168" y="4"/>
                  </a:lnTo>
                  <a:lnTo>
                    <a:pt x="181" y="2"/>
                  </a:lnTo>
                  <a:lnTo>
                    <a:pt x="192" y="1"/>
                  </a:lnTo>
                  <a:lnTo>
                    <a:pt x="201" y="0"/>
                  </a:lnTo>
                  <a:lnTo>
                    <a:pt x="208" y="0"/>
                  </a:lnTo>
                  <a:lnTo>
                    <a:pt x="213" y="0"/>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4" name="Freeform 65"/>
            <p:cNvSpPr>
              <a:spLocks/>
            </p:cNvSpPr>
            <p:nvPr/>
          </p:nvSpPr>
          <p:spPr bwMode="auto">
            <a:xfrm>
              <a:off x="2057" y="1433"/>
              <a:ext cx="157" cy="142"/>
            </a:xfrm>
            <a:custGeom>
              <a:avLst/>
              <a:gdLst>
                <a:gd name="T0" fmla="*/ 480 w 2355"/>
                <a:gd name="T1" fmla="*/ 5 h 2135"/>
                <a:gd name="T2" fmla="*/ 512 w 2355"/>
                <a:gd name="T3" fmla="*/ 43 h 2135"/>
                <a:gd name="T4" fmla="*/ 524 w 2355"/>
                <a:gd name="T5" fmla="*/ 271 h 2135"/>
                <a:gd name="T6" fmla="*/ 667 w 2355"/>
                <a:gd name="T7" fmla="*/ 26 h 2135"/>
                <a:gd name="T8" fmla="*/ 814 w 2355"/>
                <a:gd name="T9" fmla="*/ 113 h 2135"/>
                <a:gd name="T10" fmla="*/ 940 w 2355"/>
                <a:gd name="T11" fmla="*/ 37 h 2135"/>
                <a:gd name="T12" fmla="*/ 1018 w 2355"/>
                <a:gd name="T13" fmla="*/ 1 h 2135"/>
                <a:gd name="T14" fmla="*/ 1118 w 2355"/>
                <a:gd name="T15" fmla="*/ 56 h 2135"/>
                <a:gd name="T16" fmla="*/ 1140 w 2355"/>
                <a:gd name="T17" fmla="*/ 8 h 2135"/>
                <a:gd name="T18" fmla="*/ 1177 w 2355"/>
                <a:gd name="T19" fmla="*/ 0 h 2135"/>
                <a:gd name="T20" fmla="*/ 1216 w 2355"/>
                <a:gd name="T21" fmla="*/ 8 h 2135"/>
                <a:gd name="T22" fmla="*/ 1238 w 2355"/>
                <a:gd name="T23" fmla="*/ 56 h 2135"/>
                <a:gd name="T24" fmla="*/ 1338 w 2355"/>
                <a:gd name="T25" fmla="*/ 1 h 2135"/>
                <a:gd name="T26" fmla="*/ 1416 w 2355"/>
                <a:gd name="T27" fmla="*/ 37 h 2135"/>
                <a:gd name="T28" fmla="*/ 1542 w 2355"/>
                <a:gd name="T29" fmla="*/ 113 h 2135"/>
                <a:gd name="T30" fmla="*/ 1689 w 2355"/>
                <a:gd name="T31" fmla="*/ 26 h 2135"/>
                <a:gd name="T32" fmla="*/ 1831 w 2355"/>
                <a:gd name="T33" fmla="*/ 271 h 2135"/>
                <a:gd name="T34" fmla="*/ 1844 w 2355"/>
                <a:gd name="T35" fmla="*/ 43 h 2135"/>
                <a:gd name="T36" fmla="*/ 1876 w 2355"/>
                <a:gd name="T37" fmla="*/ 5 h 2135"/>
                <a:gd name="T38" fmla="*/ 1909 w 2355"/>
                <a:gd name="T39" fmla="*/ 0 h 2135"/>
                <a:gd name="T40" fmla="*/ 1950 w 2355"/>
                <a:gd name="T41" fmla="*/ 12 h 2135"/>
                <a:gd name="T42" fmla="*/ 1961 w 2355"/>
                <a:gd name="T43" fmla="*/ 70 h 2135"/>
                <a:gd name="T44" fmla="*/ 2068 w 2355"/>
                <a:gd name="T45" fmla="*/ 2 h 2135"/>
                <a:gd name="T46" fmla="*/ 2167 w 2355"/>
                <a:gd name="T47" fmla="*/ 50 h 2135"/>
                <a:gd name="T48" fmla="*/ 2298 w 2355"/>
                <a:gd name="T49" fmla="*/ 136 h 2135"/>
                <a:gd name="T50" fmla="*/ 2350 w 2355"/>
                <a:gd name="T51" fmla="*/ 239 h 2135"/>
                <a:gd name="T52" fmla="*/ 2351 w 2355"/>
                <a:gd name="T53" fmla="*/ 437 h 2135"/>
                <a:gd name="T54" fmla="*/ 2323 w 2355"/>
                <a:gd name="T55" fmla="*/ 614 h 2135"/>
                <a:gd name="T56" fmla="*/ 2265 w 2355"/>
                <a:gd name="T57" fmla="*/ 761 h 2135"/>
                <a:gd name="T58" fmla="*/ 2214 w 2355"/>
                <a:gd name="T59" fmla="*/ 866 h 2135"/>
                <a:gd name="T60" fmla="*/ 2066 w 2355"/>
                <a:gd name="T61" fmla="*/ 2074 h 2135"/>
                <a:gd name="T62" fmla="*/ 1811 w 2355"/>
                <a:gd name="T63" fmla="*/ 2135 h 2135"/>
                <a:gd name="T64" fmla="*/ 1635 w 2355"/>
                <a:gd name="T65" fmla="*/ 999 h 2135"/>
                <a:gd name="T66" fmla="*/ 1592 w 2355"/>
                <a:gd name="T67" fmla="*/ 855 h 2135"/>
                <a:gd name="T68" fmla="*/ 1532 w 2355"/>
                <a:gd name="T69" fmla="*/ 782 h 2135"/>
                <a:gd name="T70" fmla="*/ 1485 w 2355"/>
                <a:gd name="T71" fmla="*/ 872 h 2135"/>
                <a:gd name="T72" fmla="*/ 1337 w 2355"/>
                <a:gd name="T73" fmla="*/ 2093 h 2135"/>
                <a:gd name="T74" fmla="*/ 1060 w 2355"/>
                <a:gd name="T75" fmla="*/ 2132 h 2135"/>
                <a:gd name="T76" fmla="*/ 897 w 2355"/>
                <a:gd name="T77" fmla="*/ 956 h 2135"/>
                <a:gd name="T78" fmla="*/ 852 w 2355"/>
                <a:gd name="T79" fmla="*/ 841 h 2135"/>
                <a:gd name="T80" fmla="*/ 789 w 2355"/>
                <a:gd name="T81" fmla="*/ 803 h 2135"/>
                <a:gd name="T82" fmla="*/ 752 w 2355"/>
                <a:gd name="T83" fmla="*/ 874 h 2135"/>
                <a:gd name="T84" fmla="*/ 595 w 2355"/>
                <a:gd name="T85" fmla="*/ 2110 h 2135"/>
                <a:gd name="T86" fmla="*/ 317 w 2355"/>
                <a:gd name="T87" fmla="*/ 2123 h 2135"/>
                <a:gd name="T88" fmla="*/ 161 w 2355"/>
                <a:gd name="T89" fmla="*/ 915 h 2135"/>
                <a:gd name="T90" fmla="*/ 120 w 2355"/>
                <a:gd name="T91" fmla="*/ 825 h 2135"/>
                <a:gd name="T92" fmla="*/ 56 w 2355"/>
                <a:gd name="T93" fmla="*/ 687 h 2135"/>
                <a:gd name="T94" fmla="*/ 15 w 2355"/>
                <a:gd name="T95" fmla="*/ 536 h 2135"/>
                <a:gd name="T96" fmla="*/ 0 w 2355"/>
                <a:gd name="T97" fmla="*/ 333 h 2135"/>
                <a:gd name="T98" fmla="*/ 15 w 2355"/>
                <a:gd name="T99" fmla="*/ 192 h 2135"/>
                <a:gd name="T100" fmla="*/ 87 w 2355"/>
                <a:gd name="T101" fmla="*/ 113 h 2135"/>
                <a:gd name="T102" fmla="*/ 234 w 2355"/>
                <a:gd name="T103" fmla="*/ 26 h 2135"/>
                <a:gd name="T104" fmla="*/ 376 w 2355"/>
                <a:gd name="T105" fmla="*/ 271 h 2135"/>
                <a:gd name="T106" fmla="*/ 390 w 2355"/>
                <a:gd name="T107" fmla="*/ 43 h 2135"/>
                <a:gd name="T108" fmla="*/ 420 w 2355"/>
                <a:gd name="T109" fmla="*/ 5 h 2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55" h="2135">
                  <a:moveTo>
                    <a:pt x="451" y="0"/>
                  </a:moveTo>
                  <a:lnTo>
                    <a:pt x="454" y="0"/>
                  </a:lnTo>
                  <a:lnTo>
                    <a:pt x="459" y="0"/>
                  </a:lnTo>
                  <a:lnTo>
                    <a:pt x="465" y="1"/>
                  </a:lnTo>
                  <a:lnTo>
                    <a:pt x="472" y="3"/>
                  </a:lnTo>
                  <a:lnTo>
                    <a:pt x="480" y="5"/>
                  </a:lnTo>
                  <a:lnTo>
                    <a:pt x="487" y="8"/>
                  </a:lnTo>
                  <a:lnTo>
                    <a:pt x="494" y="12"/>
                  </a:lnTo>
                  <a:lnTo>
                    <a:pt x="502" y="17"/>
                  </a:lnTo>
                  <a:lnTo>
                    <a:pt x="507" y="24"/>
                  </a:lnTo>
                  <a:lnTo>
                    <a:pt x="510" y="33"/>
                  </a:lnTo>
                  <a:lnTo>
                    <a:pt x="512" y="43"/>
                  </a:lnTo>
                  <a:lnTo>
                    <a:pt x="511" y="56"/>
                  </a:lnTo>
                  <a:lnTo>
                    <a:pt x="507" y="70"/>
                  </a:lnTo>
                  <a:lnTo>
                    <a:pt x="499" y="87"/>
                  </a:lnTo>
                  <a:lnTo>
                    <a:pt x="489" y="107"/>
                  </a:lnTo>
                  <a:lnTo>
                    <a:pt x="474" y="129"/>
                  </a:lnTo>
                  <a:lnTo>
                    <a:pt x="524" y="271"/>
                  </a:lnTo>
                  <a:lnTo>
                    <a:pt x="610" y="1"/>
                  </a:lnTo>
                  <a:lnTo>
                    <a:pt x="612" y="2"/>
                  </a:lnTo>
                  <a:lnTo>
                    <a:pt x="621" y="5"/>
                  </a:lnTo>
                  <a:lnTo>
                    <a:pt x="633" y="10"/>
                  </a:lnTo>
                  <a:lnTo>
                    <a:pt x="648" y="17"/>
                  </a:lnTo>
                  <a:lnTo>
                    <a:pt x="667" y="26"/>
                  </a:lnTo>
                  <a:lnTo>
                    <a:pt x="689" y="37"/>
                  </a:lnTo>
                  <a:lnTo>
                    <a:pt x="712" y="50"/>
                  </a:lnTo>
                  <a:lnTo>
                    <a:pt x="736" y="63"/>
                  </a:lnTo>
                  <a:lnTo>
                    <a:pt x="762" y="78"/>
                  </a:lnTo>
                  <a:lnTo>
                    <a:pt x="788" y="95"/>
                  </a:lnTo>
                  <a:lnTo>
                    <a:pt x="814" y="113"/>
                  </a:lnTo>
                  <a:lnTo>
                    <a:pt x="815" y="113"/>
                  </a:lnTo>
                  <a:lnTo>
                    <a:pt x="840" y="95"/>
                  </a:lnTo>
                  <a:lnTo>
                    <a:pt x="866" y="78"/>
                  </a:lnTo>
                  <a:lnTo>
                    <a:pt x="892" y="63"/>
                  </a:lnTo>
                  <a:lnTo>
                    <a:pt x="917" y="50"/>
                  </a:lnTo>
                  <a:lnTo>
                    <a:pt x="940" y="37"/>
                  </a:lnTo>
                  <a:lnTo>
                    <a:pt x="961" y="26"/>
                  </a:lnTo>
                  <a:lnTo>
                    <a:pt x="981" y="17"/>
                  </a:lnTo>
                  <a:lnTo>
                    <a:pt x="996" y="10"/>
                  </a:lnTo>
                  <a:lnTo>
                    <a:pt x="1008" y="5"/>
                  </a:lnTo>
                  <a:lnTo>
                    <a:pt x="1015" y="2"/>
                  </a:lnTo>
                  <a:lnTo>
                    <a:pt x="1018" y="1"/>
                  </a:lnTo>
                  <a:lnTo>
                    <a:pt x="1104" y="271"/>
                  </a:lnTo>
                  <a:lnTo>
                    <a:pt x="1154" y="129"/>
                  </a:lnTo>
                  <a:lnTo>
                    <a:pt x="1139" y="107"/>
                  </a:lnTo>
                  <a:lnTo>
                    <a:pt x="1128" y="87"/>
                  </a:lnTo>
                  <a:lnTo>
                    <a:pt x="1122" y="70"/>
                  </a:lnTo>
                  <a:lnTo>
                    <a:pt x="1118" y="56"/>
                  </a:lnTo>
                  <a:lnTo>
                    <a:pt x="1117" y="43"/>
                  </a:lnTo>
                  <a:lnTo>
                    <a:pt x="1118" y="32"/>
                  </a:lnTo>
                  <a:lnTo>
                    <a:pt x="1122" y="24"/>
                  </a:lnTo>
                  <a:lnTo>
                    <a:pt x="1127" y="17"/>
                  </a:lnTo>
                  <a:lnTo>
                    <a:pt x="1133" y="12"/>
                  </a:lnTo>
                  <a:lnTo>
                    <a:pt x="1140" y="8"/>
                  </a:lnTo>
                  <a:lnTo>
                    <a:pt x="1148" y="5"/>
                  </a:lnTo>
                  <a:lnTo>
                    <a:pt x="1156" y="3"/>
                  </a:lnTo>
                  <a:lnTo>
                    <a:pt x="1163" y="1"/>
                  </a:lnTo>
                  <a:lnTo>
                    <a:pt x="1169" y="0"/>
                  </a:lnTo>
                  <a:lnTo>
                    <a:pt x="1174" y="0"/>
                  </a:lnTo>
                  <a:lnTo>
                    <a:pt x="1177" y="0"/>
                  </a:lnTo>
                  <a:lnTo>
                    <a:pt x="1181" y="0"/>
                  </a:lnTo>
                  <a:lnTo>
                    <a:pt x="1186" y="0"/>
                  </a:lnTo>
                  <a:lnTo>
                    <a:pt x="1193" y="1"/>
                  </a:lnTo>
                  <a:lnTo>
                    <a:pt x="1200" y="3"/>
                  </a:lnTo>
                  <a:lnTo>
                    <a:pt x="1207" y="5"/>
                  </a:lnTo>
                  <a:lnTo>
                    <a:pt x="1216" y="8"/>
                  </a:lnTo>
                  <a:lnTo>
                    <a:pt x="1223" y="12"/>
                  </a:lnTo>
                  <a:lnTo>
                    <a:pt x="1229" y="17"/>
                  </a:lnTo>
                  <a:lnTo>
                    <a:pt x="1234" y="24"/>
                  </a:lnTo>
                  <a:lnTo>
                    <a:pt x="1237" y="33"/>
                  </a:lnTo>
                  <a:lnTo>
                    <a:pt x="1239" y="43"/>
                  </a:lnTo>
                  <a:lnTo>
                    <a:pt x="1238" y="56"/>
                  </a:lnTo>
                  <a:lnTo>
                    <a:pt x="1234" y="70"/>
                  </a:lnTo>
                  <a:lnTo>
                    <a:pt x="1227" y="87"/>
                  </a:lnTo>
                  <a:lnTo>
                    <a:pt x="1217" y="107"/>
                  </a:lnTo>
                  <a:lnTo>
                    <a:pt x="1201" y="129"/>
                  </a:lnTo>
                  <a:lnTo>
                    <a:pt x="1252" y="271"/>
                  </a:lnTo>
                  <a:lnTo>
                    <a:pt x="1338" y="1"/>
                  </a:lnTo>
                  <a:lnTo>
                    <a:pt x="1340" y="2"/>
                  </a:lnTo>
                  <a:lnTo>
                    <a:pt x="1348" y="5"/>
                  </a:lnTo>
                  <a:lnTo>
                    <a:pt x="1360" y="10"/>
                  </a:lnTo>
                  <a:lnTo>
                    <a:pt x="1375" y="17"/>
                  </a:lnTo>
                  <a:lnTo>
                    <a:pt x="1395" y="26"/>
                  </a:lnTo>
                  <a:lnTo>
                    <a:pt x="1416" y="37"/>
                  </a:lnTo>
                  <a:lnTo>
                    <a:pt x="1439" y="50"/>
                  </a:lnTo>
                  <a:lnTo>
                    <a:pt x="1465" y="63"/>
                  </a:lnTo>
                  <a:lnTo>
                    <a:pt x="1490" y="78"/>
                  </a:lnTo>
                  <a:lnTo>
                    <a:pt x="1516" y="95"/>
                  </a:lnTo>
                  <a:lnTo>
                    <a:pt x="1541" y="113"/>
                  </a:lnTo>
                  <a:lnTo>
                    <a:pt x="1542" y="113"/>
                  </a:lnTo>
                  <a:lnTo>
                    <a:pt x="1568" y="95"/>
                  </a:lnTo>
                  <a:lnTo>
                    <a:pt x="1594" y="78"/>
                  </a:lnTo>
                  <a:lnTo>
                    <a:pt x="1619" y="63"/>
                  </a:lnTo>
                  <a:lnTo>
                    <a:pt x="1644" y="50"/>
                  </a:lnTo>
                  <a:lnTo>
                    <a:pt x="1667" y="37"/>
                  </a:lnTo>
                  <a:lnTo>
                    <a:pt x="1689" y="26"/>
                  </a:lnTo>
                  <a:lnTo>
                    <a:pt x="1708" y="17"/>
                  </a:lnTo>
                  <a:lnTo>
                    <a:pt x="1723" y="10"/>
                  </a:lnTo>
                  <a:lnTo>
                    <a:pt x="1735" y="5"/>
                  </a:lnTo>
                  <a:lnTo>
                    <a:pt x="1744" y="2"/>
                  </a:lnTo>
                  <a:lnTo>
                    <a:pt x="1746" y="1"/>
                  </a:lnTo>
                  <a:lnTo>
                    <a:pt x="1831" y="271"/>
                  </a:lnTo>
                  <a:lnTo>
                    <a:pt x="1882" y="129"/>
                  </a:lnTo>
                  <a:lnTo>
                    <a:pt x="1867" y="107"/>
                  </a:lnTo>
                  <a:lnTo>
                    <a:pt x="1857" y="87"/>
                  </a:lnTo>
                  <a:lnTo>
                    <a:pt x="1849" y="70"/>
                  </a:lnTo>
                  <a:lnTo>
                    <a:pt x="1845" y="56"/>
                  </a:lnTo>
                  <a:lnTo>
                    <a:pt x="1844" y="43"/>
                  </a:lnTo>
                  <a:lnTo>
                    <a:pt x="1846" y="32"/>
                  </a:lnTo>
                  <a:lnTo>
                    <a:pt x="1849" y="24"/>
                  </a:lnTo>
                  <a:lnTo>
                    <a:pt x="1854" y="17"/>
                  </a:lnTo>
                  <a:lnTo>
                    <a:pt x="1861" y="12"/>
                  </a:lnTo>
                  <a:lnTo>
                    <a:pt x="1868" y="8"/>
                  </a:lnTo>
                  <a:lnTo>
                    <a:pt x="1876" y="5"/>
                  </a:lnTo>
                  <a:lnTo>
                    <a:pt x="1883" y="3"/>
                  </a:lnTo>
                  <a:lnTo>
                    <a:pt x="1890" y="1"/>
                  </a:lnTo>
                  <a:lnTo>
                    <a:pt x="1897" y="0"/>
                  </a:lnTo>
                  <a:lnTo>
                    <a:pt x="1902" y="0"/>
                  </a:lnTo>
                  <a:lnTo>
                    <a:pt x="1905" y="0"/>
                  </a:lnTo>
                  <a:lnTo>
                    <a:pt x="1909" y="0"/>
                  </a:lnTo>
                  <a:lnTo>
                    <a:pt x="1915" y="0"/>
                  </a:lnTo>
                  <a:lnTo>
                    <a:pt x="1921" y="1"/>
                  </a:lnTo>
                  <a:lnTo>
                    <a:pt x="1928" y="3"/>
                  </a:lnTo>
                  <a:lnTo>
                    <a:pt x="1935" y="5"/>
                  </a:lnTo>
                  <a:lnTo>
                    <a:pt x="1943" y="8"/>
                  </a:lnTo>
                  <a:lnTo>
                    <a:pt x="1950" y="12"/>
                  </a:lnTo>
                  <a:lnTo>
                    <a:pt x="1956" y="17"/>
                  </a:lnTo>
                  <a:lnTo>
                    <a:pt x="1961" y="24"/>
                  </a:lnTo>
                  <a:lnTo>
                    <a:pt x="1965" y="33"/>
                  </a:lnTo>
                  <a:lnTo>
                    <a:pt x="1966" y="43"/>
                  </a:lnTo>
                  <a:lnTo>
                    <a:pt x="1965" y="56"/>
                  </a:lnTo>
                  <a:lnTo>
                    <a:pt x="1961" y="70"/>
                  </a:lnTo>
                  <a:lnTo>
                    <a:pt x="1955" y="87"/>
                  </a:lnTo>
                  <a:lnTo>
                    <a:pt x="1944" y="107"/>
                  </a:lnTo>
                  <a:lnTo>
                    <a:pt x="1930" y="129"/>
                  </a:lnTo>
                  <a:lnTo>
                    <a:pt x="1980" y="271"/>
                  </a:lnTo>
                  <a:lnTo>
                    <a:pt x="2065" y="1"/>
                  </a:lnTo>
                  <a:lnTo>
                    <a:pt x="2068" y="2"/>
                  </a:lnTo>
                  <a:lnTo>
                    <a:pt x="2075" y="5"/>
                  </a:lnTo>
                  <a:lnTo>
                    <a:pt x="2087" y="10"/>
                  </a:lnTo>
                  <a:lnTo>
                    <a:pt x="2104" y="17"/>
                  </a:lnTo>
                  <a:lnTo>
                    <a:pt x="2122" y="26"/>
                  </a:lnTo>
                  <a:lnTo>
                    <a:pt x="2143" y="37"/>
                  </a:lnTo>
                  <a:lnTo>
                    <a:pt x="2167" y="50"/>
                  </a:lnTo>
                  <a:lnTo>
                    <a:pt x="2192" y="63"/>
                  </a:lnTo>
                  <a:lnTo>
                    <a:pt x="2218" y="78"/>
                  </a:lnTo>
                  <a:lnTo>
                    <a:pt x="2243" y="95"/>
                  </a:lnTo>
                  <a:lnTo>
                    <a:pt x="2269" y="113"/>
                  </a:lnTo>
                  <a:lnTo>
                    <a:pt x="2285" y="125"/>
                  </a:lnTo>
                  <a:lnTo>
                    <a:pt x="2298" y="136"/>
                  </a:lnTo>
                  <a:lnTo>
                    <a:pt x="2310" y="148"/>
                  </a:lnTo>
                  <a:lnTo>
                    <a:pt x="2324" y="163"/>
                  </a:lnTo>
                  <a:lnTo>
                    <a:pt x="2334" y="175"/>
                  </a:lnTo>
                  <a:lnTo>
                    <a:pt x="2341" y="192"/>
                  </a:lnTo>
                  <a:lnTo>
                    <a:pt x="2346" y="214"/>
                  </a:lnTo>
                  <a:lnTo>
                    <a:pt x="2350" y="239"/>
                  </a:lnTo>
                  <a:lnTo>
                    <a:pt x="2353" y="267"/>
                  </a:lnTo>
                  <a:lnTo>
                    <a:pt x="2355" y="299"/>
                  </a:lnTo>
                  <a:lnTo>
                    <a:pt x="2355" y="332"/>
                  </a:lnTo>
                  <a:lnTo>
                    <a:pt x="2355" y="366"/>
                  </a:lnTo>
                  <a:lnTo>
                    <a:pt x="2353" y="402"/>
                  </a:lnTo>
                  <a:lnTo>
                    <a:pt x="2351" y="437"/>
                  </a:lnTo>
                  <a:lnTo>
                    <a:pt x="2348" y="471"/>
                  </a:lnTo>
                  <a:lnTo>
                    <a:pt x="2344" y="505"/>
                  </a:lnTo>
                  <a:lnTo>
                    <a:pt x="2340" y="536"/>
                  </a:lnTo>
                  <a:lnTo>
                    <a:pt x="2335" y="565"/>
                  </a:lnTo>
                  <a:lnTo>
                    <a:pt x="2330" y="591"/>
                  </a:lnTo>
                  <a:lnTo>
                    <a:pt x="2323" y="614"/>
                  </a:lnTo>
                  <a:lnTo>
                    <a:pt x="2316" y="637"/>
                  </a:lnTo>
                  <a:lnTo>
                    <a:pt x="2308" y="662"/>
                  </a:lnTo>
                  <a:lnTo>
                    <a:pt x="2298" y="687"/>
                  </a:lnTo>
                  <a:lnTo>
                    <a:pt x="2288" y="712"/>
                  </a:lnTo>
                  <a:lnTo>
                    <a:pt x="2277" y="737"/>
                  </a:lnTo>
                  <a:lnTo>
                    <a:pt x="2265" y="761"/>
                  </a:lnTo>
                  <a:lnTo>
                    <a:pt x="2255" y="785"/>
                  </a:lnTo>
                  <a:lnTo>
                    <a:pt x="2244" y="806"/>
                  </a:lnTo>
                  <a:lnTo>
                    <a:pt x="2235" y="825"/>
                  </a:lnTo>
                  <a:lnTo>
                    <a:pt x="2226" y="842"/>
                  </a:lnTo>
                  <a:lnTo>
                    <a:pt x="2219" y="856"/>
                  </a:lnTo>
                  <a:lnTo>
                    <a:pt x="2214" y="866"/>
                  </a:lnTo>
                  <a:lnTo>
                    <a:pt x="2210" y="872"/>
                  </a:lnTo>
                  <a:lnTo>
                    <a:pt x="2208" y="874"/>
                  </a:lnTo>
                  <a:lnTo>
                    <a:pt x="2193" y="915"/>
                  </a:lnTo>
                  <a:lnTo>
                    <a:pt x="2182" y="956"/>
                  </a:lnTo>
                  <a:lnTo>
                    <a:pt x="2176" y="999"/>
                  </a:lnTo>
                  <a:lnTo>
                    <a:pt x="2066" y="2074"/>
                  </a:lnTo>
                  <a:lnTo>
                    <a:pt x="2062" y="2093"/>
                  </a:lnTo>
                  <a:lnTo>
                    <a:pt x="2052" y="2110"/>
                  </a:lnTo>
                  <a:lnTo>
                    <a:pt x="2038" y="2123"/>
                  </a:lnTo>
                  <a:lnTo>
                    <a:pt x="2019" y="2132"/>
                  </a:lnTo>
                  <a:lnTo>
                    <a:pt x="2000" y="2135"/>
                  </a:lnTo>
                  <a:lnTo>
                    <a:pt x="1811" y="2135"/>
                  </a:lnTo>
                  <a:lnTo>
                    <a:pt x="1791" y="2132"/>
                  </a:lnTo>
                  <a:lnTo>
                    <a:pt x="1774" y="2123"/>
                  </a:lnTo>
                  <a:lnTo>
                    <a:pt x="1760" y="2110"/>
                  </a:lnTo>
                  <a:lnTo>
                    <a:pt x="1750" y="2093"/>
                  </a:lnTo>
                  <a:lnTo>
                    <a:pt x="1745" y="2074"/>
                  </a:lnTo>
                  <a:lnTo>
                    <a:pt x="1635" y="999"/>
                  </a:lnTo>
                  <a:lnTo>
                    <a:pt x="1629" y="956"/>
                  </a:lnTo>
                  <a:lnTo>
                    <a:pt x="1617" y="915"/>
                  </a:lnTo>
                  <a:lnTo>
                    <a:pt x="1602" y="874"/>
                  </a:lnTo>
                  <a:lnTo>
                    <a:pt x="1601" y="872"/>
                  </a:lnTo>
                  <a:lnTo>
                    <a:pt x="1597" y="865"/>
                  </a:lnTo>
                  <a:lnTo>
                    <a:pt x="1592" y="855"/>
                  </a:lnTo>
                  <a:lnTo>
                    <a:pt x="1584" y="841"/>
                  </a:lnTo>
                  <a:lnTo>
                    <a:pt x="1575" y="823"/>
                  </a:lnTo>
                  <a:lnTo>
                    <a:pt x="1566" y="803"/>
                  </a:lnTo>
                  <a:lnTo>
                    <a:pt x="1554" y="782"/>
                  </a:lnTo>
                  <a:lnTo>
                    <a:pt x="1543" y="757"/>
                  </a:lnTo>
                  <a:lnTo>
                    <a:pt x="1532" y="782"/>
                  </a:lnTo>
                  <a:lnTo>
                    <a:pt x="1521" y="803"/>
                  </a:lnTo>
                  <a:lnTo>
                    <a:pt x="1511" y="823"/>
                  </a:lnTo>
                  <a:lnTo>
                    <a:pt x="1501" y="841"/>
                  </a:lnTo>
                  <a:lnTo>
                    <a:pt x="1494" y="855"/>
                  </a:lnTo>
                  <a:lnTo>
                    <a:pt x="1488" y="865"/>
                  </a:lnTo>
                  <a:lnTo>
                    <a:pt x="1485" y="872"/>
                  </a:lnTo>
                  <a:lnTo>
                    <a:pt x="1483" y="874"/>
                  </a:lnTo>
                  <a:lnTo>
                    <a:pt x="1468" y="915"/>
                  </a:lnTo>
                  <a:lnTo>
                    <a:pt x="1458" y="956"/>
                  </a:lnTo>
                  <a:lnTo>
                    <a:pt x="1452" y="999"/>
                  </a:lnTo>
                  <a:lnTo>
                    <a:pt x="1342" y="2074"/>
                  </a:lnTo>
                  <a:lnTo>
                    <a:pt x="1337" y="2093"/>
                  </a:lnTo>
                  <a:lnTo>
                    <a:pt x="1327" y="2110"/>
                  </a:lnTo>
                  <a:lnTo>
                    <a:pt x="1312" y="2123"/>
                  </a:lnTo>
                  <a:lnTo>
                    <a:pt x="1295" y="2132"/>
                  </a:lnTo>
                  <a:lnTo>
                    <a:pt x="1276" y="2135"/>
                  </a:lnTo>
                  <a:lnTo>
                    <a:pt x="1079" y="2135"/>
                  </a:lnTo>
                  <a:lnTo>
                    <a:pt x="1060" y="2132"/>
                  </a:lnTo>
                  <a:lnTo>
                    <a:pt x="1042" y="2123"/>
                  </a:lnTo>
                  <a:lnTo>
                    <a:pt x="1027" y="2110"/>
                  </a:lnTo>
                  <a:lnTo>
                    <a:pt x="1017" y="2093"/>
                  </a:lnTo>
                  <a:lnTo>
                    <a:pt x="1013" y="2074"/>
                  </a:lnTo>
                  <a:lnTo>
                    <a:pt x="903" y="999"/>
                  </a:lnTo>
                  <a:lnTo>
                    <a:pt x="897" y="956"/>
                  </a:lnTo>
                  <a:lnTo>
                    <a:pt x="886" y="915"/>
                  </a:lnTo>
                  <a:lnTo>
                    <a:pt x="871" y="874"/>
                  </a:lnTo>
                  <a:lnTo>
                    <a:pt x="870" y="872"/>
                  </a:lnTo>
                  <a:lnTo>
                    <a:pt x="866" y="865"/>
                  </a:lnTo>
                  <a:lnTo>
                    <a:pt x="860" y="855"/>
                  </a:lnTo>
                  <a:lnTo>
                    <a:pt x="852" y="841"/>
                  </a:lnTo>
                  <a:lnTo>
                    <a:pt x="843" y="823"/>
                  </a:lnTo>
                  <a:lnTo>
                    <a:pt x="833" y="803"/>
                  </a:lnTo>
                  <a:lnTo>
                    <a:pt x="823" y="782"/>
                  </a:lnTo>
                  <a:lnTo>
                    <a:pt x="812" y="757"/>
                  </a:lnTo>
                  <a:lnTo>
                    <a:pt x="801" y="782"/>
                  </a:lnTo>
                  <a:lnTo>
                    <a:pt x="789" y="803"/>
                  </a:lnTo>
                  <a:lnTo>
                    <a:pt x="779" y="823"/>
                  </a:lnTo>
                  <a:lnTo>
                    <a:pt x="770" y="841"/>
                  </a:lnTo>
                  <a:lnTo>
                    <a:pt x="763" y="855"/>
                  </a:lnTo>
                  <a:lnTo>
                    <a:pt x="757" y="865"/>
                  </a:lnTo>
                  <a:lnTo>
                    <a:pt x="753" y="872"/>
                  </a:lnTo>
                  <a:lnTo>
                    <a:pt x="752" y="874"/>
                  </a:lnTo>
                  <a:lnTo>
                    <a:pt x="736" y="915"/>
                  </a:lnTo>
                  <a:lnTo>
                    <a:pt x="726" y="956"/>
                  </a:lnTo>
                  <a:lnTo>
                    <a:pt x="719" y="999"/>
                  </a:lnTo>
                  <a:lnTo>
                    <a:pt x="610" y="2074"/>
                  </a:lnTo>
                  <a:lnTo>
                    <a:pt x="605" y="2093"/>
                  </a:lnTo>
                  <a:lnTo>
                    <a:pt x="595" y="2110"/>
                  </a:lnTo>
                  <a:lnTo>
                    <a:pt x="581" y="2123"/>
                  </a:lnTo>
                  <a:lnTo>
                    <a:pt x="564" y="2132"/>
                  </a:lnTo>
                  <a:lnTo>
                    <a:pt x="543" y="2135"/>
                  </a:lnTo>
                  <a:lnTo>
                    <a:pt x="354" y="2135"/>
                  </a:lnTo>
                  <a:lnTo>
                    <a:pt x="335" y="2132"/>
                  </a:lnTo>
                  <a:lnTo>
                    <a:pt x="317" y="2123"/>
                  </a:lnTo>
                  <a:lnTo>
                    <a:pt x="303" y="2110"/>
                  </a:lnTo>
                  <a:lnTo>
                    <a:pt x="293" y="2093"/>
                  </a:lnTo>
                  <a:lnTo>
                    <a:pt x="288" y="2074"/>
                  </a:lnTo>
                  <a:lnTo>
                    <a:pt x="178" y="999"/>
                  </a:lnTo>
                  <a:lnTo>
                    <a:pt x="172" y="956"/>
                  </a:lnTo>
                  <a:lnTo>
                    <a:pt x="161" y="915"/>
                  </a:lnTo>
                  <a:lnTo>
                    <a:pt x="146" y="874"/>
                  </a:lnTo>
                  <a:lnTo>
                    <a:pt x="144" y="872"/>
                  </a:lnTo>
                  <a:lnTo>
                    <a:pt x="141" y="866"/>
                  </a:lnTo>
                  <a:lnTo>
                    <a:pt x="135" y="856"/>
                  </a:lnTo>
                  <a:lnTo>
                    <a:pt x="128" y="842"/>
                  </a:lnTo>
                  <a:lnTo>
                    <a:pt x="120" y="825"/>
                  </a:lnTo>
                  <a:lnTo>
                    <a:pt x="110" y="806"/>
                  </a:lnTo>
                  <a:lnTo>
                    <a:pt x="100" y="785"/>
                  </a:lnTo>
                  <a:lnTo>
                    <a:pt x="88" y="761"/>
                  </a:lnTo>
                  <a:lnTo>
                    <a:pt x="77" y="737"/>
                  </a:lnTo>
                  <a:lnTo>
                    <a:pt x="67" y="712"/>
                  </a:lnTo>
                  <a:lnTo>
                    <a:pt x="56" y="687"/>
                  </a:lnTo>
                  <a:lnTo>
                    <a:pt x="47" y="662"/>
                  </a:lnTo>
                  <a:lnTo>
                    <a:pt x="39" y="637"/>
                  </a:lnTo>
                  <a:lnTo>
                    <a:pt x="32" y="614"/>
                  </a:lnTo>
                  <a:lnTo>
                    <a:pt x="25" y="591"/>
                  </a:lnTo>
                  <a:lnTo>
                    <a:pt x="20" y="565"/>
                  </a:lnTo>
                  <a:lnTo>
                    <a:pt x="15" y="536"/>
                  </a:lnTo>
                  <a:lnTo>
                    <a:pt x="11" y="505"/>
                  </a:lnTo>
                  <a:lnTo>
                    <a:pt x="8" y="471"/>
                  </a:lnTo>
                  <a:lnTo>
                    <a:pt x="5" y="437"/>
                  </a:lnTo>
                  <a:lnTo>
                    <a:pt x="2" y="402"/>
                  </a:lnTo>
                  <a:lnTo>
                    <a:pt x="1" y="366"/>
                  </a:lnTo>
                  <a:lnTo>
                    <a:pt x="0" y="333"/>
                  </a:lnTo>
                  <a:lnTo>
                    <a:pt x="0" y="332"/>
                  </a:lnTo>
                  <a:lnTo>
                    <a:pt x="1" y="299"/>
                  </a:lnTo>
                  <a:lnTo>
                    <a:pt x="3" y="267"/>
                  </a:lnTo>
                  <a:lnTo>
                    <a:pt x="5" y="239"/>
                  </a:lnTo>
                  <a:lnTo>
                    <a:pt x="10" y="214"/>
                  </a:lnTo>
                  <a:lnTo>
                    <a:pt x="15" y="192"/>
                  </a:lnTo>
                  <a:lnTo>
                    <a:pt x="22" y="175"/>
                  </a:lnTo>
                  <a:lnTo>
                    <a:pt x="32" y="163"/>
                  </a:lnTo>
                  <a:lnTo>
                    <a:pt x="46" y="148"/>
                  </a:lnTo>
                  <a:lnTo>
                    <a:pt x="58" y="136"/>
                  </a:lnTo>
                  <a:lnTo>
                    <a:pt x="71" y="125"/>
                  </a:lnTo>
                  <a:lnTo>
                    <a:pt x="87" y="113"/>
                  </a:lnTo>
                  <a:lnTo>
                    <a:pt x="113" y="95"/>
                  </a:lnTo>
                  <a:lnTo>
                    <a:pt x="138" y="78"/>
                  </a:lnTo>
                  <a:lnTo>
                    <a:pt x="164" y="63"/>
                  </a:lnTo>
                  <a:lnTo>
                    <a:pt x="189" y="50"/>
                  </a:lnTo>
                  <a:lnTo>
                    <a:pt x="213" y="37"/>
                  </a:lnTo>
                  <a:lnTo>
                    <a:pt x="234" y="26"/>
                  </a:lnTo>
                  <a:lnTo>
                    <a:pt x="252" y="17"/>
                  </a:lnTo>
                  <a:lnTo>
                    <a:pt x="269" y="10"/>
                  </a:lnTo>
                  <a:lnTo>
                    <a:pt x="281" y="5"/>
                  </a:lnTo>
                  <a:lnTo>
                    <a:pt x="288" y="2"/>
                  </a:lnTo>
                  <a:lnTo>
                    <a:pt x="291" y="1"/>
                  </a:lnTo>
                  <a:lnTo>
                    <a:pt x="376" y="271"/>
                  </a:lnTo>
                  <a:lnTo>
                    <a:pt x="426" y="129"/>
                  </a:lnTo>
                  <a:lnTo>
                    <a:pt x="412" y="107"/>
                  </a:lnTo>
                  <a:lnTo>
                    <a:pt x="401" y="87"/>
                  </a:lnTo>
                  <a:lnTo>
                    <a:pt x="394" y="70"/>
                  </a:lnTo>
                  <a:lnTo>
                    <a:pt x="391" y="56"/>
                  </a:lnTo>
                  <a:lnTo>
                    <a:pt x="390" y="43"/>
                  </a:lnTo>
                  <a:lnTo>
                    <a:pt x="391" y="32"/>
                  </a:lnTo>
                  <a:lnTo>
                    <a:pt x="395" y="24"/>
                  </a:lnTo>
                  <a:lnTo>
                    <a:pt x="400" y="17"/>
                  </a:lnTo>
                  <a:lnTo>
                    <a:pt x="406" y="12"/>
                  </a:lnTo>
                  <a:lnTo>
                    <a:pt x="413" y="8"/>
                  </a:lnTo>
                  <a:lnTo>
                    <a:pt x="420" y="5"/>
                  </a:lnTo>
                  <a:lnTo>
                    <a:pt x="428" y="3"/>
                  </a:lnTo>
                  <a:lnTo>
                    <a:pt x="435" y="1"/>
                  </a:lnTo>
                  <a:lnTo>
                    <a:pt x="441" y="0"/>
                  </a:lnTo>
                  <a:lnTo>
                    <a:pt x="447" y="0"/>
                  </a:lnTo>
                  <a:lnTo>
                    <a:pt x="4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5" name="Freeform 66"/>
            <p:cNvSpPr>
              <a:spLocks/>
            </p:cNvSpPr>
            <p:nvPr/>
          </p:nvSpPr>
          <p:spPr bwMode="auto">
            <a:xfrm>
              <a:off x="2097" y="1352"/>
              <a:ext cx="29" cy="37"/>
            </a:xfrm>
            <a:custGeom>
              <a:avLst/>
              <a:gdLst>
                <a:gd name="T0" fmla="*/ 226 w 428"/>
                <a:gd name="T1" fmla="*/ 0 h 549"/>
                <a:gd name="T2" fmla="*/ 247 w 428"/>
                <a:gd name="T3" fmla="*/ 2 h 549"/>
                <a:gd name="T4" fmla="*/ 275 w 428"/>
                <a:gd name="T5" fmla="*/ 7 h 549"/>
                <a:gd name="T6" fmla="*/ 306 w 428"/>
                <a:gd name="T7" fmla="*/ 18 h 549"/>
                <a:gd name="T8" fmla="*/ 339 w 428"/>
                <a:gd name="T9" fmla="*/ 37 h 549"/>
                <a:gd name="T10" fmla="*/ 371 w 428"/>
                <a:gd name="T11" fmla="*/ 63 h 549"/>
                <a:gd name="T12" fmla="*/ 397 w 428"/>
                <a:gd name="T13" fmla="*/ 102 h 549"/>
                <a:gd name="T14" fmla="*/ 416 w 428"/>
                <a:gd name="T15" fmla="*/ 153 h 549"/>
                <a:gd name="T16" fmla="*/ 426 w 428"/>
                <a:gd name="T17" fmla="*/ 218 h 549"/>
                <a:gd name="T18" fmla="*/ 427 w 428"/>
                <a:gd name="T19" fmla="*/ 225 h 549"/>
                <a:gd name="T20" fmla="*/ 428 w 428"/>
                <a:gd name="T21" fmla="*/ 246 h 549"/>
                <a:gd name="T22" fmla="*/ 428 w 428"/>
                <a:gd name="T23" fmla="*/ 278 h 549"/>
                <a:gd name="T24" fmla="*/ 424 w 428"/>
                <a:gd name="T25" fmla="*/ 317 h 549"/>
                <a:gd name="T26" fmla="*/ 418 w 428"/>
                <a:gd name="T27" fmla="*/ 359 h 549"/>
                <a:gd name="T28" fmla="*/ 406 w 428"/>
                <a:gd name="T29" fmla="*/ 405 h 549"/>
                <a:gd name="T30" fmla="*/ 388 w 428"/>
                <a:gd name="T31" fmla="*/ 448 h 549"/>
                <a:gd name="T32" fmla="*/ 360 w 428"/>
                <a:gd name="T33" fmla="*/ 488 h 549"/>
                <a:gd name="T34" fmla="*/ 324 w 428"/>
                <a:gd name="T35" fmla="*/ 519 h 549"/>
                <a:gd name="T36" fmla="*/ 276 w 428"/>
                <a:gd name="T37" fmla="*/ 541 h 549"/>
                <a:gd name="T38" fmla="*/ 216 w 428"/>
                <a:gd name="T39" fmla="*/ 549 h 549"/>
                <a:gd name="T40" fmla="*/ 181 w 428"/>
                <a:gd name="T41" fmla="*/ 547 h 549"/>
                <a:gd name="T42" fmla="*/ 127 w 428"/>
                <a:gd name="T43" fmla="*/ 532 h 549"/>
                <a:gd name="T44" fmla="*/ 85 w 428"/>
                <a:gd name="T45" fmla="*/ 505 h 549"/>
                <a:gd name="T46" fmla="*/ 53 w 428"/>
                <a:gd name="T47" fmla="*/ 468 h 549"/>
                <a:gd name="T48" fmla="*/ 31 w 428"/>
                <a:gd name="T49" fmla="*/ 427 h 549"/>
                <a:gd name="T50" fmla="*/ 16 w 428"/>
                <a:gd name="T51" fmla="*/ 383 h 549"/>
                <a:gd name="T52" fmla="*/ 6 w 428"/>
                <a:gd name="T53" fmla="*/ 338 h 549"/>
                <a:gd name="T54" fmla="*/ 2 w 428"/>
                <a:gd name="T55" fmla="*/ 296 h 549"/>
                <a:gd name="T56" fmla="*/ 0 w 428"/>
                <a:gd name="T57" fmla="*/ 261 h 549"/>
                <a:gd name="T58" fmla="*/ 1 w 428"/>
                <a:gd name="T59" fmla="*/ 234 h 549"/>
                <a:gd name="T60" fmla="*/ 2 w 428"/>
                <a:gd name="T61" fmla="*/ 220 h 549"/>
                <a:gd name="T62" fmla="*/ 5 w 428"/>
                <a:gd name="T63" fmla="*/ 183 h 549"/>
                <a:gd name="T64" fmla="*/ 21 w 428"/>
                <a:gd name="T65" fmla="*/ 125 h 549"/>
                <a:gd name="T66" fmla="*/ 44 w 428"/>
                <a:gd name="T67" fmla="*/ 81 h 549"/>
                <a:gd name="T68" fmla="*/ 73 w 428"/>
                <a:gd name="T69" fmla="*/ 49 h 549"/>
                <a:gd name="T70" fmla="*/ 105 w 428"/>
                <a:gd name="T71" fmla="*/ 26 h 549"/>
                <a:gd name="T72" fmla="*/ 138 w 428"/>
                <a:gd name="T73" fmla="*/ 12 h 549"/>
                <a:gd name="T74" fmla="*/ 168 w 428"/>
                <a:gd name="T75" fmla="*/ 4 h 549"/>
                <a:gd name="T76" fmla="*/ 194 w 428"/>
                <a:gd name="T77" fmla="*/ 1 h 549"/>
                <a:gd name="T78" fmla="*/ 210 w 428"/>
                <a:gd name="T79" fmla="*/ 0 h 549"/>
                <a:gd name="T80" fmla="*/ 219 w 428"/>
                <a:gd name="T81"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8" h="549">
                  <a:moveTo>
                    <a:pt x="219" y="0"/>
                  </a:moveTo>
                  <a:lnTo>
                    <a:pt x="226" y="0"/>
                  </a:lnTo>
                  <a:lnTo>
                    <a:pt x="235" y="1"/>
                  </a:lnTo>
                  <a:lnTo>
                    <a:pt x="247" y="2"/>
                  </a:lnTo>
                  <a:lnTo>
                    <a:pt x="261" y="4"/>
                  </a:lnTo>
                  <a:lnTo>
                    <a:pt x="275" y="7"/>
                  </a:lnTo>
                  <a:lnTo>
                    <a:pt x="290" y="12"/>
                  </a:lnTo>
                  <a:lnTo>
                    <a:pt x="306" y="18"/>
                  </a:lnTo>
                  <a:lnTo>
                    <a:pt x="323" y="26"/>
                  </a:lnTo>
                  <a:lnTo>
                    <a:pt x="339" y="37"/>
                  </a:lnTo>
                  <a:lnTo>
                    <a:pt x="355" y="49"/>
                  </a:lnTo>
                  <a:lnTo>
                    <a:pt x="371" y="63"/>
                  </a:lnTo>
                  <a:lnTo>
                    <a:pt x="385" y="81"/>
                  </a:lnTo>
                  <a:lnTo>
                    <a:pt x="397" y="102"/>
                  </a:lnTo>
                  <a:lnTo>
                    <a:pt x="408" y="125"/>
                  </a:lnTo>
                  <a:lnTo>
                    <a:pt x="416" y="153"/>
                  </a:lnTo>
                  <a:lnTo>
                    <a:pt x="422" y="183"/>
                  </a:lnTo>
                  <a:lnTo>
                    <a:pt x="426" y="218"/>
                  </a:lnTo>
                  <a:lnTo>
                    <a:pt x="427" y="220"/>
                  </a:lnTo>
                  <a:lnTo>
                    <a:pt x="427" y="225"/>
                  </a:lnTo>
                  <a:lnTo>
                    <a:pt x="428" y="234"/>
                  </a:lnTo>
                  <a:lnTo>
                    <a:pt x="428" y="246"/>
                  </a:lnTo>
                  <a:lnTo>
                    <a:pt x="428" y="261"/>
                  </a:lnTo>
                  <a:lnTo>
                    <a:pt x="428" y="278"/>
                  </a:lnTo>
                  <a:lnTo>
                    <a:pt x="427" y="296"/>
                  </a:lnTo>
                  <a:lnTo>
                    <a:pt x="424" y="317"/>
                  </a:lnTo>
                  <a:lnTo>
                    <a:pt x="422" y="338"/>
                  </a:lnTo>
                  <a:lnTo>
                    <a:pt x="418" y="359"/>
                  </a:lnTo>
                  <a:lnTo>
                    <a:pt x="413" y="382"/>
                  </a:lnTo>
                  <a:lnTo>
                    <a:pt x="406" y="405"/>
                  </a:lnTo>
                  <a:lnTo>
                    <a:pt x="398" y="427"/>
                  </a:lnTo>
                  <a:lnTo>
                    <a:pt x="388" y="448"/>
                  </a:lnTo>
                  <a:lnTo>
                    <a:pt x="375" y="468"/>
                  </a:lnTo>
                  <a:lnTo>
                    <a:pt x="360" y="488"/>
                  </a:lnTo>
                  <a:lnTo>
                    <a:pt x="343" y="504"/>
                  </a:lnTo>
                  <a:lnTo>
                    <a:pt x="324" y="519"/>
                  </a:lnTo>
                  <a:lnTo>
                    <a:pt x="301" y="532"/>
                  </a:lnTo>
                  <a:lnTo>
                    <a:pt x="276" y="541"/>
                  </a:lnTo>
                  <a:lnTo>
                    <a:pt x="247" y="547"/>
                  </a:lnTo>
                  <a:lnTo>
                    <a:pt x="216" y="549"/>
                  </a:lnTo>
                  <a:lnTo>
                    <a:pt x="213" y="549"/>
                  </a:lnTo>
                  <a:lnTo>
                    <a:pt x="181" y="547"/>
                  </a:lnTo>
                  <a:lnTo>
                    <a:pt x="153" y="541"/>
                  </a:lnTo>
                  <a:lnTo>
                    <a:pt x="127" y="532"/>
                  </a:lnTo>
                  <a:lnTo>
                    <a:pt x="105" y="519"/>
                  </a:lnTo>
                  <a:lnTo>
                    <a:pt x="85" y="505"/>
                  </a:lnTo>
                  <a:lnTo>
                    <a:pt x="68" y="488"/>
                  </a:lnTo>
                  <a:lnTo>
                    <a:pt x="53" y="468"/>
                  </a:lnTo>
                  <a:lnTo>
                    <a:pt x="41" y="448"/>
                  </a:lnTo>
                  <a:lnTo>
                    <a:pt x="31" y="427"/>
                  </a:lnTo>
                  <a:lnTo>
                    <a:pt x="23" y="405"/>
                  </a:lnTo>
                  <a:lnTo>
                    <a:pt x="16" y="383"/>
                  </a:lnTo>
                  <a:lnTo>
                    <a:pt x="10" y="360"/>
                  </a:lnTo>
                  <a:lnTo>
                    <a:pt x="6" y="338"/>
                  </a:lnTo>
                  <a:lnTo>
                    <a:pt x="3" y="317"/>
                  </a:lnTo>
                  <a:lnTo>
                    <a:pt x="2" y="296"/>
                  </a:lnTo>
                  <a:lnTo>
                    <a:pt x="1" y="278"/>
                  </a:lnTo>
                  <a:lnTo>
                    <a:pt x="0" y="261"/>
                  </a:lnTo>
                  <a:lnTo>
                    <a:pt x="1" y="246"/>
                  </a:lnTo>
                  <a:lnTo>
                    <a:pt x="1" y="234"/>
                  </a:lnTo>
                  <a:lnTo>
                    <a:pt x="2" y="225"/>
                  </a:lnTo>
                  <a:lnTo>
                    <a:pt x="2" y="220"/>
                  </a:lnTo>
                  <a:lnTo>
                    <a:pt x="2" y="218"/>
                  </a:lnTo>
                  <a:lnTo>
                    <a:pt x="5" y="183"/>
                  </a:lnTo>
                  <a:lnTo>
                    <a:pt x="11" y="153"/>
                  </a:lnTo>
                  <a:lnTo>
                    <a:pt x="21" y="125"/>
                  </a:lnTo>
                  <a:lnTo>
                    <a:pt x="31" y="102"/>
                  </a:lnTo>
                  <a:lnTo>
                    <a:pt x="44" y="81"/>
                  </a:lnTo>
                  <a:lnTo>
                    <a:pt x="58" y="63"/>
                  </a:lnTo>
                  <a:lnTo>
                    <a:pt x="73" y="49"/>
                  </a:lnTo>
                  <a:lnTo>
                    <a:pt x="89" y="37"/>
                  </a:lnTo>
                  <a:lnTo>
                    <a:pt x="105" y="26"/>
                  </a:lnTo>
                  <a:lnTo>
                    <a:pt x="121" y="18"/>
                  </a:lnTo>
                  <a:lnTo>
                    <a:pt x="138" y="12"/>
                  </a:lnTo>
                  <a:lnTo>
                    <a:pt x="154" y="7"/>
                  </a:lnTo>
                  <a:lnTo>
                    <a:pt x="168" y="4"/>
                  </a:lnTo>
                  <a:lnTo>
                    <a:pt x="181" y="2"/>
                  </a:lnTo>
                  <a:lnTo>
                    <a:pt x="194" y="1"/>
                  </a:lnTo>
                  <a:lnTo>
                    <a:pt x="203" y="0"/>
                  </a:lnTo>
                  <a:lnTo>
                    <a:pt x="210" y="0"/>
                  </a:lnTo>
                  <a:lnTo>
                    <a:pt x="214" y="0"/>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6" name="Freeform 67"/>
            <p:cNvSpPr>
              <a:spLocks/>
            </p:cNvSpPr>
            <p:nvPr/>
          </p:nvSpPr>
          <p:spPr bwMode="auto">
            <a:xfrm>
              <a:off x="2146" y="1352"/>
              <a:ext cx="28" cy="37"/>
            </a:xfrm>
            <a:custGeom>
              <a:avLst/>
              <a:gdLst>
                <a:gd name="T0" fmla="*/ 225 w 427"/>
                <a:gd name="T1" fmla="*/ 0 h 549"/>
                <a:gd name="T2" fmla="*/ 246 w 427"/>
                <a:gd name="T3" fmla="*/ 2 h 549"/>
                <a:gd name="T4" fmla="*/ 274 w 427"/>
                <a:gd name="T5" fmla="*/ 7 h 549"/>
                <a:gd name="T6" fmla="*/ 306 w 427"/>
                <a:gd name="T7" fmla="*/ 18 h 549"/>
                <a:gd name="T8" fmla="*/ 338 w 427"/>
                <a:gd name="T9" fmla="*/ 37 h 549"/>
                <a:gd name="T10" fmla="*/ 370 w 427"/>
                <a:gd name="T11" fmla="*/ 63 h 549"/>
                <a:gd name="T12" fmla="*/ 396 w 427"/>
                <a:gd name="T13" fmla="*/ 102 h 549"/>
                <a:gd name="T14" fmla="*/ 416 w 427"/>
                <a:gd name="T15" fmla="*/ 153 h 549"/>
                <a:gd name="T16" fmla="*/ 425 w 427"/>
                <a:gd name="T17" fmla="*/ 218 h 549"/>
                <a:gd name="T18" fmla="*/ 426 w 427"/>
                <a:gd name="T19" fmla="*/ 225 h 549"/>
                <a:gd name="T20" fmla="*/ 427 w 427"/>
                <a:gd name="T21" fmla="*/ 246 h 549"/>
                <a:gd name="T22" fmla="*/ 427 w 427"/>
                <a:gd name="T23" fmla="*/ 278 h 549"/>
                <a:gd name="T24" fmla="*/ 424 w 427"/>
                <a:gd name="T25" fmla="*/ 317 h 549"/>
                <a:gd name="T26" fmla="*/ 418 w 427"/>
                <a:gd name="T27" fmla="*/ 359 h 549"/>
                <a:gd name="T28" fmla="*/ 406 w 427"/>
                <a:gd name="T29" fmla="*/ 405 h 549"/>
                <a:gd name="T30" fmla="*/ 387 w 427"/>
                <a:gd name="T31" fmla="*/ 448 h 549"/>
                <a:gd name="T32" fmla="*/ 360 w 427"/>
                <a:gd name="T33" fmla="*/ 488 h 549"/>
                <a:gd name="T34" fmla="*/ 323 w 427"/>
                <a:gd name="T35" fmla="*/ 519 h 549"/>
                <a:gd name="T36" fmla="*/ 275 w 427"/>
                <a:gd name="T37" fmla="*/ 541 h 549"/>
                <a:gd name="T38" fmla="*/ 215 w 427"/>
                <a:gd name="T39" fmla="*/ 549 h 549"/>
                <a:gd name="T40" fmla="*/ 181 w 427"/>
                <a:gd name="T41" fmla="*/ 547 h 549"/>
                <a:gd name="T42" fmla="*/ 126 w 427"/>
                <a:gd name="T43" fmla="*/ 532 h 549"/>
                <a:gd name="T44" fmla="*/ 84 w 427"/>
                <a:gd name="T45" fmla="*/ 505 h 549"/>
                <a:gd name="T46" fmla="*/ 53 w 427"/>
                <a:gd name="T47" fmla="*/ 468 h 549"/>
                <a:gd name="T48" fmla="*/ 29 w 427"/>
                <a:gd name="T49" fmla="*/ 427 h 549"/>
                <a:gd name="T50" fmla="*/ 14 w 427"/>
                <a:gd name="T51" fmla="*/ 383 h 549"/>
                <a:gd name="T52" fmla="*/ 5 w 427"/>
                <a:gd name="T53" fmla="*/ 338 h 549"/>
                <a:gd name="T54" fmla="*/ 1 w 427"/>
                <a:gd name="T55" fmla="*/ 296 h 549"/>
                <a:gd name="T56" fmla="*/ 0 w 427"/>
                <a:gd name="T57" fmla="*/ 261 h 549"/>
                <a:gd name="T58" fmla="*/ 1 w 427"/>
                <a:gd name="T59" fmla="*/ 234 h 549"/>
                <a:gd name="T60" fmla="*/ 2 w 427"/>
                <a:gd name="T61" fmla="*/ 220 h 549"/>
                <a:gd name="T62" fmla="*/ 5 w 427"/>
                <a:gd name="T63" fmla="*/ 183 h 549"/>
                <a:gd name="T64" fmla="*/ 20 w 427"/>
                <a:gd name="T65" fmla="*/ 125 h 549"/>
                <a:gd name="T66" fmla="*/ 43 w 427"/>
                <a:gd name="T67" fmla="*/ 81 h 549"/>
                <a:gd name="T68" fmla="*/ 72 w 427"/>
                <a:gd name="T69" fmla="*/ 49 h 549"/>
                <a:gd name="T70" fmla="*/ 104 w 427"/>
                <a:gd name="T71" fmla="*/ 26 h 549"/>
                <a:gd name="T72" fmla="*/ 137 w 427"/>
                <a:gd name="T73" fmla="*/ 12 h 549"/>
                <a:gd name="T74" fmla="*/ 167 w 427"/>
                <a:gd name="T75" fmla="*/ 4 h 549"/>
                <a:gd name="T76" fmla="*/ 192 w 427"/>
                <a:gd name="T77" fmla="*/ 1 h 549"/>
                <a:gd name="T78" fmla="*/ 209 w 427"/>
                <a:gd name="T79" fmla="*/ 0 h 549"/>
                <a:gd name="T80" fmla="*/ 218 w 427"/>
                <a:gd name="T81"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27" h="549">
                  <a:moveTo>
                    <a:pt x="218" y="0"/>
                  </a:moveTo>
                  <a:lnTo>
                    <a:pt x="225" y="0"/>
                  </a:lnTo>
                  <a:lnTo>
                    <a:pt x="235" y="1"/>
                  </a:lnTo>
                  <a:lnTo>
                    <a:pt x="246" y="2"/>
                  </a:lnTo>
                  <a:lnTo>
                    <a:pt x="259" y="4"/>
                  </a:lnTo>
                  <a:lnTo>
                    <a:pt x="274" y="7"/>
                  </a:lnTo>
                  <a:lnTo>
                    <a:pt x="290" y="12"/>
                  </a:lnTo>
                  <a:lnTo>
                    <a:pt x="306" y="18"/>
                  </a:lnTo>
                  <a:lnTo>
                    <a:pt x="322" y="26"/>
                  </a:lnTo>
                  <a:lnTo>
                    <a:pt x="338" y="37"/>
                  </a:lnTo>
                  <a:lnTo>
                    <a:pt x="355" y="49"/>
                  </a:lnTo>
                  <a:lnTo>
                    <a:pt x="370" y="63"/>
                  </a:lnTo>
                  <a:lnTo>
                    <a:pt x="384" y="81"/>
                  </a:lnTo>
                  <a:lnTo>
                    <a:pt x="396" y="102"/>
                  </a:lnTo>
                  <a:lnTo>
                    <a:pt x="408" y="125"/>
                  </a:lnTo>
                  <a:lnTo>
                    <a:pt x="416" y="153"/>
                  </a:lnTo>
                  <a:lnTo>
                    <a:pt x="422" y="183"/>
                  </a:lnTo>
                  <a:lnTo>
                    <a:pt x="425" y="218"/>
                  </a:lnTo>
                  <a:lnTo>
                    <a:pt x="426" y="220"/>
                  </a:lnTo>
                  <a:lnTo>
                    <a:pt x="426" y="225"/>
                  </a:lnTo>
                  <a:lnTo>
                    <a:pt x="427" y="234"/>
                  </a:lnTo>
                  <a:lnTo>
                    <a:pt x="427" y="246"/>
                  </a:lnTo>
                  <a:lnTo>
                    <a:pt x="427" y="261"/>
                  </a:lnTo>
                  <a:lnTo>
                    <a:pt x="427" y="278"/>
                  </a:lnTo>
                  <a:lnTo>
                    <a:pt x="426" y="296"/>
                  </a:lnTo>
                  <a:lnTo>
                    <a:pt x="424" y="317"/>
                  </a:lnTo>
                  <a:lnTo>
                    <a:pt x="422" y="338"/>
                  </a:lnTo>
                  <a:lnTo>
                    <a:pt x="418" y="359"/>
                  </a:lnTo>
                  <a:lnTo>
                    <a:pt x="413" y="382"/>
                  </a:lnTo>
                  <a:lnTo>
                    <a:pt x="406" y="405"/>
                  </a:lnTo>
                  <a:lnTo>
                    <a:pt x="397" y="427"/>
                  </a:lnTo>
                  <a:lnTo>
                    <a:pt x="387" y="448"/>
                  </a:lnTo>
                  <a:lnTo>
                    <a:pt x="374" y="468"/>
                  </a:lnTo>
                  <a:lnTo>
                    <a:pt x="360" y="488"/>
                  </a:lnTo>
                  <a:lnTo>
                    <a:pt x="342" y="504"/>
                  </a:lnTo>
                  <a:lnTo>
                    <a:pt x="323" y="519"/>
                  </a:lnTo>
                  <a:lnTo>
                    <a:pt x="301" y="532"/>
                  </a:lnTo>
                  <a:lnTo>
                    <a:pt x="275" y="541"/>
                  </a:lnTo>
                  <a:lnTo>
                    <a:pt x="247" y="547"/>
                  </a:lnTo>
                  <a:lnTo>
                    <a:pt x="215" y="549"/>
                  </a:lnTo>
                  <a:lnTo>
                    <a:pt x="212" y="549"/>
                  </a:lnTo>
                  <a:lnTo>
                    <a:pt x="181" y="547"/>
                  </a:lnTo>
                  <a:lnTo>
                    <a:pt x="151" y="541"/>
                  </a:lnTo>
                  <a:lnTo>
                    <a:pt x="126" y="532"/>
                  </a:lnTo>
                  <a:lnTo>
                    <a:pt x="103" y="519"/>
                  </a:lnTo>
                  <a:lnTo>
                    <a:pt x="84" y="505"/>
                  </a:lnTo>
                  <a:lnTo>
                    <a:pt x="67" y="488"/>
                  </a:lnTo>
                  <a:lnTo>
                    <a:pt x="53" y="468"/>
                  </a:lnTo>
                  <a:lnTo>
                    <a:pt x="39" y="448"/>
                  </a:lnTo>
                  <a:lnTo>
                    <a:pt x="29" y="427"/>
                  </a:lnTo>
                  <a:lnTo>
                    <a:pt x="21" y="405"/>
                  </a:lnTo>
                  <a:lnTo>
                    <a:pt x="14" y="383"/>
                  </a:lnTo>
                  <a:lnTo>
                    <a:pt x="9" y="360"/>
                  </a:lnTo>
                  <a:lnTo>
                    <a:pt x="5" y="338"/>
                  </a:lnTo>
                  <a:lnTo>
                    <a:pt x="3" y="317"/>
                  </a:lnTo>
                  <a:lnTo>
                    <a:pt x="1" y="296"/>
                  </a:lnTo>
                  <a:lnTo>
                    <a:pt x="0" y="278"/>
                  </a:lnTo>
                  <a:lnTo>
                    <a:pt x="0" y="261"/>
                  </a:lnTo>
                  <a:lnTo>
                    <a:pt x="0" y="246"/>
                  </a:lnTo>
                  <a:lnTo>
                    <a:pt x="1" y="234"/>
                  </a:lnTo>
                  <a:lnTo>
                    <a:pt x="1" y="225"/>
                  </a:lnTo>
                  <a:lnTo>
                    <a:pt x="2" y="220"/>
                  </a:lnTo>
                  <a:lnTo>
                    <a:pt x="2" y="218"/>
                  </a:lnTo>
                  <a:lnTo>
                    <a:pt x="5" y="183"/>
                  </a:lnTo>
                  <a:lnTo>
                    <a:pt x="11" y="153"/>
                  </a:lnTo>
                  <a:lnTo>
                    <a:pt x="20" y="125"/>
                  </a:lnTo>
                  <a:lnTo>
                    <a:pt x="30" y="102"/>
                  </a:lnTo>
                  <a:lnTo>
                    <a:pt x="43" y="81"/>
                  </a:lnTo>
                  <a:lnTo>
                    <a:pt x="57" y="63"/>
                  </a:lnTo>
                  <a:lnTo>
                    <a:pt x="72" y="49"/>
                  </a:lnTo>
                  <a:lnTo>
                    <a:pt x="88" y="37"/>
                  </a:lnTo>
                  <a:lnTo>
                    <a:pt x="104" y="26"/>
                  </a:lnTo>
                  <a:lnTo>
                    <a:pt x="121" y="18"/>
                  </a:lnTo>
                  <a:lnTo>
                    <a:pt x="137" y="12"/>
                  </a:lnTo>
                  <a:lnTo>
                    <a:pt x="153" y="7"/>
                  </a:lnTo>
                  <a:lnTo>
                    <a:pt x="167" y="4"/>
                  </a:lnTo>
                  <a:lnTo>
                    <a:pt x="181" y="2"/>
                  </a:lnTo>
                  <a:lnTo>
                    <a:pt x="192" y="1"/>
                  </a:lnTo>
                  <a:lnTo>
                    <a:pt x="202" y="0"/>
                  </a:lnTo>
                  <a:lnTo>
                    <a:pt x="209" y="0"/>
                  </a:lnTo>
                  <a:lnTo>
                    <a:pt x="213" y="0"/>
                  </a:lnTo>
                  <a:lnTo>
                    <a:pt x="2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57" name="Group 70"/>
          <p:cNvGrpSpPr>
            <a:grpSpLocks noChangeAspect="1"/>
          </p:cNvGrpSpPr>
          <p:nvPr/>
        </p:nvGrpSpPr>
        <p:grpSpPr bwMode="auto">
          <a:xfrm>
            <a:off x="3569381" y="2029770"/>
            <a:ext cx="205979" cy="265510"/>
            <a:chOff x="2979" y="1352"/>
            <a:chExt cx="173" cy="223"/>
          </a:xfrm>
          <a:solidFill>
            <a:schemeClr val="tx1">
              <a:lumMod val="65000"/>
              <a:lumOff val="35000"/>
            </a:schemeClr>
          </a:solidFill>
        </p:grpSpPr>
        <p:sp>
          <p:nvSpPr>
            <p:cNvPr id="256" name="Freeform 72"/>
            <p:cNvSpPr>
              <a:spLocks/>
            </p:cNvSpPr>
            <p:nvPr/>
          </p:nvSpPr>
          <p:spPr bwMode="auto">
            <a:xfrm>
              <a:off x="2992" y="1420"/>
              <a:ext cx="24" cy="31"/>
            </a:xfrm>
            <a:custGeom>
              <a:avLst/>
              <a:gdLst>
                <a:gd name="T0" fmla="*/ 181 w 362"/>
                <a:gd name="T1" fmla="*/ 0 h 466"/>
                <a:gd name="T2" fmla="*/ 193 w 362"/>
                <a:gd name="T3" fmla="*/ 0 h 466"/>
                <a:gd name="T4" fmla="*/ 214 w 362"/>
                <a:gd name="T5" fmla="*/ 3 h 466"/>
                <a:gd name="T6" fmla="*/ 243 w 362"/>
                <a:gd name="T7" fmla="*/ 9 h 466"/>
                <a:gd name="T8" fmla="*/ 273 w 362"/>
                <a:gd name="T9" fmla="*/ 23 h 466"/>
                <a:gd name="T10" fmla="*/ 304 w 362"/>
                <a:gd name="T11" fmla="*/ 44 h 466"/>
                <a:gd name="T12" fmla="*/ 331 w 362"/>
                <a:gd name="T13" fmla="*/ 78 h 466"/>
                <a:gd name="T14" fmla="*/ 351 w 362"/>
                <a:gd name="T15" fmla="*/ 123 h 466"/>
                <a:gd name="T16" fmla="*/ 361 w 362"/>
                <a:gd name="T17" fmla="*/ 185 h 466"/>
                <a:gd name="T18" fmla="*/ 361 w 362"/>
                <a:gd name="T19" fmla="*/ 193 h 466"/>
                <a:gd name="T20" fmla="*/ 362 w 362"/>
                <a:gd name="T21" fmla="*/ 214 h 466"/>
                <a:gd name="T22" fmla="*/ 361 w 362"/>
                <a:gd name="T23" fmla="*/ 245 h 466"/>
                <a:gd name="T24" fmla="*/ 358 w 362"/>
                <a:gd name="T25" fmla="*/ 283 h 466"/>
                <a:gd name="T26" fmla="*/ 350 w 362"/>
                <a:gd name="T27" fmla="*/ 324 h 466"/>
                <a:gd name="T28" fmla="*/ 335 w 362"/>
                <a:gd name="T29" fmla="*/ 366 h 466"/>
                <a:gd name="T30" fmla="*/ 313 w 362"/>
                <a:gd name="T31" fmla="*/ 405 h 466"/>
                <a:gd name="T32" fmla="*/ 281 w 362"/>
                <a:gd name="T33" fmla="*/ 436 h 466"/>
                <a:gd name="T34" fmla="*/ 238 w 362"/>
                <a:gd name="T35" fmla="*/ 457 h 466"/>
                <a:gd name="T36" fmla="*/ 182 w 362"/>
                <a:gd name="T37" fmla="*/ 466 h 466"/>
                <a:gd name="T38" fmla="*/ 150 w 362"/>
                <a:gd name="T39" fmla="*/ 464 h 466"/>
                <a:gd name="T40" fmla="*/ 101 w 362"/>
                <a:gd name="T41" fmla="*/ 447 h 466"/>
                <a:gd name="T42" fmla="*/ 64 w 362"/>
                <a:gd name="T43" fmla="*/ 421 h 466"/>
                <a:gd name="T44" fmla="*/ 37 w 362"/>
                <a:gd name="T45" fmla="*/ 385 h 466"/>
                <a:gd name="T46" fmla="*/ 18 w 362"/>
                <a:gd name="T47" fmla="*/ 345 h 466"/>
                <a:gd name="T48" fmla="*/ 7 w 362"/>
                <a:gd name="T49" fmla="*/ 304 h 466"/>
                <a:gd name="T50" fmla="*/ 2 w 362"/>
                <a:gd name="T51" fmla="*/ 263 h 466"/>
                <a:gd name="T52" fmla="*/ 0 w 362"/>
                <a:gd name="T53" fmla="*/ 228 h 466"/>
                <a:gd name="T54" fmla="*/ 0 w 362"/>
                <a:gd name="T55" fmla="*/ 202 h 466"/>
                <a:gd name="T56" fmla="*/ 1 w 362"/>
                <a:gd name="T57" fmla="*/ 187 h 466"/>
                <a:gd name="T58" fmla="*/ 5 w 362"/>
                <a:gd name="T59" fmla="*/ 152 h 466"/>
                <a:gd name="T60" fmla="*/ 20 w 362"/>
                <a:gd name="T61" fmla="*/ 98 h 466"/>
                <a:gd name="T62" fmla="*/ 44 w 362"/>
                <a:gd name="T63" fmla="*/ 59 h 466"/>
                <a:gd name="T64" fmla="*/ 73 w 362"/>
                <a:gd name="T65" fmla="*/ 32 h 466"/>
                <a:gd name="T66" fmla="*/ 105 w 362"/>
                <a:gd name="T67" fmla="*/ 15 h 466"/>
                <a:gd name="T68" fmla="*/ 134 w 362"/>
                <a:gd name="T69" fmla="*/ 5 h 466"/>
                <a:gd name="T70" fmla="*/ 160 w 362"/>
                <a:gd name="T71" fmla="*/ 1 h 466"/>
                <a:gd name="T72" fmla="*/ 177 w 362"/>
                <a:gd name="T73" fmla="*/ 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2" h="466">
                  <a:moveTo>
                    <a:pt x="177" y="0"/>
                  </a:moveTo>
                  <a:lnTo>
                    <a:pt x="181" y="0"/>
                  </a:lnTo>
                  <a:lnTo>
                    <a:pt x="185" y="0"/>
                  </a:lnTo>
                  <a:lnTo>
                    <a:pt x="193" y="0"/>
                  </a:lnTo>
                  <a:lnTo>
                    <a:pt x="202" y="1"/>
                  </a:lnTo>
                  <a:lnTo>
                    <a:pt x="214" y="3"/>
                  </a:lnTo>
                  <a:lnTo>
                    <a:pt x="228" y="5"/>
                  </a:lnTo>
                  <a:lnTo>
                    <a:pt x="243" y="9"/>
                  </a:lnTo>
                  <a:lnTo>
                    <a:pt x="258" y="15"/>
                  </a:lnTo>
                  <a:lnTo>
                    <a:pt x="273" y="23"/>
                  </a:lnTo>
                  <a:lnTo>
                    <a:pt x="289" y="32"/>
                  </a:lnTo>
                  <a:lnTo>
                    <a:pt x="304" y="44"/>
                  </a:lnTo>
                  <a:lnTo>
                    <a:pt x="318" y="59"/>
                  </a:lnTo>
                  <a:lnTo>
                    <a:pt x="331" y="78"/>
                  </a:lnTo>
                  <a:lnTo>
                    <a:pt x="342" y="98"/>
                  </a:lnTo>
                  <a:lnTo>
                    <a:pt x="351" y="123"/>
                  </a:lnTo>
                  <a:lnTo>
                    <a:pt x="357" y="152"/>
                  </a:lnTo>
                  <a:lnTo>
                    <a:pt x="361" y="185"/>
                  </a:lnTo>
                  <a:lnTo>
                    <a:pt x="361" y="187"/>
                  </a:lnTo>
                  <a:lnTo>
                    <a:pt x="361" y="193"/>
                  </a:lnTo>
                  <a:lnTo>
                    <a:pt x="362" y="202"/>
                  </a:lnTo>
                  <a:lnTo>
                    <a:pt x="362" y="214"/>
                  </a:lnTo>
                  <a:lnTo>
                    <a:pt x="362" y="228"/>
                  </a:lnTo>
                  <a:lnTo>
                    <a:pt x="361" y="245"/>
                  </a:lnTo>
                  <a:lnTo>
                    <a:pt x="360" y="263"/>
                  </a:lnTo>
                  <a:lnTo>
                    <a:pt x="358" y="283"/>
                  </a:lnTo>
                  <a:lnTo>
                    <a:pt x="355" y="304"/>
                  </a:lnTo>
                  <a:lnTo>
                    <a:pt x="350" y="324"/>
                  </a:lnTo>
                  <a:lnTo>
                    <a:pt x="343" y="345"/>
                  </a:lnTo>
                  <a:lnTo>
                    <a:pt x="335" y="366"/>
                  </a:lnTo>
                  <a:lnTo>
                    <a:pt x="325" y="385"/>
                  </a:lnTo>
                  <a:lnTo>
                    <a:pt x="313" y="405"/>
                  </a:lnTo>
                  <a:lnTo>
                    <a:pt x="298" y="421"/>
                  </a:lnTo>
                  <a:lnTo>
                    <a:pt x="281" y="436"/>
                  </a:lnTo>
                  <a:lnTo>
                    <a:pt x="261" y="448"/>
                  </a:lnTo>
                  <a:lnTo>
                    <a:pt x="238" y="457"/>
                  </a:lnTo>
                  <a:lnTo>
                    <a:pt x="211" y="464"/>
                  </a:lnTo>
                  <a:lnTo>
                    <a:pt x="182" y="466"/>
                  </a:lnTo>
                  <a:lnTo>
                    <a:pt x="180" y="466"/>
                  </a:lnTo>
                  <a:lnTo>
                    <a:pt x="150" y="464"/>
                  </a:lnTo>
                  <a:lnTo>
                    <a:pt x="124" y="457"/>
                  </a:lnTo>
                  <a:lnTo>
                    <a:pt x="101" y="447"/>
                  </a:lnTo>
                  <a:lnTo>
                    <a:pt x="81" y="435"/>
                  </a:lnTo>
                  <a:lnTo>
                    <a:pt x="64" y="421"/>
                  </a:lnTo>
                  <a:lnTo>
                    <a:pt x="49" y="403"/>
                  </a:lnTo>
                  <a:lnTo>
                    <a:pt x="37" y="385"/>
                  </a:lnTo>
                  <a:lnTo>
                    <a:pt x="27" y="366"/>
                  </a:lnTo>
                  <a:lnTo>
                    <a:pt x="18" y="345"/>
                  </a:lnTo>
                  <a:lnTo>
                    <a:pt x="12" y="324"/>
                  </a:lnTo>
                  <a:lnTo>
                    <a:pt x="7" y="304"/>
                  </a:lnTo>
                  <a:lnTo>
                    <a:pt x="4" y="282"/>
                  </a:lnTo>
                  <a:lnTo>
                    <a:pt x="2" y="263"/>
                  </a:lnTo>
                  <a:lnTo>
                    <a:pt x="0" y="245"/>
                  </a:lnTo>
                  <a:lnTo>
                    <a:pt x="0" y="228"/>
                  </a:lnTo>
                  <a:lnTo>
                    <a:pt x="0" y="213"/>
                  </a:lnTo>
                  <a:lnTo>
                    <a:pt x="0" y="202"/>
                  </a:lnTo>
                  <a:lnTo>
                    <a:pt x="1" y="193"/>
                  </a:lnTo>
                  <a:lnTo>
                    <a:pt x="1" y="187"/>
                  </a:lnTo>
                  <a:lnTo>
                    <a:pt x="1" y="185"/>
                  </a:lnTo>
                  <a:lnTo>
                    <a:pt x="5" y="152"/>
                  </a:lnTo>
                  <a:lnTo>
                    <a:pt x="11" y="123"/>
                  </a:lnTo>
                  <a:lnTo>
                    <a:pt x="20" y="98"/>
                  </a:lnTo>
                  <a:lnTo>
                    <a:pt x="31" y="78"/>
                  </a:lnTo>
                  <a:lnTo>
                    <a:pt x="44" y="59"/>
                  </a:lnTo>
                  <a:lnTo>
                    <a:pt x="58" y="44"/>
                  </a:lnTo>
                  <a:lnTo>
                    <a:pt x="73" y="32"/>
                  </a:lnTo>
                  <a:lnTo>
                    <a:pt x="88" y="23"/>
                  </a:lnTo>
                  <a:lnTo>
                    <a:pt x="105" y="15"/>
                  </a:lnTo>
                  <a:lnTo>
                    <a:pt x="120" y="9"/>
                  </a:lnTo>
                  <a:lnTo>
                    <a:pt x="134" y="5"/>
                  </a:lnTo>
                  <a:lnTo>
                    <a:pt x="147" y="3"/>
                  </a:lnTo>
                  <a:lnTo>
                    <a:pt x="160" y="1"/>
                  </a:lnTo>
                  <a:lnTo>
                    <a:pt x="169" y="0"/>
                  </a:lnTo>
                  <a:lnTo>
                    <a:pt x="1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7" name="Freeform 73"/>
            <p:cNvSpPr>
              <a:spLocks/>
            </p:cNvSpPr>
            <p:nvPr/>
          </p:nvSpPr>
          <p:spPr bwMode="auto">
            <a:xfrm>
              <a:off x="3033" y="1420"/>
              <a:ext cx="24" cy="31"/>
            </a:xfrm>
            <a:custGeom>
              <a:avLst/>
              <a:gdLst>
                <a:gd name="T0" fmla="*/ 181 w 361"/>
                <a:gd name="T1" fmla="*/ 0 h 466"/>
                <a:gd name="T2" fmla="*/ 193 w 361"/>
                <a:gd name="T3" fmla="*/ 0 h 466"/>
                <a:gd name="T4" fmla="*/ 214 w 361"/>
                <a:gd name="T5" fmla="*/ 3 h 466"/>
                <a:gd name="T6" fmla="*/ 243 w 361"/>
                <a:gd name="T7" fmla="*/ 9 h 466"/>
                <a:gd name="T8" fmla="*/ 273 w 361"/>
                <a:gd name="T9" fmla="*/ 23 h 466"/>
                <a:gd name="T10" fmla="*/ 305 w 361"/>
                <a:gd name="T11" fmla="*/ 44 h 466"/>
                <a:gd name="T12" fmla="*/ 331 w 361"/>
                <a:gd name="T13" fmla="*/ 78 h 466"/>
                <a:gd name="T14" fmla="*/ 351 w 361"/>
                <a:gd name="T15" fmla="*/ 123 h 466"/>
                <a:gd name="T16" fmla="*/ 360 w 361"/>
                <a:gd name="T17" fmla="*/ 185 h 466"/>
                <a:gd name="T18" fmla="*/ 361 w 361"/>
                <a:gd name="T19" fmla="*/ 193 h 466"/>
                <a:gd name="T20" fmla="*/ 361 w 361"/>
                <a:gd name="T21" fmla="*/ 214 h 466"/>
                <a:gd name="T22" fmla="*/ 361 w 361"/>
                <a:gd name="T23" fmla="*/ 245 h 466"/>
                <a:gd name="T24" fmla="*/ 357 w 361"/>
                <a:gd name="T25" fmla="*/ 283 h 466"/>
                <a:gd name="T26" fmla="*/ 349 w 361"/>
                <a:gd name="T27" fmla="*/ 324 h 466"/>
                <a:gd name="T28" fmla="*/ 335 w 361"/>
                <a:gd name="T29" fmla="*/ 366 h 466"/>
                <a:gd name="T30" fmla="*/ 313 w 361"/>
                <a:gd name="T31" fmla="*/ 405 h 466"/>
                <a:gd name="T32" fmla="*/ 280 w 361"/>
                <a:gd name="T33" fmla="*/ 436 h 466"/>
                <a:gd name="T34" fmla="*/ 237 w 361"/>
                <a:gd name="T35" fmla="*/ 457 h 466"/>
                <a:gd name="T36" fmla="*/ 183 w 361"/>
                <a:gd name="T37" fmla="*/ 466 h 466"/>
                <a:gd name="T38" fmla="*/ 150 w 361"/>
                <a:gd name="T39" fmla="*/ 464 h 466"/>
                <a:gd name="T40" fmla="*/ 101 w 361"/>
                <a:gd name="T41" fmla="*/ 448 h 466"/>
                <a:gd name="T42" fmla="*/ 64 w 361"/>
                <a:gd name="T43" fmla="*/ 421 h 466"/>
                <a:gd name="T44" fmla="*/ 37 w 361"/>
                <a:gd name="T45" fmla="*/ 385 h 466"/>
                <a:gd name="T46" fmla="*/ 19 w 361"/>
                <a:gd name="T47" fmla="*/ 345 h 466"/>
                <a:gd name="T48" fmla="*/ 8 w 361"/>
                <a:gd name="T49" fmla="*/ 304 h 466"/>
                <a:gd name="T50" fmla="*/ 2 w 361"/>
                <a:gd name="T51" fmla="*/ 263 h 466"/>
                <a:gd name="T52" fmla="*/ 0 w 361"/>
                <a:gd name="T53" fmla="*/ 228 h 466"/>
                <a:gd name="T54" fmla="*/ 0 w 361"/>
                <a:gd name="T55" fmla="*/ 202 h 466"/>
                <a:gd name="T56" fmla="*/ 1 w 361"/>
                <a:gd name="T57" fmla="*/ 187 h 466"/>
                <a:gd name="T58" fmla="*/ 5 w 361"/>
                <a:gd name="T59" fmla="*/ 152 h 466"/>
                <a:gd name="T60" fmla="*/ 20 w 361"/>
                <a:gd name="T61" fmla="*/ 98 h 466"/>
                <a:gd name="T62" fmla="*/ 43 w 361"/>
                <a:gd name="T63" fmla="*/ 59 h 466"/>
                <a:gd name="T64" fmla="*/ 73 w 361"/>
                <a:gd name="T65" fmla="*/ 32 h 466"/>
                <a:gd name="T66" fmla="*/ 104 w 361"/>
                <a:gd name="T67" fmla="*/ 15 h 466"/>
                <a:gd name="T68" fmla="*/ 134 w 361"/>
                <a:gd name="T69" fmla="*/ 5 h 466"/>
                <a:gd name="T70" fmla="*/ 159 w 361"/>
                <a:gd name="T71" fmla="*/ 1 h 466"/>
                <a:gd name="T72" fmla="*/ 177 w 361"/>
                <a:gd name="T73" fmla="*/ 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1" h="466">
                  <a:moveTo>
                    <a:pt x="177" y="0"/>
                  </a:moveTo>
                  <a:lnTo>
                    <a:pt x="181" y="0"/>
                  </a:lnTo>
                  <a:lnTo>
                    <a:pt x="186" y="0"/>
                  </a:lnTo>
                  <a:lnTo>
                    <a:pt x="193" y="0"/>
                  </a:lnTo>
                  <a:lnTo>
                    <a:pt x="203" y="1"/>
                  </a:lnTo>
                  <a:lnTo>
                    <a:pt x="214" y="3"/>
                  </a:lnTo>
                  <a:lnTo>
                    <a:pt x="227" y="5"/>
                  </a:lnTo>
                  <a:lnTo>
                    <a:pt x="243" y="9"/>
                  </a:lnTo>
                  <a:lnTo>
                    <a:pt x="258" y="15"/>
                  </a:lnTo>
                  <a:lnTo>
                    <a:pt x="273" y="23"/>
                  </a:lnTo>
                  <a:lnTo>
                    <a:pt x="289" y="32"/>
                  </a:lnTo>
                  <a:lnTo>
                    <a:pt x="305" y="44"/>
                  </a:lnTo>
                  <a:lnTo>
                    <a:pt x="318" y="59"/>
                  </a:lnTo>
                  <a:lnTo>
                    <a:pt x="331" y="78"/>
                  </a:lnTo>
                  <a:lnTo>
                    <a:pt x="342" y="98"/>
                  </a:lnTo>
                  <a:lnTo>
                    <a:pt x="351" y="123"/>
                  </a:lnTo>
                  <a:lnTo>
                    <a:pt x="357" y="152"/>
                  </a:lnTo>
                  <a:lnTo>
                    <a:pt x="360" y="185"/>
                  </a:lnTo>
                  <a:lnTo>
                    <a:pt x="360" y="187"/>
                  </a:lnTo>
                  <a:lnTo>
                    <a:pt x="361" y="193"/>
                  </a:lnTo>
                  <a:lnTo>
                    <a:pt x="361" y="202"/>
                  </a:lnTo>
                  <a:lnTo>
                    <a:pt x="361" y="214"/>
                  </a:lnTo>
                  <a:lnTo>
                    <a:pt x="361" y="228"/>
                  </a:lnTo>
                  <a:lnTo>
                    <a:pt x="361" y="245"/>
                  </a:lnTo>
                  <a:lnTo>
                    <a:pt x="359" y="263"/>
                  </a:lnTo>
                  <a:lnTo>
                    <a:pt x="357" y="283"/>
                  </a:lnTo>
                  <a:lnTo>
                    <a:pt x="354" y="304"/>
                  </a:lnTo>
                  <a:lnTo>
                    <a:pt x="349" y="324"/>
                  </a:lnTo>
                  <a:lnTo>
                    <a:pt x="343" y="345"/>
                  </a:lnTo>
                  <a:lnTo>
                    <a:pt x="335" y="366"/>
                  </a:lnTo>
                  <a:lnTo>
                    <a:pt x="325" y="385"/>
                  </a:lnTo>
                  <a:lnTo>
                    <a:pt x="313" y="405"/>
                  </a:lnTo>
                  <a:lnTo>
                    <a:pt x="297" y="421"/>
                  </a:lnTo>
                  <a:lnTo>
                    <a:pt x="280" y="436"/>
                  </a:lnTo>
                  <a:lnTo>
                    <a:pt x="261" y="448"/>
                  </a:lnTo>
                  <a:lnTo>
                    <a:pt x="237" y="457"/>
                  </a:lnTo>
                  <a:lnTo>
                    <a:pt x="212" y="464"/>
                  </a:lnTo>
                  <a:lnTo>
                    <a:pt x="183" y="466"/>
                  </a:lnTo>
                  <a:lnTo>
                    <a:pt x="180" y="466"/>
                  </a:lnTo>
                  <a:lnTo>
                    <a:pt x="150" y="464"/>
                  </a:lnTo>
                  <a:lnTo>
                    <a:pt x="124" y="457"/>
                  </a:lnTo>
                  <a:lnTo>
                    <a:pt x="101" y="448"/>
                  </a:lnTo>
                  <a:lnTo>
                    <a:pt x="81" y="436"/>
                  </a:lnTo>
                  <a:lnTo>
                    <a:pt x="64" y="421"/>
                  </a:lnTo>
                  <a:lnTo>
                    <a:pt x="50" y="405"/>
                  </a:lnTo>
                  <a:lnTo>
                    <a:pt x="37" y="385"/>
                  </a:lnTo>
                  <a:lnTo>
                    <a:pt x="27" y="366"/>
                  </a:lnTo>
                  <a:lnTo>
                    <a:pt x="19" y="345"/>
                  </a:lnTo>
                  <a:lnTo>
                    <a:pt x="12" y="324"/>
                  </a:lnTo>
                  <a:lnTo>
                    <a:pt x="8" y="304"/>
                  </a:lnTo>
                  <a:lnTo>
                    <a:pt x="4" y="283"/>
                  </a:lnTo>
                  <a:lnTo>
                    <a:pt x="2" y="263"/>
                  </a:lnTo>
                  <a:lnTo>
                    <a:pt x="1" y="245"/>
                  </a:lnTo>
                  <a:lnTo>
                    <a:pt x="0" y="228"/>
                  </a:lnTo>
                  <a:lnTo>
                    <a:pt x="0" y="214"/>
                  </a:lnTo>
                  <a:lnTo>
                    <a:pt x="0" y="202"/>
                  </a:lnTo>
                  <a:lnTo>
                    <a:pt x="1" y="193"/>
                  </a:lnTo>
                  <a:lnTo>
                    <a:pt x="1" y="187"/>
                  </a:lnTo>
                  <a:lnTo>
                    <a:pt x="2" y="185"/>
                  </a:lnTo>
                  <a:lnTo>
                    <a:pt x="5" y="152"/>
                  </a:lnTo>
                  <a:lnTo>
                    <a:pt x="11" y="123"/>
                  </a:lnTo>
                  <a:lnTo>
                    <a:pt x="20" y="98"/>
                  </a:lnTo>
                  <a:lnTo>
                    <a:pt x="31" y="78"/>
                  </a:lnTo>
                  <a:lnTo>
                    <a:pt x="43" y="59"/>
                  </a:lnTo>
                  <a:lnTo>
                    <a:pt x="58" y="44"/>
                  </a:lnTo>
                  <a:lnTo>
                    <a:pt x="73" y="32"/>
                  </a:lnTo>
                  <a:lnTo>
                    <a:pt x="89" y="23"/>
                  </a:lnTo>
                  <a:lnTo>
                    <a:pt x="104" y="15"/>
                  </a:lnTo>
                  <a:lnTo>
                    <a:pt x="120" y="9"/>
                  </a:lnTo>
                  <a:lnTo>
                    <a:pt x="134" y="5"/>
                  </a:lnTo>
                  <a:lnTo>
                    <a:pt x="148" y="3"/>
                  </a:lnTo>
                  <a:lnTo>
                    <a:pt x="159" y="1"/>
                  </a:lnTo>
                  <a:lnTo>
                    <a:pt x="169" y="0"/>
                  </a:lnTo>
                  <a:lnTo>
                    <a:pt x="1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8" name="Freeform 74"/>
            <p:cNvSpPr>
              <a:spLocks/>
            </p:cNvSpPr>
            <p:nvPr/>
          </p:nvSpPr>
          <p:spPr bwMode="auto">
            <a:xfrm>
              <a:off x="3074" y="1420"/>
              <a:ext cx="24" cy="31"/>
            </a:xfrm>
            <a:custGeom>
              <a:avLst/>
              <a:gdLst>
                <a:gd name="T0" fmla="*/ 181 w 362"/>
                <a:gd name="T1" fmla="*/ 0 h 466"/>
                <a:gd name="T2" fmla="*/ 192 w 362"/>
                <a:gd name="T3" fmla="*/ 0 h 466"/>
                <a:gd name="T4" fmla="*/ 215 w 362"/>
                <a:gd name="T5" fmla="*/ 3 h 466"/>
                <a:gd name="T6" fmla="*/ 242 w 362"/>
                <a:gd name="T7" fmla="*/ 9 h 466"/>
                <a:gd name="T8" fmla="*/ 274 w 362"/>
                <a:gd name="T9" fmla="*/ 23 h 466"/>
                <a:gd name="T10" fmla="*/ 304 w 362"/>
                <a:gd name="T11" fmla="*/ 44 h 466"/>
                <a:gd name="T12" fmla="*/ 332 w 362"/>
                <a:gd name="T13" fmla="*/ 78 h 466"/>
                <a:gd name="T14" fmla="*/ 351 w 362"/>
                <a:gd name="T15" fmla="*/ 123 h 466"/>
                <a:gd name="T16" fmla="*/ 360 w 362"/>
                <a:gd name="T17" fmla="*/ 185 h 466"/>
                <a:gd name="T18" fmla="*/ 361 w 362"/>
                <a:gd name="T19" fmla="*/ 193 h 466"/>
                <a:gd name="T20" fmla="*/ 362 w 362"/>
                <a:gd name="T21" fmla="*/ 214 h 466"/>
                <a:gd name="T22" fmla="*/ 361 w 362"/>
                <a:gd name="T23" fmla="*/ 245 h 466"/>
                <a:gd name="T24" fmla="*/ 358 w 362"/>
                <a:gd name="T25" fmla="*/ 283 h 466"/>
                <a:gd name="T26" fmla="*/ 350 w 362"/>
                <a:gd name="T27" fmla="*/ 324 h 466"/>
                <a:gd name="T28" fmla="*/ 335 w 362"/>
                <a:gd name="T29" fmla="*/ 366 h 466"/>
                <a:gd name="T30" fmla="*/ 312 w 362"/>
                <a:gd name="T31" fmla="*/ 405 h 466"/>
                <a:gd name="T32" fmla="*/ 281 w 362"/>
                <a:gd name="T33" fmla="*/ 436 h 466"/>
                <a:gd name="T34" fmla="*/ 238 w 362"/>
                <a:gd name="T35" fmla="*/ 457 h 466"/>
                <a:gd name="T36" fmla="*/ 182 w 362"/>
                <a:gd name="T37" fmla="*/ 466 h 466"/>
                <a:gd name="T38" fmla="*/ 150 w 362"/>
                <a:gd name="T39" fmla="*/ 464 h 466"/>
                <a:gd name="T40" fmla="*/ 101 w 362"/>
                <a:gd name="T41" fmla="*/ 448 h 466"/>
                <a:gd name="T42" fmla="*/ 64 w 362"/>
                <a:gd name="T43" fmla="*/ 421 h 466"/>
                <a:gd name="T44" fmla="*/ 37 w 362"/>
                <a:gd name="T45" fmla="*/ 385 h 466"/>
                <a:gd name="T46" fmla="*/ 19 w 362"/>
                <a:gd name="T47" fmla="*/ 345 h 466"/>
                <a:gd name="T48" fmla="*/ 8 w 362"/>
                <a:gd name="T49" fmla="*/ 304 h 466"/>
                <a:gd name="T50" fmla="*/ 2 w 362"/>
                <a:gd name="T51" fmla="*/ 263 h 466"/>
                <a:gd name="T52" fmla="*/ 0 w 362"/>
                <a:gd name="T53" fmla="*/ 228 h 466"/>
                <a:gd name="T54" fmla="*/ 0 w 362"/>
                <a:gd name="T55" fmla="*/ 202 h 466"/>
                <a:gd name="T56" fmla="*/ 1 w 362"/>
                <a:gd name="T57" fmla="*/ 187 h 466"/>
                <a:gd name="T58" fmla="*/ 4 w 362"/>
                <a:gd name="T59" fmla="*/ 152 h 466"/>
                <a:gd name="T60" fmla="*/ 20 w 362"/>
                <a:gd name="T61" fmla="*/ 98 h 466"/>
                <a:gd name="T62" fmla="*/ 44 w 362"/>
                <a:gd name="T63" fmla="*/ 59 h 466"/>
                <a:gd name="T64" fmla="*/ 74 w 362"/>
                <a:gd name="T65" fmla="*/ 32 h 466"/>
                <a:gd name="T66" fmla="*/ 105 w 362"/>
                <a:gd name="T67" fmla="*/ 15 h 466"/>
                <a:gd name="T68" fmla="*/ 135 w 362"/>
                <a:gd name="T69" fmla="*/ 5 h 466"/>
                <a:gd name="T70" fmla="*/ 160 w 362"/>
                <a:gd name="T71" fmla="*/ 1 h 466"/>
                <a:gd name="T72" fmla="*/ 176 w 362"/>
                <a:gd name="T73" fmla="*/ 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2" h="466">
                  <a:moveTo>
                    <a:pt x="176" y="0"/>
                  </a:moveTo>
                  <a:lnTo>
                    <a:pt x="181" y="0"/>
                  </a:lnTo>
                  <a:lnTo>
                    <a:pt x="185" y="0"/>
                  </a:lnTo>
                  <a:lnTo>
                    <a:pt x="192" y="0"/>
                  </a:lnTo>
                  <a:lnTo>
                    <a:pt x="203" y="1"/>
                  </a:lnTo>
                  <a:lnTo>
                    <a:pt x="215" y="3"/>
                  </a:lnTo>
                  <a:lnTo>
                    <a:pt x="228" y="5"/>
                  </a:lnTo>
                  <a:lnTo>
                    <a:pt x="242" y="9"/>
                  </a:lnTo>
                  <a:lnTo>
                    <a:pt x="257" y="15"/>
                  </a:lnTo>
                  <a:lnTo>
                    <a:pt x="274" y="23"/>
                  </a:lnTo>
                  <a:lnTo>
                    <a:pt x="289" y="32"/>
                  </a:lnTo>
                  <a:lnTo>
                    <a:pt x="304" y="44"/>
                  </a:lnTo>
                  <a:lnTo>
                    <a:pt x="318" y="59"/>
                  </a:lnTo>
                  <a:lnTo>
                    <a:pt x="332" y="78"/>
                  </a:lnTo>
                  <a:lnTo>
                    <a:pt x="342" y="98"/>
                  </a:lnTo>
                  <a:lnTo>
                    <a:pt x="351" y="123"/>
                  </a:lnTo>
                  <a:lnTo>
                    <a:pt x="357" y="152"/>
                  </a:lnTo>
                  <a:lnTo>
                    <a:pt x="360" y="185"/>
                  </a:lnTo>
                  <a:lnTo>
                    <a:pt x="361" y="187"/>
                  </a:lnTo>
                  <a:lnTo>
                    <a:pt x="361" y="193"/>
                  </a:lnTo>
                  <a:lnTo>
                    <a:pt x="362" y="202"/>
                  </a:lnTo>
                  <a:lnTo>
                    <a:pt x="362" y="214"/>
                  </a:lnTo>
                  <a:lnTo>
                    <a:pt x="362" y="228"/>
                  </a:lnTo>
                  <a:lnTo>
                    <a:pt x="361" y="245"/>
                  </a:lnTo>
                  <a:lnTo>
                    <a:pt x="360" y="263"/>
                  </a:lnTo>
                  <a:lnTo>
                    <a:pt x="358" y="283"/>
                  </a:lnTo>
                  <a:lnTo>
                    <a:pt x="354" y="304"/>
                  </a:lnTo>
                  <a:lnTo>
                    <a:pt x="350" y="324"/>
                  </a:lnTo>
                  <a:lnTo>
                    <a:pt x="343" y="345"/>
                  </a:lnTo>
                  <a:lnTo>
                    <a:pt x="335" y="366"/>
                  </a:lnTo>
                  <a:lnTo>
                    <a:pt x="324" y="385"/>
                  </a:lnTo>
                  <a:lnTo>
                    <a:pt x="312" y="405"/>
                  </a:lnTo>
                  <a:lnTo>
                    <a:pt x="298" y="421"/>
                  </a:lnTo>
                  <a:lnTo>
                    <a:pt x="281" y="436"/>
                  </a:lnTo>
                  <a:lnTo>
                    <a:pt x="260" y="448"/>
                  </a:lnTo>
                  <a:lnTo>
                    <a:pt x="238" y="457"/>
                  </a:lnTo>
                  <a:lnTo>
                    <a:pt x="212" y="464"/>
                  </a:lnTo>
                  <a:lnTo>
                    <a:pt x="182" y="466"/>
                  </a:lnTo>
                  <a:lnTo>
                    <a:pt x="179" y="466"/>
                  </a:lnTo>
                  <a:lnTo>
                    <a:pt x="150" y="464"/>
                  </a:lnTo>
                  <a:lnTo>
                    <a:pt x="124" y="457"/>
                  </a:lnTo>
                  <a:lnTo>
                    <a:pt x="101" y="448"/>
                  </a:lnTo>
                  <a:lnTo>
                    <a:pt x="82" y="436"/>
                  </a:lnTo>
                  <a:lnTo>
                    <a:pt x="64" y="421"/>
                  </a:lnTo>
                  <a:lnTo>
                    <a:pt x="49" y="405"/>
                  </a:lnTo>
                  <a:lnTo>
                    <a:pt x="37" y="385"/>
                  </a:lnTo>
                  <a:lnTo>
                    <a:pt x="27" y="366"/>
                  </a:lnTo>
                  <a:lnTo>
                    <a:pt x="19" y="345"/>
                  </a:lnTo>
                  <a:lnTo>
                    <a:pt x="13" y="324"/>
                  </a:lnTo>
                  <a:lnTo>
                    <a:pt x="8" y="304"/>
                  </a:lnTo>
                  <a:lnTo>
                    <a:pt x="4" y="283"/>
                  </a:lnTo>
                  <a:lnTo>
                    <a:pt x="2" y="263"/>
                  </a:lnTo>
                  <a:lnTo>
                    <a:pt x="0" y="245"/>
                  </a:lnTo>
                  <a:lnTo>
                    <a:pt x="0" y="228"/>
                  </a:lnTo>
                  <a:lnTo>
                    <a:pt x="0" y="214"/>
                  </a:lnTo>
                  <a:lnTo>
                    <a:pt x="0" y="202"/>
                  </a:lnTo>
                  <a:lnTo>
                    <a:pt x="0" y="193"/>
                  </a:lnTo>
                  <a:lnTo>
                    <a:pt x="1" y="187"/>
                  </a:lnTo>
                  <a:lnTo>
                    <a:pt x="1" y="185"/>
                  </a:lnTo>
                  <a:lnTo>
                    <a:pt x="4" y="152"/>
                  </a:lnTo>
                  <a:lnTo>
                    <a:pt x="12" y="123"/>
                  </a:lnTo>
                  <a:lnTo>
                    <a:pt x="20" y="98"/>
                  </a:lnTo>
                  <a:lnTo>
                    <a:pt x="31" y="78"/>
                  </a:lnTo>
                  <a:lnTo>
                    <a:pt x="44" y="59"/>
                  </a:lnTo>
                  <a:lnTo>
                    <a:pt x="58" y="44"/>
                  </a:lnTo>
                  <a:lnTo>
                    <a:pt x="74" y="32"/>
                  </a:lnTo>
                  <a:lnTo>
                    <a:pt x="89" y="23"/>
                  </a:lnTo>
                  <a:lnTo>
                    <a:pt x="105" y="15"/>
                  </a:lnTo>
                  <a:lnTo>
                    <a:pt x="120" y="9"/>
                  </a:lnTo>
                  <a:lnTo>
                    <a:pt x="135" y="5"/>
                  </a:lnTo>
                  <a:lnTo>
                    <a:pt x="148" y="3"/>
                  </a:lnTo>
                  <a:lnTo>
                    <a:pt x="160" y="1"/>
                  </a:lnTo>
                  <a:lnTo>
                    <a:pt x="169" y="0"/>
                  </a:lnTo>
                  <a:lnTo>
                    <a:pt x="1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9" name="Freeform 75"/>
            <p:cNvSpPr>
              <a:spLocks/>
            </p:cNvSpPr>
            <p:nvPr/>
          </p:nvSpPr>
          <p:spPr bwMode="auto">
            <a:xfrm>
              <a:off x="3115" y="1420"/>
              <a:ext cx="24" cy="31"/>
            </a:xfrm>
            <a:custGeom>
              <a:avLst/>
              <a:gdLst>
                <a:gd name="T0" fmla="*/ 181 w 362"/>
                <a:gd name="T1" fmla="*/ 0 h 466"/>
                <a:gd name="T2" fmla="*/ 193 w 362"/>
                <a:gd name="T3" fmla="*/ 0 h 466"/>
                <a:gd name="T4" fmla="*/ 214 w 362"/>
                <a:gd name="T5" fmla="*/ 3 h 466"/>
                <a:gd name="T6" fmla="*/ 243 w 362"/>
                <a:gd name="T7" fmla="*/ 9 h 466"/>
                <a:gd name="T8" fmla="*/ 273 w 362"/>
                <a:gd name="T9" fmla="*/ 23 h 466"/>
                <a:gd name="T10" fmla="*/ 304 w 362"/>
                <a:gd name="T11" fmla="*/ 44 h 466"/>
                <a:gd name="T12" fmla="*/ 331 w 362"/>
                <a:gd name="T13" fmla="*/ 78 h 466"/>
                <a:gd name="T14" fmla="*/ 351 w 362"/>
                <a:gd name="T15" fmla="*/ 123 h 466"/>
                <a:gd name="T16" fmla="*/ 361 w 362"/>
                <a:gd name="T17" fmla="*/ 185 h 466"/>
                <a:gd name="T18" fmla="*/ 361 w 362"/>
                <a:gd name="T19" fmla="*/ 193 h 466"/>
                <a:gd name="T20" fmla="*/ 362 w 362"/>
                <a:gd name="T21" fmla="*/ 214 h 466"/>
                <a:gd name="T22" fmla="*/ 362 w 362"/>
                <a:gd name="T23" fmla="*/ 245 h 466"/>
                <a:gd name="T24" fmla="*/ 358 w 362"/>
                <a:gd name="T25" fmla="*/ 283 h 466"/>
                <a:gd name="T26" fmla="*/ 350 w 362"/>
                <a:gd name="T27" fmla="*/ 324 h 466"/>
                <a:gd name="T28" fmla="*/ 335 w 362"/>
                <a:gd name="T29" fmla="*/ 366 h 466"/>
                <a:gd name="T30" fmla="*/ 313 w 362"/>
                <a:gd name="T31" fmla="*/ 405 h 466"/>
                <a:gd name="T32" fmla="*/ 280 w 362"/>
                <a:gd name="T33" fmla="*/ 436 h 466"/>
                <a:gd name="T34" fmla="*/ 238 w 362"/>
                <a:gd name="T35" fmla="*/ 457 h 466"/>
                <a:gd name="T36" fmla="*/ 182 w 362"/>
                <a:gd name="T37" fmla="*/ 466 h 466"/>
                <a:gd name="T38" fmla="*/ 150 w 362"/>
                <a:gd name="T39" fmla="*/ 464 h 466"/>
                <a:gd name="T40" fmla="*/ 101 w 362"/>
                <a:gd name="T41" fmla="*/ 448 h 466"/>
                <a:gd name="T42" fmla="*/ 64 w 362"/>
                <a:gd name="T43" fmla="*/ 421 h 466"/>
                <a:gd name="T44" fmla="*/ 37 w 362"/>
                <a:gd name="T45" fmla="*/ 385 h 466"/>
                <a:gd name="T46" fmla="*/ 18 w 362"/>
                <a:gd name="T47" fmla="*/ 345 h 466"/>
                <a:gd name="T48" fmla="*/ 7 w 362"/>
                <a:gd name="T49" fmla="*/ 304 h 466"/>
                <a:gd name="T50" fmla="*/ 2 w 362"/>
                <a:gd name="T51" fmla="*/ 263 h 466"/>
                <a:gd name="T52" fmla="*/ 0 w 362"/>
                <a:gd name="T53" fmla="*/ 228 h 466"/>
                <a:gd name="T54" fmla="*/ 0 w 362"/>
                <a:gd name="T55" fmla="*/ 202 h 466"/>
                <a:gd name="T56" fmla="*/ 1 w 362"/>
                <a:gd name="T57" fmla="*/ 187 h 466"/>
                <a:gd name="T58" fmla="*/ 5 w 362"/>
                <a:gd name="T59" fmla="*/ 152 h 466"/>
                <a:gd name="T60" fmla="*/ 20 w 362"/>
                <a:gd name="T61" fmla="*/ 98 h 466"/>
                <a:gd name="T62" fmla="*/ 44 w 362"/>
                <a:gd name="T63" fmla="*/ 59 h 466"/>
                <a:gd name="T64" fmla="*/ 73 w 362"/>
                <a:gd name="T65" fmla="*/ 32 h 466"/>
                <a:gd name="T66" fmla="*/ 105 w 362"/>
                <a:gd name="T67" fmla="*/ 15 h 466"/>
                <a:gd name="T68" fmla="*/ 134 w 362"/>
                <a:gd name="T69" fmla="*/ 5 h 466"/>
                <a:gd name="T70" fmla="*/ 160 w 362"/>
                <a:gd name="T71" fmla="*/ 1 h 466"/>
                <a:gd name="T72" fmla="*/ 177 w 362"/>
                <a:gd name="T73" fmla="*/ 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2" h="466">
                  <a:moveTo>
                    <a:pt x="177" y="0"/>
                  </a:moveTo>
                  <a:lnTo>
                    <a:pt x="181" y="0"/>
                  </a:lnTo>
                  <a:lnTo>
                    <a:pt x="185" y="0"/>
                  </a:lnTo>
                  <a:lnTo>
                    <a:pt x="193" y="0"/>
                  </a:lnTo>
                  <a:lnTo>
                    <a:pt x="202" y="1"/>
                  </a:lnTo>
                  <a:lnTo>
                    <a:pt x="214" y="3"/>
                  </a:lnTo>
                  <a:lnTo>
                    <a:pt x="228" y="5"/>
                  </a:lnTo>
                  <a:lnTo>
                    <a:pt x="243" y="9"/>
                  </a:lnTo>
                  <a:lnTo>
                    <a:pt x="258" y="15"/>
                  </a:lnTo>
                  <a:lnTo>
                    <a:pt x="273" y="23"/>
                  </a:lnTo>
                  <a:lnTo>
                    <a:pt x="289" y="32"/>
                  </a:lnTo>
                  <a:lnTo>
                    <a:pt x="304" y="44"/>
                  </a:lnTo>
                  <a:lnTo>
                    <a:pt x="318" y="59"/>
                  </a:lnTo>
                  <a:lnTo>
                    <a:pt x="331" y="78"/>
                  </a:lnTo>
                  <a:lnTo>
                    <a:pt x="342" y="98"/>
                  </a:lnTo>
                  <a:lnTo>
                    <a:pt x="351" y="123"/>
                  </a:lnTo>
                  <a:lnTo>
                    <a:pt x="358" y="152"/>
                  </a:lnTo>
                  <a:lnTo>
                    <a:pt x="361" y="185"/>
                  </a:lnTo>
                  <a:lnTo>
                    <a:pt x="361" y="187"/>
                  </a:lnTo>
                  <a:lnTo>
                    <a:pt x="361" y="193"/>
                  </a:lnTo>
                  <a:lnTo>
                    <a:pt x="362" y="202"/>
                  </a:lnTo>
                  <a:lnTo>
                    <a:pt x="362" y="214"/>
                  </a:lnTo>
                  <a:lnTo>
                    <a:pt x="362" y="228"/>
                  </a:lnTo>
                  <a:lnTo>
                    <a:pt x="362" y="245"/>
                  </a:lnTo>
                  <a:lnTo>
                    <a:pt x="360" y="263"/>
                  </a:lnTo>
                  <a:lnTo>
                    <a:pt x="358" y="283"/>
                  </a:lnTo>
                  <a:lnTo>
                    <a:pt x="355" y="304"/>
                  </a:lnTo>
                  <a:lnTo>
                    <a:pt x="350" y="324"/>
                  </a:lnTo>
                  <a:lnTo>
                    <a:pt x="343" y="345"/>
                  </a:lnTo>
                  <a:lnTo>
                    <a:pt x="335" y="366"/>
                  </a:lnTo>
                  <a:lnTo>
                    <a:pt x="325" y="385"/>
                  </a:lnTo>
                  <a:lnTo>
                    <a:pt x="313" y="405"/>
                  </a:lnTo>
                  <a:lnTo>
                    <a:pt x="298" y="421"/>
                  </a:lnTo>
                  <a:lnTo>
                    <a:pt x="280" y="436"/>
                  </a:lnTo>
                  <a:lnTo>
                    <a:pt x="261" y="448"/>
                  </a:lnTo>
                  <a:lnTo>
                    <a:pt x="238" y="457"/>
                  </a:lnTo>
                  <a:lnTo>
                    <a:pt x="211" y="464"/>
                  </a:lnTo>
                  <a:lnTo>
                    <a:pt x="182" y="466"/>
                  </a:lnTo>
                  <a:lnTo>
                    <a:pt x="180" y="466"/>
                  </a:lnTo>
                  <a:lnTo>
                    <a:pt x="150" y="464"/>
                  </a:lnTo>
                  <a:lnTo>
                    <a:pt x="124" y="457"/>
                  </a:lnTo>
                  <a:lnTo>
                    <a:pt x="101" y="448"/>
                  </a:lnTo>
                  <a:lnTo>
                    <a:pt x="81" y="436"/>
                  </a:lnTo>
                  <a:lnTo>
                    <a:pt x="64" y="421"/>
                  </a:lnTo>
                  <a:lnTo>
                    <a:pt x="49" y="405"/>
                  </a:lnTo>
                  <a:lnTo>
                    <a:pt x="37" y="385"/>
                  </a:lnTo>
                  <a:lnTo>
                    <a:pt x="26" y="366"/>
                  </a:lnTo>
                  <a:lnTo>
                    <a:pt x="18" y="345"/>
                  </a:lnTo>
                  <a:lnTo>
                    <a:pt x="12" y="324"/>
                  </a:lnTo>
                  <a:lnTo>
                    <a:pt x="7" y="304"/>
                  </a:lnTo>
                  <a:lnTo>
                    <a:pt x="4" y="283"/>
                  </a:lnTo>
                  <a:lnTo>
                    <a:pt x="2" y="263"/>
                  </a:lnTo>
                  <a:lnTo>
                    <a:pt x="1" y="245"/>
                  </a:lnTo>
                  <a:lnTo>
                    <a:pt x="0" y="228"/>
                  </a:lnTo>
                  <a:lnTo>
                    <a:pt x="0" y="214"/>
                  </a:lnTo>
                  <a:lnTo>
                    <a:pt x="0" y="202"/>
                  </a:lnTo>
                  <a:lnTo>
                    <a:pt x="1" y="193"/>
                  </a:lnTo>
                  <a:lnTo>
                    <a:pt x="1" y="187"/>
                  </a:lnTo>
                  <a:lnTo>
                    <a:pt x="1" y="185"/>
                  </a:lnTo>
                  <a:lnTo>
                    <a:pt x="5" y="152"/>
                  </a:lnTo>
                  <a:lnTo>
                    <a:pt x="11" y="123"/>
                  </a:lnTo>
                  <a:lnTo>
                    <a:pt x="20" y="98"/>
                  </a:lnTo>
                  <a:lnTo>
                    <a:pt x="32" y="77"/>
                  </a:lnTo>
                  <a:lnTo>
                    <a:pt x="44" y="59"/>
                  </a:lnTo>
                  <a:lnTo>
                    <a:pt x="58" y="44"/>
                  </a:lnTo>
                  <a:lnTo>
                    <a:pt x="73" y="32"/>
                  </a:lnTo>
                  <a:lnTo>
                    <a:pt x="88" y="23"/>
                  </a:lnTo>
                  <a:lnTo>
                    <a:pt x="105" y="15"/>
                  </a:lnTo>
                  <a:lnTo>
                    <a:pt x="120" y="9"/>
                  </a:lnTo>
                  <a:lnTo>
                    <a:pt x="134" y="5"/>
                  </a:lnTo>
                  <a:lnTo>
                    <a:pt x="147" y="2"/>
                  </a:lnTo>
                  <a:lnTo>
                    <a:pt x="160" y="1"/>
                  </a:lnTo>
                  <a:lnTo>
                    <a:pt x="170" y="0"/>
                  </a:lnTo>
                  <a:lnTo>
                    <a:pt x="1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0" name="Freeform 76"/>
            <p:cNvSpPr>
              <a:spLocks/>
            </p:cNvSpPr>
            <p:nvPr/>
          </p:nvSpPr>
          <p:spPr bwMode="auto">
            <a:xfrm>
              <a:off x="2979" y="1455"/>
              <a:ext cx="173" cy="120"/>
            </a:xfrm>
            <a:custGeom>
              <a:avLst/>
              <a:gdLst>
                <a:gd name="T0" fmla="*/ 424 w 2603"/>
                <a:gd name="T1" fmla="*/ 14 h 1810"/>
                <a:gd name="T2" fmla="*/ 400 w 2603"/>
                <a:gd name="T3" fmla="*/ 108 h 1810"/>
                <a:gd name="T4" fmla="*/ 572 w 2603"/>
                <a:gd name="T5" fmla="*/ 26 h 1810"/>
                <a:gd name="T6" fmla="*/ 735 w 2603"/>
                <a:gd name="T7" fmla="*/ 64 h 1810"/>
                <a:gd name="T8" fmla="*/ 856 w 2603"/>
                <a:gd name="T9" fmla="*/ 1 h 1810"/>
                <a:gd name="T10" fmla="*/ 943 w 2603"/>
                <a:gd name="T11" fmla="*/ 40 h 1810"/>
                <a:gd name="T12" fmla="*/ 979 w 2603"/>
                <a:gd name="T13" fmla="*/ 1 h 1810"/>
                <a:gd name="T14" fmla="*/ 1017 w 2603"/>
                <a:gd name="T15" fmla="*/ 3 h 1810"/>
                <a:gd name="T16" fmla="*/ 1043 w 2603"/>
                <a:gd name="T17" fmla="*/ 53 h 1810"/>
                <a:gd name="T18" fmla="*/ 1140 w 2603"/>
                <a:gd name="T19" fmla="*/ 5 h 1810"/>
                <a:gd name="T20" fmla="*/ 1278 w 2603"/>
                <a:gd name="T21" fmla="*/ 79 h 1810"/>
                <a:gd name="T22" fmla="*/ 1436 w 2603"/>
                <a:gd name="T23" fmla="*/ 17 h 1810"/>
                <a:gd name="T24" fmla="*/ 1575 w 2603"/>
                <a:gd name="T25" fmla="*/ 87 h 1810"/>
                <a:gd name="T26" fmla="*/ 1572 w 2603"/>
                <a:gd name="T27" fmla="*/ 9 h 1810"/>
                <a:gd name="T28" fmla="*/ 1612 w 2603"/>
                <a:gd name="T29" fmla="*/ 0 h 1810"/>
                <a:gd name="T30" fmla="*/ 1657 w 2603"/>
                <a:gd name="T31" fmla="*/ 21 h 1810"/>
                <a:gd name="T32" fmla="*/ 1671 w 2603"/>
                <a:gd name="T33" fmla="*/ 229 h 1810"/>
                <a:gd name="T34" fmla="*/ 1822 w 2603"/>
                <a:gd name="T35" fmla="*/ 37 h 1810"/>
                <a:gd name="T36" fmla="*/ 1987 w 2603"/>
                <a:gd name="T37" fmla="*/ 49 h 1810"/>
                <a:gd name="T38" fmla="*/ 2088 w 2603"/>
                <a:gd name="T39" fmla="*/ 0 h 1810"/>
                <a:gd name="T40" fmla="*/ 2172 w 2603"/>
                <a:gd name="T41" fmla="*/ 30 h 1810"/>
                <a:gd name="T42" fmla="*/ 2214 w 2603"/>
                <a:gd name="T43" fmla="*/ 1 h 1810"/>
                <a:gd name="T44" fmla="*/ 2252 w 2603"/>
                <a:gd name="T45" fmla="*/ 5 h 1810"/>
                <a:gd name="T46" fmla="*/ 2267 w 2603"/>
                <a:gd name="T47" fmla="*/ 69 h 1810"/>
                <a:gd name="T48" fmla="*/ 2380 w 2603"/>
                <a:gd name="T49" fmla="*/ 10 h 1810"/>
                <a:gd name="T50" fmla="*/ 2530 w 2603"/>
                <a:gd name="T51" fmla="*/ 95 h 1810"/>
                <a:gd name="T52" fmla="*/ 2596 w 2603"/>
                <a:gd name="T53" fmla="*/ 185 h 1810"/>
                <a:gd name="T54" fmla="*/ 2599 w 2603"/>
                <a:gd name="T55" fmla="*/ 389 h 1810"/>
                <a:gd name="T56" fmla="*/ 2564 w 2603"/>
                <a:gd name="T57" fmla="*/ 564 h 1810"/>
                <a:gd name="T58" fmla="*/ 2498 w 2603"/>
                <a:gd name="T59" fmla="*/ 709 h 1810"/>
                <a:gd name="T60" fmla="*/ 2454 w 2603"/>
                <a:gd name="T61" fmla="*/ 846 h 1810"/>
                <a:gd name="T62" fmla="*/ 2143 w 2603"/>
                <a:gd name="T63" fmla="*/ 1810 h 1810"/>
                <a:gd name="T64" fmla="*/ 1988 w 2603"/>
                <a:gd name="T65" fmla="*/ 810 h 1810"/>
                <a:gd name="T66" fmla="*/ 1942 w 2603"/>
                <a:gd name="T67" fmla="*/ 697 h 1810"/>
                <a:gd name="T68" fmla="*/ 1881 w 2603"/>
                <a:gd name="T69" fmla="*/ 712 h 1810"/>
                <a:gd name="T70" fmla="*/ 1838 w 2603"/>
                <a:gd name="T71" fmla="*/ 846 h 1810"/>
                <a:gd name="T72" fmla="*/ 1528 w 2603"/>
                <a:gd name="T73" fmla="*/ 1810 h 1810"/>
                <a:gd name="T74" fmla="*/ 1374 w 2603"/>
                <a:gd name="T75" fmla="*/ 810 h 1810"/>
                <a:gd name="T76" fmla="*/ 1329 w 2603"/>
                <a:gd name="T77" fmla="*/ 697 h 1810"/>
                <a:gd name="T78" fmla="*/ 1267 w 2603"/>
                <a:gd name="T79" fmla="*/ 712 h 1810"/>
                <a:gd name="T80" fmla="*/ 1224 w 2603"/>
                <a:gd name="T81" fmla="*/ 846 h 1810"/>
                <a:gd name="T82" fmla="*/ 913 w 2603"/>
                <a:gd name="T83" fmla="*/ 1810 h 1810"/>
                <a:gd name="T84" fmla="*/ 760 w 2603"/>
                <a:gd name="T85" fmla="*/ 810 h 1810"/>
                <a:gd name="T86" fmla="*/ 714 w 2603"/>
                <a:gd name="T87" fmla="*/ 697 h 1810"/>
                <a:gd name="T88" fmla="*/ 652 w 2603"/>
                <a:gd name="T89" fmla="*/ 712 h 1810"/>
                <a:gd name="T90" fmla="*/ 610 w 2603"/>
                <a:gd name="T91" fmla="*/ 846 h 1810"/>
                <a:gd name="T92" fmla="*/ 299 w 2603"/>
                <a:gd name="T93" fmla="*/ 1810 h 1810"/>
                <a:gd name="T94" fmla="*/ 145 w 2603"/>
                <a:gd name="T95" fmla="*/ 810 h 1810"/>
                <a:gd name="T96" fmla="*/ 99 w 2603"/>
                <a:gd name="T97" fmla="*/ 693 h 1810"/>
                <a:gd name="T98" fmla="*/ 32 w 2603"/>
                <a:gd name="T99" fmla="*/ 541 h 1810"/>
                <a:gd name="T100" fmla="*/ 3 w 2603"/>
                <a:gd name="T101" fmla="*/ 358 h 1810"/>
                <a:gd name="T102" fmla="*/ 12 w 2603"/>
                <a:gd name="T103" fmla="*/ 164 h 1810"/>
                <a:gd name="T104" fmla="*/ 97 w 2603"/>
                <a:gd name="T105" fmla="*/ 79 h 1810"/>
                <a:gd name="T106" fmla="*/ 235 w 2603"/>
                <a:gd name="T107" fmla="*/ 5 h 1810"/>
                <a:gd name="T108" fmla="*/ 331 w 2603"/>
                <a:gd name="T109" fmla="*/ 53 h 1810"/>
                <a:gd name="T110" fmla="*/ 358 w 2603"/>
                <a:gd name="T111" fmla="*/ 3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03" h="1810">
                  <a:moveTo>
                    <a:pt x="384" y="0"/>
                  </a:moveTo>
                  <a:lnTo>
                    <a:pt x="389" y="0"/>
                  </a:lnTo>
                  <a:lnTo>
                    <a:pt x="395" y="1"/>
                  </a:lnTo>
                  <a:lnTo>
                    <a:pt x="402" y="3"/>
                  </a:lnTo>
                  <a:lnTo>
                    <a:pt x="410" y="5"/>
                  </a:lnTo>
                  <a:lnTo>
                    <a:pt x="417" y="9"/>
                  </a:lnTo>
                  <a:lnTo>
                    <a:pt x="424" y="14"/>
                  </a:lnTo>
                  <a:lnTo>
                    <a:pt x="428" y="21"/>
                  </a:lnTo>
                  <a:lnTo>
                    <a:pt x="431" y="30"/>
                  </a:lnTo>
                  <a:lnTo>
                    <a:pt x="432" y="40"/>
                  </a:lnTo>
                  <a:lnTo>
                    <a:pt x="430" y="53"/>
                  </a:lnTo>
                  <a:lnTo>
                    <a:pt x="424" y="69"/>
                  </a:lnTo>
                  <a:lnTo>
                    <a:pt x="414" y="87"/>
                  </a:lnTo>
                  <a:lnTo>
                    <a:pt x="400" y="108"/>
                  </a:lnTo>
                  <a:lnTo>
                    <a:pt x="443" y="229"/>
                  </a:lnTo>
                  <a:lnTo>
                    <a:pt x="515" y="0"/>
                  </a:lnTo>
                  <a:lnTo>
                    <a:pt x="518" y="1"/>
                  </a:lnTo>
                  <a:lnTo>
                    <a:pt x="526" y="5"/>
                  </a:lnTo>
                  <a:lnTo>
                    <a:pt x="538" y="10"/>
                  </a:lnTo>
                  <a:lnTo>
                    <a:pt x="554" y="17"/>
                  </a:lnTo>
                  <a:lnTo>
                    <a:pt x="572" y="26"/>
                  </a:lnTo>
                  <a:lnTo>
                    <a:pt x="593" y="37"/>
                  </a:lnTo>
                  <a:lnTo>
                    <a:pt x="617" y="49"/>
                  </a:lnTo>
                  <a:lnTo>
                    <a:pt x="640" y="64"/>
                  </a:lnTo>
                  <a:lnTo>
                    <a:pt x="663" y="79"/>
                  </a:lnTo>
                  <a:lnTo>
                    <a:pt x="688" y="95"/>
                  </a:lnTo>
                  <a:lnTo>
                    <a:pt x="711" y="79"/>
                  </a:lnTo>
                  <a:lnTo>
                    <a:pt x="735" y="64"/>
                  </a:lnTo>
                  <a:lnTo>
                    <a:pt x="759" y="49"/>
                  </a:lnTo>
                  <a:lnTo>
                    <a:pt x="781" y="37"/>
                  </a:lnTo>
                  <a:lnTo>
                    <a:pt x="803" y="26"/>
                  </a:lnTo>
                  <a:lnTo>
                    <a:pt x="821" y="17"/>
                  </a:lnTo>
                  <a:lnTo>
                    <a:pt x="837" y="10"/>
                  </a:lnTo>
                  <a:lnTo>
                    <a:pt x="849" y="5"/>
                  </a:lnTo>
                  <a:lnTo>
                    <a:pt x="856" y="1"/>
                  </a:lnTo>
                  <a:lnTo>
                    <a:pt x="859" y="0"/>
                  </a:lnTo>
                  <a:lnTo>
                    <a:pt x="932" y="229"/>
                  </a:lnTo>
                  <a:lnTo>
                    <a:pt x="974" y="108"/>
                  </a:lnTo>
                  <a:lnTo>
                    <a:pt x="960" y="87"/>
                  </a:lnTo>
                  <a:lnTo>
                    <a:pt x="951" y="69"/>
                  </a:lnTo>
                  <a:lnTo>
                    <a:pt x="945" y="53"/>
                  </a:lnTo>
                  <a:lnTo>
                    <a:pt x="943" y="40"/>
                  </a:lnTo>
                  <a:lnTo>
                    <a:pt x="944" y="30"/>
                  </a:lnTo>
                  <a:lnTo>
                    <a:pt x="947" y="21"/>
                  </a:lnTo>
                  <a:lnTo>
                    <a:pt x="952" y="14"/>
                  </a:lnTo>
                  <a:lnTo>
                    <a:pt x="958" y="9"/>
                  </a:lnTo>
                  <a:lnTo>
                    <a:pt x="965" y="6"/>
                  </a:lnTo>
                  <a:lnTo>
                    <a:pt x="972" y="3"/>
                  </a:lnTo>
                  <a:lnTo>
                    <a:pt x="979" y="1"/>
                  </a:lnTo>
                  <a:lnTo>
                    <a:pt x="985" y="1"/>
                  </a:lnTo>
                  <a:lnTo>
                    <a:pt x="991" y="0"/>
                  </a:lnTo>
                  <a:lnTo>
                    <a:pt x="995" y="0"/>
                  </a:lnTo>
                  <a:lnTo>
                    <a:pt x="998" y="0"/>
                  </a:lnTo>
                  <a:lnTo>
                    <a:pt x="1003" y="0"/>
                  </a:lnTo>
                  <a:lnTo>
                    <a:pt x="1010" y="1"/>
                  </a:lnTo>
                  <a:lnTo>
                    <a:pt x="1017" y="3"/>
                  </a:lnTo>
                  <a:lnTo>
                    <a:pt x="1024" y="5"/>
                  </a:lnTo>
                  <a:lnTo>
                    <a:pt x="1031" y="9"/>
                  </a:lnTo>
                  <a:lnTo>
                    <a:pt x="1037" y="14"/>
                  </a:lnTo>
                  <a:lnTo>
                    <a:pt x="1042" y="21"/>
                  </a:lnTo>
                  <a:lnTo>
                    <a:pt x="1045" y="30"/>
                  </a:lnTo>
                  <a:lnTo>
                    <a:pt x="1046" y="40"/>
                  </a:lnTo>
                  <a:lnTo>
                    <a:pt x="1043" y="53"/>
                  </a:lnTo>
                  <a:lnTo>
                    <a:pt x="1038" y="69"/>
                  </a:lnTo>
                  <a:lnTo>
                    <a:pt x="1029" y="87"/>
                  </a:lnTo>
                  <a:lnTo>
                    <a:pt x="1015" y="108"/>
                  </a:lnTo>
                  <a:lnTo>
                    <a:pt x="1058" y="229"/>
                  </a:lnTo>
                  <a:lnTo>
                    <a:pt x="1130" y="0"/>
                  </a:lnTo>
                  <a:lnTo>
                    <a:pt x="1133" y="1"/>
                  </a:lnTo>
                  <a:lnTo>
                    <a:pt x="1140" y="5"/>
                  </a:lnTo>
                  <a:lnTo>
                    <a:pt x="1152" y="10"/>
                  </a:lnTo>
                  <a:lnTo>
                    <a:pt x="1168" y="17"/>
                  </a:lnTo>
                  <a:lnTo>
                    <a:pt x="1187" y="26"/>
                  </a:lnTo>
                  <a:lnTo>
                    <a:pt x="1208" y="37"/>
                  </a:lnTo>
                  <a:lnTo>
                    <a:pt x="1230" y="49"/>
                  </a:lnTo>
                  <a:lnTo>
                    <a:pt x="1254" y="64"/>
                  </a:lnTo>
                  <a:lnTo>
                    <a:pt x="1278" y="79"/>
                  </a:lnTo>
                  <a:lnTo>
                    <a:pt x="1301" y="95"/>
                  </a:lnTo>
                  <a:lnTo>
                    <a:pt x="1325" y="79"/>
                  </a:lnTo>
                  <a:lnTo>
                    <a:pt x="1349" y="64"/>
                  </a:lnTo>
                  <a:lnTo>
                    <a:pt x="1373" y="49"/>
                  </a:lnTo>
                  <a:lnTo>
                    <a:pt x="1396" y="37"/>
                  </a:lnTo>
                  <a:lnTo>
                    <a:pt x="1416" y="26"/>
                  </a:lnTo>
                  <a:lnTo>
                    <a:pt x="1436" y="17"/>
                  </a:lnTo>
                  <a:lnTo>
                    <a:pt x="1451" y="10"/>
                  </a:lnTo>
                  <a:lnTo>
                    <a:pt x="1463" y="5"/>
                  </a:lnTo>
                  <a:lnTo>
                    <a:pt x="1471" y="1"/>
                  </a:lnTo>
                  <a:lnTo>
                    <a:pt x="1473" y="0"/>
                  </a:lnTo>
                  <a:lnTo>
                    <a:pt x="1546" y="229"/>
                  </a:lnTo>
                  <a:lnTo>
                    <a:pt x="1588" y="108"/>
                  </a:lnTo>
                  <a:lnTo>
                    <a:pt x="1575" y="87"/>
                  </a:lnTo>
                  <a:lnTo>
                    <a:pt x="1565" y="69"/>
                  </a:lnTo>
                  <a:lnTo>
                    <a:pt x="1559" y="53"/>
                  </a:lnTo>
                  <a:lnTo>
                    <a:pt x="1557" y="40"/>
                  </a:lnTo>
                  <a:lnTo>
                    <a:pt x="1557" y="30"/>
                  </a:lnTo>
                  <a:lnTo>
                    <a:pt x="1560" y="21"/>
                  </a:lnTo>
                  <a:lnTo>
                    <a:pt x="1566" y="14"/>
                  </a:lnTo>
                  <a:lnTo>
                    <a:pt x="1572" y="9"/>
                  </a:lnTo>
                  <a:lnTo>
                    <a:pt x="1579" y="6"/>
                  </a:lnTo>
                  <a:lnTo>
                    <a:pt x="1586" y="3"/>
                  </a:lnTo>
                  <a:lnTo>
                    <a:pt x="1593" y="1"/>
                  </a:lnTo>
                  <a:lnTo>
                    <a:pt x="1600" y="1"/>
                  </a:lnTo>
                  <a:lnTo>
                    <a:pt x="1605" y="0"/>
                  </a:lnTo>
                  <a:lnTo>
                    <a:pt x="1608" y="0"/>
                  </a:lnTo>
                  <a:lnTo>
                    <a:pt x="1612" y="0"/>
                  </a:lnTo>
                  <a:lnTo>
                    <a:pt x="1617" y="0"/>
                  </a:lnTo>
                  <a:lnTo>
                    <a:pt x="1623" y="1"/>
                  </a:lnTo>
                  <a:lnTo>
                    <a:pt x="1631" y="3"/>
                  </a:lnTo>
                  <a:lnTo>
                    <a:pt x="1639" y="5"/>
                  </a:lnTo>
                  <a:lnTo>
                    <a:pt x="1646" y="9"/>
                  </a:lnTo>
                  <a:lnTo>
                    <a:pt x="1652" y="14"/>
                  </a:lnTo>
                  <a:lnTo>
                    <a:pt x="1657" y="21"/>
                  </a:lnTo>
                  <a:lnTo>
                    <a:pt x="1660" y="30"/>
                  </a:lnTo>
                  <a:lnTo>
                    <a:pt x="1660" y="40"/>
                  </a:lnTo>
                  <a:lnTo>
                    <a:pt x="1658" y="53"/>
                  </a:lnTo>
                  <a:lnTo>
                    <a:pt x="1653" y="69"/>
                  </a:lnTo>
                  <a:lnTo>
                    <a:pt x="1643" y="87"/>
                  </a:lnTo>
                  <a:lnTo>
                    <a:pt x="1630" y="108"/>
                  </a:lnTo>
                  <a:lnTo>
                    <a:pt x="1671" y="229"/>
                  </a:lnTo>
                  <a:lnTo>
                    <a:pt x="1743" y="0"/>
                  </a:lnTo>
                  <a:lnTo>
                    <a:pt x="1746" y="1"/>
                  </a:lnTo>
                  <a:lnTo>
                    <a:pt x="1755" y="5"/>
                  </a:lnTo>
                  <a:lnTo>
                    <a:pt x="1767" y="10"/>
                  </a:lnTo>
                  <a:lnTo>
                    <a:pt x="1782" y="17"/>
                  </a:lnTo>
                  <a:lnTo>
                    <a:pt x="1801" y="26"/>
                  </a:lnTo>
                  <a:lnTo>
                    <a:pt x="1822" y="37"/>
                  </a:lnTo>
                  <a:lnTo>
                    <a:pt x="1845" y="49"/>
                  </a:lnTo>
                  <a:lnTo>
                    <a:pt x="1868" y="64"/>
                  </a:lnTo>
                  <a:lnTo>
                    <a:pt x="1893" y="79"/>
                  </a:lnTo>
                  <a:lnTo>
                    <a:pt x="1916" y="95"/>
                  </a:lnTo>
                  <a:lnTo>
                    <a:pt x="1939" y="79"/>
                  </a:lnTo>
                  <a:lnTo>
                    <a:pt x="1963" y="64"/>
                  </a:lnTo>
                  <a:lnTo>
                    <a:pt x="1987" y="49"/>
                  </a:lnTo>
                  <a:lnTo>
                    <a:pt x="2010" y="37"/>
                  </a:lnTo>
                  <a:lnTo>
                    <a:pt x="2031" y="26"/>
                  </a:lnTo>
                  <a:lnTo>
                    <a:pt x="2049" y="17"/>
                  </a:lnTo>
                  <a:lnTo>
                    <a:pt x="2065" y="10"/>
                  </a:lnTo>
                  <a:lnTo>
                    <a:pt x="2078" y="5"/>
                  </a:lnTo>
                  <a:lnTo>
                    <a:pt x="2085" y="1"/>
                  </a:lnTo>
                  <a:lnTo>
                    <a:pt x="2088" y="0"/>
                  </a:lnTo>
                  <a:lnTo>
                    <a:pt x="2160" y="229"/>
                  </a:lnTo>
                  <a:lnTo>
                    <a:pt x="2203" y="108"/>
                  </a:lnTo>
                  <a:lnTo>
                    <a:pt x="2188" y="87"/>
                  </a:lnTo>
                  <a:lnTo>
                    <a:pt x="2179" y="69"/>
                  </a:lnTo>
                  <a:lnTo>
                    <a:pt x="2173" y="53"/>
                  </a:lnTo>
                  <a:lnTo>
                    <a:pt x="2171" y="40"/>
                  </a:lnTo>
                  <a:lnTo>
                    <a:pt x="2172" y="30"/>
                  </a:lnTo>
                  <a:lnTo>
                    <a:pt x="2175" y="21"/>
                  </a:lnTo>
                  <a:lnTo>
                    <a:pt x="2180" y="14"/>
                  </a:lnTo>
                  <a:lnTo>
                    <a:pt x="2186" y="9"/>
                  </a:lnTo>
                  <a:lnTo>
                    <a:pt x="2193" y="6"/>
                  </a:lnTo>
                  <a:lnTo>
                    <a:pt x="2201" y="3"/>
                  </a:lnTo>
                  <a:lnTo>
                    <a:pt x="2208" y="1"/>
                  </a:lnTo>
                  <a:lnTo>
                    <a:pt x="2214" y="1"/>
                  </a:lnTo>
                  <a:lnTo>
                    <a:pt x="2220" y="0"/>
                  </a:lnTo>
                  <a:lnTo>
                    <a:pt x="2223" y="0"/>
                  </a:lnTo>
                  <a:lnTo>
                    <a:pt x="2226" y="0"/>
                  </a:lnTo>
                  <a:lnTo>
                    <a:pt x="2232" y="0"/>
                  </a:lnTo>
                  <a:lnTo>
                    <a:pt x="2238" y="1"/>
                  </a:lnTo>
                  <a:lnTo>
                    <a:pt x="2245" y="3"/>
                  </a:lnTo>
                  <a:lnTo>
                    <a:pt x="2252" y="5"/>
                  </a:lnTo>
                  <a:lnTo>
                    <a:pt x="2259" y="9"/>
                  </a:lnTo>
                  <a:lnTo>
                    <a:pt x="2266" y="14"/>
                  </a:lnTo>
                  <a:lnTo>
                    <a:pt x="2271" y="21"/>
                  </a:lnTo>
                  <a:lnTo>
                    <a:pt x="2274" y="30"/>
                  </a:lnTo>
                  <a:lnTo>
                    <a:pt x="2275" y="40"/>
                  </a:lnTo>
                  <a:lnTo>
                    <a:pt x="2273" y="53"/>
                  </a:lnTo>
                  <a:lnTo>
                    <a:pt x="2267" y="69"/>
                  </a:lnTo>
                  <a:lnTo>
                    <a:pt x="2257" y="87"/>
                  </a:lnTo>
                  <a:lnTo>
                    <a:pt x="2243" y="108"/>
                  </a:lnTo>
                  <a:lnTo>
                    <a:pt x="2286" y="229"/>
                  </a:lnTo>
                  <a:lnTo>
                    <a:pt x="2358" y="0"/>
                  </a:lnTo>
                  <a:lnTo>
                    <a:pt x="2361" y="1"/>
                  </a:lnTo>
                  <a:lnTo>
                    <a:pt x="2368" y="5"/>
                  </a:lnTo>
                  <a:lnTo>
                    <a:pt x="2380" y="10"/>
                  </a:lnTo>
                  <a:lnTo>
                    <a:pt x="2397" y="17"/>
                  </a:lnTo>
                  <a:lnTo>
                    <a:pt x="2415" y="26"/>
                  </a:lnTo>
                  <a:lnTo>
                    <a:pt x="2436" y="37"/>
                  </a:lnTo>
                  <a:lnTo>
                    <a:pt x="2459" y="49"/>
                  </a:lnTo>
                  <a:lnTo>
                    <a:pt x="2483" y="64"/>
                  </a:lnTo>
                  <a:lnTo>
                    <a:pt x="2506" y="79"/>
                  </a:lnTo>
                  <a:lnTo>
                    <a:pt x="2530" y="95"/>
                  </a:lnTo>
                  <a:lnTo>
                    <a:pt x="2543" y="105"/>
                  </a:lnTo>
                  <a:lnTo>
                    <a:pt x="2554" y="115"/>
                  </a:lnTo>
                  <a:lnTo>
                    <a:pt x="2565" y="125"/>
                  </a:lnTo>
                  <a:lnTo>
                    <a:pt x="2577" y="137"/>
                  </a:lnTo>
                  <a:lnTo>
                    <a:pt x="2585" y="148"/>
                  </a:lnTo>
                  <a:lnTo>
                    <a:pt x="2592" y="164"/>
                  </a:lnTo>
                  <a:lnTo>
                    <a:pt x="2596" y="185"/>
                  </a:lnTo>
                  <a:lnTo>
                    <a:pt x="2600" y="208"/>
                  </a:lnTo>
                  <a:lnTo>
                    <a:pt x="2602" y="235"/>
                  </a:lnTo>
                  <a:lnTo>
                    <a:pt x="2603" y="264"/>
                  </a:lnTo>
                  <a:lnTo>
                    <a:pt x="2603" y="295"/>
                  </a:lnTo>
                  <a:lnTo>
                    <a:pt x="2603" y="326"/>
                  </a:lnTo>
                  <a:lnTo>
                    <a:pt x="2601" y="358"/>
                  </a:lnTo>
                  <a:lnTo>
                    <a:pt x="2599" y="389"/>
                  </a:lnTo>
                  <a:lnTo>
                    <a:pt x="2596" y="420"/>
                  </a:lnTo>
                  <a:lnTo>
                    <a:pt x="2592" y="449"/>
                  </a:lnTo>
                  <a:lnTo>
                    <a:pt x="2588" y="476"/>
                  </a:lnTo>
                  <a:lnTo>
                    <a:pt x="2584" y="499"/>
                  </a:lnTo>
                  <a:lnTo>
                    <a:pt x="2578" y="520"/>
                  </a:lnTo>
                  <a:lnTo>
                    <a:pt x="2572" y="541"/>
                  </a:lnTo>
                  <a:lnTo>
                    <a:pt x="2564" y="564"/>
                  </a:lnTo>
                  <a:lnTo>
                    <a:pt x="2555" y="587"/>
                  </a:lnTo>
                  <a:lnTo>
                    <a:pt x="2545" y="609"/>
                  </a:lnTo>
                  <a:lnTo>
                    <a:pt x="2535" y="633"/>
                  </a:lnTo>
                  <a:lnTo>
                    <a:pt x="2526" y="654"/>
                  </a:lnTo>
                  <a:lnTo>
                    <a:pt x="2515" y="675"/>
                  </a:lnTo>
                  <a:lnTo>
                    <a:pt x="2506" y="693"/>
                  </a:lnTo>
                  <a:lnTo>
                    <a:pt x="2498" y="709"/>
                  </a:lnTo>
                  <a:lnTo>
                    <a:pt x="2491" y="722"/>
                  </a:lnTo>
                  <a:lnTo>
                    <a:pt x="2486" y="733"/>
                  </a:lnTo>
                  <a:lnTo>
                    <a:pt x="2482" y="739"/>
                  </a:lnTo>
                  <a:lnTo>
                    <a:pt x="2481" y="741"/>
                  </a:lnTo>
                  <a:lnTo>
                    <a:pt x="2468" y="775"/>
                  </a:lnTo>
                  <a:lnTo>
                    <a:pt x="2459" y="810"/>
                  </a:lnTo>
                  <a:lnTo>
                    <a:pt x="2454" y="846"/>
                  </a:lnTo>
                  <a:lnTo>
                    <a:pt x="2361" y="1758"/>
                  </a:lnTo>
                  <a:lnTo>
                    <a:pt x="2356" y="1775"/>
                  </a:lnTo>
                  <a:lnTo>
                    <a:pt x="2348" y="1788"/>
                  </a:lnTo>
                  <a:lnTo>
                    <a:pt x="2336" y="1800"/>
                  </a:lnTo>
                  <a:lnTo>
                    <a:pt x="2321" y="1807"/>
                  </a:lnTo>
                  <a:lnTo>
                    <a:pt x="2304" y="1810"/>
                  </a:lnTo>
                  <a:lnTo>
                    <a:pt x="2143" y="1810"/>
                  </a:lnTo>
                  <a:lnTo>
                    <a:pt x="2126" y="1807"/>
                  </a:lnTo>
                  <a:lnTo>
                    <a:pt x="2111" y="1800"/>
                  </a:lnTo>
                  <a:lnTo>
                    <a:pt x="2099" y="1788"/>
                  </a:lnTo>
                  <a:lnTo>
                    <a:pt x="2091" y="1774"/>
                  </a:lnTo>
                  <a:lnTo>
                    <a:pt x="2087" y="1758"/>
                  </a:lnTo>
                  <a:lnTo>
                    <a:pt x="1993" y="846"/>
                  </a:lnTo>
                  <a:lnTo>
                    <a:pt x="1988" y="810"/>
                  </a:lnTo>
                  <a:lnTo>
                    <a:pt x="1979" y="775"/>
                  </a:lnTo>
                  <a:lnTo>
                    <a:pt x="1966" y="741"/>
                  </a:lnTo>
                  <a:lnTo>
                    <a:pt x="1965" y="739"/>
                  </a:lnTo>
                  <a:lnTo>
                    <a:pt x="1962" y="734"/>
                  </a:lnTo>
                  <a:lnTo>
                    <a:pt x="1957" y="724"/>
                  </a:lnTo>
                  <a:lnTo>
                    <a:pt x="1951" y="712"/>
                  </a:lnTo>
                  <a:lnTo>
                    <a:pt x="1942" y="697"/>
                  </a:lnTo>
                  <a:lnTo>
                    <a:pt x="1934" y="681"/>
                  </a:lnTo>
                  <a:lnTo>
                    <a:pt x="1925" y="661"/>
                  </a:lnTo>
                  <a:lnTo>
                    <a:pt x="1916" y="641"/>
                  </a:lnTo>
                  <a:lnTo>
                    <a:pt x="1906" y="661"/>
                  </a:lnTo>
                  <a:lnTo>
                    <a:pt x="1897" y="681"/>
                  </a:lnTo>
                  <a:lnTo>
                    <a:pt x="1889" y="697"/>
                  </a:lnTo>
                  <a:lnTo>
                    <a:pt x="1881" y="712"/>
                  </a:lnTo>
                  <a:lnTo>
                    <a:pt x="1874" y="724"/>
                  </a:lnTo>
                  <a:lnTo>
                    <a:pt x="1869" y="734"/>
                  </a:lnTo>
                  <a:lnTo>
                    <a:pt x="1866" y="739"/>
                  </a:lnTo>
                  <a:lnTo>
                    <a:pt x="1865" y="741"/>
                  </a:lnTo>
                  <a:lnTo>
                    <a:pt x="1853" y="775"/>
                  </a:lnTo>
                  <a:lnTo>
                    <a:pt x="1843" y="810"/>
                  </a:lnTo>
                  <a:lnTo>
                    <a:pt x="1838" y="846"/>
                  </a:lnTo>
                  <a:lnTo>
                    <a:pt x="1745" y="1758"/>
                  </a:lnTo>
                  <a:lnTo>
                    <a:pt x="1740" y="1775"/>
                  </a:lnTo>
                  <a:lnTo>
                    <a:pt x="1732" y="1788"/>
                  </a:lnTo>
                  <a:lnTo>
                    <a:pt x="1720" y="1800"/>
                  </a:lnTo>
                  <a:lnTo>
                    <a:pt x="1706" y="1807"/>
                  </a:lnTo>
                  <a:lnTo>
                    <a:pt x="1689" y="1810"/>
                  </a:lnTo>
                  <a:lnTo>
                    <a:pt x="1528" y="1810"/>
                  </a:lnTo>
                  <a:lnTo>
                    <a:pt x="1512" y="1807"/>
                  </a:lnTo>
                  <a:lnTo>
                    <a:pt x="1496" y="1800"/>
                  </a:lnTo>
                  <a:lnTo>
                    <a:pt x="1484" y="1788"/>
                  </a:lnTo>
                  <a:lnTo>
                    <a:pt x="1476" y="1774"/>
                  </a:lnTo>
                  <a:lnTo>
                    <a:pt x="1471" y="1758"/>
                  </a:lnTo>
                  <a:lnTo>
                    <a:pt x="1380" y="846"/>
                  </a:lnTo>
                  <a:lnTo>
                    <a:pt x="1374" y="810"/>
                  </a:lnTo>
                  <a:lnTo>
                    <a:pt x="1364" y="775"/>
                  </a:lnTo>
                  <a:lnTo>
                    <a:pt x="1352" y="741"/>
                  </a:lnTo>
                  <a:lnTo>
                    <a:pt x="1351" y="739"/>
                  </a:lnTo>
                  <a:lnTo>
                    <a:pt x="1348" y="734"/>
                  </a:lnTo>
                  <a:lnTo>
                    <a:pt x="1343" y="724"/>
                  </a:lnTo>
                  <a:lnTo>
                    <a:pt x="1336" y="712"/>
                  </a:lnTo>
                  <a:lnTo>
                    <a:pt x="1329" y="697"/>
                  </a:lnTo>
                  <a:lnTo>
                    <a:pt x="1320" y="681"/>
                  </a:lnTo>
                  <a:lnTo>
                    <a:pt x="1311" y="661"/>
                  </a:lnTo>
                  <a:lnTo>
                    <a:pt x="1301" y="641"/>
                  </a:lnTo>
                  <a:lnTo>
                    <a:pt x="1292" y="661"/>
                  </a:lnTo>
                  <a:lnTo>
                    <a:pt x="1283" y="681"/>
                  </a:lnTo>
                  <a:lnTo>
                    <a:pt x="1274" y="697"/>
                  </a:lnTo>
                  <a:lnTo>
                    <a:pt x="1267" y="712"/>
                  </a:lnTo>
                  <a:lnTo>
                    <a:pt x="1260" y="724"/>
                  </a:lnTo>
                  <a:lnTo>
                    <a:pt x="1256" y="734"/>
                  </a:lnTo>
                  <a:lnTo>
                    <a:pt x="1253" y="739"/>
                  </a:lnTo>
                  <a:lnTo>
                    <a:pt x="1251" y="741"/>
                  </a:lnTo>
                  <a:lnTo>
                    <a:pt x="1238" y="775"/>
                  </a:lnTo>
                  <a:lnTo>
                    <a:pt x="1229" y="810"/>
                  </a:lnTo>
                  <a:lnTo>
                    <a:pt x="1224" y="846"/>
                  </a:lnTo>
                  <a:lnTo>
                    <a:pt x="1131" y="1758"/>
                  </a:lnTo>
                  <a:lnTo>
                    <a:pt x="1127" y="1775"/>
                  </a:lnTo>
                  <a:lnTo>
                    <a:pt x="1118" y="1788"/>
                  </a:lnTo>
                  <a:lnTo>
                    <a:pt x="1106" y="1800"/>
                  </a:lnTo>
                  <a:lnTo>
                    <a:pt x="1091" y="1807"/>
                  </a:lnTo>
                  <a:lnTo>
                    <a:pt x="1074" y="1810"/>
                  </a:lnTo>
                  <a:lnTo>
                    <a:pt x="913" y="1810"/>
                  </a:lnTo>
                  <a:lnTo>
                    <a:pt x="896" y="1807"/>
                  </a:lnTo>
                  <a:lnTo>
                    <a:pt x="882" y="1800"/>
                  </a:lnTo>
                  <a:lnTo>
                    <a:pt x="870" y="1788"/>
                  </a:lnTo>
                  <a:lnTo>
                    <a:pt x="861" y="1774"/>
                  </a:lnTo>
                  <a:lnTo>
                    <a:pt x="856" y="1758"/>
                  </a:lnTo>
                  <a:lnTo>
                    <a:pt x="765" y="846"/>
                  </a:lnTo>
                  <a:lnTo>
                    <a:pt x="760" y="810"/>
                  </a:lnTo>
                  <a:lnTo>
                    <a:pt x="751" y="775"/>
                  </a:lnTo>
                  <a:lnTo>
                    <a:pt x="738" y="741"/>
                  </a:lnTo>
                  <a:lnTo>
                    <a:pt x="737" y="739"/>
                  </a:lnTo>
                  <a:lnTo>
                    <a:pt x="734" y="734"/>
                  </a:lnTo>
                  <a:lnTo>
                    <a:pt x="728" y="724"/>
                  </a:lnTo>
                  <a:lnTo>
                    <a:pt x="722" y="712"/>
                  </a:lnTo>
                  <a:lnTo>
                    <a:pt x="714" y="697"/>
                  </a:lnTo>
                  <a:lnTo>
                    <a:pt x="706" y="681"/>
                  </a:lnTo>
                  <a:lnTo>
                    <a:pt x="697" y="661"/>
                  </a:lnTo>
                  <a:lnTo>
                    <a:pt x="688" y="641"/>
                  </a:lnTo>
                  <a:lnTo>
                    <a:pt x="678" y="661"/>
                  </a:lnTo>
                  <a:lnTo>
                    <a:pt x="668" y="681"/>
                  </a:lnTo>
                  <a:lnTo>
                    <a:pt x="660" y="697"/>
                  </a:lnTo>
                  <a:lnTo>
                    <a:pt x="652" y="712"/>
                  </a:lnTo>
                  <a:lnTo>
                    <a:pt x="646" y="724"/>
                  </a:lnTo>
                  <a:lnTo>
                    <a:pt x="641" y="734"/>
                  </a:lnTo>
                  <a:lnTo>
                    <a:pt x="638" y="739"/>
                  </a:lnTo>
                  <a:lnTo>
                    <a:pt x="637" y="741"/>
                  </a:lnTo>
                  <a:lnTo>
                    <a:pt x="624" y="775"/>
                  </a:lnTo>
                  <a:lnTo>
                    <a:pt x="615" y="810"/>
                  </a:lnTo>
                  <a:lnTo>
                    <a:pt x="610" y="846"/>
                  </a:lnTo>
                  <a:lnTo>
                    <a:pt x="517" y="1758"/>
                  </a:lnTo>
                  <a:lnTo>
                    <a:pt x="512" y="1775"/>
                  </a:lnTo>
                  <a:lnTo>
                    <a:pt x="504" y="1788"/>
                  </a:lnTo>
                  <a:lnTo>
                    <a:pt x="492" y="1800"/>
                  </a:lnTo>
                  <a:lnTo>
                    <a:pt x="476" y="1807"/>
                  </a:lnTo>
                  <a:lnTo>
                    <a:pt x="460" y="1810"/>
                  </a:lnTo>
                  <a:lnTo>
                    <a:pt x="299" y="1810"/>
                  </a:lnTo>
                  <a:lnTo>
                    <a:pt x="282" y="1807"/>
                  </a:lnTo>
                  <a:lnTo>
                    <a:pt x="267" y="1800"/>
                  </a:lnTo>
                  <a:lnTo>
                    <a:pt x="255" y="1788"/>
                  </a:lnTo>
                  <a:lnTo>
                    <a:pt x="247" y="1774"/>
                  </a:lnTo>
                  <a:lnTo>
                    <a:pt x="243" y="1758"/>
                  </a:lnTo>
                  <a:lnTo>
                    <a:pt x="151" y="846"/>
                  </a:lnTo>
                  <a:lnTo>
                    <a:pt x="145" y="810"/>
                  </a:lnTo>
                  <a:lnTo>
                    <a:pt x="136" y="775"/>
                  </a:lnTo>
                  <a:lnTo>
                    <a:pt x="124" y="741"/>
                  </a:lnTo>
                  <a:lnTo>
                    <a:pt x="123" y="739"/>
                  </a:lnTo>
                  <a:lnTo>
                    <a:pt x="119" y="733"/>
                  </a:lnTo>
                  <a:lnTo>
                    <a:pt x="114" y="722"/>
                  </a:lnTo>
                  <a:lnTo>
                    <a:pt x="107" y="709"/>
                  </a:lnTo>
                  <a:lnTo>
                    <a:pt x="99" y="693"/>
                  </a:lnTo>
                  <a:lnTo>
                    <a:pt x="89" y="675"/>
                  </a:lnTo>
                  <a:lnTo>
                    <a:pt x="79" y="654"/>
                  </a:lnTo>
                  <a:lnTo>
                    <a:pt x="69" y="633"/>
                  </a:lnTo>
                  <a:lnTo>
                    <a:pt x="59" y="609"/>
                  </a:lnTo>
                  <a:lnTo>
                    <a:pt x="50" y="587"/>
                  </a:lnTo>
                  <a:lnTo>
                    <a:pt x="41" y="564"/>
                  </a:lnTo>
                  <a:lnTo>
                    <a:pt x="32" y="541"/>
                  </a:lnTo>
                  <a:lnTo>
                    <a:pt x="26" y="520"/>
                  </a:lnTo>
                  <a:lnTo>
                    <a:pt x="21" y="499"/>
                  </a:lnTo>
                  <a:lnTo>
                    <a:pt x="16" y="476"/>
                  </a:lnTo>
                  <a:lnTo>
                    <a:pt x="12" y="449"/>
                  </a:lnTo>
                  <a:lnTo>
                    <a:pt x="9" y="420"/>
                  </a:lnTo>
                  <a:lnTo>
                    <a:pt x="6" y="389"/>
                  </a:lnTo>
                  <a:lnTo>
                    <a:pt x="3" y="358"/>
                  </a:lnTo>
                  <a:lnTo>
                    <a:pt x="1" y="326"/>
                  </a:lnTo>
                  <a:lnTo>
                    <a:pt x="0" y="295"/>
                  </a:lnTo>
                  <a:lnTo>
                    <a:pt x="0" y="264"/>
                  </a:lnTo>
                  <a:lnTo>
                    <a:pt x="1" y="235"/>
                  </a:lnTo>
                  <a:lnTo>
                    <a:pt x="4" y="208"/>
                  </a:lnTo>
                  <a:lnTo>
                    <a:pt x="7" y="185"/>
                  </a:lnTo>
                  <a:lnTo>
                    <a:pt x="12" y="164"/>
                  </a:lnTo>
                  <a:lnTo>
                    <a:pt x="18" y="148"/>
                  </a:lnTo>
                  <a:lnTo>
                    <a:pt x="26" y="137"/>
                  </a:lnTo>
                  <a:lnTo>
                    <a:pt x="38" y="125"/>
                  </a:lnTo>
                  <a:lnTo>
                    <a:pt x="49" y="116"/>
                  </a:lnTo>
                  <a:lnTo>
                    <a:pt x="60" y="105"/>
                  </a:lnTo>
                  <a:lnTo>
                    <a:pt x="73" y="95"/>
                  </a:lnTo>
                  <a:lnTo>
                    <a:pt x="97" y="79"/>
                  </a:lnTo>
                  <a:lnTo>
                    <a:pt x="121" y="64"/>
                  </a:lnTo>
                  <a:lnTo>
                    <a:pt x="144" y="49"/>
                  </a:lnTo>
                  <a:lnTo>
                    <a:pt x="167" y="37"/>
                  </a:lnTo>
                  <a:lnTo>
                    <a:pt x="188" y="26"/>
                  </a:lnTo>
                  <a:lnTo>
                    <a:pt x="207" y="17"/>
                  </a:lnTo>
                  <a:lnTo>
                    <a:pt x="222" y="10"/>
                  </a:lnTo>
                  <a:lnTo>
                    <a:pt x="235" y="5"/>
                  </a:lnTo>
                  <a:lnTo>
                    <a:pt x="243" y="1"/>
                  </a:lnTo>
                  <a:lnTo>
                    <a:pt x="245" y="0"/>
                  </a:lnTo>
                  <a:lnTo>
                    <a:pt x="317" y="229"/>
                  </a:lnTo>
                  <a:lnTo>
                    <a:pt x="360" y="108"/>
                  </a:lnTo>
                  <a:lnTo>
                    <a:pt x="346" y="87"/>
                  </a:lnTo>
                  <a:lnTo>
                    <a:pt x="336" y="69"/>
                  </a:lnTo>
                  <a:lnTo>
                    <a:pt x="331" y="53"/>
                  </a:lnTo>
                  <a:lnTo>
                    <a:pt x="329" y="40"/>
                  </a:lnTo>
                  <a:lnTo>
                    <a:pt x="329" y="30"/>
                  </a:lnTo>
                  <a:lnTo>
                    <a:pt x="332" y="21"/>
                  </a:lnTo>
                  <a:lnTo>
                    <a:pt x="337" y="14"/>
                  </a:lnTo>
                  <a:lnTo>
                    <a:pt x="343" y="9"/>
                  </a:lnTo>
                  <a:lnTo>
                    <a:pt x="350" y="6"/>
                  </a:lnTo>
                  <a:lnTo>
                    <a:pt x="358" y="3"/>
                  </a:lnTo>
                  <a:lnTo>
                    <a:pt x="365" y="1"/>
                  </a:lnTo>
                  <a:lnTo>
                    <a:pt x="372" y="1"/>
                  </a:lnTo>
                  <a:lnTo>
                    <a:pt x="377" y="0"/>
                  </a:lnTo>
                  <a:lnTo>
                    <a:pt x="380" y="0"/>
                  </a:lnTo>
                  <a:lnTo>
                    <a:pt x="3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1" name="Freeform 77"/>
            <p:cNvSpPr>
              <a:spLocks/>
            </p:cNvSpPr>
            <p:nvPr/>
          </p:nvSpPr>
          <p:spPr bwMode="auto">
            <a:xfrm>
              <a:off x="3013" y="1386"/>
              <a:ext cx="24" cy="31"/>
            </a:xfrm>
            <a:custGeom>
              <a:avLst/>
              <a:gdLst>
                <a:gd name="T0" fmla="*/ 193 w 362"/>
                <a:gd name="T1" fmla="*/ 1 h 465"/>
                <a:gd name="T2" fmla="*/ 214 w 362"/>
                <a:gd name="T3" fmla="*/ 3 h 465"/>
                <a:gd name="T4" fmla="*/ 242 w 362"/>
                <a:gd name="T5" fmla="*/ 9 h 465"/>
                <a:gd name="T6" fmla="*/ 273 w 362"/>
                <a:gd name="T7" fmla="*/ 23 h 465"/>
                <a:gd name="T8" fmla="*/ 304 w 362"/>
                <a:gd name="T9" fmla="*/ 44 h 465"/>
                <a:gd name="T10" fmla="*/ 331 w 362"/>
                <a:gd name="T11" fmla="*/ 76 h 465"/>
                <a:gd name="T12" fmla="*/ 350 w 362"/>
                <a:gd name="T13" fmla="*/ 123 h 465"/>
                <a:gd name="T14" fmla="*/ 361 w 362"/>
                <a:gd name="T15" fmla="*/ 184 h 465"/>
                <a:gd name="T16" fmla="*/ 361 w 362"/>
                <a:gd name="T17" fmla="*/ 193 h 465"/>
                <a:gd name="T18" fmla="*/ 362 w 362"/>
                <a:gd name="T19" fmla="*/ 214 h 465"/>
                <a:gd name="T20" fmla="*/ 361 w 362"/>
                <a:gd name="T21" fmla="*/ 244 h 465"/>
                <a:gd name="T22" fmla="*/ 358 w 362"/>
                <a:gd name="T23" fmla="*/ 283 h 465"/>
                <a:gd name="T24" fmla="*/ 349 w 362"/>
                <a:gd name="T25" fmla="*/ 324 h 465"/>
                <a:gd name="T26" fmla="*/ 334 w 362"/>
                <a:gd name="T27" fmla="*/ 366 h 465"/>
                <a:gd name="T28" fmla="*/ 312 w 362"/>
                <a:gd name="T29" fmla="*/ 404 h 465"/>
                <a:gd name="T30" fmla="*/ 280 w 362"/>
                <a:gd name="T31" fmla="*/ 436 h 465"/>
                <a:gd name="T32" fmla="*/ 238 w 362"/>
                <a:gd name="T33" fmla="*/ 457 h 465"/>
                <a:gd name="T34" fmla="*/ 182 w 362"/>
                <a:gd name="T35" fmla="*/ 465 h 465"/>
                <a:gd name="T36" fmla="*/ 150 w 362"/>
                <a:gd name="T37" fmla="*/ 463 h 465"/>
                <a:gd name="T38" fmla="*/ 101 w 362"/>
                <a:gd name="T39" fmla="*/ 448 h 465"/>
                <a:gd name="T40" fmla="*/ 64 w 362"/>
                <a:gd name="T41" fmla="*/ 421 h 465"/>
                <a:gd name="T42" fmla="*/ 37 w 362"/>
                <a:gd name="T43" fmla="*/ 386 h 465"/>
                <a:gd name="T44" fmla="*/ 18 w 362"/>
                <a:gd name="T45" fmla="*/ 345 h 465"/>
                <a:gd name="T46" fmla="*/ 7 w 362"/>
                <a:gd name="T47" fmla="*/ 304 h 465"/>
                <a:gd name="T48" fmla="*/ 2 w 362"/>
                <a:gd name="T49" fmla="*/ 263 h 465"/>
                <a:gd name="T50" fmla="*/ 0 w 362"/>
                <a:gd name="T51" fmla="*/ 228 h 465"/>
                <a:gd name="T52" fmla="*/ 0 w 362"/>
                <a:gd name="T53" fmla="*/ 202 h 465"/>
                <a:gd name="T54" fmla="*/ 1 w 362"/>
                <a:gd name="T55" fmla="*/ 186 h 465"/>
                <a:gd name="T56" fmla="*/ 5 w 362"/>
                <a:gd name="T57" fmla="*/ 152 h 465"/>
                <a:gd name="T58" fmla="*/ 20 w 362"/>
                <a:gd name="T59" fmla="*/ 99 h 465"/>
                <a:gd name="T60" fmla="*/ 44 w 362"/>
                <a:gd name="T61" fmla="*/ 59 h 465"/>
                <a:gd name="T62" fmla="*/ 73 w 362"/>
                <a:gd name="T63" fmla="*/ 33 h 465"/>
                <a:gd name="T64" fmla="*/ 105 w 362"/>
                <a:gd name="T65" fmla="*/ 15 h 465"/>
                <a:gd name="T66" fmla="*/ 134 w 362"/>
                <a:gd name="T67" fmla="*/ 5 h 465"/>
                <a:gd name="T68" fmla="*/ 159 w 362"/>
                <a:gd name="T69" fmla="*/ 1 h 465"/>
                <a:gd name="T70" fmla="*/ 177 w 362"/>
                <a:gd name="T71" fmla="*/ 0 h 465"/>
                <a:gd name="T72" fmla="*/ 185 w 362"/>
                <a:gd name="T73"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2" h="465">
                  <a:moveTo>
                    <a:pt x="185" y="0"/>
                  </a:moveTo>
                  <a:lnTo>
                    <a:pt x="193" y="1"/>
                  </a:lnTo>
                  <a:lnTo>
                    <a:pt x="202" y="1"/>
                  </a:lnTo>
                  <a:lnTo>
                    <a:pt x="214" y="3"/>
                  </a:lnTo>
                  <a:lnTo>
                    <a:pt x="228" y="5"/>
                  </a:lnTo>
                  <a:lnTo>
                    <a:pt x="242" y="9"/>
                  </a:lnTo>
                  <a:lnTo>
                    <a:pt x="258" y="14"/>
                  </a:lnTo>
                  <a:lnTo>
                    <a:pt x="273" y="23"/>
                  </a:lnTo>
                  <a:lnTo>
                    <a:pt x="288" y="32"/>
                  </a:lnTo>
                  <a:lnTo>
                    <a:pt x="304" y="44"/>
                  </a:lnTo>
                  <a:lnTo>
                    <a:pt x="318" y="59"/>
                  </a:lnTo>
                  <a:lnTo>
                    <a:pt x="331" y="76"/>
                  </a:lnTo>
                  <a:lnTo>
                    <a:pt x="342" y="98"/>
                  </a:lnTo>
                  <a:lnTo>
                    <a:pt x="350" y="123"/>
                  </a:lnTo>
                  <a:lnTo>
                    <a:pt x="357" y="152"/>
                  </a:lnTo>
                  <a:lnTo>
                    <a:pt x="361" y="184"/>
                  </a:lnTo>
                  <a:lnTo>
                    <a:pt x="361" y="186"/>
                  </a:lnTo>
                  <a:lnTo>
                    <a:pt x="361" y="193"/>
                  </a:lnTo>
                  <a:lnTo>
                    <a:pt x="362" y="202"/>
                  </a:lnTo>
                  <a:lnTo>
                    <a:pt x="362" y="214"/>
                  </a:lnTo>
                  <a:lnTo>
                    <a:pt x="362" y="228"/>
                  </a:lnTo>
                  <a:lnTo>
                    <a:pt x="361" y="244"/>
                  </a:lnTo>
                  <a:lnTo>
                    <a:pt x="360" y="263"/>
                  </a:lnTo>
                  <a:lnTo>
                    <a:pt x="358" y="283"/>
                  </a:lnTo>
                  <a:lnTo>
                    <a:pt x="354" y="304"/>
                  </a:lnTo>
                  <a:lnTo>
                    <a:pt x="349" y="324"/>
                  </a:lnTo>
                  <a:lnTo>
                    <a:pt x="342" y="345"/>
                  </a:lnTo>
                  <a:lnTo>
                    <a:pt x="334" y="366"/>
                  </a:lnTo>
                  <a:lnTo>
                    <a:pt x="325" y="386"/>
                  </a:lnTo>
                  <a:lnTo>
                    <a:pt x="312" y="404"/>
                  </a:lnTo>
                  <a:lnTo>
                    <a:pt x="298" y="421"/>
                  </a:lnTo>
                  <a:lnTo>
                    <a:pt x="280" y="436"/>
                  </a:lnTo>
                  <a:lnTo>
                    <a:pt x="261" y="448"/>
                  </a:lnTo>
                  <a:lnTo>
                    <a:pt x="238" y="457"/>
                  </a:lnTo>
                  <a:lnTo>
                    <a:pt x="211" y="463"/>
                  </a:lnTo>
                  <a:lnTo>
                    <a:pt x="182" y="465"/>
                  </a:lnTo>
                  <a:lnTo>
                    <a:pt x="180" y="465"/>
                  </a:lnTo>
                  <a:lnTo>
                    <a:pt x="150" y="463"/>
                  </a:lnTo>
                  <a:lnTo>
                    <a:pt x="124" y="457"/>
                  </a:lnTo>
                  <a:lnTo>
                    <a:pt x="101" y="448"/>
                  </a:lnTo>
                  <a:lnTo>
                    <a:pt x="81" y="436"/>
                  </a:lnTo>
                  <a:lnTo>
                    <a:pt x="64" y="421"/>
                  </a:lnTo>
                  <a:lnTo>
                    <a:pt x="49" y="404"/>
                  </a:lnTo>
                  <a:lnTo>
                    <a:pt x="37" y="386"/>
                  </a:lnTo>
                  <a:lnTo>
                    <a:pt x="26" y="366"/>
                  </a:lnTo>
                  <a:lnTo>
                    <a:pt x="18" y="345"/>
                  </a:lnTo>
                  <a:lnTo>
                    <a:pt x="12" y="324"/>
                  </a:lnTo>
                  <a:lnTo>
                    <a:pt x="7" y="304"/>
                  </a:lnTo>
                  <a:lnTo>
                    <a:pt x="4" y="283"/>
                  </a:lnTo>
                  <a:lnTo>
                    <a:pt x="2" y="263"/>
                  </a:lnTo>
                  <a:lnTo>
                    <a:pt x="0" y="244"/>
                  </a:lnTo>
                  <a:lnTo>
                    <a:pt x="0" y="228"/>
                  </a:lnTo>
                  <a:lnTo>
                    <a:pt x="0" y="214"/>
                  </a:lnTo>
                  <a:lnTo>
                    <a:pt x="0" y="202"/>
                  </a:lnTo>
                  <a:lnTo>
                    <a:pt x="1" y="193"/>
                  </a:lnTo>
                  <a:lnTo>
                    <a:pt x="1" y="186"/>
                  </a:lnTo>
                  <a:lnTo>
                    <a:pt x="1" y="184"/>
                  </a:lnTo>
                  <a:lnTo>
                    <a:pt x="5" y="152"/>
                  </a:lnTo>
                  <a:lnTo>
                    <a:pt x="11" y="123"/>
                  </a:lnTo>
                  <a:lnTo>
                    <a:pt x="20" y="99"/>
                  </a:lnTo>
                  <a:lnTo>
                    <a:pt x="30" y="78"/>
                  </a:lnTo>
                  <a:lnTo>
                    <a:pt x="44" y="59"/>
                  </a:lnTo>
                  <a:lnTo>
                    <a:pt x="58" y="45"/>
                  </a:lnTo>
                  <a:lnTo>
                    <a:pt x="73" y="33"/>
                  </a:lnTo>
                  <a:lnTo>
                    <a:pt x="88" y="23"/>
                  </a:lnTo>
                  <a:lnTo>
                    <a:pt x="105" y="15"/>
                  </a:lnTo>
                  <a:lnTo>
                    <a:pt x="120" y="9"/>
                  </a:lnTo>
                  <a:lnTo>
                    <a:pt x="134" y="5"/>
                  </a:lnTo>
                  <a:lnTo>
                    <a:pt x="147" y="3"/>
                  </a:lnTo>
                  <a:lnTo>
                    <a:pt x="159" y="1"/>
                  </a:lnTo>
                  <a:lnTo>
                    <a:pt x="169" y="1"/>
                  </a:lnTo>
                  <a:lnTo>
                    <a:pt x="177" y="0"/>
                  </a:lnTo>
                  <a:lnTo>
                    <a:pt x="181" y="0"/>
                  </a:lnTo>
                  <a:lnTo>
                    <a:pt x="1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2" name="Freeform 78"/>
            <p:cNvSpPr>
              <a:spLocks/>
            </p:cNvSpPr>
            <p:nvPr/>
          </p:nvSpPr>
          <p:spPr bwMode="auto">
            <a:xfrm>
              <a:off x="3054" y="1386"/>
              <a:ext cx="24" cy="31"/>
            </a:xfrm>
            <a:custGeom>
              <a:avLst/>
              <a:gdLst>
                <a:gd name="T0" fmla="*/ 193 w 361"/>
                <a:gd name="T1" fmla="*/ 1 h 465"/>
                <a:gd name="T2" fmla="*/ 214 w 361"/>
                <a:gd name="T3" fmla="*/ 3 h 465"/>
                <a:gd name="T4" fmla="*/ 242 w 361"/>
                <a:gd name="T5" fmla="*/ 9 h 465"/>
                <a:gd name="T6" fmla="*/ 273 w 361"/>
                <a:gd name="T7" fmla="*/ 23 h 465"/>
                <a:gd name="T8" fmla="*/ 303 w 361"/>
                <a:gd name="T9" fmla="*/ 44 h 465"/>
                <a:gd name="T10" fmla="*/ 331 w 361"/>
                <a:gd name="T11" fmla="*/ 76 h 465"/>
                <a:gd name="T12" fmla="*/ 351 w 361"/>
                <a:gd name="T13" fmla="*/ 123 h 465"/>
                <a:gd name="T14" fmla="*/ 360 w 361"/>
                <a:gd name="T15" fmla="*/ 184 h 465"/>
                <a:gd name="T16" fmla="*/ 360 w 361"/>
                <a:gd name="T17" fmla="*/ 193 h 465"/>
                <a:gd name="T18" fmla="*/ 361 w 361"/>
                <a:gd name="T19" fmla="*/ 214 h 465"/>
                <a:gd name="T20" fmla="*/ 361 w 361"/>
                <a:gd name="T21" fmla="*/ 244 h 465"/>
                <a:gd name="T22" fmla="*/ 357 w 361"/>
                <a:gd name="T23" fmla="*/ 283 h 465"/>
                <a:gd name="T24" fmla="*/ 349 w 361"/>
                <a:gd name="T25" fmla="*/ 324 h 465"/>
                <a:gd name="T26" fmla="*/ 335 w 361"/>
                <a:gd name="T27" fmla="*/ 366 h 465"/>
                <a:gd name="T28" fmla="*/ 313 w 361"/>
                <a:gd name="T29" fmla="*/ 404 h 465"/>
                <a:gd name="T30" fmla="*/ 280 w 361"/>
                <a:gd name="T31" fmla="*/ 436 h 465"/>
                <a:gd name="T32" fmla="*/ 237 w 361"/>
                <a:gd name="T33" fmla="*/ 457 h 465"/>
                <a:gd name="T34" fmla="*/ 181 w 361"/>
                <a:gd name="T35" fmla="*/ 465 h 465"/>
                <a:gd name="T36" fmla="*/ 150 w 361"/>
                <a:gd name="T37" fmla="*/ 463 h 465"/>
                <a:gd name="T38" fmla="*/ 101 w 361"/>
                <a:gd name="T39" fmla="*/ 448 h 465"/>
                <a:gd name="T40" fmla="*/ 64 w 361"/>
                <a:gd name="T41" fmla="*/ 421 h 465"/>
                <a:gd name="T42" fmla="*/ 37 w 361"/>
                <a:gd name="T43" fmla="*/ 386 h 465"/>
                <a:gd name="T44" fmla="*/ 19 w 361"/>
                <a:gd name="T45" fmla="*/ 345 h 465"/>
                <a:gd name="T46" fmla="*/ 8 w 361"/>
                <a:gd name="T47" fmla="*/ 304 h 465"/>
                <a:gd name="T48" fmla="*/ 2 w 361"/>
                <a:gd name="T49" fmla="*/ 263 h 465"/>
                <a:gd name="T50" fmla="*/ 0 w 361"/>
                <a:gd name="T51" fmla="*/ 228 h 465"/>
                <a:gd name="T52" fmla="*/ 0 w 361"/>
                <a:gd name="T53" fmla="*/ 202 h 465"/>
                <a:gd name="T54" fmla="*/ 1 w 361"/>
                <a:gd name="T55" fmla="*/ 186 h 465"/>
                <a:gd name="T56" fmla="*/ 5 w 361"/>
                <a:gd name="T57" fmla="*/ 152 h 465"/>
                <a:gd name="T58" fmla="*/ 19 w 361"/>
                <a:gd name="T59" fmla="*/ 99 h 465"/>
                <a:gd name="T60" fmla="*/ 43 w 361"/>
                <a:gd name="T61" fmla="*/ 59 h 465"/>
                <a:gd name="T62" fmla="*/ 73 w 361"/>
                <a:gd name="T63" fmla="*/ 33 h 465"/>
                <a:gd name="T64" fmla="*/ 104 w 361"/>
                <a:gd name="T65" fmla="*/ 15 h 465"/>
                <a:gd name="T66" fmla="*/ 134 w 361"/>
                <a:gd name="T67" fmla="*/ 5 h 465"/>
                <a:gd name="T68" fmla="*/ 159 w 361"/>
                <a:gd name="T69" fmla="*/ 1 h 465"/>
                <a:gd name="T70" fmla="*/ 176 w 361"/>
                <a:gd name="T71" fmla="*/ 0 h 465"/>
                <a:gd name="T72" fmla="*/ 186 w 361"/>
                <a:gd name="T73"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1" h="465">
                  <a:moveTo>
                    <a:pt x="186" y="0"/>
                  </a:moveTo>
                  <a:lnTo>
                    <a:pt x="193" y="1"/>
                  </a:lnTo>
                  <a:lnTo>
                    <a:pt x="203" y="1"/>
                  </a:lnTo>
                  <a:lnTo>
                    <a:pt x="214" y="3"/>
                  </a:lnTo>
                  <a:lnTo>
                    <a:pt x="227" y="5"/>
                  </a:lnTo>
                  <a:lnTo>
                    <a:pt x="242" y="9"/>
                  </a:lnTo>
                  <a:lnTo>
                    <a:pt x="258" y="14"/>
                  </a:lnTo>
                  <a:lnTo>
                    <a:pt x="273" y="23"/>
                  </a:lnTo>
                  <a:lnTo>
                    <a:pt x="289" y="32"/>
                  </a:lnTo>
                  <a:lnTo>
                    <a:pt x="303" y="44"/>
                  </a:lnTo>
                  <a:lnTo>
                    <a:pt x="318" y="59"/>
                  </a:lnTo>
                  <a:lnTo>
                    <a:pt x="331" y="76"/>
                  </a:lnTo>
                  <a:lnTo>
                    <a:pt x="342" y="98"/>
                  </a:lnTo>
                  <a:lnTo>
                    <a:pt x="351" y="123"/>
                  </a:lnTo>
                  <a:lnTo>
                    <a:pt x="357" y="152"/>
                  </a:lnTo>
                  <a:lnTo>
                    <a:pt x="360" y="184"/>
                  </a:lnTo>
                  <a:lnTo>
                    <a:pt x="360" y="186"/>
                  </a:lnTo>
                  <a:lnTo>
                    <a:pt x="360" y="193"/>
                  </a:lnTo>
                  <a:lnTo>
                    <a:pt x="361" y="202"/>
                  </a:lnTo>
                  <a:lnTo>
                    <a:pt x="361" y="214"/>
                  </a:lnTo>
                  <a:lnTo>
                    <a:pt x="361" y="228"/>
                  </a:lnTo>
                  <a:lnTo>
                    <a:pt x="361" y="244"/>
                  </a:lnTo>
                  <a:lnTo>
                    <a:pt x="359" y="263"/>
                  </a:lnTo>
                  <a:lnTo>
                    <a:pt x="357" y="283"/>
                  </a:lnTo>
                  <a:lnTo>
                    <a:pt x="354" y="304"/>
                  </a:lnTo>
                  <a:lnTo>
                    <a:pt x="349" y="324"/>
                  </a:lnTo>
                  <a:lnTo>
                    <a:pt x="343" y="345"/>
                  </a:lnTo>
                  <a:lnTo>
                    <a:pt x="335" y="366"/>
                  </a:lnTo>
                  <a:lnTo>
                    <a:pt x="325" y="386"/>
                  </a:lnTo>
                  <a:lnTo>
                    <a:pt x="313" y="404"/>
                  </a:lnTo>
                  <a:lnTo>
                    <a:pt x="297" y="421"/>
                  </a:lnTo>
                  <a:lnTo>
                    <a:pt x="280" y="436"/>
                  </a:lnTo>
                  <a:lnTo>
                    <a:pt x="261" y="448"/>
                  </a:lnTo>
                  <a:lnTo>
                    <a:pt x="237" y="457"/>
                  </a:lnTo>
                  <a:lnTo>
                    <a:pt x="212" y="463"/>
                  </a:lnTo>
                  <a:lnTo>
                    <a:pt x="181" y="465"/>
                  </a:lnTo>
                  <a:lnTo>
                    <a:pt x="179" y="465"/>
                  </a:lnTo>
                  <a:lnTo>
                    <a:pt x="150" y="463"/>
                  </a:lnTo>
                  <a:lnTo>
                    <a:pt x="124" y="457"/>
                  </a:lnTo>
                  <a:lnTo>
                    <a:pt x="101" y="448"/>
                  </a:lnTo>
                  <a:lnTo>
                    <a:pt x="81" y="436"/>
                  </a:lnTo>
                  <a:lnTo>
                    <a:pt x="64" y="421"/>
                  </a:lnTo>
                  <a:lnTo>
                    <a:pt x="49" y="404"/>
                  </a:lnTo>
                  <a:lnTo>
                    <a:pt x="37" y="386"/>
                  </a:lnTo>
                  <a:lnTo>
                    <a:pt x="27" y="366"/>
                  </a:lnTo>
                  <a:lnTo>
                    <a:pt x="19" y="345"/>
                  </a:lnTo>
                  <a:lnTo>
                    <a:pt x="12" y="324"/>
                  </a:lnTo>
                  <a:lnTo>
                    <a:pt x="8" y="304"/>
                  </a:lnTo>
                  <a:lnTo>
                    <a:pt x="4" y="283"/>
                  </a:lnTo>
                  <a:lnTo>
                    <a:pt x="2" y="263"/>
                  </a:lnTo>
                  <a:lnTo>
                    <a:pt x="1" y="244"/>
                  </a:lnTo>
                  <a:lnTo>
                    <a:pt x="0" y="228"/>
                  </a:lnTo>
                  <a:lnTo>
                    <a:pt x="0" y="214"/>
                  </a:lnTo>
                  <a:lnTo>
                    <a:pt x="0" y="202"/>
                  </a:lnTo>
                  <a:lnTo>
                    <a:pt x="1" y="193"/>
                  </a:lnTo>
                  <a:lnTo>
                    <a:pt x="1" y="186"/>
                  </a:lnTo>
                  <a:lnTo>
                    <a:pt x="1" y="184"/>
                  </a:lnTo>
                  <a:lnTo>
                    <a:pt x="5" y="152"/>
                  </a:lnTo>
                  <a:lnTo>
                    <a:pt x="11" y="123"/>
                  </a:lnTo>
                  <a:lnTo>
                    <a:pt x="19" y="99"/>
                  </a:lnTo>
                  <a:lnTo>
                    <a:pt x="30" y="78"/>
                  </a:lnTo>
                  <a:lnTo>
                    <a:pt x="43" y="59"/>
                  </a:lnTo>
                  <a:lnTo>
                    <a:pt x="58" y="45"/>
                  </a:lnTo>
                  <a:lnTo>
                    <a:pt x="73" y="33"/>
                  </a:lnTo>
                  <a:lnTo>
                    <a:pt x="88" y="23"/>
                  </a:lnTo>
                  <a:lnTo>
                    <a:pt x="104" y="15"/>
                  </a:lnTo>
                  <a:lnTo>
                    <a:pt x="120" y="9"/>
                  </a:lnTo>
                  <a:lnTo>
                    <a:pt x="134" y="5"/>
                  </a:lnTo>
                  <a:lnTo>
                    <a:pt x="147" y="3"/>
                  </a:lnTo>
                  <a:lnTo>
                    <a:pt x="159" y="1"/>
                  </a:lnTo>
                  <a:lnTo>
                    <a:pt x="168" y="1"/>
                  </a:lnTo>
                  <a:lnTo>
                    <a:pt x="176" y="0"/>
                  </a:lnTo>
                  <a:lnTo>
                    <a:pt x="180" y="0"/>
                  </a:lnTo>
                  <a:lnTo>
                    <a:pt x="1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3" name="Freeform 79"/>
            <p:cNvSpPr>
              <a:spLocks/>
            </p:cNvSpPr>
            <p:nvPr/>
          </p:nvSpPr>
          <p:spPr bwMode="auto">
            <a:xfrm>
              <a:off x="3095" y="1386"/>
              <a:ext cx="24" cy="31"/>
            </a:xfrm>
            <a:custGeom>
              <a:avLst/>
              <a:gdLst>
                <a:gd name="T0" fmla="*/ 192 w 362"/>
                <a:gd name="T1" fmla="*/ 1 h 465"/>
                <a:gd name="T2" fmla="*/ 215 w 362"/>
                <a:gd name="T3" fmla="*/ 3 h 465"/>
                <a:gd name="T4" fmla="*/ 242 w 362"/>
                <a:gd name="T5" fmla="*/ 9 h 465"/>
                <a:gd name="T6" fmla="*/ 274 w 362"/>
                <a:gd name="T7" fmla="*/ 23 h 465"/>
                <a:gd name="T8" fmla="*/ 304 w 362"/>
                <a:gd name="T9" fmla="*/ 44 h 465"/>
                <a:gd name="T10" fmla="*/ 331 w 362"/>
                <a:gd name="T11" fmla="*/ 76 h 465"/>
                <a:gd name="T12" fmla="*/ 351 w 362"/>
                <a:gd name="T13" fmla="*/ 123 h 465"/>
                <a:gd name="T14" fmla="*/ 360 w 362"/>
                <a:gd name="T15" fmla="*/ 184 h 465"/>
                <a:gd name="T16" fmla="*/ 361 w 362"/>
                <a:gd name="T17" fmla="*/ 193 h 465"/>
                <a:gd name="T18" fmla="*/ 362 w 362"/>
                <a:gd name="T19" fmla="*/ 214 h 465"/>
                <a:gd name="T20" fmla="*/ 361 w 362"/>
                <a:gd name="T21" fmla="*/ 244 h 465"/>
                <a:gd name="T22" fmla="*/ 358 w 362"/>
                <a:gd name="T23" fmla="*/ 283 h 465"/>
                <a:gd name="T24" fmla="*/ 350 w 362"/>
                <a:gd name="T25" fmla="*/ 324 h 465"/>
                <a:gd name="T26" fmla="*/ 335 w 362"/>
                <a:gd name="T27" fmla="*/ 366 h 465"/>
                <a:gd name="T28" fmla="*/ 312 w 362"/>
                <a:gd name="T29" fmla="*/ 404 h 465"/>
                <a:gd name="T30" fmla="*/ 281 w 362"/>
                <a:gd name="T31" fmla="*/ 436 h 465"/>
                <a:gd name="T32" fmla="*/ 238 w 362"/>
                <a:gd name="T33" fmla="*/ 457 h 465"/>
                <a:gd name="T34" fmla="*/ 182 w 362"/>
                <a:gd name="T35" fmla="*/ 465 h 465"/>
                <a:gd name="T36" fmla="*/ 150 w 362"/>
                <a:gd name="T37" fmla="*/ 463 h 465"/>
                <a:gd name="T38" fmla="*/ 101 w 362"/>
                <a:gd name="T39" fmla="*/ 448 h 465"/>
                <a:gd name="T40" fmla="*/ 64 w 362"/>
                <a:gd name="T41" fmla="*/ 421 h 465"/>
                <a:gd name="T42" fmla="*/ 37 w 362"/>
                <a:gd name="T43" fmla="*/ 386 h 465"/>
                <a:gd name="T44" fmla="*/ 19 w 362"/>
                <a:gd name="T45" fmla="*/ 345 h 465"/>
                <a:gd name="T46" fmla="*/ 7 w 362"/>
                <a:gd name="T47" fmla="*/ 304 h 465"/>
                <a:gd name="T48" fmla="*/ 2 w 362"/>
                <a:gd name="T49" fmla="*/ 263 h 465"/>
                <a:gd name="T50" fmla="*/ 0 w 362"/>
                <a:gd name="T51" fmla="*/ 228 h 465"/>
                <a:gd name="T52" fmla="*/ 0 w 362"/>
                <a:gd name="T53" fmla="*/ 202 h 465"/>
                <a:gd name="T54" fmla="*/ 1 w 362"/>
                <a:gd name="T55" fmla="*/ 186 h 465"/>
                <a:gd name="T56" fmla="*/ 4 w 362"/>
                <a:gd name="T57" fmla="*/ 152 h 465"/>
                <a:gd name="T58" fmla="*/ 20 w 362"/>
                <a:gd name="T59" fmla="*/ 99 h 465"/>
                <a:gd name="T60" fmla="*/ 44 w 362"/>
                <a:gd name="T61" fmla="*/ 59 h 465"/>
                <a:gd name="T62" fmla="*/ 73 w 362"/>
                <a:gd name="T63" fmla="*/ 33 h 465"/>
                <a:gd name="T64" fmla="*/ 105 w 362"/>
                <a:gd name="T65" fmla="*/ 15 h 465"/>
                <a:gd name="T66" fmla="*/ 134 w 362"/>
                <a:gd name="T67" fmla="*/ 5 h 465"/>
                <a:gd name="T68" fmla="*/ 160 w 362"/>
                <a:gd name="T69" fmla="*/ 1 h 465"/>
                <a:gd name="T70" fmla="*/ 176 w 362"/>
                <a:gd name="T71" fmla="*/ 0 h 465"/>
                <a:gd name="T72" fmla="*/ 185 w 362"/>
                <a:gd name="T73"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2" h="465">
                  <a:moveTo>
                    <a:pt x="185" y="0"/>
                  </a:moveTo>
                  <a:lnTo>
                    <a:pt x="192" y="1"/>
                  </a:lnTo>
                  <a:lnTo>
                    <a:pt x="202" y="1"/>
                  </a:lnTo>
                  <a:lnTo>
                    <a:pt x="215" y="3"/>
                  </a:lnTo>
                  <a:lnTo>
                    <a:pt x="228" y="5"/>
                  </a:lnTo>
                  <a:lnTo>
                    <a:pt x="242" y="9"/>
                  </a:lnTo>
                  <a:lnTo>
                    <a:pt x="257" y="14"/>
                  </a:lnTo>
                  <a:lnTo>
                    <a:pt x="274" y="23"/>
                  </a:lnTo>
                  <a:lnTo>
                    <a:pt x="289" y="32"/>
                  </a:lnTo>
                  <a:lnTo>
                    <a:pt x="304" y="44"/>
                  </a:lnTo>
                  <a:lnTo>
                    <a:pt x="318" y="59"/>
                  </a:lnTo>
                  <a:lnTo>
                    <a:pt x="331" y="76"/>
                  </a:lnTo>
                  <a:lnTo>
                    <a:pt x="342" y="98"/>
                  </a:lnTo>
                  <a:lnTo>
                    <a:pt x="351" y="123"/>
                  </a:lnTo>
                  <a:lnTo>
                    <a:pt x="357" y="152"/>
                  </a:lnTo>
                  <a:lnTo>
                    <a:pt x="360" y="184"/>
                  </a:lnTo>
                  <a:lnTo>
                    <a:pt x="361" y="186"/>
                  </a:lnTo>
                  <a:lnTo>
                    <a:pt x="361" y="193"/>
                  </a:lnTo>
                  <a:lnTo>
                    <a:pt x="362" y="202"/>
                  </a:lnTo>
                  <a:lnTo>
                    <a:pt x="362" y="214"/>
                  </a:lnTo>
                  <a:lnTo>
                    <a:pt x="362" y="228"/>
                  </a:lnTo>
                  <a:lnTo>
                    <a:pt x="361" y="244"/>
                  </a:lnTo>
                  <a:lnTo>
                    <a:pt x="360" y="263"/>
                  </a:lnTo>
                  <a:lnTo>
                    <a:pt x="358" y="283"/>
                  </a:lnTo>
                  <a:lnTo>
                    <a:pt x="354" y="304"/>
                  </a:lnTo>
                  <a:lnTo>
                    <a:pt x="350" y="324"/>
                  </a:lnTo>
                  <a:lnTo>
                    <a:pt x="343" y="345"/>
                  </a:lnTo>
                  <a:lnTo>
                    <a:pt x="335" y="366"/>
                  </a:lnTo>
                  <a:lnTo>
                    <a:pt x="324" y="386"/>
                  </a:lnTo>
                  <a:lnTo>
                    <a:pt x="312" y="404"/>
                  </a:lnTo>
                  <a:lnTo>
                    <a:pt x="298" y="421"/>
                  </a:lnTo>
                  <a:lnTo>
                    <a:pt x="281" y="436"/>
                  </a:lnTo>
                  <a:lnTo>
                    <a:pt x="260" y="448"/>
                  </a:lnTo>
                  <a:lnTo>
                    <a:pt x="238" y="457"/>
                  </a:lnTo>
                  <a:lnTo>
                    <a:pt x="212" y="463"/>
                  </a:lnTo>
                  <a:lnTo>
                    <a:pt x="182" y="465"/>
                  </a:lnTo>
                  <a:lnTo>
                    <a:pt x="179" y="465"/>
                  </a:lnTo>
                  <a:lnTo>
                    <a:pt x="150" y="463"/>
                  </a:lnTo>
                  <a:lnTo>
                    <a:pt x="124" y="457"/>
                  </a:lnTo>
                  <a:lnTo>
                    <a:pt x="101" y="448"/>
                  </a:lnTo>
                  <a:lnTo>
                    <a:pt x="82" y="436"/>
                  </a:lnTo>
                  <a:lnTo>
                    <a:pt x="64" y="421"/>
                  </a:lnTo>
                  <a:lnTo>
                    <a:pt x="49" y="404"/>
                  </a:lnTo>
                  <a:lnTo>
                    <a:pt x="37" y="386"/>
                  </a:lnTo>
                  <a:lnTo>
                    <a:pt x="27" y="366"/>
                  </a:lnTo>
                  <a:lnTo>
                    <a:pt x="19" y="345"/>
                  </a:lnTo>
                  <a:lnTo>
                    <a:pt x="12" y="324"/>
                  </a:lnTo>
                  <a:lnTo>
                    <a:pt x="7" y="304"/>
                  </a:lnTo>
                  <a:lnTo>
                    <a:pt x="4" y="283"/>
                  </a:lnTo>
                  <a:lnTo>
                    <a:pt x="2" y="263"/>
                  </a:lnTo>
                  <a:lnTo>
                    <a:pt x="0" y="244"/>
                  </a:lnTo>
                  <a:lnTo>
                    <a:pt x="0" y="228"/>
                  </a:lnTo>
                  <a:lnTo>
                    <a:pt x="0" y="214"/>
                  </a:lnTo>
                  <a:lnTo>
                    <a:pt x="0" y="202"/>
                  </a:lnTo>
                  <a:lnTo>
                    <a:pt x="0" y="193"/>
                  </a:lnTo>
                  <a:lnTo>
                    <a:pt x="1" y="186"/>
                  </a:lnTo>
                  <a:lnTo>
                    <a:pt x="1" y="184"/>
                  </a:lnTo>
                  <a:lnTo>
                    <a:pt x="4" y="152"/>
                  </a:lnTo>
                  <a:lnTo>
                    <a:pt x="11" y="123"/>
                  </a:lnTo>
                  <a:lnTo>
                    <a:pt x="20" y="99"/>
                  </a:lnTo>
                  <a:lnTo>
                    <a:pt x="31" y="78"/>
                  </a:lnTo>
                  <a:lnTo>
                    <a:pt x="44" y="59"/>
                  </a:lnTo>
                  <a:lnTo>
                    <a:pt x="58" y="45"/>
                  </a:lnTo>
                  <a:lnTo>
                    <a:pt x="73" y="33"/>
                  </a:lnTo>
                  <a:lnTo>
                    <a:pt x="89" y="23"/>
                  </a:lnTo>
                  <a:lnTo>
                    <a:pt x="105" y="15"/>
                  </a:lnTo>
                  <a:lnTo>
                    <a:pt x="120" y="9"/>
                  </a:lnTo>
                  <a:lnTo>
                    <a:pt x="134" y="5"/>
                  </a:lnTo>
                  <a:lnTo>
                    <a:pt x="148" y="3"/>
                  </a:lnTo>
                  <a:lnTo>
                    <a:pt x="160" y="1"/>
                  </a:lnTo>
                  <a:lnTo>
                    <a:pt x="169" y="1"/>
                  </a:lnTo>
                  <a:lnTo>
                    <a:pt x="176" y="0"/>
                  </a:lnTo>
                  <a:lnTo>
                    <a:pt x="181" y="0"/>
                  </a:lnTo>
                  <a:lnTo>
                    <a:pt x="1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3" name="Freeform 80"/>
            <p:cNvSpPr>
              <a:spLocks/>
            </p:cNvSpPr>
            <p:nvPr/>
          </p:nvSpPr>
          <p:spPr bwMode="auto">
            <a:xfrm>
              <a:off x="3033" y="1352"/>
              <a:ext cx="24" cy="31"/>
            </a:xfrm>
            <a:custGeom>
              <a:avLst/>
              <a:gdLst>
                <a:gd name="T0" fmla="*/ 193 w 361"/>
                <a:gd name="T1" fmla="*/ 0 h 465"/>
                <a:gd name="T2" fmla="*/ 214 w 361"/>
                <a:gd name="T3" fmla="*/ 2 h 465"/>
                <a:gd name="T4" fmla="*/ 243 w 361"/>
                <a:gd name="T5" fmla="*/ 8 h 465"/>
                <a:gd name="T6" fmla="*/ 273 w 361"/>
                <a:gd name="T7" fmla="*/ 22 h 465"/>
                <a:gd name="T8" fmla="*/ 305 w 361"/>
                <a:gd name="T9" fmla="*/ 43 h 465"/>
                <a:gd name="T10" fmla="*/ 331 w 361"/>
                <a:gd name="T11" fmla="*/ 76 h 465"/>
                <a:gd name="T12" fmla="*/ 351 w 361"/>
                <a:gd name="T13" fmla="*/ 122 h 465"/>
                <a:gd name="T14" fmla="*/ 360 w 361"/>
                <a:gd name="T15" fmla="*/ 183 h 465"/>
                <a:gd name="T16" fmla="*/ 361 w 361"/>
                <a:gd name="T17" fmla="*/ 192 h 465"/>
                <a:gd name="T18" fmla="*/ 361 w 361"/>
                <a:gd name="T19" fmla="*/ 213 h 465"/>
                <a:gd name="T20" fmla="*/ 361 w 361"/>
                <a:gd name="T21" fmla="*/ 244 h 465"/>
                <a:gd name="T22" fmla="*/ 357 w 361"/>
                <a:gd name="T23" fmla="*/ 282 h 465"/>
                <a:gd name="T24" fmla="*/ 349 w 361"/>
                <a:gd name="T25" fmla="*/ 324 h 465"/>
                <a:gd name="T26" fmla="*/ 335 w 361"/>
                <a:gd name="T27" fmla="*/ 365 h 465"/>
                <a:gd name="T28" fmla="*/ 313 w 361"/>
                <a:gd name="T29" fmla="*/ 403 h 465"/>
                <a:gd name="T30" fmla="*/ 280 w 361"/>
                <a:gd name="T31" fmla="*/ 435 h 465"/>
                <a:gd name="T32" fmla="*/ 238 w 361"/>
                <a:gd name="T33" fmla="*/ 456 h 465"/>
                <a:gd name="T34" fmla="*/ 183 w 361"/>
                <a:gd name="T35" fmla="*/ 465 h 465"/>
                <a:gd name="T36" fmla="*/ 150 w 361"/>
                <a:gd name="T37" fmla="*/ 462 h 465"/>
                <a:gd name="T38" fmla="*/ 101 w 361"/>
                <a:gd name="T39" fmla="*/ 447 h 465"/>
                <a:gd name="T40" fmla="*/ 64 w 361"/>
                <a:gd name="T41" fmla="*/ 421 h 465"/>
                <a:gd name="T42" fmla="*/ 37 w 361"/>
                <a:gd name="T43" fmla="*/ 385 h 465"/>
                <a:gd name="T44" fmla="*/ 19 w 361"/>
                <a:gd name="T45" fmla="*/ 344 h 465"/>
                <a:gd name="T46" fmla="*/ 8 w 361"/>
                <a:gd name="T47" fmla="*/ 303 h 465"/>
                <a:gd name="T48" fmla="*/ 2 w 361"/>
                <a:gd name="T49" fmla="*/ 263 h 465"/>
                <a:gd name="T50" fmla="*/ 0 w 361"/>
                <a:gd name="T51" fmla="*/ 227 h 465"/>
                <a:gd name="T52" fmla="*/ 0 w 361"/>
                <a:gd name="T53" fmla="*/ 201 h 465"/>
                <a:gd name="T54" fmla="*/ 1 w 361"/>
                <a:gd name="T55" fmla="*/ 185 h 465"/>
                <a:gd name="T56" fmla="*/ 5 w 361"/>
                <a:gd name="T57" fmla="*/ 151 h 465"/>
                <a:gd name="T58" fmla="*/ 20 w 361"/>
                <a:gd name="T59" fmla="*/ 98 h 465"/>
                <a:gd name="T60" fmla="*/ 43 w 361"/>
                <a:gd name="T61" fmla="*/ 58 h 465"/>
                <a:gd name="T62" fmla="*/ 73 w 361"/>
                <a:gd name="T63" fmla="*/ 32 h 465"/>
                <a:gd name="T64" fmla="*/ 104 w 361"/>
                <a:gd name="T65" fmla="*/ 14 h 465"/>
                <a:gd name="T66" fmla="*/ 134 w 361"/>
                <a:gd name="T67" fmla="*/ 5 h 465"/>
                <a:gd name="T68" fmla="*/ 159 w 361"/>
                <a:gd name="T69" fmla="*/ 0 h 465"/>
                <a:gd name="T70" fmla="*/ 177 w 361"/>
                <a:gd name="T71" fmla="*/ 0 h 465"/>
                <a:gd name="T72" fmla="*/ 186 w 361"/>
                <a:gd name="T73"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1" h="465">
                  <a:moveTo>
                    <a:pt x="186" y="0"/>
                  </a:moveTo>
                  <a:lnTo>
                    <a:pt x="193" y="0"/>
                  </a:lnTo>
                  <a:lnTo>
                    <a:pt x="203" y="0"/>
                  </a:lnTo>
                  <a:lnTo>
                    <a:pt x="214" y="2"/>
                  </a:lnTo>
                  <a:lnTo>
                    <a:pt x="227" y="4"/>
                  </a:lnTo>
                  <a:lnTo>
                    <a:pt x="243" y="8"/>
                  </a:lnTo>
                  <a:lnTo>
                    <a:pt x="258" y="14"/>
                  </a:lnTo>
                  <a:lnTo>
                    <a:pt x="273" y="22"/>
                  </a:lnTo>
                  <a:lnTo>
                    <a:pt x="289" y="32"/>
                  </a:lnTo>
                  <a:lnTo>
                    <a:pt x="305" y="43"/>
                  </a:lnTo>
                  <a:lnTo>
                    <a:pt x="318" y="58"/>
                  </a:lnTo>
                  <a:lnTo>
                    <a:pt x="331" y="76"/>
                  </a:lnTo>
                  <a:lnTo>
                    <a:pt x="342" y="98"/>
                  </a:lnTo>
                  <a:lnTo>
                    <a:pt x="351" y="122"/>
                  </a:lnTo>
                  <a:lnTo>
                    <a:pt x="357" y="151"/>
                  </a:lnTo>
                  <a:lnTo>
                    <a:pt x="360" y="183"/>
                  </a:lnTo>
                  <a:lnTo>
                    <a:pt x="360" y="185"/>
                  </a:lnTo>
                  <a:lnTo>
                    <a:pt x="361" y="192"/>
                  </a:lnTo>
                  <a:lnTo>
                    <a:pt x="361" y="201"/>
                  </a:lnTo>
                  <a:lnTo>
                    <a:pt x="361" y="213"/>
                  </a:lnTo>
                  <a:lnTo>
                    <a:pt x="361" y="227"/>
                  </a:lnTo>
                  <a:lnTo>
                    <a:pt x="361" y="244"/>
                  </a:lnTo>
                  <a:lnTo>
                    <a:pt x="359" y="263"/>
                  </a:lnTo>
                  <a:lnTo>
                    <a:pt x="357" y="282"/>
                  </a:lnTo>
                  <a:lnTo>
                    <a:pt x="354" y="303"/>
                  </a:lnTo>
                  <a:lnTo>
                    <a:pt x="349" y="324"/>
                  </a:lnTo>
                  <a:lnTo>
                    <a:pt x="343" y="344"/>
                  </a:lnTo>
                  <a:lnTo>
                    <a:pt x="335" y="365"/>
                  </a:lnTo>
                  <a:lnTo>
                    <a:pt x="325" y="385"/>
                  </a:lnTo>
                  <a:lnTo>
                    <a:pt x="313" y="403"/>
                  </a:lnTo>
                  <a:lnTo>
                    <a:pt x="297" y="421"/>
                  </a:lnTo>
                  <a:lnTo>
                    <a:pt x="280" y="435"/>
                  </a:lnTo>
                  <a:lnTo>
                    <a:pt x="261" y="447"/>
                  </a:lnTo>
                  <a:lnTo>
                    <a:pt x="238" y="456"/>
                  </a:lnTo>
                  <a:lnTo>
                    <a:pt x="212" y="462"/>
                  </a:lnTo>
                  <a:lnTo>
                    <a:pt x="183" y="465"/>
                  </a:lnTo>
                  <a:lnTo>
                    <a:pt x="180" y="465"/>
                  </a:lnTo>
                  <a:lnTo>
                    <a:pt x="150" y="462"/>
                  </a:lnTo>
                  <a:lnTo>
                    <a:pt x="124" y="456"/>
                  </a:lnTo>
                  <a:lnTo>
                    <a:pt x="101" y="447"/>
                  </a:lnTo>
                  <a:lnTo>
                    <a:pt x="81" y="435"/>
                  </a:lnTo>
                  <a:lnTo>
                    <a:pt x="64" y="421"/>
                  </a:lnTo>
                  <a:lnTo>
                    <a:pt x="50" y="403"/>
                  </a:lnTo>
                  <a:lnTo>
                    <a:pt x="37" y="385"/>
                  </a:lnTo>
                  <a:lnTo>
                    <a:pt x="27" y="365"/>
                  </a:lnTo>
                  <a:lnTo>
                    <a:pt x="19" y="344"/>
                  </a:lnTo>
                  <a:lnTo>
                    <a:pt x="12" y="324"/>
                  </a:lnTo>
                  <a:lnTo>
                    <a:pt x="8" y="303"/>
                  </a:lnTo>
                  <a:lnTo>
                    <a:pt x="4" y="282"/>
                  </a:lnTo>
                  <a:lnTo>
                    <a:pt x="2" y="263"/>
                  </a:lnTo>
                  <a:lnTo>
                    <a:pt x="1" y="244"/>
                  </a:lnTo>
                  <a:lnTo>
                    <a:pt x="0" y="227"/>
                  </a:lnTo>
                  <a:lnTo>
                    <a:pt x="0" y="213"/>
                  </a:lnTo>
                  <a:lnTo>
                    <a:pt x="0" y="201"/>
                  </a:lnTo>
                  <a:lnTo>
                    <a:pt x="1" y="192"/>
                  </a:lnTo>
                  <a:lnTo>
                    <a:pt x="1" y="185"/>
                  </a:lnTo>
                  <a:lnTo>
                    <a:pt x="2" y="183"/>
                  </a:lnTo>
                  <a:lnTo>
                    <a:pt x="5" y="151"/>
                  </a:lnTo>
                  <a:lnTo>
                    <a:pt x="11" y="122"/>
                  </a:lnTo>
                  <a:lnTo>
                    <a:pt x="20" y="98"/>
                  </a:lnTo>
                  <a:lnTo>
                    <a:pt x="31" y="76"/>
                  </a:lnTo>
                  <a:lnTo>
                    <a:pt x="43" y="58"/>
                  </a:lnTo>
                  <a:lnTo>
                    <a:pt x="58" y="44"/>
                  </a:lnTo>
                  <a:lnTo>
                    <a:pt x="73" y="32"/>
                  </a:lnTo>
                  <a:lnTo>
                    <a:pt x="89" y="22"/>
                  </a:lnTo>
                  <a:lnTo>
                    <a:pt x="104" y="14"/>
                  </a:lnTo>
                  <a:lnTo>
                    <a:pt x="120" y="8"/>
                  </a:lnTo>
                  <a:lnTo>
                    <a:pt x="134" y="5"/>
                  </a:lnTo>
                  <a:lnTo>
                    <a:pt x="148" y="2"/>
                  </a:lnTo>
                  <a:lnTo>
                    <a:pt x="159" y="0"/>
                  </a:lnTo>
                  <a:lnTo>
                    <a:pt x="169" y="0"/>
                  </a:lnTo>
                  <a:lnTo>
                    <a:pt x="177" y="0"/>
                  </a:lnTo>
                  <a:lnTo>
                    <a:pt x="181" y="0"/>
                  </a:lnTo>
                  <a:lnTo>
                    <a:pt x="1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4" name="Freeform 81"/>
            <p:cNvSpPr>
              <a:spLocks/>
            </p:cNvSpPr>
            <p:nvPr/>
          </p:nvSpPr>
          <p:spPr bwMode="auto">
            <a:xfrm>
              <a:off x="3074" y="1352"/>
              <a:ext cx="24" cy="31"/>
            </a:xfrm>
            <a:custGeom>
              <a:avLst/>
              <a:gdLst>
                <a:gd name="T0" fmla="*/ 193 w 363"/>
                <a:gd name="T1" fmla="*/ 0 h 465"/>
                <a:gd name="T2" fmla="*/ 215 w 363"/>
                <a:gd name="T3" fmla="*/ 2 h 465"/>
                <a:gd name="T4" fmla="*/ 243 w 363"/>
                <a:gd name="T5" fmla="*/ 8 h 465"/>
                <a:gd name="T6" fmla="*/ 275 w 363"/>
                <a:gd name="T7" fmla="*/ 22 h 465"/>
                <a:gd name="T8" fmla="*/ 305 w 363"/>
                <a:gd name="T9" fmla="*/ 43 h 465"/>
                <a:gd name="T10" fmla="*/ 332 w 363"/>
                <a:gd name="T11" fmla="*/ 76 h 465"/>
                <a:gd name="T12" fmla="*/ 352 w 363"/>
                <a:gd name="T13" fmla="*/ 122 h 465"/>
                <a:gd name="T14" fmla="*/ 361 w 363"/>
                <a:gd name="T15" fmla="*/ 183 h 465"/>
                <a:gd name="T16" fmla="*/ 362 w 363"/>
                <a:gd name="T17" fmla="*/ 192 h 465"/>
                <a:gd name="T18" fmla="*/ 363 w 363"/>
                <a:gd name="T19" fmla="*/ 213 h 465"/>
                <a:gd name="T20" fmla="*/ 362 w 363"/>
                <a:gd name="T21" fmla="*/ 244 h 465"/>
                <a:gd name="T22" fmla="*/ 358 w 363"/>
                <a:gd name="T23" fmla="*/ 282 h 465"/>
                <a:gd name="T24" fmla="*/ 350 w 363"/>
                <a:gd name="T25" fmla="*/ 324 h 465"/>
                <a:gd name="T26" fmla="*/ 336 w 363"/>
                <a:gd name="T27" fmla="*/ 365 h 465"/>
                <a:gd name="T28" fmla="*/ 313 w 363"/>
                <a:gd name="T29" fmla="*/ 403 h 465"/>
                <a:gd name="T30" fmla="*/ 282 w 363"/>
                <a:gd name="T31" fmla="*/ 435 h 465"/>
                <a:gd name="T32" fmla="*/ 238 w 363"/>
                <a:gd name="T33" fmla="*/ 456 h 465"/>
                <a:gd name="T34" fmla="*/ 183 w 363"/>
                <a:gd name="T35" fmla="*/ 465 h 465"/>
                <a:gd name="T36" fmla="*/ 151 w 363"/>
                <a:gd name="T37" fmla="*/ 462 h 465"/>
                <a:gd name="T38" fmla="*/ 102 w 363"/>
                <a:gd name="T39" fmla="*/ 447 h 465"/>
                <a:gd name="T40" fmla="*/ 64 w 363"/>
                <a:gd name="T41" fmla="*/ 421 h 465"/>
                <a:gd name="T42" fmla="*/ 38 w 363"/>
                <a:gd name="T43" fmla="*/ 385 h 465"/>
                <a:gd name="T44" fmla="*/ 20 w 363"/>
                <a:gd name="T45" fmla="*/ 344 h 465"/>
                <a:gd name="T46" fmla="*/ 9 w 363"/>
                <a:gd name="T47" fmla="*/ 303 h 465"/>
                <a:gd name="T48" fmla="*/ 2 w 363"/>
                <a:gd name="T49" fmla="*/ 263 h 465"/>
                <a:gd name="T50" fmla="*/ 0 w 363"/>
                <a:gd name="T51" fmla="*/ 227 h 465"/>
                <a:gd name="T52" fmla="*/ 1 w 363"/>
                <a:gd name="T53" fmla="*/ 201 h 465"/>
                <a:gd name="T54" fmla="*/ 2 w 363"/>
                <a:gd name="T55" fmla="*/ 185 h 465"/>
                <a:gd name="T56" fmla="*/ 6 w 363"/>
                <a:gd name="T57" fmla="*/ 151 h 465"/>
                <a:gd name="T58" fmla="*/ 21 w 363"/>
                <a:gd name="T59" fmla="*/ 98 h 465"/>
                <a:gd name="T60" fmla="*/ 45 w 363"/>
                <a:gd name="T61" fmla="*/ 58 h 465"/>
                <a:gd name="T62" fmla="*/ 75 w 363"/>
                <a:gd name="T63" fmla="*/ 32 h 465"/>
                <a:gd name="T64" fmla="*/ 105 w 363"/>
                <a:gd name="T65" fmla="*/ 14 h 465"/>
                <a:gd name="T66" fmla="*/ 136 w 363"/>
                <a:gd name="T67" fmla="*/ 5 h 465"/>
                <a:gd name="T68" fmla="*/ 160 w 363"/>
                <a:gd name="T69" fmla="*/ 0 h 465"/>
                <a:gd name="T70" fmla="*/ 177 w 363"/>
                <a:gd name="T71" fmla="*/ 0 h 465"/>
                <a:gd name="T72" fmla="*/ 186 w 363"/>
                <a:gd name="T73"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3" h="465">
                  <a:moveTo>
                    <a:pt x="186" y="0"/>
                  </a:moveTo>
                  <a:lnTo>
                    <a:pt x="193" y="0"/>
                  </a:lnTo>
                  <a:lnTo>
                    <a:pt x="204" y="0"/>
                  </a:lnTo>
                  <a:lnTo>
                    <a:pt x="215" y="2"/>
                  </a:lnTo>
                  <a:lnTo>
                    <a:pt x="229" y="4"/>
                  </a:lnTo>
                  <a:lnTo>
                    <a:pt x="243" y="8"/>
                  </a:lnTo>
                  <a:lnTo>
                    <a:pt x="258" y="14"/>
                  </a:lnTo>
                  <a:lnTo>
                    <a:pt x="275" y="22"/>
                  </a:lnTo>
                  <a:lnTo>
                    <a:pt x="290" y="32"/>
                  </a:lnTo>
                  <a:lnTo>
                    <a:pt x="305" y="43"/>
                  </a:lnTo>
                  <a:lnTo>
                    <a:pt x="319" y="58"/>
                  </a:lnTo>
                  <a:lnTo>
                    <a:pt x="332" y="76"/>
                  </a:lnTo>
                  <a:lnTo>
                    <a:pt x="343" y="98"/>
                  </a:lnTo>
                  <a:lnTo>
                    <a:pt x="352" y="122"/>
                  </a:lnTo>
                  <a:lnTo>
                    <a:pt x="358" y="151"/>
                  </a:lnTo>
                  <a:lnTo>
                    <a:pt x="361" y="183"/>
                  </a:lnTo>
                  <a:lnTo>
                    <a:pt x="361" y="185"/>
                  </a:lnTo>
                  <a:lnTo>
                    <a:pt x="362" y="192"/>
                  </a:lnTo>
                  <a:lnTo>
                    <a:pt x="362" y="201"/>
                  </a:lnTo>
                  <a:lnTo>
                    <a:pt x="363" y="213"/>
                  </a:lnTo>
                  <a:lnTo>
                    <a:pt x="363" y="227"/>
                  </a:lnTo>
                  <a:lnTo>
                    <a:pt x="362" y="244"/>
                  </a:lnTo>
                  <a:lnTo>
                    <a:pt x="361" y="263"/>
                  </a:lnTo>
                  <a:lnTo>
                    <a:pt x="358" y="282"/>
                  </a:lnTo>
                  <a:lnTo>
                    <a:pt x="355" y="303"/>
                  </a:lnTo>
                  <a:lnTo>
                    <a:pt x="350" y="324"/>
                  </a:lnTo>
                  <a:lnTo>
                    <a:pt x="344" y="344"/>
                  </a:lnTo>
                  <a:lnTo>
                    <a:pt x="336" y="365"/>
                  </a:lnTo>
                  <a:lnTo>
                    <a:pt x="326" y="385"/>
                  </a:lnTo>
                  <a:lnTo>
                    <a:pt x="313" y="403"/>
                  </a:lnTo>
                  <a:lnTo>
                    <a:pt x="299" y="421"/>
                  </a:lnTo>
                  <a:lnTo>
                    <a:pt x="282" y="435"/>
                  </a:lnTo>
                  <a:lnTo>
                    <a:pt x="262" y="447"/>
                  </a:lnTo>
                  <a:lnTo>
                    <a:pt x="238" y="456"/>
                  </a:lnTo>
                  <a:lnTo>
                    <a:pt x="213" y="462"/>
                  </a:lnTo>
                  <a:lnTo>
                    <a:pt x="183" y="465"/>
                  </a:lnTo>
                  <a:lnTo>
                    <a:pt x="180" y="465"/>
                  </a:lnTo>
                  <a:lnTo>
                    <a:pt x="151" y="462"/>
                  </a:lnTo>
                  <a:lnTo>
                    <a:pt x="124" y="456"/>
                  </a:lnTo>
                  <a:lnTo>
                    <a:pt x="102" y="447"/>
                  </a:lnTo>
                  <a:lnTo>
                    <a:pt x="82" y="435"/>
                  </a:lnTo>
                  <a:lnTo>
                    <a:pt x="64" y="421"/>
                  </a:lnTo>
                  <a:lnTo>
                    <a:pt x="50" y="403"/>
                  </a:lnTo>
                  <a:lnTo>
                    <a:pt x="38" y="385"/>
                  </a:lnTo>
                  <a:lnTo>
                    <a:pt x="28" y="365"/>
                  </a:lnTo>
                  <a:lnTo>
                    <a:pt x="20" y="344"/>
                  </a:lnTo>
                  <a:lnTo>
                    <a:pt x="14" y="324"/>
                  </a:lnTo>
                  <a:lnTo>
                    <a:pt x="9" y="303"/>
                  </a:lnTo>
                  <a:lnTo>
                    <a:pt x="6" y="282"/>
                  </a:lnTo>
                  <a:lnTo>
                    <a:pt x="2" y="263"/>
                  </a:lnTo>
                  <a:lnTo>
                    <a:pt x="1" y="244"/>
                  </a:lnTo>
                  <a:lnTo>
                    <a:pt x="0" y="227"/>
                  </a:lnTo>
                  <a:lnTo>
                    <a:pt x="0" y="213"/>
                  </a:lnTo>
                  <a:lnTo>
                    <a:pt x="1" y="201"/>
                  </a:lnTo>
                  <a:lnTo>
                    <a:pt x="1" y="192"/>
                  </a:lnTo>
                  <a:lnTo>
                    <a:pt x="2" y="185"/>
                  </a:lnTo>
                  <a:lnTo>
                    <a:pt x="2" y="183"/>
                  </a:lnTo>
                  <a:lnTo>
                    <a:pt x="6" y="151"/>
                  </a:lnTo>
                  <a:lnTo>
                    <a:pt x="12" y="122"/>
                  </a:lnTo>
                  <a:lnTo>
                    <a:pt x="21" y="98"/>
                  </a:lnTo>
                  <a:lnTo>
                    <a:pt x="32" y="76"/>
                  </a:lnTo>
                  <a:lnTo>
                    <a:pt x="45" y="58"/>
                  </a:lnTo>
                  <a:lnTo>
                    <a:pt x="59" y="44"/>
                  </a:lnTo>
                  <a:lnTo>
                    <a:pt x="75" y="32"/>
                  </a:lnTo>
                  <a:lnTo>
                    <a:pt x="90" y="22"/>
                  </a:lnTo>
                  <a:lnTo>
                    <a:pt x="105" y="14"/>
                  </a:lnTo>
                  <a:lnTo>
                    <a:pt x="120" y="8"/>
                  </a:lnTo>
                  <a:lnTo>
                    <a:pt x="136" y="5"/>
                  </a:lnTo>
                  <a:lnTo>
                    <a:pt x="149" y="2"/>
                  </a:lnTo>
                  <a:lnTo>
                    <a:pt x="160" y="0"/>
                  </a:lnTo>
                  <a:lnTo>
                    <a:pt x="170" y="0"/>
                  </a:lnTo>
                  <a:lnTo>
                    <a:pt x="177" y="0"/>
                  </a:lnTo>
                  <a:lnTo>
                    <a:pt x="181" y="0"/>
                  </a:lnTo>
                  <a:lnTo>
                    <a:pt x="1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59" name="Group 758"/>
          <p:cNvGrpSpPr/>
          <p:nvPr/>
        </p:nvGrpSpPr>
        <p:grpSpPr>
          <a:xfrm>
            <a:off x="7035687" y="2864183"/>
            <a:ext cx="243299" cy="240277"/>
            <a:chOff x="819150" y="-1422400"/>
            <a:chExt cx="766763" cy="757237"/>
          </a:xfrm>
          <a:solidFill>
            <a:schemeClr val="tx1">
              <a:lumMod val="65000"/>
              <a:lumOff val="35000"/>
            </a:schemeClr>
          </a:solidFill>
        </p:grpSpPr>
        <p:sp>
          <p:nvSpPr>
            <p:cNvPr id="753" name="Freeform 590"/>
            <p:cNvSpPr>
              <a:spLocks noEditPoints="1"/>
            </p:cNvSpPr>
            <p:nvPr/>
          </p:nvSpPr>
          <p:spPr bwMode="auto">
            <a:xfrm>
              <a:off x="1168400" y="-1077913"/>
              <a:ext cx="417513" cy="412750"/>
            </a:xfrm>
            <a:custGeom>
              <a:avLst/>
              <a:gdLst>
                <a:gd name="T0" fmla="*/ 639 w 1839"/>
                <a:gd name="T1" fmla="*/ 284 h 1819"/>
                <a:gd name="T2" fmla="*/ 497 w 1839"/>
                <a:gd name="T3" fmla="*/ 345 h 1819"/>
                <a:gd name="T4" fmla="*/ 378 w 1839"/>
                <a:gd name="T5" fmla="*/ 451 h 1819"/>
                <a:gd name="T6" fmla="*/ 301 w 1839"/>
                <a:gd name="T7" fmla="*/ 585 h 1819"/>
                <a:gd name="T8" fmla="*/ 270 w 1839"/>
                <a:gd name="T9" fmla="*/ 732 h 1819"/>
                <a:gd name="T10" fmla="*/ 286 w 1839"/>
                <a:gd name="T11" fmla="*/ 881 h 1819"/>
                <a:gd name="T12" fmla="*/ 347 w 1839"/>
                <a:gd name="T13" fmla="*/ 1022 h 1819"/>
                <a:gd name="T14" fmla="*/ 455 w 1839"/>
                <a:gd name="T15" fmla="*/ 1140 h 1819"/>
                <a:gd name="T16" fmla="*/ 591 w 1839"/>
                <a:gd name="T17" fmla="*/ 1216 h 1819"/>
                <a:gd name="T18" fmla="*/ 740 w 1839"/>
                <a:gd name="T19" fmla="*/ 1246 h 1819"/>
                <a:gd name="T20" fmla="*/ 891 w 1839"/>
                <a:gd name="T21" fmla="*/ 1231 h 1819"/>
                <a:gd name="T22" fmla="*/ 1033 w 1839"/>
                <a:gd name="T23" fmla="*/ 1170 h 1819"/>
                <a:gd name="T24" fmla="*/ 1152 w 1839"/>
                <a:gd name="T25" fmla="*/ 1064 h 1819"/>
                <a:gd name="T26" fmla="*/ 1229 w 1839"/>
                <a:gd name="T27" fmla="*/ 930 h 1819"/>
                <a:gd name="T28" fmla="*/ 1260 w 1839"/>
                <a:gd name="T29" fmla="*/ 782 h 1819"/>
                <a:gd name="T30" fmla="*/ 1244 w 1839"/>
                <a:gd name="T31" fmla="*/ 633 h 1819"/>
                <a:gd name="T32" fmla="*/ 1183 w 1839"/>
                <a:gd name="T33" fmla="*/ 493 h 1819"/>
                <a:gd name="T34" fmla="*/ 1076 w 1839"/>
                <a:gd name="T35" fmla="*/ 375 h 1819"/>
                <a:gd name="T36" fmla="*/ 939 w 1839"/>
                <a:gd name="T37" fmla="*/ 299 h 1819"/>
                <a:gd name="T38" fmla="*/ 790 w 1839"/>
                <a:gd name="T39" fmla="*/ 268 h 1819"/>
                <a:gd name="T40" fmla="*/ 858 w 1839"/>
                <a:gd name="T41" fmla="*/ 6 h 1819"/>
                <a:gd name="T42" fmla="*/ 1038 w 1839"/>
                <a:gd name="T43" fmla="*/ 49 h 1819"/>
                <a:gd name="T44" fmla="*/ 1207 w 1839"/>
                <a:gd name="T45" fmla="*/ 138 h 1819"/>
                <a:gd name="T46" fmla="*/ 1350 w 1839"/>
                <a:gd name="T47" fmla="*/ 268 h 1819"/>
                <a:gd name="T48" fmla="*/ 1454 w 1839"/>
                <a:gd name="T49" fmla="*/ 425 h 1819"/>
                <a:gd name="T50" fmla="*/ 1513 w 1839"/>
                <a:gd name="T51" fmla="*/ 598 h 1819"/>
                <a:gd name="T52" fmla="*/ 1530 w 1839"/>
                <a:gd name="T53" fmla="*/ 778 h 1819"/>
                <a:gd name="T54" fmla="*/ 1502 w 1839"/>
                <a:gd name="T55" fmla="*/ 956 h 1819"/>
                <a:gd name="T56" fmla="*/ 1760 w 1839"/>
                <a:gd name="T57" fmla="*/ 1368 h 1819"/>
                <a:gd name="T58" fmla="*/ 1818 w 1839"/>
                <a:gd name="T59" fmla="*/ 1454 h 1819"/>
                <a:gd name="T60" fmla="*/ 1839 w 1839"/>
                <a:gd name="T61" fmla="*/ 1555 h 1819"/>
                <a:gd name="T62" fmla="*/ 1818 w 1839"/>
                <a:gd name="T63" fmla="*/ 1656 h 1819"/>
                <a:gd name="T64" fmla="*/ 1760 w 1839"/>
                <a:gd name="T65" fmla="*/ 1743 h 1819"/>
                <a:gd name="T66" fmla="*/ 1663 w 1839"/>
                <a:gd name="T67" fmla="*/ 1804 h 1819"/>
                <a:gd name="T68" fmla="*/ 1553 w 1839"/>
                <a:gd name="T69" fmla="*/ 1819 h 1819"/>
                <a:gd name="T70" fmla="*/ 1445 w 1839"/>
                <a:gd name="T71" fmla="*/ 1788 h 1819"/>
                <a:gd name="T72" fmla="*/ 1082 w 1839"/>
                <a:gd name="T73" fmla="*/ 1446 h 1819"/>
                <a:gd name="T74" fmla="*/ 907 w 1839"/>
                <a:gd name="T75" fmla="*/ 1501 h 1819"/>
                <a:gd name="T76" fmla="*/ 725 w 1839"/>
                <a:gd name="T77" fmla="*/ 1513 h 1819"/>
                <a:gd name="T78" fmla="*/ 545 w 1839"/>
                <a:gd name="T79" fmla="*/ 1482 h 1819"/>
                <a:gd name="T80" fmla="*/ 375 w 1839"/>
                <a:gd name="T81" fmla="*/ 1409 h 1819"/>
                <a:gd name="T82" fmla="*/ 224 w 1839"/>
                <a:gd name="T83" fmla="*/ 1293 h 1819"/>
                <a:gd name="T84" fmla="*/ 105 w 1839"/>
                <a:gd name="T85" fmla="*/ 1141 h 1819"/>
                <a:gd name="T86" fmla="*/ 30 w 1839"/>
                <a:gd name="T87" fmla="*/ 970 h 1819"/>
                <a:gd name="T88" fmla="*/ 0 w 1839"/>
                <a:gd name="T89" fmla="*/ 787 h 1819"/>
                <a:gd name="T90" fmla="*/ 15 w 1839"/>
                <a:gd name="T91" fmla="*/ 604 h 1819"/>
                <a:gd name="T92" fmla="*/ 74 w 1839"/>
                <a:gd name="T93" fmla="*/ 429 h 1819"/>
                <a:gd name="T94" fmla="*/ 179 w 1839"/>
                <a:gd name="T95" fmla="*/ 270 h 1819"/>
                <a:gd name="T96" fmla="*/ 323 w 1839"/>
                <a:gd name="T97" fmla="*/ 138 h 1819"/>
                <a:gd name="T98" fmla="*/ 491 w 1839"/>
                <a:gd name="T99" fmla="*/ 49 h 1819"/>
                <a:gd name="T100" fmla="*/ 672 w 1839"/>
                <a:gd name="T101" fmla="*/ 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39" h="1819">
                  <a:moveTo>
                    <a:pt x="740" y="268"/>
                  </a:moveTo>
                  <a:lnTo>
                    <a:pt x="689" y="273"/>
                  </a:lnTo>
                  <a:lnTo>
                    <a:pt x="639" y="284"/>
                  </a:lnTo>
                  <a:lnTo>
                    <a:pt x="591" y="299"/>
                  </a:lnTo>
                  <a:lnTo>
                    <a:pt x="544" y="319"/>
                  </a:lnTo>
                  <a:lnTo>
                    <a:pt x="497" y="345"/>
                  </a:lnTo>
                  <a:lnTo>
                    <a:pt x="455" y="375"/>
                  </a:lnTo>
                  <a:lnTo>
                    <a:pt x="415" y="410"/>
                  </a:lnTo>
                  <a:lnTo>
                    <a:pt x="378" y="451"/>
                  </a:lnTo>
                  <a:lnTo>
                    <a:pt x="347" y="493"/>
                  </a:lnTo>
                  <a:lnTo>
                    <a:pt x="322" y="538"/>
                  </a:lnTo>
                  <a:lnTo>
                    <a:pt x="301" y="585"/>
                  </a:lnTo>
                  <a:lnTo>
                    <a:pt x="286" y="633"/>
                  </a:lnTo>
                  <a:lnTo>
                    <a:pt x="276" y="682"/>
                  </a:lnTo>
                  <a:lnTo>
                    <a:pt x="270" y="732"/>
                  </a:lnTo>
                  <a:lnTo>
                    <a:pt x="270" y="782"/>
                  </a:lnTo>
                  <a:lnTo>
                    <a:pt x="276" y="832"/>
                  </a:lnTo>
                  <a:lnTo>
                    <a:pt x="286" y="881"/>
                  </a:lnTo>
                  <a:lnTo>
                    <a:pt x="301" y="930"/>
                  </a:lnTo>
                  <a:lnTo>
                    <a:pt x="322" y="977"/>
                  </a:lnTo>
                  <a:lnTo>
                    <a:pt x="347" y="1022"/>
                  </a:lnTo>
                  <a:lnTo>
                    <a:pt x="378" y="1064"/>
                  </a:lnTo>
                  <a:lnTo>
                    <a:pt x="415" y="1104"/>
                  </a:lnTo>
                  <a:lnTo>
                    <a:pt x="455" y="1140"/>
                  </a:lnTo>
                  <a:lnTo>
                    <a:pt x="497" y="1170"/>
                  </a:lnTo>
                  <a:lnTo>
                    <a:pt x="544" y="1195"/>
                  </a:lnTo>
                  <a:lnTo>
                    <a:pt x="591" y="1216"/>
                  </a:lnTo>
                  <a:lnTo>
                    <a:pt x="639" y="1231"/>
                  </a:lnTo>
                  <a:lnTo>
                    <a:pt x="689" y="1241"/>
                  </a:lnTo>
                  <a:lnTo>
                    <a:pt x="740" y="1246"/>
                  </a:lnTo>
                  <a:lnTo>
                    <a:pt x="790" y="1246"/>
                  </a:lnTo>
                  <a:lnTo>
                    <a:pt x="841" y="1241"/>
                  </a:lnTo>
                  <a:lnTo>
                    <a:pt x="891" y="1231"/>
                  </a:lnTo>
                  <a:lnTo>
                    <a:pt x="939" y="1216"/>
                  </a:lnTo>
                  <a:lnTo>
                    <a:pt x="986" y="1195"/>
                  </a:lnTo>
                  <a:lnTo>
                    <a:pt x="1033" y="1170"/>
                  </a:lnTo>
                  <a:lnTo>
                    <a:pt x="1076" y="1140"/>
                  </a:lnTo>
                  <a:lnTo>
                    <a:pt x="1115" y="1104"/>
                  </a:lnTo>
                  <a:lnTo>
                    <a:pt x="1152" y="1064"/>
                  </a:lnTo>
                  <a:lnTo>
                    <a:pt x="1183" y="1022"/>
                  </a:lnTo>
                  <a:lnTo>
                    <a:pt x="1208" y="977"/>
                  </a:lnTo>
                  <a:lnTo>
                    <a:pt x="1229" y="930"/>
                  </a:lnTo>
                  <a:lnTo>
                    <a:pt x="1244" y="881"/>
                  </a:lnTo>
                  <a:lnTo>
                    <a:pt x="1254" y="832"/>
                  </a:lnTo>
                  <a:lnTo>
                    <a:pt x="1260" y="782"/>
                  </a:lnTo>
                  <a:lnTo>
                    <a:pt x="1260" y="732"/>
                  </a:lnTo>
                  <a:lnTo>
                    <a:pt x="1254" y="682"/>
                  </a:lnTo>
                  <a:lnTo>
                    <a:pt x="1244" y="633"/>
                  </a:lnTo>
                  <a:lnTo>
                    <a:pt x="1229" y="585"/>
                  </a:lnTo>
                  <a:lnTo>
                    <a:pt x="1208" y="538"/>
                  </a:lnTo>
                  <a:lnTo>
                    <a:pt x="1183" y="493"/>
                  </a:lnTo>
                  <a:lnTo>
                    <a:pt x="1152" y="451"/>
                  </a:lnTo>
                  <a:lnTo>
                    <a:pt x="1115" y="410"/>
                  </a:lnTo>
                  <a:lnTo>
                    <a:pt x="1076" y="375"/>
                  </a:lnTo>
                  <a:lnTo>
                    <a:pt x="1033" y="345"/>
                  </a:lnTo>
                  <a:lnTo>
                    <a:pt x="986" y="319"/>
                  </a:lnTo>
                  <a:lnTo>
                    <a:pt x="939" y="299"/>
                  </a:lnTo>
                  <a:lnTo>
                    <a:pt x="891" y="284"/>
                  </a:lnTo>
                  <a:lnTo>
                    <a:pt x="841" y="273"/>
                  </a:lnTo>
                  <a:lnTo>
                    <a:pt x="790" y="268"/>
                  </a:lnTo>
                  <a:lnTo>
                    <a:pt x="740" y="268"/>
                  </a:lnTo>
                  <a:close/>
                  <a:moveTo>
                    <a:pt x="796" y="0"/>
                  </a:moveTo>
                  <a:lnTo>
                    <a:pt x="858" y="6"/>
                  </a:lnTo>
                  <a:lnTo>
                    <a:pt x="919" y="16"/>
                  </a:lnTo>
                  <a:lnTo>
                    <a:pt x="980" y="30"/>
                  </a:lnTo>
                  <a:lnTo>
                    <a:pt x="1038" y="49"/>
                  </a:lnTo>
                  <a:lnTo>
                    <a:pt x="1097" y="74"/>
                  </a:lnTo>
                  <a:lnTo>
                    <a:pt x="1153" y="104"/>
                  </a:lnTo>
                  <a:lnTo>
                    <a:pt x="1207" y="138"/>
                  </a:lnTo>
                  <a:lnTo>
                    <a:pt x="1257" y="177"/>
                  </a:lnTo>
                  <a:lnTo>
                    <a:pt x="1306" y="221"/>
                  </a:lnTo>
                  <a:lnTo>
                    <a:pt x="1350" y="268"/>
                  </a:lnTo>
                  <a:lnTo>
                    <a:pt x="1390" y="319"/>
                  </a:lnTo>
                  <a:lnTo>
                    <a:pt x="1424" y="371"/>
                  </a:lnTo>
                  <a:lnTo>
                    <a:pt x="1454" y="425"/>
                  </a:lnTo>
                  <a:lnTo>
                    <a:pt x="1478" y="481"/>
                  </a:lnTo>
                  <a:lnTo>
                    <a:pt x="1498" y="539"/>
                  </a:lnTo>
                  <a:lnTo>
                    <a:pt x="1513" y="598"/>
                  </a:lnTo>
                  <a:lnTo>
                    <a:pt x="1523" y="658"/>
                  </a:lnTo>
                  <a:lnTo>
                    <a:pt x="1528" y="718"/>
                  </a:lnTo>
                  <a:lnTo>
                    <a:pt x="1530" y="778"/>
                  </a:lnTo>
                  <a:lnTo>
                    <a:pt x="1525" y="838"/>
                  </a:lnTo>
                  <a:lnTo>
                    <a:pt x="1516" y="898"/>
                  </a:lnTo>
                  <a:lnTo>
                    <a:pt x="1502" y="956"/>
                  </a:lnTo>
                  <a:lnTo>
                    <a:pt x="1483" y="1014"/>
                  </a:lnTo>
                  <a:lnTo>
                    <a:pt x="1460" y="1071"/>
                  </a:lnTo>
                  <a:lnTo>
                    <a:pt x="1760" y="1368"/>
                  </a:lnTo>
                  <a:lnTo>
                    <a:pt x="1784" y="1394"/>
                  </a:lnTo>
                  <a:lnTo>
                    <a:pt x="1803" y="1423"/>
                  </a:lnTo>
                  <a:lnTo>
                    <a:pt x="1818" y="1454"/>
                  </a:lnTo>
                  <a:lnTo>
                    <a:pt x="1830" y="1486"/>
                  </a:lnTo>
                  <a:lnTo>
                    <a:pt x="1837" y="1520"/>
                  </a:lnTo>
                  <a:lnTo>
                    <a:pt x="1839" y="1555"/>
                  </a:lnTo>
                  <a:lnTo>
                    <a:pt x="1837" y="1590"/>
                  </a:lnTo>
                  <a:lnTo>
                    <a:pt x="1830" y="1624"/>
                  </a:lnTo>
                  <a:lnTo>
                    <a:pt x="1818" y="1656"/>
                  </a:lnTo>
                  <a:lnTo>
                    <a:pt x="1803" y="1687"/>
                  </a:lnTo>
                  <a:lnTo>
                    <a:pt x="1784" y="1716"/>
                  </a:lnTo>
                  <a:lnTo>
                    <a:pt x="1760" y="1743"/>
                  </a:lnTo>
                  <a:lnTo>
                    <a:pt x="1730" y="1768"/>
                  </a:lnTo>
                  <a:lnTo>
                    <a:pt x="1698" y="1788"/>
                  </a:lnTo>
                  <a:lnTo>
                    <a:pt x="1663" y="1804"/>
                  </a:lnTo>
                  <a:lnTo>
                    <a:pt x="1626" y="1815"/>
                  </a:lnTo>
                  <a:lnTo>
                    <a:pt x="1590" y="1819"/>
                  </a:lnTo>
                  <a:lnTo>
                    <a:pt x="1553" y="1819"/>
                  </a:lnTo>
                  <a:lnTo>
                    <a:pt x="1515" y="1815"/>
                  </a:lnTo>
                  <a:lnTo>
                    <a:pt x="1479" y="1804"/>
                  </a:lnTo>
                  <a:lnTo>
                    <a:pt x="1445" y="1788"/>
                  </a:lnTo>
                  <a:lnTo>
                    <a:pt x="1412" y="1768"/>
                  </a:lnTo>
                  <a:lnTo>
                    <a:pt x="1382" y="1743"/>
                  </a:lnTo>
                  <a:lnTo>
                    <a:pt x="1082" y="1446"/>
                  </a:lnTo>
                  <a:lnTo>
                    <a:pt x="1025" y="1469"/>
                  </a:lnTo>
                  <a:lnTo>
                    <a:pt x="967" y="1487"/>
                  </a:lnTo>
                  <a:lnTo>
                    <a:pt x="907" y="1501"/>
                  </a:lnTo>
                  <a:lnTo>
                    <a:pt x="847" y="1509"/>
                  </a:lnTo>
                  <a:lnTo>
                    <a:pt x="786" y="1514"/>
                  </a:lnTo>
                  <a:lnTo>
                    <a:pt x="725" y="1513"/>
                  </a:lnTo>
                  <a:lnTo>
                    <a:pt x="665" y="1508"/>
                  </a:lnTo>
                  <a:lnTo>
                    <a:pt x="604" y="1497"/>
                  </a:lnTo>
                  <a:lnTo>
                    <a:pt x="545" y="1482"/>
                  </a:lnTo>
                  <a:lnTo>
                    <a:pt x="486" y="1462"/>
                  </a:lnTo>
                  <a:lnTo>
                    <a:pt x="430" y="1438"/>
                  </a:lnTo>
                  <a:lnTo>
                    <a:pt x="375" y="1409"/>
                  </a:lnTo>
                  <a:lnTo>
                    <a:pt x="322" y="1375"/>
                  </a:lnTo>
                  <a:lnTo>
                    <a:pt x="271" y="1336"/>
                  </a:lnTo>
                  <a:lnTo>
                    <a:pt x="224" y="1293"/>
                  </a:lnTo>
                  <a:lnTo>
                    <a:pt x="179" y="1244"/>
                  </a:lnTo>
                  <a:lnTo>
                    <a:pt x="139" y="1194"/>
                  </a:lnTo>
                  <a:lnTo>
                    <a:pt x="105" y="1141"/>
                  </a:lnTo>
                  <a:lnTo>
                    <a:pt x="75" y="1085"/>
                  </a:lnTo>
                  <a:lnTo>
                    <a:pt x="50" y="1027"/>
                  </a:lnTo>
                  <a:lnTo>
                    <a:pt x="30" y="970"/>
                  </a:lnTo>
                  <a:lnTo>
                    <a:pt x="15" y="910"/>
                  </a:lnTo>
                  <a:lnTo>
                    <a:pt x="5" y="849"/>
                  </a:lnTo>
                  <a:lnTo>
                    <a:pt x="0" y="787"/>
                  </a:lnTo>
                  <a:lnTo>
                    <a:pt x="0" y="726"/>
                  </a:lnTo>
                  <a:lnTo>
                    <a:pt x="5" y="665"/>
                  </a:lnTo>
                  <a:lnTo>
                    <a:pt x="15" y="604"/>
                  </a:lnTo>
                  <a:lnTo>
                    <a:pt x="30" y="545"/>
                  </a:lnTo>
                  <a:lnTo>
                    <a:pt x="50" y="487"/>
                  </a:lnTo>
                  <a:lnTo>
                    <a:pt x="74" y="429"/>
                  </a:lnTo>
                  <a:lnTo>
                    <a:pt x="104" y="374"/>
                  </a:lnTo>
                  <a:lnTo>
                    <a:pt x="139" y="321"/>
                  </a:lnTo>
                  <a:lnTo>
                    <a:pt x="179" y="270"/>
                  </a:lnTo>
                  <a:lnTo>
                    <a:pt x="223" y="222"/>
                  </a:lnTo>
                  <a:lnTo>
                    <a:pt x="271" y="177"/>
                  </a:lnTo>
                  <a:lnTo>
                    <a:pt x="323" y="138"/>
                  </a:lnTo>
                  <a:lnTo>
                    <a:pt x="377" y="104"/>
                  </a:lnTo>
                  <a:lnTo>
                    <a:pt x="433" y="74"/>
                  </a:lnTo>
                  <a:lnTo>
                    <a:pt x="491" y="49"/>
                  </a:lnTo>
                  <a:lnTo>
                    <a:pt x="550" y="30"/>
                  </a:lnTo>
                  <a:lnTo>
                    <a:pt x="611" y="16"/>
                  </a:lnTo>
                  <a:lnTo>
                    <a:pt x="672" y="6"/>
                  </a:lnTo>
                  <a:lnTo>
                    <a:pt x="734" y="0"/>
                  </a:lnTo>
                  <a:lnTo>
                    <a:pt x="7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4" name="Freeform 591"/>
            <p:cNvSpPr>
              <a:spLocks/>
            </p:cNvSpPr>
            <p:nvPr/>
          </p:nvSpPr>
          <p:spPr bwMode="auto">
            <a:xfrm>
              <a:off x="1204913" y="-1346200"/>
              <a:ext cx="374650" cy="474663"/>
            </a:xfrm>
            <a:custGeom>
              <a:avLst/>
              <a:gdLst>
                <a:gd name="T0" fmla="*/ 503 w 1655"/>
                <a:gd name="T1" fmla="*/ 30 h 2089"/>
                <a:gd name="T2" fmla="*/ 679 w 1655"/>
                <a:gd name="T3" fmla="*/ 255 h 2089"/>
                <a:gd name="T4" fmla="*/ 922 w 1655"/>
                <a:gd name="T5" fmla="*/ 543 h 2089"/>
                <a:gd name="T6" fmla="*/ 1053 w 1655"/>
                <a:gd name="T7" fmla="*/ 442 h 2089"/>
                <a:gd name="T8" fmla="*/ 1370 w 1655"/>
                <a:gd name="T9" fmla="*/ 402 h 2089"/>
                <a:gd name="T10" fmla="*/ 1470 w 1655"/>
                <a:gd name="T11" fmla="*/ 566 h 2089"/>
                <a:gd name="T12" fmla="*/ 1548 w 1655"/>
                <a:gd name="T13" fmla="*/ 743 h 2089"/>
                <a:gd name="T14" fmla="*/ 1606 w 1655"/>
                <a:gd name="T15" fmla="*/ 929 h 2089"/>
                <a:gd name="T16" fmla="*/ 1643 w 1655"/>
                <a:gd name="T17" fmla="*/ 1125 h 2089"/>
                <a:gd name="T18" fmla="*/ 1655 w 1655"/>
                <a:gd name="T19" fmla="*/ 1326 h 2089"/>
                <a:gd name="T20" fmla="*/ 1643 w 1655"/>
                <a:gd name="T21" fmla="*/ 1530 h 2089"/>
                <a:gd name="T22" fmla="*/ 1605 w 1655"/>
                <a:gd name="T23" fmla="*/ 1725 h 2089"/>
                <a:gd name="T24" fmla="*/ 1546 w 1655"/>
                <a:gd name="T25" fmla="*/ 1913 h 2089"/>
                <a:gd name="T26" fmla="*/ 1466 w 1655"/>
                <a:gd name="T27" fmla="*/ 2089 h 2089"/>
                <a:gd name="T28" fmla="*/ 1480 w 1655"/>
                <a:gd name="T29" fmla="*/ 1951 h 2089"/>
                <a:gd name="T30" fmla="*/ 1471 w 1655"/>
                <a:gd name="T31" fmla="*/ 1814 h 2089"/>
                <a:gd name="T32" fmla="*/ 1440 w 1655"/>
                <a:gd name="T33" fmla="*/ 1680 h 2089"/>
                <a:gd name="T34" fmla="*/ 1389 w 1655"/>
                <a:gd name="T35" fmla="*/ 1552 h 2089"/>
                <a:gd name="T36" fmla="*/ 1318 w 1655"/>
                <a:gd name="T37" fmla="*/ 1433 h 2089"/>
                <a:gd name="T38" fmla="*/ 1225 w 1655"/>
                <a:gd name="T39" fmla="*/ 1325 h 2089"/>
                <a:gd name="T40" fmla="*/ 1120 w 1655"/>
                <a:gd name="T41" fmla="*/ 1237 h 2089"/>
                <a:gd name="T42" fmla="*/ 1004 w 1655"/>
                <a:gd name="T43" fmla="*/ 1166 h 2089"/>
                <a:gd name="T44" fmla="*/ 878 w 1655"/>
                <a:gd name="T45" fmla="*/ 1115 h 2089"/>
                <a:gd name="T46" fmla="*/ 746 w 1655"/>
                <a:gd name="T47" fmla="*/ 1083 h 2089"/>
                <a:gd name="T48" fmla="*/ 607 w 1655"/>
                <a:gd name="T49" fmla="*/ 1072 h 2089"/>
                <a:gd name="T50" fmla="*/ 456 w 1655"/>
                <a:gd name="T51" fmla="*/ 1085 h 2089"/>
                <a:gd name="T52" fmla="*/ 311 w 1655"/>
                <a:gd name="T53" fmla="*/ 1123 h 2089"/>
                <a:gd name="T54" fmla="*/ 175 w 1655"/>
                <a:gd name="T55" fmla="*/ 1186 h 2089"/>
                <a:gd name="T56" fmla="*/ 648 w 1655"/>
                <a:gd name="T57" fmla="*/ 815 h 2089"/>
                <a:gd name="T58" fmla="*/ 824 w 1655"/>
                <a:gd name="T59" fmla="*/ 757 h 2089"/>
                <a:gd name="T60" fmla="*/ 549 w 1655"/>
                <a:gd name="T61" fmla="*/ 408 h 2089"/>
                <a:gd name="T62" fmla="*/ 370 w 1655"/>
                <a:gd name="T63" fmla="*/ 368 h 2089"/>
                <a:gd name="T64" fmla="*/ 192 w 1655"/>
                <a:gd name="T65" fmla="*/ 521 h 2089"/>
                <a:gd name="T66" fmla="*/ 0 w 1655"/>
                <a:gd name="T67" fmla="*/ 377 h 2089"/>
                <a:gd name="T68" fmla="*/ 182 w 1655"/>
                <a:gd name="T69" fmla="*/ 152 h 2089"/>
                <a:gd name="T70" fmla="*/ 315 w 1655"/>
                <a:gd name="T71" fmla="*/ 290 h 2089"/>
                <a:gd name="T72" fmla="*/ 488 w 1655"/>
                <a:gd name="T73" fmla="*/ 353 h 2089"/>
                <a:gd name="T74" fmla="*/ 497 w 1655"/>
                <a:gd name="T75" fmla="*/ 221 h 2089"/>
                <a:gd name="T76" fmla="*/ 346 w 1655"/>
                <a:gd name="T77" fmla="*/ 0 h 2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5" h="2089">
                  <a:moveTo>
                    <a:pt x="346" y="0"/>
                  </a:moveTo>
                  <a:lnTo>
                    <a:pt x="503" y="30"/>
                  </a:lnTo>
                  <a:lnTo>
                    <a:pt x="638" y="150"/>
                  </a:lnTo>
                  <a:lnTo>
                    <a:pt x="679" y="255"/>
                  </a:lnTo>
                  <a:lnTo>
                    <a:pt x="709" y="354"/>
                  </a:lnTo>
                  <a:lnTo>
                    <a:pt x="922" y="543"/>
                  </a:lnTo>
                  <a:lnTo>
                    <a:pt x="977" y="561"/>
                  </a:lnTo>
                  <a:lnTo>
                    <a:pt x="1053" y="442"/>
                  </a:lnTo>
                  <a:lnTo>
                    <a:pt x="1321" y="418"/>
                  </a:lnTo>
                  <a:lnTo>
                    <a:pt x="1370" y="402"/>
                  </a:lnTo>
                  <a:lnTo>
                    <a:pt x="1422" y="482"/>
                  </a:lnTo>
                  <a:lnTo>
                    <a:pt x="1470" y="566"/>
                  </a:lnTo>
                  <a:lnTo>
                    <a:pt x="1511" y="654"/>
                  </a:lnTo>
                  <a:lnTo>
                    <a:pt x="1548" y="743"/>
                  </a:lnTo>
                  <a:lnTo>
                    <a:pt x="1580" y="835"/>
                  </a:lnTo>
                  <a:lnTo>
                    <a:pt x="1606" y="929"/>
                  </a:lnTo>
                  <a:lnTo>
                    <a:pt x="1627" y="1025"/>
                  </a:lnTo>
                  <a:lnTo>
                    <a:pt x="1643" y="1125"/>
                  </a:lnTo>
                  <a:lnTo>
                    <a:pt x="1651" y="1225"/>
                  </a:lnTo>
                  <a:lnTo>
                    <a:pt x="1655" y="1326"/>
                  </a:lnTo>
                  <a:lnTo>
                    <a:pt x="1651" y="1429"/>
                  </a:lnTo>
                  <a:lnTo>
                    <a:pt x="1643" y="1530"/>
                  </a:lnTo>
                  <a:lnTo>
                    <a:pt x="1627" y="1628"/>
                  </a:lnTo>
                  <a:lnTo>
                    <a:pt x="1605" y="1725"/>
                  </a:lnTo>
                  <a:lnTo>
                    <a:pt x="1579" y="1820"/>
                  </a:lnTo>
                  <a:lnTo>
                    <a:pt x="1546" y="1913"/>
                  </a:lnTo>
                  <a:lnTo>
                    <a:pt x="1508" y="2002"/>
                  </a:lnTo>
                  <a:lnTo>
                    <a:pt x="1466" y="2089"/>
                  </a:lnTo>
                  <a:lnTo>
                    <a:pt x="1475" y="2021"/>
                  </a:lnTo>
                  <a:lnTo>
                    <a:pt x="1480" y="1951"/>
                  </a:lnTo>
                  <a:lnTo>
                    <a:pt x="1477" y="1882"/>
                  </a:lnTo>
                  <a:lnTo>
                    <a:pt x="1471" y="1814"/>
                  </a:lnTo>
                  <a:lnTo>
                    <a:pt x="1457" y="1746"/>
                  </a:lnTo>
                  <a:lnTo>
                    <a:pt x="1440" y="1680"/>
                  </a:lnTo>
                  <a:lnTo>
                    <a:pt x="1418" y="1615"/>
                  </a:lnTo>
                  <a:lnTo>
                    <a:pt x="1389" y="1552"/>
                  </a:lnTo>
                  <a:lnTo>
                    <a:pt x="1356" y="1491"/>
                  </a:lnTo>
                  <a:lnTo>
                    <a:pt x="1318" y="1433"/>
                  </a:lnTo>
                  <a:lnTo>
                    <a:pt x="1274" y="1378"/>
                  </a:lnTo>
                  <a:lnTo>
                    <a:pt x="1225" y="1325"/>
                  </a:lnTo>
                  <a:lnTo>
                    <a:pt x="1174" y="1279"/>
                  </a:lnTo>
                  <a:lnTo>
                    <a:pt x="1120" y="1237"/>
                  </a:lnTo>
                  <a:lnTo>
                    <a:pt x="1063" y="1199"/>
                  </a:lnTo>
                  <a:lnTo>
                    <a:pt x="1004" y="1166"/>
                  </a:lnTo>
                  <a:lnTo>
                    <a:pt x="942" y="1138"/>
                  </a:lnTo>
                  <a:lnTo>
                    <a:pt x="878" y="1115"/>
                  </a:lnTo>
                  <a:lnTo>
                    <a:pt x="813" y="1096"/>
                  </a:lnTo>
                  <a:lnTo>
                    <a:pt x="746" y="1083"/>
                  </a:lnTo>
                  <a:lnTo>
                    <a:pt x="676" y="1076"/>
                  </a:lnTo>
                  <a:lnTo>
                    <a:pt x="607" y="1072"/>
                  </a:lnTo>
                  <a:lnTo>
                    <a:pt x="531" y="1076"/>
                  </a:lnTo>
                  <a:lnTo>
                    <a:pt x="456" y="1085"/>
                  </a:lnTo>
                  <a:lnTo>
                    <a:pt x="382" y="1102"/>
                  </a:lnTo>
                  <a:lnTo>
                    <a:pt x="311" y="1123"/>
                  </a:lnTo>
                  <a:lnTo>
                    <a:pt x="241" y="1152"/>
                  </a:lnTo>
                  <a:lnTo>
                    <a:pt x="175" y="1186"/>
                  </a:lnTo>
                  <a:lnTo>
                    <a:pt x="370" y="954"/>
                  </a:lnTo>
                  <a:lnTo>
                    <a:pt x="648" y="815"/>
                  </a:lnTo>
                  <a:lnTo>
                    <a:pt x="810" y="836"/>
                  </a:lnTo>
                  <a:lnTo>
                    <a:pt x="824" y="757"/>
                  </a:lnTo>
                  <a:lnTo>
                    <a:pt x="625" y="558"/>
                  </a:lnTo>
                  <a:lnTo>
                    <a:pt x="549" y="408"/>
                  </a:lnTo>
                  <a:lnTo>
                    <a:pt x="438" y="408"/>
                  </a:lnTo>
                  <a:lnTo>
                    <a:pt x="370" y="368"/>
                  </a:lnTo>
                  <a:lnTo>
                    <a:pt x="223" y="346"/>
                  </a:lnTo>
                  <a:lnTo>
                    <a:pt x="192" y="521"/>
                  </a:lnTo>
                  <a:lnTo>
                    <a:pt x="13" y="486"/>
                  </a:lnTo>
                  <a:lnTo>
                    <a:pt x="0" y="377"/>
                  </a:lnTo>
                  <a:lnTo>
                    <a:pt x="137" y="346"/>
                  </a:lnTo>
                  <a:lnTo>
                    <a:pt x="182" y="152"/>
                  </a:lnTo>
                  <a:lnTo>
                    <a:pt x="318" y="208"/>
                  </a:lnTo>
                  <a:lnTo>
                    <a:pt x="315" y="290"/>
                  </a:lnTo>
                  <a:lnTo>
                    <a:pt x="419" y="333"/>
                  </a:lnTo>
                  <a:lnTo>
                    <a:pt x="488" y="353"/>
                  </a:lnTo>
                  <a:lnTo>
                    <a:pt x="573" y="309"/>
                  </a:lnTo>
                  <a:lnTo>
                    <a:pt x="497" y="221"/>
                  </a:lnTo>
                  <a:lnTo>
                    <a:pt x="343" y="71"/>
                  </a:lnTo>
                  <a:lnTo>
                    <a:pt x="3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5" name="Freeform 592"/>
            <p:cNvSpPr>
              <a:spLocks/>
            </p:cNvSpPr>
            <p:nvPr/>
          </p:nvSpPr>
          <p:spPr bwMode="auto">
            <a:xfrm>
              <a:off x="1160463" y="-1065213"/>
              <a:ext cx="52388" cy="44450"/>
            </a:xfrm>
            <a:custGeom>
              <a:avLst/>
              <a:gdLst>
                <a:gd name="T0" fmla="*/ 130 w 229"/>
                <a:gd name="T1" fmla="*/ 0 h 197"/>
                <a:gd name="T2" fmla="*/ 229 w 229"/>
                <a:gd name="T3" fmla="*/ 45 h 197"/>
                <a:gd name="T4" fmla="*/ 205 w 229"/>
                <a:gd name="T5" fmla="*/ 66 h 197"/>
                <a:gd name="T6" fmla="*/ 182 w 229"/>
                <a:gd name="T7" fmla="*/ 89 h 197"/>
                <a:gd name="T8" fmla="*/ 162 w 229"/>
                <a:gd name="T9" fmla="*/ 109 h 197"/>
                <a:gd name="T10" fmla="*/ 143 w 229"/>
                <a:gd name="T11" fmla="*/ 131 h 197"/>
                <a:gd name="T12" fmla="*/ 89 w 229"/>
                <a:gd name="T13" fmla="*/ 132 h 197"/>
                <a:gd name="T14" fmla="*/ 32 w 229"/>
                <a:gd name="T15" fmla="*/ 197 h 197"/>
                <a:gd name="T16" fmla="*/ 0 w 229"/>
                <a:gd name="T17" fmla="*/ 61 h 197"/>
                <a:gd name="T18" fmla="*/ 130 w 229"/>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9" h="197">
                  <a:moveTo>
                    <a:pt x="130" y="0"/>
                  </a:moveTo>
                  <a:lnTo>
                    <a:pt x="229" y="45"/>
                  </a:lnTo>
                  <a:lnTo>
                    <a:pt x="205" y="66"/>
                  </a:lnTo>
                  <a:lnTo>
                    <a:pt x="182" y="89"/>
                  </a:lnTo>
                  <a:lnTo>
                    <a:pt x="162" y="109"/>
                  </a:lnTo>
                  <a:lnTo>
                    <a:pt x="143" y="131"/>
                  </a:lnTo>
                  <a:lnTo>
                    <a:pt x="89" y="132"/>
                  </a:lnTo>
                  <a:lnTo>
                    <a:pt x="32" y="197"/>
                  </a:lnTo>
                  <a:lnTo>
                    <a:pt x="0" y="61"/>
                  </a:lnTo>
                  <a:lnTo>
                    <a:pt x="1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6" name="Freeform 593"/>
            <p:cNvSpPr>
              <a:spLocks/>
            </p:cNvSpPr>
            <p:nvPr/>
          </p:nvSpPr>
          <p:spPr bwMode="auto">
            <a:xfrm>
              <a:off x="1289050" y="-714375"/>
              <a:ext cx="92075" cy="34925"/>
            </a:xfrm>
            <a:custGeom>
              <a:avLst/>
              <a:gdLst>
                <a:gd name="T0" fmla="*/ 404 w 404"/>
                <a:gd name="T1" fmla="*/ 0 h 154"/>
                <a:gd name="T2" fmla="*/ 327 w 404"/>
                <a:gd name="T3" fmla="*/ 38 h 154"/>
                <a:gd name="T4" fmla="*/ 249 w 404"/>
                <a:gd name="T5" fmla="*/ 73 h 154"/>
                <a:gd name="T6" fmla="*/ 168 w 404"/>
                <a:gd name="T7" fmla="*/ 105 h 154"/>
                <a:gd name="T8" fmla="*/ 85 w 404"/>
                <a:gd name="T9" fmla="*/ 131 h 154"/>
                <a:gd name="T10" fmla="*/ 0 w 404"/>
                <a:gd name="T11" fmla="*/ 154 h 154"/>
                <a:gd name="T12" fmla="*/ 31 w 404"/>
                <a:gd name="T13" fmla="*/ 44 h 154"/>
                <a:gd name="T14" fmla="*/ 92 w 404"/>
                <a:gd name="T15" fmla="*/ 5 h 154"/>
                <a:gd name="T16" fmla="*/ 163 w 404"/>
                <a:gd name="T17" fmla="*/ 13 h 154"/>
                <a:gd name="T18" fmla="*/ 236 w 404"/>
                <a:gd name="T19" fmla="*/ 17 h 154"/>
                <a:gd name="T20" fmla="*/ 292 w 404"/>
                <a:gd name="T21" fmla="*/ 14 h 154"/>
                <a:gd name="T22" fmla="*/ 348 w 404"/>
                <a:gd name="T23" fmla="*/ 9 h 154"/>
                <a:gd name="T24" fmla="*/ 404 w 404"/>
                <a:gd name="T25" fmla="*/ 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4" h="154">
                  <a:moveTo>
                    <a:pt x="404" y="0"/>
                  </a:moveTo>
                  <a:lnTo>
                    <a:pt x="327" y="38"/>
                  </a:lnTo>
                  <a:lnTo>
                    <a:pt x="249" y="73"/>
                  </a:lnTo>
                  <a:lnTo>
                    <a:pt x="168" y="105"/>
                  </a:lnTo>
                  <a:lnTo>
                    <a:pt x="85" y="131"/>
                  </a:lnTo>
                  <a:lnTo>
                    <a:pt x="0" y="154"/>
                  </a:lnTo>
                  <a:lnTo>
                    <a:pt x="31" y="44"/>
                  </a:lnTo>
                  <a:lnTo>
                    <a:pt x="92" y="5"/>
                  </a:lnTo>
                  <a:lnTo>
                    <a:pt x="163" y="13"/>
                  </a:lnTo>
                  <a:lnTo>
                    <a:pt x="236" y="17"/>
                  </a:lnTo>
                  <a:lnTo>
                    <a:pt x="292" y="14"/>
                  </a:lnTo>
                  <a:lnTo>
                    <a:pt x="348" y="9"/>
                  </a:lnTo>
                  <a:lnTo>
                    <a:pt x="4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7" name="Freeform 594"/>
            <p:cNvSpPr>
              <a:spLocks/>
            </p:cNvSpPr>
            <p:nvPr/>
          </p:nvSpPr>
          <p:spPr bwMode="auto">
            <a:xfrm>
              <a:off x="819150" y="-1241425"/>
              <a:ext cx="428625" cy="573088"/>
            </a:xfrm>
            <a:custGeom>
              <a:avLst/>
              <a:gdLst>
                <a:gd name="T0" fmla="*/ 230 w 1890"/>
                <a:gd name="T1" fmla="*/ 95 h 2526"/>
                <a:gd name="T2" fmla="*/ 513 w 1890"/>
                <a:gd name="T3" fmla="*/ 157 h 2526"/>
                <a:gd name="T4" fmla="*/ 969 w 1890"/>
                <a:gd name="T5" fmla="*/ 390 h 2526"/>
                <a:gd name="T6" fmla="*/ 1211 w 1890"/>
                <a:gd name="T7" fmla="*/ 979 h 2526"/>
                <a:gd name="T8" fmla="*/ 1251 w 1890"/>
                <a:gd name="T9" fmla="*/ 864 h 2526"/>
                <a:gd name="T10" fmla="*/ 1524 w 1890"/>
                <a:gd name="T11" fmla="*/ 1097 h 2526"/>
                <a:gd name="T12" fmla="*/ 1475 w 1890"/>
                <a:gd name="T13" fmla="*/ 1216 h 2526"/>
                <a:gd name="T14" fmla="*/ 1444 w 1890"/>
                <a:gd name="T15" fmla="*/ 1344 h 2526"/>
                <a:gd name="T16" fmla="*/ 1434 w 1890"/>
                <a:gd name="T17" fmla="*/ 1476 h 2526"/>
                <a:gd name="T18" fmla="*/ 1445 w 1890"/>
                <a:gd name="T19" fmla="*/ 1613 h 2526"/>
                <a:gd name="T20" fmla="*/ 1477 w 1890"/>
                <a:gd name="T21" fmla="*/ 1745 h 2526"/>
                <a:gd name="T22" fmla="*/ 1529 w 1890"/>
                <a:gd name="T23" fmla="*/ 1870 h 2526"/>
                <a:gd name="T24" fmla="*/ 1601 w 1890"/>
                <a:gd name="T25" fmla="*/ 1984 h 2526"/>
                <a:gd name="T26" fmla="*/ 1691 w 1890"/>
                <a:gd name="T27" fmla="*/ 2089 h 2526"/>
                <a:gd name="T28" fmla="*/ 1786 w 1890"/>
                <a:gd name="T29" fmla="*/ 2170 h 2526"/>
                <a:gd name="T30" fmla="*/ 1890 w 1890"/>
                <a:gd name="T31" fmla="*/ 2236 h 2526"/>
                <a:gd name="T32" fmla="*/ 1880 w 1890"/>
                <a:gd name="T33" fmla="*/ 2274 h 2526"/>
                <a:gd name="T34" fmla="*/ 1874 w 1890"/>
                <a:gd name="T35" fmla="*/ 2300 h 2526"/>
                <a:gd name="T36" fmla="*/ 1872 w 1890"/>
                <a:gd name="T37" fmla="*/ 2310 h 2526"/>
                <a:gd name="T38" fmla="*/ 1820 w 1890"/>
                <a:gd name="T39" fmla="*/ 2519 h 2526"/>
                <a:gd name="T40" fmla="*/ 1679 w 1890"/>
                <a:gd name="T41" fmla="*/ 2526 h 2526"/>
                <a:gd name="T42" fmla="*/ 1468 w 1890"/>
                <a:gd name="T43" fmla="*/ 2513 h 2526"/>
                <a:gd name="T44" fmla="*/ 1266 w 1890"/>
                <a:gd name="T45" fmla="*/ 2475 h 2526"/>
                <a:gd name="T46" fmla="*/ 1072 w 1890"/>
                <a:gd name="T47" fmla="*/ 2414 h 2526"/>
                <a:gd name="T48" fmla="*/ 889 w 1890"/>
                <a:gd name="T49" fmla="*/ 2331 h 2526"/>
                <a:gd name="T50" fmla="*/ 719 w 1890"/>
                <a:gd name="T51" fmla="*/ 2228 h 2526"/>
                <a:gd name="T52" fmla="*/ 564 w 1890"/>
                <a:gd name="T53" fmla="*/ 2106 h 2526"/>
                <a:gd name="T54" fmla="*/ 424 w 1890"/>
                <a:gd name="T55" fmla="*/ 1968 h 2526"/>
                <a:gd name="T56" fmla="*/ 301 w 1890"/>
                <a:gd name="T57" fmla="*/ 1814 h 2526"/>
                <a:gd name="T58" fmla="*/ 197 w 1890"/>
                <a:gd name="T59" fmla="*/ 1645 h 2526"/>
                <a:gd name="T60" fmla="*/ 113 w 1890"/>
                <a:gd name="T61" fmla="*/ 1465 h 2526"/>
                <a:gd name="T62" fmla="*/ 52 w 1890"/>
                <a:gd name="T63" fmla="*/ 1273 h 2526"/>
                <a:gd name="T64" fmla="*/ 13 w 1890"/>
                <a:gd name="T65" fmla="*/ 1073 h 2526"/>
                <a:gd name="T66" fmla="*/ 0 w 1890"/>
                <a:gd name="T67" fmla="*/ 864 h 2526"/>
                <a:gd name="T68" fmla="*/ 12 w 1890"/>
                <a:gd name="T69" fmla="*/ 664 h 2526"/>
                <a:gd name="T70" fmla="*/ 48 w 1890"/>
                <a:gd name="T71" fmla="*/ 471 h 2526"/>
                <a:gd name="T72" fmla="*/ 106 w 1890"/>
                <a:gd name="T73" fmla="*/ 285 h 2526"/>
                <a:gd name="T74" fmla="*/ 184 w 1890"/>
                <a:gd name="T75" fmla="*/ 111 h 2526"/>
                <a:gd name="T76" fmla="*/ 351 w 1890"/>
                <a:gd name="T77" fmla="*/ 0 h 2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90" h="2526">
                  <a:moveTo>
                    <a:pt x="351" y="0"/>
                  </a:moveTo>
                  <a:lnTo>
                    <a:pt x="230" y="95"/>
                  </a:lnTo>
                  <a:lnTo>
                    <a:pt x="325" y="157"/>
                  </a:lnTo>
                  <a:lnTo>
                    <a:pt x="513" y="157"/>
                  </a:lnTo>
                  <a:lnTo>
                    <a:pt x="794" y="107"/>
                  </a:lnTo>
                  <a:lnTo>
                    <a:pt x="969" y="390"/>
                  </a:lnTo>
                  <a:lnTo>
                    <a:pt x="969" y="656"/>
                  </a:lnTo>
                  <a:lnTo>
                    <a:pt x="1211" y="979"/>
                  </a:lnTo>
                  <a:lnTo>
                    <a:pt x="1251" y="979"/>
                  </a:lnTo>
                  <a:lnTo>
                    <a:pt x="1251" y="864"/>
                  </a:lnTo>
                  <a:lnTo>
                    <a:pt x="1344" y="1056"/>
                  </a:lnTo>
                  <a:lnTo>
                    <a:pt x="1524" y="1097"/>
                  </a:lnTo>
                  <a:lnTo>
                    <a:pt x="1497" y="1155"/>
                  </a:lnTo>
                  <a:lnTo>
                    <a:pt x="1475" y="1216"/>
                  </a:lnTo>
                  <a:lnTo>
                    <a:pt x="1457" y="1280"/>
                  </a:lnTo>
                  <a:lnTo>
                    <a:pt x="1444" y="1344"/>
                  </a:lnTo>
                  <a:lnTo>
                    <a:pt x="1436" y="1409"/>
                  </a:lnTo>
                  <a:lnTo>
                    <a:pt x="1434" y="1476"/>
                  </a:lnTo>
                  <a:lnTo>
                    <a:pt x="1436" y="1546"/>
                  </a:lnTo>
                  <a:lnTo>
                    <a:pt x="1445" y="1613"/>
                  </a:lnTo>
                  <a:lnTo>
                    <a:pt x="1459" y="1680"/>
                  </a:lnTo>
                  <a:lnTo>
                    <a:pt x="1477" y="1745"/>
                  </a:lnTo>
                  <a:lnTo>
                    <a:pt x="1500" y="1807"/>
                  </a:lnTo>
                  <a:lnTo>
                    <a:pt x="1529" y="1870"/>
                  </a:lnTo>
                  <a:lnTo>
                    <a:pt x="1562" y="1928"/>
                  </a:lnTo>
                  <a:lnTo>
                    <a:pt x="1601" y="1984"/>
                  </a:lnTo>
                  <a:lnTo>
                    <a:pt x="1644" y="2037"/>
                  </a:lnTo>
                  <a:lnTo>
                    <a:pt x="1691" y="2089"/>
                  </a:lnTo>
                  <a:lnTo>
                    <a:pt x="1737" y="2131"/>
                  </a:lnTo>
                  <a:lnTo>
                    <a:pt x="1786" y="2170"/>
                  </a:lnTo>
                  <a:lnTo>
                    <a:pt x="1837" y="2205"/>
                  </a:lnTo>
                  <a:lnTo>
                    <a:pt x="1890" y="2236"/>
                  </a:lnTo>
                  <a:lnTo>
                    <a:pt x="1885" y="2257"/>
                  </a:lnTo>
                  <a:lnTo>
                    <a:pt x="1880" y="2274"/>
                  </a:lnTo>
                  <a:lnTo>
                    <a:pt x="1877" y="2289"/>
                  </a:lnTo>
                  <a:lnTo>
                    <a:pt x="1874" y="2300"/>
                  </a:lnTo>
                  <a:lnTo>
                    <a:pt x="1872" y="2308"/>
                  </a:lnTo>
                  <a:lnTo>
                    <a:pt x="1872" y="2310"/>
                  </a:lnTo>
                  <a:lnTo>
                    <a:pt x="1889" y="2512"/>
                  </a:lnTo>
                  <a:lnTo>
                    <a:pt x="1820" y="2519"/>
                  </a:lnTo>
                  <a:lnTo>
                    <a:pt x="1749" y="2524"/>
                  </a:lnTo>
                  <a:lnTo>
                    <a:pt x="1679" y="2526"/>
                  </a:lnTo>
                  <a:lnTo>
                    <a:pt x="1572" y="2523"/>
                  </a:lnTo>
                  <a:lnTo>
                    <a:pt x="1468" y="2513"/>
                  </a:lnTo>
                  <a:lnTo>
                    <a:pt x="1366" y="2496"/>
                  </a:lnTo>
                  <a:lnTo>
                    <a:pt x="1266" y="2475"/>
                  </a:lnTo>
                  <a:lnTo>
                    <a:pt x="1168" y="2447"/>
                  </a:lnTo>
                  <a:lnTo>
                    <a:pt x="1072" y="2414"/>
                  </a:lnTo>
                  <a:lnTo>
                    <a:pt x="979" y="2375"/>
                  </a:lnTo>
                  <a:lnTo>
                    <a:pt x="889" y="2331"/>
                  </a:lnTo>
                  <a:lnTo>
                    <a:pt x="803" y="2282"/>
                  </a:lnTo>
                  <a:lnTo>
                    <a:pt x="719" y="2228"/>
                  </a:lnTo>
                  <a:lnTo>
                    <a:pt x="640" y="2169"/>
                  </a:lnTo>
                  <a:lnTo>
                    <a:pt x="564" y="2106"/>
                  </a:lnTo>
                  <a:lnTo>
                    <a:pt x="491" y="2040"/>
                  </a:lnTo>
                  <a:lnTo>
                    <a:pt x="424" y="1968"/>
                  </a:lnTo>
                  <a:lnTo>
                    <a:pt x="360" y="1892"/>
                  </a:lnTo>
                  <a:lnTo>
                    <a:pt x="301" y="1814"/>
                  </a:lnTo>
                  <a:lnTo>
                    <a:pt x="247" y="1731"/>
                  </a:lnTo>
                  <a:lnTo>
                    <a:pt x="197" y="1645"/>
                  </a:lnTo>
                  <a:lnTo>
                    <a:pt x="152" y="1557"/>
                  </a:lnTo>
                  <a:lnTo>
                    <a:pt x="113" y="1465"/>
                  </a:lnTo>
                  <a:lnTo>
                    <a:pt x="79" y="1370"/>
                  </a:lnTo>
                  <a:lnTo>
                    <a:pt x="52" y="1273"/>
                  </a:lnTo>
                  <a:lnTo>
                    <a:pt x="30" y="1174"/>
                  </a:lnTo>
                  <a:lnTo>
                    <a:pt x="13" y="1073"/>
                  </a:lnTo>
                  <a:lnTo>
                    <a:pt x="3" y="970"/>
                  </a:lnTo>
                  <a:lnTo>
                    <a:pt x="0" y="864"/>
                  </a:lnTo>
                  <a:lnTo>
                    <a:pt x="3" y="763"/>
                  </a:lnTo>
                  <a:lnTo>
                    <a:pt x="12" y="664"/>
                  </a:lnTo>
                  <a:lnTo>
                    <a:pt x="27" y="567"/>
                  </a:lnTo>
                  <a:lnTo>
                    <a:pt x="48" y="471"/>
                  </a:lnTo>
                  <a:lnTo>
                    <a:pt x="75" y="377"/>
                  </a:lnTo>
                  <a:lnTo>
                    <a:pt x="106" y="285"/>
                  </a:lnTo>
                  <a:lnTo>
                    <a:pt x="143" y="197"/>
                  </a:lnTo>
                  <a:lnTo>
                    <a:pt x="184" y="111"/>
                  </a:lnTo>
                  <a:lnTo>
                    <a:pt x="230" y="27"/>
                  </a:lnTo>
                  <a:lnTo>
                    <a:pt x="3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8" name="Freeform 595"/>
            <p:cNvSpPr>
              <a:spLocks noEditPoints="1"/>
            </p:cNvSpPr>
            <p:nvPr/>
          </p:nvSpPr>
          <p:spPr bwMode="auto">
            <a:xfrm>
              <a:off x="906463" y="-1422400"/>
              <a:ext cx="455613" cy="138113"/>
            </a:xfrm>
            <a:custGeom>
              <a:avLst/>
              <a:gdLst>
                <a:gd name="T0" fmla="*/ 857 w 2009"/>
                <a:gd name="T1" fmla="*/ 178 h 604"/>
                <a:gd name="T2" fmla="*/ 854 w 2009"/>
                <a:gd name="T3" fmla="*/ 185 h 604"/>
                <a:gd name="T4" fmla="*/ 848 w 2009"/>
                <a:gd name="T5" fmla="*/ 194 h 604"/>
                <a:gd name="T6" fmla="*/ 837 w 2009"/>
                <a:gd name="T7" fmla="*/ 204 h 604"/>
                <a:gd name="T8" fmla="*/ 823 w 2009"/>
                <a:gd name="T9" fmla="*/ 214 h 604"/>
                <a:gd name="T10" fmla="*/ 809 w 2009"/>
                <a:gd name="T11" fmla="*/ 225 h 604"/>
                <a:gd name="T12" fmla="*/ 795 w 2009"/>
                <a:gd name="T13" fmla="*/ 235 h 604"/>
                <a:gd name="T14" fmla="*/ 780 w 2009"/>
                <a:gd name="T15" fmla="*/ 246 h 604"/>
                <a:gd name="T16" fmla="*/ 767 w 2009"/>
                <a:gd name="T17" fmla="*/ 254 h 604"/>
                <a:gd name="T18" fmla="*/ 757 w 2009"/>
                <a:gd name="T19" fmla="*/ 261 h 604"/>
                <a:gd name="T20" fmla="*/ 750 w 2009"/>
                <a:gd name="T21" fmla="*/ 266 h 604"/>
                <a:gd name="T22" fmla="*/ 747 w 2009"/>
                <a:gd name="T23" fmla="*/ 267 h 604"/>
                <a:gd name="T24" fmla="*/ 857 w 2009"/>
                <a:gd name="T25" fmla="*/ 331 h 604"/>
                <a:gd name="T26" fmla="*/ 1087 w 2009"/>
                <a:gd name="T27" fmla="*/ 271 h 604"/>
                <a:gd name="T28" fmla="*/ 1033 w 2009"/>
                <a:gd name="T29" fmla="*/ 178 h 604"/>
                <a:gd name="T30" fmla="*/ 933 w 2009"/>
                <a:gd name="T31" fmla="*/ 210 h 604"/>
                <a:gd name="T32" fmla="*/ 857 w 2009"/>
                <a:gd name="T33" fmla="*/ 178 h 604"/>
                <a:gd name="T34" fmla="*/ 1537 w 2009"/>
                <a:gd name="T35" fmla="*/ 72 h 604"/>
                <a:gd name="T36" fmla="*/ 1365 w 2009"/>
                <a:gd name="T37" fmla="*/ 165 h 604"/>
                <a:gd name="T38" fmla="*/ 1267 w 2009"/>
                <a:gd name="T39" fmla="*/ 226 h 604"/>
                <a:gd name="T40" fmla="*/ 1336 w 2009"/>
                <a:gd name="T41" fmla="*/ 270 h 604"/>
                <a:gd name="T42" fmla="*/ 1488 w 2009"/>
                <a:gd name="T43" fmla="*/ 255 h 604"/>
                <a:gd name="T44" fmla="*/ 1647 w 2009"/>
                <a:gd name="T45" fmla="*/ 135 h 604"/>
                <a:gd name="T46" fmla="*/ 1537 w 2009"/>
                <a:gd name="T47" fmla="*/ 72 h 604"/>
                <a:gd name="T48" fmla="*/ 1295 w 2009"/>
                <a:gd name="T49" fmla="*/ 0 h 604"/>
                <a:gd name="T50" fmla="*/ 1295 w 2009"/>
                <a:gd name="T51" fmla="*/ 0 h 604"/>
                <a:gd name="T52" fmla="*/ 1390 w 2009"/>
                <a:gd name="T53" fmla="*/ 3 h 604"/>
                <a:gd name="T54" fmla="*/ 1483 w 2009"/>
                <a:gd name="T55" fmla="*/ 11 h 604"/>
                <a:gd name="T56" fmla="*/ 1576 w 2009"/>
                <a:gd name="T57" fmla="*/ 24 h 604"/>
                <a:gd name="T58" fmla="*/ 1666 w 2009"/>
                <a:gd name="T59" fmla="*/ 42 h 604"/>
                <a:gd name="T60" fmla="*/ 1755 w 2009"/>
                <a:gd name="T61" fmla="*/ 65 h 604"/>
                <a:gd name="T62" fmla="*/ 1842 w 2009"/>
                <a:gd name="T63" fmla="*/ 92 h 604"/>
                <a:gd name="T64" fmla="*/ 1926 w 2009"/>
                <a:gd name="T65" fmla="*/ 124 h 604"/>
                <a:gd name="T66" fmla="*/ 2009 w 2009"/>
                <a:gd name="T67" fmla="*/ 160 h 604"/>
                <a:gd name="T68" fmla="*/ 1948 w 2009"/>
                <a:gd name="T69" fmla="*/ 169 h 604"/>
                <a:gd name="T70" fmla="*/ 1784 w 2009"/>
                <a:gd name="T71" fmla="*/ 145 h 604"/>
                <a:gd name="T72" fmla="*/ 1668 w 2009"/>
                <a:gd name="T73" fmla="*/ 221 h 604"/>
                <a:gd name="T74" fmla="*/ 1586 w 2009"/>
                <a:gd name="T75" fmla="*/ 311 h 604"/>
                <a:gd name="T76" fmla="*/ 1285 w 2009"/>
                <a:gd name="T77" fmla="*/ 339 h 604"/>
                <a:gd name="T78" fmla="*/ 1162 w 2009"/>
                <a:gd name="T79" fmla="*/ 319 h 604"/>
                <a:gd name="T80" fmla="*/ 1077 w 2009"/>
                <a:gd name="T81" fmla="*/ 450 h 604"/>
                <a:gd name="T82" fmla="*/ 830 w 2009"/>
                <a:gd name="T83" fmla="*/ 464 h 604"/>
                <a:gd name="T84" fmla="*/ 676 w 2009"/>
                <a:gd name="T85" fmla="*/ 421 h 604"/>
                <a:gd name="T86" fmla="*/ 538 w 2009"/>
                <a:gd name="T87" fmla="*/ 495 h 604"/>
                <a:gd name="T88" fmla="*/ 239 w 2009"/>
                <a:gd name="T89" fmla="*/ 536 h 604"/>
                <a:gd name="T90" fmla="*/ 0 w 2009"/>
                <a:gd name="T91" fmla="*/ 604 h 604"/>
                <a:gd name="T92" fmla="*/ 0 w 2009"/>
                <a:gd name="T93" fmla="*/ 604 h 604"/>
                <a:gd name="T94" fmla="*/ 63 w 2009"/>
                <a:gd name="T95" fmla="*/ 532 h 604"/>
                <a:gd name="T96" fmla="*/ 131 w 2009"/>
                <a:gd name="T97" fmla="*/ 464 h 604"/>
                <a:gd name="T98" fmla="*/ 203 w 2009"/>
                <a:gd name="T99" fmla="*/ 400 h 604"/>
                <a:gd name="T100" fmla="*/ 278 w 2009"/>
                <a:gd name="T101" fmla="*/ 339 h 604"/>
                <a:gd name="T102" fmla="*/ 356 w 2009"/>
                <a:gd name="T103" fmla="*/ 283 h 604"/>
                <a:gd name="T104" fmla="*/ 439 w 2009"/>
                <a:gd name="T105" fmla="*/ 232 h 604"/>
                <a:gd name="T106" fmla="*/ 524 w 2009"/>
                <a:gd name="T107" fmla="*/ 185 h 604"/>
                <a:gd name="T108" fmla="*/ 612 w 2009"/>
                <a:gd name="T109" fmla="*/ 144 h 604"/>
                <a:gd name="T110" fmla="*/ 702 w 2009"/>
                <a:gd name="T111" fmla="*/ 107 h 604"/>
                <a:gd name="T112" fmla="*/ 796 w 2009"/>
                <a:gd name="T113" fmla="*/ 75 h 604"/>
                <a:gd name="T114" fmla="*/ 892 w 2009"/>
                <a:gd name="T115" fmla="*/ 49 h 604"/>
                <a:gd name="T116" fmla="*/ 990 w 2009"/>
                <a:gd name="T117" fmla="*/ 27 h 604"/>
                <a:gd name="T118" fmla="*/ 1089 w 2009"/>
                <a:gd name="T119" fmla="*/ 13 h 604"/>
                <a:gd name="T120" fmla="*/ 1191 w 2009"/>
                <a:gd name="T121" fmla="*/ 3 h 604"/>
                <a:gd name="T122" fmla="*/ 1295 w 2009"/>
                <a:gd name="T12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09" h="604">
                  <a:moveTo>
                    <a:pt x="857" y="178"/>
                  </a:moveTo>
                  <a:lnTo>
                    <a:pt x="854" y="185"/>
                  </a:lnTo>
                  <a:lnTo>
                    <a:pt x="848" y="194"/>
                  </a:lnTo>
                  <a:lnTo>
                    <a:pt x="837" y="204"/>
                  </a:lnTo>
                  <a:lnTo>
                    <a:pt x="823" y="214"/>
                  </a:lnTo>
                  <a:lnTo>
                    <a:pt x="809" y="225"/>
                  </a:lnTo>
                  <a:lnTo>
                    <a:pt x="795" y="235"/>
                  </a:lnTo>
                  <a:lnTo>
                    <a:pt x="780" y="246"/>
                  </a:lnTo>
                  <a:lnTo>
                    <a:pt x="767" y="254"/>
                  </a:lnTo>
                  <a:lnTo>
                    <a:pt x="757" y="261"/>
                  </a:lnTo>
                  <a:lnTo>
                    <a:pt x="750" y="266"/>
                  </a:lnTo>
                  <a:lnTo>
                    <a:pt x="747" y="267"/>
                  </a:lnTo>
                  <a:lnTo>
                    <a:pt x="857" y="331"/>
                  </a:lnTo>
                  <a:lnTo>
                    <a:pt x="1087" y="271"/>
                  </a:lnTo>
                  <a:lnTo>
                    <a:pt x="1033" y="178"/>
                  </a:lnTo>
                  <a:lnTo>
                    <a:pt x="933" y="210"/>
                  </a:lnTo>
                  <a:lnTo>
                    <a:pt x="857" y="178"/>
                  </a:lnTo>
                  <a:close/>
                  <a:moveTo>
                    <a:pt x="1537" y="72"/>
                  </a:moveTo>
                  <a:lnTo>
                    <a:pt x="1365" y="165"/>
                  </a:lnTo>
                  <a:lnTo>
                    <a:pt x="1267" y="226"/>
                  </a:lnTo>
                  <a:lnTo>
                    <a:pt x="1336" y="270"/>
                  </a:lnTo>
                  <a:lnTo>
                    <a:pt x="1488" y="255"/>
                  </a:lnTo>
                  <a:lnTo>
                    <a:pt x="1647" y="135"/>
                  </a:lnTo>
                  <a:lnTo>
                    <a:pt x="1537" y="72"/>
                  </a:lnTo>
                  <a:close/>
                  <a:moveTo>
                    <a:pt x="1295" y="0"/>
                  </a:moveTo>
                  <a:lnTo>
                    <a:pt x="1295" y="0"/>
                  </a:lnTo>
                  <a:lnTo>
                    <a:pt x="1390" y="3"/>
                  </a:lnTo>
                  <a:lnTo>
                    <a:pt x="1483" y="11"/>
                  </a:lnTo>
                  <a:lnTo>
                    <a:pt x="1576" y="24"/>
                  </a:lnTo>
                  <a:lnTo>
                    <a:pt x="1666" y="42"/>
                  </a:lnTo>
                  <a:lnTo>
                    <a:pt x="1755" y="65"/>
                  </a:lnTo>
                  <a:lnTo>
                    <a:pt x="1842" y="92"/>
                  </a:lnTo>
                  <a:lnTo>
                    <a:pt x="1926" y="124"/>
                  </a:lnTo>
                  <a:lnTo>
                    <a:pt x="2009" y="160"/>
                  </a:lnTo>
                  <a:lnTo>
                    <a:pt x="1948" y="169"/>
                  </a:lnTo>
                  <a:lnTo>
                    <a:pt x="1784" y="145"/>
                  </a:lnTo>
                  <a:lnTo>
                    <a:pt x="1668" y="221"/>
                  </a:lnTo>
                  <a:lnTo>
                    <a:pt x="1586" y="311"/>
                  </a:lnTo>
                  <a:lnTo>
                    <a:pt x="1285" y="339"/>
                  </a:lnTo>
                  <a:lnTo>
                    <a:pt x="1162" y="319"/>
                  </a:lnTo>
                  <a:lnTo>
                    <a:pt x="1077" y="450"/>
                  </a:lnTo>
                  <a:lnTo>
                    <a:pt x="830" y="464"/>
                  </a:lnTo>
                  <a:lnTo>
                    <a:pt x="676" y="421"/>
                  </a:lnTo>
                  <a:lnTo>
                    <a:pt x="538" y="495"/>
                  </a:lnTo>
                  <a:lnTo>
                    <a:pt x="239" y="536"/>
                  </a:lnTo>
                  <a:lnTo>
                    <a:pt x="0" y="604"/>
                  </a:lnTo>
                  <a:lnTo>
                    <a:pt x="0" y="604"/>
                  </a:lnTo>
                  <a:lnTo>
                    <a:pt x="63" y="532"/>
                  </a:lnTo>
                  <a:lnTo>
                    <a:pt x="131" y="464"/>
                  </a:lnTo>
                  <a:lnTo>
                    <a:pt x="203" y="400"/>
                  </a:lnTo>
                  <a:lnTo>
                    <a:pt x="278" y="339"/>
                  </a:lnTo>
                  <a:lnTo>
                    <a:pt x="356" y="283"/>
                  </a:lnTo>
                  <a:lnTo>
                    <a:pt x="439" y="232"/>
                  </a:lnTo>
                  <a:lnTo>
                    <a:pt x="524" y="185"/>
                  </a:lnTo>
                  <a:lnTo>
                    <a:pt x="612" y="144"/>
                  </a:lnTo>
                  <a:lnTo>
                    <a:pt x="702" y="107"/>
                  </a:lnTo>
                  <a:lnTo>
                    <a:pt x="796" y="75"/>
                  </a:lnTo>
                  <a:lnTo>
                    <a:pt x="892" y="49"/>
                  </a:lnTo>
                  <a:lnTo>
                    <a:pt x="990" y="27"/>
                  </a:lnTo>
                  <a:lnTo>
                    <a:pt x="1089" y="13"/>
                  </a:lnTo>
                  <a:lnTo>
                    <a:pt x="1191" y="3"/>
                  </a:lnTo>
                  <a:lnTo>
                    <a:pt x="1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75" name="Group 774"/>
          <p:cNvGrpSpPr/>
          <p:nvPr/>
        </p:nvGrpSpPr>
        <p:grpSpPr>
          <a:xfrm>
            <a:off x="5928510" y="2864434"/>
            <a:ext cx="236247" cy="239774"/>
            <a:chOff x="220663" y="-596900"/>
            <a:chExt cx="744537" cy="755651"/>
          </a:xfrm>
          <a:solidFill>
            <a:schemeClr val="tx1">
              <a:lumMod val="65000"/>
              <a:lumOff val="35000"/>
            </a:schemeClr>
          </a:solidFill>
        </p:grpSpPr>
        <p:sp>
          <p:nvSpPr>
            <p:cNvPr id="763" name="Rectangle 600"/>
            <p:cNvSpPr>
              <a:spLocks noChangeArrowheads="1"/>
            </p:cNvSpPr>
            <p:nvPr/>
          </p:nvSpPr>
          <p:spPr bwMode="auto">
            <a:xfrm>
              <a:off x="220663" y="-525463"/>
              <a:ext cx="47625"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64" name="Rectangle 601"/>
            <p:cNvSpPr>
              <a:spLocks noChangeArrowheads="1"/>
            </p:cNvSpPr>
            <p:nvPr/>
          </p:nvSpPr>
          <p:spPr bwMode="auto">
            <a:xfrm>
              <a:off x="220663" y="-422275"/>
              <a:ext cx="47625"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65" name="Rectangle 602"/>
            <p:cNvSpPr>
              <a:spLocks noChangeArrowheads="1"/>
            </p:cNvSpPr>
            <p:nvPr/>
          </p:nvSpPr>
          <p:spPr bwMode="auto">
            <a:xfrm>
              <a:off x="220663" y="-320675"/>
              <a:ext cx="47625" cy="508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66" name="Rectangle 603"/>
            <p:cNvSpPr>
              <a:spLocks noChangeArrowheads="1"/>
            </p:cNvSpPr>
            <p:nvPr/>
          </p:nvSpPr>
          <p:spPr bwMode="auto">
            <a:xfrm>
              <a:off x="220663" y="-217488"/>
              <a:ext cx="47625" cy="508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67" name="Rectangle 604"/>
            <p:cNvSpPr>
              <a:spLocks noChangeArrowheads="1"/>
            </p:cNvSpPr>
            <p:nvPr/>
          </p:nvSpPr>
          <p:spPr bwMode="auto">
            <a:xfrm>
              <a:off x="220663" y="-114300"/>
              <a:ext cx="47625" cy="508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68" name="Freeform 605"/>
            <p:cNvSpPr>
              <a:spLocks/>
            </p:cNvSpPr>
            <p:nvPr/>
          </p:nvSpPr>
          <p:spPr bwMode="auto">
            <a:xfrm>
              <a:off x="300038" y="-596900"/>
              <a:ext cx="665162" cy="674688"/>
            </a:xfrm>
            <a:custGeom>
              <a:avLst/>
              <a:gdLst>
                <a:gd name="T0" fmla="*/ 0 w 2929"/>
                <a:gd name="T1" fmla="*/ 0 h 2972"/>
                <a:gd name="T2" fmla="*/ 323 w 2929"/>
                <a:gd name="T3" fmla="*/ 0 h 2972"/>
                <a:gd name="T4" fmla="*/ 323 w 2929"/>
                <a:gd name="T5" fmla="*/ 2642 h 2972"/>
                <a:gd name="T6" fmla="*/ 2929 w 2929"/>
                <a:gd name="T7" fmla="*/ 2642 h 2972"/>
                <a:gd name="T8" fmla="*/ 2929 w 2929"/>
                <a:gd name="T9" fmla="*/ 2972 h 2972"/>
                <a:gd name="T10" fmla="*/ 0 w 2929"/>
                <a:gd name="T11" fmla="*/ 2972 h 2972"/>
                <a:gd name="T12" fmla="*/ 0 w 2929"/>
                <a:gd name="T13" fmla="*/ 0 h 2972"/>
              </a:gdLst>
              <a:ahLst/>
              <a:cxnLst>
                <a:cxn ang="0">
                  <a:pos x="T0" y="T1"/>
                </a:cxn>
                <a:cxn ang="0">
                  <a:pos x="T2" y="T3"/>
                </a:cxn>
                <a:cxn ang="0">
                  <a:pos x="T4" y="T5"/>
                </a:cxn>
                <a:cxn ang="0">
                  <a:pos x="T6" y="T7"/>
                </a:cxn>
                <a:cxn ang="0">
                  <a:pos x="T8" y="T9"/>
                </a:cxn>
                <a:cxn ang="0">
                  <a:pos x="T10" y="T11"/>
                </a:cxn>
                <a:cxn ang="0">
                  <a:pos x="T12" y="T13"/>
                </a:cxn>
              </a:cxnLst>
              <a:rect l="0" t="0" r="r" b="b"/>
              <a:pathLst>
                <a:path w="2929" h="2972">
                  <a:moveTo>
                    <a:pt x="0" y="0"/>
                  </a:moveTo>
                  <a:lnTo>
                    <a:pt x="323" y="0"/>
                  </a:lnTo>
                  <a:lnTo>
                    <a:pt x="323" y="2642"/>
                  </a:lnTo>
                  <a:lnTo>
                    <a:pt x="2929" y="2642"/>
                  </a:lnTo>
                  <a:lnTo>
                    <a:pt x="2929" y="2972"/>
                  </a:lnTo>
                  <a:lnTo>
                    <a:pt x="0" y="297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9" name="Rectangle 606"/>
            <p:cNvSpPr>
              <a:spLocks noChangeArrowheads="1"/>
            </p:cNvSpPr>
            <p:nvPr/>
          </p:nvSpPr>
          <p:spPr bwMode="auto">
            <a:xfrm>
              <a:off x="847725" y="109538"/>
              <a:ext cx="47625"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70" name="Rectangle 607"/>
            <p:cNvSpPr>
              <a:spLocks noChangeArrowheads="1"/>
            </p:cNvSpPr>
            <p:nvPr/>
          </p:nvSpPr>
          <p:spPr bwMode="auto">
            <a:xfrm>
              <a:off x="746125" y="109538"/>
              <a:ext cx="49212"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71" name="Rectangle 608"/>
            <p:cNvSpPr>
              <a:spLocks noChangeArrowheads="1"/>
            </p:cNvSpPr>
            <p:nvPr/>
          </p:nvSpPr>
          <p:spPr bwMode="auto">
            <a:xfrm>
              <a:off x="646113" y="109538"/>
              <a:ext cx="47625"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72" name="Rectangle 609"/>
            <p:cNvSpPr>
              <a:spLocks noChangeArrowheads="1"/>
            </p:cNvSpPr>
            <p:nvPr/>
          </p:nvSpPr>
          <p:spPr bwMode="auto">
            <a:xfrm>
              <a:off x="544513" y="109538"/>
              <a:ext cx="49212"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73" name="Rectangle 610"/>
            <p:cNvSpPr>
              <a:spLocks noChangeArrowheads="1"/>
            </p:cNvSpPr>
            <p:nvPr/>
          </p:nvSpPr>
          <p:spPr bwMode="auto">
            <a:xfrm>
              <a:off x="442913" y="109538"/>
              <a:ext cx="49212"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74" name="Freeform 611"/>
            <p:cNvSpPr>
              <a:spLocks/>
            </p:cNvSpPr>
            <p:nvPr/>
          </p:nvSpPr>
          <p:spPr bwMode="auto">
            <a:xfrm>
              <a:off x="393700" y="-520700"/>
              <a:ext cx="549275" cy="498476"/>
            </a:xfrm>
            <a:custGeom>
              <a:avLst/>
              <a:gdLst>
                <a:gd name="T0" fmla="*/ 184 w 2420"/>
                <a:gd name="T1" fmla="*/ 0 h 2200"/>
                <a:gd name="T2" fmla="*/ 718 w 2420"/>
                <a:gd name="T3" fmla="*/ 910 h 2200"/>
                <a:gd name="T4" fmla="*/ 1066 w 2420"/>
                <a:gd name="T5" fmla="*/ 655 h 2200"/>
                <a:gd name="T6" fmla="*/ 1483 w 2420"/>
                <a:gd name="T7" fmla="*/ 1295 h 2200"/>
                <a:gd name="T8" fmla="*/ 1895 w 2420"/>
                <a:gd name="T9" fmla="*/ 925 h 2200"/>
                <a:gd name="T10" fmla="*/ 2420 w 2420"/>
                <a:gd name="T11" fmla="*/ 2109 h 2200"/>
                <a:gd name="T12" fmla="*/ 2224 w 2420"/>
                <a:gd name="T13" fmla="*/ 2200 h 2200"/>
                <a:gd name="T14" fmla="*/ 1818 w 2420"/>
                <a:gd name="T15" fmla="*/ 1287 h 2200"/>
                <a:gd name="T16" fmla="*/ 1441 w 2420"/>
                <a:gd name="T17" fmla="*/ 1626 h 2200"/>
                <a:gd name="T18" fmla="*/ 1010 w 2420"/>
                <a:gd name="T19" fmla="*/ 966 h 2200"/>
                <a:gd name="T20" fmla="*/ 653 w 2420"/>
                <a:gd name="T21" fmla="*/ 1228 h 2200"/>
                <a:gd name="T22" fmla="*/ 0 w 2420"/>
                <a:gd name="T23" fmla="*/ 114 h 2200"/>
                <a:gd name="T24" fmla="*/ 184 w 2420"/>
                <a:gd name="T25" fmla="*/ 0 h 2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20" h="2200">
                  <a:moveTo>
                    <a:pt x="184" y="0"/>
                  </a:moveTo>
                  <a:lnTo>
                    <a:pt x="718" y="910"/>
                  </a:lnTo>
                  <a:lnTo>
                    <a:pt x="1066" y="655"/>
                  </a:lnTo>
                  <a:lnTo>
                    <a:pt x="1483" y="1295"/>
                  </a:lnTo>
                  <a:lnTo>
                    <a:pt x="1895" y="925"/>
                  </a:lnTo>
                  <a:lnTo>
                    <a:pt x="2420" y="2109"/>
                  </a:lnTo>
                  <a:lnTo>
                    <a:pt x="2224" y="2200"/>
                  </a:lnTo>
                  <a:lnTo>
                    <a:pt x="1818" y="1287"/>
                  </a:lnTo>
                  <a:lnTo>
                    <a:pt x="1441" y="1626"/>
                  </a:lnTo>
                  <a:lnTo>
                    <a:pt x="1010" y="966"/>
                  </a:lnTo>
                  <a:lnTo>
                    <a:pt x="653" y="1228"/>
                  </a:lnTo>
                  <a:lnTo>
                    <a:pt x="0" y="114"/>
                  </a:lnTo>
                  <a:lnTo>
                    <a:pt x="1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86" name="Group 785"/>
          <p:cNvGrpSpPr/>
          <p:nvPr/>
        </p:nvGrpSpPr>
        <p:grpSpPr>
          <a:xfrm>
            <a:off x="8639022" y="2864434"/>
            <a:ext cx="235240" cy="239774"/>
            <a:chOff x="-508000" y="-2051051"/>
            <a:chExt cx="741363" cy="755650"/>
          </a:xfrm>
          <a:solidFill>
            <a:schemeClr val="tx1">
              <a:lumMod val="65000"/>
              <a:lumOff val="35000"/>
            </a:schemeClr>
          </a:solidFill>
        </p:grpSpPr>
        <p:sp>
          <p:nvSpPr>
            <p:cNvPr id="783" name="Freeform 621"/>
            <p:cNvSpPr>
              <a:spLocks noEditPoints="1"/>
            </p:cNvSpPr>
            <p:nvPr/>
          </p:nvSpPr>
          <p:spPr bwMode="auto">
            <a:xfrm>
              <a:off x="-508000" y="-2051051"/>
              <a:ext cx="741363" cy="755650"/>
            </a:xfrm>
            <a:custGeom>
              <a:avLst/>
              <a:gdLst>
                <a:gd name="T0" fmla="*/ 1664 w 3269"/>
                <a:gd name="T1" fmla="*/ 325 h 3335"/>
                <a:gd name="T2" fmla="*/ 1342 w 3269"/>
                <a:gd name="T3" fmla="*/ 668 h 3335"/>
                <a:gd name="T4" fmla="*/ 1664 w 3269"/>
                <a:gd name="T5" fmla="*/ 668 h 3335"/>
                <a:gd name="T6" fmla="*/ 1664 w 3269"/>
                <a:gd name="T7" fmla="*/ 325 h 3335"/>
                <a:gd name="T8" fmla="*/ 1728 w 3269"/>
                <a:gd name="T9" fmla="*/ 0 h 3335"/>
                <a:gd name="T10" fmla="*/ 3269 w 3269"/>
                <a:gd name="T11" fmla="*/ 0 h 3335"/>
                <a:gd name="T12" fmla="*/ 3269 w 3269"/>
                <a:gd name="T13" fmla="*/ 3335 h 3335"/>
                <a:gd name="T14" fmla="*/ 0 w 3269"/>
                <a:gd name="T15" fmla="*/ 3335 h 3335"/>
                <a:gd name="T16" fmla="*/ 0 w 3269"/>
                <a:gd name="T17" fmla="*/ 1709 h 3335"/>
                <a:gd name="T18" fmla="*/ 1389 w 3269"/>
                <a:gd name="T19" fmla="*/ 3056 h 3335"/>
                <a:gd name="T20" fmla="*/ 2779 w 3269"/>
                <a:gd name="T21" fmla="*/ 1709 h 3335"/>
                <a:gd name="T22" fmla="*/ 2779 w 3269"/>
                <a:gd name="T23" fmla="*/ 3158 h 3335"/>
                <a:gd name="T24" fmla="*/ 3094 w 3269"/>
                <a:gd name="T25" fmla="*/ 3158 h 3335"/>
                <a:gd name="T26" fmla="*/ 3094 w 3269"/>
                <a:gd name="T27" fmla="*/ 176 h 3335"/>
                <a:gd name="T28" fmla="*/ 1839 w 3269"/>
                <a:gd name="T29" fmla="*/ 176 h 3335"/>
                <a:gd name="T30" fmla="*/ 1839 w 3269"/>
                <a:gd name="T31" fmla="*/ 846 h 3335"/>
                <a:gd name="T32" fmla="*/ 1177 w 3269"/>
                <a:gd name="T33" fmla="*/ 846 h 3335"/>
                <a:gd name="T34" fmla="*/ 1177 w 3269"/>
                <a:gd name="T35" fmla="*/ 1540 h 3335"/>
                <a:gd name="T36" fmla="*/ 2688 w 3269"/>
                <a:gd name="T37" fmla="*/ 1540 h 3335"/>
                <a:gd name="T38" fmla="*/ 1389 w 3269"/>
                <a:gd name="T39" fmla="*/ 2799 h 3335"/>
                <a:gd name="T40" fmla="*/ 91 w 3269"/>
                <a:gd name="T41" fmla="*/ 1540 h 3335"/>
                <a:gd name="T42" fmla="*/ 1001 w 3269"/>
                <a:gd name="T43" fmla="*/ 1540 h 3335"/>
                <a:gd name="T44" fmla="*/ 1001 w 3269"/>
                <a:gd name="T45" fmla="*/ 774 h 3335"/>
                <a:gd name="T46" fmla="*/ 1728 w 3269"/>
                <a:gd name="T47" fmla="*/ 0 h 3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269" h="3335">
                  <a:moveTo>
                    <a:pt x="1664" y="325"/>
                  </a:moveTo>
                  <a:lnTo>
                    <a:pt x="1342" y="668"/>
                  </a:lnTo>
                  <a:lnTo>
                    <a:pt x="1664" y="668"/>
                  </a:lnTo>
                  <a:lnTo>
                    <a:pt x="1664" y="325"/>
                  </a:lnTo>
                  <a:close/>
                  <a:moveTo>
                    <a:pt x="1728" y="0"/>
                  </a:moveTo>
                  <a:lnTo>
                    <a:pt x="3269" y="0"/>
                  </a:lnTo>
                  <a:lnTo>
                    <a:pt x="3269" y="3335"/>
                  </a:lnTo>
                  <a:lnTo>
                    <a:pt x="0" y="3335"/>
                  </a:lnTo>
                  <a:lnTo>
                    <a:pt x="0" y="1709"/>
                  </a:lnTo>
                  <a:lnTo>
                    <a:pt x="1389" y="3056"/>
                  </a:lnTo>
                  <a:lnTo>
                    <a:pt x="2779" y="1709"/>
                  </a:lnTo>
                  <a:lnTo>
                    <a:pt x="2779" y="3158"/>
                  </a:lnTo>
                  <a:lnTo>
                    <a:pt x="3094" y="3158"/>
                  </a:lnTo>
                  <a:lnTo>
                    <a:pt x="3094" y="176"/>
                  </a:lnTo>
                  <a:lnTo>
                    <a:pt x="1839" y="176"/>
                  </a:lnTo>
                  <a:lnTo>
                    <a:pt x="1839" y="846"/>
                  </a:lnTo>
                  <a:lnTo>
                    <a:pt x="1177" y="846"/>
                  </a:lnTo>
                  <a:lnTo>
                    <a:pt x="1177" y="1540"/>
                  </a:lnTo>
                  <a:lnTo>
                    <a:pt x="2688" y="1540"/>
                  </a:lnTo>
                  <a:lnTo>
                    <a:pt x="1389" y="2799"/>
                  </a:lnTo>
                  <a:lnTo>
                    <a:pt x="91" y="1540"/>
                  </a:lnTo>
                  <a:lnTo>
                    <a:pt x="1001" y="1540"/>
                  </a:lnTo>
                  <a:lnTo>
                    <a:pt x="1001" y="774"/>
                  </a:lnTo>
                  <a:lnTo>
                    <a:pt x="17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4" name="Rectangle 622"/>
            <p:cNvSpPr>
              <a:spLocks noChangeArrowheads="1"/>
            </p:cNvSpPr>
            <p:nvPr/>
          </p:nvSpPr>
          <p:spPr bwMode="auto">
            <a:xfrm>
              <a:off x="-34925" y="-1925638"/>
              <a:ext cx="169863"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85" name="Rectangle 623"/>
            <p:cNvSpPr>
              <a:spLocks noChangeArrowheads="1"/>
            </p:cNvSpPr>
            <p:nvPr/>
          </p:nvSpPr>
          <p:spPr bwMode="auto">
            <a:xfrm>
              <a:off x="-34925" y="-1814513"/>
              <a:ext cx="169863"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92" name="Group 791"/>
          <p:cNvGrpSpPr/>
          <p:nvPr/>
        </p:nvGrpSpPr>
        <p:grpSpPr>
          <a:xfrm>
            <a:off x="8094001" y="2863679"/>
            <a:ext cx="231713" cy="241285"/>
            <a:chOff x="-1073150" y="-1223963"/>
            <a:chExt cx="730249" cy="760413"/>
          </a:xfrm>
          <a:solidFill>
            <a:schemeClr val="tx1">
              <a:lumMod val="65000"/>
              <a:lumOff val="35000"/>
            </a:schemeClr>
          </a:solidFill>
        </p:grpSpPr>
        <p:sp>
          <p:nvSpPr>
            <p:cNvPr id="790" name="Freeform 628"/>
            <p:cNvSpPr>
              <a:spLocks noEditPoints="1"/>
            </p:cNvSpPr>
            <p:nvPr/>
          </p:nvSpPr>
          <p:spPr bwMode="auto">
            <a:xfrm>
              <a:off x="-1073150" y="-1223963"/>
              <a:ext cx="466725" cy="760413"/>
            </a:xfrm>
            <a:custGeom>
              <a:avLst/>
              <a:gdLst>
                <a:gd name="T0" fmla="*/ 1350 w 2061"/>
                <a:gd name="T1" fmla="*/ 3064 h 3355"/>
                <a:gd name="T2" fmla="*/ 1660 w 2061"/>
                <a:gd name="T3" fmla="*/ 2751 h 3355"/>
                <a:gd name="T4" fmla="*/ 876 w 2061"/>
                <a:gd name="T5" fmla="*/ 2751 h 3355"/>
                <a:gd name="T6" fmla="*/ 1186 w 2061"/>
                <a:gd name="T7" fmla="*/ 3064 h 3355"/>
                <a:gd name="T8" fmla="*/ 876 w 2061"/>
                <a:gd name="T9" fmla="*/ 2751 h 3355"/>
                <a:gd name="T10" fmla="*/ 402 w 2061"/>
                <a:gd name="T11" fmla="*/ 3064 h 3355"/>
                <a:gd name="T12" fmla="*/ 712 w 2061"/>
                <a:gd name="T13" fmla="*/ 2751 h 3355"/>
                <a:gd name="T14" fmla="*/ 1350 w 2061"/>
                <a:gd name="T15" fmla="*/ 2225 h 3355"/>
                <a:gd name="T16" fmla="*/ 1660 w 2061"/>
                <a:gd name="T17" fmla="*/ 2538 h 3355"/>
                <a:gd name="T18" fmla="*/ 1350 w 2061"/>
                <a:gd name="T19" fmla="*/ 2225 h 3355"/>
                <a:gd name="T20" fmla="*/ 876 w 2061"/>
                <a:gd name="T21" fmla="*/ 2538 h 3355"/>
                <a:gd name="T22" fmla="*/ 1186 w 2061"/>
                <a:gd name="T23" fmla="*/ 2225 h 3355"/>
                <a:gd name="T24" fmla="*/ 402 w 2061"/>
                <a:gd name="T25" fmla="*/ 2225 h 3355"/>
                <a:gd name="T26" fmla="*/ 712 w 2061"/>
                <a:gd name="T27" fmla="*/ 2538 h 3355"/>
                <a:gd name="T28" fmla="*/ 402 w 2061"/>
                <a:gd name="T29" fmla="*/ 2225 h 3355"/>
                <a:gd name="T30" fmla="*/ 1350 w 2061"/>
                <a:gd name="T31" fmla="*/ 2014 h 3355"/>
                <a:gd name="T32" fmla="*/ 1660 w 2061"/>
                <a:gd name="T33" fmla="*/ 1701 h 3355"/>
                <a:gd name="T34" fmla="*/ 876 w 2061"/>
                <a:gd name="T35" fmla="*/ 1701 h 3355"/>
                <a:gd name="T36" fmla="*/ 1186 w 2061"/>
                <a:gd name="T37" fmla="*/ 2014 h 3355"/>
                <a:gd name="T38" fmla="*/ 876 w 2061"/>
                <a:gd name="T39" fmla="*/ 1701 h 3355"/>
                <a:gd name="T40" fmla="*/ 402 w 2061"/>
                <a:gd name="T41" fmla="*/ 2014 h 3355"/>
                <a:gd name="T42" fmla="*/ 712 w 2061"/>
                <a:gd name="T43" fmla="*/ 1701 h 3355"/>
                <a:gd name="T44" fmla="*/ 718 w 2061"/>
                <a:gd name="T45" fmla="*/ 217 h 3355"/>
                <a:gd name="T46" fmla="*/ 718 w 2061"/>
                <a:gd name="T47" fmla="*/ 446 h 3355"/>
                <a:gd name="T48" fmla="*/ 834 w 2061"/>
                <a:gd name="T49" fmla="*/ 119 h 3355"/>
                <a:gd name="T50" fmla="*/ 393 w 2061"/>
                <a:gd name="T51" fmla="*/ 564 h 3355"/>
                <a:gd name="T52" fmla="*/ 1668 w 2061"/>
                <a:gd name="T53" fmla="*/ 1410 h 3355"/>
                <a:gd name="T54" fmla="*/ 834 w 2061"/>
                <a:gd name="T55" fmla="*/ 119 h 3355"/>
                <a:gd name="T56" fmla="*/ 1785 w 2061"/>
                <a:gd name="T57" fmla="*/ 0 h 3355"/>
                <a:gd name="T58" fmla="*/ 2061 w 2061"/>
                <a:gd name="T59" fmla="*/ 1410 h 3355"/>
                <a:gd name="T60" fmla="*/ 0 w 2061"/>
                <a:gd name="T61" fmla="*/ 3355 h 3355"/>
                <a:gd name="T62" fmla="*/ 276 w 2061"/>
                <a:gd name="T63" fmla="*/ 1410 h 3355"/>
                <a:gd name="T64" fmla="*/ 760 w 2061"/>
                <a:gd name="T65" fmla="*/ 0 h 3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61" h="3355">
                  <a:moveTo>
                    <a:pt x="1350" y="2751"/>
                  </a:moveTo>
                  <a:lnTo>
                    <a:pt x="1350" y="3064"/>
                  </a:lnTo>
                  <a:lnTo>
                    <a:pt x="1660" y="3064"/>
                  </a:lnTo>
                  <a:lnTo>
                    <a:pt x="1660" y="2751"/>
                  </a:lnTo>
                  <a:lnTo>
                    <a:pt x="1350" y="2751"/>
                  </a:lnTo>
                  <a:close/>
                  <a:moveTo>
                    <a:pt x="876" y="2751"/>
                  </a:moveTo>
                  <a:lnTo>
                    <a:pt x="876" y="3064"/>
                  </a:lnTo>
                  <a:lnTo>
                    <a:pt x="1186" y="3064"/>
                  </a:lnTo>
                  <a:lnTo>
                    <a:pt x="1186" y="2751"/>
                  </a:lnTo>
                  <a:lnTo>
                    <a:pt x="876" y="2751"/>
                  </a:lnTo>
                  <a:close/>
                  <a:moveTo>
                    <a:pt x="402" y="2751"/>
                  </a:moveTo>
                  <a:lnTo>
                    <a:pt x="402" y="3064"/>
                  </a:lnTo>
                  <a:lnTo>
                    <a:pt x="712" y="3064"/>
                  </a:lnTo>
                  <a:lnTo>
                    <a:pt x="712" y="2751"/>
                  </a:lnTo>
                  <a:lnTo>
                    <a:pt x="402" y="2751"/>
                  </a:lnTo>
                  <a:close/>
                  <a:moveTo>
                    <a:pt x="1350" y="2225"/>
                  </a:moveTo>
                  <a:lnTo>
                    <a:pt x="1350" y="2538"/>
                  </a:lnTo>
                  <a:lnTo>
                    <a:pt x="1660" y="2538"/>
                  </a:lnTo>
                  <a:lnTo>
                    <a:pt x="1660" y="2225"/>
                  </a:lnTo>
                  <a:lnTo>
                    <a:pt x="1350" y="2225"/>
                  </a:lnTo>
                  <a:close/>
                  <a:moveTo>
                    <a:pt x="876" y="2225"/>
                  </a:moveTo>
                  <a:lnTo>
                    <a:pt x="876" y="2538"/>
                  </a:lnTo>
                  <a:lnTo>
                    <a:pt x="1186" y="2538"/>
                  </a:lnTo>
                  <a:lnTo>
                    <a:pt x="1186" y="2225"/>
                  </a:lnTo>
                  <a:lnTo>
                    <a:pt x="876" y="2225"/>
                  </a:lnTo>
                  <a:close/>
                  <a:moveTo>
                    <a:pt x="402" y="2225"/>
                  </a:moveTo>
                  <a:lnTo>
                    <a:pt x="402" y="2538"/>
                  </a:lnTo>
                  <a:lnTo>
                    <a:pt x="712" y="2538"/>
                  </a:lnTo>
                  <a:lnTo>
                    <a:pt x="712" y="2225"/>
                  </a:lnTo>
                  <a:lnTo>
                    <a:pt x="402" y="2225"/>
                  </a:lnTo>
                  <a:close/>
                  <a:moveTo>
                    <a:pt x="1350" y="1701"/>
                  </a:moveTo>
                  <a:lnTo>
                    <a:pt x="1350" y="2014"/>
                  </a:lnTo>
                  <a:lnTo>
                    <a:pt x="1660" y="2014"/>
                  </a:lnTo>
                  <a:lnTo>
                    <a:pt x="1660" y="1701"/>
                  </a:lnTo>
                  <a:lnTo>
                    <a:pt x="1350" y="1701"/>
                  </a:lnTo>
                  <a:close/>
                  <a:moveTo>
                    <a:pt x="876" y="1701"/>
                  </a:moveTo>
                  <a:lnTo>
                    <a:pt x="876" y="2014"/>
                  </a:lnTo>
                  <a:lnTo>
                    <a:pt x="1186" y="2014"/>
                  </a:lnTo>
                  <a:lnTo>
                    <a:pt x="1186" y="1701"/>
                  </a:lnTo>
                  <a:lnTo>
                    <a:pt x="876" y="1701"/>
                  </a:lnTo>
                  <a:close/>
                  <a:moveTo>
                    <a:pt x="402" y="1701"/>
                  </a:moveTo>
                  <a:lnTo>
                    <a:pt x="402" y="2014"/>
                  </a:lnTo>
                  <a:lnTo>
                    <a:pt x="712" y="2014"/>
                  </a:lnTo>
                  <a:lnTo>
                    <a:pt x="712" y="1701"/>
                  </a:lnTo>
                  <a:lnTo>
                    <a:pt x="402" y="1701"/>
                  </a:lnTo>
                  <a:close/>
                  <a:moveTo>
                    <a:pt x="718" y="217"/>
                  </a:moveTo>
                  <a:lnTo>
                    <a:pt x="503" y="446"/>
                  </a:lnTo>
                  <a:lnTo>
                    <a:pt x="718" y="446"/>
                  </a:lnTo>
                  <a:lnTo>
                    <a:pt x="718" y="217"/>
                  </a:lnTo>
                  <a:close/>
                  <a:moveTo>
                    <a:pt x="834" y="119"/>
                  </a:moveTo>
                  <a:lnTo>
                    <a:pt x="834" y="564"/>
                  </a:lnTo>
                  <a:lnTo>
                    <a:pt x="393" y="564"/>
                  </a:lnTo>
                  <a:lnTo>
                    <a:pt x="393" y="1410"/>
                  </a:lnTo>
                  <a:lnTo>
                    <a:pt x="1668" y="1410"/>
                  </a:lnTo>
                  <a:lnTo>
                    <a:pt x="1668" y="119"/>
                  </a:lnTo>
                  <a:lnTo>
                    <a:pt x="834" y="119"/>
                  </a:lnTo>
                  <a:close/>
                  <a:moveTo>
                    <a:pt x="1237" y="0"/>
                  </a:moveTo>
                  <a:lnTo>
                    <a:pt x="1785" y="0"/>
                  </a:lnTo>
                  <a:lnTo>
                    <a:pt x="1785" y="1410"/>
                  </a:lnTo>
                  <a:lnTo>
                    <a:pt x="2061" y="1410"/>
                  </a:lnTo>
                  <a:lnTo>
                    <a:pt x="2061" y="3355"/>
                  </a:lnTo>
                  <a:lnTo>
                    <a:pt x="0" y="3355"/>
                  </a:lnTo>
                  <a:lnTo>
                    <a:pt x="0" y="1410"/>
                  </a:lnTo>
                  <a:lnTo>
                    <a:pt x="276" y="1410"/>
                  </a:lnTo>
                  <a:lnTo>
                    <a:pt x="276" y="516"/>
                  </a:lnTo>
                  <a:lnTo>
                    <a:pt x="760" y="0"/>
                  </a:lnTo>
                  <a:lnTo>
                    <a:pt x="12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1" name="Rectangle 629"/>
            <p:cNvSpPr>
              <a:spLocks noChangeArrowheads="1"/>
            </p:cNvSpPr>
            <p:nvPr/>
          </p:nvSpPr>
          <p:spPr bwMode="auto">
            <a:xfrm>
              <a:off x="-554038" y="-1222376"/>
              <a:ext cx="211137" cy="7572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01" name="Group 800"/>
          <p:cNvGrpSpPr/>
          <p:nvPr/>
        </p:nvGrpSpPr>
        <p:grpSpPr>
          <a:xfrm>
            <a:off x="7592297" y="2863175"/>
            <a:ext cx="188393" cy="242292"/>
            <a:chOff x="-1114425" y="95250"/>
            <a:chExt cx="593725" cy="763588"/>
          </a:xfrm>
          <a:solidFill>
            <a:schemeClr val="tx1">
              <a:lumMod val="65000"/>
              <a:lumOff val="35000"/>
            </a:schemeClr>
          </a:solidFill>
        </p:grpSpPr>
        <p:sp>
          <p:nvSpPr>
            <p:cNvPr id="796" name="Freeform 634"/>
            <p:cNvSpPr>
              <a:spLocks noEditPoints="1"/>
            </p:cNvSpPr>
            <p:nvPr/>
          </p:nvSpPr>
          <p:spPr bwMode="auto">
            <a:xfrm>
              <a:off x="-1114425" y="95250"/>
              <a:ext cx="593725" cy="763588"/>
            </a:xfrm>
            <a:custGeom>
              <a:avLst/>
              <a:gdLst>
                <a:gd name="T0" fmla="*/ 328 w 2619"/>
                <a:gd name="T1" fmla="*/ 324 h 3364"/>
                <a:gd name="T2" fmla="*/ 328 w 2619"/>
                <a:gd name="T3" fmla="*/ 2565 h 3364"/>
                <a:gd name="T4" fmla="*/ 2291 w 2619"/>
                <a:gd name="T5" fmla="*/ 2565 h 3364"/>
                <a:gd name="T6" fmla="*/ 2291 w 2619"/>
                <a:gd name="T7" fmla="*/ 324 h 3364"/>
                <a:gd name="T8" fmla="*/ 328 w 2619"/>
                <a:gd name="T9" fmla="*/ 324 h 3364"/>
                <a:gd name="T10" fmla="*/ 0 w 2619"/>
                <a:gd name="T11" fmla="*/ 0 h 3364"/>
                <a:gd name="T12" fmla="*/ 2619 w 2619"/>
                <a:gd name="T13" fmla="*/ 0 h 3364"/>
                <a:gd name="T14" fmla="*/ 2619 w 2619"/>
                <a:gd name="T15" fmla="*/ 2890 h 3364"/>
                <a:gd name="T16" fmla="*/ 1957 w 2619"/>
                <a:gd name="T17" fmla="*/ 2890 h 3364"/>
                <a:gd name="T18" fmla="*/ 2166 w 2619"/>
                <a:gd name="T19" fmla="*/ 3175 h 3364"/>
                <a:gd name="T20" fmla="*/ 1899 w 2619"/>
                <a:gd name="T21" fmla="*/ 3364 h 3364"/>
                <a:gd name="T22" fmla="*/ 1555 w 2619"/>
                <a:gd name="T23" fmla="*/ 2890 h 3364"/>
                <a:gd name="T24" fmla="*/ 1064 w 2619"/>
                <a:gd name="T25" fmla="*/ 2890 h 3364"/>
                <a:gd name="T26" fmla="*/ 759 w 2619"/>
                <a:gd name="T27" fmla="*/ 3314 h 3364"/>
                <a:gd name="T28" fmla="*/ 491 w 2619"/>
                <a:gd name="T29" fmla="*/ 3126 h 3364"/>
                <a:gd name="T30" fmla="*/ 661 w 2619"/>
                <a:gd name="T31" fmla="*/ 2890 h 3364"/>
                <a:gd name="T32" fmla="*/ 0 w 2619"/>
                <a:gd name="T33" fmla="*/ 2890 h 3364"/>
                <a:gd name="T34" fmla="*/ 0 w 2619"/>
                <a:gd name="T35" fmla="*/ 0 h 3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19" h="3364">
                  <a:moveTo>
                    <a:pt x="328" y="324"/>
                  </a:moveTo>
                  <a:lnTo>
                    <a:pt x="328" y="2565"/>
                  </a:lnTo>
                  <a:lnTo>
                    <a:pt x="2291" y="2565"/>
                  </a:lnTo>
                  <a:lnTo>
                    <a:pt x="2291" y="324"/>
                  </a:lnTo>
                  <a:lnTo>
                    <a:pt x="328" y="324"/>
                  </a:lnTo>
                  <a:close/>
                  <a:moveTo>
                    <a:pt x="0" y="0"/>
                  </a:moveTo>
                  <a:lnTo>
                    <a:pt x="2619" y="0"/>
                  </a:lnTo>
                  <a:lnTo>
                    <a:pt x="2619" y="2890"/>
                  </a:lnTo>
                  <a:lnTo>
                    <a:pt x="1957" y="2890"/>
                  </a:lnTo>
                  <a:lnTo>
                    <a:pt x="2166" y="3175"/>
                  </a:lnTo>
                  <a:lnTo>
                    <a:pt x="1899" y="3364"/>
                  </a:lnTo>
                  <a:lnTo>
                    <a:pt x="1555" y="2890"/>
                  </a:lnTo>
                  <a:lnTo>
                    <a:pt x="1064" y="2890"/>
                  </a:lnTo>
                  <a:lnTo>
                    <a:pt x="759" y="3314"/>
                  </a:lnTo>
                  <a:lnTo>
                    <a:pt x="491" y="3126"/>
                  </a:lnTo>
                  <a:lnTo>
                    <a:pt x="661" y="2890"/>
                  </a:lnTo>
                  <a:lnTo>
                    <a:pt x="0" y="289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7" name="Rectangle 635"/>
            <p:cNvSpPr>
              <a:spLocks noChangeArrowheads="1"/>
            </p:cNvSpPr>
            <p:nvPr/>
          </p:nvSpPr>
          <p:spPr bwMode="auto">
            <a:xfrm>
              <a:off x="-973138" y="477838"/>
              <a:ext cx="80962" cy="13652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98" name="Rectangle 636"/>
            <p:cNvSpPr>
              <a:spLocks noChangeArrowheads="1"/>
            </p:cNvSpPr>
            <p:nvPr/>
          </p:nvSpPr>
          <p:spPr bwMode="auto">
            <a:xfrm>
              <a:off x="-857250" y="411163"/>
              <a:ext cx="80962" cy="2032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99" name="Rectangle 637"/>
            <p:cNvSpPr>
              <a:spLocks noChangeArrowheads="1"/>
            </p:cNvSpPr>
            <p:nvPr/>
          </p:nvSpPr>
          <p:spPr bwMode="auto">
            <a:xfrm>
              <a:off x="-742950" y="352425"/>
              <a:ext cx="82550" cy="2619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00" name="Freeform 638"/>
            <p:cNvSpPr>
              <a:spLocks/>
            </p:cNvSpPr>
            <p:nvPr/>
          </p:nvSpPr>
          <p:spPr bwMode="auto">
            <a:xfrm>
              <a:off x="-979488" y="214313"/>
              <a:ext cx="311150" cy="223838"/>
            </a:xfrm>
            <a:custGeom>
              <a:avLst/>
              <a:gdLst>
                <a:gd name="T0" fmla="*/ 1027 w 1368"/>
                <a:gd name="T1" fmla="*/ 0 h 985"/>
                <a:gd name="T2" fmla="*/ 1368 w 1368"/>
                <a:gd name="T3" fmla="*/ 70 h 985"/>
                <a:gd name="T4" fmla="*/ 1295 w 1368"/>
                <a:gd name="T5" fmla="*/ 406 h 985"/>
                <a:gd name="T6" fmla="*/ 1220 w 1368"/>
                <a:gd name="T7" fmla="*/ 292 h 985"/>
                <a:gd name="T8" fmla="*/ 118 w 1368"/>
                <a:gd name="T9" fmla="*/ 985 h 985"/>
                <a:gd name="T10" fmla="*/ 0 w 1368"/>
                <a:gd name="T11" fmla="*/ 803 h 985"/>
                <a:gd name="T12" fmla="*/ 1100 w 1368"/>
                <a:gd name="T13" fmla="*/ 110 h 985"/>
                <a:gd name="T14" fmla="*/ 1027 w 1368"/>
                <a:gd name="T15" fmla="*/ 0 h 9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8" h="985">
                  <a:moveTo>
                    <a:pt x="1027" y="0"/>
                  </a:moveTo>
                  <a:lnTo>
                    <a:pt x="1368" y="70"/>
                  </a:lnTo>
                  <a:lnTo>
                    <a:pt x="1295" y="406"/>
                  </a:lnTo>
                  <a:lnTo>
                    <a:pt x="1220" y="292"/>
                  </a:lnTo>
                  <a:lnTo>
                    <a:pt x="118" y="985"/>
                  </a:lnTo>
                  <a:lnTo>
                    <a:pt x="0" y="803"/>
                  </a:lnTo>
                  <a:lnTo>
                    <a:pt x="1100" y="110"/>
                  </a:lnTo>
                  <a:lnTo>
                    <a:pt x="10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24" name="Group 823"/>
          <p:cNvGrpSpPr/>
          <p:nvPr/>
        </p:nvGrpSpPr>
        <p:grpSpPr>
          <a:xfrm>
            <a:off x="5381974" y="2863930"/>
            <a:ext cx="233225" cy="240782"/>
            <a:chOff x="-3343275" y="-307975"/>
            <a:chExt cx="735013" cy="758826"/>
          </a:xfrm>
          <a:solidFill>
            <a:schemeClr val="tx1">
              <a:lumMod val="65000"/>
              <a:lumOff val="35000"/>
            </a:schemeClr>
          </a:solidFill>
        </p:grpSpPr>
        <p:sp>
          <p:nvSpPr>
            <p:cNvPr id="821" name="Freeform 659"/>
            <p:cNvSpPr>
              <a:spLocks noEditPoints="1"/>
            </p:cNvSpPr>
            <p:nvPr/>
          </p:nvSpPr>
          <p:spPr bwMode="auto">
            <a:xfrm>
              <a:off x="-3343275" y="-307975"/>
              <a:ext cx="735013" cy="758826"/>
            </a:xfrm>
            <a:custGeom>
              <a:avLst/>
              <a:gdLst>
                <a:gd name="T0" fmla="*/ 1152 w 3243"/>
                <a:gd name="T1" fmla="*/ 325 h 3345"/>
                <a:gd name="T2" fmla="*/ 831 w 3243"/>
                <a:gd name="T3" fmla="*/ 666 h 3345"/>
                <a:gd name="T4" fmla="*/ 1152 w 3243"/>
                <a:gd name="T5" fmla="*/ 666 h 3345"/>
                <a:gd name="T6" fmla="*/ 1152 w 3243"/>
                <a:gd name="T7" fmla="*/ 325 h 3345"/>
                <a:gd name="T8" fmla="*/ 1327 w 3243"/>
                <a:gd name="T9" fmla="*/ 177 h 3345"/>
                <a:gd name="T10" fmla="*/ 1327 w 3243"/>
                <a:gd name="T11" fmla="*/ 843 h 3345"/>
                <a:gd name="T12" fmla="*/ 666 w 3243"/>
                <a:gd name="T13" fmla="*/ 843 h 3345"/>
                <a:gd name="T14" fmla="*/ 666 w 3243"/>
                <a:gd name="T15" fmla="*/ 2095 h 3345"/>
                <a:gd name="T16" fmla="*/ 1622 w 3243"/>
                <a:gd name="T17" fmla="*/ 3020 h 3345"/>
                <a:gd name="T18" fmla="*/ 2578 w 3243"/>
                <a:gd name="T19" fmla="*/ 2095 h 3345"/>
                <a:gd name="T20" fmla="*/ 2578 w 3243"/>
                <a:gd name="T21" fmla="*/ 177 h 3345"/>
                <a:gd name="T22" fmla="*/ 1327 w 3243"/>
                <a:gd name="T23" fmla="*/ 177 h 3345"/>
                <a:gd name="T24" fmla="*/ 1216 w 3243"/>
                <a:gd name="T25" fmla="*/ 0 h 3345"/>
                <a:gd name="T26" fmla="*/ 2752 w 3243"/>
                <a:gd name="T27" fmla="*/ 0 h 3345"/>
                <a:gd name="T28" fmla="*/ 2752 w 3243"/>
                <a:gd name="T29" fmla="*/ 963 h 3345"/>
                <a:gd name="T30" fmla="*/ 3138 w 3243"/>
                <a:gd name="T31" fmla="*/ 1336 h 3345"/>
                <a:gd name="T32" fmla="*/ 2752 w 3243"/>
                <a:gd name="T33" fmla="*/ 1336 h 3345"/>
                <a:gd name="T34" fmla="*/ 2752 w 3243"/>
                <a:gd name="T35" fmla="*/ 1926 h 3345"/>
                <a:gd name="T36" fmla="*/ 3243 w 3243"/>
                <a:gd name="T37" fmla="*/ 1452 h 3345"/>
                <a:gd name="T38" fmla="*/ 3243 w 3243"/>
                <a:gd name="T39" fmla="*/ 3345 h 3345"/>
                <a:gd name="T40" fmla="*/ 0 w 3243"/>
                <a:gd name="T41" fmla="*/ 3345 h 3345"/>
                <a:gd name="T42" fmla="*/ 0 w 3243"/>
                <a:gd name="T43" fmla="*/ 1452 h 3345"/>
                <a:gd name="T44" fmla="*/ 491 w 3243"/>
                <a:gd name="T45" fmla="*/ 1926 h 3345"/>
                <a:gd name="T46" fmla="*/ 491 w 3243"/>
                <a:gd name="T47" fmla="*/ 1336 h 3345"/>
                <a:gd name="T48" fmla="*/ 106 w 3243"/>
                <a:gd name="T49" fmla="*/ 1336 h 3345"/>
                <a:gd name="T50" fmla="*/ 491 w 3243"/>
                <a:gd name="T51" fmla="*/ 963 h 3345"/>
                <a:gd name="T52" fmla="*/ 491 w 3243"/>
                <a:gd name="T53" fmla="*/ 772 h 3345"/>
                <a:gd name="T54" fmla="*/ 1216 w 3243"/>
                <a:gd name="T55" fmla="*/ 0 h 3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43" h="3345">
                  <a:moveTo>
                    <a:pt x="1152" y="325"/>
                  </a:moveTo>
                  <a:lnTo>
                    <a:pt x="831" y="666"/>
                  </a:lnTo>
                  <a:lnTo>
                    <a:pt x="1152" y="666"/>
                  </a:lnTo>
                  <a:lnTo>
                    <a:pt x="1152" y="325"/>
                  </a:lnTo>
                  <a:close/>
                  <a:moveTo>
                    <a:pt x="1327" y="177"/>
                  </a:moveTo>
                  <a:lnTo>
                    <a:pt x="1327" y="843"/>
                  </a:lnTo>
                  <a:lnTo>
                    <a:pt x="666" y="843"/>
                  </a:lnTo>
                  <a:lnTo>
                    <a:pt x="666" y="2095"/>
                  </a:lnTo>
                  <a:lnTo>
                    <a:pt x="1622" y="3020"/>
                  </a:lnTo>
                  <a:lnTo>
                    <a:pt x="2578" y="2095"/>
                  </a:lnTo>
                  <a:lnTo>
                    <a:pt x="2578" y="177"/>
                  </a:lnTo>
                  <a:lnTo>
                    <a:pt x="1327" y="177"/>
                  </a:lnTo>
                  <a:close/>
                  <a:moveTo>
                    <a:pt x="1216" y="0"/>
                  </a:moveTo>
                  <a:lnTo>
                    <a:pt x="2752" y="0"/>
                  </a:lnTo>
                  <a:lnTo>
                    <a:pt x="2752" y="963"/>
                  </a:lnTo>
                  <a:lnTo>
                    <a:pt x="3138" y="1336"/>
                  </a:lnTo>
                  <a:lnTo>
                    <a:pt x="2752" y="1336"/>
                  </a:lnTo>
                  <a:lnTo>
                    <a:pt x="2752" y="1926"/>
                  </a:lnTo>
                  <a:lnTo>
                    <a:pt x="3243" y="1452"/>
                  </a:lnTo>
                  <a:lnTo>
                    <a:pt x="3243" y="3345"/>
                  </a:lnTo>
                  <a:lnTo>
                    <a:pt x="0" y="3345"/>
                  </a:lnTo>
                  <a:lnTo>
                    <a:pt x="0" y="1452"/>
                  </a:lnTo>
                  <a:lnTo>
                    <a:pt x="491" y="1926"/>
                  </a:lnTo>
                  <a:lnTo>
                    <a:pt x="491" y="1336"/>
                  </a:lnTo>
                  <a:lnTo>
                    <a:pt x="106" y="1336"/>
                  </a:lnTo>
                  <a:lnTo>
                    <a:pt x="491" y="963"/>
                  </a:lnTo>
                  <a:lnTo>
                    <a:pt x="491" y="772"/>
                  </a:lnTo>
                  <a:lnTo>
                    <a:pt x="12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2" name="Rectangle 660"/>
            <p:cNvSpPr>
              <a:spLocks noChangeArrowheads="1"/>
            </p:cNvSpPr>
            <p:nvPr/>
          </p:nvSpPr>
          <p:spPr bwMode="auto">
            <a:xfrm>
              <a:off x="-3105150" y="-53975"/>
              <a:ext cx="261938"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23" name="Rectangle 661"/>
            <p:cNvSpPr>
              <a:spLocks noChangeArrowheads="1"/>
            </p:cNvSpPr>
            <p:nvPr/>
          </p:nvSpPr>
          <p:spPr bwMode="auto">
            <a:xfrm>
              <a:off x="-3105150" y="57150"/>
              <a:ext cx="261938"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858" name="Freeform 697"/>
          <p:cNvSpPr>
            <a:spLocks noEditPoints="1"/>
          </p:cNvSpPr>
          <p:nvPr/>
        </p:nvSpPr>
        <p:spPr bwMode="auto">
          <a:xfrm>
            <a:off x="4824356" y="2863427"/>
            <a:ext cx="244307" cy="241788"/>
          </a:xfrm>
          <a:custGeom>
            <a:avLst/>
            <a:gdLst>
              <a:gd name="T0" fmla="*/ 1226 w 3395"/>
              <a:gd name="T1" fmla="*/ 3059 h 3360"/>
              <a:gd name="T2" fmla="*/ 1692 w 3395"/>
              <a:gd name="T3" fmla="*/ 3135 h 3360"/>
              <a:gd name="T4" fmla="*/ 2160 w 3395"/>
              <a:gd name="T5" fmla="*/ 3062 h 3360"/>
              <a:gd name="T6" fmla="*/ 1994 w 3395"/>
              <a:gd name="T7" fmla="*/ 2615 h 3360"/>
              <a:gd name="T8" fmla="*/ 1618 w 3395"/>
              <a:gd name="T9" fmla="*/ 2657 h 3360"/>
              <a:gd name="T10" fmla="*/ 2978 w 3395"/>
              <a:gd name="T11" fmla="*/ 960 h 3360"/>
              <a:gd name="T12" fmla="*/ 2686 w 3395"/>
              <a:gd name="T13" fmla="*/ 1608 h 3360"/>
              <a:gd name="T14" fmla="*/ 2642 w 3395"/>
              <a:gd name="T15" fmla="*/ 1980 h 3360"/>
              <a:gd name="T16" fmla="*/ 3091 w 3395"/>
              <a:gd name="T17" fmla="*/ 2146 h 3360"/>
              <a:gd name="T18" fmla="*/ 3169 w 3395"/>
              <a:gd name="T19" fmla="*/ 1684 h 3360"/>
              <a:gd name="T20" fmla="*/ 3094 w 3395"/>
              <a:gd name="T21" fmla="*/ 1222 h 3360"/>
              <a:gd name="T22" fmla="*/ 378 w 3395"/>
              <a:gd name="T23" fmla="*/ 1037 h 3360"/>
              <a:gd name="T24" fmla="*/ 239 w 3395"/>
              <a:gd name="T25" fmla="*/ 1487 h 3360"/>
              <a:gd name="T26" fmla="*/ 253 w 3395"/>
              <a:gd name="T27" fmla="*/ 1955 h 3360"/>
              <a:gd name="T28" fmla="*/ 417 w 3395"/>
              <a:gd name="T29" fmla="*/ 2398 h 3360"/>
              <a:gd name="T30" fmla="*/ 709 w 3395"/>
              <a:gd name="T31" fmla="*/ 1751 h 3360"/>
              <a:gd name="T32" fmla="*/ 755 w 3395"/>
              <a:gd name="T33" fmla="*/ 1379 h 3360"/>
              <a:gd name="T34" fmla="*/ 1547 w 3395"/>
              <a:gd name="T35" fmla="*/ 936 h 3360"/>
              <a:gd name="T36" fmla="*/ 1258 w 3395"/>
              <a:gd name="T37" fmla="*/ 1057 h 3360"/>
              <a:gd name="T38" fmla="*/ 1038 w 3395"/>
              <a:gd name="T39" fmla="*/ 1293 h 3360"/>
              <a:gd name="T40" fmla="*/ 937 w 3395"/>
              <a:gd name="T41" fmla="*/ 1585 h 3360"/>
              <a:gd name="T42" fmla="*/ 961 w 3395"/>
              <a:gd name="T43" fmla="*/ 1889 h 3360"/>
              <a:gd name="T44" fmla="*/ 1109 w 3395"/>
              <a:gd name="T45" fmla="*/ 2166 h 3360"/>
              <a:gd name="T46" fmla="*/ 1364 w 3395"/>
              <a:gd name="T47" fmla="*/ 2362 h 3360"/>
              <a:gd name="T48" fmla="*/ 1663 w 3395"/>
              <a:gd name="T49" fmla="*/ 2438 h 3360"/>
              <a:gd name="T50" fmla="*/ 1970 w 3395"/>
              <a:gd name="T51" fmla="*/ 2390 h 3360"/>
              <a:gd name="T52" fmla="*/ 2238 w 3395"/>
              <a:gd name="T53" fmla="*/ 2217 h 3360"/>
              <a:gd name="T54" fmla="*/ 2413 w 3395"/>
              <a:gd name="T55" fmla="*/ 1953 h 3360"/>
              <a:gd name="T56" fmla="*/ 2464 w 3395"/>
              <a:gd name="T57" fmla="*/ 1651 h 3360"/>
              <a:gd name="T58" fmla="*/ 2391 w 3395"/>
              <a:gd name="T59" fmla="*/ 1353 h 3360"/>
              <a:gd name="T60" fmla="*/ 2193 w 3395"/>
              <a:gd name="T61" fmla="*/ 1100 h 3360"/>
              <a:gd name="T62" fmla="*/ 1915 w 3395"/>
              <a:gd name="T63" fmla="*/ 952 h 3360"/>
              <a:gd name="T64" fmla="*/ 1703 w 3395"/>
              <a:gd name="T65" fmla="*/ 223 h 3360"/>
              <a:gd name="T66" fmla="*/ 1236 w 3395"/>
              <a:gd name="T67" fmla="*/ 296 h 3360"/>
              <a:gd name="T68" fmla="*/ 1401 w 3395"/>
              <a:gd name="T69" fmla="*/ 743 h 3360"/>
              <a:gd name="T70" fmla="*/ 1777 w 3395"/>
              <a:gd name="T71" fmla="*/ 702 h 3360"/>
              <a:gd name="T72" fmla="*/ 2433 w 3395"/>
              <a:gd name="T73" fmla="*/ 417 h 3360"/>
              <a:gd name="T74" fmla="*/ 1985 w 3395"/>
              <a:gd name="T75" fmla="*/ 252 h 3360"/>
              <a:gd name="T76" fmla="*/ 1709 w 3395"/>
              <a:gd name="T77" fmla="*/ 0 h 3360"/>
              <a:gd name="T78" fmla="*/ 2165 w 3395"/>
              <a:gd name="T79" fmla="*/ 64 h 3360"/>
              <a:gd name="T80" fmla="*/ 2597 w 3395"/>
              <a:gd name="T81" fmla="*/ 254 h 3360"/>
              <a:gd name="T82" fmla="*/ 2971 w 3395"/>
              <a:gd name="T83" fmla="*/ 568 h 3360"/>
              <a:gd name="T84" fmla="*/ 3235 w 3395"/>
              <a:gd name="T85" fmla="*/ 967 h 3360"/>
              <a:gd name="T86" fmla="*/ 3373 w 3395"/>
              <a:gd name="T87" fmla="*/ 1409 h 3360"/>
              <a:gd name="T88" fmla="*/ 3384 w 3395"/>
              <a:gd name="T89" fmla="*/ 1870 h 3360"/>
              <a:gd name="T90" fmla="*/ 3269 w 3395"/>
              <a:gd name="T91" fmla="*/ 2318 h 3360"/>
              <a:gd name="T92" fmla="*/ 3026 w 3395"/>
              <a:gd name="T93" fmla="*/ 2725 h 3360"/>
              <a:gd name="T94" fmla="*/ 2667 w 3395"/>
              <a:gd name="T95" fmla="*/ 3059 h 3360"/>
              <a:gd name="T96" fmla="*/ 2243 w 3395"/>
              <a:gd name="T97" fmla="*/ 3271 h 3360"/>
              <a:gd name="T98" fmla="*/ 1785 w 3395"/>
              <a:gd name="T99" fmla="*/ 3358 h 3360"/>
              <a:gd name="T100" fmla="*/ 1322 w 3395"/>
              <a:gd name="T101" fmla="*/ 3319 h 3360"/>
              <a:gd name="T102" fmla="*/ 882 w 3395"/>
              <a:gd name="T103" fmla="*/ 3154 h 3360"/>
              <a:gd name="T104" fmla="*/ 492 w 3395"/>
              <a:gd name="T105" fmla="*/ 2864 h 3360"/>
              <a:gd name="T106" fmla="*/ 203 w 3395"/>
              <a:gd name="T107" fmla="*/ 2477 h 3360"/>
              <a:gd name="T108" fmla="*/ 40 w 3395"/>
              <a:gd name="T109" fmla="*/ 2040 h 3360"/>
              <a:gd name="T110" fmla="*/ 3 w 3395"/>
              <a:gd name="T111" fmla="*/ 1582 h 3360"/>
              <a:gd name="T112" fmla="*/ 94 w 3395"/>
              <a:gd name="T113" fmla="*/ 1129 h 3360"/>
              <a:gd name="T114" fmla="*/ 311 w 3395"/>
              <a:gd name="T115" fmla="*/ 711 h 3360"/>
              <a:gd name="T116" fmla="*/ 650 w 3395"/>
              <a:gd name="T117" fmla="*/ 357 h 3360"/>
              <a:gd name="T118" fmla="*/ 1064 w 3395"/>
              <a:gd name="T119" fmla="*/ 121 h 3360"/>
              <a:gd name="T120" fmla="*/ 1518 w 3395"/>
              <a:gd name="T121" fmla="*/ 8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95" h="3360">
                <a:moveTo>
                  <a:pt x="1322" y="2587"/>
                </a:moveTo>
                <a:lnTo>
                  <a:pt x="963" y="2941"/>
                </a:lnTo>
                <a:lnTo>
                  <a:pt x="1048" y="2987"/>
                </a:lnTo>
                <a:lnTo>
                  <a:pt x="1136" y="3026"/>
                </a:lnTo>
                <a:lnTo>
                  <a:pt x="1226" y="3059"/>
                </a:lnTo>
                <a:lnTo>
                  <a:pt x="1317" y="3086"/>
                </a:lnTo>
                <a:lnTo>
                  <a:pt x="1410" y="3108"/>
                </a:lnTo>
                <a:lnTo>
                  <a:pt x="1504" y="3123"/>
                </a:lnTo>
                <a:lnTo>
                  <a:pt x="1598" y="3132"/>
                </a:lnTo>
                <a:lnTo>
                  <a:pt x="1692" y="3135"/>
                </a:lnTo>
                <a:lnTo>
                  <a:pt x="1787" y="3133"/>
                </a:lnTo>
                <a:lnTo>
                  <a:pt x="1882" y="3124"/>
                </a:lnTo>
                <a:lnTo>
                  <a:pt x="1975" y="3109"/>
                </a:lnTo>
                <a:lnTo>
                  <a:pt x="2069" y="3090"/>
                </a:lnTo>
                <a:lnTo>
                  <a:pt x="2160" y="3062"/>
                </a:lnTo>
                <a:lnTo>
                  <a:pt x="2250" y="3030"/>
                </a:lnTo>
                <a:lnTo>
                  <a:pt x="2339" y="2991"/>
                </a:lnTo>
                <a:lnTo>
                  <a:pt x="2425" y="2947"/>
                </a:lnTo>
                <a:lnTo>
                  <a:pt x="2067" y="2590"/>
                </a:lnTo>
                <a:lnTo>
                  <a:pt x="1994" y="2615"/>
                </a:lnTo>
                <a:lnTo>
                  <a:pt x="1920" y="2635"/>
                </a:lnTo>
                <a:lnTo>
                  <a:pt x="1845" y="2649"/>
                </a:lnTo>
                <a:lnTo>
                  <a:pt x="1770" y="2658"/>
                </a:lnTo>
                <a:lnTo>
                  <a:pt x="1694" y="2660"/>
                </a:lnTo>
                <a:lnTo>
                  <a:pt x="1618" y="2657"/>
                </a:lnTo>
                <a:lnTo>
                  <a:pt x="1543" y="2648"/>
                </a:lnTo>
                <a:lnTo>
                  <a:pt x="1468" y="2634"/>
                </a:lnTo>
                <a:lnTo>
                  <a:pt x="1395" y="2613"/>
                </a:lnTo>
                <a:lnTo>
                  <a:pt x="1322" y="2587"/>
                </a:lnTo>
                <a:close/>
                <a:moveTo>
                  <a:pt x="2978" y="960"/>
                </a:moveTo>
                <a:lnTo>
                  <a:pt x="2617" y="1315"/>
                </a:lnTo>
                <a:lnTo>
                  <a:pt x="2644" y="1385"/>
                </a:lnTo>
                <a:lnTo>
                  <a:pt x="2664" y="1458"/>
                </a:lnTo>
                <a:lnTo>
                  <a:pt x="2678" y="1533"/>
                </a:lnTo>
                <a:lnTo>
                  <a:pt x="2686" y="1608"/>
                </a:lnTo>
                <a:lnTo>
                  <a:pt x="2689" y="1683"/>
                </a:lnTo>
                <a:lnTo>
                  <a:pt x="2686" y="1758"/>
                </a:lnTo>
                <a:lnTo>
                  <a:pt x="2677" y="1832"/>
                </a:lnTo>
                <a:lnTo>
                  <a:pt x="2662" y="1907"/>
                </a:lnTo>
                <a:lnTo>
                  <a:pt x="2642" y="1980"/>
                </a:lnTo>
                <a:lnTo>
                  <a:pt x="2615" y="2051"/>
                </a:lnTo>
                <a:lnTo>
                  <a:pt x="2973" y="2407"/>
                </a:lnTo>
                <a:lnTo>
                  <a:pt x="3018" y="2322"/>
                </a:lnTo>
                <a:lnTo>
                  <a:pt x="3058" y="2236"/>
                </a:lnTo>
                <a:lnTo>
                  <a:pt x="3091" y="2146"/>
                </a:lnTo>
                <a:lnTo>
                  <a:pt x="3119" y="2056"/>
                </a:lnTo>
                <a:lnTo>
                  <a:pt x="3141" y="1964"/>
                </a:lnTo>
                <a:lnTo>
                  <a:pt x="3156" y="1872"/>
                </a:lnTo>
                <a:lnTo>
                  <a:pt x="3166" y="1778"/>
                </a:lnTo>
                <a:lnTo>
                  <a:pt x="3169" y="1684"/>
                </a:lnTo>
                <a:lnTo>
                  <a:pt x="3166" y="1590"/>
                </a:lnTo>
                <a:lnTo>
                  <a:pt x="3157" y="1498"/>
                </a:lnTo>
                <a:lnTo>
                  <a:pt x="3143" y="1405"/>
                </a:lnTo>
                <a:lnTo>
                  <a:pt x="3122" y="1312"/>
                </a:lnTo>
                <a:lnTo>
                  <a:pt x="3094" y="1222"/>
                </a:lnTo>
                <a:lnTo>
                  <a:pt x="3061" y="1132"/>
                </a:lnTo>
                <a:lnTo>
                  <a:pt x="3023" y="1045"/>
                </a:lnTo>
                <a:lnTo>
                  <a:pt x="2978" y="960"/>
                </a:lnTo>
                <a:close/>
                <a:moveTo>
                  <a:pt x="423" y="952"/>
                </a:moveTo>
                <a:lnTo>
                  <a:pt x="378" y="1037"/>
                </a:lnTo>
                <a:lnTo>
                  <a:pt x="338" y="1124"/>
                </a:lnTo>
                <a:lnTo>
                  <a:pt x="304" y="1212"/>
                </a:lnTo>
                <a:lnTo>
                  <a:pt x="276" y="1303"/>
                </a:lnTo>
                <a:lnTo>
                  <a:pt x="254" y="1394"/>
                </a:lnTo>
                <a:lnTo>
                  <a:pt x="239" y="1487"/>
                </a:lnTo>
                <a:lnTo>
                  <a:pt x="230" y="1581"/>
                </a:lnTo>
                <a:lnTo>
                  <a:pt x="227" y="1674"/>
                </a:lnTo>
                <a:lnTo>
                  <a:pt x="229" y="1768"/>
                </a:lnTo>
                <a:lnTo>
                  <a:pt x="238" y="1862"/>
                </a:lnTo>
                <a:lnTo>
                  <a:pt x="253" y="1955"/>
                </a:lnTo>
                <a:lnTo>
                  <a:pt x="273" y="2046"/>
                </a:lnTo>
                <a:lnTo>
                  <a:pt x="301" y="2137"/>
                </a:lnTo>
                <a:lnTo>
                  <a:pt x="334" y="2226"/>
                </a:lnTo>
                <a:lnTo>
                  <a:pt x="372" y="2313"/>
                </a:lnTo>
                <a:lnTo>
                  <a:pt x="417" y="2398"/>
                </a:lnTo>
                <a:lnTo>
                  <a:pt x="778" y="2044"/>
                </a:lnTo>
                <a:lnTo>
                  <a:pt x="752" y="1973"/>
                </a:lnTo>
                <a:lnTo>
                  <a:pt x="733" y="1900"/>
                </a:lnTo>
                <a:lnTo>
                  <a:pt x="718" y="1826"/>
                </a:lnTo>
                <a:lnTo>
                  <a:pt x="709" y="1751"/>
                </a:lnTo>
                <a:lnTo>
                  <a:pt x="707" y="1677"/>
                </a:lnTo>
                <a:lnTo>
                  <a:pt x="710" y="1601"/>
                </a:lnTo>
                <a:lnTo>
                  <a:pt x="719" y="1526"/>
                </a:lnTo>
                <a:lnTo>
                  <a:pt x="734" y="1452"/>
                </a:lnTo>
                <a:lnTo>
                  <a:pt x="755" y="1379"/>
                </a:lnTo>
                <a:lnTo>
                  <a:pt x="781" y="1308"/>
                </a:lnTo>
                <a:lnTo>
                  <a:pt x="423" y="952"/>
                </a:lnTo>
                <a:close/>
                <a:moveTo>
                  <a:pt x="1669" y="921"/>
                </a:moveTo>
                <a:lnTo>
                  <a:pt x="1607" y="926"/>
                </a:lnTo>
                <a:lnTo>
                  <a:pt x="1547" y="936"/>
                </a:lnTo>
                <a:lnTo>
                  <a:pt x="1486" y="950"/>
                </a:lnTo>
                <a:lnTo>
                  <a:pt x="1427" y="970"/>
                </a:lnTo>
                <a:lnTo>
                  <a:pt x="1368" y="994"/>
                </a:lnTo>
                <a:lnTo>
                  <a:pt x="1312" y="1023"/>
                </a:lnTo>
                <a:lnTo>
                  <a:pt x="1258" y="1057"/>
                </a:lnTo>
                <a:lnTo>
                  <a:pt x="1206" y="1097"/>
                </a:lnTo>
                <a:lnTo>
                  <a:pt x="1157" y="1141"/>
                </a:lnTo>
                <a:lnTo>
                  <a:pt x="1113" y="1189"/>
                </a:lnTo>
                <a:lnTo>
                  <a:pt x="1073" y="1239"/>
                </a:lnTo>
                <a:lnTo>
                  <a:pt x="1038" y="1293"/>
                </a:lnTo>
                <a:lnTo>
                  <a:pt x="1008" y="1348"/>
                </a:lnTo>
                <a:lnTo>
                  <a:pt x="983" y="1406"/>
                </a:lnTo>
                <a:lnTo>
                  <a:pt x="963" y="1465"/>
                </a:lnTo>
                <a:lnTo>
                  <a:pt x="947" y="1524"/>
                </a:lnTo>
                <a:lnTo>
                  <a:pt x="937" y="1585"/>
                </a:lnTo>
                <a:lnTo>
                  <a:pt x="932" y="1646"/>
                </a:lnTo>
                <a:lnTo>
                  <a:pt x="932" y="1707"/>
                </a:lnTo>
                <a:lnTo>
                  <a:pt x="936" y="1769"/>
                </a:lnTo>
                <a:lnTo>
                  <a:pt x="946" y="1829"/>
                </a:lnTo>
                <a:lnTo>
                  <a:pt x="961" y="1889"/>
                </a:lnTo>
                <a:lnTo>
                  <a:pt x="980" y="1948"/>
                </a:lnTo>
                <a:lnTo>
                  <a:pt x="1006" y="2006"/>
                </a:lnTo>
                <a:lnTo>
                  <a:pt x="1034" y="2061"/>
                </a:lnTo>
                <a:lnTo>
                  <a:pt x="1070" y="2115"/>
                </a:lnTo>
                <a:lnTo>
                  <a:pt x="1109" y="2166"/>
                </a:lnTo>
                <a:lnTo>
                  <a:pt x="1153" y="2214"/>
                </a:lnTo>
                <a:lnTo>
                  <a:pt x="1202" y="2259"/>
                </a:lnTo>
                <a:lnTo>
                  <a:pt x="1254" y="2298"/>
                </a:lnTo>
                <a:lnTo>
                  <a:pt x="1308" y="2333"/>
                </a:lnTo>
                <a:lnTo>
                  <a:pt x="1364" y="2362"/>
                </a:lnTo>
                <a:lnTo>
                  <a:pt x="1421" y="2387"/>
                </a:lnTo>
                <a:lnTo>
                  <a:pt x="1481" y="2407"/>
                </a:lnTo>
                <a:lnTo>
                  <a:pt x="1541" y="2422"/>
                </a:lnTo>
                <a:lnTo>
                  <a:pt x="1602" y="2432"/>
                </a:lnTo>
                <a:lnTo>
                  <a:pt x="1663" y="2438"/>
                </a:lnTo>
                <a:lnTo>
                  <a:pt x="1726" y="2438"/>
                </a:lnTo>
                <a:lnTo>
                  <a:pt x="1788" y="2433"/>
                </a:lnTo>
                <a:lnTo>
                  <a:pt x="1850" y="2423"/>
                </a:lnTo>
                <a:lnTo>
                  <a:pt x="1910" y="2409"/>
                </a:lnTo>
                <a:lnTo>
                  <a:pt x="1970" y="2390"/>
                </a:lnTo>
                <a:lnTo>
                  <a:pt x="2027" y="2365"/>
                </a:lnTo>
                <a:lnTo>
                  <a:pt x="2083" y="2335"/>
                </a:lnTo>
                <a:lnTo>
                  <a:pt x="2137" y="2301"/>
                </a:lnTo>
                <a:lnTo>
                  <a:pt x="2189" y="2262"/>
                </a:lnTo>
                <a:lnTo>
                  <a:pt x="2238" y="2217"/>
                </a:lnTo>
                <a:lnTo>
                  <a:pt x="2283" y="2169"/>
                </a:lnTo>
                <a:lnTo>
                  <a:pt x="2323" y="2119"/>
                </a:lnTo>
                <a:lnTo>
                  <a:pt x="2357" y="2066"/>
                </a:lnTo>
                <a:lnTo>
                  <a:pt x="2388" y="2010"/>
                </a:lnTo>
                <a:lnTo>
                  <a:pt x="2413" y="1953"/>
                </a:lnTo>
                <a:lnTo>
                  <a:pt x="2433" y="1895"/>
                </a:lnTo>
                <a:lnTo>
                  <a:pt x="2448" y="1835"/>
                </a:lnTo>
                <a:lnTo>
                  <a:pt x="2459" y="1774"/>
                </a:lnTo>
                <a:lnTo>
                  <a:pt x="2463" y="1713"/>
                </a:lnTo>
                <a:lnTo>
                  <a:pt x="2464" y="1651"/>
                </a:lnTo>
                <a:lnTo>
                  <a:pt x="2459" y="1590"/>
                </a:lnTo>
                <a:lnTo>
                  <a:pt x="2449" y="1529"/>
                </a:lnTo>
                <a:lnTo>
                  <a:pt x="2435" y="1469"/>
                </a:lnTo>
                <a:lnTo>
                  <a:pt x="2415" y="1411"/>
                </a:lnTo>
                <a:lnTo>
                  <a:pt x="2391" y="1353"/>
                </a:lnTo>
                <a:lnTo>
                  <a:pt x="2361" y="1297"/>
                </a:lnTo>
                <a:lnTo>
                  <a:pt x="2326" y="1244"/>
                </a:lnTo>
                <a:lnTo>
                  <a:pt x="2286" y="1192"/>
                </a:lnTo>
                <a:lnTo>
                  <a:pt x="2242" y="1144"/>
                </a:lnTo>
                <a:lnTo>
                  <a:pt x="2193" y="1100"/>
                </a:lnTo>
                <a:lnTo>
                  <a:pt x="2142" y="1061"/>
                </a:lnTo>
                <a:lnTo>
                  <a:pt x="2088" y="1026"/>
                </a:lnTo>
                <a:lnTo>
                  <a:pt x="2032" y="996"/>
                </a:lnTo>
                <a:lnTo>
                  <a:pt x="1974" y="971"/>
                </a:lnTo>
                <a:lnTo>
                  <a:pt x="1915" y="952"/>
                </a:lnTo>
                <a:lnTo>
                  <a:pt x="1854" y="936"/>
                </a:lnTo>
                <a:lnTo>
                  <a:pt x="1793" y="926"/>
                </a:lnTo>
                <a:lnTo>
                  <a:pt x="1732" y="922"/>
                </a:lnTo>
                <a:lnTo>
                  <a:pt x="1669" y="921"/>
                </a:lnTo>
                <a:close/>
                <a:moveTo>
                  <a:pt x="1703" y="223"/>
                </a:moveTo>
                <a:lnTo>
                  <a:pt x="1608" y="226"/>
                </a:lnTo>
                <a:lnTo>
                  <a:pt x="1514" y="235"/>
                </a:lnTo>
                <a:lnTo>
                  <a:pt x="1420" y="249"/>
                </a:lnTo>
                <a:lnTo>
                  <a:pt x="1327" y="270"/>
                </a:lnTo>
                <a:lnTo>
                  <a:pt x="1236" y="296"/>
                </a:lnTo>
                <a:lnTo>
                  <a:pt x="1146" y="329"/>
                </a:lnTo>
                <a:lnTo>
                  <a:pt x="1057" y="368"/>
                </a:lnTo>
                <a:lnTo>
                  <a:pt x="970" y="413"/>
                </a:lnTo>
                <a:lnTo>
                  <a:pt x="1329" y="769"/>
                </a:lnTo>
                <a:lnTo>
                  <a:pt x="1401" y="743"/>
                </a:lnTo>
                <a:lnTo>
                  <a:pt x="1475" y="724"/>
                </a:lnTo>
                <a:lnTo>
                  <a:pt x="1550" y="709"/>
                </a:lnTo>
                <a:lnTo>
                  <a:pt x="1625" y="702"/>
                </a:lnTo>
                <a:lnTo>
                  <a:pt x="1701" y="699"/>
                </a:lnTo>
                <a:lnTo>
                  <a:pt x="1777" y="702"/>
                </a:lnTo>
                <a:lnTo>
                  <a:pt x="1853" y="711"/>
                </a:lnTo>
                <a:lnTo>
                  <a:pt x="1927" y="725"/>
                </a:lnTo>
                <a:lnTo>
                  <a:pt x="2001" y="745"/>
                </a:lnTo>
                <a:lnTo>
                  <a:pt x="2073" y="772"/>
                </a:lnTo>
                <a:lnTo>
                  <a:pt x="2433" y="417"/>
                </a:lnTo>
                <a:lnTo>
                  <a:pt x="2348" y="373"/>
                </a:lnTo>
                <a:lnTo>
                  <a:pt x="2259" y="333"/>
                </a:lnTo>
                <a:lnTo>
                  <a:pt x="2170" y="301"/>
                </a:lnTo>
                <a:lnTo>
                  <a:pt x="2079" y="273"/>
                </a:lnTo>
                <a:lnTo>
                  <a:pt x="1985" y="252"/>
                </a:lnTo>
                <a:lnTo>
                  <a:pt x="1891" y="236"/>
                </a:lnTo>
                <a:lnTo>
                  <a:pt x="1798" y="226"/>
                </a:lnTo>
                <a:lnTo>
                  <a:pt x="1703" y="223"/>
                </a:lnTo>
                <a:close/>
                <a:moveTo>
                  <a:pt x="1698" y="0"/>
                </a:moveTo>
                <a:lnTo>
                  <a:pt x="1709" y="0"/>
                </a:lnTo>
                <a:lnTo>
                  <a:pt x="1797" y="2"/>
                </a:lnTo>
                <a:lnTo>
                  <a:pt x="1889" y="9"/>
                </a:lnTo>
                <a:lnTo>
                  <a:pt x="1982" y="23"/>
                </a:lnTo>
                <a:lnTo>
                  <a:pt x="2073" y="41"/>
                </a:lnTo>
                <a:lnTo>
                  <a:pt x="2165" y="64"/>
                </a:lnTo>
                <a:lnTo>
                  <a:pt x="2254" y="91"/>
                </a:lnTo>
                <a:lnTo>
                  <a:pt x="2342" y="124"/>
                </a:lnTo>
                <a:lnTo>
                  <a:pt x="2429" y="162"/>
                </a:lnTo>
                <a:lnTo>
                  <a:pt x="2514" y="206"/>
                </a:lnTo>
                <a:lnTo>
                  <a:pt x="2597" y="254"/>
                </a:lnTo>
                <a:lnTo>
                  <a:pt x="2677" y="306"/>
                </a:lnTo>
                <a:lnTo>
                  <a:pt x="2755" y="364"/>
                </a:lnTo>
                <a:lnTo>
                  <a:pt x="2830" y="427"/>
                </a:lnTo>
                <a:lnTo>
                  <a:pt x="2903" y="496"/>
                </a:lnTo>
                <a:lnTo>
                  <a:pt x="2971" y="568"/>
                </a:lnTo>
                <a:lnTo>
                  <a:pt x="3034" y="642"/>
                </a:lnTo>
                <a:lnTo>
                  <a:pt x="3092" y="720"/>
                </a:lnTo>
                <a:lnTo>
                  <a:pt x="3145" y="800"/>
                </a:lnTo>
                <a:lnTo>
                  <a:pt x="3193" y="883"/>
                </a:lnTo>
                <a:lnTo>
                  <a:pt x="3235" y="967"/>
                </a:lnTo>
                <a:lnTo>
                  <a:pt x="3273" y="1053"/>
                </a:lnTo>
                <a:lnTo>
                  <a:pt x="3306" y="1140"/>
                </a:lnTo>
                <a:lnTo>
                  <a:pt x="3334" y="1228"/>
                </a:lnTo>
                <a:lnTo>
                  <a:pt x="3356" y="1319"/>
                </a:lnTo>
                <a:lnTo>
                  <a:pt x="3373" y="1409"/>
                </a:lnTo>
                <a:lnTo>
                  <a:pt x="3386" y="1501"/>
                </a:lnTo>
                <a:lnTo>
                  <a:pt x="3393" y="1594"/>
                </a:lnTo>
                <a:lnTo>
                  <a:pt x="3395" y="1685"/>
                </a:lnTo>
                <a:lnTo>
                  <a:pt x="3393" y="1777"/>
                </a:lnTo>
                <a:lnTo>
                  <a:pt x="3384" y="1870"/>
                </a:lnTo>
                <a:lnTo>
                  <a:pt x="3372" y="1961"/>
                </a:lnTo>
                <a:lnTo>
                  <a:pt x="3353" y="2052"/>
                </a:lnTo>
                <a:lnTo>
                  <a:pt x="3330" y="2141"/>
                </a:lnTo>
                <a:lnTo>
                  <a:pt x="3302" y="2229"/>
                </a:lnTo>
                <a:lnTo>
                  <a:pt x="3269" y="2318"/>
                </a:lnTo>
                <a:lnTo>
                  <a:pt x="3230" y="2403"/>
                </a:lnTo>
                <a:lnTo>
                  <a:pt x="3187" y="2487"/>
                </a:lnTo>
                <a:lnTo>
                  <a:pt x="3139" y="2568"/>
                </a:lnTo>
                <a:lnTo>
                  <a:pt x="3085" y="2648"/>
                </a:lnTo>
                <a:lnTo>
                  <a:pt x="3026" y="2725"/>
                </a:lnTo>
                <a:lnTo>
                  <a:pt x="2962" y="2800"/>
                </a:lnTo>
                <a:lnTo>
                  <a:pt x="2894" y="2872"/>
                </a:lnTo>
                <a:lnTo>
                  <a:pt x="2821" y="2939"/>
                </a:lnTo>
                <a:lnTo>
                  <a:pt x="2745" y="3001"/>
                </a:lnTo>
                <a:lnTo>
                  <a:pt x="2667" y="3059"/>
                </a:lnTo>
                <a:lnTo>
                  <a:pt x="2587" y="3111"/>
                </a:lnTo>
                <a:lnTo>
                  <a:pt x="2503" y="3159"/>
                </a:lnTo>
                <a:lnTo>
                  <a:pt x="2418" y="3202"/>
                </a:lnTo>
                <a:lnTo>
                  <a:pt x="2331" y="3239"/>
                </a:lnTo>
                <a:lnTo>
                  <a:pt x="2243" y="3271"/>
                </a:lnTo>
                <a:lnTo>
                  <a:pt x="2153" y="3299"/>
                </a:lnTo>
                <a:lnTo>
                  <a:pt x="2062" y="3321"/>
                </a:lnTo>
                <a:lnTo>
                  <a:pt x="1970" y="3338"/>
                </a:lnTo>
                <a:lnTo>
                  <a:pt x="1878" y="3350"/>
                </a:lnTo>
                <a:lnTo>
                  <a:pt x="1785" y="3358"/>
                </a:lnTo>
                <a:lnTo>
                  <a:pt x="1692" y="3360"/>
                </a:lnTo>
                <a:lnTo>
                  <a:pt x="1598" y="3357"/>
                </a:lnTo>
                <a:lnTo>
                  <a:pt x="1506" y="3349"/>
                </a:lnTo>
                <a:lnTo>
                  <a:pt x="1413" y="3336"/>
                </a:lnTo>
                <a:lnTo>
                  <a:pt x="1322" y="3319"/>
                </a:lnTo>
                <a:lnTo>
                  <a:pt x="1232" y="3296"/>
                </a:lnTo>
                <a:lnTo>
                  <a:pt x="1141" y="3267"/>
                </a:lnTo>
                <a:lnTo>
                  <a:pt x="1053" y="3235"/>
                </a:lnTo>
                <a:lnTo>
                  <a:pt x="967" y="3196"/>
                </a:lnTo>
                <a:lnTo>
                  <a:pt x="882" y="3154"/>
                </a:lnTo>
                <a:lnTo>
                  <a:pt x="799" y="3106"/>
                </a:lnTo>
                <a:lnTo>
                  <a:pt x="718" y="3053"/>
                </a:lnTo>
                <a:lnTo>
                  <a:pt x="641" y="2995"/>
                </a:lnTo>
                <a:lnTo>
                  <a:pt x="565" y="2931"/>
                </a:lnTo>
                <a:lnTo>
                  <a:pt x="492" y="2864"/>
                </a:lnTo>
                <a:lnTo>
                  <a:pt x="425" y="2791"/>
                </a:lnTo>
                <a:lnTo>
                  <a:pt x="361" y="2717"/>
                </a:lnTo>
                <a:lnTo>
                  <a:pt x="304" y="2638"/>
                </a:lnTo>
                <a:lnTo>
                  <a:pt x="251" y="2559"/>
                </a:lnTo>
                <a:lnTo>
                  <a:pt x="203" y="2477"/>
                </a:lnTo>
                <a:lnTo>
                  <a:pt x="160" y="2392"/>
                </a:lnTo>
                <a:lnTo>
                  <a:pt x="122" y="2307"/>
                </a:lnTo>
                <a:lnTo>
                  <a:pt x="89" y="2218"/>
                </a:lnTo>
                <a:lnTo>
                  <a:pt x="62" y="2130"/>
                </a:lnTo>
                <a:lnTo>
                  <a:pt x="40" y="2040"/>
                </a:lnTo>
                <a:lnTo>
                  <a:pt x="22" y="1949"/>
                </a:lnTo>
                <a:lnTo>
                  <a:pt x="10" y="1858"/>
                </a:lnTo>
                <a:lnTo>
                  <a:pt x="2" y="1766"/>
                </a:lnTo>
                <a:lnTo>
                  <a:pt x="0" y="1673"/>
                </a:lnTo>
                <a:lnTo>
                  <a:pt x="3" y="1582"/>
                </a:lnTo>
                <a:lnTo>
                  <a:pt x="11" y="1490"/>
                </a:lnTo>
                <a:lnTo>
                  <a:pt x="24" y="1399"/>
                </a:lnTo>
                <a:lnTo>
                  <a:pt x="42" y="1308"/>
                </a:lnTo>
                <a:lnTo>
                  <a:pt x="65" y="1218"/>
                </a:lnTo>
                <a:lnTo>
                  <a:pt x="94" y="1129"/>
                </a:lnTo>
                <a:lnTo>
                  <a:pt x="127" y="1042"/>
                </a:lnTo>
                <a:lnTo>
                  <a:pt x="165" y="956"/>
                </a:lnTo>
                <a:lnTo>
                  <a:pt x="208" y="872"/>
                </a:lnTo>
                <a:lnTo>
                  <a:pt x="257" y="790"/>
                </a:lnTo>
                <a:lnTo>
                  <a:pt x="311" y="711"/>
                </a:lnTo>
                <a:lnTo>
                  <a:pt x="369" y="633"/>
                </a:lnTo>
                <a:lnTo>
                  <a:pt x="433" y="559"/>
                </a:lnTo>
                <a:lnTo>
                  <a:pt x="501" y="488"/>
                </a:lnTo>
                <a:lnTo>
                  <a:pt x="574" y="421"/>
                </a:lnTo>
                <a:lnTo>
                  <a:pt x="650" y="357"/>
                </a:lnTo>
                <a:lnTo>
                  <a:pt x="728" y="300"/>
                </a:lnTo>
                <a:lnTo>
                  <a:pt x="810" y="247"/>
                </a:lnTo>
                <a:lnTo>
                  <a:pt x="892" y="200"/>
                </a:lnTo>
                <a:lnTo>
                  <a:pt x="977" y="158"/>
                </a:lnTo>
                <a:lnTo>
                  <a:pt x="1064" y="121"/>
                </a:lnTo>
                <a:lnTo>
                  <a:pt x="1152" y="88"/>
                </a:lnTo>
                <a:lnTo>
                  <a:pt x="1243" y="61"/>
                </a:lnTo>
                <a:lnTo>
                  <a:pt x="1333" y="38"/>
                </a:lnTo>
                <a:lnTo>
                  <a:pt x="1425" y="20"/>
                </a:lnTo>
                <a:lnTo>
                  <a:pt x="1518" y="8"/>
                </a:lnTo>
                <a:lnTo>
                  <a:pt x="1611" y="2"/>
                </a:lnTo>
                <a:lnTo>
                  <a:pt x="169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1" name="Freeform 711"/>
          <p:cNvSpPr>
            <a:spLocks noEditPoints="1"/>
          </p:cNvSpPr>
          <p:nvPr/>
        </p:nvSpPr>
        <p:spPr bwMode="auto">
          <a:xfrm>
            <a:off x="4267242" y="2863679"/>
            <a:ext cx="243803" cy="241285"/>
          </a:xfrm>
          <a:custGeom>
            <a:avLst/>
            <a:gdLst>
              <a:gd name="T0" fmla="*/ 2522 w 3386"/>
              <a:gd name="T1" fmla="*/ 2763 h 3353"/>
              <a:gd name="T2" fmla="*/ 866 w 3386"/>
              <a:gd name="T3" fmla="*/ 2763 h 3353"/>
              <a:gd name="T4" fmla="*/ 1843 w 3386"/>
              <a:gd name="T5" fmla="*/ 2545 h 3353"/>
              <a:gd name="T6" fmla="*/ 2020 w 3386"/>
              <a:gd name="T7" fmla="*/ 2848 h 3353"/>
              <a:gd name="T8" fmla="*/ 2094 w 3386"/>
              <a:gd name="T9" fmla="*/ 2585 h 3353"/>
              <a:gd name="T10" fmla="*/ 1459 w 3386"/>
              <a:gd name="T11" fmla="*/ 2555 h 3353"/>
              <a:gd name="T12" fmla="*/ 1286 w 3386"/>
              <a:gd name="T13" fmla="*/ 2739 h 3353"/>
              <a:gd name="T14" fmla="*/ 1498 w 3386"/>
              <a:gd name="T15" fmla="*/ 2965 h 3353"/>
              <a:gd name="T16" fmla="*/ 2638 w 3386"/>
              <a:gd name="T17" fmla="*/ 2080 h 3353"/>
              <a:gd name="T18" fmla="*/ 2702 w 3386"/>
              <a:gd name="T19" fmla="*/ 2497 h 3353"/>
              <a:gd name="T20" fmla="*/ 2956 w 3386"/>
              <a:gd name="T21" fmla="*/ 2251 h 3353"/>
              <a:gd name="T22" fmla="*/ 3078 w 3386"/>
              <a:gd name="T23" fmla="*/ 1839 h 3353"/>
              <a:gd name="T24" fmla="*/ 2026 w 3386"/>
              <a:gd name="T25" fmla="*/ 2242 h 3353"/>
              <a:gd name="T26" fmla="*/ 2328 w 3386"/>
              <a:gd name="T27" fmla="*/ 2123 h 3353"/>
              <a:gd name="T28" fmla="*/ 1024 w 3386"/>
              <a:gd name="T29" fmla="*/ 1839 h 3353"/>
              <a:gd name="T30" fmla="*/ 1100 w 3386"/>
              <a:gd name="T31" fmla="*/ 2302 h 3353"/>
              <a:gd name="T32" fmla="*/ 1544 w 3386"/>
              <a:gd name="T33" fmla="*/ 2221 h 3353"/>
              <a:gd name="T34" fmla="*/ 341 w 3386"/>
              <a:gd name="T35" fmla="*/ 2009 h 3353"/>
              <a:gd name="T36" fmla="*/ 518 w 3386"/>
              <a:gd name="T37" fmla="*/ 2401 h 3353"/>
              <a:gd name="T38" fmla="*/ 817 w 3386"/>
              <a:gd name="T39" fmla="*/ 2419 h 3353"/>
              <a:gd name="T40" fmla="*/ 726 w 3386"/>
              <a:gd name="T41" fmla="*/ 1839 h 3353"/>
              <a:gd name="T42" fmla="*/ 2026 w 3386"/>
              <a:gd name="T43" fmla="*/ 1111 h 3353"/>
              <a:gd name="T44" fmla="*/ 2354 w 3386"/>
              <a:gd name="T45" fmla="*/ 1418 h 3353"/>
              <a:gd name="T46" fmla="*/ 1099 w 3386"/>
              <a:gd name="T47" fmla="*/ 1050 h 3353"/>
              <a:gd name="T48" fmla="*/ 1024 w 3386"/>
              <a:gd name="T49" fmla="*/ 1515 h 3353"/>
              <a:gd name="T50" fmla="*/ 1272 w 3386"/>
              <a:gd name="T51" fmla="*/ 1095 h 3353"/>
              <a:gd name="T52" fmla="*/ 518 w 3386"/>
              <a:gd name="T53" fmla="*/ 952 h 3353"/>
              <a:gd name="T54" fmla="*/ 341 w 3386"/>
              <a:gd name="T55" fmla="*/ 1345 h 3353"/>
              <a:gd name="T56" fmla="*/ 748 w 3386"/>
              <a:gd name="T57" fmla="*/ 1274 h 3353"/>
              <a:gd name="T58" fmla="*/ 685 w 3386"/>
              <a:gd name="T59" fmla="*/ 856 h 3353"/>
              <a:gd name="T60" fmla="*/ 2568 w 3386"/>
              <a:gd name="T61" fmla="*/ 935 h 3353"/>
              <a:gd name="T62" fmla="*/ 2660 w 3386"/>
              <a:gd name="T63" fmla="*/ 1515 h 3353"/>
              <a:gd name="T64" fmla="*/ 2991 w 3386"/>
              <a:gd name="T65" fmla="*/ 1181 h 3353"/>
              <a:gd name="T66" fmla="*/ 2763 w 3386"/>
              <a:gd name="T67" fmla="*/ 811 h 3353"/>
              <a:gd name="T68" fmla="*/ 2461 w 3386"/>
              <a:gd name="T69" fmla="*/ 549 h 3353"/>
              <a:gd name="T70" fmla="*/ 897 w 3386"/>
              <a:gd name="T71" fmla="*/ 609 h 3353"/>
              <a:gd name="T72" fmla="*/ 1843 w 3386"/>
              <a:gd name="T73" fmla="*/ 808 h 3353"/>
              <a:gd name="T74" fmla="*/ 2138 w 3386"/>
              <a:gd name="T75" fmla="*/ 677 h 3353"/>
              <a:gd name="T76" fmla="*/ 1933 w 3386"/>
              <a:gd name="T77" fmla="*/ 421 h 3353"/>
              <a:gd name="T78" fmla="*/ 1453 w 3386"/>
              <a:gd name="T79" fmla="*/ 421 h 3353"/>
              <a:gd name="T80" fmla="*/ 1248 w 3386"/>
              <a:gd name="T81" fmla="*/ 677 h 3353"/>
              <a:gd name="T82" fmla="*/ 1544 w 3386"/>
              <a:gd name="T83" fmla="*/ 808 h 3353"/>
              <a:gd name="T84" fmla="*/ 1906 w 3386"/>
              <a:gd name="T85" fmla="*/ 13 h 3353"/>
              <a:gd name="T86" fmla="*/ 2398 w 3386"/>
              <a:gd name="T87" fmla="*/ 153 h 3353"/>
              <a:gd name="T88" fmla="*/ 2818 w 3386"/>
              <a:gd name="T89" fmla="*/ 424 h 3353"/>
              <a:gd name="T90" fmla="*/ 3137 w 3386"/>
              <a:gd name="T91" fmla="*/ 803 h 3353"/>
              <a:gd name="T92" fmla="*/ 3335 w 3386"/>
              <a:gd name="T93" fmla="*/ 1264 h 3353"/>
              <a:gd name="T94" fmla="*/ 3383 w 3386"/>
              <a:gd name="T95" fmla="*/ 1783 h 3353"/>
              <a:gd name="T96" fmla="*/ 3273 w 3386"/>
              <a:gd name="T97" fmla="*/ 2282 h 3353"/>
              <a:gd name="T98" fmla="*/ 3023 w 3386"/>
              <a:gd name="T99" fmla="*/ 2713 h 3353"/>
              <a:gd name="T100" fmla="*/ 2660 w 3386"/>
              <a:gd name="T101" fmla="*/ 3052 h 3353"/>
              <a:gd name="T102" fmla="*/ 2209 w 3386"/>
              <a:gd name="T103" fmla="*/ 3273 h 3353"/>
              <a:gd name="T104" fmla="*/ 1693 w 3386"/>
              <a:gd name="T105" fmla="*/ 3353 h 3353"/>
              <a:gd name="T106" fmla="*/ 1179 w 3386"/>
              <a:gd name="T107" fmla="*/ 3273 h 3353"/>
              <a:gd name="T108" fmla="*/ 727 w 3386"/>
              <a:gd name="T109" fmla="*/ 3052 h 3353"/>
              <a:gd name="T110" fmla="*/ 363 w 3386"/>
              <a:gd name="T111" fmla="*/ 2713 h 3353"/>
              <a:gd name="T112" fmla="*/ 114 w 3386"/>
              <a:gd name="T113" fmla="*/ 2282 h 3353"/>
              <a:gd name="T114" fmla="*/ 3 w 3386"/>
              <a:gd name="T115" fmla="*/ 1783 h 3353"/>
              <a:gd name="T116" fmla="*/ 52 w 3386"/>
              <a:gd name="T117" fmla="*/ 1264 h 3353"/>
              <a:gd name="T118" fmla="*/ 249 w 3386"/>
              <a:gd name="T119" fmla="*/ 803 h 3353"/>
              <a:gd name="T120" fmla="*/ 569 w 3386"/>
              <a:gd name="T121" fmla="*/ 424 h 3353"/>
              <a:gd name="T122" fmla="*/ 988 w 3386"/>
              <a:gd name="T123" fmla="*/ 153 h 3353"/>
              <a:gd name="T124" fmla="*/ 1482 w 3386"/>
              <a:gd name="T125" fmla="*/ 13 h 3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86" h="3353">
                <a:moveTo>
                  <a:pt x="2458" y="2726"/>
                </a:moveTo>
                <a:lnTo>
                  <a:pt x="2429" y="2786"/>
                </a:lnTo>
                <a:lnTo>
                  <a:pt x="2399" y="2842"/>
                </a:lnTo>
                <a:lnTo>
                  <a:pt x="2461" y="2805"/>
                </a:lnTo>
                <a:lnTo>
                  <a:pt x="2522" y="2763"/>
                </a:lnTo>
                <a:lnTo>
                  <a:pt x="2491" y="2745"/>
                </a:lnTo>
                <a:lnTo>
                  <a:pt x="2458" y="2726"/>
                </a:lnTo>
                <a:close/>
                <a:moveTo>
                  <a:pt x="930" y="2725"/>
                </a:moveTo>
                <a:lnTo>
                  <a:pt x="898" y="2744"/>
                </a:lnTo>
                <a:lnTo>
                  <a:pt x="866" y="2763"/>
                </a:lnTo>
                <a:lnTo>
                  <a:pt x="925" y="2805"/>
                </a:lnTo>
                <a:lnTo>
                  <a:pt x="988" y="2843"/>
                </a:lnTo>
                <a:lnTo>
                  <a:pt x="958" y="2785"/>
                </a:lnTo>
                <a:lnTo>
                  <a:pt x="930" y="2725"/>
                </a:lnTo>
                <a:close/>
                <a:moveTo>
                  <a:pt x="1843" y="2545"/>
                </a:moveTo>
                <a:lnTo>
                  <a:pt x="1843" y="2991"/>
                </a:lnTo>
                <a:lnTo>
                  <a:pt x="1888" y="2965"/>
                </a:lnTo>
                <a:lnTo>
                  <a:pt x="1933" y="2932"/>
                </a:lnTo>
                <a:lnTo>
                  <a:pt x="1977" y="2893"/>
                </a:lnTo>
                <a:lnTo>
                  <a:pt x="2020" y="2848"/>
                </a:lnTo>
                <a:lnTo>
                  <a:pt x="2061" y="2796"/>
                </a:lnTo>
                <a:lnTo>
                  <a:pt x="2101" y="2739"/>
                </a:lnTo>
                <a:lnTo>
                  <a:pt x="2138" y="2676"/>
                </a:lnTo>
                <a:lnTo>
                  <a:pt x="2175" y="2607"/>
                </a:lnTo>
                <a:lnTo>
                  <a:pt x="2094" y="2585"/>
                </a:lnTo>
                <a:lnTo>
                  <a:pt x="2013" y="2568"/>
                </a:lnTo>
                <a:lnTo>
                  <a:pt x="1928" y="2555"/>
                </a:lnTo>
                <a:lnTo>
                  <a:pt x="1843" y="2545"/>
                </a:lnTo>
                <a:close/>
                <a:moveTo>
                  <a:pt x="1544" y="2545"/>
                </a:moveTo>
                <a:lnTo>
                  <a:pt x="1459" y="2555"/>
                </a:lnTo>
                <a:lnTo>
                  <a:pt x="1375" y="2568"/>
                </a:lnTo>
                <a:lnTo>
                  <a:pt x="1293" y="2585"/>
                </a:lnTo>
                <a:lnTo>
                  <a:pt x="1213" y="2607"/>
                </a:lnTo>
                <a:lnTo>
                  <a:pt x="1248" y="2676"/>
                </a:lnTo>
                <a:lnTo>
                  <a:pt x="1286" y="2739"/>
                </a:lnTo>
                <a:lnTo>
                  <a:pt x="1325" y="2796"/>
                </a:lnTo>
                <a:lnTo>
                  <a:pt x="1366" y="2848"/>
                </a:lnTo>
                <a:lnTo>
                  <a:pt x="1409" y="2893"/>
                </a:lnTo>
                <a:lnTo>
                  <a:pt x="1453" y="2932"/>
                </a:lnTo>
                <a:lnTo>
                  <a:pt x="1498" y="2965"/>
                </a:lnTo>
                <a:lnTo>
                  <a:pt x="1544" y="2991"/>
                </a:lnTo>
                <a:lnTo>
                  <a:pt x="1544" y="2545"/>
                </a:lnTo>
                <a:close/>
                <a:moveTo>
                  <a:pt x="2660" y="1839"/>
                </a:moveTo>
                <a:lnTo>
                  <a:pt x="2652" y="1961"/>
                </a:lnTo>
                <a:lnTo>
                  <a:pt x="2638" y="2080"/>
                </a:lnTo>
                <a:lnTo>
                  <a:pt x="2620" y="2196"/>
                </a:lnTo>
                <a:lnTo>
                  <a:pt x="2597" y="2308"/>
                </a:lnTo>
                <a:lnTo>
                  <a:pt x="2569" y="2418"/>
                </a:lnTo>
                <a:lnTo>
                  <a:pt x="2637" y="2457"/>
                </a:lnTo>
                <a:lnTo>
                  <a:pt x="2702" y="2497"/>
                </a:lnTo>
                <a:lnTo>
                  <a:pt x="2763" y="2542"/>
                </a:lnTo>
                <a:lnTo>
                  <a:pt x="2819" y="2473"/>
                </a:lnTo>
                <a:lnTo>
                  <a:pt x="2870" y="2401"/>
                </a:lnTo>
                <a:lnTo>
                  <a:pt x="2915" y="2327"/>
                </a:lnTo>
                <a:lnTo>
                  <a:pt x="2956" y="2251"/>
                </a:lnTo>
                <a:lnTo>
                  <a:pt x="2991" y="2172"/>
                </a:lnTo>
                <a:lnTo>
                  <a:pt x="3021" y="2092"/>
                </a:lnTo>
                <a:lnTo>
                  <a:pt x="3045" y="2009"/>
                </a:lnTo>
                <a:lnTo>
                  <a:pt x="3064" y="1925"/>
                </a:lnTo>
                <a:lnTo>
                  <a:pt x="3078" y="1839"/>
                </a:lnTo>
                <a:lnTo>
                  <a:pt x="2660" y="1839"/>
                </a:lnTo>
                <a:close/>
                <a:moveTo>
                  <a:pt x="1843" y="1839"/>
                </a:moveTo>
                <a:lnTo>
                  <a:pt x="1843" y="2221"/>
                </a:lnTo>
                <a:lnTo>
                  <a:pt x="1934" y="2229"/>
                </a:lnTo>
                <a:lnTo>
                  <a:pt x="2026" y="2242"/>
                </a:lnTo>
                <a:lnTo>
                  <a:pt x="2115" y="2258"/>
                </a:lnTo>
                <a:lnTo>
                  <a:pt x="2201" y="2279"/>
                </a:lnTo>
                <a:lnTo>
                  <a:pt x="2286" y="2303"/>
                </a:lnTo>
                <a:lnTo>
                  <a:pt x="2309" y="2215"/>
                </a:lnTo>
                <a:lnTo>
                  <a:pt x="2328" y="2123"/>
                </a:lnTo>
                <a:lnTo>
                  <a:pt x="2343" y="2030"/>
                </a:lnTo>
                <a:lnTo>
                  <a:pt x="2354" y="1936"/>
                </a:lnTo>
                <a:lnTo>
                  <a:pt x="2363" y="1839"/>
                </a:lnTo>
                <a:lnTo>
                  <a:pt x="1843" y="1839"/>
                </a:lnTo>
                <a:close/>
                <a:moveTo>
                  <a:pt x="1024" y="1839"/>
                </a:moveTo>
                <a:lnTo>
                  <a:pt x="1032" y="1936"/>
                </a:lnTo>
                <a:lnTo>
                  <a:pt x="1044" y="2030"/>
                </a:lnTo>
                <a:lnTo>
                  <a:pt x="1059" y="2123"/>
                </a:lnTo>
                <a:lnTo>
                  <a:pt x="1078" y="2214"/>
                </a:lnTo>
                <a:lnTo>
                  <a:pt x="1100" y="2302"/>
                </a:lnTo>
                <a:lnTo>
                  <a:pt x="1185" y="2278"/>
                </a:lnTo>
                <a:lnTo>
                  <a:pt x="1272" y="2257"/>
                </a:lnTo>
                <a:lnTo>
                  <a:pt x="1362" y="2241"/>
                </a:lnTo>
                <a:lnTo>
                  <a:pt x="1452" y="2229"/>
                </a:lnTo>
                <a:lnTo>
                  <a:pt x="1544" y="2221"/>
                </a:lnTo>
                <a:lnTo>
                  <a:pt x="1544" y="1839"/>
                </a:lnTo>
                <a:lnTo>
                  <a:pt x="1024" y="1839"/>
                </a:lnTo>
                <a:close/>
                <a:moveTo>
                  <a:pt x="308" y="1839"/>
                </a:moveTo>
                <a:lnTo>
                  <a:pt x="323" y="1925"/>
                </a:lnTo>
                <a:lnTo>
                  <a:pt x="341" y="2009"/>
                </a:lnTo>
                <a:lnTo>
                  <a:pt x="366" y="2092"/>
                </a:lnTo>
                <a:lnTo>
                  <a:pt x="395" y="2172"/>
                </a:lnTo>
                <a:lnTo>
                  <a:pt x="431" y="2251"/>
                </a:lnTo>
                <a:lnTo>
                  <a:pt x="471" y="2327"/>
                </a:lnTo>
                <a:lnTo>
                  <a:pt x="518" y="2401"/>
                </a:lnTo>
                <a:lnTo>
                  <a:pt x="568" y="2473"/>
                </a:lnTo>
                <a:lnTo>
                  <a:pt x="623" y="2542"/>
                </a:lnTo>
                <a:lnTo>
                  <a:pt x="686" y="2498"/>
                </a:lnTo>
                <a:lnTo>
                  <a:pt x="750" y="2457"/>
                </a:lnTo>
                <a:lnTo>
                  <a:pt x="817" y="2419"/>
                </a:lnTo>
                <a:lnTo>
                  <a:pt x="790" y="2308"/>
                </a:lnTo>
                <a:lnTo>
                  <a:pt x="767" y="2196"/>
                </a:lnTo>
                <a:lnTo>
                  <a:pt x="749" y="2080"/>
                </a:lnTo>
                <a:lnTo>
                  <a:pt x="735" y="1961"/>
                </a:lnTo>
                <a:lnTo>
                  <a:pt x="726" y="1839"/>
                </a:lnTo>
                <a:lnTo>
                  <a:pt x="308" y="1839"/>
                </a:lnTo>
                <a:close/>
                <a:moveTo>
                  <a:pt x="2286" y="1050"/>
                </a:moveTo>
                <a:lnTo>
                  <a:pt x="2202" y="1075"/>
                </a:lnTo>
                <a:lnTo>
                  <a:pt x="2115" y="1095"/>
                </a:lnTo>
                <a:lnTo>
                  <a:pt x="2026" y="1111"/>
                </a:lnTo>
                <a:lnTo>
                  <a:pt x="1936" y="1124"/>
                </a:lnTo>
                <a:lnTo>
                  <a:pt x="1843" y="1133"/>
                </a:lnTo>
                <a:lnTo>
                  <a:pt x="1843" y="1515"/>
                </a:lnTo>
                <a:lnTo>
                  <a:pt x="2363" y="1515"/>
                </a:lnTo>
                <a:lnTo>
                  <a:pt x="2354" y="1418"/>
                </a:lnTo>
                <a:lnTo>
                  <a:pt x="2343" y="1323"/>
                </a:lnTo>
                <a:lnTo>
                  <a:pt x="2328" y="1230"/>
                </a:lnTo>
                <a:lnTo>
                  <a:pt x="2309" y="1140"/>
                </a:lnTo>
                <a:lnTo>
                  <a:pt x="2286" y="1050"/>
                </a:lnTo>
                <a:close/>
                <a:moveTo>
                  <a:pt x="1099" y="1050"/>
                </a:moveTo>
                <a:lnTo>
                  <a:pt x="1077" y="1140"/>
                </a:lnTo>
                <a:lnTo>
                  <a:pt x="1059" y="1230"/>
                </a:lnTo>
                <a:lnTo>
                  <a:pt x="1044" y="1323"/>
                </a:lnTo>
                <a:lnTo>
                  <a:pt x="1032" y="1418"/>
                </a:lnTo>
                <a:lnTo>
                  <a:pt x="1024" y="1515"/>
                </a:lnTo>
                <a:lnTo>
                  <a:pt x="1544" y="1515"/>
                </a:lnTo>
                <a:lnTo>
                  <a:pt x="1544" y="1133"/>
                </a:lnTo>
                <a:lnTo>
                  <a:pt x="1452" y="1124"/>
                </a:lnTo>
                <a:lnTo>
                  <a:pt x="1362" y="1111"/>
                </a:lnTo>
                <a:lnTo>
                  <a:pt x="1272" y="1095"/>
                </a:lnTo>
                <a:lnTo>
                  <a:pt x="1185" y="1075"/>
                </a:lnTo>
                <a:lnTo>
                  <a:pt x="1099" y="1050"/>
                </a:lnTo>
                <a:close/>
                <a:moveTo>
                  <a:pt x="623" y="813"/>
                </a:moveTo>
                <a:lnTo>
                  <a:pt x="568" y="881"/>
                </a:lnTo>
                <a:lnTo>
                  <a:pt x="518" y="952"/>
                </a:lnTo>
                <a:lnTo>
                  <a:pt x="471" y="1026"/>
                </a:lnTo>
                <a:lnTo>
                  <a:pt x="431" y="1103"/>
                </a:lnTo>
                <a:lnTo>
                  <a:pt x="396" y="1181"/>
                </a:lnTo>
                <a:lnTo>
                  <a:pt x="366" y="1262"/>
                </a:lnTo>
                <a:lnTo>
                  <a:pt x="341" y="1345"/>
                </a:lnTo>
                <a:lnTo>
                  <a:pt x="323" y="1429"/>
                </a:lnTo>
                <a:lnTo>
                  <a:pt x="309" y="1515"/>
                </a:lnTo>
                <a:lnTo>
                  <a:pt x="726" y="1515"/>
                </a:lnTo>
                <a:lnTo>
                  <a:pt x="735" y="1393"/>
                </a:lnTo>
                <a:lnTo>
                  <a:pt x="748" y="1274"/>
                </a:lnTo>
                <a:lnTo>
                  <a:pt x="767" y="1157"/>
                </a:lnTo>
                <a:lnTo>
                  <a:pt x="790" y="1045"/>
                </a:lnTo>
                <a:lnTo>
                  <a:pt x="817" y="935"/>
                </a:lnTo>
                <a:lnTo>
                  <a:pt x="750" y="897"/>
                </a:lnTo>
                <a:lnTo>
                  <a:pt x="685" y="856"/>
                </a:lnTo>
                <a:lnTo>
                  <a:pt x="623" y="813"/>
                </a:lnTo>
                <a:close/>
                <a:moveTo>
                  <a:pt x="2763" y="811"/>
                </a:moveTo>
                <a:lnTo>
                  <a:pt x="2700" y="855"/>
                </a:lnTo>
                <a:lnTo>
                  <a:pt x="2636" y="897"/>
                </a:lnTo>
                <a:lnTo>
                  <a:pt x="2568" y="935"/>
                </a:lnTo>
                <a:lnTo>
                  <a:pt x="2597" y="1045"/>
                </a:lnTo>
                <a:lnTo>
                  <a:pt x="2620" y="1157"/>
                </a:lnTo>
                <a:lnTo>
                  <a:pt x="2638" y="1274"/>
                </a:lnTo>
                <a:lnTo>
                  <a:pt x="2652" y="1393"/>
                </a:lnTo>
                <a:lnTo>
                  <a:pt x="2660" y="1515"/>
                </a:lnTo>
                <a:lnTo>
                  <a:pt x="3078" y="1515"/>
                </a:lnTo>
                <a:lnTo>
                  <a:pt x="3064" y="1429"/>
                </a:lnTo>
                <a:lnTo>
                  <a:pt x="3045" y="1345"/>
                </a:lnTo>
                <a:lnTo>
                  <a:pt x="3021" y="1262"/>
                </a:lnTo>
                <a:lnTo>
                  <a:pt x="2991" y="1181"/>
                </a:lnTo>
                <a:lnTo>
                  <a:pt x="2956" y="1103"/>
                </a:lnTo>
                <a:lnTo>
                  <a:pt x="2915" y="1025"/>
                </a:lnTo>
                <a:lnTo>
                  <a:pt x="2869" y="951"/>
                </a:lnTo>
                <a:lnTo>
                  <a:pt x="2818" y="880"/>
                </a:lnTo>
                <a:lnTo>
                  <a:pt x="2763" y="811"/>
                </a:lnTo>
                <a:close/>
                <a:moveTo>
                  <a:pt x="2399" y="512"/>
                </a:moveTo>
                <a:lnTo>
                  <a:pt x="2429" y="568"/>
                </a:lnTo>
                <a:lnTo>
                  <a:pt x="2458" y="628"/>
                </a:lnTo>
                <a:lnTo>
                  <a:pt x="2522" y="590"/>
                </a:lnTo>
                <a:lnTo>
                  <a:pt x="2461" y="549"/>
                </a:lnTo>
                <a:lnTo>
                  <a:pt x="2399" y="512"/>
                </a:lnTo>
                <a:close/>
                <a:moveTo>
                  <a:pt x="988" y="512"/>
                </a:moveTo>
                <a:lnTo>
                  <a:pt x="925" y="549"/>
                </a:lnTo>
                <a:lnTo>
                  <a:pt x="866" y="590"/>
                </a:lnTo>
                <a:lnTo>
                  <a:pt x="897" y="609"/>
                </a:lnTo>
                <a:lnTo>
                  <a:pt x="930" y="627"/>
                </a:lnTo>
                <a:lnTo>
                  <a:pt x="958" y="568"/>
                </a:lnTo>
                <a:lnTo>
                  <a:pt x="988" y="512"/>
                </a:lnTo>
                <a:close/>
                <a:moveTo>
                  <a:pt x="1843" y="363"/>
                </a:moveTo>
                <a:lnTo>
                  <a:pt x="1843" y="808"/>
                </a:lnTo>
                <a:lnTo>
                  <a:pt x="1928" y="798"/>
                </a:lnTo>
                <a:lnTo>
                  <a:pt x="2012" y="785"/>
                </a:lnTo>
                <a:lnTo>
                  <a:pt x="2094" y="768"/>
                </a:lnTo>
                <a:lnTo>
                  <a:pt x="2175" y="746"/>
                </a:lnTo>
                <a:lnTo>
                  <a:pt x="2138" y="677"/>
                </a:lnTo>
                <a:lnTo>
                  <a:pt x="2101" y="614"/>
                </a:lnTo>
                <a:lnTo>
                  <a:pt x="2061" y="556"/>
                </a:lnTo>
                <a:lnTo>
                  <a:pt x="2020" y="505"/>
                </a:lnTo>
                <a:lnTo>
                  <a:pt x="1977" y="460"/>
                </a:lnTo>
                <a:lnTo>
                  <a:pt x="1933" y="421"/>
                </a:lnTo>
                <a:lnTo>
                  <a:pt x="1888" y="388"/>
                </a:lnTo>
                <a:lnTo>
                  <a:pt x="1843" y="363"/>
                </a:lnTo>
                <a:close/>
                <a:moveTo>
                  <a:pt x="1544" y="362"/>
                </a:moveTo>
                <a:lnTo>
                  <a:pt x="1498" y="388"/>
                </a:lnTo>
                <a:lnTo>
                  <a:pt x="1453" y="421"/>
                </a:lnTo>
                <a:lnTo>
                  <a:pt x="1409" y="460"/>
                </a:lnTo>
                <a:lnTo>
                  <a:pt x="1366" y="505"/>
                </a:lnTo>
                <a:lnTo>
                  <a:pt x="1325" y="556"/>
                </a:lnTo>
                <a:lnTo>
                  <a:pt x="1286" y="614"/>
                </a:lnTo>
                <a:lnTo>
                  <a:pt x="1248" y="677"/>
                </a:lnTo>
                <a:lnTo>
                  <a:pt x="1213" y="746"/>
                </a:lnTo>
                <a:lnTo>
                  <a:pt x="1292" y="768"/>
                </a:lnTo>
                <a:lnTo>
                  <a:pt x="1375" y="785"/>
                </a:lnTo>
                <a:lnTo>
                  <a:pt x="1459" y="798"/>
                </a:lnTo>
                <a:lnTo>
                  <a:pt x="1544" y="808"/>
                </a:lnTo>
                <a:lnTo>
                  <a:pt x="1544" y="362"/>
                </a:lnTo>
                <a:close/>
                <a:moveTo>
                  <a:pt x="1693" y="0"/>
                </a:moveTo>
                <a:lnTo>
                  <a:pt x="1693" y="0"/>
                </a:lnTo>
                <a:lnTo>
                  <a:pt x="1800" y="4"/>
                </a:lnTo>
                <a:lnTo>
                  <a:pt x="1906" y="13"/>
                </a:lnTo>
                <a:lnTo>
                  <a:pt x="2009" y="30"/>
                </a:lnTo>
                <a:lnTo>
                  <a:pt x="2110" y="52"/>
                </a:lnTo>
                <a:lnTo>
                  <a:pt x="2209" y="80"/>
                </a:lnTo>
                <a:lnTo>
                  <a:pt x="2305" y="114"/>
                </a:lnTo>
                <a:lnTo>
                  <a:pt x="2398" y="153"/>
                </a:lnTo>
                <a:lnTo>
                  <a:pt x="2489" y="198"/>
                </a:lnTo>
                <a:lnTo>
                  <a:pt x="2577" y="247"/>
                </a:lnTo>
                <a:lnTo>
                  <a:pt x="2660" y="301"/>
                </a:lnTo>
                <a:lnTo>
                  <a:pt x="2741" y="360"/>
                </a:lnTo>
                <a:lnTo>
                  <a:pt x="2818" y="424"/>
                </a:lnTo>
                <a:lnTo>
                  <a:pt x="2891" y="492"/>
                </a:lnTo>
                <a:lnTo>
                  <a:pt x="2959" y="564"/>
                </a:lnTo>
                <a:lnTo>
                  <a:pt x="3023" y="640"/>
                </a:lnTo>
                <a:lnTo>
                  <a:pt x="3083" y="720"/>
                </a:lnTo>
                <a:lnTo>
                  <a:pt x="3137" y="803"/>
                </a:lnTo>
                <a:lnTo>
                  <a:pt x="3188" y="889"/>
                </a:lnTo>
                <a:lnTo>
                  <a:pt x="3233" y="979"/>
                </a:lnTo>
                <a:lnTo>
                  <a:pt x="3273" y="1071"/>
                </a:lnTo>
                <a:lnTo>
                  <a:pt x="3307" y="1167"/>
                </a:lnTo>
                <a:lnTo>
                  <a:pt x="3335" y="1264"/>
                </a:lnTo>
                <a:lnTo>
                  <a:pt x="3358" y="1364"/>
                </a:lnTo>
                <a:lnTo>
                  <a:pt x="3373" y="1467"/>
                </a:lnTo>
                <a:lnTo>
                  <a:pt x="3383" y="1570"/>
                </a:lnTo>
                <a:lnTo>
                  <a:pt x="3386" y="1677"/>
                </a:lnTo>
                <a:lnTo>
                  <a:pt x="3383" y="1783"/>
                </a:lnTo>
                <a:lnTo>
                  <a:pt x="3373" y="1887"/>
                </a:lnTo>
                <a:lnTo>
                  <a:pt x="3358" y="1989"/>
                </a:lnTo>
                <a:lnTo>
                  <a:pt x="3335" y="2089"/>
                </a:lnTo>
                <a:lnTo>
                  <a:pt x="3307" y="2186"/>
                </a:lnTo>
                <a:lnTo>
                  <a:pt x="3273" y="2282"/>
                </a:lnTo>
                <a:lnTo>
                  <a:pt x="3233" y="2374"/>
                </a:lnTo>
                <a:lnTo>
                  <a:pt x="3188" y="2464"/>
                </a:lnTo>
                <a:lnTo>
                  <a:pt x="3137" y="2551"/>
                </a:lnTo>
                <a:lnTo>
                  <a:pt x="3083" y="2633"/>
                </a:lnTo>
                <a:lnTo>
                  <a:pt x="3023" y="2713"/>
                </a:lnTo>
                <a:lnTo>
                  <a:pt x="2959" y="2789"/>
                </a:lnTo>
                <a:lnTo>
                  <a:pt x="2891" y="2861"/>
                </a:lnTo>
                <a:lnTo>
                  <a:pt x="2818" y="2929"/>
                </a:lnTo>
                <a:lnTo>
                  <a:pt x="2741" y="2993"/>
                </a:lnTo>
                <a:lnTo>
                  <a:pt x="2660" y="3052"/>
                </a:lnTo>
                <a:lnTo>
                  <a:pt x="2577" y="3107"/>
                </a:lnTo>
                <a:lnTo>
                  <a:pt x="2489" y="3156"/>
                </a:lnTo>
                <a:lnTo>
                  <a:pt x="2398" y="3200"/>
                </a:lnTo>
                <a:lnTo>
                  <a:pt x="2305" y="3240"/>
                </a:lnTo>
                <a:lnTo>
                  <a:pt x="2209" y="3273"/>
                </a:lnTo>
                <a:lnTo>
                  <a:pt x="2110" y="3302"/>
                </a:lnTo>
                <a:lnTo>
                  <a:pt x="2009" y="3324"/>
                </a:lnTo>
                <a:lnTo>
                  <a:pt x="1906" y="3340"/>
                </a:lnTo>
                <a:lnTo>
                  <a:pt x="1800" y="3350"/>
                </a:lnTo>
                <a:lnTo>
                  <a:pt x="1693" y="3353"/>
                </a:lnTo>
                <a:lnTo>
                  <a:pt x="1586" y="3350"/>
                </a:lnTo>
                <a:lnTo>
                  <a:pt x="1482" y="3340"/>
                </a:lnTo>
                <a:lnTo>
                  <a:pt x="1378" y="3324"/>
                </a:lnTo>
                <a:lnTo>
                  <a:pt x="1277" y="3302"/>
                </a:lnTo>
                <a:lnTo>
                  <a:pt x="1179" y="3273"/>
                </a:lnTo>
                <a:lnTo>
                  <a:pt x="1082" y="3240"/>
                </a:lnTo>
                <a:lnTo>
                  <a:pt x="988" y="3200"/>
                </a:lnTo>
                <a:lnTo>
                  <a:pt x="898" y="3156"/>
                </a:lnTo>
                <a:lnTo>
                  <a:pt x="811" y="3107"/>
                </a:lnTo>
                <a:lnTo>
                  <a:pt x="727" y="3052"/>
                </a:lnTo>
                <a:lnTo>
                  <a:pt x="647" y="2993"/>
                </a:lnTo>
                <a:lnTo>
                  <a:pt x="569" y="2929"/>
                </a:lnTo>
                <a:lnTo>
                  <a:pt x="497" y="2861"/>
                </a:lnTo>
                <a:lnTo>
                  <a:pt x="427" y="2789"/>
                </a:lnTo>
                <a:lnTo>
                  <a:pt x="363" y="2713"/>
                </a:lnTo>
                <a:lnTo>
                  <a:pt x="304" y="2633"/>
                </a:lnTo>
                <a:lnTo>
                  <a:pt x="249" y="2551"/>
                </a:lnTo>
                <a:lnTo>
                  <a:pt x="198" y="2464"/>
                </a:lnTo>
                <a:lnTo>
                  <a:pt x="154" y="2374"/>
                </a:lnTo>
                <a:lnTo>
                  <a:pt x="114" y="2282"/>
                </a:lnTo>
                <a:lnTo>
                  <a:pt x="80" y="2186"/>
                </a:lnTo>
                <a:lnTo>
                  <a:pt x="52" y="2089"/>
                </a:lnTo>
                <a:lnTo>
                  <a:pt x="30" y="1989"/>
                </a:lnTo>
                <a:lnTo>
                  <a:pt x="13" y="1887"/>
                </a:lnTo>
                <a:lnTo>
                  <a:pt x="3" y="1783"/>
                </a:lnTo>
                <a:lnTo>
                  <a:pt x="0" y="1677"/>
                </a:lnTo>
                <a:lnTo>
                  <a:pt x="3" y="1570"/>
                </a:lnTo>
                <a:lnTo>
                  <a:pt x="13" y="1467"/>
                </a:lnTo>
                <a:lnTo>
                  <a:pt x="30" y="1364"/>
                </a:lnTo>
                <a:lnTo>
                  <a:pt x="52" y="1264"/>
                </a:lnTo>
                <a:lnTo>
                  <a:pt x="80" y="1167"/>
                </a:lnTo>
                <a:lnTo>
                  <a:pt x="114" y="1071"/>
                </a:lnTo>
                <a:lnTo>
                  <a:pt x="154" y="979"/>
                </a:lnTo>
                <a:lnTo>
                  <a:pt x="198" y="889"/>
                </a:lnTo>
                <a:lnTo>
                  <a:pt x="249" y="803"/>
                </a:lnTo>
                <a:lnTo>
                  <a:pt x="304" y="720"/>
                </a:lnTo>
                <a:lnTo>
                  <a:pt x="363" y="640"/>
                </a:lnTo>
                <a:lnTo>
                  <a:pt x="427" y="564"/>
                </a:lnTo>
                <a:lnTo>
                  <a:pt x="497" y="492"/>
                </a:lnTo>
                <a:lnTo>
                  <a:pt x="569" y="424"/>
                </a:lnTo>
                <a:lnTo>
                  <a:pt x="647" y="360"/>
                </a:lnTo>
                <a:lnTo>
                  <a:pt x="727" y="301"/>
                </a:lnTo>
                <a:lnTo>
                  <a:pt x="811" y="247"/>
                </a:lnTo>
                <a:lnTo>
                  <a:pt x="898" y="198"/>
                </a:lnTo>
                <a:lnTo>
                  <a:pt x="988" y="153"/>
                </a:lnTo>
                <a:lnTo>
                  <a:pt x="1082" y="114"/>
                </a:lnTo>
                <a:lnTo>
                  <a:pt x="1179" y="80"/>
                </a:lnTo>
                <a:lnTo>
                  <a:pt x="1277" y="52"/>
                </a:lnTo>
                <a:lnTo>
                  <a:pt x="1378" y="30"/>
                </a:lnTo>
                <a:lnTo>
                  <a:pt x="1482" y="13"/>
                </a:lnTo>
                <a:lnTo>
                  <a:pt x="1586" y="4"/>
                </a:lnTo>
                <a:lnTo>
                  <a:pt x="169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5" name="Freeform 716"/>
          <p:cNvSpPr>
            <a:spLocks noEditPoints="1"/>
          </p:cNvSpPr>
          <p:nvPr/>
        </p:nvSpPr>
        <p:spPr bwMode="auto">
          <a:xfrm>
            <a:off x="6478069" y="2886598"/>
            <a:ext cx="244307" cy="195446"/>
          </a:xfrm>
          <a:custGeom>
            <a:avLst/>
            <a:gdLst>
              <a:gd name="T0" fmla="*/ 0 w 3396"/>
              <a:gd name="T1" fmla="*/ 2329 h 2717"/>
              <a:gd name="T2" fmla="*/ 1300 w 3396"/>
              <a:gd name="T3" fmla="*/ 2329 h 2717"/>
              <a:gd name="T4" fmla="*/ 1300 w 3396"/>
              <a:gd name="T5" fmla="*/ 2522 h 2717"/>
              <a:gd name="T6" fmla="*/ 2096 w 3396"/>
              <a:gd name="T7" fmla="*/ 2522 h 2717"/>
              <a:gd name="T8" fmla="*/ 2096 w 3396"/>
              <a:gd name="T9" fmla="*/ 2329 h 2717"/>
              <a:gd name="T10" fmla="*/ 3396 w 3396"/>
              <a:gd name="T11" fmla="*/ 2329 h 2717"/>
              <a:gd name="T12" fmla="*/ 3396 w 3396"/>
              <a:gd name="T13" fmla="*/ 2717 h 2717"/>
              <a:gd name="T14" fmla="*/ 0 w 3396"/>
              <a:gd name="T15" fmla="*/ 2717 h 2717"/>
              <a:gd name="T16" fmla="*/ 0 w 3396"/>
              <a:gd name="T17" fmla="*/ 2329 h 2717"/>
              <a:gd name="T18" fmla="*/ 2152 w 3396"/>
              <a:gd name="T19" fmla="*/ 734 h 2717"/>
              <a:gd name="T20" fmla="*/ 2487 w 3396"/>
              <a:gd name="T21" fmla="*/ 1063 h 2717"/>
              <a:gd name="T22" fmla="*/ 2147 w 3396"/>
              <a:gd name="T23" fmla="*/ 1399 h 2717"/>
              <a:gd name="T24" fmla="*/ 2020 w 3396"/>
              <a:gd name="T25" fmla="*/ 1274 h 2717"/>
              <a:gd name="T26" fmla="*/ 2234 w 3396"/>
              <a:gd name="T27" fmla="*/ 1063 h 2717"/>
              <a:gd name="T28" fmla="*/ 2026 w 3396"/>
              <a:gd name="T29" fmla="*/ 859 h 2717"/>
              <a:gd name="T30" fmla="*/ 2152 w 3396"/>
              <a:gd name="T31" fmla="*/ 734 h 2717"/>
              <a:gd name="T32" fmla="*/ 1244 w 3396"/>
              <a:gd name="T33" fmla="*/ 734 h 2717"/>
              <a:gd name="T34" fmla="*/ 1370 w 3396"/>
              <a:gd name="T35" fmla="*/ 859 h 2717"/>
              <a:gd name="T36" fmla="*/ 1161 w 3396"/>
              <a:gd name="T37" fmla="*/ 1063 h 2717"/>
              <a:gd name="T38" fmla="*/ 1376 w 3396"/>
              <a:gd name="T39" fmla="*/ 1274 h 2717"/>
              <a:gd name="T40" fmla="*/ 1250 w 3396"/>
              <a:gd name="T41" fmla="*/ 1399 h 2717"/>
              <a:gd name="T42" fmla="*/ 909 w 3396"/>
              <a:gd name="T43" fmla="*/ 1063 h 2717"/>
              <a:gd name="T44" fmla="*/ 1244 w 3396"/>
              <a:gd name="T45" fmla="*/ 734 h 2717"/>
              <a:gd name="T46" fmla="*/ 1831 w 3396"/>
              <a:gd name="T47" fmla="*/ 594 h 2717"/>
              <a:gd name="T48" fmla="*/ 1995 w 3396"/>
              <a:gd name="T49" fmla="*/ 664 h 2717"/>
              <a:gd name="T50" fmla="*/ 1613 w 3396"/>
              <a:gd name="T51" fmla="*/ 1538 h 2717"/>
              <a:gd name="T52" fmla="*/ 1448 w 3396"/>
              <a:gd name="T53" fmla="*/ 1468 h 2717"/>
              <a:gd name="T54" fmla="*/ 1831 w 3396"/>
              <a:gd name="T55" fmla="*/ 594 h 2717"/>
              <a:gd name="T56" fmla="*/ 568 w 3396"/>
              <a:gd name="T57" fmla="*/ 322 h 2717"/>
              <a:gd name="T58" fmla="*/ 568 w 3396"/>
              <a:gd name="T59" fmla="*/ 1813 h 2717"/>
              <a:gd name="T60" fmla="*/ 2827 w 3396"/>
              <a:gd name="T61" fmla="*/ 1813 h 2717"/>
              <a:gd name="T62" fmla="*/ 2827 w 3396"/>
              <a:gd name="T63" fmla="*/ 322 h 2717"/>
              <a:gd name="T64" fmla="*/ 568 w 3396"/>
              <a:gd name="T65" fmla="*/ 322 h 2717"/>
              <a:gd name="T66" fmla="*/ 241 w 3396"/>
              <a:gd name="T67" fmla="*/ 0 h 2717"/>
              <a:gd name="T68" fmla="*/ 3155 w 3396"/>
              <a:gd name="T69" fmla="*/ 0 h 2717"/>
              <a:gd name="T70" fmla="*/ 3155 w 3396"/>
              <a:gd name="T71" fmla="*/ 2134 h 2717"/>
              <a:gd name="T72" fmla="*/ 241 w 3396"/>
              <a:gd name="T73" fmla="*/ 2134 h 2717"/>
              <a:gd name="T74" fmla="*/ 241 w 3396"/>
              <a:gd name="T75" fmla="*/ 0 h 2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96" h="2717">
                <a:moveTo>
                  <a:pt x="0" y="2329"/>
                </a:moveTo>
                <a:lnTo>
                  <a:pt x="1300" y="2329"/>
                </a:lnTo>
                <a:lnTo>
                  <a:pt x="1300" y="2522"/>
                </a:lnTo>
                <a:lnTo>
                  <a:pt x="2096" y="2522"/>
                </a:lnTo>
                <a:lnTo>
                  <a:pt x="2096" y="2329"/>
                </a:lnTo>
                <a:lnTo>
                  <a:pt x="3396" y="2329"/>
                </a:lnTo>
                <a:lnTo>
                  <a:pt x="3396" y="2717"/>
                </a:lnTo>
                <a:lnTo>
                  <a:pt x="0" y="2717"/>
                </a:lnTo>
                <a:lnTo>
                  <a:pt x="0" y="2329"/>
                </a:lnTo>
                <a:close/>
                <a:moveTo>
                  <a:pt x="2152" y="734"/>
                </a:moveTo>
                <a:lnTo>
                  <a:pt x="2487" y="1063"/>
                </a:lnTo>
                <a:lnTo>
                  <a:pt x="2147" y="1399"/>
                </a:lnTo>
                <a:lnTo>
                  <a:pt x="2020" y="1274"/>
                </a:lnTo>
                <a:lnTo>
                  <a:pt x="2234" y="1063"/>
                </a:lnTo>
                <a:lnTo>
                  <a:pt x="2026" y="859"/>
                </a:lnTo>
                <a:lnTo>
                  <a:pt x="2152" y="734"/>
                </a:lnTo>
                <a:close/>
                <a:moveTo>
                  <a:pt x="1244" y="734"/>
                </a:moveTo>
                <a:lnTo>
                  <a:pt x="1370" y="859"/>
                </a:lnTo>
                <a:lnTo>
                  <a:pt x="1161" y="1063"/>
                </a:lnTo>
                <a:lnTo>
                  <a:pt x="1376" y="1274"/>
                </a:lnTo>
                <a:lnTo>
                  <a:pt x="1250" y="1399"/>
                </a:lnTo>
                <a:lnTo>
                  <a:pt x="909" y="1063"/>
                </a:lnTo>
                <a:lnTo>
                  <a:pt x="1244" y="734"/>
                </a:lnTo>
                <a:close/>
                <a:moveTo>
                  <a:pt x="1831" y="594"/>
                </a:moveTo>
                <a:lnTo>
                  <a:pt x="1995" y="664"/>
                </a:lnTo>
                <a:lnTo>
                  <a:pt x="1613" y="1538"/>
                </a:lnTo>
                <a:lnTo>
                  <a:pt x="1448" y="1468"/>
                </a:lnTo>
                <a:lnTo>
                  <a:pt x="1831" y="594"/>
                </a:lnTo>
                <a:close/>
                <a:moveTo>
                  <a:pt x="568" y="322"/>
                </a:moveTo>
                <a:lnTo>
                  <a:pt x="568" y="1813"/>
                </a:lnTo>
                <a:lnTo>
                  <a:pt x="2827" y="1813"/>
                </a:lnTo>
                <a:lnTo>
                  <a:pt x="2827" y="322"/>
                </a:lnTo>
                <a:lnTo>
                  <a:pt x="568" y="322"/>
                </a:lnTo>
                <a:close/>
                <a:moveTo>
                  <a:pt x="241" y="0"/>
                </a:moveTo>
                <a:lnTo>
                  <a:pt x="3155" y="0"/>
                </a:lnTo>
                <a:lnTo>
                  <a:pt x="3155" y="2134"/>
                </a:lnTo>
                <a:lnTo>
                  <a:pt x="241" y="2134"/>
                </a:lnTo>
                <a:lnTo>
                  <a:pt x="24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881" name="Group 880"/>
          <p:cNvGrpSpPr/>
          <p:nvPr/>
        </p:nvGrpSpPr>
        <p:grpSpPr>
          <a:xfrm>
            <a:off x="2493276" y="2863175"/>
            <a:ext cx="199475" cy="242292"/>
            <a:chOff x="-1971675" y="4640263"/>
            <a:chExt cx="628650" cy="763588"/>
          </a:xfrm>
          <a:solidFill>
            <a:schemeClr val="tx1">
              <a:lumMod val="65000"/>
              <a:lumOff val="35000"/>
            </a:schemeClr>
          </a:solidFill>
        </p:grpSpPr>
        <p:sp>
          <p:nvSpPr>
            <p:cNvPr id="879" name="Freeform 721"/>
            <p:cNvSpPr>
              <a:spLocks noEditPoints="1"/>
            </p:cNvSpPr>
            <p:nvPr/>
          </p:nvSpPr>
          <p:spPr bwMode="auto">
            <a:xfrm>
              <a:off x="-1971675" y="4640263"/>
              <a:ext cx="628650" cy="763588"/>
            </a:xfrm>
            <a:custGeom>
              <a:avLst/>
              <a:gdLst>
                <a:gd name="T0" fmla="*/ 527 w 2775"/>
                <a:gd name="T1" fmla="*/ 351 h 3366"/>
                <a:gd name="T2" fmla="*/ 1168 w 2775"/>
                <a:gd name="T3" fmla="*/ 1684 h 3366"/>
                <a:gd name="T4" fmla="*/ 527 w 2775"/>
                <a:gd name="T5" fmla="*/ 3015 h 3366"/>
                <a:gd name="T6" fmla="*/ 776 w 2775"/>
                <a:gd name="T7" fmla="*/ 3015 h 3366"/>
                <a:gd name="T8" fmla="*/ 1213 w 2775"/>
                <a:gd name="T9" fmla="*/ 2107 h 3366"/>
                <a:gd name="T10" fmla="*/ 1561 w 2775"/>
                <a:gd name="T11" fmla="*/ 2107 h 3366"/>
                <a:gd name="T12" fmla="*/ 1998 w 2775"/>
                <a:gd name="T13" fmla="*/ 3015 h 3366"/>
                <a:gd name="T14" fmla="*/ 2247 w 2775"/>
                <a:gd name="T15" fmla="*/ 3015 h 3366"/>
                <a:gd name="T16" fmla="*/ 1607 w 2775"/>
                <a:gd name="T17" fmla="*/ 1683 h 3366"/>
                <a:gd name="T18" fmla="*/ 2247 w 2775"/>
                <a:gd name="T19" fmla="*/ 351 h 3366"/>
                <a:gd name="T20" fmla="*/ 527 w 2775"/>
                <a:gd name="T21" fmla="*/ 351 h 3366"/>
                <a:gd name="T22" fmla="*/ 0 w 2775"/>
                <a:gd name="T23" fmla="*/ 0 h 3366"/>
                <a:gd name="T24" fmla="*/ 2775 w 2775"/>
                <a:gd name="T25" fmla="*/ 0 h 3366"/>
                <a:gd name="T26" fmla="*/ 2775 w 2775"/>
                <a:gd name="T27" fmla="*/ 351 h 3366"/>
                <a:gd name="T28" fmla="*/ 2508 w 2775"/>
                <a:gd name="T29" fmla="*/ 351 h 3366"/>
                <a:gd name="T30" fmla="*/ 1867 w 2775"/>
                <a:gd name="T31" fmla="*/ 1683 h 3366"/>
                <a:gd name="T32" fmla="*/ 2508 w 2775"/>
                <a:gd name="T33" fmla="*/ 3015 h 3366"/>
                <a:gd name="T34" fmla="*/ 2775 w 2775"/>
                <a:gd name="T35" fmla="*/ 3015 h 3366"/>
                <a:gd name="T36" fmla="*/ 2775 w 2775"/>
                <a:gd name="T37" fmla="*/ 3366 h 3366"/>
                <a:gd name="T38" fmla="*/ 0 w 2775"/>
                <a:gd name="T39" fmla="*/ 3366 h 3366"/>
                <a:gd name="T40" fmla="*/ 0 w 2775"/>
                <a:gd name="T41" fmla="*/ 3015 h 3366"/>
                <a:gd name="T42" fmla="*/ 267 w 2775"/>
                <a:gd name="T43" fmla="*/ 3015 h 3366"/>
                <a:gd name="T44" fmla="*/ 907 w 2775"/>
                <a:gd name="T45" fmla="*/ 1684 h 3366"/>
                <a:gd name="T46" fmla="*/ 267 w 2775"/>
                <a:gd name="T47" fmla="*/ 351 h 3366"/>
                <a:gd name="T48" fmla="*/ 0 w 2775"/>
                <a:gd name="T49" fmla="*/ 351 h 3366"/>
                <a:gd name="T50" fmla="*/ 0 w 2775"/>
                <a:gd name="T51" fmla="*/ 0 h 3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775" h="3366">
                  <a:moveTo>
                    <a:pt x="527" y="351"/>
                  </a:moveTo>
                  <a:lnTo>
                    <a:pt x="1168" y="1684"/>
                  </a:lnTo>
                  <a:lnTo>
                    <a:pt x="527" y="3015"/>
                  </a:lnTo>
                  <a:lnTo>
                    <a:pt x="776" y="3015"/>
                  </a:lnTo>
                  <a:lnTo>
                    <a:pt x="1213" y="2107"/>
                  </a:lnTo>
                  <a:lnTo>
                    <a:pt x="1561" y="2107"/>
                  </a:lnTo>
                  <a:lnTo>
                    <a:pt x="1998" y="3015"/>
                  </a:lnTo>
                  <a:lnTo>
                    <a:pt x="2247" y="3015"/>
                  </a:lnTo>
                  <a:lnTo>
                    <a:pt x="1607" y="1683"/>
                  </a:lnTo>
                  <a:lnTo>
                    <a:pt x="2247" y="351"/>
                  </a:lnTo>
                  <a:lnTo>
                    <a:pt x="527" y="351"/>
                  </a:lnTo>
                  <a:close/>
                  <a:moveTo>
                    <a:pt x="0" y="0"/>
                  </a:moveTo>
                  <a:lnTo>
                    <a:pt x="2775" y="0"/>
                  </a:lnTo>
                  <a:lnTo>
                    <a:pt x="2775" y="351"/>
                  </a:lnTo>
                  <a:lnTo>
                    <a:pt x="2508" y="351"/>
                  </a:lnTo>
                  <a:lnTo>
                    <a:pt x="1867" y="1683"/>
                  </a:lnTo>
                  <a:lnTo>
                    <a:pt x="2508" y="3015"/>
                  </a:lnTo>
                  <a:lnTo>
                    <a:pt x="2775" y="3015"/>
                  </a:lnTo>
                  <a:lnTo>
                    <a:pt x="2775" y="3366"/>
                  </a:lnTo>
                  <a:lnTo>
                    <a:pt x="0" y="3366"/>
                  </a:lnTo>
                  <a:lnTo>
                    <a:pt x="0" y="3015"/>
                  </a:lnTo>
                  <a:lnTo>
                    <a:pt x="267" y="3015"/>
                  </a:lnTo>
                  <a:lnTo>
                    <a:pt x="907" y="1684"/>
                  </a:lnTo>
                  <a:lnTo>
                    <a:pt x="267" y="351"/>
                  </a:lnTo>
                  <a:lnTo>
                    <a:pt x="0" y="35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0" name="Freeform 722"/>
            <p:cNvSpPr>
              <a:spLocks/>
            </p:cNvSpPr>
            <p:nvPr/>
          </p:nvSpPr>
          <p:spPr bwMode="auto">
            <a:xfrm>
              <a:off x="-1717675" y="4881563"/>
              <a:ext cx="120650" cy="71438"/>
            </a:xfrm>
            <a:custGeom>
              <a:avLst/>
              <a:gdLst>
                <a:gd name="T0" fmla="*/ 0 w 536"/>
                <a:gd name="T1" fmla="*/ 0 h 313"/>
                <a:gd name="T2" fmla="*/ 536 w 536"/>
                <a:gd name="T3" fmla="*/ 0 h 313"/>
                <a:gd name="T4" fmla="*/ 386 w 536"/>
                <a:gd name="T5" fmla="*/ 313 h 313"/>
                <a:gd name="T6" fmla="*/ 150 w 536"/>
                <a:gd name="T7" fmla="*/ 313 h 313"/>
                <a:gd name="T8" fmla="*/ 0 w 536"/>
                <a:gd name="T9" fmla="*/ 0 h 313"/>
              </a:gdLst>
              <a:ahLst/>
              <a:cxnLst>
                <a:cxn ang="0">
                  <a:pos x="T0" y="T1"/>
                </a:cxn>
                <a:cxn ang="0">
                  <a:pos x="T2" y="T3"/>
                </a:cxn>
                <a:cxn ang="0">
                  <a:pos x="T4" y="T5"/>
                </a:cxn>
                <a:cxn ang="0">
                  <a:pos x="T6" y="T7"/>
                </a:cxn>
                <a:cxn ang="0">
                  <a:pos x="T8" y="T9"/>
                </a:cxn>
              </a:cxnLst>
              <a:rect l="0" t="0" r="r" b="b"/>
              <a:pathLst>
                <a:path w="536" h="313">
                  <a:moveTo>
                    <a:pt x="0" y="0"/>
                  </a:moveTo>
                  <a:lnTo>
                    <a:pt x="536" y="0"/>
                  </a:lnTo>
                  <a:lnTo>
                    <a:pt x="386" y="313"/>
                  </a:lnTo>
                  <a:lnTo>
                    <a:pt x="150" y="31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90" name="Group 889"/>
          <p:cNvGrpSpPr/>
          <p:nvPr/>
        </p:nvGrpSpPr>
        <p:grpSpPr>
          <a:xfrm>
            <a:off x="791090" y="2864434"/>
            <a:ext cx="230707" cy="239774"/>
            <a:chOff x="-2855913" y="5629276"/>
            <a:chExt cx="727076" cy="755650"/>
          </a:xfrm>
          <a:solidFill>
            <a:schemeClr val="tx1">
              <a:lumMod val="65000"/>
              <a:lumOff val="35000"/>
            </a:schemeClr>
          </a:solidFill>
        </p:grpSpPr>
        <p:sp>
          <p:nvSpPr>
            <p:cNvPr id="885" name="Freeform 727"/>
            <p:cNvSpPr>
              <a:spLocks noEditPoints="1"/>
            </p:cNvSpPr>
            <p:nvPr/>
          </p:nvSpPr>
          <p:spPr bwMode="auto">
            <a:xfrm>
              <a:off x="-2855913" y="5629276"/>
              <a:ext cx="604838" cy="755650"/>
            </a:xfrm>
            <a:custGeom>
              <a:avLst/>
              <a:gdLst>
                <a:gd name="T0" fmla="*/ 779 w 2667"/>
                <a:gd name="T1" fmla="*/ 384 h 3334"/>
                <a:gd name="T2" fmla="*/ 400 w 2667"/>
                <a:gd name="T3" fmla="*/ 787 h 3334"/>
                <a:gd name="T4" fmla="*/ 779 w 2667"/>
                <a:gd name="T5" fmla="*/ 787 h 3334"/>
                <a:gd name="T6" fmla="*/ 779 w 2667"/>
                <a:gd name="T7" fmla="*/ 384 h 3334"/>
                <a:gd name="T8" fmla="*/ 855 w 2667"/>
                <a:gd name="T9" fmla="*/ 0 h 3334"/>
                <a:gd name="T10" fmla="*/ 2667 w 2667"/>
                <a:gd name="T11" fmla="*/ 0 h 3334"/>
                <a:gd name="T12" fmla="*/ 2667 w 2667"/>
                <a:gd name="T13" fmla="*/ 1531 h 3334"/>
                <a:gd name="T14" fmla="*/ 2618 w 2667"/>
                <a:gd name="T15" fmla="*/ 1503 h 3334"/>
                <a:gd name="T16" fmla="*/ 2567 w 2667"/>
                <a:gd name="T17" fmla="*/ 1479 h 3334"/>
                <a:gd name="T18" fmla="*/ 2514 w 2667"/>
                <a:gd name="T19" fmla="*/ 1461 h 3334"/>
                <a:gd name="T20" fmla="*/ 2461 w 2667"/>
                <a:gd name="T21" fmla="*/ 1446 h 3334"/>
                <a:gd name="T22" fmla="*/ 2461 w 2667"/>
                <a:gd name="T23" fmla="*/ 208 h 3334"/>
                <a:gd name="T24" fmla="*/ 986 w 2667"/>
                <a:gd name="T25" fmla="*/ 208 h 3334"/>
                <a:gd name="T26" fmla="*/ 986 w 2667"/>
                <a:gd name="T27" fmla="*/ 995 h 3334"/>
                <a:gd name="T28" fmla="*/ 206 w 2667"/>
                <a:gd name="T29" fmla="*/ 995 h 3334"/>
                <a:gd name="T30" fmla="*/ 206 w 2667"/>
                <a:gd name="T31" fmla="*/ 3126 h 3334"/>
                <a:gd name="T32" fmla="*/ 2461 w 2667"/>
                <a:gd name="T33" fmla="*/ 3126 h 3334"/>
                <a:gd name="T34" fmla="*/ 2461 w 2667"/>
                <a:gd name="T35" fmla="*/ 2905 h 3334"/>
                <a:gd name="T36" fmla="*/ 2492 w 2667"/>
                <a:gd name="T37" fmla="*/ 2899 h 3334"/>
                <a:gd name="T38" fmla="*/ 2521 w 2667"/>
                <a:gd name="T39" fmla="*/ 2891 h 3334"/>
                <a:gd name="T40" fmla="*/ 2667 w 2667"/>
                <a:gd name="T41" fmla="*/ 3039 h 3334"/>
                <a:gd name="T42" fmla="*/ 2667 w 2667"/>
                <a:gd name="T43" fmla="*/ 3334 h 3334"/>
                <a:gd name="T44" fmla="*/ 0 w 2667"/>
                <a:gd name="T45" fmla="*/ 3334 h 3334"/>
                <a:gd name="T46" fmla="*/ 0 w 2667"/>
                <a:gd name="T47" fmla="*/ 911 h 3334"/>
                <a:gd name="T48" fmla="*/ 855 w 2667"/>
                <a:gd name="T49" fmla="*/ 0 h 3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667" h="3334">
                  <a:moveTo>
                    <a:pt x="779" y="384"/>
                  </a:moveTo>
                  <a:lnTo>
                    <a:pt x="400" y="787"/>
                  </a:lnTo>
                  <a:lnTo>
                    <a:pt x="779" y="787"/>
                  </a:lnTo>
                  <a:lnTo>
                    <a:pt x="779" y="384"/>
                  </a:lnTo>
                  <a:close/>
                  <a:moveTo>
                    <a:pt x="855" y="0"/>
                  </a:moveTo>
                  <a:lnTo>
                    <a:pt x="2667" y="0"/>
                  </a:lnTo>
                  <a:lnTo>
                    <a:pt x="2667" y="1531"/>
                  </a:lnTo>
                  <a:lnTo>
                    <a:pt x="2618" y="1503"/>
                  </a:lnTo>
                  <a:lnTo>
                    <a:pt x="2567" y="1479"/>
                  </a:lnTo>
                  <a:lnTo>
                    <a:pt x="2514" y="1461"/>
                  </a:lnTo>
                  <a:lnTo>
                    <a:pt x="2461" y="1446"/>
                  </a:lnTo>
                  <a:lnTo>
                    <a:pt x="2461" y="208"/>
                  </a:lnTo>
                  <a:lnTo>
                    <a:pt x="986" y="208"/>
                  </a:lnTo>
                  <a:lnTo>
                    <a:pt x="986" y="995"/>
                  </a:lnTo>
                  <a:lnTo>
                    <a:pt x="206" y="995"/>
                  </a:lnTo>
                  <a:lnTo>
                    <a:pt x="206" y="3126"/>
                  </a:lnTo>
                  <a:lnTo>
                    <a:pt x="2461" y="3126"/>
                  </a:lnTo>
                  <a:lnTo>
                    <a:pt x="2461" y="2905"/>
                  </a:lnTo>
                  <a:lnTo>
                    <a:pt x="2492" y="2899"/>
                  </a:lnTo>
                  <a:lnTo>
                    <a:pt x="2521" y="2891"/>
                  </a:lnTo>
                  <a:lnTo>
                    <a:pt x="2667" y="3039"/>
                  </a:lnTo>
                  <a:lnTo>
                    <a:pt x="2667" y="3334"/>
                  </a:lnTo>
                  <a:lnTo>
                    <a:pt x="0" y="3334"/>
                  </a:lnTo>
                  <a:lnTo>
                    <a:pt x="0" y="911"/>
                  </a:lnTo>
                  <a:lnTo>
                    <a:pt x="8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6" name="Freeform 728"/>
            <p:cNvSpPr>
              <a:spLocks/>
            </p:cNvSpPr>
            <p:nvPr/>
          </p:nvSpPr>
          <p:spPr bwMode="auto">
            <a:xfrm>
              <a:off x="-2752725" y="5988051"/>
              <a:ext cx="311150" cy="52388"/>
            </a:xfrm>
            <a:custGeom>
              <a:avLst/>
              <a:gdLst>
                <a:gd name="T0" fmla="*/ 0 w 1375"/>
                <a:gd name="T1" fmla="*/ 0 h 235"/>
                <a:gd name="T2" fmla="*/ 1375 w 1375"/>
                <a:gd name="T3" fmla="*/ 0 h 235"/>
                <a:gd name="T4" fmla="*/ 1338 w 1375"/>
                <a:gd name="T5" fmla="*/ 30 h 235"/>
                <a:gd name="T6" fmla="*/ 1304 w 1375"/>
                <a:gd name="T7" fmla="*/ 63 h 235"/>
                <a:gd name="T8" fmla="*/ 1267 w 1375"/>
                <a:gd name="T9" fmla="*/ 102 h 235"/>
                <a:gd name="T10" fmla="*/ 1234 w 1375"/>
                <a:gd name="T11" fmla="*/ 145 h 235"/>
                <a:gd name="T12" fmla="*/ 1204 w 1375"/>
                <a:gd name="T13" fmla="*/ 188 h 235"/>
                <a:gd name="T14" fmla="*/ 1177 w 1375"/>
                <a:gd name="T15" fmla="*/ 235 h 235"/>
                <a:gd name="T16" fmla="*/ 0 w 1375"/>
                <a:gd name="T17" fmla="*/ 235 h 235"/>
                <a:gd name="T18" fmla="*/ 0 w 1375"/>
                <a:gd name="T19"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5" h="235">
                  <a:moveTo>
                    <a:pt x="0" y="0"/>
                  </a:moveTo>
                  <a:lnTo>
                    <a:pt x="1375" y="0"/>
                  </a:lnTo>
                  <a:lnTo>
                    <a:pt x="1338" y="30"/>
                  </a:lnTo>
                  <a:lnTo>
                    <a:pt x="1304" y="63"/>
                  </a:lnTo>
                  <a:lnTo>
                    <a:pt x="1267" y="102"/>
                  </a:lnTo>
                  <a:lnTo>
                    <a:pt x="1234" y="145"/>
                  </a:lnTo>
                  <a:lnTo>
                    <a:pt x="1204" y="188"/>
                  </a:lnTo>
                  <a:lnTo>
                    <a:pt x="1177" y="235"/>
                  </a:lnTo>
                  <a:lnTo>
                    <a:pt x="0" y="23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7" name="Freeform 729"/>
            <p:cNvSpPr>
              <a:spLocks/>
            </p:cNvSpPr>
            <p:nvPr/>
          </p:nvSpPr>
          <p:spPr bwMode="auto">
            <a:xfrm>
              <a:off x="-2752725" y="6092826"/>
              <a:ext cx="247650" cy="52388"/>
            </a:xfrm>
            <a:custGeom>
              <a:avLst/>
              <a:gdLst>
                <a:gd name="T0" fmla="*/ 0 w 1098"/>
                <a:gd name="T1" fmla="*/ 0 h 235"/>
                <a:gd name="T2" fmla="*/ 1098 w 1098"/>
                <a:gd name="T3" fmla="*/ 0 h 235"/>
                <a:gd name="T4" fmla="*/ 1089 w 1098"/>
                <a:gd name="T5" fmla="*/ 66 h 235"/>
                <a:gd name="T6" fmla="*/ 1086 w 1098"/>
                <a:gd name="T7" fmla="*/ 132 h 235"/>
                <a:gd name="T8" fmla="*/ 1088 w 1098"/>
                <a:gd name="T9" fmla="*/ 183 h 235"/>
                <a:gd name="T10" fmla="*/ 1093 w 1098"/>
                <a:gd name="T11" fmla="*/ 235 h 235"/>
                <a:gd name="T12" fmla="*/ 0 w 1098"/>
                <a:gd name="T13" fmla="*/ 235 h 235"/>
                <a:gd name="T14" fmla="*/ 0 w 1098"/>
                <a:gd name="T15" fmla="*/ 0 h 2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8" h="235">
                  <a:moveTo>
                    <a:pt x="0" y="0"/>
                  </a:moveTo>
                  <a:lnTo>
                    <a:pt x="1098" y="0"/>
                  </a:lnTo>
                  <a:lnTo>
                    <a:pt x="1089" y="66"/>
                  </a:lnTo>
                  <a:lnTo>
                    <a:pt x="1086" y="132"/>
                  </a:lnTo>
                  <a:lnTo>
                    <a:pt x="1088" y="183"/>
                  </a:lnTo>
                  <a:lnTo>
                    <a:pt x="1093" y="235"/>
                  </a:lnTo>
                  <a:lnTo>
                    <a:pt x="0" y="23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8" name="Freeform 730"/>
            <p:cNvSpPr>
              <a:spLocks/>
            </p:cNvSpPr>
            <p:nvPr/>
          </p:nvSpPr>
          <p:spPr bwMode="auto">
            <a:xfrm>
              <a:off x="-2752725" y="6202363"/>
              <a:ext cx="309563" cy="53975"/>
            </a:xfrm>
            <a:custGeom>
              <a:avLst/>
              <a:gdLst>
                <a:gd name="T0" fmla="*/ 0 w 1365"/>
                <a:gd name="T1" fmla="*/ 0 h 236"/>
                <a:gd name="T2" fmla="*/ 1172 w 1365"/>
                <a:gd name="T3" fmla="*/ 0 h 236"/>
                <a:gd name="T4" fmla="*/ 1200 w 1365"/>
                <a:gd name="T5" fmla="*/ 48 h 236"/>
                <a:gd name="T6" fmla="*/ 1232 w 1365"/>
                <a:gd name="T7" fmla="*/ 95 h 236"/>
                <a:gd name="T8" fmla="*/ 1266 w 1365"/>
                <a:gd name="T9" fmla="*/ 139 h 236"/>
                <a:gd name="T10" fmla="*/ 1304 w 1365"/>
                <a:gd name="T11" fmla="*/ 180 h 236"/>
                <a:gd name="T12" fmla="*/ 1334 w 1365"/>
                <a:gd name="T13" fmla="*/ 209 h 236"/>
                <a:gd name="T14" fmla="*/ 1365 w 1365"/>
                <a:gd name="T15" fmla="*/ 236 h 236"/>
                <a:gd name="T16" fmla="*/ 0 w 1365"/>
                <a:gd name="T17" fmla="*/ 236 h 236"/>
                <a:gd name="T18" fmla="*/ 0 w 1365"/>
                <a:gd name="T19"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65" h="236">
                  <a:moveTo>
                    <a:pt x="0" y="0"/>
                  </a:moveTo>
                  <a:lnTo>
                    <a:pt x="1172" y="0"/>
                  </a:lnTo>
                  <a:lnTo>
                    <a:pt x="1200" y="48"/>
                  </a:lnTo>
                  <a:lnTo>
                    <a:pt x="1232" y="95"/>
                  </a:lnTo>
                  <a:lnTo>
                    <a:pt x="1266" y="139"/>
                  </a:lnTo>
                  <a:lnTo>
                    <a:pt x="1304" y="180"/>
                  </a:lnTo>
                  <a:lnTo>
                    <a:pt x="1334" y="209"/>
                  </a:lnTo>
                  <a:lnTo>
                    <a:pt x="1365" y="236"/>
                  </a:lnTo>
                  <a:lnTo>
                    <a:pt x="0" y="23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9" name="Freeform 731"/>
            <p:cNvSpPr>
              <a:spLocks noEditPoints="1"/>
            </p:cNvSpPr>
            <p:nvPr/>
          </p:nvSpPr>
          <p:spPr bwMode="auto">
            <a:xfrm>
              <a:off x="-2479675" y="5980113"/>
              <a:ext cx="350838" cy="355600"/>
            </a:xfrm>
            <a:custGeom>
              <a:avLst/>
              <a:gdLst>
                <a:gd name="T0" fmla="*/ 578 w 1547"/>
                <a:gd name="T1" fmla="*/ 224 h 1563"/>
                <a:gd name="T2" fmla="*/ 492 w 1547"/>
                <a:gd name="T3" fmla="*/ 243 h 1563"/>
                <a:gd name="T4" fmla="*/ 410 w 1547"/>
                <a:gd name="T5" fmla="*/ 283 h 1563"/>
                <a:gd name="T6" fmla="*/ 337 w 1547"/>
                <a:gd name="T7" fmla="*/ 341 h 1563"/>
                <a:gd name="T8" fmla="*/ 279 w 1547"/>
                <a:gd name="T9" fmla="*/ 415 h 1563"/>
                <a:gd name="T10" fmla="*/ 241 w 1547"/>
                <a:gd name="T11" fmla="*/ 496 h 1563"/>
                <a:gd name="T12" fmla="*/ 222 w 1547"/>
                <a:gd name="T13" fmla="*/ 584 h 1563"/>
                <a:gd name="T14" fmla="*/ 222 w 1547"/>
                <a:gd name="T15" fmla="*/ 673 h 1563"/>
                <a:gd name="T16" fmla="*/ 241 w 1547"/>
                <a:gd name="T17" fmla="*/ 760 h 1563"/>
                <a:gd name="T18" fmla="*/ 279 w 1547"/>
                <a:gd name="T19" fmla="*/ 843 h 1563"/>
                <a:gd name="T20" fmla="*/ 337 w 1547"/>
                <a:gd name="T21" fmla="*/ 916 h 1563"/>
                <a:gd name="T22" fmla="*/ 410 w 1547"/>
                <a:gd name="T23" fmla="*/ 975 h 1563"/>
                <a:gd name="T24" fmla="*/ 492 w 1547"/>
                <a:gd name="T25" fmla="*/ 1014 h 1563"/>
                <a:gd name="T26" fmla="*/ 578 w 1547"/>
                <a:gd name="T27" fmla="*/ 1033 h 1563"/>
                <a:gd name="T28" fmla="*/ 667 w 1547"/>
                <a:gd name="T29" fmla="*/ 1033 h 1563"/>
                <a:gd name="T30" fmla="*/ 753 w 1547"/>
                <a:gd name="T31" fmla="*/ 1014 h 1563"/>
                <a:gd name="T32" fmla="*/ 834 w 1547"/>
                <a:gd name="T33" fmla="*/ 975 h 1563"/>
                <a:gd name="T34" fmla="*/ 907 w 1547"/>
                <a:gd name="T35" fmla="*/ 916 h 1563"/>
                <a:gd name="T36" fmla="*/ 964 w 1547"/>
                <a:gd name="T37" fmla="*/ 843 h 1563"/>
                <a:gd name="T38" fmla="*/ 1003 w 1547"/>
                <a:gd name="T39" fmla="*/ 760 h 1563"/>
                <a:gd name="T40" fmla="*/ 1023 w 1547"/>
                <a:gd name="T41" fmla="*/ 673 h 1563"/>
                <a:gd name="T42" fmla="*/ 1023 w 1547"/>
                <a:gd name="T43" fmla="*/ 584 h 1563"/>
                <a:gd name="T44" fmla="*/ 1003 w 1547"/>
                <a:gd name="T45" fmla="*/ 496 h 1563"/>
                <a:gd name="T46" fmla="*/ 964 w 1547"/>
                <a:gd name="T47" fmla="*/ 415 h 1563"/>
                <a:gd name="T48" fmla="*/ 907 w 1547"/>
                <a:gd name="T49" fmla="*/ 341 h 1563"/>
                <a:gd name="T50" fmla="*/ 834 w 1547"/>
                <a:gd name="T51" fmla="*/ 283 h 1563"/>
                <a:gd name="T52" fmla="*/ 753 w 1547"/>
                <a:gd name="T53" fmla="*/ 243 h 1563"/>
                <a:gd name="T54" fmla="*/ 667 w 1547"/>
                <a:gd name="T55" fmla="*/ 224 h 1563"/>
                <a:gd name="T56" fmla="*/ 594 w 1547"/>
                <a:gd name="T57" fmla="*/ 0 h 1563"/>
                <a:gd name="T58" fmla="*/ 707 w 1547"/>
                <a:gd name="T59" fmla="*/ 5 h 1563"/>
                <a:gd name="T60" fmla="*/ 817 w 1547"/>
                <a:gd name="T61" fmla="*/ 31 h 1563"/>
                <a:gd name="T62" fmla="*/ 921 w 1547"/>
                <a:gd name="T63" fmla="*/ 77 h 1563"/>
                <a:gd name="T64" fmla="*/ 1018 w 1547"/>
                <a:gd name="T65" fmla="*/ 142 h 1563"/>
                <a:gd name="T66" fmla="*/ 1104 w 1547"/>
                <a:gd name="T67" fmla="*/ 229 h 1563"/>
                <a:gd name="T68" fmla="*/ 1170 w 1547"/>
                <a:gd name="T69" fmla="*/ 329 h 1563"/>
                <a:gd name="T70" fmla="*/ 1215 w 1547"/>
                <a:gd name="T71" fmla="*/ 436 h 1563"/>
                <a:gd name="T72" fmla="*/ 1240 w 1547"/>
                <a:gd name="T73" fmla="*/ 550 h 1563"/>
                <a:gd name="T74" fmla="*/ 1243 w 1547"/>
                <a:gd name="T75" fmla="*/ 665 h 1563"/>
                <a:gd name="T76" fmla="*/ 1226 w 1547"/>
                <a:gd name="T77" fmla="*/ 779 h 1563"/>
                <a:gd name="T78" fmla="*/ 1188 w 1547"/>
                <a:gd name="T79" fmla="*/ 890 h 1563"/>
                <a:gd name="T80" fmla="*/ 1240 w 1547"/>
                <a:gd name="T81" fmla="*/ 1563 h 1563"/>
                <a:gd name="T82" fmla="*/ 826 w 1547"/>
                <a:gd name="T83" fmla="*/ 1223 h 1563"/>
                <a:gd name="T84" fmla="*/ 715 w 1547"/>
                <a:gd name="T85" fmla="*/ 1250 h 1563"/>
                <a:gd name="T86" fmla="*/ 601 w 1547"/>
                <a:gd name="T87" fmla="*/ 1256 h 1563"/>
                <a:gd name="T88" fmla="*/ 487 w 1547"/>
                <a:gd name="T89" fmla="*/ 1242 h 1563"/>
                <a:gd name="T90" fmla="*/ 377 w 1547"/>
                <a:gd name="T91" fmla="*/ 1207 h 1563"/>
                <a:gd name="T92" fmla="*/ 275 w 1547"/>
                <a:gd name="T93" fmla="*/ 1151 h 1563"/>
                <a:gd name="T94" fmla="*/ 182 w 1547"/>
                <a:gd name="T95" fmla="*/ 1073 h 1563"/>
                <a:gd name="T96" fmla="*/ 105 w 1547"/>
                <a:gd name="T97" fmla="*/ 981 h 1563"/>
                <a:gd name="T98" fmla="*/ 50 w 1547"/>
                <a:gd name="T99" fmla="*/ 879 h 1563"/>
                <a:gd name="T100" fmla="*/ 15 w 1547"/>
                <a:gd name="T101" fmla="*/ 770 h 1563"/>
                <a:gd name="T102" fmla="*/ 0 w 1547"/>
                <a:gd name="T103" fmla="*/ 657 h 1563"/>
                <a:gd name="T104" fmla="*/ 5 w 1547"/>
                <a:gd name="T105" fmla="*/ 543 h 1563"/>
                <a:gd name="T106" fmla="*/ 30 w 1547"/>
                <a:gd name="T107" fmla="*/ 432 h 1563"/>
                <a:gd name="T108" fmla="*/ 75 w 1547"/>
                <a:gd name="T109" fmla="*/ 326 h 1563"/>
                <a:gd name="T110" fmla="*/ 141 w 1547"/>
                <a:gd name="T111" fmla="*/ 228 h 1563"/>
                <a:gd name="T112" fmla="*/ 226 w 1547"/>
                <a:gd name="T113" fmla="*/ 142 h 1563"/>
                <a:gd name="T114" fmla="*/ 322 w 1547"/>
                <a:gd name="T115" fmla="*/ 77 h 1563"/>
                <a:gd name="T116" fmla="*/ 428 w 1547"/>
                <a:gd name="T117" fmla="*/ 31 h 1563"/>
                <a:gd name="T118" fmla="*/ 538 w 1547"/>
                <a:gd name="T119" fmla="*/ 5 h 1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47" h="1563">
                  <a:moveTo>
                    <a:pt x="622" y="222"/>
                  </a:moveTo>
                  <a:lnTo>
                    <a:pt x="578" y="224"/>
                  </a:lnTo>
                  <a:lnTo>
                    <a:pt x="534" y="231"/>
                  </a:lnTo>
                  <a:lnTo>
                    <a:pt x="492" y="243"/>
                  </a:lnTo>
                  <a:lnTo>
                    <a:pt x="450" y="261"/>
                  </a:lnTo>
                  <a:lnTo>
                    <a:pt x="410" y="283"/>
                  </a:lnTo>
                  <a:lnTo>
                    <a:pt x="372" y="309"/>
                  </a:lnTo>
                  <a:lnTo>
                    <a:pt x="337" y="341"/>
                  </a:lnTo>
                  <a:lnTo>
                    <a:pt x="306" y="376"/>
                  </a:lnTo>
                  <a:lnTo>
                    <a:pt x="279" y="415"/>
                  </a:lnTo>
                  <a:lnTo>
                    <a:pt x="258" y="455"/>
                  </a:lnTo>
                  <a:lnTo>
                    <a:pt x="241" y="496"/>
                  </a:lnTo>
                  <a:lnTo>
                    <a:pt x="228" y="540"/>
                  </a:lnTo>
                  <a:lnTo>
                    <a:pt x="222" y="584"/>
                  </a:lnTo>
                  <a:lnTo>
                    <a:pt x="220" y="628"/>
                  </a:lnTo>
                  <a:lnTo>
                    <a:pt x="222" y="673"/>
                  </a:lnTo>
                  <a:lnTo>
                    <a:pt x="228" y="718"/>
                  </a:lnTo>
                  <a:lnTo>
                    <a:pt x="241" y="760"/>
                  </a:lnTo>
                  <a:lnTo>
                    <a:pt x="258" y="803"/>
                  </a:lnTo>
                  <a:lnTo>
                    <a:pt x="279" y="843"/>
                  </a:lnTo>
                  <a:lnTo>
                    <a:pt x="306" y="881"/>
                  </a:lnTo>
                  <a:lnTo>
                    <a:pt x="337" y="916"/>
                  </a:lnTo>
                  <a:lnTo>
                    <a:pt x="372" y="948"/>
                  </a:lnTo>
                  <a:lnTo>
                    <a:pt x="410" y="975"/>
                  </a:lnTo>
                  <a:lnTo>
                    <a:pt x="450" y="997"/>
                  </a:lnTo>
                  <a:lnTo>
                    <a:pt x="492" y="1014"/>
                  </a:lnTo>
                  <a:lnTo>
                    <a:pt x="534" y="1026"/>
                  </a:lnTo>
                  <a:lnTo>
                    <a:pt x="578" y="1033"/>
                  </a:lnTo>
                  <a:lnTo>
                    <a:pt x="622" y="1036"/>
                  </a:lnTo>
                  <a:lnTo>
                    <a:pt x="667" y="1033"/>
                  </a:lnTo>
                  <a:lnTo>
                    <a:pt x="710" y="1026"/>
                  </a:lnTo>
                  <a:lnTo>
                    <a:pt x="753" y="1014"/>
                  </a:lnTo>
                  <a:lnTo>
                    <a:pt x="794" y="997"/>
                  </a:lnTo>
                  <a:lnTo>
                    <a:pt x="834" y="975"/>
                  </a:lnTo>
                  <a:lnTo>
                    <a:pt x="872" y="948"/>
                  </a:lnTo>
                  <a:lnTo>
                    <a:pt x="907" y="916"/>
                  </a:lnTo>
                  <a:lnTo>
                    <a:pt x="939" y="881"/>
                  </a:lnTo>
                  <a:lnTo>
                    <a:pt x="964" y="843"/>
                  </a:lnTo>
                  <a:lnTo>
                    <a:pt x="986" y="803"/>
                  </a:lnTo>
                  <a:lnTo>
                    <a:pt x="1003" y="760"/>
                  </a:lnTo>
                  <a:lnTo>
                    <a:pt x="1015" y="718"/>
                  </a:lnTo>
                  <a:lnTo>
                    <a:pt x="1023" y="673"/>
                  </a:lnTo>
                  <a:lnTo>
                    <a:pt x="1025" y="628"/>
                  </a:lnTo>
                  <a:lnTo>
                    <a:pt x="1023" y="584"/>
                  </a:lnTo>
                  <a:lnTo>
                    <a:pt x="1015" y="540"/>
                  </a:lnTo>
                  <a:lnTo>
                    <a:pt x="1003" y="496"/>
                  </a:lnTo>
                  <a:lnTo>
                    <a:pt x="986" y="455"/>
                  </a:lnTo>
                  <a:lnTo>
                    <a:pt x="964" y="415"/>
                  </a:lnTo>
                  <a:lnTo>
                    <a:pt x="939" y="376"/>
                  </a:lnTo>
                  <a:lnTo>
                    <a:pt x="907" y="341"/>
                  </a:lnTo>
                  <a:lnTo>
                    <a:pt x="872" y="309"/>
                  </a:lnTo>
                  <a:lnTo>
                    <a:pt x="834" y="283"/>
                  </a:lnTo>
                  <a:lnTo>
                    <a:pt x="794" y="261"/>
                  </a:lnTo>
                  <a:lnTo>
                    <a:pt x="753" y="243"/>
                  </a:lnTo>
                  <a:lnTo>
                    <a:pt x="710" y="231"/>
                  </a:lnTo>
                  <a:lnTo>
                    <a:pt x="667" y="224"/>
                  </a:lnTo>
                  <a:lnTo>
                    <a:pt x="622" y="222"/>
                  </a:lnTo>
                  <a:close/>
                  <a:moveTo>
                    <a:pt x="594" y="0"/>
                  </a:moveTo>
                  <a:lnTo>
                    <a:pt x="650" y="0"/>
                  </a:lnTo>
                  <a:lnTo>
                    <a:pt x="707" y="5"/>
                  </a:lnTo>
                  <a:lnTo>
                    <a:pt x="762" y="16"/>
                  </a:lnTo>
                  <a:lnTo>
                    <a:pt x="817" y="31"/>
                  </a:lnTo>
                  <a:lnTo>
                    <a:pt x="870" y="50"/>
                  </a:lnTo>
                  <a:lnTo>
                    <a:pt x="921" y="77"/>
                  </a:lnTo>
                  <a:lnTo>
                    <a:pt x="971" y="107"/>
                  </a:lnTo>
                  <a:lnTo>
                    <a:pt x="1018" y="142"/>
                  </a:lnTo>
                  <a:lnTo>
                    <a:pt x="1063" y="184"/>
                  </a:lnTo>
                  <a:lnTo>
                    <a:pt x="1104" y="229"/>
                  </a:lnTo>
                  <a:lnTo>
                    <a:pt x="1139" y="277"/>
                  </a:lnTo>
                  <a:lnTo>
                    <a:pt x="1170" y="329"/>
                  </a:lnTo>
                  <a:lnTo>
                    <a:pt x="1195" y="382"/>
                  </a:lnTo>
                  <a:lnTo>
                    <a:pt x="1215" y="436"/>
                  </a:lnTo>
                  <a:lnTo>
                    <a:pt x="1230" y="492"/>
                  </a:lnTo>
                  <a:lnTo>
                    <a:pt x="1240" y="550"/>
                  </a:lnTo>
                  <a:lnTo>
                    <a:pt x="1244" y="608"/>
                  </a:lnTo>
                  <a:lnTo>
                    <a:pt x="1243" y="665"/>
                  </a:lnTo>
                  <a:lnTo>
                    <a:pt x="1238" y="722"/>
                  </a:lnTo>
                  <a:lnTo>
                    <a:pt x="1226" y="779"/>
                  </a:lnTo>
                  <a:lnTo>
                    <a:pt x="1209" y="836"/>
                  </a:lnTo>
                  <a:lnTo>
                    <a:pt x="1188" y="890"/>
                  </a:lnTo>
                  <a:lnTo>
                    <a:pt x="1547" y="1252"/>
                  </a:lnTo>
                  <a:lnTo>
                    <a:pt x="1240" y="1563"/>
                  </a:lnTo>
                  <a:lnTo>
                    <a:pt x="880" y="1201"/>
                  </a:lnTo>
                  <a:lnTo>
                    <a:pt x="826" y="1223"/>
                  </a:lnTo>
                  <a:lnTo>
                    <a:pt x="771" y="1239"/>
                  </a:lnTo>
                  <a:lnTo>
                    <a:pt x="715" y="1250"/>
                  </a:lnTo>
                  <a:lnTo>
                    <a:pt x="658" y="1256"/>
                  </a:lnTo>
                  <a:lnTo>
                    <a:pt x="601" y="1256"/>
                  </a:lnTo>
                  <a:lnTo>
                    <a:pt x="544" y="1252"/>
                  </a:lnTo>
                  <a:lnTo>
                    <a:pt x="487" y="1242"/>
                  </a:lnTo>
                  <a:lnTo>
                    <a:pt x="431" y="1228"/>
                  </a:lnTo>
                  <a:lnTo>
                    <a:pt x="377" y="1207"/>
                  </a:lnTo>
                  <a:lnTo>
                    <a:pt x="326" y="1182"/>
                  </a:lnTo>
                  <a:lnTo>
                    <a:pt x="275" y="1151"/>
                  </a:lnTo>
                  <a:lnTo>
                    <a:pt x="226" y="1115"/>
                  </a:lnTo>
                  <a:lnTo>
                    <a:pt x="182" y="1073"/>
                  </a:lnTo>
                  <a:lnTo>
                    <a:pt x="141" y="1028"/>
                  </a:lnTo>
                  <a:lnTo>
                    <a:pt x="105" y="981"/>
                  </a:lnTo>
                  <a:lnTo>
                    <a:pt x="75" y="930"/>
                  </a:lnTo>
                  <a:lnTo>
                    <a:pt x="50" y="879"/>
                  </a:lnTo>
                  <a:lnTo>
                    <a:pt x="30" y="825"/>
                  </a:lnTo>
                  <a:lnTo>
                    <a:pt x="15" y="770"/>
                  </a:lnTo>
                  <a:lnTo>
                    <a:pt x="5" y="713"/>
                  </a:lnTo>
                  <a:lnTo>
                    <a:pt x="0" y="657"/>
                  </a:lnTo>
                  <a:lnTo>
                    <a:pt x="0" y="600"/>
                  </a:lnTo>
                  <a:lnTo>
                    <a:pt x="5" y="543"/>
                  </a:lnTo>
                  <a:lnTo>
                    <a:pt x="15" y="488"/>
                  </a:lnTo>
                  <a:lnTo>
                    <a:pt x="30" y="432"/>
                  </a:lnTo>
                  <a:lnTo>
                    <a:pt x="50" y="378"/>
                  </a:lnTo>
                  <a:lnTo>
                    <a:pt x="75" y="326"/>
                  </a:lnTo>
                  <a:lnTo>
                    <a:pt x="105" y="276"/>
                  </a:lnTo>
                  <a:lnTo>
                    <a:pt x="141" y="228"/>
                  </a:lnTo>
                  <a:lnTo>
                    <a:pt x="182" y="184"/>
                  </a:lnTo>
                  <a:lnTo>
                    <a:pt x="226" y="142"/>
                  </a:lnTo>
                  <a:lnTo>
                    <a:pt x="273" y="107"/>
                  </a:lnTo>
                  <a:lnTo>
                    <a:pt x="322" y="77"/>
                  </a:lnTo>
                  <a:lnTo>
                    <a:pt x="374" y="50"/>
                  </a:lnTo>
                  <a:lnTo>
                    <a:pt x="428" y="31"/>
                  </a:lnTo>
                  <a:lnTo>
                    <a:pt x="482" y="16"/>
                  </a:lnTo>
                  <a:lnTo>
                    <a:pt x="538" y="5"/>
                  </a:lnTo>
                  <a:lnTo>
                    <a:pt x="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894" name="Freeform 736"/>
          <p:cNvSpPr>
            <a:spLocks noEditPoints="1"/>
          </p:cNvSpPr>
          <p:nvPr/>
        </p:nvSpPr>
        <p:spPr bwMode="auto">
          <a:xfrm>
            <a:off x="269740" y="2863175"/>
            <a:ext cx="208039" cy="242292"/>
          </a:xfrm>
          <a:custGeom>
            <a:avLst/>
            <a:gdLst>
              <a:gd name="T0" fmla="*/ 921 w 2891"/>
              <a:gd name="T1" fmla="*/ 1875 h 3365"/>
              <a:gd name="T2" fmla="*/ 713 w 2891"/>
              <a:gd name="T3" fmla="*/ 2037 h 3365"/>
              <a:gd name="T4" fmla="*/ 613 w 2891"/>
              <a:gd name="T5" fmla="*/ 2269 h 3365"/>
              <a:gd name="T6" fmla="*/ 636 w 2891"/>
              <a:gd name="T7" fmla="*/ 2487 h 3365"/>
              <a:gd name="T8" fmla="*/ 750 w 2891"/>
              <a:gd name="T9" fmla="*/ 2633 h 3365"/>
              <a:gd name="T10" fmla="*/ 846 w 2891"/>
              <a:gd name="T11" fmla="*/ 2682 h 3365"/>
              <a:gd name="T12" fmla="*/ 1013 w 2891"/>
              <a:gd name="T13" fmla="*/ 2705 h 3365"/>
              <a:gd name="T14" fmla="*/ 1241 w 2891"/>
              <a:gd name="T15" fmla="*/ 2671 h 3365"/>
              <a:gd name="T16" fmla="*/ 1472 w 2891"/>
              <a:gd name="T17" fmla="*/ 2560 h 3365"/>
              <a:gd name="T18" fmla="*/ 1691 w 2891"/>
              <a:gd name="T19" fmla="*/ 2428 h 3365"/>
              <a:gd name="T20" fmla="*/ 1877 w 2891"/>
              <a:gd name="T21" fmla="*/ 2330 h 3365"/>
              <a:gd name="T22" fmla="*/ 2012 w 2891"/>
              <a:gd name="T23" fmla="*/ 2326 h 3365"/>
              <a:gd name="T24" fmla="*/ 2149 w 2891"/>
              <a:gd name="T25" fmla="*/ 2430 h 3365"/>
              <a:gd name="T26" fmla="*/ 2290 w 2891"/>
              <a:gd name="T27" fmla="*/ 2573 h 3365"/>
              <a:gd name="T28" fmla="*/ 2413 w 2891"/>
              <a:gd name="T29" fmla="*/ 2678 h 3365"/>
              <a:gd name="T30" fmla="*/ 2532 w 2891"/>
              <a:gd name="T31" fmla="*/ 2681 h 3365"/>
              <a:gd name="T32" fmla="*/ 2643 w 2891"/>
              <a:gd name="T33" fmla="*/ 2578 h 3365"/>
              <a:gd name="T34" fmla="*/ 2743 w 2891"/>
              <a:gd name="T35" fmla="*/ 2364 h 3365"/>
              <a:gd name="T36" fmla="*/ 2776 w 2891"/>
              <a:gd name="T37" fmla="*/ 2148 h 3365"/>
              <a:gd name="T38" fmla="*/ 2758 w 2891"/>
              <a:gd name="T39" fmla="*/ 2033 h 3365"/>
              <a:gd name="T40" fmla="*/ 2695 w 2891"/>
              <a:gd name="T41" fmla="*/ 1925 h 3365"/>
              <a:gd name="T42" fmla="*/ 2571 w 2891"/>
              <a:gd name="T43" fmla="*/ 1878 h 3365"/>
              <a:gd name="T44" fmla="*/ 2427 w 2891"/>
              <a:gd name="T45" fmla="*/ 1932 h 3365"/>
              <a:gd name="T46" fmla="*/ 2249 w 2891"/>
              <a:gd name="T47" fmla="*/ 2050 h 3365"/>
              <a:gd name="T48" fmla="*/ 2074 w 2891"/>
              <a:gd name="T49" fmla="*/ 2162 h 3365"/>
              <a:gd name="T50" fmla="*/ 1926 w 2891"/>
              <a:gd name="T51" fmla="*/ 2197 h 3365"/>
              <a:gd name="T52" fmla="*/ 1756 w 2891"/>
              <a:gd name="T53" fmla="*/ 2113 h 3365"/>
              <a:gd name="T54" fmla="*/ 1552 w 2891"/>
              <a:gd name="T55" fmla="*/ 1968 h 3365"/>
              <a:gd name="T56" fmla="*/ 1307 w 2891"/>
              <a:gd name="T57" fmla="*/ 1851 h 3365"/>
              <a:gd name="T58" fmla="*/ 1362 w 2891"/>
              <a:gd name="T59" fmla="*/ 42 h 3365"/>
              <a:gd name="T60" fmla="*/ 1544 w 2891"/>
              <a:gd name="T61" fmla="*/ 250 h 3365"/>
              <a:gd name="T62" fmla="*/ 1738 w 2891"/>
              <a:gd name="T63" fmla="*/ 407 h 3365"/>
              <a:gd name="T64" fmla="*/ 2040 w 2891"/>
              <a:gd name="T65" fmla="*/ 556 h 3365"/>
              <a:gd name="T66" fmla="*/ 2214 w 2891"/>
              <a:gd name="T67" fmla="*/ 659 h 3365"/>
              <a:gd name="T68" fmla="*/ 2353 w 2891"/>
              <a:gd name="T69" fmla="*/ 765 h 3365"/>
              <a:gd name="T70" fmla="*/ 2530 w 2891"/>
              <a:gd name="T71" fmla="*/ 941 h 3365"/>
              <a:gd name="T72" fmla="*/ 2704 w 2891"/>
              <a:gd name="T73" fmla="*/ 1192 h 3365"/>
              <a:gd name="T74" fmla="*/ 2837 w 2891"/>
              <a:gd name="T75" fmla="*/ 1523 h 3365"/>
              <a:gd name="T76" fmla="*/ 2891 w 2891"/>
              <a:gd name="T77" fmla="*/ 1939 h 3365"/>
              <a:gd name="T78" fmla="*/ 2825 w 2891"/>
              <a:gd name="T79" fmla="*/ 2384 h 3365"/>
              <a:gd name="T80" fmla="*/ 2645 w 2891"/>
              <a:gd name="T81" fmla="*/ 2760 h 3365"/>
              <a:gd name="T82" fmla="*/ 2371 w 2891"/>
              <a:gd name="T83" fmla="*/ 3053 h 3365"/>
              <a:gd name="T84" fmla="*/ 2024 w 2891"/>
              <a:gd name="T85" fmla="*/ 3256 h 3365"/>
              <a:gd name="T86" fmla="*/ 1626 w 2891"/>
              <a:gd name="T87" fmla="*/ 3356 h 3365"/>
              <a:gd name="T88" fmla="*/ 1196 w 2891"/>
              <a:gd name="T89" fmla="*/ 3341 h 3365"/>
              <a:gd name="T90" fmla="*/ 789 w 2891"/>
              <a:gd name="T91" fmla="*/ 3202 h 3365"/>
              <a:gd name="T92" fmla="*/ 441 w 2891"/>
              <a:gd name="T93" fmla="*/ 2953 h 3365"/>
              <a:gd name="T94" fmla="*/ 179 w 2891"/>
              <a:gd name="T95" fmla="*/ 2611 h 3365"/>
              <a:gd name="T96" fmla="*/ 27 w 2891"/>
              <a:gd name="T97" fmla="*/ 2193 h 3365"/>
              <a:gd name="T98" fmla="*/ 9 w 2891"/>
              <a:gd name="T99" fmla="*/ 1740 h 3365"/>
              <a:gd name="T100" fmla="*/ 102 w 2891"/>
              <a:gd name="T101" fmla="*/ 1368 h 3365"/>
              <a:gd name="T102" fmla="*/ 261 w 2891"/>
              <a:gd name="T103" fmla="*/ 1075 h 3365"/>
              <a:gd name="T104" fmla="*/ 447 w 2891"/>
              <a:gd name="T105" fmla="*/ 858 h 3365"/>
              <a:gd name="T106" fmla="*/ 621 w 2891"/>
              <a:gd name="T107" fmla="*/ 712 h 3365"/>
              <a:gd name="T108" fmla="*/ 743 w 2891"/>
              <a:gd name="T109" fmla="*/ 634 h 3365"/>
              <a:gd name="T110" fmla="*/ 900 w 2891"/>
              <a:gd name="T111" fmla="*/ 550 h 3365"/>
              <a:gd name="T112" fmla="*/ 1078 w 2891"/>
              <a:gd name="T113" fmla="*/ 442 h 3365"/>
              <a:gd name="T114" fmla="*/ 1222 w 2891"/>
              <a:gd name="T115" fmla="*/ 311 h 3365"/>
              <a:gd name="T116" fmla="*/ 1297 w 2891"/>
              <a:gd name="T117" fmla="*/ 119 h 3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91" h="3365">
                <a:moveTo>
                  <a:pt x="1139" y="1826"/>
                </a:moveTo>
                <a:lnTo>
                  <a:pt x="1081" y="1831"/>
                </a:lnTo>
                <a:lnTo>
                  <a:pt x="1026" y="1840"/>
                </a:lnTo>
                <a:lnTo>
                  <a:pt x="972" y="1855"/>
                </a:lnTo>
                <a:lnTo>
                  <a:pt x="921" y="1875"/>
                </a:lnTo>
                <a:lnTo>
                  <a:pt x="872" y="1900"/>
                </a:lnTo>
                <a:lnTo>
                  <a:pt x="827" y="1928"/>
                </a:lnTo>
                <a:lnTo>
                  <a:pt x="786" y="1961"/>
                </a:lnTo>
                <a:lnTo>
                  <a:pt x="747" y="1998"/>
                </a:lnTo>
                <a:lnTo>
                  <a:pt x="713" y="2037"/>
                </a:lnTo>
                <a:lnTo>
                  <a:pt x="684" y="2080"/>
                </a:lnTo>
                <a:lnTo>
                  <a:pt x="659" y="2124"/>
                </a:lnTo>
                <a:lnTo>
                  <a:pt x="638" y="2171"/>
                </a:lnTo>
                <a:lnTo>
                  <a:pt x="624" y="2220"/>
                </a:lnTo>
                <a:lnTo>
                  <a:pt x="613" y="2269"/>
                </a:lnTo>
                <a:lnTo>
                  <a:pt x="610" y="2320"/>
                </a:lnTo>
                <a:lnTo>
                  <a:pt x="611" y="2365"/>
                </a:lnTo>
                <a:lnTo>
                  <a:pt x="616" y="2409"/>
                </a:lnTo>
                <a:lnTo>
                  <a:pt x="624" y="2449"/>
                </a:lnTo>
                <a:lnTo>
                  <a:pt x="636" y="2487"/>
                </a:lnTo>
                <a:lnTo>
                  <a:pt x="652" y="2521"/>
                </a:lnTo>
                <a:lnTo>
                  <a:pt x="671" y="2554"/>
                </a:lnTo>
                <a:lnTo>
                  <a:pt x="694" y="2583"/>
                </a:lnTo>
                <a:lnTo>
                  <a:pt x="720" y="2610"/>
                </a:lnTo>
                <a:lnTo>
                  <a:pt x="750" y="2633"/>
                </a:lnTo>
                <a:lnTo>
                  <a:pt x="768" y="2645"/>
                </a:lnTo>
                <a:lnTo>
                  <a:pt x="786" y="2656"/>
                </a:lnTo>
                <a:lnTo>
                  <a:pt x="804" y="2665"/>
                </a:lnTo>
                <a:lnTo>
                  <a:pt x="824" y="2674"/>
                </a:lnTo>
                <a:lnTo>
                  <a:pt x="846" y="2682"/>
                </a:lnTo>
                <a:lnTo>
                  <a:pt x="872" y="2689"/>
                </a:lnTo>
                <a:lnTo>
                  <a:pt x="900" y="2695"/>
                </a:lnTo>
                <a:lnTo>
                  <a:pt x="933" y="2699"/>
                </a:lnTo>
                <a:lnTo>
                  <a:pt x="970" y="2702"/>
                </a:lnTo>
                <a:lnTo>
                  <a:pt x="1013" y="2705"/>
                </a:lnTo>
                <a:lnTo>
                  <a:pt x="1063" y="2706"/>
                </a:lnTo>
                <a:lnTo>
                  <a:pt x="1105" y="2703"/>
                </a:lnTo>
                <a:lnTo>
                  <a:pt x="1150" y="2696"/>
                </a:lnTo>
                <a:lnTo>
                  <a:pt x="1196" y="2685"/>
                </a:lnTo>
                <a:lnTo>
                  <a:pt x="1241" y="2671"/>
                </a:lnTo>
                <a:lnTo>
                  <a:pt x="1287" y="2653"/>
                </a:lnTo>
                <a:lnTo>
                  <a:pt x="1334" y="2632"/>
                </a:lnTo>
                <a:lnTo>
                  <a:pt x="1379" y="2610"/>
                </a:lnTo>
                <a:lnTo>
                  <a:pt x="1426" y="2586"/>
                </a:lnTo>
                <a:lnTo>
                  <a:pt x="1472" y="2560"/>
                </a:lnTo>
                <a:lnTo>
                  <a:pt x="1518" y="2534"/>
                </a:lnTo>
                <a:lnTo>
                  <a:pt x="1562" y="2506"/>
                </a:lnTo>
                <a:lnTo>
                  <a:pt x="1606" y="2480"/>
                </a:lnTo>
                <a:lnTo>
                  <a:pt x="1648" y="2453"/>
                </a:lnTo>
                <a:lnTo>
                  <a:pt x="1691" y="2428"/>
                </a:lnTo>
                <a:lnTo>
                  <a:pt x="1731" y="2403"/>
                </a:lnTo>
                <a:lnTo>
                  <a:pt x="1770" y="2381"/>
                </a:lnTo>
                <a:lnTo>
                  <a:pt x="1807" y="2362"/>
                </a:lnTo>
                <a:lnTo>
                  <a:pt x="1842" y="2345"/>
                </a:lnTo>
                <a:lnTo>
                  <a:pt x="1877" y="2330"/>
                </a:lnTo>
                <a:lnTo>
                  <a:pt x="1908" y="2321"/>
                </a:lnTo>
                <a:lnTo>
                  <a:pt x="1937" y="2314"/>
                </a:lnTo>
                <a:lnTo>
                  <a:pt x="1963" y="2312"/>
                </a:lnTo>
                <a:lnTo>
                  <a:pt x="1987" y="2316"/>
                </a:lnTo>
                <a:lnTo>
                  <a:pt x="2012" y="2326"/>
                </a:lnTo>
                <a:lnTo>
                  <a:pt x="2038" y="2340"/>
                </a:lnTo>
                <a:lnTo>
                  <a:pt x="2065" y="2358"/>
                </a:lnTo>
                <a:lnTo>
                  <a:pt x="2093" y="2379"/>
                </a:lnTo>
                <a:lnTo>
                  <a:pt x="2121" y="2403"/>
                </a:lnTo>
                <a:lnTo>
                  <a:pt x="2149" y="2430"/>
                </a:lnTo>
                <a:lnTo>
                  <a:pt x="2178" y="2457"/>
                </a:lnTo>
                <a:lnTo>
                  <a:pt x="2206" y="2486"/>
                </a:lnTo>
                <a:lnTo>
                  <a:pt x="2235" y="2516"/>
                </a:lnTo>
                <a:lnTo>
                  <a:pt x="2263" y="2544"/>
                </a:lnTo>
                <a:lnTo>
                  <a:pt x="2290" y="2573"/>
                </a:lnTo>
                <a:lnTo>
                  <a:pt x="2317" y="2600"/>
                </a:lnTo>
                <a:lnTo>
                  <a:pt x="2343" y="2624"/>
                </a:lnTo>
                <a:lnTo>
                  <a:pt x="2368" y="2645"/>
                </a:lnTo>
                <a:lnTo>
                  <a:pt x="2391" y="2664"/>
                </a:lnTo>
                <a:lnTo>
                  <a:pt x="2413" y="2678"/>
                </a:lnTo>
                <a:lnTo>
                  <a:pt x="2434" y="2688"/>
                </a:lnTo>
                <a:lnTo>
                  <a:pt x="2454" y="2692"/>
                </a:lnTo>
                <a:lnTo>
                  <a:pt x="2482" y="2693"/>
                </a:lnTo>
                <a:lnTo>
                  <a:pt x="2508" y="2689"/>
                </a:lnTo>
                <a:lnTo>
                  <a:pt x="2532" y="2681"/>
                </a:lnTo>
                <a:lnTo>
                  <a:pt x="2554" y="2670"/>
                </a:lnTo>
                <a:lnTo>
                  <a:pt x="2576" y="2654"/>
                </a:lnTo>
                <a:lnTo>
                  <a:pt x="2597" y="2633"/>
                </a:lnTo>
                <a:lnTo>
                  <a:pt x="2619" y="2608"/>
                </a:lnTo>
                <a:lnTo>
                  <a:pt x="2643" y="2578"/>
                </a:lnTo>
                <a:lnTo>
                  <a:pt x="2667" y="2543"/>
                </a:lnTo>
                <a:lnTo>
                  <a:pt x="2690" y="2503"/>
                </a:lnTo>
                <a:lnTo>
                  <a:pt x="2711" y="2458"/>
                </a:lnTo>
                <a:lnTo>
                  <a:pt x="2729" y="2412"/>
                </a:lnTo>
                <a:lnTo>
                  <a:pt x="2743" y="2364"/>
                </a:lnTo>
                <a:lnTo>
                  <a:pt x="2755" y="2316"/>
                </a:lnTo>
                <a:lnTo>
                  <a:pt x="2764" y="2270"/>
                </a:lnTo>
                <a:lnTo>
                  <a:pt x="2770" y="2225"/>
                </a:lnTo>
                <a:lnTo>
                  <a:pt x="2773" y="2184"/>
                </a:lnTo>
                <a:lnTo>
                  <a:pt x="2776" y="2148"/>
                </a:lnTo>
                <a:lnTo>
                  <a:pt x="2774" y="2127"/>
                </a:lnTo>
                <a:lnTo>
                  <a:pt x="2772" y="2104"/>
                </a:lnTo>
                <a:lnTo>
                  <a:pt x="2769" y="2081"/>
                </a:lnTo>
                <a:lnTo>
                  <a:pt x="2764" y="2057"/>
                </a:lnTo>
                <a:lnTo>
                  <a:pt x="2758" y="2033"/>
                </a:lnTo>
                <a:lnTo>
                  <a:pt x="2750" y="2009"/>
                </a:lnTo>
                <a:lnTo>
                  <a:pt x="2739" y="1987"/>
                </a:lnTo>
                <a:lnTo>
                  <a:pt x="2727" y="1964"/>
                </a:lnTo>
                <a:lnTo>
                  <a:pt x="2712" y="1944"/>
                </a:lnTo>
                <a:lnTo>
                  <a:pt x="2695" y="1925"/>
                </a:lnTo>
                <a:lnTo>
                  <a:pt x="2676" y="1909"/>
                </a:lnTo>
                <a:lnTo>
                  <a:pt x="2654" y="1896"/>
                </a:lnTo>
                <a:lnTo>
                  <a:pt x="2629" y="1887"/>
                </a:lnTo>
                <a:lnTo>
                  <a:pt x="2602" y="1880"/>
                </a:lnTo>
                <a:lnTo>
                  <a:pt x="2571" y="1878"/>
                </a:lnTo>
                <a:lnTo>
                  <a:pt x="2546" y="1880"/>
                </a:lnTo>
                <a:lnTo>
                  <a:pt x="2519" y="1888"/>
                </a:lnTo>
                <a:lnTo>
                  <a:pt x="2490" y="1900"/>
                </a:lnTo>
                <a:lnTo>
                  <a:pt x="2459" y="1914"/>
                </a:lnTo>
                <a:lnTo>
                  <a:pt x="2427" y="1932"/>
                </a:lnTo>
                <a:lnTo>
                  <a:pt x="2393" y="1954"/>
                </a:lnTo>
                <a:lnTo>
                  <a:pt x="2357" y="1976"/>
                </a:lnTo>
                <a:lnTo>
                  <a:pt x="2322" y="2000"/>
                </a:lnTo>
                <a:lnTo>
                  <a:pt x="2286" y="2025"/>
                </a:lnTo>
                <a:lnTo>
                  <a:pt x="2249" y="2050"/>
                </a:lnTo>
                <a:lnTo>
                  <a:pt x="2213" y="2076"/>
                </a:lnTo>
                <a:lnTo>
                  <a:pt x="2178" y="2099"/>
                </a:lnTo>
                <a:lnTo>
                  <a:pt x="2142" y="2122"/>
                </a:lnTo>
                <a:lnTo>
                  <a:pt x="2107" y="2143"/>
                </a:lnTo>
                <a:lnTo>
                  <a:pt x="2074" y="2162"/>
                </a:lnTo>
                <a:lnTo>
                  <a:pt x="2042" y="2177"/>
                </a:lnTo>
                <a:lnTo>
                  <a:pt x="2012" y="2189"/>
                </a:lnTo>
                <a:lnTo>
                  <a:pt x="1984" y="2197"/>
                </a:lnTo>
                <a:lnTo>
                  <a:pt x="1957" y="2200"/>
                </a:lnTo>
                <a:lnTo>
                  <a:pt x="1926" y="2197"/>
                </a:lnTo>
                <a:lnTo>
                  <a:pt x="1895" y="2189"/>
                </a:lnTo>
                <a:lnTo>
                  <a:pt x="1862" y="2175"/>
                </a:lnTo>
                <a:lnTo>
                  <a:pt x="1829" y="2158"/>
                </a:lnTo>
                <a:lnTo>
                  <a:pt x="1794" y="2136"/>
                </a:lnTo>
                <a:lnTo>
                  <a:pt x="1756" y="2113"/>
                </a:lnTo>
                <a:lnTo>
                  <a:pt x="1719" y="2085"/>
                </a:lnTo>
                <a:lnTo>
                  <a:pt x="1679" y="2058"/>
                </a:lnTo>
                <a:lnTo>
                  <a:pt x="1638" y="2028"/>
                </a:lnTo>
                <a:lnTo>
                  <a:pt x="1595" y="1998"/>
                </a:lnTo>
                <a:lnTo>
                  <a:pt x="1552" y="1968"/>
                </a:lnTo>
                <a:lnTo>
                  <a:pt x="1506" y="1941"/>
                </a:lnTo>
                <a:lnTo>
                  <a:pt x="1458" y="1914"/>
                </a:lnTo>
                <a:lnTo>
                  <a:pt x="1410" y="1890"/>
                </a:lnTo>
                <a:lnTo>
                  <a:pt x="1359" y="1869"/>
                </a:lnTo>
                <a:lnTo>
                  <a:pt x="1307" y="1851"/>
                </a:lnTo>
                <a:lnTo>
                  <a:pt x="1253" y="1838"/>
                </a:lnTo>
                <a:lnTo>
                  <a:pt x="1197" y="1830"/>
                </a:lnTo>
                <a:lnTo>
                  <a:pt x="1139" y="1826"/>
                </a:lnTo>
                <a:close/>
                <a:moveTo>
                  <a:pt x="1327" y="0"/>
                </a:moveTo>
                <a:lnTo>
                  <a:pt x="1362" y="42"/>
                </a:lnTo>
                <a:lnTo>
                  <a:pt x="1398" y="86"/>
                </a:lnTo>
                <a:lnTo>
                  <a:pt x="1434" y="128"/>
                </a:lnTo>
                <a:lnTo>
                  <a:pt x="1472" y="171"/>
                </a:lnTo>
                <a:lnTo>
                  <a:pt x="1508" y="212"/>
                </a:lnTo>
                <a:lnTo>
                  <a:pt x="1544" y="250"/>
                </a:lnTo>
                <a:lnTo>
                  <a:pt x="1580" y="286"/>
                </a:lnTo>
                <a:lnTo>
                  <a:pt x="1614" y="319"/>
                </a:lnTo>
                <a:lnTo>
                  <a:pt x="1646" y="347"/>
                </a:lnTo>
                <a:lnTo>
                  <a:pt x="1677" y="370"/>
                </a:lnTo>
                <a:lnTo>
                  <a:pt x="1738" y="407"/>
                </a:lnTo>
                <a:lnTo>
                  <a:pt x="1797" y="440"/>
                </a:lnTo>
                <a:lnTo>
                  <a:pt x="1857" y="470"/>
                </a:lnTo>
                <a:lnTo>
                  <a:pt x="1917" y="497"/>
                </a:lnTo>
                <a:lnTo>
                  <a:pt x="1978" y="526"/>
                </a:lnTo>
                <a:lnTo>
                  <a:pt x="2040" y="556"/>
                </a:lnTo>
                <a:lnTo>
                  <a:pt x="2102" y="589"/>
                </a:lnTo>
                <a:lnTo>
                  <a:pt x="2165" y="626"/>
                </a:lnTo>
                <a:lnTo>
                  <a:pt x="2178" y="634"/>
                </a:lnTo>
                <a:lnTo>
                  <a:pt x="2194" y="645"/>
                </a:lnTo>
                <a:lnTo>
                  <a:pt x="2214" y="659"/>
                </a:lnTo>
                <a:lnTo>
                  <a:pt x="2237" y="675"/>
                </a:lnTo>
                <a:lnTo>
                  <a:pt x="2263" y="693"/>
                </a:lnTo>
                <a:lnTo>
                  <a:pt x="2291" y="714"/>
                </a:lnTo>
                <a:lnTo>
                  <a:pt x="2321" y="738"/>
                </a:lnTo>
                <a:lnTo>
                  <a:pt x="2353" y="765"/>
                </a:lnTo>
                <a:lnTo>
                  <a:pt x="2386" y="794"/>
                </a:lnTo>
                <a:lnTo>
                  <a:pt x="2422" y="826"/>
                </a:lnTo>
                <a:lnTo>
                  <a:pt x="2457" y="861"/>
                </a:lnTo>
                <a:lnTo>
                  <a:pt x="2493" y="899"/>
                </a:lnTo>
                <a:lnTo>
                  <a:pt x="2530" y="941"/>
                </a:lnTo>
                <a:lnTo>
                  <a:pt x="2566" y="984"/>
                </a:lnTo>
                <a:lnTo>
                  <a:pt x="2602" y="1032"/>
                </a:lnTo>
                <a:lnTo>
                  <a:pt x="2636" y="1082"/>
                </a:lnTo>
                <a:lnTo>
                  <a:pt x="2671" y="1136"/>
                </a:lnTo>
                <a:lnTo>
                  <a:pt x="2704" y="1192"/>
                </a:lnTo>
                <a:lnTo>
                  <a:pt x="2735" y="1252"/>
                </a:lnTo>
                <a:lnTo>
                  <a:pt x="2764" y="1314"/>
                </a:lnTo>
                <a:lnTo>
                  <a:pt x="2791" y="1381"/>
                </a:lnTo>
                <a:lnTo>
                  <a:pt x="2816" y="1450"/>
                </a:lnTo>
                <a:lnTo>
                  <a:pt x="2837" y="1523"/>
                </a:lnTo>
                <a:lnTo>
                  <a:pt x="2855" y="1599"/>
                </a:lnTo>
                <a:lnTo>
                  <a:pt x="2870" y="1679"/>
                </a:lnTo>
                <a:lnTo>
                  <a:pt x="2881" y="1763"/>
                </a:lnTo>
                <a:lnTo>
                  <a:pt x="2888" y="1849"/>
                </a:lnTo>
                <a:lnTo>
                  <a:pt x="2891" y="1939"/>
                </a:lnTo>
                <a:lnTo>
                  <a:pt x="2888" y="2033"/>
                </a:lnTo>
                <a:lnTo>
                  <a:pt x="2879" y="2125"/>
                </a:lnTo>
                <a:lnTo>
                  <a:pt x="2867" y="2215"/>
                </a:lnTo>
                <a:lnTo>
                  <a:pt x="2848" y="2300"/>
                </a:lnTo>
                <a:lnTo>
                  <a:pt x="2825" y="2384"/>
                </a:lnTo>
                <a:lnTo>
                  <a:pt x="2798" y="2466"/>
                </a:lnTo>
                <a:lnTo>
                  <a:pt x="2766" y="2543"/>
                </a:lnTo>
                <a:lnTo>
                  <a:pt x="2730" y="2619"/>
                </a:lnTo>
                <a:lnTo>
                  <a:pt x="2689" y="2691"/>
                </a:lnTo>
                <a:lnTo>
                  <a:pt x="2645" y="2760"/>
                </a:lnTo>
                <a:lnTo>
                  <a:pt x="2597" y="2825"/>
                </a:lnTo>
                <a:lnTo>
                  <a:pt x="2545" y="2887"/>
                </a:lnTo>
                <a:lnTo>
                  <a:pt x="2490" y="2946"/>
                </a:lnTo>
                <a:lnTo>
                  <a:pt x="2432" y="3002"/>
                </a:lnTo>
                <a:lnTo>
                  <a:pt x="2371" y="3053"/>
                </a:lnTo>
                <a:lnTo>
                  <a:pt x="2306" y="3101"/>
                </a:lnTo>
                <a:lnTo>
                  <a:pt x="2240" y="3146"/>
                </a:lnTo>
                <a:lnTo>
                  <a:pt x="2170" y="3186"/>
                </a:lnTo>
                <a:lnTo>
                  <a:pt x="2099" y="3223"/>
                </a:lnTo>
                <a:lnTo>
                  <a:pt x="2024" y="3256"/>
                </a:lnTo>
                <a:lnTo>
                  <a:pt x="1948" y="3285"/>
                </a:lnTo>
                <a:lnTo>
                  <a:pt x="1870" y="3309"/>
                </a:lnTo>
                <a:lnTo>
                  <a:pt x="1790" y="3329"/>
                </a:lnTo>
                <a:lnTo>
                  <a:pt x="1708" y="3344"/>
                </a:lnTo>
                <a:lnTo>
                  <a:pt x="1626" y="3356"/>
                </a:lnTo>
                <a:lnTo>
                  <a:pt x="1542" y="3363"/>
                </a:lnTo>
                <a:lnTo>
                  <a:pt x="1457" y="3365"/>
                </a:lnTo>
                <a:lnTo>
                  <a:pt x="1370" y="3362"/>
                </a:lnTo>
                <a:lnTo>
                  <a:pt x="1282" y="3355"/>
                </a:lnTo>
                <a:lnTo>
                  <a:pt x="1196" y="3341"/>
                </a:lnTo>
                <a:lnTo>
                  <a:pt x="1112" y="3323"/>
                </a:lnTo>
                <a:lnTo>
                  <a:pt x="1029" y="3300"/>
                </a:lnTo>
                <a:lnTo>
                  <a:pt x="947" y="3272"/>
                </a:lnTo>
                <a:lnTo>
                  <a:pt x="867" y="3239"/>
                </a:lnTo>
                <a:lnTo>
                  <a:pt x="789" y="3202"/>
                </a:lnTo>
                <a:lnTo>
                  <a:pt x="714" y="3161"/>
                </a:lnTo>
                <a:lnTo>
                  <a:pt x="641" y="3115"/>
                </a:lnTo>
                <a:lnTo>
                  <a:pt x="572" y="3064"/>
                </a:lnTo>
                <a:lnTo>
                  <a:pt x="504" y="3011"/>
                </a:lnTo>
                <a:lnTo>
                  <a:pt x="441" y="2953"/>
                </a:lnTo>
                <a:lnTo>
                  <a:pt x="381" y="2891"/>
                </a:lnTo>
                <a:lnTo>
                  <a:pt x="324" y="2827"/>
                </a:lnTo>
                <a:lnTo>
                  <a:pt x="272" y="2758"/>
                </a:lnTo>
                <a:lnTo>
                  <a:pt x="223" y="2687"/>
                </a:lnTo>
                <a:lnTo>
                  <a:pt x="179" y="2611"/>
                </a:lnTo>
                <a:lnTo>
                  <a:pt x="138" y="2533"/>
                </a:lnTo>
                <a:lnTo>
                  <a:pt x="103" y="2452"/>
                </a:lnTo>
                <a:lnTo>
                  <a:pt x="73" y="2368"/>
                </a:lnTo>
                <a:lnTo>
                  <a:pt x="47" y="2282"/>
                </a:lnTo>
                <a:lnTo>
                  <a:pt x="27" y="2193"/>
                </a:lnTo>
                <a:lnTo>
                  <a:pt x="11" y="2102"/>
                </a:lnTo>
                <a:lnTo>
                  <a:pt x="3" y="2009"/>
                </a:lnTo>
                <a:lnTo>
                  <a:pt x="0" y="1913"/>
                </a:lnTo>
                <a:lnTo>
                  <a:pt x="2" y="1825"/>
                </a:lnTo>
                <a:lnTo>
                  <a:pt x="9" y="1740"/>
                </a:lnTo>
                <a:lnTo>
                  <a:pt x="21" y="1660"/>
                </a:lnTo>
                <a:lnTo>
                  <a:pt x="35" y="1582"/>
                </a:lnTo>
                <a:lnTo>
                  <a:pt x="54" y="1507"/>
                </a:lnTo>
                <a:lnTo>
                  <a:pt x="77" y="1436"/>
                </a:lnTo>
                <a:lnTo>
                  <a:pt x="102" y="1368"/>
                </a:lnTo>
                <a:lnTo>
                  <a:pt x="130" y="1303"/>
                </a:lnTo>
                <a:lnTo>
                  <a:pt x="160" y="1241"/>
                </a:lnTo>
                <a:lnTo>
                  <a:pt x="192" y="1183"/>
                </a:lnTo>
                <a:lnTo>
                  <a:pt x="225" y="1127"/>
                </a:lnTo>
                <a:lnTo>
                  <a:pt x="261" y="1075"/>
                </a:lnTo>
                <a:lnTo>
                  <a:pt x="297" y="1026"/>
                </a:lnTo>
                <a:lnTo>
                  <a:pt x="334" y="979"/>
                </a:lnTo>
                <a:lnTo>
                  <a:pt x="372" y="935"/>
                </a:lnTo>
                <a:lnTo>
                  <a:pt x="410" y="895"/>
                </a:lnTo>
                <a:lnTo>
                  <a:pt x="447" y="858"/>
                </a:lnTo>
                <a:lnTo>
                  <a:pt x="485" y="823"/>
                </a:lnTo>
                <a:lnTo>
                  <a:pt x="520" y="791"/>
                </a:lnTo>
                <a:lnTo>
                  <a:pt x="555" y="762"/>
                </a:lnTo>
                <a:lnTo>
                  <a:pt x="590" y="736"/>
                </a:lnTo>
                <a:lnTo>
                  <a:pt x="621" y="712"/>
                </a:lnTo>
                <a:lnTo>
                  <a:pt x="651" y="692"/>
                </a:lnTo>
                <a:lnTo>
                  <a:pt x="678" y="673"/>
                </a:lnTo>
                <a:lnTo>
                  <a:pt x="703" y="658"/>
                </a:lnTo>
                <a:lnTo>
                  <a:pt x="725" y="645"/>
                </a:lnTo>
                <a:lnTo>
                  <a:pt x="743" y="634"/>
                </a:lnTo>
                <a:lnTo>
                  <a:pt x="758" y="626"/>
                </a:lnTo>
                <a:lnTo>
                  <a:pt x="795" y="606"/>
                </a:lnTo>
                <a:lnTo>
                  <a:pt x="830" y="587"/>
                </a:lnTo>
                <a:lnTo>
                  <a:pt x="866" y="568"/>
                </a:lnTo>
                <a:lnTo>
                  <a:pt x="900" y="550"/>
                </a:lnTo>
                <a:lnTo>
                  <a:pt x="934" y="532"/>
                </a:lnTo>
                <a:lnTo>
                  <a:pt x="968" y="512"/>
                </a:lnTo>
                <a:lnTo>
                  <a:pt x="1004" y="491"/>
                </a:lnTo>
                <a:lnTo>
                  <a:pt x="1041" y="469"/>
                </a:lnTo>
                <a:lnTo>
                  <a:pt x="1078" y="442"/>
                </a:lnTo>
                <a:lnTo>
                  <a:pt x="1119" y="414"/>
                </a:lnTo>
                <a:lnTo>
                  <a:pt x="1161" y="380"/>
                </a:lnTo>
                <a:lnTo>
                  <a:pt x="1183" y="360"/>
                </a:lnTo>
                <a:lnTo>
                  <a:pt x="1203" y="337"/>
                </a:lnTo>
                <a:lnTo>
                  <a:pt x="1222" y="311"/>
                </a:lnTo>
                <a:lnTo>
                  <a:pt x="1238" y="282"/>
                </a:lnTo>
                <a:lnTo>
                  <a:pt x="1254" y="248"/>
                </a:lnTo>
                <a:lnTo>
                  <a:pt x="1269" y="211"/>
                </a:lnTo>
                <a:lnTo>
                  <a:pt x="1284" y="168"/>
                </a:lnTo>
                <a:lnTo>
                  <a:pt x="1297" y="119"/>
                </a:lnTo>
                <a:lnTo>
                  <a:pt x="1312" y="63"/>
                </a:lnTo>
                <a:lnTo>
                  <a:pt x="132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910" name="Group 909"/>
          <p:cNvGrpSpPr/>
          <p:nvPr/>
        </p:nvGrpSpPr>
        <p:grpSpPr>
          <a:xfrm>
            <a:off x="1335108" y="2907503"/>
            <a:ext cx="242291" cy="153636"/>
            <a:chOff x="-3917950" y="6556375"/>
            <a:chExt cx="763588" cy="484188"/>
          </a:xfrm>
          <a:solidFill>
            <a:schemeClr val="tx1">
              <a:lumMod val="65000"/>
              <a:lumOff val="35000"/>
            </a:schemeClr>
          </a:solidFill>
        </p:grpSpPr>
        <p:sp>
          <p:nvSpPr>
            <p:cNvPr id="908" name="Freeform 751"/>
            <p:cNvSpPr>
              <a:spLocks/>
            </p:cNvSpPr>
            <p:nvPr/>
          </p:nvSpPr>
          <p:spPr bwMode="auto">
            <a:xfrm>
              <a:off x="-3892550" y="6556375"/>
              <a:ext cx="714375" cy="339725"/>
            </a:xfrm>
            <a:custGeom>
              <a:avLst/>
              <a:gdLst>
                <a:gd name="T0" fmla="*/ 0 w 3151"/>
                <a:gd name="T1" fmla="*/ 0 h 1497"/>
                <a:gd name="T2" fmla="*/ 3151 w 3151"/>
                <a:gd name="T3" fmla="*/ 0 h 1497"/>
                <a:gd name="T4" fmla="*/ 1576 w 3151"/>
                <a:gd name="T5" fmla="*/ 1497 h 1497"/>
                <a:gd name="T6" fmla="*/ 0 w 3151"/>
                <a:gd name="T7" fmla="*/ 0 h 1497"/>
              </a:gdLst>
              <a:ahLst/>
              <a:cxnLst>
                <a:cxn ang="0">
                  <a:pos x="T0" y="T1"/>
                </a:cxn>
                <a:cxn ang="0">
                  <a:pos x="T2" y="T3"/>
                </a:cxn>
                <a:cxn ang="0">
                  <a:pos x="T4" y="T5"/>
                </a:cxn>
                <a:cxn ang="0">
                  <a:pos x="T6" y="T7"/>
                </a:cxn>
              </a:cxnLst>
              <a:rect l="0" t="0" r="r" b="b"/>
              <a:pathLst>
                <a:path w="3151" h="1497">
                  <a:moveTo>
                    <a:pt x="0" y="0"/>
                  </a:moveTo>
                  <a:lnTo>
                    <a:pt x="3151" y="0"/>
                  </a:lnTo>
                  <a:lnTo>
                    <a:pt x="1576" y="149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9" name="Freeform 752"/>
            <p:cNvSpPr>
              <a:spLocks/>
            </p:cNvSpPr>
            <p:nvPr/>
          </p:nvSpPr>
          <p:spPr bwMode="auto">
            <a:xfrm>
              <a:off x="-3917950" y="6602413"/>
              <a:ext cx="763588" cy="438150"/>
            </a:xfrm>
            <a:custGeom>
              <a:avLst/>
              <a:gdLst>
                <a:gd name="T0" fmla="*/ 0 w 3370"/>
                <a:gd name="T1" fmla="*/ 0 h 1933"/>
                <a:gd name="T2" fmla="*/ 1685 w 3370"/>
                <a:gd name="T3" fmla="*/ 1602 h 1933"/>
                <a:gd name="T4" fmla="*/ 3370 w 3370"/>
                <a:gd name="T5" fmla="*/ 0 h 1933"/>
                <a:gd name="T6" fmla="*/ 3370 w 3370"/>
                <a:gd name="T7" fmla="*/ 1933 h 1933"/>
                <a:gd name="T8" fmla="*/ 0 w 3370"/>
                <a:gd name="T9" fmla="*/ 1933 h 1933"/>
                <a:gd name="T10" fmla="*/ 0 w 3370"/>
                <a:gd name="T11" fmla="*/ 0 h 1933"/>
              </a:gdLst>
              <a:ahLst/>
              <a:cxnLst>
                <a:cxn ang="0">
                  <a:pos x="T0" y="T1"/>
                </a:cxn>
                <a:cxn ang="0">
                  <a:pos x="T2" y="T3"/>
                </a:cxn>
                <a:cxn ang="0">
                  <a:pos x="T4" y="T5"/>
                </a:cxn>
                <a:cxn ang="0">
                  <a:pos x="T6" y="T7"/>
                </a:cxn>
                <a:cxn ang="0">
                  <a:pos x="T8" y="T9"/>
                </a:cxn>
                <a:cxn ang="0">
                  <a:pos x="T10" y="T11"/>
                </a:cxn>
              </a:cxnLst>
              <a:rect l="0" t="0" r="r" b="b"/>
              <a:pathLst>
                <a:path w="3370" h="1933">
                  <a:moveTo>
                    <a:pt x="0" y="0"/>
                  </a:moveTo>
                  <a:lnTo>
                    <a:pt x="1685" y="1602"/>
                  </a:lnTo>
                  <a:lnTo>
                    <a:pt x="3370" y="0"/>
                  </a:lnTo>
                  <a:lnTo>
                    <a:pt x="3370" y="1933"/>
                  </a:lnTo>
                  <a:lnTo>
                    <a:pt x="0" y="193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45" name="Group 84"/>
          <p:cNvGrpSpPr>
            <a:grpSpLocks noChangeAspect="1"/>
          </p:cNvGrpSpPr>
          <p:nvPr/>
        </p:nvGrpSpPr>
        <p:grpSpPr bwMode="auto">
          <a:xfrm>
            <a:off x="3637240" y="2824410"/>
            <a:ext cx="316706" cy="317897"/>
            <a:chOff x="3036" y="1821"/>
            <a:chExt cx="266" cy="267"/>
          </a:xfrm>
          <a:solidFill>
            <a:schemeClr val="tx1">
              <a:lumMod val="65000"/>
              <a:lumOff val="35000"/>
            </a:schemeClr>
          </a:solidFill>
        </p:grpSpPr>
        <p:sp>
          <p:nvSpPr>
            <p:cNvPr id="360" name="Freeform 86"/>
            <p:cNvSpPr>
              <a:spLocks noEditPoints="1"/>
            </p:cNvSpPr>
            <p:nvPr/>
          </p:nvSpPr>
          <p:spPr bwMode="auto">
            <a:xfrm>
              <a:off x="3036" y="1821"/>
              <a:ext cx="197" cy="198"/>
            </a:xfrm>
            <a:custGeom>
              <a:avLst/>
              <a:gdLst>
                <a:gd name="T0" fmla="*/ 1020 w 2557"/>
                <a:gd name="T1" fmla="*/ 195 h 2566"/>
                <a:gd name="T2" fmla="*/ 739 w 2557"/>
                <a:gd name="T3" fmla="*/ 303 h 2566"/>
                <a:gd name="T4" fmla="*/ 490 w 2557"/>
                <a:gd name="T5" fmla="*/ 491 h 2566"/>
                <a:gd name="T6" fmla="*/ 303 w 2557"/>
                <a:gd name="T7" fmla="*/ 741 h 2566"/>
                <a:gd name="T8" fmla="*/ 195 w 2557"/>
                <a:gd name="T9" fmla="*/ 1023 h 2566"/>
                <a:gd name="T10" fmla="*/ 164 w 2557"/>
                <a:gd name="T11" fmla="*/ 1320 h 2566"/>
                <a:gd name="T12" fmla="*/ 214 w 2557"/>
                <a:gd name="T13" fmla="*/ 1615 h 2566"/>
                <a:gd name="T14" fmla="*/ 342 w 2557"/>
                <a:gd name="T15" fmla="*/ 1890 h 2566"/>
                <a:gd name="T16" fmla="*/ 546 w 2557"/>
                <a:gd name="T17" fmla="*/ 2127 h 2566"/>
                <a:gd name="T18" fmla="*/ 792 w 2557"/>
                <a:gd name="T19" fmla="*/ 2290 h 2566"/>
                <a:gd name="T20" fmla="*/ 1066 w 2557"/>
                <a:gd name="T21" fmla="*/ 2381 h 2566"/>
                <a:gd name="T22" fmla="*/ 1350 w 2557"/>
                <a:gd name="T23" fmla="*/ 2399 h 2566"/>
                <a:gd name="T24" fmla="*/ 1631 w 2557"/>
                <a:gd name="T25" fmla="*/ 2344 h 2566"/>
                <a:gd name="T26" fmla="*/ 1892 w 2557"/>
                <a:gd name="T27" fmla="*/ 2217 h 2566"/>
                <a:gd name="T28" fmla="*/ 2122 w 2557"/>
                <a:gd name="T29" fmla="*/ 2016 h 2566"/>
                <a:gd name="T30" fmla="*/ 2289 w 2557"/>
                <a:gd name="T31" fmla="*/ 1756 h 2566"/>
                <a:gd name="T32" fmla="*/ 2378 w 2557"/>
                <a:gd name="T33" fmla="*/ 1469 h 2566"/>
                <a:gd name="T34" fmla="*/ 2388 w 2557"/>
                <a:gd name="T35" fmla="*/ 1171 h 2566"/>
                <a:gd name="T36" fmla="*/ 2319 w 2557"/>
                <a:gd name="T37" fmla="*/ 879 h 2566"/>
                <a:gd name="T38" fmla="*/ 2171 w 2557"/>
                <a:gd name="T39" fmla="*/ 612 h 2566"/>
                <a:gd name="T40" fmla="*/ 1948 w 2557"/>
                <a:gd name="T41" fmla="*/ 388 h 2566"/>
                <a:gd name="T42" fmla="*/ 1681 w 2557"/>
                <a:gd name="T43" fmla="*/ 239 h 2566"/>
                <a:gd name="T44" fmla="*/ 1390 w 2557"/>
                <a:gd name="T45" fmla="*/ 170 h 2566"/>
                <a:gd name="T46" fmla="*/ 1319 w 2557"/>
                <a:gd name="T47" fmla="*/ 0 h 2566"/>
                <a:gd name="T48" fmla="*/ 1629 w 2557"/>
                <a:gd name="T49" fmla="*/ 49 h 2566"/>
                <a:gd name="T50" fmla="*/ 1923 w 2557"/>
                <a:gd name="T51" fmla="*/ 173 h 2566"/>
                <a:gd name="T52" fmla="*/ 2184 w 2557"/>
                <a:gd name="T53" fmla="*/ 375 h 2566"/>
                <a:gd name="T54" fmla="*/ 2385 w 2557"/>
                <a:gd name="T55" fmla="*/ 637 h 2566"/>
                <a:gd name="T56" fmla="*/ 2509 w 2557"/>
                <a:gd name="T57" fmla="*/ 931 h 2566"/>
                <a:gd name="T58" fmla="*/ 2557 w 2557"/>
                <a:gd name="T59" fmla="*/ 1243 h 2566"/>
                <a:gd name="T60" fmla="*/ 2529 w 2557"/>
                <a:gd name="T61" fmla="*/ 1558 h 2566"/>
                <a:gd name="T62" fmla="*/ 2422 w 2557"/>
                <a:gd name="T63" fmla="*/ 1857 h 2566"/>
                <a:gd name="T64" fmla="*/ 2241 w 2557"/>
                <a:gd name="T65" fmla="*/ 2129 h 2566"/>
                <a:gd name="T66" fmla="*/ 1991 w 2557"/>
                <a:gd name="T67" fmla="*/ 2349 h 2566"/>
                <a:gd name="T68" fmla="*/ 1705 w 2557"/>
                <a:gd name="T69" fmla="*/ 2493 h 2566"/>
                <a:gd name="T70" fmla="*/ 1396 w 2557"/>
                <a:gd name="T71" fmla="*/ 2560 h 2566"/>
                <a:gd name="T72" fmla="*/ 1083 w 2557"/>
                <a:gd name="T73" fmla="*/ 2551 h 2566"/>
                <a:gd name="T74" fmla="*/ 779 w 2557"/>
                <a:gd name="T75" fmla="*/ 2464 h 2566"/>
                <a:gd name="T76" fmla="*/ 500 w 2557"/>
                <a:gd name="T77" fmla="*/ 2301 h 2566"/>
                <a:gd name="T78" fmla="*/ 264 w 2557"/>
                <a:gd name="T79" fmla="*/ 2064 h 2566"/>
                <a:gd name="T80" fmla="*/ 101 w 2557"/>
                <a:gd name="T81" fmla="*/ 1785 h 2566"/>
                <a:gd name="T82" fmla="*/ 15 w 2557"/>
                <a:gd name="T83" fmla="*/ 1479 h 2566"/>
                <a:gd name="T84" fmla="*/ 5 w 2557"/>
                <a:gd name="T85" fmla="*/ 1165 h 2566"/>
                <a:gd name="T86" fmla="*/ 73 w 2557"/>
                <a:gd name="T87" fmla="*/ 855 h 2566"/>
                <a:gd name="T88" fmla="*/ 216 w 2557"/>
                <a:gd name="T89" fmla="*/ 568 h 2566"/>
                <a:gd name="T90" fmla="*/ 436 w 2557"/>
                <a:gd name="T91" fmla="*/ 317 h 2566"/>
                <a:gd name="T92" fmla="*/ 706 w 2557"/>
                <a:gd name="T93" fmla="*/ 135 h 2566"/>
                <a:gd name="T94" fmla="*/ 1005 w 2557"/>
                <a:gd name="T95" fmla="*/ 29 h 2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57" h="2566">
                  <a:moveTo>
                    <a:pt x="1242" y="165"/>
                  </a:moveTo>
                  <a:lnTo>
                    <a:pt x="1167" y="170"/>
                  </a:lnTo>
                  <a:lnTo>
                    <a:pt x="1093" y="180"/>
                  </a:lnTo>
                  <a:lnTo>
                    <a:pt x="1020" y="195"/>
                  </a:lnTo>
                  <a:lnTo>
                    <a:pt x="947" y="215"/>
                  </a:lnTo>
                  <a:lnTo>
                    <a:pt x="877" y="239"/>
                  </a:lnTo>
                  <a:lnTo>
                    <a:pt x="807" y="268"/>
                  </a:lnTo>
                  <a:lnTo>
                    <a:pt x="739" y="303"/>
                  </a:lnTo>
                  <a:lnTo>
                    <a:pt x="673" y="343"/>
                  </a:lnTo>
                  <a:lnTo>
                    <a:pt x="609" y="388"/>
                  </a:lnTo>
                  <a:lnTo>
                    <a:pt x="548" y="437"/>
                  </a:lnTo>
                  <a:lnTo>
                    <a:pt x="490" y="491"/>
                  </a:lnTo>
                  <a:lnTo>
                    <a:pt x="436" y="550"/>
                  </a:lnTo>
                  <a:lnTo>
                    <a:pt x="386" y="612"/>
                  </a:lnTo>
                  <a:lnTo>
                    <a:pt x="342" y="675"/>
                  </a:lnTo>
                  <a:lnTo>
                    <a:pt x="303" y="741"/>
                  </a:lnTo>
                  <a:lnTo>
                    <a:pt x="268" y="809"/>
                  </a:lnTo>
                  <a:lnTo>
                    <a:pt x="239" y="879"/>
                  </a:lnTo>
                  <a:lnTo>
                    <a:pt x="214" y="950"/>
                  </a:lnTo>
                  <a:lnTo>
                    <a:pt x="195" y="1023"/>
                  </a:lnTo>
                  <a:lnTo>
                    <a:pt x="180" y="1096"/>
                  </a:lnTo>
                  <a:lnTo>
                    <a:pt x="169" y="1171"/>
                  </a:lnTo>
                  <a:lnTo>
                    <a:pt x="164" y="1245"/>
                  </a:lnTo>
                  <a:lnTo>
                    <a:pt x="164" y="1320"/>
                  </a:lnTo>
                  <a:lnTo>
                    <a:pt x="169" y="1395"/>
                  </a:lnTo>
                  <a:lnTo>
                    <a:pt x="180" y="1469"/>
                  </a:lnTo>
                  <a:lnTo>
                    <a:pt x="195" y="1543"/>
                  </a:lnTo>
                  <a:lnTo>
                    <a:pt x="214" y="1615"/>
                  </a:lnTo>
                  <a:lnTo>
                    <a:pt x="239" y="1686"/>
                  </a:lnTo>
                  <a:lnTo>
                    <a:pt x="268" y="1756"/>
                  </a:lnTo>
                  <a:lnTo>
                    <a:pt x="303" y="1825"/>
                  </a:lnTo>
                  <a:lnTo>
                    <a:pt x="342" y="1890"/>
                  </a:lnTo>
                  <a:lnTo>
                    <a:pt x="386" y="1954"/>
                  </a:lnTo>
                  <a:lnTo>
                    <a:pt x="436" y="2016"/>
                  </a:lnTo>
                  <a:lnTo>
                    <a:pt x="490" y="2074"/>
                  </a:lnTo>
                  <a:lnTo>
                    <a:pt x="546" y="2127"/>
                  </a:lnTo>
                  <a:lnTo>
                    <a:pt x="604" y="2174"/>
                  </a:lnTo>
                  <a:lnTo>
                    <a:pt x="665" y="2217"/>
                  </a:lnTo>
                  <a:lnTo>
                    <a:pt x="728" y="2255"/>
                  </a:lnTo>
                  <a:lnTo>
                    <a:pt x="792" y="2290"/>
                  </a:lnTo>
                  <a:lnTo>
                    <a:pt x="859" y="2320"/>
                  </a:lnTo>
                  <a:lnTo>
                    <a:pt x="927" y="2344"/>
                  </a:lnTo>
                  <a:lnTo>
                    <a:pt x="996" y="2365"/>
                  </a:lnTo>
                  <a:lnTo>
                    <a:pt x="1066" y="2381"/>
                  </a:lnTo>
                  <a:lnTo>
                    <a:pt x="1137" y="2392"/>
                  </a:lnTo>
                  <a:lnTo>
                    <a:pt x="1207" y="2399"/>
                  </a:lnTo>
                  <a:lnTo>
                    <a:pt x="1279" y="2401"/>
                  </a:lnTo>
                  <a:lnTo>
                    <a:pt x="1350" y="2399"/>
                  </a:lnTo>
                  <a:lnTo>
                    <a:pt x="1422" y="2392"/>
                  </a:lnTo>
                  <a:lnTo>
                    <a:pt x="1492" y="2381"/>
                  </a:lnTo>
                  <a:lnTo>
                    <a:pt x="1562" y="2365"/>
                  </a:lnTo>
                  <a:lnTo>
                    <a:pt x="1631" y="2344"/>
                  </a:lnTo>
                  <a:lnTo>
                    <a:pt x="1698" y="2320"/>
                  </a:lnTo>
                  <a:lnTo>
                    <a:pt x="1765" y="2290"/>
                  </a:lnTo>
                  <a:lnTo>
                    <a:pt x="1830" y="2255"/>
                  </a:lnTo>
                  <a:lnTo>
                    <a:pt x="1892" y="2217"/>
                  </a:lnTo>
                  <a:lnTo>
                    <a:pt x="1953" y="2174"/>
                  </a:lnTo>
                  <a:lnTo>
                    <a:pt x="2012" y="2127"/>
                  </a:lnTo>
                  <a:lnTo>
                    <a:pt x="2068" y="2074"/>
                  </a:lnTo>
                  <a:lnTo>
                    <a:pt x="2122" y="2016"/>
                  </a:lnTo>
                  <a:lnTo>
                    <a:pt x="2171" y="1954"/>
                  </a:lnTo>
                  <a:lnTo>
                    <a:pt x="2215" y="1890"/>
                  </a:lnTo>
                  <a:lnTo>
                    <a:pt x="2255" y="1825"/>
                  </a:lnTo>
                  <a:lnTo>
                    <a:pt x="2289" y="1756"/>
                  </a:lnTo>
                  <a:lnTo>
                    <a:pt x="2319" y="1686"/>
                  </a:lnTo>
                  <a:lnTo>
                    <a:pt x="2344" y="1615"/>
                  </a:lnTo>
                  <a:lnTo>
                    <a:pt x="2364" y="1543"/>
                  </a:lnTo>
                  <a:lnTo>
                    <a:pt x="2378" y="1469"/>
                  </a:lnTo>
                  <a:lnTo>
                    <a:pt x="2388" y="1395"/>
                  </a:lnTo>
                  <a:lnTo>
                    <a:pt x="2393" y="1320"/>
                  </a:lnTo>
                  <a:lnTo>
                    <a:pt x="2393" y="1245"/>
                  </a:lnTo>
                  <a:lnTo>
                    <a:pt x="2388" y="1171"/>
                  </a:lnTo>
                  <a:lnTo>
                    <a:pt x="2378" y="1096"/>
                  </a:lnTo>
                  <a:lnTo>
                    <a:pt x="2364" y="1023"/>
                  </a:lnTo>
                  <a:lnTo>
                    <a:pt x="2344" y="950"/>
                  </a:lnTo>
                  <a:lnTo>
                    <a:pt x="2319" y="879"/>
                  </a:lnTo>
                  <a:lnTo>
                    <a:pt x="2289" y="809"/>
                  </a:lnTo>
                  <a:lnTo>
                    <a:pt x="2255" y="741"/>
                  </a:lnTo>
                  <a:lnTo>
                    <a:pt x="2215" y="675"/>
                  </a:lnTo>
                  <a:lnTo>
                    <a:pt x="2171" y="612"/>
                  </a:lnTo>
                  <a:lnTo>
                    <a:pt x="2122" y="550"/>
                  </a:lnTo>
                  <a:lnTo>
                    <a:pt x="2068" y="491"/>
                  </a:lnTo>
                  <a:lnTo>
                    <a:pt x="2009" y="437"/>
                  </a:lnTo>
                  <a:lnTo>
                    <a:pt x="1948" y="388"/>
                  </a:lnTo>
                  <a:lnTo>
                    <a:pt x="1885" y="343"/>
                  </a:lnTo>
                  <a:lnTo>
                    <a:pt x="1818" y="303"/>
                  </a:lnTo>
                  <a:lnTo>
                    <a:pt x="1751" y="268"/>
                  </a:lnTo>
                  <a:lnTo>
                    <a:pt x="1681" y="239"/>
                  </a:lnTo>
                  <a:lnTo>
                    <a:pt x="1610" y="215"/>
                  </a:lnTo>
                  <a:lnTo>
                    <a:pt x="1537" y="195"/>
                  </a:lnTo>
                  <a:lnTo>
                    <a:pt x="1464" y="180"/>
                  </a:lnTo>
                  <a:lnTo>
                    <a:pt x="1390" y="170"/>
                  </a:lnTo>
                  <a:lnTo>
                    <a:pt x="1316" y="165"/>
                  </a:lnTo>
                  <a:lnTo>
                    <a:pt x="1242" y="165"/>
                  </a:lnTo>
                  <a:close/>
                  <a:moveTo>
                    <a:pt x="1240" y="0"/>
                  </a:moveTo>
                  <a:lnTo>
                    <a:pt x="1319" y="0"/>
                  </a:lnTo>
                  <a:lnTo>
                    <a:pt x="1396" y="6"/>
                  </a:lnTo>
                  <a:lnTo>
                    <a:pt x="1474" y="15"/>
                  </a:lnTo>
                  <a:lnTo>
                    <a:pt x="1552" y="29"/>
                  </a:lnTo>
                  <a:lnTo>
                    <a:pt x="1629" y="49"/>
                  </a:lnTo>
                  <a:lnTo>
                    <a:pt x="1705" y="72"/>
                  </a:lnTo>
                  <a:lnTo>
                    <a:pt x="1778" y="102"/>
                  </a:lnTo>
                  <a:lnTo>
                    <a:pt x="1852" y="135"/>
                  </a:lnTo>
                  <a:lnTo>
                    <a:pt x="1923" y="173"/>
                  </a:lnTo>
                  <a:lnTo>
                    <a:pt x="1991" y="217"/>
                  </a:lnTo>
                  <a:lnTo>
                    <a:pt x="2058" y="264"/>
                  </a:lnTo>
                  <a:lnTo>
                    <a:pt x="2123" y="317"/>
                  </a:lnTo>
                  <a:lnTo>
                    <a:pt x="2184" y="375"/>
                  </a:lnTo>
                  <a:lnTo>
                    <a:pt x="2241" y="436"/>
                  </a:lnTo>
                  <a:lnTo>
                    <a:pt x="2294" y="501"/>
                  </a:lnTo>
                  <a:lnTo>
                    <a:pt x="2341" y="568"/>
                  </a:lnTo>
                  <a:lnTo>
                    <a:pt x="2385" y="637"/>
                  </a:lnTo>
                  <a:lnTo>
                    <a:pt x="2422" y="708"/>
                  </a:lnTo>
                  <a:lnTo>
                    <a:pt x="2456" y="782"/>
                  </a:lnTo>
                  <a:lnTo>
                    <a:pt x="2486" y="855"/>
                  </a:lnTo>
                  <a:lnTo>
                    <a:pt x="2509" y="931"/>
                  </a:lnTo>
                  <a:lnTo>
                    <a:pt x="2529" y="1009"/>
                  </a:lnTo>
                  <a:lnTo>
                    <a:pt x="2542" y="1087"/>
                  </a:lnTo>
                  <a:lnTo>
                    <a:pt x="2552" y="1165"/>
                  </a:lnTo>
                  <a:lnTo>
                    <a:pt x="2557" y="1243"/>
                  </a:lnTo>
                  <a:lnTo>
                    <a:pt x="2557" y="1322"/>
                  </a:lnTo>
                  <a:lnTo>
                    <a:pt x="2552" y="1401"/>
                  </a:lnTo>
                  <a:lnTo>
                    <a:pt x="2542" y="1479"/>
                  </a:lnTo>
                  <a:lnTo>
                    <a:pt x="2529" y="1558"/>
                  </a:lnTo>
                  <a:lnTo>
                    <a:pt x="2509" y="1635"/>
                  </a:lnTo>
                  <a:lnTo>
                    <a:pt x="2486" y="1710"/>
                  </a:lnTo>
                  <a:lnTo>
                    <a:pt x="2456" y="1785"/>
                  </a:lnTo>
                  <a:lnTo>
                    <a:pt x="2422" y="1857"/>
                  </a:lnTo>
                  <a:lnTo>
                    <a:pt x="2385" y="1929"/>
                  </a:lnTo>
                  <a:lnTo>
                    <a:pt x="2341" y="1998"/>
                  </a:lnTo>
                  <a:lnTo>
                    <a:pt x="2294" y="2064"/>
                  </a:lnTo>
                  <a:lnTo>
                    <a:pt x="2241" y="2129"/>
                  </a:lnTo>
                  <a:lnTo>
                    <a:pt x="2184" y="2191"/>
                  </a:lnTo>
                  <a:lnTo>
                    <a:pt x="2123" y="2248"/>
                  </a:lnTo>
                  <a:lnTo>
                    <a:pt x="2058" y="2301"/>
                  </a:lnTo>
                  <a:lnTo>
                    <a:pt x="1991" y="2349"/>
                  </a:lnTo>
                  <a:lnTo>
                    <a:pt x="1923" y="2393"/>
                  </a:lnTo>
                  <a:lnTo>
                    <a:pt x="1852" y="2431"/>
                  </a:lnTo>
                  <a:lnTo>
                    <a:pt x="1778" y="2464"/>
                  </a:lnTo>
                  <a:lnTo>
                    <a:pt x="1705" y="2493"/>
                  </a:lnTo>
                  <a:lnTo>
                    <a:pt x="1629" y="2517"/>
                  </a:lnTo>
                  <a:lnTo>
                    <a:pt x="1552" y="2536"/>
                  </a:lnTo>
                  <a:lnTo>
                    <a:pt x="1474" y="2551"/>
                  </a:lnTo>
                  <a:lnTo>
                    <a:pt x="1396" y="2560"/>
                  </a:lnTo>
                  <a:lnTo>
                    <a:pt x="1319" y="2566"/>
                  </a:lnTo>
                  <a:lnTo>
                    <a:pt x="1240" y="2566"/>
                  </a:lnTo>
                  <a:lnTo>
                    <a:pt x="1161" y="2560"/>
                  </a:lnTo>
                  <a:lnTo>
                    <a:pt x="1083" y="2551"/>
                  </a:lnTo>
                  <a:lnTo>
                    <a:pt x="1005" y="2536"/>
                  </a:lnTo>
                  <a:lnTo>
                    <a:pt x="928" y="2517"/>
                  </a:lnTo>
                  <a:lnTo>
                    <a:pt x="853" y="2493"/>
                  </a:lnTo>
                  <a:lnTo>
                    <a:pt x="779" y="2464"/>
                  </a:lnTo>
                  <a:lnTo>
                    <a:pt x="706" y="2431"/>
                  </a:lnTo>
                  <a:lnTo>
                    <a:pt x="635" y="2393"/>
                  </a:lnTo>
                  <a:lnTo>
                    <a:pt x="566" y="2349"/>
                  </a:lnTo>
                  <a:lnTo>
                    <a:pt x="500" y="2301"/>
                  </a:lnTo>
                  <a:lnTo>
                    <a:pt x="436" y="2248"/>
                  </a:lnTo>
                  <a:lnTo>
                    <a:pt x="374" y="2191"/>
                  </a:lnTo>
                  <a:lnTo>
                    <a:pt x="317" y="2129"/>
                  </a:lnTo>
                  <a:lnTo>
                    <a:pt x="264" y="2064"/>
                  </a:lnTo>
                  <a:lnTo>
                    <a:pt x="216" y="1998"/>
                  </a:lnTo>
                  <a:lnTo>
                    <a:pt x="173" y="1929"/>
                  </a:lnTo>
                  <a:lnTo>
                    <a:pt x="135" y="1857"/>
                  </a:lnTo>
                  <a:lnTo>
                    <a:pt x="101" y="1785"/>
                  </a:lnTo>
                  <a:lnTo>
                    <a:pt x="73" y="1710"/>
                  </a:lnTo>
                  <a:lnTo>
                    <a:pt x="48" y="1635"/>
                  </a:lnTo>
                  <a:lnTo>
                    <a:pt x="29" y="1558"/>
                  </a:lnTo>
                  <a:lnTo>
                    <a:pt x="15" y="1479"/>
                  </a:lnTo>
                  <a:lnTo>
                    <a:pt x="5" y="1401"/>
                  </a:lnTo>
                  <a:lnTo>
                    <a:pt x="0" y="1322"/>
                  </a:lnTo>
                  <a:lnTo>
                    <a:pt x="0" y="1243"/>
                  </a:lnTo>
                  <a:lnTo>
                    <a:pt x="5" y="1165"/>
                  </a:lnTo>
                  <a:lnTo>
                    <a:pt x="15" y="1087"/>
                  </a:lnTo>
                  <a:lnTo>
                    <a:pt x="29" y="1009"/>
                  </a:lnTo>
                  <a:lnTo>
                    <a:pt x="48" y="931"/>
                  </a:lnTo>
                  <a:lnTo>
                    <a:pt x="73" y="855"/>
                  </a:lnTo>
                  <a:lnTo>
                    <a:pt x="101" y="782"/>
                  </a:lnTo>
                  <a:lnTo>
                    <a:pt x="135" y="708"/>
                  </a:lnTo>
                  <a:lnTo>
                    <a:pt x="173" y="637"/>
                  </a:lnTo>
                  <a:lnTo>
                    <a:pt x="216" y="568"/>
                  </a:lnTo>
                  <a:lnTo>
                    <a:pt x="264" y="501"/>
                  </a:lnTo>
                  <a:lnTo>
                    <a:pt x="317" y="436"/>
                  </a:lnTo>
                  <a:lnTo>
                    <a:pt x="374" y="375"/>
                  </a:lnTo>
                  <a:lnTo>
                    <a:pt x="436" y="317"/>
                  </a:lnTo>
                  <a:lnTo>
                    <a:pt x="500" y="264"/>
                  </a:lnTo>
                  <a:lnTo>
                    <a:pt x="566" y="217"/>
                  </a:lnTo>
                  <a:lnTo>
                    <a:pt x="635" y="173"/>
                  </a:lnTo>
                  <a:lnTo>
                    <a:pt x="706" y="135"/>
                  </a:lnTo>
                  <a:lnTo>
                    <a:pt x="779" y="102"/>
                  </a:lnTo>
                  <a:lnTo>
                    <a:pt x="853" y="72"/>
                  </a:lnTo>
                  <a:lnTo>
                    <a:pt x="928" y="49"/>
                  </a:lnTo>
                  <a:lnTo>
                    <a:pt x="1005" y="29"/>
                  </a:lnTo>
                  <a:lnTo>
                    <a:pt x="1083" y="15"/>
                  </a:lnTo>
                  <a:lnTo>
                    <a:pt x="1161" y="6"/>
                  </a:lnTo>
                  <a:lnTo>
                    <a:pt x="12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1" name="Freeform 87"/>
            <p:cNvSpPr>
              <a:spLocks/>
            </p:cNvSpPr>
            <p:nvPr/>
          </p:nvSpPr>
          <p:spPr bwMode="auto">
            <a:xfrm>
              <a:off x="3197" y="1983"/>
              <a:ext cx="105" cy="105"/>
            </a:xfrm>
            <a:custGeom>
              <a:avLst/>
              <a:gdLst>
                <a:gd name="T0" fmla="*/ 375 w 1361"/>
                <a:gd name="T1" fmla="*/ 0 h 1365"/>
                <a:gd name="T2" fmla="*/ 376 w 1361"/>
                <a:gd name="T3" fmla="*/ 1 h 1365"/>
                <a:gd name="T4" fmla="*/ 1336 w 1361"/>
                <a:gd name="T5" fmla="*/ 965 h 1365"/>
                <a:gd name="T6" fmla="*/ 1348 w 1361"/>
                <a:gd name="T7" fmla="*/ 980 h 1365"/>
                <a:gd name="T8" fmla="*/ 1356 w 1361"/>
                <a:gd name="T9" fmla="*/ 998 h 1365"/>
                <a:gd name="T10" fmla="*/ 1361 w 1361"/>
                <a:gd name="T11" fmla="*/ 1016 h 1365"/>
                <a:gd name="T12" fmla="*/ 1361 w 1361"/>
                <a:gd name="T13" fmla="*/ 1035 h 1365"/>
                <a:gd name="T14" fmla="*/ 1356 w 1361"/>
                <a:gd name="T15" fmla="*/ 1053 h 1365"/>
                <a:gd name="T16" fmla="*/ 1348 w 1361"/>
                <a:gd name="T17" fmla="*/ 1071 h 1365"/>
                <a:gd name="T18" fmla="*/ 1336 w 1361"/>
                <a:gd name="T19" fmla="*/ 1085 h 1365"/>
                <a:gd name="T20" fmla="*/ 1083 w 1361"/>
                <a:gd name="T21" fmla="*/ 1340 h 1365"/>
                <a:gd name="T22" fmla="*/ 1069 w 1361"/>
                <a:gd name="T23" fmla="*/ 1351 h 1365"/>
                <a:gd name="T24" fmla="*/ 1054 w 1361"/>
                <a:gd name="T25" fmla="*/ 1359 h 1365"/>
                <a:gd name="T26" fmla="*/ 1039 w 1361"/>
                <a:gd name="T27" fmla="*/ 1364 h 1365"/>
                <a:gd name="T28" fmla="*/ 1022 w 1361"/>
                <a:gd name="T29" fmla="*/ 1365 h 1365"/>
                <a:gd name="T30" fmla="*/ 1000 w 1361"/>
                <a:gd name="T31" fmla="*/ 1362 h 1365"/>
                <a:gd name="T32" fmla="*/ 980 w 1361"/>
                <a:gd name="T33" fmla="*/ 1354 h 1365"/>
                <a:gd name="T34" fmla="*/ 962 w 1361"/>
                <a:gd name="T35" fmla="*/ 1340 h 1365"/>
                <a:gd name="T36" fmla="*/ 1 w 1361"/>
                <a:gd name="T37" fmla="*/ 377 h 1365"/>
                <a:gd name="T38" fmla="*/ 0 w 1361"/>
                <a:gd name="T39" fmla="*/ 375 h 1365"/>
                <a:gd name="T40" fmla="*/ 71 w 1361"/>
                <a:gd name="T41" fmla="*/ 323 h 1365"/>
                <a:gd name="T42" fmla="*/ 139 w 1361"/>
                <a:gd name="T43" fmla="*/ 266 h 1365"/>
                <a:gd name="T44" fmla="*/ 204 w 1361"/>
                <a:gd name="T45" fmla="*/ 205 h 1365"/>
                <a:gd name="T46" fmla="*/ 266 w 1361"/>
                <a:gd name="T47" fmla="*/ 139 h 1365"/>
                <a:gd name="T48" fmla="*/ 322 w 1361"/>
                <a:gd name="T49" fmla="*/ 71 h 1365"/>
                <a:gd name="T50" fmla="*/ 375 w 1361"/>
                <a:gd name="T51" fmla="*/ 0 h 1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61" h="1365">
                  <a:moveTo>
                    <a:pt x="375" y="0"/>
                  </a:moveTo>
                  <a:lnTo>
                    <a:pt x="376" y="1"/>
                  </a:lnTo>
                  <a:lnTo>
                    <a:pt x="1336" y="965"/>
                  </a:lnTo>
                  <a:lnTo>
                    <a:pt x="1348" y="980"/>
                  </a:lnTo>
                  <a:lnTo>
                    <a:pt x="1356" y="998"/>
                  </a:lnTo>
                  <a:lnTo>
                    <a:pt x="1361" y="1016"/>
                  </a:lnTo>
                  <a:lnTo>
                    <a:pt x="1361" y="1035"/>
                  </a:lnTo>
                  <a:lnTo>
                    <a:pt x="1356" y="1053"/>
                  </a:lnTo>
                  <a:lnTo>
                    <a:pt x="1348" y="1071"/>
                  </a:lnTo>
                  <a:lnTo>
                    <a:pt x="1336" y="1085"/>
                  </a:lnTo>
                  <a:lnTo>
                    <a:pt x="1083" y="1340"/>
                  </a:lnTo>
                  <a:lnTo>
                    <a:pt x="1069" y="1351"/>
                  </a:lnTo>
                  <a:lnTo>
                    <a:pt x="1054" y="1359"/>
                  </a:lnTo>
                  <a:lnTo>
                    <a:pt x="1039" y="1364"/>
                  </a:lnTo>
                  <a:lnTo>
                    <a:pt x="1022" y="1365"/>
                  </a:lnTo>
                  <a:lnTo>
                    <a:pt x="1000" y="1362"/>
                  </a:lnTo>
                  <a:lnTo>
                    <a:pt x="980" y="1354"/>
                  </a:lnTo>
                  <a:lnTo>
                    <a:pt x="962" y="1340"/>
                  </a:lnTo>
                  <a:lnTo>
                    <a:pt x="1" y="377"/>
                  </a:lnTo>
                  <a:lnTo>
                    <a:pt x="0" y="375"/>
                  </a:lnTo>
                  <a:lnTo>
                    <a:pt x="71" y="323"/>
                  </a:lnTo>
                  <a:lnTo>
                    <a:pt x="139" y="266"/>
                  </a:lnTo>
                  <a:lnTo>
                    <a:pt x="204" y="205"/>
                  </a:lnTo>
                  <a:lnTo>
                    <a:pt x="266" y="139"/>
                  </a:lnTo>
                  <a:lnTo>
                    <a:pt x="322" y="71"/>
                  </a:lnTo>
                  <a:lnTo>
                    <a:pt x="3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2" name="Freeform 88"/>
            <p:cNvSpPr>
              <a:spLocks/>
            </p:cNvSpPr>
            <p:nvPr/>
          </p:nvSpPr>
          <p:spPr bwMode="auto">
            <a:xfrm>
              <a:off x="3096" y="1942"/>
              <a:ext cx="76" cy="52"/>
            </a:xfrm>
            <a:custGeom>
              <a:avLst/>
              <a:gdLst>
                <a:gd name="T0" fmla="*/ 205 w 988"/>
                <a:gd name="T1" fmla="*/ 0 h 679"/>
                <a:gd name="T2" fmla="*/ 455 w 988"/>
                <a:gd name="T3" fmla="*/ 136 h 679"/>
                <a:gd name="T4" fmla="*/ 474 w 988"/>
                <a:gd name="T5" fmla="*/ 144 h 679"/>
                <a:gd name="T6" fmla="*/ 494 w 988"/>
                <a:gd name="T7" fmla="*/ 146 h 679"/>
                <a:gd name="T8" fmla="*/ 514 w 988"/>
                <a:gd name="T9" fmla="*/ 144 h 679"/>
                <a:gd name="T10" fmla="*/ 533 w 988"/>
                <a:gd name="T11" fmla="*/ 136 h 679"/>
                <a:gd name="T12" fmla="*/ 782 w 988"/>
                <a:gd name="T13" fmla="*/ 0 h 679"/>
                <a:gd name="T14" fmla="*/ 850 w 988"/>
                <a:gd name="T15" fmla="*/ 21 h 679"/>
                <a:gd name="T16" fmla="*/ 880 w 988"/>
                <a:gd name="T17" fmla="*/ 34 h 679"/>
                <a:gd name="T18" fmla="*/ 906 w 988"/>
                <a:gd name="T19" fmla="*/ 51 h 679"/>
                <a:gd name="T20" fmla="*/ 930 w 988"/>
                <a:gd name="T21" fmla="*/ 71 h 679"/>
                <a:gd name="T22" fmla="*/ 950 w 988"/>
                <a:gd name="T23" fmla="*/ 95 h 679"/>
                <a:gd name="T24" fmla="*/ 966 w 988"/>
                <a:gd name="T25" fmla="*/ 121 h 679"/>
                <a:gd name="T26" fmla="*/ 978 w 988"/>
                <a:gd name="T27" fmla="*/ 150 h 679"/>
                <a:gd name="T28" fmla="*/ 985 w 988"/>
                <a:gd name="T29" fmla="*/ 182 h 679"/>
                <a:gd name="T30" fmla="*/ 988 w 988"/>
                <a:gd name="T31" fmla="*/ 213 h 679"/>
                <a:gd name="T32" fmla="*/ 988 w 988"/>
                <a:gd name="T33" fmla="*/ 543 h 679"/>
                <a:gd name="T34" fmla="*/ 925 w 988"/>
                <a:gd name="T35" fmla="*/ 578 h 679"/>
                <a:gd name="T36" fmla="*/ 859 w 988"/>
                <a:gd name="T37" fmla="*/ 608 h 679"/>
                <a:gd name="T38" fmla="*/ 790 w 988"/>
                <a:gd name="T39" fmla="*/ 632 h 679"/>
                <a:gd name="T40" fmla="*/ 720 w 988"/>
                <a:gd name="T41" fmla="*/ 653 h 679"/>
                <a:gd name="T42" fmla="*/ 646 w 988"/>
                <a:gd name="T43" fmla="*/ 667 h 679"/>
                <a:gd name="T44" fmla="*/ 571 w 988"/>
                <a:gd name="T45" fmla="*/ 676 h 679"/>
                <a:gd name="T46" fmla="*/ 496 w 988"/>
                <a:gd name="T47" fmla="*/ 679 h 679"/>
                <a:gd name="T48" fmla="*/ 419 w 988"/>
                <a:gd name="T49" fmla="*/ 676 h 679"/>
                <a:gd name="T50" fmla="*/ 343 w 988"/>
                <a:gd name="T51" fmla="*/ 667 h 679"/>
                <a:gd name="T52" fmla="*/ 269 w 988"/>
                <a:gd name="T53" fmla="*/ 653 h 679"/>
                <a:gd name="T54" fmla="*/ 199 w 988"/>
                <a:gd name="T55" fmla="*/ 632 h 679"/>
                <a:gd name="T56" fmla="*/ 129 w 988"/>
                <a:gd name="T57" fmla="*/ 607 h 679"/>
                <a:gd name="T58" fmla="*/ 63 w 988"/>
                <a:gd name="T59" fmla="*/ 577 h 679"/>
                <a:gd name="T60" fmla="*/ 0 w 988"/>
                <a:gd name="T61" fmla="*/ 542 h 679"/>
                <a:gd name="T62" fmla="*/ 0 w 988"/>
                <a:gd name="T63" fmla="*/ 213 h 679"/>
                <a:gd name="T64" fmla="*/ 2 w 988"/>
                <a:gd name="T65" fmla="*/ 182 h 679"/>
                <a:gd name="T66" fmla="*/ 10 w 988"/>
                <a:gd name="T67" fmla="*/ 150 h 679"/>
                <a:gd name="T68" fmla="*/ 21 w 988"/>
                <a:gd name="T69" fmla="*/ 121 h 679"/>
                <a:gd name="T70" fmla="*/ 38 w 988"/>
                <a:gd name="T71" fmla="*/ 95 h 679"/>
                <a:gd name="T72" fmla="*/ 58 w 988"/>
                <a:gd name="T73" fmla="*/ 71 h 679"/>
                <a:gd name="T74" fmla="*/ 81 w 988"/>
                <a:gd name="T75" fmla="*/ 51 h 679"/>
                <a:gd name="T76" fmla="*/ 107 w 988"/>
                <a:gd name="T77" fmla="*/ 34 h 679"/>
                <a:gd name="T78" fmla="*/ 138 w 988"/>
                <a:gd name="T79" fmla="*/ 21 h 679"/>
                <a:gd name="T80" fmla="*/ 205 w 988"/>
                <a:gd name="T81" fmla="*/ 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88" h="679">
                  <a:moveTo>
                    <a:pt x="205" y="0"/>
                  </a:moveTo>
                  <a:lnTo>
                    <a:pt x="455" y="136"/>
                  </a:lnTo>
                  <a:lnTo>
                    <a:pt x="474" y="144"/>
                  </a:lnTo>
                  <a:lnTo>
                    <a:pt x="494" y="146"/>
                  </a:lnTo>
                  <a:lnTo>
                    <a:pt x="514" y="144"/>
                  </a:lnTo>
                  <a:lnTo>
                    <a:pt x="533" y="136"/>
                  </a:lnTo>
                  <a:lnTo>
                    <a:pt x="782" y="0"/>
                  </a:lnTo>
                  <a:lnTo>
                    <a:pt x="850" y="21"/>
                  </a:lnTo>
                  <a:lnTo>
                    <a:pt x="880" y="34"/>
                  </a:lnTo>
                  <a:lnTo>
                    <a:pt x="906" y="51"/>
                  </a:lnTo>
                  <a:lnTo>
                    <a:pt x="930" y="71"/>
                  </a:lnTo>
                  <a:lnTo>
                    <a:pt x="950" y="95"/>
                  </a:lnTo>
                  <a:lnTo>
                    <a:pt x="966" y="121"/>
                  </a:lnTo>
                  <a:lnTo>
                    <a:pt x="978" y="150"/>
                  </a:lnTo>
                  <a:lnTo>
                    <a:pt x="985" y="182"/>
                  </a:lnTo>
                  <a:lnTo>
                    <a:pt x="988" y="213"/>
                  </a:lnTo>
                  <a:lnTo>
                    <a:pt x="988" y="543"/>
                  </a:lnTo>
                  <a:lnTo>
                    <a:pt x="925" y="578"/>
                  </a:lnTo>
                  <a:lnTo>
                    <a:pt x="859" y="608"/>
                  </a:lnTo>
                  <a:lnTo>
                    <a:pt x="790" y="632"/>
                  </a:lnTo>
                  <a:lnTo>
                    <a:pt x="720" y="653"/>
                  </a:lnTo>
                  <a:lnTo>
                    <a:pt x="646" y="667"/>
                  </a:lnTo>
                  <a:lnTo>
                    <a:pt x="571" y="676"/>
                  </a:lnTo>
                  <a:lnTo>
                    <a:pt x="496" y="679"/>
                  </a:lnTo>
                  <a:lnTo>
                    <a:pt x="419" y="676"/>
                  </a:lnTo>
                  <a:lnTo>
                    <a:pt x="343" y="667"/>
                  </a:lnTo>
                  <a:lnTo>
                    <a:pt x="269" y="653"/>
                  </a:lnTo>
                  <a:lnTo>
                    <a:pt x="199" y="632"/>
                  </a:lnTo>
                  <a:lnTo>
                    <a:pt x="129" y="607"/>
                  </a:lnTo>
                  <a:lnTo>
                    <a:pt x="63" y="577"/>
                  </a:lnTo>
                  <a:lnTo>
                    <a:pt x="0" y="542"/>
                  </a:lnTo>
                  <a:lnTo>
                    <a:pt x="0" y="213"/>
                  </a:lnTo>
                  <a:lnTo>
                    <a:pt x="2" y="182"/>
                  </a:lnTo>
                  <a:lnTo>
                    <a:pt x="10" y="150"/>
                  </a:lnTo>
                  <a:lnTo>
                    <a:pt x="21" y="121"/>
                  </a:lnTo>
                  <a:lnTo>
                    <a:pt x="38" y="95"/>
                  </a:lnTo>
                  <a:lnTo>
                    <a:pt x="58" y="71"/>
                  </a:lnTo>
                  <a:lnTo>
                    <a:pt x="81" y="51"/>
                  </a:lnTo>
                  <a:lnTo>
                    <a:pt x="107" y="34"/>
                  </a:lnTo>
                  <a:lnTo>
                    <a:pt x="138" y="21"/>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3" name="Freeform 89"/>
            <p:cNvSpPr>
              <a:spLocks/>
            </p:cNvSpPr>
            <p:nvPr/>
          </p:nvSpPr>
          <p:spPr bwMode="auto">
            <a:xfrm>
              <a:off x="3118" y="1877"/>
              <a:ext cx="32" cy="32"/>
            </a:xfrm>
            <a:custGeom>
              <a:avLst/>
              <a:gdLst>
                <a:gd name="T0" fmla="*/ 207 w 413"/>
                <a:gd name="T1" fmla="*/ 0 h 414"/>
                <a:gd name="T2" fmla="*/ 240 w 413"/>
                <a:gd name="T3" fmla="*/ 3 h 414"/>
                <a:gd name="T4" fmla="*/ 272 w 413"/>
                <a:gd name="T5" fmla="*/ 10 h 414"/>
                <a:gd name="T6" fmla="*/ 301 w 413"/>
                <a:gd name="T7" fmla="*/ 23 h 414"/>
                <a:gd name="T8" fmla="*/ 329 w 413"/>
                <a:gd name="T9" fmla="*/ 40 h 414"/>
                <a:gd name="T10" fmla="*/ 353 w 413"/>
                <a:gd name="T11" fmla="*/ 61 h 414"/>
                <a:gd name="T12" fmla="*/ 373 w 413"/>
                <a:gd name="T13" fmla="*/ 84 h 414"/>
                <a:gd name="T14" fmla="*/ 390 w 413"/>
                <a:gd name="T15" fmla="*/ 112 h 414"/>
                <a:gd name="T16" fmla="*/ 402 w 413"/>
                <a:gd name="T17" fmla="*/ 141 h 414"/>
                <a:gd name="T18" fmla="*/ 411 w 413"/>
                <a:gd name="T19" fmla="*/ 173 h 414"/>
                <a:gd name="T20" fmla="*/ 413 w 413"/>
                <a:gd name="T21" fmla="*/ 207 h 414"/>
                <a:gd name="T22" fmla="*/ 411 w 413"/>
                <a:gd name="T23" fmla="*/ 240 h 414"/>
                <a:gd name="T24" fmla="*/ 402 w 413"/>
                <a:gd name="T25" fmla="*/ 272 h 414"/>
                <a:gd name="T26" fmla="*/ 390 w 413"/>
                <a:gd name="T27" fmla="*/ 302 h 414"/>
                <a:gd name="T28" fmla="*/ 373 w 413"/>
                <a:gd name="T29" fmla="*/ 329 h 414"/>
                <a:gd name="T30" fmla="*/ 353 w 413"/>
                <a:gd name="T31" fmla="*/ 353 h 414"/>
                <a:gd name="T32" fmla="*/ 329 w 413"/>
                <a:gd name="T33" fmla="*/ 373 h 414"/>
                <a:gd name="T34" fmla="*/ 301 w 413"/>
                <a:gd name="T35" fmla="*/ 390 h 414"/>
                <a:gd name="T36" fmla="*/ 272 w 413"/>
                <a:gd name="T37" fmla="*/ 403 h 414"/>
                <a:gd name="T38" fmla="*/ 240 w 413"/>
                <a:gd name="T39" fmla="*/ 411 h 414"/>
                <a:gd name="T40" fmla="*/ 207 w 413"/>
                <a:gd name="T41" fmla="*/ 414 h 414"/>
                <a:gd name="T42" fmla="*/ 173 w 413"/>
                <a:gd name="T43" fmla="*/ 411 h 414"/>
                <a:gd name="T44" fmla="*/ 141 w 413"/>
                <a:gd name="T45" fmla="*/ 403 h 414"/>
                <a:gd name="T46" fmla="*/ 112 w 413"/>
                <a:gd name="T47" fmla="*/ 390 h 414"/>
                <a:gd name="T48" fmla="*/ 85 w 413"/>
                <a:gd name="T49" fmla="*/ 373 h 414"/>
                <a:gd name="T50" fmla="*/ 61 w 413"/>
                <a:gd name="T51" fmla="*/ 353 h 414"/>
                <a:gd name="T52" fmla="*/ 40 w 413"/>
                <a:gd name="T53" fmla="*/ 329 h 414"/>
                <a:gd name="T54" fmla="*/ 23 w 413"/>
                <a:gd name="T55" fmla="*/ 302 h 414"/>
                <a:gd name="T56" fmla="*/ 11 w 413"/>
                <a:gd name="T57" fmla="*/ 272 h 414"/>
                <a:gd name="T58" fmla="*/ 3 w 413"/>
                <a:gd name="T59" fmla="*/ 240 h 414"/>
                <a:gd name="T60" fmla="*/ 0 w 413"/>
                <a:gd name="T61" fmla="*/ 207 h 414"/>
                <a:gd name="T62" fmla="*/ 3 w 413"/>
                <a:gd name="T63" fmla="*/ 173 h 414"/>
                <a:gd name="T64" fmla="*/ 11 w 413"/>
                <a:gd name="T65" fmla="*/ 141 h 414"/>
                <a:gd name="T66" fmla="*/ 23 w 413"/>
                <a:gd name="T67" fmla="*/ 112 h 414"/>
                <a:gd name="T68" fmla="*/ 40 w 413"/>
                <a:gd name="T69" fmla="*/ 84 h 414"/>
                <a:gd name="T70" fmla="*/ 61 w 413"/>
                <a:gd name="T71" fmla="*/ 61 h 414"/>
                <a:gd name="T72" fmla="*/ 85 w 413"/>
                <a:gd name="T73" fmla="*/ 40 h 414"/>
                <a:gd name="T74" fmla="*/ 112 w 413"/>
                <a:gd name="T75" fmla="*/ 23 h 414"/>
                <a:gd name="T76" fmla="*/ 141 w 413"/>
                <a:gd name="T77" fmla="*/ 10 h 414"/>
                <a:gd name="T78" fmla="*/ 173 w 413"/>
                <a:gd name="T79" fmla="*/ 3 h 414"/>
                <a:gd name="T80" fmla="*/ 207 w 413"/>
                <a:gd name="T81"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3" h="414">
                  <a:moveTo>
                    <a:pt x="207" y="0"/>
                  </a:moveTo>
                  <a:lnTo>
                    <a:pt x="240" y="3"/>
                  </a:lnTo>
                  <a:lnTo>
                    <a:pt x="272" y="10"/>
                  </a:lnTo>
                  <a:lnTo>
                    <a:pt x="301" y="23"/>
                  </a:lnTo>
                  <a:lnTo>
                    <a:pt x="329" y="40"/>
                  </a:lnTo>
                  <a:lnTo>
                    <a:pt x="353" y="61"/>
                  </a:lnTo>
                  <a:lnTo>
                    <a:pt x="373" y="84"/>
                  </a:lnTo>
                  <a:lnTo>
                    <a:pt x="390" y="112"/>
                  </a:lnTo>
                  <a:lnTo>
                    <a:pt x="402" y="141"/>
                  </a:lnTo>
                  <a:lnTo>
                    <a:pt x="411" y="173"/>
                  </a:lnTo>
                  <a:lnTo>
                    <a:pt x="413" y="207"/>
                  </a:lnTo>
                  <a:lnTo>
                    <a:pt x="411" y="240"/>
                  </a:lnTo>
                  <a:lnTo>
                    <a:pt x="402" y="272"/>
                  </a:lnTo>
                  <a:lnTo>
                    <a:pt x="390" y="302"/>
                  </a:lnTo>
                  <a:lnTo>
                    <a:pt x="373" y="329"/>
                  </a:lnTo>
                  <a:lnTo>
                    <a:pt x="353" y="353"/>
                  </a:lnTo>
                  <a:lnTo>
                    <a:pt x="329" y="373"/>
                  </a:lnTo>
                  <a:lnTo>
                    <a:pt x="301" y="390"/>
                  </a:lnTo>
                  <a:lnTo>
                    <a:pt x="272" y="403"/>
                  </a:lnTo>
                  <a:lnTo>
                    <a:pt x="240" y="411"/>
                  </a:lnTo>
                  <a:lnTo>
                    <a:pt x="207" y="414"/>
                  </a:lnTo>
                  <a:lnTo>
                    <a:pt x="173" y="411"/>
                  </a:lnTo>
                  <a:lnTo>
                    <a:pt x="141" y="403"/>
                  </a:lnTo>
                  <a:lnTo>
                    <a:pt x="112" y="390"/>
                  </a:lnTo>
                  <a:lnTo>
                    <a:pt x="85" y="373"/>
                  </a:lnTo>
                  <a:lnTo>
                    <a:pt x="61" y="353"/>
                  </a:lnTo>
                  <a:lnTo>
                    <a:pt x="40" y="329"/>
                  </a:lnTo>
                  <a:lnTo>
                    <a:pt x="23" y="302"/>
                  </a:lnTo>
                  <a:lnTo>
                    <a:pt x="11" y="272"/>
                  </a:lnTo>
                  <a:lnTo>
                    <a:pt x="3" y="240"/>
                  </a:lnTo>
                  <a:lnTo>
                    <a:pt x="0" y="207"/>
                  </a:lnTo>
                  <a:lnTo>
                    <a:pt x="3" y="173"/>
                  </a:lnTo>
                  <a:lnTo>
                    <a:pt x="11" y="141"/>
                  </a:lnTo>
                  <a:lnTo>
                    <a:pt x="23" y="112"/>
                  </a:lnTo>
                  <a:lnTo>
                    <a:pt x="40" y="84"/>
                  </a:lnTo>
                  <a:lnTo>
                    <a:pt x="61" y="61"/>
                  </a:lnTo>
                  <a:lnTo>
                    <a:pt x="85" y="40"/>
                  </a:lnTo>
                  <a:lnTo>
                    <a:pt x="112" y="23"/>
                  </a:lnTo>
                  <a:lnTo>
                    <a:pt x="141" y="10"/>
                  </a:lnTo>
                  <a:lnTo>
                    <a:pt x="173" y="3"/>
                  </a:lnTo>
                  <a:lnTo>
                    <a:pt x="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4" name="Freeform 90"/>
            <p:cNvSpPr>
              <a:spLocks noEditPoints="1"/>
            </p:cNvSpPr>
            <p:nvPr/>
          </p:nvSpPr>
          <p:spPr bwMode="auto">
            <a:xfrm>
              <a:off x="3060" y="1846"/>
              <a:ext cx="149" cy="128"/>
            </a:xfrm>
            <a:custGeom>
              <a:avLst/>
              <a:gdLst>
                <a:gd name="T0" fmla="*/ 870 w 1926"/>
                <a:gd name="T1" fmla="*/ 262 h 1673"/>
                <a:gd name="T2" fmla="*/ 750 w 1926"/>
                <a:gd name="T3" fmla="*/ 317 h 1673"/>
                <a:gd name="T4" fmla="*/ 658 w 1926"/>
                <a:gd name="T5" fmla="*/ 410 h 1673"/>
                <a:gd name="T6" fmla="*/ 603 w 1926"/>
                <a:gd name="T7" fmla="*/ 530 h 1673"/>
                <a:gd name="T8" fmla="*/ 594 w 1926"/>
                <a:gd name="T9" fmla="*/ 667 h 1673"/>
                <a:gd name="T10" fmla="*/ 635 w 1926"/>
                <a:gd name="T11" fmla="*/ 795 h 1673"/>
                <a:gd name="T12" fmla="*/ 715 w 1926"/>
                <a:gd name="T13" fmla="*/ 897 h 1673"/>
                <a:gd name="T14" fmla="*/ 828 w 1926"/>
                <a:gd name="T15" fmla="*/ 966 h 1673"/>
                <a:gd name="T16" fmla="*/ 961 w 1926"/>
                <a:gd name="T17" fmla="*/ 991 h 1673"/>
                <a:gd name="T18" fmla="*/ 1094 w 1926"/>
                <a:gd name="T19" fmla="*/ 966 h 1673"/>
                <a:gd name="T20" fmla="*/ 1206 w 1926"/>
                <a:gd name="T21" fmla="*/ 897 h 1673"/>
                <a:gd name="T22" fmla="*/ 1287 w 1926"/>
                <a:gd name="T23" fmla="*/ 795 h 1673"/>
                <a:gd name="T24" fmla="*/ 1327 w 1926"/>
                <a:gd name="T25" fmla="*/ 667 h 1673"/>
                <a:gd name="T26" fmla="*/ 1318 w 1926"/>
                <a:gd name="T27" fmla="*/ 530 h 1673"/>
                <a:gd name="T28" fmla="*/ 1264 w 1926"/>
                <a:gd name="T29" fmla="*/ 410 h 1673"/>
                <a:gd name="T30" fmla="*/ 1171 w 1926"/>
                <a:gd name="T31" fmla="*/ 317 h 1673"/>
                <a:gd name="T32" fmla="*/ 1051 w 1926"/>
                <a:gd name="T33" fmla="*/ 262 h 1673"/>
                <a:gd name="T34" fmla="*/ 963 w 1926"/>
                <a:gd name="T35" fmla="*/ 0 h 1673"/>
                <a:gd name="T36" fmla="*/ 1194 w 1926"/>
                <a:gd name="T37" fmla="*/ 28 h 1673"/>
                <a:gd name="T38" fmla="*/ 1405 w 1926"/>
                <a:gd name="T39" fmla="*/ 108 h 1673"/>
                <a:gd name="T40" fmla="*/ 1589 w 1926"/>
                <a:gd name="T41" fmla="*/ 232 h 1673"/>
                <a:gd name="T42" fmla="*/ 1739 w 1926"/>
                <a:gd name="T43" fmla="*/ 396 h 1673"/>
                <a:gd name="T44" fmla="*/ 1850 w 1926"/>
                <a:gd name="T45" fmla="*/ 590 h 1673"/>
                <a:gd name="T46" fmla="*/ 1913 w 1926"/>
                <a:gd name="T47" fmla="*/ 810 h 1673"/>
                <a:gd name="T48" fmla="*/ 1922 w 1926"/>
                <a:gd name="T49" fmla="*/ 1042 h 1673"/>
                <a:gd name="T50" fmla="*/ 1880 w 1926"/>
                <a:gd name="T51" fmla="*/ 1257 h 1673"/>
                <a:gd name="T52" fmla="*/ 1794 w 1926"/>
                <a:gd name="T53" fmla="*/ 1454 h 1673"/>
                <a:gd name="T54" fmla="*/ 1668 w 1926"/>
                <a:gd name="T55" fmla="*/ 1624 h 1673"/>
                <a:gd name="T56" fmla="*/ 1615 w 1926"/>
                <a:gd name="T57" fmla="*/ 1420 h 1673"/>
                <a:gd name="T58" fmla="*/ 1573 w 1926"/>
                <a:gd name="T59" fmla="*/ 1290 h 1673"/>
                <a:gd name="T60" fmla="*/ 1488 w 1926"/>
                <a:gd name="T61" fmla="*/ 1186 h 1673"/>
                <a:gd name="T62" fmla="*/ 1368 w 1926"/>
                <a:gd name="T63" fmla="*/ 1119 h 1673"/>
                <a:gd name="T64" fmla="*/ 1243 w 1926"/>
                <a:gd name="T65" fmla="*/ 1083 h 1673"/>
                <a:gd name="T66" fmla="*/ 961 w 1926"/>
                <a:gd name="T67" fmla="*/ 1225 h 1673"/>
                <a:gd name="T68" fmla="*/ 679 w 1926"/>
                <a:gd name="T69" fmla="*/ 1083 h 1673"/>
                <a:gd name="T70" fmla="*/ 554 w 1926"/>
                <a:gd name="T71" fmla="*/ 1119 h 1673"/>
                <a:gd name="T72" fmla="*/ 434 w 1926"/>
                <a:gd name="T73" fmla="*/ 1186 h 1673"/>
                <a:gd name="T74" fmla="*/ 349 w 1926"/>
                <a:gd name="T75" fmla="*/ 1290 h 1673"/>
                <a:gd name="T76" fmla="*/ 307 w 1926"/>
                <a:gd name="T77" fmla="*/ 1420 h 1673"/>
                <a:gd name="T78" fmla="*/ 254 w 1926"/>
                <a:gd name="T79" fmla="*/ 1620 h 1673"/>
                <a:gd name="T80" fmla="*/ 130 w 1926"/>
                <a:gd name="T81" fmla="*/ 1452 h 1673"/>
                <a:gd name="T82" fmla="*/ 44 w 1926"/>
                <a:gd name="T83" fmla="*/ 1256 h 1673"/>
                <a:gd name="T84" fmla="*/ 3 w 1926"/>
                <a:gd name="T85" fmla="*/ 1041 h 1673"/>
                <a:gd name="T86" fmla="*/ 12 w 1926"/>
                <a:gd name="T87" fmla="*/ 810 h 1673"/>
                <a:gd name="T88" fmla="*/ 76 w 1926"/>
                <a:gd name="T89" fmla="*/ 590 h 1673"/>
                <a:gd name="T90" fmla="*/ 185 w 1926"/>
                <a:gd name="T91" fmla="*/ 396 h 1673"/>
                <a:gd name="T92" fmla="*/ 336 w 1926"/>
                <a:gd name="T93" fmla="*/ 232 h 1673"/>
                <a:gd name="T94" fmla="*/ 520 w 1926"/>
                <a:gd name="T95" fmla="*/ 108 h 1673"/>
                <a:gd name="T96" fmla="*/ 731 w 1926"/>
                <a:gd name="T97" fmla="*/ 28 h 1673"/>
                <a:gd name="T98" fmla="*/ 963 w 1926"/>
                <a:gd name="T99" fmla="*/ 0 h 1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26" h="1673">
                  <a:moveTo>
                    <a:pt x="961" y="250"/>
                  </a:moveTo>
                  <a:lnTo>
                    <a:pt x="914" y="253"/>
                  </a:lnTo>
                  <a:lnTo>
                    <a:pt x="870" y="262"/>
                  </a:lnTo>
                  <a:lnTo>
                    <a:pt x="828" y="275"/>
                  </a:lnTo>
                  <a:lnTo>
                    <a:pt x="787" y="294"/>
                  </a:lnTo>
                  <a:lnTo>
                    <a:pt x="750" y="317"/>
                  </a:lnTo>
                  <a:lnTo>
                    <a:pt x="715" y="344"/>
                  </a:lnTo>
                  <a:lnTo>
                    <a:pt x="685" y="375"/>
                  </a:lnTo>
                  <a:lnTo>
                    <a:pt x="658" y="410"/>
                  </a:lnTo>
                  <a:lnTo>
                    <a:pt x="635" y="446"/>
                  </a:lnTo>
                  <a:lnTo>
                    <a:pt x="616" y="487"/>
                  </a:lnTo>
                  <a:lnTo>
                    <a:pt x="603" y="530"/>
                  </a:lnTo>
                  <a:lnTo>
                    <a:pt x="594" y="574"/>
                  </a:lnTo>
                  <a:lnTo>
                    <a:pt x="591" y="621"/>
                  </a:lnTo>
                  <a:lnTo>
                    <a:pt x="594" y="667"/>
                  </a:lnTo>
                  <a:lnTo>
                    <a:pt x="603" y="711"/>
                  </a:lnTo>
                  <a:lnTo>
                    <a:pt x="616" y="755"/>
                  </a:lnTo>
                  <a:lnTo>
                    <a:pt x="635" y="795"/>
                  </a:lnTo>
                  <a:lnTo>
                    <a:pt x="658" y="832"/>
                  </a:lnTo>
                  <a:lnTo>
                    <a:pt x="685" y="867"/>
                  </a:lnTo>
                  <a:lnTo>
                    <a:pt x="715" y="897"/>
                  </a:lnTo>
                  <a:lnTo>
                    <a:pt x="750" y="925"/>
                  </a:lnTo>
                  <a:lnTo>
                    <a:pt x="787" y="948"/>
                  </a:lnTo>
                  <a:lnTo>
                    <a:pt x="828" y="966"/>
                  </a:lnTo>
                  <a:lnTo>
                    <a:pt x="870" y="980"/>
                  </a:lnTo>
                  <a:lnTo>
                    <a:pt x="914" y="988"/>
                  </a:lnTo>
                  <a:lnTo>
                    <a:pt x="961" y="991"/>
                  </a:lnTo>
                  <a:lnTo>
                    <a:pt x="1007" y="988"/>
                  </a:lnTo>
                  <a:lnTo>
                    <a:pt x="1051" y="980"/>
                  </a:lnTo>
                  <a:lnTo>
                    <a:pt x="1094" y="966"/>
                  </a:lnTo>
                  <a:lnTo>
                    <a:pt x="1134" y="948"/>
                  </a:lnTo>
                  <a:lnTo>
                    <a:pt x="1171" y="925"/>
                  </a:lnTo>
                  <a:lnTo>
                    <a:pt x="1206" y="897"/>
                  </a:lnTo>
                  <a:lnTo>
                    <a:pt x="1236" y="867"/>
                  </a:lnTo>
                  <a:lnTo>
                    <a:pt x="1264" y="832"/>
                  </a:lnTo>
                  <a:lnTo>
                    <a:pt x="1287" y="795"/>
                  </a:lnTo>
                  <a:lnTo>
                    <a:pt x="1305" y="755"/>
                  </a:lnTo>
                  <a:lnTo>
                    <a:pt x="1318" y="711"/>
                  </a:lnTo>
                  <a:lnTo>
                    <a:pt x="1327" y="667"/>
                  </a:lnTo>
                  <a:lnTo>
                    <a:pt x="1330" y="621"/>
                  </a:lnTo>
                  <a:lnTo>
                    <a:pt x="1327" y="574"/>
                  </a:lnTo>
                  <a:lnTo>
                    <a:pt x="1318" y="530"/>
                  </a:lnTo>
                  <a:lnTo>
                    <a:pt x="1305" y="487"/>
                  </a:lnTo>
                  <a:lnTo>
                    <a:pt x="1287" y="446"/>
                  </a:lnTo>
                  <a:lnTo>
                    <a:pt x="1264" y="410"/>
                  </a:lnTo>
                  <a:lnTo>
                    <a:pt x="1236" y="375"/>
                  </a:lnTo>
                  <a:lnTo>
                    <a:pt x="1206" y="344"/>
                  </a:lnTo>
                  <a:lnTo>
                    <a:pt x="1171" y="317"/>
                  </a:lnTo>
                  <a:lnTo>
                    <a:pt x="1134" y="294"/>
                  </a:lnTo>
                  <a:lnTo>
                    <a:pt x="1094" y="275"/>
                  </a:lnTo>
                  <a:lnTo>
                    <a:pt x="1051" y="262"/>
                  </a:lnTo>
                  <a:lnTo>
                    <a:pt x="1007" y="253"/>
                  </a:lnTo>
                  <a:lnTo>
                    <a:pt x="961" y="250"/>
                  </a:lnTo>
                  <a:close/>
                  <a:moveTo>
                    <a:pt x="963" y="0"/>
                  </a:moveTo>
                  <a:lnTo>
                    <a:pt x="1042" y="3"/>
                  </a:lnTo>
                  <a:lnTo>
                    <a:pt x="1118" y="13"/>
                  </a:lnTo>
                  <a:lnTo>
                    <a:pt x="1194" y="28"/>
                  </a:lnTo>
                  <a:lnTo>
                    <a:pt x="1267" y="50"/>
                  </a:lnTo>
                  <a:lnTo>
                    <a:pt x="1337" y="76"/>
                  </a:lnTo>
                  <a:lnTo>
                    <a:pt x="1405" y="108"/>
                  </a:lnTo>
                  <a:lnTo>
                    <a:pt x="1470" y="145"/>
                  </a:lnTo>
                  <a:lnTo>
                    <a:pt x="1531" y="187"/>
                  </a:lnTo>
                  <a:lnTo>
                    <a:pt x="1589" y="232"/>
                  </a:lnTo>
                  <a:lnTo>
                    <a:pt x="1644" y="283"/>
                  </a:lnTo>
                  <a:lnTo>
                    <a:pt x="1694" y="338"/>
                  </a:lnTo>
                  <a:lnTo>
                    <a:pt x="1739" y="396"/>
                  </a:lnTo>
                  <a:lnTo>
                    <a:pt x="1781" y="457"/>
                  </a:lnTo>
                  <a:lnTo>
                    <a:pt x="1818" y="522"/>
                  </a:lnTo>
                  <a:lnTo>
                    <a:pt x="1850" y="590"/>
                  </a:lnTo>
                  <a:lnTo>
                    <a:pt x="1876" y="661"/>
                  </a:lnTo>
                  <a:lnTo>
                    <a:pt x="1897" y="734"/>
                  </a:lnTo>
                  <a:lnTo>
                    <a:pt x="1913" y="810"/>
                  </a:lnTo>
                  <a:lnTo>
                    <a:pt x="1922" y="887"/>
                  </a:lnTo>
                  <a:lnTo>
                    <a:pt x="1926" y="966"/>
                  </a:lnTo>
                  <a:lnTo>
                    <a:pt x="1922" y="1042"/>
                  </a:lnTo>
                  <a:lnTo>
                    <a:pt x="1914" y="1116"/>
                  </a:lnTo>
                  <a:lnTo>
                    <a:pt x="1900" y="1188"/>
                  </a:lnTo>
                  <a:lnTo>
                    <a:pt x="1880" y="1257"/>
                  </a:lnTo>
                  <a:lnTo>
                    <a:pt x="1856" y="1326"/>
                  </a:lnTo>
                  <a:lnTo>
                    <a:pt x="1828" y="1391"/>
                  </a:lnTo>
                  <a:lnTo>
                    <a:pt x="1794" y="1454"/>
                  </a:lnTo>
                  <a:lnTo>
                    <a:pt x="1756" y="1514"/>
                  </a:lnTo>
                  <a:lnTo>
                    <a:pt x="1713" y="1571"/>
                  </a:lnTo>
                  <a:lnTo>
                    <a:pt x="1668" y="1624"/>
                  </a:lnTo>
                  <a:lnTo>
                    <a:pt x="1617" y="1673"/>
                  </a:lnTo>
                  <a:lnTo>
                    <a:pt x="1617" y="1466"/>
                  </a:lnTo>
                  <a:lnTo>
                    <a:pt x="1615" y="1420"/>
                  </a:lnTo>
                  <a:lnTo>
                    <a:pt x="1606" y="1374"/>
                  </a:lnTo>
                  <a:lnTo>
                    <a:pt x="1592" y="1331"/>
                  </a:lnTo>
                  <a:lnTo>
                    <a:pt x="1573" y="1290"/>
                  </a:lnTo>
                  <a:lnTo>
                    <a:pt x="1549" y="1252"/>
                  </a:lnTo>
                  <a:lnTo>
                    <a:pt x="1520" y="1217"/>
                  </a:lnTo>
                  <a:lnTo>
                    <a:pt x="1488" y="1186"/>
                  </a:lnTo>
                  <a:lnTo>
                    <a:pt x="1451" y="1159"/>
                  </a:lnTo>
                  <a:lnTo>
                    <a:pt x="1411" y="1136"/>
                  </a:lnTo>
                  <a:lnTo>
                    <a:pt x="1368" y="1119"/>
                  </a:lnTo>
                  <a:lnTo>
                    <a:pt x="1366" y="1118"/>
                  </a:lnTo>
                  <a:lnTo>
                    <a:pt x="1265" y="1087"/>
                  </a:lnTo>
                  <a:lnTo>
                    <a:pt x="1243" y="1083"/>
                  </a:lnTo>
                  <a:lnTo>
                    <a:pt x="1222" y="1085"/>
                  </a:lnTo>
                  <a:lnTo>
                    <a:pt x="1202" y="1094"/>
                  </a:lnTo>
                  <a:lnTo>
                    <a:pt x="961" y="1225"/>
                  </a:lnTo>
                  <a:lnTo>
                    <a:pt x="720" y="1094"/>
                  </a:lnTo>
                  <a:lnTo>
                    <a:pt x="700" y="1085"/>
                  </a:lnTo>
                  <a:lnTo>
                    <a:pt x="679" y="1083"/>
                  </a:lnTo>
                  <a:lnTo>
                    <a:pt x="658" y="1087"/>
                  </a:lnTo>
                  <a:lnTo>
                    <a:pt x="555" y="1118"/>
                  </a:lnTo>
                  <a:lnTo>
                    <a:pt x="554" y="1119"/>
                  </a:lnTo>
                  <a:lnTo>
                    <a:pt x="510" y="1136"/>
                  </a:lnTo>
                  <a:lnTo>
                    <a:pt x="470" y="1159"/>
                  </a:lnTo>
                  <a:lnTo>
                    <a:pt x="434" y="1186"/>
                  </a:lnTo>
                  <a:lnTo>
                    <a:pt x="402" y="1217"/>
                  </a:lnTo>
                  <a:lnTo>
                    <a:pt x="373" y="1252"/>
                  </a:lnTo>
                  <a:lnTo>
                    <a:pt x="349" y="1290"/>
                  </a:lnTo>
                  <a:lnTo>
                    <a:pt x="329" y="1331"/>
                  </a:lnTo>
                  <a:lnTo>
                    <a:pt x="316" y="1374"/>
                  </a:lnTo>
                  <a:lnTo>
                    <a:pt x="307" y="1420"/>
                  </a:lnTo>
                  <a:lnTo>
                    <a:pt x="304" y="1466"/>
                  </a:lnTo>
                  <a:lnTo>
                    <a:pt x="304" y="1670"/>
                  </a:lnTo>
                  <a:lnTo>
                    <a:pt x="254" y="1620"/>
                  </a:lnTo>
                  <a:lnTo>
                    <a:pt x="209" y="1568"/>
                  </a:lnTo>
                  <a:lnTo>
                    <a:pt x="167" y="1511"/>
                  </a:lnTo>
                  <a:lnTo>
                    <a:pt x="130" y="1452"/>
                  </a:lnTo>
                  <a:lnTo>
                    <a:pt x="97" y="1388"/>
                  </a:lnTo>
                  <a:lnTo>
                    <a:pt x="68" y="1324"/>
                  </a:lnTo>
                  <a:lnTo>
                    <a:pt x="44" y="1256"/>
                  </a:lnTo>
                  <a:lnTo>
                    <a:pt x="25" y="1187"/>
                  </a:lnTo>
                  <a:lnTo>
                    <a:pt x="11" y="1115"/>
                  </a:lnTo>
                  <a:lnTo>
                    <a:pt x="3" y="1041"/>
                  </a:lnTo>
                  <a:lnTo>
                    <a:pt x="0" y="966"/>
                  </a:lnTo>
                  <a:lnTo>
                    <a:pt x="3" y="887"/>
                  </a:lnTo>
                  <a:lnTo>
                    <a:pt x="12" y="810"/>
                  </a:lnTo>
                  <a:lnTo>
                    <a:pt x="27" y="734"/>
                  </a:lnTo>
                  <a:lnTo>
                    <a:pt x="48" y="661"/>
                  </a:lnTo>
                  <a:lnTo>
                    <a:pt x="76" y="590"/>
                  </a:lnTo>
                  <a:lnTo>
                    <a:pt x="107" y="522"/>
                  </a:lnTo>
                  <a:lnTo>
                    <a:pt x="144" y="457"/>
                  </a:lnTo>
                  <a:lnTo>
                    <a:pt x="185" y="396"/>
                  </a:lnTo>
                  <a:lnTo>
                    <a:pt x="231" y="338"/>
                  </a:lnTo>
                  <a:lnTo>
                    <a:pt x="282" y="283"/>
                  </a:lnTo>
                  <a:lnTo>
                    <a:pt x="336" y="232"/>
                  </a:lnTo>
                  <a:lnTo>
                    <a:pt x="393" y="187"/>
                  </a:lnTo>
                  <a:lnTo>
                    <a:pt x="455" y="145"/>
                  </a:lnTo>
                  <a:lnTo>
                    <a:pt x="520" y="108"/>
                  </a:lnTo>
                  <a:lnTo>
                    <a:pt x="588" y="76"/>
                  </a:lnTo>
                  <a:lnTo>
                    <a:pt x="659" y="50"/>
                  </a:lnTo>
                  <a:lnTo>
                    <a:pt x="731" y="28"/>
                  </a:lnTo>
                  <a:lnTo>
                    <a:pt x="806" y="13"/>
                  </a:lnTo>
                  <a:lnTo>
                    <a:pt x="884" y="3"/>
                  </a:lnTo>
                  <a:lnTo>
                    <a:pt x="9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65" name="Group 93"/>
          <p:cNvGrpSpPr>
            <a:grpSpLocks noChangeAspect="1"/>
          </p:cNvGrpSpPr>
          <p:nvPr/>
        </p:nvGrpSpPr>
        <p:grpSpPr bwMode="auto">
          <a:xfrm>
            <a:off x="3006209" y="2827979"/>
            <a:ext cx="316706" cy="313134"/>
            <a:chOff x="2506" y="1824"/>
            <a:chExt cx="266" cy="263"/>
          </a:xfrm>
          <a:solidFill>
            <a:schemeClr val="tx1">
              <a:lumMod val="65000"/>
              <a:lumOff val="35000"/>
            </a:schemeClr>
          </a:solidFill>
        </p:grpSpPr>
        <p:sp>
          <p:nvSpPr>
            <p:cNvPr id="368" name="Freeform 95"/>
            <p:cNvSpPr>
              <a:spLocks/>
            </p:cNvSpPr>
            <p:nvPr/>
          </p:nvSpPr>
          <p:spPr bwMode="auto">
            <a:xfrm>
              <a:off x="2659" y="1897"/>
              <a:ext cx="28" cy="28"/>
            </a:xfrm>
            <a:custGeom>
              <a:avLst/>
              <a:gdLst>
                <a:gd name="T0" fmla="*/ 181 w 363"/>
                <a:gd name="T1" fmla="*/ 0 h 365"/>
                <a:gd name="T2" fmla="*/ 214 w 363"/>
                <a:gd name="T3" fmla="*/ 4 h 365"/>
                <a:gd name="T4" fmla="*/ 245 w 363"/>
                <a:gd name="T5" fmla="*/ 12 h 365"/>
                <a:gd name="T6" fmla="*/ 274 w 363"/>
                <a:gd name="T7" fmla="*/ 25 h 365"/>
                <a:gd name="T8" fmla="*/ 299 w 363"/>
                <a:gd name="T9" fmla="*/ 43 h 365"/>
                <a:gd name="T10" fmla="*/ 321 w 363"/>
                <a:gd name="T11" fmla="*/ 65 h 365"/>
                <a:gd name="T12" fmla="*/ 339 w 363"/>
                <a:gd name="T13" fmla="*/ 90 h 365"/>
                <a:gd name="T14" fmla="*/ 352 w 363"/>
                <a:gd name="T15" fmla="*/ 118 h 365"/>
                <a:gd name="T16" fmla="*/ 361 w 363"/>
                <a:gd name="T17" fmla="*/ 150 h 365"/>
                <a:gd name="T18" fmla="*/ 363 w 363"/>
                <a:gd name="T19" fmla="*/ 183 h 365"/>
                <a:gd name="T20" fmla="*/ 361 w 363"/>
                <a:gd name="T21" fmla="*/ 215 h 365"/>
                <a:gd name="T22" fmla="*/ 352 w 363"/>
                <a:gd name="T23" fmla="*/ 246 h 365"/>
                <a:gd name="T24" fmla="*/ 339 w 363"/>
                <a:gd name="T25" fmla="*/ 274 h 365"/>
                <a:gd name="T26" fmla="*/ 321 w 363"/>
                <a:gd name="T27" fmla="*/ 300 h 365"/>
                <a:gd name="T28" fmla="*/ 299 w 363"/>
                <a:gd name="T29" fmla="*/ 322 h 365"/>
                <a:gd name="T30" fmla="*/ 274 w 363"/>
                <a:gd name="T31" fmla="*/ 340 h 365"/>
                <a:gd name="T32" fmla="*/ 245 w 363"/>
                <a:gd name="T33" fmla="*/ 353 h 365"/>
                <a:gd name="T34" fmla="*/ 214 w 363"/>
                <a:gd name="T35" fmla="*/ 362 h 365"/>
                <a:gd name="T36" fmla="*/ 181 w 363"/>
                <a:gd name="T37" fmla="*/ 365 h 365"/>
                <a:gd name="T38" fmla="*/ 149 w 363"/>
                <a:gd name="T39" fmla="*/ 362 h 365"/>
                <a:gd name="T40" fmla="*/ 119 w 363"/>
                <a:gd name="T41" fmla="*/ 353 h 365"/>
                <a:gd name="T42" fmla="*/ 90 w 363"/>
                <a:gd name="T43" fmla="*/ 340 h 365"/>
                <a:gd name="T44" fmla="*/ 65 w 363"/>
                <a:gd name="T45" fmla="*/ 322 h 365"/>
                <a:gd name="T46" fmla="*/ 43 w 363"/>
                <a:gd name="T47" fmla="*/ 300 h 365"/>
                <a:gd name="T48" fmla="*/ 25 w 363"/>
                <a:gd name="T49" fmla="*/ 274 h 365"/>
                <a:gd name="T50" fmla="*/ 12 w 363"/>
                <a:gd name="T51" fmla="*/ 246 h 365"/>
                <a:gd name="T52" fmla="*/ 3 w 363"/>
                <a:gd name="T53" fmla="*/ 215 h 365"/>
                <a:gd name="T54" fmla="*/ 0 w 363"/>
                <a:gd name="T55" fmla="*/ 183 h 365"/>
                <a:gd name="T56" fmla="*/ 3 w 363"/>
                <a:gd name="T57" fmla="*/ 150 h 365"/>
                <a:gd name="T58" fmla="*/ 12 w 363"/>
                <a:gd name="T59" fmla="*/ 118 h 365"/>
                <a:gd name="T60" fmla="*/ 25 w 363"/>
                <a:gd name="T61" fmla="*/ 90 h 365"/>
                <a:gd name="T62" fmla="*/ 43 w 363"/>
                <a:gd name="T63" fmla="*/ 65 h 365"/>
                <a:gd name="T64" fmla="*/ 65 w 363"/>
                <a:gd name="T65" fmla="*/ 43 h 365"/>
                <a:gd name="T66" fmla="*/ 90 w 363"/>
                <a:gd name="T67" fmla="*/ 25 h 365"/>
                <a:gd name="T68" fmla="*/ 119 w 363"/>
                <a:gd name="T69" fmla="*/ 12 h 365"/>
                <a:gd name="T70" fmla="*/ 149 w 363"/>
                <a:gd name="T71" fmla="*/ 4 h 365"/>
                <a:gd name="T72" fmla="*/ 181 w 363"/>
                <a:gd name="T73"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3" h="365">
                  <a:moveTo>
                    <a:pt x="181" y="0"/>
                  </a:moveTo>
                  <a:lnTo>
                    <a:pt x="214" y="4"/>
                  </a:lnTo>
                  <a:lnTo>
                    <a:pt x="245" y="12"/>
                  </a:lnTo>
                  <a:lnTo>
                    <a:pt x="274" y="25"/>
                  </a:lnTo>
                  <a:lnTo>
                    <a:pt x="299" y="43"/>
                  </a:lnTo>
                  <a:lnTo>
                    <a:pt x="321" y="65"/>
                  </a:lnTo>
                  <a:lnTo>
                    <a:pt x="339" y="90"/>
                  </a:lnTo>
                  <a:lnTo>
                    <a:pt x="352" y="118"/>
                  </a:lnTo>
                  <a:lnTo>
                    <a:pt x="361" y="150"/>
                  </a:lnTo>
                  <a:lnTo>
                    <a:pt x="363" y="183"/>
                  </a:lnTo>
                  <a:lnTo>
                    <a:pt x="361" y="215"/>
                  </a:lnTo>
                  <a:lnTo>
                    <a:pt x="352" y="246"/>
                  </a:lnTo>
                  <a:lnTo>
                    <a:pt x="339" y="274"/>
                  </a:lnTo>
                  <a:lnTo>
                    <a:pt x="321" y="300"/>
                  </a:lnTo>
                  <a:lnTo>
                    <a:pt x="299" y="322"/>
                  </a:lnTo>
                  <a:lnTo>
                    <a:pt x="274" y="340"/>
                  </a:lnTo>
                  <a:lnTo>
                    <a:pt x="245" y="353"/>
                  </a:lnTo>
                  <a:lnTo>
                    <a:pt x="214" y="362"/>
                  </a:lnTo>
                  <a:lnTo>
                    <a:pt x="181" y="365"/>
                  </a:lnTo>
                  <a:lnTo>
                    <a:pt x="149" y="362"/>
                  </a:lnTo>
                  <a:lnTo>
                    <a:pt x="119" y="353"/>
                  </a:lnTo>
                  <a:lnTo>
                    <a:pt x="90" y="340"/>
                  </a:lnTo>
                  <a:lnTo>
                    <a:pt x="65" y="322"/>
                  </a:lnTo>
                  <a:lnTo>
                    <a:pt x="43" y="300"/>
                  </a:lnTo>
                  <a:lnTo>
                    <a:pt x="25" y="274"/>
                  </a:lnTo>
                  <a:lnTo>
                    <a:pt x="12" y="246"/>
                  </a:lnTo>
                  <a:lnTo>
                    <a:pt x="3" y="215"/>
                  </a:lnTo>
                  <a:lnTo>
                    <a:pt x="0" y="183"/>
                  </a:lnTo>
                  <a:lnTo>
                    <a:pt x="3" y="150"/>
                  </a:lnTo>
                  <a:lnTo>
                    <a:pt x="12" y="118"/>
                  </a:lnTo>
                  <a:lnTo>
                    <a:pt x="25" y="90"/>
                  </a:lnTo>
                  <a:lnTo>
                    <a:pt x="43" y="65"/>
                  </a:lnTo>
                  <a:lnTo>
                    <a:pt x="65" y="43"/>
                  </a:lnTo>
                  <a:lnTo>
                    <a:pt x="90" y="25"/>
                  </a:lnTo>
                  <a:lnTo>
                    <a:pt x="119" y="12"/>
                  </a:lnTo>
                  <a:lnTo>
                    <a:pt x="149" y="4"/>
                  </a:lnTo>
                  <a:lnTo>
                    <a:pt x="1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9" name="Freeform 96"/>
            <p:cNvSpPr>
              <a:spLocks noEditPoints="1"/>
            </p:cNvSpPr>
            <p:nvPr/>
          </p:nvSpPr>
          <p:spPr bwMode="auto">
            <a:xfrm>
              <a:off x="2575" y="1824"/>
              <a:ext cx="197" cy="197"/>
            </a:xfrm>
            <a:custGeom>
              <a:avLst/>
              <a:gdLst>
                <a:gd name="T0" fmla="*/ 1097 w 2552"/>
                <a:gd name="T1" fmla="*/ 743 h 2563"/>
                <a:gd name="T2" fmla="*/ 897 w 2552"/>
                <a:gd name="T3" fmla="*/ 861 h 2563"/>
                <a:gd name="T4" fmla="*/ 761 w 2552"/>
                <a:gd name="T5" fmla="*/ 1047 h 2563"/>
                <a:gd name="T6" fmla="*/ 710 w 2552"/>
                <a:gd name="T7" fmla="*/ 1282 h 2563"/>
                <a:gd name="T8" fmla="*/ 761 w 2552"/>
                <a:gd name="T9" fmla="*/ 1517 h 2563"/>
                <a:gd name="T10" fmla="*/ 897 w 2552"/>
                <a:gd name="T11" fmla="*/ 1704 h 2563"/>
                <a:gd name="T12" fmla="*/ 1097 w 2552"/>
                <a:gd name="T13" fmla="*/ 1822 h 2563"/>
                <a:gd name="T14" fmla="*/ 1337 w 2552"/>
                <a:gd name="T15" fmla="*/ 1847 h 2563"/>
                <a:gd name="T16" fmla="*/ 1562 w 2552"/>
                <a:gd name="T17" fmla="*/ 1772 h 2563"/>
                <a:gd name="T18" fmla="*/ 1732 w 2552"/>
                <a:gd name="T19" fmla="*/ 1618 h 2563"/>
                <a:gd name="T20" fmla="*/ 1829 w 2552"/>
                <a:gd name="T21" fmla="*/ 1404 h 2563"/>
                <a:gd name="T22" fmla="*/ 1829 w 2552"/>
                <a:gd name="T23" fmla="*/ 1161 h 2563"/>
                <a:gd name="T24" fmla="*/ 1732 w 2552"/>
                <a:gd name="T25" fmla="*/ 947 h 2563"/>
                <a:gd name="T26" fmla="*/ 1562 w 2552"/>
                <a:gd name="T27" fmla="*/ 791 h 2563"/>
                <a:gd name="T28" fmla="*/ 1337 w 2552"/>
                <a:gd name="T29" fmla="*/ 716 h 2563"/>
                <a:gd name="T30" fmla="*/ 1536 w 2552"/>
                <a:gd name="T31" fmla="*/ 4 h 2563"/>
                <a:gd name="T32" fmla="*/ 1594 w 2552"/>
                <a:gd name="T33" fmla="*/ 61 h 2563"/>
                <a:gd name="T34" fmla="*/ 1698 w 2552"/>
                <a:gd name="T35" fmla="*/ 330 h 2563"/>
                <a:gd name="T36" fmla="*/ 1924 w 2552"/>
                <a:gd name="T37" fmla="*/ 187 h 2563"/>
                <a:gd name="T38" fmla="*/ 1994 w 2552"/>
                <a:gd name="T39" fmla="*/ 194 h 2563"/>
                <a:gd name="T40" fmla="*/ 2366 w 2552"/>
                <a:gd name="T41" fmla="*/ 577 h 2563"/>
                <a:gd name="T42" fmla="*/ 2358 w 2552"/>
                <a:gd name="T43" fmla="*/ 648 h 2563"/>
                <a:gd name="T44" fmla="*/ 2244 w 2552"/>
                <a:gd name="T45" fmla="*/ 908 h 2563"/>
                <a:gd name="T46" fmla="*/ 2510 w 2552"/>
                <a:gd name="T47" fmla="*/ 971 h 2563"/>
                <a:gd name="T48" fmla="*/ 2552 w 2552"/>
                <a:gd name="T49" fmla="*/ 1043 h 2563"/>
                <a:gd name="T50" fmla="*/ 2527 w 2552"/>
                <a:gd name="T51" fmla="*/ 1581 h 2563"/>
                <a:gd name="T52" fmla="*/ 2261 w 2552"/>
                <a:gd name="T53" fmla="*/ 1605 h 2563"/>
                <a:gd name="T54" fmla="*/ 2346 w 2552"/>
                <a:gd name="T55" fmla="*/ 1902 h 2563"/>
                <a:gd name="T56" fmla="*/ 2370 w 2552"/>
                <a:gd name="T57" fmla="*/ 1969 h 2563"/>
                <a:gd name="T58" fmla="*/ 2009 w 2552"/>
                <a:gd name="T59" fmla="*/ 2358 h 2563"/>
                <a:gd name="T60" fmla="*/ 1942 w 2552"/>
                <a:gd name="T61" fmla="*/ 2381 h 2563"/>
                <a:gd name="T62" fmla="*/ 1746 w 2552"/>
                <a:gd name="T63" fmla="*/ 2210 h 2563"/>
                <a:gd name="T64" fmla="*/ 1597 w 2552"/>
                <a:gd name="T65" fmla="*/ 2481 h 2563"/>
                <a:gd name="T66" fmla="*/ 1556 w 2552"/>
                <a:gd name="T67" fmla="*/ 2553 h 2563"/>
                <a:gd name="T68" fmla="*/ 1016 w 2552"/>
                <a:gd name="T69" fmla="*/ 2561 h 2563"/>
                <a:gd name="T70" fmla="*/ 958 w 2552"/>
                <a:gd name="T71" fmla="*/ 2503 h 2563"/>
                <a:gd name="T72" fmla="*/ 806 w 2552"/>
                <a:gd name="T73" fmla="*/ 2210 h 2563"/>
                <a:gd name="T74" fmla="*/ 610 w 2552"/>
                <a:gd name="T75" fmla="*/ 2381 h 2563"/>
                <a:gd name="T76" fmla="*/ 543 w 2552"/>
                <a:gd name="T77" fmla="*/ 2358 h 2563"/>
                <a:gd name="T78" fmla="*/ 181 w 2552"/>
                <a:gd name="T79" fmla="*/ 1960 h 2563"/>
                <a:gd name="T80" fmla="*/ 351 w 2552"/>
                <a:gd name="T81" fmla="*/ 1754 h 2563"/>
                <a:gd name="T82" fmla="*/ 61 w 2552"/>
                <a:gd name="T83" fmla="*/ 1602 h 2563"/>
                <a:gd name="T84" fmla="*/ 3 w 2552"/>
                <a:gd name="T85" fmla="*/ 1544 h 2563"/>
                <a:gd name="T86" fmla="*/ 12 w 2552"/>
                <a:gd name="T87" fmla="*/ 1001 h 2563"/>
                <a:gd name="T88" fmla="*/ 83 w 2552"/>
                <a:gd name="T89" fmla="*/ 960 h 2563"/>
                <a:gd name="T90" fmla="*/ 351 w 2552"/>
                <a:gd name="T91" fmla="*/ 810 h 2563"/>
                <a:gd name="T92" fmla="*/ 181 w 2552"/>
                <a:gd name="T93" fmla="*/ 613 h 2563"/>
                <a:gd name="T94" fmla="*/ 206 w 2552"/>
                <a:gd name="T95" fmla="*/ 546 h 2563"/>
                <a:gd name="T96" fmla="*/ 601 w 2552"/>
                <a:gd name="T97" fmla="*/ 183 h 2563"/>
                <a:gd name="T98" fmla="*/ 806 w 2552"/>
                <a:gd name="T99" fmla="*/ 353 h 2563"/>
                <a:gd name="T100" fmla="*/ 955 w 2552"/>
                <a:gd name="T101" fmla="*/ 84 h 2563"/>
                <a:gd name="T102" fmla="*/ 996 w 2552"/>
                <a:gd name="T103" fmla="*/ 12 h 2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52" h="2563">
                  <a:moveTo>
                    <a:pt x="1275" y="713"/>
                  </a:moveTo>
                  <a:lnTo>
                    <a:pt x="1215" y="716"/>
                  </a:lnTo>
                  <a:lnTo>
                    <a:pt x="1155" y="727"/>
                  </a:lnTo>
                  <a:lnTo>
                    <a:pt x="1097" y="743"/>
                  </a:lnTo>
                  <a:lnTo>
                    <a:pt x="1043" y="764"/>
                  </a:lnTo>
                  <a:lnTo>
                    <a:pt x="990" y="791"/>
                  </a:lnTo>
                  <a:lnTo>
                    <a:pt x="942" y="824"/>
                  </a:lnTo>
                  <a:lnTo>
                    <a:pt x="897" y="861"/>
                  </a:lnTo>
                  <a:lnTo>
                    <a:pt x="856" y="902"/>
                  </a:lnTo>
                  <a:lnTo>
                    <a:pt x="820" y="947"/>
                  </a:lnTo>
                  <a:lnTo>
                    <a:pt x="787" y="995"/>
                  </a:lnTo>
                  <a:lnTo>
                    <a:pt x="761" y="1047"/>
                  </a:lnTo>
                  <a:lnTo>
                    <a:pt x="739" y="1103"/>
                  </a:lnTo>
                  <a:lnTo>
                    <a:pt x="723" y="1161"/>
                  </a:lnTo>
                  <a:lnTo>
                    <a:pt x="714" y="1220"/>
                  </a:lnTo>
                  <a:lnTo>
                    <a:pt x="710" y="1282"/>
                  </a:lnTo>
                  <a:lnTo>
                    <a:pt x="714" y="1344"/>
                  </a:lnTo>
                  <a:lnTo>
                    <a:pt x="723" y="1404"/>
                  </a:lnTo>
                  <a:lnTo>
                    <a:pt x="739" y="1462"/>
                  </a:lnTo>
                  <a:lnTo>
                    <a:pt x="761" y="1517"/>
                  </a:lnTo>
                  <a:lnTo>
                    <a:pt x="787" y="1569"/>
                  </a:lnTo>
                  <a:lnTo>
                    <a:pt x="820" y="1618"/>
                  </a:lnTo>
                  <a:lnTo>
                    <a:pt x="856" y="1663"/>
                  </a:lnTo>
                  <a:lnTo>
                    <a:pt x="897" y="1704"/>
                  </a:lnTo>
                  <a:lnTo>
                    <a:pt x="942" y="1741"/>
                  </a:lnTo>
                  <a:lnTo>
                    <a:pt x="990" y="1772"/>
                  </a:lnTo>
                  <a:lnTo>
                    <a:pt x="1043" y="1800"/>
                  </a:lnTo>
                  <a:lnTo>
                    <a:pt x="1097" y="1822"/>
                  </a:lnTo>
                  <a:lnTo>
                    <a:pt x="1155" y="1838"/>
                  </a:lnTo>
                  <a:lnTo>
                    <a:pt x="1215" y="1847"/>
                  </a:lnTo>
                  <a:lnTo>
                    <a:pt x="1275" y="1850"/>
                  </a:lnTo>
                  <a:lnTo>
                    <a:pt x="1337" y="1847"/>
                  </a:lnTo>
                  <a:lnTo>
                    <a:pt x="1397" y="1838"/>
                  </a:lnTo>
                  <a:lnTo>
                    <a:pt x="1455" y="1822"/>
                  </a:lnTo>
                  <a:lnTo>
                    <a:pt x="1509" y="1800"/>
                  </a:lnTo>
                  <a:lnTo>
                    <a:pt x="1562" y="1772"/>
                  </a:lnTo>
                  <a:lnTo>
                    <a:pt x="1610" y="1741"/>
                  </a:lnTo>
                  <a:lnTo>
                    <a:pt x="1655" y="1704"/>
                  </a:lnTo>
                  <a:lnTo>
                    <a:pt x="1696" y="1663"/>
                  </a:lnTo>
                  <a:lnTo>
                    <a:pt x="1732" y="1618"/>
                  </a:lnTo>
                  <a:lnTo>
                    <a:pt x="1764" y="1569"/>
                  </a:lnTo>
                  <a:lnTo>
                    <a:pt x="1791" y="1517"/>
                  </a:lnTo>
                  <a:lnTo>
                    <a:pt x="1813" y="1462"/>
                  </a:lnTo>
                  <a:lnTo>
                    <a:pt x="1829" y="1404"/>
                  </a:lnTo>
                  <a:lnTo>
                    <a:pt x="1838" y="1344"/>
                  </a:lnTo>
                  <a:lnTo>
                    <a:pt x="1841" y="1282"/>
                  </a:lnTo>
                  <a:lnTo>
                    <a:pt x="1838" y="1220"/>
                  </a:lnTo>
                  <a:lnTo>
                    <a:pt x="1829" y="1161"/>
                  </a:lnTo>
                  <a:lnTo>
                    <a:pt x="1813" y="1103"/>
                  </a:lnTo>
                  <a:lnTo>
                    <a:pt x="1791" y="1047"/>
                  </a:lnTo>
                  <a:lnTo>
                    <a:pt x="1764" y="995"/>
                  </a:lnTo>
                  <a:lnTo>
                    <a:pt x="1732" y="947"/>
                  </a:lnTo>
                  <a:lnTo>
                    <a:pt x="1696" y="902"/>
                  </a:lnTo>
                  <a:lnTo>
                    <a:pt x="1655" y="861"/>
                  </a:lnTo>
                  <a:lnTo>
                    <a:pt x="1610" y="824"/>
                  </a:lnTo>
                  <a:lnTo>
                    <a:pt x="1562" y="791"/>
                  </a:lnTo>
                  <a:lnTo>
                    <a:pt x="1509" y="764"/>
                  </a:lnTo>
                  <a:lnTo>
                    <a:pt x="1455" y="743"/>
                  </a:lnTo>
                  <a:lnTo>
                    <a:pt x="1397" y="727"/>
                  </a:lnTo>
                  <a:lnTo>
                    <a:pt x="1337" y="716"/>
                  </a:lnTo>
                  <a:lnTo>
                    <a:pt x="1275" y="713"/>
                  </a:lnTo>
                  <a:close/>
                  <a:moveTo>
                    <a:pt x="1038" y="0"/>
                  </a:moveTo>
                  <a:lnTo>
                    <a:pt x="1514" y="0"/>
                  </a:lnTo>
                  <a:lnTo>
                    <a:pt x="1536" y="4"/>
                  </a:lnTo>
                  <a:lnTo>
                    <a:pt x="1556" y="12"/>
                  </a:lnTo>
                  <a:lnTo>
                    <a:pt x="1573" y="25"/>
                  </a:lnTo>
                  <a:lnTo>
                    <a:pt x="1586" y="41"/>
                  </a:lnTo>
                  <a:lnTo>
                    <a:pt x="1594" y="61"/>
                  </a:lnTo>
                  <a:lnTo>
                    <a:pt x="1597" y="84"/>
                  </a:lnTo>
                  <a:lnTo>
                    <a:pt x="1597" y="291"/>
                  </a:lnTo>
                  <a:lnTo>
                    <a:pt x="1647" y="309"/>
                  </a:lnTo>
                  <a:lnTo>
                    <a:pt x="1698" y="330"/>
                  </a:lnTo>
                  <a:lnTo>
                    <a:pt x="1746" y="353"/>
                  </a:lnTo>
                  <a:lnTo>
                    <a:pt x="1893" y="207"/>
                  </a:lnTo>
                  <a:lnTo>
                    <a:pt x="1907" y="194"/>
                  </a:lnTo>
                  <a:lnTo>
                    <a:pt x="1924" y="187"/>
                  </a:lnTo>
                  <a:lnTo>
                    <a:pt x="1942" y="183"/>
                  </a:lnTo>
                  <a:lnTo>
                    <a:pt x="1960" y="183"/>
                  </a:lnTo>
                  <a:lnTo>
                    <a:pt x="1978" y="187"/>
                  </a:lnTo>
                  <a:lnTo>
                    <a:pt x="1994" y="194"/>
                  </a:lnTo>
                  <a:lnTo>
                    <a:pt x="2009" y="207"/>
                  </a:lnTo>
                  <a:lnTo>
                    <a:pt x="2346" y="546"/>
                  </a:lnTo>
                  <a:lnTo>
                    <a:pt x="2358" y="560"/>
                  </a:lnTo>
                  <a:lnTo>
                    <a:pt x="2366" y="577"/>
                  </a:lnTo>
                  <a:lnTo>
                    <a:pt x="2370" y="595"/>
                  </a:lnTo>
                  <a:lnTo>
                    <a:pt x="2370" y="613"/>
                  </a:lnTo>
                  <a:lnTo>
                    <a:pt x="2366" y="631"/>
                  </a:lnTo>
                  <a:lnTo>
                    <a:pt x="2358" y="648"/>
                  </a:lnTo>
                  <a:lnTo>
                    <a:pt x="2346" y="663"/>
                  </a:lnTo>
                  <a:lnTo>
                    <a:pt x="2200" y="810"/>
                  </a:lnTo>
                  <a:lnTo>
                    <a:pt x="2223" y="858"/>
                  </a:lnTo>
                  <a:lnTo>
                    <a:pt x="2244" y="908"/>
                  </a:lnTo>
                  <a:lnTo>
                    <a:pt x="2261" y="960"/>
                  </a:lnTo>
                  <a:lnTo>
                    <a:pt x="2469" y="960"/>
                  </a:lnTo>
                  <a:lnTo>
                    <a:pt x="2491" y="963"/>
                  </a:lnTo>
                  <a:lnTo>
                    <a:pt x="2510" y="971"/>
                  </a:lnTo>
                  <a:lnTo>
                    <a:pt x="2527" y="984"/>
                  </a:lnTo>
                  <a:lnTo>
                    <a:pt x="2540" y="1001"/>
                  </a:lnTo>
                  <a:lnTo>
                    <a:pt x="2549" y="1021"/>
                  </a:lnTo>
                  <a:lnTo>
                    <a:pt x="2552" y="1043"/>
                  </a:lnTo>
                  <a:lnTo>
                    <a:pt x="2552" y="1522"/>
                  </a:lnTo>
                  <a:lnTo>
                    <a:pt x="2549" y="1544"/>
                  </a:lnTo>
                  <a:lnTo>
                    <a:pt x="2540" y="1564"/>
                  </a:lnTo>
                  <a:lnTo>
                    <a:pt x="2527" y="1581"/>
                  </a:lnTo>
                  <a:lnTo>
                    <a:pt x="2511" y="1593"/>
                  </a:lnTo>
                  <a:lnTo>
                    <a:pt x="2491" y="1602"/>
                  </a:lnTo>
                  <a:lnTo>
                    <a:pt x="2469" y="1605"/>
                  </a:lnTo>
                  <a:lnTo>
                    <a:pt x="2261" y="1605"/>
                  </a:lnTo>
                  <a:lnTo>
                    <a:pt x="2244" y="1655"/>
                  </a:lnTo>
                  <a:lnTo>
                    <a:pt x="2224" y="1706"/>
                  </a:lnTo>
                  <a:lnTo>
                    <a:pt x="2200" y="1754"/>
                  </a:lnTo>
                  <a:lnTo>
                    <a:pt x="2346" y="1902"/>
                  </a:lnTo>
                  <a:lnTo>
                    <a:pt x="2358" y="1917"/>
                  </a:lnTo>
                  <a:lnTo>
                    <a:pt x="2366" y="1933"/>
                  </a:lnTo>
                  <a:lnTo>
                    <a:pt x="2370" y="1951"/>
                  </a:lnTo>
                  <a:lnTo>
                    <a:pt x="2370" y="1969"/>
                  </a:lnTo>
                  <a:lnTo>
                    <a:pt x="2366" y="1987"/>
                  </a:lnTo>
                  <a:lnTo>
                    <a:pt x="2358" y="2004"/>
                  </a:lnTo>
                  <a:lnTo>
                    <a:pt x="2346" y="2019"/>
                  </a:lnTo>
                  <a:lnTo>
                    <a:pt x="2009" y="2358"/>
                  </a:lnTo>
                  <a:lnTo>
                    <a:pt x="1994" y="2369"/>
                  </a:lnTo>
                  <a:lnTo>
                    <a:pt x="1978" y="2378"/>
                  </a:lnTo>
                  <a:lnTo>
                    <a:pt x="1960" y="2381"/>
                  </a:lnTo>
                  <a:lnTo>
                    <a:pt x="1942" y="2381"/>
                  </a:lnTo>
                  <a:lnTo>
                    <a:pt x="1924" y="2378"/>
                  </a:lnTo>
                  <a:lnTo>
                    <a:pt x="1907" y="2369"/>
                  </a:lnTo>
                  <a:lnTo>
                    <a:pt x="1893" y="2358"/>
                  </a:lnTo>
                  <a:lnTo>
                    <a:pt x="1746" y="2210"/>
                  </a:lnTo>
                  <a:lnTo>
                    <a:pt x="1698" y="2234"/>
                  </a:lnTo>
                  <a:lnTo>
                    <a:pt x="1647" y="2255"/>
                  </a:lnTo>
                  <a:lnTo>
                    <a:pt x="1597" y="2272"/>
                  </a:lnTo>
                  <a:lnTo>
                    <a:pt x="1597" y="2481"/>
                  </a:lnTo>
                  <a:lnTo>
                    <a:pt x="1594" y="2503"/>
                  </a:lnTo>
                  <a:lnTo>
                    <a:pt x="1586" y="2522"/>
                  </a:lnTo>
                  <a:lnTo>
                    <a:pt x="1573" y="2539"/>
                  </a:lnTo>
                  <a:lnTo>
                    <a:pt x="1556" y="2553"/>
                  </a:lnTo>
                  <a:lnTo>
                    <a:pt x="1536" y="2561"/>
                  </a:lnTo>
                  <a:lnTo>
                    <a:pt x="1514" y="2563"/>
                  </a:lnTo>
                  <a:lnTo>
                    <a:pt x="1038" y="2563"/>
                  </a:lnTo>
                  <a:lnTo>
                    <a:pt x="1016" y="2561"/>
                  </a:lnTo>
                  <a:lnTo>
                    <a:pt x="996" y="2553"/>
                  </a:lnTo>
                  <a:lnTo>
                    <a:pt x="979" y="2539"/>
                  </a:lnTo>
                  <a:lnTo>
                    <a:pt x="966" y="2522"/>
                  </a:lnTo>
                  <a:lnTo>
                    <a:pt x="958" y="2503"/>
                  </a:lnTo>
                  <a:lnTo>
                    <a:pt x="955" y="2481"/>
                  </a:lnTo>
                  <a:lnTo>
                    <a:pt x="955" y="2272"/>
                  </a:lnTo>
                  <a:lnTo>
                    <a:pt x="879" y="2245"/>
                  </a:lnTo>
                  <a:lnTo>
                    <a:pt x="806" y="2210"/>
                  </a:lnTo>
                  <a:lnTo>
                    <a:pt x="659" y="2358"/>
                  </a:lnTo>
                  <a:lnTo>
                    <a:pt x="645" y="2369"/>
                  </a:lnTo>
                  <a:lnTo>
                    <a:pt x="628" y="2378"/>
                  </a:lnTo>
                  <a:lnTo>
                    <a:pt x="610" y="2381"/>
                  </a:lnTo>
                  <a:lnTo>
                    <a:pt x="592" y="2381"/>
                  </a:lnTo>
                  <a:lnTo>
                    <a:pt x="574" y="2378"/>
                  </a:lnTo>
                  <a:lnTo>
                    <a:pt x="558" y="2369"/>
                  </a:lnTo>
                  <a:lnTo>
                    <a:pt x="543" y="2358"/>
                  </a:lnTo>
                  <a:lnTo>
                    <a:pt x="206" y="2019"/>
                  </a:lnTo>
                  <a:lnTo>
                    <a:pt x="192" y="2002"/>
                  </a:lnTo>
                  <a:lnTo>
                    <a:pt x="184" y="1982"/>
                  </a:lnTo>
                  <a:lnTo>
                    <a:pt x="181" y="1960"/>
                  </a:lnTo>
                  <a:lnTo>
                    <a:pt x="184" y="1939"/>
                  </a:lnTo>
                  <a:lnTo>
                    <a:pt x="192" y="1919"/>
                  </a:lnTo>
                  <a:lnTo>
                    <a:pt x="206" y="1902"/>
                  </a:lnTo>
                  <a:lnTo>
                    <a:pt x="351" y="1754"/>
                  </a:lnTo>
                  <a:lnTo>
                    <a:pt x="318" y="1681"/>
                  </a:lnTo>
                  <a:lnTo>
                    <a:pt x="289" y="1605"/>
                  </a:lnTo>
                  <a:lnTo>
                    <a:pt x="83" y="1605"/>
                  </a:lnTo>
                  <a:lnTo>
                    <a:pt x="61" y="1602"/>
                  </a:lnTo>
                  <a:lnTo>
                    <a:pt x="41" y="1593"/>
                  </a:lnTo>
                  <a:lnTo>
                    <a:pt x="24" y="1581"/>
                  </a:lnTo>
                  <a:lnTo>
                    <a:pt x="12" y="1564"/>
                  </a:lnTo>
                  <a:lnTo>
                    <a:pt x="3" y="1544"/>
                  </a:lnTo>
                  <a:lnTo>
                    <a:pt x="0" y="1522"/>
                  </a:lnTo>
                  <a:lnTo>
                    <a:pt x="0" y="1043"/>
                  </a:lnTo>
                  <a:lnTo>
                    <a:pt x="3" y="1021"/>
                  </a:lnTo>
                  <a:lnTo>
                    <a:pt x="12" y="1001"/>
                  </a:lnTo>
                  <a:lnTo>
                    <a:pt x="24" y="984"/>
                  </a:lnTo>
                  <a:lnTo>
                    <a:pt x="41" y="971"/>
                  </a:lnTo>
                  <a:lnTo>
                    <a:pt x="61" y="963"/>
                  </a:lnTo>
                  <a:lnTo>
                    <a:pt x="83" y="960"/>
                  </a:lnTo>
                  <a:lnTo>
                    <a:pt x="289" y="960"/>
                  </a:lnTo>
                  <a:lnTo>
                    <a:pt x="307" y="908"/>
                  </a:lnTo>
                  <a:lnTo>
                    <a:pt x="328" y="858"/>
                  </a:lnTo>
                  <a:lnTo>
                    <a:pt x="351" y="810"/>
                  </a:lnTo>
                  <a:lnTo>
                    <a:pt x="206" y="663"/>
                  </a:lnTo>
                  <a:lnTo>
                    <a:pt x="193" y="648"/>
                  </a:lnTo>
                  <a:lnTo>
                    <a:pt x="186" y="631"/>
                  </a:lnTo>
                  <a:lnTo>
                    <a:pt x="181" y="613"/>
                  </a:lnTo>
                  <a:lnTo>
                    <a:pt x="181" y="595"/>
                  </a:lnTo>
                  <a:lnTo>
                    <a:pt x="186" y="577"/>
                  </a:lnTo>
                  <a:lnTo>
                    <a:pt x="193" y="560"/>
                  </a:lnTo>
                  <a:lnTo>
                    <a:pt x="206" y="546"/>
                  </a:lnTo>
                  <a:lnTo>
                    <a:pt x="543" y="207"/>
                  </a:lnTo>
                  <a:lnTo>
                    <a:pt x="560" y="193"/>
                  </a:lnTo>
                  <a:lnTo>
                    <a:pt x="580" y="185"/>
                  </a:lnTo>
                  <a:lnTo>
                    <a:pt x="601" y="183"/>
                  </a:lnTo>
                  <a:lnTo>
                    <a:pt x="623" y="185"/>
                  </a:lnTo>
                  <a:lnTo>
                    <a:pt x="643" y="193"/>
                  </a:lnTo>
                  <a:lnTo>
                    <a:pt x="659" y="207"/>
                  </a:lnTo>
                  <a:lnTo>
                    <a:pt x="806" y="353"/>
                  </a:lnTo>
                  <a:lnTo>
                    <a:pt x="854" y="330"/>
                  </a:lnTo>
                  <a:lnTo>
                    <a:pt x="903" y="309"/>
                  </a:lnTo>
                  <a:lnTo>
                    <a:pt x="955" y="291"/>
                  </a:lnTo>
                  <a:lnTo>
                    <a:pt x="955" y="84"/>
                  </a:lnTo>
                  <a:lnTo>
                    <a:pt x="958" y="61"/>
                  </a:lnTo>
                  <a:lnTo>
                    <a:pt x="966" y="41"/>
                  </a:lnTo>
                  <a:lnTo>
                    <a:pt x="979" y="25"/>
                  </a:lnTo>
                  <a:lnTo>
                    <a:pt x="996" y="12"/>
                  </a:lnTo>
                  <a:lnTo>
                    <a:pt x="1016" y="4"/>
                  </a:lnTo>
                  <a:lnTo>
                    <a:pt x="10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0" name="Freeform 97"/>
            <p:cNvSpPr>
              <a:spLocks noEditPoints="1"/>
            </p:cNvSpPr>
            <p:nvPr/>
          </p:nvSpPr>
          <p:spPr bwMode="auto">
            <a:xfrm>
              <a:off x="2506" y="1980"/>
              <a:ext cx="106" cy="107"/>
            </a:xfrm>
            <a:custGeom>
              <a:avLst/>
              <a:gdLst>
                <a:gd name="T0" fmla="*/ 611 w 1384"/>
                <a:gd name="T1" fmla="*/ 424 h 1391"/>
                <a:gd name="T2" fmla="*/ 507 w 1384"/>
                <a:gd name="T3" fmla="*/ 482 h 1391"/>
                <a:gd name="T4" fmla="*/ 436 w 1384"/>
                <a:gd name="T5" fmla="*/ 576 h 1391"/>
                <a:gd name="T6" fmla="*/ 410 w 1384"/>
                <a:gd name="T7" fmla="*/ 696 h 1391"/>
                <a:gd name="T8" fmla="*/ 436 w 1384"/>
                <a:gd name="T9" fmla="*/ 815 h 1391"/>
                <a:gd name="T10" fmla="*/ 507 w 1384"/>
                <a:gd name="T11" fmla="*/ 910 h 1391"/>
                <a:gd name="T12" fmla="*/ 611 w 1384"/>
                <a:gd name="T13" fmla="*/ 968 h 1391"/>
                <a:gd name="T14" fmla="*/ 734 w 1384"/>
                <a:gd name="T15" fmla="*/ 977 h 1391"/>
                <a:gd name="T16" fmla="*/ 846 w 1384"/>
                <a:gd name="T17" fmla="*/ 934 h 1391"/>
                <a:gd name="T18" fmla="*/ 929 w 1384"/>
                <a:gd name="T19" fmla="*/ 850 h 1391"/>
                <a:gd name="T20" fmla="*/ 972 w 1384"/>
                <a:gd name="T21" fmla="*/ 737 h 1391"/>
                <a:gd name="T22" fmla="*/ 963 w 1384"/>
                <a:gd name="T23" fmla="*/ 614 h 1391"/>
                <a:gd name="T24" fmla="*/ 905 w 1384"/>
                <a:gd name="T25" fmla="*/ 510 h 1391"/>
                <a:gd name="T26" fmla="*/ 811 w 1384"/>
                <a:gd name="T27" fmla="*/ 438 h 1391"/>
                <a:gd name="T28" fmla="*/ 693 w 1384"/>
                <a:gd name="T29" fmla="*/ 412 h 1391"/>
                <a:gd name="T30" fmla="*/ 836 w 1384"/>
                <a:gd name="T31" fmla="*/ 4 h 1391"/>
                <a:gd name="T32" fmla="*/ 885 w 1384"/>
                <a:gd name="T33" fmla="*/ 41 h 1391"/>
                <a:gd name="T34" fmla="*/ 897 w 1384"/>
                <a:gd name="T35" fmla="*/ 162 h 1391"/>
                <a:gd name="T36" fmla="*/ 993 w 1384"/>
                <a:gd name="T37" fmla="*/ 106 h 1391"/>
                <a:gd name="T38" fmla="*/ 1046 w 1384"/>
                <a:gd name="T39" fmla="*/ 94 h 1391"/>
                <a:gd name="T40" fmla="*/ 1095 w 1384"/>
                <a:gd name="T41" fmla="*/ 117 h 1391"/>
                <a:gd name="T42" fmla="*/ 1288 w 1384"/>
                <a:gd name="T43" fmla="*/ 323 h 1391"/>
                <a:gd name="T44" fmla="*/ 1288 w 1384"/>
                <a:gd name="T45" fmla="*/ 376 h 1391"/>
                <a:gd name="T46" fmla="*/ 1213 w 1384"/>
                <a:gd name="T47" fmla="*/ 463 h 1391"/>
                <a:gd name="T48" fmla="*/ 1323 w 1384"/>
                <a:gd name="T49" fmla="*/ 493 h 1391"/>
                <a:gd name="T50" fmla="*/ 1373 w 1384"/>
                <a:gd name="T51" fmla="*/ 532 h 1391"/>
                <a:gd name="T52" fmla="*/ 1384 w 1384"/>
                <a:gd name="T53" fmla="*/ 818 h 1391"/>
                <a:gd name="T54" fmla="*/ 1360 w 1384"/>
                <a:gd name="T55" fmla="*/ 877 h 1391"/>
                <a:gd name="T56" fmla="*/ 1301 w 1384"/>
                <a:gd name="T57" fmla="*/ 902 h 1391"/>
                <a:gd name="T58" fmla="*/ 1268 w 1384"/>
                <a:gd name="T59" fmla="*/ 984 h 1391"/>
                <a:gd name="T60" fmla="*/ 1292 w 1384"/>
                <a:gd name="T61" fmla="*/ 1033 h 1391"/>
                <a:gd name="T62" fmla="*/ 1279 w 1384"/>
                <a:gd name="T63" fmla="*/ 1086 h 1391"/>
                <a:gd name="T64" fmla="*/ 1080 w 1384"/>
                <a:gd name="T65" fmla="*/ 1286 h 1391"/>
                <a:gd name="T66" fmla="*/ 1028 w 1384"/>
                <a:gd name="T67" fmla="*/ 1299 h 1391"/>
                <a:gd name="T68" fmla="*/ 979 w 1384"/>
                <a:gd name="T69" fmla="*/ 1274 h 1391"/>
                <a:gd name="T70" fmla="*/ 897 w 1384"/>
                <a:gd name="T71" fmla="*/ 1309 h 1391"/>
                <a:gd name="T72" fmla="*/ 873 w 1384"/>
                <a:gd name="T73" fmla="*/ 1367 h 1391"/>
                <a:gd name="T74" fmla="*/ 814 w 1384"/>
                <a:gd name="T75" fmla="*/ 1391 h 1391"/>
                <a:gd name="T76" fmla="*/ 528 w 1384"/>
                <a:gd name="T77" fmla="*/ 1381 h 1391"/>
                <a:gd name="T78" fmla="*/ 490 w 1384"/>
                <a:gd name="T79" fmla="*/ 1330 h 1391"/>
                <a:gd name="T80" fmla="*/ 460 w 1384"/>
                <a:gd name="T81" fmla="*/ 1220 h 1391"/>
                <a:gd name="T82" fmla="*/ 374 w 1384"/>
                <a:gd name="T83" fmla="*/ 1294 h 1391"/>
                <a:gd name="T84" fmla="*/ 321 w 1384"/>
                <a:gd name="T85" fmla="*/ 1294 h 1391"/>
                <a:gd name="T86" fmla="*/ 116 w 1384"/>
                <a:gd name="T87" fmla="*/ 1101 h 1391"/>
                <a:gd name="T88" fmla="*/ 93 w 1384"/>
                <a:gd name="T89" fmla="*/ 1051 h 1391"/>
                <a:gd name="T90" fmla="*/ 105 w 1384"/>
                <a:gd name="T91" fmla="*/ 999 h 1391"/>
                <a:gd name="T92" fmla="*/ 159 w 1384"/>
                <a:gd name="T93" fmla="*/ 902 h 1391"/>
                <a:gd name="T94" fmla="*/ 41 w 1384"/>
                <a:gd name="T95" fmla="*/ 890 h 1391"/>
                <a:gd name="T96" fmla="*/ 3 w 1384"/>
                <a:gd name="T97" fmla="*/ 841 h 1391"/>
                <a:gd name="T98" fmla="*/ 3 w 1384"/>
                <a:gd name="T99" fmla="*/ 551 h 1391"/>
                <a:gd name="T100" fmla="*/ 41 w 1384"/>
                <a:gd name="T101" fmla="*/ 502 h 1391"/>
                <a:gd name="T102" fmla="*/ 159 w 1384"/>
                <a:gd name="T103" fmla="*/ 491 h 1391"/>
                <a:gd name="T104" fmla="*/ 105 w 1384"/>
                <a:gd name="T105" fmla="*/ 393 h 1391"/>
                <a:gd name="T106" fmla="*/ 93 w 1384"/>
                <a:gd name="T107" fmla="*/ 340 h 1391"/>
                <a:gd name="T108" fmla="*/ 116 w 1384"/>
                <a:gd name="T109" fmla="*/ 291 h 1391"/>
                <a:gd name="T110" fmla="*/ 321 w 1384"/>
                <a:gd name="T111" fmla="*/ 97 h 1391"/>
                <a:gd name="T112" fmla="*/ 374 w 1384"/>
                <a:gd name="T113" fmla="*/ 97 h 1391"/>
                <a:gd name="T114" fmla="*/ 460 w 1384"/>
                <a:gd name="T115" fmla="*/ 172 h 1391"/>
                <a:gd name="T116" fmla="*/ 490 w 1384"/>
                <a:gd name="T117" fmla="*/ 61 h 1391"/>
                <a:gd name="T118" fmla="*/ 528 w 1384"/>
                <a:gd name="T119" fmla="*/ 12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84" h="1391">
                  <a:moveTo>
                    <a:pt x="693" y="412"/>
                  </a:moveTo>
                  <a:lnTo>
                    <a:pt x="651" y="415"/>
                  </a:lnTo>
                  <a:lnTo>
                    <a:pt x="611" y="424"/>
                  </a:lnTo>
                  <a:lnTo>
                    <a:pt x="573" y="438"/>
                  </a:lnTo>
                  <a:lnTo>
                    <a:pt x="539" y="457"/>
                  </a:lnTo>
                  <a:lnTo>
                    <a:pt x="507" y="482"/>
                  </a:lnTo>
                  <a:lnTo>
                    <a:pt x="479" y="510"/>
                  </a:lnTo>
                  <a:lnTo>
                    <a:pt x="455" y="542"/>
                  </a:lnTo>
                  <a:lnTo>
                    <a:pt x="436" y="576"/>
                  </a:lnTo>
                  <a:lnTo>
                    <a:pt x="421" y="614"/>
                  </a:lnTo>
                  <a:lnTo>
                    <a:pt x="413" y="654"/>
                  </a:lnTo>
                  <a:lnTo>
                    <a:pt x="410" y="696"/>
                  </a:lnTo>
                  <a:lnTo>
                    <a:pt x="413" y="737"/>
                  </a:lnTo>
                  <a:lnTo>
                    <a:pt x="421" y="778"/>
                  </a:lnTo>
                  <a:lnTo>
                    <a:pt x="436" y="815"/>
                  </a:lnTo>
                  <a:lnTo>
                    <a:pt x="455" y="850"/>
                  </a:lnTo>
                  <a:lnTo>
                    <a:pt x="479" y="883"/>
                  </a:lnTo>
                  <a:lnTo>
                    <a:pt x="507" y="910"/>
                  </a:lnTo>
                  <a:lnTo>
                    <a:pt x="539" y="934"/>
                  </a:lnTo>
                  <a:lnTo>
                    <a:pt x="573" y="953"/>
                  </a:lnTo>
                  <a:lnTo>
                    <a:pt x="611" y="968"/>
                  </a:lnTo>
                  <a:lnTo>
                    <a:pt x="651" y="977"/>
                  </a:lnTo>
                  <a:lnTo>
                    <a:pt x="693" y="980"/>
                  </a:lnTo>
                  <a:lnTo>
                    <a:pt x="734" y="977"/>
                  </a:lnTo>
                  <a:lnTo>
                    <a:pt x="773" y="968"/>
                  </a:lnTo>
                  <a:lnTo>
                    <a:pt x="811" y="953"/>
                  </a:lnTo>
                  <a:lnTo>
                    <a:pt x="846" y="934"/>
                  </a:lnTo>
                  <a:lnTo>
                    <a:pt x="878" y="910"/>
                  </a:lnTo>
                  <a:lnTo>
                    <a:pt x="905" y="883"/>
                  </a:lnTo>
                  <a:lnTo>
                    <a:pt x="929" y="850"/>
                  </a:lnTo>
                  <a:lnTo>
                    <a:pt x="948" y="815"/>
                  </a:lnTo>
                  <a:lnTo>
                    <a:pt x="963" y="778"/>
                  </a:lnTo>
                  <a:lnTo>
                    <a:pt x="972" y="737"/>
                  </a:lnTo>
                  <a:lnTo>
                    <a:pt x="975" y="696"/>
                  </a:lnTo>
                  <a:lnTo>
                    <a:pt x="972" y="654"/>
                  </a:lnTo>
                  <a:lnTo>
                    <a:pt x="963" y="614"/>
                  </a:lnTo>
                  <a:lnTo>
                    <a:pt x="948" y="576"/>
                  </a:lnTo>
                  <a:lnTo>
                    <a:pt x="929" y="542"/>
                  </a:lnTo>
                  <a:lnTo>
                    <a:pt x="905" y="510"/>
                  </a:lnTo>
                  <a:lnTo>
                    <a:pt x="878" y="482"/>
                  </a:lnTo>
                  <a:lnTo>
                    <a:pt x="846" y="457"/>
                  </a:lnTo>
                  <a:lnTo>
                    <a:pt x="811" y="438"/>
                  </a:lnTo>
                  <a:lnTo>
                    <a:pt x="773" y="424"/>
                  </a:lnTo>
                  <a:lnTo>
                    <a:pt x="734" y="415"/>
                  </a:lnTo>
                  <a:lnTo>
                    <a:pt x="693" y="412"/>
                  </a:lnTo>
                  <a:close/>
                  <a:moveTo>
                    <a:pt x="570" y="0"/>
                  </a:moveTo>
                  <a:lnTo>
                    <a:pt x="814" y="0"/>
                  </a:lnTo>
                  <a:lnTo>
                    <a:pt x="836" y="4"/>
                  </a:lnTo>
                  <a:lnTo>
                    <a:pt x="856" y="12"/>
                  </a:lnTo>
                  <a:lnTo>
                    <a:pt x="873" y="25"/>
                  </a:lnTo>
                  <a:lnTo>
                    <a:pt x="885" y="41"/>
                  </a:lnTo>
                  <a:lnTo>
                    <a:pt x="894" y="61"/>
                  </a:lnTo>
                  <a:lnTo>
                    <a:pt x="897" y="84"/>
                  </a:lnTo>
                  <a:lnTo>
                    <a:pt x="897" y="162"/>
                  </a:lnTo>
                  <a:lnTo>
                    <a:pt x="924" y="172"/>
                  </a:lnTo>
                  <a:lnTo>
                    <a:pt x="979" y="117"/>
                  </a:lnTo>
                  <a:lnTo>
                    <a:pt x="993" y="106"/>
                  </a:lnTo>
                  <a:lnTo>
                    <a:pt x="1010" y="97"/>
                  </a:lnTo>
                  <a:lnTo>
                    <a:pt x="1028" y="94"/>
                  </a:lnTo>
                  <a:lnTo>
                    <a:pt x="1046" y="94"/>
                  </a:lnTo>
                  <a:lnTo>
                    <a:pt x="1064" y="97"/>
                  </a:lnTo>
                  <a:lnTo>
                    <a:pt x="1080" y="106"/>
                  </a:lnTo>
                  <a:lnTo>
                    <a:pt x="1095" y="117"/>
                  </a:lnTo>
                  <a:lnTo>
                    <a:pt x="1268" y="291"/>
                  </a:lnTo>
                  <a:lnTo>
                    <a:pt x="1279" y="306"/>
                  </a:lnTo>
                  <a:lnTo>
                    <a:pt x="1288" y="323"/>
                  </a:lnTo>
                  <a:lnTo>
                    <a:pt x="1292" y="340"/>
                  </a:lnTo>
                  <a:lnTo>
                    <a:pt x="1292" y="358"/>
                  </a:lnTo>
                  <a:lnTo>
                    <a:pt x="1288" y="376"/>
                  </a:lnTo>
                  <a:lnTo>
                    <a:pt x="1279" y="393"/>
                  </a:lnTo>
                  <a:lnTo>
                    <a:pt x="1268" y="408"/>
                  </a:lnTo>
                  <a:lnTo>
                    <a:pt x="1213" y="463"/>
                  </a:lnTo>
                  <a:lnTo>
                    <a:pt x="1225" y="491"/>
                  </a:lnTo>
                  <a:lnTo>
                    <a:pt x="1301" y="491"/>
                  </a:lnTo>
                  <a:lnTo>
                    <a:pt x="1323" y="493"/>
                  </a:lnTo>
                  <a:lnTo>
                    <a:pt x="1343" y="502"/>
                  </a:lnTo>
                  <a:lnTo>
                    <a:pt x="1360" y="515"/>
                  </a:lnTo>
                  <a:lnTo>
                    <a:pt x="1373" y="532"/>
                  </a:lnTo>
                  <a:lnTo>
                    <a:pt x="1381" y="551"/>
                  </a:lnTo>
                  <a:lnTo>
                    <a:pt x="1384" y="573"/>
                  </a:lnTo>
                  <a:lnTo>
                    <a:pt x="1384" y="818"/>
                  </a:lnTo>
                  <a:lnTo>
                    <a:pt x="1381" y="841"/>
                  </a:lnTo>
                  <a:lnTo>
                    <a:pt x="1373" y="861"/>
                  </a:lnTo>
                  <a:lnTo>
                    <a:pt x="1360" y="877"/>
                  </a:lnTo>
                  <a:lnTo>
                    <a:pt x="1343" y="890"/>
                  </a:lnTo>
                  <a:lnTo>
                    <a:pt x="1323" y="899"/>
                  </a:lnTo>
                  <a:lnTo>
                    <a:pt x="1301" y="902"/>
                  </a:lnTo>
                  <a:lnTo>
                    <a:pt x="1225" y="902"/>
                  </a:lnTo>
                  <a:lnTo>
                    <a:pt x="1213" y="929"/>
                  </a:lnTo>
                  <a:lnTo>
                    <a:pt x="1268" y="984"/>
                  </a:lnTo>
                  <a:lnTo>
                    <a:pt x="1279" y="999"/>
                  </a:lnTo>
                  <a:lnTo>
                    <a:pt x="1288" y="1015"/>
                  </a:lnTo>
                  <a:lnTo>
                    <a:pt x="1292" y="1033"/>
                  </a:lnTo>
                  <a:lnTo>
                    <a:pt x="1292" y="1051"/>
                  </a:lnTo>
                  <a:lnTo>
                    <a:pt x="1288" y="1069"/>
                  </a:lnTo>
                  <a:lnTo>
                    <a:pt x="1279" y="1086"/>
                  </a:lnTo>
                  <a:lnTo>
                    <a:pt x="1268" y="1101"/>
                  </a:lnTo>
                  <a:lnTo>
                    <a:pt x="1095" y="1274"/>
                  </a:lnTo>
                  <a:lnTo>
                    <a:pt x="1080" y="1286"/>
                  </a:lnTo>
                  <a:lnTo>
                    <a:pt x="1064" y="1294"/>
                  </a:lnTo>
                  <a:lnTo>
                    <a:pt x="1046" y="1299"/>
                  </a:lnTo>
                  <a:lnTo>
                    <a:pt x="1028" y="1299"/>
                  </a:lnTo>
                  <a:lnTo>
                    <a:pt x="1010" y="1294"/>
                  </a:lnTo>
                  <a:lnTo>
                    <a:pt x="993" y="1286"/>
                  </a:lnTo>
                  <a:lnTo>
                    <a:pt x="979" y="1274"/>
                  </a:lnTo>
                  <a:lnTo>
                    <a:pt x="924" y="1220"/>
                  </a:lnTo>
                  <a:lnTo>
                    <a:pt x="897" y="1231"/>
                  </a:lnTo>
                  <a:lnTo>
                    <a:pt x="897" y="1309"/>
                  </a:lnTo>
                  <a:lnTo>
                    <a:pt x="894" y="1330"/>
                  </a:lnTo>
                  <a:lnTo>
                    <a:pt x="885" y="1350"/>
                  </a:lnTo>
                  <a:lnTo>
                    <a:pt x="873" y="1367"/>
                  </a:lnTo>
                  <a:lnTo>
                    <a:pt x="856" y="1381"/>
                  </a:lnTo>
                  <a:lnTo>
                    <a:pt x="836" y="1388"/>
                  </a:lnTo>
                  <a:lnTo>
                    <a:pt x="814" y="1391"/>
                  </a:lnTo>
                  <a:lnTo>
                    <a:pt x="570" y="1391"/>
                  </a:lnTo>
                  <a:lnTo>
                    <a:pt x="548" y="1388"/>
                  </a:lnTo>
                  <a:lnTo>
                    <a:pt x="528" y="1381"/>
                  </a:lnTo>
                  <a:lnTo>
                    <a:pt x="512" y="1367"/>
                  </a:lnTo>
                  <a:lnTo>
                    <a:pt x="499" y="1350"/>
                  </a:lnTo>
                  <a:lnTo>
                    <a:pt x="490" y="1330"/>
                  </a:lnTo>
                  <a:lnTo>
                    <a:pt x="488" y="1309"/>
                  </a:lnTo>
                  <a:lnTo>
                    <a:pt x="488" y="1231"/>
                  </a:lnTo>
                  <a:lnTo>
                    <a:pt x="460" y="1220"/>
                  </a:lnTo>
                  <a:lnTo>
                    <a:pt x="406" y="1274"/>
                  </a:lnTo>
                  <a:lnTo>
                    <a:pt x="391" y="1286"/>
                  </a:lnTo>
                  <a:lnTo>
                    <a:pt x="374" y="1294"/>
                  </a:lnTo>
                  <a:lnTo>
                    <a:pt x="356" y="1299"/>
                  </a:lnTo>
                  <a:lnTo>
                    <a:pt x="338" y="1299"/>
                  </a:lnTo>
                  <a:lnTo>
                    <a:pt x="321" y="1294"/>
                  </a:lnTo>
                  <a:lnTo>
                    <a:pt x="304" y="1286"/>
                  </a:lnTo>
                  <a:lnTo>
                    <a:pt x="289" y="1274"/>
                  </a:lnTo>
                  <a:lnTo>
                    <a:pt x="116" y="1101"/>
                  </a:lnTo>
                  <a:lnTo>
                    <a:pt x="105" y="1086"/>
                  </a:lnTo>
                  <a:lnTo>
                    <a:pt x="96" y="1069"/>
                  </a:lnTo>
                  <a:lnTo>
                    <a:pt x="93" y="1051"/>
                  </a:lnTo>
                  <a:lnTo>
                    <a:pt x="93" y="1033"/>
                  </a:lnTo>
                  <a:lnTo>
                    <a:pt x="96" y="1015"/>
                  </a:lnTo>
                  <a:lnTo>
                    <a:pt x="105" y="999"/>
                  </a:lnTo>
                  <a:lnTo>
                    <a:pt x="116" y="984"/>
                  </a:lnTo>
                  <a:lnTo>
                    <a:pt x="171" y="929"/>
                  </a:lnTo>
                  <a:lnTo>
                    <a:pt x="159" y="902"/>
                  </a:lnTo>
                  <a:lnTo>
                    <a:pt x="83" y="902"/>
                  </a:lnTo>
                  <a:lnTo>
                    <a:pt x="61" y="899"/>
                  </a:lnTo>
                  <a:lnTo>
                    <a:pt x="41" y="890"/>
                  </a:lnTo>
                  <a:lnTo>
                    <a:pt x="24" y="877"/>
                  </a:lnTo>
                  <a:lnTo>
                    <a:pt x="12" y="861"/>
                  </a:lnTo>
                  <a:lnTo>
                    <a:pt x="3" y="841"/>
                  </a:lnTo>
                  <a:lnTo>
                    <a:pt x="0" y="818"/>
                  </a:lnTo>
                  <a:lnTo>
                    <a:pt x="0" y="573"/>
                  </a:lnTo>
                  <a:lnTo>
                    <a:pt x="3" y="551"/>
                  </a:lnTo>
                  <a:lnTo>
                    <a:pt x="12" y="532"/>
                  </a:lnTo>
                  <a:lnTo>
                    <a:pt x="24" y="515"/>
                  </a:lnTo>
                  <a:lnTo>
                    <a:pt x="41" y="502"/>
                  </a:lnTo>
                  <a:lnTo>
                    <a:pt x="61" y="493"/>
                  </a:lnTo>
                  <a:lnTo>
                    <a:pt x="83" y="491"/>
                  </a:lnTo>
                  <a:lnTo>
                    <a:pt x="159" y="491"/>
                  </a:lnTo>
                  <a:lnTo>
                    <a:pt x="171" y="463"/>
                  </a:lnTo>
                  <a:lnTo>
                    <a:pt x="116" y="408"/>
                  </a:lnTo>
                  <a:lnTo>
                    <a:pt x="105" y="393"/>
                  </a:lnTo>
                  <a:lnTo>
                    <a:pt x="96" y="376"/>
                  </a:lnTo>
                  <a:lnTo>
                    <a:pt x="93" y="358"/>
                  </a:lnTo>
                  <a:lnTo>
                    <a:pt x="93" y="340"/>
                  </a:lnTo>
                  <a:lnTo>
                    <a:pt x="96" y="323"/>
                  </a:lnTo>
                  <a:lnTo>
                    <a:pt x="105" y="306"/>
                  </a:lnTo>
                  <a:lnTo>
                    <a:pt x="116" y="291"/>
                  </a:lnTo>
                  <a:lnTo>
                    <a:pt x="289" y="117"/>
                  </a:lnTo>
                  <a:lnTo>
                    <a:pt x="304" y="106"/>
                  </a:lnTo>
                  <a:lnTo>
                    <a:pt x="321" y="97"/>
                  </a:lnTo>
                  <a:lnTo>
                    <a:pt x="338" y="94"/>
                  </a:lnTo>
                  <a:lnTo>
                    <a:pt x="356" y="94"/>
                  </a:lnTo>
                  <a:lnTo>
                    <a:pt x="374" y="97"/>
                  </a:lnTo>
                  <a:lnTo>
                    <a:pt x="391" y="106"/>
                  </a:lnTo>
                  <a:lnTo>
                    <a:pt x="406" y="117"/>
                  </a:lnTo>
                  <a:lnTo>
                    <a:pt x="460" y="172"/>
                  </a:lnTo>
                  <a:lnTo>
                    <a:pt x="487" y="162"/>
                  </a:lnTo>
                  <a:lnTo>
                    <a:pt x="487" y="84"/>
                  </a:lnTo>
                  <a:lnTo>
                    <a:pt x="490" y="61"/>
                  </a:lnTo>
                  <a:lnTo>
                    <a:pt x="499" y="41"/>
                  </a:lnTo>
                  <a:lnTo>
                    <a:pt x="512" y="25"/>
                  </a:lnTo>
                  <a:lnTo>
                    <a:pt x="528" y="12"/>
                  </a:lnTo>
                  <a:lnTo>
                    <a:pt x="548" y="4"/>
                  </a:lnTo>
                  <a:lnTo>
                    <a:pt x="5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2" name="Freeform 98"/>
            <p:cNvSpPr>
              <a:spLocks/>
            </p:cNvSpPr>
            <p:nvPr/>
          </p:nvSpPr>
          <p:spPr bwMode="auto">
            <a:xfrm>
              <a:off x="2650" y="1932"/>
              <a:ext cx="47" cy="22"/>
            </a:xfrm>
            <a:custGeom>
              <a:avLst/>
              <a:gdLst>
                <a:gd name="T0" fmla="*/ 158 w 613"/>
                <a:gd name="T1" fmla="*/ 0 h 284"/>
                <a:gd name="T2" fmla="*/ 306 w 613"/>
                <a:gd name="T3" fmla="*/ 72 h 284"/>
                <a:gd name="T4" fmla="*/ 456 w 613"/>
                <a:gd name="T5" fmla="*/ 0 h 284"/>
                <a:gd name="T6" fmla="*/ 510 w 613"/>
                <a:gd name="T7" fmla="*/ 17 h 284"/>
                <a:gd name="T8" fmla="*/ 537 w 613"/>
                <a:gd name="T9" fmla="*/ 29 h 284"/>
                <a:gd name="T10" fmla="*/ 561 w 613"/>
                <a:gd name="T11" fmla="*/ 46 h 284"/>
                <a:gd name="T12" fmla="*/ 581 w 613"/>
                <a:gd name="T13" fmla="*/ 67 h 284"/>
                <a:gd name="T14" fmla="*/ 597 w 613"/>
                <a:gd name="T15" fmla="*/ 92 h 284"/>
                <a:gd name="T16" fmla="*/ 607 w 613"/>
                <a:gd name="T17" fmla="*/ 119 h 284"/>
                <a:gd name="T18" fmla="*/ 613 w 613"/>
                <a:gd name="T19" fmla="*/ 147 h 284"/>
                <a:gd name="T20" fmla="*/ 579 w 613"/>
                <a:gd name="T21" fmla="*/ 182 h 284"/>
                <a:gd name="T22" fmla="*/ 540 w 613"/>
                <a:gd name="T23" fmla="*/ 212 h 284"/>
                <a:gd name="T24" fmla="*/ 499 w 613"/>
                <a:gd name="T25" fmla="*/ 237 h 284"/>
                <a:gd name="T26" fmla="*/ 454 w 613"/>
                <a:gd name="T27" fmla="*/ 257 h 284"/>
                <a:gd name="T28" fmla="*/ 407 w 613"/>
                <a:gd name="T29" fmla="*/ 273 h 284"/>
                <a:gd name="T30" fmla="*/ 358 w 613"/>
                <a:gd name="T31" fmla="*/ 281 h 284"/>
                <a:gd name="T32" fmla="*/ 306 w 613"/>
                <a:gd name="T33" fmla="*/ 284 h 284"/>
                <a:gd name="T34" fmla="*/ 255 w 613"/>
                <a:gd name="T35" fmla="*/ 281 h 284"/>
                <a:gd name="T36" fmla="*/ 206 w 613"/>
                <a:gd name="T37" fmla="*/ 273 h 284"/>
                <a:gd name="T38" fmla="*/ 159 w 613"/>
                <a:gd name="T39" fmla="*/ 257 h 284"/>
                <a:gd name="T40" fmla="*/ 115 w 613"/>
                <a:gd name="T41" fmla="*/ 237 h 284"/>
                <a:gd name="T42" fmla="*/ 73 w 613"/>
                <a:gd name="T43" fmla="*/ 212 h 284"/>
                <a:gd name="T44" fmla="*/ 35 w 613"/>
                <a:gd name="T45" fmla="*/ 182 h 284"/>
                <a:gd name="T46" fmla="*/ 0 w 613"/>
                <a:gd name="T47" fmla="*/ 147 h 284"/>
                <a:gd name="T48" fmla="*/ 6 w 613"/>
                <a:gd name="T49" fmla="*/ 119 h 284"/>
                <a:gd name="T50" fmla="*/ 17 w 613"/>
                <a:gd name="T51" fmla="*/ 92 h 284"/>
                <a:gd name="T52" fmla="*/ 32 w 613"/>
                <a:gd name="T53" fmla="*/ 67 h 284"/>
                <a:gd name="T54" fmla="*/ 53 w 613"/>
                <a:gd name="T55" fmla="*/ 46 h 284"/>
                <a:gd name="T56" fmla="*/ 76 w 613"/>
                <a:gd name="T57" fmla="*/ 29 h 284"/>
                <a:gd name="T58" fmla="*/ 103 w 613"/>
                <a:gd name="T59" fmla="*/ 17 h 284"/>
                <a:gd name="T60" fmla="*/ 158 w 613"/>
                <a:gd name="T61" fmla="*/ 0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13" h="284">
                  <a:moveTo>
                    <a:pt x="158" y="0"/>
                  </a:moveTo>
                  <a:lnTo>
                    <a:pt x="306" y="72"/>
                  </a:lnTo>
                  <a:lnTo>
                    <a:pt x="456" y="0"/>
                  </a:lnTo>
                  <a:lnTo>
                    <a:pt x="510" y="17"/>
                  </a:lnTo>
                  <a:lnTo>
                    <a:pt x="537" y="29"/>
                  </a:lnTo>
                  <a:lnTo>
                    <a:pt x="561" y="46"/>
                  </a:lnTo>
                  <a:lnTo>
                    <a:pt x="581" y="67"/>
                  </a:lnTo>
                  <a:lnTo>
                    <a:pt x="597" y="92"/>
                  </a:lnTo>
                  <a:lnTo>
                    <a:pt x="607" y="119"/>
                  </a:lnTo>
                  <a:lnTo>
                    <a:pt x="613" y="147"/>
                  </a:lnTo>
                  <a:lnTo>
                    <a:pt x="579" y="182"/>
                  </a:lnTo>
                  <a:lnTo>
                    <a:pt x="540" y="212"/>
                  </a:lnTo>
                  <a:lnTo>
                    <a:pt x="499" y="237"/>
                  </a:lnTo>
                  <a:lnTo>
                    <a:pt x="454" y="257"/>
                  </a:lnTo>
                  <a:lnTo>
                    <a:pt x="407" y="273"/>
                  </a:lnTo>
                  <a:lnTo>
                    <a:pt x="358" y="281"/>
                  </a:lnTo>
                  <a:lnTo>
                    <a:pt x="306" y="284"/>
                  </a:lnTo>
                  <a:lnTo>
                    <a:pt x="255" y="281"/>
                  </a:lnTo>
                  <a:lnTo>
                    <a:pt x="206" y="273"/>
                  </a:lnTo>
                  <a:lnTo>
                    <a:pt x="159" y="257"/>
                  </a:lnTo>
                  <a:lnTo>
                    <a:pt x="115" y="237"/>
                  </a:lnTo>
                  <a:lnTo>
                    <a:pt x="73" y="212"/>
                  </a:lnTo>
                  <a:lnTo>
                    <a:pt x="35" y="182"/>
                  </a:lnTo>
                  <a:lnTo>
                    <a:pt x="0" y="147"/>
                  </a:lnTo>
                  <a:lnTo>
                    <a:pt x="6" y="119"/>
                  </a:lnTo>
                  <a:lnTo>
                    <a:pt x="17" y="92"/>
                  </a:lnTo>
                  <a:lnTo>
                    <a:pt x="32" y="67"/>
                  </a:lnTo>
                  <a:lnTo>
                    <a:pt x="53" y="46"/>
                  </a:lnTo>
                  <a:lnTo>
                    <a:pt x="76" y="29"/>
                  </a:lnTo>
                  <a:lnTo>
                    <a:pt x="103" y="17"/>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73" name="Group 101"/>
          <p:cNvGrpSpPr>
            <a:grpSpLocks noChangeAspect="1"/>
          </p:cNvGrpSpPr>
          <p:nvPr/>
        </p:nvGrpSpPr>
        <p:grpSpPr bwMode="auto">
          <a:xfrm>
            <a:off x="1890593" y="2829169"/>
            <a:ext cx="289322" cy="309563"/>
            <a:chOff x="1569" y="1825"/>
            <a:chExt cx="243" cy="260"/>
          </a:xfrm>
          <a:solidFill>
            <a:schemeClr val="tx1">
              <a:lumMod val="65000"/>
              <a:lumOff val="35000"/>
            </a:schemeClr>
          </a:solidFill>
        </p:grpSpPr>
        <p:sp>
          <p:nvSpPr>
            <p:cNvPr id="379" name="Freeform 103"/>
            <p:cNvSpPr>
              <a:spLocks/>
            </p:cNvSpPr>
            <p:nvPr/>
          </p:nvSpPr>
          <p:spPr bwMode="auto">
            <a:xfrm>
              <a:off x="1569" y="1835"/>
              <a:ext cx="131" cy="91"/>
            </a:xfrm>
            <a:custGeom>
              <a:avLst/>
              <a:gdLst>
                <a:gd name="T0" fmla="*/ 1069 w 1700"/>
                <a:gd name="T1" fmla="*/ 0 h 1176"/>
                <a:gd name="T2" fmla="*/ 1152 w 1700"/>
                <a:gd name="T3" fmla="*/ 11 h 1176"/>
                <a:gd name="T4" fmla="*/ 1227 w 1700"/>
                <a:gd name="T5" fmla="*/ 42 h 1176"/>
                <a:gd name="T6" fmla="*/ 1292 w 1700"/>
                <a:gd name="T7" fmla="*/ 90 h 1176"/>
                <a:gd name="T8" fmla="*/ 1343 w 1700"/>
                <a:gd name="T9" fmla="*/ 153 h 1176"/>
                <a:gd name="T10" fmla="*/ 1377 w 1700"/>
                <a:gd name="T11" fmla="*/ 227 h 1176"/>
                <a:gd name="T12" fmla="*/ 1392 w 1700"/>
                <a:gd name="T13" fmla="*/ 308 h 1176"/>
                <a:gd name="T14" fmla="*/ 1638 w 1700"/>
                <a:gd name="T15" fmla="*/ 311 h 1176"/>
                <a:gd name="T16" fmla="*/ 1672 w 1700"/>
                <a:gd name="T17" fmla="*/ 328 h 1176"/>
                <a:gd name="T18" fmla="*/ 1694 w 1700"/>
                <a:gd name="T19" fmla="*/ 359 h 1176"/>
                <a:gd name="T20" fmla="*/ 1700 w 1700"/>
                <a:gd name="T21" fmla="*/ 397 h 1176"/>
                <a:gd name="T22" fmla="*/ 1688 w 1700"/>
                <a:gd name="T23" fmla="*/ 432 h 1176"/>
                <a:gd name="T24" fmla="*/ 1393 w 1700"/>
                <a:gd name="T25" fmla="*/ 732 h 1176"/>
                <a:gd name="T26" fmla="*/ 1390 w 1700"/>
                <a:gd name="T27" fmla="*/ 895 h 1176"/>
                <a:gd name="T28" fmla="*/ 1368 w 1700"/>
                <a:gd name="T29" fmla="*/ 977 h 1176"/>
                <a:gd name="T30" fmla="*/ 1325 w 1700"/>
                <a:gd name="T31" fmla="*/ 1050 h 1176"/>
                <a:gd name="T32" fmla="*/ 1266 w 1700"/>
                <a:gd name="T33" fmla="*/ 1108 h 1176"/>
                <a:gd name="T34" fmla="*/ 1195 w 1700"/>
                <a:gd name="T35" fmla="*/ 1150 h 1176"/>
                <a:gd name="T36" fmla="*/ 1113 w 1700"/>
                <a:gd name="T37" fmla="*/ 1173 h 1176"/>
                <a:gd name="T38" fmla="*/ 324 w 1700"/>
                <a:gd name="T39" fmla="*/ 1176 h 1176"/>
                <a:gd name="T40" fmla="*/ 239 w 1700"/>
                <a:gd name="T41" fmla="*/ 1165 h 1176"/>
                <a:gd name="T42" fmla="*/ 161 w 1700"/>
                <a:gd name="T43" fmla="*/ 1132 h 1176"/>
                <a:gd name="T44" fmla="*/ 95 w 1700"/>
                <a:gd name="T45" fmla="*/ 1081 h 1176"/>
                <a:gd name="T46" fmla="*/ 44 w 1700"/>
                <a:gd name="T47" fmla="*/ 1015 h 1176"/>
                <a:gd name="T48" fmla="*/ 11 w 1700"/>
                <a:gd name="T49" fmla="*/ 937 h 1176"/>
                <a:gd name="T50" fmla="*/ 0 w 1700"/>
                <a:gd name="T51" fmla="*/ 851 h 1176"/>
                <a:gd name="T52" fmla="*/ 3 w 1700"/>
                <a:gd name="T53" fmla="*/ 282 h 1176"/>
                <a:gd name="T54" fmla="*/ 26 w 1700"/>
                <a:gd name="T55" fmla="*/ 199 h 1176"/>
                <a:gd name="T56" fmla="*/ 68 w 1700"/>
                <a:gd name="T57" fmla="*/ 127 h 1176"/>
                <a:gd name="T58" fmla="*/ 126 w 1700"/>
                <a:gd name="T59" fmla="*/ 69 h 1176"/>
                <a:gd name="T60" fmla="*/ 198 w 1700"/>
                <a:gd name="T61" fmla="*/ 26 h 1176"/>
                <a:gd name="T62" fmla="*/ 280 w 1700"/>
                <a:gd name="T63" fmla="*/ 3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00" h="1176">
                  <a:moveTo>
                    <a:pt x="324" y="0"/>
                  </a:moveTo>
                  <a:lnTo>
                    <a:pt x="1069" y="0"/>
                  </a:lnTo>
                  <a:lnTo>
                    <a:pt x="1111" y="3"/>
                  </a:lnTo>
                  <a:lnTo>
                    <a:pt x="1152" y="11"/>
                  </a:lnTo>
                  <a:lnTo>
                    <a:pt x="1191" y="25"/>
                  </a:lnTo>
                  <a:lnTo>
                    <a:pt x="1227" y="42"/>
                  </a:lnTo>
                  <a:lnTo>
                    <a:pt x="1261" y="65"/>
                  </a:lnTo>
                  <a:lnTo>
                    <a:pt x="1292" y="90"/>
                  </a:lnTo>
                  <a:lnTo>
                    <a:pt x="1319" y="120"/>
                  </a:lnTo>
                  <a:lnTo>
                    <a:pt x="1343" y="153"/>
                  </a:lnTo>
                  <a:lnTo>
                    <a:pt x="1362" y="188"/>
                  </a:lnTo>
                  <a:lnTo>
                    <a:pt x="1377" y="227"/>
                  </a:lnTo>
                  <a:lnTo>
                    <a:pt x="1387" y="267"/>
                  </a:lnTo>
                  <a:lnTo>
                    <a:pt x="1392" y="308"/>
                  </a:lnTo>
                  <a:lnTo>
                    <a:pt x="1618" y="308"/>
                  </a:lnTo>
                  <a:lnTo>
                    <a:pt x="1638" y="311"/>
                  </a:lnTo>
                  <a:lnTo>
                    <a:pt x="1656" y="318"/>
                  </a:lnTo>
                  <a:lnTo>
                    <a:pt x="1672" y="328"/>
                  </a:lnTo>
                  <a:lnTo>
                    <a:pt x="1685" y="341"/>
                  </a:lnTo>
                  <a:lnTo>
                    <a:pt x="1694" y="359"/>
                  </a:lnTo>
                  <a:lnTo>
                    <a:pt x="1699" y="377"/>
                  </a:lnTo>
                  <a:lnTo>
                    <a:pt x="1700" y="397"/>
                  </a:lnTo>
                  <a:lnTo>
                    <a:pt x="1696" y="415"/>
                  </a:lnTo>
                  <a:lnTo>
                    <a:pt x="1688" y="432"/>
                  </a:lnTo>
                  <a:lnTo>
                    <a:pt x="1677" y="448"/>
                  </a:lnTo>
                  <a:lnTo>
                    <a:pt x="1393" y="732"/>
                  </a:lnTo>
                  <a:lnTo>
                    <a:pt x="1393" y="851"/>
                  </a:lnTo>
                  <a:lnTo>
                    <a:pt x="1390" y="895"/>
                  </a:lnTo>
                  <a:lnTo>
                    <a:pt x="1381" y="937"/>
                  </a:lnTo>
                  <a:lnTo>
                    <a:pt x="1368" y="977"/>
                  </a:lnTo>
                  <a:lnTo>
                    <a:pt x="1348" y="1015"/>
                  </a:lnTo>
                  <a:lnTo>
                    <a:pt x="1325" y="1050"/>
                  </a:lnTo>
                  <a:lnTo>
                    <a:pt x="1298" y="1081"/>
                  </a:lnTo>
                  <a:lnTo>
                    <a:pt x="1266" y="1108"/>
                  </a:lnTo>
                  <a:lnTo>
                    <a:pt x="1231" y="1132"/>
                  </a:lnTo>
                  <a:lnTo>
                    <a:pt x="1195" y="1150"/>
                  </a:lnTo>
                  <a:lnTo>
                    <a:pt x="1155" y="1165"/>
                  </a:lnTo>
                  <a:lnTo>
                    <a:pt x="1113" y="1173"/>
                  </a:lnTo>
                  <a:lnTo>
                    <a:pt x="1069" y="1176"/>
                  </a:lnTo>
                  <a:lnTo>
                    <a:pt x="324" y="1176"/>
                  </a:lnTo>
                  <a:lnTo>
                    <a:pt x="280" y="1173"/>
                  </a:lnTo>
                  <a:lnTo>
                    <a:pt x="239" y="1165"/>
                  </a:lnTo>
                  <a:lnTo>
                    <a:pt x="198" y="1150"/>
                  </a:lnTo>
                  <a:lnTo>
                    <a:pt x="161" y="1132"/>
                  </a:lnTo>
                  <a:lnTo>
                    <a:pt x="126" y="1108"/>
                  </a:lnTo>
                  <a:lnTo>
                    <a:pt x="95" y="1081"/>
                  </a:lnTo>
                  <a:lnTo>
                    <a:pt x="68" y="1050"/>
                  </a:lnTo>
                  <a:lnTo>
                    <a:pt x="44" y="1015"/>
                  </a:lnTo>
                  <a:lnTo>
                    <a:pt x="26" y="977"/>
                  </a:lnTo>
                  <a:lnTo>
                    <a:pt x="11" y="937"/>
                  </a:lnTo>
                  <a:lnTo>
                    <a:pt x="3" y="895"/>
                  </a:lnTo>
                  <a:lnTo>
                    <a:pt x="0" y="851"/>
                  </a:lnTo>
                  <a:lnTo>
                    <a:pt x="0" y="326"/>
                  </a:lnTo>
                  <a:lnTo>
                    <a:pt x="3" y="282"/>
                  </a:lnTo>
                  <a:lnTo>
                    <a:pt x="11" y="239"/>
                  </a:lnTo>
                  <a:lnTo>
                    <a:pt x="26" y="199"/>
                  </a:lnTo>
                  <a:lnTo>
                    <a:pt x="44" y="162"/>
                  </a:lnTo>
                  <a:lnTo>
                    <a:pt x="68" y="127"/>
                  </a:lnTo>
                  <a:lnTo>
                    <a:pt x="95" y="95"/>
                  </a:lnTo>
                  <a:lnTo>
                    <a:pt x="126" y="69"/>
                  </a:lnTo>
                  <a:lnTo>
                    <a:pt x="161" y="45"/>
                  </a:lnTo>
                  <a:lnTo>
                    <a:pt x="198" y="26"/>
                  </a:lnTo>
                  <a:lnTo>
                    <a:pt x="239" y="12"/>
                  </a:lnTo>
                  <a:lnTo>
                    <a:pt x="280" y="3"/>
                  </a:lnTo>
                  <a:lnTo>
                    <a:pt x="3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0" name="Freeform 104"/>
            <p:cNvSpPr>
              <a:spLocks/>
            </p:cNvSpPr>
            <p:nvPr/>
          </p:nvSpPr>
          <p:spPr bwMode="auto">
            <a:xfrm>
              <a:off x="1730" y="1825"/>
              <a:ext cx="60" cy="61"/>
            </a:xfrm>
            <a:custGeom>
              <a:avLst/>
              <a:gdLst>
                <a:gd name="T0" fmla="*/ 395 w 789"/>
                <a:gd name="T1" fmla="*/ 0 h 789"/>
                <a:gd name="T2" fmla="*/ 445 w 789"/>
                <a:gd name="T3" fmla="*/ 3 h 789"/>
                <a:gd name="T4" fmla="*/ 492 w 789"/>
                <a:gd name="T5" fmla="*/ 12 h 789"/>
                <a:gd name="T6" fmla="*/ 538 w 789"/>
                <a:gd name="T7" fmla="*/ 27 h 789"/>
                <a:gd name="T8" fmla="*/ 580 w 789"/>
                <a:gd name="T9" fmla="*/ 46 h 789"/>
                <a:gd name="T10" fmla="*/ 620 w 789"/>
                <a:gd name="T11" fmla="*/ 71 h 789"/>
                <a:gd name="T12" fmla="*/ 656 w 789"/>
                <a:gd name="T13" fmla="*/ 99 h 789"/>
                <a:gd name="T14" fmla="*/ 689 w 789"/>
                <a:gd name="T15" fmla="*/ 132 h 789"/>
                <a:gd name="T16" fmla="*/ 719 w 789"/>
                <a:gd name="T17" fmla="*/ 169 h 789"/>
                <a:gd name="T18" fmla="*/ 742 w 789"/>
                <a:gd name="T19" fmla="*/ 209 h 789"/>
                <a:gd name="T20" fmla="*/ 763 w 789"/>
                <a:gd name="T21" fmla="*/ 252 h 789"/>
                <a:gd name="T22" fmla="*/ 777 w 789"/>
                <a:gd name="T23" fmla="*/ 297 h 789"/>
                <a:gd name="T24" fmla="*/ 786 w 789"/>
                <a:gd name="T25" fmla="*/ 345 h 789"/>
                <a:gd name="T26" fmla="*/ 789 w 789"/>
                <a:gd name="T27" fmla="*/ 394 h 789"/>
                <a:gd name="T28" fmla="*/ 786 w 789"/>
                <a:gd name="T29" fmla="*/ 443 h 789"/>
                <a:gd name="T30" fmla="*/ 777 w 789"/>
                <a:gd name="T31" fmla="*/ 492 h 789"/>
                <a:gd name="T32" fmla="*/ 763 w 789"/>
                <a:gd name="T33" fmla="*/ 537 h 789"/>
                <a:gd name="T34" fmla="*/ 742 w 789"/>
                <a:gd name="T35" fmla="*/ 580 h 789"/>
                <a:gd name="T36" fmla="*/ 719 w 789"/>
                <a:gd name="T37" fmla="*/ 620 h 789"/>
                <a:gd name="T38" fmla="*/ 689 w 789"/>
                <a:gd name="T39" fmla="*/ 657 h 789"/>
                <a:gd name="T40" fmla="*/ 656 w 789"/>
                <a:gd name="T41" fmla="*/ 689 h 789"/>
                <a:gd name="T42" fmla="*/ 620 w 789"/>
                <a:gd name="T43" fmla="*/ 718 h 789"/>
                <a:gd name="T44" fmla="*/ 580 w 789"/>
                <a:gd name="T45" fmla="*/ 743 h 789"/>
                <a:gd name="T46" fmla="*/ 538 w 789"/>
                <a:gd name="T47" fmla="*/ 762 h 789"/>
                <a:gd name="T48" fmla="*/ 492 w 789"/>
                <a:gd name="T49" fmla="*/ 776 h 789"/>
                <a:gd name="T50" fmla="*/ 445 w 789"/>
                <a:gd name="T51" fmla="*/ 786 h 789"/>
                <a:gd name="T52" fmla="*/ 395 w 789"/>
                <a:gd name="T53" fmla="*/ 789 h 789"/>
                <a:gd name="T54" fmla="*/ 345 w 789"/>
                <a:gd name="T55" fmla="*/ 786 h 789"/>
                <a:gd name="T56" fmla="*/ 298 w 789"/>
                <a:gd name="T57" fmla="*/ 776 h 789"/>
                <a:gd name="T58" fmla="*/ 253 w 789"/>
                <a:gd name="T59" fmla="*/ 762 h 789"/>
                <a:gd name="T60" fmla="*/ 210 w 789"/>
                <a:gd name="T61" fmla="*/ 743 h 789"/>
                <a:gd name="T62" fmla="*/ 170 w 789"/>
                <a:gd name="T63" fmla="*/ 718 h 789"/>
                <a:gd name="T64" fmla="*/ 133 w 789"/>
                <a:gd name="T65" fmla="*/ 689 h 789"/>
                <a:gd name="T66" fmla="*/ 101 w 789"/>
                <a:gd name="T67" fmla="*/ 657 h 789"/>
                <a:gd name="T68" fmla="*/ 72 w 789"/>
                <a:gd name="T69" fmla="*/ 620 h 789"/>
                <a:gd name="T70" fmla="*/ 47 w 789"/>
                <a:gd name="T71" fmla="*/ 580 h 789"/>
                <a:gd name="T72" fmla="*/ 27 w 789"/>
                <a:gd name="T73" fmla="*/ 537 h 789"/>
                <a:gd name="T74" fmla="*/ 13 w 789"/>
                <a:gd name="T75" fmla="*/ 492 h 789"/>
                <a:gd name="T76" fmla="*/ 3 w 789"/>
                <a:gd name="T77" fmla="*/ 443 h 789"/>
                <a:gd name="T78" fmla="*/ 0 w 789"/>
                <a:gd name="T79" fmla="*/ 394 h 789"/>
                <a:gd name="T80" fmla="*/ 3 w 789"/>
                <a:gd name="T81" fmla="*/ 345 h 789"/>
                <a:gd name="T82" fmla="*/ 13 w 789"/>
                <a:gd name="T83" fmla="*/ 297 h 789"/>
                <a:gd name="T84" fmla="*/ 27 w 789"/>
                <a:gd name="T85" fmla="*/ 252 h 789"/>
                <a:gd name="T86" fmla="*/ 47 w 789"/>
                <a:gd name="T87" fmla="*/ 209 h 789"/>
                <a:gd name="T88" fmla="*/ 72 w 789"/>
                <a:gd name="T89" fmla="*/ 169 h 789"/>
                <a:gd name="T90" fmla="*/ 101 w 789"/>
                <a:gd name="T91" fmla="*/ 132 h 789"/>
                <a:gd name="T92" fmla="*/ 133 w 789"/>
                <a:gd name="T93" fmla="*/ 99 h 789"/>
                <a:gd name="T94" fmla="*/ 170 w 789"/>
                <a:gd name="T95" fmla="*/ 71 h 789"/>
                <a:gd name="T96" fmla="*/ 210 w 789"/>
                <a:gd name="T97" fmla="*/ 46 h 789"/>
                <a:gd name="T98" fmla="*/ 253 w 789"/>
                <a:gd name="T99" fmla="*/ 27 h 789"/>
                <a:gd name="T100" fmla="*/ 298 w 789"/>
                <a:gd name="T101" fmla="*/ 12 h 789"/>
                <a:gd name="T102" fmla="*/ 345 w 789"/>
                <a:gd name="T103" fmla="*/ 3 h 789"/>
                <a:gd name="T104" fmla="*/ 395 w 789"/>
                <a:gd name="T105" fmla="*/ 0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9" h="789">
                  <a:moveTo>
                    <a:pt x="395" y="0"/>
                  </a:moveTo>
                  <a:lnTo>
                    <a:pt x="445" y="3"/>
                  </a:lnTo>
                  <a:lnTo>
                    <a:pt x="492" y="12"/>
                  </a:lnTo>
                  <a:lnTo>
                    <a:pt x="538" y="27"/>
                  </a:lnTo>
                  <a:lnTo>
                    <a:pt x="580" y="46"/>
                  </a:lnTo>
                  <a:lnTo>
                    <a:pt x="620" y="71"/>
                  </a:lnTo>
                  <a:lnTo>
                    <a:pt x="656" y="99"/>
                  </a:lnTo>
                  <a:lnTo>
                    <a:pt x="689" y="132"/>
                  </a:lnTo>
                  <a:lnTo>
                    <a:pt x="719" y="169"/>
                  </a:lnTo>
                  <a:lnTo>
                    <a:pt x="742" y="209"/>
                  </a:lnTo>
                  <a:lnTo>
                    <a:pt x="763" y="252"/>
                  </a:lnTo>
                  <a:lnTo>
                    <a:pt x="777" y="297"/>
                  </a:lnTo>
                  <a:lnTo>
                    <a:pt x="786" y="345"/>
                  </a:lnTo>
                  <a:lnTo>
                    <a:pt x="789" y="394"/>
                  </a:lnTo>
                  <a:lnTo>
                    <a:pt x="786" y="443"/>
                  </a:lnTo>
                  <a:lnTo>
                    <a:pt x="777" y="492"/>
                  </a:lnTo>
                  <a:lnTo>
                    <a:pt x="763" y="537"/>
                  </a:lnTo>
                  <a:lnTo>
                    <a:pt x="742" y="580"/>
                  </a:lnTo>
                  <a:lnTo>
                    <a:pt x="719" y="620"/>
                  </a:lnTo>
                  <a:lnTo>
                    <a:pt x="689" y="657"/>
                  </a:lnTo>
                  <a:lnTo>
                    <a:pt x="656" y="689"/>
                  </a:lnTo>
                  <a:lnTo>
                    <a:pt x="620" y="718"/>
                  </a:lnTo>
                  <a:lnTo>
                    <a:pt x="580" y="743"/>
                  </a:lnTo>
                  <a:lnTo>
                    <a:pt x="538" y="762"/>
                  </a:lnTo>
                  <a:lnTo>
                    <a:pt x="492" y="776"/>
                  </a:lnTo>
                  <a:lnTo>
                    <a:pt x="445" y="786"/>
                  </a:lnTo>
                  <a:lnTo>
                    <a:pt x="395" y="789"/>
                  </a:lnTo>
                  <a:lnTo>
                    <a:pt x="345" y="786"/>
                  </a:lnTo>
                  <a:lnTo>
                    <a:pt x="298" y="776"/>
                  </a:lnTo>
                  <a:lnTo>
                    <a:pt x="253" y="762"/>
                  </a:lnTo>
                  <a:lnTo>
                    <a:pt x="210" y="743"/>
                  </a:lnTo>
                  <a:lnTo>
                    <a:pt x="170" y="718"/>
                  </a:lnTo>
                  <a:lnTo>
                    <a:pt x="133" y="689"/>
                  </a:lnTo>
                  <a:lnTo>
                    <a:pt x="101" y="657"/>
                  </a:lnTo>
                  <a:lnTo>
                    <a:pt x="72" y="620"/>
                  </a:lnTo>
                  <a:lnTo>
                    <a:pt x="47" y="580"/>
                  </a:lnTo>
                  <a:lnTo>
                    <a:pt x="27" y="537"/>
                  </a:lnTo>
                  <a:lnTo>
                    <a:pt x="13" y="492"/>
                  </a:lnTo>
                  <a:lnTo>
                    <a:pt x="3" y="443"/>
                  </a:lnTo>
                  <a:lnTo>
                    <a:pt x="0" y="394"/>
                  </a:lnTo>
                  <a:lnTo>
                    <a:pt x="3" y="345"/>
                  </a:lnTo>
                  <a:lnTo>
                    <a:pt x="13" y="297"/>
                  </a:lnTo>
                  <a:lnTo>
                    <a:pt x="27" y="252"/>
                  </a:lnTo>
                  <a:lnTo>
                    <a:pt x="47" y="209"/>
                  </a:lnTo>
                  <a:lnTo>
                    <a:pt x="72" y="169"/>
                  </a:lnTo>
                  <a:lnTo>
                    <a:pt x="101" y="132"/>
                  </a:lnTo>
                  <a:lnTo>
                    <a:pt x="133" y="99"/>
                  </a:lnTo>
                  <a:lnTo>
                    <a:pt x="170" y="71"/>
                  </a:lnTo>
                  <a:lnTo>
                    <a:pt x="210" y="46"/>
                  </a:lnTo>
                  <a:lnTo>
                    <a:pt x="253" y="27"/>
                  </a:lnTo>
                  <a:lnTo>
                    <a:pt x="298" y="12"/>
                  </a:lnTo>
                  <a:lnTo>
                    <a:pt x="345" y="3"/>
                  </a:lnTo>
                  <a:lnTo>
                    <a:pt x="3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1" name="Freeform 105"/>
            <p:cNvSpPr>
              <a:spLocks/>
            </p:cNvSpPr>
            <p:nvPr/>
          </p:nvSpPr>
          <p:spPr bwMode="auto">
            <a:xfrm>
              <a:off x="1708" y="1898"/>
              <a:ext cx="104" cy="187"/>
            </a:xfrm>
            <a:custGeom>
              <a:avLst/>
              <a:gdLst>
                <a:gd name="T0" fmla="*/ 362 w 1344"/>
                <a:gd name="T1" fmla="*/ 0 h 2437"/>
                <a:gd name="T2" fmla="*/ 372 w 1344"/>
                <a:gd name="T3" fmla="*/ 2 h 2437"/>
                <a:gd name="T4" fmla="*/ 383 w 1344"/>
                <a:gd name="T5" fmla="*/ 6 h 2437"/>
                <a:gd name="T6" fmla="*/ 390 w 1344"/>
                <a:gd name="T7" fmla="*/ 14 h 2437"/>
                <a:gd name="T8" fmla="*/ 395 w 1344"/>
                <a:gd name="T9" fmla="*/ 24 h 2437"/>
                <a:gd name="T10" fmla="*/ 631 w 1344"/>
                <a:gd name="T11" fmla="*/ 673 h 2437"/>
                <a:gd name="T12" fmla="*/ 639 w 1344"/>
                <a:gd name="T13" fmla="*/ 686 h 2437"/>
                <a:gd name="T14" fmla="*/ 648 w 1344"/>
                <a:gd name="T15" fmla="*/ 695 h 2437"/>
                <a:gd name="T16" fmla="*/ 660 w 1344"/>
                <a:gd name="T17" fmla="*/ 700 h 2437"/>
                <a:gd name="T18" fmla="*/ 672 w 1344"/>
                <a:gd name="T19" fmla="*/ 701 h 2437"/>
                <a:gd name="T20" fmla="*/ 685 w 1344"/>
                <a:gd name="T21" fmla="*/ 700 h 2437"/>
                <a:gd name="T22" fmla="*/ 696 w 1344"/>
                <a:gd name="T23" fmla="*/ 695 h 2437"/>
                <a:gd name="T24" fmla="*/ 705 w 1344"/>
                <a:gd name="T25" fmla="*/ 686 h 2437"/>
                <a:gd name="T26" fmla="*/ 712 w 1344"/>
                <a:gd name="T27" fmla="*/ 673 h 2437"/>
                <a:gd name="T28" fmla="*/ 949 w 1344"/>
                <a:gd name="T29" fmla="*/ 24 h 2437"/>
                <a:gd name="T30" fmla="*/ 956 w 1344"/>
                <a:gd name="T31" fmla="*/ 13 h 2437"/>
                <a:gd name="T32" fmla="*/ 966 w 1344"/>
                <a:gd name="T33" fmla="*/ 4 h 2437"/>
                <a:gd name="T34" fmla="*/ 978 w 1344"/>
                <a:gd name="T35" fmla="*/ 1 h 2437"/>
                <a:gd name="T36" fmla="*/ 992 w 1344"/>
                <a:gd name="T37" fmla="*/ 2 h 2437"/>
                <a:gd name="T38" fmla="*/ 1104 w 1344"/>
                <a:gd name="T39" fmla="*/ 37 h 2437"/>
                <a:gd name="T40" fmla="*/ 1105 w 1344"/>
                <a:gd name="T41" fmla="*/ 37 h 2437"/>
                <a:gd name="T42" fmla="*/ 1146 w 1344"/>
                <a:gd name="T43" fmla="*/ 54 h 2437"/>
                <a:gd name="T44" fmla="*/ 1184 w 1344"/>
                <a:gd name="T45" fmla="*/ 75 h 2437"/>
                <a:gd name="T46" fmla="*/ 1219 w 1344"/>
                <a:gd name="T47" fmla="*/ 101 h 2437"/>
                <a:gd name="T48" fmla="*/ 1251 w 1344"/>
                <a:gd name="T49" fmla="*/ 130 h 2437"/>
                <a:gd name="T50" fmla="*/ 1277 w 1344"/>
                <a:gd name="T51" fmla="*/ 163 h 2437"/>
                <a:gd name="T52" fmla="*/ 1301 w 1344"/>
                <a:gd name="T53" fmla="*/ 199 h 2437"/>
                <a:gd name="T54" fmla="*/ 1319 w 1344"/>
                <a:gd name="T55" fmla="*/ 238 h 2437"/>
                <a:gd name="T56" fmla="*/ 1333 w 1344"/>
                <a:gd name="T57" fmla="*/ 280 h 2437"/>
                <a:gd name="T58" fmla="*/ 1341 w 1344"/>
                <a:gd name="T59" fmla="*/ 323 h 2437"/>
                <a:gd name="T60" fmla="*/ 1344 w 1344"/>
                <a:gd name="T61" fmla="*/ 367 h 2437"/>
                <a:gd name="T62" fmla="*/ 1344 w 1344"/>
                <a:gd name="T63" fmla="*/ 1056 h 2437"/>
                <a:gd name="T64" fmla="*/ 1343 w 1344"/>
                <a:gd name="T65" fmla="*/ 1066 h 2437"/>
                <a:gd name="T66" fmla="*/ 1338 w 1344"/>
                <a:gd name="T67" fmla="*/ 1075 h 2437"/>
                <a:gd name="T68" fmla="*/ 1091 w 1344"/>
                <a:gd name="T69" fmla="*/ 1451 h 2437"/>
                <a:gd name="T70" fmla="*/ 1091 w 1344"/>
                <a:gd name="T71" fmla="*/ 2402 h 2437"/>
                <a:gd name="T72" fmla="*/ 1089 w 1344"/>
                <a:gd name="T73" fmla="*/ 2415 h 2437"/>
                <a:gd name="T74" fmla="*/ 1081 w 1344"/>
                <a:gd name="T75" fmla="*/ 2427 h 2437"/>
                <a:gd name="T76" fmla="*/ 1070 w 1344"/>
                <a:gd name="T77" fmla="*/ 2434 h 2437"/>
                <a:gd name="T78" fmla="*/ 1056 w 1344"/>
                <a:gd name="T79" fmla="*/ 2437 h 2437"/>
                <a:gd name="T80" fmla="*/ 287 w 1344"/>
                <a:gd name="T81" fmla="*/ 2437 h 2437"/>
                <a:gd name="T82" fmla="*/ 274 w 1344"/>
                <a:gd name="T83" fmla="*/ 2434 h 2437"/>
                <a:gd name="T84" fmla="*/ 263 w 1344"/>
                <a:gd name="T85" fmla="*/ 2427 h 2437"/>
                <a:gd name="T86" fmla="*/ 256 w 1344"/>
                <a:gd name="T87" fmla="*/ 2415 h 2437"/>
                <a:gd name="T88" fmla="*/ 253 w 1344"/>
                <a:gd name="T89" fmla="*/ 2402 h 2437"/>
                <a:gd name="T90" fmla="*/ 253 w 1344"/>
                <a:gd name="T91" fmla="*/ 1451 h 2437"/>
                <a:gd name="T92" fmla="*/ 6 w 1344"/>
                <a:gd name="T93" fmla="*/ 1075 h 2437"/>
                <a:gd name="T94" fmla="*/ 2 w 1344"/>
                <a:gd name="T95" fmla="*/ 1066 h 2437"/>
                <a:gd name="T96" fmla="*/ 0 w 1344"/>
                <a:gd name="T97" fmla="*/ 1056 h 2437"/>
                <a:gd name="T98" fmla="*/ 0 w 1344"/>
                <a:gd name="T99" fmla="*/ 369 h 2437"/>
                <a:gd name="T100" fmla="*/ 3 w 1344"/>
                <a:gd name="T101" fmla="*/ 324 h 2437"/>
                <a:gd name="T102" fmla="*/ 11 w 1344"/>
                <a:gd name="T103" fmla="*/ 281 h 2437"/>
                <a:gd name="T104" fmla="*/ 24 w 1344"/>
                <a:gd name="T105" fmla="*/ 240 h 2437"/>
                <a:gd name="T106" fmla="*/ 43 w 1344"/>
                <a:gd name="T107" fmla="*/ 201 h 2437"/>
                <a:gd name="T108" fmla="*/ 66 w 1344"/>
                <a:gd name="T109" fmla="*/ 164 h 2437"/>
                <a:gd name="T110" fmla="*/ 93 w 1344"/>
                <a:gd name="T111" fmla="*/ 130 h 2437"/>
                <a:gd name="T112" fmla="*/ 125 w 1344"/>
                <a:gd name="T113" fmla="*/ 101 h 2437"/>
                <a:gd name="T114" fmla="*/ 160 w 1344"/>
                <a:gd name="T115" fmla="*/ 75 h 2437"/>
                <a:gd name="T116" fmla="*/ 198 w 1344"/>
                <a:gd name="T117" fmla="*/ 54 h 2437"/>
                <a:gd name="T118" fmla="*/ 239 w 1344"/>
                <a:gd name="T119" fmla="*/ 37 h 2437"/>
                <a:gd name="T120" fmla="*/ 352 w 1344"/>
                <a:gd name="T121" fmla="*/ 2 h 2437"/>
                <a:gd name="T122" fmla="*/ 357 w 1344"/>
                <a:gd name="T123" fmla="*/ 1 h 2437"/>
                <a:gd name="T124" fmla="*/ 362 w 1344"/>
                <a:gd name="T125" fmla="*/ 0 h 2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4" h="2437">
                  <a:moveTo>
                    <a:pt x="362" y="0"/>
                  </a:moveTo>
                  <a:lnTo>
                    <a:pt x="372" y="2"/>
                  </a:lnTo>
                  <a:lnTo>
                    <a:pt x="383" y="6"/>
                  </a:lnTo>
                  <a:lnTo>
                    <a:pt x="390" y="14"/>
                  </a:lnTo>
                  <a:lnTo>
                    <a:pt x="395" y="24"/>
                  </a:lnTo>
                  <a:lnTo>
                    <a:pt x="631" y="673"/>
                  </a:lnTo>
                  <a:lnTo>
                    <a:pt x="639" y="686"/>
                  </a:lnTo>
                  <a:lnTo>
                    <a:pt x="648" y="695"/>
                  </a:lnTo>
                  <a:lnTo>
                    <a:pt x="660" y="700"/>
                  </a:lnTo>
                  <a:lnTo>
                    <a:pt x="672" y="701"/>
                  </a:lnTo>
                  <a:lnTo>
                    <a:pt x="685" y="700"/>
                  </a:lnTo>
                  <a:lnTo>
                    <a:pt x="696" y="695"/>
                  </a:lnTo>
                  <a:lnTo>
                    <a:pt x="705" y="686"/>
                  </a:lnTo>
                  <a:lnTo>
                    <a:pt x="712" y="673"/>
                  </a:lnTo>
                  <a:lnTo>
                    <a:pt x="949" y="24"/>
                  </a:lnTo>
                  <a:lnTo>
                    <a:pt x="956" y="13"/>
                  </a:lnTo>
                  <a:lnTo>
                    <a:pt x="966" y="4"/>
                  </a:lnTo>
                  <a:lnTo>
                    <a:pt x="978" y="1"/>
                  </a:lnTo>
                  <a:lnTo>
                    <a:pt x="992" y="2"/>
                  </a:lnTo>
                  <a:lnTo>
                    <a:pt x="1104" y="37"/>
                  </a:lnTo>
                  <a:lnTo>
                    <a:pt x="1105" y="37"/>
                  </a:lnTo>
                  <a:lnTo>
                    <a:pt x="1146" y="54"/>
                  </a:lnTo>
                  <a:lnTo>
                    <a:pt x="1184" y="75"/>
                  </a:lnTo>
                  <a:lnTo>
                    <a:pt x="1219" y="101"/>
                  </a:lnTo>
                  <a:lnTo>
                    <a:pt x="1251" y="130"/>
                  </a:lnTo>
                  <a:lnTo>
                    <a:pt x="1277" y="163"/>
                  </a:lnTo>
                  <a:lnTo>
                    <a:pt x="1301" y="199"/>
                  </a:lnTo>
                  <a:lnTo>
                    <a:pt x="1319" y="238"/>
                  </a:lnTo>
                  <a:lnTo>
                    <a:pt x="1333" y="280"/>
                  </a:lnTo>
                  <a:lnTo>
                    <a:pt x="1341" y="323"/>
                  </a:lnTo>
                  <a:lnTo>
                    <a:pt x="1344" y="367"/>
                  </a:lnTo>
                  <a:lnTo>
                    <a:pt x="1344" y="1056"/>
                  </a:lnTo>
                  <a:lnTo>
                    <a:pt x="1343" y="1066"/>
                  </a:lnTo>
                  <a:lnTo>
                    <a:pt x="1338" y="1075"/>
                  </a:lnTo>
                  <a:lnTo>
                    <a:pt x="1091" y="1451"/>
                  </a:lnTo>
                  <a:lnTo>
                    <a:pt x="1091" y="2402"/>
                  </a:lnTo>
                  <a:lnTo>
                    <a:pt x="1089" y="2415"/>
                  </a:lnTo>
                  <a:lnTo>
                    <a:pt x="1081" y="2427"/>
                  </a:lnTo>
                  <a:lnTo>
                    <a:pt x="1070" y="2434"/>
                  </a:lnTo>
                  <a:lnTo>
                    <a:pt x="1056" y="2437"/>
                  </a:lnTo>
                  <a:lnTo>
                    <a:pt x="287" y="2437"/>
                  </a:lnTo>
                  <a:lnTo>
                    <a:pt x="274" y="2434"/>
                  </a:lnTo>
                  <a:lnTo>
                    <a:pt x="263" y="2427"/>
                  </a:lnTo>
                  <a:lnTo>
                    <a:pt x="256" y="2415"/>
                  </a:lnTo>
                  <a:lnTo>
                    <a:pt x="253" y="2402"/>
                  </a:lnTo>
                  <a:lnTo>
                    <a:pt x="253" y="1451"/>
                  </a:lnTo>
                  <a:lnTo>
                    <a:pt x="6" y="1075"/>
                  </a:lnTo>
                  <a:lnTo>
                    <a:pt x="2" y="1066"/>
                  </a:lnTo>
                  <a:lnTo>
                    <a:pt x="0" y="1056"/>
                  </a:lnTo>
                  <a:lnTo>
                    <a:pt x="0" y="369"/>
                  </a:lnTo>
                  <a:lnTo>
                    <a:pt x="3" y="324"/>
                  </a:lnTo>
                  <a:lnTo>
                    <a:pt x="11" y="281"/>
                  </a:lnTo>
                  <a:lnTo>
                    <a:pt x="24" y="240"/>
                  </a:lnTo>
                  <a:lnTo>
                    <a:pt x="43" y="201"/>
                  </a:lnTo>
                  <a:lnTo>
                    <a:pt x="66" y="164"/>
                  </a:lnTo>
                  <a:lnTo>
                    <a:pt x="93" y="130"/>
                  </a:lnTo>
                  <a:lnTo>
                    <a:pt x="125" y="101"/>
                  </a:lnTo>
                  <a:lnTo>
                    <a:pt x="160" y="75"/>
                  </a:lnTo>
                  <a:lnTo>
                    <a:pt x="198" y="54"/>
                  </a:lnTo>
                  <a:lnTo>
                    <a:pt x="239" y="37"/>
                  </a:lnTo>
                  <a:lnTo>
                    <a:pt x="352" y="2"/>
                  </a:lnTo>
                  <a:lnTo>
                    <a:pt x="357" y="1"/>
                  </a:lnTo>
                  <a:lnTo>
                    <a:pt x="3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2" name="Freeform 106"/>
            <p:cNvSpPr>
              <a:spLocks/>
            </p:cNvSpPr>
            <p:nvPr/>
          </p:nvSpPr>
          <p:spPr bwMode="auto">
            <a:xfrm>
              <a:off x="1752" y="1896"/>
              <a:ext cx="16" cy="39"/>
            </a:xfrm>
            <a:custGeom>
              <a:avLst/>
              <a:gdLst>
                <a:gd name="T0" fmla="*/ 48 w 198"/>
                <a:gd name="T1" fmla="*/ 0 h 507"/>
                <a:gd name="T2" fmla="*/ 150 w 198"/>
                <a:gd name="T3" fmla="*/ 0 h 507"/>
                <a:gd name="T4" fmla="*/ 163 w 198"/>
                <a:gd name="T5" fmla="*/ 1 h 507"/>
                <a:gd name="T6" fmla="*/ 175 w 198"/>
                <a:gd name="T7" fmla="*/ 6 h 507"/>
                <a:gd name="T8" fmla="*/ 185 w 198"/>
                <a:gd name="T9" fmla="*/ 14 h 507"/>
                <a:gd name="T10" fmla="*/ 194 w 198"/>
                <a:gd name="T11" fmla="*/ 27 h 507"/>
                <a:gd name="T12" fmla="*/ 198 w 198"/>
                <a:gd name="T13" fmla="*/ 41 h 507"/>
                <a:gd name="T14" fmla="*/ 197 w 198"/>
                <a:gd name="T15" fmla="*/ 56 h 507"/>
                <a:gd name="T16" fmla="*/ 192 w 198"/>
                <a:gd name="T17" fmla="*/ 69 h 507"/>
                <a:gd name="T18" fmla="*/ 137 w 198"/>
                <a:gd name="T19" fmla="*/ 151 h 507"/>
                <a:gd name="T20" fmla="*/ 163 w 198"/>
                <a:gd name="T21" fmla="*/ 364 h 507"/>
                <a:gd name="T22" fmla="*/ 114 w 198"/>
                <a:gd name="T23" fmla="*/ 497 h 507"/>
                <a:gd name="T24" fmla="*/ 109 w 198"/>
                <a:gd name="T25" fmla="*/ 503 h 507"/>
                <a:gd name="T26" fmla="*/ 102 w 198"/>
                <a:gd name="T27" fmla="*/ 507 h 507"/>
                <a:gd name="T28" fmla="*/ 95 w 198"/>
                <a:gd name="T29" fmla="*/ 507 h 507"/>
                <a:gd name="T30" fmla="*/ 89 w 198"/>
                <a:gd name="T31" fmla="*/ 503 h 507"/>
                <a:gd name="T32" fmla="*/ 85 w 198"/>
                <a:gd name="T33" fmla="*/ 497 h 507"/>
                <a:gd name="T34" fmla="*/ 35 w 198"/>
                <a:gd name="T35" fmla="*/ 364 h 507"/>
                <a:gd name="T36" fmla="*/ 60 w 198"/>
                <a:gd name="T37" fmla="*/ 151 h 507"/>
                <a:gd name="T38" fmla="*/ 6 w 198"/>
                <a:gd name="T39" fmla="*/ 69 h 507"/>
                <a:gd name="T40" fmla="*/ 1 w 198"/>
                <a:gd name="T41" fmla="*/ 56 h 507"/>
                <a:gd name="T42" fmla="*/ 0 w 198"/>
                <a:gd name="T43" fmla="*/ 41 h 507"/>
                <a:gd name="T44" fmla="*/ 4 w 198"/>
                <a:gd name="T45" fmla="*/ 27 h 507"/>
                <a:gd name="T46" fmla="*/ 12 w 198"/>
                <a:gd name="T47" fmla="*/ 14 h 507"/>
                <a:gd name="T48" fmla="*/ 23 w 198"/>
                <a:gd name="T49" fmla="*/ 6 h 507"/>
                <a:gd name="T50" fmla="*/ 35 w 198"/>
                <a:gd name="T51" fmla="*/ 1 h 507"/>
                <a:gd name="T52" fmla="*/ 48 w 198"/>
                <a:gd name="T53" fmla="*/ 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8" h="507">
                  <a:moveTo>
                    <a:pt x="48" y="0"/>
                  </a:moveTo>
                  <a:lnTo>
                    <a:pt x="150" y="0"/>
                  </a:lnTo>
                  <a:lnTo>
                    <a:pt x="163" y="1"/>
                  </a:lnTo>
                  <a:lnTo>
                    <a:pt x="175" y="6"/>
                  </a:lnTo>
                  <a:lnTo>
                    <a:pt x="185" y="14"/>
                  </a:lnTo>
                  <a:lnTo>
                    <a:pt x="194" y="27"/>
                  </a:lnTo>
                  <a:lnTo>
                    <a:pt x="198" y="41"/>
                  </a:lnTo>
                  <a:lnTo>
                    <a:pt x="197" y="56"/>
                  </a:lnTo>
                  <a:lnTo>
                    <a:pt x="192" y="69"/>
                  </a:lnTo>
                  <a:lnTo>
                    <a:pt x="137" y="151"/>
                  </a:lnTo>
                  <a:lnTo>
                    <a:pt x="163" y="364"/>
                  </a:lnTo>
                  <a:lnTo>
                    <a:pt x="114" y="497"/>
                  </a:lnTo>
                  <a:lnTo>
                    <a:pt x="109" y="503"/>
                  </a:lnTo>
                  <a:lnTo>
                    <a:pt x="102" y="507"/>
                  </a:lnTo>
                  <a:lnTo>
                    <a:pt x="95" y="507"/>
                  </a:lnTo>
                  <a:lnTo>
                    <a:pt x="89" y="503"/>
                  </a:lnTo>
                  <a:lnTo>
                    <a:pt x="85" y="497"/>
                  </a:lnTo>
                  <a:lnTo>
                    <a:pt x="35" y="364"/>
                  </a:lnTo>
                  <a:lnTo>
                    <a:pt x="60" y="151"/>
                  </a:lnTo>
                  <a:lnTo>
                    <a:pt x="6" y="69"/>
                  </a:lnTo>
                  <a:lnTo>
                    <a:pt x="1" y="56"/>
                  </a:lnTo>
                  <a:lnTo>
                    <a:pt x="0" y="41"/>
                  </a:lnTo>
                  <a:lnTo>
                    <a:pt x="4" y="27"/>
                  </a:lnTo>
                  <a:lnTo>
                    <a:pt x="12" y="14"/>
                  </a:lnTo>
                  <a:lnTo>
                    <a:pt x="23" y="6"/>
                  </a:lnTo>
                  <a:lnTo>
                    <a:pt x="35" y="1"/>
                  </a:lnTo>
                  <a:lnTo>
                    <a:pt x="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32" name="Group 209"/>
          <p:cNvGrpSpPr>
            <a:grpSpLocks noChangeAspect="1"/>
          </p:cNvGrpSpPr>
          <p:nvPr/>
        </p:nvGrpSpPr>
        <p:grpSpPr bwMode="auto">
          <a:xfrm>
            <a:off x="8631783" y="3688602"/>
            <a:ext cx="242478" cy="234014"/>
            <a:chOff x="4790" y="1807"/>
            <a:chExt cx="487" cy="470"/>
          </a:xfrm>
          <a:solidFill>
            <a:schemeClr val="tx1">
              <a:lumMod val="65000"/>
              <a:lumOff val="35000"/>
            </a:schemeClr>
          </a:solidFill>
        </p:grpSpPr>
        <p:sp>
          <p:nvSpPr>
            <p:cNvPr id="435" name="Freeform 211"/>
            <p:cNvSpPr>
              <a:spLocks noEditPoints="1"/>
            </p:cNvSpPr>
            <p:nvPr/>
          </p:nvSpPr>
          <p:spPr bwMode="auto">
            <a:xfrm>
              <a:off x="4790" y="1849"/>
              <a:ext cx="296" cy="428"/>
            </a:xfrm>
            <a:custGeom>
              <a:avLst/>
              <a:gdLst>
                <a:gd name="T0" fmla="*/ 575 w 2074"/>
                <a:gd name="T1" fmla="*/ 663 h 2994"/>
                <a:gd name="T2" fmla="*/ 600 w 2074"/>
                <a:gd name="T3" fmla="*/ 860 h 2994"/>
                <a:gd name="T4" fmla="*/ 709 w 2074"/>
                <a:gd name="T5" fmla="*/ 1032 h 2994"/>
                <a:gd name="T6" fmla="*/ 880 w 2074"/>
                <a:gd name="T7" fmla="*/ 1140 h 2994"/>
                <a:gd name="T8" fmla="*/ 1090 w 2074"/>
                <a:gd name="T9" fmla="*/ 1165 h 2994"/>
                <a:gd name="T10" fmla="*/ 1286 w 2074"/>
                <a:gd name="T11" fmla="*/ 1096 h 2994"/>
                <a:gd name="T12" fmla="*/ 1428 w 2074"/>
                <a:gd name="T13" fmla="*/ 953 h 2994"/>
                <a:gd name="T14" fmla="*/ 1498 w 2074"/>
                <a:gd name="T15" fmla="*/ 757 h 2994"/>
                <a:gd name="T16" fmla="*/ 1484 w 2074"/>
                <a:gd name="T17" fmla="*/ 586 h 2994"/>
                <a:gd name="T18" fmla="*/ 1104 w 2074"/>
                <a:gd name="T19" fmla="*/ 3 h 2994"/>
                <a:gd name="T20" fmla="*/ 1356 w 2074"/>
                <a:gd name="T21" fmla="*/ 77 h 2994"/>
                <a:gd name="T22" fmla="*/ 1558 w 2074"/>
                <a:gd name="T23" fmla="*/ 230 h 2994"/>
                <a:gd name="T24" fmla="*/ 1694 w 2074"/>
                <a:gd name="T25" fmla="*/ 447 h 2994"/>
                <a:gd name="T26" fmla="*/ 1743 w 2074"/>
                <a:gd name="T27" fmla="*/ 707 h 2994"/>
                <a:gd name="T28" fmla="*/ 1748 w 2074"/>
                <a:gd name="T29" fmla="*/ 916 h 2994"/>
                <a:gd name="T30" fmla="*/ 1790 w 2074"/>
                <a:gd name="T31" fmla="*/ 1056 h 2994"/>
                <a:gd name="T32" fmla="*/ 1859 w 2074"/>
                <a:gd name="T33" fmla="*/ 1155 h 2994"/>
                <a:gd name="T34" fmla="*/ 1934 w 2074"/>
                <a:gd name="T35" fmla="*/ 1198 h 2994"/>
                <a:gd name="T36" fmla="*/ 1901 w 2074"/>
                <a:gd name="T37" fmla="*/ 1221 h 2994"/>
                <a:gd name="T38" fmla="*/ 1816 w 2074"/>
                <a:gd name="T39" fmla="*/ 1261 h 2994"/>
                <a:gd name="T40" fmla="*/ 1671 w 2074"/>
                <a:gd name="T41" fmla="*/ 1299 h 2994"/>
                <a:gd name="T42" fmla="*/ 1455 w 2074"/>
                <a:gd name="T43" fmla="*/ 1317 h 2994"/>
                <a:gd name="T44" fmla="*/ 1512 w 2074"/>
                <a:gd name="T45" fmla="*/ 1362 h 2994"/>
                <a:gd name="T46" fmla="*/ 1709 w 2074"/>
                <a:gd name="T47" fmla="*/ 1409 h 2994"/>
                <a:gd name="T48" fmla="*/ 1858 w 2074"/>
                <a:gd name="T49" fmla="*/ 1536 h 2994"/>
                <a:gd name="T50" fmla="*/ 1937 w 2074"/>
                <a:gd name="T51" fmla="*/ 1721 h 2994"/>
                <a:gd name="T52" fmla="*/ 2069 w 2074"/>
                <a:gd name="T53" fmla="*/ 2646 h 2994"/>
                <a:gd name="T54" fmla="*/ 2004 w 2074"/>
                <a:gd name="T55" fmla="*/ 2812 h 2994"/>
                <a:gd name="T56" fmla="*/ 1873 w 2074"/>
                <a:gd name="T57" fmla="*/ 2935 h 2994"/>
                <a:gd name="T58" fmla="*/ 1706 w 2074"/>
                <a:gd name="T59" fmla="*/ 2992 h 2994"/>
                <a:gd name="T60" fmla="*/ 324 w 2074"/>
                <a:gd name="T61" fmla="*/ 2985 h 2994"/>
                <a:gd name="T62" fmla="*/ 162 w 2074"/>
                <a:gd name="T63" fmla="*/ 2909 h 2994"/>
                <a:gd name="T64" fmla="*/ 47 w 2074"/>
                <a:gd name="T65" fmla="*/ 2773 h 2994"/>
                <a:gd name="T66" fmla="*/ 0 w 2074"/>
                <a:gd name="T67" fmla="*/ 2602 h 2994"/>
                <a:gd name="T68" fmla="*/ 149 w 2074"/>
                <a:gd name="T69" fmla="*/ 1671 h 2994"/>
                <a:gd name="T70" fmla="*/ 247 w 2074"/>
                <a:gd name="T71" fmla="*/ 1498 h 2994"/>
                <a:gd name="T72" fmla="*/ 411 w 2074"/>
                <a:gd name="T73" fmla="*/ 1389 h 2994"/>
                <a:gd name="T74" fmla="*/ 775 w 2074"/>
                <a:gd name="T75" fmla="*/ 1362 h 2994"/>
                <a:gd name="T76" fmla="*/ 558 w 2074"/>
                <a:gd name="T77" fmla="*/ 1315 h 2994"/>
                <a:gd name="T78" fmla="*/ 361 w 2074"/>
                <a:gd name="T79" fmla="*/ 1290 h 2994"/>
                <a:gd name="T80" fmla="*/ 231 w 2074"/>
                <a:gd name="T81" fmla="*/ 1251 h 2994"/>
                <a:gd name="T82" fmla="*/ 159 w 2074"/>
                <a:gd name="T83" fmla="*/ 1212 h 2994"/>
                <a:gd name="T84" fmla="*/ 138 w 2074"/>
                <a:gd name="T85" fmla="*/ 1197 h 2994"/>
                <a:gd name="T86" fmla="*/ 231 w 2074"/>
                <a:gd name="T87" fmla="*/ 1137 h 2994"/>
                <a:gd name="T88" fmla="*/ 291 w 2074"/>
                <a:gd name="T89" fmla="*/ 1035 h 2994"/>
                <a:gd name="T90" fmla="*/ 331 w 2074"/>
                <a:gd name="T91" fmla="*/ 870 h 2994"/>
                <a:gd name="T92" fmla="*/ 330 w 2074"/>
                <a:gd name="T93" fmla="*/ 707 h 2994"/>
                <a:gd name="T94" fmla="*/ 380 w 2074"/>
                <a:gd name="T95" fmla="*/ 447 h 2994"/>
                <a:gd name="T96" fmla="*/ 516 w 2074"/>
                <a:gd name="T97" fmla="*/ 230 h 2994"/>
                <a:gd name="T98" fmla="*/ 718 w 2074"/>
                <a:gd name="T99" fmla="*/ 77 h 2994"/>
                <a:gd name="T100" fmla="*/ 968 w 2074"/>
                <a:gd name="T101" fmla="*/ 3 h 2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74" h="2994">
                  <a:moveTo>
                    <a:pt x="601" y="549"/>
                  </a:moveTo>
                  <a:lnTo>
                    <a:pt x="590" y="586"/>
                  </a:lnTo>
                  <a:lnTo>
                    <a:pt x="581" y="624"/>
                  </a:lnTo>
                  <a:lnTo>
                    <a:pt x="575" y="663"/>
                  </a:lnTo>
                  <a:lnTo>
                    <a:pt x="573" y="703"/>
                  </a:lnTo>
                  <a:lnTo>
                    <a:pt x="576" y="757"/>
                  </a:lnTo>
                  <a:lnTo>
                    <a:pt x="586" y="811"/>
                  </a:lnTo>
                  <a:lnTo>
                    <a:pt x="600" y="860"/>
                  </a:lnTo>
                  <a:lnTo>
                    <a:pt x="621" y="908"/>
                  </a:lnTo>
                  <a:lnTo>
                    <a:pt x="646" y="953"/>
                  </a:lnTo>
                  <a:lnTo>
                    <a:pt x="675" y="994"/>
                  </a:lnTo>
                  <a:lnTo>
                    <a:pt x="709" y="1032"/>
                  </a:lnTo>
                  <a:lnTo>
                    <a:pt x="747" y="1066"/>
                  </a:lnTo>
                  <a:lnTo>
                    <a:pt x="788" y="1096"/>
                  </a:lnTo>
                  <a:lnTo>
                    <a:pt x="833" y="1120"/>
                  </a:lnTo>
                  <a:lnTo>
                    <a:pt x="880" y="1140"/>
                  </a:lnTo>
                  <a:lnTo>
                    <a:pt x="930" y="1155"/>
                  </a:lnTo>
                  <a:lnTo>
                    <a:pt x="982" y="1165"/>
                  </a:lnTo>
                  <a:lnTo>
                    <a:pt x="1036" y="1168"/>
                  </a:lnTo>
                  <a:lnTo>
                    <a:pt x="1090" y="1165"/>
                  </a:lnTo>
                  <a:lnTo>
                    <a:pt x="1142" y="1155"/>
                  </a:lnTo>
                  <a:lnTo>
                    <a:pt x="1193" y="1140"/>
                  </a:lnTo>
                  <a:lnTo>
                    <a:pt x="1240" y="1120"/>
                  </a:lnTo>
                  <a:lnTo>
                    <a:pt x="1286" y="1096"/>
                  </a:lnTo>
                  <a:lnTo>
                    <a:pt x="1327" y="1066"/>
                  </a:lnTo>
                  <a:lnTo>
                    <a:pt x="1364" y="1032"/>
                  </a:lnTo>
                  <a:lnTo>
                    <a:pt x="1398" y="994"/>
                  </a:lnTo>
                  <a:lnTo>
                    <a:pt x="1428" y="953"/>
                  </a:lnTo>
                  <a:lnTo>
                    <a:pt x="1453" y="908"/>
                  </a:lnTo>
                  <a:lnTo>
                    <a:pt x="1473" y="860"/>
                  </a:lnTo>
                  <a:lnTo>
                    <a:pt x="1488" y="811"/>
                  </a:lnTo>
                  <a:lnTo>
                    <a:pt x="1498" y="757"/>
                  </a:lnTo>
                  <a:lnTo>
                    <a:pt x="1500" y="703"/>
                  </a:lnTo>
                  <a:lnTo>
                    <a:pt x="1499" y="663"/>
                  </a:lnTo>
                  <a:lnTo>
                    <a:pt x="1492" y="624"/>
                  </a:lnTo>
                  <a:lnTo>
                    <a:pt x="1484" y="586"/>
                  </a:lnTo>
                  <a:lnTo>
                    <a:pt x="1472" y="549"/>
                  </a:lnTo>
                  <a:lnTo>
                    <a:pt x="601" y="549"/>
                  </a:lnTo>
                  <a:close/>
                  <a:moveTo>
                    <a:pt x="1036" y="0"/>
                  </a:moveTo>
                  <a:lnTo>
                    <a:pt x="1104" y="3"/>
                  </a:lnTo>
                  <a:lnTo>
                    <a:pt x="1171" y="13"/>
                  </a:lnTo>
                  <a:lnTo>
                    <a:pt x="1235" y="29"/>
                  </a:lnTo>
                  <a:lnTo>
                    <a:pt x="1296" y="50"/>
                  </a:lnTo>
                  <a:lnTo>
                    <a:pt x="1356" y="77"/>
                  </a:lnTo>
                  <a:lnTo>
                    <a:pt x="1412" y="107"/>
                  </a:lnTo>
                  <a:lnTo>
                    <a:pt x="1464" y="144"/>
                  </a:lnTo>
                  <a:lnTo>
                    <a:pt x="1512" y="185"/>
                  </a:lnTo>
                  <a:lnTo>
                    <a:pt x="1558" y="230"/>
                  </a:lnTo>
                  <a:lnTo>
                    <a:pt x="1598" y="279"/>
                  </a:lnTo>
                  <a:lnTo>
                    <a:pt x="1636" y="332"/>
                  </a:lnTo>
                  <a:lnTo>
                    <a:pt x="1667" y="387"/>
                  </a:lnTo>
                  <a:lnTo>
                    <a:pt x="1694" y="447"/>
                  </a:lnTo>
                  <a:lnTo>
                    <a:pt x="1714" y="508"/>
                  </a:lnTo>
                  <a:lnTo>
                    <a:pt x="1730" y="572"/>
                  </a:lnTo>
                  <a:lnTo>
                    <a:pt x="1739" y="639"/>
                  </a:lnTo>
                  <a:lnTo>
                    <a:pt x="1743" y="707"/>
                  </a:lnTo>
                  <a:lnTo>
                    <a:pt x="1741" y="761"/>
                  </a:lnTo>
                  <a:lnTo>
                    <a:pt x="1738" y="813"/>
                  </a:lnTo>
                  <a:lnTo>
                    <a:pt x="1742" y="865"/>
                  </a:lnTo>
                  <a:lnTo>
                    <a:pt x="1748" y="916"/>
                  </a:lnTo>
                  <a:lnTo>
                    <a:pt x="1759" y="965"/>
                  </a:lnTo>
                  <a:lnTo>
                    <a:pt x="1768" y="996"/>
                  </a:lnTo>
                  <a:lnTo>
                    <a:pt x="1778" y="1026"/>
                  </a:lnTo>
                  <a:lnTo>
                    <a:pt x="1790" y="1056"/>
                  </a:lnTo>
                  <a:lnTo>
                    <a:pt x="1804" y="1083"/>
                  </a:lnTo>
                  <a:lnTo>
                    <a:pt x="1820" y="1110"/>
                  </a:lnTo>
                  <a:lnTo>
                    <a:pt x="1838" y="1134"/>
                  </a:lnTo>
                  <a:lnTo>
                    <a:pt x="1859" y="1155"/>
                  </a:lnTo>
                  <a:lnTo>
                    <a:pt x="1882" y="1173"/>
                  </a:lnTo>
                  <a:lnTo>
                    <a:pt x="1907" y="1187"/>
                  </a:lnTo>
                  <a:lnTo>
                    <a:pt x="1936" y="1197"/>
                  </a:lnTo>
                  <a:lnTo>
                    <a:pt x="1934" y="1198"/>
                  </a:lnTo>
                  <a:lnTo>
                    <a:pt x="1930" y="1201"/>
                  </a:lnTo>
                  <a:lnTo>
                    <a:pt x="1923" y="1206"/>
                  </a:lnTo>
                  <a:lnTo>
                    <a:pt x="1913" y="1212"/>
                  </a:lnTo>
                  <a:lnTo>
                    <a:pt x="1901" y="1221"/>
                  </a:lnTo>
                  <a:lnTo>
                    <a:pt x="1885" y="1231"/>
                  </a:lnTo>
                  <a:lnTo>
                    <a:pt x="1866" y="1240"/>
                  </a:lnTo>
                  <a:lnTo>
                    <a:pt x="1842" y="1251"/>
                  </a:lnTo>
                  <a:lnTo>
                    <a:pt x="1816" y="1261"/>
                  </a:lnTo>
                  <a:lnTo>
                    <a:pt x="1785" y="1271"/>
                  </a:lnTo>
                  <a:lnTo>
                    <a:pt x="1751" y="1281"/>
                  </a:lnTo>
                  <a:lnTo>
                    <a:pt x="1713" y="1291"/>
                  </a:lnTo>
                  <a:lnTo>
                    <a:pt x="1671" y="1299"/>
                  </a:lnTo>
                  <a:lnTo>
                    <a:pt x="1624" y="1306"/>
                  </a:lnTo>
                  <a:lnTo>
                    <a:pt x="1572" y="1312"/>
                  </a:lnTo>
                  <a:lnTo>
                    <a:pt x="1516" y="1316"/>
                  </a:lnTo>
                  <a:lnTo>
                    <a:pt x="1455" y="1317"/>
                  </a:lnTo>
                  <a:lnTo>
                    <a:pt x="1389" y="1317"/>
                  </a:lnTo>
                  <a:lnTo>
                    <a:pt x="1344" y="1342"/>
                  </a:lnTo>
                  <a:lnTo>
                    <a:pt x="1298" y="1362"/>
                  </a:lnTo>
                  <a:lnTo>
                    <a:pt x="1512" y="1362"/>
                  </a:lnTo>
                  <a:lnTo>
                    <a:pt x="1564" y="1365"/>
                  </a:lnTo>
                  <a:lnTo>
                    <a:pt x="1614" y="1375"/>
                  </a:lnTo>
                  <a:lnTo>
                    <a:pt x="1663" y="1389"/>
                  </a:lnTo>
                  <a:lnTo>
                    <a:pt x="1709" y="1409"/>
                  </a:lnTo>
                  <a:lnTo>
                    <a:pt x="1751" y="1434"/>
                  </a:lnTo>
                  <a:lnTo>
                    <a:pt x="1790" y="1464"/>
                  </a:lnTo>
                  <a:lnTo>
                    <a:pt x="1826" y="1498"/>
                  </a:lnTo>
                  <a:lnTo>
                    <a:pt x="1858" y="1536"/>
                  </a:lnTo>
                  <a:lnTo>
                    <a:pt x="1886" y="1577"/>
                  </a:lnTo>
                  <a:lnTo>
                    <a:pt x="1908" y="1622"/>
                  </a:lnTo>
                  <a:lnTo>
                    <a:pt x="1925" y="1671"/>
                  </a:lnTo>
                  <a:lnTo>
                    <a:pt x="1937" y="1721"/>
                  </a:lnTo>
                  <a:lnTo>
                    <a:pt x="2068" y="2512"/>
                  </a:lnTo>
                  <a:lnTo>
                    <a:pt x="2074" y="2557"/>
                  </a:lnTo>
                  <a:lnTo>
                    <a:pt x="2074" y="2602"/>
                  </a:lnTo>
                  <a:lnTo>
                    <a:pt x="2069" y="2646"/>
                  </a:lnTo>
                  <a:lnTo>
                    <a:pt x="2060" y="2690"/>
                  </a:lnTo>
                  <a:lnTo>
                    <a:pt x="2045" y="2732"/>
                  </a:lnTo>
                  <a:lnTo>
                    <a:pt x="2027" y="2773"/>
                  </a:lnTo>
                  <a:lnTo>
                    <a:pt x="2004" y="2812"/>
                  </a:lnTo>
                  <a:lnTo>
                    <a:pt x="1976" y="2848"/>
                  </a:lnTo>
                  <a:lnTo>
                    <a:pt x="1945" y="2881"/>
                  </a:lnTo>
                  <a:lnTo>
                    <a:pt x="1910" y="2909"/>
                  </a:lnTo>
                  <a:lnTo>
                    <a:pt x="1873" y="2935"/>
                  </a:lnTo>
                  <a:lnTo>
                    <a:pt x="1834" y="2956"/>
                  </a:lnTo>
                  <a:lnTo>
                    <a:pt x="1792" y="2972"/>
                  </a:lnTo>
                  <a:lnTo>
                    <a:pt x="1749" y="2985"/>
                  </a:lnTo>
                  <a:lnTo>
                    <a:pt x="1706" y="2992"/>
                  </a:lnTo>
                  <a:lnTo>
                    <a:pt x="1660" y="2994"/>
                  </a:lnTo>
                  <a:lnTo>
                    <a:pt x="414" y="2994"/>
                  </a:lnTo>
                  <a:lnTo>
                    <a:pt x="368" y="2992"/>
                  </a:lnTo>
                  <a:lnTo>
                    <a:pt x="324" y="2985"/>
                  </a:lnTo>
                  <a:lnTo>
                    <a:pt x="281" y="2972"/>
                  </a:lnTo>
                  <a:lnTo>
                    <a:pt x="239" y="2956"/>
                  </a:lnTo>
                  <a:lnTo>
                    <a:pt x="199" y="2935"/>
                  </a:lnTo>
                  <a:lnTo>
                    <a:pt x="162" y="2909"/>
                  </a:lnTo>
                  <a:lnTo>
                    <a:pt x="128" y="2881"/>
                  </a:lnTo>
                  <a:lnTo>
                    <a:pt x="98" y="2848"/>
                  </a:lnTo>
                  <a:lnTo>
                    <a:pt x="70" y="2812"/>
                  </a:lnTo>
                  <a:lnTo>
                    <a:pt x="47" y="2773"/>
                  </a:lnTo>
                  <a:lnTo>
                    <a:pt x="28" y="2732"/>
                  </a:lnTo>
                  <a:lnTo>
                    <a:pt x="14" y="2690"/>
                  </a:lnTo>
                  <a:lnTo>
                    <a:pt x="4" y="2646"/>
                  </a:lnTo>
                  <a:lnTo>
                    <a:pt x="0" y="2602"/>
                  </a:lnTo>
                  <a:lnTo>
                    <a:pt x="0" y="2557"/>
                  </a:lnTo>
                  <a:lnTo>
                    <a:pt x="4" y="2512"/>
                  </a:lnTo>
                  <a:lnTo>
                    <a:pt x="137" y="1721"/>
                  </a:lnTo>
                  <a:lnTo>
                    <a:pt x="149" y="1671"/>
                  </a:lnTo>
                  <a:lnTo>
                    <a:pt x="166" y="1622"/>
                  </a:lnTo>
                  <a:lnTo>
                    <a:pt x="188" y="1577"/>
                  </a:lnTo>
                  <a:lnTo>
                    <a:pt x="215" y="1536"/>
                  </a:lnTo>
                  <a:lnTo>
                    <a:pt x="247" y="1498"/>
                  </a:lnTo>
                  <a:lnTo>
                    <a:pt x="283" y="1464"/>
                  </a:lnTo>
                  <a:lnTo>
                    <a:pt x="322" y="1434"/>
                  </a:lnTo>
                  <a:lnTo>
                    <a:pt x="365" y="1409"/>
                  </a:lnTo>
                  <a:lnTo>
                    <a:pt x="411" y="1389"/>
                  </a:lnTo>
                  <a:lnTo>
                    <a:pt x="458" y="1375"/>
                  </a:lnTo>
                  <a:lnTo>
                    <a:pt x="509" y="1365"/>
                  </a:lnTo>
                  <a:lnTo>
                    <a:pt x="561" y="1362"/>
                  </a:lnTo>
                  <a:lnTo>
                    <a:pt x="775" y="1362"/>
                  </a:lnTo>
                  <a:lnTo>
                    <a:pt x="729" y="1341"/>
                  </a:lnTo>
                  <a:lnTo>
                    <a:pt x="684" y="1317"/>
                  </a:lnTo>
                  <a:lnTo>
                    <a:pt x="618" y="1317"/>
                  </a:lnTo>
                  <a:lnTo>
                    <a:pt x="558" y="1315"/>
                  </a:lnTo>
                  <a:lnTo>
                    <a:pt x="502" y="1312"/>
                  </a:lnTo>
                  <a:lnTo>
                    <a:pt x="450" y="1306"/>
                  </a:lnTo>
                  <a:lnTo>
                    <a:pt x="403" y="1298"/>
                  </a:lnTo>
                  <a:lnTo>
                    <a:pt x="361" y="1290"/>
                  </a:lnTo>
                  <a:lnTo>
                    <a:pt x="322" y="1281"/>
                  </a:lnTo>
                  <a:lnTo>
                    <a:pt x="287" y="1271"/>
                  </a:lnTo>
                  <a:lnTo>
                    <a:pt x="258" y="1260"/>
                  </a:lnTo>
                  <a:lnTo>
                    <a:pt x="231" y="1251"/>
                  </a:lnTo>
                  <a:lnTo>
                    <a:pt x="208" y="1240"/>
                  </a:lnTo>
                  <a:lnTo>
                    <a:pt x="189" y="1231"/>
                  </a:lnTo>
                  <a:lnTo>
                    <a:pt x="172" y="1221"/>
                  </a:lnTo>
                  <a:lnTo>
                    <a:pt x="159" y="1212"/>
                  </a:lnTo>
                  <a:lnTo>
                    <a:pt x="150" y="1206"/>
                  </a:lnTo>
                  <a:lnTo>
                    <a:pt x="143" y="1201"/>
                  </a:lnTo>
                  <a:lnTo>
                    <a:pt x="139" y="1198"/>
                  </a:lnTo>
                  <a:lnTo>
                    <a:pt x="138" y="1197"/>
                  </a:lnTo>
                  <a:lnTo>
                    <a:pt x="164" y="1187"/>
                  </a:lnTo>
                  <a:lnTo>
                    <a:pt x="189" y="1174"/>
                  </a:lnTo>
                  <a:lnTo>
                    <a:pt x="211" y="1157"/>
                  </a:lnTo>
                  <a:lnTo>
                    <a:pt x="231" y="1137"/>
                  </a:lnTo>
                  <a:lnTo>
                    <a:pt x="249" y="1115"/>
                  </a:lnTo>
                  <a:lnTo>
                    <a:pt x="265" y="1091"/>
                  </a:lnTo>
                  <a:lnTo>
                    <a:pt x="279" y="1064"/>
                  </a:lnTo>
                  <a:lnTo>
                    <a:pt x="291" y="1035"/>
                  </a:lnTo>
                  <a:lnTo>
                    <a:pt x="301" y="1008"/>
                  </a:lnTo>
                  <a:lnTo>
                    <a:pt x="310" y="978"/>
                  </a:lnTo>
                  <a:lnTo>
                    <a:pt x="324" y="925"/>
                  </a:lnTo>
                  <a:lnTo>
                    <a:pt x="331" y="870"/>
                  </a:lnTo>
                  <a:lnTo>
                    <a:pt x="334" y="815"/>
                  </a:lnTo>
                  <a:lnTo>
                    <a:pt x="332" y="760"/>
                  </a:lnTo>
                  <a:lnTo>
                    <a:pt x="331" y="733"/>
                  </a:lnTo>
                  <a:lnTo>
                    <a:pt x="330" y="707"/>
                  </a:lnTo>
                  <a:lnTo>
                    <a:pt x="333" y="639"/>
                  </a:lnTo>
                  <a:lnTo>
                    <a:pt x="343" y="572"/>
                  </a:lnTo>
                  <a:lnTo>
                    <a:pt x="359" y="508"/>
                  </a:lnTo>
                  <a:lnTo>
                    <a:pt x="380" y="447"/>
                  </a:lnTo>
                  <a:lnTo>
                    <a:pt x="406" y="387"/>
                  </a:lnTo>
                  <a:lnTo>
                    <a:pt x="438" y="332"/>
                  </a:lnTo>
                  <a:lnTo>
                    <a:pt x="474" y="279"/>
                  </a:lnTo>
                  <a:lnTo>
                    <a:pt x="516" y="230"/>
                  </a:lnTo>
                  <a:lnTo>
                    <a:pt x="560" y="185"/>
                  </a:lnTo>
                  <a:lnTo>
                    <a:pt x="609" y="144"/>
                  </a:lnTo>
                  <a:lnTo>
                    <a:pt x="662" y="107"/>
                  </a:lnTo>
                  <a:lnTo>
                    <a:pt x="718" y="77"/>
                  </a:lnTo>
                  <a:lnTo>
                    <a:pt x="776" y="50"/>
                  </a:lnTo>
                  <a:lnTo>
                    <a:pt x="838" y="29"/>
                  </a:lnTo>
                  <a:lnTo>
                    <a:pt x="903" y="13"/>
                  </a:lnTo>
                  <a:lnTo>
                    <a:pt x="968" y="3"/>
                  </a:lnTo>
                  <a:lnTo>
                    <a:pt x="10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6" name="Freeform 212"/>
            <p:cNvSpPr>
              <a:spLocks/>
            </p:cNvSpPr>
            <p:nvPr/>
          </p:nvSpPr>
          <p:spPr bwMode="auto">
            <a:xfrm>
              <a:off x="5053" y="1807"/>
              <a:ext cx="224" cy="199"/>
            </a:xfrm>
            <a:custGeom>
              <a:avLst/>
              <a:gdLst>
                <a:gd name="T0" fmla="*/ 280 w 1568"/>
                <a:gd name="T1" fmla="*/ 0 h 1390"/>
                <a:gd name="T2" fmla="*/ 1289 w 1568"/>
                <a:gd name="T3" fmla="*/ 0 h 1390"/>
                <a:gd name="T4" fmla="*/ 1330 w 1568"/>
                <a:gd name="T5" fmla="*/ 4 h 1390"/>
                <a:gd name="T6" fmla="*/ 1369 w 1568"/>
                <a:gd name="T7" fmla="*/ 13 h 1390"/>
                <a:gd name="T8" fmla="*/ 1407 w 1568"/>
                <a:gd name="T9" fmla="*/ 27 h 1390"/>
                <a:gd name="T10" fmla="*/ 1440 w 1568"/>
                <a:gd name="T11" fmla="*/ 46 h 1390"/>
                <a:gd name="T12" fmla="*/ 1472 w 1568"/>
                <a:gd name="T13" fmla="*/ 69 h 1390"/>
                <a:gd name="T14" fmla="*/ 1500 w 1568"/>
                <a:gd name="T15" fmla="*/ 97 h 1390"/>
                <a:gd name="T16" fmla="*/ 1523 w 1568"/>
                <a:gd name="T17" fmla="*/ 128 h 1390"/>
                <a:gd name="T18" fmla="*/ 1542 w 1568"/>
                <a:gd name="T19" fmla="*/ 163 h 1390"/>
                <a:gd name="T20" fmla="*/ 1556 w 1568"/>
                <a:gd name="T21" fmla="*/ 200 h 1390"/>
                <a:gd name="T22" fmla="*/ 1565 w 1568"/>
                <a:gd name="T23" fmla="*/ 239 h 1390"/>
                <a:gd name="T24" fmla="*/ 1568 w 1568"/>
                <a:gd name="T25" fmla="*/ 280 h 1390"/>
                <a:gd name="T26" fmla="*/ 1568 w 1568"/>
                <a:gd name="T27" fmla="*/ 746 h 1390"/>
                <a:gd name="T28" fmla="*/ 1565 w 1568"/>
                <a:gd name="T29" fmla="*/ 787 h 1390"/>
                <a:gd name="T30" fmla="*/ 1556 w 1568"/>
                <a:gd name="T31" fmla="*/ 827 h 1390"/>
                <a:gd name="T32" fmla="*/ 1542 w 1568"/>
                <a:gd name="T33" fmla="*/ 864 h 1390"/>
                <a:gd name="T34" fmla="*/ 1523 w 1568"/>
                <a:gd name="T35" fmla="*/ 899 h 1390"/>
                <a:gd name="T36" fmla="*/ 1500 w 1568"/>
                <a:gd name="T37" fmla="*/ 930 h 1390"/>
                <a:gd name="T38" fmla="*/ 1472 w 1568"/>
                <a:gd name="T39" fmla="*/ 957 h 1390"/>
                <a:gd name="T40" fmla="*/ 1440 w 1568"/>
                <a:gd name="T41" fmla="*/ 980 h 1390"/>
                <a:gd name="T42" fmla="*/ 1407 w 1568"/>
                <a:gd name="T43" fmla="*/ 1000 h 1390"/>
                <a:gd name="T44" fmla="*/ 1369 w 1568"/>
                <a:gd name="T45" fmla="*/ 1014 h 1390"/>
                <a:gd name="T46" fmla="*/ 1330 w 1568"/>
                <a:gd name="T47" fmla="*/ 1023 h 1390"/>
                <a:gd name="T48" fmla="*/ 1289 w 1568"/>
                <a:gd name="T49" fmla="*/ 1026 h 1390"/>
                <a:gd name="T50" fmla="*/ 812 w 1568"/>
                <a:gd name="T51" fmla="*/ 1026 h 1390"/>
                <a:gd name="T52" fmla="*/ 172 w 1568"/>
                <a:gd name="T53" fmla="*/ 1390 h 1390"/>
                <a:gd name="T54" fmla="*/ 392 w 1568"/>
                <a:gd name="T55" fmla="*/ 1026 h 1390"/>
                <a:gd name="T56" fmla="*/ 280 w 1568"/>
                <a:gd name="T57" fmla="*/ 1026 h 1390"/>
                <a:gd name="T58" fmla="*/ 239 w 1568"/>
                <a:gd name="T59" fmla="*/ 1023 h 1390"/>
                <a:gd name="T60" fmla="*/ 200 w 1568"/>
                <a:gd name="T61" fmla="*/ 1014 h 1390"/>
                <a:gd name="T62" fmla="*/ 162 w 1568"/>
                <a:gd name="T63" fmla="*/ 1000 h 1390"/>
                <a:gd name="T64" fmla="*/ 127 w 1568"/>
                <a:gd name="T65" fmla="*/ 980 h 1390"/>
                <a:gd name="T66" fmla="*/ 97 w 1568"/>
                <a:gd name="T67" fmla="*/ 957 h 1390"/>
                <a:gd name="T68" fmla="*/ 69 w 1568"/>
                <a:gd name="T69" fmla="*/ 930 h 1390"/>
                <a:gd name="T70" fmla="*/ 46 w 1568"/>
                <a:gd name="T71" fmla="*/ 899 h 1390"/>
                <a:gd name="T72" fmla="*/ 27 w 1568"/>
                <a:gd name="T73" fmla="*/ 864 h 1390"/>
                <a:gd name="T74" fmla="*/ 12 w 1568"/>
                <a:gd name="T75" fmla="*/ 827 h 1390"/>
                <a:gd name="T76" fmla="*/ 3 w 1568"/>
                <a:gd name="T77" fmla="*/ 787 h 1390"/>
                <a:gd name="T78" fmla="*/ 0 w 1568"/>
                <a:gd name="T79" fmla="*/ 746 h 1390"/>
                <a:gd name="T80" fmla="*/ 0 w 1568"/>
                <a:gd name="T81" fmla="*/ 280 h 1390"/>
                <a:gd name="T82" fmla="*/ 3 w 1568"/>
                <a:gd name="T83" fmla="*/ 239 h 1390"/>
                <a:gd name="T84" fmla="*/ 12 w 1568"/>
                <a:gd name="T85" fmla="*/ 200 h 1390"/>
                <a:gd name="T86" fmla="*/ 27 w 1568"/>
                <a:gd name="T87" fmla="*/ 163 h 1390"/>
                <a:gd name="T88" fmla="*/ 46 w 1568"/>
                <a:gd name="T89" fmla="*/ 128 h 1390"/>
                <a:gd name="T90" fmla="*/ 69 w 1568"/>
                <a:gd name="T91" fmla="*/ 97 h 1390"/>
                <a:gd name="T92" fmla="*/ 97 w 1568"/>
                <a:gd name="T93" fmla="*/ 69 h 1390"/>
                <a:gd name="T94" fmla="*/ 127 w 1568"/>
                <a:gd name="T95" fmla="*/ 46 h 1390"/>
                <a:gd name="T96" fmla="*/ 162 w 1568"/>
                <a:gd name="T97" fmla="*/ 27 h 1390"/>
                <a:gd name="T98" fmla="*/ 200 w 1568"/>
                <a:gd name="T99" fmla="*/ 13 h 1390"/>
                <a:gd name="T100" fmla="*/ 239 w 1568"/>
                <a:gd name="T101" fmla="*/ 4 h 1390"/>
                <a:gd name="T102" fmla="*/ 280 w 1568"/>
                <a:gd name="T103" fmla="*/ 0 h 1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8" h="1390">
                  <a:moveTo>
                    <a:pt x="280" y="0"/>
                  </a:moveTo>
                  <a:lnTo>
                    <a:pt x="1289" y="0"/>
                  </a:lnTo>
                  <a:lnTo>
                    <a:pt x="1330" y="4"/>
                  </a:lnTo>
                  <a:lnTo>
                    <a:pt x="1369" y="13"/>
                  </a:lnTo>
                  <a:lnTo>
                    <a:pt x="1407" y="27"/>
                  </a:lnTo>
                  <a:lnTo>
                    <a:pt x="1440" y="46"/>
                  </a:lnTo>
                  <a:lnTo>
                    <a:pt x="1472" y="69"/>
                  </a:lnTo>
                  <a:lnTo>
                    <a:pt x="1500" y="97"/>
                  </a:lnTo>
                  <a:lnTo>
                    <a:pt x="1523" y="128"/>
                  </a:lnTo>
                  <a:lnTo>
                    <a:pt x="1542" y="163"/>
                  </a:lnTo>
                  <a:lnTo>
                    <a:pt x="1556" y="200"/>
                  </a:lnTo>
                  <a:lnTo>
                    <a:pt x="1565" y="239"/>
                  </a:lnTo>
                  <a:lnTo>
                    <a:pt x="1568" y="280"/>
                  </a:lnTo>
                  <a:lnTo>
                    <a:pt x="1568" y="746"/>
                  </a:lnTo>
                  <a:lnTo>
                    <a:pt x="1565" y="787"/>
                  </a:lnTo>
                  <a:lnTo>
                    <a:pt x="1556" y="827"/>
                  </a:lnTo>
                  <a:lnTo>
                    <a:pt x="1542" y="864"/>
                  </a:lnTo>
                  <a:lnTo>
                    <a:pt x="1523" y="899"/>
                  </a:lnTo>
                  <a:lnTo>
                    <a:pt x="1500" y="930"/>
                  </a:lnTo>
                  <a:lnTo>
                    <a:pt x="1472" y="957"/>
                  </a:lnTo>
                  <a:lnTo>
                    <a:pt x="1440" y="980"/>
                  </a:lnTo>
                  <a:lnTo>
                    <a:pt x="1407" y="1000"/>
                  </a:lnTo>
                  <a:lnTo>
                    <a:pt x="1369" y="1014"/>
                  </a:lnTo>
                  <a:lnTo>
                    <a:pt x="1330" y="1023"/>
                  </a:lnTo>
                  <a:lnTo>
                    <a:pt x="1289" y="1026"/>
                  </a:lnTo>
                  <a:lnTo>
                    <a:pt x="812" y="1026"/>
                  </a:lnTo>
                  <a:lnTo>
                    <a:pt x="172" y="1390"/>
                  </a:lnTo>
                  <a:lnTo>
                    <a:pt x="392" y="1026"/>
                  </a:lnTo>
                  <a:lnTo>
                    <a:pt x="280" y="1026"/>
                  </a:lnTo>
                  <a:lnTo>
                    <a:pt x="239" y="1023"/>
                  </a:lnTo>
                  <a:lnTo>
                    <a:pt x="200" y="1014"/>
                  </a:lnTo>
                  <a:lnTo>
                    <a:pt x="162" y="1000"/>
                  </a:lnTo>
                  <a:lnTo>
                    <a:pt x="127" y="980"/>
                  </a:lnTo>
                  <a:lnTo>
                    <a:pt x="97" y="957"/>
                  </a:lnTo>
                  <a:lnTo>
                    <a:pt x="69" y="930"/>
                  </a:lnTo>
                  <a:lnTo>
                    <a:pt x="46" y="899"/>
                  </a:lnTo>
                  <a:lnTo>
                    <a:pt x="27" y="864"/>
                  </a:lnTo>
                  <a:lnTo>
                    <a:pt x="12" y="827"/>
                  </a:lnTo>
                  <a:lnTo>
                    <a:pt x="3" y="787"/>
                  </a:lnTo>
                  <a:lnTo>
                    <a:pt x="0" y="746"/>
                  </a:lnTo>
                  <a:lnTo>
                    <a:pt x="0" y="280"/>
                  </a:lnTo>
                  <a:lnTo>
                    <a:pt x="3" y="239"/>
                  </a:lnTo>
                  <a:lnTo>
                    <a:pt x="12" y="200"/>
                  </a:lnTo>
                  <a:lnTo>
                    <a:pt x="27" y="163"/>
                  </a:lnTo>
                  <a:lnTo>
                    <a:pt x="46" y="128"/>
                  </a:lnTo>
                  <a:lnTo>
                    <a:pt x="69" y="97"/>
                  </a:lnTo>
                  <a:lnTo>
                    <a:pt x="97" y="69"/>
                  </a:lnTo>
                  <a:lnTo>
                    <a:pt x="127" y="46"/>
                  </a:lnTo>
                  <a:lnTo>
                    <a:pt x="162" y="27"/>
                  </a:lnTo>
                  <a:lnTo>
                    <a:pt x="200" y="13"/>
                  </a:lnTo>
                  <a:lnTo>
                    <a:pt x="239" y="4"/>
                  </a:lnTo>
                  <a:lnTo>
                    <a:pt x="2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95" name="Freeform 284"/>
          <p:cNvSpPr>
            <a:spLocks/>
          </p:cNvSpPr>
          <p:nvPr/>
        </p:nvSpPr>
        <p:spPr bwMode="auto">
          <a:xfrm>
            <a:off x="3061208" y="3730177"/>
            <a:ext cx="241980" cy="150864"/>
          </a:xfrm>
          <a:custGeom>
            <a:avLst/>
            <a:gdLst>
              <a:gd name="T0" fmla="*/ 1700 w 3400"/>
              <a:gd name="T1" fmla="*/ 0 h 2117"/>
              <a:gd name="T2" fmla="*/ 3166 w 3400"/>
              <a:gd name="T3" fmla="*/ 951 h 2117"/>
              <a:gd name="T4" fmla="*/ 3184 w 3400"/>
              <a:gd name="T5" fmla="*/ 1458 h 2117"/>
              <a:gd name="T6" fmla="*/ 3210 w 3400"/>
              <a:gd name="T7" fmla="*/ 1494 h 2117"/>
              <a:gd name="T8" fmla="*/ 3221 w 3400"/>
              <a:gd name="T9" fmla="*/ 1539 h 2117"/>
              <a:gd name="T10" fmla="*/ 3213 w 3400"/>
              <a:gd name="T11" fmla="*/ 1579 h 2117"/>
              <a:gd name="T12" fmla="*/ 3191 w 3400"/>
              <a:gd name="T13" fmla="*/ 1612 h 2117"/>
              <a:gd name="T14" fmla="*/ 3238 w 3400"/>
              <a:gd name="T15" fmla="*/ 1969 h 2117"/>
              <a:gd name="T16" fmla="*/ 3046 w 3400"/>
              <a:gd name="T17" fmla="*/ 1625 h 2117"/>
              <a:gd name="T18" fmla="*/ 3013 w 3400"/>
              <a:gd name="T19" fmla="*/ 1588 h 2117"/>
              <a:gd name="T20" fmla="*/ 3000 w 3400"/>
              <a:gd name="T21" fmla="*/ 1539 h 2117"/>
              <a:gd name="T22" fmla="*/ 3011 w 3400"/>
              <a:gd name="T23" fmla="*/ 1494 h 2117"/>
              <a:gd name="T24" fmla="*/ 3038 w 3400"/>
              <a:gd name="T25" fmla="*/ 1458 h 2117"/>
              <a:gd name="T26" fmla="*/ 3057 w 3400"/>
              <a:gd name="T27" fmla="*/ 1005 h 2117"/>
              <a:gd name="T28" fmla="*/ 2637 w 3400"/>
              <a:gd name="T29" fmla="*/ 1800 h 2117"/>
              <a:gd name="T30" fmla="*/ 2629 w 3400"/>
              <a:gd name="T31" fmla="*/ 1808 h 2117"/>
              <a:gd name="T32" fmla="*/ 2605 w 3400"/>
              <a:gd name="T33" fmla="*/ 1828 h 2117"/>
              <a:gd name="T34" fmla="*/ 2567 w 3400"/>
              <a:gd name="T35" fmla="*/ 1858 h 2117"/>
              <a:gd name="T36" fmla="*/ 2513 w 3400"/>
              <a:gd name="T37" fmla="*/ 1895 h 2117"/>
              <a:gd name="T38" fmla="*/ 2443 w 3400"/>
              <a:gd name="T39" fmla="*/ 1937 h 2117"/>
              <a:gd name="T40" fmla="*/ 2358 w 3400"/>
              <a:gd name="T41" fmla="*/ 1981 h 2117"/>
              <a:gd name="T42" fmla="*/ 2258 w 3400"/>
              <a:gd name="T43" fmla="*/ 2022 h 2117"/>
              <a:gd name="T44" fmla="*/ 2143 w 3400"/>
              <a:gd name="T45" fmla="*/ 2060 h 2117"/>
              <a:gd name="T46" fmla="*/ 2015 w 3400"/>
              <a:gd name="T47" fmla="*/ 2090 h 2117"/>
              <a:gd name="T48" fmla="*/ 1871 w 3400"/>
              <a:gd name="T49" fmla="*/ 2110 h 2117"/>
              <a:gd name="T50" fmla="*/ 1713 w 3400"/>
              <a:gd name="T51" fmla="*/ 2117 h 2117"/>
              <a:gd name="T52" fmla="*/ 1554 w 3400"/>
              <a:gd name="T53" fmla="*/ 2110 h 2117"/>
              <a:gd name="T54" fmla="*/ 1408 w 3400"/>
              <a:gd name="T55" fmla="*/ 2090 h 2117"/>
              <a:gd name="T56" fmla="*/ 1277 w 3400"/>
              <a:gd name="T57" fmla="*/ 2060 h 2117"/>
              <a:gd name="T58" fmla="*/ 1159 w 3400"/>
              <a:gd name="T59" fmla="*/ 2022 h 2117"/>
              <a:gd name="T60" fmla="*/ 1056 w 3400"/>
              <a:gd name="T61" fmla="*/ 1981 h 2117"/>
              <a:gd name="T62" fmla="*/ 968 w 3400"/>
              <a:gd name="T63" fmla="*/ 1937 h 2117"/>
              <a:gd name="T64" fmla="*/ 895 w 3400"/>
              <a:gd name="T65" fmla="*/ 1895 h 2117"/>
              <a:gd name="T66" fmla="*/ 838 w 3400"/>
              <a:gd name="T67" fmla="*/ 1858 h 2117"/>
              <a:gd name="T68" fmla="*/ 797 w 3400"/>
              <a:gd name="T69" fmla="*/ 1828 h 2117"/>
              <a:gd name="T70" fmla="*/ 771 w 3400"/>
              <a:gd name="T71" fmla="*/ 1808 h 2117"/>
              <a:gd name="T72" fmla="*/ 763 w 3400"/>
              <a:gd name="T73" fmla="*/ 1800 h 2117"/>
              <a:gd name="T74" fmla="*/ 0 w 3400"/>
              <a:gd name="T75" fmla="*/ 836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400" h="2117">
                <a:moveTo>
                  <a:pt x="1700" y="0"/>
                </a:moveTo>
                <a:lnTo>
                  <a:pt x="1700" y="0"/>
                </a:lnTo>
                <a:lnTo>
                  <a:pt x="3400" y="836"/>
                </a:lnTo>
                <a:lnTo>
                  <a:pt x="3166" y="951"/>
                </a:lnTo>
                <a:lnTo>
                  <a:pt x="3166" y="1445"/>
                </a:lnTo>
                <a:lnTo>
                  <a:pt x="3184" y="1458"/>
                </a:lnTo>
                <a:lnTo>
                  <a:pt x="3199" y="1475"/>
                </a:lnTo>
                <a:lnTo>
                  <a:pt x="3210" y="1494"/>
                </a:lnTo>
                <a:lnTo>
                  <a:pt x="3218" y="1515"/>
                </a:lnTo>
                <a:lnTo>
                  <a:pt x="3221" y="1539"/>
                </a:lnTo>
                <a:lnTo>
                  <a:pt x="3219" y="1559"/>
                </a:lnTo>
                <a:lnTo>
                  <a:pt x="3213" y="1579"/>
                </a:lnTo>
                <a:lnTo>
                  <a:pt x="3203" y="1596"/>
                </a:lnTo>
                <a:lnTo>
                  <a:pt x="3191" y="1612"/>
                </a:lnTo>
                <a:lnTo>
                  <a:pt x="3177" y="1625"/>
                </a:lnTo>
                <a:lnTo>
                  <a:pt x="3238" y="1969"/>
                </a:lnTo>
                <a:lnTo>
                  <a:pt x="2983" y="1969"/>
                </a:lnTo>
                <a:lnTo>
                  <a:pt x="3046" y="1625"/>
                </a:lnTo>
                <a:lnTo>
                  <a:pt x="3027" y="1608"/>
                </a:lnTo>
                <a:lnTo>
                  <a:pt x="3013" y="1588"/>
                </a:lnTo>
                <a:lnTo>
                  <a:pt x="3005" y="1564"/>
                </a:lnTo>
                <a:lnTo>
                  <a:pt x="3000" y="1539"/>
                </a:lnTo>
                <a:lnTo>
                  <a:pt x="3004" y="1515"/>
                </a:lnTo>
                <a:lnTo>
                  <a:pt x="3011" y="1494"/>
                </a:lnTo>
                <a:lnTo>
                  <a:pt x="3023" y="1475"/>
                </a:lnTo>
                <a:lnTo>
                  <a:pt x="3038" y="1458"/>
                </a:lnTo>
                <a:lnTo>
                  <a:pt x="3057" y="1445"/>
                </a:lnTo>
                <a:lnTo>
                  <a:pt x="3057" y="1005"/>
                </a:lnTo>
                <a:lnTo>
                  <a:pt x="2637" y="1212"/>
                </a:lnTo>
                <a:lnTo>
                  <a:pt x="2637" y="1800"/>
                </a:lnTo>
                <a:lnTo>
                  <a:pt x="2635" y="1802"/>
                </a:lnTo>
                <a:lnTo>
                  <a:pt x="2629" y="1808"/>
                </a:lnTo>
                <a:lnTo>
                  <a:pt x="2619" y="1816"/>
                </a:lnTo>
                <a:lnTo>
                  <a:pt x="2605" y="1828"/>
                </a:lnTo>
                <a:lnTo>
                  <a:pt x="2588" y="1842"/>
                </a:lnTo>
                <a:lnTo>
                  <a:pt x="2567" y="1858"/>
                </a:lnTo>
                <a:lnTo>
                  <a:pt x="2541" y="1876"/>
                </a:lnTo>
                <a:lnTo>
                  <a:pt x="2513" y="1895"/>
                </a:lnTo>
                <a:lnTo>
                  <a:pt x="2480" y="1916"/>
                </a:lnTo>
                <a:lnTo>
                  <a:pt x="2443" y="1937"/>
                </a:lnTo>
                <a:lnTo>
                  <a:pt x="2402" y="1959"/>
                </a:lnTo>
                <a:lnTo>
                  <a:pt x="2358" y="1981"/>
                </a:lnTo>
                <a:lnTo>
                  <a:pt x="2310" y="2002"/>
                </a:lnTo>
                <a:lnTo>
                  <a:pt x="2258" y="2022"/>
                </a:lnTo>
                <a:lnTo>
                  <a:pt x="2203" y="2042"/>
                </a:lnTo>
                <a:lnTo>
                  <a:pt x="2143" y="2060"/>
                </a:lnTo>
                <a:lnTo>
                  <a:pt x="2081" y="2076"/>
                </a:lnTo>
                <a:lnTo>
                  <a:pt x="2015" y="2090"/>
                </a:lnTo>
                <a:lnTo>
                  <a:pt x="1945" y="2101"/>
                </a:lnTo>
                <a:lnTo>
                  <a:pt x="1871" y="2110"/>
                </a:lnTo>
                <a:lnTo>
                  <a:pt x="1793" y="2115"/>
                </a:lnTo>
                <a:lnTo>
                  <a:pt x="1713" y="2117"/>
                </a:lnTo>
                <a:lnTo>
                  <a:pt x="1631" y="2115"/>
                </a:lnTo>
                <a:lnTo>
                  <a:pt x="1554" y="2110"/>
                </a:lnTo>
                <a:lnTo>
                  <a:pt x="1480" y="2101"/>
                </a:lnTo>
                <a:lnTo>
                  <a:pt x="1408" y="2090"/>
                </a:lnTo>
                <a:lnTo>
                  <a:pt x="1341" y="2076"/>
                </a:lnTo>
                <a:lnTo>
                  <a:pt x="1277" y="2060"/>
                </a:lnTo>
                <a:lnTo>
                  <a:pt x="1215" y="2042"/>
                </a:lnTo>
                <a:lnTo>
                  <a:pt x="1159" y="2022"/>
                </a:lnTo>
                <a:lnTo>
                  <a:pt x="1105" y="2002"/>
                </a:lnTo>
                <a:lnTo>
                  <a:pt x="1056" y="1981"/>
                </a:lnTo>
                <a:lnTo>
                  <a:pt x="1010" y="1959"/>
                </a:lnTo>
                <a:lnTo>
                  <a:pt x="968" y="1937"/>
                </a:lnTo>
                <a:lnTo>
                  <a:pt x="929" y="1916"/>
                </a:lnTo>
                <a:lnTo>
                  <a:pt x="895" y="1895"/>
                </a:lnTo>
                <a:lnTo>
                  <a:pt x="864" y="1876"/>
                </a:lnTo>
                <a:lnTo>
                  <a:pt x="838" y="1858"/>
                </a:lnTo>
                <a:lnTo>
                  <a:pt x="816" y="1842"/>
                </a:lnTo>
                <a:lnTo>
                  <a:pt x="797" y="1828"/>
                </a:lnTo>
                <a:lnTo>
                  <a:pt x="782" y="1816"/>
                </a:lnTo>
                <a:lnTo>
                  <a:pt x="771" y="1808"/>
                </a:lnTo>
                <a:lnTo>
                  <a:pt x="765" y="1802"/>
                </a:lnTo>
                <a:lnTo>
                  <a:pt x="763" y="1800"/>
                </a:lnTo>
                <a:lnTo>
                  <a:pt x="763" y="1212"/>
                </a:lnTo>
                <a:lnTo>
                  <a:pt x="0" y="836"/>
                </a:lnTo>
                <a:lnTo>
                  <a:pt x="170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5" name="Freeform 308"/>
          <p:cNvSpPr>
            <a:spLocks noEditPoints="1"/>
          </p:cNvSpPr>
          <p:nvPr/>
        </p:nvSpPr>
        <p:spPr bwMode="auto">
          <a:xfrm>
            <a:off x="6976424" y="3686113"/>
            <a:ext cx="234511" cy="238992"/>
          </a:xfrm>
          <a:custGeom>
            <a:avLst/>
            <a:gdLst>
              <a:gd name="T0" fmla="*/ 978 w 3296"/>
              <a:gd name="T1" fmla="*/ 2054 h 3357"/>
              <a:gd name="T2" fmla="*/ 615 w 3296"/>
              <a:gd name="T3" fmla="*/ 2121 h 3357"/>
              <a:gd name="T4" fmla="*/ 552 w 3296"/>
              <a:gd name="T5" fmla="*/ 2172 h 3357"/>
              <a:gd name="T6" fmla="*/ 537 w 3296"/>
              <a:gd name="T7" fmla="*/ 2268 h 3357"/>
              <a:gd name="T8" fmla="*/ 584 w 3296"/>
              <a:gd name="T9" fmla="*/ 2342 h 3357"/>
              <a:gd name="T10" fmla="*/ 667 w 3296"/>
              <a:gd name="T11" fmla="*/ 2361 h 3357"/>
              <a:gd name="T12" fmla="*/ 742 w 3296"/>
              <a:gd name="T13" fmla="*/ 2344 h 3357"/>
              <a:gd name="T14" fmla="*/ 1207 w 3296"/>
              <a:gd name="T15" fmla="*/ 2282 h 3357"/>
              <a:gd name="T16" fmla="*/ 1610 w 3296"/>
              <a:gd name="T17" fmla="*/ 2299 h 3357"/>
              <a:gd name="T18" fmla="*/ 1965 w 3296"/>
              <a:gd name="T19" fmla="*/ 2383 h 3357"/>
              <a:gd name="T20" fmla="*/ 2280 w 3296"/>
              <a:gd name="T21" fmla="*/ 2531 h 3357"/>
              <a:gd name="T22" fmla="*/ 2358 w 3296"/>
              <a:gd name="T23" fmla="*/ 2559 h 3357"/>
              <a:gd name="T24" fmla="*/ 2439 w 3296"/>
              <a:gd name="T25" fmla="*/ 2526 h 3357"/>
              <a:gd name="T26" fmla="*/ 2474 w 3296"/>
              <a:gd name="T27" fmla="*/ 2441 h 3357"/>
              <a:gd name="T28" fmla="*/ 2454 w 3296"/>
              <a:gd name="T29" fmla="*/ 2362 h 3357"/>
              <a:gd name="T30" fmla="*/ 2400 w 3296"/>
              <a:gd name="T31" fmla="*/ 2316 h 3357"/>
              <a:gd name="T32" fmla="*/ 2043 w 3296"/>
              <a:gd name="T33" fmla="*/ 2147 h 3357"/>
              <a:gd name="T34" fmla="*/ 1647 w 3296"/>
              <a:gd name="T35" fmla="*/ 2054 h 3357"/>
              <a:gd name="T36" fmla="*/ 1301 w 3296"/>
              <a:gd name="T37" fmla="*/ 1419 h 3357"/>
              <a:gd name="T38" fmla="*/ 999 w 3296"/>
              <a:gd name="T39" fmla="*/ 1434 h 3357"/>
              <a:gd name="T40" fmla="*/ 746 w 3296"/>
              <a:gd name="T41" fmla="*/ 1477 h 3357"/>
              <a:gd name="T42" fmla="*/ 546 w 3296"/>
              <a:gd name="T43" fmla="*/ 1531 h 3357"/>
              <a:gd name="T44" fmla="*/ 475 w 3296"/>
              <a:gd name="T45" fmla="*/ 1599 h 3357"/>
              <a:gd name="T46" fmla="*/ 461 w 3296"/>
              <a:gd name="T47" fmla="*/ 1708 h 3357"/>
              <a:gd name="T48" fmla="*/ 522 w 3296"/>
              <a:gd name="T49" fmla="*/ 1800 h 3357"/>
              <a:gd name="T50" fmla="*/ 622 w 3296"/>
              <a:gd name="T51" fmla="*/ 1825 h 3357"/>
              <a:gd name="T52" fmla="*/ 692 w 3296"/>
              <a:gd name="T53" fmla="*/ 1805 h 3357"/>
              <a:gd name="T54" fmla="*/ 1012 w 3296"/>
              <a:gd name="T55" fmla="*/ 1743 h 3357"/>
              <a:gd name="T56" fmla="*/ 1409 w 3296"/>
              <a:gd name="T57" fmla="*/ 1728 h 3357"/>
              <a:gd name="T58" fmla="*/ 1839 w 3296"/>
              <a:gd name="T59" fmla="*/ 1784 h 3357"/>
              <a:gd name="T60" fmla="*/ 2222 w 3296"/>
              <a:gd name="T61" fmla="*/ 1904 h 3357"/>
              <a:gd name="T62" fmla="*/ 2484 w 3296"/>
              <a:gd name="T63" fmla="*/ 2038 h 3357"/>
              <a:gd name="T64" fmla="*/ 2560 w 3296"/>
              <a:gd name="T65" fmla="*/ 2061 h 3357"/>
              <a:gd name="T66" fmla="*/ 2663 w 3296"/>
              <a:gd name="T67" fmla="*/ 2018 h 3357"/>
              <a:gd name="T68" fmla="*/ 2704 w 3296"/>
              <a:gd name="T69" fmla="*/ 1914 h 3357"/>
              <a:gd name="T70" fmla="*/ 2669 w 3296"/>
              <a:gd name="T71" fmla="*/ 1805 h 3357"/>
              <a:gd name="T72" fmla="*/ 2428 w 3296"/>
              <a:gd name="T73" fmla="*/ 1661 h 3357"/>
              <a:gd name="T74" fmla="*/ 2003 w 3296"/>
              <a:gd name="T75" fmla="*/ 1508 h 3357"/>
              <a:gd name="T76" fmla="*/ 1541 w 3296"/>
              <a:gd name="T77" fmla="*/ 1429 h 3357"/>
              <a:gd name="T78" fmla="*/ 1220 w 3296"/>
              <a:gd name="T79" fmla="*/ 774 h 3357"/>
              <a:gd name="T80" fmla="*/ 771 w 3296"/>
              <a:gd name="T81" fmla="*/ 816 h 3357"/>
              <a:gd name="T82" fmla="*/ 440 w 3296"/>
              <a:gd name="T83" fmla="*/ 896 h 3357"/>
              <a:gd name="T84" fmla="*/ 364 w 3296"/>
              <a:gd name="T85" fmla="*/ 957 h 3357"/>
              <a:gd name="T86" fmla="*/ 333 w 3296"/>
              <a:gd name="T87" fmla="*/ 1067 h 3357"/>
              <a:gd name="T88" fmla="*/ 373 w 3296"/>
              <a:gd name="T89" fmla="*/ 1184 h 3357"/>
              <a:gd name="T90" fmla="*/ 475 w 3296"/>
              <a:gd name="T91" fmla="*/ 1245 h 3357"/>
              <a:gd name="T92" fmla="*/ 580 w 3296"/>
              <a:gd name="T93" fmla="*/ 1233 h 3357"/>
              <a:gd name="T94" fmla="*/ 911 w 3296"/>
              <a:gd name="T95" fmla="*/ 1164 h 3357"/>
              <a:gd name="T96" fmla="*/ 1340 w 3296"/>
              <a:gd name="T97" fmla="*/ 1136 h 3357"/>
              <a:gd name="T98" fmla="*/ 1741 w 3296"/>
              <a:gd name="T99" fmla="*/ 1160 h 3357"/>
              <a:gd name="T100" fmla="*/ 2126 w 3296"/>
              <a:gd name="T101" fmla="*/ 1229 h 3357"/>
              <a:gd name="T102" fmla="*/ 2473 w 3296"/>
              <a:gd name="T103" fmla="*/ 1342 h 3357"/>
              <a:gd name="T104" fmla="*/ 2714 w 3296"/>
              <a:gd name="T105" fmla="*/ 1464 h 3357"/>
              <a:gd name="T106" fmla="*/ 2790 w 3296"/>
              <a:gd name="T107" fmla="*/ 1482 h 3357"/>
              <a:gd name="T108" fmla="*/ 2900 w 3296"/>
              <a:gd name="T109" fmla="*/ 1442 h 3357"/>
              <a:gd name="T110" fmla="*/ 2960 w 3296"/>
              <a:gd name="T111" fmla="*/ 1339 h 3357"/>
              <a:gd name="T112" fmla="*/ 2948 w 3296"/>
              <a:gd name="T113" fmla="*/ 1221 h 3357"/>
              <a:gd name="T114" fmla="*/ 2888 w 3296"/>
              <a:gd name="T115" fmla="*/ 1148 h 3357"/>
              <a:gd name="T116" fmla="*/ 2601 w 3296"/>
              <a:gd name="T117" fmla="*/ 1002 h 3357"/>
              <a:gd name="T118" fmla="*/ 2203 w 3296"/>
              <a:gd name="T119" fmla="*/ 872 h 3357"/>
              <a:gd name="T120" fmla="*/ 1775 w 3296"/>
              <a:gd name="T121" fmla="*/ 797 h 3357"/>
              <a:gd name="T122" fmla="*/ 1339 w 3296"/>
              <a:gd name="T123" fmla="*/ 773 h 3357"/>
              <a:gd name="T124" fmla="*/ 0 w 3296"/>
              <a:gd name="T125" fmla="*/ 3357 h 3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96" h="3357">
                <a:moveTo>
                  <a:pt x="1327" y="2033"/>
                </a:moveTo>
                <a:lnTo>
                  <a:pt x="1209" y="2035"/>
                </a:lnTo>
                <a:lnTo>
                  <a:pt x="1093" y="2042"/>
                </a:lnTo>
                <a:lnTo>
                  <a:pt x="978" y="2054"/>
                </a:lnTo>
                <a:lnTo>
                  <a:pt x="863" y="2071"/>
                </a:lnTo>
                <a:lnTo>
                  <a:pt x="750" y="2091"/>
                </a:lnTo>
                <a:lnTo>
                  <a:pt x="635" y="2115"/>
                </a:lnTo>
                <a:lnTo>
                  <a:pt x="615" y="2121"/>
                </a:lnTo>
                <a:lnTo>
                  <a:pt x="597" y="2129"/>
                </a:lnTo>
                <a:lnTo>
                  <a:pt x="579" y="2141"/>
                </a:lnTo>
                <a:lnTo>
                  <a:pt x="564" y="2155"/>
                </a:lnTo>
                <a:lnTo>
                  <a:pt x="552" y="2172"/>
                </a:lnTo>
                <a:lnTo>
                  <a:pt x="542" y="2193"/>
                </a:lnTo>
                <a:lnTo>
                  <a:pt x="537" y="2217"/>
                </a:lnTo>
                <a:lnTo>
                  <a:pt x="535" y="2245"/>
                </a:lnTo>
                <a:lnTo>
                  <a:pt x="537" y="2268"/>
                </a:lnTo>
                <a:lnTo>
                  <a:pt x="544" y="2289"/>
                </a:lnTo>
                <a:lnTo>
                  <a:pt x="553" y="2309"/>
                </a:lnTo>
                <a:lnTo>
                  <a:pt x="567" y="2327"/>
                </a:lnTo>
                <a:lnTo>
                  <a:pt x="584" y="2342"/>
                </a:lnTo>
                <a:lnTo>
                  <a:pt x="604" y="2353"/>
                </a:lnTo>
                <a:lnTo>
                  <a:pt x="627" y="2360"/>
                </a:lnTo>
                <a:lnTo>
                  <a:pt x="652" y="2362"/>
                </a:lnTo>
                <a:lnTo>
                  <a:pt x="667" y="2361"/>
                </a:lnTo>
                <a:lnTo>
                  <a:pt x="685" y="2358"/>
                </a:lnTo>
                <a:lnTo>
                  <a:pt x="704" y="2354"/>
                </a:lnTo>
                <a:lnTo>
                  <a:pt x="724" y="2349"/>
                </a:lnTo>
                <a:lnTo>
                  <a:pt x="742" y="2344"/>
                </a:lnTo>
                <a:lnTo>
                  <a:pt x="856" y="2322"/>
                </a:lnTo>
                <a:lnTo>
                  <a:pt x="971" y="2304"/>
                </a:lnTo>
                <a:lnTo>
                  <a:pt x="1088" y="2291"/>
                </a:lnTo>
                <a:lnTo>
                  <a:pt x="1207" y="2282"/>
                </a:lnTo>
                <a:lnTo>
                  <a:pt x="1326" y="2280"/>
                </a:lnTo>
                <a:lnTo>
                  <a:pt x="1421" y="2282"/>
                </a:lnTo>
                <a:lnTo>
                  <a:pt x="1516" y="2288"/>
                </a:lnTo>
                <a:lnTo>
                  <a:pt x="1610" y="2299"/>
                </a:lnTo>
                <a:lnTo>
                  <a:pt x="1701" y="2314"/>
                </a:lnTo>
                <a:lnTo>
                  <a:pt x="1791" y="2333"/>
                </a:lnTo>
                <a:lnTo>
                  <a:pt x="1879" y="2355"/>
                </a:lnTo>
                <a:lnTo>
                  <a:pt x="1965" y="2383"/>
                </a:lnTo>
                <a:lnTo>
                  <a:pt x="2048" y="2413"/>
                </a:lnTo>
                <a:lnTo>
                  <a:pt x="2128" y="2449"/>
                </a:lnTo>
                <a:lnTo>
                  <a:pt x="2206" y="2488"/>
                </a:lnTo>
                <a:lnTo>
                  <a:pt x="2280" y="2531"/>
                </a:lnTo>
                <a:lnTo>
                  <a:pt x="2300" y="2543"/>
                </a:lnTo>
                <a:lnTo>
                  <a:pt x="2319" y="2551"/>
                </a:lnTo>
                <a:lnTo>
                  <a:pt x="2338" y="2557"/>
                </a:lnTo>
                <a:lnTo>
                  <a:pt x="2358" y="2559"/>
                </a:lnTo>
                <a:lnTo>
                  <a:pt x="2381" y="2557"/>
                </a:lnTo>
                <a:lnTo>
                  <a:pt x="2402" y="2550"/>
                </a:lnTo>
                <a:lnTo>
                  <a:pt x="2422" y="2540"/>
                </a:lnTo>
                <a:lnTo>
                  <a:pt x="2439" y="2526"/>
                </a:lnTo>
                <a:lnTo>
                  <a:pt x="2453" y="2508"/>
                </a:lnTo>
                <a:lnTo>
                  <a:pt x="2465" y="2489"/>
                </a:lnTo>
                <a:lnTo>
                  <a:pt x="2471" y="2465"/>
                </a:lnTo>
                <a:lnTo>
                  <a:pt x="2474" y="2441"/>
                </a:lnTo>
                <a:lnTo>
                  <a:pt x="2473" y="2417"/>
                </a:lnTo>
                <a:lnTo>
                  <a:pt x="2469" y="2396"/>
                </a:lnTo>
                <a:lnTo>
                  <a:pt x="2463" y="2378"/>
                </a:lnTo>
                <a:lnTo>
                  <a:pt x="2454" y="2362"/>
                </a:lnTo>
                <a:lnTo>
                  <a:pt x="2444" y="2350"/>
                </a:lnTo>
                <a:lnTo>
                  <a:pt x="2431" y="2337"/>
                </a:lnTo>
                <a:lnTo>
                  <a:pt x="2417" y="2326"/>
                </a:lnTo>
                <a:lnTo>
                  <a:pt x="2400" y="2316"/>
                </a:lnTo>
                <a:lnTo>
                  <a:pt x="2315" y="2267"/>
                </a:lnTo>
                <a:lnTo>
                  <a:pt x="2226" y="2222"/>
                </a:lnTo>
                <a:lnTo>
                  <a:pt x="2136" y="2182"/>
                </a:lnTo>
                <a:lnTo>
                  <a:pt x="2043" y="2147"/>
                </a:lnTo>
                <a:lnTo>
                  <a:pt x="1947" y="2116"/>
                </a:lnTo>
                <a:lnTo>
                  <a:pt x="1849" y="2091"/>
                </a:lnTo>
                <a:lnTo>
                  <a:pt x="1749" y="2070"/>
                </a:lnTo>
                <a:lnTo>
                  <a:pt x="1647" y="2054"/>
                </a:lnTo>
                <a:lnTo>
                  <a:pt x="1542" y="2042"/>
                </a:lnTo>
                <a:lnTo>
                  <a:pt x="1435" y="2035"/>
                </a:lnTo>
                <a:lnTo>
                  <a:pt x="1327" y="2033"/>
                </a:lnTo>
                <a:close/>
                <a:moveTo>
                  <a:pt x="1301" y="1419"/>
                </a:moveTo>
                <a:lnTo>
                  <a:pt x="1219" y="1420"/>
                </a:lnTo>
                <a:lnTo>
                  <a:pt x="1142" y="1423"/>
                </a:lnTo>
                <a:lnTo>
                  <a:pt x="1068" y="1428"/>
                </a:lnTo>
                <a:lnTo>
                  <a:pt x="999" y="1434"/>
                </a:lnTo>
                <a:lnTo>
                  <a:pt x="932" y="1443"/>
                </a:lnTo>
                <a:lnTo>
                  <a:pt x="867" y="1454"/>
                </a:lnTo>
                <a:lnTo>
                  <a:pt x="806" y="1465"/>
                </a:lnTo>
                <a:lnTo>
                  <a:pt x="746" y="1477"/>
                </a:lnTo>
                <a:lnTo>
                  <a:pt x="687" y="1491"/>
                </a:lnTo>
                <a:lnTo>
                  <a:pt x="630" y="1505"/>
                </a:lnTo>
                <a:lnTo>
                  <a:pt x="573" y="1521"/>
                </a:lnTo>
                <a:lnTo>
                  <a:pt x="546" y="1531"/>
                </a:lnTo>
                <a:lnTo>
                  <a:pt x="523" y="1544"/>
                </a:lnTo>
                <a:lnTo>
                  <a:pt x="503" y="1560"/>
                </a:lnTo>
                <a:lnTo>
                  <a:pt x="487" y="1578"/>
                </a:lnTo>
                <a:lnTo>
                  <a:pt x="475" y="1599"/>
                </a:lnTo>
                <a:lnTo>
                  <a:pt x="465" y="1623"/>
                </a:lnTo>
                <a:lnTo>
                  <a:pt x="460" y="1650"/>
                </a:lnTo>
                <a:lnTo>
                  <a:pt x="458" y="1678"/>
                </a:lnTo>
                <a:lnTo>
                  <a:pt x="461" y="1708"/>
                </a:lnTo>
                <a:lnTo>
                  <a:pt x="470" y="1736"/>
                </a:lnTo>
                <a:lnTo>
                  <a:pt x="483" y="1761"/>
                </a:lnTo>
                <a:lnTo>
                  <a:pt x="501" y="1782"/>
                </a:lnTo>
                <a:lnTo>
                  <a:pt x="522" y="1800"/>
                </a:lnTo>
                <a:lnTo>
                  <a:pt x="547" y="1814"/>
                </a:lnTo>
                <a:lnTo>
                  <a:pt x="574" y="1823"/>
                </a:lnTo>
                <a:lnTo>
                  <a:pt x="603" y="1826"/>
                </a:lnTo>
                <a:lnTo>
                  <a:pt x="622" y="1825"/>
                </a:lnTo>
                <a:lnTo>
                  <a:pt x="638" y="1822"/>
                </a:lnTo>
                <a:lnTo>
                  <a:pt x="655" y="1816"/>
                </a:lnTo>
                <a:lnTo>
                  <a:pt x="673" y="1811"/>
                </a:lnTo>
                <a:lnTo>
                  <a:pt x="692" y="1805"/>
                </a:lnTo>
                <a:lnTo>
                  <a:pt x="766" y="1785"/>
                </a:lnTo>
                <a:lnTo>
                  <a:pt x="843" y="1770"/>
                </a:lnTo>
                <a:lnTo>
                  <a:pt x="926" y="1755"/>
                </a:lnTo>
                <a:lnTo>
                  <a:pt x="1012" y="1743"/>
                </a:lnTo>
                <a:lnTo>
                  <a:pt x="1103" y="1734"/>
                </a:lnTo>
                <a:lnTo>
                  <a:pt x="1197" y="1728"/>
                </a:lnTo>
                <a:lnTo>
                  <a:pt x="1295" y="1726"/>
                </a:lnTo>
                <a:lnTo>
                  <a:pt x="1409" y="1728"/>
                </a:lnTo>
                <a:lnTo>
                  <a:pt x="1519" y="1736"/>
                </a:lnTo>
                <a:lnTo>
                  <a:pt x="1629" y="1747"/>
                </a:lnTo>
                <a:lnTo>
                  <a:pt x="1735" y="1764"/>
                </a:lnTo>
                <a:lnTo>
                  <a:pt x="1839" y="1784"/>
                </a:lnTo>
                <a:lnTo>
                  <a:pt x="1940" y="1809"/>
                </a:lnTo>
                <a:lnTo>
                  <a:pt x="2038" y="1837"/>
                </a:lnTo>
                <a:lnTo>
                  <a:pt x="2131" y="1869"/>
                </a:lnTo>
                <a:lnTo>
                  <a:pt x="2222" y="1904"/>
                </a:lnTo>
                <a:lnTo>
                  <a:pt x="2308" y="1942"/>
                </a:lnTo>
                <a:lnTo>
                  <a:pt x="2390" y="1984"/>
                </a:lnTo>
                <a:lnTo>
                  <a:pt x="2468" y="2028"/>
                </a:lnTo>
                <a:lnTo>
                  <a:pt x="2484" y="2038"/>
                </a:lnTo>
                <a:lnTo>
                  <a:pt x="2500" y="2046"/>
                </a:lnTo>
                <a:lnTo>
                  <a:pt x="2518" y="2054"/>
                </a:lnTo>
                <a:lnTo>
                  <a:pt x="2538" y="2059"/>
                </a:lnTo>
                <a:lnTo>
                  <a:pt x="2560" y="2061"/>
                </a:lnTo>
                <a:lnTo>
                  <a:pt x="2590" y="2058"/>
                </a:lnTo>
                <a:lnTo>
                  <a:pt x="2617" y="2050"/>
                </a:lnTo>
                <a:lnTo>
                  <a:pt x="2641" y="2036"/>
                </a:lnTo>
                <a:lnTo>
                  <a:pt x="2663" y="2018"/>
                </a:lnTo>
                <a:lnTo>
                  <a:pt x="2680" y="1997"/>
                </a:lnTo>
                <a:lnTo>
                  <a:pt x="2693" y="1971"/>
                </a:lnTo>
                <a:lnTo>
                  <a:pt x="2701" y="1944"/>
                </a:lnTo>
                <a:lnTo>
                  <a:pt x="2704" y="1914"/>
                </a:lnTo>
                <a:lnTo>
                  <a:pt x="2702" y="1882"/>
                </a:lnTo>
                <a:lnTo>
                  <a:pt x="2696" y="1853"/>
                </a:lnTo>
                <a:lnTo>
                  <a:pt x="2685" y="1828"/>
                </a:lnTo>
                <a:lnTo>
                  <a:pt x="2669" y="1805"/>
                </a:lnTo>
                <a:lnTo>
                  <a:pt x="2648" y="1783"/>
                </a:lnTo>
                <a:lnTo>
                  <a:pt x="2620" y="1765"/>
                </a:lnTo>
                <a:lnTo>
                  <a:pt x="2526" y="1711"/>
                </a:lnTo>
                <a:lnTo>
                  <a:pt x="2428" y="1661"/>
                </a:lnTo>
                <a:lnTo>
                  <a:pt x="2326" y="1617"/>
                </a:lnTo>
                <a:lnTo>
                  <a:pt x="2222" y="1575"/>
                </a:lnTo>
                <a:lnTo>
                  <a:pt x="2114" y="1539"/>
                </a:lnTo>
                <a:lnTo>
                  <a:pt x="2003" y="1508"/>
                </a:lnTo>
                <a:lnTo>
                  <a:pt x="1891" y="1481"/>
                </a:lnTo>
                <a:lnTo>
                  <a:pt x="1776" y="1459"/>
                </a:lnTo>
                <a:lnTo>
                  <a:pt x="1660" y="1441"/>
                </a:lnTo>
                <a:lnTo>
                  <a:pt x="1541" y="1429"/>
                </a:lnTo>
                <a:lnTo>
                  <a:pt x="1421" y="1421"/>
                </a:lnTo>
                <a:lnTo>
                  <a:pt x="1301" y="1419"/>
                </a:lnTo>
                <a:close/>
                <a:moveTo>
                  <a:pt x="1339" y="773"/>
                </a:moveTo>
                <a:lnTo>
                  <a:pt x="1220" y="774"/>
                </a:lnTo>
                <a:lnTo>
                  <a:pt x="1104" y="779"/>
                </a:lnTo>
                <a:lnTo>
                  <a:pt x="990" y="787"/>
                </a:lnTo>
                <a:lnTo>
                  <a:pt x="879" y="800"/>
                </a:lnTo>
                <a:lnTo>
                  <a:pt x="771" y="816"/>
                </a:lnTo>
                <a:lnTo>
                  <a:pt x="665" y="836"/>
                </a:lnTo>
                <a:lnTo>
                  <a:pt x="562" y="861"/>
                </a:lnTo>
                <a:lnTo>
                  <a:pt x="462" y="888"/>
                </a:lnTo>
                <a:lnTo>
                  <a:pt x="440" y="896"/>
                </a:lnTo>
                <a:lnTo>
                  <a:pt x="419" y="907"/>
                </a:lnTo>
                <a:lnTo>
                  <a:pt x="399" y="921"/>
                </a:lnTo>
                <a:lnTo>
                  <a:pt x="381" y="937"/>
                </a:lnTo>
                <a:lnTo>
                  <a:pt x="364" y="957"/>
                </a:lnTo>
                <a:lnTo>
                  <a:pt x="352" y="980"/>
                </a:lnTo>
                <a:lnTo>
                  <a:pt x="342" y="1006"/>
                </a:lnTo>
                <a:lnTo>
                  <a:pt x="335" y="1036"/>
                </a:lnTo>
                <a:lnTo>
                  <a:pt x="333" y="1067"/>
                </a:lnTo>
                <a:lnTo>
                  <a:pt x="335" y="1100"/>
                </a:lnTo>
                <a:lnTo>
                  <a:pt x="344" y="1131"/>
                </a:lnTo>
                <a:lnTo>
                  <a:pt x="356" y="1159"/>
                </a:lnTo>
                <a:lnTo>
                  <a:pt x="373" y="1184"/>
                </a:lnTo>
                <a:lnTo>
                  <a:pt x="394" y="1205"/>
                </a:lnTo>
                <a:lnTo>
                  <a:pt x="418" y="1223"/>
                </a:lnTo>
                <a:lnTo>
                  <a:pt x="446" y="1236"/>
                </a:lnTo>
                <a:lnTo>
                  <a:pt x="475" y="1245"/>
                </a:lnTo>
                <a:lnTo>
                  <a:pt x="507" y="1247"/>
                </a:lnTo>
                <a:lnTo>
                  <a:pt x="532" y="1245"/>
                </a:lnTo>
                <a:lnTo>
                  <a:pt x="557" y="1239"/>
                </a:lnTo>
                <a:lnTo>
                  <a:pt x="580" y="1233"/>
                </a:lnTo>
                <a:lnTo>
                  <a:pt x="602" y="1227"/>
                </a:lnTo>
                <a:lnTo>
                  <a:pt x="703" y="1201"/>
                </a:lnTo>
                <a:lnTo>
                  <a:pt x="806" y="1181"/>
                </a:lnTo>
                <a:lnTo>
                  <a:pt x="911" y="1164"/>
                </a:lnTo>
                <a:lnTo>
                  <a:pt x="1017" y="1151"/>
                </a:lnTo>
                <a:lnTo>
                  <a:pt x="1125" y="1143"/>
                </a:lnTo>
                <a:lnTo>
                  <a:pt x="1232" y="1137"/>
                </a:lnTo>
                <a:lnTo>
                  <a:pt x="1340" y="1136"/>
                </a:lnTo>
                <a:lnTo>
                  <a:pt x="1440" y="1137"/>
                </a:lnTo>
                <a:lnTo>
                  <a:pt x="1541" y="1142"/>
                </a:lnTo>
                <a:lnTo>
                  <a:pt x="1641" y="1149"/>
                </a:lnTo>
                <a:lnTo>
                  <a:pt x="1741" y="1160"/>
                </a:lnTo>
                <a:lnTo>
                  <a:pt x="1839" y="1172"/>
                </a:lnTo>
                <a:lnTo>
                  <a:pt x="1937" y="1188"/>
                </a:lnTo>
                <a:lnTo>
                  <a:pt x="2033" y="1207"/>
                </a:lnTo>
                <a:lnTo>
                  <a:pt x="2126" y="1229"/>
                </a:lnTo>
                <a:lnTo>
                  <a:pt x="2217" y="1253"/>
                </a:lnTo>
                <a:lnTo>
                  <a:pt x="2305" y="1280"/>
                </a:lnTo>
                <a:lnTo>
                  <a:pt x="2391" y="1309"/>
                </a:lnTo>
                <a:lnTo>
                  <a:pt x="2473" y="1342"/>
                </a:lnTo>
                <a:lnTo>
                  <a:pt x="2551" y="1376"/>
                </a:lnTo>
                <a:lnTo>
                  <a:pt x="2625" y="1413"/>
                </a:lnTo>
                <a:lnTo>
                  <a:pt x="2695" y="1454"/>
                </a:lnTo>
                <a:lnTo>
                  <a:pt x="2714" y="1464"/>
                </a:lnTo>
                <a:lnTo>
                  <a:pt x="2732" y="1472"/>
                </a:lnTo>
                <a:lnTo>
                  <a:pt x="2750" y="1478"/>
                </a:lnTo>
                <a:lnTo>
                  <a:pt x="2769" y="1481"/>
                </a:lnTo>
                <a:lnTo>
                  <a:pt x="2790" y="1482"/>
                </a:lnTo>
                <a:lnTo>
                  <a:pt x="2820" y="1480"/>
                </a:lnTo>
                <a:lnTo>
                  <a:pt x="2849" y="1472"/>
                </a:lnTo>
                <a:lnTo>
                  <a:pt x="2876" y="1459"/>
                </a:lnTo>
                <a:lnTo>
                  <a:pt x="2900" y="1442"/>
                </a:lnTo>
                <a:lnTo>
                  <a:pt x="2922" y="1422"/>
                </a:lnTo>
                <a:lnTo>
                  <a:pt x="2938" y="1397"/>
                </a:lnTo>
                <a:lnTo>
                  <a:pt x="2952" y="1370"/>
                </a:lnTo>
                <a:lnTo>
                  <a:pt x="2960" y="1339"/>
                </a:lnTo>
                <a:lnTo>
                  <a:pt x="2963" y="1306"/>
                </a:lnTo>
                <a:lnTo>
                  <a:pt x="2961" y="1274"/>
                </a:lnTo>
                <a:lnTo>
                  <a:pt x="2956" y="1246"/>
                </a:lnTo>
                <a:lnTo>
                  <a:pt x="2948" y="1221"/>
                </a:lnTo>
                <a:lnTo>
                  <a:pt x="2936" y="1199"/>
                </a:lnTo>
                <a:lnTo>
                  <a:pt x="2923" y="1180"/>
                </a:lnTo>
                <a:lnTo>
                  <a:pt x="2907" y="1163"/>
                </a:lnTo>
                <a:lnTo>
                  <a:pt x="2888" y="1148"/>
                </a:lnTo>
                <a:lnTo>
                  <a:pt x="2869" y="1135"/>
                </a:lnTo>
                <a:lnTo>
                  <a:pt x="2783" y="1087"/>
                </a:lnTo>
                <a:lnTo>
                  <a:pt x="2694" y="1042"/>
                </a:lnTo>
                <a:lnTo>
                  <a:pt x="2601" y="1002"/>
                </a:lnTo>
                <a:lnTo>
                  <a:pt x="2505" y="965"/>
                </a:lnTo>
                <a:lnTo>
                  <a:pt x="2407" y="931"/>
                </a:lnTo>
                <a:lnTo>
                  <a:pt x="2306" y="900"/>
                </a:lnTo>
                <a:lnTo>
                  <a:pt x="2203" y="872"/>
                </a:lnTo>
                <a:lnTo>
                  <a:pt x="2098" y="849"/>
                </a:lnTo>
                <a:lnTo>
                  <a:pt x="1991" y="828"/>
                </a:lnTo>
                <a:lnTo>
                  <a:pt x="1884" y="811"/>
                </a:lnTo>
                <a:lnTo>
                  <a:pt x="1775" y="797"/>
                </a:lnTo>
                <a:lnTo>
                  <a:pt x="1666" y="786"/>
                </a:lnTo>
                <a:lnTo>
                  <a:pt x="1557" y="778"/>
                </a:lnTo>
                <a:lnTo>
                  <a:pt x="1447" y="774"/>
                </a:lnTo>
                <a:lnTo>
                  <a:pt x="1339" y="773"/>
                </a:lnTo>
                <a:close/>
                <a:moveTo>
                  <a:pt x="1652" y="0"/>
                </a:moveTo>
                <a:lnTo>
                  <a:pt x="3296" y="0"/>
                </a:lnTo>
                <a:lnTo>
                  <a:pt x="3296" y="3357"/>
                </a:lnTo>
                <a:lnTo>
                  <a:pt x="0" y="3357"/>
                </a:lnTo>
                <a:lnTo>
                  <a:pt x="0" y="0"/>
                </a:lnTo>
                <a:lnTo>
                  <a:pt x="165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4" name="Freeform 354"/>
          <p:cNvSpPr>
            <a:spLocks/>
          </p:cNvSpPr>
          <p:nvPr/>
        </p:nvSpPr>
        <p:spPr bwMode="auto">
          <a:xfrm>
            <a:off x="6449198" y="3686611"/>
            <a:ext cx="205136" cy="237997"/>
          </a:xfrm>
          <a:custGeom>
            <a:avLst/>
            <a:gdLst>
              <a:gd name="T0" fmla="*/ 2506 w 2885"/>
              <a:gd name="T1" fmla="*/ 13 h 3347"/>
              <a:gd name="T2" fmla="*/ 2657 w 2885"/>
              <a:gd name="T3" fmla="*/ 77 h 3347"/>
              <a:gd name="T4" fmla="*/ 2777 w 2885"/>
              <a:gd name="T5" fmla="*/ 186 h 3347"/>
              <a:gd name="T6" fmla="*/ 2856 w 2885"/>
              <a:gd name="T7" fmla="*/ 330 h 3347"/>
              <a:gd name="T8" fmla="*/ 2885 w 2885"/>
              <a:gd name="T9" fmla="*/ 498 h 3347"/>
              <a:gd name="T10" fmla="*/ 2856 w 2885"/>
              <a:gd name="T11" fmla="*/ 666 h 3347"/>
              <a:gd name="T12" fmla="*/ 2777 w 2885"/>
              <a:gd name="T13" fmla="*/ 810 h 3347"/>
              <a:gd name="T14" fmla="*/ 2657 w 2885"/>
              <a:gd name="T15" fmla="*/ 919 h 3347"/>
              <a:gd name="T16" fmla="*/ 2506 w 2885"/>
              <a:gd name="T17" fmla="*/ 983 h 3347"/>
              <a:gd name="T18" fmla="*/ 2338 w 2885"/>
              <a:gd name="T19" fmla="*/ 993 h 3347"/>
              <a:gd name="T20" fmla="*/ 2190 w 2885"/>
              <a:gd name="T21" fmla="*/ 952 h 3347"/>
              <a:gd name="T22" fmla="*/ 978 w 2885"/>
              <a:gd name="T23" fmla="*/ 1595 h 3347"/>
              <a:gd name="T24" fmla="*/ 983 w 2885"/>
              <a:gd name="T25" fmla="*/ 1713 h 3347"/>
              <a:gd name="T26" fmla="*/ 2144 w 2885"/>
              <a:gd name="T27" fmla="*/ 2419 h 3347"/>
              <a:gd name="T28" fmla="*/ 2287 w 2885"/>
              <a:gd name="T29" fmla="*/ 2361 h 3347"/>
              <a:gd name="T30" fmla="*/ 2450 w 2885"/>
              <a:gd name="T31" fmla="*/ 2353 h 3347"/>
              <a:gd name="T32" fmla="*/ 2609 w 2885"/>
              <a:gd name="T33" fmla="*/ 2401 h 3347"/>
              <a:gd name="T34" fmla="*/ 2741 w 2885"/>
              <a:gd name="T35" fmla="*/ 2495 h 3347"/>
              <a:gd name="T36" fmla="*/ 2834 w 2885"/>
              <a:gd name="T37" fmla="*/ 2630 h 3347"/>
              <a:gd name="T38" fmla="*/ 2882 w 2885"/>
              <a:gd name="T39" fmla="*/ 2790 h 3347"/>
              <a:gd name="T40" fmla="*/ 2872 w 2885"/>
              <a:gd name="T41" fmla="*/ 2962 h 3347"/>
              <a:gd name="T42" fmla="*/ 2809 w 2885"/>
              <a:gd name="T43" fmla="*/ 3116 h 3347"/>
              <a:gd name="T44" fmla="*/ 2701 w 2885"/>
              <a:gd name="T45" fmla="*/ 3237 h 3347"/>
              <a:gd name="T46" fmla="*/ 2558 w 2885"/>
              <a:gd name="T47" fmla="*/ 3318 h 3347"/>
              <a:gd name="T48" fmla="*/ 2392 w 2885"/>
              <a:gd name="T49" fmla="*/ 3347 h 3347"/>
              <a:gd name="T50" fmla="*/ 2226 w 2885"/>
              <a:gd name="T51" fmla="*/ 3318 h 3347"/>
              <a:gd name="T52" fmla="*/ 2084 w 2885"/>
              <a:gd name="T53" fmla="*/ 3237 h 3347"/>
              <a:gd name="T54" fmla="*/ 1976 w 2885"/>
              <a:gd name="T55" fmla="*/ 3116 h 3347"/>
              <a:gd name="T56" fmla="*/ 1913 w 2885"/>
              <a:gd name="T57" fmla="*/ 2963 h 3347"/>
              <a:gd name="T58" fmla="*/ 1902 w 2885"/>
              <a:gd name="T59" fmla="*/ 2808 h 3347"/>
              <a:gd name="T60" fmla="*/ 741 w 2885"/>
              <a:gd name="T61" fmla="*/ 2103 h 3347"/>
              <a:gd name="T62" fmla="*/ 598 w 2885"/>
              <a:gd name="T63" fmla="*/ 2160 h 3347"/>
              <a:gd name="T64" fmla="*/ 436 w 2885"/>
              <a:gd name="T65" fmla="*/ 2168 h 3347"/>
              <a:gd name="T66" fmla="*/ 276 w 2885"/>
              <a:gd name="T67" fmla="*/ 2121 h 3347"/>
              <a:gd name="T68" fmla="*/ 144 w 2885"/>
              <a:gd name="T69" fmla="*/ 2026 h 3347"/>
              <a:gd name="T70" fmla="*/ 50 w 2885"/>
              <a:gd name="T71" fmla="*/ 1893 h 3347"/>
              <a:gd name="T72" fmla="*/ 3 w 2885"/>
              <a:gd name="T73" fmla="*/ 1731 h 3347"/>
              <a:gd name="T74" fmla="*/ 13 w 2885"/>
              <a:gd name="T75" fmla="*/ 1559 h 3347"/>
              <a:gd name="T76" fmla="*/ 77 w 2885"/>
              <a:gd name="T77" fmla="*/ 1406 h 3347"/>
              <a:gd name="T78" fmla="*/ 184 w 2885"/>
              <a:gd name="T79" fmla="*/ 1284 h 3347"/>
              <a:gd name="T80" fmla="*/ 327 w 2885"/>
              <a:gd name="T81" fmla="*/ 1203 h 3347"/>
              <a:gd name="T82" fmla="*/ 493 w 2885"/>
              <a:gd name="T83" fmla="*/ 1175 h 3347"/>
              <a:gd name="T84" fmla="*/ 648 w 2885"/>
              <a:gd name="T85" fmla="*/ 1201 h 3347"/>
              <a:gd name="T86" fmla="*/ 783 w 2885"/>
              <a:gd name="T87" fmla="*/ 1272 h 3347"/>
              <a:gd name="T88" fmla="*/ 1900 w 2885"/>
              <a:gd name="T89" fmla="*/ 498 h 3347"/>
              <a:gd name="T90" fmla="*/ 1928 w 2885"/>
              <a:gd name="T91" fmla="*/ 330 h 3347"/>
              <a:gd name="T92" fmla="*/ 2007 w 2885"/>
              <a:gd name="T93" fmla="*/ 186 h 3347"/>
              <a:gd name="T94" fmla="*/ 2128 w 2885"/>
              <a:gd name="T95" fmla="*/ 77 h 3347"/>
              <a:gd name="T96" fmla="*/ 2279 w 2885"/>
              <a:gd name="T97" fmla="*/ 13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85" h="3347">
                <a:moveTo>
                  <a:pt x="2392" y="0"/>
                </a:moveTo>
                <a:lnTo>
                  <a:pt x="2450" y="3"/>
                </a:lnTo>
                <a:lnTo>
                  <a:pt x="2506" y="13"/>
                </a:lnTo>
                <a:lnTo>
                  <a:pt x="2558" y="28"/>
                </a:lnTo>
                <a:lnTo>
                  <a:pt x="2609" y="50"/>
                </a:lnTo>
                <a:lnTo>
                  <a:pt x="2657" y="77"/>
                </a:lnTo>
                <a:lnTo>
                  <a:pt x="2701" y="109"/>
                </a:lnTo>
                <a:lnTo>
                  <a:pt x="2741" y="146"/>
                </a:lnTo>
                <a:lnTo>
                  <a:pt x="2777" y="186"/>
                </a:lnTo>
                <a:lnTo>
                  <a:pt x="2809" y="231"/>
                </a:lnTo>
                <a:lnTo>
                  <a:pt x="2835" y="279"/>
                </a:lnTo>
                <a:lnTo>
                  <a:pt x="2856" y="330"/>
                </a:lnTo>
                <a:lnTo>
                  <a:pt x="2872" y="384"/>
                </a:lnTo>
                <a:lnTo>
                  <a:pt x="2882" y="440"/>
                </a:lnTo>
                <a:lnTo>
                  <a:pt x="2885" y="498"/>
                </a:lnTo>
                <a:lnTo>
                  <a:pt x="2882" y="556"/>
                </a:lnTo>
                <a:lnTo>
                  <a:pt x="2872" y="613"/>
                </a:lnTo>
                <a:lnTo>
                  <a:pt x="2856" y="666"/>
                </a:lnTo>
                <a:lnTo>
                  <a:pt x="2835" y="717"/>
                </a:lnTo>
                <a:lnTo>
                  <a:pt x="2809" y="765"/>
                </a:lnTo>
                <a:lnTo>
                  <a:pt x="2777" y="810"/>
                </a:lnTo>
                <a:lnTo>
                  <a:pt x="2741" y="850"/>
                </a:lnTo>
                <a:lnTo>
                  <a:pt x="2701" y="887"/>
                </a:lnTo>
                <a:lnTo>
                  <a:pt x="2657" y="919"/>
                </a:lnTo>
                <a:lnTo>
                  <a:pt x="2609" y="946"/>
                </a:lnTo>
                <a:lnTo>
                  <a:pt x="2558" y="967"/>
                </a:lnTo>
                <a:lnTo>
                  <a:pt x="2506" y="983"/>
                </a:lnTo>
                <a:lnTo>
                  <a:pt x="2450" y="993"/>
                </a:lnTo>
                <a:lnTo>
                  <a:pt x="2392" y="996"/>
                </a:lnTo>
                <a:lnTo>
                  <a:pt x="2338" y="993"/>
                </a:lnTo>
                <a:lnTo>
                  <a:pt x="2287" y="984"/>
                </a:lnTo>
                <a:lnTo>
                  <a:pt x="2237" y="970"/>
                </a:lnTo>
                <a:lnTo>
                  <a:pt x="2190" y="952"/>
                </a:lnTo>
                <a:lnTo>
                  <a:pt x="2144" y="928"/>
                </a:lnTo>
                <a:lnTo>
                  <a:pt x="2101" y="899"/>
                </a:lnTo>
                <a:lnTo>
                  <a:pt x="978" y="1595"/>
                </a:lnTo>
                <a:lnTo>
                  <a:pt x="983" y="1633"/>
                </a:lnTo>
                <a:lnTo>
                  <a:pt x="985" y="1673"/>
                </a:lnTo>
                <a:lnTo>
                  <a:pt x="983" y="1713"/>
                </a:lnTo>
                <a:lnTo>
                  <a:pt x="978" y="1752"/>
                </a:lnTo>
                <a:lnTo>
                  <a:pt x="2101" y="2447"/>
                </a:lnTo>
                <a:lnTo>
                  <a:pt x="2144" y="2419"/>
                </a:lnTo>
                <a:lnTo>
                  <a:pt x="2190" y="2395"/>
                </a:lnTo>
                <a:lnTo>
                  <a:pt x="2237" y="2376"/>
                </a:lnTo>
                <a:lnTo>
                  <a:pt x="2287" y="2361"/>
                </a:lnTo>
                <a:lnTo>
                  <a:pt x="2338" y="2353"/>
                </a:lnTo>
                <a:lnTo>
                  <a:pt x="2392" y="2349"/>
                </a:lnTo>
                <a:lnTo>
                  <a:pt x="2450" y="2353"/>
                </a:lnTo>
                <a:lnTo>
                  <a:pt x="2506" y="2362"/>
                </a:lnTo>
                <a:lnTo>
                  <a:pt x="2558" y="2379"/>
                </a:lnTo>
                <a:lnTo>
                  <a:pt x="2609" y="2401"/>
                </a:lnTo>
                <a:lnTo>
                  <a:pt x="2657" y="2428"/>
                </a:lnTo>
                <a:lnTo>
                  <a:pt x="2701" y="2459"/>
                </a:lnTo>
                <a:lnTo>
                  <a:pt x="2741" y="2495"/>
                </a:lnTo>
                <a:lnTo>
                  <a:pt x="2777" y="2537"/>
                </a:lnTo>
                <a:lnTo>
                  <a:pt x="2809" y="2582"/>
                </a:lnTo>
                <a:lnTo>
                  <a:pt x="2834" y="2630"/>
                </a:lnTo>
                <a:lnTo>
                  <a:pt x="2856" y="2681"/>
                </a:lnTo>
                <a:lnTo>
                  <a:pt x="2872" y="2734"/>
                </a:lnTo>
                <a:lnTo>
                  <a:pt x="2882" y="2790"/>
                </a:lnTo>
                <a:lnTo>
                  <a:pt x="2885" y="2849"/>
                </a:lnTo>
                <a:lnTo>
                  <a:pt x="2882" y="2907"/>
                </a:lnTo>
                <a:lnTo>
                  <a:pt x="2872" y="2962"/>
                </a:lnTo>
                <a:lnTo>
                  <a:pt x="2856" y="3017"/>
                </a:lnTo>
                <a:lnTo>
                  <a:pt x="2835" y="3068"/>
                </a:lnTo>
                <a:lnTo>
                  <a:pt x="2809" y="3116"/>
                </a:lnTo>
                <a:lnTo>
                  <a:pt x="2777" y="3159"/>
                </a:lnTo>
                <a:lnTo>
                  <a:pt x="2741" y="3201"/>
                </a:lnTo>
                <a:lnTo>
                  <a:pt x="2701" y="3237"/>
                </a:lnTo>
                <a:lnTo>
                  <a:pt x="2657" y="3268"/>
                </a:lnTo>
                <a:lnTo>
                  <a:pt x="2609" y="3296"/>
                </a:lnTo>
                <a:lnTo>
                  <a:pt x="2558" y="3318"/>
                </a:lnTo>
                <a:lnTo>
                  <a:pt x="2506" y="3334"/>
                </a:lnTo>
                <a:lnTo>
                  <a:pt x="2450" y="3344"/>
                </a:lnTo>
                <a:lnTo>
                  <a:pt x="2392" y="3347"/>
                </a:lnTo>
                <a:lnTo>
                  <a:pt x="2335" y="3344"/>
                </a:lnTo>
                <a:lnTo>
                  <a:pt x="2279" y="3334"/>
                </a:lnTo>
                <a:lnTo>
                  <a:pt x="2226" y="3318"/>
                </a:lnTo>
                <a:lnTo>
                  <a:pt x="2176" y="3296"/>
                </a:lnTo>
                <a:lnTo>
                  <a:pt x="2128" y="3270"/>
                </a:lnTo>
                <a:lnTo>
                  <a:pt x="2084" y="3237"/>
                </a:lnTo>
                <a:lnTo>
                  <a:pt x="2044" y="3201"/>
                </a:lnTo>
                <a:lnTo>
                  <a:pt x="2007" y="3161"/>
                </a:lnTo>
                <a:lnTo>
                  <a:pt x="1976" y="3116"/>
                </a:lnTo>
                <a:lnTo>
                  <a:pt x="1949" y="3068"/>
                </a:lnTo>
                <a:lnTo>
                  <a:pt x="1928" y="3017"/>
                </a:lnTo>
                <a:lnTo>
                  <a:pt x="1913" y="2963"/>
                </a:lnTo>
                <a:lnTo>
                  <a:pt x="1903" y="2907"/>
                </a:lnTo>
                <a:lnTo>
                  <a:pt x="1900" y="2849"/>
                </a:lnTo>
                <a:lnTo>
                  <a:pt x="1902" y="2808"/>
                </a:lnTo>
                <a:lnTo>
                  <a:pt x="1907" y="2769"/>
                </a:lnTo>
                <a:lnTo>
                  <a:pt x="783" y="2075"/>
                </a:lnTo>
                <a:lnTo>
                  <a:pt x="741" y="2103"/>
                </a:lnTo>
                <a:lnTo>
                  <a:pt x="695" y="2127"/>
                </a:lnTo>
                <a:lnTo>
                  <a:pt x="648" y="2145"/>
                </a:lnTo>
                <a:lnTo>
                  <a:pt x="598" y="2160"/>
                </a:lnTo>
                <a:lnTo>
                  <a:pt x="547" y="2168"/>
                </a:lnTo>
                <a:lnTo>
                  <a:pt x="493" y="2172"/>
                </a:lnTo>
                <a:lnTo>
                  <a:pt x="436" y="2168"/>
                </a:lnTo>
                <a:lnTo>
                  <a:pt x="380" y="2159"/>
                </a:lnTo>
                <a:lnTo>
                  <a:pt x="327" y="2142"/>
                </a:lnTo>
                <a:lnTo>
                  <a:pt x="276" y="2121"/>
                </a:lnTo>
                <a:lnTo>
                  <a:pt x="229" y="2094"/>
                </a:lnTo>
                <a:lnTo>
                  <a:pt x="184" y="2063"/>
                </a:lnTo>
                <a:lnTo>
                  <a:pt x="144" y="2026"/>
                </a:lnTo>
                <a:lnTo>
                  <a:pt x="108" y="1985"/>
                </a:lnTo>
                <a:lnTo>
                  <a:pt x="77" y="1940"/>
                </a:lnTo>
                <a:lnTo>
                  <a:pt x="50" y="1893"/>
                </a:lnTo>
                <a:lnTo>
                  <a:pt x="28" y="1841"/>
                </a:lnTo>
                <a:lnTo>
                  <a:pt x="13" y="1788"/>
                </a:lnTo>
                <a:lnTo>
                  <a:pt x="3" y="1731"/>
                </a:lnTo>
                <a:lnTo>
                  <a:pt x="0" y="1673"/>
                </a:lnTo>
                <a:lnTo>
                  <a:pt x="3" y="1614"/>
                </a:lnTo>
                <a:lnTo>
                  <a:pt x="13" y="1559"/>
                </a:lnTo>
                <a:lnTo>
                  <a:pt x="28" y="1505"/>
                </a:lnTo>
                <a:lnTo>
                  <a:pt x="50" y="1454"/>
                </a:lnTo>
                <a:lnTo>
                  <a:pt x="77" y="1406"/>
                </a:lnTo>
                <a:lnTo>
                  <a:pt x="108" y="1362"/>
                </a:lnTo>
                <a:lnTo>
                  <a:pt x="144" y="1321"/>
                </a:lnTo>
                <a:lnTo>
                  <a:pt x="184" y="1284"/>
                </a:lnTo>
                <a:lnTo>
                  <a:pt x="229" y="1253"/>
                </a:lnTo>
                <a:lnTo>
                  <a:pt x="276" y="1225"/>
                </a:lnTo>
                <a:lnTo>
                  <a:pt x="327" y="1203"/>
                </a:lnTo>
                <a:lnTo>
                  <a:pt x="380" y="1188"/>
                </a:lnTo>
                <a:lnTo>
                  <a:pt x="436" y="1178"/>
                </a:lnTo>
                <a:lnTo>
                  <a:pt x="493" y="1175"/>
                </a:lnTo>
                <a:lnTo>
                  <a:pt x="547" y="1178"/>
                </a:lnTo>
                <a:lnTo>
                  <a:pt x="598" y="1187"/>
                </a:lnTo>
                <a:lnTo>
                  <a:pt x="648" y="1201"/>
                </a:lnTo>
                <a:lnTo>
                  <a:pt x="695" y="1220"/>
                </a:lnTo>
                <a:lnTo>
                  <a:pt x="741" y="1244"/>
                </a:lnTo>
                <a:lnTo>
                  <a:pt x="783" y="1272"/>
                </a:lnTo>
                <a:lnTo>
                  <a:pt x="1907" y="577"/>
                </a:lnTo>
                <a:lnTo>
                  <a:pt x="1902" y="537"/>
                </a:lnTo>
                <a:lnTo>
                  <a:pt x="1900" y="498"/>
                </a:lnTo>
                <a:lnTo>
                  <a:pt x="1903" y="440"/>
                </a:lnTo>
                <a:lnTo>
                  <a:pt x="1913" y="384"/>
                </a:lnTo>
                <a:lnTo>
                  <a:pt x="1928" y="330"/>
                </a:lnTo>
                <a:lnTo>
                  <a:pt x="1949" y="279"/>
                </a:lnTo>
                <a:lnTo>
                  <a:pt x="1976" y="231"/>
                </a:lnTo>
                <a:lnTo>
                  <a:pt x="2007" y="186"/>
                </a:lnTo>
                <a:lnTo>
                  <a:pt x="2044" y="146"/>
                </a:lnTo>
                <a:lnTo>
                  <a:pt x="2084" y="109"/>
                </a:lnTo>
                <a:lnTo>
                  <a:pt x="2128" y="77"/>
                </a:lnTo>
                <a:lnTo>
                  <a:pt x="2176" y="50"/>
                </a:lnTo>
                <a:lnTo>
                  <a:pt x="2226" y="28"/>
                </a:lnTo>
                <a:lnTo>
                  <a:pt x="2279" y="13"/>
                </a:lnTo>
                <a:lnTo>
                  <a:pt x="2335" y="3"/>
                </a:lnTo>
                <a:lnTo>
                  <a:pt x="239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 name="Freeform 359"/>
          <p:cNvSpPr>
            <a:spLocks noEditPoints="1"/>
          </p:cNvSpPr>
          <p:nvPr/>
        </p:nvSpPr>
        <p:spPr bwMode="auto">
          <a:xfrm>
            <a:off x="5293074" y="3685864"/>
            <a:ext cx="240487" cy="239491"/>
          </a:xfrm>
          <a:custGeom>
            <a:avLst/>
            <a:gdLst>
              <a:gd name="T0" fmla="*/ 1518 w 3384"/>
              <a:gd name="T1" fmla="*/ 2943 h 3362"/>
              <a:gd name="T2" fmla="*/ 1826 w 3384"/>
              <a:gd name="T3" fmla="*/ 3203 h 3362"/>
              <a:gd name="T4" fmla="*/ 1985 w 3384"/>
              <a:gd name="T5" fmla="*/ 3197 h 3362"/>
              <a:gd name="T6" fmla="*/ 2084 w 3384"/>
              <a:gd name="T7" fmla="*/ 3079 h 3362"/>
              <a:gd name="T8" fmla="*/ 2067 w 3384"/>
              <a:gd name="T9" fmla="*/ 2916 h 3362"/>
              <a:gd name="T10" fmla="*/ 1833 w 3384"/>
              <a:gd name="T11" fmla="*/ 2651 h 3362"/>
              <a:gd name="T12" fmla="*/ 1858 w 3384"/>
              <a:gd name="T13" fmla="*/ 2614 h 3362"/>
              <a:gd name="T14" fmla="*/ 2168 w 3384"/>
              <a:gd name="T15" fmla="*/ 2900 h 3362"/>
              <a:gd name="T16" fmla="*/ 2333 w 3384"/>
              <a:gd name="T17" fmla="*/ 2939 h 3362"/>
              <a:gd name="T18" fmla="*/ 2465 w 3384"/>
              <a:gd name="T19" fmla="*/ 2862 h 3362"/>
              <a:gd name="T20" fmla="*/ 2496 w 3384"/>
              <a:gd name="T21" fmla="*/ 2709 h 3362"/>
              <a:gd name="T22" fmla="*/ 2411 w 3384"/>
              <a:gd name="T23" fmla="*/ 2550 h 3362"/>
              <a:gd name="T24" fmla="*/ 2181 w 3384"/>
              <a:gd name="T25" fmla="*/ 2282 h 3362"/>
              <a:gd name="T26" fmla="*/ 2505 w 3384"/>
              <a:gd name="T27" fmla="*/ 2569 h 3362"/>
              <a:gd name="T28" fmla="*/ 2664 w 3384"/>
              <a:gd name="T29" fmla="*/ 2654 h 3362"/>
              <a:gd name="T30" fmla="*/ 2818 w 3384"/>
              <a:gd name="T31" fmla="*/ 2623 h 3362"/>
              <a:gd name="T32" fmla="*/ 2894 w 3384"/>
              <a:gd name="T33" fmla="*/ 2490 h 3362"/>
              <a:gd name="T34" fmla="*/ 2855 w 3384"/>
              <a:gd name="T35" fmla="*/ 2326 h 3362"/>
              <a:gd name="T36" fmla="*/ 2513 w 3384"/>
              <a:gd name="T37" fmla="*/ 1959 h 3362"/>
              <a:gd name="T38" fmla="*/ 2550 w 3384"/>
              <a:gd name="T39" fmla="*/ 1934 h 3362"/>
              <a:gd name="T40" fmla="*/ 2939 w 3384"/>
              <a:gd name="T41" fmla="*/ 2292 h 3362"/>
              <a:gd name="T42" fmla="*/ 3102 w 3384"/>
              <a:gd name="T43" fmla="*/ 2308 h 3362"/>
              <a:gd name="T44" fmla="*/ 3219 w 3384"/>
              <a:gd name="T45" fmla="*/ 2210 h 3362"/>
              <a:gd name="T46" fmla="*/ 3226 w 3384"/>
              <a:gd name="T47" fmla="*/ 2050 h 3362"/>
              <a:gd name="T48" fmla="*/ 1796 w 3384"/>
              <a:gd name="T49" fmla="*/ 571 h 3362"/>
              <a:gd name="T50" fmla="*/ 1221 w 3384"/>
              <a:gd name="T51" fmla="*/ 13 h 3362"/>
              <a:gd name="T52" fmla="*/ 2190 w 3384"/>
              <a:gd name="T53" fmla="*/ 4 h 3362"/>
              <a:gd name="T54" fmla="*/ 2285 w 3384"/>
              <a:gd name="T55" fmla="*/ 14 h 3362"/>
              <a:gd name="T56" fmla="*/ 3374 w 3384"/>
              <a:gd name="T57" fmla="*/ 1109 h 3362"/>
              <a:gd name="T58" fmla="*/ 3168 w 3384"/>
              <a:gd name="T59" fmla="*/ 1742 h 3362"/>
              <a:gd name="T60" fmla="*/ 3353 w 3384"/>
              <a:gd name="T61" fmla="*/ 1978 h 3362"/>
              <a:gd name="T62" fmla="*/ 3379 w 3384"/>
              <a:gd name="T63" fmla="*/ 2188 h 3362"/>
              <a:gd name="T64" fmla="*/ 3290 w 3384"/>
              <a:gd name="T65" fmla="*/ 2370 h 3362"/>
              <a:gd name="T66" fmla="*/ 3122 w 3384"/>
              <a:gd name="T67" fmla="*/ 2457 h 3362"/>
              <a:gd name="T68" fmla="*/ 3028 w 3384"/>
              <a:gd name="T69" fmla="*/ 2579 h 3362"/>
              <a:gd name="T70" fmla="*/ 2921 w 3384"/>
              <a:gd name="T71" fmla="*/ 2735 h 3362"/>
              <a:gd name="T72" fmla="*/ 2743 w 3384"/>
              <a:gd name="T73" fmla="*/ 2803 h 3362"/>
              <a:gd name="T74" fmla="*/ 2628 w 3384"/>
              <a:gd name="T75" fmla="*/ 2869 h 3362"/>
              <a:gd name="T76" fmla="*/ 2523 w 3384"/>
              <a:gd name="T77" fmla="*/ 3020 h 3362"/>
              <a:gd name="T78" fmla="*/ 2345 w 3384"/>
              <a:gd name="T79" fmla="*/ 3087 h 3362"/>
              <a:gd name="T80" fmla="*/ 2219 w 3384"/>
              <a:gd name="T81" fmla="*/ 3148 h 3362"/>
              <a:gd name="T82" fmla="*/ 2115 w 3384"/>
              <a:gd name="T83" fmla="*/ 3293 h 3362"/>
              <a:gd name="T84" fmla="*/ 1938 w 3384"/>
              <a:gd name="T85" fmla="*/ 3361 h 3362"/>
              <a:gd name="T86" fmla="*/ 1692 w 3384"/>
              <a:gd name="T87" fmla="*/ 3299 h 3362"/>
              <a:gd name="T88" fmla="*/ 1447 w 3384"/>
              <a:gd name="T89" fmla="*/ 3361 h 3362"/>
              <a:gd name="T90" fmla="*/ 1268 w 3384"/>
              <a:gd name="T91" fmla="*/ 3293 h 3362"/>
              <a:gd name="T92" fmla="*/ 1165 w 3384"/>
              <a:gd name="T93" fmla="*/ 3148 h 3362"/>
              <a:gd name="T94" fmla="*/ 1038 w 3384"/>
              <a:gd name="T95" fmla="*/ 3087 h 3362"/>
              <a:gd name="T96" fmla="*/ 860 w 3384"/>
              <a:gd name="T97" fmla="*/ 3020 h 3362"/>
              <a:gd name="T98" fmla="*/ 756 w 3384"/>
              <a:gd name="T99" fmla="*/ 2869 h 3362"/>
              <a:gd name="T100" fmla="*/ 642 w 3384"/>
              <a:gd name="T101" fmla="*/ 2803 h 3362"/>
              <a:gd name="T102" fmla="*/ 463 w 3384"/>
              <a:gd name="T103" fmla="*/ 2735 h 3362"/>
              <a:gd name="T104" fmla="*/ 356 w 3384"/>
              <a:gd name="T105" fmla="*/ 2579 h 3362"/>
              <a:gd name="T106" fmla="*/ 261 w 3384"/>
              <a:gd name="T107" fmla="*/ 2457 h 3362"/>
              <a:gd name="T108" fmla="*/ 93 w 3384"/>
              <a:gd name="T109" fmla="*/ 2370 h 3362"/>
              <a:gd name="T110" fmla="*/ 4 w 3384"/>
              <a:gd name="T111" fmla="*/ 2188 h 3362"/>
              <a:gd name="T112" fmla="*/ 31 w 3384"/>
              <a:gd name="T113" fmla="*/ 1978 h 3362"/>
              <a:gd name="T114" fmla="*/ 216 w 3384"/>
              <a:gd name="T115" fmla="*/ 1742 h 3362"/>
              <a:gd name="T116" fmla="*/ 2 w 3384"/>
              <a:gd name="T117" fmla="*/ 1134 h 3362"/>
              <a:gd name="T118" fmla="*/ 1081 w 3384"/>
              <a:gd name="T119" fmla="*/ 26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84" h="3362">
                <a:moveTo>
                  <a:pt x="1170" y="148"/>
                </a:moveTo>
                <a:lnTo>
                  <a:pt x="147" y="1170"/>
                </a:lnTo>
                <a:lnTo>
                  <a:pt x="408" y="1835"/>
                </a:lnTo>
                <a:lnTo>
                  <a:pt x="981" y="2408"/>
                </a:lnTo>
                <a:lnTo>
                  <a:pt x="1518" y="2943"/>
                </a:lnTo>
                <a:lnTo>
                  <a:pt x="1700" y="3127"/>
                </a:lnTo>
                <a:lnTo>
                  <a:pt x="1730" y="3152"/>
                </a:lnTo>
                <a:lnTo>
                  <a:pt x="1761" y="3175"/>
                </a:lnTo>
                <a:lnTo>
                  <a:pt x="1792" y="3192"/>
                </a:lnTo>
                <a:lnTo>
                  <a:pt x="1826" y="3203"/>
                </a:lnTo>
                <a:lnTo>
                  <a:pt x="1859" y="3212"/>
                </a:lnTo>
                <a:lnTo>
                  <a:pt x="1892" y="3215"/>
                </a:lnTo>
                <a:lnTo>
                  <a:pt x="1925" y="3214"/>
                </a:lnTo>
                <a:lnTo>
                  <a:pt x="1957" y="3207"/>
                </a:lnTo>
                <a:lnTo>
                  <a:pt x="1985" y="3197"/>
                </a:lnTo>
                <a:lnTo>
                  <a:pt x="2013" y="3181"/>
                </a:lnTo>
                <a:lnTo>
                  <a:pt x="2037" y="3161"/>
                </a:lnTo>
                <a:lnTo>
                  <a:pt x="2058" y="3136"/>
                </a:lnTo>
                <a:lnTo>
                  <a:pt x="2073" y="3109"/>
                </a:lnTo>
                <a:lnTo>
                  <a:pt x="2084" y="3079"/>
                </a:lnTo>
                <a:lnTo>
                  <a:pt x="2089" y="3048"/>
                </a:lnTo>
                <a:lnTo>
                  <a:pt x="2092" y="3015"/>
                </a:lnTo>
                <a:lnTo>
                  <a:pt x="2088" y="2983"/>
                </a:lnTo>
                <a:lnTo>
                  <a:pt x="2080" y="2950"/>
                </a:lnTo>
                <a:lnTo>
                  <a:pt x="2067" y="2916"/>
                </a:lnTo>
                <a:lnTo>
                  <a:pt x="2050" y="2884"/>
                </a:lnTo>
                <a:lnTo>
                  <a:pt x="2029" y="2853"/>
                </a:lnTo>
                <a:lnTo>
                  <a:pt x="2003" y="2825"/>
                </a:lnTo>
                <a:lnTo>
                  <a:pt x="1838" y="2659"/>
                </a:lnTo>
                <a:lnTo>
                  <a:pt x="1833" y="2651"/>
                </a:lnTo>
                <a:lnTo>
                  <a:pt x="1832" y="2641"/>
                </a:lnTo>
                <a:lnTo>
                  <a:pt x="1834" y="2630"/>
                </a:lnTo>
                <a:lnTo>
                  <a:pt x="1839" y="2622"/>
                </a:lnTo>
                <a:lnTo>
                  <a:pt x="1848" y="2616"/>
                </a:lnTo>
                <a:lnTo>
                  <a:pt x="1858" y="2614"/>
                </a:lnTo>
                <a:lnTo>
                  <a:pt x="1868" y="2616"/>
                </a:lnTo>
                <a:lnTo>
                  <a:pt x="1876" y="2621"/>
                </a:lnTo>
                <a:lnTo>
                  <a:pt x="2108" y="2853"/>
                </a:lnTo>
                <a:lnTo>
                  <a:pt x="2137" y="2879"/>
                </a:lnTo>
                <a:lnTo>
                  <a:pt x="2168" y="2900"/>
                </a:lnTo>
                <a:lnTo>
                  <a:pt x="2201" y="2917"/>
                </a:lnTo>
                <a:lnTo>
                  <a:pt x="2234" y="2930"/>
                </a:lnTo>
                <a:lnTo>
                  <a:pt x="2268" y="2937"/>
                </a:lnTo>
                <a:lnTo>
                  <a:pt x="2300" y="2941"/>
                </a:lnTo>
                <a:lnTo>
                  <a:pt x="2333" y="2939"/>
                </a:lnTo>
                <a:lnTo>
                  <a:pt x="2364" y="2933"/>
                </a:lnTo>
                <a:lnTo>
                  <a:pt x="2394" y="2922"/>
                </a:lnTo>
                <a:lnTo>
                  <a:pt x="2420" y="2907"/>
                </a:lnTo>
                <a:lnTo>
                  <a:pt x="2445" y="2886"/>
                </a:lnTo>
                <a:lnTo>
                  <a:pt x="2465" y="2862"/>
                </a:lnTo>
                <a:lnTo>
                  <a:pt x="2481" y="2835"/>
                </a:lnTo>
                <a:lnTo>
                  <a:pt x="2491" y="2805"/>
                </a:lnTo>
                <a:lnTo>
                  <a:pt x="2498" y="2775"/>
                </a:lnTo>
                <a:lnTo>
                  <a:pt x="2499" y="2742"/>
                </a:lnTo>
                <a:lnTo>
                  <a:pt x="2496" y="2709"/>
                </a:lnTo>
                <a:lnTo>
                  <a:pt x="2487" y="2675"/>
                </a:lnTo>
                <a:lnTo>
                  <a:pt x="2475" y="2642"/>
                </a:lnTo>
                <a:lnTo>
                  <a:pt x="2458" y="2610"/>
                </a:lnTo>
                <a:lnTo>
                  <a:pt x="2437" y="2580"/>
                </a:lnTo>
                <a:lnTo>
                  <a:pt x="2411" y="2550"/>
                </a:lnTo>
                <a:lnTo>
                  <a:pt x="2180" y="2319"/>
                </a:lnTo>
                <a:lnTo>
                  <a:pt x="2173" y="2309"/>
                </a:lnTo>
                <a:lnTo>
                  <a:pt x="2172" y="2300"/>
                </a:lnTo>
                <a:lnTo>
                  <a:pt x="2174" y="2290"/>
                </a:lnTo>
                <a:lnTo>
                  <a:pt x="2181" y="2282"/>
                </a:lnTo>
                <a:lnTo>
                  <a:pt x="2189" y="2275"/>
                </a:lnTo>
                <a:lnTo>
                  <a:pt x="2199" y="2273"/>
                </a:lnTo>
                <a:lnTo>
                  <a:pt x="2208" y="2275"/>
                </a:lnTo>
                <a:lnTo>
                  <a:pt x="2217" y="2280"/>
                </a:lnTo>
                <a:lnTo>
                  <a:pt x="2505" y="2569"/>
                </a:lnTo>
                <a:lnTo>
                  <a:pt x="2535" y="2594"/>
                </a:lnTo>
                <a:lnTo>
                  <a:pt x="2566" y="2616"/>
                </a:lnTo>
                <a:lnTo>
                  <a:pt x="2597" y="2633"/>
                </a:lnTo>
                <a:lnTo>
                  <a:pt x="2631" y="2645"/>
                </a:lnTo>
                <a:lnTo>
                  <a:pt x="2664" y="2654"/>
                </a:lnTo>
                <a:lnTo>
                  <a:pt x="2697" y="2657"/>
                </a:lnTo>
                <a:lnTo>
                  <a:pt x="2730" y="2655"/>
                </a:lnTo>
                <a:lnTo>
                  <a:pt x="2762" y="2650"/>
                </a:lnTo>
                <a:lnTo>
                  <a:pt x="2790" y="2639"/>
                </a:lnTo>
                <a:lnTo>
                  <a:pt x="2818" y="2623"/>
                </a:lnTo>
                <a:lnTo>
                  <a:pt x="2842" y="2603"/>
                </a:lnTo>
                <a:lnTo>
                  <a:pt x="2863" y="2579"/>
                </a:lnTo>
                <a:lnTo>
                  <a:pt x="2878" y="2551"/>
                </a:lnTo>
                <a:lnTo>
                  <a:pt x="2889" y="2521"/>
                </a:lnTo>
                <a:lnTo>
                  <a:pt x="2894" y="2490"/>
                </a:lnTo>
                <a:lnTo>
                  <a:pt x="2897" y="2458"/>
                </a:lnTo>
                <a:lnTo>
                  <a:pt x="2893" y="2425"/>
                </a:lnTo>
                <a:lnTo>
                  <a:pt x="2885" y="2391"/>
                </a:lnTo>
                <a:lnTo>
                  <a:pt x="2872" y="2358"/>
                </a:lnTo>
                <a:lnTo>
                  <a:pt x="2855" y="2326"/>
                </a:lnTo>
                <a:lnTo>
                  <a:pt x="2834" y="2295"/>
                </a:lnTo>
                <a:lnTo>
                  <a:pt x="2808" y="2266"/>
                </a:lnTo>
                <a:lnTo>
                  <a:pt x="2520" y="1977"/>
                </a:lnTo>
                <a:lnTo>
                  <a:pt x="2515" y="1969"/>
                </a:lnTo>
                <a:lnTo>
                  <a:pt x="2513" y="1959"/>
                </a:lnTo>
                <a:lnTo>
                  <a:pt x="2515" y="1950"/>
                </a:lnTo>
                <a:lnTo>
                  <a:pt x="2521" y="1941"/>
                </a:lnTo>
                <a:lnTo>
                  <a:pt x="2530" y="1935"/>
                </a:lnTo>
                <a:lnTo>
                  <a:pt x="2539" y="1933"/>
                </a:lnTo>
                <a:lnTo>
                  <a:pt x="2550" y="1934"/>
                </a:lnTo>
                <a:lnTo>
                  <a:pt x="2558" y="1940"/>
                </a:lnTo>
                <a:lnTo>
                  <a:pt x="2847" y="2229"/>
                </a:lnTo>
                <a:lnTo>
                  <a:pt x="2875" y="2254"/>
                </a:lnTo>
                <a:lnTo>
                  <a:pt x="2906" y="2275"/>
                </a:lnTo>
                <a:lnTo>
                  <a:pt x="2939" y="2292"/>
                </a:lnTo>
                <a:lnTo>
                  <a:pt x="2972" y="2305"/>
                </a:lnTo>
                <a:lnTo>
                  <a:pt x="3005" y="2312"/>
                </a:lnTo>
                <a:lnTo>
                  <a:pt x="3039" y="2317"/>
                </a:lnTo>
                <a:lnTo>
                  <a:pt x="3070" y="2314"/>
                </a:lnTo>
                <a:lnTo>
                  <a:pt x="3102" y="2308"/>
                </a:lnTo>
                <a:lnTo>
                  <a:pt x="3132" y="2297"/>
                </a:lnTo>
                <a:lnTo>
                  <a:pt x="3158" y="2283"/>
                </a:lnTo>
                <a:lnTo>
                  <a:pt x="3183" y="2261"/>
                </a:lnTo>
                <a:lnTo>
                  <a:pt x="3203" y="2237"/>
                </a:lnTo>
                <a:lnTo>
                  <a:pt x="3219" y="2210"/>
                </a:lnTo>
                <a:lnTo>
                  <a:pt x="3230" y="2181"/>
                </a:lnTo>
                <a:lnTo>
                  <a:pt x="3236" y="2150"/>
                </a:lnTo>
                <a:lnTo>
                  <a:pt x="3237" y="2117"/>
                </a:lnTo>
                <a:lnTo>
                  <a:pt x="3234" y="2084"/>
                </a:lnTo>
                <a:lnTo>
                  <a:pt x="3226" y="2050"/>
                </a:lnTo>
                <a:lnTo>
                  <a:pt x="3214" y="2017"/>
                </a:lnTo>
                <a:lnTo>
                  <a:pt x="3197" y="1986"/>
                </a:lnTo>
                <a:lnTo>
                  <a:pt x="3175" y="1954"/>
                </a:lnTo>
                <a:lnTo>
                  <a:pt x="3150" y="1925"/>
                </a:lnTo>
                <a:lnTo>
                  <a:pt x="1796" y="571"/>
                </a:lnTo>
                <a:lnTo>
                  <a:pt x="1170" y="148"/>
                </a:lnTo>
                <a:close/>
                <a:moveTo>
                  <a:pt x="1166" y="0"/>
                </a:moveTo>
                <a:lnTo>
                  <a:pt x="1166" y="0"/>
                </a:lnTo>
                <a:lnTo>
                  <a:pt x="1193" y="4"/>
                </a:lnTo>
                <a:lnTo>
                  <a:pt x="1221" y="13"/>
                </a:lnTo>
                <a:lnTo>
                  <a:pt x="1247" y="27"/>
                </a:lnTo>
                <a:lnTo>
                  <a:pt x="1692" y="328"/>
                </a:lnTo>
                <a:lnTo>
                  <a:pt x="2137" y="27"/>
                </a:lnTo>
                <a:lnTo>
                  <a:pt x="2164" y="13"/>
                </a:lnTo>
                <a:lnTo>
                  <a:pt x="2190" y="4"/>
                </a:lnTo>
                <a:lnTo>
                  <a:pt x="2219" y="0"/>
                </a:lnTo>
                <a:lnTo>
                  <a:pt x="2219" y="0"/>
                </a:lnTo>
                <a:lnTo>
                  <a:pt x="2241" y="1"/>
                </a:lnTo>
                <a:lnTo>
                  <a:pt x="2263" y="5"/>
                </a:lnTo>
                <a:lnTo>
                  <a:pt x="2285" y="14"/>
                </a:lnTo>
                <a:lnTo>
                  <a:pt x="2304" y="26"/>
                </a:lnTo>
                <a:lnTo>
                  <a:pt x="2322" y="40"/>
                </a:lnTo>
                <a:lnTo>
                  <a:pt x="3344" y="1063"/>
                </a:lnTo>
                <a:lnTo>
                  <a:pt x="3361" y="1084"/>
                </a:lnTo>
                <a:lnTo>
                  <a:pt x="3374" y="1109"/>
                </a:lnTo>
                <a:lnTo>
                  <a:pt x="3381" y="1134"/>
                </a:lnTo>
                <a:lnTo>
                  <a:pt x="3384" y="1162"/>
                </a:lnTo>
                <a:lnTo>
                  <a:pt x="3381" y="1189"/>
                </a:lnTo>
                <a:lnTo>
                  <a:pt x="3374" y="1217"/>
                </a:lnTo>
                <a:lnTo>
                  <a:pt x="3168" y="1742"/>
                </a:lnTo>
                <a:lnTo>
                  <a:pt x="3251" y="1824"/>
                </a:lnTo>
                <a:lnTo>
                  <a:pt x="3283" y="1860"/>
                </a:lnTo>
                <a:lnTo>
                  <a:pt x="3310" y="1898"/>
                </a:lnTo>
                <a:lnTo>
                  <a:pt x="3333" y="1938"/>
                </a:lnTo>
                <a:lnTo>
                  <a:pt x="3353" y="1978"/>
                </a:lnTo>
                <a:lnTo>
                  <a:pt x="3367" y="2021"/>
                </a:lnTo>
                <a:lnTo>
                  <a:pt x="3377" y="2062"/>
                </a:lnTo>
                <a:lnTo>
                  <a:pt x="3382" y="2104"/>
                </a:lnTo>
                <a:lnTo>
                  <a:pt x="3383" y="2147"/>
                </a:lnTo>
                <a:lnTo>
                  <a:pt x="3379" y="2188"/>
                </a:lnTo>
                <a:lnTo>
                  <a:pt x="3371" y="2229"/>
                </a:lnTo>
                <a:lnTo>
                  <a:pt x="3358" y="2267"/>
                </a:lnTo>
                <a:lnTo>
                  <a:pt x="3340" y="2304"/>
                </a:lnTo>
                <a:lnTo>
                  <a:pt x="3318" y="2338"/>
                </a:lnTo>
                <a:lnTo>
                  <a:pt x="3290" y="2370"/>
                </a:lnTo>
                <a:lnTo>
                  <a:pt x="3261" y="2394"/>
                </a:lnTo>
                <a:lnTo>
                  <a:pt x="3230" y="2416"/>
                </a:lnTo>
                <a:lnTo>
                  <a:pt x="3197" y="2433"/>
                </a:lnTo>
                <a:lnTo>
                  <a:pt x="3161" y="2447"/>
                </a:lnTo>
                <a:lnTo>
                  <a:pt x="3122" y="2457"/>
                </a:lnTo>
                <a:lnTo>
                  <a:pt x="3083" y="2462"/>
                </a:lnTo>
                <a:lnTo>
                  <a:pt x="3043" y="2463"/>
                </a:lnTo>
                <a:lnTo>
                  <a:pt x="3042" y="2502"/>
                </a:lnTo>
                <a:lnTo>
                  <a:pt x="3037" y="2540"/>
                </a:lnTo>
                <a:lnTo>
                  <a:pt x="3028" y="2579"/>
                </a:lnTo>
                <a:lnTo>
                  <a:pt x="3014" y="2615"/>
                </a:lnTo>
                <a:lnTo>
                  <a:pt x="2997" y="2649"/>
                </a:lnTo>
                <a:lnTo>
                  <a:pt x="2975" y="2680"/>
                </a:lnTo>
                <a:lnTo>
                  <a:pt x="2948" y="2710"/>
                </a:lnTo>
                <a:lnTo>
                  <a:pt x="2921" y="2735"/>
                </a:lnTo>
                <a:lnTo>
                  <a:pt x="2889" y="2757"/>
                </a:lnTo>
                <a:lnTo>
                  <a:pt x="2855" y="2775"/>
                </a:lnTo>
                <a:lnTo>
                  <a:pt x="2819" y="2789"/>
                </a:lnTo>
                <a:lnTo>
                  <a:pt x="2782" y="2798"/>
                </a:lnTo>
                <a:lnTo>
                  <a:pt x="2743" y="2803"/>
                </a:lnTo>
                <a:lnTo>
                  <a:pt x="2701" y="2804"/>
                </a:lnTo>
                <a:lnTo>
                  <a:pt x="2673" y="2802"/>
                </a:lnTo>
                <a:lnTo>
                  <a:pt x="2643" y="2798"/>
                </a:lnTo>
                <a:lnTo>
                  <a:pt x="2638" y="2834"/>
                </a:lnTo>
                <a:lnTo>
                  <a:pt x="2628" y="2869"/>
                </a:lnTo>
                <a:lnTo>
                  <a:pt x="2614" y="2903"/>
                </a:lnTo>
                <a:lnTo>
                  <a:pt x="2597" y="2936"/>
                </a:lnTo>
                <a:lnTo>
                  <a:pt x="2576" y="2967"/>
                </a:lnTo>
                <a:lnTo>
                  <a:pt x="2552" y="2994"/>
                </a:lnTo>
                <a:lnTo>
                  <a:pt x="2523" y="3020"/>
                </a:lnTo>
                <a:lnTo>
                  <a:pt x="2491" y="3041"/>
                </a:lnTo>
                <a:lnTo>
                  <a:pt x="2458" y="3059"/>
                </a:lnTo>
                <a:lnTo>
                  <a:pt x="2422" y="3073"/>
                </a:lnTo>
                <a:lnTo>
                  <a:pt x="2384" y="3082"/>
                </a:lnTo>
                <a:lnTo>
                  <a:pt x="2345" y="3087"/>
                </a:lnTo>
                <a:lnTo>
                  <a:pt x="2305" y="3088"/>
                </a:lnTo>
                <a:lnTo>
                  <a:pt x="2270" y="3085"/>
                </a:lnTo>
                <a:lnTo>
                  <a:pt x="2235" y="3079"/>
                </a:lnTo>
                <a:lnTo>
                  <a:pt x="2228" y="3114"/>
                </a:lnTo>
                <a:lnTo>
                  <a:pt x="2219" y="3148"/>
                </a:lnTo>
                <a:lnTo>
                  <a:pt x="2205" y="3181"/>
                </a:lnTo>
                <a:lnTo>
                  <a:pt x="2188" y="3212"/>
                </a:lnTo>
                <a:lnTo>
                  <a:pt x="2168" y="3241"/>
                </a:lnTo>
                <a:lnTo>
                  <a:pt x="2143" y="3268"/>
                </a:lnTo>
                <a:lnTo>
                  <a:pt x="2115" y="3293"/>
                </a:lnTo>
                <a:lnTo>
                  <a:pt x="2084" y="3315"/>
                </a:lnTo>
                <a:lnTo>
                  <a:pt x="2050" y="3333"/>
                </a:lnTo>
                <a:lnTo>
                  <a:pt x="2014" y="3346"/>
                </a:lnTo>
                <a:lnTo>
                  <a:pt x="1977" y="3356"/>
                </a:lnTo>
                <a:lnTo>
                  <a:pt x="1938" y="3361"/>
                </a:lnTo>
                <a:lnTo>
                  <a:pt x="1896" y="3362"/>
                </a:lnTo>
                <a:lnTo>
                  <a:pt x="1844" y="3357"/>
                </a:lnTo>
                <a:lnTo>
                  <a:pt x="1791" y="3344"/>
                </a:lnTo>
                <a:lnTo>
                  <a:pt x="1740" y="3324"/>
                </a:lnTo>
                <a:lnTo>
                  <a:pt x="1692" y="3299"/>
                </a:lnTo>
                <a:lnTo>
                  <a:pt x="1643" y="3324"/>
                </a:lnTo>
                <a:lnTo>
                  <a:pt x="1592" y="3344"/>
                </a:lnTo>
                <a:lnTo>
                  <a:pt x="1540" y="3357"/>
                </a:lnTo>
                <a:lnTo>
                  <a:pt x="1487" y="3362"/>
                </a:lnTo>
                <a:lnTo>
                  <a:pt x="1447" y="3361"/>
                </a:lnTo>
                <a:lnTo>
                  <a:pt x="1407" y="3356"/>
                </a:lnTo>
                <a:lnTo>
                  <a:pt x="1369" y="3346"/>
                </a:lnTo>
                <a:lnTo>
                  <a:pt x="1333" y="3333"/>
                </a:lnTo>
                <a:lnTo>
                  <a:pt x="1299" y="3315"/>
                </a:lnTo>
                <a:lnTo>
                  <a:pt x="1268" y="3293"/>
                </a:lnTo>
                <a:lnTo>
                  <a:pt x="1240" y="3268"/>
                </a:lnTo>
                <a:lnTo>
                  <a:pt x="1215" y="3241"/>
                </a:lnTo>
                <a:lnTo>
                  <a:pt x="1195" y="3212"/>
                </a:lnTo>
                <a:lnTo>
                  <a:pt x="1178" y="3181"/>
                </a:lnTo>
                <a:lnTo>
                  <a:pt x="1165" y="3148"/>
                </a:lnTo>
                <a:lnTo>
                  <a:pt x="1155" y="3114"/>
                </a:lnTo>
                <a:lnTo>
                  <a:pt x="1149" y="3079"/>
                </a:lnTo>
                <a:lnTo>
                  <a:pt x="1114" y="3085"/>
                </a:lnTo>
                <a:lnTo>
                  <a:pt x="1079" y="3088"/>
                </a:lnTo>
                <a:lnTo>
                  <a:pt x="1038" y="3087"/>
                </a:lnTo>
                <a:lnTo>
                  <a:pt x="999" y="3082"/>
                </a:lnTo>
                <a:lnTo>
                  <a:pt x="962" y="3073"/>
                </a:lnTo>
                <a:lnTo>
                  <a:pt x="926" y="3059"/>
                </a:lnTo>
                <a:lnTo>
                  <a:pt x="892" y="3041"/>
                </a:lnTo>
                <a:lnTo>
                  <a:pt x="860" y="3020"/>
                </a:lnTo>
                <a:lnTo>
                  <a:pt x="832" y="2994"/>
                </a:lnTo>
                <a:lnTo>
                  <a:pt x="807" y="2967"/>
                </a:lnTo>
                <a:lnTo>
                  <a:pt x="786" y="2936"/>
                </a:lnTo>
                <a:lnTo>
                  <a:pt x="769" y="2903"/>
                </a:lnTo>
                <a:lnTo>
                  <a:pt x="756" y="2869"/>
                </a:lnTo>
                <a:lnTo>
                  <a:pt x="747" y="2834"/>
                </a:lnTo>
                <a:lnTo>
                  <a:pt x="740" y="2798"/>
                </a:lnTo>
                <a:lnTo>
                  <a:pt x="712" y="2802"/>
                </a:lnTo>
                <a:lnTo>
                  <a:pt x="682" y="2804"/>
                </a:lnTo>
                <a:lnTo>
                  <a:pt x="642" y="2803"/>
                </a:lnTo>
                <a:lnTo>
                  <a:pt x="602" y="2798"/>
                </a:lnTo>
                <a:lnTo>
                  <a:pt x="564" y="2789"/>
                </a:lnTo>
                <a:lnTo>
                  <a:pt x="528" y="2775"/>
                </a:lnTo>
                <a:lnTo>
                  <a:pt x="494" y="2757"/>
                </a:lnTo>
                <a:lnTo>
                  <a:pt x="463" y="2735"/>
                </a:lnTo>
                <a:lnTo>
                  <a:pt x="435" y="2710"/>
                </a:lnTo>
                <a:lnTo>
                  <a:pt x="408" y="2680"/>
                </a:lnTo>
                <a:lnTo>
                  <a:pt x="387" y="2649"/>
                </a:lnTo>
                <a:lnTo>
                  <a:pt x="369" y="2615"/>
                </a:lnTo>
                <a:lnTo>
                  <a:pt x="356" y="2579"/>
                </a:lnTo>
                <a:lnTo>
                  <a:pt x="347" y="2540"/>
                </a:lnTo>
                <a:lnTo>
                  <a:pt x="342" y="2502"/>
                </a:lnTo>
                <a:lnTo>
                  <a:pt x="340" y="2463"/>
                </a:lnTo>
                <a:lnTo>
                  <a:pt x="300" y="2462"/>
                </a:lnTo>
                <a:lnTo>
                  <a:pt x="261" y="2457"/>
                </a:lnTo>
                <a:lnTo>
                  <a:pt x="224" y="2447"/>
                </a:lnTo>
                <a:lnTo>
                  <a:pt x="188" y="2433"/>
                </a:lnTo>
                <a:lnTo>
                  <a:pt x="154" y="2416"/>
                </a:lnTo>
                <a:lnTo>
                  <a:pt x="122" y="2394"/>
                </a:lnTo>
                <a:lnTo>
                  <a:pt x="93" y="2370"/>
                </a:lnTo>
                <a:lnTo>
                  <a:pt x="66" y="2338"/>
                </a:lnTo>
                <a:lnTo>
                  <a:pt x="43" y="2304"/>
                </a:lnTo>
                <a:lnTo>
                  <a:pt x="25" y="2267"/>
                </a:lnTo>
                <a:lnTo>
                  <a:pt x="13" y="2229"/>
                </a:lnTo>
                <a:lnTo>
                  <a:pt x="4" y="2188"/>
                </a:lnTo>
                <a:lnTo>
                  <a:pt x="0" y="2147"/>
                </a:lnTo>
                <a:lnTo>
                  <a:pt x="1" y="2104"/>
                </a:lnTo>
                <a:lnTo>
                  <a:pt x="6" y="2062"/>
                </a:lnTo>
                <a:lnTo>
                  <a:pt x="17" y="2021"/>
                </a:lnTo>
                <a:lnTo>
                  <a:pt x="31" y="1978"/>
                </a:lnTo>
                <a:lnTo>
                  <a:pt x="50" y="1938"/>
                </a:lnTo>
                <a:lnTo>
                  <a:pt x="73" y="1898"/>
                </a:lnTo>
                <a:lnTo>
                  <a:pt x="101" y="1860"/>
                </a:lnTo>
                <a:lnTo>
                  <a:pt x="134" y="1824"/>
                </a:lnTo>
                <a:lnTo>
                  <a:pt x="216" y="1742"/>
                </a:lnTo>
                <a:lnTo>
                  <a:pt x="11" y="1217"/>
                </a:lnTo>
                <a:lnTo>
                  <a:pt x="2" y="1189"/>
                </a:lnTo>
                <a:lnTo>
                  <a:pt x="0" y="1163"/>
                </a:lnTo>
                <a:lnTo>
                  <a:pt x="0" y="1160"/>
                </a:lnTo>
                <a:lnTo>
                  <a:pt x="2" y="1134"/>
                </a:lnTo>
                <a:lnTo>
                  <a:pt x="11" y="1109"/>
                </a:lnTo>
                <a:lnTo>
                  <a:pt x="22" y="1084"/>
                </a:lnTo>
                <a:lnTo>
                  <a:pt x="40" y="1063"/>
                </a:lnTo>
                <a:lnTo>
                  <a:pt x="1063" y="40"/>
                </a:lnTo>
                <a:lnTo>
                  <a:pt x="1081" y="26"/>
                </a:lnTo>
                <a:lnTo>
                  <a:pt x="1100" y="14"/>
                </a:lnTo>
                <a:lnTo>
                  <a:pt x="1121" y="5"/>
                </a:lnTo>
                <a:lnTo>
                  <a:pt x="1143" y="1"/>
                </a:lnTo>
                <a:lnTo>
                  <a:pt x="11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grpSp>
        <p:nvGrpSpPr>
          <p:cNvPr id="559" name="Group 362"/>
          <p:cNvGrpSpPr>
            <a:grpSpLocks noChangeAspect="1"/>
          </p:cNvGrpSpPr>
          <p:nvPr/>
        </p:nvGrpSpPr>
        <p:grpSpPr bwMode="auto">
          <a:xfrm>
            <a:off x="2498633" y="3694080"/>
            <a:ext cx="240486" cy="223060"/>
            <a:chOff x="3907" y="1313"/>
            <a:chExt cx="483" cy="448"/>
          </a:xfrm>
          <a:solidFill>
            <a:schemeClr val="tx1">
              <a:lumMod val="65000"/>
              <a:lumOff val="35000"/>
            </a:schemeClr>
          </a:solidFill>
        </p:grpSpPr>
        <p:sp>
          <p:nvSpPr>
            <p:cNvPr id="562" name="Freeform 364"/>
            <p:cNvSpPr>
              <a:spLocks/>
            </p:cNvSpPr>
            <p:nvPr/>
          </p:nvSpPr>
          <p:spPr bwMode="auto">
            <a:xfrm>
              <a:off x="3907" y="1313"/>
              <a:ext cx="456" cy="448"/>
            </a:xfrm>
            <a:custGeom>
              <a:avLst/>
              <a:gdLst>
                <a:gd name="T0" fmla="*/ 287 w 3193"/>
                <a:gd name="T1" fmla="*/ 0 h 3137"/>
                <a:gd name="T2" fmla="*/ 1044 w 3193"/>
                <a:gd name="T3" fmla="*/ 539 h 3137"/>
                <a:gd name="T4" fmla="*/ 951 w 3193"/>
                <a:gd name="T5" fmla="*/ 630 h 3137"/>
                <a:gd name="T6" fmla="*/ 1796 w 3193"/>
                <a:gd name="T7" fmla="*/ 1457 h 3137"/>
                <a:gd name="T8" fmla="*/ 1917 w 3193"/>
                <a:gd name="T9" fmla="*/ 1335 h 3137"/>
                <a:gd name="T10" fmla="*/ 3193 w 3193"/>
                <a:gd name="T11" fmla="*/ 2584 h 3137"/>
                <a:gd name="T12" fmla="*/ 2626 w 3193"/>
                <a:gd name="T13" fmla="*/ 3137 h 3137"/>
                <a:gd name="T14" fmla="*/ 1350 w 3193"/>
                <a:gd name="T15" fmla="*/ 1887 h 3137"/>
                <a:gd name="T16" fmla="*/ 1486 w 3193"/>
                <a:gd name="T17" fmla="*/ 1760 h 3137"/>
                <a:gd name="T18" fmla="*/ 642 w 3193"/>
                <a:gd name="T19" fmla="*/ 933 h 3137"/>
                <a:gd name="T20" fmla="*/ 550 w 3193"/>
                <a:gd name="T21" fmla="*/ 1024 h 3137"/>
                <a:gd name="T22" fmla="*/ 0 w 3193"/>
                <a:gd name="T23" fmla="*/ 283 h 3137"/>
                <a:gd name="T24" fmla="*/ 287 w 3193"/>
                <a:gd name="T25" fmla="*/ 0 h 3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93" h="3137">
                  <a:moveTo>
                    <a:pt x="287" y="0"/>
                  </a:moveTo>
                  <a:lnTo>
                    <a:pt x="1044" y="539"/>
                  </a:lnTo>
                  <a:lnTo>
                    <a:pt x="951" y="630"/>
                  </a:lnTo>
                  <a:lnTo>
                    <a:pt x="1796" y="1457"/>
                  </a:lnTo>
                  <a:lnTo>
                    <a:pt x="1917" y="1335"/>
                  </a:lnTo>
                  <a:lnTo>
                    <a:pt x="3193" y="2584"/>
                  </a:lnTo>
                  <a:lnTo>
                    <a:pt x="2626" y="3137"/>
                  </a:lnTo>
                  <a:lnTo>
                    <a:pt x="1350" y="1887"/>
                  </a:lnTo>
                  <a:lnTo>
                    <a:pt x="1486" y="1760"/>
                  </a:lnTo>
                  <a:lnTo>
                    <a:pt x="642" y="933"/>
                  </a:lnTo>
                  <a:lnTo>
                    <a:pt x="550" y="1024"/>
                  </a:lnTo>
                  <a:lnTo>
                    <a:pt x="0" y="283"/>
                  </a:lnTo>
                  <a:lnTo>
                    <a:pt x="2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 name="Freeform 365"/>
            <p:cNvSpPr>
              <a:spLocks/>
            </p:cNvSpPr>
            <p:nvPr/>
          </p:nvSpPr>
          <p:spPr bwMode="auto">
            <a:xfrm>
              <a:off x="4144" y="1313"/>
              <a:ext cx="246" cy="222"/>
            </a:xfrm>
            <a:custGeom>
              <a:avLst/>
              <a:gdLst>
                <a:gd name="T0" fmla="*/ 964 w 1727"/>
                <a:gd name="T1" fmla="*/ 0 h 1551"/>
                <a:gd name="T2" fmla="*/ 1026 w 1727"/>
                <a:gd name="T3" fmla="*/ 4 h 1551"/>
                <a:gd name="T4" fmla="*/ 1089 w 1727"/>
                <a:gd name="T5" fmla="*/ 14 h 1551"/>
                <a:gd name="T6" fmla="*/ 1150 w 1727"/>
                <a:gd name="T7" fmla="*/ 28 h 1551"/>
                <a:gd name="T8" fmla="*/ 630 w 1727"/>
                <a:gd name="T9" fmla="*/ 538 h 1551"/>
                <a:gd name="T10" fmla="*/ 1177 w 1727"/>
                <a:gd name="T11" fmla="*/ 1076 h 1551"/>
                <a:gd name="T12" fmla="*/ 1699 w 1727"/>
                <a:gd name="T13" fmla="*/ 564 h 1551"/>
                <a:gd name="T14" fmla="*/ 1714 w 1727"/>
                <a:gd name="T15" fmla="*/ 625 h 1551"/>
                <a:gd name="T16" fmla="*/ 1723 w 1727"/>
                <a:gd name="T17" fmla="*/ 686 h 1551"/>
                <a:gd name="T18" fmla="*/ 1727 w 1727"/>
                <a:gd name="T19" fmla="*/ 748 h 1551"/>
                <a:gd name="T20" fmla="*/ 1727 w 1727"/>
                <a:gd name="T21" fmla="*/ 810 h 1551"/>
                <a:gd name="T22" fmla="*/ 1721 w 1727"/>
                <a:gd name="T23" fmla="*/ 871 h 1551"/>
                <a:gd name="T24" fmla="*/ 1711 w 1727"/>
                <a:gd name="T25" fmla="*/ 932 h 1551"/>
                <a:gd name="T26" fmla="*/ 1696 w 1727"/>
                <a:gd name="T27" fmla="*/ 992 h 1551"/>
                <a:gd name="T28" fmla="*/ 1675 w 1727"/>
                <a:gd name="T29" fmla="*/ 1052 h 1551"/>
                <a:gd name="T30" fmla="*/ 1649 w 1727"/>
                <a:gd name="T31" fmla="*/ 1109 h 1551"/>
                <a:gd name="T32" fmla="*/ 1619 w 1727"/>
                <a:gd name="T33" fmla="*/ 1165 h 1551"/>
                <a:gd name="T34" fmla="*/ 1583 w 1727"/>
                <a:gd name="T35" fmla="*/ 1219 h 1551"/>
                <a:gd name="T36" fmla="*/ 1543 w 1727"/>
                <a:gd name="T37" fmla="*/ 1270 h 1551"/>
                <a:gd name="T38" fmla="*/ 1497 w 1727"/>
                <a:gd name="T39" fmla="*/ 1319 h 1551"/>
                <a:gd name="T40" fmla="*/ 1448 w 1727"/>
                <a:gd name="T41" fmla="*/ 1362 h 1551"/>
                <a:gd name="T42" fmla="*/ 1398 w 1727"/>
                <a:gd name="T43" fmla="*/ 1402 h 1551"/>
                <a:gd name="T44" fmla="*/ 1343 w 1727"/>
                <a:gd name="T45" fmla="*/ 1436 h 1551"/>
                <a:gd name="T46" fmla="*/ 1288 w 1727"/>
                <a:gd name="T47" fmla="*/ 1465 h 1551"/>
                <a:gd name="T48" fmla="*/ 1231 w 1727"/>
                <a:gd name="T49" fmla="*/ 1490 h 1551"/>
                <a:gd name="T50" fmla="*/ 1172 w 1727"/>
                <a:gd name="T51" fmla="*/ 1510 h 1551"/>
                <a:gd name="T52" fmla="*/ 1112 w 1727"/>
                <a:gd name="T53" fmla="*/ 1524 h 1551"/>
                <a:gd name="T54" fmla="*/ 1052 w 1727"/>
                <a:gd name="T55" fmla="*/ 1536 h 1551"/>
                <a:gd name="T56" fmla="*/ 990 w 1727"/>
                <a:gd name="T57" fmla="*/ 1541 h 1551"/>
                <a:gd name="T58" fmla="*/ 929 w 1727"/>
                <a:gd name="T59" fmla="*/ 1542 h 1551"/>
                <a:gd name="T60" fmla="*/ 867 w 1727"/>
                <a:gd name="T61" fmla="*/ 1539 h 1551"/>
                <a:gd name="T62" fmla="*/ 806 w 1727"/>
                <a:gd name="T63" fmla="*/ 1532 h 1551"/>
                <a:gd name="T64" fmla="*/ 745 w 1727"/>
                <a:gd name="T65" fmla="*/ 1518 h 1551"/>
                <a:gd name="T66" fmla="*/ 711 w 1727"/>
                <a:gd name="T67" fmla="*/ 1551 h 1551"/>
                <a:gd name="T68" fmla="*/ 292 w 1727"/>
                <a:gd name="T69" fmla="*/ 1142 h 1551"/>
                <a:gd name="T70" fmla="*/ 139 w 1727"/>
                <a:gd name="T71" fmla="*/ 1293 h 1551"/>
                <a:gd name="T72" fmla="*/ 0 w 1727"/>
                <a:gd name="T73" fmla="*/ 1156 h 1551"/>
                <a:gd name="T74" fmla="*/ 182 w 1727"/>
                <a:gd name="T75" fmla="*/ 977 h 1551"/>
                <a:gd name="T76" fmla="*/ 167 w 1727"/>
                <a:gd name="T77" fmla="*/ 917 h 1551"/>
                <a:gd name="T78" fmla="*/ 158 w 1727"/>
                <a:gd name="T79" fmla="*/ 856 h 1551"/>
                <a:gd name="T80" fmla="*/ 153 w 1727"/>
                <a:gd name="T81" fmla="*/ 795 h 1551"/>
                <a:gd name="T82" fmla="*/ 153 w 1727"/>
                <a:gd name="T83" fmla="*/ 733 h 1551"/>
                <a:gd name="T84" fmla="*/ 159 w 1727"/>
                <a:gd name="T85" fmla="*/ 671 h 1551"/>
                <a:gd name="T86" fmla="*/ 169 w 1727"/>
                <a:gd name="T87" fmla="*/ 611 h 1551"/>
                <a:gd name="T88" fmla="*/ 184 w 1727"/>
                <a:gd name="T89" fmla="*/ 551 h 1551"/>
                <a:gd name="T90" fmla="*/ 204 w 1727"/>
                <a:gd name="T91" fmla="*/ 492 h 1551"/>
                <a:gd name="T92" fmla="*/ 230 w 1727"/>
                <a:gd name="T93" fmla="*/ 434 h 1551"/>
                <a:gd name="T94" fmla="*/ 260 w 1727"/>
                <a:gd name="T95" fmla="*/ 379 h 1551"/>
                <a:gd name="T96" fmla="*/ 296 w 1727"/>
                <a:gd name="T97" fmla="*/ 325 h 1551"/>
                <a:gd name="T98" fmla="*/ 336 w 1727"/>
                <a:gd name="T99" fmla="*/ 274 h 1551"/>
                <a:gd name="T100" fmla="*/ 381 w 1727"/>
                <a:gd name="T101" fmla="*/ 226 h 1551"/>
                <a:gd name="T102" fmla="*/ 430 w 1727"/>
                <a:gd name="T103" fmla="*/ 181 h 1551"/>
                <a:gd name="T104" fmla="*/ 483 w 1727"/>
                <a:gd name="T105" fmla="*/ 141 h 1551"/>
                <a:gd name="T106" fmla="*/ 538 w 1727"/>
                <a:gd name="T107" fmla="*/ 106 h 1551"/>
                <a:gd name="T108" fmla="*/ 595 w 1727"/>
                <a:gd name="T109" fmla="*/ 76 h 1551"/>
                <a:gd name="T110" fmla="*/ 654 w 1727"/>
                <a:gd name="T111" fmla="*/ 51 h 1551"/>
                <a:gd name="T112" fmla="*/ 715 w 1727"/>
                <a:gd name="T113" fmla="*/ 31 h 1551"/>
                <a:gd name="T114" fmla="*/ 775 w 1727"/>
                <a:gd name="T115" fmla="*/ 16 h 1551"/>
                <a:gd name="T116" fmla="*/ 838 w 1727"/>
                <a:gd name="T117" fmla="*/ 5 h 1551"/>
                <a:gd name="T118" fmla="*/ 901 w 1727"/>
                <a:gd name="T119" fmla="*/ 0 h 1551"/>
                <a:gd name="T120" fmla="*/ 964 w 1727"/>
                <a:gd name="T121" fmla="*/ 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27" h="1551">
                  <a:moveTo>
                    <a:pt x="964" y="0"/>
                  </a:moveTo>
                  <a:lnTo>
                    <a:pt x="1026" y="4"/>
                  </a:lnTo>
                  <a:lnTo>
                    <a:pt x="1089" y="14"/>
                  </a:lnTo>
                  <a:lnTo>
                    <a:pt x="1150" y="28"/>
                  </a:lnTo>
                  <a:lnTo>
                    <a:pt x="630" y="538"/>
                  </a:lnTo>
                  <a:lnTo>
                    <a:pt x="1177" y="1076"/>
                  </a:lnTo>
                  <a:lnTo>
                    <a:pt x="1699" y="564"/>
                  </a:lnTo>
                  <a:lnTo>
                    <a:pt x="1714" y="625"/>
                  </a:lnTo>
                  <a:lnTo>
                    <a:pt x="1723" y="686"/>
                  </a:lnTo>
                  <a:lnTo>
                    <a:pt x="1727" y="748"/>
                  </a:lnTo>
                  <a:lnTo>
                    <a:pt x="1727" y="810"/>
                  </a:lnTo>
                  <a:lnTo>
                    <a:pt x="1721" y="871"/>
                  </a:lnTo>
                  <a:lnTo>
                    <a:pt x="1711" y="932"/>
                  </a:lnTo>
                  <a:lnTo>
                    <a:pt x="1696" y="992"/>
                  </a:lnTo>
                  <a:lnTo>
                    <a:pt x="1675" y="1052"/>
                  </a:lnTo>
                  <a:lnTo>
                    <a:pt x="1649" y="1109"/>
                  </a:lnTo>
                  <a:lnTo>
                    <a:pt x="1619" y="1165"/>
                  </a:lnTo>
                  <a:lnTo>
                    <a:pt x="1583" y="1219"/>
                  </a:lnTo>
                  <a:lnTo>
                    <a:pt x="1543" y="1270"/>
                  </a:lnTo>
                  <a:lnTo>
                    <a:pt x="1497" y="1319"/>
                  </a:lnTo>
                  <a:lnTo>
                    <a:pt x="1448" y="1362"/>
                  </a:lnTo>
                  <a:lnTo>
                    <a:pt x="1398" y="1402"/>
                  </a:lnTo>
                  <a:lnTo>
                    <a:pt x="1343" y="1436"/>
                  </a:lnTo>
                  <a:lnTo>
                    <a:pt x="1288" y="1465"/>
                  </a:lnTo>
                  <a:lnTo>
                    <a:pt x="1231" y="1490"/>
                  </a:lnTo>
                  <a:lnTo>
                    <a:pt x="1172" y="1510"/>
                  </a:lnTo>
                  <a:lnTo>
                    <a:pt x="1112" y="1524"/>
                  </a:lnTo>
                  <a:lnTo>
                    <a:pt x="1052" y="1536"/>
                  </a:lnTo>
                  <a:lnTo>
                    <a:pt x="990" y="1541"/>
                  </a:lnTo>
                  <a:lnTo>
                    <a:pt x="929" y="1542"/>
                  </a:lnTo>
                  <a:lnTo>
                    <a:pt x="867" y="1539"/>
                  </a:lnTo>
                  <a:lnTo>
                    <a:pt x="806" y="1532"/>
                  </a:lnTo>
                  <a:lnTo>
                    <a:pt x="745" y="1518"/>
                  </a:lnTo>
                  <a:lnTo>
                    <a:pt x="711" y="1551"/>
                  </a:lnTo>
                  <a:lnTo>
                    <a:pt x="292" y="1142"/>
                  </a:lnTo>
                  <a:lnTo>
                    <a:pt x="139" y="1293"/>
                  </a:lnTo>
                  <a:lnTo>
                    <a:pt x="0" y="1156"/>
                  </a:lnTo>
                  <a:lnTo>
                    <a:pt x="182" y="977"/>
                  </a:lnTo>
                  <a:lnTo>
                    <a:pt x="167" y="917"/>
                  </a:lnTo>
                  <a:lnTo>
                    <a:pt x="158" y="856"/>
                  </a:lnTo>
                  <a:lnTo>
                    <a:pt x="153" y="795"/>
                  </a:lnTo>
                  <a:lnTo>
                    <a:pt x="153" y="733"/>
                  </a:lnTo>
                  <a:lnTo>
                    <a:pt x="159" y="671"/>
                  </a:lnTo>
                  <a:lnTo>
                    <a:pt x="169" y="611"/>
                  </a:lnTo>
                  <a:lnTo>
                    <a:pt x="184" y="551"/>
                  </a:lnTo>
                  <a:lnTo>
                    <a:pt x="204" y="492"/>
                  </a:lnTo>
                  <a:lnTo>
                    <a:pt x="230" y="434"/>
                  </a:lnTo>
                  <a:lnTo>
                    <a:pt x="260" y="379"/>
                  </a:lnTo>
                  <a:lnTo>
                    <a:pt x="296" y="325"/>
                  </a:lnTo>
                  <a:lnTo>
                    <a:pt x="336" y="274"/>
                  </a:lnTo>
                  <a:lnTo>
                    <a:pt x="381" y="226"/>
                  </a:lnTo>
                  <a:lnTo>
                    <a:pt x="430" y="181"/>
                  </a:lnTo>
                  <a:lnTo>
                    <a:pt x="483" y="141"/>
                  </a:lnTo>
                  <a:lnTo>
                    <a:pt x="538" y="106"/>
                  </a:lnTo>
                  <a:lnTo>
                    <a:pt x="595" y="76"/>
                  </a:lnTo>
                  <a:lnTo>
                    <a:pt x="654" y="51"/>
                  </a:lnTo>
                  <a:lnTo>
                    <a:pt x="715" y="31"/>
                  </a:lnTo>
                  <a:lnTo>
                    <a:pt x="775" y="16"/>
                  </a:lnTo>
                  <a:lnTo>
                    <a:pt x="838" y="5"/>
                  </a:lnTo>
                  <a:lnTo>
                    <a:pt x="901" y="0"/>
                  </a:lnTo>
                  <a:lnTo>
                    <a:pt x="9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 name="Freeform 366"/>
            <p:cNvSpPr>
              <a:spLocks/>
            </p:cNvSpPr>
            <p:nvPr/>
          </p:nvSpPr>
          <p:spPr bwMode="auto">
            <a:xfrm>
              <a:off x="3935" y="1545"/>
              <a:ext cx="198" cy="216"/>
            </a:xfrm>
            <a:custGeom>
              <a:avLst/>
              <a:gdLst>
                <a:gd name="T0" fmla="*/ 986 w 1391"/>
                <a:gd name="T1" fmla="*/ 0 h 1513"/>
                <a:gd name="T2" fmla="*/ 1125 w 1391"/>
                <a:gd name="T3" fmla="*/ 136 h 1513"/>
                <a:gd name="T4" fmla="*/ 972 w 1391"/>
                <a:gd name="T5" fmla="*/ 287 h 1513"/>
                <a:gd name="T6" fmla="*/ 1391 w 1391"/>
                <a:gd name="T7" fmla="*/ 696 h 1513"/>
                <a:gd name="T8" fmla="*/ 557 w 1391"/>
                <a:gd name="T9" fmla="*/ 1513 h 1513"/>
                <a:gd name="T10" fmla="*/ 0 w 1391"/>
                <a:gd name="T11" fmla="*/ 966 h 1513"/>
                <a:gd name="T12" fmla="*/ 986 w 1391"/>
                <a:gd name="T13" fmla="*/ 0 h 1513"/>
              </a:gdLst>
              <a:ahLst/>
              <a:cxnLst>
                <a:cxn ang="0">
                  <a:pos x="T0" y="T1"/>
                </a:cxn>
                <a:cxn ang="0">
                  <a:pos x="T2" y="T3"/>
                </a:cxn>
                <a:cxn ang="0">
                  <a:pos x="T4" y="T5"/>
                </a:cxn>
                <a:cxn ang="0">
                  <a:pos x="T6" y="T7"/>
                </a:cxn>
                <a:cxn ang="0">
                  <a:pos x="T8" y="T9"/>
                </a:cxn>
                <a:cxn ang="0">
                  <a:pos x="T10" y="T11"/>
                </a:cxn>
                <a:cxn ang="0">
                  <a:pos x="T12" y="T13"/>
                </a:cxn>
              </a:cxnLst>
              <a:rect l="0" t="0" r="r" b="b"/>
              <a:pathLst>
                <a:path w="1391" h="1513">
                  <a:moveTo>
                    <a:pt x="986" y="0"/>
                  </a:moveTo>
                  <a:lnTo>
                    <a:pt x="1125" y="136"/>
                  </a:lnTo>
                  <a:lnTo>
                    <a:pt x="972" y="287"/>
                  </a:lnTo>
                  <a:lnTo>
                    <a:pt x="1391" y="696"/>
                  </a:lnTo>
                  <a:lnTo>
                    <a:pt x="557" y="1513"/>
                  </a:lnTo>
                  <a:lnTo>
                    <a:pt x="0" y="966"/>
                  </a:lnTo>
                  <a:lnTo>
                    <a:pt x="9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5" name="Group 369"/>
          <p:cNvGrpSpPr>
            <a:grpSpLocks noChangeAspect="1"/>
          </p:cNvGrpSpPr>
          <p:nvPr/>
        </p:nvGrpSpPr>
        <p:grpSpPr bwMode="auto">
          <a:xfrm>
            <a:off x="1935559" y="3709515"/>
            <a:ext cx="240984" cy="192190"/>
            <a:chOff x="4795" y="713"/>
            <a:chExt cx="484" cy="386"/>
          </a:xfrm>
          <a:solidFill>
            <a:schemeClr val="tx1">
              <a:lumMod val="65000"/>
              <a:lumOff val="35000"/>
            </a:schemeClr>
          </a:solidFill>
        </p:grpSpPr>
        <p:sp>
          <p:nvSpPr>
            <p:cNvPr id="568" name="Freeform 371"/>
            <p:cNvSpPr>
              <a:spLocks noEditPoints="1"/>
            </p:cNvSpPr>
            <p:nvPr/>
          </p:nvSpPr>
          <p:spPr bwMode="auto">
            <a:xfrm>
              <a:off x="4829" y="713"/>
              <a:ext cx="415" cy="303"/>
            </a:xfrm>
            <a:custGeom>
              <a:avLst/>
              <a:gdLst>
                <a:gd name="T0" fmla="*/ 325 w 2905"/>
                <a:gd name="T1" fmla="*/ 320 h 2123"/>
                <a:gd name="T2" fmla="*/ 325 w 2905"/>
                <a:gd name="T3" fmla="*/ 1803 h 2123"/>
                <a:gd name="T4" fmla="*/ 2578 w 2905"/>
                <a:gd name="T5" fmla="*/ 1803 h 2123"/>
                <a:gd name="T6" fmla="*/ 2578 w 2905"/>
                <a:gd name="T7" fmla="*/ 320 h 2123"/>
                <a:gd name="T8" fmla="*/ 325 w 2905"/>
                <a:gd name="T9" fmla="*/ 320 h 2123"/>
                <a:gd name="T10" fmla="*/ 0 w 2905"/>
                <a:gd name="T11" fmla="*/ 0 h 2123"/>
                <a:gd name="T12" fmla="*/ 2905 w 2905"/>
                <a:gd name="T13" fmla="*/ 0 h 2123"/>
                <a:gd name="T14" fmla="*/ 2905 w 2905"/>
                <a:gd name="T15" fmla="*/ 2123 h 2123"/>
                <a:gd name="T16" fmla="*/ 0 w 2905"/>
                <a:gd name="T17" fmla="*/ 2123 h 2123"/>
                <a:gd name="T18" fmla="*/ 0 w 2905"/>
                <a:gd name="T19" fmla="*/ 0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05" h="2123">
                  <a:moveTo>
                    <a:pt x="325" y="320"/>
                  </a:moveTo>
                  <a:lnTo>
                    <a:pt x="325" y="1803"/>
                  </a:lnTo>
                  <a:lnTo>
                    <a:pt x="2578" y="1803"/>
                  </a:lnTo>
                  <a:lnTo>
                    <a:pt x="2578" y="320"/>
                  </a:lnTo>
                  <a:lnTo>
                    <a:pt x="325" y="320"/>
                  </a:lnTo>
                  <a:close/>
                  <a:moveTo>
                    <a:pt x="0" y="0"/>
                  </a:moveTo>
                  <a:lnTo>
                    <a:pt x="2905" y="0"/>
                  </a:lnTo>
                  <a:lnTo>
                    <a:pt x="2905" y="2123"/>
                  </a:lnTo>
                  <a:lnTo>
                    <a:pt x="0" y="212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9" name="Freeform 372"/>
            <p:cNvSpPr>
              <a:spLocks/>
            </p:cNvSpPr>
            <p:nvPr/>
          </p:nvSpPr>
          <p:spPr bwMode="auto">
            <a:xfrm>
              <a:off x="4795" y="1044"/>
              <a:ext cx="484" cy="55"/>
            </a:xfrm>
            <a:custGeom>
              <a:avLst/>
              <a:gdLst>
                <a:gd name="T0" fmla="*/ 0 w 3387"/>
                <a:gd name="T1" fmla="*/ 0 h 386"/>
                <a:gd name="T2" fmla="*/ 1297 w 3387"/>
                <a:gd name="T3" fmla="*/ 0 h 386"/>
                <a:gd name="T4" fmla="*/ 1297 w 3387"/>
                <a:gd name="T5" fmla="*/ 193 h 386"/>
                <a:gd name="T6" fmla="*/ 2089 w 3387"/>
                <a:gd name="T7" fmla="*/ 193 h 386"/>
                <a:gd name="T8" fmla="*/ 2089 w 3387"/>
                <a:gd name="T9" fmla="*/ 0 h 386"/>
                <a:gd name="T10" fmla="*/ 3387 w 3387"/>
                <a:gd name="T11" fmla="*/ 0 h 386"/>
                <a:gd name="T12" fmla="*/ 3387 w 3387"/>
                <a:gd name="T13" fmla="*/ 386 h 386"/>
                <a:gd name="T14" fmla="*/ 0 w 3387"/>
                <a:gd name="T15" fmla="*/ 386 h 386"/>
                <a:gd name="T16" fmla="*/ 0 w 3387"/>
                <a:gd name="T17" fmla="*/ 0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7" h="386">
                  <a:moveTo>
                    <a:pt x="0" y="0"/>
                  </a:moveTo>
                  <a:lnTo>
                    <a:pt x="1297" y="0"/>
                  </a:lnTo>
                  <a:lnTo>
                    <a:pt x="1297" y="193"/>
                  </a:lnTo>
                  <a:lnTo>
                    <a:pt x="2089" y="193"/>
                  </a:lnTo>
                  <a:lnTo>
                    <a:pt x="2089" y="0"/>
                  </a:lnTo>
                  <a:lnTo>
                    <a:pt x="3387" y="0"/>
                  </a:lnTo>
                  <a:lnTo>
                    <a:pt x="3387" y="386"/>
                  </a:lnTo>
                  <a:lnTo>
                    <a:pt x="0" y="38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0" name="Freeform 373"/>
            <p:cNvSpPr>
              <a:spLocks noEditPoints="1"/>
            </p:cNvSpPr>
            <p:nvPr/>
          </p:nvSpPr>
          <p:spPr bwMode="auto">
            <a:xfrm>
              <a:off x="4963" y="792"/>
              <a:ext cx="152" cy="149"/>
            </a:xfrm>
            <a:custGeom>
              <a:avLst/>
              <a:gdLst>
                <a:gd name="T0" fmla="*/ 392 w 1065"/>
                <a:gd name="T1" fmla="*/ 150 h 1044"/>
                <a:gd name="T2" fmla="*/ 324 w 1065"/>
                <a:gd name="T3" fmla="*/ 168 h 1044"/>
                <a:gd name="T4" fmla="*/ 261 w 1065"/>
                <a:gd name="T5" fmla="*/ 203 h 1044"/>
                <a:gd name="T6" fmla="*/ 208 w 1065"/>
                <a:gd name="T7" fmla="*/ 256 h 1044"/>
                <a:gd name="T8" fmla="*/ 172 w 1065"/>
                <a:gd name="T9" fmla="*/ 318 h 1044"/>
                <a:gd name="T10" fmla="*/ 154 w 1065"/>
                <a:gd name="T11" fmla="*/ 385 h 1044"/>
                <a:gd name="T12" fmla="*/ 154 w 1065"/>
                <a:gd name="T13" fmla="*/ 455 h 1044"/>
                <a:gd name="T14" fmla="*/ 172 w 1065"/>
                <a:gd name="T15" fmla="*/ 523 h 1044"/>
                <a:gd name="T16" fmla="*/ 208 w 1065"/>
                <a:gd name="T17" fmla="*/ 584 h 1044"/>
                <a:gd name="T18" fmla="*/ 261 w 1065"/>
                <a:gd name="T19" fmla="*/ 636 h 1044"/>
                <a:gd name="T20" fmla="*/ 324 w 1065"/>
                <a:gd name="T21" fmla="*/ 672 h 1044"/>
                <a:gd name="T22" fmla="*/ 392 w 1065"/>
                <a:gd name="T23" fmla="*/ 690 h 1044"/>
                <a:gd name="T24" fmla="*/ 464 w 1065"/>
                <a:gd name="T25" fmla="*/ 690 h 1044"/>
                <a:gd name="T26" fmla="*/ 532 w 1065"/>
                <a:gd name="T27" fmla="*/ 672 h 1044"/>
                <a:gd name="T28" fmla="*/ 595 w 1065"/>
                <a:gd name="T29" fmla="*/ 637 h 1044"/>
                <a:gd name="T30" fmla="*/ 649 w 1065"/>
                <a:gd name="T31" fmla="*/ 585 h 1044"/>
                <a:gd name="T32" fmla="*/ 685 w 1065"/>
                <a:gd name="T33" fmla="*/ 523 h 1044"/>
                <a:gd name="T34" fmla="*/ 703 w 1065"/>
                <a:gd name="T35" fmla="*/ 455 h 1044"/>
                <a:gd name="T36" fmla="*/ 703 w 1065"/>
                <a:gd name="T37" fmla="*/ 385 h 1044"/>
                <a:gd name="T38" fmla="*/ 685 w 1065"/>
                <a:gd name="T39" fmla="*/ 318 h 1044"/>
                <a:gd name="T40" fmla="*/ 649 w 1065"/>
                <a:gd name="T41" fmla="*/ 256 h 1044"/>
                <a:gd name="T42" fmla="*/ 596 w 1065"/>
                <a:gd name="T43" fmla="*/ 203 h 1044"/>
                <a:gd name="T44" fmla="*/ 532 w 1065"/>
                <a:gd name="T45" fmla="*/ 168 h 1044"/>
                <a:gd name="T46" fmla="*/ 464 w 1065"/>
                <a:gd name="T47" fmla="*/ 150 h 1044"/>
                <a:gd name="T48" fmla="*/ 429 w 1065"/>
                <a:gd name="T49" fmla="*/ 0 h 1044"/>
                <a:gd name="T50" fmla="*/ 522 w 1065"/>
                <a:gd name="T51" fmla="*/ 11 h 1044"/>
                <a:gd name="T52" fmla="*/ 611 w 1065"/>
                <a:gd name="T53" fmla="*/ 40 h 1044"/>
                <a:gd name="T54" fmla="*/ 694 w 1065"/>
                <a:gd name="T55" fmla="*/ 91 h 1044"/>
                <a:gd name="T56" fmla="*/ 764 w 1065"/>
                <a:gd name="T57" fmla="*/ 159 h 1044"/>
                <a:gd name="T58" fmla="*/ 815 w 1065"/>
                <a:gd name="T59" fmla="*/ 239 h 1044"/>
                <a:gd name="T60" fmla="*/ 845 w 1065"/>
                <a:gd name="T61" fmla="*/ 326 h 1044"/>
                <a:gd name="T62" fmla="*/ 856 w 1065"/>
                <a:gd name="T63" fmla="*/ 416 h 1044"/>
                <a:gd name="T64" fmla="*/ 846 w 1065"/>
                <a:gd name="T65" fmla="*/ 507 h 1044"/>
                <a:gd name="T66" fmla="*/ 818 w 1065"/>
                <a:gd name="T67" fmla="*/ 594 h 1044"/>
                <a:gd name="T68" fmla="*/ 853 w 1065"/>
                <a:gd name="T69" fmla="*/ 1044 h 1044"/>
                <a:gd name="T70" fmla="*/ 562 w 1065"/>
                <a:gd name="T71" fmla="*/ 819 h 1044"/>
                <a:gd name="T72" fmla="*/ 471 w 1065"/>
                <a:gd name="T73" fmla="*/ 838 h 1044"/>
                <a:gd name="T74" fmla="*/ 379 w 1065"/>
                <a:gd name="T75" fmla="*/ 837 h 1044"/>
                <a:gd name="T76" fmla="*/ 287 w 1065"/>
                <a:gd name="T77" fmla="*/ 817 h 1044"/>
                <a:gd name="T78" fmla="*/ 202 w 1065"/>
                <a:gd name="T79" fmla="*/ 776 h 1044"/>
                <a:gd name="T80" fmla="*/ 125 w 1065"/>
                <a:gd name="T81" fmla="*/ 717 h 1044"/>
                <a:gd name="T82" fmla="*/ 64 w 1065"/>
                <a:gd name="T83" fmla="*/ 641 h 1044"/>
                <a:gd name="T84" fmla="*/ 23 w 1065"/>
                <a:gd name="T85" fmla="*/ 556 h 1044"/>
                <a:gd name="T86" fmla="*/ 2 w 1065"/>
                <a:gd name="T87" fmla="*/ 466 h 1044"/>
                <a:gd name="T88" fmla="*/ 2 w 1065"/>
                <a:gd name="T89" fmla="*/ 374 h 1044"/>
                <a:gd name="T90" fmla="*/ 23 w 1065"/>
                <a:gd name="T91" fmla="*/ 283 h 1044"/>
                <a:gd name="T92" fmla="*/ 64 w 1065"/>
                <a:gd name="T93" fmla="*/ 199 h 1044"/>
                <a:gd name="T94" fmla="*/ 125 w 1065"/>
                <a:gd name="T95" fmla="*/ 123 h 1044"/>
                <a:gd name="T96" fmla="*/ 203 w 1065"/>
                <a:gd name="T97" fmla="*/ 63 h 1044"/>
                <a:gd name="T98" fmla="*/ 290 w 1065"/>
                <a:gd name="T99" fmla="*/ 23 h 1044"/>
                <a:gd name="T100" fmla="*/ 381 w 1065"/>
                <a:gd name="T101" fmla="*/ 2 h 1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65" h="1044">
                  <a:moveTo>
                    <a:pt x="429" y="148"/>
                  </a:moveTo>
                  <a:lnTo>
                    <a:pt x="392" y="150"/>
                  </a:lnTo>
                  <a:lnTo>
                    <a:pt x="357" y="157"/>
                  </a:lnTo>
                  <a:lnTo>
                    <a:pt x="324" y="168"/>
                  </a:lnTo>
                  <a:lnTo>
                    <a:pt x="292" y="183"/>
                  </a:lnTo>
                  <a:lnTo>
                    <a:pt x="261" y="203"/>
                  </a:lnTo>
                  <a:lnTo>
                    <a:pt x="232" y="228"/>
                  </a:lnTo>
                  <a:lnTo>
                    <a:pt x="208" y="256"/>
                  </a:lnTo>
                  <a:lnTo>
                    <a:pt x="187" y="285"/>
                  </a:lnTo>
                  <a:lnTo>
                    <a:pt x="172" y="318"/>
                  </a:lnTo>
                  <a:lnTo>
                    <a:pt x="160" y="351"/>
                  </a:lnTo>
                  <a:lnTo>
                    <a:pt x="154" y="385"/>
                  </a:lnTo>
                  <a:lnTo>
                    <a:pt x="152" y="421"/>
                  </a:lnTo>
                  <a:lnTo>
                    <a:pt x="154" y="455"/>
                  </a:lnTo>
                  <a:lnTo>
                    <a:pt x="160" y="489"/>
                  </a:lnTo>
                  <a:lnTo>
                    <a:pt x="172" y="523"/>
                  </a:lnTo>
                  <a:lnTo>
                    <a:pt x="187" y="555"/>
                  </a:lnTo>
                  <a:lnTo>
                    <a:pt x="208" y="584"/>
                  </a:lnTo>
                  <a:lnTo>
                    <a:pt x="232" y="612"/>
                  </a:lnTo>
                  <a:lnTo>
                    <a:pt x="261" y="636"/>
                  </a:lnTo>
                  <a:lnTo>
                    <a:pt x="292" y="657"/>
                  </a:lnTo>
                  <a:lnTo>
                    <a:pt x="324" y="672"/>
                  </a:lnTo>
                  <a:lnTo>
                    <a:pt x="357" y="683"/>
                  </a:lnTo>
                  <a:lnTo>
                    <a:pt x="392" y="690"/>
                  </a:lnTo>
                  <a:lnTo>
                    <a:pt x="429" y="692"/>
                  </a:lnTo>
                  <a:lnTo>
                    <a:pt x="464" y="690"/>
                  </a:lnTo>
                  <a:lnTo>
                    <a:pt x="499" y="683"/>
                  </a:lnTo>
                  <a:lnTo>
                    <a:pt x="532" y="672"/>
                  </a:lnTo>
                  <a:lnTo>
                    <a:pt x="565" y="657"/>
                  </a:lnTo>
                  <a:lnTo>
                    <a:pt x="595" y="637"/>
                  </a:lnTo>
                  <a:lnTo>
                    <a:pt x="624" y="613"/>
                  </a:lnTo>
                  <a:lnTo>
                    <a:pt x="649" y="585"/>
                  </a:lnTo>
                  <a:lnTo>
                    <a:pt x="669" y="555"/>
                  </a:lnTo>
                  <a:lnTo>
                    <a:pt x="685" y="523"/>
                  </a:lnTo>
                  <a:lnTo>
                    <a:pt x="696" y="489"/>
                  </a:lnTo>
                  <a:lnTo>
                    <a:pt x="703" y="455"/>
                  </a:lnTo>
                  <a:lnTo>
                    <a:pt x="705" y="421"/>
                  </a:lnTo>
                  <a:lnTo>
                    <a:pt x="703" y="385"/>
                  </a:lnTo>
                  <a:lnTo>
                    <a:pt x="696" y="351"/>
                  </a:lnTo>
                  <a:lnTo>
                    <a:pt x="685" y="318"/>
                  </a:lnTo>
                  <a:lnTo>
                    <a:pt x="669" y="285"/>
                  </a:lnTo>
                  <a:lnTo>
                    <a:pt x="649" y="256"/>
                  </a:lnTo>
                  <a:lnTo>
                    <a:pt x="625" y="228"/>
                  </a:lnTo>
                  <a:lnTo>
                    <a:pt x="596" y="203"/>
                  </a:lnTo>
                  <a:lnTo>
                    <a:pt x="565" y="183"/>
                  </a:lnTo>
                  <a:lnTo>
                    <a:pt x="532" y="168"/>
                  </a:lnTo>
                  <a:lnTo>
                    <a:pt x="499" y="157"/>
                  </a:lnTo>
                  <a:lnTo>
                    <a:pt x="464" y="150"/>
                  </a:lnTo>
                  <a:lnTo>
                    <a:pt x="429" y="148"/>
                  </a:lnTo>
                  <a:close/>
                  <a:moveTo>
                    <a:pt x="429" y="0"/>
                  </a:moveTo>
                  <a:lnTo>
                    <a:pt x="475" y="2"/>
                  </a:lnTo>
                  <a:lnTo>
                    <a:pt x="522" y="11"/>
                  </a:lnTo>
                  <a:lnTo>
                    <a:pt x="567" y="23"/>
                  </a:lnTo>
                  <a:lnTo>
                    <a:pt x="611" y="40"/>
                  </a:lnTo>
                  <a:lnTo>
                    <a:pt x="653" y="63"/>
                  </a:lnTo>
                  <a:lnTo>
                    <a:pt x="694" y="91"/>
                  </a:lnTo>
                  <a:lnTo>
                    <a:pt x="731" y="123"/>
                  </a:lnTo>
                  <a:lnTo>
                    <a:pt x="764" y="159"/>
                  </a:lnTo>
                  <a:lnTo>
                    <a:pt x="791" y="198"/>
                  </a:lnTo>
                  <a:lnTo>
                    <a:pt x="815" y="239"/>
                  </a:lnTo>
                  <a:lnTo>
                    <a:pt x="833" y="281"/>
                  </a:lnTo>
                  <a:lnTo>
                    <a:pt x="845" y="326"/>
                  </a:lnTo>
                  <a:lnTo>
                    <a:pt x="853" y="371"/>
                  </a:lnTo>
                  <a:lnTo>
                    <a:pt x="856" y="416"/>
                  </a:lnTo>
                  <a:lnTo>
                    <a:pt x="854" y="462"/>
                  </a:lnTo>
                  <a:lnTo>
                    <a:pt x="846" y="507"/>
                  </a:lnTo>
                  <a:lnTo>
                    <a:pt x="835" y="552"/>
                  </a:lnTo>
                  <a:lnTo>
                    <a:pt x="818" y="594"/>
                  </a:lnTo>
                  <a:lnTo>
                    <a:pt x="1065" y="837"/>
                  </a:lnTo>
                  <a:lnTo>
                    <a:pt x="853" y="1044"/>
                  </a:lnTo>
                  <a:lnTo>
                    <a:pt x="606" y="801"/>
                  </a:lnTo>
                  <a:lnTo>
                    <a:pt x="562" y="819"/>
                  </a:lnTo>
                  <a:lnTo>
                    <a:pt x="517" y="831"/>
                  </a:lnTo>
                  <a:lnTo>
                    <a:pt x="471" y="838"/>
                  </a:lnTo>
                  <a:lnTo>
                    <a:pt x="424" y="840"/>
                  </a:lnTo>
                  <a:lnTo>
                    <a:pt x="379" y="837"/>
                  </a:lnTo>
                  <a:lnTo>
                    <a:pt x="332" y="828"/>
                  </a:lnTo>
                  <a:lnTo>
                    <a:pt x="287" y="817"/>
                  </a:lnTo>
                  <a:lnTo>
                    <a:pt x="244" y="799"/>
                  </a:lnTo>
                  <a:lnTo>
                    <a:pt x="202" y="776"/>
                  </a:lnTo>
                  <a:lnTo>
                    <a:pt x="162" y="749"/>
                  </a:lnTo>
                  <a:lnTo>
                    <a:pt x="125" y="717"/>
                  </a:lnTo>
                  <a:lnTo>
                    <a:pt x="92" y="681"/>
                  </a:lnTo>
                  <a:lnTo>
                    <a:pt x="64" y="641"/>
                  </a:lnTo>
                  <a:lnTo>
                    <a:pt x="40" y="600"/>
                  </a:lnTo>
                  <a:lnTo>
                    <a:pt x="23" y="556"/>
                  </a:lnTo>
                  <a:lnTo>
                    <a:pt x="11" y="511"/>
                  </a:lnTo>
                  <a:lnTo>
                    <a:pt x="2" y="466"/>
                  </a:lnTo>
                  <a:lnTo>
                    <a:pt x="0" y="420"/>
                  </a:lnTo>
                  <a:lnTo>
                    <a:pt x="2" y="374"/>
                  </a:lnTo>
                  <a:lnTo>
                    <a:pt x="11" y="328"/>
                  </a:lnTo>
                  <a:lnTo>
                    <a:pt x="23" y="283"/>
                  </a:lnTo>
                  <a:lnTo>
                    <a:pt x="40" y="241"/>
                  </a:lnTo>
                  <a:lnTo>
                    <a:pt x="64" y="199"/>
                  </a:lnTo>
                  <a:lnTo>
                    <a:pt x="92" y="159"/>
                  </a:lnTo>
                  <a:lnTo>
                    <a:pt x="125" y="123"/>
                  </a:lnTo>
                  <a:lnTo>
                    <a:pt x="162" y="91"/>
                  </a:lnTo>
                  <a:lnTo>
                    <a:pt x="203" y="63"/>
                  </a:lnTo>
                  <a:lnTo>
                    <a:pt x="245" y="40"/>
                  </a:lnTo>
                  <a:lnTo>
                    <a:pt x="290" y="23"/>
                  </a:lnTo>
                  <a:lnTo>
                    <a:pt x="334" y="11"/>
                  </a:lnTo>
                  <a:lnTo>
                    <a:pt x="381" y="2"/>
                  </a:lnTo>
                  <a:lnTo>
                    <a:pt x="4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1" name="Group 376"/>
          <p:cNvGrpSpPr>
            <a:grpSpLocks noChangeAspect="1"/>
          </p:cNvGrpSpPr>
          <p:nvPr/>
        </p:nvGrpSpPr>
        <p:grpSpPr bwMode="auto">
          <a:xfrm>
            <a:off x="1386427" y="3686362"/>
            <a:ext cx="227042" cy="238494"/>
            <a:chOff x="4309" y="631"/>
            <a:chExt cx="456" cy="479"/>
          </a:xfrm>
          <a:solidFill>
            <a:schemeClr val="tx1">
              <a:lumMod val="65000"/>
              <a:lumOff val="35000"/>
            </a:schemeClr>
          </a:solidFill>
        </p:grpSpPr>
        <p:sp>
          <p:nvSpPr>
            <p:cNvPr id="574" name="Freeform 378"/>
            <p:cNvSpPr>
              <a:spLocks noEditPoints="1"/>
            </p:cNvSpPr>
            <p:nvPr/>
          </p:nvSpPr>
          <p:spPr bwMode="auto">
            <a:xfrm>
              <a:off x="4544" y="853"/>
              <a:ext cx="221" cy="226"/>
            </a:xfrm>
            <a:custGeom>
              <a:avLst/>
              <a:gdLst>
                <a:gd name="T0" fmla="*/ 578 w 1547"/>
                <a:gd name="T1" fmla="*/ 227 h 1579"/>
                <a:gd name="T2" fmla="*/ 491 w 1547"/>
                <a:gd name="T3" fmla="*/ 246 h 1579"/>
                <a:gd name="T4" fmla="*/ 409 w 1547"/>
                <a:gd name="T5" fmla="*/ 285 h 1579"/>
                <a:gd name="T6" fmla="*/ 337 w 1547"/>
                <a:gd name="T7" fmla="*/ 344 h 1579"/>
                <a:gd name="T8" fmla="*/ 279 w 1547"/>
                <a:gd name="T9" fmla="*/ 419 h 1579"/>
                <a:gd name="T10" fmla="*/ 241 w 1547"/>
                <a:gd name="T11" fmla="*/ 501 h 1579"/>
                <a:gd name="T12" fmla="*/ 221 w 1547"/>
                <a:gd name="T13" fmla="*/ 589 h 1579"/>
                <a:gd name="T14" fmla="*/ 221 w 1547"/>
                <a:gd name="T15" fmla="*/ 679 h 1579"/>
                <a:gd name="T16" fmla="*/ 241 w 1547"/>
                <a:gd name="T17" fmla="*/ 769 h 1579"/>
                <a:gd name="T18" fmla="*/ 279 w 1547"/>
                <a:gd name="T19" fmla="*/ 851 h 1579"/>
                <a:gd name="T20" fmla="*/ 337 w 1547"/>
                <a:gd name="T21" fmla="*/ 926 h 1579"/>
                <a:gd name="T22" fmla="*/ 409 w 1547"/>
                <a:gd name="T23" fmla="*/ 985 h 1579"/>
                <a:gd name="T24" fmla="*/ 491 w 1547"/>
                <a:gd name="T25" fmla="*/ 1024 h 1579"/>
                <a:gd name="T26" fmla="*/ 578 w 1547"/>
                <a:gd name="T27" fmla="*/ 1043 h 1579"/>
                <a:gd name="T28" fmla="*/ 666 w 1547"/>
                <a:gd name="T29" fmla="*/ 1043 h 1579"/>
                <a:gd name="T30" fmla="*/ 752 w 1547"/>
                <a:gd name="T31" fmla="*/ 1024 h 1579"/>
                <a:gd name="T32" fmla="*/ 834 w 1547"/>
                <a:gd name="T33" fmla="*/ 985 h 1579"/>
                <a:gd name="T34" fmla="*/ 907 w 1547"/>
                <a:gd name="T35" fmla="*/ 926 h 1579"/>
                <a:gd name="T36" fmla="*/ 964 w 1547"/>
                <a:gd name="T37" fmla="*/ 851 h 1579"/>
                <a:gd name="T38" fmla="*/ 1003 w 1547"/>
                <a:gd name="T39" fmla="*/ 769 h 1579"/>
                <a:gd name="T40" fmla="*/ 1022 w 1547"/>
                <a:gd name="T41" fmla="*/ 679 h 1579"/>
                <a:gd name="T42" fmla="*/ 1022 w 1547"/>
                <a:gd name="T43" fmla="*/ 589 h 1579"/>
                <a:gd name="T44" fmla="*/ 1003 w 1547"/>
                <a:gd name="T45" fmla="*/ 501 h 1579"/>
                <a:gd name="T46" fmla="*/ 964 w 1547"/>
                <a:gd name="T47" fmla="*/ 419 h 1579"/>
                <a:gd name="T48" fmla="*/ 907 w 1547"/>
                <a:gd name="T49" fmla="*/ 344 h 1579"/>
                <a:gd name="T50" fmla="*/ 834 w 1547"/>
                <a:gd name="T51" fmla="*/ 285 h 1579"/>
                <a:gd name="T52" fmla="*/ 753 w 1547"/>
                <a:gd name="T53" fmla="*/ 246 h 1579"/>
                <a:gd name="T54" fmla="*/ 666 w 1547"/>
                <a:gd name="T55" fmla="*/ 227 h 1579"/>
                <a:gd name="T56" fmla="*/ 650 w 1547"/>
                <a:gd name="T57" fmla="*/ 0 h 1579"/>
                <a:gd name="T58" fmla="*/ 762 w 1547"/>
                <a:gd name="T59" fmla="*/ 16 h 1579"/>
                <a:gd name="T60" fmla="*/ 870 w 1547"/>
                <a:gd name="T61" fmla="*/ 52 h 1579"/>
                <a:gd name="T62" fmla="*/ 971 w 1547"/>
                <a:gd name="T63" fmla="*/ 108 h 1579"/>
                <a:gd name="T64" fmla="*/ 1063 w 1547"/>
                <a:gd name="T65" fmla="*/ 185 h 1579"/>
                <a:gd name="T66" fmla="*/ 1135 w 1547"/>
                <a:gd name="T67" fmla="*/ 273 h 1579"/>
                <a:gd name="T68" fmla="*/ 1189 w 1547"/>
                <a:gd name="T69" fmla="*/ 370 h 1579"/>
                <a:gd name="T70" fmla="*/ 1224 w 1547"/>
                <a:gd name="T71" fmla="*/ 473 h 1579"/>
                <a:gd name="T72" fmla="*/ 1242 w 1547"/>
                <a:gd name="T73" fmla="*/ 580 h 1579"/>
                <a:gd name="T74" fmla="*/ 1242 w 1547"/>
                <a:gd name="T75" fmla="*/ 688 h 1579"/>
                <a:gd name="T76" fmla="*/ 1224 w 1547"/>
                <a:gd name="T77" fmla="*/ 795 h 1579"/>
                <a:gd name="T78" fmla="*/ 1188 w 1547"/>
                <a:gd name="T79" fmla="*/ 898 h 1579"/>
                <a:gd name="T80" fmla="*/ 1239 w 1547"/>
                <a:gd name="T81" fmla="*/ 1579 h 1579"/>
                <a:gd name="T82" fmla="*/ 830 w 1547"/>
                <a:gd name="T83" fmla="*/ 1233 h 1579"/>
                <a:gd name="T84" fmla="*/ 727 w 1547"/>
                <a:gd name="T85" fmla="*/ 1261 h 1579"/>
                <a:gd name="T86" fmla="*/ 621 w 1547"/>
                <a:gd name="T87" fmla="*/ 1269 h 1579"/>
                <a:gd name="T88" fmla="*/ 515 w 1547"/>
                <a:gd name="T89" fmla="*/ 1261 h 1579"/>
                <a:gd name="T90" fmla="*/ 412 w 1547"/>
                <a:gd name="T91" fmla="*/ 1233 h 1579"/>
                <a:gd name="T92" fmla="*/ 314 w 1547"/>
                <a:gd name="T93" fmla="*/ 1188 h 1579"/>
                <a:gd name="T94" fmla="*/ 223 w 1547"/>
                <a:gd name="T95" fmla="*/ 1123 h 1579"/>
                <a:gd name="T96" fmla="*/ 141 w 1547"/>
                <a:gd name="T97" fmla="*/ 1039 h 1579"/>
                <a:gd name="T98" fmla="*/ 76 w 1547"/>
                <a:gd name="T99" fmla="*/ 940 h 1579"/>
                <a:gd name="T100" fmla="*/ 30 w 1547"/>
                <a:gd name="T101" fmla="*/ 833 h 1579"/>
                <a:gd name="T102" fmla="*/ 5 w 1547"/>
                <a:gd name="T103" fmla="*/ 721 h 1579"/>
                <a:gd name="T104" fmla="*/ 0 w 1547"/>
                <a:gd name="T105" fmla="*/ 606 h 1579"/>
                <a:gd name="T106" fmla="*/ 15 w 1547"/>
                <a:gd name="T107" fmla="*/ 492 h 1579"/>
                <a:gd name="T108" fmla="*/ 51 w 1547"/>
                <a:gd name="T109" fmla="*/ 381 h 1579"/>
                <a:gd name="T110" fmla="*/ 106 w 1547"/>
                <a:gd name="T111" fmla="*/ 279 h 1579"/>
                <a:gd name="T112" fmla="*/ 182 w 1547"/>
                <a:gd name="T113" fmla="*/ 185 h 1579"/>
                <a:gd name="T114" fmla="*/ 273 w 1547"/>
                <a:gd name="T115" fmla="*/ 108 h 1579"/>
                <a:gd name="T116" fmla="*/ 374 w 1547"/>
                <a:gd name="T117" fmla="*/ 52 h 1579"/>
                <a:gd name="T118" fmla="*/ 482 w 1547"/>
                <a:gd name="T119" fmla="*/ 16 h 1579"/>
                <a:gd name="T120" fmla="*/ 594 w 1547"/>
                <a:gd name="T121" fmla="*/ 0 h 1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7" h="1579">
                  <a:moveTo>
                    <a:pt x="622" y="223"/>
                  </a:moveTo>
                  <a:lnTo>
                    <a:pt x="578" y="227"/>
                  </a:lnTo>
                  <a:lnTo>
                    <a:pt x="534" y="234"/>
                  </a:lnTo>
                  <a:lnTo>
                    <a:pt x="491" y="246"/>
                  </a:lnTo>
                  <a:lnTo>
                    <a:pt x="450" y="263"/>
                  </a:lnTo>
                  <a:lnTo>
                    <a:pt x="409" y="285"/>
                  </a:lnTo>
                  <a:lnTo>
                    <a:pt x="372" y="313"/>
                  </a:lnTo>
                  <a:lnTo>
                    <a:pt x="337" y="344"/>
                  </a:lnTo>
                  <a:lnTo>
                    <a:pt x="305" y="380"/>
                  </a:lnTo>
                  <a:lnTo>
                    <a:pt x="279" y="419"/>
                  </a:lnTo>
                  <a:lnTo>
                    <a:pt x="258" y="459"/>
                  </a:lnTo>
                  <a:lnTo>
                    <a:pt x="241" y="501"/>
                  </a:lnTo>
                  <a:lnTo>
                    <a:pt x="228" y="545"/>
                  </a:lnTo>
                  <a:lnTo>
                    <a:pt x="221" y="589"/>
                  </a:lnTo>
                  <a:lnTo>
                    <a:pt x="219" y="635"/>
                  </a:lnTo>
                  <a:lnTo>
                    <a:pt x="221" y="679"/>
                  </a:lnTo>
                  <a:lnTo>
                    <a:pt x="228" y="724"/>
                  </a:lnTo>
                  <a:lnTo>
                    <a:pt x="241" y="769"/>
                  </a:lnTo>
                  <a:lnTo>
                    <a:pt x="258" y="811"/>
                  </a:lnTo>
                  <a:lnTo>
                    <a:pt x="279" y="851"/>
                  </a:lnTo>
                  <a:lnTo>
                    <a:pt x="305" y="889"/>
                  </a:lnTo>
                  <a:lnTo>
                    <a:pt x="337" y="926"/>
                  </a:lnTo>
                  <a:lnTo>
                    <a:pt x="372" y="957"/>
                  </a:lnTo>
                  <a:lnTo>
                    <a:pt x="409" y="985"/>
                  </a:lnTo>
                  <a:lnTo>
                    <a:pt x="450" y="1006"/>
                  </a:lnTo>
                  <a:lnTo>
                    <a:pt x="491" y="1024"/>
                  </a:lnTo>
                  <a:lnTo>
                    <a:pt x="534" y="1036"/>
                  </a:lnTo>
                  <a:lnTo>
                    <a:pt x="578" y="1043"/>
                  </a:lnTo>
                  <a:lnTo>
                    <a:pt x="622" y="1046"/>
                  </a:lnTo>
                  <a:lnTo>
                    <a:pt x="666" y="1043"/>
                  </a:lnTo>
                  <a:lnTo>
                    <a:pt x="710" y="1036"/>
                  </a:lnTo>
                  <a:lnTo>
                    <a:pt x="752" y="1024"/>
                  </a:lnTo>
                  <a:lnTo>
                    <a:pt x="794" y="1006"/>
                  </a:lnTo>
                  <a:lnTo>
                    <a:pt x="834" y="985"/>
                  </a:lnTo>
                  <a:lnTo>
                    <a:pt x="872" y="957"/>
                  </a:lnTo>
                  <a:lnTo>
                    <a:pt x="907" y="926"/>
                  </a:lnTo>
                  <a:lnTo>
                    <a:pt x="938" y="889"/>
                  </a:lnTo>
                  <a:lnTo>
                    <a:pt x="964" y="851"/>
                  </a:lnTo>
                  <a:lnTo>
                    <a:pt x="986" y="811"/>
                  </a:lnTo>
                  <a:lnTo>
                    <a:pt x="1003" y="769"/>
                  </a:lnTo>
                  <a:lnTo>
                    <a:pt x="1015" y="724"/>
                  </a:lnTo>
                  <a:lnTo>
                    <a:pt x="1022" y="679"/>
                  </a:lnTo>
                  <a:lnTo>
                    <a:pt x="1024" y="635"/>
                  </a:lnTo>
                  <a:lnTo>
                    <a:pt x="1022" y="589"/>
                  </a:lnTo>
                  <a:lnTo>
                    <a:pt x="1015" y="545"/>
                  </a:lnTo>
                  <a:lnTo>
                    <a:pt x="1003" y="501"/>
                  </a:lnTo>
                  <a:lnTo>
                    <a:pt x="986" y="459"/>
                  </a:lnTo>
                  <a:lnTo>
                    <a:pt x="964" y="419"/>
                  </a:lnTo>
                  <a:lnTo>
                    <a:pt x="938" y="380"/>
                  </a:lnTo>
                  <a:lnTo>
                    <a:pt x="907" y="344"/>
                  </a:lnTo>
                  <a:lnTo>
                    <a:pt x="872" y="313"/>
                  </a:lnTo>
                  <a:lnTo>
                    <a:pt x="834" y="285"/>
                  </a:lnTo>
                  <a:lnTo>
                    <a:pt x="795" y="263"/>
                  </a:lnTo>
                  <a:lnTo>
                    <a:pt x="753" y="246"/>
                  </a:lnTo>
                  <a:lnTo>
                    <a:pt x="710" y="234"/>
                  </a:lnTo>
                  <a:lnTo>
                    <a:pt x="666" y="227"/>
                  </a:lnTo>
                  <a:lnTo>
                    <a:pt x="622" y="223"/>
                  </a:lnTo>
                  <a:close/>
                  <a:moveTo>
                    <a:pt x="650" y="0"/>
                  </a:moveTo>
                  <a:lnTo>
                    <a:pt x="706" y="5"/>
                  </a:lnTo>
                  <a:lnTo>
                    <a:pt x="762" y="16"/>
                  </a:lnTo>
                  <a:lnTo>
                    <a:pt x="817" y="30"/>
                  </a:lnTo>
                  <a:lnTo>
                    <a:pt x="870" y="52"/>
                  </a:lnTo>
                  <a:lnTo>
                    <a:pt x="922" y="77"/>
                  </a:lnTo>
                  <a:lnTo>
                    <a:pt x="971" y="108"/>
                  </a:lnTo>
                  <a:lnTo>
                    <a:pt x="1018" y="144"/>
                  </a:lnTo>
                  <a:lnTo>
                    <a:pt x="1063" y="185"/>
                  </a:lnTo>
                  <a:lnTo>
                    <a:pt x="1101" y="228"/>
                  </a:lnTo>
                  <a:lnTo>
                    <a:pt x="1135" y="273"/>
                  </a:lnTo>
                  <a:lnTo>
                    <a:pt x="1164" y="321"/>
                  </a:lnTo>
                  <a:lnTo>
                    <a:pt x="1189" y="370"/>
                  </a:lnTo>
                  <a:lnTo>
                    <a:pt x="1208" y="421"/>
                  </a:lnTo>
                  <a:lnTo>
                    <a:pt x="1224" y="473"/>
                  </a:lnTo>
                  <a:lnTo>
                    <a:pt x="1235" y="526"/>
                  </a:lnTo>
                  <a:lnTo>
                    <a:pt x="1242" y="580"/>
                  </a:lnTo>
                  <a:lnTo>
                    <a:pt x="1244" y="634"/>
                  </a:lnTo>
                  <a:lnTo>
                    <a:pt x="1242" y="688"/>
                  </a:lnTo>
                  <a:lnTo>
                    <a:pt x="1235" y="742"/>
                  </a:lnTo>
                  <a:lnTo>
                    <a:pt x="1224" y="795"/>
                  </a:lnTo>
                  <a:lnTo>
                    <a:pt x="1208" y="847"/>
                  </a:lnTo>
                  <a:lnTo>
                    <a:pt x="1188" y="898"/>
                  </a:lnTo>
                  <a:lnTo>
                    <a:pt x="1547" y="1265"/>
                  </a:lnTo>
                  <a:lnTo>
                    <a:pt x="1239" y="1579"/>
                  </a:lnTo>
                  <a:lnTo>
                    <a:pt x="880" y="1212"/>
                  </a:lnTo>
                  <a:lnTo>
                    <a:pt x="830" y="1233"/>
                  </a:lnTo>
                  <a:lnTo>
                    <a:pt x="779" y="1249"/>
                  </a:lnTo>
                  <a:lnTo>
                    <a:pt x="727" y="1261"/>
                  </a:lnTo>
                  <a:lnTo>
                    <a:pt x="674" y="1267"/>
                  </a:lnTo>
                  <a:lnTo>
                    <a:pt x="621" y="1269"/>
                  </a:lnTo>
                  <a:lnTo>
                    <a:pt x="568" y="1267"/>
                  </a:lnTo>
                  <a:lnTo>
                    <a:pt x="515" y="1261"/>
                  </a:lnTo>
                  <a:lnTo>
                    <a:pt x="463" y="1249"/>
                  </a:lnTo>
                  <a:lnTo>
                    <a:pt x="412" y="1233"/>
                  </a:lnTo>
                  <a:lnTo>
                    <a:pt x="363" y="1213"/>
                  </a:lnTo>
                  <a:lnTo>
                    <a:pt x="314" y="1188"/>
                  </a:lnTo>
                  <a:lnTo>
                    <a:pt x="268" y="1158"/>
                  </a:lnTo>
                  <a:lnTo>
                    <a:pt x="223" y="1123"/>
                  </a:lnTo>
                  <a:lnTo>
                    <a:pt x="182" y="1084"/>
                  </a:lnTo>
                  <a:lnTo>
                    <a:pt x="141" y="1039"/>
                  </a:lnTo>
                  <a:lnTo>
                    <a:pt x="106" y="990"/>
                  </a:lnTo>
                  <a:lnTo>
                    <a:pt x="76" y="940"/>
                  </a:lnTo>
                  <a:lnTo>
                    <a:pt x="51" y="887"/>
                  </a:lnTo>
                  <a:lnTo>
                    <a:pt x="30" y="833"/>
                  </a:lnTo>
                  <a:lnTo>
                    <a:pt x="15" y="777"/>
                  </a:lnTo>
                  <a:lnTo>
                    <a:pt x="5" y="721"/>
                  </a:lnTo>
                  <a:lnTo>
                    <a:pt x="0" y="664"/>
                  </a:lnTo>
                  <a:lnTo>
                    <a:pt x="0" y="606"/>
                  </a:lnTo>
                  <a:lnTo>
                    <a:pt x="5" y="549"/>
                  </a:lnTo>
                  <a:lnTo>
                    <a:pt x="15" y="492"/>
                  </a:lnTo>
                  <a:lnTo>
                    <a:pt x="30" y="437"/>
                  </a:lnTo>
                  <a:lnTo>
                    <a:pt x="51" y="381"/>
                  </a:lnTo>
                  <a:lnTo>
                    <a:pt x="76" y="329"/>
                  </a:lnTo>
                  <a:lnTo>
                    <a:pt x="106" y="279"/>
                  </a:lnTo>
                  <a:lnTo>
                    <a:pt x="141" y="231"/>
                  </a:lnTo>
                  <a:lnTo>
                    <a:pt x="182" y="185"/>
                  </a:lnTo>
                  <a:lnTo>
                    <a:pt x="226" y="144"/>
                  </a:lnTo>
                  <a:lnTo>
                    <a:pt x="273" y="108"/>
                  </a:lnTo>
                  <a:lnTo>
                    <a:pt x="323" y="77"/>
                  </a:lnTo>
                  <a:lnTo>
                    <a:pt x="374" y="52"/>
                  </a:lnTo>
                  <a:lnTo>
                    <a:pt x="428" y="30"/>
                  </a:lnTo>
                  <a:lnTo>
                    <a:pt x="482" y="16"/>
                  </a:lnTo>
                  <a:lnTo>
                    <a:pt x="538" y="5"/>
                  </a:lnTo>
                  <a:lnTo>
                    <a:pt x="594" y="0"/>
                  </a:lnTo>
                  <a:lnTo>
                    <a:pt x="6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5" name="Freeform 379"/>
            <p:cNvSpPr>
              <a:spLocks/>
            </p:cNvSpPr>
            <p:nvPr/>
          </p:nvSpPr>
          <p:spPr bwMode="auto">
            <a:xfrm>
              <a:off x="4309" y="631"/>
              <a:ext cx="379" cy="479"/>
            </a:xfrm>
            <a:custGeom>
              <a:avLst/>
              <a:gdLst>
                <a:gd name="T0" fmla="*/ 954 w 2656"/>
                <a:gd name="T1" fmla="*/ 0 h 3352"/>
                <a:gd name="T2" fmla="*/ 2656 w 2656"/>
                <a:gd name="T3" fmla="*/ 0 h 3352"/>
                <a:gd name="T4" fmla="*/ 2656 w 2656"/>
                <a:gd name="T5" fmla="*/ 1558 h 3352"/>
                <a:gd name="T6" fmla="*/ 2605 w 2656"/>
                <a:gd name="T7" fmla="*/ 1528 h 3352"/>
                <a:gd name="T8" fmla="*/ 2553 w 2656"/>
                <a:gd name="T9" fmla="*/ 1503 h 3352"/>
                <a:gd name="T10" fmla="*/ 2499 w 2656"/>
                <a:gd name="T11" fmla="*/ 1481 h 3352"/>
                <a:gd name="T12" fmla="*/ 2443 w 2656"/>
                <a:gd name="T13" fmla="*/ 1465 h 3352"/>
                <a:gd name="T14" fmla="*/ 2386 w 2656"/>
                <a:gd name="T15" fmla="*/ 1454 h 3352"/>
                <a:gd name="T16" fmla="*/ 2327 w 2656"/>
                <a:gd name="T17" fmla="*/ 1446 h 3352"/>
                <a:gd name="T18" fmla="*/ 2267 w 2656"/>
                <a:gd name="T19" fmla="*/ 1443 h 3352"/>
                <a:gd name="T20" fmla="*/ 2209 w 2656"/>
                <a:gd name="T21" fmla="*/ 1446 h 3352"/>
                <a:gd name="T22" fmla="*/ 2151 w 2656"/>
                <a:gd name="T23" fmla="*/ 1453 h 3352"/>
                <a:gd name="T24" fmla="*/ 2094 w 2656"/>
                <a:gd name="T25" fmla="*/ 1465 h 3352"/>
                <a:gd name="T26" fmla="*/ 2038 w 2656"/>
                <a:gd name="T27" fmla="*/ 1481 h 3352"/>
                <a:gd name="T28" fmla="*/ 1984 w 2656"/>
                <a:gd name="T29" fmla="*/ 1503 h 3352"/>
                <a:gd name="T30" fmla="*/ 1932 w 2656"/>
                <a:gd name="T31" fmla="*/ 1527 h 3352"/>
                <a:gd name="T32" fmla="*/ 1881 w 2656"/>
                <a:gd name="T33" fmla="*/ 1557 h 3352"/>
                <a:gd name="T34" fmla="*/ 1833 w 2656"/>
                <a:gd name="T35" fmla="*/ 1591 h 3352"/>
                <a:gd name="T36" fmla="*/ 452 w 2656"/>
                <a:gd name="T37" fmla="*/ 1591 h 3352"/>
                <a:gd name="T38" fmla="*/ 452 w 2656"/>
                <a:gd name="T39" fmla="*/ 1814 h 3352"/>
                <a:gd name="T40" fmla="*/ 1635 w 2656"/>
                <a:gd name="T41" fmla="*/ 1814 h 3352"/>
                <a:gd name="T42" fmla="*/ 1604 w 2656"/>
                <a:gd name="T43" fmla="*/ 1875 h 3352"/>
                <a:gd name="T44" fmla="*/ 1579 w 2656"/>
                <a:gd name="T45" fmla="*/ 1937 h 3352"/>
                <a:gd name="T46" fmla="*/ 1560 w 2656"/>
                <a:gd name="T47" fmla="*/ 2002 h 3352"/>
                <a:gd name="T48" fmla="*/ 1546 w 2656"/>
                <a:gd name="T49" fmla="*/ 2068 h 3352"/>
                <a:gd name="T50" fmla="*/ 452 w 2656"/>
                <a:gd name="T51" fmla="*/ 2068 h 3352"/>
                <a:gd name="T52" fmla="*/ 452 w 2656"/>
                <a:gd name="T53" fmla="*/ 2293 h 3352"/>
                <a:gd name="T54" fmla="*/ 1543 w 2656"/>
                <a:gd name="T55" fmla="*/ 2293 h 3352"/>
                <a:gd name="T56" fmla="*/ 1554 w 2656"/>
                <a:gd name="T57" fmla="*/ 2360 h 3352"/>
                <a:gd name="T58" fmla="*/ 1572 w 2656"/>
                <a:gd name="T59" fmla="*/ 2424 h 3352"/>
                <a:gd name="T60" fmla="*/ 1595 w 2656"/>
                <a:gd name="T61" fmla="*/ 2487 h 3352"/>
                <a:gd name="T62" fmla="*/ 1623 w 2656"/>
                <a:gd name="T63" fmla="*/ 2547 h 3352"/>
                <a:gd name="T64" fmla="*/ 452 w 2656"/>
                <a:gd name="T65" fmla="*/ 2547 h 3352"/>
                <a:gd name="T66" fmla="*/ 452 w 2656"/>
                <a:gd name="T67" fmla="*/ 2771 h 3352"/>
                <a:gd name="T68" fmla="*/ 1806 w 2656"/>
                <a:gd name="T69" fmla="*/ 2771 h 3352"/>
                <a:gd name="T70" fmla="*/ 1856 w 2656"/>
                <a:gd name="T71" fmla="*/ 2809 h 3352"/>
                <a:gd name="T72" fmla="*/ 1909 w 2656"/>
                <a:gd name="T73" fmla="*/ 2843 h 3352"/>
                <a:gd name="T74" fmla="*/ 1964 w 2656"/>
                <a:gd name="T75" fmla="*/ 2872 h 3352"/>
                <a:gd name="T76" fmla="*/ 2021 w 2656"/>
                <a:gd name="T77" fmla="*/ 2895 h 3352"/>
                <a:gd name="T78" fmla="*/ 2080 w 2656"/>
                <a:gd name="T79" fmla="*/ 2914 h 3352"/>
                <a:gd name="T80" fmla="*/ 2142 w 2656"/>
                <a:gd name="T81" fmla="*/ 2927 h 3352"/>
                <a:gd name="T82" fmla="*/ 2204 w 2656"/>
                <a:gd name="T83" fmla="*/ 2935 h 3352"/>
                <a:gd name="T84" fmla="*/ 2267 w 2656"/>
                <a:gd name="T85" fmla="*/ 2939 h 3352"/>
                <a:gd name="T86" fmla="*/ 2325 w 2656"/>
                <a:gd name="T87" fmla="*/ 2935 h 3352"/>
                <a:gd name="T88" fmla="*/ 2385 w 2656"/>
                <a:gd name="T89" fmla="*/ 2928 h 3352"/>
                <a:gd name="T90" fmla="*/ 2442 w 2656"/>
                <a:gd name="T91" fmla="*/ 2916 h 3352"/>
                <a:gd name="T92" fmla="*/ 2499 w 2656"/>
                <a:gd name="T93" fmla="*/ 2899 h 3352"/>
                <a:gd name="T94" fmla="*/ 2656 w 2656"/>
                <a:gd name="T95" fmla="*/ 3060 h 3352"/>
                <a:gd name="T96" fmla="*/ 2656 w 2656"/>
                <a:gd name="T97" fmla="*/ 3352 h 3352"/>
                <a:gd name="T98" fmla="*/ 0 w 2656"/>
                <a:gd name="T99" fmla="*/ 3352 h 3352"/>
                <a:gd name="T100" fmla="*/ 0 w 2656"/>
                <a:gd name="T101" fmla="*/ 1021 h 3352"/>
                <a:gd name="T102" fmla="*/ 952 w 2656"/>
                <a:gd name="T103" fmla="*/ 1021 h 3352"/>
                <a:gd name="T104" fmla="*/ 954 w 2656"/>
                <a:gd name="T105" fmla="*/ 0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56" h="3352">
                  <a:moveTo>
                    <a:pt x="954" y="0"/>
                  </a:moveTo>
                  <a:lnTo>
                    <a:pt x="2656" y="0"/>
                  </a:lnTo>
                  <a:lnTo>
                    <a:pt x="2656" y="1558"/>
                  </a:lnTo>
                  <a:lnTo>
                    <a:pt x="2605" y="1528"/>
                  </a:lnTo>
                  <a:lnTo>
                    <a:pt x="2553" y="1503"/>
                  </a:lnTo>
                  <a:lnTo>
                    <a:pt x="2499" y="1481"/>
                  </a:lnTo>
                  <a:lnTo>
                    <a:pt x="2443" y="1465"/>
                  </a:lnTo>
                  <a:lnTo>
                    <a:pt x="2386" y="1454"/>
                  </a:lnTo>
                  <a:lnTo>
                    <a:pt x="2327" y="1446"/>
                  </a:lnTo>
                  <a:lnTo>
                    <a:pt x="2267" y="1443"/>
                  </a:lnTo>
                  <a:lnTo>
                    <a:pt x="2209" y="1446"/>
                  </a:lnTo>
                  <a:lnTo>
                    <a:pt x="2151" y="1453"/>
                  </a:lnTo>
                  <a:lnTo>
                    <a:pt x="2094" y="1465"/>
                  </a:lnTo>
                  <a:lnTo>
                    <a:pt x="2038" y="1481"/>
                  </a:lnTo>
                  <a:lnTo>
                    <a:pt x="1984" y="1503"/>
                  </a:lnTo>
                  <a:lnTo>
                    <a:pt x="1932" y="1527"/>
                  </a:lnTo>
                  <a:lnTo>
                    <a:pt x="1881" y="1557"/>
                  </a:lnTo>
                  <a:lnTo>
                    <a:pt x="1833" y="1591"/>
                  </a:lnTo>
                  <a:lnTo>
                    <a:pt x="452" y="1591"/>
                  </a:lnTo>
                  <a:lnTo>
                    <a:pt x="452" y="1814"/>
                  </a:lnTo>
                  <a:lnTo>
                    <a:pt x="1635" y="1814"/>
                  </a:lnTo>
                  <a:lnTo>
                    <a:pt x="1604" y="1875"/>
                  </a:lnTo>
                  <a:lnTo>
                    <a:pt x="1579" y="1937"/>
                  </a:lnTo>
                  <a:lnTo>
                    <a:pt x="1560" y="2002"/>
                  </a:lnTo>
                  <a:lnTo>
                    <a:pt x="1546" y="2068"/>
                  </a:lnTo>
                  <a:lnTo>
                    <a:pt x="452" y="2068"/>
                  </a:lnTo>
                  <a:lnTo>
                    <a:pt x="452" y="2293"/>
                  </a:lnTo>
                  <a:lnTo>
                    <a:pt x="1543" y="2293"/>
                  </a:lnTo>
                  <a:lnTo>
                    <a:pt x="1554" y="2360"/>
                  </a:lnTo>
                  <a:lnTo>
                    <a:pt x="1572" y="2424"/>
                  </a:lnTo>
                  <a:lnTo>
                    <a:pt x="1595" y="2487"/>
                  </a:lnTo>
                  <a:lnTo>
                    <a:pt x="1623" y="2547"/>
                  </a:lnTo>
                  <a:lnTo>
                    <a:pt x="452" y="2547"/>
                  </a:lnTo>
                  <a:lnTo>
                    <a:pt x="452" y="2771"/>
                  </a:lnTo>
                  <a:lnTo>
                    <a:pt x="1806" y="2771"/>
                  </a:lnTo>
                  <a:lnTo>
                    <a:pt x="1856" y="2809"/>
                  </a:lnTo>
                  <a:lnTo>
                    <a:pt x="1909" y="2843"/>
                  </a:lnTo>
                  <a:lnTo>
                    <a:pt x="1964" y="2872"/>
                  </a:lnTo>
                  <a:lnTo>
                    <a:pt x="2021" y="2895"/>
                  </a:lnTo>
                  <a:lnTo>
                    <a:pt x="2080" y="2914"/>
                  </a:lnTo>
                  <a:lnTo>
                    <a:pt x="2142" y="2927"/>
                  </a:lnTo>
                  <a:lnTo>
                    <a:pt x="2204" y="2935"/>
                  </a:lnTo>
                  <a:lnTo>
                    <a:pt x="2267" y="2939"/>
                  </a:lnTo>
                  <a:lnTo>
                    <a:pt x="2325" y="2935"/>
                  </a:lnTo>
                  <a:lnTo>
                    <a:pt x="2385" y="2928"/>
                  </a:lnTo>
                  <a:lnTo>
                    <a:pt x="2442" y="2916"/>
                  </a:lnTo>
                  <a:lnTo>
                    <a:pt x="2499" y="2899"/>
                  </a:lnTo>
                  <a:lnTo>
                    <a:pt x="2656" y="3060"/>
                  </a:lnTo>
                  <a:lnTo>
                    <a:pt x="2656" y="3352"/>
                  </a:lnTo>
                  <a:lnTo>
                    <a:pt x="0" y="3352"/>
                  </a:lnTo>
                  <a:lnTo>
                    <a:pt x="0" y="1021"/>
                  </a:lnTo>
                  <a:lnTo>
                    <a:pt x="952" y="1021"/>
                  </a:lnTo>
                  <a:lnTo>
                    <a:pt x="9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6" name="Freeform 380"/>
            <p:cNvSpPr>
              <a:spLocks/>
            </p:cNvSpPr>
            <p:nvPr/>
          </p:nvSpPr>
          <p:spPr bwMode="auto">
            <a:xfrm>
              <a:off x="4323" y="647"/>
              <a:ext cx="93" cy="100"/>
            </a:xfrm>
            <a:custGeom>
              <a:avLst/>
              <a:gdLst>
                <a:gd name="T0" fmla="*/ 650 w 650"/>
                <a:gd name="T1" fmla="*/ 0 h 701"/>
                <a:gd name="T2" fmla="*/ 649 w 650"/>
                <a:gd name="T3" fmla="*/ 701 h 701"/>
                <a:gd name="T4" fmla="*/ 0 w 650"/>
                <a:gd name="T5" fmla="*/ 701 h 701"/>
                <a:gd name="T6" fmla="*/ 650 w 650"/>
                <a:gd name="T7" fmla="*/ 0 h 701"/>
              </a:gdLst>
              <a:ahLst/>
              <a:cxnLst>
                <a:cxn ang="0">
                  <a:pos x="T0" y="T1"/>
                </a:cxn>
                <a:cxn ang="0">
                  <a:pos x="T2" y="T3"/>
                </a:cxn>
                <a:cxn ang="0">
                  <a:pos x="T4" y="T5"/>
                </a:cxn>
                <a:cxn ang="0">
                  <a:pos x="T6" y="T7"/>
                </a:cxn>
              </a:cxnLst>
              <a:rect l="0" t="0" r="r" b="b"/>
              <a:pathLst>
                <a:path w="650" h="701">
                  <a:moveTo>
                    <a:pt x="650" y="0"/>
                  </a:moveTo>
                  <a:lnTo>
                    <a:pt x="649" y="701"/>
                  </a:lnTo>
                  <a:lnTo>
                    <a:pt x="0" y="701"/>
                  </a:lnTo>
                  <a:lnTo>
                    <a:pt x="6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7" name="Group 383"/>
          <p:cNvGrpSpPr>
            <a:grpSpLocks noChangeAspect="1"/>
          </p:cNvGrpSpPr>
          <p:nvPr/>
        </p:nvGrpSpPr>
        <p:grpSpPr bwMode="auto">
          <a:xfrm>
            <a:off x="4217113" y="3686113"/>
            <a:ext cx="160324" cy="238992"/>
            <a:chOff x="4035" y="1003"/>
            <a:chExt cx="322" cy="480"/>
          </a:xfrm>
          <a:solidFill>
            <a:schemeClr val="tx1">
              <a:lumMod val="65000"/>
              <a:lumOff val="35000"/>
            </a:schemeClr>
          </a:solidFill>
        </p:grpSpPr>
        <p:sp>
          <p:nvSpPr>
            <p:cNvPr id="580" name="Freeform 385"/>
            <p:cNvSpPr>
              <a:spLocks noEditPoints="1"/>
            </p:cNvSpPr>
            <p:nvPr/>
          </p:nvSpPr>
          <p:spPr bwMode="auto">
            <a:xfrm>
              <a:off x="4035" y="1003"/>
              <a:ext cx="322" cy="480"/>
            </a:xfrm>
            <a:custGeom>
              <a:avLst/>
              <a:gdLst>
                <a:gd name="T0" fmla="*/ 318 w 2255"/>
                <a:gd name="T1" fmla="*/ 314 h 3359"/>
                <a:gd name="T2" fmla="*/ 318 w 2255"/>
                <a:gd name="T3" fmla="*/ 3079 h 3359"/>
                <a:gd name="T4" fmla="*/ 1936 w 2255"/>
                <a:gd name="T5" fmla="*/ 3079 h 3359"/>
                <a:gd name="T6" fmla="*/ 1936 w 2255"/>
                <a:gd name="T7" fmla="*/ 314 h 3359"/>
                <a:gd name="T8" fmla="*/ 318 w 2255"/>
                <a:gd name="T9" fmla="*/ 314 h 3359"/>
                <a:gd name="T10" fmla="*/ 0 w 2255"/>
                <a:gd name="T11" fmla="*/ 0 h 3359"/>
                <a:gd name="T12" fmla="*/ 2255 w 2255"/>
                <a:gd name="T13" fmla="*/ 0 h 3359"/>
                <a:gd name="T14" fmla="*/ 2255 w 2255"/>
                <a:gd name="T15" fmla="*/ 3359 h 3359"/>
                <a:gd name="T16" fmla="*/ 0 w 2255"/>
                <a:gd name="T17" fmla="*/ 3359 h 3359"/>
                <a:gd name="T18" fmla="*/ 0 w 2255"/>
                <a:gd name="T19" fmla="*/ 0 h 3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55" h="3359">
                  <a:moveTo>
                    <a:pt x="318" y="314"/>
                  </a:moveTo>
                  <a:lnTo>
                    <a:pt x="318" y="3079"/>
                  </a:lnTo>
                  <a:lnTo>
                    <a:pt x="1936" y="3079"/>
                  </a:lnTo>
                  <a:lnTo>
                    <a:pt x="1936" y="314"/>
                  </a:lnTo>
                  <a:lnTo>
                    <a:pt x="318" y="314"/>
                  </a:lnTo>
                  <a:close/>
                  <a:moveTo>
                    <a:pt x="0" y="0"/>
                  </a:moveTo>
                  <a:lnTo>
                    <a:pt x="2255" y="0"/>
                  </a:lnTo>
                  <a:lnTo>
                    <a:pt x="2255" y="3359"/>
                  </a:lnTo>
                  <a:lnTo>
                    <a:pt x="0" y="335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1" name="Rectangle 386"/>
            <p:cNvSpPr>
              <a:spLocks noChangeArrowheads="1"/>
            </p:cNvSpPr>
            <p:nvPr/>
          </p:nvSpPr>
          <p:spPr bwMode="auto">
            <a:xfrm>
              <a:off x="4131" y="1377"/>
              <a:ext cx="131"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82" name="Freeform 387"/>
            <p:cNvSpPr>
              <a:spLocks noEditPoints="1"/>
            </p:cNvSpPr>
            <p:nvPr/>
          </p:nvSpPr>
          <p:spPr bwMode="auto">
            <a:xfrm>
              <a:off x="4106" y="1140"/>
              <a:ext cx="181" cy="179"/>
            </a:xfrm>
            <a:custGeom>
              <a:avLst/>
              <a:gdLst>
                <a:gd name="T0" fmla="*/ 467 w 1265"/>
                <a:gd name="T1" fmla="*/ 179 h 1250"/>
                <a:gd name="T2" fmla="*/ 385 w 1265"/>
                <a:gd name="T3" fmla="*/ 200 h 1250"/>
                <a:gd name="T4" fmla="*/ 310 w 1265"/>
                <a:gd name="T5" fmla="*/ 242 h 1250"/>
                <a:gd name="T6" fmla="*/ 247 w 1265"/>
                <a:gd name="T7" fmla="*/ 305 h 1250"/>
                <a:gd name="T8" fmla="*/ 204 w 1265"/>
                <a:gd name="T9" fmla="*/ 379 h 1250"/>
                <a:gd name="T10" fmla="*/ 183 w 1265"/>
                <a:gd name="T11" fmla="*/ 460 h 1250"/>
                <a:gd name="T12" fmla="*/ 183 w 1265"/>
                <a:gd name="T13" fmla="*/ 544 h 1250"/>
                <a:gd name="T14" fmla="*/ 204 w 1265"/>
                <a:gd name="T15" fmla="*/ 625 h 1250"/>
                <a:gd name="T16" fmla="*/ 247 w 1265"/>
                <a:gd name="T17" fmla="*/ 699 h 1250"/>
                <a:gd name="T18" fmla="*/ 310 w 1265"/>
                <a:gd name="T19" fmla="*/ 761 h 1250"/>
                <a:gd name="T20" fmla="*/ 385 w 1265"/>
                <a:gd name="T21" fmla="*/ 804 h 1250"/>
                <a:gd name="T22" fmla="*/ 467 w 1265"/>
                <a:gd name="T23" fmla="*/ 825 h 1250"/>
                <a:gd name="T24" fmla="*/ 551 w 1265"/>
                <a:gd name="T25" fmla="*/ 825 h 1250"/>
                <a:gd name="T26" fmla="*/ 633 w 1265"/>
                <a:gd name="T27" fmla="*/ 804 h 1250"/>
                <a:gd name="T28" fmla="*/ 708 w 1265"/>
                <a:gd name="T29" fmla="*/ 761 h 1250"/>
                <a:gd name="T30" fmla="*/ 771 w 1265"/>
                <a:gd name="T31" fmla="*/ 699 h 1250"/>
                <a:gd name="T32" fmla="*/ 814 w 1265"/>
                <a:gd name="T33" fmla="*/ 625 h 1250"/>
                <a:gd name="T34" fmla="*/ 836 w 1265"/>
                <a:gd name="T35" fmla="*/ 543 h 1250"/>
                <a:gd name="T36" fmla="*/ 836 w 1265"/>
                <a:gd name="T37" fmla="*/ 460 h 1250"/>
                <a:gd name="T38" fmla="*/ 814 w 1265"/>
                <a:gd name="T39" fmla="*/ 379 h 1250"/>
                <a:gd name="T40" fmla="*/ 772 w 1265"/>
                <a:gd name="T41" fmla="*/ 305 h 1250"/>
                <a:gd name="T42" fmla="*/ 709 w 1265"/>
                <a:gd name="T43" fmla="*/ 242 h 1250"/>
                <a:gd name="T44" fmla="*/ 633 w 1265"/>
                <a:gd name="T45" fmla="*/ 200 h 1250"/>
                <a:gd name="T46" fmla="*/ 551 w 1265"/>
                <a:gd name="T47" fmla="*/ 179 h 1250"/>
                <a:gd name="T48" fmla="*/ 483 w 1265"/>
                <a:gd name="T49" fmla="*/ 0 h 1250"/>
                <a:gd name="T50" fmla="*/ 587 w 1265"/>
                <a:gd name="T51" fmla="*/ 4 h 1250"/>
                <a:gd name="T52" fmla="*/ 688 w 1265"/>
                <a:gd name="T53" fmla="*/ 30 h 1250"/>
                <a:gd name="T54" fmla="*/ 783 w 1265"/>
                <a:gd name="T55" fmla="*/ 79 h 1250"/>
                <a:gd name="T56" fmla="*/ 869 w 1265"/>
                <a:gd name="T57" fmla="*/ 146 h 1250"/>
                <a:gd name="T58" fmla="*/ 936 w 1265"/>
                <a:gd name="T59" fmla="*/ 228 h 1250"/>
                <a:gd name="T60" fmla="*/ 983 w 1265"/>
                <a:gd name="T61" fmla="*/ 319 h 1250"/>
                <a:gd name="T62" fmla="*/ 1010 w 1265"/>
                <a:gd name="T63" fmla="*/ 416 h 1250"/>
                <a:gd name="T64" fmla="*/ 1017 w 1265"/>
                <a:gd name="T65" fmla="*/ 515 h 1250"/>
                <a:gd name="T66" fmla="*/ 1004 w 1265"/>
                <a:gd name="T67" fmla="*/ 615 h 1250"/>
                <a:gd name="T68" fmla="*/ 971 w 1265"/>
                <a:gd name="T69" fmla="*/ 711 h 1250"/>
                <a:gd name="T70" fmla="*/ 1014 w 1265"/>
                <a:gd name="T71" fmla="*/ 1250 h 1250"/>
                <a:gd name="T72" fmla="*/ 672 w 1265"/>
                <a:gd name="T73" fmla="*/ 978 h 1250"/>
                <a:gd name="T74" fmla="*/ 573 w 1265"/>
                <a:gd name="T75" fmla="*/ 1001 h 1250"/>
                <a:gd name="T76" fmla="*/ 472 w 1265"/>
                <a:gd name="T77" fmla="*/ 1003 h 1250"/>
                <a:gd name="T78" fmla="*/ 372 w 1265"/>
                <a:gd name="T79" fmla="*/ 986 h 1250"/>
                <a:gd name="T80" fmla="*/ 277 w 1265"/>
                <a:gd name="T81" fmla="*/ 949 h 1250"/>
                <a:gd name="T82" fmla="*/ 189 w 1265"/>
                <a:gd name="T83" fmla="*/ 893 h 1250"/>
                <a:gd name="T84" fmla="*/ 112 w 1265"/>
                <a:gd name="T85" fmla="*/ 817 h 1250"/>
                <a:gd name="T86" fmla="*/ 53 w 1265"/>
                <a:gd name="T87" fmla="*/ 727 h 1250"/>
                <a:gd name="T88" fmla="*/ 17 w 1265"/>
                <a:gd name="T89" fmla="*/ 629 h 1250"/>
                <a:gd name="T90" fmla="*/ 0 w 1265"/>
                <a:gd name="T91" fmla="*/ 527 h 1250"/>
                <a:gd name="T92" fmla="*/ 6 w 1265"/>
                <a:gd name="T93" fmla="*/ 425 h 1250"/>
                <a:gd name="T94" fmla="*/ 32 w 1265"/>
                <a:gd name="T95" fmla="*/ 324 h 1250"/>
                <a:gd name="T96" fmla="*/ 80 w 1265"/>
                <a:gd name="T97" fmla="*/ 230 h 1250"/>
                <a:gd name="T98" fmla="*/ 148 w 1265"/>
                <a:gd name="T99" fmla="*/ 146 h 1250"/>
                <a:gd name="T100" fmla="*/ 235 w 1265"/>
                <a:gd name="T101" fmla="*/ 79 h 1250"/>
                <a:gd name="T102" fmla="*/ 330 w 1265"/>
                <a:gd name="T103" fmla="*/ 30 h 1250"/>
                <a:gd name="T104" fmla="*/ 431 w 1265"/>
                <a:gd name="T105" fmla="*/ 4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5" h="1250">
                  <a:moveTo>
                    <a:pt x="509" y="176"/>
                  </a:moveTo>
                  <a:lnTo>
                    <a:pt x="467" y="179"/>
                  </a:lnTo>
                  <a:lnTo>
                    <a:pt x="426" y="187"/>
                  </a:lnTo>
                  <a:lnTo>
                    <a:pt x="385" y="200"/>
                  </a:lnTo>
                  <a:lnTo>
                    <a:pt x="346" y="218"/>
                  </a:lnTo>
                  <a:lnTo>
                    <a:pt x="310" y="242"/>
                  </a:lnTo>
                  <a:lnTo>
                    <a:pt x="277" y="272"/>
                  </a:lnTo>
                  <a:lnTo>
                    <a:pt x="247" y="305"/>
                  </a:lnTo>
                  <a:lnTo>
                    <a:pt x="223" y="341"/>
                  </a:lnTo>
                  <a:lnTo>
                    <a:pt x="204" y="379"/>
                  </a:lnTo>
                  <a:lnTo>
                    <a:pt x="190" y="419"/>
                  </a:lnTo>
                  <a:lnTo>
                    <a:pt x="183" y="460"/>
                  </a:lnTo>
                  <a:lnTo>
                    <a:pt x="179" y="502"/>
                  </a:lnTo>
                  <a:lnTo>
                    <a:pt x="183" y="544"/>
                  </a:lnTo>
                  <a:lnTo>
                    <a:pt x="190" y="584"/>
                  </a:lnTo>
                  <a:lnTo>
                    <a:pt x="204" y="625"/>
                  </a:lnTo>
                  <a:lnTo>
                    <a:pt x="223" y="663"/>
                  </a:lnTo>
                  <a:lnTo>
                    <a:pt x="247" y="699"/>
                  </a:lnTo>
                  <a:lnTo>
                    <a:pt x="277" y="732"/>
                  </a:lnTo>
                  <a:lnTo>
                    <a:pt x="310" y="761"/>
                  </a:lnTo>
                  <a:lnTo>
                    <a:pt x="346" y="785"/>
                  </a:lnTo>
                  <a:lnTo>
                    <a:pt x="385" y="804"/>
                  </a:lnTo>
                  <a:lnTo>
                    <a:pt x="426" y="817"/>
                  </a:lnTo>
                  <a:lnTo>
                    <a:pt x="467" y="825"/>
                  </a:lnTo>
                  <a:lnTo>
                    <a:pt x="509" y="827"/>
                  </a:lnTo>
                  <a:lnTo>
                    <a:pt x="551" y="825"/>
                  </a:lnTo>
                  <a:lnTo>
                    <a:pt x="593" y="817"/>
                  </a:lnTo>
                  <a:lnTo>
                    <a:pt x="633" y="804"/>
                  </a:lnTo>
                  <a:lnTo>
                    <a:pt x="671" y="785"/>
                  </a:lnTo>
                  <a:lnTo>
                    <a:pt x="708" y="761"/>
                  </a:lnTo>
                  <a:lnTo>
                    <a:pt x="742" y="732"/>
                  </a:lnTo>
                  <a:lnTo>
                    <a:pt x="771" y="699"/>
                  </a:lnTo>
                  <a:lnTo>
                    <a:pt x="795" y="663"/>
                  </a:lnTo>
                  <a:lnTo>
                    <a:pt x="814" y="625"/>
                  </a:lnTo>
                  <a:lnTo>
                    <a:pt x="827" y="584"/>
                  </a:lnTo>
                  <a:lnTo>
                    <a:pt x="836" y="543"/>
                  </a:lnTo>
                  <a:lnTo>
                    <a:pt x="838" y="501"/>
                  </a:lnTo>
                  <a:lnTo>
                    <a:pt x="836" y="460"/>
                  </a:lnTo>
                  <a:lnTo>
                    <a:pt x="827" y="419"/>
                  </a:lnTo>
                  <a:lnTo>
                    <a:pt x="814" y="379"/>
                  </a:lnTo>
                  <a:lnTo>
                    <a:pt x="795" y="341"/>
                  </a:lnTo>
                  <a:lnTo>
                    <a:pt x="772" y="305"/>
                  </a:lnTo>
                  <a:lnTo>
                    <a:pt x="742" y="272"/>
                  </a:lnTo>
                  <a:lnTo>
                    <a:pt x="709" y="242"/>
                  </a:lnTo>
                  <a:lnTo>
                    <a:pt x="672" y="218"/>
                  </a:lnTo>
                  <a:lnTo>
                    <a:pt x="633" y="200"/>
                  </a:lnTo>
                  <a:lnTo>
                    <a:pt x="593" y="187"/>
                  </a:lnTo>
                  <a:lnTo>
                    <a:pt x="551" y="179"/>
                  </a:lnTo>
                  <a:lnTo>
                    <a:pt x="509" y="176"/>
                  </a:lnTo>
                  <a:close/>
                  <a:moveTo>
                    <a:pt x="483" y="0"/>
                  </a:moveTo>
                  <a:lnTo>
                    <a:pt x="535" y="0"/>
                  </a:lnTo>
                  <a:lnTo>
                    <a:pt x="587" y="4"/>
                  </a:lnTo>
                  <a:lnTo>
                    <a:pt x="638" y="15"/>
                  </a:lnTo>
                  <a:lnTo>
                    <a:pt x="688" y="30"/>
                  </a:lnTo>
                  <a:lnTo>
                    <a:pt x="737" y="52"/>
                  </a:lnTo>
                  <a:lnTo>
                    <a:pt x="783" y="79"/>
                  </a:lnTo>
                  <a:lnTo>
                    <a:pt x="827" y="109"/>
                  </a:lnTo>
                  <a:lnTo>
                    <a:pt x="869" y="146"/>
                  </a:lnTo>
                  <a:lnTo>
                    <a:pt x="905" y="186"/>
                  </a:lnTo>
                  <a:lnTo>
                    <a:pt x="936" y="228"/>
                  </a:lnTo>
                  <a:lnTo>
                    <a:pt x="962" y="272"/>
                  </a:lnTo>
                  <a:lnTo>
                    <a:pt x="983" y="319"/>
                  </a:lnTo>
                  <a:lnTo>
                    <a:pt x="1000" y="367"/>
                  </a:lnTo>
                  <a:lnTo>
                    <a:pt x="1010" y="416"/>
                  </a:lnTo>
                  <a:lnTo>
                    <a:pt x="1016" y="465"/>
                  </a:lnTo>
                  <a:lnTo>
                    <a:pt x="1017" y="515"/>
                  </a:lnTo>
                  <a:lnTo>
                    <a:pt x="1013" y="566"/>
                  </a:lnTo>
                  <a:lnTo>
                    <a:pt x="1004" y="615"/>
                  </a:lnTo>
                  <a:lnTo>
                    <a:pt x="990" y="664"/>
                  </a:lnTo>
                  <a:lnTo>
                    <a:pt x="971" y="711"/>
                  </a:lnTo>
                  <a:lnTo>
                    <a:pt x="1265" y="1001"/>
                  </a:lnTo>
                  <a:lnTo>
                    <a:pt x="1014" y="1250"/>
                  </a:lnTo>
                  <a:lnTo>
                    <a:pt x="720" y="959"/>
                  </a:lnTo>
                  <a:lnTo>
                    <a:pt x="672" y="978"/>
                  </a:lnTo>
                  <a:lnTo>
                    <a:pt x="623" y="992"/>
                  </a:lnTo>
                  <a:lnTo>
                    <a:pt x="573" y="1001"/>
                  </a:lnTo>
                  <a:lnTo>
                    <a:pt x="523" y="1004"/>
                  </a:lnTo>
                  <a:lnTo>
                    <a:pt x="472" y="1003"/>
                  </a:lnTo>
                  <a:lnTo>
                    <a:pt x="422" y="997"/>
                  </a:lnTo>
                  <a:lnTo>
                    <a:pt x="372" y="986"/>
                  </a:lnTo>
                  <a:lnTo>
                    <a:pt x="324" y="970"/>
                  </a:lnTo>
                  <a:lnTo>
                    <a:pt x="277" y="949"/>
                  </a:lnTo>
                  <a:lnTo>
                    <a:pt x="231" y="924"/>
                  </a:lnTo>
                  <a:lnTo>
                    <a:pt x="189" y="893"/>
                  </a:lnTo>
                  <a:lnTo>
                    <a:pt x="148" y="857"/>
                  </a:lnTo>
                  <a:lnTo>
                    <a:pt x="112" y="817"/>
                  </a:lnTo>
                  <a:lnTo>
                    <a:pt x="80" y="773"/>
                  </a:lnTo>
                  <a:lnTo>
                    <a:pt x="53" y="727"/>
                  </a:lnTo>
                  <a:lnTo>
                    <a:pt x="32" y="679"/>
                  </a:lnTo>
                  <a:lnTo>
                    <a:pt x="17" y="629"/>
                  </a:lnTo>
                  <a:lnTo>
                    <a:pt x="6" y="579"/>
                  </a:lnTo>
                  <a:lnTo>
                    <a:pt x="0" y="527"/>
                  </a:lnTo>
                  <a:lnTo>
                    <a:pt x="0" y="476"/>
                  </a:lnTo>
                  <a:lnTo>
                    <a:pt x="6" y="425"/>
                  </a:lnTo>
                  <a:lnTo>
                    <a:pt x="17" y="373"/>
                  </a:lnTo>
                  <a:lnTo>
                    <a:pt x="32" y="324"/>
                  </a:lnTo>
                  <a:lnTo>
                    <a:pt x="53" y="276"/>
                  </a:lnTo>
                  <a:lnTo>
                    <a:pt x="80" y="230"/>
                  </a:lnTo>
                  <a:lnTo>
                    <a:pt x="112" y="187"/>
                  </a:lnTo>
                  <a:lnTo>
                    <a:pt x="148" y="146"/>
                  </a:lnTo>
                  <a:lnTo>
                    <a:pt x="190" y="109"/>
                  </a:lnTo>
                  <a:lnTo>
                    <a:pt x="235" y="79"/>
                  </a:lnTo>
                  <a:lnTo>
                    <a:pt x="281" y="52"/>
                  </a:lnTo>
                  <a:lnTo>
                    <a:pt x="330" y="30"/>
                  </a:lnTo>
                  <a:lnTo>
                    <a:pt x="380" y="15"/>
                  </a:lnTo>
                  <a:lnTo>
                    <a:pt x="431" y="4"/>
                  </a:lnTo>
                  <a:lnTo>
                    <a:pt x="4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62" name="Freeform 482"/>
          <p:cNvSpPr>
            <a:spLocks/>
          </p:cNvSpPr>
          <p:nvPr/>
        </p:nvSpPr>
        <p:spPr bwMode="auto">
          <a:xfrm>
            <a:off x="8077178" y="3686362"/>
            <a:ext cx="232519" cy="238494"/>
          </a:xfrm>
          <a:custGeom>
            <a:avLst/>
            <a:gdLst>
              <a:gd name="T0" fmla="*/ 1050 w 3267"/>
              <a:gd name="T1" fmla="*/ 0 h 3352"/>
              <a:gd name="T2" fmla="*/ 3267 w 3267"/>
              <a:gd name="T3" fmla="*/ 0 h 3352"/>
              <a:gd name="T4" fmla="*/ 3267 w 3267"/>
              <a:gd name="T5" fmla="*/ 542 h 3352"/>
              <a:gd name="T6" fmla="*/ 2954 w 3267"/>
              <a:gd name="T7" fmla="*/ 542 h 3352"/>
              <a:gd name="T8" fmla="*/ 2954 w 3267"/>
              <a:gd name="T9" fmla="*/ 3352 h 3352"/>
              <a:gd name="T10" fmla="*/ 2417 w 3267"/>
              <a:gd name="T11" fmla="*/ 3352 h 3352"/>
              <a:gd name="T12" fmla="*/ 2417 w 3267"/>
              <a:gd name="T13" fmla="*/ 542 h 3352"/>
              <a:gd name="T14" fmla="*/ 1976 w 3267"/>
              <a:gd name="T15" fmla="*/ 542 h 3352"/>
              <a:gd name="T16" fmla="*/ 1976 w 3267"/>
              <a:gd name="T17" fmla="*/ 3352 h 3352"/>
              <a:gd name="T18" fmla="*/ 1440 w 3267"/>
              <a:gd name="T19" fmla="*/ 3352 h 3352"/>
              <a:gd name="T20" fmla="*/ 1440 w 3267"/>
              <a:gd name="T21" fmla="*/ 2125 h 3352"/>
              <a:gd name="T22" fmla="*/ 1364 w 3267"/>
              <a:gd name="T23" fmla="*/ 2124 h 3352"/>
              <a:gd name="T24" fmla="*/ 1284 w 3267"/>
              <a:gd name="T25" fmla="*/ 2123 h 3352"/>
              <a:gd name="T26" fmla="*/ 1203 w 3267"/>
              <a:gd name="T27" fmla="*/ 2122 h 3352"/>
              <a:gd name="T28" fmla="*/ 1124 w 3267"/>
              <a:gd name="T29" fmla="*/ 2121 h 3352"/>
              <a:gd name="T30" fmla="*/ 1050 w 3267"/>
              <a:gd name="T31" fmla="*/ 2121 h 3352"/>
              <a:gd name="T32" fmla="*/ 968 w 3267"/>
              <a:gd name="T33" fmla="*/ 2118 h 3352"/>
              <a:gd name="T34" fmla="*/ 887 w 3267"/>
              <a:gd name="T35" fmla="*/ 2108 h 3352"/>
              <a:gd name="T36" fmla="*/ 809 w 3267"/>
              <a:gd name="T37" fmla="*/ 2093 h 3352"/>
              <a:gd name="T38" fmla="*/ 733 w 3267"/>
              <a:gd name="T39" fmla="*/ 2072 h 3352"/>
              <a:gd name="T40" fmla="*/ 659 w 3267"/>
              <a:gd name="T41" fmla="*/ 2045 h 3352"/>
              <a:gd name="T42" fmla="*/ 588 w 3267"/>
              <a:gd name="T43" fmla="*/ 2013 h 3352"/>
              <a:gd name="T44" fmla="*/ 520 w 3267"/>
              <a:gd name="T45" fmla="*/ 1976 h 3352"/>
              <a:gd name="T46" fmla="*/ 455 w 3267"/>
              <a:gd name="T47" fmla="*/ 1935 h 3352"/>
              <a:gd name="T48" fmla="*/ 393 w 3267"/>
              <a:gd name="T49" fmla="*/ 1888 h 3352"/>
              <a:gd name="T50" fmla="*/ 336 w 3267"/>
              <a:gd name="T51" fmla="*/ 1838 h 3352"/>
              <a:gd name="T52" fmla="*/ 281 w 3267"/>
              <a:gd name="T53" fmla="*/ 1782 h 3352"/>
              <a:gd name="T54" fmla="*/ 231 w 3267"/>
              <a:gd name="T55" fmla="*/ 1724 h 3352"/>
              <a:gd name="T56" fmla="*/ 184 w 3267"/>
              <a:gd name="T57" fmla="*/ 1661 h 3352"/>
              <a:gd name="T58" fmla="*/ 143 w 3267"/>
              <a:gd name="T59" fmla="*/ 1596 h 3352"/>
              <a:gd name="T60" fmla="*/ 107 w 3267"/>
              <a:gd name="T61" fmla="*/ 1527 h 3352"/>
              <a:gd name="T62" fmla="*/ 75 w 3267"/>
              <a:gd name="T63" fmla="*/ 1455 h 3352"/>
              <a:gd name="T64" fmla="*/ 48 w 3267"/>
              <a:gd name="T65" fmla="*/ 1381 h 3352"/>
              <a:gd name="T66" fmla="*/ 28 w 3267"/>
              <a:gd name="T67" fmla="*/ 1303 h 3352"/>
              <a:gd name="T68" fmla="*/ 13 w 3267"/>
              <a:gd name="T69" fmla="*/ 1225 h 3352"/>
              <a:gd name="T70" fmla="*/ 3 w 3267"/>
              <a:gd name="T71" fmla="*/ 1143 h 3352"/>
              <a:gd name="T72" fmla="*/ 0 w 3267"/>
              <a:gd name="T73" fmla="*/ 1060 h 3352"/>
              <a:gd name="T74" fmla="*/ 3 w 3267"/>
              <a:gd name="T75" fmla="*/ 977 h 3352"/>
              <a:gd name="T76" fmla="*/ 13 w 3267"/>
              <a:gd name="T77" fmla="*/ 897 h 3352"/>
              <a:gd name="T78" fmla="*/ 28 w 3267"/>
              <a:gd name="T79" fmla="*/ 817 h 3352"/>
              <a:gd name="T80" fmla="*/ 48 w 3267"/>
              <a:gd name="T81" fmla="*/ 741 h 3352"/>
              <a:gd name="T82" fmla="*/ 75 w 3267"/>
              <a:gd name="T83" fmla="*/ 665 h 3352"/>
              <a:gd name="T84" fmla="*/ 107 w 3267"/>
              <a:gd name="T85" fmla="*/ 595 h 3352"/>
              <a:gd name="T86" fmla="*/ 143 w 3267"/>
              <a:gd name="T87" fmla="*/ 525 h 3352"/>
              <a:gd name="T88" fmla="*/ 184 w 3267"/>
              <a:gd name="T89" fmla="*/ 459 h 3352"/>
              <a:gd name="T90" fmla="*/ 231 w 3267"/>
              <a:gd name="T91" fmla="*/ 397 h 3352"/>
              <a:gd name="T92" fmla="*/ 281 w 3267"/>
              <a:gd name="T93" fmla="*/ 338 h 3352"/>
              <a:gd name="T94" fmla="*/ 336 w 3267"/>
              <a:gd name="T95" fmla="*/ 284 h 3352"/>
              <a:gd name="T96" fmla="*/ 393 w 3267"/>
              <a:gd name="T97" fmla="*/ 233 h 3352"/>
              <a:gd name="T98" fmla="*/ 455 w 3267"/>
              <a:gd name="T99" fmla="*/ 187 h 3352"/>
              <a:gd name="T100" fmla="*/ 520 w 3267"/>
              <a:gd name="T101" fmla="*/ 145 h 3352"/>
              <a:gd name="T102" fmla="*/ 588 w 3267"/>
              <a:gd name="T103" fmla="*/ 108 h 3352"/>
              <a:gd name="T104" fmla="*/ 659 w 3267"/>
              <a:gd name="T105" fmla="*/ 76 h 3352"/>
              <a:gd name="T106" fmla="*/ 733 w 3267"/>
              <a:gd name="T107" fmla="*/ 49 h 3352"/>
              <a:gd name="T108" fmla="*/ 809 w 3267"/>
              <a:gd name="T109" fmla="*/ 28 h 3352"/>
              <a:gd name="T110" fmla="*/ 887 w 3267"/>
              <a:gd name="T111" fmla="*/ 12 h 3352"/>
              <a:gd name="T112" fmla="*/ 968 w 3267"/>
              <a:gd name="T113" fmla="*/ 4 h 3352"/>
              <a:gd name="T114" fmla="*/ 1050 w 3267"/>
              <a:gd name="T115" fmla="*/ 0 h 3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67" h="3352">
                <a:moveTo>
                  <a:pt x="1050" y="0"/>
                </a:moveTo>
                <a:lnTo>
                  <a:pt x="3267" y="0"/>
                </a:lnTo>
                <a:lnTo>
                  <a:pt x="3267" y="542"/>
                </a:lnTo>
                <a:lnTo>
                  <a:pt x="2954" y="542"/>
                </a:lnTo>
                <a:lnTo>
                  <a:pt x="2954" y="3352"/>
                </a:lnTo>
                <a:lnTo>
                  <a:pt x="2417" y="3352"/>
                </a:lnTo>
                <a:lnTo>
                  <a:pt x="2417" y="542"/>
                </a:lnTo>
                <a:lnTo>
                  <a:pt x="1976" y="542"/>
                </a:lnTo>
                <a:lnTo>
                  <a:pt x="1976" y="3352"/>
                </a:lnTo>
                <a:lnTo>
                  <a:pt x="1440" y="3352"/>
                </a:lnTo>
                <a:lnTo>
                  <a:pt x="1440" y="2125"/>
                </a:lnTo>
                <a:lnTo>
                  <a:pt x="1364" y="2124"/>
                </a:lnTo>
                <a:lnTo>
                  <a:pt x="1284" y="2123"/>
                </a:lnTo>
                <a:lnTo>
                  <a:pt x="1203" y="2122"/>
                </a:lnTo>
                <a:lnTo>
                  <a:pt x="1124" y="2121"/>
                </a:lnTo>
                <a:lnTo>
                  <a:pt x="1050" y="2121"/>
                </a:lnTo>
                <a:lnTo>
                  <a:pt x="968" y="2118"/>
                </a:lnTo>
                <a:lnTo>
                  <a:pt x="887" y="2108"/>
                </a:lnTo>
                <a:lnTo>
                  <a:pt x="809" y="2093"/>
                </a:lnTo>
                <a:lnTo>
                  <a:pt x="733" y="2072"/>
                </a:lnTo>
                <a:lnTo>
                  <a:pt x="659" y="2045"/>
                </a:lnTo>
                <a:lnTo>
                  <a:pt x="588" y="2013"/>
                </a:lnTo>
                <a:lnTo>
                  <a:pt x="520" y="1976"/>
                </a:lnTo>
                <a:lnTo>
                  <a:pt x="455" y="1935"/>
                </a:lnTo>
                <a:lnTo>
                  <a:pt x="393" y="1888"/>
                </a:lnTo>
                <a:lnTo>
                  <a:pt x="336" y="1838"/>
                </a:lnTo>
                <a:lnTo>
                  <a:pt x="281" y="1782"/>
                </a:lnTo>
                <a:lnTo>
                  <a:pt x="231" y="1724"/>
                </a:lnTo>
                <a:lnTo>
                  <a:pt x="184" y="1661"/>
                </a:lnTo>
                <a:lnTo>
                  <a:pt x="143" y="1596"/>
                </a:lnTo>
                <a:lnTo>
                  <a:pt x="107" y="1527"/>
                </a:lnTo>
                <a:lnTo>
                  <a:pt x="75" y="1455"/>
                </a:lnTo>
                <a:lnTo>
                  <a:pt x="48" y="1381"/>
                </a:lnTo>
                <a:lnTo>
                  <a:pt x="28" y="1303"/>
                </a:lnTo>
                <a:lnTo>
                  <a:pt x="13" y="1225"/>
                </a:lnTo>
                <a:lnTo>
                  <a:pt x="3" y="1143"/>
                </a:lnTo>
                <a:lnTo>
                  <a:pt x="0" y="1060"/>
                </a:lnTo>
                <a:lnTo>
                  <a:pt x="3" y="977"/>
                </a:lnTo>
                <a:lnTo>
                  <a:pt x="13" y="897"/>
                </a:lnTo>
                <a:lnTo>
                  <a:pt x="28" y="817"/>
                </a:lnTo>
                <a:lnTo>
                  <a:pt x="48" y="741"/>
                </a:lnTo>
                <a:lnTo>
                  <a:pt x="75" y="665"/>
                </a:lnTo>
                <a:lnTo>
                  <a:pt x="107" y="595"/>
                </a:lnTo>
                <a:lnTo>
                  <a:pt x="143" y="525"/>
                </a:lnTo>
                <a:lnTo>
                  <a:pt x="184" y="459"/>
                </a:lnTo>
                <a:lnTo>
                  <a:pt x="231" y="397"/>
                </a:lnTo>
                <a:lnTo>
                  <a:pt x="281" y="338"/>
                </a:lnTo>
                <a:lnTo>
                  <a:pt x="336" y="284"/>
                </a:lnTo>
                <a:lnTo>
                  <a:pt x="393" y="233"/>
                </a:lnTo>
                <a:lnTo>
                  <a:pt x="455" y="187"/>
                </a:lnTo>
                <a:lnTo>
                  <a:pt x="520" y="145"/>
                </a:lnTo>
                <a:lnTo>
                  <a:pt x="588" y="108"/>
                </a:lnTo>
                <a:lnTo>
                  <a:pt x="659" y="76"/>
                </a:lnTo>
                <a:lnTo>
                  <a:pt x="733" y="49"/>
                </a:lnTo>
                <a:lnTo>
                  <a:pt x="809" y="28"/>
                </a:lnTo>
                <a:lnTo>
                  <a:pt x="887" y="12"/>
                </a:lnTo>
                <a:lnTo>
                  <a:pt x="968" y="4"/>
                </a:lnTo>
                <a:lnTo>
                  <a:pt x="105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6" name="Freeform 487"/>
          <p:cNvSpPr>
            <a:spLocks/>
          </p:cNvSpPr>
          <p:nvPr/>
        </p:nvSpPr>
        <p:spPr bwMode="auto">
          <a:xfrm>
            <a:off x="7533024" y="3686860"/>
            <a:ext cx="222064" cy="237499"/>
          </a:xfrm>
          <a:custGeom>
            <a:avLst/>
            <a:gdLst>
              <a:gd name="T0" fmla="*/ 3125 w 3125"/>
              <a:gd name="T1" fmla="*/ 0 h 3341"/>
              <a:gd name="T2" fmla="*/ 2382 w 3125"/>
              <a:gd name="T3" fmla="*/ 3107 h 3341"/>
              <a:gd name="T4" fmla="*/ 1782 w 3125"/>
              <a:gd name="T5" fmla="*/ 2722 h 3341"/>
              <a:gd name="T6" fmla="*/ 1272 w 3125"/>
              <a:gd name="T7" fmla="*/ 3341 h 3341"/>
              <a:gd name="T8" fmla="*/ 1272 w 3125"/>
              <a:gd name="T9" fmla="*/ 2367 h 3341"/>
              <a:gd name="T10" fmla="*/ 2369 w 3125"/>
              <a:gd name="T11" fmla="*/ 901 h 3341"/>
              <a:gd name="T12" fmla="*/ 907 w 3125"/>
              <a:gd name="T13" fmla="*/ 2157 h 3341"/>
              <a:gd name="T14" fmla="*/ 0 w 3125"/>
              <a:gd name="T15" fmla="*/ 1569 h 3341"/>
              <a:gd name="T16" fmla="*/ 3125 w 3125"/>
              <a:gd name="T17" fmla="*/ 0 h 3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25" h="3341">
                <a:moveTo>
                  <a:pt x="3125" y="0"/>
                </a:moveTo>
                <a:lnTo>
                  <a:pt x="2382" y="3107"/>
                </a:lnTo>
                <a:lnTo>
                  <a:pt x="1782" y="2722"/>
                </a:lnTo>
                <a:lnTo>
                  <a:pt x="1272" y="3341"/>
                </a:lnTo>
                <a:lnTo>
                  <a:pt x="1272" y="2367"/>
                </a:lnTo>
                <a:lnTo>
                  <a:pt x="2369" y="901"/>
                </a:lnTo>
                <a:lnTo>
                  <a:pt x="907" y="2157"/>
                </a:lnTo>
                <a:lnTo>
                  <a:pt x="0" y="1569"/>
                </a:lnTo>
                <a:lnTo>
                  <a:pt x="312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817" name="Group 816"/>
          <p:cNvGrpSpPr/>
          <p:nvPr/>
        </p:nvGrpSpPr>
        <p:grpSpPr>
          <a:xfrm>
            <a:off x="269740" y="3686362"/>
            <a:ext cx="231026" cy="238494"/>
            <a:chOff x="-2439988" y="-979488"/>
            <a:chExt cx="736601" cy="760413"/>
          </a:xfrm>
          <a:solidFill>
            <a:schemeClr val="tx1">
              <a:lumMod val="65000"/>
              <a:lumOff val="35000"/>
            </a:schemeClr>
          </a:solidFill>
        </p:grpSpPr>
        <p:sp>
          <p:nvSpPr>
            <p:cNvPr id="812" name="Freeform 650"/>
            <p:cNvSpPr>
              <a:spLocks noEditPoints="1"/>
            </p:cNvSpPr>
            <p:nvPr/>
          </p:nvSpPr>
          <p:spPr bwMode="auto">
            <a:xfrm>
              <a:off x="-2143125" y="-665163"/>
              <a:ext cx="439738" cy="446088"/>
            </a:xfrm>
            <a:custGeom>
              <a:avLst/>
              <a:gdLst>
                <a:gd name="T0" fmla="*/ 1446 w 1942"/>
                <a:gd name="T1" fmla="*/ 1619 h 1964"/>
                <a:gd name="T2" fmla="*/ 496 w 1942"/>
                <a:gd name="T3" fmla="*/ 1619 h 1964"/>
                <a:gd name="T4" fmla="*/ 1056 w 1942"/>
                <a:gd name="T5" fmla="*/ 1491 h 1964"/>
                <a:gd name="T6" fmla="*/ 1190 w 1942"/>
                <a:gd name="T7" fmla="*/ 1627 h 1964"/>
                <a:gd name="T8" fmla="*/ 1056 w 1942"/>
                <a:gd name="T9" fmla="*/ 1491 h 1964"/>
                <a:gd name="T10" fmla="*/ 723 w 1942"/>
                <a:gd name="T11" fmla="*/ 1580 h 1964"/>
                <a:gd name="T12" fmla="*/ 886 w 1942"/>
                <a:gd name="T13" fmla="*/ 1751 h 1964"/>
                <a:gd name="T14" fmla="*/ 1493 w 1942"/>
                <a:gd name="T15" fmla="*/ 1336 h 1964"/>
                <a:gd name="T16" fmla="*/ 1661 w 1942"/>
                <a:gd name="T17" fmla="*/ 1382 h 1964"/>
                <a:gd name="T18" fmla="*/ 1765 w 1942"/>
                <a:gd name="T19" fmla="*/ 1078 h 1964"/>
                <a:gd name="T20" fmla="*/ 1187 w 1942"/>
                <a:gd name="T21" fmla="*/ 1317 h 1964"/>
                <a:gd name="T22" fmla="*/ 1349 w 1942"/>
                <a:gd name="T23" fmla="*/ 1147 h 1964"/>
                <a:gd name="T24" fmla="*/ 603 w 1942"/>
                <a:gd name="T25" fmla="*/ 1217 h 1964"/>
                <a:gd name="T26" fmla="*/ 819 w 1942"/>
                <a:gd name="T27" fmla="*/ 1308 h 1964"/>
                <a:gd name="T28" fmla="*/ 188 w 1942"/>
                <a:gd name="T29" fmla="*/ 1142 h 1964"/>
                <a:gd name="T30" fmla="*/ 317 w 1942"/>
                <a:gd name="T31" fmla="*/ 1437 h 1964"/>
                <a:gd name="T32" fmla="*/ 434 w 1942"/>
                <a:gd name="T33" fmla="*/ 1252 h 1964"/>
                <a:gd name="T34" fmla="*/ 1251 w 1942"/>
                <a:gd name="T35" fmla="*/ 634 h 1964"/>
                <a:gd name="T36" fmla="*/ 1355 w 1942"/>
                <a:gd name="T37" fmla="*/ 888 h 1964"/>
                <a:gd name="T38" fmla="*/ 630 w 1942"/>
                <a:gd name="T39" fmla="*/ 615 h 1964"/>
                <a:gd name="T40" fmla="*/ 886 w 1942"/>
                <a:gd name="T41" fmla="*/ 888 h 1964"/>
                <a:gd name="T42" fmla="*/ 630 w 1942"/>
                <a:gd name="T43" fmla="*/ 615 h 1964"/>
                <a:gd name="T44" fmla="*/ 224 w 1942"/>
                <a:gd name="T45" fmla="*/ 699 h 1964"/>
                <a:gd name="T46" fmla="*/ 423 w 1942"/>
                <a:gd name="T47" fmla="*/ 798 h 1964"/>
                <a:gd name="T48" fmla="*/ 357 w 1942"/>
                <a:gd name="T49" fmla="*/ 476 h 1964"/>
                <a:gd name="T50" fmla="*/ 1492 w 1942"/>
                <a:gd name="T51" fmla="*/ 628 h 1964"/>
                <a:gd name="T52" fmla="*/ 1755 w 1942"/>
                <a:gd name="T53" fmla="*/ 824 h 1964"/>
                <a:gd name="T54" fmla="*/ 1625 w 1942"/>
                <a:gd name="T55" fmla="*/ 528 h 1964"/>
                <a:gd name="T56" fmla="*/ 1446 w 1942"/>
                <a:gd name="T57" fmla="*/ 346 h 1964"/>
                <a:gd name="T58" fmla="*/ 496 w 1942"/>
                <a:gd name="T59" fmla="*/ 346 h 1964"/>
                <a:gd name="T60" fmla="*/ 1056 w 1942"/>
                <a:gd name="T61" fmla="*/ 213 h 1964"/>
                <a:gd name="T62" fmla="*/ 1219 w 1942"/>
                <a:gd name="T63" fmla="*/ 384 h 1964"/>
                <a:gd name="T64" fmla="*/ 1056 w 1942"/>
                <a:gd name="T65" fmla="*/ 213 h 1964"/>
                <a:gd name="T66" fmla="*/ 752 w 1942"/>
                <a:gd name="T67" fmla="*/ 337 h 1964"/>
                <a:gd name="T68" fmla="*/ 886 w 1942"/>
                <a:gd name="T69" fmla="*/ 474 h 1964"/>
                <a:gd name="T70" fmla="*/ 1204 w 1942"/>
                <a:gd name="T71" fmla="*/ 30 h 1964"/>
                <a:gd name="T72" fmla="*/ 1544 w 1942"/>
                <a:gd name="T73" fmla="*/ 190 h 1964"/>
                <a:gd name="T74" fmla="*/ 1797 w 1942"/>
                <a:gd name="T75" fmla="*/ 466 h 1964"/>
                <a:gd name="T76" fmla="*/ 1929 w 1942"/>
                <a:gd name="T77" fmla="*/ 824 h 1964"/>
                <a:gd name="T78" fmla="*/ 1914 w 1942"/>
                <a:gd name="T79" fmla="*/ 1218 h 1964"/>
                <a:gd name="T80" fmla="*/ 1755 w 1942"/>
                <a:gd name="T81" fmla="*/ 1562 h 1964"/>
                <a:gd name="T82" fmla="*/ 1483 w 1942"/>
                <a:gd name="T83" fmla="*/ 1817 h 1964"/>
                <a:gd name="T84" fmla="*/ 1129 w 1942"/>
                <a:gd name="T85" fmla="*/ 1951 h 1964"/>
                <a:gd name="T86" fmla="*/ 738 w 1942"/>
                <a:gd name="T87" fmla="*/ 1935 h 1964"/>
                <a:gd name="T88" fmla="*/ 398 w 1942"/>
                <a:gd name="T89" fmla="*/ 1774 h 1964"/>
                <a:gd name="T90" fmla="*/ 146 w 1942"/>
                <a:gd name="T91" fmla="*/ 1500 h 1964"/>
                <a:gd name="T92" fmla="*/ 13 w 1942"/>
                <a:gd name="T93" fmla="*/ 1142 h 1964"/>
                <a:gd name="T94" fmla="*/ 28 w 1942"/>
                <a:gd name="T95" fmla="*/ 747 h 1964"/>
                <a:gd name="T96" fmla="*/ 188 w 1942"/>
                <a:gd name="T97" fmla="*/ 403 h 1964"/>
                <a:gd name="T98" fmla="*/ 460 w 1942"/>
                <a:gd name="T99" fmla="*/ 148 h 1964"/>
                <a:gd name="T100" fmla="*/ 814 w 1942"/>
                <a:gd name="T101" fmla="*/ 13 h 1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42" h="1964">
                  <a:moveTo>
                    <a:pt x="1409" y="1597"/>
                  </a:moveTo>
                  <a:lnTo>
                    <a:pt x="1393" y="1631"/>
                  </a:lnTo>
                  <a:lnTo>
                    <a:pt x="1376" y="1664"/>
                  </a:lnTo>
                  <a:lnTo>
                    <a:pt x="1411" y="1642"/>
                  </a:lnTo>
                  <a:lnTo>
                    <a:pt x="1446" y="1619"/>
                  </a:lnTo>
                  <a:lnTo>
                    <a:pt x="1428" y="1607"/>
                  </a:lnTo>
                  <a:lnTo>
                    <a:pt x="1409" y="1597"/>
                  </a:lnTo>
                  <a:close/>
                  <a:moveTo>
                    <a:pt x="533" y="1597"/>
                  </a:moveTo>
                  <a:lnTo>
                    <a:pt x="515" y="1607"/>
                  </a:lnTo>
                  <a:lnTo>
                    <a:pt x="496" y="1619"/>
                  </a:lnTo>
                  <a:lnTo>
                    <a:pt x="531" y="1642"/>
                  </a:lnTo>
                  <a:lnTo>
                    <a:pt x="566" y="1665"/>
                  </a:lnTo>
                  <a:lnTo>
                    <a:pt x="549" y="1631"/>
                  </a:lnTo>
                  <a:lnTo>
                    <a:pt x="533" y="1597"/>
                  </a:lnTo>
                  <a:close/>
                  <a:moveTo>
                    <a:pt x="1056" y="1491"/>
                  </a:moveTo>
                  <a:lnTo>
                    <a:pt x="1056" y="1751"/>
                  </a:lnTo>
                  <a:lnTo>
                    <a:pt x="1092" y="1731"/>
                  </a:lnTo>
                  <a:lnTo>
                    <a:pt x="1127" y="1702"/>
                  </a:lnTo>
                  <a:lnTo>
                    <a:pt x="1159" y="1669"/>
                  </a:lnTo>
                  <a:lnTo>
                    <a:pt x="1190" y="1627"/>
                  </a:lnTo>
                  <a:lnTo>
                    <a:pt x="1219" y="1580"/>
                  </a:lnTo>
                  <a:lnTo>
                    <a:pt x="1247" y="1528"/>
                  </a:lnTo>
                  <a:lnTo>
                    <a:pt x="1186" y="1510"/>
                  </a:lnTo>
                  <a:lnTo>
                    <a:pt x="1122" y="1498"/>
                  </a:lnTo>
                  <a:lnTo>
                    <a:pt x="1056" y="1491"/>
                  </a:lnTo>
                  <a:close/>
                  <a:moveTo>
                    <a:pt x="886" y="1491"/>
                  </a:moveTo>
                  <a:lnTo>
                    <a:pt x="820" y="1498"/>
                  </a:lnTo>
                  <a:lnTo>
                    <a:pt x="756" y="1510"/>
                  </a:lnTo>
                  <a:lnTo>
                    <a:pt x="695" y="1528"/>
                  </a:lnTo>
                  <a:lnTo>
                    <a:pt x="723" y="1580"/>
                  </a:lnTo>
                  <a:lnTo>
                    <a:pt x="752" y="1627"/>
                  </a:lnTo>
                  <a:lnTo>
                    <a:pt x="783" y="1667"/>
                  </a:lnTo>
                  <a:lnTo>
                    <a:pt x="817" y="1702"/>
                  </a:lnTo>
                  <a:lnTo>
                    <a:pt x="850" y="1731"/>
                  </a:lnTo>
                  <a:lnTo>
                    <a:pt x="886" y="1751"/>
                  </a:lnTo>
                  <a:lnTo>
                    <a:pt x="886" y="1491"/>
                  </a:lnTo>
                  <a:close/>
                  <a:moveTo>
                    <a:pt x="1526" y="1078"/>
                  </a:moveTo>
                  <a:lnTo>
                    <a:pt x="1519" y="1166"/>
                  </a:lnTo>
                  <a:lnTo>
                    <a:pt x="1509" y="1252"/>
                  </a:lnTo>
                  <a:lnTo>
                    <a:pt x="1493" y="1336"/>
                  </a:lnTo>
                  <a:lnTo>
                    <a:pt x="1473" y="1417"/>
                  </a:lnTo>
                  <a:lnTo>
                    <a:pt x="1531" y="1450"/>
                  </a:lnTo>
                  <a:lnTo>
                    <a:pt x="1585" y="1489"/>
                  </a:lnTo>
                  <a:lnTo>
                    <a:pt x="1625" y="1436"/>
                  </a:lnTo>
                  <a:lnTo>
                    <a:pt x="1661" y="1382"/>
                  </a:lnTo>
                  <a:lnTo>
                    <a:pt x="1692" y="1325"/>
                  </a:lnTo>
                  <a:lnTo>
                    <a:pt x="1718" y="1265"/>
                  </a:lnTo>
                  <a:lnTo>
                    <a:pt x="1738" y="1204"/>
                  </a:lnTo>
                  <a:lnTo>
                    <a:pt x="1755" y="1142"/>
                  </a:lnTo>
                  <a:lnTo>
                    <a:pt x="1765" y="1078"/>
                  </a:lnTo>
                  <a:lnTo>
                    <a:pt x="1526" y="1078"/>
                  </a:lnTo>
                  <a:close/>
                  <a:moveTo>
                    <a:pt x="1056" y="1078"/>
                  </a:moveTo>
                  <a:lnTo>
                    <a:pt x="1056" y="1300"/>
                  </a:lnTo>
                  <a:lnTo>
                    <a:pt x="1122" y="1308"/>
                  </a:lnTo>
                  <a:lnTo>
                    <a:pt x="1187" y="1317"/>
                  </a:lnTo>
                  <a:lnTo>
                    <a:pt x="1251" y="1332"/>
                  </a:lnTo>
                  <a:lnTo>
                    <a:pt x="1311" y="1349"/>
                  </a:lnTo>
                  <a:lnTo>
                    <a:pt x="1327" y="1284"/>
                  </a:lnTo>
                  <a:lnTo>
                    <a:pt x="1339" y="1217"/>
                  </a:lnTo>
                  <a:lnTo>
                    <a:pt x="1349" y="1147"/>
                  </a:lnTo>
                  <a:lnTo>
                    <a:pt x="1355" y="1078"/>
                  </a:lnTo>
                  <a:lnTo>
                    <a:pt x="1056" y="1078"/>
                  </a:lnTo>
                  <a:close/>
                  <a:moveTo>
                    <a:pt x="587" y="1078"/>
                  </a:moveTo>
                  <a:lnTo>
                    <a:pt x="593" y="1147"/>
                  </a:lnTo>
                  <a:lnTo>
                    <a:pt x="603" y="1217"/>
                  </a:lnTo>
                  <a:lnTo>
                    <a:pt x="615" y="1284"/>
                  </a:lnTo>
                  <a:lnTo>
                    <a:pt x="631" y="1349"/>
                  </a:lnTo>
                  <a:lnTo>
                    <a:pt x="692" y="1332"/>
                  </a:lnTo>
                  <a:lnTo>
                    <a:pt x="755" y="1317"/>
                  </a:lnTo>
                  <a:lnTo>
                    <a:pt x="819" y="1308"/>
                  </a:lnTo>
                  <a:lnTo>
                    <a:pt x="886" y="1301"/>
                  </a:lnTo>
                  <a:lnTo>
                    <a:pt x="886" y="1078"/>
                  </a:lnTo>
                  <a:lnTo>
                    <a:pt x="587" y="1078"/>
                  </a:lnTo>
                  <a:close/>
                  <a:moveTo>
                    <a:pt x="177" y="1078"/>
                  </a:moveTo>
                  <a:lnTo>
                    <a:pt x="188" y="1142"/>
                  </a:lnTo>
                  <a:lnTo>
                    <a:pt x="204" y="1204"/>
                  </a:lnTo>
                  <a:lnTo>
                    <a:pt x="224" y="1266"/>
                  </a:lnTo>
                  <a:lnTo>
                    <a:pt x="250" y="1325"/>
                  </a:lnTo>
                  <a:lnTo>
                    <a:pt x="282" y="1382"/>
                  </a:lnTo>
                  <a:lnTo>
                    <a:pt x="317" y="1437"/>
                  </a:lnTo>
                  <a:lnTo>
                    <a:pt x="357" y="1489"/>
                  </a:lnTo>
                  <a:lnTo>
                    <a:pt x="411" y="1450"/>
                  </a:lnTo>
                  <a:lnTo>
                    <a:pt x="468" y="1417"/>
                  </a:lnTo>
                  <a:lnTo>
                    <a:pt x="449" y="1336"/>
                  </a:lnTo>
                  <a:lnTo>
                    <a:pt x="434" y="1252"/>
                  </a:lnTo>
                  <a:lnTo>
                    <a:pt x="423" y="1166"/>
                  </a:lnTo>
                  <a:lnTo>
                    <a:pt x="416" y="1078"/>
                  </a:lnTo>
                  <a:lnTo>
                    <a:pt x="177" y="1078"/>
                  </a:lnTo>
                  <a:close/>
                  <a:moveTo>
                    <a:pt x="1311" y="616"/>
                  </a:moveTo>
                  <a:lnTo>
                    <a:pt x="1251" y="634"/>
                  </a:lnTo>
                  <a:lnTo>
                    <a:pt x="1187" y="647"/>
                  </a:lnTo>
                  <a:lnTo>
                    <a:pt x="1122" y="658"/>
                  </a:lnTo>
                  <a:lnTo>
                    <a:pt x="1056" y="663"/>
                  </a:lnTo>
                  <a:lnTo>
                    <a:pt x="1056" y="888"/>
                  </a:lnTo>
                  <a:lnTo>
                    <a:pt x="1355" y="888"/>
                  </a:lnTo>
                  <a:lnTo>
                    <a:pt x="1349" y="817"/>
                  </a:lnTo>
                  <a:lnTo>
                    <a:pt x="1339" y="748"/>
                  </a:lnTo>
                  <a:lnTo>
                    <a:pt x="1327" y="681"/>
                  </a:lnTo>
                  <a:lnTo>
                    <a:pt x="1311" y="616"/>
                  </a:lnTo>
                  <a:close/>
                  <a:moveTo>
                    <a:pt x="630" y="615"/>
                  </a:moveTo>
                  <a:lnTo>
                    <a:pt x="615" y="681"/>
                  </a:lnTo>
                  <a:lnTo>
                    <a:pt x="603" y="748"/>
                  </a:lnTo>
                  <a:lnTo>
                    <a:pt x="593" y="817"/>
                  </a:lnTo>
                  <a:lnTo>
                    <a:pt x="587" y="888"/>
                  </a:lnTo>
                  <a:lnTo>
                    <a:pt x="886" y="888"/>
                  </a:lnTo>
                  <a:lnTo>
                    <a:pt x="886" y="663"/>
                  </a:lnTo>
                  <a:lnTo>
                    <a:pt x="819" y="657"/>
                  </a:lnTo>
                  <a:lnTo>
                    <a:pt x="754" y="647"/>
                  </a:lnTo>
                  <a:lnTo>
                    <a:pt x="692" y="633"/>
                  </a:lnTo>
                  <a:lnTo>
                    <a:pt x="630" y="615"/>
                  </a:lnTo>
                  <a:close/>
                  <a:moveTo>
                    <a:pt x="357" y="476"/>
                  </a:moveTo>
                  <a:lnTo>
                    <a:pt x="317" y="528"/>
                  </a:lnTo>
                  <a:lnTo>
                    <a:pt x="282" y="583"/>
                  </a:lnTo>
                  <a:lnTo>
                    <a:pt x="250" y="639"/>
                  </a:lnTo>
                  <a:lnTo>
                    <a:pt x="224" y="699"/>
                  </a:lnTo>
                  <a:lnTo>
                    <a:pt x="204" y="760"/>
                  </a:lnTo>
                  <a:lnTo>
                    <a:pt x="188" y="824"/>
                  </a:lnTo>
                  <a:lnTo>
                    <a:pt x="177" y="888"/>
                  </a:lnTo>
                  <a:lnTo>
                    <a:pt x="416" y="888"/>
                  </a:lnTo>
                  <a:lnTo>
                    <a:pt x="423" y="798"/>
                  </a:lnTo>
                  <a:lnTo>
                    <a:pt x="434" y="712"/>
                  </a:lnTo>
                  <a:lnTo>
                    <a:pt x="449" y="628"/>
                  </a:lnTo>
                  <a:lnTo>
                    <a:pt x="468" y="549"/>
                  </a:lnTo>
                  <a:lnTo>
                    <a:pt x="411" y="514"/>
                  </a:lnTo>
                  <a:lnTo>
                    <a:pt x="357" y="476"/>
                  </a:lnTo>
                  <a:close/>
                  <a:moveTo>
                    <a:pt x="1584" y="476"/>
                  </a:moveTo>
                  <a:lnTo>
                    <a:pt x="1549" y="501"/>
                  </a:lnTo>
                  <a:lnTo>
                    <a:pt x="1512" y="526"/>
                  </a:lnTo>
                  <a:lnTo>
                    <a:pt x="1473" y="548"/>
                  </a:lnTo>
                  <a:lnTo>
                    <a:pt x="1492" y="628"/>
                  </a:lnTo>
                  <a:lnTo>
                    <a:pt x="1508" y="712"/>
                  </a:lnTo>
                  <a:lnTo>
                    <a:pt x="1519" y="798"/>
                  </a:lnTo>
                  <a:lnTo>
                    <a:pt x="1526" y="888"/>
                  </a:lnTo>
                  <a:lnTo>
                    <a:pt x="1765" y="888"/>
                  </a:lnTo>
                  <a:lnTo>
                    <a:pt x="1755" y="824"/>
                  </a:lnTo>
                  <a:lnTo>
                    <a:pt x="1738" y="760"/>
                  </a:lnTo>
                  <a:lnTo>
                    <a:pt x="1718" y="699"/>
                  </a:lnTo>
                  <a:lnTo>
                    <a:pt x="1692" y="639"/>
                  </a:lnTo>
                  <a:lnTo>
                    <a:pt x="1661" y="583"/>
                  </a:lnTo>
                  <a:lnTo>
                    <a:pt x="1625" y="528"/>
                  </a:lnTo>
                  <a:lnTo>
                    <a:pt x="1584" y="476"/>
                  </a:lnTo>
                  <a:close/>
                  <a:moveTo>
                    <a:pt x="1376" y="300"/>
                  </a:moveTo>
                  <a:lnTo>
                    <a:pt x="1393" y="334"/>
                  </a:lnTo>
                  <a:lnTo>
                    <a:pt x="1409" y="368"/>
                  </a:lnTo>
                  <a:lnTo>
                    <a:pt x="1446" y="346"/>
                  </a:lnTo>
                  <a:lnTo>
                    <a:pt x="1411" y="322"/>
                  </a:lnTo>
                  <a:lnTo>
                    <a:pt x="1376" y="300"/>
                  </a:lnTo>
                  <a:close/>
                  <a:moveTo>
                    <a:pt x="566" y="300"/>
                  </a:moveTo>
                  <a:lnTo>
                    <a:pt x="531" y="322"/>
                  </a:lnTo>
                  <a:lnTo>
                    <a:pt x="496" y="346"/>
                  </a:lnTo>
                  <a:lnTo>
                    <a:pt x="514" y="357"/>
                  </a:lnTo>
                  <a:lnTo>
                    <a:pt x="533" y="368"/>
                  </a:lnTo>
                  <a:lnTo>
                    <a:pt x="549" y="333"/>
                  </a:lnTo>
                  <a:lnTo>
                    <a:pt x="566" y="300"/>
                  </a:lnTo>
                  <a:close/>
                  <a:moveTo>
                    <a:pt x="1056" y="213"/>
                  </a:moveTo>
                  <a:lnTo>
                    <a:pt x="1056" y="474"/>
                  </a:lnTo>
                  <a:lnTo>
                    <a:pt x="1122" y="466"/>
                  </a:lnTo>
                  <a:lnTo>
                    <a:pt x="1185" y="454"/>
                  </a:lnTo>
                  <a:lnTo>
                    <a:pt x="1246" y="438"/>
                  </a:lnTo>
                  <a:lnTo>
                    <a:pt x="1219" y="384"/>
                  </a:lnTo>
                  <a:lnTo>
                    <a:pt x="1190" y="337"/>
                  </a:lnTo>
                  <a:lnTo>
                    <a:pt x="1159" y="297"/>
                  </a:lnTo>
                  <a:lnTo>
                    <a:pt x="1125" y="262"/>
                  </a:lnTo>
                  <a:lnTo>
                    <a:pt x="1092" y="234"/>
                  </a:lnTo>
                  <a:lnTo>
                    <a:pt x="1056" y="213"/>
                  </a:lnTo>
                  <a:close/>
                  <a:moveTo>
                    <a:pt x="886" y="213"/>
                  </a:moveTo>
                  <a:lnTo>
                    <a:pt x="850" y="234"/>
                  </a:lnTo>
                  <a:lnTo>
                    <a:pt x="817" y="262"/>
                  </a:lnTo>
                  <a:lnTo>
                    <a:pt x="783" y="297"/>
                  </a:lnTo>
                  <a:lnTo>
                    <a:pt x="752" y="337"/>
                  </a:lnTo>
                  <a:lnTo>
                    <a:pt x="723" y="384"/>
                  </a:lnTo>
                  <a:lnTo>
                    <a:pt x="695" y="438"/>
                  </a:lnTo>
                  <a:lnTo>
                    <a:pt x="756" y="454"/>
                  </a:lnTo>
                  <a:lnTo>
                    <a:pt x="820" y="466"/>
                  </a:lnTo>
                  <a:lnTo>
                    <a:pt x="886" y="474"/>
                  </a:lnTo>
                  <a:lnTo>
                    <a:pt x="886" y="213"/>
                  </a:lnTo>
                  <a:close/>
                  <a:moveTo>
                    <a:pt x="971" y="0"/>
                  </a:moveTo>
                  <a:lnTo>
                    <a:pt x="1051" y="4"/>
                  </a:lnTo>
                  <a:lnTo>
                    <a:pt x="1129" y="13"/>
                  </a:lnTo>
                  <a:lnTo>
                    <a:pt x="1204" y="30"/>
                  </a:lnTo>
                  <a:lnTo>
                    <a:pt x="1278" y="51"/>
                  </a:lnTo>
                  <a:lnTo>
                    <a:pt x="1349" y="78"/>
                  </a:lnTo>
                  <a:lnTo>
                    <a:pt x="1417" y="110"/>
                  </a:lnTo>
                  <a:lnTo>
                    <a:pt x="1483" y="148"/>
                  </a:lnTo>
                  <a:lnTo>
                    <a:pt x="1544" y="190"/>
                  </a:lnTo>
                  <a:lnTo>
                    <a:pt x="1602" y="237"/>
                  </a:lnTo>
                  <a:lnTo>
                    <a:pt x="1658" y="288"/>
                  </a:lnTo>
                  <a:lnTo>
                    <a:pt x="1708" y="344"/>
                  </a:lnTo>
                  <a:lnTo>
                    <a:pt x="1755" y="403"/>
                  </a:lnTo>
                  <a:lnTo>
                    <a:pt x="1797" y="466"/>
                  </a:lnTo>
                  <a:lnTo>
                    <a:pt x="1833" y="531"/>
                  </a:lnTo>
                  <a:lnTo>
                    <a:pt x="1866" y="601"/>
                  </a:lnTo>
                  <a:lnTo>
                    <a:pt x="1893" y="672"/>
                  </a:lnTo>
                  <a:lnTo>
                    <a:pt x="1914" y="747"/>
                  </a:lnTo>
                  <a:lnTo>
                    <a:pt x="1929" y="824"/>
                  </a:lnTo>
                  <a:lnTo>
                    <a:pt x="1939" y="902"/>
                  </a:lnTo>
                  <a:lnTo>
                    <a:pt x="1942" y="983"/>
                  </a:lnTo>
                  <a:lnTo>
                    <a:pt x="1939" y="1062"/>
                  </a:lnTo>
                  <a:lnTo>
                    <a:pt x="1929" y="1142"/>
                  </a:lnTo>
                  <a:lnTo>
                    <a:pt x="1914" y="1218"/>
                  </a:lnTo>
                  <a:lnTo>
                    <a:pt x="1893" y="1292"/>
                  </a:lnTo>
                  <a:lnTo>
                    <a:pt x="1866" y="1364"/>
                  </a:lnTo>
                  <a:lnTo>
                    <a:pt x="1833" y="1433"/>
                  </a:lnTo>
                  <a:lnTo>
                    <a:pt x="1797" y="1500"/>
                  </a:lnTo>
                  <a:lnTo>
                    <a:pt x="1755" y="1562"/>
                  </a:lnTo>
                  <a:lnTo>
                    <a:pt x="1708" y="1621"/>
                  </a:lnTo>
                  <a:lnTo>
                    <a:pt x="1658" y="1676"/>
                  </a:lnTo>
                  <a:lnTo>
                    <a:pt x="1602" y="1727"/>
                  </a:lnTo>
                  <a:lnTo>
                    <a:pt x="1544" y="1774"/>
                  </a:lnTo>
                  <a:lnTo>
                    <a:pt x="1483" y="1817"/>
                  </a:lnTo>
                  <a:lnTo>
                    <a:pt x="1417" y="1854"/>
                  </a:lnTo>
                  <a:lnTo>
                    <a:pt x="1349" y="1887"/>
                  </a:lnTo>
                  <a:lnTo>
                    <a:pt x="1278" y="1914"/>
                  </a:lnTo>
                  <a:lnTo>
                    <a:pt x="1204" y="1935"/>
                  </a:lnTo>
                  <a:lnTo>
                    <a:pt x="1129" y="1951"/>
                  </a:lnTo>
                  <a:lnTo>
                    <a:pt x="1051" y="1961"/>
                  </a:lnTo>
                  <a:lnTo>
                    <a:pt x="971" y="1964"/>
                  </a:lnTo>
                  <a:lnTo>
                    <a:pt x="891" y="1961"/>
                  </a:lnTo>
                  <a:lnTo>
                    <a:pt x="814" y="1951"/>
                  </a:lnTo>
                  <a:lnTo>
                    <a:pt x="738" y="1935"/>
                  </a:lnTo>
                  <a:lnTo>
                    <a:pt x="665" y="1914"/>
                  </a:lnTo>
                  <a:lnTo>
                    <a:pt x="593" y="1887"/>
                  </a:lnTo>
                  <a:lnTo>
                    <a:pt x="525" y="1854"/>
                  </a:lnTo>
                  <a:lnTo>
                    <a:pt x="460" y="1817"/>
                  </a:lnTo>
                  <a:lnTo>
                    <a:pt x="398" y="1774"/>
                  </a:lnTo>
                  <a:lnTo>
                    <a:pt x="339" y="1727"/>
                  </a:lnTo>
                  <a:lnTo>
                    <a:pt x="285" y="1676"/>
                  </a:lnTo>
                  <a:lnTo>
                    <a:pt x="234" y="1621"/>
                  </a:lnTo>
                  <a:lnTo>
                    <a:pt x="188" y="1562"/>
                  </a:lnTo>
                  <a:lnTo>
                    <a:pt x="146" y="1500"/>
                  </a:lnTo>
                  <a:lnTo>
                    <a:pt x="109" y="1433"/>
                  </a:lnTo>
                  <a:lnTo>
                    <a:pt x="76" y="1364"/>
                  </a:lnTo>
                  <a:lnTo>
                    <a:pt x="49" y="1292"/>
                  </a:lnTo>
                  <a:lnTo>
                    <a:pt x="28" y="1218"/>
                  </a:lnTo>
                  <a:lnTo>
                    <a:pt x="13" y="1142"/>
                  </a:lnTo>
                  <a:lnTo>
                    <a:pt x="3" y="1062"/>
                  </a:lnTo>
                  <a:lnTo>
                    <a:pt x="0" y="983"/>
                  </a:lnTo>
                  <a:lnTo>
                    <a:pt x="3" y="902"/>
                  </a:lnTo>
                  <a:lnTo>
                    <a:pt x="13" y="824"/>
                  </a:lnTo>
                  <a:lnTo>
                    <a:pt x="28" y="747"/>
                  </a:lnTo>
                  <a:lnTo>
                    <a:pt x="49" y="672"/>
                  </a:lnTo>
                  <a:lnTo>
                    <a:pt x="76" y="601"/>
                  </a:lnTo>
                  <a:lnTo>
                    <a:pt x="109" y="531"/>
                  </a:lnTo>
                  <a:lnTo>
                    <a:pt x="146" y="466"/>
                  </a:lnTo>
                  <a:lnTo>
                    <a:pt x="188" y="403"/>
                  </a:lnTo>
                  <a:lnTo>
                    <a:pt x="234" y="344"/>
                  </a:lnTo>
                  <a:lnTo>
                    <a:pt x="285" y="288"/>
                  </a:lnTo>
                  <a:lnTo>
                    <a:pt x="339" y="237"/>
                  </a:lnTo>
                  <a:lnTo>
                    <a:pt x="398" y="190"/>
                  </a:lnTo>
                  <a:lnTo>
                    <a:pt x="460" y="148"/>
                  </a:lnTo>
                  <a:lnTo>
                    <a:pt x="525" y="110"/>
                  </a:lnTo>
                  <a:lnTo>
                    <a:pt x="593" y="78"/>
                  </a:lnTo>
                  <a:lnTo>
                    <a:pt x="665" y="51"/>
                  </a:lnTo>
                  <a:lnTo>
                    <a:pt x="738" y="30"/>
                  </a:lnTo>
                  <a:lnTo>
                    <a:pt x="814" y="13"/>
                  </a:lnTo>
                  <a:lnTo>
                    <a:pt x="891" y="4"/>
                  </a:lnTo>
                  <a:lnTo>
                    <a:pt x="9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3" name="Freeform 651"/>
            <p:cNvSpPr>
              <a:spLocks noEditPoints="1"/>
            </p:cNvSpPr>
            <p:nvPr/>
          </p:nvSpPr>
          <p:spPr bwMode="auto">
            <a:xfrm>
              <a:off x="-2439988" y="-979488"/>
              <a:ext cx="577850" cy="722313"/>
            </a:xfrm>
            <a:custGeom>
              <a:avLst/>
              <a:gdLst>
                <a:gd name="T0" fmla="*/ 745 w 2549"/>
                <a:gd name="T1" fmla="*/ 367 h 3186"/>
                <a:gd name="T2" fmla="*/ 383 w 2549"/>
                <a:gd name="T3" fmla="*/ 753 h 3186"/>
                <a:gd name="T4" fmla="*/ 745 w 2549"/>
                <a:gd name="T5" fmla="*/ 753 h 3186"/>
                <a:gd name="T6" fmla="*/ 745 w 2549"/>
                <a:gd name="T7" fmla="*/ 367 h 3186"/>
                <a:gd name="T8" fmla="*/ 817 w 2549"/>
                <a:gd name="T9" fmla="*/ 0 h 3186"/>
                <a:gd name="T10" fmla="*/ 2549 w 2549"/>
                <a:gd name="T11" fmla="*/ 0 h 3186"/>
                <a:gd name="T12" fmla="*/ 2549 w 2549"/>
                <a:gd name="T13" fmla="*/ 1318 h 3186"/>
                <a:gd name="T14" fmla="*/ 2484 w 2549"/>
                <a:gd name="T15" fmla="*/ 1302 h 3186"/>
                <a:gd name="T16" fmla="*/ 2418 w 2549"/>
                <a:gd name="T17" fmla="*/ 1291 h 3186"/>
                <a:gd name="T18" fmla="*/ 2352 w 2549"/>
                <a:gd name="T19" fmla="*/ 1285 h 3186"/>
                <a:gd name="T20" fmla="*/ 2352 w 2549"/>
                <a:gd name="T21" fmla="*/ 199 h 3186"/>
                <a:gd name="T22" fmla="*/ 942 w 2549"/>
                <a:gd name="T23" fmla="*/ 199 h 3186"/>
                <a:gd name="T24" fmla="*/ 942 w 2549"/>
                <a:gd name="T25" fmla="*/ 952 h 3186"/>
                <a:gd name="T26" fmla="*/ 197 w 2549"/>
                <a:gd name="T27" fmla="*/ 952 h 3186"/>
                <a:gd name="T28" fmla="*/ 197 w 2549"/>
                <a:gd name="T29" fmla="*/ 2987 h 3186"/>
                <a:gd name="T30" fmla="*/ 1393 w 2549"/>
                <a:gd name="T31" fmla="*/ 2987 h 3186"/>
                <a:gd name="T32" fmla="*/ 1432 w 2549"/>
                <a:gd name="T33" fmla="*/ 3041 h 3186"/>
                <a:gd name="T34" fmla="*/ 1475 w 2549"/>
                <a:gd name="T35" fmla="*/ 3093 h 3186"/>
                <a:gd name="T36" fmla="*/ 1521 w 2549"/>
                <a:gd name="T37" fmla="*/ 3141 h 3186"/>
                <a:gd name="T38" fmla="*/ 1569 w 2549"/>
                <a:gd name="T39" fmla="*/ 3186 h 3186"/>
                <a:gd name="T40" fmla="*/ 0 w 2549"/>
                <a:gd name="T41" fmla="*/ 3186 h 3186"/>
                <a:gd name="T42" fmla="*/ 0 w 2549"/>
                <a:gd name="T43" fmla="*/ 872 h 3186"/>
                <a:gd name="T44" fmla="*/ 817 w 2549"/>
                <a:gd name="T45" fmla="*/ 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49" h="3186">
                  <a:moveTo>
                    <a:pt x="745" y="367"/>
                  </a:moveTo>
                  <a:lnTo>
                    <a:pt x="383" y="753"/>
                  </a:lnTo>
                  <a:lnTo>
                    <a:pt x="745" y="753"/>
                  </a:lnTo>
                  <a:lnTo>
                    <a:pt x="745" y="367"/>
                  </a:lnTo>
                  <a:close/>
                  <a:moveTo>
                    <a:pt x="817" y="0"/>
                  </a:moveTo>
                  <a:lnTo>
                    <a:pt x="2549" y="0"/>
                  </a:lnTo>
                  <a:lnTo>
                    <a:pt x="2549" y="1318"/>
                  </a:lnTo>
                  <a:lnTo>
                    <a:pt x="2484" y="1302"/>
                  </a:lnTo>
                  <a:lnTo>
                    <a:pt x="2418" y="1291"/>
                  </a:lnTo>
                  <a:lnTo>
                    <a:pt x="2352" y="1285"/>
                  </a:lnTo>
                  <a:lnTo>
                    <a:pt x="2352" y="199"/>
                  </a:lnTo>
                  <a:lnTo>
                    <a:pt x="942" y="199"/>
                  </a:lnTo>
                  <a:lnTo>
                    <a:pt x="942" y="952"/>
                  </a:lnTo>
                  <a:lnTo>
                    <a:pt x="197" y="952"/>
                  </a:lnTo>
                  <a:lnTo>
                    <a:pt x="197" y="2987"/>
                  </a:lnTo>
                  <a:lnTo>
                    <a:pt x="1393" y="2987"/>
                  </a:lnTo>
                  <a:lnTo>
                    <a:pt x="1432" y="3041"/>
                  </a:lnTo>
                  <a:lnTo>
                    <a:pt x="1475" y="3093"/>
                  </a:lnTo>
                  <a:lnTo>
                    <a:pt x="1521" y="3141"/>
                  </a:lnTo>
                  <a:lnTo>
                    <a:pt x="1569" y="3186"/>
                  </a:lnTo>
                  <a:lnTo>
                    <a:pt x="0" y="3186"/>
                  </a:lnTo>
                  <a:lnTo>
                    <a:pt x="0" y="872"/>
                  </a:lnTo>
                  <a:lnTo>
                    <a:pt x="8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4" name="Freeform 652"/>
            <p:cNvSpPr>
              <a:spLocks/>
            </p:cNvSpPr>
            <p:nvPr/>
          </p:nvSpPr>
          <p:spPr bwMode="auto">
            <a:xfrm>
              <a:off x="-2341563" y="-636588"/>
              <a:ext cx="268288" cy="50800"/>
            </a:xfrm>
            <a:custGeom>
              <a:avLst/>
              <a:gdLst>
                <a:gd name="T0" fmla="*/ 0 w 1184"/>
                <a:gd name="T1" fmla="*/ 0 h 224"/>
                <a:gd name="T2" fmla="*/ 1184 w 1184"/>
                <a:gd name="T3" fmla="*/ 0 h 224"/>
                <a:gd name="T4" fmla="*/ 1124 w 1184"/>
                <a:gd name="T5" fmla="*/ 50 h 224"/>
                <a:gd name="T6" fmla="*/ 1069 w 1184"/>
                <a:gd name="T7" fmla="*/ 104 h 224"/>
                <a:gd name="T8" fmla="*/ 1017 w 1184"/>
                <a:gd name="T9" fmla="*/ 162 h 224"/>
                <a:gd name="T10" fmla="*/ 970 w 1184"/>
                <a:gd name="T11" fmla="*/ 224 h 224"/>
                <a:gd name="T12" fmla="*/ 0 w 1184"/>
                <a:gd name="T13" fmla="*/ 224 h 224"/>
                <a:gd name="T14" fmla="*/ 0 w 1184"/>
                <a:gd name="T15" fmla="*/ 0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84" h="224">
                  <a:moveTo>
                    <a:pt x="0" y="0"/>
                  </a:moveTo>
                  <a:lnTo>
                    <a:pt x="1184" y="0"/>
                  </a:lnTo>
                  <a:lnTo>
                    <a:pt x="1124" y="50"/>
                  </a:lnTo>
                  <a:lnTo>
                    <a:pt x="1069" y="104"/>
                  </a:lnTo>
                  <a:lnTo>
                    <a:pt x="1017" y="162"/>
                  </a:lnTo>
                  <a:lnTo>
                    <a:pt x="970" y="224"/>
                  </a:lnTo>
                  <a:lnTo>
                    <a:pt x="0" y="22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5" name="Freeform 653"/>
            <p:cNvSpPr>
              <a:spLocks/>
            </p:cNvSpPr>
            <p:nvPr/>
          </p:nvSpPr>
          <p:spPr bwMode="auto">
            <a:xfrm>
              <a:off x="-2341563" y="-536576"/>
              <a:ext cx="192088" cy="52388"/>
            </a:xfrm>
            <a:custGeom>
              <a:avLst/>
              <a:gdLst>
                <a:gd name="T0" fmla="*/ 0 w 849"/>
                <a:gd name="T1" fmla="*/ 0 h 225"/>
                <a:gd name="T2" fmla="*/ 849 w 849"/>
                <a:gd name="T3" fmla="*/ 0 h 225"/>
                <a:gd name="T4" fmla="*/ 822 w 849"/>
                <a:gd name="T5" fmla="*/ 73 h 225"/>
                <a:gd name="T6" fmla="*/ 801 w 849"/>
                <a:gd name="T7" fmla="*/ 149 h 225"/>
                <a:gd name="T8" fmla="*/ 784 w 849"/>
                <a:gd name="T9" fmla="*/ 225 h 225"/>
                <a:gd name="T10" fmla="*/ 0 w 849"/>
                <a:gd name="T11" fmla="*/ 225 h 225"/>
                <a:gd name="T12" fmla="*/ 0 w 849"/>
                <a:gd name="T13" fmla="*/ 0 h 225"/>
              </a:gdLst>
              <a:ahLst/>
              <a:cxnLst>
                <a:cxn ang="0">
                  <a:pos x="T0" y="T1"/>
                </a:cxn>
                <a:cxn ang="0">
                  <a:pos x="T2" y="T3"/>
                </a:cxn>
                <a:cxn ang="0">
                  <a:pos x="T4" y="T5"/>
                </a:cxn>
                <a:cxn ang="0">
                  <a:pos x="T6" y="T7"/>
                </a:cxn>
                <a:cxn ang="0">
                  <a:pos x="T8" y="T9"/>
                </a:cxn>
                <a:cxn ang="0">
                  <a:pos x="T10" y="T11"/>
                </a:cxn>
                <a:cxn ang="0">
                  <a:pos x="T12" y="T13"/>
                </a:cxn>
              </a:cxnLst>
              <a:rect l="0" t="0" r="r" b="b"/>
              <a:pathLst>
                <a:path w="849" h="225">
                  <a:moveTo>
                    <a:pt x="0" y="0"/>
                  </a:moveTo>
                  <a:lnTo>
                    <a:pt x="849" y="0"/>
                  </a:lnTo>
                  <a:lnTo>
                    <a:pt x="822" y="73"/>
                  </a:lnTo>
                  <a:lnTo>
                    <a:pt x="801" y="149"/>
                  </a:lnTo>
                  <a:lnTo>
                    <a:pt x="784" y="225"/>
                  </a:lnTo>
                  <a:lnTo>
                    <a:pt x="0" y="22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6" name="Freeform 654"/>
            <p:cNvSpPr>
              <a:spLocks/>
            </p:cNvSpPr>
            <p:nvPr/>
          </p:nvSpPr>
          <p:spPr bwMode="auto">
            <a:xfrm>
              <a:off x="-2341563" y="-430213"/>
              <a:ext cx="182563" cy="50800"/>
            </a:xfrm>
            <a:custGeom>
              <a:avLst/>
              <a:gdLst>
                <a:gd name="T0" fmla="*/ 0 w 803"/>
                <a:gd name="T1" fmla="*/ 0 h 224"/>
                <a:gd name="T2" fmla="*/ 770 w 803"/>
                <a:gd name="T3" fmla="*/ 0 h 224"/>
                <a:gd name="T4" fmla="*/ 776 w 803"/>
                <a:gd name="T5" fmla="*/ 76 h 224"/>
                <a:gd name="T6" fmla="*/ 787 w 803"/>
                <a:gd name="T7" fmla="*/ 151 h 224"/>
                <a:gd name="T8" fmla="*/ 803 w 803"/>
                <a:gd name="T9" fmla="*/ 224 h 224"/>
                <a:gd name="T10" fmla="*/ 0 w 803"/>
                <a:gd name="T11" fmla="*/ 224 h 224"/>
                <a:gd name="T12" fmla="*/ 0 w 803"/>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803" h="224">
                  <a:moveTo>
                    <a:pt x="0" y="0"/>
                  </a:moveTo>
                  <a:lnTo>
                    <a:pt x="770" y="0"/>
                  </a:lnTo>
                  <a:lnTo>
                    <a:pt x="776" y="76"/>
                  </a:lnTo>
                  <a:lnTo>
                    <a:pt x="787" y="151"/>
                  </a:lnTo>
                  <a:lnTo>
                    <a:pt x="803" y="224"/>
                  </a:lnTo>
                  <a:lnTo>
                    <a:pt x="0" y="22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844" name="Freeform 682"/>
          <p:cNvSpPr>
            <a:spLocks/>
          </p:cNvSpPr>
          <p:nvPr/>
        </p:nvSpPr>
        <p:spPr bwMode="auto">
          <a:xfrm>
            <a:off x="822855" y="3701797"/>
            <a:ext cx="241482" cy="207625"/>
          </a:xfrm>
          <a:custGeom>
            <a:avLst/>
            <a:gdLst>
              <a:gd name="T0" fmla="*/ 2818 w 3396"/>
              <a:gd name="T1" fmla="*/ 21 h 2917"/>
              <a:gd name="T2" fmla="*/ 2981 w 3396"/>
              <a:gd name="T3" fmla="*/ 156 h 2917"/>
              <a:gd name="T4" fmla="*/ 3206 w 3396"/>
              <a:gd name="T5" fmla="*/ 480 h 2917"/>
              <a:gd name="T6" fmla="*/ 3345 w 3396"/>
              <a:gd name="T7" fmla="*/ 838 h 2917"/>
              <a:gd name="T8" fmla="*/ 3396 w 3396"/>
              <a:gd name="T9" fmla="*/ 1216 h 2917"/>
              <a:gd name="T10" fmla="*/ 3356 w 3396"/>
              <a:gd name="T11" fmla="*/ 1602 h 2917"/>
              <a:gd name="T12" fmla="*/ 3224 w 3396"/>
              <a:gd name="T13" fmla="*/ 1978 h 2917"/>
              <a:gd name="T14" fmla="*/ 3023 w 3396"/>
              <a:gd name="T15" fmla="*/ 2299 h 2917"/>
              <a:gd name="T16" fmla="*/ 2761 w 3396"/>
              <a:gd name="T17" fmla="*/ 2560 h 2917"/>
              <a:gd name="T18" fmla="*/ 2449 w 3396"/>
              <a:gd name="T19" fmla="*/ 2753 h 2917"/>
              <a:gd name="T20" fmla="*/ 2097 w 3396"/>
              <a:gd name="T21" fmla="*/ 2875 h 2917"/>
              <a:gd name="T22" fmla="*/ 1713 w 3396"/>
              <a:gd name="T23" fmla="*/ 2917 h 2917"/>
              <a:gd name="T24" fmla="*/ 1326 w 3396"/>
              <a:gd name="T25" fmla="*/ 2876 h 2917"/>
              <a:gd name="T26" fmla="*/ 969 w 3396"/>
              <a:gd name="T27" fmla="*/ 2756 h 2917"/>
              <a:gd name="T28" fmla="*/ 654 w 3396"/>
              <a:gd name="T29" fmla="*/ 2563 h 2917"/>
              <a:gd name="T30" fmla="*/ 388 w 3396"/>
              <a:gd name="T31" fmla="*/ 2305 h 2917"/>
              <a:gd name="T32" fmla="*/ 182 w 3396"/>
              <a:gd name="T33" fmla="*/ 1988 h 2917"/>
              <a:gd name="T34" fmla="*/ 47 w 3396"/>
              <a:gd name="T35" fmla="*/ 1618 h 2917"/>
              <a:gd name="T36" fmla="*/ 0 w 3396"/>
              <a:gd name="T37" fmla="*/ 1238 h 2917"/>
              <a:gd name="T38" fmla="*/ 23 w 3396"/>
              <a:gd name="T39" fmla="*/ 953 h 2917"/>
              <a:gd name="T40" fmla="*/ 132 w 3396"/>
              <a:gd name="T41" fmla="*/ 589 h 2917"/>
              <a:gd name="T42" fmla="*/ 323 w 3396"/>
              <a:gd name="T43" fmla="*/ 254 h 2917"/>
              <a:gd name="T44" fmla="*/ 510 w 3396"/>
              <a:gd name="T45" fmla="*/ 54 h 2917"/>
              <a:gd name="T46" fmla="*/ 651 w 3396"/>
              <a:gd name="T47" fmla="*/ 14 h 2917"/>
              <a:gd name="T48" fmla="*/ 795 w 3396"/>
              <a:gd name="T49" fmla="*/ 44 h 2917"/>
              <a:gd name="T50" fmla="*/ 906 w 3396"/>
              <a:gd name="T51" fmla="*/ 148 h 2917"/>
              <a:gd name="T52" fmla="*/ 948 w 3396"/>
              <a:gd name="T53" fmla="*/ 288 h 2917"/>
              <a:gd name="T54" fmla="*/ 915 w 3396"/>
              <a:gd name="T55" fmla="*/ 431 h 2917"/>
              <a:gd name="T56" fmla="*/ 768 w 3396"/>
              <a:gd name="T57" fmla="*/ 620 h 2917"/>
              <a:gd name="T58" fmla="*/ 628 w 3396"/>
              <a:gd name="T59" fmla="*/ 901 h 2917"/>
              <a:gd name="T60" fmla="*/ 575 w 3396"/>
              <a:gd name="T61" fmla="*/ 1206 h 2917"/>
              <a:gd name="T62" fmla="*/ 613 w 3396"/>
              <a:gd name="T63" fmla="*/ 1517 h 2917"/>
              <a:gd name="T64" fmla="*/ 739 w 3396"/>
              <a:gd name="T65" fmla="*/ 1810 h 2917"/>
              <a:gd name="T66" fmla="*/ 933 w 3396"/>
              <a:gd name="T67" fmla="*/ 2046 h 2917"/>
              <a:gd name="T68" fmla="*/ 1182 w 3396"/>
              <a:gd name="T69" fmla="*/ 2218 h 2917"/>
              <a:gd name="T70" fmla="*/ 1473 w 3396"/>
              <a:gd name="T71" fmla="*/ 2318 h 2917"/>
              <a:gd name="T72" fmla="*/ 1793 w 3396"/>
              <a:gd name="T73" fmla="*/ 2339 h 2917"/>
              <a:gd name="T74" fmla="*/ 2084 w 3396"/>
              <a:gd name="T75" fmla="*/ 2282 h 2917"/>
              <a:gd name="T76" fmla="*/ 2325 w 3396"/>
              <a:gd name="T77" fmla="*/ 2164 h 2917"/>
              <a:gd name="T78" fmla="*/ 2517 w 3396"/>
              <a:gd name="T79" fmla="*/ 2002 h 2917"/>
              <a:gd name="T80" fmla="*/ 2660 w 3396"/>
              <a:gd name="T81" fmla="*/ 1814 h 2917"/>
              <a:gd name="T82" fmla="*/ 2764 w 3396"/>
              <a:gd name="T83" fmla="*/ 1590 h 2917"/>
              <a:gd name="T84" fmla="*/ 2820 w 3396"/>
              <a:gd name="T85" fmla="*/ 1275 h 2917"/>
              <a:gd name="T86" fmla="*/ 2783 w 3396"/>
              <a:gd name="T87" fmla="*/ 966 h 2917"/>
              <a:gd name="T88" fmla="*/ 2657 w 3396"/>
              <a:gd name="T89" fmla="*/ 679 h 2917"/>
              <a:gd name="T90" fmla="*/ 2479 w 3396"/>
              <a:gd name="T91" fmla="*/ 458 h 2917"/>
              <a:gd name="T92" fmla="*/ 2423 w 3396"/>
              <a:gd name="T93" fmla="*/ 321 h 2917"/>
              <a:gd name="T94" fmla="*/ 2443 w 3396"/>
              <a:gd name="T95" fmla="*/ 175 h 2917"/>
              <a:gd name="T96" fmla="*/ 2535 w 3396"/>
              <a:gd name="T97" fmla="*/ 56 h 2917"/>
              <a:gd name="T98" fmla="*/ 2672 w 3396"/>
              <a:gd name="T99" fmla="*/ 2 h 2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96" h="2917">
                <a:moveTo>
                  <a:pt x="2709" y="0"/>
                </a:moveTo>
                <a:lnTo>
                  <a:pt x="2746" y="2"/>
                </a:lnTo>
                <a:lnTo>
                  <a:pt x="2783" y="9"/>
                </a:lnTo>
                <a:lnTo>
                  <a:pt x="2818" y="21"/>
                </a:lnTo>
                <a:lnTo>
                  <a:pt x="2852" y="37"/>
                </a:lnTo>
                <a:lnTo>
                  <a:pt x="2883" y="57"/>
                </a:lnTo>
                <a:lnTo>
                  <a:pt x="2911" y="83"/>
                </a:lnTo>
                <a:lnTo>
                  <a:pt x="2981" y="156"/>
                </a:lnTo>
                <a:lnTo>
                  <a:pt x="3045" y="234"/>
                </a:lnTo>
                <a:lnTo>
                  <a:pt x="3104" y="313"/>
                </a:lnTo>
                <a:lnTo>
                  <a:pt x="3157" y="395"/>
                </a:lnTo>
                <a:lnTo>
                  <a:pt x="3206" y="480"/>
                </a:lnTo>
                <a:lnTo>
                  <a:pt x="3249" y="567"/>
                </a:lnTo>
                <a:lnTo>
                  <a:pt x="3286" y="655"/>
                </a:lnTo>
                <a:lnTo>
                  <a:pt x="3319" y="746"/>
                </a:lnTo>
                <a:lnTo>
                  <a:pt x="3345" y="838"/>
                </a:lnTo>
                <a:lnTo>
                  <a:pt x="3366" y="930"/>
                </a:lnTo>
                <a:lnTo>
                  <a:pt x="3381" y="1025"/>
                </a:lnTo>
                <a:lnTo>
                  <a:pt x="3392" y="1120"/>
                </a:lnTo>
                <a:lnTo>
                  <a:pt x="3396" y="1216"/>
                </a:lnTo>
                <a:lnTo>
                  <a:pt x="3394" y="1312"/>
                </a:lnTo>
                <a:lnTo>
                  <a:pt x="3387" y="1409"/>
                </a:lnTo>
                <a:lnTo>
                  <a:pt x="3374" y="1505"/>
                </a:lnTo>
                <a:lnTo>
                  <a:pt x="3356" y="1602"/>
                </a:lnTo>
                <a:lnTo>
                  <a:pt x="3330" y="1699"/>
                </a:lnTo>
                <a:lnTo>
                  <a:pt x="3301" y="1794"/>
                </a:lnTo>
                <a:lnTo>
                  <a:pt x="3263" y="1889"/>
                </a:lnTo>
                <a:lnTo>
                  <a:pt x="3224" y="1978"/>
                </a:lnTo>
                <a:lnTo>
                  <a:pt x="3180" y="2063"/>
                </a:lnTo>
                <a:lnTo>
                  <a:pt x="3131" y="2146"/>
                </a:lnTo>
                <a:lnTo>
                  <a:pt x="3079" y="2224"/>
                </a:lnTo>
                <a:lnTo>
                  <a:pt x="3023" y="2299"/>
                </a:lnTo>
                <a:lnTo>
                  <a:pt x="2962" y="2370"/>
                </a:lnTo>
                <a:lnTo>
                  <a:pt x="2899" y="2437"/>
                </a:lnTo>
                <a:lnTo>
                  <a:pt x="2832" y="2501"/>
                </a:lnTo>
                <a:lnTo>
                  <a:pt x="2761" y="2560"/>
                </a:lnTo>
                <a:lnTo>
                  <a:pt x="2688" y="2614"/>
                </a:lnTo>
                <a:lnTo>
                  <a:pt x="2611" y="2665"/>
                </a:lnTo>
                <a:lnTo>
                  <a:pt x="2532" y="2712"/>
                </a:lnTo>
                <a:lnTo>
                  <a:pt x="2449" y="2753"/>
                </a:lnTo>
                <a:lnTo>
                  <a:pt x="2364" y="2792"/>
                </a:lnTo>
                <a:lnTo>
                  <a:pt x="2277" y="2824"/>
                </a:lnTo>
                <a:lnTo>
                  <a:pt x="2188" y="2852"/>
                </a:lnTo>
                <a:lnTo>
                  <a:pt x="2097" y="2875"/>
                </a:lnTo>
                <a:lnTo>
                  <a:pt x="2003" y="2894"/>
                </a:lnTo>
                <a:lnTo>
                  <a:pt x="1908" y="2906"/>
                </a:lnTo>
                <a:lnTo>
                  <a:pt x="1812" y="2914"/>
                </a:lnTo>
                <a:lnTo>
                  <a:pt x="1713" y="2917"/>
                </a:lnTo>
                <a:lnTo>
                  <a:pt x="1613" y="2914"/>
                </a:lnTo>
                <a:lnTo>
                  <a:pt x="1516" y="2906"/>
                </a:lnTo>
                <a:lnTo>
                  <a:pt x="1420" y="2894"/>
                </a:lnTo>
                <a:lnTo>
                  <a:pt x="1326" y="2876"/>
                </a:lnTo>
                <a:lnTo>
                  <a:pt x="1233" y="2852"/>
                </a:lnTo>
                <a:lnTo>
                  <a:pt x="1143" y="2825"/>
                </a:lnTo>
                <a:lnTo>
                  <a:pt x="1055" y="2793"/>
                </a:lnTo>
                <a:lnTo>
                  <a:pt x="969" y="2756"/>
                </a:lnTo>
                <a:lnTo>
                  <a:pt x="887" y="2714"/>
                </a:lnTo>
                <a:lnTo>
                  <a:pt x="806" y="2668"/>
                </a:lnTo>
                <a:lnTo>
                  <a:pt x="729" y="2617"/>
                </a:lnTo>
                <a:lnTo>
                  <a:pt x="654" y="2563"/>
                </a:lnTo>
                <a:lnTo>
                  <a:pt x="582" y="2505"/>
                </a:lnTo>
                <a:lnTo>
                  <a:pt x="514" y="2442"/>
                </a:lnTo>
                <a:lnTo>
                  <a:pt x="450" y="2375"/>
                </a:lnTo>
                <a:lnTo>
                  <a:pt x="388" y="2305"/>
                </a:lnTo>
                <a:lnTo>
                  <a:pt x="331" y="2231"/>
                </a:lnTo>
                <a:lnTo>
                  <a:pt x="277" y="2153"/>
                </a:lnTo>
                <a:lnTo>
                  <a:pt x="227" y="2073"/>
                </a:lnTo>
                <a:lnTo>
                  <a:pt x="182" y="1988"/>
                </a:lnTo>
                <a:lnTo>
                  <a:pt x="141" y="1899"/>
                </a:lnTo>
                <a:lnTo>
                  <a:pt x="104" y="1806"/>
                </a:lnTo>
                <a:lnTo>
                  <a:pt x="72" y="1712"/>
                </a:lnTo>
                <a:lnTo>
                  <a:pt x="47" y="1618"/>
                </a:lnTo>
                <a:lnTo>
                  <a:pt x="27" y="1522"/>
                </a:lnTo>
                <a:lnTo>
                  <a:pt x="12" y="1427"/>
                </a:lnTo>
                <a:lnTo>
                  <a:pt x="3" y="1331"/>
                </a:lnTo>
                <a:lnTo>
                  <a:pt x="0" y="1238"/>
                </a:lnTo>
                <a:lnTo>
                  <a:pt x="0" y="1234"/>
                </a:lnTo>
                <a:lnTo>
                  <a:pt x="2" y="1141"/>
                </a:lnTo>
                <a:lnTo>
                  <a:pt x="11" y="1046"/>
                </a:lnTo>
                <a:lnTo>
                  <a:pt x="23" y="953"/>
                </a:lnTo>
                <a:lnTo>
                  <a:pt x="42" y="860"/>
                </a:lnTo>
                <a:lnTo>
                  <a:pt x="67" y="768"/>
                </a:lnTo>
                <a:lnTo>
                  <a:pt x="97" y="678"/>
                </a:lnTo>
                <a:lnTo>
                  <a:pt x="132" y="589"/>
                </a:lnTo>
                <a:lnTo>
                  <a:pt x="172" y="502"/>
                </a:lnTo>
                <a:lnTo>
                  <a:pt x="217" y="417"/>
                </a:lnTo>
                <a:lnTo>
                  <a:pt x="267" y="335"/>
                </a:lnTo>
                <a:lnTo>
                  <a:pt x="323" y="254"/>
                </a:lnTo>
                <a:lnTo>
                  <a:pt x="385" y="176"/>
                </a:lnTo>
                <a:lnTo>
                  <a:pt x="451" y="101"/>
                </a:lnTo>
                <a:lnTo>
                  <a:pt x="479" y="75"/>
                </a:lnTo>
                <a:lnTo>
                  <a:pt x="510" y="54"/>
                </a:lnTo>
                <a:lnTo>
                  <a:pt x="543" y="37"/>
                </a:lnTo>
                <a:lnTo>
                  <a:pt x="578" y="24"/>
                </a:lnTo>
                <a:lnTo>
                  <a:pt x="614" y="17"/>
                </a:lnTo>
                <a:lnTo>
                  <a:pt x="651" y="14"/>
                </a:lnTo>
                <a:lnTo>
                  <a:pt x="688" y="15"/>
                </a:lnTo>
                <a:lnTo>
                  <a:pt x="725" y="20"/>
                </a:lnTo>
                <a:lnTo>
                  <a:pt x="762" y="30"/>
                </a:lnTo>
                <a:lnTo>
                  <a:pt x="795" y="44"/>
                </a:lnTo>
                <a:lnTo>
                  <a:pt x="827" y="64"/>
                </a:lnTo>
                <a:lnTo>
                  <a:pt x="857" y="87"/>
                </a:lnTo>
                <a:lnTo>
                  <a:pt x="883" y="116"/>
                </a:lnTo>
                <a:lnTo>
                  <a:pt x="906" y="148"/>
                </a:lnTo>
                <a:lnTo>
                  <a:pt x="923" y="180"/>
                </a:lnTo>
                <a:lnTo>
                  <a:pt x="937" y="216"/>
                </a:lnTo>
                <a:lnTo>
                  <a:pt x="944" y="252"/>
                </a:lnTo>
                <a:lnTo>
                  <a:pt x="948" y="288"/>
                </a:lnTo>
                <a:lnTo>
                  <a:pt x="947" y="325"/>
                </a:lnTo>
                <a:lnTo>
                  <a:pt x="941" y="361"/>
                </a:lnTo>
                <a:lnTo>
                  <a:pt x="930" y="397"/>
                </a:lnTo>
                <a:lnTo>
                  <a:pt x="915" y="431"/>
                </a:lnTo>
                <a:lnTo>
                  <a:pt x="895" y="464"/>
                </a:lnTo>
                <a:lnTo>
                  <a:pt x="871" y="494"/>
                </a:lnTo>
                <a:lnTo>
                  <a:pt x="817" y="555"/>
                </a:lnTo>
                <a:lnTo>
                  <a:pt x="768" y="620"/>
                </a:lnTo>
                <a:lnTo>
                  <a:pt x="725" y="687"/>
                </a:lnTo>
                <a:lnTo>
                  <a:pt x="687" y="756"/>
                </a:lnTo>
                <a:lnTo>
                  <a:pt x="654" y="827"/>
                </a:lnTo>
                <a:lnTo>
                  <a:pt x="628" y="901"/>
                </a:lnTo>
                <a:lnTo>
                  <a:pt x="607" y="975"/>
                </a:lnTo>
                <a:lnTo>
                  <a:pt x="591" y="1052"/>
                </a:lnTo>
                <a:lnTo>
                  <a:pt x="580" y="1128"/>
                </a:lnTo>
                <a:lnTo>
                  <a:pt x="575" y="1206"/>
                </a:lnTo>
                <a:lnTo>
                  <a:pt x="576" y="1283"/>
                </a:lnTo>
                <a:lnTo>
                  <a:pt x="583" y="1362"/>
                </a:lnTo>
                <a:lnTo>
                  <a:pt x="595" y="1439"/>
                </a:lnTo>
                <a:lnTo>
                  <a:pt x="613" y="1517"/>
                </a:lnTo>
                <a:lnTo>
                  <a:pt x="637" y="1594"/>
                </a:lnTo>
                <a:lnTo>
                  <a:pt x="667" y="1671"/>
                </a:lnTo>
                <a:lnTo>
                  <a:pt x="701" y="1742"/>
                </a:lnTo>
                <a:lnTo>
                  <a:pt x="739" y="1810"/>
                </a:lnTo>
                <a:lnTo>
                  <a:pt x="782" y="1875"/>
                </a:lnTo>
                <a:lnTo>
                  <a:pt x="828" y="1935"/>
                </a:lnTo>
                <a:lnTo>
                  <a:pt x="879" y="1993"/>
                </a:lnTo>
                <a:lnTo>
                  <a:pt x="933" y="2046"/>
                </a:lnTo>
                <a:lnTo>
                  <a:pt x="991" y="2095"/>
                </a:lnTo>
                <a:lnTo>
                  <a:pt x="1051" y="2141"/>
                </a:lnTo>
                <a:lnTo>
                  <a:pt x="1115" y="2181"/>
                </a:lnTo>
                <a:lnTo>
                  <a:pt x="1182" y="2218"/>
                </a:lnTo>
                <a:lnTo>
                  <a:pt x="1252" y="2250"/>
                </a:lnTo>
                <a:lnTo>
                  <a:pt x="1323" y="2278"/>
                </a:lnTo>
                <a:lnTo>
                  <a:pt x="1397" y="2300"/>
                </a:lnTo>
                <a:lnTo>
                  <a:pt x="1473" y="2318"/>
                </a:lnTo>
                <a:lnTo>
                  <a:pt x="1552" y="2331"/>
                </a:lnTo>
                <a:lnTo>
                  <a:pt x="1631" y="2339"/>
                </a:lnTo>
                <a:lnTo>
                  <a:pt x="1713" y="2341"/>
                </a:lnTo>
                <a:lnTo>
                  <a:pt x="1793" y="2339"/>
                </a:lnTo>
                <a:lnTo>
                  <a:pt x="1871" y="2332"/>
                </a:lnTo>
                <a:lnTo>
                  <a:pt x="1944" y="2319"/>
                </a:lnTo>
                <a:lnTo>
                  <a:pt x="2016" y="2303"/>
                </a:lnTo>
                <a:lnTo>
                  <a:pt x="2084" y="2282"/>
                </a:lnTo>
                <a:lnTo>
                  <a:pt x="2149" y="2257"/>
                </a:lnTo>
                <a:lnTo>
                  <a:pt x="2210" y="2230"/>
                </a:lnTo>
                <a:lnTo>
                  <a:pt x="2270" y="2198"/>
                </a:lnTo>
                <a:lnTo>
                  <a:pt x="2325" y="2164"/>
                </a:lnTo>
                <a:lnTo>
                  <a:pt x="2378" y="2127"/>
                </a:lnTo>
                <a:lnTo>
                  <a:pt x="2427" y="2087"/>
                </a:lnTo>
                <a:lnTo>
                  <a:pt x="2473" y="2046"/>
                </a:lnTo>
                <a:lnTo>
                  <a:pt x="2517" y="2002"/>
                </a:lnTo>
                <a:lnTo>
                  <a:pt x="2557" y="1957"/>
                </a:lnTo>
                <a:lnTo>
                  <a:pt x="2594" y="1911"/>
                </a:lnTo>
                <a:lnTo>
                  <a:pt x="2628" y="1863"/>
                </a:lnTo>
                <a:lnTo>
                  <a:pt x="2660" y="1814"/>
                </a:lnTo>
                <a:lnTo>
                  <a:pt x="2688" y="1765"/>
                </a:lnTo>
                <a:lnTo>
                  <a:pt x="2712" y="1717"/>
                </a:lnTo>
                <a:lnTo>
                  <a:pt x="2734" y="1668"/>
                </a:lnTo>
                <a:lnTo>
                  <a:pt x="2764" y="1590"/>
                </a:lnTo>
                <a:lnTo>
                  <a:pt x="2786" y="1512"/>
                </a:lnTo>
                <a:lnTo>
                  <a:pt x="2803" y="1433"/>
                </a:lnTo>
                <a:lnTo>
                  <a:pt x="2815" y="1354"/>
                </a:lnTo>
                <a:lnTo>
                  <a:pt x="2820" y="1275"/>
                </a:lnTo>
                <a:lnTo>
                  <a:pt x="2819" y="1197"/>
                </a:lnTo>
                <a:lnTo>
                  <a:pt x="2813" y="1119"/>
                </a:lnTo>
                <a:lnTo>
                  <a:pt x="2801" y="1042"/>
                </a:lnTo>
                <a:lnTo>
                  <a:pt x="2783" y="966"/>
                </a:lnTo>
                <a:lnTo>
                  <a:pt x="2760" y="891"/>
                </a:lnTo>
                <a:lnTo>
                  <a:pt x="2731" y="818"/>
                </a:lnTo>
                <a:lnTo>
                  <a:pt x="2696" y="747"/>
                </a:lnTo>
                <a:lnTo>
                  <a:pt x="2657" y="679"/>
                </a:lnTo>
                <a:lnTo>
                  <a:pt x="2611" y="612"/>
                </a:lnTo>
                <a:lnTo>
                  <a:pt x="2560" y="548"/>
                </a:lnTo>
                <a:lnTo>
                  <a:pt x="2504" y="487"/>
                </a:lnTo>
                <a:lnTo>
                  <a:pt x="2479" y="458"/>
                </a:lnTo>
                <a:lnTo>
                  <a:pt x="2457" y="426"/>
                </a:lnTo>
                <a:lnTo>
                  <a:pt x="2442" y="392"/>
                </a:lnTo>
                <a:lnTo>
                  <a:pt x="2430" y="357"/>
                </a:lnTo>
                <a:lnTo>
                  <a:pt x="2423" y="321"/>
                </a:lnTo>
                <a:lnTo>
                  <a:pt x="2421" y="284"/>
                </a:lnTo>
                <a:lnTo>
                  <a:pt x="2423" y="246"/>
                </a:lnTo>
                <a:lnTo>
                  <a:pt x="2431" y="210"/>
                </a:lnTo>
                <a:lnTo>
                  <a:pt x="2443" y="175"/>
                </a:lnTo>
                <a:lnTo>
                  <a:pt x="2458" y="141"/>
                </a:lnTo>
                <a:lnTo>
                  <a:pt x="2480" y="110"/>
                </a:lnTo>
                <a:lnTo>
                  <a:pt x="2505" y="81"/>
                </a:lnTo>
                <a:lnTo>
                  <a:pt x="2535" y="56"/>
                </a:lnTo>
                <a:lnTo>
                  <a:pt x="2567" y="36"/>
                </a:lnTo>
                <a:lnTo>
                  <a:pt x="2600" y="20"/>
                </a:lnTo>
                <a:lnTo>
                  <a:pt x="2636" y="8"/>
                </a:lnTo>
                <a:lnTo>
                  <a:pt x="2672" y="2"/>
                </a:lnTo>
                <a:lnTo>
                  <a:pt x="270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83" name="Group 109"/>
          <p:cNvGrpSpPr>
            <a:grpSpLocks noChangeAspect="1"/>
          </p:cNvGrpSpPr>
          <p:nvPr/>
        </p:nvGrpSpPr>
        <p:grpSpPr bwMode="auto">
          <a:xfrm>
            <a:off x="3625329" y="3671437"/>
            <a:ext cx="269081" cy="267890"/>
            <a:chOff x="3026" y="2310"/>
            <a:chExt cx="226" cy="225"/>
          </a:xfrm>
          <a:solidFill>
            <a:schemeClr val="tx1">
              <a:lumMod val="65000"/>
              <a:lumOff val="35000"/>
            </a:schemeClr>
          </a:solidFill>
        </p:grpSpPr>
        <p:sp>
          <p:nvSpPr>
            <p:cNvPr id="386" name="Freeform 111"/>
            <p:cNvSpPr>
              <a:spLocks/>
            </p:cNvSpPr>
            <p:nvPr/>
          </p:nvSpPr>
          <p:spPr bwMode="auto">
            <a:xfrm>
              <a:off x="3143" y="2426"/>
              <a:ext cx="13" cy="13"/>
            </a:xfrm>
            <a:custGeom>
              <a:avLst/>
              <a:gdLst>
                <a:gd name="T0" fmla="*/ 152 w 186"/>
                <a:gd name="T1" fmla="*/ 0 h 184"/>
                <a:gd name="T2" fmla="*/ 166 w 186"/>
                <a:gd name="T3" fmla="*/ 16 h 184"/>
                <a:gd name="T4" fmla="*/ 177 w 186"/>
                <a:gd name="T5" fmla="*/ 34 h 184"/>
                <a:gd name="T6" fmla="*/ 183 w 186"/>
                <a:gd name="T7" fmla="*/ 55 h 184"/>
                <a:gd name="T8" fmla="*/ 186 w 186"/>
                <a:gd name="T9" fmla="*/ 78 h 184"/>
                <a:gd name="T10" fmla="*/ 183 w 186"/>
                <a:gd name="T11" fmla="*/ 101 h 184"/>
                <a:gd name="T12" fmla="*/ 175 w 186"/>
                <a:gd name="T13" fmla="*/ 124 h 184"/>
                <a:gd name="T14" fmla="*/ 162 w 186"/>
                <a:gd name="T15" fmla="*/ 144 h 184"/>
                <a:gd name="T16" fmla="*/ 145 w 186"/>
                <a:gd name="T17" fmla="*/ 161 h 184"/>
                <a:gd name="T18" fmla="*/ 126 w 186"/>
                <a:gd name="T19" fmla="*/ 174 h 184"/>
                <a:gd name="T20" fmla="*/ 103 w 186"/>
                <a:gd name="T21" fmla="*/ 182 h 184"/>
                <a:gd name="T22" fmla="*/ 78 w 186"/>
                <a:gd name="T23" fmla="*/ 184 h 184"/>
                <a:gd name="T24" fmla="*/ 55 w 186"/>
                <a:gd name="T25" fmla="*/ 182 h 184"/>
                <a:gd name="T26" fmla="*/ 35 w 186"/>
                <a:gd name="T27" fmla="*/ 176 h 184"/>
                <a:gd name="T28" fmla="*/ 16 w 186"/>
                <a:gd name="T29" fmla="*/ 164 h 184"/>
                <a:gd name="T30" fmla="*/ 0 w 186"/>
                <a:gd name="T31" fmla="*/ 151 h 184"/>
                <a:gd name="T32" fmla="*/ 26 w 186"/>
                <a:gd name="T33" fmla="*/ 141 h 184"/>
                <a:gd name="T34" fmla="*/ 50 w 186"/>
                <a:gd name="T35" fmla="*/ 127 h 184"/>
                <a:gd name="T36" fmla="*/ 73 w 186"/>
                <a:gd name="T37" fmla="*/ 112 h 184"/>
                <a:gd name="T38" fmla="*/ 95 w 186"/>
                <a:gd name="T39" fmla="*/ 93 h 184"/>
                <a:gd name="T40" fmla="*/ 113 w 186"/>
                <a:gd name="T41" fmla="*/ 71 h 184"/>
                <a:gd name="T42" fmla="*/ 129 w 186"/>
                <a:gd name="T43" fmla="*/ 49 h 184"/>
                <a:gd name="T44" fmla="*/ 142 w 186"/>
                <a:gd name="T45" fmla="*/ 25 h 184"/>
                <a:gd name="T46" fmla="*/ 152 w 186"/>
                <a:gd name="T47"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6" h="184">
                  <a:moveTo>
                    <a:pt x="152" y="0"/>
                  </a:moveTo>
                  <a:lnTo>
                    <a:pt x="166" y="16"/>
                  </a:lnTo>
                  <a:lnTo>
                    <a:pt x="177" y="34"/>
                  </a:lnTo>
                  <a:lnTo>
                    <a:pt x="183" y="55"/>
                  </a:lnTo>
                  <a:lnTo>
                    <a:pt x="186" y="78"/>
                  </a:lnTo>
                  <a:lnTo>
                    <a:pt x="183" y="101"/>
                  </a:lnTo>
                  <a:lnTo>
                    <a:pt x="175" y="124"/>
                  </a:lnTo>
                  <a:lnTo>
                    <a:pt x="162" y="144"/>
                  </a:lnTo>
                  <a:lnTo>
                    <a:pt x="145" y="161"/>
                  </a:lnTo>
                  <a:lnTo>
                    <a:pt x="126" y="174"/>
                  </a:lnTo>
                  <a:lnTo>
                    <a:pt x="103" y="182"/>
                  </a:lnTo>
                  <a:lnTo>
                    <a:pt x="78" y="184"/>
                  </a:lnTo>
                  <a:lnTo>
                    <a:pt x="55" y="182"/>
                  </a:lnTo>
                  <a:lnTo>
                    <a:pt x="35" y="176"/>
                  </a:lnTo>
                  <a:lnTo>
                    <a:pt x="16" y="164"/>
                  </a:lnTo>
                  <a:lnTo>
                    <a:pt x="0" y="151"/>
                  </a:lnTo>
                  <a:lnTo>
                    <a:pt x="26" y="141"/>
                  </a:lnTo>
                  <a:lnTo>
                    <a:pt x="50" y="127"/>
                  </a:lnTo>
                  <a:lnTo>
                    <a:pt x="73" y="112"/>
                  </a:lnTo>
                  <a:lnTo>
                    <a:pt x="95" y="93"/>
                  </a:lnTo>
                  <a:lnTo>
                    <a:pt x="113" y="71"/>
                  </a:lnTo>
                  <a:lnTo>
                    <a:pt x="129" y="49"/>
                  </a:lnTo>
                  <a:lnTo>
                    <a:pt x="142" y="25"/>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7" name="Freeform 112"/>
            <p:cNvSpPr>
              <a:spLocks/>
            </p:cNvSpPr>
            <p:nvPr/>
          </p:nvSpPr>
          <p:spPr bwMode="auto">
            <a:xfrm>
              <a:off x="3113" y="2397"/>
              <a:ext cx="70" cy="69"/>
            </a:xfrm>
            <a:custGeom>
              <a:avLst/>
              <a:gdLst>
                <a:gd name="T0" fmla="*/ 581 w 1048"/>
                <a:gd name="T1" fmla="*/ 3 h 1045"/>
                <a:gd name="T2" fmla="*/ 690 w 1048"/>
                <a:gd name="T3" fmla="*/ 26 h 1045"/>
                <a:gd name="T4" fmla="*/ 788 w 1048"/>
                <a:gd name="T5" fmla="*/ 71 h 1045"/>
                <a:gd name="T6" fmla="*/ 875 w 1048"/>
                <a:gd name="T7" fmla="*/ 135 h 1045"/>
                <a:gd name="T8" fmla="*/ 947 w 1048"/>
                <a:gd name="T9" fmla="*/ 214 h 1045"/>
                <a:gd name="T10" fmla="*/ 1002 w 1048"/>
                <a:gd name="T11" fmla="*/ 307 h 1045"/>
                <a:gd name="T12" fmla="*/ 1037 w 1048"/>
                <a:gd name="T13" fmla="*/ 410 h 1045"/>
                <a:gd name="T14" fmla="*/ 1048 w 1048"/>
                <a:gd name="T15" fmla="*/ 523 h 1045"/>
                <a:gd name="T16" fmla="*/ 1037 w 1048"/>
                <a:gd name="T17" fmla="*/ 634 h 1045"/>
                <a:gd name="T18" fmla="*/ 1002 w 1048"/>
                <a:gd name="T19" fmla="*/ 738 h 1045"/>
                <a:gd name="T20" fmla="*/ 947 w 1048"/>
                <a:gd name="T21" fmla="*/ 830 h 1045"/>
                <a:gd name="T22" fmla="*/ 875 w 1048"/>
                <a:gd name="T23" fmla="*/ 910 h 1045"/>
                <a:gd name="T24" fmla="*/ 788 w 1048"/>
                <a:gd name="T25" fmla="*/ 974 h 1045"/>
                <a:gd name="T26" fmla="*/ 690 w 1048"/>
                <a:gd name="T27" fmla="*/ 1018 h 1045"/>
                <a:gd name="T28" fmla="*/ 581 w 1048"/>
                <a:gd name="T29" fmla="*/ 1042 h 1045"/>
                <a:gd name="T30" fmla="*/ 467 w 1048"/>
                <a:gd name="T31" fmla="*/ 1042 h 1045"/>
                <a:gd name="T32" fmla="*/ 358 w 1048"/>
                <a:gd name="T33" fmla="*/ 1018 h 1045"/>
                <a:gd name="T34" fmla="*/ 260 w 1048"/>
                <a:gd name="T35" fmla="*/ 974 h 1045"/>
                <a:gd name="T36" fmla="*/ 173 w 1048"/>
                <a:gd name="T37" fmla="*/ 910 h 1045"/>
                <a:gd name="T38" fmla="*/ 100 w 1048"/>
                <a:gd name="T39" fmla="*/ 830 h 1045"/>
                <a:gd name="T40" fmla="*/ 46 w 1048"/>
                <a:gd name="T41" fmla="*/ 738 h 1045"/>
                <a:gd name="T42" fmla="*/ 11 w 1048"/>
                <a:gd name="T43" fmla="*/ 634 h 1045"/>
                <a:gd name="T44" fmla="*/ 0 w 1048"/>
                <a:gd name="T45" fmla="*/ 523 h 1045"/>
                <a:gd name="T46" fmla="*/ 10 w 1048"/>
                <a:gd name="T47" fmla="*/ 416 h 1045"/>
                <a:gd name="T48" fmla="*/ 26 w 1048"/>
                <a:gd name="T49" fmla="*/ 368 h 1045"/>
                <a:gd name="T50" fmla="*/ 39 w 1048"/>
                <a:gd name="T51" fmla="*/ 381 h 1045"/>
                <a:gd name="T52" fmla="*/ 62 w 1048"/>
                <a:gd name="T53" fmla="*/ 405 h 1045"/>
                <a:gd name="T54" fmla="*/ 92 w 1048"/>
                <a:gd name="T55" fmla="*/ 435 h 1045"/>
                <a:gd name="T56" fmla="*/ 125 w 1048"/>
                <a:gd name="T57" fmla="*/ 467 h 1045"/>
                <a:gd name="T58" fmla="*/ 158 w 1048"/>
                <a:gd name="T59" fmla="*/ 499 h 1045"/>
                <a:gd name="T60" fmla="*/ 186 w 1048"/>
                <a:gd name="T61" fmla="*/ 527 h 1045"/>
                <a:gd name="T62" fmla="*/ 207 w 1048"/>
                <a:gd name="T63" fmla="*/ 547 h 1045"/>
                <a:gd name="T64" fmla="*/ 216 w 1048"/>
                <a:gd name="T65" fmla="*/ 556 h 1045"/>
                <a:gd name="T66" fmla="*/ 236 w 1048"/>
                <a:gd name="T67" fmla="*/ 636 h 1045"/>
                <a:gd name="T68" fmla="*/ 276 w 1048"/>
                <a:gd name="T69" fmla="*/ 706 h 1045"/>
                <a:gd name="T70" fmla="*/ 332 w 1048"/>
                <a:gd name="T71" fmla="*/ 764 h 1045"/>
                <a:gd name="T72" fmla="*/ 402 w 1048"/>
                <a:gd name="T73" fmla="*/ 805 h 1045"/>
                <a:gd name="T74" fmla="*/ 482 w 1048"/>
                <a:gd name="T75" fmla="*/ 828 h 1045"/>
                <a:gd name="T76" fmla="*/ 566 w 1048"/>
                <a:gd name="T77" fmla="*/ 828 h 1045"/>
                <a:gd name="T78" fmla="*/ 644 w 1048"/>
                <a:gd name="T79" fmla="*/ 806 h 1045"/>
                <a:gd name="T80" fmla="*/ 713 w 1048"/>
                <a:gd name="T81" fmla="*/ 766 h 1045"/>
                <a:gd name="T82" fmla="*/ 769 w 1048"/>
                <a:gd name="T83" fmla="*/ 710 h 1045"/>
                <a:gd name="T84" fmla="*/ 809 w 1048"/>
                <a:gd name="T85" fmla="*/ 642 h 1045"/>
                <a:gd name="T86" fmla="*/ 831 w 1048"/>
                <a:gd name="T87" fmla="*/ 564 h 1045"/>
                <a:gd name="T88" fmla="*/ 831 w 1048"/>
                <a:gd name="T89" fmla="*/ 480 h 1045"/>
                <a:gd name="T90" fmla="*/ 809 w 1048"/>
                <a:gd name="T91" fmla="*/ 401 h 1045"/>
                <a:gd name="T92" fmla="*/ 768 w 1048"/>
                <a:gd name="T93" fmla="*/ 332 h 1045"/>
                <a:gd name="T94" fmla="*/ 710 w 1048"/>
                <a:gd name="T95" fmla="*/ 276 h 1045"/>
                <a:gd name="T96" fmla="*/ 639 w 1048"/>
                <a:gd name="T97" fmla="*/ 236 h 1045"/>
                <a:gd name="T98" fmla="*/ 559 w 1048"/>
                <a:gd name="T99" fmla="*/ 216 h 1045"/>
                <a:gd name="T100" fmla="*/ 550 w 1048"/>
                <a:gd name="T101" fmla="*/ 207 h 1045"/>
                <a:gd name="T102" fmla="*/ 530 w 1048"/>
                <a:gd name="T103" fmla="*/ 186 h 1045"/>
                <a:gd name="T104" fmla="*/ 502 w 1048"/>
                <a:gd name="T105" fmla="*/ 157 h 1045"/>
                <a:gd name="T106" fmla="*/ 470 w 1048"/>
                <a:gd name="T107" fmla="*/ 125 h 1045"/>
                <a:gd name="T108" fmla="*/ 437 w 1048"/>
                <a:gd name="T109" fmla="*/ 92 h 1045"/>
                <a:gd name="T110" fmla="*/ 407 w 1048"/>
                <a:gd name="T111" fmla="*/ 62 h 1045"/>
                <a:gd name="T112" fmla="*/ 384 w 1048"/>
                <a:gd name="T113" fmla="*/ 39 h 1045"/>
                <a:gd name="T114" fmla="*/ 371 w 1048"/>
                <a:gd name="T115" fmla="*/ 25 h 1045"/>
                <a:gd name="T116" fmla="*/ 418 w 1048"/>
                <a:gd name="T117" fmla="*/ 11 h 1045"/>
                <a:gd name="T118" fmla="*/ 524 w 1048"/>
                <a:gd name="T119" fmla="*/ 0 h 1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48" h="1045">
                  <a:moveTo>
                    <a:pt x="524" y="0"/>
                  </a:moveTo>
                  <a:lnTo>
                    <a:pt x="581" y="3"/>
                  </a:lnTo>
                  <a:lnTo>
                    <a:pt x="636" y="12"/>
                  </a:lnTo>
                  <a:lnTo>
                    <a:pt x="690" y="26"/>
                  </a:lnTo>
                  <a:lnTo>
                    <a:pt x="741" y="46"/>
                  </a:lnTo>
                  <a:lnTo>
                    <a:pt x="788" y="71"/>
                  </a:lnTo>
                  <a:lnTo>
                    <a:pt x="834" y="101"/>
                  </a:lnTo>
                  <a:lnTo>
                    <a:pt x="875" y="135"/>
                  </a:lnTo>
                  <a:lnTo>
                    <a:pt x="914" y="173"/>
                  </a:lnTo>
                  <a:lnTo>
                    <a:pt x="947" y="214"/>
                  </a:lnTo>
                  <a:lnTo>
                    <a:pt x="977" y="258"/>
                  </a:lnTo>
                  <a:lnTo>
                    <a:pt x="1002" y="307"/>
                  </a:lnTo>
                  <a:lnTo>
                    <a:pt x="1022" y="358"/>
                  </a:lnTo>
                  <a:lnTo>
                    <a:pt x="1037" y="410"/>
                  </a:lnTo>
                  <a:lnTo>
                    <a:pt x="1045" y="466"/>
                  </a:lnTo>
                  <a:lnTo>
                    <a:pt x="1048" y="523"/>
                  </a:lnTo>
                  <a:lnTo>
                    <a:pt x="1045" y="579"/>
                  </a:lnTo>
                  <a:lnTo>
                    <a:pt x="1037" y="634"/>
                  </a:lnTo>
                  <a:lnTo>
                    <a:pt x="1022" y="687"/>
                  </a:lnTo>
                  <a:lnTo>
                    <a:pt x="1002" y="738"/>
                  </a:lnTo>
                  <a:lnTo>
                    <a:pt x="977" y="786"/>
                  </a:lnTo>
                  <a:lnTo>
                    <a:pt x="947" y="830"/>
                  </a:lnTo>
                  <a:lnTo>
                    <a:pt x="914" y="872"/>
                  </a:lnTo>
                  <a:lnTo>
                    <a:pt x="875" y="910"/>
                  </a:lnTo>
                  <a:lnTo>
                    <a:pt x="834" y="944"/>
                  </a:lnTo>
                  <a:lnTo>
                    <a:pt x="788" y="974"/>
                  </a:lnTo>
                  <a:lnTo>
                    <a:pt x="741" y="998"/>
                  </a:lnTo>
                  <a:lnTo>
                    <a:pt x="690" y="1018"/>
                  </a:lnTo>
                  <a:lnTo>
                    <a:pt x="636" y="1032"/>
                  </a:lnTo>
                  <a:lnTo>
                    <a:pt x="581" y="1042"/>
                  </a:lnTo>
                  <a:lnTo>
                    <a:pt x="524" y="1045"/>
                  </a:lnTo>
                  <a:lnTo>
                    <a:pt x="467" y="1042"/>
                  </a:lnTo>
                  <a:lnTo>
                    <a:pt x="411" y="1032"/>
                  </a:lnTo>
                  <a:lnTo>
                    <a:pt x="358" y="1018"/>
                  </a:lnTo>
                  <a:lnTo>
                    <a:pt x="308" y="998"/>
                  </a:lnTo>
                  <a:lnTo>
                    <a:pt x="260" y="974"/>
                  </a:lnTo>
                  <a:lnTo>
                    <a:pt x="214" y="944"/>
                  </a:lnTo>
                  <a:lnTo>
                    <a:pt x="173" y="910"/>
                  </a:lnTo>
                  <a:lnTo>
                    <a:pt x="135" y="872"/>
                  </a:lnTo>
                  <a:lnTo>
                    <a:pt x="100" y="830"/>
                  </a:lnTo>
                  <a:lnTo>
                    <a:pt x="71" y="786"/>
                  </a:lnTo>
                  <a:lnTo>
                    <a:pt x="46" y="738"/>
                  </a:lnTo>
                  <a:lnTo>
                    <a:pt x="27" y="687"/>
                  </a:lnTo>
                  <a:lnTo>
                    <a:pt x="11" y="634"/>
                  </a:lnTo>
                  <a:lnTo>
                    <a:pt x="3" y="579"/>
                  </a:lnTo>
                  <a:lnTo>
                    <a:pt x="0" y="523"/>
                  </a:lnTo>
                  <a:lnTo>
                    <a:pt x="2" y="469"/>
                  </a:lnTo>
                  <a:lnTo>
                    <a:pt x="10" y="416"/>
                  </a:lnTo>
                  <a:lnTo>
                    <a:pt x="24" y="367"/>
                  </a:lnTo>
                  <a:lnTo>
                    <a:pt x="26" y="368"/>
                  </a:lnTo>
                  <a:lnTo>
                    <a:pt x="31" y="373"/>
                  </a:lnTo>
                  <a:lnTo>
                    <a:pt x="39" y="381"/>
                  </a:lnTo>
                  <a:lnTo>
                    <a:pt x="50" y="393"/>
                  </a:lnTo>
                  <a:lnTo>
                    <a:pt x="62" y="405"/>
                  </a:lnTo>
                  <a:lnTo>
                    <a:pt x="76" y="419"/>
                  </a:lnTo>
                  <a:lnTo>
                    <a:pt x="92" y="435"/>
                  </a:lnTo>
                  <a:lnTo>
                    <a:pt x="109" y="450"/>
                  </a:lnTo>
                  <a:lnTo>
                    <a:pt x="125" y="467"/>
                  </a:lnTo>
                  <a:lnTo>
                    <a:pt x="142" y="483"/>
                  </a:lnTo>
                  <a:lnTo>
                    <a:pt x="158" y="499"/>
                  </a:lnTo>
                  <a:lnTo>
                    <a:pt x="173" y="513"/>
                  </a:lnTo>
                  <a:lnTo>
                    <a:pt x="186" y="527"/>
                  </a:lnTo>
                  <a:lnTo>
                    <a:pt x="198" y="538"/>
                  </a:lnTo>
                  <a:lnTo>
                    <a:pt x="207" y="547"/>
                  </a:lnTo>
                  <a:lnTo>
                    <a:pt x="213" y="554"/>
                  </a:lnTo>
                  <a:lnTo>
                    <a:pt x="216" y="556"/>
                  </a:lnTo>
                  <a:lnTo>
                    <a:pt x="224" y="597"/>
                  </a:lnTo>
                  <a:lnTo>
                    <a:pt x="236" y="636"/>
                  </a:lnTo>
                  <a:lnTo>
                    <a:pt x="254" y="673"/>
                  </a:lnTo>
                  <a:lnTo>
                    <a:pt x="276" y="706"/>
                  </a:lnTo>
                  <a:lnTo>
                    <a:pt x="302" y="737"/>
                  </a:lnTo>
                  <a:lnTo>
                    <a:pt x="332" y="764"/>
                  </a:lnTo>
                  <a:lnTo>
                    <a:pt x="366" y="787"/>
                  </a:lnTo>
                  <a:lnTo>
                    <a:pt x="402" y="805"/>
                  </a:lnTo>
                  <a:lnTo>
                    <a:pt x="440" y="819"/>
                  </a:lnTo>
                  <a:lnTo>
                    <a:pt x="482" y="828"/>
                  </a:lnTo>
                  <a:lnTo>
                    <a:pt x="524" y="830"/>
                  </a:lnTo>
                  <a:lnTo>
                    <a:pt x="566" y="828"/>
                  </a:lnTo>
                  <a:lnTo>
                    <a:pt x="606" y="820"/>
                  </a:lnTo>
                  <a:lnTo>
                    <a:pt x="644" y="806"/>
                  </a:lnTo>
                  <a:lnTo>
                    <a:pt x="681" y="789"/>
                  </a:lnTo>
                  <a:lnTo>
                    <a:pt x="713" y="766"/>
                  </a:lnTo>
                  <a:lnTo>
                    <a:pt x="743" y="740"/>
                  </a:lnTo>
                  <a:lnTo>
                    <a:pt x="769" y="710"/>
                  </a:lnTo>
                  <a:lnTo>
                    <a:pt x="791" y="677"/>
                  </a:lnTo>
                  <a:lnTo>
                    <a:pt x="809" y="642"/>
                  </a:lnTo>
                  <a:lnTo>
                    <a:pt x="823" y="604"/>
                  </a:lnTo>
                  <a:lnTo>
                    <a:pt x="831" y="564"/>
                  </a:lnTo>
                  <a:lnTo>
                    <a:pt x="834" y="523"/>
                  </a:lnTo>
                  <a:lnTo>
                    <a:pt x="831" y="480"/>
                  </a:lnTo>
                  <a:lnTo>
                    <a:pt x="823" y="439"/>
                  </a:lnTo>
                  <a:lnTo>
                    <a:pt x="809" y="401"/>
                  </a:lnTo>
                  <a:lnTo>
                    <a:pt x="790" y="365"/>
                  </a:lnTo>
                  <a:lnTo>
                    <a:pt x="768" y="332"/>
                  </a:lnTo>
                  <a:lnTo>
                    <a:pt x="741" y="302"/>
                  </a:lnTo>
                  <a:lnTo>
                    <a:pt x="710" y="276"/>
                  </a:lnTo>
                  <a:lnTo>
                    <a:pt x="676" y="253"/>
                  </a:lnTo>
                  <a:lnTo>
                    <a:pt x="639" y="236"/>
                  </a:lnTo>
                  <a:lnTo>
                    <a:pt x="601" y="223"/>
                  </a:lnTo>
                  <a:lnTo>
                    <a:pt x="559" y="216"/>
                  </a:lnTo>
                  <a:lnTo>
                    <a:pt x="556" y="213"/>
                  </a:lnTo>
                  <a:lnTo>
                    <a:pt x="550" y="207"/>
                  </a:lnTo>
                  <a:lnTo>
                    <a:pt x="542" y="198"/>
                  </a:lnTo>
                  <a:lnTo>
                    <a:pt x="530" y="186"/>
                  </a:lnTo>
                  <a:lnTo>
                    <a:pt x="517" y="173"/>
                  </a:lnTo>
                  <a:lnTo>
                    <a:pt x="502" y="157"/>
                  </a:lnTo>
                  <a:lnTo>
                    <a:pt x="487" y="142"/>
                  </a:lnTo>
                  <a:lnTo>
                    <a:pt x="470" y="125"/>
                  </a:lnTo>
                  <a:lnTo>
                    <a:pt x="454" y="109"/>
                  </a:lnTo>
                  <a:lnTo>
                    <a:pt x="437" y="92"/>
                  </a:lnTo>
                  <a:lnTo>
                    <a:pt x="422" y="77"/>
                  </a:lnTo>
                  <a:lnTo>
                    <a:pt x="407" y="62"/>
                  </a:lnTo>
                  <a:lnTo>
                    <a:pt x="395" y="49"/>
                  </a:lnTo>
                  <a:lnTo>
                    <a:pt x="384" y="39"/>
                  </a:lnTo>
                  <a:lnTo>
                    <a:pt x="376" y="30"/>
                  </a:lnTo>
                  <a:lnTo>
                    <a:pt x="371" y="25"/>
                  </a:lnTo>
                  <a:lnTo>
                    <a:pt x="369" y="23"/>
                  </a:lnTo>
                  <a:lnTo>
                    <a:pt x="418" y="11"/>
                  </a:lnTo>
                  <a:lnTo>
                    <a:pt x="470" y="3"/>
                  </a:lnTo>
                  <a:lnTo>
                    <a:pt x="5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8" name="Freeform 113"/>
            <p:cNvSpPr>
              <a:spLocks/>
            </p:cNvSpPr>
            <p:nvPr/>
          </p:nvSpPr>
          <p:spPr bwMode="auto">
            <a:xfrm>
              <a:off x="3086" y="2369"/>
              <a:ext cx="125" cy="125"/>
            </a:xfrm>
            <a:custGeom>
              <a:avLst/>
              <a:gdLst>
                <a:gd name="T0" fmla="*/ 1094 w 1884"/>
                <a:gd name="T1" fmla="*/ 12 h 1875"/>
                <a:gd name="T2" fmla="*/ 1308 w 1884"/>
                <a:gd name="T3" fmla="*/ 73 h 1875"/>
                <a:gd name="T4" fmla="*/ 1498 w 1884"/>
                <a:gd name="T5" fmla="*/ 180 h 1875"/>
                <a:gd name="T6" fmla="*/ 1657 w 1884"/>
                <a:gd name="T7" fmla="*/ 327 h 1875"/>
                <a:gd name="T8" fmla="*/ 1778 w 1884"/>
                <a:gd name="T9" fmla="*/ 506 h 1875"/>
                <a:gd name="T10" fmla="*/ 1856 w 1884"/>
                <a:gd name="T11" fmla="*/ 712 h 1875"/>
                <a:gd name="T12" fmla="*/ 1884 w 1884"/>
                <a:gd name="T13" fmla="*/ 938 h 1875"/>
                <a:gd name="T14" fmla="*/ 1856 w 1884"/>
                <a:gd name="T15" fmla="*/ 1163 h 1875"/>
                <a:gd name="T16" fmla="*/ 1778 w 1884"/>
                <a:gd name="T17" fmla="*/ 1368 h 1875"/>
                <a:gd name="T18" fmla="*/ 1657 w 1884"/>
                <a:gd name="T19" fmla="*/ 1547 h 1875"/>
                <a:gd name="T20" fmla="*/ 1498 w 1884"/>
                <a:gd name="T21" fmla="*/ 1694 h 1875"/>
                <a:gd name="T22" fmla="*/ 1308 w 1884"/>
                <a:gd name="T23" fmla="*/ 1801 h 1875"/>
                <a:gd name="T24" fmla="*/ 1094 w 1884"/>
                <a:gd name="T25" fmla="*/ 1863 h 1875"/>
                <a:gd name="T26" fmla="*/ 865 w 1884"/>
                <a:gd name="T27" fmla="*/ 1871 h 1875"/>
                <a:gd name="T28" fmla="*/ 645 w 1884"/>
                <a:gd name="T29" fmla="*/ 1827 h 1875"/>
                <a:gd name="T30" fmla="*/ 447 w 1884"/>
                <a:gd name="T31" fmla="*/ 1734 h 1875"/>
                <a:gd name="T32" fmla="*/ 277 w 1884"/>
                <a:gd name="T33" fmla="*/ 1600 h 1875"/>
                <a:gd name="T34" fmla="*/ 141 w 1884"/>
                <a:gd name="T35" fmla="*/ 1431 h 1875"/>
                <a:gd name="T36" fmla="*/ 48 w 1884"/>
                <a:gd name="T37" fmla="*/ 1234 h 1875"/>
                <a:gd name="T38" fmla="*/ 3 w 1884"/>
                <a:gd name="T39" fmla="*/ 1014 h 1875"/>
                <a:gd name="T40" fmla="*/ 12 w 1884"/>
                <a:gd name="T41" fmla="*/ 794 h 1875"/>
                <a:gd name="T42" fmla="*/ 67 w 1884"/>
                <a:gd name="T43" fmla="*/ 592 h 1875"/>
                <a:gd name="T44" fmla="*/ 286 w 1884"/>
                <a:gd name="T45" fmla="*/ 626 h 1875"/>
                <a:gd name="T46" fmla="*/ 227 w 1884"/>
                <a:gd name="T47" fmla="*/ 807 h 1875"/>
                <a:gd name="T48" fmla="*/ 218 w 1884"/>
                <a:gd name="T49" fmla="*/ 1003 h 1875"/>
                <a:gd name="T50" fmla="*/ 261 w 1884"/>
                <a:gd name="T51" fmla="*/ 1189 h 1875"/>
                <a:gd name="T52" fmla="*/ 348 w 1884"/>
                <a:gd name="T53" fmla="*/ 1354 h 1875"/>
                <a:gd name="T54" fmla="*/ 474 w 1884"/>
                <a:gd name="T55" fmla="*/ 1491 h 1875"/>
                <a:gd name="T56" fmla="*/ 631 w 1884"/>
                <a:gd name="T57" fmla="*/ 1591 h 1875"/>
                <a:gd name="T58" fmla="*/ 812 w 1884"/>
                <a:gd name="T59" fmla="*/ 1650 h 1875"/>
                <a:gd name="T60" fmla="*/ 1008 w 1884"/>
                <a:gd name="T61" fmla="*/ 1658 h 1875"/>
                <a:gd name="T62" fmla="*/ 1195 w 1884"/>
                <a:gd name="T63" fmla="*/ 1616 h 1875"/>
                <a:gd name="T64" fmla="*/ 1361 w 1884"/>
                <a:gd name="T65" fmla="*/ 1528 h 1875"/>
                <a:gd name="T66" fmla="*/ 1498 w 1884"/>
                <a:gd name="T67" fmla="*/ 1403 h 1875"/>
                <a:gd name="T68" fmla="*/ 1599 w 1884"/>
                <a:gd name="T69" fmla="*/ 1247 h 1875"/>
                <a:gd name="T70" fmla="*/ 1657 w 1884"/>
                <a:gd name="T71" fmla="*/ 1067 h 1875"/>
                <a:gd name="T72" fmla="*/ 1665 w 1884"/>
                <a:gd name="T73" fmla="*/ 872 h 1875"/>
                <a:gd name="T74" fmla="*/ 1623 w 1884"/>
                <a:gd name="T75" fmla="*/ 685 h 1875"/>
                <a:gd name="T76" fmla="*/ 1536 w 1884"/>
                <a:gd name="T77" fmla="*/ 520 h 1875"/>
                <a:gd name="T78" fmla="*/ 1411 w 1884"/>
                <a:gd name="T79" fmla="*/ 384 h 1875"/>
                <a:gd name="T80" fmla="*/ 1253 w 1884"/>
                <a:gd name="T81" fmla="*/ 283 h 1875"/>
                <a:gd name="T82" fmla="*/ 1073 w 1884"/>
                <a:gd name="T83" fmla="*/ 226 h 1875"/>
                <a:gd name="T84" fmla="*/ 876 w 1884"/>
                <a:gd name="T85" fmla="*/ 216 h 1875"/>
                <a:gd name="T86" fmla="*/ 688 w 1884"/>
                <a:gd name="T87" fmla="*/ 259 h 1875"/>
                <a:gd name="T88" fmla="*/ 533 w 1884"/>
                <a:gd name="T89" fmla="*/ 93 h 1875"/>
                <a:gd name="T90" fmla="*/ 729 w 1884"/>
                <a:gd name="T91" fmla="*/ 23 h 1875"/>
                <a:gd name="T92" fmla="*/ 942 w 1884"/>
                <a:gd name="T93" fmla="*/ 0 h 1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84" h="1875">
                  <a:moveTo>
                    <a:pt x="942" y="0"/>
                  </a:moveTo>
                  <a:lnTo>
                    <a:pt x="1019" y="3"/>
                  </a:lnTo>
                  <a:lnTo>
                    <a:pt x="1094" y="12"/>
                  </a:lnTo>
                  <a:lnTo>
                    <a:pt x="1168" y="27"/>
                  </a:lnTo>
                  <a:lnTo>
                    <a:pt x="1240" y="47"/>
                  </a:lnTo>
                  <a:lnTo>
                    <a:pt x="1308" y="73"/>
                  </a:lnTo>
                  <a:lnTo>
                    <a:pt x="1374" y="104"/>
                  </a:lnTo>
                  <a:lnTo>
                    <a:pt x="1437" y="140"/>
                  </a:lnTo>
                  <a:lnTo>
                    <a:pt x="1498" y="180"/>
                  </a:lnTo>
                  <a:lnTo>
                    <a:pt x="1555" y="226"/>
                  </a:lnTo>
                  <a:lnTo>
                    <a:pt x="1607" y="274"/>
                  </a:lnTo>
                  <a:lnTo>
                    <a:pt x="1657" y="327"/>
                  </a:lnTo>
                  <a:lnTo>
                    <a:pt x="1702" y="384"/>
                  </a:lnTo>
                  <a:lnTo>
                    <a:pt x="1742" y="443"/>
                  </a:lnTo>
                  <a:lnTo>
                    <a:pt x="1778" y="506"/>
                  </a:lnTo>
                  <a:lnTo>
                    <a:pt x="1809" y="572"/>
                  </a:lnTo>
                  <a:lnTo>
                    <a:pt x="1835" y="642"/>
                  </a:lnTo>
                  <a:lnTo>
                    <a:pt x="1856" y="712"/>
                  </a:lnTo>
                  <a:lnTo>
                    <a:pt x="1872" y="785"/>
                  </a:lnTo>
                  <a:lnTo>
                    <a:pt x="1881" y="860"/>
                  </a:lnTo>
                  <a:lnTo>
                    <a:pt x="1884" y="938"/>
                  </a:lnTo>
                  <a:lnTo>
                    <a:pt x="1881" y="1014"/>
                  </a:lnTo>
                  <a:lnTo>
                    <a:pt x="1872" y="1089"/>
                  </a:lnTo>
                  <a:lnTo>
                    <a:pt x="1856" y="1163"/>
                  </a:lnTo>
                  <a:lnTo>
                    <a:pt x="1835" y="1234"/>
                  </a:lnTo>
                  <a:lnTo>
                    <a:pt x="1809" y="1302"/>
                  </a:lnTo>
                  <a:lnTo>
                    <a:pt x="1778" y="1368"/>
                  </a:lnTo>
                  <a:lnTo>
                    <a:pt x="1742" y="1431"/>
                  </a:lnTo>
                  <a:lnTo>
                    <a:pt x="1702" y="1491"/>
                  </a:lnTo>
                  <a:lnTo>
                    <a:pt x="1657" y="1547"/>
                  </a:lnTo>
                  <a:lnTo>
                    <a:pt x="1607" y="1600"/>
                  </a:lnTo>
                  <a:lnTo>
                    <a:pt x="1555" y="1649"/>
                  </a:lnTo>
                  <a:lnTo>
                    <a:pt x="1498" y="1694"/>
                  </a:lnTo>
                  <a:lnTo>
                    <a:pt x="1437" y="1734"/>
                  </a:lnTo>
                  <a:lnTo>
                    <a:pt x="1374" y="1770"/>
                  </a:lnTo>
                  <a:lnTo>
                    <a:pt x="1308" y="1801"/>
                  </a:lnTo>
                  <a:lnTo>
                    <a:pt x="1240" y="1827"/>
                  </a:lnTo>
                  <a:lnTo>
                    <a:pt x="1168" y="1848"/>
                  </a:lnTo>
                  <a:lnTo>
                    <a:pt x="1094" y="1863"/>
                  </a:lnTo>
                  <a:lnTo>
                    <a:pt x="1019" y="1871"/>
                  </a:lnTo>
                  <a:lnTo>
                    <a:pt x="942" y="1875"/>
                  </a:lnTo>
                  <a:lnTo>
                    <a:pt x="865" y="1871"/>
                  </a:lnTo>
                  <a:lnTo>
                    <a:pt x="790" y="1863"/>
                  </a:lnTo>
                  <a:lnTo>
                    <a:pt x="716" y="1848"/>
                  </a:lnTo>
                  <a:lnTo>
                    <a:pt x="645" y="1827"/>
                  </a:lnTo>
                  <a:lnTo>
                    <a:pt x="576" y="1801"/>
                  </a:lnTo>
                  <a:lnTo>
                    <a:pt x="510" y="1770"/>
                  </a:lnTo>
                  <a:lnTo>
                    <a:pt x="447" y="1734"/>
                  </a:lnTo>
                  <a:lnTo>
                    <a:pt x="387" y="1694"/>
                  </a:lnTo>
                  <a:lnTo>
                    <a:pt x="330" y="1649"/>
                  </a:lnTo>
                  <a:lnTo>
                    <a:pt x="277" y="1600"/>
                  </a:lnTo>
                  <a:lnTo>
                    <a:pt x="227" y="1547"/>
                  </a:lnTo>
                  <a:lnTo>
                    <a:pt x="183" y="1491"/>
                  </a:lnTo>
                  <a:lnTo>
                    <a:pt x="141" y="1431"/>
                  </a:lnTo>
                  <a:lnTo>
                    <a:pt x="106" y="1368"/>
                  </a:lnTo>
                  <a:lnTo>
                    <a:pt x="75" y="1302"/>
                  </a:lnTo>
                  <a:lnTo>
                    <a:pt x="48" y="1234"/>
                  </a:lnTo>
                  <a:lnTo>
                    <a:pt x="28" y="1163"/>
                  </a:lnTo>
                  <a:lnTo>
                    <a:pt x="13" y="1089"/>
                  </a:lnTo>
                  <a:lnTo>
                    <a:pt x="3" y="1014"/>
                  </a:lnTo>
                  <a:lnTo>
                    <a:pt x="0" y="938"/>
                  </a:lnTo>
                  <a:lnTo>
                    <a:pt x="3" y="864"/>
                  </a:lnTo>
                  <a:lnTo>
                    <a:pt x="12" y="794"/>
                  </a:lnTo>
                  <a:lnTo>
                    <a:pt x="25" y="724"/>
                  </a:lnTo>
                  <a:lnTo>
                    <a:pt x="44" y="657"/>
                  </a:lnTo>
                  <a:lnTo>
                    <a:pt x="67" y="592"/>
                  </a:lnTo>
                  <a:lnTo>
                    <a:pt x="95" y="529"/>
                  </a:lnTo>
                  <a:lnTo>
                    <a:pt x="127" y="468"/>
                  </a:lnTo>
                  <a:lnTo>
                    <a:pt x="286" y="626"/>
                  </a:lnTo>
                  <a:lnTo>
                    <a:pt x="261" y="684"/>
                  </a:lnTo>
                  <a:lnTo>
                    <a:pt x="242" y="745"/>
                  </a:lnTo>
                  <a:lnTo>
                    <a:pt x="227" y="807"/>
                  </a:lnTo>
                  <a:lnTo>
                    <a:pt x="219" y="872"/>
                  </a:lnTo>
                  <a:lnTo>
                    <a:pt x="216" y="938"/>
                  </a:lnTo>
                  <a:lnTo>
                    <a:pt x="218" y="1003"/>
                  </a:lnTo>
                  <a:lnTo>
                    <a:pt x="227" y="1067"/>
                  </a:lnTo>
                  <a:lnTo>
                    <a:pt x="242" y="1130"/>
                  </a:lnTo>
                  <a:lnTo>
                    <a:pt x="261" y="1189"/>
                  </a:lnTo>
                  <a:lnTo>
                    <a:pt x="285" y="1247"/>
                  </a:lnTo>
                  <a:lnTo>
                    <a:pt x="315" y="1302"/>
                  </a:lnTo>
                  <a:lnTo>
                    <a:pt x="348" y="1354"/>
                  </a:lnTo>
                  <a:lnTo>
                    <a:pt x="387" y="1403"/>
                  </a:lnTo>
                  <a:lnTo>
                    <a:pt x="428" y="1448"/>
                  </a:lnTo>
                  <a:lnTo>
                    <a:pt x="474" y="1491"/>
                  </a:lnTo>
                  <a:lnTo>
                    <a:pt x="524" y="1528"/>
                  </a:lnTo>
                  <a:lnTo>
                    <a:pt x="575" y="1562"/>
                  </a:lnTo>
                  <a:lnTo>
                    <a:pt x="631" y="1591"/>
                  </a:lnTo>
                  <a:lnTo>
                    <a:pt x="689" y="1616"/>
                  </a:lnTo>
                  <a:lnTo>
                    <a:pt x="749" y="1635"/>
                  </a:lnTo>
                  <a:lnTo>
                    <a:pt x="812" y="1650"/>
                  </a:lnTo>
                  <a:lnTo>
                    <a:pt x="876" y="1658"/>
                  </a:lnTo>
                  <a:lnTo>
                    <a:pt x="942" y="1661"/>
                  </a:lnTo>
                  <a:lnTo>
                    <a:pt x="1008" y="1658"/>
                  </a:lnTo>
                  <a:lnTo>
                    <a:pt x="1073" y="1650"/>
                  </a:lnTo>
                  <a:lnTo>
                    <a:pt x="1135" y="1635"/>
                  </a:lnTo>
                  <a:lnTo>
                    <a:pt x="1195" y="1616"/>
                  </a:lnTo>
                  <a:lnTo>
                    <a:pt x="1253" y="1591"/>
                  </a:lnTo>
                  <a:lnTo>
                    <a:pt x="1309" y="1562"/>
                  </a:lnTo>
                  <a:lnTo>
                    <a:pt x="1361" y="1528"/>
                  </a:lnTo>
                  <a:lnTo>
                    <a:pt x="1411" y="1491"/>
                  </a:lnTo>
                  <a:lnTo>
                    <a:pt x="1456" y="1448"/>
                  </a:lnTo>
                  <a:lnTo>
                    <a:pt x="1498" y="1403"/>
                  </a:lnTo>
                  <a:lnTo>
                    <a:pt x="1536" y="1354"/>
                  </a:lnTo>
                  <a:lnTo>
                    <a:pt x="1569" y="1302"/>
                  </a:lnTo>
                  <a:lnTo>
                    <a:pt x="1599" y="1247"/>
                  </a:lnTo>
                  <a:lnTo>
                    <a:pt x="1623" y="1189"/>
                  </a:lnTo>
                  <a:lnTo>
                    <a:pt x="1643" y="1130"/>
                  </a:lnTo>
                  <a:lnTo>
                    <a:pt x="1657" y="1067"/>
                  </a:lnTo>
                  <a:lnTo>
                    <a:pt x="1665" y="1003"/>
                  </a:lnTo>
                  <a:lnTo>
                    <a:pt x="1669" y="938"/>
                  </a:lnTo>
                  <a:lnTo>
                    <a:pt x="1665" y="872"/>
                  </a:lnTo>
                  <a:lnTo>
                    <a:pt x="1657" y="808"/>
                  </a:lnTo>
                  <a:lnTo>
                    <a:pt x="1643" y="745"/>
                  </a:lnTo>
                  <a:lnTo>
                    <a:pt x="1623" y="685"/>
                  </a:lnTo>
                  <a:lnTo>
                    <a:pt x="1599" y="627"/>
                  </a:lnTo>
                  <a:lnTo>
                    <a:pt x="1569" y="572"/>
                  </a:lnTo>
                  <a:lnTo>
                    <a:pt x="1536" y="520"/>
                  </a:lnTo>
                  <a:lnTo>
                    <a:pt x="1498" y="471"/>
                  </a:lnTo>
                  <a:lnTo>
                    <a:pt x="1456" y="426"/>
                  </a:lnTo>
                  <a:lnTo>
                    <a:pt x="1411" y="384"/>
                  </a:lnTo>
                  <a:lnTo>
                    <a:pt x="1361" y="346"/>
                  </a:lnTo>
                  <a:lnTo>
                    <a:pt x="1309" y="312"/>
                  </a:lnTo>
                  <a:lnTo>
                    <a:pt x="1253" y="283"/>
                  </a:lnTo>
                  <a:lnTo>
                    <a:pt x="1195" y="259"/>
                  </a:lnTo>
                  <a:lnTo>
                    <a:pt x="1135" y="239"/>
                  </a:lnTo>
                  <a:lnTo>
                    <a:pt x="1073" y="226"/>
                  </a:lnTo>
                  <a:lnTo>
                    <a:pt x="1008" y="216"/>
                  </a:lnTo>
                  <a:lnTo>
                    <a:pt x="942" y="213"/>
                  </a:lnTo>
                  <a:lnTo>
                    <a:pt x="876" y="216"/>
                  </a:lnTo>
                  <a:lnTo>
                    <a:pt x="812" y="226"/>
                  </a:lnTo>
                  <a:lnTo>
                    <a:pt x="749" y="239"/>
                  </a:lnTo>
                  <a:lnTo>
                    <a:pt x="688" y="259"/>
                  </a:lnTo>
                  <a:lnTo>
                    <a:pt x="630" y="283"/>
                  </a:lnTo>
                  <a:lnTo>
                    <a:pt x="472" y="126"/>
                  </a:lnTo>
                  <a:lnTo>
                    <a:pt x="533" y="93"/>
                  </a:lnTo>
                  <a:lnTo>
                    <a:pt x="596" y="66"/>
                  </a:lnTo>
                  <a:lnTo>
                    <a:pt x="661" y="42"/>
                  </a:lnTo>
                  <a:lnTo>
                    <a:pt x="729" y="23"/>
                  </a:lnTo>
                  <a:lnTo>
                    <a:pt x="798" y="10"/>
                  </a:lnTo>
                  <a:lnTo>
                    <a:pt x="870" y="2"/>
                  </a:lnTo>
                  <a:lnTo>
                    <a:pt x="9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9" name="Freeform 114"/>
            <p:cNvSpPr>
              <a:spLocks/>
            </p:cNvSpPr>
            <p:nvPr/>
          </p:nvSpPr>
          <p:spPr bwMode="auto">
            <a:xfrm>
              <a:off x="3058" y="2342"/>
              <a:ext cx="87" cy="86"/>
            </a:xfrm>
            <a:custGeom>
              <a:avLst/>
              <a:gdLst>
                <a:gd name="T0" fmla="*/ 144 w 1296"/>
                <a:gd name="T1" fmla="*/ 0 h 1290"/>
                <a:gd name="T2" fmla="*/ 1267 w 1296"/>
                <a:gd name="T3" fmla="*/ 1118 h 1290"/>
                <a:gd name="T4" fmla="*/ 1282 w 1296"/>
                <a:gd name="T5" fmla="*/ 1136 h 1290"/>
                <a:gd name="T6" fmla="*/ 1292 w 1296"/>
                <a:gd name="T7" fmla="*/ 1157 h 1290"/>
                <a:gd name="T8" fmla="*/ 1296 w 1296"/>
                <a:gd name="T9" fmla="*/ 1178 h 1290"/>
                <a:gd name="T10" fmla="*/ 1296 w 1296"/>
                <a:gd name="T11" fmla="*/ 1200 h 1290"/>
                <a:gd name="T12" fmla="*/ 1292 w 1296"/>
                <a:gd name="T13" fmla="*/ 1222 h 1290"/>
                <a:gd name="T14" fmla="*/ 1282 w 1296"/>
                <a:gd name="T15" fmla="*/ 1242 h 1290"/>
                <a:gd name="T16" fmla="*/ 1267 w 1296"/>
                <a:gd name="T17" fmla="*/ 1260 h 1290"/>
                <a:gd name="T18" fmla="*/ 1252 w 1296"/>
                <a:gd name="T19" fmla="*/ 1273 h 1290"/>
                <a:gd name="T20" fmla="*/ 1234 w 1296"/>
                <a:gd name="T21" fmla="*/ 1283 h 1290"/>
                <a:gd name="T22" fmla="*/ 1215 w 1296"/>
                <a:gd name="T23" fmla="*/ 1288 h 1290"/>
                <a:gd name="T24" fmla="*/ 1196 w 1296"/>
                <a:gd name="T25" fmla="*/ 1290 h 1290"/>
                <a:gd name="T26" fmla="*/ 1177 w 1296"/>
                <a:gd name="T27" fmla="*/ 1288 h 1290"/>
                <a:gd name="T28" fmla="*/ 1158 w 1296"/>
                <a:gd name="T29" fmla="*/ 1283 h 1290"/>
                <a:gd name="T30" fmla="*/ 1141 w 1296"/>
                <a:gd name="T31" fmla="*/ 1273 h 1290"/>
                <a:gd name="T32" fmla="*/ 1124 w 1296"/>
                <a:gd name="T33" fmla="*/ 1260 h 1290"/>
                <a:gd name="T34" fmla="*/ 0 w 1296"/>
                <a:gd name="T35" fmla="*/ 142 h 1290"/>
                <a:gd name="T36" fmla="*/ 26 w 1296"/>
                <a:gd name="T37" fmla="*/ 142 h 1290"/>
                <a:gd name="T38" fmla="*/ 53 w 1296"/>
                <a:gd name="T39" fmla="*/ 138 h 1290"/>
                <a:gd name="T40" fmla="*/ 78 w 1296"/>
                <a:gd name="T41" fmla="*/ 129 h 1290"/>
                <a:gd name="T42" fmla="*/ 99 w 1296"/>
                <a:gd name="T43" fmla="*/ 116 h 1290"/>
                <a:gd name="T44" fmla="*/ 118 w 1296"/>
                <a:gd name="T45" fmla="*/ 97 h 1290"/>
                <a:gd name="T46" fmla="*/ 131 w 1296"/>
                <a:gd name="T47" fmla="*/ 75 h 1290"/>
                <a:gd name="T48" fmla="*/ 141 w 1296"/>
                <a:gd name="T49" fmla="*/ 51 h 1290"/>
                <a:gd name="T50" fmla="*/ 144 w 1296"/>
                <a:gd name="T51" fmla="*/ 24 h 1290"/>
                <a:gd name="T52" fmla="*/ 144 w 1296"/>
                <a:gd name="T53" fmla="*/ 0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6" h="1290">
                  <a:moveTo>
                    <a:pt x="144" y="0"/>
                  </a:moveTo>
                  <a:lnTo>
                    <a:pt x="1267" y="1118"/>
                  </a:lnTo>
                  <a:lnTo>
                    <a:pt x="1282" y="1136"/>
                  </a:lnTo>
                  <a:lnTo>
                    <a:pt x="1292" y="1157"/>
                  </a:lnTo>
                  <a:lnTo>
                    <a:pt x="1296" y="1178"/>
                  </a:lnTo>
                  <a:lnTo>
                    <a:pt x="1296" y="1200"/>
                  </a:lnTo>
                  <a:lnTo>
                    <a:pt x="1292" y="1222"/>
                  </a:lnTo>
                  <a:lnTo>
                    <a:pt x="1282" y="1242"/>
                  </a:lnTo>
                  <a:lnTo>
                    <a:pt x="1267" y="1260"/>
                  </a:lnTo>
                  <a:lnTo>
                    <a:pt x="1252" y="1273"/>
                  </a:lnTo>
                  <a:lnTo>
                    <a:pt x="1234" y="1283"/>
                  </a:lnTo>
                  <a:lnTo>
                    <a:pt x="1215" y="1288"/>
                  </a:lnTo>
                  <a:lnTo>
                    <a:pt x="1196" y="1290"/>
                  </a:lnTo>
                  <a:lnTo>
                    <a:pt x="1177" y="1288"/>
                  </a:lnTo>
                  <a:lnTo>
                    <a:pt x="1158" y="1283"/>
                  </a:lnTo>
                  <a:lnTo>
                    <a:pt x="1141" y="1273"/>
                  </a:lnTo>
                  <a:lnTo>
                    <a:pt x="1124" y="1260"/>
                  </a:lnTo>
                  <a:lnTo>
                    <a:pt x="0" y="142"/>
                  </a:lnTo>
                  <a:lnTo>
                    <a:pt x="26" y="142"/>
                  </a:lnTo>
                  <a:lnTo>
                    <a:pt x="53" y="138"/>
                  </a:lnTo>
                  <a:lnTo>
                    <a:pt x="78" y="129"/>
                  </a:lnTo>
                  <a:lnTo>
                    <a:pt x="99" y="116"/>
                  </a:lnTo>
                  <a:lnTo>
                    <a:pt x="118" y="97"/>
                  </a:lnTo>
                  <a:lnTo>
                    <a:pt x="131" y="75"/>
                  </a:lnTo>
                  <a:lnTo>
                    <a:pt x="141" y="51"/>
                  </a:lnTo>
                  <a:lnTo>
                    <a:pt x="144" y="24"/>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0" name="Freeform 115"/>
            <p:cNvSpPr>
              <a:spLocks/>
            </p:cNvSpPr>
            <p:nvPr/>
          </p:nvSpPr>
          <p:spPr bwMode="auto">
            <a:xfrm>
              <a:off x="3044" y="2328"/>
              <a:ext cx="208" cy="207"/>
            </a:xfrm>
            <a:custGeom>
              <a:avLst/>
              <a:gdLst>
                <a:gd name="T0" fmla="*/ 1764 w 3122"/>
                <a:gd name="T1" fmla="*/ 13 h 3109"/>
                <a:gd name="T2" fmla="*/ 2054 w 3122"/>
                <a:gd name="T3" fmla="*/ 79 h 3109"/>
                <a:gd name="T4" fmla="*/ 2321 w 3122"/>
                <a:gd name="T5" fmla="*/ 197 h 3109"/>
                <a:gd name="T6" fmla="*/ 2558 w 3122"/>
                <a:gd name="T7" fmla="*/ 359 h 3109"/>
                <a:gd name="T8" fmla="*/ 2761 w 3122"/>
                <a:gd name="T9" fmla="*/ 561 h 3109"/>
                <a:gd name="T10" fmla="*/ 2925 w 3122"/>
                <a:gd name="T11" fmla="*/ 798 h 3109"/>
                <a:gd name="T12" fmla="*/ 3043 w 3122"/>
                <a:gd name="T13" fmla="*/ 1063 h 3109"/>
                <a:gd name="T14" fmla="*/ 3109 w 3122"/>
                <a:gd name="T15" fmla="*/ 1351 h 3109"/>
                <a:gd name="T16" fmla="*/ 3119 w 3122"/>
                <a:gd name="T17" fmla="*/ 1656 h 3109"/>
                <a:gd name="T18" fmla="*/ 3071 w 3122"/>
                <a:gd name="T19" fmla="*/ 1951 h 3109"/>
                <a:gd name="T20" fmla="*/ 2969 w 3122"/>
                <a:gd name="T21" fmla="*/ 2224 h 3109"/>
                <a:gd name="T22" fmla="*/ 2820 w 3122"/>
                <a:gd name="T23" fmla="*/ 2472 h 3109"/>
                <a:gd name="T24" fmla="*/ 2629 w 3122"/>
                <a:gd name="T25" fmla="*/ 2687 h 3109"/>
                <a:gd name="T26" fmla="*/ 2404 w 3122"/>
                <a:gd name="T27" fmla="*/ 2863 h 3109"/>
                <a:gd name="T28" fmla="*/ 2146 w 3122"/>
                <a:gd name="T29" fmla="*/ 2995 h 3109"/>
                <a:gd name="T30" fmla="*/ 1863 w 3122"/>
                <a:gd name="T31" fmla="*/ 3080 h 3109"/>
                <a:gd name="T32" fmla="*/ 1561 w 3122"/>
                <a:gd name="T33" fmla="*/ 3109 h 3109"/>
                <a:gd name="T34" fmla="*/ 1259 w 3122"/>
                <a:gd name="T35" fmla="*/ 3080 h 3109"/>
                <a:gd name="T36" fmla="*/ 977 w 3122"/>
                <a:gd name="T37" fmla="*/ 2995 h 3109"/>
                <a:gd name="T38" fmla="*/ 719 w 3122"/>
                <a:gd name="T39" fmla="*/ 2863 h 3109"/>
                <a:gd name="T40" fmla="*/ 492 w 3122"/>
                <a:gd name="T41" fmla="*/ 2687 h 3109"/>
                <a:gd name="T42" fmla="*/ 302 w 3122"/>
                <a:gd name="T43" fmla="*/ 2472 h 3109"/>
                <a:gd name="T44" fmla="*/ 153 w 3122"/>
                <a:gd name="T45" fmla="*/ 2224 h 3109"/>
                <a:gd name="T46" fmla="*/ 51 w 3122"/>
                <a:gd name="T47" fmla="*/ 1951 h 3109"/>
                <a:gd name="T48" fmla="*/ 4 w 3122"/>
                <a:gd name="T49" fmla="*/ 1656 h 3109"/>
                <a:gd name="T50" fmla="*/ 13 w 3122"/>
                <a:gd name="T51" fmla="*/ 1352 h 3109"/>
                <a:gd name="T52" fmla="*/ 79 w 3122"/>
                <a:gd name="T53" fmla="*/ 1066 h 3109"/>
                <a:gd name="T54" fmla="*/ 195 w 3122"/>
                <a:gd name="T55" fmla="*/ 801 h 3109"/>
                <a:gd name="T56" fmla="*/ 598 w 3122"/>
                <a:gd name="T57" fmla="*/ 939 h 3109"/>
                <a:gd name="T58" fmla="*/ 491 w 3122"/>
                <a:gd name="T59" fmla="*/ 1152 h 3109"/>
                <a:gd name="T60" fmla="*/ 430 w 3122"/>
                <a:gd name="T61" fmla="*/ 1387 h 3109"/>
                <a:gd name="T62" fmla="*/ 420 w 3122"/>
                <a:gd name="T63" fmla="*/ 1639 h 3109"/>
                <a:gd name="T64" fmla="*/ 466 w 3122"/>
                <a:gd name="T65" fmla="*/ 1883 h 3109"/>
                <a:gd name="T66" fmla="*/ 560 w 3122"/>
                <a:gd name="T67" fmla="*/ 2106 h 3109"/>
                <a:gd name="T68" fmla="*/ 698 w 3122"/>
                <a:gd name="T69" fmla="*/ 2301 h 3109"/>
                <a:gd name="T70" fmla="*/ 873 w 3122"/>
                <a:gd name="T71" fmla="*/ 2464 h 3109"/>
                <a:gd name="T72" fmla="*/ 1079 w 3122"/>
                <a:gd name="T73" fmla="*/ 2587 h 3109"/>
                <a:gd name="T74" fmla="*/ 1310 w 3122"/>
                <a:gd name="T75" fmla="*/ 2666 h 3109"/>
                <a:gd name="T76" fmla="*/ 1561 w 3122"/>
                <a:gd name="T77" fmla="*/ 2694 h 3109"/>
                <a:gd name="T78" fmla="*/ 1812 w 3122"/>
                <a:gd name="T79" fmla="*/ 2666 h 3109"/>
                <a:gd name="T80" fmla="*/ 2043 w 3122"/>
                <a:gd name="T81" fmla="*/ 2587 h 3109"/>
                <a:gd name="T82" fmla="*/ 2249 w 3122"/>
                <a:gd name="T83" fmla="*/ 2464 h 3109"/>
                <a:gd name="T84" fmla="*/ 2424 w 3122"/>
                <a:gd name="T85" fmla="*/ 2301 h 3109"/>
                <a:gd name="T86" fmla="*/ 2562 w 3122"/>
                <a:gd name="T87" fmla="*/ 2106 h 3109"/>
                <a:gd name="T88" fmla="*/ 2656 w 3122"/>
                <a:gd name="T89" fmla="*/ 1883 h 3109"/>
                <a:gd name="T90" fmla="*/ 2702 w 3122"/>
                <a:gd name="T91" fmla="*/ 1639 h 3109"/>
                <a:gd name="T92" fmla="*/ 2693 w 3122"/>
                <a:gd name="T93" fmla="*/ 1386 h 3109"/>
                <a:gd name="T94" fmla="*/ 2631 w 3122"/>
                <a:gd name="T95" fmla="*/ 1149 h 3109"/>
                <a:gd name="T96" fmla="*/ 2521 w 3122"/>
                <a:gd name="T97" fmla="*/ 935 h 3109"/>
                <a:gd name="T98" fmla="*/ 2369 w 3122"/>
                <a:gd name="T99" fmla="*/ 749 h 3109"/>
                <a:gd name="T100" fmla="*/ 2184 w 3122"/>
                <a:gd name="T101" fmla="*/ 599 h 3109"/>
                <a:gd name="T102" fmla="*/ 1968 w 3122"/>
                <a:gd name="T103" fmla="*/ 490 h 3109"/>
                <a:gd name="T104" fmla="*/ 1730 w 3122"/>
                <a:gd name="T105" fmla="*/ 428 h 3109"/>
                <a:gd name="T106" fmla="*/ 1476 w 3122"/>
                <a:gd name="T107" fmla="*/ 419 h 3109"/>
                <a:gd name="T108" fmla="*/ 1234 w 3122"/>
                <a:gd name="T109" fmla="*/ 463 h 3109"/>
                <a:gd name="T110" fmla="*/ 1012 w 3122"/>
                <a:gd name="T111" fmla="*/ 556 h 3109"/>
                <a:gd name="T112" fmla="*/ 723 w 3122"/>
                <a:gd name="T113" fmla="*/ 243 h 3109"/>
                <a:gd name="T114" fmla="*/ 979 w 3122"/>
                <a:gd name="T115" fmla="*/ 112 h 3109"/>
                <a:gd name="T116" fmla="*/ 1261 w 3122"/>
                <a:gd name="T117" fmla="*/ 29 h 3109"/>
                <a:gd name="T118" fmla="*/ 1561 w 3122"/>
                <a:gd name="T119" fmla="*/ 0 h 3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2" h="3109">
                  <a:moveTo>
                    <a:pt x="1561" y="0"/>
                  </a:moveTo>
                  <a:lnTo>
                    <a:pt x="1664" y="3"/>
                  </a:lnTo>
                  <a:lnTo>
                    <a:pt x="1764" y="13"/>
                  </a:lnTo>
                  <a:lnTo>
                    <a:pt x="1863" y="29"/>
                  </a:lnTo>
                  <a:lnTo>
                    <a:pt x="1960" y="51"/>
                  </a:lnTo>
                  <a:lnTo>
                    <a:pt x="2054" y="79"/>
                  </a:lnTo>
                  <a:lnTo>
                    <a:pt x="2146" y="113"/>
                  </a:lnTo>
                  <a:lnTo>
                    <a:pt x="2235" y="152"/>
                  </a:lnTo>
                  <a:lnTo>
                    <a:pt x="2321" y="197"/>
                  </a:lnTo>
                  <a:lnTo>
                    <a:pt x="2404" y="246"/>
                  </a:lnTo>
                  <a:lnTo>
                    <a:pt x="2482" y="300"/>
                  </a:lnTo>
                  <a:lnTo>
                    <a:pt x="2558" y="359"/>
                  </a:lnTo>
                  <a:lnTo>
                    <a:pt x="2629" y="423"/>
                  </a:lnTo>
                  <a:lnTo>
                    <a:pt x="2698" y="490"/>
                  </a:lnTo>
                  <a:lnTo>
                    <a:pt x="2761" y="561"/>
                  </a:lnTo>
                  <a:lnTo>
                    <a:pt x="2820" y="636"/>
                  </a:lnTo>
                  <a:lnTo>
                    <a:pt x="2875" y="716"/>
                  </a:lnTo>
                  <a:lnTo>
                    <a:pt x="2925" y="798"/>
                  </a:lnTo>
                  <a:lnTo>
                    <a:pt x="2969" y="884"/>
                  </a:lnTo>
                  <a:lnTo>
                    <a:pt x="3009" y="972"/>
                  </a:lnTo>
                  <a:lnTo>
                    <a:pt x="3043" y="1063"/>
                  </a:lnTo>
                  <a:lnTo>
                    <a:pt x="3071" y="1157"/>
                  </a:lnTo>
                  <a:lnTo>
                    <a:pt x="3093" y="1253"/>
                  </a:lnTo>
                  <a:lnTo>
                    <a:pt x="3109" y="1351"/>
                  </a:lnTo>
                  <a:lnTo>
                    <a:pt x="3119" y="1452"/>
                  </a:lnTo>
                  <a:lnTo>
                    <a:pt x="3122" y="1555"/>
                  </a:lnTo>
                  <a:lnTo>
                    <a:pt x="3119" y="1656"/>
                  </a:lnTo>
                  <a:lnTo>
                    <a:pt x="3109" y="1757"/>
                  </a:lnTo>
                  <a:lnTo>
                    <a:pt x="3093" y="1855"/>
                  </a:lnTo>
                  <a:lnTo>
                    <a:pt x="3071" y="1951"/>
                  </a:lnTo>
                  <a:lnTo>
                    <a:pt x="3043" y="2045"/>
                  </a:lnTo>
                  <a:lnTo>
                    <a:pt x="3009" y="2137"/>
                  </a:lnTo>
                  <a:lnTo>
                    <a:pt x="2969" y="2224"/>
                  </a:lnTo>
                  <a:lnTo>
                    <a:pt x="2925" y="2310"/>
                  </a:lnTo>
                  <a:lnTo>
                    <a:pt x="2875" y="2392"/>
                  </a:lnTo>
                  <a:lnTo>
                    <a:pt x="2820" y="2472"/>
                  </a:lnTo>
                  <a:lnTo>
                    <a:pt x="2761" y="2547"/>
                  </a:lnTo>
                  <a:lnTo>
                    <a:pt x="2698" y="2618"/>
                  </a:lnTo>
                  <a:lnTo>
                    <a:pt x="2629" y="2687"/>
                  </a:lnTo>
                  <a:lnTo>
                    <a:pt x="2558" y="2749"/>
                  </a:lnTo>
                  <a:lnTo>
                    <a:pt x="2482" y="2808"/>
                  </a:lnTo>
                  <a:lnTo>
                    <a:pt x="2404" y="2863"/>
                  </a:lnTo>
                  <a:lnTo>
                    <a:pt x="2321" y="2913"/>
                  </a:lnTo>
                  <a:lnTo>
                    <a:pt x="2235" y="2957"/>
                  </a:lnTo>
                  <a:lnTo>
                    <a:pt x="2146" y="2995"/>
                  </a:lnTo>
                  <a:lnTo>
                    <a:pt x="2054" y="3029"/>
                  </a:lnTo>
                  <a:lnTo>
                    <a:pt x="1960" y="3057"/>
                  </a:lnTo>
                  <a:lnTo>
                    <a:pt x="1863" y="3080"/>
                  </a:lnTo>
                  <a:lnTo>
                    <a:pt x="1764" y="3095"/>
                  </a:lnTo>
                  <a:lnTo>
                    <a:pt x="1664" y="3105"/>
                  </a:lnTo>
                  <a:lnTo>
                    <a:pt x="1561" y="3109"/>
                  </a:lnTo>
                  <a:lnTo>
                    <a:pt x="1459" y="3105"/>
                  </a:lnTo>
                  <a:lnTo>
                    <a:pt x="1358" y="3095"/>
                  </a:lnTo>
                  <a:lnTo>
                    <a:pt x="1259" y="3080"/>
                  </a:lnTo>
                  <a:lnTo>
                    <a:pt x="1162" y="3057"/>
                  </a:lnTo>
                  <a:lnTo>
                    <a:pt x="1068" y="3029"/>
                  </a:lnTo>
                  <a:lnTo>
                    <a:pt x="977" y="2995"/>
                  </a:lnTo>
                  <a:lnTo>
                    <a:pt x="888" y="2957"/>
                  </a:lnTo>
                  <a:lnTo>
                    <a:pt x="802" y="2913"/>
                  </a:lnTo>
                  <a:lnTo>
                    <a:pt x="719" y="2863"/>
                  </a:lnTo>
                  <a:lnTo>
                    <a:pt x="640" y="2808"/>
                  </a:lnTo>
                  <a:lnTo>
                    <a:pt x="564" y="2749"/>
                  </a:lnTo>
                  <a:lnTo>
                    <a:pt x="492" y="2687"/>
                  </a:lnTo>
                  <a:lnTo>
                    <a:pt x="424" y="2618"/>
                  </a:lnTo>
                  <a:lnTo>
                    <a:pt x="361" y="2547"/>
                  </a:lnTo>
                  <a:lnTo>
                    <a:pt x="302" y="2472"/>
                  </a:lnTo>
                  <a:lnTo>
                    <a:pt x="247" y="2392"/>
                  </a:lnTo>
                  <a:lnTo>
                    <a:pt x="197" y="2310"/>
                  </a:lnTo>
                  <a:lnTo>
                    <a:pt x="153" y="2224"/>
                  </a:lnTo>
                  <a:lnTo>
                    <a:pt x="114" y="2137"/>
                  </a:lnTo>
                  <a:lnTo>
                    <a:pt x="79" y="2045"/>
                  </a:lnTo>
                  <a:lnTo>
                    <a:pt x="51" y="1951"/>
                  </a:lnTo>
                  <a:lnTo>
                    <a:pt x="30" y="1855"/>
                  </a:lnTo>
                  <a:lnTo>
                    <a:pt x="13" y="1757"/>
                  </a:lnTo>
                  <a:lnTo>
                    <a:pt x="4" y="1656"/>
                  </a:lnTo>
                  <a:lnTo>
                    <a:pt x="0" y="1555"/>
                  </a:lnTo>
                  <a:lnTo>
                    <a:pt x="4" y="1452"/>
                  </a:lnTo>
                  <a:lnTo>
                    <a:pt x="13" y="1352"/>
                  </a:lnTo>
                  <a:lnTo>
                    <a:pt x="30" y="1255"/>
                  </a:lnTo>
                  <a:lnTo>
                    <a:pt x="51" y="1159"/>
                  </a:lnTo>
                  <a:lnTo>
                    <a:pt x="79" y="1066"/>
                  </a:lnTo>
                  <a:lnTo>
                    <a:pt x="113" y="975"/>
                  </a:lnTo>
                  <a:lnTo>
                    <a:pt x="152" y="887"/>
                  </a:lnTo>
                  <a:lnTo>
                    <a:pt x="195" y="801"/>
                  </a:lnTo>
                  <a:lnTo>
                    <a:pt x="245" y="719"/>
                  </a:lnTo>
                  <a:lnTo>
                    <a:pt x="299" y="640"/>
                  </a:lnTo>
                  <a:lnTo>
                    <a:pt x="598" y="939"/>
                  </a:lnTo>
                  <a:lnTo>
                    <a:pt x="558" y="1007"/>
                  </a:lnTo>
                  <a:lnTo>
                    <a:pt x="522" y="1078"/>
                  </a:lnTo>
                  <a:lnTo>
                    <a:pt x="491" y="1152"/>
                  </a:lnTo>
                  <a:lnTo>
                    <a:pt x="465" y="1229"/>
                  </a:lnTo>
                  <a:lnTo>
                    <a:pt x="444" y="1307"/>
                  </a:lnTo>
                  <a:lnTo>
                    <a:pt x="430" y="1387"/>
                  </a:lnTo>
                  <a:lnTo>
                    <a:pt x="420" y="1470"/>
                  </a:lnTo>
                  <a:lnTo>
                    <a:pt x="417" y="1555"/>
                  </a:lnTo>
                  <a:lnTo>
                    <a:pt x="420" y="1639"/>
                  </a:lnTo>
                  <a:lnTo>
                    <a:pt x="430" y="1722"/>
                  </a:lnTo>
                  <a:lnTo>
                    <a:pt x="445" y="1803"/>
                  </a:lnTo>
                  <a:lnTo>
                    <a:pt x="466" y="1883"/>
                  </a:lnTo>
                  <a:lnTo>
                    <a:pt x="492" y="1960"/>
                  </a:lnTo>
                  <a:lnTo>
                    <a:pt x="524" y="2034"/>
                  </a:lnTo>
                  <a:lnTo>
                    <a:pt x="560" y="2106"/>
                  </a:lnTo>
                  <a:lnTo>
                    <a:pt x="602" y="2174"/>
                  </a:lnTo>
                  <a:lnTo>
                    <a:pt x="648" y="2240"/>
                  </a:lnTo>
                  <a:lnTo>
                    <a:pt x="698" y="2301"/>
                  </a:lnTo>
                  <a:lnTo>
                    <a:pt x="753" y="2359"/>
                  </a:lnTo>
                  <a:lnTo>
                    <a:pt x="811" y="2413"/>
                  </a:lnTo>
                  <a:lnTo>
                    <a:pt x="873" y="2464"/>
                  </a:lnTo>
                  <a:lnTo>
                    <a:pt x="938" y="2509"/>
                  </a:lnTo>
                  <a:lnTo>
                    <a:pt x="1008" y="2550"/>
                  </a:lnTo>
                  <a:lnTo>
                    <a:pt x="1079" y="2587"/>
                  </a:lnTo>
                  <a:lnTo>
                    <a:pt x="1154" y="2618"/>
                  </a:lnTo>
                  <a:lnTo>
                    <a:pt x="1231" y="2645"/>
                  </a:lnTo>
                  <a:lnTo>
                    <a:pt x="1310" y="2666"/>
                  </a:lnTo>
                  <a:lnTo>
                    <a:pt x="1392" y="2681"/>
                  </a:lnTo>
                  <a:lnTo>
                    <a:pt x="1476" y="2690"/>
                  </a:lnTo>
                  <a:lnTo>
                    <a:pt x="1561" y="2694"/>
                  </a:lnTo>
                  <a:lnTo>
                    <a:pt x="1646" y="2690"/>
                  </a:lnTo>
                  <a:lnTo>
                    <a:pt x="1730" y="2681"/>
                  </a:lnTo>
                  <a:lnTo>
                    <a:pt x="1812" y="2666"/>
                  </a:lnTo>
                  <a:lnTo>
                    <a:pt x="1891" y="2645"/>
                  </a:lnTo>
                  <a:lnTo>
                    <a:pt x="1968" y="2618"/>
                  </a:lnTo>
                  <a:lnTo>
                    <a:pt x="2043" y="2587"/>
                  </a:lnTo>
                  <a:lnTo>
                    <a:pt x="2114" y="2550"/>
                  </a:lnTo>
                  <a:lnTo>
                    <a:pt x="2184" y="2509"/>
                  </a:lnTo>
                  <a:lnTo>
                    <a:pt x="2249" y="2464"/>
                  </a:lnTo>
                  <a:lnTo>
                    <a:pt x="2311" y="2413"/>
                  </a:lnTo>
                  <a:lnTo>
                    <a:pt x="2369" y="2359"/>
                  </a:lnTo>
                  <a:lnTo>
                    <a:pt x="2424" y="2301"/>
                  </a:lnTo>
                  <a:lnTo>
                    <a:pt x="2474" y="2240"/>
                  </a:lnTo>
                  <a:lnTo>
                    <a:pt x="2521" y="2174"/>
                  </a:lnTo>
                  <a:lnTo>
                    <a:pt x="2562" y="2106"/>
                  </a:lnTo>
                  <a:lnTo>
                    <a:pt x="2598" y="2034"/>
                  </a:lnTo>
                  <a:lnTo>
                    <a:pt x="2631" y="1960"/>
                  </a:lnTo>
                  <a:lnTo>
                    <a:pt x="2656" y="1883"/>
                  </a:lnTo>
                  <a:lnTo>
                    <a:pt x="2677" y="1803"/>
                  </a:lnTo>
                  <a:lnTo>
                    <a:pt x="2693" y="1722"/>
                  </a:lnTo>
                  <a:lnTo>
                    <a:pt x="2702" y="1639"/>
                  </a:lnTo>
                  <a:lnTo>
                    <a:pt x="2705" y="1555"/>
                  </a:lnTo>
                  <a:lnTo>
                    <a:pt x="2702" y="1469"/>
                  </a:lnTo>
                  <a:lnTo>
                    <a:pt x="2693" y="1386"/>
                  </a:lnTo>
                  <a:lnTo>
                    <a:pt x="2677" y="1305"/>
                  </a:lnTo>
                  <a:lnTo>
                    <a:pt x="2656" y="1225"/>
                  </a:lnTo>
                  <a:lnTo>
                    <a:pt x="2631" y="1149"/>
                  </a:lnTo>
                  <a:lnTo>
                    <a:pt x="2598" y="1075"/>
                  </a:lnTo>
                  <a:lnTo>
                    <a:pt x="2562" y="1003"/>
                  </a:lnTo>
                  <a:lnTo>
                    <a:pt x="2521" y="935"/>
                  </a:lnTo>
                  <a:lnTo>
                    <a:pt x="2474" y="870"/>
                  </a:lnTo>
                  <a:lnTo>
                    <a:pt x="2424" y="808"/>
                  </a:lnTo>
                  <a:lnTo>
                    <a:pt x="2369" y="749"/>
                  </a:lnTo>
                  <a:lnTo>
                    <a:pt x="2311" y="695"/>
                  </a:lnTo>
                  <a:lnTo>
                    <a:pt x="2249" y="645"/>
                  </a:lnTo>
                  <a:lnTo>
                    <a:pt x="2184" y="599"/>
                  </a:lnTo>
                  <a:lnTo>
                    <a:pt x="2114" y="558"/>
                  </a:lnTo>
                  <a:lnTo>
                    <a:pt x="2043" y="521"/>
                  </a:lnTo>
                  <a:lnTo>
                    <a:pt x="1968" y="490"/>
                  </a:lnTo>
                  <a:lnTo>
                    <a:pt x="1891" y="463"/>
                  </a:lnTo>
                  <a:lnTo>
                    <a:pt x="1812" y="442"/>
                  </a:lnTo>
                  <a:lnTo>
                    <a:pt x="1730" y="428"/>
                  </a:lnTo>
                  <a:lnTo>
                    <a:pt x="1646" y="419"/>
                  </a:lnTo>
                  <a:lnTo>
                    <a:pt x="1561" y="416"/>
                  </a:lnTo>
                  <a:lnTo>
                    <a:pt x="1476" y="419"/>
                  </a:lnTo>
                  <a:lnTo>
                    <a:pt x="1394" y="427"/>
                  </a:lnTo>
                  <a:lnTo>
                    <a:pt x="1312" y="442"/>
                  </a:lnTo>
                  <a:lnTo>
                    <a:pt x="1234" y="463"/>
                  </a:lnTo>
                  <a:lnTo>
                    <a:pt x="1157" y="489"/>
                  </a:lnTo>
                  <a:lnTo>
                    <a:pt x="1083" y="520"/>
                  </a:lnTo>
                  <a:lnTo>
                    <a:pt x="1012" y="556"/>
                  </a:lnTo>
                  <a:lnTo>
                    <a:pt x="944" y="596"/>
                  </a:lnTo>
                  <a:lnTo>
                    <a:pt x="644" y="298"/>
                  </a:lnTo>
                  <a:lnTo>
                    <a:pt x="723" y="243"/>
                  </a:lnTo>
                  <a:lnTo>
                    <a:pt x="805" y="195"/>
                  </a:lnTo>
                  <a:lnTo>
                    <a:pt x="891" y="150"/>
                  </a:lnTo>
                  <a:lnTo>
                    <a:pt x="979" y="112"/>
                  </a:lnTo>
                  <a:lnTo>
                    <a:pt x="1071" y="78"/>
                  </a:lnTo>
                  <a:lnTo>
                    <a:pt x="1164" y="50"/>
                  </a:lnTo>
                  <a:lnTo>
                    <a:pt x="1261" y="29"/>
                  </a:lnTo>
                  <a:lnTo>
                    <a:pt x="1359" y="13"/>
                  </a:lnTo>
                  <a:lnTo>
                    <a:pt x="1460" y="3"/>
                  </a:lnTo>
                  <a:lnTo>
                    <a:pt x="1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1" name="Freeform 116"/>
            <p:cNvSpPr>
              <a:spLocks/>
            </p:cNvSpPr>
            <p:nvPr/>
          </p:nvSpPr>
          <p:spPr bwMode="auto">
            <a:xfrm>
              <a:off x="3026" y="2310"/>
              <a:ext cx="32" cy="31"/>
            </a:xfrm>
            <a:custGeom>
              <a:avLst/>
              <a:gdLst>
                <a:gd name="T0" fmla="*/ 249 w 473"/>
                <a:gd name="T1" fmla="*/ 0 h 467"/>
                <a:gd name="T2" fmla="*/ 259 w 473"/>
                <a:gd name="T3" fmla="*/ 0 h 467"/>
                <a:gd name="T4" fmla="*/ 268 w 473"/>
                <a:gd name="T5" fmla="*/ 7 h 467"/>
                <a:gd name="T6" fmla="*/ 465 w 473"/>
                <a:gd name="T7" fmla="*/ 201 h 467"/>
                <a:gd name="T8" fmla="*/ 468 w 473"/>
                <a:gd name="T9" fmla="*/ 204 h 467"/>
                <a:gd name="T10" fmla="*/ 470 w 473"/>
                <a:gd name="T11" fmla="*/ 208 h 467"/>
                <a:gd name="T12" fmla="*/ 471 w 473"/>
                <a:gd name="T13" fmla="*/ 212 h 467"/>
                <a:gd name="T14" fmla="*/ 473 w 473"/>
                <a:gd name="T15" fmla="*/ 216 h 467"/>
                <a:gd name="T16" fmla="*/ 473 w 473"/>
                <a:gd name="T17" fmla="*/ 444 h 467"/>
                <a:gd name="T18" fmla="*/ 469 w 473"/>
                <a:gd name="T19" fmla="*/ 455 h 467"/>
                <a:gd name="T20" fmla="*/ 461 w 473"/>
                <a:gd name="T21" fmla="*/ 464 h 467"/>
                <a:gd name="T22" fmla="*/ 450 w 473"/>
                <a:gd name="T23" fmla="*/ 467 h 467"/>
                <a:gd name="T24" fmla="*/ 222 w 473"/>
                <a:gd name="T25" fmla="*/ 467 h 467"/>
                <a:gd name="T26" fmla="*/ 218 w 473"/>
                <a:gd name="T27" fmla="*/ 466 h 467"/>
                <a:gd name="T28" fmla="*/ 213 w 473"/>
                <a:gd name="T29" fmla="*/ 465 h 467"/>
                <a:gd name="T30" fmla="*/ 209 w 473"/>
                <a:gd name="T31" fmla="*/ 463 h 467"/>
                <a:gd name="T32" fmla="*/ 206 w 473"/>
                <a:gd name="T33" fmla="*/ 461 h 467"/>
                <a:gd name="T34" fmla="*/ 6 w 473"/>
                <a:gd name="T35" fmla="*/ 263 h 467"/>
                <a:gd name="T36" fmla="*/ 1 w 473"/>
                <a:gd name="T37" fmla="*/ 254 h 467"/>
                <a:gd name="T38" fmla="*/ 0 w 473"/>
                <a:gd name="T39" fmla="*/ 245 h 467"/>
                <a:gd name="T40" fmla="*/ 4 w 473"/>
                <a:gd name="T41" fmla="*/ 236 h 467"/>
                <a:gd name="T42" fmla="*/ 11 w 473"/>
                <a:gd name="T43" fmla="*/ 228 h 467"/>
                <a:gd name="T44" fmla="*/ 23 w 473"/>
                <a:gd name="T45" fmla="*/ 226 h 467"/>
                <a:gd name="T46" fmla="*/ 90 w 473"/>
                <a:gd name="T47" fmla="*/ 226 h 467"/>
                <a:gd name="T48" fmla="*/ 118 w 473"/>
                <a:gd name="T49" fmla="*/ 223 h 467"/>
                <a:gd name="T50" fmla="*/ 145 w 473"/>
                <a:gd name="T51" fmla="*/ 215 h 467"/>
                <a:gd name="T52" fmla="*/ 169 w 473"/>
                <a:gd name="T53" fmla="*/ 202 h 467"/>
                <a:gd name="T54" fmla="*/ 190 w 473"/>
                <a:gd name="T55" fmla="*/ 185 h 467"/>
                <a:gd name="T56" fmla="*/ 206 w 473"/>
                <a:gd name="T57" fmla="*/ 164 h 467"/>
                <a:gd name="T58" fmla="*/ 220 w 473"/>
                <a:gd name="T59" fmla="*/ 141 h 467"/>
                <a:gd name="T60" fmla="*/ 228 w 473"/>
                <a:gd name="T61" fmla="*/ 114 h 467"/>
                <a:gd name="T62" fmla="*/ 230 w 473"/>
                <a:gd name="T63" fmla="*/ 86 h 467"/>
                <a:gd name="T64" fmla="*/ 230 w 473"/>
                <a:gd name="T65" fmla="*/ 22 h 467"/>
                <a:gd name="T66" fmla="*/ 233 w 473"/>
                <a:gd name="T67" fmla="*/ 12 h 467"/>
                <a:gd name="T68" fmla="*/ 239 w 473"/>
                <a:gd name="T69" fmla="*/ 5 h 467"/>
                <a:gd name="T70" fmla="*/ 249 w 473"/>
                <a:gd name="T71"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3" h="467">
                  <a:moveTo>
                    <a:pt x="249" y="0"/>
                  </a:moveTo>
                  <a:lnTo>
                    <a:pt x="259" y="0"/>
                  </a:lnTo>
                  <a:lnTo>
                    <a:pt x="268" y="7"/>
                  </a:lnTo>
                  <a:lnTo>
                    <a:pt x="465" y="201"/>
                  </a:lnTo>
                  <a:lnTo>
                    <a:pt x="468" y="204"/>
                  </a:lnTo>
                  <a:lnTo>
                    <a:pt x="470" y="208"/>
                  </a:lnTo>
                  <a:lnTo>
                    <a:pt x="471" y="212"/>
                  </a:lnTo>
                  <a:lnTo>
                    <a:pt x="473" y="216"/>
                  </a:lnTo>
                  <a:lnTo>
                    <a:pt x="473" y="444"/>
                  </a:lnTo>
                  <a:lnTo>
                    <a:pt x="469" y="455"/>
                  </a:lnTo>
                  <a:lnTo>
                    <a:pt x="461" y="464"/>
                  </a:lnTo>
                  <a:lnTo>
                    <a:pt x="450" y="467"/>
                  </a:lnTo>
                  <a:lnTo>
                    <a:pt x="222" y="467"/>
                  </a:lnTo>
                  <a:lnTo>
                    <a:pt x="218" y="466"/>
                  </a:lnTo>
                  <a:lnTo>
                    <a:pt x="213" y="465"/>
                  </a:lnTo>
                  <a:lnTo>
                    <a:pt x="209" y="463"/>
                  </a:lnTo>
                  <a:lnTo>
                    <a:pt x="206" y="461"/>
                  </a:lnTo>
                  <a:lnTo>
                    <a:pt x="6" y="263"/>
                  </a:lnTo>
                  <a:lnTo>
                    <a:pt x="1" y="254"/>
                  </a:lnTo>
                  <a:lnTo>
                    <a:pt x="0" y="245"/>
                  </a:lnTo>
                  <a:lnTo>
                    <a:pt x="4" y="236"/>
                  </a:lnTo>
                  <a:lnTo>
                    <a:pt x="11" y="228"/>
                  </a:lnTo>
                  <a:lnTo>
                    <a:pt x="23" y="226"/>
                  </a:lnTo>
                  <a:lnTo>
                    <a:pt x="90" y="226"/>
                  </a:lnTo>
                  <a:lnTo>
                    <a:pt x="118" y="223"/>
                  </a:lnTo>
                  <a:lnTo>
                    <a:pt x="145" y="215"/>
                  </a:lnTo>
                  <a:lnTo>
                    <a:pt x="169" y="202"/>
                  </a:lnTo>
                  <a:lnTo>
                    <a:pt x="190" y="185"/>
                  </a:lnTo>
                  <a:lnTo>
                    <a:pt x="206" y="164"/>
                  </a:lnTo>
                  <a:lnTo>
                    <a:pt x="220" y="141"/>
                  </a:lnTo>
                  <a:lnTo>
                    <a:pt x="228" y="114"/>
                  </a:lnTo>
                  <a:lnTo>
                    <a:pt x="230" y="86"/>
                  </a:lnTo>
                  <a:lnTo>
                    <a:pt x="230" y="22"/>
                  </a:lnTo>
                  <a:lnTo>
                    <a:pt x="233" y="12"/>
                  </a:lnTo>
                  <a:lnTo>
                    <a:pt x="239" y="5"/>
                  </a:lnTo>
                  <a:lnTo>
                    <a:pt x="2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92" name="Group 119"/>
          <p:cNvGrpSpPr>
            <a:grpSpLocks noChangeAspect="1"/>
          </p:cNvGrpSpPr>
          <p:nvPr/>
        </p:nvGrpSpPr>
        <p:grpSpPr bwMode="auto">
          <a:xfrm>
            <a:off x="4699277" y="3682158"/>
            <a:ext cx="271463" cy="246460"/>
            <a:chOff x="3928" y="2319"/>
            <a:chExt cx="228" cy="207"/>
          </a:xfrm>
          <a:solidFill>
            <a:schemeClr val="tx1">
              <a:lumMod val="65000"/>
              <a:lumOff val="35000"/>
            </a:schemeClr>
          </a:solidFill>
        </p:grpSpPr>
        <p:sp>
          <p:nvSpPr>
            <p:cNvPr id="395" name="Freeform 121"/>
            <p:cNvSpPr>
              <a:spLocks/>
            </p:cNvSpPr>
            <p:nvPr/>
          </p:nvSpPr>
          <p:spPr bwMode="auto">
            <a:xfrm>
              <a:off x="3928" y="2319"/>
              <a:ext cx="63" cy="63"/>
            </a:xfrm>
            <a:custGeom>
              <a:avLst/>
              <a:gdLst>
                <a:gd name="T0" fmla="*/ 130 w 938"/>
                <a:gd name="T1" fmla="*/ 2 h 939"/>
                <a:gd name="T2" fmla="*/ 169 w 938"/>
                <a:gd name="T3" fmla="*/ 18 h 939"/>
                <a:gd name="T4" fmla="*/ 469 w 938"/>
                <a:gd name="T5" fmla="*/ 316 h 939"/>
                <a:gd name="T6" fmla="*/ 769 w 938"/>
                <a:gd name="T7" fmla="*/ 18 h 939"/>
                <a:gd name="T8" fmla="*/ 808 w 938"/>
                <a:gd name="T9" fmla="*/ 2 h 939"/>
                <a:gd name="T10" fmla="*/ 850 w 938"/>
                <a:gd name="T11" fmla="*/ 2 h 939"/>
                <a:gd name="T12" fmla="*/ 889 w 938"/>
                <a:gd name="T13" fmla="*/ 18 h 939"/>
                <a:gd name="T14" fmla="*/ 920 w 938"/>
                <a:gd name="T15" fmla="*/ 49 h 939"/>
                <a:gd name="T16" fmla="*/ 936 w 938"/>
                <a:gd name="T17" fmla="*/ 88 h 939"/>
                <a:gd name="T18" fmla="*/ 936 w 938"/>
                <a:gd name="T19" fmla="*/ 130 h 939"/>
                <a:gd name="T20" fmla="*/ 920 w 938"/>
                <a:gd name="T21" fmla="*/ 169 h 939"/>
                <a:gd name="T22" fmla="*/ 623 w 938"/>
                <a:gd name="T23" fmla="*/ 469 h 939"/>
                <a:gd name="T24" fmla="*/ 920 w 938"/>
                <a:gd name="T25" fmla="*/ 770 h 939"/>
                <a:gd name="T26" fmla="*/ 936 w 938"/>
                <a:gd name="T27" fmla="*/ 809 h 939"/>
                <a:gd name="T28" fmla="*/ 936 w 938"/>
                <a:gd name="T29" fmla="*/ 851 h 939"/>
                <a:gd name="T30" fmla="*/ 920 w 938"/>
                <a:gd name="T31" fmla="*/ 890 h 939"/>
                <a:gd name="T32" fmla="*/ 889 w 938"/>
                <a:gd name="T33" fmla="*/ 921 h 939"/>
                <a:gd name="T34" fmla="*/ 850 w 938"/>
                <a:gd name="T35" fmla="*/ 937 h 939"/>
                <a:gd name="T36" fmla="*/ 808 w 938"/>
                <a:gd name="T37" fmla="*/ 937 h 939"/>
                <a:gd name="T38" fmla="*/ 769 w 938"/>
                <a:gd name="T39" fmla="*/ 921 h 939"/>
                <a:gd name="T40" fmla="*/ 469 w 938"/>
                <a:gd name="T41" fmla="*/ 624 h 939"/>
                <a:gd name="T42" fmla="*/ 169 w 938"/>
                <a:gd name="T43" fmla="*/ 921 h 939"/>
                <a:gd name="T44" fmla="*/ 130 w 938"/>
                <a:gd name="T45" fmla="*/ 937 h 939"/>
                <a:gd name="T46" fmla="*/ 88 w 938"/>
                <a:gd name="T47" fmla="*/ 937 h 939"/>
                <a:gd name="T48" fmla="*/ 49 w 938"/>
                <a:gd name="T49" fmla="*/ 921 h 939"/>
                <a:gd name="T50" fmla="*/ 18 w 938"/>
                <a:gd name="T51" fmla="*/ 890 h 939"/>
                <a:gd name="T52" fmla="*/ 2 w 938"/>
                <a:gd name="T53" fmla="*/ 851 h 939"/>
                <a:gd name="T54" fmla="*/ 2 w 938"/>
                <a:gd name="T55" fmla="*/ 809 h 939"/>
                <a:gd name="T56" fmla="*/ 18 w 938"/>
                <a:gd name="T57" fmla="*/ 770 h 939"/>
                <a:gd name="T58" fmla="*/ 315 w 938"/>
                <a:gd name="T59" fmla="*/ 469 h 939"/>
                <a:gd name="T60" fmla="*/ 18 w 938"/>
                <a:gd name="T61" fmla="*/ 169 h 939"/>
                <a:gd name="T62" fmla="*/ 2 w 938"/>
                <a:gd name="T63" fmla="*/ 130 h 939"/>
                <a:gd name="T64" fmla="*/ 2 w 938"/>
                <a:gd name="T65" fmla="*/ 88 h 939"/>
                <a:gd name="T66" fmla="*/ 18 w 938"/>
                <a:gd name="T67" fmla="*/ 49 h 939"/>
                <a:gd name="T68" fmla="*/ 49 w 938"/>
                <a:gd name="T69" fmla="*/ 18 h 939"/>
                <a:gd name="T70" fmla="*/ 88 w 938"/>
                <a:gd name="T71" fmla="*/ 2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38" h="939">
                  <a:moveTo>
                    <a:pt x="109" y="0"/>
                  </a:moveTo>
                  <a:lnTo>
                    <a:pt x="130" y="2"/>
                  </a:lnTo>
                  <a:lnTo>
                    <a:pt x="150" y="8"/>
                  </a:lnTo>
                  <a:lnTo>
                    <a:pt x="169" y="18"/>
                  </a:lnTo>
                  <a:lnTo>
                    <a:pt x="186" y="32"/>
                  </a:lnTo>
                  <a:lnTo>
                    <a:pt x="469" y="316"/>
                  </a:lnTo>
                  <a:lnTo>
                    <a:pt x="752" y="32"/>
                  </a:lnTo>
                  <a:lnTo>
                    <a:pt x="769" y="18"/>
                  </a:lnTo>
                  <a:lnTo>
                    <a:pt x="788" y="8"/>
                  </a:lnTo>
                  <a:lnTo>
                    <a:pt x="808" y="2"/>
                  </a:lnTo>
                  <a:lnTo>
                    <a:pt x="829" y="0"/>
                  </a:lnTo>
                  <a:lnTo>
                    <a:pt x="850" y="2"/>
                  </a:lnTo>
                  <a:lnTo>
                    <a:pt x="871" y="8"/>
                  </a:lnTo>
                  <a:lnTo>
                    <a:pt x="889" y="18"/>
                  </a:lnTo>
                  <a:lnTo>
                    <a:pt x="906" y="32"/>
                  </a:lnTo>
                  <a:lnTo>
                    <a:pt x="920" y="49"/>
                  </a:lnTo>
                  <a:lnTo>
                    <a:pt x="930" y="68"/>
                  </a:lnTo>
                  <a:lnTo>
                    <a:pt x="936" y="88"/>
                  </a:lnTo>
                  <a:lnTo>
                    <a:pt x="938" y="109"/>
                  </a:lnTo>
                  <a:lnTo>
                    <a:pt x="936" y="130"/>
                  </a:lnTo>
                  <a:lnTo>
                    <a:pt x="930" y="150"/>
                  </a:lnTo>
                  <a:lnTo>
                    <a:pt x="920" y="169"/>
                  </a:lnTo>
                  <a:lnTo>
                    <a:pt x="906" y="186"/>
                  </a:lnTo>
                  <a:lnTo>
                    <a:pt x="623" y="469"/>
                  </a:lnTo>
                  <a:lnTo>
                    <a:pt x="906" y="752"/>
                  </a:lnTo>
                  <a:lnTo>
                    <a:pt x="920" y="770"/>
                  </a:lnTo>
                  <a:lnTo>
                    <a:pt x="930" y="788"/>
                  </a:lnTo>
                  <a:lnTo>
                    <a:pt x="936" y="809"/>
                  </a:lnTo>
                  <a:lnTo>
                    <a:pt x="938" y="830"/>
                  </a:lnTo>
                  <a:lnTo>
                    <a:pt x="936" y="851"/>
                  </a:lnTo>
                  <a:lnTo>
                    <a:pt x="930" y="870"/>
                  </a:lnTo>
                  <a:lnTo>
                    <a:pt x="920" y="890"/>
                  </a:lnTo>
                  <a:lnTo>
                    <a:pt x="906" y="907"/>
                  </a:lnTo>
                  <a:lnTo>
                    <a:pt x="889" y="921"/>
                  </a:lnTo>
                  <a:lnTo>
                    <a:pt x="871" y="931"/>
                  </a:lnTo>
                  <a:lnTo>
                    <a:pt x="850" y="937"/>
                  </a:lnTo>
                  <a:lnTo>
                    <a:pt x="829" y="939"/>
                  </a:lnTo>
                  <a:lnTo>
                    <a:pt x="808" y="937"/>
                  </a:lnTo>
                  <a:lnTo>
                    <a:pt x="788" y="931"/>
                  </a:lnTo>
                  <a:lnTo>
                    <a:pt x="769" y="921"/>
                  </a:lnTo>
                  <a:lnTo>
                    <a:pt x="752" y="907"/>
                  </a:lnTo>
                  <a:lnTo>
                    <a:pt x="469" y="624"/>
                  </a:lnTo>
                  <a:lnTo>
                    <a:pt x="186" y="907"/>
                  </a:lnTo>
                  <a:lnTo>
                    <a:pt x="169" y="921"/>
                  </a:lnTo>
                  <a:lnTo>
                    <a:pt x="150" y="931"/>
                  </a:lnTo>
                  <a:lnTo>
                    <a:pt x="130" y="937"/>
                  </a:lnTo>
                  <a:lnTo>
                    <a:pt x="109" y="939"/>
                  </a:lnTo>
                  <a:lnTo>
                    <a:pt x="88" y="937"/>
                  </a:lnTo>
                  <a:lnTo>
                    <a:pt x="68" y="931"/>
                  </a:lnTo>
                  <a:lnTo>
                    <a:pt x="49" y="921"/>
                  </a:lnTo>
                  <a:lnTo>
                    <a:pt x="32" y="907"/>
                  </a:lnTo>
                  <a:lnTo>
                    <a:pt x="18" y="890"/>
                  </a:lnTo>
                  <a:lnTo>
                    <a:pt x="8" y="870"/>
                  </a:lnTo>
                  <a:lnTo>
                    <a:pt x="2" y="851"/>
                  </a:lnTo>
                  <a:lnTo>
                    <a:pt x="0" y="830"/>
                  </a:lnTo>
                  <a:lnTo>
                    <a:pt x="2" y="809"/>
                  </a:lnTo>
                  <a:lnTo>
                    <a:pt x="8" y="788"/>
                  </a:lnTo>
                  <a:lnTo>
                    <a:pt x="18" y="770"/>
                  </a:lnTo>
                  <a:lnTo>
                    <a:pt x="32" y="752"/>
                  </a:lnTo>
                  <a:lnTo>
                    <a:pt x="315" y="469"/>
                  </a:lnTo>
                  <a:lnTo>
                    <a:pt x="32" y="186"/>
                  </a:lnTo>
                  <a:lnTo>
                    <a:pt x="18" y="169"/>
                  </a:lnTo>
                  <a:lnTo>
                    <a:pt x="8" y="150"/>
                  </a:lnTo>
                  <a:lnTo>
                    <a:pt x="2" y="130"/>
                  </a:lnTo>
                  <a:lnTo>
                    <a:pt x="0" y="109"/>
                  </a:lnTo>
                  <a:lnTo>
                    <a:pt x="2" y="88"/>
                  </a:lnTo>
                  <a:lnTo>
                    <a:pt x="8" y="68"/>
                  </a:lnTo>
                  <a:lnTo>
                    <a:pt x="18" y="49"/>
                  </a:lnTo>
                  <a:lnTo>
                    <a:pt x="32" y="32"/>
                  </a:lnTo>
                  <a:lnTo>
                    <a:pt x="49" y="18"/>
                  </a:lnTo>
                  <a:lnTo>
                    <a:pt x="68" y="8"/>
                  </a:lnTo>
                  <a:lnTo>
                    <a:pt x="88" y="2"/>
                  </a:lnTo>
                  <a:lnTo>
                    <a:pt x="1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6" name="Freeform 122"/>
            <p:cNvSpPr>
              <a:spLocks/>
            </p:cNvSpPr>
            <p:nvPr/>
          </p:nvSpPr>
          <p:spPr bwMode="auto">
            <a:xfrm>
              <a:off x="4024" y="2463"/>
              <a:ext cx="63" cy="63"/>
            </a:xfrm>
            <a:custGeom>
              <a:avLst/>
              <a:gdLst>
                <a:gd name="T0" fmla="*/ 129 w 937"/>
                <a:gd name="T1" fmla="*/ 2 h 940"/>
                <a:gd name="T2" fmla="*/ 168 w 937"/>
                <a:gd name="T3" fmla="*/ 18 h 940"/>
                <a:gd name="T4" fmla="*/ 468 w 937"/>
                <a:gd name="T5" fmla="*/ 315 h 940"/>
                <a:gd name="T6" fmla="*/ 769 w 937"/>
                <a:gd name="T7" fmla="*/ 18 h 940"/>
                <a:gd name="T8" fmla="*/ 808 w 937"/>
                <a:gd name="T9" fmla="*/ 2 h 940"/>
                <a:gd name="T10" fmla="*/ 849 w 937"/>
                <a:gd name="T11" fmla="*/ 2 h 940"/>
                <a:gd name="T12" fmla="*/ 889 w 937"/>
                <a:gd name="T13" fmla="*/ 18 h 940"/>
                <a:gd name="T14" fmla="*/ 920 w 937"/>
                <a:gd name="T15" fmla="*/ 50 h 940"/>
                <a:gd name="T16" fmla="*/ 935 w 937"/>
                <a:gd name="T17" fmla="*/ 88 h 940"/>
                <a:gd name="T18" fmla="*/ 935 w 937"/>
                <a:gd name="T19" fmla="*/ 130 h 940"/>
                <a:gd name="T20" fmla="*/ 920 w 937"/>
                <a:gd name="T21" fmla="*/ 169 h 940"/>
                <a:gd name="T22" fmla="*/ 622 w 937"/>
                <a:gd name="T23" fmla="*/ 470 h 940"/>
                <a:gd name="T24" fmla="*/ 920 w 937"/>
                <a:gd name="T25" fmla="*/ 770 h 940"/>
                <a:gd name="T26" fmla="*/ 935 w 937"/>
                <a:gd name="T27" fmla="*/ 809 h 940"/>
                <a:gd name="T28" fmla="*/ 935 w 937"/>
                <a:gd name="T29" fmla="*/ 851 h 940"/>
                <a:gd name="T30" fmla="*/ 920 w 937"/>
                <a:gd name="T31" fmla="*/ 890 h 940"/>
                <a:gd name="T32" fmla="*/ 889 w 937"/>
                <a:gd name="T33" fmla="*/ 921 h 940"/>
                <a:gd name="T34" fmla="*/ 849 w 937"/>
                <a:gd name="T35" fmla="*/ 937 h 940"/>
                <a:gd name="T36" fmla="*/ 808 w 937"/>
                <a:gd name="T37" fmla="*/ 937 h 940"/>
                <a:gd name="T38" fmla="*/ 769 w 937"/>
                <a:gd name="T39" fmla="*/ 921 h 940"/>
                <a:gd name="T40" fmla="*/ 468 w 937"/>
                <a:gd name="T41" fmla="*/ 624 h 940"/>
                <a:gd name="T42" fmla="*/ 168 w 937"/>
                <a:gd name="T43" fmla="*/ 921 h 940"/>
                <a:gd name="T44" fmla="*/ 129 w 937"/>
                <a:gd name="T45" fmla="*/ 937 h 940"/>
                <a:gd name="T46" fmla="*/ 88 w 937"/>
                <a:gd name="T47" fmla="*/ 937 h 940"/>
                <a:gd name="T48" fmla="*/ 48 w 937"/>
                <a:gd name="T49" fmla="*/ 921 h 940"/>
                <a:gd name="T50" fmla="*/ 17 w 937"/>
                <a:gd name="T51" fmla="*/ 890 h 940"/>
                <a:gd name="T52" fmla="*/ 2 w 937"/>
                <a:gd name="T53" fmla="*/ 851 h 940"/>
                <a:gd name="T54" fmla="*/ 2 w 937"/>
                <a:gd name="T55" fmla="*/ 809 h 940"/>
                <a:gd name="T56" fmla="*/ 17 w 937"/>
                <a:gd name="T57" fmla="*/ 770 h 940"/>
                <a:gd name="T58" fmla="*/ 315 w 937"/>
                <a:gd name="T59" fmla="*/ 470 h 940"/>
                <a:gd name="T60" fmla="*/ 17 w 937"/>
                <a:gd name="T61" fmla="*/ 169 h 940"/>
                <a:gd name="T62" fmla="*/ 2 w 937"/>
                <a:gd name="T63" fmla="*/ 130 h 940"/>
                <a:gd name="T64" fmla="*/ 2 w 937"/>
                <a:gd name="T65" fmla="*/ 89 h 940"/>
                <a:gd name="T66" fmla="*/ 17 w 937"/>
                <a:gd name="T67" fmla="*/ 50 h 940"/>
                <a:gd name="T68" fmla="*/ 48 w 937"/>
                <a:gd name="T69" fmla="*/ 18 h 940"/>
                <a:gd name="T70" fmla="*/ 88 w 937"/>
                <a:gd name="T71" fmla="*/ 2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37" h="940">
                  <a:moveTo>
                    <a:pt x="108" y="0"/>
                  </a:moveTo>
                  <a:lnTo>
                    <a:pt x="129" y="2"/>
                  </a:lnTo>
                  <a:lnTo>
                    <a:pt x="149" y="8"/>
                  </a:lnTo>
                  <a:lnTo>
                    <a:pt x="168" y="18"/>
                  </a:lnTo>
                  <a:lnTo>
                    <a:pt x="185" y="32"/>
                  </a:lnTo>
                  <a:lnTo>
                    <a:pt x="468" y="315"/>
                  </a:lnTo>
                  <a:lnTo>
                    <a:pt x="751" y="32"/>
                  </a:lnTo>
                  <a:lnTo>
                    <a:pt x="769" y="18"/>
                  </a:lnTo>
                  <a:lnTo>
                    <a:pt x="787" y="8"/>
                  </a:lnTo>
                  <a:lnTo>
                    <a:pt x="808" y="2"/>
                  </a:lnTo>
                  <a:lnTo>
                    <a:pt x="829" y="0"/>
                  </a:lnTo>
                  <a:lnTo>
                    <a:pt x="849" y="2"/>
                  </a:lnTo>
                  <a:lnTo>
                    <a:pt x="869" y="8"/>
                  </a:lnTo>
                  <a:lnTo>
                    <a:pt x="889" y="18"/>
                  </a:lnTo>
                  <a:lnTo>
                    <a:pt x="905" y="32"/>
                  </a:lnTo>
                  <a:lnTo>
                    <a:pt x="920" y="50"/>
                  </a:lnTo>
                  <a:lnTo>
                    <a:pt x="929" y="68"/>
                  </a:lnTo>
                  <a:lnTo>
                    <a:pt x="935" y="88"/>
                  </a:lnTo>
                  <a:lnTo>
                    <a:pt x="937" y="110"/>
                  </a:lnTo>
                  <a:lnTo>
                    <a:pt x="935" y="130"/>
                  </a:lnTo>
                  <a:lnTo>
                    <a:pt x="929" y="150"/>
                  </a:lnTo>
                  <a:lnTo>
                    <a:pt x="920" y="169"/>
                  </a:lnTo>
                  <a:lnTo>
                    <a:pt x="905" y="186"/>
                  </a:lnTo>
                  <a:lnTo>
                    <a:pt x="622" y="470"/>
                  </a:lnTo>
                  <a:lnTo>
                    <a:pt x="905" y="753"/>
                  </a:lnTo>
                  <a:lnTo>
                    <a:pt x="920" y="770"/>
                  </a:lnTo>
                  <a:lnTo>
                    <a:pt x="929" y="789"/>
                  </a:lnTo>
                  <a:lnTo>
                    <a:pt x="935" y="809"/>
                  </a:lnTo>
                  <a:lnTo>
                    <a:pt x="937" y="830"/>
                  </a:lnTo>
                  <a:lnTo>
                    <a:pt x="935" y="851"/>
                  </a:lnTo>
                  <a:lnTo>
                    <a:pt x="929" y="871"/>
                  </a:lnTo>
                  <a:lnTo>
                    <a:pt x="920" y="890"/>
                  </a:lnTo>
                  <a:lnTo>
                    <a:pt x="905" y="907"/>
                  </a:lnTo>
                  <a:lnTo>
                    <a:pt x="889" y="921"/>
                  </a:lnTo>
                  <a:lnTo>
                    <a:pt x="869" y="931"/>
                  </a:lnTo>
                  <a:lnTo>
                    <a:pt x="849" y="937"/>
                  </a:lnTo>
                  <a:lnTo>
                    <a:pt x="829" y="940"/>
                  </a:lnTo>
                  <a:lnTo>
                    <a:pt x="808" y="937"/>
                  </a:lnTo>
                  <a:lnTo>
                    <a:pt x="787" y="931"/>
                  </a:lnTo>
                  <a:lnTo>
                    <a:pt x="769" y="921"/>
                  </a:lnTo>
                  <a:lnTo>
                    <a:pt x="751" y="907"/>
                  </a:lnTo>
                  <a:lnTo>
                    <a:pt x="468" y="624"/>
                  </a:lnTo>
                  <a:lnTo>
                    <a:pt x="185" y="907"/>
                  </a:lnTo>
                  <a:lnTo>
                    <a:pt x="168" y="921"/>
                  </a:lnTo>
                  <a:lnTo>
                    <a:pt x="149" y="931"/>
                  </a:lnTo>
                  <a:lnTo>
                    <a:pt x="129" y="937"/>
                  </a:lnTo>
                  <a:lnTo>
                    <a:pt x="108" y="940"/>
                  </a:lnTo>
                  <a:lnTo>
                    <a:pt x="88" y="937"/>
                  </a:lnTo>
                  <a:lnTo>
                    <a:pt x="67" y="931"/>
                  </a:lnTo>
                  <a:lnTo>
                    <a:pt x="48" y="921"/>
                  </a:lnTo>
                  <a:lnTo>
                    <a:pt x="32" y="907"/>
                  </a:lnTo>
                  <a:lnTo>
                    <a:pt x="17" y="890"/>
                  </a:lnTo>
                  <a:lnTo>
                    <a:pt x="7" y="871"/>
                  </a:lnTo>
                  <a:lnTo>
                    <a:pt x="2" y="851"/>
                  </a:lnTo>
                  <a:lnTo>
                    <a:pt x="0" y="830"/>
                  </a:lnTo>
                  <a:lnTo>
                    <a:pt x="2" y="809"/>
                  </a:lnTo>
                  <a:lnTo>
                    <a:pt x="7" y="789"/>
                  </a:lnTo>
                  <a:lnTo>
                    <a:pt x="17" y="770"/>
                  </a:lnTo>
                  <a:lnTo>
                    <a:pt x="32" y="753"/>
                  </a:lnTo>
                  <a:lnTo>
                    <a:pt x="315" y="470"/>
                  </a:lnTo>
                  <a:lnTo>
                    <a:pt x="32" y="186"/>
                  </a:lnTo>
                  <a:lnTo>
                    <a:pt x="17" y="169"/>
                  </a:lnTo>
                  <a:lnTo>
                    <a:pt x="7" y="150"/>
                  </a:lnTo>
                  <a:lnTo>
                    <a:pt x="2" y="130"/>
                  </a:lnTo>
                  <a:lnTo>
                    <a:pt x="0" y="110"/>
                  </a:lnTo>
                  <a:lnTo>
                    <a:pt x="2" y="89"/>
                  </a:lnTo>
                  <a:lnTo>
                    <a:pt x="7" y="68"/>
                  </a:lnTo>
                  <a:lnTo>
                    <a:pt x="17" y="50"/>
                  </a:lnTo>
                  <a:lnTo>
                    <a:pt x="32" y="32"/>
                  </a:lnTo>
                  <a:lnTo>
                    <a:pt x="48" y="18"/>
                  </a:lnTo>
                  <a:lnTo>
                    <a:pt x="67" y="8"/>
                  </a:lnTo>
                  <a:lnTo>
                    <a:pt x="88" y="2"/>
                  </a:lnTo>
                  <a:lnTo>
                    <a:pt x="1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7" name="Freeform 123"/>
            <p:cNvSpPr>
              <a:spLocks/>
            </p:cNvSpPr>
            <p:nvPr/>
          </p:nvSpPr>
          <p:spPr bwMode="auto">
            <a:xfrm>
              <a:off x="3951" y="2336"/>
              <a:ext cx="136" cy="124"/>
            </a:xfrm>
            <a:custGeom>
              <a:avLst/>
              <a:gdLst>
                <a:gd name="T0" fmla="*/ 1506 w 2041"/>
                <a:gd name="T1" fmla="*/ 0 h 1846"/>
                <a:gd name="T2" fmla="*/ 1547 w 2041"/>
                <a:gd name="T3" fmla="*/ 14 h 1846"/>
                <a:gd name="T4" fmla="*/ 2004 w 2041"/>
                <a:gd name="T5" fmla="*/ 409 h 1846"/>
                <a:gd name="T6" fmla="*/ 2031 w 2041"/>
                <a:gd name="T7" fmla="*/ 443 h 1846"/>
                <a:gd name="T8" fmla="*/ 2041 w 2041"/>
                <a:gd name="T9" fmla="*/ 484 h 1846"/>
                <a:gd name="T10" fmla="*/ 2036 w 2041"/>
                <a:gd name="T11" fmla="*/ 525 h 1846"/>
                <a:gd name="T12" fmla="*/ 2015 w 2041"/>
                <a:gd name="T13" fmla="*/ 563 h 1846"/>
                <a:gd name="T14" fmla="*/ 1615 w 2041"/>
                <a:gd name="T15" fmla="*/ 1018 h 1846"/>
                <a:gd name="T16" fmla="*/ 1574 w 2041"/>
                <a:gd name="T17" fmla="*/ 1038 h 1846"/>
                <a:gd name="T18" fmla="*/ 1532 w 2041"/>
                <a:gd name="T19" fmla="*/ 1038 h 1846"/>
                <a:gd name="T20" fmla="*/ 1496 w 2041"/>
                <a:gd name="T21" fmla="*/ 1024 h 1846"/>
                <a:gd name="T22" fmla="*/ 1464 w 2041"/>
                <a:gd name="T23" fmla="*/ 997 h 1846"/>
                <a:gd name="T24" fmla="*/ 1445 w 2041"/>
                <a:gd name="T25" fmla="*/ 959 h 1846"/>
                <a:gd name="T26" fmla="*/ 1443 w 2041"/>
                <a:gd name="T27" fmla="*/ 917 h 1846"/>
                <a:gd name="T28" fmla="*/ 1455 w 2041"/>
                <a:gd name="T29" fmla="*/ 877 h 1846"/>
                <a:gd name="T30" fmla="*/ 1685 w 2041"/>
                <a:gd name="T31" fmla="*/ 609 h 1846"/>
                <a:gd name="T32" fmla="*/ 1479 w 2041"/>
                <a:gd name="T33" fmla="*/ 646 h 1846"/>
                <a:gd name="T34" fmla="*/ 1286 w 2041"/>
                <a:gd name="T35" fmla="*/ 702 h 1846"/>
                <a:gd name="T36" fmla="*/ 1106 w 2041"/>
                <a:gd name="T37" fmla="*/ 777 h 1846"/>
                <a:gd name="T38" fmla="*/ 938 w 2041"/>
                <a:gd name="T39" fmla="*/ 872 h 1846"/>
                <a:gd name="T40" fmla="*/ 784 w 2041"/>
                <a:gd name="T41" fmla="*/ 986 h 1846"/>
                <a:gd name="T42" fmla="*/ 642 w 2041"/>
                <a:gd name="T43" fmla="*/ 1119 h 1846"/>
                <a:gd name="T44" fmla="*/ 513 w 2041"/>
                <a:gd name="T45" fmla="*/ 1271 h 1846"/>
                <a:gd name="T46" fmla="*/ 428 w 2041"/>
                <a:gd name="T47" fmla="*/ 1394 h 1846"/>
                <a:gd name="T48" fmla="*/ 360 w 2041"/>
                <a:gd name="T49" fmla="*/ 1514 h 1846"/>
                <a:gd name="T50" fmla="*/ 305 w 2041"/>
                <a:gd name="T51" fmla="*/ 1626 h 1846"/>
                <a:gd name="T52" fmla="*/ 263 w 2041"/>
                <a:gd name="T53" fmla="*/ 1726 h 1846"/>
                <a:gd name="T54" fmla="*/ 232 w 2041"/>
                <a:gd name="T55" fmla="*/ 1810 h 1846"/>
                <a:gd name="T56" fmla="*/ 171 w 2041"/>
                <a:gd name="T57" fmla="*/ 1832 h 1846"/>
                <a:gd name="T58" fmla="*/ 67 w 2041"/>
                <a:gd name="T59" fmla="*/ 1822 h 1846"/>
                <a:gd name="T60" fmla="*/ 0 w 2041"/>
                <a:gd name="T61" fmla="*/ 1826 h 1846"/>
                <a:gd name="T62" fmla="*/ 20 w 2041"/>
                <a:gd name="T63" fmla="*/ 1760 h 1846"/>
                <a:gd name="T64" fmla="*/ 49 w 2041"/>
                <a:gd name="T65" fmla="*/ 1675 h 1846"/>
                <a:gd name="T66" fmla="*/ 89 w 2041"/>
                <a:gd name="T67" fmla="*/ 1574 h 1846"/>
                <a:gd name="T68" fmla="*/ 141 w 2041"/>
                <a:gd name="T69" fmla="*/ 1461 h 1846"/>
                <a:gd name="T70" fmla="*/ 208 w 2041"/>
                <a:gd name="T71" fmla="*/ 1339 h 1846"/>
                <a:gd name="T72" fmla="*/ 287 w 2041"/>
                <a:gd name="T73" fmla="*/ 1212 h 1846"/>
                <a:gd name="T74" fmla="*/ 369 w 2041"/>
                <a:gd name="T75" fmla="*/ 1101 h 1846"/>
                <a:gd name="T76" fmla="*/ 448 w 2041"/>
                <a:gd name="T77" fmla="*/ 1008 h 1846"/>
                <a:gd name="T78" fmla="*/ 539 w 2041"/>
                <a:gd name="T79" fmla="*/ 914 h 1846"/>
                <a:gd name="T80" fmla="*/ 642 w 2041"/>
                <a:gd name="T81" fmla="*/ 822 h 1846"/>
                <a:gd name="T82" fmla="*/ 758 w 2041"/>
                <a:gd name="T83" fmla="*/ 733 h 1846"/>
                <a:gd name="T84" fmla="*/ 887 w 2041"/>
                <a:gd name="T85" fmla="*/ 650 h 1846"/>
                <a:gd name="T86" fmla="*/ 1032 w 2041"/>
                <a:gd name="T87" fmla="*/ 573 h 1846"/>
                <a:gd name="T88" fmla="*/ 1190 w 2041"/>
                <a:gd name="T89" fmla="*/ 507 h 1846"/>
                <a:gd name="T90" fmla="*/ 1364 w 2041"/>
                <a:gd name="T91" fmla="*/ 452 h 1846"/>
                <a:gd name="T92" fmla="*/ 1554 w 2041"/>
                <a:gd name="T93" fmla="*/ 409 h 1846"/>
                <a:gd name="T94" fmla="*/ 1422 w 2041"/>
                <a:gd name="T95" fmla="*/ 191 h 1846"/>
                <a:gd name="T96" fmla="*/ 1395 w 2041"/>
                <a:gd name="T97" fmla="*/ 157 h 1846"/>
                <a:gd name="T98" fmla="*/ 1385 w 2041"/>
                <a:gd name="T99" fmla="*/ 117 h 1846"/>
                <a:gd name="T100" fmla="*/ 1390 w 2041"/>
                <a:gd name="T101" fmla="*/ 75 h 1846"/>
                <a:gd name="T102" fmla="*/ 1411 w 2041"/>
                <a:gd name="T103" fmla="*/ 38 h 1846"/>
                <a:gd name="T104" fmla="*/ 1445 w 2041"/>
                <a:gd name="T105" fmla="*/ 11 h 1846"/>
                <a:gd name="T106" fmla="*/ 1485 w 2041"/>
                <a:gd name="T107" fmla="*/ 0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1" h="1846">
                  <a:moveTo>
                    <a:pt x="1485" y="0"/>
                  </a:moveTo>
                  <a:lnTo>
                    <a:pt x="1506" y="0"/>
                  </a:lnTo>
                  <a:lnTo>
                    <a:pt x="1527" y="6"/>
                  </a:lnTo>
                  <a:lnTo>
                    <a:pt x="1547" y="14"/>
                  </a:lnTo>
                  <a:lnTo>
                    <a:pt x="1564" y="26"/>
                  </a:lnTo>
                  <a:lnTo>
                    <a:pt x="2004" y="409"/>
                  </a:lnTo>
                  <a:lnTo>
                    <a:pt x="2019" y="425"/>
                  </a:lnTo>
                  <a:lnTo>
                    <a:pt x="2031" y="443"/>
                  </a:lnTo>
                  <a:lnTo>
                    <a:pt x="2038" y="463"/>
                  </a:lnTo>
                  <a:lnTo>
                    <a:pt x="2041" y="484"/>
                  </a:lnTo>
                  <a:lnTo>
                    <a:pt x="2041" y="505"/>
                  </a:lnTo>
                  <a:lnTo>
                    <a:pt x="2036" y="525"/>
                  </a:lnTo>
                  <a:lnTo>
                    <a:pt x="2027" y="544"/>
                  </a:lnTo>
                  <a:lnTo>
                    <a:pt x="2015" y="563"/>
                  </a:lnTo>
                  <a:lnTo>
                    <a:pt x="1633" y="1002"/>
                  </a:lnTo>
                  <a:lnTo>
                    <a:pt x="1615" y="1018"/>
                  </a:lnTo>
                  <a:lnTo>
                    <a:pt x="1595" y="1030"/>
                  </a:lnTo>
                  <a:lnTo>
                    <a:pt x="1574" y="1038"/>
                  </a:lnTo>
                  <a:lnTo>
                    <a:pt x="1551" y="1040"/>
                  </a:lnTo>
                  <a:lnTo>
                    <a:pt x="1532" y="1038"/>
                  </a:lnTo>
                  <a:lnTo>
                    <a:pt x="1513" y="1032"/>
                  </a:lnTo>
                  <a:lnTo>
                    <a:pt x="1496" y="1024"/>
                  </a:lnTo>
                  <a:lnTo>
                    <a:pt x="1479" y="1013"/>
                  </a:lnTo>
                  <a:lnTo>
                    <a:pt x="1464" y="997"/>
                  </a:lnTo>
                  <a:lnTo>
                    <a:pt x="1453" y="979"/>
                  </a:lnTo>
                  <a:lnTo>
                    <a:pt x="1445" y="959"/>
                  </a:lnTo>
                  <a:lnTo>
                    <a:pt x="1442" y="938"/>
                  </a:lnTo>
                  <a:lnTo>
                    <a:pt x="1443" y="917"/>
                  </a:lnTo>
                  <a:lnTo>
                    <a:pt x="1447" y="897"/>
                  </a:lnTo>
                  <a:lnTo>
                    <a:pt x="1455" y="877"/>
                  </a:lnTo>
                  <a:lnTo>
                    <a:pt x="1469" y="859"/>
                  </a:lnTo>
                  <a:lnTo>
                    <a:pt x="1685" y="609"/>
                  </a:lnTo>
                  <a:lnTo>
                    <a:pt x="1581" y="625"/>
                  </a:lnTo>
                  <a:lnTo>
                    <a:pt x="1479" y="646"/>
                  </a:lnTo>
                  <a:lnTo>
                    <a:pt x="1382" y="672"/>
                  </a:lnTo>
                  <a:lnTo>
                    <a:pt x="1286" y="702"/>
                  </a:lnTo>
                  <a:lnTo>
                    <a:pt x="1194" y="737"/>
                  </a:lnTo>
                  <a:lnTo>
                    <a:pt x="1106" y="777"/>
                  </a:lnTo>
                  <a:lnTo>
                    <a:pt x="1020" y="822"/>
                  </a:lnTo>
                  <a:lnTo>
                    <a:pt x="938" y="872"/>
                  </a:lnTo>
                  <a:lnTo>
                    <a:pt x="859" y="927"/>
                  </a:lnTo>
                  <a:lnTo>
                    <a:pt x="784" y="986"/>
                  </a:lnTo>
                  <a:lnTo>
                    <a:pt x="711" y="1050"/>
                  </a:lnTo>
                  <a:lnTo>
                    <a:pt x="642" y="1119"/>
                  </a:lnTo>
                  <a:lnTo>
                    <a:pt x="577" y="1192"/>
                  </a:lnTo>
                  <a:lnTo>
                    <a:pt x="513" y="1271"/>
                  </a:lnTo>
                  <a:lnTo>
                    <a:pt x="469" y="1332"/>
                  </a:lnTo>
                  <a:lnTo>
                    <a:pt x="428" y="1394"/>
                  </a:lnTo>
                  <a:lnTo>
                    <a:pt x="392" y="1455"/>
                  </a:lnTo>
                  <a:lnTo>
                    <a:pt x="360" y="1514"/>
                  </a:lnTo>
                  <a:lnTo>
                    <a:pt x="330" y="1571"/>
                  </a:lnTo>
                  <a:lnTo>
                    <a:pt x="305" y="1626"/>
                  </a:lnTo>
                  <a:lnTo>
                    <a:pt x="282" y="1678"/>
                  </a:lnTo>
                  <a:lnTo>
                    <a:pt x="263" y="1726"/>
                  </a:lnTo>
                  <a:lnTo>
                    <a:pt x="246" y="1771"/>
                  </a:lnTo>
                  <a:lnTo>
                    <a:pt x="232" y="1810"/>
                  </a:lnTo>
                  <a:lnTo>
                    <a:pt x="221" y="1846"/>
                  </a:lnTo>
                  <a:lnTo>
                    <a:pt x="171" y="1832"/>
                  </a:lnTo>
                  <a:lnTo>
                    <a:pt x="120" y="1824"/>
                  </a:lnTo>
                  <a:lnTo>
                    <a:pt x="67" y="1822"/>
                  </a:lnTo>
                  <a:lnTo>
                    <a:pt x="33" y="1823"/>
                  </a:lnTo>
                  <a:lnTo>
                    <a:pt x="0" y="1826"/>
                  </a:lnTo>
                  <a:lnTo>
                    <a:pt x="9" y="1795"/>
                  </a:lnTo>
                  <a:lnTo>
                    <a:pt x="20" y="1760"/>
                  </a:lnTo>
                  <a:lnTo>
                    <a:pt x="33" y="1719"/>
                  </a:lnTo>
                  <a:lnTo>
                    <a:pt x="49" y="1675"/>
                  </a:lnTo>
                  <a:lnTo>
                    <a:pt x="68" y="1626"/>
                  </a:lnTo>
                  <a:lnTo>
                    <a:pt x="89" y="1574"/>
                  </a:lnTo>
                  <a:lnTo>
                    <a:pt x="113" y="1518"/>
                  </a:lnTo>
                  <a:lnTo>
                    <a:pt x="141" y="1461"/>
                  </a:lnTo>
                  <a:lnTo>
                    <a:pt x="172" y="1401"/>
                  </a:lnTo>
                  <a:lnTo>
                    <a:pt x="208" y="1339"/>
                  </a:lnTo>
                  <a:lnTo>
                    <a:pt x="246" y="1276"/>
                  </a:lnTo>
                  <a:lnTo>
                    <a:pt x="287" y="1212"/>
                  </a:lnTo>
                  <a:lnTo>
                    <a:pt x="334" y="1148"/>
                  </a:lnTo>
                  <a:lnTo>
                    <a:pt x="369" y="1101"/>
                  </a:lnTo>
                  <a:lnTo>
                    <a:pt x="408" y="1054"/>
                  </a:lnTo>
                  <a:lnTo>
                    <a:pt x="448" y="1008"/>
                  </a:lnTo>
                  <a:lnTo>
                    <a:pt x="493" y="961"/>
                  </a:lnTo>
                  <a:lnTo>
                    <a:pt x="539" y="914"/>
                  </a:lnTo>
                  <a:lnTo>
                    <a:pt x="589" y="868"/>
                  </a:lnTo>
                  <a:lnTo>
                    <a:pt x="642" y="822"/>
                  </a:lnTo>
                  <a:lnTo>
                    <a:pt x="699" y="776"/>
                  </a:lnTo>
                  <a:lnTo>
                    <a:pt x="758" y="733"/>
                  </a:lnTo>
                  <a:lnTo>
                    <a:pt x="821" y="690"/>
                  </a:lnTo>
                  <a:lnTo>
                    <a:pt x="887" y="650"/>
                  </a:lnTo>
                  <a:lnTo>
                    <a:pt x="958" y="610"/>
                  </a:lnTo>
                  <a:lnTo>
                    <a:pt x="1032" y="573"/>
                  </a:lnTo>
                  <a:lnTo>
                    <a:pt x="1109" y="539"/>
                  </a:lnTo>
                  <a:lnTo>
                    <a:pt x="1190" y="507"/>
                  </a:lnTo>
                  <a:lnTo>
                    <a:pt x="1275" y="478"/>
                  </a:lnTo>
                  <a:lnTo>
                    <a:pt x="1364" y="452"/>
                  </a:lnTo>
                  <a:lnTo>
                    <a:pt x="1456" y="429"/>
                  </a:lnTo>
                  <a:lnTo>
                    <a:pt x="1554" y="409"/>
                  </a:lnTo>
                  <a:lnTo>
                    <a:pt x="1654" y="394"/>
                  </a:lnTo>
                  <a:lnTo>
                    <a:pt x="1422" y="191"/>
                  </a:lnTo>
                  <a:lnTo>
                    <a:pt x="1407" y="175"/>
                  </a:lnTo>
                  <a:lnTo>
                    <a:pt x="1395" y="157"/>
                  </a:lnTo>
                  <a:lnTo>
                    <a:pt x="1388" y="137"/>
                  </a:lnTo>
                  <a:lnTo>
                    <a:pt x="1385" y="117"/>
                  </a:lnTo>
                  <a:lnTo>
                    <a:pt x="1385" y="96"/>
                  </a:lnTo>
                  <a:lnTo>
                    <a:pt x="1390" y="75"/>
                  </a:lnTo>
                  <a:lnTo>
                    <a:pt x="1398" y="55"/>
                  </a:lnTo>
                  <a:lnTo>
                    <a:pt x="1411" y="38"/>
                  </a:lnTo>
                  <a:lnTo>
                    <a:pt x="1427" y="22"/>
                  </a:lnTo>
                  <a:lnTo>
                    <a:pt x="1445" y="11"/>
                  </a:lnTo>
                  <a:lnTo>
                    <a:pt x="1465" y="4"/>
                  </a:lnTo>
                  <a:lnTo>
                    <a:pt x="14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8" name="Freeform 124"/>
            <p:cNvSpPr>
              <a:spLocks/>
            </p:cNvSpPr>
            <p:nvPr/>
          </p:nvSpPr>
          <p:spPr bwMode="auto">
            <a:xfrm>
              <a:off x="3934" y="2470"/>
              <a:ext cx="43" cy="43"/>
            </a:xfrm>
            <a:custGeom>
              <a:avLst/>
              <a:gdLst>
                <a:gd name="T0" fmla="*/ 323 w 644"/>
                <a:gd name="T1" fmla="*/ 0 h 644"/>
                <a:gd name="T2" fmla="*/ 366 w 644"/>
                <a:gd name="T3" fmla="*/ 3 h 644"/>
                <a:gd name="T4" fmla="*/ 408 w 644"/>
                <a:gd name="T5" fmla="*/ 12 h 644"/>
                <a:gd name="T6" fmla="*/ 448 w 644"/>
                <a:gd name="T7" fmla="*/ 25 h 644"/>
                <a:gd name="T8" fmla="*/ 485 w 644"/>
                <a:gd name="T9" fmla="*/ 44 h 644"/>
                <a:gd name="T10" fmla="*/ 520 w 644"/>
                <a:gd name="T11" fmla="*/ 68 h 644"/>
                <a:gd name="T12" fmla="*/ 550 w 644"/>
                <a:gd name="T13" fmla="*/ 95 h 644"/>
                <a:gd name="T14" fmla="*/ 578 w 644"/>
                <a:gd name="T15" fmla="*/ 126 h 644"/>
                <a:gd name="T16" fmla="*/ 600 w 644"/>
                <a:gd name="T17" fmla="*/ 160 h 644"/>
                <a:gd name="T18" fmla="*/ 619 w 644"/>
                <a:gd name="T19" fmla="*/ 197 h 644"/>
                <a:gd name="T20" fmla="*/ 633 w 644"/>
                <a:gd name="T21" fmla="*/ 237 h 644"/>
                <a:gd name="T22" fmla="*/ 642 w 644"/>
                <a:gd name="T23" fmla="*/ 278 h 644"/>
                <a:gd name="T24" fmla="*/ 644 w 644"/>
                <a:gd name="T25" fmla="*/ 322 h 644"/>
                <a:gd name="T26" fmla="*/ 642 w 644"/>
                <a:gd name="T27" fmla="*/ 365 h 644"/>
                <a:gd name="T28" fmla="*/ 633 w 644"/>
                <a:gd name="T29" fmla="*/ 408 h 644"/>
                <a:gd name="T30" fmla="*/ 619 w 644"/>
                <a:gd name="T31" fmla="*/ 447 h 644"/>
                <a:gd name="T32" fmla="*/ 600 w 644"/>
                <a:gd name="T33" fmla="*/ 485 h 644"/>
                <a:gd name="T34" fmla="*/ 578 w 644"/>
                <a:gd name="T35" fmla="*/ 519 h 644"/>
                <a:gd name="T36" fmla="*/ 550 w 644"/>
                <a:gd name="T37" fmla="*/ 550 h 644"/>
                <a:gd name="T38" fmla="*/ 520 w 644"/>
                <a:gd name="T39" fmla="*/ 577 h 644"/>
                <a:gd name="T40" fmla="*/ 485 w 644"/>
                <a:gd name="T41" fmla="*/ 600 h 644"/>
                <a:gd name="T42" fmla="*/ 448 w 644"/>
                <a:gd name="T43" fmla="*/ 618 h 644"/>
                <a:gd name="T44" fmla="*/ 408 w 644"/>
                <a:gd name="T45" fmla="*/ 633 h 644"/>
                <a:gd name="T46" fmla="*/ 366 w 644"/>
                <a:gd name="T47" fmla="*/ 641 h 644"/>
                <a:gd name="T48" fmla="*/ 323 w 644"/>
                <a:gd name="T49" fmla="*/ 644 h 644"/>
                <a:gd name="T50" fmla="*/ 279 w 644"/>
                <a:gd name="T51" fmla="*/ 641 h 644"/>
                <a:gd name="T52" fmla="*/ 237 w 644"/>
                <a:gd name="T53" fmla="*/ 633 h 644"/>
                <a:gd name="T54" fmla="*/ 197 w 644"/>
                <a:gd name="T55" fmla="*/ 618 h 644"/>
                <a:gd name="T56" fmla="*/ 160 w 644"/>
                <a:gd name="T57" fmla="*/ 600 h 644"/>
                <a:gd name="T58" fmla="*/ 126 w 644"/>
                <a:gd name="T59" fmla="*/ 577 h 644"/>
                <a:gd name="T60" fmla="*/ 95 w 644"/>
                <a:gd name="T61" fmla="*/ 550 h 644"/>
                <a:gd name="T62" fmla="*/ 68 w 644"/>
                <a:gd name="T63" fmla="*/ 519 h 644"/>
                <a:gd name="T64" fmla="*/ 45 w 644"/>
                <a:gd name="T65" fmla="*/ 485 h 644"/>
                <a:gd name="T66" fmla="*/ 26 w 644"/>
                <a:gd name="T67" fmla="*/ 447 h 644"/>
                <a:gd name="T68" fmla="*/ 13 w 644"/>
                <a:gd name="T69" fmla="*/ 408 h 644"/>
                <a:gd name="T70" fmla="*/ 3 w 644"/>
                <a:gd name="T71" fmla="*/ 365 h 644"/>
                <a:gd name="T72" fmla="*/ 0 w 644"/>
                <a:gd name="T73" fmla="*/ 322 h 644"/>
                <a:gd name="T74" fmla="*/ 3 w 644"/>
                <a:gd name="T75" fmla="*/ 278 h 644"/>
                <a:gd name="T76" fmla="*/ 13 w 644"/>
                <a:gd name="T77" fmla="*/ 237 h 644"/>
                <a:gd name="T78" fmla="*/ 26 w 644"/>
                <a:gd name="T79" fmla="*/ 197 h 644"/>
                <a:gd name="T80" fmla="*/ 45 w 644"/>
                <a:gd name="T81" fmla="*/ 160 h 644"/>
                <a:gd name="T82" fmla="*/ 68 w 644"/>
                <a:gd name="T83" fmla="*/ 126 h 644"/>
                <a:gd name="T84" fmla="*/ 95 w 644"/>
                <a:gd name="T85" fmla="*/ 95 h 644"/>
                <a:gd name="T86" fmla="*/ 126 w 644"/>
                <a:gd name="T87" fmla="*/ 68 h 644"/>
                <a:gd name="T88" fmla="*/ 160 w 644"/>
                <a:gd name="T89" fmla="*/ 44 h 644"/>
                <a:gd name="T90" fmla="*/ 197 w 644"/>
                <a:gd name="T91" fmla="*/ 25 h 644"/>
                <a:gd name="T92" fmla="*/ 237 w 644"/>
                <a:gd name="T93" fmla="*/ 12 h 644"/>
                <a:gd name="T94" fmla="*/ 279 w 644"/>
                <a:gd name="T95" fmla="*/ 3 h 644"/>
                <a:gd name="T96" fmla="*/ 323 w 644"/>
                <a:gd name="T97" fmla="*/ 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4" h="644">
                  <a:moveTo>
                    <a:pt x="323" y="0"/>
                  </a:moveTo>
                  <a:lnTo>
                    <a:pt x="366" y="3"/>
                  </a:lnTo>
                  <a:lnTo>
                    <a:pt x="408" y="12"/>
                  </a:lnTo>
                  <a:lnTo>
                    <a:pt x="448" y="25"/>
                  </a:lnTo>
                  <a:lnTo>
                    <a:pt x="485" y="44"/>
                  </a:lnTo>
                  <a:lnTo>
                    <a:pt x="520" y="68"/>
                  </a:lnTo>
                  <a:lnTo>
                    <a:pt x="550" y="95"/>
                  </a:lnTo>
                  <a:lnTo>
                    <a:pt x="578" y="126"/>
                  </a:lnTo>
                  <a:lnTo>
                    <a:pt x="600" y="160"/>
                  </a:lnTo>
                  <a:lnTo>
                    <a:pt x="619" y="197"/>
                  </a:lnTo>
                  <a:lnTo>
                    <a:pt x="633" y="237"/>
                  </a:lnTo>
                  <a:lnTo>
                    <a:pt x="642" y="278"/>
                  </a:lnTo>
                  <a:lnTo>
                    <a:pt x="644" y="322"/>
                  </a:lnTo>
                  <a:lnTo>
                    <a:pt x="642" y="365"/>
                  </a:lnTo>
                  <a:lnTo>
                    <a:pt x="633" y="408"/>
                  </a:lnTo>
                  <a:lnTo>
                    <a:pt x="619" y="447"/>
                  </a:lnTo>
                  <a:lnTo>
                    <a:pt x="600" y="485"/>
                  </a:lnTo>
                  <a:lnTo>
                    <a:pt x="578" y="519"/>
                  </a:lnTo>
                  <a:lnTo>
                    <a:pt x="550" y="550"/>
                  </a:lnTo>
                  <a:lnTo>
                    <a:pt x="520" y="577"/>
                  </a:lnTo>
                  <a:lnTo>
                    <a:pt x="485" y="600"/>
                  </a:lnTo>
                  <a:lnTo>
                    <a:pt x="448" y="618"/>
                  </a:lnTo>
                  <a:lnTo>
                    <a:pt x="408" y="633"/>
                  </a:lnTo>
                  <a:lnTo>
                    <a:pt x="366" y="641"/>
                  </a:lnTo>
                  <a:lnTo>
                    <a:pt x="323" y="644"/>
                  </a:lnTo>
                  <a:lnTo>
                    <a:pt x="279" y="641"/>
                  </a:lnTo>
                  <a:lnTo>
                    <a:pt x="237" y="633"/>
                  </a:lnTo>
                  <a:lnTo>
                    <a:pt x="197" y="618"/>
                  </a:lnTo>
                  <a:lnTo>
                    <a:pt x="160" y="600"/>
                  </a:lnTo>
                  <a:lnTo>
                    <a:pt x="126" y="577"/>
                  </a:lnTo>
                  <a:lnTo>
                    <a:pt x="95" y="550"/>
                  </a:lnTo>
                  <a:lnTo>
                    <a:pt x="68" y="519"/>
                  </a:lnTo>
                  <a:lnTo>
                    <a:pt x="45" y="485"/>
                  </a:lnTo>
                  <a:lnTo>
                    <a:pt x="26" y="447"/>
                  </a:lnTo>
                  <a:lnTo>
                    <a:pt x="13" y="408"/>
                  </a:lnTo>
                  <a:lnTo>
                    <a:pt x="3" y="365"/>
                  </a:lnTo>
                  <a:lnTo>
                    <a:pt x="0" y="322"/>
                  </a:lnTo>
                  <a:lnTo>
                    <a:pt x="3" y="278"/>
                  </a:lnTo>
                  <a:lnTo>
                    <a:pt x="13" y="237"/>
                  </a:lnTo>
                  <a:lnTo>
                    <a:pt x="26" y="197"/>
                  </a:lnTo>
                  <a:lnTo>
                    <a:pt x="45" y="160"/>
                  </a:lnTo>
                  <a:lnTo>
                    <a:pt x="68" y="126"/>
                  </a:lnTo>
                  <a:lnTo>
                    <a:pt x="95" y="95"/>
                  </a:lnTo>
                  <a:lnTo>
                    <a:pt x="126" y="68"/>
                  </a:lnTo>
                  <a:lnTo>
                    <a:pt x="160" y="44"/>
                  </a:lnTo>
                  <a:lnTo>
                    <a:pt x="197" y="25"/>
                  </a:lnTo>
                  <a:lnTo>
                    <a:pt x="237" y="12"/>
                  </a:lnTo>
                  <a:lnTo>
                    <a:pt x="279" y="3"/>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9" name="Freeform 125"/>
            <p:cNvSpPr>
              <a:spLocks/>
            </p:cNvSpPr>
            <p:nvPr/>
          </p:nvSpPr>
          <p:spPr bwMode="auto">
            <a:xfrm>
              <a:off x="4113" y="2346"/>
              <a:ext cx="43" cy="43"/>
            </a:xfrm>
            <a:custGeom>
              <a:avLst/>
              <a:gdLst>
                <a:gd name="T0" fmla="*/ 323 w 644"/>
                <a:gd name="T1" fmla="*/ 0 h 644"/>
                <a:gd name="T2" fmla="*/ 366 w 644"/>
                <a:gd name="T3" fmla="*/ 3 h 644"/>
                <a:gd name="T4" fmla="*/ 407 w 644"/>
                <a:gd name="T5" fmla="*/ 11 h 644"/>
                <a:gd name="T6" fmla="*/ 448 w 644"/>
                <a:gd name="T7" fmla="*/ 25 h 644"/>
                <a:gd name="T8" fmla="*/ 485 w 644"/>
                <a:gd name="T9" fmla="*/ 43 h 644"/>
                <a:gd name="T10" fmla="*/ 519 w 644"/>
                <a:gd name="T11" fmla="*/ 67 h 644"/>
                <a:gd name="T12" fmla="*/ 549 w 644"/>
                <a:gd name="T13" fmla="*/ 94 h 644"/>
                <a:gd name="T14" fmla="*/ 577 w 644"/>
                <a:gd name="T15" fmla="*/ 125 h 644"/>
                <a:gd name="T16" fmla="*/ 600 w 644"/>
                <a:gd name="T17" fmla="*/ 159 h 644"/>
                <a:gd name="T18" fmla="*/ 619 w 644"/>
                <a:gd name="T19" fmla="*/ 197 h 644"/>
                <a:gd name="T20" fmla="*/ 632 w 644"/>
                <a:gd name="T21" fmla="*/ 236 h 644"/>
                <a:gd name="T22" fmla="*/ 642 w 644"/>
                <a:gd name="T23" fmla="*/ 278 h 644"/>
                <a:gd name="T24" fmla="*/ 644 w 644"/>
                <a:gd name="T25" fmla="*/ 321 h 644"/>
                <a:gd name="T26" fmla="*/ 642 w 644"/>
                <a:gd name="T27" fmla="*/ 366 h 644"/>
                <a:gd name="T28" fmla="*/ 632 w 644"/>
                <a:gd name="T29" fmla="*/ 407 h 644"/>
                <a:gd name="T30" fmla="*/ 619 w 644"/>
                <a:gd name="T31" fmla="*/ 447 h 644"/>
                <a:gd name="T32" fmla="*/ 600 w 644"/>
                <a:gd name="T33" fmla="*/ 484 h 644"/>
                <a:gd name="T34" fmla="*/ 577 w 644"/>
                <a:gd name="T35" fmla="*/ 518 h 644"/>
                <a:gd name="T36" fmla="*/ 549 w 644"/>
                <a:gd name="T37" fmla="*/ 549 h 644"/>
                <a:gd name="T38" fmla="*/ 519 w 644"/>
                <a:gd name="T39" fmla="*/ 576 h 644"/>
                <a:gd name="T40" fmla="*/ 485 w 644"/>
                <a:gd name="T41" fmla="*/ 600 h 644"/>
                <a:gd name="T42" fmla="*/ 448 w 644"/>
                <a:gd name="T43" fmla="*/ 619 h 644"/>
                <a:gd name="T44" fmla="*/ 407 w 644"/>
                <a:gd name="T45" fmla="*/ 632 h 644"/>
                <a:gd name="T46" fmla="*/ 366 w 644"/>
                <a:gd name="T47" fmla="*/ 641 h 644"/>
                <a:gd name="T48" fmla="*/ 323 w 644"/>
                <a:gd name="T49" fmla="*/ 644 h 644"/>
                <a:gd name="T50" fmla="*/ 279 w 644"/>
                <a:gd name="T51" fmla="*/ 641 h 644"/>
                <a:gd name="T52" fmla="*/ 236 w 644"/>
                <a:gd name="T53" fmla="*/ 632 h 644"/>
                <a:gd name="T54" fmla="*/ 197 w 644"/>
                <a:gd name="T55" fmla="*/ 619 h 644"/>
                <a:gd name="T56" fmla="*/ 160 w 644"/>
                <a:gd name="T57" fmla="*/ 600 h 644"/>
                <a:gd name="T58" fmla="*/ 126 w 644"/>
                <a:gd name="T59" fmla="*/ 576 h 644"/>
                <a:gd name="T60" fmla="*/ 95 w 644"/>
                <a:gd name="T61" fmla="*/ 549 h 644"/>
                <a:gd name="T62" fmla="*/ 68 w 644"/>
                <a:gd name="T63" fmla="*/ 518 h 644"/>
                <a:gd name="T64" fmla="*/ 45 w 644"/>
                <a:gd name="T65" fmla="*/ 484 h 644"/>
                <a:gd name="T66" fmla="*/ 26 w 644"/>
                <a:gd name="T67" fmla="*/ 447 h 644"/>
                <a:gd name="T68" fmla="*/ 13 w 644"/>
                <a:gd name="T69" fmla="*/ 407 h 644"/>
                <a:gd name="T70" fmla="*/ 3 w 644"/>
                <a:gd name="T71" fmla="*/ 366 h 644"/>
                <a:gd name="T72" fmla="*/ 0 w 644"/>
                <a:gd name="T73" fmla="*/ 321 h 644"/>
                <a:gd name="T74" fmla="*/ 3 w 644"/>
                <a:gd name="T75" fmla="*/ 278 h 644"/>
                <a:gd name="T76" fmla="*/ 13 w 644"/>
                <a:gd name="T77" fmla="*/ 236 h 644"/>
                <a:gd name="T78" fmla="*/ 26 w 644"/>
                <a:gd name="T79" fmla="*/ 197 h 644"/>
                <a:gd name="T80" fmla="*/ 45 w 644"/>
                <a:gd name="T81" fmla="*/ 159 h 644"/>
                <a:gd name="T82" fmla="*/ 68 w 644"/>
                <a:gd name="T83" fmla="*/ 125 h 644"/>
                <a:gd name="T84" fmla="*/ 95 w 644"/>
                <a:gd name="T85" fmla="*/ 94 h 644"/>
                <a:gd name="T86" fmla="*/ 126 w 644"/>
                <a:gd name="T87" fmla="*/ 67 h 644"/>
                <a:gd name="T88" fmla="*/ 160 w 644"/>
                <a:gd name="T89" fmla="*/ 43 h 644"/>
                <a:gd name="T90" fmla="*/ 197 w 644"/>
                <a:gd name="T91" fmla="*/ 25 h 644"/>
                <a:gd name="T92" fmla="*/ 236 w 644"/>
                <a:gd name="T93" fmla="*/ 11 h 644"/>
                <a:gd name="T94" fmla="*/ 279 w 644"/>
                <a:gd name="T95" fmla="*/ 3 h 644"/>
                <a:gd name="T96" fmla="*/ 323 w 644"/>
                <a:gd name="T97" fmla="*/ 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4" h="644">
                  <a:moveTo>
                    <a:pt x="323" y="0"/>
                  </a:moveTo>
                  <a:lnTo>
                    <a:pt x="366" y="3"/>
                  </a:lnTo>
                  <a:lnTo>
                    <a:pt x="407" y="11"/>
                  </a:lnTo>
                  <a:lnTo>
                    <a:pt x="448" y="25"/>
                  </a:lnTo>
                  <a:lnTo>
                    <a:pt x="485" y="43"/>
                  </a:lnTo>
                  <a:lnTo>
                    <a:pt x="519" y="67"/>
                  </a:lnTo>
                  <a:lnTo>
                    <a:pt x="549" y="94"/>
                  </a:lnTo>
                  <a:lnTo>
                    <a:pt x="577" y="125"/>
                  </a:lnTo>
                  <a:lnTo>
                    <a:pt x="600" y="159"/>
                  </a:lnTo>
                  <a:lnTo>
                    <a:pt x="619" y="197"/>
                  </a:lnTo>
                  <a:lnTo>
                    <a:pt x="632" y="236"/>
                  </a:lnTo>
                  <a:lnTo>
                    <a:pt x="642" y="278"/>
                  </a:lnTo>
                  <a:lnTo>
                    <a:pt x="644" y="321"/>
                  </a:lnTo>
                  <a:lnTo>
                    <a:pt x="642" y="366"/>
                  </a:lnTo>
                  <a:lnTo>
                    <a:pt x="632" y="407"/>
                  </a:lnTo>
                  <a:lnTo>
                    <a:pt x="619" y="447"/>
                  </a:lnTo>
                  <a:lnTo>
                    <a:pt x="600" y="484"/>
                  </a:lnTo>
                  <a:lnTo>
                    <a:pt x="577" y="518"/>
                  </a:lnTo>
                  <a:lnTo>
                    <a:pt x="549" y="549"/>
                  </a:lnTo>
                  <a:lnTo>
                    <a:pt x="519" y="576"/>
                  </a:lnTo>
                  <a:lnTo>
                    <a:pt x="485" y="600"/>
                  </a:lnTo>
                  <a:lnTo>
                    <a:pt x="448" y="619"/>
                  </a:lnTo>
                  <a:lnTo>
                    <a:pt x="407" y="632"/>
                  </a:lnTo>
                  <a:lnTo>
                    <a:pt x="366" y="641"/>
                  </a:lnTo>
                  <a:lnTo>
                    <a:pt x="323" y="644"/>
                  </a:lnTo>
                  <a:lnTo>
                    <a:pt x="279" y="641"/>
                  </a:lnTo>
                  <a:lnTo>
                    <a:pt x="236" y="632"/>
                  </a:lnTo>
                  <a:lnTo>
                    <a:pt x="197" y="619"/>
                  </a:lnTo>
                  <a:lnTo>
                    <a:pt x="160" y="600"/>
                  </a:lnTo>
                  <a:lnTo>
                    <a:pt x="126" y="576"/>
                  </a:lnTo>
                  <a:lnTo>
                    <a:pt x="95" y="549"/>
                  </a:lnTo>
                  <a:lnTo>
                    <a:pt x="68" y="518"/>
                  </a:lnTo>
                  <a:lnTo>
                    <a:pt x="45" y="484"/>
                  </a:lnTo>
                  <a:lnTo>
                    <a:pt x="26" y="447"/>
                  </a:lnTo>
                  <a:lnTo>
                    <a:pt x="13" y="407"/>
                  </a:lnTo>
                  <a:lnTo>
                    <a:pt x="3" y="366"/>
                  </a:lnTo>
                  <a:lnTo>
                    <a:pt x="0" y="321"/>
                  </a:lnTo>
                  <a:lnTo>
                    <a:pt x="3" y="278"/>
                  </a:lnTo>
                  <a:lnTo>
                    <a:pt x="13" y="236"/>
                  </a:lnTo>
                  <a:lnTo>
                    <a:pt x="26" y="197"/>
                  </a:lnTo>
                  <a:lnTo>
                    <a:pt x="45" y="159"/>
                  </a:lnTo>
                  <a:lnTo>
                    <a:pt x="68" y="125"/>
                  </a:lnTo>
                  <a:lnTo>
                    <a:pt x="95" y="94"/>
                  </a:lnTo>
                  <a:lnTo>
                    <a:pt x="126" y="67"/>
                  </a:lnTo>
                  <a:lnTo>
                    <a:pt x="160" y="43"/>
                  </a:lnTo>
                  <a:lnTo>
                    <a:pt x="197" y="25"/>
                  </a:lnTo>
                  <a:lnTo>
                    <a:pt x="236" y="11"/>
                  </a:lnTo>
                  <a:lnTo>
                    <a:pt x="279" y="3"/>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00" name="Group 128"/>
          <p:cNvGrpSpPr>
            <a:grpSpLocks noChangeAspect="1"/>
          </p:cNvGrpSpPr>
          <p:nvPr/>
        </p:nvGrpSpPr>
        <p:grpSpPr bwMode="auto">
          <a:xfrm>
            <a:off x="5855374" y="3676203"/>
            <a:ext cx="271463" cy="258366"/>
            <a:chOff x="4899" y="2314"/>
            <a:chExt cx="228" cy="217"/>
          </a:xfrm>
          <a:solidFill>
            <a:schemeClr val="tx1">
              <a:lumMod val="65000"/>
              <a:lumOff val="35000"/>
            </a:schemeClr>
          </a:solidFill>
        </p:grpSpPr>
        <p:sp>
          <p:nvSpPr>
            <p:cNvPr id="404" name="Freeform 130"/>
            <p:cNvSpPr>
              <a:spLocks/>
            </p:cNvSpPr>
            <p:nvPr/>
          </p:nvSpPr>
          <p:spPr bwMode="auto">
            <a:xfrm>
              <a:off x="4930" y="2314"/>
              <a:ext cx="66" cy="67"/>
            </a:xfrm>
            <a:custGeom>
              <a:avLst/>
              <a:gdLst>
                <a:gd name="T0" fmla="*/ 495 w 990"/>
                <a:gd name="T1" fmla="*/ 0 h 994"/>
                <a:gd name="T2" fmla="*/ 549 w 990"/>
                <a:gd name="T3" fmla="*/ 3 h 994"/>
                <a:gd name="T4" fmla="*/ 601 w 990"/>
                <a:gd name="T5" fmla="*/ 12 h 994"/>
                <a:gd name="T6" fmla="*/ 651 w 990"/>
                <a:gd name="T7" fmla="*/ 25 h 994"/>
                <a:gd name="T8" fmla="*/ 699 w 990"/>
                <a:gd name="T9" fmla="*/ 44 h 994"/>
                <a:gd name="T10" fmla="*/ 745 w 990"/>
                <a:gd name="T11" fmla="*/ 68 h 994"/>
                <a:gd name="T12" fmla="*/ 787 w 990"/>
                <a:gd name="T13" fmla="*/ 96 h 994"/>
                <a:gd name="T14" fmla="*/ 827 w 990"/>
                <a:gd name="T15" fmla="*/ 128 h 994"/>
                <a:gd name="T16" fmla="*/ 863 w 990"/>
                <a:gd name="T17" fmla="*/ 164 h 994"/>
                <a:gd name="T18" fmla="*/ 894 w 990"/>
                <a:gd name="T19" fmla="*/ 204 h 994"/>
                <a:gd name="T20" fmla="*/ 922 w 990"/>
                <a:gd name="T21" fmla="*/ 246 h 994"/>
                <a:gd name="T22" fmla="*/ 946 w 990"/>
                <a:gd name="T23" fmla="*/ 292 h 994"/>
                <a:gd name="T24" fmla="*/ 964 w 990"/>
                <a:gd name="T25" fmla="*/ 340 h 994"/>
                <a:gd name="T26" fmla="*/ 979 w 990"/>
                <a:gd name="T27" fmla="*/ 390 h 994"/>
                <a:gd name="T28" fmla="*/ 987 w 990"/>
                <a:gd name="T29" fmla="*/ 443 h 994"/>
                <a:gd name="T30" fmla="*/ 990 w 990"/>
                <a:gd name="T31" fmla="*/ 497 h 994"/>
                <a:gd name="T32" fmla="*/ 987 w 990"/>
                <a:gd name="T33" fmla="*/ 551 h 994"/>
                <a:gd name="T34" fmla="*/ 979 w 990"/>
                <a:gd name="T35" fmla="*/ 603 h 994"/>
                <a:gd name="T36" fmla="*/ 964 w 990"/>
                <a:gd name="T37" fmla="*/ 654 h 994"/>
                <a:gd name="T38" fmla="*/ 946 w 990"/>
                <a:gd name="T39" fmla="*/ 702 h 994"/>
                <a:gd name="T40" fmla="*/ 922 w 990"/>
                <a:gd name="T41" fmla="*/ 747 h 994"/>
                <a:gd name="T42" fmla="*/ 894 w 990"/>
                <a:gd name="T43" fmla="*/ 790 h 994"/>
                <a:gd name="T44" fmla="*/ 863 w 990"/>
                <a:gd name="T45" fmla="*/ 829 h 994"/>
                <a:gd name="T46" fmla="*/ 827 w 990"/>
                <a:gd name="T47" fmla="*/ 866 h 994"/>
                <a:gd name="T48" fmla="*/ 787 w 990"/>
                <a:gd name="T49" fmla="*/ 898 h 994"/>
                <a:gd name="T50" fmla="*/ 745 w 990"/>
                <a:gd name="T51" fmla="*/ 926 h 994"/>
                <a:gd name="T52" fmla="*/ 699 w 990"/>
                <a:gd name="T53" fmla="*/ 949 h 994"/>
                <a:gd name="T54" fmla="*/ 651 w 990"/>
                <a:gd name="T55" fmla="*/ 969 h 994"/>
                <a:gd name="T56" fmla="*/ 601 w 990"/>
                <a:gd name="T57" fmla="*/ 982 h 994"/>
                <a:gd name="T58" fmla="*/ 549 w 990"/>
                <a:gd name="T59" fmla="*/ 990 h 994"/>
                <a:gd name="T60" fmla="*/ 495 w 990"/>
                <a:gd name="T61" fmla="*/ 994 h 994"/>
                <a:gd name="T62" fmla="*/ 441 w 990"/>
                <a:gd name="T63" fmla="*/ 990 h 994"/>
                <a:gd name="T64" fmla="*/ 388 w 990"/>
                <a:gd name="T65" fmla="*/ 982 h 994"/>
                <a:gd name="T66" fmla="*/ 338 w 990"/>
                <a:gd name="T67" fmla="*/ 969 h 994"/>
                <a:gd name="T68" fmla="*/ 290 w 990"/>
                <a:gd name="T69" fmla="*/ 949 h 994"/>
                <a:gd name="T70" fmla="*/ 245 w 990"/>
                <a:gd name="T71" fmla="*/ 926 h 994"/>
                <a:gd name="T72" fmla="*/ 202 w 990"/>
                <a:gd name="T73" fmla="*/ 898 h 994"/>
                <a:gd name="T74" fmla="*/ 162 w 990"/>
                <a:gd name="T75" fmla="*/ 866 h 994"/>
                <a:gd name="T76" fmla="*/ 127 w 990"/>
                <a:gd name="T77" fmla="*/ 829 h 994"/>
                <a:gd name="T78" fmla="*/ 95 w 990"/>
                <a:gd name="T79" fmla="*/ 790 h 994"/>
                <a:gd name="T80" fmla="*/ 67 w 990"/>
                <a:gd name="T81" fmla="*/ 747 h 994"/>
                <a:gd name="T82" fmla="*/ 43 w 990"/>
                <a:gd name="T83" fmla="*/ 702 h 994"/>
                <a:gd name="T84" fmla="*/ 24 w 990"/>
                <a:gd name="T85" fmla="*/ 654 h 994"/>
                <a:gd name="T86" fmla="*/ 11 w 990"/>
                <a:gd name="T87" fmla="*/ 603 h 994"/>
                <a:gd name="T88" fmla="*/ 2 w 990"/>
                <a:gd name="T89" fmla="*/ 551 h 994"/>
                <a:gd name="T90" fmla="*/ 0 w 990"/>
                <a:gd name="T91" fmla="*/ 497 h 994"/>
                <a:gd name="T92" fmla="*/ 2 w 990"/>
                <a:gd name="T93" fmla="*/ 443 h 994"/>
                <a:gd name="T94" fmla="*/ 11 w 990"/>
                <a:gd name="T95" fmla="*/ 390 h 994"/>
                <a:gd name="T96" fmla="*/ 24 w 990"/>
                <a:gd name="T97" fmla="*/ 340 h 994"/>
                <a:gd name="T98" fmla="*/ 43 w 990"/>
                <a:gd name="T99" fmla="*/ 292 h 994"/>
                <a:gd name="T100" fmla="*/ 67 w 990"/>
                <a:gd name="T101" fmla="*/ 246 h 994"/>
                <a:gd name="T102" fmla="*/ 95 w 990"/>
                <a:gd name="T103" fmla="*/ 204 h 994"/>
                <a:gd name="T104" fmla="*/ 127 w 990"/>
                <a:gd name="T105" fmla="*/ 164 h 994"/>
                <a:gd name="T106" fmla="*/ 162 w 990"/>
                <a:gd name="T107" fmla="*/ 128 h 994"/>
                <a:gd name="T108" fmla="*/ 202 w 990"/>
                <a:gd name="T109" fmla="*/ 96 h 994"/>
                <a:gd name="T110" fmla="*/ 245 w 990"/>
                <a:gd name="T111" fmla="*/ 68 h 994"/>
                <a:gd name="T112" fmla="*/ 290 w 990"/>
                <a:gd name="T113" fmla="*/ 44 h 994"/>
                <a:gd name="T114" fmla="*/ 338 w 990"/>
                <a:gd name="T115" fmla="*/ 25 h 994"/>
                <a:gd name="T116" fmla="*/ 388 w 990"/>
                <a:gd name="T117" fmla="*/ 12 h 994"/>
                <a:gd name="T118" fmla="*/ 441 w 990"/>
                <a:gd name="T119" fmla="*/ 3 h 994"/>
                <a:gd name="T120" fmla="*/ 495 w 990"/>
                <a:gd name="T121" fmla="*/ 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90" h="994">
                  <a:moveTo>
                    <a:pt x="495" y="0"/>
                  </a:moveTo>
                  <a:lnTo>
                    <a:pt x="549" y="3"/>
                  </a:lnTo>
                  <a:lnTo>
                    <a:pt x="601" y="12"/>
                  </a:lnTo>
                  <a:lnTo>
                    <a:pt x="651" y="25"/>
                  </a:lnTo>
                  <a:lnTo>
                    <a:pt x="699" y="44"/>
                  </a:lnTo>
                  <a:lnTo>
                    <a:pt x="745" y="68"/>
                  </a:lnTo>
                  <a:lnTo>
                    <a:pt x="787" y="96"/>
                  </a:lnTo>
                  <a:lnTo>
                    <a:pt x="827" y="128"/>
                  </a:lnTo>
                  <a:lnTo>
                    <a:pt x="863" y="164"/>
                  </a:lnTo>
                  <a:lnTo>
                    <a:pt x="894" y="204"/>
                  </a:lnTo>
                  <a:lnTo>
                    <a:pt x="922" y="246"/>
                  </a:lnTo>
                  <a:lnTo>
                    <a:pt x="946" y="292"/>
                  </a:lnTo>
                  <a:lnTo>
                    <a:pt x="964" y="340"/>
                  </a:lnTo>
                  <a:lnTo>
                    <a:pt x="979" y="390"/>
                  </a:lnTo>
                  <a:lnTo>
                    <a:pt x="987" y="443"/>
                  </a:lnTo>
                  <a:lnTo>
                    <a:pt x="990" y="497"/>
                  </a:lnTo>
                  <a:lnTo>
                    <a:pt x="987" y="551"/>
                  </a:lnTo>
                  <a:lnTo>
                    <a:pt x="979" y="603"/>
                  </a:lnTo>
                  <a:lnTo>
                    <a:pt x="964" y="654"/>
                  </a:lnTo>
                  <a:lnTo>
                    <a:pt x="946" y="702"/>
                  </a:lnTo>
                  <a:lnTo>
                    <a:pt x="922" y="747"/>
                  </a:lnTo>
                  <a:lnTo>
                    <a:pt x="894" y="790"/>
                  </a:lnTo>
                  <a:lnTo>
                    <a:pt x="863" y="829"/>
                  </a:lnTo>
                  <a:lnTo>
                    <a:pt x="827" y="866"/>
                  </a:lnTo>
                  <a:lnTo>
                    <a:pt x="787" y="898"/>
                  </a:lnTo>
                  <a:lnTo>
                    <a:pt x="745" y="926"/>
                  </a:lnTo>
                  <a:lnTo>
                    <a:pt x="699" y="949"/>
                  </a:lnTo>
                  <a:lnTo>
                    <a:pt x="651" y="969"/>
                  </a:lnTo>
                  <a:lnTo>
                    <a:pt x="601" y="982"/>
                  </a:lnTo>
                  <a:lnTo>
                    <a:pt x="549" y="990"/>
                  </a:lnTo>
                  <a:lnTo>
                    <a:pt x="495" y="994"/>
                  </a:lnTo>
                  <a:lnTo>
                    <a:pt x="441" y="990"/>
                  </a:lnTo>
                  <a:lnTo>
                    <a:pt x="388" y="982"/>
                  </a:lnTo>
                  <a:lnTo>
                    <a:pt x="338" y="969"/>
                  </a:lnTo>
                  <a:lnTo>
                    <a:pt x="290" y="949"/>
                  </a:lnTo>
                  <a:lnTo>
                    <a:pt x="245" y="926"/>
                  </a:lnTo>
                  <a:lnTo>
                    <a:pt x="202" y="898"/>
                  </a:lnTo>
                  <a:lnTo>
                    <a:pt x="162" y="866"/>
                  </a:lnTo>
                  <a:lnTo>
                    <a:pt x="127" y="829"/>
                  </a:lnTo>
                  <a:lnTo>
                    <a:pt x="95" y="790"/>
                  </a:lnTo>
                  <a:lnTo>
                    <a:pt x="67" y="747"/>
                  </a:lnTo>
                  <a:lnTo>
                    <a:pt x="43" y="702"/>
                  </a:lnTo>
                  <a:lnTo>
                    <a:pt x="24" y="654"/>
                  </a:lnTo>
                  <a:lnTo>
                    <a:pt x="11" y="603"/>
                  </a:lnTo>
                  <a:lnTo>
                    <a:pt x="2" y="551"/>
                  </a:lnTo>
                  <a:lnTo>
                    <a:pt x="0" y="497"/>
                  </a:lnTo>
                  <a:lnTo>
                    <a:pt x="2" y="443"/>
                  </a:lnTo>
                  <a:lnTo>
                    <a:pt x="11" y="390"/>
                  </a:lnTo>
                  <a:lnTo>
                    <a:pt x="24" y="340"/>
                  </a:lnTo>
                  <a:lnTo>
                    <a:pt x="43" y="292"/>
                  </a:lnTo>
                  <a:lnTo>
                    <a:pt x="67" y="246"/>
                  </a:lnTo>
                  <a:lnTo>
                    <a:pt x="95" y="204"/>
                  </a:lnTo>
                  <a:lnTo>
                    <a:pt x="127" y="164"/>
                  </a:lnTo>
                  <a:lnTo>
                    <a:pt x="162" y="128"/>
                  </a:lnTo>
                  <a:lnTo>
                    <a:pt x="202" y="96"/>
                  </a:lnTo>
                  <a:lnTo>
                    <a:pt x="245" y="68"/>
                  </a:lnTo>
                  <a:lnTo>
                    <a:pt x="290" y="44"/>
                  </a:lnTo>
                  <a:lnTo>
                    <a:pt x="338" y="25"/>
                  </a:lnTo>
                  <a:lnTo>
                    <a:pt x="388" y="12"/>
                  </a:lnTo>
                  <a:lnTo>
                    <a:pt x="441" y="3"/>
                  </a:lnTo>
                  <a:lnTo>
                    <a:pt x="4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5" name="Freeform 131"/>
            <p:cNvSpPr>
              <a:spLocks/>
            </p:cNvSpPr>
            <p:nvPr/>
          </p:nvSpPr>
          <p:spPr bwMode="auto">
            <a:xfrm>
              <a:off x="4971" y="2451"/>
              <a:ext cx="156" cy="80"/>
            </a:xfrm>
            <a:custGeom>
              <a:avLst/>
              <a:gdLst>
                <a:gd name="T0" fmla="*/ 838 w 2329"/>
                <a:gd name="T1" fmla="*/ 2 h 1198"/>
                <a:gd name="T2" fmla="*/ 874 w 2329"/>
                <a:gd name="T3" fmla="*/ 36 h 1198"/>
                <a:gd name="T4" fmla="*/ 869 w 2329"/>
                <a:gd name="T5" fmla="*/ 107 h 1198"/>
                <a:gd name="T6" fmla="*/ 877 w 2329"/>
                <a:gd name="T7" fmla="*/ 227 h 1198"/>
                <a:gd name="T8" fmla="*/ 930 w 2329"/>
                <a:gd name="T9" fmla="*/ 334 h 1198"/>
                <a:gd name="T10" fmla="*/ 1019 w 2329"/>
                <a:gd name="T11" fmla="*/ 412 h 1198"/>
                <a:gd name="T12" fmla="*/ 1132 w 2329"/>
                <a:gd name="T13" fmla="*/ 451 h 1198"/>
                <a:gd name="T14" fmla="*/ 1255 w 2329"/>
                <a:gd name="T15" fmla="*/ 443 h 1198"/>
                <a:gd name="T16" fmla="*/ 1362 w 2329"/>
                <a:gd name="T17" fmla="*/ 390 h 1198"/>
                <a:gd name="T18" fmla="*/ 1440 w 2329"/>
                <a:gd name="T19" fmla="*/ 301 h 1198"/>
                <a:gd name="T20" fmla="*/ 1479 w 2329"/>
                <a:gd name="T21" fmla="*/ 187 h 1198"/>
                <a:gd name="T22" fmla="*/ 1473 w 2329"/>
                <a:gd name="T23" fmla="*/ 70 h 1198"/>
                <a:gd name="T24" fmla="*/ 1482 w 2329"/>
                <a:gd name="T25" fmla="*/ 22 h 1198"/>
                <a:gd name="T26" fmla="*/ 1526 w 2329"/>
                <a:gd name="T27" fmla="*/ 0 h 1198"/>
                <a:gd name="T28" fmla="*/ 1748 w 2329"/>
                <a:gd name="T29" fmla="*/ 11 h 1198"/>
                <a:gd name="T30" fmla="*/ 1771 w 2329"/>
                <a:gd name="T31" fmla="*/ 55 h 1198"/>
                <a:gd name="T32" fmla="*/ 1781 w 2329"/>
                <a:gd name="T33" fmla="*/ 339 h 1198"/>
                <a:gd name="T34" fmla="*/ 1819 w 2329"/>
                <a:gd name="T35" fmla="*/ 363 h 1198"/>
                <a:gd name="T36" fmla="*/ 1904 w 2329"/>
                <a:gd name="T37" fmla="*/ 333 h 1198"/>
                <a:gd name="T38" fmla="*/ 1999 w 2329"/>
                <a:gd name="T39" fmla="*/ 305 h 1198"/>
                <a:gd name="T40" fmla="*/ 2115 w 2329"/>
                <a:gd name="T41" fmla="*/ 314 h 1198"/>
                <a:gd name="T42" fmla="*/ 2220 w 2329"/>
                <a:gd name="T43" fmla="*/ 369 h 1198"/>
                <a:gd name="T44" fmla="*/ 2295 w 2329"/>
                <a:gd name="T45" fmla="*/ 461 h 1198"/>
                <a:gd name="T46" fmla="*/ 2329 w 2329"/>
                <a:gd name="T47" fmla="*/ 577 h 1198"/>
                <a:gd name="T48" fmla="*/ 2311 w 2329"/>
                <a:gd name="T49" fmla="*/ 703 h 1198"/>
                <a:gd name="T50" fmla="*/ 2248 w 2329"/>
                <a:gd name="T51" fmla="*/ 805 h 1198"/>
                <a:gd name="T52" fmla="*/ 2151 w 2329"/>
                <a:gd name="T53" fmla="*/ 871 h 1198"/>
                <a:gd name="T54" fmla="*/ 2032 w 2329"/>
                <a:gd name="T55" fmla="*/ 896 h 1198"/>
                <a:gd name="T56" fmla="*/ 1934 w 2329"/>
                <a:gd name="T57" fmla="*/ 878 h 1198"/>
                <a:gd name="T58" fmla="*/ 1834 w 2329"/>
                <a:gd name="T59" fmla="*/ 835 h 1198"/>
                <a:gd name="T60" fmla="*/ 1791 w 2329"/>
                <a:gd name="T61" fmla="*/ 847 h 1198"/>
                <a:gd name="T62" fmla="*/ 1771 w 2329"/>
                <a:gd name="T63" fmla="*/ 890 h 1198"/>
                <a:gd name="T64" fmla="*/ 1761 w 2329"/>
                <a:gd name="T65" fmla="*/ 1176 h 1198"/>
                <a:gd name="T66" fmla="*/ 1716 w 2329"/>
                <a:gd name="T67" fmla="*/ 1198 h 1198"/>
                <a:gd name="T68" fmla="*/ 580 w 2329"/>
                <a:gd name="T69" fmla="*/ 1188 h 1198"/>
                <a:gd name="T70" fmla="*/ 558 w 2329"/>
                <a:gd name="T71" fmla="*/ 1143 h 1198"/>
                <a:gd name="T72" fmla="*/ 548 w 2329"/>
                <a:gd name="T73" fmla="*/ 859 h 1198"/>
                <a:gd name="T74" fmla="*/ 510 w 2329"/>
                <a:gd name="T75" fmla="*/ 835 h 1198"/>
                <a:gd name="T76" fmla="*/ 426 w 2329"/>
                <a:gd name="T77" fmla="*/ 866 h 1198"/>
                <a:gd name="T78" fmla="*/ 330 w 2329"/>
                <a:gd name="T79" fmla="*/ 894 h 1198"/>
                <a:gd name="T80" fmla="*/ 214 w 2329"/>
                <a:gd name="T81" fmla="*/ 885 h 1198"/>
                <a:gd name="T82" fmla="*/ 109 w 2329"/>
                <a:gd name="T83" fmla="*/ 829 h 1198"/>
                <a:gd name="T84" fmla="*/ 34 w 2329"/>
                <a:gd name="T85" fmla="*/ 737 h 1198"/>
                <a:gd name="T86" fmla="*/ 1 w 2329"/>
                <a:gd name="T87" fmla="*/ 621 h 1198"/>
                <a:gd name="T88" fmla="*/ 18 w 2329"/>
                <a:gd name="T89" fmla="*/ 495 h 1198"/>
                <a:gd name="T90" fmla="*/ 81 w 2329"/>
                <a:gd name="T91" fmla="*/ 394 h 1198"/>
                <a:gd name="T92" fmla="*/ 178 w 2329"/>
                <a:gd name="T93" fmla="*/ 327 h 1198"/>
                <a:gd name="T94" fmla="*/ 298 w 2329"/>
                <a:gd name="T95" fmla="*/ 303 h 1198"/>
                <a:gd name="T96" fmla="*/ 395 w 2329"/>
                <a:gd name="T97" fmla="*/ 319 h 1198"/>
                <a:gd name="T98" fmla="*/ 494 w 2329"/>
                <a:gd name="T99" fmla="*/ 363 h 1198"/>
                <a:gd name="T100" fmla="*/ 538 w 2329"/>
                <a:gd name="T101" fmla="*/ 351 h 1198"/>
                <a:gd name="T102" fmla="*/ 558 w 2329"/>
                <a:gd name="T103" fmla="*/ 309 h 1198"/>
                <a:gd name="T104" fmla="*/ 568 w 2329"/>
                <a:gd name="T105" fmla="*/ 22 h 1198"/>
                <a:gd name="T106" fmla="*/ 613 w 2329"/>
                <a:gd name="T107" fmla="*/ 0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29" h="1198">
                  <a:moveTo>
                    <a:pt x="613" y="0"/>
                  </a:moveTo>
                  <a:lnTo>
                    <a:pt x="822" y="0"/>
                  </a:lnTo>
                  <a:lnTo>
                    <a:pt x="838" y="2"/>
                  </a:lnTo>
                  <a:lnTo>
                    <a:pt x="854" y="11"/>
                  </a:lnTo>
                  <a:lnTo>
                    <a:pt x="865" y="22"/>
                  </a:lnTo>
                  <a:lnTo>
                    <a:pt x="874" y="36"/>
                  </a:lnTo>
                  <a:lnTo>
                    <a:pt x="877" y="52"/>
                  </a:lnTo>
                  <a:lnTo>
                    <a:pt x="875" y="70"/>
                  </a:lnTo>
                  <a:lnTo>
                    <a:pt x="869" y="107"/>
                  </a:lnTo>
                  <a:lnTo>
                    <a:pt x="865" y="145"/>
                  </a:lnTo>
                  <a:lnTo>
                    <a:pt x="869" y="187"/>
                  </a:lnTo>
                  <a:lnTo>
                    <a:pt x="877" y="227"/>
                  </a:lnTo>
                  <a:lnTo>
                    <a:pt x="890" y="265"/>
                  </a:lnTo>
                  <a:lnTo>
                    <a:pt x="908" y="301"/>
                  </a:lnTo>
                  <a:lnTo>
                    <a:pt x="930" y="334"/>
                  </a:lnTo>
                  <a:lnTo>
                    <a:pt x="956" y="363"/>
                  </a:lnTo>
                  <a:lnTo>
                    <a:pt x="986" y="390"/>
                  </a:lnTo>
                  <a:lnTo>
                    <a:pt x="1019" y="412"/>
                  </a:lnTo>
                  <a:lnTo>
                    <a:pt x="1054" y="430"/>
                  </a:lnTo>
                  <a:lnTo>
                    <a:pt x="1092" y="443"/>
                  </a:lnTo>
                  <a:lnTo>
                    <a:pt x="1132" y="451"/>
                  </a:lnTo>
                  <a:lnTo>
                    <a:pt x="1173" y="454"/>
                  </a:lnTo>
                  <a:lnTo>
                    <a:pt x="1216" y="451"/>
                  </a:lnTo>
                  <a:lnTo>
                    <a:pt x="1255" y="443"/>
                  </a:lnTo>
                  <a:lnTo>
                    <a:pt x="1293" y="430"/>
                  </a:lnTo>
                  <a:lnTo>
                    <a:pt x="1329" y="412"/>
                  </a:lnTo>
                  <a:lnTo>
                    <a:pt x="1362" y="390"/>
                  </a:lnTo>
                  <a:lnTo>
                    <a:pt x="1391" y="363"/>
                  </a:lnTo>
                  <a:lnTo>
                    <a:pt x="1418" y="334"/>
                  </a:lnTo>
                  <a:lnTo>
                    <a:pt x="1440" y="301"/>
                  </a:lnTo>
                  <a:lnTo>
                    <a:pt x="1457" y="265"/>
                  </a:lnTo>
                  <a:lnTo>
                    <a:pt x="1471" y="227"/>
                  </a:lnTo>
                  <a:lnTo>
                    <a:pt x="1479" y="187"/>
                  </a:lnTo>
                  <a:lnTo>
                    <a:pt x="1482" y="145"/>
                  </a:lnTo>
                  <a:lnTo>
                    <a:pt x="1479" y="107"/>
                  </a:lnTo>
                  <a:lnTo>
                    <a:pt x="1473" y="70"/>
                  </a:lnTo>
                  <a:lnTo>
                    <a:pt x="1471" y="52"/>
                  </a:lnTo>
                  <a:lnTo>
                    <a:pt x="1474" y="36"/>
                  </a:lnTo>
                  <a:lnTo>
                    <a:pt x="1482" y="22"/>
                  </a:lnTo>
                  <a:lnTo>
                    <a:pt x="1493" y="11"/>
                  </a:lnTo>
                  <a:lnTo>
                    <a:pt x="1508" y="2"/>
                  </a:lnTo>
                  <a:lnTo>
                    <a:pt x="1526" y="0"/>
                  </a:lnTo>
                  <a:lnTo>
                    <a:pt x="1716" y="0"/>
                  </a:lnTo>
                  <a:lnTo>
                    <a:pt x="1734" y="2"/>
                  </a:lnTo>
                  <a:lnTo>
                    <a:pt x="1748" y="11"/>
                  </a:lnTo>
                  <a:lnTo>
                    <a:pt x="1761" y="22"/>
                  </a:lnTo>
                  <a:lnTo>
                    <a:pt x="1768" y="38"/>
                  </a:lnTo>
                  <a:lnTo>
                    <a:pt x="1771" y="55"/>
                  </a:lnTo>
                  <a:lnTo>
                    <a:pt x="1771" y="309"/>
                  </a:lnTo>
                  <a:lnTo>
                    <a:pt x="1773" y="326"/>
                  </a:lnTo>
                  <a:lnTo>
                    <a:pt x="1781" y="339"/>
                  </a:lnTo>
                  <a:lnTo>
                    <a:pt x="1791" y="351"/>
                  </a:lnTo>
                  <a:lnTo>
                    <a:pt x="1804" y="359"/>
                  </a:lnTo>
                  <a:lnTo>
                    <a:pt x="1819" y="363"/>
                  </a:lnTo>
                  <a:lnTo>
                    <a:pt x="1834" y="363"/>
                  </a:lnTo>
                  <a:lnTo>
                    <a:pt x="1851" y="359"/>
                  </a:lnTo>
                  <a:lnTo>
                    <a:pt x="1904" y="333"/>
                  </a:lnTo>
                  <a:lnTo>
                    <a:pt x="1935" y="319"/>
                  </a:lnTo>
                  <a:lnTo>
                    <a:pt x="1966" y="310"/>
                  </a:lnTo>
                  <a:lnTo>
                    <a:pt x="1999" y="305"/>
                  </a:lnTo>
                  <a:lnTo>
                    <a:pt x="2033" y="303"/>
                  </a:lnTo>
                  <a:lnTo>
                    <a:pt x="2075" y="306"/>
                  </a:lnTo>
                  <a:lnTo>
                    <a:pt x="2115" y="314"/>
                  </a:lnTo>
                  <a:lnTo>
                    <a:pt x="2153" y="328"/>
                  </a:lnTo>
                  <a:lnTo>
                    <a:pt x="2188" y="346"/>
                  </a:lnTo>
                  <a:lnTo>
                    <a:pt x="2220" y="369"/>
                  </a:lnTo>
                  <a:lnTo>
                    <a:pt x="2249" y="396"/>
                  </a:lnTo>
                  <a:lnTo>
                    <a:pt x="2274" y="427"/>
                  </a:lnTo>
                  <a:lnTo>
                    <a:pt x="2295" y="461"/>
                  </a:lnTo>
                  <a:lnTo>
                    <a:pt x="2311" y="497"/>
                  </a:lnTo>
                  <a:lnTo>
                    <a:pt x="2323" y="537"/>
                  </a:lnTo>
                  <a:lnTo>
                    <a:pt x="2329" y="577"/>
                  </a:lnTo>
                  <a:lnTo>
                    <a:pt x="2329" y="620"/>
                  </a:lnTo>
                  <a:lnTo>
                    <a:pt x="2323" y="663"/>
                  </a:lnTo>
                  <a:lnTo>
                    <a:pt x="2311" y="703"/>
                  </a:lnTo>
                  <a:lnTo>
                    <a:pt x="2295" y="740"/>
                  </a:lnTo>
                  <a:lnTo>
                    <a:pt x="2273" y="773"/>
                  </a:lnTo>
                  <a:lnTo>
                    <a:pt x="2248" y="805"/>
                  </a:lnTo>
                  <a:lnTo>
                    <a:pt x="2219" y="831"/>
                  </a:lnTo>
                  <a:lnTo>
                    <a:pt x="2186" y="853"/>
                  </a:lnTo>
                  <a:lnTo>
                    <a:pt x="2151" y="871"/>
                  </a:lnTo>
                  <a:lnTo>
                    <a:pt x="2112" y="885"/>
                  </a:lnTo>
                  <a:lnTo>
                    <a:pt x="2073" y="893"/>
                  </a:lnTo>
                  <a:lnTo>
                    <a:pt x="2032" y="896"/>
                  </a:lnTo>
                  <a:lnTo>
                    <a:pt x="1998" y="894"/>
                  </a:lnTo>
                  <a:lnTo>
                    <a:pt x="1966" y="888"/>
                  </a:lnTo>
                  <a:lnTo>
                    <a:pt x="1934" y="878"/>
                  </a:lnTo>
                  <a:lnTo>
                    <a:pt x="1904" y="866"/>
                  </a:lnTo>
                  <a:lnTo>
                    <a:pt x="1851" y="840"/>
                  </a:lnTo>
                  <a:lnTo>
                    <a:pt x="1834" y="835"/>
                  </a:lnTo>
                  <a:lnTo>
                    <a:pt x="1819" y="835"/>
                  </a:lnTo>
                  <a:lnTo>
                    <a:pt x="1804" y="839"/>
                  </a:lnTo>
                  <a:lnTo>
                    <a:pt x="1791" y="847"/>
                  </a:lnTo>
                  <a:lnTo>
                    <a:pt x="1781" y="859"/>
                  </a:lnTo>
                  <a:lnTo>
                    <a:pt x="1773" y="873"/>
                  </a:lnTo>
                  <a:lnTo>
                    <a:pt x="1771" y="890"/>
                  </a:lnTo>
                  <a:lnTo>
                    <a:pt x="1771" y="1143"/>
                  </a:lnTo>
                  <a:lnTo>
                    <a:pt x="1768" y="1160"/>
                  </a:lnTo>
                  <a:lnTo>
                    <a:pt x="1761" y="1176"/>
                  </a:lnTo>
                  <a:lnTo>
                    <a:pt x="1748" y="1188"/>
                  </a:lnTo>
                  <a:lnTo>
                    <a:pt x="1734" y="1195"/>
                  </a:lnTo>
                  <a:lnTo>
                    <a:pt x="1716" y="1198"/>
                  </a:lnTo>
                  <a:lnTo>
                    <a:pt x="613" y="1198"/>
                  </a:lnTo>
                  <a:lnTo>
                    <a:pt x="596" y="1195"/>
                  </a:lnTo>
                  <a:lnTo>
                    <a:pt x="580" y="1188"/>
                  </a:lnTo>
                  <a:lnTo>
                    <a:pt x="568" y="1176"/>
                  </a:lnTo>
                  <a:lnTo>
                    <a:pt x="561" y="1160"/>
                  </a:lnTo>
                  <a:lnTo>
                    <a:pt x="558" y="1143"/>
                  </a:lnTo>
                  <a:lnTo>
                    <a:pt x="558" y="890"/>
                  </a:lnTo>
                  <a:lnTo>
                    <a:pt x="556" y="873"/>
                  </a:lnTo>
                  <a:lnTo>
                    <a:pt x="548" y="859"/>
                  </a:lnTo>
                  <a:lnTo>
                    <a:pt x="538" y="847"/>
                  </a:lnTo>
                  <a:lnTo>
                    <a:pt x="526" y="839"/>
                  </a:lnTo>
                  <a:lnTo>
                    <a:pt x="510" y="835"/>
                  </a:lnTo>
                  <a:lnTo>
                    <a:pt x="494" y="835"/>
                  </a:lnTo>
                  <a:lnTo>
                    <a:pt x="479" y="840"/>
                  </a:lnTo>
                  <a:lnTo>
                    <a:pt x="426" y="866"/>
                  </a:lnTo>
                  <a:lnTo>
                    <a:pt x="395" y="878"/>
                  </a:lnTo>
                  <a:lnTo>
                    <a:pt x="363" y="888"/>
                  </a:lnTo>
                  <a:lnTo>
                    <a:pt x="330" y="894"/>
                  </a:lnTo>
                  <a:lnTo>
                    <a:pt x="295" y="896"/>
                  </a:lnTo>
                  <a:lnTo>
                    <a:pt x="254" y="893"/>
                  </a:lnTo>
                  <a:lnTo>
                    <a:pt x="214" y="885"/>
                  </a:lnTo>
                  <a:lnTo>
                    <a:pt x="176" y="870"/>
                  </a:lnTo>
                  <a:lnTo>
                    <a:pt x="141" y="851"/>
                  </a:lnTo>
                  <a:lnTo>
                    <a:pt x="109" y="829"/>
                  </a:lnTo>
                  <a:lnTo>
                    <a:pt x="80" y="802"/>
                  </a:lnTo>
                  <a:lnTo>
                    <a:pt x="55" y="771"/>
                  </a:lnTo>
                  <a:lnTo>
                    <a:pt x="34" y="737"/>
                  </a:lnTo>
                  <a:lnTo>
                    <a:pt x="18" y="701"/>
                  </a:lnTo>
                  <a:lnTo>
                    <a:pt x="6" y="662"/>
                  </a:lnTo>
                  <a:lnTo>
                    <a:pt x="1" y="621"/>
                  </a:lnTo>
                  <a:lnTo>
                    <a:pt x="0" y="578"/>
                  </a:lnTo>
                  <a:lnTo>
                    <a:pt x="6" y="534"/>
                  </a:lnTo>
                  <a:lnTo>
                    <a:pt x="18" y="495"/>
                  </a:lnTo>
                  <a:lnTo>
                    <a:pt x="34" y="459"/>
                  </a:lnTo>
                  <a:lnTo>
                    <a:pt x="56" y="424"/>
                  </a:lnTo>
                  <a:lnTo>
                    <a:pt x="81" y="394"/>
                  </a:lnTo>
                  <a:lnTo>
                    <a:pt x="111" y="367"/>
                  </a:lnTo>
                  <a:lnTo>
                    <a:pt x="143" y="345"/>
                  </a:lnTo>
                  <a:lnTo>
                    <a:pt x="178" y="327"/>
                  </a:lnTo>
                  <a:lnTo>
                    <a:pt x="217" y="313"/>
                  </a:lnTo>
                  <a:lnTo>
                    <a:pt x="256" y="305"/>
                  </a:lnTo>
                  <a:lnTo>
                    <a:pt x="298" y="303"/>
                  </a:lnTo>
                  <a:lnTo>
                    <a:pt x="331" y="305"/>
                  </a:lnTo>
                  <a:lnTo>
                    <a:pt x="363" y="310"/>
                  </a:lnTo>
                  <a:lnTo>
                    <a:pt x="395" y="319"/>
                  </a:lnTo>
                  <a:lnTo>
                    <a:pt x="426" y="333"/>
                  </a:lnTo>
                  <a:lnTo>
                    <a:pt x="479" y="359"/>
                  </a:lnTo>
                  <a:lnTo>
                    <a:pt x="494" y="363"/>
                  </a:lnTo>
                  <a:lnTo>
                    <a:pt x="510" y="363"/>
                  </a:lnTo>
                  <a:lnTo>
                    <a:pt x="526" y="359"/>
                  </a:lnTo>
                  <a:lnTo>
                    <a:pt x="538" y="351"/>
                  </a:lnTo>
                  <a:lnTo>
                    <a:pt x="548" y="339"/>
                  </a:lnTo>
                  <a:lnTo>
                    <a:pt x="556" y="326"/>
                  </a:lnTo>
                  <a:lnTo>
                    <a:pt x="558" y="309"/>
                  </a:lnTo>
                  <a:lnTo>
                    <a:pt x="558" y="55"/>
                  </a:lnTo>
                  <a:lnTo>
                    <a:pt x="561" y="38"/>
                  </a:lnTo>
                  <a:lnTo>
                    <a:pt x="568" y="22"/>
                  </a:lnTo>
                  <a:lnTo>
                    <a:pt x="580" y="11"/>
                  </a:lnTo>
                  <a:lnTo>
                    <a:pt x="596" y="2"/>
                  </a:lnTo>
                  <a:lnTo>
                    <a:pt x="6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6" name="Freeform 132"/>
            <p:cNvSpPr>
              <a:spLocks/>
            </p:cNvSpPr>
            <p:nvPr/>
          </p:nvSpPr>
          <p:spPr bwMode="auto">
            <a:xfrm>
              <a:off x="4899" y="2394"/>
              <a:ext cx="129" cy="88"/>
            </a:xfrm>
            <a:custGeom>
              <a:avLst/>
              <a:gdLst>
                <a:gd name="T0" fmla="*/ 590 w 1931"/>
                <a:gd name="T1" fmla="*/ 2 h 1329"/>
                <a:gd name="T2" fmla="*/ 611 w 1931"/>
                <a:gd name="T3" fmla="*/ 16 h 1329"/>
                <a:gd name="T4" fmla="*/ 915 w 1931"/>
                <a:gd name="T5" fmla="*/ 847 h 1329"/>
                <a:gd name="T6" fmla="*/ 933 w 1931"/>
                <a:gd name="T7" fmla="*/ 872 h 1329"/>
                <a:gd name="T8" fmla="*/ 959 w 1931"/>
                <a:gd name="T9" fmla="*/ 882 h 1329"/>
                <a:gd name="T10" fmla="*/ 986 w 1931"/>
                <a:gd name="T11" fmla="*/ 878 h 1329"/>
                <a:gd name="T12" fmla="*/ 1008 w 1931"/>
                <a:gd name="T13" fmla="*/ 861 h 1329"/>
                <a:gd name="T14" fmla="*/ 1313 w 1931"/>
                <a:gd name="T15" fmla="*/ 29 h 1329"/>
                <a:gd name="T16" fmla="*/ 1330 w 1931"/>
                <a:gd name="T17" fmla="*/ 7 h 1329"/>
                <a:gd name="T18" fmla="*/ 1355 w 1931"/>
                <a:gd name="T19" fmla="*/ 0 h 1329"/>
                <a:gd name="T20" fmla="*/ 1630 w 1931"/>
                <a:gd name="T21" fmla="*/ 46 h 1329"/>
                <a:gd name="T22" fmla="*/ 1678 w 1931"/>
                <a:gd name="T23" fmla="*/ 64 h 1329"/>
                <a:gd name="T24" fmla="*/ 1763 w 1931"/>
                <a:gd name="T25" fmla="*/ 116 h 1329"/>
                <a:gd name="T26" fmla="*/ 1833 w 1931"/>
                <a:gd name="T27" fmla="*/ 185 h 1329"/>
                <a:gd name="T28" fmla="*/ 1886 w 1931"/>
                <a:gd name="T29" fmla="*/ 268 h 1329"/>
                <a:gd name="T30" fmla="*/ 1919 w 1931"/>
                <a:gd name="T31" fmla="*/ 360 h 1329"/>
                <a:gd name="T32" fmla="*/ 1931 w 1931"/>
                <a:gd name="T33" fmla="*/ 461 h 1329"/>
                <a:gd name="T34" fmla="*/ 1636 w 1931"/>
                <a:gd name="T35" fmla="*/ 679 h 1329"/>
                <a:gd name="T36" fmla="*/ 1574 w 1931"/>
                <a:gd name="T37" fmla="*/ 691 h 1329"/>
                <a:gd name="T38" fmla="*/ 1522 w 1931"/>
                <a:gd name="T39" fmla="*/ 722 h 1329"/>
                <a:gd name="T40" fmla="*/ 1483 w 1931"/>
                <a:gd name="T41" fmla="*/ 768 h 1329"/>
                <a:gd name="T42" fmla="*/ 1461 w 1931"/>
                <a:gd name="T43" fmla="*/ 826 h 1329"/>
                <a:gd name="T44" fmla="*/ 1459 w 1931"/>
                <a:gd name="T45" fmla="*/ 989 h 1329"/>
                <a:gd name="T46" fmla="*/ 1380 w 1931"/>
                <a:gd name="T47" fmla="*/ 982 h 1329"/>
                <a:gd name="T48" fmla="*/ 1275 w 1931"/>
                <a:gd name="T49" fmla="*/ 994 h 1329"/>
                <a:gd name="T50" fmla="*/ 1177 w 1931"/>
                <a:gd name="T51" fmla="*/ 1028 h 1329"/>
                <a:gd name="T52" fmla="*/ 1090 w 1931"/>
                <a:gd name="T53" fmla="*/ 1081 h 1329"/>
                <a:gd name="T54" fmla="*/ 1017 w 1931"/>
                <a:gd name="T55" fmla="*/ 1150 h 1329"/>
                <a:gd name="T56" fmla="*/ 960 w 1931"/>
                <a:gd name="T57" fmla="*/ 1233 h 1329"/>
                <a:gd name="T58" fmla="*/ 920 w 1931"/>
                <a:gd name="T59" fmla="*/ 1329 h 1329"/>
                <a:gd name="T60" fmla="*/ 151 w 1931"/>
                <a:gd name="T61" fmla="*/ 1326 h 1329"/>
                <a:gd name="T62" fmla="*/ 91 w 1931"/>
                <a:gd name="T63" fmla="*/ 1304 h 1329"/>
                <a:gd name="T64" fmla="*/ 44 w 1931"/>
                <a:gd name="T65" fmla="*/ 1263 h 1329"/>
                <a:gd name="T66" fmla="*/ 11 w 1931"/>
                <a:gd name="T67" fmla="*/ 1208 h 1329"/>
                <a:gd name="T68" fmla="*/ 0 w 1931"/>
                <a:gd name="T69" fmla="*/ 1144 h 1329"/>
                <a:gd name="T70" fmla="*/ 2 w 1931"/>
                <a:gd name="T71" fmla="*/ 417 h 1329"/>
                <a:gd name="T72" fmla="*/ 22 w 1931"/>
                <a:gd name="T73" fmla="*/ 326 h 1329"/>
                <a:gd name="T74" fmla="*/ 58 w 1931"/>
                <a:gd name="T75" fmla="*/ 244 h 1329"/>
                <a:gd name="T76" fmla="*/ 111 w 1931"/>
                <a:gd name="T77" fmla="*/ 170 h 1329"/>
                <a:gd name="T78" fmla="*/ 178 w 1931"/>
                <a:gd name="T79" fmla="*/ 109 h 1329"/>
                <a:gd name="T80" fmla="*/ 258 w 1931"/>
                <a:gd name="T81" fmla="*/ 62 h 1329"/>
                <a:gd name="T82" fmla="*/ 305 w 1931"/>
                <a:gd name="T83" fmla="*/ 45 h 1329"/>
                <a:gd name="T84" fmla="*/ 326 w 1931"/>
                <a:gd name="T85" fmla="*/ 40 h 1329"/>
                <a:gd name="T86" fmla="*/ 365 w 1931"/>
                <a:gd name="T87" fmla="*/ 34 h 1329"/>
                <a:gd name="T88" fmla="*/ 411 w 1931"/>
                <a:gd name="T89" fmla="*/ 27 h 1329"/>
                <a:gd name="T90" fmla="*/ 463 w 1931"/>
                <a:gd name="T91" fmla="*/ 19 h 1329"/>
                <a:gd name="T92" fmla="*/ 511 w 1931"/>
                <a:gd name="T93" fmla="*/ 10 h 1329"/>
                <a:gd name="T94" fmla="*/ 549 w 1931"/>
                <a:gd name="T95" fmla="*/ 4 h 1329"/>
                <a:gd name="T96" fmla="*/ 573 w 1931"/>
                <a:gd name="T97" fmla="*/ 0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1" h="1329">
                  <a:moveTo>
                    <a:pt x="576" y="0"/>
                  </a:moveTo>
                  <a:lnTo>
                    <a:pt x="590" y="2"/>
                  </a:lnTo>
                  <a:lnTo>
                    <a:pt x="601" y="7"/>
                  </a:lnTo>
                  <a:lnTo>
                    <a:pt x="611" y="16"/>
                  </a:lnTo>
                  <a:lnTo>
                    <a:pt x="618" y="29"/>
                  </a:lnTo>
                  <a:lnTo>
                    <a:pt x="915" y="847"/>
                  </a:lnTo>
                  <a:lnTo>
                    <a:pt x="922" y="861"/>
                  </a:lnTo>
                  <a:lnTo>
                    <a:pt x="933" y="872"/>
                  </a:lnTo>
                  <a:lnTo>
                    <a:pt x="945" y="878"/>
                  </a:lnTo>
                  <a:lnTo>
                    <a:pt x="959" y="882"/>
                  </a:lnTo>
                  <a:lnTo>
                    <a:pt x="972" y="882"/>
                  </a:lnTo>
                  <a:lnTo>
                    <a:pt x="986" y="878"/>
                  </a:lnTo>
                  <a:lnTo>
                    <a:pt x="998" y="872"/>
                  </a:lnTo>
                  <a:lnTo>
                    <a:pt x="1008" y="861"/>
                  </a:lnTo>
                  <a:lnTo>
                    <a:pt x="1016" y="847"/>
                  </a:lnTo>
                  <a:lnTo>
                    <a:pt x="1313" y="29"/>
                  </a:lnTo>
                  <a:lnTo>
                    <a:pt x="1320" y="16"/>
                  </a:lnTo>
                  <a:lnTo>
                    <a:pt x="1330" y="7"/>
                  </a:lnTo>
                  <a:lnTo>
                    <a:pt x="1341" y="2"/>
                  </a:lnTo>
                  <a:lnTo>
                    <a:pt x="1355" y="0"/>
                  </a:lnTo>
                  <a:lnTo>
                    <a:pt x="1368" y="2"/>
                  </a:lnTo>
                  <a:lnTo>
                    <a:pt x="1630" y="46"/>
                  </a:lnTo>
                  <a:lnTo>
                    <a:pt x="1630" y="46"/>
                  </a:lnTo>
                  <a:lnTo>
                    <a:pt x="1678" y="64"/>
                  </a:lnTo>
                  <a:lnTo>
                    <a:pt x="1722" y="88"/>
                  </a:lnTo>
                  <a:lnTo>
                    <a:pt x="1763" y="116"/>
                  </a:lnTo>
                  <a:lnTo>
                    <a:pt x="1800" y="148"/>
                  </a:lnTo>
                  <a:lnTo>
                    <a:pt x="1833" y="185"/>
                  </a:lnTo>
                  <a:lnTo>
                    <a:pt x="1861" y="224"/>
                  </a:lnTo>
                  <a:lnTo>
                    <a:pt x="1886" y="268"/>
                  </a:lnTo>
                  <a:lnTo>
                    <a:pt x="1905" y="313"/>
                  </a:lnTo>
                  <a:lnTo>
                    <a:pt x="1919" y="360"/>
                  </a:lnTo>
                  <a:lnTo>
                    <a:pt x="1928" y="410"/>
                  </a:lnTo>
                  <a:lnTo>
                    <a:pt x="1931" y="461"/>
                  </a:lnTo>
                  <a:lnTo>
                    <a:pt x="1931" y="679"/>
                  </a:lnTo>
                  <a:lnTo>
                    <a:pt x="1636" y="679"/>
                  </a:lnTo>
                  <a:lnTo>
                    <a:pt x="1604" y="683"/>
                  </a:lnTo>
                  <a:lnTo>
                    <a:pt x="1574" y="691"/>
                  </a:lnTo>
                  <a:lnTo>
                    <a:pt x="1547" y="704"/>
                  </a:lnTo>
                  <a:lnTo>
                    <a:pt x="1522" y="722"/>
                  </a:lnTo>
                  <a:lnTo>
                    <a:pt x="1501" y="743"/>
                  </a:lnTo>
                  <a:lnTo>
                    <a:pt x="1483" y="768"/>
                  </a:lnTo>
                  <a:lnTo>
                    <a:pt x="1470" y="796"/>
                  </a:lnTo>
                  <a:lnTo>
                    <a:pt x="1461" y="826"/>
                  </a:lnTo>
                  <a:lnTo>
                    <a:pt x="1459" y="858"/>
                  </a:lnTo>
                  <a:lnTo>
                    <a:pt x="1459" y="989"/>
                  </a:lnTo>
                  <a:lnTo>
                    <a:pt x="1420" y="984"/>
                  </a:lnTo>
                  <a:lnTo>
                    <a:pt x="1380" y="982"/>
                  </a:lnTo>
                  <a:lnTo>
                    <a:pt x="1327" y="985"/>
                  </a:lnTo>
                  <a:lnTo>
                    <a:pt x="1275" y="994"/>
                  </a:lnTo>
                  <a:lnTo>
                    <a:pt x="1225" y="1009"/>
                  </a:lnTo>
                  <a:lnTo>
                    <a:pt x="1177" y="1028"/>
                  </a:lnTo>
                  <a:lnTo>
                    <a:pt x="1133" y="1051"/>
                  </a:lnTo>
                  <a:lnTo>
                    <a:pt x="1090" y="1081"/>
                  </a:lnTo>
                  <a:lnTo>
                    <a:pt x="1052" y="1114"/>
                  </a:lnTo>
                  <a:lnTo>
                    <a:pt x="1017" y="1150"/>
                  </a:lnTo>
                  <a:lnTo>
                    <a:pt x="986" y="1191"/>
                  </a:lnTo>
                  <a:lnTo>
                    <a:pt x="960" y="1233"/>
                  </a:lnTo>
                  <a:lnTo>
                    <a:pt x="937" y="1280"/>
                  </a:lnTo>
                  <a:lnTo>
                    <a:pt x="920" y="1329"/>
                  </a:lnTo>
                  <a:lnTo>
                    <a:pt x="184" y="1329"/>
                  </a:lnTo>
                  <a:lnTo>
                    <a:pt x="151" y="1326"/>
                  </a:lnTo>
                  <a:lnTo>
                    <a:pt x="120" y="1317"/>
                  </a:lnTo>
                  <a:lnTo>
                    <a:pt x="91" y="1304"/>
                  </a:lnTo>
                  <a:lnTo>
                    <a:pt x="65" y="1285"/>
                  </a:lnTo>
                  <a:lnTo>
                    <a:pt x="44" y="1263"/>
                  </a:lnTo>
                  <a:lnTo>
                    <a:pt x="25" y="1237"/>
                  </a:lnTo>
                  <a:lnTo>
                    <a:pt x="11" y="1208"/>
                  </a:lnTo>
                  <a:lnTo>
                    <a:pt x="3" y="1177"/>
                  </a:lnTo>
                  <a:lnTo>
                    <a:pt x="0" y="1144"/>
                  </a:lnTo>
                  <a:lnTo>
                    <a:pt x="0" y="463"/>
                  </a:lnTo>
                  <a:lnTo>
                    <a:pt x="2" y="417"/>
                  </a:lnTo>
                  <a:lnTo>
                    <a:pt x="9" y="371"/>
                  </a:lnTo>
                  <a:lnTo>
                    <a:pt x="22" y="326"/>
                  </a:lnTo>
                  <a:lnTo>
                    <a:pt x="38" y="284"/>
                  </a:lnTo>
                  <a:lnTo>
                    <a:pt x="58" y="244"/>
                  </a:lnTo>
                  <a:lnTo>
                    <a:pt x="83" y="206"/>
                  </a:lnTo>
                  <a:lnTo>
                    <a:pt x="111" y="170"/>
                  </a:lnTo>
                  <a:lnTo>
                    <a:pt x="143" y="138"/>
                  </a:lnTo>
                  <a:lnTo>
                    <a:pt x="178" y="109"/>
                  </a:lnTo>
                  <a:lnTo>
                    <a:pt x="217" y="84"/>
                  </a:lnTo>
                  <a:lnTo>
                    <a:pt x="258" y="62"/>
                  </a:lnTo>
                  <a:lnTo>
                    <a:pt x="302" y="46"/>
                  </a:lnTo>
                  <a:lnTo>
                    <a:pt x="305" y="45"/>
                  </a:lnTo>
                  <a:lnTo>
                    <a:pt x="313" y="44"/>
                  </a:lnTo>
                  <a:lnTo>
                    <a:pt x="326" y="40"/>
                  </a:lnTo>
                  <a:lnTo>
                    <a:pt x="344" y="38"/>
                  </a:lnTo>
                  <a:lnTo>
                    <a:pt x="365" y="34"/>
                  </a:lnTo>
                  <a:lnTo>
                    <a:pt x="388" y="31"/>
                  </a:lnTo>
                  <a:lnTo>
                    <a:pt x="411" y="27"/>
                  </a:lnTo>
                  <a:lnTo>
                    <a:pt x="437" y="23"/>
                  </a:lnTo>
                  <a:lnTo>
                    <a:pt x="463" y="19"/>
                  </a:lnTo>
                  <a:lnTo>
                    <a:pt x="487" y="14"/>
                  </a:lnTo>
                  <a:lnTo>
                    <a:pt x="511" y="10"/>
                  </a:lnTo>
                  <a:lnTo>
                    <a:pt x="532" y="7"/>
                  </a:lnTo>
                  <a:lnTo>
                    <a:pt x="549" y="4"/>
                  </a:lnTo>
                  <a:lnTo>
                    <a:pt x="564" y="2"/>
                  </a:lnTo>
                  <a:lnTo>
                    <a:pt x="573" y="0"/>
                  </a:lnTo>
                  <a:lnTo>
                    <a:pt x="5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7" name="Freeform 133"/>
            <p:cNvSpPr>
              <a:spLocks/>
            </p:cNvSpPr>
            <p:nvPr/>
          </p:nvSpPr>
          <p:spPr bwMode="auto">
            <a:xfrm>
              <a:off x="4955" y="2390"/>
              <a:ext cx="17" cy="42"/>
            </a:xfrm>
            <a:custGeom>
              <a:avLst/>
              <a:gdLst>
                <a:gd name="T0" fmla="*/ 60 w 245"/>
                <a:gd name="T1" fmla="*/ 0 h 629"/>
                <a:gd name="T2" fmla="*/ 185 w 245"/>
                <a:gd name="T3" fmla="*/ 0 h 629"/>
                <a:gd name="T4" fmla="*/ 202 w 245"/>
                <a:gd name="T5" fmla="*/ 2 h 629"/>
                <a:gd name="T6" fmla="*/ 217 w 245"/>
                <a:gd name="T7" fmla="*/ 8 h 629"/>
                <a:gd name="T8" fmla="*/ 230 w 245"/>
                <a:gd name="T9" fmla="*/ 18 h 629"/>
                <a:gd name="T10" fmla="*/ 239 w 245"/>
                <a:gd name="T11" fmla="*/ 31 h 629"/>
                <a:gd name="T12" fmla="*/ 244 w 245"/>
                <a:gd name="T13" fmla="*/ 44 h 629"/>
                <a:gd name="T14" fmla="*/ 245 w 245"/>
                <a:gd name="T15" fmla="*/ 59 h 629"/>
                <a:gd name="T16" fmla="*/ 243 w 245"/>
                <a:gd name="T17" fmla="*/ 73 h 629"/>
                <a:gd name="T18" fmla="*/ 238 w 245"/>
                <a:gd name="T19" fmla="*/ 87 h 629"/>
                <a:gd name="T20" fmla="*/ 171 w 245"/>
                <a:gd name="T21" fmla="*/ 189 h 629"/>
                <a:gd name="T22" fmla="*/ 202 w 245"/>
                <a:gd name="T23" fmla="*/ 454 h 629"/>
                <a:gd name="T24" fmla="*/ 141 w 245"/>
                <a:gd name="T25" fmla="*/ 618 h 629"/>
                <a:gd name="T26" fmla="*/ 135 w 245"/>
                <a:gd name="T27" fmla="*/ 626 h 629"/>
                <a:gd name="T28" fmla="*/ 127 w 245"/>
                <a:gd name="T29" fmla="*/ 629 h 629"/>
                <a:gd name="T30" fmla="*/ 118 w 245"/>
                <a:gd name="T31" fmla="*/ 629 h 629"/>
                <a:gd name="T32" fmla="*/ 110 w 245"/>
                <a:gd name="T33" fmla="*/ 626 h 629"/>
                <a:gd name="T34" fmla="*/ 105 w 245"/>
                <a:gd name="T35" fmla="*/ 618 h 629"/>
                <a:gd name="T36" fmla="*/ 43 w 245"/>
                <a:gd name="T37" fmla="*/ 454 h 629"/>
                <a:gd name="T38" fmla="*/ 74 w 245"/>
                <a:gd name="T39" fmla="*/ 189 h 629"/>
                <a:gd name="T40" fmla="*/ 8 w 245"/>
                <a:gd name="T41" fmla="*/ 87 h 629"/>
                <a:gd name="T42" fmla="*/ 2 w 245"/>
                <a:gd name="T43" fmla="*/ 73 h 629"/>
                <a:gd name="T44" fmla="*/ 0 w 245"/>
                <a:gd name="T45" fmla="*/ 59 h 629"/>
                <a:gd name="T46" fmla="*/ 2 w 245"/>
                <a:gd name="T47" fmla="*/ 44 h 629"/>
                <a:gd name="T48" fmla="*/ 7 w 245"/>
                <a:gd name="T49" fmla="*/ 31 h 629"/>
                <a:gd name="T50" fmla="*/ 15 w 245"/>
                <a:gd name="T51" fmla="*/ 18 h 629"/>
                <a:gd name="T52" fmla="*/ 29 w 245"/>
                <a:gd name="T53" fmla="*/ 8 h 629"/>
                <a:gd name="T54" fmla="*/ 43 w 245"/>
                <a:gd name="T55" fmla="*/ 2 h 629"/>
                <a:gd name="T56" fmla="*/ 60 w 245"/>
                <a:gd name="T57"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5" h="629">
                  <a:moveTo>
                    <a:pt x="60" y="0"/>
                  </a:moveTo>
                  <a:lnTo>
                    <a:pt x="185" y="0"/>
                  </a:lnTo>
                  <a:lnTo>
                    <a:pt x="202" y="2"/>
                  </a:lnTo>
                  <a:lnTo>
                    <a:pt x="217" y="8"/>
                  </a:lnTo>
                  <a:lnTo>
                    <a:pt x="230" y="18"/>
                  </a:lnTo>
                  <a:lnTo>
                    <a:pt x="239" y="31"/>
                  </a:lnTo>
                  <a:lnTo>
                    <a:pt x="244" y="44"/>
                  </a:lnTo>
                  <a:lnTo>
                    <a:pt x="245" y="59"/>
                  </a:lnTo>
                  <a:lnTo>
                    <a:pt x="243" y="73"/>
                  </a:lnTo>
                  <a:lnTo>
                    <a:pt x="238" y="87"/>
                  </a:lnTo>
                  <a:lnTo>
                    <a:pt x="171" y="189"/>
                  </a:lnTo>
                  <a:lnTo>
                    <a:pt x="202" y="454"/>
                  </a:lnTo>
                  <a:lnTo>
                    <a:pt x="141" y="618"/>
                  </a:lnTo>
                  <a:lnTo>
                    <a:pt x="135" y="626"/>
                  </a:lnTo>
                  <a:lnTo>
                    <a:pt x="127" y="629"/>
                  </a:lnTo>
                  <a:lnTo>
                    <a:pt x="118" y="629"/>
                  </a:lnTo>
                  <a:lnTo>
                    <a:pt x="110" y="626"/>
                  </a:lnTo>
                  <a:lnTo>
                    <a:pt x="105" y="618"/>
                  </a:lnTo>
                  <a:lnTo>
                    <a:pt x="43" y="454"/>
                  </a:lnTo>
                  <a:lnTo>
                    <a:pt x="74" y="189"/>
                  </a:lnTo>
                  <a:lnTo>
                    <a:pt x="8" y="87"/>
                  </a:lnTo>
                  <a:lnTo>
                    <a:pt x="2" y="73"/>
                  </a:lnTo>
                  <a:lnTo>
                    <a:pt x="0" y="59"/>
                  </a:lnTo>
                  <a:lnTo>
                    <a:pt x="2" y="44"/>
                  </a:lnTo>
                  <a:lnTo>
                    <a:pt x="7" y="31"/>
                  </a:lnTo>
                  <a:lnTo>
                    <a:pt x="15" y="18"/>
                  </a:lnTo>
                  <a:lnTo>
                    <a:pt x="29" y="8"/>
                  </a:lnTo>
                  <a:lnTo>
                    <a:pt x="43" y="2"/>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5" name="Group 26"/>
          <p:cNvGrpSpPr>
            <a:grpSpLocks noChangeAspect="1"/>
          </p:cNvGrpSpPr>
          <p:nvPr/>
        </p:nvGrpSpPr>
        <p:grpSpPr bwMode="auto">
          <a:xfrm>
            <a:off x="8098886" y="4509490"/>
            <a:ext cx="188454" cy="157253"/>
            <a:chOff x="2640" y="3289"/>
            <a:chExt cx="453" cy="378"/>
          </a:xfrm>
          <a:solidFill>
            <a:schemeClr val="tx1">
              <a:lumMod val="65000"/>
              <a:lumOff val="35000"/>
            </a:schemeClr>
          </a:solidFill>
        </p:grpSpPr>
        <p:sp>
          <p:nvSpPr>
            <p:cNvPr id="278" name="Freeform 28"/>
            <p:cNvSpPr>
              <a:spLocks/>
            </p:cNvSpPr>
            <p:nvPr/>
          </p:nvSpPr>
          <p:spPr bwMode="auto">
            <a:xfrm>
              <a:off x="2640" y="3289"/>
              <a:ext cx="376" cy="378"/>
            </a:xfrm>
            <a:custGeom>
              <a:avLst/>
              <a:gdLst>
                <a:gd name="T0" fmla="*/ 0 w 3004"/>
                <a:gd name="T1" fmla="*/ 0 h 3022"/>
                <a:gd name="T2" fmla="*/ 406 w 3004"/>
                <a:gd name="T3" fmla="*/ 0 h 3022"/>
                <a:gd name="T4" fmla="*/ 406 w 3004"/>
                <a:gd name="T5" fmla="*/ 2616 h 3022"/>
                <a:gd name="T6" fmla="*/ 3004 w 3004"/>
                <a:gd name="T7" fmla="*/ 2616 h 3022"/>
                <a:gd name="T8" fmla="*/ 3004 w 3004"/>
                <a:gd name="T9" fmla="*/ 3022 h 3022"/>
                <a:gd name="T10" fmla="*/ 0 w 3004"/>
                <a:gd name="T11" fmla="*/ 3022 h 3022"/>
                <a:gd name="T12" fmla="*/ 0 w 3004"/>
                <a:gd name="T13" fmla="*/ 0 h 3022"/>
              </a:gdLst>
              <a:ahLst/>
              <a:cxnLst>
                <a:cxn ang="0">
                  <a:pos x="T0" y="T1"/>
                </a:cxn>
                <a:cxn ang="0">
                  <a:pos x="T2" y="T3"/>
                </a:cxn>
                <a:cxn ang="0">
                  <a:pos x="T4" y="T5"/>
                </a:cxn>
                <a:cxn ang="0">
                  <a:pos x="T6" y="T7"/>
                </a:cxn>
                <a:cxn ang="0">
                  <a:pos x="T8" y="T9"/>
                </a:cxn>
                <a:cxn ang="0">
                  <a:pos x="T10" y="T11"/>
                </a:cxn>
                <a:cxn ang="0">
                  <a:pos x="T12" y="T13"/>
                </a:cxn>
              </a:cxnLst>
              <a:rect l="0" t="0" r="r" b="b"/>
              <a:pathLst>
                <a:path w="3004" h="3022">
                  <a:moveTo>
                    <a:pt x="0" y="0"/>
                  </a:moveTo>
                  <a:lnTo>
                    <a:pt x="406" y="0"/>
                  </a:lnTo>
                  <a:lnTo>
                    <a:pt x="406" y="2616"/>
                  </a:lnTo>
                  <a:lnTo>
                    <a:pt x="3004" y="2616"/>
                  </a:lnTo>
                  <a:lnTo>
                    <a:pt x="3004" y="3022"/>
                  </a:lnTo>
                  <a:lnTo>
                    <a:pt x="0" y="302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9" name="Freeform 29"/>
            <p:cNvSpPr>
              <a:spLocks/>
            </p:cNvSpPr>
            <p:nvPr/>
          </p:nvSpPr>
          <p:spPr bwMode="auto">
            <a:xfrm>
              <a:off x="2716" y="3341"/>
              <a:ext cx="377" cy="236"/>
            </a:xfrm>
            <a:custGeom>
              <a:avLst/>
              <a:gdLst>
                <a:gd name="T0" fmla="*/ 1545 w 3022"/>
                <a:gd name="T1" fmla="*/ 0 h 1882"/>
                <a:gd name="T2" fmla="*/ 2490 w 3022"/>
                <a:gd name="T3" fmla="*/ 945 h 1882"/>
                <a:gd name="T4" fmla="*/ 2802 w 3022"/>
                <a:gd name="T5" fmla="*/ 633 h 1882"/>
                <a:gd name="T6" fmla="*/ 3022 w 3022"/>
                <a:gd name="T7" fmla="*/ 1882 h 1882"/>
                <a:gd name="T8" fmla="*/ 1772 w 3022"/>
                <a:gd name="T9" fmla="*/ 1662 h 1882"/>
                <a:gd name="T10" fmla="*/ 2107 w 3022"/>
                <a:gd name="T11" fmla="*/ 1328 h 1882"/>
                <a:gd name="T12" fmla="*/ 1545 w 3022"/>
                <a:gd name="T13" fmla="*/ 766 h 1882"/>
                <a:gd name="T14" fmla="*/ 947 w 3022"/>
                <a:gd name="T15" fmla="*/ 1364 h 1882"/>
                <a:gd name="T16" fmla="*/ 0 w 3022"/>
                <a:gd name="T17" fmla="*/ 419 h 1882"/>
                <a:gd name="T18" fmla="*/ 384 w 3022"/>
                <a:gd name="T19" fmla="*/ 37 h 1882"/>
                <a:gd name="T20" fmla="*/ 947 w 3022"/>
                <a:gd name="T21" fmla="*/ 599 h 1882"/>
                <a:gd name="T22" fmla="*/ 1545 w 3022"/>
                <a:gd name="T23" fmla="*/ 0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22" h="1882">
                  <a:moveTo>
                    <a:pt x="1545" y="0"/>
                  </a:moveTo>
                  <a:lnTo>
                    <a:pt x="2490" y="945"/>
                  </a:lnTo>
                  <a:lnTo>
                    <a:pt x="2802" y="633"/>
                  </a:lnTo>
                  <a:lnTo>
                    <a:pt x="3022" y="1882"/>
                  </a:lnTo>
                  <a:lnTo>
                    <a:pt x="1772" y="1662"/>
                  </a:lnTo>
                  <a:lnTo>
                    <a:pt x="2107" y="1328"/>
                  </a:lnTo>
                  <a:lnTo>
                    <a:pt x="1545" y="766"/>
                  </a:lnTo>
                  <a:lnTo>
                    <a:pt x="947" y="1364"/>
                  </a:lnTo>
                  <a:lnTo>
                    <a:pt x="0" y="419"/>
                  </a:lnTo>
                  <a:lnTo>
                    <a:pt x="384" y="37"/>
                  </a:lnTo>
                  <a:lnTo>
                    <a:pt x="947" y="599"/>
                  </a:lnTo>
                  <a:lnTo>
                    <a:pt x="15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29" name="Group 928"/>
          <p:cNvGrpSpPr/>
          <p:nvPr/>
        </p:nvGrpSpPr>
        <p:grpSpPr>
          <a:xfrm>
            <a:off x="8649226" y="4474081"/>
            <a:ext cx="225035" cy="228073"/>
            <a:chOff x="3885769" y="4740974"/>
            <a:chExt cx="858732" cy="870326"/>
          </a:xfrm>
          <a:solidFill>
            <a:schemeClr val="tx1">
              <a:lumMod val="65000"/>
              <a:lumOff val="35000"/>
            </a:schemeClr>
          </a:solidFill>
        </p:grpSpPr>
        <p:sp>
          <p:nvSpPr>
            <p:cNvPr id="347" name="Rectangle 109"/>
            <p:cNvSpPr>
              <a:spLocks noChangeArrowheads="1"/>
            </p:cNvSpPr>
            <p:nvPr/>
          </p:nvSpPr>
          <p:spPr bwMode="auto">
            <a:xfrm>
              <a:off x="3885769" y="4821412"/>
              <a:ext cx="55799" cy="5797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48" name="Rectangle 110"/>
            <p:cNvSpPr>
              <a:spLocks noChangeArrowheads="1"/>
            </p:cNvSpPr>
            <p:nvPr/>
          </p:nvSpPr>
          <p:spPr bwMode="auto">
            <a:xfrm>
              <a:off x="3885769" y="4940982"/>
              <a:ext cx="55799" cy="57249"/>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49" name="Rectangle 111"/>
            <p:cNvSpPr>
              <a:spLocks noChangeArrowheads="1"/>
            </p:cNvSpPr>
            <p:nvPr/>
          </p:nvSpPr>
          <p:spPr bwMode="auto">
            <a:xfrm>
              <a:off x="3885769" y="5059103"/>
              <a:ext cx="55799" cy="5797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0" name="Rectangle 112"/>
            <p:cNvSpPr>
              <a:spLocks noChangeArrowheads="1"/>
            </p:cNvSpPr>
            <p:nvPr/>
          </p:nvSpPr>
          <p:spPr bwMode="auto">
            <a:xfrm>
              <a:off x="3885769" y="5178673"/>
              <a:ext cx="55799" cy="57249"/>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1" name="Rectangle 113"/>
            <p:cNvSpPr>
              <a:spLocks noChangeArrowheads="1"/>
            </p:cNvSpPr>
            <p:nvPr/>
          </p:nvSpPr>
          <p:spPr bwMode="auto">
            <a:xfrm>
              <a:off x="3885769" y="5296794"/>
              <a:ext cx="55799" cy="5797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2" name="Freeform 114"/>
            <p:cNvSpPr>
              <a:spLocks/>
            </p:cNvSpPr>
            <p:nvPr/>
          </p:nvSpPr>
          <p:spPr bwMode="auto">
            <a:xfrm>
              <a:off x="3977802" y="4740974"/>
              <a:ext cx="766699" cy="777569"/>
            </a:xfrm>
            <a:custGeom>
              <a:avLst/>
              <a:gdLst>
                <a:gd name="T0" fmla="*/ 350 w 3173"/>
                <a:gd name="T1" fmla="*/ 0 h 3219"/>
                <a:gd name="T2" fmla="*/ 350 w 3173"/>
                <a:gd name="T3" fmla="*/ 2862 h 3219"/>
                <a:gd name="T4" fmla="*/ 3173 w 3173"/>
                <a:gd name="T5" fmla="*/ 2862 h 3219"/>
                <a:gd name="T6" fmla="*/ 3173 w 3173"/>
                <a:gd name="T7" fmla="*/ 3219 h 3219"/>
                <a:gd name="T8" fmla="*/ 0 w 3173"/>
                <a:gd name="T9" fmla="*/ 3219 h 3219"/>
                <a:gd name="T10" fmla="*/ 0 w 3173"/>
                <a:gd name="T11" fmla="*/ 0 h 3219"/>
                <a:gd name="T12" fmla="*/ 350 w 3173"/>
                <a:gd name="T13" fmla="*/ 0 h 3219"/>
              </a:gdLst>
              <a:ahLst/>
              <a:cxnLst>
                <a:cxn ang="0">
                  <a:pos x="T0" y="T1"/>
                </a:cxn>
                <a:cxn ang="0">
                  <a:pos x="T2" y="T3"/>
                </a:cxn>
                <a:cxn ang="0">
                  <a:pos x="T4" y="T5"/>
                </a:cxn>
                <a:cxn ang="0">
                  <a:pos x="T6" y="T7"/>
                </a:cxn>
                <a:cxn ang="0">
                  <a:pos x="T8" y="T9"/>
                </a:cxn>
                <a:cxn ang="0">
                  <a:pos x="T10" y="T11"/>
                </a:cxn>
                <a:cxn ang="0">
                  <a:pos x="T12" y="T13"/>
                </a:cxn>
              </a:cxnLst>
              <a:rect l="0" t="0" r="r" b="b"/>
              <a:pathLst>
                <a:path w="3173" h="3219">
                  <a:moveTo>
                    <a:pt x="350" y="0"/>
                  </a:moveTo>
                  <a:lnTo>
                    <a:pt x="350" y="2862"/>
                  </a:lnTo>
                  <a:lnTo>
                    <a:pt x="3173" y="2862"/>
                  </a:lnTo>
                  <a:lnTo>
                    <a:pt x="3173" y="3219"/>
                  </a:lnTo>
                  <a:lnTo>
                    <a:pt x="0" y="3219"/>
                  </a:lnTo>
                  <a:lnTo>
                    <a:pt x="0" y="0"/>
                  </a:lnTo>
                  <a:lnTo>
                    <a:pt x="3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3" name="Rectangle 115"/>
            <p:cNvSpPr>
              <a:spLocks noChangeArrowheads="1"/>
            </p:cNvSpPr>
            <p:nvPr/>
          </p:nvSpPr>
          <p:spPr bwMode="auto">
            <a:xfrm>
              <a:off x="4608988" y="5554776"/>
              <a:ext cx="56524" cy="56524"/>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4" name="Rectangle 116"/>
            <p:cNvSpPr>
              <a:spLocks noChangeArrowheads="1"/>
            </p:cNvSpPr>
            <p:nvPr/>
          </p:nvSpPr>
          <p:spPr bwMode="auto">
            <a:xfrm>
              <a:off x="4492316" y="5554776"/>
              <a:ext cx="56524" cy="56524"/>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5" name="Rectangle 117"/>
            <p:cNvSpPr>
              <a:spLocks noChangeArrowheads="1"/>
            </p:cNvSpPr>
            <p:nvPr/>
          </p:nvSpPr>
          <p:spPr bwMode="auto">
            <a:xfrm>
              <a:off x="4376369" y="5554776"/>
              <a:ext cx="56524" cy="56524"/>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6" name="Rectangle 118"/>
            <p:cNvSpPr>
              <a:spLocks noChangeArrowheads="1"/>
            </p:cNvSpPr>
            <p:nvPr/>
          </p:nvSpPr>
          <p:spPr bwMode="auto">
            <a:xfrm>
              <a:off x="4259698" y="5554776"/>
              <a:ext cx="56524" cy="56524"/>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7" name="Rectangle 119"/>
            <p:cNvSpPr>
              <a:spLocks noChangeArrowheads="1"/>
            </p:cNvSpPr>
            <p:nvPr/>
          </p:nvSpPr>
          <p:spPr bwMode="auto">
            <a:xfrm>
              <a:off x="4143026" y="5554776"/>
              <a:ext cx="56524" cy="56524"/>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58" name="Freeform 120"/>
            <p:cNvSpPr>
              <a:spLocks/>
            </p:cNvSpPr>
            <p:nvPr/>
          </p:nvSpPr>
          <p:spPr bwMode="auto">
            <a:xfrm>
              <a:off x="4083603" y="4918518"/>
              <a:ext cx="647129" cy="482629"/>
            </a:xfrm>
            <a:custGeom>
              <a:avLst/>
              <a:gdLst>
                <a:gd name="T0" fmla="*/ 2477 w 2681"/>
                <a:gd name="T1" fmla="*/ 0 h 1998"/>
                <a:gd name="T2" fmla="*/ 2681 w 2681"/>
                <a:gd name="T3" fmla="*/ 116 h 1998"/>
                <a:gd name="T4" fmla="*/ 2159 w 2681"/>
                <a:gd name="T5" fmla="*/ 1069 h 1998"/>
                <a:gd name="T6" fmla="*/ 1619 w 2681"/>
                <a:gd name="T7" fmla="*/ 810 h 1998"/>
                <a:gd name="T8" fmla="*/ 1266 w 2681"/>
                <a:gd name="T9" fmla="*/ 1507 h 1998"/>
                <a:gd name="T10" fmla="*/ 655 w 2681"/>
                <a:gd name="T11" fmla="*/ 1208 h 1998"/>
                <a:gd name="T12" fmla="*/ 201 w 2681"/>
                <a:gd name="T13" fmla="*/ 1998 h 1998"/>
                <a:gd name="T14" fmla="*/ 0 w 2681"/>
                <a:gd name="T15" fmla="*/ 1877 h 1998"/>
                <a:gd name="T16" fmla="*/ 563 w 2681"/>
                <a:gd name="T17" fmla="*/ 899 h 1998"/>
                <a:gd name="T18" fmla="*/ 1162 w 2681"/>
                <a:gd name="T19" fmla="*/ 1192 h 1998"/>
                <a:gd name="T20" fmla="*/ 1514 w 2681"/>
                <a:gd name="T21" fmla="*/ 498 h 1998"/>
                <a:gd name="T22" fmla="*/ 2062 w 2681"/>
                <a:gd name="T23" fmla="*/ 758 h 1998"/>
                <a:gd name="T24" fmla="*/ 2477 w 2681"/>
                <a:gd name="T25" fmla="*/ 0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81" h="1998">
                  <a:moveTo>
                    <a:pt x="2477" y="0"/>
                  </a:moveTo>
                  <a:lnTo>
                    <a:pt x="2681" y="116"/>
                  </a:lnTo>
                  <a:lnTo>
                    <a:pt x="2159" y="1069"/>
                  </a:lnTo>
                  <a:lnTo>
                    <a:pt x="1619" y="810"/>
                  </a:lnTo>
                  <a:lnTo>
                    <a:pt x="1266" y="1507"/>
                  </a:lnTo>
                  <a:lnTo>
                    <a:pt x="655" y="1208"/>
                  </a:lnTo>
                  <a:lnTo>
                    <a:pt x="201" y="1998"/>
                  </a:lnTo>
                  <a:lnTo>
                    <a:pt x="0" y="1877"/>
                  </a:lnTo>
                  <a:lnTo>
                    <a:pt x="563" y="899"/>
                  </a:lnTo>
                  <a:lnTo>
                    <a:pt x="1162" y="1192"/>
                  </a:lnTo>
                  <a:lnTo>
                    <a:pt x="1514" y="498"/>
                  </a:lnTo>
                  <a:lnTo>
                    <a:pt x="2062" y="758"/>
                  </a:lnTo>
                  <a:lnTo>
                    <a:pt x="24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71" name="Group 137"/>
          <p:cNvGrpSpPr>
            <a:grpSpLocks noChangeAspect="1"/>
          </p:cNvGrpSpPr>
          <p:nvPr/>
        </p:nvGrpSpPr>
        <p:grpSpPr bwMode="auto">
          <a:xfrm>
            <a:off x="833392" y="4491934"/>
            <a:ext cx="170416" cy="192366"/>
            <a:chOff x="5629" y="3275"/>
            <a:chExt cx="427" cy="482"/>
          </a:xfrm>
          <a:solidFill>
            <a:schemeClr val="tx1">
              <a:lumMod val="65000"/>
              <a:lumOff val="35000"/>
            </a:schemeClr>
          </a:solidFill>
        </p:grpSpPr>
        <p:sp>
          <p:nvSpPr>
            <p:cNvPr id="374" name="Freeform 139"/>
            <p:cNvSpPr>
              <a:spLocks noEditPoints="1"/>
            </p:cNvSpPr>
            <p:nvPr/>
          </p:nvSpPr>
          <p:spPr bwMode="auto">
            <a:xfrm>
              <a:off x="5629" y="3275"/>
              <a:ext cx="127" cy="482"/>
            </a:xfrm>
            <a:custGeom>
              <a:avLst/>
              <a:gdLst>
                <a:gd name="T0" fmla="*/ 446 w 891"/>
                <a:gd name="T1" fmla="*/ 2628 h 3373"/>
                <a:gd name="T2" fmla="*/ 410 w 891"/>
                <a:gd name="T3" fmla="*/ 2630 h 3373"/>
                <a:gd name="T4" fmla="*/ 377 w 891"/>
                <a:gd name="T5" fmla="*/ 2639 h 3373"/>
                <a:gd name="T6" fmla="*/ 347 w 891"/>
                <a:gd name="T7" fmla="*/ 2652 h 3373"/>
                <a:gd name="T8" fmla="*/ 318 w 891"/>
                <a:gd name="T9" fmla="*/ 2669 h 3373"/>
                <a:gd name="T10" fmla="*/ 294 w 891"/>
                <a:gd name="T11" fmla="*/ 2690 h 3373"/>
                <a:gd name="T12" fmla="*/ 272 w 891"/>
                <a:gd name="T13" fmla="*/ 2715 h 3373"/>
                <a:gd name="T14" fmla="*/ 254 w 891"/>
                <a:gd name="T15" fmla="*/ 2743 h 3373"/>
                <a:gd name="T16" fmla="*/ 241 w 891"/>
                <a:gd name="T17" fmla="*/ 2774 h 3373"/>
                <a:gd name="T18" fmla="*/ 233 w 891"/>
                <a:gd name="T19" fmla="*/ 2807 h 3373"/>
                <a:gd name="T20" fmla="*/ 230 w 891"/>
                <a:gd name="T21" fmla="*/ 2842 h 3373"/>
                <a:gd name="T22" fmla="*/ 233 w 891"/>
                <a:gd name="T23" fmla="*/ 2877 h 3373"/>
                <a:gd name="T24" fmla="*/ 241 w 891"/>
                <a:gd name="T25" fmla="*/ 2910 h 3373"/>
                <a:gd name="T26" fmla="*/ 254 w 891"/>
                <a:gd name="T27" fmla="*/ 2940 h 3373"/>
                <a:gd name="T28" fmla="*/ 272 w 891"/>
                <a:gd name="T29" fmla="*/ 2969 h 3373"/>
                <a:gd name="T30" fmla="*/ 294 w 891"/>
                <a:gd name="T31" fmla="*/ 2994 h 3373"/>
                <a:gd name="T32" fmla="*/ 318 w 891"/>
                <a:gd name="T33" fmla="*/ 3016 h 3373"/>
                <a:gd name="T34" fmla="*/ 347 w 891"/>
                <a:gd name="T35" fmla="*/ 3033 h 3373"/>
                <a:gd name="T36" fmla="*/ 377 w 891"/>
                <a:gd name="T37" fmla="*/ 3046 h 3373"/>
                <a:gd name="T38" fmla="*/ 410 w 891"/>
                <a:gd name="T39" fmla="*/ 3054 h 3373"/>
                <a:gd name="T40" fmla="*/ 446 w 891"/>
                <a:gd name="T41" fmla="*/ 3057 h 3373"/>
                <a:gd name="T42" fmla="*/ 481 w 891"/>
                <a:gd name="T43" fmla="*/ 3054 h 3373"/>
                <a:gd name="T44" fmla="*/ 514 w 891"/>
                <a:gd name="T45" fmla="*/ 3046 h 3373"/>
                <a:gd name="T46" fmla="*/ 545 w 891"/>
                <a:gd name="T47" fmla="*/ 3033 h 3373"/>
                <a:gd name="T48" fmla="*/ 573 w 891"/>
                <a:gd name="T49" fmla="*/ 3016 h 3373"/>
                <a:gd name="T50" fmla="*/ 599 w 891"/>
                <a:gd name="T51" fmla="*/ 2994 h 3373"/>
                <a:gd name="T52" fmla="*/ 621 w 891"/>
                <a:gd name="T53" fmla="*/ 2969 h 3373"/>
                <a:gd name="T54" fmla="*/ 638 w 891"/>
                <a:gd name="T55" fmla="*/ 2940 h 3373"/>
                <a:gd name="T56" fmla="*/ 651 w 891"/>
                <a:gd name="T57" fmla="*/ 2910 h 3373"/>
                <a:gd name="T58" fmla="*/ 659 w 891"/>
                <a:gd name="T59" fmla="*/ 2877 h 3373"/>
                <a:gd name="T60" fmla="*/ 663 w 891"/>
                <a:gd name="T61" fmla="*/ 2842 h 3373"/>
                <a:gd name="T62" fmla="*/ 659 w 891"/>
                <a:gd name="T63" fmla="*/ 2807 h 3373"/>
                <a:gd name="T64" fmla="*/ 651 w 891"/>
                <a:gd name="T65" fmla="*/ 2774 h 3373"/>
                <a:gd name="T66" fmla="*/ 638 w 891"/>
                <a:gd name="T67" fmla="*/ 2743 h 3373"/>
                <a:gd name="T68" fmla="*/ 621 w 891"/>
                <a:gd name="T69" fmla="*/ 2715 h 3373"/>
                <a:gd name="T70" fmla="*/ 599 w 891"/>
                <a:gd name="T71" fmla="*/ 2690 h 3373"/>
                <a:gd name="T72" fmla="*/ 573 w 891"/>
                <a:gd name="T73" fmla="*/ 2669 h 3373"/>
                <a:gd name="T74" fmla="*/ 545 w 891"/>
                <a:gd name="T75" fmla="*/ 2652 h 3373"/>
                <a:gd name="T76" fmla="*/ 514 w 891"/>
                <a:gd name="T77" fmla="*/ 2639 h 3373"/>
                <a:gd name="T78" fmla="*/ 481 w 891"/>
                <a:gd name="T79" fmla="*/ 2630 h 3373"/>
                <a:gd name="T80" fmla="*/ 446 w 891"/>
                <a:gd name="T81" fmla="*/ 2628 h 3373"/>
                <a:gd name="T82" fmla="*/ 230 w 891"/>
                <a:gd name="T83" fmla="*/ 1279 h 3373"/>
                <a:gd name="T84" fmla="*/ 230 w 891"/>
                <a:gd name="T85" fmla="*/ 1575 h 3373"/>
                <a:gd name="T86" fmla="*/ 663 w 891"/>
                <a:gd name="T87" fmla="*/ 1575 h 3373"/>
                <a:gd name="T88" fmla="*/ 663 w 891"/>
                <a:gd name="T89" fmla="*/ 1279 h 3373"/>
                <a:gd name="T90" fmla="*/ 230 w 891"/>
                <a:gd name="T91" fmla="*/ 1279 h 3373"/>
                <a:gd name="T92" fmla="*/ 230 w 891"/>
                <a:gd name="T93" fmla="*/ 316 h 3373"/>
                <a:gd name="T94" fmla="*/ 230 w 891"/>
                <a:gd name="T95" fmla="*/ 1031 h 3373"/>
                <a:gd name="T96" fmla="*/ 663 w 891"/>
                <a:gd name="T97" fmla="*/ 1031 h 3373"/>
                <a:gd name="T98" fmla="*/ 663 w 891"/>
                <a:gd name="T99" fmla="*/ 316 h 3373"/>
                <a:gd name="T100" fmla="*/ 230 w 891"/>
                <a:gd name="T101" fmla="*/ 316 h 3373"/>
                <a:gd name="T102" fmla="*/ 0 w 891"/>
                <a:gd name="T103" fmla="*/ 0 h 3373"/>
                <a:gd name="T104" fmla="*/ 891 w 891"/>
                <a:gd name="T105" fmla="*/ 0 h 3373"/>
                <a:gd name="T106" fmla="*/ 891 w 891"/>
                <a:gd name="T107" fmla="*/ 3373 h 3373"/>
                <a:gd name="T108" fmla="*/ 0 w 891"/>
                <a:gd name="T109" fmla="*/ 3373 h 3373"/>
                <a:gd name="T110" fmla="*/ 0 w 891"/>
                <a:gd name="T111" fmla="*/ 0 h 3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1" h="3373">
                  <a:moveTo>
                    <a:pt x="446" y="2628"/>
                  </a:moveTo>
                  <a:lnTo>
                    <a:pt x="410" y="2630"/>
                  </a:lnTo>
                  <a:lnTo>
                    <a:pt x="377" y="2639"/>
                  </a:lnTo>
                  <a:lnTo>
                    <a:pt x="347" y="2652"/>
                  </a:lnTo>
                  <a:lnTo>
                    <a:pt x="318" y="2669"/>
                  </a:lnTo>
                  <a:lnTo>
                    <a:pt x="294" y="2690"/>
                  </a:lnTo>
                  <a:lnTo>
                    <a:pt x="272" y="2715"/>
                  </a:lnTo>
                  <a:lnTo>
                    <a:pt x="254" y="2743"/>
                  </a:lnTo>
                  <a:lnTo>
                    <a:pt x="241" y="2774"/>
                  </a:lnTo>
                  <a:lnTo>
                    <a:pt x="233" y="2807"/>
                  </a:lnTo>
                  <a:lnTo>
                    <a:pt x="230" y="2842"/>
                  </a:lnTo>
                  <a:lnTo>
                    <a:pt x="233" y="2877"/>
                  </a:lnTo>
                  <a:lnTo>
                    <a:pt x="241" y="2910"/>
                  </a:lnTo>
                  <a:lnTo>
                    <a:pt x="254" y="2940"/>
                  </a:lnTo>
                  <a:lnTo>
                    <a:pt x="272" y="2969"/>
                  </a:lnTo>
                  <a:lnTo>
                    <a:pt x="294" y="2994"/>
                  </a:lnTo>
                  <a:lnTo>
                    <a:pt x="318" y="3016"/>
                  </a:lnTo>
                  <a:lnTo>
                    <a:pt x="347" y="3033"/>
                  </a:lnTo>
                  <a:lnTo>
                    <a:pt x="377" y="3046"/>
                  </a:lnTo>
                  <a:lnTo>
                    <a:pt x="410" y="3054"/>
                  </a:lnTo>
                  <a:lnTo>
                    <a:pt x="446" y="3057"/>
                  </a:lnTo>
                  <a:lnTo>
                    <a:pt x="481" y="3054"/>
                  </a:lnTo>
                  <a:lnTo>
                    <a:pt x="514" y="3046"/>
                  </a:lnTo>
                  <a:lnTo>
                    <a:pt x="545" y="3033"/>
                  </a:lnTo>
                  <a:lnTo>
                    <a:pt x="573" y="3016"/>
                  </a:lnTo>
                  <a:lnTo>
                    <a:pt x="599" y="2994"/>
                  </a:lnTo>
                  <a:lnTo>
                    <a:pt x="621" y="2969"/>
                  </a:lnTo>
                  <a:lnTo>
                    <a:pt x="638" y="2940"/>
                  </a:lnTo>
                  <a:lnTo>
                    <a:pt x="651" y="2910"/>
                  </a:lnTo>
                  <a:lnTo>
                    <a:pt x="659" y="2877"/>
                  </a:lnTo>
                  <a:lnTo>
                    <a:pt x="663" y="2842"/>
                  </a:lnTo>
                  <a:lnTo>
                    <a:pt x="659" y="2807"/>
                  </a:lnTo>
                  <a:lnTo>
                    <a:pt x="651" y="2774"/>
                  </a:lnTo>
                  <a:lnTo>
                    <a:pt x="638" y="2743"/>
                  </a:lnTo>
                  <a:lnTo>
                    <a:pt x="621" y="2715"/>
                  </a:lnTo>
                  <a:lnTo>
                    <a:pt x="599" y="2690"/>
                  </a:lnTo>
                  <a:lnTo>
                    <a:pt x="573" y="2669"/>
                  </a:lnTo>
                  <a:lnTo>
                    <a:pt x="545" y="2652"/>
                  </a:lnTo>
                  <a:lnTo>
                    <a:pt x="514" y="2639"/>
                  </a:lnTo>
                  <a:lnTo>
                    <a:pt x="481" y="2630"/>
                  </a:lnTo>
                  <a:lnTo>
                    <a:pt x="446" y="2628"/>
                  </a:lnTo>
                  <a:close/>
                  <a:moveTo>
                    <a:pt x="230" y="1279"/>
                  </a:moveTo>
                  <a:lnTo>
                    <a:pt x="230" y="1575"/>
                  </a:lnTo>
                  <a:lnTo>
                    <a:pt x="663" y="1575"/>
                  </a:lnTo>
                  <a:lnTo>
                    <a:pt x="663" y="1279"/>
                  </a:lnTo>
                  <a:lnTo>
                    <a:pt x="230" y="1279"/>
                  </a:lnTo>
                  <a:close/>
                  <a:moveTo>
                    <a:pt x="230" y="316"/>
                  </a:moveTo>
                  <a:lnTo>
                    <a:pt x="230" y="1031"/>
                  </a:lnTo>
                  <a:lnTo>
                    <a:pt x="663" y="1031"/>
                  </a:lnTo>
                  <a:lnTo>
                    <a:pt x="663" y="316"/>
                  </a:lnTo>
                  <a:lnTo>
                    <a:pt x="230" y="316"/>
                  </a:lnTo>
                  <a:close/>
                  <a:moveTo>
                    <a:pt x="0" y="0"/>
                  </a:moveTo>
                  <a:lnTo>
                    <a:pt x="891" y="0"/>
                  </a:lnTo>
                  <a:lnTo>
                    <a:pt x="891" y="3373"/>
                  </a:lnTo>
                  <a:lnTo>
                    <a:pt x="0" y="337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5" name="Freeform 140"/>
            <p:cNvSpPr>
              <a:spLocks noEditPoints="1"/>
            </p:cNvSpPr>
            <p:nvPr/>
          </p:nvSpPr>
          <p:spPr bwMode="auto">
            <a:xfrm>
              <a:off x="5779" y="3275"/>
              <a:ext cx="127" cy="482"/>
            </a:xfrm>
            <a:custGeom>
              <a:avLst/>
              <a:gdLst>
                <a:gd name="T0" fmla="*/ 446 w 891"/>
                <a:gd name="T1" fmla="*/ 2628 h 3373"/>
                <a:gd name="T2" fmla="*/ 410 w 891"/>
                <a:gd name="T3" fmla="*/ 2630 h 3373"/>
                <a:gd name="T4" fmla="*/ 377 w 891"/>
                <a:gd name="T5" fmla="*/ 2639 h 3373"/>
                <a:gd name="T6" fmla="*/ 347 w 891"/>
                <a:gd name="T7" fmla="*/ 2652 h 3373"/>
                <a:gd name="T8" fmla="*/ 318 w 891"/>
                <a:gd name="T9" fmla="*/ 2669 h 3373"/>
                <a:gd name="T10" fmla="*/ 293 w 891"/>
                <a:gd name="T11" fmla="*/ 2690 h 3373"/>
                <a:gd name="T12" fmla="*/ 272 w 891"/>
                <a:gd name="T13" fmla="*/ 2715 h 3373"/>
                <a:gd name="T14" fmla="*/ 254 w 891"/>
                <a:gd name="T15" fmla="*/ 2743 h 3373"/>
                <a:gd name="T16" fmla="*/ 241 w 891"/>
                <a:gd name="T17" fmla="*/ 2774 h 3373"/>
                <a:gd name="T18" fmla="*/ 233 w 891"/>
                <a:gd name="T19" fmla="*/ 2807 h 3373"/>
                <a:gd name="T20" fmla="*/ 230 w 891"/>
                <a:gd name="T21" fmla="*/ 2842 h 3373"/>
                <a:gd name="T22" fmla="*/ 233 w 891"/>
                <a:gd name="T23" fmla="*/ 2877 h 3373"/>
                <a:gd name="T24" fmla="*/ 241 w 891"/>
                <a:gd name="T25" fmla="*/ 2910 h 3373"/>
                <a:gd name="T26" fmla="*/ 254 w 891"/>
                <a:gd name="T27" fmla="*/ 2940 h 3373"/>
                <a:gd name="T28" fmla="*/ 272 w 891"/>
                <a:gd name="T29" fmla="*/ 2969 h 3373"/>
                <a:gd name="T30" fmla="*/ 293 w 891"/>
                <a:gd name="T31" fmla="*/ 2994 h 3373"/>
                <a:gd name="T32" fmla="*/ 318 w 891"/>
                <a:gd name="T33" fmla="*/ 3016 h 3373"/>
                <a:gd name="T34" fmla="*/ 347 w 891"/>
                <a:gd name="T35" fmla="*/ 3033 h 3373"/>
                <a:gd name="T36" fmla="*/ 377 w 891"/>
                <a:gd name="T37" fmla="*/ 3046 h 3373"/>
                <a:gd name="T38" fmla="*/ 410 w 891"/>
                <a:gd name="T39" fmla="*/ 3054 h 3373"/>
                <a:gd name="T40" fmla="*/ 446 w 891"/>
                <a:gd name="T41" fmla="*/ 3057 h 3373"/>
                <a:gd name="T42" fmla="*/ 481 w 891"/>
                <a:gd name="T43" fmla="*/ 3054 h 3373"/>
                <a:gd name="T44" fmla="*/ 514 w 891"/>
                <a:gd name="T45" fmla="*/ 3046 h 3373"/>
                <a:gd name="T46" fmla="*/ 545 w 891"/>
                <a:gd name="T47" fmla="*/ 3033 h 3373"/>
                <a:gd name="T48" fmla="*/ 573 w 891"/>
                <a:gd name="T49" fmla="*/ 3016 h 3373"/>
                <a:gd name="T50" fmla="*/ 599 w 891"/>
                <a:gd name="T51" fmla="*/ 2994 h 3373"/>
                <a:gd name="T52" fmla="*/ 621 w 891"/>
                <a:gd name="T53" fmla="*/ 2969 h 3373"/>
                <a:gd name="T54" fmla="*/ 638 w 891"/>
                <a:gd name="T55" fmla="*/ 2940 h 3373"/>
                <a:gd name="T56" fmla="*/ 650 w 891"/>
                <a:gd name="T57" fmla="*/ 2910 h 3373"/>
                <a:gd name="T58" fmla="*/ 659 w 891"/>
                <a:gd name="T59" fmla="*/ 2877 h 3373"/>
                <a:gd name="T60" fmla="*/ 661 w 891"/>
                <a:gd name="T61" fmla="*/ 2842 h 3373"/>
                <a:gd name="T62" fmla="*/ 659 w 891"/>
                <a:gd name="T63" fmla="*/ 2807 h 3373"/>
                <a:gd name="T64" fmla="*/ 650 w 891"/>
                <a:gd name="T65" fmla="*/ 2774 h 3373"/>
                <a:gd name="T66" fmla="*/ 638 w 891"/>
                <a:gd name="T67" fmla="*/ 2743 h 3373"/>
                <a:gd name="T68" fmla="*/ 621 w 891"/>
                <a:gd name="T69" fmla="*/ 2715 h 3373"/>
                <a:gd name="T70" fmla="*/ 599 w 891"/>
                <a:gd name="T71" fmla="*/ 2690 h 3373"/>
                <a:gd name="T72" fmla="*/ 573 w 891"/>
                <a:gd name="T73" fmla="*/ 2669 h 3373"/>
                <a:gd name="T74" fmla="*/ 545 w 891"/>
                <a:gd name="T75" fmla="*/ 2652 h 3373"/>
                <a:gd name="T76" fmla="*/ 514 w 891"/>
                <a:gd name="T77" fmla="*/ 2639 h 3373"/>
                <a:gd name="T78" fmla="*/ 481 w 891"/>
                <a:gd name="T79" fmla="*/ 2630 h 3373"/>
                <a:gd name="T80" fmla="*/ 446 w 891"/>
                <a:gd name="T81" fmla="*/ 2628 h 3373"/>
                <a:gd name="T82" fmla="*/ 230 w 891"/>
                <a:gd name="T83" fmla="*/ 1279 h 3373"/>
                <a:gd name="T84" fmla="*/ 230 w 891"/>
                <a:gd name="T85" fmla="*/ 1575 h 3373"/>
                <a:gd name="T86" fmla="*/ 661 w 891"/>
                <a:gd name="T87" fmla="*/ 1575 h 3373"/>
                <a:gd name="T88" fmla="*/ 661 w 891"/>
                <a:gd name="T89" fmla="*/ 1279 h 3373"/>
                <a:gd name="T90" fmla="*/ 230 w 891"/>
                <a:gd name="T91" fmla="*/ 1279 h 3373"/>
                <a:gd name="T92" fmla="*/ 230 w 891"/>
                <a:gd name="T93" fmla="*/ 316 h 3373"/>
                <a:gd name="T94" fmla="*/ 230 w 891"/>
                <a:gd name="T95" fmla="*/ 1031 h 3373"/>
                <a:gd name="T96" fmla="*/ 661 w 891"/>
                <a:gd name="T97" fmla="*/ 1031 h 3373"/>
                <a:gd name="T98" fmla="*/ 661 w 891"/>
                <a:gd name="T99" fmla="*/ 316 h 3373"/>
                <a:gd name="T100" fmla="*/ 230 w 891"/>
                <a:gd name="T101" fmla="*/ 316 h 3373"/>
                <a:gd name="T102" fmla="*/ 0 w 891"/>
                <a:gd name="T103" fmla="*/ 0 h 3373"/>
                <a:gd name="T104" fmla="*/ 891 w 891"/>
                <a:gd name="T105" fmla="*/ 0 h 3373"/>
                <a:gd name="T106" fmla="*/ 891 w 891"/>
                <a:gd name="T107" fmla="*/ 3373 h 3373"/>
                <a:gd name="T108" fmla="*/ 0 w 891"/>
                <a:gd name="T109" fmla="*/ 3373 h 3373"/>
                <a:gd name="T110" fmla="*/ 0 w 891"/>
                <a:gd name="T111" fmla="*/ 0 h 3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1" h="3373">
                  <a:moveTo>
                    <a:pt x="446" y="2628"/>
                  </a:moveTo>
                  <a:lnTo>
                    <a:pt x="410" y="2630"/>
                  </a:lnTo>
                  <a:lnTo>
                    <a:pt x="377" y="2639"/>
                  </a:lnTo>
                  <a:lnTo>
                    <a:pt x="347" y="2652"/>
                  </a:lnTo>
                  <a:lnTo>
                    <a:pt x="318" y="2669"/>
                  </a:lnTo>
                  <a:lnTo>
                    <a:pt x="293" y="2690"/>
                  </a:lnTo>
                  <a:lnTo>
                    <a:pt x="272" y="2715"/>
                  </a:lnTo>
                  <a:lnTo>
                    <a:pt x="254" y="2743"/>
                  </a:lnTo>
                  <a:lnTo>
                    <a:pt x="241" y="2774"/>
                  </a:lnTo>
                  <a:lnTo>
                    <a:pt x="233" y="2807"/>
                  </a:lnTo>
                  <a:lnTo>
                    <a:pt x="230" y="2842"/>
                  </a:lnTo>
                  <a:lnTo>
                    <a:pt x="233" y="2877"/>
                  </a:lnTo>
                  <a:lnTo>
                    <a:pt x="241" y="2910"/>
                  </a:lnTo>
                  <a:lnTo>
                    <a:pt x="254" y="2940"/>
                  </a:lnTo>
                  <a:lnTo>
                    <a:pt x="272" y="2969"/>
                  </a:lnTo>
                  <a:lnTo>
                    <a:pt x="293" y="2994"/>
                  </a:lnTo>
                  <a:lnTo>
                    <a:pt x="318" y="3016"/>
                  </a:lnTo>
                  <a:lnTo>
                    <a:pt x="347" y="3033"/>
                  </a:lnTo>
                  <a:lnTo>
                    <a:pt x="377" y="3046"/>
                  </a:lnTo>
                  <a:lnTo>
                    <a:pt x="410" y="3054"/>
                  </a:lnTo>
                  <a:lnTo>
                    <a:pt x="446" y="3057"/>
                  </a:lnTo>
                  <a:lnTo>
                    <a:pt x="481" y="3054"/>
                  </a:lnTo>
                  <a:lnTo>
                    <a:pt x="514" y="3046"/>
                  </a:lnTo>
                  <a:lnTo>
                    <a:pt x="545" y="3033"/>
                  </a:lnTo>
                  <a:lnTo>
                    <a:pt x="573" y="3016"/>
                  </a:lnTo>
                  <a:lnTo>
                    <a:pt x="599" y="2994"/>
                  </a:lnTo>
                  <a:lnTo>
                    <a:pt x="621" y="2969"/>
                  </a:lnTo>
                  <a:lnTo>
                    <a:pt x="638" y="2940"/>
                  </a:lnTo>
                  <a:lnTo>
                    <a:pt x="650" y="2910"/>
                  </a:lnTo>
                  <a:lnTo>
                    <a:pt x="659" y="2877"/>
                  </a:lnTo>
                  <a:lnTo>
                    <a:pt x="661" y="2842"/>
                  </a:lnTo>
                  <a:lnTo>
                    <a:pt x="659" y="2807"/>
                  </a:lnTo>
                  <a:lnTo>
                    <a:pt x="650" y="2774"/>
                  </a:lnTo>
                  <a:lnTo>
                    <a:pt x="638" y="2743"/>
                  </a:lnTo>
                  <a:lnTo>
                    <a:pt x="621" y="2715"/>
                  </a:lnTo>
                  <a:lnTo>
                    <a:pt x="599" y="2690"/>
                  </a:lnTo>
                  <a:lnTo>
                    <a:pt x="573" y="2669"/>
                  </a:lnTo>
                  <a:lnTo>
                    <a:pt x="545" y="2652"/>
                  </a:lnTo>
                  <a:lnTo>
                    <a:pt x="514" y="2639"/>
                  </a:lnTo>
                  <a:lnTo>
                    <a:pt x="481" y="2630"/>
                  </a:lnTo>
                  <a:lnTo>
                    <a:pt x="446" y="2628"/>
                  </a:lnTo>
                  <a:close/>
                  <a:moveTo>
                    <a:pt x="230" y="1279"/>
                  </a:moveTo>
                  <a:lnTo>
                    <a:pt x="230" y="1575"/>
                  </a:lnTo>
                  <a:lnTo>
                    <a:pt x="661" y="1575"/>
                  </a:lnTo>
                  <a:lnTo>
                    <a:pt x="661" y="1279"/>
                  </a:lnTo>
                  <a:lnTo>
                    <a:pt x="230" y="1279"/>
                  </a:lnTo>
                  <a:close/>
                  <a:moveTo>
                    <a:pt x="230" y="316"/>
                  </a:moveTo>
                  <a:lnTo>
                    <a:pt x="230" y="1031"/>
                  </a:lnTo>
                  <a:lnTo>
                    <a:pt x="661" y="1031"/>
                  </a:lnTo>
                  <a:lnTo>
                    <a:pt x="661" y="316"/>
                  </a:lnTo>
                  <a:lnTo>
                    <a:pt x="230" y="316"/>
                  </a:lnTo>
                  <a:close/>
                  <a:moveTo>
                    <a:pt x="0" y="0"/>
                  </a:moveTo>
                  <a:lnTo>
                    <a:pt x="891" y="0"/>
                  </a:lnTo>
                  <a:lnTo>
                    <a:pt x="891" y="3373"/>
                  </a:lnTo>
                  <a:lnTo>
                    <a:pt x="0" y="337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6" name="Freeform 141"/>
            <p:cNvSpPr>
              <a:spLocks noEditPoints="1"/>
            </p:cNvSpPr>
            <p:nvPr/>
          </p:nvSpPr>
          <p:spPr bwMode="auto">
            <a:xfrm>
              <a:off x="5929" y="3275"/>
              <a:ext cx="127" cy="482"/>
            </a:xfrm>
            <a:custGeom>
              <a:avLst/>
              <a:gdLst>
                <a:gd name="T0" fmla="*/ 446 w 892"/>
                <a:gd name="T1" fmla="*/ 2628 h 3373"/>
                <a:gd name="T2" fmla="*/ 411 w 892"/>
                <a:gd name="T3" fmla="*/ 2630 h 3373"/>
                <a:gd name="T4" fmla="*/ 378 w 892"/>
                <a:gd name="T5" fmla="*/ 2639 h 3373"/>
                <a:gd name="T6" fmla="*/ 347 w 892"/>
                <a:gd name="T7" fmla="*/ 2652 h 3373"/>
                <a:gd name="T8" fmla="*/ 318 w 892"/>
                <a:gd name="T9" fmla="*/ 2669 h 3373"/>
                <a:gd name="T10" fmla="*/ 293 w 892"/>
                <a:gd name="T11" fmla="*/ 2690 h 3373"/>
                <a:gd name="T12" fmla="*/ 271 w 892"/>
                <a:gd name="T13" fmla="*/ 2715 h 3373"/>
                <a:gd name="T14" fmla="*/ 253 w 892"/>
                <a:gd name="T15" fmla="*/ 2743 h 3373"/>
                <a:gd name="T16" fmla="*/ 240 w 892"/>
                <a:gd name="T17" fmla="*/ 2774 h 3373"/>
                <a:gd name="T18" fmla="*/ 232 w 892"/>
                <a:gd name="T19" fmla="*/ 2807 h 3373"/>
                <a:gd name="T20" fmla="*/ 229 w 892"/>
                <a:gd name="T21" fmla="*/ 2842 h 3373"/>
                <a:gd name="T22" fmla="*/ 232 w 892"/>
                <a:gd name="T23" fmla="*/ 2877 h 3373"/>
                <a:gd name="T24" fmla="*/ 240 w 892"/>
                <a:gd name="T25" fmla="*/ 2910 h 3373"/>
                <a:gd name="T26" fmla="*/ 253 w 892"/>
                <a:gd name="T27" fmla="*/ 2940 h 3373"/>
                <a:gd name="T28" fmla="*/ 271 w 892"/>
                <a:gd name="T29" fmla="*/ 2969 h 3373"/>
                <a:gd name="T30" fmla="*/ 293 w 892"/>
                <a:gd name="T31" fmla="*/ 2994 h 3373"/>
                <a:gd name="T32" fmla="*/ 318 w 892"/>
                <a:gd name="T33" fmla="*/ 3016 h 3373"/>
                <a:gd name="T34" fmla="*/ 347 w 892"/>
                <a:gd name="T35" fmla="*/ 3033 h 3373"/>
                <a:gd name="T36" fmla="*/ 378 w 892"/>
                <a:gd name="T37" fmla="*/ 3046 h 3373"/>
                <a:gd name="T38" fmla="*/ 411 w 892"/>
                <a:gd name="T39" fmla="*/ 3054 h 3373"/>
                <a:gd name="T40" fmla="*/ 446 w 892"/>
                <a:gd name="T41" fmla="*/ 3057 h 3373"/>
                <a:gd name="T42" fmla="*/ 481 w 892"/>
                <a:gd name="T43" fmla="*/ 3054 h 3373"/>
                <a:gd name="T44" fmla="*/ 514 w 892"/>
                <a:gd name="T45" fmla="*/ 3046 h 3373"/>
                <a:gd name="T46" fmla="*/ 545 w 892"/>
                <a:gd name="T47" fmla="*/ 3033 h 3373"/>
                <a:gd name="T48" fmla="*/ 573 w 892"/>
                <a:gd name="T49" fmla="*/ 3016 h 3373"/>
                <a:gd name="T50" fmla="*/ 599 w 892"/>
                <a:gd name="T51" fmla="*/ 2994 h 3373"/>
                <a:gd name="T52" fmla="*/ 620 w 892"/>
                <a:gd name="T53" fmla="*/ 2969 h 3373"/>
                <a:gd name="T54" fmla="*/ 637 w 892"/>
                <a:gd name="T55" fmla="*/ 2940 h 3373"/>
                <a:gd name="T56" fmla="*/ 650 w 892"/>
                <a:gd name="T57" fmla="*/ 2910 h 3373"/>
                <a:gd name="T58" fmla="*/ 659 w 892"/>
                <a:gd name="T59" fmla="*/ 2877 h 3373"/>
                <a:gd name="T60" fmla="*/ 661 w 892"/>
                <a:gd name="T61" fmla="*/ 2842 h 3373"/>
                <a:gd name="T62" fmla="*/ 659 w 892"/>
                <a:gd name="T63" fmla="*/ 2807 h 3373"/>
                <a:gd name="T64" fmla="*/ 650 w 892"/>
                <a:gd name="T65" fmla="*/ 2774 h 3373"/>
                <a:gd name="T66" fmla="*/ 637 w 892"/>
                <a:gd name="T67" fmla="*/ 2743 h 3373"/>
                <a:gd name="T68" fmla="*/ 620 w 892"/>
                <a:gd name="T69" fmla="*/ 2715 h 3373"/>
                <a:gd name="T70" fmla="*/ 599 w 892"/>
                <a:gd name="T71" fmla="*/ 2690 h 3373"/>
                <a:gd name="T72" fmla="*/ 573 w 892"/>
                <a:gd name="T73" fmla="*/ 2669 h 3373"/>
                <a:gd name="T74" fmla="*/ 545 w 892"/>
                <a:gd name="T75" fmla="*/ 2652 h 3373"/>
                <a:gd name="T76" fmla="*/ 514 w 892"/>
                <a:gd name="T77" fmla="*/ 2639 h 3373"/>
                <a:gd name="T78" fmla="*/ 481 w 892"/>
                <a:gd name="T79" fmla="*/ 2630 h 3373"/>
                <a:gd name="T80" fmla="*/ 446 w 892"/>
                <a:gd name="T81" fmla="*/ 2628 h 3373"/>
                <a:gd name="T82" fmla="*/ 229 w 892"/>
                <a:gd name="T83" fmla="*/ 1279 h 3373"/>
                <a:gd name="T84" fmla="*/ 229 w 892"/>
                <a:gd name="T85" fmla="*/ 1575 h 3373"/>
                <a:gd name="T86" fmla="*/ 661 w 892"/>
                <a:gd name="T87" fmla="*/ 1575 h 3373"/>
                <a:gd name="T88" fmla="*/ 661 w 892"/>
                <a:gd name="T89" fmla="*/ 1279 h 3373"/>
                <a:gd name="T90" fmla="*/ 229 w 892"/>
                <a:gd name="T91" fmla="*/ 1279 h 3373"/>
                <a:gd name="T92" fmla="*/ 229 w 892"/>
                <a:gd name="T93" fmla="*/ 316 h 3373"/>
                <a:gd name="T94" fmla="*/ 229 w 892"/>
                <a:gd name="T95" fmla="*/ 1032 h 3373"/>
                <a:gd name="T96" fmla="*/ 661 w 892"/>
                <a:gd name="T97" fmla="*/ 1032 h 3373"/>
                <a:gd name="T98" fmla="*/ 661 w 892"/>
                <a:gd name="T99" fmla="*/ 316 h 3373"/>
                <a:gd name="T100" fmla="*/ 229 w 892"/>
                <a:gd name="T101" fmla="*/ 316 h 3373"/>
                <a:gd name="T102" fmla="*/ 0 w 892"/>
                <a:gd name="T103" fmla="*/ 0 h 3373"/>
                <a:gd name="T104" fmla="*/ 892 w 892"/>
                <a:gd name="T105" fmla="*/ 0 h 3373"/>
                <a:gd name="T106" fmla="*/ 892 w 892"/>
                <a:gd name="T107" fmla="*/ 3373 h 3373"/>
                <a:gd name="T108" fmla="*/ 0 w 892"/>
                <a:gd name="T109" fmla="*/ 3373 h 3373"/>
                <a:gd name="T110" fmla="*/ 0 w 892"/>
                <a:gd name="T111" fmla="*/ 0 h 3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2" h="3373">
                  <a:moveTo>
                    <a:pt x="446" y="2628"/>
                  </a:moveTo>
                  <a:lnTo>
                    <a:pt x="411" y="2630"/>
                  </a:lnTo>
                  <a:lnTo>
                    <a:pt x="378" y="2639"/>
                  </a:lnTo>
                  <a:lnTo>
                    <a:pt x="347" y="2652"/>
                  </a:lnTo>
                  <a:lnTo>
                    <a:pt x="318" y="2669"/>
                  </a:lnTo>
                  <a:lnTo>
                    <a:pt x="293" y="2690"/>
                  </a:lnTo>
                  <a:lnTo>
                    <a:pt x="271" y="2715"/>
                  </a:lnTo>
                  <a:lnTo>
                    <a:pt x="253" y="2743"/>
                  </a:lnTo>
                  <a:lnTo>
                    <a:pt x="240" y="2774"/>
                  </a:lnTo>
                  <a:lnTo>
                    <a:pt x="232" y="2807"/>
                  </a:lnTo>
                  <a:lnTo>
                    <a:pt x="229" y="2842"/>
                  </a:lnTo>
                  <a:lnTo>
                    <a:pt x="232" y="2877"/>
                  </a:lnTo>
                  <a:lnTo>
                    <a:pt x="240" y="2910"/>
                  </a:lnTo>
                  <a:lnTo>
                    <a:pt x="253" y="2940"/>
                  </a:lnTo>
                  <a:lnTo>
                    <a:pt x="271" y="2969"/>
                  </a:lnTo>
                  <a:lnTo>
                    <a:pt x="293" y="2994"/>
                  </a:lnTo>
                  <a:lnTo>
                    <a:pt x="318" y="3016"/>
                  </a:lnTo>
                  <a:lnTo>
                    <a:pt x="347" y="3033"/>
                  </a:lnTo>
                  <a:lnTo>
                    <a:pt x="378" y="3046"/>
                  </a:lnTo>
                  <a:lnTo>
                    <a:pt x="411" y="3054"/>
                  </a:lnTo>
                  <a:lnTo>
                    <a:pt x="446" y="3057"/>
                  </a:lnTo>
                  <a:lnTo>
                    <a:pt x="481" y="3054"/>
                  </a:lnTo>
                  <a:lnTo>
                    <a:pt x="514" y="3046"/>
                  </a:lnTo>
                  <a:lnTo>
                    <a:pt x="545" y="3033"/>
                  </a:lnTo>
                  <a:lnTo>
                    <a:pt x="573" y="3016"/>
                  </a:lnTo>
                  <a:lnTo>
                    <a:pt x="599" y="2994"/>
                  </a:lnTo>
                  <a:lnTo>
                    <a:pt x="620" y="2969"/>
                  </a:lnTo>
                  <a:lnTo>
                    <a:pt x="637" y="2940"/>
                  </a:lnTo>
                  <a:lnTo>
                    <a:pt x="650" y="2910"/>
                  </a:lnTo>
                  <a:lnTo>
                    <a:pt x="659" y="2877"/>
                  </a:lnTo>
                  <a:lnTo>
                    <a:pt x="661" y="2842"/>
                  </a:lnTo>
                  <a:lnTo>
                    <a:pt x="659" y="2807"/>
                  </a:lnTo>
                  <a:lnTo>
                    <a:pt x="650" y="2774"/>
                  </a:lnTo>
                  <a:lnTo>
                    <a:pt x="637" y="2743"/>
                  </a:lnTo>
                  <a:lnTo>
                    <a:pt x="620" y="2715"/>
                  </a:lnTo>
                  <a:lnTo>
                    <a:pt x="599" y="2690"/>
                  </a:lnTo>
                  <a:lnTo>
                    <a:pt x="573" y="2669"/>
                  </a:lnTo>
                  <a:lnTo>
                    <a:pt x="545" y="2652"/>
                  </a:lnTo>
                  <a:lnTo>
                    <a:pt x="514" y="2639"/>
                  </a:lnTo>
                  <a:lnTo>
                    <a:pt x="481" y="2630"/>
                  </a:lnTo>
                  <a:lnTo>
                    <a:pt x="446" y="2628"/>
                  </a:lnTo>
                  <a:close/>
                  <a:moveTo>
                    <a:pt x="229" y="1279"/>
                  </a:moveTo>
                  <a:lnTo>
                    <a:pt x="229" y="1575"/>
                  </a:lnTo>
                  <a:lnTo>
                    <a:pt x="661" y="1575"/>
                  </a:lnTo>
                  <a:lnTo>
                    <a:pt x="661" y="1279"/>
                  </a:lnTo>
                  <a:lnTo>
                    <a:pt x="229" y="1279"/>
                  </a:lnTo>
                  <a:close/>
                  <a:moveTo>
                    <a:pt x="229" y="316"/>
                  </a:moveTo>
                  <a:lnTo>
                    <a:pt x="229" y="1032"/>
                  </a:lnTo>
                  <a:lnTo>
                    <a:pt x="661" y="1032"/>
                  </a:lnTo>
                  <a:lnTo>
                    <a:pt x="661" y="316"/>
                  </a:lnTo>
                  <a:lnTo>
                    <a:pt x="229" y="316"/>
                  </a:lnTo>
                  <a:close/>
                  <a:moveTo>
                    <a:pt x="0" y="0"/>
                  </a:moveTo>
                  <a:lnTo>
                    <a:pt x="892" y="0"/>
                  </a:lnTo>
                  <a:lnTo>
                    <a:pt x="892" y="3373"/>
                  </a:lnTo>
                  <a:lnTo>
                    <a:pt x="0" y="337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01" name="Freeform 170"/>
          <p:cNvSpPr>
            <a:spLocks noEditPoints="1"/>
          </p:cNvSpPr>
          <p:nvPr/>
        </p:nvSpPr>
        <p:spPr bwMode="auto">
          <a:xfrm>
            <a:off x="7543140" y="4487858"/>
            <a:ext cx="193861" cy="200517"/>
          </a:xfrm>
          <a:custGeom>
            <a:avLst/>
            <a:gdLst>
              <a:gd name="T0" fmla="*/ 1791 w 3261"/>
              <a:gd name="T1" fmla="*/ 2220 h 3376"/>
              <a:gd name="T2" fmla="*/ 2772 w 3261"/>
              <a:gd name="T3" fmla="*/ 2238 h 3376"/>
              <a:gd name="T4" fmla="*/ 949 w 3261"/>
              <a:gd name="T5" fmla="*/ 1887 h 3376"/>
              <a:gd name="T6" fmla="*/ 1443 w 3261"/>
              <a:gd name="T7" fmla="*/ 2902 h 3376"/>
              <a:gd name="T8" fmla="*/ 949 w 3261"/>
              <a:gd name="T9" fmla="*/ 1887 h 3376"/>
              <a:gd name="T10" fmla="*/ 2577 w 3261"/>
              <a:gd name="T11" fmla="*/ 1689 h 3376"/>
              <a:gd name="T12" fmla="*/ 2912 w 3261"/>
              <a:gd name="T13" fmla="*/ 1463 h 3376"/>
              <a:gd name="T14" fmla="*/ 322 w 3261"/>
              <a:gd name="T15" fmla="*/ 1900 h 3376"/>
              <a:gd name="T16" fmla="*/ 322 w 3261"/>
              <a:gd name="T17" fmla="*/ 1463 h 3376"/>
              <a:gd name="T18" fmla="*/ 1256 w 3261"/>
              <a:gd name="T19" fmla="*/ 1671 h 3376"/>
              <a:gd name="T20" fmla="*/ 1948 w 3261"/>
              <a:gd name="T21" fmla="*/ 1693 h 3376"/>
              <a:gd name="T22" fmla="*/ 1435 w 3261"/>
              <a:gd name="T23" fmla="*/ 440 h 3376"/>
              <a:gd name="T24" fmla="*/ 945 w 3261"/>
              <a:gd name="T25" fmla="*/ 1460 h 3376"/>
              <a:gd name="T26" fmla="*/ 1435 w 3261"/>
              <a:gd name="T27" fmla="*/ 440 h 3376"/>
              <a:gd name="T28" fmla="*/ 1783 w 3261"/>
              <a:gd name="T29" fmla="*/ 1130 h 3376"/>
              <a:gd name="T30" fmla="*/ 2772 w 3261"/>
              <a:gd name="T31" fmla="*/ 1134 h 3376"/>
              <a:gd name="T32" fmla="*/ 1591 w 3261"/>
              <a:gd name="T33" fmla="*/ 0 h 3376"/>
              <a:gd name="T34" fmla="*/ 1631 w 3261"/>
              <a:gd name="T35" fmla="*/ 3 h 3376"/>
              <a:gd name="T36" fmla="*/ 1707 w 3261"/>
              <a:gd name="T37" fmla="*/ 24 h 3376"/>
              <a:gd name="T38" fmla="*/ 3143 w 3261"/>
              <a:gd name="T39" fmla="*/ 979 h 3376"/>
              <a:gd name="T40" fmla="*/ 3198 w 3261"/>
              <a:gd name="T41" fmla="*/ 1029 h 3376"/>
              <a:gd name="T42" fmla="*/ 3238 w 3261"/>
              <a:gd name="T43" fmla="*/ 1092 h 3376"/>
              <a:gd name="T44" fmla="*/ 3258 w 3261"/>
              <a:gd name="T45" fmla="*/ 1164 h 3376"/>
              <a:gd name="T46" fmla="*/ 3261 w 3261"/>
              <a:gd name="T47" fmla="*/ 2191 h 3376"/>
              <a:gd name="T48" fmla="*/ 3250 w 3261"/>
              <a:gd name="T49" fmla="*/ 2265 h 3376"/>
              <a:gd name="T50" fmla="*/ 3220 w 3261"/>
              <a:gd name="T51" fmla="*/ 2333 h 3376"/>
              <a:gd name="T52" fmla="*/ 3172 w 3261"/>
              <a:gd name="T53" fmla="*/ 2389 h 3376"/>
              <a:gd name="T54" fmla="*/ 1763 w 3261"/>
              <a:gd name="T55" fmla="*/ 3331 h 3376"/>
              <a:gd name="T56" fmla="*/ 1692 w 3261"/>
              <a:gd name="T57" fmla="*/ 3365 h 3376"/>
              <a:gd name="T58" fmla="*/ 1617 w 3261"/>
              <a:gd name="T59" fmla="*/ 3376 h 3376"/>
              <a:gd name="T60" fmla="*/ 1542 w 3261"/>
              <a:gd name="T61" fmla="*/ 3365 h 3376"/>
              <a:gd name="T62" fmla="*/ 1471 w 3261"/>
              <a:gd name="T63" fmla="*/ 3331 h 3376"/>
              <a:gd name="T64" fmla="*/ 89 w 3261"/>
              <a:gd name="T65" fmla="*/ 2407 h 3376"/>
              <a:gd name="T66" fmla="*/ 41 w 3261"/>
              <a:gd name="T67" fmla="*/ 2350 h 3376"/>
              <a:gd name="T68" fmla="*/ 11 w 3261"/>
              <a:gd name="T69" fmla="*/ 2282 h 3376"/>
              <a:gd name="T70" fmla="*/ 0 w 3261"/>
              <a:gd name="T71" fmla="*/ 2207 h 3376"/>
              <a:gd name="T72" fmla="*/ 3 w 3261"/>
              <a:gd name="T73" fmla="*/ 1164 h 3376"/>
              <a:gd name="T74" fmla="*/ 23 w 3261"/>
              <a:gd name="T75" fmla="*/ 1094 h 3376"/>
              <a:gd name="T76" fmla="*/ 59 w 3261"/>
              <a:gd name="T77" fmla="*/ 1032 h 3376"/>
              <a:gd name="T78" fmla="*/ 113 w 3261"/>
              <a:gd name="T79" fmla="*/ 983 h 3376"/>
              <a:gd name="T80" fmla="*/ 1479 w 3261"/>
              <a:gd name="T81" fmla="*/ 28 h 3376"/>
              <a:gd name="T82" fmla="*/ 1554 w 3261"/>
              <a:gd name="T83" fmla="*/ 4 h 3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61" h="3376">
                <a:moveTo>
                  <a:pt x="2264" y="1902"/>
                </a:moveTo>
                <a:lnTo>
                  <a:pt x="1791" y="2220"/>
                </a:lnTo>
                <a:lnTo>
                  <a:pt x="1791" y="2902"/>
                </a:lnTo>
                <a:lnTo>
                  <a:pt x="2772" y="2238"/>
                </a:lnTo>
                <a:lnTo>
                  <a:pt x="2264" y="1902"/>
                </a:lnTo>
                <a:close/>
                <a:moveTo>
                  <a:pt x="949" y="1887"/>
                </a:moveTo>
                <a:lnTo>
                  <a:pt x="456" y="2234"/>
                </a:lnTo>
                <a:lnTo>
                  <a:pt x="1443" y="2902"/>
                </a:lnTo>
                <a:lnTo>
                  <a:pt x="1443" y="2220"/>
                </a:lnTo>
                <a:lnTo>
                  <a:pt x="949" y="1887"/>
                </a:lnTo>
                <a:close/>
                <a:moveTo>
                  <a:pt x="2912" y="1463"/>
                </a:moveTo>
                <a:lnTo>
                  <a:pt x="2577" y="1689"/>
                </a:lnTo>
                <a:lnTo>
                  <a:pt x="2912" y="1911"/>
                </a:lnTo>
                <a:lnTo>
                  <a:pt x="2912" y="1463"/>
                </a:lnTo>
                <a:close/>
                <a:moveTo>
                  <a:pt x="322" y="1463"/>
                </a:moveTo>
                <a:lnTo>
                  <a:pt x="322" y="1900"/>
                </a:lnTo>
                <a:lnTo>
                  <a:pt x="638" y="1676"/>
                </a:lnTo>
                <a:lnTo>
                  <a:pt x="322" y="1463"/>
                </a:lnTo>
                <a:close/>
                <a:moveTo>
                  <a:pt x="1575" y="1445"/>
                </a:moveTo>
                <a:lnTo>
                  <a:pt x="1256" y="1671"/>
                </a:lnTo>
                <a:lnTo>
                  <a:pt x="1617" y="1916"/>
                </a:lnTo>
                <a:lnTo>
                  <a:pt x="1948" y="1693"/>
                </a:lnTo>
                <a:lnTo>
                  <a:pt x="1575" y="1445"/>
                </a:lnTo>
                <a:close/>
                <a:moveTo>
                  <a:pt x="1435" y="440"/>
                </a:moveTo>
                <a:lnTo>
                  <a:pt x="456" y="1130"/>
                </a:lnTo>
                <a:lnTo>
                  <a:pt x="945" y="1460"/>
                </a:lnTo>
                <a:lnTo>
                  <a:pt x="1435" y="1116"/>
                </a:lnTo>
                <a:lnTo>
                  <a:pt x="1435" y="440"/>
                </a:lnTo>
                <a:close/>
                <a:moveTo>
                  <a:pt x="1780" y="440"/>
                </a:moveTo>
                <a:lnTo>
                  <a:pt x="1783" y="1130"/>
                </a:lnTo>
                <a:lnTo>
                  <a:pt x="2261" y="1480"/>
                </a:lnTo>
                <a:lnTo>
                  <a:pt x="2772" y="1134"/>
                </a:lnTo>
                <a:lnTo>
                  <a:pt x="1780" y="440"/>
                </a:lnTo>
                <a:close/>
                <a:moveTo>
                  <a:pt x="1591" y="0"/>
                </a:moveTo>
                <a:lnTo>
                  <a:pt x="1594" y="0"/>
                </a:lnTo>
                <a:lnTo>
                  <a:pt x="1631" y="3"/>
                </a:lnTo>
                <a:lnTo>
                  <a:pt x="1670" y="10"/>
                </a:lnTo>
                <a:lnTo>
                  <a:pt x="1707" y="24"/>
                </a:lnTo>
                <a:lnTo>
                  <a:pt x="1741" y="44"/>
                </a:lnTo>
                <a:lnTo>
                  <a:pt x="3143" y="979"/>
                </a:lnTo>
                <a:lnTo>
                  <a:pt x="3172" y="1002"/>
                </a:lnTo>
                <a:lnTo>
                  <a:pt x="3198" y="1029"/>
                </a:lnTo>
                <a:lnTo>
                  <a:pt x="3221" y="1059"/>
                </a:lnTo>
                <a:lnTo>
                  <a:pt x="3238" y="1092"/>
                </a:lnTo>
                <a:lnTo>
                  <a:pt x="3250" y="1127"/>
                </a:lnTo>
                <a:lnTo>
                  <a:pt x="3258" y="1164"/>
                </a:lnTo>
                <a:lnTo>
                  <a:pt x="3261" y="1201"/>
                </a:lnTo>
                <a:lnTo>
                  <a:pt x="3261" y="2191"/>
                </a:lnTo>
                <a:lnTo>
                  <a:pt x="3258" y="2228"/>
                </a:lnTo>
                <a:lnTo>
                  <a:pt x="3250" y="2265"/>
                </a:lnTo>
                <a:lnTo>
                  <a:pt x="3238" y="2300"/>
                </a:lnTo>
                <a:lnTo>
                  <a:pt x="3220" y="2333"/>
                </a:lnTo>
                <a:lnTo>
                  <a:pt x="3198" y="2363"/>
                </a:lnTo>
                <a:lnTo>
                  <a:pt x="3172" y="2389"/>
                </a:lnTo>
                <a:lnTo>
                  <a:pt x="3142" y="2412"/>
                </a:lnTo>
                <a:lnTo>
                  <a:pt x="1763" y="3331"/>
                </a:lnTo>
                <a:lnTo>
                  <a:pt x="1728" y="3351"/>
                </a:lnTo>
                <a:lnTo>
                  <a:pt x="1692" y="3365"/>
                </a:lnTo>
                <a:lnTo>
                  <a:pt x="1655" y="3373"/>
                </a:lnTo>
                <a:lnTo>
                  <a:pt x="1617" y="3376"/>
                </a:lnTo>
                <a:lnTo>
                  <a:pt x="1579" y="3373"/>
                </a:lnTo>
                <a:lnTo>
                  <a:pt x="1542" y="3365"/>
                </a:lnTo>
                <a:lnTo>
                  <a:pt x="1505" y="3351"/>
                </a:lnTo>
                <a:lnTo>
                  <a:pt x="1471" y="3331"/>
                </a:lnTo>
                <a:lnTo>
                  <a:pt x="119" y="2431"/>
                </a:lnTo>
                <a:lnTo>
                  <a:pt x="89" y="2407"/>
                </a:lnTo>
                <a:lnTo>
                  <a:pt x="63" y="2381"/>
                </a:lnTo>
                <a:lnTo>
                  <a:pt x="41" y="2350"/>
                </a:lnTo>
                <a:lnTo>
                  <a:pt x="24" y="2317"/>
                </a:lnTo>
                <a:lnTo>
                  <a:pt x="11" y="2282"/>
                </a:lnTo>
                <a:lnTo>
                  <a:pt x="3" y="2245"/>
                </a:lnTo>
                <a:lnTo>
                  <a:pt x="0" y="2207"/>
                </a:lnTo>
                <a:lnTo>
                  <a:pt x="0" y="1201"/>
                </a:lnTo>
                <a:lnTo>
                  <a:pt x="3" y="1164"/>
                </a:lnTo>
                <a:lnTo>
                  <a:pt x="11" y="1128"/>
                </a:lnTo>
                <a:lnTo>
                  <a:pt x="23" y="1094"/>
                </a:lnTo>
                <a:lnTo>
                  <a:pt x="39" y="1062"/>
                </a:lnTo>
                <a:lnTo>
                  <a:pt x="59" y="1032"/>
                </a:lnTo>
                <a:lnTo>
                  <a:pt x="84" y="1006"/>
                </a:lnTo>
                <a:lnTo>
                  <a:pt x="113" y="983"/>
                </a:lnTo>
                <a:lnTo>
                  <a:pt x="1445" y="48"/>
                </a:lnTo>
                <a:lnTo>
                  <a:pt x="1479" y="28"/>
                </a:lnTo>
                <a:lnTo>
                  <a:pt x="1515" y="12"/>
                </a:lnTo>
                <a:lnTo>
                  <a:pt x="1554" y="4"/>
                </a:lnTo>
                <a:lnTo>
                  <a:pt x="159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8" name="Freeform 239"/>
          <p:cNvSpPr>
            <a:spLocks noEditPoints="1"/>
          </p:cNvSpPr>
          <p:nvPr/>
        </p:nvSpPr>
        <p:spPr bwMode="auto">
          <a:xfrm>
            <a:off x="269740" y="4491602"/>
            <a:ext cx="201766" cy="193029"/>
          </a:xfrm>
          <a:custGeom>
            <a:avLst/>
            <a:gdLst>
              <a:gd name="T0" fmla="*/ 2245 w 3396"/>
              <a:gd name="T1" fmla="*/ 2622 h 3249"/>
              <a:gd name="T2" fmla="*/ 2543 w 3396"/>
              <a:gd name="T3" fmla="*/ 1381 h 3249"/>
              <a:gd name="T4" fmla="*/ 1548 w 3396"/>
              <a:gd name="T5" fmla="*/ 1381 h 3249"/>
              <a:gd name="T6" fmla="*/ 1848 w 3396"/>
              <a:gd name="T7" fmla="*/ 2622 h 3249"/>
              <a:gd name="T8" fmla="*/ 1548 w 3396"/>
              <a:gd name="T9" fmla="*/ 1381 h 3249"/>
              <a:gd name="T10" fmla="*/ 853 w 3396"/>
              <a:gd name="T11" fmla="*/ 2622 h 3249"/>
              <a:gd name="T12" fmla="*/ 1151 w 3396"/>
              <a:gd name="T13" fmla="*/ 1381 h 3249"/>
              <a:gd name="T14" fmla="*/ 1698 w 3396"/>
              <a:gd name="T15" fmla="*/ 384 h 3249"/>
              <a:gd name="T16" fmla="*/ 1629 w 3396"/>
              <a:gd name="T17" fmla="*/ 395 h 3249"/>
              <a:gd name="T18" fmla="*/ 1570 w 3396"/>
              <a:gd name="T19" fmla="*/ 426 h 3249"/>
              <a:gd name="T20" fmla="*/ 1523 w 3396"/>
              <a:gd name="T21" fmla="*/ 473 h 3249"/>
              <a:gd name="T22" fmla="*/ 1492 w 3396"/>
              <a:gd name="T23" fmla="*/ 532 h 3249"/>
              <a:gd name="T24" fmla="*/ 1481 w 3396"/>
              <a:gd name="T25" fmla="*/ 601 h 3249"/>
              <a:gd name="T26" fmla="*/ 1492 w 3396"/>
              <a:gd name="T27" fmla="*/ 670 h 3249"/>
              <a:gd name="T28" fmla="*/ 1523 w 3396"/>
              <a:gd name="T29" fmla="*/ 729 h 3249"/>
              <a:gd name="T30" fmla="*/ 1570 w 3396"/>
              <a:gd name="T31" fmla="*/ 776 h 3249"/>
              <a:gd name="T32" fmla="*/ 1629 w 3396"/>
              <a:gd name="T33" fmla="*/ 807 h 3249"/>
              <a:gd name="T34" fmla="*/ 1698 w 3396"/>
              <a:gd name="T35" fmla="*/ 817 h 3249"/>
              <a:gd name="T36" fmla="*/ 1767 w 3396"/>
              <a:gd name="T37" fmla="*/ 807 h 3249"/>
              <a:gd name="T38" fmla="*/ 1826 w 3396"/>
              <a:gd name="T39" fmla="*/ 776 h 3249"/>
              <a:gd name="T40" fmla="*/ 1873 w 3396"/>
              <a:gd name="T41" fmla="*/ 729 h 3249"/>
              <a:gd name="T42" fmla="*/ 1904 w 3396"/>
              <a:gd name="T43" fmla="*/ 670 h 3249"/>
              <a:gd name="T44" fmla="*/ 1915 w 3396"/>
              <a:gd name="T45" fmla="*/ 601 h 3249"/>
              <a:gd name="T46" fmla="*/ 1904 w 3396"/>
              <a:gd name="T47" fmla="*/ 532 h 3249"/>
              <a:gd name="T48" fmla="*/ 1873 w 3396"/>
              <a:gd name="T49" fmla="*/ 473 h 3249"/>
              <a:gd name="T50" fmla="*/ 1826 w 3396"/>
              <a:gd name="T51" fmla="*/ 426 h 3249"/>
              <a:gd name="T52" fmla="*/ 1767 w 3396"/>
              <a:gd name="T53" fmla="*/ 395 h 3249"/>
              <a:gd name="T54" fmla="*/ 1698 w 3396"/>
              <a:gd name="T55" fmla="*/ 384 h 3249"/>
              <a:gd name="T56" fmla="*/ 1698 w 3396"/>
              <a:gd name="T57" fmla="*/ 0 h 3249"/>
              <a:gd name="T58" fmla="*/ 3057 w 3396"/>
              <a:gd name="T59" fmla="*/ 1122 h 3249"/>
              <a:gd name="T60" fmla="*/ 3396 w 3396"/>
              <a:gd name="T61" fmla="*/ 1381 h 3249"/>
              <a:gd name="T62" fmla="*/ 2941 w 3396"/>
              <a:gd name="T63" fmla="*/ 2622 h 3249"/>
              <a:gd name="T64" fmla="*/ 3396 w 3396"/>
              <a:gd name="T65" fmla="*/ 3249 h 3249"/>
              <a:gd name="T66" fmla="*/ 106 w 3396"/>
              <a:gd name="T67" fmla="*/ 2622 h 3249"/>
              <a:gd name="T68" fmla="*/ 455 w 3396"/>
              <a:gd name="T69" fmla="*/ 1381 h 3249"/>
              <a:gd name="T70" fmla="*/ 0 w 3396"/>
              <a:gd name="T71" fmla="*/ 1122 h 3249"/>
              <a:gd name="T72" fmla="*/ 339 w 3396"/>
              <a:gd name="T73" fmla="*/ 944 h 3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96" h="3249">
                <a:moveTo>
                  <a:pt x="2245" y="1381"/>
                </a:moveTo>
                <a:lnTo>
                  <a:pt x="2245" y="2622"/>
                </a:lnTo>
                <a:lnTo>
                  <a:pt x="2543" y="2622"/>
                </a:lnTo>
                <a:lnTo>
                  <a:pt x="2543" y="1381"/>
                </a:lnTo>
                <a:lnTo>
                  <a:pt x="2245" y="1381"/>
                </a:lnTo>
                <a:close/>
                <a:moveTo>
                  <a:pt x="1548" y="1381"/>
                </a:moveTo>
                <a:lnTo>
                  <a:pt x="1548" y="2622"/>
                </a:lnTo>
                <a:lnTo>
                  <a:pt x="1848" y="2622"/>
                </a:lnTo>
                <a:lnTo>
                  <a:pt x="1848" y="1381"/>
                </a:lnTo>
                <a:lnTo>
                  <a:pt x="1548" y="1381"/>
                </a:lnTo>
                <a:close/>
                <a:moveTo>
                  <a:pt x="853" y="1381"/>
                </a:moveTo>
                <a:lnTo>
                  <a:pt x="853" y="2622"/>
                </a:lnTo>
                <a:lnTo>
                  <a:pt x="1151" y="2622"/>
                </a:lnTo>
                <a:lnTo>
                  <a:pt x="1151" y="1381"/>
                </a:lnTo>
                <a:lnTo>
                  <a:pt x="853" y="1381"/>
                </a:lnTo>
                <a:close/>
                <a:moveTo>
                  <a:pt x="1698" y="384"/>
                </a:moveTo>
                <a:lnTo>
                  <a:pt x="1663" y="387"/>
                </a:lnTo>
                <a:lnTo>
                  <a:pt x="1629" y="395"/>
                </a:lnTo>
                <a:lnTo>
                  <a:pt x="1598" y="408"/>
                </a:lnTo>
                <a:lnTo>
                  <a:pt x="1570" y="426"/>
                </a:lnTo>
                <a:lnTo>
                  <a:pt x="1544" y="447"/>
                </a:lnTo>
                <a:lnTo>
                  <a:pt x="1523" y="473"/>
                </a:lnTo>
                <a:lnTo>
                  <a:pt x="1505" y="501"/>
                </a:lnTo>
                <a:lnTo>
                  <a:pt x="1492" y="532"/>
                </a:lnTo>
                <a:lnTo>
                  <a:pt x="1484" y="566"/>
                </a:lnTo>
                <a:lnTo>
                  <a:pt x="1481" y="601"/>
                </a:lnTo>
                <a:lnTo>
                  <a:pt x="1484" y="636"/>
                </a:lnTo>
                <a:lnTo>
                  <a:pt x="1492" y="670"/>
                </a:lnTo>
                <a:lnTo>
                  <a:pt x="1505" y="701"/>
                </a:lnTo>
                <a:lnTo>
                  <a:pt x="1523" y="729"/>
                </a:lnTo>
                <a:lnTo>
                  <a:pt x="1544" y="755"/>
                </a:lnTo>
                <a:lnTo>
                  <a:pt x="1570" y="776"/>
                </a:lnTo>
                <a:lnTo>
                  <a:pt x="1598" y="794"/>
                </a:lnTo>
                <a:lnTo>
                  <a:pt x="1629" y="807"/>
                </a:lnTo>
                <a:lnTo>
                  <a:pt x="1663" y="815"/>
                </a:lnTo>
                <a:lnTo>
                  <a:pt x="1698" y="817"/>
                </a:lnTo>
                <a:lnTo>
                  <a:pt x="1733" y="815"/>
                </a:lnTo>
                <a:lnTo>
                  <a:pt x="1767" y="807"/>
                </a:lnTo>
                <a:lnTo>
                  <a:pt x="1798" y="794"/>
                </a:lnTo>
                <a:lnTo>
                  <a:pt x="1826" y="776"/>
                </a:lnTo>
                <a:lnTo>
                  <a:pt x="1852" y="755"/>
                </a:lnTo>
                <a:lnTo>
                  <a:pt x="1873" y="729"/>
                </a:lnTo>
                <a:lnTo>
                  <a:pt x="1891" y="701"/>
                </a:lnTo>
                <a:lnTo>
                  <a:pt x="1904" y="670"/>
                </a:lnTo>
                <a:lnTo>
                  <a:pt x="1912" y="636"/>
                </a:lnTo>
                <a:lnTo>
                  <a:pt x="1915" y="601"/>
                </a:lnTo>
                <a:lnTo>
                  <a:pt x="1912" y="566"/>
                </a:lnTo>
                <a:lnTo>
                  <a:pt x="1904" y="532"/>
                </a:lnTo>
                <a:lnTo>
                  <a:pt x="1891" y="501"/>
                </a:lnTo>
                <a:lnTo>
                  <a:pt x="1873" y="473"/>
                </a:lnTo>
                <a:lnTo>
                  <a:pt x="1852" y="447"/>
                </a:lnTo>
                <a:lnTo>
                  <a:pt x="1826" y="426"/>
                </a:lnTo>
                <a:lnTo>
                  <a:pt x="1798" y="408"/>
                </a:lnTo>
                <a:lnTo>
                  <a:pt x="1767" y="395"/>
                </a:lnTo>
                <a:lnTo>
                  <a:pt x="1733" y="387"/>
                </a:lnTo>
                <a:lnTo>
                  <a:pt x="1698" y="384"/>
                </a:lnTo>
                <a:close/>
                <a:moveTo>
                  <a:pt x="1698" y="0"/>
                </a:moveTo>
                <a:lnTo>
                  <a:pt x="1698" y="0"/>
                </a:lnTo>
                <a:lnTo>
                  <a:pt x="3057" y="944"/>
                </a:lnTo>
                <a:lnTo>
                  <a:pt x="3057" y="1122"/>
                </a:lnTo>
                <a:lnTo>
                  <a:pt x="3396" y="1122"/>
                </a:lnTo>
                <a:lnTo>
                  <a:pt x="3396" y="1381"/>
                </a:lnTo>
                <a:lnTo>
                  <a:pt x="2941" y="1381"/>
                </a:lnTo>
                <a:lnTo>
                  <a:pt x="2941" y="2622"/>
                </a:lnTo>
                <a:lnTo>
                  <a:pt x="3290" y="2622"/>
                </a:lnTo>
                <a:lnTo>
                  <a:pt x="3396" y="3249"/>
                </a:lnTo>
                <a:lnTo>
                  <a:pt x="0" y="3249"/>
                </a:lnTo>
                <a:lnTo>
                  <a:pt x="106" y="2622"/>
                </a:lnTo>
                <a:lnTo>
                  <a:pt x="455" y="2622"/>
                </a:lnTo>
                <a:lnTo>
                  <a:pt x="455" y="1381"/>
                </a:lnTo>
                <a:lnTo>
                  <a:pt x="0" y="1381"/>
                </a:lnTo>
                <a:lnTo>
                  <a:pt x="0" y="1122"/>
                </a:lnTo>
                <a:lnTo>
                  <a:pt x="339" y="1122"/>
                </a:lnTo>
                <a:lnTo>
                  <a:pt x="339" y="944"/>
                </a:lnTo>
                <a:lnTo>
                  <a:pt x="169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0" name="Freeform 266"/>
          <p:cNvSpPr>
            <a:spLocks noEditPoints="1"/>
          </p:cNvSpPr>
          <p:nvPr/>
        </p:nvSpPr>
        <p:spPr bwMode="auto">
          <a:xfrm>
            <a:off x="5343030" y="4488275"/>
            <a:ext cx="156836" cy="199685"/>
          </a:xfrm>
          <a:custGeom>
            <a:avLst/>
            <a:gdLst>
              <a:gd name="T0" fmla="*/ 1912 w 2642"/>
              <a:gd name="T1" fmla="*/ 2642 h 3363"/>
              <a:gd name="T2" fmla="*/ 1912 w 2642"/>
              <a:gd name="T3" fmla="*/ 3045 h 3363"/>
              <a:gd name="T4" fmla="*/ 2326 w 2642"/>
              <a:gd name="T5" fmla="*/ 2642 h 3363"/>
              <a:gd name="T6" fmla="*/ 1912 w 2642"/>
              <a:gd name="T7" fmla="*/ 2642 h 3363"/>
              <a:gd name="T8" fmla="*/ 316 w 2642"/>
              <a:gd name="T9" fmla="*/ 687 h 3363"/>
              <a:gd name="T10" fmla="*/ 316 w 2642"/>
              <a:gd name="T11" fmla="*/ 3050 h 3363"/>
              <a:gd name="T12" fmla="*/ 1701 w 2642"/>
              <a:gd name="T13" fmla="*/ 3050 h 3363"/>
              <a:gd name="T14" fmla="*/ 1701 w 2642"/>
              <a:gd name="T15" fmla="*/ 2434 h 3363"/>
              <a:gd name="T16" fmla="*/ 2326 w 2642"/>
              <a:gd name="T17" fmla="*/ 2434 h 3363"/>
              <a:gd name="T18" fmla="*/ 2326 w 2642"/>
              <a:gd name="T19" fmla="*/ 687 h 3363"/>
              <a:gd name="T20" fmla="*/ 1822 w 2642"/>
              <a:gd name="T21" fmla="*/ 687 h 3363"/>
              <a:gd name="T22" fmla="*/ 1822 w 2642"/>
              <a:gd name="T23" fmla="*/ 1038 h 3363"/>
              <a:gd name="T24" fmla="*/ 820 w 2642"/>
              <a:gd name="T25" fmla="*/ 1038 h 3363"/>
              <a:gd name="T26" fmla="*/ 820 w 2642"/>
              <a:gd name="T27" fmla="*/ 687 h 3363"/>
              <a:gd name="T28" fmla="*/ 316 w 2642"/>
              <a:gd name="T29" fmla="*/ 687 h 3363"/>
              <a:gd name="T30" fmla="*/ 1321 w 2642"/>
              <a:gd name="T31" fmla="*/ 209 h 3363"/>
              <a:gd name="T32" fmla="*/ 1287 w 2642"/>
              <a:gd name="T33" fmla="*/ 212 h 3363"/>
              <a:gd name="T34" fmla="*/ 1255 w 2642"/>
              <a:gd name="T35" fmla="*/ 222 h 3363"/>
              <a:gd name="T36" fmla="*/ 1226 w 2642"/>
              <a:gd name="T37" fmla="*/ 237 h 3363"/>
              <a:gd name="T38" fmla="*/ 1201 w 2642"/>
              <a:gd name="T39" fmla="*/ 258 h 3363"/>
              <a:gd name="T40" fmla="*/ 1181 w 2642"/>
              <a:gd name="T41" fmla="*/ 282 h 3363"/>
              <a:gd name="T42" fmla="*/ 1165 w 2642"/>
              <a:gd name="T43" fmla="*/ 310 h 3363"/>
              <a:gd name="T44" fmla="*/ 1155 w 2642"/>
              <a:gd name="T45" fmla="*/ 342 h 3363"/>
              <a:gd name="T46" fmla="*/ 1151 w 2642"/>
              <a:gd name="T47" fmla="*/ 376 h 3363"/>
              <a:gd name="T48" fmla="*/ 1491 w 2642"/>
              <a:gd name="T49" fmla="*/ 376 h 3363"/>
              <a:gd name="T50" fmla="*/ 1487 w 2642"/>
              <a:gd name="T51" fmla="*/ 342 h 3363"/>
              <a:gd name="T52" fmla="*/ 1477 w 2642"/>
              <a:gd name="T53" fmla="*/ 310 h 3363"/>
              <a:gd name="T54" fmla="*/ 1462 w 2642"/>
              <a:gd name="T55" fmla="*/ 282 h 3363"/>
              <a:gd name="T56" fmla="*/ 1442 w 2642"/>
              <a:gd name="T57" fmla="*/ 258 h 3363"/>
              <a:gd name="T58" fmla="*/ 1416 w 2642"/>
              <a:gd name="T59" fmla="*/ 237 h 3363"/>
              <a:gd name="T60" fmla="*/ 1387 w 2642"/>
              <a:gd name="T61" fmla="*/ 222 h 3363"/>
              <a:gd name="T62" fmla="*/ 1355 w 2642"/>
              <a:gd name="T63" fmla="*/ 212 h 3363"/>
              <a:gd name="T64" fmla="*/ 1321 w 2642"/>
              <a:gd name="T65" fmla="*/ 209 h 3363"/>
              <a:gd name="T66" fmla="*/ 1321 w 2642"/>
              <a:gd name="T67" fmla="*/ 0 h 3363"/>
              <a:gd name="T68" fmla="*/ 1372 w 2642"/>
              <a:gd name="T69" fmla="*/ 4 h 3363"/>
              <a:gd name="T70" fmla="*/ 1422 w 2642"/>
              <a:gd name="T71" fmla="*/ 14 h 3363"/>
              <a:gd name="T72" fmla="*/ 1469 w 2642"/>
              <a:gd name="T73" fmla="*/ 30 h 3363"/>
              <a:gd name="T74" fmla="*/ 1514 w 2642"/>
              <a:gd name="T75" fmla="*/ 52 h 3363"/>
              <a:gd name="T76" fmla="*/ 1553 w 2642"/>
              <a:gd name="T77" fmla="*/ 78 h 3363"/>
              <a:gd name="T78" fmla="*/ 1590 w 2642"/>
              <a:gd name="T79" fmla="*/ 111 h 3363"/>
              <a:gd name="T80" fmla="*/ 1623 w 2642"/>
              <a:gd name="T81" fmla="*/ 147 h 3363"/>
              <a:gd name="T82" fmla="*/ 1650 w 2642"/>
              <a:gd name="T83" fmla="*/ 186 h 3363"/>
              <a:gd name="T84" fmla="*/ 1672 w 2642"/>
              <a:gd name="T85" fmla="*/ 229 h 3363"/>
              <a:gd name="T86" fmla="*/ 1688 w 2642"/>
              <a:gd name="T87" fmla="*/ 275 h 3363"/>
              <a:gd name="T88" fmla="*/ 1698 w 2642"/>
              <a:gd name="T89" fmla="*/ 324 h 3363"/>
              <a:gd name="T90" fmla="*/ 1703 w 2642"/>
              <a:gd name="T91" fmla="*/ 376 h 3363"/>
              <a:gd name="T92" fmla="*/ 2642 w 2642"/>
              <a:gd name="T93" fmla="*/ 376 h 3363"/>
              <a:gd name="T94" fmla="*/ 2642 w 2642"/>
              <a:gd name="T95" fmla="*/ 3363 h 3363"/>
              <a:gd name="T96" fmla="*/ 0 w 2642"/>
              <a:gd name="T97" fmla="*/ 3363 h 3363"/>
              <a:gd name="T98" fmla="*/ 0 w 2642"/>
              <a:gd name="T99" fmla="*/ 376 h 3363"/>
              <a:gd name="T100" fmla="*/ 941 w 2642"/>
              <a:gd name="T101" fmla="*/ 376 h 3363"/>
              <a:gd name="T102" fmla="*/ 944 w 2642"/>
              <a:gd name="T103" fmla="*/ 324 h 3363"/>
              <a:gd name="T104" fmla="*/ 954 w 2642"/>
              <a:gd name="T105" fmla="*/ 275 h 3363"/>
              <a:gd name="T106" fmla="*/ 971 w 2642"/>
              <a:gd name="T107" fmla="*/ 229 h 3363"/>
              <a:gd name="T108" fmla="*/ 993 w 2642"/>
              <a:gd name="T109" fmla="*/ 186 h 3363"/>
              <a:gd name="T110" fmla="*/ 1019 w 2642"/>
              <a:gd name="T111" fmla="*/ 147 h 3363"/>
              <a:gd name="T112" fmla="*/ 1052 w 2642"/>
              <a:gd name="T113" fmla="*/ 111 h 3363"/>
              <a:gd name="T114" fmla="*/ 1089 w 2642"/>
              <a:gd name="T115" fmla="*/ 78 h 3363"/>
              <a:gd name="T116" fmla="*/ 1129 w 2642"/>
              <a:gd name="T117" fmla="*/ 52 h 3363"/>
              <a:gd name="T118" fmla="*/ 1173 w 2642"/>
              <a:gd name="T119" fmla="*/ 30 h 3363"/>
              <a:gd name="T120" fmla="*/ 1219 w 2642"/>
              <a:gd name="T121" fmla="*/ 14 h 3363"/>
              <a:gd name="T122" fmla="*/ 1269 w 2642"/>
              <a:gd name="T123" fmla="*/ 4 h 3363"/>
              <a:gd name="T124" fmla="*/ 1321 w 2642"/>
              <a:gd name="T125" fmla="*/ 0 h 3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42" h="3363">
                <a:moveTo>
                  <a:pt x="1912" y="2642"/>
                </a:moveTo>
                <a:lnTo>
                  <a:pt x="1912" y="3045"/>
                </a:lnTo>
                <a:lnTo>
                  <a:pt x="2326" y="2642"/>
                </a:lnTo>
                <a:lnTo>
                  <a:pt x="1912" y="2642"/>
                </a:lnTo>
                <a:close/>
                <a:moveTo>
                  <a:pt x="316" y="687"/>
                </a:moveTo>
                <a:lnTo>
                  <a:pt x="316" y="3050"/>
                </a:lnTo>
                <a:lnTo>
                  <a:pt x="1701" y="3050"/>
                </a:lnTo>
                <a:lnTo>
                  <a:pt x="1701" y="2434"/>
                </a:lnTo>
                <a:lnTo>
                  <a:pt x="2326" y="2434"/>
                </a:lnTo>
                <a:lnTo>
                  <a:pt x="2326" y="687"/>
                </a:lnTo>
                <a:lnTo>
                  <a:pt x="1822" y="687"/>
                </a:lnTo>
                <a:lnTo>
                  <a:pt x="1822" y="1038"/>
                </a:lnTo>
                <a:lnTo>
                  <a:pt x="820" y="1038"/>
                </a:lnTo>
                <a:lnTo>
                  <a:pt x="820" y="687"/>
                </a:lnTo>
                <a:lnTo>
                  <a:pt x="316" y="687"/>
                </a:lnTo>
                <a:close/>
                <a:moveTo>
                  <a:pt x="1321" y="209"/>
                </a:moveTo>
                <a:lnTo>
                  <a:pt x="1287" y="212"/>
                </a:lnTo>
                <a:lnTo>
                  <a:pt x="1255" y="222"/>
                </a:lnTo>
                <a:lnTo>
                  <a:pt x="1226" y="237"/>
                </a:lnTo>
                <a:lnTo>
                  <a:pt x="1201" y="258"/>
                </a:lnTo>
                <a:lnTo>
                  <a:pt x="1181" y="282"/>
                </a:lnTo>
                <a:lnTo>
                  <a:pt x="1165" y="310"/>
                </a:lnTo>
                <a:lnTo>
                  <a:pt x="1155" y="342"/>
                </a:lnTo>
                <a:lnTo>
                  <a:pt x="1151" y="376"/>
                </a:lnTo>
                <a:lnTo>
                  <a:pt x="1491" y="376"/>
                </a:lnTo>
                <a:lnTo>
                  <a:pt x="1487" y="342"/>
                </a:lnTo>
                <a:lnTo>
                  <a:pt x="1477" y="310"/>
                </a:lnTo>
                <a:lnTo>
                  <a:pt x="1462" y="282"/>
                </a:lnTo>
                <a:lnTo>
                  <a:pt x="1442" y="258"/>
                </a:lnTo>
                <a:lnTo>
                  <a:pt x="1416" y="237"/>
                </a:lnTo>
                <a:lnTo>
                  <a:pt x="1387" y="222"/>
                </a:lnTo>
                <a:lnTo>
                  <a:pt x="1355" y="212"/>
                </a:lnTo>
                <a:lnTo>
                  <a:pt x="1321" y="209"/>
                </a:lnTo>
                <a:close/>
                <a:moveTo>
                  <a:pt x="1321" y="0"/>
                </a:moveTo>
                <a:lnTo>
                  <a:pt x="1372" y="4"/>
                </a:lnTo>
                <a:lnTo>
                  <a:pt x="1422" y="14"/>
                </a:lnTo>
                <a:lnTo>
                  <a:pt x="1469" y="30"/>
                </a:lnTo>
                <a:lnTo>
                  <a:pt x="1514" y="52"/>
                </a:lnTo>
                <a:lnTo>
                  <a:pt x="1553" y="78"/>
                </a:lnTo>
                <a:lnTo>
                  <a:pt x="1590" y="111"/>
                </a:lnTo>
                <a:lnTo>
                  <a:pt x="1623" y="147"/>
                </a:lnTo>
                <a:lnTo>
                  <a:pt x="1650" y="186"/>
                </a:lnTo>
                <a:lnTo>
                  <a:pt x="1672" y="229"/>
                </a:lnTo>
                <a:lnTo>
                  <a:pt x="1688" y="275"/>
                </a:lnTo>
                <a:lnTo>
                  <a:pt x="1698" y="324"/>
                </a:lnTo>
                <a:lnTo>
                  <a:pt x="1703" y="376"/>
                </a:lnTo>
                <a:lnTo>
                  <a:pt x="2642" y="376"/>
                </a:lnTo>
                <a:lnTo>
                  <a:pt x="2642" y="3363"/>
                </a:lnTo>
                <a:lnTo>
                  <a:pt x="0" y="3363"/>
                </a:lnTo>
                <a:lnTo>
                  <a:pt x="0" y="376"/>
                </a:lnTo>
                <a:lnTo>
                  <a:pt x="941" y="376"/>
                </a:lnTo>
                <a:lnTo>
                  <a:pt x="944" y="324"/>
                </a:lnTo>
                <a:lnTo>
                  <a:pt x="954" y="275"/>
                </a:lnTo>
                <a:lnTo>
                  <a:pt x="971" y="229"/>
                </a:lnTo>
                <a:lnTo>
                  <a:pt x="993" y="186"/>
                </a:lnTo>
                <a:lnTo>
                  <a:pt x="1019" y="147"/>
                </a:lnTo>
                <a:lnTo>
                  <a:pt x="1052" y="111"/>
                </a:lnTo>
                <a:lnTo>
                  <a:pt x="1089" y="78"/>
                </a:lnTo>
                <a:lnTo>
                  <a:pt x="1129" y="52"/>
                </a:lnTo>
                <a:lnTo>
                  <a:pt x="1173" y="30"/>
                </a:lnTo>
                <a:lnTo>
                  <a:pt x="1219" y="14"/>
                </a:lnTo>
                <a:lnTo>
                  <a:pt x="1269" y="4"/>
                </a:lnTo>
                <a:lnTo>
                  <a:pt x="132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4" name="Freeform 271"/>
          <p:cNvSpPr>
            <a:spLocks noEditPoints="1"/>
          </p:cNvSpPr>
          <p:nvPr/>
        </p:nvSpPr>
        <p:spPr bwMode="auto">
          <a:xfrm>
            <a:off x="3669925" y="4488690"/>
            <a:ext cx="195110" cy="198854"/>
          </a:xfrm>
          <a:custGeom>
            <a:avLst/>
            <a:gdLst>
              <a:gd name="T0" fmla="*/ 1788 w 3286"/>
              <a:gd name="T1" fmla="*/ 2177 h 3346"/>
              <a:gd name="T2" fmla="*/ 1832 w 3286"/>
              <a:gd name="T3" fmla="*/ 2353 h 3346"/>
              <a:gd name="T4" fmla="*/ 1922 w 3286"/>
              <a:gd name="T5" fmla="*/ 2503 h 3346"/>
              <a:gd name="T6" fmla="*/ 2049 w 3286"/>
              <a:gd name="T7" fmla="*/ 2622 h 3346"/>
              <a:gd name="T8" fmla="*/ 2206 w 3286"/>
              <a:gd name="T9" fmla="*/ 2699 h 3346"/>
              <a:gd name="T10" fmla="*/ 2385 w 3286"/>
              <a:gd name="T11" fmla="*/ 2725 h 3346"/>
              <a:gd name="T12" fmla="*/ 2563 w 3286"/>
              <a:gd name="T13" fmla="*/ 2699 h 3346"/>
              <a:gd name="T14" fmla="*/ 2720 w 3286"/>
              <a:gd name="T15" fmla="*/ 2622 h 3346"/>
              <a:gd name="T16" fmla="*/ 2847 w 3286"/>
              <a:gd name="T17" fmla="*/ 2503 h 3346"/>
              <a:gd name="T18" fmla="*/ 2937 w 3286"/>
              <a:gd name="T19" fmla="*/ 2353 h 3346"/>
              <a:gd name="T20" fmla="*/ 2981 w 3286"/>
              <a:gd name="T21" fmla="*/ 2177 h 3346"/>
              <a:gd name="T22" fmla="*/ 2527 w 3286"/>
              <a:gd name="T23" fmla="*/ 1728 h 3346"/>
              <a:gd name="T24" fmla="*/ 2516 w 3286"/>
              <a:gd name="T25" fmla="*/ 2171 h 3346"/>
              <a:gd name="T26" fmla="*/ 2464 w 3286"/>
              <a:gd name="T27" fmla="*/ 2234 h 3346"/>
              <a:gd name="T28" fmla="*/ 2385 w 3286"/>
              <a:gd name="T29" fmla="*/ 2260 h 3346"/>
              <a:gd name="T30" fmla="*/ 2305 w 3286"/>
              <a:gd name="T31" fmla="*/ 2234 h 3346"/>
              <a:gd name="T32" fmla="*/ 2254 w 3286"/>
              <a:gd name="T33" fmla="*/ 2171 h 3346"/>
              <a:gd name="T34" fmla="*/ 2242 w 3286"/>
              <a:gd name="T35" fmla="*/ 1721 h 3346"/>
              <a:gd name="T36" fmla="*/ 1581 w 3286"/>
              <a:gd name="T37" fmla="*/ 622 h 3346"/>
              <a:gd name="T38" fmla="*/ 1409 w 3286"/>
              <a:gd name="T39" fmla="*/ 668 h 3346"/>
              <a:gd name="T40" fmla="*/ 1261 w 3286"/>
              <a:gd name="T41" fmla="*/ 759 h 3346"/>
              <a:gd name="T42" fmla="*/ 1145 w 3286"/>
              <a:gd name="T43" fmla="*/ 889 h 3346"/>
              <a:gd name="T44" fmla="*/ 1070 w 3286"/>
              <a:gd name="T45" fmla="*/ 1049 h 3346"/>
              <a:gd name="T46" fmla="*/ 1043 w 3286"/>
              <a:gd name="T47" fmla="*/ 1231 h 3346"/>
              <a:gd name="T48" fmla="*/ 1032 w 3286"/>
              <a:gd name="T49" fmla="*/ 2155 h 3346"/>
              <a:gd name="T50" fmla="*/ 981 w 3286"/>
              <a:gd name="T51" fmla="*/ 2218 h 3346"/>
              <a:gd name="T52" fmla="*/ 901 w 3286"/>
              <a:gd name="T53" fmla="*/ 2244 h 3346"/>
              <a:gd name="T54" fmla="*/ 822 w 3286"/>
              <a:gd name="T55" fmla="*/ 2218 h 3346"/>
              <a:gd name="T56" fmla="*/ 770 w 3286"/>
              <a:gd name="T57" fmla="*/ 2155 h 3346"/>
              <a:gd name="T58" fmla="*/ 758 w 3286"/>
              <a:gd name="T59" fmla="*/ 1713 h 3346"/>
              <a:gd name="T60" fmla="*/ 304 w 3286"/>
              <a:gd name="T61" fmla="*/ 2177 h 3346"/>
              <a:gd name="T62" fmla="*/ 348 w 3286"/>
              <a:gd name="T63" fmla="*/ 2353 h 3346"/>
              <a:gd name="T64" fmla="*/ 438 w 3286"/>
              <a:gd name="T65" fmla="*/ 2503 h 3346"/>
              <a:gd name="T66" fmla="*/ 565 w 3286"/>
              <a:gd name="T67" fmla="*/ 2622 h 3346"/>
              <a:gd name="T68" fmla="*/ 722 w 3286"/>
              <a:gd name="T69" fmla="*/ 2699 h 3346"/>
              <a:gd name="T70" fmla="*/ 901 w 3286"/>
              <a:gd name="T71" fmla="*/ 2725 h 3346"/>
              <a:gd name="T72" fmla="*/ 1080 w 3286"/>
              <a:gd name="T73" fmla="*/ 2699 h 3346"/>
              <a:gd name="T74" fmla="*/ 1236 w 3286"/>
              <a:gd name="T75" fmla="*/ 2622 h 3346"/>
              <a:gd name="T76" fmla="*/ 1363 w 3286"/>
              <a:gd name="T77" fmla="*/ 2503 h 3346"/>
              <a:gd name="T78" fmla="*/ 1454 w 3286"/>
              <a:gd name="T79" fmla="*/ 2353 h 3346"/>
              <a:gd name="T80" fmla="*/ 1497 w 3286"/>
              <a:gd name="T81" fmla="*/ 2177 h 3346"/>
              <a:gd name="T82" fmla="*/ 1504 w 3286"/>
              <a:gd name="T83" fmla="*/ 1201 h 3346"/>
              <a:gd name="T84" fmla="*/ 1542 w 3286"/>
              <a:gd name="T85" fmla="*/ 1128 h 3346"/>
              <a:gd name="T86" fmla="*/ 1615 w 3286"/>
              <a:gd name="T87" fmla="*/ 1089 h 3346"/>
              <a:gd name="T88" fmla="*/ 1698 w 3286"/>
              <a:gd name="T89" fmla="*/ 1097 h 3346"/>
              <a:gd name="T90" fmla="*/ 1760 w 3286"/>
              <a:gd name="T91" fmla="*/ 1149 h 3346"/>
              <a:gd name="T92" fmla="*/ 1785 w 3286"/>
              <a:gd name="T93" fmla="*/ 1231 h 3346"/>
              <a:gd name="T94" fmla="*/ 2242 w 3286"/>
              <a:gd name="T95" fmla="*/ 1231 h 3346"/>
              <a:gd name="T96" fmla="*/ 2215 w 3286"/>
              <a:gd name="T97" fmla="*/ 1049 h 3346"/>
              <a:gd name="T98" fmla="*/ 2140 w 3286"/>
              <a:gd name="T99" fmla="*/ 889 h 3346"/>
              <a:gd name="T100" fmla="*/ 2024 w 3286"/>
              <a:gd name="T101" fmla="*/ 759 h 3346"/>
              <a:gd name="T102" fmla="*/ 1877 w 3286"/>
              <a:gd name="T103" fmla="*/ 668 h 3346"/>
              <a:gd name="T104" fmla="*/ 1704 w 3286"/>
              <a:gd name="T105" fmla="*/ 622 h 3346"/>
              <a:gd name="T106" fmla="*/ 3286 w 3286"/>
              <a:gd name="T107" fmla="*/ 0 h 3346"/>
              <a:gd name="T108" fmla="*/ 0 w 3286"/>
              <a:gd name="T109" fmla="*/ 0 h 3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86" h="3346">
                <a:moveTo>
                  <a:pt x="1785" y="1721"/>
                </a:moveTo>
                <a:lnTo>
                  <a:pt x="1785" y="2115"/>
                </a:lnTo>
                <a:lnTo>
                  <a:pt x="1788" y="2177"/>
                </a:lnTo>
                <a:lnTo>
                  <a:pt x="1798" y="2237"/>
                </a:lnTo>
                <a:lnTo>
                  <a:pt x="1812" y="2297"/>
                </a:lnTo>
                <a:lnTo>
                  <a:pt x="1832" y="2353"/>
                </a:lnTo>
                <a:lnTo>
                  <a:pt x="1857" y="2406"/>
                </a:lnTo>
                <a:lnTo>
                  <a:pt x="1887" y="2456"/>
                </a:lnTo>
                <a:lnTo>
                  <a:pt x="1922" y="2503"/>
                </a:lnTo>
                <a:lnTo>
                  <a:pt x="1961" y="2546"/>
                </a:lnTo>
                <a:lnTo>
                  <a:pt x="2003" y="2587"/>
                </a:lnTo>
                <a:lnTo>
                  <a:pt x="2049" y="2622"/>
                </a:lnTo>
                <a:lnTo>
                  <a:pt x="2099" y="2652"/>
                </a:lnTo>
                <a:lnTo>
                  <a:pt x="2151" y="2678"/>
                </a:lnTo>
                <a:lnTo>
                  <a:pt x="2206" y="2699"/>
                </a:lnTo>
                <a:lnTo>
                  <a:pt x="2264" y="2714"/>
                </a:lnTo>
                <a:lnTo>
                  <a:pt x="2323" y="2722"/>
                </a:lnTo>
                <a:lnTo>
                  <a:pt x="2385" y="2725"/>
                </a:lnTo>
                <a:lnTo>
                  <a:pt x="2446" y="2722"/>
                </a:lnTo>
                <a:lnTo>
                  <a:pt x="2505" y="2714"/>
                </a:lnTo>
                <a:lnTo>
                  <a:pt x="2563" y="2699"/>
                </a:lnTo>
                <a:lnTo>
                  <a:pt x="2618" y="2678"/>
                </a:lnTo>
                <a:lnTo>
                  <a:pt x="2670" y="2652"/>
                </a:lnTo>
                <a:lnTo>
                  <a:pt x="2720" y="2622"/>
                </a:lnTo>
                <a:lnTo>
                  <a:pt x="2766" y="2587"/>
                </a:lnTo>
                <a:lnTo>
                  <a:pt x="2809" y="2546"/>
                </a:lnTo>
                <a:lnTo>
                  <a:pt x="2847" y="2503"/>
                </a:lnTo>
                <a:lnTo>
                  <a:pt x="2882" y="2456"/>
                </a:lnTo>
                <a:lnTo>
                  <a:pt x="2911" y="2406"/>
                </a:lnTo>
                <a:lnTo>
                  <a:pt x="2937" y="2353"/>
                </a:lnTo>
                <a:lnTo>
                  <a:pt x="2957" y="2297"/>
                </a:lnTo>
                <a:lnTo>
                  <a:pt x="2972" y="2237"/>
                </a:lnTo>
                <a:lnTo>
                  <a:pt x="2981" y="2177"/>
                </a:lnTo>
                <a:lnTo>
                  <a:pt x="2984" y="2115"/>
                </a:lnTo>
                <a:lnTo>
                  <a:pt x="2984" y="1728"/>
                </a:lnTo>
                <a:lnTo>
                  <a:pt x="2527" y="1728"/>
                </a:lnTo>
                <a:lnTo>
                  <a:pt x="2527" y="2115"/>
                </a:lnTo>
                <a:lnTo>
                  <a:pt x="2524" y="2143"/>
                </a:lnTo>
                <a:lnTo>
                  <a:pt x="2516" y="2171"/>
                </a:lnTo>
                <a:lnTo>
                  <a:pt x="2502" y="2195"/>
                </a:lnTo>
                <a:lnTo>
                  <a:pt x="2485" y="2217"/>
                </a:lnTo>
                <a:lnTo>
                  <a:pt x="2464" y="2234"/>
                </a:lnTo>
                <a:lnTo>
                  <a:pt x="2440" y="2248"/>
                </a:lnTo>
                <a:lnTo>
                  <a:pt x="2414" y="2256"/>
                </a:lnTo>
                <a:lnTo>
                  <a:pt x="2385" y="2260"/>
                </a:lnTo>
                <a:lnTo>
                  <a:pt x="2356" y="2256"/>
                </a:lnTo>
                <a:lnTo>
                  <a:pt x="2330" y="2248"/>
                </a:lnTo>
                <a:lnTo>
                  <a:pt x="2305" y="2234"/>
                </a:lnTo>
                <a:lnTo>
                  <a:pt x="2284" y="2217"/>
                </a:lnTo>
                <a:lnTo>
                  <a:pt x="2266" y="2195"/>
                </a:lnTo>
                <a:lnTo>
                  <a:pt x="2254" y="2171"/>
                </a:lnTo>
                <a:lnTo>
                  <a:pt x="2245" y="2143"/>
                </a:lnTo>
                <a:lnTo>
                  <a:pt x="2242" y="2115"/>
                </a:lnTo>
                <a:lnTo>
                  <a:pt x="2242" y="1721"/>
                </a:lnTo>
                <a:lnTo>
                  <a:pt x="1785" y="1721"/>
                </a:lnTo>
                <a:close/>
                <a:moveTo>
                  <a:pt x="1643" y="619"/>
                </a:moveTo>
                <a:lnTo>
                  <a:pt x="1581" y="622"/>
                </a:lnTo>
                <a:lnTo>
                  <a:pt x="1522" y="632"/>
                </a:lnTo>
                <a:lnTo>
                  <a:pt x="1464" y="646"/>
                </a:lnTo>
                <a:lnTo>
                  <a:pt x="1409" y="668"/>
                </a:lnTo>
                <a:lnTo>
                  <a:pt x="1357" y="693"/>
                </a:lnTo>
                <a:lnTo>
                  <a:pt x="1307" y="724"/>
                </a:lnTo>
                <a:lnTo>
                  <a:pt x="1261" y="759"/>
                </a:lnTo>
                <a:lnTo>
                  <a:pt x="1219" y="799"/>
                </a:lnTo>
                <a:lnTo>
                  <a:pt x="1180" y="842"/>
                </a:lnTo>
                <a:lnTo>
                  <a:pt x="1145" y="889"/>
                </a:lnTo>
                <a:lnTo>
                  <a:pt x="1116" y="940"/>
                </a:lnTo>
                <a:lnTo>
                  <a:pt x="1090" y="993"/>
                </a:lnTo>
                <a:lnTo>
                  <a:pt x="1070" y="1049"/>
                </a:lnTo>
                <a:lnTo>
                  <a:pt x="1056" y="1108"/>
                </a:lnTo>
                <a:lnTo>
                  <a:pt x="1046" y="1168"/>
                </a:lnTo>
                <a:lnTo>
                  <a:pt x="1043" y="1231"/>
                </a:lnTo>
                <a:lnTo>
                  <a:pt x="1043" y="2099"/>
                </a:lnTo>
                <a:lnTo>
                  <a:pt x="1040" y="2128"/>
                </a:lnTo>
                <a:lnTo>
                  <a:pt x="1032" y="2155"/>
                </a:lnTo>
                <a:lnTo>
                  <a:pt x="1019" y="2179"/>
                </a:lnTo>
                <a:lnTo>
                  <a:pt x="1002" y="2201"/>
                </a:lnTo>
                <a:lnTo>
                  <a:pt x="981" y="2218"/>
                </a:lnTo>
                <a:lnTo>
                  <a:pt x="956" y="2232"/>
                </a:lnTo>
                <a:lnTo>
                  <a:pt x="930" y="2241"/>
                </a:lnTo>
                <a:lnTo>
                  <a:pt x="901" y="2244"/>
                </a:lnTo>
                <a:lnTo>
                  <a:pt x="873" y="2241"/>
                </a:lnTo>
                <a:lnTo>
                  <a:pt x="846" y="2232"/>
                </a:lnTo>
                <a:lnTo>
                  <a:pt x="822" y="2218"/>
                </a:lnTo>
                <a:lnTo>
                  <a:pt x="800" y="2201"/>
                </a:lnTo>
                <a:lnTo>
                  <a:pt x="783" y="2179"/>
                </a:lnTo>
                <a:lnTo>
                  <a:pt x="770" y="2155"/>
                </a:lnTo>
                <a:lnTo>
                  <a:pt x="762" y="2128"/>
                </a:lnTo>
                <a:lnTo>
                  <a:pt x="758" y="2099"/>
                </a:lnTo>
                <a:lnTo>
                  <a:pt x="758" y="1713"/>
                </a:lnTo>
                <a:lnTo>
                  <a:pt x="301" y="1713"/>
                </a:lnTo>
                <a:lnTo>
                  <a:pt x="301" y="2115"/>
                </a:lnTo>
                <a:lnTo>
                  <a:pt x="304" y="2177"/>
                </a:lnTo>
                <a:lnTo>
                  <a:pt x="314" y="2237"/>
                </a:lnTo>
                <a:lnTo>
                  <a:pt x="328" y="2297"/>
                </a:lnTo>
                <a:lnTo>
                  <a:pt x="348" y="2353"/>
                </a:lnTo>
                <a:lnTo>
                  <a:pt x="374" y="2406"/>
                </a:lnTo>
                <a:lnTo>
                  <a:pt x="404" y="2456"/>
                </a:lnTo>
                <a:lnTo>
                  <a:pt x="438" y="2503"/>
                </a:lnTo>
                <a:lnTo>
                  <a:pt x="477" y="2546"/>
                </a:lnTo>
                <a:lnTo>
                  <a:pt x="520" y="2587"/>
                </a:lnTo>
                <a:lnTo>
                  <a:pt x="565" y="2622"/>
                </a:lnTo>
                <a:lnTo>
                  <a:pt x="615" y="2652"/>
                </a:lnTo>
                <a:lnTo>
                  <a:pt x="667" y="2678"/>
                </a:lnTo>
                <a:lnTo>
                  <a:pt x="722" y="2699"/>
                </a:lnTo>
                <a:lnTo>
                  <a:pt x="780" y="2714"/>
                </a:lnTo>
                <a:lnTo>
                  <a:pt x="840" y="2722"/>
                </a:lnTo>
                <a:lnTo>
                  <a:pt x="901" y="2725"/>
                </a:lnTo>
                <a:lnTo>
                  <a:pt x="962" y="2722"/>
                </a:lnTo>
                <a:lnTo>
                  <a:pt x="1021" y="2714"/>
                </a:lnTo>
                <a:lnTo>
                  <a:pt x="1080" y="2699"/>
                </a:lnTo>
                <a:lnTo>
                  <a:pt x="1135" y="2678"/>
                </a:lnTo>
                <a:lnTo>
                  <a:pt x="1187" y="2652"/>
                </a:lnTo>
                <a:lnTo>
                  <a:pt x="1236" y="2622"/>
                </a:lnTo>
                <a:lnTo>
                  <a:pt x="1282" y="2587"/>
                </a:lnTo>
                <a:lnTo>
                  <a:pt x="1325" y="2546"/>
                </a:lnTo>
                <a:lnTo>
                  <a:pt x="1363" y="2503"/>
                </a:lnTo>
                <a:lnTo>
                  <a:pt x="1399" y="2456"/>
                </a:lnTo>
                <a:lnTo>
                  <a:pt x="1429" y="2406"/>
                </a:lnTo>
                <a:lnTo>
                  <a:pt x="1454" y="2353"/>
                </a:lnTo>
                <a:lnTo>
                  <a:pt x="1473" y="2297"/>
                </a:lnTo>
                <a:lnTo>
                  <a:pt x="1488" y="2237"/>
                </a:lnTo>
                <a:lnTo>
                  <a:pt x="1497" y="2177"/>
                </a:lnTo>
                <a:lnTo>
                  <a:pt x="1500" y="2115"/>
                </a:lnTo>
                <a:lnTo>
                  <a:pt x="1500" y="1231"/>
                </a:lnTo>
                <a:lnTo>
                  <a:pt x="1504" y="1201"/>
                </a:lnTo>
                <a:lnTo>
                  <a:pt x="1512" y="1175"/>
                </a:lnTo>
                <a:lnTo>
                  <a:pt x="1525" y="1149"/>
                </a:lnTo>
                <a:lnTo>
                  <a:pt x="1542" y="1128"/>
                </a:lnTo>
                <a:lnTo>
                  <a:pt x="1564" y="1110"/>
                </a:lnTo>
                <a:lnTo>
                  <a:pt x="1588" y="1097"/>
                </a:lnTo>
                <a:lnTo>
                  <a:pt x="1615" y="1089"/>
                </a:lnTo>
                <a:lnTo>
                  <a:pt x="1643" y="1086"/>
                </a:lnTo>
                <a:lnTo>
                  <a:pt x="1672" y="1089"/>
                </a:lnTo>
                <a:lnTo>
                  <a:pt x="1698" y="1097"/>
                </a:lnTo>
                <a:lnTo>
                  <a:pt x="1722" y="1110"/>
                </a:lnTo>
                <a:lnTo>
                  <a:pt x="1744" y="1128"/>
                </a:lnTo>
                <a:lnTo>
                  <a:pt x="1760" y="1149"/>
                </a:lnTo>
                <a:lnTo>
                  <a:pt x="1774" y="1175"/>
                </a:lnTo>
                <a:lnTo>
                  <a:pt x="1782" y="1201"/>
                </a:lnTo>
                <a:lnTo>
                  <a:pt x="1785" y="1231"/>
                </a:lnTo>
                <a:lnTo>
                  <a:pt x="1785" y="1407"/>
                </a:lnTo>
                <a:lnTo>
                  <a:pt x="2242" y="1407"/>
                </a:lnTo>
                <a:lnTo>
                  <a:pt x="2242" y="1231"/>
                </a:lnTo>
                <a:lnTo>
                  <a:pt x="2239" y="1168"/>
                </a:lnTo>
                <a:lnTo>
                  <a:pt x="2230" y="1108"/>
                </a:lnTo>
                <a:lnTo>
                  <a:pt x="2215" y="1049"/>
                </a:lnTo>
                <a:lnTo>
                  <a:pt x="2196" y="993"/>
                </a:lnTo>
                <a:lnTo>
                  <a:pt x="2171" y="940"/>
                </a:lnTo>
                <a:lnTo>
                  <a:pt x="2140" y="889"/>
                </a:lnTo>
                <a:lnTo>
                  <a:pt x="2105" y="842"/>
                </a:lnTo>
                <a:lnTo>
                  <a:pt x="2067" y="799"/>
                </a:lnTo>
                <a:lnTo>
                  <a:pt x="2024" y="759"/>
                </a:lnTo>
                <a:lnTo>
                  <a:pt x="1978" y="724"/>
                </a:lnTo>
                <a:lnTo>
                  <a:pt x="1928" y="693"/>
                </a:lnTo>
                <a:lnTo>
                  <a:pt x="1877" y="668"/>
                </a:lnTo>
                <a:lnTo>
                  <a:pt x="1821" y="646"/>
                </a:lnTo>
                <a:lnTo>
                  <a:pt x="1763" y="632"/>
                </a:lnTo>
                <a:lnTo>
                  <a:pt x="1704" y="622"/>
                </a:lnTo>
                <a:lnTo>
                  <a:pt x="1643" y="619"/>
                </a:lnTo>
                <a:close/>
                <a:moveTo>
                  <a:pt x="0" y="0"/>
                </a:moveTo>
                <a:lnTo>
                  <a:pt x="3286" y="0"/>
                </a:lnTo>
                <a:lnTo>
                  <a:pt x="3286" y="3346"/>
                </a:lnTo>
                <a:lnTo>
                  <a:pt x="0" y="3346"/>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9" name="Freeform 289"/>
          <p:cNvSpPr>
            <a:spLocks noEditPoints="1"/>
          </p:cNvSpPr>
          <p:nvPr/>
        </p:nvSpPr>
        <p:spPr bwMode="auto">
          <a:xfrm>
            <a:off x="1365694" y="4530500"/>
            <a:ext cx="200102" cy="115235"/>
          </a:xfrm>
          <a:custGeom>
            <a:avLst/>
            <a:gdLst>
              <a:gd name="T0" fmla="*/ 1733 w 3368"/>
              <a:gd name="T1" fmla="*/ 1352 h 1942"/>
              <a:gd name="T2" fmla="*/ 1649 w 3368"/>
              <a:gd name="T3" fmla="*/ 1485 h 1942"/>
              <a:gd name="T4" fmla="*/ 1687 w 3368"/>
              <a:gd name="T5" fmla="*/ 1640 h 1942"/>
              <a:gd name="T6" fmla="*/ 1823 w 3368"/>
              <a:gd name="T7" fmla="*/ 1721 h 1942"/>
              <a:gd name="T8" fmla="*/ 1982 w 3368"/>
              <a:gd name="T9" fmla="*/ 1684 h 1942"/>
              <a:gd name="T10" fmla="*/ 2066 w 3368"/>
              <a:gd name="T11" fmla="*/ 1552 h 1942"/>
              <a:gd name="T12" fmla="*/ 2028 w 3368"/>
              <a:gd name="T13" fmla="*/ 1396 h 1942"/>
              <a:gd name="T14" fmla="*/ 1892 w 3368"/>
              <a:gd name="T15" fmla="*/ 1316 h 1942"/>
              <a:gd name="T16" fmla="*/ 332 w 3368"/>
              <a:gd name="T17" fmla="*/ 694 h 1942"/>
              <a:gd name="T18" fmla="*/ 234 w 3368"/>
              <a:gd name="T19" fmla="*/ 830 h 1942"/>
              <a:gd name="T20" fmla="*/ 279 w 3368"/>
              <a:gd name="T21" fmla="*/ 993 h 1942"/>
              <a:gd name="T22" fmla="*/ 435 w 3368"/>
              <a:gd name="T23" fmla="*/ 1063 h 1942"/>
              <a:gd name="T24" fmla="*/ 590 w 3368"/>
              <a:gd name="T25" fmla="*/ 993 h 1942"/>
              <a:gd name="T26" fmla="*/ 634 w 3368"/>
              <a:gd name="T27" fmla="*/ 830 h 1942"/>
              <a:gd name="T28" fmla="*/ 537 w 3368"/>
              <a:gd name="T29" fmla="*/ 693 h 1942"/>
              <a:gd name="T30" fmla="*/ 2724 w 3368"/>
              <a:gd name="T31" fmla="*/ 253 h 1942"/>
              <a:gd name="T32" fmla="*/ 2528 w 3368"/>
              <a:gd name="T33" fmla="*/ 347 h 1942"/>
              <a:gd name="T34" fmla="*/ 2432 w 3368"/>
              <a:gd name="T35" fmla="*/ 538 h 1942"/>
              <a:gd name="T36" fmla="*/ 2475 w 3368"/>
              <a:gd name="T37" fmla="*/ 751 h 1942"/>
              <a:gd name="T38" fmla="*/ 2637 w 3368"/>
              <a:gd name="T39" fmla="*/ 891 h 1942"/>
              <a:gd name="T40" fmla="*/ 2860 w 3368"/>
              <a:gd name="T41" fmla="*/ 905 h 1942"/>
              <a:gd name="T42" fmla="*/ 3040 w 3368"/>
              <a:gd name="T43" fmla="*/ 787 h 1942"/>
              <a:gd name="T44" fmla="*/ 3112 w 3368"/>
              <a:gd name="T45" fmla="*/ 583 h 1942"/>
              <a:gd name="T46" fmla="*/ 3040 w 3368"/>
              <a:gd name="T47" fmla="*/ 380 h 1942"/>
              <a:gd name="T48" fmla="*/ 2860 w 3368"/>
              <a:gd name="T49" fmla="*/ 262 h 1942"/>
              <a:gd name="T50" fmla="*/ 2831 w 3368"/>
              <a:gd name="T51" fmla="*/ 3 h 1942"/>
              <a:gd name="T52" fmla="*/ 3104 w 3368"/>
              <a:gd name="T53" fmla="*/ 100 h 1942"/>
              <a:gd name="T54" fmla="*/ 3295 w 3368"/>
              <a:gd name="T55" fmla="*/ 305 h 1942"/>
              <a:gd name="T56" fmla="*/ 3368 w 3368"/>
              <a:gd name="T57" fmla="*/ 583 h 1942"/>
              <a:gd name="T58" fmla="*/ 3295 w 3368"/>
              <a:gd name="T59" fmla="*/ 862 h 1942"/>
              <a:gd name="T60" fmla="*/ 3104 w 3368"/>
              <a:gd name="T61" fmla="*/ 1067 h 1942"/>
              <a:gd name="T62" fmla="*/ 2831 w 3368"/>
              <a:gd name="T63" fmla="*/ 1164 h 1942"/>
              <a:gd name="T64" fmla="*/ 2287 w 3368"/>
              <a:gd name="T65" fmla="*/ 1467 h 1942"/>
              <a:gd name="T66" fmla="*/ 2267 w 3368"/>
              <a:gd name="T67" fmla="*/ 1661 h 1942"/>
              <a:gd name="T68" fmla="*/ 2130 w 3368"/>
              <a:gd name="T69" fmla="*/ 1849 h 1942"/>
              <a:gd name="T70" fmla="*/ 1908 w 3368"/>
              <a:gd name="T71" fmla="*/ 1940 h 1942"/>
              <a:gd name="T72" fmla="*/ 1660 w 3368"/>
              <a:gd name="T73" fmla="*/ 1895 h 1942"/>
              <a:gd name="T74" fmla="*/ 1483 w 3368"/>
              <a:gd name="T75" fmla="*/ 1729 h 1942"/>
              <a:gd name="T76" fmla="*/ 676 w 3368"/>
              <a:gd name="T77" fmla="*/ 1217 h 1942"/>
              <a:gd name="T78" fmla="*/ 435 w 3368"/>
              <a:gd name="T79" fmla="*/ 1289 h 1942"/>
              <a:gd name="T80" fmla="*/ 202 w 3368"/>
              <a:gd name="T81" fmla="*/ 1223 h 1942"/>
              <a:gd name="T82" fmla="*/ 45 w 3368"/>
              <a:gd name="T83" fmla="*/ 1051 h 1942"/>
              <a:gd name="T84" fmla="*/ 3 w 3368"/>
              <a:gd name="T85" fmla="*/ 815 h 1942"/>
              <a:gd name="T86" fmla="*/ 95 w 3368"/>
              <a:gd name="T87" fmla="*/ 600 h 1942"/>
              <a:gd name="T88" fmla="*/ 288 w 3368"/>
              <a:gd name="T89" fmla="*/ 465 h 1942"/>
              <a:gd name="T90" fmla="*/ 533 w 3368"/>
              <a:gd name="T91" fmla="*/ 452 h 1942"/>
              <a:gd name="T92" fmla="*/ 741 w 3368"/>
              <a:gd name="T93" fmla="*/ 566 h 1942"/>
              <a:gd name="T94" fmla="*/ 857 w 3368"/>
              <a:gd name="T95" fmla="*/ 767 h 1942"/>
              <a:gd name="T96" fmla="*/ 1580 w 3368"/>
              <a:gd name="T97" fmla="*/ 1195 h 1942"/>
              <a:gd name="T98" fmla="*/ 1806 w 3368"/>
              <a:gd name="T99" fmla="*/ 1097 h 1942"/>
              <a:gd name="T100" fmla="*/ 2195 w 3368"/>
              <a:gd name="T101" fmla="*/ 737 h 1942"/>
              <a:gd name="T102" fmla="*/ 2184 w 3368"/>
              <a:gd name="T103" fmla="*/ 465 h 1942"/>
              <a:gd name="T104" fmla="*/ 2309 w 3368"/>
              <a:gd name="T105" fmla="*/ 213 h 1942"/>
              <a:gd name="T106" fmla="*/ 2538 w 3368"/>
              <a:gd name="T107" fmla="*/ 46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68" h="1942">
                <a:moveTo>
                  <a:pt x="1858" y="1313"/>
                </a:moveTo>
                <a:lnTo>
                  <a:pt x="1823" y="1316"/>
                </a:lnTo>
                <a:lnTo>
                  <a:pt x="1791" y="1323"/>
                </a:lnTo>
                <a:lnTo>
                  <a:pt x="1761" y="1335"/>
                </a:lnTo>
                <a:lnTo>
                  <a:pt x="1733" y="1352"/>
                </a:lnTo>
                <a:lnTo>
                  <a:pt x="1709" y="1373"/>
                </a:lnTo>
                <a:lnTo>
                  <a:pt x="1687" y="1396"/>
                </a:lnTo>
                <a:lnTo>
                  <a:pt x="1670" y="1424"/>
                </a:lnTo>
                <a:lnTo>
                  <a:pt x="1658" y="1453"/>
                </a:lnTo>
                <a:lnTo>
                  <a:pt x="1649" y="1485"/>
                </a:lnTo>
                <a:lnTo>
                  <a:pt x="1647" y="1519"/>
                </a:lnTo>
                <a:lnTo>
                  <a:pt x="1649" y="1552"/>
                </a:lnTo>
                <a:lnTo>
                  <a:pt x="1658" y="1583"/>
                </a:lnTo>
                <a:lnTo>
                  <a:pt x="1670" y="1613"/>
                </a:lnTo>
                <a:lnTo>
                  <a:pt x="1687" y="1640"/>
                </a:lnTo>
                <a:lnTo>
                  <a:pt x="1709" y="1663"/>
                </a:lnTo>
                <a:lnTo>
                  <a:pt x="1733" y="1684"/>
                </a:lnTo>
                <a:lnTo>
                  <a:pt x="1761" y="1701"/>
                </a:lnTo>
                <a:lnTo>
                  <a:pt x="1791" y="1713"/>
                </a:lnTo>
                <a:lnTo>
                  <a:pt x="1823" y="1721"/>
                </a:lnTo>
                <a:lnTo>
                  <a:pt x="1858" y="1724"/>
                </a:lnTo>
                <a:lnTo>
                  <a:pt x="1892" y="1721"/>
                </a:lnTo>
                <a:lnTo>
                  <a:pt x="1924" y="1713"/>
                </a:lnTo>
                <a:lnTo>
                  <a:pt x="1955" y="1701"/>
                </a:lnTo>
                <a:lnTo>
                  <a:pt x="1982" y="1684"/>
                </a:lnTo>
                <a:lnTo>
                  <a:pt x="2007" y="1663"/>
                </a:lnTo>
                <a:lnTo>
                  <a:pt x="2028" y="1640"/>
                </a:lnTo>
                <a:lnTo>
                  <a:pt x="2045" y="1613"/>
                </a:lnTo>
                <a:lnTo>
                  <a:pt x="2058" y="1583"/>
                </a:lnTo>
                <a:lnTo>
                  <a:pt x="2066" y="1552"/>
                </a:lnTo>
                <a:lnTo>
                  <a:pt x="2068" y="1519"/>
                </a:lnTo>
                <a:lnTo>
                  <a:pt x="2066" y="1485"/>
                </a:lnTo>
                <a:lnTo>
                  <a:pt x="2058" y="1453"/>
                </a:lnTo>
                <a:lnTo>
                  <a:pt x="2045" y="1424"/>
                </a:lnTo>
                <a:lnTo>
                  <a:pt x="2028" y="1396"/>
                </a:lnTo>
                <a:lnTo>
                  <a:pt x="2007" y="1373"/>
                </a:lnTo>
                <a:lnTo>
                  <a:pt x="1982" y="1352"/>
                </a:lnTo>
                <a:lnTo>
                  <a:pt x="1955" y="1335"/>
                </a:lnTo>
                <a:lnTo>
                  <a:pt x="1924" y="1323"/>
                </a:lnTo>
                <a:lnTo>
                  <a:pt x="1892" y="1316"/>
                </a:lnTo>
                <a:lnTo>
                  <a:pt x="1858" y="1313"/>
                </a:lnTo>
                <a:close/>
                <a:moveTo>
                  <a:pt x="435" y="666"/>
                </a:moveTo>
                <a:lnTo>
                  <a:pt x="398" y="669"/>
                </a:lnTo>
                <a:lnTo>
                  <a:pt x="364" y="679"/>
                </a:lnTo>
                <a:lnTo>
                  <a:pt x="332" y="694"/>
                </a:lnTo>
                <a:lnTo>
                  <a:pt x="303" y="714"/>
                </a:lnTo>
                <a:lnTo>
                  <a:pt x="279" y="737"/>
                </a:lnTo>
                <a:lnTo>
                  <a:pt x="259" y="764"/>
                </a:lnTo>
                <a:lnTo>
                  <a:pt x="244" y="795"/>
                </a:lnTo>
                <a:lnTo>
                  <a:pt x="234" y="830"/>
                </a:lnTo>
                <a:lnTo>
                  <a:pt x="231" y="865"/>
                </a:lnTo>
                <a:lnTo>
                  <a:pt x="234" y="901"/>
                </a:lnTo>
                <a:lnTo>
                  <a:pt x="244" y="934"/>
                </a:lnTo>
                <a:lnTo>
                  <a:pt x="259" y="965"/>
                </a:lnTo>
                <a:lnTo>
                  <a:pt x="279" y="993"/>
                </a:lnTo>
                <a:lnTo>
                  <a:pt x="303" y="1017"/>
                </a:lnTo>
                <a:lnTo>
                  <a:pt x="332" y="1036"/>
                </a:lnTo>
                <a:lnTo>
                  <a:pt x="364" y="1051"/>
                </a:lnTo>
                <a:lnTo>
                  <a:pt x="398" y="1060"/>
                </a:lnTo>
                <a:lnTo>
                  <a:pt x="435" y="1063"/>
                </a:lnTo>
                <a:lnTo>
                  <a:pt x="471" y="1060"/>
                </a:lnTo>
                <a:lnTo>
                  <a:pt x="506" y="1051"/>
                </a:lnTo>
                <a:lnTo>
                  <a:pt x="537" y="1036"/>
                </a:lnTo>
                <a:lnTo>
                  <a:pt x="565" y="1017"/>
                </a:lnTo>
                <a:lnTo>
                  <a:pt x="590" y="993"/>
                </a:lnTo>
                <a:lnTo>
                  <a:pt x="610" y="965"/>
                </a:lnTo>
                <a:lnTo>
                  <a:pt x="625" y="934"/>
                </a:lnTo>
                <a:lnTo>
                  <a:pt x="634" y="901"/>
                </a:lnTo>
                <a:lnTo>
                  <a:pt x="637" y="865"/>
                </a:lnTo>
                <a:lnTo>
                  <a:pt x="634" y="830"/>
                </a:lnTo>
                <a:lnTo>
                  <a:pt x="625" y="795"/>
                </a:lnTo>
                <a:lnTo>
                  <a:pt x="610" y="764"/>
                </a:lnTo>
                <a:lnTo>
                  <a:pt x="590" y="736"/>
                </a:lnTo>
                <a:lnTo>
                  <a:pt x="565" y="713"/>
                </a:lnTo>
                <a:lnTo>
                  <a:pt x="537" y="693"/>
                </a:lnTo>
                <a:lnTo>
                  <a:pt x="506" y="679"/>
                </a:lnTo>
                <a:lnTo>
                  <a:pt x="471" y="669"/>
                </a:lnTo>
                <a:lnTo>
                  <a:pt x="435" y="666"/>
                </a:lnTo>
                <a:close/>
                <a:moveTo>
                  <a:pt x="2770" y="250"/>
                </a:moveTo>
                <a:lnTo>
                  <a:pt x="2724" y="253"/>
                </a:lnTo>
                <a:lnTo>
                  <a:pt x="2679" y="262"/>
                </a:lnTo>
                <a:lnTo>
                  <a:pt x="2637" y="276"/>
                </a:lnTo>
                <a:lnTo>
                  <a:pt x="2597" y="296"/>
                </a:lnTo>
                <a:lnTo>
                  <a:pt x="2561" y="320"/>
                </a:lnTo>
                <a:lnTo>
                  <a:pt x="2528" y="347"/>
                </a:lnTo>
                <a:lnTo>
                  <a:pt x="2500" y="380"/>
                </a:lnTo>
                <a:lnTo>
                  <a:pt x="2475" y="416"/>
                </a:lnTo>
                <a:lnTo>
                  <a:pt x="2455" y="454"/>
                </a:lnTo>
                <a:lnTo>
                  <a:pt x="2440" y="494"/>
                </a:lnTo>
                <a:lnTo>
                  <a:pt x="2432" y="538"/>
                </a:lnTo>
                <a:lnTo>
                  <a:pt x="2429" y="583"/>
                </a:lnTo>
                <a:lnTo>
                  <a:pt x="2432" y="629"/>
                </a:lnTo>
                <a:lnTo>
                  <a:pt x="2440" y="671"/>
                </a:lnTo>
                <a:lnTo>
                  <a:pt x="2455" y="713"/>
                </a:lnTo>
                <a:lnTo>
                  <a:pt x="2475" y="751"/>
                </a:lnTo>
                <a:lnTo>
                  <a:pt x="2500" y="787"/>
                </a:lnTo>
                <a:lnTo>
                  <a:pt x="2528" y="819"/>
                </a:lnTo>
                <a:lnTo>
                  <a:pt x="2561" y="847"/>
                </a:lnTo>
                <a:lnTo>
                  <a:pt x="2597" y="871"/>
                </a:lnTo>
                <a:lnTo>
                  <a:pt x="2637" y="891"/>
                </a:lnTo>
                <a:lnTo>
                  <a:pt x="2679" y="905"/>
                </a:lnTo>
                <a:lnTo>
                  <a:pt x="2724" y="913"/>
                </a:lnTo>
                <a:lnTo>
                  <a:pt x="2770" y="916"/>
                </a:lnTo>
                <a:lnTo>
                  <a:pt x="2816" y="913"/>
                </a:lnTo>
                <a:lnTo>
                  <a:pt x="2860" y="905"/>
                </a:lnTo>
                <a:lnTo>
                  <a:pt x="2903" y="891"/>
                </a:lnTo>
                <a:lnTo>
                  <a:pt x="2942" y="871"/>
                </a:lnTo>
                <a:lnTo>
                  <a:pt x="2978" y="847"/>
                </a:lnTo>
                <a:lnTo>
                  <a:pt x="3011" y="819"/>
                </a:lnTo>
                <a:lnTo>
                  <a:pt x="3040" y="787"/>
                </a:lnTo>
                <a:lnTo>
                  <a:pt x="3065" y="751"/>
                </a:lnTo>
                <a:lnTo>
                  <a:pt x="3084" y="713"/>
                </a:lnTo>
                <a:lnTo>
                  <a:pt x="3099" y="671"/>
                </a:lnTo>
                <a:lnTo>
                  <a:pt x="3109" y="629"/>
                </a:lnTo>
                <a:lnTo>
                  <a:pt x="3112" y="583"/>
                </a:lnTo>
                <a:lnTo>
                  <a:pt x="3109" y="538"/>
                </a:lnTo>
                <a:lnTo>
                  <a:pt x="3099" y="494"/>
                </a:lnTo>
                <a:lnTo>
                  <a:pt x="3084" y="454"/>
                </a:lnTo>
                <a:lnTo>
                  <a:pt x="3065" y="416"/>
                </a:lnTo>
                <a:lnTo>
                  <a:pt x="3040" y="380"/>
                </a:lnTo>
                <a:lnTo>
                  <a:pt x="3011" y="347"/>
                </a:lnTo>
                <a:lnTo>
                  <a:pt x="2978" y="320"/>
                </a:lnTo>
                <a:lnTo>
                  <a:pt x="2942" y="296"/>
                </a:lnTo>
                <a:lnTo>
                  <a:pt x="2903" y="276"/>
                </a:lnTo>
                <a:lnTo>
                  <a:pt x="2860" y="262"/>
                </a:lnTo>
                <a:lnTo>
                  <a:pt x="2816" y="253"/>
                </a:lnTo>
                <a:lnTo>
                  <a:pt x="2770" y="250"/>
                </a:lnTo>
                <a:close/>
                <a:moveTo>
                  <a:pt x="2770" y="0"/>
                </a:moveTo>
                <a:lnTo>
                  <a:pt x="2770" y="0"/>
                </a:lnTo>
                <a:lnTo>
                  <a:pt x="2831" y="3"/>
                </a:lnTo>
                <a:lnTo>
                  <a:pt x="2890" y="12"/>
                </a:lnTo>
                <a:lnTo>
                  <a:pt x="2947" y="27"/>
                </a:lnTo>
                <a:lnTo>
                  <a:pt x="3003" y="46"/>
                </a:lnTo>
                <a:lnTo>
                  <a:pt x="3055" y="70"/>
                </a:lnTo>
                <a:lnTo>
                  <a:pt x="3104" y="100"/>
                </a:lnTo>
                <a:lnTo>
                  <a:pt x="3150" y="133"/>
                </a:lnTo>
                <a:lnTo>
                  <a:pt x="3192" y="172"/>
                </a:lnTo>
                <a:lnTo>
                  <a:pt x="3232" y="213"/>
                </a:lnTo>
                <a:lnTo>
                  <a:pt x="3266" y="257"/>
                </a:lnTo>
                <a:lnTo>
                  <a:pt x="3295" y="305"/>
                </a:lnTo>
                <a:lnTo>
                  <a:pt x="3321" y="357"/>
                </a:lnTo>
                <a:lnTo>
                  <a:pt x="3341" y="410"/>
                </a:lnTo>
                <a:lnTo>
                  <a:pt x="3356" y="465"/>
                </a:lnTo>
                <a:lnTo>
                  <a:pt x="3365" y="523"/>
                </a:lnTo>
                <a:lnTo>
                  <a:pt x="3368" y="583"/>
                </a:lnTo>
                <a:lnTo>
                  <a:pt x="3365" y="642"/>
                </a:lnTo>
                <a:lnTo>
                  <a:pt x="3356" y="700"/>
                </a:lnTo>
                <a:lnTo>
                  <a:pt x="3341" y="756"/>
                </a:lnTo>
                <a:lnTo>
                  <a:pt x="3321" y="810"/>
                </a:lnTo>
                <a:lnTo>
                  <a:pt x="3295" y="862"/>
                </a:lnTo>
                <a:lnTo>
                  <a:pt x="3266" y="909"/>
                </a:lnTo>
                <a:lnTo>
                  <a:pt x="3232" y="954"/>
                </a:lnTo>
                <a:lnTo>
                  <a:pt x="3192" y="996"/>
                </a:lnTo>
                <a:lnTo>
                  <a:pt x="3150" y="1033"/>
                </a:lnTo>
                <a:lnTo>
                  <a:pt x="3104" y="1067"/>
                </a:lnTo>
                <a:lnTo>
                  <a:pt x="3055" y="1096"/>
                </a:lnTo>
                <a:lnTo>
                  <a:pt x="3003" y="1121"/>
                </a:lnTo>
                <a:lnTo>
                  <a:pt x="2947" y="1141"/>
                </a:lnTo>
                <a:lnTo>
                  <a:pt x="2890" y="1155"/>
                </a:lnTo>
                <a:lnTo>
                  <a:pt x="2831" y="1164"/>
                </a:lnTo>
                <a:lnTo>
                  <a:pt x="2769" y="1167"/>
                </a:lnTo>
                <a:lnTo>
                  <a:pt x="2743" y="1166"/>
                </a:lnTo>
                <a:lnTo>
                  <a:pt x="2716" y="1163"/>
                </a:lnTo>
                <a:lnTo>
                  <a:pt x="2690" y="1159"/>
                </a:lnTo>
                <a:lnTo>
                  <a:pt x="2287" y="1467"/>
                </a:lnTo>
                <a:lnTo>
                  <a:pt x="2290" y="1493"/>
                </a:lnTo>
                <a:lnTo>
                  <a:pt x="2292" y="1519"/>
                </a:lnTo>
                <a:lnTo>
                  <a:pt x="2289" y="1567"/>
                </a:lnTo>
                <a:lnTo>
                  <a:pt x="2280" y="1616"/>
                </a:lnTo>
                <a:lnTo>
                  <a:pt x="2267" y="1661"/>
                </a:lnTo>
                <a:lnTo>
                  <a:pt x="2247" y="1705"/>
                </a:lnTo>
                <a:lnTo>
                  <a:pt x="2224" y="1745"/>
                </a:lnTo>
                <a:lnTo>
                  <a:pt x="2197" y="1783"/>
                </a:lnTo>
                <a:lnTo>
                  <a:pt x="2165" y="1817"/>
                </a:lnTo>
                <a:lnTo>
                  <a:pt x="2130" y="1849"/>
                </a:lnTo>
                <a:lnTo>
                  <a:pt x="2090" y="1876"/>
                </a:lnTo>
                <a:lnTo>
                  <a:pt x="2049" y="1899"/>
                </a:lnTo>
                <a:lnTo>
                  <a:pt x="2005" y="1917"/>
                </a:lnTo>
                <a:lnTo>
                  <a:pt x="1958" y="1931"/>
                </a:lnTo>
                <a:lnTo>
                  <a:pt x="1908" y="1940"/>
                </a:lnTo>
                <a:lnTo>
                  <a:pt x="1858" y="1942"/>
                </a:lnTo>
                <a:lnTo>
                  <a:pt x="1805" y="1939"/>
                </a:lnTo>
                <a:lnTo>
                  <a:pt x="1754" y="1929"/>
                </a:lnTo>
                <a:lnTo>
                  <a:pt x="1705" y="1915"/>
                </a:lnTo>
                <a:lnTo>
                  <a:pt x="1660" y="1895"/>
                </a:lnTo>
                <a:lnTo>
                  <a:pt x="1616" y="1870"/>
                </a:lnTo>
                <a:lnTo>
                  <a:pt x="1577" y="1840"/>
                </a:lnTo>
                <a:lnTo>
                  <a:pt x="1541" y="1807"/>
                </a:lnTo>
                <a:lnTo>
                  <a:pt x="1509" y="1770"/>
                </a:lnTo>
                <a:lnTo>
                  <a:pt x="1483" y="1729"/>
                </a:lnTo>
                <a:lnTo>
                  <a:pt x="1460" y="1685"/>
                </a:lnTo>
                <a:lnTo>
                  <a:pt x="1442" y="1639"/>
                </a:lnTo>
                <a:lnTo>
                  <a:pt x="1431" y="1589"/>
                </a:lnTo>
                <a:lnTo>
                  <a:pt x="1425" y="1538"/>
                </a:lnTo>
                <a:lnTo>
                  <a:pt x="676" y="1217"/>
                </a:lnTo>
                <a:lnTo>
                  <a:pt x="632" y="1242"/>
                </a:lnTo>
                <a:lnTo>
                  <a:pt x="587" y="1262"/>
                </a:lnTo>
                <a:lnTo>
                  <a:pt x="538" y="1276"/>
                </a:lnTo>
                <a:lnTo>
                  <a:pt x="487" y="1286"/>
                </a:lnTo>
                <a:lnTo>
                  <a:pt x="435" y="1289"/>
                </a:lnTo>
                <a:lnTo>
                  <a:pt x="384" y="1286"/>
                </a:lnTo>
                <a:lnTo>
                  <a:pt x="335" y="1277"/>
                </a:lnTo>
                <a:lnTo>
                  <a:pt x="288" y="1264"/>
                </a:lnTo>
                <a:lnTo>
                  <a:pt x="244" y="1245"/>
                </a:lnTo>
                <a:lnTo>
                  <a:pt x="202" y="1223"/>
                </a:lnTo>
                <a:lnTo>
                  <a:pt x="163" y="1196"/>
                </a:lnTo>
                <a:lnTo>
                  <a:pt x="127" y="1165"/>
                </a:lnTo>
                <a:lnTo>
                  <a:pt x="95" y="1130"/>
                </a:lnTo>
                <a:lnTo>
                  <a:pt x="68" y="1092"/>
                </a:lnTo>
                <a:lnTo>
                  <a:pt x="45" y="1051"/>
                </a:lnTo>
                <a:lnTo>
                  <a:pt x="25" y="1007"/>
                </a:lnTo>
                <a:lnTo>
                  <a:pt x="12" y="962"/>
                </a:lnTo>
                <a:lnTo>
                  <a:pt x="3" y="914"/>
                </a:lnTo>
                <a:lnTo>
                  <a:pt x="0" y="865"/>
                </a:lnTo>
                <a:lnTo>
                  <a:pt x="3" y="815"/>
                </a:lnTo>
                <a:lnTo>
                  <a:pt x="12" y="767"/>
                </a:lnTo>
                <a:lnTo>
                  <a:pt x="25" y="722"/>
                </a:lnTo>
                <a:lnTo>
                  <a:pt x="45" y="679"/>
                </a:lnTo>
                <a:lnTo>
                  <a:pt x="68" y="638"/>
                </a:lnTo>
                <a:lnTo>
                  <a:pt x="95" y="600"/>
                </a:lnTo>
                <a:lnTo>
                  <a:pt x="127" y="566"/>
                </a:lnTo>
                <a:lnTo>
                  <a:pt x="163" y="535"/>
                </a:lnTo>
                <a:lnTo>
                  <a:pt x="202" y="507"/>
                </a:lnTo>
                <a:lnTo>
                  <a:pt x="244" y="484"/>
                </a:lnTo>
                <a:lnTo>
                  <a:pt x="288" y="465"/>
                </a:lnTo>
                <a:lnTo>
                  <a:pt x="335" y="452"/>
                </a:lnTo>
                <a:lnTo>
                  <a:pt x="384" y="444"/>
                </a:lnTo>
                <a:lnTo>
                  <a:pt x="435" y="442"/>
                </a:lnTo>
                <a:lnTo>
                  <a:pt x="485" y="444"/>
                </a:lnTo>
                <a:lnTo>
                  <a:pt x="533" y="452"/>
                </a:lnTo>
                <a:lnTo>
                  <a:pt x="580" y="465"/>
                </a:lnTo>
                <a:lnTo>
                  <a:pt x="625" y="484"/>
                </a:lnTo>
                <a:lnTo>
                  <a:pt x="667" y="507"/>
                </a:lnTo>
                <a:lnTo>
                  <a:pt x="705" y="535"/>
                </a:lnTo>
                <a:lnTo>
                  <a:pt x="741" y="566"/>
                </a:lnTo>
                <a:lnTo>
                  <a:pt x="773" y="600"/>
                </a:lnTo>
                <a:lnTo>
                  <a:pt x="801" y="638"/>
                </a:lnTo>
                <a:lnTo>
                  <a:pt x="824" y="679"/>
                </a:lnTo>
                <a:lnTo>
                  <a:pt x="843" y="722"/>
                </a:lnTo>
                <a:lnTo>
                  <a:pt x="857" y="767"/>
                </a:lnTo>
                <a:lnTo>
                  <a:pt x="865" y="815"/>
                </a:lnTo>
                <a:lnTo>
                  <a:pt x="869" y="865"/>
                </a:lnTo>
                <a:lnTo>
                  <a:pt x="868" y="877"/>
                </a:lnTo>
                <a:lnTo>
                  <a:pt x="867" y="889"/>
                </a:lnTo>
                <a:lnTo>
                  <a:pt x="1580" y="1195"/>
                </a:lnTo>
                <a:lnTo>
                  <a:pt x="1621" y="1166"/>
                </a:lnTo>
                <a:lnTo>
                  <a:pt x="1663" y="1141"/>
                </a:lnTo>
                <a:lnTo>
                  <a:pt x="1708" y="1121"/>
                </a:lnTo>
                <a:lnTo>
                  <a:pt x="1756" y="1107"/>
                </a:lnTo>
                <a:lnTo>
                  <a:pt x="1806" y="1097"/>
                </a:lnTo>
                <a:lnTo>
                  <a:pt x="1858" y="1094"/>
                </a:lnTo>
                <a:lnTo>
                  <a:pt x="1891" y="1096"/>
                </a:lnTo>
                <a:lnTo>
                  <a:pt x="1924" y="1101"/>
                </a:lnTo>
                <a:lnTo>
                  <a:pt x="1956" y="1107"/>
                </a:lnTo>
                <a:lnTo>
                  <a:pt x="2195" y="737"/>
                </a:lnTo>
                <a:lnTo>
                  <a:pt x="2184" y="688"/>
                </a:lnTo>
                <a:lnTo>
                  <a:pt x="2175" y="636"/>
                </a:lnTo>
                <a:lnTo>
                  <a:pt x="2172" y="583"/>
                </a:lnTo>
                <a:lnTo>
                  <a:pt x="2175" y="523"/>
                </a:lnTo>
                <a:lnTo>
                  <a:pt x="2184" y="465"/>
                </a:lnTo>
                <a:lnTo>
                  <a:pt x="2199" y="410"/>
                </a:lnTo>
                <a:lnTo>
                  <a:pt x="2219" y="357"/>
                </a:lnTo>
                <a:lnTo>
                  <a:pt x="2244" y="305"/>
                </a:lnTo>
                <a:lnTo>
                  <a:pt x="2274" y="257"/>
                </a:lnTo>
                <a:lnTo>
                  <a:pt x="2309" y="213"/>
                </a:lnTo>
                <a:lnTo>
                  <a:pt x="2347" y="172"/>
                </a:lnTo>
                <a:lnTo>
                  <a:pt x="2390" y="133"/>
                </a:lnTo>
                <a:lnTo>
                  <a:pt x="2436" y="100"/>
                </a:lnTo>
                <a:lnTo>
                  <a:pt x="2485" y="70"/>
                </a:lnTo>
                <a:lnTo>
                  <a:pt x="2538" y="46"/>
                </a:lnTo>
                <a:lnTo>
                  <a:pt x="2592" y="27"/>
                </a:lnTo>
                <a:lnTo>
                  <a:pt x="2649" y="12"/>
                </a:lnTo>
                <a:lnTo>
                  <a:pt x="2709" y="3"/>
                </a:lnTo>
                <a:lnTo>
                  <a:pt x="277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06" name="Group 299"/>
          <p:cNvGrpSpPr>
            <a:grpSpLocks noChangeAspect="1"/>
          </p:cNvGrpSpPr>
          <p:nvPr/>
        </p:nvGrpSpPr>
        <p:grpSpPr bwMode="auto">
          <a:xfrm>
            <a:off x="6988224" y="4489938"/>
            <a:ext cx="193030" cy="196358"/>
            <a:chOff x="4241" y="1331"/>
            <a:chExt cx="464" cy="472"/>
          </a:xfrm>
          <a:solidFill>
            <a:schemeClr val="tx1">
              <a:lumMod val="65000"/>
              <a:lumOff val="35000"/>
            </a:schemeClr>
          </a:solidFill>
        </p:grpSpPr>
        <p:sp>
          <p:nvSpPr>
            <p:cNvPr id="509" name="Freeform 301"/>
            <p:cNvSpPr>
              <a:spLocks/>
            </p:cNvSpPr>
            <p:nvPr/>
          </p:nvSpPr>
          <p:spPr bwMode="auto">
            <a:xfrm>
              <a:off x="4490" y="1331"/>
              <a:ext cx="215" cy="219"/>
            </a:xfrm>
            <a:custGeom>
              <a:avLst/>
              <a:gdLst>
                <a:gd name="T0" fmla="*/ 0 w 1506"/>
                <a:gd name="T1" fmla="*/ 0 h 1533"/>
                <a:gd name="T2" fmla="*/ 100 w 1506"/>
                <a:gd name="T3" fmla="*/ 10 h 1533"/>
                <a:gd name="T4" fmla="*/ 198 w 1506"/>
                <a:gd name="T5" fmla="*/ 26 h 1533"/>
                <a:gd name="T6" fmla="*/ 295 w 1506"/>
                <a:gd name="T7" fmla="*/ 48 h 1533"/>
                <a:gd name="T8" fmla="*/ 388 w 1506"/>
                <a:gd name="T9" fmla="*/ 76 h 1533"/>
                <a:gd name="T10" fmla="*/ 479 w 1506"/>
                <a:gd name="T11" fmla="*/ 109 h 1533"/>
                <a:gd name="T12" fmla="*/ 567 w 1506"/>
                <a:gd name="T13" fmla="*/ 147 h 1533"/>
                <a:gd name="T14" fmla="*/ 654 w 1506"/>
                <a:gd name="T15" fmla="*/ 192 h 1533"/>
                <a:gd name="T16" fmla="*/ 736 w 1506"/>
                <a:gd name="T17" fmla="*/ 239 h 1533"/>
                <a:gd name="T18" fmla="*/ 816 w 1506"/>
                <a:gd name="T19" fmla="*/ 293 h 1533"/>
                <a:gd name="T20" fmla="*/ 892 w 1506"/>
                <a:gd name="T21" fmla="*/ 351 h 1533"/>
                <a:gd name="T22" fmla="*/ 965 w 1506"/>
                <a:gd name="T23" fmla="*/ 413 h 1533"/>
                <a:gd name="T24" fmla="*/ 1034 w 1506"/>
                <a:gd name="T25" fmla="*/ 479 h 1533"/>
                <a:gd name="T26" fmla="*/ 1100 w 1506"/>
                <a:gd name="T27" fmla="*/ 550 h 1533"/>
                <a:gd name="T28" fmla="*/ 1160 w 1506"/>
                <a:gd name="T29" fmla="*/ 624 h 1533"/>
                <a:gd name="T30" fmla="*/ 1217 w 1506"/>
                <a:gd name="T31" fmla="*/ 702 h 1533"/>
                <a:gd name="T32" fmla="*/ 1269 w 1506"/>
                <a:gd name="T33" fmla="*/ 783 h 1533"/>
                <a:gd name="T34" fmla="*/ 1317 w 1506"/>
                <a:gd name="T35" fmla="*/ 867 h 1533"/>
                <a:gd name="T36" fmla="*/ 1360 w 1506"/>
                <a:gd name="T37" fmla="*/ 955 h 1533"/>
                <a:gd name="T38" fmla="*/ 1397 w 1506"/>
                <a:gd name="T39" fmla="*/ 1045 h 1533"/>
                <a:gd name="T40" fmla="*/ 1431 w 1506"/>
                <a:gd name="T41" fmla="*/ 1138 h 1533"/>
                <a:gd name="T42" fmla="*/ 1458 w 1506"/>
                <a:gd name="T43" fmla="*/ 1233 h 1533"/>
                <a:gd name="T44" fmla="*/ 1480 w 1506"/>
                <a:gd name="T45" fmla="*/ 1332 h 1533"/>
                <a:gd name="T46" fmla="*/ 1495 w 1506"/>
                <a:gd name="T47" fmla="*/ 1431 h 1533"/>
                <a:gd name="T48" fmla="*/ 1506 w 1506"/>
                <a:gd name="T49" fmla="*/ 1533 h 1533"/>
                <a:gd name="T50" fmla="*/ 0 w 1506"/>
                <a:gd name="T51" fmla="*/ 1533 h 1533"/>
                <a:gd name="T52" fmla="*/ 0 w 1506"/>
                <a:gd name="T53" fmla="*/ 0 h 1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6" h="1533">
                  <a:moveTo>
                    <a:pt x="0" y="0"/>
                  </a:moveTo>
                  <a:lnTo>
                    <a:pt x="100" y="10"/>
                  </a:lnTo>
                  <a:lnTo>
                    <a:pt x="198" y="26"/>
                  </a:lnTo>
                  <a:lnTo>
                    <a:pt x="295" y="48"/>
                  </a:lnTo>
                  <a:lnTo>
                    <a:pt x="388" y="76"/>
                  </a:lnTo>
                  <a:lnTo>
                    <a:pt x="479" y="109"/>
                  </a:lnTo>
                  <a:lnTo>
                    <a:pt x="567" y="147"/>
                  </a:lnTo>
                  <a:lnTo>
                    <a:pt x="654" y="192"/>
                  </a:lnTo>
                  <a:lnTo>
                    <a:pt x="736" y="239"/>
                  </a:lnTo>
                  <a:lnTo>
                    <a:pt x="816" y="293"/>
                  </a:lnTo>
                  <a:lnTo>
                    <a:pt x="892" y="351"/>
                  </a:lnTo>
                  <a:lnTo>
                    <a:pt x="965" y="413"/>
                  </a:lnTo>
                  <a:lnTo>
                    <a:pt x="1034" y="479"/>
                  </a:lnTo>
                  <a:lnTo>
                    <a:pt x="1100" y="550"/>
                  </a:lnTo>
                  <a:lnTo>
                    <a:pt x="1160" y="624"/>
                  </a:lnTo>
                  <a:lnTo>
                    <a:pt x="1217" y="702"/>
                  </a:lnTo>
                  <a:lnTo>
                    <a:pt x="1269" y="783"/>
                  </a:lnTo>
                  <a:lnTo>
                    <a:pt x="1317" y="867"/>
                  </a:lnTo>
                  <a:lnTo>
                    <a:pt x="1360" y="955"/>
                  </a:lnTo>
                  <a:lnTo>
                    <a:pt x="1397" y="1045"/>
                  </a:lnTo>
                  <a:lnTo>
                    <a:pt x="1431" y="1138"/>
                  </a:lnTo>
                  <a:lnTo>
                    <a:pt x="1458" y="1233"/>
                  </a:lnTo>
                  <a:lnTo>
                    <a:pt x="1480" y="1332"/>
                  </a:lnTo>
                  <a:lnTo>
                    <a:pt x="1495" y="1431"/>
                  </a:lnTo>
                  <a:lnTo>
                    <a:pt x="1506" y="1533"/>
                  </a:lnTo>
                  <a:lnTo>
                    <a:pt x="0" y="153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0" name="Freeform 302"/>
            <p:cNvSpPr>
              <a:spLocks noEditPoints="1"/>
            </p:cNvSpPr>
            <p:nvPr/>
          </p:nvSpPr>
          <p:spPr bwMode="auto">
            <a:xfrm>
              <a:off x="4493" y="1583"/>
              <a:ext cx="212" cy="190"/>
            </a:xfrm>
            <a:custGeom>
              <a:avLst/>
              <a:gdLst>
                <a:gd name="T0" fmla="*/ 362 w 1480"/>
                <a:gd name="T1" fmla="*/ 231 h 1332"/>
                <a:gd name="T2" fmla="*/ 732 w 1480"/>
                <a:gd name="T3" fmla="*/ 996 h 1332"/>
                <a:gd name="T4" fmla="*/ 796 w 1480"/>
                <a:gd name="T5" fmla="*/ 941 h 1332"/>
                <a:gd name="T6" fmla="*/ 856 w 1480"/>
                <a:gd name="T7" fmla="*/ 883 h 1332"/>
                <a:gd name="T8" fmla="*/ 912 w 1480"/>
                <a:gd name="T9" fmla="*/ 821 h 1332"/>
                <a:gd name="T10" fmla="*/ 965 w 1480"/>
                <a:gd name="T11" fmla="*/ 757 h 1332"/>
                <a:gd name="T12" fmla="*/ 1014 w 1480"/>
                <a:gd name="T13" fmla="*/ 689 h 1332"/>
                <a:gd name="T14" fmla="*/ 1059 w 1480"/>
                <a:gd name="T15" fmla="*/ 618 h 1332"/>
                <a:gd name="T16" fmla="*/ 1099 w 1480"/>
                <a:gd name="T17" fmla="*/ 546 h 1332"/>
                <a:gd name="T18" fmla="*/ 1135 w 1480"/>
                <a:gd name="T19" fmla="*/ 469 h 1332"/>
                <a:gd name="T20" fmla="*/ 1166 w 1480"/>
                <a:gd name="T21" fmla="*/ 392 h 1332"/>
                <a:gd name="T22" fmla="*/ 1194 w 1480"/>
                <a:gd name="T23" fmla="*/ 312 h 1332"/>
                <a:gd name="T24" fmla="*/ 1216 w 1480"/>
                <a:gd name="T25" fmla="*/ 231 h 1332"/>
                <a:gd name="T26" fmla="*/ 362 w 1480"/>
                <a:gd name="T27" fmla="*/ 231 h 1332"/>
                <a:gd name="T28" fmla="*/ 0 w 1480"/>
                <a:gd name="T29" fmla="*/ 0 h 1332"/>
                <a:gd name="T30" fmla="*/ 1480 w 1480"/>
                <a:gd name="T31" fmla="*/ 0 h 1332"/>
                <a:gd name="T32" fmla="*/ 1470 w 1480"/>
                <a:gd name="T33" fmla="*/ 101 h 1332"/>
                <a:gd name="T34" fmla="*/ 1455 w 1480"/>
                <a:gd name="T35" fmla="*/ 200 h 1332"/>
                <a:gd name="T36" fmla="*/ 1433 w 1480"/>
                <a:gd name="T37" fmla="*/ 296 h 1332"/>
                <a:gd name="T38" fmla="*/ 1406 w 1480"/>
                <a:gd name="T39" fmla="*/ 391 h 1332"/>
                <a:gd name="T40" fmla="*/ 1374 w 1480"/>
                <a:gd name="T41" fmla="*/ 483 h 1332"/>
                <a:gd name="T42" fmla="*/ 1337 w 1480"/>
                <a:gd name="T43" fmla="*/ 572 h 1332"/>
                <a:gd name="T44" fmla="*/ 1294 w 1480"/>
                <a:gd name="T45" fmla="*/ 659 h 1332"/>
                <a:gd name="T46" fmla="*/ 1248 w 1480"/>
                <a:gd name="T47" fmla="*/ 743 h 1332"/>
                <a:gd name="T48" fmla="*/ 1196 w 1480"/>
                <a:gd name="T49" fmla="*/ 823 h 1332"/>
                <a:gd name="T50" fmla="*/ 1140 w 1480"/>
                <a:gd name="T51" fmla="*/ 900 h 1332"/>
                <a:gd name="T52" fmla="*/ 1081 w 1480"/>
                <a:gd name="T53" fmla="*/ 974 h 1332"/>
                <a:gd name="T54" fmla="*/ 1016 w 1480"/>
                <a:gd name="T55" fmla="*/ 1044 h 1332"/>
                <a:gd name="T56" fmla="*/ 949 w 1480"/>
                <a:gd name="T57" fmla="*/ 1110 h 1332"/>
                <a:gd name="T58" fmla="*/ 877 w 1480"/>
                <a:gd name="T59" fmla="*/ 1171 h 1332"/>
                <a:gd name="T60" fmla="*/ 802 w 1480"/>
                <a:gd name="T61" fmla="*/ 1230 h 1332"/>
                <a:gd name="T62" fmla="*/ 724 w 1480"/>
                <a:gd name="T63" fmla="*/ 1283 h 1332"/>
                <a:gd name="T64" fmla="*/ 643 w 1480"/>
                <a:gd name="T65" fmla="*/ 1332 h 1332"/>
                <a:gd name="T66" fmla="*/ 0 w 1480"/>
                <a:gd name="T67" fmla="*/ 0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80" h="1332">
                  <a:moveTo>
                    <a:pt x="362" y="231"/>
                  </a:moveTo>
                  <a:lnTo>
                    <a:pt x="732" y="996"/>
                  </a:lnTo>
                  <a:lnTo>
                    <a:pt x="796" y="941"/>
                  </a:lnTo>
                  <a:lnTo>
                    <a:pt x="856" y="883"/>
                  </a:lnTo>
                  <a:lnTo>
                    <a:pt x="912" y="821"/>
                  </a:lnTo>
                  <a:lnTo>
                    <a:pt x="965" y="757"/>
                  </a:lnTo>
                  <a:lnTo>
                    <a:pt x="1014" y="689"/>
                  </a:lnTo>
                  <a:lnTo>
                    <a:pt x="1059" y="618"/>
                  </a:lnTo>
                  <a:lnTo>
                    <a:pt x="1099" y="546"/>
                  </a:lnTo>
                  <a:lnTo>
                    <a:pt x="1135" y="469"/>
                  </a:lnTo>
                  <a:lnTo>
                    <a:pt x="1166" y="392"/>
                  </a:lnTo>
                  <a:lnTo>
                    <a:pt x="1194" y="312"/>
                  </a:lnTo>
                  <a:lnTo>
                    <a:pt x="1216" y="231"/>
                  </a:lnTo>
                  <a:lnTo>
                    <a:pt x="362" y="231"/>
                  </a:lnTo>
                  <a:close/>
                  <a:moveTo>
                    <a:pt x="0" y="0"/>
                  </a:moveTo>
                  <a:lnTo>
                    <a:pt x="1480" y="0"/>
                  </a:lnTo>
                  <a:lnTo>
                    <a:pt x="1470" y="101"/>
                  </a:lnTo>
                  <a:lnTo>
                    <a:pt x="1455" y="200"/>
                  </a:lnTo>
                  <a:lnTo>
                    <a:pt x="1433" y="296"/>
                  </a:lnTo>
                  <a:lnTo>
                    <a:pt x="1406" y="391"/>
                  </a:lnTo>
                  <a:lnTo>
                    <a:pt x="1374" y="483"/>
                  </a:lnTo>
                  <a:lnTo>
                    <a:pt x="1337" y="572"/>
                  </a:lnTo>
                  <a:lnTo>
                    <a:pt x="1294" y="659"/>
                  </a:lnTo>
                  <a:lnTo>
                    <a:pt x="1248" y="743"/>
                  </a:lnTo>
                  <a:lnTo>
                    <a:pt x="1196" y="823"/>
                  </a:lnTo>
                  <a:lnTo>
                    <a:pt x="1140" y="900"/>
                  </a:lnTo>
                  <a:lnTo>
                    <a:pt x="1081" y="974"/>
                  </a:lnTo>
                  <a:lnTo>
                    <a:pt x="1016" y="1044"/>
                  </a:lnTo>
                  <a:lnTo>
                    <a:pt x="949" y="1110"/>
                  </a:lnTo>
                  <a:lnTo>
                    <a:pt x="877" y="1171"/>
                  </a:lnTo>
                  <a:lnTo>
                    <a:pt x="802" y="1230"/>
                  </a:lnTo>
                  <a:lnTo>
                    <a:pt x="724" y="1283"/>
                  </a:lnTo>
                  <a:lnTo>
                    <a:pt x="643" y="133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1" name="Freeform 303"/>
            <p:cNvSpPr>
              <a:spLocks noEditPoints="1"/>
            </p:cNvSpPr>
            <p:nvPr/>
          </p:nvSpPr>
          <p:spPr bwMode="auto">
            <a:xfrm>
              <a:off x="4241" y="1331"/>
              <a:ext cx="315" cy="472"/>
            </a:xfrm>
            <a:custGeom>
              <a:avLst/>
              <a:gdLst>
                <a:gd name="T0" fmla="*/ 1515 w 2204"/>
                <a:gd name="T1" fmla="*/ 1762 h 3301"/>
                <a:gd name="T2" fmla="*/ 2126 w 2204"/>
                <a:gd name="T3" fmla="*/ 3218 h 3301"/>
                <a:gd name="T4" fmla="*/ 1965 w 2204"/>
                <a:gd name="T5" fmla="*/ 3263 h 3301"/>
                <a:gd name="T6" fmla="*/ 1797 w 2204"/>
                <a:gd name="T7" fmla="*/ 3292 h 3301"/>
                <a:gd name="T8" fmla="*/ 1624 w 2204"/>
                <a:gd name="T9" fmla="*/ 3301 h 3301"/>
                <a:gd name="T10" fmla="*/ 1420 w 2204"/>
                <a:gd name="T11" fmla="*/ 3289 h 3301"/>
                <a:gd name="T12" fmla="*/ 1225 w 2204"/>
                <a:gd name="T13" fmla="*/ 3250 h 3301"/>
                <a:gd name="T14" fmla="*/ 1037 w 2204"/>
                <a:gd name="T15" fmla="*/ 3190 h 3301"/>
                <a:gd name="T16" fmla="*/ 861 w 2204"/>
                <a:gd name="T17" fmla="*/ 3107 h 3301"/>
                <a:gd name="T18" fmla="*/ 697 w 2204"/>
                <a:gd name="T19" fmla="*/ 3005 h 3301"/>
                <a:gd name="T20" fmla="*/ 546 w 2204"/>
                <a:gd name="T21" fmla="*/ 2883 h 3301"/>
                <a:gd name="T22" fmla="*/ 410 w 2204"/>
                <a:gd name="T23" fmla="*/ 2746 h 3301"/>
                <a:gd name="T24" fmla="*/ 292 w 2204"/>
                <a:gd name="T25" fmla="*/ 2593 h 3301"/>
                <a:gd name="T26" fmla="*/ 191 w 2204"/>
                <a:gd name="T27" fmla="*/ 2425 h 3301"/>
                <a:gd name="T28" fmla="*/ 109 w 2204"/>
                <a:gd name="T29" fmla="*/ 2245 h 3301"/>
                <a:gd name="T30" fmla="*/ 50 w 2204"/>
                <a:gd name="T31" fmla="*/ 2055 h 3301"/>
                <a:gd name="T32" fmla="*/ 13 w 2204"/>
                <a:gd name="T33" fmla="*/ 1855 h 3301"/>
                <a:gd name="T34" fmla="*/ 0 w 2204"/>
                <a:gd name="T35" fmla="*/ 1648 h 3301"/>
                <a:gd name="T36" fmla="*/ 13 w 2204"/>
                <a:gd name="T37" fmla="*/ 1441 h 3301"/>
                <a:gd name="T38" fmla="*/ 50 w 2204"/>
                <a:gd name="T39" fmla="*/ 1242 h 3301"/>
                <a:gd name="T40" fmla="*/ 109 w 2204"/>
                <a:gd name="T41" fmla="*/ 1052 h 3301"/>
                <a:gd name="T42" fmla="*/ 189 w 2204"/>
                <a:gd name="T43" fmla="*/ 873 h 3301"/>
                <a:gd name="T44" fmla="*/ 290 w 2204"/>
                <a:gd name="T45" fmla="*/ 705 h 3301"/>
                <a:gd name="T46" fmla="*/ 408 w 2204"/>
                <a:gd name="T47" fmla="*/ 552 h 3301"/>
                <a:gd name="T48" fmla="*/ 544 w 2204"/>
                <a:gd name="T49" fmla="*/ 414 h 3301"/>
                <a:gd name="T50" fmla="*/ 693 w 2204"/>
                <a:gd name="T51" fmla="*/ 293 h 3301"/>
                <a:gd name="T52" fmla="*/ 857 w 2204"/>
                <a:gd name="T53" fmla="*/ 192 h 3301"/>
                <a:gd name="T54" fmla="*/ 1033 w 2204"/>
                <a:gd name="T55" fmla="*/ 109 h 3301"/>
                <a:gd name="T56" fmla="*/ 1219 w 2204"/>
                <a:gd name="T57" fmla="*/ 47 h 3301"/>
                <a:gd name="T58" fmla="*/ 1415 w 2204"/>
                <a:gd name="T59" fmla="*/ 9 h 3301"/>
                <a:gd name="T60" fmla="*/ 1515 w 2204"/>
                <a:gd name="T61" fmla="*/ 0 h 3301"/>
                <a:gd name="T62" fmla="*/ 1515 w 2204"/>
                <a:gd name="T63" fmla="*/ 0 h 3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04" h="3301">
                  <a:moveTo>
                    <a:pt x="1515" y="0"/>
                  </a:moveTo>
                  <a:lnTo>
                    <a:pt x="1515" y="1762"/>
                  </a:lnTo>
                  <a:lnTo>
                    <a:pt x="2204" y="3189"/>
                  </a:lnTo>
                  <a:lnTo>
                    <a:pt x="2126" y="3218"/>
                  </a:lnTo>
                  <a:lnTo>
                    <a:pt x="2046" y="3243"/>
                  </a:lnTo>
                  <a:lnTo>
                    <a:pt x="1965" y="3263"/>
                  </a:lnTo>
                  <a:lnTo>
                    <a:pt x="1882" y="3279"/>
                  </a:lnTo>
                  <a:lnTo>
                    <a:pt x="1797" y="3292"/>
                  </a:lnTo>
                  <a:lnTo>
                    <a:pt x="1711" y="3299"/>
                  </a:lnTo>
                  <a:lnTo>
                    <a:pt x="1624" y="3301"/>
                  </a:lnTo>
                  <a:lnTo>
                    <a:pt x="1521" y="3298"/>
                  </a:lnTo>
                  <a:lnTo>
                    <a:pt x="1420" y="3289"/>
                  </a:lnTo>
                  <a:lnTo>
                    <a:pt x="1321" y="3273"/>
                  </a:lnTo>
                  <a:lnTo>
                    <a:pt x="1225" y="3250"/>
                  </a:lnTo>
                  <a:lnTo>
                    <a:pt x="1130" y="3223"/>
                  </a:lnTo>
                  <a:lnTo>
                    <a:pt x="1037" y="3190"/>
                  </a:lnTo>
                  <a:lnTo>
                    <a:pt x="948" y="3152"/>
                  </a:lnTo>
                  <a:lnTo>
                    <a:pt x="861" y="3107"/>
                  </a:lnTo>
                  <a:lnTo>
                    <a:pt x="777" y="3058"/>
                  </a:lnTo>
                  <a:lnTo>
                    <a:pt x="697" y="3005"/>
                  </a:lnTo>
                  <a:lnTo>
                    <a:pt x="620" y="2947"/>
                  </a:lnTo>
                  <a:lnTo>
                    <a:pt x="546" y="2883"/>
                  </a:lnTo>
                  <a:lnTo>
                    <a:pt x="476" y="2817"/>
                  </a:lnTo>
                  <a:lnTo>
                    <a:pt x="410" y="2746"/>
                  </a:lnTo>
                  <a:lnTo>
                    <a:pt x="349" y="2671"/>
                  </a:lnTo>
                  <a:lnTo>
                    <a:pt x="292" y="2593"/>
                  </a:lnTo>
                  <a:lnTo>
                    <a:pt x="238" y="2510"/>
                  </a:lnTo>
                  <a:lnTo>
                    <a:pt x="191" y="2425"/>
                  </a:lnTo>
                  <a:lnTo>
                    <a:pt x="148" y="2336"/>
                  </a:lnTo>
                  <a:lnTo>
                    <a:pt x="109" y="2245"/>
                  </a:lnTo>
                  <a:lnTo>
                    <a:pt x="77" y="2152"/>
                  </a:lnTo>
                  <a:lnTo>
                    <a:pt x="50" y="2055"/>
                  </a:lnTo>
                  <a:lnTo>
                    <a:pt x="29" y="1955"/>
                  </a:lnTo>
                  <a:lnTo>
                    <a:pt x="13" y="1855"/>
                  </a:lnTo>
                  <a:lnTo>
                    <a:pt x="4" y="1752"/>
                  </a:lnTo>
                  <a:lnTo>
                    <a:pt x="0" y="1648"/>
                  </a:lnTo>
                  <a:lnTo>
                    <a:pt x="4" y="1543"/>
                  </a:lnTo>
                  <a:lnTo>
                    <a:pt x="13" y="1441"/>
                  </a:lnTo>
                  <a:lnTo>
                    <a:pt x="28" y="1340"/>
                  </a:lnTo>
                  <a:lnTo>
                    <a:pt x="50" y="1242"/>
                  </a:lnTo>
                  <a:lnTo>
                    <a:pt x="77" y="1145"/>
                  </a:lnTo>
                  <a:lnTo>
                    <a:pt x="109" y="1052"/>
                  </a:lnTo>
                  <a:lnTo>
                    <a:pt x="147" y="961"/>
                  </a:lnTo>
                  <a:lnTo>
                    <a:pt x="189" y="873"/>
                  </a:lnTo>
                  <a:lnTo>
                    <a:pt x="237" y="788"/>
                  </a:lnTo>
                  <a:lnTo>
                    <a:pt x="290" y="705"/>
                  </a:lnTo>
                  <a:lnTo>
                    <a:pt x="347" y="628"/>
                  </a:lnTo>
                  <a:lnTo>
                    <a:pt x="408" y="552"/>
                  </a:lnTo>
                  <a:lnTo>
                    <a:pt x="474" y="481"/>
                  </a:lnTo>
                  <a:lnTo>
                    <a:pt x="544" y="414"/>
                  </a:lnTo>
                  <a:lnTo>
                    <a:pt x="616" y="352"/>
                  </a:lnTo>
                  <a:lnTo>
                    <a:pt x="693" y="293"/>
                  </a:lnTo>
                  <a:lnTo>
                    <a:pt x="774" y="240"/>
                  </a:lnTo>
                  <a:lnTo>
                    <a:pt x="857" y="192"/>
                  </a:lnTo>
                  <a:lnTo>
                    <a:pt x="943" y="147"/>
                  </a:lnTo>
                  <a:lnTo>
                    <a:pt x="1033" y="109"/>
                  </a:lnTo>
                  <a:lnTo>
                    <a:pt x="1126" y="76"/>
                  </a:lnTo>
                  <a:lnTo>
                    <a:pt x="1219" y="47"/>
                  </a:lnTo>
                  <a:lnTo>
                    <a:pt x="1316" y="26"/>
                  </a:lnTo>
                  <a:lnTo>
                    <a:pt x="1415" y="9"/>
                  </a:lnTo>
                  <a:lnTo>
                    <a:pt x="1515" y="0"/>
                  </a:lnTo>
                  <a:close/>
                  <a:moveTo>
                    <a:pt x="1515" y="0"/>
                  </a:moveTo>
                  <a:lnTo>
                    <a:pt x="1516" y="0"/>
                  </a:lnTo>
                  <a:lnTo>
                    <a:pt x="1515" y="0"/>
                  </a:lnTo>
                  <a:lnTo>
                    <a:pt x="15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27" name="Group 324"/>
          <p:cNvGrpSpPr>
            <a:grpSpLocks noChangeAspect="1"/>
          </p:cNvGrpSpPr>
          <p:nvPr/>
        </p:nvGrpSpPr>
        <p:grpSpPr bwMode="auto">
          <a:xfrm>
            <a:off x="4820979" y="4488899"/>
            <a:ext cx="160164" cy="198437"/>
            <a:chOff x="4248" y="1364"/>
            <a:chExt cx="385" cy="477"/>
          </a:xfrm>
          <a:solidFill>
            <a:schemeClr val="tx1">
              <a:lumMod val="65000"/>
              <a:lumOff val="35000"/>
            </a:schemeClr>
          </a:solidFill>
        </p:grpSpPr>
        <p:sp>
          <p:nvSpPr>
            <p:cNvPr id="530" name="Freeform 326"/>
            <p:cNvSpPr>
              <a:spLocks noEditPoints="1"/>
            </p:cNvSpPr>
            <p:nvPr/>
          </p:nvSpPr>
          <p:spPr bwMode="auto">
            <a:xfrm>
              <a:off x="4248" y="1364"/>
              <a:ext cx="385" cy="477"/>
            </a:xfrm>
            <a:custGeom>
              <a:avLst/>
              <a:gdLst>
                <a:gd name="T0" fmla="*/ 788 w 2696"/>
                <a:gd name="T1" fmla="*/ 384 h 3340"/>
                <a:gd name="T2" fmla="*/ 405 w 2696"/>
                <a:gd name="T3" fmla="*/ 788 h 3340"/>
                <a:gd name="T4" fmla="*/ 788 w 2696"/>
                <a:gd name="T5" fmla="*/ 788 h 3340"/>
                <a:gd name="T6" fmla="*/ 788 w 2696"/>
                <a:gd name="T7" fmla="*/ 384 h 3340"/>
                <a:gd name="T8" fmla="*/ 996 w 2696"/>
                <a:gd name="T9" fmla="*/ 209 h 3340"/>
                <a:gd name="T10" fmla="*/ 996 w 2696"/>
                <a:gd name="T11" fmla="*/ 998 h 3340"/>
                <a:gd name="T12" fmla="*/ 208 w 2696"/>
                <a:gd name="T13" fmla="*/ 998 h 3340"/>
                <a:gd name="T14" fmla="*/ 208 w 2696"/>
                <a:gd name="T15" fmla="*/ 3131 h 3340"/>
                <a:gd name="T16" fmla="*/ 2488 w 2696"/>
                <a:gd name="T17" fmla="*/ 3131 h 3340"/>
                <a:gd name="T18" fmla="*/ 2488 w 2696"/>
                <a:gd name="T19" fmla="*/ 209 h 3340"/>
                <a:gd name="T20" fmla="*/ 996 w 2696"/>
                <a:gd name="T21" fmla="*/ 209 h 3340"/>
                <a:gd name="T22" fmla="*/ 863 w 2696"/>
                <a:gd name="T23" fmla="*/ 0 h 3340"/>
                <a:gd name="T24" fmla="*/ 2696 w 2696"/>
                <a:gd name="T25" fmla="*/ 0 h 3340"/>
                <a:gd name="T26" fmla="*/ 2696 w 2696"/>
                <a:gd name="T27" fmla="*/ 3340 h 3340"/>
                <a:gd name="T28" fmla="*/ 0 w 2696"/>
                <a:gd name="T29" fmla="*/ 3340 h 3340"/>
                <a:gd name="T30" fmla="*/ 0 w 2696"/>
                <a:gd name="T31" fmla="*/ 913 h 3340"/>
                <a:gd name="T32" fmla="*/ 863 w 2696"/>
                <a:gd name="T33" fmla="*/ 0 h 3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96" h="3340">
                  <a:moveTo>
                    <a:pt x="788" y="384"/>
                  </a:moveTo>
                  <a:lnTo>
                    <a:pt x="405" y="788"/>
                  </a:lnTo>
                  <a:lnTo>
                    <a:pt x="788" y="788"/>
                  </a:lnTo>
                  <a:lnTo>
                    <a:pt x="788" y="384"/>
                  </a:lnTo>
                  <a:close/>
                  <a:moveTo>
                    <a:pt x="996" y="209"/>
                  </a:moveTo>
                  <a:lnTo>
                    <a:pt x="996" y="998"/>
                  </a:lnTo>
                  <a:lnTo>
                    <a:pt x="208" y="998"/>
                  </a:lnTo>
                  <a:lnTo>
                    <a:pt x="208" y="3131"/>
                  </a:lnTo>
                  <a:lnTo>
                    <a:pt x="2488" y="3131"/>
                  </a:lnTo>
                  <a:lnTo>
                    <a:pt x="2488" y="209"/>
                  </a:lnTo>
                  <a:lnTo>
                    <a:pt x="996" y="209"/>
                  </a:lnTo>
                  <a:close/>
                  <a:moveTo>
                    <a:pt x="863" y="0"/>
                  </a:moveTo>
                  <a:lnTo>
                    <a:pt x="2696" y="0"/>
                  </a:lnTo>
                  <a:lnTo>
                    <a:pt x="2696" y="3340"/>
                  </a:lnTo>
                  <a:lnTo>
                    <a:pt x="0" y="3340"/>
                  </a:lnTo>
                  <a:lnTo>
                    <a:pt x="0" y="913"/>
                  </a:lnTo>
                  <a:lnTo>
                    <a:pt x="8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1" name="Freeform 327"/>
            <p:cNvSpPr>
              <a:spLocks/>
            </p:cNvSpPr>
            <p:nvPr/>
          </p:nvSpPr>
          <p:spPr bwMode="auto">
            <a:xfrm>
              <a:off x="4374" y="1521"/>
              <a:ext cx="133" cy="212"/>
            </a:xfrm>
            <a:custGeom>
              <a:avLst/>
              <a:gdLst>
                <a:gd name="T0" fmla="*/ 926 w 926"/>
                <a:gd name="T1" fmla="*/ 0 h 1487"/>
                <a:gd name="T2" fmla="*/ 926 w 926"/>
                <a:gd name="T3" fmla="*/ 1487 h 1487"/>
                <a:gd name="T4" fmla="*/ 336 w 926"/>
                <a:gd name="T5" fmla="*/ 1079 h 1487"/>
                <a:gd name="T6" fmla="*/ 0 w 926"/>
                <a:gd name="T7" fmla="*/ 1079 h 1487"/>
                <a:gd name="T8" fmla="*/ 0 w 926"/>
                <a:gd name="T9" fmla="*/ 407 h 1487"/>
                <a:gd name="T10" fmla="*/ 336 w 926"/>
                <a:gd name="T11" fmla="*/ 407 h 1487"/>
                <a:gd name="T12" fmla="*/ 926 w 926"/>
                <a:gd name="T13" fmla="*/ 0 h 1487"/>
              </a:gdLst>
              <a:ahLst/>
              <a:cxnLst>
                <a:cxn ang="0">
                  <a:pos x="T0" y="T1"/>
                </a:cxn>
                <a:cxn ang="0">
                  <a:pos x="T2" y="T3"/>
                </a:cxn>
                <a:cxn ang="0">
                  <a:pos x="T4" y="T5"/>
                </a:cxn>
                <a:cxn ang="0">
                  <a:pos x="T6" y="T7"/>
                </a:cxn>
                <a:cxn ang="0">
                  <a:pos x="T8" y="T9"/>
                </a:cxn>
                <a:cxn ang="0">
                  <a:pos x="T10" y="T11"/>
                </a:cxn>
                <a:cxn ang="0">
                  <a:pos x="T12" y="T13"/>
                </a:cxn>
              </a:cxnLst>
              <a:rect l="0" t="0" r="r" b="b"/>
              <a:pathLst>
                <a:path w="926" h="1487">
                  <a:moveTo>
                    <a:pt x="926" y="0"/>
                  </a:moveTo>
                  <a:lnTo>
                    <a:pt x="926" y="1487"/>
                  </a:lnTo>
                  <a:lnTo>
                    <a:pt x="336" y="1079"/>
                  </a:lnTo>
                  <a:lnTo>
                    <a:pt x="0" y="1079"/>
                  </a:lnTo>
                  <a:lnTo>
                    <a:pt x="0" y="407"/>
                  </a:lnTo>
                  <a:lnTo>
                    <a:pt x="336" y="407"/>
                  </a:lnTo>
                  <a:lnTo>
                    <a:pt x="9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32" name="Group 330"/>
          <p:cNvGrpSpPr>
            <a:grpSpLocks noChangeAspect="1"/>
          </p:cNvGrpSpPr>
          <p:nvPr/>
        </p:nvGrpSpPr>
        <p:grpSpPr bwMode="auto">
          <a:xfrm>
            <a:off x="1927682" y="4544644"/>
            <a:ext cx="201766" cy="86947"/>
            <a:chOff x="4247" y="1313"/>
            <a:chExt cx="485" cy="209"/>
          </a:xfrm>
          <a:solidFill>
            <a:schemeClr val="tx1">
              <a:lumMod val="65000"/>
              <a:lumOff val="35000"/>
            </a:schemeClr>
          </a:solidFill>
        </p:grpSpPr>
        <p:sp>
          <p:nvSpPr>
            <p:cNvPr id="535" name="Freeform 332"/>
            <p:cNvSpPr>
              <a:spLocks/>
            </p:cNvSpPr>
            <p:nvPr/>
          </p:nvSpPr>
          <p:spPr bwMode="auto">
            <a:xfrm>
              <a:off x="4505" y="1313"/>
              <a:ext cx="227" cy="209"/>
            </a:xfrm>
            <a:custGeom>
              <a:avLst/>
              <a:gdLst>
                <a:gd name="T0" fmla="*/ 270 w 1585"/>
                <a:gd name="T1" fmla="*/ 0 h 1462"/>
                <a:gd name="T2" fmla="*/ 342 w 1585"/>
                <a:gd name="T3" fmla="*/ 3 h 1462"/>
                <a:gd name="T4" fmla="*/ 413 w 1585"/>
                <a:gd name="T5" fmla="*/ 14 h 1462"/>
                <a:gd name="T6" fmla="*/ 481 w 1585"/>
                <a:gd name="T7" fmla="*/ 28 h 1462"/>
                <a:gd name="T8" fmla="*/ 546 w 1585"/>
                <a:gd name="T9" fmla="*/ 49 h 1462"/>
                <a:gd name="T10" fmla="*/ 609 w 1585"/>
                <a:gd name="T11" fmla="*/ 77 h 1462"/>
                <a:gd name="T12" fmla="*/ 669 w 1585"/>
                <a:gd name="T13" fmla="*/ 108 h 1462"/>
                <a:gd name="T14" fmla="*/ 725 w 1585"/>
                <a:gd name="T15" fmla="*/ 145 h 1462"/>
                <a:gd name="T16" fmla="*/ 777 w 1585"/>
                <a:gd name="T17" fmla="*/ 186 h 1462"/>
                <a:gd name="T18" fmla="*/ 826 w 1585"/>
                <a:gd name="T19" fmla="*/ 231 h 1462"/>
                <a:gd name="T20" fmla="*/ 869 w 1585"/>
                <a:gd name="T21" fmla="*/ 280 h 1462"/>
                <a:gd name="T22" fmla="*/ 909 w 1585"/>
                <a:gd name="T23" fmla="*/ 332 h 1462"/>
                <a:gd name="T24" fmla="*/ 943 w 1585"/>
                <a:gd name="T25" fmla="*/ 389 h 1462"/>
                <a:gd name="T26" fmla="*/ 973 w 1585"/>
                <a:gd name="T27" fmla="*/ 448 h 1462"/>
                <a:gd name="T28" fmla="*/ 996 w 1585"/>
                <a:gd name="T29" fmla="*/ 509 h 1462"/>
                <a:gd name="T30" fmla="*/ 1014 w 1585"/>
                <a:gd name="T31" fmla="*/ 574 h 1462"/>
                <a:gd name="T32" fmla="*/ 1026 w 1585"/>
                <a:gd name="T33" fmla="*/ 640 h 1462"/>
                <a:gd name="T34" fmla="*/ 1068 w 1585"/>
                <a:gd name="T35" fmla="*/ 629 h 1462"/>
                <a:gd name="T36" fmla="*/ 1113 w 1585"/>
                <a:gd name="T37" fmla="*/ 621 h 1462"/>
                <a:gd name="T38" fmla="*/ 1158 w 1585"/>
                <a:gd name="T39" fmla="*/ 618 h 1462"/>
                <a:gd name="T40" fmla="*/ 1212 w 1585"/>
                <a:gd name="T41" fmla="*/ 621 h 1462"/>
                <a:gd name="T42" fmla="*/ 1263 w 1585"/>
                <a:gd name="T43" fmla="*/ 631 h 1462"/>
                <a:gd name="T44" fmla="*/ 1312 w 1585"/>
                <a:gd name="T45" fmla="*/ 647 h 1462"/>
                <a:gd name="T46" fmla="*/ 1358 w 1585"/>
                <a:gd name="T47" fmla="*/ 668 h 1462"/>
                <a:gd name="T48" fmla="*/ 1401 w 1585"/>
                <a:gd name="T49" fmla="*/ 694 h 1462"/>
                <a:gd name="T50" fmla="*/ 1442 w 1585"/>
                <a:gd name="T51" fmla="*/ 724 h 1462"/>
                <a:gd name="T52" fmla="*/ 1477 w 1585"/>
                <a:gd name="T53" fmla="*/ 760 h 1462"/>
                <a:gd name="T54" fmla="*/ 1509 w 1585"/>
                <a:gd name="T55" fmla="*/ 799 h 1462"/>
                <a:gd name="T56" fmla="*/ 1535 w 1585"/>
                <a:gd name="T57" fmla="*/ 842 h 1462"/>
                <a:gd name="T58" fmla="*/ 1556 w 1585"/>
                <a:gd name="T59" fmla="*/ 888 h 1462"/>
                <a:gd name="T60" fmla="*/ 1572 w 1585"/>
                <a:gd name="T61" fmla="*/ 936 h 1462"/>
                <a:gd name="T62" fmla="*/ 1582 w 1585"/>
                <a:gd name="T63" fmla="*/ 987 h 1462"/>
                <a:gd name="T64" fmla="*/ 1585 w 1585"/>
                <a:gd name="T65" fmla="*/ 1040 h 1462"/>
                <a:gd name="T66" fmla="*/ 1582 w 1585"/>
                <a:gd name="T67" fmla="*/ 1093 h 1462"/>
                <a:gd name="T68" fmla="*/ 1572 w 1585"/>
                <a:gd name="T69" fmla="*/ 1143 h 1462"/>
                <a:gd name="T70" fmla="*/ 1556 w 1585"/>
                <a:gd name="T71" fmla="*/ 1193 h 1462"/>
                <a:gd name="T72" fmla="*/ 1535 w 1585"/>
                <a:gd name="T73" fmla="*/ 1238 h 1462"/>
                <a:gd name="T74" fmla="*/ 1509 w 1585"/>
                <a:gd name="T75" fmla="*/ 1281 h 1462"/>
                <a:gd name="T76" fmla="*/ 1477 w 1585"/>
                <a:gd name="T77" fmla="*/ 1320 h 1462"/>
                <a:gd name="T78" fmla="*/ 1442 w 1585"/>
                <a:gd name="T79" fmla="*/ 1355 h 1462"/>
                <a:gd name="T80" fmla="*/ 1401 w 1585"/>
                <a:gd name="T81" fmla="*/ 1386 h 1462"/>
                <a:gd name="T82" fmla="*/ 1358 w 1585"/>
                <a:gd name="T83" fmla="*/ 1412 h 1462"/>
                <a:gd name="T84" fmla="*/ 1312 w 1585"/>
                <a:gd name="T85" fmla="*/ 1434 h 1462"/>
                <a:gd name="T86" fmla="*/ 1263 w 1585"/>
                <a:gd name="T87" fmla="*/ 1448 h 1462"/>
                <a:gd name="T88" fmla="*/ 1212 w 1585"/>
                <a:gd name="T89" fmla="*/ 1458 h 1462"/>
                <a:gd name="T90" fmla="*/ 1158 w 1585"/>
                <a:gd name="T91" fmla="*/ 1462 h 1462"/>
                <a:gd name="T92" fmla="*/ 0 w 1585"/>
                <a:gd name="T93" fmla="*/ 1462 h 1462"/>
                <a:gd name="T94" fmla="*/ 0 w 1585"/>
                <a:gd name="T95" fmla="*/ 48 h 1462"/>
                <a:gd name="T96" fmla="*/ 65 w 1585"/>
                <a:gd name="T97" fmla="*/ 28 h 1462"/>
                <a:gd name="T98" fmla="*/ 131 w 1585"/>
                <a:gd name="T99" fmla="*/ 13 h 1462"/>
                <a:gd name="T100" fmla="*/ 200 w 1585"/>
                <a:gd name="T101" fmla="*/ 3 h 1462"/>
                <a:gd name="T102" fmla="*/ 270 w 1585"/>
                <a:gd name="T103" fmla="*/ 0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5" h="1462">
                  <a:moveTo>
                    <a:pt x="270" y="0"/>
                  </a:moveTo>
                  <a:lnTo>
                    <a:pt x="342" y="3"/>
                  </a:lnTo>
                  <a:lnTo>
                    <a:pt x="413" y="14"/>
                  </a:lnTo>
                  <a:lnTo>
                    <a:pt x="481" y="28"/>
                  </a:lnTo>
                  <a:lnTo>
                    <a:pt x="546" y="49"/>
                  </a:lnTo>
                  <a:lnTo>
                    <a:pt x="609" y="77"/>
                  </a:lnTo>
                  <a:lnTo>
                    <a:pt x="669" y="108"/>
                  </a:lnTo>
                  <a:lnTo>
                    <a:pt x="725" y="145"/>
                  </a:lnTo>
                  <a:lnTo>
                    <a:pt x="777" y="186"/>
                  </a:lnTo>
                  <a:lnTo>
                    <a:pt x="826" y="231"/>
                  </a:lnTo>
                  <a:lnTo>
                    <a:pt x="869" y="280"/>
                  </a:lnTo>
                  <a:lnTo>
                    <a:pt x="909" y="332"/>
                  </a:lnTo>
                  <a:lnTo>
                    <a:pt x="943" y="389"/>
                  </a:lnTo>
                  <a:lnTo>
                    <a:pt x="973" y="448"/>
                  </a:lnTo>
                  <a:lnTo>
                    <a:pt x="996" y="509"/>
                  </a:lnTo>
                  <a:lnTo>
                    <a:pt x="1014" y="574"/>
                  </a:lnTo>
                  <a:lnTo>
                    <a:pt x="1026" y="640"/>
                  </a:lnTo>
                  <a:lnTo>
                    <a:pt x="1068" y="629"/>
                  </a:lnTo>
                  <a:lnTo>
                    <a:pt x="1113" y="621"/>
                  </a:lnTo>
                  <a:lnTo>
                    <a:pt x="1158" y="618"/>
                  </a:lnTo>
                  <a:lnTo>
                    <a:pt x="1212" y="621"/>
                  </a:lnTo>
                  <a:lnTo>
                    <a:pt x="1263" y="631"/>
                  </a:lnTo>
                  <a:lnTo>
                    <a:pt x="1312" y="647"/>
                  </a:lnTo>
                  <a:lnTo>
                    <a:pt x="1358" y="668"/>
                  </a:lnTo>
                  <a:lnTo>
                    <a:pt x="1401" y="694"/>
                  </a:lnTo>
                  <a:lnTo>
                    <a:pt x="1442" y="724"/>
                  </a:lnTo>
                  <a:lnTo>
                    <a:pt x="1477" y="760"/>
                  </a:lnTo>
                  <a:lnTo>
                    <a:pt x="1509" y="799"/>
                  </a:lnTo>
                  <a:lnTo>
                    <a:pt x="1535" y="842"/>
                  </a:lnTo>
                  <a:lnTo>
                    <a:pt x="1556" y="888"/>
                  </a:lnTo>
                  <a:lnTo>
                    <a:pt x="1572" y="936"/>
                  </a:lnTo>
                  <a:lnTo>
                    <a:pt x="1582" y="987"/>
                  </a:lnTo>
                  <a:lnTo>
                    <a:pt x="1585" y="1040"/>
                  </a:lnTo>
                  <a:lnTo>
                    <a:pt x="1582" y="1093"/>
                  </a:lnTo>
                  <a:lnTo>
                    <a:pt x="1572" y="1143"/>
                  </a:lnTo>
                  <a:lnTo>
                    <a:pt x="1556" y="1193"/>
                  </a:lnTo>
                  <a:lnTo>
                    <a:pt x="1535" y="1238"/>
                  </a:lnTo>
                  <a:lnTo>
                    <a:pt x="1509" y="1281"/>
                  </a:lnTo>
                  <a:lnTo>
                    <a:pt x="1477" y="1320"/>
                  </a:lnTo>
                  <a:lnTo>
                    <a:pt x="1442" y="1355"/>
                  </a:lnTo>
                  <a:lnTo>
                    <a:pt x="1401" y="1386"/>
                  </a:lnTo>
                  <a:lnTo>
                    <a:pt x="1358" y="1412"/>
                  </a:lnTo>
                  <a:lnTo>
                    <a:pt x="1312" y="1434"/>
                  </a:lnTo>
                  <a:lnTo>
                    <a:pt x="1263" y="1448"/>
                  </a:lnTo>
                  <a:lnTo>
                    <a:pt x="1212" y="1458"/>
                  </a:lnTo>
                  <a:lnTo>
                    <a:pt x="1158" y="1462"/>
                  </a:lnTo>
                  <a:lnTo>
                    <a:pt x="0" y="1462"/>
                  </a:lnTo>
                  <a:lnTo>
                    <a:pt x="0" y="48"/>
                  </a:lnTo>
                  <a:lnTo>
                    <a:pt x="65" y="28"/>
                  </a:lnTo>
                  <a:lnTo>
                    <a:pt x="131" y="13"/>
                  </a:lnTo>
                  <a:lnTo>
                    <a:pt x="200" y="3"/>
                  </a:lnTo>
                  <a:lnTo>
                    <a:pt x="2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6" name="Freeform 333"/>
            <p:cNvSpPr>
              <a:spLocks/>
            </p:cNvSpPr>
            <p:nvPr/>
          </p:nvSpPr>
          <p:spPr bwMode="auto">
            <a:xfrm>
              <a:off x="4469" y="1323"/>
              <a:ext cx="28" cy="198"/>
            </a:xfrm>
            <a:custGeom>
              <a:avLst/>
              <a:gdLst>
                <a:gd name="T0" fmla="*/ 99 w 200"/>
                <a:gd name="T1" fmla="*/ 0 h 1388"/>
                <a:gd name="T2" fmla="*/ 123 w 200"/>
                <a:gd name="T3" fmla="*/ 3 h 1388"/>
                <a:gd name="T4" fmla="*/ 144 w 200"/>
                <a:gd name="T5" fmla="*/ 11 h 1388"/>
                <a:gd name="T6" fmla="*/ 163 w 200"/>
                <a:gd name="T7" fmla="*/ 22 h 1388"/>
                <a:gd name="T8" fmla="*/ 178 w 200"/>
                <a:gd name="T9" fmla="*/ 38 h 1388"/>
                <a:gd name="T10" fmla="*/ 190 w 200"/>
                <a:gd name="T11" fmla="*/ 56 h 1388"/>
                <a:gd name="T12" fmla="*/ 197 w 200"/>
                <a:gd name="T13" fmla="*/ 77 h 1388"/>
                <a:gd name="T14" fmla="*/ 200 w 200"/>
                <a:gd name="T15" fmla="*/ 100 h 1388"/>
                <a:gd name="T16" fmla="*/ 200 w 200"/>
                <a:gd name="T17" fmla="*/ 1288 h 1388"/>
                <a:gd name="T18" fmla="*/ 197 w 200"/>
                <a:gd name="T19" fmla="*/ 1311 h 1388"/>
                <a:gd name="T20" fmla="*/ 190 w 200"/>
                <a:gd name="T21" fmla="*/ 1332 h 1388"/>
                <a:gd name="T22" fmla="*/ 178 w 200"/>
                <a:gd name="T23" fmla="*/ 1350 h 1388"/>
                <a:gd name="T24" fmla="*/ 163 w 200"/>
                <a:gd name="T25" fmla="*/ 1366 h 1388"/>
                <a:gd name="T26" fmla="*/ 144 w 200"/>
                <a:gd name="T27" fmla="*/ 1377 h 1388"/>
                <a:gd name="T28" fmla="*/ 123 w 200"/>
                <a:gd name="T29" fmla="*/ 1384 h 1388"/>
                <a:gd name="T30" fmla="*/ 99 w 200"/>
                <a:gd name="T31" fmla="*/ 1388 h 1388"/>
                <a:gd name="T32" fmla="*/ 77 w 200"/>
                <a:gd name="T33" fmla="*/ 1384 h 1388"/>
                <a:gd name="T34" fmla="*/ 56 w 200"/>
                <a:gd name="T35" fmla="*/ 1377 h 1388"/>
                <a:gd name="T36" fmla="*/ 37 w 200"/>
                <a:gd name="T37" fmla="*/ 1366 h 1388"/>
                <a:gd name="T38" fmla="*/ 22 w 200"/>
                <a:gd name="T39" fmla="*/ 1350 h 1388"/>
                <a:gd name="T40" fmla="*/ 10 w 200"/>
                <a:gd name="T41" fmla="*/ 1332 h 1388"/>
                <a:gd name="T42" fmla="*/ 3 w 200"/>
                <a:gd name="T43" fmla="*/ 1311 h 1388"/>
                <a:gd name="T44" fmla="*/ 0 w 200"/>
                <a:gd name="T45" fmla="*/ 1288 h 1388"/>
                <a:gd name="T46" fmla="*/ 0 w 200"/>
                <a:gd name="T47" fmla="*/ 100 h 1388"/>
                <a:gd name="T48" fmla="*/ 3 w 200"/>
                <a:gd name="T49" fmla="*/ 77 h 1388"/>
                <a:gd name="T50" fmla="*/ 10 w 200"/>
                <a:gd name="T51" fmla="*/ 56 h 1388"/>
                <a:gd name="T52" fmla="*/ 22 w 200"/>
                <a:gd name="T53" fmla="*/ 38 h 1388"/>
                <a:gd name="T54" fmla="*/ 37 w 200"/>
                <a:gd name="T55" fmla="*/ 22 h 1388"/>
                <a:gd name="T56" fmla="*/ 56 w 200"/>
                <a:gd name="T57" fmla="*/ 11 h 1388"/>
                <a:gd name="T58" fmla="*/ 77 w 200"/>
                <a:gd name="T59" fmla="*/ 3 h 1388"/>
                <a:gd name="T60" fmla="*/ 99 w 200"/>
                <a:gd name="T61" fmla="*/ 0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0" h="1388">
                  <a:moveTo>
                    <a:pt x="99" y="0"/>
                  </a:moveTo>
                  <a:lnTo>
                    <a:pt x="123" y="3"/>
                  </a:lnTo>
                  <a:lnTo>
                    <a:pt x="144" y="11"/>
                  </a:lnTo>
                  <a:lnTo>
                    <a:pt x="163" y="22"/>
                  </a:lnTo>
                  <a:lnTo>
                    <a:pt x="178" y="38"/>
                  </a:lnTo>
                  <a:lnTo>
                    <a:pt x="190" y="56"/>
                  </a:lnTo>
                  <a:lnTo>
                    <a:pt x="197" y="77"/>
                  </a:lnTo>
                  <a:lnTo>
                    <a:pt x="200" y="100"/>
                  </a:lnTo>
                  <a:lnTo>
                    <a:pt x="200" y="1288"/>
                  </a:lnTo>
                  <a:lnTo>
                    <a:pt x="197" y="1311"/>
                  </a:lnTo>
                  <a:lnTo>
                    <a:pt x="190" y="1332"/>
                  </a:lnTo>
                  <a:lnTo>
                    <a:pt x="178" y="1350"/>
                  </a:lnTo>
                  <a:lnTo>
                    <a:pt x="163" y="1366"/>
                  </a:lnTo>
                  <a:lnTo>
                    <a:pt x="144" y="1377"/>
                  </a:lnTo>
                  <a:lnTo>
                    <a:pt x="123" y="1384"/>
                  </a:lnTo>
                  <a:lnTo>
                    <a:pt x="99" y="1388"/>
                  </a:lnTo>
                  <a:lnTo>
                    <a:pt x="77" y="1384"/>
                  </a:lnTo>
                  <a:lnTo>
                    <a:pt x="56" y="1377"/>
                  </a:lnTo>
                  <a:lnTo>
                    <a:pt x="37" y="1366"/>
                  </a:lnTo>
                  <a:lnTo>
                    <a:pt x="22" y="1350"/>
                  </a:lnTo>
                  <a:lnTo>
                    <a:pt x="10" y="1332"/>
                  </a:lnTo>
                  <a:lnTo>
                    <a:pt x="3" y="1311"/>
                  </a:lnTo>
                  <a:lnTo>
                    <a:pt x="0" y="1288"/>
                  </a:lnTo>
                  <a:lnTo>
                    <a:pt x="0" y="100"/>
                  </a:lnTo>
                  <a:lnTo>
                    <a:pt x="3" y="77"/>
                  </a:lnTo>
                  <a:lnTo>
                    <a:pt x="10" y="56"/>
                  </a:lnTo>
                  <a:lnTo>
                    <a:pt x="22" y="38"/>
                  </a:lnTo>
                  <a:lnTo>
                    <a:pt x="37" y="22"/>
                  </a:lnTo>
                  <a:lnTo>
                    <a:pt x="56" y="11"/>
                  </a:lnTo>
                  <a:lnTo>
                    <a:pt x="77" y="3"/>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7" name="Freeform 334"/>
            <p:cNvSpPr>
              <a:spLocks/>
            </p:cNvSpPr>
            <p:nvPr/>
          </p:nvSpPr>
          <p:spPr bwMode="auto">
            <a:xfrm>
              <a:off x="4432" y="1346"/>
              <a:ext cx="28" cy="175"/>
            </a:xfrm>
            <a:custGeom>
              <a:avLst/>
              <a:gdLst>
                <a:gd name="T0" fmla="*/ 100 w 200"/>
                <a:gd name="T1" fmla="*/ 0 h 1228"/>
                <a:gd name="T2" fmla="*/ 123 w 200"/>
                <a:gd name="T3" fmla="*/ 3 h 1228"/>
                <a:gd name="T4" fmla="*/ 144 w 200"/>
                <a:gd name="T5" fmla="*/ 10 h 1228"/>
                <a:gd name="T6" fmla="*/ 163 w 200"/>
                <a:gd name="T7" fmla="*/ 21 h 1228"/>
                <a:gd name="T8" fmla="*/ 178 w 200"/>
                <a:gd name="T9" fmla="*/ 37 h 1228"/>
                <a:gd name="T10" fmla="*/ 190 w 200"/>
                <a:gd name="T11" fmla="*/ 55 h 1228"/>
                <a:gd name="T12" fmla="*/ 198 w 200"/>
                <a:gd name="T13" fmla="*/ 76 h 1228"/>
                <a:gd name="T14" fmla="*/ 200 w 200"/>
                <a:gd name="T15" fmla="*/ 99 h 1228"/>
                <a:gd name="T16" fmla="*/ 200 w 200"/>
                <a:gd name="T17" fmla="*/ 1128 h 1228"/>
                <a:gd name="T18" fmla="*/ 198 w 200"/>
                <a:gd name="T19" fmla="*/ 1151 h 1228"/>
                <a:gd name="T20" fmla="*/ 190 w 200"/>
                <a:gd name="T21" fmla="*/ 1172 h 1228"/>
                <a:gd name="T22" fmla="*/ 178 w 200"/>
                <a:gd name="T23" fmla="*/ 1190 h 1228"/>
                <a:gd name="T24" fmla="*/ 163 w 200"/>
                <a:gd name="T25" fmla="*/ 1206 h 1228"/>
                <a:gd name="T26" fmla="*/ 144 w 200"/>
                <a:gd name="T27" fmla="*/ 1217 h 1228"/>
                <a:gd name="T28" fmla="*/ 123 w 200"/>
                <a:gd name="T29" fmla="*/ 1224 h 1228"/>
                <a:gd name="T30" fmla="*/ 100 w 200"/>
                <a:gd name="T31" fmla="*/ 1228 h 1228"/>
                <a:gd name="T32" fmla="*/ 77 w 200"/>
                <a:gd name="T33" fmla="*/ 1224 h 1228"/>
                <a:gd name="T34" fmla="*/ 56 w 200"/>
                <a:gd name="T35" fmla="*/ 1217 h 1228"/>
                <a:gd name="T36" fmla="*/ 37 w 200"/>
                <a:gd name="T37" fmla="*/ 1206 h 1228"/>
                <a:gd name="T38" fmla="*/ 21 w 200"/>
                <a:gd name="T39" fmla="*/ 1190 h 1228"/>
                <a:gd name="T40" fmla="*/ 9 w 200"/>
                <a:gd name="T41" fmla="*/ 1172 h 1228"/>
                <a:gd name="T42" fmla="*/ 2 w 200"/>
                <a:gd name="T43" fmla="*/ 1151 h 1228"/>
                <a:gd name="T44" fmla="*/ 0 w 200"/>
                <a:gd name="T45" fmla="*/ 1128 h 1228"/>
                <a:gd name="T46" fmla="*/ 0 w 200"/>
                <a:gd name="T47" fmla="*/ 99 h 1228"/>
                <a:gd name="T48" fmla="*/ 2 w 200"/>
                <a:gd name="T49" fmla="*/ 76 h 1228"/>
                <a:gd name="T50" fmla="*/ 9 w 200"/>
                <a:gd name="T51" fmla="*/ 55 h 1228"/>
                <a:gd name="T52" fmla="*/ 21 w 200"/>
                <a:gd name="T53" fmla="*/ 37 h 1228"/>
                <a:gd name="T54" fmla="*/ 37 w 200"/>
                <a:gd name="T55" fmla="*/ 21 h 1228"/>
                <a:gd name="T56" fmla="*/ 56 w 200"/>
                <a:gd name="T57" fmla="*/ 10 h 1228"/>
                <a:gd name="T58" fmla="*/ 77 w 200"/>
                <a:gd name="T59" fmla="*/ 3 h 1228"/>
                <a:gd name="T60" fmla="*/ 100 w 200"/>
                <a:gd name="T61" fmla="*/ 0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0" h="1228">
                  <a:moveTo>
                    <a:pt x="100" y="0"/>
                  </a:moveTo>
                  <a:lnTo>
                    <a:pt x="123" y="3"/>
                  </a:lnTo>
                  <a:lnTo>
                    <a:pt x="144" y="10"/>
                  </a:lnTo>
                  <a:lnTo>
                    <a:pt x="163" y="21"/>
                  </a:lnTo>
                  <a:lnTo>
                    <a:pt x="178" y="37"/>
                  </a:lnTo>
                  <a:lnTo>
                    <a:pt x="190" y="55"/>
                  </a:lnTo>
                  <a:lnTo>
                    <a:pt x="198" y="76"/>
                  </a:lnTo>
                  <a:lnTo>
                    <a:pt x="200" y="99"/>
                  </a:lnTo>
                  <a:lnTo>
                    <a:pt x="200" y="1128"/>
                  </a:lnTo>
                  <a:lnTo>
                    <a:pt x="198" y="1151"/>
                  </a:lnTo>
                  <a:lnTo>
                    <a:pt x="190" y="1172"/>
                  </a:lnTo>
                  <a:lnTo>
                    <a:pt x="178" y="1190"/>
                  </a:lnTo>
                  <a:lnTo>
                    <a:pt x="163" y="1206"/>
                  </a:lnTo>
                  <a:lnTo>
                    <a:pt x="144" y="1217"/>
                  </a:lnTo>
                  <a:lnTo>
                    <a:pt x="123" y="1224"/>
                  </a:lnTo>
                  <a:lnTo>
                    <a:pt x="100" y="1228"/>
                  </a:lnTo>
                  <a:lnTo>
                    <a:pt x="77" y="1224"/>
                  </a:lnTo>
                  <a:lnTo>
                    <a:pt x="56" y="1217"/>
                  </a:lnTo>
                  <a:lnTo>
                    <a:pt x="37" y="1206"/>
                  </a:lnTo>
                  <a:lnTo>
                    <a:pt x="21" y="1190"/>
                  </a:lnTo>
                  <a:lnTo>
                    <a:pt x="9" y="1172"/>
                  </a:lnTo>
                  <a:lnTo>
                    <a:pt x="2" y="1151"/>
                  </a:lnTo>
                  <a:lnTo>
                    <a:pt x="0" y="1128"/>
                  </a:lnTo>
                  <a:lnTo>
                    <a:pt x="0" y="99"/>
                  </a:lnTo>
                  <a:lnTo>
                    <a:pt x="2" y="76"/>
                  </a:lnTo>
                  <a:lnTo>
                    <a:pt x="9" y="55"/>
                  </a:lnTo>
                  <a:lnTo>
                    <a:pt x="21" y="37"/>
                  </a:lnTo>
                  <a:lnTo>
                    <a:pt x="37" y="21"/>
                  </a:lnTo>
                  <a:lnTo>
                    <a:pt x="56" y="10"/>
                  </a:lnTo>
                  <a:lnTo>
                    <a:pt x="77" y="3"/>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8" name="Freeform 335"/>
            <p:cNvSpPr>
              <a:spLocks/>
            </p:cNvSpPr>
            <p:nvPr/>
          </p:nvSpPr>
          <p:spPr bwMode="auto">
            <a:xfrm>
              <a:off x="4395" y="1336"/>
              <a:ext cx="29" cy="185"/>
            </a:xfrm>
            <a:custGeom>
              <a:avLst/>
              <a:gdLst>
                <a:gd name="T0" fmla="*/ 100 w 201"/>
                <a:gd name="T1" fmla="*/ 0 h 1295"/>
                <a:gd name="T2" fmla="*/ 123 w 201"/>
                <a:gd name="T3" fmla="*/ 4 h 1295"/>
                <a:gd name="T4" fmla="*/ 144 w 201"/>
                <a:gd name="T5" fmla="*/ 11 h 1295"/>
                <a:gd name="T6" fmla="*/ 163 w 201"/>
                <a:gd name="T7" fmla="*/ 22 h 1295"/>
                <a:gd name="T8" fmla="*/ 178 w 201"/>
                <a:gd name="T9" fmla="*/ 37 h 1295"/>
                <a:gd name="T10" fmla="*/ 190 w 201"/>
                <a:gd name="T11" fmla="*/ 56 h 1295"/>
                <a:gd name="T12" fmla="*/ 198 w 201"/>
                <a:gd name="T13" fmla="*/ 77 h 1295"/>
                <a:gd name="T14" fmla="*/ 201 w 201"/>
                <a:gd name="T15" fmla="*/ 100 h 1295"/>
                <a:gd name="T16" fmla="*/ 201 w 201"/>
                <a:gd name="T17" fmla="*/ 1195 h 1295"/>
                <a:gd name="T18" fmla="*/ 198 w 201"/>
                <a:gd name="T19" fmla="*/ 1218 h 1295"/>
                <a:gd name="T20" fmla="*/ 190 w 201"/>
                <a:gd name="T21" fmla="*/ 1239 h 1295"/>
                <a:gd name="T22" fmla="*/ 178 w 201"/>
                <a:gd name="T23" fmla="*/ 1257 h 1295"/>
                <a:gd name="T24" fmla="*/ 163 w 201"/>
                <a:gd name="T25" fmla="*/ 1273 h 1295"/>
                <a:gd name="T26" fmla="*/ 144 w 201"/>
                <a:gd name="T27" fmla="*/ 1284 h 1295"/>
                <a:gd name="T28" fmla="*/ 123 w 201"/>
                <a:gd name="T29" fmla="*/ 1291 h 1295"/>
                <a:gd name="T30" fmla="*/ 100 w 201"/>
                <a:gd name="T31" fmla="*/ 1295 h 1295"/>
                <a:gd name="T32" fmla="*/ 78 w 201"/>
                <a:gd name="T33" fmla="*/ 1291 h 1295"/>
                <a:gd name="T34" fmla="*/ 56 w 201"/>
                <a:gd name="T35" fmla="*/ 1284 h 1295"/>
                <a:gd name="T36" fmla="*/ 37 w 201"/>
                <a:gd name="T37" fmla="*/ 1273 h 1295"/>
                <a:gd name="T38" fmla="*/ 22 w 201"/>
                <a:gd name="T39" fmla="*/ 1257 h 1295"/>
                <a:gd name="T40" fmla="*/ 10 w 201"/>
                <a:gd name="T41" fmla="*/ 1239 h 1295"/>
                <a:gd name="T42" fmla="*/ 2 w 201"/>
                <a:gd name="T43" fmla="*/ 1218 h 1295"/>
                <a:gd name="T44" fmla="*/ 0 w 201"/>
                <a:gd name="T45" fmla="*/ 1195 h 1295"/>
                <a:gd name="T46" fmla="*/ 0 w 201"/>
                <a:gd name="T47" fmla="*/ 100 h 1295"/>
                <a:gd name="T48" fmla="*/ 2 w 201"/>
                <a:gd name="T49" fmla="*/ 77 h 1295"/>
                <a:gd name="T50" fmla="*/ 10 w 201"/>
                <a:gd name="T51" fmla="*/ 56 h 1295"/>
                <a:gd name="T52" fmla="*/ 22 w 201"/>
                <a:gd name="T53" fmla="*/ 37 h 1295"/>
                <a:gd name="T54" fmla="*/ 37 w 201"/>
                <a:gd name="T55" fmla="*/ 22 h 1295"/>
                <a:gd name="T56" fmla="*/ 56 w 201"/>
                <a:gd name="T57" fmla="*/ 11 h 1295"/>
                <a:gd name="T58" fmla="*/ 78 w 201"/>
                <a:gd name="T59" fmla="*/ 4 h 1295"/>
                <a:gd name="T60" fmla="*/ 100 w 201"/>
                <a:gd name="T61" fmla="*/ 0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1" h="1295">
                  <a:moveTo>
                    <a:pt x="100" y="0"/>
                  </a:moveTo>
                  <a:lnTo>
                    <a:pt x="123" y="4"/>
                  </a:lnTo>
                  <a:lnTo>
                    <a:pt x="144" y="11"/>
                  </a:lnTo>
                  <a:lnTo>
                    <a:pt x="163" y="22"/>
                  </a:lnTo>
                  <a:lnTo>
                    <a:pt x="178" y="37"/>
                  </a:lnTo>
                  <a:lnTo>
                    <a:pt x="190" y="56"/>
                  </a:lnTo>
                  <a:lnTo>
                    <a:pt x="198" y="77"/>
                  </a:lnTo>
                  <a:lnTo>
                    <a:pt x="201" y="100"/>
                  </a:lnTo>
                  <a:lnTo>
                    <a:pt x="201" y="1195"/>
                  </a:lnTo>
                  <a:lnTo>
                    <a:pt x="198" y="1218"/>
                  </a:lnTo>
                  <a:lnTo>
                    <a:pt x="190" y="1239"/>
                  </a:lnTo>
                  <a:lnTo>
                    <a:pt x="178" y="1257"/>
                  </a:lnTo>
                  <a:lnTo>
                    <a:pt x="163" y="1273"/>
                  </a:lnTo>
                  <a:lnTo>
                    <a:pt x="144" y="1284"/>
                  </a:lnTo>
                  <a:lnTo>
                    <a:pt x="123" y="1291"/>
                  </a:lnTo>
                  <a:lnTo>
                    <a:pt x="100" y="1295"/>
                  </a:lnTo>
                  <a:lnTo>
                    <a:pt x="78" y="1291"/>
                  </a:lnTo>
                  <a:lnTo>
                    <a:pt x="56" y="1284"/>
                  </a:lnTo>
                  <a:lnTo>
                    <a:pt x="37" y="1273"/>
                  </a:lnTo>
                  <a:lnTo>
                    <a:pt x="22" y="1257"/>
                  </a:lnTo>
                  <a:lnTo>
                    <a:pt x="10" y="1239"/>
                  </a:lnTo>
                  <a:lnTo>
                    <a:pt x="2" y="1218"/>
                  </a:lnTo>
                  <a:lnTo>
                    <a:pt x="0" y="1195"/>
                  </a:lnTo>
                  <a:lnTo>
                    <a:pt x="0" y="100"/>
                  </a:lnTo>
                  <a:lnTo>
                    <a:pt x="2" y="77"/>
                  </a:lnTo>
                  <a:lnTo>
                    <a:pt x="10" y="56"/>
                  </a:lnTo>
                  <a:lnTo>
                    <a:pt x="22" y="37"/>
                  </a:lnTo>
                  <a:lnTo>
                    <a:pt x="37" y="22"/>
                  </a:lnTo>
                  <a:lnTo>
                    <a:pt x="56" y="11"/>
                  </a:lnTo>
                  <a:lnTo>
                    <a:pt x="78" y="4"/>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9" name="Freeform 336"/>
            <p:cNvSpPr>
              <a:spLocks/>
            </p:cNvSpPr>
            <p:nvPr/>
          </p:nvSpPr>
          <p:spPr bwMode="auto">
            <a:xfrm>
              <a:off x="4358" y="1357"/>
              <a:ext cx="29" cy="164"/>
            </a:xfrm>
            <a:custGeom>
              <a:avLst/>
              <a:gdLst>
                <a:gd name="T0" fmla="*/ 101 w 201"/>
                <a:gd name="T1" fmla="*/ 0 h 1149"/>
                <a:gd name="T2" fmla="*/ 123 w 201"/>
                <a:gd name="T3" fmla="*/ 3 h 1149"/>
                <a:gd name="T4" fmla="*/ 145 w 201"/>
                <a:gd name="T5" fmla="*/ 11 h 1149"/>
                <a:gd name="T6" fmla="*/ 164 w 201"/>
                <a:gd name="T7" fmla="*/ 22 h 1149"/>
                <a:gd name="T8" fmla="*/ 179 w 201"/>
                <a:gd name="T9" fmla="*/ 38 h 1149"/>
                <a:gd name="T10" fmla="*/ 191 w 201"/>
                <a:gd name="T11" fmla="*/ 57 h 1149"/>
                <a:gd name="T12" fmla="*/ 199 w 201"/>
                <a:gd name="T13" fmla="*/ 77 h 1149"/>
                <a:gd name="T14" fmla="*/ 201 w 201"/>
                <a:gd name="T15" fmla="*/ 100 h 1149"/>
                <a:gd name="T16" fmla="*/ 201 w 201"/>
                <a:gd name="T17" fmla="*/ 1049 h 1149"/>
                <a:gd name="T18" fmla="*/ 199 w 201"/>
                <a:gd name="T19" fmla="*/ 1072 h 1149"/>
                <a:gd name="T20" fmla="*/ 191 w 201"/>
                <a:gd name="T21" fmla="*/ 1093 h 1149"/>
                <a:gd name="T22" fmla="*/ 179 w 201"/>
                <a:gd name="T23" fmla="*/ 1111 h 1149"/>
                <a:gd name="T24" fmla="*/ 164 w 201"/>
                <a:gd name="T25" fmla="*/ 1127 h 1149"/>
                <a:gd name="T26" fmla="*/ 145 w 201"/>
                <a:gd name="T27" fmla="*/ 1138 h 1149"/>
                <a:gd name="T28" fmla="*/ 123 w 201"/>
                <a:gd name="T29" fmla="*/ 1145 h 1149"/>
                <a:gd name="T30" fmla="*/ 101 w 201"/>
                <a:gd name="T31" fmla="*/ 1149 h 1149"/>
                <a:gd name="T32" fmla="*/ 78 w 201"/>
                <a:gd name="T33" fmla="*/ 1145 h 1149"/>
                <a:gd name="T34" fmla="*/ 57 w 201"/>
                <a:gd name="T35" fmla="*/ 1138 h 1149"/>
                <a:gd name="T36" fmla="*/ 37 w 201"/>
                <a:gd name="T37" fmla="*/ 1127 h 1149"/>
                <a:gd name="T38" fmla="*/ 23 w 201"/>
                <a:gd name="T39" fmla="*/ 1111 h 1149"/>
                <a:gd name="T40" fmla="*/ 10 w 201"/>
                <a:gd name="T41" fmla="*/ 1093 h 1149"/>
                <a:gd name="T42" fmla="*/ 2 w 201"/>
                <a:gd name="T43" fmla="*/ 1072 h 1149"/>
                <a:gd name="T44" fmla="*/ 0 w 201"/>
                <a:gd name="T45" fmla="*/ 1049 h 1149"/>
                <a:gd name="T46" fmla="*/ 0 w 201"/>
                <a:gd name="T47" fmla="*/ 100 h 1149"/>
                <a:gd name="T48" fmla="*/ 2 w 201"/>
                <a:gd name="T49" fmla="*/ 77 h 1149"/>
                <a:gd name="T50" fmla="*/ 10 w 201"/>
                <a:gd name="T51" fmla="*/ 57 h 1149"/>
                <a:gd name="T52" fmla="*/ 23 w 201"/>
                <a:gd name="T53" fmla="*/ 38 h 1149"/>
                <a:gd name="T54" fmla="*/ 37 w 201"/>
                <a:gd name="T55" fmla="*/ 22 h 1149"/>
                <a:gd name="T56" fmla="*/ 57 w 201"/>
                <a:gd name="T57" fmla="*/ 11 h 1149"/>
                <a:gd name="T58" fmla="*/ 78 w 201"/>
                <a:gd name="T59" fmla="*/ 3 h 1149"/>
                <a:gd name="T60" fmla="*/ 101 w 201"/>
                <a:gd name="T61" fmla="*/ 0 h 1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1" h="1149">
                  <a:moveTo>
                    <a:pt x="101" y="0"/>
                  </a:moveTo>
                  <a:lnTo>
                    <a:pt x="123" y="3"/>
                  </a:lnTo>
                  <a:lnTo>
                    <a:pt x="145" y="11"/>
                  </a:lnTo>
                  <a:lnTo>
                    <a:pt x="164" y="22"/>
                  </a:lnTo>
                  <a:lnTo>
                    <a:pt x="179" y="38"/>
                  </a:lnTo>
                  <a:lnTo>
                    <a:pt x="191" y="57"/>
                  </a:lnTo>
                  <a:lnTo>
                    <a:pt x="199" y="77"/>
                  </a:lnTo>
                  <a:lnTo>
                    <a:pt x="201" y="100"/>
                  </a:lnTo>
                  <a:lnTo>
                    <a:pt x="201" y="1049"/>
                  </a:lnTo>
                  <a:lnTo>
                    <a:pt x="199" y="1072"/>
                  </a:lnTo>
                  <a:lnTo>
                    <a:pt x="191" y="1093"/>
                  </a:lnTo>
                  <a:lnTo>
                    <a:pt x="179" y="1111"/>
                  </a:lnTo>
                  <a:lnTo>
                    <a:pt x="164" y="1127"/>
                  </a:lnTo>
                  <a:lnTo>
                    <a:pt x="145" y="1138"/>
                  </a:lnTo>
                  <a:lnTo>
                    <a:pt x="123" y="1145"/>
                  </a:lnTo>
                  <a:lnTo>
                    <a:pt x="101" y="1149"/>
                  </a:lnTo>
                  <a:lnTo>
                    <a:pt x="78" y="1145"/>
                  </a:lnTo>
                  <a:lnTo>
                    <a:pt x="57" y="1138"/>
                  </a:lnTo>
                  <a:lnTo>
                    <a:pt x="37" y="1127"/>
                  </a:lnTo>
                  <a:lnTo>
                    <a:pt x="23" y="1111"/>
                  </a:lnTo>
                  <a:lnTo>
                    <a:pt x="10" y="1093"/>
                  </a:lnTo>
                  <a:lnTo>
                    <a:pt x="2" y="1072"/>
                  </a:lnTo>
                  <a:lnTo>
                    <a:pt x="0" y="1049"/>
                  </a:lnTo>
                  <a:lnTo>
                    <a:pt x="0" y="100"/>
                  </a:lnTo>
                  <a:lnTo>
                    <a:pt x="2" y="77"/>
                  </a:lnTo>
                  <a:lnTo>
                    <a:pt x="10" y="57"/>
                  </a:lnTo>
                  <a:lnTo>
                    <a:pt x="23" y="38"/>
                  </a:lnTo>
                  <a:lnTo>
                    <a:pt x="37" y="22"/>
                  </a:lnTo>
                  <a:lnTo>
                    <a:pt x="57" y="11"/>
                  </a:lnTo>
                  <a:lnTo>
                    <a:pt x="78" y="3"/>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0" name="Freeform 337"/>
            <p:cNvSpPr>
              <a:spLocks/>
            </p:cNvSpPr>
            <p:nvPr/>
          </p:nvSpPr>
          <p:spPr bwMode="auto">
            <a:xfrm>
              <a:off x="4321" y="1408"/>
              <a:ext cx="29" cy="113"/>
            </a:xfrm>
            <a:custGeom>
              <a:avLst/>
              <a:gdLst>
                <a:gd name="T0" fmla="*/ 100 w 200"/>
                <a:gd name="T1" fmla="*/ 0 h 793"/>
                <a:gd name="T2" fmla="*/ 123 w 200"/>
                <a:gd name="T3" fmla="*/ 2 h 793"/>
                <a:gd name="T4" fmla="*/ 144 w 200"/>
                <a:gd name="T5" fmla="*/ 10 h 793"/>
                <a:gd name="T6" fmla="*/ 162 w 200"/>
                <a:gd name="T7" fmla="*/ 21 h 793"/>
                <a:gd name="T8" fmla="*/ 178 w 200"/>
                <a:gd name="T9" fmla="*/ 37 h 793"/>
                <a:gd name="T10" fmla="*/ 189 w 200"/>
                <a:gd name="T11" fmla="*/ 55 h 793"/>
                <a:gd name="T12" fmla="*/ 197 w 200"/>
                <a:gd name="T13" fmla="*/ 76 h 793"/>
                <a:gd name="T14" fmla="*/ 200 w 200"/>
                <a:gd name="T15" fmla="*/ 99 h 793"/>
                <a:gd name="T16" fmla="*/ 200 w 200"/>
                <a:gd name="T17" fmla="*/ 693 h 793"/>
                <a:gd name="T18" fmla="*/ 197 w 200"/>
                <a:gd name="T19" fmla="*/ 716 h 793"/>
                <a:gd name="T20" fmla="*/ 189 w 200"/>
                <a:gd name="T21" fmla="*/ 737 h 793"/>
                <a:gd name="T22" fmla="*/ 178 w 200"/>
                <a:gd name="T23" fmla="*/ 755 h 793"/>
                <a:gd name="T24" fmla="*/ 162 w 200"/>
                <a:gd name="T25" fmla="*/ 771 h 793"/>
                <a:gd name="T26" fmla="*/ 144 w 200"/>
                <a:gd name="T27" fmla="*/ 782 h 793"/>
                <a:gd name="T28" fmla="*/ 123 w 200"/>
                <a:gd name="T29" fmla="*/ 789 h 793"/>
                <a:gd name="T30" fmla="*/ 100 w 200"/>
                <a:gd name="T31" fmla="*/ 793 h 793"/>
                <a:gd name="T32" fmla="*/ 77 w 200"/>
                <a:gd name="T33" fmla="*/ 789 h 793"/>
                <a:gd name="T34" fmla="*/ 56 w 200"/>
                <a:gd name="T35" fmla="*/ 782 h 793"/>
                <a:gd name="T36" fmla="*/ 37 w 200"/>
                <a:gd name="T37" fmla="*/ 771 h 793"/>
                <a:gd name="T38" fmla="*/ 22 w 200"/>
                <a:gd name="T39" fmla="*/ 755 h 793"/>
                <a:gd name="T40" fmla="*/ 9 w 200"/>
                <a:gd name="T41" fmla="*/ 737 h 793"/>
                <a:gd name="T42" fmla="*/ 2 w 200"/>
                <a:gd name="T43" fmla="*/ 716 h 793"/>
                <a:gd name="T44" fmla="*/ 0 w 200"/>
                <a:gd name="T45" fmla="*/ 693 h 793"/>
                <a:gd name="T46" fmla="*/ 0 w 200"/>
                <a:gd name="T47" fmla="*/ 99 h 793"/>
                <a:gd name="T48" fmla="*/ 2 w 200"/>
                <a:gd name="T49" fmla="*/ 76 h 793"/>
                <a:gd name="T50" fmla="*/ 9 w 200"/>
                <a:gd name="T51" fmla="*/ 55 h 793"/>
                <a:gd name="T52" fmla="*/ 22 w 200"/>
                <a:gd name="T53" fmla="*/ 37 h 793"/>
                <a:gd name="T54" fmla="*/ 37 w 200"/>
                <a:gd name="T55" fmla="*/ 21 h 793"/>
                <a:gd name="T56" fmla="*/ 56 w 200"/>
                <a:gd name="T57" fmla="*/ 10 h 793"/>
                <a:gd name="T58" fmla="*/ 77 w 200"/>
                <a:gd name="T59" fmla="*/ 2 h 793"/>
                <a:gd name="T60" fmla="*/ 100 w 200"/>
                <a:gd name="T61" fmla="*/ 0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0" h="793">
                  <a:moveTo>
                    <a:pt x="100" y="0"/>
                  </a:moveTo>
                  <a:lnTo>
                    <a:pt x="123" y="2"/>
                  </a:lnTo>
                  <a:lnTo>
                    <a:pt x="144" y="10"/>
                  </a:lnTo>
                  <a:lnTo>
                    <a:pt x="162" y="21"/>
                  </a:lnTo>
                  <a:lnTo>
                    <a:pt x="178" y="37"/>
                  </a:lnTo>
                  <a:lnTo>
                    <a:pt x="189" y="55"/>
                  </a:lnTo>
                  <a:lnTo>
                    <a:pt x="197" y="76"/>
                  </a:lnTo>
                  <a:lnTo>
                    <a:pt x="200" y="99"/>
                  </a:lnTo>
                  <a:lnTo>
                    <a:pt x="200" y="693"/>
                  </a:lnTo>
                  <a:lnTo>
                    <a:pt x="197" y="716"/>
                  </a:lnTo>
                  <a:lnTo>
                    <a:pt x="189" y="737"/>
                  </a:lnTo>
                  <a:lnTo>
                    <a:pt x="178" y="755"/>
                  </a:lnTo>
                  <a:lnTo>
                    <a:pt x="162" y="771"/>
                  </a:lnTo>
                  <a:lnTo>
                    <a:pt x="144" y="782"/>
                  </a:lnTo>
                  <a:lnTo>
                    <a:pt x="123" y="789"/>
                  </a:lnTo>
                  <a:lnTo>
                    <a:pt x="100" y="793"/>
                  </a:lnTo>
                  <a:lnTo>
                    <a:pt x="77" y="789"/>
                  </a:lnTo>
                  <a:lnTo>
                    <a:pt x="56" y="782"/>
                  </a:lnTo>
                  <a:lnTo>
                    <a:pt x="37" y="771"/>
                  </a:lnTo>
                  <a:lnTo>
                    <a:pt x="22" y="755"/>
                  </a:lnTo>
                  <a:lnTo>
                    <a:pt x="9" y="737"/>
                  </a:lnTo>
                  <a:lnTo>
                    <a:pt x="2" y="716"/>
                  </a:lnTo>
                  <a:lnTo>
                    <a:pt x="0" y="693"/>
                  </a:lnTo>
                  <a:lnTo>
                    <a:pt x="0" y="99"/>
                  </a:lnTo>
                  <a:lnTo>
                    <a:pt x="2" y="76"/>
                  </a:lnTo>
                  <a:lnTo>
                    <a:pt x="9" y="55"/>
                  </a:lnTo>
                  <a:lnTo>
                    <a:pt x="22" y="37"/>
                  </a:lnTo>
                  <a:lnTo>
                    <a:pt x="37" y="21"/>
                  </a:lnTo>
                  <a:lnTo>
                    <a:pt x="56" y="10"/>
                  </a:lnTo>
                  <a:lnTo>
                    <a:pt x="77" y="2"/>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1" name="Freeform 338"/>
            <p:cNvSpPr>
              <a:spLocks/>
            </p:cNvSpPr>
            <p:nvPr/>
          </p:nvSpPr>
          <p:spPr bwMode="auto">
            <a:xfrm>
              <a:off x="4284" y="1408"/>
              <a:ext cx="29" cy="113"/>
            </a:xfrm>
            <a:custGeom>
              <a:avLst/>
              <a:gdLst>
                <a:gd name="T0" fmla="*/ 101 w 200"/>
                <a:gd name="T1" fmla="*/ 0 h 793"/>
                <a:gd name="T2" fmla="*/ 123 w 200"/>
                <a:gd name="T3" fmla="*/ 2 h 793"/>
                <a:gd name="T4" fmla="*/ 144 w 200"/>
                <a:gd name="T5" fmla="*/ 10 h 793"/>
                <a:gd name="T6" fmla="*/ 163 w 200"/>
                <a:gd name="T7" fmla="*/ 21 h 793"/>
                <a:gd name="T8" fmla="*/ 178 w 200"/>
                <a:gd name="T9" fmla="*/ 37 h 793"/>
                <a:gd name="T10" fmla="*/ 190 w 200"/>
                <a:gd name="T11" fmla="*/ 55 h 793"/>
                <a:gd name="T12" fmla="*/ 197 w 200"/>
                <a:gd name="T13" fmla="*/ 76 h 793"/>
                <a:gd name="T14" fmla="*/ 200 w 200"/>
                <a:gd name="T15" fmla="*/ 99 h 793"/>
                <a:gd name="T16" fmla="*/ 200 w 200"/>
                <a:gd name="T17" fmla="*/ 693 h 793"/>
                <a:gd name="T18" fmla="*/ 197 w 200"/>
                <a:gd name="T19" fmla="*/ 716 h 793"/>
                <a:gd name="T20" fmla="*/ 190 w 200"/>
                <a:gd name="T21" fmla="*/ 737 h 793"/>
                <a:gd name="T22" fmla="*/ 178 w 200"/>
                <a:gd name="T23" fmla="*/ 755 h 793"/>
                <a:gd name="T24" fmla="*/ 163 w 200"/>
                <a:gd name="T25" fmla="*/ 771 h 793"/>
                <a:gd name="T26" fmla="*/ 144 w 200"/>
                <a:gd name="T27" fmla="*/ 782 h 793"/>
                <a:gd name="T28" fmla="*/ 123 w 200"/>
                <a:gd name="T29" fmla="*/ 789 h 793"/>
                <a:gd name="T30" fmla="*/ 101 w 200"/>
                <a:gd name="T31" fmla="*/ 793 h 793"/>
                <a:gd name="T32" fmla="*/ 77 w 200"/>
                <a:gd name="T33" fmla="*/ 789 h 793"/>
                <a:gd name="T34" fmla="*/ 56 w 200"/>
                <a:gd name="T35" fmla="*/ 782 h 793"/>
                <a:gd name="T36" fmla="*/ 37 w 200"/>
                <a:gd name="T37" fmla="*/ 771 h 793"/>
                <a:gd name="T38" fmla="*/ 22 w 200"/>
                <a:gd name="T39" fmla="*/ 755 h 793"/>
                <a:gd name="T40" fmla="*/ 10 w 200"/>
                <a:gd name="T41" fmla="*/ 737 h 793"/>
                <a:gd name="T42" fmla="*/ 2 w 200"/>
                <a:gd name="T43" fmla="*/ 716 h 793"/>
                <a:gd name="T44" fmla="*/ 0 w 200"/>
                <a:gd name="T45" fmla="*/ 693 h 793"/>
                <a:gd name="T46" fmla="*/ 0 w 200"/>
                <a:gd name="T47" fmla="*/ 99 h 793"/>
                <a:gd name="T48" fmla="*/ 2 w 200"/>
                <a:gd name="T49" fmla="*/ 76 h 793"/>
                <a:gd name="T50" fmla="*/ 10 w 200"/>
                <a:gd name="T51" fmla="*/ 55 h 793"/>
                <a:gd name="T52" fmla="*/ 22 w 200"/>
                <a:gd name="T53" fmla="*/ 37 h 793"/>
                <a:gd name="T54" fmla="*/ 37 w 200"/>
                <a:gd name="T55" fmla="*/ 21 h 793"/>
                <a:gd name="T56" fmla="*/ 56 w 200"/>
                <a:gd name="T57" fmla="*/ 10 h 793"/>
                <a:gd name="T58" fmla="*/ 77 w 200"/>
                <a:gd name="T59" fmla="*/ 2 h 793"/>
                <a:gd name="T60" fmla="*/ 101 w 200"/>
                <a:gd name="T61" fmla="*/ 0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0" h="793">
                  <a:moveTo>
                    <a:pt x="101" y="0"/>
                  </a:moveTo>
                  <a:lnTo>
                    <a:pt x="123" y="2"/>
                  </a:lnTo>
                  <a:lnTo>
                    <a:pt x="144" y="10"/>
                  </a:lnTo>
                  <a:lnTo>
                    <a:pt x="163" y="21"/>
                  </a:lnTo>
                  <a:lnTo>
                    <a:pt x="178" y="37"/>
                  </a:lnTo>
                  <a:lnTo>
                    <a:pt x="190" y="55"/>
                  </a:lnTo>
                  <a:lnTo>
                    <a:pt x="197" y="76"/>
                  </a:lnTo>
                  <a:lnTo>
                    <a:pt x="200" y="99"/>
                  </a:lnTo>
                  <a:lnTo>
                    <a:pt x="200" y="693"/>
                  </a:lnTo>
                  <a:lnTo>
                    <a:pt x="197" y="716"/>
                  </a:lnTo>
                  <a:lnTo>
                    <a:pt x="190" y="737"/>
                  </a:lnTo>
                  <a:lnTo>
                    <a:pt x="178" y="755"/>
                  </a:lnTo>
                  <a:lnTo>
                    <a:pt x="163" y="771"/>
                  </a:lnTo>
                  <a:lnTo>
                    <a:pt x="144" y="782"/>
                  </a:lnTo>
                  <a:lnTo>
                    <a:pt x="123" y="789"/>
                  </a:lnTo>
                  <a:lnTo>
                    <a:pt x="101" y="793"/>
                  </a:lnTo>
                  <a:lnTo>
                    <a:pt x="77" y="789"/>
                  </a:lnTo>
                  <a:lnTo>
                    <a:pt x="56" y="782"/>
                  </a:lnTo>
                  <a:lnTo>
                    <a:pt x="37" y="771"/>
                  </a:lnTo>
                  <a:lnTo>
                    <a:pt x="22" y="755"/>
                  </a:lnTo>
                  <a:lnTo>
                    <a:pt x="10" y="737"/>
                  </a:lnTo>
                  <a:lnTo>
                    <a:pt x="2" y="716"/>
                  </a:lnTo>
                  <a:lnTo>
                    <a:pt x="0" y="693"/>
                  </a:lnTo>
                  <a:lnTo>
                    <a:pt x="0" y="99"/>
                  </a:lnTo>
                  <a:lnTo>
                    <a:pt x="2" y="76"/>
                  </a:lnTo>
                  <a:lnTo>
                    <a:pt x="10" y="55"/>
                  </a:lnTo>
                  <a:lnTo>
                    <a:pt x="22" y="37"/>
                  </a:lnTo>
                  <a:lnTo>
                    <a:pt x="37" y="21"/>
                  </a:lnTo>
                  <a:lnTo>
                    <a:pt x="56" y="10"/>
                  </a:lnTo>
                  <a:lnTo>
                    <a:pt x="77"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2" name="Freeform 339"/>
            <p:cNvSpPr>
              <a:spLocks/>
            </p:cNvSpPr>
            <p:nvPr/>
          </p:nvSpPr>
          <p:spPr bwMode="auto">
            <a:xfrm>
              <a:off x="4247" y="1428"/>
              <a:ext cx="29" cy="93"/>
            </a:xfrm>
            <a:custGeom>
              <a:avLst/>
              <a:gdLst>
                <a:gd name="T0" fmla="*/ 101 w 200"/>
                <a:gd name="T1" fmla="*/ 0 h 650"/>
                <a:gd name="T2" fmla="*/ 123 w 200"/>
                <a:gd name="T3" fmla="*/ 2 h 650"/>
                <a:gd name="T4" fmla="*/ 144 w 200"/>
                <a:gd name="T5" fmla="*/ 9 h 650"/>
                <a:gd name="T6" fmla="*/ 163 w 200"/>
                <a:gd name="T7" fmla="*/ 22 h 650"/>
                <a:gd name="T8" fmla="*/ 178 w 200"/>
                <a:gd name="T9" fmla="*/ 37 h 650"/>
                <a:gd name="T10" fmla="*/ 190 w 200"/>
                <a:gd name="T11" fmla="*/ 55 h 650"/>
                <a:gd name="T12" fmla="*/ 197 w 200"/>
                <a:gd name="T13" fmla="*/ 76 h 650"/>
                <a:gd name="T14" fmla="*/ 200 w 200"/>
                <a:gd name="T15" fmla="*/ 99 h 650"/>
                <a:gd name="T16" fmla="*/ 200 w 200"/>
                <a:gd name="T17" fmla="*/ 550 h 650"/>
                <a:gd name="T18" fmla="*/ 197 w 200"/>
                <a:gd name="T19" fmla="*/ 573 h 650"/>
                <a:gd name="T20" fmla="*/ 190 w 200"/>
                <a:gd name="T21" fmla="*/ 594 h 650"/>
                <a:gd name="T22" fmla="*/ 178 w 200"/>
                <a:gd name="T23" fmla="*/ 612 h 650"/>
                <a:gd name="T24" fmla="*/ 163 w 200"/>
                <a:gd name="T25" fmla="*/ 628 h 650"/>
                <a:gd name="T26" fmla="*/ 144 w 200"/>
                <a:gd name="T27" fmla="*/ 639 h 650"/>
                <a:gd name="T28" fmla="*/ 123 w 200"/>
                <a:gd name="T29" fmla="*/ 646 h 650"/>
                <a:gd name="T30" fmla="*/ 101 w 200"/>
                <a:gd name="T31" fmla="*/ 650 h 650"/>
                <a:gd name="T32" fmla="*/ 77 w 200"/>
                <a:gd name="T33" fmla="*/ 646 h 650"/>
                <a:gd name="T34" fmla="*/ 56 w 200"/>
                <a:gd name="T35" fmla="*/ 639 h 650"/>
                <a:gd name="T36" fmla="*/ 37 w 200"/>
                <a:gd name="T37" fmla="*/ 628 h 650"/>
                <a:gd name="T38" fmla="*/ 22 w 200"/>
                <a:gd name="T39" fmla="*/ 612 h 650"/>
                <a:gd name="T40" fmla="*/ 11 w 200"/>
                <a:gd name="T41" fmla="*/ 594 h 650"/>
                <a:gd name="T42" fmla="*/ 2 w 200"/>
                <a:gd name="T43" fmla="*/ 573 h 650"/>
                <a:gd name="T44" fmla="*/ 0 w 200"/>
                <a:gd name="T45" fmla="*/ 550 h 650"/>
                <a:gd name="T46" fmla="*/ 0 w 200"/>
                <a:gd name="T47" fmla="*/ 99 h 650"/>
                <a:gd name="T48" fmla="*/ 2 w 200"/>
                <a:gd name="T49" fmla="*/ 76 h 650"/>
                <a:gd name="T50" fmla="*/ 11 w 200"/>
                <a:gd name="T51" fmla="*/ 55 h 650"/>
                <a:gd name="T52" fmla="*/ 22 w 200"/>
                <a:gd name="T53" fmla="*/ 37 h 650"/>
                <a:gd name="T54" fmla="*/ 37 w 200"/>
                <a:gd name="T55" fmla="*/ 22 h 650"/>
                <a:gd name="T56" fmla="*/ 56 w 200"/>
                <a:gd name="T57" fmla="*/ 9 h 650"/>
                <a:gd name="T58" fmla="*/ 77 w 200"/>
                <a:gd name="T59" fmla="*/ 2 h 650"/>
                <a:gd name="T60" fmla="*/ 101 w 200"/>
                <a:gd name="T61" fmla="*/ 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0" h="650">
                  <a:moveTo>
                    <a:pt x="101" y="0"/>
                  </a:moveTo>
                  <a:lnTo>
                    <a:pt x="123" y="2"/>
                  </a:lnTo>
                  <a:lnTo>
                    <a:pt x="144" y="9"/>
                  </a:lnTo>
                  <a:lnTo>
                    <a:pt x="163" y="22"/>
                  </a:lnTo>
                  <a:lnTo>
                    <a:pt x="178" y="37"/>
                  </a:lnTo>
                  <a:lnTo>
                    <a:pt x="190" y="55"/>
                  </a:lnTo>
                  <a:lnTo>
                    <a:pt x="197" y="76"/>
                  </a:lnTo>
                  <a:lnTo>
                    <a:pt x="200" y="99"/>
                  </a:lnTo>
                  <a:lnTo>
                    <a:pt x="200" y="550"/>
                  </a:lnTo>
                  <a:lnTo>
                    <a:pt x="197" y="573"/>
                  </a:lnTo>
                  <a:lnTo>
                    <a:pt x="190" y="594"/>
                  </a:lnTo>
                  <a:lnTo>
                    <a:pt x="178" y="612"/>
                  </a:lnTo>
                  <a:lnTo>
                    <a:pt x="163" y="628"/>
                  </a:lnTo>
                  <a:lnTo>
                    <a:pt x="144" y="639"/>
                  </a:lnTo>
                  <a:lnTo>
                    <a:pt x="123" y="646"/>
                  </a:lnTo>
                  <a:lnTo>
                    <a:pt x="101" y="650"/>
                  </a:lnTo>
                  <a:lnTo>
                    <a:pt x="77" y="646"/>
                  </a:lnTo>
                  <a:lnTo>
                    <a:pt x="56" y="639"/>
                  </a:lnTo>
                  <a:lnTo>
                    <a:pt x="37" y="628"/>
                  </a:lnTo>
                  <a:lnTo>
                    <a:pt x="22" y="612"/>
                  </a:lnTo>
                  <a:lnTo>
                    <a:pt x="11" y="594"/>
                  </a:lnTo>
                  <a:lnTo>
                    <a:pt x="2" y="573"/>
                  </a:lnTo>
                  <a:lnTo>
                    <a:pt x="0" y="550"/>
                  </a:lnTo>
                  <a:lnTo>
                    <a:pt x="0" y="99"/>
                  </a:lnTo>
                  <a:lnTo>
                    <a:pt x="2" y="76"/>
                  </a:lnTo>
                  <a:lnTo>
                    <a:pt x="11" y="55"/>
                  </a:lnTo>
                  <a:lnTo>
                    <a:pt x="22" y="37"/>
                  </a:lnTo>
                  <a:lnTo>
                    <a:pt x="37" y="22"/>
                  </a:lnTo>
                  <a:lnTo>
                    <a:pt x="56" y="9"/>
                  </a:lnTo>
                  <a:lnTo>
                    <a:pt x="77"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46" name="Freeform 344"/>
          <p:cNvSpPr>
            <a:spLocks noEditPoints="1"/>
          </p:cNvSpPr>
          <p:nvPr/>
        </p:nvSpPr>
        <p:spPr bwMode="auto">
          <a:xfrm>
            <a:off x="5861752" y="4488275"/>
            <a:ext cx="201350" cy="199685"/>
          </a:xfrm>
          <a:custGeom>
            <a:avLst/>
            <a:gdLst>
              <a:gd name="T0" fmla="*/ 2286 w 3386"/>
              <a:gd name="T1" fmla="*/ 1904 h 3359"/>
              <a:gd name="T2" fmla="*/ 1916 w 3386"/>
              <a:gd name="T3" fmla="*/ 2 h 3359"/>
              <a:gd name="T4" fmla="*/ 2057 w 3386"/>
              <a:gd name="T5" fmla="*/ 55 h 3359"/>
              <a:gd name="T6" fmla="*/ 2155 w 3386"/>
              <a:gd name="T7" fmla="*/ 174 h 3359"/>
              <a:gd name="T8" fmla="*/ 2438 w 3386"/>
              <a:gd name="T9" fmla="*/ 230 h 3359"/>
              <a:gd name="T10" fmla="*/ 2588 w 3386"/>
              <a:gd name="T11" fmla="*/ 245 h 3359"/>
              <a:gd name="T12" fmla="*/ 2711 w 3386"/>
              <a:gd name="T13" fmla="*/ 334 h 3359"/>
              <a:gd name="T14" fmla="*/ 2775 w 3386"/>
              <a:gd name="T15" fmla="*/ 476 h 3359"/>
              <a:gd name="T16" fmla="*/ 2760 w 3386"/>
              <a:gd name="T17" fmla="*/ 625 h 3359"/>
              <a:gd name="T18" fmla="*/ 2671 w 3386"/>
              <a:gd name="T19" fmla="*/ 748 h 3359"/>
              <a:gd name="T20" fmla="*/ 2827 w 3386"/>
              <a:gd name="T21" fmla="*/ 1663 h 3359"/>
              <a:gd name="T22" fmla="*/ 3083 w 3386"/>
              <a:gd name="T23" fmla="*/ 1574 h 3359"/>
              <a:gd name="T24" fmla="*/ 3231 w 3386"/>
              <a:gd name="T25" fmla="*/ 1609 h 3359"/>
              <a:gd name="T26" fmla="*/ 3342 w 3386"/>
              <a:gd name="T27" fmla="*/ 1712 h 3359"/>
              <a:gd name="T28" fmla="*/ 3386 w 3386"/>
              <a:gd name="T29" fmla="*/ 1862 h 3359"/>
              <a:gd name="T30" fmla="*/ 3351 w 3386"/>
              <a:gd name="T31" fmla="*/ 2007 h 3359"/>
              <a:gd name="T32" fmla="*/ 3247 w 3386"/>
              <a:gd name="T33" fmla="*/ 2118 h 3359"/>
              <a:gd name="T34" fmla="*/ 3146 w 3386"/>
              <a:gd name="T35" fmla="*/ 2379 h 3359"/>
              <a:gd name="T36" fmla="*/ 3150 w 3386"/>
              <a:gd name="T37" fmla="*/ 2531 h 3359"/>
              <a:gd name="T38" fmla="*/ 3079 w 3386"/>
              <a:gd name="T39" fmla="*/ 2662 h 3359"/>
              <a:gd name="T40" fmla="*/ 2945 w 3386"/>
              <a:gd name="T41" fmla="*/ 2744 h 3359"/>
              <a:gd name="T42" fmla="*/ 2793 w 3386"/>
              <a:gd name="T43" fmla="*/ 2747 h 3359"/>
              <a:gd name="T44" fmla="*/ 2659 w 3386"/>
              <a:gd name="T45" fmla="*/ 2677 h 3359"/>
              <a:gd name="T46" fmla="*/ 2527 w 3386"/>
              <a:gd name="T47" fmla="*/ 2440 h 3359"/>
              <a:gd name="T48" fmla="*/ 1796 w 3386"/>
              <a:gd name="T49" fmla="*/ 3020 h 3359"/>
              <a:gd name="T50" fmla="*/ 1780 w 3386"/>
              <a:gd name="T51" fmla="*/ 3170 h 3359"/>
              <a:gd name="T52" fmla="*/ 1691 w 3386"/>
              <a:gd name="T53" fmla="*/ 3291 h 3359"/>
              <a:gd name="T54" fmla="*/ 1548 w 3386"/>
              <a:gd name="T55" fmla="*/ 3355 h 3359"/>
              <a:gd name="T56" fmla="*/ 1397 w 3386"/>
              <a:gd name="T57" fmla="*/ 3339 h 3359"/>
              <a:gd name="T58" fmla="*/ 1273 w 3386"/>
              <a:gd name="T59" fmla="*/ 3252 h 3359"/>
              <a:gd name="T60" fmla="*/ 1026 w 3386"/>
              <a:gd name="T61" fmla="*/ 3106 h 3359"/>
              <a:gd name="T62" fmla="*/ 872 w 3386"/>
              <a:gd name="T63" fmla="*/ 3130 h 3359"/>
              <a:gd name="T64" fmla="*/ 731 w 3386"/>
              <a:gd name="T65" fmla="*/ 3077 h 3359"/>
              <a:gd name="T66" fmla="*/ 633 w 3386"/>
              <a:gd name="T67" fmla="*/ 2958 h 3359"/>
              <a:gd name="T68" fmla="*/ 609 w 3386"/>
              <a:gd name="T69" fmla="*/ 2806 h 3359"/>
              <a:gd name="T70" fmla="*/ 663 w 3386"/>
              <a:gd name="T71" fmla="*/ 2666 h 3359"/>
              <a:gd name="T72" fmla="*/ 783 w 3386"/>
              <a:gd name="T73" fmla="*/ 2569 h 3359"/>
              <a:gd name="T74" fmla="*/ 380 w 3386"/>
              <a:gd name="T75" fmla="*/ 1773 h 3359"/>
              <a:gd name="T76" fmla="*/ 227 w 3386"/>
              <a:gd name="T77" fmla="*/ 1776 h 3359"/>
              <a:gd name="T78" fmla="*/ 95 w 3386"/>
              <a:gd name="T79" fmla="*/ 1705 h 3359"/>
              <a:gd name="T80" fmla="*/ 12 w 3386"/>
              <a:gd name="T81" fmla="*/ 1573 h 3359"/>
              <a:gd name="T82" fmla="*/ 2 w 3386"/>
              <a:gd name="T83" fmla="*/ 1458 h 3359"/>
              <a:gd name="T84" fmla="*/ 56 w 3386"/>
              <a:gd name="T85" fmla="*/ 1319 h 3359"/>
              <a:gd name="T86" fmla="*/ 176 w 3386"/>
              <a:gd name="T87" fmla="*/ 1221 h 3359"/>
              <a:gd name="T88" fmla="*/ 232 w 3386"/>
              <a:gd name="T89" fmla="*/ 941 h 3359"/>
              <a:gd name="T90" fmla="*/ 248 w 3386"/>
              <a:gd name="T91" fmla="*/ 792 h 3359"/>
              <a:gd name="T92" fmla="*/ 336 w 3386"/>
              <a:gd name="T93" fmla="*/ 670 h 3359"/>
              <a:gd name="T94" fmla="*/ 480 w 3386"/>
              <a:gd name="T95" fmla="*/ 606 h 3359"/>
              <a:gd name="T96" fmla="*/ 631 w 3386"/>
              <a:gd name="T97" fmla="*/ 622 h 3359"/>
              <a:gd name="T98" fmla="*/ 753 w 3386"/>
              <a:gd name="T99" fmla="*/ 710 h 3359"/>
              <a:gd name="T100" fmla="*/ 1678 w 3386"/>
              <a:gd name="T101" fmla="*/ 556 h 3359"/>
              <a:gd name="T102" fmla="*/ 1587 w 3386"/>
              <a:gd name="T103" fmla="*/ 300 h 3359"/>
              <a:gd name="T104" fmla="*/ 1623 w 3386"/>
              <a:gd name="T105" fmla="*/ 155 h 3359"/>
              <a:gd name="T106" fmla="*/ 1727 w 3386"/>
              <a:gd name="T107" fmla="*/ 44 h 3359"/>
              <a:gd name="T108" fmla="*/ 1877 w 3386"/>
              <a:gd name="T109" fmla="*/ 0 h 3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86" h="3359">
                <a:moveTo>
                  <a:pt x="1919" y="1093"/>
                </a:moveTo>
                <a:lnTo>
                  <a:pt x="1102" y="1455"/>
                </a:lnTo>
                <a:lnTo>
                  <a:pt x="1467" y="2266"/>
                </a:lnTo>
                <a:lnTo>
                  <a:pt x="2286" y="1904"/>
                </a:lnTo>
                <a:lnTo>
                  <a:pt x="1919" y="1093"/>
                </a:lnTo>
                <a:close/>
                <a:moveTo>
                  <a:pt x="1877" y="0"/>
                </a:moveTo>
                <a:lnTo>
                  <a:pt x="1880" y="0"/>
                </a:lnTo>
                <a:lnTo>
                  <a:pt x="1916" y="2"/>
                </a:lnTo>
                <a:lnTo>
                  <a:pt x="1954" y="8"/>
                </a:lnTo>
                <a:lnTo>
                  <a:pt x="1990" y="19"/>
                </a:lnTo>
                <a:lnTo>
                  <a:pt x="2025" y="34"/>
                </a:lnTo>
                <a:lnTo>
                  <a:pt x="2057" y="55"/>
                </a:lnTo>
                <a:lnTo>
                  <a:pt x="2086" y="79"/>
                </a:lnTo>
                <a:lnTo>
                  <a:pt x="2113" y="107"/>
                </a:lnTo>
                <a:lnTo>
                  <a:pt x="2136" y="138"/>
                </a:lnTo>
                <a:lnTo>
                  <a:pt x="2155" y="174"/>
                </a:lnTo>
                <a:lnTo>
                  <a:pt x="2219" y="315"/>
                </a:lnTo>
                <a:lnTo>
                  <a:pt x="2361" y="252"/>
                </a:lnTo>
                <a:lnTo>
                  <a:pt x="2399" y="239"/>
                </a:lnTo>
                <a:lnTo>
                  <a:pt x="2438" y="230"/>
                </a:lnTo>
                <a:lnTo>
                  <a:pt x="2476" y="227"/>
                </a:lnTo>
                <a:lnTo>
                  <a:pt x="2514" y="228"/>
                </a:lnTo>
                <a:lnTo>
                  <a:pt x="2552" y="234"/>
                </a:lnTo>
                <a:lnTo>
                  <a:pt x="2588" y="245"/>
                </a:lnTo>
                <a:lnTo>
                  <a:pt x="2623" y="262"/>
                </a:lnTo>
                <a:lnTo>
                  <a:pt x="2655" y="281"/>
                </a:lnTo>
                <a:lnTo>
                  <a:pt x="2685" y="305"/>
                </a:lnTo>
                <a:lnTo>
                  <a:pt x="2711" y="334"/>
                </a:lnTo>
                <a:lnTo>
                  <a:pt x="2734" y="365"/>
                </a:lnTo>
                <a:lnTo>
                  <a:pt x="2753" y="400"/>
                </a:lnTo>
                <a:lnTo>
                  <a:pt x="2767" y="438"/>
                </a:lnTo>
                <a:lnTo>
                  <a:pt x="2775" y="476"/>
                </a:lnTo>
                <a:lnTo>
                  <a:pt x="2778" y="514"/>
                </a:lnTo>
                <a:lnTo>
                  <a:pt x="2777" y="552"/>
                </a:lnTo>
                <a:lnTo>
                  <a:pt x="2771" y="589"/>
                </a:lnTo>
                <a:lnTo>
                  <a:pt x="2760" y="625"/>
                </a:lnTo>
                <a:lnTo>
                  <a:pt x="2743" y="659"/>
                </a:lnTo>
                <a:lnTo>
                  <a:pt x="2723" y="692"/>
                </a:lnTo>
                <a:lnTo>
                  <a:pt x="2699" y="722"/>
                </a:lnTo>
                <a:lnTo>
                  <a:pt x="2671" y="748"/>
                </a:lnTo>
                <a:lnTo>
                  <a:pt x="2639" y="771"/>
                </a:lnTo>
                <a:lnTo>
                  <a:pt x="2603" y="789"/>
                </a:lnTo>
                <a:lnTo>
                  <a:pt x="2460" y="853"/>
                </a:lnTo>
                <a:lnTo>
                  <a:pt x="2827" y="1663"/>
                </a:lnTo>
                <a:lnTo>
                  <a:pt x="2969" y="1600"/>
                </a:lnTo>
                <a:lnTo>
                  <a:pt x="3007" y="1586"/>
                </a:lnTo>
                <a:lnTo>
                  <a:pt x="3045" y="1577"/>
                </a:lnTo>
                <a:lnTo>
                  <a:pt x="3083" y="1574"/>
                </a:lnTo>
                <a:lnTo>
                  <a:pt x="3122" y="1576"/>
                </a:lnTo>
                <a:lnTo>
                  <a:pt x="3159" y="1582"/>
                </a:lnTo>
                <a:lnTo>
                  <a:pt x="3196" y="1593"/>
                </a:lnTo>
                <a:lnTo>
                  <a:pt x="3231" y="1609"/>
                </a:lnTo>
                <a:lnTo>
                  <a:pt x="3263" y="1629"/>
                </a:lnTo>
                <a:lnTo>
                  <a:pt x="3293" y="1653"/>
                </a:lnTo>
                <a:lnTo>
                  <a:pt x="3319" y="1681"/>
                </a:lnTo>
                <a:lnTo>
                  <a:pt x="3342" y="1712"/>
                </a:lnTo>
                <a:lnTo>
                  <a:pt x="3361" y="1748"/>
                </a:lnTo>
                <a:lnTo>
                  <a:pt x="3375" y="1786"/>
                </a:lnTo>
                <a:lnTo>
                  <a:pt x="3383" y="1824"/>
                </a:lnTo>
                <a:lnTo>
                  <a:pt x="3386" y="1862"/>
                </a:lnTo>
                <a:lnTo>
                  <a:pt x="3385" y="1900"/>
                </a:lnTo>
                <a:lnTo>
                  <a:pt x="3379" y="1937"/>
                </a:lnTo>
                <a:lnTo>
                  <a:pt x="3368" y="1974"/>
                </a:lnTo>
                <a:lnTo>
                  <a:pt x="3351" y="2007"/>
                </a:lnTo>
                <a:lnTo>
                  <a:pt x="3331" y="2040"/>
                </a:lnTo>
                <a:lnTo>
                  <a:pt x="3307" y="2069"/>
                </a:lnTo>
                <a:lnTo>
                  <a:pt x="3278" y="2095"/>
                </a:lnTo>
                <a:lnTo>
                  <a:pt x="3247" y="2118"/>
                </a:lnTo>
                <a:lnTo>
                  <a:pt x="3211" y="2136"/>
                </a:lnTo>
                <a:lnTo>
                  <a:pt x="3068" y="2200"/>
                </a:lnTo>
                <a:lnTo>
                  <a:pt x="3132" y="2342"/>
                </a:lnTo>
                <a:lnTo>
                  <a:pt x="3146" y="2379"/>
                </a:lnTo>
                <a:lnTo>
                  <a:pt x="3155" y="2417"/>
                </a:lnTo>
                <a:lnTo>
                  <a:pt x="3158" y="2455"/>
                </a:lnTo>
                <a:lnTo>
                  <a:pt x="3156" y="2494"/>
                </a:lnTo>
                <a:lnTo>
                  <a:pt x="3150" y="2531"/>
                </a:lnTo>
                <a:lnTo>
                  <a:pt x="3139" y="2567"/>
                </a:lnTo>
                <a:lnTo>
                  <a:pt x="3123" y="2601"/>
                </a:lnTo>
                <a:lnTo>
                  <a:pt x="3103" y="2633"/>
                </a:lnTo>
                <a:lnTo>
                  <a:pt x="3079" y="2662"/>
                </a:lnTo>
                <a:lnTo>
                  <a:pt x="3050" y="2688"/>
                </a:lnTo>
                <a:lnTo>
                  <a:pt x="3018" y="2711"/>
                </a:lnTo>
                <a:lnTo>
                  <a:pt x="2983" y="2729"/>
                </a:lnTo>
                <a:lnTo>
                  <a:pt x="2945" y="2744"/>
                </a:lnTo>
                <a:lnTo>
                  <a:pt x="2906" y="2752"/>
                </a:lnTo>
                <a:lnTo>
                  <a:pt x="2868" y="2756"/>
                </a:lnTo>
                <a:lnTo>
                  <a:pt x="2830" y="2754"/>
                </a:lnTo>
                <a:lnTo>
                  <a:pt x="2793" y="2747"/>
                </a:lnTo>
                <a:lnTo>
                  <a:pt x="2756" y="2736"/>
                </a:lnTo>
                <a:lnTo>
                  <a:pt x="2721" y="2721"/>
                </a:lnTo>
                <a:lnTo>
                  <a:pt x="2689" y="2701"/>
                </a:lnTo>
                <a:lnTo>
                  <a:pt x="2659" y="2677"/>
                </a:lnTo>
                <a:lnTo>
                  <a:pt x="2633" y="2649"/>
                </a:lnTo>
                <a:lnTo>
                  <a:pt x="2610" y="2617"/>
                </a:lnTo>
                <a:lnTo>
                  <a:pt x="2591" y="2582"/>
                </a:lnTo>
                <a:lnTo>
                  <a:pt x="2527" y="2440"/>
                </a:lnTo>
                <a:lnTo>
                  <a:pt x="1710" y="2803"/>
                </a:lnTo>
                <a:lnTo>
                  <a:pt x="1774" y="2945"/>
                </a:lnTo>
                <a:lnTo>
                  <a:pt x="1787" y="2982"/>
                </a:lnTo>
                <a:lnTo>
                  <a:pt x="1796" y="3020"/>
                </a:lnTo>
                <a:lnTo>
                  <a:pt x="1799" y="3058"/>
                </a:lnTo>
                <a:lnTo>
                  <a:pt x="1798" y="3097"/>
                </a:lnTo>
                <a:lnTo>
                  <a:pt x="1791" y="3134"/>
                </a:lnTo>
                <a:lnTo>
                  <a:pt x="1780" y="3170"/>
                </a:lnTo>
                <a:lnTo>
                  <a:pt x="1764" y="3204"/>
                </a:lnTo>
                <a:lnTo>
                  <a:pt x="1744" y="3235"/>
                </a:lnTo>
                <a:lnTo>
                  <a:pt x="1720" y="3265"/>
                </a:lnTo>
                <a:lnTo>
                  <a:pt x="1691" y="3291"/>
                </a:lnTo>
                <a:lnTo>
                  <a:pt x="1659" y="3314"/>
                </a:lnTo>
                <a:lnTo>
                  <a:pt x="1624" y="3333"/>
                </a:lnTo>
                <a:lnTo>
                  <a:pt x="1586" y="3347"/>
                </a:lnTo>
                <a:lnTo>
                  <a:pt x="1548" y="3355"/>
                </a:lnTo>
                <a:lnTo>
                  <a:pt x="1509" y="3359"/>
                </a:lnTo>
                <a:lnTo>
                  <a:pt x="1471" y="3357"/>
                </a:lnTo>
                <a:lnTo>
                  <a:pt x="1433" y="3350"/>
                </a:lnTo>
                <a:lnTo>
                  <a:pt x="1397" y="3339"/>
                </a:lnTo>
                <a:lnTo>
                  <a:pt x="1363" y="3324"/>
                </a:lnTo>
                <a:lnTo>
                  <a:pt x="1330" y="3303"/>
                </a:lnTo>
                <a:lnTo>
                  <a:pt x="1300" y="3279"/>
                </a:lnTo>
                <a:lnTo>
                  <a:pt x="1273" y="3252"/>
                </a:lnTo>
                <a:lnTo>
                  <a:pt x="1250" y="3220"/>
                </a:lnTo>
                <a:lnTo>
                  <a:pt x="1232" y="3185"/>
                </a:lnTo>
                <a:lnTo>
                  <a:pt x="1169" y="3043"/>
                </a:lnTo>
                <a:lnTo>
                  <a:pt x="1026" y="3106"/>
                </a:lnTo>
                <a:lnTo>
                  <a:pt x="988" y="3121"/>
                </a:lnTo>
                <a:lnTo>
                  <a:pt x="950" y="3128"/>
                </a:lnTo>
                <a:lnTo>
                  <a:pt x="911" y="3132"/>
                </a:lnTo>
                <a:lnTo>
                  <a:pt x="872" y="3130"/>
                </a:lnTo>
                <a:lnTo>
                  <a:pt x="835" y="3124"/>
                </a:lnTo>
                <a:lnTo>
                  <a:pt x="799" y="3113"/>
                </a:lnTo>
                <a:lnTo>
                  <a:pt x="764" y="3097"/>
                </a:lnTo>
                <a:lnTo>
                  <a:pt x="731" y="3077"/>
                </a:lnTo>
                <a:lnTo>
                  <a:pt x="702" y="3053"/>
                </a:lnTo>
                <a:lnTo>
                  <a:pt x="675" y="3024"/>
                </a:lnTo>
                <a:lnTo>
                  <a:pt x="653" y="2993"/>
                </a:lnTo>
                <a:lnTo>
                  <a:pt x="633" y="2958"/>
                </a:lnTo>
                <a:lnTo>
                  <a:pt x="620" y="2921"/>
                </a:lnTo>
                <a:lnTo>
                  <a:pt x="611" y="2882"/>
                </a:lnTo>
                <a:lnTo>
                  <a:pt x="608" y="2844"/>
                </a:lnTo>
                <a:lnTo>
                  <a:pt x="609" y="2806"/>
                </a:lnTo>
                <a:lnTo>
                  <a:pt x="616" y="2769"/>
                </a:lnTo>
                <a:lnTo>
                  <a:pt x="628" y="2733"/>
                </a:lnTo>
                <a:lnTo>
                  <a:pt x="643" y="2699"/>
                </a:lnTo>
                <a:lnTo>
                  <a:pt x="663" y="2666"/>
                </a:lnTo>
                <a:lnTo>
                  <a:pt x="687" y="2637"/>
                </a:lnTo>
                <a:lnTo>
                  <a:pt x="716" y="2610"/>
                </a:lnTo>
                <a:lnTo>
                  <a:pt x="748" y="2587"/>
                </a:lnTo>
                <a:lnTo>
                  <a:pt x="783" y="2569"/>
                </a:lnTo>
                <a:lnTo>
                  <a:pt x="926" y="2506"/>
                </a:lnTo>
                <a:lnTo>
                  <a:pt x="561" y="1695"/>
                </a:lnTo>
                <a:lnTo>
                  <a:pt x="417" y="1758"/>
                </a:lnTo>
                <a:lnTo>
                  <a:pt x="380" y="1773"/>
                </a:lnTo>
                <a:lnTo>
                  <a:pt x="341" y="1781"/>
                </a:lnTo>
                <a:lnTo>
                  <a:pt x="303" y="1785"/>
                </a:lnTo>
                <a:lnTo>
                  <a:pt x="264" y="1782"/>
                </a:lnTo>
                <a:lnTo>
                  <a:pt x="227" y="1776"/>
                </a:lnTo>
                <a:lnTo>
                  <a:pt x="190" y="1765"/>
                </a:lnTo>
                <a:lnTo>
                  <a:pt x="156" y="1748"/>
                </a:lnTo>
                <a:lnTo>
                  <a:pt x="124" y="1729"/>
                </a:lnTo>
                <a:lnTo>
                  <a:pt x="95" y="1705"/>
                </a:lnTo>
                <a:lnTo>
                  <a:pt x="67" y="1677"/>
                </a:lnTo>
                <a:lnTo>
                  <a:pt x="45" y="1645"/>
                </a:lnTo>
                <a:lnTo>
                  <a:pt x="25" y="1610"/>
                </a:lnTo>
                <a:lnTo>
                  <a:pt x="12" y="1573"/>
                </a:lnTo>
                <a:lnTo>
                  <a:pt x="3" y="1534"/>
                </a:lnTo>
                <a:lnTo>
                  <a:pt x="0" y="1496"/>
                </a:lnTo>
                <a:lnTo>
                  <a:pt x="0" y="1495"/>
                </a:lnTo>
                <a:lnTo>
                  <a:pt x="2" y="1458"/>
                </a:lnTo>
                <a:lnTo>
                  <a:pt x="9" y="1421"/>
                </a:lnTo>
                <a:lnTo>
                  <a:pt x="20" y="1385"/>
                </a:lnTo>
                <a:lnTo>
                  <a:pt x="35" y="1351"/>
                </a:lnTo>
                <a:lnTo>
                  <a:pt x="56" y="1319"/>
                </a:lnTo>
                <a:lnTo>
                  <a:pt x="80" y="1290"/>
                </a:lnTo>
                <a:lnTo>
                  <a:pt x="108" y="1263"/>
                </a:lnTo>
                <a:lnTo>
                  <a:pt x="140" y="1241"/>
                </a:lnTo>
                <a:lnTo>
                  <a:pt x="176" y="1221"/>
                </a:lnTo>
                <a:lnTo>
                  <a:pt x="318" y="1159"/>
                </a:lnTo>
                <a:lnTo>
                  <a:pt x="254" y="1017"/>
                </a:lnTo>
                <a:lnTo>
                  <a:pt x="241" y="979"/>
                </a:lnTo>
                <a:lnTo>
                  <a:pt x="232" y="941"/>
                </a:lnTo>
                <a:lnTo>
                  <a:pt x="229" y="903"/>
                </a:lnTo>
                <a:lnTo>
                  <a:pt x="230" y="865"/>
                </a:lnTo>
                <a:lnTo>
                  <a:pt x="237" y="828"/>
                </a:lnTo>
                <a:lnTo>
                  <a:pt x="248" y="792"/>
                </a:lnTo>
                <a:lnTo>
                  <a:pt x="264" y="758"/>
                </a:lnTo>
                <a:lnTo>
                  <a:pt x="284" y="726"/>
                </a:lnTo>
                <a:lnTo>
                  <a:pt x="308" y="696"/>
                </a:lnTo>
                <a:lnTo>
                  <a:pt x="336" y="670"/>
                </a:lnTo>
                <a:lnTo>
                  <a:pt x="368" y="647"/>
                </a:lnTo>
                <a:lnTo>
                  <a:pt x="404" y="629"/>
                </a:lnTo>
                <a:lnTo>
                  <a:pt x="442" y="615"/>
                </a:lnTo>
                <a:lnTo>
                  <a:pt x="480" y="606"/>
                </a:lnTo>
                <a:lnTo>
                  <a:pt x="519" y="603"/>
                </a:lnTo>
                <a:lnTo>
                  <a:pt x="557" y="605"/>
                </a:lnTo>
                <a:lnTo>
                  <a:pt x="595" y="611"/>
                </a:lnTo>
                <a:lnTo>
                  <a:pt x="631" y="622"/>
                </a:lnTo>
                <a:lnTo>
                  <a:pt x="665" y="637"/>
                </a:lnTo>
                <a:lnTo>
                  <a:pt x="697" y="657"/>
                </a:lnTo>
                <a:lnTo>
                  <a:pt x="727" y="681"/>
                </a:lnTo>
                <a:lnTo>
                  <a:pt x="753" y="710"/>
                </a:lnTo>
                <a:lnTo>
                  <a:pt x="777" y="741"/>
                </a:lnTo>
                <a:lnTo>
                  <a:pt x="795" y="776"/>
                </a:lnTo>
                <a:lnTo>
                  <a:pt x="859" y="918"/>
                </a:lnTo>
                <a:lnTo>
                  <a:pt x="1678" y="556"/>
                </a:lnTo>
                <a:lnTo>
                  <a:pt x="1613" y="414"/>
                </a:lnTo>
                <a:lnTo>
                  <a:pt x="1600" y="376"/>
                </a:lnTo>
                <a:lnTo>
                  <a:pt x="1591" y="338"/>
                </a:lnTo>
                <a:lnTo>
                  <a:pt x="1587" y="300"/>
                </a:lnTo>
                <a:lnTo>
                  <a:pt x="1590" y="262"/>
                </a:lnTo>
                <a:lnTo>
                  <a:pt x="1596" y="225"/>
                </a:lnTo>
                <a:lnTo>
                  <a:pt x="1607" y="189"/>
                </a:lnTo>
                <a:lnTo>
                  <a:pt x="1623" y="155"/>
                </a:lnTo>
                <a:lnTo>
                  <a:pt x="1642" y="123"/>
                </a:lnTo>
                <a:lnTo>
                  <a:pt x="1667" y="93"/>
                </a:lnTo>
                <a:lnTo>
                  <a:pt x="1695" y="67"/>
                </a:lnTo>
                <a:lnTo>
                  <a:pt x="1727" y="44"/>
                </a:lnTo>
                <a:lnTo>
                  <a:pt x="1763" y="26"/>
                </a:lnTo>
                <a:lnTo>
                  <a:pt x="1801" y="12"/>
                </a:lnTo>
                <a:lnTo>
                  <a:pt x="1840" y="3"/>
                </a:lnTo>
                <a:lnTo>
                  <a:pt x="187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51" name="Group 471"/>
          <p:cNvGrpSpPr>
            <a:grpSpLocks noChangeAspect="1"/>
          </p:cNvGrpSpPr>
          <p:nvPr/>
        </p:nvGrpSpPr>
        <p:grpSpPr bwMode="auto">
          <a:xfrm>
            <a:off x="6424987" y="4500338"/>
            <a:ext cx="201350" cy="175557"/>
            <a:chOff x="6676" y="1366"/>
            <a:chExt cx="484" cy="422"/>
          </a:xfrm>
          <a:solidFill>
            <a:schemeClr val="tx1">
              <a:lumMod val="65000"/>
              <a:lumOff val="35000"/>
            </a:schemeClr>
          </a:solidFill>
        </p:grpSpPr>
        <p:sp>
          <p:nvSpPr>
            <p:cNvPr id="654" name="Freeform 473"/>
            <p:cNvSpPr>
              <a:spLocks noEditPoints="1"/>
            </p:cNvSpPr>
            <p:nvPr/>
          </p:nvSpPr>
          <p:spPr bwMode="auto">
            <a:xfrm>
              <a:off x="6729" y="1400"/>
              <a:ext cx="79" cy="110"/>
            </a:xfrm>
            <a:custGeom>
              <a:avLst/>
              <a:gdLst>
                <a:gd name="T0" fmla="*/ 221 w 555"/>
                <a:gd name="T1" fmla="*/ 131 h 771"/>
                <a:gd name="T2" fmla="*/ 185 w 555"/>
                <a:gd name="T3" fmla="*/ 134 h 771"/>
                <a:gd name="T4" fmla="*/ 173 w 555"/>
                <a:gd name="T5" fmla="*/ 363 h 771"/>
                <a:gd name="T6" fmla="*/ 208 w 555"/>
                <a:gd name="T7" fmla="*/ 367 h 771"/>
                <a:gd name="T8" fmla="*/ 264 w 555"/>
                <a:gd name="T9" fmla="*/ 366 h 771"/>
                <a:gd name="T10" fmla="*/ 320 w 555"/>
                <a:gd name="T11" fmla="*/ 350 h 771"/>
                <a:gd name="T12" fmla="*/ 359 w 555"/>
                <a:gd name="T13" fmla="*/ 317 h 771"/>
                <a:gd name="T14" fmla="*/ 379 w 555"/>
                <a:gd name="T15" fmla="*/ 271 h 771"/>
                <a:gd name="T16" fmla="*/ 380 w 555"/>
                <a:gd name="T17" fmla="*/ 218 h 771"/>
                <a:gd name="T18" fmla="*/ 362 w 555"/>
                <a:gd name="T19" fmla="*/ 176 h 771"/>
                <a:gd name="T20" fmla="*/ 327 w 555"/>
                <a:gd name="T21" fmla="*/ 148 h 771"/>
                <a:gd name="T22" fmla="*/ 276 w 555"/>
                <a:gd name="T23" fmla="*/ 132 h 771"/>
                <a:gd name="T24" fmla="*/ 237 w 555"/>
                <a:gd name="T25" fmla="*/ 0 h 771"/>
                <a:gd name="T26" fmla="*/ 321 w 555"/>
                <a:gd name="T27" fmla="*/ 5 h 771"/>
                <a:gd name="T28" fmla="*/ 391 w 555"/>
                <a:gd name="T29" fmla="*/ 20 h 771"/>
                <a:gd name="T30" fmla="*/ 449 w 555"/>
                <a:gd name="T31" fmla="*/ 45 h 771"/>
                <a:gd name="T32" fmla="*/ 495 w 555"/>
                <a:gd name="T33" fmla="*/ 83 h 771"/>
                <a:gd name="T34" fmla="*/ 533 w 555"/>
                <a:gd name="T35" fmla="*/ 136 h 771"/>
                <a:gd name="T36" fmla="*/ 553 w 555"/>
                <a:gd name="T37" fmla="*/ 201 h 771"/>
                <a:gd name="T38" fmla="*/ 553 w 555"/>
                <a:gd name="T39" fmla="*/ 275 h 771"/>
                <a:gd name="T40" fmla="*/ 537 w 555"/>
                <a:gd name="T41" fmla="*/ 341 h 771"/>
                <a:gd name="T42" fmla="*/ 505 w 555"/>
                <a:gd name="T43" fmla="*/ 397 h 771"/>
                <a:gd name="T44" fmla="*/ 457 w 555"/>
                <a:gd name="T45" fmla="*/ 442 h 771"/>
                <a:gd name="T46" fmla="*/ 393 w 555"/>
                <a:gd name="T47" fmla="*/ 476 h 771"/>
                <a:gd name="T48" fmla="*/ 317 w 555"/>
                <a:gd name="T49" fmla="*/ 494 h 771"/>
                <a:gd name="T50" fmla="*/ 232 w 555"/>
                <a:gd name="T51" fmla="*/ 501 h 771"/>
                <a:gd name="T52" fmla="*/ 191 w 555"/>
                <a:gd name="T53" fmla="*/ 500 h 771"/>
                <a:gd name="T54" fmla="*/ 173 w 555"/>
                <a:gd name="T55" fmla="*/ 771 h 771"/>
                <a:gd name="T56" fmla="*/ 0 w 555"/>
                <a:gd name="T57" fmla="*/ 16 h 771"/>
                <a:gd name="T58" fmla="*/ 62 w 555"/>
                <a:gd name="T59" fmla="*/ 7 h 771"/>
                <a:gd name="T60" fmla="*/ 139 w 555"/>
                <a:gd name="T61" fmla="*/ 2 h 771"/>
                <a:gd name="T62" fmla="*/ 237 w 555"/>
                <a:gd name="T63" fmla="*/ 0 h 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55" h="771">
                  <a:moveTo>
                    <a:pt x="245" y="131"/>
                  </a:moveTo>
                  <a:lnTo>
                    <a:pt x="221" y="131"/>
                  </a:lnTo>
                  <a:lnTo>
                    <a:pt x="201" y="132"/>
                  </a:lnTo>
                  <a:lnTo>
                    <a:pt x="185" y="134"/>
                  </a:lnTo>
                  <a:lnTo>
                    <a:pt x="173" y="137"/>
                  </a:lnTo>
                  <a:lnTo>
                    <a:pt x="173" y="363"/>
                  </a:lnTo>
                  <a:lnTo>
                    <a:pt x="189" y="366"/>
                  </a:lnTo>
                  <a:lnTo>
                    <a:pt x="208" y="367"/>
                  </a:lnTo>
                  <a:lnTo>
                    <a:pt x="231" y="368"/>
                  </a:lnTo>
                  <a:lnTo>
                    <a:pt x="264" y="366"/>
                  </a:lnTo>
                  <a:lnTo>
                    <a:pt x="294" y="359"/>
                  </a:lnTo>
                  <a:lnTo>
                    <a:pt x="320" y="350"/>
                  </a:lnTo>
                  <a:lnTo>
                    <a:pt x="342" y="335"/>
                  </a:lnTo>
                  <a:lnTo>
                    <a:pt x="359" y="317"/>
                  </a:lnTo>
                  <a:lnTo>
                    <a:pt x="371" y="296"/>
                  </a:lnTo>
                  <a:lnTo>
                    <a:pt x="379" y="271"/>
                  </a:lnTo>
                  <a:lnTo>
                    <a:pt x="382" y="243"/>
                  </a:lnTo>
                  <a:lnTo>
                    <a:pt x="380" y="218"/>
                  </a:lnTo>
                  <a:lnTo>
                    <a:pt x="372" y="196"/>
                  </a:lnTo>
                  <a:lnTo>
                    <a:pt x="362" y="176"/>
                  </a:lnTo>
                  <a:lnTo>
                    <a:pt x="346" y="161"/>
                  </a:lnTo>
                  <a:lnTo>
                    <a:pt x="327" y="148"/>
                  </a:lnTo>
                  <a:lnTo>
                    <a:pt x="303" y="138"/>
                  </a:lnTo>
                  <a:lnTo>
                    <a:pt x="276" y="132"/>
                  </a:lnTo>
                  <a:lnTo>
                    <a:pt x="245" y="131"/>
                  </a:lnTo>
                  <a:close/>
                  <a:moveTo>
                    <a:pt x="237" y="0"/>
                  </a:moveTo>
                  <a:lnTo>
                    <a:pt x="280" y="1"/>
                  </a:lnTo>
                  <a:lnTo>
                    <a:pt x="321" y="5"/>
                  </a:lnTo>
                  <a:lnTo>
                    <a:pt x="359" y="11"/>
                  </a:lnTo>
                  <a:lnTo>
                    <a:pt x="391" y="20"/>
                  </a:lnTo>
                  <a:lnTo>
                    <a:pt x="422" y="31"/>
                  </a:lnTo>
                  <a:lnTo>
                    <a:pt x="449" y="45"/>
                  </a:lnTo>
                  <a:lnTo>
                    <a:pt x="472" y="62"/>
                  </a:lnTo>
                  <a:lnTo>
                    <a:pt x="495" y="83"/>
                  </a:lnTo>
                  <a:lnTo>
                    <a:pt x="516" y="108"/>
                  </a:lnTo>
                  <a:lnTo>
                    <a:pt x="533" y="136"/>
                  </a:lnTo>
                  <a:lnTo>
                    <a:pt x="544" y="168"/>
                  </a:lnTo>
                  <a:lnTo>
                    <a:pt x="553" y="201"/>
                  </a:lnTo>
                  <a:lnTo>
                    <a:pt x="555" y="238"/>
                  </a:lnTo>
                  <a:lnTo>
                    <a:pt x="553" y="275"/>
                  </a:lnTo>
                  <a:lnTo>
                    <a:pt x="546" y="310"/>
                  </a:lnTo>
                  <a:lnTo>
                    <a:pt x="537" y="341"/>
                  </a:lnTo>
                  <a:lnTo>
                    <a:pt x="523" y="371"/>
                  </a:lnTo>
                  <a:lnTo>
                    <a:pt x="505" y="397"/>
                  </a:lnTo>
                  <a:lnTo>
                    <a:pt x="484" y="420"/>
                  </a:lnTo>
                  <a:lnTo>
                    <a:pt x="457" y="442"/>
                  </a:lnTo>
                  <a:lnTo>
                    <a:pt x="426" y="461"/>
                  </a:lnTo>
                  <a:lnTo>
                    <a:pt x="393" y="476"/>
                  </a:lnTo>
                  <a:lnTo>
                    <a:pt x="356" y="486"/>
                  </a:lnTo>
                  <a:lnTo>
                    <a:pt x="317" y="494"/>
                  </a:lnTo>
                  <a:lnTo>
                    <a:pt x="276" y="500"/>
                  </a:lnTo>
                  <a:lnTo>
                    <a:pt x="232" y="501"/>
                  </a:lnTo>
                  <a:lnTo>
                    <a:pt x="211" y="501"/>
                  </a:lnTo>
                  <a:lnTo>
                    <a:pt x="191" y="500"/>
                  </a:lnTo>
                  <a:lnTo>
                    <a:pt x="173" y="498"/>
                  </a:lnTo>
                  <a:lnTo>
                    <a:pt x="173" y="771"/>
                  </a:lnTo>
                  <a:lnTo>
                    <a:pt x="0" y="771"/>
                  </a:lnTo>
                  <a:lnTo>
                    <a:pt x="0" y="16"/>
                  </a:lnTo>
                  <a:lnTo>
                    <a:pt x="29" y="11"/>
                  </a:lnTo>
                  <a:lnTo>
                    <a:pt x="62" y="7"/>
                  </a:lnTo>
                  <a:lnTo>
                    <a:pt x="99" y="4"/>
                  </a:lnTo>
                  <a:lnTo>
                    <a:pt x="139" y="2"/>
                  </a:lnTo>
                  <a:lnTo>
                    <a:pt x="186" y="1"/>
                  </a:lnTo>
                  <a:lnTo>
                    <a:pt x="2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5" name="Freeform 474"/>
            <p:cNvSpPr>
              <a:spLocks noEditPoints="1"/>
            </p:cNvSpPr>
            <p:nvPr/>
          </p:nvSpPr>
          <p:spPr bwMode="auto">
            <a:xfrm>
              <a:off x="6679" y="1366"/>
              <a:ext cx="179" cy="178"/>
            </a:xfrm>
            <a:custGeom>
              <a:avLst/>
              <a:gdLst>
                <a:gd name="T0" fmla="*/ 192 w 1257"/>
                <a:gd name="T1" fmla="*/ 158 h 1246"/>
                <a:gd name="T2" fmla="*/ 167 w 1257"/>
                <a:gd name="T3" fmla="*/ 177 h 1246"/>
                <a:gd name="T4" fmla="*/ 156 w 1257"/>
                <a:gd name="T5" fmla="*/ 208 h 1246"/>
                <a:gd name="T6" fmla="*/ 159 w 1257"/>
                <a:gd name="T7" fmla="*/ 1055 h 1246"/>
                <a:gd name="T8" fmla="*/ 178 w 1257"/>
                <a:gd name="T9" fmla="*/ 1081 h 1246"/>
                <a:gd name="T10" fmla="*/ 209 w 1257"/>
                <a:gd name="T11" fmla="*/ 1092 h 1246"/>
                <a:gd name="T12" fmla="*/ 1065 w 1257"/>
                <a:gd name="T13" fmla="*/ 1090 h 1246"/>
                <a:gd name="T14" fmla="*/ 1090 w 1257"/>
                <a:gd name="T15" fmla="*/ 1070 h 1246"/>
                <a:gd name="T16" fmla="*/ 1101 w 1257"/>
                <a:gd name="T17" fmla="*/ 1039 h 1246"/>
                <a:gd name="T18" fmla="*/ 1098 w 1257"/>
                <a:gd name="T19" fmla="*/ 192 h 1246"/>
                <a:gd name="T20" fmla="*/ 1080 w 1257"/>
                <a:gd name="T21" fmla="*/ 165 h 1246"/>
                <a:gd name="T22" fmla="*/ 1048 w 1257"/>
                <a:gd name="T23" fmla="*/ 156 h 1246"/>
                <a:gd name="T24" fmla="*/ 197 w 1257"/>
                <a:gd name="T25" fmla="*/ 0 h 1246"/>
                <a:gd name="T26" fmla="*/ 1095 w 1257"/>
                <a:gd name="T27" fmla="*/ 4 h 1246"/>
                <a:gd name="T28" fmla="*/ 1159 w 1257"/>
                <a:gd name="T29" fmla="*/ 28 h 1246"/>
                <a:gd name="T30" fmla="*/ 1211 w 1257"/>
                <a:gd name="T31" fmla="*/ 71 h 1246"/>
                <a:gd name="T32" fmla="*/ 1245 w 1257"/>
                <a:gd name="T33" fmla="*/ 129 h 1246"/>
                <a:gd name="T34" fmla="*/ 1257 w 1257"/>
                <a:gd name="T35" fmla="*/ 197 h 1246"/>
                <a:gd name="T36" fmla="*/ 1254 w 1257"/>
                <a:gd name="T37" fmla="*/ 1085 h 1246"/>
                <a:gd name="T38" fmla="*/ 1230 w 1257"/>
                <a:gd name="T39" fmla="*/ 1149 h 1246"/>
                <a:gd name="T40" fmla="*/ 1187 w 1257"/>
                <a:gd name="T41" fmla="*/ 1200 h 1246"/>
                <a:gd name="T42" fmla="*/ 1129 w 1257"/>
                <a:gd name="T43" fmla="*/ 1233 h 1246"/>
                <a:gd name="T44" fmla="*/ 1060 w 1257"/>
                <a:gd name="T45" fmla="*/ 1246 h 1246"/>
                <a:gd name="T46" fmla="*/ 161 w 1257"/>
                <a:gd name="T47" fmla="*/ 1243 h 1246"/>
                <a:gd name="T48" fmla="*/ 98 w 1257"/>
                <a:gd name="T49" fmla="*/ 1220 h 1246"/>
                <a:gd name="T50" fmla="*/ 47 w 1257"/>
                <a:gd name="T51" fmla="*/ 1177 h 1246"/>
                <a:gd name="T52" fmla="*/ 13 w 1257"/>
                <a:gd name="T53" fmla="*/ 1119 h 1246"/>
                <a:gd name="T54" fmla="*/ 0 w 1257"/>
                <a:gd name="T55" fmla="*/ 1051 h 1246"/>
                <a:gd name="T56" fmla="*/ 3 w 1257"/>
                <a:gd name="T57" fmla="*/ 161 h 1246"/>
                <a:gd name="T58" fmla="*/ 27 w 1257"/>
                <a:gd name="T59" fmla="*/ 98 h 1246"/>
                <a:gd name="T60" fmla="*/ 70 w 1257"/>
                <a:gd name="T61" fmla="*/ 47 h 1246"/>
                <a:gd name="T62" fmla="*/ 128 w 1257"/>
                <a:gd name="T63" fmla="*/ 13 h 1246"/>
                <a:gd name="T64" fmla="*/ 197 w 1257"/>
                <a:gd name="T65" fmla="*/ 0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57" h="1246">
                  <a:moveTo>
                    <a:pt x="209" y="156"/>
                  </a:moveTo>
                  <a:lnTo>
                    <a:pt x="192" y="158"/>
                  </a:lnTo>
                  <a:lnTo>
                    <a:pt x="178" y="165"/>
                  </a:lnTo>
                  <a:lnTo>
                    <a:pt x="167" y="177"/>
                  </a:lnTo>
                  <a:lnTo>
                    <a:pt x="159" y="192"/>
                  </a:lnTo>
                  <a:lnTo>
                    <a:pt x="156" y="208"/>
                  </a:lnTo>
                  <a:lnTo>
                    <a:pt x="156" y="1039"/>
                  </a:lnTo>
                  <a:lnTo>
                    <a:pt x="159" y="1055"/>
                  </a:lnTo>
                  <a:lnTo>
                    <a:pt x="167" y="1070"/>
                  </a:lnTo>
                  <a:lnTo>
                    <a:pt x="178" y="1081"/>
                  </a:lnTo>
                  <a:lnTo>
                    <a:pt x="192" y="1090"/>
                  </a:lnTo>
                  <a:lnTo>
                    <a:pt x="209" y="1092"/>
                  </a:lnTo>
                  <a:lnTo>
                    <a:pt x="1048" y="1092"/>
                  </a:lnTo>
                  <a:lnTo>
                    <a:pt x="1065" y="1090"/>
                  </a:lnTo>
                  <a:lnTo>
                    <a:pt x="1080" y="1081"/>
                  </a:lnTo>
                  <a:lnTo>
                    <a:pt x="1090" y="1070"/>
                  </a:lnTo>
                  <a:lnTo>
                    <a:pt x="1098" y="1055"/>
                  </a:lnTo>
                  <a:lnTo>
                    <a:pt x="1101" y="1039"/>
                  </a:lnTo>
                  <a:lnTo>
                    <a:pt x="1101" y="208"/>
                  </a:lnTo>
                  <a:lnTo>
                    <a:pt x="1098" y="192"/>
                  </a:lnTo>
                  <a:lnTo>
                    <a:pt x="1090" y="177"/>
                  </a:lnTo>
                  <a:lnTo>
                    <a:pt x="1080" y="165"/>
                  </a:lnTo>
                  <a:lnTo>
                    <a:pt x="1065" y="158"/>
                  </a:lnTo>
                  <a:lnTo>
                    <a:pt x="1048" y="156"/>
                  </a:lnTo>
                  <a:lnTo>
                    <a:pt x="209" y="156"/>
                  </a:lnTo>
                  <a:close/>
                  <a:moveTo>
                    <a:pt x="197" y="0"/>
                  </a:moveTo>
                  <a:lnTo>
                    <a:pt x="1060" y="0"/>
                  </a:lnTo>
                  <a:lnTo>
                    <a:pt x="1095" y="4"/>
                  </a:lnTo>
                  <a:lnTo>
                    <a:pt x="1129" y="13"/>
                  </a:lnTo>
                  <a:lnTo>
                    <a:pt x="1159" y="28"/>
                  </a:lnTo>
                  <a:lnTo>
                    <a:pt x="1187" y="47"/>
                  </a:lnTo>
                  <a:lnTo>
                    <a:pt x="1211" y="71"/>
                  </a:lnTo>
                  <a:lnTo>
                    <a:pt x="1230" y="98"/>
                  </a:lnTo>
                  <a:lnTo>
                    <a:pt x="1245" y="129"/>
                  </a:lnTo>
                  <a:lnTo>
                    <a:pt x="1254" y="161"/>
                  </a:lnTo>
                  <a:lnTo>
                    <a:pt x="1257" y="197"/>
                  </a:lnTo>
                  <a:lnTo>
                    <a:pt x="1257" y="1051"/>
                  </a:lnTo>
                  <a:lnTo>
                    <a:pt x="1254" y="1085"/>
                  </a:lnTo>
                  <a:lnTo>
                    <a:pt x="1245" y="1119"/>
                  </a:lnTo>
                  <a:lnTo>
                    <a:pt x="1230" y="1149"/>
                  </a:lnTo>
                  <a:lnTo>
                    <a:pt x="1211" y="1177"/>
                  </a:lnTo>
                  <a:lnTo>
                    <a:pt x="1187" y="1200"/>
                  </a:lnTo>
                  <a:lnTo>
                    <a:pt x="1159" y="1220"/>
                  </a:lnTo>
                  <a:lnTo>
                    <a:pt x="1129" y="1233"/>
                  </a:lnTo>
                  <a:lnTo>
                    <a:pt x="1095" y="1243"/>
                  </a:lnTo>
                  <a:lnTo>
                    <a:pt x="1060" y="1246"/>
                  </a:lnTo>
                  <a:lnTo>
                    <a:pt x="197" y="1246"/>
                  </a:lnTo>
                  <a:lnTo>
                    <a:pt x="161" y="1243"/>
                  </a:lnTo>
                  <a:lnTo>
                    <a:pt x="128" y="1233"/>
                  </a:lnTo>
                  <a:lnTo>
                    <a:pt x="98" y="1220"/>
                  </a:lnTo>
                  <a:lnTo>
                    <a:pt x="70" y="1200"/>
                  </a:lnTo>
                  <a:lnTo>
                    <a:pt x="47" y="1177"/>
                  </a:lnTo>
                  <a:lnTo>
                    <a:pt x="27" y="1149"/>
                  </a:lnTo>
                  <a:lnTo>
                    <a:pt x="13" y="1119"/>
                  </a:lnTo>
                  <a:lnTo>
                    <a:pt x="3" y="1085"/>
                  </a:lnTo>
                  <a:lnTo>
                    <a:pt x="0" y="1051"/>
                  </a:lnTo>
                  <a:lnTo>
                    <a:pt x="0" y="197"/>
                  </a:lnTo>
                  <a:lnTo>
                    <a:pt x="3" y="161"/>
                  </a:lnTo>
                  <a:lnTo>
                    <a:pt x="13" y="129"/>
                  </a:lnTo>
                  <a:lnTo>
                    <a:pt x="27" y="98"/>
                  </a:lnTo>
                  <a:lnTo>
                    <a:pt x="47" y="71"/>
                  </a:lnTo>
                  <a:lnTo>
                    <a:pt x="70" y="47"/>
                  </a:lnTo>
                  <a:lnTo>
                    <a:pt x="98" y="28"/>
                  </a:lnTo>
                  <a:lnTo>
                    <a:pt x="128" y="13"/>
                  </a:lnTo>
                  <a:lnTo>
                    <a:pt x="161" y="4"/>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6" name="Freeform 475"/>
            <p:cNvSpPr>
              <a:spLocks noEditPoints="1"/>
            </p:cNvSpPr>
            <p:nvPr/>
          </p:nvSpPr>
          <p:spPr bwMode="auto">
            <a:xfrm>
              <a:off x="6744" y="1690"/>
              <a:ext cx="98" cy="98"/>
            </a:xfrm>
            <a:custGeom>
              <a:avLst/>
              <a:gdLst>
                <a:gd name="T0" fmla="*/ 320 w 689"/>
                <a:gd name="T1" fmla="*/ 240 h 683"/>
                <a:gd name="T2" fmla="*/ 280 w 689"/>
                <a:gd name="T3" fmla="*/ 260 h 683"/>
                <a:gd name="T4" fmla="*/ 251 w 689"/>
                <a:gd name="T5" fmla="*/ 296 h 683"/>
                <a:gd name="T6" fmla="*/ 241 w 689"/>
                <a:gd name="T7" fmla="*/ 341 h 683"/>
                <a:gd name="T8" fmla="*/ 251 w 689"/>
                <a:gd name="T9" fmla="*/ 386 h 683"/>
                <a:gd name="T10" fmla="*/ 280 w 689"/>
                <a:gd name="T11" fmla="*/ 421 h 683"/>
                <a:gd name="T12" fmla="*/ 320 w 689"/>
                <a:gd name="T13" fmla="*/ 441 h 683"/>
                <a:gd name="T14" fmla="*/ 368 w 689"/>
                <a:gd name="T15" fmla="*/ 441 h 683"/>
                <a:gd name="T16" fmla="*/ 409 w 689"/>
                <a:gd name="T17" fmla="*/ 421 h 683"/>
                <a:gd name="T18" fmla="*/ 438 w 689"/>
                <a:gd name="T19" fmla="*/ 386 h 683"/>
                <a:gd name="T20" fmla="*/ 449 w 689"/>
                <a:gd name="T21" fmla="*/ 341 h 683"/>
                <a:gd name="T22" fmla="*/ 438 w 689"/>
                <a:gd name="T23" fmla="*/ 296 h 683"/>
                <a:gd name="T24" fmla="*/ 409 w 689"/>
                <a:gd name="T25" fmla="*/ 260 h 683"/>
                <a:gd name="T26" fmla="*/ 368 w 689"/>
                <a:gd name="T27" fmla="*/ 240 h 683"/>
                <a:gd name="T28" fmla="*/ 345 w 689"/>
                <a:gd name="T29" fmla="*/ 0 h 683"/>
                <a:gd name="T30" fmla="*/ 436 w 689"/>
                <a:gd name="T31" fmla="*/ 12 h 683"/>
                <a:gd name="T32" fmla="*/ 519 w 689"/>
                <a:gd name="T33" fmla="*/ 46 h 683"/>
                <a:gd name="T34" fmla="*/ 589 w 689"/>
                <a:gd name="T35" fmla="*/ 100 h 683"/>
                <a:gd name="T36" fmla="*/ 643 w 689"/>
                <a:gd name="T37" fmla="*/ 169 h 683"/>
                <a:gd name="T38" fmla="*/ 678 w 689"/>
                <a:gd name="T39" fmla="*/ 250 h 683"/>
                <a:gd name="T40" fmla="*/ 689 w 689"/>
                <a:gd name="T41" fmla="*/ 341 h 683"/>
                <a:gd name="T42" fmla="*/ 678 w 689"/>
                <a:gd name="T43" fmla="*/ 432 h 683"/>
                <a:gd name="T44" fmla="*/ 643 w 689"/>
                <a:gd name="T45" fmla="*/ 514 h 683"/>
                <a:gd name="T46" fmla="*/ 589 w 689"/>
                <a:gd name="T47" fmla="*/ 583 h 683"/>
                <a:gd name="T48" fmla="*/ 519 w 689"/>
                <a:gd name="T49" fmla="*/ 636 h 683"/>
                <a:gd name="T50" fmla="*/ 436 w 689"/>
                <a:gd name="T51" fmla="*/ 671 h 683"/>
                <a:gd name="T52" fmla="*/ 345 w 689"/>
                <a:gd name="T53" fmla="*/ 683 h 683"/>
                <a:gd name="T54" fmla="*/ 254 w 689"/>
                <a:gd name="T55" fmla="*/ 671 h 683"/>
                <a:gd name="T56" fmla="*/ 171 w 689"/>
                <a:gd name="T57" fmla="*/ 636 h 683"/>
                <a:gd name="T58" fmla="*/ 101 w 689"/>
                <a:gd name="T59" fmla="*/ 583 h 683"/>
                <a:gd name="T60" fmla="*/ 47 w 689"/>
                <a:gd name="T61" fmla="*/ 514 h 683"/>
                <a:gd name="T62" fmla="*/ 12 w 689"/>
                <a:gd name="T63" fmla="*/ 432 h 683"/>
                <a:gd name="T64" fmla="*/ 0 w 689"/>
                <a:gd name="T65" fmla="*/ 341 h 683"/>
                <a:gd name="T66" fmla="*/ 12 w 689"/>
                <a:gd name="T67" fmla="*/ 250 h 683"/>
                <a:gd name="T68" fmla="*/ 47 w 689"/>
                <a:gd name="T69" fmla="*/ 169 h 683"/>
                <a:gd name="T70" fmla="*/ 101 w 689"/>
                <a:gd name="T71" fmla="*/ 100 h 683"/>
                <a:gd name="T72" fmla="*/ 171 w 689"/>
                <a:gd name="T73" fmla="*/ 46 h 683"/>
                <a:gd name="T74" fmla="*/ 252 w 689"/>
                <a:gd name="T75" fmla="*/ 12 h 683"/>
                <a:gd name="T76" fmla="*/ 345 w 689"/>
                <a:gd name="T77" fmla="*/ 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9" h="683">
                  <a:moveTo>
                    <a:pt x="345" y="238"/>
                  </a:moveTo>
                  <a:lnTo>
                    <a:pt x="320" y="240"/>
                  </a:lnTo>
                  <a:lnTo>
                    <a:pt x="299" y="249"/>
                  </a:lnTo>
                  <a:lnTo>
                    <a:pt x="280" y="260"/>
                  </a:lnTo>
                  <a:lnTo>
                    <a:pt x="263" y="277"/>
                  </a:lnTo>
                  <a:lnTo>
                    <a:pt x="251" y="296"/>
                  </a:lnTo>
                  <a:lnTo>
                    <a:pt x="243" y="317"/>
                  </a:lnTo>
                  <a:lnTo>
                    <a:pt x="241" y="341"/>
                  </a:lnTo>
                  <a:lnTo>
                    <a:pt x="243" y="364"/>
                  </a:lnTo>
                  <a:lnTo>
                    <a:pt x="251" y="386"/>
                  </a:lnTo>
                  <a:lnTo>
                    <a:pt x="263" y="405"/>
                  </a:lnTo>
                  <a:lnTo>
                    <a:pt x="280" y="421"/>
                  </a:lnTo>
                  <a:lnTo>
                    <a:pt x="299" y="434"/>
                  </a:lnTo>
                  <a:lnTo>
                    <a:pt x="320" y="441"/>
                  </a:lnTo>
                  <a:lnTo>
                    <a:pt x="345" y="444"/>
                  </a:lnTo>
                  <a:lnTo>
                    <a:pt x="368" y="441"/>
                  </a:lnTo>
                  <a:lnTo>
                    <a:pt x="390" y="434"/>
                  </a:lnTo>
                  <a:lnTo>
                    <a:pt x="409" y="421"/>
                  </a:lnTo>
                  <a:lnTo>
                    <a:pt x="426" y="405"/>
                  </a:lnTo>
                  <a:lnTo>
                    <a:pt x="438" y="386"/>
                  </a:lnTo>
                  <a:lnTo>
                    <a:pt x="447" y="364"/>
                  </a:lnTo>
                  <a:lnTo>
                    <a:pt x="449" y="341"/>
                  </a:lnTo>
                  <a:lnTo>
                    <a:pt x="447" y="317"/>
                  </a:lnTo>
                  <a:lnTo>
                    <a:pt x="438" y="296"/>
                  </a:lnTo>
                  <a:lnTo>
                    <a:pt x="426" y="277"/>
                  </a:lnTo>
                  <a:lnTo>
                    <a:pt x="409" y="260"/>
                  </a:lnTo>
                  <a:lnTo>
                    <a:pt x="390" y="249"/>
                  </a:lnTo>
                  <a:lnTo>
                    <a:pt x="368" y="240"/>
                  </a:lnTo>
                  <a:lnTo>
                    <a:pt x="345" y="238"/>
                  </a:lnTo>
                  <a:close/>
                  <a:moveTo>
                    <a:pt x="345" y="0"/>
                  </a:moveTo>
                  <a:lnTo>
                    <a:pt x="391" y="3"/>
                  </a:lnTo>
                  <a:lnTo>
                    <a:pt x="436" y="12"/>
                  </a:lnTo>
                  <a:lnTo>
                    <a:pt x="478" y="26"/>
                  </a:lnTo>
                  <a:lnTo>
                    <a:pt x="519" y="46"/>
                  </a:lnTo>
                  <a:lnTo>
                    <a:pt x="556" y="70"/>
                  </a:lnTo>
                  <a:lnTo>
                    <a:pt x="589" y="100"/>
                  </a:lnTo>
                  <a:lnTo>
                    <a:pt x="617" y="132"/>
                  </a:lnTo>
                  <a:lnTo>
                    <a:pt x="643" y="169"/>
                  </a:lnTo>
                  <a:lnTo>
                    <a:pt x="663" y="208"/>
                  </a:lnTo>
                  <a:lnTo>
                    <a:pt x="678" y="250"/>
                  </a:lnTo>
                  <a:lnTo>
                    <a:pt x="686" y="295"/>
                  </a:lnTo>
                  <a:lnTo>
                    <a:pt x="689" y="341"/>
                  </a:lnTo>
                  <a:lnTo>
                    <a:pt x="686" y="388"/>
                  </a:lnTo>
                  <a:lnTo>
                    <a:pt x="678" y="432"/>
                  </a:lnTo>
                  <a:lnTo>
                    <a:pt x="663" y="474"/>
                  </a:lnTo>
                  <a:lnTo>
                    <a:pt x="643" y="514"/>
                  </a:lnTo>
                  <a:lnTo>
                    <a:pt x="617" y="550"/>
                  </a:lnTo>
                  <a:lnTo>
                    <a:pt x="589" y="583"/>
                  </a:lnTo>
                  <a:lnTo>
                    <a:pt x="556" y="611"/>
                  </a:lnTo>
                  <a:lnTo>
                    <a:pt x="519" y="636"/>
                  </a:lnTo>
                  <a:lnTo>
                    <a:pt x="478" y="656"/>
                  </a:lnTo>
                  <a:lnTo>
                    <a:pt x="436" y="671"/>
                  </a:lnTo>
                  <a:lnTo>
                    <a:pt x="391" y="679"/>
                  </a:lnTo>
                  <a:lnTo>
                    <a:pt x="345" y="683"/>
                  </a:lnTo>
                  <a:lnTo>
                    <a:pt x="298" y="679"/>
                  </a:lnTo>
                  <a:lnTo>
                    <a:pt x="254" y="671"/>
                  </a:lnTo>
                  <a:lnTo>
                    <a:pt x="210" y="656"/>
                  </a:lnTo>
                  <a:lnTo>
                    <a:pt x="171" y="636"/>
                  </a:lnTo>
                  <a:lnTo>
                    <a:pt x="134" y="611"/>
                  </a:lnTo>
                  <a:lnTo>
                    <a:pt x="101" y="583"/>
                  </a:lnTo>
                  <a:lnTo>
                    <a:pt x="72" y="550"/>
                  </a:lnTo>
                  <a:lnTo>
                    <a:pt x="47" y="514"/>
                  </a:lnTo>
                  <a:lnTo>
                    <a:pt x="27" y="474"/>
                  </a:lnTo>
                  <a:lnTo>
                    <a:pt x="12" y="432"/>
                  </a:lnTo>
                  <a:lnTo>
                    <a:pt x="3" y="388"/>
                  </a:lnTo>
                  <a:lnTo>
                    <a:pt x="0" y="341"/>
                  </a:lnTo>
                  <a:lnTo>
                    <a:pt x="3" y="295"/>
                  </a:lnTo>
                  <a:lnTo>
                    <a:pt x="12" y="250"/>
                  </a:lnTo>
                  <a:lnTo>
                    <a:pt x="27" y="208"/>
                  </a:lnTo>
                  <a:lnTo>
                    <a:pt x="47" y="169"/>
                  </a:lnTo>
                  <a:lnTo>
                    <a:pt x="71" y="132"/>
                  </a:lnTo>
                  <a:lnTo>
                    <a:pt x="101" y="100"/>
                  </a:lnTo>
                  <a:lnTo>
                    <a:pt x="134" y="70"/>
                  </a:lnTo>
                  <a:lnTo>
                    <a:pt x="171" y="46"/>
                  </a:lnTo>
                  <a:lnTo>
                    <a:pt x="210" y="26"/>
                  </a:lnTo>
                  <a:lnTo>
                    <a:pt x="252" y="12"/>
                  </a:lnTo>
                  <a:lnTo>
                    <a:pt x="298" y="3"/>
                  </a:lnTo>
                  <a:lnTo>
                    <a:pt x="3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7" name="Freeform 476"/>
            <p:cNvSpPr>
              <a:spLocks noEditPoints="1"/>
            </p:cNvSpPr>
            <p:nvPr/>
          </p:nvSpPr>
          <p:spPr bwMode="auto">
            <a:xfrm>
              <a:off x="6676" y="1558"/>
              <a:ext cx="484" cy="187"/>
            </a:xfrm>
            <a:custGeom>
              <a:avLst/>
              <a:gdLst>
                <a:gd name="T0" fmla="*/ 2712 w 3387"/>
                <a:gd name="T1" fmla="*/ 401 h 1309"/>
                <a:gd name="T2" fmla="*/ 2448 w 3387"/>
                <a:gd name="T3" fmla="*/ 181 h 1309"/>
                <a:gd name="T4" fmla="*/ 1691 w 3387"/>
                <a:gd name="T5" fmla="*/ 178 h 1309"/>
                <a:gd name="T6" fmla="*/ 1509 w 3387"/>
                <a:gd name="T7" fmla="*/ 204 h 1309"/>
                <a:gd name="T8" fmla="*/ 1343 w 3387"/>
                <a:gd name="T9" fmla="*/ 281 h 1309"/>
                <a:gd name="T10" fmla="*/ 2172 w 3387"/>
                <a:gd name="T11" fmla="*/ 428 h 1309"/>
                <a:gd name="T12" fmla="*/ 1674 w 3387"/>
                <a:gd name="T13" fmla="*/ 0 h 1309"/>
                <a:gd name="T14" fmla="*/ 2512 w 3387"/>
                <a:gd name="T15" fmla="*/ 8 h 1309"/>
                <a:gd name="T16" fmla="*/ 2588 w 3387"/>
                <a:gd name="T17" fmla="*/ 50 h 1309"/>
                <a:gd name="T18" fmla="*/ 3129 w 3387"/>
                <a:gd name="T19" fmla="*/ 387 h 1309"/>
                <a:gd name="T20" fmla="*/ 3214 w 3387"/>
                <a:gd name="T21" fmla="*/ 425 h 1309"/>
                <a:gd name="T22" fmla="*/ 3266 w 3387"/>
                <a:gd name="T23" fmla="*/ 501 h 1309"/>
                <a:gd name="T24" fmla="*/ 3347 w 3387"/>
                <a:gd name="T25" fmla="*/ 990 h 1309"/>
                <a:gd name="T26" fmla="*/ 3383 w 3387"/>
                <a:gd name="T27" fmla="*/ 1026 h 1309"/>
                <a:gd name="T28" fmla="*/ 3383 w 3387"/>
                <a:gd name="T29" fmla="*/ 1270 h 1309"/>
                <a:gd name="T30" fmla="*/ 3347 w 3387"/>
                <a:gd name="T31" fmla="*/ 1306 h 1309"/>
                <a:gd name="T32" fmla="*/ 3024 w 3387"/>
                <a:gd name="T33" fmla="*/ 1288 h 1309"/>
                <a:gd name="T34" fmla="*/ 3014 w 3387"/>
                <a:gd name="T35" fmla="*/ 1169 h 1309"/>
                <a:gd name="T36" fmla="*/ 2958 w 3387"/>
                <a:gd name="T37" fmla="*/ 1037 h 1309"/>
                <a:gd name="T38" fmla="*/ 2863 w 3387"/>
                <a:gd name="T39" fmla="*/ 932 h 1309"/>
                <a:gd name="T40" fmla="*/ 2737 w 3387"/>
                <a:gd name="T41" fmla="*/ 863 h 1309"/>
                <a:gd name="T42" fmla="*/ 2591 w 3387"/>
                <a:gd name="T43" fmla="*/ 838 h 1309"/>
                <a:gd name="T44" fmla="*/ 2445 w 3387"/>
                <a:gd name="T45" fmla="*/ 863 h 1309"/>
                <a:gd name="T46" fmla="*/ 2320 w 3387"/>
                <a:gd name="T47" fmla="*/ 932 h 1309"/>
                <a:gd name="T48" fmla="*/ 2225 w 3387"/>
                <a:gd name="T49" fmla="*/ 1037 h 1309"/>
                <a:gd name="T50" fmla="*/ 2169 w 3387"/>
                <a:gd name="T51" fmla="*/ 1169 h 1309"/>
                <a:gd name="T52" fmla="*/ 2159 w 3387"/>
                <a:gd name="T53" fmla="*/ 1288 h 1309"/>
                <a:gd name="T54" fmla="*/ 1249 w 3387"/>
                <a:gd name="T55" fmla="*/ 1288 h 1309"/>
                <a:gd name="T56" fmla="*/ 1240 w 3387"/>
                <a:gd name="T57" fmla="*/ 1169 h 1309"/>
                <a:gd name="T58" fmla="*/ 1184 w 3387"/>
                <a:gd name="T59" fmla="*/ 1037 h 1309"/>
                <a:gd name="T60" fmla="*/ 1089 w 3387"/>
                <a:gd name="T61" fmla="*/ 932 h 1309"/>
                <a:gd name="T62" fmla="*/ 964 w 3387"/>
                <a:gd name="T63" fmla="*/ 863 h 1309"/>
                <a:gd name="T64" fmla="*/ 818 w 3387"/>
                <a:gd name="T65" fmla="*/ 838 h 1309"/>
                <a:gd name="T66" fmla="*/ 671 w 3387"/>
                <a:gd name="T67" fmla="*/ 863 h 1309"/>
                <a:gd name="T68" fmla="*/ 546 w 3387"/>
                <a:gd name="T69" fmla="*/ 932 h 1309"/>
                <a:gd name="T70" fmla="*/ 451 w 3387"/>
                <a:gd name="T71" fmla="*/ 1037 h 1309"/>
                <a:gd name="T72" fmla="*/ 395 w 3387"/>
                <a:gd name="T73" fmla="*/ 1169 h 1309"/>
                <a:gd name="T74" fmla="*/ 385 w 3387"/>
                <a:gd name="T75" fmla="*/ 1288 h 1309"/>
                <a:gd name="T76" fmla="*/ 39 w 3387"/>
                <a:gd name="T77" fmla="*/ 1306 h 1309"/>
                <a:gd name="T78" fmla="*/ 3 w 3387"/>
                <a:gd name="T79" fmla="*/ 1270 h 1309"/>
                <a:gd name="T80" fmla="*/ 2 w 3387"/>
                <a:gd name="T81" fmla="*/ 1017 h 1309"/>
                <a:gd name="T82" fmla="*/ 31 w 3387"/>
                <a:gd name="T83" fmla="*/ 989 h 1309"/>
                <a:gd name="T84" fmla="*/ 47 w 3387"/>
                <a:gd name="T85" fmla="*/ 793 h 1309"/>
                <a:gd name="T86" fmla="*/ 81 w 3387"/>
                <a:gd name="T87" fmla="*/ 717 h 1309"/>
                <a:gd name="T88" fmla="*/ 145 w 3387"/>
                <a:gd name="T89" fmla="*/ 668 h 1309"/>
                <a:gd name="T90" fmla="*/ 1192 w 3387"/>
                <a:gd name="T91" fmla="*/ 167 h 1309"/>
                <a:gd name="T92" fmla="*/ 1359 w 3387"/>
                <a:gd name="T93" fmla="*/ 66 h 1309"/>
                <a:gd name="T94" fmla="*/ 1544 w 3387"/>
                <a:gd name="T95" fmla="*/ 10 h 1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87" h="1309">
                  <a:moveTo>
                    <a:pt x="2352" y="178"/>
                  </a:moveTo>
                  <a:lnTo>
                    <a:pt x="2352" y="420"/>
                  </a:lnTo>
                  <a:lnTo>
                    <a:pt x="2712" y="401"/>
                  </a:lnTo>
                  <a:lnTo>
                    <a:pt x="2490" y="203"/>
                  </a:lnTo>
                  <a:lnTo>
                    <a:pt x="2470" y="190"/>
                  </a:lnTo>
                  <a:lnTo>
                    <a:pt x="2448" y="181"/>
                  </a:lnTo>
                  <a:lnTo>
                    <a:pt x="2423" y="178"/>
                  </a:lnTo>
                  <a:lnTo>
                    <a:pt x="2352" y="178"/>
                  </a:lnTo>
                  <a:close/>
                  <a:moveTo>
                    <a:pt x="1691" y="178"/>
                  </a:moveTo>
                  <a:lnTo>
                    <a:pt x="1629" y="181"/>
                  </a:lnTo>
                  <a:lnTo>
                    <a:pt x="1569" y="190"/>
                  </a:lnTo>
                  <a:lnTo>
                    <a:pt x="1509" y="204"/>
                  </a:lnTo>
                  <a:lnTo>
                    <a:pt x="1451" y="224"/>
                  </a:lnTo>
                  <a:lnTo>
                    <a:pt x="1396" y="251"/>
                  </a:lnTo>
                  <a:lnTo>
                    <a:pt x="1343" y="281"/>
                  </a:lnTo>
                  <a:lnTo>
                    <a:pt x="1292" y="318"/>
                  </a:lnTo>
                  <a:lnTo>
                    <a:pt x="1084" y="483"/>
                  </a:lnTo>
                  <a:lnTo>
                    <a:pt x="2172" y="428"/>
                  </a:lnTo>
                  <a:lnTo>
                    <a:pt x="2172" y="178"/>
                  </a:lnTo>
                  <a:lnTo>
                    <a:pt x="1691" y="178"/>
                  </a:lnTo>
                  <a:close/>
                  <a:moveTo>
                    <a:pt x="1674" y="0"/>
                  </a:moveTo>
                  <a:lnTo>
                    <a:pt x="2453" y="0"/>
                  </a:lnTo>
                  <a:lnTo>
                    <a:pt x="2483" y="2"/>
                  </a:lnTo>
                  <a:lnTo>
                    <a:pt x="2512" y="8"/>
                  </a:lnTo>
                  <a:lnTo>
                    <a:pt x="2539" y="19"/>
                  </a:lnTo>
                  <a:lnTo>
                    <a:pt x="2565" y="32"/>
                  </a:lnTo>
                  <a:lnTo>
                    <a:pt x="2588" y="50"/>
                  </a:lnTo>
                  <a:lnTo>
                    <a:pt x="2972" y="392"/>
                  </a:lnTo>
                  <a:lnTo>
                    <a:pt x="3096" y="386"/>
                  </a:lnTo>
                  <a:lnTo>
                    <a:pt x="3129" y="387"/>
                  </a:lnTo>
                  <a:lnTo>
                    <a:pt x="3160" y="395"/>
                  </a:lnTo>
                  <a:lnTo>
                    <a:pt x="3188" y="407"/>
                  </a:lnTo>
                  <a:lnTo>
                    <a:pt x="3214" y="425"/>
                  </a:lnTo>
                  <a:lnTo>
                    <a:pt x="3235" y="447"/>
                  </a:lnTo>
                  <a:lnTo>
                    <a:pt x="3253" y="472"/>
                  </a:lnTo>
                  <a:lnTo>
                    <a:pt x="3266" y="501"/>
                  </a:lnTo>
                  <a:lnTo>
                    <a:pt x="3273" y="532"/>
                  </a:lnTo>
                  <a:lnTo>
                    <a:pt x="3329" y="987"/>
                  </a:lnTo>
                  <a:lnTo>
                    <a:pt x="3347" y="990"/>
                  </a:lnTo>
                  <a:lnTo>
                    <a:pt x="3363" y="998"/>
                  </a:lnTo>
                  <a:lnTo>
                    <a:pt x="3376" y="1010"/>
                  </a:lnTo>
                  <a:lnTo>
                    <a:pt x="3383" y="1026"/>
                  </a:lnTo>
                  <a:lnTo>
                    <a:pt x="3387" y="1045"/>
                  </a:lnTo>
                  <a:lnTo>
                    <a:pt x="3387" y="1253"/>
                  </a:lnTo>
                  <a:lnTo>
                    <a:pt x="3383" y="1270"/>
                  </a:lnTo>
                  <a:lnTo>
                    <a:pt x="3375" y="1286"/>
                  </a:lnTo>
                  <a:lnTo>
                    <a:pt x="3363" y="1299"/>
                  </a:lnTo>
                  <a:lnTo>
                    <a:pt x="3347" y="1306"/>
                  </a:lnTo>
                  <a:lnTo>
                    <a:pt x="3329" y="1309"/>
                  </a:lnTo>
                  <a:lnTo>
                    <a:pt x="3021" y="1309"/>
                  </a:lnTo>
                  <a:lnTo>
                    <a:pt x="3024" y="1288"/>
                  </a:lnTo>
                  <a:lnTo>
                    <a:pt x="3025" y="1267"/>
                  </a:lnTo>
                  <a:lnTo>
                    <a:pt x="3023" y="1217"/>
                  </a:lnTo>
                  <a:lnTo>
                    <a:pt x="3014" y="1169"/>
                  </a:lnTo>
                  <a:lnTo>
                    <a:pt x="3000" y="1122"/>
                  </a:lnTo>
                  <a:lnTo>
                    <a:pt x="2981" y="1078"/>
                  </a:lnTo>
                  <a:lnTo>
                    <a:pt x="2958" y="1037"/>
                  </a:lnTo>
                  <a:lnTo>
                    <a:pt x="2930" y="998"/>
                  </a:lnTo>
                  <a:lnTo>
                    <a:pt x="2899" y="964"/>
                  </a:lnTo>
                  <a:lnTo>
                    <a:pt x="2863" y="932"/>
                  </a:lnTo>
                  <a:lnTo>
                    <a:pt x="2824" y="905"/>
                  </a:lnTo>
                  <a:lnTo>
                    <a:pt x="2782" y="881"/>
                  </a:lnTo>
                  <a:lnTo>
                    <a:pt x="2737" y="863"/>
                  </a:lnTo>
                  <a:lnTo>
                    <a:pt x="2691" y="849"/>
                  </a:lnTo>
                  <a:lnTo>
                    <a:pt x="2642" y="841"/>
                  </a:lnTo>
                  <a:lnTo>
                    <a:pt x="2591" y="838"/>
                  </a:lnTo>
                  <a:lnTo>
                    <a:pt x="2541" y="841"/>
                  </a:lnTo>
                  <a:lnTo>
                    <a:pt x="2491" y="849"/>
                  </a:lnTo>
                  <a:lnTo>
                    <a:pt x="2445" y="863"/>
                  </a:lnTo>
                  <a:lnTo>
                    <a:pt x="2400" y="881"/>
                  </a:lnTo>
                  <a:lnTo>
                    <a:pt x="2359" y="905"/>
                  </a:lnTo>
                  <a:lnTo>
                    <a:pt x="2320" y="932"/>
                  </a:lnTo>
                  <a:lnTo>
                    <a:pt x="2285" y="964"/>
                  </a:lnTo>
                  <a:lnTo>
                    <a:pt x="2253" y="998"/>
                  </a:lnTo>
                  <a:lnTo>
                    <a:pt x="2225" y="1037"/>
                  </a:lnTo>
                  <a:lnTo>
                    <a:pt x="2202" y="1078"/>
                  </a:lnTo>
                  <a:lnTo>
                    <a:pt x="2183" y="1122"/>
                  </a:lnTo>
                  <a:lnTo>
                    <a:pt x="2169" y="1169"/>
                  </a:lnTo>
                  <a:lnTo>
                    <a:pt x="2160" y="1217"/>
                  </a:lnTo>
                  <a:lnTo>
                    <a:pt x="2157" y="1267"/>
                  </a:lnTo>
                  <a:lnTo>
                    <a:pt x="2159" y="1288"/>
                  </a:lnTo>
                  <a:lnTo>
                    <a:pt x="2162" y="1309"/>
                  </a:lnTo>
                  <a:lnTo>
                    <a:pt x="1247" y="1309"/>
                  </a:lnTo>
                  <a:lnTo>
                    <a:pt x="1249" y="1288"/>
                  </a:lnTo>
                  <a:lnTo>
                    <a:pt x="1252" y="1267"/>
                  </a:lnTo>
                  <a:lnTo>
                    <a:pt x="1248" y="1217"/>
                  </a:lnTo>
                  <a:lnTo>
                    <a:pt x="1240" y="1169"/>
                  </a:lnTo>
                  <a:lnTo>
                    <a:pt x="1226" y="1122"/>
                  </a:lnTo>
                  <a:lnTo>
                    <a:pt x="1207" y="1078"/>
                  </a:lnTo>
                  <a:lnTo>
                    <a:pt x="1184" y="1037"/>
                  </a:lnTo>
                  <a:lnTo>
                    <a:pt x="1156" y="998"/>
                  </a:lnTo>
                  <a:lnTo>
                    <a:pt x="1124" y="964"/>
                  </a:lnTo>
                  <a:lnTo>
                    <a:pt x="1089" y="932"/>
                  </a:lnTo>
                  <a:lnTo>
                    <a:pt x="1050" y="905"/>
                  </a:lnTo>
                  <a:lnTo>
                    <a:pt x="1009" y="881"/>
                  </a:lnTo>
                  <a:lnTo>
                    <a:pt x="964" y="863"/>
                  </a:lnTo>
                  <a:lnTo>
                    <a:pt x="917" y="849"/>
                  </a:lnTo>
                  <a:lnTo>
                    <a:pt x="869" y="841"/>
                  </a:lnTo>
                  <a:lnTo>
                    <a:pt x="818" y="838"/>
                  </a:lnTo>
                  <a:lnTo>
                    <a:pt x="767" y="841"/>
                  </a:lnTo>
                  <a:lnTo>
                    <a:pt x="718" y="849"/>
                  </a:lnTo>
                  <a:lnTo>
                    <a:pt x="671" y="863"/>
                  </a:lnTo>
                  <a:lnTo>
                    <a:pt x="627" y="881"/>
                  </a:lnTo>
                  <a:lnTo>
                    <a:pt x="584" y="905"/>
                  </a:lnTo>
                  <a:lnTo>
                    <a:pt x="546" y="932"/>
                  </a:lnTo>
                  <a:lnTo>
                    <a:pt x="510" y="964"/>
                  </a:lnTo>
                  <a:lnTo>
                    <a:pt x="478" y="998"/>
                  </a:lnTo>
                  <a:lnTo>
                    <a:pt x="451" y="1037"/>
                  </a:lnTo>
                  <a:lnTo>
                    <a:pt x="427" y="1078"/>
                  </a:lnTo>
                  <a:lnTo>
                    <a:pt x="408" y="1122"/>
                  </a:lnTo>
                  <a:lnTo>
                    <a:pt x="395" y="1169"/>
                  </a:lnTo>
                  <a:lnTo>
                    <a:pt x="386" y="1217"/>
                  </a:lnTo>
                  <a:lnTo>
                    <a:pt x="383" y="1267"/>
                  </a:lnTo>
                  <a:lnTo>
                    <a:pt x="385" y="1288"/>
                  </a:lnTo>
                  <a:lnTo>
                    <a:pt x="387" y="1309"/>
                  </a:lnTo>
                  <a:lnTo>
                    <a:pt x="57" y="1309"/>
                  </a:lnTo>
                  <a:lnTo>
                    <a:pt x="39" y="1306"/>
                  </a:lnTo>
                  <a:lnTo>
                    <a:pt x="23" y="1299"/>
                  </a:lnTo>
                  <a:lnTo>
                    <a:pt x="11" y="1286"/>
                  </a:lnTo>
                  <a:lnTo>
                    <a:pt x="3" y="1270"/>
                  </a:lnTo>
                  <a:lnTo>
                    <a:pt x="0" y="1253"/>
                  </a:lnTo>
                  <a:lnTo>
                    <a:pt x="0" y="1031"/>
                  </a:lnTo>
                  <a:lnTo>
                    <a:pt x="2" y="1017"/>
                  </a:lnTo>
                  <a:lnTo>
                    <a:pt x="8" y="1005"/>
                  </a:lnTo>
                  <a:lnTo>
                    <a:pt x="18" y="995"/>
                  </a:lnTo>
                  <a:lnTo>
                    <a:pt x="31" y="989"/>
                  </a:lnTo>
                  <a:lnTo>
                    <a:pt x="45" y="987"/>
                  </a:lnTo>
                  <a:lnTo>
                    <a:pt x="45" y="821"/>
                  </a:lnTo>
                  <a:lnTo>
                    <a:pt x="47" y="793"/>
                  </a:lnTo>
                  <a:lnTo>
                    <a:pt x="54" y="765"/>
                  </a:lnTo>
                  <a:lnTo>
                    <a:pt x="66" y="740"/>
                  </a:lnTo>
                  <a:lnTo>
                    <a:pt x="81" y="717"/>
                  </a:lnTo>
                  <a:lnTo>
                    <a:pt x="100" y="697"/>
                  </a:lnTo>
                  <a:lnTo>
                    <a:pt x="121" y="680"/>
                  </a:lnTo>
                  <a:lnTo>
                    <a:pt x="145" y="668"/>
                  </a:lnTo>
                  <a:lnTo>
                    <a:pt x="173" y="658"/>
                  </a:lnTo>
                  <a:lnTo>
                    <a:pt x="757" y="513"/>
                  </a:lnTo>
                  <a:lnTo>
                    <a:pt x="1192" y="167"/>
                  </a:lnTo>
                  <a:lnTo>
                    <a:pt x="1245" y="129"/>
                  </a:lnTo>
                  <a:lnTo>
                    <a:pt x="1301" y="95"/>
                  </a:lnTo>
                  <a:lnTo>
                    <a:pt x="1359" y="66"/>
                  </a:lnTo>
                  <a:lnTo>
                    <a:pt x="1419" y="43"/>
                  </a:lnTo>
                  <a:lnTo>
                    <a:pt x="1481" y="24"/>
                  </a:lnTo>
                  <a:lnTo>
                    <a:pt x="1544" y="10"/>
                  </a:lnTo>
                  <a:lnTo>
                    <a:pt x="1609" y="2"/>
                  </a:lnTo>
                  <a:lnTo>
                    <a:pt x="16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8" name="Freeform 477"/>
            <p:cNvSpPr>
              <a:spLocks noEditPoints="1"/>
            </p:cNvSpPr>
            <p:nvPr/>
          </p:nvSpPr>
          <p:spPr bwMode="auto">
            <a:xfrm>
              <a:off x="6997" y="1690"/>
              <a:ext cx="98" cy="98"/>
            </a:xfrm>
            <a:custGeom>
              <a:avLst/>
              <a:gdLst>
                <a:gd name="T0" fmla="*/ 322 w 690"/>
                <a:gd name="T1" fmla="*/ 240 h 683"/>
                <a:gd name="T2" fmla="*/ 280 w 690"/>
                <a:gd name="T3" fmla="*/ 260 h 683"/>
                <a:gd name="T4" fmla="*/ 252 w 690"/>
                <a:gd name="T5" fmla="*/ 296 h 683"/>
                <a:gd name="T6" fmla="*/ 241 w 690"/>
                <a:gd name="T7" fmla="*/ 341 h 683"/>
                <a:gd name="T8" fmla="*/ 252 w 690"/>
                <a:gd name="T9" fmla="*/ 386 h 683"/>
                <a:gd name="T10" fmla="*/ 280 w 690"/>
                <a:gd name="T11" fmla="*/ 421 h 683"/>
                <a:gd name="T12" fmla="*/ 322 w 690"/>
                <a:gd name="T13" fmla="*/ 441 h 683"/>
                <a:gd name="T14" fmla="*/ 369 w 690"/>
                <a:gd name="T15" fmla="*/ 441 h 683"/>
                <a:gd name="T16" fmla="*/ 411 w 690"/>
                <a:gd name="T17" fmla="*/ 421 h 683"/>
                <a:gd name="T18" fmla="*/ 438 w 690"/>
                <a:gd name="T19" fmla="*/ 386 h 683"/>
                <a:gd name="T20" fmla="*/ 449 w 690"/>
                <a:gd name="T21" fmla="*/ 341 h 683"/>
                <a:gd name="T22" fmla="*/ 438 w 690"/>
                <a:gd name="T23" fmla="*/ 296 h 683"/>
                <a:gd name="T24" fmla="*/ 411 w 690"/>
                <a:gd name="T25" fmla="*/ 260 h 683"/>
                <a:gd name="T26" fmla="*/ 369 w 690"/>
                <a:gd name="T27" fmla="*/ 240 h 683"/>
                <a:gd name="T28" fmla="*/ 346 w 690"/>
                <a:gd name="T29" fmla="*/ 0 h 683"/>
                <a:gd name="T30" fmla="*/ 437 w 690"/>
                <a:gd name="T31" fmla="*/ 12 h 683"/>
                <a:gd name="T32" fmla="*/ 519 w 690"/>
                <a:gd name="T33" fmla="*/ 46 h 683"/>
                <a:gd name="T34" fmla="*/ 589 w 690"/>
                <a:gd name="T35" fmla="*/ 100 h 683"/>
                <a:gd name="T36" fmla="*/ 643 w 690"/>
                <a:gd name="T37" fmla="*/ 169 h 683"/>
                <a:gd name="T38" fmla="*/ 678 w 690"/>
                <a:gd name="T39" fmla="*/ 250 h 683"/>
                <a:gd name="T40" fmla="*/ 690 w 690"/>
                <a:gd name="T41" fmla="*/ 341 h 683"/>
                <a:gd name="T42" fmla="*/ 678 w 690"/>
                <a:gd name="T43" fmla="*/ 432 h 683"/>
                <a:gd name="T44" fmla="*/ 643 w 690"/>
                <a:gd name="T45" fmla="*/ 514 h 683"/>
                <a:gd name="T46" fmla="*/ 589 w 690"/>
                <a:gd name="T47" fmla="*/ 583 h 683"/>
                <a:gd name="T48" fmla="*/ 520 w 690"/>
                <a:gd name="T49" fmla="*/ 636 h 683"/>
                <a:gd name="T50" fmla="*/ 437 w 690"/>
                <a:gd name="T51" fmla="*/ 671 h 683"/>
                <a:gd name="T52" fmla="*/ 346 w 690"/>
                <a:gd name="T53" fmla="*/ 683 h 683"/>
                <a:gd name="T54" fmla="*/ 254 w 690"/>
                <a:gd name="T55" fmla="*/ 671 h 683"/>
                <a:gd name="T56" fmla="*/ 171 w 690"/>
                <a:gd name="T57" fmla="*/ 636 h 683"/>
                <a:gd name="T58" fmla="*/ 101 w 690"/>
                <a:gd name="T59" fmla="*/ 583 h 683"/>
                <a:gd name="T60" fmla="*/ 48 w 690"/>
                <a:gd name="T61" fmla="*/ 514 h 683"/>
                <a:gd name="T62" fmla="*/ 13 w 690"/>
                <a:gd name="T63" fmla="*/ 432 h 683"/>
                <a:gd name="T64" fmla="*/ 0 w 690"/>
                <a:gd name="T65" fmla="*/ 341 h 683"/>
                <a:gd name="T66" fmla="*/ 13 w 690"/>
                <a:gd name="T67" fmla="*/ 250 h 683"/>
                <a:gd name="T68" fmla="*/ 48 w 690"/>
                <a:gd name="T69" fmla="*/ 169 h 683"/>
                <a:gd name="T70" fmla="*/ 101 w 690"/>
                <a:gd name="T71" fmla="*/ 100 h 683"/>
                <a:gd name="T72" fmla="*/ 171 w 690"/>
                <a:gd name="T73" fmla="*/ 46 h 683"/>
                <a:gd name="T74" fmla="*/ 254 w 690"/>
                <a:gd name="T75" fmla="*/ 12 h 683"/>
                <a:gd name="T76" fmla="*/ 346 w 690"/>
                <a:gd name="T77" fmla="*/ 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90" h="683">
                  <a:moveTo>
                    <a:pt x="346" y="238"/>
                  </a:moveTo>
                  <a:lnTo>
                    <a:pt x="322" y="240"/>
                  </a:lnTo>
                  <a:lnTo>
                    <a:pt x="299" y="249"/>
                  </a:lnTo>
                  <a:lnTo>
                    <a:pt x="280" y="260"/>
                  </a:lnTo>
                  <a:lnTo>
                    <a:pt x="264" y="277"/>
                  </a:lnTo>
                  <a:lnTo>
                    <a:pt x="252" y="296"/>
                  </a:lnTo>
                  <a:lnTo>
                    <a:pt x="244" y="317"/>
                  </a:lnTo>
                  <a:lnTo>
                    <a:pt x="241" y="341"/>
                  </a:lnTo>
                  <a:lnTo>
                    <a:pt x="244" y="364"/>
                  </a:lnTo>
                  <a:lnTo>
                    <a:pt x="252" y="386"/>
                  </a:lnTo>
                  <a:lnTo>
                    <a:pt x="264" y="405"/>
                  </a:lnTo>
                  <a:lnTo>
                    <a:pt x="280" y="421"/>
                  </a:lnTo>
                  <a:lnTo>
                    <a:pt x="299" y="434"/>
                  </a:lnTo>
                  <a:lnTo>
                    <a:pt x="322" y="441"/>
                  </a:lnTo>
                  <a:lnTo>
                    <a:pt x="346" y="444"/>
                  </a:lnTo>
                  <a:lnTo>
                    <a:pt x="369" y="441"/>
                  </a:lnTo>
                  <a:lnTo>
                    <a:pt x="392" y="434"/>
                  </a:lnTo>
                  <a:lnTo>
                    <a:pt x="411" y="421"/>
                  </a:lnTo>
                  <a:lnTo>
                    <a:pt x="427" y="405"/>
                  </a:lnTo>
                  <a:lnTo>
                    <a:pt x="438" y="386"/>
                  </a:lnTo>
                  <a:lnTo>
                    <a:pt x="447" y="364"/>
                  </a:lnTo>
                  <a:lnTo>
                    <a:pt x="449" y="341"/>
                  </a:lnTo>
                  <a:lnTo>
                    <a:pt x="447" y="317"/>
                  </a:lnTo>
                  <a:lnTo>
                    <a:pt x="438" y="296"/>
                  </a:lnTo>
                  <a:lnTo>
                    <a:pt x="427" y="277"/>
                  </a:lnTo>
                  <a:lnTo>
                    <a:pt x="411" y="260"/>
                  </a:lnTo>
                  <a:lnTo>
                    <a:pt x="392" y="249"/>
                  </a:lnTo>
                  <a:lnTo>
                    <a:pt x="369" y="240"/>
                  </a:lnTo>
                  <a:lnTo>
                    <a:pt x="346" y="238"/>
                  </a:lnTo>
                  <a:close/>
                  <a:moveTo>
                    <a:pt x="346" y="0"/>
                  </a:moveTo>
                  <a:lnTo>
                    <a:pt x="393" y="3"/>
                  </a:lnTo>
                  <a:lnTo>
                    <a:pt x="437" y="12"/>
                  </a:lnTo>
                  <a:lnTo>
                    <a:pt x="480" y="26"/>
                  </a:lnTo>
                  <a:lnTo>
                    <a:pt x="519" y="46"/>
                  </a:lnTo>
                  <a:lnTo>
                    <a:pt x="556" y="70"/>
                  </a:lnTo>
                  <a:lnTo>
                    <a:pt x="589" y="100"/>
                  </a:lnTo>
                  <a:lnTo>
                    <a:pt x="619" y="132"/>
                  </a:lnTo>
                  <a:lnTo>
                    <a:pt x="643" y="169"/>
                  </a:lnTo>
                  <a:lnTo>
                    <a:pt x="663" y="208"/>
                  </a:lnTo>
                  <a:lnTo>
                    <a:pt x="678" y="250"/>
                  </a:lnTo>
                  <a:lnTo>
                    <a:pt x="687" y="295"/>
                  </a:lnTo>
                  <a:lnTo>
                    <a:pt x="690" y="341"/>
                  </a:lnTo>
                  <a:lnTo>
                    <a:pt x="687" y="388"/>
                  </a:lnTo>
                  <a:lnTo>
                    <a:pt x="678" y="432"/>
                  </a:lnTo>
                  <a:lnTo>
                    <a:pt x="663" y="474"/>
                  </a:lnTo>
                  <a:lnTo>
                    <a:pt x="643" y="514"/>
                  </a:lnTo>
                  <a:lnTo>
                    <a:pt x="619" y="550"/>
                  </a:lnTo>
                  <a:lnTo>
                    <a:pt x="589" y="583"/>
                  </a:lnTo>
                  <a:lnTo>
                    <a:pt x="556" y="611"/>
                  </a:lnTo>
                  <a:lnTo>
                    <a:pt x="520" y="636"/>
                  </a:lnTo>
                  <a:lnTo>
                    <a:pt x="480" y="656"/>
                  </a:lnTo>
                  <a:lnTo>
                    <a:pt x="437" y="671"/>
                  </a:lnTo>
                  <a:lnTo>
                    <a:pt x="393" y="679"/>
                  </a:lnTo>
                  <a:lnTo>
                    <a:pt x="346" y="683"/>
                  </a:lnTo>
                  <a:lnTo>
                    <a:pt x="299" y="679"/>
                  </a:lnTo>
                  <a:lnTo>
                    <a:pt x="254" y="671"/>
                  </a:lnTo>
                  <a:lnTo>
                    <a:pt x="211" y="656"/>
                  </a:lnTo>
                  <a:lnTo>
                    <a:pt x="171" y="636"/>
                  </a:lnTo>
                  <a:lnTo>
                    <a:pt x="135" y="611"/>
                  </a:lnTo>
                  <a:lnTo>
                    <a:pt x="101" y="583"/>
                  </a:lnTo>
                  <a:lnTo>
                    <a:pt x="72" y="550"/>
                  </a:lnTo>
                  <a:lnTo>
                    <a:pt x="48" y="514"/>
                  </a:lnTo>
                  <a:lnTo>
                    <a:pt x="28" y="474"/>
                  </a:lnTo>
                  <a:lnTo>
                    <a:pt x="13" y="432"/>
                  </a:lnTo>
                  <a:lnTo>
                    <a:pt x="4" y="388"/>
                  </a:lnTo>
                  <a:lnTo>
                    <a:pt x="0" y="341"/>
                  </a:lnTo>
                  <a:lnTo>
                    <a:pt x="4" y="295"/>
                  </a:lnTo>
                  <a:lnTo>
                    <a:pt x="13" y="250"/>
                  </a:lnTo>
                  <a:lnTo>
                    <a:pt x="28" y="208"/>
                  </a:lnTo>
                  <a:lnTo>
                    <a:pt x="48" y="169"/>
                  </a:lnTo>
                  <a:lnTo>
                    <a:pt x="72" y="132"/>
                  </a:lnTo>
                  <a:lnTo>
                    <a:pt x="101" y="100"/>
                  </a:lnTo>
                  <a:lnTo>
                    <a:pt x="135" y="70"/>
                  </a:lnTo>
                  <a:lnTo>
                    <a:pt x="171" y="46"/>
                  </a:lnTo>
                  <a:lnTo>
                    <a:pt x="211" y="26"/>
                  </a:lnTo>
                  <a:lnTo>
                    <a:pt x="254" y="12"/>
                  </a:lnTo>
                  <a:lnTo>
                    <a:pt x="299" y="3"/>
                  </a:lnTo>
                  <a:lnTo>
                    <a:pt x="3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08" name="Group 136"/>
          <p:cNvGrpSpPr>
            <a:grpSpLocks noChangeAspect="1"/>
          </p:cNvGrpSpPr>
          <p:nvPr/>
        </p:nvGrpSpPr>
        <p:grpSpPr bwMode="auto">
          <a:xfrm>
            <a:off x="2491333" y="4468459"/>
            <a:ext cx="215504" cy="239316"/>
            <a:chOff x="2073" y="2829"/>
            <a:chExt cx="181" cy="201"/>
          </a:xfrm>
          <a:solidFill>
            <a:schemeClr val="tx1">
              <a:lumMod val="65000"/>
              <a:lumOff val="35000"/>
            </a:schemeClr>
          </a:solidFill>
        </p:grpSpPr>
        <p:sp>
          <p:nvSpPr>
            <p:cNvPr id="411" name="Freeform 138"/>
            <p:cNvSpPr>
              <a:spLocks/>
            </p:cNvSpPr>
            <p:nvPr/>
          </p:nvSpPr>
          <p:spPr bwMode="auto">
            <a:xfrm>
              <a:off x="2073" y="2845"/>
              <a:ext cx="45" cy="46"/>
            </a:xfrm>
            <a:custGeom>
              <a:avLst/>
              <a:gdLst>
                <a:gd name="T0" fmla="*/ 384 w 767"/>
                <a:gd name="T1" fmla="*/ 0 h 770"/>
                <a:gd name="T2" fmla="*/ 432 w 767"/>
                <a:gd name="T3" fmla="*/ 3 h 770"/>
                <a:gd name="T4" fmla="*/ 477 w 767"/>
                <a:gd name="T5" fmla="*/ 12 h 770"/>
                <a:gd name="T6" fmla="*/ 522 w 767"/>
                <a:gd name="T7" fmla="*/ 26 h 770"/>
                <a:gd name="T8" fmla="*/ 563 w 767"/>
                <a:gd name="T9" fmla="*/ 46 h 770"/>
                <a:gd name="T10" fmla="*/ 603 w 767"/>
                <a:gd name="T11" fmla="*/ 70 h 770"/>
                <a:gd name="T12" fmla="*/ 638 w 767"/>
                <a:gd name="T13" fmla="*/ 98 h 770"/>
                <a:gd name="T14" fmla="*/ 670 w 767"/>
                <a:gd name="T15" fmla="*/ 130 h 770"/>
                <a:gd name="T16" fmla="*/ 698 w 767"/>
                <a:gd name="T17" fmla="*/ 165 h 770"/>
                <a:gd name="T18" fmla="*/ 722 w 767"/>
                <a:gd name="T19" fmla="*/ 204 h 770"/>
                <a:gd name="T20" fmla="*/ 741 w 767"/>
                <a:gd name="T21" fmla="*/ 245 h 770"/>
                <a:gd name="T22" fmla="*/ 755 w 767"/>
                <a:gd name="T23" fmla="*/ 290 h 770"/>
                <a:gd name="T24" fmla="*/ 764 w 767"/>
                <a:gd name="T25" fmla="*/ 337 h 770"/>
                <a:gd name="T26" fmla="*/ 767 w 767"/>
                <a:gd name="T27" fmla="*/ 385 h 770"/>
                <a:gd name="T28" fmla="*/ 764 w 767"/>
                <a:gd name="T29" fmla="*/ 433 h 770"/>
                <a:gd name="T30" fmla="*/ 755 w 767"/>
                <a:gd name="T31" fmla="*/ 480 h 770"/>
                <a:gd name="T32" fmla="*/ 741 w 767"/>
                <a:gd name="T33" fmla="*/ 523 h 770"/>
                <a:gd name="T34" fmla="*/ 722 w 767"/>
                <a:gd name="T35" fmla="*/ 566 h 770"/>
                <a:gd name="T36" fmla="*/ 698 w 767"/>
                <a:gd name="T37" fmla="*/ 604 h 770"/>
                <a:gd name="T38" fmla="*/ 670 w 767"/>
                <a:gd name="T39" fmla="*/ 640 h 770"/>
                <a:gd name="T40" fmla="*/ 638 w 767"/>
                <a:gd name="T41" fmla="*/ 672 h 770"/>
                <a:gd name="T42" fmla="*/ 603 w 767"/>
                <a:gd name="T43" fmla="*/ 700 h 770"/>
                <a:gd name="T44" fmla="*/ 563 w 767"/>
                <a:gd name="T45" fmla="*/ 724 h 770"/>
                <a:gd name="T46" fmla="*/ 522 w 767"/>
                <a:gd name="T47" fmla="*/ 744 h 770"/>
                <a:gd name="T48" fmla="*/ 477 w 767"/>
                <a:gd name="T49" fmla="*/ 757 h 770"/>
                <a:gd name="T50" fmla="*/ 432 w 767"/>
                <a:gd name="T51" fmla="*/ 767 h 770"/>
                <a:gd name="T52" fmla="*/ 384 w 767"/>
                <a:gd name="T53" fmla="*/ 770 h 770"/>
                <a:gd name="T54" fmla="*/ 335 w 767"/>
                <a:gd name="T55" fmla="*/ 767 h 770"/>
                <a:gd name="T56" fmla="*/ 289 w 767"/>
                <a:gd name="T57" fmla="*/ 757 h 770"/>
                <a:gd name="T58" fmla="*/ 245 w 767"/>
                <a:gd name="T59" fmla="*/ 744 h 770"/>
                <a:gd name="T60" fmla="*/ 203 w 767"/>
                <a:gd name="T61" fmla="*/ 724 h 770"/>
                <a:gd name="T62" fmla="*/ 164 w 767"/>
                <a:gd name="T63" fmla="*/ 700 h 770"/>
                <a:gd name="T64" fmla="*/ 129 w 767"/>
                <a:gd name="T65" fmla="*/ 672 h 770"/>
                <a:gd name="T66" fmla="*/ 96 w 767"/>
                <a:gd name="T67" fmla="*/ 640 h 770"/>
                <a:gd name="T68" fmla="*/ 68 w 767"/>
                <a:gd name="T69" fmla="*/ 604 h 770"/>
                <a:gd name="T70" fmla="*/ 45 w 767"/>
                <a:gd name="T71" fmla="*/ 566 h 770"/>
                <a:gd name="T72" fmla="*/ 26 w 767"/>
                <a:gd name="T73" fmla="*/ 523 h 770"/>
                <a:gd name="T74" fmla="*/ 11 w 767"/>
                <a:gd name="T75" fmla="*/ 480 h 770"/>
                <a:gd name="T76" fmla="*/ 3 w 767"/>
                <a:gd name="T77" fmla="*/ 433 h 770"/>
                <a:gd name="T78" fmla="*/ 0 w 767"/>
                <a:gd name="T79" fmla="*/ 385 h 770"/>
                <a:gd name="T80" fmla="*/ 3 w 767"/>
                <a:gd name="T81" fmla="*/ 337 h 770"/>
                <a:gd name="T82" fmla="*/ 11 w 767"/>
                <a:gd name="T83" fmla="*/ 290 h 770"/>
                <a:gd name="T84" fmla="*/ 26 w 767"/>
                <a:gd name="T85" fmla="*/ 245 h 770"/>
                <a:gd name="T86" fmla="*/ 45 w 767"/>
                <a:gd name="T87" fmla="*/ 204 h 770"/>
                <a:gd name="T88" fmla="*/ 68 w 767"/>
                <a:gd name="T89" fmla="*/ 165 h 770"/>
                <a:gd name="T90" fmla="*/ 96 w 767"/>
                <a:gd name="T91" fmla="*/ 130 h 770"/>
                <a:gd name="T92" fmla="*/ 129 w 767"/>
                <a:gd name="T93" fmla="*/ 98 h 770"/>
                <a:gd name="T94" fmla="*/ 164 w 767"/>
                <a:gd name="T95" fmla="*/ 70 h 770"/>
                <a:gd name="T96" fmla="*/ 203 w 767"/>
                <a:gd name="T97" fmla="*/ 46 h 770"/>
                <a:gd name="T98" fmla="*/ 245 w 767"/>
                <a:gd name="T99" fmla="*/ 26 h 770"/>
                <a:gd name="T100" fmla="*/ 289 w 767"/>
                <a:gd name="T101" fmla="*/ 12 h 770"/>
                <a:gd name="T102" fmla="*/ 335 w 767"/>
                <a:gd name="T103" fmla="*/ 3 h 770"/>
                <a:gd name="T104" fmla="*/ 384 w 767"/>
                <a:gd name="T105" fmla="*/ 0 h 7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7" h="770">
                  <a:moveTo>
                    <a:pt x="384" y="0"/>
                  </a:moveTo>
                  <a:lnTo>
                    <a:pt x="432" y="3"/>
                  </a:lnTo>
                  <a:lnTo>
                    <a:pt x="477" y="12"/>
                  </a:lnTo>
                  <a:lnTo>
                    <a:pt x="522" y="26"/>
                  </a:lnTo>
                  <a:lnTo>
                    <a:pt x="563" y="46"/>
                  </a:lnTo>
                  <a:lnTo>
                    <a:pt x="603" y="70"/>
                  </a:lnTo>
                  <a:lnTo>
                    <a:pt x="638" y="98"/>
                  </a:lnTo>
                  <a:lnTo>
                    <a:pt x="670" y="130"/>
                  </a:lnTo>
                  <a:lnTo>
                    <a:pt x="698" y="165"/>
                  </a:lnTo>
                  <a:lnTo>
                    <a:pt x="722" y="204"/>
                  </a:lnTo>
                  <a:lnTo>
                    <a:pt x="741" y="245"/>
                  </a:lnTo>
                  <a:lnTo>
                    <a:pt x="755" y="290"/>
                  </a:lnTo>
                  <a:lnTo>
                    <a:pt x="764" y="337"/>
                  </a:lnTo>
                  <a:lnTo>
                    <a:pt x="767" y="385"/>
                  </a:lnTo>
                  <a:lnTo>
                    <a:pt x="764" y="433"/>
                  </a:lnTo>
                  <a:lnTo>
                    <a:pt x="755" y="480"/>
                  </a:lnTo>
                  <a:lnTo>
                    <a:pt x="741" y="523"/>
                  </a:lnTo>
                  <a:lnTo>
                    <a:pt x="722" y="566"/>
                  </a:lnTo>
                  <a:lnTo>
                    <a:pt x="698" y="604"/>
                  </a:lnTo>
                  <a:lnTo>
                    <a:pt x="670" y="640"/>
                  </a:lnTo>
                  <a:lnTo>
                    <a:pt x="638" y="672"/>
                  </a:lnTo>
                  <a:lnTo>
                    <a:pt x="603" y="700"/>
                  </a:lnTo>
                  <a:lnTo>
                    <a:pt x="563" y="724"/>
                  </a:lnTo>
                  <a:lnTo>
                    <a:pt x="522" y="744"/>
                  </a:lnTo>
                  <a:lnTo>
                    <a:pt x="477" y="757"/>
                  </a:lnTo>
                  <a:lnTo>
                    <a:pt x="432" y="767"/>
                  </a:lnTo>
                  <a:lnTo>
                    <a:pt x="384" y="770"/>
                  </a:lnTo>
                  <a:lnTo>
                    <a:pt x="335" y="767"/>
                  </a:lnTo>
                  <a:lnTo>
                    <a:pt x="289" y="757"/>
                  </a:lnTo>
                  <a:lnTo>
                    <a:pt x="245" y="744"/>
                  </a:lnTo>
                  <a:lnTo>
                    <a:pt x="203" y="724"/>
                  </a:lnTo>
                  <a:lnTo>
                    <a:pt x="164" y="700"/>
                  </a:lnTo>
                  <a:lnTo>
                    <a:pt x="129" y="672"/>
                  </a:lnTo>
                  <a:lnTo>
                    <a:pt x="96" y="640"/>
                  </a:lnTo>
                  <a:lnTo>
                    <a:pt x="68" y="604"/>
                  </a:lnTo>
                  <a:lnTo>
                    <a:pt x="45" y="566"/>
                  </a:lnTo>
                  <a:lnTo>
                    <a:pt x="26" y="523"/>
                  </a:lnTo>
                  <a:lnTo>
                    <a:pt x="11" y="480"/>
                  </a:lnTo>
                  <a:lnTo>
                    <a:pt x="3" y="433"/>
                  </a:lnTo>
                  <a:lnTo>
                    <a:pt x="0" y="385"/>
                  </a:lnTo>
                  <a:lnTo>
                    <a:pt x="3" y="337"/>
                  </a:lnTo>
                  <a:lnTo>
                    <a:pt x="11" y="290"/>
                  </a:lnTo>
                  <a:lnTo>
                    <a:pt x="26" y="245"/>
                  </a:lnTo>
                  <a:lnTo>
                    <a:pt x="45" y="204"/>
                  </a:lnTo>
                  <a:lnTo>
                    <a:pt x="68" y="165"/>
                  </a:lnTo>
                  <a:lnTo>
                    <a:pt x="96" y="130"/>
                  </a:lnTo>
                  <a:lnTo>
                    <a:pt x="129" y="98"/>
                  </a:lnTo>
                  <a:lnTo>
                    <a:pt x="164" y="70"/>
                  </a:lnTo>
                  <a:lnTo>
                    <a:pt x="203" y="46"/>
                  </a:lnTo>
                  <a:lnTo>
                    <a:pt x="245" y="26"/>
                  </a:lnTo>
                  <a:lnTo>
                    <a:pt x="289" y="12"/>
                  </a:lnTo>
                  <a:lnTo>
                    <a:pt x="335" y="3"/>
                  </a:lnTo>
                  <a:lnTo>
                    <a:pt x="3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2" name="Freeform 139"/>
            <p:cNvSpPr>
              <a:spLocks/>
            </p:cNvSpPr>
            <p:nvPr/>
          </p:nvSpPr>
          <p:spPr bwMode="auto">
            <a:xfrm>
              <a:off x="2075" y="2896"/>
              <a:ext cx="77" cy="133"/>
            </a:xfrm>
            <a:custGeom>
              <a:avLst/>
              <a:gdLst>
                <a:gd name="T0" fmla="*/ 394 w 1309"/>
                <a:gd name="T1" fmla="*/ 3 h 2258"/>
                <a:gd name="T2" fmla="*/ 481 w 1309"/>
                <a:gd name="T3" fmla="*/ 27 h 2258"/>
                <a:gd name="T4" fmla="*/ 558 w 1309"/>
                <a:gd name="T5" fmla="*/ 72 h 2258"/>
                <a:gd name="T6" fmla="*/ 620 w 1309"/>
                <a:gd name="T7" fmla="*/ 135 h 2258"/>
                <a:gd name="T8" fmla="*/ 665 w 1309"/>
                <a:gd name="T9" fmla="*/ 212 h 2258"/>
                <a:gd name="T10" fmla="*/ 689 w 1309"/>
                <a:gd name="T11" fmla="*/ 299 h 2258"/>
                <a:gd name="T12" fmla="*/ 692 w 1309"/>
                <a:gd name="T13" fmla="*/ 858 h 2258"/>
                <a:gd name="T14" fmla="*/ 1070 w 1309"/>
                <a:gd name="T15" fmla="*/ 861 h 2258"/>
                <a:gd name="T16" fmla="*/ 1147 w 1309"/>
                <a:gd name="T17" fmla="*/ 884 h 2258"/>
                <a:gd name="T18" fmla="*/ 1212 w 1309"/>
                <a:gd name="T19" fmla="*/ 927 h 2258"/>
                <a:gd name="T20" fmla="*/ 1263 w 1309"/>
                <a:gd name="T21" fmla="*/ 986 h 2258"/>
                <a:gd name="T22" fmla="*/ 1296 w 1309"/>
                <a:gd name="T23" fmla="*/ 1058 h 2258"/>
                <a:gd name="T24" fmla="*/ 1309 w 1309"/>
                <a:gd name="T25" fmla="*/ 1139 h 2258"/>
                <a:gd name="T26" fmla="*/ 1306 w 1309"/>
                <a:gd name="T27" fmla="*/ 2198 h 2258"/>
                <a:gd name="T28" fmla="*/ 1285 w 1309"/>
                <a:gd name="T29" fmla="*/ 2235 h 2258"/>
                <a:gd name="T30" fmla="*/ 1249 w 1309"/>
                <a:gd name="T31" fmla="*/ 2256 h 2258"/>
                <a:gd name="T32" fmla="*/ 845 w 1309"/>
                <a:gd name="T33" fmla="*/ 2258 h 2258"/>
                <a:gd name="T34" fmla="*/ 803 w 1309"/>
                <a:gd name="T35" fmla="*/ 2247 h 2258"/>
                <a:gd name="T36" fmla="*/ 774 w 1309"/>
                <a:gd name="T37" fmla="*/ 2218 h 2258"/>
                <a:gd name="T38" fmla="*/ 764 w 1309"/>
                <a:gd name="T39" fmla="*/ 2177 h 2258"/>
                <a:gd name="T40" fmla="*/ 332 w 1309"/>
                <a:gd name="T41" fmla="*/ 1399 h 2258"/>
                <a:gd name="T42" fmla="*/ 244 w 1309"/>
                <a:gd name="T43" fmla="*/ 1388 h 2258"/>
                <a:gd name="T44" fmla="*/ 164 w 1309"/>
                <a:gd name="T45" fmla="*/ 1354 h 2258"/>
                <a:gd name="T46" fmla="*/ 98 w 1309"/>
                <a:gd name="T47" fmla="*/ 1302 h 2258"/>
                <a:gd name="T48" fmla="*/ 46 w 1309"/>
                <a:gd name="T49" fmla="*/ 1235 h 2258"/>
                <a:gd name="T50" fmla="*/ 13 w 1309"/>
                <a:gd name="T51" fmla="*/ 1156 h 2258"/>
                <a:gd name="T52" fmla="*/ 0 w 1309"/>
                <a:gd name="T53" fmla="*/ 1067 h 2258"/>
                <a:gd name="T54" fmla="*/ 3 w 1309"/>
                <a:gd name="T55" fmla="*/ 299 h 2258"/>
                <a:gd name="T56" fmla="*/ 27 w 1309"/>
                <a:gd name="T57" fmla="*/ 212 h 2258"/>
                <a:gd name="T58" fmla="*/ 73 w 1309"/>
                <a:gd name="T59" fmla="*/ 135 h 2258"/>
                <a:gd name="T60" fmla="*/ 135 w 1309"/>
                <a:gd name="T61" fmla="*/ 72 h 2258"/>
                <a:gd name="T62" fmla="*/ 212 w 1309"/>
                <a:gd name="T63" fmla="*/ 27 h 2258"/>
                <a:gd name="T64" fmla="*/ 299 w 1309"/>
                <a:gd name="T65" fmla="*/ 3 h 2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9" h="2258">
                  <a:moveTo>
                    <a:pt x="347" y="0"/>
                  </a:moveTo>
                  <a:lnTo>
                    <a:pt x="394" y="3"/>
                  </a:lnTo>
                  <a:lnTo>
                    <a:pt x="438" y="12"/>
                  </a:lnTo>
                  <a:lnTo>
                    <a:pt x="481" y="27"/>
                  </a:lnTo>
                  <a:lnTo>
                    <a:pt x="521" y="47"/>
                  </a:lnTo>
                  <a:lnTo>
                    <a:pt x="558" y="72"/>
                  </a:lnTo>
                  <a:lnTo>
                    <a:pt x="591" y="102"/>
                  </a:lnTo>
                  <a:lnTo>
                    <a:pt x="620" y="135"/>
                  </a:lnTo>
                  <a:lnTo>
                    <a:pt x="645" y="171"/>
                  </a:lnTo>
                  <a:lnTo>
                    <a:pt x="665" y="212"/>
                  </a:lnTo>
                  <a:lnTo>
                    <a:pt x="680" y="255"/>
                  </a:lnTo>
                  <a:lnTo>
                    <a:pt x="689" y="299"/>
                  </a:lnTo>
                  <a:lnTo>
                    <a:pt x="692" y="346"/>
                  </a:lnTo>
                  <a:lnTo>
                    <a:pt x="692" y="858"/>
                  </a:lnTo>
                  <a:lnTo>
                    <a:pt x="1029" y="858"/>
                  </a:lnTo>
                  <a:lnTo>
                    <a:pt x="1070" y="861"/>
                  </a:lnTo>
                  <a:lnTo>
                    <a:pt x="1110" y="870"/>
                  </a:lnTo>
                  <a:lnTo>
                    <a:pt x="1147" y="884"/>
                  </a:lnTo>
                  <a:lnTo>
                    <a:pt x="1181" y="903"/>
                  </a:lnTo>
                  <a:lnTo>
                    <a:pt x="1212" y="927"/>
                  </a:lnTo>
                  <a:lnTo>
                    <a:pt x="1240" y="955"/>
                  </a:lnTo>
                  <a:lnTo>
                    <a:pt x="1263" y="986"/>
                  </a:lnTo>
                  <a:lnTo>
                    <a:pt x="1283" y="1020"/>
                  </a:lnTo>
                  <a:lnTo>
                    <a:pt x="1296" y="1058"/>
                  </a:lnTo>
                  <a:lnTo>
                    <a:pt x="1306" y="1097"/>
                  </a:lnTo>
                  <a:lnTo>
                    <a:pt x="1309" y="1139"/>
                  </a:lnTo>
                  <a:lnTo>
                    <a:pt x="1309" y="2177"/>
                  </a:lnTo>
                  <a:lnTo>
                    <a:pt x="1306" y="2198"/>
                  </a:lnTo>
                  <a:lnTo>
                    <a:pt x="1297" y="2218"/>
                  </a:lnTo>
                  <a:lnTo>
                    <a:pt x="1285" y="2235"/>
                  </a:lnTo>
                  <a:lnTo>
                    <a:pt x="1268" y="2247"/>
                  </a:lnTo>
                  <a:lnTo>
                    <a:pt x="1249" y="2256"/>
                  </a:lnTo>
                  <a:lnTo>
                    <a:pt x="1228" y="2258"/>
                  </a:lnTo>
                  <a:lnTo>
                    <a:pt x="845" y="2258"/>
                  </a:lnTo>
                  <a:lnTo>
                    <a:pt x="823" y="2256"/>
                  </a:lnTo>
                  <a:lnTo>
                    <a:pt x="803" y="2247"/>
                  </a:lnTo>
                  <a:lnTo>
                    <a:pt x="788" y="2235"/>
                  </a:lnTo>
                  <a:lnTo>
                    <a:pt x="774" y="2218"/>
                  </a:lnTo>
                  <a:lnTo>
                    <a:pt x="767" y="2198"/>
                  </a:lnTo>
                  <a:lnTo>
                    <a:pt x="764" y="2177"/>
                  </a:lnTo>
                  <a:lnTo>
                    <a:pt x="764" y="1399"/>
                  </a:lnTo>
                  <a:lnTo>
                    <a:pt x="332" y="1399"/>
                  </a:lnTo>
                  <a:lnTo>
                    <a:pt x="287" y="1397"/>
                  </a:lnTo>
                  <a:lnTo>
                    <a:pt x="244" y="1388"/>
                  </a:lnTo>
                  <a:lnTo>
                    <a:pt x="203" y="1373"/>
                  </a:lnTo>
                  <a:lnTo>
                    <a:pt x="164" y="1354"/>
                  </a:lnTo>
                  <a:lnTo>
                    <a:pt x="129" y="1331"/>
                  </a:lnTo>
                  <a:lnTo>
                    <a:pt x="98" y="1302"/>
                  </a:lnTo>
                  <a:lnTo>
                    <a:pt x="70" y="1270"/>
                  </a:lnTo>
                  <a:lnTo>
                    <a:pt x="46" y="1235"/>
                  </a:lnTo>
                  <a:lnTo>
                    <a:pt x="26" y="1196"/>
                  </a:lnTo>
                  <a:lnTo>
                    <a:pt x="13" y="1156"/>
                  </a:lnTo>
                  <a:lnTo>
                    <a:pt x="3" y="1112"/>
                  </a:lnTo>
                  <a:lnTo>
                    <a:pt x="0" y="1067"/>
                  </a:lnTo>
                  <a:lnTo>
                    <a:pt x="0" y="346"/>
                  </a:lnTo>
                  <a:lnTo>
                    <a:pt x="3" y="299"/>
                  </a:lnTo>
                  <a:lnTo>
                    <a:pt x="13" y="255"/>
                  </a:lnTo>
                  <a:lnTo>
                    <a:pt x="27" y="212"/>
                  </a:lnTo>
                  <a:lnTo>
                    <a:pt x="48" y="171"/>
                  </a:lnTo>
                  <a:lnTo>
                    <a:pt x="73" y="135"/>
                  </a:lnTo>
                  <a:lnTo>
                    <a:pt x="102" y="102"/>
                  </a:lnTo>
                  <a:lnTo>
                    <a:pt x="135" y="72"/>
                  </a:lnTo>
                  <a:lnTo>
                    <a:pt x="172" y="47"/>
                  </a:lnTo>
                  <a:lnTo>
                    <a:pt x="212" y="27"/>
                  </a:lnTo>
                  <a:lnTo>
                    <a:pt x="255" y="12"/>
                  </a:lnTo>
                  <a:lnTo>
                    <a:pt x="299" y="3"/>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3" name="Freeform 140"/>
            <p:cNvSpPr>
              <a:spLocks/>
            </p:cNvSpPr>
            <p:nvPr/>
          </p:nvSpPr>
          <p:spPr bwMode="auto">
            <a:xfrm>
              <a:off x="2191" y="2829"/>
              <a:ext cx="34" cy="68"/>
            </a:xfrm>
            <a:custGeom>
              <a:avLst/>
              <a:gdLst>
                <a:gd name="T0" fmla="*/ 473 w 579"/>
                <a:gd name="T1" fmla="*/ 0 h 1156"/>
                <a:gd name="T2" fmla="*/ 495 w 579"/>
                <a:gd name="T3" fmla="*/ 1 h 1156"/>
                <a:gd name="T4" fmla="*/ 517 w 579"/>
                <a:gd name="T5" fmla="*/ 6 h 1156"/>
                <a:gd name="T6" fmla="*/ 537 w 579"/>
                <a:gd name="T7" fmla="*/ 18 h 1156"/>
                <a:gd name="T8" fmla="*/ 554 w 579"/>
                <a:gd name="T9" fmla="*/ 32 h 1156"/>
                <a:gd name="T10" fmla="*/ 566 w 579"/>
                <a:gd name="T11" fmla="*/ 50 h 1156"/>
                <a:gd name="T12" fmla="*/ 575 w 579"/>
                <a:gd name="T13" fmla="*/ 70 h 1156"/>
                <a:gd name="T14" fmla="*/ 579 w 579"/>
                <a:gd name="T15" fmla="*/ 91 h 1156"/>
                <a:gd name="T16" fmla="*/ 578 w 579"/>
                <a:gd name="T17" fmla="*/ 114 h 1156"/>
                <a:gd name="T18" fmla="*/ 572 w 579"/>
                <a:gd name="T19" fmla="*/ 135 h 1156"/>
                <a:gd name="T20" fmla="*/ 190 w 579"/>
                <a:gd name="T21" fmla="*/ 1095 h 1156"/>
                <a:gd name="T22" fmla="*/ 180 w 579"/>
                <a:gd name="T23" fmla="*/ 1113 h 1156"/>
                <a:gd name="T24" fmla="*/ 168 w 579"/>
                <a:gd name="T25" fmla="*/ 1128 h 1156"/>
                <a:gd name="T26" fmla="*/ 152 w 579"/>
                <a:gd name="T27" fmla="*/ 1141 h 1156"/>
                <a:gd name="T28" fmla="*/ 136 w 579"/>
                <a:gd name="T29" fmla="*/ 1149 h 1156"/>
                <a:gd name="T30" fmla="*/ 117 w 579"/>
                <a:gd name="T31" fmla="*/ 1155 h 1156"/>
                <a:gd name="T32" fmla="*/ 97 w 579"/>
                <a:gd name="T33" fmla="*/ 1156 h 1156"/>
                <a:gd name="T34" fmla="*/ 80 w 579"/>
                <a:gd name="T35" fmla="*/ 1155 h 1156"/>
                <a:gd name="T36" fmla="*/ 61 w 579"/>
                <a:gd name="T37" fmla="*/ 1150 h 1156"/>
                <a:gd name="T38" fmla="*/ 41 w 579"/>
                <a:gd name="T39" fmla="*/ 1139 h 1156"/>
                <a:gd name="T40" fmla="*/ 25 w 579"/>
                <a:gd name="T41" fmla="*/ 1124 h 1156"/>
                <a:gd name="T42" fmla="*/ 12 w 579"/>
                <a:gd name="T43" fmla="*/ 1106 h 1156"/>
                <a:gd name="T44" fmla="*/ 4 w 579"/>
                <a:gd name="T45" fmla="*/ 1087 h 1156"/>
                <a:gd name="T46" fmla="*/ 0 w 579"/>
                <a:gd name="T47" fmla="*/ 1066 h 1156"/>
                <a:gd name="T48" fmla="*/ 1 w 579"/>
                <a:gd name="T49" fmla="*/ 1043 h 1156"/>
                <a:gd name="T50" fmla="*/ 6 w 579"/>
                <a:gd name="T51" fmla="*/ 1021 h 1156"/>
                <a:gd name="T52" fmla="*/ 389 w 579"/>
                <a:gd name="T53" fmla="*/ 62 h 1156"/>
                <a:gd name="T54" fmla="*/ 399 w 579"/>
                <a:gd name="T55" fmla="*/ 42 h 1156"/>
                <a:gd name="T56" fmla="*/ 414 w 579"/>
                <a:gd name="T57" fmla="*/ 25 h 1156"/>
                <a:gd name="T58" fmla="*/ 431 w 579"/>
                <a:gd name="T59" fmla="*/ 13 h 1156"/>
                <a:gd name="T60" fmla="*/ 452 w 579"/>
                <a:gd name="T61" fmla="*/ 4 h 1156"/>
                <a:gd name="T62" fmla="*/ 473 w 579"/>
                <a:gd name="T63" fmla="*/ 0 h 1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79" h="1156">
                  <a:moveTo>
                    <a:pt x="473" y="0"/>
                  </a:moveTo>
                  <a:lnTo>
                    <a:pt x="495" y="1"/>
                  </a:lnTo>
                  <a:lnTo>
                    <a:pt x="517" y="6"/>
                  </a:lnTo>
                  <a:lnTo>
                    <a:pt x="537" y="18"/>
                  </a:lnTo>
                  <a:lnTo>
                    <a:pt x="554" y="32"/>
                  </a:lnTo>
                  <a:lnTo>
                    <a:pt x="566" y="50"/>
                  </a:lnTo>
                  <a:lnTo>
                    <a:pt x="575" y="70"/>
                  </a:lnTo>
                  <a:lnTo>
                    <a:pt x="579" y="91"/>
                  </a:lnTo>
                  <a:lnTo>
                    <a:pt x="578" y="114"/>
                  </a:lnTo>
                  <a:lnTo>
                    <a:pt x="572" y="135"/>
                  </a:lnTo>
                  <a:lnTo>
                    <a:pt x="190" y="1095"/>
                  </a:lnTo>
                  <a:lnTo>
                    <a:pt x="180" y="1113"/>
                  </a:lnTo>
                  <a:lnTo>
                    <a:pt x="168" y="1128"/>
                  </a:lnTo>
                  <a:lnTo>
                    <a:pt x="152" y="1141"/>
                  </a:lnTo>
                  <a:lnTo>
                    <a:pt x="136" y="1149"/>
                  </a:lnTo>
                  <a:lnTo>
                    <a:pt x="117" y="1155"/>
                  </a:lnTo>
                  <a:lnTo>
                    <a:pt x="97" y="1156"/>
                  </a:lnTo>
                  <a:lnTo>
                    <a:pt x="80" y="1155"/>
                  </a:lnTo>
                  <a:lnTo>
                    <a:pt x="61" y="1150"/>
                  </a:lnTo>
                  <a:lnTo>
                    <a:pt x="41" y="1139"/>
                  </a:lnTo>
                  <a:lnTo>
                    <a:pt x="25" y="1124"/>
                  </a:lnTo>
                  <a:lnTo>
                    <a:pt x="12" y="1106"/>
                  </a:lnTo>
                  <a:lnTo>
                    <a:pt x="4" y="1087"/>
                  </a:lnTo>
                  <a:lnTo>
                    <a:pt x="0" y="1066"/>
                  </a:lnTo>
                  <a:lnTo>
                    <a:pt x="1" y="1043"/>
                  </a:lnTo>
                  <a:lnTo>
                    <a:pt x="6" y="1021"/>
                  </a:lnTo>
                  <a:lnTo>
                    <a:pt x="389" y="62"/>
                  </a:lnTo>
                  <a:lnTo>
                    <a:pt x="399" y="42"/>
                  </a:lnTo>
                  <a:lnTo>
                    <a:pt x="414" y="25"/>
                  </a:lnTo>
                  <a:lnTo>
                    <a:pt x="431" y="13"/>
                  </a:lnTo>
                  <a:lnTo>
                    <a:pt x="452" y="4"/>
                  </a:lnTo>
                  <a:lnTo>
                    <a:pt x="4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4" name="Freeform 141"/>
            <p:cNvSpPr>
              <a:spLocks/>
            </p:cNvSpPr>
            <p:nvPr/>
          </p:nvSpPr>
          <p:spPr bwMode="auto">
            <a:xfrm>
              <a:off x="2187" y="2874"/>
              <a:ext cx="34" cy="46"/>
            </a:xfrm>
            <a:custGeom>
              <a:avLst/>
              <a:gdLst>
                <a:gd name="T0" fmla="*/ 481 w 580"/>
                <a:gd name="T1" fmla="*/ 0 h 773"/>
                <a:gd name="T2" fmla="*/ 504 w 580"/>
                <a:gd name="T3" fmla="*/ 3 h 773"/>
                <a:gd name="T4" fmla="*/ 525 w 580"/>
                <a:gd name="T5" fmla="*/ 11 h 773"/>
                <a:gd name="T6" fmla="*/ 543 w 580"/>
                <a:gd name="T7" fmla="*/ 22 h 773"/>
                <a:gd name="T8" fmla="*/ 558 w 580"/>
                <a:gd name="T9" fmla="*/ 38 h 773"/>
                <a:gd name="T10" fmla="*/ 570 w 580"/>
                <a:gd name="T11" fmla="*/ 55 h 773"/>
                <a:gd name="T12" fmla="*/ 577 w 580"/>
                <a:gd name="T13" fmla="*/ 76 h 773"/>
                <a:gd name="T14" fmla="*/ 580 w 580"/>
                <a:gd name="T15" fmla="*/ 99 h 773"/>
                <a:gd name="T16" fmla="*/ 580 w 580"/>
                <a:gd name="T17" fmla="*/ 674 h 773"/>
                <a:gd name="T18" fmla="*/ 577 w 580"/>
                <a:gd name="T19" fmla="*/ 697 h 773"/>
                <a:gd name="T20" fmla="*/ 570 w 580"/>
                <a:gd name="T21" fmla="*/ 718 h 773"/>
                <a:gd name="T22" fmla="*/ 558 w 580"/>
                <a:gd name="T23" fmla="*/ 737 h 773"/>
                <a:gd name="T24" fmla="*/ 543 w 580"/>
                <a:gd name="T25" fmla="*/ 751 h 773"/>
                <a:gd name="T26" fmla="*/ 525 w 580"/>
                <a:gd name="T27" fmla="*/ 764 h 773"/>
                <a:gd name="T28" fmla="*/ 504 w 580"/>
                <a:gd name="T29" fmla="*/ 771 h 773"/>
                <a:gd name="T30" fmla="*/ 481 w 580"/>
                <a:gd name="T31" fmla="*/ 773 h 773"/>
                <a:gd name="T32" fmla="*/ 98 w 580"/>
                <a:gd name="T33" fmla="*/ 773 h 773"/>
                <a:gd name="T34" fmla="*/ 76 w 580"/>
                <a:gd name="T35" fmla="*/ 771 h 773"/>
                <a:gd name="T36" fmla="*/ 55 w 580"/>
                <a:gd name="T37" fmla="*/ 764 h 773"/>
                <a:gd name="T38" fmla="*/ 37 w 580"/>
                <a:gd name="T39" fmla="*/ 751 h 773"/>
                <a:gd name="T40" fmla="*/ 22 w 580"/>
                <a:gd name="T41" fmla="*/ 737 h 773"/>
                <a:gd name="T42" fmla="*/ 10 w 580"/>
                <a:gd name="T43" fmla="*/ 718 h 773"/>
                <a:gd name="T44" fmla="*/ 3 w 580"/>
                <a:gd name="T45" fmla="*/ 697 h 773"/>
                <a:gd name="T46" fmla="*/ 0 w 580"/>
                <a:gd name="T47" fmla="*/ 674 h 773"/>
                <a:gd name="T48" fmla="*/ 3 w 580"/>
                <a:gd name="T49" fmla="*/ 652 h 773"/>
                <a:gd name="T50" fmla="*/ 10 w 580"/>
                <a:gd name="T51" fmla="*/ 631 h 773"/>
                <a:gd name="T52" fmla="*/ 22 w 580"/>
                <a:gd name="T53" fmla="*/ 613 h 773"/>
                <a:gd name="T54" fmla="*/ 37 w 580"/>
                <a:gd name="T55" fmla="*/ 597 h 773"/>
                <a:gd name="T56" fmla="*/ 55 w 580"/>
                <a:gd name="T57" fmla="*/ 586 h 773"/>
                <a:gd name="T58" fmla="*/ 76 w 580"/>
                <a:gd name="T59" fmla="*/ 579 h 773"/>
                <a:gd name="T60" fmla="*/ 98 w 580"/>
                <a:gd name="T61" fmla="*/ 576 h 773"/>
                <a:gd name="T62" fmla="*/ 383 w 580"/>
                <a:gd name="T63" fmla="*/ 576 h 773"/>
                <a:gd name="T64" fmla="*/ 383 w 580"/>
                <a:gd name="T65" fmla="*/ 99 h 773"/>
                <a:gd name="T66" fmla="*/ 385 w 580"/>
                <a:gd name="T67" fmla="*/ 76 h 773"/>
                <a:gd name="T68" fmla="*/ 393 w 580"/>
                <a:gd name="T69" fmla="*/ 55 h 773"/>
                <a:gd name="T70" fmla="*/ 405 w 580"/>
                <a:gd name="T71" fmla="*/ 38 h 773"/>
                <a:gd name="T72" fmla="*/ 420 w 580"/>
                <a:gd name="T73" fmla="*/ 22 h 773"/>
                <a:gd name="T74" fmla="*/ 438 w 580"/>
                <a:gd name="T75" fmla="*/ 11 h 773"/>
                <a:gd name="T76" fmla="*/ 458 w 580"/>
                <a:gd name="T77" fmla="*/ 3 h 773"/>
                <a:gd name="T78" fmla="*/ 481 w 580"/>
                <a:gd name="T79"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0" h="773">
                  <a:moveTo>
                    <a:pt x="481" y="0"/>
                  </a:moveTo>
                  <a:lnTo>
                    <a:pt x="504" y="3"/>
                  </a:lnTo>
                  <a:lnTo>
                    <a:pt x="525" y="11"/>
                  </a:lnTo>
                  <a:lnTo>
                    <a:pt x="543" y="22"/>
                  </a:lnTo>
                  <a:lnTo>
                    <a:pt x="558" y="38"/>
                  </a:lnTo>
                  <a:lnTo>
                    <a:pt x="570" y="55"/>
                  </a:lnTo>
                  <a:lnTo>
                    <a:pt x="577" y="76"/>
                  </a:lnTo>
                  <a:lnTo>
                    <a:pt x="580" y="99"/>
                  </a:lnTo>
                  <a:lnTo>
                    <a:pt x="580" y="674"/>
                  </a:lnTo>
                  <a:lnTo>
                    <a:pt x="577" y="697"/>
                  </a:lnTo>
                  <a:lnTo>
                    <a:pt x="570" y="718"/>
                  </a:lnTo>
                  <a:lnTo>
                    <a:pt x="558" y="737"/>
                  </a:lnTo>
                  <a:lnTo>
                    <a:pt x="543" y="751"/>
                  </a:lnTo>
                  <a:lnTo>
                    <a:pt x="525" y="764"/>
                  </a:lnTo>
                  <a:lnTo>
                    <a:pt x="504" y="771"/>
                  </a:lnTo>
                  <a:lnTo>
                    <a:pt x="481" y="773"/>
                  </a:lnTo>
                  <a:lnTo>
                    <a:pt x="98" y="773"/>
                  </a:lnTo>
                  <a:lnTo>
                    <a:pt x="76" y="771"/>
                  </a:lnTo>
                  <a:lnTo>
                    <a:pt x="55" y="764"/>
                  </a:lnTo>
                  <a:lnTo>
                    <a:pt x="37" y="751"/>
                  </a:lnTo>
                  <a:lnTo>
                    <a:pt x="22" y="737"/>
                  </a:lnTo>
                  <a:lnTo>
                    <a:pt x="10" y="718"/>
                  </a:lnTo>
                  <a:lnTo>
                    <a:pt x="3" y="697"/>
                  </a:lnTo>
                  <a:lnTo>
                    <a:pt x="0" y="674"/>
                  </a:lnTo>
                  <a:lnTo>
                    <a:pt x="3" y="652"/>
                  </a:lnTo>
                  <a:lnTo>
                    <a:pt x="10" y="631"/>
                  </a:lnTo>
                  <a:lnTo>
                    <a:pt x="22" y="613"/>
                  </a:lnTo>
                  <a:lnTo>
                    <a:pt x="37" y="597"/>
                  </a:lnTo>
                  <a:lnTo>
                    <a:pt x="55" y="586"/>
                  </a:lnTo>
                  <a:lnTo>
                    <a:pt x="76" y="579"/>
                  </a:lnTo>
                  <a:lnTo>
                    <a:pt x="98" y="576"/>
                  </a:lnTo>
                  <a:lnTo>
                    <a:pt x="383" y="576"/>
                  </a:lnTo>
                  <a:lnTo>
                    <a:pt x="383" y="99"/>
                  </a:lnTo>
                  <a:lnTo>
                    <a:pt x="385" y="76"/>
                  </a:lnTo>
                  <a:lnTo>
                    <a:pt x="393" y="55"/>
                  </a:lnTo>
                  <a:lnTo>
                    <a:pt x="405" y="38"/>
                  </a:lnTo>
                  <a:lnTo>
                    <a:pt x="420" y="22"/>
                  </a:lnTo>
                  <a:lnTo>
                    <a:pt x="438" y="11"/>
                  </a:lnTo>
                  <a:lnTo>
                    <a:pt x="458" y="3"/>
                  </a:lnTo>
                  <a:lnTo>
                    <a:pt x="4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5" name="Freeform 142"/>
            <p:cNvSpPr>
              <a:spLocks/>
            </p:cNvSpPr>
            <p:nvPr/>
          </p:nvSpPr>
          <p:spPr bwMode="auto">
            <a:xfrm>
              <a:off x="2243" y="2963"/>
              <a:ext cx="11" cy="67"/>
            </a:xfrm>
            <a:custGeom>
              <a:avLst/>
              <a:gdLst>
                <a:gd name="T0" fmla="*/ 0 w 197"/>
                <a:gd name="T1" fmla="*/ 0 h 1137"/>
                <a:gd name="T2" fmla="*/ 197 w 197"/>
                <a:gd name="T3" fmla="*/ 0 h 1137"/>
                <a:gd name="T4" fmla="*/ 197 w 197"/>
                <a:gd name="T5" fmla="*/ 1039 h 1137"/>
                <a:gd name="T6" fmla="*/ 195 w 197"/>
                <a:gd name="T7" fmla="*/ 1061 h 1137"/>
                <a:gd name="T8" fmla="*/ 186 w 197"/>
                <a:gd name="T9" fmla="*/ 1082 h 1137"/>
                <a:gd name="T10" fmla="*/ 175 w 197"/>
                <a:gd name="T11" fmla="*/ 1101 h 1137"/>
                <a:gd name="T12" fmla="*/ 160 w 197"/>
                <a:gd name="T13" fmla="*/ 1116 h 1137"/>
                <a:gd name="T14" fmla="*/ 142 w 197"/>
                <a:gd name="T15" fmla="*/ 1128 h 1137"/>
                <a:gd name="T16" fmla="*/ 121 w 197"/>
                <a:gd name="T17" fmla="*/ 1135 h 1137"/>
                <a:gd name="T18" fmla="*/ 98 w 197"/>
                <a:gd name="T19" fmla="*/ 1137 h 1137"/>
                <a:gd name="T20" fmla="*/ 75 w 197"/>
                <a:gd name="T21" fmla="*/ 1135 h 1137"/>
                <a:gd name="T22" fmla="*/ 55 w 197"/>
                <a:gd name="T23" fmla="*/ 1128 h 1137"/>
                <a:gd name="T24" fmla="*/ 37 w 197"/>
                <a:gd name="T25" fmla="*/ 1116 h 1137"/>
                <a:gd name="T26" fmla="*/ 21 w 197"/>
                <a:gd name="T27" fmla="*/ 1101 h 1137"/>
                <a:gd name="T28" fmla="*/ 10 w 197"/>
                <a:gd name="T29" fmla="*/ 1082 h 1137"/>
                <a:gd name="T30" fmla="*/ 3 w 197"/>
                <a:gd name="T31" fmla="*/ 1061 h 1137"/>
                <a:gd name="T32" fmla="*/ 0 w 197"/>
                <a:gd name="T33" fmla="*/ 1039 h 1137"/>
                <a:gd name="T34" fmla="*/ 0 w 197"/>
                <a:gd name="T35" fmla="*/ 0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7" h="1137">
                  <a:moveTo>
                    <a:pt x="0" y="0"/>
                  </a:moveTo>
                  <a:lnTo>
                    <a:pt x="197" y="0"/>
                  </a:lnTo>
                  <a:lnTo>
                    <a:pt x="197" y="1039"/>
                  </a:lnTo>
                  <a:lnTo>
                    <a:pt x="195" y="1061"/>
                  </a:lnTo>
                  <a:lnTo>
                    <a:pt x="186" y="1082"/>
                  </a:lnTo>
                  <a:lnTo>
                    <a:pt x="175" y="1101"/>
                  </a:lnTo>
                  <a:lnTo>
                    <a:pt x="160" y="1116"/>
                  </a:lnTo>
                  <a:lnTo>
                    <a:pt x="142" y="1128"/>
                  </a:lnTo>
                  <a:lnTo>
                    <a:pt x="121" y="1135"/>
                  </a:lnTo>
                  <a:lnTo>
                    <a:pt x="98" y="1137"/>
                  </a:lnTo>
                  <a:lnTo>
                    <a:pt x="75" y="1135"/>
                  </a:lnTo>
                  <a:lnTo>
                    <a:pt x="55" y="1128"/>
                  </a:lnTo>
                  <a:lnTo>
                    <a:pt x="37" y="1116"/>
                  </a:lnTo>
                  <a:lnTo>
                    <a:pt x="21" y="1101"/>
                  </a:lnTo>
                  <a:lnTo>
                    <a:pt x="10" y="1082"/>
                  </a:lnTo>
                  <a:lnTo>
                    <a:pt x="3" y="1061"/>
                  </a:lnTo>
                  <a:lnTo>
                    <a:pt x="0" y="103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6" name="Freeform 143"/>
            <p:cNvSpPr>
              <a:spLocks/>
            </p:cNvSpPr>
            <p:nvPr/>
          </p:nvSpPr>
          <p:spPr bwMode="auto">
            <a:xfrm>
              <a:off x="2164" y="2929"/>
              <a:ext cx="90" cy="23"/>
            </a:xfrm>
            <a:custGeom>
              <a:avLst/>
              <a:gdLst>
                <a:gd name="T0" fmla="*/ 99 w 1537"/>
                <a:gd name="T1" fmla="*/ 0 h 397"/>
                <a:gd name="T2" fmla="*/ 1438 w 1537"/>
                <a:gd name="T3" fmla="*/ 0 h 397"/>
                <a:gd name="T4" fmla="*/ 1461 w 1537"/>
                <a:gd name="T5" fmla="*/ 2 h 397"/>
                <a:gd name="T6" fmla="*/ 1482 w 1537"/>
                <a:gd name="T7" fmla="*/ 9 h 397"/>
                <a:gd name="T8" fmla="*/ 1500 w 1537"/>
                <a:gd name="T9" fmla="*/ 21 h 397"/>
                <a:gd name="T10" fmla="*/ 1515 w 1537"/>
                <a:gd name="T11" fmla="*/ 37 h 397"/>
                <a:gd name="T12" fmla="*/ 1526 w 1537"/>
                <a:gd name="T13" fmla="*/ 55 h 397"/>
                <a:gd name="T14" fmla="*/ 1535 w 1537"/>
                <a:gd name="T15" fmla="*/ 76 h 397"/>
                <a:gd name="T16" fmla="*/ 1537 w 1537"/>
                <a:gd name="T17" fmla="*/ 99 h 397"/>
                <a:gd name="T18" fmla="*/ 1537 w 1537"/>
                <a:gd name="T19" fmla="*/ 397 h 397"/>
                <a:gd name="T20" fmla="*/ 0 w 1537"/>
                <a:gd name="T21" fmla="*/ 397 h 397"/>
                <a:gd name="T22" fmla="*/ 0 w 1537"/>
                <a:gd name="T23" fmla="*/ 99 h 397"/>
                <a:gd name="T24" fmla="*/ 3 w 1537"/>
                <a:gd name="T25" fmla="*/ 76 h 397"/>
                <a:gd name="T26" fmla="*/ 10 w 1537"/>
                <a:gd name="T27" fmla="*/ 55 h 397"/>
                <a:gd name="T28" fmla="*/ 22 w 1537"/>
                <a:gd name="T29" fmla="*/ 37 h 397"/>
                <a:gd name="T30" fmla="*/ 37 w 1537"/>
                <a:gd name="T31" fmla="*/ 21 h 397"/>
                <a:gd name="T32" fmla="*/ 56 w 1537"/>
                <a:gd name="T33" fmla="*/ 9 h 397"/>
                <a:gd name="T34" fmla="*/ 77 w 1537"/>
                <a:gd name="T35" fmla="*/ 2 h 397"/>
                <a:gd name="T36" fmla="*/ 99 w 1537"/>
                <a:gd name="T37" fmla="*/ 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37" h="397">
                  <a:moveTo>
                    <a:pt x="99" y="0"/>
                  </a:moveTo>
                  <a:lnTo>
                    <a:pt x="1438" y="0"/>
                  </a:lnTo>
                  <a:lnTo>
                    <a:pt x="1461" y="2"/>
                  </a:lnTo>
                  <a:lnTo>
                    <a:pt x="1482" y="9"/>
                  </a:lnTo>
                  <a:lnTo>
                    <a:pt x="1500" y="21"/>
                  </a:lnTo>
                  <a:lnTo>
                    <a:pt x="1515" y="37"/>
                  </a:lnTo>
                  <a:lnTo>
                    <a:pt x="1526" y="55"/>
                  </a:lnTo>
                  <a:lnTo>
                    <a:pt x="1535" y="76"/>
                  </a:lnTo>
                  <a:lnTo>
                    <a:pt x="1537" y="99"/>
                  </a:lnTo>
                  <a:lnTo>
                    <a:pt x="1537" y="397"/>
                  </a:lnTo>
                  <a:lnTo>
                    <a:pt x="0" y="397"/>
                  </a:lnTo>
                  <a:lnTo>
                    <a:pt x="0" y="99"/>
                  </a:lnTo>
                  <a:lnTo>
                    <a:pt x="3" y="76"/>
                  </a:lnTo>
                  <a:lnTo>
                    <a:pt x="10" y="55"/>
                  </a:lnTo>
                  <a:lnTo>
                    <a:pt x="22" y="37"/>
                  </a:lnTo>
                  <a:lnTo>
                    <a:pt x="37" y="21"/>
                  </a:lnTo>
                  <a:lnTo>
                    <a:pt x="56" y="9"/>
                  </a:lnTo>
                  <a:lnTo>
                    <a:pt x="77" y="2"/>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7" name="Freeform 144"/>
            <p:cNvSpPr>
              <a:spLocks/>
            </p:cNvSpPr>
            <p:nvPr/>
          </p:nvSpPr>
          <p:spPr bwMode="auto">
            <a:xfrm>
              <a:off x="2164" y="2963"/>
              <a:ext cx="12" cy="67"/>
            </a:xfrm>
            <a:custGeom>
              <a:avLst/>
              <a:gdLst>
                <a:gd name="T0" fmla="*/ 0 w 197"/>
                <a:gd name="T1" fmla="*/ 0 h 1137"/>
                <a:gd name="T2" fmla="*/ 197 w 197"/>
                <a:gd name="T3" fmla="*/ 0 h 1137"/>
                <a:gd name="T4" fmla="*/ 197 w 197"/>
                <a:gd name="T5" fmla="*/ 1039 h 1137"/>
                <a:gd name="T6" fmla="*/ 195 w 197"/>
                <a:gd name="T7" fmla="*/ 1061 h 1137"/>
                <a:gd name="T8" fmla="*/ 188 w 197"/>
                <a:gd name="T9" fmla="*/ 1082 h 1137"/>
                <a:gd name="T10" fmla="*/ 176 w 197"/>
                <a:gd name="T11" fmla="*/ 1101 h 1137"/>
                <a:gd name="T12" fmla="*/ 161 w 197"/>
                <a:gd name="T13" fmla="*/ 1116 h 1137"/>
                <a:gd name="T14" fmla="*/ 142 w 197"/>
                <a:gd name="T15" fmla="*/ 1128 h 1137"/>
                <a:gd name="T16" fmla="*/ 121 w 197"/>
                <a:gd name="T17" fmla="*/ 1135 h 1137"/>
                <a:gd name="T18" fmla="*/ 99 w 197"/>
                <a:gd name="T19" fmla="*/ 1137 h 1137"/>
                <a:gd name="T20" fmla="*/ 77 w 197"/>
                <a:gd name="T21" fmla="*/ 1135 h 1137"/>
                <a:gd name="T22" fmla="*/ 56 w 197"/>
                <a:gd name="T23" fmla="*/ 1128 h 1137"/>
                <a:gd name="T24" fmla="*/ 37 w 197"/>
                <a:gd name="T25" fmla="*/ 1116 h 1137"/>
                <a:gd name="T26" fmla="*/ 22 w 197"/>
                <a:gd name="T27" fmla="*/ 1101 h 1137"/>
                <a:gd name="T28" fmla="*/ 10 w 197"/>
                <a:gd name="T29" fmla="*/ 1082 h 1137"/>
                <a:gd name="T30" fmla="*/ 3 w 197"/>
                <a:gd name="T31" fmla="*/ 1061 h 1137"/>
                <a:gd name="T32" fmla="*/ 0 w 197"/>
                <a:gd name="T33" fmla="*/ 1039 h 1137"/>
                <a:gd name="T34" fmla="*/ 0 w 197"/>
                <a:gd name="T35" fmla="*/ 0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7" h="1137">
                  <a:moveTo>
                    <a:pt x="0" y="0"/>
                  </a:moveTo>
                  <a:lnTo>
                    <a:pt x="197" y="0"/>
                  </a:lnTo>
                  <a:lnTo>
                    <a:pt x="197" y="1039"/>
                  </a:lnTo>
                  <a:lnTo>
                    <a:pt x="195" y="1061"/>
                  </a:lnTo>
                  <a:lnTo>
                    <a:pt x="188" y="1082"/>
                  </a:lnTo>
                  <a:lnTo>
                    <a:pt x="176" y="1101"/>
                  </a:lnTo>
                  <a:lnTo>
                    <a:pt x="161" y="1116"/>
                  </a:lnTo>
                  <a:lnTo>
                    <a:pt x="142" y="1128"/>
                  </a:lnTo>
                  <a:lnTo>
                    <a:pt x="121" y="1135"/>
                  </a:lnTo>
                  <a:lnTo>
                    <a:pt x="99" y="1137"/>
                  </a:lnTo>
                  <a:lnTo>
                    <a:pt x="77" y="1135"/>
                  </a:lnTo>
                  <a:lnTo>
                    <a:pt x="56" y="1128"/>
                  </a:lnTo>
                  <a:lnTo>
                    <a:pt x="37" y="1116"/>
                  </a:lnTo>
                  <a:lnTo>
                    <a:pt x="22" y="1101"/>
                  </a:lnTo>
                  <a:lnTo>
                    <a:pt x="10" y="1082"/>
                  </a:lnTo>
                  <a:lnTo>
                    <a:pt x="3" y="1061"/>
                  </a:lnTo>
                  <a:lnTo>
                    <a:pt x="0" y="103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26" name="Group 156"/>
          <p:cNvGrpSpPr>
            <a:grpSpLocks noChangeAspect="1"/>
          </p:cNvGrpSpPr>
          <p:nvPr/>
        </p:nvGrpSpPr>
        <p:grpSpPr bwMode="auto">
          <a:xfrm>
            <a:off x="4226921" y="4468459"/>
            <a:ext cx="232172" cy="239316"/>
            <a:chOff x="3531" y="2829"/>
            <a:chExt cx="195" cy="201"/>
          </a:xfrm>
          <a:solidFill>
            <a:schemeClr val="tx1">
              <a:lumMod val="65000"/>
              <a:lumOff val="35000"/>
            </a:schemeClr>
          </a:solidFill>
        </p:grpSpPr>
        <p:sp>
          <p:nvSpPr>
            <p:cNvPr id="429" name="Freeform 158"/>
            <p:cNvSpPr>
              <a:spLocks/>
            </p:cNvSpPr>
            <p:nvPr/>
          </p:nvSpPr>
          <p:spPr bwMode="auto">
            <a:xfrm>
              <a:off x="3698" y="3002"/>
              <a:ext cx="28" cy="28"/>
            </a:xfrm>
            <a:custGeom>
              <a:avLst/>
              <a:gdLst>
                <a:gd name="T0" fmla="*/ 236 w 473"/>
                <a:gd name="T1" fmla="*/ 0 h 471"/>
                <a:gd name="T2" fmla="*/ 275 w 473"/>
                <a:gd name="T3" fmla="*/ 3 h 471"/>
                <a:gd name="T4" fmla="*/ 311 w 473"/>
                <a:gd name="T5" fmla="*/ 12 h 471"/>
                <a:gd name="T6" fmla="*/ 345 w 473"/>
                <a:gd name="T7" fmla="*/ 26 h 471"/>
                <a:gd name="T8" fmla="*/ 376 w 473"/>
                <a:gd name="T9" fmla="*/ 46 h 471"/>
                <a:gd name="T10" fmla="*/ 403 w 473"/>
                <a:gd name="T11" fmla="*/ 69 h 471"/>
                <a:gd name="T12" fmla="*/ 427 w 473"/>
                <a:gd name="T13" fmla="*/ 97 h 471"/>
                <a:gd name="T14" fmla="*/ 445 w 473"/>
                <a:gd name="T15" fmla="*/ 128 h 471"/>
                <a:gd name="T16" fmla="*/ 460 w 473"/>
                <a:gd name="T17" fmla="*/ 161 h 471"/>
                <a:gd name="T18" fmla="*/ 469 w 473"/>
                <a:gd name="T19" fmla="*/ 198 h 471"/>
                <a:gd name="T20" fmla="*/ 473 w 473"/>
                <a:gd name="T21" fmla="*/ 236 h 471"/>
                <a:gd name="T22" fmla="*/ 469 w 473"/>
                <a:gd name="T23" fmla="*/ 274 h 471"/>
                <a:gd name="T24" fmla="*/ 460 w 473"/>
                <a:gd name="T25" fmla="*/ 310 h 471"/>
                <a:gd name="T26" fmla="*/ 445 w 473"/>
                <a:gd name="T27" fmla="*/ 344 h 471"/>
                <a:gd name="T28" fmla="*/ 427 w 473"/>
                <a:gd name="T29" fmla="*/ 375 h 471"/>
                <a:gd name="T30" fmla="*/ 403 w 473"/>
                <a:gd name="T31" fmla="*/ 403 h 471"/>
                <a:gd name="T32" fmla="*/ 376 w 473"/>
                <a:gd name="T33" fmla="*/ 426 h 471"/>
                <a:gd name="T34" fmla="*/ 345 w 473"/>
                <a:gd name="T35" fmla="*/ 445 h 471"/>
                <a:gd name="T36" fmla="*/ 311 w 473"/>
                <a:gd name="T37" fmla="*/ 460 h 471"/>
                <a:gd name="T38" fmla="*/ 275 w 473"/>
                <a:gd name="T39" fmla="*/ 468 h 471"/>
                <a:gd name="T40" fmla="*/ 236 w 473"/>
                <a:gd name="T41" fmla="*/ 471 h 471"/>
                <a:gd name="T42" fmla="*/ 198 w 473"/>
                <a:gd name="T43" fmla="*/ 468 h 471"/>
                <a:gd name="T44" fmla="*/ 163 w 473"/>
                <a:gd name="T45" fmla="*/ 460 h 471"/>
                <a:gd name="T46" fmla="*/ 128 w 473"/>
                <a:gd name="T47" fmla="*/ 445 h 471"/>
                <a:gd name="T48" fmla="*/ 97 w 473"/>
                <a:gd name="T49" fmla="*/ 426 h 471"/>
                <a:gd name="T50" fmla="*/ 70 w 473"/>
                <a:gd name="T51" fmla="*/ 403 h 471"/>
                <a:gd name="T52" fmla="*/ 46 w 473"/>
                <a:gd name="T53" fmla="*/ 375 h 471"/>
                <a:gd name="T54" fmla="*/ 27 w 473"/>
                <a:gd name="T55" fmla="*/ 344 h 471"/>
                <a:gd name="T56" fmla="*/ 13 w 473"/>
                <a:gd name="T57" fmla="*/ 310 h 471"/>
                <a:gd name="T58" fmla="*/ 3 w 473"/>
                <a:gd name="T59" fmla="*/ 274 h 471"/>
                <a:gd name="T60" fmla="*/ 0 w 473"/>
                <a:gd name="T61" fmla="*/ 236 h 471"/>
                <a:gd name="T62" fmla="*/ 3 w 473"/>
                <a:gd name="T63" fmla="*/ 198 h 471"/>
                <a:gd name="T64" fmla="*/ 13 w 473"/>
                <a:gd name="T65" fmla="*/ 161 h 471"/>
                <a:gd name="T66" fmla="*/ 27 w 473"/>
                <a:gd name="T67" fmla="*/ 128 h 471"/>
                <a:gd name="T68" fmla="*/ 46 w 473"/>
                <a:gd name="T69" fmla="*/ 97 h 471"/>
                <a:gd name="T70" fmla="*/ 70 w 473"/>
                <a:gd name="T71" fmla="*/ 69 h 471"/>
                <a:gd name="T72" fmla="*/ 97 w 473"/>
                <a:gd name="T73" fmla="*/ 46 h 471"/>
                <a:gd name="T74" fmla="*/ 128 w 473"/>
                <a:gd name="T75" fmla="*/ 26 h 471"/>
                <a:gd name="T76" fmla="*/ 163 w 473"/>
                <a:gd name="T77" fmla="*/ 12 h 471"/>
                <a:gd name="T78" fmla="*/ 198 w 473"/>
                <a:gd name="T79" fmla="*/ 3 h 471"/>
                <a:gd name="T80" fmla="*/ 236 w 473"/>
                <a:gd name="T81"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3" h="471">
                  <a:moveTo>
                    <a:pt x="236" y="0"/>
                  </a:moveTo>
                  <a:lnTo>
                    <a:pt x="275" y="3"/>
                  </a:lnTo>
                  <a:lnTo>
                    <a:pt x="311" y="12"/>
                  </a:lnTo>
                  <a:lnTo>
                    <a:pt x="345" y="26"/>
                  </a:lnTo>
                  <a:lnTo>
                    <a:pt x="376" y="46"/>
                  </a:lnTo>
                  <a:lnTo>
                    <a:pt x="403" y="69"/>
                  </a:lnTo>
                  <a:lnTo>
                    <a:pt x="427" y="97"/>
                  </a:lnTo>
                  <a:lnTo>
                    <a:pt x="445" y="128"/>
                  </a:lnTo>
                  <a:lnTo>
                    <a:pt x="460" y="161"/>
                  </a:lnTo>
                  <a:lnTo>
                    <a:pt x="469" y="198"/>
                  </a:lnTo>
                  <a:lnTo>
                    <a:pt x="473" y="236"/>
                  </a:lnTo>
                  <a:lnTo>
                    <a:pt x="469" y="274"/>
                  </a:lnTo>
                  <a:lnTo>
                    <a:pt x="460" y="310"/>
                  </a:lnTo>
                  <a:lnTo>
                    <a:pt x="445" y="344"/>
                  </a:lnTo>
                  <a:lnTo>
                    <a:pt x="427" y="375"/>
                  </a:lnTo>
                  <a:lnTo>
                    <a:pt x="403" y="403"/>
                  </a:lnTo>
                  <a:lnTo>
                    <a:pt x="376" y="426"/>
                  </a:lnTo>
                  <a:lnTo>
                    <a:pt x="345" y="445"/>
                  </a:lnTo>
                  <a:lnTo>
                    <a:pt x="311" y="460"/>
                  </a:lnTo>
                  <a:lnTo>
                    <a:pt x="275" y="468"/>
                  </a:lnTo>
                  <a:lnTo>
                    <a:pt x="236" y="471"/>
                  </a:lnTo>
                  <a:lnTo>
                    <a:pt x="198" y="468"/>
                  </a:lnTo>
                  <a:lnTo>
                    <a:pt x="163" y="460"/>
                  </a:lnTo>
                  <a:lnTo>
                    <a:pt x="128" y="445"/>
                  </a:lnTo>
                  <a:lnTo>
                    <a:pt x="97" y="426"/>
                  </a:lnTo>
                  <a:lnTo>
                    <a:pt x="70" y="403"/>
                  </a:lnTo>
                  <a:lnTo>
                    <a:pt x="46" y="375"/>
                  </a:lnTo>
                  <a:lnTo>
                    <a:pt x="27" y="344"/>
                  </a:lnTo>
                  <a:lnTo>
                    <a:pt x="13" y="310"/>
                  </a:lnTo>
                  <a:lnTo>
                    <a:pt x="3" y="274"/>
                  </a:lnTo>
                  <a:lnTo>
                    <a:pt x="0" y="236"/>
                  </a:lnTo>
                  <a:lnTo>
                    <a:pt x="3" y="198"/>
                  </a:lnTo>
                  <a:lnTo>
                    <a:pt x="13" y="161"/>
                  </a:lnTo>
                  <a:lnTo>
                    <a:pt x="27" y="128"/>
                  </a:lnTo>
                  <a:lnTo>
                    <a:pt x="46" y="97"/>
                  </a:lnTo>
                  <a:lnTo>
                    <a:pt x="70" y="69"/>
                  </a:lnTo>
                  <a:lnTo>
                    <a:pt x="97" y="46"/>
                  </a:lnTo>
                  <a:lnTo>
                    <a:pt x="128" y="26"/>
                  </a:lnTo>
                  <a:lnTo>
                    <a:pt x="163" y="12"/>
                  </a:lnTo>
                  <a:lnTo>
                    <a:pt x="198" y="3"/>
                  </a:lnTo>
                  <a:lnTo>
                    <a:pt x="2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0" name="Freeform 159"/>
            <p:cNvSpPr>
              <a:spLocks noEditPoints="1"/>
            </p:cNvSpPr>
            <p:nvPr/>
          </p:nvSpPr>
          <p:spPr bwMode="auto">
            <a:xfrm>
              <a:off x="3575" y="2829"/>
              <a:ext cx="107" cy="107"/>
            </a:xfrm>
            <a:custGeom>
              <a:avLst/>
              <a:gdLst>
                <a:gd name="T0" fmla="*/ 877 w 1806"/>
                <a:gd name="T1" fmla="*/ 188 h 1807"/>
                <a:gd name="T2" fmla="*/ 832 w 1806"/>
                <a:gd name="T3" fmla="*/ 209 h 1807"/>
                <a:gd name="T4" fmla="*/ 802 w 1806"/>
                <a:gd name="T5" fmla="*/ 248 h 1807"/>
                <a:gd name="T6" fmla="*/ 790 w 1806"/>
                <a:gd name="T7" fmla="*/ 297 h 1807"/>
                <a:gd name="T8" fmla="*/ 621 w 1806"/>
                <a:gd name="T9" fmla="*/ 1025 h 1807"/>
                <a:gd name="T10" fmla="*/ 596 w 1806"/>
                <a:gd name="T11" fmla="*/ 1063 h 1807"/>
                <a:gd name="T12" fmla="*/ 588 w 1806"/>
                <a:gd name="T13" fmla="*/ 1105 h 1807"/>
                <a:gd name="T14" fmla="*/ 596 w 1806"/>
                <a:gd name="T15" fmla="*/ 1147 h 1807"/>
                <a:gd name="T16" fmla="*/ 621 w 1806"/>
                <a:gd name="T17" fmla="*/ 1184 h 1807"/>
                <a:gd name="T18" fmla="*/ 659 w 1806"/>
                <a:gd name="T19" fmla="*/ 1209 h 1807"/>
                <a:gd name="T20" fmla="*/ 701 w 1806"/>
                <a:gd name="T21" fmla="*/ 1218 h 1807"/>
                <a:gd name="T22" fmla="*/ 744 w 1806"/>
                <a:gd name="T23" fmla="*/ 1209 h 1807"/>
                <a:gd name="T24" fmla="*/ 782 w 1806"/>
                <a:gd name="T25" fmla="*/ 1184 h 1807"/>
                <a:gd name="T26" fmla="*/ 997 w 1806"/>
                <a:gd name="T27" fmla="*/ 966 h 1807"/>
                <a:gd name="T28" fmla="*/ 1014 w 1806"/>
                <a:gd name="T29" fmla="*/ 925 h 1807"/>
                <a:gd name="T30" fmla="*/ 1016 w 1806"/>
                <a:gd name="T31" fmla="*/ 297 h 1807"/>
                <a:gd name="T32" fmla="*/ 1004 w 1806"/>
                <a:gd name="T33" fmla="*/ 248 h 1807"/>
                <a:gd name="T34" fmla="*/ 974 w 1806"/>
                <a:gd name="T35" fmla="*/ 209 h 1807"/>
                <a:gd name="T36" fmla="*/ 929 w 1806"/>
                <a:gd name="T37" fmla="*/ 188 h 1807"/>
                <a:gd name="T38" fmla="*/ 903 w 1806"/>
                <a:gd name="T39" fmla="*/ 0 h 1807"/>
                <a:gd name="T40" fmla="*/ 1057 w 1806"/>
                <a:gd name="T41" fmla="*/ 13 h 1807"/>
                <a:gd name="T42" fmla="*/ 1203 w 1806"/>
                <a:gd name="T43" fmla="*/ 51 h 1807"/>
                <a:gd name="T44" fmla="*/ 1337 w 1806"/>
                <a:gd name="T45" fmla="*/ 112 h 1807"/>
                <a:gd name="T46" fmla="*/ 1460 w 1806"/>
                <a:gd name="T47" fmla="*/ 192 h 1807"/>
                <a:gd name="T48" fmla="*/ 1567 w 1806"/>
                <a:gd name="T49" fmla="*/ 291 h 1807"/>
                <a:gd name="T50" fmla="*/ 1656 w 1806"/>
                <a:gd name="T51" fmla="*/ 406 h 1807"/>
                <a:gd name="T52" fmla="*/ 1728 w 1806"/>
                <a:gd name="T53" fmla="*/ 535 h 1807"/>
                <a:gd name="T54" fmla="*/ 1777 w 1806"/>
                <a:gd name="T55" fmla="*/ 676 h 1807"/>
                <a:gd name="T56" fmla="*/ 1803 w 1806"/>
                <a:gd name="T57" fmla="*/ 825 h 1807"/>
                <a:gd name="T58" fmla="*/ 1803 w 1806"/>
                <a:gd name="T59" fmla="*/ 980 h 1807"/>
                <a:gd name="T60" fmla="*/ 1777 w 1806"/>
                <a:gd name="T61" fmla="*/ 1130 h 1807"/>
                <a:gd name="T62" fmla="*/ 1728 w 1806"/>
                <a:gd name="T63" fmla="*/ 1271 h 1807"/>
                <a:gd name="T64" fmla="*/ 1656 w 1806"/>
                <a:gd name="T65" fmla="*/ 1400 h 1807"/>
                <a:gd name="T66" fmla="*/ 1567 w 1806"/>
                <a:gd name="T67" fmla="*/ 1515 h 1807"/>
                <a:gd name="T68" fmla="*/ 1460 w 1806"/>
                <a:gd name="T69" fmla="*/ 1614 h 1807"/>
                <a:gd name="T70" fmla="*/ 1337 w 1806"/>
                <a:gd name="T71" fmla="*/ 1695 h 1807"/>
                <a:gd name="T72" fmla="*/ 1203 w 1806"/>
                <a:gd name="T73" fmla="*/ 1756 h 1807"/>
                <a:gd name="T74" fmla="*/ 1057 w 1806"/>
                <a:gd name="T75" fmla="*/ 1793 h 1807"/>
                <a:gd name="T76" fmla="*/ 903 w 1806"/>
                <a:gd name="T77" fmla="*/ 1807 h 1807"/>
                <a:gd name="T78" fmla="*/ 749 w 1806"/>
                <a:gd name="T79" fmla="*/ 1793 h 1807"/>
                <a:gd name="T80" fmla="*/ 604 w 1806"/>
                <a:gd name="T81" fmla="*/ 1756 h 1807"/>
                <a:gd name="T82" fmla="*/ 469 w 1806"/>
                <a:gd name="T83" fmla="*/ 1695 h 1807"/>
                <a:gd name="T84" fmla="*/ 347 w 1806"/>
                <a:gd name="T85" fmla="*/ 1614 h 1807"/>
                <a:gd name="T86" fmla="*/ 240 w 1806"/>
                <a:gd name="T87" fmla="*/ 1515 h 1807"/>
                <a:gd name="T88" fmla="*/ 149 w 1806"/>
                <a:gd name="T89" fmla="*/ 1400 h 1807"/>
                <a:gd name="T90" fmla="*/ 78 w 1806"/>
                <a:gd name="T91" fmla="*/ 1271 h 1807"/>
                <a:gd name="T92" fmla="*/ 29 w 1806"/>
                <a:gd name="T93" fmla="*/ 1130 h 1807"/>
                <a:gd name="T94" fmla="*/ 3 w 1806"/>
                <a:gd name="T95" fmla="*/ 980 h 1807"/>
                <a:gd name="T96" fmla="*/ 3 w 1806"/>
                <a:gd name="T97" fmla="*/ 825 h 1807"/>
                <a:gd name="T98" fmla="*/ 29 w 1806"/>
                <a:gd name="T99" fmla="*/ 676 h 1807"/>
                <a:gd name="T100" fmla="*/ 78 w 1806"/>
                <a:gd name="T101" fmla="*/ 535 h 1807"/>
                <a:gd name="T102" fmla="*/ 149 w 1806"/>
                <a:gd name="T103" fmla="*/ 406 h 1807"/>
                <a:gd name="T104" fmla="*/ 240 w 1806"/>
                <a:gd name="T105" fmla="*/ 291 h 1807"/>
                <a:gd name="T106" fmla="*/ 347 w 1806"/>
                <a:gd name="T107" fmla="*/ 192 h 1807"/>
                <a:gd name="T108" fmla="*/ 469 w 1806"/>
                <a:gd name="T109" fmla="*/ 112 h 1807"/>
                <a:gd name="T110" fmla="*/ 604 w 1806"/>
                <a:gd name="T111" fmla="*/ 51 h 1807"/>
                <a:gd name="T112" fmla="*/ 749 w 1806"/>
                <a:gd name="T113" fmla="*/ 13 h 1807"/>
                <a:gd name="T114" fmla="*/ 903 w 1806"/>
                <a:gd name="T115" fmla="*/ 0 h 1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6" h="1807">
                  <a:moveTo>
                    <a:pt x="903" y="184"/>
                  </a:moveTo>
                  <a:lnTo>
                    <a:pt x="877" y="188"/>
                  </a:lnTo>
                  <a:lnTo>
                    <a:pt x="853" y="196"/>
                  </a:lnTo>
                  <a:lnTo>
                    <a:pt x="832" y="209"/>
                  </a:lnTo>
                  <a:lnTo>
                    <a:pt x="815" y="227"/>
                  </a:lnTo>
                  <a:lnTo>
                    <a:pt x="802" y="248"/>
                  </a:lnTo>
                  <a:lnTo>
                    <a:pt x="793" y="272"/>
                  </a:lnTo>
                  <a:lnTo>
                    <a:pt x="790" y="297"/>
                  </a:lnTo>
                  <a:lnTo>
                    <a:pt x="790" y="857"/>
                  </a:lnTo>
                  <a:lnTo>
                    <a:pt x="621" y="1025"/>
                  </a:lnTo>
                  <a:lnTo>
                    <a:pt x="607" y="1043"/>
                  </a:lnTo>
                  <a:lnTo>
                    <a:pt x="596" y="1063"/>
                  </a:lnTo>
                  <a:lnTo>
                    <a:pt x="590" y="1083"/>
                  </a:lnTo>
                  <a:lnTo>
                    <a:pt x="588" y="1105"/>
                  </a:lnTo>
                  <a:lnTo>
                    <a:pt x="590" y="1126"/>
                  </a:lnTo>
                  <a:lnTo>
                    <a:pt x="596" y="1147"/>
                  </a:lnTo>
                  <a:lnTo>
                    <a:pt x="607" y="1167"/>
                  </a:lnTo>
                  <a:lnTo>
                    <a:pt x="621" y="1184"/>
                  </a:lnTo>
                  <a:lnTo>
                    <a:pt x="639" y="1199"/>
                  </a:lnTo>
                  <a:lnTo>
                    <a:pt x="659" y="1209"/>
                  </a:lnTo>
                  <a:lnTo>
                    <a:pt x="680" y="1216"/>
                  </a:lnTo>
                  <a:lnTo>
                    <a:pt x="701" y="1218"/>
                  </a:lnTo>
                  <a:lnTo>
                    <a:pt x="723" y="1216"/>
                  </a:lnTo>
                  <a:lnTo>
                    <a:pt x="744" y="1209"/>
                  </a:lnTo>
                  <a:lnTo>
                    <a:pt x="764" y="1199"/>
                  </a:lnTo>
                  <a:lnTo>
                    <a:pt x="782" y="1184"/>
                  </a:lnTo>
                  <a:lnTo>
                    <a:pt x="983" y="983"/>
                  </a:lnTo>
                  <a:lnTo>
                    <a:pt x="997" y="966"/>
                  </a:lnTo>
                  <a:lnTo>
                    <a:pt x="1007" y="946"/>
                  </a:lnTo>
                  <a:lnTo>
                    <a:pt x="1014" y="925"/>
                  </a:lnTo>
                  <a:lnTo>
                    <a:pt x="1016" y="903"/>
                  </a:lnTo>
                  <a:lnTo>
                    <a:pt x="1016" y="297"/>
                  </a:lnTo>
                  <a:lnTo>
                    <a:pt x="1014" y="272"/>
                  </a:lnTo>
                  <a:lnTo>
                    <a:pt x="1004" y="248"/>
                  </a:lnTo>
                  <a:lnTo>
                    <a:pt x="992" y="227"/>
                  </a:lnTo>
                  <a:lnTo>
                    <a:pt x="974" y="209"/>
                  </a:lnTo>
                  <a:lnTo>
                    <a:pt x="953" y="196"/>
                  </a:lnTo>
                  <a:lnTo>
                    <a:pt x="929" y="188"/>
                  </a:lnTo>
                  <a:lnTo>
                    <a:pt x="903" y="184"/>
                  </a:lnTo>
                  <a:close/>
                  <a:moveTo>
                    <a:pt x="903" y="0"/>
                  </a:moveTo>
                  <a:lnTo>
                    <a:pt x="981" y="3"/>
                  </a:lnTo>
                  <a:lnTo>
                    <a:pt x="1057" y="13"/>
                  </a:lnTo>
                  <a:lnTo>
                    <a:pt x="1131" y="28"/>
                  </a:lnTo>
                  <a:lnTo>
                    <a:pt x="1203" y="51"/>
                  </a:lnTo>
                  <a:lnTo>
                    <a:pt x="1271" y="78"/>
                  </a:lnTo>
                  <a:lnTo>
                    <a:pt x="1337" y="112"/>
                  </a:lnTo>
                  <a:lnTo>
                    <a:pt x="1400" y="149"/>
                  </a:lnTo>
                  <a:lnTo>
                    <a:pt x="1460" y="192"/>
                  </a:lnTo>
                  <a:lnTo>
                    <a:pt x="1515" y="240"/>
                  </a:lnTo>
                  <a:lnTo>
                    <a:pt x="1567" y="291"/>
                  </a:lnTo>
                  <a:lnTo>
                    <a:pt x="1614" y="347"/>
                  </a:lnTo>
                  <a:lnTo>
                    <a:pt x="1656" y="406"/>
                  </a:lnTo>
                  <a:lnTo>
                    <a:pt x="1695" y="468"/>
                  </a:lnTo>
                  <a:lnTo>
                    <a:pt x="1728" y="535"/>
                  </a:lnTo>
                  <a:lnTo>
                    <a:pt x="1755" y="604"/>
                  </a:lnTo>
                  <a:lnTo>
                    <a:pt x="1777" y="676"/>
                  </a:lnTo>
                  <a:lnTo>
                    <a:pt x="1793" y="749"/>
                  </a:lnTo>
                  <a:lnTo>
                    <a:pt x="1803" y="825"/>
                  </a:lnTo>
                  <a:lnTo>
                    <a:pt x="1806" y="903"/>
                  </a:lnTo>
                  <a:lnTo>
                    <a:pt x="1803" y="980"/>
                  </a:lnTo>
                  <a:lnTo>
                    <a:pt x="1793" y="1056"/>
                  </a:lnTo>
                  <a:lnTo>
                    <a:pt x="1777" y="1130"/>
                  </a:lnTo>
                  <a:lnTo>
                    <a:pt x="1755" y="1202"/>
                  </a:lnTo>
                  <a:lnTo>
                    <a:pt x="1728" y="1271"/>
                  </a:lnTo>
                  <a:lnTo>
                    <a:pt x="1695" y="1337"/>
                  </a:lnTo>
                  <a:lnTo>
                    <a:pt x="1656" y="1400"/>
                  </a:lnTo>
                  <a:lnTo>
                    <a:pt x="1614" y="1459"/>
                  </a:lnTo>
                  <a:lnTo>
                    <a:pt x="1567" y="1515"/>
                  </a:lnTo>
                  <a:lnTo>
                    <a:pt x="1515" y="1566"/>
                  </a:lnTo>
                  <a:lnTo>
                    <a:pt x="1460" y="1614"/>
                  </a:lnTo>
                  <a:lnTo>
                    <a:pt x="1400" y="1657"/>
                  </a:lnTo>
                  <a:lnTo>
                    <a:pt x="1337" y="1695"/>
                  </a:lnTo>
                  <a:lnTo>
                    <a:pt x="1271" y="1728"/>
                  </a:lnTo>
                  <a:lnTo>
                    <a:pt x="1203" y="1756"/>
                  </a:lnTo>
                  <a:lnTo>
                    <a:pt x="1131" y="1778"/>
                  </a:lnTo>
                  <a:lnTo>
                    <a:pt x="1057" y="1793"/>
                  </a:lnTo>
                  <a:lnTo>
                    <a:pt x="981" y="1803"/>
                  </a:lnTo>
                  <a:lnTo>
                    <a:pt x="903" y="1807"/>
                  </a:lnTo>
                  <a:lnTo>
                    <a:pt x="825" y="1803"/>
                  </a:lnTo>
                  <a:lnTo>
                    <a:pt x="749" y="1793"/>
                  </a:lnTo>
                  <a:lnTo>
                    <a:pt x="675" y="1778"/>
                  </a:lnTo>
                  <a:lnTo>
                    <a:pt x="604" y="1756"/>
                  </a:lnTo>
                  <a:lnTo>
                    <a:pt x="535" y="1728"/>
                  </a:lnTo>
                  <a:lnTo>
                    <a:pt x="469" y="1695"/>
                  </a:lnTo>
                  <a:lnTo>
                    <a:pt x="406" y="1657"/>
                  </a:lnTo>
                  <a:lnTo>
                    <a:pt x="347" y="1614"/>
                  </a:lnTo>
                  <a:lnTo>
                    <a:pt x="292" y="1566"/>
                  </a:lnTo>
                  <a:lnTo>
                    <a:pt x="240" y="1515"/>
                  </a:lnTo>
                  <a:lnTo>
                    <a:pt x="193" y="1459"/>
                  </a:lnTo>
                  <a:lnTo>
                    <a:pt x="149" y="1400"/>
                  </a:lnTo>
                  <a:lnTo>
                    <a:pt x="112" y="1337"/>
                  </a:lnTo>
                  <a:lnTo>
                    <a:pt x="78" y="1271"/>
                  </a:lnTo>
                  <a:lnTo>
                    <a:pt x="51" y="1202"/>
                  </a:lnTo>
                  <a:lnTo>
                    <a:pt x="29" y="1130"/>
                  </a:lnTo>
                  <a:lnTo>
                    <a:pt x="14" y="1056"/>
                  </a:lnTo>
                  <a:lnTo>
                    <a:pt x="3" y="980"/>
                  </a:lnTo>
                  <a:lnTo>
                    <a:pt x="0" y="903"/>
                  </a:lnTo>
                  <a:lnTo>
                    <a:pt x="3" y="825"/>
                  </a:lnTo>
                  <a:lnTo>
                    <a:pt x="14" y="749"/>
                  </a:lnTo>
                  <a:lnTo>
                    <a:pt x="29" y="676"/>
                  </a:lnTo>
                  <a:lnTo>
                    <a:pt x="51" y="604"/>
                  </a:lnTo>
                  <a:lnTo>
                    <a:pt x="78" y="535"/>
                  </a:lnTo>
                  <a:lnTo>
                    <a:pt x="112" y="468"/>
                  </a:lnTo>
                  <a:lnTo>
                    <a:pt x="149" y="406"/>
                  </a:lnTo>
                  <a:lnTo>
                    <a:pt x="193" y="347"/>
                  </a:lnTo>
                  <a:lnTo>
                    <a:pt x="240" y="291"/>
                  </a:lnTo>
                  <a:lnTo>
                    <a:pt x="292" y="240"/>
                  </a:lnTo>
                  <a:lnTo>
                    <a:pt x="347" y="192"/>
                  </a:lnTo>
                  <a:lnTo>
                    <a:pt x="406" y="149"/>
                  </a:lnTo>
                  <a:lnTo>
                    <a:pt x="469" y="112"/>
                  </a:lnTo>
                  <a:lnTo>
                    <a:pt x="535" y="78"/>
                  </a:lnTo>
                  <a:lnTo>
                    <a:pt x="604" y="51"/>
                  </a:lnTo>
                  <a:lnTo>
                    <a:pt x="675" y="28"/>
                  </a:lnTo>
                  <a:lnTo>
                    <a:pt x="749" y="13"/>
                  </a:lnTo>
                  <a:lnTo>
                    <a:pt x="825" y="3"/>
                  </a:lnTo>
                  <a:lnTo>
                    <a:pt x="9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1" name="Freeform 160"/>
            <p:cNvSpPr>
              <a:spLocks/>
            </p:cNvSpPr>
            <p:nvPr/>
          </p:nvSpPr>
          <p:spPr bwMode="auto">
            <a:xfrm>
              <a:off x="3531" y="3002"/>
              <a:ext cx="28" cy="28"/>
            </a:xfrm>
            <a:custGeom>
              <a:avLst/>
              <a:gdLst>
                <a:gd name="T0" fmla="*/ 236 w 471"/>
                <a:gd name="T1" fmla="*/ 0 h 471"/>
                <a:gd name="T2" fmla="*/ 275 w 471"/>
                <a:gd name="T3" fmla="*/ 3 h 471"/>
                <a:gd name="T4" fmla="*/ 310 w 471"/>
                <a:gd name="T5" fmla="*/ 12 h 471"/>
                <a:gd name="T6" fmla="*/ 344 w 471"/>
                <a:gd name="T7" fmla="*/ 26 h 471"/>
                <a:gd name="T8" fmla="*/ 375 w 471"/>
                <a:gd name="T9" fmla="*/ 46 h 471"/>
                <a:gd name="T10" fmla="*/ 403 w 471"/>
                <a:gd name="T11" fmla="*/ 69 h 471"/>
                <a:gd name="T12" fmla="*/ 426 w 471"/>
                <a:gd name="T13" fmla="*/ 97 h 471"/>
                <a:gd name="T14" fmla="*/ 445 w 471"/>
                <a:gd name="T15" fmla="*/ 128 h 471"/>
                <a:gd name="T16" fmla="*/ 460 w 471"/>
                <a:gd name="T17" fmla="*/ 161 h 471"/>
                <a:gd name="T18" fmla="*/ 469 w 471"/>
                <a:gd name="T19" fmla="*/ 198 h 471"/>
                <a:gd name="T20" fmla="*/ 471 w 471"/>
                <a:gd name="T21" fmla="*/ 236 h 471"/>
                <a:gd name="T22" fmla="*/ 469 w 471"/>
                <a:gd name="T23" fmla="*/ 274 h 471"/>
                <a:gd name="T24" fmla="*/ 460 w 471"/>
                <a:gd name="T25" fmla="*/ 310 h 471"/>
                <a:gd name="T26" fmla="*/ 445 w 471"/>
                <a:gd name="T27" fmla="*/ 344 h 471"/>
                <a:gd name="T28" fmla="*/ 426 w 471"/>
                <a:gd name="T29" fmla="*/ 375 h 471"/>
                <a:gd name="T30" fmla="*/ 403 w 471"/>
                <a:gd name="T31" fmla="*/ 403 h 471"/>
                <a:gd name="T32" fmla="*/ 375 w 471"/>
                <a:gd name="T33" fmla="*/ 426 h 471"/>
                <a:gd name="T34" fmla="*/ 344 w 471"/>
                <a:gd name="T35" fmla="*/ 445 h 471"/>
                <a:gd name="T36" fmla="*/ 310 w 471"/>
                <a:gd name="T37" fmla="*/ 460 h 471"/>
                <a:gd name="T38" fmla="*/ 275 w 471"/>
                <a:gd name="T39" fmla="*/ 468 h 471"/>
                <a:gd name="T40" fmla="*/ 236 w 471"/>
                <a:gd name="T41" fmla="*/ 471 h 471"/>
                <a:gd name="T42" fmla="*/ 198 w 471"/>
                <a:gd name="T43" fmla="*/ 468 h 471"/>
                <a:gd name="T44" fmla="*/ 161 w 471"/>
                <a:gd name="T45" fmla="*/ 460 h 471"/>
                <a:gd name="T46" fmla="*/ 128 w 471"/>
                <a:gd name="T47" fmla="*/ 445 h 471"/>
                <a:gd name="T48" fmla="*/ 97 w 471"/>
                <a:gd name="T49" fmla="*/ 426 h 471"/>
                <a:gd name="T50" fmla="*/ 70 w 471"/>
                <a:gd name="T51" fmla="*/ 403 h 471"/>
                <a:gd name="T52" fmla="*/ 46 w 471"/>
                <a:gd name="T53" fmla="*/ 375 h 471"/>
                <a:gd name="T54" fmla="*/ 27 w 471"/>
                <a:gd name="T55" fmla="*/ 344 h 471"/>
                <a:gd name="T56" fmla="*/ 12 w 471"/>
                <a:gd name="T57" fmla="*/ 310 h 471"/>
                <a:gd name="T58" fmla="*/ 3 w 471"/>
                <a:gd name="T59" fmla="*/ 274 h 471"/>
                <a:gd name="T60" fmla="*/ 0 w 471"/>
                <a:gd name="T61" fmla="*/ 236 h 471"/>
                <a:gd name="T62" fmla="*/ 3 w 471"/>
                <a:gd name="T63" fmla="*/ 198 h 471"/>
                <a:gd name="T64" fmla="*/ 12 w 471"/>
                <a:gd name="T65" fmla="*/ 161 h 471"/>
                <a:gd name="T66" fmla="*/ 27 w 471"/>
                <a:gd name="T67" fmla="*/ 128 h 471"/>
                <a:gd name="T68" fmla="*/ 46 w 471"/>
                <a:gd name="T69" fmla="*/ 97 h 471"/>
                <a:gd name="T70" fmla="*/ 70 w 471"/>
                <a:gd name="T71" fmla="*/ 69 h 471"/>
                <a:gd name="T72" fmla="*/ 97 w 471"/>
                <a:gd name="T73" fmla="*/ 46 h 471"/>
                <a:gd name="T74" fmla="*/ 128 w 471"/>
                <a:gd name="T75" fmla="*/ 26 h 471"/>
                <a:gd name="T76" fmla="*/ 161 w 471"/>
                <a:gd name="T77" fmla="*/ 12 h 471"/>
                <a:gd name="T78" fmla="*/ 198 w 471"/>
                <a:gd name="T79" fmla="*/ 3 h 471"/>
                <a:gd name="T80" fmla="*/ 236 w 471"/>
                <a:gd name="T81"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1" h="471">
                  <a:moveTo>
                    <a:pt x="236" y="0"/>
                  </a:moveTo>
                  <a:lnTo>
                    <a:pt x="275" y="3"/>
                  </a:lnTo>
                  <a:lnTo>
                    <a:pt x="310" y="12"/>
                  </a:lnTo>
                  <a:lnTo>
                    <a:pt x="344" y="26"/>
                  </a:lnTo>
                  <a:lnTo>
                    <a:pt x="375" y="46"/>
                  </a:lnTo>
                  <a:lnTo>
                    <a:pt x="403" y="69"/>
                  </a:lnTo>
                  <a:lnTo>
                    <a:pt x="426" y="97"/>
                  </a:lnTo>
                  <a:lnTo>
                    <a:pt x="445" y="128"/>
                  </a:lnTo>
                  <a:lnTo>
                    <a:pt x="460" y="161"/>
                  </a:lnTo>
                  <a:lnTo>
                    <a:pt x="469" y="198"/>
                  </a:lnTo>
                  <a:lnTo>
                    <a:pt x="471" y="236"/>
                  </a:lnTo>
                  <a:lnTo>
                    <a:pt x="469" y="274"/>
                  </a:lnTo>
                  <a:lnTo>
                    <a:pt x="460" y="310"/>
                  </a:lnTo>
                  <a:lnTo>
                    <a:pt x="445" y="344"/>
                  </a:lnTo>
                  <a:lnTo>
                    <a:pt x="426" y="375"/>
                  </a:lnTo>
                  <a:lnTo>
                    <a:pt x="403" y="403"/>
                  </a:lnTo>
                  <a:lnTo>
                    <a:pt x="375" y="426"/>
                  </a:lnTo>
                  <a:lnTo>
                    <a:pt x="344" y="445"/>
                  </a:lnTo>
                  <a:lnTo>
                    <a:pt x="310" y="460"/>
                  </a:lnTo>
                  <a:lnTo>
                    <a:pt x="275" y="468"/>
                  </a:lnTo>
                  <a:lnTo>
                    <a:pt x="236" y="471"/>
                  </a:lnTo>
                  <a:lnTo>
                    <a:pt x="198" y="468"/>
                  </a:lnTo>
                  <a:lnTo>
                    <a:pt x="161" y="460"/>
                  </a:lnTo>
                  <a:lnTo>
                    <a:pt x="128" y="445"/>
                  </a:lnTo>
                  <a:lnTo>
                    <a:pt x="97" y="426"/>
                  </a:lnTo>
                  <a:lnTo>
                    <a:pt x="70" y="403"/>
                  </a:lnTo>
                  <a:lnTo>
                    <a:pt x="46" y="375"/>
                  </a:lnTo>
                  <a:lnTo>
                    <a:pt x="27" y="344"/>
                  </a:lnTo>
                  <a:lnTo>
                    <a:pt x="12" y="310"/>
                  </a:lnTo>
                  <a:lnTo>
                    <a:pt x="3" y="274"/>
                  </a:lnTo>
                  <a:lnTo>
                    <a:pt x="0" y="236"/>
                  </a:lnTo>
                  <a:lnTo>
                    <a:pt x="3" y="198"/>
                  </a:lnTo>
                  <a:lnTo>
                    <a:pt x="12" y="161"/>
                  </a:lnTo>
                  <a:lnTo>
                    <a:pt x="27" y="128"/>
                  </a:lnTo>
                  <a:lnTo>
                    <a:pt x="46" y="97"/>
                  </a:lnTo>
                  <a:lnTo>
                    <a:pt x="70" y="69"/>
                  </a:lnTo>
                  <a:lnTo>
                    <a:pt x="97" y="46"/>
                  </a:lnTo>
                  <a:lnTo>
                    <a:pt x="128" y="26"/>
                  </a:lnTo>
                  <a:lnTo>
                    <a:pt x="161" y="12"/>
                  </a:lnTo>
                  <a:lnTo>
                    <a:pt x="198" y="3"/>
                  </a:lnTo>
                  <a:lnTo>
                    <a:pt x="2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3" name="Freeform 161"/>
            <p:cNvSpPr>
              <a:spLocks/>
            </p:cNvSpPr>
            <p:nvPr/>
          </p:nvSpPr>
          <p:spPr bwMode="auto">
            <a:xfrm>
              <a:off x="3615" y="3002"/>
              <a:ext cx="27" cy="28"/>
            </a:xfrm>
            <a:custGeom>
              <a:avLst/>
              <a:gdLst>
                <a:gd name="T0" fmla="*/ 236 w 472"/>
                <a:gd name="T1" fmla="*/ 0 h 471"/>
                <a:gd name="T2" fmla="*/ 275 w 472"/>
                <a:gd name="T3" fmla="*/ 3 h 471"/>
                <a:gd name="T4" fmla="*/ 311 w 472"/>
                <a:gd name="T5" fmla="*/ 12 h 471"/>
                <a:gd name="T6" fmla="*/ 344 w 472"/>
                <a:gd name="T7" fmla="*/ 26 h 471"/>
                <a:gd name="T8" fmla="*/ 376 w 472"/>
                <a:gd name="T9" fmla="*/ 46 h 471"/>
                <a:gd name="T10" fmla="*/ 403 w 472"/>
                <a:gd name="T11" fmla="*/ 69 h 471"/>
                <a:gd name="T12" fmla="*/ 427 w 472"/>
                <a:gd name="T13" fmla="*/ 97 h 471"/>
                <a:gd name="T14" fmla="*/ 445 w 472"/>
                <a:gd name="T15" fmla="*/ 128 h 471"/>
                <a:gd name="T16" fmla="*/ 460 w 472"/>
                <a:gd name="T17" fmla="*/ 161 h 471"/>
                <a:gd name="T18" fmla="*/ 469 w 472"/>
                <a:gd name="T19" fmla="*/ 198 h 471"/>
                <a:gd name="T20" fmla="*/ 472 w 472"/>
                <a:gd name="T21" fmla="*/ 236 h 471"/>
                <a:gd name="T22" fmla="*/ 469 w 472"/>
                <a:gd name="T23" fmla="*/ 274 h 471"/>
                <a:gd name="T24" fmla="*/ 460 w 472"/>
                <a:gd name="T25" fmla="*/ 310 h 471"/>
                <a:gd name="T26" fmla="*/ 445 w 472"/>
                <a:gd name="T27" fmla="*/ 344 h 471"/>
                <a:gd name="T28" fmla="*/ 427 w 472"/>
                <a:gd name="T29" fmla="*/ 375 h 471"/>
                <a:gd name="T30" fmla="*/ 403 w 472"/>
                <a:gd name="T31" fmla="*/ 403 h 471"/>
                <a:gd name="T32" fmla="*/ 376 w 472"/>
                <a:gd name="T33" fmla="*/ 426 h 471"/>
                <a:gd name="T34" fmla="*/ 344 w 472"/>
                <a:gd name="T35" fmla="*/ 445 h 471"/>
                <a:gd name="T36" fmla="*/ 311 w 472"/>
                <a:gd name="T37" fmla="*/ 460 h 471"/>
                <a:gd name="T38" fmla="*/ 275 w 472"/>
                <a:gd name="T39" fmla="*/ 468 h 471"/>
                <a:gd name="T40" fmla="*/ 236 w 472"/>
                <a:gd name="T41" fmla="*/ 471 h 471"/>
                <a:gd name="T42" fmla="*/ 198 w 472"/>
                <a:gd name="T43" fmla="*/ 468 h 471"/>
                <a:gd name="T44" fmla="*/ 161 w 472"/>
                <a:gd name="T45" fmla="*/ 460 h 471"/>
                <a:gd name="T46" fmla="*/ 128 w 472"/>
                <a:gd name="T47" fmla="*/ 445 h 471"/>
                <a:gd name="T48" fmla="*/ 97 w 472"/>
                <a:gd name="T49" fmla="*/ 426 h 471"/>
                <a:gd name="T50" fmla="*/ 70 w 472"/>
                <a:gd name="T51" fmla="*/ 403 h 471"/>
                <a:gd name="T52" fmla="*/ 46 w 472"/>
                <a:gd name="T53" fmla="*/ 375 h 471"/>
                <a:gd name="T54" fmla="*/ 27 w 472"/>
                <a:gd name="T55" fmla="*/ 344 h 471"/>
                <a:gd name="T56" fmla="*/ 13 w 472"/>
                <a:gd name="T57" fmla="*/ 310 h 471"/>
                <a:gd name="T58" fmla="*/ 3 w 472"/>
                <a:gd name="T59" fmla="*/ 274 h 471"/>
                <a:gd name="T60" fmla="*/ 0 w 472"/>
                <a:gd name="T61" fmla="*/ 236 h 471"/>
                <a:gd name="T62" fmla="*/ 3 w 472"/>
                <a:gd name="T63" fmla="*/ 198 h 471"/>
                <a:gd name="T64" fmla="*/ 13 w 472"/>
                <a:gd name="T65" fmla="*/ 161 h 471"/>
                <a:gd name="T66" fmla="*/ 27 w 472"/>
                <a:gd name="T67" fmla="*/ 128 h 471"/>
                <a:gd name="T68" fmla="*/ 46 w 472"/>
                <a:gd name="T69" fmla="*/ 97 h 471"/>
                <a:gd name="T70" fmla="*/ 70 w 472"/>
                <a:gd name="T71" fmla="*/ 69 h 471"/>
                <a:gd name="T72" fmla="*/ 97 w 472"/>
                <a:gd name="T73" fmla="*/ 46 h 471"/>
                <a:gd name="T74" fmla="*/ 128 w 472"/>
                <a:gd name="T75" fmla="*/ 26 h 471"/>
                <a:gd name="T76" fmla="*/ 161 w 472"/>
                <a:gd name="T77" fmla="*/ 12 h 471"/>
                <a:gd name="T78" fmla="*/ 198 w 472"/>
                <a:gd name="T79" fmla="*/ 3 h 471"/>
                <a:gd name="T80" fmla="*/ 236 w 472"/>
                <a:gd name="T81"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471">
                  <a:moveTo>
                    <a:pt x="236" y="0"/>
                  </a:moveTo>
                  <a:lnTo>
                    <a:pt x="275" y="3"/>
                  </a:lnTo>
                  <a:lnTo>
                    <a:pt x="311" y="12"/>
                  </a:lnTo>
                  <a:lnTo>
                    <a:pt x="344" y="26"/>
                  </a:lnTo>
                  <a:lnTo>
                    <a:pt x="376" y="46"/>
                  </a:lnTo>
                  <a:lnTo>
                    <a:pt x="403" y="69"/>
                  </a:lnTo>
                  <a:lnTo>
                    <a:pt x="427" y="97"/>
                  </a:lnTo>
                  <a:lnTo>
                    <a:pt x="445" y="128"/>
                  </a:lnTo>
                  <a:lnTo>
                    <a:pt x="460" y="161"/>
                  </a:lnTo>
                  <a:lnTo>
                    <a:pt x="469" y="198"/>
                  </a:lnTo>
                  <a:lnTo>
                    <a:pt x="472" y="236"/>
                  </a:lnTo>
                  <a:lnTo>
                    <a:pt x="469" y="274"/>
                  </a:lnTo>
                  <a:lnTo>
                    <a:pt x="460" y="310"/>
                  </a:lnTo>
                  <a:lnTo>
                    <a:pt x="445" y="344"/>
                  </a:lnTo>
                  <a:lnTo>
                    <a:pt x="427" y="375"/>
                  </a:lnTo>
                  <a:lnTo>
                    <a:pt x="403" y="403"/>
                  </a:lnTo>
                  <a:lnTo>
                    <a:pt x="376" y="426"/>
                  </a:lnTo>
                  <a:lnTo>
                    <a:pt x="344" y="445"/>
                  </a:lnTo>
                  <a:lnTo>
                    <a:pt x="311" y="460"/>
                  </a:lnTo>
                  <a:lnTo>
                    <a:pt x="275" y="468"/>
                  </a:lnTo>
                  <a:lnTo>
                    <a:pt x="236" y="471"/>
                  </a:lnTo>
                  <a:lnTo>
                    <a:pt x="198" y="468"/>
                  </a:lnTo>
                  <a:lnTo>
                    <a:pt x="161" y="460"/>
                  </a:lnTo>
                  <a:lnTo>
                    <a:pt x="128" y="445"/>
                  </a:lnTo>
                  <a:lnTo>
                    <a:pt x="97" y="426"/>
                  </a:lnTo>
                  <a:lnTo>
                    <a:pt x="70" y="403"/>
                  </a:lnTo>
                  <a:lnTo>
                    <a:pt x="46" y="375"/>
                  </a:lnTo>
                  <a:lnTo>
                    <a:pt x="27" y="344"/>
                  </a:lnTo>
                  <a:lnTo>
                    <a:pt x="13" y="310"/>
                  </a:lnTo>
                  <a:lnTo>
                    <a:pt x="3" y="274"/>
                  </a:lnTo>
                  <a:lnTo>
                    <a:pt x="0" y="236"/>
                  </a:lnTo>
                  <a:lnTo>
                    <a:pt x="3" y="198"/>
                  </a:lnTo>
                  <a:lnTo>
                    <a:pt x="13" y="161"/>
                  </a:lnTo>
                  <a:lnTo>
                    <a:pt x="27" y="128"/>
                  </a:lnTo>
                  <a:lnTo>
                    <a:pt x="46" y="97"/>
                  </a:lnTo>
                  <a:lnTo>
                    <a:pt x="70" y="69"/>
                  </a:lnTo>
                  <a:lnTo>
                    <a:pt x="97" y="46"/>
                  </a:lnTo>
                  <a:lnTo>
                    <a:pt x="128" y="26"/>
                  </a:lnTo>
                  <a:lnTo>
                    <a:pt x="161" y="12"/>
                  </a:lnTo>
                  <a:lnTo>
                    <a:pt x="198" y="3"/>
                  </a:lnTo>
                  <a:lnTo>
                    <a:pt x="2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4" name="Freeform 162"/>
            <p:cNvSpPr>
              <a:spLocks/>
            </p:cNvSpPr>
            <p:nvPr/>
          </p:nvSpPr>
          <p:spPr bwMode="auto">
            <a:xfrm>
              <a:off x="3539" y="2948"/>
              <a:ext cx="180" cy="44"/>
            </a:xfrm>
            <a:custGeom>
              <a:avLst/>
              <a:gdLst>
                <a:gd name="T0" fmla="*/ 1416 w 3058"/>
                <a:gd name="T1" fmla="*/ 0 h 760"/>
                <a:gd name="T2" fmla="*/ 1472 w 3058"/>
                <a:gd name="T3" fmla="*/ 4 h 760"/>
                <a:gd name="T4" fmla="*/ 1529 w 3058"/>
                <a:gd name="T5" fmla="*/ 6 h 760"/>
                <a:gd name="T6" fmla="*/ 1586 w 3058"/>
                <a:gd name="T7" fmla="*/ 4 h 760"/>
                <a:gd name="T8" fmla="*/ 1642 w 3058"/>
                <a:gd name="T9" fmla="*/ 0 h 760"/>
                <a:gd name="T10" fmla="*/ 1642 w 3058"/>
                <a:gd name="T11" fmla="*/ 384 h 760"/>
                <a:gd name="T12" fmla="*/ 2945 w 3058"/>
                <a:gd name="T13" fmla="*/ 384 h 760"/>
                <a:gd name="T14" fmla="*/ 2971 w 3058"/>
                <a:gd name="T15" fmla="*/ 387 h 760"/>
                <a:gd name="T16" fmla="*/ 2995 w 3058"/>
                <a:gd name="T17" fmla="*/ 396 h 760"/>
                <a:gd name="T18" fmla="*/ 3016 w 3058"/>
                <a:gd name="T19" fmla="*/ 409 h 760"/>
                <a:gd name="T20" fmla="*/ 3033 w 3058"/>
                <a:gd name="T21" fmla="*/ 426 h 760"/>
                <a:gd name="T22" fmla="*/ 3047 w 3058"/>
                <a:gd name="T23" fmla="*/ 447 h 760"/>
                <a:gd name="T24" fmla="*/ 3055 w 3058"/>
                <a:gd name="T25" fmla="*/ 471 h 760"/>
                <a:gd name="T26" fmla="*/ 3058 w 3058"/>
                <a:gd name="T27" fmla="*/ 497 h 760"/>
                <a:gd name="T28" fmla="*/ 3058 w 3058"/>
                <a:gd name="T29" fmla="*/ 756 h 760"/>
                <a:gd name="T30" fmla="*/ 3024 w 3058"/>
                <a:gd name="T31" fmla="*/ 749 h 760"/>
                <a:gd name="T32" fmla="*/ 2989 w 3058"/>
                <a:gd name="T33" fmla="*/ 745 h 760"/>
                <a:gd name="T34" fmla="*/ 2953 w 3058"/>
                <a:gd name="T35" fmla="*/ 743 h 760"/>
                <a:gd name="T36" fmla="*/ 2912 w 3058"/>
                <a:gd name="T37" fmla="*/ 745 h 760"/>
                <a:gd name="T38" fmla="*/ 2871 w 3058"/>
                <a:gd name="T39" fmla="*/ 751 h 760"/>
                <a:gd name="T40" fmla="*/ 2833 w 3058"/>
                <a:gd name="T41" fmla="*/ 760 h 760"/>
                <a:gd name="T42" fmla="*/ 2833 w 3058"/>
                <a:gd name="T43" fmla="*/ 610 h 760"/>
                <a:gd name="T44" fmla="*/ 1642 w 3058"/>
                <a:gd name="T45" fmla="*/ 610 h 760"/>
                <a:gd name="T46" fmla="*/ 1642 w 3058"/>
                <a:gd name="T47" fmla="*/ 758 h 760"/>
                <a:gd name="T48" fmla="*/ 1605 w 3058"/>
                <a:gd name="T49" fmla="*/ 750 h 760"/>
                <a:gd name="T50" fmla="*/ 1568 w 3058"/>
                <a:gd name="T51" fmla="*/ 745 h 760"/>
                <a:gd name="T52" fmla="*/ 1529 w 3058"/>
                <a:gd name="T53" fmla="*/ 743 h 760"/>
                <a:gd name="T54" fmla="*/ 1491 w 3058"/>
                <a:gd name="T55" fmla="*/ 745 h 760"/>
                <a:gd name="T56" fmla="*/ 1453 w 3058"/>
                <a:gd name="T57" fmla="*/ 750 h 760"/>
                <a:gd name="T58" fmla="*/ 1416 w 3058"/>
                <a:gd name="T59" fmla="*/ 758 h 760"/>
                <a:gd name="T60" fmla="*/ 1416 w 3058"/>
                <a:gd name="T61" fmla="*/ 610 h 760"/>
                <a:gd name="T62" fmla="*/ 226 w 3058"/>
                <a:gd name="T63" fmla="*/ 610 h 760"/>
                <a:gd name="T64" fmla="*/ 226 w 3058"/>
                <a:gd name="T65" fmla="*/ 760 h 760"/>
                <a:gd name="T66" fmla="*/ 187 w 3058"/>
                <a:gd name="T67" fmla="*/ 751 h 760"/>
                <a:gd name="T68" fmla="*/ 147 w 3058"/>
                <a:gd name="T69" fmla="*/ 745 h 760"/>
                <a:gd name="T70" fmla="*/ 105 w 3058"/>
                <a:gd name="T71" fmla="*/ 743 h 760"/>
                <a:gd name="T72" fmla="*/ 70 w 3058"/>
                <a:gd name="T73" fmla="*/ 745 h 760"/>
                <a:gd name="T74" fmla="*/ 34 w 3058"/>
                <a:gd name="T75" fmla="*/ 749 h 760"/>
                <a:gd name="T76" fmla="*/ 0 w 3058"/>
                <a:gd name="T77" fmla="*/ 756 h 760"/>
                <a:gd name="T78" fmla="*/ 0 w 3058"/>
                <a:gd name="T79" fmla="*/ 497 h 760"/>
                <a:gd name="T80" fmla="*/ 3 w 3058"/>
                <a:gd name="T81" fmla="*/ 471 h 760"/>
                <a:gd name="T82" fmla="*/ 11 w 3058"/>
                <a:gd name="T83" fmla="*/ 447 h 760"/>
                <a:gd name="T84" fmla="*/ 25 w 3058"/>
                <a:gd name="T85" fmla="*/ 426 h 760"/>
                <a:gd name="T86" fmla="*/ 43 w 3058"/>
                <a:gd name="T87" fmla="*/ 409 h 760"/>
                <a:gd name="T88" fmla="*/ 63 w 3058"/>
                <a:gd name="T89" fmla="*/ 396 h 760"/>
                <a:gd name="T90" fmla="*/ 87 w 3058"/>
                <a:gd name="T91" fmla="*/ 387 h 760"/>
                <a:gd name="T92" fmla="*/ 113 w 3058"/>
                <a:gd name="T93" fmla="*/ 384 h 760"/>
                <a:gd name="T94" fmla="*/ 1416 w 3058"/>
                <a:gd name="T95" fmla="*/ 384 h 760"/>
                <a:gd name="T96" fmla="*/ 1416 w 3058"/>
                <a:gd name="T97"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8" h="760">
                  <a:moveTo>
                    <a:pt x="1416" y="0"/>
                  </a:moveTo>
                  <a:lnTo>
                    <a:pt x="1472" y="4"/>
                  </a:lnTo>
                  <a:lnTo>
                    <a:pt x="1529" y="6"/>
                  </a:lnTo>
                  <a:lnTo>
                    <a:pt x="1586" y="4"/>
                  </a:lnTo>
                  <a:lnTo>
                    <a:pt x="1642" y="0"/>
                  </a:lnTo>
                  <a:lnTo>
                    <a:pt x="1642" y="384"/>
                  </a:lnTo>
                  <a:lnTo>
                    <a:pt x="2945" y="384"/>
                  </a:lnTo>
                  <a:lnTo>
                    <a:pt x="2971" y="387"/>
                  </a:lnTo>
                  <a:lnTo>
                    <a:pt x="2995" y="396"/>
                  </a:lnTo>
                  <a:lnTo>
                    <a:pt x="3016" y="409"/>
                  </a:lnTo>
                  <a:lnTo>
                    <a:pt x="3033" y="426"/>
                  </a:lnTo>
                  <a:lnTo>
                    <a:pt x="3047" y="447"/>
                  </a:lnTo>
                  <a:lnTo>
                    <a:pt x="3055" y="471"/>
                  </a:lnTo>
                  <a:lnTo>
                    <a:pt x="3058" y="497"/>
                  </a:lnTo>
                  <a:lnTo>
                    <a:pt x="3058" y="756"/>
                  </a:lnTo>
                  <a:lnTo>
                    <a:pt x="3024" y="749"/>
                  </a:lnTo>
                  <a:lnTo>
                    <a:pt x="2989" y="745"/>
                  </a:lnTo>
                  <a:lnTo>
                    <a:pt x="2953" y="743"/>
                  </a:lnTo>
                  <a:lnTo>
                    <a:pt x="2912" y="745"/>
                  </a:lnTo>
                  <a:lnTo>
                    <a:pt x="2871" y="751"/>
                  </a:lnTo>
                  <a:lnTo>
                    <a:pt x="2833" y="760"/>
                  </a:lnTo>
                  <a:lnTo>
                    <a:pt x="2833" y="610"/>
                  </a:lnTo>
                  <a:lnTo>
                    <a:pt x="1642" y="610"/>
                  </a:lnTo>
                  <a:lnTo>
                    <a:pt x="1642" y="758"/>
                  </a:lnTo>
                  <a:lnTo>
                    <a:pt x="1605" y="750"/>
                  </a:lnTo>
                  <a:lnTo>
                    <a:pt x="1568" y="745"/>
                  </a:lnTo>
                  <a:lnTo>
                    <a:pt x="1529" y="743"/>
                  </a:lnTo>
                  <a:lnTo>
                    <a:pt x="1491" y="745"/>
                  </a:lnTo>
                  <a:lnTo>
                    <a:pt x="1453" y="750"/>
                  </a:lnTo>
                  <a:lnTo>
                    <a:pt x="1416" y="758"/>
                  </a:lnTo>
                  <a:lnTo>
                    <a:pt x="1416" y="610"/>
                  </a:lnTo>
                  <a:lnTo>
                    <a:pt x="226" y="610"/>
                  </a:lnTo>
                  <a:lnTo>
                    <a:pt x="226" y="760"/>
                  </a:lnTo>
                  <a:lnTo>
                    <a:pt x="187" y="751"/>
                  </a:lnTo>
                  <a:lnTo>
                    <a:pt x="147" y="745"/>
                  </a:lnTo>
                  <a:lnTo>
                    <a:pt x="105" y="743"/>
                  </a:lnTo>
                  <a:lnTo>
                    <a:pt x="70" y="745"/>
                  </a:lnTo>
                  <a:lnTo>
                    <a:pt x="34" y="749"/>
                  </a:lnTo>
                  <a:lnTo>
                    <a:pt x="0" y="756"/>
                  </a:lnTo>
                  <a:lnTo>
                    <a:pt x="0" y="497"/>
                  </a:lnTo>
                  <a:lnTo>
                    <a:pt x="3" y="471"/>
                  </a:lnTo>
                  <a:lnTo>
                    <a:pt x="11" y="447"/>
                  </a:lnTo>
                  <a:lnTo>
                    <a:pt x="25" y="426"/>
                  </a:lnTo>
                  <a:lnTo>
                    <a:pt x="43" y="409"/>
                  </a:lnTo>
                  <a:lnTo>
                    <a:pt x="63" y="396"/>
                  </a:lnTo>
                  <a:lnTo>
                    <a:pt x="87" y="387"/>
                  </a:lnTo>
                  <a:lnTo>
                    <a:pt x="113" y="384"/>
                  </a:lnTo>
                  <a:lnTo>
                    <a:pt x="1416" y="384"/>
                  </a:lnTo>
                  <a:lnTo>
                    <a:pt x="14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46" name="Group 445"/>
          <p:cNvGrpSpPr/>
          <p:nvPr/>
        </p:nvGrpSpPr>
        <p:grpSpPr>
          <a:xfrm>
            <a:off x="3068724" y="4502392"/>
            <a:ext cx="239315" cy="170260"/>
            <a:chOff x="4091631" y="6003189"/>
            <a:chExt cx="319087" cy="227013"/>
          </a:xfrm>
        </p:grpSpPr>
        <p:sp>
          <p:nvSpPr>
            <p:cNvPr id="421" name="Freeform 149"/>
            <p:cNvSpPr>
              <a:spLocks/>
            </p:cNvSpPr>
            <p:nvPr/>
          </p:nvSpPr>
          <p:spPr bwMode="auto">
            <a:xfrm>
              <a:off x="4091631" y="6206389"/>
              <a:ext cx="319087" cy="23813"/>
            </a:xfrm>
            <a:custGeom>
              <a:avLst/>
              <a:gdLst>
                <a:gd name="T0" fmla="*/ 59 w 3411"/>
                <a:gd name="T1" fmla="*/ 0 h 263"/>
                <a:gd name="T2" fmla="*/ 3353 w 3411"/>
                <a:gd name="T3" fmla="*/ 0 h 263"/>
                <a:gd name="T4" fmla="*/ 3371 w 3411"/>
                <a:gd name="T5" fmla="*/ 3 h 263"/>
                <a:gd name="T6" fmla="*/ 3387 w 3411"/>
                <a:gd name="T7" fmla="*/ 11 h 263"/>
                <a:gd name="T8" fmla="*/ 3400 w 3411"/>
                <a:gd name="T9" fmla="*/ 25 h 263"/>
                <a:gd name="T10" fmla="*/ 3409 w 3411"/>
                <a:gd name="T11" fmla="*/ 40 h 263"/>
                <a:gd name="T12" fmla="*/ 3411 w 3411"/>
                <a:gd name="T13" fmla="*/ 59 h 263"/>
                <a:gd name="T14" fmla="*/ 3411 w 3411"/>
                <a:gd name="T15" fmla="*/ 204 h 263"/>
                <a:gd name="T16" fmla="*/ 3409 w 3411"/>
                <a:gd name="T17" fmla="*/ 223 h 263"/>
                <a:gd name="T18" fmla="*/ 3400 w 3411"/>
                <a:gd name="T19" fmla="*/ 239 h 263"/>
                <a:gd name="T20" fmla="*/ 3387 w 3411"/>
                <a:gd name="T21" fmla="*/ 252 h 263"/>
                <a:gd name="T22" fmla="*/ 3371 w 3411"/>
                <a:gd name="T23" fmla="*/ 260 h 263"/>
                <a:gd name="T24" fmla="*/ 3353 w 3411"/>
                <a:gd name="T25" fmla="*/ 263 h 263"/>
                <a:gd name="T26" fmla="*/ 59 w 3411"/>
                <a:gd name="T27" fmla="*/ 263 h 263"/>
                <a:gd name="T28" fmla="*/ 40 w 3411"/>
                <a:gd name="T29" fmla="*/ 260 h 263"/>
                <a:gd name="T30" fmla="*/ 24 w 3411"/>
                <a:gd name="T31" fmla="*/ 252 h 263"/>
                <a:gd name="T32" fmla="*/ 11 w 3411"/>
                <a:gd name="T33" fmla="*/ 239 h 263"/>
                <a:gd name="T34" fmla="*/ 3 w 3411"/>
                <a:gd name="T35" fmla="*/ 223 h 263"/>
                <a:gd name="T36" fmla="*/ 0 w 3411"/>
                <a:gd name="T37" fmla="*/ 204 h 263"/>
                <a:gd name="T38" fmla="*/ 0 w 3411"/>
                <a:gd name="T39" fmla="*/ 59 h 263"/>
                <a:gd name="T40" fmla="*/ 3 w 3411"/>
                <a:gd name="T41" fmla="*/ 40 h 263"/>
                <a:gd name="T42" fmla="*/ 11 w 3411"/>
                <a:gd name="T43" fmla="*/ 25 h 263"/>
                <a:gd name="T44" fmla="*/ 24 w 3411"/>
                <a:gd name="T45" fmla="*/ 11 h 263"/>
                <a:gd name="T46" fmla="*/ 40 w 3411"/>
                <a:gd name="T47" fmla="*/ 3 h 263"/>
                <a:gd name="T48" fmla="*/ 59 w 3411"/>
                <a:gd name="T49" fmla="*/ 0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11" h="263">
                  <a:moveTo>
                    <a:pt x="59" y="0"/>
                  </a:moveTo>
                  <a:lnTo>
                    <a:pt x="3353" y="0"/>
                  </a:lnTo>
                  <a:lnTo>
                    <a:pt x="3371" y="3"/>
                  </a:lnTo>
                  <a:lnTo>
                    <a:pt x="3387" y="11"/>
                  </a:lnTo>
                  <a:lnTo>
                    <a:pt x="3400" y="25"/>
                  </a:lnTo>
                  <a:lnTo>
                    <a:pt x="3409" y="40"/>
                  </a:lnTo>
                  <a:lnTo>
                    <a:pt x="3411" y="59"/>
                  </a:lnTo>
                  <a:lnTo>
                    <a:pt x="3411" y="204"/>
                  </a:lnTo>
                  <a:lnTo>
                    <a:pt x="3409" y="223"/>
                  </a:lnTo>
                  <a:lnTo>
                    <a:pt x="3400" y="239"/>
                  </a:lnTo>
                  <a:lnTo>
                    <a:pt x="3387" y="252"/>
                  </a:lnTo>
                  <a:lnTo>
                    <a:pt x="3371" y="260"/>
                  </a:lnTo>
                  <a:lnTo>
                    <a:pt x="3353" y="263"/>
                  </a:lnTo>
                  <a:lnTo>
                    <a:pt x="59" y="263"/>
                  </a:lnTo>
                  <a:lnTo>
                    <a:pt x="40" y="260"/>
                  </a:lnTo>
                  <a:lnTo>
                    <a:pt x="24" y="252"/>
                  </a:lnTo>
                  <a:lnTo>
                    <a:pt x="11" y="239"/>
                  </a:lnTo>
                  <a:lnTo>
                    <a:pt x="3" y="223"/>
                  </a:lnTo>
                  <a:lnTo>
                    <a:pt x="0" y="204"/>
                  </a:lnTo>
                  <a:lnTo>
                    <a:pt x="0" y="59"/>
                  </a:lnTo>
                  <a:lnTo>
                    <a:pt x="3" y="40"/>
                  </a:lnTo>
                  <a:lnTo>
                    <a:pt x="11" y="25"/>
                  </a:lnTo>
                  <a:lnTo>
                    <a:pt x="24" y="11"/>
                  </a:lnTo>
                  <a:lnTo>
                    <a:pt x="40" y="3"/>
                  </a:lnTo>
                  <a:lnTo>
                    <a:pt x="5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2" name="Freeform 150"/>
            <p:cNvSpPr>
              <a:spLocks noEditPoints="1"/>
            </p:cNvSpPr>
            <p:nvPr/>
          </p:nvSpPr>
          <p:spPr bwMode="auto">
            <a:xfrm>
              <a:off x="4107506" y="6003189"/>
              <a:ext cx="287337" cy="22225"/>
            </a:xfrm>
            <a:custGeom>
              <a:avLst/>
              <a:gdLst>
                <a:gd name="T0" fmla="*/ 1538 w 3077"/>
                <a:gd name="T1" fmla="*/ 38 h 243"/>
                <a:gd name="T2" fmla="*/ 1521 w 3077"/>
                <a:gd name="T3" fmla="*/ 40 h 243"/>
                <a:gd name="T4" fmla="*/ 1504 w 3077"/>
                <a:gd name="T5" fmla="*/ 45 h 243"/>
                <a:gd name="T6" fmla="*/ 1489 w 3077"/>
                <a:gd name="T7" fmla="*/ 52 h 243"/>
                <a:gd name="T8" fmla="*/ 1475 w 3077"/>
                <a:gd name="T9" fmla="*/ 63 h 243"/>
                <a:gd name="T10" fmla="*/ 1464 w 3077"/>
                <a:gd name="T11" fmla="*/ 77 h 243"/>
                <a:gd name="T12" fmla="*/ 1456 w 3077"/>
                <a:gd name="T13" fmla="*/ 93 h 243"/>
                <a:gd name="T14" fmla="*/ 1450 w 3077"/>
                <a:gd name="T15" fmla="*/ 109 h 243"/>
                <a:gd name="T16" fmla="*/ 1449 w 3077"/>
                <a:gd name="T17" fmla="*/ 127 h 243"/>
                <a:gd name="T18" fmla="*/ 1450 w 3077"/>
                <a:gd name="T19" fmla="*/ 144 h 243"/>
                <a:gd name="T20" fmla="*/ 1456 w 3077"/>
                <a:gd name="T21" fmla="*/ 161 h 243"/>
                <a:gd name="T22" fmla="*/ 1464 w 3077"/>
                <a:gd name="T23" fmla="*/ 177 h 243"/>
                <a:gd name="T24" fmla="*/ 1475 w 3077"/>
                <a:gd name="T25" fmla="*/ 190 h 243"/>
                <a:gd name="T26" fmla="*/ 1489 w 3077"/>
                <a:gd name="T27" fmla="*/ 202 h 243"/>
                <a:gd name="T28" fmla="*/ 1504 w 3077"/>
                <a:gd name="T29" fmla="*/ 210 h 243"/>
                <a:gd name="T30" fmla="*/ 1521 w 3077"/>
                <a:gd name="T31" fmla="*/ 215 h 243"/>
                <a:gd name="T32" fmla="*/ 1538 w 3077"/>
                <a:gd name="T33" fmla="*/ 217 h 243"/>
                <a:gd name="T34" fmla="*/ 1556 w 3077"/>
                <a:gd name="T35" fmla="*/ 215 h 243"/>
                <a:gd name="T36" fmla="*/ 1573 w 3077"/>
                <a:gd name="T37" fmla="*/ 210 h 243"/>
                <a:gd name="T38" fmla="*/ 1588 w 3077"/>
                <a:gd name="T39" fmla="*/ 202 h 243"/>
                <a:gd name="T40" fmla="*/ 1602 w 3077"/>
                <a:gd name="T41" fmla="*/ 190 h 243"/>
                <a:gd name="T42" fmla="*/ 1613 w 3077"/>
                <a:gd name="T43" fmla="*/ 177 h 243"/>
                <a:gd name="T44" fmla="*/ 1621 w 3077"/>
                <a:gd name="T45" fmla="*/ 161 h 243"/>
                <a:gd name="T46" fmla="*/ 1626 w 3077"/>
                <a:gd name="T47" fmla="*/ 144 h 243"/>
                <a:gd name="T48" fmla="*/ 1628 w 3077"/>
                <a:gd name="T49" fmla="*/ 127 h 243"/>
                <a:gd name="T50" fmla="*/ 1626 w 3077"/>
                <a:gd name="T51" fmla="*/ 109 h 243"/>
                <a:gd name="T52" fmla="*/ 1621 w 3077"/>
                <a:gd name="T53" fmla="*/ 93 h 243"/>
                <a:gd name="T54" fmla="*/ 1613 w 3077"/>
                <a:gd name="T55" fmla="*/ 77 h 243"/>
                <a:gd name="T56" fmla="*/ 1602 w 3077"/>
                <a:gd name="T57" fmla="*/ 63 h 243"/>
                <a:gd name="T58" fmla="*/ 1588 w 3077"/>
                <a:gd name="T59" fmla="*/ 52 h 243"/>
                <a:gd name="T60" fmla="*/ 1573 w 3077"/>
                <a:gd name="T61" fmla="*/ 45 h 243"/>
                <a:gd name="T62" fmla="*/ 1556 w 3077"/>
                <a:gd name="T63" fmla="*/ 40 h 243"/>
                <a:gd name="T64" fmla="*/ 1538 w 3077"/>
                <a:gd name="T65" fmla="*/ 38 h 243"/>
                <a:gd name="T66" fmla="*/ 84 w 3077"/>
                <a:gd name="T67" fmla="*/ 0 h 243"/>
                <a:gd name="T68" fmla="*/ 2994 w 3077"/>
                <a:gd name="T69" fmla="*/ 0 h 243"/>
                <a:gd name="T70" fmla="*/ 3016 w 3077"/>
                <a:gd name="T71" fmla="*/ 3 h 243"/>
                <a:gd name="T72" fmla="*/ 3036 w 3077"/>
                <a:gd name="T73" fmla="*/ 12 h 243"/>
                <a:gd name="T74" fmla="*/ 3053 w 3077"/>
                <a:gd name="T75" fmla="*/ 25 h 243"/>
                <a:gd name="T76" fmla="*/ 3066 w 3077"/>
                <a:gd name="T77" fmla="*/ 42 h 243"/>
                <a:gd name="T78" fmla="*/ 3074 w 3077"/>
                <a:gd name="T79" fmla="*/ 61 h 243"/>
                <a:gd name="T80" fmla="*/ 3077 w 3077"/>
                <a:gd name="T81" fmla="*/ 84 h 243"/>
                <a:gd name="T82" fmla="*/ 3077 w 3077"/>
                <a:gd name="T83" fmla="*/ 243 h 243"/>
                <a:gd name="T84" fmla="*/ 0 w 3077"/>
                <a:gd name="T85" fmla="*/ 243 h 243"/>
                <a:gd name="T86" fmla="*/ 0 w 3077"/>
                <a:gd name="T87" fmla="*/ 84 h 243"/>
                <a:gd name="T88" fmla="*/ 3 w 3077"/>
                <a:gd name="T89" fmla="*/ 61 h 243"/>
                <a:gd name="T90" fmla="*/ 11 w 3077"/>
                <a:gd name="T91" fmla="*/ 42 h 243"/>
                <a:gd name="T92" fmla="*/ 25 w 3077"/>
                <a:gd name="T93" fmla="*/ 25 h 243"/>
                <a:gd name="T94" fmla="*/ 41 w 3077"/>
                <a:gd name="T95" fmla="*/ 12 h 243"/>
                <a:gd name="T96" fmla="*/ 61 w 3077"/>
                <a:gd name="T97" fmla="*/ 3 h 243"/>
                <a:gd name="T98" fmla="*/ 84 w 3077"/>
                <a:gd name="T99"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77" h="243">
                  <a:moveTo>
                    <a:pt x="1538" y="38"/>
                  </a:moveTo>
                  <a:lnTo>
                    <a:pt x="1521" y="40"/>
                  </a:lnTo>
                  <a:lnTo>
                    <a:pt x="1504" y="45"/>
                  </a:lnTo>
                  <a:lnTo>
                    <a:pt x="1489" y="52"/>
                  </a:lnTo>
                  <a:lnTo>
                    <a:pt x="1475" y="63"/>
                  </a:lnTo>
                  <a:lnTo>
                    <a:pt x="1464" y="77"/>
                  </a:lnTo>
                  <a:lnTo>
                    <a:pt x="1456" y="93"/>
                  </a:lnTo>
                  <a:lnTo>
                    <a:pt x="1450" y="109"/>
                  </a:lnTo>
                  <a:lnTo>
                    <a:pt x="1449" y="127"/>
                  </a:lnTo>
                  <a:lnTo>
                    <a:pt x="1450" y="144"/>
                  </a:lnTo>
                  <a:lnTo>
                    <a:pt x="1456" y="161"/>
                  </a:lnTo>
                  <a:lnTo>
                    <a:pt x="1464" y="177"/>
                  </a:lnTo>
                  <a:lnTo>
                    <a:pt x="1475" y="190"/>
                  </a:lnTo>
                  <a:lnTo>
                    <a:pt x="1489" y="202"/>
                  </a:lnTo>
                  <a:lnTo>
                    <a:pt x="1504" y="210"/>
                  </a:lnTo>
                  <a:lnTo>
                    <a:pt x="1521" y="215"/>
                  </a:lnTo>
                  <a:lnTo>
                    <a:pt x="1538" y="217"/>
                  </a:lnTo>
                  <a:lnTo>
                    <a:pt x="1556" y="215"/>
                  </a:lnTo>
                  <a:lnTo>
                    <a:pt x="1573" y="210"/>
                  </a:lnTo>
                  <a:lnTo>
                    <a:pt x="1588" y="202"/>
                  </a:lnTo>
                  <a:lnTo>
                    <a:pt x="1602" y="190"/>
                  </a:lnTo>
                  <a:lnTo>
                    <a:pt x="1613" y="177"/>
                  </a:lnTo>
                  <a:lnTo>
                    <a:pt x="1621" y="161"/>
                  </a:lnTo>
                  <a:lnTo>
                    <a:pt x="1626" y="144"/>
                  </a:lnTo>
                  <a:lnTo>
                    <a:pt x="1628" y="127"/>
                  </a:lnTo>
                  <a:lnTo>
                    <a:pt x="1626" y="109"/>
                  </a:lnTo>
                  <a:lnTo>
                    <a:pt x="1621" y="93"/>
                  </a:lnTo>
                  <a:lnTo>
                    <a:pt x="1613" y="77"/>
                  </a:lnTo>
                  <a:lnTo>
                    <a:pt x="1602" y="63"/>
                  </a:lnTo>
                  <a:lnTo>
                    <a:pt x="1588" y="52"/>
                  </a:lnTo>
                  <a:lnTo>
                    <a:pt x="1573" y="45"/>
                  </a:lnTo>
                  <a:lnTo>
                    <a:pt x="1556" y="40"/>
                  </a:lnTo>
                  <a:lnTo>
                    <a:pt x="1538" y="38"/>
                  </a:lnTo>
                  <a:close/>
                  <a:moveTo>
                    <a:pt x="84" y="0"/>
                  </a:moveTo>
                  <a:lnTo>
                    <a:pt x="2994" y="0"/>
                  </a:lnTo>
                  <a:lnTo>
                    <a:pt x="3016" y="3"/>
                  </a:lnTo>
                  <a:lnTo>
                    <a:pt x="3036" y="12"/>
                  </a:lnTo>
                  <a:lnTo>
                    <a:pt x="3053" y="25"/>
                  </a:lnTo>
                  <a:lnTo>
                    <a:pt x="3066" y="42"/>
                  </a:lnTo>
                  <a:lnTo>
                    <a:pt x="3074" y="61"/>
                  </a:lnTo>
                  <a:lnTo>
                    <a:pt x="3077" y="84"/>
                  </a:lnTo>
                  <a:lnTo>
                    <a:pt x="3077" y="243"/>
                  </a:lnTo>
                  <a:lnTo>
                    <a:pt x="0" y="243"/>
                  </a:lnTo>
                  <a:lnTo>
                    <a:pt x="0" y="84"/>
                  </a:lnTo>
                  <a:lnTo>
                    <a:pt x="3" y="61"/>
                  </a:lnTo>
                  <a:lnTo>
                    <a:pt x="11" y="42"/>
                  </a:lnTo>
                  <a:lnTo>
                    <a:pt x="25" y="25"/>
                  </a:lnTo>
                  <a:lnTo>
                    <a:pt x="41" y="12"/>
                  </a:lnTo>
                  <a:lnTo>
                    <a:pt x="61" y="3"/>
                  </a:lnTo>
                  <a:lnTo>
                    <a:pt x="8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3" name="Freeform 151"/>
            <p:cNvSpPr>
              <a:spLocks/>
            </p:cNvSpPr>
            <p:nvPr/>
          </p:nvSpPr>
          <p:spPr bwMode="auto">
            <a:xfrm>
              <a:off x="4210693" y="6146064"/>
              <a:ext cx="79375" cy="47625"/>
            </a:xfrm>
            <a:custGeom>
              <a:avLst/>
              <a:gdLst>
                <a:gd name="T0" fmla="*/ 170 w 848"/>
                <a:gd name="T1" fmla="*/ 0 h 508"/>
                <a:gd name="T2" fmla="*/ 386 w 848"/>
                <a:gd name="T3" fmla="*/ 116 h 508"/>
                <a:gd name="T4" fmla="*/ 404 w 848"/>
                <a:gd name="T5" fmla="*/ 124 h 508"/>
                <a:gd name="T6" fmla="*/ 423 w 848"/>
                <a:gd name="T7" fmla="*/ 126 h 508"/>
                <a:gd name="T8" fmla="*/ 443 w 848"/>
                <a:gd name="T9" fmla="*/ 124 h 508"/>
                <a:gd name="T10" fmla="*/ 462 w 848"/>
                <a:gd name="T11" fmla="*/ 116 h 508"/>
                <a:gd name="T12" fmla="*/ 677 w 848"/>
                <a:gd name="T13" fmla="*/ 0 h 508"/>
                <a:gd name="T14" fmla="*/ 733 w 848"/>
                <a:gd name="T15" fmla="*/ 18 h 508"/>
                <a:gd name="T16" fmla="*/ 761 w 848"/>
                <a:gd name="T17" fmla="*/ 30 h 508"/>
                <a:gd name="T18" fmla="*/ 786 w 848"/>
                <a:gd name="T19" fmla="*/ 47 h 508"/>
                <a:gd name="T20" fmla="*/ 808 w 848"/>
                <a:gd name="T21" fmla="*/ 67 h 508"/>
                <a:gd name="T22" fmla="*/ 824 w 848"/>
                <a:gd name="T23" fmla="*/ 91 h 508"/>
                <a:gd name="T24" fmla="*/ 837 w 848"/>
                <a:gd name="T25" fmla="*/ 118 h 508"/>
                <a:gd name="T26" fmla="*/ 845 w 848"/>
                <a:gd name="T27" fmla="*/ 147 h 508"/>
                <a:gd name="T28" fmla="*/ 848 w 848"/>
                <a:gd name="T29" fmla="*/ 178 h 508"/>
                <a:gd name="T30" fmla="*/ 848 w 848"/>
                <a:gd name="T31" fmla="*/ 508 h 508"/>
                <a:gd name="T32" fmla="*/ 0 w 848"/>
                <a:gd name="T33" fmla="*/ 508 h 508"/>
                <a:gd name="T34" fmla="*/ 0 w 848"/>
                <a:gd name="T35" fmla="*/ 178 h 508"/>
                <a:gd name="T36" fmla="*/ 2 w 848"/>
                <a:gd name="T37" fmla="*/ 147 h 508"/>
                <a:gd name="T38" fmla="*/ 10 w 848"/>
                <a:gd name="T39" fmla="*/ 118 h 508"/>
                <a:gd name="T40" fmla="*/ 23 w 848"/>
                <a:gd name="T41" fmla="*/ 91 h 508"/>
                <a:gd name="T42" fmla="*/ 40 w 848"/>
                <a:gd name="T43" fmla="*/ 67 h 508"/>
                <a:gd name="T44" fmla="*/ 61 w 848"/>
                <a:gd name="T45" fmla="*/ 47 h 508"/>
                <a:gd name="T46" fmla="*/ 86 w 848"/>
                <a:gd name="T47" fmla="*/ 30 h 508"/>
                <a:gd name="T48" fmla="*/ 114 w 848"/>
                <a:gd name="T49" fmla="*/ 18 h 508"/>
                <a:gd name="T50" fmla="*/ 170 w 848"/>
                <a:gd name="T51" fmla="*/ 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48" h="508">
                  <a:moveTo>
                    <a:pt x="170" y="0"/>
                  </a:moveTo>
                  <a:lnTo>
                    <a:pt x="386" y="116"/>
                  </a:lnTo>
                  <a:lnTo>
                    <a:pt x="404" y="124"/>
                  </a:lnTo>
                  <a:lnTo>
                    <a:pt x="423" y="126"/>
                  </a:lnTo>
                  <a:lnTo>
                    <a:pt x="443" y="124"/>
                  </a:lnTo>
                  <a:lnTo>
                    <a:pt x="462" y="116"/>
                  </a:lnTo>
                  <a:lnTo>
                    <a:pt x="677" y="0"/>
                  </a:lnTo>
                  <a:lnTo>
                    <a:pt x="733" y="18"/>
                  </a:lnTo>
                  <a:lnTo>
                    <a:pt x="761" y="30"/>
                  </a:lnTo>
                  <a:lnTo>
                    <a:pt x="786" y="47"/>
                  </a:lnTo>
                  <a:lnTo>
                    <a:pt x="808" y="67"/>
                  </a:lnTo>
                  <a:lnTo>
                    <a:pt x="824" y="91"/>
                  </a:lnTo>
                  <a:lnTo>
                    <a:pt x="837" y="118"/>
                  </a:lnTo>
                  <a:lnTo>
                    <a:pt x="845" y="147"/>
                  </a:lnTo>
                  <a:lnTo>
                    <a:pt x="848" y="178"/>
                  </a:lnTo>
                  <a:lnTo>
                    <a:pt x="848" y="508"/>
                  </a:lnTo>
                  <a:lnTo>
                    <a:pt x="0" y="508"/>
                  </a:lnTo>
                  <a:lnTo>
                    <a:pt x="0" y="178"/>
                  </a:lnTo>
                  <a:lnTo>
                    <a:pt x="2" y="147"/>
                  </a:lnTo>
                  <a:lnTo>
                    <a:pt x="10" y="118"/>
                  </a:lnTo>
                  <a:lnTo>
                    <a:pt x="23" y="91"/>
                  </a:lnTo>
                  <a:lnTo>
                    <a:pt x="40" y="67"/>
                  </a:lnTo>
                  <a:lnTo>
                    <a:pt x="61" y="47"/>
                  </a:lnTo>
                  <a:lnTo>
                    <a:pt x="86" y="30"/>
                  </a:lnTo>
                  <a:lnTo>
                    <a:pt x="114" y="18"/>
                  </a:lnTo>
                  <a:lnTo>
                    <a:pt x="17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4" name="Freeform 152"/>
            <p:cNvSpPr>
              <a:spLocks/>
            </p:cNvSpPr>
            <p:nvPr/>
          </p:nvSpPr>
          <p:spPr bwMode="auto">
            <a:xfrm>
              <a:off x="4234506" y="6079389"/>
              <a:ext cx="31750" cy="31750"/>
            </a:xfrm>
            <a:custGeom>
              <a:avLst/>
              <a:gdLst>
                <a:gd name="T0" fmla="*/ 171 w 343"/>
                <a:gd name="T1" fmla="*/ 0 h 345"/>
                <a:gd name="T2" fmla="*/ 202 w 343"/>
                <a:gd name="T3" fmla="*/ 3 h 345"/>
                <a:gd name="T4" fmla="*/ 231 w 343"/>
                <a:gd name="T5" fmla="*/ 11 h 345"/>
                <a:gd name="T6" fmla="*/ 258 w 343"/>
                <a:gd name="T7" fmla="*/ 24 h 345"/>
                <a:gd name="T8" fmla="*/ 282 w 343"/>
                <a:gd name="T9" fmla="*/ 41 h 345"/>
                <a:gd name="T10" fmla="*/ 303 w 343"/>
                <a:gd name="T11" fmla="*/ 61 h 345"/>
                <a:gd name="T12" fmla="*/ 319 w 343"/>
                <a:gd name="T13" fmla="*/ 85 h 345"/>
                <a:gd name="T14" fmla="*/ 333 w 343"/>
                <a:gd name="T15" fmla="*/ 112 h 345"/>
                <a:gd name="T16" fmla="*/ 341 w 343"/>
                <a:gd name="T17" fmla="*/ 141 h 345"/>
                <a:gd name="T18" fmla="*/ 343 w 343"/>
                <a:gd name="T19" fmla="*/ 172 h 345"/>
                <a:gd name="T20" fmla="*/ 341 w 343"/>
                <a:gd name="T21" fmla="*/ 204 h 345"/>
                <a:gd name="T22" fmla="*/ 333 w 343"/>
                <a:gd name="T23" fmla="*/ 233 h 345"/>
                <a:gd name="T24" fmla="*/ 319 w 343"/>
                <a:gd name="T25" fmla="*/ 260 h 345"/>
                <a:gd name="T26" fmla="*/ 303 w 343"/>
                <a:gd name="T27" fmla="*/ 284 h 345"/>
                <a:gd name="T28" fmla="*/ 282 w 343"/>
                <a:gd name="T29" fmla="*/ 304 h 345"/>
                <a:gd name="T30" fmla="*/ 258 w 343"/>
                <a:gd name="T31" fmla="*/ 321 h 345"/>
                <a:gd name="T32" fmla="*/ 231 w 343"/>
                <a:gd name="T33" fmla="*/ 334 h 345"/>
                <a:gd name="T34" fmla="*/ 202 w 343"/>
                <a:gd name="T35" fmla="*/ 342 h 345"/>
                <a:gd name="T36" fmla="*/ 171 w 343"/>
                <a:gd name="T37" fmla="*/ 345 h 345"/>
                <a:gd name="T38" fmla="*/ 140 w 343"/>
                <a:gd name="T39" fmla="*/ 342 h 345"/>
                <a:gd name="T40" fmla="*/ 111 w 343"/>
                <a:gd name="T41" fmla="*/ 334 h 345"/>
                <a:gd name="T42" fmla="*/ 85 w 343"/>
                <a:gd name="T43" fmla="*/ 321 h 345"/>
                <a:gd name="T44" fmla="*/ 61 w 343"/>
                <a:gd name="T45" fmla="*/ 304 h 345"/>
                <a:gd name="T46" fmla="*/ 40 w 343"/>
                <a:gd name="T47" fmla="*/ 284 h 345"/>
                <a:gd name="T48" fmla="*/ 23 w 343"/>
                <a:gd name="T49" fmla="*/ 260 h 345"/>
                <a:gd name="T50" fmla="*/ 11 w 343"/>
                <a:gd name="T51" fmla="*/ 233 h 345"/>
                <a:gd name="T52" fmla="*/ 3 w 343"/>
                <a:gd name="T53" fmla="*/ 204 h 345"/>
                <a:gd name="T54" fmla="*/ 0 w 343"/>
                <a:gd name="T55" fmla="*/ 172 h 345"/>
                <a:gd name="T56" fmla="*/ 3 w 343"/>
                <a:gd name="T57" fmla="*/ 141 h 345"/>
                <a:gd name="T58" fmla="*/ 11 w 343"/>
                <a:gd name="T59" fmla="*/ 112 h 345"/>
                <a:gd name="T60" fmla="*/ 23 w 343"/>
                <a:gd name="T61" fmla="*/ 85 h 345"/>
                <a:gd name="T62" fmla="*/ 40 w 343"/>
                <a:gd name="T63" fmla="*/ 61 h 345"/>
                <a:gd name="T64" fmla="*/ 61 w 343"/>
                <a:gd name="T65" fmla="*/ 41 h 345"/>
                <a:gd name="T66" fmla="*/ 85 w 343"/>
                <a:gd name="T67" fmla="*/ 24 h 345"/>
                <a:gd name="T68" fmla="*/ 111 w 343"/>
                <a:gd name="T69" fmla="*/ 11 h 345"/>
                <a:gd name="T70" fmla="*/ 140 w 343"/>
                <a:gd name="T71" fmla="*/ 3 h 345"/>
                <a:gd name="T72" fmla="*/ 171 w 343"/>
                <a:gd name="T73"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3" h="345">
                  <a:moveTo>
                    <a:pt x="171" y="0"/>
                  </a:moveTo>
                  <a:lnTo>
                    <a:pt x="202" y="3"/>
                  </a:lnTo>
                  <a:lnTo>
                    <a:pt x="231" y="11"/>
                  </a:lnTo>
                  <a:lnTo>
                    <a:pt x="258" y="24"/>
                  </a:lnTo>
                  <a:lnTo>
                    <a:pt x="282" y="41"/>
                  </a:lnTo>
                  <a:lnTo>
                    <a:pt x="303" y="61"/>
                  </a:lnTo>
                  <a:lnTo>
                    <a:pt x="319" y="85"/>
                  </a:lnTo>
                  <a:lnTo>
                    <a:pt x="333" y="112"/>
                  </a:lnTo>
                  <a:lnTo>
                    <a:pt x="341" y="141"/>
                  </a:lnTo>
                  <a:lnTo>
                    <a:pt x="343" y="172"/>
                  </a:lnTo>
                  <a:lnTo>
                    <a:pt x="341" y="204"/>
                  </a:lnTo>
                  <a:lnTo>
                    <a:pt x="333" y="233"/>
                  </a:lnTo>
                  <a:lnTo>
                    <a:pt x="319" y="260"/>
                  </a:lnTo>
                  <a:lnTo>
                    <a:pt x="303" y="284"/>
                  </a:lnTo>
                  <a:lnTo>
                    <a:pt x="282" y="304"/>
                  </a:lnTo>
                  <a:lnTo>
                    <a:pt x="258" y="321"/>
                  </a:lnTo>
                  <a:lnTo>
                    <a:pt x="231" y="334"/>
                  </a:lnTo>
                  <a:lnTo>
                    <a:pt x="202" y="342"/>
                  </a:lnTo>
                  <a:lnTo>
                    <a:pt x="171" y="345"/>
                  </a:lnTo>
                  <a:lnTo>
                    <a:pt x="140" y="342"/>
                  </a:lnTo>
                  <a:lnTo>
                    <a:pt x="111" y="334"/>
                  </a:lnTo>
                  <a:lnTo>
                    <a:pt x="85" y="321"/>
                  </a:lnTo>
                  <a:lnTo>
                    <a:pt x="61" y="304"/>
                  </a:lnTo>
                  <a:lnTo>
                    <a:pt x="40" y="284"/>
                  </a:lnTo>
                  <a:lnTo>
                    <a:pt x="23" y="260"/>
                  </a:lnTo>
                  <a:lnTo>
                    <a:pt x="11" y="233"/>
                  </a:lnTo>
                  <a:lnTo>
                    <a:pt x="3" y="204"/>
                  </a:lnTo>
                  <a:lnTo>
                    <a:pt x="0" y="172"/>
                  </a:lnTo>
                  <a:lnTo>
                    <a:pt x="3" y="141"/>
                  </a:lnTo>
                  <a:lnTo>
                    <a:pt x="11" y="112"/>
                  </a:lnTo>
                  <a:lnTo>
                    <a:pt x="23" y="85"/>
                  </a:lnTo>
                  <a:lnTo>
                    <a:pt x="40" y="61"/>
                  </a:lnTo>
                  <a:lnTo>
                    <a:pt x="61" y="41"/>
                  </a:lnTo>
                  <a:lnTo>
                    <a:pt x="85" y="24"/>
                  </a:lnTo>
                  <a:lnTo>
                    <a:pt x="111" y="11"/>
                  </a:lnTo>
                  <a:lnTo>
                    <a:pt x="140" y="3"/>
                  </a:lnTo>
                  <a:lnTo>
                    <a:pt x="17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6" name="Freeform 153"/>
            <p:cNvSpPr>
              <a:spLocks noEditPoints="1"/>
            </p:cNvSpPr>
            <p:nvPr/>
          </p:nvSpPr>
          <p:spPr bwMode="auto">
            <a:xfrm>
              <a:off x="4107506" y="6038114"/>
              <a:ext cx="287337" cy="155575"/>
            </a:xfrm>
            <a:custGeom>
              <a:avLst/>
              <a:gdLst>
                <a:gd name="T0" fmla="*/ 1494 w 3076"/>
                <a:gd name="T1" fmla="*/ 272 h 1661"/>
                <a:gd name="T2" fmla="*/ 1409 w 3076"/>
                <a:gd name="T3" fmla="*/ 295 h 1661"/>
                <a:gd name="T4" fmla="*/ 1335 w 3076"/>
                <a:gd name="T5" fmla="*/ 339 h 1661"/>
                <a:gd name="T6" fmla="*/ 1275 w 3076"/>
                <a:gd name="T7" fmla="*/ 399 h 1661"/>
                <a:gd name="T8" fmla="*/ 1232 w 3076"/>
                <a:gd name="T9" fmla="*/ 473 h 1661"/>
                <a:gd name="T10" fmla="*/ 1209 w 3076"/>
                <a:gd name="T11" fmla="*/ 558 h 1661"/>
                <a:gd name="T12" fmla="*/ 1209 w 3076"/>
                <a:gd name="T13" fmla="*/ 648 h 1661"/>
                <a:gd name="T14" fmla="*/ 1232 w 3076"/>
                <a:gd name="T15" fmla="*/ 732 h 1661"/>
                <a:gd name="T16" fmla="*/ 1275 w 3076"/>
                <a:gd name="T17" fmla="*/ 806 h 1661"/>
                <a:gd name="T18" fmla="*/ 1335 w 3076"/>
                <a:gd name="T19" fmla="*/ 866 h 1661"/>
                <a:gd name="T20" fmla="*/ 1409 w 3076"/>
                <a:gd name="T21" fmla="*/ 910 h 1661"/>
                <a:gd name="T22" fmla="*/ 1494 w 3076"/>
                <a:gd name="T23" fmla="*/ 933 h 1661"/>
                <a:gd name="T24" fmla="*/ 1584 w 3076"/>
                <a:gd name="T25" fmla="*/ 933 h 1661"/>
                <a:gd name="T26" fmla="*/ 1668 w 3076"/>
                <a:gd name="T27" fmla="*/ 910 h 1661"/>
                <a:gd name="T28" fmla="*/ 1741 w 3076"/>
                <a:gd name="T29" fmla="*/ 866 h 1661"/>
                <a:gd name="T30" fmla="*/ 1801 w 3076"/>
                <a:gd name="T31" fmla="*/ 806 h 1661"/>
                <a:gd name="T32" fmla="*/ 1845 w 3076"/>
                <a:gd name="T33" fmla="*/ 732 h 1661"/>
                <a:gd name="T34" fmla="*/ 1869 w 3076"/>
                <a:gd name="T35" fmla="*/ 648 h 1661"/>
                <a:gd name="T36" fmla="*/ 1869 w 3076"/>
                <a:gd name="T37" fmla="*/ 558 h 1661"/>
                <a:gd name="T38" fmla="*/ 1845 w 3076"/>
                <a:gd name="T39" fmla="*/ 473 h 1661"/>
                <a:gd name="T40" fmla="*/ 1801 w 3076"/>
                <a:gd name="T41" fmla="*/ 399 h 1661"/>
                <a:gd name="T42" fmla="*/ 1741 w 3076"/>
                <a:gd name="T43" fmla="*/ 339 h 1661"/>
                <a:gd name="T44" fmla="*/ 1668 w 3076"/>
                <a:gd name="T45" fmla="*/ 295 h 1661"/>
                <a:gd name="T46" fmla="*/ 1584 w 3076"/>
                <a:gd name="T47" fmla="*/ 272 h 1661"/>
                <a:gd name="T48" fmla="*/ 0 w 3076"/>
                <a:gd name="T49" fmla="*/ 0 h 1661"/>
                <a:gd name="T50" fmla="*/ 3076 w 3076"/>
                <a:gd name="T51" fmla="*/ 1661 h 1661"/>
                <a:gd name="T52" fmla="*/ 2123 w 3076"/>
                <a:gd name="T53" fmla="*/ 1331 h 1661"/>
                <a:gd name="T54" fmla="*/ 2113 w 3076"/>
                <a:gd name="T55" fmla="*/ 1247 h 1661"/>
                <a:gd name="T56" fmla="*/ 2083 w 3076"/>
                <a:gd name="T57" fmla="*/ 1172 h 1661"/>
                <a:gd name="T58" fmla="*/ 2035 w 3076"/>
                <a:gd name="T59" fmla="*/ 1106 h 1661"/>
                <a:gd name="T60" fmla="*/ 1973 w 3076"/>
                <a:gd name="T61" fmla="*/ 1053 h 1661"/>
                <a:gd name="T62" fmla="*/ 1898 w 3076"/>
                <a:gd name="T63" fmla="*/ 1017 h 1661"/>
                <a:gd name="T64" fmla="*/ 1808 w 3076"/>
                <a:gd name="T65" fmla="*/ 989 h 1661"/>
                <a:gd name="T66" fmla="*/ 1765 w 3076"/>
                <a:gd name="T67" fmla="*/ 988 h 1661"/>
                <a:gd name="T68" fmla="*/ 1538 w 3076"/>
                <a:gd name="T69" fmla="*/ 1107 h 1661"/>
                <a:gd name="T70" fmla="*/ 1312 w 3076"/>
                <a:gd name="T71" fmla="*/ 988 h 1661"/>
                <a:gd name="T72" fmla="*/ 1270 w 3076"/>
                <a:gd name="T73" fmla="*/ 989 h 1661"/>
                <a:gd name="T74" fmla="*/ 1179 w 3076"/>
                <a:gd name="T75" fmla="*/ 1017 h 1661"/>
                <a:gd name="T76" fmla="*/ 1104 w 3076"/>
                <a:gd name="T77" fmla="*/ 1053 h 1661"/>
                <a:gd name="T78" fmla="*/ 1041 w 3076"/>
                <a:gd name="T79" fmla="*/ 1106 h 1661"/>
                <a:gd name="T80" fmla="*/ 994 w 3076"/>
                <a:gd name="T81" fmla="*/ 1172 h 1661"/>
                <a:gd name="T82" fmla="*/ 965 w 3076"/>
                <a:gd name="T83" fmla="*/ 1247 h 1661"/>
                <a:gd name="T84" fmla="*/ 953 w 3076"/>
                <a:gd name="T85" fmla="*/ 1331 h 1661"/>
                <a:gd name="T86" fmla="*/ 0 w 3076"/>
                <a:gd name="T87" fmla="*/ 166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76" h="1661">
                  <a:moveTo>
                    <a:pt x="1538" y="269"/>
                  </a:moveTo>
                  <a:lnTo>
                    <a:pt x="1494" y="272"/>
                  </a:lnTo>
                  <a:lnTo>
                    <a:pt x="1450" y="280"/>
                  </a:lnTo>
                  <a:lnTo>
                    <a:pt x="1409" y="295"/>
                  </a:lnTo>
                  <a:lnTo>
                    <a:pt x="1371" y="315"/>
                  </a:lnTo>
                  <a:lnTo>
                    <a:pt x="1335" y="339"/>
                  </a:lnTo>
                  <a:lnTo>
                    <a:pt x="1303" y="367"/>
                  </a:lnTo>
                  <a:lnTo>
                    <a:pt x="1275" y="399"/>
                  </a:lnTo>
                  <a:lnTo>
                    <a:pt x="1252" y="434"/>
                  </a:lnTo>
                  <a:lnTo>
                    <a:pt x="1232" y="473"/>
                  </a:lnTo>
                  <a:lnTo>
                    <a:pt x="1217" y="514"/>
                  </a:lnTo>
                  <a:lnTo>
                    <a:pt x="1209" y="558"/>
                  </a:lnTo>
                  <a:lnTo>
                    <a:pt x="1206" y="602"/>
                  </a:lnTo>
                  <a:lnTo>
                    <a:pt x="1209" y="648"/>
                  </a:lnTo>
                  <a:lnTo>
                    <a:pt x="1217" y="691"/>
                  </a:lnTo>
                  <a:lnTo>
                    <a:pt x="1232" y="732"/>
                  </a:lnTo>
                  <a:lnTo>
                    <a:pt x="1252" y="771"/>
                  </a:lnTo>
                  <a:lnTo>
                    <a:pt x="1275" y="806"/>
                  </a:lnTo>
                  <a:lnTo>
                    <a:pt x="1303" y="838"/>
                  </a:lnTo>
                  <a:lnTo>
                    <a:pt x="1335" y="866"/>
                  </a:lnTo>
                  <a:lnTo>
                    <a:pt x="1371" y="890"/>
                  </a:lnTo>
                  <a:lnTo>
                    <a:pt x="1409" y="910"/>
                  </a:lnTo>
                  <a:lnTo>
                    <a:pt x="1450" y="924"/>
                  </a:lnTo>
                  <a:lnTo>
                    <a:pt x="1494" y="933"/>
                  </a:lnTo>
                  <a:lnTo>
                    <a:pt x="1538" y="936"/>
                  </a:lnTo>
                  <a:lnTo>
                    <a:pt x="1584" y="933"/>
                  </a:lnTo>
                  <a:lnTo>
                    <a:pt x="1627" y="924"/>
                  </a:lnTo>
                  <a:lnTo>
                    <a:pt x="1668" y="910"/>
                  </a:lnTo>
                  <a:lnTo>
                    <a:pt x="1706" y="890"/>
                  </a:lnTo>
                  <a:lnTo>
                    <a:pt x="1741" y="866"/>
                  </a:lnTo>
                  <a:lnTo>
                    <a:pt x="1773" y="838"/>
                  </a:lnTo>
                  <a:lnTo>
                    <a:pt x="1801" y="806"/>
                  </a:lnTo>
                  <a:lnTo>
                    <a:pt x="1826" y="771"/>
                  </a:lnTo>
                  <a:lnTo>
                    <a:pt x="1845" y="732"/>
                  </a:lnTo>
                  <a:lnTo>
                    <a:pt x="1859" y="691"/>
                  </a:lnTo>
                  <a:lnTo>
                    <a:pt x="1869" y="648"/>
                  </a:lnTo>
                  <a:lnTo>
                    <a:pt x="1871" y="602"/>
                  </a:lnTo>
                  <a:lnTo>
                    <a:pt x="1869" y="558"/>
                  </a:lnTo>
                  <a:lnTo>
                    <a:pt x="1859" y="514"/>
                  </a:lnTo>
                  <a:lnTo>
                    <a:pt x="1845" y="473"/>
                  </a:lnTo>
                  <a:lnTo>
                    <a:pt x="1826" y="434"/>
                  </a:lnTo>
                  <a:lnTo>
                    <a:pt x="1801" y="399"/>
                  </a:lnTo>
                  <a:lnTo>
                    <a:pt x="1773" y="367"/>
                  </a:lnTo>
                  <a:lnTo>
                    <a:pt x="1741" y="339"/>
                  </a:lnTo>
                  <a:lnTo>
                    <a:pt x="1706" y="315"/>
                  </a:lnTo>
                  <a:lnTo>
                    <a:pt x="1668" y="295"/>
                  </a:lnTo>
                  <a:lnTo>
                    <a:pt x="1627" y="280"/>
                  </a:lnTo>
                  <a:lnTo>
                    <a:pt x="1584" y="272"/>
                  </a:lnTo>
                  <a:lnTo>
                    <a:pt x="1538" y="269"/>
                  </a:lnTo>
                  <a:close/>
                  <a:moveTo>
                    <a:pt x="0" y="0"/>
                  </a:moveTo>
                  <a:lnTo>
                    <a:pt x="3076" y="0"/>
                  </a:lnTo>
                  <a:lnTo>
                    <a:pt x="3076" y="1661"/>
                  </a:lnTo>
                  <a:lnTo>
                    <a:pt x="2123" y="1661"/>
                  </a:lnTo>
                  <a:lnTo>
                    <a:pt x="2123" y="1331"/>
                  </a:lnTo>
                  <a:lnTo>
                    <a:pt x="2120" y="1289"/>
                  </a:lnTo>
                  <a:lnTo>
                    <a:pt x="2113" y="1247"/>
                  </a:lnTo>
                  <a:lnTo>
                    <a:pt x="2101" y="1209"/>
                  </a:lnTo>
                  <a:lnTo>
                    <a:pt x="2083" y="1172"/>
                  </a:lnTo>
                  <a:lnTo>
                    <a:pt x="2061" y="1137"/>
                  </a:lnTo>
                  <a:lnTo>
                    <a:pt x="2035" y="1106"/>
                  </a:lnTo>
                  <a:lnTo>
                    <a:pt x="2006" y="1078"/>
                  </a:lnTo>
                  <a:lnTo>
                    <a:pt x="1973" y="1053"/>
                  </a:lnTo>
                  <a:lnTo>
                    <a:pt x="1937" y="1033"/>
                  </a:lnTo>
                  <a:lnTo>
                    <a:pt x="1898" y="1017"/>
                  </a:lnTo>
                  <a:lnTo>
                    <a:pt x="1897" y="1017"/>
                  </a:lnTo>
                  <a:lnTo>
                    <a:pt x="1808" y="989"/>
                  </a:lnTo>
                  <a:lnTo>
                    <a:pt x="1787" y="986"/>
                  </a:lnTo>
                  <a:lnTo>
                    <a:pt x="1765" y="988"/>
                  </a:lnTo>
                  <a:lnTo>
                    <a:pt x="1745" y="995"/>
                  </a:lnTo>
                  <a:lnTo>
                    <a:pt x="1538" y="1107"/>
                  </a:lnTo>
                  <a:lnTo>
                    <a:pt x="1331" y="995"/>
                  </a:lnTo>
                  <a:lnTo>
                    <a:pt x="1312" y="988"/>
                  </a:lnTo>
                  <a:lnTo>
                    <a:pt x="1291" y="986"/>
                  </a:lnTo>
                  <a:lnTo>
                    <a:pt x="1270" y="989"/>
                  </a:lnTo>
                  <a:lnTo>
                    <a:pt x="1181" y="1017"/>
                  </a:lnTo>
                  <a:lnTo>
                    <a:pt x="1179" y="1017"/>
                  </a:lnTo>
                  <a:lnTo>
                    <a:pt x="1140" y="1033"/>
                  </a:lnTo>
                  <a:lnTo>
                    <a:pt x="1104" y="1053"/>
                  </a:lnTo>
                  <a:lnTo>
                    <a:pt x="1071" y="1078"/>
                  </a:lnTo>
                  <a:lnTo>
                    <a:pt x="1041" y="1106"/>
                  </a:lnTo>
                  <a:lnTo>
                    <a:pt x="1015" y="1137"/>
                  </a:lnTo>
                  <a:lnTo>
                    <a:pt x="994" y="1172"/>
                  </a:lnTo>
                  <a:lnTo>
                    <a:pt x="977" y="1209"/>
                  </a:lnTo>
                  <a:lnTo>
                    <a:pt x="965" y="1247"/>
                  </a:lnTo>
                  <a:lnTo>
                    <a:pt x="956" y="1289"/>
                  </a:lnTo>
                  <a:lnTo>
                    <a:pt x="953" y="1331"/>
                  </a:lnTo>
                  <a:lnTo>
                    <a:pt x="953" y="1661"/>
                  </a:lnTo>
                  <a:lnTo>
                    <a:pt x="0" y="1661"/>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597885318"/>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 name="Freeform 34"/>
          <p:cNvSpPr>
            <a:spLocks noEditPoints="1"/>
          </p:cNvSpPr>
          <p:nvPr/>
        </p:nvSpPr>
        <p:spPr bwMode="auto">
          <a:xfrm>
            <a:off x="7376256" y="474892"/>
            <a:ext cx="243860" cy="273197"/>
          </a:xfrm>
          <a:custGeom>
            <a:avLst/>
            <a:gdLst>
              <a:gd name="T0" fmla="*/ 2853 w 3195"/>
              <a:gd name="T1" fmla="*/ 3331 h 3572"/>
              <a:gd name="T2" fmla="*/ 342 w 3195"/>
              <a:gd name="T3" fmla="*/ 1399 h 3572"/>
              <a:gd name="T4" fmla="*/ 1517 w 3195"/>
              <a:gd name="T5" fmla="*/ 1399 h 3572"/>
              <a:gd name="T6" fmla="*/ 1678 w 3195"/>
              <a:gd name="T7" fmla="*/ 1157 h 3572"/>
              <a:gd name="T8" fmla="*/ 1678 w 3195"/>
              <a:gd name="T9" fmla="*/ 893 h 3572"/>
              <a:gd name="T10" fmla="*/ 1517 w 3195"/>
              <a:gd name="T11" fmla="*/ 1157 h 3572"/>
              <a:gd name="T12" fmla="*/ 1924 w 3195"/>
              <a:gd name="T13" fmla="*/ 242 h 3572"/>
              <a:gd name="T14" fmla="*/ 1819 w 3195"/>
              <a:gd name="T15" fmla="*/ 270 h 3572"/>
              <a:gd name="T16" fmla="*/ 1747 w 3195"/>
              <a:gd name="T17" fmla="*/ 343 h 3572"/>
              <a:gd name="T18" fmla="*/ 1718 w 3195"/>
              <a:gd name="T19" fmla="*/ 446 h 3572"/>
              <a:gd name="T20" fmla="*/ 1960 w 3195"/>
              <a:gd name="T21" fmla="*/ 648 h 3572"/>
              <a:gd name="T22" fmla="*/ 2055 w 3195"/>
              <a:gd name="T23" fmla="*/ 603 h 3572"/>
              <a:gd name="T24" fmla="*/ 2115 w 3195"/>
              <a:gd name="T25" fmla="*/ 518 h 3572"/>
              <a:gd name="T26" fmla="*/ 2125 w 3195"/>
              <a:gd name="T27" fmla="*/ 409 h 3572"/>
              <a:gd name="T28" fmla="*/ 2080 w 3195"/>
              <a:gd name="T29" fmla="*/ 315 h 3572"/>
              <a:gd name="T30" fmla="*/ 1994 w 3195"/>
              <a:gd name="T31" fmla="*/ 255 h 3572"/>
              <a:gd name="T32" fmla="*/ 1273 w 3195"/>
              <a:gd name="T33" fmla="*/ 242 h 3572"/>
              <a:gd name="T34" fmla="*/ 1168 w 3195"/>
              <a:gd name="T35" fmla="*/ 270 h 3572"/>
              <a:gd name="T36" fmla="*/ 1096 w 3195"/>
              <a:gd name="T37" fmla="*/ 343 h 3572"/>
              <a:gd name="T38" fmla="*/ 1067 w 3195"/>
              <a:gd name="T39" fmla="*/ 446 h 3572"/>
              <a:gd name="T40" fmla="*/ 1096 w 3195"/>
              <a:gd name="T41" fmla="*/ 550 h 3572"/>
              <a:gd name="T42" fmla="*/ 1168 w 3195"/>
              <a:gd name="T43" fmla="*/ 623 h 3572"/>
              <a:gd name="T44" fmla="*/ 1273 w 3195"/>
              <a:gd name="T45" fmla="*/ 652 h 3572"/>
              <a:gd name="T46" fmla="*/ 1474 w 3195"/>
              <a:gd name="T47" fmla="*/ 409 h 3572"/>
              <a:gd name="T48" fmla="*/ 1429 w 3195"/>
              <a:gd name="T49" fmla="*/ 315 h 3572"/>
              <a:gd name="T50" fmla="*/ 1343 w 3195"/>
              <a:gd name="T51" fmla="*/ 255 h 3572"/>
              <a:gd name="T52" fmla="*/ 1273 w 3195"/>
              <a:gd name="T53" fmla="*/ 0 h 3572"/>
              <a:gd name="T54" fmla="*/ 1428 w 3195"/>
              <a:gd name="T55" fmla="*/ 29 h 3572"/>
              <a:gd name="T56" fmla="*/ 1561 w 3195"/>
              <a:gd name="T57" fmla="*/ 107 h 3572"/>
              <a:gd name="T58" fmla="*/ 1676 w 3195"/>
              <a:gd name="T59" fmla="*/ 75 h 3572"/>
              <a:gd name="T60" fmla="*/ 1817 w 3195"/>
              <a:gd name="T61" fmla="*/ 13 h 3572"/>
              <a:gd name="T62" fmla="*/ 1975 w 3195"/>
              <a:gd name="T63" fmla="*/ 4 h 3572"/>
              <a:gd name="T64" fmla="*/ 2119 w 3195"/>
              <a:gd name="T65" fmla="*/ 46 h 3572"/>
              <a:gd name="T66" fmla="*/ 2239 w 3195"/>
              <a:gd name="T67" fmla="*/ 131 h 3572"/>
              <a:gd name="T68" fmla="*/ 2324 w 3195"/>
              <a:gd name="T69" fmla="*/ 251 h 3572"/>
              <a:gd name="T70" fmla="*/ 2366 w 3195"/>
              <a:gd name="T71" fmla="*/ 395 h 3572"/>
              <a:gd name="T72" fmla="*/ 2356 w 3195"/>
              <a:gd name="T73" fmla="*/ 554 h 3572"/>
              <a:gd name="T74" fmla="*/ 3076 w 3195"/>
              <a:gd name="T75" fmla="*/ 652 h 3572"/>
              <a:gd name="T76" fmla="*/ 3151 w 3195"/>
              <a:gd name="T77" fmla="*/ 678 h 3572"/>
              <a:gd name="T78" fmla="*/ 3193 w 3195"/>
              <a:gd name="T79" fmla="*/ 744 h 3572"/>
              <a:gd name="T80" fmla="*/ 3193 w 3195"/>
              <a:gd name="T81" fmla="*/ 1303 h 3572"/>
              <a:gd name="T82" fmla="*/ 3158 w 3195"/>
              <a:gd name="T83" fmla="*/ 1365 h 3572"/>
              <a:gd name="T84" fmla="*/ 3094 w 3195"/>
              <a:gd name="T85" fmla="*/ 1396 h 3572"/>
              <a:gd name="T86" fmla="*/ 3081 w 3195"/>
              <a:gd name="T87" fmla="*/ 3505 h 3572"/>
              <a:gd name="T88" fmla="*/ 3026 w 3195"/>
              <a:gd name="T89" fmla="*/ 3559 h 3572"/>
              <a:gd name="T90" fmla="*/ 222 w 3195"/>
              <a:gd name="T91" fmla="*/ 3572 h 3572"/>
              <a:gd name="T92" fmla="*/ 147 w 3195"/>
              <a:gd name="T93" fmla="*/ 3545 h 3572"/>
              <a:gd name="T94" fmla="*/ 104 w 3195"/>
              <a:gd name="T95" fmla="*/ 3479 h 3572"/>
              <a:gd name="T96" fmla="*/ 77 w 3195"/>
              <a:gd name="T97" fmla="*/ 1391 h 3572"/>
              <a:gd name="T98" fmla="*/ 22 w 3195"/>
              <a:gd name="T99" fmla="*/ 1348 h 3572"/>
              <a:gd name="T100" fmla="*/ 0 w 3195"/>
              <a:gd name="T101" fmla="*/ 1278 h 3572"/>
              <a:gd name="T102" fmla="*/ 12 w 3195"/>
              <a:gd name="T103" fmla="*/ 719 h 3572"/>
              <a:gd name="T104" fmla="*/ 67 w 3195"/>
              <a:gd name="T105" fmla="*/ 664 h 3572"/>
              <a:gd name="T106" fmla="*/ 876 w 3195"/>
              <a:gd name="T107" fmla="*/ 652 h 3572"/>
              <a:gd name="T108" fmla="*/ 829 w 3195"/>
              <a:gd name="T109" fmla="*/ 501 h 3572"/>
              <a:gd name="T110" fmla="*/ 838 w 3195"/>
              <a:gd name="T111" fmla="*/ 344 h 3572"/>
              <a:gd name="T112" fmla="*/ 896 w 3195"/>
              <a:gd name="T113" fmla="*/ 207 h 3572"/>
              <a:gd name="T114" fmla="*/ 993 w 3195"/>
              <a:gd name="T115" fmla="*/ 98 h 3572"/>
              <a:gd name="T116" fmla="*/ 1122 w 3195"/>
              <a:gd name="T117" fmla="*/ 27 h 3572"/>
              <a:gd name="T118" fmla="*/ 1273 w 3195"/>
              <a:gd name="T119" fmla="*/ 0 h 3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95" h="3572">
                <a:moveTo>
                  <a:pt x="1678" y="1399"/>
                </a:moveTo>
                <a:lnTo>
                  <a:pt x="1678" y="3331"/>
                </a:lnTo>
                <a:lnTo>
                  <a:pt x="2853" y="3331"/>
                </a:lnTo>
                <a:lnTo>
                  <a:pt x="2853" y="1399"/>
                </a:lnTo>
                <a:lnTo>
                  <a:pt x="1678" y="1399"/>
                </a:lnTo>
                <a:close/>
                <a:moveTo>
                  <a:pt x="342" y="1399"/>
                </a:moveTo>
                <a:lnTo>
                  <a:pt x="342" y="3331"/>
                </a:lnTo>
                <a:lnTo>
                  <a:pt x="1517" y="3331"/>
                </a:lnTo>
                <a:lnTo>
                  <a:pt x="1517" y="1399"/>
                </a:lnTo>
                <a:lnTo>
                  <a:pt x="342" y="1399"/>
                </a:lnTo>
                <a:close/>
                <a:moveTo>
                  <a:pt x="1678" y="893"/>
                </a:moveTo>
                <a:lnTo>
                  <a:pt x="1678" y="1157"/>
                </a:lnTo>
                <a:lnTo>
                  <a:pt x="2955" y="1157"/>
                </a:lnTo>
                <a:lnTo>
                  <a:pt x="2955" y="893"/>
                </a:lnTo>
                <a:lnTo>
                  <a:pt x="1678" y="893"/>
                </a:lnTo>
                <a:close/>
                <a:moveTo>
                  <a:pt x="240" y="893"/>
                </a:moveTo>
                <a:lnTo>
                  <a:pt x="240" y="1157"/>
                </a:lnTo>
                <a:lnTo>
                  <a:pt x="1517" y="1157"/>
                </a:lnTo>
                <a:lnTo>
                  <a:pt x="1517" y="893"/>
                </a:lnTo>
                <a:lnTo>
                  <a:pt x="240" y="893"/>
                </a:lnTo>
                <a:close/>
                <a:moveTo>
                  <a:pt x="1924" y="242"/>
                </a:moveTo>
                <a:lnTo>
                  <a:pt x="1887" y="245"/>
                </a:lnTo>
                <a:lnTo>
                  <a:pt x="1852" y="255"/>
                </a:lnTo>
                <a:lnTo>
                  <a:pt x="1819" y="270"/>
                </a:lnTo>
                <a:lnTo>
                  <a:pt x="1791" y="290"/>
                </a:lnTo>
                <a:lnTo>
                  <a:pt x="1766" y="315"/>
                </a:lnTo>
                <a:lnTo>
                  <a:pt x="1747" y="343"/>
                </a:lnTo>
                <a:lnTo>
                  <a:pt x="1731" y="376"/>
                </a:lnTo>
                <a:lnTo>
                  <a:pt x="1722" y="409"/>
                </a:lnTo>
                <a:lnTo>
                  <a:pt x="1718" y="446"/>
                </a:lnTo>
                <a:lnTo>
                  <a:pt x="1718" y="652"/>
                </a:lnTo>
                <a:lnTo>
                  <a:pt x="1924" y="652"/>
                </a:lnTo>
                <a:lnTo>
                  <a:pt x="1960" y="648"/>
                </a:lnTo>
                <a:lnTo>
                  <a:pt x="1994" y="639"/>
                </a:lnTo>
                <a:lnTo>
                  <a:pt x="2027" y="623"/>
                </a:lnTo>
                <a:lnTo>
                  <a:pt x="2055" y="603"/>
                </a:lnTo>
                <a:lnTo>
                  <a:pt x="2080" y="579"/>
                </a:lnTo>
                <a:lnTo>
                  <a:pt x="2100" y="550"/>
                </a:lnTo>
                <a:lnTo>
                  <a:pt x="2115" y="518"/>
                </a:lnTo>
                <a:lnTo>
                  <a:pt x="2125" y="483"/>
                </a:lnTo>
                <a:lnTo>
                  <a:pt x="2128" y="446"/>
                </a:lnTo>
                <a:lnTo>
                  <a:pt x="2125" y="409"/>
                </a:lnTo>
                <a:lnTo>
                  <a:pt x="2115" y="376"/>
                </a:lnTo>
                <a:lnTo>
                  <a:pt x="2100" y="343"/>
                </a:lnTo>
                <a:lnTo>
                  <a:pt x="2080" y="315"/>
                </a:lnTo>
                <a:lnTo>
                  <a:pt x="2055" y="290"/>
                </a:lnTo>
                <a:lnTo>
                  <a:pt x="2027" y="270"/>
                </a:lnTo>
                <a:lnTo>
                  <a:pt x="1994" y="255"/>
                </a:lnTo>
                <a:lnTo>
                  <a:pt x="1960" y="245"/>
                </a:lnTo>
                <a:lnTo>
                  <a:pt x="1924" y="242"/>
                </a:lnTo>
                <a:close/>
                <a:moveTo>
                  <a:pt x="1273" y="242"/>
                </a:moveTo>
                <a:lnTo>
                  <a:pt x="1236" y="245"/>
                </a:lnTo>
                <a:lnTo>
                  <a:pt x="1201" y="255"/>
                </a:lnTo>
                <a:lnTo>
                  <a:pt x="1168" y="270"/>
                </a:lnTo>
                <a:lnTo>
                  <a:pt x="1140" y="290"/>
                </a:lnTo>
                <a:lnTo>
                  <a:pt x="1115" y="315"/>
                </a:lnTo>
                <a:lnTo>
                  <a:pt x="1096" y="343"/>
                </a:lnTo>
                <a:lnTo>
                  <a:pt x="1080" y="376"/>
                </a:lnTo>
                <a:lnTo>
                  <a:pt x="1071" y="409"/>
                </a:lnTo>
                <a:lnTo>
                  <a:pt x="1067" y="446"/>
                </a:lnTo>
                <a:lnTo>
                  <a:pt x="1071" y="483"/>
                </a:lnTo>
                <a:lnTo>
                  <a:pt x="1080" y="518"/>
                </a:lnTo>
                <a:lnTo>
                  <a:pt x="1096" y="550"/>
                </a:lnTo>
                <a:lnTo>
                  <a:pt x="1115" y="579"/>
                </a:lnTo>
                <a:lnTo>
                  <a:pt x="1140" y="603"/>
                </a:lnTo>
                <a:lnTo>
                  <a:pt x="1168" y="623"/>
                </a:lnTo>
                <a:lnTo>
                  <a:pt x="1201" y="639"/>
                </a:lnTo>
                <a:lnTo>
                  <a:pt x="1236" y="648"/>
                </a:lnTo>
                <a:lnTo>
                  <a:pt x="1273" y="652"/>
                </a:lnTo>
                <a:lnTo>
                  <a:pt x="1477" y="652"/>
                </a:lnTo>
                <a:lnTo>
                  <a:pt x="1477" y="446"/>
                </a:lnTo>
                <a:lnTo>
                  <a:pt x="1474" y="409"/>
                </a:lnTo>
                <a:lnTo>
                  <a:pt x="1464" y="376"/>
                </a:lnTo>
                <a:lnTo>
                  <a:pt x="1449" y="343"/>
                </a:lnTo>
                <a:lnTo>
                  <a:pt x="1429" y="315"/>
                </a:lnTo>
                <a:lnTo>
                  <a:pt x="1404" y="290"/>
                </a:lnTo>
                <a:lnTo>
                  <a:pt x="1376" y="270"/>
                </a:lnTo>
                <a:lnTo>
                  <a:pt x="1343" y="255"/>
                </a:lnTo>
                <a:lnTo>
                  <a:pt x="1309" y="245"/>
                </a:lnTo>
                <a:lnTo>
                  <a:pt x="1273" y="242"/>
                </a:lnTo>
                <a:close/>
                <a:moveTo>
                  <a:pt x="1273" y="0"/>
                </a:moveTo>
                <a:lnTo>
                  <a:pt x="1326" y="4"/>
                </a:lnTo>
                <a:lnTo>
                  <a:pt x="1378" y="13"/>
                </a:lnTo>
                <a:lnTo>
                  <a:pt x="1428" y="29"/>
                </a:lnTo>
                <a:lnTo>
                  <a:pt x="1476" y="49"/>
                </a:lnTo>
                <a:lnTo>
                  <a:pt x="1520" y="75"/>
                </a:lnTo>
                <a:lnTo>
                  <a:pt x="1561" y="107"/>
                </a:lnTo>
                <a:lnTo>
                  <a:pt x="1598" y="142"/>
                </a:lnTo>
                <a:lnTo>
                  <a:pt x="1635" y="107"/>
                </a:lnTo>
                <a:lnTo>
                  <a:pt x="1676" y="75"/>
                </a:lnTo>
                <a:lnTo>
                  <a:pt x="1719" y="49"/>
                </a:lnTo>
                <a:lnTo>
                  <a:pt x="1767" y="29"/>
                </a:lnTo>
                <a:lnTo>
                  <a:pt x="1817" y="13"/>
                </a:lnTo>
                <a:lnTo>
                  <a:pt x="1869" y="4"/>
                </a:lnTo>
                <a:lnTo>
                  <a:pt x="1924" y="0"/>
                </a:lnTo>
                <a:lnTo>
                  <a:pt x="1975" y="4"/>
                </a:lnTo>
                <a:lnTo>
                  <a:pt x="2025" y="12"/>
                </a:lnTo>
                <a:lnTo>
                  <a:pt x="2074" y="27"/>
                </a:lnTo>
                <a:lnTo>
                  <a:pt x="2119" y="46"/>
                </a:lnTo>
                <a:lnTo>
                  <a:pt x="2162" y="70"/>
                </a:lnTo>
                <a:lnTo>
                  <a:pt x="2202" y="98"/>
                </a:lnTo>
                <a:lnTo>
                  <a:pt x="2239" y="131"/>
                </a:lnTo>
                <a:lnTo>
                  <a:pt x="2271" y="168"/>
                </a:lnTo>
                <a:lnTo>
                  <a:pt x="2300" y="207"/>
                </a:lnTo>
                <a:lnTo>
                  <a:pt x="2324" y="251"/>
                </a:lnTo>
                <a:lnTo>
                  <a:pt x="2343" y="296"/>
                </a:lnTo>
                <a:lnTo>
                  <a:pt x="2357" y="344"/>
                </a:lnTo>
                <a:lnTo>
                  <a:pt x="2366" y="395"/>
                </a:lnTo>
                <a:lnTo>
                  <a:pt x="2369" y="446"/>
                </a:lnTo>
                <a:lnTo>
                  <a:pt x="2366" y="501"/>
                </a:lnTo>
                <a:lnTo>
                  <a:pt x="2356" y="554"/>
                </a:lnTo>
                <a:lnTo>
                  <a:pt x="2340" y="604"/>
                </a:lnTo>
                <a:lnTo>
                  <a:pt x="2319" y="652"/>
                </a:lnTo>
                <a:lnTo>
                  <a:pt x="3076" y="652"/>
                </a:lnTo>
                <a:lnTo>
                  <a:pt x="3103" y="655"/>
                </a:lnTo>
                <a:lnTo>
                  <a:pt x="3128" y="664"/>
                </a:lnTo>
                <a:lnTo>
                  <a:pt x="3151" y="678"/>
                </a:lnTo>
                <a:lnTo>
                  <a:pt x="3169" y="696"/>
                </a:lnTo>
                <a:lnTo>
                  <a:pt x="3183" y="719"/>
                </a:lnTo>
                <a:lnTo>
                  <a:pt x="3193" y="744"/>
                </a:lnTo>
                <a:lnTo>
                  <a:pt x="3195" y="772"/>
                </a:lnTo>
                <a:lnTo>
                  <a:pt x="3195" y="1278"/>
                </a:lnTo>
                <a:lnTo>
                  <a:pt x="3193" y="1303"/>
                </a:lnTo>
                <a:lnTo>
                  <a:pt x="3186" y="1326"/>
                </a:lnTo>
                <a:lnTo>
                  <a:pt x="3174" y="1348"/>
                </a:lnTo>
                <a:lnTo>
                  <a:pt x="3158" y="1365"/>
                </a:lnTo>
                <a:lnTo>
                  <a:pt x="3139" y="1380"/>
                </a:lnTo>
                <a:lnTo>
                  <a:pt x="3118" y="1391"/>
                </a:lnTo>
                <a:lnTo>
                  <a:pt x="3094" y="1396"/>
                </a:lnTo>
                <a:lnTo>
                  <a:pt x="3094" y="3451"/>
                </a:lnTo>
                <a:lnTo>
                  <a:pt x="3091" y="3479"/>
                </a:lnTo>
                <a:lnTo>
                  <a:pt x="3081" y="3505"/>
                </a:lnTo>
                <a:lnTo>
                  <a:pt x="3067" y="3526"/>
                </a:lnTo>
                <a:lnTo>
                  <a:pt x="3049" y="3545"/>
                </a:lnTo>
                <a:lnTo>
                  <a:pt x="3026" y="3559"/>
                </a:lnTo>
                <a:lnTo>
                  <a:pt x="3001" y="3569"/>
                </a:lnTo>
                <a:lnTo>
                  <a:pt x="2974" y="3572"/>
                </a:lnTo>
                <a:lnTo>
                  <a:pt x="222" y="3572"/>
                </a:lnTo>
                <a:lnTo>
                  <a:pt x="195" y="3569"/>
                </a:lnTo>
                <a:lnTo>
                  <a:pt x="170" y="3559"/>
                </a:lnTo>
                <a:lnTo>
                  <a:pt x="147" y="3545"/>
                </a:lnTo>
                <a:lnTo>
                  <a:pt x="128" y="3526"/>
                </a:lnTo>
                <a:lnTo>
                  <a:pt x="114" y="3505"/>
                </a:lnTo>
                <a:lnTo>
                  <a:pt x="104" y="3479"/>
                </a:lnTo>
                <a:lnTo>
                  <a:pt x="101" y="3451"/>
                </a:lnTo>
                <a:lnTo>
                  <a:pt x="101" y="1396"/>
                </a:lnTo>
                <a:lnTo>
                  <a:pt x="77" y="1391"/>
                </a:lnTo>
                <a:lnTo>
                  <a:pt x="57" y="1380"/>
                </a:lnTo>
                <a:lnTo>
                  <a:pt x="37" y="1365"/>
                </a:lnTo>
                <a:lnTo>
                  <a:pt x="22" y="1348"/>
                </a:lnTo>
                <a:lnTo>
                  <a:pt x="10" y="1326"/>
                </a:lnTo>
                <a:lnTo>
                  <a:pt x="2" y="1303"/>
                </a:lnTo>
                <a:lnTo>
                  <a:pt x="0" y="1278"/>
                </a:lnTo>
                <a:lnTo>
                  <a:pt x="0" y="772"/>
                </a:lnTo>
                <a:lnTo>
                  <a:pt x="3" y="744"/>
                </a:lnTo>
                <a:lnTo>
                  <a:pt x="12" y="719"/>
                </a:lnTo>
                <a:lnTo>
                  <a:pt x="26" y="696"/>
                </a:lnTo>
                <a:lnTo>
                  <a:pt x="45" y="678"/>
                </a:lnTo>
                <a:lnTo>
                  <a:pt x="67" y="664"/>
                </a:lnTo>
                <a:lnTo>
                  <a:pt x="92" y="655"/>
                </a:lnTo>
                <a:lnTo>
                  <a:pt x="121" y="652"/>
                </a:lnTo>
                <a:lnTo>
                  <a:pt x="876" y="652"/>
                </a:lnTo>
                <a:lnTo>
                  <a:pt x="855" y="604"/>
                </a:lnTo>
                <a:lnTo>
                  <a:pt x="839" y="554"/>
                </a:lnTo>
                <a:lnTo>
                  <a:pt x="829" y="501"/>
                </a:lnTo>
                <a:lnTo>
                  <a:pt x="826" y="446"/>
                </a:lnTo>
                <a:lnTo>
                  <a:pt x="829" y="395"/>
                </a:lnTo>
                <a:lnTo>
                  <a:pt x="838" y="344"/>
                </a:lnTo>
                <a:lnTo>
                  <a:pt x="852" y="296"/>
                </a:lnTo>
                <a:lnTo>
                  <a:pt x="872" y="251"/>
                </a:lnTo>
                <a:lnTo>
                  <a:pt x="896" y="207"/>
                </a:lnTo>
                <a:lnTo>
                  <a:pt x="924" y="168"/>
                </a:lnTo>
                <a:lnTo>
                  <a:pt x="956" y="131"/>
                </a:lnTo>
                <a:lnTo>
                  <a:pt x="993" y="98"/>
                </a:lnTo>
                <a:lnTo>
                  <a:pt x="1034" y="70"/>
                </a:lnTo>
                <a:lnTo>
                  <a:pt x="1076" y="46"/>
                </a:lnTo>
                <a:lnTo>
                  <a:pt x="1122" y="27"/>
                </a:lnTo>
                <a:lnTo>
                  <a:pt x="1171" y="12"/>
                </a:lnTo>
                <a:lnTo>
                  <a:pt x="1221" y="4"/>
                </a:lnTo>
                <a:lnTo>
                  <a:pt x="127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42" name="Group 44"/>
          <p:cNvGrpSpPr>
            <a:grpSpLocks noChangeAspect="1"/>
          </p:cNvGrpSpPr>
          <p:nvPr/>
        </p:nvGrpSpPr>
        <p:grpSpPr bwMode="auto">
          <a:xfrm>
            <a:off x="6352423" y="448906"/>
            <a:ext cx="217823" cy="325171"/>
            <a:chOff x="496" y="3216"/>
            <a:chExt cx="209" cy="312"/>
          </a:xfrm>
          <a:solidFill>
            <a:schemeClr val="tx1">
              <a:lumMod val="65000"/>
              <a:lumOff val="35000"/>
            </a:schemeClr>
          </a:solidFill>
        </p:grpSpPr>
        <p:sp>
          <p:nvSpPr>
            <p:cNvPr id="245" name="Freeform 46"/>
            <p:cNvSpPr>
              <a:spLocks noEditPoints="1"/>
            </p:cNvSpPr>
            <p:nvPr/>
          </p:nvSpPr>
          <p:spPr bwMode="auto">
            <a:xfrm>
              <a:off x="496" y="3216"/>
              <a:ext cx="209" cy="312"/>
            </a:xfrm>
            <a:custGeom>
              <a:avLst/>
              <a:gdLst>
                <a:gd name="T0" fmla="*/ 221 w 2295"/>
                <a:gd name="T1" fmla="*/ 3116 h 3432"/>
                <a:gd name="T2" fmla="*/ 231 w 2295"/>
                <a:gd name="T3" fmla="*/ 3157 h 3432"/>
                <a:gd name="T4" fmla="*/ 256 w 2295"/>
                <a:gd name="T5" fmla="*/ 3190 h 3432"/>
                <a:gd name="T6" fmla="*/ 294 w 2295"/>
                <a:gd name="T7" fmla="*/ 3207 h 3432"/>
                <a:gd name="T8" fmla="*/ 1979 w 2295"/>
                <a:gd name="T9" fmla="*/ 3210 h 3432"/>
                <a:gd name="T10" fmla="*/ 2021 w 2295"/>
                <a:gd name="T11" fmla="*/ 3200 h 3432"/>
                <a:gd name="T12" fmla="*/ 2053 w 2295"/>
                <a:gd name="T13" fmla="*/ 3175 h 3432"/>
                <a:gd name="T14" fmla="*/ 2071 w 2295"/>
                <a:gd name="T15" fmla="*/ 3138 h 3432"/>
                <a:gd name="T16" fmla="*/ 2074 w 2295"/>
                <a:gd name="T17" fmla="*/ 2944 h 3432"/>
                <a:gd name="T18" fmla="*/ 221 w 2295"/>
                <a:gd name="T19" fmla="*/ 635 h 3432"/>
                <a:gd name="T20" fmla="*/ 2074 w 2295"/>
                <a:gd name="T21" fmla="*/ 2797 h 3432"/>
                <a:gd name="T22" fmla="*/ 221 w 2295"/>
                <a:gd name="T23" fmla="*/ 635 h 3432"/>
                <a:gd name="T24" fmla="*/ 294 w 2295"/>
                <a:gd name="T25" fmla="*/ 225 h 3432"/>
                <a:gd name="T26" fmla="*/ 256 w 2295"/>
                <a:gd name="T27" fmla="*/ 242 h 3432"/>
                <a:gd name="T28" fmla="*/ 231 w 2295"/>
                <a:gd name="T29" fmla="*/ 275 h 3432"/>
                <a:gd name="T30" fmla="*/ 221 w 2295"/>
                <a:gd name="T31" fmla="*/ 316 h 3432"/>
                <a:gd name="T32" fmla="*/ 2074 w 2295"/>
                <a:gd name="T33" fmla="*/ 487 h 3432"/>
                <a:gd name="T34" fmla="*/ 2071 w 2295"/>
                <a:gd name="T35" fmla="*/ 294 h 3432"/>
                <a:gd name="T36" fmla="*/ 2053 w 2295"/>
                <a:gd name="T37" fmla="*/ 258 h 3432"/>
                <a:gd name="T38" fmla="*/ 2021 w 2295"/>
                <a:gd name="T39" fmla="*/ 232 h 3432"/>
                <a:gd name="T40" fmla="*/ 1979 w 2295"/>
                <a:gd name="T41" fmla="*/ 222 h 3432"/>
                <a:gd name="T42" fmla="*/ 314 w 2295"/>
                <a:gd name="T43" fmla="*/ 0 h 3432"/>
                <a:gd name="T44" fmla="*/ 2023 w 2295"/>
                <a:gd name="T45" fmla="*/ 3 h 3432"/>
                <a:gd name="T46" fmla="*/ 2102 w 2295"/>
                <a:gd name="T47" fmla="*/ 25 h 3432"/>
                <a:gd name="T48" fmla="*/ 2172 w 2295"/>
                <a:gd name="T49" fmla="*/ 66 h 3432"/>
                <a:gd name="T50" fmla="*/ 2229 w 2295"/>
                <a:gd name="T51" fmla="*/ 123 h 3432"/>
                <a:gd name="T52" fmla="*/ 2270 w 2295"/>
                <a:gd name="T53" fmla="*/ 193 h 3432"/>
                <a:gd name="T54" fmla="*/ 2292 w 2295"/>
                <a:gd name="T55" fmla="*/ 274 h 3432"/>
                <a:gd name="T56" fmla="*/ 2295 w 2295"/>
                <a:gd name="T57" fmla="*/ 3116 h 3432"/>
                <a:gd name="T58" fmla="*/ 2283 w 2295"/>
                <a:gd name="T59" fmla="*/ 3200 h 3432"/>
                <a:gd name="T60" fmla="*/ 2251 w 2295"/>
                <a:gd name="T61" fmla="*/ 3275 h 3432"/>
                <a:gd name="T62" fmla="*/ 2202 w 2295"/>
                <a:gd name="T63" fmla="*/ 3339 h 3432"/>
                <a:gd name="T64" fmla="*/ 2139 w 2295"/>
                <a:gd name="T65" fmla="*/ 3388 h 3432"/>
                <a:gd name="T66" fmla="*/ 2063 w 2295"/>
                <a:gd name="T67" fmla="*/ 3421 h 3432"/>
                <a:gd name="T68" fmla="*/ 1979 w 2295"/>
                <a:gd name="T69" fmla="*/ 3432 h 3432"/>
                <a:gd name="T70" fmla="*/ 272 w 2295"/>
                <a:gd name="T71" fmla="*/ 3429 h 3432"/>
                <a:gd name="T72" fmla="*/ 192 w 2295"/>
                <a:gd name="T73" fmla="*/ 3407 h 3432"/>
                <a:gd name="T74" fmla="*/ 123 w 2295"/>
                <a:gd name="T75" fmla="*/ 3366 h 3432"/>
                <a:gd name="T76" fmla="*/ 66 w 2295"/>
                <a:gd name="T77" fmla="*/ 3309 h 3432"/>
                <a:gd name="T78" fmla="*/ 25 w 2295"/>
                <a:gd name="T79" fmla="*/ 3239 h 3432"/>
                <a:gd name="T80" fmla="*/ 3 w 2295"/>
                <a:gd name="T81" fmla="*/ 3158 h 3432"/>
                <a:gd name="T82" fmla="*/ 0 w 2295"/>
                <a:gd name="T83" fmla="*/ 316 h 3432"/>
                <a:gd name="T84" fmla="*/ 11 w 2295"/>
                <a:gd name="T85" fmla="*/ 232 h 3432"/>
                <a:gd name="T86" fmla="*/ 43 w 2295"/>
                <a:gd name="T87" fmla="*/ 157 h 3432"/>
                <a:gd name="T88" fmla="*/ 92 w 2295"/>
                <a:gd name="T89" fmla="*/ 93 h 3432"/>
                <a:gd name="T90" fmla="*/ 156 w 2295"/>
                <a:gd name="T91" fmla="*/ 44 h 3432"/>
                <a:gd name="T92" fmla="*/ 232 w 2295"/>
                <a:gd name="T93" fmla="*/ 11 h 3432"/>
                <a:gd name="T94" fmla="*/ 314 w 2295"/>
                <a:gd name="T95" fmla="*/ 0 h 3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5" h="3432">
                  <a:moveTo>
                    <a:pt x="221" y="2944"/>
                  </a:moveTo>
                  <a:lnTo>
                    <a:pt x="221" y="3116"/>
                  </a:lnTo>
                  <a:lnTo>
                    <a:pt x="223" y="3138"/>
                  </a:lnTo>
                  <a:lnTo>
                    <a:pt x="231" y="3157"/>
                  </a:lnTo>
                  <a:lnTo>
                    <a:pt x="242" y="3175"/>
                  </a:lnTo>
                  <a:lnTo>
                    <a:pt x="256" y="3190"/>
                  </a:lnTo>
                  <a:lnTo>
                    <a:pt x="273" y="3200"/>
                  </a:lnTo>
                  <a:lnTo>
                    <a:pt x="294" y="3207"/>
                  </a:lnTo>
                  <a:lnTo>
                    <a:pt x="314" y="3210"/>
                  </a:lnTo>
                  <a:lnTo>
                    <a:pt x="1979" y="3210"/>
                  </a:lnTo>
                  <a:lnTo>
                    <a:pt x="2001" y="3207"/>
                  </a:lnTo>
                  <a:lnTo>
                    <a:pt x="2021" y="3200"/>
                  </a:lnTo>
                  <a:lnTo>
                    <a:pt x="2038" y="3190"/>
                  </a:lnTo>
                  <a:lnTo>
                    <a:pt x="2053" y="3175"/>
                  </a:lnTo>
                  <a:lnTo>
                    <a:pt x="2064" y="3157"/>
                  </a:lnTo>
                  <a:lnTo>
                    <a:pt x="2071" y="3138"/>
                  </a:lnTo>
                  <a:lnTo>
                    <a:pt x="2074" y="3116"/>
                  </a:lnTo>
                  <a:lnTo>
                    <a:pt x="2074" y="2944"/>
                  </a:lnTo>
                  <a:lnTo>
                    <a:pt x="221" y="2944"/>
                  </a:lnTo>
                  <a:close/>
                  <a:moveTo>
                    <a:pt x="221" y="635"/>
                  </a:moveTo>
                  <a:lnTo>
                    <a:pt x="221" y="2797"/>
                  </a:lnTo>
                  <a:lnTo>
                    <a:pt x="2074" y="2797"/>
                  </a:lnTo>
                  <a:lnTo>
                    <a:pt x="2074" y="635"/>
                  </a:lnTo>
                  <a:lnTo>
                    <a:pt x="221" y="635"/>
                  </a:lnTo>
                  <a:close/>
                  <a:moveTo>
                    <a:pt x="314" y="222"/>
                  </a:moveTo>
                  <a:lnTo>
                    <a:pt x="294" y="225"/>
                  </a:lnTo>
                  <a:lnTo>
                    <a:pt x="273" y="232"/>
                  </a:lnTo>
                  <a:lnTo>
                    <a:pt x="256" y="242"/>
                  </a:lnTo>
                  <a:lnTo>
                    <a:pt x="242" y="258"/>
                  </a:lnTo>
                  <a:lnTo>
                    <a:pt x="231" y="275"/>
                  </a:lnTo>
                  <a:lnTo>
                    <a:pt x="223" y="294"/>
                  </a:lnTo>
                  <a:lnTo>
                    <a:pt x="221" y="316"/>
                  </a:lnTo>
                  <a:lnTo>
                    <a:pt x="221" y="487"/>
                  </a:lnTo>
                  <a:lnTo>
                    <a:pt x="2074" y="487"/>
                  </a:lnTo>
                  <a:lnTo>
                    <a:pt x="2074" y="316"/>
                  </a:lnTo>
                  <a:lnTo>
                    <a:pt x="2071" y="294"/>
                  </a:lnTo>
                  <a:lnTo>
                    <a:pt x="2064" y="275"/>
                  </a:lnTo>
                  <a:lnTo>
                    <a:pt x="2053" y="258"/>
                  </a:lnTo>
                  <a:lnTo>
                    <a:pt x="2038" y="242"/>
                  </a:lnTo>
                  <a:lnTo>
                    <a:pt x="2021" y="232"/>
                  </a:lnTo>
                  <a:lnTo>
                    <a:pt x="2001" y="225"/>
                  </a:lnTo>
                  <a:lnTo>
                    <a:pt x="1979" y="222"/>
                  </a:lnTo>
                  <a:lnTo>
                    <a:pt x="314" y="222"/>
                  </a:lnTo>
                  <a:close/>
                  <a:moveTo>
                    <a:pt x="314" y="0"/>
                  </a:moveTo>
                  <a:lnTo>
                    <a:pt x="1979" y="0"/>
                  </a:lnTo>
                  <a:lnTo>
                    <a:pt x="2023" y="3"/>
                  </a:lnTo>
                  <a:lnTo>
                    <a:pt x="2063" y="11"/>
                  </a:lnTo>
                  <a:lnTo>
                    <a:pt x="2102" y="25"/>
                  </a:lnTo>
                  <a:lnTo>
                    <a:pt x="2139" y="44"/>
                  </a:lnTo>
                  <a:lnTo>
                    <a:pt x="2172" y="66"/>
                  </a:lnTo>
                  <a:lnTo>
                    <a:pt x="2202" y="93"/>
                  </a:lnTo>
                  <a:lnTo>
                    <a:pt x="2229" y="123"/>
                  </a:lnTo>
                  <a:lnTo>
                    <a:pt x="2251" y="157"/>
                  </a:lnTo>
                  <a:lnTo>
                    <a:pt x="2270" y="193"/>
                  </a:lnTo>
                  <a:lnTo>
                    <a:pt x="2283" y="232"/>
                  </a:lnTo>
                  <a:lnTo>
                    <a:pt x="2292" y="274"/>
                  </a:lnTo>
                  <a:lnTo>
                    <a:pt x="2295" y="316"/>
                  </a:lnTo>
                  <a:lnTo>
                    <a:pt x="2295" y="3116"/>
                  </a:lnTo>
                  <a:lnTo>
                    <a:pt x="2292" y="3158"/>
                  </a:lnTo>
                  <a:lnTo>
                    <a:pt x="2283" y="3200"/>
                  </a:lnTo>
                  <a:lnTo>
                    <a:pt x="2270" y="3239"/>
                  </a:lnTo>
                  <a:lnTo>
                    <a:pt x="2251" y="3275"/>
                  </a:lnTo>
                  <a:lnTo>
                    <a:pt x="2229" y="3309"/>
                  </a:lnTo>
                  <a:lnTo>
                    <a:pt x="2202" y="3339"/>
                  </a:lnTo>
                  <a:lnTo>
                    <a:pt x="2172" y="3366"/>
                  </a:lnTo>
                  <a:lnTo>
                    <a:pt x="2139" y="3388"/>
                  </a:lnTo>
                  <a:lnTo>
                    <a:pt x="2102" y="3407"/>
                  </a:lnTo>
                  <a:lnTo>
                    <a:pt x="2063" y="3421"/>
                  </a:lnTo>
                  <a:lnTo>
                    <a:pt x="2023" y="3429"/>
                  </a:lnTo>
                  <a:lnTo>
                    <a:pt x="1979" y="3432"/>
                  </a:lnTo>
                  <a:lnTo>
                    <a:pt x="314" y="3432"/>
                  </a:lnTo>
                  <a:lnTo>
                    <a:pt x="272" y="3429"/>
                  </a:lnTo>
                  <a:lnTo>
                    <a:pt x="232" y="3421"/>
                  </a:lnTo>
                  <a:lnTo>
                    <a:pt x="192" y="3407"/>
                  </a:lnTo>
                  <a:lnTo>
                    <a:pt x="156" y="3388"/>
                  </a:lnTo>
                  <a:lnTo>
                    <a:pt x="123" y="3366"/>
                  </a:lnTo>
                  <a:lnTo>
                    <a:pt x="92" y="3339"/>
                  </a:lnTo>
                  <a:lnTo>
                    <a:pt x="66" y="3309"/>
                  </a:lnTo>
                  <a:lnTo>
                    <a:pt x="43" y="3275"/>
                  </a:lnTo>
                  <a:lnTo>
                    <a:pt x="25" y="3239"/>
                  </a:lnTo>
                  <a:lnTo>
                    <a:pt x="11" y="3200"/>
                  </a:lnTo>
                  <a:lnTo>
                    <a:pt x="3" y="3158"/>
                  </a:lnTo>
                  <a:lnTo>
                    <a:pt x="0" y="3116"/>
                  </a:lnTo>
                  <a:lnTo>
                    <a:pt x="0" y="316"/>
                  </a:lnTo>
                  <a:lnTo>
                    <a:pt x="3" y="274"/>
                  </a:lnTo>
                  <a:lnTo>
                    <a:pt x="11" y="232"/>
                  </a:lnTo>
                  <a:lnTo>
                    <a:pt x="25" y="193"/>
                  </a:lnTo>
                  <a:lnTo>
                    <a:pt x="43" y="157"/>
                  </a:lnTo>
                  <a:lnTo>
                    <a:pt x="66" y="123"/>
                  </a:lnTo>
                  <a:lnTo>
                    <a:pt x="92" y="93"/>
                  </a:lnTo>
                  <a:lnTo>
                    <a:pt x="123" y="66"/>
                  </a:lnTo>
                  <a:lnTo>
                    <a:pt x="156" y="44"/>
                  </a:lnTo>
                  <a:lnTo>
                    <a:pt x="192" y="25"/>
                  </a:lnTo>
                  <a:lnTo>
                    <a:pt x="232" y="11"/>
                  </a:lnTo>
                  <a:lnTo>
                    <a:pt x="272" y="3"/>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 name="Freeform 47"/>
            <p:cNvSpPr>
              <a:spLocks noEditPoints="1"/>
            </p:cNvSpPr>
            <p:nvPr/>
          </p:nvSpPr>
          <p:spPr bwMode="auto">
            <a:xfrm>
              <a:off x="568" y="3302"/>
              <a:ext cx="65" cy="140"/>
            </a:xfrm>
            <a:custGeom>
              <a:avLst/>
              <a:gdLst>
                <a:gd name="T0" fmla="*/ 458 w 713"/>
                <a:gd name="T1" fmla="*/ 1243 h 1550"/>
                <a:gd name="T2" fmla="*/ 528 w 713"/>
                <a:gd name="T3" fmla="*/ 1181 h 1550"/>
                <a:gd name="T4" fmla="*/ 563 w 713"/>
                <a:gd name="T5" fmla="*/ 1092 h 1550"/>
                <a:gd name="T6" fmla="*/ 555 w 713"/>
                <a:gd name="T7" fmla="*/ 994 h 1550"/>
                <a:gd name="T8" fmla="*/ 508 w 713"/>
                <a:gd name="T9" fmla="*/ 914 h 1550"/>
                <a:gd name="T10" fmla="*/ 430 w 713"/>
                <a:gd name="T11" fmla="*/ 862 h 1550"/>
                <a:gd name="T12" fmla="*/ 228 w 713"/>
                <a:gd name="T13" fmla="*/ 325 h 1550"/>
                <a:gd name="T14" fmla="*/ 169 w 713"/>
                <a:gd name="T15" fmla="*/ 396 h 1550"/>
                <a:gd name="T16" fmla="*/ 147 w 713"/>
                <a:gd name="T17" fmla="*/ 491 h 1550"/>
                <a:gd name="T18" fmla="*/ 169 w 713"/>
                <a:gd name="T19" fmla="*/ 585 h 1550"/>
                <a:gd name="T20" fmla="*/ 228 w 713"/>
                <a:gd name="T21" fmla="*/ 656 h 1550"/>
                <a:gd name="T22" fmla="*/ 282 w 713"/>
                <a:gd name="T23" fmla="*/ 293 h 1550"/>
                <a:gd name="T24" fmla="*/ 393 w 713"/>
                <a:gd name="T25" fmla="*/ 11 h 1550"/>
                <a:gd name="T26" fmla="*/ 427 w 713"/>
                <a:gd name="T27" fmla="*/ 55 h 1550"/>
                <a:gd name="T28" fmla="*/ 473 w 713"/>
                <a:gd name="T29" fmla="*/ 152 h 1550"/>
                <a:gd name="T30" fmla="*/ 587 w 713"/>
                <a:gd name="T31" fmla="*/ 218 h 1550"/>
                <a:gd name="T32" fmla="*/ 668 w 713"/>
                <a:gd name="T33" fmla="*/ 317 h 1550"/>
                <a:gd name="T34" fmla="*/ 710 w 713"/>
                <a:gd name="T35" fmla="*/ 444 h 1550"/>
                <a:gd name="T36" fmla="*/ 702 w 713"/>
                <a:gd name="T37" fmla="*/ 529 h 1550"/>
                <a:gd name="T38" fmla="*/ 659 w 713"/>
                <a:gd name="T39" fmla="*/ 562 h 1550"/>
                <a:gd name="T40" fmla="*/ 602 w 713"/>
                <a:gd name="T41" fmla="*/ 555 h 1550"/>
                <a:gd name="T42" fmla="*/ 568 w 713"/>
                <a:gd name="T43" fmla="*/ 511 h 1550"/>
                <a:gd name="T44" fmla="*/ 555 w 713"/>
                <a:gd name="T45" fmla="*/ 427 h 1550"/>
                <a:gd name="T46" fmla="*/ 508 w 713"/>
                <a:gd name="T47" fmla="*/ 345 h 1550"/>
                <a:gd name="T48" fmla="*/ 430 w 713"/>
                <a:gd name="T49" fmla="*/ 293 h 1550"/>
                <a:gd name="T50" fmla="*/ 513 w 713"/>
                <a:gd name="T51" fmla="*/ 738 h 1550"/>
                <a:gd name="T52" fmla="*/ 618 w 713"/>
                <a:gd name="T53" fmla="*/ 816 h 1550"/>
                <a:gd name="T54" fmla="*/ 687 w 713"/>
                <a:gd name="T55" fmla="*/ 927 h 1550"/>
                <a:gd name="T56" fmla="*/ 713 w 713"/>
                <a:gd name="T57" fmla="*/ 1059 h 1550"/>
                <a:gd name="T58" fmla="*/ 687 w 713"/>
                <a:gd name="T59" fmla="*/ 1192 h 1550"/>
                <a:gd name="T60" fmla="*/ 618 w 713"/>
                <a:gd name="T61" fmla="*/ 1302 h 1550"/>
                <a:gd name="T62" fmla="*/ 513 w 713"/>
                <a:gd name="T63" fmla="*/ 1381 h 1550"/>
                <a:gd name="T64" fmla="*/ 430 w 713"/>
                <a:gd name="T65" fmla="*/ 1475 h 1550"/>
                <a:gd name="T66" fmla="*/ 409 w 713"/>
                <a:gd name="T67" fmla="*/ 1528 h 1550"/>
                <a:gd name="T68" fmla="*/ 356 w 713"/>
                <a:gd name="T69" fmla="*/ 1550 h 1550"/>
                <a:gd name="T70" fmla="*/ 304 w 713"/>
                <a:gd name="T71" fmla="*/ 1528 h 1550"/>
                <a:gd name="T72" fmla="*/ 282 w 713"/>
                <a:gd name="T73" fmla="*/ 1475 h 1550"/>
                <a:gd name="T74" fmla="*/ 199 w 713"/>
                <a:gd name="T75" fmla="*/ 1381 h 1550"/>
                <a:gd name="T76" fmla="*/ 95 w 713"/>
                <a:gd name="T77" fmla="*/ 1302 h 1550"/>
                <a:gd name="T78" fmla="*/ 25 w 713"/>
                <a:gd name="T79" fmla="*/ 1192 h 1550"/>
                <a:gd name="T80" fmla="*/ 0 w 713"/>
                <a:gd name="T81" fmla="*/ 1059 h 1550"/>
                <a:gd name="T82" fmla="*/ 22 w 713"/>
                <a:gd name="T83" fmla="*/ 1007 h 1550"/>
                <a:gd name="T84" fmla="*/ 74 w 713"/>
                <a:gd name="T85" fmla="*/ 985 h 1550"/>
                <a:gd name="T86" fmla="*/ 125 w 713"/>
                <a:gd name="T87" fmla="*/ 1007 h 1550"/>
                <a:gd name="T88" fmla="*/ 147 w 713"/>
                <a:gd name="T89" fmla="*/ 1059 h 1550"/>
                <a:gd name="T90" fmla="*/ 169 w 713"/>
                <a:gd name="T91" fmla="*/ 1154 h 1550"/>
                <a:gd name="T92" fmla="*/ 228 w 713"/>
                <a:gd name="T93" fmla="*/ 1225 h 1550"/>
                <a:gd name="T94" fmla="*/ 282 w 713"/>
                <a:gd name="T95" fmla="*/ 842 h 1550"/>
                <a:gd name="T96" fmla="*/ 161 w 713"/>
                <a:gd name="T97" fmla="*/ 791 h 1550"/>
                <a:gd name="T98" fmla="*/ 67 w 713"/>
                <a:gd name="T99" fmla="*/ 700 h 1550"/>
                <a:gd name="T100" fmla="*/ 11 w 713"/>
                <a:gd name="T101" fmla="*/ 582 h 1550"/>
                <a:gd name="T102" fmla="*/ 3 w 713"/>
                <a:gd name="T103" fmla="*/ 444 h 1550"/>
                <a:gd name="T104" fmla="*/ 45 w 713"/>
                <a:gd name="T105" fmla="*/ 317 h 1550"/>
                <a:gd name="T106" fmla="*/ 126 w 713"/>
                <a:gd name="T107" fmla="*/ 218 h 1550"/>
                <a:gd name="T108" fmla="*/ 240 w 713"/>
                <a:gd name="T109" fmla="*/ 152 h 1550"/>
                <a:gd name="T110" fmla="*/ 286 w 713"/>
                <a:gd name="T111" fmla="*/ 55 h 1550"/>
                <a:gd name="T112" fmla="*/ 319 w 713"/>
                <a:gd name="T113" fmla="*/ 11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3" h="1550">
                  <a:moveTo>
                    <a:pt x="430" y="862"/>
                  </a:moveTo>
                  <a:lnTo>
                    <a:pt x="430" y="1257"/>
                  </a:lnTo>
                  <a:lnTo>
                    <a:pt x="458" y="1243"/>
                  </a:lnTo>
                  <a:lnTo>
                    <a:pt x="484" y="1225"/>
                  </a:lnTo>
                  <a:lnTo>
                    <a:pt x="508" y="1205"/>
                  </a:lnTo>
                  <a:lnTo>
                    <a:pt x="528" y="1181"/>
                  </a:lnTo>
                  <a:lnTo>
                    <a:pt x="543" y="1154"/>
                  </a:lnTo>
                  <a:lnTo>
                    <a:pt x="555" y="1123"/>
                  </a:lnTo>
                  <a:lnTo>
                    <a:pt x="563" y="1092"/>
                  </a:lnTo>
                  <a:lnTo>
                    <a:pt x="566" y="1059"/>
                  </a:lnTo>
                  <a:lnTo>
                    <a:pt x="563" y="1027"/>
                  </a:lnTo>
                  <a:lnTo>
                    <a:pt x="555" y="994"/>
                  </a:lnTo>
                  <a:lnTo>
                    <a:pt x="543" y="965"/>
                  </a:lnTo>
                  <a:lnTo>
                    <a:pt x="528" y="938"/>
                  </a:lnTo>
                  <a:lnTo>
                    <a:pt x="508" y="914"/>
                  </a:lnTo>
                  <a:lnTo>
                    <a:pt x="484" y="894"/>
                  </a:lnTo>
                  <a:lnTo>
                    <a:pt x="458" y="876"/>
                  </a:lnTo>
                  <a:lnTo>
                    <a:pt x="430" y="862"/>
                  </a:lnTo>
                  <a:close/>
                  <a:moveTo>
                    <a:pt x="282" y="293"/>
                  </a:moveTo>
                  <a:lnTo>
                    <a:pt x="255" y="307"/>
                  </a:lnTo>
                  <a:lnTo>
                    <a:pt x="228" y="325"/>
                  </a:lnTo>
                  <a:lnTo>
                    <a:pt x="205" y="345"/>
                  </a:lnTo>
                  <a:lnTo>
                    <a:pt x="185" y="369"/>
                  </a:lnTo>
                  <a:lnTo>
                    <a:pt x="169" y="396"/>
                  </a:lnTo>
                  <a:lnTo>
                    <a:pt x="157" y="427"/>
                  </a:lnTo>
                  <a:lnTo>
                    <a:pt x="150" y="458"/>
                  </a:lnTo>
                  <a:lnTo>
                    <a:pt x="147" y="491"/>
                  </a:lnTo>
                  <a:lnTo>
                    <a:pt x="150" y="523"/>
                  </a:lnTo>
                  <a:lnTo>
                    <a:pt x="157" y="556"/>
                  </a:lnTo>
                  <a:lnTo>
                    <a:pt x="169" y="585"/>
                  </a:lnTo>
                  <a:lnTo>
                    <a:pt x="185" y="612"/>
                  </a:lnTo>
                  <a:lnTo>
                    <a:pt x="205" y="636"/>
                  </a:lnTo>
                  <a:lnTo>
                    <a:pt x="228" y="656"/>
                  </a:lnTo>
                  <a:lnTo>
                    <a:pt x="255" y="674"/>
                  </a:lnTo>
                  <a:lnTo>
                    <a:pt x="282" y="688"/>
                  </a:lnTo>
                  <a:lnTo>
                    <a:pt x="282" y="293"/>
                  </a:lnTo>
                  <a:close/>
                  <a:moveTo>
                    <a:pt x="356" y="0"/>
                  </a:moveTo>
                  <a:lnTo>
                    <a:pt x="376" y="3"/>
                  </a:lnTo>
                  <a:lnTo>
                    <a:pt x="393" y="11"/>
                  </a:lnTo>
                  <a:lnTo>
                    <a:pt x="409" y="22"/>
                  </a:lnTo>
                  <a:lnTo>
                    <a:pt x="420" y="38"/>
                  </a:lnTo>
                  <a:lnTo>
                    <a:pt x="427" y="55"/>
                  </a:lnTo>
                  <a:lnTo>
                    <a:pt x="430" y="75"/>
                  </a:lnTo>
                  <a:lnTo>
                    <a:pt x="430" y="141"/>
                  </a:lnTo>
                  <a:lnTo>
                    <a:pt x="473" y="152"/>
                  </a:lnTo>
                  <a:lnTo>
                    <a:pt x="513" y="169"/>
                  </a:lnTo>
                  <a:lnTo>
                    <a:pt x="551" y="191"/>
                  </a:lnTo>
                  <a:lnTo>
                    <a:pt x="587" y="218"/>
                  </a:lnTo>
                  <a:lnTo>
                    <a:pt x="618" y="248"/>
                  </a:lnTo>
                  <a:lnTo>
                    <a:pt x="644" y="281"/>
                  </a:lnTo>
                  <a:lnTo>
                    <a:pt x="668" y="317"/>
                  </a:lnTo>
                  <a:lnTo>
                    <a:pt x="687" y="358"/>
                  </a:lnTo>
                  <a:lnTo>
                    <a:pt x="701" y="400"/>
                  </a:lnTo>
                  <a:lnTo>
                    <a:pt x="710" y="444"/>
                  </a:lnTo>
                  <a:lnTo>
                    <a:pt x="713" y="491"/>
                  </a:lnTo>
                  <a:lnTo>
                    <a:pt x="710" y="511"/>
                  </a:lnTo>
                  <a:lnTo>
                    <a:pt x="702" y="529"/>
                  </a:lnTo>
                  <a:lnTo>
                    <a:pt x="691" y="543"/>
                  </a:lnTo>
                  <a:lnTo>
                    <a:pt x="676" y="555"/>
                  </a:lnTo>
                  <a:lnTo>
                    <a:pt x="659" y="562"/>
                  </a:lnTo>
                  <a:lnTo>
                    <a:pt x="639" y="565"/>
                  </a:lnTo>
                  <a:lnTo>
                    <a:pt x="620" y="562"/>
                  </a:lnTo>
                  <a:lnTo>
                    <a:pt x="602" y="555"/>
                  </a:lnTo>
                  <a:lnTo>
                    <a:pt x="587" y="543"/>
                  </a:lnTo>
                  <a:lnTo>
                    <a:pt x="575" y="529"/>
                  </a:lnTo>
                  <a:lnTo>
                    <a:pt x="568" y="511"/>
                  </a:lnTo>
                  <a:lnTo>
                    <a:pt x="566" y="491"/>
                  </a:lnTo>
                  <a:lnTo>
                    <a:pt x="563" y="458"/>
                  </a:lnTo>
                  <a:lnTo>
                    <a:pt x="555" y="427"/>
                  </a:lnTo>
                  <a:lnTo>
                    <a:pt x="543" y="396"/>
                  </a:lnTo>
                  <a:lnTo>
                    <a:pt x="528" y="369"/>
                  </a:lnTo>
                  <a:lnTo>
                    <a:pt x="508" y="345"/>
                  </a:lnTo>
                  <a:lnTo>
                    <a:pt x="484" y="325"/>
                  </a:lnTo>
                  <a:lnTo>
                    <a:pt x="458" y="307"/>
                  </a:lnTo>
                  <a:lnTo>
                    <a:pt x="430" y="293"/>
                  </a:lnTo>
                  <a:lnTo>
                    <a:pt x="430" y="708"/>
                  </a:lnTo>
                  <a:lnTo>
                    <a:pt x="473" y="721"/>
                  </a:lnTo>
                  <a:lnTo>
                    <a:pt x="513" y="738"/>
                  </a:lnTo>
                  <a:lnTo>
                    <a:pt x="551" y="759"/>
                  </a:lnTo>
                  <a:lnTo>
                    <a:pt x="587" y="785"/>
                  </a:lnTo>
                  <a:lnTo>
                    <a:pt x="618" y="816"/>
                  </a:lnTo>
                  <a:lnTo>
                    <a:pt x="644" y="850"/>
                  </a:lnTo>
                  <a:lnTo>
                    <a:pt x="668" y="886"/>
                  </a:lnTo>
                  <a:lnTo>
                    <a:pt x="687" y="927"/>
                  </a:lnTo>
                  <a:lnTo>
                    <a:pt x="701" y="968"/>
                  </a:lnTo>
                  <a:lnTo>
                    <a:pt x="710" y="1013"/>
                  </a:lnTo>
                  <a:lnTo>
                    <a:pt x="713" y="1059"/>
                  </a:lnTo>
                  <a:lnTo>
                    <a:pt x="710" y="1106"/>
                  </a:lnTo>
                  <a:lnTo>
                    <a:pt x="701" y="1150"/>
                  </a:lnTo>
                  <a:lnTo>
                    <a:pt x="687" y="1192"/>
                  </a:lnTo>
                  <a:lnTo>
                    <a:pt x="668" y="1233"/>
                  </a:lnTo>
                  <a:lnTo>
                    <a:pt x="644" y="1269"/>
                  </a:lnTo>
                  <a:lnTo>
                    <a:pt x="618" y="1302"/>
                  </a:lnTo>
                  <a:lnTo>
                    <a:pt x="587" y="1332"/>
                  </a:lnTo>
                  <a:lnTo>
                    <a:pt x="551" y="1359"/>
                  </a:lnTo>
                  <a:lnTo>
                    <a:pt x="513" y="1381"/>
                  </a:lnTo>
                  <a:lnTo>
                    <a:pt x="473" y="1398"/>
                  </a:lnTo>
                  <a:lnTo>
                    <a:pt x="430" y="1409"/>
                  </a:lnTo>
                  <a:lnTo>
                    <a:pt x="430" y="1475"/>
                  </a:lnTo>
                  <a:lnTo>
                    <a:pt x="427" y="1495"/>
                  </a:lnTo>
                  <a:lnTo>
                    <a:pt x="420" y="1512"/>
                  </a:lnTo>
                  <a:lnTo>
                    <a:pt x="409" y="1528"/>
                  </a:lnTo>
                  <a:lnTo>
                    <a:pt x="393" y="1539"/>
                  </a:lnTo>
                  <a:lnTo>
                    <a:pt x="376" y="1547"/>
                  </a:lnTo>
                  <a:lnTo>
                    <a:pt x="356" y="1550"/>
                  </a:lnTo>
                  <a:lnTo>
                    <a:pt x="336" y="1547"/>
                  </a:lnTo>
                  <a:lnTo>
                    <a:pt x="319" y="1539"/>
                  </a:lnTo>
                  <a:lnTo>
                    <a:pt x="304" y="1528"/>
                  </a:lnTo>
                  <a:lnTo>
                    <a:pt x="293" y="1512"/>
                  </a:lnTo>
                  <a:lnTo>
                    <a:pt x="286" y="1495"/>
                  </a:lnTo>
                  <a:lnTo>
                    <a:pt x="282" y="1475"/>
                  </a:lnTo>
                  <a:lnTo>
                    <a:pt x="282" y="1409"/>
                  </a:lnTo>
                  <a:lnTo>
                    <a:pt x="240" y="1398"/>
                  </a:lnTo>
                  <a:lnTo>
                    <a:pt x="199" y="1381"/>
                  </a:lnTo>
                  <a:lnTo>
                    <a:pt x="161" y="1359"/>
                  </a:lnTo>
                  <a:lnTo>
                    <a:pt x="126" y="1332"/>
                  </a:lnTo>
                  <a:lnTo>
                    <a:pt x="95" y="1302"/>
                  </a:lnTo>
                  <a:lnTo>
                    <a:pt x="67" y="1269"/>
                  </a:lnTo>
                  <a:lnTo>
                    <a:pt x="45" y="1233"/>
                  </a:lnTo>
                  <a:lnTo>
                    <a:pt x="25" y="1192"/>
                  </a:lnTo>
                  <a:lnTo>
                    <a:pt x="11" y="1150"/>
                  </a:lnTo>
                  <a:lnTo>
                    <a:pt x="3" y="1106"/>
                  </a:lnTo>
                  <a:lnTo>
                    <a:pt x="0" y="1059"/>
                  </a:lnTo>
                  <a:lnTo>
                    <a:pt x="2" y="1039"/>
                  </a:lnTo>
                  <a:lnTo>
                    <a:pt x="10" y="1021"/>
                  </a:lnTo>
                  <a:lnTo>
                    <a:pt x="22" y="1007"/>
                  </a:lnTo>
                  <a:lnTo>
                    <a:pt x="36" y="995"/>
                  </a:lnTo>
                  <a:lnTo>
                    <a:pt x="54" y="988"/>
                  </a:lnTo>
                  <a:lnTo>
                    <a:pt x="74" y="985"/>
                  </a:lnTo>
                  <a:lnTo>
                    <a:pt x="93" y="988"/>
                  </a:lnTo>
                  <a:lnTo>
                    <a:pt x="111" y="995"/>
                  </a:lnTo>
                  <a:lnTo>
                    <a:pt x="125" y="1007"/>
                  </a:lnTo>
                  <a:lnTo>
                    <a:pt x="137" y="1021"/>
                  </a:lnTo>
                  <a:lnTo>
                    <a:pt x="145" y="1039"/>
                  </a:lnTo>
                  <a:lnTo>
                    <a:pt x="147" y="1059"/>
                  </a:lnTo>
                  <a:lnTo>
                    <a:pt x="150" y="1092"/>
                  </a:lnTo>
                  <a:lnTo>
                    <a:pt x="157" y="1123"/>
                  </a:lnTo>
                  <a:lnTo>
                    <a:pt x="169" y="1154"/>
                  </a:lnTo>
                  <a:lnTo>
                    <a:pt x="185" y="1181"/>
                  </a:lnTo>
                  <a:lnTo>
                    <a:pt x="205" y="1205"/>
                  </a:lnTo>
                  <a:lnTo>
                    <a:pt x="228" y="1225"/>
                  </a:lnTo>
                  <a:lnTo>
                    <a:pt x="255" y="1243"/>
                  </a:lnTo>
                  <a:lnTo>
                    <a:pt x="282" y="1257"/>
                  </a:lnTo>
                  <a:lnTo>
                    <a:pt x="282" y="842"/>
                  </a:lnTo>
                  <a:lnTo>
                    <a:pt x="240" y="829"/>
                  </a:lnTo>
                  <a:lnTo>
                    <a:pt x="199" y="812"/>
                  </a:lnTo>
                  <a:lnTo>
                    <a:pt x="161" y="791"/>
                  </a:lnTo>
                  <a:lnTo>
                    <a:pt x="126" y="765"/>
                  </a:lnTo>
                  <a:lnTo>
                    <a:pt x="95" y="734"/>
                  </a:lnTo>
                  <a:lnTo>
                    <a:pt x="67" y="700"/>
                  </a:lnTo>
                  <a:lnTo>
                    <a:pt x="45" y="664"/>
                  </a:lnTo>
                  <a:lnTo>
                    <a:pt x="25" y="623"/>
                  </a:lnTo>
                  <a:lnTo>
                    <a:pt x="11" y="582"/>
                  </a:lnTo>
                  <a:lnTo>
                    <a:pt x="3" y="537"/>
                  </a:lnTo>
                  <a:lnTo>
                    <a:pt x="0" y="491"/>
                  </a:lnTo>
                  <a:lnTo>
                    <a:pt x="3" y="444"/>
                  </a:lnTo>
                  <a:lnTo>
                    <a:pt x="11" y="400"/>
                  </a:lnTo>
                  <a:lnTo>
                    <a:pt x="25" y="358"/>
                  </a:lnTo>
                  <a:lnTo>
                    <a:pt x="45" y="317"/>
                  </a:lnTo>
                  <a:lnTo>
                    <a:pt x="67" y="281"/>
                  </a:lnTo>
                  <a:lnTo>
                    <a:pt x="95" y="248"/>
                  </a:lnTo>
                  <a:lnTo>
                    <a:pt x="126" y="218"/>
                  </a:lnTo>
                  <a:lnTo>
                    <a:pt x="161" y="191"/>
                  </a:lnTo>
                  <a:lnTo>
                    <a:pt x="199" y="169"/>
                  </a:lnTo>
                  <a:lnTo>
                    <a:pt x="240" y="152"/>
                  </a:lnTo>
                  <a:lnTo>
                    <a:pt x="282" y="141"/>
                  </a:lnTo>
                  <a:lnTo>
                    <a:pt x="282" y="75"/>
                  </a:lnTo>
                  <a:lnTo>
                    <a:pt x="286" y="55"/>
                  </a:lnTo>
                  <a:lnTo>
                    <a:pt x="293" y="38"/>
                  </a:lnTo>
                  <a:lnTo>
                    <a:pt x="304" y="22"/>
                  </a:lnTo>
                  <a:lnTo>
                    <a:pt x="319" y="11"/>
                  </a:lnTo>
                  <a:lnTo>
                    <a:pt x="336" y="3"/>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7" name="Freeform 48"/>
            <p:cNvSpPr>
              <a:spLocks/>
            </p:cNvSpPr>
            <p:nvPr/>
          </p:nvSpPr>
          <p:spPr bwMode="auto">
            <a:xfrm>
              <a:off x="580" y="3242"/>
              <a:ext cx="40" cy="13"/>
            </a:xfrm>
            <a:custGeom>
              <a:avLst/>
              <a:gdLst>
                <a:gd name="T0" fmla="*/ 74 w 434"/>
                <a:gd name="T1" fmla="*/ 0 h 148"/>
                <a:gd name="T2" fmla="*/ 361 w 434"/>
                <a:gd name="T3" fmla="*/ 0 h 148"/>
                <a:gd name="T4" fmla="*/ 380 w 434"/>
                <a:gd name="T5" fmla="*/ 2 h 148"/>
                <a:gd name="T6" fmla="*/ 398 w 434"/>
                <a:gd name="T7" fmla="*/ 9 h 148"/>
                <a:gd name="T8" fmla="*/ 412 w 434"/>
                <a:gd name="T9" fmla="*/ 21 h 148"/>
                <a:gd name="T10" fmla="*/ 425 w 434"/>
                <a:gd name="T11" fmla="*/ 36 h 148"/>
                <a:gd name="T12" fmla="*/ 432 w 434"/>
                <a:gd name="T13" fmla="*/ 54 h 148"/>
                <a:gd name="T14" fmla="*/ 434 w 434"/>
                <a:gd name="T15" fmla="*/ 74 h 148"/>
                <a:gd name="T16" fmla="*/ 432 w 434"/>
                <a:gd name="T17" fmla="*/ 94 h 148"/>
                <a:gd name="T18" fmla="*/ 425 w 434"/>
                <a:gd name="T19" fmla="*/ 111 h 148"/>
                <a:gd name="T20" fmla="*/ 412 w 434"/>
                <a:gd name="T21" fmla="*/ 126 h 148"/>
                <a:gd name="T22" fmla="*/ 398 w 434"/>
                <a:gd name="T23" fmla="*/ 137 h 148"/>
                <a:gd name="T24" fmla="*/ 380 w 434"/>
                <a:gd name="T25" fmla="*/ 145 h 148"/>
                <a:gd name="T26" fmla="*/ 361 w 434"/>
                <a:gd name="T27" fmla="*/ 148 h 148"/>
                <a:gd name="T28" fmla="*/ 74 w 434"/>
                <a:gd name="T29" fmla="*/ 148 h 148"/>
                <a:gd name="T30" fmla="*/ 55 w 434"/>
                <a:gd name="T31" fmla="*/ 145 h 148"/>
                <a:gd name="T32" fmla="*/ 37 w 434"/>
                <a:gd name="T33" fmla="*/ 137 h 148"/>
                <a:gd name="T34" fmla="*/ 21 w 434"/>
                <a:gd name="T35" fmla="*/ 126 h 148"/>
                <a:gd name="T36" fmla="*/ 10 w 434"/>
                <a:gd name="T37" fmla="*/ 111 h 148"/>
                <a:gd name="T38" fmla="*/ 3 w 434"/>
                <a:gd name="T39" fmla="*/ 94 h 148"/>
                <a:gd name="T40" fmla="*/ 0 w 434"/>
                <a:gd name="T41" fmla="*/ 74 h 148"/>
                <a:gd name="T42" fmla="*/ 3 w 434"/>
                <a:gd name="T43" fmla="*/ 54 h 148"/>
                <a:gd name="T44" fmla="*/ 10 w 434"/>
                <a:gd name="T45" fmla="*/ 36 h 148"/>
                <a:gd name="T46" fmla="*/ 21 w 434"/>
                <a:gd name="T47" fmla="*/ 21 h 148"/>
                <a:gd name="T48" fmla="*/ 37 w 434"/>
                <a:gd name="T49" fmla="*/ 9 h 148"/>
                <a:gd name="T50" fmla="*/ 55 w 434"/>
                <a:gd name="T51" fmla="*/ 2 h 148"/>
                <a:gd name="T52" fmla="*/ 74 w 434"/>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4" h="148">
                  <a:moveTo>
                    <a:pt x="74" y="0"/>
                  </a:moveTo>
                  <a:lnTo>
                    <a:pt x="361" y="0"/>
                  </a:lnTo>
                  <a:lnTo>
                    <a:pt x="380" y="2"/>
                  </a:lnTo>
                  <a:lnTo>
                    <a:pt x="398" y="9"/>
                  </a:lnTo>
                  <a:lnTo>
                    <a:pt x="412" y="21"/>
                  </a:lnTo>
                  <a:lnTo>
                    <a:pt x="425" y="36"/>
                  </a:lnTo>
                  <a:lnTo>
                    <a:pt x="432" y="54"/>
                  </a:lnTo>
                  <a:lnTo>
                    <a:pt x="434" y="74"/>
                  </a:lnTo>
                  <a:lnTo>
                    <a:pt x="432" y="94"/>
                  </a:lnTo>
                  <a:lnTo>
                    <a:pt x="425" y="111"/>
                  </a:lnTo>
                  <a:lnTo>
                    <a:pt x="412" y="126"/>
                  </a:lnTo>
                  <a:lnTo>
                    <a:pt x="398" y="137"/>
                  </a:lnTo>
                  <a:lnTo>
                    <a:pt x="380" y="145"/>
                  </a:lnTo>
                  <a:lnTo>
                    <a:pt x="361" y="148"/>
                  </a:lnTo>
                  <a:lnTo>
                    <a:pt x="74" y="148"/>
                  </a:lnTo>
                  <a:lnTo>
                    <a:pt x="55" y="145"/>
                  </a:lnTo>
                  <a:lnTo>
                    <a:pt x="37" y="137"/>
                  </a:lnTo>
                  <a:lnTo>
                    <a:pt x="21" y="126"/>
                  </a:lnTo>
                  <a:lnTo>
                    <a:pt x="10" y="111"/>
                  </a:lnTo>
                  <a:lnTo>
                    <a:pt x="3" y="94"/>
                  </a:lnTo>
                  <a:lnTo>
                    <a:pt x="0" y="74"/>
                  </a:lnTo>
                  <a:lnTo>
                    <a:pt x="3" y="54"/>
                  </a:lnTo>
                  <a:lnTo>
                    <a:pt x="10" y="36"/>
                  </a:lnTo>
                  <a:lnTo>
                    <a:pt x="21" y="21"/>
                  </a:lnTo>
                  <a:lnTo>
                    <a:pt x="37" y="9"/>
                  </a:lnTo>
                  <a:lnTo>
                    <a:pt x="55"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8" name="Freeform 49"/>
            <p:cNvSpPr>
              <a:spLocks/>
            </p:cNvSpPr>
            <p:nvPr/>
          </p:nvSpPr>
          <p:spPr bwMode="auto">
            <a:xfrm>
              <a:off x="593" y="3489"/>
              <a:ext cx="14" cy="13"/>
            </a:xfrm>
            <a:custGeom>
              <a:avLst/>
              <a:gdLst>
                <a:gd name="T0" fmla="*/ 74 w 148"/>
                <a:gd name="T1" fmla="*/ 0 h 148"/>
                <a:gd name="T2" fmla="*/ 94 w 148"/>
                <a:gd name="T3" fmla="*/ 3 h 148"/>
                <a:gd name="T4" fmla="*/ 111 w 148"/>
                <a:gd name="T5" fmla="*/ 10 h 148"/>
                <a:gd name="T6" fmla="*/ 127 w 148"/>
                <a:gd name="T7" fmla="*/ 21 h 148"/>
                <a:gd name="T8" fmla="*/ 138 w 148"/>
                <a:gd name="T9" fmla="*/ 37 h 148"/>
                <a:gd name="T10" fmla="*/ 145 w 148"/>
                <a:gd name="T11" fmla="*/ 55 h 148"/>
                <a:gd name="T12" fmla="*/ 148 w 148"/>
                <a:gd name="T13" fmla="*/ 74 h 148"/>
                <a:gd name="T14" fmla="*/ 145 w 148"/>
                <a:gd name="T15" fmla="*/ 93 h 148"/>
                <a:gd name="T16" fmla="*/ 138 w 148"/>
                <a:gd name="T17" fmla="*/ 111 h 148"/>
                <a:gd name="T18" fmla="*/ 127 w 148"/>
                <a:gd name="T19" fmla="*/ 126 h 148"/>
                <a:gd name="T20" fmla="*/ 111 w 148"/>
                <a:gd name="T21" fmla="*/ 138 h 148"/>
                <a:gd name="T22" fmla="*/ 94 w 148"/>
                <a:gd name="T23" fmla="*/ 146 h 148"/>
                <a:gd name="T24" fmla="*/ 74 w 148"/>
                <a:gd name="T25" fmla="*/ 148 h 148"/>
                <a:gd name="T26" fmla="*/ 55 w 148"/>
                <a:gd name="T27" fmla="*/ 146 h 148"/>
                <a:gd name="T28" fmla="*/ 38 w 148"/>
                <a:gd name="T29" fmla="*/ 138 h 148"/>
                <a:gd name="T30" fmla="*/ 22 w 148"/>
                <a:gd name="T31" fmla="*/ 126 h 148"/>
                <a:gd name="T32" fmla="*/ 11 w 148"/>
                <a:gd name="T33" fmla="*/ 111 h 148"/>
                <a:gd name="T34" fmla="*/ 4 w 148"/>
                <a:gd name="T35" fmla="*/ 93 h 148"/>
                <a:gd name="T36" fmla="*/ 0 w 148"/>
                <a:gd name="T37" fmla="*/ 74 h 148"/>
                <a:gd name="T38" fmla="*/ 4 w 148"/>
                <a:gd name="T39" fmla="*/ 55 h 148"/>
                <a:gd name="T40" fmla="*/ 11 w 148"/>
                <a:gd name="T41" fmla="*/ 37 h 148"/>
                <a:gd name="T42" fmla="*/ 22 w 148"/>
                <a:gd name="T43" fmla="*/ 21 h 148"/>
                <a:gd name="T44" fmla="*/ 38 w 148"/>
                <a:gd name="T45" fmla="*/ 10 h 148"/>
                <a:gd name="T46" fmla="*/ 55 w 148"/>
                <a:gd name="T47" fmla="*/ 3 h 148"/>
                <a:gd name="T48" fmla="*/ 74 w 148"/>
                <a:gd name="T49"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8">
                  <a:moveTo>
                    <a:pt x="74" y="0"/>
                  </a:moveTo>
                  <a:lnTo>
                    <a:pt x="94" y="3"/>
                  </a:lnTo>
                  <a:lnTo>
                    <a:pt x="111" y="10"/>
                  </a:lnTo>
                  <a:lnTo>
                    <a:pt x="127" y="21"/>
                  </a:lnTo>
                  <a:lnTo>
                    <a:pt x="138" y="37"/>
                  </a:lnTo>
                  <a:lnTo>
                    <a:pt x="145" y="55"/>
                  </a:lnTo>
                  <a:lnTo>
                    <a:pt x="148" y="74"/>
                  </a:lnTo>
                  <a:lnTo>
                    <a:pt x="145" y="93"/>
                  </a:lnTo>
                  <a:lnTo>
                    <a:pt x="138" y="111"/>
                  </a:lnTo>
                  <a:lnTo>
                    <a:pt x="127" y="126"/>
                  </a:lnTo>
                  <a:lnTo>
                    <a:pt x="111" y="138"/>
                  </a:lnTo>
                  <a:lnTo>
                    <a:pt x="94" y="146"/>
                  </a:lnTo>
                  <a:lnTo>
                    <a:pt x="74" y="148"/>
                  </a:lnTo>
                  <a:lnTo>
                    <a:pt x="55" y="146"/>
                  </a:lnTo>
                  <a:lnTo>
                    <a:pt x="38" y="138"/>
                  </a:lnTo>
                  <a:lnTo>
                    <a:pt x="22" y="126"/>
                  </a:lnTo>
                  <a:lnTo>
                    <a:pt x="11" y="111"/>
                  </a:lnTo>
                  <a:lnTo>
                    <a:pt x="4" y="93"/>
                  </a:lnTo>
                  <a:lnTo>
                    <a:pt x="0" y="74"/>
                  </a:lnTo>
                  <a:lnTo>
                    <a:pt x="4" y="55"/>
                  </a:lnTo>
                  <a:lnTo>
                    <a:pt x="11" y="37"/>
                  </a:lnTo>
                  <a:lnTo>
                    <a:pt x="22" y="21"/>
                  </a:lnTo>
                  <a:lnTo>
                    <a:pt x="38" y="10"/>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58" name="Freeform 61"/>
          <p:cNvSpPr>
            <a:spLocks noEditPoints="1"/>
          </p:cNvSpPr>
          <p:nvPr/>
        </p:nvSpPr>
        <p:spPr bwMode="auto">
          <a:xfrm>
            <a:off x="406638" y="499539"/>
            <a:ext cx="283735" cy="223906"/>
          </a:xfrm>
          <a:custGeom>
            <a:avLst/>
            <a:gdLst>
              <a:gd name="T0" fmla="*/ 245 w 3445"/>
              <a:gd name="T1" fmla="*/ 2502 h 2723"/>
              <a:gd name="T2" fmla="*/ 2204 w 3445"/>
              <a:gd name="T3" fmla="*/ 1936 h 2723"/>
              <a:gd name="T4" fmla="*/ 222 w 3445"/>
              <a:gd name="T5" fmla="*/ 1676 h 2723"/>
              <a:gd name="T6" fmla="*/ 222 w 3445"/>
              <a:gd name="T7" fmla="*/ 1529 h 2723"/>
              <a:gd name="T8" fmla="*/ 2181 w 3445"/>
              <a:gd name="T9" fmla="*/ 1400 h 2723"/>
              <a:gd name="T10" fmla="*/ 3076 w 3445"/>
              <a:gd name="T11" fmla="*/ 1458 h 2723"/>
              <a:gd name="T12" fmla="*/ 1914 w 3445"/>
              <a:gd name="T13" fmla="*/ 973 h 2723"/>
              <a:gd name="T14" fmla="*/ 1944 w 3445"/>
              <a:gd name="T15" fmla="*/ 1020 h 2723"/>
              <a:gd name="T16" fmla="*/ 1781 w 3445"/>
              <a:gd name="T17" fmla="*/ 719 h 2723"/>
              <a:gd name="T18" fmla="*/ 1803 w 3445"/>
              <a:gd name="T19" fmla="*/ 822 h 2723"/>
              <a:gd name="T20" fmla="*/ 1654 w 3445"/>
              <a:gd name="T21" fmla="*/ 478 h 2723"/>
              <a:gd name="T22" fmla="*/ 1439 w 3445"/>
              <a:gd name="T23" fmla="*/ 692 h 2723"/>
              <a:gd name="T24" fmla="*/ 1403 w 3445"/>
              <a:gd name="T25" fmla="*/ 999 h 2723"/>
              <a:gd name="T26" fmla="*/ 1700 w 3445"/>
              <a:gd name="T27" fmla="*/ 1157 h 2723"/>
              <a:gd name="T28" fmla="*/ 1673 w 3445"/>
              <a:gd name="T29" fmla="*/ 1007 h 2723"/>
              <a:gd name="T30" fmla="*/ 1762 w 3445"/>
              <a:gd name="T31" fmla="*/ 1007 h 2723"/>
              <a:gd name="T32" fmla="*/ 1803 w 3445"/>
              <a:gd name="T33" fmla="*/ 1105 h 2723"/>
              <a:gd name="T34" fmla="*/ 1685 w 3445"/>
              <a:gd name="T35" fmla="*/ 848 h 2723"/>
              <a:gd name="T36" fmla="*/ 1685 w 3445"/>
              <a:gd name="T37" fmla="*/ 663 h 2723"/>
              <a:gd name="T38" fmla="*/ 1803 w 3445"/>
              <a:gd name="T39" fmla="*/ 548 h 2723"/>
              <a:gd name="T40" fmla="*/ 1877 w 3445"/>
              <a:gd name="T41" fmla="*/ 496 h 2723"/>
              <a:gd name="T42" fmla="*/ 1944 w 3445"/>
              <a:gd name="T43" fmla="*/ 578 h 2723"/>
              <a:gd name="T44" fmla="*/ 2054 w 3445"/>
              <a:gd name="T45" fmla="*/ 723 h 2723"/>
              <a:gd name="T46" fmla="*/ 2001 w 3445"/>
              <a:gd name="T47" fmla="*/ 812 h 2723"/>
              <a:gd name="T48" fmla="*/ 1944 w 3445"/>
              <a:gd name="T49" fmla="*/ 736 h 2723"/>
              <a:gd name="T50" fmla="*/ 1971 w 3445"/>
              <a:gd name="T51" fmla="*/ 877 h 2723"/>
              <a:gd name="T52" fmla="*/ 2057 w 3445"/>
              <a:gd name="T53" fmla="*/ 1039 h 2723"/>
              <a:gd name="T54" fmla="*/ 2181 w 3445"/>
              <a:gd name="T55" fmla="*/ 1180 h 2723"/>
              <a:gd name="T56" fmla="*/ 2315 w 3445"/>
              <a:gd name="T57" fmla="*/ 1000 h 2723"/>
              <a:gd name="T58" fmla="*/ 2279 w 3445"/>
              <a:gd name="T59" fmla="*/ 692 h 2723"/>
              <a:gd name="T60" fmla="*/ 2064 w 3445"/>
              <a:gd name="T61" fmla="*/ 478 h 2723"/>
              <a:gd name="T62" fmla="*/ 3026 w 3445"/>
              <a:gd name="T63" fmla="*/ 263 h 2723"/>
              <a:gd name="T64" fmla="*/ 3224 w 3445"/>
              <a:gd name="T65" fmla="*/ 436 h 2723"/>
              <a:gd name="T66" fmla="*/ 807 w 3445"/>
              <a:gd name="T67" fmla="*/ 361 h 2723"/>
              <a:gd name="T68" fmla="*/ 590 w 3445"/>
              <a:gd name="T69" fmla="*/ 556 h 2723"/>
              <a:gd name="T70" fmla="*/ 1269 w 3445"/>
              <a:gd name="T71" fmla="*/ 1072 h 2723"/>
              <a:gd name="T72" fmla="*/ 1272 w 3445"/>
              <a:gd name="T73" fmla="*/ 715 h 2723"/>
              <a:gd name="T74" fmla="*/ 1468 w 3445"/>
              <a:gd name="T75" fmla="*/ 424 h 2723"/>
              <a:gd name="T76" fmla="*/ 1796 w 3445"/>
              <a:gd name="T77" fmla="*/ 287 h 2723"/>
              <a:gd name="T78" fmla="*/ 2152 w 3445"/>
              <a:gd name="T79" fmla="*/ 358 h 2723"/>
              <a:gd name="T80" fmla="*/ 2400 w 3445"/>
              <a:gd name="T81" fmla="*/ 605 h 2723"/>
              <a:gd name="T82" fmla="*/ 2471 w 3445"/>
              <a:gd name="T83" fmla="*/ 953 h 2723"/>
              <a:gd name="T84" fmla="*/ 2359 w 3445"/>
              <a:gd name="T85" fmla="*/ 1256 h 2723"/>
              <a:gd name="T86" fmla="*/ 2426 w 3445"/>
              <a:gd name="T87" fmla="*/ 1574 h 2723"/>
              <a:gd name="T88" fmla="*/ 2969 w 3445"/>
              <a:gd name="T89" fmla="*/ 1355 h 2723"/>
              <a:gd name="T90" fmla="*/ 3224 w 3445"/>
              <a:gd name="T91" fmla="*/ 1206 h 2723"/>
              <a:gd name="T92" fmla="*/ 3004 w 3445"/>
              <a:gd name="T93" fmla="*/ 475 h 2723"/>
              <a:gd name="T94" fmla="*/ 2855 w 3445"/>
              <a:gd name="T95" fmla="*/ 221 h 2723"/>
              <a:gd name="T96" fmla="*/ 611 w 3445"/>
              <a:gd name="T97" fmla="*/ 369 h 2723"/>
              <a:gd name="T98" fmla="*/ 384 w 3445"/>
              <a:gd name="T99" fmla="*/ 0 h 2723"/>
              <a:gd name="T100" fmla="*/ 3434 w 3445"/>
              <a:gd name="T101" fmla="*/ 62 h 2723"/>
              <a:gd name="T102" fmla="*/ 3421 w 3445"/>
              <a:gd name="T103" fmla="*/ 1753 h 2723"/>
              <a:gd name="T104" fmla="*/ 2426 w 3445"/>
              <a:gd name="T105" fmla="*/ 2478 h 2723"/>
              <a:gd name="T106" fmla="*/ 2326 w 3445"/>
              <a:gd name="T107" fmla="*/ 2676 h 2723"/>
              <a:gd name="T108" fmla="*/ 205 w 3445"/>
              <a:gd name="T109" fmla="*/ 2719 h 2723"/>
              <a:gd name="T110" fmla="*/ 27 w 3445"/>
              <a:gd name="T111" fmla="*/ 2591 h 2723"/>
              <a:gd name="T112" fmla="*/ 13 w 3445"/>
              <a:gd name="T113" fmla="*/ 1347 h 2723"/>
              <a:gd name="T114" fmla="*/ 167 w 3445"/>
              <a:gd name="T115" fmla="*/ 1192 h 2723"/>
              <a:gd name="T116" fmla="*/ 285 w 3445"/>
              <a:gd name="T117" fmla="*/ 62 h 2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45" h="2723">
                <a:moveTo>
                  <a:pt x="222" y="1936"/>
                </a:moveTo>
                <a:lnTo>
                  <a:pt x="222" y="2478"/>
                </a:lnTo>
                <a:lnTo>
                  <a:pt x="224" y="2487"/>
                </a:lnTo>
                <a:lnTo>
                  <a:pt x="228" y="2495"/>
                </a:lnTo>
                <a:lnTo>
                  <a:pt x="237" y="2500"/>
                </a:lnTo>
                <a:lnTo>
                  <a:pt x="245" y="2502"/>
                </a:lnTo>
                <a:lnTo>
                  <a:pt x="2181" y="2502"/>
                </a:lnTo>
                <a:lnTo>
                  <a:pt x="2191" y="2500"/>
                </a:lnTo>
                <a:lnTo>
                  <a:pt x="2198" y="2495"/>
                </a:lnTo>
                <a:lnTo>
                  <a:pt x="2203" y="2487"/>
                </a:lnTo>
                <a:lnTo>
                  <a:pt x="2204" y="2478"/>
                </a:lnTo>
                <a:lnTo>
                  <a:pt x="2204" y="1936"/>
                </a:lnTo>
                <a:lnTo>
                  <a:pt x="222" y="1936"/>
                </a:lnTo>
                <a:close/>
                <a:moveTo>
                  <a:pt x="222" y="1676"/>
                </a:moveTo>
                <a:lnTo>
                  <a:pt x="222" y="1789"/>
                </a:lnTo>
                <a:lnTo>
                  <a:pt x="2204" y="1789"/>
                </a:lnTo>
                <a:lnTo>
                  <a:pt x="2204" y="1676"/>
                </a:lnTo>
                <a:lnTo>
                  <a:pt x="222" y="1676"/>
                </a:lnTo>
                <a:close/>
                <a:moveTo>
                  <a:pt x="245" y="1400"/>
                </a:moveTo>
                <a:lnTo>
                  <a:pt x="237" y="1402"/>
                </a:lnTo>
                <a:lnTo>
                  <a:pt x="228" y="1407"/>
                </a:lnTo>
                <a:lnTo>
                  <a:pt x="224" y="1415"/>
                </a:lnTo>
                <a:lnTo>
                  <a:pt x="222" y="1424"/>
                </a:lnTo>
                <a:lnTo>
                  <a:pt x="222" y="1529"/>
                </a:lnTo>
                <a:lnTo>
                  <a:pt x="2204" y="1529"/>
                </a:lnTo>
                <a:lnTo>
                  <a:pt x="2204" y="1424"/>
                </a:lnTo>
                <a:lnTo>
                  <a:pt x="2203" y="1415"/>
                </a:lnTo>
                <a:lnTo>
                  <a:pt x="2198" y="1407"/>
                </a:lnTo>
                <a:lnTo>
                  <a:pt x="2191" y="1402"/>
                </a:lnTo>
                <a:lnTo>
                  <a:pt x="2181" y="1400"/>
                </a:lnTo>
                <a:lnTo>
                  <a:pt x="245" y="1400"/>
                </a:lnTo>
                <a:close/>
                <a:moveTo>
                  <a:pt x="3224" y="1359"/>
                </a:moveTo>
                <a:lnTo>
                  <a:pt x="3182" y="1376"/>
                </a:lnTo>
                <a:lnTo>
                  <a:pt x="3143" y="1399"/>
                </a:lnTo>
                <a:lnTo>
                  <a:pt x="3108" y="1426"/>
                </a:lnTo>
                <a:lnTo>
                  <a:pt x="3076" y="1458"/>
                </a:lnTo>
                <a:lnTo>
                  <a:pt x="3048" y="1493"/>
                </a:lnTo>
                <a:lnTo>
                  <a:pt x="3026" y="1532"/>
                </a:lnTo>
                <a:lnTo>
                  <a:pt x="3008" y="1574"/>
                </a:lnTo>
                <a:lnTo>
                  <a:pt x="3224" y="1574"/>
                </a:lnTo>
                <a:lnTo>
                  <a:pt x="3224" y="1359"/>
                </a:lnTo>
                <a:close/>
                <a:moveTo>
                  <a:pt x="1914" y="973"/>
                </a:moveTo>
                <a:lnTo>
                  <a:pt x="1914" y="1105"/>
                </a:lnTo>
                <a:lnTo>
                  <a:pt x="1927" y="1092"/>
                </a:lnTo>
                <a:lnTo>
                  <a:pt x="1937" y="1076"/>
                </a:lnTo>
                <a:lnTo>
                  <a:pt x="1944" y="1058"/>
                </a:lnTo>
                <a:lnTo>
                  <a:pt x="1946" y="1039"/>
                </a:lnTo>
                <a:lnTo>
                  <a:pt x="1944" y="1020"/>
                </a:lnTo>
                <a:lnTo>
                  <a:pt x="1937" y="1002"/>
                </a:lnTo>
                <a:lnTo>
                  <a:pt x="1927" y="986"/>
                </a:lnTo>
                <a:lnTo>
                  <a:pt x="1914" y="973"/>
                </a:lnTo>
                <a:close/>
                <a:moveTo>
                  <a:pt x="1803" y="689"/>
                </a:moveTo>
                <a:lnTo>
                  <a:pt x="1791" y="703"/>
                </a:lnTo>
                <a:lnTo>
                  <a:pt x="1781" y="719"/>
                </a:lnTo>
                <a:lnTo>
                  <a:pt x="1775" y="736"/>
                </a:lnTo>
                <a:lnTo>
                  <a:pt x="1772" y="756"/>
                </a:lnTo>
                <a:lnTo>
                  <a:pt x="1775" y="775"/>
                </a:lnTo>
                <a:lnTo>
                  <a:pt x="1781" y="793"/>
                </a:lnTo>
                <a:lnTo>
                  <a:pt x="1791" y="808"/>
                </a:lnTo>
                <a:lnTo>
                  <a:pt x="1803" y="822"/>
                </a:lnTo>
                <a:lnTo>
                  <a:pt x="1803" y="689"/>
                </a:lnTo>
                <a:close/>
                <a:moveTo>
                  <a:pt x="1859" y="431"/>
                </a:moveTo>
                <a:lnTo>
                  <a:pt x="1804" y="434"/>
                </a:lnTo>
                <a:lnTo>
                  <a:pt x="1752" y="443"/>
                </a:lnTo>
                <a:lnTo>
                  <a:pt x="1702" y="458"/>
                </a:lnTo>
                <a:lnTo>
                  <a:pt x="1654" y="478"/>
                </a:lnTo>
                <a:lnTo>
                  <a:pt x="1609" y="503"/>
                </a:lnTo>
                <a:lnTo>
                  <a:pt x="1567" y="533"/>
                </a:lnTo>
                <a:lnTo>
                  <a:pt x="1529" y="568"/>
                </a:lnTo>
                <a:lnTo>
                  <a:pt x="1495" y="606"/>
                </a:lnTo>
                <a:lnTo>
                  <a:pt x="1464" y="647"/>
                </a:lnTo>
                <a:lnTo>
                  <a:pt x="1439" y="692"/>
                </a:lnTo>
                <a:lnTo>
                  <a:pt x="1419" y="740"/>
                </a:lnTo>
                <a:lnTo>
                  <a:pt x="1404" y="791"/>
                </a:lnTo>
                <a:lnTo>
                  <a:pt x="1395" y="843"/>
                </a:lnTo>
                <a:lnTo>
                  <a:pt x="1392" y="897"/>
                </a:lnTo>
                <a:lnTo>
                  <a:pt x="1394" y="949"/>
                </a:lnTo>
                <a:lnTo>
                  <a:pt x="1403" y="999"/>
                </a:lnTo>
                <a:lnTo>
                  <a:pt x="1416" y="1047"/>
                </a:lnTo>
                <a:lnTo>
                  <a:pt x="1435" y="1093"/>
                </a:lnTo>
                <a:lnTo>
                  <a:pt x="1458" y="1138"/>
                </a:lnTo>
                <a:lnTo>
                  <a:pt x="1486" y="1180"/>
                </a:lnTo>
                <a:lnTo>
                  <a:pt x="1720" y="1180"/>
                </a:lnTo>
                <a:lnTo>
                  <a:pt x="1700" y="1157"/>
                </a:lnTo>
                <a:lnTo>
                  <a:pt x="1684" y="1130"/>
                </a:lnTo>
                <a:lnTo>
                  <a:pt x="1672" y="1102"/>
                </a:lnTo>
                <a:lnTo>
                  <a:pt x="1664" y="1071"/>
                </a:lnTo>
                <a:lnTo>
                  <a:pt x="1662" y="1039"/>
                </a:lnTo>
                <a:lnTo>
                  <a:pt x="1664" y="1022"/>
                </a:lnTo>
                <a:lnTo>
                  <a:pt x="1673" y="1007"/>
                </a:lnTo>
                <a:lnTo>
                  <a:pt x="1684" y="995"/>
                </a:lnTo>
                <a:lnTo>
                  <a:pt x="1700" y="987"/>
                </a:lnTo>
                <a:lnTo>
                  <a:pt x="1718" y="984"/>
                </a:lnTo>
                <a:lnTo>
                  <a:pt x="1734" y="987"/>
                </a:lnTo>
                <a:lnTo>
                  <a:pt x="1750" y="995"/>
                </a:lnTo>
                <a:lnTo>
                  <a:pt x="1762" y="1007"/>
                </a:lnTo>
                <a:lnTo>
                  <a:pt x="1770" y="1022"/>
                </a:lnTo>
                <a:lnTo>
                  <a:pt x="1772" y="1039"/>
                </a:lnTo>
                <a:lnTo>
                  <a:pt x="1775" y="1058"/>
                </a:lnTo>
                <a:lnTo>
                  <a:pt x="1781" y="1076"/>
                </a:lnTo>
                <a:lnTo>
                  <a:pt x="1791" y="1092"/>
                </a:lnTo>
                <a:lnTo>
                  <a:pt x="1803" y="1105"/>
                </a:lnTo>
                <a:lnTo>
                  <a:pt x="1803" y="945"/>
                </a:lnTo>
                <a:lnTo>
                  <a:pt x="1774" y="934"/>
                </a:lnTo>
                <a:lnTo>
                  <a:pt x="1747" y="918"/>
                </a:lnTo>
                <a:lnTo>
                  <a:pt x="1723" y="898"/>
                </a:lnTo>
                <a:lnTo>
                  <a:pt x="1702" y="875"/>
                </a:lnTo>
                <a:lnTo>
                  <a:pt x="1685" y="848"/>
                </a:lnTo>
                <a:lnTo>
                  <a:pt x="1673" y="820"/>
                </a:lnTo>
                <a:lnTo>
                  <a:pt x="1664" y="789"/>
                </a:lnTo>
                <a:lnTo>
                  <a:pt x="1662" y="756"/>
                </a:lnTo>
                <a:lnTo>
                  <a:pt x="1664" y="723"/>
                </a:lnTo>
                <a:lnTo>
                  <a:pt x="1673" y="691"/>
                </a:lnTo>
                <a:lnTo>
                  <a:pt x="1685" y="663"/>
                </a:lnTo>
                <a:lnTo>
                  <a:pt x="1702" y="637"/>
                </a:lnTo>
                <a:lnTo>
                  <a:pt x="1723" y="613"/>
                </a:lnTo>
                <a:lnTo>
                  <a:pt x="1747" y="594"/>
                </a:lnTo>
                <a:lnTo>
                  <a:pt x="1774" y="578"/>
                </a:lnTo>
                <a:lnTo>
                  <a:pt x="1803" y="567"/>
                </a:lnTo>
                <a:lnTo>
                  <a:pt x="1803" y="548"/>
                </a:lnTo>
                <a:lnTo>
                  <a:pt x="1807" y="530"/>
                </a:lnTo>
                <a:lnTo>
                  <a:pt x="1814" y="516"/>
                </a:lnTo>
                <a:lnTo>
                  <a:pt x="1826" y="503"/>
                </a:lnTo>
                <a:lnTo>
                  <a:pt x="1841" y="496"/>
                </a:lnTo>
                <a:lnTo>
                  <a:pt x="1859" y="493"/>
                </a:lnTo>
                <a:lnTo>
                  <a:pt x="1877" y="496"/>
                </a:lnTo>
                <a:lnTo>
                  <a:pt x="1891" y="503"/>
                </a:lnTo>
                <a:lnTo>
                  <a:pt x="1904" y="516"/>
                </a:lnTo>
                <a:lnTo>
                  <a:pt x="1911" y="530"/>
                </a:lnTo>
                <a:lnTo>
                  <a:pt x="1914" y="548"/>
                </a:lnTo>
                <a:lnTo>
                  <a:pt x="1914" y="567"/>
                </a:lnTo>
                <a:lnTo>
                  <a:pt x="1944" y="578"/>
                </a:lnTo>
                <a:lnTo>
                  <a:pt x="1971" y="594"/>
                </a:lnTo>
                <a:lnTo>
                  <a:pt x="1995" y="613"/>
                </a:lnTo>
                <a:lnTo>
                  <a:pt x="2016" y="637"/>
                </a:lnTo>
                <a:lnTo>
                  <a:pt x="2033" y="663"/>
                </a:lnTo>
                <a:lnTo>
                  <a:pt x="2046" y="691"/>
                </a:lnTo>
                <a:lnTo>
                  <a:pt x="2054" y="723"/>
                </a:lnTo>
                <a:lnTo>
                  <a:pt x="2057" y="756"/>
                </a:lnTo>
                <a:lnTo>
                  <a:pt x="2054" y="773"/>
                </a:lnTo>
                <a:lnTo>
                  <a:pt x="2045" y="789"/>
                </a:lnTo>
                <a:lnTo>
                  <a:pt x="2034" y="800"/>
                </a:lnTo>
                <a:lnTo>
                  <a:pt x="2018" y="808"/>
                </a:lnTo>
                <a:lnTo>
                  <a:pt x="2001" y="812"/>
                </a:lnTo>
                <a:lnTo>
                  <a:pt x="1983" y="808"/>
                </a:lnTo>
                <a:lnTo>
                  <a:pt x="1968" y="800"/>
                </a:lnTo>
                <a:lnTo>
                  <a:pt x="1956" y="789"/>
                </a:lnTo>
                <a:lnTo>
                  <a:pt x="1949" y="773"/>
                </a:lnTo>
                <a:lnTo>
                  <a:pt x="1946" y="756"/>
                </a:lnTo>
                <a:lnTo>
                  <a:pt x="1944" y="736"/>
                </a:lnTo>
                <a:lnTo>
                  <a:pt x="1937" y="719"/>
                </a:lnTo>
                <a:lnTo>
                  <a:pt x="1927" y="703"/>
                </a:lnTo>
                <a:lnTo>
                  <a:pt x="1914" y="689"/>
                </a:lnTo>
                <a:lnTo>
                  <a:pt x="1914" y="850"/>
                </a:lnTo>
                <a:lnTo>
                  <a:pt x="1944" y="862"/>
                </a:lnTo>
                <a:lnTo>
                  <a:pt x="1971" y="877"/>
                </a:lnTo>
                <a:lnTo>
                  <a:pt x="1995" y="897"/>
                </a:lnTo>
                <a:lnTo>
                  <a:pt x="2016" y="920"/>
                </a:lnTo>
                <a:lnTo>
                  <a:pt x="2033" y="946"/>
                </a:lnTo>
                <a:lnTo>
                  <a:pt x="2046" y="976"/>
                </a:lnTo>
                <a:lnTo>
                  <a:pt x="2054" y="1006"/>
                </a:lnTo>
                <a:lnTo>
                  <a:pt x="2057" y="1039"/>
                </a:lnTo>
                <a:lnTo>
                  <a:pt x="2054" y="1071"/>
                </a:lnTo>
                <a:lnTo>
                  <a:pt x="2046" y="1102"/>
                </a:lnTo>
                <a:lnTo>
                  <a:pt x="2034" y="1130"/>
                </a:lnTo>
                <a:lnTo>
                  <a:pt x="2018" y="1157"/>
                </a:lnTo>
                <a:lnTo>
                  <a:pt x="1998" y="1180"/>
                </a:lnTo>
                <a:lnTo>
                  <a:pt x="2181" y="1180"/>
                </a:lnTo>
                <a:lnTo>
                  <a:pt x="2205" y="1181"/>
                </a:lnTo>
                <a:lnTo>
                  <a:pt x="2228" y="1184"/>
                </a:lnTo>
                <a:lnTo>
                  <a:pt x="2258" y="1142"/>
                </a:lnTo>
                <a:lnTo>
                  <a:pt x="2282" y="1097"/>
                </a:lnTo>
                <a:lnTo>
                  <a:pt x="2301" y="1049"/>
                </a:lnTo>
                <a:lnTo>
                  <a:pt x="2315" y="1000"/>
                </a:lnTo>
                <a:lnTo>
                  <a:pt x="2324" y="950"/>
                </a:lnTo>
                <a:lnTo>
                  <a:pt x="2327" y="897"/>
                </a:lnTo>
                <a:lnTo>
                  <a:pt x="2324" y="843"/>
                </a:lnTo>
                <a:lnTo>
                  <a:pt x="2314" y="791"/>
                </a:lnTo>
                <a:lnTo>
                  <a:pt x="2300" y="740"/>
                </a:lnTo>
                <a:lnTo>
                  <a:pt x="2279" y="692"/>
                </a:lnTo>
                <a:lnTo>
                  <a:pt x="2253" y="647"/>
                </a:lnTo>
                <a:lnTo>
                  <a:pt x="2223" y="606"/>
                </a:lnTo>
                <a:lnTo>
                  <a:pt x="2190" y="568"/>
                </a:lnTo>
                <a:lnTo>
                  <a:pt x="2151" y="533"/>
                </a:lnTo>
                <a:lnTo>
                  <a:pt x="2109" y="503"/>
                </a:lnTo>
                <a:lnTo>
                  <a:pt x="2064" y="478"/>
                </a:lnTo>
                <a:lnTo>
                  <a:pt x="2017" y="458"/>
                </a:lnTo>
                <a:lnTo>
                  <a:pt x="1966" y="443"/>
                </a:lnTo>
                <a:lnTo>
                  <a:pt x="1913" y="434"/>
                </a:lnTo>
                <a:lnTo>
                  <a:pt x="1859" y="431"/>
                </a:lnTo>
                <a:close/>
                <a:moveTo>
                  <a:pt x="3008" y="221"/>
                </a:moveTo>
                <a:lnTo>
                  <a:pt x="3026" y="263"/>
                </a:lnTo>
                <a:lnTo>
                  <a:pt x="3048" y="302"/>
                </a:lnTo>
                <a:lnTo>
                  <a:pt x="3076" y="337"/>
                </a:lnTo>
                <a:lnTo>
                  <a:pt x="3108" y="369"/>
                </a:lnTo>
                <a:lnTo>
                  <a:pt x="3143" y="397"/>
                </a:lnTo>
                <a:lnTo>
                  <a:pt x="3182" y="418"/>
                </a:lnTo>
                <a:lnTo>
                  <a:pt x="3224" y="436"/>
                </a:lnTo>
                <a:lnTo>
                  <a:pt x="3224" y="221"/>
                </a:lnTo>
                <a:lnTo>
                  <a:pt x="3008" y="221"/>
                </a:lnTo>
                <a:close/>
                <a:moveTo>
                  <a:pt x="864" y="221"/>
                </a:moveTo>
                <a:lnTo>
                  <a:pt x="849" y="270"/>
                </a:lnTo>
                <a:lnTo>
                  <a:pt x="830" y="316"/>
                </a:lnTo>
                <a:lnTo>
                  <a:pt x="807" y="361"/>
                </a:lnTo>
                <a:lnTo>
                  <a:pt x="780" y="402"/>
                </a:lnTo>
                <a:lnTo>
                  <a:pt x="748" y="440"/>
                </a:lnTo>
                <a:lnTo>
                  <a:pt x="714" y="475"/>
                </a:lnTo>
                <a:lnTo>
                  <a:pt x="675" y="506"/>
                </a:lnTo>
                <a:lnTo>
                  <a:pt x="634" y="533"/>
                </a:lnTo>
                <a:lnTo>
                  <a:pt x="590" y="556"/>
                </a:lnTo>
                <a:lnTo>
                  <a:pt x="543" y="575"/>
                </a:lnTo>
                <a:lnTo>
                  <a:pt x="495" y="589"/>
                </a:lnTo>
                <a:lnTo>
                  <a:pt x="495" y="1180"/>
                </a:lnTo>
                <a:lnTo>
                  <a:pt x="1313" y="1180"/>
                </a:lnTo>
                <a:lnTo>
                  <a:pt x="1287" y="1126"/>
                </a:lnTo>
                <a:lnTo>
                  <a:pt x="1269" y="1072"/>
                </a:lnTo>
                <a:lnTo>
                  <a:pt x="1255" y="1015"/>
                </a:lnTo>
                <a:lnTo>
                  <a:pt x="1247" y="957"/>
                </a:lnTo>
                <a:lnTo>
                  <a:pt x="1243" y="897"/>
                </a:lnTo>
                <a:lnTo>
                  <a:pt x="1248" y="835"/>
                </a:lnTo>
                <a:lnTo>
                  <a:pt x="1256" y="774"/>
                </a:lnTo>
                <a:lnTo>
                  <a:pt x="1272" y="715"/>
                </a:lnTo>
                <a:lnTo>
                  <a:pt x="1293" y="659"/>
                </a:lnTo>
                <a:lnTo>
                  <a:pt x="1319" y="605"/>
                </a:lnTo>
                <a:lnTo>
                  <a:pt x="1349" y="554"/>
                </a:lnTo>
                <a:lnTo>
                  <a:pt x="1385" y="507"/>
                </a:lnTo>
                <a:lnTo>
                  <a:pt x="1425" y="463"/>
                </a:lnTo>
                <a:lnTo>
                  <a:pt x="1468" y="424"/>
                </a:lnTo>
                <a:lnTo>
                  <a:pt x="1516" y="388"/>
                </a:lnTo>
                <a:lnTo>
                  <a:pt x="1566" y="358"/>
                </a:lnTo>
                <a:lnTo>
                  <a:pt x="1620" y="332"/>
                </a:lnTo>
                <a:lnTo>
                  <a:pt x="1677" y="311"/>
                </a:lnTo>
                <a:lnTo>
                  <a:pt x="1735" y="295"/>
                </a:lnTo>
                <a:lnTo>
                  <a:pt x="1796" y="287"/>
                </a:lnTo>
                <a:lnTo>
                  <a:pt x="1859" y="283"/>
                </a:lnTo>
                <a:lnTo>
                  <a:pt x="1922" y="287"/>
                </a:lnTo>
                <a:lnTo>
                  <a:pt x="1982" y="295"/>
                </a:lnTo>
                <a:lnTo>
                  <a:pt x="2042" y="311"/>
                </a:lnTo>
                <a:lnTo>
                  <a:pt x="2099" y="332"/>
                </a:lnTo>
                <a:lnTo>
                  <a:pt x="2152" y="358"/>
                </a:lnTo>
                <a:lnTo>
                  <a:pt x="2202" y="388"/>
                </a:lnTo>
                <a:lnTo>
                  <a:pt x="2250" y="424"/>
                </a:lnTo>
                <a:lnTo>
                  <a:pt x="2294" y="463"/>
                </a:lnTo>
                <a:lnTo>
                  <a:pt x="2333" y="507"/>
                </a:lnTo>
                <a:lnTo>
                  <a:pt x="2369" y="554"/>
                </a:lnTo>
                <a:lnTo>
                  <a:pt x="2400" y="605"/>
                </a:lnTo>
                <a:lnTo>
                  <a:pt x="2426" y="659"/>
                </a:lnTo>
                <a:lnTo>
                  <a:pt x="2446" y="715"/>
                </a:lnTo>
                <a:lnTo>
                  <a:pt x="2462" y="774"/>
                </a:lnTo>
                <a:lnTo>
                  <a:pt x="2471" y="835"/>
                </a:lnTo>
                <a:lnTo>
                  <a:pt x="2474" y="897"/>
                </a:lnTo>
                <a:lnTo>
                  <a:pt x="2471" y="953"/>
                </a:lnTo>
                <a:lnTo>
                  <a:pt x="2464" y="1007"/>
                </a:lnTo>
                <a:lnTo>
                  <a:pt x="2452" y="1060"/>
                </a:lnTo>
                <a:lnTo>
                  <a:pt x="2436" y="1112"/>
                </a:lnTo>
                <a:lnTo>
                  <a:pt x="2415" y="1162"/>
                </a:lnTo>
                <a:lnTo>
                  <a:pt x="2388" y="1210"/>
                </a:lnTo>
                <a:lnTo>
                  <a:pt x="2359" y="1256"/>
                </a:lnTo>
                <a:lnTo>
                  <a:pt x="2382" y="1284"/>
                </a:lnTo>
                <a:lnTo>
                  <a:pt x="2401" y="1315"/>
                </a:lnTo>
                <a:lnTo>
                  <a:pt x="2415" y="1349"/>
                </a:lnTo>
                <a:lnTo>
                  <a:pt x="2423" y="1385"/>
                </a:lnTo>
                <a:lnTo>
                  <a:pt x="2426" y="1424"/>
                </a:lnTo>
                <a:lnTo>
                  <a:pt x="2426" y="1574"/>
                </a:lnTo>
                <a:lnTo>
                  <a:pt x="2855" y="1574"/>
                </a:lnTo>
                <a:lnTo>
                  <a:pt x="2869" y="1525"/>
                </a:lnTo>
                <a:lnTo>
                  <a:pt x="2888" y="1479"/>
                </a:lnTo>
                <a:lnTo>
                  <a:pt x="2911" y="1435"/>
                </a:lnTo>
                <a:lnTo>
                  <a:pt x="2938" y="1393"/>
                </a:lnTo>
                <a:lnTo>
                  <a:pt x="2969" y="1355"/>
                </a:lnTo>
                <a:lnTo>
                  <a:pt x="3004" y="1320"/>
                </a:lnTo>
                <a:lnTo>
                  <a:pt x="3043" y="1289"/>
                </a:lnTo>
                <a:lnTo>
                  <a:pt x="3085" y="1261"/>
                </a:lnTo>
                <a:lnTo>
                  <a:pt x="3128" y="1238"/>
                </a:lnTo>
                <a:lnTo>
                  <a:pt x="3175" y="1219"/>
                </a:lnTo>
                <a:lnTo>
                  <a:pt x="3224" y="1206"/>
                </a:lnTo>
                <a:lnTo>
                  <a:pt x="3224" y="589"/>
                </a:lnTo>
                <a:lnTo>
                  <a:pt x="3175" y="575"/>
                </a:lnTo>
                <a:lnTo>
                  <a:pt x="3128" y="556"/>
                </a:lnTo>
                <a:lnTo>
                  <a:pt x="3085" y="533"/>
                </a:lnTo>
                <a:lnTo>
                  <a:pt x="3043" y="506"/>
                </a:lnTo>
                <a:lnTo>
                  <a:pt x="3004" y="475"/>
                </a:lnTo>
                <a:lnTo>
                  <a:pt x="2969" y="440"/>
                </a:lnTo>
                <a:lnTo>
                  <a:pt x="2938" y="402"/>
                </a:lnTo>
                <a:lnTo>
                  <a:pt x="2911" y="361"/>
                </a:lnTo>
                <a:lnTo>
                  <a:pt x="2888" y="316"/>
                </a:lnTo>
                <a:lnTo>
                  <a:pt x="2869" y="270"/>
                </a:lnTo>
                <a:lnTo>
                  <a:pt x="2855" y="221"/>
                </a:lnTo>
                <a:lnTo>
                  <a:pt x="864" y="221"/>
                </a:lnTo>
                <a:close/>
                <a:moveTo>
                  <a:pt x="495" y="221"/>
                </a:moveTo>
                <a:lnTo>
                  <a:pt x="495" y="436"/>
                </a:lnTo>
                <a:lnTo>
                  <a:pt x="537" y="418"/>
                </a:lnTo>
                <a:lnTo>
                  <a:pt x="576" y="397"/>
                </a:lnTo>
                <a:lnTo>
                  <a:pt x="611" y="369"/>
                </a:lnTo>
                <a:lnTo>
                  <a:pt x="643" y="337"/>
                </a:lnTo>
                <a:lnTo>
                  <a:pt x="670" y="302"/>
                </a:lnTo>
                <a:lnTo>
                  <a:pt x="692" y="263"/>
                </a:lnTo>
                <a:lnTo>
                  <a:pt x="710" y="221"/>
                </a:lnTo>
                <a:lnTo>
                  <a:pt x="495" y="221"/>
                </a:lnTo>
                <a:close/>
                <a:moveTo>
                  <a:pt x="384" y="0"/>
                </a:moveTo>
                <a:lnTo>
                  <a:pt x="3335" y="0"/>
                </a:lnTo>
                <a:lnTo>
                  <a:pt x="3360" y="2"/>
                </a:lnTo>
                <a:lnTo>
                  <a:pt x="3383" y="11"/>
                </a:lnTo>
                <a:lnTo>
                  <a:pt x="3404" y="24"/>
                </a:lnTo>
                <a:lnTo>
                  <a:pt x="3421" y="41"/>
                </a:lnTo>
                <a:lnTo>
                  <a:pt x="3434" y="62"/>
                </a:lnTo>
                <a:lnTo>
                  <a:pt x="3442" y="85"/>
                </a:lnTo>
                <a:lnTo>
                  <a:pt x="3445" y="111"/>
                </a:lnTo>
                <a:lnTo>
                  <a:pt x="3445" y="1684"/>
                </a:lnTo>
                <a:lnTo>
                  <a:pt x="3442" y="1710"/>
                </a:lnTo>
                <a:lnTo>
                  <a:pt x="3434" y="1733"/>
                </a:lnTo>
                <a:lnTo>
                  <a:pt x="3421" y="1753"/>
                </a:lnTo>
                <a:lnTo>
                  <a:pt x="3404" y="1771"/>
                </a:lnTo>
                <a:lnTo>
                  <a:pt x="3383" y="1784"/>
                </a:lnTo>
                <a:lnTo>
                  <a:pt x="3360" y="1792"/>
                </a:lnTo>
                <a:lnTo>
                  <a:pt x="3335" y="1795"/>
                </a:lnTo>
                <a:lnTo>
                  <a:pt x="2426" y="1795"/>
                </a:lnTo>
                <a:lnTo>
                  <a:pt x="2426" y="2478"/>
                </a:lnTo>
                <a:lnTo>
                  <a:pt x="2423" y="2518"/>
                </a:lnTo>
                <a:lnTo>
                  <a:pt x="2414" y="2555"/>
                </a:lnTo>
                <a:lnTo>
                  <a:pt x="2399" y="2591"/>
                </a:lnTo>
                <a:lnTo>
                  <a:pt x="2379" y="2622"/>
                </a:lnTo>
                <a:lnTo>
                  <a:pt x="2354" y="2652"/>
                </a:lnTo>
                <a:lnTo>
                  <a:pt x="2326" y="2676"/>
                </a:lnTo>
                <a:lnTo>
                  <a:pt x="2293" y="2695"/>
                </a:lnTo>
                <a:lnTo>
                  <a:pt x="2259" y="2710"/>
                </a:lnTo>
                <a:lnTo>
                  <a:pt x="2221" y="2719"/>
                </a:lnTo>
                <a:lnTo>
                  <a:pt x="2181" y="2723"/>
                </a:lnTo>
                <a:lnTo>
                  <a:pt x="245" y="2723"/>
                </a:lnTo>
                <a:lnTo>
                  <a:pt x="205" y="2719"/>
                </a:lnTo>
                <a:lnTo>
                  <a:pt x="167" y="2710"/>
                </a:lnTo>
                <a:lnTo>
                  <a:pt x="133" y="2695"/>
                </a:lnTo>
                <a:lnTo>
                  <a:pt x="100" y="2676"/>
                </a:lnTo>
                <a:lnTo>
                  <a:pt x="72" y="2652"/>
                </a:lnTo>
                <a:lnTo>
                  <a:pt x="47" y="2622"/>
                </a:lnTo>
                <a:lnTo>
                  <a:pt x="27" y="2591"/>
                </a:lnTo>
                <a:lnTo>
                  <a:pt x="13" y="2555"/>
                </a:lnTo>
                <a:lnTo>
                  <a:pt x="3" y="2518"/>
                </a:lnTo>
                <a:lnTo>
                  <a:pt x="0" y="2478"/>
                </a:lnTo>
                <a:lnTo>
                  <a:pt x="0" y="1424"/>
                </a:lnTo>
                <a:lnTo>
                  <a:pt x="3" y="1384"/>
                </a:lnTo>
                <a:lnTo>
                  <a:pt x="13" y="1347"/>
                </a:lnTo>
                <a:lnTo>
                  <a:pt x="27" y="1311"/>
                </a:lnTo>
                <a:lnTo>
                  <a:pt x="47" y="1280"/>
                </a:lnTo>
                <a:lnTo>
                  <a:pt x="72" y="1251"/>
                </a:lnTo>
                <a:lnTo>
                  <a:pt x="100" y="1227"/>
                </a:lnTo>
                <a:lnTo>
                  <a:pt x="133" y="1207"/>
                </a:lnTo>
                <a:lnTo>
                  <a:pt x="167" y="1192"/>
                </a:lnTo>
                <a:lnTo>
                  <a:pt x="205" y="1183"/>
                </a:lnTo>
                <a:lnTo>
                  <a:pt x="245" y="1180"/>
                </a:lnTo>
                <a:lnTo>
                  <a:pt x="273" y="1180"/>
                </a:lnTo>
                <a:lnTo>
                  <a:pt x="273" y="111"/>
                </a:lnTo>
                <a:lnTo>
                  <a:pt x="276" y="85"/>
                </a:lnTo>
                <a:lnTo>
                  <a:pt x="285" y="62"/>
                </a:lnTo>
                <a:lnTo>
                  <a:pt x="297" y="41"/>
                </a:lnTo>
                <a:lnTo>
                  <a:pt x="315" y="24"/>
                </a:lnTo>
                <a:lnTo>
                  <a:pt x="335" y="11"/>
                </a:lnTo>
                <a:lnTo>
                  <a:pt x="358" y="2"/>
                </a:lnTo>
                <a:lnTo>
                  <a:pt x="38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68" name="Group 75"/>
          <p:cNvGrpSpPr>
            <a:grpSpLocks noChangeAspect="1"/>
          </p:cNvGrpSpPr>
          <p:nvPr/>
        </p:nvGrpSpPr>
        <p:grpSpPr bwMode="auto">
          <a:xfrm>
            <a:off x="1526391" y="481350"/>
            <a:ext cx="260282" cy="260282"/>
            <a:chOff x="2875" y="2626"/>
            <a:chExt cx="306" cy="306"/>
          </a:xfrm>
          <a:solidFill>
            <a:schemeClr val="tx1">
              <a:lumMod val="65000"/>
              <a:lumOff val="35000"/>
            </a:schemeClr>
          </a:solidFill>
        </p:grpSpPr>
        <p:sp>
          <p:nvSpPr>
            <p:cNvPr id="271" name="Freeform 77"/>
            <p:cNvSpPr>
              <a:spLocks noEditPoints="1"/>
            </p:cNvSpPr>
            <p:nvPr/>
          </p:nvSpPr>
          <p:spPr bwMode="auto">
            <a:xfrm>
              <a:off x="2907" y="2658"/>
              <a:ext cx="161" cy="161"/>
            </a:xfrm>
            <a:custGeom>
              <a:avLst/>
              <a:gdLst>
                <a:gd name="T0" fmla="*/ 768 w 1769"/>
                <a:gd name="T1" fmla="*/ 127 h 1768"/>
                <a:gd name="T2" fmla="*/ 596 w 1769"/>
                <a:gd name="T3" fmla="*/ 174 h 1768"/>
                <a:gd name="T4" fmla="*/ 438 w 1769"/>
                <a:gd name="T5" fmla="*/ 261 h 1768"/>
                <a:gd name="T6" fmla="*/ 302 w 1769"/>
                <a:gd name="T7" fmla="*/ 387 h 1768"/>
                <a:gd name="T8" fmla="*/ 201 w 1769"/>
                <a:gd name="T9" fmla="*/ 536 h 1768"/>
                <a:gd name="T10" fmla="*/ 140 w 1769"/>
                <a:gd name="T11" fmla="*/ 705 h 1768"/>
                <a:gd name="T12" fmla="*/ 119 w 1769"/>
                <a:gd name="T13" fmla="*/ 884 h 1768"/>
                <a:gd name="T14" fmla="*/ 140 w 1769"/>
                <a:gd name="T15" fmla="*/ 1064 h 1768"/>
                <a:gd name="T16" fmla="*/ 201 w 1769"/>
                <a:gd name="T17" fmla="*/ 1232 h 1768"/>
                <a:gd name="T18" fmla="*/ 302 w 1769"/>
                <a:gd name="T19" fmla="*/ 1381 h 1768"/>
                <a:gd name="T20" fmla="*/ 443 w 1769"/>
                <a:gd name="T21" fmla="*/ 1511 h 1768"/>
                <a:gd name="T22" fmla="*/ 611 w 1769"/>
                <a:gd name="T23" fmla="*/ 1600 h 1768"/>
                <a:gd name="T24" fmla="*/ 792 w 1769"/>
                <a:gd name="T25" fmla="*/ 1645 h 1768"/>
                <a:gd name="T26" fmla="*/ 978 w 1769"/>
                <a:gd name="T27" fmla="*/ 1645 h 1768"/>
                <a:gd name="T28" fmla="*/ 1158 w 1769"/>
                <a:gd name="T29" fmla="*/ 1600 h 1768"/>
                <a:gd name="T30" fmla="*/ 1327 w 1769"/>
                <a:gd name="T31" fmla="*/ 1511 h 1768"/>
                <a:gd name="T32" fmla="*/ 1468 w 1769"/>
                <a:gd name="T33" fmla="*/ 1381 h 1768"/>
                <a:gd name="T34" fmla="*/ 1568 w 1769"/>
                <a:gd name="T35" fmla="*/ 1232 h 1768"/>
                <a:gd name="T36" fmla="*/ 1629 w 1769"/>
                <a:gd name="T37" fmla="*/ 1064 h 1768"/>
                <a:gd name="T38" fmla="*/ 1651 w 1769"/>
                <a:gd name="T39" fmla="*/ 884 h 1768"/>
                <a:gd name="T40" fmla="*/ 1629 w 1769"/>
                <a:gd name="T41" fmla="*/ 705 h 1768"/>
                <a:gd name="T42" fmla="*/ 1568 w 1769"/>
                <a:gd name="T43" fmla="*/ 536 h 1768"/>
                <a:gd name="T44" fmla="*/ 1468 w 1769"/>
                <a:gd name="T45" fmla="*/ 387 h 1768"/>
                <a:gd name="T46" fmla="*/ 1332 w 1769"/>
                <a:gd name="T47" fmla="*/ 261 h 1768"/>
                <a:gd name="T48" fmla="*/ 1173 w 1769"/>
                <a:gd name="T49" fmla="*/ 174 h 1768"/>
                <a:gd name="T50" fmla="*/ 1003 w 1769"/>
                <a:gd name="T51" fmla="*/ 127 h 1768"/>
                <a:gd name="T52" fmla="*/ 917 w 1769"/>
                <a:gd name="T53" fmla="*/ 0 h 1768"/>
                <a:gd name="T54" fmla="*/ 1109 w 1769"/>
                <a:gd name="T55" fmla="*/ 29 h 1768"/>
                <a:gd name="T56" fmla="*/ 1293 w 1769"/>
                <a:gd name="T57" fmla="*/ 99 h 1768"/>
                <a:gd name="T58" fmla="*/ 1459 w 1769"/>
                <a:gd name="T59" fmla="*/ 212 h 1768"/>
                <a:gd name="T60" fmla="*/ 1602 w 1769"/>
                <a:gd name="T61" fmla="*/ 365 h 1768"/>
                <a:gd name="T62" fmla="*/ 1702 w 1769"/>
                <a:gd name="T63" fmla="*/ 546 h 1768"/>
                <a:gd name="T64" fmla="*/ 1759 w 1769"/>
                <a:gd name="T65" fmla="*/ 745 h 1768"/>
                <a:gd name="T66" fmla="*/ 1767 w 1769"/>
                <a:gd name="T67" fmla="*/ 955 h 1768"/>
                <a:gd name="T68" fmla="*/ 1726 w 1769"/>
                <a:gd name="T69" fmla="*/ 1158 h 1768"/>
                <a:gd name="T70" fmla="*/ 1640 w 1769"/>
                <a:gd name="T71" fmla="*/ 1345 h 1768"/>
                <a:gd name="T72" fmla="*/ 1510 w 1769"/>
                <a:gd name="T73" fmla="*/ 1510 h 1768"/>
                <a:gd name="T74" fmla="*/ 1359 w 1769"/>
                <a:gd name="T75" fmla="*/ 1632 h 1768"/>
                <a:gd name="T76" fmla="*/ 1188 w 1769"/>
                <a:gd name="T77" fmla="*/ 1715 h 1768"/>
                <a:gd name="T78" fmla="*/ 1008 w 1769"/>
                <a:gd name="T79" fmla="*/ 1760 h 1768"/>
                <a:gd name="T80" fmla="*/ 823 w 1769"/>
                <a:gd name="T81" fmla="*/ 1766 h 1768"/>
                <a:gd name="T82" fmla="*/ 640 w 1769"/>
                <a:gd name="T83" fmla="*/ 1734 h 1768"/>
                <a:gd name="T84" fmla="*/ 467 w 1769"/>
                <a:gd name="T85" fmla="*/ 1664 h 1768"/>
                <a:gd name="T86" fmla="*/ 308 w 1769"/>
                <a:gd name="T87" fmla="*/ 1555 h 1768"/>
                <a:gd name="T88" fmla="*/ 168 w 1769"/>
                <a:gd name="T89" fmla="*/ 1404 h 1768"/>
                <a:gd name="T90" fmla="*/ 68 w 1769"/>
                <a:gd name="T91" fmla="*/ 1223 h 1768"/>
                <a:gd name="T92" fmla="*/ 11 w 1769"/>
                <a:gd name="T93" fmla="*/ 1024 h 1768"/>
                <a:gd name="T94" fmla="*/ 3 w 1769"/>
                <a:gd name="T95" fmla="*/ 814 h 1768"/>
                <a:gd name="T96" fmla="*/ 43 w 1769"/>
                <a:gd name="T97" fmla="*/ 610 h 1768"/>
                <a:gd name="T98" fmla="*/ 130 w 1769"/>
                <a:gd name="T99" fmla="*/ 422 h 1768"/>
                <a:gd name="T100" fmla="*/ 260 w 1769"/>
                <a:gd name="T101" fmla="*/ 259 h 1768"/>
                <a:gd name="T102" fmla="*/ 420 w 1769"/>
                <a:gd name="T103" fmla="*/ 132 h 1768"/>
                <a:gd name="T104" fmla="*/ 598 w 1769"/>
                <a:gd name="T105" fmla="*/ 48 h 1768"/>
                <a:gd name="T106" fmla="*/ 788 w 1769"/>
                <a:gd name="T107" fmla="*/ 6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69" h="1768">
                  <a:moveTo>
                    <a:pt x="885" y="118"/>
                  </a:moveTo>
                  <a:lnTo>
                    <a:pt x="826" y="121"/>
                  </a:lnTo>
                  <a:lnTo>
                    <a:pt x="768" y="127"/>
                  </a:lnTo>
                  <a:lnTo>
                    <a:pt x="709" y="138"/>
                  </a:lnTo>
                  <a:lnTo>
                    <a:pt x="653" y="153"/>
                  </a:lnTo>
                  <a:lnTo>
                    <a:pt x="596" y="174"/>
                  </a:lnTo>
                  <a:lnTo>
                    <a:pt x="542" y="199"/>
                  </a:lnTo>
                  <a:lnTo>
                    <a:pt x="488" y="228"/>
                  </a:lnTo>
                  <a:lnTo>
                    <a:pt x="438" y="261"/>
                  </a:lnTo>
                  <a:lnTo>
                    <a:pt x="389" y="299"/>
                  </a:lnTo>
                  <a:lnTo>
                    <a:pt x="343" y="342"/>
                  </a:lnTo>
                  <a:lnTo>
                    <a:pt x="302" y="387"/>
                  </a:lnTo>
                  <a:lnTo>
                    <a:pt x="264" y="435"/>
                  </a:lnTo>
                  <a:lnTo>
                    <a:pt x="231" y="484"/>
                  </a:lnTo>
                  <a:lnTo>
                    <a:pt x="201" y="536"/>
                  </a:lnTo>
                  <a:lnTo>
                    <a:pt x="176" y="591"/>
                  </a:lnTo>
                  <a:lnTo>
                    <a:pt x="156" y="647"/>
                  </a:lnTo>
                  <a:lnTo>
                    <a:pt x="140" y="705"/>
                  </a:lnTo>
                  <a:lnTo>
                    <a:pt x="128" y="763"/>
                  </a:lnTo>
                  <a:lnTo>
                    <a:pt x="121" y="823"/>
                  </a:lnTo>
                  <a:lnTo>
                    <a:pt x="119" y="884"/>
                  </a:lnTo>
                  <a:lnTo>
                    <a:pt x="121" y="945"/>
                  </a:lnTo>
                  <a:lnTo>
                    <a:pt x="128" y="1006"/>
                  </a:lnTo>
                  <a:lnTo>
                    <a:pt x="140" y="1064"/>
                  </a:lnTo>
                  <a:lnTo>
                    <a:pt x="156" y="1122"/>
                  </a:lnTo>
                  <a:lnTo>
                    <a:pt x="176" y="1178"/>
                  </a:lnTo>
                  <a:lnTo>
                    <a:pt x="201" y="1232"/>
                  </a:lnTo>
                  <a:lnTo>
                    <a:pt x="231" y="1284"/>
                  </a:lnTo>
                  <a:lnTo>
                    <a:pt x="264" y="1334"/>
                  </a:lnTo>
                  <a:lnTo>
                    <a:pt x="302" y="1381"/>
                  </a:lnTo>
                  <a:lnTo>
                    <a:pt x="343" y="1426"/>
                  </a:lnTo>
                  <a:lnTo>
                    <a:pt x="392" y="1472"/>
                  </a:lnTo>
                  <a:lnTo>
                    <a:pt x="443" y="1511"/>
                  </a:lnTo>
                  <a:lnTo>
                    <a:pt x="497" y="1546"/>
                  </a:lnTo>
                  <a:lnTo>
                    <a:pt x="553" y="1575"/>
                  </a:lnTo>
                  <a:lnTo>
                    <a:pt x="611" y="1600"/>
                  </a:lnTo>
                  <a:lnTo>
                    <a:pt x="670" y="1620"/>
                  </a:lnTo>
                  <a:lnTo>
                    <a:pt x="731" y="1635"/>
                  </a:lnTo>
                  <a:lnTo>
                    <a:pt x="792" y="1645"/>
                  </a:lnTo>
                  <a:lnTo>
                    <a:pt x="854" y="1650"/>
                  </a:lnTo>
                  <a:lnTo>
                    <a:pt x="916" y="1650"/>
                  </a:lnTo>
                  <a:lnTo>
                    <a:pt x="978" y="1645"/>
                  </a:lnTo>
                  <a:lnTo>
                    <a:pt x="1038" y="1635"/>
                  </a:lnTo>
                  <a:lnTo>
                    <a:pt x="1099" y="1620"/>
                  </a:lnTo>
                  <a:lnTo>
                    <a:pt x="1158" y="1600"/>
                  </a:lnTo>
                  <a:lnTo>
                    <a:pt x="1217" y="1575"/>
                  </a:lnTo>
                  <a:lnTo>
                    <a:pt x="1272" y="1546"/>
                  </a:lnTo>
                  <a:lnTo>
                    <a:pt x="1327" y="1511"/>
                  </a:lnTo>
                  <a:lnTo>
                    <a:pt x="1378" y="1472"/>
                  </a:lnTo>
                  <a:lnTo>
                    <a:pt x="1426" y="1426"/>
                  </a:lnTo>
                  <a:lnTo>
                    <a:pt x="1468" y="1381"/>
                  </a:lnTo>
                  <a:lnTo>
                    <a:pt x="1505" y="1334"/>
                  </a:lnTo>
                  <a:lnTo>
                    <a:pt x="1539" y="1284"/>
                  </a:lnTo>
                  <a:lnTo>
                    <a:pt x="1568" y="1232"/>
                  </a:lnTo>
                  <a:lnTo>
                    <a:pt x="1594" y="1178"/>
                  </a:lnTo>
                  <a:lnTo>
                    <a:pt x="1614" y="1122"/>
                  </a:lnTo>
                  <a:lnTo>
                    <a:pt x="1629" y="1064"/>
                  </a:lnTo>
                  <a:lnTo>
                    <a:pt x="1642" y="1006"/>
                  </a:lnTo>
                  <a:lnTo>
                    <a:pt x="1649" y="945"/>
                  </a:lnTo>
                  <a:lnTo>
                    <a:pt x="1651" y="884"/>
                  </a:lnTo>
                  <a:lnTo>
                    <a:pt x="1649" y="823"/>
                  </a:lnTo>
                  <a:lnTo>
                    <a:pt x="1642" y="763"/>
                  </a:lnTo>
                  <a:lnTo>
                    <a:pt x="1629" y="705"/>
                  </a:lnTo>
                  <a:lnTo>
                    <a:pt x="1614" y="647"/>
                  </a:lnTo>
                  <a:lnTo>
                    <a:pt x="1594" y="591"/>
                  </a:lnTo>
                  <a:lnTo>
                    <a:pt x="1568" y="536"/>
                  </a:lnTo>
                  <a:lnTo>
                    <a:pt x="1539" y="484"/>
                  </a:lnTo>
                  <a:lnTo>
                    <a:pt x="1505" y="435"/>
                  </a:lnTo>
                  <a:lnTo>
                    <a:pt x="1468" y="387"/>
                  </a:lnTo>
                  <a:lnTo>
                    <a:pt x="1426" y="342"/>
                  </a:lnTo>
                  <a:lnTo>
                    <a:pt x="1380" y="299"/>
                  </a:lnTo>
                  <a:lnTo>
                    <a:pt x="1332" y="261"/>
                  </a:lnTo>
                  <a:lnTo>
                    <a:pt x="1281" y="228"/>
                  </a:lnTo>
                  <a:lnTo>
                    <a:pt x="1228" y="199"/>
                  </a:lnTo>
                  <a:lnTo>
                    <a:pt x="1173" y="174"/>
                  </a:lnTo>
                  <a:lnTo>
                    <a:pt x="1117" y="153"/>
                  </a:lnTo>
                  <a:lnTo>
                    <a:pt x="1060" y="138"/>
                  </a:lnTo>
                  <a:lnTo>
                    <a:pt x="1003" y="127"/>
                  </a:lnTo>
                  <a:lnTo>
                    <a:pt x="944" y="121"/>
                  </a:lnTo>
                  <a:lnTo>
                    <a:pt x="885" y="118"/>
                  </a:lnTo>
                  <a:close/>
                  <a:moveTo>
                    <a:pt x="917" y="0"/>
                  </a:moveTo>
                  <a:lnTo>
                    <a:pt x="982" y="6"/>
                  </a:lnTo>
                  <a:lnTo>
                    <a:pt x="1046" y="15"/>
                  </a:lnTo>
                  <a:lnTo>
                    <a:pt x="1109" y="29"/>
                  </a:lnTo>
                  <a:lnTo>
                    <a:pt x="1172" y="48"/>
                  </a:lnTo>
                  <a:lnTo>
                    <a:pt x="1233" y="71"/>
                  </a:lnTo>
                  <a:lnTo>
                    <a:pt x="1293" y="99"/>
                  </a:lnTo>
                  <a:lnTo>
                    <a:pt x="1350" y="132"/>
                  </a:lnTo>
                  <a:lnTo>
                    <a:pt x="1406" y="170"/>
                  </a:lnTo>
                  <a:lnTo>
                    <a:pt x="1459" y="212"/>
                  </a:lnTo>
                  <a:lnTo>
                    <a:pt x="1510" y="259"/>
                  </a:lnTo>
                  <a:lnTo>
                    <a:pt x="1558" y="310"/>
                  </a:lnTo>
                  <a:lnTo>
                    <a:pt x="1602" y="365"/>
                  </a:lnTo>
                  <a:lnTo>
                    <a:pt x="1640" y="422"/>
                  </a:lnTo>
                  <a:lnTo>
                    <a:pt x="1674" y="483"/>
                  </a:lnTo>
                  <a:lnTo>
                    <a:pt x="1702" y="546"/>
                  </a:lnTo>
                  <a:lnTo>
                    <a:pt x="1726" y="610"/>
                  </a:lnTo>
                  <a:lnTo>
                    <a:pt x="1744" y="677"/>
                  </a:lnTo>
                  <a:lnTo>
                    <a:pt x="1759" y="745"/>
                  </a:lnTo>
                  <a:lnTo>
                    <a:pt x="1767" y="814"/>
                  </a:lnTo>
                  <a:lnTo>
                    <a:pt x="1769" y="884"/>
                  </a:lnTo>
                  <a:lnTo>
                    <a:pt x="1767" y="955"/>
                  </a:lnTo>
                  <a:lnTo>
                    <a:pt x="1759" y="1024"/>
                  </a:lnTo>
                  <a:lnTo>
                    <a:pt x="1744" y="1092"/>
                  </a:lnTo>
                  <a:lnTo>
                    <a:pt x="1726" y="1158"/>
                  </a:lnTo>
                  <a:lnTo>
                    <a:pt x="1702" y="1223"/>
                  </a:lnTo>
                  <a:lnTo>
                    <a:pt x="1674" y="1286"/>
                  </a:lnTo>
                  <a:lnTo>
                    <a:pt x="1640" y="1345"/>
                  </a:lnTo>
                  <a:lnTo>
                    <a:pt x="1602" y="1404"/>
                  </a:lnTo>
                  <a:lnTo>
                    <a:pt x="1558" y="1458"/>
                  </a:lnTo>
                  <a:lnTo>
                    <a:pt x="1510" y="1510"/>
                  </a:lnTo>
                  <a:lnTo>
                    <a:pt x="1462" y="1555"/>
                  </a:lnTo>
                  <a:lnTo>
                    <a:pt x="1411" y="1596"/>
                  </a:lnTo>
                  <a:lnTo>
                    <a:pt x="1359" y="1632"/>
                  </a:lnTo>
                  <a:lnTo>
                    <a:pt x="1303" y="1664"/>
                  </a:lnTo>
                  <a:lnTo>
                    <a:pt x="1247" y="1691"/>
                  </a:lnTo>
                  <a:lnTo>
                    <a:pt x="1188" y="1715"/>
                  </a:lnTo>
                  <a:lnTo>
                    <a:pt x="1130" y="1734"/>
                  </a:lnTo>
                  <a:lnTo>
                    <a:pt x="1069" y="1750"/>
                  </a:lnTo>
                  <a:lnTo>
                    <a:pt x="1008" y="1760"/>
                  </a:lnTo>
                  <a:lnTo>
                    <a:pt x="946" y="1766"/>
                  </a:lnTo>
                  <a:lnTo>
                    <a:pt x="885" y="1768"/>
                  </a:lnTo>
                  <a:lnTo>
                    <a:pt x="823" y="1766"/>
                  </a:lnTo>
                  <a:lnTo>
                    <a:pt x="761" y="1760"/>
                  </a:lnTo>
                  <a:lnTo>
                    <a:pt x="701" y="1750"/>
                  </a:lnTo>
                  <a:lnTo>
                    <a:pt x="640" y="1734"/>
                  </a:lnTo>
                  <a:lnTo>
                    <a:pt x="581" y="1715"/>
                  </a:lnTo>
                  <a:lnTo>
                    <a:pt x="523" y="1691"/>
                  </a:lnTo>
                  <a:lnTo>
                    <a:pt x="467" y="1664"/>
                  </a:lnTo>
                  <a:lnTo>
                    <a:pt x="411" y="1632"/>
                  </a:lnTo>
                  <a:lnTo>
                    <a:pt x="358" y="1596"/>
                  </a:lnTo>
                  <a:lnTo>
                    <a:pt x="308" y="1555"/>
                  </a:lnTo>
                  <a:lnTo>
                    <a:pt x="260" y="1510"/>
                  </a:lnTo>
                  <a:lnTo>
                    <a:pt x="211" y="1458"/>
                  </a:lnTo>
                  <a:lnTo>
                    <a:pt x="168" y="1404"/>
                  </a:lnTo>
                  <a:lnTo>
                    <a:pt x="130" y="1345"/>
                  </a:lnTo>
                  <a:lnTo>
                    <a:pt x="96" y="1286"/>
                  </a:lnTo>
                  <a:lnTo>
                    <a:pt x="68" y="1223"/>
                  </a:lnTo>
                  <a:lnTo>
                    <a:pt x="43" y="1158"/>
                  </a:lnTo>
                  <a:lnTo>
                    <a:pt x="25" y="1092"/>
                  </a:lnTo>
                  <a:lnTo>
                    <a:pt x="11" y="1024"/>
                  </a:lnTo>
                  <a:lnTo>
                    <a:pt x="3" y="955"/>
                  </a:lnTo>
                  <a:lnTo>
                    <a:pt x="0" y="884"/>
                  </a:lnTo>
                  <a:lnTo>
                    <a:pt x="3" y="814"/>
                  </a:lnTo>
                  <a:lnTo>
                    <a:pt x="11" y="745"/>
                  </a:lnTo>
                  <a:lnTo>
                    <a:pt x="25" y="677"/>
                  </a:lnTo>
                  <a:lnTo>
                    <a:pt x="43" y="610"/>
                  </a:lnTo>
                  <a:lnTo>
                    <a:pt x="68" y="546"/>
                  </a:lnTo>
                  <a:lnTo>
                    <a:pt x="96" y="483"/>
                  </a:lnTo>
                  <a:lnTo>
                    <a:pt x="130" y="422"/>
                  </a:lnTo>
                  <a:lnTo>
                    <a:pt x="168" y="365"/>
                  </a:lnTo>
                  <a:lnTo>
                    <a:pt x="211" y="310"/>
                  </a:lnTo>
                  <a:lnTo>
                    <a:pt x="260" y="259"/>
                  </a:lnTo>
                  <a:lnTo>
                    <a:pt x="310" y="212"/>
                  </a:lnTo>
                  <a:lnTo>
                    <a:pt x="363" y="170"/>
                  </a:lnTo>
                  <a:lnTo>
                    <a:pt x="420" y="132"/>
                  </a:lnTo>
                  <a:lnTo>
                    <a:pt x="477" y="99"/>
                  </a:lnTo>
                  <a:lnTo>
                    <a:pt x="537" y="71"/>
                  </a:lnTo>
                  <a:lnTo>
                    <a:pt x="598" y="48"/>
                  </a:lnTo>
                  <a:lnTo>
                    <a:pt x="661" y="29"/>
                  </a:lnTo>
                  <a:lnTo>
                    <a:pt x="723" y="15"/>
                  </a:lnTo>
                  <a:lnTo>
                    <a:pt x="788" y="6"/>
                  </a:lnTo>
                  <a:lnTo>
                    <a:pt x="853" y="0"/>
                  </a:lnTo>
                  <a:lnTo>
                    <a:pt x="9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2" name="Freeform 78"/>
            <p:cNvSpPr>
              <a:spLocks/>
            </p:cNvSpPr>
            <p:nvPr/>
          </p:nvSpPr>
          <p:spPr bwMode="auto">
            <a:xfrm>
              <a:off x="2982" y="2675"/>
              <a:ext cx="69" cy="69"/>
            </a:xfrm>
            <a:custGeom>
              <a:avLst/>
              <a:gdLst>
                <a:gd name="T0" fmla="*/ 59 w 758"/>
                <a:gd name="T1" fmla="*/ 0 h 760"/>
                <a:gd name="T2" fmla="*/ 126 w 758"/>
                <a:gd name="T3" fmla="*/ 4 h 760"/>
                <a:gd name="T4" fmla="*/ 192 w 758"/>
                <a:gd name="T5" fmla="*/ 14 h 760"/>
                <a:gd name="T6" fmla="*/ 255 w 758"/>
                <a:gd name="T7" fmla="*/ 29 h 760"/>
                <a:gd name="T8" fmla="*/ 316 w 758"/>
                <a:gd name="T9" fmla="*/ 49 h 760"/>
                <a:gd name="T10" fmla="*/ 375 w 758"/>
                <a:gd name="T11" fmla="*/ 76 h 760"/>
                <a:gd name="T12" fmla="*/ 430 w 758"/>
                <a:gd name="T13" fmla="*/ 107 h 760"/>
                <a:gd name="T14" fmla="*/ 481 w 758"/>
                <a:gd name="T15" fmla="*/ 143 h 760"/>
                <a:gd name="T16" fmla="*/ 531 w 758"/>
                <a:gd name="T17" fmla="*/ 184 h 760"/>
                <a:gd name="T18" fmla="*/ 575 w 758"/>
                <a:gd name="T19" fmla="*/ 229 h 760"/>
                <a:gd name="T20" fmla="*/ 616 w 758"/>
                <a:gd name="T21" fmla="*/ 277 h 760"/>
                <a:gd name="T22" fmla="*/ 652 w 758"/>
                <a:gd name="T23" fmla="*/ 330 h 760"/>
                <a:gd name="T24" fmla="*/ 683 w 758"/>
                <a:gd name="T25" fmla="*/ 385 h 760"/>
                <a:gd name="T26" fmla="*/ 709 w 758"/>
                <a:gd name="T27" fmla="*/ 443 h 760"/>
                <a:gd name="T28" fmla="*/ 731 w 758"/>
                <a:gd name="T29" fmla="*/ 504 h 760"/>
                <a:gd name="T30" fmla="*/ 746 w 758"/>
                <a:gd name="T31" fmla="*/ 568 h 760"/>
                <a:gd name="T32" fmla="*/ 755 w 758"/>
                <a:gd name="T33" fmla="*/ 633 h 760"/>
                <a:gd name="T34" fmla="*/ 758 w 758"/>
                <a:gd name="T35" fmla="*/ 700 h 760"/>
                <a:gd name="T36" fmla="*/ 755 w 758"/>
                <a:gd name="T37" fmla="*/ 719 h 760"/>
                <a:gd name="T38" fmla="*/ 747 w 758"/>
                <a:gd name="T39" fmla="*/ 735 h 760"/>
                <a:gd name="T40" fmla="*/ 734 w 758"/>
                <a:gd name="T41" fmla="*/ 748 h 760"/>
                <a:gd name="T42" fmla="*/ 718 w 758"/>
                <a:gd name="T43" fmla="*/ 757 h 760"/>
                <a:gd name="T44" fmla="*/ 699 w 758"/>
                <a:gd name="T45" fmla="*/ 760 h 760"/>
                <a:gd name="T46" fmla="*/ 680 w 758"/>
                <a:gd name="T47" fmla="*/ 757 h 760"/>
                <a:gd name="T48" fmla="*/ 664 w 758"/>
                <a:gd name="T49" fmla="*/ 748 h 760"/>
                <a:gd name="T50" fmla="*/ 652 w 758"/>
                <a:gd name="T51" fmla="*/ 735 h 760"/>
                <a:gd name="T52" fmla="*/ 643 w 758"/>
                <a:gd name="T53" fmla="*/ 719 h 760"/>
                <a:gd name="T54" fmla="*/ 640 w 758"/>
                <a:gd name="T55" fmla="*/ 700 h 760"/>
                <a:gd name="T56" fmla="*/ 637 w 758"/>
                <a:gd name="T57" fmla="*/ 641 h 760"/>
                <a:gd name="T58" fmla="*/ 628 w 758"/>
                <a:gd name="T59" fmla="*/ 583 h 760"/>
                <a:gd name="T60" fmla="*/ 614 w 758"/>
                <a:gd name="T61" fmla="*/ 528 h 760"/>
                <a:gd name="T62" fmla="*/ 594 w 758"/>
                <a:gd name="T63" fmla="*/ 475 h 760"/>
                <a:gd name="T64" fmla="*/ 570 w 758"/>
                <a:gd name="T65" fmla="*/ 423 h 760"/>
                <a:gd name="T66" fmla="*/ 541 w 758"/>
                <a:gd name="T67" fmla="*/ 375 h 760"/>
                <a:gd name="T68" fmla="*/ 507 w 758"/>
                <a:gd name="T69" fmla="*/ 331 h 760"/>
                <a:gd name="T70" fmla="*/ 470 w 758"/>
                <a:gd name="T71" fmla="*/ 290 h 760"/>
                <a:gd name="T72" fmla="*/ 428 w 758"/>
                <a:gd name="T73" fmla="*/ 252 h 760"/>
                <a:gd name="T74" fmla="*/ 384 w 758"/>
                <a:gd name="T75" fmla="*/ 218 h 760"/>
                <a:gd name="T76" fmla="*/ 336 w 758"/>
                <a:gd name="T77" fmla="*/ 189 h 760"/>
                <a:gd name="T78" fmla="*/ 285 w 758"/>
                <a:gd name="T79" fmla="*/ 164 h 760"/>
                <a:gd name="T80" fmla="*/ 232 w 758"/>
                <a:gd name="T81" fmla="*/ 145 h 760"/>
                <a:gd name="T82" fmla="*/ 175 w 758"/>
                <a:gd name="T83" fmla="*/ 131 h 760"/>
                <a:gd name="T84" fmla="*/ 118 w 758"/>
                <a:gd name="T85" fmla="*/ 121 h 760"/>
                <a:gd name="T86" fmla="*/ 59 w 758"/>
                <a:gd name="T87" fmla="*/ 119 h 760"/>
                <a:gd name="T88" fmla="*/ 40 w 758"/>
                <a:gd name="T89" fmla="*/ 116 h 760"/>
                <a:gd name="T90" fmla="*/ 24 w 758"/>
                <a:gd name="T91" fmla="*/ 107 h 760"/>
                <a:gd name="T92" fmla="*/ 11 w 758"/>
                <a:gd name="T93" fmla="*/ 95 h 760"/>
                <a:gd name="T94" fmla="*/ 3 w 758"/>
                <a:gd name="T95" fmla="*/ 78 h 760"/>
                <a:gd name="T96" fmla="*/ 0 w 758"/>
                <a:gd name="T97" fmla="*/ 60 h 760"/>
                <a:gd name="T98" fmla="*/ 3 w 758"/>
                <a:gd name="T99" fmla="*/ 41 h 760"/>
                <a:gd name="T100" fmla="*/ 11 w 758"/>
                <a:gd name="T101" fmla="*/ 25 h 760"/>
                <a:gd name="T102" fmla="*/ 24 w 758"/>
                <a:gd name="T103" fmla="*/ 13 h 760"/>
                <a:gd name="T104" fmla="*/ 40 w 758"/>
                <a:gd name="T105" fmla="*/ 3 h 760"/>
                <a:gd name="T106" fmla="*/ 59 w 758"/>
                <a:gd name="T107"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8" h="760">
                  <a:moveTo>
                    <a:pt x="59" y="0"/>
                  </a:moveTo>
                  <a:lnTo>
                    <a:pt x="126" y="4"/>
                  </a:lnTo>
                  <a:lnTo>
                    <a:pt x="192" y="14"/>
                  </a:lnTo>
                  <a:lnTo>
                    <a:pt x="255" y="29"/>
                  </a:lnTo>
                  <a:lnTo>
                    <a:pt x="316" y="49"/>
                  </a:lnTo>
                  <a:lnTo>
                    <a:pt x="375" y="76"/>
                  </a:lnTo>
                  <a:lnTo>
                    <a:pt x="430" y="107"/>
                  </a:lnTo>
                  <a:lnTo>
                    <a:pt x="481" y="143"/>
                  </a:lnTo>
                  <a:lnTo>
                    <a:pt x="531" y="184"/>
                  </a:lnTo>
                  <a:lnTo>
                    <a:pt x="575" y="229"/>
                  </a:lnTo>
                  <a:lnTo>
                    <a:pt x="616" y="277"/>
                  </a:lnTo>
                  <a:lnTo>
                    <a:pt x="652" y="330"/>
                  </a:lnTo>
                  <a:lnTo>
                    <a:pt x="683" y="385"/>
                  </a:lnTo>
                  <a:lnTo>
                    <a:pt x="709" y="443"/>
                  </a:lnTo>
                  <a:lnTo>
                    <a:pt x="731" y="504"/>
                  </a:lnTo>
                  <a:lnTo>
                    <a:pt x="746" y="568"/>
                  </a:lnTo>
                  <a:lnTo>
                    <a:pt x="755" y="633"/>
                  </a:lnTo>
                  <a:lnTo>
                    <a:pt x="758" y="700"/>
                  </a:lnTo>
                  <a:lnTo>
                    <a:pt x="755" y="719"/>
                  </a:lnTo>
                  <a:lnTo>
                    <a:pt x="747" y="735"/>
                  </a:lnTo>
                  <a:lnTo>
                    <a:pt x="734" y="748"/>
                  </a:lnTo>
                  <a:lnTo>
                    <a:pt x="718" y="757"/>
                  </a:lnTo>
                  <a:lnTo>
                    <a:pt x="699" y="760"/>
                  </a:lnTo>
                  <a:lnTo>
                    <a:pt x="680" y="757"/>
                  </a:lnTo>
                  <a:lnTo>
                    <a:pt x="664" y="748"/>
                  </a:lnTo>
                  <a:lnTo>
                    <a:pt x="652" y="735"/>
                  </a:lnTo>
                  <a:lnTo>
                    <a:pt x="643" y="719"/>
                  </a:lnTo>
                  <a:lnTo>
                    <a:pt x="640" y="700"/>
                  </a:lnTo>
                  <a:lnTo>
                    <a:pt x="637" y="641"/>
                  </a:lnTo>
                  <a:lnTo>
                    <a:pt x="628" y="583"/>
                  </a:lnTo>
                  <a:lnTo>
                    <a:pt x="614" y="528"/>
                  </a:lnTo>
                  <a:lnTo>
                    <a:pt x="594" y="475"/>
                  </a:lnTo>
                  <a:lnTo>
                    <a:pt x="570" y="423"/>
                  </a:lnTo>
                  <a:lnTo>
                    <a:pt x="541" y="375"/>
                  </a:lnTo>
                  <a:lnTo>
                    <a:pt x="507" y="331"/>
                  </a:lnTo>
                  <a:lnTo>
                    <a:pt x="470" y="290"/>
                  </a:lnTo>
                  <a:lnTo>
                    <a:pt x="428" y="252"/>
                  </a:lnTo>
                  <a:lnTo>
                    <a:pt x="384" y="218"/>
                  </a:lnTo>
                  <a:lnTo>
                    <a:pt x="336" y="189"/>
                  </a:lnTo>
                  <a:lnTo>
                    <a:pt x="285" y="164"/>
                  </a:lnTo>
                  <a:lnTo>
                    <a:pt x="232" y="145"/>
                  </a:lnTo>
                  <a:lnTo>
                    <a:pt x="175" y="131"/>
                  </a:lnTo>
                  <a:lnTo>
                    <a:pt x="118" y="121"/>
                  </a:lnTo>
                  <a:lnTo>
                    <a:pt x="59" y="119"/>
                  </a:lnTo>
                  <a:lnTo>
                    <a:pt x="40" y="116"/>
                  </a:lnTo>
                  <a:lnTo>
                    <a:pt x="24" y="107"/>
                  </a:lnTo>
                  <a:lnTo>
                    <a:pt x="11" y="95"/>
                  </a:lnTo>
                  <a:lnTo>
                    <a:pt x="3" y="78"/>
                  </a:lnTo>
                  <a:lnTo>
                    <a:pt x="0" y="60"/>
                  </a:lnTo>
                  <a:lnTo>
                    <a:pt x="3" y="41"/>
                  </a:lnTo>
                  <a:lnTo>
                    <a:pt x="11" y="25"/>
                  </a:lnTo>
                  <a:lnTo>
                    <a:pt x="24" y="13"/>
                  </a:lnTo>
                  <a:lnTo>
                    <a:pt x="40"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3" name="Freeform 79"/>
            <p:cNvSpPr>
              <a:spLocks noEditPoints="1"/>
            </p:cNvSpPr>
            <p:nvPr/>
          </p:nvSpPr>
          <p:spPr bwMode="auto">
            <a:xfrm>
              <a:off x="2875" y="2626"/>
              <a:ext cx="306" cy="306"/>
            </a:xfrm>
            <a:custGeom>
              <a:avLst/>
              <a:gdLst>
                <a:gd name="T0" fmla="*/ 2115 w 3370"/>
                <a:gd name="T1" fmla="*/ 2115 h 3372"/>
                <a:gd name="T2" fmla="*/ 2845 w 3370"/>
                <a:gd name="T3" fmla="*/ 3099 h 3372"/>
                <a:gd name="T4" fmla="*/ 2943 w 3370"/>
                <a:gd name="T5" fmla="*/ 3148 h 3372"/>
                <a:gd name="T6" fmla="*/ 3052 w 3370"/>
                <a:gd name="T7" fmla="*/ 3130 h 3372"/>
                <a:gd name="T8" fmla="*/ 3130 w 3370"/>
                <a:gd name="T9" fmla="*/ 3052 h 3372"/>
                <a:gd name="T10" fmla="*/ 3146 w 3370"/>
                <a:gd name="T11" fmla="*/ 2946 h 3372"/>
                <a:gd name="T12" fmla="*/ 3097 w 3370"/>
                <a:gd name="T13" fmla="*/ 2847 h 3372"/>
                <a:gd name="T14" fmla="*/ 1093 w 3370"/>
                <a:gd name="T15" fmla="*/ 232 h 3372"/>
                <a:gd name="T16" fmla="*/ 817 w 3370"/>
                <a:gd name="T17" fmla="*/ 313 h 3372"/>
                <a:gd name="T18" fmla="*/ 574 w 3370"/>
                <a:gd name="T19" fmla="*/ 469 h 3372"/>
                <a:gd name="T20" fmla="*/ 383 w 3370"/>
                <a:gd name="T21" fmla="*/ 690 h 3372"/>
                <a:gd name="T22" fmla="*/ 263 w 3370"/>
                <a:gd name="T23" fmla="*/ 952 h 3372"/>
                <a:gd name="T24" fmla="*/ 222 w 3370"/>
                <a:gd name="T25" fmla="*/ 1239 h 3372"/>
                <a:gd name="T26" fmla="*/ 263 w 3370"/>
                <a:gd name="T27" fmla="*/ 1527 h 3372"/>
                <a:gd name="T28" fmla="*/ 383 w 3370"/>
                <a:gd name="T29" fmla="*/ 1789 h 3372"/>
                <a:gd name="T30" fmla="*/ 574 w 3370"/>
                <a:gd name="T31" fmla="*/ 2009 h 3372"/>
                <a:gd name="T32" fmla="*/ 817 w 3370"/>
                <a:gd name="T33" fmla="*/ 2165 h 3372"/>
                <a:gd name="T34" fmla="*/ 1093 w 3370"/>
                <a:gd name="T35" fmla="*/ 2247 h 3372"/>
                <a:gd name="T36" fmla="*/ 1385 w 3370"/>
                <a:gd name="T37" fmla="*/ 2247 h 3372"/>
                <a:gd name="T38" fmla="*/ 1661 w 3370"/>
                <a:gd name="T39" fmla="*/ 2165 h 3372"/>
                <a:gd name="T40" fmla="*/ 1904 w 3370"/>
                <a:gd name="T41" fmla="*/ 2009 h 3372"/>
                <a:gd name="T42" fmla="*/ 2095 w 3370"/>
                <a:gd name="T43" fmla="*/ 1789 h 3372"/>
                <a:gd name="T44" fmla="*/ 2214 w 3370"/>
                <a:gd name="T45" fmla="*/ 1527 h 3372"/>
                <a:gd name="T46" fmla="*/ 2255 w 3370"/>
                <a:gd name="T47" fmla="*/ 1239 h 3372"/>
                <a:gd name="T48" fmla="*/ 2214 w 3370"/>
                <a:gd name="T49" fmla="*/ 952 h 3372"/>
                <a:gd name="T50" fmla="*/ 2095 w 3370"/>
                <a:gd name="T51" fmla="*/ 690 h 3372"/>
                <a:gd name="T52" fmla="*/ 1904 w 3370"/>
                <a:gd name="T53" fmla="*/ 469 h 3372"/>
                <a:gd name="T54" fmla="*/ 1661 w 3370"/>
                <a:gd name="T55" fmla="*/ 313 h 3372"/>
                <a:gd name="T56" fmla="*/ 1385 w 3370"/>
                <a:gd name="T57" fmla="*/ 232 h 3372"/>
                <a:gd name="T58" fmla="*/ 1321 w 3370"/>
                <a:gd name="T59" fmla="*/ 3 h 3372"/>
                <a:gd name="T60" fmla="*/ 1638 w 3370"/>
                <a:gd name="T61" fmla="*/ 66 h 3372"/>
                <a:gd name="T62" fmla="*/ 1926 w 3370"/>
                <a:gd name="T63" fmla="*/ 208 h 3372"/>
                <a:gd name="T64" fmla="*/ 2171 w 3370"/>
                <a:gd name="T65" fmla="*/ 423 h 3372"/>
                <a:gd name="T66" fmla="*/ 2351 w 3370"/>
                <a:gd name="T67" fmla="*/ 692 h 3372"/>
                <a:gd name="T68" fmla="*/ 2453 w 3370"/>
                <a:gd name="T69" fmla="*/ 996 h 3372"/>
                <a:gd name="T70" fmla="*/ 2475 w 3370"/>
                <a:gd name="T71" fmla="*/ 1322 h 3372"/>
                <a:gd name="T72" fmla="*/ 2411 w 3370"/>
                <a:gd name="T73" fmla="*/ 1639 h 3372"/>
                <a:gd name="T74" fmla="*/ 3285 w 3370"/>
                <a:gd name="T75" fmla="*/ 2725 h 3372"/>
                <a:gd name="T76" fmla="*/ 3361 w 3370"/>
                <a:gd name="T77" fmla="*/ 2885 h 3372"/>
                <a:gd name="T78" fmla="*/ 3361 w 3370"/>
                <a:gd name="T79" fmla="*/ 3060 h 3372"/>
                <a:gd name="T80" fmla="*/ 3285 w 3370"/>
                <a:gd name="T81" fmla="*/ 3220 h 3372"/>
                <a:gd name="T82" fmla="*/ 3144 w 3370"/>
                <a:gd name="T83" fmla="*/ 3333 h 3372"/>
                <a:gd name="T84" fmla="*/ 2972 w 3370"/>
                <a:gd name="T85" fmla="*/ 3372 h 3372"/>
                <a:gd name="T86" fmla="*/ 2798 w 3370"/>
                <a:gd name="T87" fmla="*/ 3333 h 3372"/>
                <a:gd name="T88" fmla="*/ 1786 w 3370"/>
                <a:gd name="T89" fmla="*/ 2351 h 3372"/>
                <a:gd name="T90" fmla="*/ 1483 w 3370"/>
                <a:gd name="T91" fmla="*/ 2455 h 3372"/>
                <a:gd name="T92" fmla="*/ 1156 w 3370"/>
                <a:gd name="T93" fmla="*/ 2475 h 3372"/>
                <a:gd name="T94" fmla="*/ 839 w 3370"/>
                <a:gd name="T95" fmla="*/ 2413 h 3372"/>
                <a:gd name="T96" fmla="*/ 552 w 3370"/>
                <a:gd name="T97" fmla="*/ 2271 h 3372"/>
                <a:gd name="T98" fmla="*/ 307 w 3370"/>
                <a:gd name="T99" fmla="*/ 2056 h 3372"/>
                <a:gd name="T100" fmla="*/ 127 w 3370"/>
                <a:gd name="T101" fmla="*/ 1787 h 3372"/>
                <a:gd name="T102" fmla="*/ 25 w 3370"/>
                <a:gd name="T103" fmla="*/ 1483 h 3372"/>
                <a:gd name="T104" fmla="*/ 3 w 3370"/>
                <a:gd name="T105" fmla="*/ 1157 h 3372"/>
                <a:gd name="T106" fmla="*/ 66 w 3370"/>
                <a:gd name="T107" fmla="*/ 840 h 3372"/>
                <a:gd name="T108" fmla="*/ 208 w 3370"/>
                <a:gd name="T109" fmla="*/ 553 h 3372"/>
                <a:gd name="T110" fmla="*/ 423 w 3370"/>
                <a:gd name="T111" fmla="*/ 307 h 3372"/>
                <a:gd name="T112" fmla="*/ 692 w 3370"/>
                <a:gd name="T113" fmla="*/ 127 h 3372"/>
                <a:gd name="T114" fmla="*/ 995 w 3370"/>
                <a:gd name="T115" fmla="*/ 24 h 3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70" h="3372">
                  <a:moveTo>
                    <a:pt x="2231" y="1981"/>
                  </a:moveTo>
                  <a:lnTo>
                    <a:pt x="2195" y="2027"/>
                  </a:lnTo>
                  <a:lnTo>
                    <a:pt x="2156" y="2072"/>
                  </a:lnTo>
                  <a:lnTo>
                    <a:pt x="2115" y="2115"/>
                  </a:lnTo>
                  <a:lnTo>
                    <a:pt x="2072" y="2156"/>
                  </a:lnTo>
                  <a:lnTo>
                    <a:pt x="2027" y="2195"/>
                  </a:lnTo>
                  <a:lnTo>
                    <a:pt x="1980" y="2232"/>
                  </a:lnTo>
                  <a:lnTo>
                    <a:pt x="2845" y="3099"/>
                  </a:lnTo>
                  <a:lnTo>
                    <a:pt x="2867" y="3116"/>
                  </a:lnTo>
                  <a:lnTo>
                    <a:pt x="2891" y="3130"/>
                  </a:lnTo>
                  <a:lnTo>
                    <a:pt x="2916" y="3142"/>
                  </a:lnTo>
                  <a:lnTo>
                    <a:pt x="2943" y="3148"/>
                  </a:lnTo>
                  <a:lnTo>
                    <a:pt x="2972" y="3150"/>
                  </a:lnTo>
                  <a:lnTo>
                    <a:pt x="2999" y="3148"/>
                  </a:lnTo>
                  <a:lnTo>
                    <a:pt x="3026" y="3142"/>
                  </a:lnTo>
                  <a:lnTo>
                    <a:pt x="3052" y="3130"/>
                  </a:lnTo>
                  <a:lnTo>
                    <a:pt x="3075" y="3116"/>
                  </a:lnTo>
                  <a:lnTo>
                    <a:pt x="3097" y="3099"/>
                  </a:lnTo>
                  <a:lnTo>
                    <a:pt x="3115" y="3076"/>
                  </a:lnTo>
                  <a:lnTo>
                    <a:pt x="3130" y="3052"/>
                  </a:lnTo>
                  <a:lnTo>
                    <a:pt x="3140" y="3027"/>
                  </a:lnTo>
                  <a:lnTo>
                    <a:pt x="3146" y="3000"/>
                  </a:lnTo>
                  <a:lnTo>
                    <a:pt x="3148" y="2972"/>
                  </a:lnTo>
                  <a:lnTo>
                    <a:pt x="3146" y="2946"/>
                  </a:lnTo>
                  <a:lnTo>
                    <a:pt x="3140" y="2919"/>
                  </a:lnTo>
                  <a:lnTo>
                    <a:pt x="3130" y="2893"/>
                  </a:lnTo>
                  <a:lnTo>
                    <a:pt x="3115" y="2869"/>
                  </a:lnTo>
                  <a:lnTo>
                    <a:pt x="3097" y="2847"/>
                  </a:lnTo>
                  <a:lnTo>
                    <a:pt x="2231" y="1981"/>
                  </a:lnTo>
                  <a:close/>
                  <a:moveTo>
                    <a:pt x="1239" y="222"/>
                  </a:moveTo>
                  <a:lnTo>
                    <a:pt x="1166" y="224"/>
                  </a:lnTo>
                  <a:lnTo>
                    <a:pt x="1093" y="232"/>
                  </a:lnTo>
                  <a:lnTo>
                    <a:pt x="1021" y="246"/>
                  </a:lnTo>
                  <a:lnTo>
                    <a:pt x="951" y="263"/>
                  </a:lnTo>
                  <a:lnTo>
                    <a:pt x="882" y="286"/>
                  </a:lnTo>
                  <a:lnTo>
                    <a:pt x="817" y="313"/>
                  </a:lnTo>
                  <a:lnTo>
                    <a:pt x="752" y="345"/>
                  </a:lnTo>
                  <a:lnTo>
                    <a:pt x="691" y="382"/>
                  </a:lnTo>
                  <a:lnTo>
                    <a:pt x="631" y="424"/>
                  </a:lnTo>
                  <a:lnTo>
                    <a:pt x="574" y="469"/>
                  </a:lnTo>
                  <a:lnTo>
                    <a:pt x="520" y="520"/>
                  </a:lnTo>
                  <a:lnTo>
                    <a:pt x="470" y="574"/>
                  </a:lnTo>
                  <a:lnTo>
                    <a:pt x="424" y="631"/>
                  </a:lnTo>
                  <a:lnTo>
                    <a:pt x="383" y="690"/>
                  </a:lnTo>
                  <a:lnTo>
                    <a:pt x="346" y="753"/>
                  </a:lnTo>
                  <a:lnTo>
                    <a:pt x="313" y="816"/>
                  </a:lnTo>
                  <a:lnTo>
                    <a:pt x="285" y="883"/>
                  </a:lnTo>
                  <a:lnTo>
                    <a:pt x="263" y="952"/>
                  </a:lnTo>
                  <a:lnTo>
                    <a:pt x="245" y="1022"/>
                  </a:lnTo>
                  <a:lnTo>
                    <a:pt x="232" y="1093"/>
                  </a:lnTo>
                  <a:lnTo>
                    <a:pt x="225" y="1165"/>
                  </a:lnTo>
                  <a:lnTo>
                    <a:pt x="222" y="1239"/>
                  </a:lnTo>
                  <a:lnTo>
                    <a:pt x="225" y="1313"/>
                  </a:lnTo>
                  <a:lnTo>
                    <a:pt x="232" y="1385"/>
                  </a:lnTo>
                  <a:lnTo>
                    <a:pt x="245" y="1457"/>
                  </a:lnTo>
                  <a:lnTo>
                    <a:pt x="263" y="1527"/>
                  </a:lnTo>
                  <a:lnTo>
                    <a:pt x="285" y="1596"/>
                  </a:lnTo>
                  <a:lnTo>
                    <a:pt x="313" y="1662"/>
                  </a:lnTo>
                  <a:lnTo>
                    <a:pt x="346" y="1726"/>
                  </a:lnTo>
                  <a:lnTo>
                    <a:pt x="383" y="1789"/>
                  </a:lnTo>
                  <a:lnTo>
                    <a:pt x="424" y="1848"/>
                  </a:lnTo>
                  <a:lnTo>
                    <a:pt x="470" y="1905"/>
                  </a:lnTo>
                  <a:lnTo>
                    <a:pt x="520" y="1959"/>
                  </a:lnTo>
                  <a:lnTo>
                    <a:pt x="574" y="2009"/>
                  </a:lnTo>
                  <a:lnTo>
                    <a:pt x="631" y="2055"/>
                  </a:lnTo>
                  <a:lnTo>
                    <a:pt x="691" y="2097"/>
                  </a:lnTo>
                  <a:lnTo>
                    <a:pt x="752" y="2134"/>
                  </a:lnTo>
                  <a:lnTo>
                    <a:pt x="817" y="2165"/>
                  </a:lnTo>
                  <a:lnTo>
                    <a:pt x="882" y="2193"/>
                  </a:lnTo>
                  <a:lnTo>
                    <a:pt x="951" y="2216"/>
                  </a:lnTo>
                  <a:lnTo>
                    <a:pt x="1021" y="2233"/>
                  </a:lnTo>
                  <a:lnTo>
                    <a:pt x="1093" y="2247"/>
                  </a:lnTo>
                  <a:lnTo>
                    <a:pt x="1166" y="2254"/>
                  </a:lnTo>
                  <a:lnTo>
                    <a:pt x="1239" y="2257"/>
                  </a:lnTo>
                  <a:lnTo>
                    <a:pt x="1312" y="2254"/>
                  </a:lnTo>
                  <a:lnTo>
                    <a:pt x="1385" y="2247"/>
                  </a:lnTo>
                  <a:lnTo>
                    <a:pt x="1456" y="2233"/>
                  </a:lnTo>
                  <a:lnTo>
                    <a:pt x="1527" y="2216"/>
                  </a:lnTo>
                  <a:lnTo>
                    <a:pt x="1595" y="2193"/>
                  </a:lnTo>
                  <a:lnTo>
                    <a:pt x="1661" y="2165"/>
                  </a:lnTo>
                  <a:lnTo>
                    <a:pt x="1726" y="2134"/>
                  </a:lnTo>
                  <a:lnTo>
                    <a:pt x="1787" y="2097"/>
                  </a:lnTo>
                  <a:lnTo>
                    <a:pt x="1847" y="2055"/>
                  </a:lnTo>
                  <a:lnTo>
                    <a:pt x="1904" y="2009"/>
                  </a:lnTo>
                  <a:lnTo>
                    <a:pt x="1958" y="1959"/>
                  </a:lnTo>
                  <a:lnTo>
                    <a:pt x="2008" y="1905"/>
                  </a:lnTo>
                  <a:lnTo>
                    <a:pt x="2054" y="1848"/>
                  </a:lnTo>
                  <a:lnTo>
                    <a:pt x="2095" y="1789"/>
                  </a:lnTo>
                  <a:lnTo>
                    <a:pt x="2132" y="1726"/>
                  </a:lnTo>
                  <a:lnTo>
                    <a:pt x="2164" y="1662"/>
                  </a:lnTo>
                  <a:lnTo>
                    <a:pt x="2192" y="1596"/>
                  </a:lnTo>
                  <a:lnTo>
                    <a:pt x="2214" y="1527"/>
                  </a:lnTo>
                  <a:lnTo>
                    <a:pt x="2233" y="1457"/>
                  </a:lnTo>
                  <a:lnTo>
                    <a:pt x="2245" y="1385"/>
                  </a:lnTo>
                  <a:lnTo>
                    <a:pt x="2253" y="1313"/>
                  </a:lnTo>
                  <a:lnTo>
                    <a:pt x="2255" y="1239"/>
                  </a:lnTo>
                  <a:lnTo>
                    <a:pt x="2253" y="1165"/>
                  </a:lnTo>
                  <a:lnTo>
                    <a:pt x="2245" y="1093"/>
                  </a:lnTo>
                  <a:lnTo>
                    <a:pt x="2233" y="1022"/>
                  </a:lnTo>
                  <a:lnTo>
                    <a:pt x="2214" y="952"/>
                  </a:lnTo>
                  <a:lnTo>
                    <a:pt x="2192" y="883"/>
                  </a:lnTo>
                  <a:lnTo>
                    <a:pt x="2164" y="816"/>
                  </a:lnTo>
                  <a:lnTo>
                    <a:pt x="2132" y="753"/>
                  </a:lnTo>
                  <a:lnTo>
                    <a:pt x="2095" y="690"/>
                  </a:lnTo>
                  <a:lnTo>
                    <a:pt x="2054" y="631"/>
                  </a:lnTo>
                  <a:lnTo>
                    <a:pt x="2008" y="574"/>
                  </a:lnTo>
                  <a:lnTo>
                    <a:pt x="1958" y="520"/>
                  </a:lnTo>
                  <a:lnTo>
                    <a:pt x="1904" y="469"/>
                  </a:lnTo>
                  <a:lnTo>
                    <a:pt x="1847" y="424"/>
                  </a:lnTo>
                  <a:lnTo>
                    <a:pt x="1787" y="382"/>
                  </a:lnTo>
                  <a:lnTo>
                    <a:pt x="1726" y="345"/>
                  </a:lnTo>
                  <a:lnTo>
                    <a:pt x="1661" y="313"/>
                  </a:lnTo>
                  <a:lnTo>
                    <a:pt x="1595" y="286"/>
                  </a:lnTo>
                  <a:lnTo>
                    <a:pt x="1527" y="263"/>
                  </a:lnTo>
                  <a:lnTo>
                    <a:pt x="1456" y="246"/>
                  </a:lnTo>
                  <a:lnTo>
                    <a:pt x="1385" y="232"/>
                  </a:lnTo>
                  <a:lnTo>
                    <a:pt x="1312" y="224"/>
                  </a:lnTo>
                  <a:lnTo>
                    <a:pt x="1239" y="222"/>
                  </a:lnTo>
                  <a:close/>
                  <a:moveTo>
                    <a:pt x="1239" y="0"/>
                  </a:moveTo>
                  <a:lnTo>
                    <a:pt x="1321" y="3"/>
                  </a:lnTo>
                  <a:lnTo>
                    <a:pt x="1403" y="10"/>
                  </a:lnTo>
                  <a:lnTo>
                    <a:pt x="1483" y="24"/>
                  </a:lnTo>
                  <a:lnTo>
                    <a:pt x="1561" y="42"/>
                  </a:lnTo>
                  <a:lnTo>
                    <a:pt x="1638" y="66"/>
                  </a:lnTo>
                  <a:lnTo>
                    <a:pt x="1713" y="94"/>
                  </a:lnTo>
                  <a:lnTo>
                    <a:pt x="1786" y="127"/>
                  </a:lnTo>
                  <a:lnTo>
                    <a:pt x="1857" y="165"/>
                  </a:lnTo>
                  <a:lnTo>
                    <a:pt x="1926" y="208"/>
                  </a:lnTo>
                  <a:lnTo>
                    <a:pt x="1992" y="255"/>
                  </a:lnTo>
                  <a:lnTo>
                    <a:pt x="2054" y="307"/>
                  </a:lnTo>
                  <a:lnTo>
                    <a:pt x="2115" y="364"/>
                  </a:lnTo>
                  <a:lnTo>
                    <a:pt x="2171" y="423"/>
                  </a:lnTo>
                  <a:lnTo>
                    <a:pt x="2223" y="487"/>
                  </a:lnTo>
                  <a:lnTo>
                    <a:pt x="2270" y="553"/>
                  </a:lnTo>
                  <a:lnTo>
                    <a:pt x="2313" y="621"/>
                  </a:lnTo>
                  <a:lnTo>
                    <a:pt x="2351" y="692"/>
                  </a:lnTo>
                  <a:lnTo>
                    <a:pt x="2384" y="765"/>
                  </a:lnTo>
                  <a:lnTo>
                    <a:pt x="2411" y="840"/>
                  </a:lnTo>
                  <a:lnTo>
                    <a:pt x="2435" y="917"/>
                  </a:lnTo>
                  <a:lnTo>
                    <a:pt x="2453" y="996"/>
                  </a:lnTo>
                  <a:lnTo>
                    <a:pt x="2467" y="1076"/>
                  </a:lnTo>
                  <a:lnTo>
                    <a:pt x="2475" y="1157"/>
                  </a:lnTo>
                  <a:lnTo>
                    <a:pt x="2477" y="1239"/>
                  </a:lnTo>
                  <a:lnTo>
                    <a:pt x="2475" y="1322"/>
                  </a:lnTo>
                  <a:lnTo>
                    <a:pt x="2467" y="1403"/>
                  </a:lnTo>
                  <a:lnTo>
                    <a:pt x="2453" y="1483"/>
                  </a:lnTo>
                  <a:lnTo>
                    <a:pt x="2435" y="1562"/>
                  </a:lnTo>
                  <a:lnTo>
                    <a:pt x="2411" y="1639"/>
                  </a:lnTo>
                  <a:lnTo>
                    <a:pt x="2384" y="1714"/>
                  </a:lnTo>
                  <a:lnTo>
                    <a:pt x="2351" y="1787"/>
                  </a:lnTo>
                  <a:lnTo>
                    <a:pt x="3254" y="2690"/>
                  </a:lnTo>
                  <a:lnTo>
                    <a:pt x="3285" y="2725"/>
                  </a:lnTo>
                  <a:lnTo>
                    <a:pt x="3310" y="2762"/>
                  </a:lnTo>
                  <a:lnTo>
                    <a:pt x="3332" y="2802"/>
                  </a:lnTo>
                  <a:lnTo>
                    <a:pt x="3348" y="2843"/>
                  </a:lnTo>
                  <a:lnTo>
                    <a:pt x="3361" y="2885"/>
                  </a:lnTo>
                  <a:lnTo>
                    <a:pt x="3368" y="2929"/>
                  </a:lnTo>
                  <a:lnTo>
                    <a:pt x="3370" y="2972"/>
                  </a:lnTo>
                  <a:lnTo>
                    <a:pt x="3368" y="3017"/>
                  </a:lnTo>
                  <a:lnTo>
                    <a:pt x="3361" y="3060"/>
                  </a:lnTo>
                  <a:lnTo>
                    <a:pt x="3348" y="3102"/>
                  </a:lnTo>
                  <a:lnTo>
                    <a:pt x="3332" y="3143"/>
                  </a:lnTo>
                  <a:lnTo>
                    <a:pt x="3310" y="3183"/>
                  </a:lnTo>
                  <a:lnTo>
                    <a:pt x="3285" y="3220"/>
                  </a:lnTo>
                  <a:lnTo>
                    <a:pt x="3254" y="3255"/>
                  </a:lnTo>
                  <a:lnTo>
                    <a:pt x="3220" y="3286"/>
                  </a:lnTo>
                  <a:lnTo>
                    <a:pt x="3183" y="3311"/>
                  </a:lnTo>
                  <a:lnTo>
                    <a:pt x="3144" y="3333"/>
                  </a:lnTo>
                  <a:lnTo>
                    <a:pt x="3103" y="3349"/>
                  </a:lnTo>
                  <a:lnTo>
                    <a:pt x="3061" y="3361"/>
                  </a:lnTo>
                  <a:lnTo>
                    <a:pt x="3017" y="3370"/>
                  </a:lnTo>
                  <a:lnTo>
                    <a:pt x="2972" y="3372"/>
                  </a:lnTo>
                  <a:lnTo>
                    <a:pt x="2925" y="3370"/>
                  </a:lnTo>
                  <a:lnTo>
                    <a:pt x="2881" y="3361"/>
                  </a:lnTo>
                  <a:lnTo>
                    <a:pt x="2839" y="3349"/>
                  </a:lnTo>
                  <a:lnTo>
                    <a:pt x="2798" y="3333"/>
                  </a:lnTo>
                  <a:lnTo>
                    <a:pt x="2759" y="3311"/>
                  </a:lnTo>
                  <a:lnTo>
                    <a:pt x="2723" y="3286"/>
                  </a:lnTo>
                  <a:lnTo>
                    <a:pt x="2689" y="3255"/>
                  </a:lnTo>
                  <a:lnTo>
                    <a:pt x="1786" y="2351"/>
                  </a:lnTo>
                  <a:lnTo>
                    <a:pt x="1713" y="2384"/>
                  </a:lnTo>
                  <a:lnTo>
                    <a:pt x="1638" y="2413"/>
                  </a:lnTo>
                  <a:lnTo>
                    <a:pt x="1561" y="2436"/>
                  </a:lnTo>
                  <a:lnTo>
                    <a:pt x="1483" y="2455"/>
                  </a:lnTo>
                  <a:lnTo>
                    <a:pt x="1403" y="2467"/>
                  </a:lnTo>
                  <a:lnTo>
                    <a:pt x="1321" y="2475"/>
                  </a:lnTo>
                  <a:lnTo>
                    <a:pt x="1239" y="2479"/>
                  </a:lnTo>
                  <a:lnTo>
                    <a:pt x="1156" y="2475"/>
                  </a:lnTo>
                  <a:lnTo>
                    <a:pt x="1075" y="2467"/>
                  </a:lnTo>
                  <a:lnTo>
                    <a:pt x="995" y="2455"/>
                  </a:lnTo>
                  <a:lnTo>
                    <a:pt x="916" y="2436"/>
                  </a:lnTo>
                  <a:lnTo>
                    <a:pt x="839" y="2413"/>
                  </a:lnTo>
                  <a:lnTo>
                    <a:pt x="764" y="2385"/>
                  </a:lnTo>
                  <a:lnTo>
                    <a:pt x="692" y="2351"/>
                  </a:lnTo>
                  <a:lnTo>
                    <a:pt x="621" y="2313"/>
                  </a:lnTo>
                  <a:lnTo>
                    <a:pt x="552" y="2271"/>
                  </a:lnTo>
                  <a:lnTo>
                    <a:pt x="486" y="2224"/>
                  </a:lnTo>
                  <a:lnTo>
                    <a:pt x="423" y="2172"/>
                  </a:lnTo>
                  <a:lnTo>
                    <a:pt x="363" y="2115"/>
                  </a:lnTo>
                  <a:lnTo>
                    <a:pt x="307" y="2056"/>
                  </a:lnTo>
                  <a:lnTo>
                    <a:pt x="255" y="1992"/>
                  </a:lnTo>
                  <a:lnTo>
                    <a:pt x="208" y="1926"/>
                  </a:lnTo>
                  <a:lnTo>
                    <a:pt x="165" y="1857"/>
                  </a:lnTo>
                  <a:lnTo>
                    <a:pt x="127" y="1787"/>
                  </a:lnTo>
                  <a:lnTo>
                    <a:pt x="94" y="1714"/>
                  </a:lnTo>
                  <a:lnTo>
                    <a:pt x="66" y="1639"/>
                  </a:lnTo>
                  <a:lnTo>
                    <a:pt x="42" y="1562"/>
                  </a:lnTo>
                  <a:lnTo>
                    <a:pt x="25" y="1483"/>
                  </a:lnTo>
                  <a:lnTo>
                    <a:pt x="11" y="1403"/>
                  </a:lnTo>
                  <a:lnTo>
                    <a:pt x="3" y="1322"/>
                  </a:lnTo>
                  <a:lnTo>
                    <a:pt x="0" y="1239"/>
                  </a:lnTo>
                  <a:lnTo>
                    <a:pt x="3" y="1157"/>
                  </a:lnTo>
                  <a:lnTo>
                    <a:pt x="11" y="1076"/>
                  </a:lnTo>
                  <a:lnTo>
                    <a:pt x="25" y="996"/>
                  </a:lnTo>
                  <a:lnTo>
                    <a:pt x="42" y="917"/>
                  </a:lnTo>
                  <a:lnTo>
                    <a:pt x="66" y="840"/>
                  </a:lnTo>
                  <a:lnTo>
                    <a:pt x="94" y="765"/>
                  </a:lnTo>
                  <a:lnTo>
                    <a:pt x="127" y="692"/>
                  </a:lnTo>
                  <a:lnTo>
                    <a:pt x="165" y="620"/>
                  </a:lnTo>
                  <a:lnTo>
                    <a:pt x="208" y="553"/>
                  </a:lnTo>
                  <a:lnTo>
                    <a:pt x="255" y="487"/>
                  </a:lnTo>
                  <a:lnTo>
                    <a:pt x="307" y="423"/>
                  </a:lnTo>
                  <a:lnTo>
                    <a:pt x="363" y="364"/>
                  </a:lnTo>
                  <a:lnTo>
                    <a:pt x="423" y="307"/>
                  </a:lnTo>
                  <a:lnTo>
                    <a:pt x="486" y="255"/>
                  </a:lnTo>
                  <a:lnTo>
                    <a:pt x="552" y="208"/>
                  </a:lnTo>
                  <a:lnTo>
                    <a:pt x="621" y="165"/>
                  </a:lnTo>
                  <a:lnTo>
                    <a:pt x="692" y="127"/>
                  </a:lnTo>
                  <a:lnTo>
                    <a:pt x="764" y="94"/>
                  </a:lnTo>
                  <a:lnTo>
                    <a:pt x="839" y="66"/>
                  </a:lnTo>
                  <a:lnTo>
                    <a:pt x="916" y="42"/>
                  </a:lnTo>
                  <a:lnTo>
                    <a:pt x="995" y="24"/>
                  </a:lnTo>
                  <a:lnTo>
                    <a:pt x="1075" y="10"/>
                  </a:lnTo>
                  <a:lnTo>
                    <a:pt x="1156" y="3"/>
                  </a:lnTo>
                  <a:lnTo>
                    <a:pt x="12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7" name="Group 121"/>
          <p:cNvGrpSpPr>
            <a:grpSpLocks noChangeAspect="1"/>
          </p:cNvGrpSpPr>
          <p:nvPr/>
        </p:nvGrpSpPr>
        <p:grpSpPr bwMode="auto">
          <a:xfrm>
            <a:off x="2083052" y="518434"/>
            <a:ext cx="254976" cy="186116"/>
            <a:chOff x="2040" y="2166"/>
            <a:chExt cx="1433" cy="1046"/>
          </a:xfrm>
          <a:solidFill>
            <a:schemeClr val="tx1">
              <a:lumMod val="65000"/>
              <a:lumOff val="35000"/>
            </a:schemeClr>
          </a:solidFill>
        </p:grpSpPr>
        <p:sp>
          <p:nvSpPr>
            <p:cNvPr id="310" name="Freeform 123"/>
            <p:cNvSpPr>
              <a:spLocks noEditPoints="1"/>
            </p:cNvSpPr>
            <p:nvPr/>
          </p:nvSpPr>
          <p:spPr bwMode="auto">
            <a:xfrm>
              <a:off x="2647" y="2324"/>
              <a:ext cx="219" cy="463"/>
            </a:xfrm>
            <a:custGeom>
              <a:avLst/>
              <a:gdLst>
                <a:gd name="T0" fmla="*/ 434 w 657"/>
                <a:gd name="T1" fmla="*/ 1085 h 1391"/>
                <a:gd name="T2" fmla="*/ 491 w 657"/>
                <a:gd name="T3" fmla="*/ 1011 h 1391"/>
                <a:gd name="T4" fmla="*/ 500 w 657"/>
                <a:gd name="T5" fmla="*/ 913 h 1391"/>
                <a:gd name="T6" fmla="*/ 457 w 657"/>
                <a:gd name="T7" fmla="*/ 829 h 1391"/>
                <a:gd name="T8" fmla="*/ 252 w 657"/>
                <a:gd name="T9" fmla="*/ 288 h 1391"/>
                <a:gd name="T10" fmla="*/ 182 w 657"/>
                <a:gd name="T11" fmla="*/ 351 h 1391"/>
                <a:gd name="T12" fmla="*/ 155 w 657"/>
                <a:gd name="T13" fmla="*/ 444 h 1391"/>
                <a:gd name="T14" fmla="*/ 182 w 657"/>
                <a:gd name="T15" fmla="*/ 537 h 1391"/>
                <a:gd name="T16" fmla="*/ 252 w 657"/>
                <a:gd name="T17" fmla="*/ 599 h 1391"/>
                <a:gd name="T18" fmla="*/ 354 w 657"/>
                <a:gd name="T19" fmla="*/ 4 h 1391"/>
                <a:gd name="T20" fmla="*/ 402 w 657"/>
                <a:gd name="T21" fmla="*/ 52 h 1391"/>
                <a:gd name="T22" fmla="*/ 453 w 657"/>
                <a:gd name="T23" fmla="*/ 140 h 1391"/>
                <a:gd name="T24" fmla="*/ 571 w 657"/>
                <a:gd name="T25" fmla="*/ 222 h 1391"/>
                <a:gd name="T26" fmla="*/ 642 w 657"/>
                <a:gd name="T27" fmla="*/ 346 h 1391"/>
                <a:gd name="T28" fmla="*/ 653 w 657"/>
                <a:gd name="T29" fmla="*/ 469 h 1391"/>
                <a:gd name="T30" fmla="*/ 605 w 657"/>
                <a:gd name="T31" fmla="*/ 517 h 1391"/>
                <a:gd name="T32" fmla="*/ 534 w 657"/>
                <a:gd name="T33" fmla="*/ 506 h 1391"/>
                <a:gd name="T34" fmla="*/ 503 w 657"/>
                <a:gd name="T35" fmla="*/ 444 h 1391"/>
                <a:gd name="T36" fmla="*/ 475 w 657"/>
                <a:gd name="T37" fmla="*/ 351 h 1391"/>
                <a:gd name="T38" fmla="*/ 406 w 657"/>
                <a:gd name="T39" fmla="*/ 288 h 1391"/>
                <a:gd name="T40" fmla="*/ 496 w 657"/>
                <a:gd name="T41" fmla="*/ 663 h 1391"/>
                <a:gd name="T42" fmla="*/ 599 w 657"/>
                <a:gd name="T43" fmla="*/ 761 h 1391"/>
                <a:gd name="T44" fmla="*/ 653 w 657"/>
                <a:gd name="T45" fmla="*/ 896 h 1391"/>
                <a:gd name="T46" fmla="*/ 642 w 657"/>
                <a:gd name="T47" fmla="*/ 1045 h 1391"/>
                <a:gd name="T48" fmla="*/ 571 w 657"/>
                <a:gd name="T49" fmla="*/ 1169 h 1391"/>
                <a:gd name="T50" fmla="*/ 453 w 657"/>
                <a:gd name="T51" fmla="*/ 1251 h 1391"/>
                <a:gd name="T52" fmla="*/ 402 w 657"/>
                <a:gd name="T53" fmla="*/ 1338 h 1391"/>
                <a:gd name="T54" fmla="*/ 354 w 657"/>
                <a:gd name="T55" fmla="*/ 1387 h 1391"/>
                <a:gd name="T56" fmla="*/ 283 w 657"/>
                <a:gd name="T57" fmla="*/ 1376 h 1391"/>
                <a:gd name="T58" fmla="*/ 252 w 657"/>
                <a:gd name="T59" fmla="*/ 1314 h 1391"/>
                <a:gd name="T60" fmla="*/ 162 w 657"/>
                <a:gd name="T61" fmla="*/ 1229 h 1391"/>
                <a:gd name="T62" fmla="*/ 58 w 657"/>
                <a:gd name="T63" fmla="*/ 1132 h 1391"/>
                <a:gd name="T64" fmla="*/ 4 w 657"/>
                <a:gd name="T65" fmla="*/ 998 h 1391"/>
                <a:gd name="T66" fmla="*/ 16 w 657"/>
                <a:gd name="T67" fmla="*/ 901 h 1391"/>
                <a:gd name="T68" fmla="*/ 78 w 657"/>
                <a:gd name="T69" fmla="*/ 870 h 1391"/>
                <a:gd name="T70" fmla="*/ 140 w 657"/>
                <a:gd name="T71" fmla="*/ 901 h 1391"/>
                <a:gd name="T72" fmla="*/ 158 w 657"/>
                <a:gd name="T73" fmla="*/ 979 h 1391"/>
                <a:gd name="T74" fmla="*/ 201 w 657"/>
                <a:gd name="T75" fmla="*/ 1064 h 1391"/>
                <a:gd name="T76" fmla="*/ 252 w 657"/>
                <a:gd name="T77" fmla="*/ 764 h 1391"/>
                <a:gd name="T78" fmla="*/ 123 w 657"/>
                <a:gd name="T79" fmla="*/ 700 h 1391"/>
                <a:gd name="T80" fmla="*/ 34 w 657"/>
                <a:gd name="T81" fmla="*/ 587 h 1391"/>
                <a:gd name="T82" fmla="*/ 0 w 657"/>
                <a:gd name="T83" fmla="*/ 444 h 1391"/>
                <a:gd name="T84" fmla="*/ 34 w 657"/>
                <a:gd name="T85" fmla="*/ 300 h 1391"/>
                <a:gd name="T86" fmla="*/ 123 w 657"/>
                <a:gd name="T87" fmla="*/ 189 h 1391"/>
                <a:gd name="T88" fmla="*/ 252 w 657"/>
                <a:gd name="T89" fmla="*/ 125 h 1391"/>
                <a:gd name="T90" fmla="*/ 266 w 657"/>
                <a:gd name="T91" fmla="*/ 31 h 1391"/>
                <a:gd name="T92" fmla="*/ 329 w 657"/>
                <a:gd name="T93" fmla="*/ 0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7" h="1391">
                  <a:moveTo>
                    <a:pt x="406" y="791"/>
                  </a:moveTo>
                  <a:lnTo>
                    <a:pt x="406" y="1102"/>
                  </a:lnTo>
                  <a:lnTo>
                    <a:pt x="434" y="1085"/>
                  </a:lnTo>
                  <a:lnTo>
                    <a:pt x="457" y="1064"/>
                  </a:lnTo>
                  <a:lnTo>
                    <a:pt x="475" y="1039"/>
                  </a:lnTo>
                  <a:lnTo>
                    <a:pt x="491" y="1011"/>
                  </a:lnTo>
                  <a:lnTo>
                    <a:pt x="500" y="979"/>
                  </a:lnTo>
                  <a:lnTo>
                    <a:pt x="503" y="947"/>
                  </a:lnTo>
                  <a:lnTo>
                    <a:pt x="500" y="913"/>
                  </a:lnTo>
                  <a:lnTo>
                    <a:pt x="491" y="883"/>
                  </a:lnTo>
                  <a:lnTo>
                    <a:pt x="475" y="854"/>
                  </a:lnTo>
                  <a:lnTo>
                    <a:pt x="457" y="829"/>
                  </a:lnTo>
                  <a:lnTo>
                    <a:pt x="434" y="808"/>
                  </a:lnTo>
                  <a:lnTo>
                    <a:pt x="406" y="791"/>
                  </a:lnTo>
                  <a:close/>
                  <a:moveTo>
                    <a:pt x="252" y="288"/>
                  </a:moveTo>
                  <a:lnTo>
                    <a:pt x="225" y="305"/>
                  </a:lnTo>
                  <a:lnTo>
                    <a:pt x="201" y="326"/>
                  </a:lnTo>
                  <a:lnTo>
                    <a:pt x="182" y="351"/>
                  </a:lnTo>
                  <a:lnTo>
                    <a:pt x="167" y="380"/>
                  </a:lnTo>
                  <a:lnTo>
                    <a:pt x="158" y="411"/>
                  </a:lnTo>
                  <a:lnTo>
                    <a:pt x="155" y="444"/>
                  </a:lnTo>
                  <a:lnTo>
                    <a:pt x="158" y="478"/>
                  </a:lnTo>
                  <a:lnTo>
                    <a:pt x="167" y="508"/>
                  </a:lnTo>
                  <a:lnTo>
                    <a:pt x="182" y="537"/>
                  </a:lnTo>
                  <a:lnTo>
                    <a:pt x="201" y="561"/>
                  </a:lnTo>
                  <a:lnTo>
                    <a:pt x="225" y="584"/>
                  </a:lnTo>
                  <a:lnTo>
                    <a:pt x="252" y="599"/>
                  </a:lnTo>
                  <a:lnTo>
                    <a:pt x="252" y="288"/>
                  </a:lnTo>
                  <a:close/>
                  <a:moveTo>
                    <a:pt x="329" y="0"/>
                  </a:moveTo>
                  <a:lnTo>
                    <a:pt x="354" y="4"/>
                  </a:lnTo>
                  <a:lnTo>
                    <a:pt x="375" y="14"/>
                  </a:lnTo>
                  <a:lnTo>
                    <a:pt x="392" y="31"/>
                  </a:lnTo>
                  <a:lnTo>
                    <a:pt x="402" y="52"/>
                  </a:lnTo>
                  <a:lnTo>
                    <a:pt x="406" y="77"/>
                  </a:lnTo>
                  <a:lnTo>
                    <a:pt x="406" y="125"/>
                  </a:lnTo>
                  <a:lnTo>
                    <a:pt x="453" y="140"/>
                  </a:lnTo>
                  <a:lnTo>
                    <a:pt x="496" y="162"/>
                  </a:lnTo>
                  <a:lnTo>
                    <a:pt x="535" y="189"/>
                  </a:lnTo>
                  <a:lnTo>
                    <a:pt x="571" y="222"/>
                  </a:lnTo>
                  <a:lnTo>
                    <a:pt x="599" y="258"/>
                  </a:lnTo>
                  <a:lnTo>
                    <a:pt x="624" y="300"/>
                  </a:lnTo>
                  <a:lnTo>
                    <a:pt x="642" y="346"/>
                  </a:lnTo>
                  <a:lnTo>
                    <a:pt x="653" y="394"/>
                  </a:lnTo>
                  <a:lnTo>
                    <a:pt x="657" y="444"/>
                  </a:lnTo>
                  <a:lnTo>
                    <a:pt x="653" y="469"/>
                  </a:lnTo>
                  <a:lnTo>
                    <a:pt x="642" y="490"/>
                  </a:lnTo>
                  <a:lnTo>
                    <a:pt x="625" y="506"/>
                  </a:lnTo>
                  <a:lnTo>
                    <a:pt x="605" y="517"/>
                  </a:lnTo>
                  <a:lnTo>
                    <a:pt x="580" y="521"/>
                  </a:lnTo>
                  <a:lnTo>
                    <a:pt x="555" y="517"/>
                  </a:lnTo>
                  <a:lnTo>
                    <a:pt x="534" y="506"/>
                  </a:lnTo>
                  <a:lnTo>
                    <a:pt x="517" y="490"/>
                  </a:lnTo>
                  <a:lnTo>
                    <a:pt x="507" y="469"/>
                  </a:lnTo>
                  <a:lnTo>
                    <a:pt x="503" y="444"/>
                  </a:lnTo>
                  <a:lnTo>
                    <a:pt x="500" y="411"/>
                  </a:lnTo>
                  <a:lnTo>
                    <a:pt x="491" y="380"/>
                  </a:lnTo>
                  <a:lnTo>
                    <a:pt x="475" y="351"/>
                  </a:lnTo>
                  <a:lnTo>
                    <a:pt x="457" y="326"/>
                  </a:lnTo>
                  <a:lnTo>
                    <a:pt x="434" y="305"/>
                  </a:lnTo>
                  <a:lnTo>
                    <a:pt x="406" y="288"/>
                  </a:lnTo>
                  <a:lnTo>
                    <a:pt x="406" y="628"/>
                  </a:lnTo>
                  <a:lnTo>
                    <a:pt x="453" y="642"/>
                  </a:lnTo>
                  <a:lnTo>
                    <a:pt x="496" y="663"/>
                  </a:lnTo>
                  <a:lnTo>
                    <a:pt x="535" y="691"/>
                  </a:lnTo>
                  <a:lnTo>
                    <a:pt x="571" y="723"/>
                  </a:lnTo>
                  <a:lnTo>
                    <a:pt x="599" y="761"/>
                  </a:lnTo>
                  <a:lnTo>
                    <a:pt x="624" y="803"/>
                  </a:lnTo>
                  <a:lnTo>
                    <a:pt x="642" y="847"/>
                  </a:lnTo>
                  <a:lnTo>
                    <a:pt x="653" y="896"/>
                  </a:lnTo>
                  <a:lnTo>
                    <a:pt x="657" y="947"/>
                  </a:lnTo>
                  <a:lnTo>
                    <a:pt x="653" y="998"/>
                  </a:lnTo>
                  <a:lnTo>
                    <a:pt x="642" y="1045"/>
                  </a:lnTo>
                  <a:lnTo>
                    <a:pt x="624" y="1090"/>
                  </a:lnTo>
                  <a:lnTo>
                    <a:pt x="599" y="1132"/>
                  </a:lnTo>
                  <a:lnTo>
                    <a:pt x="571" y="1169"/>
                  </a:lnTo>
                  <a:lnTo>
                    <a:pt x="535" y="1201"/>
                  </a:lnTo>
                  <a:lnTo>
                    <a:pt x="496" y="1229"/>
                  </a:lnTo>
                  <a:lnTo>
                    <a:pt x="453" y="1251"/>
                  </a:lnTo>
                  <a:lnTo>
                    <a:pt x="406" y="1265"/>
                  </a:lnTo>
                  <a:lnTo>
                    <a:pt x="406" y="1314"/>
                  </a:lnTo>
                  <a:lnTo>
                    <a:pt x="402" y="1338"/>
                  </a:lnTo>
                  <a:lnTo>
                    <a:pt x="392" y="1359"/>
                  </a:lnTo>
                  <a:lnTo>
                    <a:pt x="375" y="1376"/>
                  </a:lnTo>
                  <a:lnTo>
                    <a:pt x="354" y="1387"/>
                  </a:lnTo>
                  <a:lnTo>
                    <a:pt x="329" y="1391"/>
                  </a:lnTo>
                  <a:lnTo>
                    <a:pt x="304" y="1387"/>
                  </a:lnTo>
                  <a:lnTo>
                    <a:pt x="283" y="1376"/>
                  </a:lnTo>
                  <a:lnTo>
                    <a:pt x="266" y="1359"/>
                  </a:lnTo>
                  <a:lnTo>
                    <a:pt x="256" y="1338"/>
                  </a:lnTo>
                  <a:lnTo>
                    <a:pt x="252" y="1314"/>
                  </a:lnTo>
                  <a:lnTo>
                    <a:pt x="252" y="1265"/>
                  </a:lnTo>
                  <a:lnTo>
                    <a:pt x="205" y="1251"/>
                  </a:lnTo>
                  <a:lnTo>
                    <a:pt x="162" y="1229"/>
                  </a:lnTo>
                  <a:lnTo>
                    <a:pt x="123" y="1201"/>
                  </a:lnTo>
                  <a:lnTo>
                    <a:pt x="88" y="1169"/>
                  </a:lnTo>
                  <a:lnTo>
                    <a:pt x="58" y="1132"/>
                  </a:lnTo>
                  <a:lnTo>
                    <a:pt x="34" y="1090"/>
                  </a:lnTo>
                  <a:lnTo>
                    <a:pt x="16" y="1045"/>
                  </a:lnTo>
                  <a:lnTo>
                    <a:pt x="4" y="998"/>
                  </a:lnTo>
                  <a:lnTo>
                    <a:pt x="0" y="947"/>
                  </a:lnTo>
                  <a:lnTo>
                    <a:pt x="4" y="922"/>
                  </a:lnTo>
                  <a:lnTo>
                    <a:pt x="16" y="901"/>
                  </a:lnTo>
                  <a:lnTo>
                    <a:pt x="33" y="884"/>
                  </a:lnTo>
                  <a:lnTo>
                    <a:pt x="54" y="873"/>
                  </a:lnTo>
                  <a:lnTo>
                    <a:pt x="78" y="870"/>
                  </a:lnTo>
                  <a:lnTo>
                    <a:pt x="102" y="873"/>
                  </a:lnTo>
                  <a:lnTo>
                    <a:pt x="124" y="884"/>
                  </a:lnTo>
                  <a:lnTo>
                    <a:pt x="140" y="901"/>
                  </a:lnTo>
                  <a:lnTo>
                    <a:pt x="152" y="922"/>
                  </a:lnTo>
                  <a:lnTo>
                    <a:pt x="155" y="947"/>
                  </a:lnTo>
                  <a:lnTo>
                    <a:pt x="158" y="979"/>
                  </a:lnTo>
                  <a:lnTo>
                    <a:pt x="167" y="1011"/>
                  </a:lnTo>
                  <a:lnTo>
                    <a:pt x="182" y="1039"/>
                  </a:lnTo>
                  <a:lnTo>
                    <a:pt x="201" y="1064"/>
                  </a:lnTo>
                  <a:lnTo>
                    <a:pt x="225" y="1085"/>
                  </a:lnTo>
                  <a:lnTo>
                    <a:pt x="252" y="1102"/>
                  </a:lnTo>
                  <a:lnTo>
                    <a:pt x="252" y="764"/>
                  </a:lnTo>
                  <a:lnTo>
                    <a:pt x="205" y="748"/>
                  </a:lnTo>
                  <a:lnTo>
                    <a:pt x="162" y="727"/>
                  </a:lnTo>
                  <a:lnTo>
                    <a:pt x="123" y="700"/>
                  </a:lnTo>
                  <a:lnTo>
                    <a:pt x="88" y="667"/>
                  </a:lnTo>
                  <a:lnTo>
                    <a:pt x="58" y="629"/>
                  </a:lnTo>
                  <a:lnTo>
                    <a:pt x="34" y="587"/>
                  </a:lnTo>
                  <a:lnTo>
                    <a:pt x="16" y="543"/>
                  </a:lnTo>
                  <a:lnTo>
                    <a:pt x="4" y="495"/>
                  </a:lnTo>
                  <a:lnTo>
                    <a:pt x="0" y="444"/>
                  </a:lnTo>
                  <a:lnTo>
                    <a:pt x="4" y="394"/>
                  </a:lnTo>
                  <a:lnTo>
                    <a:pt x="16" y="346"/>
                  </a:lnTo>
                  <a:lnTo>
                    <a:pt x="34" y="300"/>
                  </a:lnTo>
                  <a:lnTo>
                    <a:pt x="58" y="258"/>
                  </a:lnTo>
                  <a:lnTo>
                    <a:pt x="88" y="222"/>
                  </a:lnTo>
                  <a:lnTo>
                    <a:pt x="123" y="189"/>
                  </a:lnTo>
                  <a:lnTo>
                    <a:pt x="162" y="162"/>
                  </a:lnTo>
                  <a:lnTo>
                    <a:pt x="205" y="140"/>
                  </a:lnTo>
                  <a:lnTo>
                    <a:pt x="252" y="125"/>
                  </a:lnTo>
                  <a:lnTo>
                    <a:pt x="252" y="77"/>
                  </a:lnTo>
                  <a:lnTo>
                    <a:pt x="256" y="52"/>
                  </a:lnTo>
                  <a:lnTo>
                    <a:pt x="266" y="31"/>
                  </a:lnTo>
                  <a:lnTo>
                    <a:pt x="283" y="14"/>
                  </a:lnTo>
                  <a:lnTo>
                    <a:pt x="304" y="4"/>
                  </a:lnTo>
                  <a:lnTo>
                    <a:pt x="3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 name="Freeform 124"/>
            <p:cNvSpPr>
              <a:spLocks noEditPoints="1"/>
            </p:cNvSpPr>
            <p:nvPr/>
          </p:nvSpPr>
          <p:spPr bwMode="auto">
            <a:xfrm>
              <a:off x="2258" y="2324"/>
              <a:ext cx="219" cy="463"/>
            </a:xfrm>
            <a:custGeom>
              <a:avLst/>
              <a:gdLst>
                <a:gd name="T0" fmla="*/ 434 w 657"/>
                <a:gd name="T1" fmla="*/ 1085 h 1391"/>
                <a:gd name="T2" fmla="*/ 491 w 657"/>
                <a:gd name="T3" fmla="*/ 1011 h 1391"/>
                <a:gd name="T4" fmla="*/ 500 w 657"/>
                <a:gd name="T5" fmla="*/ 913 h 1391"/>
                <a:gd name="T6" fmla="*/ 457 w 657"/>
                <a:gd name="T7" fmla="*/ 829 h 1391"/>
                <a:gd name="T8" fmla="*/ 252 w 657"/>
                <a:gd name="T9" fmla="*/ 288 h 1391"/>
                <a:gd name="T10" fmla="*/ 182 w 657"/>
                <a:gd name="T11" fmla="*/ 351 h 1391"/>
                <a:gd name="T12" fmla="*/ 156 w 657"/>
                <a:gd name="T13" fmla="*/ 444 h 1391"/>
                <a:gd name="T14" fmla="*/ 182 w 657"/>
                <a:gd name="T15" fmla="*/ 537 h 1391"/>
                <a:gd name="T16" fmla="*/ 252 w 657"/>
                <a:gd name="T17" fmla="*/ 599 h 1391"/>
                <a:gd name="T18" fmla="*/ 354 w 657"/>
                <a:gd name="T19" fmla="*/ 4 h 1391"/>
                <a:gd name="T20" fmla="*/ 402 w 657"/>
                <a:gd name="T21" fmla="*/ 52 h 1391"/>
                <a:gd name="T22" fmla="*/ 453 w 657"/>
                <a:gd name="T23" fmla="*/ 140 h 1391"/>
                <a:gd name="T24" fmla="*/ 571 w 657"/>
                <a:gd name="T25" fmla="*/ 222 h 1391"/>
                <a:gd name="T26" fmla="*/ 643 w 657"/>
                <a:gd name="T27" fmla="*/ 346 h 1391"/>
                <a:gd name="T28" fmla="*/ 653 w 657"/>
                <a:gd name="T29" fmla="*/ 469 h 1391"/>
                <a:gd name="T30" fmla="*/ 605 w 657"/>
                <a:gd name="T31" fmla="*/ 517 h 1391"/>
                <a:gd name="T32" fmla="*/ 534 w 657"/>
                <a:gd name="T33" fmla="*/ 506 h 1391"/>
                <a:gd name="T34" fmla="*/ 503 w 657"/>
                <a:gd name="T35" fmla="*/ 444 h 1391"/>
                <a:gd name="T36" fmla="*/ 477 w 657"/>
                <a:gd name="T37" fmla="*/ 351 h 1391"/>
                <a:gd name="T38" fmla="*/ 406 w 657"/>
                <a:gd name="T39" fmla="*/ 288 h 1391"/>
                <a:gd name="T40" fmla="*/ 496 w 657"/>
                <a:gd name="T41" fmla="*/ 663 h 1391"/>
                <a:gd name="T42" fmla="*/ 600 w 657"/>
                <a:gd name="T43" fmla="*/ 761 h 1391"/>
                <a:gd name="T44" fmla="*/ 653 w 657"/>
                <a:gd name="T45" fmla="*/ 896 h 1391"/>
                <a:gd name="T46" fmla="*/ 643 w 657"/>
                <a:gd name="T47" fmla="*/ 1045 h 1391"/>
                <a:gd name="T48" fmla="*/ 571 w 657"/>
                <a:gd name="T49" fmla="*/ 1169 h 1391"/>
                <a:gd name="T50" fmla="*/ 453 w 657"/>
                <a:gd name="T51" fmla="*/ 1251 h 1391"/>
                <a:gd name="T52" fmla="*/ 402 w 657"/>
                <a:gd name="T53" fmla="*/ 1338 h 1391"/>
                <a:gd name="T54" fmla="*/ 354 w 657"/>
                <a:gd name="T55" fmla="*/ 1387 h 1391"/>
                <a:gd name="T56" fmla="*/ 284 w 657"/>
                <a:gd name="T57" fmla="*/ 1376 h 1391"/>
                <a:gd name="T58" fmla="*/ 252 w 657"/>
                <a:gd name="T59" fmla="*/ 1314 h 1391"/>
                <a:gd name="T60" fmla="*/ 162 w 657"/>
                <a:gd name="T61" fmla="*/ 1229 h 1391"/>
                <a:gd name="T62" fmla="*/ 58 w 657"/>
                <a:gd name="T63" fmla="*/ 1132 h 1391"/>
                <a:gd name="T64" fmla="*/ 4 w 657"/>
                <a:gd name="T65" fmla="*/ 998 h 1391"/>
                <a:gd name="T66" fmla="*/ 16 w 657"/>
                <a:gd name="T67" fmla="*/ 901 h 1391"/>
                <a:gd name="T68" fmla="*/ 79 w 657"/>
                <a:gd name="T69" fmla="*/ 870 h 1391"/>
                <a:gd name="T70" fmla="*/ 140 w 657"/>
                <a:gd name="T71" fmla="*/ 901 h 1391"/>
                <a:gd name="T72" fmla="*/ 158 w 657"/>
                <a:gd name="T73" fmla="*/ 979 h 1391"/>
                <a:gd name="T74" fmla="*/ 201 w 657"/>
                <a:gd name="T75" fmla="*/ 1064 h 1391"/>
                <a:gd name="T76" fmla="*/ 252 w 657"/>
                <a:gd name="T77" fmla="*/ 764 h 1391"/>
                <a:gd name="T78" fmla="*/ 123 w 657"/>
                <a:gd name="T79" fmla="*/ 700 h 1391"/>
                <a:gd name="T80" fmla="*/ 34 w 657"/>
                <a:gd name="T81" fmla="*/ 587 h 1391"/>
                <a:gd name="T82" fmla="*/ 0 w 657"/>
                <a:gd name="T83" fmla="*/ 444 h 1391"/>
                <a:gd name="T84" fmla="*/ 34 w 657"/>
                <a:gd name="T85" fmla="*/ 300 h 1391"/>
                <a:gd name="T86" fmla="*/ 123 w 657"/>
                <a:gd name="T87" fmla="*/ 189 h 1391"/>
                <a:gd name="T88" fmla="*/ 252 w 657"/>
                <a:gd name="T89" fmla="*/ 125 h 1391"/>
                <a:gd name="T90" fmla="*/ 267 w 657"/>
                <a:gd name="T91" fmla="*/ 31 h 1391"/>
                <a:gd name="T92" fmla="*/ 329 w 657"/>
                <a:gd name="T93" fmla="*/ 0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7" h="1391">
                  <a:moveTo>
                    <a:pt x="406" y="791"/>
                  </a:moveTo>
                  <a:lnTo>
                    <a:pt x="406" y="1102"/>
                  </a:lnTo>
                  <a:lnTo>
                    <a:pt x="434" y="1085"/>
                  </a:lnTo>
                  <a:lnTo>
                    <a:pt x="457" y="1064"/>
                  </a:lnTo>
                  <a:lnTo>
                    <a:pt x="477" y="1039"/>
                  </a:lnTo>
                  <a:lnTo>
                    <a:pt x="491" y="1011"/>
                  </a:lnTo>
                  <a:lnTo>
                    <a:pt x="500" y="979"/>
                  </a:lnTo>
                  <a:lnTo>
                    <a:pt x="503" y="947"/>
                  </a:lnTo>
                  <a:lnTo>
                    <a:pt x="500" y="913"/>
                  </a:lnTo>
                  <a:lnTo>
                    <a:pt x="491" y="883"/>
                  </a:lnTo>
                  <a:lnTo>
                    <a:pt x="477" y="854"/>
                  </a:lnTo>
                  <a:lnTo>
                    <a:pt x="457" y="829"/>
                  </a:lnTo>
                  <a:lnTo>
                    <a:pt x="434" y="808"/>
                  </a:lnTo>
                  <a:lnTo>
                    <a:pt x="406" y="791"/>
                  </a:lnTo>
                  <a:close/>
                  <a:moveTo>
                    <a:pt x="252" y="288"/>
                  </a:moveTo>
                  <a:lnTo>
                    <a:pt x="225" y="305"/>
                  </a:lnTo>
                  <a:lnTo>
                    <a:pt x="201" y="326"/>
                  </a:lnTo>
                  <a:lnTo>
                    <a:pt x="182" y="351"/>
                  </a:lnTo>
                  <a:lnTo>
                    <a:pt x="167" y="380"/>
                  </a:lnTo>
                  <a:lnTo>
                    <a:pt x="158" y="411"/>
                  </a:lnTo>
                  <a:lnTo>
                    <a:pt x="156" y="444"/>
                  </a:lnTo>
                  <a:lnTo>
                    <a:pt x="158" y="478"/>
                  </a:lnTo>
                  <a:lnTo>
                    <a:pt x="167" y="508"/>
                  </a:lnTo>
                  <a:lnTo>
                    <a:pt x="182" y="537"/>
                  </a:lnTo>
                  <a:lnTo>
                    <a:pt x="201" y="561"/>
                  </a:lnTo>
                  <a:lnTo>
                    <a:pt x="225" y="584"/>
                  </a:lnTo>
                  <a:lnTo>
                    <a:pt x="252" y="599"/>
                  </a:lnTo>
                  <a:lnTo>
                    <a:pt x="252" y="288"/>
                  </a:lnTo>
                  <a:close/>
                  <a:moveTo>
                    <a:pt x="329" y="0"/>
                  </a:moveTo>
                  <a:lnTo>
                    <a:pt x="354" y="4"/>
                  </a:lnTo>
                  <a:lnTo>
                    <a:pt x="375" y="14"/>
                  </a:lnTo>
                  <a:lnTo>
                    <a:pt x="392" y="31"/>
                  </a:lnTo>
                  <a:lnTo>
                    <a:pt x="402" y="52"/>
                  </a:lnTo>
                  <a:lnTo>
                    <a:pt x="406" y="77"/>
                  </a:lnTo>
                  <a:lnTo>
                    <a:pt x="406" y="125"/>
                  </a:lnTo>
                  <a:lnTo>
                    <a:pt x="453" y="140"/>
                  </a:lnTo>
                  <a:lnTo>
                    <a:pt x="496" y="162"/>
                  </a:lnTo>
                  <a:lnTo>
                    <a:pt x="536" y="189"/>
                  </a:lnTo>
                  <a:lnTo>
                    <a:pt x="571" y="222"/>
                  </a:lnTo>
                  <a:lnTo>
                    <a:pt x="600" y="258"/>
                  </a:lnTo>
                  <a:lnTo>
                    <a:pt x="624" y="300"/>
                  </a:lnTo>
                  <a:lnTo>
                    <a:pt x="643" y="346"/>
                  </a:lnTo>
                  <a:lnTo>
                    <a:pt x="653" y="394"/>
                  </a:lnTo>
                  <a:lnTo>
                    <a:pt x="657" y="444"/>
                  </a:lnTo>
                  <a:lnTo>
                    <a:pt x="653" y="469"/>
                  </a:lnTo>
                  <a:lnTo>
                    <a:pt x="643" y="490"/>
                  </a:lnTo>
                  <a:lnTo>
                    <a:pt x="626" y="506"/>
                  </a:lnTo>
                  <a:lnTo>
                    <a:pt x="605" y="517"/>
                  </a:lnTo>
                  <a:lnTo>
                    <a:pt x="580" y="521"/>
                  </a:lnTo>
                  <a:lnTo>
                    <a:pt x="556" y="517"/>
                  </a:lnTo>
                  <a:lnTo>
                    <a:pt x="534" y="506"/>
                  </a:lnTo>
                  <a:lnTo>
                    <a:pt x="519" y="490"/>
                  </a:lnTo>
                  <a:lnTo>
                    <a:pt x="507" y="469"/>
                  </a:lnTo>
                  <a:lnTo>
                    <a:pt x="503" y="444"/>
                  </a:lnTo>
                  <a:lnTo>
                    <a:pt x="500" y="411"/>
                  </a:lnTo>
                  <a:lnTo>
                    <a:pt x="491" y="380"/>
                  </a:lnTo>
                  <a:lnTo>
                    <a:pt x="477" y="351"/>
                  </a:lnTo>
                  <a:lnTo>
                    <a:pt x="457" y="326"/>
                  </a:lnTo>
                  <a:lnTo>
                    <a:pt x="434" y="305"/>
                  </a:lnTo>
                  <a:lnTo>
                    <a:pt x="406" y="288"/>
                  </a:lnTo>
                  <a:lnTo>
                    <a:pt x="406" y="628"/>
                  </a:lnTo>
                  <a:lnTo>
                    <a:pt x="453" y="642"/>
                  </a:lnTo>
                  <a:lnTo>
                    <a:pt x="496" y="663"/>
                  </a:lnTo>
                  <a:lnTo>
                    <a:pt x="536" y="691"/>
                  </a:lnTo>
                  <a:lnTo>
                    <a:pt x="571" y="723"/>
                  </a:lnTo>
                  <a:lnTo>
                    <a:pt x="600" y="761"/>
                  </a:lnTo>
                  <a:lnTo>
                    <a:pt x="624" y="803"/>
                  </a:lnTo>
                  <a:lnTo>
                    <a:pt x="643" y="847"/>
                  </a:lnTo>
                  <a:lnTo>
                    <a:pt x="653" y="896"/>
                  </a:lnTo>
                  <a:lnTo>
                    <a:pt x="657" y="947"/>
                  </a:lnTo>
                  <a:lnTo>
                    <a:pt x="653" y="998"/>
                  </a:lnTo>
                  <a:lnTo>
                    <a:pt x="643" y="1045"/>
                  </a:lnTo>
                  <a:lnTo>
                    <a:pt x="624" y="1090"/>
                  </a:lnTo>
                  <a:lnTo>
                    <a:pt x="600" y="1132"/>
                  </a:lnTo>
                  <a:lnTo>
                    <a:pt x="571" y="1169"/>
                  </a:lnTo>
                  <a:lnTo>
                    <a:pt x="536" y="1201"/>
                  </a:lnTo>
                  <a:lnTo>
                    <a:pt x="496" y="1229"/>
                  </a:lnTo>
                  <a:lnTo>
                    <a:pt x="453" y="1251"/>
                  </a:lnTo>
                  <a:lnTo>
                    <a:pt x="406" y="1265"/>
                  </a:lnTo>
                  <a:lnTo>
                    <a:pt x="406" y="1314"/>
                  </a:lnTo>
                  <a:lnTo>
                    <a:pt x="402" y="1338"/>
                  </a:lnTo>
                  <a:lnTo>
                    <a:pt x="392" y="1359"/>
                  </a:lnTo>
                  <a:lnTo>
                    <a:pt x="375" y="1376"/>
                  </a:lnTo>
                  <a:lnTo>
                    <a:pt x="354" y="1387"/>
                  </a:lnTo>
                  <a:lnTo>
                    <a:pt x="329" y="1391"/>
                  </a:lnTo>
                  <a:lnTo>
                    <a:pt x="305" y="1387"/>
                  </a:lnTo>
                  <a:lnTo>
                    <a:pt x="284" y="1376"/>
                  </a:lnTo>
                  <a:lnTo>
                    <a:pt x="267" y="1359"/>
                  </a:lnTo>
                  <a:lnTo>
                    <a:pt x="256" y="1338"/>
                  </a:lnTo>
                  <a:lnTo>
                    <a:pt x="252" y="1314"/>
                  </a:lnTo>
                  <a:lnTo>
                    <a:pt x="252" y="1265"/>
                  </a:lnTo>
                  <a:lnTo>
                    <a:pt x="205" y="1251"/>
                  </a:lnTo>
                  <a:lnTo>
                    <a:pt x="162" y="1229"/>
                  </a:lnTo>
                  <a:lnTo>
                    <a:pt x="123" y="1201"/>
                  </a:lnTo>
                  <a:lnTo>
                    <a:pt x="88" y="1169"/>
                  </a:lnTo>
                  <a:lnTo>
                    <a:pt x="58" y="1132"/>
                  </a:lnTo>
                  <a:lnTo>
                    <a:pt x="34" y="1090"/>
                  </a:lnTo>
                  <a:lnTo>
                    <a:pt x="16" y="1045"/>
                  </a:lnTo>
                  <a:lnTo>
                    <a:pt x="4" y="998"/>
                  </a:lnTo>
                  <a:lnTo>
                    <a:pt x="0" y="947"/>
                  </a:lnTo>
                  <a:lnTo>
                    <a:pt x="4" y="922"/>
                  </a:lnTo>
                  <a:lnTo>
                    <a:pt x="16" y="901"/>
                  </a:lnTo>
                  <a:lnTo>
                    <a:pt x="33" y="884"/>
                  </a:lnTo>
                  <a:lnTo>
                    <a:pt x="54" y="873"/>
                  </a:lnTo>
                  <a:lnTo>
                    <a:pt x="79" y="870"/>
                  </a:lnTo>
                  <a:lnTo>
                    <a:pt x="102" y="873"/>
                  </a:lnTo>
                  <a:lnTo>
                    <a:pt x="124" y="884"/>
                  </a:lnTo>
                  <a:lnTo>
                    <a:pt x="140" y="901"/>
                  </a:lnTo>
                  <a:lnTo>
                    <a:pt x="152" y="922"/>
                  </a:lnTo>
                  <a:lnTo>
                    <a:pt x="156" y="947"/>
                  </a:lnTo>
                  <a:lnTo>
                    <a:pt x="158" y="979"/>
                  </a:lnTo>
                  <a:lnTo>
                    <a:pt x="167" y="1011"/>
                  </a:lnTo>
                  <a:lnTo>
                    <a:pt x="182" y="1039"/>
                  </a:lnTo>
                  <a:lnTo>
                    <a:pt x="201" y="1064"/>
                  </a:lnTo>
                  <a:lnTo>
                    <a:pt x="225" y="1085"/>
                  </a:lnTo>
                  <a:lnTo>
                    <a:pt x="252" y="1102"/>
                  </a:lnTo>
                  <a:lnTo>
                    <a:pt x="252" y="764"/>
                  </a:lnTo>
                  <a:lnTo>
                    <a:pt x="205" y="748"/>
                  </a:lnTo>
                  <a:lnTo>
                    <a:pt x="162" y="727"/>
                  </a:lnTo>
                  <a:lnTo>
                    <a:pt x="123" y="700"/>
                  </a:lnTo>
                  <a:lnTo>
                    <a:pt x="88" y="667"/>
                  </a:lnTo>
                  <a:lnTo>
                    <a:pt x="58" y="629"/>
                  </a:lnTo>
                  <a:lnTo>
                    <a:pt x="34" y="587"/>
                  </a:lnTo>
                  <a:lnTo>
                    <a:pt x="16" y="543"/>
                  </a:lnTo>
                  <a:lnTo>
                    <a:pt x="4" y="495"/>
                  </a:lnTo>
                  <a:lnTo>
                    <a:pt x="0" y="444"/>
                  </a:lnTo>
                  <a:lnTo>
                    <a:pt x="4" y="394"/>
                  </a:lnTo>
                  <a:lnTo>
                    <a:pt x="16" y="346"/>
                  </a:lnTo>
                  <a:lnTo>
                    <a:pt x="34" y="300"/>
                  </a:lnTo>
                  <a:lnTo>
                    <a:pt x="58" y="258"/>
                  </a:lnTo>
                  <a:lnTo>
                    <a:pt x="88" y="222"/>
                  </a:lnTo>
                  <a:lnTo>
                    <a:pt x="123" y="189"/>
                  </a:lnTo>
                  <a:lnTo>
                    <a:pt x="162" y="162"/>
                  </a:lnTo>
                  <a:lnTo>
                    <a:pt x="205" y="140"/>
                  </a:lnTo>
                  <a:lnTo>
                    <a:pt x="252" y="125"/>
                  </a:lnTo>
                  <a:lnTo>
                    <a:pt x="252" y="77"/>
                  </a:lnTo>
                  <a:lnTo>
                    <a:pt x="256" y="52"/>
                  </a:lnTo>
                  <a:lnTo>
                    <a:pt x="267" y="31"/>
                  </a:lnTo>
                  <a:lnTo>
                    <a:pt x="284" y="14"/>
                  </a:lnTo>
                  <a:lnTo>
                    <a:pt x="305" y="4"/>
                  </a:lnTo>
                  <a:lnTo>
                    <a:pt x="3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 name="Freeform 125"/>
            <p:cNvSpPr>
              <a:spLocks noEditPoints="1"/>
            </p:cNvSpPr>
            <p:nvPr/>
          </p:nvSpPr>
          <p:spPr bwMode="auto">
            <a:xfrm>
              <a:off x="3036" y="2324"/>
              <a:ext cx="219" cy="463"/>
            </a:xfrm>
            <a:custGeom>
              <a:avLst/>
              <a:gdLst>
                <a:gd name="T0" fmla="*/ 433 w 657"/>
                <a:gd name="T1" fmla="*/ 1085 h 1391"/>
                <a:gd name="T2" fmla="*/ 489 w 657"/>
                <a:gd name="T3" fmla="*/ 1011 h 1391"/>
                <a:gd name="T4" fmla="*/ 500 w 657"/>
                <a:gd name="T5" fmla="*/ 913 h 1391"/>
                <a:gd name="T6" fmla="*/ 457 w 657"/>
                <a:gd name="T7" fmla="*/ 829 h 1391"/>
                <a:gd name="T8" fmla="*/ 252 w 657"/>
                <a:gd name="T9" fmla="*/ 288 h 1391"/>
                <a:gd name="T10" fmla="*/ 181 w 657"/>
                <a:gd name="T11" fmla="*/ 351 h 1391"/>
                <a:gd name="T12" fmla="*/ 155 w 657"/>
                <a:gd name="T13" fmla="*/ 444 h 1391"/>
                <a:gd name="T14" fmla="*/ 181 w 657"/>
                <a:gd name="T15" fmla="*/ 537 h 1391"/>
                <a:gd name="T16" fmla="*/ 252 w 657"/>
                <a:gd name="T17" fmla="*/ 599 h 1391"/>
                <a:gd name="T18" fmla="*/ 354 w 657"/>
                <a:gd name="T19" fmla="*/ 4 h 1391"/>
                <a:gd name="T20" fmla="*/ 402 w 657"/>
                <a:gd name="T21" fmla="*/ 52 h 1391"/>
                <a:gd name="T22" fmla="*/ 453 w 657"/>
                <a:gd name="T23" fmla="*/ 140 h 1391"/>
                <a:gd name="T24" fmla="*/ 570 w 657"/>
                <a:gd name="T25" fmla="*/ 222 h 1391"/>
                <a:gd name="T26" fmla="*/ 642 w 657"/>
                <a:gd name="T27" fmla="*/ 346 h 1391"/>
                <a:gd name="T28" fmla="*/ 653 w 657"/>
                <a:gd name="T29" fmla="*/ 469 h 1391"/>
                <a:gd name="T30" fmla="*/ 604 w 657"/>
                <a:gd name="T31" fmla="*/ 517 h 1391"/>
                <a:gd name="T32" fmla="*/ 534 w 657"/>
                <a:gd name="T33" fmla="*/ 506 h 1391"/>
                <a:gd name="T34" fmla="*/ 502 w 657"/>
                <a:gd name="T35" fmla="*/ 444 h 1391"/>
                <a:gd name="T36" fmla="*/ 475 w 657"/>
                <a:gd name="T37" fmla="*/ 351 h 1391"/>
                <a:gd name="T38" fmla="*/ 406 w 657"/>
                <a:gd name="T39" fmla="*/ 288 h 1391"/>
                <a:gd name="T40" fmla="*/ 496 w 657"/>
                <a:gd name="T41" fmla="*/ 663 h 1391"/>
                <a:gd name="T42" fmla="*/ 599 w 657"/>
                <a:gd name="T43" fmla="*/ 761 h 1391"/>
                <a:gd name="T44" fmla="*/ 653 w 657"/>
                <a:gd name="T45" fmla="*/ 896 h 1391"/>
                <a:gd name="T46" fmla="*/ 642 w 657"/>
                <a:gd name="T47" fmla="*/ 1045 h 1391"/>
                <a:gd name="T48" fmla="*/ 570 w 657"/>
                <a:gd name="T49" fmla="*/ 1169 h 1391"/>
                <a:gd name="T50" fmla="*/ 453 w 657"/>
                <a:gd name="T51" fmla="*/ 1251 h 1391"/>
                <a:gd name="T52" fmla="*/ 402 w 657"/>
                <a:gd name="T53" fmla="*/ 1338 h 1391"/>
                <a:gd name="T54" fmla="*/ 354 w 657"/>
                <a:gd name="T55" fmla="*/ 1387 h 1391"/>
                <a:gd name="T56" fmla="*/ 283 w 657"/>
                <a:gd name="T57" fmla="*/ 1376 h 1391"/>
                <a:gd name="T58" fmla="*/ 252 w 657"/>
                <a:gd name="T59" fmla="*/ 1314 h 1391"/>
                <a:gd name="T60" fmla="*/ 162 w 657"/>
                <a:gd name="T61" fmla="*/ 1229 h 1391"/>
                <a:gd name="T62" fmla="*/ 57 w 657"/>
                <a:gd name="T63" fmla="*/ 1132 h 1391"/>
                <a:gd name="T64" fmla="*/ 4 w 657"/>
                <a:gd name="T65" fmla="*/ 998 h 1391"/>
                <a:gd name="T66" fmla="*/ 16 w 657"/>
                <a:gd name="T67" fmla="*/ 901 h 1391"/>
                <a:gd name="T68" fmla="*/ 78 w 657"/>
                <a:gd name="T69" fmla="*/ 870 h 1391"/>
                <a:gd name="T70" fmla="*/ 140 w 657"/>
                <a:gd name="T71" fmla="*/ 901 h 1391"/>
                <a:gd name="T72" fmla="*/ 158 w 657"/>
                <a:gd name="T73" fmla="*/ 979 h 1391"/>
                <a:gd name="T74" fmla="*/ 201 w 657"/>
                <a:gd name="T75" fmla="*/ 1064 h 1391"/>
                <a:gd name="T76" fmla="*/ 252 w 657"/>
                <a:gd name="T77" fmla="*/ 764 h 1391"/>
                <a:gd name="T78" fmla="*/ 123 w 657"/>
                <a:gd name="T79" fmla="*/ 700 h 1391"/>
                <a:gd name="T80" fmla="*/ 34 w 657"/>
                <a:gd name="T81" fmla="*/ 587 h 1391"/>
                <a:gd name="T82" fmla="*/ 0 w 657"/>
                <a:gd name="T83" fmla="*/ 444 h 1391"/>
                <a:gd name="T84" fmla="*/ 34 w 657"/>
                <a:gd name="T85" fmla="*/ 300 h 1391"/>
                <a:gd name="T86" fmla="*/ 123 w 657"/>
                <a:gd name="T87" fmla="*/ 189 h 1391"/>
                <a:gd name="T88" fmla="*/ 252 w 657"/>
                <a:gd name="T89" fmla="*/ 125 h 1391"/>
                <a:gd name="T90" fmla="*/ 266 w 657"/>
                <a:gd name="T91" fmla="*/ 31 h 1391"/>
                <a:gd name="T92" fmla="*/ 329 w 657"/>
                <a:gd name="T93" fmla="*/ 0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7" h="1391">
                  <a:moveTo>
                    <a:pt x="406" y="791"/>
                  </a:moveTo>
                  <a:lnTo>
                    <a:pt x="406" y="1102"/>
                  </a:lnTo>
                  <a:lnTo>
                    <a:pt x="433" y="1085"/>
                  </a:lnTo>
                  <a:lnTo>
                    <a:pt x="457" y="1064"/>
                  </a:lnTo>
                  <a:lnTo>
                    <a:pt x="475" y="1039"/>
                  </a:lnTo>
                  <a:lnTo>
                    <a:pt x="489" y="1011"/>
                  </a:lnTo>
                  <a:lnTo>
                    <a:pt x="500" y="979"/>
                  </a:lnTo>
                  <a:lnTo>
                    <a:pt x="502" y="947"/>
                  </a:lnTo>
                  <a:lnTo>
                    <a:pt x="500" y="913"/>
                  </a:lnTo>
                  <a:lnTo>
                    <a:pt x="489" y="883"/>
                  </a:lnTo>
                  <a:lnTo>
                    <a:pt x="475" y="854"/>
                  </a:lnTo>
                  <a:lnTo>
                    <a:pt x="457" y="829"/>
                  </a:lnTo>
                  <a:lnTo>
                    <a:pt x="433" y="808"/>
                  </a:lnTo>
                  <a:lnTo>
                    <a:pt x="406" y="791"/>
                  </a:lnTo>
                  <a:close/>
                  <a:moveTo>
                    <a:pt x="252" y="288"/>
                  </a:moveTo>
                  <a:lnTo>
                    <a:pt x="224" y="305"/>
                  </a:lnTo>
                  <a:lnTo>
                    <a:pt x="201" y="326"/>
                  </a:lnTo>
                  <a:lnTo>
                    <a:pt x="181" y="351"/>
                  </a:lnTo>
                  <a:lnTo>
                    <a:pt x="167" y="380"/>
                  </a:lnTo>
                  <a:lnTo>
                    <a:pt x="158" y="411"/>
                  </a:lnTo>
                  <a:lnTo>
                    <a:pt x="155" y="444"/>
                  </a:lnTo>
                  <a:lnTo>
                    <a:pt x="158" y="478"/>
                  </a:lnTo>
                  <a:lnTo>
                    <a:pt x="167" y="508"/>
                  </a:lnTo>
                  <a:lnTo>
                    <a:pt x="181" y="537"/>
                  </a:lnTo>
                  <a:lnTo>
                    <a:pt x="201" y="561"/>
                  </a:lnTo>
                  <a:lnTo>
                    <a:pt x="224" y="584"/>
                  </a:lnTo>
                  <a:lnTo>
                    <a:pt x="252" y="599"/>
                  </a:lnTo>
                  <a:lnTo>
                    <a:pt x="252" y="288"/>
                  </a:lnTo>
                  <a:close/>
                  <a:moveTo>
                    <a:pt x="329" y="0"/>
                  </a:moveTo>
                  <a:lnTo>
                    <a:pt x="354" y="4"/>
                  </a:lnTo>
                  <a:lnTo>
                    <a:pt x="375" y="14"/>
                  </a:lnTo>
                  <a:lnTo>
                    <a:pt x="392" y="31"/>
                  </a:lnTo>
                  <a:lnTo>
                    <a:pt x="402" y="52"/>
                  </a:lnTo>
                  <a:lnTo>
                    <a:pt x="406" y="77"/>
                  </a:lnTo>
                  <a:lnTo>
                    <a:pt x="406" y="125"/>
                  </a:lnTo>
                  <a:lnTo>
                    <a:pt x="453" y="140"/>
                  </a:lnTo>
                  <a:lnTo>
                    <a:pt x="496" y="162"/>
                  </a:lnTo>
                  <a:lnTo>
                    <a:pt x="535" y="189"/>
                  </a:lnTo>
                  <a:lnTo>
                    <a:pt x="570" y="222"/>
                  </a:lnTo>
                  <a:lnTo>
                    <a:pt x="599" y="258"/>
                  </a:lnTo>
                  <a:lnTo>
                    <a:pt x="624" y="300"/>
                  </a:lnTo>
                  <a:lnTo>
                    <a:pt x="642" y="346"/>
                  </a:lnTo>
                  <a:lnTo>
                    <a:pt x="653" y="394"/>
                  </a:lnTo>
                  <a:lnTo>
                    <a:pt x="657" y="444"/>
                  </a:lnTo>
                  <a:lnTo>
                    <a:pt x="653" y="469"/>
                  </a:lnTo>
                  <a:lnTo>
                    <a:pt x="642" y="490"/>
                  </a:lnTo>
                  <a:lnTo>
                    <a:pt x="625" y="506"/>
                  </a:lnTo>
                  <a:lnTo>
                    <a:pt x="604" y="517"/>
                  </a:lnTo>
                  <a:lnTo>
                    <a:pt x="580" y="521"/>
                  </a:lnTo>
                  <a:lnTo>
                    <a:pt x="555" y="517"/>
                  </a:lnTo>
                  <a:lnTo>
                    <a:pt x="534" y="506"/>
                  </a:lnTo>
                  <a:lnTo>
                    <a:pt x="517" y="490"/>
                  </a:lnTo>
                  <a:lnTo>
                    <a:pt x="506" y="469"/>
                  </a:lnTo>
                  <a:lnTo>
                    <a:pt x="502" y="444"/>
                  </a:lnTo>
                  <a:lnTo>
                    <a:pt x="500" y="411"/>
                  </a:lnTo>
                  <a:lnTo>
                    <a:pt x="489" y="380"/>
                  </a:lnTo>
                  <a:lnTo>
                    <a:pt x="475" y="351"/>
                  </a:lnTo>
                  <a:lnTo>
                    <a:pt x="457" y="326"/>
                  </a:lnTo>
                  <a:lnTo>
                    <a:pt x="433" y="305"/>
                  </a:lnTo>
                  <a:lnTo>
                    <a:pt x="406" y="288"/>
                  </a:lnTo>
                  <a:lnTo>
                    <a:pt x="406" y="628"/>
                  </a:lnTo>
                  <a:lnTo>
                    <a:pt x="453" y="642"/>
                  </a:lnTo>
                  <a:lnTo>
                    <a:pt x="496" y="663"/>
                  </a:lnTo>
                  <a:lnTo>
                    <a:pt x="535" y="691"/>
                  </a:lnTo>
                  <a:lnTo>
                    <a:pt x="570" y="723"/>
                  </a:lnTo>
                  <a:lnTo>
                    <a:pt x="599" y="761"/>
                  </a:lnTo>
                  <a:lnTo>
                    <a:pt x="624" y="803"/>
                  </a:lnTo>
                  <a:lnTo>
                    <a:pt x="642" y="847"/>
                  </a:lnTo>
                  <a:lnTo>
                    <a:pt x="653" y="896"/>
                  </a:lnTo>
                  <a:lnTo>
                    <a:pt x="657" y="947"/>
                  </a:lnTo>
                  <a:lnTo>
                    <a:pt x="653" y="998"/>
                  </a:lnTo>
                  <a:lnTo>
                    <a:pt x="642" y="1045"/>
                  </a:lnTo>
                  <a:lnTo>
                    <a:pt x="624" y="1090"/>
                  </a:lnTo>
                  <a:lnTo>
                    <a:pt x="599" y="1132"/>
                  </a:lnTo>
                  <a:lnTo>
                    <a:pt x="570" y="1169"/>
                  </a:lnTo>
                  <a:lnTo>
                    <a:pt x="535" y="1201"/>
                  </a:lnTo>
                  <a:lnTo>
                    <a:pt x="496" y="1229"/>
                  </a:lnTo>
                  <a:lnTo>
                    <a:pt x="453" y="1251"/>
                  </a:lnTo>
                  <a:lnTo>
                    <a:pt x="406" y="1265"/>
                  </a:lnTo>
                  <a:lnTo>
                    <a:pt x="406" y="1314"/>
                  </a:lnTo>
                  <a:lnTo>
                    <a:pt x="402" y="1338"/>
                  </a:lnTo>
                  <a:lnTo>
                    <a:pt x="392" y="1359"/>
                  </a:lnTo>
                  <a:lnTo>
                    <a:pt x="375" y="1376"/>
                  </a:lnTo>
                  <a:lnTo>
                    <a:pt x="354" y="1387"/>
                  </a:lnTo>
                  <a:lnTo>
                    <a:pt x="329" y="1391"/>
                  </a:lnTo>
                  <a:lnTo>
                    <a:pt x="304" y="1387"/>
                  </a:lnTo>
                  <a:lnTo>
                    <a:pt x="283" y="1376"/>
                  </a:lnTo>
                  <a:lnTo>
                    <a:pt x="266" y="1359"/>
                  </a:lnTo>
                  <a:lnTo>
                    <a:pt x="256" y="1338"/>
                  </a:lnTo>
                  <a:lnTo>
                    <a:pt x="252" y="1314"/>
                  </a:lnTo>
                  <a:lnTo>
                    <a:pt x="252" y="1265"/>
                  </a:lnTo>
                  <a:lnTo>
                    <a:pt x="205" y="1251"/>
                  </a:lnTo>
                  <a:lnTo>
                    <a:pt x="162" y="1229"/>
                  </a:lnTo>
                  <a:lnTo>
                    <a:pt x="123" y="1201"/>
                  </a:lnTo>
                  <a:lnTo>
                    <a:pt x="87" y="1169"/>
                  </a:lnTo>
                  <a:lnTo>
                    <a:pt x="57" y="1132"/>
                  </a:lnTo>
                  <a:lnTo>
                    <a:pt x="34" y="1090"/>
                  </a:lnTo>
                  <a:lnTo>
                    <a:pt x="16" y="1045"/>
                  </a:lnTo>
                  <a:lnTo>
                    <a:pt x="4" y="998"/>
                  </a:lnTo>
                  <a:lnTo>
                    <a:pt x="0" y="947"/>
                  </a:lnTo>
                  <a:lnTo>
                    <a:pt x="4" y="922"/>
                  </a:lnTo>
                  <a:lnTo>
                    <a:pt x="16" y="901"/>
                  </a:lnTo>
                  <a:lnTo>
                    <a:pt x="33" y="884"/>
                  </a:lnTo>
                  <a:lnTo>
                    <a:pt x="53" y="873"/>
                  </a:lnTo>
                  <a:lnTo>
                    <a:pt x="78" y="870"/>
                  </a:lnTo>
                  <a:lnTo>
                    <a:pt x="102" y="873"/>
                  </a:lnTo>
                  <a:lnTo>
                    <a:pt x="123" y="884"/>
                  </a:lnTo>
                  <a:lnTo>
                    <a:pt x="140" y="901"/>
                  </a:lnTo>
                  <a:lnTo>
                    <a:pt x="151" y="922"/>
                  </a:lnTo>
                  <a:lnTo>
                    <a:pt x="155" y="947"/>
                  </a:lnTo>
                  <a:lnTo>
                    <a:pt x="158" y="979"/>
                  </a:lnTo>
                  <a:lnTo>
                    <a:pt x="167" y="1011"/>
                  </a:lnTo>
                  <a:lnTo>
                    <a:pt x="181" y="1039"/>
                  </a:lnTo>
                  <a:lnTo>
                    <a:pt x="201" y="1064"/>
                  </a:lnTo>
                  <a:lnTo>
                    <a:pt x="224" y="1085"/>
                  </a:lnTo>
                  <a:lnTo>
                    <a:pt x="252" y="1102"/>
                  </a:lnTo>
                  <a:lnTo>
                    <a:pt x="252" y="764"/>
                  </a:lnTo>
                  <a:lnTo>
                    <a:pt x="205" y="748"/>
                  </a:lnTo>
                  <a:lnTo>
                    <a:pt x="162" y="727"/>
                  </a:lnTo>
                  <a:lnTo>
                    <a:pt x="123" y="700"/>
                  </a:lnTo>
                  <a:lnTo>
                    <a:pt x="87" y="667"/>
                  </a:lnTo>
                  <a:lnTo>
                    <a:pt x="57" y="629"/>
                  </a:lnTo>
                  <a:lnTo>
                    <a:pt x="34" y="587"/>
                  </a:lnTo>
                  <a:lnTo>
                    <a:pt x="16" y="543"/>
                  </a:lnTo>
                  <a:lnTo>
                    <a:pt x="4" y="495"/>
                  </a:lnTo>
                  <a:lnTo>
                    <a:pt x="0" y="444"/>
                  </a:lnTo>
                  <a:lnTo>
                    <a:pt x="4" y="394"/>
                  </a:lnTo>
                  <a:lnTo>
                    <a:pt x="16" y="346"/>
                  </a:lnTo>
                  <a:lnTo>
                    <a:pt x="34" y="300"/>
                  </a:lnTo>
                  <a:lnTo>
                    <a:pt x="57" y="258"/>
                  </a:lnTo>
                  <a:lnTo>
                    <a:pt x="87" y="222"/>
                  </a:lnTo>
                  <a:lnTo>
                    <a:pt x="123" y="189"/>
                  </a:lnTo>
                  <a:lnTo>
                    <a:pt x="162" y="162"/>
                  </a:lnTo>
                  <a:lnTo>
                    <a:pt x="205" y="140"/>
                  </a:lnTo>
                  <a:lnTo>
                    <a:pt x="252" y="125"/>
                  </a:lnTo>
                  <a:lnTo>
                    <a:pt x="252" y="77"/>
                  </a:lnTo>
                  <a:lnTo>
                    <a:pt x="256" y="52"/>
                  </a:lnTo>
                  <a:lnTo>
                    <a:pt x="266" y="31"/>
                  </a:lnTo>
                  <a:lnTo>
                    <a:pt x="283" y="14"/>
                  </a:lnTo>
                  <a:lnTo>
                    <a:pt x="304" y="4"/>
                  </a:lnTo>
                  <a:lnTo>
                    <a:pt x="3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3" name="Freeform 126"/>
            <p:cNvSpPr>
              <a:spLocks noEditPoints="1"/>
            </p:cNvSpPr>
            <p:nvPr/>
          </p:nvSpPr>
          <p:spPr bwMode="auto">
            <a:xfrm>
              <a:off x="2040" y="2166"/>
              <a:ext cx="1433" cy="1046"/>
            </a:xfrm>
            <a:custGeom>
              <a:avLst/>
              <a:gdLst>
                <a:gd name="T0" fmla="*/ 290 w 4300"/>
                <a:gd name="T1" fmla="*/ 2309 h 3138"/>
                <a:gd name="T2" fmla="*/ 303 w 4300"/>
                <a:gd name="T3" fmla="*/ 2360 h 3138"/>
                <a:gd name="T4" fmla="*/ 339 w 4300"/>
                <a:gd name="T5" fmla="*/ 2395 h 3138"/>
                <a:gd name="T6" fmla="*/ 389 w 4300"/>
                <a:gd name="T7" fmla="*/ 2410 h 3138"/>
                <a:gd name="T8" fmla="*/ 3937 w 4300"/>
                <a:gd name="T9" fmla="*/ 2406 h 3138"/>
                <a:gd name="T10" fmla="*/ 3980 w 4300"/>
                <a:gd name="T11" fmla="*/ 2379 h 3138"/>
                <a:gd name="T12" fmla="*/ 4006 w 4300"/>
                <a:gd name="T13" fmla="*/ 2336 h 3138"/>
                <a:gd name="T14" fmla="*/ 4010 w 4300"/>
                <a:gd name="T15" fmla="*/ 2188 h 3138"/>
                <a:gd name="T16" fmla="*/ 389 w 4300"/>
                <a:gd name="T17" fmla="*/ 290 h 3138"/>
                <a:gd name="T18" fmla="*/ 339 w 4300"/>
                <a:gd name="T19" fmla="*/ 303 h 3138"/>
                <a:gd name="T20" fmla="*/ 303 w 4300"/>
                <a:gd name="T21" fmla="*/ 338 h 3138"/>
                <a:gd name="T22" fmla="*/ 290 w 4300"/>
                <a:gd name="T23" fmla="*/ 389 h 3138"/>
                <a:gd name="T24" fmla="*/ 4010 w 4300"/>
                <a:gd name="T25" fmla="*/ 1994 h 3138"/>
                <a:gd name="T26" fmla="*/ 4006 w 4300"/>
                <a:gd name="T27" fmla="*/ 363 h 3138"/>
                <a:gd name="T28" fmla="*/ 3980 w 4300"/>
                <a:gd name="T29" fmla="*/ 319 h 3138"/>
                <a:gd name="T30" fmla="*/ 3937 w 4300"/>
                <a:gd name="T31" fmla="*/ 293 h 3138"/>
                <a:gd name="T32" fmla="*/ 389 w 4300"/>
                <a:gd name="T33" fmla="*/ 290 h 3138"/>
                <a:gd name="T34" fmla="*/ 3910 w 4300"/>
                <a:gd name="T35" fmla="*/ 0 h 3138"/>
                <a:gd name="T36" fmla="*/ 4014 w 4300"/>
                <a:gd name="T37" fmla="*/ 13 h 3138"/>
                <a:gd name="T38" fmla="*/ 4107 w 4300"/>
                <a:gd name="T39" fmla="*/ 54 h 3138"/>
                <a:gd name="T40" fmla="*/ 4185 w 4300"/>
                <a:gd name="T41" fmla="*/ 114 h 3138"/>
                <a:gd name="T42" fmla="*/ 4247 w 4300"/>
                <a:gd name="T43" fmla="*/ 193 h 3138"/>
                <a:gd name="T44" fmla="*/ 4286 w 4300"/>
                <a:gd name="T45" fmla="*/ 286 h 3138"/>
                <a:gd name="T46" fmla="*/ 4300 w 4300"/>
                <a:gd name="T47" fmla="*/ 389 h 3138"/>
                <a:gd name="T48" fmla="*/ 4296 w 4300"/>
                <a:gd name="T49" fmla="*/ 2363 h 3138"/>
                <a:gd name="T50" fmla="*/ 4269 w 4300"/>
                <a:gd name="T51" fmla="*/ 2460 h 3138"/>
                <a:gd name="T52" fmla="*/ 4219 w 4300"/>
                <a:gd name="T53" fmla="*/ 2547 h 3138"/>
                <a:gd name="T54" fmla="*/ 4149 w 4300"/>
                <a:gd name="T55" fmla="*/ 2617 h 3138"/>
                <a:gd name="T56" fmla="*/ 4061 w 4300"/>
                <a:gd name="T57" fmla="*/ 2668 h 3138"/>
                <a:gd name="T58" fmla="*/ 3963 w 4300"/>
                <a:gd name="T59" fmla="*/ 2696 h 3138"/>
                <a:gd name="T60" fmla="*/ 2295 w 4300"/>
                <a:gd name="T61" fmla="*/ 2699 h 3138"/>
                <a:gd name="T62" fmla="*/ 3299 w 4300"/>
                <a:gd name="T63" fmla="*/ 2848 h 3138"/>
                <a:gd name="T64" fmla="*/ 3363 w 4300"/>
                <a:gd name="T65" fmla="*/ 2863 h 3138"/>
                <a:gd name="T66" fmla="*/ 3411 w 4300"/>
                <a:gd name="T67" fmla="*/ 2903 h 3138"/>
                <a:gd name="T68" fmla="*/ 3440 w 4300"/>
                <a:gd name="T69" fmla="*/ 2961 h 3138"/>
                <a:gd name="T70" fmla="*/ 3440 w 4300"/>
                <a:gd name="T71" fmla="*/ 3027 h 3138"/>
                <a:gd name="T72" fmla="*/ 3411 w 4300"/>
                <a:gd name="T73" fmla="*/ 3085 h 3138"/>
                <a:gd name="T74" fmla="*/ 3363 w 4300"/>
                <a:gd name="T75" fmla="*/ 3124 h 3138"/>
                <a:gd name="T76" fmla="*/ 3299 w 4300"/>
                <a:gd name="T77" fmla="*/ 3138 h 3138"/>
                <a:gd name="T78" fmla="*/ 967 w 4300"/>
                <a:gd name="T79" fmla="*/ 3134 h 3138"/>
                <a:gd name="T80" fmla="*/ 911 w 4300"/>
                <a:gd name="T81" fmla="*/ 3107 h 3138"/>
                <a:gd name="T82" fmla="*/ 871 w 4300"/>
                <a:gd name="T83" fmla="*/ 3057 h 3138"/>
                <a:gd name="T84" fmla="*/ 856 w 4300"/>
                <a:gd name="T85" fmla="*/ 2993 h 3138"/>
                <a:gd name="T86" fmla="*/ 871 w 4300"/>
                <a:gd name="T87" fmla="*/ 2929 h 3138"/>
                <a:gd name="T88" fmla="*/ 911 w 4300"/>
                <a:gd name="T89" fmla="*/ 2881 h 3138"/>
                <a:gd name="T90" fmla="*/ 967 w 4300"/>
                <a:gd name="T91" fmla="*/ 2852 h 3138"/>
                <a:gd name="T92" fmla="*/ 2005 w 4300"/>
                <a:gd name="T93" fmla="*/ 2848 h 3138"/>
                <a:gd name="T94" fmla="*/ 389 w 4300"/>
                <a:gd name="T95" fmla="*/ 2699 h 3138"/>
                <a:gd name="T96" fmla="*/ 286 w 4300"/>
                <a:gd name="T97" fmla="*/ 2685 h 3138"/>
                <a:gd name="T98" fmla="*/ 193 w 4300"/>
                <a:gd name="T99" fmla="*/ 2646 h 3138"/>
                <a:gd name="T100" fmla="*/ 114 w 4300"/>
                <a:gd name="T101" fmla="*/ 2585 h 3138"/>
                <a:gd name="T102" fmla="*/ 54 w 4300"/>
                <a:gd name="T103" fmla="*/ 2506 h 3138"/>
                <a:gd name="T104" fmla="*/ 14 w 4300"/>
                <a:gd name="T105" fmla="*/ 2412 h 3138"/>
                <a:gd name="T106" fmla="*/ 0 w 4300"/>
                <a:gd name="T107" fmla="*/ 2309 h 3138"/>
                <a:gd name="T108" fmla="*/ 4 w 4300"/>
                <a:gd name="T109" fmla="*/ 337 h 3138"/>
                <a:gd name="T110" fmla="*/ 30 w 4300"/>
                <a:gd name="T111" fmla="*/ 238 h 3138"/>
                <a:gd name="T112" fmla="*/ 81 w 4300"/>
                <a:gd name="T113" fmla="*/ 151 h 3138"/>
                <a:gd name="T114" fmla="*/ 151 w 4300"/>
                <a:gd name="T115" fmla="*/ 81 h 3138"/>
                <a:gd name="T116" fmla="*/ 238 w 4300"/>
                <a:gd name="T117" fmla="*/ 30 h 3138"/>
                <a:gd name="T118" fmla="*/ 337 w 4300"/>
                <a:gd name="T119" fmla="*/ 3 h 3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00" h="3138">
                  <a:moveTo>
                    <a:pt x="290" y="2188"/>
                  </a:moveTo>
                  <a:lnTo>
                    <a:pt x="290" y="2309"/>
                  </a:lnTo>
                  <a:lnTo>
                    <a:pt x="294" y="2336"/>
                  </a:lnTo>
                  <a:lnTo>
                    <a:pt x="303" y="2360"/>
                  </a:lnTo>
                  <a:lnTo>
                    <a:pt x="319" y="2379"/>
                  </a:lnTo>
                  <a:lnTo>
                    <a:pt x="339" y="2395"/>
                  </a:lnTo>
                  <a:lnTo>
                    <a:pt x="363" y="2406"/>
                  </a:lnTo>
                  <a:lnTo>
                    <a:pt x="389" y="2410"/>
                  </a:lnTo>
                  <a:lnTo>
                    <a:pt x="3910" y="2410"/>
                  </a:lnTo>
                  <a:lnTo>
                    <a:pt x="3937" y="2406"/>
                  </a:lnTo>
                  <a:lnTo>
                    <a:pt x="3961" y="2395"/>
                  </a:lnTo>
                  <a:lnTo>
                    <a:pt x="3980" y="2379"/>
                  </a:lnTo>
                  <a:lnTo>
                    <a:pt x="3996" y="2360"/>
                  </a:lnTo>
                  <a:lnTo>
                    <a:pt x="4006" y="2336"/>
                  </a:lnTo>
                  <a:lnTo>
                    <a:pt x="4010" y="2309"/>
                  </a:lnTo>
                  <a:lnTo>
                    <a:pt x="4010" y="2188"/>
                  </a:lnTo>
                  <a:lnTo>
                    <a:pt x="290" y="2188"/>
                  </a:lnTo>
                  <a:close/>
                  <a:moveTo>
                    <a:pt x="389" y="290"/>
                  </a:moveTo>
                  <a:lnTo>
                    <a:pt x="363" y="293"/>
                  </a:lnTo>
                  <a:lnTo>
                    <a:pt x="339" y="303"/>
                  </a:lnTo>
                  <a:lnTo>
                    <a:pt x="319" y="319"/>
                  </a:lnTo>
                  <a:lnTo>
                    <a:pt x="303" y="338"/>
                  </a:lnTo>
                  <a:lnTo>
                    <a:pt x="294" y="363"/>
                  </a:lnTo>
                  <a:lnTo>
                    <a:pt x="290" y="389"/>
                  </a:lnTo>
                  <a:lnTo>
                    <a:pt x="290" y="1994"/>
                  </a:lnTo>
                  <a:lnTo>
                    <a:pt x="4010" y="1994"/>
                  </a:lnTo>
                  <a:lnTo>
                    <a:pt x="4010" y="389"/>
                  </a:lnTo>
                  <a:lnTo>
                    <a:pt x="4006" y="363"/>
                  </a:lnTo>
                  <a:lnTo>
                    <a:pt x="3996" y="338"/>
                  </a:lnTo>
                  <a:lnTo>
                    <a:pt x="3980" y="319"/>
                  </a:lnTo>
                  <a:lnTo>
                    <a:pt x="3961" y="303"/>
                  </a:lnTo>
                  <a:lnTo>
                    <a:pt x="3937" y="293"/>
                  </a:lnTo>
                  <a:lnTo>
                    <a:pt x="3910" y="290"/>
                  </a:lnTo>
                  <a:lnTo>
                    <a:pt x="389" y="290"/>
                  </a:lnTo>
                  <a:close/>
                  <a:moveTo>
                    <a:pt x="389" y="0"/>
                  </a:moveTo>
                  <a:lnTo>
                    <a:pt x="3910" y="0"/>
                  </a:lnTo>
                  <a:lnTo>
                    <a:pt x="3963" y="3"/>
                  </a:lnTo>
                  <a:lnTo>
                    <a:pt x="4014" y="13"/>
                  </a:lnTo>
                  <a:lnTo>
                    <a:pt x="4061" y="30"/>
                  </a:lnTo>
                  <a:lnTo>
                    <a:pt x="4107" y="54"/>
                  </a:lnTo>
                  <a:lnTo>
                    <a:pt x="4149" y="81"/>
                  </a:lnTo>
                  <a:lnTo>
                    <a:pt x="4185" y="114"/>
                  </a:lnTo>
                  <a:lnTo>
                    <a:pt x="4219" y="151"/>
                  </a:lnTo>
                  <a:lnTo>
                    <a:pt x="4247" y="193"/>
                  </a:lnTo>
                  <a:lnTo>
                    <a:pt x="4269" y="238"/>
                  </a:lnTo>
                  <a:lnTo>
                    <a:pt x="4286" y="286"/>
                  </a:lnTo>
                  <a:lnTo>
                    <a:pt x="4296" y="337"/>
                  </a:lnTo>
                  <a:lnTo>
                    <a:pt x="4300" y="389"/>
                  </a:lnTo>
                  <a:lnTo>
                    <a:pt x="4300" y="2309"/>
                  </a:lnTo>
                  <a:lnTo>
                    <a:pt x="4296" y="2363"/>
                  </a:lnTo>
                  <a:lnTo>
                    <a:pt x="4286" y="2412"/>
                  </a:lnTo>
                  <a:lnTo>
                    <a:pt x="4269" y="2460"/>
                  </a:lnTo>
                  <a:lnTo>
                    <a:pt x="4247" y="2506"/>
                  </a:lnTo>
                  <a:lnTo>
                    <a:pt x="4219" y="2547"/>
                  </a:lnTo>
                  <a:lnTo>
                    <a:pt x="4185" y="2585"/>
                  </a:lnTo>
                  <a:lnTo>
                    <a:pt x="4149" y="2617"/>
                  </a:lnTo>
                  <a:lnTo>
                    <a:pt x="4107" y="2646"/>
                  </a:lnTo>
                  <a:lnTo>
                    <a:pt x="4061" y="2668"/>
                  </a:lnTo>
                  <a:lnTo>
                    <a:pt x="4014" y="2685"/>
                  </a:lnTo>
                  <a:lnTo>
                    <a:pt x="3963" y="2696"/>
                  </a:lnTo>
                  <a:lnTo>
                    <a:pt x="3910" y="2699"/>
                  </a:lnTo>
                  <a:lnTo>
                    <a:pt x="2295" y="2699"/>
                  </a:lnTo>
                  <a:lnTo>
                    <a:pt x="2295" y="2848"/>
                  </a:lnTo>
                  <a:lnTo>
                    <a:pt x="3299" y="2848"/>
                  </a:lnTo>
                  <a:lnTo>
                    <a:pt x="3332" y="2852"/>
                  </a:lnTo>
                  <a:lnTo>
                    <a:pt x="3363" y="2863"/>
                  </a:lnTo>
                  <a:lnTo>
                    <a:pt x="3389" y="2881"/>
                  </a:lnTo>
                  <a:lnTo>
                    <a:pt x="3411" y="2903"/>
                  </a:lnTo>
                  <a:lnTo>
                    <a:pt x="3429" y="2929"/>
                  </a:lnTo>
                  <a:lnTo>
                    <a:pt x="3440" y="2961"/>
                  </a:lnTo>
                  <a:lnTo>
                    <a:pt x="3444" y="2993"/>
                  </a:lnTo>
                  <a:lnTo>
                    <a:pt x="3440" y="3027"/>
                  </a:lnTo>
                  <a:lnTo>
                    <a:pt x="3429" y="3057"/>
                  </a:lnTo>
                  <a:lnTo>
                    <a:pt x="3411" y="3085"/>
                  </a:lnTo>
                  <a:lnTo>
                    <a:pt x="3389" y="3107"/>
                  </a:lnTo>
                  <a:lnTo>
                    <a:pt x="3363" y="3124"/>
                  </a:lnTo>
                  <a:lnTo>
                    <a:pt x="3332" y="3134"/>
                  </a:lnTo>
                  <a:lnTo>
                    <a:pt x="3299" y="3138"/>
                  </a:lnTo>
                  <a:lnTo>
                    <a:pt x="1001" y="3138"/>
                  </a:lnTo>
                  <a:lnTo>
                    <a:pt x="967" y="3134"/>
                  </a:lnTo>
                  <a:lnTo>
                    <a:pt x="937" y="3124"/>
                  </a:lnTo>
                  <a:lnTo>
                    <a:pt x="911" y="3107"/>
                  </a:lnTo>
                  <a:lnTo>
                    <a:pt x="888" y="3085"/>
                  </a:lnTo>
                  <a:lnTo>
                    <a:pt x="871" y="3057"/>
                  </a:lnTo>
                  <a:lnTo>
                    <a:pt x="860" y="3027"/>
                  </a:lnTo>
                  <a:lnTo>
                    <a:pt x="856" y="2993"/>
                  </a:lnTo>
                  <a:lnTo>
                    <a:pt x="860" y="2961"/>
                  </a:lnTo>
                  <a:lnTo>
                    <a:pt x="871" y="2929"/>
                  </a:lnTo>
                  <a:lnTo>
                    <a:pt x="888" y="2903"/>
                  </a:lnTo>
                  <a:lnTo>
                    <a:pt x="911" y="2881"/>
                  </a:lnTo>
                  <a:lnTo>
                    <a:pt x="937" y="2863"/>
                  </a:lnTo>
                  <a:lnTo>
                    <a:pt x="967" y="2852"/>
                  </a:lnTo>
                  <a:lnTo>
                    <a:pt x="1001" y="2848"/>
                  </a:lnTo>
                  <a:lnTo>
                    <a:pt x="2005" y="2848"/>
                  </a:lnTo>
                  <a:lnTo>
                    <a:pt x="2005" y="2699"/>
                  </a:lnTo>
                  <a:lnTo>
                    <a:pt x="389" y="2699"/>
                  </a:lnTo>
                  <a:lnTo>
                    <a:pt x="337" y="2696"/>
                  </a:lnTo>
                  <a:lnTo>
                    <a:pt x="286" y="2685"/>
                  </a:lnTo>
                  <a:lnTo>
                    <a:pt x="238" y="2668"/>
                  </a:lnTo>
                  <a:lnTo>
                    <a:pt x="193" y="2646"/>
                  </a:lnTo>
                  <a:lnTo>
                    <a:pt x="151" y="2617"/>
                  </a:lnTo>
                  <a:lnTo>
                    <a:pt x="114" y="2585"/>
                  </a:lnTo>
                  <a:lnTo>
                    <a:pt x="81" y="2547"/>
                  </a:lnTo>
                  <a:lnTo>
                    <a:pt x="54" y="2506"/>
                  </a:lnTo>
                  <a:lnTo>
                    <a:pt x="30" y="2460"/>
                  </a:lnTo>
                  <a:lnTo>
                    <a:pt x="14" y="2412"/>
                  </a:lnTo>
                  <a:lnTo>
                    <a:pt x="4" y="2363"/>
                  </a:lnTo>
                  <a:lnTo>
                    <a:pt x="0" y="2309"/>
                  </a:lnTo>
                  <a:lnTo>
                    <a:pt x="0" y="389"/>
                  </a:lnTo>
                  <a:lnTo>
                    <a:pt x="4" y="337"/>
                  </a:lnTo>
                  <a:lnTo>
                    <a:pt x="14" y="286"/>
                  </a:lnTo>
                  <a:lnTo>
                    <a:pt x="30" y="238"/>
                  </a:lnTo>
                  <a:lnTo>
                    <a:pt x="54" y="193"/>
                  </a:lnTo>
                  <a:lnTo>
                    <a:pt x="81" y="151"/>
                  </a:lnTo>
                  <a:lnTo>
                    <a:pt x="114" y="114"/>
                  </a:lnTo>
                  <a:lnTo>
                    <a:pt x="151" y="81"/>
                  </a:lnTo>
                  <a:lnTo>
                    <a:pt x="193" y="54"/>
                  </a:lnTo>
                  <a:lnTo>
                    <a:pt x="238" y="30"/>
                  </a:lnTo>
                  <a:lnTo>
                    <a:pt x="286" y="13"/>
                  </a:lnTo>
                  <a:lnTo>
                    <a:pt x="337" y="3"/>
                  </a:lnTo>
                  <a:lnTo>
                    <a:pt x="3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14" name="Group 129"/>
          <p:cNvGrpSpPr>
            <a:grpSpLocks noChangeAspect="1"/>
          </p:cNvGrpSpPr>
          <p:nvPr/>
        </p:nvGrpSpPr>
        <p:grpSpPr bwMode="auto">
          <a:xfrm>
            <a:off x="8439763" y="474657"/>
            <a:ext cx="297601" cy="273670"/>
            <a:chOff x="2286" y="1922"/>
            <a:chExt cx="1654" cy="1521"/>
          </a:xfrm>
          <a:solidFill>
            <a:schemeClr val="tx1">
              <a:lumMod val="65000"/>
              <a:lumOff val="35000"/>
            </a:schemeClr>
          </a:solidFill>
        </p:grpSpPr>
        <p:sp>
          <p:nvSpPr>
            <p:cNvPr id="317" name="Freeform 131"/>
            <p:cNvSpPr>
              <a:spLocks noEditPoints="1"/>
            </p:cNvSpPr>
            <p:nvPr/>
          </p:nvSpPr>
          <p:spPr bwMode="auto">
            <a:xfrm>
              <a:off x="2286" y="1922"/>
              <a:ext cx="1654" cy="518"/>
            </a:xfrm>
            <a:custGeom>
              <a:avLst/>
              <a:gdLst>
                <a:gd name="T0" fmla="*/ 1653 w 3307"/>
                <a:gd name="T1" fmla="*/ 245 h 1037"/>
                <a:gd name="T2" fmla="*/ 583 w 3307"/>
                <a:gd name="T3" fmla="*/ 806 h 1037"/>
                <a:gd name="T4" fmla="*/ 2724 w 3307"/>
                <a:gd name="T5" fmla="*/ 806 h 1037"/>
                <a:gd name="T6" fmla="*/ 1653 w 3307"/>
                <a:gd name="T7" fmla="*/ 245 h 1037"/>
                <a:gd name="T8" fmla="*/ 1642 w 3307"/>
                <a:gd name="T9" fmla="*/ 0 h 1037"/>
                <a:gd name="T10" fmla="*/ 1665 w 3307"/>
                <a:gd name="T11" fmla="*/ 0 h 1037"/>
                <a:gd name="T12" fmla="*/ 1687 w 3307"/>
                <a:gd name="T13" fmla="*/ 4 h 1037"/>
                <a:gd name="T14" fmla="*/ 1708 w 3307"/>
                <a:gd name="T15" fmla="*/ 13 h 1037"/>
                <a:gd name="T16" fmla="*/ 3246 w 3307"/>
                <a:gd name="T17" fmla="*/ 819 h 1037"/>
                <a:gd name="T18" fmla="*/ 3265 w 3307"/>
                <a:gd name="T19" fmla="*/ 831 h 1037"/>
                <a:gd name="T20" fmla="*/ 3280 w 3307"/>
                <a:gd name="T21" fmla="*/ 847 h 1037"/>
                <a:gd name="T22" fmla="*/ 3292 w 3307"/>
                <a:gd name="T23" fmla="*/ 864 h 1037"/>
                <a:gd name="T24" fmla="*/ 3301 w 3307"/>
                <a:gd name="T25" fmla="*/ 884 h 1037"/>
                <a:gd name="T26" fmla="*/ 3306 w 3307"/>
                <a:gd name="T27" fmla="*/ 905 h 1037"/>
                <a:gd name="T28" fmla="*/ 3307 w 3307"/>
                <a:gd name="T29" fmla="*/ 926 h 1037"/>
                <a:gd name="T30" fmla="*/ 3304 w 3307"/>
                <a:gd name="T31" fmla="*/ 948 h 1037"/>
                <a:gd name="T32" fmla="*/ 3297 w 3307"/>
                <a:gd name="T33" fmla="*/ 970 h 1037"/>
                <a:gd name="T34" fmla="*/ 3286 w 3307"/>
                <a:gd name="T35" fmla="*/ 989 h 1037"/>
                <a:gd name="T36" fmla="*/ 3272 w 3307"/>
                <a:gd name="T37" fmla="*/ 1005 h 1037"/>
                <a:gd name="T38" fmla="*/ 3255 w 3307"/>
                <a:gd name="T39" fmla="*/ 1018 h 1037"/>
                <a:gd name="T40" fmla="*/ 3236 w 3307"/>
                <a:gd name="T41" fmla="*/ 1028 h 1037"/>
                <a:gd name="T42" fmla="*/ 3214 w 3307"/>
                <a:gd name="T43" fmla="*/ 1034 h 1037"/>
                <a:gd name="T44" fmla="*/ 3192 w 3307"/>
                <a:gd name="T45" fmla="*/ 1037 h 1037"/>
                <a:gd name="T46" fmla="*/ 116 w 3307"/>
                <a:gd name="T47" fmla="*/ 1037 h 1037"/>
                <a:gd name="T48" fmla="*/ 93 w 3307"/>
                <a:gd name="T49" fmla="*/ 1034 h 1037"/>
                <a:gd name="T50" fmla="*/ 72 w 3307"/>
                <a:gd name="T51" fmla="*/ 1028 h 1037"/>
                <a:gd name="T52" fmla="*/ 53 w 3307"/>
                <a:gd name="T53" fmla="*/ 1018 h 1037"/>
                <a:gd name="T54" fmla="*/ 36 w 3307"/>
                <a:gd name="T55" fmla="*/ 1005 h 1037"/>
                <a:gd name="T56" fmla="*/ 22 w 3307"/>
                <a:gd name="T57" fmla="*/ 989 h 1037"/>
                <a:gd name="T58" fmla="*/ 11 w 3307"/>
                <a:gd name="T59" fmla="*/ 970 h 1037"/>
                <a:gd name="T60" fmla="*/ 3 w 3307"/>
                <a:gd name="T61" fmla="*/ 948 h 1037"/>
                <a:gd name="T62" fmla="*/ 0 w 3307"/>
                <a:gd name="T63" fmla="*/ 926 h 1037"/>
                <a:gd name="T64" fmla="*/ 1 w 3307"/>
                <a:gd name="T65" fmla="*/ 905 h 1037"/>
                <a:gd name="T66" fmla="*/ 6 w 3307"/>
                <a:gd name="T67" fmla="*/ 884 h 1037"/>
                <a:gd name="T68" fmla="*/ 15 w 3307"/>
                <a:gd name="T69" fmla="*/ 864 h 1037"/>
                <a:gd name="T70" fmla="*/ 27 w 3307"/>
                <a:gd name="T71" fmla="*/ 847 h 1037"/>
                <a:gd name="T72" fmla="*/ 43 w 3307"/>
                <a:gd name="T73" fmla="*/ 831 h 1037"/>
                <a:gd name="T74" fmla="*/ 61 w 3307"/>
                <a:gd name="T75" fmla="*/ 819 h 1037"/>
                <a:gd name="T76" fmla="*/ 1600 w 3307"/>
                <a:gd name="T77" fmla="*/ 13 h 1037"/>
                <a:gd name="T78" fmla="*/ 1621 w 3307"/>
                <a:gd name="T79" fmla="*/ 4 h 1037"/>
                <a:gd name="T80" fmla="*/ 1642 w 3307"/>
                <a:gd name="T81" fmla="*/ 0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07" h="1037">
                  <a:moveTo>
                    <a:pt x="1653" y="245"/>
                  </a:moveTo>
                  <a:lnTo>
                    <a:pt x="583" y="806"/>
                  </a:lnTo>
                  <a:lnTo>
                    <a:pt x="2724" y="806"/>
                  </a:lnTo>
                  <a:lnTo>
                    <a:pt x="1653" y="245"/>
                  </a:lnTo>
                  <a:close/>
                  <a:moveTo>
                    <a:pt x="1642" y="0"/>
                  </a:moveTo>
                  <a:lnTo>
                    <a:pt x="1665" y="0"/>
                  </a:lnTo>
                  <a:lnTo>
                    <a:pt x="1687" y="4"/>
                  </a:lnTo>
                  <a:lnTo>
                    <a:pt x="1708" y="13"/>
                  </a:lnTo>
                  <a:lnTo>
                    <a:pt x="3246" y="819"/>
                  </a:lnTo>
                  <a:lnTo>
                    <a:pt x="3265" y="831"/>
                  </a:lnTo>
                  <a:lnTo>
                    <a:pt x="3280" y="847"/>
                  </a:lnTo>
                  <a:lnTo>
                    <a:pt x="3292" y="864"/>
                  </a:lnTo>
                  <a:lnTo>
                    <a:pt x="3301" y="884"/>
                  </a:lnTo>
                  <a:lnTo>
                    <a:pt x="3306" y="905"/>
                  </a:lnTo>
                  <a:lnTo>
                    <a:pt x="3307" y="926"/>
                  </a:lnTo>
                  <a:lnTo>
                    <a:pt x="3304" y="948"/>
                  </a:lnTo>
                  <a:lnTo>
                    <a:pt x="3297" y="970"/>
                  </a:lnTo>
                  <a:lnTo>
                    <a:pt x="3286" y="989"/>
                  </a:lnTo>
                  <a:lnTo>
                    <a:pt x="3272" y="1005"/>
                  </a:lnTo>
                  <a:lnTo>
                    <a:pt x="3255" y="1018"/>
                  </a:lnTo>
                  <a:lnTo>
                    <a:pt x="3236" y="1028"/>
                  </a:lnTo>
                  <a:lnTo>
                    <a:pt x="3214" y="1034"/>
                  </a:lnTo>
                  <a:lnTo>
                    <a:pt x="3192" y="1037"/>
                  </a:lnTo>
                  <a:lnTo>
                    <a:pt x="116" y="1037"/>
                  </a:lnTo>
                  <a:lnTo>
                    <a:pt x="93" y="1034"/>
                  </a:lnTo>
                  <a:lnTo>
                    <a:pt x="72" y="1028"/>
                  </a:lnTo>
                  <a:lnTo>
                    <a:pt x="53" y="1018"/>
                  </a:lnTo>
                  <a:lnTo>
                    <a:pt x="36" y="1005"/>
                  </a:lnTo>
                  <a:lnTo>
                    <a:pt x="22" y="989"/>
                  </a:lnTo>
                  <a:lnTo>
                    <a:pt x="11" y="970"/>
                  </a:lnTo>
                  <a:lnTo>
                    <a:pt x="3" y="948"/>
                  </a:lnTo>
                  <a:lnTo>
                    <a:pt x="0" y="926"/>
                  </a:lnTo>
                  <a:lnTo>
                    <a:pt x="1" y="905"/>
                  </a:lnTo>
                  <a:lnTo>
                    <a:pt x="6" y="884"/>
                  </a:lnTo>
                  <a:lnTo>
                    <a:pt x="15" y="864"/>
                  </a:lnTo>
                  <a:lnTo>
                    <a:pt x="27" y="847"/>
                  </a:lnTo>
                  <a:lnTo>
                    <a:pt x="43" y="831"/>
                  </a:lnTo>
                  <a:lnTo>
                    <a:pt x="61" y="819"/>
                  </a:lnTo>
                  <a:lnTo>
                    <a:pt x="1600" y="13"/>
                  </a:lnTo>
                  <a:lnTo>
                    <a:pt x="1621" y="4"/>
                  </a:lnTo>
                  <a:lnTo>
                    <a:pt x="16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8" name="Freeform 132"/>
            <p:cNvSpPr>
              <a:spLocks noEditPoints="1"/>
            </p:cNvSpPr>
            <p:nvPr/>
          </p:nvSpPr>
          <p:spPr bwMode="auto">
            <a:xfrm>
              <a:off x="2286" y="3149"/>
              <a:ext cx="1654" cy="294"/>
            </a:xfrm>
            <a:custGeom>
              <a:avLst/>
              <a:gdLst>
                <a:gd name="T0" fmla="*/ 231 w 3307"/>
                <a:gd name="T1" fmla="*/ 231 h 588"/>
                <a:gd name="T2" fmla="*/ 231 w 3307"/>
                <a:gd name="T3" fmla="*/ 358 h 588"/>
                <a:gd name="T4" fmla="*/ 3077 w 3307"/>
                <a:gd name="T5" fmla="*/ 358 h 588"/>
                <a:gd name="T6" fmla="*/ 3077 w 3307"/>
                <a:gd name="T7" fmla="*/ 231 h 588"/>
                <a:gd name="T8" fmla="*/ 231 w 3307"/>
                <a:gd name="T9" fmla="*/ 231 h 588"/>
                <a:gd name="T10" fmla="*/ 116 w 3307"/>
                <a:gd name="T11" fmla="*/ 0 h 588"/>
                <a:gd name="T12" fmla="*/ 3192 w 3307"/>
                <a:gd name="T13" fmla="*/ 0 h 588"/>
                <a:gd name="T14" fmla="*/ 3218 w 3307"/>
                <a:gd name="T15" fmla="*/ 3 h 588"/>
                <a:gd name="T16" fmla="*/ 3243 w 3307"/>
                <a:gd name="T17" fmla="*/ 12 h 588"/>
                <a:gd name="T18" fmla="*/ 3264 w 3307"/>
                <a:gd name="T19" fmla="*/ 25 h 588"/>
                <a:gd name="T20" fmla="*/ 3282 w 3307"/>
                <a:gd name="T21" fmla="*/ 43 h 588"/>
                <a:gd name="T22" fmla="*/ 3296 w 3307"/>
                <a:gd name="T23" fmla="*/ 65 h 588"/>
                <a:gd name="T24" fmla="*/ 3304 w 3307"/>
                <a:gd name="T25" fmla="*/ 89 h 588"/>
                <a:gd name="T26" fmla="*/ 3307 w 3307"/>
                <a:gd name="T27" fmla="*/ 115 h 588"/>
                <a:gd name="T28" fmla="*/ 3307 w 3307"/>
                <a:gd name="T29" fmla="*/ 473 h 588"/>
                <a:gd name="T30" fmla="*/ 3304 w 3307"/>
                <a:gd name="T31" fmla="*/ 500 h 588"/>
                <a:gd name="T32" fmla="*/ 3296 w 3307"/>
                <a:gd name="T33" fmla="*/ 524 h 588"/>
                <a:gd name="T34" fmla="*/ 3282 w 3307"/>
                <a:gd name="T35" fmla="*/ 545 h 588"/>
                <a:gd name="T36" fmla="*/ 3264 w 3307"/>
                <a:gd name="T37" fmla="*/ 563 h 588"/>
                <a:gd name="T38" fmla="*/ 3243 w 3307"/>
                <a:gd name="T39" fmla="*/ 576 h 588"/>
                <a:gd name="T40" fmla="*/ 3218 w 3307"/>
                <a:gd name="T41" fmla="*/ 585 h 588"/>
                <a:gd name="T42" fmla="*/ 3192 w 3307"/>
                <a:gd name="T43" fmla="*/ 588 h 588"/>
                <a:gd name="T44" fmla="*/ 116 w 3307"/>
                <a:gd name="T45" fmla="*/ 588 h 588"/>
                <a:gd name="T46" fmla="*/ 88 w 3307"/>
                <a:gd name="T47" fmla="*/ 585 h 588"/>
                <a:gd name="T48" fmla="*/ 64 w 3307"/>
                <a:gd name="T49" fmla="*/ 576 h 588"/>
                <a:gd name="T50" fmla="*/ 43 w 3307"/>
                <a:gd name="T51" fmla="*/ 563 h 588"/>
                <a:gd name="T52" fmla="*/ 25 w 3307"/>
                <a:gd name="T53" fmla="*/ 545 h 588"/>
                <a:gd name="T54" fmla="*/ 12 w 3307"/>
                <a:gd name="T55" fmla="*/ 524 h 588"/>
                <a:gd name="T56" fmla="*/ 3 w 3307"/>
                <a:gd name="T57" fmla="*/ 500 h 588"/>
                <a:gd name="T58" fmla="*/ 0 w 3307"/>
                <a:gd name="T59" fmla="*/ 473 h 588"/>
                <a:gd name="T60" fmla="*/ 0 w 3307"/>
                <a:gd name="T61" fmla="*/ 115 h 588"/>
                <a:gd name="T62" fmla="*/ 3 w 3307"/>
                <a:gd name="T63" fmla="*/ 89 h 588"/>
                <a:gd name="T64" fmla="*/ 12 w 3307"/>
                <a:gd name="T65" fmla="*/ 65 h 588"/>
                <a:gd name="T66" fmla="*/ 25 w 3307"/>
                <a:gd name="T67" fmla="*/ 43 h 588"/>
                <a:gd name="T68" fmla="*/ 43 w 3307"/>
                <a:gd name="T69" fmla="*/ 25 h 588"/>
                <a:gd name="T70" fmla="*/ 64 w 3307"/>
                <a:gd name="T71" fmla="*/ 12 h 588"/>
                <a:gd name="T72" fmla="*/ 88 w 3307"/>
                <a:gd name="T73" fmla="*/ 3 h 588"/>
                <a:gd name="T74" fmla="*/ 116 w 3307"/>
                <a:gd name="T75" fmla="*/ 0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07" h="588">
                  <a:moveTo>
                    <a:pt x="231" y="231"/>
                  </a:moveTo>
                  <a:lnTo>
                    <a:pt x="231" y="358"/>
                  </a:lnTo>
                  <a:lnTo>
                    <a:pt x="3077" y="358"/>
                  </a:lnTo>
                  <a:lnTo>
                    <a:pt x="3077" y="231"/>
                  </a:lnTo>
                  <a:lnTo>
                    <a:pt x="231" y="231"/>
                  </a:lnTo>
                  <a:close/>
                  <a:moveTo>
                    <a:pt x="116" y="0"/>
                  </a:moveTo>
                  <a:lnTo>
                    <a:pt x="3192" y="0"/>
                  </a:lnTo>
                  <a:lnTo>
                    <a:pt x="3218" y="3"/>
                  </a:lnTo>
                  <a:lnTo>
                    <a:pt x="3243" y="12"/>
                  </a:lnTo>
                  <a:lnTo>
                    <a:pt x="3264" y="25"/>
                  </a:lnTo>
                  <a:lnTo>
                    <a:pt x="3282" y="43"/>
                  </a:lnTo>
                  <a:lnTo>
                    <a:pt x="3296" y="65"/>
                  </a:lnTo>
                  <a:lnTo>
                    <a:pt x="3304" y="89"/>
                  </a:lnTo>
                  <a:lnTo>
                    <a:pt x="3307" y="115"/>
                  </a:lnTo>
                  <a:lnTo>
                    <a:pt x="3307" y="473"/>
                  </a:lnTo>
                  <a:lnTo>
                    <a:pt x="3304" y="500"/>
                  </a:lnTo>
                  <a:lnTo>
                    <a:pt x="3296" y="524"/>
                  </a:lnTo>
                  <a:lnTo>
                    <a:pt x="3282" y="545"/>
                  </a:lnTo>
                  <a:lnTo>
                    <a:pt x="3264" y="563"/>
                  </a:lnTo>
                  <a:lnTo>
                    <a:pt x="3243" y="576"/>
                  </a:lnTo>
                  <a:lnTo>
                    <a:pt x="3218" y="585"/>
                  </a:lnTo>
                  <a:lnTo>
                    <a:pt x="3192" y="588"/>
                  </a:lnTo>
                  <a:lnTo>
                    <a:pt x="116" y="588"/>
                  </a:lnTo>
                  <a:lnTo>
                    <a:pt x="88" y="585"/>
                  </a:lnTo>
                  <a:lnTo>
                    <a:pt x="64" y="576"/>
                  </a:lnTo>
                  <a:lnTo>
                    <a:pt x="43" y="563"/>
                  </a:lnTo>
                  <a:lnTo>
                    <a:pt x="25" y="545"/>
                  </a:lnTo>
                  <a:lnTo>
                    <a:pt x="12" y="524"/>
                  </a:lnTo>
                  <a:lnTo>
                    <a:pt x="3" y="500"/>
                  </a:lnTo>
                  <a:lnTo>
                    <a:pt x="0" y="473"/>
                  </a:lnTo>
                  <a:lnTo>
                    <a:pt x="0" y="115"/>
                  </a:lnTo>
                  <a:lnTo>
                    <a:pt x="3" y="89"/>
                  </a:lnTo>
                  <a:lnTo>
                    <a:pt x="12" y="65"/>
                  </a:lnTo>
                  <a:lnTo>
                    <a:pt x="25" y="43"/>
                  </a:lnTo>
                  <a:lnTo>
                    <a:pt x="43" y="25"/>
                  </a:lnTo>
                  <a:lnTo>
                    <a:pt x="64" y="12"/>
                  </a:lnTo>
                  <a:lnTo>
                    <a:pt x="88" y="3"/>
                  </a:lnTo>
                  <a:lnTo>
                    <a:pt x="1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319" name="Freeform 133"/>
            <p:cNvSpPr>
              <a:spLocks noEditPoints="1"/>
            </p:cNvSpPr>
            <p:nvPr/>
          </p:nvSpPr>
          <p:spPr bwMode="auto">
            <a:xfrm>
              <a:off x="2420" y="2477"/>
              <a:ext cx="313" cy="635"/>
            </a:xfrm>
            <a:custGeom>
              <a:avLst/>
              <a:gdLst>
                <a:gd name="T0" fmla="*/ 242 w 628"/>
                <a:gd name="T1" fmla="*/ 154 h 1272"/>
                <a:gd name="T2" fmla="*/ 242 w 628"/>
                <a:gd name="T3" fmla="*/ 1118 h 1272"/>
                <a:gd name="T4" fmla="*/ 387 w 628"/>
                <a:gd name="T5" fmla="*/ 1118 h 1272"/>
                <a:gd name="T6" fmla="*/ 387 w 628"/>
                <a:gd name="T7" fmla="*/ 154 h 1272"/>
                <a:gd name="T8" fmla="*/ 242 w 628"/>
                <a:gd name="T9" fmla="*/ 154 h 1272"/>
                <a:gd name="T10" fmla="*/ 78 w 628"/>
                <a:gd name="T11" fmla="*/ 0 h 1272"/>
                <a:gd name="T12" fmla="*/ 551 w 628"/>
                <a:gd name="T13" fmla="*/ 0 h 1272"/>
                <a:gd name="T14" fmla="*/ 571 w 628"/>
                <a:gd name="T15" fmla="*/ 3 h 1272"/>
                <a:gd name="T16" fmla="*/ 589 w 628"/>
                <a:gd name="T17" fmla="*/ 11 h 1272"/>
                <a:gd name="T18" fmla="*/ 605 w 628"/>
                <a:gd name="T19" fmla="*/ 23 h 1272"/>
                <a:gd name="T20" fmla="*/ 618 w 628"/>
                <a:gd name="T21" fmla="*/ 38 h 1272"/>
                <a:gd name="T22" fmla="*/ 625 w 628"/>
                <a:gd name="T23" fmla="*/ 56 h 1272"/>
                <a:gd name="T24" fmla="*/ 628 w 628"/>
                <a:gd name="T25" fmla="*/ 77 h 1272"/>
                <a:gd name="T26" fmla="*/ 625 w 628"/>
                <a:gd name="T27" fmla="*/ 97 h 1272"/>
                <a:gd name="T28" fmla="*/ 618 w 628"/>
                <a:gd name="T29" fmla="*/ 115 h 1272"/>
                <a:gd name="T30" fmla="*/ 605 w 628"/>
                <a:gd name="T31" fmla="*/ 131 h 1272"/>
                <a:gd name="T32" fmla="*/ 589 w 628"/>
                <a:gd name="T33" fmla="*/ 144 h 1272"/>
                <a:gd name="T34" fmla="*/ 571 w 628"/>
                <a:gd name="T35" fmla="*/ 152 h 1272"/>
                <a:gd name="T36" fmla="*/ 551 w 628"/>
                <a:gd name="T37" fmla="*/ 154 h 1272"/>
                <a:gd name="T38" fmla="*/ 541 w 628"/>
                <a:gd name="T39" fmla="*/ 154 h 1272"/>
                <a:gd name="T40" fmla="*/ 541 w 628"/>
                <a:gd name="T41" fmla="*/ 1118 h 1272"/>
                <a:gd name="T42" fmla="*/ 551 w 628"/>
                <a:gd name="T43" fmla="*/ 1118 h 1272"/>
                <a:gd name="T44" fmla="*/ 571 w 628"/>
                <a:gd name="T45" fmla="*/ 1120 h 1272"/>
                <a:gd name="T46" fmla="*/ 589 w 628"/>
                <a:gd name="T47" fmla="*/ 1128 h 1272"/>
                <a:gd name="T48" fmla="*/ 605 w 628"/>
                <a:gd name="T49" fmla="*/ 1140 h 1272"/>
                <a:gd name="T50" fmla="*/ 618 w 628"/>
                <a:gd name="T51" fmla="*/ 1155 h 1272"/>
                <a:gd name="T52" fmla="*/ 625 w 628"/>
                <a:gd name="T53" fmla="*/ 1174 h 1272"/>
                <a:gd name="T54" fmla="*/ 628 w 628"/>
                <a:gd name="T55" fmla="*/ 1194 h 1272"/>
                <a:gd name="T56" fmla="*/ 625 w 628"/>
                <a:gd name="T57" fmla="*/ 1214 h 1272"/>
                <a:gd name="T58" fmla="*/ 618 w 628"/>
                <a:gd name="T59" fmla="*/ 1233 h 1272"/>
                <a:gd name="T60" fmla="*/ 605 w 628"/>
                <a:gd name="T61" fmla="*/ 1249 h 1272"/>
                <a:gd name="T62" fmla="*/ 589 w 628"/>
                <a:gd name="T63" fmla="*/ 1261 h 1272"/>
                <a:gd name="T64" fmla="*/ 571 w 628"/>
                <a:gd name="T65" fmla="*/ 1269 h 1272"/>
                <a:gd name="T66" fmla="*/ 551 w 628"/>
                <a:gd name="T67" fmla="*/ 1272 h 1272"/>
                <a:gd name="T68" fmla="*/ 78 w 628"/>
                <a:gd name="T69" fmla="*/ 1272 h 1272"/>
                <a:gd name="T70" fmla="*/ 58 w 628"/>
                <a:gd name="T71" fmla="*/ 1269 h 1272"/>
                <a:gd name="T72" fmla="*/ 39 w 628"/>
                <a:gd name="T73" fmla="*/ 1261 h 1272"/>
                <a:gd name="T74" fmla="*/ 23 w 628"/>
                <a:gd name="T75" fmla="*/ 1249 h 1272"/>
                <a:gd name="T76" fmla="*/ 11 w 628"/>
                <a:gd name="T77" fmla="*/ 1233 h 1272"/>
                <a:gd name="T78" fmla="*/ 3 w 628"/>
                <a:gd name="T79" fmla="*/ 1214 h 1272"/>
                <a:gd name="T80" fmla="*/ 0 w 628"/>
                <a:gd name="T81" fmla="*/ 1194 h 1272"/>
                <a:gd name="T82" fmla="*/ 3 w 628"/>
                <a:gd name="T83" fmla="*/ 1174 h 1272"/>
                <a:gd name="T84" fmla="*/ 11 w 628"/>
                <a:gd name="T85" fmla="*/ 1155 h 1272"/>
                <a:gd name="T86" fmla="*/ 23 w 628"/>
                <a:gd name="T87" fmla="*/ 1140 h 1272"/>
                <a:gd name="T88" fmla="*/ 39 w 628"/>
                <a:gd name="T89" fmla="*/ 1128 h 1272"/>
                <a:gd name="T90" fmla="*/ 58 w 628"/>
                <a:gd name="T91" fmla="*/ 1120 h 1272"/>
                <a:gd name="T92" fmla="*/ 78 w 628"/>
                <a:gd name="T93" fmla="*/ 1118 h 1272"/>
                <a:gd name="T94" fmla="*/ 88 w 628"/>
                <a:gd name="T95" fmla="*/ 1118 h 1272"/>
                <a:gd name="T96" fmla="*/ 88 w 628"/>
                <a:gd name="T97" fmla="*/ 154 h 1272"/>
                <a:gd name="T98" fmla="*/ 78 w 628"/>
                <a:gd name="T99" fmla="*/ 154 h 1272"/>
                <a:gd name="T100" fmla="*/ 58 w 628"/>
                <a:gd name="T101" fmla="*/ 152 h 1272"/>
                <a:gd name="T102" fmla="*/ 39 w 628"/>
                <a:gd name="T103" fmla="*/ 144 h 1272"/>
                <a:gd name="T104" fmla="*/ 23 w 628"/>
                <a:gd name="T105" fmla="*/ 131 h 1272"/>
                <a:gd name="T106" fmla="*/ 11 w 628"/>
                <a:gd name="T107" fmla="*/ 115 h 1272"/>
                <a:gd name="T108" fmla="*/ 3 w 628"/>
                <a:gd name="T109" fmla="*/ 97 h 1272"/>
                <a:gd name="T110" fmla="*/ 0 w 628"/>
                <a:gd name="T111" fmla="*/ 77 h 1272"/>
                <a:gd name="T112" fmla="*/ 3 w 628"/>
                <a:gd name="T113" fmla="*/ 56 h 1272"/>
                <a:gd name="T114" fmla="*/ 11 w 628"/>
                <a:gd name="T115" fmla="*/ 38 h 1272"/>
                <a:gd name="T116" fmla="*/ 23 w 628"/>
                <a:gd name="T117" fmla="*/ 23 h 1272"/>
                <a:gd name="T118" fmla="*/ 39 w 628"/>
                <a:gd name="T119" fmla="*/ 11 h 1272"/>
                <a:gd name="T120" fmla="*/ 58 w 628"/>
                <a:gd name="T121" fmla="*/ 3 h 1272"/>
                <a:gd name="T122" fmla="*/ 78 w 628"/>
                <a:gd name="T123"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8" h="1272">
                  <a:moveTo>
                    <a:pt x="242" y="154"/>
                  </a:moveTo>
                  <a:lnTo>
                    <a:pt x="242" y="1118"/>
                  </a:lnTo>
                  <a:lnTo>
                    <a:pt x="387" y="1118"/>
                  </a:lnTo>
                  <a:lnTo>
                    <a:pt x="387" y="154"/>
                  </a:lnTo>
                  <a:lnTo>
                    <a:pt x="242" y="154"/>
                  </a:lnTo>
                  <a:close/>
                  <a:moveTo>
                    <a:pt x="78" y="0"/>
                  </a:moveTo>
                  <a:lnTo>
                    <a:pt x="551" y="0"/>
                  </a:lnTo>
                  <a:lnTo>
                    <a:pt x="571" y="3"/>
                  </a:lnTo>
                  <a:lnTo>
                    <a:pt x="589" y="11"/>
                  </a:lnTo>
                  <a:lnTo>
                    <a:pt x="605" y="23"/>
                  </a:lnTo>
                  <a:lnTo>
                    <a:pt x="618" y="38"/>
                  </a:lnTo>
                  <a:lnTo>
                    <a:pt x="625" y="56"/>
                  </a:lnTo>
                  <a:lnTo>
                    <a:pt x="628" y="77"/>
                  </a:lnTo>
                  <a:lnTo>
                    <a:pt x="625" y="97"/>
                  </a:lnTo>
                  <a:lnTo>
                    <a:pt x="618" y="115"/>
                  </a:lnTo>
                  <a:lnTo>
                    <a:pt x="605" y="131"/>
                  </a:lnTo>
                  <a:lnTo>
                    <a:pt x="589" y="144"/>
                  </a:lnTo>
                  <a:lnTo>
                    <a:pt x="571" y="152"/>
                  </a:lnTo>
                  <a:lnTo>
                    <a:pt x="551" y="154"/>
                  </a:lnTo>
                  <a:lnTo>
                    <a:pt x="541" y="154"/>
                  </a:lnTo>
                  <a:lnTo>
                    <a:pt x="541" y="1118"/>
                  </a:lnTo>
                  <a:lnTo>
                    <a:pt x="551" y="1118"/>
                  </a:lnTo>
                  <a:lnTo>
                    <a:pt x="571" y="1120"/>
                  </a:lnTo>
                  <a:lnTo>
                    <a:pt x="589" y="1128"/>
                  </a:lnTo>
                  <a:lnTo>
                    <a:pt x="605" y="1140"/>
                  </a:lnTo>
                  <a:lnTo>
                    <a:pt x="618" y="1155"/>
                  </a:lnTo>
                  <a:lnTo>
                    <a:pt x="625" y="1174"/>
                  </a:lnTo>
                  <a:lnTo>
                    <a:pt x="628" y="1194"/>
                  </a:lnTo>
                  <a:lnTo>
                    <a:pt x="625" y="1214"/>
                  </a:lnTo>
                  <a:lnTo>
                    <a:pt x="618" y="1233"/>
                  </a:lnTo>
                  <a:lnTo>
                    <a:pt x="605" y="1249"/>
                  </a:lnTo>
                  <a:lnTo>
                    <a:pt x="589" y="1261"/>
                  </a:lnTo>
                  <a:lnTo>
                    <a:pt x="571" y="1269"/>
                  </a:lnTo>
                  <a:lnTo>
                    <a:pt x="551" y="1272"/>
                  </a:lnTo>
                  <a:lnTo>
                    <a:pt x="78" y="1272"/>
                  </a:lnTo>
                  <a:lnTo>
                    <a:pt x="58" y="1269"/>
                  </a:lnTo>
                  <a:lnTo>
                    <a:pt x="39" y="1261"/>
                  </a:lnTo>
                  <a:lnTo>
                    <a:pt x="23" y="1249"/>
                  </a:lnTo>
                  <a:lnTo>
                    <a:pt x="11" y="1233"/>
                  </a:lnTo>
                  <a:lnTo>
                    <a:pt x="3" y="1214"/>
                  </a:lnTo>
                  <a:lnTo>
                    <a:pt x="0" y="1194"/>
                  </a:lnTo>
                  <a:lnTo>
                    <a:pt x="3" y="1174"/>
                  </a:lnTo>
                  <a:lnTo>
                    <a:pt x="11" y="1155"/>
                  </a:lnTo>
                  <a:lnTo>
                    <a:pt x="23" y="1140"/>
                  </a:lnTo>
                  <a:lnTo>
                    <a:pt x="39" y="1128"/>
                  </a:lnTo>
                  <a:lnTo>
                    <a:pt x="58" y="1120"/>
                  </a:lnTo>
                  <a:lnTo>
                    <a:pt x="78" y="1118"/>
                  </a:lnTo>
                  <a:lnTo>
                    <a:pt x="88" y="1118"/>
                  </a:lnTo>
                  <a:lnTo>
                    <a:pt x="88" y="154"/>
                  </a:lnTo>
                  <a:lnTo>
                    <a:pt x="78" y="154"/>
                  </a:lnTo>
                  <a:lnTo>
                    <a:pt x="58" y="152"/>
                  </a:lnTo>
                  <a:lnTo>
                    <a:pt x="39" y="144"/>
                  </a:lnTo>
                  <a:lnTo>
                    <a:pt x="23" y="131"/>
                  </a:lnTo>
                  <a:lnTo>
                    <a:pt x="11" y="115"/>
                  </a:lnTo>
                  <a:lnTo>
                    <a:pt x="3" y="97"/>
                  </a:lnTo>
                  <a:lnTo>
                    <a:pt x="0" y="77"/>
                  </a:lnTo>
                  <a:lnTo>
                    <a:pt x="3" y="56"/>
                  </a:lnTo>
                  <a:lnTo>
                    <a:pt x="11" y="38"/>
                  </a:lnTo>
                  <a:lnTo>
                    <a:pt x="23" y="23"/>
                  </a:lnTo>
                  <a:lnTo>
                    <a:pt x="39" y="11"/>
                  </a:lnTo>
                  <a:lnTo>
                    <a:pt x="58"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0" name="Freeform 134"/>
            <p:cNvSpPr>
              <a:spLocks noEditPoints="1"/>
            </p:cNvSpPr>
            <p:nvPr/>
          </p:nvSpPr>
          <p:spPr bwMode="auto">
            <a:xfrm>
              <a:off x="2778" y="2477"/>
              <a:ext cx="313" cy="635"/>
            </a:xfrm>
            <a:custGeom>
              <a:avLst/>
              <a:gdLst>
                <a:gd name="T0" fmla="*/ 241 w 627"/>
                <a:gd name="T1" fmla="*/ 154 h 1272"/>
                <a:gd name="T2" fmla="*/ 241 w 627"/>
                <a:gd name="T3" fmla="*/ 1118 h 1272"/>
                <a:gd name="T4" fmla="*/ 387 w 627"/>
                <a:gd name="T5" fmla="*/ 1118 h 1272"/>
                <a:gd name="T6" fmla="*/ 387 w 627"/>
                <a:gd name="T7" fmla="*/ 154 h 1272"/>
                <a:gd name="T8" fmla="*/ 241 w 627"/>
                <a:gd name="T9" fmla="*/ 154 h 1272"/>
                <a:gd name="T10" fmla="*/ 77 w 627"/>
                <a:gd name="T11" fmla="*/ 0 h 1272"/>
                <a:gd name="T12" fmla="*/ 551 w 627"/>
                <a:gd name="T13" fmla="*/ 0 h 1272"/>
                <a:gd name="T14" fmla="*/ 571 w 627"/>
                <a:gd name="T15" fmla="*/ 3 h 1272"/>
                <a:gd name="T16" fmla="*/ 589 w 627"/>
                <a:gd name="T17" fmla="*/ 11 h 1272"/>
                <a:gd name="T18" fmla="*/ 605 w 627"/>
                <a:gd name="T19" fmla="*/ 23 h 1272"/>
                <a:gd name="T20" fmla="*/ 617 w 627"/>
                <a:gd name="T21" fmla="*/ 38 h 1272"/>
                <a:gd name="T22" fmla="*/ 624 w 627"/>
                <a:gd name="T23" fmla="*/ 56 h 1272"/>
                <a:gd name="T24" fmla="*/ 627 w 627"/>
                <a:gd name="T25" fmla="*/ 77 h 1272"/>
                <a:gd name="T26" fmla="*/ 624 w 627"/>
                <a:gd name="T27" fmla="*/ 97 h 1272"/>
                <a:gd name="T28" fmla="*/ 617 w 627"/>
                <a:gd name="T29" fmla="*/ 115 h 1272"/>
                <a:gd name="T30" fmla="*/ 605 w 627"/>
                <a:gd name="T31" fmla="*/ 131 h 1272"/>
                <a:gd name="T32" fmla="*/ 589 w 627"/>
                <a:gd name="T33" fmla="*/ 144 h 1272"/>
                <a:gd name="T34" fmla="*/ 571 w 627"/>
                <a:gd name="T35" fmla="*/ 152 h 1272"/>
                <a:gd name="T36" fmla="*/ 551 w 627"/>
                <a:gd name="T37" fmla="*/ 154 h 1272"/>
                <a:gd name="T38" fmla="*/ 541 w 627"/>
                <a:gd name="T39" fmla="*/ 154 h 1272"/>
                <a:gd name="T40" fmla="*/ 541 w 627"/>
                <a:gd name="T41" fmla="*/ 1118 h 1272"/>
                <a:gd name="T42" fmla="*/ 551 w 627"/>
                <a:gd name="T43" fmla="*/ 1118 h 1272"/>
                <a:gd name="T44" fmla="*/ 571 w 627"/>
                <a:gd name="T45" fmla="*/ 1120 h 1272"/>
                <a:gd name="T46" fmla="*/ 589 w 627"/>
                <a:gd name="T47" fmla="*/ 1128 h 1272"/>
                <a:gd name="T48" fmla="*/ 605 w 627"/>
                <a:gd name="T49" fmla="*/ 1140 h 1272"/>
                <a:gd name="T50" fmla="*/ 617 w 627"/>
                <a:gd name="T51" fmla="*/ 1155 h 1272"/>
                <a:gd name="T52" fmla="*/ 624 w 627"/>
                <a:gd name="T53" fmla="*/ 1174 h 1272"/>
                <a:gd name="T54" fmla="*/ 627 w 627"/>
                <a:gd name="T55" fmla="*/ 1194 h 1272"/>
                <a:gd name="T56" fmla="*/ 624 w 627"/>
                <a:gd name="T57" fmla="*/ 1214 h 1272"/>
                <a:gd name="T58" fmla="*/ 617 w 627"/>
                <a:gd name="T59" fmla="*/ 1233 h 1272"/>
                <a:gd name="T60" fmla="*/ 605 w 627"/>
                <a:gd name="T61" fmla="*/ 1249 h 1272"/>
                <a:gd name="T62" fmla="*/ 589 w 627"/>
                <a:gd name="T63" fmla="*/ 1261 h 1272"/>
                <a:gd name="T64" fmla="*/ 571 w 627"/>
                <a:gd name="T65" fmla="*/ 1269 h 1272"/>
                <a:gd name="T66" fmla="*/ 551 w 627"/>
                <a:gd name="T67" fmla="*/ 1272 h 1272"/>
                <a:gd name="T68" fmla="*/ 77 w 627"/>
                <a:gd name="T69" fmla="*/ 1272 h 1272"/>
                <a:gd name="T70" fmla="*/ 57 w 627"/>
                <a:gd name="T71" fmla="*/ 1269 h 1272"/>
                <a:gd name="T72" fmla="*/ 38 w 627"/>
                <a:gd name="T73" fmla="*/ 1261 h 1272"/>
                <a:gd name="T74" fmla="*/ 23 w 627"/>
                <a:gd name="T75" fmla="*/ 1249 h 1272"/>
                <a:gd name="T76" fmla="*/ 11 w 627"/>
                <a:gd name="T77" fmla="*/ 1233 h 1272"/>
                <a:gd name="T78" fmla="*/ 3 w 627"/>
                <a:gd name="T79" fmla="*/ 1214 h 1272"/>
                <a:gd name="T80" fmla="*/ 0 w 627"/>
                <a:gd name="T81" fmla="*/ 1194 h 1272"/>
                <a:gd name="T82" fmla="*/ 3 w 627"/>
                <a:gd name="T83" fmla="*/ 1174 h 1272"/>
                <a:gd name="T84" fmla="*/ 11 w 627"/>
                <a:gd name="T85" fmla="*/ 1155 h 1272"/>
                <a:gd name="T86" fmla="*/ 23 w 627"/>
                <a:gd name="T87" fmla="*/ 1140 h 1272"/>
                <a:gd name="T88" fmla="*/ 38 w 627"/>
                <a:gd name="T89" fmla="*/ 1128 h 1272"/>
                <a:gd name="T90" fmla="*/ 57 w 627"/>
                <a:gd name="T91" fmla="*/ 1120 h 1272"/>
                <a:gd name="T92" fmla="*/ 77 w 627"/>
                <a:gd name="T93" fmla="*/ 1118 h 1272"/>
                <a:gd name="T94" fmla="*/ 87 w 627"/>
                <a:gd name="T95" fmla="*/ 1118 h 1272"/>
                <a:gd name="T96" fmla="*/ 87 w 627"/>
                <a:gd name="T97" fmla="*/ 154 h 1272"/>
                <a:gd name="T98" fmla="*/ 77 w 627"/>
                <a:gd name="T99" fmla="*/ 154 h 1272"/>
                <a:gd name="T100" fmla="*/ 57 w 627"/>
                <a:gd name="T101" fmla="*/ 152 h 1272"/>
                <a:gd name="T102" fmla="*/ 38 w 627"/>
                <a:gd name="T103" fmla="*/ 144 h 1272"/>
                <a:gd name="T104" fmla="*/ 23 w 627"/>
                <a:gd name="T105" fmla="*/ 131 h 1272"/>
                <a:gd name="T106" fmla="*/ 11 w 627"/>
                <a:gd name="T107" fmla="*/ 115 h 1272"/>
                <a:gd name="T108" fmla="*/ 3 w 627"/>
                <a:gd name="T109" fmla="*/ 97 h 1272"/>
                <a:gd name="T110" fmla="*/ 0 w 627"/>
                <a:gd name="T111" fmla="*/ 77 h 1272"/>
                <a:gd name="T112" fmla="*/ 3 w 627"/>
                <a:gd name="T113" fmla="*/ 56 h 1272"/>
                <a:gd name="T114" fmla="*/ 11 w 627"/>
                <a:gd name="T115" fmla="*/ 38 h 1272"/>
                <a:gd name="T116" fmla="*/ 23 w 627"/>
                <a:gd name="T117" fmla="*/ 23 h 1272"/>
                <a:gd name="T118" fmla="*/ 38 w 627"/>
                <a:gd name="T119" fmla="*/ 11 h 1272"/>
                <a:gd name="T120" fmla="*/ 57 w 627"/>
                <a:gd name="T121" fmla="*/ 3 h 1272"/>
                <a:gd name="T122" fmla="*/ 77 w 627"/>
                <a:gd name="T123"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7" h="1272">
                  <a:moveTo>
                    <a:pt x="241" y="154"/>
                  </a:moveTo>
                  <a:lnTo>
                    <a:pt x="241" y="1118"/>
                  </a:lnTo>
                  <a:lnTo>
                    <a:pt x="387" y="1118"/>
                  </a:lnTo>
                  <a:lnTo>
                    <a:pt x="387" y="154"/>
                  </a:lnTo>
                  <a:lnTo>
                    <a:pt x="241" y="154"/>
                  </a:lnTo>
                  <a:close/>
                  <a:moveTo>
                    <a:pt x="77" y="0"/>
                  </a:moveTo>
                  <a:lnTo>
                    <a:pt x="551" y="0"/>
                  </a:lnTo>
                  <a:lnTo>
                    <a:pt x="571" y="3"/>
                  </a:lnTo>
                  <a:lnTo>
                    <a:pt x="589" y="11"/>
                  </a:lnTo>
                  <a:lnTo>
                    <a:pt x="605" y="23"/>
                  </a:lnTo>
                  <a:lnTo>
                    <a:pt x="617" y="38"/>
                  </a:lnTo>
                  <a:lnTo>
                    <a:pt x="624" y="56"/>
                  </a:lnTo>
                  <a:lnTo>
                    <a:pt x="627" y="77"/>
                  </a:lnTo>
                  <a:lnTo>
                    <a:pt x="624" y="97"/>
                  </a:lnTo>
                  <a:lnTo>
                    <a:pt x="617" y="115"/>
                  </a:lnTo>
                  <a:lnTo>
                    <a:pt x="605" y="131"/>
                  </a:lnTo>
                  <a:lnTo>
                    <a:pt x="589" y="144"/>
                  </a:lnTo>
                  <a:lnTo>
                    <a:pt x="571" y="152"/>
                  </a:lnTo>
                  <a:lnTo>
                    <a:pt x="551" y="154"/>
                  </a:lnTo>
                  <a:lnTo>
                    <a:pt x="541" y="154"/>
                  </a:lnTo>
                  <a:lnTo>
                    <a:pt x="541" y="1118"/>
                  </a:lnTo>
                  <a:lnTo>
                    <a:pt x="551" y="1118"/>
                  </a:lnTo>
                  <a:lnTo>
                    <a:pt x="571" y="1120"/>
                  </a:lnTo>
                  <a:lnTo>
                    <a:pt x="589" y="1128"/>
                  </a:lnTo>
                  <a:lnTo>
                    <a:pt x="605" y="1140"/>
                  </a:lnTo>
                  <a:lnTo>
                    <a:pt x="617" y="1155"/>
                  </a:lnTo>
                  <a:lnTo>
                    <a:pt x="624" y="1174"/>
                  </a:lnTo>
                  <a:lnTo>
                    <a:pt x="627" y="1194"/>
                  </a:lnTo>
                  <a:lnTo>
                    <a:pt x="624" y="1214"/>
                  </a:lnTo>
                  <a:lnTo>
                    <a:pt x="617" y="1233"/>
                  </a:lnTo>
                  <a:lnTo>
                    <a:pt x="605" y="1249"/>
                  </a:lnTo>
                  <a:lnTo>
                    <a:pt x="589" y="1261"/>
                  </a:lnTo>
                  <a:lnTo>
                    <a:pt x="571" y="1269"/>
                  </a:lnTo>
                  <a:lnTo>
                    <a:pt x="551" y="1272"/>
                  </a:lnTo>
                  <a:lnTo>
                    <a:pt x="77" y="1272"/>
                  </a:lnTo>
                  <a:lnTo>
                    <a:pt x="57" y="1269"/>
                  </a:lnTo>
                  <a:lnTo>
                    <a:pt x="38" y="1261"/>
                  </a:lnTo>
                  <a:lnTo>
                    <a:pt x="23" y="1249"/>
                  </a:lnTo>
                  <a:lnTo>
                    <a:pt x="11" y="1233"/>
                  </a:lnTo>
                  <a:lnTo>
                    <a:pt x="3" y="1214"/>
                  </a:lnTo>
                  <a:lnTo>
                    <a:pt x="0" y="1194"/>
                  </a:lnTo>
                  <a:lnTo>
                    <a:pt x="3" y="1174"/>
                  </a:lnTo>
                  <a:lnTo>
                    <a:pt x="11" y="1155"/>
                  </a:lnTo>
                  <a:lnTo>
                    <a:pt x="23" y="1140"/>
                  </a:lnTo>
                  <a:lnTo>
                    <a:pt x="38" y="1128"/>
                  </a:lnTo>
                  <a:lnTo>
                    <a:pt x="57" y="1120"/>
                  </a:lnTo>
                  <a:lnTo>
                    <a:pt x="77" y="1118"/>
                  </a:lnTo>
                  <a:lnTo>
                    <a:pt x="87" y="1118"/>
                  </a:lnTo>
                  <a:lnTo>
                    <a:pt x="87" y="154"/>
                  </a:lnTo>
                  <a:lnTo>
                    <a:pt x="77" y="154"/>
                  </a:lnTo>
                  <a:lnTo>
                    <a:pt x="57" y="152"/>
                  </a:lnTo>
                  <a:lnTo>
                    <a:pt x="38" y="144"/>
                  </a:lnTo>
                  <a:lnTo>
                    <a:pt x="23" y="131"/>
                  </a:lnTo>
                  <a:lnTo>
                    <a:pt x="11" y="115"/>
                  </a:lnTo>
                  <a:lnTo>
                    <a:pt x="3" y="97"/>
                  </a:lnTo>
                  <a:lnTo>
                    <a:pt x="0" y="77"/>
                  </a:lnTo>
                  <a:lnTo>
                    <a:pt x="3" y="56"/>
                  </a:lnTo>
                  <a:lnTo>
                    <a:pt x="11" y="38"/>
                  </a:lnTo>
                  <a:lnTo>
                    <a:pt x="23" y="23"/>
                  </a:lnTo>
                  <a:lnTo>
                    <a:pt x="38" y="11"/>
                  </a:lnTo>
                  <a:lnTo>
                    <a:pt x="57" y="3"/>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1" name="Freeform 135"/>
            <p:cNvSpPr>
              <a:spLocks noEditPoints="1"/>
            </p:cNvSpPr>
            <p:nvPr/>
          </p:nvSpPr>
          <p:spPr bwMode="auto">
            <a:xfrm>
              <a:off x="3135" y="2477"/>
              <a:ext cx="314" cy="635"/>
            </a:xfrm>
            <a:custGeom>
              <a:avLst/>
              <a:gdLst>
                <a:gd name="T0" fmla="*/ 241 w 627"/>
                <a:gd name="T1" fmla="*/ 154 h 1272"/>
                <a:gd name="T2" fmla="*/ 241 w 627"/>
                <a:gd name="T3" fmla="*/ 1118 h 1272"/>
                <a:gd name="T4" fmla="*/ 387 w 627"/>
                <a:gd name="T5" fmla="*/ 1118 h 1272"/>
                <a:gd name="T6" fmla="*/ 387 w 627"/>
                <a:gd name="T7" fmla="*/ 154 h 1272"/>
                <a:gd name="T8" fmla="*/ 241 w 627"/>
                <a:gd name="T9" fmla="*/ 154 h 1272"/>
                <a:gd name="T10" fmla="*/ 77 w 627"/>
                <a:gd name="T11" fmla="*/ 0 h 1272"/>
                <a:gd name="T12" fmla="*/ 551 w 627"/>
                <a:gd name="T13" fmla="*/ 0 h 1272"/>
                <a:gd name="T14" fmla="*/ 571 w 627"/>
                <a:gd name="T15" fmla="*/ 3 h 1272"/>
                <a:gd name="T16" fmla="*/ 589 w 627"/>
                <a:gd name="T17" fmla="*/ 11 h 1272"/>
                <a:gd name="T18" fmla="*/ 605 w 627"/>
                <a:gd name="T19" fmla="*/ 23 h 1272"/>
                <a:gd name="T20" fmla="*/ 617 w 627"/>
                <a:gd name="T21" fmla="*/ 38 h 1272"/>
                <a:gd name="T22" fmla="*/ 624 w 627"/>
                <a:gd name="T23" fmla="*/ 56 h 1272"/>
                <a:gd name="T24" fmla="*/ 627 w 627"/>
                <a:gd name="T25" fmla="*/ 77 h 1272"/>
                <a:gd name="T26" fmla="*/ 624 w 627"/>
                <a:gd name="T27" fmla="*/ 97 h 1272"/>
                <a:gd name="T28" fmla="*/ 617 w 627"/>
                <a:gd name="T29" fmla="*/ 115 h 1272"/>
                <a:gd name="T30" fmla="*/ 605 w 627"/>
                <a:gd name="T31" fmla="*/ 131 h 1272"/>
                <a:gd name="T32" fmla="*/ 589 w 627"/>
                <a:gd name="T33" fmla="*/ 144 h 1272"/>
                <a:gd name="T34" fmla="*/ 571 w 627"/>
                <a:gd name="T35" fmla="*/ 152 h 1272"/>
                <a:gd name="T36" fmla="*/ 551 w 627"/>
                <a:gd name="T37" fmla="*/ 154 h 1272"/>
                <a:gd name="T38" fmla="*/ 540 w 627"/>
                <a:gd name="T39" fmla="*/ 154 h 1272"/>
                <a:gd name="T40" fmla="*/ 540 w 627"/>
                <a:gd name="T41" fmla="*/ 1118 h 1272"/>
                <a:gd name="T42" fmla="*/ 551 w 627"/>
                <a:gd name="T43" fmla="*/ 1118 h 1272"/>
                <a:gd name="T44" fmla="*/ 571 w 627"/>
                <a:gd name="T45" fmla="*/ 1120 h 1272"/>
                <a:gd name="T46" fmla="*/ 589 w 627"/>
                <a:gd name="T47" fmla="*/ 1128 h 1272"/>
                <a:gd name="T48" fmla="*/ 605 w 627"/>
                <a:gd name="T49" fmla="*/ 1140 h 1272"/>
                <a:gd name="T50" fmla="*/ 617 w 627"/>
                <a:gd name="T51" fmla="*/ 1155 h 1272"/>
                <a:gd name="T52" fmla="*/ 624 w 627"/>
                <a:gd name="T53" fmla="*/ 1174 h 1272"/>
                <a:gd name="T54" fmla="*/ 627 w 627"/>
                <a:gd name="T55" fmla="*/ 1194 h 1272"/>
                <a:gd name="T56" fmla="*/ 624 w 627"/>
                <a:gd name="T57" fmla="*/ 1214 h 1272"/>
                <a:gd name="T58" fmla="*/ 617 w 627"/>
                <a:gd name="T59" fmla="*/ 1233 h 1272"/>
                <a:gd name="T60" fmla="*/ 605 w 627"/>
                <a:gd name="T61" fmla="*/ 1249 h 1272"/>
                <a:gd name="T62" fmla="*/ 589 w 627"/>
                <a:gd name="T63" fmla="*/ 1261 h 1272"/>
                <a:gd name="T64" fmla="*/ 571 w 627"/>
                <a:gd name="T65" fmla="*/ 1269 h 1272"/>
                <a:gd name="T66" fmla="*/ 551 w 627"/>
                <a:gd name="T67" fmla="*/ 1272 h 1272"/>
                <a:gd name="T68" fmla="*/ 77 w 627"/>
                <a:gd name="T69" fmla="*/ 1272 h 1272"/>
                <a:gd name="T70" fmla="*/ 57 w 627"/>
                <a:gd name="T71" fmla="*/ 1269 h 1272"/>
                <a:gd name="T72" fmla="*/ 38 w 627"/>
                <a:gd name="T73" fmla="*/ 1261 h 1272"/>
                <a:gd name="T74" fmla="*/ 23 w 627"/>
                <a:gd name="T75" fmla="*/ 1249 h 1272"/>
                <a:gd name="T76" fmla="*/ 11 w 627"/>
                <a:gd name="T77" fmla="*/ 1233 h 1272"/>
                <a:gd name="T78" fmla="*/ 3 w 627"/>
                <a:gd name="T79" fmla="*/ 1214 h 1272"/>
                <a:gd name="T80" fmla="*/ 0 w 627"/>
                <a:gd name="T81" fmla="*/ 1194 h 1272"/>
                <a:gd name="T82" fmla="*/ 3 w 627"/>
                <a:gd name="T83" fmla="*/ 1174 h 1272"/>
                <a:gd name="T84" fmla="*/ 11 w 627"/>
                <a:gd name="T85" fmla="*/ 1155 h 1272"/>
                <a:gd name="T86" fmla="*/ 23 w 627"/>
                <a:gd name="T87" fmla="*/ 1140 h 1272"/>
                <a:gd name="T88" fmla="*/ 38 w 627"/>
                <a:gd name="T89" fmla="*/ 1128 h 1272"/>
                <a:gd name="T90" fmla="*/ 57 w 627"/>
                <a:gd name="T91" fmla="*/ 1120 h 1272"/>
                <a:gd name="T92" fmla="*/ 77 w 627"/>
                <a:gd name="T93" fmla="*/ 1118 h 1272"/>
                <a:gd name="T94" fmla="*/ 87 w 627"/>
                <a:gd name="T95" fmla="*/ 1118 h 1272"/>
                <a:gd name="T96" fmla="*/ 87 w 627"/>
                <a:gd name="T97" fmla="*/ 154 h 1272"/>
                <a:gd name="T98" fmla="*/ 77 w 627"/>
                <a:gd name="T99" fmla="*/ 154 h 1272"/>
                <a:gd name="T100" fmla="*/ 57 w 627"/>
                <a:gd name="T101" fmla="*/ 152 h 1272"/>
                <a:gd name="T102" fmla="*/ 38 w 627"/>
                <a:gd name="T103" fmla="*/ 144 h 1272"/>
                <a:gd name="T104" fmla="*/ 23 w 627"/>
                <a:gd name="T105" fmla="*/ 131 h 1272"/>
                <a:gd name="T106" fmla="*/ 11 w 627"/>
                <a:gd name="T107" fmla="*/ 115 h 1272"/>
                <a:gd name="T108" fmla="*/ 3 w 627"/>
                <a:gd name="T109" fmla="*/ 97 h 1272"/>
                <a:gd name="T110" fmla="*/ 0 w 627"/>
                <a:gd name="T111" fmla="*/ 77 h 1272"/>
                <a:gd name="T112" fmla="*/ 3 w 627"/>
                <a:gd name="T113" fmla="*/ 56 h 1272"/>
                <a:gd name="T114" fmla="*/ 11 w 627"/>
                <a:gd name="T115" fmla="*/ 38 h 1272"/>
                <a:gd name="T116" fmla="*/ 23 w 627"/>
                <a:gd name="T117" fmla="*/ 23 h 1272"/>
                <a:gd name="T118" fmla="*/ 38 w 627"/>
                <a:gd name="T119" fmla="*/ 11 h 1272"/>
                <a:gd name="T120" fmla="*/ 57 w 627"/>
                <a:gd name="T121" fmla="*/ 3 h 1272"/>
                <a:gd name="T122" fmla="*/ 77 w 627"/>
                <a:gd name="T123"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7" h="1272">
                  <a:moveTo>
                    <a:pt x="241" y="154"/>
                  </a:moveTo>
                  <a:lnTo>
                    <a:pt x="241" y="1118"/>
                  </a:lnTo>
                  <a:lnTo>
                    <a:pt x="387" y="1118"/>
                  </a:lnTo>
                  <a:lnTo>
                    <a:pt x="387" y="154"/>
                  </a:lnTo>
                  <a:lnTo>
                    <a:pt x="241" y="154"/>
                  </a:lnTo>
                  <a:close/>
                  <a:moveTo>
                    <a:pt x="77" y="0"/>
                  </a:moveTo>
                  <a:lnTo>
                    <a:pt x="551" y="0"/>
                  </a:lnTo>
                  <a:lnTo>
                    <a:pt x="571" y="3"/>
                  </a:lnTo>
                  <a:lnTo>
                    <a:pt x="589" y="11"/>
                  </a:lnTo>
                  <a:lnTo>
                    <a:pt x="605" y="23"/>
                  </a:lnTo>
                  <a:lnTo>
                    <a:pt x="617" y="38"/>
                  </a:lnTo>
                  <a:lnTo>
                    <a:pt x="624" y="56"/>
                  </a:lnTo>
                  <a:lnTo>
                    <a:pt x="627" y="77"/>
                  </a:lnTo>
                  <a:lnTo>
                    <a:pt x="624" y="97"/>
                  </a:lnTo>
                  <a:lnTo>
                    <a:pt x="617" y="115"/>
                  </a:lnTo>
                  <a:lnTo>
                    <a:pt x="605" y="131"/>
                  </a:lnTo>
                  <a:lnTo>
                    <a:pt x="589" y="144"/>
                  </a:lnTo>
                  <a:lnTo>
                    <a:pt x="571" y="152"/>
                  </a:lnTo>
                  <a:lnTo>
                    <a:pt x="551" y="154"/>
                  </a:lnTo>
                  <a:lnTo>
                    <a:pt x="540" y="154"/>
                  </a:lnTo>
                  <a:lnTo>
                    <a:pt x="540" y="1118"/>
                  </a:lnTo>
                  <a:lnTo>
                    <a:pt x="551" y="1118"/>
                  </a:lnTo>
                  <a:lnTo>
                    <a:pt x="571" y="1120"/>
                  </a:lnTo>
                  <a:lnTo>
                    <a:pt x="589" y="1128"/>
                  </a:lnTo>
                  <a:lnTo>
                    <a:pt x="605" y="1140"/>
                  </a:lnTo>
                  <a:lnTo>
                    <a:pt x="617" y="1155"/>
                  </a:lnTo>
                  <a:lnTo>
                    <a:pt x="624" y="1174"/>
                  </a:lnTo>
                  <a:lnTo>
                    <a:pt x="627" y="1194"/>
                  </a:lnTo>
                  <a:lnTo>
                    <a:pt x="624" y="1214"/>
                  </a:lnTo>
                  <a:lnTo>
                    <a:pt x="617" y="1233"/>
                  </a:lnTo>
                  <a:lnTo>
                    <a:pt x="605" y="1249"/>
                  </a:lnTo>
                  <a:lnTo>
                    <a:pt x="589" y="1261"/>
                  </a:lnTo>
                  <a:lnTo>
                    <a:pt x="571" y="1269"/>
                  </a:lnTo>
                  <a:lnTo>
                    <a:pt x="551" y="1272"/>
                  </a:lnTo>
                  <a:lnTo>
                    <a:pt x="77" y="1272"/>
                  </a:lnTo>
                  <a:lnTo>
                    <a:pt x="57" y="1269"/>
                  </a:lnTo>
                  <a:lnTo>
                    <a:pt x="38" y="1261"/>
                  </a:lnTo>
                  <a:lnTo>
                    <a:pt x="23" y="1249"/>
                  </a:lnTo>
                  <a:lnTo>
                    <a:pt x="11" y="1233"/>
                  </a:lnTo>
                  <a:lnTo>
                    <a:pt x="3" y="1214"/>
                  </a:lnTo>
                  <a:lnTo>
                    <a:pt x="0" y="1194"/>
                  </a:lnTo>
                  <a:lnTo>
                    <a:pt x="3" y="1174"/>
                  </a:lnTo>
                  <a:lnTo>
                    <a:pt x="11" y="1155"/>
                  </a:lnTo>
                  <a:lnTo>
                    <a:pt x="23" y="1140"/>
                  </a:lnTo>
                  <a:lnTo>
                    <a:pt x="38" y="1128"/>
                  </a:lnTo>
                  <a:lnTo>
                    <a:pt x="57" y="1120"/>
                  </a:lnTo>
                  <a:lnTo>
                    <a:pt x="77" y="1118"/>
                  </a:lnTo>
                  <a:lnTo>
                    <a:pt x="87" y="1118"/>
                  </a:lnTo>
                  <a:lnTo>
                    <a:pt x="87" y="154"/>
                  </a:lnTo>
                  <a:lnTo>
                    <a:pt x="77" y="154"/>
                  </a:lnTo>
                  <a:lnTo>
                    <a:pt x="57" y="152"/>
                  </a:lnTo>
                  <a:lnTo>
                    <a:pt x="38" y="144"/>
                  </a:lnTo>
                  <a:lnTo>
                    <a:pt x="23" y="131"/>
                  </a:lnTo>
                  <a:lnTo>
                    <a:pt x="11" y="115"/>
                  </a:lnTo>
                  <a:lnTo>
                    <a:pt x="3" y="97"/>
                  </a:lnTo>
                  <a:lnTo>
                    <a:pt x="0" y="77"/>
                  </a:lnTo>
                  <a:lnTo>
                    <a:pt x="3" y="56"/>
                  </a:lnTo>
                  <a:lnTo>
                    <a:pt x="11" y="38"/>
                  </a:lnTo>
                  <a:lnTo>
                    <a:pt x="23" y="23"/>
                  </a:lnTo>
                  <a:lnTo>
                    <a:pt x="38" y="11"/>
                  </a:lnTo>
                  <a:lnTo>
                    <a:pt x="57" y="3"/>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2" name="Freeform 136"/>
            <p:cNvSpPr>
              <a:spLocks noEditPoints="1"/>
            </p:cNvSpPr>
            <p:nvPr/>
          </p:nvSpPr>
          <p:spPr bwMode="auto">
            <a:xfrm>
              <a:off x="3493" y="2477"/>
              <a:ext cx="314" cy="635"/>
            </a:xfrm>
            <a:custGeom>
              <a:avLst/>
              <a:gdLst>
                <a:gd name="T0" fmla="*/ 241 w 628"/>
                <a:gd name="T1" fmla="*/ 154 h 1272"/>
                <a:gd name="T2" fmla="*/ 241 w 628"/>
                <a:gd name="T3" fmla="*/ 1118 h 1272"/>
                <a:gd name="T4" fmla="*/ 387 w 628"/>
                <a:gd name="T5" fmla="*/ 1118 h 1272"/>
                <a:gd name="T6" fmla="*/ 387 w 628"/>
                <a:gd name="T7" fmla="*/ 154 h 1272"/>
                <a:gd name="T8" fmla="*/ 241 w 628"/>
                <a:gd name="T9" fmla="*/ 154 h 1272"/>
                <a:gd name="T10" fmla="*/ 78 w 628"/>
                <a:gd name="T11" fmla="*/ 0 h 1272"/>
                <a:gd name="T12" fmla="*/ 550 w 628"/>
                <a:gd name="T13" fmla="*/ 0 h 1272"/>
                <a:gd name="T14" fmla="*/ 571 w 628"/>
                <a:gd name="T15" fmla="*/ 3 h 1272"/>
                <a:gd name="T16" fmla="*/ 589 w 628"/>
                <a:gd name="T17" fmla="*/ 11 h 1272"/>
                <a:gd name="T18" fmla="*/ 605 w 628"/>
                <a:gd name="T19" fmla="*/ 23 h 1272"/>
                <a:gd name="T20" fmla="*/ 618 w 628"/>
                <a:gd name="T21" fmla="*/ 38 h 1272"/>
                <a:gd name="T22" fmla="*/ 625 w 628"/>
                <a:gd name="T23" fmla="*/ 56 h 1272"/>
                <a:gd name="T24" fmla="*/ 628 w 628"/>
                <a:gd name="T25" fmla="*/ 77 h 1272"/>
                <a:gd name="T26" fmla="*/ 625 w 628"/>
                <a:gd name="T27" fmla="*/ 97 h 1272"/>
                <a:gd name="T28" fmla="*/ 618 w 628"/>
                <a:gd name="T29" fmla="*/ 115 h 1272"/>
                <a:gd name="T30" fmla="*/ 605 w 628"/>
                <a:gd name="T31" fmla="*/ 131 h 1272"/>
                <a:gd name="T32" fmla="*/ 589 w 628"/>
                <a:gd name="T33" fmla="*/ 144 h 1272"/>
                <a:gd name="T34" fmla="*/ 571 w 628"/>
                <a:gd name="T35" fmla="*/ 152 h 1272"/>
                <a:gd name="T36" fmla="*/ 550 w 628"/>
                <a:gd name="T37" fmla="*/ 154 h 1272"/>
                <a:gd name="T38" fmla="*/ 541 w 628"/>
                <a:gd name="T39" fmla="*/ 154 h 1272"/>
                <a:gd name="T40" fmla="*/ 541 w 628"/>
                <a:gd name="T41" fmla="*/ 1118 h 1272"/>
                <a:gd name="T42" fmla="*/ 550 w 628"/>
                <a:gd name="T43" fmla="*/ 1118 h 1272"/>
                <a:gd name="T44" fmla="*/ 571 w 628"/>
                <a:gd name="T45" fmla="*/ 1120 h 1272"/>
                <a:gd name="T46" fmla="*/ 589 w 628"/>
                <a:gd name="T47" fmla="*/ 1128 h 1272"/>
                <a:gd name="T48" fmla="*/ 605 w 628"/>
                <a:gd name="T49" fmla="*/ 1140 h 1272"/>
                <a:gd name="T50" fmla="*/ 618 w 628"/>
                <a:gd name="T51" fmla="*/ 1155 h 1272"/>
                <a:gd name="T52" fmla="*/ 625 w 628"/>
                <a:gd name="T53" fmla="*/ 1174 h 1272"/>
                <a:gd name="T54" fmla="*/ 628 w 628"/>
                <a:gd name="T55" fmla="*/ 1194 h 1272"/>
                <a:gd name="T56" fmla="*/ 625 w 628"/>
                <a:gd name="T57" fmla="*/ 1214 h 1272"/>
                <a:gd name="T58" fmla="*/ 618 w 628"/>
                <a:gd name="T59" fmla="*/ 1233 h 1272"/>
                <a:gd name="T60" fmla="*/ 605 w 628"/>
                <a:gd name="T61" fmla="*/ 1249 h 1272"/>
                <a:gd name="T62" fmla="*/ 589 w 628"/>
                <a:gd name="T63" fmla="*/ 1261 h 1272"/>
                <a:gd name="T64" fmla="*/ 571 w 628"/>
                <a:gd name="T65" fmla="*/ 1269 h 1272"/>
                <a:gd name="T66" fmla="*/ 550 w 628"/>
                <a:gd name="T67" fmla="*/ 1272 h 1272"/>
                <a:gd name="T68" fmla="*/ 78 w 628"/>
                <a:gd name="T69" fmla="*/ 1272 h 1272"/>
                <a:gd name="T70" fmla="*/ 58 w 628"/>
                <a:gd name="T71" fmla="*/ 1269 h 1272"/>
                <a:gd name="T72" fmla="*/ 39 w 628"/>
                <a:gd name="T73" fmla="*/ 1261 h 1272"/>
                <a:gd name="T74" fmla="*/ 23 w 628"/>
                <a:gd name="T75" fmla="*/ 1249 h 1272"/>
                <a:gd name="T76" fmla="*/ 11 w 628"/>
                <a:gd name="T77" fmla="*/ 1233 h 1272"/>
                <a:gd name="T78" fmla="*/ 3 w 628"/>
                <a:gd name="T79" fmla="*/ 1214 h 1272"/>
                <a:gd name="T80" fmla="*/ 0 w 628"/>
                <a:gd name="T81" fmla="*/ 1194 h 1272"/>
                <a:gd name="T82" fmla="*/ 3 w 628"/>
                <a:gd name="T83" fmla="*/ 1174 h 1272"/>
                <a:gd name="T84" fmla="*/ 11 w 628"/>
                <a:gd name="T85" fmla="*/ 1155 h 1272"/>
                <a:gd name="T86" fmla="*/ 23 w 628"/>
                <a:gd name="T87" fmla="*/ 1140 h 1272"/>
                <a:gd name="T88" fmla="*/ 39 w 628"/>
                <a:gd name="T89" fmla="*/ 1128 h 1272"/>
                <a:gd name="T90" fmla="*/ 58 w 628"/>
                <a:gd name="T91" fmla="*/ 1120 h 1272"/>
                <a:gd name="T92" fmla="*/ 78 w 628"/>
                <a:gd name="T93" fmla="*/ 1118 h 1272"/>
                <a:gd name="T94" fmla="*/ 87 w 628"/>
                <a:gd name="T95" fmla="*/ 1118 h 1272"/>
                <a:gd name="T96" fmla="*/ 87 w 628"/>
                <a:gd name="T97" fmla="*/ 154 h 1272"/>
                <a:gd name="T98" fmla="*/ 78 w 628"/>
                <a:gd name="T99" fmla="*/ 154 h 1272"/>
                <a:gd name="T100" fmla="*/ 58 w 628"/>
                <a:gd name="T101" fmla="*/ 152 h 1272"/>
                <a:gd name="T102" fmla="*/ 39 w 628"/>
                <a:gd name="T103" fmla="*/ 144 h 1272"/>
                <a:gd name="T104" fmla="*/ 23 w 628"/>
                <a:gd name="T105" fmla="*/ 131 h 1272"/>
                <a:gd name="T106" fmla="*/ 11 w 628"/>
                <a:gd name="T107" fmla="*/ 115 h 1272"/>
                <a:gd name="T108" fmla="*/ 3 w 628"/>
                <a:gd name="T109" fmla="*/ 97 h 1272"/>
                <a:gd name="T110" fmla="*/ 0 w 628"/>
                <a:gd name="T111" fmla="*/ 77 h 1272"/>
                <a:gd name="T112" fmla="*/ 3 w 628"/>
                <a:gd name="T113" fmla="*/ 56 h 1272"/>
                <a:gd name="T114" fmla="*/ 11 w 628"/>
                <a:gd name="T115" fmla="*/ 38 h 1272"/>
                <a:gd name="T116" fmla="*/ 23 w 628"/>
                <a:gd name="T117" fmla="*/ 23 h 1272"/>
                <a:gd name="T118" fmla="*/ 39 w 628"/>
                <a:gd name="T119" fmla="*/ 11 h 1272"/>
                <a:gd name="T120" fmla="*/ 58 w 628"/>
                <a:gd name="T121" fmla="*/ 3 h 1272"/>
                <a:gd name="T122" fmla="*/ 78 w 628"/>
                <a:gd name="T123"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8" h="1272">
                  <a:moveTo>
                    <a:pt x="241" y="154"/>
                  </a:moveTo>
                  <a:lnTo>
                    <a:pt x="241" y="1118"/>
                  </a:lnTo>
                  <a:lnTo>
                    <a:pt x="387" y="1118"/>
                  </a:lnTo>
                  <a:lnTo>
                    <a:pt x="387" y="154"/>
                  </a:lnTo>
                  <a:lnTo>
                    <a:pt x="241" y="154"/>
                  </a:lnTo>
                  <a:close/>
                  <a:moveTo>
                    <a:pt x="78" y="0"/>
                  </a:moveTo>
                  <a:lnTo>
                    <a:pt x="550" y="0"/>
                  </a:lnTo>
                  <a:lnTo>
                    <a:pt x="571" y="3"/>
                  </a:lnTo>
                  <a:lnTo>
                    <a:pt x="589" y="11"/>
                  </a:lnTo>
                  <a:lnTo>
                    <a:pt x="605" y="23"/>
                  </a:lnTo>
                  <a:lnTo>
                    <a:pt x="618" y="38"/>
                  </a:lnTo>
                  <a:lnTo>
                    <a:pt x="625" y="56"/>
                  </a:lnTo>
                  <a:lnTo>
                    <a:pt x="628" y="77"/>
                  </a:lnTo>
                  <a:lnTo>
                    <a:pt x="625" y="97"/>
                  </a:lnTo>
                  <a:lnTo>
                    <a:pt x="618" y="115"/>
                  </a:lnTo>
                  <a:lnTo>
                    <a:pt x="605" y="131"/>
                  </a:lnTo>
                  <a:lnTo>
                    <a:pt x="589" y="144"/>
                  </a:lnTo>
                  <a:lnTo>
                    <a:pt x="571" y="152"/>
                  </a:lnTo>
                  <a:lnTo>
                    <a:pt x="550" y="154"/>
                  </a:lnTo>
                  <a:lnTo>
                    <a:pt x="541" y="154"/>
                  </a:lnTo>
                  <a:lnTo>
                    <a:pt x="541" y="1118"/>
                  </a:lnTo>
                  <a:lnTo>
                    <a:pt x="550" y="1118"/>
                  </a:lnTo>
                  <a:lnTo>
                    <a:pt x="571" y="1120"/>
                  </a:lnTo>
                  <a:lnTo>
                    <a:pt x="589" y="1128"/>
                  </a:lnTo>
                  <a:lnTo>
                    <a:pt x="605" y="1140"/>
                  </a:lnTo>
                  <a:lnTo>
                    <a:pt x="618" y="1155"/>
                  </a:lnTo>
                  <a:lnTo>
                    <a:pt x="625" y="1174"/>
                  </a:lnTo>
                  <a:lnTo>
                    <a:pt x="628" y="1194"/>
                  </a:lnTo>
                  <a:lnTo>
                    <a:pt x="625" y="1214"/>
                  </a:lnTo>
                  <a:lnTo>
                    <a:pt x="618" y="1233"/>
                  </a:lnTo>
                  <a:lnTo>
                    <a:pt x="605" y="1249"/>
                  </a:lnTo>
                  <a:lnTo>
                    <a:pt x="589" y="1261"/>
                  </a:lnTo>
                  <a:lnTo>
                    <a:pt x="571" y="1269"/>
                  </a:lnTo>
                  <a:lnTo>
                    <a:pt x="550" y="1272"/>
                  </a:lnTo>
                  <a:lnTo>
                    <a:pt x="78" y="1272"/>
                  </a:lnTo>
                  <a:lnTo>
                    <a:pt x="58" y="1269"/>
                  </a:lnTo>
                  <a:lnTo>
                    <a:pt x="39" y="1261"/>
                  </a:lnTo>
                  <a:lnTo>
                    <a:pt x="23" y="1249"/>
                  </a:lnTo>
                  <a:lnTo>
                    <a:pt x="11" y="1233"/>
                  </a:lnTo>
                  <a:lnTo>
                    <a:pt x="3" y="1214"/>
                  </a:lnTo>
                  <a:lnTo>
                    <a:pt x="0" y="1194"/>
                  </a:lnTo>
                  <a:lnTo>
                    <a:pt x="3" y="1174"/>
                  </a:lnTo>
                  <a:lnTo>
                    <a:pt x="11" y="1155"/>
                  </a:lnTo>
                  <a:lnTo>
                    <a:pt x="23" y="1140"/>
                  </a:lnTo>
                  <a:lnTo>
                    <a:pt x="39" y="1128"/>
                  </a:lnTo>
                  <a:lnTo>
                    <a:pt x="58" y="1120"/>
                  </a:lnTo>
                  <a:lnTo>
                    <a:pt x="78" y="1118"/>
                  </a:lnTo>
                  <a:lnTo>
                    <a:pt x="87" y="1118"/>
                  </a:lnTo>
                  <a:lnTo>
                    <a:pt x="87" y="154"/>
                  </a:lnTo>
                  <a:lnTo>
                    <a:pt x="78" y="154"/>
                  </a:lnTo>
                  <a:lnTo>
                    <a:pt x="58" y="152"/>
                  </a:lnTo>
                  <a:lnTo>
                    <a:pt x="39" y="144"/>
                  </a:lnTo>
                  <a:lnTo>
                    <a:pt x="23" y="131"/>
                  </a:lnTo>
                  <a:lnTo>
                    <a:pt x="11" y="115"/>
                  </a:lnTo>
                  <a:lnTo>
                    <a:pt x="3" y="97"/>
                  </a:lnTo>
                  <a:lnTo>
                    <a:pt x="0" y="77"/>
                  </a:lnTo>
                  <a:lnTo>
                    <a:pt x="3" y="56"/>
                  </a:lnTo>
                  <a:lnTo>
                    <a:pt x="11" y="38"/>
                  </a:lnTo>
                  <a:lnTo>
                    <a:pt x="23" y="23"/>
                  </a:lnTo>
                  <a:lnTo>
                    <a:pt x="39" y="11"/>
                  </a:lnTo>
                  <a:lnTo>
                    <a:pt x="58"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3" name="Freeform 137"/>
            <p:cNvSpPr>
              <a:spLocks noEditPoints="1"/>
            </p:cNvSpPr>
            <p:nvPr/>
          </p:nvSpPr>
          <p:spPr bwMode="auto">
            <a:xfrm>
              <a:off x="3006" y="2085"/>
              <a:ext cx="215" cy="215"/>
            </a:xfrm>
            <a:custGeom>
              <a:avLst/>
              <a:gdLst>
                <a:gd name="T0" fmla="*/ 199 w 431"/>
                <a:gd name="T1" fmla="*/ 157 h 431"/>
                <a:gd name="T2" fmla="*/ 172 w 431"/>
                <a:gd name="T3" fmla="*/ 172 h 431"/>
                <a:gd name="T4" fmla="*/ 156 w 431"/>
                <a:gd name="T5" fmla="*/ 199 h 431"/>
                <a:gd name="T6" fmla="*/ 156 w 431"/>
                <a:gd name="T7" fmla="*/ 232 h 431"/>
                <a:gd name="T8" fmla="*/ 172 w 431"/>
                <a:gd name="T9" fmla="*/ 259 h 431"/>
                <a:gd name="T10" fmla="*/ 199 w 431"/>
                <a:gd name="T11" fmla="*/ 275 h 431"/>
                <a:gd name="T12" fmla="*/ 232 w 431"/>
                <a:gd name="T13" fmla="*/ 275 h 431"/>
                <a:gd name="T14" fmla="*/ 260 w 431"/>
                <a:gd name="T15" fmla="*/ 259 h 431"/>
                <a:gd name="T16" fmla="*/ 275 w 431"/>
                <a:gd name="T17" fmla="*/ 232 h 431"/>
                <a:gd name="T18" fmla="*/ 275 w 431"/>
                <a:gd name="T19" fmla="*/ 199 h 431"/>
                <a:gd name="T20" fmla="*/ 260 w 431"/>
                <a:gd name="T21" fmla="*/ 172 h 431"/>
                <a:gd name="T22" fmla="*/ 232 w 431"/>
                <a:gd name="T23" fmla="*/ 157 h 431"/>
                <a:gd name="T24" fmla="*/ 215 w 431"/>
                <a:gd name="T25" fmla="*/ 0 h 431"/>
                <a:gd name="T26" fmla="*/ 284 w 431"/>
                <a:gd name="T27" fmla="*/ 11 h 431"/>
                <a:gd name="T28" fmla="*/ 343 w 431"/>
                <a:gd name="T29" fmla="*/ 42 h 431"/>
                <a:gd name="T30" fmla="*/ 389 w 431"/>
                <a:gd name="T31" fmla="*/ 89 h 431"/>
                <a:gd name="T32" fmla="*/ 421 w 431"/>
                <a:gd name="T33" fmla="*/ 148 h 431"/>
                <a:gd name="T34" fmla="*/ 431 w 431"/>
                <a:gd name="T35" fmla="*/ 216 h 431"/>
                <a:gd name="T36" fmla="*/ 421 w 431"/>
                <a:gd name="T37" fmla="*/ 283 h 431"/>
                <a:gd name="T38" fmla="*/ 389 w 431"/>
                <a:gd name="T39" fmla="*/ 342 h 431"/>
                <a:gd name="T40" fmla="*/ 343 w 431"/>
                <a:gd name="T41" fmla="*/ 389 h 431"/>
                <a:gd name="T42" fmla="*/ 284 w 431"/>
                <a:gd name="T43" fmla="*/ 420 h 431"/>
                <a:gd name="T44" fmla="*/ 215 w 431"/>
                <a:gd name="T45" fmla="*/ 431 h 431"/>
                <a:gd name="T46" fmla="*/ 148 w 431"/>
                <a:gd name="T47" fmla="*/ 420 h 431"/>
                <a:gd name="T48" fmla="*/ 89 w 431"/>
                <a:gd name="T49" fmla="*/ 389 h 431"/>
                <a:gd name="T50" fmla="*/ 42 w 431"/>
                <a:gd name="T51" fmla="*/ 342 h 431"/>
                <a:gd name="T52" fmla="*/ 11 w 431"/>
                <a:gd name="T53" fmla="*/ 283 h 431"/>
                <a:gd name="T54" fmla="*/ 0 w 431"/>
                <a:gd name="T55" fmla="*/ 216 h 431"/>
                <a:gd name="T56" fmla="*/ 11 w 431"/>
                <a:gd name="T57" fmla="*/ 148 h 431"/>
                <a:gd name="T58" fmla="*/ 42 w 431"/>
                <a:gd name="T59" fmla="*/ 89 h 431"/>
                <a:gd name="T60" fmla="*/ 89 w 431"/>
                <a:gd name="T61" fmla="*/ 42 h 431"/>
                <a:gd name="T62" fmla="*/ 148 w 431"/>
                <a:gd name="T63" fmla="*/ 11 h 431"/>
                <a:gd name="T64" fmla="*/ 215 w 431"/>
                <a:gd name="T65" fmla="*/ 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1" h="431">
                  <a:moveTo>
                    <a:pt x="215" y="154"/>
                  </a:moveTo>
                  <a:lnTo>
                    <a:pt x="199" y="157"/>
                  </a:lnTo>
                  <a:lnTo>
                    <a:pt x="184" y="163"/>
                  </a:lnTo>
                  <a:lnTo>
                    <a:pt x="172" y="172"/>
                  </a:lnTo>
                  <a:lnTo>
                    <a:pt x="162" y="185"/>
                  </a:lnTo>
                  <a:lnTo>
                    <a:pt x="156" y="199"/>
                  </a:lnTo>
                  <a:lnTo>
                    <a:pt x="154" y="216"/>
                  </a:lnTo>
                  <a:lnTo>
                    <a:pt x="156" y="232"/>
                  </a:lnTo>
                  <a:lnTo>
                    <a:pt x="162" y="246"/>
                  </a:lnTo>
                  <a:lnTo>
                    <a:pt x="172" y="259"/>
                  </a:lnTo>
                  <a:lnTo>
                    <a:pt x="184" y="268"/>
                  </a:lnTo>
                  <a:lnTo>
                    <a:pt x="199" y="275"/>
                  </a:lnTo>
                  <a:lnTo>
                    <a:pt x="215" y="277"/>
                  </a:lnTo>
                  <a:lnTo>
                    <a:pt x="232" y="275"/>
                  </a:lnTo>
                  <a:lnTo>
                    <a:pt x="247" y="268"/>
                  </a:lnTo>
                  <a:lnTo>
                    <a:pt x="260" y="259"/>
                  </a:lnTo>
                  <a:lnTo>
                    <a:pt x="269" y="246"/>
                  </a:lnTo>
                  <a:lnTo>
                    <a:pt x="275" y="232"/>
                  </a:lnTo>
                  <a:lnTo>
                    <a:pt x="277" y="216"/>
                  </a:lnTo>
                  <a:lnTo>
                    <a:pt x="275" y="199"/>
                  </a:lnTo>
                  <a:lnTo>
                    <a:pt x="269" y="185"/>
                  </a:lnTo>
                  <a:lnTo>
                    <a:pt x="260" y="172"/>
                  </a:lnTo>
                  <a:lnTo>
                    <a:pt x="247" y="163"/>
                  </a:lnTo>
                  <a:lnTo>
                    <a:pt x="232" y="157"/>
                  </a:lnTo>
                  <a:lnTo>
                    <a:pt x="215" y="154"/>
                  </a:lnTo>
                  <a:close/>
                  <a:moveTo>
                    <a:pt x="215" y="0"/>
                  </a:moveTo>
                  <a:lnTo>
                    <a:pt x="251" y="3"/>
                  </a:lnTo>
                  <a:lnTo>
                    <a:pt x="284" y="11"/>
                  </a:lnTo>
                  <a:lnTo>
                    <a:pt x="315" y="24"/>
                  </a:lnTo>
                  <a:lnTo>
                    <a:pt x="343" y="42"/>
                  </a:lnTo>
                  <a:lnTo>
                    <a:pt x="368" y="63"/>
                  </a:lnTo>
                  <a:lnTo>
                    <a:pt x="389" y="89"/>
                  </a:lnTo>
                  <a:lnTo>
                    <a:pt x="407" y="117"/>
                  </a:lnTo>
                  <a:lnTo>
                    <a:pt x="421" y="148"/>
                  </a:lnTo>
                  <a:lnTo>
                    <a:pt x="429" y="181"/>
                  </a:lnTo>
                  <a:lnTo>
                    <a:pt x="431" y="216"/>
                  </a:lnTo>
                  <a:lnTo>
                    <a:pt x="429" y="250"/>
                  </a:lnTo>
                  <a:lnTo>
                    <a:pt x="421" y="283"/>
                  </a:lnTo>
                  <a:lnTo>
                    <a:pt x="407" y="314"/>
                  </a:lnTo>
                  <a:lnTo>
                    <a:pt x="389" y="342"/>
                  </a:lnTo>
                  <a:lnTo>
                    <a:pt x="368" y="368"/>
                  </a:lnTo>
                  <a:lnTo>
                    <a:pt x="343" y="389"/>
                  </a:lnTo>
                  <a:lnTo>
                    <a:pt x="315" y="407"/>
                  </a:lnTo>
                  <a:lnTo>
                    <a:pt x="284" y="420"/>
                  </a:lnTo>
                  <a:lnTo>
                    <a:pt x="251" y="428"/>
                  </a:lnTo>
                  <a:lnTo>
                    <a:pt x="215" y="431"/>
                  </a:lnTo>
                  <a:lnTo>
                    <a:pt x="181" y="428"/>
                  </a:lnTo>
                  <a:lnTo>
                    <a:pt x="148" y="420"/>
                  </a:lnTo>
                  <a:lnTo>
                    <a:pt x="117" y="407"/>
                  </a:lnTo>
                  <a:lnTo>
                    <a:pt x="89" y="389"/>
                  </a:lnTo>
                  <a:lnTo>
                    <a:pt x="64" y="368"/>
                  </a:lnTo>
                  <a:lnTo>
                    <a:pt x="42" y="342"/>
                  </a:lnTo>
                  <a:lnTo>
                    <a:pt x="24" y="314"/>
                  </a:lnTo>
                  <a:lnTo>
                    <a:pt x="11" y="283"/>
                  </a:lnTo>
                  <a:lnTo>
                    <a:pt x="3" y="250"/>
                  </a:lnTo>
                  <a:lnTo>
                    <a:pt x="0" y="216"/>
                  </a:lnTo>
                  <a:lnTo>
                    <a:pt x="3" y="181"/>
                  </a:lnTo>
                  <a:lnTo>
                    <a:pt x="11" y="148"/>
                  </a:lnTo>
                  <a:lnTo>
                    <a:pt x="24" y="117"/>
                  </a:lnTo>
                  <a:lnTo>
                    <a:pt x="42" y="89"/>
                  </a:lnTo>
                  <a:lnTo>
                    <a:pt x="64" y="63"/>
                  </a:lnTo>
                  <a:lnTo>
                    <a:pt x="89" y="42"/>
                  </a:lnTo>
                  <a:lnTo>
                    <a:pt x="117" y="24"/>
                  </a:lnTo>
                  <a:lnTo>
                    <a:pt x="148" y="11"/>
                  </a:lnTo>
                  <a:lnTo>
                    <a:pt x="181" y="3"/>
                  </a:lnTo>
                  <a:lnTo>
                    <a:pt x="2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27" name="Freeform 142"/>
          <p:cNvSpPr>
            <a:spLocks noEditPoints="1"/>
          </p:cNvSpPr>
          <p:nvPr/>
        </p:nvSpPr>
        <p:spPr bwMode="auto">
          <a:xfrm>
            <a:off x="3203572" y="470878"/>
            <a:ext cx="215008" cy="281226"/>
          </a:xfrm>
          <a:custGeom>
            <a:avLst/>
            <a:gdLst>
              <a:gd name="T0" fmla="*/ 2429 w 2657"/>
              <a:gd name="T1" fmla="*/ 2656 h 3474"/>
              <a:gd name="T2" fmla="*/ 1966 w 2657"/>
              <a:gd name="T3" fmla="*/ 2627 h 3474"/>
              <a:gd name="T4" fmla="*/ 1656 w 2657"/>
              <a:gd name="T5" fmla="*/ 2510 h 3474"/>
              <a:gd name="T6" fmla="*/ 1396 w 2657"/>
              <a:gd name="T7" fmla="*/ 2312 h 3474"/>
              <a:gd name="T8" fmla="*/ 1200 w 2657"/>
              <a:gd name="T9" fmla="*/ 2053 h 3474"/>
              <a:gd name="T10" fmla="*/ 1082 w 2657"/>
              <a:gd name="T11" fmla="*/ 1743 h 3474"/>
              <a:gd name="T12" fmla="*/ 1050 w 2657"/>
              <a:gd name="T13" fmla="*/ 1407 h 3474"/>
              <a:gd name="T14" fmla="*/ 975 w 2657"/>
              <a:gd name="T15" fmla="*/ 1111 h 3474"/>
              <a:gd name="T16" fmla="*/ 815 w 2657"/>
              <a:gd name="T17" fmla="*/ 861 h 3474"/>
              <a:gd name="T18" fmla="*/ 586 w 2657"/>
              <a:gd name="T19" fmla="*/ 674 h 3474"/>
              <a:gd name="T20" fmla="*/ 304 w 2657"/>
              <a:gd name="T21" fmla="*/ 565 h 3474"/>
              <a:gd name="T22" fmla="*/ 486 w 2657"/>
              <a:gd name="T23" fmla="*/ 378 h 3474"/>
              <a:gd name="T24" fmla="*/ 758 w 2657"/>
              <a:gd name="T25" fmla="*/ 511 h 3474"/>
              <a:gd name="T26" fmla="*/ 985 w 2657"/>
              <a:gd name="T27" fmla="*/ 709 h 3474"/>
              <a:gd name="T28" fmla="*/ 2127 w 2657"/>
              <a:gd name="T29" fmla="*/ 731 h 3474"/>
              <a:gd name="T30" fmla="*/ 2146 w 2657"/>
              <a:gd name="T31" fmla="*/ 805 h 3474"/>
              <a:gd name="T32" fmla="*/ 2093 w 2657"/>
              <a:gd name="T33" fmla="*/ 858 h 3474"/>
              <a:gd name="T34" fmla="*/ 1174 w 2657"/>
              <a:gd name="T35" fmla="*/ 995 h 3474"/>
              <a:gd name="T36" fmla="*/ 2111 w 2657"/>
              <a:gd name="T37" fmla="*/ 1077 h 3474"/>
              <a:gd name="T38" fmla="*/ 2149 w 2657"/>
              <a:gd name="T39" fmla="*/ 1143 h 3474"/>
              <a:gd name="T40" fmla="*/ 2111 w 2657"/>
              <a:gd name="T41" fmla="*/ 1209 h 3474"/>
              <a:gd name="T42" fmla="*/ 1264 w 2657"/>
              <a:gd name="T43" fmla="*/ 1287 h 3474"/>
              <a:gd name="T44" fmla="*/ 2093 w 2657"/>
              <a:gd name="T45" fmla="*/ 1427 h 3474"/>
              <a:gd name="T46" fmla="*/ 2146 w 2657"/>
              <a:gd name="T47" fmla="*/ 1481 h 3474"/>
              <a:gd name="T48" fmla="*/ 2127 w 2657"/>
              <a:gd name="T49" fmla="*/ 1555 h 3474"/>
              <a:gd name="T50" fmla="*/ 1287 w 2657"/>
              <a:gd name="T51" fmla="*/ 1577 h 3474"/>
              <a:gd name="T52" fmla="*/ 2073 w 2657"/>
              <a:gd name="T53" fmla="*/ 1783 h 3474"/>
              <a:gd name="T54" fmla="*/ 2138 w 2657"/>
              <a:gd name="T55" fmla="*/ 1820 h 3474"/>
              <a:gd name="T56" fmla="*/ 2138 w 2657"/>
              <a:gd name="T57" fmla="*/ 1897 h 3474"/>
              <a:gd name="T58" fmla="*/ 2073 w 2657"/>
              <a:gd name="T59" fmla="*/ 1935 h 3474"/>
              <a:gd name="T60" fmla="*/ 1504 w 2657"/>
              <a:gd name="T61" fmla="*/ 2094 h 3474"/>
              <a:gd name="T62" fmla="*/ 2111 w 2657"/>
              <a:gd name="T63" fmla="*/ 2152 h 3474"/>
              <a:gd name="T64" fmla="*/ 2149 w 2657"/>
              <a:gd name="T65" fmla="*/ 2217 h 3474"/>
              <a:gd name="T66" fmla="*/ 2111 w 2657"/>
              <a:gd name="T67" fmla="*/ 2283 h 3474"/>
              <a:gd name="T68" fmla="*/ 1801 w 2657"/>
              <a:gd name="T69" fmla="*/ 2327 h 3474"/>
              <a:gd name="T70" fmla="*/ 2074 w 2657"/>
              <a:gd name="T71" fmla="*/ 2416 h 3474"/>
              <a:gd name="T72" fmla="*/ 2333 w 2657"/>
              <a:gd name="T73" fmla="*/ 228 h 3474"/>
              <a:gd name="T74" fmla="*/ 2473 w 2657"/>
              <a:gd name="T75" fmla="*/ 3 h 3474"/>
              <a:gd name="T76" fmla="*/ 2549 w 2657"/>
              <a:gd name="T77" fmla="*/ 63 h 3474"/>
              <a:gd name="T78" fmla="*/ 2583 w 2657"/>
              <a:gd name="T79" fmla="*/ 2435 h 3474"/>
              <a:gd name="T80" fmla="*/ 2647 w 2657"/>
              <a:gd name="T81" fmla="*/ 2496 h 3474"/>
              <a:gd name="T82" fmla="*/ 2653 w 2657"/>
              <a:gd name="T83" fmla="*/ 3387 h 3474"/>
              <a:gd name="T84" fmla="*/ 2592 w 2657"/>
              <a:gd name="T85" fmla="*/ 3463 h 3474"/>
              <a:gd name="T86" fmla="*/ 88 w 2657"/>
              <a:gd name="T87" fmla="*/ 3471 h 3474"/>
              <a:gd name="T88" fmla="*/ 12 w 2657"/>
              <a:gd name="T89" fmla="*/ 3410 h 3474"/>
              <a:gd name="T90" fmla="*/ 3 w 2657"/>
              <a:gd name="T91" fmla="*/ 406 h 3474"/>
              <a:gd name="T92" fmla="*/ 63 w 2657"/>
              <a:gd name="T93" fmla="*/ 330 h 3474"/>
              <a:gd name="T94" fmla="*/ 184 w 2657"/>
              <a:gd name="T95" fmla="*/ 114 h 3474"/>
              <a:gd name="T96" fmla="*/ 226 w 2657"/>
              <a:gd name="T97" fmla="*/ 25 h 3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57" h="3474">
                <a:moveTo>
                  <a:pt x="228" y="553"/>
                </a:moveTo>
                <a:lnTo>
                  <a:pt x="228" y="3246"/>
                </a:lnTo>
                <a:lnTo>
                  <a:pt x="2429" y="3246"/>
                </a:lnTo>
                <a:lnTo>
                  <a:pt x="2429" y="2656"/>
                </a:lnTo>
                <a:lnTo>
                  <a:pt x="2222" y="2656"/>
                </a:lnTo>
                <a:lnTo>
                  <a:pt x="2134" y="2653"/>
                </a:lnTo>
                <a:lnTo>
                  <a:pt x="2050" y="2643"/>
                </a:lnTo>
                <a:lnTo>
                  <a:pt x="1966" y="2627"/>
                </a:lnTo>
                <a:lnTo>
                  <a:pt x="1885" y="2606"/>
                </a:lnTo>
                <a:lnTo>
                  <a:pt x="1806" y="2580"/>
                </a:lnTo>
                <a:lnTo>
                  <a:pt x="1730" y="2547"/>
                </a:lnTo>
                <a:lnTo>
                  <a:pt x="1656" y="2510"/>
                </a:lnTo>
                <a:lnTo>
                  <a:pt x="1586" y="2467"/>
                </a:lnTo>
                <a:lnTo>
                  <a:pt x="1519" y="2420"/>
                </a:lnTo>
                <a:lnTo>
                  <a:pt x="1455" y="2368"/>
                </a:lnTo>
                <a:lnTo>
                  <a:pt x="1396" y="2312"/>
                </a:lnTo>
                <a:lnTo>
                  <a:pt x="1340" y="2253"/>
                </a:lnTo>
                <a:lnTo>
                  <a:pt x="1289" y="2190"/>
                </a:lnTo>
                <a:lnTo>
                  <a:pt x="1242" y="2122"/>
                </a:lnTo>
                <a:lnTo>
                  <a:pt x="1200" y="2053"/>
                </a:lnTo>
                <a:lnTo>
                  <a:pt x="1162" y="1979"/>
                </a:lnTo>
                <a:lnTo>
                  <a:pt x="1130" y="1903"/>
                </a:lnTo>
                <a:lnTo>
                  <a:pt x="1103" y="1824"/>
                </a:lnTo>
                <a:lnTo>
                  <a:pt x="1082" y="1743"/>
                </a:lnTo>
                <a:lnTo>
                  <a:pt x="1066" y="1660"/>
                </a:lnTo>
                <a:lnTo>
                  <a:pt x="1057" y="1574"/>
                </a:lnTo>
                <a:lnTo>
                  <a:pt x="1053" y="1486"/>
                </a:lnTo>
                <a:lnTo>
                  <a:pt x="1050" y="1407"/>
                </a:lnTo>
                <a:lnTo>
                  <a:pt x="1041" y="1330"/>
                </a:lnTo>
                <a:lnTo>
                  <a:pt x="1025" y="1255"/>
                </a:lnTo>
                <a:lnTo>
                  <a:pt x="1003" y="1182"/>
                </a:lnTo>
                <a:lnTo>
                  <a:pt x="975" y="1111"/>
                </a:lnTo>
                <a:lnTo>
                  <a:pt x="943" y="1044"/>
                </a:lnTo>
                <a:lnTo>
                  <a:pt x="905" y="979"/>
                </a:lnTo>
                <a:lnTo>
                  <a:pt x="862" y="918"/>
                </a:lnTo>
                <a:lnTo>
                  <a:pt x="815" y="861"/>
                </a:lnTo>
                <a:lnTo>
                  <a:pt x="763" y="808"/>
                </a:lnTo>
                <a:lnTo>
                  <a:pt x="708" y="759"/>
                </a:lnTo>
                <a:lnTo>
                  <a:pt x="648" y="713"/>
                </a:lnTo>
                <a:lnTo>
                  <a:pt x="586" y="674"/>
                </a:lnTo>
                <a:lnTo>
                  <a:pt x="519" y="638"/>
                </a:lnTo>
                <a:lnTo>
                  <a:pt x="451" y="609"/>
                </a:lnTo>
                <a:lnTo>
                  <a:pt x="379" y="584"/>
                </a:lnTo>
                <a:lnTo>
                  <a:pt x="304" y="565"/>
                </a:lnTo>
                <a:lnTo>
                  <a:pt x="228" y="553"/>
                </a:lnTo>
                <a:close/>
                <a:moveTo>
                  <a:pt x="412" y="228"/>
                </a:moveTo>
                <a:lnTo>
                  <a:pt x="412" y="356"/>
                </a:lnTo>
                <a:lnTo>
                  <a:pt x="486" y="378"/>
                </a:lnTo>
                <a:lnTo>
                  <a:pt x="557" y="406"/>
                </a:lnTo>
                <a:lnTo>
                  <a:pt x="627" y="436"/>
                </a:lnTo>
                <a:lnTo>
                  <a:pt x="693" y="472"/>
                </a:lnTo>
                <a:lnTo>
                  <a:pt x="758" y="511"/>
                </a:lnTo>
                <a:lnTo>
                  <a:pt x="819" y="556"/>
                </a:lnTo>
                <a:lnTo>
                  <a:pt x="878" y="603"/>
                </a:lnTo>
                <a:lnTo>
                  <a:pt x="933" y="654"/>
                </a:lnTo>
                <a:lnTo>
                  <a:pt x="985" y="709"/>
                </a:lnTo>
                <a:lnTo>
                  <a:pt x="2073" y="709"/>
                </a:lnTo>
                <a:lnTo>
                  <a:pt x="2093" y="711"/>
                </a:lnTo>
                <a:lnTo>
                  <a:pt x="2111" y="718"/>
                </a:lnTo>
                <a:lnTo>
                  <a:pt x="2127" y="731"/>
                </a:lnTo>
                <a:lnTo>
                  <a:pt x="2138" y="746"/>
                </a:lnTo>
                <a:lnTo>
                  <a:pt x="2146" y="765"/>
                </a:lnTo>
                <a:lnTo>
                  <a:pt x="2149" y="785"/>
                </a:lnTo>
                <a:lnTo>
                  <a:pt x="2146" y="805"/>
                </a:lnTo>
                <a:lnTo>
                  <a:pt x="2138" y="823"/>
                </a:lnTo>
                <a:lnTo>
                  <a:pt x="2127" y="839"/>
                </a:lnTo>
                <a:lnTo>
                  <a:pt x="2111" y="850"/>
                </a:lnTo>
                <a:lnTo>
                  <a:pt x="2093" y="858"/>
                </a:lnTo>
                <a:lnTo>
                  <a:pt x="2073" y="861"/>
                </a:lnTo>
                <a:lnTo>
                  <a:pt x="1100" y="861"/>
                </a:lnTo>
                <a:lnTo>
                  <a:pt x="1139" y="927"/>
                </a:lnTo>
                <a:lnTo>
                  <a:pt x="1174" y="995"/>
                </a:lnTo>
                <a:lnTo>
                  <a:pt x="1204" y="1067"/>
                </a:lnTo>
                <a:lnTo>
                  <a:pt x="2073" y="1067"/>
                </a:lnTo>
                <a:lnTo>
                  <a:pt x="2093" y="1069"/>
                </a:lnTo>
                <a:lnTo>
                  <a:pt x="2111" y="1077"/>
                </a:lnTo>
                <a:lnTo>
                  <a:pt x="2127" y="1089"/>
                </a:lnTo>
                <a:lnTo>
                  <a:pt x="2138" y="1104"/>
                </a:lnTo>
                <a:lnTo>
                  <a:pt x="2146" y="1123"/>
                </a:lnTo>
                <a:lnTo>
                  <a:pt x="2149" y="1143"/>
                </a:lnTo>
                <a:lnTo>
                  <a:pt x="2146" y="1163"/>
                </a:lnTo>
                <a:lnTo>
                  <a:pt x="2138" y="1181"/>
                </a:lnTo>
                <a:lnTo>
                  <a:pt x="2127" y="1197"/>
                </a:lnTo>
                <a:lnTo>
                  <a:pt x="2111" y="1209"/>
                </a:lnTo>
                <a:lnTo>
                  <a:pt x="2093" y="1216"/>
                </a:lnTo>
                <a:lnTo>
                  <a:pt x="2073" y="1219"/>
                </a:lnTo>
                <a:lnTo>
                  <a:pt x="1251" y="1219"/>
                </a:lnTo>
                <a:lnTo>
                  <a:pt x="1264" y="1287"/>
                </a:lnTo>
                <a:lnTo>
                  <a:pt x="1275" y="1355"/>
                </a:lnTo>
                <a:lnTo>
                  <a:pt x="1280" y="1425"/>
                </a:lnTo>
                <a:lnTo>
                  <a:pt x="2073" y="1425"/>
                </a:lnTo>
                <a:lnTo>
                  <a:pt x="2093" y="1427"/>
                </a:lnTo>
                <a:lnTo>
                  <a:pt x="2111" y="1436"/>
                </a:lnTo>
                <a:lnTo>
                  <a:pt x="2127" y="1447"/>
                </a:lnTo>
                <a:lnTo>
                  <a:pt x="2138" y="1462"/>
                </a:lnTo>
                <a:lnTo>
                  <a:pt x="2146" y="1481"/>
                </a:lnTo>
                <a:lnTo>
                  <a:pt x="2149" y="1501"/>
                </a:lnTo>
                <a:lnTo>
                  <a:pt x="2146" y="1521"/>
                </a:lnTo>
                <a:lnTo>
                  <a:pt x="2138" y="1539"/>
                </a:lnTo>
                <a:lnTo>
                  <a:pt x="2127" y="1555"/>
                </a:lnTo>
                <a:lnTo>
                  <a:pt x="2111" y="1567"/>
                </a:lnTo>
                <a:lnTo>
                  <a:pt x="2093" y="1574"/>
                </a:lnTo>
                <a:lnTo>
                  <a:pt x="2073" y="1577"/>
                </a:lnTo>
                <a:lnTo>
                  <a:pt x="1287" y="1577"/>
                </a:lnTo>
                <a:lnTo>
                  <a:pt x="1296" y="1648"/>
                </a:lnTo>
                <a:lnTo>
                  <a:pt x="1310" y="1717"/>
                </a:lnTo>
                <a:lnTo>
                  <a:pt x="1330" y="1783"/>
                </a:lnTo>
                <a:lnTo>
                  <a:pt x="2073" y="1783"/>
                </a:lnTo>
                <a:lnTo>
                  <a:pt x="2093" y="1785"/>
                </a:lnTo>
                <a:lnTo>
                  <a:pt x="2111" y="1794"/>
                </a:lnTo>
                <a:lnTo>
                  <a:pt x="2127" y="1805"/>
                </a:lnTo>
                <a:lnTo>
                  <a:pt x="2138" y="1820"/>
                </a:lnTo>
                <a:lnTo>
                  <a:pt x="2146" y="1839"/>
                </a:lnTo>
                <a:lnTo>
                  <a:pt x="2149" y="1859"/>
                </a:lnTo>
                <a:lnTo>
                  <a:pt x="2146" y="1879"/>
                </a:lnTo>
                <a:lnTo>
                  <a:pt x="2138" y="1897"/>
                </a:lnTo>
                <a:lnTo>
                  <a:pt x="2127" y="1913"/>
                </a:lnTo>
                <a:lnTo>
                  <a:pt x="2111" y="1925"/>
                </a:lnTo>
                <a:lnTo>
                  <a:pt x="2093" y="1932"/>
                </a:lnTo>
                <a:lnTo>
                  <a:pt x="2073" y="1935"/>
                </a:lnTo>
                <a:lnTo>
                  <a:pt x="1396" y="1935"/>
                </a:lnTo>
                <a:lnTo>
                  <a:pt x="1429" y="1990"/>
                </a:lnTo>
                <a:lnTo>
                  <a:pt x="1465" y="2043"/>
                </a:lnTo>
                <a:lnTo>
                  <a:pt x="1504" y="2094"/>
                </a:lnTo>
                <a:lnTo>
                  <a:pt x="1547" y="2141"/>
                </a:lnTo>
                <a:lnTo>
                  <a:pt x="2073" y="2141"/>
                </a:lnTo>
                <a:lnTo>
                  <a:pt x="2093" y="2143"/>
                </a:lnTo>
                <a:lnTo>
                  <a:pt x="2111" y="2152"/>
                </a:lnTo>
                <a:lnTo>
                  <a:pt x="2127" y="2164"/>
                </a:lnTo>
                <a:lnTo>
                  <a:pt x="2138" y="2178"/>
                </a:lnTo>
                <a:lnTo>
                  <a:pt x="2146" y="2197"/>
                </a:lnTo>
                <a:lnTo>
                  <a:pt x="2149" y="2217"/>
                </a:lnTo>
                <a:lnTo>
                  <a:pt x="2146" y="2237"/>
                </a:lnTo>
                <a:lnTo>
                  <a:pt x="2138" y="2255"/>
                </a:lnTo>
                <a:lnTo>
                  <a:pt x="2127" y="2271"/>
                </a:lnTo>
                <a:lnTo>
                  <a:pt x="2111" y="2283"/>
                </a:lnTo>
                <a:lnTo>
                  <a:pt x="2093" y="2290"/>
                </a:lnTo>
                <a:lnTo>
                  <a:pt x="2073" y="2293"/>
                </a:lnTo>
                <a:lnTo>
                  <a:pt x="1739" y="2293"/>
                </a:lnTo>
                <a:lnTo>
                  <a:pt x="1801" y="2327"/>
                </a:lnTo>
                <a:lnTo>
                  <a:pt x="1866" y="2357"/>
                </a:lnTo>
                <a:lnTo>
                  <a:pt x="1933" y="2382"/>
                </a:lnTo>
                <a:lnTo>
                  <a:pt x="2002" y="2401"/>
                </a:lnTo>
                <a:lnTo>
                  <a:pt x="2074" y="2416"/>
                </a:lnTo>
                <a:lnTo>
                  <a:pt x="2147" y="2424"/>
                </a:lnTo>
                <a:lnTo>
                  <a:pt x="2222" y="2428"/>
                </a:lnTo>
                <a:lnTo>
                  <a:pt x="2333" y="2428"/>
                </a:lnTo>
                <a:lnTo>
                  <a:pt x="2333" y="228"/>
                </a:lnTo>
                <a:lnTo>
                  <a:pt x="412" y="228"/>
                </a:lnTo>
                <a:close/>
                <a:moveTo>
                  <a:pt x="298" y="0"/>
                </a:moveTo>
                <a:lnTo>
                  <a:pt x="2447" y="0"/>
                </a:lnTo>
                <a:lnTo>
                  <a:pt x="2473" y="3"/>
                </a:lnTo>
                <a:lnTo>
                  <a:pt x="2497" y="12"/>
                </a:lnTo>
                <a:lnTo>
                  <a:pt x="2518" y="25"/>
                </a:lnTo>
                <a:lnTo>
                  <a:pt x="2535" y="42"/>
                </a:lnTo>
                <a:lnTo>
                  <a:pt x="2549" y="63"/>
                </a:lnTo>
                <a:lnTo>
                  <a:pt x="2557" y="88"/>
                </a:lnTo>
                <a:lnTo>
                  <a:pt x="2561" y="114"/>
                </a:lnTo>
                <a:lnTo>
                  <a:pt x="2561" y="2429"/>
                </a:lnTo>
                <a:lnTo>
                  <a:pt x="2583" y="2435"/>
                </a:lnTo>
                <a:lnTo>
                  <a:pt x="2604" y="2445"/>
                </a:lnTo>
                <a:lnTo>
                  <a:pt x="2622" y="2459"/>
                </a:lnTo>
                <a:lnTo>
                  <a:pt x="2636" y="2476"/>
                </a:lnTo>
                <a:lnTo>
                  <a:pt x="2647" y="2496"/>
                </a:lnTo>
                <a:lnTo>
                  <a:pt x="2655" y="2517"/>
                </a:lnTo>
                <a:lnTo>
                  <a:pt x="2657" y="2542"/>
                </a:lnTo>
                <a:lnTo>
                  <a:pt x="2657" y="3360"/>
                </a:lnTo>
                <a:lnTo>
                  <a:pt x="2653" y="3387"/>
                </a:lnTo>
                <a:lnTo>
                  <a:pt x="2645" y="3410"/>
                </a:lnTo>
                <a:lnTo>
                  <a:pt x="2631" y="3431"/>
                </a:lnTo>
                <a:lnTo>
                  <a:pt x="2614" y="3449"/>
                </a:lnTo>
                <a:lnTo>
                  <a:pt x="2592" y="3463"/>
                </a:lnTo>
                <a:lnTo>
                  <a:pt x="2569" y="3471"/>
                </a:lnTo>
                <a:lnTo>
                  <a:pt x="2543" y="3474"/>
                </a:lnTo>
                <a:lnTo>
                  <a:pt x="114" y="3474"/>
                </a:lnTo>
                <a:lnTo>
                  <a:pt x="88" y="3471"/>
                </a:lnTo>
                <a:lnTo>
                  <a:pt x="63" y="3463"/>
                </a:lnTo>
                <a:lnTo>
                  <a:pt x="42" y="3449"/>
                </a:lnTo>
                <a:lnTo>
                  <a:pt x="24" y="3431"/>
                </a:lnTo>
                <a:lnTo>
                  <a:pt x="12" y="3410"/>
                </a:lnTo>
                <a:lnTo>
                  <a:pt x="3" y="3387"/>
                </a:lnTo>
                <a:lnTo>
                  <a:pt x="0" y="3360"/>
                </a:lnTo>
                <a:lnTo>
                  <a:pt x="0" y="432"/>
                </a:lnTo>
                <a:lnTo>
                  <a:pt x="3" y="406"/>
                </a:lnTo>
                <a:lnTo>
                  <a:pt x="12" y="381"/>
                </a:lnTo>
                <a:lnTo>
                  <a:pt x="24" y="360"/>
                </a:lnTo>
                <a:lnTo>
                  <a:pt x="42" y="342"/>
                </a:lnTo>
                <a:lnTo>
                  <a:pt x="63" y="330"/>
                </a:lnTo>
                <a:lnTo>
                  <a:pt x="88" y="320"/>
                </a:lnTo>
                <a:lnTo>
                  <a:pt x="114" y="318"/>
                </a:lnTo>
                <a:lnTo>
                  <a:pt x="184" y="320"/>
                </a:lnTo>
                <a:lnTo>
                  <a:pt x="184" y="114"/>
                </a:lnTo>
                <a:lnTo>
                  <a:pt x="187" y="88"/>
                </a:lnTo>
                <a:lnTo>
                  <a:pt x="195" y="63"/>
                </a:lnTo>
                <a:lnTo>
                  <a:pt x="209" y="42"/>
                </a:lnTo>
                <a:lnTo>
                  <a:pt x="226" y="25"/>
                </a:lnTo>
                <a:lnTo>
                  <a:pt x="248" y="12"/>
                </a:lnTo>
                <a:lnTo>
                  <a:pt x="271" y="3"/>
                </a:lnTo>
                <a:lnTo>
                  <a:pt x="29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50" name="Group 284"/>
          <p:cNvGrpSpPr>
            <a:grpSpLocks noChangeAspect="1"/>
          </p:cNvGrpSpPr>
          <p:nvPr/>
        </p:nvGrpSpPr>
        <p:grpSpPr bwMode="auto">
          <a:xfrm>
            <a:off x="5148057" y="458072"/>
            <a:ext cx="392768" cy="306837"/>
            <a:chOff x="1628" y="1502"/>
            <a:chExt cx="1001" cy="782"/>
          </a:xfrm>
          <a:solidFill>
            <a:schemeClr val="tx1">
              <a:lumMod val="65000"/>
              <a:lumOff val="35000"/>
            </a:schemeClr>
          </a:solidFill>
        </p:grpSpPr>
        <p:sp>
          <p:nvSpPr>
            <p:cNvPr id="453" name="Freeform 286"/>
            <p:cNvSpPr>
              <a:spLocks noEditPoints="1"/>
            </p:cNvSpPr>
            <p:nvPr/>
          </p:nvSpPr>
          <p:spPr bwMode="auto">
            <a:xfrm>
              <a:off x="2245" y="1609"/>
              <a:ext cx="178" cy="374"/>
            </a:xfrm>
            <a:custGeom>
              <a:avLst/>
              <a:gdLst>
                <a:gd name="T0" fmla="*/ 470 w 712"/>
                <a:gd name="T1" fmla="*/ 1160 h 1496"/>
                <a:gd name="T2" fmla="*/ 527 w 712"/>
                <a:gd name="T3" fmla="*/ 1083 h 1496"/>
                <a:gd name="T4" fmla="*/ 536 w 712"/>
                <a:gd name="T5" fmla="*/ 982 h 1496"/>
                <a:gd name="T6" fmla="*/ 493 w 712"/>
                <a:gd name="T7" fmla="*/ 896 h 1496"/>
                <a:gd name="T8" fmla="*/ 270 w 712"/>
                <a:gd name="T9" fmla="*/ 319 h 1496"/>
                <a:gd name="T10" fmla="*/ 199 w 712"/>
                <a:gd name="T11" fmla="*/ 384 h 1496"/>
                <a:gd name="T12" fmla="*/ 173 w 712"/>
                <a:gd name="T13" fmla="*/ 479 h 1496"/>
                <a:gd name="T14" fmla="*/ 199 w 712"/>
                <a:gd name="T15" fmla="*/ 574 h 1496"/>
                <a:gd name="T16" fmla="*/ 270 w 712"/>
                <a:gd name="T17" fmla="*/ 640 h 1496"/>
                <a:gd name="T18" fmla="*/ 379 w 712"/>
                <a:gd name="T19" fmla="*/ 3 h 1496"/>
                <a:gd name="T20" fmla="*/ 431 w 712"/>
                <a:gd name="T21" fmla="*/ 43 h 1496"/>
                <a:gd name="T22" fmla="*/ 442 w 712"/>
                <a:gd name="T23" fmla="*/ 135 h 1496"/>
                <a:gd name="T24" fmla="*/ 569 w 712"/>
                <a:gd name="T25" fmla="*/ 195 h 1496"/>
                <a:gd name="T26" fmla="*/ 662 w 712"/>
                <a:gd name="T27" fmla="*/ 297 h 1496"/>
                <a:gd name="T28" fmla="*/ 708 w 712"/>
                <a:gd name="T29" fmla="*/ 430 h 1496"/>
                <a:gd name="T30" fmla="*/ 701 w 712"/>
                <a:gd name="T31" fmla="*/ 522 h 1496"/>
                <a:gd name="T32" fmla="*/ 649 w 712"/>
                <a:gd name="T33" fmla="*/ 562 h 1496"/>
                <a:gd name="T34" fmla="*/ 582 w 712"/>
                <a:gd name="T35" fmla="*/ 554 h 1496"/>
                <a:gd name="T36" fmla="*/ 542 w 712"/>
                <a:gd name="T37" fmla="*/ 502 h 1496"/>
                <a:gd name="T38" fmla="*/ 527 w 712"/>
                <a:gd name="T39" fmla="*/ 413 h 1496"/>
                <a:gd name="T40" fmla="*/ 470 w 712"/>
                <a:gd name="T41" fmla="*/ 336 h 1496"/>
                <a:gd name="T42" fmla="*/ 487 w 712"/>
                <a:gd name="T43" fmla="*/ 687 h 1496"/>
                <a:gd name="T44" fmla="*/ 604 w 712"/>
                <a:gd name="T45" fmla="*/ 762 h 1496"/>
                <a:gd name="T46" fmla="*/ 683 w 712"/>
                <a:gd name="T47" fmla="*/ 877 h 1496"/>
                <a:gd name="T48" fmla="*/ 712 w 712"/>
                <a:gd name="T49" fmla="*/ 1016 h 1496"/>
                <a:gd name="T50" fmla="*/ 683 w 712"/>
                <a:gd name="T51" fmla="*/ 1157 h 1496"/>
                <a:gd name="T52" fmla="*/ 604 w 712"/>
                <a:gd name="T53" fmla="*/ 1270 h 1496"/>
                <a:gd name="T54" fmla="*/ 487 w 712"/>
                <a:gd name="T55" fmla="*/ 1347 h 1496"/>
                <a:gd name="T56" fmla="*/ 440 w 712"/>
                <a:gd name="T57" fmla="*/ 1433 h 1496"/>
                <a:gd name="T58" fmla="*/ 400 w 712"/>
                <a:gd name="T59" fmla="*/ 1485 h 1496"/>
                <a:gd name="T60" fmla="*/ 333 w 712"/>
                <a:gd name="T61" fmla="*/ 1493 h 1496"/>
                <a:gd name="T62" fmla="*/ 282 w 712"/>
                <a:gd name="T63" fmla="*/ 1453 h 1496"/>
                <a:gd name="T64" fmla="*/ 270 w 712"/>
                <a:gd name="T65" fmla="*/ 1361 h 1496"/>
                <a:gd name="T66" fmla="*/ 143 w 712"/>
                <a:gd name="T67" fmla="*/ 1301 h 1496"/>
                <a:gd name="T68" fmla="*/ 50 w 712"/>
                <a:gd name="T69" fmla="*/ 1199 h 1496"/>
                <a:gd name="T70" fmla="*/ 4 w 712"/>
                <a:gd name="T71" fmla="*/ 1066 h 1496"/>
                <a:gd name="T72" fmla="*/ 12 w 712"/>
                <a:gd name="T73" fmla="*/ 973 h 1496"/>
                <a:gd name="T74" fmla="*/ 63 w 712"/>
                <a:gd name="T75" fmla="*/ 934 h 1496"/>
                <a:gd name="T76" fmla="*/ 130 w 712"/>
                <a:gd name="T77" fmla="*/ 942 h 1496"/>
                <a:gd name="T78" fmla="*/ 170 w 712"/>
                <a:gd name="T79" fmla="*/ 993 h 1496"/>
                <a:gd name="T80" fmla="*/ 185 w 712"/>
                <a:gd name="T81" fmla="*/ 1083 h 1496"/>
                <a:gd name="T82" fmla="*/ 243 w 712"/>
                <a:gd name="T83" fmla="*/ 1160 h 1496"/>
                <a:gd name="T84" fmla="*/ 225 w 712"/>
                <a:gd name="T85" fmla="*/ 809 h 1496"/>
                <a:gd name="T86" fmla="*/ 108 w 712"/>
                <a:gd name="T87" fmla="*/ 733 h 1496"/>
                <a:gd name="T88" fmla="*/ 29 w 712"/>
                <a:gd name="T89" fmla="*/ 619 h 1496"/>
                <a:gd name="T90" fmla="*/ 0 w 712"/>
                <a:gd name="T91" fmla="*/ 479 h 1496"/>
                <a:gd name="T92" fmla="*/ 29 w 712"/>
                <a:gd name="T93" fmla="*/ 339 h 1496"/>
                <a:gd name="T94" fmla="*/ 108 w 712"/>
                <a:gd name="T95" fmla="*/ 226 h 1496"/>
                <a:gd name="T96" fmla="*/ 225 w 712"/>
                <a:gd name="T97" fmla="*/ 149 h 1496"/>
                <a:gd name="T98" fmla="*/ 273 w 712"/>
                <a:gd name="T99" fmla="*/ 63 h 1496"/>
                <a:gd name="T100" fmla="*/ 312 w 712"/>
                <a:gd name="T101" fmla="*/ 11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2" h="1496">
                  <a:moveTo>
                    <a:pt x="442" y="856"/>
                  </a:moveTo>
                  <a:lnTo>
                    <a:pt x="442" y="1177"/>
                  </a:lnTo>
                  <a:lnTo>
                    <a:pt x="470" y="1160"/>
                  </a:lnTo>
                  <a:lnTo>
                    <a:pt x="493" y="1137"/>
                  </a:lnTo>
                  <a:lnTo>
                    <a:pt x="513" y="1112"/>
                  </a:lnTo>
                  <a:lnTo>
                    <a:pt x="527" y="1083"/>
                  </a:lnTo>
                  <a:lnTo>
                    <a:pt x="536" y="1050"/>
                  </a:lnTo>
                  <a:lnTo>
                    <a:pt x="539" y="1016"/>
                  </a:lnTo>
                  <a:lnTo>
                    <a:pt x="536" y="982"/>
                  </a:lnTo>
                  <a:lnTo>
                    <a:pt x="527" y="951"/>
                  </a:lnTo>
                  <a:lnTo>
                    <a:pt x="513" y="922"/>
                  </a:lnTo>
                  <a:lnTo>
                    <a:pt x="493" y="896"/>
                  </a:lnTo>
                  <a:lnTo>
                    <a:pt x="470" y="873"/>
                  </a:lnTo>
                  <a:lnTo>
                    <a:pt x="442" y="856"/>
                  </a:lnTo>
                  <a:close/>
                  <a:moveTo>
                    <a:pt x="270" y="319"/>
                  </a:moveTo>
                  <a:lnTo>
                    <a:pt x="243" y="336"/>
                  </a:lnTo>
                  <a:lnTo>
                    <a:pt x="219" y="359"/>
                  </a:lnTo>
                  <a:lnTo>
                    <a:pt x="199" y="384"/>
                  </a:lnTo>
                  <a:lnTo>
                    <a:pt x="185" y="413"/>
                  </a:lnTo>
                  <a:lnTo>
                    <a:pt x="176" y="445"/>
                  </a:lnTo>
                  <a:lnTo>
                    <a:pt x="173" y="479"/>
                  </a:lnTo>
                  <a:lnTo>
                    <a:pt x="176" y="514"/>
                  </a:lnTo>
                  <a:lnTo>
                    <a:pt x="185" y="545"/>
                  </a:lnTo>
                  <a:lnTo>
                    <a:pt x="199" y="574"/>
                  </a:lnTo>
                  <a:lnTo>
                    <a:pt x="219" y="600"/>
                  </a:lnTo>
                  <a:lnTo>
                    <a:pt x="243" y="623"/>
                  </a:lnTo>
                  <a:lnTo>
                    <a:pt x="270" y="640"/>
                  </a:lnTo>
                  <a:lnTo>
                    <a:pt x="270" y="319"/>
                  </a:lnTo>
                  <a:close/>
                  <a:moveTo>
                    <a:pt x="356" y="0"/>
                  </a:moveTo>
                  <a:lnTo>
                    <a:pt x="379" y="3"/>
                  </a:lnTo>
                  <a:lnTo>
                    <a:pt x="400" y="11"/>
                  </a:lnTo>
                  <a:lnTo>
                    <a:pt x="417" y="25"/>
                  </a:lnTo>
                  <a:lnTo>
                    <a:pt x="431" y="43"/>
                  </a:lnTo>
                  <a:lnTo>
                    <a:pt x="440" y="63"/>
                  </a:lnTo>
                  <a:lnTo>
                    <a:pt x="442" y="86"/>
                  </a:lnTo>
                  <a:lnTo>
                    <a:pt x="442" y="135"/>
                  </a:lnTo>
                  <a:lnTo>
                    <a:pt x="487" y="149"/>
                  </a:lnTo>
                  <a:lnTo>
                    <a:pt x="530" y="170"/>
                  </a:lnTo>
                  <a:lnTo>
                    <a:pt x="569" y="195"/>
                  </a:lnTo>
                  <a:lnTo>
                    <a:pt x="604" y="226"/>
                  </a:lnTo>
                  <a:lnTo>
                    <a:pt x="635" y="259"/>
                  </a:lnTo>
                  <a:lnTo>
                    <a:pt x="662" y="297"/>
                  </a:lnTo>
                  <a:lnTo>
                    <a:pt x="683" y="339"/>
                  </a:lnTo>
                  <a:lnTo>
                    <a:pt x="699" y="383"/>
                  </a:lnTo>
                  <a:lnTo>
                    <a:pt x="708" y="430"/>
                  </a:lnTo>
                  <a:lnTo>
                    <a:pt x="712" y="479"/>
                  </a:lnTo>
                  <a:lnTo>
                    <a:pt x="709" y="502"/>
                  </a:lnTo>
                  <a:lnTo>
                    <a:pt x="701" y="522"/>
                  </a:lnTo>
                  <a:lnTo>
                    <a:pt x="686" y="540"/>
                  </a:lnTo>
                  <a:lnTo>
                    <a:pt x="669" y="554"/>
                  </a:lnTo>
                  <a:lnTo>
                    <a:pt x="649" y="562"/>
                  </a:lnTo>
                  <a:lnTo>
                    <a:pt x="626" y="566"/>
                  </a:lnTo>
                  <a:lnTo>
                    <a:pt x="603" y="562"/>
                  </a:lnTo>
                  <a:lnTo>
                    <a:pt x="582" y="554"/>
                  </a:lnTo>
                  <a:lnTo>
                    <a:pt x="565" y="540"/>
                  </a:lnTo>
                  <a:lnTo>
                    <a:pt x="552" y="522"/>
                  </a:lnTo>
                  <a:lnTo>
                    <a:pt x="542" y="502"/>
                  </a:lnTo>
                  <a:lnTo>
                    <a:pt x="539" y="479"/>
                  </a:lnTo>
                  <a:lnTo>
                    <a:pt x="536" y="445"/>
                  </a:lnTo>
                  <a:lnTo>
                    <a:pt x="527" y="413"/>
                  </a:lnTo>
                  <a:lnTo>
                    <a:pt x="513" y="384"/>
                  </a:lnTo>
                  <a:lnTo>
                    <a:pt x="493" y="359"/>
                  </a:lnTo>
                  <a:lnTo>
                    <a:pt x="470" y="336"/>
                  </a:lnTo>
                  <a:lnTo>
                    <a:pt x="442" y="319"/>
                  </a:lnTo>
                  <a:lnTo>
                    <a:pt x="442" y="672"/>
                  </a:lnTo>
                  <a:lnTo>
                    <a:pt x="487" y="687"/>
                  </a:lnTo>
                  <a:lnTo>
                    <a:pt x="530" y="707"/>
                  </a:lnTo>
                  <a:lnTo>
                    <a:pt x="569" y="733"/>
                  </a:lnTo>
                  <a:lnTo>
                    <a:pt x="604" y="762"/>
                  </a:lnTo>
                  <a:lnTo>
                    <a:pt x="635" y="797"/>
                  </a:lnTo>
                  <a:lnTo>
                    <a:pt x="662" y="835"/>
                  </a:lnTo>
                  <a:lnTo>
                    <a:pt x="683" y="877"/>
                  </a:lnTo>
                  <a:lnTo>
                    <a:pt x="699" y="920"/>
                  </a:lnTo>
                  <a:lnTo>
                    <a:pt x="708" y="968"/>
                  </a:lnTo>
                  <a:lnTo>
                    <a:pt x="712" y="1016"/>
                  </a:lnTo>
                  <a:lnTo>
                    <a:pt x="708" y="1066"/>
                  </a:lnTo>
                  <a:lnTo>
                    <a:pt x="699" y="1113"/>
                  </a:lnTo>
                  <a:lnTo>
                    <a:pt x="683" y="1157"/>
                  </a:lnTo>
                  <a:lnTo>
                    <a:pt x="662" y="1199"/>
                  </a:lnTo>
                  <a:lnTo>
                    <a:pt x="635" y="1236"/>
                  </a:lnTo>
                  <a:lnTo>
                    <a:pt x="604" y="1270"/>
                  </a:lnTo>
                  <a:lnTo>
                    <a:pt x="569" y="1301"/>
                  </a:lnTo>
                  <a:lnTo>
                    <a:pt x="530" y="1326"/>
                  </a:lnTo>
                  <a:lnTo>
                    <a:pt x="487" y="1347"/>
                  </a:lnTo>
                  <a:lnTo>
                    <a:pt x="442" y="1361"/>
                  </a:lnTo>
                  <a:lnTo>
                    <a:pt x="442" y="1410"/>
                  </a:lnTo>
                  <a:lnTo>
                    <a:pt x="440" y="1433"/>
                  </a:lnTo>
                  <a:lnTo>
                    <a:pt x="431" y="1453"/>
                  </a:lnTo>
                  <a:lnTo>
                    <a:pt x="417" y="1471"/>
                  </a:lnTo>
                  <a:lnTo>
                    <a:pt x="400" y="1485"/>
                  </a:lnTo>
                  <a:lnTo>
                    <a:pt x="379" y="1493"/>
                  </a:lnTo>
                  <a:lnTo>
                    <a:pt x="356" y="1496"/>
                  </a:lnTo>
                  <a:lnTo>
                    <a:pt x="333" y="1493"/>
                  </a:lnTo>
                  <a:lnTo>
                    <a:pt x="312" y="1485"/>
                  </a:lnTo>
                  <a:lnTo>
                    <a:pt x="295" y="1471"/>
                  </a:lnTo>
                  <a:lnTo>
                    <a:pt x="282" y="1453"/>
                  </a:lnTo>
                  <a:lnTo>
                    <a:pt x="273" y="1433"/>
                  </a:lnTo>
                  <a:lnTo>
                    <a:pt x="270" y="1410"/>
                  </a:lnTo>
                  <a:lnTo>
                    <a:pt x="270" y="1361"/>
                  </a:lnTo>
                  <a:lnTo>
                    <a:pt x="225" y="1347"/>
                  </a:lnTo>
                  <a:lnTo>
                    <a:pt x="182" y="1326"/>
                  </a:lnTo>
                  <a:lnTo>
                    <a:pt x="143" y="1301"/>
                  </a:lnTo>
                  <a:lnTo>
                    <a:pt x="108" y="1270"/>
                  </a:lnTo>
                  <a:lnTo>
                    <a:pt x="77" y="1236"/>
                  </a:lnTo>
                  <a:lnTo>
                    <a:pt x="50" y="1199"/>
                  </a:lnTo>
                  <a:lnTo>
                    <a:pt x="29" y="1157"/>
                  </a:lnTo>
                  <a:lnTo>
                    <a:pt x="14" y="1113"/>
                  </a:lnTo>
                  <a:lnTo>
                    <a:pt x="4" y="1066"/>
                  </a:lnTo>
                  <a:lnTo>
                    <a:pt x="0" y="1016"/>
                  </a:lnTo>
                  <a:lnTo>
                    <a:pt x="4" y="993"/>
                  </a:lnTo>
                  <a:lnTo>
                    <a:pt x="12" y="973"/>
                  </a:lnTo>
                  <a:lnTo>
                    <a:pt x="26" y="956"/>
                  </a:lnTo>
                  <a:lnTo>
                    <a:pt x="43" y="942"/>
                  </a:lnTo>
                  <a:lnTo>
                    <a:pt x="63" y="934"/>
                  </a:lnTo>
                  <a:lnTo>
                    <a:pt x="86" y="930"/>
                  </a:lnTo>
                  <a:lnTo>
                    <a:pt x="109" y="934"/>
                  </a:lnTo>
                  <a:lnTo>
                    <a:pt x="130" y="942"/>
                  </a:lnTo>
                  <a:lnTo>
                    <a:pt x="147" y="956"/>
                  </a:lnTo>
                  <a:lnTo>
                    <a:pt x="162" y="973"/>
                  </a:lnTo>
                  <a:lnTo>
                    <a:pt x="170" y="993"/>
                  </a:lnTo>
                  <a:lnTo>
                    <a:pt x="173" y="1016"/>
                  </a:lnTo>
                  <a:lnTo>
                    <a:pt x="176" y="1050"/>
                  </a:lnTo>
                  <a:lnTo>
                    <a:pt x="185" y="1083"/>
                  </a:lnTo>
                  <a:lnTo>
                    <a:pt x="199" y="1112"/>
                  </a:lnTo>
                  <a:lnTo>
                    <a:pt x="219" y="1137"/>
                  </a:lnTo>
                  <a:lnTo>
                    <a:pt x="243" y="1160"/>
                  </a:lnTo>
                  <a:lnTo>
                    <a:pt x="270" y="1177"/>
                  </a:lnTo>
                  <a:lnTo>
                    <a:pt x="270" y="824"/>
                  </a:lnTo>
                  <a:lnTo>
                    <a:pt x="225" y="809"/>
                  </a:lnTo>
                  <a:lnTo>
                    <a:pt x="182" y="789"/>
                  </a:lnTo>
                  <a:lnTo>
                    <a:pt x="143" y="763"/>
                  </a:lnTo>
                  <a:lnTo>
                    <a:pt x="108" y="733"/>
                  </a:lnTo>
                  <a:lnTo>
                    <a:pt x="77" y="699"/>
                  </a:lnTo>
                  <a:lnTo>
                    <a:pt x="50" y="661"/>
                  </a:lnTo>
                  <a:lnTo>
                    <a:pt x="29" y="619"/>
                  </a:lnTo>
                  <a:lnTo>
                    <a:pt x="14" y="575"/>
                  </a:lnTo>
                  <a:lnTo>
                    <a:pt x="4" y="528"/>
                  </a:lnTo>
                  <a:lnTo>
                    <a:pt x="0" y="479"/>
                  </a:lnTo>
                  <a:lnTo>
                    <a:pt x="4" y="430"/>
                  </a:lnTo>
                  <a:lnTo>
                    <a:pt x="14" y="383"/>
                  </a:lnTo>
                  <a:lnTo>
                    <a:pt x="29" y="339"/>
                  </a:lnTo>
                  <a:lnTo>
                    <a:pt x="50" y="297"/>
                  </a:lnTo>
                  <a:lnTo>
                    <a:pt x="77" y="259"/>
                  </a:lnTo>
                  <a:lnTo>
                    <a:pt x="108" y="226"/>
                  </a:lnTo>
                  <a:lnTo>
                    <a:pt x="143" y="195"/>
                  </a:lnTo>
                  <a:lnTo>
                    <a:pt x="182" y="170"/>
                  </a:lnTo>
                  <a:lnTo>
                    <a:pt x="225" y="149"/>
                  </a:lnTo>
                  <a:lnTo>
                    <a:pt x="270" y="135"/>
                  </a:lnTo>
                  <a:lnTo>
                    <a:pt x="270" y="86"/>
                  </a:lnTo>
                  <a:lnTo>
                    <a:pt x="273" y="63"/>
                  </a:lnTo>
                  <a:lnTo>
                    <a:pt x="282" y="43"/>
                  </a:lnTo>
                  <a:lnTo>
                    <a:pt x="295" y="25"/>
                  </a:lnTo>
                  <a:lnTo>
                    <a:pt x="312" y="11"/>
                  </a:lnTo>
                  <a:lnTo>
                    <a:pt x="333" y="3"/>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4" name="Freeform 287"/>
            <p:cNvSpPr>
              <a:spLocks noEditPoints="1"/>
            </p:cNvSpPr>
            <p:nvPr/>
          </p:nvSpPr>
          <p:spPr bwMode="auto">
            <a:xfrm>
              <a:off x="1628" y="1502"/>
              <a:ext cx="1001" cy="782"/>
            </a:xfrm>
            <a:custGeom>
              <a:avLst/>
              <a:gdLst>
                <a:gd name="T0" fmla="*/ 859 w 4004"/>
                <a:gd name="T1" fmla="*/ 1092 h 3128"/>
                <a:gd name="T2" fmla="*/ 530 w 4004"/>
                <a:gd name="T3" fmla="*/ 1304 h 3128"/>
                <a:gd name="T4" fmla="*/ 317 w 4004"/>
                <a:gd name="T5" fmla="*/ 1632 h 3128"/>
                <a:gd name="T6" fmla="*/ 264 w 4004"/>
                <a:gd name="T7" fmla="*/ 2035 h 3128"/>
                <a:gd name="T8" fmla="*/ 385 w 4004"/>
                <a:gd name="T9" fmla="*/ 2415 h 3128"/>
                <a:gd name="T10" fmla="*/ 650 w 4004"/>
                <a:gd name="T11" fmla="*/ 2701 h 3128"/>
                <a:gd name="T12" fmla="*/ 1014 w 4004"/>
                <a:gd name="T13" fmla="*/ 2855 h 3128"/>
                <a:gd name="T14" fmla="*/ 1408 w 4004"/>
                <a:gd name="T15" fmla="*/ 2841 h 3128"/>
                <a:gd name="T16" fmla="*/ 1747 w 4004"/>
                <a:gd name="T17" fmla="*/ 2674 h 3128"/>
                <a:gd name="T18" fmla="*/ 1993 w 4004"/>
                <a:gd name="T19" fmla="*/ 2382 h 3128"/>
                <a:gd name="T20" fmla="*/ 2023 w 4004"/>
                <a:gd name="T21" fmla="*/ 2037 h 3128"/>
                <a:gd name="T22" fmla="*/ 1766 w 4004"/>
                <a:gd name="T23" fmla="*/ 1694 h 3128"/>
                <a:gd name="T24" fmla="*/ 1649 w 4004"/>
                <a:gd name="T25" fmla="*/ 1267 h 3128"/>
                <a:gd name="T26" fmla="*/ 1455 w 4004"/>
                <a:gd name="T27" fmla="*/ 1076 h 3128"/>
                <a:gd name="T28" fmla="*/ 2825 w 4004"/>
                <a:gd name="T29" fmla="*/ 259 h 3128"/>
                <a:gd name="T30" fmla="*/ 2432 w 4004"/>
                <a:gd name="T31" fmla="*/ 347 h 3128"/>
                <a:gd name="T32" fmla="*/ 2122 w 4004"/>
                <a:gd name="T33" fmla="*/ 585 h 3128"/>
                <a:gd name="T34" fmla="*/ 1937 w 4004"/>
                <a:gd name="T35" fmla="*/ 932 h 3128"/>
                <a:gd name="T36" fmla="*/ 1920 w 4004"/>
                <a:gd name="T37" fmla="*/ 1340 h 3128"/>
                <a:gd name="T38" fmla="*/ 2073 w 4004"/>
                <a:gd name="T39" fmla="*/ 1704 h 3128"/>
                <a:gd name="T40" fmla="*/ 2361 w 4004"/>
                <a:gd name="T41" fmla="*/ 1968 h 3128"/>
                <a:gd name="T42" fmla="*/ 2741 w 4004"/>
                <a:gd name="T43" fmla="*/ 2089 h 3128"/>
                <a:gd name="T44" fmla="*/ 3146 w 4004"/>
                <a:gd name="T45" fmla="*/ 2036 h 3128"/>
                <a:gd name="T46" fmla="*/ 3476 w 4004"/>
                <a:gd name="T47" fmla="*/ 1824 h 3128"/>
                <a:gd name="T48" fmla="*/ 3687 w 4004"/>
                <a:gd name="T49" fmla="*/ 1496 h 3128"/>
                <a:gd name="T50" fmla="*/ 3742 w 4004"/>
                <a:gd name="T51" fmla="*/ 1093 h 3128"/>
                <a:gd name="T52" fmla="*/ 3619 w 4004"/>
                <a:gd name="T53" fmla="*/ 713 h 3128"/>
                <a:gd name="T54" fmla="*/ 3356 w 4004"/>
                <a:gd name="T55" fmla="*/ 426 h 3128"/>
                <a:gd name="T56" fmla="*/ 2990 w 4004"/>
                <a:gd name="T57" fmla="*/ 273 h 3128"/>
                <a:gd name="T58" fmla="*/ 3007 w 4004"/>
                <a:gd name="T59" fmla="*/ 14 h 3128"/>
                <a:gd name="T60" fmla="*/ 3420 w 4004"/>
                <a:gd name="T61" fmla="*/ 161 h 3128"/>
                <a:gd name="T62" fmla="*/ 3746 w 4004"/>
                <a:gd name="T63" fmla="*/ 441 h 3128"/>
                <a:gd name="T64" fmla="*/ 3950 w 4004"/>
                <a:gd name="T65" fmla="*/ 822 h 3128"/>
                <a:gd name="T66" fmla="*/ 4001 w 4004"/>
                <a:gd name="T67" fmla="*/ 1267 h 3128"/>
                <a:gd name="T68" fmla="*/ 3885 w 4004"/>
                <a:gd name="T69" fmla="*/ 1692 h 3128"/>
                <a:gd name="T70" fmla="*/ 3628 w 4004"/>
                <a:gd name="T71" fmla="*/ 2037 h 3128"/>
                <a:gd name="T72" fmla="*/ 3263 w 4004"/>
                <a:gd name="T73" fmla="*/ 2267 h 3128"/>
                <a:gd name="T74" fmla="*/ 2825 w 4004"/>
                <a:gd name="T75" fmla="*/ 2352 h 3128"/>
                <a:gd name="T76" fmla="*/ 2401 w 4004"/>
                <a:gd name="T77" fmla="*/ 2273 h 3128"/>
                <a:gd name="T78" fmla="*/ 2196 w 4004"/>
                <a:gd name="T79" fmla="*/ 2551 h 3128"/>
                <a:gd name="T80" fmla="*/ 1914 w 4004"/>
                <a:gd name="T81" fmla="*/ 2871 h 3128"/>
                <a:gd name="T82" fmla="*/ 1528 w 4004"/>
                <a:gd name="T83" fmla="*/ 3076 h 3128"/>
                <a:gd name="T84" fmla="*/ 1088 w 4004"/>
                <a:gd name="T85" fmla="*/ 3124 h 3128"/>
                <a:gd name="T86" fmla="*/ 662 w 4004"/>
                <a:gd name="T87" fmla="*/ 3008 h 3128"/>
                <a:gd name="T88" fmla="*/ 316 w 4004"/>
                <a:gd name="T89" fmla="*/ 2752 h 3128"/>
                <a:gd name="T90" fmla="*/ 85 w 4004"/>
                <a:gd name="T91" fmla="*/ 2388 h 3128"/>
                <a:gd name="T92" fmla="*/ 0 w 4004"/>
                <a:gd name="T93" fmla="*/ 1951 h 3128"/>
                <a:gd name="T94" fmla="*/ 55 w 4004"/>
                <a:gd name="T95" fmla="*/ 1598 h 3128"/>
                <a:gd name="T96" fmla="*/ 260 w 4004"/>
                <a:gd name="T97" fmla="*/ 1217 h 3128"/>
                <a:gd name="T98" fmla="*/ 584 w 4004"/>
                <a:gd name="T99" fmla="*/ 937 h 3128"/>
                <a:gd name="T100" fmla="*/ 997 w 4004"/>
                <a:gd name="T101" fmla="*/ 790 h 3128"/>
                <a:gd name="T102" fmla="*/ 1438 w 4004"/>
                <a:gd name="T103" fmla="*/ 805 h 3128"/>
                <a:gd name="T104" fmla="*/ 1740 w 4004"/>
                <a:gd name="T105" fmla="*/ 714 h 3128"/>
                <a:gd name="T106" fmla="*/ 1994 w 4004"/>
                <a:gd name="T107" fmla="*/ 342 h 3128"/>
                <a:gd name="T108" fmla="*/ 2368 w 4004"/>
                <a:gd name="T109" fmla="*/ 92 h 3128"/>
                <a:gd name="T110" fmla="*/ 2825 w 4004"/>
                <a:gd name="T111" fmla="*/ 0 h 3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04" h="3128">
                  <a:moveTo>
                    <a:pt x="1179" y="1035"/>
                  </a:moveTo>
                  <a:lnTo>
                    <a:pt x="1096" y="1039"/>
                  </a:lnTo>
                  <a:lnTo>
                    <a:pt x="1014" y="1049"/>
                  </a:lnTo>
                  <a:lnTo>
                    <a:pt x="935" y="1068"/>
                  </a:lnTo>
                  <a:lnTo>
                    <a:pt x="859" y="1092"/>
                  </a:lnTo>
                  <a:lnTo>
                    <a:pt x="786" y="1123"/>
                  </a:lnTo>
                  <a:lnTo>
                    <a:pt x="715" y="1160"/>
                  </a:lnTo>
                  <a:lnTo>
                    <a:pt x="650" y="1202"/>
                  </a:lnTo>
                  <a:lnTo>
                    <a:pt x="587" y="1250"/>
                  </a:lnTo>
                  <a:lnTo>
                    <a:pt x="530" y="1304"/>
                  </a:lnTo>
                  <a:lnTo>
                    <a:pt x="476" y="1361"/>
                  </a:lnTo>
                  <a:lnTo>
                    <a:pt x="428" y="1424"/>
                  </a:lnTo>
                  <a:lnTo>
                    <a:pt x="385" y="1489"/>
                  </a:lnTo>
                  <a:lnTo>
                    <a:pt x="349" y="1559"/>
                  </a:lnTo>
                  <a:lnTo>
                    <a:pt x="317" y="1632"/>
                  </a:lnTo>
                  <a:lnTo>
                    <a:pt x="293" y="1708"/>
                  </a:lnTo>
                  <a:lnTo>
                    <a:pt x="274" y="1787"/>
                  </a:lnTo>
                  <a:lnTo>
                    <a:pt x="264" y="1869"/>
                  </a:lnTo>
                  <a:lnTo>
                    <a:pt x="259" y="1951"/>
                  </a:lnTo>
                  <a:lnTo>
                    <a:pt x="264" y="2035"/>
                  </a:lnTo>
                  <a:lnTo>
                    <a:pt x="274" y="2116"/>
                  </a:lnTo>
                  <a:lnTo>
                    <a:pt x="293" y="2196"/>
                  </a:lnTo>
                  <a:lnTo>
                    <a:pt x="317" y="2272"/>
                  </a:lnTo>
                  <a:lnTo>
                    <a:pt x="349" y="2345"/>
                  </a:lnTo>
                  <a:lnTo>
                    <a:pt x="385" y="2415"/>
                  </a:lnTo>
                  <a:lnTo>
                    <a:pt x="428" y="2480"/>
                  </a:lnTo>
                  <a:lnTo>
                    <a:pt x="476" y="2542"/>
                  </a:lnTo>
                  <a:lnTo>
                    <a:pt x="530" y="2600"/>
                  </a:lnTo>
                  <a:lnTo>
                    <a:pt x="587" y="2654"/>
                  </a:lnTo>
                  <a:lnTo>
                    <a:pt x="650" y="2701"/>
                  </a:lnTo>
                  <a:lnTo>
                    <a:pt x="715" y="2744"/>
                  </a:lnTo>
                  <a:lnTo>
                    <a:pt x="786" y="2781"/>
                  </a:lnTo>
                  <a:lnTo>
                    <a:pt x="859" y="2812"/>
                  </a:lnTo>
                  <a:lnTo>
                    <a:pt x="935" y="2836"/>
                  </a:lnTo>
                  <a:lnTo>
                    <a:pt x="1014" y="2855"/>
                  </a:lnTo>
                  <a:lnTo>
                    <a:pt x="1096" y="2865"/>
                  </a:lnTo>
                  <a:lnTo>
                    <a:pt x="1179" y="2869"/>
                  </a:lnTo>
                  <a:lnTo>
                    <a:pt x="1257" y="2867"/>
                  </a:lnTo>
                  <a:lnTo>
                    <a:pt x="1334" y="2857"/>
                  </a:lnTo>
                  <a:lnTo>
                    <a:pt x="1408" y="2841"/>
                  </a:lnTo>
                  <a:lnTo>
                    <a:pt x="1481" y="2819"/>
                  </a:lnTo>
                  <a:lnTo>
                    <a:pt x="1551" y="2792"/>
                  </a:lnTo>
                  <a:lnTo>
                    <a:pt x="1619" y="2758"/>
                  </a:lnTo>
                  <a:lnTo>
                    <a:pt x="1685" y="2719"/>
                  </a:lnTo>
                  <a:lnTo>
                    <a:pt x="1747" y="2674"/>
                  </a:lnTo>
                  <a:lnTo>
                    <a:pt x="1806" y="2624"/>
                  </a:lnTo>
                  <a:lnTo>
                    <a:pt x="1861" y="2570"/>
                  </a:lnTo>
                  <a:lnTo>
                    <a:pt x="1910" y="2511"/>
                  </a:lnTo>
                  <a:lnTo>
                    <a:pt x="1954" y="2448"/>
                  </a:lnTo>
                  <a:lnTo>
                    <a:pt x="1993" y="2382"/>
                  </a:lnTo>
                  <a:lnTo>
                    <a:pt x="2026" y="2313"/>
                  </a:lnTo>
                  <a:lnTo>
                    <a:pt x="2053" y="2243"/>
                  </a:lnTo>
                  <a:lnTo>
                    <a:pt x="2074" y="2169"/>
                  </a:lnTo>
                  <a:lnTo>
                    <a:pt x="2089" y="2094"/>
                  </a:lnTo>
                  <a:lnTo>
                    <a:pt x="2023" y="2037"/>
                  </a:lnTo>
                  <a:lnTo>
                    <a:pt x="1963" y="1977"/>
                  </a:lnTo>
                  <a:lnTo>
                    <a:pt x="1906" y="1911"/>
                  </a:lnTo>
                  <a:lnTo>
                    <a:pt x="1853" y="1842"/>
                  </a:lnTo>
                  <a:lnTo>
                    <a:pt x="1807" y="1770"/>
                  </a:lnTo>
                  <a:lnTo>
                    <a:pt x="1766" y="1694"/>
                  </a:lnTo>
                  <a:lnTo>
                    <a:pt x="1731" y="1614"/>
                  </a:lnTo>
                  <a:lnTo>
                    <a:pt x="1700" y="1531"/>
                  </a:lnTo>
                  <a:lnTo>
                    <a:pt x="1677" y="1445"/>
                  </a:lnTo>
                  <a:lnTo>
                    <a:pt x="1659" y="1358"/>
                  </a:lnTo>
                  <a:lnTo>
                    <a:pt x="1649" y="1267"/>
                  </a:lnTo>
                  <a:lnTo>
                    <a:pt x="1646" y="1175"/>
                  </a:lnTo>
                  <a:lnTo>
                    <a:pt x="1646" y="1161"/>
                  </a:lnTo>
                  <a:lnTo>
                    <a:pt x="1584" y="1128"/>
                  </a:lnTo>
                  <a:lnTo>
                    <a:pt x="1521" y="1099"/>
                  </a:lnTo>
                  <a:lnTo>
                    <a:pt x="1455" y="1076"/>
                  </a:lnTo>
                  <a:lnTo>
                    <a:pt x="1388" y="1058"/>
                  </a:lnTo>
                  <a:lnTo>
                    <a:pt x="1320" y="1045"/>
                  </a:lnTo>
                  <a:lnTo>
                    <a:pt x="1250" y="1037"/>
                  </a:lnTo>
                  <a:lnTo>
                    <a:pt x="1179" y="1035"/>
                  </a:lnTo>
                  <a:close/>
                  <a:moveTo>
                    <a:pt x="2825" y="259"/>
                  </a:moveTo>
                  <a:lnTo>
                    <a:pt x="2741" y="263"/>
                  </a:lnTo>
                  <a:lnTo>
                    <a:pt x="2660" y="273"/>
                  </a:lnTo>
                  <a:lnTo>
                    <a:pt x="2581" y="292"/>
                  </a:lnTo>
                  <a:lnTo>
                    <a:pt x="2504" y="316"/>
                  </a:lnTo>
                  <a:lnTo>
                    <a:pt x="2432" y="347"/>
                  </a:lnTo>
                  <a:lnTo>
                    <a:pt x="2361" y="384"/>
                  </a:lnTo>
                  <a:lnTo>
                    <a:pt x="2294" y="426"/>
                  </a:lnTo>
                  <a:lnTo>
                    <a:pt x="2232" y="474"/>
                  </a:lnTo>
                  <a:lnTo>
                    <a:pt x="2175" y="528"/>
                  </a:lnTo>
                  <a:lnTo>
                    <a:pt x="2122" y="585"/>
                  </a:lnTo>
                  <a:lnTo>
                    <a:pt x="2073" y="648"/>
                  </a:lnTo>
                  <a:lnTo>
                    <a:pt x="2031" y="713"/>
                  </a:lnTo>
                  <a:lnTo>
                    <a:pt x="1993" y="783"/>
                  </a:lnTo>
                  <a:lnTo>
                    <a:pt x="1963" y="856"/>
                  </a:lnTo>
                  <a:lnTo>
                    <a:pt x="1937" y="932"/>
                  </a:lnTo>
                  <a:lnTo>
                    <a:pt x="1920" y="1011"/>
                  </a:lnTo>
                  <a:lnTo>
                    <a:pt x="1908" y="1093"/>
                  </a:lnTo>
                  <a:lnTo>
                    <a:pt x="1904" y="1175"/>
                  </a:lnTo>
                  <a:lnTo>
                    <a:pt x="1908" y="1259"/>
                  </a:lnTo>
                  <a:lnTo>
                    <a:pt x="1920" y="1340"/>
                  </a:lnTo>
                  <a:lnTo>
                    <a:pt x="1937" y="1420"/>
                  </a:lnTo>
                  <a:lnTo>
                    <a:pt x="1963" y="1496"/>
                  </a:lnTo>
                  <a:lnTo>
                    <a:pt x="1993" y="1569"/>
                  </a:lnTo>
                  <a:lnTo>
                    <a:pt x="2031" y="1639"/>
                  </a:lnTo>
                  <a:lnTo>
                    <a:pt x="2073" y="1704"/>
                  </a:lnTo>
                  <a:lnTo>
                    <a:pt x="2122" y="1766"/>
                  </a:lnTo>
                  <a:lnTo>
                    <a:pt x="2175" y="1824"/>
                  </a:lnTo>
                  <a:lnTo>
                    <a:pt x="2232" y="1878"/>
                  </a:lnTo>
                  <a:lnTo>
                    <a:pt x="2294" y="1925"/>
                  </a:lnTo>
                  <a:lnTo>
                    <a:pt x="2361" y="1968"/>
                  </a:lnTo>
                  <a:lnTo>
                    <a:pt x="2432" y="2005"/>
                  </a:lnTo>
                  <a:lnTo>
                    <a:pt x="2504" y="2036"/>
                  </a:lnTo>
                  <a:lnTo>
                    <a:pt x="2581" y="2060"/>
                  </a:lnTo>
                  <a:lnTo>
                    <a:pt x="2660" y="2078"/>
                  </a:lnTo>
                  <a:lnTo>
                    <a:pt x="2741" y="2089"/>
                  </a:lnTo>
                  <a:lnTo>
                    <a:pt x="2825" y="2093"/>
                  </a:lnTo>
                  <a:lnTo>
                    <a:pt x="2909" y="2089"/>
                  </a:lnTo>
                  <a:lnTo>
                    <a:pt x="2990" y="2078"/>
                  </a:lnTo>
                  <a:lnTo>
                    <a:pt x="3069" y="2060"/>
                  </a:lnTo>
                  <a:lnTo>
                    <a:pt x="3146" y="2036"/>
                  </a:lnTo>
                  <a:lnTo>
                    <a:pt x="3220" y="2005"/>
                  </a:lnTo>
                  <a:lnTo>
                    <a:pt x="3289" y="1968"/>
                  </a:lnTo>
                  <a:lnTo>
                    <a:pt x="3356" y="1925"/>
                  </a:lnTo>
                  <a:lnTo>
                    <a:pt x="3418" y="1878"/>
                  </a:lnTo>
                  <a:lnTo>
                    <a:pt x="3476" y="1824"/>
                  </a:lnTo>
                  <a:lnTo>
                    <a:pt x="3528" y="1766"/>
                  </a:lnTo>
                  <a:lnTo>
                    <a:pt x="3577" y="1704"/>
                  </a:lnTo>
                  <a:lnTo>
                    <a:pt x="3619" y="1639"/>
                  </a:lnTo>
                  <a:lnTo>
                    <a:pt x="3657" y="1569"/>
                  </a:lnTo>
                  <a:lnTo>
                    <a:pt x="3687" y="1496"/>
                  </a:lnTo>
                  <a:lnTo>
                    <a:pt x="3713" y="1420"/>
                  </a:lnTo>
                  <a:lnTo>
                    <a:pt x="3731" y="1340"/>
                  </a:lnTo>
                  <a:lnTo>
                    <a:pt x="3742" y="1259"/>
                  </a:lnTo>
                  <a:lnTo>
                    <a:pt x="3746" y="1175"/>
                  </a:lnTo>
                  <a:lnTo>
                    <a:pt x="3742" y="1093"/>
                  </a:lnTo>
                  <a:lnTo>
                    <a:pt x="3731" y="1011"/>
                  </a:lnTo>
                  <a:lnTo>
                    <a:pt x="3713" y="932"/>
                  </a:lnTo>
                  <a:lnTo>
                    <a:pt x="3687" y="856"/>
                  </a:lnTo>
                  <a:lnTo>
                    <a:pt x="3657" y="783"/>
                  </a:lnTo>
                  <a:lnTo>
                    <a:pt x="3619" y="713"/>
                  </a:lnTo>
                  <a:lnTo>
                    <a:pt x="3577" y="648"/>
                  </a:lnTo>
                  <a:lnTo>
                    <a:pt x="3528" y="585"/>
                  </a:lnTo>
                  <a:lnTo>
                    <a:pt x="3476" y="528"/>
                  </a:lnTo>
                  <a:lnTo>
                    <a:pt x="3418" y="474"/>
                  </a:lnTo>
                  <a:lnTo>
                    <a:pt x="3356" y="426"/>
                  </a:lnTo>
                  <a:lnTo>
                    <a:pt x="3289" y="384"/>
                  </a:lnTo>
                  <a:lnTo>
                    <a:pt x="3220" y="347"/>
                  </a:lnTo>
                  <a:lnTo>
                    <a:pt x="3146" y="316"/>
                  </a:lnTo>
                  <a:lnTo>
                    <a:pt x="3069" y="292"/>
                  </a:lnTo>
                  <a:lnTo>
                    <a:pt x="2990" y="273"/>
                  </a:lnTo>
                  <a:lnTo>
                    <a:pt x="2909" y="263"/>
                  </a:lnTo>
                  <a:lnTo>
                    <a:pt x="2825" y="259"/>
                  </a:lnTo>
                  <a:close/>
                  <a:moveTo>
                    <a:pt x="2825" y="0"/>
                  </a:moveTo>
                  <a:lnTo>
                    <a:pt x="2917" y="3"/>
                  </a:lnTo>
                  <a:lnTo>
                    <a:pt x="3007" y="14"/>
                  </a:lnTo>
                  <a:lnTo>
                    <a:pt x="3096" y="31"/>
                  </a:lnTo>
                  <a:lnTo>
                    <a:pt x="3181" y="54"/>
                  </a:lnTo>
                  <a:lnTo>
                    <a:pt x="3263" y="85"/>
                  </a:lnTo>
                  <a:lnTo>
                    <a:pt x="3344" y="120"/>
                  </a:lnTo>
                  <a:lnTo>
                    <a:pt x="3420" y="161"/>
                  </a:lnTo>
                  <a:lnTo>
                    <a:pt x="3493" y="207"/>
                  </a:lnTo>
                  <a:lnTo>
                    <a:pt x="3562" y="259"/>
                  </a:lnTo>
                  <a:lnTo>
                    <a:pt x="3628" y="315"/>
                  </a:lnTo>
                  <a:lnTo>
                    <a:pt x="3689" y="376"/>
                  </a:lnTo>
                  <a:lnTo>
                    <a:pt x="3746" y="441"/>
                  </a:lnTo>
                  <a:lnTo>
                    <a:pt x="3797" y="510"/>
                  </a:lnTo>
                  <a:lnTo>
                    <a:pt x="3844" y="583"/>
                  </a:lnTo>
                  <a:lnTo>
                    <a:pt x="3885" y="660"/>
                  </a:lnTo>
                  <a:lnTo>
                    <a:pt x="3921" y="738"/>
                  </a:lnTo>
                  <a:lnTo>
                    <a:pt x="3950" y="822"/>
                  </a:lnTo>
                  <a:lnTo>
                    <a:pt x="3974" y="907"/>
                  </a:lnTo>
                  <a:lnTo>
                    <a:pt x="3991" y="994"/>
                  </a:lnTo>
                  <a:lnTo>
                    <a:pt x="4001" y="1085"/>
                  </a:lnTo>
                  <a:lnTo>
                    <a:pt x="4004" y="1175"/>
                  </a:lnTo>
                  <a:lnTo>
                    <a:pt x="4001" y="1267"/>
                  </a:lnTo>
                  <a:lnTo>
                    <a:pt x="3991" y="1357"/>
                  </a:lnTo>
                  <a:lnTo>
                    <a:pt x="3974" y="1445"/>
                  </a:lnTo>
                  <a:lnTo>
                    <a:pt x="3950" y="1530"/>
                  </a:lnTo>
                  <a:lnTo>
                    <a:pt x="3921" y="1612"/>
                  </a:lnTo>
                  <a:lnTo>
                    <a:pt x="3885" y="1692"/>
                  </a:lnTo>
                  <a:lnTo>
                    <a:pt x="3844" y="1769"/>
                  </a:lnTo>
                  <a:lnTo>
                    <a:pt x="3797" y="1841"/>
                  </a:lnTo>
                  <a:lnTo>
                    <a:pt x="3746" y="1911"/>
                  </a:lnTo>
                  <a:lnTo>
                    <a:pt x="3689" y="1976"/>
                  </a:lnTo>
                  <a:lnTo>
                    <a:pt x="3628" y="2037"/>
                  </a:lnTo>
                  <a:lnTo>
                    <a:pt x="3562" y="2093"/>
                  </a:lnTo>
                  <a:lnTo>
                    <a:pt x="3493" y="2145"/>
                  </a:lnTo>
                  <a:lnTo>
                    <a:pt x="3420" y="2191"/>
                  </a:lnTo>
                  <a:lnTo>
                    <a:pt x="3344" y="2232"/>
                  </a:lnTo>
                  <a:lnTo>
                    <a:pt x="3263" y="2267"/>
                  </a:lnTo>
                  <a:lnTo>
                    <a:pt x="3181" y="2298"/>
                  </a:lnTo>
                  <a:lnTo>
                    <a:pt x="3096" y="2321"/>
                  </a:lnTo>
                  <a:lnTo>
                    <a:pt x="3007" y="2338"/>
                  </a:lnTo>
                  <a:lnTo>
                    <a:pt x="2917" y="2348"/>
                  </a:lnTo>
                  <a:lnTo>
                    <a:pt x="2825" y="2352"/>
                  </a:lnTo>
                  <a:lnTo>
                    <a:pt x="2736" y="2348"/>
                  </a:lnTo>
                  <a:lnTo>
                    <a:pt x="2649" y="2339"/>
                  </a:lnTo>
                  <a:lnTo>
                    <a:pt x="2564" y="2323"/>
                  </a:lnTo>
                  <a:lnTo>
                    <a:pt x="2481" y="2301"/>
                  </a:lnTo>
                  <a:lnTo>
                    <a:pt x="2401" y="2273"/>
                  </a:lnTo>
                  <a:lnTo>
                    <a:pt x="2323" y="2240"/>
                  </a:lnTo>
                  <a:lnTo>
                    <a:pt x="2300" y="2321"/>
                  </a:lnTo>
                  <a:lnTo>
                    <a:pt x="2271" y="2401"/>
                  </a:lnTo>
                  <a:lnTo>
                    <a:pt x="2236" y="2477"/>
                  </a:lnTo>
                  <a:lnTo>
                    <a:pt x="2196" y="2551"/>
                  </a:lnTo>
                  <a:lnTo>
                    <a:pt x="2150" y="2621"/>
                  </a:lnTo>
                  <a:lnTo>
                    <a:pt x="2099" y="2689"/>
                  </a:lnTo>
                  <a:lnTo>
                    <a:pt x="2043" y="2753"/>
                  </a:lnTo>
                  <a:lnTo>
                    <a:pt x="1982" y="2813"/>
                  </a:lnTo>
                  <a:lnTo>
                    <a:pt x="1914" y="2871"/>
                  </a:lnTo>
                  <a:lnTo>
                    <a:pt x="1844" y="2925"/>
                  </a:lnTo>
                  <a:lnTo>
                    <a:pt x="1768" y="2971"/>
                  </a:lnTo>
                  <a:lnTo>
                    <a:pt x="1691" y="3012"/>
                  </a:lnTo>
                  <a:lnTo>
                    <a:pt x="1610" y="3047"/>
                  </a:lnTo>
                  <a:lnTo>
                    <a:pt x="1528" y="3076"/>
                  </a:lnTo>
                  <a:lnTo>
                    <a:pt x="1443" y="3098"/>
                  </a:lnTo>
                  <a:lnTo>
                    <a:pt x="1357" y="3115"/>
                  </a:lnTo>
                  <a:lnTo>
                    <a:pt x="1269" y="3124"/>
                  </a:lnTo>
                  <a:lnTo>
                    <a:pt x="1179" y="3128"/>
                  </a:lnTo>
                  <a:lnTo>
                    <a:pt x="1088" y="3124"/>
                  </a:lnTo>
                  <a:lnTo>
                    <a:pt x="997" y="3114"/>
                  </a:lnTo>
                  <a:lnTo>
                    <a:pt x="910" y="3097"/>
                  </a:lnTo>
                  <a:lnTo>
                    <a:pt x="823" y="3074"/>
                  </a:lnTo>
                  <a:lnTo>
                    <a:pt x="741" y="3043"/>
                  </a:lnTo>
                  <a:lnTo>
                    <a:pt x="662" y="3008"/>
                  </a:lnTo>
                  <a:lnTo>
                    <a:pt x="584" y="2967"/>
                  </a:lnTo>
                  <a:lnTo>
                    <a:pt x="511" y="2921"/>
                  </a:lnTo>
                  <a:lnTo>
                    <a:pt x="442" y="2869"/>
                  </a:lnTo>
                  <a:lnTo>
                    <a:pt x="377" y="2813"/>
                  </a:lnTo>
                  <a:lnTo>
                    <a:pt x="316" y="2752"/>
                  </a:lnTo>
                  <a:lnTo>
                    <a:pt x="260" y="2687"/>
                  </a:lnTo>
                  <a:lnTo>
                    <a:pt x="208" y="2617"/>
                  </a:lnTo>
                  <a:lnTo>
                    <a:pt x="162" y="2545"/>
                  </a:lnTo>
                  <a:lnTo>
                    <a:pt x="120" y="2468"/>
                  </a:lnTo>
                  <a:lnTo>
                    <a:pt x="85" y="2388"/>
                  </a:lnTo>
                  <a:lnTo>
                    <a:pt x="55" y="2306"/>
                  </a:lnTo>
                  <a:lnTo>
                    <a:pt x="32" y="2221"/>
                  </a:lnTo>
                  <a:lnTo>
                    <a:pt x="15" y="2133"/>
                  </a:lnTo>
                  <a:lnTo>
                    <a:pt x="4" y="2043"/>
                  </a:lnTo>
                  <a:lnTo>
                    <a:pt x="0" y="1951"/>
                  </a:lnTo>
                  <a:lnTo>
                    <a:pt x="0" y="1951"/>
                  </a:lnTo>
                  <a:lnTo>
                    <a:pt x="4" y="1861"/>
                  </a:lnTo>
                  <a:lnTo>
                    <a:pt x="15" y="1770"/>
                  </a:lnTo>
                  <a:lnTo>
                    <a:pt x="32" y="1683"/>
                  </a:lnTo>
                  <a:lnTo>
                    <a:pt x="55" y="1598"/>
                  </a:lnTo>
                  <a:lnTo>
                    <a:pt x="85" y="1514"/>
                  </a:lnTo>
                  <a:lnTo>
                    <a:pt x="120" y="1436"/>
                  </a:lnTo>
                  <a:lnTo>
                    <a:pt x="162" y="1359"/>
                  </a:lnTo>
                  <a:lnTo>
                    <a:pt x="208" y="1286"/>
                  </a:lnTo>
                  <a:lnTo>
                    <a:pt x="260" y="1217"/>
                  </a:lnTo>
                  <a:lnTo>
                    <a:pt x="316" y="1152"/>
                  </a:lnTo>
                  <a:lnTo>
                    <a:pt x="377" y="1091"/>
                  </a:lnTo>
                  <a:lnTo>
                    <a:pt x="442" y="1035"/>
                  </a:lnTo>
                  <a:lnTo>
                    <a:pt x="511" y="983"/>
                  </a:lnTo>
                  <a:lnTo>
                    <a:pt x="584" y="937"/>
                  </a:lnTo>
                  <a:lnTo>
                    <a:pt x="662" y="896"/>
                  </a:lnTo>
                  <a:lnTo>
                    <a:pt x="741" y="861"/>
                  </a:lnTo>
                  <a:lnTo>
                    <a:pt x="823" y="830"/>
                  </a:lnTo>
                  <a:lnTo>
                    <a:pt x="910" y="807"/>
                  </a:lnTo>
                  <a:lnTo>
                    <a:pt x="997" y="790"/>
                  </a:lnTo>
                  <a:lnTo>
                    <a:pt x="1088" y="779"/>
                  </a:lnTo>
                  <a:lnTo>
                    <a:pt x="1179" y="776"/>
                  </a:lnTo>
                  <a:lnTo>
                    <a:pt x="1267" y="779"/>
                  </a:lnTo>
                  <a:lnTo>
                    <a:pt x="1353" y="789"/>
                  </a:lnTo>
                  <a:lnTo>
                    <a:pt x="1438" y="805"/>
                  </a:lnTo>
                  <a:lnTo>
                    <a:pt x="1521" y="827"/>
                  </a:lnTo>
                  <a:lnTo>
                    <a:pt x="1602" y="855"/>
                  </a:lnTo>
                  <a:lnTo>
                    <a:pt x="1681" y="887"/>
                  </a:lnTo>
                  <a:lnTo>
                    <a:pt x="1708" y="799"/>
                  </a:lnTo>
                  <a:lnTo>
                    <a:pt x="1740" y="714"/>
                  </a:lnTo>
                  <a:lnTo>
                    <a:pt x="1779" y="632"/>
                  </a:lnTo>
                  <a:lnTo>
                    <a:pt x="1825" y="553"/>
                  </a:lnTo>
                  <a:lnTo>
                    <a:pt x="1876" y="478"/>
                  </a:lnTo>
                  <a:lnTo>
                    <a:pt x="1932" y="408"/>
                  </a:lnTo>
                  <a:lnTo>
                    <a:pt x="1994" y="342"/>
                  </a:lnTo>
                  <a:lnTo>
                    <a:pt x="2060" y="282"/>
                  </a:lnTo>
                  <a:lnTo>
                    <a:pt x="2132" y="225"/>
                  </a:lnTo>
                  <a:lnTo>
                    <a:pt x="2207" y="175"/>
                  </a:lnTo>
                  <a:lnTo>
                    <a:pt x="2286" y="131"/>
                  </a:lnTo>
                  <a:lnTo>
                    <a:pt x="2368" y="92"/>
                  </a:lnTo>
                  <a:lnTo>
                    <a:pt x="2455" y="59"/>
                  </a:lnTo>
                  <a:lnTo>
                    <a:pt x="2543" y="34"/>
                  </a:lnTo>
                  <a:lnTo>
                    <a:pt x="2634" y="16"/>
                  </a:lnTo>
                  <a:lnTo>
                    <a:pt x="2729" y="3"/>
                  </a:lnTo>
                  <a:lnTo>
                    <a:pt x="28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5" name="Freeform 288"/>
            <p:cNvSpPr>
              <a:spLocks/>
            </p:cNvSpPr>
            <p:nvPr/>
          </p:nvSpPr>
          <p:spPr bwMode="auto">
            <a:xfrm>
              <a:off x="1811" y="1820"/>
              <a:ext cx="224" cy="357"/>
            </a:xfrm>
            <a:custGeom>
              <a:avLst/>
              <a:gdLst>
                <a:gd name="T0" fmla="*/ 108 w 894"/>
                <a:gd name="T1" fmla="*/ 2 h 1429"/>
                <a:gd name="T2" fmla="*/ 146 w 894"/>
                <a:gd name="T3" fmla="*/ 24 h 1429"/>
                <a:gd name="T4" fmla="*/ 447 w 894"/>
                <a:gd name="T5" fmla="*/ 515 h 1429"/>
                <a:gd name="T6" fmla="*/ 749 w 894"/>
                <a:gd name="T7" fmla="*/ 24 h 1429"/>
                <a:gd name="T8" fmla="*/ 787 w 894"/>
                <a:gd name="T9" fmla="*/ 2 h 1429"/>
                <a:gd name="T10" fmla="*/ 831 w 894"/>
                <a:gd name="T11" fmla="*/ 4 h 1429"/>
                <a:gd name="T12" fmla="*/ 871 w 894"/>
                <a:gd name="T13" fmla="*/ 28 h 1429"/>
                <a:gd name="T14" fmla="*/ 892 w 894"/>
                <a:gd name="T15" fmla="*/ 65 h 1429"/>
                <a:gd name="T16" fmla="*/ 892 w 894"/>
                <a:gd name="T17" fmla="*/ 110 h 1429"/>
                <a:gd name="T18" fmla="*/ 577 w 894"/>
                <a:gd name="T19" fmla="*/ 633 h 1429"/>
                <a:gd name="T20" fmla="*/ 665 w 894"/>
                <a:gd name="T21" fmla="*/ 637 h 1429"/>
                <a:gd name="T22" fmla="*/ 704 w 894"/>
                <a:gd name="T23" fmla="*/ 659 h 1429"/>
                <a:gd name="T24" fmla="*/ 725 w 894"/>
                <a:gd name="T25" fmla="*/ 697 h 1429"/>
                <a:gd name="T26" fmla="*/ 725 w 894"/>
                <a:gd name="T27" fmla="*/ 742 h 1429"/>
                <a:gd name="T28" fmla="*/ 704 w 894"/>
                <a:gd name="T29" fmla="*/ 781 h 1429"/>
                <a:gd name="T30" fmla="*/ 665 w 894"/>
                <a:gd name="T31" fmla="*/ 803 h 1429"/>
                <a:gd name="T32" fmla="*/ 534 w 894"/>
                <a:gd name="T33" fmla="*/ 806 h 1429"/>
                <a:gd name="T34" fmla="*/ 642 w 894"/>
                <a:gd name="T35" fmla="*/ 853 h 1429"/>
                <a:gd name="T36" fmla="*/ 685 w 894"/>
                <a:gd name="T37" fmla="*/ 864 h 1429"/>
                <a:gd name="T38" fmla="*/ 717 w 894"/>
                <a:gd name="T39" fmla="*/ 896 h 1429"/>
                <a:gd name="T40" fmla="*/ 729 w 894"/>
                <a:gd name="T41" fmla="*/ 939 h 1429"/>
                <a:gd name="T42" fmla="*/ 717 w 894"/>
                <a:gd name="T43" fmla="*/ 983 h 1429"/>
                <a:gd name="T44" fmla="*/ 685 w 894"/>
                <a:gd name="T45" fmla="*/ 1013 h 1429"/>
                <a:gd name="T46" fmla="*/ 642 w 894"/>
                <a:gd name="T47" fmla="*/ 1025 h 1429"/>
                <a:gd name="T48" fmla="*/ 534 w 894"/>
                <a:gd name="T49" fmla="*/ 1343 h 1429"/>
                <a:gd name="T50" fmla="*/ 523 w 894"/>
                <a:gd name="T51" fmla="*/ 1386 h 1429"/>
                <a:gd name="T52" fmla="*/ 491 w 894"/>
                <a:gd name="T53" fmla="*/ 1418 h 1429"/>
                <a:gd name="T54" fmla="*/ 447 w 894"/>
                <a:gd name="T55" fmla="*/ 1429 h 1429"/>
                <a:gd name="T56" fmla="*/ 404 w 894"/>
                <a:gd name="T57" fmla="*/ 1418 h 1429"/>
                <a:gd name="T58" fmla="*/ 373 w 894"/>
                <a:gd name="T59" fmla="*/ 1386 h 1429"/>
                <a:gd name="T60" fmla="*/ 361 w 894"/>
                <a:gd name="T61" fmla="*/ 1343 h 1429"/>
                <a:gd name="T62" fmla="*/ 253 w 894"/>
                <a:gd name="T63" fmla="*/ 1025 h 1429"/>
                <a:gd name="T64" fmla="*/ 209 w 894"/>
                <a:gd name="T65" fmla="*/ 1013 h 1429"/>
                <a:gd name="T66" fmla="*/ 179 w 894"/>
                <a:gd name="T67" fmla="*/ 983 h 1429"/>
                <a:gd name="T68" fmla="*/ 167 w 894"/>
                <a:gd name="T69" fmla="*/ 939 h 1429"/>
                <a:gd name="T70" fmla="*/ 179 w 894"/>
                <a:gd name="T71" fmla="*/ 896 h 1429"/>
                <a:gd name="T72" fmla="*/ 209 w 894"/>
                <a:gd name="T73" fmla="*/ 864 h 1429"/>
                <a:gd name="T74" fmla="*/ 253 w 894"/>
                <a:gd name="T75" fmla="*/ 853 h 1429"/>
                <a:gd name="T76" fmla="*/ 361 w 894"/>
                <a:gd name="T77" fmla="*/ 806 h 1429"/>
                <a:gd name="T78" fmla="*/ 230 w 894"/>
                <a:gd name="T79" fmla="*/ 803 h 1429"/>
                <a:gd name="T80" fmla="*/ 192 w 894"/>
                <a:gd name="T81" fmla="*/ 781 h 1429"/>
                <a:gd name="T82" fmla="*/ 170 w 894"/>
                <a:gd name="T83" fmla="*/ 742 h 1429"/>
                <a:gd name="T84" fmla="*/ 170 w 894"/>
                <a:gd name="T85" fmla="*/ 697 h 1429"/>
                <a:gd name="T86" fmla="*/ 192 w 894"/>
                <a:gd name="T87" fmla="*/ 659 h 1429"/>
                <a:gd name="T88" fmla="*/ 230 w 894"/>
                <a:gd name="T89" fmla="*/ 637 h 1429"/>
                <a:gd name="T90" fmla="*/ 319 w 894"/>
                <a:gd name="T91" fmla="*/ 633 h 1429"/>
                <a:gd name="T92" fmla="*/ 4 w 894"/>
                <a:gd name="T93" fmla="*/ 110 h 1429"/>
                <a:gd name="T94" fmla="*/ 3 w 894"/>
                <a:gd name="T95" fmla="*/ 65 h 1429"/>
                <a:gd name="T96" fmla="*/ 25 w 894"/>
                <a:gd name="T97" fmla="*/ 28 h 1429"/>
                <a:gd name="T98" fmla="*/ 64 w 894"/>
                <a:gd name="T99" fmla="*/ 4 h 1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4" h="1429">
                  <a:moveTo>
                    <a:pt x="85" y="0"/>
                  </a:moveTo>
                  <a:lnTo>
                    <a:pt x="108" y="2"/>
                  </a:lnTo>
                  <a:lnTo>
                    <a:pt x="129" y="11"/>
                  </a:lnTo>
                  <a:lnTo>
                    <a:pt x="146" y="24"/>
                  </a:lnTo>
                  <a:lnTo>
                    <a:pt x="161" y="42"/>
                  </a:lnTo>
                  <a:lnTo>
                    <a:pt x="447" y="515"/>
                  </a:lnTo>
                  <a:lnTo>
                    <a:pt x="734" y="42"/>
                  </a:lnTo>
                  <a:lnTo>
                    <a:pt x="749" y="24"/>
                  </a:lnTo>
                  <a:lnTo>
                    <a:pt x="767" y="11"/>
                  </a:lnTo>
                  <a:lnTo>
                    <a:pt x="787" y="2"/>
                  </a:lnTo>
                  <a:lnTo>
                    <a:pt x="809" y="0"/>
                  </a:lnTo>
                  <a:lnTo>
                    <a:pt x="831" y="4"/>
                  </a:lnTo>
                  <a:lnTo>
                    <a:pt x="853" y="13"/>
                  </a:lnTo>
                  <a:lnTo>
                    <a:pt x="871" y="28"/>
                  </a:lnTo>
                  <a:lnTo>
                    <a:pt x="885" y="45"/>
                  </a:lnTo>
                  <a:lnTo>
                    <a:pt x="892" y="65"/>
                  </a:lnTo>
                  <a:lnTo>
                    <a:pt x="894" y="88"/>
                  </a:lnTo>
                  <a:lnTo>
                    <a:pt x="892" y="110"/>
                  </a:lnTo>
                  <a:lnTo>
                    <a:pt x="882" y="131"/>
                  </a:lnTo>
                  <a:lnTo>
                    <a:pt x="577" y="633"/>
                  </a:lnTo>
                  <a:lnTo>
                    <a:pt x="642" y="633"/>
                  </a:lnTo>
                  <a:lnTo>
                    <a:pt x="665" y="637"/>
                  </a:lnTo>
                  <a:lnTo>
                    <a:pt x="685" y="645"/>
                  </a:lnTo>
                  <a:lnTo>
                    <a:pt x="704" y="659"/>
                  </a:lnTo>
                  <a:lnTo>
                    <a:pt x="717" y="677"/>
                  </a:lnTo>
                  <a:lnTo>
                    <a:pt x="725" y="697"/>
                  </a:lnTo>
                  <a:lnTo>
                    <a:pt x="729" y="719"/>
                  </a:lnTo>
                  <a:lnTo>
                    <a:pt x="725" y="742"/>
                  </a:lnTo>
                  <a:lnTo>
                    <a:pt x="717" y="763"/>
                  </a:lnTo>
                  <a:lnTo>
                    <a:pt x="704" y="781"/>
                  </a:lnTo>
                  <a:lnTo>
                    <a:pt x="685" y="794"/>
                  </a:lnTo>
                  <a:lnTo>
                    <a:pt x="665" y="803"/>
                  </a:lnTo>
                  <a:lnTo>
                    <a:pt x="642" y="806"/>
                  </a:lnTo>
                  <a:lnTo>
                    <a:pt x="534" y="806"/>
                  </a:lnTo>
                  <a:lnTo>
                    <a:pt x="534" y="853"/>
                  </a:lnTo>
                  <a:lnTo>
                    <a:pt x="642" y="853"/>
                  </a:lnTo>
                  <a:lnTo>
                    <a:pt x="665" y="856"/>
                  </a:lnTo>
                  <a:lnTo>
                    <a:pt x="685" y="864"/>
                  </a:lnTo>
                  <a:lnTo>
                    <a:pt x="704" y="879"/>
                  </a:lnTo>
                  <a:lnTo>
                    <a:pt x="717" y="896"/>
                  </a:lnTo>
                  <a:lnTo>
                    <a:pt x="725" y="916"/>
                  </a:lnTo>
                  <a:lnTo>
                    <a:pt x="729" y="939"/>
                  </a:lnTo>
                  <a:lnTo>
                    <a:pt x="725" y="962"/>
                  </a:lnTo>
                  <a:lnTo>
                    <a:pt x="717" y="983"/>
                  </a:lnTo>
                  <a:lnTo>
                    <a:pt x="704" y="1000"/>
                  </a:lnTo>
                  <a:lnTo>
                    <a:pt x="685" y="1013"/>
                  </a:lnTo>
                  <a:lnTo>
                    <a:pt x="665" y="1023"/>
                  </a:lnTo>
                  <a:lnTo>
                    <a:pt x="642" y="1025"/>
                  </a:lnTo>
                  <a:lnTo>
                    <a:pt x="534" y="1025"/>
                  </a:lnTo>
                  <a:lnTo>
                    <a:pt x="534" y="1343"/>
                  </a:lnTo>
                  <a:lnTo>
                    <a:pt x="531" y="1366"/>
                  </a:lnTo>
                  <a:lnTo>
                    <a:pt x="523" y="1386"/>
                  </a:lnTo>
                  <a:lnTo>
                    <a:pt x="509" y="1404"/>
                  </a:lnTo>
                  <a:lnTo>
                    <a:pt x="491" y="1418"/>
                  </a:lnTo>
                  <a:lnTo>
                    <a:pt x="470" y="1426"/>
                  </a:lnTo>
                  <a:lnTo>
                    <a:pt x="447" y="1429"/>
                  </a:lnTo>
                  <a:lnTo>
                    <a:pt x="424" y="1426"/>
                  </a:lnTo>
                  <a:lnTo>
                    <a:pt x="404" y="1418"/>
                  </a:lnTo>
                  <a:lnTo>
                    <a:pt x="387" y="1404"/>
                  </a:lnTo>
                  <a:lnTo>
                    <a:pt x="373" y="1386"/>
                  </a:lnTo>
                  <a:lnTo>
                    <a:pt x="365" y="1366"/>
                  </a:lnTo>
                  <a:lnTo>
                    <a:pt x="361" y="1343"/>
                  </a:lnTo>
                  <a:lnTo>
                    <a:pt x="361" y="1025"/>
                  </a:lnTo>
                  <a:lnTo>
                    <a:pt x="253" y="1025"/>
                  </a:lnTo>
                  <a:lnTo>
                    <a:pt x="230" y="1023"/>
                  </a:lnTo>
                  <a:lnTo>
                    <a:pt x="209" y="1013"/>
                  </a:lnTo>
                  <a:lnTo>
                    <a:pt x="192" y="1000"/>
                  </a:lnTo>
                  <a:lnTo>
                    <a:pt x="179" y="983"/>
                  </a:lnTo>
                  <a:lnTo>
                    <a:pt x="170" y="962"/>
                  </a:lnTo>
                  <a:lnTo>
                    <a:pt x="167" y="939"/>
                  </a:lnTo>
                  <a:lnTo>
                    <a:pt x="170" y="916"/>
                  </a:lnTo>
                  <a:lnTo>
                    <a:pt x="179" y="896"/>
                  </a:lnTo>
                  <a:lnTo>
                    <a:pt x="192" y="879"/>
                  </a:lnTo>
                  <a:lnTo>
                    <a:pt x="209" y="864"/>
                  </a:lnTo>
                  <a:lnTo>
                    <a:pt x="230" y="856"/>
                  </a:lnTo>
                  <a:lnTo>
                    <a:pt x="253" y="853"/>
                  </a:lnTo>
                  <a:lnTo>
                    <a:pt x="361" y="853"/>
                  </a:lnTo>
                  <a:lnTo>
                    <a:pt x="361" y="806"/>
                  </a:lnTo>
                  <a:lnTo>
                    <a:pt x="253" y="806"/>
                  </a:lnTo>
                  <a:lnTo>
                    <a:pt x="230" y="803"/>
                  </a:lnTo>
                  <a:lnTo>
                    <a:pt x="209" y="794"/>
                  </a:lnTo>
                  <a:lnTo>
                    <a:pt x="192" y="781"/>
                  </a:lnTo>
                  <a:lnTo>
                    <a:pt x="179" y="763"/>
                  </a:lnTo>
                  <a:lnTo>
                    <a:pt x="170" y="742"/>
                  </a:lnTo>
                  <a:lnTo>
                    <a:pt x="167" y="719"/>
                  </a:lnTo>
                  <a:lnTo>
                    <a:pt x="170" y="697"/>
                  </a:lnTo>
                  <a:lnTo>
                    <a:pt x="179" y="677"/>
                  </a:lnTo>
                  <a:lnTo>
                    <a:pt x="192" y="659"/>
                  </a:lnTo>
                  <a:lnTo>
                    <a:pt x="209" y="645"/>
                  </a:lnTo>
                  <a:lnTo>
                    <a:pt x="230" y="637"/>
                  </a:lnTo>
                  <a:lnTo>
                    <a:pt x="253" y="633"/>
                  </a:lnTo>
                  <a:lnTo>
                    <a:pt x="319" y="633"/>
                  </a:lnTo>
                  <a:lnTo>
                    <a:pt x="14" y="131"/>
                  </a:lnTo>
                  <a:lnTo>
                    <a:pt x="4" y="110"/>
                  </a:lnTo>
                  <a:lnTo>
                    <a:pt x="0" y="88"/>
                  </a:lnTo>
                  <a:lnTo>
                    <a:pt x="3" y="65"/>
                  </a:lnTo>
                  <a:lnTo>
                    <a:pt x="11" y="45"/>
                  </a:lnTo>
                  <a:lnTo>
                    <a:pt x="25" y="28"/>
                  </a:lnTo>
                  <a:lnTo>
                    <a:pt x="43" y="13"/>
                  </a:lnTo>
                  <a:lnTo>
                    <a:pt x="64" y="4"/>
                  </a:lnTo>
                  <a:lnTo>
                    <a:pt x="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75" name="Freeform 312"/>
          <p:cNvSpPr>
            <a:spLocks noEditPoints="1"/>
          </p:cNvSpPr>
          <p:nvPr/>
        </p:nvSpPr>
        <p:spPr bwMode="auto">
          <a:xfrm>
            <a:off x="4208428" y="458103"/>
            <a:ext cx="126434" cy="306776"/>
          </a:xfrm>
          <a:custGeom>
            <a:avLst/>
            <a:gdLst>
              <a:gd name="T0" fmla="*/ 707 w 1416"/>
              <a:gd name="T1" fmla="*/ 3132 h 3444"/>
              <a:gd name="T2" fmla="*/ 681 w 1416"/>
              <a:gd name="T3" fmla="*/ 1940 h 3444"/>
              <a:gd name="T4" fmla="*/ 1177 w 1416"/>
              <a:gd name="T5" fmla="*/ 1718 h 3444"/>
              <a:gd name="T6" fmla="*/ 409 w 1416"/>
              <a:gd name="T7" fmla="*/ 820 h 3444"/>
              <a:gd name="T8" fmla="*/ 1006 w 1416"/>
              <a:gd name="T9" fmla="*/ 820 h 3444"/>
              <a:gd name="T10" fmla="*/ 651 w 1416"/>
              <a:gd name="T11" fmla="*/ 224 h 3444"/>
              <a:gd name="T12" fmla="*/ 493 w 1416"/>
              <a:gd name="T13" fmla="*/ 271 h 3444"/>
              <a:gd name="T14" fmla="*/ 364 w 1416"/>
              <a:gd name="T15" fmla="*/ 364 h 3444"/>
              <a:gd name="T16" fmla="*/ 270 w 1416"/>
              <a:gd name="T17" fmla="*/ 495 h 3444"/>
              <a:gd name="T18" fmla="*/ 1182 w 1416"/>
              <a:gd name="T19" fmla="*/ 598 h 3444"/>
              <a:gd name="T20" fmla="*/ 1119 w 1416"/>
              <a:gd name="T21" fmla="*/ 448 h 3444"/>
              <a:gd name="T22" fmla="*/ 1013 w 1416"/>
              <a:gd name="T23" fmla="*/ 329 h 3444"/>
              <a:gd name="T24" fmla="*/ 871 w 1416"/>
              <a:gd name="T25" fmla="*/ 250 h 3444"/>
              <a:gd name="T26" fmla="*/ 707 w 1416"/>
              <a:gd name="T27" fmla="*/ 221 h 3444"/>
              <a:gd name="T28" fmla="*/ 842 w 1416"/>
              <a:gd name="T29" fmla="*/ 13 h 3444"/>
              <a:gd name="T30" fmla="*/ 1027 w 1416"/>
              <a:gd name="T31" fmla="*/ 75 h 3444"/>
              <a:gd name="T32" fmla="*/ 1185 w 1416"/>
              <a:gd name="T33" fmla="*/ 185 h 3444"/>
              <a:gd name="T34" fmla="*/ 1308 w 1416"/>
              <a:gd name="T35" fmla="*/ 333 h 3444"/>
              <a:gd name="T36" fmla="*/ 1388 w 1416"/>
              <a:gd name="T37" fmla="*/ 510 h 3444"/>
              <a:gd name="T38" fmla="*/ 1416 w 1416"/>
              <a:gd name="T39" fmla="*/ 709 h 3444"/>
              <a:gd name="T40" fmla="*/ 1392 w 1416"/>
              <a:gd name="T41" fmla="*/ 778 h 3444"/>
              <a:gd name="T42" fmla="*/ 1330 w 1416"/>
              <a:gd name="T43" fmla="*/ 816 h 3444"/>
              <a:gd name="T44" fmla="*/ 1228 w 1416"/>
              <a:gd name="T45" fmla="*/ 1430 h 3444"/>
              <a:gd name="T46" fmla="*/ 1336 w 1416"/>
              <a:gd name="T47" fmla="*/ 1441 h 3444"/>
              <a:gd name="T48" fmla="*/ 1387 w 1416"/>
              <a:gd name="T49" fmla="*/ 1492 h 3444"/>
              <a:gd name="T50" fmla="*/ 1398 w 1416"/>
              <a:gd name="T51" fmla="*/ 1829 h 3444"/>
              <a:gd name="T52" fmla="*/ 1374 w 1416"/>
              <a:gd name="T53" fmla="*/ 1898 h 3444"/>
              <a:gd name="T54" fmla="*/ 1313 w 1416"/>
              <a:gd name="T55" fmla="*/ 1936 h 3444"/>
              <a:gd name="T56" fmla="*/ 955 w 1416"/>
              <a:gd name="T57" fmla="*/ 3126 h 3444"/>
              <a:gd name="T58" fmla="*/ 936 w 1416"/>
              <a:gd name="T59" fmla="*/ 3187 h 3444"/>
              <a:gd name="T60" fmla="*/ 769 w 1416"/>
              <a:gd name="T61" fmla="*/ 3425 h 3444"/>
              <a:gd name="T62" fmla="*/ 707 w 1416"/>
              <a:gd name="T63" fmla="*/ 3444 h 3444"/>
              <a:gd name="T64" fmla="*/ 646 w 1416"/>
              <a:gd name="T65" fmla="*/ 3425 h 3444"/>
              <a:gd name="T66" fmla="*/ 479 w 1416"/>
              <a:gd name="T67" fmla="*/ 3187 h 3444"/>
              <a:gd name="T68" fmla="*/ 461 w 1416"/>
              <a:gd name="T69" fmla="*/ 3126 h 3444"/>
              <a:gd name="T70" fmla="*/ 102 w 1416"/>
              <a:gd name="T71" fmla="*/ 1936 h 3444"/>
              <a:gd name="T72" fmla="*/ 42 w 1416"/>
              <a:gd name="T73" fmla="*/ 1898 h 3444"/>
              <a:gd name="T74" fmla="*/ 17 w 1416"/>
              <a:gd name="T75" fmla="*/ 1829 h 3444"/>
              <a:gd name="T76" fmla="*/ 28 w 1416"/>
              <a:gd name="T77" fmla="*/ 1492 h 3444"/>
              <a:gd name="T78" fmla="*/ 79 w 1416"/>
              <a:gd name="T79" fmla="*/ 1441 h 3444"/>
              <a:gd name="T80" fmla="*/ 188 w 1416"/>
              <a:gd name="T81" fmla="*/ 1430 h 3444"/>
              <a:gd name="T82" fmla="*/ 85 w 1416"/>
              <a:gd name="T83" fmla="*/ 816 h 3444"/>
              <a:gd name="T84" fmla="*/ 24 w 1416"/>
              <a:gd name="T85" fmla="*/ 778 h 3444"/>
              <a:gd name="T86" fmla="*/ 0 w 1416"/>
              <a:gd name="T87" fmla="*/ 709 h 3444"/>
              <a:gd name="T88" fmla="*/ 28 w 1416"/>
              <a:gd name="T89" fmla="*/ 510 h 3444"/>
              <a:gd name="T90" fmla="*/ 108 w 1416"/>
              <a:gd name="T91" fmla="*/ 333 h 3444"/>
              <a:gd name="T92" fmla="*/ 230 w 1416"/>
              <a:gd name="T93" fmla="*/ 185 h 3444"/>
              <a:gd name="T94" fmla="*/ 389 w 1416"/>
              <a:gd name="T95" fmla="*/ 75 h 3444"/>
              <a:gd name="T96" fmla="*/ 574 w 1416"/>
              <a:gd name="T97" fmla="*/ 13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16" h="3444">
                <a:moveTo>
                  <a:pt x="681" y="1940"/>
                </a:moveTo>
                <a:lnTo>
                  <a:pt x="681" y="3093"/>
                </a:lnTo>
                <a:lnTo>
                  <a:pt x="707" y="3132"/>
                </a:lnTo>
                <a:lnTo>
                  <a:pt x="734" y="3093"/>
                </a:lnTo>
                <a:lnTo>
                  <a:pt x="734" y="1940"/>
                </a:lnTo>
                <a:lnTo>
                  <a:pt x="681" y="1940"/>
                </a:lnTo>
                <a:close/>
                <a:moveTo>
                  <a:pt x="238" y="1652"/>
                </a:moveTo>
                <a:lnTo>
                  <a:pt x="238" y="1718"/>
                </a:lnTo>
                <a:lnTo>
                  <a:pt x="1177" y="1718"/>
                </a:lnTo>
                <a:lnTo>
                  <a:pt x="1177" y="1652"/>
                </a:lnTo>
                <a:lnTo>
                  <a:pt x="238" y="1652"/>
                </a:lnTo>
                <a:close/>
                <a:moveTo>
                  <a:pt x="409" y="820"/>
                </a:moveTo>
                <a:lnTo>
                  <a:pt x="409" y="1430"/>
                </a:lnTo>
                <a:lnTo>
                  <a:pt x="1006" y="1430"/>
                </a:lnTo>
                <a:lnTo>
                  <a:pt x="1006" y="820"/>
                </a:lnTo>
                <a:lnTo>
                  <a:pt x="409" y="820"/>
                </a:lnTo>
                <a:close/>
                <a:moveTo>
                  <a:pt x="707" y="221"/>
                </a:moveTo>
                <a:lnTo>
                  <a:pt x="651" y="224"/>
                </a:lnTo>
                <a:lnTo>
                  <a:pt x="596" y="235"/>
                </a:lnTo>
                <a:lnTo>
                  <a:pt x="543" y="250"/>
                </a:lnTo>
                <a:lnTo>
                  <a:pt x="493" y="271"/>
                </a:lnTo>
                <a:lnTo>
                  <a:pt x="446" y="297"/>
                </a:lnTo>
                <a:lnTo>
                  <a:pt x="403" y="329"/>
                </a:lnTo>
                <a:lnTo>
                  <a:pt x="364" y="364"/>
                </a:lnTo>
                <a:lnTo>
                  <a:pt x="327" y="404"/>
                </a:lnTo>
                <a:lnTo>
                  <a:pt x="297" y="448"/>
                </a:lnTo>
                <a:lnTo>
                  <a:pt x="270" y="495"/>
                </a:lnTo>
                <a:lnTo>
                  <a:pt x="249" y="545"/>
                </a:lnTo>
                <a:lnTo>
                  <a:pt x="233" y="598"/>
                </a:lnTo>
                <a:lnTo>
                  <a:pt x="1182" y="598"/>
                </a:lnTo>
                <a:lnTo>
                  <a:pt x="1166" y="545"/>
                </a:lnTo>
                <a:lnTo>
                  <a:pt x="1145" y="495"/>
                </a:lnTo>
                <a:lnTo>
                  <a:pt x="1119" y="448"/>
                </a:lnTo>
                <a:lnTo>
                  <a:pt x="1088" y="404"/>
                </a:lnTo>
                <a:lnTo>
                  <a:pt x="1052" y="364"/>
                </a:lnTo>
                <a:lnTo>
                  <a:pt x="1013" y="329"/>
                </a:lnTo>
                <a:lnTo>
                  <a:pt x="969" y="297"/>
                </a:lnTo>
                <a:lnTo>
                  <a:pt x="922" y="271"/>
                </a:lnTo>
                <a:lnTo>
                  <a:pt x="871" y="250"/>
                </a:lnTo>
                <a:lnTo>
                  <a:pt x="819" y="235"/>
                </a:lnTo>
                <a:lnTo>
                  <a:pt x="765" y="224"/>
                </a:lnTo>
                <a:lnTo>
                  <a:pt x="707" y="221"/>
                </a:lnTo>
                <a:close/>
                <a:moveTo>
                  <a:pt x="707" y="0"/>
                </a:moveTo>
                <a:lnTo>
                  <a:pt x="775" y="3"/>
                </a:lnTo>
                <a:lnTo>
                  <a:pt x="842" y="13"/>
                </a:lnTo>
                <a:lnTo>
                  <a:pt x="906" y="28"/>
                </a:lnTo>
                <a:lnTo>
                  <a:pt x="968" y="49"/>
                </a:lnTo>
                <a:lnTo>
                  <a:pt x="1027" y="75"/>
                </a:lnTo>
                <a:lnTo>
                  <a:pt x="1083" y="108"/>
                </a:lnTo>
                <a:lnTo>
                  <a:pt x="1136" y="144"/>
                </a:lnTo>
                <a:lnTo>
                  <a:pt x="1185" y="185"/>
                </a:lnTo>
                <a:lnTo>
                  <a:pt x="1230" y="230"/>
                </a:lnTo>
                <a:lnTo>
                  <a:pt x="1272" y="280"/>
                </a:lnTo>
                <a:lnTo>
                  <a:pt x="1308" y="333"/>
                </a:lnTo>
                <a:lnTo>
                  <a:pt x="1340" y="389"/>
                </a:lnTo>
                <a:lnTo>
                  <a:pt x="1366" y="448"/>
                </a:lnTo>
                <a:lnTo>
                  <a:pt x="1388" y="510"/>
                </a:lnTo>
                <a:lnTo>
                  <a:pt x="1403" y="575"/>
                </a:lnTo>
                <a:lnTo>
                  <a:pt x="1413" y="641"/>
                </a:lnTo>
                <a:lnTo>
                  <a:pt x="1416" y="709"/>
                </a:lnTo>
                <a:lnTo>
                  <a:pt x="1413" y="734"/>
                </a:lnTo>
                <a:lnTo>
                  <a:pt x="1404" y="758"/>
                </a:lnTo>
                <a:lnTo>
                  <a:pt x="1392" y="778"/>
                </a:lnTo>
                <a:lnTo>
                  <a:pt x="1374" y="796"/>
                </a:lnTo>
                <a:lnTo>
                  <a:pt x="1354" y="808"/>
                </a:lnTo>
                <a:lnTo>
                  <a:pt x="1330" y="816"/>
                </a:lnTo>
                <a:lnTo>
                  <a:pt x="1305" y="820"/>
                </a:lnTo>
                <a:lnTo>
                  <a:pt x="1228" y="820"/>
                </a:lnTo>
                <a:lnTo>
                  <a:pt x="1228" y="1430"/>
                </a:lnTo>
                <a:lnTo>
                  <a:pt x="1287" y="1430"/>
                </a:lnTo>
                <a:lnTo>
                  <a:pt x="1313" y="1433"/>
                </a:lnTo>
                <a:lnTo>
                  <a:pt x="1336" y="1441"/>
                </a:lnTo>
                <a:lnTo>
                  <a:pt x="1356" y="1454"/>
                </a:lnTo>
                <a:lnTo>
                  <a:pt x="1374" y="1472"/>
                </a:lnTo>
                <a:lnTo>
                  <a:pt x="1387" y="1492"/>
                </a:lnTo>
                <a:lnTo>
                  <a:pt x="1395" y="1516"/>
                </a:lnTo>
                <a:lnTo>
                  <a:pt x="1398" y="1541"/>
                </a:lnTo>
                <a:lnTo>
                  <a:pt x="1398" y="1829"/>
                </a:lnTo>
                <a:lnTo>
                  <a:pt x="1395" y="1854"/>
                </a:lnTo>
                <a:lnTo>
                  <a:pt x="1387" y="1878"/>
                </a:lnTo>
                <a:lnTo>
                  <a:pt x="1374" y="1898"/>
                </a:lnTo>
                <a:lnTo>
                  <a:pt x="1356" y="1915"/>
                </a:lnTo>
                <a:lnTo>
                  <a:pt x="1336" y="1928"/>
                </a:lnTo>
                <a:lnTo>
                  <a:pt x="1313" y="1936"/>
                </a:lnTo>
                <a:lnTo>
                  <a:pt x="1287" y="1940"/>
                </a:lnTo>
                <a:lnTo>
                  <a:pt x="955" y="1940"/>
                </a:lnTo>
                <a:lnTo>
                  <a:pt x="955" y="3126"/>
                </a:lnTo>
                <a:lnTo>
                  <a:pt x="953" y="3147"/>
                </a:lnTo>
                <a:lnTo>
                  <a:pt x="947" y="3168"/>
                </a:lnTo>
                <a:lnTo>
                  <a:pt x="936" y="3187"/>
                </a:lnTo>
                <a:lnTo>
                  <a:pt x="800" y="3394"/>
                </a:lnTo>
                <a:lnTo>
                  <a:pt x="786" y="3411"/>
                </a:lnTo>
                <a:lnTo>
                  <a:pt x="769" y="3425"/>
                </a:lnTo>
                <a:lnTo>
                  <a:pt x="750" y="3435"/>
                </a:lnTo>
                <a:lnTo>
                  <a:pt x="729" y="3441"/>
                </a:lnTo>
                <a:lnTo>
                  <a:pt x="707" y="3444"/>
                </a:lnTo>
                <a:lnTo>
                  <a:pt x="685" y="3441"/>
                </a:lnTo>
                <a:lnTo>
                  <a:pt x="665" y="3435"/>
                </a:lnTo>
                <a:lnTo>
                  <a:pt x="646" y="3425"/>
                </a:lnTo>
                <a:lnTo>
                  <a:pt x="629" y="3411"/>
                </a:lnTo>
                <a:lnTo>
                  <a:pt x="615" y="3394"/>
                </a:lnTo>
                <a:lnTo>
                  <a:pt x="479" y="3187"/>
                </a:lnTo>
                <a:lnTo>
                  <a:pt x="469" y="3168"/>
                </a:lnTo>
                <a:lnTo>
                  <a:pt x="463" y="3147"/>
                </a:lnTo>
                <a:lnTo>
                  <a:pt x="461" y="3126"/>
                </a:lnTo>
                <a:lnTo>
                  <a:pt x="461" y="1940"/>
                </a:lnTo>
                <a:lnTo>
                  <a:pt x="127" y="1940"/>
                </a:lnTo>
                <a:lnTo>
                  <a:pt x="102" y="1936"/>
                </a:lnTo>
                <a:lnTo>
                  <a:pt x="79" y="1928"/>
                </a:lnTo>
                <a:lnTo>
                  <a:pt x="59" y="1915"/>
                </a:lnTo>
                <a:lnTo>
                  <a:pt x="42" y="1898"/>
                </a:lnTo>
                <a:lnTo>
                  <a:pt x="28" y="1878"/>
                </a:lnTo>
                <a:lnTo>
                  <a:pt x="20" y="1854"/>
                </a:lnTo>
                <a:lnTo>
                  <a:pt x="17" y="1829"/>
                </a:lnTo>
                <a:lnTo>
                  <a:pt x="17" y="1541"/>
                </a:lnTo>
                <a:lnTo>
                  <a:pt x="20" y="1516"/>
                </a:lnTo>
                <a:lnTo>
                  <a:pt x="28" y="1492"/>
                </a:lnTo>
                <a:lnTo>
                  <a:pt x="42" y="1472"/>
                </a:lnTo>
                <a:lnTo>
                  <a:pt x="59" y="1454"/>
                </a:lnTo>
                <a:lnTo>
                  <a:pt x="79" y="1441"/>
                </a:lnTo>
                <a:lnTo>
                  <a:pt x="102" y="1433"/>
                </a:lnTo>
                <a:lnTo>
                  <a:pt x="127" y="1430"/>
                </a:lnTo>
                <a:lnTo>
                  <a:pt x="188" y="1430"/>
                </a:lnTo>
                <a:lnTo>
                  <a:pt x="188" y="820"/>
                </a:lnTo>
                <a:lnTo>
                  <a:pt x="110" y="820"/>
                </a:lnTo>
                <a:lnTo>
                  <a:pt x="85" y="816"/>
                </a:lnTo>
                <a:lnTo>
                  <a:pt x="62" y="808"/>
                </a:lnTo>
                <a:lnTo>
                  <a:pt x="41" y="796"/>
                </a:lnTo>
                <a:lnTo>
                  <a:pt x="24" y="778"/>
                </a:lnTo>
                <a:lnTo>
                  <a:pt x="10" y="758"/>
                </a:lnTo>
                <a:lnTo>
                  <a:pt x="2" y="734"/>
                </a:lnTo>
                <a:lnTo>
                  <a:pt x="0" y="709"/>
                </a:lnTo>
                <a:lnTo>
                  <a:pt x="3" y="641"/>
                </a:lnTo>
                <a:lnTo>
                  <a:pt x="13" y="575"/>
                </a:lnTo>
                <a:lnTo>
                  <a:pt x="28" y="510"/>
                </a:lnTo>
                <a:lnTo>
                  <a:pt x="49" y="448"/>
                </a:lnTo>
                <a:lnTo>
                  <a:pt x="76" y="389"/>
                </a:lnTo>
                <a:lnTo>
                  <a:pt x="108" y="333"/>
                </a:lnTo>
                <a:lnTo>
                  <a:pt x="144" y="280"/>
                </a:lnTo>
                <a:lnTo>
                  <a:pt x="185" y="230"/>
                </a:lnTo>
                <a:lnTo>
                  <a:pt x="230" y="185"/>
                </a:lnTo>
                <a:lnTo>
                  <a:pt x="279" y="144"/>
                </a:lnTo>
                <a:lnTo>
                  <a:pt x="332" y="108"/>
                </a:lnTo>
                <a:lnTo>
                  <a:pt x="389" y="75"/>
                </a:lnTo>
                <a:lnTo>
                  <a:pt x="447" y="49"/>
                </a:lnTo>
                <a:lnTo>
                  <a:pt x="509" y="28"/>
                </a:lnTo>
                <a:lnTo>
                  <a:pt x="574" y="13"/>
                </a:lnTo>
                <a:lnTo>
                  <a:pt x="639" y="3"/>
                </a:lnTo>
                <a:lnTo>
                  <a:pt x="70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45" name="Group 397"/>
          <p:cNvGrpSpPr>
            <a:grpSpLocks noChangeAspect="1"/>
          </p:cNvGrpSpPr>
          <p:nvPr/>
        </p:nvGrpSpPr>
        <p:grpSpPr bwMode="auto">
          <a:xfrm>
            <a:off x="5837204" y="414412"/>
            <a:ext cx="218838" cy="394157"/>
            <a:chOff x="624" y="801"/>
            <a:chExt cx="176" cy="317"/>
          </a:xfrm>
          <a:solidFill>
            <a:schemeClr val="tx1">
              <a:lumMod val="65000"/>
              <a:lumOff val="35000"/>
            </a:schemeClr>
          </a:solidFill>
        </p:grpSpPr>
        <p:sp>
          <p:nvSpPr>
            <p:cNvPr id="548" name="Freeform 399"/>
            <p:cNvSpPr>
              <a:spLocks noEditPoints="1"/>
            </p:cNvSpPr>
            <p:nvPr/>
          </p:nvSpPr>
          <p:spPr bwMode="auto">
            <a:xfrm>
              <a:off x="683" y="801"/>
              <a:ext cx="59" cy="125"/>
            </a:xfrm>
            <a:custGeom>
              <a:avLst/>
              <a:gdLst>
                <a:gd name="T0" fmla="*/ 421 w 646"/>
                <a:gd name="T1" fmla="*/ 1084 h 1377"/>
                <a:gd name="T2" fmla="*/ 476 w 646"/>
                <a:gd name="T3" fmla="*/ 1021 h 1377"/>
                <a:gd name="T4" fmla="*/ 498 w 646"/>
                <a:gd name="T5" fmla="*/ 938 h 1377"/>
                <a:gd name="T6" fmla="*/ 476 w 646"/>
                <a:gd name="T7" fmla="*/ 855 h 1377"/>
                <a:gd name="T8" fmla="*/ 421 w 646"/>
                <a:gd name="T9" fmla="*/ 793 h 1377"/>
                <a:gd name="T10" fmla="*/ 224 w 646"/>
                <a:gd name="T11" fmla="*/ 294 h 1377"/>
                <a:gd name="T12" fmla="*/ 168 w 646"/>
                <a:gd name="T13" fmla="*/ 356 h 1377"/>
                <a:gd name="T14" fmla="*/ 147 w 646"/>
                <a:gd name="T15" fmla="*/ 439 h 1377"/>
                <a:gd name="T16" fmla="*/ 168 w 646"/>
                <a:gd name="T17" fmla="*/ 523 h 1377"/>
                <a:gd name="T18" fmla="*/ 224 w 646"/>
                <a:gd name="T19" fmla="*/ 584 h 1377"/>
                <a:gd name="T20" fmla="*/ 323 w 646"/>
                <a:gd name="T21" fmla="*/ 0 h 1377"/>
                <a:gd name="T22" fmla="*/ 375 w 646"/>
                <a:gd name="T23" fmla="*/ 22 h 1377"/>
                <a:gd name="T24" fmla="*/ 396 w 646"/>
                <a:gd name="T25" fmla="*/ 74 h 1377"/>
                <a:gd name="T26" fmla="*/ 478 w 646"/>
                <a:gd name="T27" fmla="*/ 156 h 1377"/>
                <a:gd name="T28" fmla="*/ 575 w 646"/>
                <a:gd name="T29" fmla="*/ 238 h 1377"/>
                <a:gd name="T30" fmla="*/ 633 w 646"/>
                <a:gd name="T31" fmla="*/ 351 h 1377"/>
                <a:gd name="T32" fmla="*/ 643 w 646"/>
                <a:gd name="T33" fmla="*/ 459 h 1377"/>
                <a:gd name="T34" fmla="*/ 609 w 646"/>
                <a:gd name="T35" fmla="*/ 503 h 1377"/>
                <a:gd name="T36" fmla="*/ 552 w 646"/>
                <a:gd name="T37" fmla="*/ 511 h 1377"/>
                <a:gd name="T38" fmla="*/ 508 w 646"/>
                <a:gd name="T39" fmla="*/ 476 h 1377"/>
                <a:gd name="T40" fmla="*/ 496 w 646"/>
                <a:gd name="T41" fmla="*/ 409 h 1377"/>
                <a:gd name="T42" fmla="*/ 462 w 646"/>
                <a:gd name="T43" fmla="*/ 332 h 1377"/>
                <a:gd name="T44" fmla="*/ 396 w 646"/>
                <a:gd name="T45" fmla="*/ 280 h 1377"/>
                <a:gd name="T46" fmla="*/ 478 w 646"/>
                <a:gd name="T47" fmla="*/ 654 h 1377"/>
                <a:gd name="T48" fmla="*/ 575 w 646"/>
                <a:gd name="T49" fmla="*/ 736 h 1377"/>
                <a:gd name="T50" fmla="*/ 633 w 646"/>
                <a:gd name="T51" fmla="*/ 850 h 1377"/>
                <a:gd name="T52" fmla="*/ 643 w 646"/>
                <a:gd name="T53" fmla="*/ 983 h 1377"/>
                <a:gd name="T54" fmla="*/ 599 w 646"/>
                <a:gd name="T55" fmla="*/ 1105 h 1377"/>
                <a:gd name="T56" fmla="*/ 514 w 646"/>
                <a:gd name="T57" fmla="*/ 1199 h 1377"/>
                <a:gd name="T58" fmla="*/ 396 w 646"/>
                <a:gd name="T59" fmla="*/ 1253 h 1377"/>
                <a:gd name="T60" fmla="*/ 386 w 646"/>
                <a:gd name="T61" fmla="*/ 1340 h 1377"/>
                <a:gd name="T62" fmla="*/ 342 w 646"/>
                <a:gd name="T63" fmla="*/ 1374 h 1377"/>
                <a:gd name="T64" fmla="*/ 286 w 646"/>
                <a:gd name="T65" fmla="*/ 1367 h 1377"/>
                <a:gd name="T66" fmla="*/ 252 w 646"/>
                <a:gd name="T67" fmla="*/ 1323 h 1377"/>
                <a:gd name="T68" fmla="*/ 207 w 646"/>
                <a:gd name="T69" fmla="*/ 1239 h 1377"/>
                <a:gd name="T70" fmla="*/ 99 w 646"/>
                <a:gd name="T71" fmla="*/ 1171 h 1377"/>
                <a:gd name="T72" fmla="*/ 26 w 646"/>
                <a:gd name="T73" fmla="*/ 1067 h 1377"/>
                <a:gd name="T74" fmla="*/ 0 w 646"/>
                <a:gd name="T75" fmla="*/ 938 h 1377"/>
                <a:gd name="T76" fmla="*/ 21 w 646"/>
                <a:gd name="T77" fmla="*/ 886 h 1377"/>
                <a:gd name="T78" fmla="*/ 74 w 646"/>
                <a:gd name="T79" fmla="*/ 864 h 1377"/>
                <a:gd name="T80" fmla="*/ 126 w 646"/>
                <a:gd name="T81" fmla="*/ 886 h 1377"/>
                <a:gd name="T82" fmla="*/ 147 w 646"/>
                <a:gd name="T83" fmla="*/ 938 h 1377"/>
                <a:gd name="T84" fmla="*/ 168 w 646"/>
                <a:gd name="T85" fmla="*/ 1021 h 1377"/>
                <a:gd name="T86" fmla="*/ 224 w 646"/>
                <a:gd name="T87" fmla="*/ 1084 h 1377"/>
                <a:gd name="T88" fmla="*/ 207 w 646"/>
                <a:gd name="T89" fmla="*/ 741 h 1377"/>
                <a:gd name="T90" fmla="*/ 99 w 646"/>
                <a:gd name="T91" fmla="*/ 673 h 1377"/>
                <a:gd name="T92" fmla="*/ 26 w 646"/>
                <a:gd name="T93" fmla="*/ 568 h 1377"/>
                <a:gd name="T94" fmla="*/ 0 w 646"/>
                <a:gd name="T95" fmla="*/ 439 h 1377"/>
                <a:gd name="T96" fmla="*/ 26 w 646"/>
                <a:gd name="T97" fmla="*/ 311 h 1377"/>
                <a:gd name="T98" fmla="*/ 99 w 646"/>
                <a:gd name="T99" fmla="*/ 206 h 1377"/>
                <a:gd name="T100" fmla="*/ 207 w 646"/>
                <a:gd name="T101" fmla="*/ 138 h 1377"/>
                <a:gd name="T102" fmla="*/ 252 w 646"/>
                <a:gd name="T103" fmla="*/ 55 h 1377"/>
                <a:gd name="T104" fmla="*/ 286 w 646"/>
                <a:gd name="T105" fmla="*/ 11 h 1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6" h="1377">
                  <a:moveTo>
                    <a:pt x="396" y="779"/>
                  </a:moveTo>
                  <a:lnTo>
                    <a:pt x="396" y="1097"/>
                  </a:lnTo>
                  <a:lnTo>
                    <a:pt x="421" y="1084"/>
                  </a:lnTo>
                  <a:lnTo>
                    <a:pt x="443" y="1065"/>
                  </a:lnTo>
                  <a:lnTo>
                    <a:pt x="462" y="1045"/>
                  </a:lnTo>
                  <a:lnTo>
                    <a:pt x="476" y="1021"/>
                  </a:lnTo>
                  <a:lnTo>
                    <a:pt x="488" y="996"/>
                  </a:lnTo>
                  <a:lnTo>
                    <a:pt x="496" y="968"/>
                  </a:lnTo>
                  <a:lnTo>
                    <a:pt x="498" y="938"/>
                  </a:lnTo>
                  <a:lnTo>
                    <a:pt x="496" y="909"/>
                  </a:lnTo>
                  <a:lnTo>
                    <a:pt x="488" y="881"/>
                  </a:lnTo>
                  <a:lnTo>
                    <a:pt x="476" y="855"/>
                  </a:lnTo>
                  <a:lnTo>
                    <a:pt x="462" y="831"/>
                  </a:lnTo>
                  <a:lnTo>
                    <a:pt x="443" y="810"/>
                  </a:lnTo>
                  <a:lnTo>
                    <a:pt x="421" y="793"/>
                  </a:lnTo>
                  <a:lnTo>
                    <a:pt x="396" y="779"/>
                  </a:lnTo>
                  <a:close/>
                  <a:moveTo>
                    <a:pt x="249" y="280"/>
                  </a:moveTo>
                  <a:lnTo>
                    <a:pt x="224" y="294"/>
                  </a:lnTo>
                  <a:lnTo>
                    <a:pt x="202" y="312"/>
                  </a:lnTo>
                  <a:lnTo>
                    <a:pt x="184" y="332"/>
                  </a:lnTo>
                  <a:lnTo>
                    <a:pt x="168" y="356"/>
                  </a:lnTo>
                  <a:lnTo>
                    <a:pt x="156" y="382"/>
                  </a:lnTo>
                  <a:lnTo>
                    <a:pt x="150" y="409"/>
                  </a:lnTo>
                  <a:lnTo>
                    <a:pt x="147" y="439"/>
                  </a:lnTo>
                  <a:lnTo>
                    <a:pt x="150" y="469"/>
                  </a:lnTo>
                  <a:lnTo>
                    <a:pt x="156" y="497"/>
                  </a:lnTo>
                  <a:lnTo>
                    <a:pt x="168" y="523"/>
                  </a:lnTo>
                  <a:lnTo>
                    <a:pt x="184" y="546"/>
                  </a:lnTo>
                  <a:lnTo>
                    <a:pt x="202" y="567"/>
                  </a:lnTo>
                  <a:lnTo>
                    <a:pt x="224" y="584"/>
                  </a:lnTo>
                  <a:lnTo>
                    <a:pt x="249" y="598"/>
                  </a:lnTo>
                  <a:lnTo>
                    <a:pt x="249" y="280"/>
                  </a:lnTo>
                  <a:close/>
                  <a:moveTo>
                    <a:pt x="323" y="0"/>
                  </a:moveTo>
                  <a:lnTo>
                    <a:pt x="342" y="3"/>
                  </a:lnTo>
                  <a:lnTo>
                    <a:pt x="360" y="11"/>
                  </a:lnTo>
                  <a:lnTo>
                    <a:pt x="375" y="22"/>
                  </a:lnTo>
                  <a:lnTo>
                    <a:pt x="386" y="37"/>
                  </a:lnTo>
                  <a:lnTo>
                    <a:pt x="394" y="55"/>
                  </a:lnTo>
                  <a:lnTo>
                    <a:pt x="396" y="74"/>
                  </a:lnTo>
                  <a:lnTo>
                    <a:pt x="396" y="125"/>
                  </a:lnTo>
                  <a:lnTo>
                    <a:pt x="438" y="138"/>
                  </a:lnTo>
                  <a:lnTo>
                    <a:pt x="478" y="156"/>
                  </a:lnTo>
                  <a:lnTo>
                    <a:pt x="514" y="178"/>
                  </a:lnTo>
                  <a:lnTo>
                    <a:pt x="545" y="206"/>
                  </a:lnTo>
                  <a:lnTo>
                    <a:pt x="575" y="238"/>
                  </a:lnTo>
                  <a:lnTo>
                    <a:pt x="599" y="273"/>
                  </a:lnTo>
                  <a:lnTo>
                    <a:pt x="618" y="311"/>
                  </a:lnTo>
                  <a:lnTo>
                    <a:pt x="633" y="351"/>
                  </a:lnTo>
                  <a:lnTo>
                    <a:pt x="643" y="395"/>
                  </a:lnTo>
                  <a:lnTo>
                    <a:pt x="646" y="439"/>
                  </a:lnTo>
                  <a:lnTo>
                    <a:pt x="643" y="459"/>
                  </a:lnTo>
                  <a:lnTo>
                    <a:pt x="635" y="476"/>
                  </a:lnTo>
                  <a:lnTo>
                    <a:pt x="624" y="492"/>
                  </a:lnTo>
                  <a:lnTo>
                    <a:pt x="609" y="503"/>
                  </a:lnTo>
                  <a:lnTo>
                    <a:pt x="592" y="511"/>
                  </a:lnTo>
                  <a:lnTo>
                    <a:pt x="572" y="513"/>
                  </a:lnTo>
                  <a:lnTo>
                    <a:pt x="552" y="511"/>
                  </a:lnTo>
                  <a:lnTo>
                    <a:pt x="535" y="503"/>
                  </a:lnTo>
                  <a:lnTo>
                    <a:pt x="520" y="492"/>
                  </a:lnTo>
                  <a:lnTo>
                    <a:pt x="508" y="476"/>
                  </a:lnTo>
                  <a:lnTo>
                    <a:pt x="501" y="459"/>
                  </a:lnTo>
                  <a:lnTo>
                    <a:pt x="498" y="439"/>
                  </a:lnTo>
                  <a:lnTo>
                    <a:pt x="496" y="409"/>
                  </a:lnTo>
                  <a:lnTo>
                    <a:pt x="488" y="382"/>
                  </a:lnTo>
                  <a:lnTo>
                    <a:pt x="476" y="356"/>
                  </a:lnTo>
                  <a:lnTo>
                    <a:pt x="462" y="332"/>
                  </a:lnTo>
                  <a:lnTo>
                    <a:pt x="443" y="312"/>
                  </a:lnTo>
                  <a:lnTo>
                    <a:pt x="421" y="294"/>
                  </a:lnTo>
                  <a:lnTo>
                    <a:pt x="396" y="280"/>
                  </a:lnTo>
                  <a:lnTo>
                    <a:pt x="396" y="623"/>
                  </a:lnTo>
                  <a:lnTo>
                    <a:pt x="438" y="636"/>
                  </a:lnTo>
                  <a:lnTo>
                    <a:pt x="478" y="654"/>
                  </a:lnTo>
                  <a:lnTo>
                    <a:pt x="514" y="678"/>
                  </a:lnTo>
                  <a:lnTo>
                    <a:pt x="545" y="705"/>
                  </a:lnTo>
                  <a:lnTo>
                    <a:pt x="575" y="736"/>
                  </a:lnTo>
                  <a:lnTo>
                    <a:pt x="599" y="771"/>
                  </a:lnTo>
                  <a:lnTo>
                    <a:pt x="618" y="809"/>
                  </a:lnTo>
                  <a:lnTo>
                    <a:pt x="633" y="850"/>
                  </a:lnTo>
                  <a:lnTo>
                    <a:pt x="643" y="893"/>
                  </a:lnTo>
                  <a:lnTo>
                    <a:pt x="646" y="938"/>
                  </a:lnTo>
                  <a:lnTo>
                    <a:pt x="643" y="983"/>
                  </a:lnTo>
                  <a:lnTo>
                    <a:pt x="633" y="1026"/>
                  </a:lnTo>
                  <a:lnTo>
                    <a:pt x="618" y="1068"/>
                  </a:lnTo>
                  <a:lnTo>
                    <a:pt x="599" y="1105"/>
                  </a:lnTo>
                  <a:lnTo>
                    <a:pt x="575" y="1140"/>
                  </a:lnTo>
                  <a:lnTo>
                    <a:pt x="545" y="1171"/>
                  </a:lnTo>
                  <a:lnTo>
                    <a:pt x="514" y="1199"/>
                  </a:lnTo>
                  <a:lnTo>
                    <a:pt x="478" y="1221"/>
                  </a:lnTo>
                  <a:lnTo>
                    <a:pt x="438" y="1239"/>
                  </a:lnTo>
                  <a:lnTo>
                    <a:pt x="396" y="1253"/>
                  </a:lnTo>
                  <a:lnTo>
                    <a:pt x="396" y="1303"/>
                  </a:lnTo>
                  <a:lnTo>
                    <a:pt x="394" y="1323"/>
                  </a:lnTo>
                  <a:lnTo>
                    <a:pt x="386" y="1340"/>
                  </a:lnTo>
                  <a:lnTo>
                    <a:pt x="375" y="1355"/>
                  </a:lnTo>
                  <a:lnTo>
                    <a:pt x="360" y="1367"/>
                  </a:lnTo>
                  <a:lnTo>
                    <a:pt x="342" y="1374"/>
                  </a:lnTo>
                  <a:lnTo>
                    <a:pt x="323" y="1377"/>
                  </a:lnTo>
                  <a:lnTo>
                    <a:pt x="303" y="1374"/>
                  </a:lnTo>
                  <a:lnTo>
                    <a:pt x="286" y="1367"/>
                  </a:lnTo>
                  <a:lnTo>
                    <a:pt x="271" y="1355"/>
                  </a:lnTo>
                  <a:lnTo>
                    <a:pt x="259" y="1340"/>
                  </a:lnTo>
                  <a:lnTo>
                    <a:pt x="252" y="1323"/>
                  </a:lnTo>
                  <a:lnTo>
                    <a:pt x="249" y="1303"/>
                  </a:lnTo>
                  <a:lnTo>
                    <a:pt x="249" y="1253"/>
                  </a:lnTo>
                  <a:lnTo>
                    <a:pt x="207" y="1239"/>
                  </a:lnTo>
                  <a:lnTo>
                    <a:pt x="168" y="1221"/>
                  </a:lnTo>
                  <a:lnTo>
                    <a:pt x="132" y="1199"/>
                  </a:lnTo>
                  <a:lnTo>
                    <a:pt x="99" y="1171"/>
                  </a:lnTo>
                  <a:lnTo>
                    <a:pt x="71" y="1140"/>
                  </a:lnTo>
                  <a:lnTo>
                    <a:pt x="46" y="1105"/>
                  </a:lnTo>
                  <a:lnTo>
                    <a:pt x="26" y="1067"/>
                  </a:lnTo>
                  <a:lnTo>
                    <a:pt x="11" y="1026"/>
                  </a:lnTo>
                  <a:lnTo>
                    <a:pt x="3" y="983"/>
                  </a:lnTo>
                  <a:lnTo>
                    <a:pt x="0" y="938"/>
                  </a:lnTo>
                  <a:lnTo>
                    <a:pt x="2" y="918"/>
                  </a:lnTo>
                  <a:lnTo>
                    <a:pt x="9" y="901"/>
                  </a:lnTo>
                  <a:lnTo>
                    <a:pt x="21" y="886"/>
                  </a:lnTo>
                  <a:lnTo>
                    <a:pt x="36" y="875"/>
                  </a:lnTo>
                  <a:lnTo>
                    <a:pt x="54" y="867"/>
                  </a:lnTo>
                  <a:lnTo>
                    <a:pt x="74" y="864"/>
                  </a:lnTo>
                  <a:lnTo>
                    <a:pt x="93" y="867"/>
                  </a:lnTo>
                  <a:lnTo>
                    <a:pt x="111" y="875"/>
                  </a:lnTo>
                  <a:lnTo>
                    <a:pt x="126" y="886"/>
                  </a:lnTo>
                  <a:lnTo>
                    <a:pt x="137" y="901"/>
                  </a:lnTo>
                  <a:lnTo>
                    <a:pt x="145" y="918"/>
                  </a:lnTo>
                  <a:lnTo>
                    <a:pt x="147" y="938"/>
                  </a:lnTo>
                  <a:lnTo>
                    <a:pt x="150" y="968"/>
                  </a:lnTo>
                  <a:lnTo>
                    <a:pt x="156" y="996"/>
                  </a:lnTo>
                  <a:lnTo>
                    <a:pt x="168" y="1021"/>
                  </a:lnTo>
                  <a:lnTo>
                    <a:pt x="184" y="1045"/>
                  </a:lnTo>
                  <a:lnTo>
                    <a:pt x="202" y="1065"/>
                  </a:lnTo>
                  <a:lnTo>
                    <a:pt x="224" y="1084"/>
                  </a:lnTo>
                  <a:lnTo>
                    <a:pt x="249" y="1097"/>
                  </a:lnTo>
                  <a:lnTo>
                    <a:pt x="249" y="754"/>
                  </a:lnTo>
                  <a:lnTo>
                    <a:pt x="207" y="741"/>
                  </a:lnTo>
                  <a:lnTo>
                    <a:pt x="168" y="723"/>
                  </a:lnTo>
                  <a:lnTo>
                    <a:pt x="132" y="700"/>
                  </a:lnTo>
                  <a:lnTo>
                    <a:pt x="99" y="673"/>
                  </a:lnTo>
                  <a:lnTo>
                    <a:pt x="71" y="641"/>
                  </a:lnTo>
                  <a:lnTo>
                    <a:pt x="46" y="607"/>
                  </a:lnTo>
                  <a:lnTo>
                    <a:pt x="26" y="568"/>
                  </a:lnTo>
                  <a:lnTo>
                    <a:pt x="11" y="528"/>
                  </a:lnTo>
                  <a:lnTo>
                    <a:pt x="3" y="485"/>
                  </a:lnTo>
                  <a:lnTo>
                    <a:pt x="0" y="439"/>
                  </a:lnTo>
                  <a:lnTo>
                    <a:pt x="3" y="395"/>
                  </a:lnTo>
                  <a:lnTo>
                    <a:pt x="11" y="351"/>
                  </a:lnTo>
                  <a:lnTo>
                    <a:pt x="26" y="311"/>
                  </a:lnTo>
                  <a:lnTo>
                    <a:pt x="46" y="273"/>
                  </a:lnTo>
                  <a:lnTo>
                    <a:pt x="71" y="238"/>
                  </a:lnTo>
                  <a:lnTo>
                    <a:pt x="99" y="206"/>
                  </a:lnTo>
                  <a:lnTo>
                    <a:pt x="132" y="178"/>
                  </a:lnTo>
                  <a:lnTo>
                    <a:pt x="168" y="156"/>
                  </a:lnTo>
                  <a:lnTo>
                    <a:pt x="207" y="138"/>
                  </a:lnTo>
                  <a:lnTo>
                    <a:pt x="249" y="125"/>
                  </a:lnTo>
                  <a:lnTo>
                    <a:pt x="249" y="74"/>
                  </a:lnTo>
                  <a:lnTo>
                    <a:pt x="252" y="55"/>
                  </a:lnTo>
                  <a:lnTo>
                    <a:pt x="259" y="37"/>
                  </a:lnTo>
                  <a:lnTo>
                    <a:pt x="271" y="22"/>
                  </a:lnTo>
                  <a:lnTo>
                    <a:pt x="286" y="11"/>
                  </a:lnTo>
                  <a:lnTo>
                    <a:pt x="303" y="3"/>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9" name="Freeform 400"/>
            <p:cNvSpPr>
              <a:spLocks noEditPoints="1"/>
            </p:cNvSpPr>
            <p:nvPr/>
          </p:nvSpPr>
          <p:spPr bwMode="auto">
            <a:xfrm>
              <a:off x="624" y="931"/>
              <a:ext cx="176" cy="187"/>
            </a:xfrm>
            <a:custGeom>
              <a:avLst/>
              <a:gdLst>
                <a:gd name="T0" fmla="*/ 1414 w 1941"/>
                <a:gd name="T1" fmla="*/ 1137 h 2052"/>
                <a:gd name="T2" fmla="*/ 1368 w 1941"/>
                <a:gd name="T3" fmla="*/ 1287 h 2052"/>
                <a:gd name="T4" fmla="*/ 1275 w 1941"/>
                <a:gd name="T5" fmla="*/ 1410 h 2052"/>
                <a:gd name="T6" fmla="*/ 1146 w 1941"/>
                <a:gd name="T7" fmla="*/ 1494 h 2052"/>
                <a:gd name="T8" fmla="*/ 1044 w 1941"/>
                <a:gd name="T9" fmla="*/ 1828 h 2052"/>
                <a:gd name="T10" fmla="*/ 1236 w 1941"/>
                <a:gd name="T11" fmla="*/ 1783 h 2052"/>
                <a:gd name="T12" fmla="*/ 1405 w 1941"/>
                <a:gd name="T13" fmla="*/ 1692 h 2052"/>
                <a:gd name="T14" fmla="*/ 1544 w 1941"/>
                <a:gd name="T15" fmla="*/ 1563 h 2052"/>
                <a:gd name="T16" fmla="*/ 1648 w 1941"/>
                <a:gd name="T17" fmla="*/ 1402 h 2052"/>
                <a:gd name="T18" fmla="*/ 1707 w 1941"/>
                <a:gd name="T19" fmla="*/ 1216 h 2052"/>
                <a:gd name="T20" fmla="*/ 1719 w 1941"/>
                <a:gd name="T21" fmla="*/ 559 h 2052"/>
                <a:gd name="T22" fmla="*/ 221 w 1941"/>
                <a:gd name="T23" fmla="*/ 1083 h 2052"/>
                <a:gd name="T24" fmla="*/ 248 w 1941"/>
                <a:gd name="T25" fmla="*/ 1281 h 2052"/>
                <a:gd name="T26" fmla="*/ 323 w 1941"/>
                <a:gd name="T27" fmla="*/ 1459 h 2052"/>
                <a:gd name="T28" fmla="*/ 440 w 1941"/>
                <a:gd name="T29" fmla="*/ 1609 h 2052"/>
                <a:gd name="T30" fmla="*/ 589 w 1941"/>
                <a:gd name="T31" fmla="*/ 1727 h 2052"/>
                <a:gd name="T32" fmla="*/ 767 w 1941"/>
                <a:gd name="T33" fmla="*/ 1803 h 2052"/>
                <a:gd name="T34" fmla="*/ 897 w 1941"/>
                <a:gd name="T35" fmla="*/ 1523 h 2052"/>
                <a:gd name="T36" fmla="*/ 749 w 1941"/>
                <a:gd name="T37" fmla="*/ 1470 h 2052"/>
                <a:gd name="T38" fmla="*/ 631 w 1941"/>
                <a:gd name="T39" fmla="*/ 1373 h 2052"/>
                <a:gd name="T40" fmla="*/ 552 w 1941"/>
                <a:gd name="T41" fmla="*/ 1239 h 2052"/>
                <a:gd name="T42" fmla="*/ 524 w 1941"/>
                <a:gd name="T43" fmla="*/ 1083 h 2052"/>
                <a:gd name="T44" fmla="*/ 1418 w 1941"/>
                <a:gd name="T45" fmla="*/ 222 h 2052"/>
                <a:gd name="T46" fmla="*/ 1719 w 1941"/>
                <a:gd name="T47" fmla="*/ 222 h 2052"/>
                <a:gd name="T48" fmla="*/ 221 w 1941"/>
                <a:gd name="T49" fmla="*/ 410 h 2052"/>
                <a:gd name="T50" fmla="*/ 221 w 1941"/>
                <a:gd name="T51" fmla="*/ 222 h 2052"/>
                <a:gd name="T52" fmla="*/ 659 w 1941"/>
                <a:gd name="T53" fmla="*/ 3 h 2052"/>
                <a:gd name="T54" fmla="*/ 721 w 1941"/>
                <a:gd name="T55" fmla="*/ 42 h 2052"/>
                <a:gd name="T56" fmla="*/ 745 w 1941"/>
                <a:gd name="T57" fmla="*/ 110 h 2052"/>
                <a:gd name="T58" fmla="*/ 757 w 1941"/>
                <a:gd name="T59" fmla="*/ 1154 h 2052"/>
                <a:gd name="T60" fmla="*/ 811 w 1941"/>
                <a:gd name="T61" fmla="*/ 1242 h 2052"/>
                <a:gd name="T62" fmla="*/ 900 w 1941"/>
                <a:gd name="T63" fmla="*/ 1297 h 2052"/>
                <a:gd name="T64" fmla="*/ 1007 w 1941"/>
                <a:gd name="T65" fmla="*/ 1305 h 2052"/>
                <a:gd name="T66" fmla="*/ 1103 w 1941"/>
                <a:gd name="T67" fmla="*/ 1265 h 2052"/>
                <a:gd name="T68" fmla="*/ 1171 w 1941"/>
                <a:gd name="T69" fmla="*/ 1186 h 2052"/>
                <a:gd name="T70" fmla="*/ 1197 w 1941"/>
                <a:gd name="T71" fmla="*/ 1083 h 2052"/>
                <a:gd name="T72" fmla="*/ 1207 w 1941"/>
                <a:gd name="T73" fmla="*/ 62 h 2052"/>
                <a:gd name="T74" fmla="*/ 1258 w 1941"/>
                <a:gd name="T75" fmla="*/ 11 h 2052"/>
                <a:gd name="T76" fmla="*/ 1830 w 1941"/>
                <a:gd name="T77" fmla="*/ 0 h 2052"/>
                <a:gd name="T78" fmla="*/ 1899 w 1941"/>
                <a:gd name="T79" fmla="*/ 25 h 2052"/>
                <a:gd name="T80" fmla="*/ 1937 w 1941"/>
                <a:gd name="T81" fmla="*/ 85 h 2052"/>
                <a:gd name="T82" fmla="*/ 1937 w 1941"/>
                <a:gd name="T83" fmla="*/ 1162 h 2052"/>
                <a:gd name="T84" fmla="*/ 1891 w 1941"/>
                <a:gd name="T85" fmla="*/ 1389 h 2052"/>
                <a:gd name="T86" fmla="*/ 1795 w 1941"/>
                <a:gd name="T87" fmla="*/ 1593 h 2052"/>
                <a:gd name="T88" fmla="*/ 1657 w 1941"/>
                <a:gd name="T89" fmla="*/ 1768 h 2052"/>
                <a:gd name="T90" fmla="*/ 1482 w 1941"/>
                <a:gd name="T91" fmla="*/ 1907 h 2052"/>
                <a:gd name="T92" fmla="*/ 1277 w 1941"/>
                <a:gd name="T93" fmla="*/ 2004 h 2052"/>
                <a:gd name="T94" fmla="*/ 1050 w 1941"/>
                <a:gd name="T95" fmla="*/ 2049 h 2052"/>
                <a:gd name="T96" fmla="*/ 813 w 1941"/>
                <a:gd name="T97" fmla="*/ 2040 h 2052"/>
                <a:gd name="T98" fmla="*/ 593 w 1941"/>
                <a:gd name="T99" fmla="*/ 1976 h 2052"/>
                <a:gd name="T100" fmla="*/ 398 w 1941"/>
                <a:gd name="T101" fmla="*/ 1865 h 2052"/>
                <a:gd name="T102" fmla="*/ 234 w 1941"/>
                <a:gd name="T103" fmla="*/ 1713 h 2052"/>
                <a:gd name="T104" fmla="*/ 109 w 1941"/>
                <a:gd name="T105" fmla="*/ 1528 h 2052"/>
                <a:gd name="T106" fmla="*/ 29 w 1941"/>
                <a:gd name="T107" fmla="*/ 1316 h 2052"/>
                <a:gd name="T108" fmla="*/ 0 w 1941"/>
                <a:gd name="T109" fmla="*/ 1083 h 2052"/>
                <a:gd name="T110" fmla="*/ 12 w 1941"/>
                <a:gd name="T111" fmla="*/ 62 h 2052"/>
                <a:gd name="T112" fmla="*/ 62 w 1941"/>
                <a:gd name="T113" fmla="*/ 11 h 2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41" h="2052">
                  <a:moveTo>
                    <a:pt x="1418" y="559"/>
                  </a:moveTo>
                  <a:lnTo>
                    <a:pt x="1418" y="1083"/>
                  </a:lnTo>
                  <a:lnTo>
                    <a:pt x="1414" y="1137"/>
                  </a:lnTo>
                  <a:lnTo>
                    <a:pt x="1404" y="1190"/>
                  </a:lnTo>
                  <a:lnTo>
                    <a:pt x="1389" y="1239"/>
                  </a:lnTo>
                  <a:lnTo>
                    <a:pt x="1368" y="1287"/>
                  </a:lnTo>
                  <a:lnTo>
                    <a:pt x="1342" y="1332"/>
                  </a:lnTo>
                  <a:lnTo>
                    <a:pt x="1310" y="1373"/>
                  </a:lnTo>
                  <a:lnTo>
                    <a:pt x="1275" y="1410"/>
                  </a:lnTo>
                  <a:lnTo>
                    <a:pt x="1235" y="1443"/>
                  </a:lnTo>
                  <a:lnTo>
                    <a:pt x="1192" y="1470"/>
                  </a:lnTo>
                  <a:lnTo>
                    <a:pt x="1146" y="1494"/>
                  </a:lnTo>
                  <a:lnTo>
                    <a:pt x="1096" y="1512"/>
                  </a:lnTo>
                  <a:lnTo>
                    <a:pt x="1044" y="1523"/>
                  </a:lnTo>
                  <a:lnTo>
                    <a:pt x="1044" y="1828"/>
                  </a:lnTo>
                  <a:lnTo>
                    <a:pt x="1111" y="1818"/>
                  </a:lnTo>
                  <a:lnTo>
                    <a:pt x="1174" y="1803"/>
                  </a:lnTo>
                  <a:lnTo>
                    <a:pt x="1236" y="1783"/>
                  </a:lnTo>
                  <a:lnTo>
                    <a:pt x="1295" y="1757"/>
                  </a:lnTo>
                  <a:lnTo>
                    <a:pt x="1351" y="1727"/>
                  </a:lnTo>
                  <a:lnTo>
                    <a:pt x="1405" y="1692"/>
                  </a:lnTo>
                  <a:lnTo>
                    <a:pt x="1455" y="1653"/>
                  </a:lnTo>
                  <a:lnTo>
                    <a:pt x="1502" y="1609"/>
                  </a:lnTo>
                  <a:lnTo>
                    <a:pt x="1544" y="1563"/>
                  </a:lnTo>
                  <a:lnTo>
                    <a:pt x="1583" y="1512"/>
                  </a:lnTo>
                  <a:lnTo>
                    <a:pt x="1617" y="1459"/>
                  </a:lnTo>
                  <a:lnTo>
                    <a:pt x="1648" y="1402"/>
                  </a:lnTo>
                  <a:lnTo>
                    <a:pt x="1672" y="1342"/>
                  </a:lnTo>
                  <a:lnTo>
                    <a:pt x="1693" y="1281"/>
                  </a:lnTo>
                  <a:lnTo>
                    <a:pt x="1707" y="1216"/>
                  </a:lnTo>
                  <a:lnTo>
                    <a:pt x="1716" y="1150"/>
                  </a:lnTo>
                  <a:lnTo>
                    <a:pt x="1719" y="1083"/>
                  </a:lnTo>
                  <a:lnTo>
                    <a:pt x="1719" y="559"/>
                  </a:lnTo>
                  <a:lnTo>
                    <a:pt x="1418" y="559"/>
                  </a:lnTo>
                  <a:close/>
                  <a:moveTo>
                    <a:pt x="221" y="559"/>
                  </a:moveTo>
                  <a:lnTo>
                    <a:pt x="221" y="1083"/>
                  </a:lnTo>
                  <a:lnTo>
                    <a:pt x="225" y="1150"/>
                  </a:lnTo>
                  <a:lnTo>
                    <a:pt x="234" y="1216"/>
                  </a:lnTo>
                  <a:lnTo>
                    <a:pt x="248" y="1281"/>
                  </a:lnTo>
                  <a:lnTo>
                    <a:pt x="268" y="1342"/>
                  </a:lnTo>
                  <a:lnTo>
                    <a:pt x="294" y="1402"/>
                  </a:lnTo>
                  <a:lnTo>
                    <a:pt x="323" y="1459"/>
                  </a:lnTo>
                  <a:lnTo>
                    <a:pt x="358" y="1512"/>
                  </a:lnTo>
                  <a:lnTo>
                    <a:pt x="396" y="1563"/>
                  </a:lnTo>
                  <a:lnTo>
                    <a:pt x="440" y="1609"/>
                  </a:lnTo>
                  <a:lnTo>
                    <a:pt x="486" y="1653"/>
                  </a:lnTo>
                  <a:lnTo>
                    <a:pt x="536" y="1692"/>
                  </a:lnTo>
                  <a:lnTo>
                    <a:pt x="589" y="1727"/>
                  </a:lnTo>
                  <a:lnTo>
                    <a:pt x="646" y="1757"/>
                  </a:lnTo>
                  <a:lnTo>
                    <a:pt x="705" y="1783"/>
                  </a:lnTo>
                  <a:lnTo>
                    <a:pt x="767" y="1803"/>
                  </a:lnTo>
                  <a:lnTo>
                    <a:pt x="831" y="1818"/>
                  </a:lnTo>
                  <a:lnTo>
                    <a:pt x="897" y="1828"/>
                  </a:lnTo>
                  <a:lnTo>
                    <a:pt x="897" y="1523"/>
                  </a:lnTo>
                  <a:lnTo>
                    <a:pt x="845" y="1512"/>
                  </a:lnTo>
                  <a:lnTo>
                    <a:pt x="796" y="1494"/>
                  </a:lnTo>
                  <a:lnTo>
                    <a:pt x="749" y="1470"/>
                  </a:lnTo>
                  <a:lnTo>
                    <a:pt x="706" y="1443"/>
                  </a:lnTo>
                  <a:lnTo>
                    <a:pt x="667" y="1410"/>
                  </a:lnTo>
                  <a:lnTo>
                    <a:pt x="631" y="1373"/>
                  </a:lnTo>
                  <a:lnTo>
                    <a:pt x="600" y="1332"/>
                  </a:lnTo>
                  <a:lnTo>
                    <a:pt x="573" y="1287"/>
                  </a:lnTo>
                  <a:lnTo>
                    <a:pt x="552" y="1239"/>
                  </a:lnTo>
                  <a:lnTo>
                    <a:pt x="536" y="1190"/>
                  </a:lnTo>
                  <a:lnTo>
                    <a:pt x="527" y="1137"/>
                  </a:lnTo>
                  <a:lnTo>
                    <a:pt x="524" y="1083"/>
                  </a:lnTo>
                  <a:lnTo>
                    <a:pt x="524" y="559"/>
                  </a:lnTo>
                  <a:lnTo>
                    <a:pt x="221" y="559"/>
                  </a:lnTo>
                  <a:close/>
                  <a:moveTo>
                    <a:pt x="1418" y="222"/>
                  </a:moveTo>
                  <a:lnTo>
                    <a:pt x="1418" y="410"/>
                  </a:lnTo>
                  <a:lnTo>
                    <a:pt x="1719" y="410"/>
                  </a:lnTo>
                  <a:lnTo>
                    <a:pt x="1719" y="222"/>
                  </a:lnTo>
                  <a:lnTo>
                    <a:pt x="1418" y="222"/>
                  </a:lnTo>
                  <a:close/>
                  <a:moveTo>
                    <a:pt x="221" y="222"/>
                  </a:moveTo>
                  <a:lnTo>
                    <a:pt x="221" y="410"/>
                  </a:lnTo>
                  <a:lnTo>
                    <a:pt x="524" y="410"/>
                  </a:lnTo>
                  <a:lnTo>
                    <a:pt x="524" y="222"/>
                  </a:lnTo>
                  <a:lnTo>
                    <a:pt x="221" y="222"/>
                  </a:lnTo>
                  <a:close/>
                  <a:moveTo>
                    <a:pt x="111" y="0"/>
                  </a:moveTo>
                  <a:lnTo>
                    <a:pt x="634" y="0"/>
                  </a:lnTo>
                  <a:lnTo>
                    <a:pt x="659" y="3"/>
                  </a:lnTo>
                  <a:lnTo>
                    <a:pt x="683" y="11"/>
                  </a:lnTo>
                  <a:lnTo>
                    <a:pt x="704" y="25"/>
                  </a:lnTo>
                  <a:lnTo>
                    <a:pt x="721" y="42"/>
                  </a:lnTo>
                  <a:lnTo>
                    <a:pt x="733" y="62"/>
                  </a:lnTo>
                  <a:lnTo>
                    <a:pt x="742" y="85"/>
                  </a:lnTo>
                  <a:lnTo>
                    <a:pt x="745" y="110"/>
                  </a:lnTo>
                  <a:lnTo>
                    <a:pt x="745" y="1083"/>
                  </a:lnTo>
                  <a:lnTo>
                    <a:pt x="748" y="1119"/>
                  </a:lnTo>
                  <a:lnTo>
                    <a:pt x="757" y="1154"/>
                  </a:lnTo>
                  <a:lnTo>
                    <a:pt x="770" y="1186"/>
                  </a:lnTo>
                  <a:lnTo>
                    <a:pt x="788" y="1216"/>
                  </a:lnTo>
                  <a:lnTo>
                    <a:pt x="811" y="1242"/>
                  </a:lnTo>
                  <a:lnTo>
                    <a:pt x="837" y="1265"/>
                  </a:lnTo>
                  <a:lnTo>
                    <a:pt x="867" y="1283"/>
                  </a:lnTo>
                  <a:lnTo>
                    <a:pt x="900" y="1297"/>
                  </a:lnTo>
                  <a:lnTo>
                    <a:pt x="934" y="1305"/>
                  </a:lnTo>
                  <a:lnTo>
                    <a:pt x="971" y="1308"/>
                  </a:lnTo>
                  <a:lnTo>
                    <a:pt x="1007" y="1305"/>
                  </a:lnTo>
                  <a:lnTo>
                    <a:pt x="1042" y="1297"/>
                  </a:lnTo>
                  <a:lnTo>
                    <a:pt x="1074" y="1283"/>
                  </a:lnTo>
                  <a:lnTo>
                    <a:pt x="1103" y="1265"/>
                  </a:lnTo>
                  <a:lnTo>
                    <a:pt x="1130" y="1242"/>
                  </a:lnTo>
                  <a:lnTo>
                    <a:pt x="1152" y="1216"/>
                  </a:lnTo>
                  <a:lnTo>
                    <a:pt x="1171" y="1186"/>
                  </a:lnTo>
                  <a:lnTo>
                    <a:pt x="1185" y="1154"/>
                  </a:lnTo>
                  <a:lnTo>
                    <a:pt x="1193" y="1119"/>
                  </a:lnTo>
                  <a:lnTo>
                    <a:pt x="1197" y="1083"/>
                  </a:lnTo>
                  <a:lnTo>
                    <a:pt x="1197" y="110"/>
                  </a:lnTo>
                  <a:lnTo>
                    <a:pt x="1199" y="85"/>
                  </a:lnTo>
                  <a:lnTo>
                    <a:pt x="1207" y="62"/>
                  </a:lnTo>
                  <a:lnTo>
                    <a:pt x="1221" y="42"/>
                  </a:lnTo>
                  <a:lnTo>
                    <a:pt x="1238" y="25"/>
                  </a:lnTo>
                  <a:lnTo>
                    <a:pt x="1258" y="11"/>
                  </a:lnTo>
                  <a:lnTo>
                    <a:pt x="1281" y="3"/>
                  </a:lnTo>
                  <a:lnTo>
                    <a:pt x="1307" y="0"/>
                  </a:lnTo>
                  <a:lnTo>
                    <a:pt x="1830" y="0"/>
                  </a:lnTo>
                  <a:lnTo>
                    <a:pt x="1856" y="3"/>
                  </a:lnTo>
                  <a:lnTo>
                    <a:pt x="1879" y="11"/>
                  </a:lnTo>
                  <a:lnTo>
                    <a:pt x="1899" y="25"/>
                  </a:lnTo>
                  <a:lnTo>
                    <a:pt x="1916" y="42"/>
                  </a:lnTo>
                  <a:lnTo>
                    <a:pt x="1929" y="62"/>
                  </a:lnTo>
                  <a:lnTo>
                    <a:pt x="1937" y="85"/>
                  </a:lnTo>
                  <a:lnTo>
                    <a:pt x="1941" y="110"/>
                  </a:lnTo>
                  <a:lnTo>
                    <a:pt x="1941" y="1083"/>
                  </a:lnTo>
                  <a:lnTo>
                    <a:pt x="1937" y="1162"/>
                  </a:lnTo>
                  <a:lnTo>
                    <a:pt x="1928" y="1239"/>
                  </a:lnTo>
                  <a:lnTo>
                    <a:pt x="1912" y="1316"/>
                  </a:lnTo>
                  <a:lnTo>
                    <a:pt x="1891" y="1389"/>
                  </a:lnTo>
                  <a:lnTo>
                    <a:pt x="1864" y="1460"/>
                  </a:lnTo>
                  <a:lnTo>
                    <a:pt x="1832" y="1528"/>
                  </a:lnTo>
                  <a:lnTo>
                    <a:pt x="1795" y="1593"/>
                  </a:lnTo>
                  <a:lnTo>
                    <a:pt x="1753" y="1655"/>
                  </a:lnTo>
                  <a:lnTo>
                    <a:pt x="1706" y="1713"/>
                  </a:lnTo>
                  <a:lnTo>
                    <a:pt x="1657" y="1768"/>
                  </a:lnTo>
                  <a:lnTo>
                    <a:pt x="1601" y="1819"/>
                  </a:lnTo>
                  <a:lnTo>
                    <a:pt x="1543" y="1865"/>
                  </a:lnTo>
                  <a:lnTo>
                    <a:pt x="1482" y="1907"/>
                  </a:lnTo>
                  <a:lnTo>
                    <a:pt x="1416" y="1944"/>
                  </a:lnTo>
                  <a:lnTo>
                    <a:pt x="1348" y="1976"/>
                  </a:lnTo>
                  <a:lnTo>
                    <a:pt x="1277" y="2004"/>
                  </a:lnTo>
                  <a:lnTo>
                    <a:pt x="1203" y="2025"/>
                  </a:lnTo>
                  <a:lnTo>
                    <a:pt x="1128" y="2040"/>
                  </a:lnTo>
                  <a:lnTo>
                    <a:pt x="1050" y="2049"/>
                  </a:lnTo>
                  <a:lnTo>
                    <a:pt x="971" y="2052"/>
                  </a:lnTo>
                  <a:lnTo>
                    <a:pt x="891" y="2049"/>
                  </a:lnTo>
                  <a:lnTo>
                    <a:pt x="813" y="2040"/>
                  </a:lnTo>
                  <a:lnTo>
                    <a:pt x="738" y="2025"/>
                  </a:lnTo>
                  <a:lnTo>
                    <a:pt x="664" y="2004"/>
                  </a:lnTo>
                  <a:lnTo>
                    <a:pt x="593" y="1976"/>
                  </a:lnTo>
                  <a:lnTo>
                    <a:pt x="525" y="1944"/>
                  </a:lnTo>
                  <a:lnTo>
                    <a:pt x="460" y="1907"/>
                  </a:lnTo>
                  <a:lnTo>
                    <a:pt x="398" y="1865"/>
                  </a:lnTo>
                  <a:lnTo>
                    <a:pt x="339" y="1819"/>
                  </a:lnTo>
                  <a:lnTo>
                    <a:pt x="285" y="1768"/>
                  </a:lnTo>
                  <a:lnTo>
                    <a:pt x="234" y="1713"/>
                  </a:lnTo>
                  <a:lnTo>
                    <a:pt x="188" y="1655"/>
                  </a:lnTo>
                  <a:lnTo>
                    <a:pt x="146" y="1593"/>
                  </a:lnTo>
                  <a:lnTo>
                    <a:pt x="109" y="1528"/>
                  </a:lnTo>
                  <a:lnTo>
                    <a:pt x="76" y="1460"/>
                  </a:lnTo>
                  <a:lnTo>
                    <a:pt x="50" y="1389"/>
                  </a:lnTo>
                  <a:lnTo>
                    <a:pt x="29" y="1316"/>
                  </a:lnTo>
                  <a:lnTo>
                    <a:pt x="13" y="1239"/>
                  </a:lnTo>
                  <a:lnTo>
                    <a:pt x="3" y="1162"/>
                  </a:lnTo>
                  <a:lnTo>
                    <a:pt x="0" y="1083"/>
                  </a:lnTo>
                  <a:lnTo>
                    <a:pt x="0" y="110"/>
                  </a:lnTo>
                  <a:lnTo>
                    <a:pt x="3" y="85"/>
                  </a:lnTo>
                  <a:lnTo>
                    <a:pt x="12" y="62"/>
                  </a:lnTo>
                  <a:lnTo>
                    <a:pt x="24" y="42"/>
                  </a:lnTo>
                  <a:lnTo>
                    <a:pt x="42" y="25"/>
                  </a:lnTo>
                  <a:lnTo>
                    <a:pt x="62" y="11"/>
                  </a:lnTo>
                  <a:lnTo>
                    <a:pt x="86" y="3"/>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2" name="Group 464"/>
          <p:cNvGrpSpPr>
            <a:grpSpLocks noChangeAspect="1"/>
          </p:cNvGrpSpPr>
          <p:nvPr/>
        </p:nvGrpSpPr>
        <p:grpSpPr bwMode="auto">
          <a:xfrm>
            <a:off x="3714960" y="498254"/>
            <a:ext cx="197089" cy="226473"/>
            <a:chOff x="5632" y="455"/>
            <a:chExt cx="275" cy="316"/>
          </a:xfrm>
          <a:solidFill>
            <a:schemeClr val="tx1">
              <a:lumMod val="65000"/>
              <a:lumOff val="35000"/>
            </a:schemeClr>
          </a:solidFill>
        </p:grpSpPr>
        <p:sp>
          <p:nvSpPr>
            <p:cNvPr id="605" name="Freeform 466"/>
            <p:cNvSpPr>
              <a:spLocks/>
            </p:cNvSpPr>
            <p:nvPr/>
          </p:nvSpPr>
          <p:spPr bwMode="auto">
            <a:xfrm>
              <a:off x="5749" y="640"/>
              <a:ext cx="109" cy="14"/>
            </a:xfrm>
            <a:custGeom>
              <a:avLst/>
              <a:gdLst>
                <a:gd name="T0" fmla="*/ 74 w 1198"/>
                <a:gd name="T1" fmla="*/ 0 h 148"/>
                <a:gd name="T2" fmla="*/ 1124 w 1198"/>
                <a:gd name="T3" fmla="*/ 0 h 148"/>
                <a:gd name="T4" fmla="*/ 1144 w 1198"/>
                <a:gd name="T5" fmla="*/ 3 h 148"/>
                <a:gd name="T6" fmla="*/ 1162 w 1198"/>
                <a:gd name="T7" fmla="*/ 11 h 148"/>
                <a:gd name="T8" fmla="*/ 1177 w 1198"/>
                <a:gd name="T9" fmla="*/ 22 h 148"/>
                <a:gd name="T10" fmla="*/ 1188 w 1198"/>
                <a:gd name="T11" fmla="*/ 37 h 148"/>
                <a:gd name="T12" fmla="*/ 1196 w 1198"/>
                <a:gd name="T13" fmla="*/ 55 h 148"/>
                <a:gd name="T14" fmla="*/ 1198 w 1198"/>
                <a:gd name="T15" fmla="*/ 74 h 148"/>
                <a:gd name="T16" fmla="*/ 1196 w 1198"/>
                <a:gd name="T17" fmla="*/ 94 h 148"/>
                <a:gd name="T18" fmla="*/ 1188 w 1198"/>
                <a:gd name="T19" fmla="*/ 111 h 148"/>
                <a:gd name="T20" fmla="*/ 1177 w 1198"/>
                <a:gd name="T21" fmla="*/ 127 h 148"/>
                <a:gd name="T22" fmla="*/ 1162 w 1198"/>
                <a:gd name="T23" fmla="*/ 139 h 148"/>
                <a:gd name="T24" fmla="*/ 1144 w 1198"/>
                <a:gd name="T25" fmla="*/ 146 h 148"/>
                <a:gd name="T26" fmla="*/ 1124 w 1198"/>
                <a:gd name="T27" fmla="*/ 148 h 148"/>
                <a:gd name="T28" fmla="*/ 74 w 1198"/>
                <a:gd name="T29" fmla="*/ 148 h 148"/>
                <a:gd name="T30" fmla="*/ 55 w 1198"/>
                <a:gd name="T31" fmla="*/ 146 h 148"/>
                <a:gd name="T32" fmla="*/ 37 w 1198"/>
                <a:gd name="T33" fmla="*/ 139 h 148"/>
                <a:gd name="T34" fmla="*/ 22 w 1198"/>
                <a:gd name="T35" fmla="*/ 127 h 148"/>
                <a:gd name="T36" fmla="*/ 11 w 1198"/>
                <a:gd name="T37" fmla="*/ 111 h 148"/>
                <a:gd name="T38" fmla="*/ 3 w 1198"/>
                <a:gd name="T39" fmla="*/ 94 h 148"/>
                <a:gd name="T40" fmla="*/ 0 w 1198"/>
                <a:gd name="T41" fmla="*/ 74 h 148"/>
                <a:gd name="T42" fmla="*/ 3 w 1198"/>
                <a:gd name="T43" fmla="*/ 55 h 148"/>
                <a:gd name="T44" fmla="*/ 11 w 1198"/>
                <a:gd name="T45" fmla="*/ 37 h 148"/>
                <a:gd name="T46" fmla="*/ 22 w 1198"/>
                <a:gd name="T47" fmla="*/ 22 h 148"/>
                <a:gd name="T48" fmla="*/ 37 w 1198"/>
                <a:gd name="T49" fmla="*/ 11 h 148"/>
                <a:gd name="T50" fmla="*/ 55 w 1198"/>
                <a:gd name="T51" fmla="*/ 3 h 148"/>
                <a:gd name="T52" fmla="*/ 74 w 1198"/>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98" h="148">
                  <a:moveTo>
                    <a:pt x="74" y="0"/>
                  </a:moveTo>
                  <a:lnTo>
                    <a:pt x="1124" y="0"/>
                  </a:lnTo>
                  <a:lnTo>
                    <a:pt x="1144" y="3"/>
                  </a:lnTo>
                  <a:lnTo>
                    <a:pt x="1162" y="11"/>
                  </a:lnTo>
                  <a:lnTo>
                    <a:pt x="1177" y="22"/>
                  </a:lnTo>
                  <a:lnTo>
                    <a:pt x="1188" y="37"/>
                  </a:lnTo>
                  <a:lnTo>
                    <a:pt x="1196" y="55"/>
                  </a:lnTo>
                  <a:lnTo>
                    <a:pt x="1198" y="74"/>
                  </a:lnTo>
                  <a:lnTo>
                    <a:pt x="1196" y="94"/>
                  </a:lnTo>
                  <a:lnTo>
                    <a:pt x="1188" y="111"/>
                  </a:lnTo>
                  <a:lnTo>
                    <a:pt x="1177" y="127"/>
                  </a:lnTo>
                  <a:lnTo>
                    <a:pt x="1162" y="139"/>
                  </a:lnTo>
                  <a:lnTo>
                    <a:pt x="1144" y="146"/>
                  </a:lnTo>
                  <a:lnTo>
                    <a:pt x="1124" y="148"/>
                  </a:lnTo>
                  <a:lnTo>
                    <a:pt x="74" y="148"/>
                  </a:lnTo>
                  <a:lnTo>
                    <a:pt x="55" y="146"/>
                  </a:lnTo>
                  <a:lnTo>
                    <a:pt x="37" y="139"/>
                  </a:lnTo>
                  <a:lnTo>
                    <a:pt x="22" y="127"/>
                  </a:lnTo>
                  <a:lnTo>
                    <a:pt x="11" y="111"/>
                  </a:lnTo>
                  <a:lnTo>
                    <a:pt x="3" y="94"/>
                  </a:lnTo>
                  <a:lnTo>
                    <a:pt x="0" y="74"/>
                  </a:lnTo>
                  <a:lnTo>
                    <a:pt x="3" y="55"/>
                  </a:lnTo>
                  <a:lnTo>
                    <a:pt x="11" y="37"/>
                  </a:lnTo>
                  <a:lnTo>
                    <a:pt x="22" y="22"/>
                  </a:lnTo>
                  <a:lnTo>
                    <a:pt x="37" y="11"/>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6" name="Freeform 467"/>
            <p:cNvSpPr>
              <a:spLocks/>
            </p:cNvSpPr>
            <p:nvPr/>
          </p:nvSpPr>
          <p:spPr bwMode="auto">
            <a:xfrm>
              <a:off x="5749" y="589"/>
              <a:ext cx="50" cy="14"/>
            </a:xfrm>
            <a:custGeom>
              <a:avLst/>
              <a:gdLst>
                <a:gd name="T0" fmla="*/ 74 w 549"/>
                <a:gd name="T1" fmla="*/ 0 h 147"/>
                <a:gd name="T2" fmla="*/ 475 w 549"/>
                <a:gd name="T3" fmla="*/ 0 h 147"/>
                <a:gd name="T4" fmla="*/ 495 w 549"/>
                <a:gd name="T5" fmla="*/ 2 h 147"/>
                <a:gd name="T6" fmla="*/ 513 w 549"/>
                <a:gd name="T7" fmla="*/ 10 h 147"/>
                <a:gd name="T8" fmla="*/ 528 w 549"/>
                <a:gd name="T9" fmla="*/ 21 h 147"/>
                <a:gd name="T10" fmla="*/ 540 w 549"/>
                <a:gd name="T11" fmla="*/ 36 h 147"/>
                <a:gd name="T12" fmla="*/ 547 w 549"/>
                <a:gd name="T13" fmla="*/ 54 h 147"/>
                <a:gd name="T14" fmla="*/ 549 w 549"/>
                <a:gd name="T15" fmla="*/ 73 h 147"/>
                <a:gd name="T16" fmla="*/ 547 w 549"/>
                <a:gd name="T17" fmla="*/ 93 h 147"/>
                <a:gd name="T18" fmla="*/ 540 w 549"/>
                <a:gd name="T19" fmla="*/ 111 h 147"/>
                <a:gd name="T20" fmla="*/ 528 w 549"/>
                <a:gd name="T21" fmla="*/ 126 h 147"/>
                <a:gd name="T22" fmla="*/ 513 w 549"/>
                <a:gd name="T23" fmla="*/ 138 h 147"/>
                <a:gd name="T24" fmla="*/ 495 w 549"/>
                <a:gd name="T25" fmla="*/ 145 h 147"/>
                <a:gd name="T26" fmla="*/ 475 w 549"/>
                <a:gd name="T27" fmla="*/ 147 h 147"/>
                <a:gd name="T28" fmla="*/ 74 w 549"/>
                <a:gd name="T29" fmla="*/ 147 h 147"/>
                <a:gd name="T30" fmla="*/ 55 w 549"/>
                <a:gd name="T31" fmla="*/ 145 h 147"/>
                <a:gd name="T32" fmla="*/ 37 w 549"/>
                <a:gd name="T33" fmla="*/ 138 h 147"/>
                <a:gd name="T34" fmla="*/ 22 w 549"/>
                <a:gd name="T35" fmla="*/ 126 h 147"/>
                <a:gd name="T36" fmla="*/ 11 w 549"/>
                <a:gd name="T37" fmla="*/ 111 h 147"/>
                <a:gd name="T38" fmla="*/ 3 w 549"/>
                <a:gd name="T39" fmla="*/ 93 h 147"/>
                <a:gd name="T40" fmla="*/ 0 w 549"/>
                <a:gd name="T41" fmla="*/ 73 h 147"/>
                <a:gd name="T42" fmla="*/ 3 w 549"/>
                <a:gd name="T43" fmla="*/ 54 h 147"/>
                <a:gd name="T44" fmla="*/ 11 w 549"/>
                <a:gd name="T45" fmla="*/ 36 h 147"/>
                <a:gd name="T46" fmla="*/ 22 w 549"/>
                <a:gd name="T47" fmla="*/ 21 h 147"/>
                <a:gd name="T48" fmla="*/ 37 w 549"/>
                <a:gd name="T49" fmla="*/ 10 h 147"/>
                <a:gd name="T50" fmla="*/ 55 w 549"/>
                <a:gd name="T51" fmla="*/ 2 h 147"/>
                <a:gd name="T52" fmla="*/ 74 w 549"/>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49" h="147">
                  <a:moveTo>
                    <a:pt x="74" y="0"/>
                  </a:moveTo>
                  <a:lnTo>
                    <a:pt x="475" y="0"/>
                  </a:lnTo>
                  <a:lnTo>
                    <a:pt x="495" y="2"/>
                  </a:lnTo>
                  <a:lnTo>
                    <a:pt x="513" y="10"/>
                  </a:lnTo>
                  <a:lnTo>
                    <a:pt x="528" y="21"/>
                  </a:lnTo>
                  <a:lnTo>
                    <a:pt x="540" y="36"/>
                  </a:lnTo>
                  <a:lnTo>
                    <a:pt x="547" y="54"/>
                  </a:lnTo>
                  <a:lnTo>
                    <a:pt x="549" y="73"/>
                  </a:lnTo>
                  <a:lnTo>
                    <a:pt x="547" y="93"/>
                  </a:lnTo>
                  <a:lnTo>
                    <a:pt x="540" y="111"/>
                  </a:lnTo>
                  <a:lnTo>
                    <a:pt x="528" y="126"/>
                  </a:lnTo>
                  <a:lnTo>
                    <a:pt x="513" y="138"/>
                  </a:lnTo>
                  <a:lnTo>
                    <a:pt x="495" y="145"/>
                  </a:lnTo>
                  <a:lnTo>
                    <a:pt x="475" y="147"/>
                  </a:lnTo>
                  <a:lnTo>
                    <a:pt x="74" y="147"/>
                  </a:lnTo>
                  <a:lnTo>
                    <a:pt x="55" y="145"/>
                  </a:lnTo>
                  <a:lnTo>
                    <a:pt x="37" y="138"/>
                  </a:lnTo>
                  <a:lnTo>
                    <a:pt x="22" y="126"/>
                  </a:lnTo>
                  <a:lnTo>
                    <a:pt x="11" y="111"/>
                  </a:lnTo>
                  <a:lnTo>
                    <a:pt x="3" y="93"/>
                  </a:lnTo>
                  <a:lnTo>
                    <a:pt x="0" y="73"/>
                  </a:lnTo>
                  <a:lnTo>
                    <a:pt x="3" y="54"/>
                  </a:lnTo>
                  <a:lnTo>
                    <a:pt x="11" y="36"/>
                  </a:lnTo>
                  <a:lnTo>
                    <a:pt x="22" y="21"/>
                  </a:lnTo>
                  <a:lnTo>
                    <a:pt x="37" y="10"/>
                  </a:lnTo>
                  <a:lnTo>
                    <a:pt x="55"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7" name="Freeform 468"/>
            <p:cNvSpPr>
              <a:spLocks/>
            </p:cNvSpPr>
            <p:nvPr/>
          </p:nvSpPr>
          <p:spPr bwMode="auto">
            <a:xfrm>
              <a:off x="5749" y="667"/>
              <a:ext cx="109" cy="13"/>
            </a:xfrm>
            <a:custGeom>
              <a:avLst/>
              <a:gdLst>
                <a:gd name="T0" fmla="*/ 74 w 1198"/>
                <a:gd name="T1" fmla="*/ 0 h 147"/>
                <a:gd name="T2" fmla="*/ 1124 w 1198"/>
                <a:gd name="T3" fmla="*/ 0 h 147"/>
                <a:gd name="T4" fmla="*/ 1144 w 1198"/>
                <a:gd name="T5" fmla="*/ 2 h 147"/>
                <a:gd name="T6" fmla="*/ 1162 w 1198"/>
                <a:gd name="T7" fmla="*/ 10 h 147"/>
                <a:gd name="T8" fmla="*/ 1177 w 1198"/>
                <a:gd name="T9" fmla="*/ 21 h 147"/>
                <a:gd name="T10" fmla="*/ 1188 w 1198"/>
                <a:gd name="T11" fmla="*/ 36 h 147"/>
                <a:gd name="T12" fmla="*/ 1196 w 1198"/>
                <a:gd name="T13" fmla="*/ 54 h 147"/>
                <a:gd name="T14" fmla="*/ 1198 w 1198"/>
                <a:gd name="T15" fmla="*/ 74 h 147"/>
                <a:gd name="T16" fmla="*/ 1196 w 1198"/>
                <a:gd name="T17" fmla="*/ 93 h 147"/>
                <a:gd name="T18" fmla="*/ 1188 w 1198"/>
                <a:gd name="T19" fmla="*/ 111 h 147"/>
                <a:gd name="T20" fmla="*/ 1177 w 1198"/>
                <a:gd name="T21" fmla="*/ 126 h 147"/>
                <a:gd name="T22" fmla="*/ 1162 w 1198"/>
                <a:gd name="T23" fmla="*/ 137 h 147"/>
                <a:gd name="T24" fmla="*/ 1144 w 1198"/>
                <a:gd name="T25" fmla="*/ 145 h 147"/>
                <a:gd name="T26" fmla="*/ 1124 w 1198"/>
                <a:gd name="T27" fmla="*/ 147 h 147"/>
                <a:gd name="T28" fmla="*/ 74 w 1198"/>
                <a:gd name="T29" fmla="*/ 147 h 147"/>
                <a:gd name="T30" fmla="*/ 55 w 1198"/>
                <a:gd name="T31" fmla="*/ 145 h 147"/>
                <a:gd name="T32" fmla="*/ 37 w 1198"/>
                <a:gd name="T33" fmla="*/ 137 h 147"/>
                <a:gd name="T34" fmla="*/ 22 w 1198"/>
                <a:gd name="T35" fmla="*/ 126 h 147"/>
                <a:gd name="T36" fmla="*/ 11 w 1198"/>
                <a:gd name="T37" fmla="*/ 111 h 147"/>
                <a:gd name="T38" fmla="*/ 3 w 1198"/>
                <a:gd name="T39" fmla="*/ 93 h 147"/>
                <a:gd name="T40" fmla="*/ 0 w 1198"/>
                <a:gd name="T41" fmla="*/ 74 h 147"/>
                <a:gd name="T42" fmla="*/ 3 w 1198"/>
                <a:gd name="T43" fmla="*/ 54 h 147"/>
                <a:gd name="T44" fmla="*/ 11 w 1198"/>
                <a:gd name="T45" fmla="*/ 36 h 147"/>
                <a:gd name="T46" fmla="*/ 22 w 1198"/>
                <a:gd name="T47" fmla="*/ 21 h 147"/>
                <a:gd name="T48" fmla="*/ 37 w 1198"/>
                <a:gd name="T49" fmla="*/ 10 h 147"/>
                <a:gd name="T50" fmla="*/ 55 w 1198"/>
                <a:gd name="T51" fmla="*/ 2 h 147"/>
                <a:gd name="T52" fmla="*/ 74 w 1198"/>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98" h="147">
                  <a:moveTo>
                    <a:pt x="74" y="0"/>
                  </a:moveTo>
                  <a:lnTo>
                    <a:pt x="1124" y="0"/>
                  </a:lnTo>
                  <a:lnTo>
                    <a:pt x="1144" y="2"/>
                  </a:lnTo>
                  <a:lnTo>
                    <a:pt x="1162" y="10"/>
                  </a:lnTo>
                  <a:lnTo>
                    <a:pt x="1177" y="21"/>
                  </a:lnTo>
                  <a:lnTo>
                    <a:pt x="1188" y="36"/>
                  </a:lnTo>
                  <a:lnTo>
                    <a:pt x="1196" y="54"/>
                  </a:lnTo>
                  <a:lnTo>
                    <a:pt x="1198" y="74"/>
                  </a:lnTo>
                  <a:lnTo>
                    <a:pt x="1196" y="93"/>
                  </a:lnTo>
                  <a:lnTo>
                    <a:pt x="1188" y="111"/>
                  </a:lnTo>
                  <a:lnTo>
                    <a:pt x="1177" y="126"/>
                  </a:lnTo>
                  <a:lnTo>
                    <a:pt x="1162" y="137"/>
                  </a:lnTo>
                  <a:lnTo>
                    <a:pt x="1144" y="145"/>
                  </a:lnTo>
                  <a:lnTo>
                    <a:pt x="1124" y="147"/>
                  </a:lnTo>
                  <a:lnTo>
                    <a:pt x="74" y="147"/>
                  </a:lnTo>
                  <a:lnTo>
                    <a:pt x="55" y="145"/>
                  </a:lnTo>
                  <a:lnTo>
                    <a:pt x="37" y="137"/>
                  </a:lnTo>
                  <a:lnTo>
                    <a:pt x="22" y="126"/>
                  </a:lnTo>
                  <a:lnTo>
                    <a:pt x="11" y="111"/>
                  </a:lnTo>
                  <a:lnTo>
                    <a:pt x="3" y="93"/>
                  </a:lnTo>
                  <a:lnTo>
                    <a:pt x="0" y="74"/>
                  </a:lnTo>
                  <a:lnTo>
                    <a:pt x="3" y="54"/>
                  </a:lnTo>
                  <a:lnTo>
                    <a:pt x="11" y="36"/>
                  </a:lnTo>
                  <a:lnTo>
                    <a:pt x="22" y="21"/>
                  </a:lnTo>
                  <a:lnTo>
                    <a:pt x="37" y="10"/>
                  </a:lnTo>
                  <a:lnTo>
                    <a:pt x="55"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8" name="Freeform 469"/>
            <p:cNvSpPr>
              <a:spLocks/>
            </p:cNvSpPr>
            <p:nvPr/>
          </p:nvSpPr>
          <p:spPr bwMode="auto">
            <a:xfrm>
              <a:off x="5749" y="694"/>
              <a:ext cx="109" cy="13"/>
            </a:xfrm>
            <a:custGeom>
              <a:avLst/>
              <a:gdLst>
                <a:gd name="T0" fmla="*/ 74 w 1198"/>
                <a:gd name="T1" fmla="*/ 0 h 148"/>
                <a:gd name="T2" fmla="*/ 1124 w 1198"/>
                <a:gd name="T3" fmla="*/ 0 h 148"/>
                <a:gd name="T4" fmla="*/ 1144 w 1198"/>
                <a:gd name="T5" fmla="*/ 3 h 148"/>
                <a:gd name="T6" fmla="*/ 1162 w 1198"/>
                <a:gd name="T7" fmla="*/ 10 h 148"/>
                <a:gd name="T8" fmla="*/ 1177 w 1198"/>
                <a:gd name="T9" fmla="*/ 22 h 148"/>
                <a:gd name="T10" fmla="*/ 1188 w 1198"/>
                <a:gd name="T11" fmla="*/ 37 h 148"/>
                <a:gd name="T12" fmla="*/ 1196 w 1198"/>
                <a:gd name="T13" fmla="*/ 54 h 148"/>
                <a:gd name="T14" fmla="*/ 1198 w 1198"/>
                <a:gd name="T15" fmla="*/ 74 h 148"/>
                <a:gd name="T16" fmla="*/ 1196 w 1198"/>
                <a:gd name="T17" fmla="*/ 94 h 148"/>
                <a:gd name="T18" fmla="*/ 1188 w 1198"/>
                <a:gd name="T19" fmla="*/ 111 h 148"/>
                <a:gd name="T20" fmla="*/ 1177 w 1198"/>
                <a:gd name="T21" fmla="*/ 126 h 148"/>
                <a:gd name="T22" fmla="*/ 1162 w 1198"/>
                <a:gd name="T23" fmla="*/ 137 h 148"/>
                <a:gd name="T24" fmla="*/ 1144 w 1198"/>
                <a:gd name="T25" fmla="*/ 145 h 148"/>
                <a:gd name="T26" fmla="*/ 1124 w 1198"/>
                <a:gd name="T27" fmla="*/ 148 h 148"/>
                <a:gd name="T28" fmla="*/ 74 w 1198"/>
                <a:gd name="T29" fmla="*/ 148 h 148"/>
                <a:gd name="T30" fmla="*/ 55 w 1198"/>
                <a:gd name="T31" fmla="*/ 145 h 148"/>
                <a:gd name="T32" fmla="*/ 37 w 1198"/>
                <a:gd name="T33" fmla="*/ 137 h 148"/>
                <a:gd name="T34" fmla="*/ 22 w 1198"/>
                <a:gd name="T35" fmla="*/ 126 h 148"/>
                <a:gd name="T36" fmla="*/ 11 w 1198"/>
                <a:gd name="T37" fmla="*/ 111 h 148"/>
                <a:gd name="T38" fmla="*/ 3 w 1198"/>
                <a:gd name="T39" fmla="*/ 94 h 148"/>
                <a:gd name="T40" fmla="*/ 0 w 1198"/>
                <a:gd name="T41" fmla="*/ 74 h 148"/>
                <a:gd name="T42" fmla="*/ 3 w 1198"/>
                <a:gd name="T43" fmla="*/ 54 h 148"/>
                <a:gd name="T44" fmla="*/ 11 w 1198"/>
                <a:gd name="T45" fmla="*/ 37 h 148"/>
                <a:gd name="T46" fmla="*/ 22 w 1198"/>
                <a:gd name="T47" fmla="*/ 22 h 148"/>
                <a:gd name="T48" fmla="*/ 37 w 1198"/>
                <a:gd name="T49" fmla="*/ 10 h 148"/>
                <a:gd name="T50" fmla="*/ 55 w 1198"/>
                <a:gd name="T51" fmla="*/ 3 h 148"/>
                <a:gd name="T52" fmla="*/ 74 w 1198"/>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98" h="148">
                  <a:moveTo>
                    <a:pt x="74" y="0"/>
                  </a:moveTo>
                  <a:lnTo>
                    <a:pt x="1124" y="0"/>
                  </a:lnTo>
                  <a:lnTo>
                    <a:pt x="1144" y="3"/>
                  </a:lnTo>
                  <a:lnTo>
                    <a:pt x="1162" y="10"/>
                  </a:lnTo>
                  <a:lnTo>
                    <a:pt x="1177" y="22"/>
                  </a:lnTo>
                  <a:lnTo>
                    <a:pt x="1188" y="37"/>
                  </a:lnTo>
                  <a:lnTo>
                    <a:pt x="1196" y="54"/>
                  </a:lnTo>
                  <a:lnTo>
                    <a:pt x="1198" y="74"/>
                  </a:lnTo>
                  <a:lnTo>
                    <a:pt x="1196" y="94"/>
                  </a:lnTo>
                  <a:lnTo>
                    <a:pt x="1188" y="111"/>
                  </a:lnTo>
                  <a:lnTo>
                    <a:pt x="1177" y="126"/>
                  </a:lnTo>
                  <a:lnTo>
                    <a:pt x="1162" y="137"/>
                  </a:lnTo>
                  <a:lnTo>
                    <a:pt x="1144" y="145"/>
                  </a:lnTo>
                  <a:lnTo>
                    <a:pt x="1124" y="148"/>
                  </a:lnTo>
                  <a:lnTo>
                    <a:pt x="74" y="148"/>
                  </a:lnTo>
                  <a:lnTo>
                    <a:pt x="55" y="145"/>
                  </a:lnTo>
                  <a:lnTo>
                    <a:pt x="37" y="137"/>
                  </a:lnTo>
                  <a:lnTo>
                    <a:pt x="22" y="126"/>
                  </a:lnTo>
                  <a:lnTo>
                    <a:pt x="11" y="111"/>
                  </a:lnTo>
                  <a:lnTo>
                    <a:pt x="3" y="94"/>
                  </a:lnTo>
                  <a:lnTo>
                    <a:pt x="0" y="74"/>
                  </a:lnTo>
                  <a:lnTo>
                    <a:pt x="3" y="54"/>
                  </a:lnTo>
                  <a:lnTo>
                    <a:pt x="11" y="37"/>
                  </a:lnTo>
                  <a:lnTo>
                    <a:pt x="22" y="22"/>
                  </a:lnTo>
                  <a:lnTo>
                    <a:pt x="37" y="10"/>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9" name="Freeform 470"/>
            <p:cNvSpPr>
              <a:spLocks noEditPoints="1"/>
            </p:cNvSpPr>
            <p:nvPr/>
          </p:nvSpPr>
          <p:spPr bwMode="auto">
            <a:xfrm>
              <a:off x="5632" y="455"/>
              <a:ext cx="275" cy="316"/>
            </a:xfrm>
            <a:custGeom>
              <a:avLst/>
              <a:gdLst>
                <a:gd name="T0" fmla="*/ 981 w 3023"/>
                <a:gd name="T1" fmla="*/ 3253 h 3473"/>
                <a:gd name="T2" fmla="*/ 2801 w 3023"/>
                <a:gd name="T3" fmla="*/ 980 h 3473"/>
                <a:gd name="T4" fmla="*/ 602 w 3023"/>
                <a:gd name="T5" fmla="*/ 600 h 3473"/>
                <a:gd name="T6" fmla="*/ 760 w 3023"/>
                <a:gd name="T7" fmla="*/ 2873 h 3473"/>
                <a:gd name="T8" fmla="*/ 762 w 3023"/>
                <a:gd name="T9" fmla="*/ 843 h 3473"/>
                <a:gd name="T10" fmla="*/ 784 w 3023"/>
                <a:gd name="T11" fmla="*/ 799 h 3473"/>
                <a:gd name="T12" fmla="*/ 821 w 3023"/>
                <a:gd name="T13" fmla="*/ 769 h 3473"/>
                <a:gd name="T14" fmla="*/ 870 w 3023"/>
                <a:gd name="T15" fmla="*/ 758 h 3473"/>
                <a:gd name="T16" fmla="*/ 2421 w 3023"/>
                <a:gd name="T17" fmla="*/ 600 h 3473"/>
                <a:gd name="T18" fmla="*/ 222 w 3023"/>
                <a:gd name="T19" fmla="*/ 222 h 3473"/>
                <a:gd name="T20" fmla="*/ 379 w 3023"/>
                <a:gd name="T21" fmla="*/ 2495 h 3473"/>
                <a:gd name="T22" fmla="*/ 383 w 3023"/>
                <a:gd name="T23" fmla="*/ 464 h 3473"/>
                <a:gd name="T24" fmla="*/ 404 w 3023"/>
                <a:gd name="T25" fmla="*/ 421 h 3473"/>
                <a:gd name="T26" fmla="*/ 442 w 3023"/>
                <a:gd name="T27" fmla="*/ 390 h 3473"/>
                <a:gd name="T28" fmla="*/ 491 w 3023"/>
                <a:gd name="T29" fmla="*/ 380 h 3473"/>
                <a:gd name="T30" fmla="*/ 2041 w 3023"/>
                <a:gd name="T31" fmla="*/ 222 h 3473"/>
                <a:gd name="T32" fmla="*/ 110 w 3023"/>
                <a:gd name="T33" fmla="*/ 0 h 3473"/>
                <a:gd name="T34" fmla="*/ 2177 w 3023"/>
                <a:gd name="T35" fmla="*/ 3 h 3473"/>
                <a:gd name="T36" fmla="*/ 2222 w 3023"/>
                <a:gd name="T37" fmla="*/ 24 h 3473"/>
                <a:gd name="T38" fmla="*/ 2251 w 3023"/>
                <a:gd name="T39" fmla="*/ 63 h 3473"/>
                <a:gd name="T40" fmla="*/ 2263 w 3023"/>
                <a:gd name="T41" fmla="*/ 111 h 3473"/>
                <a:gd name="T42" fmla="*/ 2532 w 3023"/>
                <a:gd name="T43" fmla="*/ 380 h 3473"/>
                <a:gd name="T44" fmla="*/ 2581 w 3023"/>
                <a:gd name="T45" fmla="*/ 390 h 3473"/>
                <a:gd name="T46" fmla="*/ 2619 w 3023"/>
                <a:gd name="T47" fmla="*/ 421 h 3473"/>
                <a:gd name="T48" fmla="*/ 2640 w 3023"/>
                <a:gd name="T49" fmla="*/ 464 h 3473"/>
                <a:gd name="T50" fmla="*/ 2643 w 3023"/>
                <a:gd name="T51" fmla="*/ 758 h 3473"/>
                <a:gd name="T52" fmla="*/ 2937 w 3023"/>
                <a:gd name="T53" fmla="*/ 761 h 3473"/>
                <a:gd name="T54" fmla="*/ 2982 w 3023"/>
                <a:gd name="T55" fmla="*/ 782 h 3473"/>
                <a:gd name="T56" fmla="*/ 3011 w 3023"/>
                <a:gd name="T57" fmla="*/ 820 h 3473"/>
                <a:gd name="T58" fmla="*/ 3023 w 3023"/>
                <a:gd name="T59" fmla="*/ 869 h 3473"/>
                <a:gd name="T60" fmla="*/ 3020 w 3023"/>
                <a:gd name="T61" fmla="*/ 3389 h 3473"/>
                <a:gd name="T62" fmla="*/ 2999 w 3023"/>
                <a:gd name="T63" fmla="*/ 3432 h 3473"/>
                <a:gd name="T64" fmla="*/ 2960 w 3023"/>
                <a:gd name="T65" fmla="*/ 3463 h 3473"/>
                <a:gd name="T66" fmla="*/ 2912 w 3023"/>
                <a:gd name="T67" fmla="*/ 3473 h 3473"/>
                <a:gd name="T68" fmla="*/ 845 w 3023"/>
                <a:gd name="T69" fmla="*/ 3471 h 3473"/>
                <a:gd name="T70" fmla="*/ 801 w 3023"/>
                <a:gd name="T71" fmla="*/ 3449 h 3473"/>
                <a:gd name="T72" fmla="*/ 771 w 3023"/>
                <a:gd name="T73" fmla="*/ 3412 h 3473"/>
                <a:gd name="T74" fmla="*/ 760 w 3023"/>
                <a:gd name="T75" fmla="*/ 3364 h 3473"/>
                <a:gd name="T76" fmla="*/ 491 w 3023"/>
                <a:gd name="T77" fmla="*/ 3095 h 3473"/>
                <a:gd name="T78" fmla="*/ 442 w 3023"/>
                <a:gd name="T79" fmla="*/ 3084 h 3473"/>
                <a:gd name="T80" fmla="*/ 404 w 3023"/>
                <a:gd name="T81" fmla="*/ 3054 h 3473"/>
                <a:gd name="T82" fmla="*/ 383 w 3023"/>
                <a:gd name="T83" fmla="*/ 3010 h 3473"/>
                <a:gd name="T84" fmla="*/ 379 w 3023"/>
                <a:gd name="T85" fmla="*/ 2716 h 3473"/>
                <a:gd name="T86" fmla="*/ 85 w 3023"/>
                <a:gd name="T87" fmla="*/ 2714 h 3473"/>
                <a:gd name="T88" fmla="*/ 41 w 3023"/>
                <a:gd name="T89" fmla="*/ 2692 h 3473"/>
                <a:gd name="T90" fmla="*/ 11 w 3023"/>
                <a:gd name="T91" fmla="*/ 2655 h 3473"/>
                <a:gd name="T92" fmla="*/ 0 w 3023"/>
                <a:gd name="T93" fmla="*/ 2606 h 3473"/>
                <a:gd name="T94" fmla="*/ 2 w 3023"/>
                <a:gd name="T95" fmla="*/ 86 h 3473"/>
                <a:gd name="T96" fmla="*/ 24 w 3023"/>
                <a:gd name="T97" fmla="*/ 41 h 3473"/>
                <a:gd name="T98" fmla="*/ 61 w 3023"/>
                <a:gd name="T99" fmla="*/ 12 h 3473"/>
                <a:gd name="T100" fmla="*/ 110 w 3023"/>
                <a:gd name="T101" fmla="*/ 0 h 3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23" h="3473">
                  <a:moveTo>
                    <a:pt x="981" y="980"/>
                  </a:moveTo>
                  <a:lnTo>
                    <a:pt x="981" y="3253"/>
                  </a:lnTo>
                  <a:lnTo>
                    <a:pt x="2801" y="3253"/>
                  </a:lnTo>
                  <a:lnTo>
                    <a:pt x="2801" y="980"/>
                  </a:lnTo>
                  <a:lnTo>
                    <a:pt x="981" y="980"/>
                  </a:lnTo>
                  <a:close/>
                  <a:moveTo>
                    <a:pt x="602" y="600"/>
                  </a:moveTo>
                  <a:lnTo>
                    <a:pt x="602" y="2873"/>
                  </a:lnTo>
                  <a:lnTo>
                    <a:pt x="760" y="2873"/>
                  </a:lnTo>
                  <a:lnTo>
                    <a:pt x="760" y="869"/>
                  </a:lnTo>
                  <a:lnTo>
                    <a:pt x="762" y="843"/>
                  </a:lnTo>
                  <a:lnTo>
                    <a:pt x="771" y="820"/>
                  </a:lnTo>
                  <a:lnTo>
                    <a:pt x="784" y="799"/>
                  </a:lnTo>
                  <a:lnTo>
                    <a:pt x="801" y="782"/>
                  </a:lnTo>
                  <a:lnTo>
                    <a:pt x="821" y="769"/>
                  </a:lnTo>
                  <a:lnTo>
                    <a:pt x="845" y="761"/>
                  </a:lnTo>
                  <a:lnTo>
                    <a:pt x="870" y="758"/>
                  </a:lnTo>
                  <a:lnTo>
                    <a:pt x="2421" y="758"/>
                  </a:lnTo>
                  <a:lnTo>
                    <a:pt x="2421" y="600"/>
                  </a:lnTo>
                  <a:lnTo>
                    <a:pt x="602" y="600"/>
                  </a:lnTo>
                  <a:close/>
                  <a:moveTo>
                    <a:pt x="222" y="222"/>
                  </a:moveTo>
                  <a:lnTo>
                    <a:pt x="222" y="2495"/>
                  </a:lnTo>
                  <a:lnTo>
                    <a:pt x="379" y="2495"/>
                  </a:lnTo>
                  <a:lnTo>
                    <a:pt x="379" y="489"/>
                  </a:lnTo>
                  <a:lnTo>
                    <a:pt x="383" y="464"/>
                  </a:lnTo>
                  <a:lnTo>
                    <a:pt x="391" y="441"/>
                  </a:lnTo>
                  <a:lnTo>
                    <a:pt x="404" y="421"/>
                  </a:lnTo>
                  <a:lnTo>
                    <a:pt x="421" y="404"/>
                  </a:lnTo>
                  <a:lnTo>
                    <a:pt x="442" y="390"/>
                  </a:lnTo>
                  <a:lnTo>
                    <a:pt x="465" y="383"/>
                  </a:lnTo>
                  <a:lnTo>
                    <a:pt x="491" y="380"/>
                  </a:lnTo>
                  <a:lnTo>
                    <a:pt x="2041" y="380"/>
                  </a:lnTo>
                  <a:lnTo>
                    <a:pt x="2041" y="222"/>
                  </a:lnTo>
                  <a:lnTo>
                    <a:pt x="222" y="222"/>
                  </a:lnTo>
                  <a:close/>
                  <a:moveTo>
                    <a:pt x="110" y="0"/>
                  </a:moveTo>
                  <a:lnTo>
                    <a:pt x="2152" y="0"/>
                  </a:lnTo>
                  <a:lnTo>
                    <a:pt x="2177" y="3"/>
                  </a:lnTo>
                  <a:lnTo>
                    <a:pt x="2200" y="12"/>
                  </a:lnTo>
                  <a:lnTo>
                    <a:pt x="2222" y="24"/>
                  </a:lnTo>
                  <a:lnTo>
                    <a:pt x="2239" y="41"/>
                  </a:lnTo>
                  <a:lnTo>
                    <a:pt x="2251" y="63"/>
                  </a:lnTo>
                  <a:lnTo>
                    <a:pt x="2260" y="86"/>
                  </a:lnTo>
                  <a:lnTo>
                    <a:pt x="2263" y="111"/>
                  </a:lnTo>
                  <a:lnTo>
                    <a:pt x="2263" y="380"/>
                  </a:lnTo>
                  <a:lnTo>
                    <a:pt x="2532" y="380"/>
                  </a:lnTo>
                  <a:lnTo>
                    <a:pt x="2558" y="383"/>
                  </a:lnTo>
                  <a:lnTo>
                    <a:pt x="2581" y="390"/>
                  </a:lnTo>
                  <a:lnTo>
                    <a:pt x="2601" y="404"/>
                  </a:lnTo>
                  <a:lnTo>
                    <a:pt x="2619" y="421"/>
                  </a:lnTo>
                  <a:lnTo>
                    <a:pt x="2632" y="441"/>
                  </a:lnTo>
                  <a:lnTo>
                    <a:pt x="2640" y="464"/>
                  </a:lnTo>
                  <a:lnTo>
                    <a:pt x="2643" y="489"/>
                  </a:lnTo>
                  <a:lnTo>
                    <a:pt x="2643" y="758"/>
                  </a:lnTo>
                  <a:lnTo>
                    <a:pt x="2912" y="758"/>
                  </a:lnTo>
                  <a:lnTo>
                    <a:pt x="2937" y="761"/>
                  </a:lnTo>
                  <a:lnTo>
                    <a:pt x="2960" y="769"/>
                  </a:lnTo>
                  <a:lnTo>
                    <a:pt x="2982" y="782"/>
                  </a:lnTo>
                  <a:lnTo>
                    <a:pt x="2999" y="799"/>
                  </a:lnTo>
                  <a:lnTo>
                    <a:pt x="3011" y="820"/>
                  </a:lnTo>
                  <a:lnTo>
                    <a:pt x="3020" y="843"/>
                  </a:lnTo>
                  <a:lnTo>
                    <a:pt x="3023" y="869"/>
                  </a:lnTo>
                  <a:lnTo>
                    <a:pt x="3023" y="3364"/>
                  </a:lnTo>
                  <a:lnTo>
                    <a:pt x="3020" y="3389"/>
                  </a:lnTo>
                  <a:lnTo>
                    <a:pt x="3011" y="3412"/>
                  </a:lnTo>
                  <a:lnTo>
                    <a:pt x="2999" y="3432"/>
                  </a:lnTo>
                  <a:lnTo>
                    <a:pt x="2982" y="3449"/>
                  </a:lnTo>
                  <a:lnTo>
                    <a:pt x="2960" y="3463"/>
                  </a:lnTo>
                  <a:lnTo>
                    <a:pt x="2937" y="3471"/>
                  </a:lnTo>
                  <a:lnTo>
                    <a:pt x="2912" y="3473"/>
                  </a:lnTo>
                  <a:lnTo>
                    <a:pt x="870" y="3473"/>
                  </a:lnTo>
                  <a:lnTo>
                    <a:pt x="845" y="3471"/>
                  </a:lnTo>
                  <a:lnTo>
                    <a:pt x="821" y="3463"/>
                  </a:lnTo>
                  <a:lnTo>
                    <a:pt x="801" y="3449"/>
                  </a:lnTo>
                  <a:lnTo>
                    <a:pt x="784" y="3432"/>
                  </a:lnTo>
                  <a:lnTo>
                    <a:pt x="771" y="3412"/>
                  </a:lnTo>
                  <a:lnTo>
                    <a:pt x="762" y="3389"/>
                  </a:lnTo>
                  <a:lnTo>
                    <a:pt x="760" y="3364"/>
                  </a:lnTo>
                  <a:lnTo>
                    <a:pt x="760" y="3095"/>
                  </a:lnTo>
                  <a:lnTo>
                    <a:pt x="491" y="3095"/>
                  </a:lnTo>
                  <a:lnTo>
                    <a:pt x="465" y="3092"/>
                  </a:lnTo>
                  <a:lnTo>
                    <a:pt x="442" y="3084"/>
                  </a:lnTo>
                  <a:lnTo>
                    <a:pt x="421" y="3071"/>
                  </a:lnTo>
                  <a:lnTo>
                    <a:pt x="404" y="3054"/>
                  </a:lnTo>
                  <a:lnTo>
                    <a:pt x="391" y="3033"/>
                  </a:lnTo>
                  <a:lnTo>
                    <a:pt x="383" y="3010"/>
                  </a:lnTo>
                  <a:lnTo>
                    <a:pt x="379" y="2984"/>
                  </a:lnTo>
                  <a:lnTo>
                    <a:pt x="379" y="2716"/>
                  </a:lnTo>
                  <a:lnTo>
                    <a:pt x="110" y="2716"/>
                  </a:lnTo>
                  <a:lnTo>
                    <a:pt x="85" y="2714"/>
                  </a:lnTo>
                  <a:lnTo>
                    <a:pt x="61" y="2705"/>
                  </a:lnTo>
                  <a:lnTo>
                    <a:pt x="41" y="2692"/>
                  </a:lnTo>
                  <a:lnTo>
                    <a:pt x="24" y="2675"/>
                  </a:lnTo>
                  <a:lnTo>
                    <a:pt x="11" y="2655"/>
                  </a:lnTo>
                  <a:lnTo>
                    <a:pt x="2" y="2631"/>
                  </a:lnTo>
                  <a:lnTo>
                    <a:pt x="0" y="2606"/>
                  </a:lnTo>
                  <a:lnTo>
                    <a:pt x="0" y="111"/>
                  </a:lnTo>
                  <a:lnTo>
                    <a:pt x="2" y="86"/>
                  </a:lnTo>
                  <a:lnTo>
                    <a:pt x="11" y="63"/>
                  </a:lnTo>
                  <a:lnTo>
                    <a:pt x="24" y="41"/>
                  </a:lnTo>
                  <a:lnTo>
                    <a:pt x="41" y="24"/>
                  </a:lnTo>
                  <a:lnTo>
                    <a:pt x="61" y="12"/>
                  </a:lnTo>
                  <a:lnTo>
                    <a:pt x="85" y="3"/>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10" name="Group 473"/>
          <p:cNvGrpSpPr>
            <a:grpSpLocks noChangeAspect="1"/>
          </p:cNvGrpSpPr>
          <p:nvPr/>
        </p:nvGrpSpPr>
        <p:grpSpPr bwMode="auto">
          <a:xfrm>
            <a:off x="2634408" y="493113"/>
            <a:ext cx="272784" cy="236756"/>
            <a:chOff x="5740" y="493"/>
            <a:chExt cx="318" cy="276"/>
          </a:xfrm>
          <a:solidFill>
            <a:schemeClr val="tx1">
              <a:lumMod val="65000"/>
              <a:lumOff val="35000"/>
            </a:schemeClr>
          </a:solidFill>
        </p:grpSpPr>
        <p:sp>
          <p:nvSpPr>
            <p:cNvPr id="613" name="Freeform 475"/>
            <p:cNvSpPr>
              <a:spLocks noEditPoints="1"/>
            </p:cNvSpPr>
            <p:nvPr/>
          </p:nvSpPr>
          <p:spPr bwMode="auto">
            <a:xfrm>
              <a:off x="5884" y="519"/>
              <a:ext cx="41" cy="86"/>
            </a:xfrm>
            <a:custGeom>
              <a:avLst/>
              <a:gdLst>
                <a:gd name="T0" fmla="*/ 298 w 448"/>
                <a:gd name="T1" fmla="*/ 731 h 949"/>
                <a:gd name="T2" fmla="*/ 334 w 448"/>
                <a:gd name="T3" fmla="*/ 669 h 949"/>
                <a:gd name="T4" fmla="*/ 327 w 448"/>
                <a:gd name="T5" fmla="*/ 597 h 949"/>
                <a:gd name="T6" fmla="*/ 279 w 448"/>
                <a:gd name="T7" fmla="*/ 545 h 949"/>
                <a:gd name="T8" fmla="*/ 133 w 448"/>
                <a:gd name="T9" fmla="*/ 236 h 949"/>
                <a:gd name="T10" fmla="*/ 110 w 448"/>
                <a:gd name="T11" fmla="*/ 305 h 949"/>
                <a:gd name="T12" fmla="*/ 133 w 448"/>
                <a:gd name="T13" fmla="*/ 374 h 949"/>
                <a:gd name="T14" fmla="*/ 168 w 448"/>
                <a:gd name="T15" fmla="*/ 205 h 949"/>
                <a:gd name="T16" fmla="*/ 256 w 448"/>
                <a:gd name="T17" fmla="*/ 11 h 949"/>
                <a:gd name="T18" fmla="*/ 279 w 448"/>
                <a:gd name="T19" fmla="*/ 56 h 949"/>
                <a:gd name="T20" fmla="*/ 346 w 448"/>
                <a:gd name="T21" fmla="*/ 116 h 949"/>
                <a:gd name="T22" fmla="*/ 420 w 448"/>
                <a:gd name="T23" fmla="*/ 196 h 949"/>
                <a:gd name="T24" fmla="*/ 448 w 448"/>
                <a:gd name="T25" fmla="*/ 305 h 949"/>
                <a:gd name="T26" fmla="*/ 426 w 448"/>
                <a:gd name="T27" fmla="*/ 349 h 949"/>
                <a:gd name="T28" fmla="*/ 376 w 448"/>
                <a:gd name="T29" fmla="*/ 358 h 949"/>
                <a:gd name="T30" fmla="*/ 341 w 448"/>
                <a:gd name="T31" fmla="*/ 323 h 949"/>
                <a:gd name="T32" fmla="*/ 327 w 448"/>
                <a:gd name="T33" fmla="*/ 257 h 949"/>
                <a:gd name="T34" fmla="*/ 279 w 448"/>
                <a:gd name="T35" fmla="*/ 205 h 949"/>
                <a:gd name="T36" fmla="*/ 346 w 448"/>
                <a:gd name="T37" fmla="*/ 456 h 949"/>
                <a:gd name="T38" fmla="*/ 420 w 448"/>
                <a:gd name="T39" fmla="*/ 535 h 949"/>
                <a:gd name="T40" fmla="*/ 448 w 448"/>
                <a:gd name="T41" fmla="*/ 645 h 949"/>
                <a:gd name="T42" fmla="*/ 420 w 448"/>
                <a:gd name="T43" fmla="*/ 753 h 949"/>
                <a:gd name="T44" fmla="*/ 346 w 448"/>
                <a:gd name="T45" fmla="*/ 833 h 949"/>
                <a:gd name="T46" fmla="*/ 279 w 448"/>
                <a:gd name="T47" fmla="*/ 893 h 949"/>
                <a:gd name="T48" fmla="*/ 256 w 448"/>
                <a:gd name="T49" fmla="*/ 939 h 949"/>
                <a:gd name="T50" fmla="*/ 206 w 448"/>
                <a:gd name="T51" fmla="*/ 946 h 949"/>
                <a:gd name="T52" fmla="*/ 171 w 448"/>
                <a:gd name="T53" fmla="*/ 911 h 949"/>
                <a:gd name="T54" fmla="*/ 133 w 448"/>
                <a:gd name="T55" fmla="*/ 851 h 949"/>
                <a:gd name="T56" fmla="*/ 47 w 448"/>
                <a:gd name="T57" fmla="*/ 784 h 949"/>
                <a:gd name="T58" fmla="*/ 3 w 448"/>
                <a:gd name="T59" fmla="*/ 683 h 949"/>
                <a:gd name="T60" fmla="*/ 10 w 448"/>
                <a:gd name="T61" fmla="*/ 612 h 949"/>
                <a:gd name="T62" fmla="*/ 55 w 448"/>
                <a:gd name="T63" fmla="*/ 589 h 949"/>
                <a:gd name="T64" fmla="*/ 99 w 448"/>
                <a:gd name="T65" fmla="*/ 612 h 949"/>
                <a:gd name="T66" fmla="*/ 113 w 448"/>
                <a:gd name="T67" fmla="*/ 669 h 949"/>
                <a:gd name="T68" fmla="*/ 149 w 448"/>
                <a:gd name="T69" fmla="*/ 731 h 949"/>
                <a:gd name="T70" fmla="*/ 133 w 448"/>
                <a:gd name="T71" fmla="*/ 511 h 949"/>
                <a:gd name="T72" fmla="*/ 47 w 448"/>
                <a:gd name="T73" fmla="*/ 444 h 949"/>
                <a:gd name="T74" fmla="*/ 3 w 448"/>
                <a:gd name="T75" fmla="*/ 343 h 949"/>
                <a:gd name="T76" fmla="*/ 12 w 448"/>
                <a:gd name="T77" fmla="*/ 230 h 949"/>
                <a:gd name="T78" fmla="*/ 72 w 448"/>
                <a:gd name="T79" fmla="*/ 139 h 949"/>
                <a:gd name="T80" fmla="*/ 168 w 448"/>
                <a:gd name="T81" fmla="*/ 86 h 949"/>
                <a:gd name="T82" fmla="*/ 179 w 448"/>
                <a:gd name="T83" fmla="*/ 24 h 949"/>
                <a:gd name="T84" fmla="*/ 223 w 448"/>
                <a:gd name="T85" fmla="*/ 0 h 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8" h="949">
                  <a:moveTo>
                    <a:pt x="279" y="545"/>
                  </a:moveTo>
                  <a:lnTo>
                    <a:pt x="279" y="745"/>
                  </a:lnTo>
                  <a:lnTo>
                    <a:pt x="298" y="731"/>
                  </a:lnTo>
                  <a:lnTo>
                    <a:pt x="314" y="713"/>
                  </a:lnTo>
                  <a:lnTo>
                    <a:pt x="327" y="693"/>
                  </a:lnTo>
                  <a:lnTo>
                    <a:pt x="334" y="669"/>
                  </a:lnTo>
                  <a:lnTo>
                    <a:pt x="338" y="645"/>
                  </a:lnTo>
                  <a:lnTo>
                    <a:pt x="334" y="619"/>
                  </a:lnTo>
                  <a:lnTo>
                    <a:pt x="327" y="597"/>
                  </a:lnTo>
                  <a:lnTo>
                    <a:pt x="314" y="576"/>
                  </a:lnTo>
                  <a:lnTo>
                    <a:pt x="298" y="559"/>
                  </a:lnTo>
                  <a:lnTo>
                    <a:pt x="279" y="545"/>
                  </a:lnTo>
                  <a:close/>
                  <a:moveTo>
                    <a:pt x="168" y="205"/>
                  </a:moveTo>
                  <a:lnTo>
                    <a:pt x="149" y="218"/>
                  </a:lnTo>
                  <a:lnTo>
                    <a:pt x="133" y="236"/>
                  </a:lnTo>
                  <a:lnTo>
                    <a:pt x="120" y="257"/>
                  </a:lnTo>
                  <a:lnTo>
                    <a:pt x="113" y="280"/>
                  </a:lnTo>
                  <a:lnTo>
                    <a:pt x="110" y="305"/>
                  </a:lnTo>
                  <a:lnTo>
                    <a:pt x="113" y="330"/>
                  </a:lnTo>
                  <a:lnTo>
                    <a:pt x="120" y="352"/>
                  </a:lnTo>
                  <a:lnTo>
                    <a:pt x="133" y="374"/>
                  </a:lnTo>
                  <a:lnTo>
                    <a:pt x="149" y="391"/>
                  </a:lnTo>
                  <a:lnTo>
                    <a:pt x="168" y="405"/>
                  </a:lnTo>
                  <a:lnTo>
                    <a:pt x="168" y="205"/>
                  </a:lnTo>
                  <a:close/>
                  <a:moveTo>
                    <a:pt x="223" y="0"/>
                  </a:moveTo>
                  <a:lnTo>
                    <a:pt x="241" y="3"/>
                  </a:lnTo>
                  <a:lnTo>
                    <a:pt x="256" y="11"/>
                  </a:lnTo>
                  <a:lnTo>
                    <a:pt x="269" y="24"/>
                  </a:lnTo>
                  <a:lnTo>
                    <a:pt x="276" y="39"/>
                  </a:lnTo>
                  <a:lnTo>
                    <a:pt x="279" y="56"/>
                  </a:lnTo>
                  <a:lnTo>
                    <a:pt x="279" y="86"/>
                  </a:lnTo>
                  <a:lnTo>
                    <a:pt x="314" y="98"/>
                  </a:lnTo>
                  <a:lnTo>
                    <a:pt x="346" y="116"/>
                  </a:lnTo>
                  <a:lnTo>
                    <a:pt x="376" y="139"/>
                  </a:lnTo>
                  <a:lnTo>
                    <a:pt x="400" y="165"/>
                  </a:lnTo>
                  <a:lnTo>
                    <a:pt x="420" y="196"/>
                  </a:lnTo>
                  <a:lnTo>
                    <a:pt x="435" y="230"/>
                  </a:lnTo>
                  <a:lnTo>
                    <a:pt x="445" y="266"/>
                  </a:lnTo>
                  <a:lnTo>
                    <a:pt x="448" y="305"/>
                  </a:lnTo>
                  <a:lnTo>
                    <a:pt x="446" y="323"/>
                  </a:lnTo>
                  <a:lnTo>
                    <a:pt x="437" y="338"/>
                  </a:lnTo>
                  <a:lnTo>
                    <a:pt x="426" y="349"/>
                  </a:lnTo>
                  <a:lnTo>
                    <a:pt x="411" y="358"/>
                  </a:lnTo>
                  <a:lnTo>
                    <a:pt x="393" y="360"/>
                  </a:lnTo>
                  <a:lnTo>
                    <a:pt x="376" y="358"/>
                  </a:lnTo>
                  <a:lnTo>
                    <a:pt x="360" y="349"/>
                  </a:lnTo>
                  <a:lnTo>
                    <a:pt x="348" y="338"/>
                  </a:lnTo>
                  <a:lnTo>
                    <a:pt x="341" y="323"/>
                  </a:lnTo>
                  <a:lnTo>
                    <a:pt x="338" y="305"/>
                  </a:lnTo>
                  <a:lnTo>
                    <a:pt x="334" y="280"/>
                  </a:lnTo>
                  <a:lnTo>
                    <a:pt x="327" y="257"/>
                  </a:lnTo>
                  <a:lnTo>
                    <a:pt x="314" y="236"/>
                  </a:lnTo>
                  <a:lnTo>
                    <a:pt x="298" y="218"/>
                  </a:lnTo>
                  <a:lnTo>
                    <a:pt x="279" y="205"/>
                  </a:lnTo>
                  <a:lnTo>
                    <a:pt x="279" y="426"/>
                  </a:lnTo>
                  <a:lnTo>
                    <a:pt x="314" y="439"/>
                  </a:lnTo>
                  <a:lnTo>
                    <a:pt x="346" y="456"/>
                  </a:lnTo>
                  <a:lnTo>
                    <a:pt x="376" y="478"/>
                  </a:lnTo>
                  <a:lnTo>
                    <a:pt x="400" y="506"/>
                  </a:lnTo>
                  <a:lnTo>
                    <a:pt x="420" y="535"/>
                  </a:lnTo>
                  <a:lnTo>
                    <a:pt x="435" y="569"/>
                  </a:lnTo>
                  <a:lnTo>
                    <a:pt x="445" y="606"/>
                  </a:lnTo>
                  <a:lnTo>
                    <a:pt x="448" y="645"/>
                  </a:lnTo>
                  <a:lnTo>
                    <a:pt x="445" y="683"/>
                  </a:lnTo>
                  <a:lnTo>
                    <a:pt x="435" y="719"/>
                  </a:lnTo>
                  <a:lnTo>
                    <a:pt x="420" y="753"/>
                  </a:lnTo>
                  <a:lnTo>
                    <a:pt x="400" y="784"/>
                  </a:lnTo>
                  <a:lnTo>
                    <a:pt x="376" y="811"/>
                  </a:lnTo>
                  <a:lnTo>
                    <a:pt x="346" y="833"/>
                  </a:lnTo>
                  <a:lnTo>
                    <a:pt x="314" y="851"/>
                  </a:lnTo>
                  <a:lnTo>
                    <a:pt x="279" y="863"/>
                  </a:lnTo>
                  <a:lnTo>
                    <a:pt x="279" y="893"/>
                  </a:lnTo>
                  <a:lnTo>
                    <a:pt x="276" y="911"/>
                  </a:lnTo>
                  <a:lnTo>
                    <a:pt x="269" y="926"/>
                  </a:lnTo>
                  <a:lnTo>
                    <a:pt x="256" y="939"/>
                  </a:lnTo>
                  <a:lnTo>
                    <a:pt x="241" y="946"/>
                  </a:lnTo>
                  <a:lnTo>
                    <a:pt x="223" y="949"/>
                  </a:lnTo>
                  <a:lnTo>
                    <a:pt x="206" y="946"/>
                  </a:lnTo>
                  <a:lnTo>
                    <a:pt x="191" y="939"/>
                  </a:lnTo>
                  <a:lnTo>
                    <a:pt x="179" y="926"/>
                  </a:lnTo>
                  <a:lnTo>
                    <a:pt x="171" y="911"/>
                  </a:lnTo>
                  <a:lnTo>
                    <a:pt x="168" y="893"/>
                  </a:lnTo>
                  <a:lnTo>
                    <a:pt x="168" y="863"/>
                  </a:lnTo>
                  <a:lnTo>
                    <a:pt x="133" y="851"/>
                  </a:lnTo>
                  <a:lnTo>
                    <a:pt x="101" y="833"/>
                  </a:lnTo>
                  <a:lnTo>
                    <a:pt x="72" y="811"/>
                  </a:lnTo>
                  <a:lnTo>
                    <a:pt x="47" y="784"/>
                  </a:lnTo>
                  <a:lnTo>
                    <a:pt x="27" y="753"/>
                  </a:lnTo>
                  <a:lnTo>
                    <a:pt x="12" y="719"/>
                  </a:lnTo>
                  <a:lnTo>
                    <a:pt x="3" y="683"/>
                  </a:lnTo>
                  <a:lnTo>
                    <a:pt x="0" y="645"/>
                  </a:lnTo>
                  <a:lnTo>
                    <a:pt x="2" y="627"/>
                  </a:lnTo>
                  <a:lnTo>
                    <a:pt x="10" y="612"/>
                  </a:lnTo>
                  <a:lnTo>
                    <a:pt x="22" y="600"/>
                  </a:lnTo>
                  <a:lnTo>
                    <a:pt x="37" y="592"/>
                  </a:lnTo>
                  <a:lnTo>
                    <a:pt x="55" y="589"/>
                  </a:lnTo>
                  <a:lnTo>
                    <a:pt x="72" y="592"/>
                  </a:lnTo>
                  <a:lnTo>
                    <a:pt x="88" y="600"/>
                  </a:lnTo>
                  <a:lnTo>
                    <a:pt x="99" y="612"/>
                  </a:lnTo>
                  <a:lnTo>
                    <a:pt x="107" y="627"/>
                  </a:lnTo>
                  <a:lnTo>
                    <a:pt x="110" y="645"/>
                  </a:lnTo>
                  <a:lnTo>
                    <a:pt x="113" y="669"/>
                  </a:lnTo>
                  <a:lnTo>
                    <a:pt x="120" y="693"/>
                  </a:lnTo>
                  <a:lnTo>
                    <a:pt x="133" y="713"/>
                  </a:lnTo>
                  <a:lnTo>
                    <a:pt x="149" y="731"/>
                  </a:lnTo>
                  <a:lnTo>
                    <a:pt x="168" y="745"/>
                  </a:lnTo>
                  <a:lnTo>
                    <a:pt x="168" y="524"/>
                  </a:lnTo>
                  <a:lnTo>
                    <a:pt x="133" y="511"/>
                  </a:lnTo>
                  <a:lnTo>
                    <a:pt x="101" y="494"/>
                  </a:lnTo>
                  <a:lnTo>
                    <a:pt x="72" y="470"/>
                  </a:lnTo>
                  <a:lnTo>
                    <a:pt x="47" y="444"/>
                  </a:lnTo>
                  <a:lnTo>
                    <a:pt x="27" y="414"/>
                  </a:lnTo>
                  <a:lnTo>
                    <a:pt x="12" y="380"/>
                  </a:lnTo>
                  <a:lnTo>
                    <a:pt x="3" y="343"/>
                  </a:lnTo>
                  <a:lnTo>
                    <a:pt x="0" y="305"/>
                  </a:lnTo>
                  <a:lnTo>
                    <a:pt x="3" y="266"/>
                  </a:lnTo>
                  <a:lnTo>
                    <a:pt x="12" y="230"/>
                  </a:lnTo>
                  <a:lnTo>
                    <a:pt x="27" y="196"/>
                  </a:lnTo>
                  <a:lnTo>
                    <a:pt x="47" y="165"/>
                  </a:lnTo>
                  <a:lnTo>
                    <a:pt x="72" y="139"/>
                  </a:lnTo>
                  <a:lnTo>
                    <a:pt x="101" y="116"/>
                  </a:lnTo>
                  <a:lnTo>
                    <a:pt x="133" y="98"/>
                  </a:lnTo>
                  <a:lnTo>
                    <a:pt x="168" y="86"/>
                  </a:lnTo>
                  <a:lnTo>
                    <a:pt x="168" y="56"/>
                  </a:lnTo>
                  <a:lnTo>
                    <a:pt x="171" y="39"/>
                  </a:lnTo>
                  <a:lnTo>
                    <a:pt x="179" y="24"/>
                  </a:lnTo>
                  <a:lnTo>
                    <a:pt x="191" y="11"/>
                  </a:lnTo>
                  <a:lnTo>
                    <a:pt x="206" y="3"/>
                  </a:lnTo>
                  <a:lnTo>
                    <a:pt x="2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4" name="Freeform 476"/>
            <p:cNvSpPr>
              <a:spLocks noEditPoints="1"/>
            </p:cNvSpPr>
            <p:nvPr/>
          </p:nvSpPr>
          <p:spPr bwMode="auto">
            <a:xfrm>
              <a:off x="5740" y="493"/>
              <a:ext cx="318" cy="276"/>
            </a:xfrm>
            <a:custGeom>
              <a:avLst/>
              <a:gdLst>
                <a:gd name="T0" fmla="*/ 1083 w 3498"/>
                <a:gd name="T1" fmla="*/ 1649 h 3036"/>
                <a:gd name="T2" fmla="*/ 946 w 3498"/>
                <a:gd name="T3" fmla="*/ 1717 h 3036"/>
                <a:gd name="T4" fmla="*/ 603 w 3498"/>
                <a:gd name="T5" fmla="*/ 1719 h 3036"/>
                <a:gd name="T6" fmla="*/ 312 w 3498"/>
                <a:gd name="T7" fmla="*/ 1944 h 3036"/>
                <a:gd name="T8" fmla="*/ 226 w 3498"/>
                <a:gd name="T9" fmla="*/ 2316 h 3036"/>
                <a:gd name="T10" fmla="*/ 390 w 3498"/>
                <a:gd name="T11" fmla="*/ 2648 h 3036"/>
                <a:gd name="T12" fmla="*/ 731 w 3498"/>
                <a:gd name="T13" fmla="*/ 2803 h 3036"/>
                <a:gd name="T14" fmla="*/ 1042 w 3498"/>
                <a:gd name="T15" fmla="*/ 2812 h 3036"/>
                <a:gd name="T16" fmla="*/ 1571 w 3498"/>
                <a:gd name="T17" fmla="*/ 2814 h 3036"/>
                <a:gd name="T18" fmla="*/ 2160 w 3498"/>
                <a:gd name="T19" fmla="*/ 2812 h 3036"/>
                <a:gd name="T20" fmla="*/ 2654 w 3498"/>
                <a:gd name="T21" fmla="*/ 2808 h 3036"/>
                <a:gd name="T22" fmla="*/ 2896 w 3498"/>
                <a:gd name="T23" fmla="*/ 2803 h 3036"/>
                <a:gd name="T24" fmla="*/ 3187 w 3498"/>
                <a:gd name="T25" fmla="*/ 2625 h 3036"/>
                <a:gd name="T26" fmla="*/ 3271 w 3498"/>
                <a:gd name="T27" fmla="*/ 2286 h 3036"/>
                <a:gd name="T28" fmla="*/ 3093 w 3498"/>
                <a:gd name="T29" fmla="*/ 1986 h 3036"/>
                <a:gd name="T30" fmla="*/ 2763 w 3498"/>
                <a:gd name="T31" fmla="*/ 1899 h 3036"/>
                <a:gd name="T32" fmla="*/ 2554 w 3498"/>
                <a:gd name="T33" fmla="*/ 1895 h 3036"/>
                <a:gd name="T34" fmla="*/ 2461 w 3498"/>
                <a:gd name="T35" fmla="*/ 1592 h 3036"/>
                <a:gd name="T36" fmla="*/ 2180 w 3498"/>
                <a:gd name="T37" fmla="*/ 1419 h 3036"/>
                <a:gd name="T38" fmla="*/ 1734 w 3498"/>
                <a:gd name="T39" fmla="*/ 1516 h 3036"/>
                <a:gd name="T40" fmla="*/ 1304 w 3498"/>
                <a:gd name="T41" fmla="*/ 1328 h 3036"/>
                <a:gd name="T42" fmla="*/ 1490 w 3498"/>
                <a:gd name="T43" fmla="*/ 327 h 3036"/>
                <a:gd name="T44" fmla="*/ 1283 w 3498"/>
                <a:gd name="T45" fmla="*/ 645 h 3036"/>
                <a:gd name="T46" fmla="*/ 1344 w 3498"/>
                <a:gd name="T47" fmla="*/ 1031 h 3036"/>
                <a:gd name="T48" fmla="*/ 1637 w 3498"/>
                <a:gd name="T49" fmla="*/ 1269 h 3036"/>
                <a:gd name="T50" fmla="*/ 2027 w 3498"/>
                <a:gd name="T51" fmla="*/ 1249 h 3036"/>
                <a:gd name="T52" fmla="*/ 2293 w 3498"/>
                <a:gd name="T53" fmla="*/ 981 h 3036"/>
                <a:gd name="T54" fmla="*/ 2313 w 3498"/>
                <a:gd name="T55" fmla="*/ 591 h 3036"/>
                <a:gd name="T56" fmla="*/ 2075 w 3498"/>
                <a:gd name="T57" fmla="*/ 296 h 3036"/>
                <a:gd name="T58" fmla="*/ 1874 w 3498"/>
                <a:gd name="T59" fmla="*/ 3 h 3036"/>
                <a:gd name="T60" fmla="*/ 2293 w 3498"/>
                <a:gd name="T61" fmla="*/ 179 h 3036"/>
                <a:gd name="T62" fmla="*/ 2536 w 3498"/>
                <a:gd name="T63" fmla="*/ 558 h 3036"/>
                <a:gd name="T64" fmla="*/ 2519 w 3498"/>
                <a:gd name="T65" fmla="*/ 1014 h 3036"/>
                <a:gd name="T66" fmla="*/ 2617 w 3498"/>
                <a:gd name="T67" fmla="*/ 1410 h 3036"/>
                <a:gd name="T68" fmla="*/ 2876 w 3498"/>
                <a:gd name="T69" fmla="*/ 1676 h 3036"/>
                <a:gd name="T70" fmla="*/ 3252 w 3498"/>
                <a:gd name="T71" fmla="*/ 1829 h 3036"/>
                <a:gd name="T72" fmla="*/ 3474 w 3498"/>
                <a:gd name="T73" fmla="*/ 2172 h 3036"/>
                <a:gd name="T74" fmla="*/ 3460 w 3498"/>
                <a:gd name="T75" fmla="*/ 2575 h 3036"/>
                <a:gd name="T76" fmla="*/ 3231 w 3498"/>
                <a:gd name="T77" fmla="*/ 2893 h 3036"/>
                <a:gd name="T78" fmla="*/ 2917 w 3498"/>
                <a:gd name="T79" fmla="*/ 3025 h 3036"/>
                <a:gd name="T80" fmla="*/ 2687 w 3498"/>
                <a:gd name="T81" fmla="*/ 3030 h 3036"/>
                <a:gd name="T82" fmla="*/ 2312 w 3498"/>
                <a:gd name="T83" fmla="*/ 3033 h 3036"/>
                <a:gd name="T84" fmla="*/ 1985 w 3498"/>
                <a:gd name="T85" fmla="*/ 3035 h 3036"/>
                <a:gd name="T86" fmla="*/ 1735 w 3498"/>
                <a:gd name="T87" fmla="*/ 3035 h 3036"/>
                <a:gd name="T88" fmla="*/ 1211 w 3498"/>
                <a:gd name="T89" fmla="*/ 3035 h 3036"/>
                <a:gd name="T90" fmla="*/ 810 w 3498"/>
                <a:gd name="T91" fmla="*/ 3030 h 3036"/>
                <a:gd name="T92" fmla="*/ 447 w 3498"/>
                <a:gd name="T93" fmla="*/ 2955 h 3036"/>
                <a:gd name="T94" fmla="*/ 108 w 3498"/>
                <a:gd name="T95" fmla="*/ 2644 h 3036"/>
                <a:gd name="T96" fmla="*/ 2 w 3498"/>
                <a:gd name="T97" fmla="*/ 2185 h 3036"/>
                <a:gd name="T98" fmla="*/ 180 w 3498"/>
                <a:gd name="T99" fmla="*/ 1749 h 3036"/>
                <a:gd name="T100" fmla="*/ 566 w 3498"/>
                <a:gd name="T101" fmla="*/ 1498 h 3036"/>
                <a:gd name="T102" fmla="*/ 981 w 3498"/>
                <a:gd name="T103" fmla="*/ 1362 h 3036"/>
                <a:gd name="T104" fmla="*/ 1079 w 3498"/>
                <a:gd name="T105" fmla="*/ 970 h 3036"/>
                <a:gd name="T106" fmla="*/ 1096 w 3498"/>
                <a:gd name="T107" fmla="*/ 495 h 3036"/>
                <a:gd name="T108" fmla="*/ 1370 w 3498"/>
                <a:gd name="T109" fmla="*/ 139 h 3036"/>
                <a:gd name="T110" fmla="*/ 1805 w 3498"/>
                <a:gd name="T111" fmla="*/ 0 h 3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8" h="3036">
                  <a:moveTo>
                    <a:pt x="1304" y="1328"/>
                  </a:moveTo>
                  <a:lnTo>
                    <a:pt x="1256" y="1373"/>
                  </a:lnTo>
                  <a:lnTo>
                    <a:pt x="1212" y="1421"/>
                  </a:lnTo>
                  <a:lnTo>
                    <a:pt x="1172" y="1474"/>
                  </a:lnTo>
                  <a:lnTo>
                    <a:pt x="1137" y="1529"/>
                  </a:lnTo>
                  <a:lnTo>
                    <a:pt x="1108" y="1587"/>
                  </a:lnTo>
                  <a:lnTo>
                    <a:pt x="1083" y="1649"/>
                  </a:lnTo>
                  <a:lnTo>
                    <a:pt x="1073" y="1672"/>
                  </a:lnTo>
                  <a:lnTo>
                    <a:pt x="1057" y="1691"/>
                  </a:lnTo>
                  <a:lnTo>
                    <a:pt x="1039" y="1706"/>
                  </a:lnTo>
                  <a:lnTo>
                    <a:pt x="1018" y="1716"/>
                  </a:lnTo>
                  <a:lnTo>
                    <a:pt x="994" y="1722"/>
                  </a:lnTo>
                  <a:lnTo>
                    <a:pt x="970" y="1723"/>
                  </a:lnTo>
                  <a:lnTo>
                    <a:pt x="946" y="1717"/>
                  </a:lnTo>
                  <a:lnTo>
                    <a:pt x="904" y="1707"/>
                  </a:lnTo>
                  <a:lnTo>
                    <a:pt x="863" y="1698"/>
                  </a:lnTo>
                  <a:lnTo>
                    <a:pt x="822" y="1693"/>
                  </a:lnTo>
                  <a:lnTo>
                    <a:pt x="764" y="1692"/>
                  </a:lnTo>
                  <a:lnTo>
                    <a:pt x="709" y="1695"/>
                  </a:lnTo>
                  <a:lnTo>
                    <a:pt x="655" y="1704"/>
                  </a:lnTo>
                  <a:lnTo>
                    <a:pt x="603" y="1719"/>
                  </a:lnTo>
                  <a:lnTo>
                    <a:pt x="552" y="1739"/>
                  </a:lnTo>
                  <a:lnTo>
                    <a:pt x="505" y="1763"/>
                  </a:lnTo>
                  <a:lnTo>
                    <a:pt x="460" y="1792"/>
                  </a:lnTo>
                  <a:lnTo>
                    <a:pt x="418" y="1824"/>
                  </a:lnTo>
                  <a:lnTo>
                    <a:pt x="378" y="1861"/>
                  </a:lnTo>
                  <a:lnTo>
                    <a:pt x="343" y="1900"/>
                  </a:lnTo>
                  <a:lnTo>
                    <a:pt x="312" y="1944"/>
                  </a:lnTo>
                  <a:lnTo>
                    <a:pt x="284" y="1991"/>
                  </a:lnTo>
                  <a:lnTo>
                    <a:pt x="262" y="2041"/>
                  </a:lnTo>
                  <a:lnTo>
                    <a:pt x="244" y="2093"/>
                  </a:lnTo>
                  <a:lnTo>
                    <a:pt x="231" y="2147"/>
                  </a:lnTo>
                  <a:lnTo>
                    <a:pt x="224" y="2203"/>
                  </a:lnTo>
                  <a:lnTo>
                    <a:pt x="222" y="2260"/>
                  </a:lnTo>
                  <a:lnTo>
                    <a:pt x="226" y="2316"/>
                  </a:lnTo>
                  <a:lnTo>
                    <a:pt x="235" y="2370"/>
                  </a:lnTo>
                  <a:lnTo>
                    <a:pt x="249" y="2423"/>
                  </a:lnTo>
                  <a:lnTo>
                    <a:pt x="269" y="2473"/>
                  </a:lnTo>
                  <a:lnTo>
                    <a:pt x="293" y="2520"/>
                  </a:lnTo>
                  <a:lnTo>
                    <a:pt x="321" y="2566"/>
                  </a:lnTo>
                  <a:lnTo>
                    <a:pt x="354" y="2609"/>
                  </a:lnTo>
                  <a:lnTo>
                    <a:pt x="390" y="2648"/>
                  </a:lnTo>
                  <a:lnTo>
                    <a:pt x="430" y="2683"/>
                  </a:lnTo>
                  <a:lnTo>
                    <a:pt x="474" y="2715"/>
                  </a:lnTo>
                  <a:lnTo>
                    <a:pt x="520" y="2742"/>
                  </a:lnTo>
                  <a:lnTo>
                    <a:pt x="569" y="2765"/>
                  </a:lnTo>
                  <a:lnTo>
                    <a:pt x="621" y="2783"/>
                  </a:lnTo>
                  <a:lnTo>
                    <a:pt x="675" y="2796"/>
                  </a:lnTo>
                  <a:lnTo>
                    <a:pt x="731" y="2803"/>
                  </a:lnTo>
                  <a:lnTo>
                    <a:pt x="757" y="2806"/>
                  </a:lnTo>
                  <a:lnTo>
                    <a:pt x="789" y="2807"/>
                  </a:lnTo>
                  <a:lnTo>
                    <a:pt x="828" y="2808"/>
                  </a:lnTo>
                  <a:lnTo>
                    <a:pt x="873" y="2809"/>
                  </a:lnTo>
                  <a:lnTo>
                    <a:pt x="924" y="2810"/>
                  </a:lnTo>
                  <a:lnTo>
                    <a:pt x="981" y="2811"/>
                  </a:lnTo>
                  <a:lnTo>
                    <a:pt x="1042" y="2812"/>
                  </a:lnTo>
                  <a:lnTo>
                    <a:pt x="1108" y="2812"/>
                  </a:lnTo>
                  <a:lnTo>
                    <a:pt x="1178" y="2813"/>
                  </a:lnTo>
                  <a:lnTo>
                    <a:pt x="1251" y="2813"/>
                  </a:lnTo>
                  <a:lnTo>
                    <a:pt x="1328" y="2814"/>
                  </a:lnTo>
                  <a:lnTo>
                    <a:pt x="1407" y="2814"/>
                  </a:lnTo>
                  <a:lnTo>
                    <a:pt x="1488" y="2814"/>
                  </a:lnTo>
                  <a:lnTo>
                    <a:pt x="1571" y="2814"/>
                  </a:lnTo>
                  <a:lnTo>
                    <a:pt x="1655" y="2814"/>
                  </a:lnTo>
                  <a:lnTo>
                    <a:pt x="1739" y="2814"/>
                  </a:lnTo>
                  <a:lnTo>
                    <a:pt x="1825" y="2813"/>
                  </a:lnTo>
                  <a:lnTo>
                    <a:pt x="1910" y="2813"/>
                  </a:lnTo>
                  <a:lnTo>
                    <a:pt x="1995" y="2813"/>
                  </a:lnTo>
                  <a:lnTo>
                    <a:pt x="2078" y="2812"/>
                  </a:lnTo>
                  <a:lnTo>
                    <a:pt x="2160" y="2812"/>
                  </a:lnTo>
                  <a:lnTo>
                    <a:pt x="2240" y="2812"/>
                  </a:lnTo>
                  <a:lnTo>
                    <a:pt x="2318" y="2811"/>
                  </a:lnTo>
                  <a:lnTo>
                    <a:pt x="2392" y="2810"/>
                  </a:lnTo>
                  <a:lnTo>
                    <a:pt x="2465" y="2810"/>
                  </a:lnTo>
                  <a:lnTo>
                    <a:pt x="2531" y="2809"/>
                  </a:lnTo>
                  <a:lnTo>
                    <a:pt x="2595" y="2809"/>
                  </a:lnTo>
                  <a:lnTo>
                    <a:pt x="2654" y="2808"/>
                  </a:lnTo>
                  <a:lnTo>
                    <a:pt x="2707" y="2808"/>
                  </a:lnTo>
                  <a:lnTo>
                    <a:pt x="2756" y="2807"/>
                  </a:lnTo>
                  <a:lnTo>
                    <a:pt x="2797" y="2806"/>
                  </a:lnTo>
                  <a:lnTo>
                    <a:pt x="2833" y="2806"/>
                  </a:lnTo>
                  <a:lnTo>
                    <a:pt x="2862" y="2805"/>
                  </a:lnTo>
                  <a:lnTo>
                    <a:pt x="2882" y="2805"/>
                  </a:lnTo>
                  <a:lnTo>
                    <a:pt x="2896" y="2803"/>
                  </a:lnTo>
                  <a:lnTo>
                    <a:pt x="2946" y="2793"/>
                  </a:lnTo>
                  <a:lnTo>
                    <a:pt x="2995" y="2776"/>
                  </a:lnTo>
                  <a:lnTo>
                    <a:pt x="3040" y="2755"/>
                  </a:lnTo>
                  <a:lnTo>
                    <a:pt x="3081" y="2728"/>
                  </a:lnTo>
                  <a:lnTo>
                    <a:pt x="3121" y="2697"/>
                  </a:lnTo>
                  <a:lnTo>
                    <a:pt x="3156" y="2663"/>
                  </a:lnTo>
                  <a:lnTo>
                    <a:pt x="3187" y="2625"/>
                  </a:lnTo>
                  <a:lnTo>
                    <a:pt x="3215" y="2582"/>
                  </a:lnTo>
                  <a:lnTo>
                    <a:pt x="3237" y="2538"/>
                  </a:lnTo>
                  <a:lnTo>
                    <a:pt x="3255" y="2491"/>
                  </a:lnTo>
                  <a:lnTo>
                    <a:pt x="3268" y="2441"/>
                  </a:lnTo>
                  <a:lnTo>
                    <a:pt x="3274" y="2389"/>
                  </a:lnTo>
                  <a:lnTo>
                    <a:pt x="3276" y="2338"/>
                  </a:lnTo>
                  <a:lnTo>
                    <a:pt x="3271" y="2286"/>
                  </a:lnTo>
                  <a:lnTo>
                    <a:pt x="3262" y="2236"/>
                  </a:lnTo>
                  <a:lnTo>
                    <a:pt x="3246" y="2189"/>
                  </a:lnTo>
                  <a:lnTo>
                    <a:pt x="3226" y="2142"/>
                  </a:lnTo>
                  <a:lnTo>
                    <a:pt x="3199" y="2098"/>
                  </a:lnTo>
                  <a:lnTo>
                    <a:pt x="3168" y="2057"/>
                  </a:lnTo>
                  <a:lnTo>
                    <a:pt x="3132" y="2019"/>
                  </a:lnTo>
                  <a:lnTo>
                    <a:pt x="3093" y="1986"/>
                  </a:lnTo>
                  <a:lnTo>
                    <a:pt x="3052" y="1958"/>
                  </a:lnTo>
                  <a:lnTo>
                    <a:pt x="3006" y="1934"/>
                  </a:lnTo>
                  <a:lnTo>
                    <a:pt x="2958" y="1917"/>
                  </a:lnTo>
                  <a:lnTo>
                    <a:pt x="2910" y="1905"/>
                  </a:lnTo>
                  <a:lnTo>
                    <a:pt x="2859" y="1897"/>
                  </a:lnTo>
                  <a:lnTo>
                    <a:pt x="2810" y="1896"/>
                  </a:lnTo>
                  <a:lnTo>
                    <a:pt x="2763" y="1899"/>
                  </a:lnTo>
                  <a:lnTo>
                    <a:pt x="2716" y="1908"/>
                  </a:lnTo>
                  <a:lnTo>
                    <a:pt x="2670" y="1922"/>
                  </a:lnTo>
                  <a:lnTo>
                    <a:pt x="2646" y="1928"/>
                  </a:lnTo>
                  <a:lnTo>
                    <a:pt x="2620" y="1927"/>
                  </a:lnTo>
                  <a:lnTo>
                    <a:pt x="2596" y="1922"/>
                  </a:lnTo>
                  <a:lnTo>
                    <a:pt x="2574" y="1911"/>
                  </a:lnTo>
                  <a:lnTo>
                    <a:pt x="2554" y="1895"/>
                  </a:lnTo>
                  <a:lnTo>
                    <a:pt x="2539" y="1875"/>
                  </a:lnTo>
                  <a:lnTo>
                    <a:pt x="2528" y="1852"/>
                  </a:lnTo>
                  <a:lnTo>
                    <a:pt x="2523" y="1827"/>
                  </a:lnTo>
                  <a:lnTo>
                    <a:pt x="2514" y="1766"/>
                  </a:lnTo>
                  <a:lnTo>
                    <a:pt x="2502" y="1707"/>
                  </a:lnTo>
                  <a:lnTo>
                    <a:pt x="2484" y="1648"/>
                  </a:lnTo>
                  <a:lnTo>
                    <a:pt x="2461" y="1592"/>
                  </a:lnTo>
                  <a:lnTo>
                    <a:pt x="2435" y="1537"/>
                  </a:lnTo>
                  <a:lnTo>
                    <a:pt x="2403" y="1485"/>
                  </a:lnTo>
                  <a:lnTo>
                    <a:pt x="2368" y="1436"/>
                  </a:lnTo>
                  <a:lnTo>
                    <a:pt x="2328" y="1390"/>
                  </a:lnTo>
                  <a:lnTo>
                    <a:pt x="2285" y="1347"/>
                  </a:lnTo>
                  <a:lnTo>
                    <a:pt x="2234" y="1385"/>
                  </a:lnTo>
                  <a:lnTo>
                    <a:pt x="2180" y="1419"/>
                  </a:lnTo>
                  <a:lnTo>
                    <a:pt x="2124" y="1448"/>
                  </a:lnTo>
                  <a:lnTo>
                    <a:pt x="2065" y="1474"/>
                  </a:lnTo>
                  <a:lnTo>
                    <a:pt x="2002" y="1493"/>
                  </a:lnTo>
                  <a:lnTo>
                    <a:pt x="1939" y="1508"/>
                  </a:lnTo>
                  <a:lnTo>
                    <a:pt x="1873" y="1516"/>
                  </a:lnTo>
                  <a:lnTo>
                    <a:pt x="1805" y="1519"/>
                  </a:lnTo>
                  <a:lnTo>
                    <a:pt x="1734" y="1516"/>
                  </a:lnTo>
                  <a:lnTo>
                    <a:pt x="1665" y="1506"/>
                  </a:lnTo>
                  <a:lnTo>
                    <a:pt x="1597" y="1490"/>
                  </a:lnTo>
                  <a:lnTo>
                    <a:pt x="1533" y="1468"/>
                  </a:lnTo>
                  <a:lnTo>
                    <a:pt x="1471" y="1441"/>
                  </a:lnTo>
                  <a:lnTo>
                    <a:pt x="1412" y="1408"/>
                  </a:lnTo>
                  <a:lnTo>
                    <a:pt x="1356" y="1370"/>
                  </a:lnTo>
                  <a:lnTo>
                    <a:pt x="1304" y="1328"/>
                  </a:lnTo>
                  <a:close/>
                  <a:moveTo>
                    <a:pt x="1805" y="222"/>
                  </a:moveTo>
                  <a:lnTo>
                    <a:pt x="1748" y="226"/>
                  </a:lnTo>
                  <a:lnTo>
                    <a:pt x="1691" y="235"/>
                  </a:lnTo>
                  <a:lnTo>
                    <a:pt x="1637" y="250"/>
                  </a:lnTo>
                  <a:lnTo>
                    <a:pt x="1585" y="270"/>
                  </a:lnTo>
                  <a:lnTo>
                    <a:pt x="1536" y="296"/>
                  </a:lnTo>
                  <a:lnTo>
                    <a:pt x="1490" y="327"/>
                  </a:lnTo>
                  <a:lnTo>
                    <a:pt x="1447" y="361"/>
                  </a:lnTo>
                  <a:lnTo>
                    <a:pt x="1409" y="400"/>
                  </a:lnTo>
                  <a:lnTo>
                    <a:pt x="1374" y="443"/>
                  </a:lnTo>
                  <a:lnTo>
                    <a:pt x="1344" y="488"/>
                  </a:lnTo>
                  <a:lnTo>
                    <a:pt x="1319" y="538"/>
                  </a:lnTo>
                  <a:lnTo>
                    <a:pt x="1299" y="591"/>
                  </a:lnTo>
                  <a:lnTo>
                    <a:pt x="1283" y="645"/>
                  </a:lnTo>
                  <a:lnTo>
                    <a:pt x="1274" y="701"/>
                  </a:lnTo>
                  <a:lnTo>
                    <a:pt x="1271" y="760"/>
                  </a:lnTo>
                  <a:lnTo>
                    <a:pt x="1274" y="818"/>
                  </a:lnTo>
                  <a:lnTo>
                    <a:pt x="1283" y="875"/>
                  </a:lnTo>
                  <a:lnTo>
                    <a:pt x="1299" y="929"/>
                  </a:lnTo>
                  <a:lnTo>
                    <a:pt x="1319" y="981"/>
                  </a:lnTo>
                  <a:lnTo>
                    <a:pt x="1344" y="1031"/>
                  </a:lnTo>
                  <a:lnTo>
                    <a:pt x="1374" y="1077"/>
                  </a:lnTo>
                  <a:lnTo>
                    <a:pt x="1409" y="1119"/>
                  </a:lnTo>
                  <a:lnTo>
                    <a:pt x="1447" y="1159"/>
                  </a:lnTo>
                  <a:lnTo>
                    <a:pt x="1490" y="1193"/>
                  </a:lnTo>
                  <a:lnTo>
                    <a:pt x="1536" y="1224"/>
                  </a:lnTo>
                  <a:lnTo>
                    <a:pt x="1585" y="1249"/>
                  </a:lnTo>
                  <a:lnTo>
                    <a:pt x="1637" y="1269"/>
                  </a:lnTo>
                  <a:lnTo>
                    <a:pt x="1691" y="1284"/>
                  </a:lnTo>
                  <a:lnTo>
                    <a:pt x="1748" y="1294"/>
                  </a:lnTo>
                  <a:lnTo>
                    <a:pt x="1805" y="1297"/>
                  </a:lnTo>
                  <a:lnTo>
                    <a:pt x="1863" y="1294"/>
                  </a:lnTo>
                  <a:lnTo>
                    <a:pt x="1921" y="1284"/>
                  </a:lnTo>
                  <a:lnTo>
                    <a:pt x="1975" y="1269"/>
                  </a:lnTo>
                  <a:lnTo>
                    <a:pt x="2027" y="1249"/>
                  </a:lnTo>
                  <a:lnTo>
                    <a:pt x="2075" y="1224"/>
                  </a:lnTo>
                  <a:lnTo>
                    <a:pt x="2121" y="1193"/>
                  </a:lnTo>
                  <a:lnTo>
                    <a:pt x="2163" y="1159"/>
                  </a:lnTo>
                  <a:lnTo>
                    <a:pt x="2203" y="1119"/>
                  </a:lnTo>
                  <a:lnTo>
                    <a:pt x="2238" y="1077"/>
                  </a:lnTo>
                  <a:lnTo>
                    <a:pt x="2267" y="1031"/>
                  </a:lnTo>
                  <a:lnTo>
                    <a:pt x="2293" y="981"/>
                  </a:lnTo>
                  <a:lnTo>
                    <a:pt x="2313" y="929"/>
                  </a:lnTo>
                  <a:lnTo>
                    <a:pt x="2329" y="875"/>
                  </a:lnTo>
                  <a:lnTo>
                    <a:pt x="2337" y="818"/>
                  </a:lnTo>
                  <a:lnTo>
                    <a:pt x="2340" y="760"/>
                  </a:lnTo>
                  <a:lnTo>
                    <a:pt x="2337" y="701"/>
                  </a:lnTo>
                  <a:lnTo>
                    <a:pt x="2329" y="645"/>
                  </a:lnTo>
                  <a:lnTo>
                    <a:pt x="2313" y="591"/>
                  </a:lnTo>
                  <a:lnTo>
                    <a:pt x="2293" y="538"/>
                  </a:lnTo>
                  <a:lnTo>
                    <a:pt x="2267" y="488"/>
                  </a:lnTo>
                  <a:lnTo>
                    <a:pt x="2238" y="443"/>
                  </a:lnTo>
                  <a:lnTo>
                    <a:pt x="2203" y="400"/>
                  </a:lnTo>
                  <a:lnTo>
                    <a:pt x="2163" y="361"/>
                  </a:lnTo>
                  <a:lnTo>
                    <a:pt x="2121" y="327"/>
                  </a:lnTo>
                  <a:lnTo>
                    <a:pt x="2075" y="296"/>
                  </a:lnTo>
                  <a:lnTo>
                    <a:pt x="2027" y="270"/>
                  </a:lnTo>
                  <a:lnTo>
                    <a:pt x="1975" y="250"/>
                  </a:lnTo>
                  <a:lnTo>
                    <a:pt x="1921" y="235"/>
                  </a:lnTo>
                  <a:lnTo>
                    <a:pt x="1863" y="226"/>
                  </a:lnTo>
                  <a:lnTo>
                    <a:pt x="1805" y="222"/>
                  </a:lnTo>
                  <a:close/>
                  <a:moveTo>
                    <a:pt x="1805" y="0"/>
                  </a:moveTo>
                  <a:lnTo>
                    <a:pt x="1874" y="3"/>
                  </a:lnTo>
                  <a:lnTo>
                    <a:pt x="1942" y="13"/>
                  </a:lnTo>
                  <a:lnTo>
                    <a:pt x="2007" y="28"/>
                  </a:lnTo>
                  <a:lnTo>
                    <a:pt x="2069" y="48"/>
                  </a:lnTo>
                  <a:lnTo>
                    <a:pt x="2130" y="74"/>
                  </a:lnTo>
                  <a:lnTo>
                    <a:pt x="2187" y="104"/>
                  </a:lnTo>
                  <a:lnTo>
                    <a:pt x="2242" y="139"/>
                  </a:lnTo>
                  <a:lnTo>
                    <a:pt x="2293" y="179"/>
                  </a:lnTo>
                  <a:lnTo>
                    <a:pt x="2340" y="222"/>
                  </a:lnTo>
                  <a:lnTo>
                    <a:pt x="2384" y="270"/>
                  </a:lnTo>
                  <a:lnTo>
                    <a:pt x="2423" y="322"/>
                  </a:lnTo>
                  <a:lnTo>
                    <a:pt x="2459" y="377"/>
                  </a:lnTo>
                  <a:lnTo>
                    <a:pt x="2489" y="434"/>
                  </a:lnTo>
                  <a:lnTo>
                    <a:pt x="2514" y="495"/>
                  </a:lnTo>
                  <a:lnTo>
                    <a:pt x="2536" y="558"/>
                  </a:lnTo>
                  <a:lnTo>
                    <a:pt x="2550" y="624"/>
                  </a:lnTo>
                  <a:lnTo>
                    <a:pt x="2559" y="691"/>
                  </a:lnTo>
                  <a:lnTo>
                    <a:pt x="2562" y="760"/>
                  </a:lnTo>
                  <a:lnTo>
                    <a:pt x="2560" y="826"/>
                  </a:lnTo>
                  <a:lnTo>
                    <a:pt x="2551" y="891"/>
                  </a:lnTo>
                  <a:lnTo>
                    <a:pt x="2538" y="953"/>
                  </a:lnTo>
                  <a:lnTo>
                    <a:pt x="2519" y="1014"/>
                  </a:lnTo>
                  <a:lnTo>
                    <a:pt x="2495" y="1073"/>
                  </a:lnTo>
                  <a:lnTo>
                    <a:pt x="2467" y="1129"/>
                  </a:lnTo>
                  <a:lnTo>
                    <a:pt x="2434" y="1182"/>
                  </a:lnTo>
                  <a:lnTo>
                    <a:pt x="2486" y="1234"/>
                  </a:lnTo>
                  <a:lnTo>
                    <a:pt x="2534" y="1290"/>
                  </a:lnTo>
                  <a:lnTo>
                    <a:pt x="2578" y="1348"/>
                  </a:lnTo>
                  <a:lnTo>
                    <a:pt x="2617" y="1410"/>
                  </a:lnTo>
                  <a:lnTo>
                    <a:pt x="2651" y="1474"/>
                  </a:lnTo>
                  <a:lnTo>
                    <a:pt x="2681" y="1541"/>
                  </a:lnTo>
                  <a:lnTo>
                    <a:pt x="2704" y="1610"/>
                  </a:lnTo>
                  <a:lnTo>
                    <a:pt x="2723" y="1680"/>
                  </a:lnTo>
                  <a:lnTo>
                    <a:pt x="2774" y="1675"/>
                  </a:lnTo>
                  <a:lnTo>
                    <a:pt x="2825" y="1674"/>
                  </a:lnTo>
                  <a:lnTo>
                    <a:pt x="2876" y="1676"/>
                  </a:lnTo>
                  <a:lnTo>
                    <a:pt x="2935" y="1683"/>
                  </a:lnTo>
                  <a:lnTo>
                    <a:pt x="2993" y="1696"/>
                  </a:lnTo>
                  <a:lnTo>
                    <a:pt x="3050" y="1713"/>
                  </a:lnTo>
                  <a:lnTo>
                    <a:pt x="3104" y="1735"/>
                  </a:lnTo>
                  <a:lnTo>
                    <a:pt x="3156" y="1762"/>
                  </a:lnTo>
                  <a:lnTo>
                    <a:pt x="3205" y="1793"/>
                  </a:lnTo>
                  <a:lnTo>
                    <a:pt x="3252" y="1829"/>
                  </a:lnTo>
                  <a:lnTo>
                    <a:pt x="3297" y="1868"/>
                  </a:lnTo>
                  <a:lnTo>
                    <a:pt x="3337" y="1913"/>
                  </a:lnTo>
                  <a:lnTo>
                    <a:pt x="3374" y="1960"/>
                  </a:lnTo>
                  <a:lnTo>
                    <a:pt x="3406" y="2010"/>
                  </a:lnTo>
                  <a:lnTo>
                    <a:pt x="3433" y="2062"/>
                  </a:lnTo>
                  <a:lnTo>
                    <a:pt x="3456" y="2116"/>
                  </a:lnTo>
                  <a:lnTo>
                    <a:pt x="3474" y="2172"/>
                  </a:lnTo>
                  <a:lnTo>
                    <a:pt x="3486" y="2229"/>
                  </a:lnTo>
                  <a:lnTo>
                    <a:pt x="3495" y="2288"/>
                  </a:lnTo>
                  <a:lnTo>
                    <a:pt x="3498" y="2347"/>
                  </a:lnTo>
                  <a:lnTo>
                    <a:pt x="3496" y="2407"/>
                  </a:lnTo>
                  <a:lnTo>
                    <a:pt x="3488" y="2464"/>
                  </a:lnTo>
                  <a:lnTo>
                    <a:pt x="3477" y="2519"/>
                  </a:lnTo>
                  <a:lnTo>
                    <a:pt x="3460" y="2575"/>
                  </a:lnTo>
                  <a:lnTo>
                    <a:pt x="3440" y="2628"/>
                  </a:lnTo>
                  <a:lnTo>
                    <a:pt x="3414" y="2679"/>
                  </a:lnTo>
                  <a:lnTo>
                    <a:pt x="3385" y="2728"/>
                  </a:lnTo>
                  <a:lnTo>
                    <a:pt x="3352" y="2774"/>
                  </a:lnTo>
                  <a:lnTo>
                    <a:pt x="3315" y="2817"/>
                  </a:lnTo>
                  <a:lnTo>
                    <a:pt x="3274" y="2857"/>
                  </a:lnTo>
                  <a:lnTo>
                    <a:pt x="3231" y="2893"/>
                  </a:lnTo>
                  <a:lnTo>
                    <a:pt x="3185" y="2925"/>
                  </a:lnTo>
                  <a:lnTo>
                    <a:pt x="3137" y="2954"/>
                  </a:lnTo>
                  <a:lnTo>
                    <a:pt x="3087" y="2978"/>
                  </a:lnTo>
                  <a:lnTo>
                    <a:pt x="3035" y="2997"/>
                  </a:lnTo>
                  <a:lnTo>
                    <a:pt x="2981" y="3013"/>
                  </a:lnTo>
                  <a:lnTo>
                    <a:pt x="2927" y="3024"/>
                  </a:lnTo>
                  <a:lnTo>
                    <a:pt x="2917" y="3025"/>
                  </a:lnTo>
                  <a:lnTo>
                    <a:pt x="2900" y="3026"/>
                  </a:lnTo>
                  <a:lnTo>
                    <a:pt x="2878" y="3027"/>
                  </a:lnTo>
                  <a:lnTo>
                    <a:pt x="2849" y="3027"/>
                  </a:lnTo>
                  <a:lnTo>
                    <a:pt x="2815" y="3028"/>
                  </a:lnTo>
                  <a:lnTo>
                    <a:pt x="2776" y="3029"/>
                  </a:lnTo>
                  <a:lnTo>
                    <a:pt x="2734" y="3029"/>
                  </a:lnTo>
                  <a:lnTo>
                    <a:pt x="2687" y="3030"/>
                  </a:lnTo>
                  <a:lnTo>
                    <a:pt x="2638" y="3030"/>
                  </a:lnTo>
                  <a:lnTo>
                    <a:pt x="2586" y="3031"/>
                  </a:lnTo>
                  <a:lnTo>
                    <a:pt x="2532" y="3031"/>
                  </a:lnTo>
                  <a:lnTo>
                    <a:pt x="2478" y="3032"/>
                  </a:lnTo>
                  <a:lnTo>
                    <a:pt x="2422" y="3032"/>
                  </a:lnTo>
                  <a:lnTo>
                    <a:pt x="2367" y="3033"/>
                  </a:lnTo>
                  <a:lnTo>
                    <a:pt x="2312" y="3033"/>
                  </a:lnTo>
                  <a:lnTo>
                    <a:pt x="2257" y="3033"/>
                  </a:lnTo>
                  <a:lnTo>
                    <a:pt x="2205" y="3034"/>
                  </a:lnTo>
                  <a:lnTo>
                    <a:pt x="2154" y="3034"/>
                  </a:lnTo>
                  <a:lnTo>
                    <a:pt x="2106" y="3034"/>
                  </a:lnTo>
                  <a:lnTo>
                    <a:pt x="2062" y="3034"/>
                  </a:lnTo>
                  <a:lnTo>
                    <a:pt x="2021" y="3035"/>
                  </a:lnTo>
                  <a:lnTo>
                    <a:pt x="1985" y="3035"/>
                  </a:lnTo>
                  <a:lnTo>
                    <a:pt x="1955" y="3035"/>
                  </a:lnTo>
                  <a:lnTo>
                    <a:pt x="1929" y="3035"/>
                  </a:lnTo>
                  <a:lnTo>
                    <a:pt x="1910" y="3035"/>
                  </a:lnTo>
                  <a:lnTo>
                    <a:pt x="1898" y="3035"/>
                  </a:lnTo>
                  <a:lnTo>
                    <a:pt x="1893" y="3035"/>
                  </a:lnTo>
                  <a:lnTo>
                    <a:pt x="1817" y="3035"/>
                  </a:lnTo>
                  <a:lnTo>
                    <a:pt x="1735" y="3035"/>
                  </a:lnTo>
                  <a:lnTo>
                    <a:pt x="1648" y="3036"/>
                  </a:lnTo>
                  <a:lnTo>
                    <a:pt x="1559" y="3036"/>
                  </a:lnTo>
                  <a:lnTo>
                    <a:pt x="1489" y="3036"/>
                  </a:lnTo>
                  <a:lnTo>
                    <a:pt x="1419" y="3036"/>
                  </a:lnTo>
                  <a:lnTo>
                    <a:pt x="1348" y="3035"/>
                  </a:lnTo>
                  <a:lnTo>
                    <a:pt x="1278" y="3035"/>
                  </a:lnTo>
                  <a:lnTo>
                    <a:pt x="1211" y="3035"/>
                  </a:lnTo>
                  <a:lnTo>
                    <a:pt x="1143" y="3034"/>
                  </a:lnTo>
                  <a:lnTo>
                    <a:pt x="1078" y="3034"/>
                  </a:lnTo>
                  <a:lnTo>
                    <a:pt x="1017" y="3033"/>
                  </a:lnTo>
                  <a:lnTo>
                    <a:pt x="958" y="3033"/>
                  </a:lnTo>
                  <a:lnTo>
                    <a:pt x="904" y="3032"/>
                  </a:lnTo>
                  <a:lnTo>
                    <a:pt x="854" y="3031"/>
                  </a:lnTo>
                  <a:lnTo>
                    <a:pt x="810" y="3030"/>
                  </a:lnTo>
                  <a:lnTo>
                    <a:pt x="772" y="3028"/>
                  </a:lnTo>
                  <a:lnTo>
                    <a:pt x="739" y="3027"/>
                  </a:lnTo>
                  <a:lnTo>
                    <a:pt x="713" y="3025"/>
                  </a:lnTo>
                  <a:lnTo>
                    <a:pt x="643" y="3016"/>
                  </a:lnTo>
                  <a:lnTo>
                    <a:pt x="576" y="3001"/>
                  </a:lnTo>
                  <a:lnTo>
                    <a:pt x="510" y="2980"/>
                  </a:lnTo>
                  <a:lnTo>
                    <a:pt x="447" y="2955"/>
                  </a:lnTo>
                  <a:lnTo>
                    <a:pt x="388" y="2923"/>
                  </a:lnTo>
                  <a:lnTo>
                    <a:pt x="332" y="2886"/>
                  </a:lnTo>
                  <a:lnTo>
                    <a:pt x="279" y="2846"/>
                  </a:lnTo>
                  <a:lnTo>
                    <a:pt x="230" y="2801"/>
                  </a:lnTo>
                  <a:lnTo>
                    <a:pt x="186" y="2752"/>
                  </a:lnTo>
                  <a:lnTo>
                    <a:pt x="144" y="2700"/>
                  </a:lnTo>
                  <a:lnTo>
                    <a:pt x="108" y="2644"/>
                  </a:lnTo>
                  <a:lnTo>
                    <a:pt x="76" y="2585"/>
                  </a:lnTo>
                  <a:lnTo>
                    <a:pt x="50" y="2524"/>
                  </a:lnTo>
                  <a:lnTo>
                    <a:pt x="30" y="2460"/>
                  </a:lnTo>
                  <a:lnTo>
                    <a:pt x="14" y="2394"/>
                  </a:lnTo>
                  <a:lnTo>
                    <a:pt x="4" y="2326"/>
                  </a:lnTo>
                  <a:lnTo>
                    <a:pt x="0" y="2256"/>
                  </a:lnTo>
                  <a:lnTo>
                    <a:pt x="2" y="2185"/>
                  </a:lnTo>
                  <a:lnTo>
                    <a:pt x="12" y="2115"/>
                  </a:lnTo>
                  <a:lnTo>
                    <a:pt x="27" y="2047"/>
                  </a:lnTo>
                  <a:lnTo>
                    <a:pt x="47" y="1981"/>
                  </a:lnTo>
                  <a:lnTo>
                    <a:pt x="73" y="1918"/>
                  </a:lnTo>
                  <a:lnTo>
                    <a:pt x="104" y="1859"/>
                  </a:lnTo>
                  <a:lnTo>
                    <a:pt x="140" y="1802"/>
                  </a:lnTo>
                  <a:lnTo>
                    <a:pt x="180" y="1749"/>
                  </a:lnTo>
                  <a:lnTo>
                    <a:pt x="226" y="1700"/>
                  </a:lnTo>
                  <a:lnTo>
                    <a:pt x="273" y="1654"/>
                  </a:lnTo>
                  <a:lnTo>
                    <a:pt x="326" y="1614"/>
                  </a:lnTo>
                  <a:lnTo>
                    <a:pt x="382" y="1578"/>
                  </a:lnTo>
                  <a:lnTo>
                    <a:pt x="441" y="1546"/>
                  </a:lnTo>
                  <a:lnTo>
                    <a:pt x="501" y="1519"/>
                  </a:lnTo>
                  <a:lnTo>
                    <a:pt x="566" y="1498"/>
                  </a:lnTo>
                  <a:lnTo>
                    <a:pt x="632" y="1482"/>
                  </a:lnTo>
                  <a:lnTo>
                    <a:pt x="700" y="1473"/>
                  </a:lnTo>
                  <a:lnTo>
                    <a:pt x="769" y="1469"/>
                  </a:lnTo>
                  <a:lnTo>
                    <a:pt x="840" y="1471"/>
                  </a:lnTo>
                  <a:lnTo>
                    <a:pt x="913" y="1481"/>
                  </a:lnTo>
                  <a:lnTo>
                    <a:pt x="944" y="1420"/>
                  </a:lnTo>
                  <a:lnTo>
                    <a:pt x="981" y="1362"/>
                  </a:lnTo>
                  <a:lnTo>
                    <a:pt x="1020" y="1307"/>
                  </a:lnTo>
                  <a:lnTo>
                    <a:pt x="1064" y="1253"/>
                  </a:lnTo>
                  <a:lnTo>
                    <a:pt x="1111" y="1204"/>
                  </a:lnTo>
                  <a:lnTo>
                    <a:pt x="1162" y="1158"/>
                  </a:lnTo>
                  <a:lnTo>
                    <a:pt x="1129" y="1098"/>
                  </a:lnTo>
                  <a:lnTo>
                    <a:pt x="1101" y="1035"/>
                  </a:lnTo>
                  <a:lnTo>
                    <a:pt x="1079" y="970"/>
                  </a:lnTo>
                  <a:lnTo>
                    <a:pt x="1062" y="902"/>
                  </a:lnTo>
                  <a:lnTo>
                    <a:pt x="1053" y="832"/>
                  </a:lnTo>
                  <a:lnTo>
                    <a:pt x="1049" y="760"/>
                  </a:lnTo>
                  <a:lnTo>
                    <a:pt x="1053" y="691"/>
                  </a:lnTo>
                  <a:lnTo>
                    <a:pt x="1061" y="624"/>
                  </a:lnTo>
                  <a:lnTo>
                    <a:pt x="1076" y="558"/>
                  </a:lnTo>
                  <a:lnTo>
                    <a:pt x="1096" y="495"/>
                  </a:lnTo>
                  <a:lnTo>
                    <a:pt x="1123" y="434"/>
                  </a:lnTo>
                  <a:lnTo>
                    <a:pt x="1152" y="377"/>
                  </a:lnTo>
                  <a:lnTo>
                    <a:pt x="1187" y="322"/>
                  </a:lnTo>
                  <a:lnTo>
                    <a:pt x="1227" y="270"/>
                  </a:lnTo>
                  <a:lnTo>
                    <a:pt x="1271" y="222"/>
                  </a:lnTo>
                  <a:lnTo>
                    <a:pt x="1319" y="179"/>
                  </a:lnTo>
                  <a:lnTo>
                    <a:pt x="1370" y="139"/>
                  </a:lnTo>
                  <a:lnTo>
                    <a:pt x="1425" y="104"/>
                  </a:lnTo>
                  <a:lnTo>
                    <a:pt x="1482" y="74"/>
                  </a:lnTo>
                  <a:lnTo>
                    <a:pt x="1542" y="48"/>
                  </a:lnTo>
                  <a:lnTo>
                    <a:pt x="1605" y="28"/>
                  </a:lnTo>
                  <a:lnTo>
                    <a:pt x="1670" y="13"/>
                  </a:lnTo>
                  <a:lnTo>
                    <a:pt x="1737" y="3"/>
                  </a:lnTo>
                  <a:lnTo>
                    <a:pt x="18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5" name="Freeform 477"/>
            <p:cNvSpPr>
              <a:spLocks noEditPoints="1"/>
            </p:cNvSpPr>
            <p:nvPr/>
          </p:nvSpPr>
          <p:spPr bwMode="auto">
            <a:xfrm>
              <a:off x="5868" y="637"/>
              <a:ext cx="72" cy="98"/>
            </a:xfrm>
            <a:custGeom>
              <a:avLst/>
              <a:gdLst>
                <a:gd name="T0" fmla="*/ 322 w 794"/>
                <a:gd name="T1" fmla="*/ 447 h 1083"/>
                <a:gd name="T2" fmla="*/ 311 w 794"/>
                <a:gd name="T3" fmla="*/ 484 h 1083"/>
                <a:gd name="T4" fmla="*/ 285 w 794"/>
                <a:gd name="T5" fmla="*/ 511 h 1083"/>
                <a:gd name="T6" fmla="*/ 248 w 794"/>
                <a:gd name="T7" fmla="*/ 521 h 1083"/>
                <a:gd name="T8" fmla="*/ 396 w 794"/>
                <a:gd name="T9" fmla="*/ 861 h 1083"/>
                <a:gd name="T10" fmla="*/ 546 w 794"/>
                <a:gd name="T11" fmla="*/ 521 h 1083"/>
                <a:gd name="T12" fmla="*/ 509 w 794"/>
                <a:gd name="T13" fmla="*/ 511 h 1083"/>
                <a:gd name="T14" fmla="*/ 482 w 794"/>
                <a:gd name="T15" fmla="*/ 484 h 1083"/>
                <a:gd name="T16" fmla="*/ 471 w 794"/>
                <a:gd name="T17" fmla="*/ 447 h 1083"/>
                <a:gd name="T18" fmla="*/ 322 w 794"/>
                <a:gd name="T19" fmla="*/ 149 h 1083"/>
                <a:gd name="T20" fmla="*/ 546 w 794"/>
                <a:gd name="T21" fmla="*/ 0 h 1083"/>
                <a:gd name="T22" fmla="*/ 583 w 794"/>
                <a:gd name="T23" fmla="*/ 11 h 1083"/>
                <a:gd name="T24" fmla="*/ 609 w 794"/>
                <a:gd name="T25" fmla="*/ 37 h 1083"/>
                <a:gd name="T26" fmla="*/ 619 w 794"/>
                <a:gd name="T27" fmla="*/ 74 h 1083"/>
                <a:gd name="T28" fmla="*/ 719 w 794"/>
                <a:gd name="T29" fmla="*/ 372 h 1083"/>
                <a:gd name="T30" fmla="*/ 757 w 794"/>
                <a:gd name="T31" fmla="*/ 383 h 1083"/>
                <a:gd name="T32" fmla="*/ 784 w 794"/>
                <a:gd name="T33" fmla="*/ 409 h 1083"/>
                <a:gd name="T34" fmla="*/ 794 w 794"/>
                <a:gd name="T35" fmla="*/ 447 h 1083"/>
                <a:gd name="T36" fmla="*/ 784 w 794"/>
                <a:gd name="T37" fmla="*/ 484 h 1083"/>
                <a:gd name="T38" fmla="*/ 449 w 794"/>
                <a:gd name="T39" fmla="*/ 1061 h 1083"/>
                <a:gd name="T40" fmla="*/ 416 w 794"/>
                <a:gd name="T41" fmla="*/ 1080 h 1083"/>
                <a:gd name="T42" fmla="*/ 377 w 794"/>
                <a:gd name="T43" fmla="*/ 1080 h 1083"/>
                <a:gd name="T44" fmla="*/ 344 w 794"/>
                <a:gd name="T45" fmla="*/ 1061 h 1083"/>
                <a:gd name="T46" fmla="*/ 9 w 794"/>
                <a:gd name="T47" fmla="*/ 484 h 1083"/>
                <a:gd name="T48" fmla="*/ 0 w 794"/>
                <a:gd name="T49" fmla="*/ 447 h 1083"/>
                <a:gd name="T50" fmla="*/ 9 w 794"/>
                <a:gd name="T51" fmla="*/ 409 h 1083"/>
                <a:gd name="T52" fmla="*/ 37 w 794"/>
                <a:gd name="T53" fmla="*/ 383 h 1083"/>
                <a:gd name="T54" fmla="*/ 74 w 794"/>
                <a:gd name="T55" fmla="*/ 372 h 1083"/>
                <a:gd name="T56" fmla="*/ 175 w 794"/>
                <a:gd name="T57" fmla="*/ 74 h 1083"/>
                <a:gd name="T58" fmla="*/ 184 w 794"/>
                <a:gd name="T59" fmla="*/ 37 h 1083"/>
                <a:gd name="T60" fmla="*/ 211 w 794"/>
                <a:gd name="T61" fmla="*/ 11 h 1083"/>
                <a:gd name="T62" fmla="*/ 248 w 794"/>
                <a:gd name="T63" fmla="*/ 0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94" h="1083">
                  <a:moveTo>
                    <a:pt x="322" y="149"/>
                  </a:moveTo>
                  <a:lnTo>
                    <a:pt x="322" y="447"/>
                  </a:lnTo>
                  <a:lnTo>
                    <a:pt x="319" y="466"/>
                  </a:lnTo>
                  <a:lnTo>
                    <a:pt x="311" y="484"/>
                  </a:lnTo>
                  <a:lnTo>
                    <a:pt x="300" y="499"/>
                  </a:lnTo>
                  <a:lnTo>
                    <a:pt x="285" y="511"/>
                  </a:lnTo>
                  <a:lnTo>
                    <a:pt x="268" y="518"/>
                  </a:lnTo>
                  <a:lnTo>
                    <a:pt x="248" y="521"/>
                  </a:lnTo>
                  <a:lnTo>
                    <a:pt x="201" y="521"/>
                  </a:lnTo>
                  <a:lnTo>
                    <a:pt x="396" y="861"/>
                  </a:lnTo>
                  <a:lnTo>
                    <a:pt x="592" y="521"/>
                  </a:lnTo>
                  <a:lnTo>
                    <a:pt x="546" y="521"/>
                  </a:lnTo>
                  <a:lnTo>
                    <a:pt x="526" y="518"/>
                  </a:lnTo>
                  <a:lnTo>
                    <a:pt x="509" y="511"/>
                  </a:lnTo>
                  <a:lnTo>
                    <a:pt x="494" y="499"/>
                  </a:lnTo>
                  <a:lnTo>
                    <a:pt x="482" y="484"/>
                  </a:lnTo>
                  <a:lnTo>
                    <a:pt x="475" y="466"/>
                  </a:lnTo>
                  <a:lnTo>
                    <a:pt x="471" y="447"/>
                  </a:lnTo>
                  <a:lnTo>
                    <a:pt x="471" y="149"/>
                  </a:lnTo>
                  <a:lnTo>
                    <a:pt x="322" y="149"/>
                  </a:lnTo>
                  <a:close/>
                  <a:moveTo>
                    <a:pt x="248" y="0"/>
                  </a:moveTo>
                  <a:lnTo>
                    <a:pt x="546" y="0"/>
                  </a:lnTo>
                  <a:lnTo>
                    <a:pt x="565" y="3"/>
                  </a:lnTo>
                  <a:lnTo>
                    <a:pt x="583" y="11"/>
                  </a:lnTo>
                  <a:lnTo>
                    <a:pt x="598" y="22"/>
                  </a:lnTo>
                  <a:lnTo>
                    <a:pt x="609" y="37"/>
                  </a:lnTo>
                  <a:lnTo>
                    <a:pt x="617" y="54"/>
                  </a:lnTo>
                  <a:lnTo>
                    <a:pt x="619" y="74"/>
                  </a:lnTo>
                  <a:lnTo>
                    <a:pt x="619" y="372"/>
                  </a:lnTo>
                  <a:lnTo>
                    <a:pt x="719" y="372"/>
                  </a:lnTo>
                  <a:lnTo>
                    <a:pt x="740" y="375"/>
                  </a:lnTo>
                  <a:lnTo>
                    <a:pt x="757" y="383"/>
                  </a:lnTo>
                  <a:lnTo>
                    <a:pt x="772" y="395"/>
                  </a:lnTo>
                  <a:lnTo>
                    <a:pt x="784" y="409"/>
                  </a:lnTo>
                  <a:lnTo>
                    <a:pt x="792" y="428"/>
                  </a:lnTo>
                  <a:lnTo>
                    <a:pt x="794" y="447"/>
                  </a:lnTo>
                  <a:lnTo>
                    <a:pt x="792" y="466"/>
                  </a:lnTo>
                  <a:lnTo>
                    <a:pt x="784" y="484"/>
                  </a:lnTo>
                  <a:lnTo>
                    <a:pt x="461" y="1046"/>
                  </a:lnTo>
                  <a:lnTo>
                    <a:pt x="449" y="1061"/>
                  </a:lnTo>
                  <a:lnTo>
                    <a:pt x="433" y="1072"/>
                  </a:lnTo>
                  <a:lnTo>
                    <a:pt x="416" y="1080"/>
                  </a:lnTo>
                  <a:lnTo>
                    <a:pt x="396" y="1083"/>
                  </a:lnTo>
                  <a:lnTo>
                    <a:pt x="377" y="1080"/>
                  </a:lnTo>
                  <a:lnTo>
                    <a:pt x="360" y="1072"/>
                  </a:lnTo>
                  <a:lnTo>
                    <a:pt x="344" y="1061"/>
                  </a:lnTo>
                  <a:lnTo>
                    <a:pt x="333" y="1046"/>
                  </a:lnTo>
                  <a:lnTo>
                    <a:pt x="9" y="484"/>
                  </a:lnTo>
                  <a:lnTo>
                    <a:pt x="2" y="466"/>
                  </a:lnTo>
                  <a:lnTo>
                    <a:pt x="0" y="447"/>
                  </a:lnTo>
                  <a:lnTo>
                    <a:pt x="2" y="428"/>
                  </a:lnTo>
                  <a:lnTo>
                    <a:pt x="9" y="409"/>
                  </a:lnTo>
                  <a:lnTo>
                    <a:pt x="21" y="395"/>
                  </a:lnTo>
                  <a:lnTo>
                    <a:pt x="37" y="383"/>
                  </a:lnTo>
                  <a:lnTo>
                    <a:pt x="54" y="375"/>
                  </a:lnTo>
                  <a:lnTo>
                    <a:pt x="74" y="372"/>
                  </a:lnTo>
                  <a:lnTo>
                    <a:pt x="175" y="372"/>
                  </a:lnTo>
                  <a:lnTo>
                    <a:pt x="175" y="74"/>
                  </a:lnTo>
                  <a:lnTo>
                    <a:pt x="177" y="54"/>
                  </a:lnTo>
                  <a:lnTo>
                    <a:pt x="184" y="37"/>
                  </a:lnTo>
                  <a:lnTo>
                    <a:pt x="196" y="22"/>
                  </a:lnTo>
                  <a:lnTo>
                    <a:pt x="211" y="11"/>
                  </a:lnTo>
                  <a:lnTo>
                    <a:pt x="229" y="3"/>
                  </a:lnTo>
                  <a:lnTo>
                    <a:pt x="2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19" name="Freeform 482"/>
          <p:cNvSpPr>
            <a:spLocks noEditPoints="1"/>
          </p:cNvSpPr>
          <p:nvPr/>
        </p:nvSpPr>
        <p:spPr bwMode="auto">
          <a:xfrm>
            <a:off x="4631242" y="501274"/>
            <a:ext cx="220436" cy="220436"/>
          </a:xfrm>
          <a:custGeom>
            <a:avLst/>
            <a:gdLst>
              <a:gd name="T0" fmla="*/ 2390 w 3556"/>
              <a:gd name="T1" fmla="*/ 3125 h 3557"/>
              <a:gd name="T2" fmla="*/ 2620 w 3556"/>
              <a:gd name="T3" fmla="*/ 3063 h 3557"/>
              <a:gd name="T4" fmla="*/ 1859 w 3556"/>
              <a:gd name="T5" fmla="*/ 2828 h 3557"/>
              <a:gd name="T6" fmla="*/ 2142 w 3556"/>
              <a:gd name="T7" fmla="*/ 3142 h 3557"/>
              <a:gd name="T8" fmla="*/ 2402 w 3556"/>
              <a:gd name="T9" fmla="*/ 2828 h 3557"/>
              <a:gd name="T10" fmla="*/ 1311 w 3556"/>
              <a:gd name="T11" fmla="*/ 3046 h 3557"/>
              <a:gd name="T12" fmla="*/ 1639 w 3556"/>
              <a:gd name="T13" fmla="*/ 3260 h 3557"/>
              <a:gd name="T14" fmla="*/ 789 w 3556"/>
              <a:gd name="T15" fmla="*/ 2954 h 3557"/>
              <a:gd name="T16" fmla="*/ 1265 w 3556"/>
              <a:gd name="T17" fmla="*/ 3227 h 3557"/>
              <a:gd name="T18" fmla="*/ 1001 w 3556"/>
              <a:gd name="T19" fmla="*/ 2884 h 3557"/>
              <a:gd name="T20" fmla="*/ 2786 w 3556"/>
              <a:gd name="T21" fmla="*/ 2179 h 3557"/>
              <a:gd name="T22" fmla="*/ 3031 w 3556"/>
              <a:gd name="T23" fmla="*/ 2666 h 3557"/>
              <a:gd name="T24" fmla="*/ 3268 w 3556"/>
              <a:gd name="T25" fmla="*/ 2151 h 3557"/>
              <a:gd name="T26" fmla="*/ 1859 w 3556"/>
              <a:gd name="T27" fmla="*/ 2666 h 3557"/>
              <a:gd name="T28" fmla="*/ 2623 w 3556"/>
              <a:gd name="T29" fmla="*/ 2182 h 3557"/>
              <a:gd name="T30" fmla="*/ 908 w 3556"/>
              <a:gd name="T31" fmla="*/ 1969 h 3557"/>
              <a:gd name="T32" fmla="*/ 1037 w 3556"/>
              <a:gd name="T33" fmla="*/ 2576 h 3557"/>
              <a:gd name="T34" fmla="*/ 251 w 3556"/>
              <a:gd name="T35" fmla="*/ 1958 h 3557"/>
              <a:gd name="T36" fmla="*/ 425 w 3556"/>
              <a:gd name="T37" fmla="*/ 2506 h 3557"/>
              <a:gd name="T38" fmla="*/ 809 w 3556"/>
              <a:gd name="T39" fmla="*/ 2381 h 3557"/>
              <a:gd name="T40" fmla="*/ 244 w 3556"/>
              <a:gd name="T41" fmla="*/ 1859 h 3557"/>
              <a:gd name="T42" fmla="*/ 2786 w 3556"/>
              <a:gd name="T43" fmla="*/ 1378 h 3557"/>
              <a:gd name="T44" fmla="*/ 3289 w 3556"/>
              <a:gd name="T45" fmla="*/ 1502 h 3557"/>
              <a:gd name="T46" fmla="*/ 3083 w 3556"/>
              <a:gd name="T47" fmla="*/ 968 h 3557"/>
              <a:gd name="T48" fmla="*/ 2648 w 3556"/>
              <a:gd name="T49" fmla="*/ 1588 h 3557"/>
              <a:gd name="T50" fmla="*/ 2519 w 3556"/>
              <a:gd name="T51" fmla="*/ 979 h 3557"/>
              <a:gd name="T52" fmla="*/ 976 w 3556"/>
              <a:gd name="T53" fmla="*/ 1171 h 3557"/>
              <a:gd name="T54" fmla="*/ 1698 w 3556"/>
              <a:gd name="T55" fmla="*/ 1698 h 3557"/>
              <a:gd name="T56" fmla="*/ 382 w 3556"/>
              <a:gd name="T57" fmla="*/ 1135 h 3557"/>
              <a:gd name="T58" fmla="*/ 244 w 3556"/>
              <a:gd name="T59" fmla="*/ 1698 h 3557"/>
              <a:gd name="T60" fmla="*/ 809 w 3556"/>
              <a:gd name="T61" fmla="*/ 1174 h 3557"/>
              <a:gd name="T62" fmla="*/ 2341 w 3556"/>
              <a:gd name="T63" fmla="*/ 378 h 3557"/>
              <a:gd name="T64" fmla="*/ 2585 w 3556"/>
              <a:gd name="T65" fmla="*/ 728 h 3557"/>
              <a:gd name="T66" fmla="*/ 2542 w 3556"/>
              <a:gd name="T67" fmla="*/ 445 h 3557"/>
              <a:gd name="T68" fmla="*/ 1095 w 3556"/>
              <a:gd name="T69" fmla="*/ 402 h 3557"/>
              <a:gd name="T70" fmla="*/ 656 w 3556"/>
              <a:gd name="T71" fmla="*/ 728 h 3557"/>
              <a:gd name="T72" fmla="*/ 1167 w 3556"/>
              <a:gd name="T73" fmla="*/ 431 h 3557"/>
              <a:gd name="T74" fmla="*/ 2385 w 3556"/>
              <a:gd name="T75" fmla="*/ 702 h 3557"/>
              <a:gd name="T76" fmla="*/ 2087 w 3556"/>
              <a:gd name="T77" fmla="*/ 375 h 3557"/>
              <a:gd name="T78" fmla="*/ 1639 w 3556"/>
              <a:gd name="T79" fmla="*/ 297 h 3557"/>
              <a:gd name="T80" fmla="*/ 1311 w 3556"/>
              <a:gd name="T81" fmla="*/ 511 h 3557"/>
              <a:gd name="T82" fmla="*/ 1698 w 3556"/>
              <a:gd name="T83" fmla="*/ 283 h 3557"/>
              <a:gd name="T84" fmla="*/ 2272 w 3556"/>
              <a:gd name="T85" fmla="*/ 69 h 3557"/>
              <a:gd name="T86" fmla="*/ 2805 w 3556"/>
              <a:gd name="T87" fmla="*/ 326 h 3557"/>
              <a:gd name="T88" fmla="*/ 3230 w 3556"/>
              <a:gd name="T89" fmla="*/ 751 h 3557"/>
              <a:gd name="T90" fmla="*/ 3487 w 3556"/>
              <a:gd name="T91" fmla="*/ 1284 h 3557"/>
              <a:gd name="T92" fmla="*/ 3553 w 3556"/>
              <a:gd name="T93" fmla="*/ 1880 h 3557"/>
              <a:gd name="T94" fmla="*/ 3422 w 3556"/>
              <a:gd name="T95" fmla="*/ 2459 h 3557"/>
              <a:gd name="T96" fmla="*/ 3105 w 3556"/>
              <a:gd name="T97" fmla="*/ 2962 h 3557"/>
              <a:gd name="T98" fmla="*/ 2637 w 3556"/>
              <a:gd name="T99" fmla="*/ 3336 h 3557"/>
              <a:gd name="T100" fmla="*/ 2079 w 3556"/>
              <a:gd name="T101" fmla="*/ 3531 h 3557"/>
              <a:gd name="T102" fmla="*/ 1478 w 3556"/>
              <a:gd name="T103" fmla="*/ 3531 h 3557"/>
              <a:gd name="T104" fmla="*/ 919 w 3556"/>
              <a:gd name="T105" fmla="*/ 3336 h 3557"/>
              <a:gd name="T106" fmla="*/ 451 w 3556"/>
              <a:gd name="T107" fmla="*/ 2962 h 3557"/>
              <a:gd name="T108" fmla="*/ 134 w 3556"/>
              <a:gd name="T109" fmla="*/ 2459 h 3557"/>
              <a:gd name="T110" fmla="*/ 2 w 3556"/>
              <a:gd name="T111" fmla="*/ 1880 h 3557"/>
              <a:gd name="T112" fmla="*/ 69 w 3556"/>
              <a:gd name="T113" fmla="*/ 1284 h 3557"/>
              <a:gd name="T114" fmla="*/ 326 w 3556"/>
              <a:gd name="T115" fmla="*/ 751 h 3557"/>
              <a:gd name="T116" fmla="*/ 751 w 3556"/>
              <a:gd name="T117" fmla="*/ 326 h 3557"/>
              <a:gd name="T118" fmla="*/ 1284 w 3556"/>
              <a:gd name="T119" fmla="*/ 69 h 3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56" h="3557">
                <a:moveTo>
                  <a:pt x="2585" y="2828"/>
                </a:moveTo>
                <a:lnTo>
                  <a:pt x="2555" y="2884"/>
                </a:lnTo>
                <a:lnTo>
                  <a:pt x="2524" y="2938"/>
                </a:lnTo>
                <a:lnTo>
                  <a:pt x="2481" y="3006"/>
                </a:lnTo>
                <a:lnTo>
                  <a:pt x="2436" y="3067"/>
                </a:lnTo>
                <a:lnTo>
                  <a:pt x="2390" y="3125"/>
                </a:lnTo>
                <a:lnTo>
                  <a:pt x="2341" y="3179"/>
                </a:lnTo>
                <a:lnTo>
                  <a:pt x="2290" y="3227"/>
                </a:lnTo>
                <a:lnTo>
                  <a:pt x="2377" y="3193"/>
                </a:lnTo>
                <a:lnTo>
                  <a:pt x="2461" y="3154"/>
                </a:lnTo>
                <a:lnTo>
                  <a:pt x="2542" y="3111"/>
                </a:lnTo>
                <a:lnTo>
                  <a:pt x="2620" y="3063"/>
                </a:lnTo>
                <a:lnTo>
                  <a:pt x="2695" y="3010"/>
                </a:lnTo>
                <a:lnTo>
                  <a:pt x="2767" y="2954"/>
                </a:lnTo>
                <a:lnTo>
                  <a:pt x="2835" y="2893"/>
                </a:lnTo>
                <a:lnTo>
                  <a:pt x="2899" y="2828"/>
                </a:lnTo>
                <a:lnTo>
                  <a:pt x="2585" y="2828"/>
                </a:lnTo>
                <a:close/>
                <a:moveTo>
                  <a:pt x="1859" y="2828"/>
                </a:moveTo>
                <a:lnTo>
                  <a:pt x="1859" y="3272"/>
                </a:lnTo>
                <a:lnTo>
                  <a:pt x="1917" y="3260"/>
                </a:lnTo>
                <a:lnTo>
                  <a:pt x="1975" y="3241"/>
                </a:lnTo>
                <a:lnTo>
                  <a:pt x="2031" y="3214"/>
                </a:lnTo>
                <a:lnTo>
                  <a:pt x="2087" y="3181"/>
                </a:lnTo>
                <a:lnTo>
                  <a:pt x="2142" y="3142"/>
                </a:lnTo>
                <a:lnTo>
                  <a:pt x="2194" y="3097"/>
                </a:lnTo>
                <a:lnTo>
                  <a:pt x="2245" y="3046"/>
                </a:lnTo>
                <a:lnTo>
                  <a:pt x="2294" y="2988"/>
                </a:lnTo>
                <a:lnTo>
                  <a:pt x="2341" y="2924"/>
                </a:lnTo>
                <a:lnTo>
                  <a:pt x="2385" y="2855"/>
                </a:lnTo>
                <a:lnTo>
                  <a:pt x="2402" y="2828"/>
                </a:lnTo>
                <a:lnTo>
                  <a:pt x="1859" y="2828"/>
                </a:lnTo>
                <a:close/>
                <a:moveTo>
                  <a:pt x="1154" y="2828"/>
                </a:moveTo>
                <a:lnTo>
                  <a:pt x="1170" y="2855"/>
                </a:lnTo>
                <a:lnTo>
                  <a:pt x="1214" y="2924"/>
                </a:lnTo>
                <a:lnTo>
                  <a:pt x="1262" y="2988"/>
                </a:lnTo>
                <a:lnTo>
                  <a:pt x="1311" y="3046"/>
                </a:lnTo>
                <a:lnTo>
                  <a:pt x="1362" y="3097"/>
                </a:lnTo>
                <a:lnTo>
                  <a:pt x="1415" y="3142"/>
                </a:lnTo>
                <a:lnTo>
                  <a:pt x="1469" y="3181"/>
                </a:lnTo>
                <a:lnTo>
                  <a:pt x="1524" y="3214"/>
                </a:lnTo>
                <a:lnTo>
                  <a:pt x="1581" y="3241"/>
                </a:lnTo>
                <a:lnTo>
                  <a:pt x="1639" y="3260"/>
                </a:lnTo>
                <a:lnTo>
                  <a:pt x="1698" y="3272"/>
                </a:lnTo>
                <a:lnTo>
                  <a:pt x="1698" y="2828"/>
                </a:lnTo>
                <a:lnTo>
                  <a:pt x="1154" y="2828"/>
                </a:lnTo>
                <a:close/>
                <a:moveTo>
                  <a:pt x="656" y="2828"/>
                </a:moveTo>
                <a:lnTo>
                  <a:pt x="721" y="2893"/>
                </a:lnTo>
                <a:lnTo>
                  <a:pt x="789" y="2954"/>
                </a:lnTo>
                <a:lnTo>
                  <a:pt x="860" y="3010"/>
                </a:lnTo>
                <a:lnTo>
                  <a:pt x="936" y="3063"/>
                </a:lnTo>
                <a:lnTo>
                  <a:pt x="1014" y="3111"/>
                </a:lnTo>
                <a:lnTo>
                  <a:pt x="1095" y="3154"/>
                </a:lnTo>
                <a:lnTo>
                  <a:pt x="1179" y="3193"/>
                </a:lnTo>
                <a:lnTo>
                  <a:pt x="1265" y="3227"/>
                </a:lnTo>
                <a:lnTo>
                  <a:pt x="1215" y="3179"/>
                </a:lnTo>
                <a:lnTo>
                  <a:pt x="1167" y="3125"/>
                </a:lnTo>
                <a:lnTo>
                  <a:pt x="1120" y="3067"/>
                </a:lnTo>
                <a:lnTo>
                  <a:pt x="1075" y="3006"/>
                </a:lnTo>
                <a:lnTo>
                  <a:pt x="1032" y="2938"/>
                </a:lnTo>
                <a:lnTo>
                  <a:pt x="1001" y="2884"/>
                </a:lnTo>
                <a:lnTo>
                  <a:pt x="971" y="2828"/>
                </a:lnTo>
                <a:lnTo>
                  <a:pt x="656" y="2828"/>
                </a:lnTo>
                <a:close/>
                <a:moveTo>
                  <a:pt x="2814" y="1859"/>
                </a:moveTo>
                <a:lnTo>
                  <a:pt x="2809" y="1966"/>
                </a:lnTo>
                <a:lnTo>
                  <a:pt x="2799" y="2074"/>
                </a:lnTo>
                <a:lnTo>
                  <a:pt x="2786" y="2179"/>
                </a:lnTo>
                <a:lnTo>
                  <a:pt x="2768" y="2281"/>
                </a:lnTo>
                <a:lnTo>
                  <a:pt x="2746" y="2381"/>
                </a:lnTo>
                <a:lnTo>
                  <a:pt x="2720" y="2480"/>
                </a:lnTo>
                <a:lnTo>
                  <a:pt x="2691" y="2574"/>
                </a:lnTo>
                <a:lnTo>
                  <a:pt x="2657" y="2666"/>
                </a:lnTo>
                <a:lnTo>
                  <a:pt x="3031" y="2666"/>
                </a:lnTo>
                <a:lnTo>
                  <a:pt x="3083" y="2588"/>
                </a:lnTo>
                <a:lnTo>
                  <a:pt x="3131" y="2506"/>
                </a:lnTo>
                <a:lnTo>
                  <a:pt x="3173" y="2422"/>
                </a:lnTo>
                <a:lnTo>
                  <a:pt x="3211" y="2334"/>
                </a:lnTo>
                <a:lnTo>
                  <a:pt x="3242" y="2243"/>
                </a:lnTo>
                <a:lnTo>
                  <a:pt x="3268" y="2151"/>
                </a:lnTo>
                <a:lnTo>
                  <a:pt x="3289" y="2055"/>
                </a:lnTo>
                <a:lnTo>
                  <a:pt x="3304" y="1958"/>
                </a:lnTo>
                <a:lnTo>
                  <a:pt x="3313" y="1859"/>
                </a:lnTo>
                <a:lnTo>
                  <a:pt x="2814" y="1859"/>
                </a:lnTo>
                <a:close/>
                <a:moveTo>
                  <a:pt x="1859" y="1859"/>
                </a:moveTo>
                <a:lnTo>
                  <a:pt x="1859" y="2666"/>
                </a:lnTo>
                <a:lnTo>
                  <a:pt x="2483" y="2666"/>
                </a:lnTo>
                <a:lnTo>
                  <a:pt x="2519" y="2576"/>
                </a:lnTo>
                <a:lnTo>
                  <a:pt x="2551" y="2482"/>
                </a:lnTo>
                <a:lnTo>
                  <a:pt x="2579" y="2386"/>
                </a:lnTo>
                <a:lnTo>
                  <a:pt x="2603" y="2285"/>
                </a:lnTo>
                <a:lnTo>
                  <a:pt x="2623" y="2182"/>
                </a:lnTo>
                <a:lnTo>
                  <a:pt x="2637" y="2076"/>
                </a:lnTo>
                <a:lnTo>
                  <a:pt x="2648" y="1969"/>
                </a:lnTo>
                <a:lnTo>
                  <a:pt x="2653" y="1859"/>
                </a:lnTo>
                <a:lnTo>
                  <a:pt x="1859" y="1859"/>
                </a:lnTo>
                <a:close/>
                <a:moveTo>
                  <a:pt x="902" y="1859"/>
                </a:moveTo>
                <a:lnTo>
                  <a:pt x="908" y="1969"/>
                </a:lnTo>
                <a:lnTo>
                  <a:pt x="919" y="2076"/>
                </a:lnTo>
                <a:lnTo>
                  <a:pt x="934" y="2182"/>
                </a:lnTo>
                <a:lnTo>
                  <a:pt x="952" y="2285"/>
                </a:lnTo>
                <a:lnTo>
                  <a:pt x="976" y="2386"/>
                </a:lnTo>
                <a:lnTo>
                  <a:pt x="1004" y="2482"/>
                </a:lnTo>
                <a:lnTo>
                  <a:pt x="1037" y="2576"/>
                </a:lnTo>
                <a:lnTo>
                  <a:pt x="1074" y="2666"/>
                </a:lnTo>
                <a:lnTo>
                  <a:pt x="1698" y="2666"/>
                </a:lnTo>
                <a:lnTo>
                  <a:pt x="1698" y="1859"/>
                </a:lnTo>
                <a:lnTo>
                  <a:pt x="902" y="1859"/>
                </a:lnTo>
                <a:close/>
                <a:moveTo>
                  <a:pt x="244" y="1859"/>
                </a:moveTo>
                <a:lnTo>
                  <a:pt x="251" y="1958"/>
                </a:lnTo>
                <a:lnTo>
                  <a:pt x="266" y="2055"/>
                </a:lnTo>
                <a:lnTo>
                  <a:pt x="287" y="2151"/>
                </a:lnTo>
                <a:lnTo>
                  <a:pt x="313" y="2243"/>
                </a:lnTo>
                <a:lnTo>
                  <a:pt x="346" y="2334"/>
                </a:lnTo>
                <a:lnTo>
                  <a:pt x="382" y="2422"/>
                </a:lnTo>
                <a:lnTo>
                  <a:pt x="425" y="2506"/>
                </a:lnTo>
                <a:lnTo>
                  <a:pt x="472" y="2588"/>
                </a:lnTo>
                <a:lnTo>
                  <a:pt x="524" y="2666"/>
                </a:lnTo>
                <a:lnTo>
                  <a:pt x="899" y="2666"/>
                </a:lnTo>
                <a:lnTo>
                  <a:pt x="866" y="2574"/>
                </a:lnTo>
                <a:lnTo>
                  <a:pt x="835" y="2480"/>
                </a:lnTo>
                <a:lnTo>
                  <a:pt x="809" y="2381"/>
                </a:lnTo>
                <a:lnTo>
                  <a:pt x="788" y="2281"/>
                </a:lnTo>
                <a:lnTo>
                  <a:pt x="770" y="2179"/>
                </a:lnTo>
                <a:lnTo>
                  <a:pt x="756" y="2074"/>
                </a:lnTo>
                <a:lnTo>
                  <a:pt x="746" y="1966"/>
                </a:lnTo>
                <a:lnTo>
                  <a:pt x="741" y="1859"/>
                </a:lnTo>
                <a:lnTo>
                  <a:pt x="244" y="1859"/>
                </a:lnTo>
                <a:close/>
                <a:moveTo>
                  <a:pt x="2657" y="889"/>
                </a:moveTo>
                <a:lnTo>
                  <a:pt x="2691" y="981"/>
                </a:lnTo>
                <a:lnTo>
                  <a:pt x="2720" y="1077"/>
                </a:lnTo>
                <a:lnTo>
                  <a:pt x="2746" y="1174"/>
                </a:lnTo>
                <a:lnTo>
                  <a:pt x="2768" y="1275"/>
                </a:lnTo>
                <a:lnTo>
                  <a:pt x="2786" y="1378"/>
                </a:lnTo>
                <a:lnTo>
                  <a:pt x="2799" y="1483"/>
                </a:lnTo>
                <a:lnTo>
                  <a:pt x="2809" y="1589"/>
                </a:lnTo>
                <a:lnTo>
                  <a:pt x="2814" y="1698"/>
                </a:lnTo>
                <a:lnTo>
                  <a:pt x="3313" y="1698"/>
                </a:lnTo>
                <a:lnTo>
                  <a:pt x="3304" y="1598"/>
                </a:lnTo>
                <a:lnTo>
                  <a:pt x="3289" y="1502"/>
                </a:lnTo>
                <a:lnTo>
                  <a:pt x="3268" y="1406"/>
                </a:lnTo>
                <a:lnTo>
                  <a:pt x="3242" y="1313"/>
                </a:lnTo>
                <a:lnTo>
                  <a:pt x="3211" y="1223"/>
                </a:lnTo>
                <a:lnTo>
                  <a:pt x="3173" y="1135"/>
                </a:lnTo>
                <a:lnTo>
                  <a:pt x="3131" y="1050"/>
                </a:lnTo>
                <a:lnTo>
                  <a:pt x="3083" y="968"/>
                </a:lnTo>
                <a:lnTo>
                  <a:pt x="3031" y="889"/>
                </a:lnTo>
                <a:lnTo>
                  <a:pt x="2657" y="889"/>
                </a:lnTo>
                <a:close/>
                <a:moveTo>
                  <a:pt x="1859" y="889"/>
                </a:moveTo>
                <a:lnTo>
                  <a:pt x="1859" y="1698"/>
                </a:lnTo>
                <a:lnTo>
                  <a:pt x="2653" y="1698"/>
                </a:lnTo>
                <a:lnTo>
                  <a:pt x="2648" y="1588"/>
                </a:lnTo>
                <a:lnTo>
                  <a:pt x="2637" y="1480"/>
                </a:lnTo>
                <a:lnTo>
                  <a:pt x="2623" y="1375"/>
                </a:lnTo>
                <a:lnTo>
                  <a:pt x="2603" y="1271"/>
                </a:lnTo>
                <a:lnTo>
                  <a:pt x="2579" y="1171"/>
                </a:lnTo>
                <a:lnTo>
                  <a:pt x="2551" y="1073"/>
                </a:lnTo>
                <a:lnTo>
                  <a:pt x="2519" y="979"/>
                </a:lnTo>
                <a:lnTo>
                  <a:pt x="2483" y="889"/>
                </a:lnTo>
                <a:lnTo>
                  <a:pt x="1859" y="889"/>
                </a:lnTo>
                <a:close/>
                <a:moveTo>
                  <a:pt x="1074" y="889"/>
                </a:moveTo>
                <a:lnTo>
                  <a:pt x="1037" y="979"/>
                </a:lnTo>
                <a:lnTo>
                  <a:pt x="1004" y="1073"/>
                </a:lnTo>
                <a:lnTo>
                  <a:pt x="976" y="1171"/>
                </a:lnTo>
                <a:lnTo>
                  <a:pt x="952" y="1271"/>
                </a:lnTo>
                <a:lnTo>
                  <a:pt x="934" y="1375"/>
                </a:lnTo>
                <a:lnTo>
                  <a:pt x="919" y="1480"/>
                </a:lnTo>
                <a:lnTo>
                  <a:pt x="908" y="1588"/>
                </a:lnTo>
                <a:lnTo>
                  <a:pt x="902" y="1698"/>
                </a:lnTo>
                <a:lnTo>
                  <a:pt x="1698" y="1698"/>
                </a:lnTo>
                <a:lnTo>
                  <a:pt x="1698" y="889"/>
                </a:lnTo>
                <a:lnTo>
                  <a:pt x="1074" y="889"/>
                </a:lnTo>
                <a:close/>
                <a:moveTo>
                  <a:pt x="524" y="889"/>
                </a:moveTo>
                <a:lnTo>
                  <a:pt x="472" y="968"/>
                </a:lnTo>
                <a:lnTo>
                  <a:pt x="425" y="1050"/>
                </a:lnTo>
                <a:lnTo>
                  <a:pt x="382" y="1135"/>
                </a:lnTo>
                <a:lnTo>
                  <a:pt x="346" y="1223"/>
                </a:lnTo>
                <a:lnTo>
                  <a:pt x="313" y="1313"/>
                </a:lnTo>
                <a:lnTo>
                  <a:pt x="287" y="1406"/>
                </a:lnTo>
                <a:lnTo>
                  <a:pt x="266" y="1502"/>
                </a:lnTo>
                <a:lnTo>
                  <a:pt x="251" y="1598"/>
                </a:lnTo>
                <a:lnTo>
                  <a:pt x="244" y="1698"/>
                </a:lnTo>
                <a:lnTo>
                  <a:pt x="741" y="1698"/>
                </a:lnTo>
                <a:lnTo>
                  <a:pt x="746" y="1589"/>
                </a:lnTo>
                <a:lnTo>
                  <a:pt x="756" y="1483"/>
                </a:lnTo>
                <a:lnTo>
                  <a:pt x="770" y="1378"/>
                </a:lnTo>
                <a:lnTo>
                  <a:pt x="788" y="1275"/>
                </a:lnTo>
                <a:lnTo>
                  <a:pt x="809" y="1174"/>
                </a:lnTo>
                <a:lnTo>
                  <a:pt x="835" y="1077"/>
                </a:lnTo>
                <a:lnTo>
                  <a:pt x="866" y="981"/>
                </a:lnTo>
                <a:lnTo>
                  <a:pt x="899" y="889"/>
                </a:lnTo>
                <a:lnTo>
                  <a:pt x="524" y="889"/>
                </a:lnTo>
                <a:close/>
                <a:moveTo>
                  <a:pt x="2290" y="329"/>
                </a:moveTo>
                <a:lnTo>
                  <a:pt x="2341" y="378"/>
                </a:lnTo>
                <a:lnTo>
                  <a:pt x="2390" y="431"/>
                </a:lnTo>
                <a:lnTo>
                  <a:pt x="2436" y="488"/>
                </a:lnTo>
                <a:lnTo>
                  <a:pt x="2481" y="551"/>
                </a:lnTo>
                <a:lnTo>
                  <a:pt x="2524" y="618"/>
                </a:lnTo>
                <a:lnTo>
                  <a:pt x="2555" y="673"/>
                </a:lnTo>
                <a:lnTo>
                  <a:pt x="2585" y="728"/>
                </a:lnTo>
                <a:lnTo>
                  <a:pt x="2899" y="728"/>
                </a:lnTo>
                <a:lnTo>
                  <a:pt x="2835" y="664"/>
                </a:lnTo>
                <a:lnTo>
                  <a:pt x="2767" y="602"/>
                </a:lnTo>
                <a:lnTo>
                  <a:pt x="2695" y="546"/>
                </a:lnTo>
                <a:lnTo>
                  <a:pt x="2620" y="493"/>
                </a:lnTo>
                <a:lnTo>
                  <a:pt x="2542" y="445"/>
                </a:lnTo>
                <a:lnTo>
                  <a:pt x="2461" y="402"/>
                </a:lnTo>
                <a:lnTo>
                  <a:pt x="2377" y="363"/>
                </a:lnTo>
                <a:lnTo>
                  <a:pt x="2290" y="329"/>
                </a:lnTo>
                <a:close/>
                <a:moveTo>
                  <a:pt x="1265" y="329"/>
                </a:moveTo>
                <a:lnTo>
                  <a:pt x="1179" y="363"/>
                </a:lnTo>
                <a:lnTo>
                  <a:pt x="1095" y="402"/>
                </a:lnTo>
                <a:lnTo>
                  <a:pt x="1014" y="445"/>
                </a:lnTo>
                <a:lnTo>
                  <a:pt x="936" y="493"/>
                </a:lnTo>
                <a:lnTo>
                  <a:pt x="860" y="546"/>
                </a:lnTo>
                <a:lnTo>
                  <a:pt x="789" y="602"/>
                </a:lnTo>
                <a:lnTo>
                  <a:pt x="721" y="664"/>
                </a:lnTo>
                <a:lnTo>
                  <a:pt x="656" y="728"/>
                </a:lnTo>
                <a:lnTo>
                  <a:pt x="971" y="728"/>
                </a:lnTo>
                <a:lnTo>
                  <a:pt x="1001" y="673"/>
                </a:lnTo>
                <a:lnTo>
                  <a:pt x="1032" y="618"/>
                </a:lnTo>
                <a:lnTo>
                  <a:pt x="1075" y="551"/>
                </a:lnTo>
                <a:lnTo>
                  <a:pt x="1120" y="488"/>
                </a:lnTo>
                <a:lnTo>
                  <a:pt x="1167" y="431"/>
                </a:lnTo>
                <a:lnTo>
                  <a:pt x="1215" y="378"/>
                </a:lnTo>
                <a:lnTo>
                  <a:pt x="1265" y="329"/>
                </a:lnTo>
                <a:close/>
                <a:moveTo>
                  <a:pt x="1859" y="283"/>
                </a:moveTo>
                <a:lnTo>
                  <a:pt x="1859" y="728"/>
                </a:lnTo>
                <a:lnTo>
                  <a:pt x="2402" y="728"/>
                </a:lnTo>
                <a:lnTo>
                  <a:pt x="2385" y="702"/>
                </a:lnTo>
                <a:lnTo>
                  <a:pt x="2341" y="632"/>
                </a:lnTo>
                <a:lnTo>
                  <a:pt x="2294" y="568"/>
                </a:lnTo>
                <a:lnTo>
                  <a:pt x="2245" y="511"/>
                </a:lnTo>
                <a:lnTo>
                  <a:pt x="2194" y="459"/>
                </a:lnTo>
                <a:lnTo>
                  <a:pt x="2142" y="414"/>
                </a:lnTo>
                <a:lnTo>
                  <a:pt x="2087" y="375"/>
                </a:lnTo>
                <a:lnTo>
                  <a:pt x="2031" y="342"/>
                </a:lnTo>
                <a:lnTo>
                  <a:pt x="1975" y="316"/>
                </a:lnTo>
                <a:lnTo>
                  <a:pt x="1917" y="297"/>
                </a:lnTo>
                <a:lnTo>
                  <a:pt x="1859" y="283"/>
                </a:lnTo>
                <a:close/>
                <a:moveTo>
                  <a:pt x="1698" y="283"/>
                </a:moveTo>
                <a:lnTo>
                  <a:pt x="1639" y="297"/>
                </a:lnTo>
                <a:lnTo>
                  <a:pt x="1581" y="316"/>
                </a:lnTo>
                <a:lnTo>
                  <a:pt x="1524" y="342"/>
                </a:lnTo>
                <a:lnTo>
                  <a:pt x="1469" y="375"/>
                </a:lnTo>
                <a:lnTo>
                  <a:pt x="1415" y="414"/>
                </a:lnTo>
                <a:lnTo>
                  <a:pt x="1362" y="459"/>
                </a:lnTo>
                <a:lnTo>
                  <a:pt x="1311" y="511"/>
                </a:lnTo>
                <a:lnTo>
                  <a:pt x="1262" y="568"/>
                </a:lnTo>
                <a:lnTo>
                  <a:pt x="1214" y="632"/>
                </a:lnTo>
                <a:lnTo>
                  <a:pt x="1170" y="702"/>
                </a:lnTo>
                <a:lnTo>
                  <a:pt x="1154" y="728"/>
                </a:lnTo>
                <a:lnTo>
                  <a:pt x="1698" y="728"/>
                </a:lnTo>
                <a:lnTo>
                  <a:pt x="1698" y="283"/>
                </a:lnTo>
                <a:close/>
                <a:moveTo>
                  <a:pt x="1778" y="0"/>
                </a:moveTo>
                <a:lnTo>
                  <a:pt x="1879" y="2"/>
                </a:lnTo>
                <a:lnTo>
                  <a:pt x="1979" y="10"/>
                </a:lnTo>
                <a:lnTo>
                  <a:pt x="2079" y="25"/>
                </a:lnTo>
                <a:lnTo>
                  <a:pt x="2176" y="44"/>
                </a:lnTo>
                <a:lnTo>
                  <a:pt x="2272" y="69"/>
                </a:lnTo>
                <a:lnTo>
                  <a:pt x="2366" y="98"/>
                </a:lnTo>
                <a:lnTo>
                  <a:pt x="2459" y="134"/>
                </a:lnTo>
                <a:lnTo>
                  <a:pt x="2549" y="174"/>
                </a:lnTo>
                <a:lnTo>
                  <a:pt x="2637" y="220"/>
                </a:lnTo>
                <a:lnTo>
                  <a:pt x="2722" y="270"/>
                </a:lnTo>
                <a:lnTo>
                  <a:pt x="2805" y="326"/>
                </a:lnTo>
                <a:lnTo>
                  <a:pt x="2885" y="385"/>
                </a:lnTo>
                <a:lnTo>
                  <a:pt x="2962" y="450"/>
                </a:lnTo>
                <a:lnTo>
                  <a:pt x="3035" y="521"/>
                </a:lnTo>
                <a:lnTo>
                  <a:pt x="3105" y="593"/>
                </a:lnTo>
                <a:lnTo>
                  <a:pt x="3170" y="670"/>
                </a:lnTo>
                <a:lnTo>
                  <a:pt x="3230" y="751"/>
                </a:lnTo>
                <a:lnTo>
                  <a:pt x="3286" y="834"/>
                </a:lnTo>
                <a:lnTo>
                  <a:pt x="3335" y="919"/>
                </a:lnTo>
                <a:lnTo>
                  <a:pt x="3381" y="1006"/>
                </a:lnTo>
                <a:lnTo>
                  <a:pt x="3422" y="1097"/>
                </a:lnTo>
                <a:lnTo>
                  <a:pt x="3457" y="1189"/>
                </a:lnTo>
                <a:lnTo>
                  <a:pt x="3487" y="1284"/>
                </a:lnTo>
                <a:lnTo>
                  <a:pt x="3512" y="1380"/>
                </a:lnTo>
                <a:lnTo>
                  <a:pt x="3530" y="1478"/>
                </a:lnTo>
                <a:lnTo>
                  <a:pt x="3545" y="1576"/>
                </a:lnTo>
                <a:lnTo>
                  <a:pt x="3553" y="1677"/>
                </a:lnTo>
                <a:lnTo>
                  <a:pt x="3556" y="1778"/>
                </a:lnTo>
                <a:lnTo>
                  <a:pt x="3553" y="1880"/>
                </a:lnTo>
                <a:lnTo>
                  <a:pt x="3545" y="1979"/>
                </a:lnTo>
                <a:lnTo>
                  <a:pt x="3530" y="2079"/>
                </a:lnTo>
                <a:lnTo>
                  <a:pt x="3512" y="2177"/>
                </a:lnTo>
                <a:lnTo>
                  <a:pt x="3487" y="2272"/>
                </a:lnTo>
                <a:lnTo>
                  <a:pt x="3457" y="2367"/>
                </a:lnTo>
                <a:lnTo>
                  <a:pt x="3422" y="2459"/>
                </a:lnTo>
                <a:lnTo>
                  <a:pt x="3381" y="2549"/>
                </a:lnTo>
                <a:lnTo>
                  <a:pt x="3335" y="2637"/>
                </a:lnTo>
                <a:lnTo>
                  <a:pt x="3286" y="2723"/>
                </a:lnTo>
                <a:lnTo>
                  <a:pt x="3230" y="2805"/>
                </a:lnTo>
                <a:lnTo>
                  <a:pt x="3170" y="2885"/>
                </a:lnTo>
                <a:lnTo>
                  <a:pt x="3105" y="2962"/>
                </a:lnTo>
                <a:lnTo>
                  <a:pt x="3035" y="3036"/>
                </a:lnTo>
                <a:lnTo>
                  <a:pt x="2962" y="3105"/>
                </a:lnTo>
                <a:lnTo>
                  <a:pt x="2885" y="3170"/>
                </a:lnTo>
                <a:lnTo>
                  <a:pt x="2805" y="3231"/>
                </a:lnTo>
                <a:lnTo>
                  <a:pt x="2722" y="3286"/>
                </a:lnTo>
                <a:lnTo>
                  <a:pt x="2637" y="3336"/>
                </a:lnTo>
                <a:lnTo>
                  <a:pt x="2549" y="3382"/>
                </a:lnTo>
                <a:lnTo>
                  <a:pt x="2459" y="3423"/>
                </a:lnTo>
                <a:lnTo>
                  <a:pt x="2366" y="3457"/>
                </a:lnTo>
                <a:lnTo>
                  <a:pt x="2272" y="3488"/>
                </a:lnTo>
                <a:lnTo>
                  <a:pt x="2176" y="3513"/>
                </a:lnTo>
                <a:lnTo>
                  <a:pt x="2079" y="3531"/>
                </a:lnTo>
                <a:lnTo>
                  <a:pt x="1979" y="3545"/>
                </a:lnTo>
                <a:lnTo>
                  <a:pt x="1879" y="3554"/>
                </a:lnTo>
                <a:lnTo>
                  <a:pt x="1778" y="3557"/>
                </a:lnTo>
                <a:lnTo>
                  <a:pt x="1677" y="3554"/>
                </a:lnTo>
                <a:lnTo>
                  <a:pt x="1576" y="3545"/>
                </a:lnTo>
                <a:lnTo>
                  <a:pt x="1478" y="3531"/>
                </a:lnTo>
                <a:lnTo>
                  <a:pt x="1380" y="3513"/>
                </a:lnTo>
                <a:lnTo>
                  <a:pt x="1284" y="3488"/>
                </a:lnTo>
                <a:lnTo>
                  <a:pt x="1189" y="3457"/>
                </a:lnTo>
                <a:lnTo>
                  <a:pt x="1097" y="3423"/>
                </a:lnTo>
                <a:lnTo>
                  <a:pt x="1006" y="3382"/>
                </a:lnTo>
                <a:lnTo>
                  <a:pt x="919" y="3336"/>
                </a:lnTo>
                <a:lnTo>
                  <a:pt x="833" y="3286"/>
                </a:lnTo>
                <a:lnTo>
                  <a:pt x="751" y="3231"/>
                </a:lnTo>
                <a:lnTo>
                  <a:pt x="671" y="3170"/>
                </a:lnTo>
                <a:lnTo>
                  <a:pt x="594" y="3105"/>
                </a:lnTo>
                <a:lnTo>
                  <a:pt x="520" y="3036"/>
                </a:lnTo>
                <a:lnTo>
                  <a:pt x="451" y="2962"/>
                </a:lnTo>
                <a:lnTo>
                  <a:pt x="386" y="2885"/>
                </a:lnTo>
                <a:lnTo>
                  <a:pt x="326" y="2805"/>
                </a:lnTo>
                <a:lnTo>
                  <a:pt x="271" y="2723"/>
                </a:lnTo>
                <a:lnTo>
                  <a:pt x="220" y="2637"/>
                </a:lnTo>
                <a:lnTo>
                  <a:pt x="174" y="2549"/>
                </a:lnTo>
                <a:lnTo>
                  <a:pt x="134" y="2459"/>
                </a:lnTo>
                <a:lnTo>
                  <a:pt x="99" y="2367"/>
                </a:lnTo>
                <a:lnTo>
                  <a:pt x="69" y="2272"/>
                </a:lnTo>
                <a:lnTo>
                  <a:pt x="44" y="2177"/>
                </a:lnTo>
                <a:lnTo>
                  <a:pt x="25" y="2079"/>
                </a:lnTo>
                <a:lnTo>
                  <a:pt x="11" y="1979"/>
                </a:lnTo>
                <a:lnTo>
                  <a:pt x="2" y="1880"/>
                </a:lnTo>
                <a:lnTo>
                  <a:pt x="0" y="1778"/>
                </a:lnTo>
                <a:lnTo>
                  <a:pt x="2" y="1677"/>
                </a:lnTo>
                <a:lnTo>
                  <a:pt x="11" y="1576"/>
                </a:lnTo>
                <a:lnTo>
                  <a:pt x="25" y="1478"/>
                </a:lnTo>
                <a:lnTo>
                  <a:pt x="44" y="1380"/>
                </a:lnTo>
                <a:lnTo>
                  <a:pt x="69" y="1284"/>
                </a:lnTo>
                <a:lnTo>
                  <a:pt x="99" y="1189"/>
                </a:lnTo>
                <a:lnTo>
                  <a:pt x="134" y="1097"/>
                </a:lnTo>
                <a:lnTo>
                  <a:pt x="174" y="1006"/>
                </a:lnTo>
                <a:lnTo>
                  <a:pt x="220" y="919"/>
                </a:lnTo>
                <a:lnTo>
                  <a:pt x="271" y="834"/>
                </a:lnTo>
                <a:lnTo>
                  <a:pt x="326" y="751"/>
                </a:lnTo>
                <a:lnTo>
                  <a:pt x="386" y="670"/>
                </a:lnTo>
                <a:lnTo>
                  <a:pt x="451" y="593"/>
                </a:lnTo>
                <a:lnTo>
                  <a:pt x="520" y="521"/>
                </a:lnTo>
                <a:lnTo>
                  <a:pt x="594" y="450"/>
                </a:lnTo>
                <a:lnTo>
                  <a:pt x="671" y="385"/>
                </a:lnTo>
                <a:lnTo>
                  <a:pt x="751" y="326"/>
                </a:lnTo>
                <a:lnTo>
                  <a:pt x="833" y="270"/>
                </a:lnTo>
                <a:lnTo>
                  <a:pt x="919" y="220"/>
                </a:lnTo>
                <a:lnTo>
                  <a:pt x="1006" y="174"/>
                </a:lnTo>
                <a:lnTo>
                  <a:pt x="1097" y="134"/>
                </a:lnTo>
                <a:lnTo>
                  <a:pt x="1189" y="98"/>
                </a:lnTo>
                <a:lnTo>
                  <a:pt x="1284" y="69"/>
                </a:lnTo>
                <a:lnTo>
                  <a:pt x="1380" y="44"/>
                </a:lnTo>
                <a:lnTo>
                  <a:pt x="1478" y="25"/>
                </a:lnTo>
                <a:lnTo>
                  <a:pt x="1576" y="10"/>
                </a:lnTo>
                <a:lnTo>
                  <a:pt x="1677" y="2"/>
                </a:lnTo>
                <a:lnTo>
                  <a:pt x="177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20" name="Group 485"/>
          <p:cNvGrpSpPr>
            <a:grpSpLocks noChangeAspect="1"/>
          </p:cNvGrpSpPr>
          <p:nvPr/>
        </p:nvGrpSpPr>
        <p:grpSpPr bwMode="auto">
          <a:xfrm>
            <a:off x="986752" y="484538"/>
            <a:ext cx="243260" cy="253907"/>
            <a:chOff x="6565" y="408"/>
            <a:chExt cx="297" cy="310"/>
          </a:xfrm>
          <a:solidFill>
            <a:schemeClr val="tx1">
              <a:lumMod val="65000"/>
              <a:lumOff val="35000"/>
            </a:schemeClr>
          </a:solidFill>
        </p:grpSpPr>
        <p:sp>
          <p:nvSpPr>
            <p:cNvPr id="623" name="Freeform 487"/>
            <p:cNvSpPr>
              <a:spLocks noEditPoints="1"/>
            </p:cNvSpPr>
            <p:nvPr/>
          </p:nvSpPr>
          <p:spPr bwMode="auto">
            <a:xfrm>
              <a:off x="6565" y="442"/>
              <a:ext cx="64" cy="254"/>
            </a:xfrm>
            <a:custGeom>
              <a:avLst/>
              <a:gdLst>
                <a:gd name="T0" fmla="*/ 260 w 700"/>
                <a:gd name="T1" fmla="*/ 603 h 2800"/>
                <a:gd name="T2" fmla="*/ 232 w 700"/>
                <a:gd name="T3" fmla="*/ 624 h 2800"/>
                <a:gd name="T4" fmla="*/ 222 w 700"/>
                <a:gd name="T5" fmla="*/ 657 h 2800"/>
                <a:gd name="T6" fmla="*/ 225 w 700"/>
                <a:gd name="T7" fmla="*/ 2162 h 2800"/>
                <a:gd name="T8" fmla="*/ 245 w 700"/>
                <a:gd name="T9" fmla="*/ 2189 h 2800"/>
                <a:gd name="T10" fmla="*/ 278 w 700"/>
                <a:gd name="T11" fmla="*/ 2200 h 2800"/>
                <a:gd name="T12" fmla="*/ 440 w 700"/>
                <a:gd name="T13" fmla="*/ 2197 h 2800"/>
                <a:gd name="T14" fmla="*/ 468 w 700"/>
                <a:gd name="T15" fmla="*/ 2177 h 2800"/>
                <a:gd name="T16" fmla="*/ 479 w 700"/>
                <a:gd name="T17" fmla="*/ 2143 h 2800"/>
                <a:gd name="T18" fmla="*/ 475 w 700"/>
                <a:gd name="T19" fmla="*/ 639 h 2800"/>
                <a:gd name="T20" fmla="*/ 456 w 700"/>
                <a:gd name="T21" fmla="*/ 611 h 2800"/>
                <a:gd name="T22" fmla="*/ 422 w 700"/>
                <a:gd name="T23" fmla="*/ 600 h 2800"/>
                <a:gd name="T24" fmla="*/ 350 w 700"/>
                <a:gd name="T25" fmla="*/ 0 h 2800"/>
                <a:gd name="T26" fmla="*/ 398 w 700"/>
                <a:gd name="T27" fmla="*/ 11 h 2800"/>
                <a:gd name="T28" fmla="*/ 436 w 700"/>
                <a:gd name="T29" fmla="*/ 41 h 2800"/>
                <a:gd name="T30" fmla="*/ 458 w 700"/>
                <a:gd name="T31" fmla="*/ 85 h 2800"/>
                <a:gd name="T32" fmla="*/ 461 w 700"/>
                <a:gd name="T33" fmla="*/ 381 h 2800"/>
                <a:gd name="T34" fmla="*/ 538 w 700"/>
                <a:gd name="T35" fmla="*/ 404 h 2800"/>
                <a:gd name="T36" fmla="*/ 603 w 700"/>
                <a:gd name="T37" fmla="*/ 446 h 2800"/>
                <a:gd name="T38" fmla="*/ 654 w 700"/>
                <a:gd name="T39" fmla="*/ 505 h 2800"/>
                <a:gd name="T40" fmla="*/ 689 w 700"/>
                <a:gd name="T41" fmla="*/ 576 h 2800"/>
                <a:gd name="T42" fmla="*/ 700 w 700"/>
                <a:gd name="T43" fmla="*/ 657 h 2800"/>
                <a:gd name="T44" fmla="*/ 697 w 700"/>
                <a:gd name="T45" fmla="*/ 2185 h 2800"/>
                <a:gd name="T46" fmla="*/ 674 w 700"/>
                <a:gd name="T47" fmla="*/ 2262 h 2800"/>
                <a:gd name="T48" fmla="*/ 632 w 700"/>
                <a:gd name="T49" fmla="*/ 2327 h 2800"/>
                <a:gd name="T50" fmla="*/ 572 w 700"/>
                <a:gd name="T51" fmla="*/ 2378 h 2800"/>
                <a:gd name="T52" fmla="*/ 500 w 700"/>
                <a:gd name="T53" fmla="*/ 2410 h 2800"/>
                <a:gd name="T54" fmla="*/ 461 w 700"/>
                <a:gd name="T55" fmla="*/ 2690 h 2800"/>
                <a:gd name="T56" fmla="*/ 449 w 700"/>
                <a:gd name="T57" fmla="*/ 2739 h 2800"/>
                <a:gd name="T58" fmla="*/ 419 w 700"/>
                <a:gd name="T59" fmla="*/ 2776 h 2800"/>
                <a:gd name="T60" fmla="*/ 376 w 700"/>
                <a:gd name="T61" fmla="*/ 2797 h 2800"/>
                <a:gd name="T62" fmla="*/ 325 w 700"/>
                <a:gd name="T63" fmla="*/ 2797 h 2800"/>
                <a:gd name="T64" fmla="*/ 281 w 700"/>
                <a:gd name="T65" fmla="*/ 2776 h 2800"/>
                <a:gd name="T66" fmla="*/ 251 w 700"/>
                <a:gd name="T67" fmla="*/ 2739 h 2800"/>
                <a:gd name="T68" fmla="*/ 239 w 700"/>
                <a:gd name="T69" fmla="*/ 2690 h 2800"/>
                <a:gd name="T70" fmla="*/ 200 w 700"/>
                <a:gd name="T71" fmla="*/ 2410 h 2800"/>
                <a:gd name="T72" fmla="*/ 128 w 700"/>
                <a:gd name="T73" fmla="*/ 2378 h 2800"/>
                <a:gd name="T74" fmla="*/ 69 w 700"/>
                <a:gd name="T75" fmla="*/ 2327 h 2800"/>
                <a:gd name="T76" fmla="*/ 26 w 700"/>
                <a:gd name="T77" fmla="*/ 2262 h 2800"/>
                <a:gd name="T78" fmla="*/ 3 w 700"/>
                <a:gd name="T79" fmla="*/ 2185 h 2800"/>
                <a:gd name="T80" fmla="*/ 0 w 700"/>
                <a:gd name="T81" fmla="*/ 657 h 2800"/>
                <a:gd name="T82" fmla="*/ 11 w 700"/>
                <a:gd name="T83" fmla="*/ 576 h 2800"/>
                <a:gd name="T84" fmla="*/ 45 w 700"/>
                <a:gd name="T85" fmla="*/ 505 h 2800"/>
                <a:gd name="T86" fmla="*/ 97 w 700"/>
                <a:gd name="T87" fmla="*/ 446 h 2800"/>
                <a:gd name="T88" fmla="*/ 162 w 700"/>
                <a:gd name="T89" fmla="*/ 404 h 2800"/>
                <a:gd name="T90" fmla="*/ 239 w 700"/>
                <a:gd name="T91" fmla="*/ 381 h 2800"/>
                <a:gd name="T92" fmla="*/ 242 w 700"/>
                <a:gd name="T93" fmla="*/ 85 h 2800"/>
                <a:gd name="T94" fmla="*/ 263 w 700"/>
                <a:gd name="T95" fmla="*/ 41 h 2800"/>
                <a:gd name="T96" fmla="*/ 302 w 700"/>
                <a:gd name="T97" fmla="*/ 11 h 2800"/>
                <a:gd name="T98" fmla="*/ 350 w 700"/>
                <a:gd name="T99" fmla="*/ 0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0" h="2800">
                  <a:moveTo>
                    <a:pt x="278" y="600"/>
                  </a:moveTo>
                  <a:lnTo>
                    <a:pt x="260" y="603"/>
                  </a:lnTo>
                  <a:lnTo>
                    <a:pt x="245" y="611"/>
                  </a:lnTo>
                  <a:lnTo>
                    <a:pt x="232" y="624"/>
                  </a:lnTo>
                  <a:lnTo>
                    <a:pt x="225" y="639"/>
                  </a:lnTo>
                  <a:lnTo>
                    <a:pt x="222" y="657"/>
                  </a:lnTo>
                  <a:lnTo>
                    <a:pt x="222" y="2143"/>
                  </a:lnTo>
                  <a:lnTo>
                    <a:pt x="225" y="2162"/>
                  </a:lnTo>
                  <a:lnTo>
                    <a:pt x="232" y="2177"/>
                  </a:lnTo>
                  <a:lnTo>
                    <a:pt x="245" y="2189"/>
                  </a:lnTo>
                  <a:lnTo>
                    <a:pt x="260" y="2197"/>
                  </a:lnTo>
                  <a:lnTo>
                    <a:pt x="278" y="2200"/>
                  </a:lnTo>
                  <a:lnTo>
                    <a:pt x="422" y="2200"/>
                  </a:lnTo>
                  <a:lnTo>
                    <a:pt x="440" y="2197"/>
                  </a:lnTo>
                  <a:lnTo>
                    <a:pt x="456" y="2189"/>
                  </a:lnTo>
                  <a:lnTo>
                    <a:pt x="468" y="2177"/>
                  </a:lnTo>
                  <a:lnTo>
                    <a:pt x="475" y="2162"/>
                  </a:lnTo>
                  <a:lnTo>
                    <a:pt x="479" y="2143"/>
                  </a:lnTo>
                  <a:lnTo>
                    <a:pt x="479" y="657"/>
                  </a:lnTo>
                  <a:lnTo>
                    <a:pt x="475" y="639"/>
                  </a:lnTo>
                  <a:lnTo>
                    <a:pt x="468" y="624"/>
                  </a:lnTo>
                  <a:lnTo>
                    <a:pt x="456" y="611"/>
                  </a:lnTo>
                  <a:lnTo>
                    <a:pt x="440" y="603"/>
                  </a:lnTo>
                  <a:lnTo>
                    <a:pt x="422" y="600"/>
                  </a:lnTo>
                  <a:lnTo>
                    <a:pt x="278" y="600"/>
                  </a:lnTo>
                  <a:close/>
                  <a:moveTo>
                    <a:pt x="350" y="0"/>
                  </a:moveTo>
                  <a:lnTo>
                    <a:pt x="376" y="3"/>
                  </a:lnTo>
                  <a:lnTo>
                    <a:pt x="398" y="11"/>
                  </a:lnTo>
                  <a:lnTo>
                    <a:pt x="419" y="24"/>
                  </a:lnTo>
                  <a:lnTo>
                    <a:pt x="436" y="41"/>
                  </a:lnTo>
                  <a:lnTo>
                    <a:pt x="449" y="62"/>
                  </a:lnTo>
                  <a:lnTo>
                    <a:pt x="458" y="85"/>
                  </a:lnTo>
                  <a:lnTo>
                    <a:pt x="461" y="111"/>
                  </a:lnTo>
                  <a:lnTo>
                    <a:pt x="461" y="381"/>
                  </a:lnTo>
                  <a:lnTo>
                    <a:pt x="500" y="390"/>
                  </a:lnTo>
                  <a:lnTo>
                    <a:pt x="538" y="404"/>
                  </a:lnTo>
                  <a:lnTo>
                    <a:pt x="572" y="423"/>
                  </a:lnTo>
                  <a:lnTo>
                    <a:pt x="603" y="446"/>
                  </a:lnTo>
                  <a:lnTo>
                    <a:pt x="632" y="474"/>
                  </a:lnTo>
                  <a:lnTo>
                    <a:pt x="654" y="505"/>
                  </a:lnTo>
                  <a:lnTo>
                    <a:pt x="674" y="539"/>
                  </a:lnTo>
                  <a:lnTo>
                    <a:pt x="689" y="576"/>
                  </a:lnTo>
                  <a:lnTo>
                    <a:pt x="697" y="615"/>
                  </a:lnTo>
                  <a:lnTo>
                    <a:pt x="700" y="657"/>
                  </a:lnTo>
                  <a:lnTo>
                    <a:pt x="700" y="2143"/>
                  </a:lnTo>
                  <a:lnTo>
                    <a:pt x="697" y="2185"/>
                  </a:lnTo>
                  <a:lnTo>
                    <a:pt x="689" y="2224"/>
                  </a:lnTo>
                  <a:lnTo>
                    <a:pt x="674" y="2262"/>
                  </a:lnTo>
                  <a:lnTo>
                    <a:pt x="654" y="2296"/>
                  </a:lnTo>
                  <a:lnTo>
                    <a:pt x="632" y="2327"/>
                  </a:lnTo>
                  <a:lnTo>
                    <a:pt x="603" y="2354"/>
                  </a:lnTo>
                  <a:lnTo>
                    <a:pt x="572" y="2378"/>
                  </a:lnTo>
                  <a:lnTo>
                    <a:pt x="538" y="2397"/>
                  </a:lnTo>
                  <a:lnTo>
                    <a:pt x="500" y="2410"/>
                  </a:lnTo>
                  <a:lnTo>
                    <a:pt x="461" y="2419"/>
                  </a:lnTo>
                  <a:lnTo>
                    <a:pt x="461" y="2690"/>
                  </a:lnTo>
                  <a:lnTo>
                    <a:pt x="458" y="2715"/>
                  </a:lnTo>
                  <a:lnTo>
                    <a:pt x="449" y="2739"/>
                  </a:lnTo>
                  <a:lnTo>
                    <a:pt x="436" y="2759"/>
                  </a:lnTo>
                  <a:lnTo>
                    <a:pt x="419" y="2776"/>
                  </a:lnTo>
                  <a:lnTo>
                    <a:pt x="398" y="2789"/>
                  </a:lnTo>
                  <a:lnTo>
                    <a:pt x="376" y="2797"/>
                  </a:lnTo>
                  <a:lnTo>
                    <a:pt x="350" y="2800"/>
                  </a:lnTo>
                  <a:lnTo>
                    <a:pt x="325" y="2797"/>
                  </a:lnTo>
                  <a:lnTo>
                    <a:pt x="302" y="2789"/>
                  </a:lnTo>
                  <a:lnTo>
                    <a:pt x="281" y="2776"/>
                  </a:lnTo>
                  <a:lnTo>
                    <a:pt x="263" y="2759"/>
                  </a:lnTo>
                  <a:lnTo>
                    <a:pt x="251" y="2739"/>
                  </a:lnTo>
                  <a:lnTo>
                    <a:pt x="242" y="2715"/>
                  </a:lnTo>
                  <a:lnTo>
                    <a:pt x="239" y="2690"/>
                  </a:lnTo>
                  <a:lnTo>
                    <a:pt x="239" y="2419"/>
                  </a:lnTo>
                  <a:lnTo>
                    <a:pt x="200" y="2410"/>
                  </a:lnTo>
                  <a:lnTo>
                    <a:pt x="162" y="2397"/>
                  </a:lnTo>
                  <a:lnTo>
                    <a:pt x="128" y="2378"/>
                  </a:lnTo>
                  <a:lnTo>
                    <a:pt x="97" y="2354"/>
                  </a:lnTo>
                  <a:lnTo>
                    <a:pt x="69" y="2327"/>
                  </a:lnTo>
                  <a:lnTo>
                    <a:pt x="45" y="2296"/>
                  </a:lnTo>
                  <a:lnTo>
                    <a:pt x="26" y="2262"/>
                  </a:lnTo>
                  <a:lnTo>
                    <a:pt x="11" y="2224"/>
                  </a:lnTo>
                  <a:lnTo>
                    <a:pt x="3" y="2185"/>
                  </a:lnTo>
                  <a:lnTo>
                    <a:pt x="0" y="2143"/>
                  </a:lnTo>
                  <a:lnTo>
                    <a:pt x="0" y="657"/>
                  </a:lnTo>
                  <a:lnTo>
                    <a:pt x="3" y="615"/>
                  </a:lnTo>
                  <a:lnTo>
                    <a:pt x="11" y="576"/>
                  </a:lnTo>
                  <a:lnTo>
                    <a:pt x="26" y="539"/>
                  </a:lnTo>
                  <a:lnTo>
                    <a:pt x="45" y="505"/>
                  </a:lnTo>
                  <a:lnTo>
                    <a:pt x="69" y="474"/>
                  </a:lnTo>
                  <a:lnTo>
                    <a:pt x="97" y="446"/>
                  </a:lnTo>
                  <a:lnTo>
                    <a:pt x="128" y="423"/>
                  </a:lnTo>
                  <a:lnTo>
                    <a:pt x="162" y="404"/>
                  </a:lnTo>
                  <a:lnTo>
                    <a:pt x="200" y="390"/>
                  </a:lnTo>
                  <a:lnTo>
                    <a:pt x="239" y="381"/>
                  </a:lnTo>
                  <a:lnTo>
                    <a:pt x="239" y="111"/>
                  </a:lnTo>
                  <a:lnTo>
                    <a:pt x="242" y="85"/>
                  </a:lnTo>
                  <a:lnTo>
                    <a:pt x="251" y="62"/>
                  </a:lnTo>
                  <a:lnTo>
                    <a:pt x="263" y="41"/>
                  </a:lnTo>
                  <a:lnTo>
                    <a:pt x="281" y="24"/>
                  </a:lnTo>
                  <a:lnTo>
                    <a:pt x="302" y="11"/>
                  </a:lnTo>
                  <a:lnTo>
                    <a:pt x="325" y="3"/>
                  </a:lnTo>
                  <a:lnTo>
                    <a:pt x="3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4" name="Freeform 488"/>
            <p:cNvSpPr>
              <a:spLocks noEditPoints="1"/>
            </p:cNvSpPr>
            <p:nvPr/>
          </p:nvSpPr>
          <p:spPr bwMode="auto">
            <a:xfrm>
              <a:off x="6720" y="425"/>
              <a:ext cx="64" cy="293"/>
            </a:xfrm>
            <a:custGeom>
              <a:avLst/>
              <a:gdLst>
                <a:gd name="T0" fmla="*/ 261 w 701"/>
                <a:gd name="T1" fmla="*/ 603 h 3222"/>
                <a:gd name="T2" fmla="*/ 233 w 701"/>
                <a:gd name="T3" fmla="*/ 623 h 3222"/>
                <a:gd name="T4" fmla="*/ 222 w 701"/>
                <a:gd name="T5" fmla="*/ 657 h 3222"/>
                <a:gd name="T6" fmla="*/ 225 w 701"/>
                <a:gd name="T7" fmla="*/ 1726 h 3222"/>
                <a:gd name="T8" fmla="*/ 245 w 701"/>
                <a:gd name="T9" fmla="*/ 1754 h 3222"/>
                <a:gd name="T10" fmla="*/ 279 w 701"/>
                <a:gd name="T11" fmla="*/ 1765 h 3222"/>
                <a:gd name="T12" fmla="*/ 441 w 701"/>
                <a:gd name="T13" fmla="*/ 1763 h 3222"/>
                <a:gd name="T14" fmla="*/ 469 w 701"/>
                <a:gd name="T15" fmla="*/ 1742 h 3222"/>
                <a:gd name="T16" fmla="*/ 479 w 701"/>
                <a:gd name="T17" fmla="*/ 1708 h 3222"/>
                <a:gd name="T18" fmla="*/ 477 w 701"/>
                <a:gd name="T19" fmla="*/ 638 h 3222"/>
                <a:gd name="T20" fmla="*/ 456 w 701"/>
                <a:gd name="T21" fmla="*/ 611 h 3222"/>
                <a:gd name="T22" fmla="*/ 423 w 701"/>
                <a:gd name="T23" fmla="*/ 600 h 3222"/>
                <a:gd name="T24" fmla="*/ 351 w 701"/>
                <a:gd name="T25" fmla="*/ 0 h 3222"/>
                <a:gd name="T26" fmla="*/ 399 w 701"/>
                <a:gd name="T27" fmla="*/ 11 h 3222"/>
                <a:gd name="T28" fmla="*/ 437 w 701"/>
                <a:gd name="T29" fmla="*/ 41 h 3222"/>
                <a:gd name="T30" fmla="*/ 458 w 701"/>
                <a:gd name="T31" fmla="*/ 85 h 3222"/>
                <a:gd name="T32" fmla="*/ 461 w 701"/>
                <a:gd name="T33" fmla="*/ 381 h 3222"/>
                <a:gd name="T34" fmla="*/ 538 w 701"/>
                <a:gd name="T35" fmla="*/ 403 h 3222"/>
                <a:gd name="T36" fmla="*/ 604 w 701"/>
                <a:gd name="T37" fmla="*/ 446 h 3222"/>
                <a:gd name="T38" fmla="*/ 656 w 701"/>
                <a:gd name="T39" fmla="*/ 504 h 3222"/>
                <a:gd name="T40" fmla="*/ 689 w 701"/>
                <a:gd name="T41" fmla="*/ 576 h 3222"/>
                <a:gd name="T42" fmla="*/ 701 w 701"/>
                <a:gd name="T43" fmla="*/ 657 h 3222"/>
                <a:gd name="T44" fmla="*/ 698 w 701"/>
                <a:gd name="T45" fmla="*/ 1750 h 3222"/>
                <a:gd name="T46" fmla="*/ 675 w 701"/>
                <a:gd name="T47" fmla="*/ 1826 h 3222"/>
                <a:gd name="T48" fmla="*/ 632 w 701"/>
                <a:gd name="T49" fmla="*/ 1891 h 3222"/>
                <a:gd name="T50" fmla="*/ 573 w 701"/>
                <a:gd name="T51" fmla="*/ 1942 h 3222"/>
                <a:gd name="T52" fmla="*/ 501 w 701"/>
                <a:gd name="T53" fmla="*/ 1975 h 3222"/>
                <a:gd name="T54" fmla="*/ 461 w 701"/>
                <a:gd name="T55" fmla="*/ 3111 h 3222"/>
                <a:gd name="T56" fmla="*/ 450 w 701"/>
                <a:gd name="T57" fmla="*/ 3159 h 3222"/>
                <a:gd name="T58" fmla="*/ 420 w 701"/>
                <a:gd name="T59" fmla="*/ 3198 h 3222"/>
                <a:gd name="T60" fmla="*/ 376 w 701"/>
                <a:gd name="T61" fmla="*/ 3219 h 3222"/>
                <a:gd name="T62" fmla="*/ 325 w 701"/>
                <a:gd name="T63" fmla="*/ 3219 h 3222"/>
                <a:gd name="T64" fmla="*/ 281 w 701"/>
                <a:gd name="T65" fmla="*/ 3198 h 3222"/>
                <a:gd name="T66" fmla="*/ 251 w 701"/>
                <a:gd name="T67" fmla="*/ 3159 h 3222"/>
                <a:gd name="T68" fmla="*/ 240 w 701"/>
                <a:gd name="T69" fmla="*/ 3111 h 3222"/>
                <a:gd name="T70" fmla="*/ 200 w 701"/>
                <a:gd name="T71" fmla="*/ 1975 h 3222"/>
                <a:gd name="T72" fmla="*/ 128 w 701"/>
                <a:gd name="T73" fmla="*/ 1942 h 3222"/>
                <a:gd name="T74" fmla="*/ 69 w 701"/>
                <a:gd name="T75" fmla="*/ 1891 h 3222"/>
                <a:gd name="T76" fmla="*/ 26 w 701"/>
                <a:gd name="T77" fmla="*/ 1826 h 3222"/>
                <a:gd name="T78" fmla="*/ 4 w 701"/>
                <a:gd name="T79" fmla="*/ 1750 h 3222"/>
                <a:gd name="T80" fmla="*/ 0 w 701"/>
                <a:gd name="T81" fmla="*/ 657 h 3222"/>
                <a:gd name="T82" fmla="*/ 13 w 701"/>
                <a:gd name="T83" fmla="*/ 576 h 3222"/>
                <a:gd name="T84" fmla="*/ 46 w 701"/>
                <a:gd name="T85" fmla="*/ 504 h 3222"/>
                <a:gd name="T86" fmla="*/ 97 w 701"/>
                <a:gd name="T87" fmla="*/ 446 h 3222"/>
                <a:gd name="T88" fmla="*/ 163 w 701"/>
                <a:gd name="T89" fmla="*/ 403 h 3222"/>
                <a:gd name="T90" fmla="*/ 240 w 701"/>
                <a:gd name="T91" fmla="*/ 381 h 3222"/>
                <a:gd name="T92" fmla="*/ 243 w 701"/>
                <a:gd name="T93" fmla="*/ 85 h 3222"/>
                <a:gd name="T94" fmla="*/ 265 w 701"/>
                <a:gd name="T95" fmla="*/ 41 h 3222"/>
                <a:gd name="T96" fmla="*/ 302 w 701"/>
                <a:gd name="T97" fmla="*/ 11 h 3222"/>
                <a:gd name="T98" fmla="*/ 351 w 701"/>
                <a:gd name="T99" fmla="*/ 0 h 3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1" h="3222">
                  <a:moveTo>
                    <a:pt x="279" y="600"/>
                  </a:moveTo>
                  <a:lnTo>
                    <a:pt x="261" y="603"/>
                  </a:lnTo>
                  <a:lnTo>
                    <a:pt x="245" y="611"/>
                  </a:lnTo>
                  <a:lnTo>
                    <a:pt x="233" y="623"/>
                  </a:lnTo>
                  <a:lnTo>
                    <a:pt x="225" y="638"/>
                  </a:lnTo>
                  <a:lnTo>
                    <a:pt x="222" y="657"/>
                  </a:lnTo>
                  <a:lnTo>
                    <a:pt x="222" y="1708"/>
                  </a:lnTo>
                  <a:lnTo>
                    <a:pt x="225" y="1726"/>
                  </a:lnTo>
                  <a:lnTo>
                    <a:pt x="233" y="1742"/>
                  </a:lnTo>
                  <a:lnTo>
                    <a:pt x="245" y="1754"/>
                  </a:lnTo>
                  <a:lnTo>
                    <a:pt x="261" y="1763"/>
                  </a:lnTo>
                  <a:lnTo>
                    <a:pt x="279" y="1765"/>
                  </a:lnTo>
                  <a:lnTo>
                    <a:pt x="423" y="1765"/>
                  </a:lnTo>
                  <a:lnTo>
                    <a:pt x="441" y="1763"/>
                  </a:lnTo>
                  <a:lnTo>
                    <a:pt x="456" y="1754"/>
                  </a:lnTo>
                  <a:lnTo>
                    <a:pt x="469" y="1742"/>
                  </a:lnTo>
                  <a:lnTo>
                    <a:pt x="477" y="1726"/>
                  </a:lnTo>
                  <a:lnTo>
                    <a:pt x="479" y="1708"/>
                  </a:lnTo>
                  <a:lnTo>
                    <a:pt x="479" y="657"/>
                  </a:lnTo>
                  <a:lnTo>
                    <a:pt x="477" y="638"/>
                  </a:lnTo>
                  <a:lnTo>
                    <a:pt x="469" y="623"/>
                  </a:lnTo>
                  <a:lnTo>
                    <a:pt x="456" y="611"/>
                  </a:lnTo>
                  <a:lnTo>
                    <a:pt x="441" y="603"/>
                  </a:lnTo>
                  <a:lnTo>
                    <a:pt x="423" y="600"/>
                  </a:lnTo>
                  <a:lnTo>
                    <a:pt x="279" y="600"/>
                  </a:lnTo>
                  <a:close/>
                  <a:moveTo>
                    <a:pt x="351" y="0"/>
                  </a:moveTo>
                  <a:lnTo>
                    <a:pt x="376" y="3"/>
                  </a:lnTo>
                  <a:lnTo>
                    <a:pt x="399" y="11"/>
                  </a:lnTo>
                  <a:lnTo>
                    <a:pt x="420" y="24"/>
                  </a:lnTo>
                  <a:lnTo>
                    <a:pt x="437" y="41"/>
                  </a:lnTo>
                  <a:lnTo>
                    <a:pt x="450" y="61"/>
                  </a:lnTo>
                  <a:lnTo>
                    <a:pt x="458" y="85"/>
                  </a:lnTo>
                  <a:lnTo>
                    <a:pt x="461" y="110"/>
                  </a:lnTo>
                  <a:lnTo>
                    <a:pt x="461" y="381"/>
                  </a:lnTo>
                  <a:lnTo>
                    <a:pt x="501" y="390"/>
                  </a:lnTo>
                  <a:lnTo>
                    <a:pt x="538" y="403"/>
                  </a:lnTo>
                  <a:lnTo>
                    <a:pt x="573" y="423"/>
                  </a:lnTo>
                  <a:lnTo>
                    <a:pt x="604" y="446"/>
                  </a:lnTo>
                  <a:lnTo>
                    <a:pt x="632" y="474"/>
                  </a:lnTo>
                  <a:lnTo>
                    <a:pt x="656" y="504"/>
                  </a:lnTo>
                  <a:lnTo>
                    <a:pt x="675" y="538"/>
                  </a:lnTo>
                  <a:lnTo>
                    <a:pt x="689" y="576"/>
                  </a:lnTo>
                  <a:lnTo>
                    <a:pt x="698" y="615"/>
                  </a:lnTo>
                  <a:lnTo>
                    <a:pt x="701" y="657"/>
                  </a:lnTo>
                  <a:lnTo>
                    <a:pt x="701" y="1708"/>
                  </a:lnTo>
                  <a:lnTo>
                    <a:pt x="698" y="1750"/>
                  </a:lnTo>
                  <a:lnTo>
                    <a:pt x="689" y="1789"/>
                  </a:lnTo>
                  <a:lnTo>
                    <a:pt x="675" y="1826"/>
                  </a:lnTo>
                  <a:lnTo>
                    <a:pt x="656" y="1860"/>
                  </a:lnTo>
                  <a:lnTo>
                    <a:pt x="632" y="1891"/>
                  </a:lnTo>
                  <a:lnTo>
                    <a:pt x="604" y="1919"/>
                  </a:lnTo>
                  <a:lnTo>
                    <a:pt x="573" y="1942"/>
                  </a:lnTo>
                  <a:lnTo>
                    <a:pt x="538" y="1961"/>
                  </a:lnTo>
                  <a:lnTo>
                    <a:pt x="501" y="1975"/>
                  </a:lnTo>
                  <a:lnTo>
                    <a:pt x="461" y="1984"/>
                  </a:lnTo>
                  <a:lnTo>
                    <a:pt x="461" y="3111"/>
                  </a:lnTo>
                  <a:lnTo>
                    <a:pt x="458" y="3136"/>
                  </a:lnTo>
                  <a:lnTo>
                    <a:pt x="450" y="3159"/>
                  </a:lnTo>
                  <a:lnTo>
                    <a:pt x="437" y="3180"/>
                  </a:lnTo>
                  <a:lnTo>
                    <a:pt x="420" y="3198"/>
                  </a:lnTo>
                  <a:lnTo>
                    <a:pt x="399" y="3210"/>
                  </a:lnTo>
                  <a:lnTo>
                    <a:pt x="376" y="3219"/>
                  </a:lnTo>
                  <a:lnTo>
                    <a:pt x="351" y="3222"/>
                  </a:lnTo>
                  <a:lnTo>
                    <a:pt x="325" y="3219"/>
                  </a:lnTo>
                  <a:lnTo>
                    <a:pt x="302" y="3210"/>
                  </a:lnTo>
                  <a:lnTo>
                    <a:pt x="281" y="3198"/>
                  </a:lnTo>
                  <a:lnTo>
                    <a:pt x="265" y="3180"/>
                  </a:lnTo>
                  <a:lnTo>
                    <a:pt x="251" y="3159"/>
                  </a:lnTo>
                  <a:lnTo>
                    <a:pt x="243" y="3136"/>
                  </a:lnTo>
                  <a:lnTo>
                    <a:pt x="240" y="3111"/>
                  </a:lnTo>
                  <a:lnTo>
                    <a:pt x="240" y="1984"/>
                  </a:lnTo>
                  <a:lnTo>
                    <a:pt x="200" y="1975"/>
                  </a:lnTo>
                  <a:lnTo>
                    <a:pt x="163" y="1961"/>
                  </a:lnTo>
                  <a:lnTo>
                    <a:pt x="128" y="1942"/>
                  </a:lnTo>
                  <a:lnTo>
                    <a:pt x="97" y="1919"/>
                  </a:lnTo>
                  <a:lnTo>
                    <a:pt x="69" y="1891"/>
                  </a:lnTo>
                  <a:lnTo>
                    <a:pt x="46" y="1860"/>
                  </a:lnTo>
                  <a:lnTo>
                    <a:pt x="26" y="1826"/>
                  </a:lnTo>
                  <a:lnTo>
                    <a:pt x="13" y="1789"/>
                  </a:lnTo>
                  <a:lnTo>
                    <a:pt x="4" y="1750"/>
                  </a:lnTo>
                  <a:lnTo>
                    <a:pt x="0" y="1708"/>
                  </a:lnTo>
                  <a:lnTo>
                    <a:pt x="0" y="657"/>
                  </a:lnTo>
                  <a:lnTo>
                    <a:pt x="4" y="615"/>
                  </a:lnTo>
                  <a:lnTo>
                    <a:pt x="13" y="576"/>
                  </a:lnTo>
                  <a:lnTo>
                    <a:pt x="26" y="538"/>
                  </a:lnTo>
                  <a:lnTo>
                    <a:pt x="46" y="504"/>
                  </a:lnTo>
                  <a:lnTo>
                    <a:pt x="69" y="474"/>
                  </a:lnTo>
                  <a:lnTo>
                    <a:pt x="97" y="446"/>
                  </a:lnTo>
                  <a:lnTo>
                    <a:pt x="128" y="423"/>
                  </a:lnTo>
                  <a:lnTo>
                    <a:pt x="163" y="403"/>
                  </a:lnTo>
                  <a:lnTo>
                    <a:pt x="200" y="390"/>
                  </a:lnTo>
                  <a:lnTo>
                    <a:pt x="240" y="381"/>
                  </a:lnTo>
                  <a:lnTo>
                    <a:pt x="240" y="110"/>
                  </a:lnTo>
                  <a:lnTo>
                    <a:pt x="243" y="85"/>
                  </a:lnTo>
                  <a:lnTo>
                    <a:pt x="251" y="61"/>
                  </a:lnTo>
                  <a:lnTo>
                    <a:pt x="265" y="41"/>
                  </a:lnTo>
                  <a:lnTo>
                    <a:pt x="281" y="24"/>
                  </a:lnTo>
                  <a:lnTo>
                    <a:pt x="302" y="11"/>
                  </a:lnTo>
                  <a:lnTo>
                    <a:pt x="325" y="3"/>
                  </a:lnTo>
                  <a:lnTo>
                    <a:pt x="3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5" name="Freeform 489"/>
            <p:cNvSpPr>
              <a:spLocks noEditPoints="1"/>
            </p:cNvSpPr>
            <p:nvPr/>
          </p:nvSpPr>
          <p:spPr bwMode="auto">
            <a:xfrm>
              <a:off x="6643" y="408"/>
              <a:ext cx="63" cy="227"/>
            </a:xfrm>
            <a:custGeom>
              <a:avLst/>
              <a:gdLst>
                <a:gd name="T0" fmla="*/ 260 w 700"/>
                <a:gd name="T1" fmla="*/ 604 h 2499"/>
                <a:gd name="T2" fmla="*/ 232 w 700"/>
                <a:gd name="T3" fmla="*/ 623 h 2499"/>
                <a:gd name="T4" fmla="*/ 222 w 700"/>
                <a:gd name="T5" fmla="*/ 658 h 2499"/>
                <a:gd name="T6" fmla="*/ 225 w 700"/>
                <a:gd name="T7" fmla="*/ 1861 h 2499"/>
                <a:gd name="T8" fmla="*/ 245 w 700"/>
                <a:gd name="T9" fmla="*/ 1888 h 2499"/>
                <a:gd name="T10" fmla="*/ 278 w 700"/>
                <a:gd name="T11" fmla="*/ 1899 h 2499"/>
                <a:gd name="T12" fmla="*/ 440 w 700"/>
                <a:gd name="T13" fmla="*/ 1896 h 2499"/>
                <a:gd name="T14" fmla="*/ 468 w 700"/>
                <a:gd name="T15" fmla="*/ 1876 h 2499"/>
                <a:gd name="T16" fmla="*/ 479 w 700"/>
                <a:gd name="T17" fmla="*/ 1842 h 2499"/>
                <a:gd name="T18" fmla="*/ 476 w 700"/>
                <a:gd name="T19" fmla="*/ 639 h 2499"/>
                <a:gd name="T20" fmla="*/ 456 w 700"/>
                <a:gd name="T21" fmla="*/ 612 h 2499"/>
                <a:gd name="T22" fmla="*/ 423 w 700"/>
                <a:gd name="T23" fmla="*/ 600 h 2499"/>
                <a:gd name="T24" fmla="*/ 351 w 700"/>
                <a:gd name="T25" fmla="*/ 0 h 2499"/>
                <a:gd name="T26" fmla="*/ 399 w 700"/>
                <a:gd name="T27" fmla="*/ 12 h 2499"/>
                <a:gd name="T28" fmla="*/ 437 w 700"/>
                <a:gd name="T29" fmla="*/ 42 h 2499"/>
                <a:gd name="T30" fmla="*/ 458 w 700"/>
                <a:gd name="T31" fmla="*/ 86 h 2499"/>
                <a:gd name="T32" fmla="*/ 461 w 700"/>
                <a:gd name="T33" fmla="*/ 382 h 2499"/>
                <a:gd name="T34" fmla="*/ 538 w 700"/>
                <a:gd name="T35" fmla="*/ 404 h 2499"/>
                <a:gd name="T36" fmla="*/ 604 w 700"/>
                <a:gd name="T37" fmla="*/ 446 h 2499"/>
                <a:gd name="T38" fmla="*/ 656 w 700"/>
                <a:gd name="T39" fmla="*/ 505 h 2499"/>
                <a:gd name="T40" fmla="*/ 689 w 700"/>
                <a:gd name="T41" fmla="*/ 576 h 2499"/>
                <a:gd name="T42" fmla="*/ 700 w 700"/>
                <a:gd name="T43" fmla="*/ 658 h 2499"/>
                <a:gd name="T44" fmla="*/ 697 w 700"/>
                <a:gd name="T45" fmla="*/ 1884 h 2499"/>
                <a:gd name="T46" fmla="*/ 674 w 700"/>
                <a:gd name="T47" fmla="*/ 1961 h 2499"/>
                <a:gd name="T48" fmla="*/ 632 w 700"/>
                <a:gd name="T49" fmla="*/ 2025 h 2499"/>
                <a:gd name="T50" fmla="*/ 572 w 700"/>
                <a:gd name="T51" fmla="*/ 2076 h 2499"/>
                <a:gd name="T52" fmla="*/ 501 w 700"/>
                <a:gd name="T53" fmla="*/ 2109 h 2499"/>
                <a:gd name="T54" fmla="*/ 461 w 700"/>
                <a:gd name="T55" fmla="*/ 2389 h 2499"/>
                <a:gd name="T56" fmla="*/ 450 w 700"/>
                <a:gd name="T57" fmla="*/ 2437 h 2499"/>
                <a:gd name="T58" fmla="*/ 420 w 700"/>
                <a:gd name="T59" fmla="*/ 2476 h 2499"/>
                <a:gd name="T60" fmla="*/ 376 w 700"/>
                <a:gd name="T61" fmla="*/ 2496 h 2499"/>
                <a:gd name="T62" fmla="*/ 325 w 700"/>
                <a:gd name="T63" fmla="*/ 2496 h 2499"/>
                <a:gd name="T64" fmla="*/ 281 w 700"/>
                <a:gd name="T65" fmla="*/ 2476 h 2499"/>
                <a:gd name="T66" fmla="*/ 251 w 700"/>
                <a:gd name="T67" fmla="*/ 2437 h 2499"/>
                <a:gd name="T68" fmla="*/ 240 w 700"/>
                <a:gd name="T69" fmla="*/ 2389 h 2499"/>
                <a:gd name="T70" fmla="*/ 200 w 700"/>
                <a:gd name="T71" fmla="*/ 2109 h 2499"/>
                <a:gd name="T72" fmla="*/ 128 w 700"/>
                <a:gd name="T73" fmla="*/ 2076 h 2499"/>
                <a:gd name="T74" fmla="*/ 69 w 700"/>
                <a:gd name="T75" fmla="*/ 2025 h 2499"/>
                <a:gd name="T76" fmla="*/ 26 w 700"/>
                <a:gd name="T77" fmla="*/ 1961 h 2499"/>
                <a:gd name="T78" fmla="*/ 3 w 700"/>
                <a:gd name="T79" fmla="*/ 1884 h 2499"/>
                <a:gd name="T80" fmla="*/ 0 w 700"/>
                <a:gd name="T81" fmla="*/ 658 h 2499"/>
                <a:gd name="T82" fmla="*/ 12 w 700"/>
                <a:gd name="T83" fmla="*/ 576 h 2499"/>
                <a:gd name="T84" fmla="*/ 46 w 700"/>
                <a:gd name="T85" fmla="*/ 505 h 2499"/>
                <a:gd name="T86" fmla="*/ 97 w 700"/>
                <a:gd name="T87" fmla="*/ 446 h 2499"/>
                <a:gd name="T88" fmla="*/ 163 w 700"/>
                <a:gd name="T89" fmla="*/ 404 h 2499"/>
                <a:gd name="T90" fmla="*/ 240 w 700"/>
                <a:gd name="T91" fmla="*/ 382 h 2499"/>
                <a:gd name="T92" fmla="*/ 243 w 700"/>
                <a:gd name="T93" fmla="*/ 86 h 2499"/>
                <a:gd name="T94" fmla="*/ 263 w 700"/>
                <a:gd name="T95" fmla="*/ 42 h 2499"/>
                <a:gd name="T96" fmla="*/ 302 w 700"/>
                <a:gd name="T97" fmla="*/ 12 h 2499"/>
                <a:gd name="T98" fmla="*/ 351 w 700"/>
                <a:gd name="T99" fmla="*/ 0 h 2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0" h="2499">
                  <a:moveTo>
                    <a:pt x="278" y="600"/>
                  </a:moveTo>
                  <a:lnTo>
                    <a:pt x="260" y="604"/>
                  </a:lnTo>
                  <a:lnTo>
                    <a:pt x="245" y="612"/>
                  </a:lnTo>
                  <a:lnTo>
                    <a:pt x="232" y="623"/>
                  </a:lnTo>
                  <a:lnTo>
                    <a:pt x="225" y="639"/>
                  </a:lnTo>
                  <a:lnTo>
                    <a:pt x="222" y="658"/>
                  </a:lnTo>
                  <a:lnTo>
                    <a:pt x="222" y="1842"/>
                  </a:lnTo>
                  <a:lnTo>
                    <a:pt x="225" y="1861"/>
                  </a:lnTo>
                  <a:lnTo>
                    <a:pt x="232" y="1876"/>
                  </a:lnTo>
                  <a:lnTo>
                    <a:pt x="245" y="1888"/>
                  </a:lnTo>
                  <a:lnTo>
                    <a:pt x="260" y="1896"/>
                  </a:lnTo>
                  <a:lnTo>
                    <a:pt x="278" y="1899"/>
                  </a:lnTo>
                  <a:lnTo>
                    <a:pt x="423" y="1899"/>
                  </a:lnTo>
                  <a:lnTo>
                    <a:pt x="440" y="1896"/>
                  </a:lnTo>
                  <a:lnTo>
                    <a:pt x="456" y="1888"/>
                  </a:lnTo>
                  <a:lnTo>
                    <a:pt x="468" y="1876"/>
                  </a:lnTo>
                  <a:lnTo>
                    <a:pt x="476" y="1861"/>
                  </a:lnTo>
                  <a:lnTo>
                    <a:pt x="479" y="1842"/>
                  </a:lnTo>
                  <a:lnTo>
                    <a:pt x="479" y="658"/>
                  </a:lnTo>
                  <a:lnTo>
                    <a:pt x="476" y="639"/>
                  </a:lnTo>
                  <a:lnTo>
                    <a:pt x="468" y="623"/>
                  </a:lnTo>
                  <a:lnTo>
                    <a:pt x="456" y="612"/>
                  </a:lnTo>
                  <a:lnTo>
                    <a:pt x="440" y="604"/>
                  </a:lnTo>
                  <a:lnTo>
                    <a:pt x="423" y="600"/>
                  </a:lnTo>
                  <a:lnTo>
                    <a:pt x="278" y="600"/>
                  </a:lnTo>
                  <a:close/>
                  <a:moveTo>
                    <a:pt x="351" y="0"/>
                  </a:moveTo>
                  <a:lnTo>
                    <a:pt x="376" y="3"/>
                  </a:lnTo>
                  <a:lnTo>
                    <a:pt x="399" y="12"/>
                  </a:lnTo>
                  <a:lnTo>
                    <a:pt x="420" y="24"/>
                  </a:lnTo>
                  <a:lnTo>
                    <a:pt x="437" y="42"/>
                  </a:lnTo>
                  <a:lnTo>
                    <a:pt x="450" y="62"/>
                  </a:lnTo>
                  <a:lnTo>
                    <a:pt x="458" y="86"/>
                  </a:lnTo>
                  <a:lnTo>
                    <a:pt x="461" y="111"/>
                  </a:lnTo>
                  <a:lnTo>
                    <a:pt x="461" y="382"/>
                  </a:lnTo>
                  <a:lnTo>
                    <a:pt x="501" y="390"/>
                  </a:lnTo>
                  <a:lnTo>
                    <a:pt x="538" y="404"/>
                  </a:lnTo>
                  <a:lnTo>
                    <a:pt x="572" y="424"/>
                  </a:lnTo>
                  <a:lnTo>
                    <a:pt x="604" y="446"/>
                  </a:lnTo>
                  <a:lnTo>
                    <a:pt x="632" y="475"/>
                  </a:lnTo>
                  <a:lnTo>
                    <a:pt x="656" y="505"/>
                  </a:lnTo>
                  <a:lnTo>
                    <a:pt x="674" y="539"/>
                  </a:lnTo>
                  <a:lnTo>
                    <a:pt x="689" y="576"/>
                  </a:lnTo>
                  <a:lnTo>
                    <a:pt x="697" y="616"/>
                  </a:lnTo>
                  <a:lnTo>
                    <a:pt x="700" y="658"/>
                  </a:lnTo>
                  <a:lnTo>
                    <a:pt x="700" y="1842"/>
                  </a:lnTo>
                  <a:lnTo>
                    <a:pt x="697" y="1884"/>
                  </a:lnTo>
                  <a:lnTo>
                    <a:pt x="689" y="1923"/>
                  </a:lnTo>
                  <a:lnTo>
                    <a:pt x="674" y="1961"/>
                  </a:lnTo>
                  <a:lnTo>
                    <a:pt x="656" y="1995"/>
                  </a:lnTo>
                  <a:lnTo>
                    <a:pt x="632" y="2025"/>
                  </a:lnTo>
                  <a:lnTo>
                    <a:pt x="604" y="2053"/>
                  </a:lnTo>
                  <a:lnTo>
                    <a:pt x="572" y="2076"/>
                  </a:lnTo>
                  <a:lnTo>
                    <a:pt x="538" y="2096"/>
                  </a:lnTo>
                  <a:lnTo>
                    <a:pt x="501" y="2109"/>
                  </a:lnTo>
                  <a:lnTo>
                    <a:pt x="461" y="2118"/>
                  </a:lnTo>
                  <a:lnTo>
                    <a:pt x="461" y="2389"/>
                  </a:lnTo>
                  <a:lnTo>
                    <a:pt x="458" y="2414"/>
                  </a:lnTo>
                  <a:lnTo>
                    <a:pt x="450" y="2437"/>
                  </a:lnTo>
                  <a:lnTo>
                    <a:pt x="437" y="2458"/>
                  </a:lnTo>
                  <a:lnTo>
                    <a:pt x="420" y="2476"/>
                  </a:lnTo>
                  <a:lnTo>
                    <a:pt x="399" y="2488"/>
                  </a:lnTo>
                  <a:lnTo>
                    <a:pt x="376" y="2496"/>
                  </a:lnTo>
                  <a:lnTo>
                    <a:pt x="351" y="2499"/>
                  </a:lnTo>
                  <a:lnTo>
                    <a:pt x="325" y="2496"/>
                  </a:lnTo>
                  <a:lnTo>
                    <a:pt x="302" y="2488"/>
                  </a:lnTo>
                  <a:lnTo>
                    <a:pt x="281" y="2476"/>
                  </a:lnTo>
                  <a:lnTo>
                    <a:pt x="263" y="2458"/>
                  </a:lnTo>
                  <a:lnTo>
                    <a:pt x="251" y="2437"/>
                  </a:lnTo>
                  <a:lnTo>
                    <a:pt x="243" y="2414"/>
                  </a:lnTo>
                  <a:lnTo>
                    <a:pt x="240" y="2389"/>
                  </a:lnTo>
                  <a:lnTo>
                    <a:pt x="240" y="2118"/>
                  </a:lnTo>
                  <a:lnTo>
                    <a:pt x="200" y="2109"/>
                  </a:lnTo>
                  <a:lnTo>
                    <a:pt x="163" y="2096"/>
                  </a:lnTo>
                  <a:lnTo>
                    <a:pt x="128" y="2076"/>
                  </a:lnTo>
                  <a:lnTo>
                    <a:pt x="97" y="2053"/>
                  </a:lnTo>
                  <a:lnTo>
                    <a:pt x="69" y="2025"/>
                  </a:lnTo>
                  <a:lnTo>
                    <a:pt x="46" y="1995"/>
                  </a:lnTo>
                  <a:lnTo>
                    <a:pt x="26" y="1961"/>
                  </a:lnTo>
                  <a:lnTo>
                    <a:pt x="12" y="1923"/>
                  </a:lnTo>
                  <a:lnTo>
                    <a:pt x="3" y="1884"/>
                  </a:lnTo>
                  <a:lnTo>
                    <a:pt x="0" y="1842"/>
                  </a:lnTo>
                  <a:lnTo>
                    <a:pt x="0" y="658"/>
                  </a:lnTo>
                  <a:lnTo>
                    <a:pt x="3" y="616"/>
                  </a:lnTo>
                  <a:lnTo>
                    <a:pt x="12" y="576"/>
                  </a:lnTo>
                  <a:lnTo>
                    <a:pt x="26" y="539"/>
                  </a:lnTo>
                  <a:lnTo>
                    <a:pt x="46" y="505"/>
                  </a:lnTo>
                  <a:lnTo>
                    <a:pt x="69" y="475"/>
                  </a:lnTo>
                  <a:lnTo>
                    <a:pt x="97" y="446"/>
                  </a:lnTo>
                  <a:lnTo>
                    <a:pt x="128" y="424"/>
                  </a:lnTo>
                  <a:lnTo>
                    <a:pt x="163" y="404"/>
                  </a:lnTo>
                  <a:lnTo>
                    <a:pt x="200" y="390"/>
                  </a:lnTo>
                  <a:lnTo>
                    <a:pt x="240" y="382"/>
                  </a:lnTo>
                  <a:lnTo>
                    <a:pt x="240" y="111"/>
                  </a:lnTo>
                  <a:lnTo>
                    <a:pt x="243" y="86"/>
                  </a:lnTo>
                  <a:lnTo>
                    <a:pt x="251" y="62"/>
                  </a:lnTo>
                  <a:lnTo>
                    <a:pt x="263" y="42"/>
                  </a:lnTo>
                  <a:lnTo>
                    <a:pt x="281" y="24"/>
                  </a:lnTo>
                  <a:lnTo>
                    <a:pt x="302" y="12"/>
                  </a:lnTo>
                  <a:lnTo>
                    <a:pt x="325" y="3"/>
                  </a:lnTo>
                  <a:lnTo>
                    <a:pt x="3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6" name="Freeform 490"/>
            <p:cNvSpPr>
              <a:spLocks noEditPoints="1"/>
            </p:cNvSpPr>
            <p:nvPr/>
          </p:nvSpPr>
          <p:spPr bwMode="auto">
            <a:xfrm>
              <a:off x="6798" y="421"/>
              <a:ext cx="64" cy="279"/>
            </a:xfrm>
            <a:custGeom>
              <a:avLst/>
              <a:gdLst>
                <a:gd name="T0" fmla="*/ 260 w 700"/>
                <a:gd name="T1" fmla="*/ 1164 h 3061"/>
                <a:gd name="T2" fmla="*/ 233 w 700"/>
                <a:gd name="T3" fmla="*/ 1185 h 3061"/>
                <a:gd name="T4" fmla="*/ 221 w 700"/>
                <a:gd name="T5" fmla="*/ 1218 h 3061"/>
                <a:gd name="T6" fmla="*/ 224 w 700"/>
                <a:gd name="T7" fmla="*/ 2421 h 3061"/>
                <a:gd name="T8" fmla="*/ 244 w 700"/>
                <a:gd name="T9" fmla="*/ 2449 h 3061"/>
                <a:gd name="T10" fmla="*/ 278 w 700"/>
                <a:gd name="T11" fmla="*/ 2460 h 3061"/>
                <a:gd name="T12" fmla="*/ 440 w 700"/>
                <a:gd name="T13" fmla="*/ 2458 h 3061"/>
                <a:gd name="T14" fmla="*/ 468 w 700"/>
                <a:gd name="T15" fmla="*/ 2437 h 3061"/>
                <a:gd name="T16" fmla="*/ 478 w 700"/>
                <a:gd name="T17" fmla="*/ 2404 h 3061"/>
                <a:gd name="T18" fmla="*/ 476 w 700"/>
                <a:gd name="T19" fmla="*/ 1200 h 3061"/>
                <a:gd name="T20" fmla="*/ 455 w 700"/>
                <a:gd name="T21" fmla="*/ 1172 h 3061"/>
                <a:gd name="T22" fmla="*/ 422 w 700"/>
                <a:gd name="T23" fmla="*/ 1162 h 3061"/>
                <a:gd name="T24" fmla="*/ 350 w 700"/>
                <a:gd name="T25" fmla="*/ 0 h 3061"/>
                <a:gd name="T26" fmla="*/ 399 w 700"/>
                <a:gd name="T27" fmla="*/ 12 h 3061"/>
                <a:gd name="T28" fmla="*/ 437 w 700"/>
                <a:gd name="T29" fmla="*/ 42 h 3061"/>
                <a:gd name="T30" fmla="*/ 457 w 700"/>
                <a:gd name="T31" fmla="*/ 85 h 3061"/>
                <a:gd name="T32" fmla="*/ 461 w 700"/>
                <a:gd name="T33" fmla="*/ 942 h 3061"/>
                <a:gd name="T34" fmla="*/ 538 w 700"/>
                <a:gd name="T35" fmla="*/ 965 h 3061"/>
                <a:gd name="T36" fmla="*/ 603 w 700"/>
                <a:gd name="T37" fmla="*/ 1008 h 3061"/>
                <a:gd name="T38" fmla="*/ 655 w 700"/>
                <a:gd name="T39" fmla="*/ 1066 h 3061"/>
                <a:gd name="T40" fmla="*/ 688 w 700"/>
                <a:gd name="T41" fmla="*/ 1138 h 3061"/>
                <a:gd name="T42" fmla="*/ 700 w 700"/>
                <a:gd name="T43" fmla="*/ 1218 h 3061"/>
                <a:gd name="T44" fmla="*/ 697 w 700"/>
                <a:gd name="T45" fmla="*/ 2445 h 3061"/>
                <a:gd name="T46" fmla="*/ 674 w 700"/>
                <a:gd name="T47" fmla="*/ 2521 h 3061"/>
                <a:gd name="T48" fmla="*/ 631 w 700"/>
                <a:gd name="T49" fmla="*/ 2587 h 3061"/>
                <a:gd name="T50" fmla="*/ 572 w 700"/>
                <a:gd name="T51" fmla="*/ 2638 h 3061"/>
                <a:gd name="T52" fmla="*/ 500 w 700"/>
                <a:gd name="T53" fmla="*/ 2671 h 3061"/>
                <a:gd name="T54" fmla="*/ 461 w 700"/>
                <a:gd name="T55" fmla="*/ 2950 h 3061"/>
                <a:gd name="T56" fmla="*/ 449 w 700"/>
                <a:gd name="T57" fmla="*/ 2998 h 3061"/>
                <a:gd name="T58" fmla="*/ 419 w 700"/>
                <a:gd name="T59" fmla="*/ 3036 h 3061"/>
                <a:gd name="T60" fmla="*/ 375 w 700"/>
                <a:gd name="T61" fmla="*/ 3058 h 3061"/>
                <a:gd name="T62" fmla="*/ 324 w 700"/>
                <a:gd name="T63" fmla="*/ 3058 h 3061"/>
                <a:gd name="T64" fmla="*/ 281 w 700"/>
                <a:gd name="T65" fmla="*/ 3036 h 3061"/>
                <a:gd name="T66" fmla="*/ 250 w 700"/>
                <a:gd name="T67" fmla="*/ 2998 h 3061"/>
                <a:gd name="T68" fmla="*/ 239 w 700"/>
                <a:gd name="T69" fmla="*/ 2950 h 3061"/>
                <a:gd name="T70" fmla="*/ 199 w 700"/>
                <a:gd name="T71" fmla="*/ 2671 h 3061"/>
                <a:gd name="T72" fmla="*/ 128 w 700"/>
                <a:gd name="T73" fmla="*/ 2638 h 3061"/>
                <a:gd name="T74" fmla="*/ 69 w 700"/>
                <a:gd name="T75" fmla="*/ 2587 h 3061"/>
                <a:gd name="T76" fmla="*/ 26 w 700"/>
                <a:gd name="T77" fmla="*/ 2521 h 3061"/>
                <a:gd name="T78" fmla="*/ 3 w 700"/>
                <a:gd name="T79" fmla="*/ 2445 h 3061"/>
                <a:gd name="T80" fmla="*/ 0 w 700"/>
                <a:gd name="T81" fmla="*/ 1218 h 3061"/>
                <a:gd name="T82" fmla="*/ 12 w 700"/>
                <a:gd name="T83" fmla="*/ 1138 h 3061"/>
                <a:gd name="T84" fmla="*/ 45 w 700"/>
                <a:gd name="T85" fmla="*/ 1066 h 3061"/>
                <a:gd name="T86" fmla="*/ 96 w 700"/>
                <a:gd name="T87" fmla="*/ 1008 h 3061"/>
                <a:gd name="T88" fmla="*/ 163 w 700"/>
                <a:gd name="T89" fmla="*/ 965 h 3061"/>
                <a:gd name="T90" fmla="*/ 239 w 700"/>
                <a:gd name="T91" fmla="*/ 942 h 3061"/>
                <a:gd name="T92" fmla="*/ 242 w 700"/>
                <a:gd name="T93" fmla="*/ 85 h 3061"/>
                <a:gd name="T94" fmla="*/ 264 w 700"/>
                <a:gd name="T95" fmla="*/ 42 h 3061"/>
                <a:gd name="T96" fmla="*/ 301 w 700"/>
                <a:gd name="T97" fmla="*/ 12 h 3061"/>
                <a:gd name="T98" fmla="*/ 350 w 700"/>
                <a:gd name="T99" fmla="*/ 0 h 3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0" h="3061">
                  <a:moveTo>
                    <a:pt x="278" y="1162"/>
                  </a:moveTo>
                  <a:lnTo>
                    <a:pt x="260" y="1164"/>
                  </a:lnTo>
                  <a:lnTo>
                    <a:pt x="244" y="1172"/>
                  </a:lnTo>
                  <a:lnTo>
                    <a:pt x="233" y="1185"/>
                  </a:lnTo>
                  <a:lnTo>
                    <a:pt x="224" y="1200"/>
                  </a:lnTo>
                  <a:lnTo>
                    <a:pt x="221" y="1218"/>
                  </a:lnTo>
                  <a:lnTo>
                    <a:pt x="221" y="2404"/>
                  </a:lnTo>
                  <a:lnTo>
                    <a:pt x="224" y="2421"/>
                  </a:lnTo>
                  <a:lnTo>
                    <a:pt x="233" y="2437"/>
                  </a:lnTo>
                  <a:lnTo>
                    <a:pt x="244" y="2449"/>
                  </a:lnTo>
                  <a:lnTo>
                    <a:pt x="260" y="2458"/>
                  </a:lnTo>
                  <a:lnTo>
                    <a:pt x="278" y="2460"/>
                  </a:lnTo>
                  <a:lnTo>
                    <a:pt x="422" y="2460"/>
                  </a:lnTo>
                  <a:lnTo>
                    <a:pt x="440" y="2458"/>
                  </a:lnTo>
                  <a:lnTo>
                    <a:pt x="455" y="2449"/>
                  </a:lnTo>
                  <a:lnTo>
                    <a:pt x="468" y="2437"/>
                  </a:lnTo>
                  <a:lnTo>
                    <a:pt x="476" y="2421"/>
                  </a:lnTo>
                  <a:lnTo>
                    <a:pt x="478" y="2404"/>
                  </a:lnTo>
                  <a:lnTo>
                    <a:pt x="478" y="1218"/>
                  </a:lnTo>
                  <a:lnTo>
                    <a:pt x="476" y="1200"/>
                  </a:lnTo>
                  <a:lnTo>
                    <a:pt x="468" y="1185"/>
                  </a:lnTo>
                  <a:lnTo>
                    <a:pt x="455" y="1172"/>
                  </a:lnTo>
                  <a:lnTo>
                    <a:pt x="440" y="1164"/>
                  </a:lnTo>
                  <a:lnTo>
                    <a:pt x="422" y="1162"/>
                  </a:lnTo>
                  <a:lnTo>
                    <a:pt x="278" y="1162"/>
                  </a:lnTo>
                  <a:close/>
                  <a:moveTo>
                    <a:pt x="350" y="0"/>
                  </a:moveTo>
                  <a:lnTo>
                    <a:pt x="375" y="3"/>
                  </a:lnTo>
                  <a:lnTo>
                    <a:pt x="399" y="12"/>
                  </a:lnTo>
                  <a:lnTo>
                    <a:pt x="419" y="25"/>
                  </a:lnTo>
                  <a:lnTo>
                    <a:pt x="437" y="42"/>
                  </a:lnTo>
                  <a:lnTo>
                    <a:pt x="449" y="63"/>
                  </a:lnTo>
                  <a:lnTo>
                    <a:pt x="457" y="85"/>
                  </a:lnTo>
                  <a:lnTo>
                    <a:pt x="461" y="111"/>
                  </a:lnTo>
                  <a:lnTo>
                    <a:pt x="461" y="942"/>
                  </a:lnTo>
                  <a:lnTo>
                    <a:pt x="500" y="952"/>
                  </a:lnTo>
                  <a:lnTo>
                    <a:pt x="538" y="965"/>
                  </a:lnTo>
                  <a:lnTo>
                    <a:pt x="572" y="984"/>
                  </a:lnTo>
                  <a:lnTo>
                    <a:pt x="603" y="1008"/>
                  </a:lnTo>
                  <a:lnTo>
                    <a:pt x="631" y="1035"/>
                  </a:lnTo>
                  <a:lnTo>
                    <a:pt x="655" y="1066"/>
                  </a:lnTo>
                  <a:lnTo>
                    <a:pt x="674" y="1100"/>
                  </a:lnTo>
                  <a:lnTo>
                    <a:pt x="688" y="1138"/>
                  </a:lnTo>
                  <a:lnTo>
                    <a:pt x="697" y="1177"/>
                  </a:lnTo>
                  <a:lnTo>
                    <a:pt x="700" y="1218"/>
                  </a:lnTo>
                  <a:lnTo>
                    <a:pt x="700" y="2404"/>
                  </a:lnTo>
                  <a:lnTo>
                    <a:pt x="697" y="2445"/>
                  </a:lnTo>
                  <a:lnTo>
                    <a:pt x="688" y="2484"/>
                  </a:lnTo>
                  <a:lnTo>
                    <a:pt x="674" y="2521"/>
                  </a:lnTo>
                  <a:lnTo>
                    <a:pt x="655" y="2555"/>
                  </a:lnTo>
                  <a:lnTo>
                    <a:pt x="631" y="2587"/>
                  </a:lnTo>
                  <a:lnTo>
                    <a:pt x="603" y="2614"/>
                  </a:lnTo>
                  <a:lnTo>
                    <a:pt x="572" y="2638"/>
                  </a:lnTo>
                  <a:lnTo>
                    <a:pt x="538" y="2656"/>
                  </a:lnTo>
                  <a:lnTo>
                    <a:pt x="500" y="2671"/>
                  </a:lnTo>
                  <a:lnTo>
                    <a:pt x="461" y="2679"/>
                  </a:lnTo>
                  <a:lnTo>
                    <a:pt x="461" y="2950"/>
                  </a:lnTo>
                  <a:lnTo>
                    <a:pt x="457" y="2976"/>
                  </a:lnTo>
                  <a:lnTo>
                    <a:pt x="449" y="2998"/>
                  </a:lnTo>
                  <a:lnTo>
                    <a:pt x="437" y="3019"/>
                  </a:lnTo>
                  <a:lnTo>
                    <a:pt x="419" y="3036"/>
                  </a:lnTo>
                  <a:lnTo>
                    <a:pt x="399" y="3049"/>
                  </a:lnTo>
                  <a:lnTo>
                    <a:pt x="375" y="3058"/>
                  </a:lnTo>
                  <a:lnTo>
                    <a:pt x="350" y="3061"/>
                  </a:lnTo>
                  <a:lnTo>
                    <a:pt x="324" y="3058"/>
                  </a:lnTo>
                  <a:lnTo>
                    <a:pt x="301" y="3049"/>
                  </a:lnTo>
                  <a:lnTo>
                    <a:pt x="281" y="3036"/>
                  </a:lnTo>
                  <a:lnTo>
                    <a:pt x="264" y="3019"/>
                  </a:lnTo>
                  <a:lnTo>
                    <a:pt x="250" y="2998"/>
                  </a:lnTo>
                  <a:lnTo>
                    <a:pt x="242" y="2976"/>
                  </a:lnTo>
                  <a:lnTo>
                    <a:pt x="239" y="2950"/>
                  </a:lnTo>
                  <a:lnTo>
                    <a:pt x="239" y="2679"/>
                  </a:lnTo>
                  <a:lnTo>
                    <a:pt x="199" y="2671"/>
                  </a:lnTo>
                  <a:lnTo>
                    <a:pt x="163" y="2656"/>
                  </a:lnTo>
                  <a:lnTo>
                    <a:pt x="128" y="2638"/>
                  </a:lnTo>
                  <a:lnTo>
                    <a:pt x="96" y="2614"/>
                  </a:lnTo>
                  <a:lnTo>
                    <a:pt x="69" y="2587"/>
                  </a:lnTo>
                  <a:lnTo>
                    <a:pt x="45" y="2555"/>
                  </a:lnTo>
                  <a:lnTo>
                    <a:pt x="26" y="2521"/>
                  </a:lnTo>
                  <a:lnTo>
                    <a:pt x="12" y="2484"/>
                  </a:lnTo>
                  <a:lnTo>
                    <a:pt x="3" y="2445"/>
                  </a:lnTo>
                  <a:lnTo>
                    <a:pt x="0" y="2404"/>
                  </a:lnTo>
                  <a:lnTo>
                    <a:pt x="0" y="1218"/>
                  </a:lnTo>
                  <a:lnTo>
                    <a:pt x="3" y="1177"/>
                  </a:lnTo>
                  <a:lnTo>
                    <a:pt x="12" y="1138"/>
                  </a:lnTo>
                  <a:lnTo>
                    <a:pt x="26" y="1100"/>
                  </a:lnTo>
                  <a:lnTo>
                    <a:pt x="45" y="1066"/>
                  </a:lnTo>
                  <a:lnTo>
                    <a:pt x="69" y="1035"/>
                  </a:lnTo>
                  <a:lnTo>
                    <a:pt x="96" y="1008"/>
                  </a:lnTo>
                  <a:lnTo>
                    <a:pt x="128" y="984"/>
                  </a:lnTo>
                  <a:lnTo>
                    <a:pt x="163" y="965"/>
                  </a:lnTo>
                  <a:lnTo>
                    <a:pt x="199" y="952"/>
                  </a:lnTo>
                  <a:lnTo>
                    <a:pt x="239" y="942"/>
                  </a:lnTo>
                  <a:lnTo>
                    <a:pt x="239" y="111"/>
                  </a:lnTo>
                  <a:lnTo>
                    <a:pt x="242" y="85"/>
                  </a:lnTo>
                  <a:lnTo>
                    <a:pt x="250" y="63"/>
                  </a:lnTo>
                  <a:lnTo>
                    <a:pt x="264" y="42"/>
                  </a:lnTo>
                  <a:lnTo>
                    <a:pt x="281" y="25"/>
                  </a:lnTo>
                  <a:lnTo>
                    <a:pt x="301" y="12"/>
                  </a:lnTo>
                  <a:lnTo>
                    <a:pt x="324" y="3"/>
                  </a:lnTo>
                  <a:lnTo>
                    <a:pt x="3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86" name="Group 138"/>
          <p:cNvGrpSpPr>
            <a:grpSpLocks noChangeAspect="1"/>
          </p:cNvGrpSpPr>
          <p:nvPr/>
        </p:nvGrpSpPr>
        <p:grpSpPr bwMode="auto">
          <a:xfrm>
            <a:off x="7916496" y="498046"/>
            <a:ext cx="226892" cy="226892"/>
            <a:chOff x="5559" y="3853"/>
            <a:chExt cx="316" cy="316"/>
          </a:xfrm>
          <a:solidFill>
            <a:schemeClr val="tx1">
              <a:lumMod val="65000"/>
              <a:lumOff val="35000"/>
            </a:schemeClr>
          </a:solidFill>
        </p:grpSpPr>
        <p:sp>
          <p:nvSpPr>
            <p:cNvPr id="687" name="Freeform 140"/>
            <p:cNvSpPr>
              <a:spLocks noEditPoints="1"/>
            </p:cNvSpPr>
            <p:nvPr/>
          </p:nvSpPr>
          <p:spPr bwMode="auto">
            <a:xfrm>
              <a:off x="5699" y="3974"/>
              <a:ext cx="36" cy="74"/>
            </a:xfrm>
            <a:custGeom>
              <a:avLst/>
              <a:gdLst>
                <a:gd name="T0" fmla="*/ 254 w 398"/>
                <a:gd name="T1" fmla="*/ 623 h 819"/>
                <a:gd name="T2" fmla="*/ 278 w 398"/>
                <a:gd name="T3" fmla="*/ 592 h 819"/>
                <a:gd name="T4" fmla="*/ 288 w 398"/>
                <a:gd name="T5" fmla="*/ 553 h 819"/>
                <a:gd name="T6" fmla="*/ 278 w 398"/>
                <a:gd name="T7" fmla="*/ 515 h 819"/>
                <a:gd name="T8" fmla="*/ 254 w 398"/>
                <a:gd name="T9" fmla="*/ 484 h 819"/>
                <a:gd name="T10" fmla="*/ 130 w 398"/>
                <a:gd name="T11" fmla="*/ 210 h 819"/>
                <a:gd name="T12" fmla="*/ 113 w 398"/>
                <a:gd name="T13" fmla="*/ 246 h 819"/>
                <a:gd name="T14" fmla="*/ 113 w 398"/>
                <a:gd name="T15" fmla="*/ 286 h 819"/>
                <a:gd name="T16" fmla="*/ 130 w 398"/>
                <a:gd name="T17" fmla="*/ 321 h 819"/>
                <a:gd name="T18" fmla="*/ 144 w 398"/>
                <a:gd name="T19" fmla="*/ 197 h 819"/>
                <a:gd name="T20" fmla="*/ 217 w 398"/>
                <a:gd name="T21" fmla="*/ 2 h 819"/>
                <a:gd name="T22" fmla="*/ 243 w 398"/>
                <a:gd name="T23" fmla="*/ 22 h 819"/>
                <a:gd name="T24" fmla="*/ 254 w 398"/>
                <a:gd name="T25" fmla="*/ 55 h 819"/>
                <a:gd name="T26" fmla="*/ 285 w 398"/>
                <a:gd name="T27" fmla="*/ 86 h 819"/>
                <a:gd name="T28" fmla="*/ 336 w 398"/>
                <a:gd name="T29" fmla="*/ 122 h 819"/>
                <a:gd name="T30" fmla="*/ 375 w 398"/>
                <a:gd name="T31" fmla="*/ 171 h 819"/>
                <a:gd name="T32" fmla="*/ 396 w 398"/>
                <a:gd name="T33" fmla="*/ 232 h 819"/>
                <a:gd name="T34" fmla="*/ 396 w 398"/>
                <a:gd name="T35" fmla="*/ 283 h 819"/>
                <a:gd name="T36" fmla="*/ 376 w 398"/>
                <a:gd name="T37" fmla="*/ 310 h 819"/>
                <a:gd name="T38" fmla="*/ 343 w 398"/>
                <a:gd name="T39" fmla="*/ 321 h 819"/>
                <a:gd name="T40" fmla="*/ 310 w 398"/>
                <a:gd name="T41" fmla="*/ 310 h 819"/>
                <a:gd name="T42" fmla="*/ 290 w 398"/>
                <a:gd name="T43" fmla="*/ 283 h 819"/>
                <a:gd name="T44" fmla="*/ 286 w 398"/>
                <a:gd name="T45" fmla="*/ 246 h 819"/>
                <a:gd name="T46" fmla="*/ 268 w 398"/>
                <a:gd name="T47" fmla="*/ 210 h 819"/>
                <a:gd name="T48" fmla="*/ 254 w 398"/>
                <a:gd name="T49" fmla="*/ 362 h 819"/>
                <a:gd name="T50" fmla="*/ 312 w 398"/>
                <a:gd name="T51" fmla="*/ 389 h 819"/>
                <a:gd name="T52" fmla="*/ 358 w 398"/>
                <a:gd name="T53" fmla="*/ 432 h 819"/>
                <a:gd name="T54" fmla="*/ 387 w 398"/>
                <a:gd name="T55" fmla="*/ 488 h 819"/>
                <a:gd name="T56" fmla="*/ 398 w 398"/>
                <a:gd name="T57" fmla="*/ 553 h 819"/>
                <a:gd name="T58" fmla="*/ 387 w 398"/>
                <a:gd name="T59" fmla="*/ 619 h 819"/>
                <a:gd name="T60" fmla="*/ 358 w 398"/>
                <a:gd name="T61" fmla="*/ 674 h 819"/>
                <a:gd name="T62" fmla="*/ 312 w 398"/>
                <a:gd name="T63" fmla="*/ 717 h 819"/>
                <a:gd name="T64" fmla="*/ 254 w 398"/>
                <a:gd name="T65" fmla="*/ 745 h 819"/>
                <a:gd name="T66" fmla="*/ 252 w 398"/>
                <a:gd name="T67" fmla="*/ 782 h 819"/>
                <a:gd name="T68" fmla="*/ 232 w 398"/>
                <a:gd name="T69" fmla="*/ 809 h 819"/>
                <a:gd name="T70" fmla="*/ 199 w 398"/>
                <a:gd name="T71" fmla="*/ 819 h 819"/>
                <a:gd name="T72" fmla="*/ 166 w 398"/>
                <a:gd name="T73" fmla="*/ 809 h 819"/>
                <a:gd name="T74" fmla="*/ 147 w 398"/>
                <a:gd name="T75" fmla="*/ 782 h 819"/>
                <a:gd name="T76" fmla="*/ 144 w 398"/>
                <a:gd name="T77" fmla="*/ 745 h 819"/>
                <a:gd name="T78" fmla="*/ 86 w 398"/>
                <a:gd name="T79" fmla="*/ 717 h 819"/>
                <a:gd name="T80" fmla="*/ 41 w 398"/>
                <a:gd name="T81" fmla="*/ 674 h 819"/>
                <a:gd name="T82" fmla="*/ 10 w 398"/>
                <a:gd name="T83" fmla="*/ 619 h 819"/>
                <a:gd name="T84" fmla="*/ 0 w 398"/>
                <a:gd name="T85" fmla="*/ 553 h 819"/>
                <a:gd name="T86" fmla="*/ 10 w 398"/>
                <a:gd name="T87" fmla="*/ 521 h 819"/>
                <a:gd name="T88" fmla="*/ 38 w 398"/>
                <a:gd name="T89" fmla="*/ 501 h 819"/>
                <a:gd name="T90" fmla="*/ 73 w 398"/>
                <a:gd name="T91" fmla="*/ 501 h 819"/>
                <a:gd name="T92" fmla="*/ 99 w 398"/>
                <a:gd name="T93" fmla="*/ 521 h 819"/>
                <a:gd name="T94" fmla="*/ 111 w 398"/>
                <a:gd name="T95" fmla="*/ 553 h 819"/>
                <a:gd name="T96" fmla="*/ 119 w 398"/>
                <a:gd name="T97" fmla="*/ 592 h 819"/>
                <a:gd name="T98" fmla="*/ 144 w 398"/>
                <a:gd name="T99" fmla="*/ 623 h 819"/>
                <a:gd name="T100" fmla="*/ 114 w 398"/>
                <a:gd name="T101" fmla="*/ 446 h 819"/>
                <a:gd name="T102" fmla="*/ 61 w 398"/>
                <a:gd name="T103" fmla="*/ 409 h 819"/>
                <a:gd name="T104" fmla="*/ 23 w 398"/>
                <a:gd name="T105" fmla="*/ 359 h 819"/>
                <a:gd name="T106" fmla="*/ 3 w 398"/>
                <a:gd name="T107" fmla="*/ 299 h 819"/>
                <a:gd name="T108" fmla="*/ 3 w 398"/>
                <a:gd name="T109" fmla="*/ 232 h 819"/>
                <a:gd name="T110" fmla="*/ 23 w 398"/>
                <a:gd name="T111" fmla="*/ 171 h 819"/>
                <a:gd name="T112" fmla="*/ 61 w 398"/>
                <a:gd name="T113" fmla="*/ 122 h 819"/>
                <a:gd name="T114" fmla="*/ 114 w 398"/>
                <a:gd name="T115" fmla="*/ 86 h 819"/>
                <a:gd name="T116" fmla="*/ 144 w 398"/>
                <a:gd name="T117" fmla="*/ 55 h 819"/>
                <a:gd name="T118" fmla="*/ 154 w 398"/>
                <a:gd name="T119" fmla="*/ 22 h 819"/>
                <a:gd name="T120" fmla="*/ 182 w 398"/>
                <a:gd name="T121" fmla="*/ 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8" h="819">
                  <a:moveTo>
                    <a:pt x="254" y="484"/>
                  </a:moveTo>
                  <a:lnTo>
                    <a:pt x="254" y="623"/>
                  </a:lnTo>
                  <a:lnTo>
                    <a:pt x="268" y="609"/>
                  </a:lnTo>
                  <a:lnTo>
                    <a:pt x="278" y="592"/>
                  </a:lnTo>
                  <a:lnTo>
                    <a:pt x="286" y="573"/>
                  </a:lnTo>
                  <a:lnTo>
                    <a:pt x="288" y="553"/>
                  </a:lnTo>
                  <a:lnTo>
                    <a:pt x="286" y="533"/>
                  </a:lnTo>
                  <a:lnTo>
                    <a:pt x="278" y="515"/>
                  </a:lnTo>
                  <a:lnTo>
                    <a:pt x="268" y="498"/>
                  </a:lnTo>
                  <a:lnTo>
                    <a:pt x="254" y="484"/>
                  </a:lnTo>
                  <a:close/>
                  <a:moveTo>
                    <a:pt x="144" y="197"/>
                  </a:moveTo>
                  <a:lnTo>
                    <a:pt x="130" y="210"/>
                  </a:lnTo>
                  <a:lnTo>
                    <a:pt x="119" y="227"/>
                  </a:lnTo>
                  <a:lnTo>
                    <a:pt x="113" y="246"/>
                  </a:lnTo>
                  <a:lnTo>
                    <a:pt x="111" y="266"/>
                  </a:lnTo>
                  <a:lnTo>
                    <a:pt x="113" y="286"/>
                  </a:lnTo>
                  <a:lnTo>
                    <a:pt x="119" y="304"/>
                  </a:lnTo>
                  <a:lnTo>
                    <a:pt x="130" y="321"/>
                  </a:lnTo>
                  <a:lnTo>
                    <a:pt x="144" y="335"/>
                  </a:lnTo>
                  <a:lnTo>
                    <a:pt x="144" y="197"/>
                  </a:lnTo>
                  <a:close/>
                  <a:moveTo>
                    <a:pt x="199" y="0"/>
                  </a:moveTo>
                  <a:lnTo>
                    <a:pt x="217" y="2"/>
                  </a:lnTo>
                  <a:lnTo>
                    <a:pt x="232" y="10"/>
                  </a:lnTo>
                  <a:lnTo>
                    <a:pt x="243" y="22"/>
                  </a:lnTo>
                  <a:lnTo>
                    <a:pt x="252" y="37"/>
                  </a:lnTo>
                  <a:lnTo>
                    <a:pt x="254" y="55"/>
                  </a:lnTo>
                  <a:lnTo>
                    <a:pt x="254" y="74"/>
                  </a:lnTo>
                  <a:lnTo>
                    <a:pt x="285" y="86"/>
                  </a:lnTo>
                  <a:lnTo>
                    <a:pt x="312" y="101"/>
                  </a:lnTo>
                  <a:lnTo>
                    <a:pt x="336" y="122"/>
                  </a:lnTo>
                  <a:lnTo>
                    <a:pt x="358" y="145"/>
                  </a:lnTo>
                  <a:lnTo>
                    <a:pt x="375" y="171"/>
                  </a:lnTo>
                  <a:lnTo>
                    <a:pt x="387" y="201"/>
                  </a:lnTo>
                  <a:lnTo>
                    <a:pt x="396" y="232"/>
                  </a:lnTo>
                  <a:lnTo>
                    <a:pt x="398" y="266"/>
                  </a:lnTo>
                  <a:lnTo>
                    <a:pt x="396" y="283"/>
                  </a:lnTo>
                  <a:lnTo>
                    <a:pt x="387" y="299"/>
                  </a:lnTo>
                  <a:lnTo>
                    <a:pt x="376" y="310"/>
                  </a:lnTo>
                  <a:lnTo>
                    <a:pt x="360" y="318"/>
                  </a:lnTo>
                  <a:lnTo>
                    <a:pt x="343" y="321"/>
                  </a:lnTo>
                  <a:lnTo>
                    <a:pt x="325" y="318"/>
                  </a:lnTo>
                  <a:lnTo>
                    <a:pt x="310" y="310"/>
                  </a:lnTo>
                  <a:lnTo>
                    <a:pt x="298" y="299"/>
                  </a:lnTo>
                  <a:lnTo>
                    <a:pt x="290" y="283"/>
                  </a:lnTo>
                  <a:lnTo>
                    <a:pt x="288" y="266"/>
                  </a:lnTo>
                  <a:lnTo>
                    <a:pt x="286" y="246"/>
                  </a:lnTo>
                  <a:lnTo>
                    <a:pt x="278" y="227"/>
                  </a:lnTo>
                  <a:lnTo>
                    <a:pt x="268" y="210"/>
                  </a:lnTo>
                  <a:lnTo>
                    <a:pt x="254" y="197"/>
                  </a:lnTo>
                  <a:lnTo>
                    <a:pt x="254" y="362"/>
                  </a:lnTo>
                  <a:lnTo>
                    <a:pt x="285" y="373"/>
                  </a:lnTo>
                  <a:lnTo>
                    <a:pt x="312" y="389"/>
                  </a:lnTo>
                  <a:lnTo>
                    <a:pt x="336" y="409"/>
                  </a:lnTo>
                  <a:lnTo>
                    <a:pt x="358" y="432"/>
                  </a:lnTo>
                  <a:lnTo>
                    <a:pt x="375" y="460"/>
                  </a:lnTo>
                  <a:lnTo>
                    <a:pt x="387" y="488"/>
                  </a:lnTo>
                  <a:lnTo>
                    <a:pt x="396" y="520"/>
                  </a:lnTo>
                  <a:lnTo>
                    <a:pt x="398" y="553"/>
                  </a:lnTo>
                  <a:lnTo>
                    <a:pt x="396" y="587"/>
                  </a:lnTo>
                  <a:lnTo>
                    <a:pt x="387" y="619"/>
                  </a:lnTo>
                  <a:lnTo>
                    <a:pt x="375" y="647"/>
                  </a:lnTo>
                  <a:lnTo>
                    <a:pt x="358" y="674"/>
                  </a:lnTo>
                  <a:lnTo>
                    <a:pt x="336" y="697"/>
                  </a:lnTo>
                  <a:lnTo>
                    <a:pt x="312" y="717"/>
                  </a:lnTo>
                  <a:lnTo>
                    <a:pt x="285" y="733"/>
                  </a:lnTo>
                  <a:lnTo>
                    <a:pt x="254" y="745"/>
                  </a:lnTo>
                  <a:lnTo>
                    <a:pt x="254" y="764"/>
                  </a:lnTo>
                  <a:lnTo>
                    <a:pt x="252" y="782"/>
                  </a:lnTo>
                  <a:lnTo>
                    <a:pt x="243" y="797"/>
                  </a:lnTo>
                  <a:lnTo>
                    <a:pt x="232" y="809"/>
                  </a:lnTo>
                  <a:lnTo>
                    <a:pt x="217" y="817"/>
                  </a:lnTo>
                  <a:lnTo>
                    <a:pt x="199" y="819"/>
                  </a:lnTo>
                  <a:lnTo>
                    <a:pt x="182" y="817"/>
                  </a:lnTo>
                  <a:lnTo>
                    <a:pt x="166" y="809"/>
                  </a:lnTo>
                  <a:lnTo>
                    <a:pt x="154" y="797"/>
                  </a:lnTo>
                  <a:lnTo>
                    <a:pt x="147" y="782"/>
                  </a:lnTo>
                  <a:lnTo>
                    <a:pt x="144" y="764"/>
                  </a:lnTo>
                  <a:lnTo>
                    <a:pt x="144" y="745"/>
                  </a:lnTo>
                  <a:lnTo>
                    <a:pt x="114" y="733"/>
                  </a:lnTo>
                  <a:lnTo>
                    <a:pt x="86" y="717"/>
                  </a:lnTo>
                  <a:lnTo>
                    <a:pt x="61" y="697"/>
                  </a:lnTo>
                  <a:lnTo>
                    <a:pt x="41" y="674"/>
                  </a:lnTo>
                  <a:lnTo>
                    <a:pt x="23" y="647"/>
                  </a:lnTo>
                  <a:lnTo>
                    <a:pt x="10" y="619"/>
                  </a:lnTo>
                  <a:lnTo>
                    <a:pt x="3" y="587"/>
                  </a:lnTo>
                  <a:lnTo>
                    <a:pt x="0" y="553"/>
                  </a:lnTo>
                  <a:lnTo>
                    <a:pt x="3" y="536"/>
                  </a:lnTo>
                  <a:lnTo>
                    <a:pt x="10" y="521"/>
                  </a:lnTo>
                  <a:lnTo>
                    <a:pt x="22" y="509"/>
                  </a:lnTo>
                  <a:lnTo>
                    <a:pt x="38" y="501"/>
                  </a:lnTo>
                  <a:lnTo>
                    <a:pt x="55" y="498"/>
                  </a:lnTo>
                  <a:lnTo>
                    <a:pt x="73" y="501"/>
                  </a:lnTo>
                  <a:lnTo>
                    <a:pt x="87" y="509"/>
                  </a:lnTo>
                  <a:lnTo>
                    <a:pt x="99" y="521"/>
                  </a:lnTo>
                  <a:lnTo>
                    <a:pt x="108" y="536"/>
                  </a:lnTo>
                  <a:lnTo>
                    <a:pt x="111" y="553"/>
                  </a:lnTo>
                  <a:lnTo>
                    <a:pt x="113" y="573"/>
                  </a:lnTo>
                  <a:lnTo>
                    <a:pt x="119" y="592"/>
                  </a:lnTo>
                  <a:lnTo>
                    <a:pt x="130" y="609"/>
                  </a:lnTo>
                  <a:lnTo>
                    <a:pt x="144" y="623"/>
                  </a:lnTo>
                  <a:lnTo>
                    <a:pt x="144" y="457"/>
                  </a:lnTo>
                  <a:lnTo>
                    <a:pt x="114" y="446"/>
                  </a:lnTo>
                  <a:lnTo>
                    <a:pt x="86" y="430"/>
                  </a:lnTo>
                  <a:lnTo>
                    <a:pt x="61" y="409"/>
                  </a:lnTo>
                  <a:lnTo>
                    <a:pt x="41" y="387"/>
                  </a:lnTo>
                  <a:lnTo>
                    <a:pt x="23" y="359"/>
                  </a:lnTo>
                  <a:lnTo>
                    <a:pt x="10" y="330"/>
                  </a:lnTo>
                  <a:lnTo>
                    <a:pt x="3" y="299"/>
                  </a:lnTo>
                  <a:lnTo>
                    <a:pt x="0" y="266"/>
                  </a:lnTo>
                  <a:lnTo>
                    <a:pt x="3" y="232"/>
                  </a:lnTo>
                  <a:lnTo>
                    <a:pt x="10" y="201"/>
                  </a:lnTo>
                  <a:lnTo>
                    <a:pt x="23" y="171"/>
                  </a:lnTo>
                  <a:lnTo>
                    <a:pt x="41" y="145"/>
                  </a:lnTo>
                  <a:lnTo>
                    <a:pt x="61" y="122"/>
                  </a:lnTo>
                  <a:lnTo>
                    <a:pt x="86" y="101"/>
                  </a:lnTo>
                  <a:lnTo>
                    <a:pt x="114" y="86"/>
                  </a:lnTo>
                  <a:lnTo>
                    <a:pt x="144" y="74"/>
                  </a:lnTo>
                  <a:lnTo>
                    <a:pt x="144" y="55"/>
                  </a:lnTo>
                  <a:lnTo>
                    <a:pt x="147" y="37"/>
                  </a:lnTo>
                  <a:lnTo>
                    <a:pt x="154" y="22"/>
                  </a:lnTo>
                  <a:lnTo>
                    <a:pt x="166" y="10"/>
                  </a:lnTo>
                  <a:lnTo>
                    <a:pt x="182" y="2"/>
                  </a:lnTo>
                  <a:lnTo>
                    <a:pt x="1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8" name="Freeform 141"/>
            <p:cNvSpPr>
              <a:spLocks noEditPoints="1"/>
            </p:cNvSpPr>
            <p:nvPr/>
          </p:nvSpPr>
          <p:spPr bwMode="auto">
            <a:xfrm>
              <a:off x="5559" y="3853"/>
              <a:ext cx="316" cy="316"/>
            </a:xfrm>
            <a:custGeom>
              <a:avLst/>
              <a:gdLst>
                <a:gd name="T0" fmla="*/ 3066 w 3480"/>
                <a:gd name="T1" fmla="*/ 1400 h 3480"/>
                <a:gd name="T2" fmla="*/ 2924 w 3480"/>
                <a:gd name="T3" fmla="*/ 2428 h 3480"/>
                <a:gd name="T4" fmla="*/ 2113 w 3480"/>
                <a:gd name="T5" fmla="*/ 3059 h 3480"/>
                <a:gd name="T6" fmla="*/ 2970 w 3480"/>
                <a:gd name="T7" fmla="*/ 2630 h 3480"/>
                <a:gd name="T8" fmla="*/ 3246 w 3480"/>
                <a:gd name="T9" fmla="*/ 1550 h 3480"/>
                <a:gd name="T10" fmla="*/ 2746 w 3480"/>
                <a:gd name="T11" fmla="*/ 605 h 3480"/>
                <a:gd name="T12" fmla="*/ 2744 w 3480"/>
                <a:gd name="T13" fmla="*/ 319 h 3480"/>
                <a:gd name="T14" fmla="*/ 3412 w 3480"/>
                <a:gd name="T15" fmla="*/ 1257 h 3480"/>
                <a:gd name="T16" fmla="*/ 3348 w 3480"/>
                <a:gd name="T17" fmla="*/ 2407 h 3480"/>
                <a:gd name="T18" fmla="*/ 2580 w 3480"/>
                <a:gd name="T19" fmla="*/ 3265 h 3480"/>
                <a:gd name="T20" fmla="*/ 1441 w 3480"/>
                <a:gd name="T21" fmla="*/ 3455 h 3480"/>
                <a:gd name="T22" fmla="*/ 672 w 3480"/>
                <a:gd name="T23" fmla="*/ 3075 h 3480"/>
                <a:gd name="T24" fmla="*/ 847 w 3480"/>
                <a:gd name="T25" fmla="*/ 2968 h 3480"/>
                <a:gd name="T26" fmla="*/ 1916 w 3480"/>
                <a:gd name="T27" fmla="*/ 3249 h 3480"/>
                <a:gd name="T28" fmla="*/ 1127 w 3480"/>
                <a:gd name="T29" fmla="*/ 2965 h 3480"/>
                <a:gd name="T30" fmla="*/ 446 w 3480"/>
                <a:gd name="T31" fmla="*/ 2190 h 3480"/>
                <a:gd name="T32" fmla="*/ 496 w 3480"/>
                <a:gd name="T33" fmla="*/ 1167 h 3480"/>
                <a:gd name="T34" fmla="*/ 1196 w 3480"/>
                <a:gd name="T35" fmla="*/ 483 h 3480"/>
                <a:gd name="T36" fmla="*/ 1511 w 3480"/>
                <a:gd name="T37" fmla="*/ 517 h 3480"/>
                <a:gd name="T38" fmla="*/ 842 w 3480"/>
                <a:gd name="T39" fmla="*/ 912 h 3480"/>
                <a:gd name="T40" fmla="*/ 1360 w 3480"/>
                <a:gd name="T41" fmla="*/ 783 h 3480"/>
                <a:gd name="T42" fmla="*/ 2259 w 3480"/>
                <a:gd name="T43" fmla="*/ 851 h 3480"/>
                <a:gd name="T44" fmla="*/ 2758 w 3480"/>
                <a:gd name="T45" fmla="*/ 1581 h 3480"/>
                <a:gd name="T46" fmla="*/ 2595 w 3480"/>
                <a:gd name="T47" fmla="*/ 2278 h 3480"/>
                <a:gd name="T48" fmla="*/ 2585 w 3480"/>
                <a:gd name="T49" fmla="*/ 1994 h 3480"/>
                <a:gd name="T50" fmla="*/ 2435 w 3480"/>
                <a:gd name="T51" fmla="*/ 1197 h 3480"/>
                <a:gd name="T52" fmla="*/ 1663 w 3480"/>
                <a:gd name="T53" fmla="*/ 861 h 3480"/>
                <a:gd name="T54" fmla="*/ 966 w 3480"/>
                <a:gd name="T55" fmla="*/ 1316 h 3480"/>
                <a:gd name="T56" fmla="*/ 1111 w 3480"/>
                <a:gd name="T57" fmla="*/ 1977 h 3480"/>
                <a:gd name="T58" fmla="*/ 1174 w 3480"/>
                <a:gd name="T59" fmla="*/ 1395 h 3480"/>
                <a:gd name="T60" fmla="*/ 1239 w 3480"/>
                <a:gd name="T61" fmla="*/ 1588 h 3480"/>
                <a:gd name="T62" fmla="*/ 1430 w 3480"/>
                <a:gd name="T63" fmla="*/ 2163 h 3480"/>
                <a:gd name="T64" fmla="*/ 2049 w 3480"/>
                <a:gd name="T65" fmla="*/ 2163 h 3480"/>
                <a:gd name="T66" fmla="*/ 2237 w 3480"/>
                <a:gd name="T67" fmla="*/ 1575 h 3480"/>
                <a:gd name="T68" fmla="*/ 1740 w 3480"/>
                <a:gd name="T69" fmla="*/ 1216 h 3480"/>
                <a:gd name="T70" fmla="*/ 1443 w 3480"/>
                <a:gd name="T71" fmla="*/ 1176 h 3480"/>
                <a:gd name="T72" fmla="*/ 1987 w 3480"/>
                <a:gd name="T73" fmla="*/ 1116 h 3480"/>
                <a:gd name="T74" fmla="*/ 2408 w 3480"/>
                <a:gd name="T75" fmla="*/ 1676 h 3480"/>
                <a:gd name="T76" fmla="*/ 2096 w 3480"/>
                <a:gd name="T77" fmla="*/ 2310 h 3480"/>
                <a:gd name="T78" fmla="*/ 1391 w 3480"/>
                <a:gd name="T79" fmla="*/ 2313 h 3480"/>
                <a:gd name="T80" fmla="*/ 1276 w 3480"/>
                <a:gd name="T81" fmla="*/ 2490 h 3480"/>
                <a:gd name="T82" fmla="*/ 2079 w 3480"/>
                <a:gd name="T83" fmla="*/ 2555 h 3480"/>
                <a:gd name="T84" fmla="*/ 2436 w 3480"/>
                <a:gd name="T85" fmla="*/ 2452 h 3480"/>
                <a:gd name="T86" fmla="*/ 1886 w 3480"/>
                <a:gd name="T87" fmla="*/ 2761 h 3480"/>
                <a:gd name="T88" fmla="*/ 1039 w 3480"/>
                <a:gd name="T89" fmla="*/ 2495 h 3480"/>
                <a:gd name="T90" fmla="*/ 713 w 3480"/>
                <a:gd name="T91" fmla="*/ 1657 h 3480"/>
                <a:gd name="T92" fmla="*/ 521 w 3480"/>
                <a:gd name="T93" fmla="*/ 1655 h 3480"/>
                <a:gd name="T94" fmla="*/ 876 w 3480"/>
                <a:gd name="T95" fmla="*/ 2604 h 3480"/>
                <a:gd name="T96" fmla="*/ 1831 w 3480"/>
                <a:gd name="T97" fmla="*/ 2959 h 3480"/>
                <a:gd name="T98" fmla="*/ 2716 w 3480"/>
                <a:gd name="T99" fmla="*/ 2476 h 3480"/>
                <a:gd name="T100" fmla="*/ 2935 w 3480"/>
                <a:gd name="T101" fmla="*/ 1489 h 3480"/>
                <a:gd name="T102" fmla="*/ 2370 w 3480"/>
                <a:gd name="T103" fmla="*/ 694 h 3480"/>
                <a:gd name="T104" fmla="*/ 1935 w 3480"/>
                <a:gd name="T105" fmla="*/ 437 h 3480"/>
                <a:gd name="T106" fmla="*/ 2534 w 3480"/>
                <a:gd name="T107" fmla="*/ 625 h 3480"/>
                <a:gd name="T108" fmla="*/ 1640 w 3480"/>
                <a:gd name="T109" fmla="*/ 225 h 3480"/>
                <a:gd name="T110" fmla="*/ 635 w 3480"/>
                <a:gd name="T111" fmla="*/ 700 h 3480"/>
                <a:gd name="T112" fmla="*/ 221 w 3480"/>
                <a:gd name="T113" fmla="*/ 1740 h 3480"/>
                <a:gd name="T114" fmla="*/ 589 w 3480"/>
                <a:gd name="T115" fmla="*/ 2731 h 3480"/>
                <a:gd name="T116" fmla="*/ 497 w 3480"/>
                <a:gd name="T117" fmla="*/ 2913 h 3480"/>
                <a:gd name="T118" fmla="*/ 65 w 3480"/>
                <a:gd name="T119" fmla="*/ 2211 h 3480"/>
                <a:gd name="T120" fmla="*/ 132 w 3480"/>
                <a:gd name="T121" fmla="*/ 1074 h 3480"/>
                <a:gd name="T122" fmla="*/ 900 w 3480"/>
                <a:gd name="T123" fmla="*/ 216 h 3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80" h="3480">
                  <a:moveTo>
                    <a:pt x="2746" y="605"/>
                  </a:moveTo>
                  <a:lnTo>
                    <a:pt x="2650" y="717"/>
                  </a:lnTo>
                  <a:lnTo>
                    <a:pt x="2702" y="766"/>
                  </a:lnTo>
                  <a:lnTo>
                    <a:pt x="2751" y="816"/>
                  </a:lnTo>
                  <a:lnTo>
                    <a:pt x="2796" y="869"/>
                  </a:lnTo>
                  <a:lnTo>
                    <a:pt x="2849" y="937"/>
                  </a:lnTo>
                  <a:lnTo>
                    <a:pt x="2898" y="1008"/>
                  </a:lnTo>
                  <a:lnTo>
                    <a:pt x="2941" y="1083"/>
                  </a:lnTo>
                  <a:lnTo>
                    <a:pt x="2979" y="1159"/>
                  </a:lnTo>
                  <a:lnTo>
                    <a:pt x="3013" y="1237"/>
                  </a:lnTo>
                  <a:lnTo>
                    <a:pt x="3042" y="1318"/>
                  </a:lnTo>
                  <a:lnTo>
                    <a:pt x="3066" y="1400"/>
                  </a:lnTo>
                  <a:lnTo>
                    <a:pt x="3084" y="1483"/>
                  </a:lnTo>
                  <a:lnTo>
                    <a:pt x="3098" y="1568"/>
                  </a:lnTo>
                  <a:lnTo>
                    <a:pt x="3107" y="1654"/>
                  </a:lnTo>
                  <a:lnTo>
                    <a:pt x="3109" y="1740"/>
                  </a:lnTo>
                  <a:lnTo>
                    <a:pt x="3107" y="1833"/>
                  </a:lnTo>
                  <a:lnTo>
                    <a:pt x="3097" y="1925"/>
                  </a:lnTo>
                  <a:lnTo>
                    <a:pt x="3081" y="2014"/>
                  </a:lnTo>
                  <a:lnTo>
                    <a:pt x="3061" y="2102"/>
                  </a:lnTo>
                  <a:lnTo>
                    <a:pt x="3035" y="2187"/>
                  </a:lnTo>
                  <a:lnTo>
                    <a:pt x="3003" y="2271"/>
                  </a:lnTo>
                  <a:lnTo>
                    <a:pt x="2966" y="2350"/>
                  </a:lnTo>
                  <a:lnTo>
                    <a:pt x="2924" y="2428"/>
                  </a:lnTo>
                  <a:lnTo>
                    <a:pt x="2878" y="2502"/>
                  </a:lnTo>
                  <a:lnTo>
                    <a:pt x="2827" y="2573"/>
                  </a:lnTo>
                  <a:lnTo>
                    <a:pt x="2771" y="2641"/>
                  </a:lnTo>
                  <a:lnTo>
                    <a:pt x="2711" y="2704"/>
                  </a:lnTo>
                  <a:lnTo>
                    <a:pt x="2649" y="2765"/>
                  </a:lnTo>
                  <a:lnTo>
                    <a:pt x="2581" y="2820"/>
                  </a:lnTo>
                  <a:lnTo>
                    <a:pt x="2511" y="2872"/>
                  </a:lnTo>
                  <a:lnTo>
                    <a:pt x="2437" y="2920"/>
                  </a:lnTo>
                  <a:lnTo>
                    <a:pt x="2360" y="2962"/>
                  </a:lnTo>
                  <a:lnTo>
                    <a:pt x="2280" y="2999"/>
                  </a:lnTo>
                  <a:lnTo>
                    <a:pt x="2197" y="3032"/>
                  </a:lnTo>
                  <a:lnTo>
                    <a:pt x="2113" y="3059"/>
                  </a:lnTo>
                  <a:lnTo>
                    <a:pt x="2146" y="3204"/>
                  </a:lnTo>
                  <a:lnTo>
                    <a:pt x="2236" y="3176"/>
                  </a:lnTo>
                  <a:lnTo>
                    <a:pt x="2324" y="3142"/>
                  </a:lnTo>
                  <a:lnTo>
                    <a:pt x="2409" y="3103"/>
                  </a:lnTo>
                  <a:lnTo>
                    <a:pt x="2491" y="3060"/>
                  </a:lnTo>
                  <a:lnTo>
                    <a:pt x="2570" y="3011"/>
                  </a:lnTo>
                  <a:lnTo>
                    <a:pt x="2647" y="2958"/>
                  </a:lnTo>
                  <a:lnTo>
                    <a:pt x="2719" y="2901"/>
                  </a:lnTo>
                  <a:lnTo>
                    <a:pt x="2788" y="2838"/>
                  </a:lnTo>
                  <a:lnTo>
                    <a:pt x="2852" y="2772"/>
                  </a:lnTo>
                  <a:lnTo>
                    <a:pt x="2914" y="2703"/>
                  </a:lnTo>
                  <a:lnTo>
                    <a:pt x="2970" y="2630"/>
                  </a:lnTo>
                  <a:lnTo>
                    <a:pt x="3022" y="2553"/>
                  </a:lnTo>
                  <a:lnTo>
                    <a:pt x="3069" y="2473"/>
                  </a:lnTo>
                  <a:lnTo>
                    <a:pt x="3112" y="2390"/>
                  </a:lnTo>
                  <a:lnTo>
                    <a:pt x="3150" y="2304"/>
                  </a:lnTo>
                  <a:lnTo>
                    <a:pt x="3182" y="2216"/>
                  </a:lnTo>
                  <a:lnTo>
                    <a:pt x="3208" y="2125"/>
                  </a:lnTo>
                  <a:lnTo>
                    <a:pt x="3229" y="2031"/>
                  </a:lnTo>
                  <a:lnTo>
                    <a:pt x="3245" y="1936"/>
                  </a:lnTo>
                  <a:lnTo>
                    <a:pt x="3255" y="1840"/>
                  </a:lnTo>
                  <a:lnTo>
                    <a:pt x="3258" y="1740"/>
                  </a:lnTo>
                  <a:lnTo>
                    <a:pt x="3255" y="1644"/>
                  </a:lnTo>
                  <a:lnTo>
                    <a:pt x="3246" y="1550"/>
                  </a:lnTo>
                  <a:lnTo>
                    <a:pt x="3232" y="1457"/>
                  </a:lnTo>
                  <a:lnTo>
                    <a:pt x="3211" y="1367"/>
                  </a:lnTo>
                  <a:lnTo>
                    <a:pt x="3186" y="1278"/>
                  </a:lnTo>
                  <a:lnTo>
                    <a:pt x="3155" y="1192"/>
                  </a:lnTo>
                  <a:lnTo>
                    <a:pt x="3119" y="1107"/>
                  </a:lnTo>
                  <a:lnTo>
                    <a:pt x="3079" y="1027"/>
                  </a:lnTo>
                  <a:lnTo>
                    <a:pt x="3035" y="948"/>
                  </a:lnTo>
                  <a:lnTo>
                    <a:pt x="2985" y="873"/>
                  </a:lnTo>
                  <a:lnTo>
                    <a:pt x="2931" y="800"/>
                  </a:lnTo>
                  <a:lnTo>
                    <a:pt x="2873" y="731"/>
                  </a:lnTo>
                  <a:lnTo>
                    <a:pt x="2812" y="666"/>
                  </a:lnTo>
                  <a:lnTo>
                    <a:pt x="2746" y="605"/>
                  </a:lnTo>
                  <a:close/>
                  <a:moveTo>
                    <a:pt x="1740" y="0"/>
                  </a:moveTo>
                  <a:lnTo>
                    <a:pt x="1839" y="3"/>
                  </a:lnTo>
                  <a:lnTo>
                    <a:pt x="1937" y="11"/>
                  </a:lnTo>
                  <a:lnTo>
                    <a:pt x="2034" y="25"/>
                  </a:lnTo>
                  <a:lnTo>
                    <a:pt x="2130" y="44"/>
                  </a:lnTo>
                  <a:lnTo>
                    <a:pt x="2223" y="68"/>
                  </a:lnTo>
                  <a:lnTo>
                    <a:pt x="2316" y="97"/>
                  </a:lnTo>
                  <a:lnTo>
                    <a:pt x="2406" y="132"/>
                  </a:lnTo>
                  <a:lnTo>
                    <a:pt x="2494" y="171"/>
                  </a:lnTo>
                  <a:lnTo>
                    <a:pt x="2580" y="216"/>
                  </a:lnTo>
                  <a:lnTo>
                    <a:pt x="2664" y="265"/>
                  </a:lnTo>
                  <a:lnTo>
                    <a:pt x="2744" y="319"/>
                  </a:lnTo>
                  <a:lnTo>
                    <a:pt x="2823" y="378"/>
                  </a:lnTo>
                  <a:lnTo>
                    <a:pt x="2898" y="441"/>
                  </a:lnTo>
                  <a:lnTo>
                    <a:pt x="2970" y="510"/>
                  </a:lnTo>
                  <a:lnTo>
                    <a:pt x="3038" y="582"/>
                  </a:lnTo>
                  <a:lnTo>
                    <a:pt x="3101" y="658"/>
                  </a:lnTo>
                  <a:lnTo>
                    <a:pt x="3161" y="735"/>
                  </a:lnTo>
                  <a:lnTo>
                    <a:pt x="3215" y="817"/>
                  </a:lnTo>
                  <a:lnTo>
                    <a:pt x="3264" y="900"/>
                  </a:lnTo>
                  <a:lnTo>
                    <a:pt x="3308" y="986"/>
                  </a:lnTo>
                  <a:lnTo>
                    <a:pt x="3348" y="1074"/>
                  </a:lnTo>
                  <a:lnTo>
                    <a:pt x="3382" y="1164"/>
                  </a:lnTo>
                  <a:lnTo>
                    <a:pt x="3412" y="1257"/>
                  </a:lnTo>
                  <a:lnTo>
                    <a:pt x="3436" y="1351"/>
                  </a:lnTo>
                  <a:lnTo>
                    <a:pt x="3455" y="1446"/>
                  </a:lnTo>
                  <a:lnTo>
                    <a:pt x="3468" y="1543"/>
                  </a:lnTo>
                  <a:lnTo>
                    <a:pt x="3476" y="1641"/>
                  </a:lnTo>
                  <a:lnTo>
                    <a:pt x="3480" y="1740"/>
                  </a:lnTo>
                  <a:lnTo>
                    <a:pt x="3476" y="1840"/>
                  </a:lnTo>
                  <a:lnTo>
                    <a:pt x="3468" y="1938"/>
                  </a:lnTo>
                  <a:lnTo>
                    <a:pt x="3455" y="2035"/>
                  </a:lnTo>
                  <a:lnTo>
                    <a:pt x="3436" y="2130"/>
                  </a:lnTo>
                  <a:lnTo>
                    <a:pt x="3412" y="2224"/>
                  </a:lnTo>
                  <a:lnTo>
                    <a:pt x="3382" y="2317"/>
                  </a:lnTo>
                  <a:lnTo>
                    <a:pt x="3348" y="2407"/>
                  </a:lnTo>
                  <a:lnTo>
                    <a:pt x="3308" y="2495"/>
                  </a:lnTo>
                  <a:lnTo>
                    <a:pt x="3263" y="2582"/>
                  </a:lnTo>
                  <a:lnTo>
                    <a:pt x="3215" y="2664"/>
                  </a:lnTo>
                  <a:lnTo>
                    <a:pt x="3161" y="2746"/>
                  </a:lnTo>
                  <a:lnTo>
                    <a:pt x="3101" y="2823"/>
                  </a:lnTo>
                  <a:lnTo>
                    <a:pt x="3038" y="2898"/>
                  </a:lnTo>
                  <a:lnTo>
                    <a:pt x="2970" y="2971"/>
                  </a:lnTo>
                  <a:lnTo>
                    <a:pt x="2898" y="3039"/>
                  </a:lnTo>
                  <a:lnTo>
                    <a:pt x="2823" y="3103"/>
                  </a:lnTo>
                  <a:lnTo>
                    <a:pt x="2744" y="3161"/>
                  </a:lnTo>
                  <a:lnTo>
                    <a:pt x="2664" y="3215"/>
                  </a:lnTo>
                  <a:lnTo>
                    <a:pt x="2580" y="3265"/>
                  </a:lnTo>
                  <a:lnTo>
                    <a:pt x="2494" y="3310"/>
                  </a:lnTo>
                  <a:lnTo>
                    <a:pt x="2406" y="3349"/>
                  </a:lnTo>
                  <a:lnTo>
                    <a:pt x="2316" y="3384"/>
                  </a:lnTo>
                  <a:lnTo>
                    <a:pt x="2223" y="3413"/>
                  </a:lnTo>
                  <a:lnTo>
                    <a:pt x="2130" y="3437"/>
                  </a:lnTo>
                  <a:lnTo>
                    <a:pt x="2034" y="3456"/>
                  </a:lnTo>
                  <a:lnTo>
                    <a:pt x="1937" y="3470"/>
                  </a:lnTo>
                  <a:lnTo>
                    <a:pt x="1839" y="3478"/>
                  </a:lnTo>
                  <a:lnTo>
                    <a:pt x="1740" y="3480"/>
                  </a:lnTo>
                  <a:lnTo>
                    <a:pt x="1639" y="3478"/>
                  </a:lnTo>
                  <a:lnTo>
                    <a:pt x="1539" y="3470"/>
                  </a:lnTo>
                  <a:lnTo>
                    <a:pt x="1441" y="3455"/>
                  </a:lnTo>
                  <a:lnTo>
                    <a:pt x="1343" y="3436"/>
                  </a:lnTo>
                  <a:lnTo>
                    <a:pt x="1248" y="3410"/>
                  </a:lnTo>
                  <a:lnTo>
                    <a:pt x="1155" y="3380"/>
                  </a:lnTo>
                  <a:lnTo>
                    <a:pt x="1063" y="3344"/>
                  </a:lnTo>
                  <a:lnTo>
                    <a:pt x="973" y="3302"/>
                  </a:lnTo>
                  <a:lnTo>
                    <a:pt x="885" y="3257"/>
                  </a:lnTo>
                  <a:lnTo>
                    <a:pt x="799" y="3205"/>
                  </a:lnTo>
                  <a:lnTo>
                    <a:pt x="716" y="3148"/>
                  </a:lnTo>
                  <a:lnTo>
                    <a:pt x="699" y="3133"/>
                  </a:lnTo>
                  <a:lnTo>
                    <a:pt x="687" y="3116"/>
                  </a:lnTo>
                  <a:lnTo>
                    <a:pt x="677" y="3096"/>
                  </a:lnTo>
                  <a:lnTo>
                    <a:pt x="672" y="3075"/>
                  </a:lnTo>
                  <a:lnTo>
                    <a:pt x="671" y="3054"/>
                  </a:lnTo>
                  <a:lnTo>
                    <a:pt x="674" y="3033"/>
                  </a:lnTo>
                  <a:lnTo>
                    <a:pt x="681" y="3012"/>
                  </a:lnTo>
                  <a:lnTo>
                    <a:pt x="692" y="2993"/>
                  </a:lnTo>
                  <a:lnTo>
                    <a:pt x="707" y="2976"/>
                  </a:lnTo>
                  <a:lnTo>
                    <a:pt x="725" y="2963"/>
                  </a:lnTo>
                  <a:lnTo>
                    <a:pt x="744" y="2955"/>
                  </a:lnTo>
                  <a:lnTo>
                    <a:pt x="764" y="2949"/>
                  </a:lnTo>
                  <a:lnTo>
                    <a:pt x="785" y="2947"/>
                  </a:lnTo>
                  <a:lnTo>
                    <a:pt x="807" y="2950"/>
                  </a:lnTo>
                  <a:lnTo>
                    <a:pt x="827" y="2958"/>
                  </a:lnTo>
                  <a:lnTo>
                    <a:pt x="847" y="2968"/>
                  </a:lnTo>
                  <a:lnTo>
                    <a:pt x="926" y="3024"/>
                  </a:lnTo>
                  <a:lnTo>
                    <a:pt x="1009" y="3072"/>
                  </a:lnTo>
                  <a:lnTo>
                    <a:pt x="1093" y="3116"/>
                  </a:lnTo>
                  <a:lnTo>
                    <a:pt x="1180" y="3153"/>
                  </a:lnTo>
                  <a:lnTo>
                    <a:pt x="1269" y="3186"/>
                  </a:lnTo>
                  <a:lnTo>
                    <a:pt x="1360" y="3211"/>
                  </a:lnTo>
                  <a:lnTo>
                    <a:pt x="1454" y="3232"/>
                  </a:lnTo>
                  <a:lnTo>
                    <a:pt x="1548" y="3247"/>
                  </a:lnTo>
                  <a:lnTo>
                    <a:pt x="1643" y="3256"/>
                  </a:lnTo>
                  <a:lnTo>
                    <a:pt x="1740" y="3259"/>
                  </a:lnTo>
                  <a:lnTo>
                    <a:pt x="1829" y="3257"/>
                  </a:lnTo>
                  <a:lnTo>
                    <a:pt x="1916" y="3249"/>
                  </a:lnTo>
                  <a:lnTo>
                    <a:pt x="2001" y="3237"/>
                  </a:lnTo>
                  <a:lnTo>
                    <a:pt x="1969" y="3091"/>
                  </a:lnTo>
                  <a:lnTo>
                    <a:pt x="1893" y="3102"/>
                  </a:lnTo>
                  <a:lnTo>
                    <a:pt x="1817" y="3108"/>
                  </a:lnTo>
                  <a:lnTo>
                    <a:pt x="1740" y="3110"/>
                  </a:lnTo>
                  <a:lnTo>
                    <a:pt x="1646" y="3107"/>
                  </a:lnTo>
                  <a:lnTo>
                    <a:pt x="1554" y="3098"/>
                  </a:lnTo>
                  <a:lnTo>
                    <a:pt x="1464" y="3083"/>
                  </a:lnTo>
                  <a:lnTo>
                    <a:pt x="1376" y="3062"/>
                  </a:lnTo>
                  <a:lnTo>
                    <a:pt x="1290" y="3034"/>
                  </a:lnTo>
                  <a:lnTo>
                    <a:pt x="1208" y="3002"/>
                  </a:lnTo>
                  <a:lnTo>
                    <a:pt x="1127" y="2965"/>
                  </a:lnTo>
                  <a:lnTo>
                    <a:pt x="1049" y="2923"/>
                  </a:lnTo>
                  <a:lnTo>
                    <a:pt x="975" y="2876"/>
                  </a:lnTo>
                  <a:lnTo>
                    <a:pt x="904" y="2824"/>
                  </a:lnTo>
                  <a:lnTo>
                    <a:pt x="836" y="2769"/>
                  </a:lnTo>
                  <a:lnTo>
                    <a:pt x="772" y="2709"/>
                  </a:lnTo>
                  <a:lnTo>
                    <a:pt x="712" y="2645"/>
                  </a:lnTo>
                  <a:lnTo>
                    <a:pt x="656" y="2577"/>
                  </a:lnTo>
                  <a:lnTo>
                    <a:pt x="605" y="2506"/>
                  </a:lnTo>
                  <a:lnTo>
                    <a:pt x="557" y="2431"/>
                  </a:lnTo>
                  <a:lnTo>
                    <a:pt x="516" y="2354"/>
                  </a:lnTo>
                  <a:lnTo>
                    <a:pt x="478" y="2273"/>
                  </a:lnTo>
                  <a:lnTo>
                    <a:pt x="446" y="2190"/>
                  </a:lnTo>
                  <a:lnTo>
                    <a:pt x="420" y="2105"/>
                  </a:lnTo>
                  <a:lnTo>
                    <a:pt x="398" y="2017"/>
                  </a:lnTo>
                  <a:lnTo>
                    <a:pt x="383" y="1926"/>
                  </a:lnTo>
                  <a:lnTo>
                    <a:pt x="374" y="1834"/>
                  </a:lnTo>
                  <a:lnTo>
                    <a:pt x="371" y="1740"/>
                  </a:lnTo>
                  <a:lnTo>
                    <a:pt x="373" y="1655"/>
                  </a:lnTo>
                  <a:lnTo>
                    <a:pt x="381" y="1571"/>
                  </a:lnTo>
                  <a:lnTo>
                    <a:pt x="394" y="1488"/>
                  </a:lnTo>
                  <a:lnTo>
                    <a:pt x="412" y="1406"/>
                  </a:lnTo>
                  <a:lnTo>
                    <a:pt x="435" y="1324"/>
                  </a:lnTo>
                  <a:lnTo>
                    <a:pt x="463" y="1245"/>
                  </a:lnTo>
                  <a:lnTo>
                    <a:pt x="496" y="1167"/>
                  </a:lnTo>
                  <a:lnTo>
                    <a:pt x="534" y="1092"/>
                  </a:lnTo>
                  <a:lnTo>
                    <a:pt x="575" y="1019"/>
                  </a:lnTo>
                  <a:lnTo>
                    <a:pt x="622" y="949"/>
                  </a:lnTo>
                  <a:lnTo>
                    <a:pt x="674" y="881"/>
                  </a:lnTo>
                  <a:lnTo>
                    <a:pt x="728" y="818"/>
                  </a:lnTo>
                  <a:lnTo>
                    <a:pt x="786" y="758"/>
                  </a:lnTo>
                  <a:lnTo>
                    <a:pt x="847" y="702"/>
                  </a:lnTo>
                  <a:lnTo>
                    <a:pt x="911" y="650"/>
                  </a:lnTo>
                  <a:lnTo>
                    <a:pt x="979" y="601"/>
                  </a:lnTo>
                  <a:lnTo>
                    <a:pt x="1049" y="558"/>
                  </a:lnTo>
                  <a:lnTo>
                    <a:pt x="1122" y="518"/>
                  </a:lnTo>
                  <a:lnTo>
                    <a:pt x="1196" y="483"/>
                  </a:lnTo>
                  <a:lnTo>
                    <a:pt x="1274" y="452"/>
                  </a:lnTo>
                  <a:lnTo>
                    <a:pt x="1352" y="427"/>
                  </a:lnTo>
                  <a:lnTo>
                    <a:pt x="1432" y="405"/>
                  </a:lnTo>
                  <a:lnTo>
                    <a:pt x="1452" y="403"/>
                  </a:lnTo>
                  <a:lnTo>
                    <a:pt x="1471" y="406"/>
                  </a:lnTo>
                  <a:lnTo>
                    <a:pt x="1488" y="415"/>
                  </a:lnTo>
                  <a:lnTo>
                    <a:pt x="1502" y="427"/>
                  </a:lnTo>
                  <a:lnTo>
                    <a:pt x="1514" y="442"/>
                  </a:lnTo>
                  <a:lnTo>
                    <a:pt x="1520" y="460"/>
                  </a:lnTo>
                  <a:lnTo>
                    <a:pt x="1523" y="481"/>
                  </a:lnTo>
                  <a:lnTo>
                    <a:pt x="1519" y="500"/>
                  </a:lnTo>
                  <a:lnTo>
                    <a:pt x="1511" y="517"/>
                  </a:lnTo>
                  <a:lnTo>
                    <a:pt x="1499" y="531"/>
                  </a:lnTo>
                  <a:lnTo>
                    <a:pt x="1484" y="542"/>
                  </a:lnTo>
                  <a:lnTo>
                    <a:pt x="1465" y="550"/>
                  </a:lnTo>
                  <a:lnTo>
                    <a:pt x="1387" y="570"/>
                  </a:lnTo>
                  <a:lnTo>
                    <a:pt x="1310" y="596"/>
                  </a:lnTo>
                  <a:lnTo>
                    <a:pt x="1234" y="628"/>
                  </a:lnTo>
                  <a:lnTo>
                    <a:pt x="1162" y="664"/>
                  </a:lnTo>
                  <a:lnTo>
                    <a:pt x="1092" y="704"/>
                  </a:lnTo>
                  <a:lnTo>
                    <a:pt x="1025" y="750"/>
                  </a:lnTo>
                  <a:lnTo>
                    <a:pt x="960" y="800"/>
                  </a:lnTo>
                  <a:lnTo>
                    <a:pt x="900" y="854"/>
                  </a:lnTo>
                  <a:lnTo>
                    <a:pt x="842" y="912"/>
                  </a:lnTo>
                  <a:lnTo>
                    <a:pt x="788" y="974"/>
                  </a:lnTo>
                  <a:lnTo>
                    <a:pt x="760" y="1011"/>
                  </a:lnTo>
                  <a:lnTo>
                    <a:pt x="733" y="1048"/>
                  </a:lnTo>
                  <a:lnTo>
                    <a:pt x="897" y="1148"/>
                  </a:lnTo>
                  <a:lnTo>
                    <a:pt x="942" y="1089"/>
                  </a:lnTo>
                  <a:lnTo>
                    <a:pt x="992" y="1033"/>
                  </a:lnTo>
                  <a:lnTo>
                    <a:pt x="1045" y="981"/>
                  </a:lnTo>
                  <a:lnTo>
                    <a:pt x="1102" y="932"/>
                  </a:lnTo>
                  <a:lnTo>
                    <a:pt x="1162" y="889"/>
                  </a:lnTo>
                  <a:lnTo>
                    <a:pt x="1225" y="848"/>
                  </a:lnTo>
                  <a:lnTo>
                    <a:pt x="1292" y="813"/>
                  </a:lnTo>
                  <a:lnTo>
                    <a:pt x="1360" y="783"/>
                  </a:lnTo>
                  <a:lnTo>
                    <a:pt x="1432" y="757"/>
                  </a:lnTo>
                  <a:lnTo>
                    <a:pt x="1507" y="737"/>
                  </a:lnTo>
                  <a:lnTo>
                    <a:pt x="1583" y="722"/>
                  </a:lnTo>
                  <a:lnTo>
                    <a:pt x="1660" y="713"/>
                  </a:lnTo>
                  <a:lnTo>
                    <a:pt x="1740" y="711"/>
                  </a:lnTo>
                  <a:lnTo>
                    <a:pt x="1820" y="713"/>
                  </a:lnTo>
                  <a:lnTo>
                    <a:pt x="1899" y="722"/>
                  </a:lnTo>
                  <a:lnTo>
                    <a:pt x="1976" y="737"/>
                  </a:lnTo>
                  <a:lnTo>
                    <a:pt x="2050" y="758"/>
                  </a:lnTo>
                  <a:lnTo>
                    <a:pt x="2122" y="784"/>
                  </a:lnTo>
                  <a:lnTo>
                    <a:pt x="2192" y="815"/>
                  </a:lnTo>
                  <a:lnTo>
                    <a:pt x="2259" y="851"/>
                  </a:lnTo>
                  <a:lnTo>
                    <a:pt x="2324" y="892"/>
                  </a:lnTo>
                  <a:lnTo>
                    <a:pt x="2384" y="936"/>
                  </a:lnTo>
                  <a:lnTo>
                    <a:pt x="2440" y="986"/>
                  </a:lnTo>
                  <a:lnTo>
                    <a:pt x="2494" y="1039"/>
                  </a:lnTo>
                  <a:lnTo>
                    <a:pt x="2543" y="1096"/>
                  </a:lnTo>
                  <a:lnTo>
                    <a:pt x="2588" y="1157"/>
                  </a:lnTo>
                  <a:lnTo>
                    <a:pt x="2629" y="1220"/>
                  </a:lnTo>
                  <a:lnTo>
                    <a:pt x="2665" y="1287"/>
                  </a:lnTo>
                  <a:lnTo>
                    <a:pt x="2695" y="1357"/>
                  </a:lnTo>
                  <a:lnTo>
                    <a:pt x="2722" y="1429"/>
                  </a:lnTo>
                  <a:lnTo>
                    <a:pt x="2742" y="1505"/>
                  </a:lnTo>
                  <a:lnTo>
                    <a:pt x="2758" y="1581"/>
                  </a:lnTo>
                  <a:lnTo>
                    <a:pt x="2766" y="1660"/>
                  </a:lnTo>
                  <a:lnTo>
                    <a:pt x="2770" y="1740"/>
                  </a:lnTo>
                  <a:lnTo>
                    <a:pt x="2766" y="1816"/>
                  </a:lnTo>
                  <a:lnTo>
                    <a:pt x="2759" y="1890"/>
                  </a:lnTo>
                  <a:lnTo>
                    <a:pt x="2745" y="1965"/>
                  </a:lnTo>
                  <a:lnTo>
                    <a:pt x="2726" y="2037"/>
                  </a:lnTo>
                  <a:lnTo>
                    <a:pt x="2702" y="2108"/>
                  </a:lnTo>
                  <a:lnTo>
                    <a:pt x="2673" y="2177"/>
                  </a:lnTo>
                  <a:lnTo>
                    <a:pt x="2639" y="2243"/>
                  </a:lnTo>
                  <a:lnTo>
                    <a:pt x="2627" y="2259"/>
                  </a:lnTo>
                  <a:lnTo>
                    <a:pt x="2612" y="2271"/>
                  </a:lnTo>
                  <a:lnTo>
                    <a:pt x="2595" y="2278"/>
                  </a:lnTo>
                  <a:lnTo>
                    <a:pt x="2576" y="2282"/>
                  </a:lnTo>
                  <a:lnTo>
                    <a:pt x="2557" y="2279"/>
                  </a:lnTo>
                  <a:lnTo>
                    <a:pt x="2539" y="2272"/>
                  </a:lnTo>
                  <a:lnTo>
                    <a:pt x="2523" y="2260"/>
                  </a:lnTo>
                  <a:lnTo>
                    <a:pt x="2511" y="2244"/>
                  </a:lnTo>
                  <a:lnTo>
                    <a:pt x="2504" y="2227"/>
                  </a:lnTo>
                  <a:lnTo>
                    <a:pt x="2500" y="2208"/>
                  </a:lnTo>
                  <a:lnTo>
                    <a:pt x="2503" y="2189"/>
                  </a:lnTo>
                  <a:lnTo>
                    <a:pt x="2510" y="2171"/>
                  </a:lnTo>
                  <a:lnTo>
                    <a:pt x="2540" y="2114"/>
                  </a:lnTo>
                  <a:lnTo>
                    <a:pt x="2564" y="2055"/>
                  </a:lnTo>
                  <a:lnTo>
                    <a:pt x="2585" y="1994"/>
                  </a:lnTo>
                  <a:lnTo>
                    <a:pt x="2601" y="1932"/>
                  </a:lnTo>
                  <a:lnTo>
                    <a:pt x="2613" y="1869"/>
                  </a:lnTo>
                  <a:lnTo>
                    <a:pt x="2620" y="1805"/>
                  </a:lnTo>
                  <a:lnTo>
                    <a:pt x="2622" y="1740"/>
                  </a:lnTo>
                  <a:lnTo>
                    <a:pt x="2619" y="1665"/>
                  </a:lnTo>
                  <a:lnTo>
                    <a:pt x="2610" y="1590"/>
                  </a:lnTo>
                  <a:lnTo>
                    <a:pt x="2594" y="1518"/>
                  </a:lnTo>
                  <a:lnTo>
                    <a:pt x="2573" y="1448"/>
                  </a:lnTo>
                  <a:lnTo>
                    <a:pt x="2545" y="1381"/>
                  </a:lnTo>
                  <a:lnTo>
                    <a:pt x="2513" y="1316"/>
                  </a:lnTo>
                  <a:lnTo>
                    <a:pt x="2476" y="1254"/>
                  </a:lnTo>
                  <a:lnTo>
                    <a:pt x="2435" y="1197"/>
                  </a:lnTo>
                  <a:lnTo>
                    <a:pt x="2388" y="1142"/>
                  </a:lnTo>
                  <a:lnTo>
                    <a:pt x="2337" y="1092"/>
                  </a:lnTo>
                  <a:lnTo>
                    <a:pt x="2283" y="1046"/>
                  </a:lnTo>
                  <a:lnTo>
                    <a:pt x="2225" y="1004"/>
                  </a:lnTo>
                  <a:lnTo>
                    <a:pt x="2164" y="967"/>
                  </a:lnTo>
                  <a:lnTo>
                    <a:pt x="2100" y="934"/>
                  </a:lnTo>
                  <a:lnTo>
                    <a:pt x="2032" y="908"/>
                  </a:lnTo>
                  <a:lnTo>
                    <a:pt x="1962" y="887"/>
                  </a:lnTo>
                  <a:lnTo>
                    <a:pt x="1890" y="871"/>
                  </a:lnTo>
                  <a:lnTo>
                    <a:pt x="1816" y="861"/>
                  </a:lnTo>
                  <a:lnTo>
                    <a:pt x="1740" y="858"/>
                  </a:lnTo>
                  <a:lnTo>
                    <a:pt x="1663" y="861"/>
                  </a:lnTo>
                  <a:lnTo>
                    <a:pt x="1589" y="871"/>
                  </a:lnTo>
                  <a:lnTo>
                    <a:pt x="1517" y="887"/>
                  </a:lnTo>
                  <a:lnTo>
                    <a:pt x="1447" y="908"/>
                  </a:lnTo>
                  <a:lnTo>
                    <a:pt x="1381" y="934"/>
                  </a:lnTo>
                  <a:lnTo>
                    <a:pt x="1316" y="967"/>
                  </a:lnTo>
                  <a:lnTo>
                    <a:pt x="1254" y="1004"/>
                  </a:lnTo>
                  <a:lnTo>
                    <a:pt x="1196" y="1046"/>
                  </a:lnTo>
                  <a:lnTo>
                    <a:pt x="1142" y="1092"/>
                  </a:lnTo>
                  <a:lnTo>
                    <a:pt x="1091" y="1142"/>
                  </a:lnTo>
                  <a:lnTo>
                    <a:pt x="1046" y="1197"/>
                  </a:lnTo>
                  <a:lnTo>
                    <a:pt x="1003" y="1254"/>
                  </a:lnTo>
                  <a:lnTo>
                    <a:pt x="966" y="1316"/>
                  </a:lnTo>
                  <a:lnTo>
                    <a:pt x="934" y="1381"/>
                  </a:lnTo>
                  <a:lnTo>
                    <a:pt x="907" y="1448"/>
                  </a:lnTo>
                  <a:lnTo>
                    <a:pt x="886" y="1518"/>
                  </a:lnTo>
                  <a:lnTo>
                    <a:pt x="871" y="1590"/>
                  </a:lnTo>
                  <a:lnTo>
                    <a:pt x="860" y="1665"/>
                  </a:lnTo>
                  <a:lnTo>
                    <a:pt x="857" y="1740"/>
                  </a:lnTo>
                  <a:lnTo>
                    <a:pt x="860" y="1810"/>
                  </a:lnTo>
                  <a:lnTo>
                    <a:pt x="869" y="1879"/>
                  </a:lnTo>
                  <a:lnTo>
                    <a:pt x="881" y="1946"/>
                  </a:lnTo>
                  <a:lnTo>
                    <a:pt x="900" y="2010"/>
                  </a:lnTo>
                  <a:lnTo>
                    <a:pt x="923" y="2073"/>
                  </a:lnTo>
                  <a:lnTo>
                    <a:pt x="1111" y="1977"/>
                  </a:lnTo>
                  <a:lnTo>
                    <a:pt x="1093" y="1921"/>
                  </a:lnTo>
                  <a:lnTo>
                    <a:pt x="1080" y="1863"/>
                  </a:lnTo>
                  <a:lnTo>
                    <a:pt x="1071" y="1802"/>
                  </a:lnTo>
                  <a:lnTo>
                    <a:pt x="1069" y="1740"/>
                  </a:lnTo>
                  <a:lnTo>
                    <a:pt x="1071" y="1686"/>
                  </a:lnTo>
                  <a:lnTo>
                    <a:pt x="1078" y="1631"/>
                  </a:lnTo>
                  <a:lnTo>
                    <a:pt x="1089" y="1577"/>
                  </a:lnTo>
                  <a:lnTo>
                    <a:pt x="1104" y="1525"/>
                  </a:lnTo>
                  <a:lnTo>
                    <a:pt x="1124" y="1473"/>
                  </a:lnTo>
                  <a:lnTo>
                    <a:pt x="1147" y="1424"/>
                  </a:lnTo>
                  <a:lnTo>
                    <a:pt x="1159" y="1407"/>
                  </a:lnTo>
                  <a:lnTo>
                    <a:pt x="1174" y="1395"/>
                  </a:lnTo>
                  <a:lnTo>
                    <a:pt x="1192" y="1388"/>
                  </a:lnTo>
                  <a:lnTo>
                    <a:pt x="1210" y="1385"/>
                  </a:lnTo>
                  <a:lnTo>
                    <a:pt x="1229" y="1387"/>
                  </a:lnTo>
                  <a:lnTo>
                    <a:pt x="1248" y="1393"/>
                  </a:lnTo>
                  <a:lnTo>
                    <a:pt x="1264" y="1405"/>
                  </a:lnTo>
                  <a:lnTo>
                    <a:pt x="1276" y="1420"/>
                  </a:lnTo>
                  <a:lnTo>
                    <a:pt x="1283" y="1437"/>
                  </a:lnTo>
                  <a:lnTo>
                    <a:pt x="1286" y="1456"/>
                  </a:lnTo>
                  <a:lnTo>
                    <a:pt x="1285" y="1475"/>
                  </a:lnTo>
                  <a:lnTo>
                    <a:pt x="1278" y="1493"/>
                  </a:lnTo>
                  <a:lnTo>
                    <a:pt x="1256" y="1540"/>
                  </a:lnTo>
                  <a:lnTo>
                    <a:pt x="1239" y="1588"/>
                  </a:lnTo>
                  <a:lnTo>
                    <a:pt x="1226" y="1638"/>
                  </a:lnTo>
                  <a:lnTo>
                    <a:pt x="1218" y="1689"/>
                  </a:lnTo>
                  <a:lnTo>
                    <a:pt x="1216" y="1740"/>
                  </a:lnTo>
                  <a:lnTo>
                    <a:pt x="1219" y="1797"/>
                  </a:lnTo>
                  <a:lnTo>
                    <a:pt x="1228" y="1852"/>
                  </a:lnTo>
                  <a:lnTo>
                    <a:pt x="1243" y="1906"/>
                  </a:lnTo>
                  <a:lnTo>
                    <a:pt x="1263" y="1956"/>
                  </a:lnTo>
                  <a:lnTo>
                    <a:pt x="1287" y="2005"/>
                  </a:lnTo>
                  <a:lnTo>
                    <a:pt x="1317" y="2049"/>
                  </a:lnTo>
                  <a:lnTo>
                    <a:pt x="1351" y="2092"/>
                  </a:lnTo>
                  <a:lnTo>
                    <a:pt x="1389" y="2129"/>
                  </a:lnTo>
                  <a:lnTo>
                    <a:pt x="1430" y="2163"/>
                  </a:lnTo>
                  <a:lnTo>
                    <a:pt x="1476" y="2193"/>
                  </a:lnTo>
                  <a:lnTo>
                    <a:pt x="1524" y="2218"/>
                  </a:lnTo>
                  <a:lnTo>
                    <a:pt x="1574" y="2238"/>
                  </a:lnTo>
                  <a:lnTo>
                    <a:pt x="1627" y="2252"/>
                  </a:lnTo>
                  <a:lnTo>
                    <a:pt x="1683" y="2261"/>
                  </a:lnTo>
                  <a:lnTo>
                    <a:pt x="1740" y="2265"/>
                  </a:lnTo>
                  <a:lnTo>
                    <a:pt x="1797" y="2261"/>
                  </a:lnTo>
                  <a:lnTo>
                    <a:pt x="1852" y="2252"/>
                  </a:lnTo>
                  <a:lnTo>
                    <a:pt x="1905" y="2238"/>
                  </a:lnTo>
                  <a:lnTo>
                    <a:pt x="1956" y="2218"/>
                  </a:lnTo>
                  <a:lnTo>
                    <a:pt x="2004" y="2193"/>
                  </a:lnTo>
                  <a:lnTo>
                    <a:pt x="2049" y="2163"/>
                  </a:lnTo>
                  <a:lnTo>
                    <a:pt x="2090" y="2129"/>
                  </a:lnTo>
                  <a:lnTo>
                    <a:pt x="2129" y="2092"/>
                  </a:lnTo>
                  <a:lnTo>
                    <a:pt x="2162" y="2049"/>
                  </a:lnTo>
                  <a:lnTo>
                    <a:pt x="2192" y="2005"/>
                  </a:lnTo>
                  <a:lnTo>
                    <a:pt x="2217" y="1956"/>
                  </a:lnTo>
                  <a:lnTo>
                    <a:pt x="2237" y="1906"/>
                  </a:lnTo>
                  <a:lnTo>
                    <a:pt x="2251" y="1852"/>
                  </a:lnTo>
                  <a:lnTo>
                    <a:pt x="2260" y="1797"/>
                  </a:lnTo>
                  <a:lnTo>
                    <a:pt x="2263" y="1740"/>
                  </a:lnTo>
                  <a:lnTo>
                    <a:pt x="2260" y="1684"/>
                  </a:lnTo>
                  <a:lnTo>
                    <a:pt x="2251" y="1629"/>
                  </a:lnTo>
                  <a:lnTo>
                    <a:pt x="2237" y="1575"/>
                  </a:lnTo>
                  <a:lnTo>
                    <a:pt x="2217" y="1525"/>
                  </a:lnTo>
                  <a:lnTo>
                    <a:pt x="2192" y="1476"/>
                  </a:lnTo>
                  <a:lnTo>
                    <a:pt x="2162" y="1431"/>
                  </a:lnTo>
                  <a:lnTo>
                    <a:pt x="2129" y="1390"/>
                  </a:lnTo>
                  <a:lnTo>
                    <a:pt x="2090" y="1352"/>
                  </a:lnTo>
                  <a:lnTo>
                    <a:pt x="2049" y="1318"/>
                  </a:lnTo>
                  <a:lnTo>
                    <a:pt x="2004" y="1288"/>
                  </a:lnTo>
                  <a:lnTo>
                    <a:pt x="1956" y="1263"/>
                  </a:lnTo>
                  <a:lnTo>
                    <a:pt x="1905" y="1243"/>
                  </a:lnTo>
                  <a:lnTo>
                    <a:pt x="1852" y="1229"/>
                  </a:lnTo>
                  <a:lnTo>
                    <a:pt x="1797" y="1219"/>
                  </a:lnTo>
                  <a:lnTo>
                    <a:pt x="1740" y="1216"/>
                  </a:lnTo>
                  <a:lnTo>
                    <a:pt x="1689" y="1219"/>
                  </a:lnTo>
                  <a:lnTo>
                    <a:pt x="1639" y="1226"/>
                  </a:lnTo>
                  <a:lnTo>
                    <a:pt x="1590" y="1239"/>
                  </a:lnTo>
                  <a:lnTo>
                    <a:pt x="1544" y="1254"/>
                  </a:lnTo>
                  <a:lnTo>
                    <a:pt x="1525" y="1260"/>
                  </a:lnTo>
                  <a:lnTo>
                    <a:pt x="1506" y="1260"/>
                  </a:lnTo>
                  <a:lnTo>
                    <a:pt x="1486" y="1254"/>
                  </a:lnTo>
                  <a:lnTo>
                    <a:pt x="1471" y="1245"/>
                  </a:lnTo>
                  <a:lnTo>
                    <a:pt x="1457" y="1231"/>
                  </a:lnTo>
                  <a:lnTo>
                    <a:pt x="1447" y="1214"/>
                  </a:lnTo>
                  <a:lnTo>
                    <a:pt x="1442" y="1195"/>
                  </a:lnTo>
                  <a:lnTo>
                    <a:pt x="1443" y="1176"/>
                  </a:lnTo>
                  <a:lnTo>
                    <a:pt x="1447" y="1157"/>
                  </a:lnTo>
                  <a:lnTo>
                    <a:pt x="1457" y="1141"/>
                  </a:lnTo>
                  <a:lnTo>
                    <a:pt x="1471" y="1127"/>
                  </a:lnTo>
                  <a:lnTo>
                    <a:pt x="1488" y="1118"/>
                  </a:lnTo>
                  <a:lnTo>
                    <a:pt x="1549" y="1096"/>
                  </a:lnTo>
                  <a:lnTo>
                    <a:pt x="1612" y="1082"/>
                  </a:lnTo>
                  <a:lnTo>
                    <a:pt x="1675" y="1072"/>
                  </a:lnTo>
                  <a:lnTo>
                    <a:pt x="1740" y="1069"/>
                  </a:lnTo>
                  <a:lnTo>
                    <a:pt x="1804" y="1072"/>
                  </a:lnTo>
                  <a:lnTo>
                    <a:pt x="1867" y="1081"/>
                  </a:lnTo>
                  <a:lnTo>
                    <a:pt x="1928" y="1095"/>
                  </a:lnTo>
                  <a:lnTo>
                    <a:pt x="1987" y="1116"/>
                  </a:lnTo>
                  <a:lnTo>
                    <a:pt x="2043" y="1141"/>
                  </a:lnTo>
                  <a:lnTo>
                    <a:pt x="2096" y="1172"/>
                  </a:lnTo>
                  <a:lnTo>
                    <a:pt x="2146" y="1206"/>
                  </a:lnTo>
                  <a:lnTo>
                    <a:pt x="2192" y="1245"/>
                  </a:lnTo>
                  <a:lnTo>
                    <a:pt x="2236" y="1287"/>
                  </a:lnTo>
                  <a:lnTo>
                    <a:pt x="2274" y="1334"/>
                  </a:lnTo>
                  <a:lnTo>
                    <a:pt x="2309" y="1385"/>
                  </a:lnTo>
                  <a:lnTo>
                    <a:pt x="2339" y="1438"/>
                  </a:lnTo>
                  <a:lnTo>
                    <a:pt x="2364" y="1494"/>
                  </a:lnTo>
                  <a:lnTo>
                    <a:pt x="2384" y="1552"/>
                  </a:lnTo>
                  <a:lnTo>
                    <a:pt x="2399" y="1613"/>
                  </a:lnTo>
                  <a:lnTo>
                    <a:pt x="2408" y="1676"/>
                  </a:lnTo>
                  <a:lnTo>
                    <a:pt x="2411" y="1740"/>
                  </a:lnTo>
                  <a:lnTo>
                    <a:pt x="2408" y="1805"/>
                  </a:lnTo>
                  <a:lnTo>
                    <a:pt x="2399" y="1868"/>
                  </a:lnTo>
                  <a:lnTo>
                    <a:pt x="2384" y="1929"/>
                  </a:lnTo>
                  <a:lnTo>
                    <a:pt x="2364" y="1987"/>
                  </a:lnTo>
                  <a:lnTo>
                    <a:pt x="2339" y="2043"/>
                  </a:lnTo>
                  <a:lnTo>
                    <a:pt x="2309" y="2096"/>
                  </a:lnTo>
                  <a:lnTo>
                    <a:pt x="2274" y="2147"/>
                  </a:lnTo>
                  <a:lnTo>
                    <a:pt x="2236" y="2194"/>
                  </a:lnTo>
                  <a:lnTo>
                    <a:pt x="2192" y="2236"/>
                  </a:lnTo>
                  <a:lnTo>
                    <a:pt x="2146" y="2275"/>
                  </a:lnTo>
                  <a:lnTo>
                    <a:pt x="2096" y="2310"/>
                  </a:lnTo>
                  <a:lnTo>
                    <a:pt x="2043" y="2340"/>
                  </a:lnTo>
                  <a:lnTo>
                    <a:pt x="1987" y="2365"/>
                  </a:lnTo>
                  <a:lnTo>
                    <a:pt x="1928" y="2385"/>
                  </a:lnTo>
                  <a:lnTo>
                    <a:pt x="1867" y="2400"/>
                  </a:lnTo>
                  <a:lnTo>
                    <a:pt x="1804" y="2409"/>
                  </a:lnTo>
                  <a:lnTo>
                    <a:pt x="1740" y="2412"/>
                  </a:lnTo>
                  <a:lnTo>
                    <a:pt x="1676" y="2409"/>
                  </a:lnTo>
                  <a:lnTo>
                    <a:pt x="1615" y="2400"/>
                  </a:lnTo>
                  <a:lnTo>
                    <a:pt x="1555" y="2386"/>
                  </a:lnTo>
                  <a:lnTo>
                    <a:pt x="1498" y="2367"/>
                  </a:lnTo>
                  <a:lnTo>
                    <a:pt x="1443" y="2343"/>
                  </a:lnTo>
                  <a:lnTo>
                    <a:pt x="1391" y="2313"/>
                  </a:lnTo>
                  <a:lnTo>
                    <a:pt x="1341" y="2280"/>
                  </a:lnTo>
                  <a:lnTo>
                    <a:pt x="1295" y="2243"/>
                  </a:lnTo>
                  <a:lnTo>
                    <a:pt x="1252" y="2202"/>
                  </a:lnTo>
                  <a:lnTo>
                    <a:pt x="1213" y="2156"/>
                  </a:lnTo>
                  <a:lnTo>
                    <a:pt x="1179" y="2109"/>
                  </a:lnTo>
                  <a:lnTo>
                    <a:pt x="990" y="2205"/>
                  </a:lnTo>
                  <a:lnTo>
                    <a:pt x="1028" y="2261"/>
                  </a:lnTo>
                  <a:lnTo>
                    <a:pt x="1070" y="2314"/>
                  </a:lnTo>
                  <a:lnTo>
                    <a:pt x="1116" y="2364"/>
                  </a:lnTo>
                  <a:lnTo>
                    <a:pt x="1165" y="2410"/>
                  </a:lnTo>
                  <a:lnTo>
                    <a:pt x="1219" y="2452"/>
                  </a:lnTo>
                  <a:lnTo>
                    <a:pt x="1276" y="2490"/>
                  </a:lnTo>
                  <a:lnTo>
                    <a:pt x="1335" y="2524"/>
                  </a:lnTo>
                  <a:lnTo>
                    <a:pt x="1396" y="2554"/>
                  </a:lnTo>
                  <a:lnTo>
                    <a:pt x="1461" y="2578"/>
                  </a:lnTo>
                  <a:lnTo>
                    <a:pt x="1528" y="2597"/>
                  </a:lnTo>
                  <a:lnTo>
                    <a:pt x="1597" y="2611"/>
                  </a:lnTo>
                  <a:lnTo>
                    <a:pt x="1668" y="2620"/>
                  </a:lnTo>
                  <a:lnTo>
                    <a:pt x="1740" y="2623"/>
                  </a:lnTo>
                  <a:lnTo>
                    <a:pt x="1810" y="2621"/>
                  </a:lnTo>
                  <a:lnTo>
                    <a:pt x="1880" y="2612"/>
                  </a:lnTo>
                  <a:lnTo>
                    <a:pt x="1947" y="2598"/>
                  </a:lnTo>
                  <a:lnTo>
                    <a:pt x="2014" y="2579"/>
                  </a:lnTo>
                  <a:lnTo>
                    <a:pt x="2079" y="2555"/>
                  </a:lnTo>
                  <a:lnTo>
                    <a:pt x="2141" y="2526"/>
                  </a:lnTo>
                  <a:lnTo>
                    <a:pt x="2202" y="2492"/>
                  </a:lnTo>
                  <a:lnTo>
                    <a:pt x="2260" y="2453"/>
                  </a:lnTo>
                  <a:lnTo>
                    <a:pt x="2315" y="2410"/>
                  </a:lnTo>
                  <a:lnTo>
                    <a:pt x="2331" y="2399"/>
                  </a:lnTo>
                  <a:lnTo>
                    <a:pt x="2350" y="2393"/>
                  </a:lnTo>
                  <a:lnTo>
                    <a:pt x="2368" y="2393"/>
                  </a:lnTo>
                  <a:lnTo>
                    <a:pt x="2387" y="2396"/>
                  </a:lnTo>
                  <a:lnTo>
                    <a:pt x="2404" y="2405"/>
                  </a:lnTo>
                  <a:lnTo>
                    <a:pt x="2419" y="2418"/>
                  </a:lnTo>
                  <a:lnTo>
                    <a:pt x="2430" y="2434"/>
                  </a:lnTo>
                  <a:lnTo>
                    <a:pt x="2436" y="2452"/>
                  </a:lnTo>
                  <a:lnTo>
                    <a:pt x="2437" y="2471"/>
                  </a:lnTo>
                  <a:lnTo>
                    <a:pt x="2433" y="2490"/>
                  </a:lnTo>
                  <a:lnTo>
                    <a:pt x="2424" y="2507"/>
                  </a:lnTo>
                  <a:lnTo>
                    <a:pt x="2410" y="2522"/>
                  </a:lnTo>
                  <a:lnTo>
                    <a:pt x="2353" y="2568"/>
                  </a:lnTo>
                  <a:lnTo>
                    <a:pt x="2293" y="2609"/>
                  </a:lnTo>
                  <a:lnTo>
                    <a:pt x="2230" y="2646"/>
                  </a:lnTo>
                  <a:lnTo>
                    <a:pt x="2165" y="2679"/>
                  </a:lnTo>
                  <a:lnTo>
                    <a:pt x="2098" y="2707"/>
                  </a:lnTo>
                  <a:lnTo>
                    <a:pt x="2029" y="2729"/>
                  </a:lnTo>
                  <a:lnTo>
                    <a:pt x="1958" y="2747"/>
                  </a:lnTo>
                  <a:lnTo>
                    <a:pt x="1886" y="2761"/>
                  </a:lnTo>
                  <a:lnTo>
                    <a:pt x="1814" y="2768"/>
                  </a:lnTo>
                  <a:lnTo>
                    <a:pt x="1740" y="2771"/>
                  </a:lnTo>
                  <a:lnTo>
                    <a:pt x="1659" y="2768"/>
                  </a:lnTo>
                  <a:lnTo>
                    <a:pt x="1581" y="2759"/>
                  </a:lnTo>
                  <a:lnTo>
                    <a:pt x="1505" y="2744"/>
                  </a:lnTo>
                  <a:lnTo>
                    <a:pt x="1429" y="2723"/>
                  </a:lnTo>
                  <a:lnTo>
                    <a:pt x="1357" y="2697"/>
                  </a:lnTo>
                  <a:lnTo>
                    <a:pt x="1287" y="2666"/>
                  </a:lnTo>
                  <a:lnTo>
                    <a:pt x="1221" y="2630"/>
                  </a:lnTo>
                  <a:lnTo>
                    <a:pt x="1157" y="2589"/>
                  </a:lnTo>
                  <a:lnTo>
                    <a:pt x="1097" y="2544"/>
                  </a:lnTo>
                  <a:lnTo>
                    <a:pt x="1039" y="2495"/>
                  </a:lnTo>
                  <a:lnTo>
                    <a:pt x="985" y="2442"/>
                  </a:lnTo>
                  <a:lnTo>
                    <a:pt x="937" y="2384"/>
                  </a:lnTo>
                  <a:lnTo>
                    <a:pt x="891" y="2324"/>
                  </a:lnTo>
                  <a:lnTo>
                    <a:pt x="851" y="2260"/>
                  </a:lnTo>
                  <a:lnTo>
                    <a:pt x="815" y="2194"/>
                  </a:lnTo>
                  <a:lnTo>
                    <a:pt x="784" y="2124"/>
                  </a:lnTo>
                  <a:lnTo>
                    <a:pt x="758" y="2052"/>
                  </a:lnTo>
                  <a:lnTo>
                    <a:pt x="737" y="1976"/>
                  </a:lnTo>
                  <a:lnTo>
                    <a:pt x="723" y="1900"/>
                  </a:lnTo>
                  <a:lnTo>
                    <a:pt x="713" y="1820"/>
                  </a:lnTo>
                  <a:lnTo>
                    <a:pt x="710" y="1740"/>
                  </a:lnTo>
                  <a:lnTo>
                    <a:pt x="713" y="1657"/>
                  </a:lnTo>
                  <a:lnTo>
                    <a:pt x="723" y="1577"/>
                  </a:lnTo>
                  <a:lnTo>
                    <a:pt x="738" y="1497"/>
                  </a:lnTo>
                  <a:lnTo>
                    <a:pt x="761" y="1421"/>
                  </a:lnTo>
                  <a:lnTo>
                    <a:pt x="788" y="1347"/>
                  </a:lnTo>
                  <a:lnTo>
                    <a:pt x="821" y="1276"/>
                  </a:lnTo>
                  <a:lnTo>
                    <a:pt x="657" y="1175"/>
                  </a:lnTo>
                  <a:lnTo>
                    <a:pt x="620" y="1250"/>
                  </a:lnTo>
                  <a:lnTo>
                    <a:pt x="589" y="1328"/>
                  </a:lnTo>
                  <a:lnTo>
                    <a:pt x="564" y="1407"/>
                  </a:lnTo>
                  <a:lnTo>
                    <a:pt x="543" y="1488"/>
                  </a:lnTo>
                  <a:lnTo>
                    <a:pt x="530" y="1570"/>
                  </a:lnTo>
                  <a:lnTo>
                    <a:pt x="521" y="1655"/>
                  </a:lnTo>
                  <a:lnTo>
                    <a:pt x="518" y="1740"/>
                  </a:lnTo>
                  <a:lnTo>
                    <a:pt x="521" y="1831"/>
                  </a:lnTo>
                  <a:lnTo>
                    <a:pt x="532" y="1921"/>
                  </a:lnTo>
                  <a:lnTo>
                    <a:pt x="548" y="2008"/>
                  </a:lnTo>
                  <a:lnTo>
                    <a:pt x="570" y="2093"/>
                  </a:lnTo>
                  <a:lnTo>
                    <a:pt x="599" y="2176"/>
                  </a:lnTo>
                  <a:lnTo>
                    <a:pt x="631" y="2255"/>
                  </a:lnTo>
                  <a:lnTo>
                    <a:pt x="671" y="2332"/>
                  </a:lnTo>
                  <a:lnTo>
                    <a:pt x="715" y="2406"/>
                  </a:lnTo>
                  <a:lnTo>
                    <a:pt x="764" y="2476"/>
                  </a:lnTo>
                  <a:lnTo>
                    <a:pt x="818" y="2542"/>
                  </a:lnTo>
                  <a:lnTo>
                    <a:pt x="876" y="2604"/>
                  </a:lnTo>
                  <a:lnTo>
                    <a:pt x="939" y="2662"/>
                  </a:lnTo>
                  <a:lnTo>
                    <a:pt x="1005" y="2716"/>
                  </a:lnTo>
                  <a:lnTo>
                    <a:pt x="1075" y="2766"/>
                  </a:lnTo>
                  <a:lnTo>
                    <a:pt x="1148" y="2809"/>
                  </a:lnTo>
                  <a:lnTo>
                    <a:pt x="1225" y="2849"/>
                  </a:lnTo>
                  <a:lnTo>
                    <a:pt x="1305" y="2883"/>
                  </a:lnTo>
                  <a:lnTo>
                    <a:pt x="1387" y="2911"/>
                  </a:lnTo>
                  <a:lnTo>
                    <a:pt x="1473" y="2933"/>
                  </a:lnTo>
                  <a:lnTo>
                    <a:pt x="1560" y="2949"/>
                  </a:lnTo>
                  <a:lnTo>
                    <a:pt x="1649" y="2959"/>
                  </a:lnTo>
                  <a:lnTo>
                    <a:pt x="1740" y="2963"/>
                  </a:lnTo>
                  <a:lnTo>
                    <a:pt x="1831" y="2959"/>
                  </a:lnTo>
                  <a:lnTo>
                    <a:pt x="1920" y="2949"/>
                  </a:lnTo>
                  <a:lnTo>
                    <a:pt x="2008" y="2933"/>
                  </a:lnTo>
                  <a:lnTo>
                    <a:pt x="2093" y="2911"/>
                  </a:lnTo>
                  <a:lnTo>
                    <a:pt x="2175" y="2883"/>
                  </a:lnTo>
                  <a:lnTo>
                    <a:pt x="2255" y="2849"/>
                  </a:lnTo>
                  <a:lnTo>
                    <a:pt x="2331" y="2809"/>
                  </a:lnTo>
                  <a:lnTo>
                    <a:pt x="2405" y="2766"/>
                  </a:lnTo>
                  <a:lnTo>
                    <a:pt x="2475" y="2716"/>
                  </a:lnTo>
                  <a:lnTo>
                    <a:pt x="2541" y="2662"/>
                  </a:lnTo>
                  <a:lnTo>
                    <a:pt x="2603" y="2604"/>
                  </a:lnTo>
                  <a:lnTo>
                    <a:pt x="2662" y="2542"/>
                  </a:lnTo>
                  <a:lnTo>
                    <a:pt x="2716" y="2476"/>
                  </a:lnTo>
                  <a:lnTo>
                    <a:pt x="2764" y="2406"/>
                  </a:lnTo>
                  <a:lnTo>
                    <a:pt x="2809" y="2332"/>
                  </a:lnTo>
                  <a:lnTo>
                    <a:pt x="2848" y="2255"/>
                  </a:lnTo>
                  <a:lnTo>
                    <a:pt x="2882" y="2176"/>
                  </a:lnTo>
                  <a:lnTo>
                    <a:pt x="2909" y="2093"/>
                  </a:lnTo>
                  <a:lnTo>
                    <a:pt x="2932" y="2008"/>
                  </a:lnTo>
                  <a:lnTo>
                    <a:pt x="2949" y="1921"/>
                  </a:lnTo>
                  <a:lnTo>
                    <a:pt x="2958" y="1831"/>
                  </a:lnTo>
                  <a:lnTo>
                    <a:pt x="2961" y="1740"/>
                  </a:lnTo>
                  <a:lnTo>
                    <a:pt x="2958" y="1656"/>
                  </a:lnTo>
                  <a:lnTo>
                    <a:pt x="2950" y="1571"/>
                  </a:lnTo>
                  <a:lnTo>
                    <a:pt x="2935" y="1489"/>
                  </a:lnTo>
                  <a:lnTo>
                    <a:pt x="2915" y="1407"/>
                  </a:lnTo>
                  <a:lnTo>
                    <a:pt x="2889" y="1328"/>
                  </a:lnTo>
                  <a:lnTo>
                    <a:pt x="2859" y="1249"/>
                  </a:lnTo>
                  <a:lnTo>
                    <a:pt x="2823" y="1174"/>
                  </a:lnTo>
                  <a:lnTo>
                    <a:pt x="2780" y="1101"/>
                  </a:lnTo>
                  <a:lnTo>
                    <a:pt x="2735" y="1030"/>
                  </a:lnTo>
                  <a:lnTo>
                    <a:pt x="2683" y="963"/>
                  </a:lnTo>
                  <a:lnTo>
                    <a:pt x="2628" y="900"/>
                  </a:lnTo>
                  <a:lnTo>
                    <a:pt x="2568" y="842"/>
                  </a:lnTo>
                  <a:lnTo>
                    <a:pt x="2505" y="788"/>
                  </a:lnTo>
                  <a:lnTo>
                    <a:pt x="2439" y="738"/>
                  </a:lnTo>
                  <a:lnTo>
                    <a:pt x="2370" y="694"/>
                  </a:lnTo>
                  <a:lnTo>
                    <a:pt x="2297" y="653"/>
                  </a:lnTo>
                  <a:lnTo>
                    <a:pt x="2223" y="617"/>
                  </a:lnTo>
                  <a:lnTo>
                    <a:pt x="2146" y="588"/>
                  </a:lnTo>
                  <a:lnTo>
                    <a:pt x="2067" y="562"/>
                  </a:lnTo>
                  <a:lnTo>
                    <a:pt x="1987" y="543"/>
                  </a:lnTo>
                  <a:lnTo>
                    <a:pt x="1968" y="537"/>
                  </a:lnTo>
                  <a:lnTo>
                    <a:pt x="1952" y="526"/>
                  </a:lnTo>
                  <a:lnTo>
                    <a:pt x="1939" y="511"/>
                  </a:lnTo>
                  <a:lnTo>
                    <a:pt x="1932" y="494"/>
                  </a:lnTo>
                  <a:lnTo>
                    <a:pt x="1927" y="475"/>
                  </a:lnTo>
                  <a:lnTo>
                    <a:pt x="1928" y="456"/>
                  </a:lnTo>
                  <a:lnTo>
                    <a:pt x="1935" y="437"/>
                  </a:lnTo>
                  <a:lnTo>
                    <a:pt x="1946" y="421"/>
                  </a:lnTo>
                  <a:lnTo>
                    <a:pt x="1960" y="410"/>
                  </a:lnTo>
                  <a:lnTo>
                    <a:pt x="1977" y="401"/>
                  </a:lnTo>
                  <a:lnTo>
                    <a:pt x="1996" y="397"/>
                  </a:lnTo>
                  <a:lnTo>
                    <a:pt x="2016" y="398"/>
                  </a:lnTo>
                  <a:lnTo>
                    <a:pt x="2096" y="417"/>
                  </a:lnTo>
                  <a:lnTo>
                    <a:pt x="2173" y="440"/>
                  </a:lnTo>
                  <a:lnTo>
                    <a:pt x="2249" y="469"/>
                  </a:lnTo>
                  <a:lnTo>
                    <a:pt x="2325" y="502"/>
                  </a:lnTo>
                  <a:lnTo>
                    <a:pt x="2397" y="539"/>
                  </a:lnTo>
                  <a:lnTo>
                    <a:pt x="2467" y="580"/>
                  </a:lnTo>
                  <a:lnTo>
                    <a:pt x="2534" y="625"/>
                  </a:lnTo>
                  <a:lnTo>
                    <a:pt x="2631" y="511"/>
                  </a:lnTo>
                  <a:lnTo>
                    <a:pt x="2555" y="459"/>
                  </a:lnTo>
                  <a:lnTo>
                    <a:pt x="2474" y="412"/>
                  </a:lnTo>
                  <a:lnTo>
                    <a:pt x="2391" y="368"/>
                  </a:lnTo>
                  <a:lnTo>
                    <a:pt x="2306" y="331"/>
                  </a:lnTo>
                  <a:lnTo>
                    <a:pt x="2217" y="298"/>
                  </a:lnTo>
                  <a:lnTo>
                    <a:pt x="2125" y="272"/>
                  </a:lnTo>
                  <a:lnTo>
                    <a:pt x="2032" y="250"/>
                  </a:lnTo>
                  <a:lnTo>
                    <a:pt x="1937" y="235"/>
                  </a:lnTo>
                  <a:lnTo>
                    <a:pt x="1839" y="225"/>
                  </a:lnTo>
                  <a:lnTo>
                    <a:pt x="1740" y="222"/>
                  </a:lnTo>
                  <a:lnTo>
                    <a:pt x="1640" y="225"/>
                  </a:lnTo>
                  <a:lnTo>
                    <a:pt x="1543" y="235"/>
                  </a:lnTo>
                  <a:lnTo>
                    <a:pt x="1446" y="251"/>
                  </a:lnTo>
                  <a:lnTo>
                    <a:pt x="1352" y="272"/>
                  </a:lnTo>
                  <a:lnTo>
                    <a:pt x="1261" y="299"/>
                  </a:lnTo>
                  <a:lnTo>
                    <a:pt x="1172" y="332"/>
                  </a:lnTo>
                  <a:lnTo>
                    <a:pt x="1085" y="370"/>
                  </a:lnTo>
                  <a:lnTo>
                    <a:pt x="1001" y="414"/>
                  </a:lnTo>
                  <a:lnTo>
                    <a:pt x="921" y="463"/>
                  </a:lnTo>
                  <a:lnTo>
                    <a:pt x="843" y="516"/>
                  </a:lnTo>
                  <a:lnTo>
                    <a:pt x="770" y="573"/>
                  </a:lnTo>
                  <a:lnTo>
                    <a:pt x="700" y="634"/>
                  </a:lnTo>
                  <a:lnTo>
                    <a:pt x="635" y="700"/>
                  </a:lnTo>
                  <a:lnTo>
                    <a:pt x="572" y="770"/>
                  </a:lnTo>
                  <a:lnTo>
                    <a:pt x="515" y="844"/>
                  </a:lnTo>
                  <a:lnTo>
                    <a:pt x="462" y="922"/>
                  </a:lnTo>
                  <a:lnTo>
                    <a:pt x="414" y="1002"/>
                  </a:lnTo>
                  <a:lnTo>
                    <a:pt x="371" y="1085"/>
                  </a:lnTo>
                  <a:lnTo>
                    <a:pt x="333" y="1172"/>
                  </a:lnTo>
                  <a:lnTo>
                    <a:pt x="299" y="1261"/>
                  </a:lnTo>
                  <a:lnTo>
                    <a:pt x="272" y="1353"/>
                  </a:lnTo>
                  <a:lnTo>
                    <a:pt x="250" y="1446"/>
                  </a:lnTo>
                  <a:lnTo>
                    <a:pt x="234" y="1543"/>
                  </a:lnTo>
                  <a:lnTo>
                    <a:pt x="225" y="1640"/>
                  </a:lnTo>
                  <a:lnTo>
                    <a:pt x="221" y="1740"/>
                  </a:lnTo>
                  <a:lnTo>
                    <a:pt x="225" y="1831"/>
                  </a:lnTo>
                  <a:lnTo>
                    <a:pt x="232" y="1921"/>
                  </a:lnTo>
                  <a:lnTo>
                    <a:pt x="246" y="2010"/>
                  </a:lnTo>
                  <a:lnTo>
                    <a:pt x="265" y="2098"/>
                  </a:lnTo>
                  <a:lnTo>
                    <a:pt x="288" y="2184"/>
                  </a:lnTo>
                  <a:lnTo>
                    <a:pt x="317" y="2269"/>
                  </a:lnTo>
                  <a:lnTo>
                    <a:pt x="350" y="2352"/>
                  </a:lnTo>
                  <a:lnTo>
                    <a:pt x="389" y="2433"/>
                  </a:lnTo>
                  <a:lnTo>
                    <a:pt x="431" y="2512"/>
                  </a:lnTo>
                  <a:lnTo>
                    <a:pt x="480" y="2587"/>
                  </a:lnTo>
                  <a:lnTo>
                    <a:pt x="532" y="2661"/>
                  </a:lnTo>
                  <a:lnTo>
                    <a:pt x="589" y="2731"/>
                  </a:lnTo>
                  <a:lnTo>
                    <a:pt x="602" y="2749"/>
                  </a:lnTo>
                  <a:lnTo>
                    <a:pt x="610" y="2769"/>
                  </a:lnTo>
                  <a:lnTo>
                    <a:pt x="616" y="2790"/>
                  </a:lnTo>
                  <a:lnTo>
                    <a:pt x="616" y="2812"/>
                  </a:lnTo>
                  <a:lnTo>
                    <a:pt x="612" y="2833"/>
                  </a:lnTo>
                  <a:lnTo>
                    <a:pt x="604" y="2853"/>
                  </a:lnTo>
                  <a:lnTo>
                    <a:pt x="593" y="2871"/>
                  </a:lnTo>
                  <a:lnTo>
                    <a:pt x="577" y="2887"/>
                  </a:lnTo>
                  <a:lnTo>
                    <a:pt x="559" y="2900"/>
                  </a:lnTo>
                  <a:lnTo>
                    <a:pt x="539" y="2909"/>
                  </a:lnTo>
                  <a:lnTo>
                    <a:pt x="518" y="2913"/>
                  </a:lnTo>
                  <a:lnTo>
                    <a:pt x="497" y="2913"/>
                  </a:lnTo>
                  <a:lnTo>
                    <a:pt x="476" y="2910"/>
                  </a:lnTo>
                  <a:lnTo>
                    <a:pt x="456" y="2903"/>
                  </a:lnTo>
                  <a:lnTo>
                    <a:pt x="438" y="2891"/>
                  </a:lnTo>
                  <a:lnTo>
                    <a:pt x="422" y="2875"/>
                  </a:lnTo>
                  <a:lnTo>
                    <a:pt x="361" y="2801"/>
                  </a:lnTo>
                  <a:lnTo>
                    <a:pt x="305" y="2724"/>
                  </a:lnTo>
                  <a:lnTo>
                    <a:pt x="253" y="2644"/>
                  </a:lnTo>
                  <a:lnTo>
                    <a:pt x="207" y="2561"/>
                  </a:lnTo>
                  <a:lnTo>
                    <a:pt x="164" y="2477"/>
                  </a:lnTo>
                  <a:lnTo>
                    <a:pt x="126" y="2390"/>
                  </a:lnTo>
                  <a:lnTo>
                    <a:pt x="93" y="2302"/>
                  </a:lnTo>
                  <a:lnTo>
                    <a:pt x="65" y="2211"/>
                  </a:lnTo>
                  <a:lnTo>
                    <a:pt x="42" y="2119"/>
                  </a:lnTo>
                  <a:lnTo>
                    <a:pt x="24" y="2026"/>
                  </a:lnTo>
                  <a:lnTo>
                    <a:pt x="11" y="1932"/>
                  </a:lnTo>
                  <a:lnTo>
                    <a:pt x="3" y="1836"/>
                  </a:lnTo>
                  <a:lnTo>
                    <a:pt x="0" y="1740"/>
                  </a:lnTo>
                  <a:lnTo>
                    <a:pt x="3" y="1641"/>
                  </a:lnTo>
                  <a:lnTo>
                    <a:pt x="12" y="1543"/>
                  </a:lnTo>
                  <a:lnTo>
                    <a:pt x="25" y="1446"/>
                  </a:lnTo>
                  <a:lnTo>
                    <a:pt x="43" y="1351"/>
                  </a:lnTo>
                  <a:lnTo>
                    <a:pt x="68" y="1257"/>
                  </a:lnTo>
                  <a:lnTo>
                    <a:pt x="97" y="1164"/>
                  </a:lnTo>
                  <a:lnTo>
                    <a:pt x="132" y="1074"/>
                  </a:lnTo>
                  <a:lnTo>
                    <a:pt x="172" y="986"/>
                  </a:lnTo>
                  <a:lnTo>
                    <a:pt x="216" y="900"/>
                  </a:lnTo>
                  <a:lnTo>
                    <a:pt x="265" y="817"/>
                  </a:lnTo>
                  <a:lnTo>
                    <a:pt x="319" y="735"/>
                  </a:lnTo>
                  <a:lnTo>
                    <a:pt x="378" y="658"/>
                  </a:lnTo>
                  <a:lnTo>
                    <a:pt x="442" y="582"/>
                  </a:lnTo>
                  <a:lnTo>
                    <a:pt x="510" y="510"/>
                  </a:lnTo>
                  <a:lnTo>
                    <a:pt x="582" y="441"/>
                  </a:lnTo>
                  <a:lnTo>
                    <a:pt x="657" y="378"/>
                  </a:lnTo>
                  <a:lnTo>
                    <a:pt x="735" y="319"/>
                  </a:lnTo>
                  <a:lnTo>
                    <a:pt x="816" y="265"/>
                  </a:lnTo>
                  <a:lnTo>
                    <a:pt x="900" y="216"/>
                  </a:lnTo>
                  <a:lnTo>
                    <a:pt x="985" y="171"/>
                  </a:lnTo>
                  <a:lnTo>
                    <a:pt x="1074" y="132"/>
                  </a:lnTo>
                  <a:lnTo>
                    <a:pt x="1164" y="97"/>
                  </a:lnTo>
                  <a:lnTo>
                    <a:pt x="1257" y="68"/>
                  </a:lnTo>
                  <a:lnTo>
                    <a:pt x="1350" y="44"/>
                  </a:lnTo>
                  <a:lnTo>
                    <a:pt x="1446" y="25"/>
                  </a:lnTo>
                  <a:lnTo>
                    <a:pt x="1543" y="11"/>
                  </a:lnTo>
                  <a:lnTo>
                    <a:pt x="1641" y="3"/>
                  </a:lnTo>
                  <a:lnTo>
                    <a:pt x="17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89" name="Freeform 146"/>
          <p:cNvSpPr>
            <a:spLocks noEditPoints="1"/>
          </p:cNvSpPr>
          <p:nvPr/>
        </p:nvSpPr>
        <p:spPr bwMode="auto">
          <a:xfrm>
            <a:off x="6866625" y="513481"/>
            <a:ext cx="213251" cy="196019"/>
          </a:xfrm>
          <a:custGeom>
            <a:avLst/>
            <a:gdLst>
              <a:gd name="T0" fmla="*/ 3241 w 3560"/>
              <a:gd name="T1" fmla="*/ 2838 h 3277"/>
              <a:gd name="T2" fmla="*/ 3146 w 3560"/>
              <a:gd name="T3" fmla="*/ 2922 h 3277"/>
              <a:gd name="T4" fmla="*/ 3083 w 3560"/>
              <a:gd name="T5" fmla="*/ 3035 h 3277"/>
              <a:gd name="T6" fmla="*/ 242 w 3560"/>
              <a:gd name="T7" fmla="*/ 2800 h 3277"/>
              <a:gd name="T8" fmla="*/ 460 w 3560"/>
              <a:gd name="T9" fmla="*/ 2995 h 3277"/>
              <a:gd name="T10" fmla="*/ 386 w 3560"/>
              <a:gd name="T11" fmla="*/ 2891 h 3277"/>
              <a:gd name="T12" fmla="*/ 282 w 3560"/>
              <a:gd name="T13" fmla="*/ 2817 h 3277"/>
              <a:gd name="T14" fmla="*/ 242 w 3560"/>
              <a:gd name="T15" fmla="*/ 2633 h 3277"/>
              <a:gd name="T16" fmla="*/ 393 w 3560"/>
              <a:gd name="T17" fmla="*/ 2694 h 3277"/>
              <a:gd name="T18" fmla="*/ 518 w 3560"/>
              <a:gd name="T19" fmla="*/ 2796 h 3277"/>
              <a:gd name="T20" fmla="*/ 608 w 3560"/>
              <a:gd name="T21" fmla="*/ 2931 h 3277"/>
              <a:gd name="T22" fmla="*/ 2917 w 3560"/>
              <a:gd name="T23" fmla="*/ 3035 h 3277"/>
              <a:gd name="T24" fmla="*/ 2978 w 3560"/>
              <a:gd name="T25" fmla="*/ 2883 h 3277"/>
              <a:gd name="T26" fmla="*/ 3080 w 3560"/>
              <a:gd name="T27" fmla="*/ 2758 h 3277"/>
              <a:gd name="T28" fmla="*/ 3214 w 3560"/>
              <a:gd name="T29" fmla="*/ 2669 h 3277"/>
              <a:gd name="T30" fmla="*/ 3319 w 3560"/>
              <a:gd name="T31" fmla="*/ 872 h 3277"/>
              <a:gd name="T32" fmla="*/ 1264 w 3560"/>
              <a:gd name="T33" fmla="*/ 630 h 3277"/>
              <a:gd name="T34" fmla="*/ 1264 w 3560"/>
              <a:gd name="T35" fmla="*/ 493 h 3277"/>
              <a:gd name="T36" fmla="*/ 1282 w 3560"/>
              <a:gd name="T37" fmla="*/ 251 h 3277"/>
              <a:gd name="T38" fmla="*/ 1264 w 3560"/>
              <a:gd name="T39" fmla="*/ 287 h 3277"/>
              <a:gd name="T40" fmla="*/ 2296 w 3560"/>
              <a:gd name="T41" fmla="*/ 287 h 3277"/>
              <a:gd name="T42" fmla="*/ 2279 w 3560"/>
              <a:gd name="T43" fmla="*/ 251 h 3277"/>
              <a:gd name="T44" fmla="*/ 1308 w 3560"/>
              <a:gd name="T45" fmla="*/ 243 h 3277"/>
              <a:gd name="T46" fmla="*/ 2294 w 3560"/>
              <a:gd name="T47" fmla="*/ 3 h 3277"/>
              <a:gd name="T48" fmla="*/ 2407 w 3560"/>
              <a:gd name="T49" fmla="*/ 47 h 3277"/>
              <a:gd name="T50" fmla="*/ 2492 w 3560"/>
              <a:gd name="T51" fmla="*/ 131 h 3277"/>
              <a:gd name="T52" fmla="*/ 2535 w 3560"/>
              <a:gd name="T53" fmla="*/ 245 h 3277"/>
              <a:gd name="T54" fmla="*/ 3439 w 3560"/>
              <a:gd name="T55" fmla="*/ 630 h 3277"/>
              <a:gd name="T56" fmla="*/ 3514 w 3560"/>
              <a:gd name="T57" fmla="*/ 657 h 3277"/>
              <a:gd name="T58" fmla="*/ 3556 w 3560"/>
              <a:gd name="T59" fmla="*/ 723 h 3277"/>
              <a:gd name="T60" fmla="*/ 3556 w 3560"/>
              <a:gd name="T61" fmla="*/ 3184 h 3277"/>
              <a:gd name="T62" fmla="*/ 3514 w 3560"/>
              <a:gd name="T63" fmla="*/ 3251 h 3277"/>
              <a:gd name="T64" fmla="*/ 3439 w 3560"/>
              <a:gd name="T65" fmla="*/ 3277 h 3277"/>
              <a:gd name="T66" fmla="*/ 68 w 3560"/>
              <a:gd name="T67" fmla="*/ 3265 h 3277"/>
              <a:gd name="T68" fmla="*/ 12 w 3560"/>
              <a:gd name="T69" fmla="*/ 3209 h 3277"/>
              <a:gd name="T70" fmla="*/ 0 w 3560"/>
              <a:gd name="T71" fmla="*/ 751 h 3277"/>
              <a:gd name="T72" fmla="*/ 27 w 3560"/>
              <a:gd name="T73" fmla="*/ 675 h 3277"/>
              <a:gd name="T74" fmla="*/ 93 w 3560"/>
              <a:gd name="T75" fmla="*/ 633 h 3277"/>
              <a:gd name="T76" fmla="*/ 1022 w 3560"/>
              <a:gd name="T77" fmla="*/ 287 h 3277"/>
              <a:gd name="T78" fmla="*/ 1049 w 3560"/>
              <a:gd name="T79" fmla="*/ 167 h 3277"/>
              <a:gd name="T80" fmla="*/ 1120 w 3560"/>
              <a:gd name="T81" fmla="*/ 70 h 3277"/>
              <a:gd name="T82" fmla="*/ 1226 w 3560"/>
              <a:gd name="T83" fmla="*/ 13 h 3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60" h="3277">
                <a:moveTo>
                  <a:pt x="3319" y="2800"/>
                </a:moveTo>
                <a:lnTo>
                  <a:pt x="3278" y="2817"/>
                </a:lnTo>
                <a:lnTo>
                  <a:pt x="3241" y="2838"/>
                </a:lnTo>
                <a:lnTo>
                  <a:pt x="3205" y="2862"/>
                </a:lnTo>
                <a:lnTo>
                  <a:pt x="3174" y="2891"/>
                </a:lnTo>
                <a:lnTo>
                  <a:pt x="3146" y="2922"/>
                </a:lnTo>
                <a:lnTo>
                  <a:pt x="3121" y="2957"/>
                </a:lnTo>
                <a:lnTo>
                  <a:pt x="3101" y="2995"/>
                </a:lnTo>
                <a:lnTo>
                  <a:pt x="3083" y="3035"/>
                </a:lnTo>
                <a:lnTo>
                  <a:pt x="3319" y="3035"/>
                </a:lnTo>
                <a:lnTo>
                  <a:pt x="3319" y="2800"/>
                </a:lnTo>
                <a:close/>
                <a:moveTo>
                  <a:pt x="242" y="2800"/>
                </a:moveTo>
                <a:lnTo>
                  <a:pt x="242" y="3035"/>
                </a:lnTo>
                <a:lnTo>
                  <a:pt x="476" y="3035"/>
                </a:lnTo>
                <a:lnTo>
                  <a:pt x="460" y="2995"/>
                </a:lnTo>
                <a:lnTo>
                  <a:pt x="440" y="2957"/>
                </a:lnTo>
                <a:lnTo>
                  <a:pt x="415" y="2922"/>
                </a:lnTo>
                <a:lnTo>
                  <a:pt x="386" y="2891"/>
                </a:lnTo>
                <a:lnTo>
                  <a:pt x="354" y="2862"/>
                </a:lnTo>
                <a:lnTo>
                  <a:pt x="320" y="2838"/>
                </a:lnTo>
                <a:lnTo>
                  <a:pt x="282" y="2817"/>
                </a:lnTo>
                <a:lnTo>
                  <a:pt x="242" y="2800"/>
                </a:lnTo>
                <a:close/>
                <a:moveTo>
                  <a:pt x="242" y="872"/>
                </a:moveTo>
                <a:lnTo>
                  <a:pt x="242" y="2633"/>
                </a:lnTo>
                <a:lnTo>
                  <a:pt x="295" y="2648"/>
                </a:lnTo>
                <a:lnTo>
                  <a:pt x="346" y="2669"/>
                </a:lnTo>
                <a:lnTo>
                  <a:pt x="393" y="2694"/>
                </a:lnTo>
                <a:lnTo>
                  <a:pt x="438" y="2724"/>
                </a:lnTo>
                <a:lnTo>
                  <a:pt x="481" y="2758"/>
                </a:lnTo>
                <a:lnTo>
                  <a:pt x="518" y="2796"/>
                </a:lnTo>
                <a:lnTo>
                  <a:pt x="553" y="2838"/>
                </a:lnTo>
                <a:lnTo>
                  <a:pt x="582" y="2883"/>
                </a:lnTo>
                <a:lnTo>
                  <a:pt x="608" y="2931"/>
                </a:lnTo>
                <a:lnTo>
                  <a:pt x="629" y="2982"/>
                </a:lnTo>
                <a:lnTo>
                  <a:pt x="644" y="3035"/>
                </a:lnTo>
                <a:lnTo>
                  <a:pt x="2917" y="3035"/>
                </a:lnTo>
                <a:lnTo>
                  <a:pt x="2932" y="2982"/>
                </a:lnTo>
                <a:lnTo>
                  <a:pt x="2953" y="2931"/>
                </a:lnTo>
                <a:lnTo>
                  <a:pt x="2978" y="2883"/>
                </a:lnTo>
                <a:lnTo>
                  <a:pt x="3008" y="2838"/>
                </a:lnTo>
                <a:lnTo>
                  <a:pt x="3041" y="2796"/>
                </a:lnTo>
                <a:lnTo>
                  <a:pt x="3080" y="2758"/>
                </a:lnTo>
                <a:lnTo>
                  <a:pt x="3121" y="2724"/>
                </a:lnTo>
                <a:lnTo>
                  <a:pt x="3167" y="2694"/>
                </a:lnTo>
                <a:lnTo>
                  <a:pt x="3214" y="2669"/>
                </a:lnTo>
                <a:lnTo>
                  <a:pt x="3265" y="2648"/>
                </a:lnTo>
                <a:lnTo>
                  <a:pt x="3319" y="2633"/>
                </a:lnTo>
                <a:lnTo>
                  <a:pt x="3319" y="872"/>
                </a:lnTo>
                <a:lnTo>
                  <a:pt x="242" y="872"/>
                </a:lnTo>
                <a:close/>
                <a:moveTo>
                  <a:pt x="1264" y="493"/>
                </a:moveTo>
                <a:lnTo>
                  <a:pt x="1264" y="630"/>
                </a:lnTo>
                <a:lnTo>
                  <a:pt x="2296" y="630"/>
                </a:lnTo>
                <a:lnTo>
                  <a:pt x="2296" y="493"/>
                </a:lnTo>
                <a:lnTo>
                  <a:pt x="1264" y="493"/>
                </a:lnTo>
                <a:close/>
                <a:moveTo>
                  <a:pt x="1308" y="243"/>
                </a:moveTo>
                <a:lnTo>
                  <a:pt x="1294" y="245"/>
                </a:lnTo>
                <a:lnTo>
                  <a:pt x="1282" y="251"/>
                </a:lnTo>
                <a:lnTo>
                  <a:pt x="1272" y="261"/>
                </a:lnTo>
                <a:lnTo>
                  <a:pt x="1266" y="273"/>
                </a:lnTo>
                <a:lnTo>
                  <a:pt x="1264" y="287"/>
                </a:lnTo>
                <a:lnTo>
                  <a:pt x="1264" y="331"/>
                </a:lnTo>
                <a:lnTo>
                  <a:pt x="2296" y="331"/>
                </a:lnTo>
                <a:lnTo>
                  <a:pt x="2296" y="287"/>
                </a:lnTo>
                <a:lnTo>
                  <a:pt x="2294" y="273"/>
                </a:lnTo>
                <a:lnTo>
                  <a:pt x="2287" y="261"/>
                </a:lnTo>
                <a:lnTo>
                  <a:pt x="2279" y="251"/>
                </a:lnTo>
                <a:lnTo>
                  <a:pt x="2266" y="245"/>
                </a:lnTo>
                <a:lnTo>
                  <a:pt x="2252" y="243"/>
                </a:lnTo>
                <a:lnTo>
                  <a:pt x="1308" y="243"/>
                </a:lnTo>
                <a:close/>
                <a:moveTo>
                  <a:pt x="1308" y="0"/>
                </a:moveTo>
                <a:lnTo>
                  <a:pt x="2252" y="0"/>
                </a:lnTo>
                <a:lnTo>
                  <a:pt x="2294" y="3"/>
                </a:lnTo>
                <a:lnTo>
                  <a:pt x="2335" y="13"/>
                </a:lnTo>
                <a:lnTo>
                  <a:pt x="2373" y="27"/>
                </a:lnTo>
                <a:lnTo>
                  <a:pt x="2407" y="47"/>
                </a:lnTo>
                <a:lnTo>
                  <a:pt x="2440" y="70"/>
                </a:lnTo>
                <a:lnTo>
                  <a:pt x="2468" y="100"/>
                </a:lnTo>
                <a:lnTo>
                  <a:pt x="2492" y="131"/>
                </a:lnTo>
                <a:lnTo>
                  <a:pt x="2511" y="167"/>
                </a:lnTo>
                <a:lnTo>
                  <a:pt x="2526" y="205"/>
                </a:lnTo>
                <a:lnTo>
                  <a:pt x="2535" y="245"/>
                </a:lnTo>
                <a:lnTo>
                  <a:pt x="2538" y="287"/>
                </a:lnTo>
                <a:lnTo>
                  <a:pt x="2538" y="630"/>
                </a:lnTo>
                <a:lnTo>
                  <a:pt x="3439" y="630"/>
                </a:lnTo>
                <a:lnTo>
                  <a:pt x="3467" y="633"/>
                </a:lnTo>
                <a:lnTo>
                  <a:pt x="3493" y="642"/>
                </a:lnTo>
                <a:lnTo>
                  <a:pt x="3514" y="657"/>
                </a:lnTo>
                <a:lnTo>
                  <a:pt x="3534" y="675"/>
                </a:lnTo>
                <a:lnTo>
                  <a:pt x="3548" y="698"/>
                </a:lnTo>
                <a:lnTo>
                  <a:pt x="3556" y="723"/>
                </a:lnTo>
                <a:lnTo>
                  <a:pt x="3560" y="751"/>
                </a:lnTo>
                <a:lnTo>
                  <a:pt x="3560" y="3156"/>
                </a:lnTo>
                <a:lnTo>
                  <a:pt x="3556" y="3184"/>
                </a:lnTo>
                <a:lnTo>
                  <a:pt x="3548" y="3209"/>
                </a:lnTo>
                <a:lnTo>
                  <a:pt x="3534" y="3232"/>
                </a:lnTo>
                <a:lnTo>
                  <a:pt x="3514" y="3251"/>
                </a:lnTo>
                <a:lnTo>
                  <a:pt x="3493" y="3265"/>
                </a:lnTo>
                <a:lnTo>
                  <a:pt x="3467" y="3274"/>
                </a:lnTo>
                <a:lnTo>
                  <a:pt x="3439" y="3277"/>
                </a:lnTo>
                <a:lnTo>
                  <a:pt x="121" y="3277"/>
                </a:lnTo>
                <a:lnTo>
                  <a:pt x="93" y="3274"/>
                </a:lnTo>
                <a:lnTo>
                  <a:pt x="68" y="3265"/>
                </a:lnTo>
                <a:lnTo>
                  <a:pt x="45" y="3251"/>
                </a:lnTo>
                <a:lnTo>
                  <a:pt x="27" y="3232"/>
                </a:lnTo>
                <a:lnTo>
                  <a:pt x="12" y="3209"/>
                </a:lnTo>
                <a:lnTo>
                  <a:pt x="3" y="3184"/>
                </a:lnTo>
                <a:lnTo>
                  <a:pt x="0" y="3156"/>
                </a:lnTo>
                <a:lnTo>
                  <a:pt x="0" y="751"/>
                </a:lnTo>
                <a:lnTo>
                  <a:pt x="3" y="723"/>
                </a:lnTo>
                <a:lnTo>
                  <a:pt x="12" y="698"/>
                </a:lnTo>
                <a:lnTo>
                  <a:pt x="27" y="675"/>
                </a:lnTo>
                <a:lnTo>
                  <a:pt x="45" y="657"/>
                </a:lnTo>
                <a:lnTo>
                  <a:pt x="68" y="642"/>
                </a:lnTo>
                <a:lnTo>
                  <a:pt x="93" y="633"/>
                </a:lnTo>
                <a:lnTo>
                  <a:pt x="121" y="630"/>
                </a:lnTo>
                <a:lnTo>
                  <a:pt x="1022" y="630"/>
                </a:lnTo>
                <a:lnTo>
                  <a:pt x="1022" y="287"/>
                </a:lnTo>
                <a:lnTo>
                  <a:pt x="1025" y="245"/>
                </a:lnTo>
                <a:lnTo>
                  <a:pt x="1034" y="205"/>
                </a:lnTo>
                <a:lnTo>
                  <a:pt x="1049" y="167"/>
                </a:lnTo>
                <a:lnTo>
                  <a:pt x="1068" y="131"/>
                </a:lnTo>
                <a:lnTo>
                  <a:pt x="1092" y="100"/>
                </a:lnTo>
                <a:lnTo>
                  <a:pt x="1120" y="70"/>
                </a:lnTo>
                <a:lnTo>
                  <a:pt x="1152" y="47"/>
                </a:lnTo>
                <a:lnTo>
                  <a:pt x="1187" y="27"/>
                </a:lnTo>
                <a:lnTo>
                  <a:pt x="1226" y="13"/>
                </a:lnTo>
                <a:lnTo>
                  <a:pt x="1266" y="3"/>
                </a:lnTo>
                <a:lnTo>
                  <a:pt x="130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13" name="Group 212"/>
          <p:cNvGrpSpPr/>
          <p:nvPr/>
        </p:nvGrpSpPr>
        <p:grpSpPr>
          <a:xfrm>
            <a:off x="4917990" y="2206783"/>
            <a:ext cx="221945" cy="172793"/>
            <a:chOff x="756182" y="5818623"/>
            <a:chExt cx="1493629" cy="1162857"/>
          </a:xfrm>
          <a:solidFill>
            <a:schemeClr val="tx1">
              <a:lumMod val="65000"/>
              <a:lumOff val="35000"/>
            </a:schemeClr>
          </a:solidFill>
        </p:grpSpPr>
        <p:sp>
          <p:nvSpPr>
            <p:cNvPr id="210" name="Freeform 6"/>
            <p:cNvSpPr>
              <a:spLocks noEditPoints="1"/>
            </p:cNvSpPr>
            <p:nvPr/>
          </p:nvSpPr>
          <p:spPr bwMode="auto">
            <a:xfrm>
              <a:off x="1407384" y="6366458"/>
              <a:ext cx="186058" cy="382451"/>
            </a:xfrm>
            <a:custGeom>
              <a:avLst/>
              <a:gdLst>
                <a:gd name="T0" fmla="*/ 277 w 431"/>
                <a:gd name="T1" fmla="*/ 670 h 886"/>
                <a:gd name="T2" fmla="*/ 302 w 431"/>
                <a:gd name="T3" fmla="*/ 639 h 886"/>
                <a:gd name="T4" fmla="*/ 310 w 431"/>
                <a:gd name="T5" fmla="*/ 598 h 886"/>
                <a:gd name="T6" fmla="*/ 302 w 431"/>
                <a:gd name="T7" fmla="*/ 558 h 886"/>
                <a:gd name="T8" fmla="*/ 277 w 431"/>
                <a:gd name="T9" fmla="*/ 526 h 886"/>
                <a:gd name="T10" fmla="*/ 142 w 431"/>
                <a:gd name="T11" fmla="*/ 231 h 886"/>
                <a:gd name="T12" fmla="*/ 124 w 431"/>
                <a:gd name="T13" fmla="*/ 267 h 886"/>
                <a:gd name="T14" fmla="*/ 124 w 431"/>
                <a:gd name="T15" fmla="*/ 310 h 886"/>
                <a:gd name="T16" fmla="*/ 142 w 431"/>
                <a:gd name="T17" fmla="*/ 346 h 886"/>
                <a:gd name="T18" fmla="*/ 156 w 431"/>
                <a:gd name="T19" fmla="*/ 216 h 886"/>
                <a:gd name="T20" fmla="*/ 236 w 431"/>
                <a:gd name="T21" fmla="*/ 4 h 886"/>
                <a:gd name="T22" fmla="*/ 265 w 431"/>
                <a:gd name="T23" fmla="*/ 26 h 886"/>
                <a:gd name="T24" fmla="*/ 277 w 431"/>
                <a:gd name="T25" fmla="*/ 61 h 886"/>
                <a:gd name="T26" fmla="*/ 309 w 431"/>
                <a:gd name="T27" fmla="*/ 94 h 886"/>
                <a:gd name="T28" fmla="*/ 365 w 431"/>
                <a:gd name="T29" fmla="*/ 133 h 886"/>
                <a:gd name="T30" fmla="*/ 406 w 431"/>
                <a:gd name="T31" fmla="*/ 187 h 886"/>
                <a:gd name="T32" fmla="*/ 429 w 431"/>
                <a:gd name="T33" fmla="*/ 252 h 886"/>
                <a:gd name="T34" fmla="*/ 428 w 431"/>
                <a:gd name="T35" fmla="*/ 308 h 886"/>
                <a:gd name="T36" fmla="*/ 407 w 431"/>
                <a:gd name="T37" fmla="*/ 337 h 886"/>
                <a:gd name="T38" fmla="*/ 371 w 431"/>
                <a:gd name="T39" fmla="*/ 349 h 886"/>
                <a:gd name="T40" fmla="*/ 336 w 431"/>
                <a:gd name="T41" fmla="*/ 337 h 886"/>
                <a:gd name="T42" fmla="*/ 314 w 431"/>
                <a:gd name="T43" fmla="*/ 308 h 886"/>
                <a:gd name="T44" fmla="*/ 308 w 431"/>
                <a:gd name="T45" fmla="*/ 267 h 886"/>
                <a:gd name="T46" fmla="*/ 290 w 431"/>
                <a:gd name="T47" fmla="*/ 231 h 886"/>
                <a:gd name="T48" fmla="*/ 277 w 431"/>
                <a:gd name="T49" fmla="*/ 392 h 886"/>
                <a:gd name="T50" fmla="*/ 339 w 431"/>
                <a:gd name="T51" fmla="*/ 421 h 886"/>
                <a:gd name="T52" fmla="*/ 388 w 431"/>
                <a:gd name="T53" fmla="*/ 468 h 886"/>
                <a:gd name="T54" fmla="*/ 420 w 431"/>
                <a:gd name="T55" fmla="*/ 528 h 886"/>
                <a:gd name="T56" fmla="*/ 431 w 431"/>
                <a:gd name="T57" fmla="*/ 598 h 886"/>
                <a:gd name="T58" fmla="*/ 420 w 431"/>
                <a:gd name="T59" fmla="*/ 668 h 886"/>
                <a:gd name="T60" fmla="*/ 388 w 431"/>
                <a:gd name="T61" fmla="*/ 728 h 886"/>
                <a:gd name="T62" fmla="*/ 339 w 431"/>
                <a:gd name="T63" fmla="*/ 776 h 886"/>
                <a:gd name="T64" fmla="*/ 277 w 431"/>
                <a:gd name="T65" fmla="*/ 805 h 886"/>
                <a:gd name="T66" fmla="*/ 274 w 431"/>
                <a:gd name="T67" fmla="*/ 844 h 886"/>
                <a:gd name="T68" fmla="*/ 252 w 431"/>
                <a:gd name="T69" fmla="*/ 874 h 886"/>
                <a:gd name="T70" fmla="*/ 216 w 431"/>
                <a:gd name="T71" fmla="*/ 886 h 886"/>
                <a:gd name="T72" fmla="*/ 180 w 431"/>
                <a:gd name="T73" fmla="*/ 874 h 886"/>
                <a:gd name="T74" fmla="*/ 159 w 431"/>
                <a:gd name="T75" fmla="*/ 844 h 886"/>
                <a:gd name="T76" fmla="*/ 156 w 431"/>
                <a:gd name="T77" fmla="*/ 805 h 886"/>
                <a:gd name="T78" fmla="*/ 94 w 431"/>
                <a:gd name="T79" fmla="*/ 776 h 886"/>
                <a:gd name="T80" fmla="*/ 45 w 431"/>
                <a:gd name="T81" fmla="*/ 728 h 886"/>
                <a:gd name="T82" fmla="*/ 13 w 431"/>
                <a:gd name="T83" fmla="*/ 668 h 886"/>
                <a:gd name="T84" fmla="*/ 0 w 431"/>
                <a:gd name="T85" fmla="*/ 598 h 886"/>
                <a:gd name="T86" fmla="*/ 13 w 431"/>
                <a:gd name="T87" fmla="*/ 562 h 886"/>
                <a:gd name="T88" fmla="*/ 42 w 431"/>
                <a:gd name="T89" fmla="*/ 541 h 886"/>
                <a:gd name="T90" fmla="*/ 80 w 431"/>
                <a:gd name="T91" fmla="*/ 541 h 886"/>
                <a:gd name="T92" fmla="*/ 110 w 431"/>
                <a:gd name="T93" fmla="*/ 562 h 886"/>
                <a:gd name="T94" fmla="*/ 122 w 431"/>
                <a:gd name="T95" fmla="*/ 598 h 886"/>
                <a:gd name="T96" fmla="*/ 131 w 431"/>
                <a:gd name="T97" fmla="*/ 639 h 886"/>
                <a:gd name="T98" fmla="*/ 156 w 431"/>
                <a:gd name="T99" fmla="*/ 670 h 886"/>
                <a:gd name="T100" fmla="*/ 123 w 431"/>
                <a:gd name="T101" fmla="*/ 482 h 886"/>
                <a:gd name="T102" fmla="*/ 68 w 431"/>
                <a:gd name="T103" fmla="*/ 444 h 886"/>
                <a:gd name="T104" fmla="*/ 27 w 431"/>
                <a:gd name="T105" fmla="*/ 390 h 886"/>
                <a:gd name="T106" fmla="*/ 4 w 431"/>
                <a:gd name="T107" fmla="*/ 324 h 886"/>
                <a:gd name="T108" fmla="*/ 4 w 431"/>
                <a:gd name="T109" fmla="*/ 252 h 886"/>
                <a:gd name="T110" fmla="*/ 27 w 431"/>
                <a:gd name="T111" fmla="*/ 187 h 886"/>
                <a:gd name="T112" fmla="*/ 68 w 431"/>
                <a:gd name="T113" fmla="*/ 133 h 886"/>
                <a:gd name="T114" fmla="*/ 123 w 431"/>
                <a:gd name="T115" fmla="*/ 94 h 886"/>
                <a:gd name="T116" fmla="*/ 156 w 431"/>
                <a:gd name="T117" fmla="*/ 61 h 886"/>
                <a:gd name="T118" fmla="*/ 168 w 431"/>
                <a:gd name="T119" fmla="*/ 26 h 886"/>
                <a:gd name="T120" fmla="*/ 197 w 431"/>
                <a:gd name="T121" fmla="*/ 4 h 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1" h="886">
                  <a:moveTo>
                    <a:pt x="277" y="526"/>
                  </a:moveTo>
                  <a:lnTo>
                    <a:pt x="277" y="670"/>
                  </a:lnTo>
                  <a:lnTo>
                    <a:pt x="290" y="657"/>
                  </a:lnTo>
                  <a:lnTo>
                    <a:pt x="302" y="639"/>
                  </a:lnTo>
                  <a:lnTo>
                    <a:pt x="308" y="620"/>
                  </a:lnTo>
                  <a:lnTo>
                    <a:pt x="310" y="598"/>
                  </a:lnTo>
                  <a:lnTo>
                    <a:pt x="308" y="577"/>
                  </a:lnTo>
                  <a:lnTo>
                    <a:pt x="302" y="558"/>
                  </a:lnTo>
                  <a:lnTo>
                    <a:pt x="290" y="540"/>
                  </a:lnTo>
                  <a:lnTo>
                    <a:pt x="277" y="526"/>
                  </a:lnTo>
                  <a:close/>
                  <a:moveTo>
                    <a:pt x="156" y="216"/>
                  </a:moveTo>
                  <a:lnTo>
                    <a:pt x="142" y="231"/>
                  </a:lnTo>
                  <a:lnTo>
                    <a:pt x="131" y="248"/>
                  </a:lnTo>
                  <a:lnTo>
                    <a:pt x="124" y="267"/>
                  </a:lnTo>
                  <a:lnTo>
                    <a:pt x="122" y="289"/>
                  </a:lnTo>
                  <a:lnTo>
                    <a:pt x="124" y="310"/>
                  </a:lnTo>
                  <a:lnTo>
                    <a:pt x="131" y="329"/>
                  </a:lnTo>
                  <a:lnTo>
                    <a:pt x="142" y="346"/>
                  </a:lnTo>
                  <a:lnTo>
                    <a:pt x="156" y="361"/>
                  </a:lnTo>
                  <a:lnTo>
                    <a:pt x="156" y="216"/>
                  </a:lnTo>
                  <a:close/>
                  <a:moveTo>
                    <a:pt x="216" y="0"/>
                  </a:moveTo>
                  <a:lnTo>
                    <a:pt x="236" y="4"/>
                  </a:lnTo>
                  <a:lnTo>
                    <a:pt x="252" y="12"/>
                  </a:lnTo>
                  <a:lnTo>
                    <a:pt x="265" y="26"/>
                  </a:lnTo>
                  <a:lnTo>
                    <a:pt x="274" y="42"/>
                  </a:lnTo>
                  <a:lnTo>
                    <a:pt x="277" y="61"/>
                  </a:lnTo>
                  <a:lnTo>
                    <a:pt x="277" y="81"/>
                  </a:lnTo>
                  <a:lnTo>
                    <a:pt x="309" y="94"/>
                  </a:lnTo>
                  <a:lnTo>
                    <a:pt x="339" y="111"/>
                  </a:lnTo>
                  <a:lnTo>
                    <a:pt x="365" y="133"/>
                  </a:lnTo>
                  <a:lnTo>
                    <a:pt x="388" y="158"/>
                  </a:lnTo>
                  <a:lnTo>
                    <a:pt x="406" y="187"/>
                  </a:lnTo>
                  <a:lnTo>
                    <a:pt x="420" y="218"/>
                  </a:lnTo>
                  <a:lnTo>
                    <a:pt x="429" y="252"/>
                  </a:lnTo>
                  <a:lnTo>
                    <a:pt x="431" y="289"/>
                  </a:lnTo>
                  <a:lnTo>
                    <a:pt x="428" y="308"/>
                  </a:lnTo>
                  <a:lnTo>
                    <a:pt x="420" y="324"/>
                  </a:lnTo>
                  <a:lnTo>
                    <a:pt x="407" y="337"/>
                  </a:lnTo>
                  <a:lnTo>
                    <a:pt x="390" y="345"/>
                  </a:lnTo>
                  <a:lnTo>
                    <a:pt x="371" y="349"/>
                  </a:lnTo>
                  <a:lnTo>
                    <a:pt x="352" y="345"/>
                  </a:lnTo>
                  <a:lnTo>
                    <a:pt x="336" y="337"/>
                  </a:lnTo>
                  <a:lnTo>
                    <a:pt x="322" y="324"/>
                  </a:lnTo>
                  <a:lnTo>
                    <a:pt x="314" y="308"/>
                  </a:lnTo>
                  <a:lnTo>
                    <a:pt x="310" y="289"/>
                  </a:lnTo>
                  <a:lnTo>
                    <a:pt x="308" y="267"/>
                  </a:lnTo>
                  <a:lnTo>
                    <a:pt x="302" y="248"/>
                  </a:lnTo>
                  <a:lnTo>
                    <a:pt x="290" y="231"/>
                  </a:lnTo>
                  <a:lnTo>
                    <a:pt x="277" y="216"/>
                  </a:lnTo>
                  <a:lnTo>
                    <a:pt x="277" y="392"/>
                  </a:lnTo>
                  <a:lnTo>
                    <a:pt x="309" y="404"/>
                  </a:lnTo>
                  <a:lnTo>
                    <a:pt x="339" y="421"/>
                  </a:lnTo>
                  <a:lnTo>
                    <a:pt x="365" y="442"/>
                  </a:lnTo>
                  <a:lnTo>
                    <a:pt x="388" y="468"/>
                  </a:lnTo>
                  <a:lnTo>
                    <a:pt x="406" y="497"/>
                  </a:lnTo>
                  <a:lnTo>
                    <a:pt x="420" y="528"/>
                  </a:lnTo>
                  <a:lnTo>
                    <a:pt x="429" y="562"/>
                  </a:lnTo>
                  <a:lnTo>
                    <a:pt x="431" y="598"/>
                  </a:lnTo>
                  <a:lnTo>
                    <a:pt x="429" y="635"/>
                  </a:lnTo>
                  <a:lnTo>
                    <a:pt x="420" y="668"/>
                  </a:lnTo>
                  <a:lnTo>
                    <a:pt x="406" y="700"/>
                  </a:lnTo>
                  <a:lnTo>
                    <a:pt x="388" y="728"/>
                  </a:lnTo>
                  <a:lnTo>
                    <a:pt x="365" y="753"/>
                  </a:lnTo>
                  <a:lnTo>
                    <a:pt x="339" y="776"/>
                  </a:lnTo>
                  <a:lnTo>
                    <a:pt x="309" y="792"/>
                  </a:lnTo>
                  <a:lnTo>
                    <a:pt x="277" y="805"/>
                  </a:lnTo>
                  <a:lnTo>
                    <a:pt x="277" y="825"/>
                  </a:lnTo>
                  <a:lnTo>
                    <a:pt x="274" y="844"/>
                  </a:lnTo>
                  <a:lnTo>
                    <a:pt x="265" y="861"/>
                  </a:lnTo>
                  <a:lnTo>
                    <a:pt x="252" y="874"/>
                  </a:lnTo>
                  <a:lnTo>
                    <a:pt x="236" y="883"/>
                  </a:lnTo>
                  <a:lnTo>
                    <a:pt x="216" y="886"/>
                  </a:lnTo>
                  <a:lnTo>
                    <a:pt x="197" y="883"/>
                  </a:lnTo>
                  <a:lnTo>
                    <a:pt x="180" y="874"/>
                  </a:lnTo>
                  <a:lnTo>
                    <a:pt x="168" y="861"/>
                  </a:lnTo>
                  <a:lnTo>
                    <a:pt x="159" y="844"/>
                  </a:lnTo>
                  <a:lnTo>
                    <a:pt x="156" y="825"/>
                  </a:lnTo>
                  <a:lnTo>
                    <a:pt x="156" y="805"/>
                  </a:lnTo>
                  <a:lnTo>
                    <a:pt x="123" y="792"/>
                  </a:lnTo>
                  <a:lnTo>
                    <a:pt x="94" y="776"/>
                  </a:lnTo>
                  <a:lnTo>
                    <a:pt x="68" y="753"/>
                  </a:lnTo>
                  <a:lnTo>
                    <a:pt x="45" y="728"/>
                  </a:lnTo>
                  <a:lnTo>
                    <a:pt x="27" y="700"/>
                  </a:lnTo>
                  <a:lnTo>
                    <a:pt x="13" y="668"/>
                  </a:lnTo>
                  <a:lnTo>
                    <a:pt x="4" y="635"/>
                  </a:lnTo>
                  <a:lnTo>
                    <a:pt x="0" y="598"/>
                  </a:lnTo>
                  <a:lnTo>
                    <a:pt x="4" y="579"/>
                  </a:lnTo>
                  <a:lnTo>
                    <a:pt x="13" y="562"/>
                  </a:lnTo>
                  <a:lnTo>
                    <a:pt x="26" y="549"/>
                  </a:lnTo>
                  <a:lnTo>
                    <a:pt x="42" y="541"/>
                  </a:lnTo>
                  <a:lnTo>
                    <a:pt x="61" y="538"/>
                  </a:lnTo>
                  <a:lnTo>
                    <a:pt x="80" y="541"/>
                  </a:lnTo>
                  <a:lnTo>
                    <a:pt x="97" y="549"/>
                  </a:lnTo>
                  <a:lnTo>
                    <a:pt x="110" y="562"/>
                  </a:lnTo>
                  <a:lnTo>
                    <a:pt x="119" y="579"/>
                  </a:lnTo>
                  <a:lnTo>
                    <a:pt x="122" y="598"/>
                  </a:lnTo>
                  <a:lnTo>
                    <a:pt x="124" y="620"/>
                  </a:lnTo>
                  <a:lnTo>
                    <a:pt x="131" y="639"/>
                  </a:lnTo>
                  <a:lnTo>
                    <a:pt x="142" y="657"/>
                  </a:lnTo>
                  <a:lnTo>
                    <a:pt x="156" y="670"/>
                  </a:lnTo>
                  <a:lnTo>
                    <a:pt x="156" y="495"/>
                  </a:lnTo>
                  <a:lnTo>
                    <a:pt x="123" y="482"/>
                  </a:lnTo>
                  <a:lnTo>
                    <a:pt x="94" y="465"/>
                  </a:lnTo>
                  <a:lnTo>
                    <a:pt x="68" y="444"/>
                  </a:lnTo>
                  <a:lnTo>
                    <a:pt x="45" y="418"/>
                  </a:lnTo>
                  <a:lnTo>
                    <a:pt x="27" y="390"/>
                  </a:lnTo>
                  <a:lnTo>
                    <a:pt x="13" y="358"/>
                  </a:lnTo>
                  <a:lnTo>
                    <a:pt x="4" y="324"/>
                  </a:lnTo>
                  <a:lnTo>
                    <a:pt x="0" y="289"/>
                  </a:lnTo>
                  <a:lnTo>
                    <a:pt x="4" y="252"/>
                  </a:lnTo>
                  <a:lnTo>
                    <a:pt x="13" y="218"/>
                  </a:lnTo>
                  <a:lnTo>
                    <a:pt x="27" y="187"/>
                  </a:lnTo>
                  <a:lnTo>
                    <a:pt x="45" y="158"/>
                  </a:lnTo>
                  <a:lnTo>
                    <a:pt x="68" y="133"/>
                  </a:lnTo>
                  <a:lnTo>
                    <a:pt x="94" y="111"/>
                  </a:lnTo>
                  <a:lnTo>
                    <a:pt x="123" y="94"/>
                  </a:lnTo>
                  <a:lnTo>
                    <a:pt x="156" y="81"/>
                  </a:lnTo>
                  <a:lnTo>
                    <a:pt x="156" y="61"/>
                  </a:lnTo>
                  <a:lnTo>
                    <a:pt x="159" y="42"/>
                  </a:lnTo>
                  <a:lnTo>
                    <a:pt x="168" y="26"/>
                  </a:lnTo>
                  <a:lnTo>
                    <a:pt x="180" y="12"/>
                  </a:lnTo>
                  <a:lnTo>
                    <a:pt x="197" y="4"/>
                  </a:lnTo>
                  <a:lnTo>
                    <a:pt x="2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211" name="Freeform 7"/>
            <p:cNvSpPr>
              <a:spLocks noEditPoints="1"/>
            </p:cNvSpPr>
            <p:nvPr/>
          </p:nvSpPr>
          <p:spPr bwMode="auto">
            <a:xfrm>
              <a:off x="756182" y="5818623"/>
              <a:ext cx="1493629" cy="1162857"/>
            </a:xfrm>
            <a:custGeom>
              <a:avLst/>
              <a:gdLst>
                <a:gd name="T0" fmla="*/ 3143 w 3463"/>
                <a:gd name="T1" fmla="*/ 2267 h 2706"/>
                <a:gd name="T2" fmla="*/ 3048 w 3463"/>
                <a:gd name="T3" fmla="*/ 2352 h 2706"/>
                <a:gd name="T4" fmla="*/ 2986 w 3463"/>
                <a:gd name="T5" fmla="*/ 2465 h 2706"/>
                <a:gd name="T6" fmla="*/ 242 w 3463"/>
                <a:gd name="T7" fmla="*/ 2230 h 2706"/>
                <a:gd name="T8" fmla="*/ 460 w 3463"/>
                <a:gd name="T9" fmla="*/ 2425 h 2706"/>
                <a:gd name="T10" fmla="*/ 387 w 3463"/>
                <a:gd name="T11" fmla="*/ 2320 h 2706"/>
                <a:gd name="T12" fmla="*/ 282 w 3463"/>
                <a:gd name="T13" fmla="*/ 2246 h 2706"/>
                <a:gd name="T14" fmla="*/ 3002 w 3463"/>
                <a:gd name="T15" fmla="*/ 1026 h 2706"/>
                <a:gd name="T16" fmla="*/ 3076 w 3463"/>
                <a:gd name="T17" fmla="*/ 1130 h 2706"/>
                <a:gd name="T18" fmla="*/ 3180 w 3463"/>
                <a:gd name="T19" fmla="*/ 1205 h 2706"/>
                <a:gd name="T20" fmla="*/ 2986 w 3463"/>
                <a:gd name="T21" fmla="*/ 986 h 2706"/>
                <a:gd name="T22" fmla="*/ 608 w 3463"/>
                <a:gd name="T23" fmla="*/ 1090 h 2706"/>
                <a:gd name="T24" fmla="*/ 519 w 3463"/>
                <a:gd name="T25" fmla="*/ 1225 h 2706"/>
                <a:gd name="T26" fmla="*/ 394 w 3463"/>
                <a:gd name="T27" fmla="*/ 1327 h 2706"/>
                <a:gd name="T28" fmla="*/ 242 w 3463"/>
                <a:gd name="T29" fmla="*/ 1389 h 2706"/>
                <a:gd name="T30" fmla="*/ 346 w 3463"/>
                <a:gd name="T31" fmla="*/ 2098 h 2706"/>
                <a:gd name="T32" fmla="*/ 481 w 3463"/>
                <a:gd name="T33" fmla="*/ 2188 h 2706"/>
                <a:gd name="T34" fmla="*/ 583 w 3463"/>
                <a:gd name="T35" fmla="*/ 2312 h 2706"/>
                <a:gd name="T36" fmla="*/ 644 w 3463"/>
                <a:gd name="T37" fmla="*/ 2465 h 2706"/>
                <a:gd name="T38" fmla="*/ 2854 w 3463"/>
                <a:gd name="T39" fmla="*/ 2360 h 2706"/>
                <a:gd name="T40" fmla="*/ 2944 w 3463"/>
                <a:gd name="T41" fmla="*/ 2226 h 2706"/>
                <a:gd name="T42" fmla="*/ 3069 w 3463"/>
                <a:gd name="T43" fmla="*/ 2124 h 2706"/>
                <a:gd name="T44" fmla="*/ 3221 w 3463"/>
                <a:gd name="T45" fmla="*/ 2062 h 2706"/>
                <a:gd name="T46" fmla="*/ 3117 w 3463"/>
                <a:gd name="T47" fmla="*/ 1353 h 2706"/>
                <a:gd name="T48" fmla="*/ 2981 w 3463"/>
                <a:gd name="T49" fmla="*/ 1262 h 2706"/>
                <a:gd name="T50" fmla="*/ 2879 w 3463"/>
                <a:gd name="T51" fmla="*/ 1138 h 2706"/>
                <a:gd name="T52" fmla="*/ 2819 w 3463"/>
                <a:gd name="T53" fmla="*/ 986 h 2706"/>
                <a:gd name="T54" fmla="*/ 242 w 3463"/>
                <a:gd name="T55" fmla="*/ 1220 h 2706"/>
                <a:gd name="T56" fmla="*/ 355 w 3463"/>
                <a:gd name="T57" fmla="*/ 1158 h 2706"/>
                <a:gd name="T58" fmla="*/ 439 w 3463"/>
                <a:gd name="T59" fmla="*/ 1064 h 2706"/>
                <a:gd name="T60" fmla="*/ 242 w 3463"/>
                <a:gd name="T61" fmla="*/ 986 h 2706"/>
                <a:gd name="T62" fmla="*/ 3017 w 3463"/>
                <a:gd name="T63" fmla="*/ 683 h 2706"/>
                <a:gd name="T64" fmla="*/ 3221 w 3463"/>
                <a:gd name="T65" fmla="*/ 744 h 2706"/>
                <a:gd name="T66" fmla="*/ 644 w 3463"/>
                <a:gd name="T67" fmla="*/ 616 h 2706"/>
                <a:gd name="T68" fmla="*/ 597 w 3463"/>
                <a:gd name="T69" fmla="*/ 744 h 2706"/>
                <a:gd name="T70" fmla="*/ 2831 w 3463"/>
                <a:gd name="T71" fmla="*/ 660 h 2706"/>
                <a:gd name="T72" fmla="*/ 242 w 3463"/>
                <a:gd name="T73" fmla="*/ 616 h 2706"/>
                <a:gd name="T74" fmla="*/ 426 w 3463"/>
                <a:gd name="T75" fmla="*/ 714 h 2706"/>
                <a:gd name="T76" fmla="*/ 476 w 3463"/>
                <a:gd name="T77" fmla="*/ 616 h 2706"/>
                <a:gd name="T78" fmla="*/ 3000 w 3463"/>
                <a:gd name="T79" fmla="*/ 278 h 2706"/>
                <a:gd name="T80" fmla="*/ 3062 w 3463"/>
                <a:gd name="T81" fmla="*/ 373 h 2706"/>
                <a:gd name="T82" fmla="*/ 2987 w 3463"/>
                <a:gd name="T83" fmla="*/ 243 h 2706"/>
                <a:gd name="T84" fmla="*/ 616 w 3463"/>
                <a:gd name="T85" fmla="*/ 332 h 2706"/>
                <a:gd name="T86" fmla="*/ 2847 w 3463"/>
                <a:gd name="T87" fmla="*/ 332 h 2706"/>
                <a:gd name="T88" fmla="*/ 644 w 3463"/>
                <a:gd name="T89" fmla="*/ 243 h 2706"/>
                <a:gd name="T90" fmla="*/ 400 w 3463"/>
                <a:gd name="T91" fmla="*/ 373 h 2706"/>
                <a:gd name="T92" fmla="*/ 462 w 3463"/>
                <a:gd name="T93" fmla="*/ 278 h 2706"/>
                <a:gd name="T94" fmla="*/ 121 w 3463"/>
                <a:gd name="T95" fmla="*/ 0 h 2706"/>
                <a:gd name="T96" fmla="*/ 3394 w 3463"/>
                <a:gd name="T97" fmla="*/ 13 h 2706"/>
                <a:gd name="T98" fmla="*/ 3450 w 3463"/>
                <a:gd name="T99" fmla="*/ 69 h 2706"/>
                <a:gd name="T100" fmla="*/ 3463 w 3463"/>
                <a:gd name="T101" fmla="*/ 2586 h 2706"/>
                <a:gd name="T102" fmla="*/ 3436 w 3463"/>
                <a:gd name="T103" fmla="*/ 2661 h 2706"/>
                <a:gd name="T104" fmla="*/ 3369 w 3463"/>
                <a:gd name="T105" fmla="*/ 2703 h 2706"/>
                <a:gd name="T106" fmla="*/ 94 w 3463"/>
                <a:gd name="T107" fmla="*/ 2703 h 2706"/>
                <a:gd name="T108" fmla="*/ 26 w 3463"/>
                <a:gd name="T109" fmla="*/ 2661 h 2706"/>
                <a:gd name="T110" fmla="*/ 0 w 3463"/>
                <a:gd name="T111" fmla="*/ 2586 h 2706"/>
                <a:gd name="T112" fmla="*/ 13 w 3463"/>
                <a:gd name="T113" fmla="*/ 69 h 2706"/>
                <a:gd name="T114" fmla="*/ 67 w 3463"/>
                <a:gd name="T115" fmla="*/ 13 h 2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63" h="2706">
                  <a:moveTo>
                    <a:pt x="3221" y="2230"/>
                  </a:moveTo>
                  <a:lnTo>
                    <a:pt x="3180" y="2246"/>
                  </a:lnTo>
                  <a:lnTo>
                    <a:pt x="3143" y="2267"/>
                  </a:lnTo>
                  <a:lnTo>
                    <a:pt x="3108" y="2292"/>
                  </a:lnTo>
                  <a:lnTo>
                    <a:pt x="3076" y="2320"/>
                  </a:lnTo>
                  <a:lnTo>
                    <a:pt x="3048" y="2352"/>
                  </a:lnTo>
                  <a:lnTo>
                    <a:pt x="3023" y="2387"/>
                  </a:lnTo>
                  <a:lnTo>
                    <a:pt x="3002" y="2425"/>
                  </a:lnTo>
                  <a:lnTo>
                    <a:pt x="2986" y="2465"/>
                  </a:lnTo>
                  <a:lnTo>
                    <a:pt x="3221" y="2465"/>
                  </a:lnTo>
                  <a:lnTo>
                    <a:pt x="3221" y="2230"/>
                  </a:lnTo>
                  <a:close/>
                  <a:moveTo>
                    <a:pt x="242" y="2230"/>
                  </a:moveTo>
                  <a:lnTo>
                    <a:pt x="242" y="2465"/>
                  </a:lnTo>
                  <a:lnTo>
                    <a:pt x="477" y="2465"/>
                  </a:lnTo>
                  <a:lnTo>
                    <a:pt x="460" y="2425"/>
                  </a:lnTo>
                  <a:lnTo>
                    <a:pt x="439" y="2387"/>
                  </a:lnTo>
                  <a:lnTo>
                    <a:pt x="415" y="2352"/>
                  </a:lnTo>
                  <a:lnTo>
                    <a:pt x="387" y="2320"/>
                  </a:lnTo>
                  <a:lnTo>
                    <a:pt x="355" y="2292"/>
                  </a:lnTo>
                  <a:lnTo>
                    <a:pt x="319" y="2267"/>
                  </a:lnTo>
                  <a:lnTo>
                    <a:pt x="282" y="2246"/>
                  </a:lnTo>
                  <a:lnTo>
                    <a:pt x="242" y="2230"/>
                  </a:lnTo>
                  <a:close/>
                  <a:moveTo>
                    <a:pt x="2986" y="986"/>
                  </a:moveTo>
                  <a:lnTo>
                    <a:pt x="3002" y="1026"/>
                  </a:lnTo>
                  <a:lnTo>
                    <a:pt x="3023" y="1064"/>
                  </a:lnTo>
                  <a:lnTo>
                    <a:pt x="3048" y="1098"/>
                  </a:lnTo>
                  <a:lnTo>
                    <a:pt x="3076" y="1130"/>
                  </a:lnTo>
                  <a:lnTo>
                    <a:pt x="3108" y="1158"/>
                  </a:lnTo>
                  <a:lnTo>
                    <a:pt x="3143" y="1184"/>
                  </a:lnTo>
                  <a:lnTo>
                    <a:pt x="3180" y="1205"/>
                  </a:lnTo>
                  <a:lnTo>
                    <a:pt x="3221" y="1220"/>
                  </a:lnTo>
                  <a:lnTo>
                    <a:pt x="3221" y="986"/>
                  </a:lnTo>
                  <a:lnTo>
                    <a:pt x="2986" y="986"/>
                  </a:lnTo>
                  <a:close/>
                  <a:moveTo>
                    <a:pt x="644" y="986"/>
                  </a:moveTo>
                  <a:lnTo>
                    <a:pt x="628" y="1038"/>
                  </a:lnTo>
                  <a:lnTo>
                    <a:pt x="608" y="1090"/>
                  </a:lnTo>
                  <a:lnTo>
                    <a:pt x="583" y="1138"/>
                  </a:lnTo>
                  <a:lnTo>
                    <a:pt x="553" y="1183"/>
                  </a:lnTo>
                  <a:lnTo>
                    <a:pt x="519" y="1225"/>
                  </a:lnTo>
                  <a:lnTo>
                    <a:pt x="481" y="1263"/>
                  </a:lnTo>
                  <a:lnTo>
                    <a:pt x="439" y="1297"/>
                  </a:lnTo>
                  <a:lnTo>
                    <a:pt x="394" y="1327"/>
                  </a:lnTo>
                  <a:lnTo>
                    <a:pt x="346" y="1353"/>
                  </a:lnTo>
                  <a:lnTo>
                    <a:pt x="295" y="1373"/>
                  </a:lnTo>
                  <a:lnTo>
                    <a:pt x="242" y="1389"/>
                  </a:lnTo>
                  <a:lnTo>
                    <a:pt x="242" y="2062"/>
                  </a:lnTo>
                  <a:lnTo>
                    <a:pt x="295" y="2078"/>
                  </a:lnTo>
                  <a:lnTo>
                    <a:pt x="346" y="2098"/>
                  </a:lnTo>
                  <a:lnTo>
                    <a:pt x="394" y="2124"/>
                  </a:lnTo>
                  <a:lnTo>
                    <a:pt x="439" y="2153"/>
                  </a:lnTo>
                  <a:lnTo>
                    <a:pt x="481" y="2188"/>
                  </a:lnTo>
                  <a:lnTo>
                    <a:pt x="519" y="2226"/>
                  </a:lnTo>
                  <a:lnTo>
                    <a:pt x="553" y="2268"/>
                  </a:lnTo>
                  <a:lnTo>
                    <a:pt x="583" y="2312"/>
                  </a:lnTo>
                  <a:lnTo>
                    <a:pt x="608" y="2360"/>
                  </a:lnTo>
                  <a:lnTo>
                    <a:pt x="628" y="2412"/>
                  </a:lnTo>
                  <a:lnTo>
                    <a:pt x="644" y="2465"/>
                  </a:lnTo>
                  <a:lnTo>
                    <a:pt x="2819" y="2465"/>
                  </a:lnTo>
                  <a:lnTo>
                    <a:pt x="2833" y="2412"/>
                  </a:lnTo>
                  <a:lnTo>
                    <a:pt x="2854" y="2360"/>
                  </a:lnTo>
                  <a:lnTo>
                    <a:pt x="2879" y="2312"/>
                  </a:lnTo>
                  <a:lnTo>
                    <a:pt x="2909" y="2268"/>
                  </a:lnTo>
                  <a:lnTo>
                    <a:pt x="2944" y="2226"/>
                  </a:lnTo>
                  <a:lnTo>
                    <a:pt x="2981" y="2188"/>
                  </a:lnTo>
                  <a:lnTo>
                    <a:pt x="3023" y="2153"/>
                  </a:lnTo>
                  <a:lnTo>
                    <a:pt x="3069" y="2124"/>
                  </a:lnTo>
                  <a:lnTo>
                    <a:pt x="3117" y="2098"/>
                  </a:lnTo>
                  <a:lnTo>
                    <a:pt x="3167" y="2078"/>
                  </a:lnTo>
                  <a:lnTo>
                    <a:pt x="3221" y="2062"/>
                  </a:lnTo>
                  <a:lnTo>
                    <a:pt x="3221" y="1389"/>
                  </a:lnTo>
                  <a:lnTo>
                    <a:pt x="3167" y="1373"/>
                  </a:lnTo>
                  <a:lnTo>
                    <a:pt x="3117" y="1353"/>
                  </a:lnTo>
                  <a:lnTo>
                    <a:pt x="3069" y="1327"/>
                  </a:lnTo>
                  <a:lnTo>
                    <a:pt x="3023" y="1297"/>
                  </a:lnTo>
                  <a:lnTo>
                    <a:pt x="2981" y="1262"/>
                  </a:lnTo>
                  <a:lnTo>
                    <a:pt x="2944" y="1225"/>
                  </a:lnTo>
                  <a:lnTo>
                    <a:pt x="2909" y="1183"/>
                  </a:lnTo>
                  <a:lnTo>
                    <a:pt x="2879" y="1138"/>
                  </a:lnTo>
                  <a:lnTo>
                    <a:pt x="2854" y="1090"/>
                  </a:lnTo>
                  <a:lnTo>
                    <a:pt x="2833" y="1038"/>
                  </a:lnTo>
                  <a:lnTo>
                    <a:pt x="2819" y="986"/>
                  </a:lnTo>
                  <a:lnTo>
                    <a:pt x="644" y="986"/>
                  </a:lnTo>
                  <a:close/>
                  <a:moveTo>
                    <a:pt x="242" y="986"/>
                  </a:moveTo>
                  <a:lnTo>
                    <a:pt x="242" y="1220"/>
                  </a:lnTo>
                  <a:lnTo>
                    <a:pt x="282" y="1205"/>
                  </a:lnTo>
                  <a:lnTo>
                    <a:pt x="319" y="1184"/>
                  </a:lnTo>
                  <a:lnTo>
                    <a:pt x="355" y="1158"/>
                  </a:lnTo>
                  <a:lnTo>
                    <a:pt x="387" y="1130"/>
                  </a:lnTo>
                  <a:lnTo>
                    <a:pt x="415" y="1098"/>
                  </a:lnTo>
                  <a:lnTo>
                    <a:pt x="439" y="1064"/>
                  </a:lnTo>
                  <a:lnTo>
                    <a:pt x="460" y="1026"/>
                  </a:lnTo>
                  <a:lnTo>
                    <a:pt x="477" y="986"/>
                  </a:lnTo>
                  <a:lnTo>
                    <a:pt x="242" y="986"/>
                  </a:lnTo>
                  <a:close/>
                  <a:moveTo>
                    <a:pt x="2986" y="616"/>
                  </a:moveTo>
                  <a:lnTo>
                    <a:pt x="3000" y="650"/>
                  </a:lnTo>
                  <a:lnTo>
                    <a:pt x="3017" y="683"/>
                  </a:lnTo>
                  <a:lnTo>
                    <a:pt x="3037" y="714"/>
                  </a:lnTo>
                  <a:lnTo>
                    <a:pt x="3060" y="744"/>
                  </a:lnTo>
                  <a:lnTo>
                    <a:pt x="3221" y="744"/>
                  </a:lnTo>
                  <a:lnTo>
                    <a:pt x="3221" y="616"/>
                  </a:lnTo>
                  <a:lnTo>
                    <a:pt x="2986" y="616"/>
                  </a:lnTo>
                  <a:close/>
                  <a:moveTo>
                    <a:pt x="644" y="616"/>
                  </a:moveTo>
                  <a:lnTo>
                    <a:pt x="632" y="660"/>
                  </a:lnTo>
                  <a:lnTo>
                    <a:pt x="616" y="702"/>
                  </a:lnTo>
                  <a:lnTo>
                    <a:pt x="597" y="744"/>
                  </a:lnTo>
                  <a:lnTo>
                    <a:pt x="2866" y="744"/>
                  </a:lnTo>
                  <a:lnTo>
                    <a:pt x="2847" y="702"/>
                  </a:lnTo>
                  <a:lnTo>
                    <a:pt x="2831" y="660"/>
                  </a:lnTo>
                  <a:lnTo>
                    <a:pt x="2819" y="616"/>
                  </a:lnTo>
                  <a:lnTo>
                    <a:pt x="644" y="616"/>
                  </a:lnTo>
                  <a:close/>
                  <a:moveTo>
                    <a:pt x="242" y="616"/>
                  </a:moveTo>
                  <a:lnTo>
                    <a:pt x="242" y="744"/>
                  </a:lnTo>
                  <a:lnTo>
                    <a:pt x="402" y="744"/>
                  </a:lnTo>
                  <a:lnTo>
                    <a:pt x="426" y="714"/>
                  </a:lnTo>
                  <a:lnTo>
                    <a:pt x="446" y="683"/>
                  </a:lnTo>
                  <a:lnTo>
                    <a:pt x="462" y="650"/>
                  </a:lnTo>
                  <a:lnTo>
                    <a:pt x="476" y="616"/>
                  </a:lnTo>
                  <a:lnTo>
                    <a:pt x="242" y="616"/>
                  </a:lnTo>
                  <a:close/>
                  <a:moveTo>
                    <a:pt x="2987" y="243"/>
                  </a:moveTo>
                  <a:lnTo>
                    <a:pt x="3000" y="278"/>
                  </a:lnTo>
                  <a:lnTo>
                    <a:pt x="3017" y="312"/>
                  </a:lnTo>
                  <a:lnTo>
                    <a:pt x="3038" y="343"/>
                  </a:lnTo>
                  <a:lnTo>
                    <a:pt x="3062" y="373"/>
                  </a:lnTo>
                  <a:lnTo>
                    <a:pt x="3221" y="373"/>
                  </a:lnTo>
                  <a:lnTo>
                    <a:pt x="3221" y="243"/>
                  </a:lnTo>
                  <a:lnTo>
                    <a:pt x="2987" y="243"/>
                  </a:lnTo>
                  <a:close/>
                  <a:moveTo>
                    <a:pt x="644" y="243"/>
                  </a:moveTo>
                  <a:lnTo>
                    <a:pt x="632" y="287"/>
                  </a:lnTo>
                  <a:lnTo>
                    <a:pt x="616" y="332"/>
                  </a:lnTo>
                  <a:lnTo>
                    <a:pt x="596" y="373"/>
                  </a:lnTo>
                  <a:lnTo>
                    <a:pt x="2867" y="373"/>
                  </a:lnTo>
                  <a:lnTo>
                    <a:pt x="2847" y="332"/>
                  </a:lnTo>
                  <a:lnTo>
                    <a:pt x="2831" y="287"/>
                  </a:lnTo>
                  <a:lnTo>
                    <a:pt x="2819" y="243"/>
                  </a:lnTo>
                  <a:lnTo>
                    <a:pt x="644" y="243"/>
                  </a:lnTo>
                  <a:close/>
                  <a:moveTo>
                    <a:pt x="242" y="243"/>
                  </a:moveTo>
                  <a:lnTo>
                    <a:pt x="242" y="373"/>
                  </a:lnTo>
                  <a:lnTo>
                    <a:pt x="400" y="373"/>
                  </a:lnTo>
                  <a:lnTo>
                    <a:pt x="425" y="343"/>
                  </a:lnTo>
                  <a:lnTo>
                    <a:pt x="445" y="312"/>
                  </a:lnTo>
                  <a:lnTo>
                    <a:pt x="462" y="278"/>
                  </a:lnTo>
                  <a:lnTo>
                    <a:pt x="476" y="243"/>
                  </a:lnTo>
                  <a:lnTo>
                    <a:pt x="242" y="243"/>
                  </a:lnTo>
                  <a:close/>
                  <a:moveTo>
                    <a:pt x="121" y="0"/>
                  </a:moveTo>
                  <a:lnTo>
                    <a:pt x="3342" y="0"/>
                  </a:lnTo>
                  <a:lnTo>
                    <a:pt x="3369" y="4"/>
                  </a:lnTo>
                  <a:lnTo>
                    <a:pt x="3394" y="13"/>
                  </a:lnTo>
                  <a:lnTo>
                    <a:pt x="3418" y="28"/>
                  </a:lnTo>
                  <a:lnTo>
                    <a:pt x="3436" y="47"/>
                  </a:lnTo>
                  <a:lnTo>
                    <a:pt x="3450" y="69"/>
                  </a:lnTo>
                  <a:lnTo>
                    <a:pt x="3460" y="94"/>
                  </a:lnTo>
                  <a:lnTo>
                    <a:pt x="3463" y="122"/>
                  </a:lnTo>
                  <a:lnTo>
                    <a:pt x="3463" y="2586"/>
                  </a:lnTo>
                  <a:lnTo>
                    <a:pt x="3460" y="2614"/>
                  </a:lnTo>
                  <a:lnTo>
                    <a:pt x="3450" y="2639"/>
                  </a:lnTo>
                  <a:lnTo>
                    <a:pt x="3436" y="2661"/>
                  </a:lnTo>
                  <a:lnTo>
                    <a:pt x="3418" y="2680"/>
                  </a:lnTo>
                  <a:lnTo>
                    <a:pt x="3394" y="2695"/>
                  </a:lnTo>
                  <a:lnTo>
                    <a:pt x="3369" y="2703"/>
                  </a:lnTo>
                  <a:lnTo>
                    <a:pt x="3342" y="2706"/>
                  </a:lnTo>
                  <a:lnTo>
                    <a:pt x="121" y="2706"/>
                  </a:lnTo>
                  <a:lnTo>
                    <a:pt x="94" y="2703"/>
                  </a:lnTo>
                  <a:lnTo>
                    <a:pt x="68" y="2695"/>
                  </a:lnTo>
                  <a:lnTo>
                    <a:pt x="45" y="2680"/>
                  </a:lnTo>
                  <a:lnTo>
                    <a:pt x="26" y="2661"/>
                  </a:lnTo>
                  <a:lnTo>
                    <a:pt x="13" y="2639"/>
                  </a:lnTo>
                  <a:lnTo>
                    <a:pt x="3" y="2614"/>
                  </a:lnTo>
                  <a:lnTo>
                    <a:pt x="0" y="2586"/>
                  </a:lnTo>
                  <a:lnTo>
                    <a:pt x="0" y="122"/>
                  </a:lnTo>
                  <a:lnTo>
                    <a:pt x="3" y="94"/>
                  </a:lnTo>
                  <a:lnTo>
                    <a:pt x="13" y="69"/>
                  </a:lnTo>
                  <a:lnTo>
                    <a:pt x="26" y="47"/>
                  </a:lnTo>
                  <a:lnTo>
                    <a:pt x="45" y="28"/>
                  </a:lnTo>
                  <a:lnTo>
                    <a:pt x="67" y="13"/>
                  </a:lnTo>
                  <a:lnTo>
                    <a:pt x="94" y="4"/>
                  </a:lnTo>
                  <a:lnTo>
                    <a:pt x="1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2" name="Freeform 8"/>
            <p:cNvSpPr>
              <a:spLocks noEditPoints="1"/>
            </p:cNvSpPr>
            <p:nvPr/>
          </p:nvSpPr>
          <p:spPr bwMode="auto">
            <a:xfrm>
              <a:off x="1210989" y="6268261"/>
              <a:ext cx="578846" cy="578845"/>
            </a:xfrm>
            <a:custGeom>
              <a:avLst/>
              <a:gdLst>
                <a:gd name="T0" fmla="*/ 562 w 1342"/>
                <a:gd name="T1" fmla="*/ 174 h 1344"/>
                <a:gd name="T2" fmla="*/ 414 w 1342"/>
                <a:gd name="T3" fmla="*/ 232 h 1344"/>
                <a:gd name="T4" fmla="*/ 293 w 1342"/>
                <a:gd name="T5" fmla="*/ 330 h 1344"/>
                <a:gd name="T6" fmla="*/ 206 w 1342"/>
                <a:gd name="T7" fmla="*/ 462 h 1344"/>
                <a:gd name="T8" fmla="*/ 164 w 1342"/>
                <a:gd name="T9" fmla="*/ 616 h 1344"/>
                <a:gd name="T10" fmla="*/ 173 w 1342"/>
                <a:gd name="T11" fmla="*/ 782 h 1344"/>
                <a:gd name="T12" fmla="*/ 231 w 1342"/>
                <a:gd name="T13" fmla="*/ 930 h 1344"/>
                <a:gd name="T14" fmla="*/ 329 w 1342"/>
                <a:gd name="T15" fmla="*/ 1051 h 1344"/>
                <a:gd name="T16" fmla="*/ 461 w 1342"/>
                <a:gd name="T17" fmla="*/ 1137 h 1344"/>
                <a:gd name="T18" fmla="*/ 616 w 1342"/>
                <a:gd name="T19" fmla="*/ 1180 h 1344"/>
                <a:gd name="T20" fmla="*/ 780 w 1342"/>
                <a:gd name="T21" fmla="*/ 1171 h 1344"/>
                <a:gd name="T22" fmla="*/ 928 w 1342"/>
                <a:gd name="T23" fmla="*/ 1113 h 1344"/>
                <a:gd name="T24" fmla="*/ 1050 w 1342"/>
                <a:gd name="T25" fmla="*/ 1014 h 1344"/>
                <a:gd name="T26" fmla="*/ 1136 w 1342"/>
                <a:gd name="T27" fmla="*/ 883 h 1344"/>
                <a:gd name="T28" fmla="*/ 1178 w 1342"/>
                <a:gd name="T29" fmla="*/ 728 h 1344"/>
                <a:gd name="T30" fmla="*/ 1170 w 1342"/>
                <a:gd name="T31" fmla="*/ 563 h 1344"/>
                <a:gd name="T32" fmla="*/ 1112 w 1342"/>
                <a:gd name="T33" fmla="*/ 415 h 1344"/>
                <a:gd name="T34" fmla="*/ 1013 w 1342"/>
                <a:gd name="T35" fmla="*/ 294 h 1344"/>
                <a:gd name="T36" fmla="*/ 882 w 1342"/>
                <a:gd name="T37" fmla="*/ 207 h 1344"/>
                <a:gd name="T38" fmla="*/ 727 w 1342"/>
                <a:gd name="T39" fmla="*/ 164 h 1344"/>
                <a:gd name="T40" fmla="*/ 736 w 1342"/>
                <a:gd name="T41" fmla="*/ 3 h 1344"/>
                <a:gd name="T42" fmla="*/ 918 w 1342"/>
                <a:gd name="T43" fmla="*/ 47 h 1344"/>
                <a:gd name="T44" fmla="*/ 1078 w 1342"/>
                <a:gd name="T45" fmla="*/ 137 h 1344"/>
                <a:gd name="T46" fmla="*/ 1206 w 1342"/>
                <a:gd name="T47" fmla="*/ 266 h 1344"/>
                <a:gd name="T48" fmla="*/ 1296 w 1342"/>
                <a:gd name="T49" fmla="*/ 425 h 1344"/>
                <a:gd name="T50" fmla="*/ 1340 w 1342"/>
                <a:gd name="T51" fmla="*/ 608 h 1344"/>
                <a:gd name="T52" fmla="*/ 1331 w 1342"/>
                <a:gd name="T53" fmla="*/ 799 h 1344"/>
                <a:gd name="T54" fmla="*/ 1271 w 1342"/>
                <a:gd name="T55" fmla="*/ 975 h 1344"/>
                <a:gd name="T56" fmla="*/ 1167 w 1342"/>
                <a:gd name="T57" fmla="*/ 1126 h 1344"/>
                <a:gd name="T58" fmla="*/ 1027 w 1342"/>
                <a:gd name="T59" fmla="*/ 1242 h 1344"/>
                <a:gd name="T60" fmla="*/ 860 w 1342"/>
                <a:gd name="T61" fmla="*/ 1317 h 1344"/>
                <a:gd name="T62" fmla="*/ 671 w 1342"/>
                <a:gd name="T63" fmla="*/ 1344 h 1344"/>
                <a:gd name="T64" fmla="*/ 483 w 1342"/>
                <a:gd name="T65" fmla="*/ 1317 h 1344"/>
                <a:gd name="T66" fmla="*/ 316 w 1342"/>
                <a:gd name="T67" fmla="*/ 1242 h 1344"/>
                <a:gd name="T68" fmla="*/ 176 w 1342"/>
                <a:gd name="T69" fmla="*/ 1126 h 1344"/>
                <a:gd name="T70" fmla="*/ 72 w 1342"/>
                <a:gd name="T71" fmla="*/ 975 h 1344"/>
                <a:gd name="T72" fmla="*/ 12 w 1342"/>
                <a:gd name="T73" fmla="*/ 799 h 1344"/>
                <a:gd name="T74" fmla="*/ 2 w 1342"/>
                <a:gd name="T75" fmla="*/ 608 h 1344"/>
                <a:gd name="T76" fmla="*/ 47 w 1342"/>
                <a:gd name="T77" fmla="*/ 425 h 1344"/>
                <a:gd name="T78" fmla="*/ 137 w 1342"/>
                <a:gd name="T79" fmla="*/ 266 h 1344"/>
                <a:gd name="T80" fmla="*/ 265 w 1342"/>
                <a:gd name="T81" fmla="*/ 137 h 1344"/>
                <a:gd name="T82" fmla="*/ 425 w 1342"/>
                <a:gd name="T83" fmla="*/ 47 h 1344"/>
                <a:gd name="T84" fmla="*/ 607 w 1342"/>
                <a:gd name="T85" fmla="*/ 3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42" h="1344">
                  <a:moveTo>
                    <a:pt x="671" y="162"/>
                  </a:moveTo>
                  <a:lnTo>
                    <a:pt x="616" y="164"/>
                  </a:lnTo>
                  <a:lnTo>
                    <a:pt x="562" y="174"/>
                  </a:lnTo>
                  <a:lnTo>
                    <a:pt x="510" y="187"/>
                  </a:lnTo>
                  <a:lnTo>
                    <a:pt x="461" y="207"/>
                  </a:lnTo>
                  <a:lnTo>
                    <a:pt x="414" y="232"/>
                  </a:lnTo>
                  <a:lnTo>
                    <a:pt x="370" y="260"/>
                  </a:lnTo>
                  <a:lnTo>
                    <a:pt x="329" y="294"/>
                  </a:lnTo>
                  <a:lnTo>
                    <a:pt x="293" y="330"/>
                  </a:lnTo>
                  <a:lnTo>
                    <a:pt x="260" y="370"/>
                  </a:lnTo>
                  <a:lnTo>
                    <a:pt x="231" y="415"/>
                  </a:lnTo>
                  <a:lnTo>
                    <a:pt x="206" y="462"/>
                  </a:lnTo>
                  <a:lnTo>
                    <a:pt x="187" y="511"/>
                  </a:lnTo>
                  <a:lnTo>
                    <a:pt x="173" y="563"/>
                  </a:lnTo>
                  <a:lnTo>
                    <a:pt x="164" y="616"/>
                  </a:lnTo>
                  <a:lnTo>
                    <a:pt x="161" y="672"/>
                  </a:lnTo>
                  <a:lnTo>
                    <a:pt x="164" y="728"/>
                  </a:lnTo>
                  <a:lnTo>
                    <a:pt x="173" y="782"/>
                  </a:lnTo>
                  <a:lnTo>
                    <a:pt x="187" y="833"/>
                  </a:lnTo>
                  <a:lnTo>
                    <a:pt x="206" y="883"/>
                  </a:lnTo>
                  <a:lnTo>
                    <a:pt x="231" y="930"/>
                  </a:lnTo>
                  <a:lnTo>
                    <a:pt x="260" y="974"/>
                  </a:lnTo>
                  <a:lnTo>
                    <a:pt x="293" y="1014"/>
                  </a:lnTo>
                  <a:lnTo>
                    <a:pt x="329" y="1051"/>
                  </a:lnTo>
                  <a:lnTo>
                    <a:pt x="370" y="1084"/>
                  </a:lnTo>
                  <a:lnTo>
                    <a:pt x="414" y="1113"/>
                  </a:lnTo>
                  <a:lnTo>
                    <a:pt x="461" y="1137"/>
                  </a:lnTo>
                  <a:lnTo>
                    <a:pt x="510" y="1157"/>
                  </a:lnTo>
                  <a:lnTo>
                    <a:pt x="562" y="1171"/>
                  </a:lnTo>
                  <a:lnTo>
                    <a:pt x="616" y="1180"/>
                  </a:lnTo>
                  <a:lnTo>
                    <a:pt x="671" y="1183"/>
                  </a:lnTo>
                  <a:lnTo>
                    <a:pt x="727" y="1180"/>
                  </a:lnTo>
                  <a:lnTo>
                    <a:pt x="780" y="1171"/>
                  </a:lnTo>
                  <a:lnTo>
                    <a:pt x="833" y="1157"/>
                  </a:lnTo>
                  <a:lnTo>
                    <a:pt x="882" y="1137"/>
                  </a:lnTo>
                  <a:lnTo>
                    <a:pt x="928" y="1113"/>
                  </a:lnTo>
                  <a:lnTo>
                    <a:pt x="972" y="1084"/>
                  </a:lnTo>
                  <a:lnTo>
                    <a:pt x="1013" y="1051"/>
                  </a:lnTo>
                  <a:lnTo>
                    <a:pt x="1050" y="1014"/>
                  </a:lnTo>
                  <a:lnTo>
                    <a:pt x="1083" y="974"/>
                  </a:lnTo>
                  <a:lnTo>
                    <a:pt x="1112" y="930"/>
                  </a:lnTo>
                  <a:lnTo>
                    <a:pt x="1136" y="883"/>
                  </a:lnTo>
                  <a:lnTo>
                    <a:pt x="1155" y="833"/>
                  </a:lnTo>
                  <a:lnTo>
                    <a:pt x="1170" y="782"/>
                  </a:lnTo>
                  <a:lnTo>
                    <a:pt x="1178" y="728"/>
                  </a:lnTo>
                  <a:lnTo>
                    <a:pt x="1182" y="672"/>
                  </a:lnTo>
                  <a:lnTo>
                    <a:pt x="1178" y="616"/>
                  </a:lnTo>
                  <a:lnTo>
                    <a:pt x="1170" y="563"/>
                  </a:lnTo>
                  <a:lnTo>
                    <a:pt x="1155" y="511"/>
                  </a:lnTo>
                  <a:lnTo>
                    <a:pt x="1136" y="462"/>
                  </a:lnTo>
                  <a:lnTo>
                    <a:pt x="1112" y="415"/>
                  </a:lnTo>
                  <a:lnTo>
                    <a:pt x="1083" y="370"/>
                  </a:lnTo>
                  <a:lnTo>
                    <a:pt x="1050" y="330"/>
                  </a:lnTo>
                  <a:lnTo>
                    <a:pt x="1013" y="294"/>
                  </a:lnTo>
                  <a:lnTo>
                    <a:pt x="972" y="260"/>
                  </a:lnTo>
                  <a:lnTo>
                    <a:pt x="928" y="232"/>
                  </a:lnTo>
                  <a:lnTo>
                    <a:pt x="882" y="207"/>
                  </a:lnTo>
                  <a:lnTo>
                    <a:pt x="833" y="187"/>
                  </a:lnTo>
                  <a:lnTo>
                    <a:pt x="780" y="174"/>
                  </a:lnTo>
                  <a:lnTo>
                    <a:pt x="727" y="164"/>
                  </a:lnTo>
                  <a:lnTo>
                    <a:pt x="671" y="162"/>
                  </a:lnTo>
                  <a:close/>
                  <a:moveTo>
                    <a:pt x="671" y="0"/>
                  </a:moveTo>
                  <a:lnTo>
                    <a:pt x="736" y="3"/>
                  </a:lnTo>
                  <a:lnTo>
                    <a:pt x="799" y="13"/>
                  </a:lnTo>
                  <a:lnTo>
                    <a:pt x="860" y="27"/>
                  </a:lnTo>
                  <a:lnTo>
                    <a:pt x="918" y="47"/>
                  </a:lnTo>
                  <a:lnTo>
                    <a:pt x="975" y="73"/>
                  </a:lnTo>
                  <a:lnTo>
                    <a:pt x="1027" y="102"/>
                  </a:lnTo>
                  <a:lnTo>
                    <a:pt x="1078" y="137"/>
                  </a:lnTo>
                  <a:lnTo>
                    <a:pt x="1124" y="176"/>
                  </a:lnTo>
                  <a:lnTo>
                    <a:pt x="1167" y="219"/>
                  </a:lnTo>
                  <a:lnTo>
                    <a:pt x="1206" y="266"/>
                  </a:lnTo>
                  <a:lnTo>
                    <a:pt x="1240" y="316"/>
                  </a:lnTo>
                  <a:lnTo>
                    <a:pt x="1271" y="369"/>
                  </a:lnTo>
                  <a:lnTo>
                    <a:pt x="1296" y="425"/>
                  </a:lnTo>
                  <a:lnTo>
                    <a:pt x="1316" y="484"/>
                  </a:lnTo>
                  <a:lnTo>
                    <a:pt x="1331" y="545"/>
                  </a:lnTo>
                  <a:lnTo>
                    <a:pt x="1340" y="608"/>
                  </a:lnTo>
                  <a:lnTo>
                    <a:pt x="1342" y="672"/>
                  </a:lnTo>
                  <a:lnTo>
                    <a:pt x="1340" y="736"/>
                  </a:lnTo>
                  <a:lnTo>
                    <a:pt x="1331" y="799"/>
                  </a:lnTo>
                  <a:lnTo>
                    <a:pt x="1316" y="860"/>
                  </a:lnTo>
                  <a:lnTo>
                    <a:pt x="1296" y="919"/>
                  </a:lnTo>
                  <a:lnTo>
                    <a:pt x="1271" y="975"/>
                  </a:lnTo>
                  <a:lnTo>
                    <a:pt x="1240" y="1029"/>
                  </a:lnTo>
                  <a:lnTo>
                    <a:pt x="1206" y="1078"/>
                  </a:lnTo>
                  <a:lnTo>
                    <a:pt x="1167" y="1126"/>
                  </a:lnTo>
                  <a:lnTo>
                    <a:pt x="1124" y="1169"/>
                  </a:lnTo>
                  <a:lnTo>
                    <a:pt x="1078" y="1208"/>
                  </a:lnTo>
                  <a:lnTo>
                    <a:pt x="1027" y="1242"/>
                  </a:lnTo>
                  <a:lnTo>
                    <a:pt x="975" y="1272"/>
                  </a:lnTo>
                  <a:lnTo>
                    <a:pt x="918" y="1297"/>
                  </a:lnTo>
                  <a:lnTo>
                    <a:pt x="860" y="1317"/>
                  </a:lnTo>
                  <a:lnTo>
                    <a:pt x="799" y="1332"/>
                  </a:lnTo>
                  <a:lnTo>
                    <a:pt x="736" y="1341"/>
                  </a:lnTo>
                  <a:lnTo>
                    <a:pt x="671" y="1344"/>
                  </a:lnTo>
                  <a:lnTo>
                    <a:pt x="607" y="1341"/>
                  </a:lnTo>
                  <a:lnTo>
                    <a:pt x="544" y="1332"/>
                  </a:lnTo>
                  <a:lnTo>
                    <a:pt x="483" y="1317"/>
                  </a:lnTo>
                  <a:lnTo>
                    <a:pt x="425" y="1297"/>
                  </a:lnTo>
                  <a:lnTo>
                    <a:pt x="368" y="1272"/>
                  </a:lnTo>
                  <a:lnTo>
                    <a:pt x="316" y="1242"/>
                  </a:lnTo>
                  <a:lnTo>
                    <a:pt x="265" y="1208"/>
                  </a:lnTo>
                  <a:lnTo>
                    <a:pt x="219" y="1169"/>
                  </a:lnTo>
                  <a:lnTo>
                    <a:pt x="176" y="1126"/>
                  </a:lnTo>
                  <a:lnTo>
                    <a:pt x="137" y="1078"/>
                  </a:lnTo>
                  <a:lnTo>
                    <a:pt x="102" y="1029"/>
                  </a:lnTo>
                  <a:lnTo>
                    <a:pt x="72" y="975"/>
                  </a:lnTo>
                  <a:lnTo>
                    <a:pt x="47" y="919"/>
                  </a:lnTo>
                  <a:lnTo>
                    <a:pt x="27" y="860"/>
                  </a:lnTo>
                  <a:lnTo>
                    <a:pt x="12" y="799"/>
                  </a:lnTo>
                  <a:lnTo>
                    <a:pt x="2" y="736"/>
                  </a:lnTo>
                  <a:lnTo>
                    <a:pt x="0" y="672"/>
                  </a:lnTo>
                  <a:lnTo>
                    <a:pt x="2" y="608"/>
                  </a:lnTo>
                  <a:lnTo>
                    <a:pt x="12" y="545"/>
                  </a:lnTo>
                  <a:lnTo>
                    <a:pt x="27" y="484"/>
                  </a:lnTo>
                  <a:lnTo>
                    <a:pt x="47" y="425"/>
                  </a:lnTo>
                  <a:lnTo>
                    <a:pt x="72" y="369"/>
                  </a:lnTo>
                  <a:lnTo>
                    <a:pt x="102" y="316"/>
                  </a:lnTo>
                  <a:lnTo>
                    <a:pt x="137" y="266"/>
                  </a:lnTo>
                  <a:lnTo>
                    <a:pt x="176" y="219"/>
                  </a:lnTo>
                  <a:lnTo>
                    <a:pt x="219" y="176"/>
                  </a:lnTo>
                  <a:lnTo>
                    <a:pt x="265" y="137"/>
                  </a:lnTo>
                  <a:lnTo>
                    <a:pt x="316" y="102"/>
                  </a:lnTo>
                  <a:lnTo>
                    <a:pt x="368" y="73"/>
                  </a:lnTo>
                  <a:lnTo>
                    <a:pt x="425" y="47"/>
                  </a:lnTo>
                  <a:lnTo>
                    <a:pt x="483" y="27"/>
                  </a:lnTo>
                  <a:lnTo>
                    <a:pt x="544" y="13"/>
                  </a:lnTo>
                  <a:lnTo>
                    <a:pt x="607" y="3"/>
                  </a:lnTo>
                  <a:lnTo>
                    <a:pt x="6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49" name="Group 52"/>
          <p:cNvGrpSpPr>
            <a:grpSpLocks noChangeAspect="1"/>
          </p:cNvGrpSpPr>
          <p:nvPr/>
        </p:nvGrpSpPr>
        <p:grpSpPr bwMode="auto">
          <a:xfrm>
            <a:off x="2161549" y="2136947"/>
            <a:ext cx="312466" cy="312466"/>
            <a:chOff x="1015" y="2582"/>
            <a:chExt cx="1258" cy="1258"/>
          </a:xfrm>
          <a:solidFill>
            <a:schemeClr val="tx1">
              <a:lumMod val="65000"/>
              <a:lumOff val="35000"/>
            </a:schemeClr>
          </a:solidFill>
        </p:grpSpPr>
        <p:sp>
          <p:nvSpPr>
            <p:cNvPr id="252" name="Freeform 54"/>
            <p:cNvSpPr>
              <a:spLocks noEditPoints="1"/>
            </p:cNvSpPr>
            <p:nvPr/>
          </p:nvSpPr>
          <p:spPr bwMode="auto">
            <a:xfrm>
              <a:off x="1509" y="3075"/>
              <a:ext cx="394" cy="395"/>
            </a:xfrm>
            <a:custGeom>
              <a:avLst/>
              <a:gdLst>
                <a:gd name="T0" fmla="*/ 723 w 1184"/>
                <a:gd name="T1" fmla="*/ 605 h 1184"/>
                <a:gd name="T2" fmla="*/ 1006 w 1184"/>
                <a:gd name="T3" fmla="*/ 799 h 1184"/>
                <a:gd name="T4" fmla="*/ 984 w 1184"/>
                <a:gd name="T5" fmla="*/ 705 h 1184"/>
                <a:gd name="T6" fmla="*/ 918 w 1184"/>
                <a:gd name="T7" fmla="*/ 629 h 1184"/>
                <a:gd name="T8" fmla="*/ 823 w 1184"/>
                <a:gd name="T9" fmla="*/ 592 h 1184"/>
                <a:gd name="T10" fmla="*/ 181 w 1184"/>
                <a:gd name="T11" fmla="*/ 348 h 1184"/>
                <a:gd name="T12" fmla="*/ 187 w 1184"/>
                <a:gd name="T13" fmla="*/ 451 h 1184"/>
                <a:gd name="T14" fmla="*/ 239 w 1184"/>
                <a:gd name="T15" fmla="*/ 534 h 1184"/>
                <a:gd name="T16" fmla="*/ 327 w 1184"/>
                <a:gd name="T17" fmla="*/ 585 h 1184"/>
                <a:gd name="T18" fmla="*/ 428 w 1184"/>
                <a:gd name="T19" fmla="*/ 590 h 1184"/>
                <a:gd name="T20" fmla="*/ 84 w 1184"/>
                <a:gd name="T21" fmla="*/ 0 h 1184"/>
                <a:gd name="T22" fmla="*/ 142 w 1184"/>
                <a:gd name="T23" fmla="*/ 26 h 1184"/>
                <a:gd name="T24" fmla="*/ 269 w 1184"/>
                <a:gd name="T25" fmla="*/ 29 h 1184"/>
                <a:gd name="T26" fmla="*/ 403 w 1184"/>
                <a:gd name="T27" fmla="*/ 12 h 1184"/>
                <a:gd name="T28" fmla="*/ 535 w 1184"/>
                <a:gd name="T29" fmla="*/ 42 h 1184"/>
                <a:gd name="T30" fmla="*/ 651 w 1184"/>
                <a:gd name="T31" fmla="*/ 121 h 1184"/>
                <a:gd name="T32" fmla="*/ 676 w 1184"/>
                <a:gd name="T33" fmla="*/ 180 h 1184"/>
                <a:gd name="T34" fmla="*/ 651 w 1184"/>
                <a:gd name="T35" fmla="*/ 239 h 1184"/>
                <a:gd name="T36" fmla="*/ 591 w 1184"/>
                <a:gd name="T37" fmla="*/ 264 h 1184"/>
                <a:gd name="T38" fmla="*/ 533 w 1184"/>
                <a:gd name="T39" fmla="*/ 239 h 1184"/>
                <a:gd name="T40" fmla="*/ 450 w 1184"/>
                <a:gd name="T41" fmla="*/ 188 h 1184"/>
                <a:gd name="T42" fmla="*/ 347 w 1184"/>
                <a:gd name="T43" fmla="*/ 183 h 1184"/>
                <a:gd name="T44" fmla="*/ 635 w 1184"/>
                <a:gd name="T45" fmla="*/ 460 h 1184"/>
                <a:gd name="T46" fmla="*/ 755 w 1184"/>
                <a:gd name="T47" fmla="*/ 426 h 1184"/>
                <a:gd name="T48" fmla="*/ 883 w 1184"/>
                <a:gd name="T49" fmla="*/ 433 h 1184"/>
                <a:gd name="T50" fmla="*/ 998 w 1184"/>
                <a:gd name="T51" fmla="*/ 481 h 1184"/>
                <a:gd name="T52" fmla="*/ 1093 w 1184"/>
                <a:gd name="T53" fmla="*/ 565 h 1184"/>
                <a:gd name="T54" fmla="*/ 1153 w 1184"/>
                <a:gd name="T55" fmla="*/ 675 h 1184"/>
                <a:gd name="T56" fmla="*/ 1174 w 1184"/>
                <a:gd name="T57" fmla="*/ 799 h 1184"/>
                <a:gd name="T58" fmla="*/ 1153 w 1184"/>
                <a:gd name="T59" fmla="*/ 923 h 1184"/>
                <a:gd name="T60" fmla="*/ 1159 w 1184"/>
                <a:gd name="T61" fmla="*/ 1041 h 1184"/>
                <a:gd name="T62" fmla="*/ 1184 w 1184"/>
                <a:gd name="T63" fmla="*/ 1101 h 1184"/>
                <a:gd name="T64" fmla="*/ 1159 w 1184"/>
                <a:gd name="T65" fmla="*/ 1160 h 1184"/>
                <a:gd name="T66" fmla="*/ 1100 w 1184"/>
                <a:gd name="T67" fmla="*/ 1184 h 1184"/>
                <a:gd name="T68" fmla="*/ 1041 w 1184"/>
                <a:gd name="T69" fmla="*/ 1160 h 1184"/>
                <a:gd name="T70" fmla="*/ 921 w 1184"/>
                <a:gd name="T71" fmla="*/ 1153 h 1184"/>
                <a:gd name="T72" fmla="*/ 798 w 1184"/>
                <a:gd name="T73" fmla="*/ 1174 h 1184"/>
                <a:gd name="T74" fmla="*/ 676 w 1184"/>
                <a:gd name="T75" fmla="*/ 1154 h 1184"/>
                <a:gd name="T76" fmla="*/ 565 w 1184"/>
                <a:gd name="T77" fmla="*/ 1094 h 1184"/>
                <a:gd name="T78" fmla="*/ 511 w 1184"/>
                <a:gd name="T79" fmla="*/ 1026 h 1184"/>
                <a:gd name="T80" fmla="*/ 519 w 1184"/>
                <a:gd name="T81" fmla="*/ 964 h 1184"/>
                <a:gd name="T82" fmla="*/ 571 w 1184"/>
                <a:gd name="T83" fmla="*/ 924 h 1184"/>
                <a:gd name="T84" fmla="*/ 634 w 1184"/>
                <a:gd name="T85" fmla="*/ 932 h 1184"/>
                <a:gd name="T86" fmla="*/ 704 w 1184"/>
                <a:gd name="T87" fmla="*/ 985 h 1184"/>
                <a:gd name="T88" fmla="*/ 798 w 1184"/>
                <a:gd name="T89" fmla="*/ 1006 h 1184"/>
                <a:gd name="T90" fmla="*/ 585 w 1184"/>
                <a:gd name="T91" fmla="*/ 705 h 1184"/>
                <a:gd name="T92" fmla="*/ 469 w 1184"/>
                <a:gd name="T93" fmla="*/ 753 h 1184"/>
                <a:gd name="T94" fmla="*/ 343 w 1184"/>
                <a:gd name="T95" fmla="*/ 760 h 1184"/>
                <a:gd name="T96" fmla="*/ 223 w 1184"/>
                <a:gd name="T97" fmla="*/ 725 h 1184"/>
                <a:gd name="T98" fmla="*/ 119 w 1184"/>
                <a:gd name="T99" fmla="*/ 652 h 1184"/>
                <a:gd name="T100" fmla="*/ 47 w 1184"/>
                <a:gd name="T101" fmla="*/ 549 h 1184"/>
                <a:gd name="T102" fmla="*/ 11 w 1184"/>
                <a:gd name="T103" fmla="*/ 429 h 1184"/>
                <a:gd name="T104" fmla="*/ 19 w 1184"/>
                <a:gd name="T105" fmla="*/ 302 h 1184"/>
                <a:gd name="T106" fmla="*/ 67 w 1184"/>
                <a:gd name="T107" fmla="*/ 187 h 1184"/>
                <a:gd name="T108" fmla="*/ 2 w 1184"/>
                <a:gd name="T109" fmla="*/ 106 h 1184"/>
                <a:gd name="T110" fmla="*/ 10 w 1184"/>
                <a:gd name="T111" fmla="*/ 43 h 1184"/>
                <a:gd name="T112" fmla="*/ 62 w 1184"/>
                <a:gd name="T113" fmla="*/ 4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4" h="1184">
                  <a:moveTo>
                    <a:pt x="789" y="591"/>
                  </a:moveTo>
                  <a:lnTo>
                    <a:pt x="755" y="596"/>
                  </a:lnTo>
                  <a:lnTo>
                    <a:pt x="723" y="605"/>
                  </a:lnTo>
                  <a:lnTo>
                    <a:pt x="992" y="874"/>
                  </a:lnTo>
                  <a:lnTo>
                    <a:pt x="1002" y="838"/>
                  </a:lnTo>
                  <a:lnTo>
                    <a:pt x="1006" y="799"/>
                  </a:lnTo>
                  <a:lnTo>
                    <a:pt x="1003" y="766"/>
                  </a:lnTo>
                  <a:lnTo>
                    <a:pt x="996" y="735"/>
                  </a:lnTo>
                  <a:lnTo>
                    <a:pt x="984" y="705"/>
                  </a:lnTo>
                  <a:lnTo>
                    <a:pt x="967" y="677"/>
                  </a:lnTo>
                  <a:lnTo>
                    <a:pt x="945" y="652"/>
                  </a:lnTo>
                  <a:lnTo>
                    <a:pt x="918" y="629"/>
                  </a:lnTo>
                  <a:lnTo>
                    <a:pt x="887" y="612"/>
                  </a:lnTo>
                  <a:lnTo>
                    <a:pt x="856" y="599"/>
                  </a:lnTo>
                  <a:lnTo>
                    <a:pt x="823" y="592"/>
                  </a:lnTo>
                  <a:lnTo>
                    <a:pt x="789" y="591"/>
                  </a:lnTo>
                  <a:close/>
                  <a:moveTo>
                    <a:pt x="192" y="311"/>
                  </a:moveTo>
                  <a:lnTo>
                    <a:pt x="181" y="348"/>
                  </a:lnTo>
                  <a:lnTo>
                    <a:pt x="178" y="387"/>
                  </a:lnTo>
                  <a:lnTo>
                    <a:pt x="180" y="419"/>
                  </a:lnTo>
                  <a:lnTo>
                    <a:pt x="187" y="451"/>
                  </a:lnTo>
                  <a:lnTo>
                    <a:pt x="200" y="481"/>
                  </a:lnTo>
                  <a:lnTo>
                    <a:pt x="217" y="509"/>
                  </a:lnTo>
                  <a:lnTo>
                    <a:pt x="239" y="534"/>
                  </a:lnTo>
                  <a:lnTo>
                    <a:pt x="265" y="557"/>
                  </a:lnTo>
                  <a:lnTo>
                    <a:pt x="296" y="574"/>
                  </a:lnTo>
                  <a:lnTo>
                    <a:pt x="327" y="585"/>
                  </a:lnTo>
                  <a:lnTo>
                    <a:pt x="360" y="592"/>
                  </a:lnTo>
                  <a:lnTo>
                    <a:pt x="395" y="593"/>
                  </a:lnTo>
                  <a:lnTo>
                    <a:pt x="428" y="590"/>
                  </a:lnTo>
                  <a:lnTo>
                    <a:pt x="460" y="580"/>
                  </a:lnTo>
                  <a:lnTo>
                    <a:pt x="192" y="311"/>
                  </a:lnTo>
                  <a:close/>
                  <a:moveTo>
                    <a:pt x="84" y="0"/>
                  </a:moveTo>
                  <a:lnTo>
                    <a:pt x="104" y="4"/>
                  </a:lnTo>
                  <a:lnTo>
                    <a:pt x="125" y="12"/>
                  </a:lnTo>
                  <a:lnTo>
                    <a:pt x="142" y="26"/>
                  </a:lnTo>
                  <a:lnTo>
                    <a:pt x="186" y="68"/>
                  </a:lnTo>
                  <a:lnTo>
                    <a:pt x="226" y="46"/>
                  </a:lnTo>
                  <a:lnTo>
                    <a:pt x="269" y="29"/>
                  </a:lnTo>
                  <a:lnTo>
                    <a:pt x="313" y="17"/>
                  </a:lnTo>
                  <a:lnTo>
                    <a:pt x="358" y="12"/>
                  </a:lnTo>
                  <a:lnTo>
                    <a:pt x="403" y="12"/>
                  </a:lnTo>
                  <a:lnTo>
                    <a:pt x="448" y="16"/>
                  </a:lnTo>
                  <a:lnTo>
                    <a:pt x="492" y="27"/>
                  </a:lnTo>
                  <a:lnTo>
                    <a:pt x="535" y="42"/>
                  </a:lnTo>
                  <a:lnTo>
                    <a:pt x="576" y="62"/>
                  </a:lnTo>
                  <a:lnTo>
                    <a:pt x="615" y="89"/>
                  </a:lnTo>
                  <a:lnTo>
                    <a:pt x="651" y="121"/>
                  </a:lnTo>
                  <a:lnTo>
                    <a:pt x="665" y="139"/>
                  </a:lnTo>
                  <a:lnTo>
                    <a:pt x="673" y="159"/>
                  </a:lnTo>
                  <a:lnTo>
                    <a:pt x="676" y="180"/>
                  </a:lnTo>
                  <a:lnTo>
                    <a:pt x="673" y="201"/>
                  </a:lnTo>
                  <a:lnTo>
                    <a:pt x="665" y="222"/>
                  </a:lnTo>
                  <a:lnTo>
                    <a:pt x="651" y="239"/>
                  </a:lnTo>
                  <a:lnTo>
                    <a:pt x="634" y="253"/>
                  </a:lnTo>
                  <a:lnTo>
                    <a:pt x="613" y="261"/>
                  </a:lnTo>
                  <a:lnTo>
                    <a:pt x="591" y="264"/>
                  </a:lnTo>
                  <a:lnTo>
                    <a:pt x="571" y="261"/>
                  </a:lnTo>
                  <a:lnTo>
                    <a:pt x="550" y="253"/>
                  </a:lnTo>
                  <a:lnTo>
                    <a:pt x="533" y="239"/>
                  </a:lnTo>
                  <a:lnTo>
                    <a:pt x="507" y="218"/>
                  </a:lnTo>
                  <a:lnTo>
                    <a:pt x="480" y="201"/>
                  </a:lnTo>
                  <a:lnTo>
                    <a:pt x="450" y="188"/>
                  </a:lnTo>
                  <a:lnTo>
                    <a:pt x="418" y="182"/>
                  </a:lnTo>
                  <a:lnTo>
                    <a:pt x="386" y="178"/>
                  </a:lnTo>
                  <a:lnTo>
                    <a:pt x="347" y="183"/>
                  </a:lnTo>
                  <a:lnTo>
                    <a:pt x="310" y="193"/>
                  </a:lnTo>
                  <a:lnTo>
                    <a:pt x="598" y="481"/>
                  </a:lnTo>
                  <a:lnTo>
                    <a:pt x="635" y="460"/>
                  </a:lnTo>
                  <a:lnTo>
                    <a:pt x="674" y="444"/>
                  </a:lnTo>
                  <a:lnTo>
                    <a:pt x="714" y="433"/>
                  </a:lnTo>
                  <a:lnTo>
                    <a:pt x="755" y="426"/>
                  </a:lnTo>
                  <a:lnTo>
                    <a:pt x="798" y="424"/>
                  </a:lnTo>
                  <a:lnTo>
                    <a:pt x="840" y="426"/>
                  </a:lnTo>
                  <a:lnTo>
                    <a:pt x="883" y="433"/>
                  </a:lnTo>
                  <a:lnTo>
                    <a:pt x="923" y="444"/>
                  </a:lnTo>
                  <a:lnTo>
                    <a:pt x="961" y="460"/>
                  </a:lnTo>
                  <a:lnTo>
                    <a:pt x="998" y="481"/>
                  </a:lnTo>
                  <a:lnTo>
                    <a:pt x="1032" y="505"/>
                  </a:lnTo>
                  <a:lnTo>
                    <a:pt x="1064" y="534"/>
                  </a:lnTo>
                  <a:lnTo>
                    <a:pt x="1093" y="565"/>
                  </a:lnTo>
                  <a:lnTo>
                    <a:pt x="1117" y="599"/>
                  </a:lnTo>
                  <a:lnTo>
                    <a:pt x="1136" y="636"/>
                  </a:lnTo>
                  <a:lnTo>
                    <a:pt x="1153" y="675"/>
                  </a:lnTo>
                  <a:lnTo>
                    <a:pt x="1164" y="715"/>
                  </a:lnTo>
                  <a:lnTo>
                    <a:pt x="1172" y="756"/>
                  </a:lnTo>
                  <a:lnTo>
                    <a:pt x="1174" y="799"/>
                  </a:lnTo>
                  <a:lnTo>
                    <a:pt x="1172" y="841"/>
                  </a:lnTo>
                  <a:lnTo>
                    <a:pt x="1164" y="883"/>
                  </a:lnTo>
                  <a:lnTo>
                    <a:pt x="1153" y="923"/>
                  </a:lnTo>
                  <a:lnTo>
                    <a:pt x="1136" y="962"/>
                  </a:lnTo>
                  <a:lnTo>
                    <a:pt x="1117" y="998"/>
                  </a:lnTo>
                  <a:lnTo>
                    <a:pt x="1159" y="1041"/>
                  </a:lnTo>
                  <a:lnTo>
                    <a:pt x="1173" y="1059"/>
                  </a:lnTo>
                  <a:lnTo>
                    <a:pt x="1181" y="1080"/>
                  </a:lnTo>
                  <a:lnTo>
                    <a:pt x="1184" y="1101"/>
                  </a:lnTo>
                  <a:lnTo>
                    <a:pt x="1181" y="1122"/>
                  </a:lnTo>
                  <a:lnTo>
                    <a:pt x="1173" y="1142"/>
                  </a:lnTo>
                  <a:lnTo>
                    <a:pt x="1159" y="1160"/>
                  </a:lnTo>
                  <a:lnTo>
                    <a:pt x="1141" y="1174"/>
                  </a:lnTo>
                  <a:lnTo>
                    <a:pt x="1122" y="1182"/>
                  </a:lnTo>
                  <a:lnTo>
                    <a:pt x="1100" y="1184"/>
                  </a:lnTo>
                  <a:lnTo>
                    <a:pt x="1079" y="1182"/>
                  </a:lnTo>
                  <a:lnTo>
                    <a:pt x="1058" y="1174"/>
                  </a:lnTo>
                  <a:lnTo>
                    <a:pt x="1041" y="1160"/>
                  </a:lnTo>
                  <a:lnTo>
                    <a:pt x="998" y="1117"/>
                  </a:lnTo>
                  <a:lnTo>
                    <a:pt x="961" y="1137"/>
                  </a:lnTo>
                  <a:lnTo>
                    <a:pt x="921" y="1153"/>
                  </a:lnTo>
                  <a:lnTo>
                    <a:pt x="880" y="1165"/>
                  </a:lnTo>
                  <a:lnTo>
                    <a:pt x="839" y="1172"/>
                  </a:lnTo>
                  <a:lnTo>
                    <a:pt x="798" y="1174"/>
                  </a:lnTo>
                  <a:lnTo>
                    <a:pt x="756" y="1172"/>
                  </a:lnTo>
                  <a:lnTo>
                    <a:pt x="716" y="1165"/>
                  </a:lnTo>
                  <a:lnTo>
                    <a:pt x="676" y="1154"/>
                  </a:lnTo>
                  <a:lnTo>
                    <a:pt x="637" y="1138"/>
                  </a:lnTo>
                  <a:lnTo>
                    <a:pt x="600" y="1118"/>
                  </a:lnTo>
                  <a:lnTo>
                    <a:pt x="565" y="1094"/>
                  </a:lnTo>
                  <a:lnTo>
                    <a:pt x="533" y="1065"/>
                  </a:lnTo>
                  <a:lnTo>
                    <a:pt x="519" y="1047"/>
                  </a:lnTo>
                  <a:lnTo>
                    <a:pt x="511" y="1026"/>
                  </a:lnTo>
                  <a:lnTo>
                    <a:pt x="507" y="1005"/>
                  </a:lnTo>
                  <a:lnTo>
                    <a:pt x="511" y="983"/>
                  </a:lnTo>
                  <a:lnTo>
                    <a:pt x="519" y="964"/>
                  </a:lnTo>
                  <a:lnTo>
                    <a:pt x="533" y="946"/>
                  </a:lnTo>
                  <a:lnTo>
                    <a:pt x="550" y="932"/>
                  </a:lnTo>
                  <a:lnTo>
                    <a:pt x="571" y="924"/>
                  </a:lnTo>
                  <a:lnTo>
                    <a:pt x="592" y="922"/>
                  </a:lnTo>
                  <a:lnTo>
                    <a:pt x="613" y="924"/>
                  </a:lnTo>
                  <a:lnTo>
                    <a:pt x="634" y="932"/>
                  </a:lnTo>
                  <a:lnTo>
                    <a:pt x="651" y="946"/>
                  </a:lnTo>
                  <a:lnTo>
                    <a:pt x="676" y="967"/>
                  </a:lnTo>
                  <a:lnTo>
                    <a:pt x="704" y="985"/>
                  </a:lnTo>
                  <a:lnTo>
                    <a:pt x="734" y="996"/>
                  </a:lnTo>
                  <a:lnTo>
                    <a:pt x="766" y="1004"/>
                  </a:lnTo>
                  <a:lnTo>
                    <a:pt x="798" y="1006"/>
                  </a:lnTo>
                  <a:lnTo>
                    <a:pt x="837" y="1003"/>
                  </a:lnTo>
                  <a:lnTo>
                    <a:pt x="874" y="993"/>
                  </a:lnTo>
                  <a:lnTo>
                    <a:pt x="585" y="705"/>
                  </a:lnTo>
                  <a:lnTo>
                    <a:pt x="549" y="725"/>
                  </a:lnTo>
                  <a:lnTo>
                    <a:pt x="510" y="741"/>
                  </a:lnTo>
                  <a:lnTo>
                    <a:pt x="469" y="753"/>
                  </a:lnTo>
                  <a:lnTo>
                    <a:pt x="428" y="760"/>
                  </a:lnTo>
                  <a:lnTo>
                    <a:pt x="386" y="762"/>
                  </a:lnTo>
                  <a:lnTo>
                    <a:pt x="343" y="760"/>
                  </a:lnTo>
                  <a:lnTo>
                    <a:pt x="301" y="753"/>
                  </a:lnTo>
                  <a:lnTo>
                    <a:pt x="261" y="741"/>
                  </a:lnTo>
                  <a:lnTo>
                    <a:pt x="223" y="725"/>
                  </a:lnTo>
                  <a:lnTo>
                    <a:pt x="186" y="705"/>
                  </a:lnTo>
                  <a:lnTo>
                    <a:pt x="151" y="681"/>
                  </a:lnTo>
                  <a:lnTo>
                    <a:pt x="119" y="652"/>
                  </a:lnTo>
                  <a:lnTo>
                    <a:pt x="91" y="620"/>
                  </a:lnTo>
                  <a:lnTo>
                    <a:pt x="67" y="585"/>
                  </a:lnTo>
                  <a:lnTo>
                    <a:pt x="47" y="549"/>
                  </a:lnTo>
                  <a:lnTo>
                    <a:pt x="31" y="511"/>
                  </a:lnTo>
                  <a:lnTo>
                    <a:pt x="19" y="471"/>
                  </a:lnTo>
                  <a:lnTo>
                    <a:pt x="11" y="429"/>
                  </a:lnTo>
                  <a:lnTo>
                    <a:pt x="9" y="387"/>
                  </a:lnTo>
                  <a:lnTo>
                    <a:pt x="11" y="343"/>
                  </a:lnTo>
                  <a:lnTo>
                    <a:pt x="19" y="302"/>
                  </a:lnTo>
                  <a:lnTo>
                    <a:pt x="31" y="262"/>
                  </a:lnTo>
                  <a:lnTo>
                    <a:pt x="47" y="224"/>
                  </a:lnTo>
                  <a:lnTo>
                    <a:pt x="67" y="187"/>
                  </a:lnTo>
                  <a:lnTo>
                    <a:pt x="24" y="144"/>
                  </a:lnTo>
                  <a:lnTo>
                    <a:pt x="10" y="126"/>
                  </a:lnTo>
                  <a:lnTo>
                    <a:pt x="2" y="106"/>
                  </a:lnTo>
                  <a:lnTo>
                    <a:pt x="0" y="84"/>
                  </a:lnTo>
                  <a:lnTo>
                    <a:pt x="2" y="63"/>
                  </a:lnTo>
                  <a:lnTo>
                    <a:pt x="10" y="43"/>
                  </a:lnTo>
                  <a:lnTo>
                    <a:pt x="24" y="26"/>
                  </a:lnTo>
                  <a:lnTo>
                    <a:pt x="42" y="12"/>
                  </a:lnTo>
                  <a:lnTo>
                    <a:pt x="62" y="4"/>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3" name="Freeform 55"/>
            <p:cNvSpPr>
              <a:spLocks noEditPoints="1"/>
            </p:cNvSpPr>
            <p:nvPr/>
          </p:nvSpPr>
          <p:spPr bwMode="auto">
            <a:xfrm>
              <a:off x="1015" y="2582"/>
              <a:ext cx="1258" cy="1258"/>
            </a:xfrm>
            <a:custGeom>
              <a:avLst/>
              <a:gdLst>
                <a:gd name="T0" fmla="*/ 522 w 3775"/>
                <a:gd name="T1" fmla="*/ 1307 h 3774"/>
                <a:gd name="T2" fmla="*/ 2231 w 3775"/>
                <a:gd name="T3" fmla="*/ 3470 h 3774"/>
                <a:gd name="T4" fmla="*/ 1876 w 3775"/>
                <a:gd name="T5" fmla="*/ 637 h 3774"/>
                <a:gd name="T6" fmla="*/ 465 w 3775"/>
                <a:gd name="T7" fmla="*/ 253 h 3774"/>
                <a:gd name="T8" fmla="*/ 390 w 3775"/>
                <a:gd name="T9" fmla="*/ 265 h 3774"/>
                <a:gd name="T10" fmla="*/ 327 w 3775"/>
                <a:gd name="T11" fmla="*/ 303 h 3774"/>
                <a:gd name="T12" fmla="*/ 280 w 3775"/>
                <a:gd name="T13" fmla="*/ 358 h 3774"/>
                <a:gd name="T14" fmla="*/ 255 w 3775"/>
                <a:gd name="T15" fmla="*/ 428 h 3774"/>
                <a:gd name="T16" fmla="*/ 251 w 3775"/>
                <a:gd name="T17" fmla="*/ 487 h 3774"/>
                <a:gd name="T18" fmla="*/ 265 w 3775"/>
                <a:gd name="T19" fmla="*/ 561 h 3774"/>
                <a:gd name="T20" fmla="*/ 302 w 3775"/>
                <a:gd name="T21" fmla="*/ 624 h 3774"/>
                <a:gd name="T22" fmla="*/ 357 w 3775"/>
                <a:gd name="T23" fmla="*/ 671 h 3774"/>
                <a:gd name="T24" fmla="*/ 427 w 3775"/>
                <a:gd name="T25" fmla="*/ 697 h 3774"/>
                <a:gd name="T26" fmla="*/ 699 w 3775"/>
                <a:gd name="T27" fmla="*/ 700 h 3774"/>
                <a:gd name="T28" fmla="*/ 696 w 3775"/>
                <a:gd name="T29" fmla="*/ 428 h 3774"/>
                <a:gd name="T30" fmla="*/ 670 w 3775"/>
                <a:gd name="T31" fmla="*/ 358 h 3774"/>
                <a:gd name="T32" fmla="*/ 623 w 3775"/>
                <a:gd name="T33" fmla="*/ 303 h 3774"/>
                <a:gd name="T34" fmla="*/ 560 w 3775"/>
                <a:gd name="T35" fmla="*/ 265 h 3774"/>
                <a:gd name="T36" fmla="*/ 486 w 3775"/>
                <a:gd name="T37" fmla="*/ 253 h 3774"/>
                <a:gd name="T38" fmla="*/ 465 w 3775"/>
                <a:gd name="T39" fmla="*/ 0 h 3774"/>
                <a:gd name="T40" fmla="*/ 544 w 3775"/>
                <a:gd name="T41" fmla="*/ 5 h 3774"/>
                <a:gd name="T42" fmla="*/ 653 w 3775"/>
                <a:gd name="T43" fmla="*/ 32 h 3774"/>
                <a:gd name="T44" fmla="*/ 752 w 3775"/>
                <a:gd name="T45" fmla="*/ 84 h 3774"/>
                <a:gd name="T46" fmla="*/ 833 w 3775"/>
                <a:gd name="T47" fmla="*/ 157 h 3774"/>
                <a:gd name="T48" fmla="*/ 897 w 3775"/>
                <a:gd name="T49" fmla="*/ 248 h 3774"/>
                <a:gd name="T50" fmla="*/ 937 w 3775"/>
                <a:gd name="T51" fmla="*/ 351 h 3774"/>
                <a:gd name="T52" fmla="*/ 952 w 3775"/>
                <a:gd name="T53" fmla="*/ 466 h 3774"/>
                <a:gd name="T54" fmla="*/ 1177 w 3775"/>
                <a:gd name="T55" fmla="*/ 297 h 3774"/>
                <a:gd name="T56" fmla="*/ 1217 w 3775"/>
                <a:gd name="T57" fmla="*/ 270 h 3774"/>
                <a:gd name="T58" fmla="*/ 1265 w 3775"/>
                <a:gd name="T59" fmla="*/ 261 h 3774"/>
                <a:gd name="T60" fmla="*/ 1962 w 3775"/>
                <a:gd name="T61" fmla="*/ 397 h 3774"/>
                <a:gd name="T62" fmla="*/ 2008 w 3775"/>
                <a:gd name="T63" fmla="*/ 416 h 3774"/>
                <a:gd name="T64" fmla="*/ 3738 w 3775"/>
                <a:gd name="T65" fmla="*/ 2142 h 3774"/>
                <a:gd name="T66" fmla="*/ 3766 w 3775"/>
                <a:gd name="T67" fmla="*/ 2182 h 3774"/>
                <a:gd name="T68" fmla="*/ 3775 w 3775"/>
                <a:gd name="T69" fmla="*/ 2231 h 3774"/>
                <a:gd name="T70" fmla="*/ 3766 w 3775"/>
                <a:gd name="T71" fmla="*/ 2279 h 3774"/>
                <a:gd name="T72" fmla="*/ 3738 w 3775"/>
                <a:gd name="T73" fmla="*/ 2320 h 3774"/>
                <a:gd name="T74" fmla="*/ 2301 w 3775"/>
                <a:gd name="T75" fmla="*/ 3753 h 3774"/>
                <a:gd name="T76" fmla="*/ 2255 w 3775"/>
                <a:gd name="T77" fmla="*/ 3771 h 3774"/>
                <a:gd name="T78" fmla="*/ 2207 w 3775"/>
                <a:gd name="T79" fmla="*/ 3771 h 3774"/>
                <a:gd name="T80" fmla="*/ 2162 w 3775"/>
                <a:gd name="T81" fmla="*/ 3753 h 3774"/>
                <a:gd name="T82" fmla="*/ 431 w 3775"/>
                <a:gd name="T83" fmla="*/ 2026 h 3774"/>
                <a:gd name="T84" fmla="*/ 404 w 3775"/>
                <a:gd name="T85" fmla="*/ 1986 h 3774"/>
                <a:gd name="T86" fmla="*/ 262 w 3775"/>
                <a:gd name="T87" fmla="*/ 1291 h 3774"/>
                <a:gd name="T88" fmla="*/ 262 w 3775"/>
                <a:gd name="T89" fmla="*/ 1242 h 3774"/>
                <a:gd name="T90" fmla="*/ 280 w 3775"/>
                <a:gd name="T91" fmla="*/ 1196 h 3774"/>
                <a:gd name="T92" fmla="*/ 521 w 3775"/>
                <a:gd name="T93" fmla="*/ 951 h 3774"/>
                <a:gd name="T94" fmla="*/ 408 w 3775"/>
                <a:gd name="T95" fmla="*/ 948 h 3774"/>
                <a:gd name="T96" fmla="*/ 297 w 3775"/>
                <a:gd name="T97" fmla="*/ 920 h 3774"/>
                <a:gd name="T98" fmla="*/ 200 w 3775"/>
                <a:gd name="T99" fmla="*/ 869 h 3774"/>
                <a:gd name="T100" fmla="*/ 117 w 3775"/>
                <a:gd name="T101" fmla="*/ 795 h 3774"/>
                <a:gd name="T102" fmla="*/ 54 w 3775"/>
                <a:gd name="T103" fmla="*/ 705 h 3774"/>
                <a:gd name="T104" fmla="*/ 14 w 3775"/>
                <a:gd name="T105" fmla="*/ 600 h 3774"/>
                <a:gd name="T106" fmla="*/ 0 w 3775"/>
                <a:gd name="T107" fmla="*/ 487 h 3774"/>
                <a:gd name="T108" fmla="*/ 3 w 3775"/>
                <a:gd name="T109" fmla="*/ 408 h 3774"/>
                <a:gd name="T110" fmla="*/ 31 w 3775"/>
                <a:gd name="T111" fmla="*/ 299 h 3774"/>
                <a:gd name="T112" fmla="*/ 83 w 3775"/>
                <a:gd name="T113" fmla="*/ 200 h 3774"/>
                <a:gd name="T114" fmla="*/ 156 w 3775"/>
                <a:gd name="T115" fmla="*/ 118 h 3774"/>
                <a:gd name="T116" fmla="*/ 247 w 3775"/>
                <a:gd name="T117" fmla="*/ 55 h 3774"/>
                <a:gd name="T118" fmla="*/ 351 w 3775"/>
                <a:gd name="T119" fmla="*/ 15 h 3774"/>
                <a:gd name="T120" fmla="*/ 465 w 3775"/>
                <a:gd name="T121" fmla="*/ 0 h 37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75" h="3774">
                  <a:moveTo>
                    <a:pt x="1306" y="523"/>
                  </a:moveTo>
                  <a:lnTo>
                    <a:pt x="522" y="1307"/>
                  </a:lnTo>
                  <a:lnTo>
                    <a:pt x="636" y="1876"/>
                  </a:lnTo>
                  <a:lnTo>
                    <a:pt x="2231" y="3470"/>
                  </a:lnTo>
                  <a:lnTo>
                    <a:pt x="3470" y="2231"/>
                  </a:lnTo>
                  <a:lnTo>
                    <a:pt x="1876" y="637"/>
                  </a:lnTo>
                  <a:lnTo>
                    <a:pt x="1306" y="523"/>
                  </a:lnTo>
                  <a:close/>
                  <a:moveTo>
                    <a:pt x="465" y="253"/>
                  </a:moveTo>
                  <a:lnTo>
                    <a:pt x="427" y="256"/>
                  </a:lnTo>
                  <a:lnTo>
                    <a:pt x="390" y="265"/>
                  </a:lnTo>
                  <a:lnTo>
                    <a:pt x="357" y="281"/>
                  </a:lnTo>
                  <a:lnTo>
                    <a:pt x="327" y="303"/>
                  </a:lnTo>
                  <a:lnTo>
                    <a:pt x="302" y="328"/>
                  </a:lnTo>
                  <a:lnTo>
                    <a:pt x="280" y="358"/>
                  </a:lnTo>
                  <a:lnTo>
                    <a:pt x="265" y="392"/>
                  </a:lnTo>
                  <a:lnTo>
                    <a:pt x="255" y="428"/>
                  </a:lnTo>
                  <a:lnTo>
                    <a:pt x="251" y="466"/>
                  </a:lnTo>
                  <a:lnTo>
                    <a:pt x="251" y="487"/>
                  </a:lnTo>
                  <a:lnTo>
                    <a:pt x="255" y="525"/>
                  </a:lnTo>
                  <a:lnTo>
                    <a:pt x="265" y="561"/>
                  </a:lnTo>
                  <a:lnTo>
                    <a:pt x="280" y="595"/>
                  </a:lnTo>
                  <a:lnTo>
                    <a:pt x="302" y="624"/>
                  </a:lnTo>
                  <a:lnTo>
                    <a:pt x="327" y="650"/>
                  </a:lnTo>
                  <a:lnTo>
                    <a:pt x="357" y="671"/>
                  </a:lnTo>
                  <a:lnTo>
                    <a:pt x="390" y="686"/>
                  </a:lnTo>
                  <a:lnTo>
                    <a:pt x="427" y="697"/>
                  </a:lnTo>
                  <a:lnTo>
                    <a:pt x="465" y="700"/>
                  </a:lnTo>
                  <a:lnTo>
                    <a:pt x="699" y="700"/>
                  </a:lnTo>
                  <a:lnTo>
                    <a:pt x="699" y="466"/>
                  </a:lnTo>
                  <a:lnTo>
                    <a:pt x="696" y="428"/>
                  </a:lnTo>
                  <a:lnTo>
                    <a:pt x="687" y="392"/>
                  </a:lnTo>
                  <a:lnTo>
                    <a:pt x="670" y="358"/>
                  </a:lnTo>
                  <a:lnTo>
                    <a:pt x="649" y="328"/>
                  </a:lnTo>
                  <a:lnTo>
                    <a:pt x="623" y="303"/>
                  </a:lnTo>
                  <a:lnTo>
                    <a:pt x="594" y="281"/>
                  </a:lnTo>
                  <a:lnTo>
                    <a:pt x="560" y="265"/>
                  </a:lnTo>
                  <a:lnTo>
                    <a:pt x="523" y="256"/>
                  </a:lnTo>
                  <a:lnTo>
                    <a:pt x="486" y="253"/>
                  </a:lnTo>
                  <a:lnTo>
                    <a:pt x="465" y="253"/>
                  </a:lnTo>
                  <a:close/>
                  <a:moveTo>
                    <a:pt x="465" y="0"/>
                  </a:moveTo>
                  <a:lnTo>
                    <a:pt x="486" y="0"/>
                  </a:lnTo>
                  <a:lnTo>
                    <a:pt x="544" y="5"/>
                  </a:lnTo>
                  <a:lnTo>
                    <a:pt x="600" y="15"/>
                  </a:lnTo>
                  <a:lnTo>
                    <a:pt x="653" y="32"/>
                  </a:lnTo>
                  <a:lnTo>
                    <a:pt x="704" y="55"/>
                  </a:lnTo>
                  <a:lnTo>
                    <a:pt x="752" y="84"/>
                  </a:lnTo>
                  <a:lnTo>
                    <a:pt x="794" y="118"/>
                  </a:lnTo>
                  <a:lnTo>
                    <a:pt x="833" y="157"/>
                  </a:lnTo>
                  <a:lnTo>
                    <a:pt x="868" y="200"/>
                  </a:lnTo>
                  <a:lnTo>
                    <a:pt x="897" y="248"/>
                  </a:lnTo>
                  <a:lnTo>
                    <a:pt x="920" y="299"/>
                  </a:lnTo>
                  <a:lnTo>
                    <a:pt x="937" y="351"/>
                  </a:lnTo>
                  <a:lnTo>
                    <a:pt x="948" y="408"/>
                  </a:lnTo>
                  <a:lnTo>
                    <a:pt x="952" y="466"/>
                  </a:lnTo>
                  <a:lnTo>
                    <a:pt x="952" y="522"/>
                  </a:lnTo>
                  <a:lnTo>
                    <a:pt x="1177" y="297"/>
                  </a:lnTo>
                  <a:lnTo>
                    <a:pt x="1196" y="281"/>
                  </a:lnTo>
                  <a:lnTo>
                    <a:pt x="1217" y="270"/>
                  </a:lnTo>
                  <a:lnTo>
                    <a:pt x="1241" y="263"/>
                  </a:lnTo>
                  <a:lnTo>
                    <a:pt x="1265" y="261"/>
                  </a:lnTo>
                  <a:lnTo>
                    <a:pt x="1290" y="263"/>
                  </a:lnTo>
                  <a:lnTo>
                    <a:pt x="1962" y="397"/>
                  </a:lnTo>
                  <a:lnTo>
                    <a:pt x="1986" y="404"/>
                  </a:lnTo>
                  <a:lnTo>
                    <a:pt x="2008" y="416"/>
                  </a:lnTo>
                  <a:lnTo>
                    <a:pt x="2026" y="432"/>
                  </a:lnTo>
                  <a:lnTo>
                    <a:pt x="3738" y="2142"/>
                  </a:lnTo>
                  <a:lnTo>
                    <a:pt x="3754" y="2161"/>
                  </a:lnTo>
                  <a:lnTo>
                    <a:pt x="3766" y="2182"/>
                  </a:lnTo>
                  <a:lnTo>
                    <a:pt x="3772" y="2207"/>
                  </a:lnTo>
                  <a:lnTo>
                    <a:pt x="3775" y="2231"/>
                  </a:lnTo>
                  <a:lnTo>
                    <a:pt x="3772" y="2256"/>
                  </a:lnTo>
                  <a:lnTo>
                    <a:pt x="3766" y="2279"/>
                  </a:lnTo>
                  <a:lnTo>
                    <a:pt x="3754" y="2301"/>
                  </a:lnTo>
                  <a:lnTo>
                    <a:pt x="3738" y="2320"/>
                  </a:lnTo>
                  <a:lnTo>
                    <a:pt x="2320" y="3737"/>
                  </a:lnTo>
                  <a:lnTo>
                    <a:pt x="2301" y="3753"/>
                  </a:lnTo>
                  <a:lnTo>
                    <a:pt x="2279" y="3764"/>
                  </a:lnTo>
                  <a:lnTo>
                    <a:pt x="2255" y="3771"/>
                  </a:lnTo>
                  <a:lnTo>
                    <a:pt x="2231" y="3774"/>
                  </a:lnTo>
                  <a:lnTo>
                    <a:pt x="2207" y="3771"/>
                  </a:lnTo>
                  <a:lnTo>
                    <a:pt x="2184" y="3764"/>
                  </a:lnTo>
                  <a:lnTo>
                    <a:pt x="2162" y="3753"/>
                  </a:lnTo>
                  <a:lnTo>
                    <a:pt x="2142" y="3737"/>
                  </a:lnTo>
                  <a:lnTo>
                    <a:pt x="431" y="2026"/>
                  </a:lnTo>
                  <a:lnTo>
                    <a:pt x="416" y="2008"/>
                  </a:lnTo>
                  <a:lnTo>
                    <a:pt x="404" y="1986"/>
                  </a:lnTo>
                  <a:lnTo>
                    <a:pt x="396" y="1962"/>
                  </a:lnTo>
                  <a:lnTo>
                    <a:pt x="262" y="1291"/>
                  </a:lnTo>
                  <a:lnTo>
                    <a:pt x="259" y="1266"/>
                  </a:lnTo>
                  <a:lnTo>
                    <a:pt x="262" y="1242"/>
                  </a:lnTo>
                  <a:lnTo>
                    <a:pt x="269" y="1218"/>
                  </a:lnTo>
                  <a:lnTo>
                    <a:pt x="280" y="1196"/>
                  </a:lnTo>
                  <a:lnTo>
                    <a:pt x="296" y="1177"/>
                  </a:lnTo>
                  <a:lnTo>
                    <a:pt x="521" y="951"/>
                  </a:lnTo>
                  <a:lnTo>
                    <a:pt x="465" y="951"/>
                  </a:lnTo>
                  <a:lnTo>
                    <a:pt x="408" y="948"/>
                  </a:lnTo>
                  <a:lnTo>
                    <a:pt x="351" y="938"/>
                  </a:lnTo>
                  <a:lnTo>
                    <a:pt x="297" y="920"/>
                  </a:lnTo>
                  <a:lnTo>
                    <a:pt x="247" y="897"/>
                  </a:lnTo>
                  <a:lnTo>
                    <a:pt x="200" y="869"/>
                  </a:lnTo>
                  <a:lnTo>
                    <a:pt x="156" y="834"/>
                  </a:lnTo>
                  <a:lnTo>
                    <a:pt x="117" y="795"/>
                  </a:lnTo>
                  <a:lnTo>
                    <a:pt x="83" y="752"/>
                  </a:lnTo>
                  <a:lnTo>
                    <a:pt x="54" y="705"/>
                  </a:lnTo>
                  <a:lnTo>
                    <a:pt x="31" y="654"/>
                  </a:lnTo>
                  <a:lnTo>
                    <a:pt x="14" y="600"/>
                  </a:lnTo>
                  <a:lnTo>
                    <a:pt x="3" y="544"/>
                  </a:lnTo>
                  <a:lnTo>
                    <a:pt x="0" y="487"/>
                  </a:lnTo>
                  <a:lnTo>
                    <a:pt x="0" y="466"/>
                  </a:lnTo>
                  <a:lnTo>
                    <a:pt x="3" y="408"/>
                  </a:lnTo>
                  <a:lnTo>
                    <a:pt x="14" y="351"/>
                  </a:lnTo>
                  <a:lnTo>
                    <a:pt x="31" y="299"/>
                  </a:lnTo>
                  <a:lnTo>
                    <a:pt x="54" y="248"/>
                  </a:lnTo>
                  <a:lnTo>
                    <a:pt x="83" y="200"/>
                  </a:lnTo>
                  <a:lnTo>
                    <a:pt x="117" y="157"/>
                  </a:lnTo>
                  <a:lnTo>
                    <a:pt x="156" y="118"/>
                  </a:lnTo>
                  <a:lnTo>
                    <a:pt x="200" y="84"/>
                  </a:lnTo>
                  <a:lnTo>
                    <a:pt x="247" y="55"/>
                  </a:lnTo>
                  <a:lnTo>
                    <a:pt x="297" y="32"/>
                  </a:lnTo>
                  <a:lnTo>
                    <a:pt x="351" y="15"/>
                  </a:lnTo>
                  <a:lnTo>
                    <a:pt x="408" y="5"/>
                  </a:lnTo>
                  <a:lnTo>
                    <a:pt x="4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 name="Freeform 56"/>
            <p:cNvSpPr>
              <a:spLocks/>
            </p:cNvSpPr>
            <p:nvPr/>
          </p:nvSpPr>
          <p:spPr bwMode="auto">
            <a:xfrm>
              <a:off x="1350" y="2917"/>
              <a:ext cx="84" cy="84"/>
            </a:xfrm>
            <a:custGeom>
              <a:avLst/>
              <a:gdLst>
                <a:gd name="T0" fmla="*/ 126 w 252"/>
                <a:gd name="T1" fmla="*/ 0 h 253"/>
                <a:gd name="T2" fmla="*/ 151 w 252"/>
                <a:gd name="T3" fmla="*/ 3 h 253"/>
                <a:gd name="T4" fmla="*/ 174 w 252"/>
                <a:gd name="T5" fmla="*/ 11 h 253"/>
                <a:gd name="T6" fmla="*/ 196 w 252"/>
                <a:gd name="T7" fmla="*/ 22 h 253"/>
                <a:gd name="T8" fmla="*/ 215 w 252"/>
                <a:gd name="T9" fmla="*/ 37 h 253"/>
                <a:gd name="T10" fmla="*/ 230 w 252"/>
                <a:gd name="T11" fmla="*/ 57 h 253"/>
                <a:gd name="T12" fmla="*/ 242 w 252"/>
                <a:gd name="T13" fmla="*/ 78 h 253"/>
                <a:gd name="T14" fmla="*/ 250 w 252"/>
                <a:gd name="T15" fmla="*/ 102 h 253"/>
                <a:gd name="T16" fmla="*/ 252 w 252"/>
                <a:gd name="T17" fmla="*/ 127 h 253"/>
                <a:gd name="T18" fmla="*/ 250 w 252"/>
                <a:gd name="T19" fmla="*/ 151 h 253"/>
                <a:gd name="T20" fmla="*/ 242 w 252"/>
                <a:gd name="T21" fmla="*/ 175 h 253"/>
                <a:gd name="T22" fmla="*/ 230 w 252"/>
                <a:gd name="T23" fmla="*/ 196 h 253"/>
                <a:gd name="T24" fmla="*/ 215 w 252"/>
                <a:gd name="T25" fmla="*/ 216 h 253"/>
                <a:gd name="T26" fmla="*/ 196 w 252"/>
                <a:gd name="T27" fmla="*/ 231 h 253"/>
                <a:gd name="T28" fmla="*/ 174 w 252"/>
                <a:gd name="T29" fmla="*/ 242 h 253"/>
                <a:gd name="T30" fmla="*/ 151 w 252"/>
                <a:gd name="T31" fmla="*/ 249 h 253"/>
                <a:gd name="T32" fmla="*/ 126 w 252"/>
                <a:gd name="T33" fmla="*/ 253 h 253"/>
                <a:gd name="T34" fmla="*/ 102 w 252"/>
                <a:gd name="T35" fmla="*/ 249 h 253"/>
                <a:gd name="T36" fmla="*/ 78 w 252"/>
                <a:gd name="T37" fmla="*/ 242 h 253"/>
                <a:gd name="T38" fmla="*/ 56 w 252"/>
                <a:gd name="T39" fmla="*/ 231 h 253"/>
                <a:gd name="T40" fmla="*/ 37 w 252"/>
                <a:gd name="T41" fmla="*/ 216 h 253"/>
                <a:gd name="T42" fmla="*/ 21 w 252"/>
                <a:gd name="T43" fmla="*/ 196 h 253"/>
                <a:gd name="T44" fmla="*/ 10 w 252"/>
                <a:gd name="T45" fmla="*/ 175 h 253"/>
                <a:gd name="T46" fmla="*/ 3 w 252"/>
                <a:gd name="T47" fmla="*/ 151 h 253"/>
                <a:gd name="T48" fmla="*/ 0 w 252"/>
                <a:gd name="T49" fmla="*/ 127 h 253"/>
                <a:gd name="T50" fmla="*/ 3 w 252"/>
                <a:gd name="T51" fmla="*/ 102 h 253"/>
                <a:gd name="T52" fmla="*/ 10 w 252"/>
                <a:gd name="T53" fmla="*/ 78 h 253"/>
                <a:gd name="T54" fmla="*/ 21 w 252"/>
                <a:gd name="T55" fmla="*/ 57 h 253"/>
                <a:gd name="T56" fmla="*/ 37 w 252"/>
                <a:gd name="T57" fmla="*/ 37 h 253"/>
                <a:gd name="T58" fmla="*/ 56 w 252"/>
                <a:gd name="T59" fmla="*/ 22 h 253"/>
                <a:gd name="T60" fmla="*/ 78 w 252"/>
                <a:gd name="T61" fmla="*/ 11 h 253"/>
                <a:gd name="T62" fmla="*/ 102 w 252"/>
                <a:gd name="T63" fmla="*/ 3 h 253"/>
                <a:gd name="T64" fmla="*/ 126 w 252"/>
                <a:gd name="T65"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2" h="253">
                  <a:moveTo>
                    <a:pt x="126" y="0"/>
                  </a:moveTo>
                  <a:lnTo>
                    <a:pt x="151" y="3"/>
                  </a:lnTo>
                  <a:lnTo>
                    <a:pt x="174" y="11"/>
                  </a:lnTo>
                  <a:lnTo>
                    <a:pt x="196" y="22"/>
                  </a:lnTo>
                  <a:lnTo>
                    <a:pt x="215" y="37"/>
                  </a:lnTo>
                  <a:lnTo>
                    <a:pt x="230" y="57"/>
                  </a:lnTo>
                  <a:lnTo>
                    <a:pt x="242" y="78"/>
                  </a:lnTo>
                  <a:lnTo>
                    <a:pt x="250" y="102"/>
                  </a:lnTo>
                  <a:lnTo>
                    <a:pt x="252" y="127"/>
                  </a:lnTo>
                  <a:lnTo>
                    <a:pt x="250" y="151"/>
                  </a:lnTo>
                  <a:lnTo>
                    <a:pt x="242" y="175"/>
                  </a:lnTo>
                  <a:lnTo>
                    <a:pt x="230" y="196"/>
                  </a:lnTo>
                  <a:lnTo>
                    <a:pt x="215" y="216"/>
                  </a:lnTo>
                  <a:lnTo>
                    <a:pt x="196" y="231"/>
                  </a:lnTo>
                  <a:lnTo>
                    <a:pt x="174" y="242"/>
                  </a:lnTo>
                  <a:lnTo>
                    <a:pt x="151" y="249"/>
                  </a:lnTo>
                  <a:lnTo>
                    <a:pt x="126" y="253"/>
                  </a:lnTo>
                  <a:lnTo>
                    <a:pt x="102" y="249"/>
                  </a:lnTo>
                  <a:lnTo>
                    <a:pt x="78" y="242"/>
                  </a:lnTo>
                  <a:lnTo>
                    <a:pt x="56" y="231"/>
                  </a:lnTo>
                  <a:lnTo>
                    <a:pt x="37" y="216"/>
                  </a:lnTo>
                  <a:lnTo>
                    <a:pt x="21" y="196"/>
                  </a:lnTo>
                  <a:lnTo>
                    <a:pt x="10" y="175"/>
                  </a:lnTo>
                  <a:lnTo>
                    <a:pt x="3" y="151"/>
                  </a:lnTo>
                  <a:lnTo>
                    <a:pt x="0" y="127"/>
                  </a:lnTo>
                  <a:lnTo>
                    <a:pt x="3" y="102"/>
                  </a:lnTo>
                  <a:lnTo>
                    <a:pt x="10" y="78"/>
                  </a:lnTo>
                  <a:lnTo>
                    <a:pt x="21" y="57"/>
                  </a:lnTo>
                  <a:lnTo>
                    <a:pt x="37" y="37"/>
                  </a:lnTo>
                  <a:lnTo>
                    <a:pt x="56" y="22"/>
                  </a:lnTo>
                  <a:lnTo>
                    <a:pt x="78" y="11"/>
                  </a:lnTo>
                  <a:lnTo>
                    <a:pt x="102" y="3"/>
                  </a:lnTo>
                  <a:lnTo>
                    <a:pt x="1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67" name="Freeform 72"/>
          <p:cNvSpPr>
            <a:spLocks noEditPoints="1"/>
          </p:cNvSpPr>
          <p:nvPr/>
        </p:nvSpPr>
        <p:spPr bwMode="auto">
          <a:xfrm>
            <a:off x="3349579" y="2125319"/>
            <a:ext cx="144368" cy="335721"/>
          </a:xfrm>
          <a:custGeom>
            <a:avLst/>
            <a:gdLst>
              <a:gd name="T0" fmla="*/ 3268 w 3912"/>
              <a:gd name="T1" fmla="*/ 4460 h 4675"/>
              <a:gd name="T2" fmla="*/ 325 w 3912"/>
              <a:gd name="T3" fmla="*/ 3434 h 4675"/>
              <a:gd name="T4" fmla="*/ 3589 w 3912"/>
              <a:gd name="T5" fmla="*/ 3434 h 4675"/>
              <a:gd name="T6" fmla="*/ 1893 w 3912"/>
              <a:gd name="T7" fmla="*/ 328 h 4675"/>
              <a:gd name="T8" fmla="*/ 1717 w 3912"/>
              <a:gd name="T9" fmla="*/ 380 h 4675"/>
              <a:gd name="T10" fmla="*/ 1569 w 3912"/>
              <a:gd name="T11" fmla="*/ 493 h 4675"/>
              <a:gd name="T12" fmla="*/ 1467 w 3912"/>
              <a:gd name="T13" fmla="*/ 649 h 4675"/>
              <a:gd name="T14" fmla="*/ 1428 w 3912"/>
              <a:gd name="T15" fmla="*/ 829 h 4675"/>
              <a:gd name="T16" fmla="*/ 2312 w 3912"/>
              <a:gd name="T17" fmla="*/ 3109 h 4675"/>
              <a:gd name="T18" fmla="*/ 2478 w 3912"/>
              <a:gd name="T19" fmla="*/ 767 h 4675"/>
              <a:gd name="T20" fmla="*/ 2418 w 3912"/>
              <a:gd name="T21" fmla="*/ 594 h 4675"/>
              <a:gd name="T22" fmla="*/ 2298 w 3912"/>
              <a:gd name="T23" fmla="*/ 449 h 4675"/>
              <a:gd name="T24" fmla="*/ 2140 w 3912"/>
              <a:gd name="T25" fmla="*/ 356 h 4675"/>
              <a:gd name="T26" fmla="*/ 1956 w 3912"/>
              <a:gd name="T27" fmla="*/ 323 h 4675"/>
              <a:gd name="T28" fmla="*/ 2113 w 3912"/>
              <a:gd name="T29" fmla="*/ 14 h 4675"/>
              <a:gd name="T30" fmla="*/ 2332 w 3912"/>
              <a:gd name="T31" fmla="*/ 87 h 4675"/>
              <a:gd name="T32" fmla="*/ 2526 w 3912"/>
              <a:gd name="T33" fmla="*/ 218 h 4675"/>
              <a:gd name="T34" fmla="*/ 2677 w 3912"/>
              <a:gd name="T35" fmla="*/ 397 h 4675"/>
              <a:gd name="T36" fmla="*/ 2774 w 3912"/>
              <a:gd name="T37" fmla="*/ 608 h 4675"/>
              <a:gd name="T38" fmla="*/ 2810 w 3912"/>
              <a:gd name="T39" fmla="*/ 839 h 4675"/>
              <a:gd name="T40" fmla="*/ 3750 w 3912"/>
              <a:gd name="T41" fmla="*/ 3109 h 4675"/>
              <a:gd name="T42" fmla="*/ 3852 w 3912"/>
              <a:gd name="T43" fmla="*/ 3146 h 4675"/>
              <a:gd name="T44" fmla="*/ 3908 w 3912"/>
              <a:gd name="T45" fmla="*/ 3235 h 4675"/>
              <a:gd name="T46" fmla="*/ 3908 w 3912"/>
              <a:gd name="T47" fmla="*/ 4151 h 4675"/>
              <a:gd name="T48" fmla="*/ 3852 w 3912"/>
              <a:gd name="T49" fmla="*/ 4241 h 4675"/>
              <a:gd name="T50" fmla="*/ 3750 w 3912"/>
              <a:gd name="T51" fmla="*/ 4277 h 4675"/>
              <a:gd name="T52" fmla="*/ 3428 w 3912"/>
              <a:gd name="T53" fmla="*/ 4633 h 4675"/>
              <a:gd name="T54" fmla="*/ 3365 w 3912"/>
              <a:gd name="T55" fmla="*/ 4672 h 4675"/>
              <a:gd name="T56" fmla="*/ 547 w 3912"/>
              <a:gd name="T57" fmla="*/ 4672 h 4675"/>
              <a:gd name="T58" fmla="*/ 486 w 3912"/>
              <a:gd name="T59" fmla="*/ 4633 h 4675"/>
              <a:gd name="T60" fmla="*/ 162 w 3912"/>
              <a:gd name="T61" fmla="*/ 4277 h 4675"/>
              <a:gd name="T62" fmla="*/ 61 w 3912"/>
              <a:gd name="T63" fmla="*/ 4241 h 4675"/>
              <a:gd name="T64" fmla="*/ 4 w 3912"/>
              <a:gd name="T65" fmla="*/ 4151 h 4675"/>
              <a:gd name="T66" fmla="*/ 4 w 3912"/>
              <a:gd name="T67" fmla="*/ 3235 h 4675"/>
              <a:gd name="T68" fmla="*/ 61 w 3912"/>
              <a:gd name="T69" fmla="*/ 3146 h 4675"/>
              <a:gd name="T70" fmla="*/ 162 w 3912"/>
              <a:gd name="T71" fmla="*/ 3109 h 4675"/>
              <a:gd name="T72" fmla="*/ 1104 w 3912"/>
              <a:gd name="T73" fmla="*/ 839 h 4675"/>
              <a:gd name="T74" fmla="*/ 1140 w 3912"/>
              <a:gd name="T75" fmla="*/ 608 h 4675"/>
              <a:gd name="T76" fmla="*/ 1235 w 3912"/>
              <a:gd name="T77" fmla="*/ 397 h 4675"/>
              <a:gd name="T78" fmla="*/ 1386 w 3912"/>
              <a:gd name="T79" fmla="*/ 218 h 4675"/>
              <a:gd name="T80" fmla="*/ 1580 w 3912"/>
              <a:gd name="T81" fmla="*/ 87 h 4675"/>
              <a:gd name="T82" fmla="*/ 1801 w 3912"/>
              <a:gd name="T83" fmla="*/ 14 h 4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912" h="4675">
                <a:moveTo>
                  <a:pt x="567" y="4277"/>
                </a:moveTo>
                <a:lnTo>
                  <a:pt x="644" y="4460"/>
                </a:lnTo>
                <a:lnTo>
                  <a:pt x="3268" y="4460"/>
                </a:lnTo>
                <a:lnTo>
                  <a:pt x="3345" y="4277"/>
                </a:lnTo>
                <a:lnTo>
                  <a:pt x="567" y="4277"/>
                </a:lnTo>
                <a:close/>
                <a:moveTo>
                  <a:pt x="325" y="3434"/>
                </a:moveTo>
                <a:lnTo>
                  <a:pt x="325" y="3952"/>
                </a:lnTo>
                <a:lnTo>
                  <a:pt x="3589" y="3952"/>
                </a:lnTo>
                <a:lnTo>
                  <a:pt x="3589" y="3434"/>
                </a:lnTo>
                <a:lnTo>
                  <a:pt x="325" y="3434"/>
                </a:lnTo>
                <a:close/>
                <a:moveTo>
                  <a:pt x="1956" y="323"/>
                </a:moveTo>
                <a:lnTo>
                  <a:pt x="1893" y="328"/>
                </a:lnTo>
                <a:lnTo>
                  <a:pt x="1832" y="338"/>
                </a:lnTo>
                <a:lnTo>
                  <a:pt x="1772" y="356"/>
                </a:lnTo>
                <a:lnTo>
                  <a:pt x="1717" y="380"/>
                </a:lnTo>
                <a:lnTo>
                  <a:pt x="1664" y="412"/>
                </a:lnTo>
                <a:lnTo>
                  <a:pt x="1614" y="449"/>
                </a:lnTo>
                <a:lnTo>
                  <a:pt x="1569" y="493"/>
                </a:lnTo>
                <a:lnTo>
                  <a:pt x="1529" y="541"/>
                </a:lnTo>
                <a:lnTo>
                  <a:pt x="1495" y="594"/>
                </a:lnTo>
                <a:lnTo>
                  <a:pt x="1467" y="649"/>
                </a:lnTo>
                <a:lnTo>
                  <a:pt x="1448" y="708"/>
                </a:lnTo>
                <a:lnTo>
                  <a:pt x="1435" y="767"/>
                </a:lnTo>
                <a:lnTo>
                  <a:pt x="1428" y="829"/>
                </a:lnTo>
                <a:lnTo>
                  <a:pt x="1429" y="893"/>
                </a:lnTo>
                <a:lnTo>
                  <a:pt x="1600" y="3109"/>
                </a:lnTo>
                <a:lnTo>
                  <a:pt x="2312" y="3109"/>
                </a:lnTo>
                <a:lnTo>
                  <a:pt x="2483" y="893"/>
                </a:lnTo>
                <a:lnTo>
                  <a:pt x="2485" y="829"/>
                </a:lnTo>
                <a:lnTo>
                  <a:pt x="2478" y="767"/>
                </a:lnTo>
                <a:lnTo>
                  <a:pt x="2465" y="708"/>
                </a:lnTo>
                <a:lnTo>
                  <a:pt x="2445" y="649"/>
                </a:lnTo>
                <a:lnTo>
                  <a:pt x="2418" y="594"/>
                </a:lnTo>
                <a:lnTo>
                  <a:pt x="2384" y="541"/>
                </a:lnTo>
                <a:lnTo>
                  <a:pt x="2344" y="493"/>
                </a:lnTo>
                <a:lnTo>
                  <a:pt x="2298" y="449"/>
                </a:lnTo>
                <a:lnTo>
                  <a:pt x="2250" y="412"/>
                </a:lnTo>
                <a:lnTo>
                  <a:pt x="2196" y="380"/>
                </a:lnTo>
                <a:lnTo>
                  <a:pt x="2140" y="356"/>
                </a:lnTo>
                <a:lnTo>
                  <a:pt x="2080" y="338"/>
                </a:lnTo>
                <a:lnTo>
                  <a:pt x="2019" y="328"/>
                </a:lnTo>
                <a:lnTo>
                  <a:pt x="1956" y="323"/>
                </a:lnTo>
                <a:close/>
                <a:moveTo>
                  <a:pt x="1956" y="0"/>
                </a:moveTo>
                <a:lnTo>
                  <a:pt x="2035" y="3"/>
                </a:lnTo>
                <a:lnTo>
                  <a:pt x="2113" y="14"/>
                </a:lnTo>
                <a:lnTo>
                  <a:pt x="2188" y="31"/>
                </a:lnTo>
                <a:lnTo>
                  <a:pt x="2261" y="57"/>
                </a:lnTo>
                <a:lnTo>
                  <a:pt x="2332" y="87"/>
                </a:lnTo>
                <a:lnTo>
                  <a:pt x="2401" y="125"/>
                </a:lnTo>
                <a:lnTo>
                  <a:pt x="2465" y="168"/>
                </a:lnTo>
                <a:lnTo>
                  <a:pt x="2526" y="218"/>
                </a:lnTo>
                <a:lnTo>
                  <a:pt x="2582" y="273"/>
                </a:lnTo>
                <a:lnTo>
                  <a:pt x="2633" y="333"/>
                </a:lnTo>
                <a:lnTo>
                  <a:pt x="2677" y="397"/>
                </a:lnTo>
                <a:lnTo>
                  <a:pt x="2716" y="464"/>
                </a:lnTo>
                <a:lnTo>
                  <a:pt x="2748" y="535"/>
                </a:lnTo>
                <a:lnTo>
                  <a:pt x="2774" y="608"/>
                </a:lnTo>
                <a:lnTo>
                  <a:pt x="2792" y="683"/>
                </a:lnTo>
                <a:lnTo>
                  <a:pt x="2804" y="760"/>
                </a:lnTo>
                <a:lnTo>
                  <a:pt x="2810" y="839"/>
                </a:lnTo>
                <a:lnTo>
                  <a:pt x="2807" y="917"/>
                </a:lnTo>
                <a:lnTo>
                  <a:pt x="2637" y="3109"/>
                </a:lnTo>
                <a:lnTo>
                  <a:pt x="3750" y="3109"/>
                </a:lnTo>
                <a:lnTo>
                  <a:pt x="3788" y="3115"/>
                </a:lnTo>
                <a:lnTo>
                  <a:pt x="3821" y="3126"/>
                </a:lnTo>
                <a:lnTo>
                  <a:pt x="3852" y="3146"/>
                </a:lnTo>
                <a:lnTo>
                  <a:pt x="3877" y="3171"/>
                </a:lnTo>
                <a:lnTo>
                  <a:pt x="3897" y="3200"/>
                </a:lnTo>
                <a:lnTo>
                  <a:pt x="3908" y="3235"/>
                </a:lnTo>
                <a:lnTo>
                  <a:pt x="3912" y="3272"/>
                </a:lnTo>
                <a:lnTo>
                  <a:pt x="3912" y="4114"/>
                </a:lnTo>
                <a:lnTo>
                  <a:pt x="3908" y="4151"/>
                </a:lnTo>
                <a:lnTo>
                  <a:pt x="3897" y="4186"/>
                </a:lnTo>
                <a:lnTo>
                  <a:pt x="3877" y="4216"/>
                </a:lnTo>
                <a:lnTo>
                  <a:pt x="3852" y="4241"/>
                </a:lnTo>
                <a:lnTo>
                  <a:pt x="3821" y="4260"/>
                </a:lnTo>
                <a:lnTo>
                  <a:pt x="3788" y="4272"/>
                </a:lnTo>
                <a:lnTo>
                  <a:pt x="3750" y="4277"/>
                </a:lnTo>
                <a:lnTo>
                  <a:pt x="3579" y="4277"/>
                </a:lnTo>
                <a:lnTo>
                  <a:pt x="3439" y="4610"/>
                </a:lnTo>
                <a:lnTo>
                  <a:pt x="3428" y="4633"/>
                </a:lnTo>
                <a:lnTo>
                  <a:pt x="3411" y="4650"/>
                </a:lnTo>
                <a:lnTo>
                  <a:pt x="3389" y="4664"/>
                </a:lnTo>
                <a:lnTo>
                  <a:pt x="3365" y="4672"/>
                </a:lnTo>
                <a:lnTo>
                  <a:pt x="3340" y="4675"/>
                </a:lnTo>
                <a:lnTo>
                  <a:pt x="573" y="4675"/>
                </a:lnTo>
                <a:lnTo>
                  <a:pt x="547" y="4672"/>
                </a:lnTo>
                <a:lnTo>
                  <a:pt x="523" y="4664"/>
                </a:lnTo>
                <a:lnTo>
                  <a:pt x="503" y="4650"/>
                </a:lnTo>
                <a:lnTo>
                  <a:pt x="486" y="4633"/>
                </a:lnTo>
                <a:lnTo>
                  <a:pt x="473" y="4610"/>
                </a:lnTo>
                <a:lnTo>
                  <a:pt x="333" y="4277"/>
                </a:lnTo>
                <a:lnTo>
                  <a:pt x="162" y="4277"/>
                </a:lnTo>
                <a:lnTo>
                  <a:pt x="125" y="4272"/>
                </a:lnTo>
                <a:lnTo>
                  <a:pt x="91" y="4260"/>
                </a:lnTo>
                <a:lnTo>
                  <a:pt x="61" y="4241"/>
                </a:lnTo>
                <a:lnTo>
                  <a:pt x="36" y="4216"/>
                </a:lnTo>
                <a:lnTo>
                  <a:pt x="17" y="4186"/>
                </a:lnTo>
                <a:lnTo>
                  <a:pt x="4" y="4151"/>
                </a:lnTo>
                <a:lnTo>
                  <a:pt x="0" y="4114"/>
                </a:lnTo>
                <a:lnTo>
                  <a:pt x="0" y="3272"/>
                </a:lnTo>
                <a:lnTo>
                  <a:pt x="4" y="3235"/>
                </a:lnTo>
                <a:lnTo>
                  <a:pt x="17" y="3200"/>
                </a:lnTo>
                <a:lnTo>
                  <a:pt x="36" y="3171"/>
                </a:lnTo>
                <a:lnTo>
                  <a:pt x="61" y="3146"/>
                </a:lnTo>
                <a:lnTo>
                  <a:pt x="91" y="3126"/>
                </a:lnTo>
                <a:lnTo>
                  <a:pt x="125" y="3115"/>
                </a:lnTo>
                <a:lnTo>
                  <a:pt x="162" y="3109"/>
                </a:lnTo>
                <a:lnTo>
                  <a:pt x="1275" y="3109"/>
                </a:lnTo>
                <a:lnTo>
                  <a:pt x="1106" y="917"/>
                </a:lnTo>
                <a:lnTo>
                  <a:pt x="1104" y="839"/>
                </a:lnTo>
                <a:lnTo>
                  <a:pt x="1108" y="760"/>
                </a:lnTo>
                <a:lnTo>
                  <a:pt x="1120" y="683"/>
                </a:lnTo>
                <a:lnTo>
                  <a:pt x="1140" y="608"/>
                </a:lnTo>
                <a:lnTo>
                  <a:pt x="1165" y="535"/>
                </a:lnTo>
                <a:lnTo>
                  <a:pt x="1197" y="464"/>
                </a:lnTo>
                <a:lnTo>
                  <a:pt x="1235" y="397"/>
                </a:lnTo>
                <a:lnTo>
                  <a:pt x="1279" y="333"/>
                </a:lnTo>
                <a:lnTo>
                  <a:pt x="1331" y="273"/>
                </a:lnTo>
                <a:lnTo>
                  <a:pt x="1386" y="218"/>
                </a:lnTo>
                <a:lnTo>
                  <a:pt x="1448" y="168"/>
                </a:lnTo>
                <a:lnTo>
                  <a:pt x="1512" y="125"/>
                </a:lnTo>
                <a:lnTo>
                  <a:pt x="1580" y="87"/>
                </a:lnTo>
                <a:lnTo>
                  <a:pt x="1651" y="57"/>
                </a:lnTo>
                <a:lnTo>
                  <a:pt x="1724" y="31"/>
                </a:lnTo>
                <a:lnTo>
                  <a:pt x="1801" y="14"/>
                </a:lnTo>
                <a:lnTo>
                  <a:pt x="1878" y="3"/>
                </a:lnTo>
                <a:lnTo>
                  <a:pt x="195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79" name="Group 88"/>
          <p:cNvGrpSpPr>
            <a:grpSpLocks noChangeAspect="1"/>
          </p:cNvGrpSpPr>
          <p:nvPr/>
        </p:nvGrpSpPr>
        <p:grpSpPr bwMode="auto">
          <a:xfrm>
            <a:off x="437758" y="2143550"/>
            <a:ext cx="266768" cy="299259"/>
            <a:chOff x="2822" y="2095"/>
            <a:chExt cx="1248" cy="1400"/>
          </a:xfrm>
          <a:solidFill>
            <a:schemeClr val="tx1">
              <a:lumMod val="65000"/>
              <a:lumOff val="35000"/>
            </a:schemeClr>
          </a:solidFill>
        </p:grpSpPr>
        <p:sp>
          <p:nvSpPr>
            <p:cNvPr id="282" name="Freeform 90"/>
            <p:cNvSpPr>
              <a:spLocks noEditPoints="1"/>
            </p:cNvSpPr>
            <p:nvPr/>
          </p:nvSpPr>
          <p:spPr bwMode="auto">
            <a:xfrm>
              <a:off x="3579" y="2233"/>
              <a:ext cx="230" cy="477"/>
            </a:xfrm>
            <a:custGeom>
              <a:avLst/>
              <a:gdLst>
                <a:gd name="T0" fmla="*/ 460 w 689"/>
                <a:gd name="T1" fmla="*/ 1087 h 1433"/>
                <a:gd name="T2" fmla="*/ 505 w 689"/>
                <a:gd name="T3" fmla="*/ 1003 h 1433"/>
                <a:gd name="T4" fmla="*/ 495 w 689"/>
                <a:gd name="T5" fmla="*/ 906 h 1433"/>
                <a:gd name="T6" fmla="*/ 435 w 689"/>
                <a:gd name="T7" fmla="*/ 834 h 1433"/>
                <a:gd name="T8" fmla="*/ 210 w 689"/>
                <a:gd name="T9" fmla="*/ 370 h 1433"/>
                <a:gd name="T10" fmla="*/ 181 w 689"/>
                <a:gd name="T11" fmla="*/ 462 h 1433"/>
                <a:gd name="T12" fmla="*/ 210 w 689"/>
                <a:gd name="T13" fmla="*/ 554 h 1433"/>
                <a:gd name="T14" fmla="*/ 254 w 689"/>
                <a:gd name="T15" fmla="*/ 325 h 1433"/>
                <a:gd name="T16" fmla="*/ 390 w 689"/>
                <a:gd name="T17" fmla="*/ 12 h 1433"/>
                <a:gd name="T18" fmla="*/ 432 w 689"/>
                <a:gd name="T19" fmla="*/ 67 h 1433"/>
                <a:gd name="T20" fmla="*/ 482 w 689"/>
                <a:gd name="T21" fmla="*/ 146 h 1433"/>
                <a:gd name="T22" fmla="*/ 601 w 689"/>
                <a:gd name="T23" fmla="*/ 233 h 1433"/>
                <a:gd name="T24" fmla="*/ 674 w 689"/>
                <a:gd name="T25" fmla="*/ 361 h 1433"/>
                <a:gd name="T26" fmla="*/ 685 w 689"/>
                <a:gd name="T27" fmla="*/ 486 h 1433"/>
                <a:gd name="T28" fmla="*/ 644 w 689"/>
                <a:gd name="T29" fmla="*/ 540 h 1433"/>
                <a:gd name="T30" fmla="*/ 575 w 689"/>
                <a:gd name="T31" fmla="*/ 549 h 1433"/>
                <a:gd name="T32" fmla="*/ 520 w 689"/>
                <a:gd name="T33" fmla="*/ 508 h 1433"/>
                <a:gd name="T34" fmla="*/ 505 w 689"/>
                <a:gd name="T35" fmla="*/ 429 h 1433"/>
                <a:gd name="T36" fmla="*/ 460 w 689"/>
                <a:gd name="T37" fmla="*/ 345 h 1433"/>
                <a:gd name="T38" fmla="*/ 482 w 689"/>
                <a:gd name="T39" fmla="*/ 655 h 1433"/>
                <a:gd name="T40" fmla="*/ 601 w 689"/>
                <a:gd name="T41" fmla="*/ 741 h 1433"/>
                <a:gd name="T42" fmla="*/ 674 w 689"/>
                <a:gd name="T43" fmla="*/ 869 h 1433"/>
                <a:gd name="T44" fmla="*/ 685 w 689"/>
                <a:gd name="T45" fmla="*/ 1022 h 1433"/>
                <a:gd name="T46" fmla="*/ 632 w 689"/>
                <a:gd name="T47" fmla="*/ 1162 h 1433"/>
                <a:gd name="T48" fmla="*/ 525 w 689"/>
                <a:gd name="T49" fmla="*/ 1263 h 1433"/>
                <a:gd name="T50" fmla="*/ 435 w 689"/>
                <a:gd name="T51" fmla="*/ 1342 h 1433"/>
                <a:gd name="T52" fmla="*/ 409 w 689"/>
                <a:gd name="T53" fmla="*/ 1406 h 1433"/>
                <a:gd name="T54" fmla="*/ 345 w 689"/>
                <a:gd name="T55" fmla="*/ 1433 h 1433"/>
                <a:gd name="T56" fmla="*/ 281 w 689"/>
                <a:gd name="T57" fmla="*/ 1406 h 1433"/>
                <a:gd name="T58" fmla="*/ 254 w 689"/>
                <a:gd name="T59" fmla="*/ 1342 h 1433"/>
                <a:gd name="T60" fmla="*/ 163 w 689"/>
                <a:gd name="T61" fmla="*/ 1263 h 1433"/>
                <a:gd name="T62" fmla="*/ 59 w 689"/>
                <a:gd name="T63" fmla="*/ 1162 h 1433"/>
                <a:gd name="T64" fmla="*/ 4 w 689"/>
                <a:gd name="T65" fmla="*/ 1022 h 1433"/>
                <a:gd name="T66" fmla="*/ 13 w 689"/>
                <a:gd name="T67" fmla="*/ 925 h 1433"/>
                <a:gd name="T68" fmla="*/ 66 w 689"/>
                <a:gd name="T69" fmla="*/ 883 h 1433"/>
                <a:gd name="T70" fmla="*/ 137 w 689"/>
                <a:gd name="T71" fmla="*/ 892 h 1433"/>
                <a:gd name="T72" fmla="*/ 178 w 689"/>
                <a:gd name="T73" fmla="*/ 947 h 1433"/>
                <a:gd name="T74" fmla="*/ 194 w 689"/>
                <a:gd name="T75" fmla="*/ 1035 h 1433"/>
                <a:gd name="T76" fmla="*/ 254 w 689"/>
                <a:gd name="T77" fmla="*/ 1107 h 1433"/>
                <a:gd name="T78" fmla="*/ 163 w 689"/>
                <a:gd name="T79" fmla="*/ 755 h 1433"/>
                <a:gd name="T80" fmla="*/ 59 w 689"/>
                <a:gd name="T81" fmla="*/ 652 h 1433"/>
                <a:gd name="T82" fmla="*/ 4 w 689"/>
                <a:gd name="T83" fmla="*/ 514 h 1433"/>
                <a:gd name="T84" fmla="*/ 15 w 689"/>
                <a:gd name="T85" fmla="*/ 361 h 1433"/>
                <a:gd name="T86" fmla="*/ 88 w 689"/>
                <a:gd name="T87" fmla="*/ 233 h 1433"/>
                <a:gd name="T88" fmla="*/ 207 w 689"/>
                <a:gd name="T89" fmla="*/ 146 h 1433"/>
                <a:gd name="T90" fmla="*/ 258 w 689"/>
                <a:gd name="T91" fmla="*/ 67 h 1433"/>
                <a:gd name="T92" fmla="*/ 299 w 689"/>
                <a:gd name="T93" fmla="*/ 12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9" h="1433">
                  <a:moveTo>
                    <a:pt x="435" y="834"/>
                  </a:moveTo>
                  <a:lnTo>
                    <a:pt x="435" y="1107"/>
                  </a:lnTo>
                  <a:lnTo>
                    <a:pt x="460" y="1087"/>
                  </a:lnTo>
                  <a:lnTo>
                    <a:pt x="479" y="1063"/>
                  </a:lnTo>
                  <a:lnTo>
                    <a:pt x="495" y="1035"/>
                  </a:lnTo>
                  <a:lnTo>
                    <a:pt x="505" y="1003"/>
                  </a:lnTo>
                  <a:lnTo>
                    <a:pt x="509" y="970"/>
                  </a:lnTo>
                  <a:lnTo>
                    <a:pt x="505" y="936"/>
                  </a:lnTo>
                  <a:lnTo>
                    <a:pt x="495" y="906"/>
                  </a:lnTo>
                  <a:lnTo>
                    <a:pt x="479" y="878"/>
                  </a:lnTo>
                  <a:lnTo>
                    <a:pt x="460" y="853"/>
                  </a:lnTo>
                  <a:lnTo>
                    <a:pt x="435" y="834"/>
                  </a:lnTo>
                  <a:close/>
                  <a:moveTo>
                    <a:pt x="254" y="325"/>
                  </a:moveTo>
                  <a:lnTo>
                    <a:pt x="230" y="345"/>
                  </a:lnTo>
                  <a:lnTo>
                    <a:pt x="210" y="370"/>
                  </a:lnTo>
                  <a:lnTo>
                    <a:pt x="194" y="398"/>
                  </a:lnTo>
                  <a:lnTo>
                    <a:pt x="184" y="429"/>
                  </a:lnTo>
                  <a:lnTo>
                    <a:pt x="181" y="462"/>
                  </a:lnTo>
                  <a:lnTo>
                    <a:pt x="184" y="495"/>
                  </a:lnTo>
                  <a:lnTo>
                    <a:pt x="194" y="526"/>
                  </a:lnTo>
                  <a:lnTo>
                    <a:pt x="210" y="554"/>
                  </a:lnTo>
                  <a:lnTo>
                    <a:pt x="230" y="578"/>
                  </a:lnTo>
                  <a:lnTo>
                    <a:pt x="254" y="599"/>
                  </a:lnTo>
                  <a:lnTo>
                    <a:pt x="254" y="325"/>
                  </a:lnTo>
                  <a:close/>
                  <a:moveTo>
                    <a:pt x="345" y="0"/>
                  </a:moveTo>
                  <a:lnTo>
                    <a:pt x="368" y="3"/>
                  </a:lnTo>
                  <a:lnTo>
                    <a:pt x="390" y="12"/>
                  </a:lnTo>
                  <a:lnTo>
                    <a:pt x="409" y="27"/>
                  </a:lnTo>
                  <a:lnTo>
                    <a:pt x="423" y="45"/>
                  </a:lnTo>
                  <a:lnTo>
                    <a:pt x="432" y="67"/>
                  </a:lnTo>
                  <a:lnTo>
                    <a:pt x="435" y="90"/>
                  </a:lnTo>
                  <a:lnTo>
                    <a:pt x="435" y="129"/>
                  </a:lnTo>
                  <a:lnTo>
                    <a:pt x="482" y="146"/>
                  </a:lnTo>
                  <a:lnTo>
                    <a:pt x="525" y="169"/>
                  </a:lnTo>
                  <a:lnTo>
                    <a:pt x="566" y="198"/>
                  </a:lnTo>
                  <a:lnTo>
                    <a:pt x="601" y="233"/>
                  </a:lnTo>
                  <a:lnTo>
                    <a:pt x="632" y="271"/>
                  </a:lnTo>
                  <a:lnTo>
                    <a:pt x="656" y="315"/>
                  </a:lnTo>
                  <a:lnTo>
                    <a:pt x="674" y="361"/>
                  </a:lnTo>
                  <a:lnTo>
                    <a:pt x="685" y="411"/>
                  </a:lnTo>
                  <a:lnTo>
                    <a:pt x="689" y="462"/>
                  </a:lnTo>
                  <a:lnTo>
                    <a:pt x="685" y="486"/>
                  </a:lnTo>
                  <a:lnTo>
                    <a:pt x="676" y="508"/>
                  </a:lnTo>
                  <a:lnTo>
                    <a:pt x="662" y="526"/>
                  </a:lnTo>
                  <a:lnTo>
                    <a:pt x="644" y="540"/>
                  </a:lnTo>
                  <a:lnTo>
                    <a:pt x="623" y="549"/>
                  </a:lnTo>
                  <a:lnTo>
                    <a:pt x="598" y="553"/>
                  </a:lnTo>
                  <a:lnTo>
                    <a:pt x="575" y="549"/>
                  </a:lnTo>
                  <a:lnTo>
                    <a:pt x="554" y="540"/>
                  </a:lnTo>
                  <a:lnTo>
                    <a:pt x="534" y="526"/>
                  </a:lnTo>
                  <a:lnTo>
                    <a:pt x="520" y="508"/>
                  </a:lnTo>
                  <a:lnTo>
                    <a:pt x="511" y="486"/>
                  </a:lnTo>
                  <a:lnTo>
                    <a:pt x="509" y="462"/>
                  </a:lnTo>
                  <a:lnTo>
                    <a:pt x="505" y="429"/>
                  </a:lnTo>
                  <a:lnTo>
                    <a:pt x="495" y="398"/>
                  </a:lnTo>
                  <a:lnTo>
                    <a:pt x="479" y="370"/>
                  </a:lnTo>
                  <a:lnTo>
                    <a:pt x="460" y="345"/>
                  </a:lnTo>
                  <a:lnTo>
                    <a:pt x="435" y="325"/>
                  </a:lnTo>
                  <a:lnTo>
                    <a:pt x="435" y="638"/>
                  </a:lnTo>
                  <a:lnTo>
                    <a:pt x="482" y="655"/>
                  </a:lnTo>
                  <a:lnTo>
                    <a:pt x="525" y="678"/>
                  </a:lnTo>
                  <a:lnTo>
                    <a:pt x="566" y="706"/>
                  </a:lnTo>
                  <a:lnTo>
                    <a:pt x="601" y="741"/>
                  </a:lnTo>
                  <a:lnTo>
                    <a:pt x="632" y="779"/>
                  </a:lnTo>
                  <a:lnTo>
                    <a:pt x="656" y="823"/>
                  </a:lnTo>
                  <a:lnTo>
                    <a:pt x="674" y="869"/>
                  </a:lnTo>
                  <a:lnTo>
                    <a:pt x="685" y="918"/>
                  </a:lnTo>
                  <a:lnTo>
                    <a:pt x="689" y="970"/>
                  </a:lnTo>
                  <a:lnTo>
                    <a:pt x="685" y="1022"/>
                  </a:lnTo>
                  <a:lnTo>
                    <a:pt x="674" y="1072"/>
                  </a:lnTo>
                  <a:lnTo>
                    <a:pt x="656" y="1118"/>
                  </a:lnTo>
                  <a:lnTo>
                    <a:pt x="632" y="1162"/>
                  </a:lnTo>
                  <a:lnTo>
                    <a:pt x="601" y="1200"/>
                  </a:lnTo>
                  <a:lnTo>
                    <a:pt x="566" y="1234"/>
                  </a:lnTo>
                  <a:lnTo>
                    <a:pt x="525" y="1263"/>
                  </a:lnTo>
                  <a:lnTo>
                    <a:pt x="482" y="1286"/>
                  </a:lnTo>
                  <a:lnTo>
                    <a:pt x="435" y="1302"/>
                  </a:lnTo>
                  <a:lnTo>
                    <a:pt x="435" y="1342"/>
                  </a:lnTo>
                  <a:lnTo>
                    <a:pt x="432" y="1366"/>
                  </a:lnTo>
                  <a:lnTo>
                    <a:pt x="423" y="1388"/>
                  </a:lnTo>
                  <a:lnTo>
                    <a:pt x="409" y="1406"/>
                  </a:lnTo>
                  <a:lnTo>
                    <a:pt x="390" y="1420"/>
                  </a:lnTo>
                  <a:lnTo>
                    <a:pt x="368" y="1429"/>
                  </a:lnTo>
                  <a:lnTo>
                    <a:pt x="345" y="1433"/>
                  </a:lnTo>
                  <a:lnTo>
                    <a:pt x="321" y="1429"/>
                  </a:lnTo>
                  <a:lnTo>
                    <a:pt x="299" y="1420"/>
                  </a:lnTo>
                  <a:lnTo>
                    <a:pt x="281" y="1406"/>
                  </a:lnTo>
                  <a:lnTo>
                    <a:pt x="267" y="1388"/>
                  </a:lnTo>
                  <a:lnTo>
                    <a:pt x="258" y="1366"/>
                  </a:lnTo>
                  <a:lnTo>
                    <a:pt x="254" y="1342"/>
                  </a:lnTo>
                  <a:lnTo>
                    <a:pt x="254" y="1302"/>
                  </a:lnTo>
                  <a:lnTo>
                    <a:pt x="207" y="1286"/>
                  </a:lnTo>
                  <a:lnTo>
                    <a:pt x="163" y="1263"/>
                  </a:lnTo>
                  <a:lnTo>
                    <a:pt x="124" y="1234"/>
                  </a:lnTo>
                  <a:lnTo>
                    <a:pt x="88" y="1200"/>
                  </a:lnTo>
                  <a:lnTo>
                    <a:pt x="59" y="1162"/>
                  </a:lnTo>
                  <a:lnTo>
                    <a:pt x="34" y="1118"/>
                  </a:lnTo>
                  <a:lnTo>
                    <a:pt x="15" y="1072"/>
                  </a:lnTo>
                  <a:lnTo>
                    <a:pt x="4" y="1022"/>
                  </a:lnTo>
                  <a:lnTo>
                    <a:pt x="0" y="970"/>
                  </a:lnTo>
                  <a:lnTo>
                    <a:pt x="4" y="947"/>
                  </a:lnTo>
                  <a:lnTo>
                    <a:pt x="13" y="925"/>
                  </a:lnTo>
                  <a:lnTo>
                    <a:pt x="27" y="907"/>
                  </a:lnTo>
                  <a:lnTo>
                    <a:pt x="44" y="892"/>
                  </a:lnTo>
                  <a:lnTo>
                    <a:pt x="66" y="883"/>
                  </a:lnTo>
                  <a:lnTo>
                    <a:pt x="91" y="880"/>
                  </a:lnTo>
                  <a:lnTo>
                    <a:pt x="115" y="883"/>
                  </a:lnTo>
                  <a:lnTo>
                    <a:pt x="137" y="892"/>
                  </a:lnTo>
                  <a:lnTo>
                    <a:pt x="155" y="907"/>
                  </a:lnTo>
                  <a:lnTo>
                    <a:pt x="169" y="925"/>
                  </a:lnTo>
                  <a:lnTo>
                    <a:pt x="178" y="947"/>
                  </a:lnTo>
                  <a:lnTo>
                    <a:pt x="181" y="970"/>
                  </a:lnTo>
                  <a:lnTo>
                    <a:pt x="184" y="1003"/>
                  </a:lnTo>
                  <a:lnTo>
                    <a:pt x="194" y="1035"/>
                  </a:lnTo>
                  <a:lnTo>
                    <a:pt x="210" y="1063"/>
                  </a:lnTo>
                  <a:lnTo>
                    <a:pt x="230" y="1087"/>
                  </a:lnTo>
                  <a:lnTo>
                    <a:pt x="254" y="1107"/>
                  </a:lnTo>
                  <a:lnTo>
                    <a:pt x="254" y="794"/>
                  </a:lnTo>
                  <a:lnTo>
                    <a:pt x="207" y="778"/>
                  </a:lnTo>
                  <a:lnTo>
                    <a:pt x="163" y="755"/>
                  </a:lnTo>
                  <a:lnTo>
                    <a:pt x="124" y="725"/>
                  </a:lnTo>
                  <a:lnTo>
                    <a:pt x="88" y="692"/>
                  </a:lnTo>
                  <a:lnTo>
                    <a:pt x="59" y="652"/>
                  </a:lnTo>
                  <a:lnTo>
                    <a:pt x="34" y="610"/>
                  </a:lnTo>
                  <a:lnTo>
                    <a:pt x="15" y="563"/>
                  </a:lnTo>
                  <a:lnTo>
                    <a:pt x="4" y="514"/>
                  </a:lnTo>
                  <a:lnTo>
                    <a:pt x="0" y="462"/>
                  </a:lnTo>
                  <a:lnTo>
                    <a:pt x="4" y="411"/>
                  </a:lnTo>
                  <a:lnTo>
                    <a:pt x="15" y="361"/>
                  </a:lnTo>
                  <a:lnTo>
                    <a:pt x="34" y="315"/>
                  </a:lnTo>
                  <a:lnTo>
                    <a:pt x="59" y="271"/>
                  </a:lnTo>
                  <a:lnTo>
                    <a:pt x="88" y="233"/>
                  </a:lnTo>
                  <a:lnTo>
                    <a:pt x="124" y="198"/>
                  </a:lnTo>
                  <a:lnTo>
                    <a:pt x="163" y="169"/>
                  </a:lnTo>
                  <a:lnTo>
                    <a:pt x="207" y="146"/>
                  </a:lnTo>
                  <a:lnTo>
                    <a:pt x="254" y="129"/>
                  </a:lnTo>
                  <a:lnTo>
                    <a:pt x="254" y="90"/>
                  </a:lnTo>
                  <a:lnTo>
                    <a:pt x="258" y="67"/>
                  </a:lnTo>
                  <a:lnTo>
                    <a:pt x="267" y="45"/>
                  </a:lnTo>
                  <a:lnTo>
                    <a:pt x="281" y="27"/>
                  </a:lnTo>
                  <a:lnTo>
                    <a:pt x="299" y="12"/>
                  </a:lnTo>
                  <a:lnTo>
                    <a:pt x="321" y="3"/>
                  </a:lnTo>
                  <a:lnTo>
                    <a:pt x="3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3" name="Freeform 91"/>
            <p:cNvSpPr>
              <a:spLocks noEditPoints="1"/>
            </p:cNvSpPr>
            <p:nvPr/>
          </p:nvSpPr>
          <p:spPr bwMode="auto">
            <a:xfrm>
              <a:off x="2822" y="2695"/>
              <a:ext cx="496" cy="800"/>
            </a:xfrm>
            <a:custGeom>
              <a:avLst/>
              <a:gdLst>
                <a:gd name="T0" fmla="*/ 629 w 1490"/>
                <a:gd name="T1" fmla="*/ 1504 h 2400"/>
                <a:gd name="T2" fmla="*/ 474 w 1490"/>
                <a:gd name="T3" fmla="*/ 1574 h 2400"/>
                <a:gd name="T4" fmla="*/ 357 w 1490"/>
                <a:gd name="T5" fmla="*/ 1693 h 2400"/>
                <a:gd name="T6" fmla="*/ 285 w 1490"/>
                <a:gd name="T7" fmla="*/ 1847 h 2400"/>
                <a:gd name="T8" fmla="*/ 271 w 1490"/>
                <a:gd name="T9" fmla="*/ 2129 h 2400"/>
                <a:gd name="T10" fmla="*/ 1216 w 1490"/>
                <a:gd name="T11" fmla="*/ 1904 h 2400"/>
                <a:gd name="T12" fmla="*/ 1164 w 1490"/>
                <a:gd name="T13" fmla="*/ 1740 h 2400"/>
                <a:gd name="T14" fmla="*/ 1060 w 1490"/>
                <a:gd name="T15" fmla="*/ 1609 h 2400"/>
                <a:gd name="T16" fmla="*/ 917 w 1490"/>
                <a:gd name="T17" fmla="*/ 1522 h 2400"/>
                <a:gd name="T18" fmla="*/ 746 w 1490"/>
                <a:gd name="T19" fmla="*/ 1490 h 2400"/>
                <a:gd name="T20" fmla="*/ 629 w 1490"/>
                <a:gd name="T21" fmla="*/ 285 h 2400"/>
                <a:gd name="T22" fmla="*/ 474 w 1490"/>
                <a:gd name="T23" fmla="*/ 355 h 2400"/>
                <a:gd name="T24" fmla="*/ 357 w 1490"/>
                <a:gd name="T25" fmla="*/ 473 h 2400"/>
                <a:gd name="T26" fmla="*/ 285 w 1490"/>
                <a:gd name="T27" fmla="*/ 628 h 2400"/>
                <a:gd name="T28" fmla="*/ 275 w 1490"/>
                <a:gd name="T29" fmla="*/ 804 h 2400"/>
                <a:gd name="T30" fmla="*/ 327 w 1490"/>
                <a:gd name="T31" fmla="*/ 967 h 2400"/>
                <a:gd name="T32" fmla="*/ 431 w 1490"/>
                <a:gd name="T33" fmla="*/ 1098 h 2400"/>
                <a:gd name="T34" fmla="*/ 574 w 1490"/>
                <a:gd name="T35" fmla="*/ 1187 h 2400"/>
                <a:gd name="T36" fmla="*/ 746 w 1490"/>
                <a:gd name="T37" fmla="*/ 1219 h 2400"/>
                <a:gd name="T38" fmla="*/ 917 w 1490"/>
                <a:gd name="T39" fmla="*/ 1187 h 2400"/>
                <a:gd name="T40" fmla="*/ 1060 w 1490"/>
                <a:gd name="T41" fmla="*/ 1098 h 2400"/>
                <a:gd name="T42" fmla="*/ 1164 w 1490"/>
                <a:gd name="T43" fmla="*/ 967 h 2400"/>
                <a:gd name="T44" fmla="*/ 1216 w 1490"/>
                <a:gd name="T45" fmla="*/ 804 h 2400"/>
                <a:gd name="T46" fmla="*/ 1205 w 1490"/>
                <a:gd name="T47" fmla="*/ 628 h 2400"/>
                <a:gd name="T48" fmla="*/ 1134 w 1490"/>
                <a:gd name="T49" fmla="*/ 473 h 2400"/>
                <a:gd name="T50" fmla="*/ 1017 w 1490"/>
                <a:gd name="T51" fmla="*/ 355 h 2400"/>
                <a:gd name="T52" fmla="*/ 862 w 1490"/>
                <a:gd name="T53" fmla="*/ 285 h 2400"/>
                <a:gd name="T54" fmla="*/ 746 w 1490"/>
                <a:gd name="T55" fmla="*/ 0 h 2400"/>
                <a:gd name="T56" fmla="*/ 967 w 1490"/>
                <a:gd name="T57" fmla="*/ 33 h 2400"/>
                <a:gd name="T58" fmla="*/ 1161 w 1490"/>
                <a:gd name="T59" fmla="*/ 126 h 2400"/>
                <a:gd name="T60" fmla="*/ 1320 w 1490"/>
                <a:gd name="T61" fmla="*/ 271 h 2400"/>
                <a:gd name="T62" fmla="*/ 1433 w 1490"/>
                <a:gd name="T63" fmla="*/ 455 h 2400"/>
                <a:gd name="T64" fmla="*/ 1486 w 1490"/>
                <a:gd name="T65" fmla="*/ 669 h 2400"/>
                <a:gd name="T66" fmla="*/ 1476 w 1490"/>
                <a:gd name="T67" fmla="*/ 891 h 2400"/>
                <a:gd name="T68" fmla="*/ 1404 w 1490"/>
                <a:gd name="T69" fmla="*/ 1093 h 2400"/>
                <a:gd name="T70" fmla="*/ 1280 w 1490"/>
                <a:gd name="T71" fmla="*/ 1263 h 2400"/>
                <a:gd name="T72" fmla="*/ 1229 w 1490"/>
                <a:gd name="T73" fmla="*/ 1396 h 2400"/>
                <a:gd name="T74" fmla="*/ 1367 w 1490"/>
                <a:gd name="T75" fmla="*/ 1554 h 2400"/>
                <a:gd name="T76" fmla="*/ 1458 w 1490"/>
                <a:gd name="T77" fmla="*/ 1747 h 2400"/>
                <a:gd name="T78" fmla="*/ 1490 w 1490"/>
                <a:gd name="T79" fmla="*/ 1963 h 2400"/>
                <a:gd name="T80" fmla="*/ 1477 w 1490"/>
                <a:gd name="T81" fmla="*/ 2325 h 2400"/>
                <a:gd name="T82" fmla="*/ 1415 w 1490"/>
                <a:gd name="T83" fmla="*/ 2386 h 2400"/>
                <a:gd name="T84" fmla="*/ 135 w 1490"/>
                <a:gd name="T85" fmla="*/ 2400 h 2400"/>
                <a:gd name="T86" fmla="*/ 51 w 1490"/>
                <a:gd name="T87" fmla="*/ 2371 h 2400"/>
                <a:gd name="T88" fmla="*/ 4 w 1490"/>
                <a:gd name="T89" fmla="*/ 2297 h 2400"/>
                <a:gd name="T90" fmla="*/ 4 w 1490"/>
                <a:gd name="T91" fmla="*/ 1889 h 2400"/>
                <a:gd name="T92" fmla="*/ 56 w 1490"/>
                <a:gd name="T93" fmla="*/ 1679 h 2400"/>
                <a:gd name="T94" fmla="*/ 165 w 1490"/>
                <a:gd name="T95" fmla="*/ 1497 h 2400"/>
                <a:gd name="T96" fmla="*/ 318 w 1490"/>
                <a:gd name="T97" fmla="*/ 1354 h 2400"/>
                <a:gd name="T98" fmla="*/ 165 w 1490"/>
                <a:gd name="T99" fmla="*/ 1211 h 2400"/>
                <a:gd name="T100" fmla="*/ 56 w 1490"/>
                <a:gd name="T101" fmla="*/ 1029 h 2400"/>
                <a:gd name="T102" fmla="*/ 4 w 1490"/>
                <a:gd name="T103" fmla="*/ 818 h 2400"/>
                <a:gd name="T104" fmla="*/ 15 w 1490"/>
                <a:gd name="T105" fmla="*/ 594 h 2400"/>
                <a:gd name="T106" fmla="*/ 91 w 1490"/>
                <a:gd name="T107" fmla="*/ 390 h 2400"/>
                <a:gd name="T108" fmla="*/ 218 w 1490"/>
                <a:gd name="T109" fmla="*/ 217 h 2400"/>
                <a:gd name="T110" fmla="*/ 390 w 1490"/>
                <a:gd name="T111" fmla="*/ 89 h 2400"/>
                <a:gd name="T112" fmla="*/ 596 w 1490"/>
                <a:gd name="T113" fmla="*/ 14 h 2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90" h="2400">
                  <a:moveTo>
                    <a:pt x="746" y="1490"/>
                  </a:moveTo>
                  <a:lnTo>
                    <a:pt x="685" y="1494"/>
                  </a:lnTo>
                  <a:lnTo>
                    <a:pt x="629" y="1504"/>
                  </a:lnTo>
                  <a:lnTo>
                    <a:pt x="574" y="1522"/>
                  </a:lnTo>
                  <a:lnTo>
                    <a:pt x="523" y="1545"/>
                  </a:lnTo>
                  <a:lnTo>
                    <a:pt x="474" y="1574"/>
                  </a:lnTo>
                  <a:lnTo>
                    <a:pt x="431" y="1609"/>
                  </a:lnTo>
                  <a:lnTo>
                    <a:pt x="391" y="1648"/>
                  </a:lnTo>
                  <a:lnTo>
                    <a:pt x="357" y="1693"/>
                  </a:lnTo>
                  <a:lnTo>
                    <a:pt x="327" y="1740"/>
                  </a:lnTo>
                  <a:lnTo>
                    <a:pt x="303" y="1793"/>
                  </a:lnTo>
                  <a:lnTo>
                    <a:pt x="285" y="1847"/>
                  </a:lnTo>
                  <a:lnTo>
                    <a:pt x="275" y="1904"/>
                  </a:lnTo>
                  <a:lnTo>
                    <a:pt x="271" y="1963"/>
                  </a:lnTo>
                  <a:lnTo>
                    <a:pt x="271" y="2129"/>
                  </a:lnTo>
                  <a:lnTo>
                    <a:pt x="1220" y="2129"/>
                  </a:lnTo>
                  <a:lnTo>
                    <a:pt x="1220" y="1963"/>
                  </a:lnTo>
                  <a:lnTo>
                    <a:pt x="1216" y="1904"/>
                  </a:lnTo>
                  <a:lnTo>
                    <a:pt x="1205" y="1847"/>
                  </a:lnTo>
                  <a:lnTo>
                    <a:pt x="1188" y="1793"/>
                  </a:lnTo>
                  <a:lnTo>
                    <a:pt x="1164" y="1740"/>
                  </a:lnTo>
                  <a:lnTo>
                    <a:pt x="1134" y="1693"/>
                  </a:lnTo>
                  <a:lnTo>
                    <a:pt x="1100" y="1648"/>
                  </a:lnTo>
                  <a:lnTo>
                    <a:pt x="1060" y="1609"/>
                  </a:lnTo>
                  <a:lnTo>
                    <a:pt x="1017" y="1574"/>
                  </a:lnTo>
                  <a:lnTo>
                    <a:pt x="968" y="1545"/>
                  </a:lnTo>
                  <a:lnTo>
                    <a:pt x="917" y="1522"/>
                  </a:lnTo>
                  <a:lnTo>
                    <a:pt x="862" y="1504"/>
                  </a:lnTo>
                  <a:lnTo>
                    <a:pt x="804" y="1494"/>
                  </a:lnTo>
                  <a:lnTo>
                    <a:pt x="746" y="1490"/>
                  </a:lnTo>
                  <a:close/>
                  <a:moveTo>
                    <a:pt x="746" y="270"/>
                  </a:moveTo>
                  <a:lnTo>
                    <a:pt x="685" y="273"/>
                  </a:lnTo>
                  <a:lnTo>
                    <a:pt x="629" y="285"/>
                  </a:lnTo>
                  <a:lnTo>
                    <a:pt x="574" y="302"/>
                  </a:lnTo>
                  <a:lnTo>
                    <a:pt x="523" y="326"/>
                  </a:lnTo>
                  <a:lnTo>
                    <a:pt x="474" y="355"/>
                  </a:lnTo>
                  <a:lnTo>
                    <a:pt x="431" y="390"/>
                  </a:lnTo>
                  <a:lnTo>
                    <a:pt x="391" y="429"/>
                  </a:lnTo>
                  <a:lnTo>
                    <a:pt x="357" y="473"/>
                  </a:lnTo>
                  <a:lnTo>
                    <a:pt x="327" y="522"/>
                  </a:lnTo>
                  <a:lnTo>
                    <a:pt x="303" y="573"/>
                  </a:lnTo>
                  <a:lnTo>
                    <a:pt x="285" y="628"/>
                  </a:lnTo>
                  <a:lnTo>
                    <a:pt x="275" y="685"/>
                  </a:lnTo>
                  <a:lnTo>
                    <a:pt x="271" y="744"/>
                  </a:lnTo>
                  <a:lnTo>
                    <a:pt x="275" y="804"/>
                  </a:lnTo>
                  <a:lnTo>
                    <a:pt x="285" y="860"/>
                  </a:lnTo>
                  <a:lnTo>
                    <a:pt x="303" y="915"/>
                  </a:lnTo>
                  <a:lnTo>
                    <a:pt x="327" y="967"/>
                  </a:lnTo>
                  <a:lnTo>
                    <a:pt x="357" y="1015"/>
                  </a:lnTo>
                  <a:lnTo>
                    <a:pt x="391" y="1059"/>
                  </a:lnTo>
                  <a:lnTo>
                    <a:pt x="431" y="1098"/>
                  </a:lnTo>
                  <a:lnTo>
                    <a:pt x="474" y="1133"/>
                  </a:lnTo>
                  <a:lnTo>
                    <a:pt x="523" y="1162"/>
                  </a:lnTo>
                  <a:lnTo>
                    <a:pt x="574" y="1187"/>
                  </a:lnTo>
                  <a:lnTo>
                    <a:pt x="629" y="1205"/>
                  </a:lnTo>
                  <a:lnTo>
                    <a:pt x="685" y="1215"/>
                  </a:lnTo>
                  <a:lnTo>
                    <a:pt x="746" y="1219"/>
                  </a:lnTo>
                  <a:lnTo>
                    <a:pt x="804" y="1215"/>
                  </a:lnTo>
                  <a:lnTo>
                    <a:pt x="862" y="1205"/>
                  </a:lnTo>
                  <a:lnTo>
                    <a:pt x="917" y="1187"/>
                  </a:lnTo>
                  <a:lnTo>
                    <a:pt x="968" y="1162"/>
                  </a:lnTo>
                  <a:lnTo>
                    <a:pt x="1017" y="1133"/>
                  </a:lnTo>
                  <a:lnTo>
                    <a:pt x="1060" y="1098"/>
                  </a:lnTo>
                  <a:lnTo>
                    <a:pt x="1100" y="1059"/>
                  </a:lnTo>
                  <a:lnTo>
                    <a:pt x="1134" y="1015"/>
                  </a:lnTo>
                  <a:lnTo>
                    <a:pt x="1164" y="967"/>
                  </a:lnTo>
                  <a:lnTo>
                    <a:pt x="1188" y="915"/>
                  </a:lnTo>
                  <a:lnTo>
                    <a:pt x="1205" y="860"/>
                  </a:lnTo>
                  <a:lnTo>
                    <a:pt x="1216" y="804"/>
                  </a:lnTo>
                  <a:lnTo>
                    <a:pt x="1220" y="744"/>
                  </a:lnTo>
                  <a:lnTo>
                    <a:pt x="1216" y="685"/>
                  </a:lnTo>
                  <a:lnTo>
                    <a:pt x="1205" y="628"/>
                  </a:lnTo>
                  <a:lnTo>
                    <a:pt x="1188" y="573"/>
                  </a:lnTo>
                  <a:lnTo>
                    <a:pt x="1164" y="522"/>
                  </a:lnTo>
                  <a:lnTo>
                    <a:pt x="1134" y="473"/>
                  </a:lnTo>
                  <a:lnTo>
                    <a:pt x="1100" y="429"/>
                  </a:lnTo>
                  <a:lnTo>
                    <a:pt x="1060" y="390"/>
                  </a:lnTo>
                  <a:lnTo>
                    <a:pt x="1017" y="355"/>
                  </a:lnTo>
                  <a:lnTo>
                    <a:pt x="968" y="326"/>
                  </a:lnTo>
                  <a:lnTo>
                    <a:pt x="917" y="302"/>
                  </a:lnTo>
                  <a:lnTo>
                    <a:pt x="862" y="285"/>
                  </a:lnTo>
                  <a:lnTo>
                    <a:pt x="804" y="273"/>
                  </a:lnTo>
                  <a:lnTo>
                    <a:pt x="746" y="270"/>
                  </a:lnTo>
                  <a:close/>
                  <a:moveTo>
                    <a:pt x="746" y="0"/>
                  </a:moveTo>
                  <a:lnTo>
                    <a:pt x="821" y="3"/>
                  </a:lnTo>
                  <a:lnTo>
                    <a:pt x="895" y="14"/>
                  </a:lnTo>
                  <a:lnTo>
                    <a:pt x="967" y="33"/>
                  </a:lnTo>
                  <a:lnTo>
                    <a:pt x="1035" y="57"/>
                  </a:lnTo>
                  <a:lnTo>
                    <a:pt x="1100" y="89"/>
                  </a:lnTo>
                  <a:lnTo>
                    <a:pt x="1161" y="126"/>
                  </a:lnTo>
                  <a:lnTo>
                    <a:pt x="1219" y="170"/>
                  </a:lnTo>
                  <a:lnTo>
                    <a:pt x="1273" y="217"/>
                  </a:lnTo>
                  <a:lnTo>
                    <a:pt x="1320" y="271"/>
                  </a:lnTo>
                  <a:lnTo>
                    <a:pt x="1363" y="328"/>
                  </a:lnTo>
                  <a:lnTo>
                    <a:pt x="1401" y="390"/>
                  </a:lnTo>
                  <a:lnTo>
                    <a:pt x="1433" y="455"/>
                  </a:lnTo>
                  <a:lnTo>
                    <a:pt x="1457" y="523"/>
                  </a:lnTo>
                  <a:lnTo>
                    <a:pt x="1476" y="594"/>
                  </a:lnTo>
                  <a:lnTo>
                    <a:pt x="1486" y="669"/>
                  </a:lnTo>
                  <a:lnTo>
                    <a:pt x="1490" y="744"/>
                  </a:lnTo>
                  <a:lnTo>
                    <a:pt x="1488" y="818"/>
                  </a:lnTo>
                  <a:lnTo>
                    <a:pt x="1476" y="891"/>
                  </a:lnTo>
                  <a:lnTo>
                    <a:pt x="1458" y="962"/>
                  </a:lnTo>
                  <a:lnTo>
                    <a:pt x="1434" y="1029"/>
                  </a:lnTo>
                  <a:lnTo>
                    <a:pt x="1404" y="1093"/>
                  </a:lnTo>
                  <a:lnTo>
                    <a:pt x="1367" y="1153"/>
                  </a:lnTo>
                  <a:lnTo>
                    <a:pt x="1326" y="1210"/>
                  </a:lnTo>
                  <a:lnTo>
                    <a:pt x="1280" y="1263"/>
                  </a:lnTo>
                  <a:lnTo>
                    <a:pt x="1229" y="1311"/>
                  </a:lnTo>
                  <a:lnTo>
                    <a:pt x="1173" y="1354"/>
                  </a:lnTo>
                  <a:lnTo>
                    <a:pt x="1229" y="1396"/>
                  </a:lnTo>
                  <a:lnTo>
                    <a:pt x="1280" y="1445"/>
                  </a:lnTo>
                  <a:lnTo>
                    <a:pt x="1326" y="1497"/>
                  </a:lnTo>
                  <a:lnTo>
                    <a:pt x="1367" y="1554"/>
                  </a:lnTo>
                  <a:lnTo>
                    <a:pt x="1404" y="1615"/>
                  </a:lnTo>
                  <a:lnTo>
                    <a:pt x="1434" y="1679"/>
                  </a:lnTo>
                  <a:lnTo>
                    <a:pt x="1458" y="1747"/>
                  </a:lnTo>
                  <a:lnTo>
                    <a:pt x="1476" y="1816"/>
                  </a:lnTo>
                  <a:lnTo>
                    <a:pt x="1488" y="1889"/>
                  </a:lnTo>
                  <a:lnTo>
                    <a:pt x="1490" y="1963"/>
                  </a:lnTo>
                  <a:lnTo>
                    <a:pt x="1490" y="2265"/>
                  </a:lnTo>
                  <a:lnTo>
                    <a:pt x="1488" y="2297"/>
                  </a:lnTo>
                  <a:lnTo>
                    <a:pt x="1477" y="2325"/>
                  </a:lnTo>
                  <a:lnTo>
                    <a:pt x="1461" y="2351"/>
                  </a:lnTo>
                  <a:lnTo>
                    <a:pt x="1440" y="2371"/>
                  </a:lnTo>
                  <a:lnTo>
                    <a:pt x="1415" y="2386"/>
                  </a:lnTo>
                  <a:lnTo>
                    <a:pt x="1386" y="2397"/>
                  </a:lnTo>
                  <a:lnTo>
                    <a:pt x="1356" y="2400"/>
                  </a:lnTo>
                  <a:lnTo>
                    <a:pt x="135" y="2400"/>
                  </a:lnTo>
                  <a:lnTo>
                    <a:pt x="105" y="2397"/>
                  </a:lnTo>
                  <a:lnTo>
                    <a:pt x="76" y="2386"/>
                  </a:lnTo>
                  <a:lnTo>
                    <a:pt x="51" y="2371"/>
                  </a:lnTo>
                  <a:lnTo>
                    <a:pt x="30" y="2351"/>
                  </a:lnTo>
                  <a:lnTo>
                    <a:pt x="14" y="2325"/>
                  </a:lnTo>
                  <a:lnTo>
                    <a:pt x="4" y="2297"/>
                  </a:lnTo>
                  <a:lnTo>
                    <a:pt x="0" y="2265"/>
                  </a:lnTo>
                  <a:lnTo>
                    <a:pt x="0" y="1963"/>
                  </a:lnTo>
                  <a:lnTo>
                    <a:pt x="4" y="1889"/>
                  </a:lnTo>
                  <a:lnTo>
                    <a:pt x="15" y="1816"/>
                  </a:lnTo>
                  <a:lnTo>
                    <a:pt x="33" y="1747"/>
                  </a:lnTo>
                  <a:lnTo>
                    <a:pt x="56" y="1679"/>
                  </a:lnTo>
                  <a:lnTo>
                    <a:pt x="87" y="1615"/>
                  </a:lnTo>
                  <a:lnTo>
                    <a:pt x="123" y="1554"/>
                  </a:lnTo>
                  <a:lnTo>
                    <a:pt x="165" y="1497"/>
                  </a:lnTo>
                  <a:lnTo>
                    <a:pt x="211" y="1445"/>
                  </a:lnTo>
                  <a:lnTo>
                    <a:pt x="262" y="1396"/>
                  </a:lnTo>
                  <a:lnTo>
                    <a:pt x="318" y="1354"/>
                  </a:lnTo>
                  <a:lnTo>
                    <a:pt x="262" y="1311"/>
                  </a:lnTo>
                  <a:lnTo>
                    <a:pt x="211" y="1263"/>
                  </a:lnTo>
                  <a:lnTo>
                    <a:pt x="165" y="1211"/>
                  </a:lnTo>
                  <a:lnTo>
                    <a:pt x="123" y="1153"/>
                  </a:lnTo>
                  <a:lnTo>
                    <a:pt x="87" y="1093"/>
                  </a:lnTo>
                  <a:lnTo>
                    <a:pt x="56" y="1029"/>
                  </a:lnTo>
                  <a:lnTo>
                    <a:pt x="33" y="962"/>
                  </a:lnTo>
                  <a:lnTo>
                    <a:pt x="15" y="891"/>
                  </a:lnTo>
                  <a:lnTo>
                    <a:pt x="4" y="818"/>
                  </a:lnTo>
                  <a:lnTo>
                    <a:pt x="0" y="744"/>
                  </a:lnTo>
                  <a:lnTo>
                    <a:pt x="4" y="669"/>
                  </a:lnTo>
                  <a:lnTo>
                    <a:pt x="15" y="594"/>
                  </a:lnTo>
                  <a:lnTo>
                    <a:pt x="34" y="523"/>
                  </a:lnTo>
                  <a:lnTo>
                    <a:pt x="59" y="455"/>
                  </a:lnTo>
                  <a:lnTo>
                    <a:pt x="91" y="390"/>
                  </a:lnTo>
                  <a:lnTo>
                    <a:pt x="128" y="328"/>
                  </a:lnTo>
                  <a:lnTo>
                    <a:pt x="170" y="271"/>
                  </a:lnTo>
                  <a:lnTo>
                    <a:pt x="218" y="217"/>
                  </a:lnTo>
                  <a:lnTo>
                    <a:pt x="272" y="170"/>
                  </a:lnTo>
                  <a:lnTo>
                    <a:pt x="328" y="126"/>
                  </a:lnTo>
                  <a:lnTo>
                    <a:pt x="390" y="89"/>
                  </a:lnTo>
                  <a:lnTo>
                    <a:pt x="455" y="57"/>
                  </a:lnTo>
                  <a:lnTo>
                    <a:pt x="524" y="33"/>
                  </a:lnTo>
                  <a:lnTo>
                    <a:pt x="596" y="14"/>
                  </a:lnTo>
                  <a:lnTo>
                    <a:pt x="669" y="3"/>
                  </a:lnTo>
                  <a:lnTo>
                    <a:pt x="7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4" name="Freeform 92"/>
            <p:cNvSpPr>
              <a:spLocks noEditPoints="1"/>
            </p:cNvSpPr>
            <p:nvPr/>
          </p:nvSpPr>
          <p:spPr bwMode="auto">
            <a:xfrm>
              <a:off x="3318" y="2095"/>
              <a:ext cx="752" cy="870"/>
            </a:xfrm>
            <a:custGeom>
              <a:avLst/>
              <a:gdLst>
                <a:gd name="T0" fmla="*/ 965 w 2257"/>
                <a:gd name="T1" fmla="*/ 286 h 2611"/>
                <a:gd name="T2" fmla="*/ 741 w 2257"/>
                <a:gd name="T3" fmla="*/ 363 h 2611"/>
                <a:gd name="T4" fmla="*/ 550 w 2257"/>
                <a:gd name="T5" fmla="*/ 496 h 2611"/>
                <a:gd name="T6" fmla="*/ 401 w 2257"/>
                <a:gd name="T7" fmla="*/ 674 h 2611"/>
                <a:gd name="T8" fmla="*/ 305 w 2257"/>
                <a:gd name="T9" fmla="*/ 889 h 2611"/>
                <a:gd name="T10" fmla="*/ 271 w 2257"/>
                <a:gd name="T11" fmla="*/ 1129 h 2611"/>
                <a:gd name="T12" fmla="*/ 301 w 2257"/>
                <a:gd name="T13" fmla="*/ 1358 h 2611"/>
                <a:gd name="T14" fmla="*/ 391 w 2257"/>
                <a:gd name="T15" fmla="*/ 1568 h 2611"/>
                <a:gd name="T16" fmla="*/ 534 w 2257"/>
                <a:gd name="T17" fmla="*/ 1748 h 2611"/>
                <a:gd name="T18" fmla="*/ 630 w 2257"/>
                <a:gd name="T19" fmla="*/ 1846 h 2611"/>
                <a:gd name="T20" fmla="*/ 642 w 2257"/>
                <a:gd name="T21" fmla="*/ 1931 h 2611"/>
                <a:gd name="T22" fmla="*/ 704 w 2257"/>
                <a:gd name="T23" fmla="*/ 2212 h 2611"/>
                <a:gd name="T24" fmla="*/ 898 w 2257"/>
                <a:gd name="T25" fmla="*/ 2137 h 2611"/>
                <a:gd name="T26" fmla="*/ 1082 w 2257"/>
                <a:gd name="T27" fmla="*/ 2067 h 2611"/>
                <a:gd name="T28" fmla="*/ 1243 w 2257"/>
                <a:gd name="T29" fmla="*/ 2004 h 2611"/>
                <a:gd name="T30" fmla="*/ 1371 w 2257"/>
                <a:gd name="T31" fmla="*/ 1954 h 2611"/>
                <a:gd name="T32" fmla="*/ 1454 w 2257"/>
                <a:gd name="T33" fmla="*/ 1922 h 2611"/>
                <a:gd name="T34" fmla="*/ 1547 w 2257"/>
                <a:gd name="T35" fmla="*/ 1878 h 2611"/>
                <a:gd name="T36" fmla="*/ 1730 w 2257"/>
                <a:gd name="T37" fmla="*/ 1742 h 2611"/>
                <a:gd name="T38" fmla="*/ 1869 w 2257"/>
                <a:gd name="T39" fmla="*/ 1564 h 2611"/>
                <a:gd name="T40" fmla="*/ 1957 w 2257"/>
                <a:gd name="T41" fmla="*/ 1357 h 2611"/>
                <a:gd name="T42" fmla="*/ 1988 w 2257"/>
                <a:gd name="T43" fmla="*/ 1129 h 2611"/>
                <a:gd name="T44" fmla="*/ 1953 w 2257"/>
                <a:gd name="T45" fmla="*/ 889 h 2611"/>
                <a:gd name="T46" fmla="*/ 1856 w 2257"/>
                <a:gd name="T47" fmla="*/ 674 h 2611"/>
                <a:gd name="T48" fmla="*/ 1707 w 2257"/>
                <a:gd name="T49" fmla="*/ 496 h 2611"/>
                <a:gd name="T50" fmla="*/ 1515 w 2257"/>
                <a:gd name="T51" fmla="*/ 363 h 2611"/>
                <a:gd name="T52" fmla="*/ 1292 w 2257"/>
                <a:gd name="T53" fmla="*/ 286 h 2611"/>
                <a:gd name="T54" fmla="*/ 1129 w 2257"/>
                <a:gd name="T55" fmla="*/ 0 h 2611"/>
                <a:gd name="T56" fmla="*/ 1400 w 2257"/>
                <a:gd name="T57" fmla="*/ 33 h 2611"/>
                <a:gd name="T58" fmla="*/ 1647 w 2257"/>
                <a:gd name="T59" fmla="*/ 127 h 2611"/>
                <a:gd name="T60" fmla="*/ 1863 w 2257"/>
                <a:gd name="T61" fmla="*/ 272 h 2611"/>
                <a:gd name="T62" fmla="*/ 2040 w 2257"/>
                <a:gd name="T63" fmla="*/ 463 h 2611"/>
                <a:gd name="T64" fmla="*/ 2169 w 2257"/>
                <a:gd name="T65" fmla="*/ 691 h 2611"/>
                <a:gd name="T66" fmla="*/ 2243 w 2257"/>
                <a:gd name="T67" fmla="*/ 946 h 2611"/>
                <a:gd name="T68" fmla="*/ 2255 w 2257"/>
                <a:gd name="T69" fmla="*/ 1218 h 2611"/>
                <a:gd name="T70" fmla="*/ 2204 w 2257"/>
                <a:gd name="T71" fmla="*/ 1473 h 2611"/>
                <a:gd name="T72" fmla="*/ 2098 w 2257"/>
                <a:gd name="T73" fmla="*/ 1708 h 2611"/>
                <a:gd name="T74" fmla="*/ 1943 w 2257"/>
                <a:gd name="T75" fmla="*/ 1912 h 2611"/>
                <a:gd name="T76" fmla="*/ 1742 w 2257"/>
                <a:gd name="T77" fmla="*/ 2077 h 2611"/>
                <a:gd name="T78" fmla="*/ 1581 w 2257"/>
                <a:gd name="T79" fmla="*/ 2164 h 2611"/>
                <a:gd name="T80" fmla="*/ 1523 w 2257"/>
                <a:gd name="T81" fmla="*/ 2186 h 2611"/>
                <a:gd name="T82" fmla="*/ 1418 w 2257"/>
                <a:gd name="T83" fmla="*/ 2227 h 2611"/>
                <a:gd name="T84" fmla="*/ 1274 w 2257"/>
                <a:gd name="T85" fmla="*/ 2282 h 2611"/>
                <a:gd name="T86" fmla="*/ 1105 w 2257"/>
                <a:gd name="T87" fmla="*/ 2347 h 2611"/>
                <a:gd name="T88" fmla="*/ 921 w 2257"/>
                <a:gd name="T89" fmla="*/ 2419 h 2611"/>
                <a:gd name="T90" fmla="*/ 733 w 2257"/>
                <a:gd name="T91" fmla="*/ 2490 h 2611"/>
                <a:gd name="T92" fmla="*/ 552 w 2257"/>
                <a:gd name="T93" fmla="*/ 2559 h 2611"/>
                <a:gd name="T94" fmla="*/ 419 w 2257"/>
                <a:gd name="T95" fmla="*/ 2609 h 2611"/>
                <a:gd name="T96" fmla="*/ 347 w 2257"/>
                <a:gd name="T97" fmla="*/ 2603 h 2611"/>
                <a:gd name="T98" fmla="*/ 287 w 2257"/>
                <a:gd name="T99" fmla="*/ 2558 h 2611"/>
                <a:gd name="T100" fmla="*/ 259 w 2257"/>
                <a:gd name="T101" fmla="*/ 2478 h 2611"/>
                <a:gd name="T102" fmla="*/ 300 w 2257"/>
                <a:gd name="T103" fmla="*/ 1896 h 2611"/>
                <a:gd name="T104" fmla="*/ 150 w 2257"/>
                <a:gd name="T105" fmla="*/ 1693 h 2611"/>
                <a:gd name="T106" fmla="*/ 49 w 2257"/>
                <a:gd name="T107" fmla="*/ 1463 h 2611"/>
                <a:gd name="T108" fmla="*/ 3 w 2257"/>
                <a:gd name="T109" fmla="*/ 1215 h 2611"/>
                <a:gd name="T110" fmla="*/ 15 w 2257"/>
                <a:gd name="T111" fmla="*/ 946 h 2611"/>
                <a:gd name="T112" fmla="*/ 89 w 2257"/>
                <a:gd name="T113" fmla="*/ 691 h 2611"/>
                <a:gd name="T114" fmla="*/ 218 w 2257"/>
                <a:gd name="T115" fmla="*/ 463 h 2611"/>
                <a:gd name="T116" fmla="*/ 395 w 2257"/>
                <a:gd name="T117" fmla="*/ 272 h 2611"/>
                <a:gd name="T118" fmla="*/ 610 w 2257"/>
                <a:gd name="T119" fmla="*/ 127 h 2611"/>
                <a:gd name="T120" fmla="*/ 858 w 2257"/>
                <a:gd name="T121" fmla="*/ 33 h 2611"/>
                <a:gd name="T122" fmla="*/ 1129 w 2257"/>
                <a:gd name="T123" fmla="*/ 0 h 2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57" h="2611">
                  <a:moveTo>
                    <a:pt x="1129" y="271"/>
                  </a:moveTo>
                  <a:lnTo>
                    <a:pt x="1046" y="275"/>
                  </a:lnTo>
                  <a:lnTo>
                    <a:pt x="965" y="286"/>
                  </a:lnTo>
                  <a:lnTo>
                    <a:pt x="889" y="306"/>
                  </a:lnTo>
                  <a:lnTo>
                    <a:pt x="813" y="331"/>
                  </a:lnTo>
                  <a:lnTo>
                    <a:pt x="741" y="363"/>
                  </a:lnTo>
                  <a:lnTo>
                    <a:pt x="674" y="402"/>
                  </a:lnTo>
                  <a:lnTo>
                    <a:pt x="610" y="446"/>
                  </a:lnTo>
                  <a:lnTo>
                    <a:pt x="550" y="496"/>
                  </a:lnTo>
                  <a:lnTo>
                    <a:pt x="496" y="551"/>
                  </a:lnTo>
                  <a:lnTo>
                    <a:pt x="446" y="610"/>
                  </a:lnTo>
                  <a:lnTo>
                    <a:pt x="401" y="674"/>
                  </a:lnTo>
                  <a:lnTo>
                    <a:pt x="363" y="742"/>
                  </a:lnTo>
                  <a:lnTo>
                    <a:pt x="331" y="813"/>
                  </a:lnTo>
                  <a:lnTo>
                    <a:pt x="305" y="889"/>
                  </a:lnTo>
                  <a:lnTo>
                    <a:pt x="286" y="966"/>
                  </a:lnTo>
                  <a:lnTo>
                    <a:pt x="275" y="1046"/>
                  </a:lnTo>
                  <a:lnTo>
                    <a:pt x="271" y="1129"/>
                  </a:lnTo>
                  <a:lnTo>
                    <a:pt x="275" y="1207"/>
                  </a:lnTo>
                  <a:lnTo>
                    <a:pt x="285" y="1284"/>
                  </a:lnTo>
                  <a:lnTo>
                    <a:pt x="301" y="1358"/>
                  </a:lnTo>
                  <a:lnTo>
                    <a:pt x="324" y="1431"/>
                  </a:lnTo>
                  <a:lnTo>
                    <a:pt x="355" y="1502"/>
                  </a:lnTo>
                  <a:lnTo>
                    <a:pt x="391" y="1568"/>
                  </a:lnTo>
                  <a:lnTo>
                    <a:pt x="433" y="1632"/>
                  </a:lnTo>
                  <a:lnTo>
                    <a:pt x="481" y="1692"/>
                  </a:lnTo>
                  <a:lnTo>
                    <a:pt x="534" y="1748"/>
                  </a:lnTo>
                  <a:lnTo>
                    <a:pt x="593" y="1800"/>
                  </a:lnTo>
                  <a:lnTo>
                    <a:pt x="614" y="1820"/>
                  </a:lnTo>
                  <a:lnTo>
                    <a:pt x="630" y="1846"/>
                  </a:lnTo>
                  <a:lnTo>
                    <a:pt x="640" y="1873"/>
                  </a:lnTo>
                  <a:lnTo>
                    <a:pt x="644" y="1902"/>
                  </a:lnTo>
                  <a:lnTo>
                    <a:pt x="642" y="1931"/>
                  </a:lnTo>
                  <a:lnTo>
                    <a:pt x="575" y="2261"/>
                  </a:lnTo>
                  <a:lnTo>
                    <a:pt x="639" y="2236"/>
                  </a:lnTo>
                  <a:lnTo>
                    <a:pt x="704" y="2212"/>
                  </a:lnTo>
                  <a:lnTo>
                    <a:pt x="770" y="2186"/>
                  </a:lnTo>
                  <a:lnTo>
                    <a:pt x="834" y="2162"/>
                  </a:lnTo>
                  <a:lnTo>
                    <a:pt x="898" y="2137"/>
                  </a:lnTo>
                  <a:lnTo>
                    <a:pt x="962" y="2113"/>
                  </a:lnTo>
                  <a:lnTo>
                    <a:pt x="1022" y="2089"/>
                  </a:lnTo>
                  <a:lnTo>
                    <a:pt x="1082" y="2067"/>
                  </a:lnTo>
                  <a:lnTo>
                    <a:pt x="1138" y="2044"/>
                  </a:lnTo>
                  <a:lnTo>
                    <a:pt x="1192" y="2023"/>
                  </a:lnTo>
                  <a:lnTo>
                    <a:pt x="1243" y="2004"/>
                  </a:lnTo>
                  <a:lnTo>
                    <a:pt x="1289" y="1986"/>
                  </a:lnTo>
                  <a:lnTo>
                    <a:pt x="1333" y="1970"/>
                  </a:lnTo>
                  <a:lnTo>
                    <a:pt x="1371" y="1954"/>
                  </a:lnTo>
                  <a:lnTo>
                    <a:pt x="1404" y="1942"/>
                  </a:lnTo>
                  <a:lnTo>
                    <a:pt x="1432" y="1931"/>
                  </a:lnTo>
                  <a:lnTo>
                    <a:pt x="1454" y="1922"/>
                  </a:lnTo>
                  <a:lnTo>
                    <a:pt x="1469" y="1916"/>
                  </a:lnTo>
                  <a:lnTo>
                    <a:pt x="1478" y="1913"/>
                  </a:lnTo>
                  <a:lnTo>
                    <a:pt x="1547" y="1878"/>
                  </a:lnTo>
                  <a:lnTo>
                    <a:pt x="1613" y="1838"/>
                  </a:lnTo>
                  <a:lnTo>
                    <a:pt x="1674" y="1792"/>
                  </a:lnTo>
                  <a:lnTo>
                    <a:pt x="1730" y="1742"/>
                  </a:lnTo>
                  <a:lnTo>
                    <a:pt x="1782" y="1686"/>
                  </a:lnTo>
                  <a:lnTo>
                    <a:pt x="1828" y="1627"/>
                  </a:lnTo>
                  <a:lnTo>
                    <a:pt x="1869" y="1564"/>
                  </a:lnTo>
                  <a:lnTo>
                    <a:pt x="1903" y="1498"/>
                  </a:lnTo>
                  <a:lnTo>
                    <a:pt x="1933" y="1429"/>
                  </a:lnTo>
                  <a:lnTo>
                    <a:pt x="1957" y="1357"/>
                  </a:lnTo>
                  <a:lnTo>
                    <a:pt x="1973" y="1283"/>
                  </a:lnTo>
                  <a:lnTo>
                    <a:pt x="1984" y="1206"/>
                  </a:lnTo>
                  <a:lnTo>
                    <a:pt x="1988" y="1129"/>
                  </a:lnTo>
                  <a:lnTo>
                    <a:pt x="1982" y="1046"/>
                  </a:lnTo>
                  <a:lnTo>
                    <a:pt x="1971" y="966"/>
                  </a:lnTo>
                  <a:lnTo>
                    <a:pt x="1953" y="889"/>
                  </a:lnTo>
                  <a:lnTo>
                    <a:pt x="1927" y="813"/>
                  </a:lnTo>
                  <a:lnTo>
                    <a:pt x="1894" y="742"/>
                  </a:lnTo>
                  <a:lnTo>
                    <a:pt x="1856" y="674"/>
                  </a:lnTo>
                  <a:lnTo>
                    <a:pt x="1812" y="610"/>
                  </a:lnTo>
                  <a:lnTo>
                    <a:pt x="1762" y="551"/>
                  </a:lnTo>
                  <a:lnTo>
                    <a:pt x="1707" y="496"/>
                  </a:lnTo>
                  <a:lnTo>
                    <a:pt x="1647" y="446"/>
                  </a:lnTo>
                  <a:lnTo>
                    <a:pt x="1583" y="402"/>
                  </a:lnTo>
                  <a:lnTo>
                    <a:pt x="1515" y="363"/>
                  </a:lnTo>
                  <a:lnTo>
                    <a:pt x="1444" y="331"/>
                  </a:lnTo>
                  <a:lnTo>
                    <a:pt x="1370" y="306"/>
                  </a:lnTo>
                  <a:lnTo>
                    <a:pt x="1292" y="286"/>
                  </a:lnTo>
                  <a:lnTo>
                    <a:pt x="1211" y="275"/>
                  </a:lnTo>
                  <a:lnTo>
                    <a:pt x="1129" y="271"/>
                  </a:lnTo>
                  <a:close/>
                  <a:moveTo>
                    <a:pt x="1129" y="0"/>
                  </a:moveTo>
                  <a:lnTo>
                    <a:pt x="1221" y="4"/>
                  </a:lnTo>
                  <a:lnTo>
                    <a:pt x="1312" y="15"/>
                  </a:lnTo>
                  <a:lnTo>
                    <a:pt x="1400" y="33"/>
                  </a:lnTo>
                  <a:lnTo>
                    <a:pt x="1485" y="58"/>
                  </a:lnTo>
                  <a:lnTo>
                    <a:pt x="1568" y="89"/>
                  </a:lnTo>
                  <a:lnTo>
                    <a:pt x="1647" y="127"/>
                  </a:lnTo>
                  <a:lnTo>
                    <a:pt x="1723" y="170"/>
                  </a:lnTo>
                  <a:lnTo>
                    <a:pt x="1796" y="219"/>
                  </a:lnTo>
                  <a:lnTo>
                    <a:pt x="1863" y="272"/>
                  </a:lnTo>
                  <a:lnTo>
                    <a:pt x="1927" y="331"/>
                  </a:lnTo>
                  <a:lnTo>
                    <a:pt x="1986" y="395"/>
                  </a:lnTo>
                  <a:lnTo>
                    <a:pt x="2040" y="463"/>
                  </a:lnTo>
                  <a:lnTo>
                    <a:pt x="2089" y="535"/>
                  </a:lnTo>
                  <a:lnTo>
                    <a:pt x="2132" y="611"/>
                  </a:lnTo>
                  <a:lnTo>
                    <a:pt x="2169" y="691"/>
                  </a:lnTo>
                  <a:lnTo>
                    <a:pt x="2200" y="773"/>
                  </a:lnTo>
                  <a:lnTo>
                    <a:pt x="2225" y="858"/>
                  </a:lnTo>
                  <a:lnTo>
                    <a:pt x="2243" y="946"/>
                  </a:lnTo>
                  <a:lnTo>
                    <a:pt x="2254" y="1037"/>
                  </a:lnTo>
                  <a:lnTo>
                    <a:pt x="2257" y="1129"/>
                  </a:lnTo>
                  <a:lnTo>
                    <a:pt x="2255" y="1218"/>
                  </a:lnTo>
                  <a:lnTo>
                    <a:pt x="2245" y="1305"/>
                  </a:lnTo>
                  <a:lnTo>
                    <a:pt x="2227" y="1390"/>
                  </a:lnTo>
                  <a:lnTo>
                    <a:pt x="2204" y="1473"/>
                  </a:lnTo>
                  <a:lnTo>
                    <a:pt x="2174" y="1554"/>
                  </a:lnTo>
                  <a:lnTo>
                    <a:pt x="2140" y="1633"/>
                  </a:lnTo>
                  <a:lnTo>
                    <a:pt x="2098" y="1708"/>
                  </a:lnTo>
                  <a:lnTo>
                    <a:pt x="2051" y="1779"/>
                  </a:lnTo>
                  <a:lnTo>
                    <a:pt x="1999" y="1848"/>
                  </a:lnTo>
                  <a:lnTo>
                    <a:pt x="1943" y="1912"/>
                  </a:lnTo>
                  <a:lnTo>
                    <a:pt x="1880" y="1972"/>
                  </a:lnTo>
                  <a:lnTo>
                    <a:pt x="1814" y="2027"/>
                  </a:lnTo>
                  <a:lnTo>
                    <a:pt x="1742" y="2077"/>
                  </a:lnTo>
                  <a:lnTo>
                    <a:pt x="1666" y="2122"/>
                  </a:lnTo>
                  <a:lnTo>
                    <a:pt x="1587" y="2162"/>
                  </a:lnTo>
                  <a:lnTo>
                    <a:pt x="1581" y="2164"/>
                  </a:lnTo>
                  <a:lnTo>
                    <a:pt x="1568" y="2169"/>
                  </a:lnTo>
                  <a:lnTo>
                    <a:pt x="1549" y="2176"/>
                  </a:lnTo>
                  <a:lnTo>
                    <a:pt x="1523" y="2186"/>
                  </a:lnTo>
                  <a:lnTo>
                    <a:pt x="1494" y="2197"/>
                  </a:lnTo>
                  <a:lnTo>
                    <a:pt x="1458" y="2212"/>
                  </a:lnTo>
                  <a:lnTo>
                    <a:pt x="1418" y="2227"/>
                  </a:lnTo>
                  <a:lnTo>
                    <a:pt x="1373" y="2245"/>
                  </a:lnTo>
                  <a:lnTo>
                    <a:pt x="1325" y="2263"/>
                  </a:lnTo>
                  <a:lnTo>
                    <a:pt x="1274" y="2282"/>
                  </a:lnTo>
                  <a:lnTo>
                    <a:pt x="1220" y="2304"/>
                  </a:lnTo>
                  <a:lnTo>
                    <a:pt x="1164" y="2325"/>
                  </a:lnTo>
                  <a:lnTo>
                    <a:pt x="1105" y="2347"/>
                  </a:lnTo>
                  <a:lnTo>
                    <a:pt x="1045" y="2371"/>
                  </a:lnTo>
                  <a:lnTo>
                    <a:pt x="982" y="2394"/>
                  </a:lnTo>
                  <a:lnTo>
                    <a:pt x="921" y="2419"/>
                  </a:lnTo>
                  <a:lnTo>
                    <a:pt x="858" y="2443"/>
                  </a:lnTo>
                  <a:lnTo>
                    <a:pt x="795" y="2467"/>
                  </a:lnTo>
                  <a:lnTo>
                    <a:pt x="733" y="2490"/>
                  </a:lnTo>
                  <a:lnTo>
                    <a:pt x="671" y="2515"/>
                  </a:lnTo>
                  <a:lnTo>
                    <a:pt x="611" y="2538"/>
                  </a:lnTo>
                  <a:lnTo>
                    <a:pt x="552" y="2559"/>
                  </a:lnTo>
                  <a:lnTo>
                    <a:pt x="496" y="2581"/>
                  </a:lnTo>
                  <a:lnTo>
                    <a:pt x="442" y="2602"/>
                  </a:lnTo>
                  <a:lnTo>
                    <a:pt x="419" y="2609"/>
                  </a:lnTo>
                  <a:lnTo>
                    <a:pt x="395" y="2611"/>
                  </a:lnTo>
                  <a:lnTo>
                    <a:pt x="371" y="2609"/>
                  </a:lnTo>
                  <a:lnTo>
                    <a:pt x="347" y="2603"/>
                  </a:lnTo>
                  <a:lnTo>
                    <a:pt x="327" y="2593"/>
                  </a:lnTo>
                  <a:lnTo>
                    <a:pt x="307" y="2579"/>
                  </a:lnTo>
                  <a:lnTo>
                    <a:pt x="287" y="2558"/>
                  </a:lnTo>
                  <a:lnTo>
                    <a:pt x="272" y="2534"/>
                  </a:lnTo>
                  <a:lnTo>
                    <a:pt x="262" y="2507"/>
                  </a:lnTo>
                  <a:lnTo>
                    <a:pt x="259" y="2478"/>
                  </a:lnTo>
                  <a:lnTo>
                    <a:pt x="262" y="2449"/>
                  </a:lnTo>
                  <a:lnTo>
                    <a:pt x="360" y="1956"/>
                  </a:lnTo>
                  <a:lnTo>
                    <a:pt x="300" y="1896"/>
                  </a:lnTo>
                  <a:lnTo>
                    <a:pt x="245" y="1832"/>
                  </a:lnTo>
                  <a:lnTo>
                    <a:pt x="195" y="1764"/>
                  </a:lnTo>
                  <a:lnTo>
                    <a:pt x="150" y="1693"/>
                  </a:lnTo>
                  <a:lnTo>
                    <a:pt x="111" y="1619"/>
                  </a:lnTo>
                  <a:lnTo>
                    <a:pt x="78" y="1543"/>
                  </a:lnTo>
                  <a:lnTo>
                    <a:pt x="49" y="1463"/>
                  </a:lnTo>
                  <a:lnTo>
                    <a:pt x="28" y="1383"/>
                  </a:lnTo>
                  <a:lnTo>
                    <a:pt x="12" y="1300"/>
                  </a:lnTo>
                  <a:lnTo>
                    <a:pt x="3" y="1215"/>
                  </a:lnTo>
                  <a:lnTo>
                    <a:pt x="0" y="1129"/>
                  </a:lnTo>
                  <a:lnTo>
                    <a:pt x="3" y="1036"/>
                  </a:lnTo>
                  <a:lnTo>
                    <a:pt x="15" y="946"/>
                  </a:lnTo>
                  <a:lnTo>
                    <a:pt x="33" y="858"/>
                  </a:lnTo>
                  <a:lnTo>
                    <a:pt x="57" y="773"/>
                  </a:lnTo>
                  <a:lnTo>
                    <a:pt x="89" y="691"/>
                  </a:lnTo>
                  <a:lnTo>
                    <a:pt x="126" y="610"/>
                  </a:lnTo>
                  <a:lnTo>
                    <a:pt x="168" y="535"/>
                  </a:lnTo>
                  <a:lnTo>
                    <a:pt x="218" y="463"/>
                  </a:lnTo>
                  <a:lnTo>
                    <a:pt x="272" y="395"/>
                  </a:lnTo>
                  <a:lnTo>
                    <a:pt x="331" y="331"/>
                  </a:lnTo>
                  <a:lnTo>
                    <a:pt x="395" y="272"/>
                  </a:lnTo>
                  <a:lnTo>
                    <a:pt x="463" y="219"/>
                  </a:lnTo>
                  <a:lnTo>
                    <a:pt x="534" y="170"/>
                  </a:lnTo>
                  <a:lnTo>
                    <a:pt x="610" y="127"/>
                  </a:lnTo>
                  <a:lnTo>
                    <a:pt x="689" y="89"/>
                  </a:lnTo>
                  <a:lnTo>
                    <a:pt x="772" y="58"/>
                  </a:lnTo>
                  <a:lnTo>
                    <a:pt x="858" y="33"/>
                  </a:lnTo>
                  <a:lnTo>
                    <a:pt x="946" y="15"/>
                  </a:lnTo>
                  <a:lnTo>
                    <a:pt x="1036" y="4"/>
                  </a:lnTo>
                  <a:lnTo>
                    <a:pt x="11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92" name="Group 103"/>
          <p:cNvGrpSpPr>
            <a:grpSpLocks noChangeAspect="1"/>
          </p:cNvGrpSpPr>
          <p:nvPr/>
        </p:nvGrpSpPr>
        <p:grpSpPr bwMode="auto">
          <a:xfrm>
            <a:off x="6934453" y="2171757"/>
            <a:ext cx="201530" cy="242844"/>
            <a:chOff x="2511" y="2222"/>
            <a:chExt cx="1161" cy="1399"/>
          </a:xfrm>
          <a:solidFill>
            <a:schemeClr val="tx1">
              <a:lumMod val="65000"/>
              <a:lumOff val="35000"/>
            </a:schemeClr>
          </a:solidFill>
        </p:grpSpPr>
        <p:sp>
          <p:nvSpPr>
            <p:cNvPr id="295" name="Freeform 105"/>
            <p:cNvSpPr>
              <a:spLocks noEditPoints="1"/>
            </p:cNvSpPr>
            <p:nvPr/>
          </p:nvSpPr>
          <p:spPr bwMode="auto">
            <a:xfrm>
              <a:off x="2511" y="2222"/>
              <a:ext cx="1161" cy="1399"/>
            </a:xfrm>
            <a:custGeom>
              <a:avLst/>
              <a:gdLst>
                <a:gd name="T0" fmla="*/ 2582 w 3483"/>
                <a:gd name="T1" fmla="*/ 482 h 4198"/>
                <a:gd name="T2" fmla="*/ 2582 w 3483"/>
                <a:gd name="T3" fmla="*/ 900 h 4198"/>
                <a:gd name="T4" fmla="*/ 2999 w 3483"/>
                <a:gd name="T5" fmla="*/ 900 h 4198"/>
                <a:gd name="T6" fmla="*/ 2582 w 3483"/>
                <a:gd name="T7" fmla="*/ 482 h 4198"/>
                <a:gd name="T8" fmla="*/ 283 w 3483"/>
                <a:gd name="T9" fmla="*/ 282 h 4198"/>
                <a:gd name="T10" fmla="*/ 283 w 3483"/>
                <a:gd name="T11" fmla="*/ 3916 h 4198"/>
                <a:gd name="T12" fmla="*/ 3199 w 3483"/>
                <a:gd name="T13" fmla="*/ 3916 h 4198"/>
                <a:gd name="T14" fmla="*/ 3199 w 3483"/>
                <a:gd name="T15" fmla="*/ 1182 h 4198"/>
                <a:gd name="T16" fmla="*/ 2440 w 3483"/>
                <a:gd name="T17" fmla="*/ 1182 h 4198"/>
                <a:gd name="T18" fmla="*/ 2408 w 3483"/>
                <a:gd name="T19" fmla="*/ 1178 h 4198"/>
                <a:gd name="T20" fmla="*/ 2378 w 3483"/>
                <a:gd name="T21" fmla="*/ 1168 h 4198"/>
                <a:gd name="T22" fmla="*/ 2351 w 3483"/>
                <a:gd name="T23" fmla="*/ 1150 h 4198"/>
                <a:gd name="T24" fmla="*/ 2330 w 3483"/>
                <a:gd name="T25" fmla="*/ 1128 h 4198"/>
                <a:gd name="T26" fmla="*/ 2313 w 3483"/>
                <a:gd name="T27" fmla="*/ 1103 h 4198"/>
                <a:gd name="T28" fmla="*/ 2303 w 3483"/>
                <a:gd name="T29" fmla="*/ 1073 h 4198"/>
                <a:gd name="T30" fmla="*/ 2299 w 3483"/>
                <a:gd name="T31" fmla="*/ 1040 h 4198"/>
                <a:gd name="T32" fmla="*/ 2299 w 3483"/>
                <a:gd name="T33" fmla="*/ 282 h 4198"/>
                <a:gd name="T34" fmla="*/ 283 w 3483"/>
                <a:gd name="T35" fmla="*/ 282 h 4198"/>
                <a:gd name="T36" fmla="*/ 141 w 3483"/>
                <a:gd name="T37" fmla="*/ 0 h 4198"/>
                <a:gd name="T38" fmla="*/ 2440 w 3483"/>
                <a:gd name="T39" fmla="*/ 0 h 4198"/>
                <a:gd name="T40" fmla="*/ 2468 w 3483"/>
                <a:gd name="T41" fmla="*/ 2 h 4198"/>
                <a:gd name="T42" fmla="*/ 2495 w 3483"/>
                <a:gd name="T43" fmla="*/ 10 h 4198"/>
                <a:gd name="T44" fmla="*/ 2519 w 3483"/>
                <a:gd name="T45" fmla="*/ 23 h 4198"/>
                <a:gd name="T46" fmla="*/ 2540 w 3483"/>
                <a:gd name="T47" fmla="*/ 41 h 4198"/>
                <a:gd name="T48" fmla="*/ 3441 w 3483"/>
                <a:gd name="T49" fmla="*/ 940 h 4198"/>
                <a:gd name="T50" fmla="*/ 3459 w 3483"/>
                <a:gd name="T51" fmla="*/ 962 h 4198"/>
                <a:gd name="T52" fmla="*/ 3472 w 3483"/>
                <a:gd name="T53" fmla="*/ 986 h 4198"/>
                <a:gd name="T54" fmla="*/ 3480 w 3483"/>
                <a:gd name="T55" fmla="*/ 1012 h 4198"/>
                <a:gd name="T56" fmla="*/ 3483 w 3483"/>
                <a:gd name="T57" fmla="*/ 1040 h 4198"/>
                <a:gd name="T58" fmla="*/ 3483 w 3483"/>
                <a:gd name="T59" fmla="*/ 4057 h 4198"/>
                <a:gd name="T60" fmla="*/ 3479 w 3483"/>
                <a:gd name="T61" fmla="*/ 4090 h 4198"/>
                <a:gd name="T62" fmla="*/ 3468 w 3483"/>
                <a:gd name="T63" fmla="*/ 4119 h 4198"/>
                <a:gd name="T64" fmla="*/ 3451 w 3483"/>
                <a:gd name="T65" fmla="*/ 4145 h 4198"/>
                <a:gd name="T66" fmla="*/ 3429 w 3483"/>
                <a:gd name="T67" fmla="*/ 4167 h 4198"/>
                <a:gd name="T68" fmla="*/ 3404 w 3483"/>
                <a:gd name="T69" fmla="*/ 4184 h 4198"/>
                <a:gd name="T70" fmla="*/ 3373 w 3483"/>
                <a:gd name="T71" fmla="*/ 4195 h 4198"/>
                <a:gd name="T72" fmla="*/ 3341 w 3483"/>
                <a:gd name="T73" fmla="*/ 4198 h 4198"/>
                <a:gd name="T74" fmla="*/ 141 w 3483"/>
                <a:gd name="T75" fmla="*/ 4198 h 4198"/>
                <a:gd name="T76" fmla="*/ 109 w 3483"/>
                <a:gd name="T77" fmla="*/ 4195 h 4198"/>
                <a:gd name="T78" fmla="*/ 79 w 3483"/>
                <a:gd name="T79" fmla="*/ 4184 h 4198"/>
                <a:gd name="T80" fmla="*/ 52 w 3483"/>
                <a:gd name="T81" fmla="*/ 4167 h 4198"/>
                <a:gd name="T82" fmla="*/ 31 w 3483"/>
                <a:gd name="T83" fmla="*/ 4145 h 4198"/>
                <a:gd name="T84" fmla="*/ 14 w 3483"/>
                <a:gd name="T85" fmla="*/ 4119 h 4198"/>
                <a:gd name="T86" fmla="*/ 4 w 3483"/>
                <a:gd name="T87" fmla="*/ 4090 h 4198"/>
                <a:gd name="T88" fmla="*/ 0 w 3483"/>
                <a:gd name="T89" fmla="*/ 4057 h 4198"/>
                <a:gd name="T90" fmla="*/ 0 w 3483"/>
                <a:gd name="T91" fmla="*/ 140 h 4198"/>
                <a:gd name="T92" fmla="*/ 4 w 3483"/>
                <a:gd name="T93" fmla="*/ 108 h 4198"/>
                <a:gd name="T94" fmla="*/ 14 w 3483"/>
                <a:gd name="T95" fmla="*/ 79 h 4198"/>
                <a:gd name="T96" fmla="*/ 31 w 3483"/>
                <a:gd name="T97" fmla="*/ 52 h 4198"/>
                <a:gd name="T98" fmla="*/ 52 w 3483"/>
                <a:gd name="T99" fmla="*/ 30 h 4198"/>
                <a:gd name="T100" fmla="*/ 79 w 3483"/>
                <a:gd name="T101" fmla="*/ 14 h 4198"/>
                <a:gd name="T102" fmla="*/ 109 w 3483"/>
                <a:gd name="T103" fmla="*/ 4 h 4198"/>
                <a:gd name="T104" fmla="*/ 141 w 3483"/>
                <a:gd name="T105" fmla="*/ 0 h 4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83" h="4198">
                  <a:moveTo>
                    <a:pt x="2582" y="482"/>
                  </a:moveTo>
                  <a:lnTo>
                    <a:pt x="2582" y="900"/>
                  </a:lnTo>
                  <a:lnTo>
                    <a:pt x="2999" y="900"/>
                  </a:lnTo>
                  <a:lnTo>
                    <a:pt x="2582" y="482"/>
                  </a:lnTo>
                  <a:close/>
                  <a:moveTo>
                    <a:pt x="283" y="282"/>
                  </a:moveTo>
                  <a:lnTo>
                    <a:pt x="283" y="3916"/>
                  </a:lnTo>
                  <a:lnTo>
                    <a:pt x="3199" y="3916"/>
                  </a:lnTo>
                  <a:lnTo>
                    <a:pt x="3199" y="1182"/>
                  </a:lnTo>
                  <a:lnTo>
                    <a:pt x="2440" y="1182"/>
                  </a:lnTo>
                  <a:lnTo>
                    <a:pt x="2408" y="1178"/>
                  </a:lnTo>
                  <a:lnTo>
                    <a:pt x="2378" y="1168"/>
                  </a:lnTo>
                  <a:lnTo>
                    <a:pt x="2351" y="1150"/>
                  </a:lnTo>
                  <a:lnTo>
                    <a:pt x="2330" y="1128"/>
                  </a:lnTo>
                  <a:lnTo>
                    <a:pt x="2313" y="1103"/>
                  </a:lnTo>
                  <a:lnTo>
                    <a:pt x="2303" y="1073"/>
                  </a:lnTo>
                  <a:lnTo>
                    <a:pt x="2299" y="1040"/>
                  </a:lnTo>
                  <a:lnTo>
                    <a:pt x="2299" y="282"/>
                  </a:lnTo>
                  <a:lnTo>
                    <a:pt x="283" y="282"/>
                  </a:lnTo>
                  <a:close/>
                  <a:moveTo>
                    <a:pt x="141" y="0"/>
                  </a:moveTo>
                  <a:lnTo>
                    <a:pt x="2440" y="0"/>
                  </a:lnTo>
                  <a:lnTo>
                    <a:pt x="2468" y="2"/>
                  </a:lnTo>
                  <a:lnTo>
                    <a:pt x="2495" y="10"/>
                  </a:lnTo>
                  <a:lnTo>
                    <a:pt x="2519" y="23"/>
                  </a:lnTo>
                  <a:lnTo>
                    <a:pt x="2540" y="41"/>
                  </a:lnTo>
                  <a:lnTo>
                    <a:pt x="3441" y="940"/>
                  </a:lnTo>
                  <a:lnTo>
                    <a:pt x="3459" y="962"/>
                  </a:lnTo>
                  <a:lnTo>
                    <a:pt x="3472" y="986"/>
                  </a:lnTo>
                  <a:lnTo>
                    <a:pt x="3480" y="1012"/>
                  </a:lnTo>
                  <a:lnTo>
                    <a:pt x="3483" y="1040"/>
                  </a:lnTo>
                  <a:lnTo>
                    <a:pt x="3483" y="4057"/>
                  </a:lnTo>
                  <a:lnTo>
                    <a:pt x="3479" y="4090"/>
                  </a:lnTo>
                  <a:lnTo>
                    <a:pt x="3468" y="4119"/>
                  </a:lnTo>
                  <a:lnTo>
                    <a:pt x="3451" y="4145"/>
                  </a:lnTo>
                  <a:lnTo>
                    <a:pt x="3429" y="4167"/>
                  </a:lnTo>
                  <a:lnTo>
                    <a:pt x="3404" y="4184"/>
                  </a:lnTo>
                  <a:lnTo>
                    <a:pt x="3373" y="4195"/>
                  </a:lnTo>
                  <a:lnTo>
                    <a:pt x="3341" y="4198"/>
                  </a:lnTo>
                  <a:lnTo>
                    <a:pt x="141" y="4198"/>
                  </a:lnTo>
                  <a:lnTo>
                    <a:pt x="109" y="4195"/>
                  </a:lnTo>
                  <a:lnTo>
                    <a:pt x="79" y="4184"/>
                  </a:lnTo>
                  <a:lnTo>
                    <a:pt x="52" y="4167"/>
                  </a:lnTo>
                  <a:lnTo>
                    <a:pt x="31" y="4145"/>
                  </a:lnTo>
                  <a:lnTo>
                    <a:pt x="14" y="4119"/>
                  </a:lnTo>
                  <a:lnTo>
                    <a:pt x="4" y="4090"/>
                  </a:lnTo>
                  <a:lnTo>
                    <a:pt x="0" y="4057"/>
                  </a:lnTo>
                  <a:lnTo>
                    <a:pt x="0" y="140"/>
                  </a:lnTo>
                  <a:lnTo>
                    <a:pt x="4" y="108"/>
                  </a:lnTo>
                  <a:lnTo>
                    <a:pt x="14" y="79"/>
                  </a:lnTo>
                  <a:lnTo>
                    <a:pt x="31" y="52"/>
                  </a:lnTo>
                  <a:lnTo>
                    <a:pt x="52" y="30"/>
                  </a:lnTo>
                  <a:lnTo>
                    <a:pt x="79" y="14"/>
                  </a:lnTo>
                  <a:lnTo>
                    <a:pt x="109" y="4"/>
                  </a:lnTo>
                  <a:lnTo>
                    <a:pt x="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6" name="Freeform 106"/>
            <p:cNvSpPr>
              <a:spLocks/>
            </p:cNvSpPr>
            <p:nvPr/>
          </p:nvSpPr>
          <p:spPr bwMode="auto">
            <a:xfrm>
              <a:off x="2770" y="2740"/>
              <a:ext cx="642" cy="63"/>
            </a:xfrm>
            <a:custGeom>
              <a:avLst/>
              <a:gdLst>
                <a:gd name="T0" fmla="*/ 95 w 1925"/>
                <a:gd name="T1" fmla="*/ 0 h 189"/>
                <a:gd name="T2" fmla="*/ 1832 w 1925"/>
                <a:gd name="T3" fmla="*/ 0 h 189"/>
                <a:gd name="T4" fmla="*/ 1856 w 1925"/>
                <a:gd name="T5" fmla="*/ 4 h 189"/>
                <a:gd name="T6" fmla="*/ 1879 w 1925"/>
                <a:gd name="T7" fmla="*/ 14 h 189"/>
                <a:gd name="T8" fmla="*/ 1899 w 1925"/>
                <a:gd name="T9" fmla="*/ 28 h 189"/>
                <a:gd name="T10" fmla="*/ 1913 w 1925"/>
                <a:gd name="T11" fmla="*/ 47 h 189"/>
                <a:gd name="T12" fmla="*/ 1923 w 1925"/>
                <a:gd name="T13" fmla="*/ 70 h 189"/>
                <a:gd name="T14" fmla="*/ 1925 w 1925"/>
                <a:gd name="T15" fmla="*/ 95 h 189"/>
                <a:gd name="T16" fmla="*/ 1923 w 1925"/>
                <a:gd name="T17" fmla="*/ 120 h 189"/>
                <a:gd name="T18" fmla="*/ 1913 w 1925"/>
                <a:gd name="T19" fmla="*/ 142 h 189"/>
                <a:gd name="T20" fmla="*/ 1899 w 1925"/>
                <a:gd name="T21" fmla="*/ 161 h 189"/>
                <a:gd name="T22" fmla="*/ 1879 w 1925"/>
                <a:gd name="T23" fmla="*/ 176 h 189"/>
                <a:gd name="T24" fmla="*/ 1856 w 1925"/>
                <a:gd name="T25" fmla="*/ 185 h 189"/>
                <a:gd name="T26" fmla="*/ 1832 w 1925"/>
                <a:gd name="T27" fmla="*/ 189 h 189"/>
                <a:gd name="T28" fmla="*/ 95 w 1925"/>
                <a:gd name="T29" fmla="*/ 189 h 189"/>
                <a:gd name="T30" fmla="*/ 69 w 1925"/>
                <a:gd name="T31" fmla="*/ 185 h 189"/>
                <a:gd name="T32" fmla="*/ 48 w 1925"/>
                <a:gd name="T33" fmla="*/ 176 h 189"/>
                <a:gd name="T34" fmla="*/ 28 w 1925"/>
                <a:gd name="T35" fmla="*/ 161 h 189"/>
                <a:gd name="T36" fmla="*/ 13 w 1925"/>
                <a:gd name="T37" fmla="*/ 142 h 189"/>
                <a:gd name="T38" fmla="*/ 4 w 1925"/>
                <a:gd name="T39" fmla="*/ 120 h 189"/>
                <a:gd name="T40" fmla="*/ 0 w 1925"/>
                <a:gd name="T41" fmla="*/ 95 h 189"/>
                <a:gd name="T42" fmla="*/ 4 w 1925"/>
                <a:gd name="T43" fmla="*/ 70 h 189"/>
                <a:gd name="T44" fmla="*/ 13 w 1925"/>
                <a:gd name="T45" fmla="*/ 47 h 189"/>
                <a:gd name="T46" fmla="*/ 28 w 1925"/>
                <a:gd name="T47" fmla="*/ 28 h 189"/>
                <a:gd name="T48" fmla="*/ 48 w 1925"/>
                <a:gd name="T49" fmla="*/ 14 h 189"/>
                <a:gd name="T50" fmla="*/ 69 w 1925"/>
                <a:gd name="T51" fmla="*/ 4 h 189"/>
                <a:gd name="T52" fmla="*/ 95 w 1925"/>
                <a:gd name="T53"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5" h="189">
                  <a:moveTo>
                    <a:pt x="95" y="0"/>
                  </a:moveTo>
                  <a:lnTo>
                    <a:pt x="1832" y="0"/>
                  </a:lnTo>
                  <a:lnTo>
                    <a:pt x="1856" y="4"/>
                  </a:lnTo>
                  <a:lnTo>
                    <a:pt x="1879" y="14"/>
                  </a:lnTo>
                  <a:lnTo>
                    <a:pt x="1899" y="28"/>
                  </a:lnTo>
                  <a:lnTo>
                    <a:pt x="1913" y="47"/>
                  </a:lnTo>
                  <a:lnTo>
                    <a:pt x="1923" y="70"/>
                  </a:lnTo>
                  <a:lnTo>
                    <a:pt x="1925" y="95"/>
                  </a:lnTo>
                  <a:lnTo>
                    <a:pt x="1923" y="120"/>
                  </a:lnTo>
                  <a:lnTo>
                    <a:pt x="1913" y="142"/>
                  </a:lnTo>
                  <a:lnTo>
                    <a:pt x="1899" y="161"/>
                  </a:lnTo>
                  <a:lnTo>
                    <a:pt x="1879" y="176"/>
                  </a:lnTo>
                  <a:lnTo>
                    <a:pt x="1856" y="185"/>
                  </a:lnTo>
                  <a:lnTo>
                    <a:pt x="1832" y="189"/>
                  </a:lnTo>
                  <a:lnTo>
                    <a:pt x="95" y="189"/>
                  </a:lnTo>
                  <a:lnTo>
                    <a:pt x="69" y="185"/>
                  </a:lnTo>
                  <a:lnTo>
                    <a:pt x="48" y="176"/>
                  </a:lnTo>
                  <a:lnTo>
                    <a:pt x="28" y="161"/>
                  </a:lnTo>
                  <a:lnTo>
                    <a:pt x="13" y="142"/>
                  </a:lnTo>
                  <a:lnTo>
                    <a:pt x="4" y="120"/>
                  </a:lnTo>
                  <a:lnTo>
                    <a:pt x="0" y="95"/>
                  </a:lnTo>
                  <a:lnTo>
                    <a:pt x="4" y="70"/>
                  </a:lnTo>
                  <a:lnTo>
                    <a:pt x="13" y="47"/>
                  </a:lnTo>
                  <a:lnTo>
                    <a:pt x="28" y="28"/>
                  </a:lnTo>
                  <a:lnTo>
                    <a:pt x="48" y="14"/>
                  </a:lnTo>
                  <a:lnTo>
                    <a:pt x="69" y="4"/>
                  </a:lnTo>
                  <a:lnTo>
                    <a:pt x="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 name="Freeform 107"/>
            <p:cNvSpPr>
              <a:spLocks/>
            </p:cNvSpPr>
            <p:nvPr/>
          </p:nvSpPr>
          <p:spPr bwMode="auto">
            <a:xfrm>
              <a:off x="2770" y="2890"/>
              <a:ext cx="642" cy="64"/>
            </a:xfrm>
            <a:custGeom>
              <a:avLst/>
              <a:gdLst>
                <a:gd name="T0" fmla="*/ 95 w 1925"/>
                <a:gd name="T1" fmla="*/ 0 h 190"/>
                <a:gd name="T2" fmla="*/ 1832 w 1925"/>
                <a:gd name="T3" fmla="*/ 0 h 190"/>
                <a:gd name="T4" fmla="*/ 1856 w 1925"/>
                <a:gd name="T5" fmla="*/ 4 h 190"/>
                <a:gd name="T6" fmla="*/ 1879 w 1925"/>
                <a:gd name="T7" fmla="*/ 13 h 190"/>
                <a:gd name="T8" fmla="*/ 1899 w 1925"/>
                <a:gd name="T9" fmla="*/ 29 h 190"/>
                <a:gd name="T10" fmla="*/ 1913 w 1925"/>
                <a:gd name="T11" fmla="*/ 48 h 190"/>
                <a:gd name="T12" fmla="*/ 1923 w 1925"/>
                <a:gd name="T13" fmla="*/ 71 h 190"/>
                <a:gd name="T14" fmla="*/ 1925 w 1925"/>
                <a:gd name="T15" fmla="*/ 95 h 190"/>
                <a:gd name="T16" fmla="*/ 1923 w 1925"/>
                <a:gd name="T17" fmla="*/ 121 h 190"/>
                <a:gd name="T18" fmla="*/ 1913 w 1925"/>
                <a:gd name="T19" fmla="*/ 142 h 190"/>
                <a:gd name="T20" fmla="*/ 1899 w 1925"/>
                <a:gd name="T21" fmla="*/ 161 h 190"/>
                <a:gd name="T22" fmla="*/ 1879 w 1925"/>
                <a:gd name="T23" fmla="*/ 177 h 190"/>
                <a:gd name="T24" fmla="*/ 1856 w 1925"/>
                <a:gd name="T25" fmla="*/ 186 h 190"/>
                <a:gd name="T26" fmla="*/ 1832 w 1925"/>
                <a:gd name="T27" fmla="*/ 190 h 190"/>
                <a:gd name="T28" fmla="*/ 95 w 1925"/>
                <a:gd name="T29" fmla="*/ 190 h 190"/>
                <a:gd name="T30" fmla="*/ 69 w 1925"/>
                <a:gd name="T31" fmla="*/ 186 h 190"/>
                <a:gd name="T32" fmla="*/ 48 w 1925"/>
                <a:gd name="T33" fmla="*/ 177 h 190"/>
                <a:gd name="T34" fmla="*/ 28 w 1925"/>
                <a:gd name="T35" fmla="*/ 161 h 190"/>
                <a:gd name="T36" fmla="*/ 13 w 1925"/>
                <a:gd name="T37" fmla="*/ 142 h 190"/>
                <a:gd name="T38" fmla="*/ 4 w 1925"/>
                <a:gd name="T39" fmla="*/ 121 h 190"/>
                <a:gd name="T40" fmla="*/ 0 w 1925"/>
                <a:gd name="T41" fmla="*/ 95 h 190"/>
                <a:gd name="T42" fmla="*/ 4 w 1925"/>
                <a:gd name="T43" fmla="*/ 71 h 190"/>
                <a:gd name="T44" fmla="*/ 13 w 1925"/>
                <a:gd name="T45" fmla="*/ 48 h 190"/>
                <a:gd name="T46" fmla="*/ 28 w 1925"/>
                <a:gd name="T47" fmla="*/ 29 h 190"/>
                <a:gd name="T48" fmla="*/ 48 w 1925"/>
                <a:gd name="T49" fmla="*/ 13 h 190"/>
                <a:gd name="T50" fmla="*/ 69 w 1925"/>
                <a:gd name="T51" fmla="*/ 4 h 190"/>
                <a:gd name="T52" fmla="*/ 95 w 1925"/>
                <a:gd name="T5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5" h="190">
                  <a:moveTo>
                    <a:pt x="95" y="0"/>
                  </a:moveTo>
                  <a:lnTo>
                    <a:pt x="1832" y="0"/>
                  </a:lnTo>
                  <a:lnTo>
                    <a:pt x="1856" y="4"/>
                  </a:lnTo>
                  <a:lnTo>
                    <a:pt x="1879" y="13"/>
                  </a:lnTo>
                  <a:lnTo>
                    <a:pt x="1899" y="29"/>
                  </a:lnTo>
                  <a:lnTo>
                    <a:pt x="1913" y="48"/>
                  </a:lnTo>
                  <a:lnTo>
                    <a:pt x="1923" y="71"/>
                  </a:lnTo>
                  <a:lnTo>
                    <a:pt x="1925" y="95"/>
                  </a:lnTo>
                  <a:lnTo>
                    <a:pt x="1923" y="121"/>
                  </a:lnTo>
                  <a:lnTo>
                    <a:pt x="1913" y="142"/>
                  </a:lnTo>
                  <a:lnTo>
                    <a:pt x="1899" y="161"/>
                  </a:lnTo>
                  <a:lnTo>
                    <a:pt x="1879" y="177"/>
                  </a:lnTo>
                  <a:lnTo>
                    <a:pt x="1856" y="186"/>
                  </a:lnTo>
                  <a:lnTo>
                    <a:pt x="1832" y="190"/>
                  </a:lnTo>
                  <a:lnTo>
                    <a:pt x="95" y="190"/>
                  </a:lnTo>
                  <a:lnTo>
                    <a:pt x="69" y="186"/>
                  </a:lnTo>
                  <a:lnTo>
                    <a:pt x="48" y="177"/>
                  </a:lnTo>
                  <a:lnTo>
                    <a:pt x="28" y="161"/>
                  </a:lnTo>
                  <a:lnTo>
                    <a:pt x="13" y="142"/>
                  </a:lnTo>
                  <a:lnTo>
                    <a:pt x="4" y="121"/>
                  </a:lnTo>
                  <a:lnTo>
                    <a:pt x="0" y="95"/>
                  </a:lnTo>
                  <a:lnTo>
                    <a:pt x="4" y="71"/>
                  </a:lnTo>
                  <a:lnTo>
                    <a:pt x="13" y="48"/>
                  </a:lnTo>
                  <a:lnTo>
                    <a:pt x="28" y="29"/>
                  </a:lnTo>
                  <a:lnTo>
                    <a:pt x="48" y="13"/>
                  </a:lnTo>
                  <a:lnTo>
                    <a:pt x="69" y="4"/>
                  </a:lnTo>
                  <a:lnTo>
                    <a:pt x="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8" name="Freeform 108"/>
            <p:cNvSpPr>
              <a:spLocks/>
            </p:cNvSpPr>
            <p:nvPr/>
          </p:nvSpPr>
          <p:spPr bwMode="auto">
            <a:xfrm>
              <a:off x="2770" y="3041"/>
              <a:ext cx="642" cy="63"/>
            </a:xfrm>
            <a:custGeom>
              <a:avLst/>
              <a:gdLst>
                <a:gd name="T0" fmla="*/ 95 w 1925"/>
                <a:gd name="T1" fmla="*/ 0 h 189"/>
                <a:gd name="T2" fmla="*/ 1832 w 1925"/>
                <a:gd name="T3" fmla="*/ 0 h 189"/>
                <a:gd name="T4" fmla="*/ 1856 w 1925"/>
                <a:gd name="T5" fmla="*/ 4 h 189"/>
                <a:gd name="T6" fmla="*/ 1879 w 1925"/>
                <a:gd name="T7" fmla="*/ 13 h 189"/>
                <a:gd name="T8" fmla="*/ 1899 w 1925"/>
                <a:gd name="T9" fmla="*/ 28 h 189"/>
                <a:gd name="T10" fmla="*/ 1913 w 1925"/>
                <a:gd name="T11" fmla="*/ 47 h 189"/>
                <a:gd name="T12" fmla="*/ 1923 w 1925"/>
                <a:gd name="T13" fmla="*/ 70 h 189"/>
                <a:gd name="T14" fmla="*/ 1925 w 1925"/>
                <a:gd name="T15" fmla="*/ 94 h 189"/>
                <a:gd name="T16" fmla="*/ 1923 w 1925"/>
                <a:gd name="T17" fmla="*/ 120 h 189"/>
                <a:gd name="T18" fmla="*/ 1913 w 1925"/>
                <a:gd name="T19" fmla="*/ 142 h 189"/>
                <a:gd name="T20" fmla="*/ 1899 w 1925"/>
                <a:gd name="T21" fmla="*/ 161 h 189"/>
                <a:gd name="T22" fmla="*/ 1879 w 1925"/>
                <a:gd name="T23" fmla="*/ 176 h 189"/>
                <a:gd name="T24" fmla="*/ 1856 w 1925"/>
                <a:gd name="T25" fmla="*/ 185 h 189"/>
                <a:gd name="T26" fmla="*/ 1832 w 1925"/>
                <a:gd name="T27" fmla="*/ 189 h 189"/>
                <a:gd name="T28" fmla="*/ 95 w 1925"/>
                <a:gd name="T29" fmla="*/ 189 h 189"/>
                <a:gd name="T30" fmla="*/ 69 w 1925"/>
                <a:gd name="T31" fmla="*/ 185 h 189"/>
                <a:gd name="T32" fmla="*/ 48 w 1925"/>
                <a:gd name="T33" fmla="*/ 176 h 189"/>
                <a:gd name="T34" fmla="*/ 28 w 1925"/>
                <a:gd name="T35" fmla="*/ 161 h 189"/>
                <a:gd name="T36" fmla="*/ 13 w 1925"/>
                <a:gd name="T37" fmla="*/ 142 h 189"/>
                <a:gd name="T38" fmla="*/ 4 w 1925"/>
                <a:gd name="T39" fmla="*/ 120 h 189"/>
                <a:gd name="T40" fmla="*/ 0 w 1925"/>
                <a:gd name="T41" fmla="*/ 94 h 189"/>
                <a:gd name="T42" fmla="*/ 4 w 1925"/>
                <a:gd name="T43" fmla="*/ 70 h 189"/>
                <a:gd name="T44" fmla="*/ 13 w 1925"/>
                <a:gd name="T45" fmla="*/ 47 h 189"/>
                <a:gd name="T46" fmla="*/ 28 w 1925"/>
                <a:gd name="T47" fmla="*/ 28 h 189"/>
                <a:gd name="T48" fmla="*/ 48 w 1925"/>
                <a:gd name="T49" fmla="*/ 13 h 189"/>
                <a:gd name="T50" fmla="*/ 69 w 1925"/>
                <a:gd name="T51" fmla="*/ 4 h 189"/>
                <a:gd name="T52" fmla="*/ 95 w 1925"/>
                <a:gd name="T53" fmla="*/ 0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25" h="189">
                  <a:moveTo>
                    <a:pt x="95" y="0"/>
                  </a:moveTo>
                  <a:lnTo>
                    <a:pt x="1832" y="0"/>
                  </a:lnTo>
                  <a:lnTo>
                    <a:pt x="1856" y="4"/>
                  </a:lnTo>
                  <a:lnTo>
                    <a:pt x="1879" y="13"/>
                  </a:lnTo>
                  <a:lnTo>
                    <a:pt x="1899" y="28"/>
                  </a:lnTo>
                  <a:lnTo>
                    <a:pt x="1913" y="47"/>
                  </a:lnTo>
                  <a:lnTo>
                    <a:pt x="1923" y="70"/>
                  </a:lnTo>
                  <a:lnTo>
                    <a:pt x="1925" y="94"/>
                  </a:lnTo>
                  <a:lnTo>
                    <a:pt x="1923" y="120"/>
                  </a:lnTo>
                  <a:lnTo>
                    <a:pt x="1913" y="142"/>
                  </a:lnTo>
                  <a:lnTo>
                    <a:pt x="1899" y="161"/>
                  </a:lnTo>
                  <a:lnTo>
                    <a:pt x="1879" y="176"/>
                  </a:lnTo>
                  <a:lnTo>
                    <a:pt x="1856" y="185"/>
                  </a:lnTo>
                  <a:lnTo>
                    <a:pt x="1832" y="189"/>
                  </a:lnTo>
                  <a:lnTo>
                    <a:pt x="95" y="189"/>
                  </a:lnTo>
                  <a:lnTo>
                    <a:pt x="69" y="185"/>
                  </a:lnTo>
                  <a:lnTo>
                    <a:pt x="48" y="176"/>
                  </a:lnTo>
                  <a:lnTo>
                    <a:pt x="28" y="161"/>
                  </a:lnTo>
                  <a:lnTo>
                    <a:pt x="13" y="142"/>
                  </a:lnTo>
                  <a:lnTo>
                    <a:pt x="4" y="120"/>
                  </a:lnTo>
                  <a:lnTo>
                    <a:pt x="0" y="94"/>
                  </a:lnTo>
                  <a:lnTo>
                    <a:pt x="4" y="70"/>
                  </a:lnTo>
                  <a:lnTo>
                    <a:pt x="13" y="47"/>
                  </a:lnTo>
                  <a:lnTo>
                    <a:pt x="28" y="28"/>
                  </a:lnTo>
                  <a:lnTo>
                    <a:pt x="48" y="13"/>
                  </a:lnTo>
                  <a:lnTo>
                    <a:pt x="69" y="4"/>
                  </a:lnTo>
                  <a:lnTo>
                    <a:pt x="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02" name="Freeform 113"/>
          <p:cNvSpPr>
            <a:spLocks noEditPoints="1"/>
          </p:cNvSpPr>
          <p:nvPr/>
        </p:nvSpPr>
        <p:spPr bwMode="auto">
          <a:xfrm>
            <a:off x="8516161" y="2108316"/>
            <a:ext cx="190082" cy="369727"/>
          </a:xfrm>
          <a:custGeom>
            <a:avLst/>
            <a:gdLst>
              <a:gd name="T0" fmla="*/ 1134 w 4162"/>
              <a:gd name="T1" fmla="*/ 3544 h 4161"/>
              <a:gd name="T2" fmla="*/ 703 w 4162"/>
              <a:gd name="T3" fmla="*/ 2851 h 4161"/>
              <a:gd name="T4" fmla="*/ 2772 w 4162"/>
              <a:gd name="T5" fmla="*/ 781 h 4161"/>
              <a:gd name="T6" fmla="*/ 3281 w 4162"/>
              <a:gd name="T7" fmla="*/ 287 h 4161"/>
              <a:gd name="T8" fmla="*/ 2904 w 4162"/>
              <a:gd name="T9" fmla="*/ 649 h 4161"/>
              <a:gd name="T10" fmla="*/ 3860 w 4162"/>
              <a:gd name="T11" fmla="*/ 904 h 4161"/>
              <a:gd name="T12" fmla="*/ 3883 w 4162"/>
              <a:gd name="T13" fmla="*/ 827 h 4161"/>
              <a:gd name="T14" fmla="*/ 3860 w 4162"/>
              <a:gd name="T15" fmla="*/ 749 h 4161"/>
              <a:gd name="T16" fmla="*/ 3410 w 4162"/>
              <a:gd name="T17" fmla="*/ 300 h 4161"/>
              <a:gd name="T18" fmla="*/ 3333 w 4162"/>
              <a:gd name="T19" fmla="*/ 277 h 4161"/>
              <a:gd name="T20" fmla="*/ 3455 w 4162"/>
              <a:gd name="T21" fmla="*/ 17 h 4161"/>
              <a:gd name="T22" fmla="*/ 3589 w 4162"/>
              <a:gd name="T23" fmla="*/ 87 h 4161"/>
              <a:gd name="T24" fmla="*/ 4070 w 4162"/>
              <a:gd name="T25" fmla="*/ 567 h 4161"/>
              <a:gd name="T26" fmla="*/ 4138 w 4162"/>
              <a:gd name="T27" fmla="*/ 689 h 4161"/>
              <a:gd name="T28" fmla="*/ 4162 w 4162"/>
              <a:gd name="T29" fmla="*/ 827 h 4161"/>
              <a:gd name="T30" fmla="*/ 4138 w 4162"/>
              <a:gd name="T31" fmla="*/ 965 h 4161"/>
              <a:gd name="T32" fmla="*/ 4070 w 4162"/>
              <a:gd name="T33" fmla="*/ 1086 h 4161"/>
              <a:gd name="T34" fmla="*/ 3874 w 4162"/>
              <a:gd name="T35" fmla="*/ 1345 h 4161"/>
              <a:gd name="T36" fmla="*/ 3997 w 4162"/>
              <a:gd name="T37" fmla="*/ 1511 h 4161"/>
              <a:gd name="T38" fmla="*/ 4063 w 4162"/>
              <a:gd name="T39" fmla="*/ 1703 h 4161"/>
              <a:gd name="T40" fmla="*/ 4069 w 4162"/>
              <a:gd name="T41" fmla="*/ 1910 h 4161"/>
              <a:gd name="T42" fmla="*/ 4015 w 4162"/>
              <a:gd name="T43" fmla="*/ 2109 h 4161"/>
              <a:gd name="T44" fmla="*/ 3906 w 4162"/>
              <a:gd name="T45" fmla="*/ 2280 h 4161"/>
              <a:gd name="T46" fmla="*/ 3747 w 4162"/>
              <a:gd name="T47" fmla="*/ 2413 h 4161"/>
              <a:gd name="T48" fmla="*/ 2978 w 4162"/>
              <a:gd name="T49" fmla="*/ 2899 h 4161"/>
              <a:gd name="T50" fmla="*/ 2854 w 4162"/>
              <a:gd name="T51" fmla="*/ 3054 h 4161"/>
              <a:gd name="T52" fmla="*/ 2780 w 4162"/>
              <a:gd name="T53" fmla="*/ 3237 h 4161"/>
              <a:gd name="T54" fmla="*/ 2757 w 4162"/>
              <a:gd name="T55" fmla="*/ 3401 h 4161"/>
              <a:gd name="T56" fmla="*/ 2707 w 4162"/>
              <a:gd name="T57" fmla="*/ 3474 h 4161"/>
              <a:gd name="T58" fmla="*/ 2622 w 4162"/>
              <a:gd name="T59" fmla="*/ 3503 h 4161"/>
              <a:gd name="T60" fmla="*/ 2557 w 4162"/>
              <a:gd name="T61" fmla="*/ 3487 h 4161"/>
              <a:gd name="T62" fmla="*/ 2496 w 4162"/>
              <a:gd name="T63" fmla="*/ 3421 h 4161"/>
              <a:gd name="T64" fmla="*/ 2491 w 4162"/>
              <a:gd name="T65" fmla="*/ 3279 h 4161"/>
              <a:gd name="T66" fmla="*/ 2548 w 4162"/>
              <a:gd name="T67" fmla="*/ 3052 h 4161"/>
              <a:gd name="T68" fmla="*/ 2657 w 4162"/>
              <a:gd name="T69" fmla="*/ 2847 h 4161"/>
              <a:gd name="T70" fmla="*/ 2812 w 4162"/>
              <a:gd name="T71" fmla="*/ 2675 h 4161"/>
              <a:gd name="T72" fmla="*/ 3602 w 4162"/>
              <a:gd name="T73" fmla="*/ 2176 h 4161"/>
              <a:gd name="T74" fmla="*/ 3718 w 4162"/>
              <a:gd name="T75" fmla="*/ 2069 h 4161"/>
              <a:gd name="T76" fmla="*/ 3784 w 4162"/>
              <a:gd name="T77" fmla="*/ 1929 h 4161"/>
              <a:gd name="T78" fmla="*/ 3792 w 4162"/>
              <a:gd name="T79" fmla="*/ 1772 h 4161"/>
              <a:gd name="T80" fmla="*/ 3741 w 4162"/>
              <a:gd name="T81" fmla="*/ 1625 h 4161"/>
              <a:gd name="T82" fmla="*/ 3649 w 4162"/>
              <a:gd name="T83" fmla="*/ 1512 h 4161"/>
              <a:gd name="T84" fmla="*/ 1406 w 4162"/>
              <a:gd name="T85" fmla="*/ 3745 h 4161"/>
              <a:gd name="T86" fmla="*/ 161 w 4162"/>
              <a:gd name="T87" fmla="*/ 4158 h 4161"/>
              <a:gd name="T88" fmla="*/ 86 w 4162"/>
              <a:gd name="T89" fmla="*/ 4150 h 4161"/>
              <a:gd name="T90" fmla="*/ 20 w 4162"/>
              <a:gd name="T91" fmla="*/ 4096 h 4161"/>
              <a:gd name="T92" fmla="*/ 0 w 4162"/>
              <a:gd name="T93" fmla="*/ 4009 h 4161"/>
              <a:gd name="T94" fmla="*/ 416 w 4162"/>
              <a:gd name="T95" fmla="*/ 2755 h 4161"/>
              <a:gd name="T96" fmla="*/ 3039 w 4162"/>
              <a:gd name="T97" fmla="*/ 121 h 4161"/>
              <a:gd name="T98" fmla="*/ 3166 w 4162"/>
              <a:gd name="T99" fmla="*/ 35 h 4161"/>
              <a:gd name="T100" fmla="*/ 3309 w 4162"/>
              <a:gd name="T101" fmla="*/ 0 h 4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62" h="4161">
                <a:moveTo>
                  <a:pt x="616" y="3026"/>
                </a:moveTo>
                <a:lnTo>
                  <a:pt x="357" y="3802"/>
                </a:lnTo>
                <a:lnTo>
                  <a:pt x="1134" y="3544"/>
                </a:lnTo>
                <a:lnTo>
                  <a:pt x="616" y="3026"/>
                </a:lnTo>
                <a:close/>
                <a:moveTo>
                  <a:pt x="2772" y="781"/>
                </a:moveTo>
                <a:lnTo>
                  <a:pt x="703" y="2851"/>
                </a:lnTo>
                <a:lnTo>
                  <a:pt x="1310" y="3458"/>
                </a:lnTo>
                <a:lnTo>
                  <a:pt x="3380" y="1388"/>
                </a:lnTo>
                <a:lnTo>
                  <a:pt x="2772" y="781"/>
                </a:lnTo>
                <a:close/>
                <a:moveTo>
                  <a:pt x="3333" y="277"/>
                </a:moveTo>
                <a:lnTo>
                  <a:pt x="3308" y="280"/>
                </a:lnTo>
                <a:lnTo>
                  <a:pt x="3281" y="287"/>
                </a:lnTo>
                <a:lnTo>
                  <a:pt x="3257" y="300"/>
                </a:lnTo>
                <a:lnTo>
                  <a:pt x="3236" y="318"/>
                </a:lnTo>
                <a:lnTo>
                  <a:pt x="2904" y="649"/>
                </a:lnTo>
                <a:lnTo>
                  <a:pt x="3510" y="1257"/>
                </a:lnTo>
                <a:lnTo>
                  <a:pt x="3842" y="924"/>
                </a:lnTo>
                <a:lnTo>
                  <a:pt x="3860" y="904"/>
                </a:lnTo>
                <a:lnTo>
                  <a:pt x="3873" y="880"/>
                </a:lnTo>
                <a:lnTo>
                  <a:pt x="3880" y="853"/>
                </a:lnTo>
                <a:lnTo>
                  <a:pt x="3883" y="827"/>
                </a:lnTo>
                <a:lnTo>
                  <a:pt x="3880" y="800"/>
                </a:lnTo>
                <a:lnTo>
                  <a:pt x="3873" y="774"/>
                </a:lnTo>
                <a:lnTo>
                  <a:pt x="3860" y="749"/>
                </a:lnTo>
                <a:lnTo>
                  <a:pt x="3842" y="729"/>
                </a:lnTo>
                <a:lnTo>
                  <a:pt x="3432" y="318"/>
                </a:lnTo>
                <a:lnTo>
                  <a:pt x="3410" y="300"/>
                </a:lnTo>
                <a:lnTo>
                  <a:pt x="3386" y="287"/>
                </a:lnTo>
                <a:lnTo>
                  <a:pt x="3360" y="280"/>
                </a:lnTo>
                <a:lnTo>
                  <a:pt x="3333" y="277"/>
                </a:lnTo>
                <a:close/>
                <a:moveTo>
                  <a:pt x="3358" y="0"/>
                </a:moveTo>
                <a:lnTo>
                  <a:pt x="3407" y="6"/>
                </a:lnTo>
                <a:lnTo>
                  <a:pt x="3455" y="17"/>
                </a:lnTo>
                <a:lnTo>
                  <a:pt x="3502" y="35"/>
                </a:lnTo>
                <a:lnTo>
                  <a:pt x="3547" y="58"/>
                </a:lnTo>
                <a:lnTo>
                  <a:pt x="3589" y="87"/>
                </a:lnTo>
                <a:lnTo>
                  <a:pt x="3628" y="121"/>
                </a:lnTo>
                <a:lnTo>
                  <a:pt x="4039" y="533"/>
                </a:lnTo>
                <a:lnTo>
                  <a:pt x="4070" y="567"/>
                </a:lnTo>
                <a:lnTo>
                  <a:pt x="4098" y="606"/>
                </a:lnTo>
                <a:lnTo>
                  <a:pt x="4120" y="647"/>
                </a:lnTo>
                <a:lnTo>
                  <a:pt x="4138" y="689"/>
                </a:lnTo>
                <a:lnTo>
                  <a:pt x="4150" y="733"/>
                </a:lnTo>
                <a:lnTo>
                  <a:pt x="4159" y="780"/>
                </a:lnTo>
                <a:lnTo>
                  <a:pt x="4162" y="827"/>
                </a:lnTo>
                <a:lnTo>
                  <a:pt x="4159" y="874"/>
                </a:lnTo>
                <a:lnTo>
                  <a:pt x="4150" y="920"/>
                </a:lnTo>
                <a:lnTo>
                  <a:pt x="4138" y="965"/>
                </a:lnTo>
                <a:lnTo>
                  <a:pt x="4120" y="1008"/>
                </a:lnTo>
                <a:lnTo>
                  <a:pt x="4098" y="1048"/>
                </a:lnTo>
                <a:lnTo>
                  <a:pt x="4070" y="1086"/>
                </a:lnTo>
                <a:lnTo>
                  <a:pt x="4039" y="1121"/>
                </a:lnTo>
                <a:lnTo>
                  <a:pt x="3845" y="1316"/>
                </a:lnTo>
                <a:lnTo>
                  <a:pt x="3874" y="1345"/>
                </a:lnTo>
                <a:lnTo>
                  <a:pt x="3921" y="1397"/>
                </a:lnTo>
                <a:lnTo>
                  <a:pt x="3962" y="1452"/>
                </a:lnTo>
                <a:lnTo>
                  <a:pt x="3997" y="1511"/>
                </a:lnTo>
                <a:lnTo>
                  <a:pt x="4025" y="1573"/>
                </a:lnTo>
                <a:lnTo>
                  <a:pt x="4048" y="1637"/>
                </a:lnTo>
                <a:lnTo>
                  <a:pt x="4063" y="1703"/>
                </a:lnTo>
                <a:lnTo>
                  <a:pt x="4072" y="1770"/>
                </a:lnTo>
                <a:lnTo>
                  <a:pt x="4074" y="1840"/>
                </a:lnTo>
                <a:lnTo>
                  <a:pt x="4069" y="1910"/>
                </a:lnTo>
                <a:lnTo>
                  <a:pt x="4058" y="1978"/>
                </a:lnTo>
                <a:lnTo>
                  <a:pt x="4040" y="2044"/>
                </a:lnTo>
                <a:lnTo>
                  <a:pt x="4015" y="2109"/>
                </a:lnTo>
                <a:lnTo>
                  <a:pt x="3984" y="2169"/>
                </a:lnTo>
                <a:lnTo>
                  <a:pt x="3948" y="2226"/>
                </a:lnTo>
                <a:lnTo>
                  <a:pt x="3906" y="2280"/>
                </a:lnTo>
                <a:lnTo>
                  <a:pt x="3858" y="2328"/>
                </a:lnTo>
                <a:lnTo>
                  <a:pt x="3806" y="2373"/>
                </a:lnTo>
                <a:lnTo>
                  <a:pt x="3747" y="2413"/>
                </a:lnTo>
                <a:lnTo>
                  <a:pt x="3085" y="2818"/>
                </a:lnTo>
                <a:lnTo>
                  <a:pt x="3029" y="2856"/>
                </a:lnTo>
                <a:lnTo>
                  <a:pt x="2978" y="2899"/>
                </a:lnTo>
                <a:lnTo>
                  <a:pt x="2932" y="2947"/>
                </a:lnTo>
                <a:lnTo>
                  <a:pt x="2890" y="2998"/>
                </a:lnTo>
                <a:lnTo>
                  <a:pt x="2854" y="3054"/>
                </a:lnTo>
                <a:lnTo>
                  <a:pt x="2824" y="3112"/>
                </a:lnTo>
                <a:lnTo>
                  <a:pt x="2799" y="3173"/>
                </a:lnTo>
                <a:lnTo>
                  <a:pt x="2780" y="3237"/>
                </a:lnTo>
                <a:lnTo>
                  <a:pt x="2768" y="3303"/>
                </a:lnTo>
                <a:lnTo>
                  <a:pt x="2762" y="3370"/>
                </a:lnTo>
                <a:lnTo>
                  <a:pt x="2757" y="3401"/>
                </a:lnTo>
                <a:lnTo>
                  <a:pt x="2745" y="3428"/>
                </a:lnTo>
                <a:lnTo>
                  <a:pt x="2729" y="3454"/>
                </a:lnTo>
                <a:lnTo>
                  <a:pt x="2707" y="3474"/>
                </a:lnTo>
                <a:lnTo>
                  <a:pt x="2682" y="3491"/>
                </a:lnTo>
                <a:lnTo>
                  <a:pt x="2654" y="3499"/>
                </a:lnTo>
                <a:lnTo>
                  <a:pt x="2622" y="3503"/>
                </a:lnTo>
                <a:lnTo>
                  <a:pt x="2617" y="3503"/>
                </a:lnTo>
                <a:lnTo>
                  <a:pt x="2586" y="3498"/>
                </a:lnTo>
                <a:lnTo>
                  <a:pt x="2557" y="3487"/>
                </a:lnTo>
                <a:lnTo>
                  <a:pt x="2531" y="3469"/>
                </a:lnTo>
                <a:lnTo>
                  <a:pt x="2511" y="3447"/>
                </a:lnTo>
                <a:lnTo>
                  <a:pt x="2496" y="3421"/>
                </a:lnTo>
                <a:lnTo>
                  <a:pt x="2486" y="3390"/>
                </a:lnTo>
                <a:lnTo>
                  <a:pt x="2484" y="3359"/>
                </a:lnTo>
                <a:lnTo>
                  <a:pt x="2491" y="3279"/>
                </a:lnTo>
                <a:lnTo>
                  <a:pt x="2503" y="3202"/>
                </a:lnTo>
                <a:lnTo>
                  <a:pt x="2522" y="3126"/>
                </a:lnTo>
                <a:lnTo>
                  <a:pt x="2548" y="3052"/>
                </a:lnTo>
                <a:lnTo>
                  <a:pt x="2578" y="2981"/>
                </a:lnTo>
                <a:lnTo>
                  <a:pt x="2615" y="2913"/>
                </a:lnTo>
                <a:lnTo>
                  <a:pt x="2657" y="2847"/>
                </a:lnTo>
                <a:lnTo>
                  <a:pt x="2703" y="2786"/>
                </a:lnTo>
                <a:lnTo>
                  <a:pt x="2755" y="2728"/>
                </a:lnTo>
                <a:lnTo>
                  <a:pt x="2812" y="2675"/>
                </a:lnTo>
                <a:lnTo>
                  <a:pt x="2875" y="2625"/>
                </a:lnTo>
                <a:lnTo>
                  <a:pt x="2940" y="2581"/>
                </a:lnTo>
                <a:lnTo>
                  <a:pt x="3602" y="2176"/>
                </a:lnTo>
                <a:lnTo>
                  <a:pt x="3646" y="2144"/>
                </a:lnTo>
                <a:lnTo>
                  <a:pt x="3684" y="2109"/>
                </a:lnTo>
                <a:lnTo>
                  <a:pt x="3718" y="2069"/>
                </a:lnTo>
                <a:lnTo>
                  <a:pt x="3746" y="2026"/>
                </a:lnTo>
                <a:lnTo>
                  <a:pt x="3768" y="1978"/>
                </a:lnTo>
                <a:lnTo>
                  <a:pt x="3784" y="1929"/>
                </a:lnTo>
                <a:lnTo>
                  <a:pt x="3793" y="1877"/>
                </a:lnTo>
                <a:lnTo>
                  <a:pt x="3797" y="1824"/>
                </a:lnTo>
                <a:lnTo>
                  <a:pt x="3792" y="1772"/>
                </a:lnTo>
                <a:lnTo>
                  <a:pt x="3782" y="1720"/>
                </a:lnTo>
                <a:lnTo>
                  <a:pt x="3765" y="1672"/>
                </a:lnTo>
                <a:lnTo>
                  <a:pt x="3741" y="1625"/>
                </a:lnTo>
                <a:lnTo>
                  <a:pt x="3712" y="1582"/>
                </a:lnTo>
                <a:lnTo>
                  <a:pt x="3678" y="1541"/>
                </a:lnTo>
                <a:lnTo>
                  <a:pt x="3649" y="1512"/>
                </a:lnTo>
                <a:lnTo>
                  <a:pt x="1440" y="3720"/>
                </a:lnTo>
                <a:lnTo>
                  <a:pt x="1424" y="3734"/>
                </a:lnTo>
                <a:lnTo>
                  <a:pt x="1406" y="3745"/>
                </a:lnTo>
                <a:lnTo>
                  <a:pt x="1386" y="3753"/>
                </a:lnTo>
                <a:lnTo>
                  <a:pt x="182" y="4153"/>
                </a:lnTo>
                <a:lnTo>
                  <a:pt x="161" y="4158"/>
                </a:lnTo>
                <a:lnTo>
                  <a:pt x="138" y="4161"/>
                </a:lnTo>
                <a:lnTo>
                  <a:pt x="111" y="4158"/>
                </a:lnTo>
                <a:lnTo>
                  <a:pt x="86" y="4150"/>
                </a:lnTo>
                <a:lnTo>
                  <a:pt x="62" y="4138"/>
                </a:lnTo>
                <a:lnTo>
                  <a:pt x="41" y="4120"/>
                </a:lnTo>
                <a:lnTo>
                  <a:pt x="20" y="4096"/>
                </a:lnTo>
                <a:lnTo>
                  <a:pt x="8" y="4068"/>
                </a:lnTo>
                <a:lnTo>
                  <a:pt x="0" y="4039"/>
                </a:lnTo>
                <a:lnTo>
                  <a:pt x="0" y="4009"/>
                </a:lnTo>
                <a:lnTo>
                  <a:pt x="6" y="3978"/>
                </a:lnTo>
                <a:lnTo>
                  <a:pt x="407" y="2774"/>
                </a:lnTo>
                <a:lnTo>
                  <a:pt x="416" y="2755"/>
                </a:lnTo>
                <a:lnTo>
                  <a:pt x="427" y="2736"/>
                </a:lnTo>
                <a:lnTo>
                  <a:pt x="441" y="2719"/>
                </a:lnTo>
                <a:lnTo>
                  <a:pt x="3039" y="121"/>
                </a:lnTo>
                <a:lnTo>
                  <a:pt x="3078" y="87"/>
                </a:lnTo>
                <a:lnTo>
                  <a:pt x="3120" y="58"/>
                </a:lnTo>
                <a:lnTo>
                  <a:pt x="3166" y="35"/>
                </a:lnTo>
                <a:lnTo>
                  <a:pt x="3212" y="17"/>
                </a:lnTo>
                <a:lnTo>
                  <a:pt x="3260" y="6"/>
                </a:lnTo>
                <a:lnTo>
                  <a:pt x="3309" y="0"/>
                </a:lnTo>
                <a:lnTo>
                  <a:pt x="335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28" name="Group 145"/>
          <p:cNvGrpSpPr>
            <a:grpSpLocks noChangeAspect="1"/>
          </p:cNvGrpSpPr>
          <p:nvPr/>
        </p:nvGrpSpPr>
        <p:grpSpPr bwMode="auto">
          <a:xfrm>
            <a:off x="5925649" y="2181893"/>
            <a:ext cx="243749" cy="222573"/>
            <a:chOff x="3334" y="2189"/>
            <a:chExt cx="1036" cy="946"/>
          </a:xfrm>
          <a:solidFill>
            <a:schemeClr val="tx1">
              <a:lumMod val="65000"/>
              <a:lumOff val="35000"/>
            </a:schemeClr>
          </a:solidFill>
        </p:grpSpPr>
        <p:sp>
          <p:nvSpPr>
            <p:cNvPr id="331" name="Freeform 147"/>
            <p:cNvSpPr>
              <a:spLocks/>
            </p:cNvSpPr>
            <p:nvPr/>
          </p:nvSpPr>
          <p:spPr bwMode="auto">
            <a:xfrm>
              <a:off x="3520" y="2682"/>
              <a:ext cx="95" cy="46"/>
            </a:xfrm>
            <a:custGeom>
              <a:avLst/>
              <a:gdLst>
                <a:gd name="T0" fmla="*/ 92 w 380"/>
                <a:gd name="T1" fmla="*/ 0 h 185"/>
                <a:gd name="T2" fmla="*/ 287 w 380"/>
                <a:gd name="T3" fmla="*/ 0 h 185"/>
                <a:gd name="T4" fmla="*/ 312 w 380"/>
                <a:gd name="T5" fmla="*/ 3 h 185"/>
                <a:gd name="T6" fmla="*/ 335 w 380"/>
                <a:gd name="T7" fmla="*/ 13 h 185"/>
                <a:gd name="T8" fmla="*/ 352 w 380"/>
                <a:gd name="T9" fmla="*/ 26 h 185"/>
                <a:gd name="T10" fmla="*/ 367 w 380"/>
                <a:gd name="T11" fmla="*/ 45 h 185"/>
                <a:gd name="T12" fmla="*/ 376 w 380"/>
                <a:gd name="T13" fmla="*/ 68 h 185"/>
                <a:gd name="T14" fmla="*/ 380 w 380"/>
                <a:gd name="T15" fmla="*/ 92 h 185"/>
                <a:gd name="T16" fmla="*/ 376 w 380"/>
                <a:gd name="T17" fmla="*/ 117 h 185"/>
                <a:gd name="T18" fmla="*/ 367 w 380"/>
                <a:gd name="T19" fmla="*/ 140 h 185"/>
                <a:gd name="T20" fmla="*/ 352 w 380"/>
                <a:gd name="T21" fmla="*/ 157 h 185"/>
                <a:gd name="T22" fmla="*/ 335 w 380"/>
                <a:gd name="T23" fmla="*/ 172 h 185"/>
                <a:gd name="T24" fmla="*/ 312 w 380"/>
                <a:gd name="T25" fmla="*/ 181 h 185"/>
                <a:gd name="T26" fmla="*/ 287 w 380"/>
                <a:gd name="T27" fmla="*/ 185 h 185"/>
                <a:gd name="T28" fmla="*/ 92 w 380"/>
                <a:gd name="T29" fmla="*/ 185 h 185"/>
                <a:gd name="T30" fmla="*/ 68 w 380"/>
                <a:gd name="T31" fmla="*/ 181 h 185"/>
                <a:gd name="T32" fmla="*/ 45 w 380"/>
                <a:gd name="T33" fmla="*/ 172 h 185"/>
                <a:gd name="T34" fmla="*/ 26 w 380"/>
                <a:gd name="T35" fmla="*/ 157 h 185"/>
                <a:gd name="T36" fmla="*/ 12 w 380"/>
                <a:gd name="T37" fmla="*/ 140 h 185"/>
                <a:gd name="T38" fmla="*/ 2 w 380"/>
                <a:gd name="T39" fmla="*/ 117 h 185"/>
                <a:gd name="T40" fmla="*/ 0 w 380"/>
                <a:gd name="T41" fmla="*/ 92 h 185"/>
                <a:gd name="T42" fmla="*/ 2 w 380"/>
                <a:gd name="T43" fmla="*/ 68 h 185"/>
                <a:gd name="T44" fmla="*/ 12 w 380"/>
                <a:gd name="T45" fmla="*/ 45 h 185"/>
                <a:gd name="T46" fmla="*/ 26 w 380"/>
                <a:gd name="T47" fmla="*/ 26 h 185"/>
                <a:gd name="T48" fmla="*/ 45 w 380"/>
                <a:gd name="T49" fmla="*/ 13 h 185"/>
                <a:gd name="T50" fmla="*/ 68 w 380"/>
                <a:gd name="T51" fmla="*/ 3 h 185"/>
                <a:gd name="T52" fmla="*/ 92 w 380"/>
                <a:gd name="T53"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0" h="185">
                  <a:moveTo>
                    <a:pt x="92" y="0"/>
                  </a:moveTo>
                  <a:lnTo>
                    <a:pt x="287" y="0"/>
                  </a:lnTo>
                  <a:lnTo>
                    <a:pt x="312" y="3"/>
                  </a:lnTo>
                  <a:lnTo>
                    <a:pt x="335" y="13"/>
                  </a:lnTo>
                  <a:lnTo>
                    <a:pt x="352" y="26"/>
                  </a:lnTo>
                  <a:lnTo>
                    <a:pt x="367" y="45"/>
                  </a:lnTo>
                  <a:lnTo>
                    <a:pt x="376" y="68"/>
                  </a:lnTo>
                  <a:lnTo>
                    <a:pt x="380" y="92"/>
                  </a:lnTo>
                  <a:lnTo>
                    <a:pt x="376" y="117"/>
                  </a:lnTo>
                  <a:lnTo>
                    <a:pt x="367" y="140"/>
                  </a:lnTo>
                  <a:lnTo>
                    <a:pt x="352" y="157"/>
                  </a:lnTo>
                  <a:lnTo>
                    <a:pt x="335" y="172"/>
                  </a:lnTo>
                  <a:lnTo>
                    <a:pt x="312" y="181"/>
                  </a:lnTo>
                  <a:lnTo>
                    <a:pt x="287" y="185"/>
                  </a:lnTo>
                  <a:lnTo>
                    <a:pt x="92" y="185"/>
                  </a:lnTo>
                  <a:lnTo>
                    <a:pt x="68" y="181"/>
                  </a:lnTo>
                  <a:lnTo>
                    <a:pt x="45" y="172"/>
                  </a:lnTo>
                  <a:lnTo>
                    <a:pt x="26" y="157"/>
                  </a:lnTo>
                  <a:lnTo>
                    <a:pt x="12" y="140"/>
                  </a:lnTo>
                  <a:lnTo>
                    <a:pt x="2" y="117"/>
                  </a:lnTo>
                  <a:lnTo>
                    <a:pt x="0" y="92"/>
                  </a:lnTo>
                  <a:lnTo>
                    <a:pt x="2" y="68"/>
                  </a:lnTo>
                  <a:lnTo>
                    <a:pt x="12" y="45"/>
                  </a:lnTo>
                  <a:lnTo>
                    <a:pt x="26" y="26"/>
                  </a:lnTo>
                  <a:lnTo>
                    <a:pt x="45" y="13"/>
                  </a:lnTo>
                  <a:lnTo>
                    <a:pt x="68" y="3"/>
                  </a:lnTo>
                  <a:lnTo>
                    <a:pt x="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2" name="Freeform 148"/>
            <p:cNvSpPr>
              <a:spLocks/>
            </p:cNvSpPr>
            <p:nvPr/>
          </p:nvSpPr>
          <p:spPr bwMode="auto">
            <a:xfrm>
              <a:off x="4089" y="2682"/>
              <a:ext cx="95" cy="46"/>
            </a:xfrm>
            <a:custGeom>
              <a:avLst/>
              <a:gdLst>
                <a:gd name="T0" fmla="*/ 92 w 380"/>
                <a:gd name="T1" fmla="*/ 0 h 185"/>
                <a:gd name="T2" fmla="*/ 287 w 380"/>
                <a:gd name="T3" fmla="*/ 0 h 185"/>
                <a:gd name="T4" fmla="*/ 312 w 380"/>
                <a:gd name="T5" fmla="*/ 3 h 185"/>
                <a:gd name="T6" fmla="*/ 333 w 380"/>
                <a:gd name="T7" fmla="*/ 13 h 185"/>
                <a:gd name="T8" fmla="*/ 352 w 380"/>
                <a:gd name="T9" fmla="*/ 26 h 185"/>
                <a:gd name="T10" fmla="*/ 367 w 380"/>
                <a:gd name="T11" fmla="*/ 45 h 185"/>
                <a:gd name="T12" fmla="*/ 376 w 380"/>
                <a:gd name="T13" fmla="*/ 68 h 185"/>
                <a:gd name="T14" fmla="*/ 380 w 380"/>
                <a:gd name="T15" fmla="*/ 92 h 185"/>
                <a:gd name="T16" fmla="*/ 376 w 380"/>
                <a:gd name="T17" fmla="*/ 117 h 185"/>
                <a:gd name="T18" fmla="*/ 367 w 380"/>
                <a:gd name="T19" fmla="*/ 140 h 185"/>
                <a:gd name="T20" fmla="*/ 352 w 380"/>
                <a:gd name="T21" fmla="*/ 157 h 185"/>
                <a:gd name="T22" fmla="*/ 333 w 380"/>
                <a:gd name="T23" fmla="*/ 172 h 185"/>
                <a:gd name="T24" fmla="*/ 312 w 380"/>
                <a:gd name="T25" fmla="*/ 181 h 185"/>
                <a:gd name="T26" fmla="*/ 287 w 380"/>
                <a:gd name="T27" fmla="*/ 185 h 185"/>
                <a:gd name="T28" fmla="*/ 92 w 380"/>
                <a:gd name="T29" fmla="*/ 185 h 185"/>
                <a:gd name="T30" fmla="*/ 68 w 380"/>
                <a:gd name="T31" fmla="*/ 181 h 185"/>
                <a:gd name="T32" fmla="*/ 45 w 380"/>
                <a:gd name="T33" fmla="*/ 172 h 185"/>
                <a:gd name="T34" fmla="*/ 26 w 380"/>
                <a:gd name="T35" fmla="*/ 157 h 185"/>
                <a:gd name="T36" fmla="*/ 12 w 380"/>
                <a:gd name="T37" fmla="*/ 140 h 185"/>
                <a:gd name="T38" fmla="*/ 2 w 380"/>
                <a:gd name="T39" fmla="*/ 117 h 185"/>
                <a:gd name="T40" fmla="*/ 0 w 380"/>
                <a:gd name="T41" fmla="*/ 92 h 185"/>
                <a:gd name="T42" fmla="*/ 2 w 380"/>
                <a:gd name="T43" fmla="*/ 68 h 185"/>
                <a:gd name="T44" fmla="*/ 12 w 380"/>
                <a:gd name="T45" fmla="*/ 45 h 185"/>
                <a:gd name="T46" fmla="*/ 26 w 380"/>
                <a:gd name="T47" fmla="*/ 26 h 185"/>
                <a:gd name="T48" fmla="*/ 45 w 380"/>
                <a:gd name="T49" fmla="*/ 13 h 185"/>
                <a:gd name="T50" fmla="*/ 68 w 380"/>
                <a:gd name="T51" fmla="*/ 3 h 185"/>
                <a:gd name="T52" fmla="*/ 92 w 380"/>
                <a:gd name="T53"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0" h="185">
                  <a:moveTo>
                    <a:pt x="92" y="0"/>
                  </a:moveTo>
                  <a:lnTo>
                    <a:pt x="287" y="0"/>
                  </a:lnTo>
                  <a:lnTo>
                    <a:pt x="312" y="3"/>
                  </a:lnTo>
                  <a:lnTo>
                    <a:pt x="333" y="13"/>
                  </a:lnTo>
                  <a:lnTo>
                    <a:pt x="352" y="26"/>
                  </a:lnTo>
                  <a:lnTo>
                    <a:pt x="367" y="45"/>
                  </a:lnTo>
                  <a:lnTo>
                    <a:pt x="376" y="68"/>
                  </a:lnTo>
                  <a:lnTo>
                    <a:pt x="380" y="92"/>
                  </a:lnTo>
                  <a:lnTo>
                    <a:pt x="376" y="117"/>
                  </a:lnTo>
                  <a:lnTo>
                    <a:pt x="367" y="140"/>
                  </a:lnTo>
                  <a:lnTo>
                    <a:pt x="352" y="157"/>
                  </a:lnTo>
                  <a:lnTo>
                    <a:pt x="333" y="172"/>
                  </a:lnTo>
                  <a:lnTo>
                    <a:pt x="312" y="181"/>
                  </a:lnTo>
                  <a:lnTo>
                    <a:pt x="287" y="185"/>
                  </a:lnTo>
                  <a:lnTo>
                    <a:pt x="92" y="185"/>
                  </a:lnTo>
                  <a:lnTo>
                    <a:pt x="68" y="181"/>
                  </a:lnTo>
                  <a:lnTo>
                    <a:pt x="45" y="172"/>
                  </a:lnTo>
                  <a:lnTo>
                    <a:pt x="26" y="157"/>
                  </a:lnTo>
                  <a:lnTo>
                    <a:pt x="12" y="140"/>
                  </a:lnTo>
                  <a:lnTo>
                    <a:pt x="2" y="117"/>
                  </a:lnTo>
                  <a:lnTo>
                    <a:pt x="0" y="92"/>
                  </a:lnTo>
                  <a:lnTo>
                    <a:pt x="2" y="68"/>
                  </a:lnTo>
                  <a:lnTo>
                    <a:pt x="12" y="45"/>
                  </a:lnTo>
                  <a:lnTo>
                    <a:pt x="26" y="26"/>
                  </a:lnTo>
                  <a:lnTo>
                    <a:pt x="45" y="13"/>
                  </a:lnTo>
                  <a:lnTo>
                    <a:pt x="68" y="3"/>
                  </a:lnTo>
                  <a:lnTo>
                    <a:pt x="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3" name="Freeform 149"/>
            <p:cNvSpPr>
              <a:spLocks/>
            </p:cNvSpPr>
            <p:nvPr/>
          </p:nvSpPr>
          <p:spPr bwMode="auto">
            <a:xfrm>
              <a:off x="3829" y="2373"/>
              <a:ext cx="46" cy="95"/>
            </a:xfrm>
            <a:custGeom>
              <a:avLst/>
              <a:gdLst>
                <a:gd name="T0" fmla="*/ 92 w 185"/>
                <a:gd name="T1" fmla="*/ 0 h 380"/>
                <a:gd name="T2" fmla="*/ 117 w 185"/>
                <a:gd name="T3" fmla="*/ 2 h 380"/>
                <a:gd name="T4" fmla="*/ 139 w 185"/>
                <a:gd name="T5" fmla="*/ 12 h 380"/>
                <a:gd name="T6" fmla="*/ 158 w 185"/>
                <a:gd name="T7" fmla="*/ 26 h 380"/>
                <a:gd name="T8" fmla="*/ 173 w 185"/>
                <a:gd name="T9" fmla="*/ 45 h 380"/>
                <a:gd name="T10" fmla="*/ 182 w 185"/>
                <a:gd name="T11" fmla="*/ 68 h 380"/>
                <a:gd name="T12" fmla="*/ 185 w 185"/>
                <a:gd name="T13" fmla="*/ 92 h 380"/>
                <a:gd name="T14" fmla="*/ 185 w 185"/>
                <a:gd name="T15" fmla="*/ 288 h 380"/>
                <a:gd name="T16" fmla="*/ 182 w 185"/>
                <a:gd name="T17" fmla="*/ 312 h 380"/>
                <a:gd name="T18" fmla="*/ 173 w 185"/>
                <a:gd name="T19" fmla="*/ 334 h 380"/>
                <a:gd name="T20" fmla="*/ 158 w 185"/>
                <a:gd name="T21" fmla="*/ 353 h 380"/>
                <a:gd name="T22" fmla="*/ 139 w 185"/>
                <a:gd name="T23" fmla="*/ 367 h 380"/>
                <a:gd name="T24" fmla="*/ 117 w 185"/>
                <a:gd name="T25" fmla="*/ 376 h 380"/>
                <a:gd name="T26" fmla="*/ 92 w 185"/>
                <a:gd name="T27" fmla="*/ 380 h 380"/>
                <a:gd name="T28" fmla="*/ 68 w 185"/>
                <a:gd name="T29" fmla="*/ 376 h 380"/>
                <a:gd name="T30" fmla="*/ 46 w 185"/>
                <a:gd name="T31" fmla="*/ 367 h 380"/>
                <a:gd name="T32" fmla="*/ 27 w 185"/>
                <a:gd name="T33" fmla="*/ 353 h 380"/>
                <a:gd name="T34" fmla="*/ 13 w 185"/>
                <a:gd name="T35" fmla="*/ 334 h 380"/>
                <a:gd name="T36" fmla="*/ 3 w 185"/>
                <a:gd name="T37" fmla="*/ 312 h 380"/>
                <a:gd name="T38" fmla="*/ 0 w 185"/>
                <a:gd name="T39" fmla="*/ 288 h 380"/>
                <a:gd name="T40" fmla="*/ 0 w 185"/>
                <a:gd name="T41" fmla="*/ 92 h 380"/>
                <a:gd name="T42" fmla="*/ 3 w 185"/>
                <a:gd name="T43" fmla="*/ 68 h 380"/>
                <a:gd name="T44" fmla="*/ 13 w 185"/>
                <a:gd name="T45" fmla="*/ 45 h 380"/>
                <a:gd name="T46" fmla="*/ 27 w 185"/>
                <a:gd name="T47" fmla="*/ 26 h 380"/>
                <a:gd name="T48" fmla="*/ 46 w 185"/>
                <a:gd name="T49" fmla="*/ 12 h 380"/>
                <a:gd name="T50" fmla="*/ 68 w 185"/>
                <a:gd name="T51" fmla="*/ 2 h 380"/>
                <a:gd name="T52" fmla="*/ 92 w 185"/>
                <a:gd name="T53"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5" h="380">
                  <a:moveTo>
                    <a:pt x="92" y="0"/>
                  </a:moveTo>
                  <a:lnTo>
                    <a:pt x="117" y="2"/>
                  </a:lnTo>
                  <a:lnTo>
                    <a:pt x="139" y="12"/>
                  </a:lnTo>
                  <a:lnTo>
                    <a:pt x="158" y="26"/>
                  </a:lnTo>
                  <a:lnTo>
                    <a:pt x="173" y="45"/>
                  </a:lnTo>
                  <a:lnTo>
                    <a:pt x="182" y="68"/>
                  </a:lnTo>
                  <a:lnTo>
                    <a:pt x="185" y="92"/>
                  </a:lnTo>
                  <a:lnTo>
                    <a:pt x="185" y="288"/>
                  </a:lnTo>
                  <a:lnTo>
                    <a:pt x="182" y="312"/>
                  </a:lnTo>
                  <a:lnTo>
                    <a:pt x="173" y="334"/>
                  </a:lnTo>
                  <a:lnTo>
                    <a:pt x="158" y="353"/>
                  </a:lnTo>
                  <a:lnTo>
                    <a:pt x="139" y="367"/>
                  </a:lnTo>
                  <a:lnTo>
                    <a:pt x="117" y="376"/>
                  </a:lnTo>
                  <a:lnTo>
                    <a:pt x="92" y="380"/>
                  </a:lnTo>
                  <a:lnTo>
                    <a:pt x="68" y="376"/>
                  </a:lnTo>
                  <a:lnTo>
                    <a:pt x="46" y="367"/>
                  </a:lnTo>
                  <a:lnTo>
                    <a:pt x="27" y="353"/>
                  </a:lnTo>
                  <a:lnTo>
                    <a:pt x="13" y="334"/>
                  </a:lnTo>
                  <a:lnTo>
                    <a:pt x="3" y="312"/>
                  </a:lnTo>
                  <a:lnTo>
                    <a:pt x="0" y="288"/>
                  </a:lnTo>
                  <a:lnTo>
                    <a:pt x="0" y="92"/>
                  </a:lnTo>
                  <a:lnTo>
                    <a:pt x="3" y="68"/>
                  </a:lnTo>
                  <a:lnTo>
                    <a:pt x="13" y="45"/>
                  </a:lnTo>
                  <a:lnTo>
                    <a:pt x="27" y="26"/>
                  </a:lnTo>
                  <a:lnTo>
                    <a:pt x="46" y="12"/>
                  </a:lnTo>
                  <a:lnTo>
                    <a:pt x="68" y="2"/>
                  </a:lnTo>
                  <a:lnTo>
                    <a:pt x="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4" name="Freeform 150"/>
            <p:cNvSpPr>
              <a:spLocks/>
            </p:cNvSpPr>
            <p:nvPr/>
          </p:nvSpPr>
          <p:spPr bwMode="auto">
            <a:xfrm>
              <a:off x="3829" y="2942"/>
              <a:ext cx="46" cy="95"/>
            </a:xfrm>
            <a:custGeom>
              <a:avLst/>
              <a:gdLst>
                <a:gd name="T0" fmla="*/ 92 w 185"/>
                <a:gd name="T1" fmla="*/ 0 h 380"/>
                <a:gd name="T2" fmla="*/ 117 w 185"/>
                <a:gd name="T3" fmla="*/ 3 h 380"/>
                <a:gd name="T4" fmla="*/ 139 w 185"/>
                <a:gd name="T5" fmla="*/ 13 h 380"/>
                <a:gd name="T6" fmla="*/ 158 w 185"/>
                <a:gd name="T7" fmla="*/ 27 h 380"/>
                <a:gd name="T8" fmla="*/ 173 w 185"/>
                <a:gd name="T9" fmla="*/ 46 h 380"/>
                <a:gd name="T10" fmla="*/ 182 w 185"/>
                <a:gd name="T11" fmla="*/ 68 h 380"/>
                <a:gd name="T12" fmla="*/ 185 w 185"/>
                <a:gd name="T13" fmla="*/ 92 h 380"/>
                <a:gd name="T14" fmla="*/ 185 w 185"/>
                <a:gd name="T15" fmla="*/ 288 h 380"/>
                <a:gd name="T16" fmla="*/ 182 w 185"/>
                <a:gd name="T17" fmla="*/ 312 h 380"/>
                <a:gd name="T18" fmla="*/ 173 w 185"/>
                <a:gd name="T19" fmla="*/ 335 h 380"/>
                <a:gd name="T20" fmla="*/ 158 w 185"/>
                <a:gd name="T21" fmla="*/ 354 h 380"/>
                <a:gd name="T22" fmla="*/ 139 w 185"/>
                <a:gd name="T23" fmla="*/ 368 h 380"/>
                <a:gd name="T24" fmla="*/ 117 w 185"/>
                <a:gd name="T25" fmla="*/ 376 h 380"/>
                <a:gd name="T26" fmla="*/ 92 w 185"/>
                <a:gd name="T27" fmla="*/ 380 h 380"/>
                <a:gd name="T28" fmla="*/ 68 w 185"/>
                <a:gd name="T29" fmla="*/ 376 h 380"/>
                <a:gd name="T30" fmla="*/ 46 w 185"/>
                <a:gd name="T31" fmla="*/ 368 h 380"/>
                <a:gd name="T32" fmla="*/ 27 w 185"/>
                <a:gd name="T33" fmla="*/ 354 h 380"/>
                <a:gd name="T34" fmla="*/ 13 w 185"/>
                <a:gd name="T35" fmla="*/ 335 h 380"/>
                <a:gd name="T36" fmla="*/ 3 w 185"/>
                <a:gd name="T37" fmla="*/ 312 h 380"/>
                <a:gd name="T38" fmla="*/ 0 w 185"/>
                <a:gd name="T39" fmla="*/ 288 h 380"/>
                <a:gd name="T40" fmla="*/ 0 w 185"/>
                <a:gd name="T41" fmla="*/ 92 h 380"/>
                <a:gd name="T42" fmla="*/ 3 w 185"/>
                <a:gd name="T43" fmla="*/ 68 h 380"/>
                <a:gd name="T44" fmla="*/ 13 w 185"/>
                <a:gd name="T45" fmla="*/ 46 h 380"/>
                <a:gd name="T46" fmla="*/ 27 w 185"/>
                <a:gd name="T47" fmla="*/ 27 h 380"/>
                <a:gd name="T48" fmla="*/ 46 w 185"/>
                <a:gd name="T49" fmla="*/ 13 h 380"/>
                <a:gd name="T50" fmla="*/ 68 w 185"/>
                <a:gd name="T51" fmla="*/ 3 h 380"/>
                <a:gd name="T52" fmla="*/ 92 w 185"/>
                <a:gd name="T53"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5" h="380">
                  <a:moveTo>
                    <a:pt x="92" y="0"/>
                  </a:moveTo>
                  <a:lnTo>
                    <a:pt x="117" y="3"/>
                  </a:lnTo>
                  <a:lnTo>
                    <a:pt x="139" y="13"/>
                  </a:lnTo>
                  <a:lnTo>
                    <a:pt x="158" y="27"/>
                  </a:lnTo>
                  <a:lnTo>
                    <a:pt x="173" y="46"/>
                  </a:lnTo>
                  <a:lnTo>
                    <a:pt x="182" y="68"/>
                  </a:lnTo>
                  <a:lnTo>
                    <a:pt x="185" y="92"/>
                  </a:lnTo>
                  <a:lnTo>
                    <a:pt x="185" y="288"/>
                  </a:lnTo>
                  <a:lnTo>
                    <a:pt x="182" y="312"/>
                  </a:lnTo>
                  <a:lnTo>
                    <a:pt x="173" y="335"/>
                  </a:lnTo>
                  <a:lnTo>
                    <a:pt x="158" y="354"/>
                  </a:lnTo>
                  <a:lnTo>
                    <a:pt x="139" y="368"/>
                  </a:lnTo>
                  <a:lnTo>
                    <a:pt x="117" y="376"/>
                  </a:lnTo>
                  <a:lnTo>
                    <a:pt x="92" y="380"/>
                  </a:lnTo>
                  <a:lnTo>
                    <a:pt x="68" y="376"/>
                  </a:lnTo>
                  <a:lnTo>
                    <a:pt x="46" y="368"/>
                  </a:lnTo>
                  <a:lnTo>
                    <a:pt x="27" y="354"/>
                  </a:lnTo>
                  <a:lnTo>
                    <a:pt x="13" y="335"/>
                  </a:lnTo>
                  <a:lnTo>
                    <a:pt x="3" y="312"/>
                  </a:lnTo>
                  <a:lnTo>
                    <a:pt x="0" y="288"/>
                  </a:lnTo>
                  <a:lnTo>
                    <a:pt x="0" y="92"/>
                  </a:lnTo>
                  <a:lnTo>
                    <a:pt x="3" y="68"/>
                  </a:lnTo>
                  <a:lnTo>
                    <a:pt x="13" y="46"/>
                  </a:lnTo>
                  <a:lnTo>
                    <a:pt x="27" y="27"/>
                  </a:lnTo>
                  <a:lnTo>
                    <a:pt x="46" y="13"/>
                  </a:lnTo>
                  <a:lnTo>
                    <a:pt x="68" y="3"/>
                  </a:lnTo>
                  <a:lnTo>
                    <a:pt x="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5" name="Freeform 151"/>
            <p:cNvSpPr>
              <a:spLocks noEditPoints="1"/>
            </p:cNvSpPr>
            <p:nvPr/>
          </p:nvSpPr>
          <p:spPr bwMode="auto">
            <a:xfrm>
              <a:off x="3334" y="2189"/>
              <a:ext cx="1036" cy="946"/>
            </a:xfrm>
            <a:custGeom>
              <a:avLst/>
              <a:gdLst>
                <a:gd name="T0" fmla="*/ 1587 w 4146"/>
                <a:gd name="T1" fmla="*/ 789 h 3784"/>
                <a:gd name="T2" fmla="*/ 1108 w 4146"/>
                <a:gd name="T3" fmla="*/ 1099 h 3784"/>
                <a:gd name="T4" fmla="*/ 798 w 4146"/>
                <a:gd name="T5" fmla="*/ 1577 h 3784"/>
                <a:gd name="T6" fmla="*/ 712 w 4146"/>
                <a:gd name="T7" fmla="*/ 2165 h 3784"/>
                <a:gd name="T8" fmla="*/ 878 w 4146"/>
                <a:gd name="T9" fmla="*/ 2723 h 3784"/>
                <a:gd name="T10" fmla="*/ 1252 w 4146"/>
                <a:gd name="T11" fmla="*/ 3152 h 3784"/>
                <a:gd name="T12" fmla="*/ 1774 w 4146"/>
                <a:gd name="T13" fmla="*/ 3395 h 3784"/>
                <a:gd name="T14" fmla="*/ 2372 w 4146"/>
                <a:gd name="T15" fmla="*/ 3395 h 3784"/>
                <a:gd name="T16" fmla="*/ 2894 w 4146"/>
                <a:gd name="T17" fmla="*/ 3152 h 3784"/>
                <a:gd name="T18" fmla="*/ 3266 w 4146"/>
                <a:gd name="T19" fmla="*/ 2723 h 3784"/>
                <a:gd name="T20" fmla="*/ 3434 w 4146"/>
                <a:gd name="T21" fmla="*/ 2165 h 3784"/>
                <a:gd name="T22" fmla="*/ 3348 w 4146"/>
                <a:gd name="T23" fmla="*/ 1577 h 3784"/>
                <a:gd name="T24" fmla="*/ 3037 w 4146"/>
                <a:gd name="T25" fmla="*/ 1099 h 3784"/>
                <a:gd name="T26" fmla="*/ 2558 w 4146"/>
                <a:gd name="T27" fmla="*/ 789 h 3784"/>
                <a:gd name="T28" fmla="*/ 3339 w 4146"/>
                <a:gd name="T29" fmla="*/ 185 h 3784"/>
                <a:gd name="T30" fmla="*/ 2969 w 4146"/>
                <a:gd name="T31" fmla="*/ 307 h 3784"/>
                <a:gd name="T32" fmla="*/ 3954 w 4146"/>
                <a:gd name="T33" fmla="*/ 887 h 3784"/>
                <a:gd name="T34" fmla="*/ 3893 w 4146"/>
                <a:gd name="T35" fmla="*/ 523 h 3784"/>
                <a:gd name="T36" fmla="*/ 3631 w 4146"/>
                <a:gd name="T37" fmla="*/ 258 h 3784"/>
                <a:gd name="T38" fmla="*/ 806 w 4146"/>
                <a:gd name="T39" fmla="*/ 185 h 3784"/>
                <a:gd name="T40" fmla="*/ 462 w 4146"/>
                <a:gd name="T41" fmla="*/ 289 h 3784"/>
                <a:gd name="T42" fmla="*/ 226 w 4146"/>
                <a:gd name="T43" fmla="*/ 581 h 3784"/>
                <a:gd name="T44" fmla="*/ 201 w 4146"/>
                <a:gd name="T45" fmla="*/ 947 h 3784"/>
                <a:gd name="T46" fmla="*/ 1121 w 4146"/>
                <a:gd name="T47" fmla="*/ 270 h 3784"/>
                <a:gd name="T48" fmla="*/ 806 w 4146"/>
                <a:gd name="T49" fmla="*/ 0 h 3784"/>
                <a:gd name="T50" fmla="*/ 1209 w 4146"/>
                <a:gd name="T51" fmla="*/ 108 h 3784"/>
                <a:gd name="T52" fmla="*/ 1403 w 4146"/>
                <a:gd name="T53" fmla="*/ 302 h 3784"/>
                <a:gd name="T54" fmla="*/ 1061 w 4146"/>
                <a:gd name="T55" fmla="*/ 771 h 3784"/>
                <a:gd name="T56" fmla="*/ 1632 w 4146"/>
                <a:gd name="T57" fmla="*/ 482 h 3784"/>
                <a:gd name="T58" fmla="*/ 2297 w 4146"/>
                <a:gd name="T59" fmla="*/ 438 h 3784"/>
                <a:gd name="T60" fmla="*/ 2909 w 4146"/>
                <a:gd name="T61" fmla="*/ 651 h 3784"/>
                <a:gd name="T62" fmla="*/ 2754 w 4146"/>
                <a:gd name="T63" fmla="*/ 347 h 3784"/>
                <a:gd name="T64" fmla="*/ 2821 w 4146"/>
                <a:gd name="T65" fmla="*/ 188 h 3784"/>
                <a:gd name="T66" fmla="*/ 3198 w 4146"/>
                <a:gd name="T67" fmla="*/ 12 h 3784"/>
                <a:gd name="T68" fmla="*/ 3615 w 4146"/>
                <a:gd name="T69" fmla="*/ 49 h 3784"/>
                <a:gd name="T70" fmla="*/ 3958 w 4146"/>
                <a:gd name="T71" fmla="*/ 290 h 3784"/>
                <a:gd name="T72" fmla="*/ 4133 w 4146"/>
                <a:gd name="T73" fmla="*/ 669 h 3784"/>
                <a:gd name="T74" fmla="*/ 4099 w 4146"/>
                <a:gd name="T75" fmla="*/ 1078 h 3784"/>
                <a:gd name="T76" fmla="*/ 3890 w 4146"/>
                <a:gd name="T77" fmla="*/ 1391 h 3784"/>
                <a:gd name="T78" fmla="*/ 3334 w 4146"/>
                <a:gd name="T79" fmla="*/ 933 h 3784"/>
                <a:gd name="T80" fmla="*/ 3582 w 4146"/>
                <a:gd name="T81" fmla="*/ 1419 h 3784"/>
                <a:gd name="T82" fmla="*/ 3714 w 4146"/>
                <a:gd name="T83" fmla="*/ 2063 h 3784"/>
                <a:gd name="T84" fmla="*/ 3585 w 4146"/>
                <a:gd name="T85" fmla="*/ 2704 h 3784"/>
                <a:gd name="T86" fmla="*/ 3228 w 4146"/>
                <a:gd name="T87" fmla="*/ 3228 h 3784"/>
                <a:gd name="T88" fmla="*/ 3240 w 4146"/>
                <a:gd name="T89" fmla="*/ 3714 h 3784"/>
                <a:gd name="T90" fmla="*/ 3132 w 4146"/>
                <a:gd name="T91" fmla="*/ 3781 h 3784"/>
                <a:gd name="T92" fmla="*/ 2822 w 4146"/>
                <a:gd name="T93" fmla="*/ 3523 h 3784"/>
                <a:gd name="T94" fmla="*/ 2187 w 4146"/>
                <a:gd name="T95" fmla="*/ 3701 h 3784"/>
                <a:gd name="T96" fmla="*/ 1522 w 4146"/>
                <a:gd name="T97" fmla="*/ 3610 h 3784"/>
                <a:gd name="T98" fmla="*/ 1048 w 4146"/>
                <a:gd name="T99" fmla="*/ 3766 h 3784"/>
                <a:gd name="T100" fmla="*/ 929 w 4146"/>
                <a:gd name="T101" fmla="*/ 3756 h 3784"/>
                <a:gd name="T102" fmla="*/ 1076 w 4146"/>
                <a:gd name="T103" fmla="*/ 3367 h 3784"/>
                <a:gd name="T104" fmla="*/ 657 w 4146"/>
                <a:gd name="T105" fmla="*/ 2894 h 3784"/>
                <a:gd name="T106" fmla="*/ 445 w 4146"/>
                <a:gd name="T107" fmla="*/ 2287 h 3784"/>
                <a:gd name="T108" fmla="*/ 491 w 4146"/>
                <a:gd name="T109" fmla="*/ 1623 h 3784"/>
                <a:gd name="T110" fmla="*/ 780 w 4146"/>
                <a:gd name="T111" fmla="*/ 1051 h 3784"/>
                <a:gd name="T112" fmla="*/ 301 w 4146"/>
                <a:gd name="T113" fmla="*/ 1404 h 3784"/>
                <a:gd name="T114" fmla="*/ 104 w 4146"/>
                <a:gd name="T115" fmla="*/ 1205 h 3784"/>
                <a:gd name="T116" fmla="*/ 0 w 4146"/>
                <a:gd name="T117" fmla="*/ 806 h 3784"/>
                <a:gd name="T118" fmla="*/ 104 w 4146"/>
                <a:gd name="T119" fmla="*/ 409 h 3784"/>
                <a:gd name="T120" fmla="*/ 404 w 4146"/>
                <a:gd name="T121" fmla="*/ 108 h 3784"/>
                <a:gd name="T122" fmla="*/ 806 w 4146"/>
                <a:gd name="T123" fmla="*/ 0 h 3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46" h="3784">
                  <a:moveTo>
                    <a:pt x="2072" y="699"/>
                  </a:moveTo>
                  <a:lnTo>
                    <a:pt x="1970" y="703"/>
                  </a:lnTo>
                  <a:lnTo>
                    <a:pt x="1871" y="714"/>
                  </a:lnTo>
                  <a:lnTo>
                    <a:pt x="1774" y="732"/>
                  </a:lnTo>
                  <a:lnTo>
                    <a:pt x="1678" y="757"/>
                  </a:lnTo>
                  <a:lnTo>
                    <a:pt x="1587" y="789"/>
                  </a:lnTo>
                  <a:lnTo>
                    <a:pt x="1497" y="826"/>
                  </a:lnTo>
                  <a:lnTo>
                    <a:pt x="1412" y="870"/>
                  </a:lnTo>
                  <a:lnTo>
                    <a:pt x="1330" y="919"/>
                  </a:lnTo>
                  <a:lnTo>
                    <a:pt x="1252" y="975"/>
                  </a:lnTo>
                  <a:lnTo>
                    <a:pt x="1178" y="1034"/>
                  </a:lnTo>
                  <a:lnTo>
                    <a:pt x="1108" y="1099"/>
                  </a:lnTo>
                  <a:lnTo>
                    <a:pt x="1043" y="1168"/>
                  </a:lnTo>
                  <a:lnTo>
                    <a:pt x="983" y="1243"/>
                  </a:lnTo>
                  <a:lnTo>
                    <a:pt x="929" y="1321"/>
                  </a:lnTo>
                  <a:lnTo>
                    <a:pt x="878" y="1404"/>
                  </a:lnTo>
                  <a:lnTo>
                    <a:pt x="835" y="1489"/>
                  </a:lnTo>
                  <a:lnTo>
                    <a:pt x="798" y="1577"/>
                  </a:lnTo>
                  <a:lnTo>
                    <a:pt x="766" y="1670"/>
                  </a:lnTo>
                  <a:lnTo>
                    <a:pt x="741" y="1765"/>
                  </a:lnTo>
                  <a:lnTo>
                    <a:pt x="723" y="1862"/>
                  </a:lnTo>
                  <a:lnTo>
                    <a:pt x="712" y="1962"/>
                  </a:lnTo>
                  <a:lnTo>
                    <a:pt x="708" y="2063"/>
                  </a:lnTo>
                  <a:lnTo>
                    <a:pt x="712" y="2165"/>
                  </a:lnTo>
                  <a:lnTo>
                    <a:pt x="723" y="2264"/>
                  </a:lnTo>
                  <a:lnTo>
                    <a:pt x="741" y="2362"/>
                  </a:lnTo>
                  <a:lnTo>
                    <a:pt x="766" y="2457"/>
                  </a:lnTo>
                  <a:lnTo>
                    <a:pt x="798" y="2548"/>
                  </a:lnTo>
                  <a:lnTo>
                    <a:pt x="835" y="2638"/>
                  </a:lnTo>
                  <a:lnTo>
                    <a:pt x="878" y="2723"/>
                  </a:lnTo>
                  <a:lnTo>
                    <a:pt x="929" y="2806"/>
                  </a:lnTo>
                  <a:lnTo>
                    <a:pt x="983" y="2884"/>
                  </a:lnTo>
                  <a:lnTo>
                    <a:pt x="1043" y="2958"/>
                  </a:lnTo>
                  <a:lnTo>
                    <a:pt x="1108" y="3028"/>
                  </a:lnTo>
                  <a:lnTo>
                    <a:pt x="1178" y="3093"/>
                  </a:lnTo>
                  <a:lnTo>
                    <a:pt x="1252" y="3152"/>
                  </a:lnTo>
                  <a:lnTo>
                    <a:pt x="1330" y="3208"/>
                  </a:lnTo>
                  <a:lnTo>
                    <a:pt x="1412" y="3257"/>
                  </a:lnTo>
                  <a:lnTo>
                    <a:pt x="1497" y="3301"/>
                  </a:lnTo>
                  <a:lnTo>
                    <a:pt x="1587" y="3338"/>
                  </a:lnTo>
                  <a:lnTo>
                    <a:pt x="1678" y="3370"/>
                  </a:lnTo>
                  <a:lnTo>
                    <a:pt x="1774" y="3395"/>
                  </a:lnTo>
                  <a:lnTo>
                    <a:pt x="1871" y="3413"/>
                  </a:lnTo>
                  <a:lnTo>
                    <a:pt x="1970" y="3424"/>
                  </a:lnTo>
                  <a:lnTo>
                    <a:pt x="2072" y="3428"/>
                  </a:lnTo>
                  <a:lnTo>
                    <a:pt x="2174" y="3424"/>
                  </a:lnTo>
                  <a:lnTo>
                    <a:pt x="2274" y="3413"/>
                  </a:lnTo>
                  <a:lnTo>
                    <a:pt x="2372" y="3395"/>
                  </a:lnTo>
                  <a:lnTo>
                    <a:pt x="2466" y="3370"/>
                  </a:lnTo>
                  <a:lnTo>
                    <a:pt x="2558" y="3338"/>
                  </a:lnTo>
                  <a:lnTo>
                    <a:pt x="2647" y="3301"/>
                  </a:lnTo>
                  <a:lnTo>
                    <a:pt x="2733" y="3257"/>
                  </a:lnTo>
                  <a:lnTo>
                    <a:pt x="2815" y="3208"/>
                  </a:lnTo>
                  <a:lnTo>
                    <a:pt x="2894" y="3152"/>
                  </a:lnTo>
                  <a:lnTo>
                    <a:pt x="2967" y="3093"/>
                  </a:lnTo>
                  <a:lnTo>
                    <a:pt x="3037" y="3028"/>
                  </a:lnTo>
                  <a:lnTo>
                    <a:pt x="3101" y="2958"/>
                  </a:lnTo>
                  <a:lnTo>
                    <a:pt x="3162" y="2884"/>
                  </a:lnTo>
                  <a:lnTo>
                    <a:pt x="3217" y="2806"/>
                  </a:lnTo>
                  <a:lnTo>
                    <a:pt x="3266" y="2723"/>
                  </a:lnTo>
                  <a:lnTo>
                    <a:pt x="3310" y="2638"/>
                  </a:lnTo>
                  <a:lnTo>
                    <a:pt x="3348" y="2548"/>
                  </a:lnTo>
                  <a:lnTo>
                    <a:pt x="3379" y="2457"/>
                  </a:lnTo>
                  <a:lnTo>
                    <a:pt x="3405" y="2362"/>
                  </a:lnTo>
                  <a:lnTo>
                    <a:pt x="3422" y="2264"/>
                  </a:lnTo>
                  <a:lnTo>
                    <a:pt x="3434" y="2165"/>
                  </a:lnTo>
                  <a:lnTo>
                    <a:pt x="3437" y="2063"/>
                  </a:lnTo>
                  <a:lnTo>
                    <a:pt x="3434" y="1962"/>
                  </a:lnTo>
                  <a:lnTo>
                    <a:pt x="3422" y="1862"/>
                  </a:lnTo>
                  <a:lnTo>
                    <a:pt x="3405" y="1765"/>
                  </a:lnTo>
                  <a:lnTo>
                    <a:pt x="3379" y="1670"/>
                  </a:lnTo>
                  <a:lnTo>
                    <a:pt x="3348" y="1577"/>
                  </a:lnTo>
                  <a:lnTo>
                    <a:pt x="3310" y="1489"/>
                  </a:lnTo>
                  <a:lnTo>
                    <a:pt x="3266" y="1404"/>
                  </a:lnTo>
                  <a:lnTo>
                    <a:pt x="3217" y="1321"/>
                  </a:lnTo>
                  <a:lnTo>
                    <a:pt x="3162" y="1243"/>
                  </a:lnTo>
                  <a:lnTo>
                    <a:pt x="3101" y="1168"/>
                  </a:lnTo>
                  <a:lnTo>
                    <a:pt x="3037" y="1099"/>
                  </a:lnTo>
                  <a:lnTo>
                    <a:pt x="2967" y="1034"/>
                  </a:lnTo>
                  <a:lnTo>
                    <a:pt x="2894" y="975"/>
                  </a:lnTo>
                  <a:lnTo>
                    <a:pt x="2815" y="919"/>
                  </a:lnTo>
                  <a:lnTo>
                    <a:pt x="2733" y="870"/>
                  </a:lnTo>
                  <a:lnTo>
                    <a:pt x="2647" y="826"/>
                  </a:lnTo>
                  <a:lnTo>
                    <a:pt x="2558" y="789"/>
                  </a:lnTo>
                  <a:lnTo>
                    <a:pt x="2466" y="757"/>
                  </a:lnTo>
                  <a:lnTo>
                    <a:pt x="2372" y="732"/>
                  </a:lnTo>
                  <a:lnTo>
                    <a:pt x="2274" y="714"/>
                  </a:lnTo>
                  <a:lnTo>
                    <a:pt x="2174" y="703"/>
                  </a:lnTo>
                  <a:lnTo>
                    <a:pt x="2072" y="699"/>
                  </a:lnTo>
                  <a:close/>
                  <a:moveTo>
                    <a:pt x="3339" y="185"/>
                  </a:moveTo>
                  <a:lnTo>
                    <a:pt x="3273" y="188"/>
                  </a:lnTo>
                  <a:lnTo>
                    <a:pt x="3207" y="200"/>
                  </a:lnTo>
                  <a:lnTo>
                    <a:pt x="3144" y="216"/>
                  </a:lnTo>
                  <a:lnTo>
                    <a:pt x="3083" y="240"/>
                  </a:lnTo>
                  <a:lnTo>
                    <a:pt x="3025" y="270"/>
                  </a:lnTo>
                  <a:lnTo>
                    <a:pt x="2969" y="307"/>
                  </a:lnTo>
                  <a:lnTo>
                    <a:pt x="3839" y="1176"/>
                  </a:lnTo>
                  <a:lnTo>
                    <a:pt x="3874" y="1122"/>
                  </a:lnTo>
                  <a:lnTo>
                    <a:pt x="3904" y="1067"/>
                  </a:lnTo>
                  <a:lnTo>
                    <a:pt x="3927" y="1007"/>
                  </a:lnTo>
                  <a:lnTo>
                    <a:pt x="3944" y="947"/>
                  </a:lnTo>
                  <a:lnTo>
                    <a:pt x="3954" y="887"/>
                  </a:lnTo>
                  <a:lnTo>
                    <a:pt x="3959" y="825"/>
                  </a:lnTo>
                  <a:lnTo>
                    <a:pt x="3958" y="763"/>
                  </a:lnTo>
                  <a:lnTo>
                    <a:pt x="3951" y="702"/>
                  </a:lnTo>
                  <a:lnTo>
                    <a:pt x="3938" y="640"/>
                  </a:lnTo>
                  <a:lnTo>
                    <a:pt x="3918" y="581"/>
                  </a:lnTo>
                  <a:lnTo>
                    <a:pt x="3893" y="523"/>
                  </a:lnTo>
                  <a:lnTo>
                    <a:pt x="3860" y="469"/>
                  </a:lnTo>
                  <a:lnTo>
                    <a:pt x="3822" y="416"/>
                  </a:lnTo>
                  <a:lnTo>
                    <a:pt x="3778" y="367"/>
                  </a:lnTo>
                  <a:lnTo>
                    <a:pt x="3733" y="326"/>
                  </a:lnTo>
                  <a:lnTo>
                    <a:pt x="3684" y="289"/>
                  </a:lnTo>
                  <a:lnTo>
                    <a:pt x="3631" y="258"/>
                  </a:lnTo>
                  <a:lnTo>
                    <a:pt x="3577" y="233"/>
                  </a:lnTo>
                  <a:lnTo>
                    <a:pt x="3520" y="212"/>
                  </a:lnTo>
                  <a:lnTo>
                    <a:pt x="3461" y="197"/>
                  </a:lnTo>
                  <a:lnTo>
                    <a:pt x="3401" y="188"/>
                  </a:lnTo>
                  <a:lnTo>
                    <a:pt x="3339" y="185"/>
                  </a:lnTo>
                  <a:close/>
                  <a:moveTo>
                    <a:pt x="806" y="185"/>
                  </a:moveTo>
                  <a:lnTo>
                    <a:pt x="745" y="188"/>
                  </a:lnTo>
                  <a:lnTo>
                    <a:pt x="684" y="197"/>
                  </a:lnTo>
                  <a:lnTo>
                    <a:pt x="625" y="212"/>
                  </a:lnTo>
                  <a:lnTo>
                    <a:pt x="569" y="233"/>
                  </a:lnTo>
                  <a:lnTo>
                    <a:pt x="513" y="258"/>
                  </a:lnTo>
                  <a:lnTo>
                    <a:pt x="462" y="289"/>
                  </a:lnTo>
                  <a:lnTo>
                    <a:pt x="413" y="326"/>
                  </a:lnTo>
                  <a:lnTo>
                    <a:pt x="366" y="367"/>
                  </a:lnTo>
                  <a:lnTo>
                    <a:pt x="322" y="416"/>
                  </a:lnTo>
                  <a:lnTo>
                    <a:pt x="284" y="469"/>
                  </a:lnTo>
                  <a:lnTo>
                    <a:pt x="253" y="523"/>
                  </a:lnTo>
                  <a:lnTo>
                    <a:pt x="226" y="581"/>
                  </a:lnTo>
                  <a:lnTo>
                    <a:pt x="208" y="640"/>
                  </a:lnTo>
                  <a:lnTo>
                    <a:pt x="194" y="702"/>
                  </a:lnTo>
                  <a:lnTo>
                    <a:pt x="186" y="763"/>
                  </a:lnTo>
                  <a:lnTo>
                    <a:pt x="185" y="825"/>
                  </a:lnTo>
                  <a:lnTo>
                    <a:pt x="190" y="887"/>
                  </a:lnTo>
                  <a:lnTo>
                    <a:pt x="201" y="947"/>
                  </a:lnTo>
                  <a:lnTo>
                    <a:pt x="218" y="1007"/>
                  </a:lnTo>
                  <a:lnTo>
                    <a:pt x="242" y="1067"/>
                  </a:lnTo>
                  <a:lnTo>
                    <a:pt x="271" y="1122"/>
                  </a:lnTo>
                  <a:lnTo>
                    <a:pt x="306" y="1176"/>
                  </a:lnTo>
                  <a:lnTo>
                    <a:pt x="1175" y="307"/>
                  </a:lnTo>
                  <a:lnTo>
                    <a:pt x="1121" y="270"/>
                  </a:lnTo>
                  <a:lnTo>
                    <a:pt x="1062" y="240"/>
                  </a:lnTo>
                  <a:lnTo>
                    <a:pt x="1002" y="216"/>
                  </a:lnTo>
                  <a:lnTo>
                    <a:pt x="939" y="200"/>
                  </a:lnTo>
                  <a:lnTo>
                    <a:pt x="873" y="188"/>
                  </a:lnTo>
                  <a:lnTo>
                    <a:pt x="806" y="185"/>
                  </a:lnTo>
                  <a:close/>
                  <a:moveTo>
                    <a:pt x="806" y="0"/>
                  </a:moveTo>
                  <a:lnTo>
                    <a:pt x="877" y="4"/>
                  </a:lnTo>
                  <a:lnTo>
                    <a:pt x="947" y="12"/>
                  </a:lnTo>
                  <a:lnTo>
                    <a:pt x="1015" y="27"/>
                  </a:lnTo>
                  <a:lnTo>
                    <a:pt x="1082" y="49"/>
                  </a:lnTo>
                  <a:lnTo>
                    <a:pt x="1147" y="75"/>
                  </a:lnTo>
                  <a:lnTo>
                    <a:pt x="1209" y="108"/>
                  </a:lnTo>
                  <a:lnTo>
                    <a:pt x="1268" y="146"/>
                  </a:lnTo>
                  <a:lnTo>
                    <a:pt x="1324" y="188"/>
                  </a:lnTo>
                  <a:lnTo>
                    <a:pt x="1376" y="236"/>
                  </a:lnTo>
                  <a:lnTo>
                    <a:pt x="1392" y="256"/>
                  </a:lnTo>
                  <a:lnTo>
                    <a:pt x="1400" y="278"/>
                  </a:lnTo>
                  <a:lnTo>
                    <a:pt x="1403" y="302"/>
                  </a:lnTo>
                  <a:lnTo>
                    <a:pt x="1400" y="326"/>
                  </a:lnTo>
                  <a:lnTo>
                    <a:pt x="1392" y="347"/>
                  </a:lnTo>
                  <a:lnTo>
                    <a:pt x="1376" y="367"/>
                  </a:lnTo>
                  <a:lnTo>
                    <a:pt x="941" y="802"/>
                  </a:lnTo>
                  <a:lnTo>
                    <a:pt x="979" y="840"/>
                  </a:lnTo>
                  <a:lnTo>
                    <a:pt x="1061" y="771"/>
                  </a:lnTo>
                  <a:lnTo>
                    <a:pt x="1146" y="708"/>
                  </a:lnTo>
                  <a:lnTo>
                    <a:pt x="1237" y="651"/>
                  </a:lnTo>
                  <a:lnTo>
                    <a:pt x="1330" y="599"/>
                  </a:lnTo>
                  <a:lnTo>
                    <a:pt x="1428" y="553"/>
                  </a:lnTo>
                  <a:lnTo>
                    <a:pt x="1529" y="514"/>
                  </a:lnTo>
                  <a:lnTo>
                    <a:pt x="1632" y="482"/>
                  </a:lnTo>
                  <a:lnTo>
                    <a:pt x="1739" y="455"/>
                  </a:lnTo>
                  <a:lnTo>
                    <a:pt x="1848" y="438"/>
                  </a:lnTo>
                  <a:lnTo>
                    <a:pt x="1959" y="425"/>
                  </a:lnTo>
                  <a:lnTo>
                    <a:pt x="2072" y="421"/>
                  </a:lnTo>
                  <a:lnTo>
                    <a:pt x="2185" y="425"/>
                  </a:lnTo>
                  <a:lnTo>
                    <a:pt x="2297" y="438"/>
                  </a:lnTo>
                  <a:lnTo>
                    <a:pt x="2407" y="455"/>
                  </a:lnTo>
                  <a:lnTo>
                    <a:pt x="2513" y="482"/>
                  </a:lnTo>
                  <a:lnTo>
                    <a:pt x="2617" y="514"/>
                  </a:lnTo>
                  <a:lnTo>
                    <a:pt x="2718" y="553"/>
                  </a:lnTo>
                  <a:lnTo>
                    <a:pt x="2815" y="599"/>
                  </a:lnTo>
                  <a:lnTo>
                    <a:pt x="2909" y="651"/>
                  </a:lnTo>
                  <a:lnTo>
                    <a:pt x="2998" y="708"/>
                  </a:lnTo>
                  <a:lnTo>
                    <a:pt x="3084" y="771"/>
                  </a:lnTo>
                  <a:lnTo>
                    <a:pt x="3166" y="840"/>
                  </a:lnTo>
                  <a:lnTo>
                    <a:pt x="3203" y="802"/>
                  </a:lnTo>
                  <a:lnTo>
                    <a:pt x="2769" y="367"/>
                  </a:lnTo>
                  <a:lnTo>
                    <a:pt x="2754" y="347"/>
                  </a:lnTo>
                  <a:lnTo>
                    <a:pt x="2744" y="326"/>
                  </a:lnTo>
                  <a:lnTo>
                    <a:pt x="2742" y="302"/>
                  </a:lnTo>
                  <a:lnTo>
                    <a:pt x="2744" y="278"/>
                  </a:lnTo>
                  <a:lnTo>
                    <a:pt x="2754" y="256"/>
                  </a:lnTo>
                  <a:lnTo>
                    <a:pt x="2769" y="236"/>
                  </a:lnTo>
                  <a:lnTo>
                    <a:pt x="2821" y="188"/>
                  </a:lnTo>
                  <a:lnTo>
                    <a:pt x="2877" y="146"/>
                  </a:lnTo>
                  <a:lnTo>
                    <a:pt x="2937" y="108"/>
                  </a:lnTo>
                  <a:lnTo>
                    <a:pt x="2998" y="75"/>
                  </a:lnTo>
                  <a:lnTo>
                    <a:pt x="3062" y="49"/>
                  </a:lnTo>
                  <a:lnTo>
                    <a:pt x="3129" y="27"/>
                  </a:lnTo>
                  <a:lnTo>
                    <a:pt x="3198" y="12"/>
                  </a:lnTo>
                  <a:lnTo>
                    <a:pt x="3267" y="4"/>
                  </a:lnTo>
                  <a:lnTo>
                    <a:pt x="3339" y="0"/>
                  </a:lnTo>
                  <a:lnTo>
                    <a:pt x="3411" y="4"/>
                  </a:lnTo>
                  <a:lnTo>
                    <a:pt x="3480" y="12"/>
                  </a:lnTo>
                  <a:lnTo>
                    <a:pt x="3549" y="27"/>
                  </a:lnTo>
                  <a:lnTo>
                    <a:pt x="3615" y="49"/>
                  </a:lnTo>
                  <a:lnTo>
                    <a:pt x="3680" y="75"/>
                  </a:lnTo>
                  <a:lnTo>
                    <a:pt x="3742" y="108"/>
                  </a:lnTo>
                  <a:lnTo>
                    <a:pt x="3801" y="146"/>
                  </a:lnTo>
                  <a:lnTo>
                    <a:pt x="3856" y="188"/>
                  </a:lnTo>
                  <a:lnTo>
                    <a:pt x="3909" y="236"/>
                  </a:lnTo>
                  <a:lnTo>
                    <a:pt x="3958" y="290"/>
                  </a:lnTo>
                  <a:lnTo>
                    <a:pt x="4002" y="348"/>
                  </a:lnTo>
                  <a:lnTo>
                    <a:pt x="4040" y="409"/>
                  </a:lnTo>
                  <a:lnTo>
                    <a:pt x="4073" y="472"/>
                  </a:lnTo>
                  <a:lnTo>
                    <a:pt x="4099" y="536"/>
                  </a:lnTo>
                  <a:lnTo>
                    <a:pt x="4119" y="602"/>
                  </a:lnTo>
                  <a:lnTo>
                    <a:pt x="4133" y="669"/>
                  </a:lnTo>
                  <a:lnTo>
                    <a:pt x="4142" y="738"/>
                  </a:lnTo>
                  <a:lnTo>
                    <a:pt x="4146" y="806"/>
                  </a:lnTo>
                  <a:lnTo>
                    <a:pt x="4142" y="875"/>
                  </a:lnTo>
                  <a:lnTo>
                    <a:pt x="4133" y="943"/>
                  </a:lnTo>
                  <a:lnTo>
                    <a:pt x="4119" y="1011"/>
                  </a:lnTo>
                  <a:lnTo>
                    <a:pt x="4099" y="1078"/>
                  </a:lnTo>
                  <a:lnTo>
                    <a:pt x="4073" y="1142"/>
                  </a:lnTo>
                  <a:lnTo>
                    <a:pt x="4040" y="1205"/>
                  </a:lnTo>
                  <a:lnTo>
                    <a:pt x="4002" y="1265"/>
                  </a:lnTo>
                  <a:lnTo>
                    <a:pt x="3958" y="1323"/>
                  </a:lnTo>
                  <a:lnTo>
                    <a:pt x="3909" y="1377"/>
                  </a:lnTo>
                  <a:lnTo>
                    <a:pt x="3890" y="1391"/>
                  </a:lnTo>
                  <a:lnTo>
                    <a:pt x="3868" y="1401"/>
                  </a:lnTo>
                  <a:lnTo>
                    <a:pt x="3844" y="1404"/>
                  </a:lnTo>
                  <a:lnTo>
                    <a:pt x="3820" y="1401"/>
                  </a:lnTo>
                  <a:lnTo>
                    <a:pt x="3797" y="1391"/>
                  </a:lnTo>
                  <a:lnTo>
                    <a:pt x="3778" y="1377"/>
                  </a:lnTo>
                  <a:lnTo>
                    <a:pt x="3334" y="933"/>
                  </a:lnTo>
                  <a:lnTo>
                    <a:pt x="3296" y="971"/>
                  </a:lnTo>
                  <a:lnTo>
                    <a:pt x="3364" y="1051"/>
                  </a:lnTo>
                  <a:lnTo>
                    <a:pt x="3429" y="1138"/>
                  </a:lnTo>
                  <a:lnTo>
                    <a:pt x="3485" y="1228"/>
                  </a:lnTo>
                  <a:lnTo>
                    <a:pt x="3537" y="1321"/>
                  </a:lnTo>
                  <a:lnTo>
                    <a:pt x="3582" y="1419"/>
                  </a:lnTo>
                  <a:lnTo>
                    <a:pt x="3622" y="1519"/>
                  </a:lnTo>
                  <a:lnTo>
                    <a:pt x="3655" y="1623"/>
                  </a:lnTo>
                  <a:lnTo>
                    <a:pt x="3680" y="1729"/>
                  </a:lnTo>
                  <a:lnTo>
                    <a:pt x="3699" y="1839"/>
                  </a:lnTo>
                  <a:lnTo>
                    <a:pt x="3710" y="1950"/>
                  </a:lnTo>
                  <a:lnTo>
                    <a:pt x="3714" y="2063"/>
                  </a:lnTo>
                  <a:lnTo>
                    <a:pt x="3710" y="2176"/>
                  </a:lnTo>
                  <a:lnTo>
                    <a:pt x="3699" y="2287"/>
                  </a:lnTo>
                  <a:lnTo>
                    <a:pt x="3681" y="2395"/>
                  </a:lnTo>
                  <a:lnTo>
                    <a:pt x="3655" y="2502"/>
                  </a:lnTo>
                  <a:lnTo>
                    <a:pt x="3624" y="2605"/>
                  </a:lnTo>
                  <a:lnTo>
                    <a:pt x="3585" y="2704"/>
                  </a:lnTo>
                  <a:lnTo>
                    <a:pt x="3539" y="2801"/>
                  </a:lnTo>
                  <a:lnTo>
                    <a:pt x="3488" y="2894"/>
                  </a:lnTo>
                  <a:lnTo>
                    <a:pt x="3431" y="2985"/>
                  </a:lnTo>
                  <a:lnTo>
                    <a:pt x="3369" y="3070"/>
                  </a:lnTo>
                  <a:lnTo>
                    <a:pt x="3301" y="3151"/>
                  </a:lnTo>
                  <a:lnTo>
                    <a:pt x="3228" y="3228"/>
                  </a:lnTo>
                  <a:lnTo>
                    <a:pt x="3152" y="3299"/>
                  </a:lnTo>
                  <a:lnTo>
                    <a:pt x="3070" y="3367"/>
                  </a:lnTo>
                  <a:lnTo>
                    <a:pt x="3230" y="3645"/>
                  </a:lnTo>
                  <a:lnTo>
                    <a:pt x="3240" y="3668"/>
                  </a:lnTo>
                  <a:lnTo>
                    <a:pt x="3242" y="3692"/>
                  </a:lnTo>
                  <a:lnTo>
                    <a:pt x="3240" y="3714"/>
                  </a:lnTo>
                  <a:lnTo>
                    <a:pt x="3231" y="3737"/>
                  </a:lnTo>
                  <a:lnTo>
                    <a:pt x="3216" y="3756"/>
                  </a:lnTo>
                  <a:lnTo>
                    <a:pt x="3197" y="3771"/>
                  </a:lnTo>
                  <a:lnTo>
                    <a:pt x="3174" y="3780"/>
                  </a:lnTo>
                  <a:lnTo>
                    <a:pt x="3150" y="3784"/>
                  </a:lnTo>
                  <a:lnTo>
                    <a:pt x="3132" y="3781"/>
                  </a:lnTo>
                  <a:lnTo>
                    <a:pt x="3113" y="3776"/>
                  </a:lnTo>
                  <a:lnTo>
                    <a:pt x="3096" y="3766"/>
                  </a:lnTo>
                  <a:lnTo>
                    <a:pt x="3081" y="3753"/>
                  </a:lnTo>
                  <a:lnTo>
                    <a:pt x="3070" y="3737"/>
                  </a:lnTo>
                  <a:lnTo>
                    <a:pt x="2916" y="3472"/>
                  </a:lnTo>
                  <a:lnTo>
                    <a:pt x="2822" y="3523"/>
                  </a:lnTo>
                  <a:lnTo>
                    <a:pt x="2724" y="3570"/>
                  </a:lnTo>
                  <a:lnTo>
                    <a:pt x="2622" y="3610"/>
                  </a:lnTo>
                  <a:lnTo>
                    <a:pt x="2518" y="3644"/>
                  </a:lnTo>
                  <a:lnTo>
                    <a:pt x="2409" y="3670"/>
                  </a:lnTo>
                  <a:lnTo>
                    <a:pt x="2300" y="3689"/>
                  </a:lnTo>
                  <a:lnTo>
                    <a:pt x="2187" y="3701"/>
                  </a:lnTo>
                  <a:lnTo>
                    <a:pt x="2072" y="3706"/>
                  </a:lnTo>
                  <a:lnTo>
                    <a:pt x="1958" y="3701"/>
                  </a:lnTo>
                  <a:lnTo>
                    <a:pt x="1846" y="3689"/>
                  </a:lnTo>
                  <a:lnTo>
                    <a:pt x="1735" y="3670"/>
                  </a:lnTo>
                  <a:lnTo>
                    <a:pt x="1628" y="3644"/>
                  </a:lnTo>
                  <a:lnTo>
                    <a:pt x="1522" y="3610"/>
                  </a:lnTo>
                  <a:lnTo>
                    <a:pt x="1422" y="3570"/>
                  </a:lnTo>
                  <a:lnTo>
                    <a:pt x="1324" y="3523"/>
                  </a:lnTo>
                  <a:lnTo>
                    <a:pt x="1229" y="3472"/>
                  </a:lnTo>
                  <a:lnTo>
                    <a:pt x="1074" y="3737"/>
                  </a:lnTo>
                  <a:lnTo>
                    <a:pt x="1063" y="3753"/>
                  </a:lnTo>
                  <a:lnTo>
                    <a:pt x="1048" y="3766"/>
                  </a:lnTo>
                  <a:lnTo>
                    <a:pt x="1032" y="3776"/>
                  </a:lnTo>
                  <a:lnTo>
                    <a:pt x="1014" y="3781"/>
                  </a:lnTo>
                  <a:lnTo>
                    <a:pt x="995" y="3784"/>
                  </a:lnTo>
                  <a:lnTo>
                    <a:pt x="971" y="3780"/>
                  </a:lnTo>
                  <a:lnTo>
                    <a:pt x="949" y="3771"/>
                  </a:lnTo>
                  <a:lnTo>
                    <a:pt x="929" y="3756"/>
                  </a:lnTo>
                  <a:lnTo>
                    <a:pt x="915" y="3737"/>
                  </a:lnTo>
                  <a:lnTo>
                    <a:pt x="906" y="3714"/>
                  </a:lnTo>
                  <a:lnTo>
                    <a:pt x="902" y="3692"/>
                  </a:lnTo>
                  <a:lnTo>
                    <a:pt x="906" y="3668"/>
                  </a:lnTo>
                  <a:lnTo>
                    <a:pt x="915" y="3645"/>
                  </a:lnTo>
                  <a:lnTo>
                    <a:pt x="1076" y="3367"/>
                  </a:lnTo>
                  <a:lnTo>
                    <a:pt x="994" y="3299"/>
                  </a:lnTo>
                  <a:lnTo>
                    <a:pt x="916" y="3228"/>
                  </a:lnTo>
                  <a:lnTo>
                    <a:pt x="844" y="3151"/>
                  </a:lnTo>
                  <a:lnTo>
                    <a:pt x="776" y="3070"/>
                  </a:lnTo>
                  <a:lnTo>
                    <a:pt x="713" y="2985"/>
                  </a:lnTo>
                  <a:lnTo>
                    <a:pt x="657" y="2894"/>
                  </a:lnTo>
                  <a:lnTo>
                    <a:pt x="606" y="2801"/>
                  </a:lnTo>
                  <a:lnTo>
                    <a:pt x="561" y="2704"/>
                  </a:lnTo>
                  <a:lnTo>
                    <a:pt x="522" y="2605"/>
                  </a:lnTo>
                  <a:lnTo>
                    <a:pt x="489" y="2502"/>
                  </a:lnTo>
                  <a:lnTo>
                    <a:pt x="464" y="2395"/>
                  </a:lnTo>
                  <a:lnTo>
                    <a:pt x="445" y="2287"/>
                  </a:lnTo>
                  <a:lnTo>
                    <a:pt x="434" y="2176"/>
                  </a:lnTo>
                  <a:lnTo>
                    <a:pt x="430" y="2063"/>
                  </a:lnTo>
                  <a:lnTo>
                    <a:pt x="434" y="1950"/>
                  </a:lnTo>
                  <a:lnTo>
                    <a:pt x="445" y="1839"/>
                  </a:lnTo>
                  <a:lnTo>
                    <a:pt x="464" y="1729"/>
                  </a:lnTo>
                  <a:lnTo>
                    <a:pt x="491" y="1623"/>
                  </a:lnTo>
                  <a:lnTo>
                    <a:pt x="523" y="1519"/>
                  </a:lnTo>
                  <a:lnTo>
                    <a:pt x="562" y="1419"/>
                  </a:lnTo>
                  <a:lnTo>
                    <a:pt x="608" y="1321"/>
                  </a:lnTo>
                  <a:lnTo>
                    <a:pt x="659" y="1228"/>
                  </a:lnTo>
                  <a:lnTo>
                    <a:pt x="717" y="1138"/>
                  </a:lnTo>
                  <a:lnTo>
                    <a:pt x="780" y="1051"/>
                  </a:lnTo>
                  <a:lnTo>
                    <a:pt x="848" y="971"/>
                  </a:lnTo>
                  <a:lnTo>
                    <a:pt x="810" y="933"/>
                  </a:lnTo>
                  <a:lnTo>
                    <a:pt x="366" y="1377"/>
                  </a:lnTo>
                  <a:lnTo>
                    <a:pt x="347" y="1391"/>
                  </a:lnTo>
                  <a:lnTo>
                    <a:pt x="326" y="1401"/>
                  </a:lnTo>
                  <a:lnTo>
                    <a:pt x="301" y="1404"/>
                  </a:lnTo>
                  <a:lnTo>
                    <a:pt x="277" y="1401"/>
                  </a:lnTo>
                  <a:lnTo>
                    <a:pt x="255" y="1391"/>
                  </a:lnTo>
                  <a:lnTo>
                    <a:pt x="235" y="1377"/>
                  </a:lnTo>
                  <a:lnTo>
                    <a:pt x="186" y="1323"/>
                  </a:lnTo>
                  <a:lnTo>
                    <a:pt x="142" y="1265"/>
                  </a:lnTo>
                  <a:lnTo>
                    <a:pt x="104" y="1205"/>
                  </a:lnTo>
                  <a:lnTo>
                    <a:pt x="73" y="1142"/>
                  </a:lnTo>
                  <a:lnTo>
                    <a:pt x="47" y="1078"/>
                  </a:lnTo>
                  <a:lnTo>
                    <a:pt x="26" y="1011"/>
                  </a:lnTo>
                  <a:lnTo>
                    <a:pt x="11" y="943"/>
                  </a:lnTo>
                  <a:lnTo>
                    <a:pt x="3" y="875"/>
                  </a:lnTo>
                  <a:lnTo>
                    <a:pt x="0" y="806"/>
                  </a:lnTo>
                  <a:lnTo>
                    <a:pt x="3" y="738"/>
                  </a:lnTo>
                  <a:lnTo>
                    <a:pt x="11" y="669"/>
                  </a:lnTo>
                  <a:lnTo>
                    <a:pt x="26" y="602"/>
                  </a:lnTo>
                  <a:lnTo>
                    <a:pt x="47" y="536"/>
                  </a:lnTo>
                  <a:lnTo>
                    <a:pt x="73" y="472"/>
                  </a:lnTo>
                  <a:lnTo>
                    <a:pt x="104" y="409"/>
                  </a:lnTo>
                  <a:lnTo>
                    <a:pt x="142" y="348"/>
                  </a:lnTo>
                  <a:lnTo>
                    <a:pt x="186" y="290"/>
                  </a:lnTo>
                  <a:lnTo>
                    <a:pt x="235" y="236"/>
                  </a:lnTo>
                  <a:lnTo>
                    <a:pt x="288" y="188"/>
                  </a:lnTo>
                  <a:lnTo>
                    <a:pt x="345" y="146"/>
                  </a:lnTo>
                  <a:lnTo>
                    <a:pt x="404" y="108"/>
                  </a:lnTo>
                  <a:lnTo>
                    <a:pt x="466" y="75"/>
                  </a:lnTo>
                  <a:lnTo>
                    <a:pt x="530" y="49"/>
                  </a:lnTo>
                  <a:lnTo>
                    <a:pt x="596" y="27"/>
                  </a:lnTo>
                  <a:lnTo>
                    <a:pt x="664" y="12"/>
                  </a:lnTo>
                  <a:lnTo>
                    <a:pt x="735" y="4"/>
                  </a:lnTo>
                  <a:lnTo>
                    <a:pt x="8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6" name="Freeform 152"/>
            <p:cNvSpPr>
              <a:spLocks/>
            </p:cNvSpPr>
            <p:nvPr/>
          </p:nvSpPr>
          <p:spPr bwMode="auto">
            <a:xfrm>
              <a:off x="3714" y="2543"/>
              <a:ext cx="276" cy="324"/>
            </a:xfrm>
            <a:custGeom>
              <a:avLst/>
              <a:gdLst>
                <a:gd name="T0" fmla="*/ 785 w 1105"/>
                <a:gd name="T1" fmla="*/ 12 h 1295"/>
                <a:gd name="T2" fmla="*/ 931 w 1105"/>
                <a:gd name="T3" fmla="*/ 72 h 1295"/>
                <a:gd name="T4" fmla="*/ 1052 w 1105"/>
                <a:gd name="T5" fmla="*/ 178 h 1295"/>
                <a:gd name="T6" fmla="*/ 1072 w 1105"/>
                <a:gd name="T7" fmla="*/ 246 h 1295"/>
                <a:gd name="T8" fmla="*/ 1038 w 1105"/>
                <a:gd name="T9" fmla="*/ 307 h 1295"/>
                <a:gd name="T10" fmla="*/ 970 w 1105"/>
                <a:gd name="T11" fmla="*/ 327 h 1295"/>
                <a:gd name="T12" fmla="*/ 907 w 1105"/>
                <a:gd name="T13" fmla="*/ 295 h 1295"/>
                <a:gd name="T14" fmla="*/ 805 w 1105"/>
                <a:gd name="T15" fmla="*/ 213 h 1295"/>
                <a:gd name="T16" fmla="*/ 678 w 1105"/>
                <a:gd name="T17" fmla="*/ 185 h 1295"/>
                <a:gd name="T18" fmla="*/ 541 w 1105"/>
                <a:gd name="T19" fmla="*/ 218 h 1295"/>
                <a:gd name="T20" fmla="*/ 439 w 1105"/>
                <a:gd name="T21" fmla="*/ 308 h 1295"/>
                <a:gd name="T22" fmla="*/ 386 w 1105"/>
                <a:gd name="T23" fmla="*/ 437 h 1295"/>
                <a:gd name="T24" fmla="*/ 717 w 1105"/>
                <a:gd name="T25" fmla="*/ 449 h 1295"/>
                <a:gd name="T26" fmla="*/ 760 w 1105"/>
                <a:gd name="T27" fmla="*/ 505 h 1295"/>
                <a:gd name="T28" fmla="*/ 751 w 1105"/>
                <a:gd name="T29" fmla="*/ 575 h 1295"/>
                <a:gd name="T30" fmla="*/ 696 w 1105"/>
                <a:gd name="T31" fmla="*/ 618 h 1295"/>
                <a:gd name="T32" fmla="*/ 382 w 1105"/>
                <a:gd name="T33" fmla="*/ 673 h 1295"/>
                <a:gd name="T34" fmla="*/ 717 w 1105"/>
                <a:gd name="T35" fmla="*/ 686 h 1295"/>
                <a:gd name="T36" fmla="*/ 760 w 1105"/>
                <a:gd name="T37" fmla="*/ 741 h 1295"/>
                <a:gd name="T38" fmla="*/ 751 w 1105"/>
                <a:gd name="T39" fmla="*/ 813 h 1295"/>
                <a:gd name="T40" fmla="*/ 696 w 1105"/>
                <a:gd name="T41" fmla="*/ 856 h 1295"/>
                <a:gd name="T42" fmla="*/ 397 w 1105"/>
                <a:gd name="T43" fmla="*/ 905 h 1295"/>
                <a:gd name="T44" fmla="*/ 468 w 1105"/>
                <a:gd name="T45" fmla="*/ 1022 h 1295"/>
                <a:gd name="T46" fmla="*/ 584 w 1105"/>
                <a:gd name="T47" fmla="*/ 1095 h 1295"/>
                <a:gd name="T48" fmla="*/ 722 w 1105"/>
                <a:gd name="T49" fmla="*/ 1106 h 1295"/>
                <a:gd name="T50" fmla="*/ 843 w 1105"/>
                <a:gd name="T51" fmla="*/ 1059 h 1295"/>
                <a:gd name="T52" fmla="*/ 932 w 1105"/>
                <a:gd name="T53" fmla="*/ 964 h 1295"/>
                <a:gd name="T54" fmla="*/ 989 w 1105"/>
                <a:gd name="T55" fmla="*/ 922 h 1295"/>
                <a:gd name="T56" fmla="*/ 1059 w 1105"/>
                <a:gd name="T57" fmla="*/ 931 h 1295"/>
                <a:gd name="T58" fmla="*/ 1102 w 1105"/>
                <a:gd name="T59" fmla="*/ 988 h 1295"/>
                <a:gd name="T60" fmla="*/ 1092 w 1105"/>
                <a:gd name="T61" fmla="*/ 1058 h 1295"/>
                <a:gd name="T62" fmla="*/ 984 w 1105"/>
                <a:gd name="T63" fmla="*/ 1184 h 1295"/>
                <a:gd name="T64" fmla="*/ 842 w 1105"/>
                <a:gd name="T65" fmla="*/ 1266 h 1295"/>
                <a:gd name="T66" fmla="*/ 678 w 1105"/>
                <a:gd name="T67" fmla="*/ 1295 h 1295"/>
                <a:gd name="T68" fmla="*/ 501 w 1105"/>
                <a:gd name="T69" fmla="*/ 1261 h 1295"/>
                <a:gd name="T70" fmla="*/ 353 w 1105"/>
                <a:gd name="T71" fmla="*/ 1169 h 1295"/>
                <a:gd name="T72" fmla="*/ 249 w 1105"/>
                <a:gd name="T73" fmla="*/ 1029 h 1295"/>
                <a:gd name="T74" fmla="*/ 200 w 1105"/>
                <a:gd name="T75" fmla="*/ 858 h 1295"/>
                <a:gd name="T76" fmla="*/ 46 w 1105"/>
                <a:gd name="T77" fmla="*/ 846 h 1295"/>
                <a:gd name="T78" fmla="*/ 4 w 1105"/>
                <a:gd name="T79" fmla="*/ 790 h 1295"/>
                <a:gd name="T80" fmla="*/ 12 w 1105"/>
                <a:gd name="T81" fmla="*/ 720 h 1295"/>
                <a:gd name="T82" fmla="*/ 68 w 1105"/>
                <a:gd name="T83" fmla="*/ 677 h 1295"/>
                <a:gd name="T84" fmla="*/ 197 w 1105"/>
                <a:gd name="T85" fmla="*/ 622 h 1295"/>
                <a:gd name="T86" fmla="*/ 46 w 1105"/>
                <a:gd name="T87" fmla="*/ 609 h 1295"/>
                <a:gd name="T88" fmla="*/ 4 w 1105"/>
                <a:gd name="T89" fmla="*/ 554 h 1295"/>
                <a:gd name="T90" fmla="*/ 12 w 1105"/>
                <a:gd name="T91" fmla="*/ 482 h 1295"/>
                <a:gd name="T92" fmla="*/ 68 w 1105"/>
                <a:gd name="T93" fmla="*/ 439 h 1295"/>
                <a:gd name="T94" fmla="*/ 209 w 1105"/>
                <a:gd name="T95" fmla="*/ 376 h 1295"/>
                <a:gd name="T96" fmla="*/ 278 w 1105"/>
                <a:gd name="T97" fmla="*/ 214 h 1295"/>
                <a:gd name="T98" fmla="*/ 399 w 1105"/>
                <a:gd name="T99" fmla="*/ 90 h 1295"/>
                <a:gd name="T100" fmla="*/ 557 w 1105"/>
                <a:gd name="T101" fmla="*/ 15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5" h="1295">
                  <a:moveTo>
                    <a:pt x="678" y="0"/>
                  </a:moveTo>
                  <a:lnTo>
                    <a:pt x="732" y="3"/>
                  </a:lnTo>
                  <a:lnTo>
                    <a:pt x="785" y="12"/>
                  </a:lnTo>
                  <a:lnTo>
                    <a:pt x="837" y="27"/>
                  </a:lnTo>
                  <a:lnTo>
                    <a:pt x="884" y="47"/>
                  </a:lnTo>
                  <a:lnTo>
                    <a:pt x="931" y="72"/>
                  </a:lnTo>
                  <a:lnTo>
                    <a:pt x="975" y="102"/>
                  </a:lnTo>
                  <a:lnTo>
                    <a:pt x="1015" y="137"/>
                  </a:lnTo>
                  <a:lnTo>
                    <a:pt x="1052" y="178"/>
                  </a:lnTo>
                  <a:lnTo>
                    <a:pt x="1064" y="199"/>
                  </a:lnTo>
                  <a:lnTo>
                    <a:pt x="1071" y="222"/>
                  </a:lnTo>
                  <a:lnTo>
                    <a:pt x="1072" y="246"/>
                  </a:lnTo>
                  <a:lnTo>
                    <a:pt x="1066" y="268"/>
                  </a:lnTo>
                  <a:lnTo>
                    <a:pt x="1054" y="290"/>
                  </a:lnTo>
                  <a:lnTo>
                    <a:pt x="1038" y="307"/>
                  </a:lnTo>
                  <a:lnTo>
                    <a:pt x="1016" y="321"/>
                  </a:lnTo>
                  <a:lnTo>
                    <a:pt x="994" y="327"/>
                  </a:lnTo>
                  <a:lnTo>
                    <a:pt x="970" y="327"/>
                  </a:lnTo>
                  <a:lnTo>
                    <a:pt x="947" y="322"/>
                  </a:lnTo>
                  <a:lnTo>
                    <a:pt x="926" y="311"/>
                  </a:lnTo>
                  <a:lnTo>
                    <a:pt x="907" y="295"/>
                  </a:lnTo>
                  <a:lnTo>
                    <a:pt x="877" y="262"/>
                  </a:lnTo>
                  <a:lnTo>
                    <a:pt x="843" y="235"/>
                  </a:lnTo>
                  <a:lnTo>
                    <a:pt x="805" y="213"/>
                  </a:lnTo>
                  <a:lnTo>
                    <a:pt x="765" y="198"/>
                  </a:lnTo>
                  <a:lnTo>
                    <a:pt x="722" y="188"/>
                  </a:lnTo>
                  <a:lnTo>
                    <a:pt x="678" y="185"/>
                  </a:lnTo>
                  <a:lnTo>
                    <a:pt x="630" y="189"/>
                  </a:lnTo>
                  <a:lnTo>
                    <a:pt x="584" y="200"/>
                  </a:lnTo>
                  <a:lnTo>
                    <a:pt x="541" y="218"/>
                  </a:lnTo>
                  <a:lnTo>
                    <a:pt x="503" y="243"/>
                  </a:lnTo>
                  <a:lnTo>
                    <a:pt x="468" y="273"/>
                  </a:lnTo>
                  <a:lnTo>
                    <a:pt x="439" y="308"/>
                  </a:lnTo>
                  <a:lnTo>
                    <a:pt x="415" y="347"/>
                  </a:lnTo>
                  <a:lnTo>
                    <a:pt x="397" y="390"/>
                  </a:lnTo>
                  <a:lnTo>
                    <a:pt x="386" y="437"/>
                  </a:lnTo>
                  <a:lnTo>
                    <a:pt x="670" y="437"/>
                  </a:lnTo>
                  <a:lnTo>
                    <a:pt x="696" y="439"/>
                  </a:lnTo>
                  <a:lnTo>
                    <a:pt x="717" y="449"/>
                  </a:lnTo>
                  <a:lnTo>
                    <a:pt x="736" y="463"/>
                  </a:lnTo>
                  <a:lnTo>
                    <a:pt x="751" y="482"/>
                  </a:lnTo>
                  <a:lnTo>
                    <a:pt x="760" y="505"/>
                  </a:lnTo>
                  <a:lnTo>
                    <a:pt x="764" y="529"/>
                  </a:lnTo>
                  <a:lnTo>
                    <a:pt x="760" y="554"/>
                  </a:lnTo>
                  <a:lnTo>
                    <a:pt x="751" y="575"/>
                  </a:lnTo>
                  <a:lnTo>
                    <a:pt x="736" y="594"/>
                  </a:lnTo>
                  <a:lnTo>
                    <a:pt x="717" y="609"/>
                  </a:lnTo>
                  <a:lnTo>
                    <a:pt x="696" y="618"/>
                  </a:lnTo>
                  <a:lnTo>
                    <a:pt x="670" y="622"/>
                  </a:lnTo>
                  <a:lnTo>
                    <a:pt x="382" y="622"/>
                  </a:lnTo>
                  <a:lnTo>
                    <a:pt x="382" y="673"/>
                  </a:lnTo>
                  <a:lnTo>
                    <a:pt x="670" y="673"/>
                  </a:lnTo>
                  <a:lnTo>
                    <a:pt x="696" y="677"/>
                  </a:lnTo>
                  <a:lnTo>
                    <a:pt x="717" y="686"/>
                  </a:lnTo>
                  <a:lnTo>
                    <a:pt x="736" y="701"/>
                  </a:lnTo>
                  <a:lnTo>
                    <a:pt x="751" y="720"/>
                  </a:lnTo>
                  <a:lnTo>
                    <a:pt x="760" y="741"/>
                  </a:lnTo>
                  <a:lnTo>
                    <a:pt x="764" y="766"/>
                  </a:lnTo>
                  <a:lnTo>
                    <a:pt x="760" y="790"/>
                  </a:lnTo>
                  <a:lnTo>
                    <a:pt x="751" y="813"/>
                  </a:lnTo>
                  <a:lnTo>
                    <a:pt x="736" y="832"/>
                  </a:lnTo>
                  <a:lnTo>
                    <a:pt x="717" y="846"/>
                  </a:lnTo>
                  <a:lnTo>
                    <a:pt x="696" y="856"/>
                  </a:lnTo>
                  <a:lnTo>
                    <a:pt x="670" y="858"/>
                  </a:lnTo>
                  <a:lnTo>
                    <a:pt x="386" y="858"/>
                  </a:lnTo>
                  <a:lnTo>
                    <a:pt x="397" y="905"/>
                  </a:lnTo>
                  <a:lnTo>
                    <a:pt x="415" y="947"/>
                  </a:lnTo>
                  <a:lnTo>
                    <a:pt x="439" y="986"/>
                  </a:lnTo>
                  <a:lnTo>
                    <a:pt x="468" y="1022"/>
                  </a:lnTo>
                  <a:lnTo>
                    <a:pt x="503" y="1052"/>
                  </a:lnTo>
                  <a:lnTo>
                    <a:pt x="541" y="1076"/>
                  </a:lnTo>
                  <a:lnTo>
                    <a:pt x="584" y="1095"/>
                  </a:lnTo>
                  <a:lnTo>
                    <a:pt x="630" y="1106"/>
                  </a:lnTo>
                  <a:lnTo>
                    <a:pt x="678" y="1110"/>
                  </a:lnTo>
                  <a:lnTo>
                    <a:pt x="722" y="1106"/>
                  </a:lnTo>
                  <a:lnTo>
                    <a:pt x="765" y="1097"/>
                  </a:lnTo>
                  <a:lnTo>
                    <a:pt x="805" y="1081"/>
                  </a:lnTo>
                  <a:lnTo>
                    <a:pt x="843" y="1059"/>
                  </a:lnTo>
                  <a:lnTo>
                    <a:pt x="877" y="1033"/>
                  </a:lnTo>
                  <a:lnTo>
                    <a:pt x="907" y="1000"/>
                  </a:lnTo>
                  <a:lnTo>
                    <a:pt x="932" y="964"/>
                  </a:lnTo>
                  <a:lnTo>
                    <a:pt x="949" y="945"/>
                  </a:lnTo>
                  <a:lnTo>
                    <a:pt x="967" y="931"/>
                  </a:lnTo>
                  <a:lnTo>
                    <a:pt x="989" y="922"/>
                  </a:lnTo>
                  <a:lnTo>
                    <a:pt x="1013" y="919"/>
                  </a:lnTo>
                  <a:lnTo>
                    <a:pt x="1037" y="922"/>
                  </a:lnTo>
                  <a:lnTo>
                    <a:pt x="1059" y="931"/>
                  </a:lnTo>
                  <a:lnTo>
                    <a:pt x="1079" y="947"/>
                  </a:lnTo>
                  <a:lnTo>
                    <a:pt x="1093" y="966"/>
                  </a:lnTo>
                  <a:lnTo>
                    <a:pt x="1102" y="988"/>
                  </a:lnTo>
                  <a:lnTo>
                    <a:pt x="1105" y="1012"/>
                  </a:lnTo>
                  <a:lnTo>
                    <a:pt x="1102" y="1036"/>
                  </a:lnTo>
                  <a:lnTo>
                    <a:pt x="1092" y="1058"/>
                  </a:lnTo>
                  <a:lnTo>
                    <a:pt x="1061" y="1105"/>
                  </a:lnTo>
                  <a:lnTo>
                    <a:pt x="1025" y="1147"/>
                  </a:lnTo>
                  <a:lnTo>
                    <a:pt x="984" y="1184"/>
                  </a:lnTo>
                  <a:lnTo>
                    <a:pt x="940" y="1217"/>
                  </a:lnTo>
                  <a:lnTo>
                    <a:pt x="892" y="1244"/>
                  </a:lnTo>
                  <a:lnTo>
                    <a:pt x="842" y="1266"/>
                  </a:lnTo>
                  <a:lnTo>
                    <a:pt x="789" y="1282"/>
                  </a:lnTo>
                  <a:lnTo>
                    <a:pt x="735" y="1292"/>
                  </a:lnTo>
                  <a:lnTo>
                    <a:pt x="678" y="1295"/>
                  </a:lnTo>
                  <a:lnTo>
                    <a:pt x="616" y="1291"/>
                  </a:lnTo>
                  <a:lnTo>
                    <a:pt x="557" y="1280"/>
                  </a:lnTo>
                  <a:lnTo>
                    <a:pt x="501" y="1261"/>
                  </a:lnTo>
                  <a:lnTo>
                    <a:pt x="448" y="1236"/>
                  </a:lnTo>
                  <a:lnTo>
                    <a:pt x="399" y="1205"/>
                  </a:lnTo>
                  <a:lnTo>
                    <a:pt x="353" y="1169"/>
                  </a:lnTo>
                  <a:lnTo>
                    <a:pt x="313" y="1126"/>
                  </a:lnTo>
                  <a:lnTo>
                    <a:pt x="278" y="1080"/>
                  </a:lnTo>
                  <a:lnTo>
                    <a:pt x="249" y="1029"/>
                  </a:lnTo>
                  <a:lnTo>
                    <a:pt x="226" y="975"/>
                  </a:lnTo>
                  <a:lnTo>
                    <a:pt x="209" y="919"/>
                  </a:lnTo>
                  <a:lnTo>
                    <a:pt x="200" y="858"/>
                  </a:lnTo>
                  <a:lnTo>
                    <a:pt x="93" y="858"/>
                  </a:lnTo>
                  <a:lnTo>
                    <a:pt x="68" y="856"/>
                  </a:lnTo>
                  <a:lnTo>
                    <a:pt x="46" y="846"/>
                  </a:lnTo>
                  <a:lnTo>
                    <a:pt x="28" y="832"/>
                  </a:lnTo>
                  <a:lnTo>
                    <a:pt x="12" y="813"/>
                  </a:lnTo>
                  <a:lnTo>
                    <a:pt x="4" y="790"/>
                  </a:lnTo>
                  <a:lnTo>
                    <a:pt x="0" y="766"/>
                  </a:lnTo>
                  <a:lnTo>
                    <a:pt x="4" y="741"/>
                  </a:lnTo>
                  <a:lnTo>
                    <a:pt x="12" y="720"/>
                  </a:lnTo>
                  <a:lnTo>
                    <a:pt x="28" y="701"/>
                  </a:lnTo>
                  <a:lnTo>
                    <a:pt x="46" y="686"/>
                  </a:lnTo>
                  <a:lnTo>
                    <a:pt x="68" y="677"/>
                  </a:lnTo>
                  <a:lnTo>
                    <a:pt x="93" y="673"/>
                  </a:lnTo>
                  <a:lnTo>
                    <a:pt x="197" y="673"/>
                  </a:lnTo>
                  <a:lnTo>
                    <a:pt x="197" y="622"/>
                  </a:lnTo>
                  <a:lnTo>
                    <a:pt x="93" y="622"/>
                  </a:lnTo>
                  <a:lnTo>
                    <a:pt x="68" y="618"/>
                  </a:lnTo>
                  <a:lnTo>
                    <a:pt x="46" y="609"/>
                  </a:lnTo>
                  <a:lnTo>
                    <a:pt x="28" y="594"/>
                  </a:lnTo>
                  <a:lnTo>
                    <a:pt x="12" y="575"/>
                  </a:lnTo>
                  <a:lnTo>
                    <a:pt x="4" y="554"/>
                  </a:lnTo>
                  <a:lnTo>
                    <a:pt x="0" y="529"/>
                  </a:lnTo>
                  <a:lnTo>
                    <a:pt x="4" y="505"/>
                  </a:lnTo>
                  <a:lnTo>
                    <a:pt x="12" y="482"/>
                  </a:lnTo>
                  <a:lnTo>
                    <a:pt x="28" y="463"/>
                  </a:lnTo>
                  <a:lnTo>
                    <a:pt x="46" y="449"/>
                  </a:lnTo>
                  <a:lnTo>
                    <a:pt x="68" y="439"/>
                  </a:lnTo>
                  <a:lnTo>
                    <a:pt x="93" y="437"/>
                  </a:lnTo>
                  <a:lnTo>
                    <a:pt x="200" y="437"/>
                  </a:lnTo>
                  <a:lnTo>
                    <a:pt x="209" y="376"/>
                  </a:lnTo>
                  <a:lnTo>
                    <a:pt x="226" y="320"/>
                  </a:lnTo>
                  <a:lnTo>
                    <a:pt x="249" y="264"/>
                  </a:lnTo>
                  <a:lnTo>
                    <a:pt x="278" y="214"/>
                  </a:lnTo>
                  <a:lnTo>
                    <a:pt x="313" y="169"/>
                  </a:lnTo>
                  <a:lnTo>
                    <a:pt x="353" y="126"/>
                  </a:lnTo>
                  <a:lnTo>
                    <a:pt x="399" y="90"/>
                  </a:lnTo>
                  <a:lnTo>
                    <a:pt x="448" y="58"/>
                  </a:lnTo>
                  <a:lnTo>
                    <a:pt x="501" y="34"/>
                  </a:lnTo>
                  <a:lnTo>
                    <a:pt x="557" y="15"/>
                  </a:lnTo>
                  <a:lnTo>
                    <a:pt x="616" y="4"/>
                  </a:lnTo>
                  <a:lnTo>
                    <a:pt x="6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40" name="Freeform 157"/>
          <p:cNvSpPr>
            <a:spLocks noEditPoints="1"/>
          </p:cNvSpPr>
          <p:nvPr/>
        </p:nvSpPr>
        <p:spPr bwMode="auto">
          <a:xfrm>
            <a:off x="1008349" y="2157571"/>
            <a:ext cx="299795" cy="271217"/>
          </a:xfrm>
          <a:custGeom>
            <a:avLst/>
            <a:gdLst>
              <a:gd name="T0" fmla="*/ 2524 w 4940"/>
              <a:gd name="T1" fmla="*/ 1909 h 4470"/>
              <a:gd name="T2" fmla="*/ 2384 w 4940"/>
              <a:gd name="T3" fmla="*/ 1642 h 4470"/>
              <a:gd name="T4" fmla="*/ 2033 w 4940"/>
              <a:gd name="T5" fmla="*/ 1167 h 4470"/>
              <a:gd name="T6" fmla="*/ 2177 w 4940"/>
              <a:gd name="T7" fmla="*/ 942 h 4470"/>
              <a:gd name="T8" fmla="*/ 1615 w 4940"/>
              <a:gd name="T9" fmla="*/ 509 h 4470"/>
              <a:gd name="T10" fmla="*/ 1140 w 4940"/>
              <a:gd name="T11" fmla="*/ 1116 h 4470"/>
              <a:gd name="T12" fmla="*/ 1136 w 4940"/>
              <a:gd name="T13" fmla="*/ 1906 h 4470"/>
              <a:gd name="T14" fmla="*/ 1551 w 4940"/>
              <a:gd name="T15" fmla="*/ 2480 h 4470"/>
              <a:gd name="T16" fmla="*/ 1927 w 4940"/>
              <a:gd name="T17" fmla="*/ 2370 h 4470"/>
              <a:gd name="T18" fmla="*/ 1894 w 4940"/>
              <a:gd name="T19" fmla="*/ 2100 h 4470"/>
              <a:gd name="T20" fmla="*/ 1879 w 4940"/>
              <a:gd name="T21" fmla="*/ 1778 h 4470"/>
              <a:gd name="T22" fmla="*/ 2033 w 4940"/>
              <a:gd name="T23" fmla="*/ 1867 h 4470"/>
              <a:gd name="T24" fmla="*/ 2177 w 4940"/>
              <a:gd name="T25" fmla="*/ 1607 h 4470"/>
              <a:gd name="T26" fmla="*/ 1844 w 4940"/>
              <a:gd name="T27" fmla="*/ 1291 h 4470"/>
              <a:gd name="T28" fmla="*/ 1969 w 4940"/>
              <a:gd name="T29" fmla="*/ 840 h 4470"/>
              <a:gd name="T30" fmla="*/ 2208 w 4940"/>
              <a:gd name="T31" fmla="*/ 582 h 4470"/>
              <a:gd name="T32" fmla="*/ 2379 w 4940"/>
              <a:gd name="T33" fmla="*/ 627 h 4470"/>
              <a:gd name="T34" fmla="*/ 2667 w 4940"/>
              <a:gd name="T35" fmla="*/ 933 h 4470"/>
              <a:gd name="T36" fmla="*/ 2682 w 4940"/>
              <a:gd name="T37" fmla="*/ 1255 h 4470"/>
              <a:gd name="T38" fmla="*/ 2527 w 4940"/>
              <a:gd name="T39" fmla="*/ 1167 h 4470"/>
              <a:gd name="T40" fmla="*/ 2384 w 4940"/>
              <a:gd name="T41" fmla="*/ 1426 h 4470"/>
              <a:gd name="T42" fmla="*/ 2716 w 4940"/>
              <a:gd name="T43" fmla="*/ 1744 h 4470"/>
              <a:gd name="T44" fmla="*/ 2592 w 4940"/>
              <a:gd name="T45" fmla="*/ 2193 h 4470"/>
              <a:gd name="T46" fmla="*/ 3272 w 4940"/>
              <a:gd name="T47" fmla="*/ 2208 h 4470"/>
              <a:gd name="T48" fmla="*/ 3488 w 4940"/>
              <a:gd name="T49" fmla="*/ 1517 h 4470"/>
              <a:gd name="T50" fmla="*/ 3232 w 4940"/>
              <a:gd name="T51" fmla="*/ 773 h 4470"/>
              <a:gd name="T52" fmla="*/ 2584 w 4940"/>
              <a:gd name="T53" fmla="*/ 347 h 4470"/>
              <a:gd name="T54" fmla="*/ 2737 w 4940"/>
              <a:gd name="T55" fmla="*/ 70 h 4470"/>
              <a:gd name="T56" fmla="*/ 3464 w 4940"/>
              <a:gd name="T57" fmla="*/ 569 h 4470"/>
              <a:gd name="T58" fmla="*/ 3792 w 4940"/>
              <a:gd name="T59" fmla="*/ 1399 h 4470"/>
              <a:gd name="T60" fmla="*/ 3600 w 4940"/>
              <a:gd name="T61" fmla="*/ 2267 h 4470"/>
              <a:gd name="T62" fmla="*/ 4075 w 4940"/>
              <a:gd name="T63" fmla="*/ 2629 h 4470"/>
              <a:gd name="T64" fmla="*/ 4931 w 4940"/>
              <a:gd name="T65" fmla="*/ 3888 h 4470"/>
              <a:gd name="T66" fmla="*/ 4733 w 4940"/>
              <a:gd name="T67" fmla="*/ 3981 h 4470"/>
              <a:gd name="T68" fmla="*/ 3733 w 4940"/>
              <a:gd name="T69" fmla="*/ 2752 h 4470"/>
              <a:gd name="T70" fmla="*/ 1910 w 4940"/>
              <a:gd name="T71" fmla="*/ 2680 h 4470"/>
              <a:gd name="T72" fmla="*/ 1858 w 4940"/>
              <a:gd name="T73" fmla="*/ 2785 h 4470"/>
              <a:gd name="T74" fmla="*/ 2983 w 4940"/>
              <a:gd name="T75" fmla="*/ 2892 h 4470"/>
              <a:gd name="T76" fmla="*/ 3197 w 4940"/>
              <a:gd name="T77" fmla="*/ 3211 h 4470"/>
              <a:gd name="T78" fmla="*/ 2987 w 4940"/>
              <a:gd name="T79" fmla="*/ 3561 h 4470"/>
              <a:gd name="T80" fmla="*/ 1597 w 4940"/>
              <a:gd name="T81" fmla="*/ 3546 h 4470"/>
              <a:gd name="T82" fmla="*/ 412 w 4940"/>
              <a:gd name="T83" fmla="*/ 2668 h 4470"/>
              <a:gd name="T84" fmla="*/ 312 w 4940"/>
              <a:gd name="T85" fmla="*/ 2820 h 4470"/>
              <a:gd name="T86" fmla="*/ 1730 w 4940"/>
              <a:gd name="T87" fmla="*/ 4084 h 4470"/>
              <a:gd name="T88" fmla="*/ 3726 w 4940"/>
              <a:gd name="T89" fmla="*/ 4252 h 4470"/>
              <a:gd name="T90" fmla="*/ 3620 w 4940"/>
              <a:gd name="T91" fmla="*/ 4467 h 4470"/>
              <a:gd name="T92" fmla="*/ 1489 w 4940"/>
              <a:gd name="T93" fmla="*/ 4320 h 4470"/>
              <a:gd name="T94" fmla="*/ 19 w 4940"/>
              <a:gd name="T95" fmla="*/ 2919 h 4470"/>
              <a:gd name="T96" fmla="*/ 117 w 4940"/>
              <a:gd name="T97" fmla="*/ 2496 h 4470"/>
              <a:gd name="T98" fmla="*/ 511 w 4940"/>
              <a:gd name="T99" fmla="*/ 2366 h 4470"/>
              <a:gd name="T100" fmla="*/ 1744 w 4940"/>
              <a:gd name="T101" fmla="*/ 3269 h 4470"/>
              <a:gd name="T102" fmla="*/ 2888 w 4940"/>
              <a:gd name="T103" fmla="*/ 3217 h 4470"/>
              <a:gd name="T104" fmla="*/ 1924 w 4940"/>
              <a:gd name="T105" fmla="*/ 3145 h 4470"/>
              <a:gd name="T106" fmla="*/ 1573 w 4940"/>
              <a:gd name="T107" fmla="*/ 2904 h 4470"/>
              <a:gd name="T108" fmla="*/ 1007 w 4940"/>
              <a:gd name="T109" fmla="*/ 2339 h 4470"/>
              <a:gd name="T110" fmla="*/ 764 w 4940"/>
              <a:gd name="T111" fmla="*/ 1517 h 4470"/>
              <a:gd name="T112" fmla="*/ 1031 w 4940"/>
              <a:gd name="T113" fmla="*/ 657 h 4470"/>
              <a:gd name="T114" fmla="*/ 1717 w 4940"/>
              <a:gd name="T115" fmla="*/ 109 h 4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40" h="4470">
                <a:moveTo>
                  <a:pt x="2384" y="1642"/>
                </a:moveTo>
                <a:lnTo>
                  <a:pt x="2384" y="2091"/>
                </a:lnTo>
                <a:lnTo>
                  <a:pt x="2418" y="2072"/>
                </a:lnTo>
                <a:lnTo>
                  <a:pt x="2450" y="2046"/>
                </a:lnTo>
                <a:lnTo>
                  <a:pt x="2475" y="2018"/>
                </a:lnTo>
                <a:lnTo>
                  <a:pt x="2497" y="1985"/>
                </a:lnTo>
                <a:lnTo>
                  <a:pt x="2514" y="1948"/>
                </a:lnTo>
                <a:lnTo>
                  <a:pt x="2524" y="1909"/>
                </a:lnTo>
                <a:lnTo>
                  <a:pt x="2527" y="1867"/>
                </a:lnTo>
                <a:lnTo>
                  <a:pt x="2524" y="1825"/>
                </a:lnTo>
                <a:lnTo>
                  <a:pt x="2514" y="1786"/>
                </a:lnTo>
                <a:lnTo>
                  <a:pt x="2497" y="1748"/>
                </a:lnTo>
                <a:lnTo>
                  <a:pt x="2475" y="1715"/>
                </a:lnTo>
                <a:lnTo>
                  <a:pt x="2450" y="1687"/>
                </a:lnTo>
                <a:lnTo>
                  <a:pt x="2418" y="1661"/>
                </a:lnTo>
                <a:lnTo>
                  <a:pt x="2384" y="1642"/>
                </a:lnTo>
                <a:close/>
                <a:moveTo>
                  <a:pt x="2177" y="942"/>
                </a:moveTo>
                <a:lnTo>
                  <a:pt x="2142" y="962"/>
                </a:lnTo>
                <a:lnTo>
                  <a:pt x="2112" y="987"/>
                </a:lnTo>
                <a:lnTo>
                  <a:pt x="2085" y="1015"/>
                </a:lnTo>
                <a:lnTo>
                  <a:pt x="2063" y="1048"/>
                </a:lnTo>
                <a:lnTo>
                  <a:pt x="2047" y="1086"/>
                </a:lnTo>
                <a:lnTo>
                  <a:pt x="2038" y="1125"/>
                </a:lnTo>
                <a:lnTo>
                  <a:pt x="2033" y="1167"/>
                </a:lnTo>
                <a:lnTo>
                  <a:pt x="2038" y="1209"/>
                </a:lnTo>
                <a:lnTo>
                  <a:pt x="2047" y="1248"/>
                </a:lnTo>
                <a:lnTo>
                  <a:pt x="2063" y="1285"/>
                </a:lnTo>
                <a:lnTo>
                  <a:pt x="2085" y="1318"/>
                </a:lnTo>
                <a:lnTo>
                  <a:pt x="2112" y="1348"/>
                </a:lnTo>
                <a:lnTo>
                  <a:pt x="2142" y="1372"/>
                </a:lnTo>
                <a:lnTo>
                  <a:pt x="2177" y="1392"/>
                </a:lnTo>
                <a:lnTo>
                  <a:pt x="2177" y="942"/>
                </a:lnTo>
                <a:close/>
                <a:moveTo>
                  <a:pt x="2280" y="308"/>
                </a:moveTo>
                <a:lnTo>
                  <a:pt x="2177" y="313"/>
                </a:lnTo>
                <a:lnTo>
                  <a:pt x="2075" y="326"/>
                </a:lnTo>
                <a:lnTo>
                  <a:pt x="1976" y="347"/>
                </a:lnTo>
                <a:lnTo>
                  <a:pt x="1880" y="377"/>
                </a:lnTo>
                <a:lnTo>
                  <a:pt x="1787" y="413"/>
                </a:lnTo>
                <a:lnTo>
                  <a:pt x="1699" y="458"/>
                </a:lnTo>
                <a:lnTo>
                  <a:pt x="1615" y="509"/>
                </a:lnTo>
                <a:lnTo>
                  <a:pt x="1536" y="566"/>
                </a:lnTo>
                <a:lnTo>
                  <a:pt x="1462" y="629"/>
                </a:lnTo>
                <a:lnTo>
                  <a:pt x="1393" y="698"/>
                </a:lnTo>
                <a:lnTo>
                  <a:pt x="1329" y="773"/>
                </a:lnTo>
                <a:lnTo>
                  <a:pt x="1272" y="852"/>
                </a:lnTo>
                <a:lnTo>
                  <a:pt x="1221" y="936"/>
                </a:lnTo>
                <a:lnTo>
                  <a:pt x="1178" y="1024"/>
                </a:lnTo>
                <a:lnTo>
                  <a:pt x="1140" y="1116"/>
                </a:lnTo>
                <a:lnTo>
                  <a:pt x="1112" y="1212"/>
                </a:lnTo>
                <a:lnTo>
                  <a:pt x="1089" y="1311"/>
                </a:lnTo>
                <a:lnTo>
                  <a:pt x="1077" y="1413"/>
                </a:lnTo>
                <a:lnTo>
                  <a:pt x="1073" y="1517"/>
                </a:lnTo>
                <a:lnTo>
                  <a:pt x="1076" y="1616"/>
                </a:lnTo>
                <a:lnTo>
                  <a:pt x="1088" y="1715"/>
                </a:lnTo>
                <a:lnTo>
                  <a:pt x="1109" y="1811"/>
                </a:lnTo>
                <a:lnTo>
                  <a:pt x="1136" y="1906"/>
                </a:lnTo>
                <a:lnTo>
                  <a:pt x="1172" y="1997"/>
                </a:lnTo>
                <a:lnTo>
                  <a:pt x="1215" y="2087"/>
                </a:lnTo>
                <a:lnTo>
                  <a:pt x="1264" y="2172"/>
                </a:lnTo>
                <a:lnTo>
                  <a:pt x="1314" y="2241"/>
                </a:lnTo>
                <a:lnTo>
                  <a:pt x="1366" y="2307"/>
                </a:lnTo>
                <a:lnTo>
                  <a:pt x="1423" y="2370"/>
                </a:lnTo>
                <a:lnTo>
                  <a:pt x="1485" y="2427"/>
                </a:lnTo>
                <a:lnTo>
                  <a:pt x="1551" y="2480"/>
                </a:lnTo>
                <a:lnTo>
                  <a:pt x="1620" y="2529"/>
                </a:lnTo>
                <a:lnTo>
                  <a:pt x="1648" y="2494"/>
                </a:lnTo>
                <a:lnTo>
                  <a:pt x="1687" y="2459"/>
                </a:lnTo>
                <a:lnTo>
                  <a:pt x="1729" y="2427"/>
                </a:lnTo>
                <a:lnTo>
                  <a:pt x="1775" y="2403"/>
                </a:lnTo>
                <a:lnTo>
                  <a:pt x="1823" y="2385"/>
                </a:lnTo>
                <a:lnTo>
                  <a:pt x="1874" y="2375"/>
                </a:lnTo>
                <a:lnTo>
                  <a:pt x="1927" y="2370"/>
                </a:lnTo>
                <a:lnTo>
                  <a:pt x="2177" y="2366"/>
                </a:lnTo>
                <a:lnTo>
                  <a:pt x="2177" y="2307"/>
                </a:lnTo>
                <a:lnTo>
                  <a:pt x="2118" y="2289"/>
                </a:lnTo>
                <a:lnTo>
                  <a:pt x="2064" y="2264"/>
                </a:lnTo>
                <a:lnTo>
                  <a:pt x="2014" y="2232"/>
                </a:lnTo>
                <a:lnTo>
                  <a:pt x="1969" y="2193"/>
                </a:lnTo>
                <a:lnTo>
                  <a:pt x="1928" y="2150"/>
                </a:lnTo>
                <a:lnTo>
                  <a:pt x="1894" y="2100"/>
                </a:lnTo>
                <a:lnTo>
                  <a:pt x="1865" y="2048"/>
                </a:lnTo>
                <a:lnTo>
                  <a:pt x="1844" y="1991"/>
                </a:lnTo>
                <a:lnTo>
                  <a:pt x="1832" y="1930"/>
                </a:lnTo>
                <a:lnTo>
                  <a:pt x="1828" y="1867"/>
                </a:lnTo>
                <a:lnTo>
                  <a:pt x="1831" y="1840"/>
                </a:lnTo>
                <a:lnTo>
                  <a:pt x="1841" y="1814"/>
                </a:lnTo>
                <a:lnTo>
                  <a:pt x="1858" y="1795"/>
                </a:lnTo>
                <a:lnTo>
                  <a:pt x="1879" y="1778"/>
                </a:lnTo>
                <a:lnTo>
                  <a:pt x="1903" y="1768"/>
                </a:lnTo>
                <a:lnTo>
                  <a:pt x="1931" y="1763"/>
                </a:lnTo>
                <a:lnTo>
                  <a:pt x="1958" y="1768"/>
                </a:lnTo>
                <a:lnTo>
                  <a:pt x="1982" y="1778"/>
                </a:lnTo>
                <a:lnTo>
                  <a:pt x="2003" y="1795"/>
                </a:lnTo>
                <a:lnTo>
                  <a:pt x="2020" y="1814"/>
                </a:lnTo>
                <a:lnTo>
                  <a:pt x="2030" y="1840"/>
                </a:lnTo>
                <a:lnTo>
                  <a:pt x="2033" y="1867"/>
                </a:lnTo>
                <a:lnTo>
                  <a:pt x="2038" y="1909"/>
                </a:lnTo>
                <a:lnTo>
                  <a:pt x="2047" y="1948"/>
                </a:lnTo>
                <a:lnTo>
                  <a:pt x="2063" y="1985"/>
                </a:lnTo>
                <a:lnTo>
                  <a:pt x="2085" y="2018"/>
                </a:lnTo>
                <a:lnTo>
                  <a:pt x="2112" y="2046"/>
                </a:lnTo>
                <a:lnTo>
                  <a:pt x="2142" y="2072"/>
                </a:lnTo>
                <a:lnTo>
                  <a:pt x="2177" y="2091"/>
                </a:lnTo>
                <a:lnTo>
                  <a:pt x="2177" y="1607"/>
                </a:lnTo>
                <a:lnTo>
                  <a:pt x="2118" y="1589"/>
                </a:lnTo>
                <a:lnTo>
                  <a:pt x="2064" y="1564"/>
                </a:lnTo>
                <a:lnTo>
                  <a:pt x="2014" y="1532"/>
                </a:lnTo>
                <a:lnTo>
                  <a:pt x="1969" y="1494"/>
                </a:lnTo>
                <a:lnTo>
                  <a:pt x="1928" y="1450"/>
                </a:lnTo>
                <a:lnTo>
                  <a:pt x="1894" y="1401"/>
                </a:lnTo>
                <a:lnTo>
                  <a:pt x="1865" y="1348"/>
                </a:lnTo>
                <a:lnTo>
                  <a:pt x="1844" y="1291"/>
                </a:lnTo>
                <a:lnTo>
                  <a:pt x="1832" y="1230"/>
                </a:lnTo>
                <a:lnTo>
                  <a:pt x="1828" y="1167"/>
                </a:lnTo>
                <a:lnTo>
                  <a:pt x="1832" y="1104"/>
                </a:lnTo>
                <a:lnTo>
                  <a:pt x="1844" y="1044"/>
                </a:lnTo>
                <a:lnTo>
                  <a:pt x="1865" y="986"/>
                </a:lnTo>
                <a:lnTo>
                  <a:pt x="1894" y="933"/>
                </a:lnTo>
                <a:lnTo>
                  <a:pt x="1928" y="884"/>
                </a:lnTo>
                <a:lnTo>
                  <a:pt x="1969" y="840"/>
                </a:lnTo>
                <a:lnTo>
                  <a:pt x="2014" y="801"/>
                </a:lnTo>
                <a:lnTo>
                  <a:pt x="2064" y="770"/>
                </a:lnTo>
                <a:lnTo>
                  <a:pt x="2118" y="744"/>
                </a:lnTo>
                <a:lnTo>
                  <a:pt x="2177" y="726"/>
                </a:lnTo>
                <a:lnTo>
                  <a:pt x="2177" y="656"/>
                </a:lnTo>
                <a:lnTo>
                  <a:pt x="2181" y="627"/>
                </a:lnTo>
                <a:lnTo>
                  <a:pt x="2192" y="603"/>
                </a:lnTo>
                <a:lnTo>
                  <a:pt x="2208" y="582"/>
                </a:lnTo>
                <a:lnTo>
                  <a:pt x="2228" y="566"/>
                </a:lnTo>
                <a:lnTo>
                  <a:pt x="2253" y="555"/>
                </a:lnTo>
                <a:lnTo>
                  <a:pt x="2280" y="552"/>
                </a:lnTo>
                <a:lnTo>
                  <a:pt x="2307" y="555"/>
                </a:lnTo>
                <a:lnTo>
                  <a:pt x="2333" y="566"/>
                </a:lnTo>
                <a:lnTo>
                  <a:pt x="2354" y="582"/>
                </a:lnTo>
                <a:lnTo>
                  <a:pt x="2369" y="603"/>
                </a:lnTo>
                <a:lnTo>
                  <a:pt x="2379" y="627"/>
                </a:lnTo>
                <a:lnTo>
                  <a:pt x="2384" y="656"/>
                </a:lnTo>
                <a:lnTo>
                  <a:pt x="2384" y="726"/>
                </a:lnTo>
                <a:lnTo>
                  <a:pt x="2442" y="744"/>
                </a:lnTo>
                <a:lnTo>
                  <a:pt x="2496" y="770"/>
                </a:lnTo>
                <a:lnTo>
                  <a:pt x="2547" y="801"/>
                </a:lnTo>
                <a:lnTo>
                  <a:pt x="2592" y="840"/>
                </a:lnTo>
                <a:lnTo>
                  <a:pt x="2632" y="884"/>
                </a:lnTo>
                <a:lnTo>
                  <a:pt x="2667" y="933"/>
                </a:lnTo>
                <a:lnTo>
                  <a:pt x="2695" y="986"/>
                </a:lnTo>
                <a:lnTo>
                  <a:pt x="2716" y="1044"/>
                </a:lnTo>
                <a:lnTo>
                  <a:pt x="2728" y="1104"/>
                </a:lnTo>
                <a:lnTo>
                  <a:pt x="2733" y="1167"/>
                </a:lnTo>
                <a:lnTo>
                  <a:pt x="2730" y="1194"/>
                </a:lnTo>
                <a:lnTo>
                  <a:pt x="2719" y="1219"/>
                </a:lnTo>
                <a:lnTo>
                  <a:pt x="2703" y="1240"/>
                </a:lnTo>
                <a:lnTo>
                  <a:pt x="2682" y="1255"/>
                </a:lnTo>
                <a:lnTo>
                  <a:pt x="2658" y="1266"/>
                </a:lnTo>
                <a:lnTo>
                  <a:pt x="2629" y="1270"/>
                </a:lnTo>
                <a:lnTo>
                  <a:pt x="2602" y="1266"/>
                </a:lnTo>
                <a:lnTo>
                  <a:pt x="2578" y="1255"/>
                </a:lnTo>
                <a:lnTo>
                  <a:pt x="2557" y="1240"/>
                </a:lnTo>
                <a:lnTo>
                  <a:pt x="2541" y="1219"/>
                </a:lnTo>
                <a:lnTo>
                  <a:pt x="2530" y="1194"/>
                </a:lnTo>
                <a:lnTo>
                  <a:pt x="2527" y="1167"/>
                </a:lnTo>
                <a:lnTo>
                  <a:pt x="2524" y="1125"/>
                </a:lnTo>
                <a:lnTo>
                  <a:pt x="2514" y="1086"/>
                </a:lnTo>
                <a:lnTo>
                  <a:pt x="2497" y="1048"/>
                </a:lnTo>
                <a:lnTo>
                  <a:pt x="2475" y="1015"/>
                </a:lnTo>
                <a:lnTo>
                  <a:pt x="2450" y="987"/>
                </a:lnTo>
                <a:lnTo>
                  <a:pt x="2418" y="962"/>
                </a:lnTo>
                <a:lnTo>
                  <a:pt x="2384" y="942"/>
                </a:lnTo>
                <a:lnTo>
                  <a:pt x="2384" y="1426"/>
                </a:lnTo>
                <a:lnTo>
                  <a:pt x="2442" y="1444"/>
                </a:lnTo>
                <a:lnTo>
                  <a:pt x="2496" y="1470"/>
                </a:lnTo>
                <a:lnTo>
                  <a:pt x="2547" y="1501"/>
                </a:lnTo>
                <a:lnTo>
                  <a:pt x="2592" y="1540"/>
                </a:lnTo>
                <a:lnTo>
                  <a:pt x="2632" y="1583"/>
                </a:lnTo>
                <a:lnTo>
                  <a:pt x="2667" y="1633"/>
                </a:lnTo>
                <a:lnTo>
                  <a:pt x="2695" y="1685"/>
                </a:lnTo>
                <a:lnTo>
                  <a:pt x="2716" y="1744"/>
                </a:lnTo>
                <a:lnTo>
                  <a:pt x="2728" y="1804"/>
                </a:lnTo>
                <a:lnTo>
                  <a:pt x="2733" y="1867"/>
                </a:lnTo>
                <a:lnTo>
                  <a:pt x="2728" y="1930"/>
                </a:lnTo>
                <a:lnTo>
                  <a:pt x="2716" y="1991"/>
                </a:lnTo>
                <a:lnTo>
                  <a:pt x="2695" y="2048"/>
                </a:lnTo>
                <a:lnTo>
                  <a:pt x="2667" y="2100"/>
                </a:lnTo>
                <a:lnTo>
                  <a:pt x="2632" y="2150"/>
                </a:lnTo>
                <a:lnTo>
                  <a:pt x="2592" y="2193"/>
                </a:lnTo>
                <a:lnTo>
                  <a:pt x="2547" y="2232"/>
                </a:lnTo>
                <a:lnTo>
                  <a:pt x="2496" y="2264"/>
                </a:lnTo>
                <a:lnTo>
                  <a:pt x="2442" y="2289"/>
                </a:lnTo>
                <a:lnTo>
                  <a:pt x="2384" y="2307"/>
                </a:lnTo>
                <a:lnTo>
                  <a:pt x="2384" y="2363"/>
                </a:lnTo>
                <a:lnTo>
                  <a:pt x="3154" y="2352"/>
                </a:lnTo>
                <a:lnTo>
                  <a:pt x="3215" y="2282"/>
                </a:lnTo>
                <a:lnTo>
                  <a:pt x="3272" y="2208"/>
                </a:lnTo>
                <a:lnTo>
                  <a:pt x="3321" y="2132"/>
                </a:lnTo>
                <a:lnTo>
                  <a:pt x="3365" y="2051"/>
                </a:lnTo>
                <a:lnTo>
                  <a:pt x="3402" y="1969"/>
                </a:lnTo>
                <a:lnTo>
                  <a:pt x="3432" y="1882"/>
                </a:lnTo>
                <a:lnTo>
                  <a:pt x="3456" y="1793"/>
                </a:lnTo>
                <a:lnTo>
                  <a:pt x="3474" y="1703"/>
                </a:lnTo>
                <a:lnTo>
                  <a:pt x="3485" y="1610"/>
                </a:lnTo>
                <a:lnTo>
                  <a:pt x="3488" y="1517"/>
                </a:lnTo>
                <a:lnTo>
                  <a:pt x="3483" y="1413"/>
                </a:lnTo>
                <a:lnTo>
                  <a:pt x="3471" y="1311"/>
                </a:lnTo>
                <a:lnTo>
                  <a:pt x="3449" y="1212"/>
                </a:lnTo>
                <a:lnTo>
                  <a:pt x="3420" y="1116"/>
                </a:lnTo>
                <a:lnTo>
                  <a:pt x="3383" y="1024"/>
                </a:lnTo>
                <a:lnTo>
                  <a:pt x="3339" y="936"/>
                </a:lnTo>
                <a:lnTo>
                  <a:pt x="3289" y="852"/>
                </a:lnTo>
                <a:lnTo>
                  <a:pt x="3232" y="773"/>
                </a:lnTo>
                <a:lnTo>
                  <a:pt x="3169" y="698"/>
                </a:lnTo>
                <a:lnTo>
                  <a:pt x="3098" y="629"/>
                </a:lnTo>
                <a:lnTo>
                  <a:pt x="3025" y="566"/>
                </a:lnTo>
                <a:lnTo>
                  <a:pt x="2945" y="509"/>
                </a:lnTo>
                <a:lnTo>
                  <a:pt x="2862" y="458"/>
                </a:lnTo>
                <a:lnTo>
                  <a:pt x="2773" y="413"/>
                </a:lnTo>
                <a:lnTo>
                  <a:pt x="2680" y="377"/>
                </a:lnTo>
                <a:lnTo>
                  <a:pt x="2584" y="347"/>
                </a:lnTo>
                <a:lnTo>
                  <a:pt x="2485" y="326"/>
                </a:lnTo>
                <a:lnTo>
                  <a:pt x="2385" y="313"/>
                </a:lnTo>
                <a:lnTo>
                  <a:pt x="2280" y="308"/>
                </a:lnTo>
                <a:close/>
                <a:moveTo>
                  <a:pt x="2280" y="0"/>
                </a:moveTo>
                <a:lnTo>
                  <a:pt x="2399" y="5"/>
                </a:lnTo>
                <a:lnTo>
                  <a:pt x="2514" y="19"/>
                </a:lnTo>
                <a:lnTo>
                  <a:pt x="2628" y="40"/>
                </a:lnTo>
                <a:lnTo>
                  <a:pt x="2737" y="70"/>
                </a:lnTo>
                <a:lnTo>
                  <a:pt x="2844" y="109"/>
                </a:lnTo>
                <a:lnTo>
                  <a:pt x="2947" y="155"/>
                </a:lnTo>
                <a:lnTo>
                  <a:pt x="3044" y="208"/>
                </a:lnTo>
                <a:lnTo>
                  <a:pt x="3139" y="268"/>
                </a:lnTo>
                <a:lnTo>
                  <a:pt x="3229" y="334"/>
                </a:lnTo>
                <a:lnTo>
                  <a:pt x="3312" y="407"/>
                </a:lnTo>
                <a:lnTo>
                  <a:pt x="3390" y="485"/>
                </a:lnTo>
                <a:lnTo>
                  <a:pt x="3464" y="569"/>
                </a:lnTo>
                <a:lnTo>
                  <a:pt x="3530" y="657"/>
                </a:lnTo>
                <a:lnTo>
                  <a:pt x="3590" y="752"/>
                </a:lnTo>
                <a:lnTo>
                  <a:pt x="3642" y="851"/>
                </a:lnTo>
                <a:lnTo>
                  <a:pt x="3689" y="953"/>
                </a:lnTo>
                <a:lnTo>
                  <a:pt x="3726" y="1059"/>
                </a:lnTo>
                <a:lnTo>
                  <a:pt x="3756" y="1170"/>
                </a:lnTo>
                <a:lnTo>
                  <a:pt x="3778" y="1282"/>
                </a:lnTo>
                <a:lnTo>
                  <a:pt x="3792" y="1399"/>
                </a:lnTo>
                <a:lnTo>
                  <a:pt x="3796" y="1517"/>
                </a:lnTo>
                <a:lnTo>
                  <a:pt x="3792" y="1631"/>
                </a:lnTo>
                <a:lnTo>
                  <a:pt x="3780" y="1744"/>
                </a:lnTo>
                <a:lnTo>
                  <a:pt x="3759" y="1853"/>
                </a:lnTo>
                <a:lnTo>
                  <a:pt x="3730" y="1961"/>
                </a:lnTo>
                <a:lnTo>
                  <a:pt x="3695" y="2066"/>
                </a:lnTo>
                <a:lnTo>
                  <a:pt x="3651" y="2168"/>
                </a:lnTo>
                <a:lnTo>
                  <a:pt x="3600" y="2267"/>
                </a:lnTo>
                <a:lnTo>
                  <a:pt x="3540" y="2361"/>
                </a:lnTo>
                <a:lnTo>
                  <a:pt x="3626" y="2379"/>
                </a:lnTo>
                <a:lnTo>
                  <a:pt x="3708" y="2403"/>
                </a:lnTo>
                <a:lnTo>
                  <a:pt x="3789" y="2435"/>
                </a:lnTo>
                <a:lnTo>
                  <a:pt x="3865" y="2474"/>
                </a:lnTo>
                <a:lnTo>
                  <a:pt x="3940" y="2520"/>
                </a:lnTo>
                <a:lnTo>
                  <a:pt x="4011" y="2571"/>
                </a:lnTo>
                <a:lnTo>
                  <a:pt x="4075" y="2629"/>
                </a:lnTo>
                <a:lnTo>
                  <a:pt x="4136" y="2694"/>
                </a:lnTo>
                <a:lnTo>
                  <a:pt x="4192" y="2763"/>
                </a:lnTo>
                <a:lnTo>
                  <a:pt x="4910" y="3744"/>
                </a:lnTo>
                <a:lnTo>
                  <a:pt x="4926" y="3771"/>
                </a:lnTo>
                <a:lnTo>
                  <a:pt x="4935" y="3800"/>
                </a:lnTo>
                <a:lnTo>
                  <a:pt x="4940" y="3830"/>
                </a:lnTo>
                <a:lnTo>
                  <a:pt x="4938" y="3860"/>
                </a:lnTo>
                <a:lnTo>
                  <a:pt x="4931" y="3888"/>
                </a:lnTo>
                <a:lnTo>
                  <a:pt x="4917" y="3915"/>
                </a:lnTo>
                <a:lnTo>
                  <a:pt x="4899" y="3939"/>
                </a:lnTo>
                <a:lnTo>
                  <a:pt x="4877" y="3960"/>
                </a:lnTo>
                <a:lnTo>
                  <a:pt x="4850" y="3975"/>
                </a:lnTo>
                <a:lnTo>
                  <a:pt x="4821" y="3985"/>
                </a:lnTo>
                <a:lnTo>
                  <a:pt x="4791" y="3990"/>
                </a:lnTo>
                <a:lnTo>
                  <a:pt x="4761" y="3987"/>
                </a:lnTo>
                <a:lnTo>
                  <a:pt x="4733" y="3981"/>
                </a:lnTo>
                <a:lnTo>
                  <a:pt x="4706" y="3968"/>
                </a:lnTo>
                <a:lnTo>
                  <a:pt x="4682" y="3950"/>
                </a:lnTo>
                <a:lnTo>
                  <a:pt x="4661" y="3927"/>
                </a:lnTo>
                <a:lnTo>
                  <a:pt x="3943" y="2944"/>
                </a:lnTo>
                <a:lnTo>
                  <a:pt x="3898" y="2889"/>
                </a:lnTo>
                <a:lnTo>
                  <a:pt x="3847" y="2838"/>
                </a:lnTo>
                <a:lnTo>
                  <a:pt x="3792" y="2793"/>
                </a:lnTo>
                <a:lnTo>
                  <a:pt x="3733" y="2752"/>
                </a:lnTo>
                <a:lnTo>
                  <a:pt x="3671" y="2721"/>
                </a:lnTo>
                <a:lnTo>
                  <a:pt x="3606" y="2694"/>
                </a:lnTo>
                <a:lnTo>
                  <a:pt x="3539" y="2674"/>
                </a:lnTo>
                <a:lnTo>
                  <a:pt x="3470" y="2662"/>
                </a:lnTo>
                <a:lnTo>
                  <a:pt x="3399" y="2658"/>
                </a:lnTo>
                <a:lnTo>
                  <a:pt x="3378" y="2658"/>
                </a:lnTo>
                <a:lnTo>
                  <a:pt x="1931" y="2679"/>
                </a:lnTo>
                <a:lnTo>
                  <a:pt x="1910" y="2680"/>
                </a:lnTo>
                <a:lnTo>
                  <a:pt x="1895" y="2688"/>
                </a:lnTo>
                <a:lnTo>
                  <a:pt x="1882" y="2695"/>
                </a:lnTo>
                <a:lnTo>
                  <a:pt x="1874" y="2703"/>
                </a:lnTo>
                <a:lnTo>
                  <a:pt x="1867" y="2712"/>
                </a:lnTo>
                <a:lnTo>
                  <a:pt x="1859" y="2725"/>
                </a:lnTo>
                <a:lnTo>
                  <a:pt x="1855" y="2742"/>
                </a:lnTo>
                <a:lnTo>
                  <a:pt x="1853" y="2763"/>
                </a:lnTo>
                <a:lnTo>
                  <a:pt x="1858" y="2785"/>
                </a:lnTo>
                <a:lnTo>
                  <a:pt x="1870" y="2806"/>
                </a:lnTo>
                <a:lnTo>
                  <a:pt x="1886" y="2821"/>
                </a:lnTo>
                <a:lnTo>
                  <a:pt x="1907" y="2833"/>
                </a:lnTo>
                <a:lnTo>
                  <a:pt x="1930" y="2836"/>
                </a:lnTo>
                <a:lnTo>
                  <a:pt x="2836" y="2857"/>
                </a:lnTo>
                <a:lnTo>
                  <a:pt x="2887" y="2862"/>
                </a:lnTo>
                <a:lnTo>
                  <a:pt x="2936" y="2874"/>
                </a:lnTo>
                <a:lnTo>
                  <a:pt x="2983" y="2892"/>
                </a:lnTo>
                <a:lnTo>
                  <a:pt x="3028" y="2916"/>
                </a:lnTo>
                <a:lnTo>
                  <a:pt x="3068" y="2946"/>
                </a:lnTo>
                <a:lnTo>
                  <a:pt x="3104" y="2980"/>
                </a:lnTo>
                <a:lnTo>
                  <a:pt x="3136" y="3020"/>
                </a:lnTo>
                <a:lnTo>
                  <a:pt x="3161" y="3065"/>
                </a:lnTo>
                <a:lnTo>
                  <a:pt x="3179" y="3112"/>
                </a:lnTo>
                <a:lnTo>
                  <a:pt x="3193" y="3160"/>
                </a:lnTo>
                <a:lnTo>
                  <a:pt x="3197" y="3211"/>
                </a:lnTo>
                <a:lnTo>
                  <a:pt x="3197" y="3262"/>
                </a:lnTo>
                <a:lnTo>
                  <a:pt x="3187" y="3317"/>
                </a:lnTo>
                <a:lnTo>
                  <a:pt x="3170" y="3370"/>
                </a:lnTo>
                <a:lnTo>
                  <a:pt x="3145" y="3418"/>
                </a:lnTo>
                <a:lnTo>
                  <a:pt x="3113" y="3461"/>
                </a:lnTo>
                <a:lnTo>
                  <a:pt x="3077" y="3500"/>
                </a:lnTo>
                <a:lnTo>
                  <a:pt x="3034" y="3534"/>
                </a:lnTo>
                <a:lnTo>
                  <a:pt x="2987" y="3561"/>
                </a:lnTo>
                <a:lnTo>
                  <a:pt x="2938" y="3581"/>
                </a:lnTo>
                <a:lnTo>
                  <a:pt x="2884" y="3593"/>
                </a:lnTo>
                <a:lnTo>
                  <a:pt x="2829" y="3597"/>
                </a:lnTo>
                <a:lnTo>
                  <a:pt x="2823" y="3597"/>
                </a:lnTo>
                <a:lnTo>
                  <a:pt x="1781" y="3581"/>
                </a:lnTo>
                <a:lnTo>
                  <a:pt x="1718" y="3576"/>
                </a:lnTo>
                <a:lnTo>
                  <a:pt x="1657" y="3564"/>
                </a:lnTo>
                <a:lnTo>
                  <a:pt x="1597" y="3546"/>
                </a:lnTo>
                <a:lnTo>
                  <a:pt x="1539" y="3522"/>
                </a:lnTo>
                <a:lnTo>
                  <a:pt x="1483" y="3491"/>
                </a:lnTo>
                <a:lnTo>
                  <a:pt x="1432" y="3454"/>
                </a:lnTo>
                <a:lnTo>
                  <a:pt x="511" y="2695"/>
                </a:lnTo>
                <a:lnTo>
                  <a:pt x="488" y="2680"/>
                </a:lnTo>
                <a:lnTo>
                  <a:pt x="463" y="2671"/>
                </a:lnTo>
                <a:lnTo>
                  <a:pt x="437" y="2667"/>
                </a:lnTo>
                <a:lnTo>
                  <a:pt x="412" y="2668"/>
                </a:lnTo>
                <a:lnTo>
                  <a:pt x="387" y="2676"/>
                </a:lnTo>
                <a:lnTo>
                  <a:pt x="363" y="2688"/>
                </a:lnTo>
                <a:lnTo>
                  <a:pt x="342" y="2706"/>
                </a:lnTo>
                <a:lnTo>
                  <a:pt x="327" y="2725"/>
                </a:lnTo>
                <a:lnTo>
                  <a:pt x="316" y="2748"/>
                </a:lnTo>
                <a:lnTo>
                  <a:pt x="310" y="2772"/>
                </a:lnTo>
                <a:lnTo>
                  <a:pt x="309" y="2796"/>
                </a:lnTo>
                <a:lnTo>
                  <a:pt x="312" y="2820"/>
                </a:lnTo>
                <a:lnTo>
                  <a:pt x="319" y="2844"/>
                </a:lnTo>
                <a:lnTo>
                  <a:pt x="331" y="2865"/>
                </a:lnTo>
                <a:lnTo>
                  <a:pt x="348" y="2883"/>
                </a:lnTo>
                <a:lnTo>
                  <a:pt x="1519" y="3968"/>
                </a:lnTo>
                <a:lnTo>
                  <a:pt x="1567" y="4006"/>
                </a:lnTo>
                <a:lnTo>
                  <a:pt x="1618" y="4039"/>
                </a:lnTo>
                <a:lnTo>
                  <a:pt x="1673" y="4065"/>
                </a:lnTo>
                <a:lnTo>
                  <a:pt x="1730" y="4084"/>
                </a:lnTo>
                <a:lnTo>
                  <a:pt x="1790" y="4098"/>
                </a:lnTo>
                <a:lnTo>
                  <a:pt x="1850" y="4104"/>
                </a:lnTo>
                <a:lnTo>
                  <a:pt x="3591" y="4161"/>
                </a:lnTo>
                <a:lnTo>
                  <a:pt x="3626" y="4167"/>
                </a:lnTo>
                <a:lnTo>
                  <a:pt x="3659" y="4179"/>
                </a:lnTo>
                <a:lnTo>
                  <a:pt x="3686" y="4198"/>
                </a:lnTo>
                <a:lnTo>
                  <a:pt x="3709" y="4224"/>
                </a:lnTo>
                <a:lnTo>
                  <a:pt x="3726" y="4252"/>
                </a:lnTo>
                <a:lnTo>
                  <a:pt x="3736" y="4285"/>
                </a:lnTo>
                <a:lnTo>
                  <a:pt x="3739" y="4321"/>
                </a:lnTo>
                <a:lnTo>
                  <a:pt x="3735" y="4356"/>
                </a:lnTo>
                <a:lnTo>
                  <a:pt x="3723" y="4387"/>
                </a:lnTo>
                <a:lnTo>
                  <a:pt x="3704" y="4414"/>
                </a:lnTo>
                <a:lnTo>
                  <a:pt x="3680" y="4438"/>
                </a:lnTo>
                <a:lnTo>
                  <a:pt x="3651" y="4455"/>
                </a:lnTo>
                <a:lnTo>
                  <a:pt x="3620" y="4467"/>
                </a:lnTo>
                <a:lnTo>
                  <a:pt x="3585" y="4470"/>
                </a:lnTo>
                <a:lnTo>
                  <a:pt x="3581" y="4470"/>
                </a:lnTo>
                <a:lnTo>
                  <a:pt x="1841" y="4411"/>
                </a:lnTo>
                <a:lnTo>
                  <a:pt x="1768" y="4405"/>
                </a:lnTo>
                <a:lnTo>
                  <a:pt x="1694" y="4393"/>
                </a:lnTo>
                <a:lnTo>
                  <a:pt x="1624" y="4375"/>
                </a:lnTo>
                <a:lnTo>
                  <a:pt x="1555" y="4350"/>
                </a:lnTo>
                <a:lnTo>
                  <a:pt x="1489" y="4320"/>
                </a:lnTo>
                <a:lnTo>
                  <a:pt x="1426" y="4284"/>
                </a:lnTo>
                <a:lnTo>
                  <a:pt x="1366" y="4240"/>
                </a:lnTo>
                <a:lnTo>
                  <a:pt x="1309" y="4194"/>
                </a:lnTo>
                <a:lnTo>
                  <a:pt x="139" y="3109"/>
                </a:lnTo>
                <a:lnTo>
                  <a:pt x="99" y="3067"/>
                </a:lnTo>
                <a:lnTo>
                  <a:pt x="66" y="3020"/>
                </a:lnTo>
                <a:lnTo>
                  <a:pt x="39" y="2971"/>
                </a:lnTo>
                <a:lnTo>
                  <a:pt x="19" y="2919"/>
                </a:lnTo>
                <a:lnTo>
                  <a:pt x="6" y="2865"/>
                </a:lnTo>
                <a:lnTo>
                  <a:pt x="0" y="2806"/>
                </a:lnTo>
                <a:lnTo>
                  <a:pt x="1" y="2749"/>
                </a:lnTo>
                <a:lnTo>
                  <a:pt x="10" y="2694"/>
                </a:lnTo>
                <a:lnTo>
                  <a:pt x="27" y="2640"/>
                </a:lnTo>
                <a:lnTo>
                  <a:pt x="51" y="2589"/>
                </a:lnTo>
                <a:lnTo>
                  <a:pt x="79" y="2541"/>
                </a:lnTo>
                <a:lnTo>
                  <a:pt x="117" y="2496"/>
                </a:lnTo>
                <a:lnTo>
                  <a:pt x="157" y="2457"/>
                </a:lnTo>
                <a:lnTo>
                  <a:pt x="202" y="2426"/>
                </a:lnTo>
                <a:lnTo>
                  <a:pt x="250" y="2399"/>
                </a:lnTo>
                <a:lnTo>
                  <a:pt x="300" y="2379"/>
                </a:lnTo>
                <a:lnTo>
                  <a:pt x="352" y="2367"/>
                </a:lnTo>
                <a:lnTo>
                  <a:pt x="405" y="2360"/>
                </a:lnTo>
                <a:lnTo>
                  <a:pt x="457" y="2360"/>
                </a:lnTo>
                <a:lnTo>
                  <a:pt x="511" y="2366"/>
                </a:lnTo>
                <a:lnTo>
                  <a:pt x="563" y="2379"/>
                </a:lnTo>
                <a:lnTo>
                  <a:pt x="613" y="2399"/>
                </a:lnTo>
                <a:lnTo>
                  <a:pt x="662" y="2424"/>
                </a:lnTo>
                <a:lnTo>
                  <a:pt x="707" y="2457"/>
                </a:lnTo>
                <a:lnTo>
                  <a:pt x="1629" y="3215"/>
                </a:lnTo>
                <a:lnTo>
                  <a:pt x="1664" y="3239"/>
                </a:lnTo>
                <a:lnTo>
                  <a:pt x="1702" y="3257"/>
                </a:lnTo>
                <a:lnTo>
                  <a:pt x="1744" y="3269"/>
                </a:lnTo>
                <a:lnTo>
                  <a:pt x="1786" y="3274"/>
                </a:lnTo>
                <a:lnTo>
                  <a:pt x="2827" y="3289"/>
                </a:lnTo>
                <a:lnTo>
                  <a:pt x="2829" y="3289"/>
                </a:lnTo>
                <a:lnTo>
                  <a:pt x="2851" y="3284"/>
                </a:lnTo>
                <a:lnTo>
                  <a:pt x="2869" y="3272"/>
                </a:lnTo>
                <a:lnTo>
                  <a:pt x="2884" y="3256"/>
                </a:lnTo>
                <a:lnTo>
                  <a:pt x="2890" y="3233"/>
                </a:lnTo>
                <a:lnTo>
                  <a:pt x="2888" y="3217"/>
                </a:lnTo>
                <a:lnTo>
                  <a:pt x="2885" y="3203"/>
                </a:lnTo>
                <a:lnTo>
                  <a:pt x="2880" y="3193"/>
                </a:lnTo>
                <a:lnTo>
                  <a:pt x="2874" y="3185"/>
                </a:lnTo>
                <a:lnTo>
                  <a:pt x="2868" y="3179"/>
                </a:lnTo>
                <a:lnTo>
                  <a:pt x="2859" y="3173"/>
                </a:lnTo>
                <a:lnTo>
                  <a:pt x="2845" y="3167"/>
                </a:lnTo>
                <a:lnTo>
                  <a:pt x="2829" y="3164"/>
                </a:lnTo>
                <a:lnTo>
                  <a:pt x="1924" y="3145"/>
                </a:lnTo>
                <a:lnTo>
                  <a:pt x="1865" y="3139"/>
                </a:lnTo>
                <a:lnTo>
                  <a:pt x="1811" y="3125"/>
                </a:lnTo>
                <a:lnTo>
                  <a:pt x="1759" y="3103"/>
                </a:lnTo>
                <a:lnTo>
                  <a:pt x="1711" y="3074"/>
                </a:lnTo>
                <a:lnTo>
                  <a:pt x="1667" y="3040"/>
                </a:lnTo>
                <a:lnTo>
                  <a:pt x="1630" y="2999"/>
                </a:lnTo>
                <a:lnTo>
                  <a:pt x="1599" y="2953"/>
                </a:lnTo>
                <a:lnTo>
                  <a:pt x="1573" y="2904"/>
                </a:lnTo>
                <a:lnTo>
                  <a:pt x="1557" y="2850"/>
                </a:lnTo>
                <a:lnTo>
                  <a:pt x="1462" y="2794"/>
                </a:lnTo>
                <a:lnTo>
                  <a:pt x="1374" y="2733"/>
                </a:lnTo>
                <a:lnTo>
                  <a:pt x="1290" y="2665"/>
                </a:lnTo>
                <a:lnTo>
                  <a:pt x="1211" y="2592"/>
                </a:lnTo>
                <a:lnTo>
                  <a:pt x="1137" y="2512"/>
                </a:lnTo>
                <a:lnTo>
                  <a:pt x="1068" y="2429"/>
                </a:lnTo>
                <a:lnTo>
                  <a:pt x="1007" y="2339"/>
                </a:lnTo>
                <a:lnTo>
                  <a:pt x="950" y="2246"/>
                </a:lnTo>
                <a:lnTo>
                  <a:pt x="902" y="2148"/>
                </a:lnTo>
                <a:lnTo>
                  <a:pt x="860" y="2048"/>
                </a:lnTo>
                <a:lnTo>
                  <a:pt x="825" y="1946"/>
                </a:lnTo>
                <a:lnTo>
                  <a:pt x="799" y="1841"/>
                </a:lnTo>
                <a:lnTo>
                  <a:pt x="779" y="1735"/>
                </a:lnTo>
                <a:lnTo>
                  <a:pt x="769" y="1627"/>
                </a:lnTo>
                <a:lnTo>
                  <a:pt x="764" y="1517"/>
                </a:lnTo>
                <a:lnTo>
                  <a:pt x="769" y="1399"/>
                </a:lnTo>
                <a:lnTo>
                  <a:pt x="782" y="1282"/>
                </a:lnTo>
                <a:lnTo>
                  <a:pt x="805" y="1170"/>
                </a:lnTo>
                <a:lnTo>
                  <a:pt x="834" y="1059"/>
                </a:lnTo>
                <a:lnTo>
                  <a:pt x="872" y="953"/>
                </a:lnTo>
                <a:lnTo>
                  <a:pt x="918" y="851"/>
                </a:lnTo>
                <a:lnTo>
                  <a:pt x="971" y="752"/>
                </a:lnTo>
                <a:lnTo>
                  <a:pt x="1031" y="657"/>
                </a:lnTo>
                <a:lnTo>
                  <a:pt x="1098" y="569"/>
                </a:lnTo>
                <a:lnTo>
                  <a:pt x="1170" y="485"/>
                </a:lnTo>
                <a:lnTo>
                  <a:pt x="1248" y="407"/>
                </a:lnTo>
                <a:lnTo>
                  <a:pt x="1332" y="334"/>
                </a:lnTo>
                <a:lnTo>
                  <a:pt x="1422" y="268"/>
                </a:lnTo>
                <a:lnTo>
                  <a:pt x="1516" y="208"/>
                </a:lnTo>
                <a:lnTo>
                  <a:pt x="1614" y="155"/>
                </a:lnTo>
                <a:lnTo>
                  <a:pt x="1717" y="109"/>
                </a:lnTo>
                <a:lnTo>
                  <a:pt x="1823" y="70"/>
                </a:lnTo>
                <a:lnTo>
                  <a:pt x="1933" y="40"/>
                </a:lnTo>
                <a:lnTo>
                  <a:pt x="2047" y="19"/>
                </a:lnTo>
                <a:lnTo>
                  <a:pt x="2162" y="5"/>
                </a:lnTo>
                <a:lnTo>
                  <a:pt x="228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51" name="Group 171"/>
          <p:cNvGrpSpPr>
            <a:grpSpLocks noChangeAspect="1"/>
          </p:cNvGrpSpPr>
          <p:nvPr/>
        </p:nvGrpSpPr>
        <p:grpSpPr bwMode="auto">
          <a:xfrm>
            <a:off x="1611968" y="2160927"/>
            <a:ext cx="245758" cy="264505"/>
            <a:chOff x="5493" y="2505"/>
            <a:chExt cx="721" cy="776"/>
          </a:xfrm>
          <a:solidFill>
            <a:schemeClr val="tx1">
              <a:lumMod val="65000"/>
              <a:lumOff val="35000"/>
            </a:schemeClr>
          </a:solidFill>
        </p:grpSpPr>
        <p:sp>
          <p:nvSpPr>
            <p:cNvPr id="354" name="Freeform 173"/>
            <p:cNvSpPr>
              <a:spLocks noEditPoints="1"/>
            </p:cNvSpPr>
            <p:nvPr/>
          </p:nvSpPr>
          <p:spPr bwMode="auto">
            <a:xfrm>
              <a:off x="5493" y="2505"/>
              <a:ext cx="721" cy="776"/>
            </a:xfrm>
            <a:custGeom>
              <a:avLst/>
              <a:gdLst>
                <a:gd name="T0" fmla="*/ 703 w 3604"/>
                <a:gd name="T1" fmla="*/ 3618 h 3880"/>
                <a:gd name="T2" fmla="*/ 2901 w 3604"/>
                <a:gd name="T3" fmla="*/ 1600 h 3880"/>
                <a:gd name="T4" fmla="*/ 2470 w 3604"/>
                <a:gd name="T5" fmla="*/ 445 h 3880"/>
                <a:gd name="T6" fmla="*/ 2785 w 3604"/>
                <a:gd name="T7" fmla="*/ 796 h 3880"/>
                <a:gd name="T8" fmla="*/ 2470 w 3604"/>
                <a:gd name="T9" fmla="*/ 445 h 3880"/>
                <a:gd name="T10" fmla="*/ 487 w 3604"/>
                <a:gd name="T11" fmla="*/ 1423 h 3880"/>
                <a:gd name="T12" fmla="*/ 1801 w 3604"/>
                <a:gd name="T13" fmla="*/ 303 h 3880"/>
                <a:gd name="T14" fmla="*/ 1816 w 3604"/>
                <a:gd name="T15" fmla="*/ 0 h 3880"/>
                <a:gd name="T16" fmla="*/ 1865 w 3604"/>
                <a:gd name="T17" fmla="*/ 16 h 3880"/>
                <a:gd name="T18" fmla="*/ 2209 w 3604"/>
                <a:gd name="T19" fmla="*/ 304 h 3880"/>
                <a:gd name="T20" fmla="*/ 2224 w 3604"/>
                <a:gd name="T21" fmla="*/ 251 h 3880"/>
                <a:gd name="T22" fmla="*/ 2260 w 3604"/>
                <a:gd name="T23" fmla="*/ 209 h 3880"/>
                <a:gd name="T24" fmla="*/ 2311 w 3604"/>
                <a:gd name="T25" fmla="*/ 186 h 3880"/>
                <a:gd name="T26" fmla="*/ 2916 w 3604"/>
                <a:gd name="T27" fmla="*/ 182 h 3880"/>
                <a:gd name="T28" fmla="*/ 2974 w 3604"/>
                <a:gd name="T29" fmla="*/ 196 h 3880"/>
                <a:gd name="T30" fmla="*/ 3019 w 3604"/>
                <a:gd name="T31" fmla="*/ 232 h 3880"/>
                <a:gd name="T32" fmla="*/ 3044 w 3604"/>
                <a:gd name="T33" fmla="*/ 284 h 3880"/>
                <a:gd name="T34" fmla="*/ 3047 w 3604"/>
                <a:gd name="T35" fmla="*/ 1019 h 3880"/>
                <a:gd name="T36" fmla="*/ 3577 w 3604"/>
                <a:gd name="T37" fmla="*/ 1474 h 3880"/>
                <a:gd name="T38" fmla="*/ 3600 w 3604"/>
                <a:gd name="T39" fmla="*/ 1521 h 3880"/>
                <a:gd name="T40" fmla="*/ 3603 w 3604"/>
                <a:gd name="T41" fmla="*/ 1573 h 3880"/>
                <a:gd name="T42" fmla="*/ 3585 w 3604"/>
                <a:gd name="T43" fmla="*/ 1624 h 3880"/>
                <a:gd name="T44" fmla="*/ 3548 w 3604"/>
                <a:gd name="T45" fmla="*/ 1662 h 3880"/>
                <a:gd name="T46" fmla="*/ 3500 w 3604"/>
                <a:gd name="T47" fmla="*/ 1683 h 3880"/>
                <a:gd name="T48" fmla="*/ 3163 w 3604"/>
                <a:gd name="T49" fmla="*/ 1686 h 3880"/>
                <a:gd name="T50" fmla="*/ 3159 w 3604"/>
                <a:gd name="T51" fmla="*/ 3779 h 3880"/>
                <a:gd name="T52" fmla="*/ 3135 w 3604"/>
                <a:gd name="T53" fmla="*/ 3831 h 3880"/>
                <a:gd name="T54" fmla="*/ 3090 w 3604"/>
                <a:gd name="T55" fmla="*/ 3866 h 3880"/>
                <a:gd name="T56" fmla="*/ 3032 w 3604"/>
                <a:gd name="T57" fmla="*/ 3880 h 3880"/>
                <a:gd name="T58" fmla="*/ 543 w 3604"/>
                <a:gd name="T59" fmla="*/ 3877 h 3880"/>
                <a:gd name="T60" fmla="*/ 491 w 3604"/>
                <a:gd name="T61" fmla="*/ 3851 h 3880"/>
                <a:gd name="T62" fmla="*/ 454 w 3604"/>
                <a:gd name="T63" fmla="*/ 3807 h 3880"/>
                <a:gd name="T64" fmla="*/ 441 w 3604"/>
                <a:gd name="T65" fmla="*/ 3749 h 3880"/>
                <a:gd name="T66" fmla="*/ 131 w 3604"/>
                <a:gd name="T67" fmla="*/ 1686 h 3880"/>
                <a:gd name="T68" fmla="*/ 79 w 3604"/>
                <a:gd name="T69" fmla="*/ 1675 h 3880"/>
                <a:gd name="T70" fmla="*/ 35 w 3604"/>
                <a:gd name="T71" fmla="*/ 1645 h 3880"/>
                <a:gd name="T72" fmla="*/ 8 w 3604"/>
                <a:gd name="T73" fmla="*/ 1600 h 3880"/>
                <a:gd name="T74" fmla="*/ 0 w 3604"/>
                <a:gd name="T75" fmla="*/ 1547 h 3880"/>
                <a:gd name="T76" fmla="*/ 13 w 3604"/>
                <a:gd name="T77" fmla="*/ 1496 h 3880"/>
                <a:gd name="T78" fmla="*/ 46 w 3604"/>
                <a:gd name="T79" fmla="*/ 1455 h 3880"/>
                <a:gd name="T80" fmla="*/ 1740 w 3604"/>
                <a:gd name="T81" fmla="*/ 16 h 3880"/>
                <a:gd name="T82" fmla="*/ 1789 w 3604"/>
                <a:gd name="T83" fmla="*/ 0 h 3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604" h="3880">
                  <a:moveTo>
                    <a:pt x="703" y="1600"/>
                  </a:moveTo>
                  <a:lnTo>
                    <a:pt x="703" y="3618"/>
                  </a:lnTo>
                  <a:lnTo>
                    <a:pt x="2901" y="3618"/>
                  </a:lnTo>
                  <a:lnTo>
                    <a:pt x="2901" y="1600"/>
                  </a:lnTo>
                  <a:lnTo>
                    <a:pt x="703" y="1600"/>
                  </a:lnTo>
                  <a:close/>
                  <a:moveTo>
                    <a:pt x="2470" y="445"/>
                  </a:moveTo>
                  <a:lnTo>
                    <a:pt x="2470" y="527"/>
                  </a:lnTo>
                  <a:lnTo>
                    <a:pt x="2785" y="796"/>
                  </a:lnTo>
                  <a:lnTo>
                    <a:pt x="2785" y="445"/>
                  </a:lnTo>
                  <a:lnTo>
                    <a:pt x="2470" y="445"/>
                  </a:lnTo>
                  <a:close/>
                  <a:moveTo>
                    <a:pt x="1801" y="303"/>
                  </a:moveTo>
                  <a:lnTo>
                    <a:pt x="487" y="1423"/>
                  </a:lnTo>
                  <a:lnTo>
                    <a:pt x="3117" y="1423"/>
                  </a:lnTo>
                  <a:lnTo>
                    <a:pt x="1801" y="303"/>
                  </a:lnTo>
                  <a:close/>
                  <a:moveTo>
                    <a:pt x="1789" y="0"/>
                  </a:moveTo>
                  <a:lnTo>
                    <a:pt x="1816" y="0"/>
                  </a:lnTo>
                  <a:lnTo>
                    <a:pt x="1840" y="5"/>
                  </a:lnTo>
                  <a:lnTo>
                    <a:pt x="1865" y="16"/>
                  </a:lnTo>
                  <a:lnTo>
                    <a:pt x="1888" y="31"/>
                  </a:lnTo>
                  <a:lnTo>
                    <a:pt x="2209" y="304"/>
                  </a:lnTo>
                  <a:lnTo>
                    <a:pt x="2214" y="277"/>
                  </a:lnTo>
                  <a:lnTo>
                    <a:pt x="2224" y="251"/>
                  </a:lnTo>
                  <a:lnTo>
                    <a:pt x="2240" y="228"/>
                  </a:lnTo>
                  <a:lnTo>
                    <a:pt x="2260" y="209"/>
                  </a:lnTo>
                  <a:lnTo>
                    <a:pt x="2284" y="195"/>
                  </a:lnTo>
                  <a:lnTo>
                    <a:pt x="2311" y="186"/>
                  </a:lnTo>
                  <a:lnTo>
                    <a:pt x="2339" y="182"/>
                  </a:lnTo>
                  <a:lnTo>
                    <a:pt x="2916" y="182"/>
                  </a:lnTo>
                  <a:lnTo>
                    <a:pt x="2947" y="186"/>
                  </a:lnTo>
                  <a:lnTo>
                    <a:pt x="2974" y="196"/>
                  </a:lnTo>
                  <a:lnTo>
                    <a:pt x="2999" y="212"/>
                  </a:lnTo>
                  <a:lnTo>
                    <a:pt x="3019" y="232"/>
                  </a:lnTo>
                  <a:lnTo>
                    <a:pt x="3034" y="257"/>
                  </a:lnTo>
                  <a:lnTo>
                    <a:pt x="3044" y="284"/>
                  </a:lnTo>
                  <a:lnTo>
                    <a:pt x="3047" y="313"/>
                  </a:lnTo>
                  <a:lnTo>
                    <a:pt x="3047" y="1019"/>
                  </a:lnTo>
                  <a:lnTo>
                    <a:pt x="3559" y="1455"/>
                  </a:lnTo>
                  <a:lnTo>
                    <a:pt x="3577" y="1474"/>
                  </a:lnTo>
                  <a:lnTo>
                    <a:pt x="3591" y="1496"/>
                  </a:lnTo>
                  <a:lnTo>
                    <a:pt x="3600" y="1521"/>
                  </a:lnTo>
                  <a:lnTo>
                    <a:pt x="3604" y="1547"/>
                  </a:lnTo>
                  <a:lnTo>
                    <a:pt x="3603" y="1573"/>
                  </a:lnTo>
                  <a:lnTo>
                    <a:pt x="3597" y="1600"/>
                  </a:lnTo>
                  <a:lnTo>
                    <a:pt x="3585" y="1624"/>
                  </a:lnTo>
                  <a:lnTo>
                    <a:pt x="3568" y="1645"/>
                  </a:lnTo>
                  <a:lnTo>
                    <a:pt x="3548" y="1662"/>
                  </a:lnTo>
                  <a:lnTo>
                    <a:pt x="3526" y="1675"/>
                  </a:lnTo>
                  <a:lnTo>
                    <a:pt x="3500" y="1683"/>
                  </a:lnTo>
                  <a:lnTo>
                    <a:pt x="3474" y="1686"/>
                  </a:lnTo>
                  <a:lnTo>
                    <a:pt x="3163" y="1686"/>
                  </a:lnTo>
                  <a:lnTo>
                    <a:pt x="3163" y="3749"/>
                  </a:lnTo>
                  <a:lnTo>
                    <a:pt x="3159" y="3779"/>
                  </a:lnTo>
                  <a:lnTo>
                    <a:pt x="3150" y="3807"/>
                  </a:lnTo>
                  <a:lnTo>
                    <a:pt x="3135" y="3831"/>
                  </a:lnTo>
                  <a:lnTo>
                    <a:pt x="3114" y="3851"/>
                  </a:lnTo>
                  <a:lnTo>
                    <a:pt x="3090" y="3866"/>
                  </a:lnTo>
                  <a:lnTo>
                    <a:pt x="3062" y="3877"/>
                  </a:lnTo>
                  <a:lnTo>
                    <a:pt x="3032" y="3880"/>
                  </a:lnTo>
                  <a:lnTo>
                    <a:pt x="572" y="3880"/>
                  </a:lnTo>
                  <a:lnTo>
                    <a:pt x="543" y="3877"/>
                  </a:lnTo>
                  <a:lnTo>
                    <a:pt x="514" y="3866"/>
                  </a:lnTo>
                  <a:lnTo>
                    <a:pt x="491" y="3851"/>
                  </a:lnTo>
                  <a:lnTo>
                    <a:pt x="470" y="3831"/>
                  </a:lnTo>
                  <a:lnTo>
                    <a:pt x="454" y="3807"/>
                  </a:lnTo>
                  <a:lnTo>
                    <a:pt x="444" y="3779"/>
                  </a:lnTo>
                  <a:lnTo>
                    <a:pt x="441" y="3749"/>
                  </a:lnTo>
                  <a:lnTo>
                    <a:pt x="441" y="1686"/>
                  </a:lnTo>
                  <a:lnTo>
                    <a:pt x="131" y="1686"/>
                  </a:lnTo>
                  <a:lnTo>
                    <a:pt x="104" y="1683"/>
                  </a:lnTo>
                  <a:lnTo>
                    <a:pt x="79" y="1675"/>
                  </a:lnTo>
                  <a:lnTo>
                    <a:pt x="56" y="1662"/>
                  </a:lnTo>
                  <a:lnTo>
                    <a:pt x="35" y="1645"/>
                  </a:lnTo>
                  <a:lnTo>
                    <a:pt x="20" y="1624"/>
                  </a:lnTo>
                  <a:lnTo>
                    <a:pt x="8" y="1600"/>
                  </a:lnTo>
                  <a:lnTo>
                    <a:pt x="1" y="1573"/>
                  </a:lnTo>
                  <a:lnTo>
                    <a:pt x="0" y="1547"/>
                  </a:lnTo>
                  <a:lnTo>
                    <a:pt x="4" y="1521"/>
                  </a:lnTo>
                  <a:lnTo>
                    <a:pt x="13" y="1496"/>
                  </a:lnTo>
                  <a:lnTo>
                    <a:pt x="27" y="1474"/>
                  </a:lnTo>
                  <a:lnTo>
                    <a:pt x="46" y="1455"/>
                  </a:lnTo>
                  <a:lnTo>
                    <a:pt x="1717" y="31"/>
                  </a:lnTo>
                  <a:lnTo>
                    <a:pt x="1740" y="16"/>
                  </a:lnTo>
                  <a:lnTo>
                    <a:pt x="1763" y="5"/>
                  </a:lnTo>
                  <a:lnTo>
                    <a:pt x="17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5" name="Freeform 174"/>
            <p:cNvSpPr>
              <a:spLocks noEditPoints="1"/>
            </p:cNvSpPr>
            <p:nvPr/>
          </p:nvSpPr>
          <p:spPr bwMode="auto">
            <a:xfrm>
              <a:off x="5800" y="2919"/>
              <a:ext cx="107" cy="224"/>
            </a:xfrm>
            <a:custGeom>
              <a:avLst/>
              <a:gdLst>
                <a:gd name="T0" fmla="*/ 354 w 531"/>
                <a:gd name="T1" fmla="*/ 862 h 1118"/>
                <a:gd name="T2" fmla="*/ 397 w 531"/>
                <a:gd name="T3" fmla="*/ 789 h 1118"/>
                <a:gd name="T4" fmla="*/ 387 w 531"/>
                <a:gd name="T5" fmla="*/ 703 h 1118"/>
                <a:gd name="T6" fmla="*/ 331 w 531"/>
                <a:gd name="T7" fmla="*/ 642 h 1118"/>
                <a:gd name="T8" fmla="*/ 157 w 531"/>
                <a:gd name="T9" fmla="*/ 278 h 1118"/>
                <a:gd name="T10" fmla="*/ 131 w 531"/>
                <a:gd name="T11" fmla="*/ 359 h 1118"/>
                <a:gd name="T12" fmla="*/ 157 w 531"/>
                <a:gd name="T13" fmla="*/ 440 h 1118"/>
                <a:gd name="T14" fmla="*/ 199 w 531"/>
                <a:gd name="T15" fmla="*/ 241 h 1118"/>
                <a:gd name="T16" fmla="*/ 303 w 531"/>
                <a:gd name="T17" fmla="*/ 13 h 1118"/>
                <a:gd name="T18" fmla="*/ 331 w 531"/>
                <a:gd name="T19" fmla="*/ 65 h 1118"/>
                <a:gd name="T20" fmla="*/ 403 w 531"/>
                <a:gd name="T21" fmla="*/ 131 h 1118"/>
                <a:gd name="T22" fmla="*/ 485 w 531"/>
                <a:gd name="T23" fmla="*/ 210 h 1118"/>
                <a:gd name="T24" fmla="*/ 528 w 531"/>
                <a:gd name="T25" fmla="*/ 318 h 1118"/>
                <a:gd name="T26" fmla="*/ 518 w 531"/>
                <a:gd name="T27" fmla="*/ 397 h 1118"/>
                <a:gd name="T28" fmla="*/ 465 w 531"/>
                <a:gd name="T29" fmla="*/ 424 h 1118"/>
                <a:gd name="T30" fmla="*/ 413 w 531"/>
                <a:gd name="T31" fmla="*/ 397 h 1118"/>
                <a:gd name="T32" fmla="*/ 397 w 531"/>
                <a:gd name="T33" fmla="*/ 330 h 1118"/>
                <a:gd name="T34" fmla="*/ 354 w 531"/>
                <a:gd name="T35" fmla="*/ 258 h 1118"/>
                <a:gd name="T36" fmla="*/ 368 w 531"/>
                <a:gd name="T37" fmla="*/ 514 h 1118"/>
                <a:gd name="T38" fmla="*/ 462 w 531"/>
                <a:gd name="T39" fmla="*/ 580 h 1118"/>
                <a:gd name="T40" fmla="*/ 520 w 531"/>
                <a:gd name="T41" fmla="*/ 681 h 1118"/>
                <a:gd name="T42" fmla="*/ 528 w 531"/>
                <a:gd name="T43" fmla="*/ 800 h 1118"/>
                <a:gd name="T44" fmla="*/ 485 w 531"/>
                <a:gd name="T45" fmla="*/ 909 h 1118"/>
                <a:gd name="T46" fmla="*/ 403 w 531"/>
                <a:gd name="T47" fmla="*/ 987 h 1118"/>
                <a:gd name="T48" fmla="*/ 331 w 531"/>
                <a:gd name="T49" fmla="*/ 1053 h 1118"/>
                <a:gd name="T50" fmla="*/ 303 w 531"/>
                <a:gd name="T51" fmla="*/ 1106 h 1118"/>
                <a:gd name="T52" fmla="*/ 244 w 531"/>
                <a:gd name="T53" fmla="*/ 1116 h 1118"/>
                <a:gd name="T54" fmla="*/ 203 w 531"/>
                <a:gd name="T55" fmla="*/ 1073 h 1118"/>
                <a:gd name="T56" fmla="*/ 163 w 531"/>
                <a:gd name="T57" fmla="*/ 1005 h 1118"/>
                <a:gd name="T58" fmla="*/ 68 w 531"/>
                <a:gd name="T59" fmla="*/ 938 h 1118"/>
                <a:gd name="T60" fmla="*/ 11 w 531"/>
                <a:gd name="T61" fmla="*/ 839 h 1118"/>
                <a:gd name="T62" fmla="*/ 2 w 531"/>
                <a:gd name="T63" fmla="*/ 739 h 1118"/>
                <a:gd name="T64" fmla="*/ 44 w 531"/>
                <a:gd name="T65" fmla="*/ 697 h 1118"/>
                <a:gd name="T66" fmla="*/ 104 w 531"/>
                <a:gd name="T67" fmla="*/ 707 h 1118"/>
                <a:gd name="T68" fmla="*/ 131 w 531"/>
                <a:gd name="T69" fmla="*/ 760 h 1118"/>
                <a:gd name="T70" fmla="*/ 157 w 531"/>
                <a:gd name="T71" fmla="*/ 840 h 1118"/>
                <a:gd name="T72" fmla="*/ 199 w 531"/>
                <a:gd name="T73" fmla="*/ 617 h 1118"/>
                <a:gd name="T74" fmla="*/ 96 w 531"/>
                <a:gd name="T75" fmla="*/ 564 h 1118"/>
                <a:gd name="T76" fmla="*/ 26 w 531"/>
                <a:gd name="T77" fmla="*/ 474 h 1118"/>
                <a:gd name="T78" fmla="*/ 0 w 531"/>
                <a:gd name="T79" fmla="*/ 359 h 1118"/>
                <a:gd name="T80" fmla="*/ 26 w 531"/>
                <a:gd name="T81" fmla="*/ 243 h 1118"/>
                <a:gd name="T82" fmla="*/ 96 w 531"/>
                <a:gd name="T83" fmla="*/ 154 h 1118"/>
                <a:gd name="T84" fmla="*/ 199 w 531"/>
                <a:gd name="T85" fmla="*/ 100 h 1118"/>
                <a:gd name="T86" fmla="*/ 212 w 531"/>
                <a:gd name="T87" fmla="*/ 27 h 1118"/>
                <a:gd name="T88" fmla="*/ 264 w 531"/>
                <a:gd name="T89" fmla="*/ 0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1" h="1118">
                  <a:moveTo>
                    <a:pt x="331" y="642"/>
                  </a:moveTo>
                  <a:lnTo>
                    <a:pt x="331" y="877"/>
                  </a:lnTo>
                  <a:lnTo>
                    <a:pt x="354" y="862"/>
                  </a:lnTo>
                  <a:lnTo>
                    <a:pt x="373" y="840"/>
                  </a:lnTo>
                  <a:lnTo>
                    <a:pt x="387" y="817"/>
                  </a:lnTo>
                  <a:lnTo>
                    <a:pt x="397" y="789"/>
                  </a:lnTo>
                  <a:lnTo>
                    <a:pt x="400" y="760"/>
                  </a:lnTo>
                  <a:lnTo>
                    <a:pt x="397" y="730"/>
                  </a:lnTo>
                  <a:lnTo>
                    <a:pt x="387" y="703"/>
                  </a:lnTo>
                  <a:lnTo>
                    <a:pt x="373" y="678"/>
                  </a:lnTo>
                  <a:lnTo>
                    <a:pt x="354" y="658"/>
                  </a:lnTo>
                  <a:lnTo>
                    <a:pt x="331" y="642"/>
                  </a:lnTo>
                  <a:close/>
                  <a:moveTo>
                    <a:pt x="199" y="241"/>
                  </a:moveTo>
                  <a:lnTo>
                    <a:pt x="177" y="258"/>
                  </a:lnTo>
                  <a:lnTo>
                    <a:pt x="157" y="278"/>
                  </a:lnTo>
                  <a:lnTo>
                    <a:pt x="143" y="303"/>
                  </a:lnTo>
                  <a:lnTo>
                    <a:pt x="133" y="330"/>
                  </a:lnTo>
                  <a:lnTo>
                    <a:pt x="131" y="359"/>
                  </a:lnTo>
                  <a:lnTo>
                    <a:pt x="133" y="388"/>
                  </a:lnTo>
                  <a:lnTo>
                    <a:pt x="143" y="415"/>
                  </a:lnTo>
                  <a:lnTo>
                    <a:pt x="157" y="440"/>
                  </a:lnTo>
                  <a:lnTo>
                    <a:pt x="177" y="460"/>
                  </a:lnTo>
                  <a:lnTo>
                    <a:pt x="199" y="476"/>
                  </a:lnTo>
                  <a:lnTo>
                    <a:pt x="199" y="241"/>
                  </a:lnTo>
                  <a:close/>
                  <a:moveTo>
                    <a:pt x="264" y="0"/>
                  </a:moveTo>
                  <a:lnTo>
                    <a:pt x="286" y="4"/>
                  </a:lnTo>
                  <a:lnTo>
                    <a:pt x="303" y="13"/>
                  </a:lnTo>
                  <a:lnTo>
                    <a:pt x="318" y="27"/>
                  </a:lnTo>
                  <a:lnTo>
                    <a:pt x="327" y="45"/>
                  </a:lnTo>
                  <a:lnTo>
                    <a:pt x="331" y="65"/>
                  </a:lnTo>
                  <a:lnTo>
                    <a:pt x="331" y="100"/>
                  </a:lnTo>
                  <a:lnTo>
                    <a:pt x="368" y="113"/>
                  </a:lnTo>
                  <a:lnTo>
                    <a:pt x="403" y="131"/>
                  </a:lnTo>
                  <a:lnTo>
                    <a:pt x="433" y="154"/>
                  </a:lnTo>
                  <a:lnTo>
                    <a:pt x="462" y="180"/>
                  </a:lnTo>
                  <a:lnTo>
                    <a:pt x="485" y="210"/>
                  </a:lnTo>
                  <a:lnTo>
                    <a:pt x="504" y="243"/>
                  </a:lnTo>
                  <a:lnTo>
                    <a:pt x="520" y="280"/>
                  </a:lnTo>
                  <a:lnTo>
                    <a:pt x="528" y="318"/>
                  </a:lnTo>
                  <a:lnTo>
                    <a:pt x="531" y="359"/>
                  </a:lnTo>
                  <a:lnTo>
                    <a:pt x="528" y="379"/>
                  </a:lnTo>
                  <a:lnTo>
                    <a:pt x="518" y="397"/>
                  </a:lnTo>
                  <a:lnTo>
                    <a:pt x="504" y="411"/>
                  </a:lnTo>
                  <a:lnTo>
                    <a:pt x="487" y="421"/>
                  </a:lnTo>
                  <a:lnTo>
                    <a:pt x="465" y="424"/>
                  </a:lnTo>
                  <a:lnTo>
                    <a:pt x="445" y="421"/>
                  </a:lnTo>
                  <a:lnTo>
                    <a:pt x="427" y="411"/>
                  </a:lnTo>
                  <a:lnTo>
                    <a:pt x="413" y="397"/>
                  </a:lnTo>
                  <a:lnTo>
                    <a:pt x="404" y="379"/>
                  </a:lnTo>
                  <a:lnTo>
                    <a:pt x="400" y="359"/>
                  </a:lnTo>
                  <a:lnTo>
                    <a:pt x="397" y="330"/>
                  </a:lnTo>
                  <a:lnTo>
                    <a:pt x="387" y="303"/>
                  </a:lnTo>
                  <a:lnTo>
                    <a:pt x="373" y="278"/>
                  </a:lnTo>
                  <a:lnTo>
                    <a:pt x="354" y="258"/>
                  </a:lnTo>
                  <a:lnTo>
                    <a:pt x="331" y="241"/>
                  </a:lnTo>
                  <a:lnTo>
                    <a:pt x="331" y="502"/>
                  </a:lnTo>
                  <a:lnTo>
                    <a:pt x="368" y="514"/>
                  </a:lnTo>
                  <a:lnTo>
                    <a:pt x="403" y="532"/>
                  </a:lnTo>
                  <a:lnTo>
                    <a:pt x="433" y="554"/>
                  </a:lnTo>
                  <a:lnTo>
                    <a:pt x="462" y="580"/>
                  </a:lnTo>
                  <a:lnTo>
                    <a:pt x="485" y="611"/>
                  </a:lnTo>
                  <a:lnTo>
                    <a:pt x="504" y="644"/>
                  </a:lnTo>
                  <a:lnTo>
                    <a:pt x="520" y="681"/>
                  </a:lnTo>
                  <a:lnTo>
                    <a:pt x="528" y="719"/>
                  </a:lnTo>
                  <a:lnTo>
                    <a:pt x="531" y="760"/>
                  </a:lnTo>
                  <a:lnTo>
                    <a:pt x="528" y="800"/>
                  </a:lnTo>
                  <a:lnTo>
                    <a:pt x="520" y="839"/>
                  </a:lnTo>
                  <a:lnTo>
                    <a:pt x="504" y="875"/>
                  </a:lnTo>
                  <a:lnTo>
                    <a:pt x="485" y="909"/>
                  </a:lnTo>
                  <a:lnTo>
                    <a:pt x="462" y="938"/>
                  </a:lnTo>
                  <a:lnTo>
                    <a:pt x="433" y="966"/>
                  </a:lnTo>
                  <a:lnTo>
                    <a:pt x="403" y="987"/>
                  </a:lnTo>
                  <a:lnTo>
                    <a:pt x="368" y="1005"/>
                  </a:lnTo>
                  <a:lnTo>
                    <a:pt x="331" y="1018"/>
                  </a:lnTo>
                  <a:lnTo>
                    <a:pt x="331" y="1053"/>
                  </a:lnTo>
                  <a:lnTo>
                    <a:pt x="327" y="1073"/>
                  </a:lnTo>
                  <a:lnTo>
                    <a:pt x="318" y="1092"/>
                  </a:lnTo>
                  <a:lnTo>
                    <a:pt x="303" y="1106"/>
                  </a:lnTo>
                  <a:lnTo>
                    <a:pt x="286" y="1116"/>
                  </a:lnTo>
                  <a:lnTo>
                    <a:pt x="264" y="1118"/>
                  </a:lnTo>
                  <a:lnTo>
                    <a:pt x="244" y="1116"/>
                  </a:lnTo>
                  <a:lnTo>
                    <a:pt x="226" y="1106"/>
                  </a:lnTo>
                  <a:lnTo>
                    <a:pt x="212" y="1092"/>
                  </a:lnTo>
                  <a:lnTo>
                    <a:pt x="203" y="1073"/>
                  </a:lnTo>
                  <a:lnTo>
                    <a:pt x="199" y="1053"/>
                  </a:lnTo>
                  <a:lnTo>
                    <a:pt x="199" y="1018"/>
                  </a:lnTo>
                  <a:lnTo>
                    <a:pt x="163" y="1005"/>
                  </a:lnTo>
                  <a:lnTo>
                    <a:pt x="128" y="987"/>
                  </a:lnTo>
                  <a:lnTo>
                    <a:pt x="96" y="966"/>
                  </a:lnTo>
                  <a:lnTo>
                    <a:pt x="68" y="938"/>
                  </a:lnTo>
                  <a:lnTo>
                    <a:pt x="44" y="909"/>
                  </a:lnTo>
                  <a:lnTo>
                    <a:pt x="26" y="875"/>
                  </a:lnTo>
                  <a:lnTo>
                    <a:pt x="11" y="839"/>
                  </a:lnTo>
                  <a:lnTo>
                    <a:pt x="2" y="800"/>
                  </a:lnTo>
                  <a:lnTo>
                    <a:pt x="0" y="760"/>
                  </a:lnTo>
                  <a:lnTo>
                    <a:pt x="2" y="739"/>
                  </a:lnTo>
                  <a:lnTo>
                    <a:pt x="11" y="721"/>
                  </a:lnTo>
                  <a:lnTo>
                    <a:pt x="26" y="707"/>
                  </a:lnTo>
                  <a:lnTo>
                    <a:pt x="44" y="697"/>
                  </a:lnTo>
                  <a:lnTo>
                    <a:pt x="65" y="694"/>
                  </a:lnTo>
                  <a:lnTo>
                    <a:pt x="86" y="697"/>
                  </a:lnTo>
                  <a:lnTo>
                    <a:pt x="104" y="707"/>
                  </a:lnTo>
                  <a:lnTo>
                    <a:pt x="118" y="721"/>
                  </a:lnTo>
                  <a:lnTo>
                    <a:pt x="127" y="739"/>
                  </a:lnTo>
                  <a:lnTo>
                    <a:pt x="131" y="760"/>
                  </a:lnTo>
                  <a:lnTo>
                    <a:pt x="133" y="789"/>
                  </a:lnTo>
                  <a:lnTo>
                    <a:pt x="143" y="817"/>
                  </a:lnTo>
                  <a:lnTo>
                    <a:pt x="157" y="840"/>
                  </a:lnTo>
                  <a:lnTo>
                    <a:pt x="177" y="862"/>
                  </a:lnTo>
                  <a:lnTo>
                    <a:pt x="199" y="877"/>
                  </a:lnTo>
                  <a:lnTo>
                    <a:pt x="199" y="617"/>
                  </a:lnTo>
                  <a:lnTo>
                    <a:pt x="163" y="604"/>
                  </a:lnTo>
                  <a:lnTo>
                    <a:pt x="128" y="586"/>
                  </a:lnTo>
                  <a:lnTo>
                    <a:pt x="96" y="564"/>
                  </a:lnTo>
                  <a:lnTo>
                    <a:pt x="68" y="538"/>
                  </a:lnTo>
                  <a:lnTo>
                    <a:pt x="44" y="508"/>
                  </a:lnTo>
                  <a:lnTo>
                    <a:pt x="26" y="474"/>
                  </a:lnTo>
                  <a:lnTo>
                    <a:pt x="11" y="438"/>
                  </a:lnTo>
                  <a:lnTo>
                    <a:pt x="2" y="399"/>
                  </a:lnTo>
                  <a:lnTo>
                    <a:pt x="0" y="359"/>
                  </a:lnTo>
                  <a:lnTo>
                    <a:pt x="2" y="318"/>
                  </a:lnTo>
                  <a:lnTo>
                    <a:pt x="11" y="280"/>
                  </a:lnTo>
                  <a:lnTo>
                    <a:pt x="26" y="243"/>
                  </a:lnTo>
                  <a:lnTo>
                    <a:pt x="44" y="210"/>
                  </a:lnTo>
                  <a:lnTo>
                    <a:pt x="68" y="180"/>
                  </a:lnTo>
                  <a:lnTo>
                    <a:pt x="96" y="154"/>
                  </a:lnTo>
                  <a:lnTo>
                    <a:pt x="128" y="131"/>
                  </a:lnTo>
                  <a:lnTo>
                    <a:pt x="163" y="113"/>
                  </a:lnTo>
                  <a:lnTo>
                    <a:pt x="199" y="100"/>
                  </a:lnTo>
                  <a:lnTo>
                    <a:pt x="199" y="65"/>
                  </a:lnTo>
                  <a:lnTo>
                    <a:pt x="203" y="45"/>
                  </a:lnTo>
                  <a:lnTo>
                    <a:pt x="212" y="27"/>
                  </a:lnTo>
                  <a:lnTo>
                    <a:pt x="226" y="13"/>
                  </a:lnTo>
                  <a:lnTo>
                    <a:pt x="244" y="4"/>
                  </a:lnTo>
                  <a:lnTo>
                    <a:pt x="2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6" name="Freeform 175"/>
            <p:cNvSpPr>
              <a:spLocks noEditPoints="1"/>
            </p:cNvSpPr>
            <p:nvPr/>
          </p:nvSpPr>
          <p:spPr bwMode="auto">
            <a:xfrm>
              <a:off x="5683" y="2860"/>
              <a:ext cx="341" cy="341"/>
            </a:xfrm>
            <a:custGeom>
              <a:avLst/>
              <a:gdLst>
                <a:gd name="T0" fmla="*/ 715 w 1704"/>
                <a:gd name="T1" fmla="*/ 189 h 1704"/>
                <a:gd name="T2" fmla="*/ 530 w 1704"/>
                <a:gd name="T3" fmla="*/ 258 h 1704"/>
                <a:gd name="T4" fmla="*/ 374 w 1704"/>
                <a:gd name="T5" fmla="*/ 373 h 1704"/>
                <a:gd name="T6" fmla="*/ 257 w 1704"/>
                <a:gd name="T7" fmla="*/ 529 h 1704"/>
                <a:gd name="T8" fmla="*/ 188 w 1704"/>
                <a:gd name="T9" fmla="*/ 716 h 1704"/>
                <a:gd name="T10" fmla="*/ 179 w 1704"/>
                <a:gd name="T11" fmla="*/ 922 h 1704"/>
                <a:gd name="T12" fmla="*/ 228 w 1704"/>
                <a:gd name="T13" fmla="*/ 1116 h 1704"/>
                <a:gd name="T14" fmla="*/ 330 w 1704"/>
                <a:gd name="T15" fmla="*/ 1282 h 1704"/>
                <a:gd name="T16" fmla="*/ 474 w 1704"/>
                <a:gd name="T17" fmla="*/ 1413 h 1704"/>
                <a:gd name="T18" fmla="*/ 652 w 1704"/>
                <a:gd name="T19" fmla="*/ 1498 h 1704"/>
                <a:gd name="T20" fmla="*/ 851 w 1704"/>
                <a:gd name="T21" fmla="*/ 1529 h 1704"/>
                <a:gd name="T22" fmla="*/ 1053 w 1704"/>
                <a:gd name="T23" fmla="*/ 1498 h 1704"/>
                <a:gd name="T24" fmla="*/ 1231 w 1704"/>
                <a:gd name="T25" fmla="*/ 1413 h 1704"/>
                <a:gd name="T26" fmla="*/ 1375 w 1704"/>
                <a:gd name="T27" fmla="*/ 1282 h 1704"/>
                <a:gd name="T28" fmla="*/ 1475 w 1704"/>
                <a:gd name="T29" fmla="*/ 1116 h 1704"/>
                <a:gd name="T30" fmla="*/ 1526 w 1704"/>
                <a:gd name="T31" fmla="*/ 922 h 1704"/>
                <a:gd name="T32" fmla="*/ 1516 w 1704"/>
                <a:gd name="T33" fmla="*/ 716 h 1704"/>
                <a:gd name="T34" fmla="*/ 1447 w 1704"/>
                <a:gd name="T35" fmla="*/ 529 h 1704"/>
                <a:gd name="T36" fmla="*/ 1331 w 1704"/>
                <a:gd name="T37" fmla="*/ 373 h 1704"/>
                <a:gd name="T38" fmla="*/ 1175 w 1704"/>
                <a:gd name="T39" fmla="*/ 258 h 1704"/>
                <a:gd name="T40" fmla="*/ 988 w 1704"/>
                <a:gd name="T41" fmla="*/ 189 h 1704"/>
                <a:gd name="T42" fmla="*/ 851 w 1704"/>
                <a:gd name="T43" fmla="*/ 0 h 1704"/>
                <a:gd name="T44" fmla="*/ 1078 w 1704"/>
                <a:gd name="T45" fmla="*/ 31 h 1704"/>
                <a:gd name="T46" fmla="*/ 1282 w 1704"/>
                <a:gd name="T47" fmla="*/ 117 h 1704"/>
                <a:gd name="T48" fmla="*/ 1454 w 1704"/>
                <a:gd name="T49" fmla="*/ 250 h 1704"/>
                <a:gd name="T50" fmla="*/ 1588 w 1704"/>
                <a:gd name="T51" fmla="*/ 423 h 1704"/>
                <a:gd name="T52" fmla="*/ 1674 w 1704"/>
                <a:gd name="T53" fmla="*/ 626 h 1704"/>
                <a:gd name="T54" fmla="*/ 1704 w 1704"/>
                <a:gd name="T55" fmla="*/ 852 h 1704"/>
                <a:gd name="T56" fmla="*/ 1674 w 1704"/>
                <a:gd name="T57" fmla="*/ 1079 h 1704"/>
                <a:gd name="T58" fmla="*/ 1588 w 1704"/>
                <a:gd name="T59" fmla="*/ 1282 h 1704"/>
                <a:gd name="T60" fmla="*/ 1454 w 1704"/>
                <a:gd name="T61" fmla="*/ 1455 h 1704"/>
                <a:gd name="T62" fmla="*/ 1282 w 1704"/>
                <a:gd name="T63" fmla="*/ 1587 h 1704"/>
                <a:gd name="T64" fmla="*/ 1078 w 1704"/>
                <a:gd name="T65" fmla="*/ 1673 h 1704"/>
                <a:gd name="T66" fmla="*/ 851 w 1704"/>
                <a:gd name="T67" fmla="*/ 1704 h 1704"/>
                <a:gd name="T68" fmla="*/ 626 w 1704"/>
                <a:gd name="T69" fmla="*/ 1673 h 1704"/>
                <a:gd name="T70" fmla="*/ 422 w 1704"/>
                <a:gd name="T71" fmla="*/ 1587 h 1704"/>
                <a:gd name="T72" fmla="*/ 250 w 1704"/>
                <a:gd name="T73" fmla="*/ 1455 h 1704"/>
                <a:gd name="T74" fmla="*/ 116 w 1704"/>
                <a:gd name="T75" fmla="*/ 1282 h 1704"/>
                <a:gd name="T76" fmla="*/ 31 w 1704"/>
                <a:gd name="T77" fmla="*/ 1079 h 1704"/>
                <a:gd name="T78" fmla="*/ 0 w 1704"/>
                <a:gd name="T79" fmla="*/ 852 h 1704"/>
                <a:gd name="T80" fmla="*/ 31 w 1704"/>
                <a:gd name="T81" fmla="*/ 626 h 1704"/>
                <a:gd name="T82" fmla="*/ 116 w 1704"/>
                <a:gd name="T83" fmla="*/ 423 h 1704"/>
                <a:gd name="T84" fmla="*/ 250 w 1704"/>
                <a:gd name="T85" fmla="*/ 250 h 1704"/>
                <a:gd name="T86" fmla="*/ 422 w 1704"/>
                <a:gd name="T87" fmla="*/ 117 h 1704"/>
                <a:gd name="T88" fmla="*/ 626 w 1704"/>
                <a:gd name="T89" fmla="*/ 31 h 1704"/>
                <a:gd name="T90" fmla="*/ 851 w 1704"/>
                <a:gd name="T91" fmla="*/ 0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04" h="1704">
                  <a:moveTo>
                    <a:pt x="851" y="175"/>
                  </a:moveTo>
                  <a:lnTo>
                    <a:pt x="783" y="178"/>
                  </a:lnTo>
                  <a:lnTo>
                    <a:pt x="715" y="189"/>
                  </a:lnTo>
                  <a:lnTo>
                    <a:pt x="652" y="206"/>
                  </a:lnTo>
                  <a:lnTo>
                    <a:pt x="589" y="228"/>
                  </a:lnTo>
                  <a:lnTo>
                    <a:pt x="530" y="258"/>
                  </a:lnTo>
                  <a:lnTo>
                    <a:pt x="474" y="291"/>
                  </a:lnTo>
                  <a:lnTo>
                    <a:pt x="421" y="330"/>
                  </a:lnTo>
                  <a:lnTo>
                    <a:pt x="374" y="373"/>
                  </a:lnTo>
                  <a:lnTo>
                    <a:pt x="330" y="422"/>
                  </a:lnTo>
                  <a:lnTo>
                    <a:pt x="291" y="474"/>
                  </a:lnTo>
                  <a:lnTo>
                    <a:pt x="257" y="529"/>
                  </a:lnTo>
                  <a:lnTo>
                    <a:pt x="228" y="588"/>
                  </a:lnTo>
                  <a:lnTo>
                    <a:pt x="206" y="651"/>
                  </a:lnTo>
                  <a:lnTo>
                    <a:pt x="188" y="716"/>
                  </a:lnTo>
                  <a:lnTo>
                    <a:pt x="179" y="783"/>
                  </a:lnTo>
                  <a:lnTo>
                    <a:pt x="175" y="852"/>
                  </a:lnTo>
                  <a:lnTo>
                    <a:pt x="179" y="922"/>
                  </a:lnTo>
                  <a:lnTo>
                    <a:pt x="188" y="988"/>
                  </a:lnTo>
                  <a:lnTo>
                    <a:pt x="206" y="1053"/>
                  </a:lnTo>
                  <a:lnTo>
                    <a:pt x="228" y="1116"/>
                  </a:lnTo>
                  <a:lnTo>
                    <a:pt x="257" y="1175"/>
                  </a:lnTo>
                  <a:lnTo>
                    <a:pt x="291" y="1230"/>
                  </a:lnTo>
                  <a:lnTo>
                    <a:pt x="330" y="1282"/>
                  </a:lnTo>
                  <a:lnTo>
                    <a:pt x="374" y="1331"/>
                  </a:lnTo>
                  <a:lnTo>
                    <a:pt x="421" y="1374"/>
                  </a:lnTo>
                  <a:lnTo>
                    <a:pt x="474" y="1413"/>
                  </a:lnTo>
                  <a:lnTo>
                    <a:pt x="530" y="1448"/>
                  </a:lnTo>
                  <a:lnTo>
                    <a:pt x="589" y="1476"/>
                  </a:lnTo>
                  <a:lnTo>
                    <a:pt x="652" y="1498"/>
                  </a:lnTo>
                  <a:lnTo>
                    <a:pt x="715" y="1515"/>
                  </a:lnTo>
                  <a:lnTo>
                    <a:pt x="783" y="1526"/>
                  </a:lnTo>
                  <a:lnTo>
                    <a:pt x="851" y="1529"/>
                  </a:lnTo>
                  <a:lnTo>
                    <a:pt x="921" y="1526"/>
                  </a:lnTo>
                  <a:lnTo>
                    <a:pt x="988" y="1515"/>
                  </a:lnTo>
                  <a:lnTo>
                    <a:pt x="1053" y="1498"/>
                  </a:lnTo>
                  <a:lnTo>
                    <a:pt x="1115" y="1476"/>
                  </a:lnTo>
                  <a:lnTo>
                    <a:pt x="1175" y="1448"/>
                  </a:lnTo>
                  <a:lnTo>
                    <a:pt x="1231" y="1413"/>
                  </a:lnTo>
                  <a:lnTo>
                    <a:pt x="1283" y="1374"/>
                  </a:lnTo>
                  <a:lnTo>
                    <a:pt x="1331" y="1331"/>
                  </a:lnTo>
                  <a:lnTo>
                    <a:pt x="1375" y="1282"/>
                  </a:lnTo>
                  <a:lnTo>
                    <a:pt x="1414" y="1230"/>
                  </a:lnTo>
                  <a:lnTo>
                    <a:pt x="1447" y="1175"/>
                  </a:lnTo>
                  <a:lnTo>
                    <a:pt x="1475" y="1116"/>
                  </a:lnTo>
                  <a:lnTo>
                    <a:pt x="1499" y="1053"/>
                  </a:lnTo>
                  <a:lnTo>
                    <a:pt x="1516" y="988"/>
                  </a:lnTo>
                  <a:lnTo>
                    <a:pt x="1526" y="922"/>
                  </a:lnTo>
                  <a:lnTo>
                    <a:pt x="1530" y="852"/>
                  </a:lnTo>
                  <a:lnTo>
                    <a:pt x="1526" y="783"/>
                  </a:lnTo>
                  <a:lnTo>
                    <a:pt x="1516" y="716"/>
                  </a:lnTo>
                  <a:lnTo>
                    <a:pt x="1499" y="651"/>
                  </a:lnTo>
                  <a:lnTo>
                    <a:pt x="1475" y="588"/>
                  </a:lnTo>
                  <a:lnTo>
                    <a:pt x="1447" y="529"/>
                  </a:lnTo>
                  <a:lnTo>
                    <a:pt x="1414" y="474"/>
                  </a:lnTo>
                  <a:lnTo>
                    <a:pt x="1375" y="422"/>
                  </a:lnTo>
                  <a:lnTo>
                    <a:pt x="1331" y="373"/>
                  </a:lnTo>
                  <a:lnTo>
                    <a:pt x="1283" y="330"/>
                  </a:lnTo>
                  <a:lnTo>
                    <a:pt x="1231" y="291"/>
                  </a:lnTo>
                  <a:lnTo>
                    <a:pt x="1175" y="258"/>
                  </a:lnTo>
                  <a:lnTo>
                    <a:pt x="1115" y="228"/>
                  </a:lnTo>
                  <a:lnTo>
                    <a:pt x="1053" y="206"/>
                  </a:lnTo>
                  <a:lnTo>
                    <a:pt x="988" y="189"/>
                  </a:lnTo>
                  <a:lnTo>
                    <a:pt x="921" y="178"/>
                  </a:lnTo>
                  <a:lnTo>
                    <a:pt x="851" y="175"/>
                  </a:lnTo>
                  <a:close/>
                  <a:moveTo>
                    <a:pt x="851" y="0"/>
                  </a:moveTo>
                  <a:lnTo>
                    <a:pt x="929" y="3"/>
                  </a:lnTo>
                  <a:lnTo>
                    <a:pt x="1005" y="14"/>
                  </a:lnTo>
                  <a:lnTo>
                    <a:pt x="1078" y="31"/>
                  </a:lnTo>
                  <a:lnTo>
                    <a:pt x="1149" y="54"/>
                  </a:lnTo>
                  <a:lnTo>
                    <a:pt x="1217" y="83"/>
                  </a:lnTo>
                  <a:lnTo>
                    <a:pt x="1282" y="117"/>
                  </a:lnTo>
                  <a:lnTo>
                    <a:pt x="1343" y="156"/>
                  </a:lnTo>
                  <a:lnTo>
                    <a:pt x="1401" y="201"/>
                  </a:lnTo>
                  <a:lnTo>
                    <a:pt x="1454" y="250"/>
                  </a:lnTo>
                  <a:lnTo>
                    <a:pt x="1504" y="304"/>
                  </a:lnTo>
                  <a:lnTo>
                    <a:pt x="1547" y="362"/>
                  </a:lnTo>
                  <a:lnTo>
                    <a:pt x="1588" y="423"/>
                  </a:lnTo>
                  <a:lnTo>
                    <a:pt x="1622" y="487"/>
                  </a:lnTo>
                  <a:lnTo>
                    <a:pt x="1650" y="555"/>
                  </a:lnTo>
                  <a:lnTo>
                    <a:pt x="1674" y="626"/>
                  </a:lnTo>
                  <a:lnTo>
                    <a:pt x="1691" y="700"/>
                  </a:lnTo>
                  <a:lnTo>
                    <a:pt x="1700" y="775"/>
                  </a:lnTo>
                  <a:lnTo>
                    <a:pt x="1704" y="852"/>
                  </a:lnTo>
                  <a:lnTo>
                    <a:pt x="1700" y="930"/>
                  </a:lnTo>
                  <a:lnTo>
                    <a:pt x="1691" y="1006"/>
                  </a:lnTo>
                  <a:lnTo>
                    <a:pt x="1674" y="1079"/>
                  </a:lnTo>
                  <a:lnTo>
                    <a:pt x="1650" y="1149"/>
                  </a:lnTo>
                  <a:lnTo>
                    <a:pt x="1622" y="1217"/>
                  </a:lnTo>
                  <a:lnTo>
                    <a:pt x="1588" y="1282"/>
                  </a:lnTo>
                  <a:lnTo>
                    <a:pt x="1547" y="1344"/>
                  </a:lnTo>
                  <a:lnTo>
                    <a:pt x="1504" y="1400"/>
                  </a:lnTo>
                  <a:lnTo>
                    <a:pt x="1454" y="1455"/>
                  </a:lnTo>
                  <a:lnTo>
                    <a:pt x="1401" y="1503"/>
                  </a:lnTo>
                  <a:lnTo>
                    <a:pt x="1343" y="1548"/>
                  </a:lnTo>
                  <a:lnTo>
                    <a:pt x="1282" y="1587"/>
                  </a:lnTo>
                  <a:lnTo>
                    <a:pt x="1217" y="1621"/>
                  </a:lnTo>
                  <a:lnTo>
                    <a:pt x="1149" y="1651"/>
                  </a:lnTo>
                  <a:lnTo>
                    <a:pt x="1078" y="1673"/>
                  </a:lnTo>
                  <a:lnTo>
                    <a:pt x="1005" y="1690"/>
                  </a:lnTo>
                  <a:lnTo>
                    <a:pt x="929" y="1701"/>
                  </a:lnTo>
                  <a:lnTo>
                    <a:pt x="851" y="1704"/>
                  </a:lnTo>
                  <a:lnTo>
                    <a:pt x="774" y="1701"/>
                  </a:lnTo>
                  <a:lnTo>
                    <a:pt x="699" y="1690"/>
                  </a:lnTo>
                  <a:lnTo>
                    <a:pt x="626" y="1673"/>
                  </a:lnTo>
                  <a:lnTo>
                    <a:pt x="555" y="1651"/>
                  </a:lnTo>
                  <a:lnTo>
                    <a:pt x="487" y="1621"/>
                  </a:lnTo>
                  <a:lnTo>
                    <a:pt x="422" y="1587"/>
                  </a:lnTo>
                  <a:lnTo>
                    <a:pt x="361" y="1548"/>
                  </a:lnTo>
                  <a:lnTo>
                    <a:pt x="304" y="1503"/>
                  </a:lnTo>
                  <a:lnTo>
                    <a:pt x="250" y="1455"/>
                  </a:lnTo>
                  <a:lnTo>
                    <a:pt x="201" y="1400"/>
                  </a:lnTo>
                  <a:lnTo>
                    <a:pt x="156" y="1344"/>
                  </a:lnTo>
                  <a:lnTo>
                    <a:pt x="116" y="1282"/>
                  </a:lnTo>
                  <a:lnTo>
                    <a:pt x="82" y="1217"/>
                  </a:lnTo>
                  <a:lnTo>
                    <a:pt x="53" y="1149"/>
                  </a:lnTo>
                  <a:lnTo>
                    <a:pt x="31" y="1079"/>
                  </a:lnTo>
                  <a:lnTo>
                    <a:pt x="14" y="1006"/>
                  </a:lnTo>
                  <a:lnTo>
                    <a:pt x="4" y="930"/>
                  </a:lnTo>
                  <a:lnTo>
                    <a:pt x="0" y="852"/>
                  </a:lnTo>
                  <a:lnTo>
                    <a:pt x="4" y="775"/>
                  </a:lnTo>
                  <a:lnTo>
                    <a:pt x="14" y="700"/>
                  </a:lnTo>
                  <a:lnTo>
                    <a:pt x="31" y="626"/>
                  </a:lnTo>
                  <a:lnTo>
                    <a:pt x="53" y="555"/>
                  </a:lnTo>
                  <a:lnTo>
                    <a:pt x="82" y="487"/>
                  </a:lnTo>
                  <a:lnTo>
                    <a:pt x="116" y="423"/>
                  </a:lnTo>
                  <a:lnTo>
                    <a:pt x="156" y="362"/>
                  </a:lnTo>
                  <a:lnTo>
                    <a:pt x="201" y="304"/>
                  </a:lnTo>
                  <a:lnTo>
                    <a:pt x="250" y="250"/>
                  </a:lnTo>
                  <a:lnTo>
                    <a:pt x="304" y="201"/>
                  </a:lnTo>
                  <a:lnTo>
                    <a:pt x="361" y="156"/>
                  </a:lnTo>
                  <a:lnTo>
                    <a:pt x="422" y="117"/>
                  </a:lnTo>
                  <a:lnTo>
                    <a:pt x="487" y="83"/>
                  </a:lnTo>
                  <a:lnTo>
                    <a:pt x="555" y="54"/>
                  </a:lnTo>
                  <a:lnTo>
                    <a:pt x="626" y="31"/>
                  </a:lnTo>
                  <a:lnTo>
                    <a:pt x="699" y="14"/>
                  </a:lnTo>
                  <a:lnTo>
                    <a:pt x="774" y="3"/>
                  </a:lnTo>
                  <a:lnTo>
                    <a:pt x="8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64" name="Group 186"/>
          <p:cNvGrpSpPr>
            <a:grpSpLocks noChangeAspect="1"/>
          </p:cNvGrpSpPr>
          <p:nvPr/>
        </p:nvGrpSpPr>
        <p:grpSpPr bwMode="auto">
          <a:xfrm>
            <a:off x="7439806" y="2167264"/>
            <a:ext cx="250072" cy="251831"/>
            <a:chOff x="2692" y="1857"/>
            <a:chExt cx="1137" cy="1145"/>
          </a:xfrm>
          <a:solidFill>
            <a:schemeClr val="tx1">
              <a:lumMod val="65000"/>
              <a:lumOff val="35000"/>
            </a:schemeClr>
          </a:solidFill>
        </p:grpSpPr>
        <p:sp>
          <p:nvSpPr>
            <p:cNvPr id="367" name="Freeform 188"/>
            <p:cNvSpPr>
              <a:spLocks noEditPoints="1"/>
            </p:cNvSpPr>
            <p:nvPr/>
          </p:nvSpPr>
          <p:spPr bwMode="auto">
            <a:xfrm>
              <a:off x="2692" y="1857"/>
              <a:ext cx="1137" cy="1145"/>
            </a:xfrm>
            <a:custGeom>
              <a:avLst/>
              <a:gdLst>
                <a:gd name="T0" fmla="*/ 2534 w 3412"/>
                <a:gd name="T1" fmla="*/ 1796 h 3434"/>
                <a:gd name="T2" fmla="*/ 2425 w 3412"/>
                <a:gd name="T3" fmla="*/ 1856 h 3434"/>
                <a:gd name="T4" fmla="*/ 2350 w 3412"/>
                <a:gd name="T5" fmla="*/ 1956 h 3434"/>
                <a:gd name="T6" fmla="*/ 2323 w 3412"/>
                <a:gd name="T7" fmla="*/ 2081 h 3434"/>
                <a:gd name="T8" fmla="*/ 2350 w 3412"/>
                <a:gd name="T9" fmla="*/ 2206 h 3434"/>
                <a:gd name="T10" fmla="*/ 2425 w 3412"/>
                <a:gd name="T11" fmla="*/ 2304 h 3434"/>
                <a:gd name="T12" fmla="*/ 2534 w 3412"/>
                <a:gd name="T13" fmla="*/ 2365 h 3434"/>
                <a:gd name="T14" fmla="*/ 3158 w 3412"/>
                <a:gd name="T15" fmla="*/ 2378 h 3434"/>
                <a:gd name="T16" fmla="*/ 253 w 3412"/>
                <a:gd name="T17" fmla="*/ 920 h 3434"/>
                <a:gd name="T18" fmla="*/ 264 w 3412"/>
                <a:gd name="T19" fmla="*/ 2999 h 3434"/>
                <a:gd name="T20" fmla="*/ 316 w 3412"/>
                <a:gd name="T21" fmla="*/ 3092 h 3434"/>
                <a:gd name="T22" fmla="*/ 400 w 3412"/>
                <a:gd name="T23" fmla="*/ 3156 h 3434"/>
                <a:gd name="T24" fmla="*/ 507 w 3412"/>
                <a:gd name="T25" fmla="*/ 3180 h 3434"/>
                <a:gd name="T26" fmla="*/ 2620 w 3412"/>
                <a:gd name="T27" fmla="*/ 2547 h 3434"/>
                <a:gd name="T28" fmla="*/ 2462 w 3412"/>
                <a:gd name="T29" fmla="*/ 2520 h 3434"/>
                <a:gd name="T30" fmla="*/ 2328 w 3412"/>
                <a:gd name="T31" fmla="*/ 2444 h 3434"/>
                <a:gd name="T32" fmla="*/ 2227 w 3412"/>
                <a:gd name="T33" fmla="*/ 2331 h 3434"/>
                <a:gd name="T34" fmla="*/ 2166 w 3412"/>
                <a:gd name="T35" fmla="*/ 2187 h 3434"/>
                <a:gd name="T36" fmla="*/ 2157 w 3412"/>
                <a:gd name="T37" fmla="*/ 2027 h 3434"/>
                <a:gd name="T38" fmla="*/ 2201 w 3412"/>
                <a:gd name="T39" fmla="*/ 1875 h 3434"/>
                <a:gd name="T40" fmla="*/ 2290 w 3412"/>
                <a:gd name="T41" fmla="*/ 1751 h 3434"/>
                <a:gd name="T42" fmla="*/ 2415 w 3412"/>
                <a:gd name="T43" fmla="*/ 1661 h 3434"/>
                <a:gd name="T44" fmla="*/ 2566 w 3412"/>
                <a:gd name="T45" fmla="*/ 1617 h 3434"/>
                <a:gd name="T46" fmla="*/ 3158 w 3412"/>
                <a:gd name="T47" fmla="*/ 981 h 3434"/>
                <a:gd name="T48" fmla="*/ 390 w 3412"/>
                <a:gd name="T49" fmla="*/ 972 h 3434"/>
                <a:gd name="T50" fmla="*/ 253 w 3412"/>
                <a:gd name="T51" fmla="*/ 920 h 3434"/>
                <a:gd name="T52" fmla="*/ 303 w 3412"/>
                <a:gd name="T53" fmla="*/ 636 h 3434"/>
                <a:gd name="T54" fmla="*/ 385 w 3412"/>
                <a:gd name="T55" fmla="*/ 703 h 3434"/>
                <a:gd name="T56" fmla="*/ 490 w 3412"/>
                <a:gd name="T57" fmla="*/ 727 h 3434"/>
                <a:gd name="T58" fmla="*/ 269 w 3412"/>
                <a:gd name="T59" fmla="*/ 576 h 3434"/>
                <a:gd name="T60" fmla="*/ 418 w 3412"/>
                <a:gd name="T61" fmla="*/ 265 h 3434"/>
                <a:gd name="T62" fmla="*/ 327 w 3412"/>
                <a:gd name="T63" fmla="*/ 319 h 3434"/>
                <a:gd name="T64" fmla="*/ 269 w 3412"/>
                <a:gd name="T65" fmla="*/ 406 h 3434"/>
                <a:gd name="T66" fmla="*/ 2919 w 3412"/>
                <a:gd name="T67" fmla="*/ 418 h 3434"/>
                <a:gd name="T68" fmla="*/ 2958 w 3412"/>
                <a:gd name="T69" fmla="*/ 468 h 3434"/>
                <a:gd name="T70" fmla="*/ 3158 w 3412"/>
                <a:gd name="T71" fmla="*/ 727 h 3434"/>
                <a:gd name="T72" fmla="*/ 490 w 3412"/>
                <a:gd name="T73" fmla="*/ 0 h 3434"/>
                <a:gd name="T74" fmla="*/ 3334 w 3412"/>
                <a:gd name="T75" fmla="*/ 11 h 3434"/>
                <a:gd name="T76" fmla="*/ 3390 w 3412"/>
                <a:gd name="T77" fmla="*/ 57 h 3434"/>
                <a:gd name="T78" fmla="*/ 3412 w 3412"/>
                <a:gd name="T79" fmla="*/ 128 h 3434"/>
                <a:gd name="T80" fmla="*/ 3401 w 3412"/>
                <a:gd name="T81" fmla="*/ 3356 h 3434"/>
                <a:gd name="T82" fmla="*/ 3355 w 3412"/>
                <a:gd name="T83" fmla="*/ 3412 h 3434"/>
                <a:gd name="T84" fmla="*/ 3285 w 3412"/>
                <a:gd name="T85" fmla="*/ 3434 h 3434"/>
                <a:gd name="T86" fmla="*/ 398 w 3412"/>
                <a:gd name="T87" fmla="*/ 3422 h 3434"/>
                <a:gd name="T88" fmla="*/ 251 w 3412"/>
                <a:gd name="T89" fmla="*/ 3364 h 3434"/>
                <a:gd name="T90" fmla="*/ 131 w 3412"/>
                <a:gd name="T91" fmla="*/ 3265 h 3434"/>
                <a:gd name="T92" fmla="*/ 45 w 3412"/>
                <a:gd name="T93" fmla="*/ 3135 h 3434"/>
                <a:gd name="T94" fmla="*/ 3 w 3412"/>
                <a:gd name="T95" fmla="*/ 2980 h 3434"/>
                <a:gd name="T96" fmla="*/ 3 w 3412"/>
                <a:gd name="T97" fmla="*/ 434 h 3434"/>
                <a:gd name="T98" fmla="*/ 50 w 3412"/>
                <a:gd name="T99" fmla="*/ 275 h 3434"/>
                <a:gd name="T100" fmla="*/ 144 w 3412"/>
                <a:gd name="T101" fmla="*/ 144 h 3434"/>
                <a:gd name="T102" fmla="*/ 274 w 3412"/>
                <a:gd name="T103" fmla="*/ 50 h 3434"/>
                <a:gd name="T104" fmla="*/ 433 w 3412"/>
                <a:gd name="T105" fmla="*/ 3 h 3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12" h="3434">
                  <a:moveTo>
                    <a:pt x="2620" y="1783"/>
                  </a:moveTo>
                  <a:lnTo>
                    <a:pt x="2576" y="1786"/>
                  </a:lnTo>
                  <a:lnTo>
                    <a:pt x="2534" y="1796"/>
                  </a:lnTo>
                  <a:lnTo>
                    <a:pt x="2495" y="1810"/>
                  </a:lnTo>
                  <a:lnTo>
                    <a:pt x="2458" y="1831"/>
                  </a:lnTo>
                  <a:lnTo>
                    <a:pt x="2425" y="1856"/>
                  </a:lnTo>
                  <a:lnTo>
                    <a:pt x="2396" y="1886"/>
                  </a:lnTo>
                  <a:lnTo>
                    <a:pt x="2371" y="1919"/>
                  </a:lnTo>
                  <a:lnTo>
                    <a:pt x="2350" y="1956"/>
                  </a:lnTo>
                  <a:lnTo>
                    <a:pt x="2335" y="1995"/>
                  </a:lnTo>
                  <a:lnTo>
                    <a:pt x="2326" y="2037"/>
                  </a:lnTo>
                  <a:lnTo>
                    <a:pt x="2323" y="2081"/>
                  </a:lnTo>
                  <a:lnTo>
                    <a:pt x="2326" y="2125"/>
                  </a:lnTo>
                  <a:lnTo>
                    <a:pt x="2335" y="2167"/>
                  </a:lnTo>
                  <a:lnTo>
                    <a:pt x="2350" y="2206"/>
                  </a:lnTo>
                  <a:lnTo>
                    <a:pt x="2371" y="2243"/>
                  </a:lnTo>
                  <a:lnTo>
                    <a:pt x="2396" y="2275"/>
                  </a:lnTo>
                  <a:lnTo>
                    <a:pt x="2425" y="2304"/>
                  </a:lnTo>
                  <a:lnTo>
                    <a:pt x="2458" y="2329"/>
                  </a:lnTo>
                  <a:lnTo>
                    <a:pt x="2495" y="2350"/>
                  </a:lnTo>
                  <a:lnTo>
                    <a:pt x="2534" y="2365"/>
                  </a:lnTo>
                  <a:lnTo>
                    <a:pt x="2576" y="2374"/>
                  </a:lnTo>
                  <a:lnTo>
                    <a:pt x="2620" y="2378"/>
                  </a:lnTo>
                  <a:lnTo>
                    <a:pt x="3158" y="2378"/>
                  </a:lnTo>
                  <a:lnTo>
                    <a:pt x="3158" y="1783"/>
                  </a:lnTo>
                  <a:lnTo>
                    <a:pt x="2620" y="1783"/>
                  </a:lnTo>
                  <a:close/>
                  <a:moveTo>
                    <a:pt x="253" y="920"/>
                  </a:moveTo>
                  <a:lnTo>
                    <a:pt x="253" y="2926"/>
                  </a:lnTo>
                  <a:lnTo>
                    <a:pt x="257" y="2962"/>
                  </a:lnTo>
                  <a:lnTo>
                    <a:pt x="264" y="2999"/>
                  </a:lnTo>
                  <a:lnTo>
                    <a:pt x="277" y="3032"/>
                  </a:lnTo>
                  <a:lnTo>
                    <a:pt x="294" y="3064"/>
                  </a:lnTo>
                  <a:lnTo>
                    <a:pt x="316" y="3092"/>
                  </a:lnTo>
                  <a:lnTo>
                    <a:pt x="341" y="3117"/>
                  </a:lnTo>
                  <a:lnTo>
                    <a:pt x="369" y="3139"/>
                  </a:lnTo>
                  <a:lnTo>
                    <a:pt x="400" y="3156"/>
                  </a:lnTo>
                  <a:lnTo>
                    <a:pt x="434" y="3169"/>
                  </a:lnTo>
                  <a:lnTo>
                    <a:pt x="469" y="3177"/>
                  </a:lnTo>
                  <a:lnTo>
                    <a:pt x="507" y="3180"/>
                  </a:lnTo>
                  <a:lnTo>
                    <a:pt x="3158" y="3180"/>
                  </a:lnTo>
                  <a:lnTo>
                    <a:pt x="3158" y="2547"/>
                  </a:lnTo>
                  <a:lnTo>
                    <a:pt x="2620" y="2547"/>
                  </a:lnTo>
                  <a:lnTo>
                    <a:pt x="2566" y="2544"/>
                  </a:lnTo>
                  <a:lnTo>
                    <a:pt x="2513" y="2535"/>
                  </a:lnTo>
                  <a:lnTo>
                    <a:pt x="2462" y="2520"/>
                  </a:lnTo>
                  <a:lnTo>
                    <a:pt x="2415" y="2500"/>
                  </a:lnTo>
                  <a:lnTo>
                    <a:pt x="2370" y="2475"/>
                  </a:lnTo>
                  <a:lnTo>
                    <a:pt x="2328" y="2444"/>
                  </a:lnTo>
                  <a:lnTo>
                    <a:pt x="2290" y="2410"/>
                  </a:lnTo>
                  <a:lnTo>
                    <a:pt x="2256" y="2372"/>
                  </a:lnTo>
                  <a:lnTo>
                    <a:pt x="2227" y="2331"/>
                  </a:lnTo>
                  <a:lnTo>
                    <a:pt x="2201" y="2286"/>
                  </a:lnTo>
                  <a:lnTo>
                    <a:pt x="2181" y="2238"/>
                  </a:lnTo>
                  <a:lnTo>
                    <a:pt x="2166" y="2187"/>
                  </a:lnTo>
                  <a:lnTo>
                    <a:pt x="2157" y="2135"/>
                  </a:lnTo>
                  <a:lnTo>
                    <a:pt x="2154" y="2081"/>
                  </a:lnTo>
                  <a:lnTo>
                    <a:pt x="2157" y="2027"/>
                  </a:lnTo>
                  <a:lnTo>
                    <a:pt x="2166" y="1973"/>
                  </a:lnTo>
                  <a:lnTo>
                    <a:pt x="2181" y="1923"/>
                  </a:lnTo>
                  <a:lnTo>
                    <a:pt x="2201" y="1875"/>
                  </a:lnTo>
                  <a:lnTo>
                    <a:pt x="2227" y="1830"/>
                  </a:lnTo>
                  <a:lnTo>
                    <a:pt x="2256" y="1788"/>
                  </a:lnTo>
                  <a:lnTo>
                    <a:pt x="2290" y="1751"/>
                  </a:lnTo>
                  <a:lnTo>
                    <a:pt x="2328" y="1716"/>
                  </a:lnTo>
                  <a:lnTo>
                    <a:pt x="2370" y="1687"/>
                  </a:lnTo>
                  <a:lnTo>
                    <a:pt x="2415" y="1661"/>
                  </a:lnTo>
                  <a:lnTo>
                    <a:pt x="2462" y="1641"/>
                  </a:lnTo>
                  <a:lnTo>
                    <a:pt x="2513" y="1626"/>
                  </a:lnTo>
                  <a:lnTo>
                    <a:pt x="2566" y="1617"/>
                  </a:lnTo>
                  <a:lnTo>
                    <a:pt x="2620" y="1614"/>
                  </a:lnTo>
                  <a:lnTo>
                    <a:pt x="3158" y="1614"/>
                  </a:lnTo>
                  <a:lnTo>
                    <a:pt x="3158" y="981"/>
                  </a:lnTo>
                  <a:lnTo>
                    <a:pt x="490" y="981"/>
                  </a:lnTo>
                  <a:lnTo>
                    <a:pt x="439" y="979"/>
                  </a:lnTo>
                  <a:lnTo>
                    <a:pt x="390" y="972"/>
                  </a:lnTo>
                  <a:lnTo>
                    <a:pt x="342" y="959"/>
                  </a:lnTo>
                  <a:lnTo>
                    <a:pt x="297" y="941"/>
                  </a:lnTo>
                  <a:lnTo>
                    <a:pt x="253" y="920"/>
                  </a:lnTo>
                  <a:close/>
                  <a:moveTo>
                    <a:pt x="269" y="576"/>
                  </a:moveTo>
                  <a:lnTo>
                    <a:pt x="285" y="607"/>
                  </a:lnTo>
                  <a:lnTo>
                    <a:pt x="303" y="636"/>
                  </a:lnTo>
                  <a:lnTo>
                    <a:pt x="327" y="662"/>
                  </a:lnTo>
                  <a:lnTo>
                    <a:pt x="355" y="684"/>
                  </a:lnTo>
                  <a:lnTo>
                    <a:pt x="385" y="703"/>
                  </a:lnTo>
                  <a:lnTo>
                    <a:pt x="418" y="717"/>
                  </a:lnTo>
                  <a:lnTo>
                    <a:pt x="453" y="725"/>
                  </a:lnTo>
                  <a:lnTo>
                    <a:pt x="490" y="727"/>
                  </a:lnTo>
                  <a:lnTo>
                    <a:pt x="2792" y="727"/>
                  </a:lnTo>
                  <a:lnTo>
                    <a:pt x="2792" y="576"/>
                  </a:lnTo>
                  <a:lnTo>
                    <a:pt x="269" y="576"/>
                  </a:lnTo>
                  <a:close/>
                  <a:moveTo>
                    <a:pt x="490" y="254"/>
                  </a:moveTo>
                  <a:lnTo>
                    <a:pt x="453" y="257"/>
                  </a:lnTo>
                  <a:lnTo>
                    <a:pt x="418" y="265"/>
                  </a:lnTo>
                  <a:lnTo>
                    <a:pt x="385" y="279"/>
                  </a:lnTo>
                  <a:lnTo>
                    <a:pt x="355" y="297"/>
                  </a:lnTo>
                  <a:lnTo>
                    <a:pt x="327" y="319"/>
                  </a:lnTo>
                  <a:lnTo>
                    <a:pt x="303" y="345"/>
                  </a:lnTo>
                  <a:lnTo>
                    <a:pt x="285" y="374"/>
                  </a:lnTo>
                  <a:lnTo>
                    <a:pt x="269" y="406"/>
                  </a:lnTo>
                  <a:lnTo>
                    <a:pt x="2877" y="406"/>
                  </a:lnTo>
                  <a:lnTo>
                    <a:pt x="2899" y="410"/>
                  </a:lnTo>
                  <a:lnTo>
                    <a:pt x="2919" y="418"/>
                  </a:lnTo>
                  <a:lnTo>
                    <a:pt x="2937" y="430"/>
                  </a:lnTo>
                  <a:lnTo>
                    <a:pt x="2950" y="448"/>
                  </a:lnTo>
                  <a:lnTo>
                    <a:pt x="2958" y="468"/>
                  </a:lnTo>
                  <a:lnTo>
                    <a:pt x="2961" y="491"/>
                  </a:lnTo>
                  <a:lnTo>
                    <a:pt x="2961" y="727"/>
                  </a:lnTo>
                  <a:lnTo>
                    <a:pt x="3158" y="727"/>
                  </a:lnTo>
                  <a:lnTo>
                    <a:pt x="3158" y="254"/>
                  </a:lnTo>
                  <a:lnTo>
                    <a:pt x="490" y="254"/>
                  </a:lnTo>
                  <a:close/>
                  <a:moveTo>
                    <a:pt x="490" y="0"/>
                  </a:moveTo>
                  <a:lnTo>
                    <a:pt x="3285" y="0"/>
                  </a:lnTo>
                  <a:lnTo>
                    <a:pt x="3310" y="3"/>
                  </a:lnTo>
                  <a:lnTo>
                    <a:pt x="3334" y="11"/>
                  </a:lnTo>
                  <a:lnTo>
                    <a:pt x="3355" y="22"/>
                  </a:lnTo>
                  <a:lnTo>
                    <a:pt x="3374" y="38"/>
                  </a:lnTo>
                  <a:lnTo>
                    <a:pt x="3390" y="57"/>
                  </a:lnTo>
                  <a:lnTo>
                    <a:pt x="3401" y="77"/>
                  </a:lnTo>
                  <a:lnTo>
                    <a:pt x="3410" y="101"/>
                  </a:lnTo>
                  <a:lnTo>
                    <a:pt x="3412" y="128"/>
                  </a:lnTo>
                  <a:lnTo>
                    <a:pt x="3412" y="3306"/>
                  </a:lnTo>
                  <a:lnTo>
                    <a:pt x="3410" y="3332"/>
                  </a:lnTo>
                  <a:lnTo>
                    <a:pt x="3401" y="3356"/>
                  </a:lnTo>
                  <a:lnTo>
                    <a:pt x="3390" y="3377"/>
                  </a:lnTo>
                  <a:lnTo>
                    <a:pt x="3374" y="3396"/>
                  </a:lnTo>
                  <a:lnTo>
                    <a:pt x="3355" y="3412"/>
                  </a:lnTo>
                  <a:lnTo>
                    <a:pt x="3334" y="3423"/>
                  </a:lnTo>
                  <a:lnTo>
                    <a:pt x="3310" y="3430"/>
                  </a:lnTo>
                  <a:lnTo>
                    <a:pt x="3285" y="3434"/>
                  </a:lnTo>
                  <a:lnTo>
                    <a:pt x="507" y="3434"/>
                  </a:lnTo>
                  <a:lnTo>
                    <a:pt x="452" y="3430"/>
                  </a:lnTo>
                  <a:lnTo>
                    <a:pt x="398" y="3422"/>
                  </a:lnTo>
                  <a:lnTo>
                    <a:pt x="347" y="3407"/>
                  </a:lnTo>
                  <a:lnTo>
                    <a:pt x="298" y="3389"/>
                  </a:lnTo>
                  <a:lnTo>
                    <a:pt x="251" y="3364"/>
                  </a:lnTo>
                  <a:lnTo>
                    <a:pt x="208" y="3335"/>
                  </a:lnTo>
                  <a:lnTo>
                    <a:pt x="168" y="3302"/>
                  </a:lnTo>
                  <a:lnTo>
                    <a:pt x="131" y="3265"/>
                  </a:lnTo>
                  <a:lnTo>
                    <a:pt x="98" y="3226"/>
                  </a:lnTo>
                  <a:lnTo>
                    <a:pt x="70" y="3182"/>
                  </a:lnTo>
                  <a:lnTo>
                    <a:pt x="45" y="3135"/>
                  </a:lnTo>
                  <a:lnTo>
                    <a:pt x="26" y="3086"/>
                  </a:lnTo>
                  <a:lnTo>
                    <a:pt x="11" y="3035"/>
                  </a:lnTo>
                  <a:lnTo>
                    <a:pt x="3" y="2980"/>
                  </a:lnTo>
                  <a:lnTo>
                    <a:pt x="0" y="2926"/>
                  </a:lnTo>
                  <a:lnTo>
                    <a:pt x="0" y="491"/>
                  </a:lnTo>
                  <a:lnTo>
                    <a:pt x="3" y="434"/>
                  </a:lnTo>
                  <a:lnTo>
                    <a:pt x="14" y="378"/>
                  </a:lnTo>
                  <a:lnTo>
                    <a:pt x="29" y="326"/>
                  </a:lnTo>
                  <a:lnTo>
                    <a:pt x="50" y="275"/>
                  </a:lnTo>
                  <a:lnTo>
                    <a:pt x="76" y="228"/>
                  </a:lnTo>
                  <a:lnTo>
                    <a:pt x="107" y="184"/>
                  </a:lnTo>
                  <a:lnTo>
                    <a:pt x="144" y="144"/>
                  </a:lnTo>
                  <a:lnTo>
                    <a:pt x="184" y="108"/>
                  </a:lnTo>
                  <a:lnTo>
                    <a:pt x="227" y="76"/>
                  </a:lnTo>
                  <a:lnTo>
                    <a:pt x="274" y="50"/>
                  </a:lnTo>
                  <a:lnTo>
                    <a:pt x="325" y="29"/>
                  </a:lnTo>
                  <a:lnTo>
                    <a:pt x="378" y="14"/>
                  </a:lnTo>
                  <a:lnTo>
                    <a:pt x="433" y="3"/>
                  </a:lnTo>
                  <a:lnTo>
                    <a:pt x="4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8" name="Freeform 189"/>
            <p:cNvSpPr>
              <a:spLocks/>
            </p:cNvSpPr>
            <p:nvPr/>
          </p:nvSpPr>
          <p:spPr bwMode="auto">
            <a:xfrm>
              <a:off x="3526" y="2508"/>
              <a:ext cx="84" cy="85"/>
            </a:xfrm>
            <a:custGeom>
              <a:avLst/>
              <a:gdLst>
                <a:gd name="T0" fmla="*/ 126 w 254"/>
                <a:gd name="T1" fmla="*/ 0 h 254"/>
                <a:gd name="T2" fmla="*/ 151 w 254"/>
                <a:gd name="T3" fmla="*/ 4 h 254"/>
                <a:gd name="T4" fmla="*/ 175 w 254"/>
                <a:gd name="T5" fmla="*/ 10 h 254"/>
                <a:gd name="T6" fmla="*/ 197 w 254"/>
                <a:gd name="T7" fmla="*/ 22 h 254"/>
                <a:gd name="T8" fmla="*/ 216 w 254"/>
                <a:gd name="T9" fmla="*/ 38 h 254"/>
                <a:gd name="T10" fmla="*/ 232 w 254"/>
                <a:gd name="T11" fmla="*/ 57 h 254"/>
                <a:gd name="T12" fmla="*/ 243 w 254"/>
                <a:gd name="T13" fmla="*/ 79 h 254"/>
                <a:gd name="T14" fmla="*/ 250 w 254"/>
                <a:gd name="T15" fmla="*/ 103 h 254"/>
                <a:gd name="T16" fmla="*/ 254 w 254"/>
                <a:gd name="T17" fmla="*/ 128 h 254"/>
                <a:gd name="T18" fmla="*/ 250 w 254"/>
                <a:gd name="T19" fmla="*/ 152 h 254"/>
                <a:gd name="T20" fmla="*/ 243 w 254"/>
                <a:gd name="T21" fmla="*/ 176 h 254"/>
                <a:gd name="T22" fmla="*/ 232 w 254"/>
                <a:gd name="T23" fmla="*/ 198 h 254"/>
                <a:gd name="T24" fmla="*/ 216 w 254"/>
                <a:gd name="T25" fmla="*/ 218 h 254"/>
                <a:gd name="T26" fmla="*/ 197 w 254"/>
                <a:gd name="T27" fmla="*/ 233 h 254"/>
                <a:gd name="T28" fmla="*/ 175 w 254"/>
                <a:gd name="T29" fmla="*/ 245 h 254"/>
                <a:gd name="T30" fmla="*/ 151 w 254"/>
                <a:gd name="T31" fmla="*/ 252 h 254"/>
                <a:gd name="T32" fmla="*/ 126 w 254"/>
                <a:gd name="T33" fmla="*/ 254 h 254"/>
                <a:gd name="T34" fmla="*/ 101 w 254"/>
                <a:gd name="T35" fmla="*/ 252 h 254"/>
                <a:gd name="T36" fmla="*/ 78 w 254"/>
                <a:gd name="T37" fmla="*/ 245 h 254"/>
                <a:gd name="T38" fmla="*/ 56 w 254"/>
                <a:gd name="T39" fmla="*/ 233 h 254"/>
                <a:gd name="T40" fmla="*/ 37 w 254"/>
                <a:gd name="T41" fmla="*/ 218 h 254"/>
                <a:gd name="T42" fmla="*/ 21 w 254"/>
                <a:gd name="T43" fmla="*/ 198 h 254"/>
                <a:gd name="T44" fmla="*/ 10 w 254"/>
                <a:gd name="T45" fmla="*/ 176 h 254"/>
                <a:gd name="T46" fmla="*/ 2 w 254"/>
                <a:gd name="T47" fmla="*/ 152 h 254"/>
                <a:gd name="T48" fmla="*/ 0 w 254"/>
                <a:gd name="T49" fmla="*/ 128 h 254"/>
                <a:gd name="T50" fmla="*/ 2 w 254"/>
                <a:gd name="T51" fmla="*/ 103 h 254"/>
                <a:gd name="T52" fmla="*/ 10 w 254"/>
                <a:gd name="T53" fmla="*/ 79 h 254"/>
                <a:gd name="T54" fmla="*/ 21 w 254"/>
                <a:gd name="T55" fmla="*/ 57 h 254"/>
                <a:gd name="T56" fmla="*/ 37 w 254"/>
                <a:gd name="T57" fmla="*/ 38 h 254"/>
                <a:gd name="T58" fmla="*/ 56 w 254"/>
                <a:gd name="T59" fmla="*/ 22 h 254"/>
                <a:gd name="T60" fmla="*/ 78 w 254"/>
                <a:gd name="T61" fmla="*/ 10 h 254"/>
                <a:gd name="T62" fmla="*/ 101 w 254"/>
                <a:gd name="T63" fmla="*/ 4 h 254"/>
                <a:gd name="T64" fmla="*/ 126 w 254"/>
                <a:gd name="T65"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4" h="254">
                  <a:moveTo>
                    <a:pt x="126" y="0"/>
                  </a:moveTo>
                  <a:lnTo>
                    <a:pt x="151" y="4"/>
                  </a:lnTo>
                  <a:lnTo>
                    <a:pt x="175" y="10"/>
                  </a:lnTo>
                  <a:lnTo>
                    <a:pt x="197" y="22"/>
                  </a:lnTo>
                  <a:lnTo>
                    <a:pt x="216" y="38"/>
                  </a:lnTo>
                  <a:lnTo>
                    <a:pt x="232" y="57"/>
                  </a:lnTo>
                  <a:lnTo>
                    <a:pt x="243" y="79"/>
                  </a:lnTo>
                  <a:lnTo>
                    <a:pt x="250" y="103"/>
                  </a:lnTo>
                  <a:lnTo>
                    <a:pt x="254" y="128"/>
                  </a:lnTo>
                  <a:lnTo>
                    <a:pt x="250" y="152"/>
                  </a:lnTo>
                  <a:lnTo>
                    <a:pt x="243" y="176"/>
                  </a:lnTo>
                  <a:lnTo>
                    <a:pt x="232" y="198"/>
                  </a:lnTo>
                  <a:lnTo>
                    <a:pt x="216" y="218"/>
                  </a:lnTo>
                  <a:lnTo>
                    <a:pt x="197" y="233"/>
                  </a:lnTo>
                  <a:lnTo>
                    <a:pt x="175" y="245"/>
                  </a:lnTo>
                  <a:lnTo>
                    <a:pt x="151" y="252"/>
                  </a:lnTo>
                  <a:lnTo>
                    <a:pt x="126" y="254"/>
                  </a:lnTo>
                  <a:lnTo>
                    <a:pt x="101" y="252"/>
                  </a:lnTo>
                  <a:lnTo>
                    <a:pt x="78" y="245"/>
                  </a:lnTo>
                  <a:lnTo>
                    <a:pt x="56" y="233"/>
                  </a:lnTo>
                  <a:lnTo>
                    <a:pt x="37" y="218"/>
                  </a:lnTo>
                  <a:lnTo>
                    <a:pt x="21" y="198"/>
                  </a:lnTo>
                  <a:lnTo>
                    <a:pt x="10" y="176"/>
                  </a:lnTo>
                  <a:lnTo>
                    <a:pt x="2" y="152"/>
                  </a:lnTo>
                  <a:lnTo>
                    <a:pt x="0" y="128"/>
                  </a:lnTo>
                  <a:lnTo>
                    <a:pt x="2" y="103"/>
                  </a:lnTo>
                  <a:lnTo>
                    <a:pt x="10" y="79"/>
                  </a:lnTo>
                  <a:lnTo>
                    <a:pt x="21" y="57"/>
                  </a:lnTo>
                  <a:lnTo>
                    <a:pt x="37" y="38"/>
                  </a:lnTo>
                  <a:lnTo>
                    <a:pt x="56" y="22"/>
                  </a:lnTo>
                  <a:lnTo>
                    <a:pt x="78" y="10"/>
                  </a:lnTo>
                  <a:lnTo>
                    <a:pt x="101" y="4"/>
                  </a:lnTo>
                  <a:lnTo>
                    <a:pt x="1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79" name="Group 204"/>
          <p:cNvGrpSpPr>
            <a:grpSpLocks noChangeAspect="1"/>
          </p:cNvGrpSpPr>
          <p:nvPr/>
        </p:nvGrpSpPr>
        <p:grpSpPr bwMode="auto">
          <a:xfrm>
            <a:off x="2777838" y="2158114"/>
            <a:ext cx="267918" cy="270131"/>
            <a:chOff x="2984" y="1624"/>
            <a:chExt cx="848" cy="855"/>
          </a:xfrm>
          <a:solidFill>
            <a:schemeClr val="tx1">
              <a:lumMod val="65000"/>
              <a:lumOff val="35000"/>
            </a:schemeClr>
          </a:solidFill>
        </p:grpSpPr>
        <p:sp>
          <p:nvSpPr>
            <p:cNvPr id="382" name="Freeform 206"/>
            <p:cNvSpPr>
              <a:spLocks noEditPoints="1"/>
            </p:cNvSpPr>
            <p:nvPr/>
          </p:nvSpPr>
          <p:spPr bwMode="auto">
            <a:xfrm>
              <a:off x="2984" y="1670"/>
              <a:ext cx="808" cy="809"/>
            </a:xfrm>
            <a:custGeom>
              <a:avLst/>
              <a:gdLst>
                <a:gd name="T0" fmla="*/ 1129 w 3232"/>
                <a:gd name="T1" fmla="*/ 2998 h 3234"/>
                <a:gd name="T2" fmla="*/ 1842 w 3232"/>
                <a:gd name="T3" fmla="*/ 2367 h 3234"/>
                <a:gd name="T4" fmla="*/ 2306 w 3232"/>
                <a:gd name="T5" fmla="*/ 1988 h 3234"/>
                <a:gd name="T6" fmla="*/ 2248 w 3232"/>
                <a:gd name="T7" fmla="*/ 2937 h 3234"/>
                <a:gd name="T8" fmla="*/ 2306 w 3232"/>
                <a:gd name="T9" fmla="*/ 1988 h 3234"/>
                <a:gd name="T10" fmla="*/ 296 w 3232"/>
                <a:gd name="T11" fmla="*/ 2249 h 3234"/>
                <a:gd name="T12" fmla="*/ 1245 w 3232"/>
                <a:gd name="T13" fmla="*/ 2308 h 3234"/>
                <a:gd name="T14" fmla="*/ 2210 w 3232"/>
                <a:gd name="T15" fmla="*/ 1434 h 3234"/>
                <a:gd name="T16" fmla="*/ 1861 w 3232"/>
                <a:gd name="T17" fmla="*/ 2210 h 3234"/>
                <a:gd name="T18" fmla="*/ 2210 w 3232"/>
                <a:gd name="T19" fmla="*/ 1434 h 3234"/>
                <a:gd name="T20" fmla="*/ 1204 w 3232"/>
                <a:gd name="T21" fmla="*/ 2044 h 3234"/>
                <a:gd name="T22" fmla="*/ 2131 w 3232"/>
                <a:gd name="T23" fmla="*/ 1292 h 3234"/>
                <a:gd name="T24" fmla="*/ 2996 w 3232"/>
                <a:gd name="T25" fmla="*/ 1131 h 3234"/>
                <a:gd name="T26" fmla="*/ 2367 w 3232"/>
                <a:gd name="T27" fmla="*/ 1843 h 3234"/>
                <a:gd name="T28" fmla="*/ 2996 w 3232"/>
                <a:gd name="T29" fmla="*/ 1131 h 3234"/>
                <a:gd name="T30" fmla="*/ 236 w 3232"/>
                <a:gd name="T31" fmla="*/ 2103 h 3234"/>
                <a:gd name="T32" fmla="*/ 865 w 3232"/>
                <a:gd name="T33" fmla="*/ 1391 h 3234"/>
                <a:gd name="T34" fmla="*/ 1371 w 3232"/>
                <a:gd name="T35" fmla="*/ 1024 h 3234"/>
                <a:gd name="T36" fmla="*/ 1022 w 3232"/>
                <a:gd name="T37" fmla="*/ 1863 h 3234"/>
                <a:gd name="T38" fmla="*/ 1960 w 3232"/>
                <a:gd name="T39" fmla="*/ 1121 h 3234"/>
                <a:gd name="T40" fmla="*/ 1371 w 3232"/>
                <a:gd name="T41" fmla="*/ 1024 h 3234"/>
                <a:gd name="T42" fmla="*/ 1987 w 3232"/>
                <a:gd name="T43" fmla="*/ 926 h 3234"/>
                <a:gd name="T44" fmla="*/ 2936 w 3232"/>
                <a:gd name="T45" fmla="*/ 985 h 3234"/>
                <a:gd name="T46" fmla="*/ 984 w 3232"/>
                <a:gd name="T47" fmla="*/ 297 h 3234"/>
                <a:gd name="T48" fmla="*/ 925 w 3232"/>
                <a:gd name="T49" fmla="*/ 1245 h 3234"/>
                <a:gd name="T50" fmla="*/ 984 w 3232"/>
                <a:gd name="T51" fmla="*/ 297 h 3234"/>
                <a:gd name="T52" fmla="*/ 1390 w 3232"/>
                <a:gd name="T53" fmla="*/ 866 h 3234"/>
                <a:gd name="T54" fmla="*/ 2103 w 3232"/>
                <a:gd name="T55" fmla="*/ 236 h 3234"/>
                <a:gd name="T56" fmla="*/ 995 w 3232"/>
                <a:gd name="T57" fmla="*/ 0 h 3234"/>
                <a:gd name="T58" fmla="*/ 2260 w 3232"/>
                <a:gd name="T59" fmla="*/ 3 h 3234"/>
                <a:gd name="T60" fmla="*/ 2302 w 3232"/>
                <a:gd name="T61" fmla="*/ 20 h 3234"/>
                <a:gd name="T62" fmla="*/ 3198 w 3232"/>
                <a:gd name="T63" fmla="*/ 912 h 3234"/>
                <a:gd name="T64" fmla="*/ 3224 w 3232"/>
                <a:gd name="T65" fmla="*/ 951 h 3234"/>
                <a:gd name="T66" fmla="*/ 3232 w 3232"/>
                <a:gd name="T67" fmla="*/ 997 h 3234"/>
                <a:gd name="T68" fmla="*/ 3230 w 3232"/>
                <a:gd name="T69" fmla="*/ 2260 h 3234"/>
                <a:gd name="T70" fmla="*/ 3212 w 3232"/>
                <a:gd name="T71" fmla="*/ 2303 h 3234"/>
                <a:gd name="T72" fmla="*/ 2320 w 3232"/>
                <a:gd name="T73" fmla="*/ 3198 h 3234"/>
                <a:gd name="T74" fmla="*/ 2281 w 3232"/>
                <a:gd name="T75" fmla="*/ 3224 h 3234"/>
                <a:gd name="T76" fmla="*/ 2237 w 3232"/>
                <a:gd name="T77" fmla="*/ 3234 h 3234"/>
                <a:gd name="T78" fmla="*/ 972 w 3232"/>
                <a:gd name="T79" fmla="*/ 3231 h 3234"/>
                <a:gd name="T80" fmla="*/ 930 w 3232"/>
                <a:gd name="T81" fmla="*/ 3213 h 3234"/>
                <a:gd name="T82" fmla="*/ 34 w 3232"/>
                <a:gd name="T83" fmla="*/ 2321 h 3234"/>
                <a:gd name="T84" fmla="*/ 9 w 3232"/>
                <a:gd name="T85" fmla="*/ 2283 h 3234"/>
                <a:gd name="T86" fmla="*/ 0 w 3232"/>
                <a:gd name="T87" fmla="*/ 2237 h 3234"/>
                <a:gd name="T88" fmla="*/ 2 w 3232"/>
                <a:gd name="T89" fmla="*/ 973 h 3234"/>
                <a:gd name="T90" fmla="*/ 20 w 3232"/>
                <a:gd name="T91" fmla="*/ 931 h 3234"/>
                <a:gd name="T92" fmla="*/ 912 w 3232"/>
                <a:gd name="T93" fmla="*/ 36 h 3234"/>
                <a:gd name="T94" fmla="*/ 950 w 3232"/>
                <a:gd name="T95" fmla="*/ 10 h 3234"/>
                <a:gd name="T96" fmla="*/ 995 w 3232"/>
                <a:gd name="T97" fmla="*/ 0 h 3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232" h="3234">
                  <a:moveTo>
                    <a:pt x="1390" y="2367"/>
                  </a:moveTo>
                  <a:lnTo>
                    <a:pt x="1129" y="2998"/>
                  </a:lnTo>
                  <a:lnTo>
                    <a:pt x="2103" y="2998"/>
                  </a:lnTo>
                  <a:lnTo>
                    <a:pt x="1842" y="2367"/>
                  </a:lnTo>
                  <a:lnTo>
                    <a:pt x="1390" y="2367"/>
                  </a:lnTo>
                  <a:close/>
                  <a:moveTo>
                    <a:pt x="2306" y="1988"/>
                  </a:moveTo>
                  <a:lnTo>
                    <a:pt x="1987" y="2308"/>
                  </a:lnTo>
                  <a:lnTo>
                    <a:pt x="2248" y="2937"/>
                  </a:lnTo>
                  <a:lnTo>
                    <a:pt x="2936" y="2249"/>
                  </a:lnTo>
                  <a:lnTo>
                    <a:pt x="2306" y="1988"/>
                  </a:lnTo>
                  <a:close/>
                  <a:moveTo>
                    <a:pt x="925" y="1988"/>
                  </a:moveTo>
                  <a:lnTo>
                    <a:pt x="296" y="2249"/>
                  </a:lnTo>
                  <a:lnTo>
                    <a:pt x="984" y="2937"/>
                  </a:lnTo>
                  <a:lnTo>
                    <a:pt x="1245" y="2308"/>
                  </a:lnTo>
                  <a:lnTo>
                    <a:pt x="925" y="1988"/>
                  </a:lnTo>
                  <a:close/>
                  <a:moveTo>
                    <a:pt x="2210" y="1434"/>
                  </a:moveTo>
                  <a:lnTo>
                    <a:pt x="1380" y="2210"/>
                  </a:lnTo>
                  <a:lnTo>
                    <a:pt x="1861" y="2210"/>
                  </a:lnTo>
                  <a:lnTo>
                    <a:pt x="2210" y="1863"/>
                  </a:lnTo>
                  <a:lnTo>
                    <a:pt x="2210" y="1434"/>
                  </a:lnTo>
                  <a:close/>
                  <a:moveTo>
                    <a:pt x="2071" y="1233"/>
                  </a:moveTo>
                  <a:lnTo>
                    <a:pt x="1204" y="2044"/>
                  </a:lnTo>
                  <a:lnTo>
                    <a:pt x="1263" y="2104"/>
                  </a:lnTo>
                  <a:lnTo>
                    <a:pt x="2131" y="1292"/>
                  </a:lnTo>
                  <a:lnTo>
                    <a:pt x="2071" y="1233"/>
                  </a:lnTo>
                  <a:close/>
                  <a:moveTo>
                    <a:pt x="2996" y="1131"/>
                  </a:moveTo>
                  <a:lnTo>
                    <a:pt x="2367" y="1391"/>
                  </a:lnTo>
                  <a:lnTo>
                    <a:pt x="2367" y="1843"/>
                  </a:lnTo>
                  <a:lnTo>
                    <a:pt x="2996" y="2103"/>
                  </a:lnTo>
                  <a:lnTo>
                    <a:pt x="2996" y="1131"/>
                  </a:lnTo>
                  <a:close/>
                  <a:moveTo>
                    <a:pt x="236" y="1131"/>
                  </a:moveTo>
                  <a:lnTo>
                    <a:pt x="236" y="2103"/>
                  </a:lnTo>
                  <a:lnTo>
                    <a:pt x="865" y="1843"/>
                  </a:lnTo>
                  <a:lnTo>
                    <a:pt x="865" y="1391"/>
                  </a:lnTo>
                  <a:lnTo>
                    <a:pt x="236" y="1131"/>
                  </a:lnTo>
                  <a:close/>
                  <a:moveTo>
                    <a:pt x="1371" y="1024"/>
                  </a:moveTo>
                  <a:lnTo>
                    <a:pt x="1022" y="1371"/>
                  </a:lnTo>
                  <a:lnTo>
                    <a:pt x="1022" y="1863"/>
                  </a:lnTo>
                  <a:lnTo>
                    <a:pt x="1093" y="1933"/>
                  </a:lnTo>
                  <a:lnTo>
                    <a:pt x="1960" y="1121"/>
                  </a:lnTo>
                  <a:lnTo>
                    <a:pt x="1861" y="1024"/>
                  </a:lnTo>
                  <a:lnTo>
                    <a:pt x="1371" y="1024"/>
                  </a:lnTo>
                  <a:close/>
                  <a:moveTo>
                    <a:pt x="2248" y="297"/>
                  </a:moveTo>
                  <a:lnTo>
                    <a:pt x="1987" y="926"/>
                  </a:lnTo>
                  <a:lnTo>
                    <a:pt x="2306" y="1245"/>
                  </a:lnTo>
                  <a:lnTo>
                    <a:pt x="2936" y="985"/>
                  </a:lnTo>
                  <a:lnTo>
                    <a:pt x="2248" y="297"/>
                  </a:lnTo>
                  <a:close/>
                  <a:moveTo>
                    <a:pt x="984" y="297"/>
                  </a:moveTo>
                  <a:lnTo>
                    <a:pt x="296" y="985"/>
                  </a:lnTo>
                  <a:lnTo>
                    <a:pt x="925" y="1245"/>
                  </a:lnTo>
                  <a:lnTo>
                    <a:pt x="1245" y="926"/>
                  </a:lnTo>
                  <a:lnTo>
                    <a:pt x="984" y="297"/>
                  </a:lnTo>
                  <a:close/>
                  <a:moveTo>
                    <a:pt x="1129" y="236"/>
                  </a:moveTo>
                  <a:lnTo>
                    <a:pt x="1390" y="866"/>
                  </a:lnTo>
                  <a:lnTo>
                    <a:pt x="1842" y="866"/>
                  </a:lnTo>
                  <a:lnTo>
                    <a:pt x="2103" y="236"/>
                  </a:lnTo>
                  <a:lnTo>
                    <a:pt x="1129" y="236"/>
                  </a:lnTo>
                  <a:close/>
                  <a:moveTo>
                    <a:pt x="995" y="0"/>
                  </a:moveTo>
                  <a:lnTo>
                    <a:pt x="2237" y="0"/>
                  </a:lnTo>
                  <a:lnTo>
                    <a:pt x="2260" y="3"/>
                  </a:lnTo>
                  <a:lnTo>
                    <a:pt x="2281" y="10"/>
                  </a:lnTo>
                  <a:lnTo>
                    <a:pt x="2302" y="20"/>
                  </a:lnTo>
                  <a:lnTo>
                    <a:pt x="2320" y="36"/>
                  </a:lnTo>
                  <a:lnTo>
                    <a:pt x="3198" y="912"/>
                  </a:lnTo>
                  <a:lnTo>
                    <a:pt x="3212" y="931"/>
                  </a:lnTo>
                  <a:lnTo>
                    <a:pt x="3224" y="951"/>
                  </a:lnTo>
                  <a:lnTo>
                    <a:pt x="3230" y="973"/>
                  </a:lnTo>
                  <a:lnTo>
                    <a:pt x="3232" y="997"/>
                  </a:lnTo>
                  <a:lnTo>
                    <a:pt x="3232" y="2237"/>
                  </a:lnTo>
                  <a:lnTo>
                    <a:pt x="3230" y="2260"/>
                  </a:lnTo>
                  <a:lnTo>
                    <a:pt x="3223" y="2283"/>
                  </a:lnTo>
                  <a:lnTo>
                    <a:pt x="3212" y="2303"/>
                  </a:lnTo>
                  <a:lnTo>
                    <a:pt x="3198" y="2321"/>
                  </a:lnTo>
                  <a:lnTo>
                    <a:pt x="2320" y="3198"/>
                  </a:lnTo>
                  <a:lnTo>
                    <a:pt x="2302" y="3213"/>
                  </a:lnTo>
                  <a:lnTo>
                    <a:pt x="2281" y="3224"/>
                  </a:lnTo>
                  <a:lnTo>
                    <a:pt x="2260" y="3231"/>
                  </a:lnTo>
                  <a:lnTo>
                    <a:pt x="2237" y="3234"/>
                  </a:lnTo>
                  <a:lnTo>
                    <a:pt x="995" y="3234"/>
                  </a:lnTo>
                  <a:lnTo>
                    <a:pt x="972" y="3231"/>
                  </a:lnTo>
                  <a:lnTo>
                    <a:pt x="950" y="3224"/>
                  </a:lnTo>
                  <a:lnTo>
                    <a:pt x="930" y="3213"/>
                  </a:lnTo>
                  <a:lnTo>
                    <a:pt x="912" y="3198"/>
                  </a:lnTo>
                  <a:lnTo>
                    <a:pt x="34" y="2321"/>
                  </a:lnTo>
                  <a:lnTo>
                    <a:pt x="20" y="2303"/>
                  </a:lnTo>
                  <a:lnTo>
                    <a:pt x="9" y="2283"/>
                  </a:lnTo>
                  <a:lnTo>
                    <a:pt x="2" y="2260"/>
                  </a:lnTo>
                  <a:lnTo>
                    <a:pt x="0" y="2237"/>
                  </a:lnTo>
                  <a:lnTo>
                    <a:pt x="0" y="997"/>
                  </a:lnTo>
                  <a:lnTo>
                    <a:pt x="2" y="973"/>
                  </a:lnTo>
                  <a:lnTo>
                    <a:pt x="9" y="951"/>
                  </a:lnTo>
                  <a:lnTo>
                    <a:pt x="20" y="931"/>
                  </a:lnTo>
                  <a:lnTo>
                    <a:pt x="34" y="912"/>
                  </a:lnTo>
                  <a:lnTo>
                    <a:pt x="912" y="36"/>
                  </a:lnTo>
                  <a:lnTo>
                    <a:pt x="930" y="20"/>
                  </a:lnTo>
                  <a:lnTo>
                    <a:pt x="950" y="10"/>
                  </a:lnTo>
                  <a:lnTo>
                    <a:pt x="972" y="3"/>
                  </a:lnTo>
                  <a:lnTo>
                    <a:pt x="9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3" name="Freeform 207"/>
            <p:cNvSpPr>
              <a:spLocks/>
            </p:cNvSpPr>
            <p:nvPr/>
          </p:nvSpPr>
          <p:spPr bwMode="auto">
            <a:xfrm>
              <a:off x="3655" y="1624"/>
              <a:ext cx="177" cy="176"/>
            </a:xfrm>
            <a:custGeom>
              <a:avLst/>
              <a:gdLst>
                <a:gd name="T0" fmla="*/ 354 w 708"/>
                <a:gd name="T1" fmla="*/ 0 h 707"/>
                <a:gd name="T2" fmla="*/ 375 w 708"/>
                <a:gd name="T3" fmla="*/ 2 h 707"/>
                <a:gd name="T4" fmla="*/ 394 w 708"/>
                <a:gd name="T5" fmla="*/ 10 h 707"/>
                <a:gd name="T6" fmla="*/ 410 w 708"/>
                <a:gd name="T7" fmla="*/ 23 h 707"/>
                <a:gd name="T8" fmla="*/ 422 w 708"/>
                <a:gd name="T9" fmla="*/ 39 h 707"/>
                <a:gd name="T10" fmla="*/ 430 w 708"/>
                <a:gd name="T11" fmla="*/ 57 h 707"/>
                <a:gd name="T12" fmla="*/ 432 w 708"/>
                <a:gd name="T13" fmla="*/ 78 h 707"/>
                <a:gd name="T14" fmla="*/ 432 w 708"/>
                <a:gd name="T15" fmla="*/ 275 h 707"/>
                <a:gd name="T16" fmla="*/ 629 w 708"/>
                <a:gd name="T17" fmla="*/ 275 h 707"/>
                <a:gd name="T18" fmla="*/ 651 w 708"/>
                <a:gd name="T19" fmla="*/ 278 h 707"/>
                <a:gd name="T20" fmla="*/ 669 w 708"/>
                <a:gd name="T21" fmla="*/ 286 h 707"/>
                <a:gd name="T22" fmla="*/ 685 w 708"/>
                <a:gd name="T23" fmla="*/ 299 h 707"/>
                <a:gd name="T24" fmla="*/ 698 w 708"/>
                <a:gd name="T25" fmla="*/ 314 h 707"/>
                <a:gd name="T26" fmla="*/ 705 w 708"/>
                <a:gd name="T27" fmla="*/ 333 h 707"/>
                <a:gd name="T28" fmla="*/ 708 w 708"/>
                <a:gd name="T29" fmla="*/ 354 h 707"/>
                <a:gd name="T30" fmla="*/ 705 w 708"/>
                <a:gd name="T31" fmla="*/ 374 h 707"/>
                <a:gd name="T32" fmla="*/ 698 w 708"/>
                <a:gd name="T33" fmla="*/ 393 h 707"/>
                <a:gd name="T34" fmla="*/ 685 w 708"/>
                <a:gd name="T35" fmla="*/ 410 h 707"/>
                <a:gd name="T36" fmla="*/ 669 w 708"/>
                <a:gd name="T37" fmla="*/ 421 h 707"/>
                <a:gd name="T38" fmla="*/ 651 w 708"/>
                <a:gd name="T39" fmla="*/ 430 h 707"/>
                <a:gd name="T40" fmla="*/ 629 w 708"/>
                <a:gd name="T41" fmla="*/ 433 h 707"/>
                <a:gd name="T42" fmla="*/ 432 w 708"/>
                <a:gd name="T43" fmla="*/ 433 h 707"/>
                <a:gd name="T44" fmla="*/ 432 w 708"/>
                <a:gd name="T45" fmla="*/ 629 h 707"/>
                <a:gd name="T46" fmla="*/ 430 w 708"/>
                <a:gd name="T47" fmla="*/ 650 h 707"/>
                <a:gd name="T48" fmla="*/ 422 w 708"/>
                <a:gd name="T49" fmla="*/ 669 h 707"/>
                <a:gd name="T50" fmla="*/ 410 w 708"/>
                <a:gd name="T51" fmla="*/ 684 h 707"/>
                <a:gd name="T52" fmla="*/ 394 w 708"/>
                <a:gd name="T53" fmla="*/ 697 h 707"/>
                <a:gd name="T54" fmla="*/ 375 w 708"/>
                <a:gd name="T55" fmla="*/ 705 h 707"/>
                <a:gd name="T56" fmla="*/ 354 w 708"/>
                <a:gd name="T57" fmla="*/ 707 h 707"/>
                <a:gd name="T58" fmla="*/ 334 w 708"/>
                <a:gd name="T59" fmla="*/ 705 h 707"/>
                <a:gd name="T60" fmla="*/ 315 w 708"/>
                <a:gd name="T61" fmla="*/ 697 h 707"/>
                <a:gd name="T62" fmla="*/ 298 w 708"/>
                <a:gd name="T63" fmla="*/ 684 h 707"/>
                <a:gd name="T64" fmla="*/ 286 w 708"/>
                <a:gd name="T65" fmla="*/ 669 h 707"/>
                <a:gd name="T66" fmla="*/ 279 w 708"/>
                <a:gd name="T67" fmla="*/ 650 h 707"/>
                <a:gd name="T68" fmla="*/ 275 w 708"/>
                <a:gd name="T69" fmla="*/ 629 h 707"/>
                <a:gd name="T70" fmla="*/ 275 w 708"/>
                <a:gd name="T71" fmla="*/ 433 h 707"/>
                <a:gd name="T72" fmla="*/ 79 w 708"/>
                <a:gd name="T73" fmla="*/ 433 h 707"/>
                <a:gd name="T74" fmla="*/ 58 w 708"/>
                <a:gd name="T75" fmla="*/ 430 h 707"/>
                <a:gd name="T76" fmla="*/ 39 w 708"/>
                <a:gd name="T77" fmla="*/ 421 h 707"/>
                <a:gd name="T78" fmla="*/ 23 w 708"/>
                <a:gd name="T79" fmla="*/ 410 h 707"/>
                <a:gd name="T80" fmla="*/ 11 w 708"/>
                <a:gd name="T81" fmla="*/ 393 h 707"/>
                <a:gd name="T82" fmla="*/ 3 w 708"/>
                <a:gd name="T83" fmla="*/ 374 h 707"/>
                <a:gd name="T84" fmla="*/ 0 w 708"/>
                <a:gd name="T85" fmla="*/ 354 h 707"/>
                <a:gd name="T86" fmla="*/ 3 w 708"/>
                <a:gd name="T87" fmla="*/ 333 h 707"/>
                <a:gd name="T88" fmla="*/ 11 w 708"/>
                <a:gd name="T89" fmla="*/ 314 h 707"/>
                <a:gd name="T90" fmla="*/ 23 w 708"/>
                <a:gd name="T91" fmla="*/ 299 h 707"/>
                <a:gd name="T92" fmla="*/ 39 w 708"/>
                <a:gd name="T93" fmla="*/ 286 h 707"/>
                <a:gd name="T94" fmla="*/ 58 w 708"/>
                <a:gd name="T95" fmla="*/ 278 h 707"/>
                <a:gd name="T96" fmla="*/ 79 w 708"/>
                <a:gd name="T97" fmla="*/ 275 h 707"/>
                <a:gd name="T98" fmla="*/ 275 w 708"/>
                <a:gd name="T99" fmla="*/ 275 h 707"/>
                <a:gd name="T100" fmla="*/ 275 w 708"/>
                <a:gd name="T101" fmla="*/ 78 h 707"/>
                <a:gd name="T102" fmla="*/ 279 w 708"/>
                <a:gd name="T103" fmla="*/ 57 h 707"/>
                <a:gd name="T104" fmla="*/ 286 w 708"/>
                <a:gd name="T105" fmla="*/ 39 h 707"/>
                <a:gd name="T106" fmla="*/ 298 w 708"/>
                <a:gd name="T107" fmla="*/ 23 h 707"/>
                <a:gd name="T108" fmla="*/ 315 w 708"/>
                <a:gd name="T109" fmla="*/ 10 h 707"/>
                <a:gd name="T110" fmla="*/ 334 w 708"/>
                <a:gd name="T111" fmla="*/ 2 h 707"/>
                <a:gd name="T112" fmla="*/ 354 w 708"/>
                <a:gd name="T113" fmla="*/ 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08" h="707">
                  <a:moveTo>
                    <a:pt x="354" y="0"/>
                  </a:moveTo>
                  <a:lnTo>
                    <a:pt x="375" y="2"/>
                  </a:lnTo>
                  <a:lnTo>
                    <a:pt x="394" y="10"/>
                  </a:lnTo>
                  <a:lnTo>
                    <a:pt x="410" y="23"/>
                  </a:lnTo>
                  <a:lnTo>
                    <a:pt x="422" y="39"/>
                  </a:lnTo>
                  <a:lnTo>
                    <a:pt x="430" y="57"/>
                  </a:lnTo>
                  <a:lnTo>
                    <a:pt x="432" y="78"/>
                  </a:lnTo>
                  <a:lnTo>
                    <a:pt x="432" y="275"/>
                  </a:lnTo>
                  <a:lnTo>
                    <a:pt x="629" y="275"/>
                  </a:lnTo>
                  <a:lnTo>
                    <a:pt x="651" y="278"/>
                  </a:lnTo>
                  <a:lnTo>
                    <a:pt x="669" y="286"/>
                  </a:lnTo>
                  <a:lnTo>
                    <a:pt x="685" y="299"/>
                  </a:lnTo>
                  <a:lnTo>
                    <a:pt x="698" y="314"/>
                  </a:lnTo>
                  <a:lnTo>
                    <a:pt x="705" y="333"/>
                  </a:lnTo>
                  <a:lnTo>
                    <a:pt x="708" y="354"/>
                  </a:lnTo>
                  <a:lnTo>
                    <a:pt x="705" y="374"/>
                  </a:lnTo>
                  <a:lnTo>
                    <a:pt x="698" y="393"/>
                  </a:lnTo>
                  <a:lnTo>
                    <a:pt x="685" y="410"/>
                  </a:lnTo>
                  <a:lnTo>
                    <a:pt x="669" y="421"/>
                  </a:lnTo>
                  <a:lnTo>
                    <a:pt x="651" y="430"/>
                  </a:lnTo>
                  <a:lnTo>
                    <a:pt x="629" y="433"/>
                  </a:lnTo>
                  <a:lnTo>
                    <a:pt x="432" y="433"/>
                  </a:lnTo>
                  <a:lnTo>
                    <a:pt x="432" y="629"/>
                  </a:lnTo>
                  <a:lnTo>
                    <a:pt x="430" y="650"/>
                  </a:lnTo>
                  <a:lnTo>
                    <a:pt x="422" y="669"/>
                  </a:lnTo>
                  <a:lnTo>
                    <a:pt x="410" y="684"/>
                  </a:lnTo>
                  <a:lnTo>
                    <a:pt x="394" y="697"/>
                  </a:lnTo>
                  <a:lnTo>
                    <a:pt x="375" y="705"/>
                  </a:lnTo>
                  <a:lnTo>
                    <a:pt x="354" y="707"/>
                  </a:lnTo>
                  <a:lnTo>
                    <a:pt x="334" y="705"/>
                  </a:lnTo>
                  <a:lnTo>
                    <a:pt x="315" y="697"/>
                  </a:lnTo>
                  <a:lnTo>
                    <a:pt x="298" y="684"/>
                  </a:lnTo>
                  <a:lnTo>
                    <a:pt x="286" y="669"/>
                  </a:lnTo>
                  <a:lnTo>
                    <a:pt x="279" y="650"/>
                  </a:lnTo>
                  <a:lnTo>
                    <a:pt x="275" y="629"/>
                  </a:lnTo>
                  <a:lnTo>
                    <a:pt x="275" y="433"/>
                  </a:lnTo>
                  <a:lnTo>
                    <a:pt x="79" y="433"/>
                  </a:lnTo>
                  <a:lnTo>
                    <a:pt x="58" y="430"/>
                  </a:lnTo>
                  <a:lnTo>
                    <a:pt x="39" y="421"/>
                  </a:lnTo>
                  <a:lnTo>
                    <a:pt x="23" y="410"/>
                  </a:lnTo>
                  <a:lnTo>
                    <a:pt x="11" y="393"/>
                  </a:lnTo>
                  <a:lnTo>
                    <a:pt x="3" y="374"/>
                  </a:lnTo>
                  <a:lnTo>
                    <a:pt x="0" y="354"/>
                  </a:lnTo>
                  <a:lnTo>
                    <a:pt x="3" y="333"/>
                  </a:lnTo>
                  <a:lnTo>
                    <a:pt x="11" y="314"/>
                  </a:lnTo>
                  <a:lnTo>
                    <a:pt x="23" y="299"/>
                  </a:lnTo>
                  <a:lnTo>
                    <a:pt x="39" y="286"/>
                  </a:lnTo>
                  <a:lnTo>
                    <a:pt x="58" y="278"/>
                  </a:lnTo>
                  <a:lnTo>
                    <a:pt x="79" y="275"/>
                  </a:lnTo>
                  <a:lnTo>
                    <a:pt x="275" y="275"/>
                  </a:lnTo>
                  <a:lnTo>
                    <a:pt x="275" y="78"/>
                  </a:lnTo>
                  <a:lnTo>
                    <a:pt x="279" y="57"/>
                  </a:lnTo>
                  <a:lnTo>
                    <a:pt x="286" y="39"/>
                  </a:lnTo>
                  <a:lnTo>
                    <a:pt x="298" y="23"/>
                  </a:lnTo>
                  <a:lnTo>
                    <a:pt x="315" y="10"/>
                  </a:lnTo>
                  <a:lnTo>
                    <a:pt x="334" y="2"/>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92" name="Group 219"/>
          <p:cNvGrpSpPr>
            <a:grpSpLocks noChangeAspect="1"/>
          </p:cNvGrpSpPr>
          <p:nvPr/>
        </p:nvGrpSpPr>
        <p:grpSpPr bwMode="auto">
          <a:xfrm>
            <a:off x="3797771" y="2155120"/>
            <a:ext cx="276119" cy="276119"/>
            <a:chOff x="2452" y="1796"/>
            <a:chExt cx="1132" cy="1132"/>
          </a:xfrm>
          <a:solidFill>
            <a:schemeClr val="tx1">
              <a:lumMod val="65000"/>
              <a:lumOff val="35000"/>
            </a:schemeClr>
          </a:solidFill>
        </p:grpSpPr>
        <p:sp>
          <p:nvSpPr>
            <p:cNvPr id="395" name="Freeform 221"/>
            <p:cNvSpPr>
              <a:spLocks noEditPoints="1"/>
            </p:cNvSpPr>
            <p:nvPr/>
          </p:nvSpPr>
          <p:spPr bwMode="auto">
            <a:xfrm>
              <a:off x="2452" y="1796"/>
              <a:ext cx="1132" cy="1132"/>
            </a:xfrm>
            <a:custGeom>
              <a:avLst/>
              <a:gdLst>
                <a:gd name="T0" fmla="*/ 1414 w 3397"/>
                <a:gd name="T1" fmla="*/ 257 h 3396"/>
                <a:gd name="T2" fmla="*/ 1064 w 3397"/>
                <a:gd name="T3" fmla="*/ 372 h 3396"/>
                <a:gd name="T4" fmla="*/ 759 w 3397"/>
                <a:gd name="T5" fmla="*/ 568 h 3396"/>
                <a:gd name="T6" fmla="*/ 512 w 3397"/>
                <a:gd name="T7" fmla="*/ 830 h 3396"/>
                <a:gd name="T8" fmla="*/ 335 w 3397"/>
                <a:gd name="T9" fmla="*/ 1148 h 3396"/>
                <a:gd name="T10" fmla="*/ 241 w 3397"/>
                <a:gd name="T11" fmla="*/ 1506 h 3396"/>
                <a:gd name="T12" fmla="*/ 241 w 3397"/>
                <a:gd name="T13" fmla="*/ 1889 h 3396"/>
                <a:gd name="T14" fmla="*/ 335 w 3397"/>
                <a:gd name="T15" fmla="*/ 2248 h 3396"/>
                <a:gd name="T16" fmla="*/ 512 w 3397"/>
                <a:gd name="T17" fmla="*/ 2565 h 3396"/>
                <a:gd name="T18" fmla="*/ 759 w 3397"/>
                <a:gd name="T19" fmla="*/ 2827 h 3396"/>
                <a:gd name="T20" fmla="*/ 1064 w 3397"/>
                <a:gd name="T21" fmla="*/ 3023 h 3396"/>
                <a:gd name="T22" fmla="*/ 1414 w 3397"/>
                <a:gd name="T23" fmla="*/ 3139 h 3396"/>
                <a:gd name="T24" fmla="*/ 1794 w 3397"/>
                <a:gd name="T25" fmla="*/ 3164 h 3396"/>
                <a:gd name="T26" fmla="*/ 2162 w 3397"/>
                <a:gd name="T27" fmla="*/ 3092 h 3396"/>
                <a:gd name="T28" fmla="*/ 2491 w 3397"/>
                <a:gd name="T29" fmla="*/ 2935 h 3396"/>
                <a:gd name="T30" fmla="*/ 2768 w 3397"/>
                <a:gd name="T31" fmla="*/ 2703 h 3396"/>
                <a:gd name="T32" fmla="*/ 2982 w 3397"/>
                <a:gd name="T33" fmla="*/ 2413 h 3396"/>
                <a:gd name="T34" fmla="*/ 3119 w 3397"/>
                <a:gd name="T35" fmla="*/ 2073 h 3396"/>
                <a:gd name="T36" fmla="*/ 3167 w 3397"/>
                <a:gd name="T37" fmla="*/ 1697 h 3396"/>
                <a:gd name="T38" fmla="*/ 3119 w 3397"/>
                <a:gd name="T39" fmla="*/ 1322 h 3396"/>
                <a:gd name="T40" fmla="*/ 2982 w 3397"/>
                <a:gd name="T41" fmla="*/ 983 h 3396"/>
                <a:gd name="T42" fmla="*/ 2768 w 3397"/>
                <a:gd name="T43" fmla="*/ 692 h 3396"/>
                <a:gd name="T44" fmla="*/ 2491 w 3397"/>
                <a:gd name="T45" fmla="*/ 461 h 3396"/>
                <a:gd name="T46" fmla="*/ 2162 w 3397"/>
                <a:gd name="T47" fmla="*/ 304 h 3396"/>
                <a:gd name="T48" fmla="*/ 1794 w 3397"/>
                <a:gd name="T49" fmla="*/ 232 h 3396"/>
                <a:gd name="T50" fmla="*/ 1890 w 3397"/>
                <a:gd name="T51" fmla="*/ 11 h 3396"/>
                <a:gd name="T52" fmla="*/ 2260 w 3397"/>
                <a:gd name="T53" fmla="*/ 94 h 3396"/>
                <a:gd name="T54" fmla="*/ 2600 w 3397"/>
                <a:gd name="T55" fmla="*/ 259 h 3396"/>
                <a:gd name="T56" fmla="*/ 2899 w 3397"/>
                <a:gd name="T57" fmla="*/ 497 h 3396"/>
                <a:gd name="T58" fmla="*/ 3138 w 3397"/>
                <a:gd name="T59" fmla="*/ 796 h 3396"/>
                <a:gd name="T60" fmla="*/ 3302 w 3397"/>
                <a:gd name="T61" fmla="*/ 1136 h 3396"/>
                <a:gd name="T62" fmla="*/ 3385 w 3397"/>
                <a:gd name="T63" fmla="*/ 1505 h 3396"/>
                <a:gd name="T64" fmla="*/ 3385 w 3397"/>
                <a:gd name="T65" fmla="*/ 1890 h 3396"/>
                <a:gd name="T66" fmla="*/ 3302 w 3397"/>
                <a:gd name="T67" fmla="*/ 2260 h 3396"/>
                <a:gd name="T68" fmla="*/ 3138 w 3397"/>
                <a:gd name="T69" fmla="*/ 2600 h 3396"/>
                <a:gd name="T70" fmla="*/ 2899 w 3397"/>
                <a:gd name="T71" fmla="*/ 2899 h 3396"/>
                <a:gd name="T72" fmla="*/ 2600 w 3397"/>
                <a:gd name="T73" fmla="*/ 3137 h 3396"/>
                <a:gd name="T74" fmla="*/ 2260 w 3397"/>
                <a:gd name="T75" fmla="*/ 3301 h 3396"/>
                <a:gd name="T76" fmla="*/ 1890 w 3397"/>
                <a:gd name="T77" fmla="*/ 3384 h 3396"/>
                <a:gd name="T78" fmla="*/ 1506 w 3397"/>
                <a:gd name="T79" fmla="*/ 3384 h 3396"/>
                <a:gd name="T80" fmla="*/ 1135 w 3397"/>
                <a:gd name="T81" fmla="*/ 3301 h 3396"/>
                <a:gd name="T82" fmla="*/ 796 w 3397"/>
                <a:gd name="T83" fmla="*/ 3137 h 3396"/>
                <a:gd name="T84" fmla="*/ 497 w 3397"/>
                <a:gd name="T85" fmla="*/ 2899 h 3396"/>
                <a:gd name="T86" fmla="*/ 259 w 3397"/>
                <a:gd name="T87" fmla="*/ 2600 h 3396"/>
                <a:gd name="T88" fmla="*/ 94 w 3397"/>
                <a:gd name="T89" fmla="*/ 2260 h 3396"/>
                <a:gd name="T90" fmla="*/ 10 w 3397"/>
                <a:gd name="T91" fmla="*/ 1890 h 3396"/>
                <a:gd name="T92" fmla="*/ 10 w 3397"/>
                <a:gd name="T93" fmla="*/ 1505 h 3396"/>
                <a:gd name="T94" fmla="*/ 94 w 3397"/>
                <a:gd name="T95" fmla="*/ 1136 h 3396"/>
                <a:gd name="T96" fmla="*/ 259 w 3397"/>
                <a:gd name="T97" fmla="*/ 796 h 3396"/>
                <a:gd name="T98" fmla="*/ 497 w 3397"/>
                <a:gd name="T99" fmla="*/ 497 h 3396"/>
                <a:gd name="T100" fmla="*/ 796 w 3397"/>
                <a:gd name="T101" fmla="*/ 259 h 3396"/>
                <a:gd name="T102" fmla="*/ 1135 w 3397"/>
                <a:gd name="T103" fmla="*/ 94 h 3396"/>
                <a:gd name="T104" fmla="*/ 1506 w 3397"/>
                <a:gd name="T105" fmla="*/ 11 h 3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97" h="3396">
                  <a:moveTo>
                    <a:pt x="1698" y="229"/>
                  </a:moveTo>
                  <a:lnTo>
                    <a:pt x="1602" y="232"/>
                  </a:lnTo>
                  <a:lnTo>
                    <a:pt x="1507" y="241"/>
                  </a:lnTo>
                  <a:lnTo>
                    <a:pt x="1414" y="257"/>
                  </a:lnTo>
                  <a:lnTo>
                    <a:pt x="1323" y="277"/>
                  </a:lnTo>
                  <a:lnTo>
                    <a:pt x="1234" y="304"/>
                  </a:lnTo>
                  <a:lnTo>
                    <a:pt x="1148" y="335"/>
                  </a:lnTo>
                  <a:lnTo>
                    <a:pt x="1064" y="372"/>
                  </a:lnTo>
                  <a:lnTo>
                    <a:pt x="983" y="415"/>
                  </a:lnTo>
                  <a:lnTo>
                    <a:pt x="905" y="461"/>
                  </a:lnTo>
                  <a:lnTo>
                    <a:pt x="830" y="513"/>
                  </a:lnTo>
                  <a:lnTo>
                    <a:pt x="759" y="568"/>
                  </a:lnTo>
                  <a:lnTo>
                    <a:pt x="692" y="628"/>
                  </a:lnTo>
                  <a:lnTo>
                    <a:pt x="628" y="692"/>
                  </a:lnTo>
                  <a:lnTo>
                    <a:pt x="568" y="760"/>
                  </a:lnTo>
                  <a:lnTo>
                    <a:pt x="512" y="830"/>
                  </a:lnTo>
                  <a:lnTo>
                    <a:pt x="461" y="906"/>
                  </a:lnTo>
                  <a:lnTo>
                    <a:pt x="415" y="983"/>
                  </a:lnTo>
                  <a:lnTo>
                    <a:pt x="372" y="1064"/>
                  </a:lnTo>
                  <a:lnTo>
                    <a:pt x="335" y="1148"/>
                  </a:lnTo>
                  <a:lnTo>
                    <a:pt x="303" y="1234"/>
                  </a:lnTo>
                  <a:lnTo>
                    <a:pt x="277" y="1322"/>
                  </a:lnTo>
                  <a:lnTo>
                    <a:pt x="256" y="1413"/>
                  </a:lnTo>
                  <a:lnTo>
                    <a:pt x="241" y="1506"/>
                  </a:lnTo>
                  <a:lnTo>
                    <a:pt x="232" y="1601"/>
                  </a:lnTo>
                  <a:lnTo>
                    <a:pt x="229" y="1697"/>
                  </a:lnTo>
                  <a:lnTo>
                    <a:pt x="232" y="1795"/>
                  </a:lnTo>
                  <a:lnTo>
                    <a:pt x="241" y="1889"/>
                  </a:lnTo>
                  <a:lnTo>
                    <a:pt x="256" y="1982"/>
                  </a:lnTo>
                  <a:lnTo>
                    <a:pt x="277" y="2073"/>
                  </a:lnTo>
                  <a:lnTo>
                    <a:pt x="303" y="2162"/>
                  </a:lnTo>
                  <a:lnTo>
                    <a:pt x="335" y="2248"/>
                  </a:lnTo>
                  <a:lnTo>
                    <a:pt x="372" y="2331"/>
                  </a:lnTo>
                  <a:lnTo>
                    <a:pt x="415" y="2413"/>
                  </a:lnTo>
                  <a:lnTo>
                    <a:pt x="461" y="2490"/>
                  </a:lnTo>
                  <a:lnTo>
                    <a:pt x="512" y="2565"/>
                  </a:lnTo>
                  <a:lnTo>
                    <a:pt x="568" y="2636"/>
                  </a:lnTo>
                  <a:lnTo>
                    <a:pt x="628" y="2703"/>
                  </a:lnTo>
                  <a:lnTo>
                    <a:pt x="692" y="2767"/>
                  </a:lnTo>
                  <a:lnTo>
                    <a:pt x="759" y="2827"/>
                  </a:lnTo>
                  <a:lnTo>
                    <a:pt x="830" y="2883"/>
                  </a:lnTo>
                  <a:lnTo>
                    <a:pt x="905" y="2935"/>
                  </a:lnTo>
                  <a:lnTo>
                    <a:pt x="983" y="2981"/>
                  </a:lnTo>
                  <a:lnTo>
                    <a:pt x="1064" y="3023"/>
                  </a:lnTo>
                  <a:lnTo>
                    <a:pt x="1148" y="3060"/>
                  </a:lnTo>
                  <a:lnTo>
                    <a:pt x="1234" y="3092"/>
                  </a:lnTo>
                  <a:lnTo>
                    <a:pt x="1323" y="3119"/>
                  </a:lnTo>
                  <a:lnTo>
                    <a:pt x="1414" y="3139"/>
                  </a:lnTo>
                  <a:lnTo>
                    <a:pt x="1507" y="3155"/>
                  </a:lnTo>
                  <a:lnTo>
                    <a:pt x="1602" y="3164"/>
                  </a:lnTo>
                  <a:lnTo>
                    <a:pt x="1698" y="3167"/>
                  </a:lnTo>
                  <a:lnTo>
                    <a:pt x="1794" y="3164"/>
                  </a:lnTo>
                  <a:lnTo>
                    <a:pt x="1889" y="3155"/>
                  </a:lnTo>
                  <a:lnTo>
                    <a:pt x="1982" y="3139"/>
                  </a:lnTo>
                  <a:lnTo>
                    <a:pt x="2073" y="3119"/>
                  </a:lnTo>
                  <a:lnTo>
                    <a:pt x="2162" y="3092"/>
                  </a:lnTo>
                  <a:lnTo>
                    <a:pt x="2248" y="3060"/>
                  </a:lnTo>
                  <a:lnTo>
                    <a:pt x="2332" y="3023"/>
                  </a:lnTo>
                  <a:lnTo>
                    <a:pt x="2412" y="2981"/>
                  </a:lnTo>
                  <a:lnTo>
                    <a:pt x="2491" y="2935"/>
                  </a:lnTo>
                  <a:lnTo>
                    <a:pt x="2565" y="2883"/>
                  </a:lnTo>
                  <a:lnTo>
                    <a:pt x="2637" y="2827"/>
                  </a:lnTo>
                  <a:lnTo>
                    <a:pt x="2704" y="2767"/>
                  </a:lnTo>
                  <a:lnTo>
                    <a:pt x="2768" y="2703"/>
                  </a:lnTo>
                  <a:lnTo>
                    <a:pt x="2828" y="2636"/>
                  </a:lnTo>
                  <a:lnTo>
                    <a:pt x="2884" y="2565"/>
                  </a:lnTo>
                  <a:lnTo>
                    <a:pt x="2935" y="2490"/>
                  </a:lnTo>
                  <a:lnTo>
                    <a:pt x="2982" y="2413"/>
                  </a:lnTo>
                  <a:lnTo>
                    <a:pt x="3024" y="2331"/>
                  </a:lnTo>
                  <a:lnTo>
                    <a:pt x="3061" y="2248"/>
                  </a:lnTo>
                  <a:lnTo>
                    <a:pt x="3093" y="2162"/>
                  </a:lnTo>
                  <a:lnTo>
                    <a:pt x="3119" y="2073"/>
                  </a:lnTo>
                  <a:lnTo>
                    <a:pt x="3140" y="1982"/>
                  </a:lnTo>
                  <a:lnTo>
                    <a:pt x="3155" y="1889"/>
                  </a:lnTo>
                  <a:lnTo>
                    <a:pt x="3164" y="1795"/>
                  </a:lnTo>
                  <a:lnTo>
                    <a:pt x="3167" y="1697"/>
                  </a:lnTo>
                  <a:lnTo>
                    <a:pt x="3164" y="1601"/>
                  </a:lnTo>
                  <a:lnTo>
                    <a:pt x="3155" y="1506"/>
                  </a:lnTo>
                  <a:lnTo>
                    <a:pt x="3140" y="1413"/>
                  </a:lnTo>
                  <a:lnTo>
                    <a:pt x="3119" y="1322"/>
                  </a:lnTo>
                  <a:lnTo>
                    <a:pt x="3093" y="1234"/>
                  </a:lnTo>
                  <a:lnTo>
                    <a:pt x="3061" y="1148"/>
                  </a:lnTo>
                  <a:lnTo>
                    <a:pt x="3024" y="1064"/>
                  </a:lnTo>
                  <a:lnTo>
                    <a:pt x="2982" y="983"/>
                  </a:lnTo>
                  <a:lnTo>
                    <a:pt x="2935" y="906"/>
                  </a:lnTo>
                  <a:lnTo>
                    <a:pt x="2884" y="830"/>
                  </a:lnTo>
                  <a:lnTo>
                    <a:pt x="2828" y="760"/>
                  </a:lnTo>
                  <a:lnTo>
                    <a:pt x="2768" y="692"/>
                  </a:lnTo>
                  <a:lnTo>
                    <a:pt x="2704" y="628"/>
                  </a:lnTo>
                  <a:lnTo>
                    <a:pt x="2637" y="568"/>
                  </a:lnTo>
                  <a:lnTo>
                    <a:pt x="2565" y="513"/>
                  </a:lnTo>
                  <a:lnTo>
                    <a:pt x="2491" y="461"/>
                  </a:lnTo>
                  <a:lnTo>
                    <a:pt x="2412" y="415"/>
                  </a:lnTo>
                  <a:lnTo>
                    <a:pt x="2332" y="372"/>
                  </a:lnTo>
                  <a:lnTo>
                    <a:pt x="2248" y="335"/>
                  </a:lnTo>
                  <a:lnTo>
                    <a:pt x="2162" y="304"/>
                  </a:lnTo>
                  <a:lnTo>
                    <a:pt x="2073" y="277"/>
                  </a:lnTo>
                  <a:lnTo>
                    <a:pt x="1982" y="257"/>
                  </a:lnTo>
                  <a:lnTo>
                    <a:pt x="1889" y="241"/>
                  </a:lnTo>
                  <a:lnTo>
                    <a:pt x="1794" y="232"/>
                  </a:lnTo>
                  <a:lnTo>
                    <a:pt x="1698" y="229"/>
                  </a:lnTo>
                  <a:close/>
                  <a:moveTo>
                    <a:pt x="1698" y="0"/>
                  </a:moveTo>
                  <a:lnTo>
                    <a:pt x="1795" y="2"/>
                  </a:lnTo>
                  <a:lnTo>
                    <a:pt x="1890" y="11"/>
                  </a:lnTo>
                  <a:lnTo>
                    <a:pt x="1985" y="24"/>
                  </a:lnTo>
                  <a:lnTo>
                    <a:pt x="2078" y="43"/>
                  </a:lnTo>
                  <a:lnTo>
                    <a:pt x="2170" y="66"/>
                  </a:lnTo>
                  <a:lnTo>
                    <a:pt x="2260" y="94"/>
                  </a:lnTo>
                  <a:lnTo>
                    <a:pt x="2348" y="128"/>
                  </a:lnTo>
                  <a:lnTo>
                    <a:pt x="2434" y="167"/>
                  </a:lnTo>
                  <a:lnTo>
                    <a:pt x="2518" y="210"/>
                  </a:lnTo>
                  <a:lnTo>
                    <a:pt x="2600" y="259"/>
                  </a:lnTo>
                  <a:lnTo>
                    <a:pt x="2679" y="311"/>
                  </a:lnTo>
                  <a:lnTo>
                    <a:pt x="2756" y="369"/>
                  </a:lnTo>
                  <a:lnTo>
                    <a:pt x="2828" y="431"/>
                  </a:lnTo>
                  <a:lnTo>
                    <a:pt x="2899" y="497"/>
                  </a:lnTo>
                  <a:lnTo>
                    <a:pt x="2966" y="568"/>
                  </a:lnTo>
                  <a:lnTo>
                    <a:pt x="3028" y="641"/>
                  </a:lnTo>
                  <a:lnTo>
                    <a:pt x="3085" y="718"/>
                  </a:lnTo>
                  <a:lnTo>
                    <a:pt x="3138" y="796"/>
                  </a:lnTo>
                  <a:lnTo>
                    <a:pt x="3186" y="878"/>
                  </a:lnTo>
                  <a:lnTo>
                    <a:pt x="3229" y="961"/>
                  </a:lnTo>
                  <a:lnTo>
                    <a:pt x="3268" y="1047"/>
                  </a:lnTo>
                  <a:lnTo>
                    <a:pt x="3302" y="1136"/>
                  </a:lnTo>
                  <a:lnTo>
                    <a:pt x="3331" y="1226"/>
                  </a:lnTo>
                  <a:lnTo>
                    <a:pt x="3353" y="1317"/>
                  </a:lnTo>
                  <a:lnTo>
                    <a:pt x="3372" y="1411"/>
                  </a:lnTo>
                  <a:lnTo>
                    <a:pt x="3385" y="1505"/>
                  </a:lnTo>
                  <a:lnTo>
                    <a:pt x="3394" y="1601"/>
                  </a:lnTo>
                  <a:lnTo>
                    <a:pt x="3397" y="1697"/>
                  </a:lnTo>
                  <a:lnTo>
                    <a:pt x="3394" y="1795"/>
                  </a:lnTo>
                  <a:lnTo>
                    <a:pt x="3385" y="1890"/>
                  </a:lnTo>
                  <a:lnTo>
                    <a:pt x="3372" y="1985"/>
                  </a:lnTo>
                  <a:lnTo>
                    <a:pt x="3353" y="2078"/>
                  </a:lnTo>
                  <a:lnTo>
                    <a:pt x="3331" y="2170"/>
                  </a:lnTo>
                  <a:lnTo>
                    <a:pt x="3302" y="2260"/>
                  </a:lnTo>
                  <a:lnTo>
                    <a:pt x="3268" y="2348"/>
                  </a:lnTo>
                  <a:lnTo>
                    <a:pt x="3229" y="2434"/>
                  </a:lnTo>
                  <a:lnTo>
                    <a:pt x="3186" y="2518"/>
                  </a:lnTo>
                  <a:lnTo>
                    <a:pt x="3138" y="2600"/>
                  </a:lnTo>
                  <a:lnTo>
                    <a:pt x="3085" y="2678"/>
                  </a:lnTo>
                  <a:lnTo>
                    <a:pt x="3028" y="2755"/>
                  </a:lnTo>
                  <a:lnTo>
                    <a:pt x="2966" y="2828"/>
                  </a:lnTo>
                  <a:lnTo>
                    <a:pt x="2899" y="2899"/>
                  </a:lnTo>
                  <a:lnTo>
                    <a:pt x="2828" y="2965"/>
                  </a:lnTo>
                  <a:lnTo>
                    <a:pt x="2756" y="3027"/>
                  </a:lnTo>
                  <a:lnTo>
                    <a:pt x="2679" y="3085"/>
                  </a:lnTo>
                  <a:lnTo>
                    <a:pt x="2600" y="3137"/>
                  </a:lnTo>
                  <a:lnTo>
                    <a:pt x="2518" y="3185"/>
                  </a:lnTo>
                  <a:lnTo>
                    <a:pt x="2434" y="3228"/>
                  </a:lnTo>
                  <a:lnTo>
                    <a:pt x="2348" y="3268"/>
                  </a:lnTo>
                  <a:lnTo>
                    <a:pt x="2260" y="3301"/>
                  </a:lnTo>
                  <a:lnTo>
                    <a:pt x="2170" y="3330"/>
                  </a:lnTo>
                  <a:lnTo>
                    <a:pt x="2078" y="3353"/>
                  </a:lnTo>
                  <a:lnTo>
                    <a:pt x="1985" y="3372"/>
                  </a:lnTo>
                  <a:lnTo>
                    <a:pt x="1890" y="3384"/>
                  </a:lnTo>
                  <a:lnTo>
                    <a:pt x="1795" y="3393"/>
                  </a:lnTo>
                  <a:lnTo>
                    <a:pt x="1698" y="3396"/>
                  </a:lnTo>
                  <a:lnTo>
                    <a:pt x="1602" y="3393"/>
                  </a:lnTo>
                  <a:lnTo>
                    <a:pt x="1506" y="3384"/>
                  </a:lnTo>
                  <a:lnTo>
                    <a:pt x="1410" y="3372"/>
                  </a:lnTo>
                  <a:lnTo>
                    <a:pt x="1317" y="3353"/>
                  </a:lnTo>
                  <a:lnTo>
                    <a:pt x="1226" y="3330"/>
                  </a:lnTo>
                  <a:lnTo>
                    <a:pt x="1135" y="3301"/>
                  </a:lnTo>
                  <a:lnTo>
                    <a:pt x="1047" y="3268"/>
                  </a:lnTo>
                  <a:lnTo>
                    <a:pt x="962" y="3228"/>
                  </a:lnTo>
                  <a:lnTo>
                    <a:pt x="878" y="3185"/>
                  </a:lnTo>
                  <a:lnTo>
                    <a:pt x="796" y="3137"/>
                  </a:lnTo>
                  <a:lnTo>
                    <a:pt x="717" y="3085"/>
                  </a:lnTo>
                  <a:lnTo>
                    <a:pt x="641" y="3027"/>
                  </a:lnTo>
                  <a:lnTo>
                    <a:pt x="568" y="2965"/>
                  </a:lnTo>
                  <a:lnTo>
                    <a:pt x="497" y="2899"/>
                  </a:lnTo>
                  <a:lnTo>
                    <a:pt x="430" y="2828"/>
                  </a:lnTo>
                  <a:lnTo>
                    <a:pt x="368" y="2755"/>
                  </a:lnTo>
                  <a:lnTo>
                    <a:pt x="311" y="2678"/>
                  </a:lnTo>
                  <a:lnTo>
                    <a:pt x="259" y="2600"/>
                  </a:lnTo>
                  <a:lnTo>
                    <a:pt x="210" y="2518"/>
                  </a:lnTo>
                  <a:lnTo>
                    <a:pt x="166" y="2434"/>
                  </a:lnTo>
                  <a:lnTo>
                    <a:pt x="128" y="2348"/>
                  </a:lnTo>
                  <a:lnTo>
                    <a:pt x="94" y="2260"/>
                  </a:lnTo>
                  <a:lnTo>
                    <a:pt x="66" y="2170"/>
                  </a:lnTo>
                  <a:lnTo>
                    <a:pt x="42" y="2078"/>
                  </a:lnTo>
                  <a:lnTo>
                    <a:pt x="24" y="1985"/>
                  </a:lnTo>
                  <a:lnTo>
                    <a:pt x="10" y="1890"/>
                  </a:lnTo>
                  <a:lnTo>
                    <a:pt x="2" y="1795"/>
                  </a:lnTo>
                  <a:lnTo>
                    <a:pt x="0" y="1697"/>
                  </a:lnTo>
                  <a:lnTo>
                    <a:pt x="2" y="1601"/>
                  </a:lnTo>
                  <a:lnTo>
                    <a:pt x="10" y="1505"/>
                  </a:lnTo>
                  <a:lnTo>
                    <a:pt x="24" y="1411"/>
                  </a:lnTo>
                  <a:lnTo>
                    <a:pt x="42" y="1317"/>
                  </a:lnTo>
                  <a:lnTo>
                    <a:pt x="66" y="1226"/>
                  </a:lnTo>
                  <a:lnTo>
                    <a:pt x="94" y="1136"/>
                  </a:lnTo>
                  <a:lnTo>
                    <a:pt x="128" y="1047"/>
                  </a:lnTo>
                  <a:lnTo>
                    <a:pt x="166" y="961"/>
                  </a:lnTo>
                  <a:lnTo>
                    <a:pt x="210" y="878"/>
                  </a:lnTo>
                  <a:lnTo>
                    <a:pt x="259" y="796"/>
                  </a:lnTo>
                  <a:lnTo>
                    <a:pt x="311" y="718"/>
                  </a:lnTo>
                  <a:lnTo>
                    <a:pt x="368" y="641"/>
                  </a:lnTo>
                  <a:lnTo>
                    <a:pt x="430" y="568"/>
                  </a:lnTo>
                  <a:lnTo>
                    <a:pt x="497" y="497"/>
                  </a:lnTo>
                  <a:lnTo>
                    <a:pt x="568" y="431"/>
                  </a:lnTo>
                  <a:lnTo>
                    <a:pt x="641" y="369"/>
                  </a:lnTo>
                  <a:lnTo>
                    <a:pt x="717" y="311"/>
                  </a:lnTo>
                  <a:lnTo>
                    <a:pt x="796" y="259"/>
                  </a:lnTo>
                  <a:lnTo>
                    <a:pt x="878" y="210"/>
                  </a:lnTo>
                  <a:lnTo>
                    <a:pt x="962" y="167"/>
                  </a:lnTo>
                  <a:lnTo>
                    <a:pt x="1047" y="128"/>
                  </a:lnTo>
                  <a:lnTo>
                    <a:pt x="1135" y="94"/>
                  </a:lnTo>
                  <a:lnTo>
                    <a:pt x="1226" y="66"/>
                  </a:lnTo>
                  <a:lnTo>
                    <a:pt x="1317" y="43"/>
                  </a:lnTo>
                  <a:lnTo>
                    <a:pt x="1410" y="24"/>
                  </a:lnTo>
                  <a:lnTo>
                    <a:pt x="1506" y="11"/>
                  </a:lnTo>
                  <a:lnTo>
                    <a:pt x="1602" y="2"/>
                  </a:lnTo>
                  <a:lnTo>
                    <a:pt x="16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6" name="Freeform 222"/>
            <p:cNvSpPr>
              <a:spLocks noEditPoints="1"/>
            </p:cNvSpPr>
            <p:nvPr/>
          </p:nvSpPr>
          <p:spPr bwMode="auto">
            <a:xfrm>
              <a:off x="2580" y="1924"/>
              <a:ext cx="876" cy="876"/>
            </a:xfrm>
            <a:custGeom>
              <a:avLst/>
              <a:gdLst>
                <a:gd name="T0" fmla="*/ 1143 w 2630"/>
                <a:gd name="T1" fmla="*/ 165 h 2629"/>
                <a:gd name="T2" fmla="*/ 901 w 2630"/>
                <a:gd name="T3" fmla="*/ 229 h 2629"/>
                <a:gd name="T4" fmla="*/ 682 w 2630"/>
                <a:gd name="T5" fmla="*/ 340 h 2629"/>
                <a:gd name="T6" fmla="*/ 493 w 2630"/>
                <a:gd name="T7" fmla="*/ 494 h 2629"/>
                <a:gd name="T8" fmla="*/ 340 w 2630"/>
                <a:gd name="T9" fmla="*/ 682 h 2629"/>
                <a:gd name="T10" fmla="*/ 228 w 2630"/>
                <a:gd name="T11" fmla="*/ 901 h 2629"/>
                <a:gd name="T12" fmla="*/ 165 w 2630"/>
                <a:gd name="T13" fmla="*/ 1143 h 2629"/>
                <a:gd name="T14" fmla="*/ 156 w 2630"/>
                <a:gd name="T15" fmla="*/ 1401 h 2629"/>
                <a:gd name="T16" fmla="*/ 201 w 2630"/>
                <a:gd name="T17" fmla="*/ 1650 h 2629"/>
                <a:gd name="T18" fmla="*/ 297 w 2630"/>
                <a:gd name="T19" fmla="*/ 1877 h 2629"/>
                <a:gd name="T20" fmla="*/ 438 w 2630"/>
                <a:gd name="T21" fmla="*/ 2077 h 2629"/>
                <a:gd name="T22" fmla="*/ 616 w 2630"/>
                <a:gd name="T23" fmla="*/ 2243 h 2629"/>
                <a:gd name="T24" fmla="*/ 826 w 2630"/>
                <a:gd name="T25" fmla="*/ 2369 h 2629"/>
                <a:gd name="T26" fmla="*/ 1061 w 2630"/>
                <a:gd name="T27" fmla="*/ 2449 h 2629"/>
                <a:gd name="T28" fmla="*/ 1315 w 2630"/>
                <a:gd name="T29" fmla="*/ 2477 h 2629"/>
                <a:gd name="T30" fmla="*/ 1569 w 2630"/>
                <a:gd name="T31" fmla="*/ 2449 h 2629"/>
                <a:gd name="T32" fmla="*/ 1805 w 2630"/>
                <a:gd name="T33" fmla="*/ 2369 h 2629"/>
                <a:gd name="T34" fmla="*/ 2014 w 2630"/>
                <a:gd name="T35" fmla="*/ 2243 h 2629"/>
                <a:gd name="T36" fmla="*/ 2192 w 2630"/>
                <a:gd name="T37" fmla="*/ 2077 h 2629"/>
                <a:gd name="T38" fmla="*/ 2332 w 2630"/>
                <a:gd name="T39" fmla="*/ 1877 h 2629"/>
                <a:gd name="T40" fmla="*/ 2429 w 2630"/>
                <a:gd name="T41" fmla="*/ 1650 h 2629"/>
                <a:gd name="T42" fmla="*/ 2474 w 2630"/>
                <a:gd name="T43" fmla="*/ 1401 h 2629"/>
                <a:gd name="T44" fmla="*/ 2465 w 2630"/>
                <a:gd name="T45" fmla="*/ 1143 h 2629"/>
                <a:gd name="T46" fmla="*/ 2402 w 2630"/>
                <a:gd name="T47" fmla="*/ 901 h 2629"/>
                <a:gd name="T48" fmla="*/ 2290 w 2630"/>
                <a:gd name="T49" fmla="*/ 682 h 2629"/>
                <a:gd name="T50" fmla="*/ 2137 w 2630"/>
                <a:gd name="T51" fmla="*/ 494 h 2629"/>
                <a:gd name="T52" fmla="*/ 1948 w 2630"/>
                <a:gd name="T53" fmla="*/ 340 h 2629"/>
                <a:gd name="T54" fmla="*/ 1729 w 2630"/>
                <a:gd name="T55" fmla="*/ 229 h 2629"/>
                <a:gd name="T56" fmla="*/ 1487 w 2630"/>
                <a:gd name="T57" fmla="*/ 165 h 2629"/>
                <a:gd name="T58" fmla="*/ 1315 w 2630"/>
                <a:gd name="T59" fmla="*/ 0 h 2629"/>
                <a:gd name="T60" fmla="*/ 1591 w 2630"/>
                <a:gd name="T61" fmla="*/ 30 h 2629"/>
                <a:gd name="T62" fmla="*/ 1846 w 2630"/>
                <a:gd name="T63" fmla="*/ 112 h 2629"/>
                <a:gd name="T64" fmla="*/ 2077 w 2630"/>
                <a:gd name="T65" fmla="*/ 244 h 2629"/>
                <a:gd name="T66" fmla="*/ 2276 w 2630"/>
                <a:gd name="T67" fmla="*/ 417 h 2629"/>
                <a:gd name="T68" fmla="*/ 2435 w 2630"/>
                <a:gd name="T69" fmla="*/ 626 h 2629"/>
                <a:gd name="T70" fmla="*/ 2552 w 2630"/>
                <a:gd name="T71" fmla="*/ 866 h 2629"/>
                <a:gd name="T72" fmla="*/ 2617 w 2630"/>
                <a:gd name="T73" fmla="*/ 1129 h 2629"/>
                <a:gd name="T74" fmla="*/ 2627 w 2630"/>
                <a:gd name="T75" fmla="*/ 1408 h 2629"/>
                <a:gd name="T76" fmla="*/ 2580 w 2630"/>
                <a:gd name="T77" fmla="*/ 1678 h 2629"/>
                <a:gd name="T78" fmla="*/ 2479 w 2630"/>
                <a:gd name="T79" fmla="*/ 1926 h 2629"/>
                <a:gd name="T80" fmla="*/ 2333 w 2630"/>
                <a:gd name="T81" fmla="*/ 2147 h 2629"/>
                <a:gd name="T82" fmla="*/ 2147 w 2630"/>
                <a:gd name="T83" fmla="*/ 2333 h 2629"/>
                <a:gd name="T84" fmla="*/ 1927 w 2630"/>
                <a:gd name="T85" fmla="*/ 2478 h 2629"/>
                <a:gd name="T86" fmla="*/ 1679 w 2630"/>
                <a:gd name="T87" fmla="*/ 2579 h 2629"/>
                <a:gd name="T88" fmla="*/ 1409 w 2630"/>
                <a:gd name="T89" fmla="*/ 2626 h 2629"/>
                <a:gd name="T90" fmla="*/ 1129 w 2630"/>
                <a:gd name="T91" fmla="*/ 2617 h 2629"/>
                <a:gd name="T92" fmla="*/ 866 w 2630"/>
                <a:gd name="T93" fmla="*/ 2551 h 2629"/>
                <a:gd name="T94" fmla="*/ 626 w 2630"/>
                <a:gd name="T95" fmla="*/ 2435 h 2629"/>
                <a:gd name="T96" fmla="*/ 417 w 2630"/>
                <a:gd name="T97" fmla="*/ 2275 h 2629"/>
                <a:gd name="T98" fmla="*/ 244 w 2630"/>
                <a:gd name="T99" fmla="*/ 2076 h 2629"/>
                <a:gd name="T100" fmla="*/ 112 w 2630"/>
                <a:gd name="T101" fmla="*/ 1847 h 2629"/>
                <a:gd name="T102" fmla="*/ 29 w 2630"/>
                <a:gd name="T103" fmla="*/ 1590 h 2629"/>
                <a:gd name="T104" fmla="*/ 0 w 2630"/>
                <a:gd name="T105" fmla="*/ 1314 h 2629"/>
                <a:gd name="T106" fmla="*/ 29 w 2630"/>
                <a:gd name="T107" fmla="*/ 1039 h 2629"/>
                <a:gd name="T108" fmla="*/ 112 w 2630"/>
                <a:gd name="T109" fmla="*/ 783 h 2629"/>
                <a:gd name="T110" fmla="*/ 244 w 2630"/>
                <a:gd name="T111" fmla="*/ 553 h 2629"/>
                <a:gd name="T112" fmla="*/ 417 w 2630"/>
                <a:gd name="T113" fmla="*/ 355 h 2629"/>
                <a:gd name="T114" fmla="*/ 626 w 2630"/>
                <a:gd name="T115" fmla="*/ 195 h 2629"/>
                <a:gd name="T116" fmla="*/ 866 w 2630"/>
                <a:gd name="T117" fmla="*/ 79 h 2629"/>
                <a:gd name="T118" fmla="*/ 1129 w 2630"/>
                <a:gd name="T119" fmla="*/ 13 h 2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30" h="2629">
                  <a:moveTo>
                    <a:pt x="1315" y="153"/>
                  </a:moveTo>
                  <a:lnTo>
                    <a:pt x="1228" y="156"/>
                  </a:lnTo>
                  <a:lnTo>
                    <a:pt x="1143" y="165"/>
                  </a:lnTo>
                  <a:lnTo>
                    <a:pt x="1061" y="181"/>
                  </a:lnTo>
                  <a:lnTo>
                    <a:pt x="980" y="202"/>
                  </a:lnTo>
                  <a:lnTo>
                    <a:pt x="901" y="229"/>
                  </a:lnTo>
                  <a:lnTo>
                    <a:pt x="826" y="261"/>
                  </a:lnTo>
                  <a:lnTo>
                    <a:pt x="752" y="298"/>
                  </a:lnTo>
                  <a:lnTo>
                    <a:pt x="682" y="340"/>
                  </a:lnTo>
                  <a:lnTo>
                    <a:pt x="616" y="387"/>
                  </a:lnTo>
                  <a:lnTo>
                    <a:pt x="553" y="438"/>
                  </a:lnTo>
                  <a:lnTo>
                    <a:pt x="493" y="494"/>
                  </a:lnTo>
                  <a:lnTo>
                    <a:pt x="438" y="553"/>
                  </a:lnTo>
                  <a:lnTo>
                    <a:pt x="386" y="616"/>
                  </a:lnTo>
                  <a:lnTo>
                    <a:pt x="340" y="682"/>
                  </a:lnTo>
                  <a:lnTo>
                    <a:pt x="297" y="752"/>
                  </a:lnTo>
                  <a:lnTo>
                    <a:pt x="260" y="826"/>
                  </a:lnTo>
                  <a:lnTo>
                    <a:pt x="228" y="901"/>
                  </a:lnTo>
                  <a:lnTo>
                    <a:pt x="201" y="980"/>
                  </a:lnTo>
                  <a:lnTo>
                    <a:pt x="181" y="1060"/>
                  </a:lnTo>
                  <a:lnTo>
                    <a:pt x="165" y="1143"/>
                  </a:lnTo>
                  <a:lnTo>
                    <a:pt x="156" y="1228"/>
                  </a:lnTo>
                  <a:lnTo>
                    <a:pt x="153" y="1314"/>
                  </a:lnTo>
                  <a:lnTo>
                    <a:pt x="156" y="1401"/>
                  </a:lnTo>
                  <a:lnTo>
                    <a:pt x="165" y="1486"/>
                  </a:lnTo>
                  <a:lnTo>
                    <a:pt x="181" y="1569"/>
                  </a:lnTo>
                  <a:lnTo>
                    <a:pt x="201" y="1650"/>
                  </a:lnTo>
                  <a:lnTo>
                    <a:pt x="228" y="1729"/>
                  </a:lnTo>
                  <a:lnTo>
                    <a:pt x="260" y="1804"/>
                  </a:lnTo>
                  <a:lnTo>
                    <a:pt x="297" y="1877"/>
                  </a:lnTo>
                  <a:lnTo>
                    <a:pt x="340" y="1947"/>
                  </a:lnTo>
                  <a:lnTo>
                    <a:pt x="386" y="2014"/>
                  </a:lnTo>
                  <a:lnTo>
                    <a:pt x="438" y="2077"/>
                  </a:lnTo>
                  <a:lnTo>
                    <a:pt x="493" y="2136"/>
                  </a:lnTo>
                  <a:lnTo>
                    <a:pt x="553" y="2192"/>
                  </a:lnTo>
                  <a:lnTo>
                    <a:pt x="616" y="2243"/>
                  </a:lnTo>
                  <a:lnTo>
                    <a:pt x="682" y="2289"/>
                  </a:lnTo>
                  <a:lnTo>
                    <a:pt x="752" y="2332"/>
                  </a:lnTo>
                  <a:lnTo>
                    <a:pt x="826" y="2369"/>
                  </a:lnTo>
                  <a:lnTo>
                    <a:pt x="901" y="2401"/>
                  </a:lnTo>
                  <a:lnTo>
                    <a:pt x="980" y="2428"/>
                  </a:lnTo>
                  <a:lnTo>
                    <a:pt x="1061" y="2449"/>
                  </a:lnTo>
                  <a:lnTo>
                    <a:pt x="1143" y="2464"/>
                  </a:lnTo>
                  <a:lnTo>
                    <a:pt x="1228" y="2474"/>
                  </a:lnTo>
                  <a:lnTo>
                    <a:pt x="1315" y="2477"/>
                  </a:lnTo>
                  <a:lnTo>
                    <a:pt x="1402" y="2474"/>
                  </a:lnTo>
                  <a:lnTo>
                    <a:pt x="1487" y="2464"/>
                  </a:lnTo>
                  <a:lnTo>
                    <a:pt x="1569" y="2449"/>
                  </a:lnTo>
                  <a:lnTo>
                    <a:pt x="1650" y="2428"/>
                  </a:lnTo>
                  <a:lnTo>
                    <a:pt x="1729" y="2401"/>
                  </a:lnTo>
                  <a:lnTo>
                    <a:pt x="1805" y="2369"/>
                  </a:lnTo>
                  <a:lnTo>
                    <a:pt x="1877" y="2332"/>
                  </a:lnTo>
                  <a:lnTo>
                    <a:pt x="1948" y="2289"/>
                  </a:lnTo>
                  <a:lnTo>
                    <a:pt x="2014" y="2243"/>
                  </a:lnTo>
                  <a:lnTo>
                    <a:pt x="2077" y="2192"/>
                  </a:lnTo>
                  <a:lnTo>
                    <a:pt x="2137" y="2136"/>
                  </a:lnTo>
                  <a:lnTo>
                    <a:pt x="2192" y="2077"/>
                  </a:lnTo>
                  <a:lnTo>
                    <a:pt x="2243" y="2014"/>
                  </a:lnTo>
                  <a:lnTo>
                    <a:pt x="2290" y="1947"/>
                  </a:lnTo>
                  <a:lnTo>
                    <a:pt x="2332" y="1877"/>
                  </a:lnTo>
                  <a:lnTo>
                    <a:pt x="2370" y="1804"/>
                  </a:lnTo>
                  <a:lnTo>
                    <a:pt x="2402" y="1729"/>
                  </a:lnTo>
                  <a:lnTo>
                    <a:pt x="2429" y="1650"/>
                  </a:lnTo>
                  <a:lnTo>
                    <a:pt x="2449" y="1569"/>
                  </a:lnTo>
                  <a:lnTo>
                    <a:pt x="2465" y="1486"/>
                  </a:lnTo>
                  <a:lnTo>
                    <a:pt x="2474" y="1401"/>
                  </a:lnTo>
                  <a:lnTo>
                    <a:pt x="2477" y="1314"/>
                  </a:lnTo>
                  <a:lnTo>
                    <a:pt x="2474" y="1228"/>
                  </a:lnTo>
                  <a:lnTo>
                    <a:pt x="2465" y="1143"/>
                  </a:lnTo>
                  <a:lnTo>
                    <a:pt x="2449" y="1060"/>
                  </a:lnTo>
                  <a:lnTo>
                    <a:pt x="2429" y="980"/>
                  </a:lnTo>
                  <a:lnTo>
                    <a:pt x="2402" y="901"/>
                  </a:lnTo>
                  <a:lnTo>
                    <a:pt x="2370" y="826"/>
                  </a:lnTo>
                  <a:lnTo>
                    <a:pt x="2332" y="752"/>
                  </a:lnTo>
                  <a:lnTo>
                    <a:pt x="2290" y="682"/>
                  </a:lnTo>
                  <a:lnTo>
                    <a:pt x="2243" y="616"/>
                  </a:lnTo>
                  <a:lnTo>
                    <a:pt x="2192" y="553"/>
                  </a:lnTo>
                  <a:lnTo>
                    <a:pt x="2137" y="494"/>
                  </a:lnTo>
                  <a:lnTo>
                    <a:pt x="2077" y="438"/>
                  </a:lnTo>
                  <a:lnTo>
                    <a:pt x="2014" y="387"/>
                  </a:lnTo>
                  <a:lnTo>
                    <a:pt x="1948" y="340"/>
                  </a:lnTo>
                  <a:lnTo>
                    <a:pt x="1877" y="298"/>
                  </a:lnTo>
                  <a:lnTo>
                    <a:pt x="1805" y="261"/>
                  </a:lnTo>
                  <a:lnTo>
                    <a:pt x="1729" y="229"/>
                  </a:lnTo>
                  <a:lnTo>
                    <a:pt x="1650" y="202"/>
                  </a:lnTo>
                  <a:lnTo>
                    <a:pt x="1569" y="181"/>
                  </a:lnTo>
                  <a:lnTo>
                    <a:pt x="1487" y="165"/>
                  </a:lnTo>
                  <a:lnTo>
                    <a:pt x="1402" y="156"/>
                  </a:lnTo>
                  <a:lnTo>
                    <a:pt x="1315" y="153"/>
                  </a:lnTo>
                  <a:close/>
                  <a:moveTo>
                    <a:pt x="1315" y="0"/>
                  </a:moveTo>
                  <a:lnTo>
                    <a:pt x="1409" y="4"/>
                  </a:lnTo>
                  <a:lnTo>
                    <a:pt x="1501" y="13"/>
                  </a:lnTo>
                  <a:lnTo>
                    <a:pt x="1591" y="30"/>
                  </a:lnTo>
                  <a:lnTo>
                    <a:pt x="1679" y="51"/>
                  </a:lnTo>
                  <a:lnTo>
                    <a:pt x="1764" y="79"/>
                  </a:lnTo>
                  <a:lnTo>
                    <a:pt x="1846" y="112"/>
                  </a:lnTo>
                  <a:lnTo>
                    <a:pt x="1927" y="152"/>
                  </a:lnTo>
                  <a:lnTo>
                    <a:pt x="2004" y="195"/>
                  </a:lnTo>
                  <a:lnTo>
                    <a:pt x="2077" y="244"/>
                  </a:lnTo>
                  <a:lnTo>
                    <a:pt x="2147" y="297"/>
                  </a:lnTo>
                  <a:lnTo>
                    <a:pt x="2212" y="355"/>
                  </a:lnTo>
                  <a:lnTo>
                    <a:pt x="2276" y="417"/>
                  </a:lnTo>
                  <a:lnTo>
                    <a:pt x="2333" y="483"/>
                  </a:lnTo>
                  <a:lnTo>
                    <a:pt x="2386" y="553"/>
                  </a:lnTo>
                  <a:lnTo>
                    <a:pt x="2435" y="626"/>
                  </a:lnTo>
                  <a:lnTo>
                    <a:pt x="2479" y="704"/>
                  </a:lnTo>
                  <a:lnTo>
                    <a:pt x="2517" y="783"/>
                  </a:lnTo>
                  <a:lnTo>
                    <a:pt x="2552" y="866"/>
                  </a:lnTo>
                  <a:lnTo>
                    <a:pt x="2580" y="952"/>
                  </a:lnTo>
                  <a:lnTo>
                    <a:pt x="2601" y="1039"/>
                  </a:lnTo>
                  <a:lnTo>
                    <a:pt x="2617" y="1129"/>
                  </a:lnTo>
                  <a:lnTo>
                    <a:pt x="2627" y="1221"/>
                  </a:lnTo>
                  <a:lnTo>
                    <a:pt x="2630" y="1314"/>
                  </a:lnTo>
                  <a:lnTo>
                    <a:pt x="2627" y="1408"/>
                  </a:lnTo>
                  <a:lnTo>
                    <a:pt x="2617" y="1500"/>
                  </a:lnTo>
                  <a:lnTo>
                    <a:pt x="2601" y="1590"/>
                  </a:lnTo>
                  <a:lnTo>
                    <a:pt x="2580" y="1678"/>
                  </a:lnTo>
                  <a:lnTo>
                    <a:pt x="2552" y="1764"/>
                  </a:lnTo>
                  <a:lnTo>
                    <a:pt x="2517" y="1847"/>
                  </a:lnTo>
                  <a:lnTo>
                    <a:pt x="2479" y="1926"/>
                  </a:lnTo>
                  <a:lnTo>
                    <a:pt x="2435" y="2003"/>
                  </a:lnTo>
                  <a:lnTo>
                    <a:pt x="2386" y="2076"/>
                  </a:lnTo>
                  <a:lnTo>
                    <a:pt x="2333" y="2147"/>
                  </a:lnTo>
                  <a:lnTo>
                    <a:pt x="2276" y="2213"/>
                  </a:lnTo>
                  <a:lnTo>
                    <a:pt x="2212" y="2275"/>
                  </a:lnTo>
                  <a:lnTo>
                    <a:pt x="2147" y="2333"/>
                  </a:lnTo>
                  <a:lnTo>
                    <a:pt x="2077" y="2385"/>
                  </a:lnTo>
                  <a:lnTo>
                    <a:pt x="2004" y="2435"/>
                  </a:lnTo>
                  <a:lnTo>
                    <a:pt x="1927" y="2478"/>
                  </a:lnTo>
                  <a:lnTo>
                    <a:pt x="1846" y="2517"/>
                  </a:lnTo>
                  <a:lnTo>
                    <a:pt x="1764" y="2551"/>
                  </a:lnTo>
                  <a:lnTo>
                    <a:pt x="1679" y="2579"/>
                  </a:lnTo>
                  <a:lnTo>
                    <a:pt x="1591" y="2600"/>
                  </a:lnTo>
                  <a:lnTo>
                    <a:pt x="1501" y="2617"/>
                  </a:lnTo>
                  <a:lnTo>
                    <a:pt x="1409" y="2626"/>
                  </a:lnTo>
                  <a:lnTo>
                    <a:pt x="1315" y="2629"/>
                  </a:lnTo>
                  <a:lnTo>
                    <a:pt x="1221" y="2626"/>
                  </a:lnTo>
                  <a:lnTo>
                    <a:pt x="1129" y="2617"/>
                  </a:lnTo>
                  <a:lnTo>
                    <a:pt x="1039" y="2600"/>
                  </a:lnTo>
                  <a:lnTo>
                    <a:pt x="951" y="2579"/>
                  </a:lnTo>
                  <a:lnTo>
                    <a:pt x="866" y="2551"/>
                  </a:lnTo>
                  <a:lnTo>
                    <a:pt x="783" y="2517"/>
                  </a:lnTo>
                  <a:lnTo>
                    <a:pt x="703" y="2478"/>
                  </a:lnTo>
                  <a:lnTo>
                    <a:pt x="626" y="2435"/>
                  </a:lnTo>
                  <a:lnTo>
                    <a:pt x="553" y="2385"/>
                  </a:lnTo>
                  <a:lnTo>
                    <a:pt x="484" y="2333"/>
                  </a:lnTo>
                  <a:lnTo>
                    <a:pt x="417" y="2275"/>
                  </a:lnTo>
                  <a:lnTo>
                    <a:pt x="355" y="2213"/>
                  </a:lnTo>
                  <a:lnTo>
                    <a:pt x="297" y="2147"/>
                  </a:lnTo>
                  <a:lnTo>
                    <a:pt x="244" y="2076"/>
                  </a:lnTo>
                  <a:lnTo>
                    <a:pt x="195" y="2003"/>
                  </a:lnTo>
                  <a:lnTo>
                    <a:pt x="151" y="1926"/>
                  </a:lnTo>
                  <a:lnTo>
                    <a:pt x="112" y="1847"/>
                  </a:lnTo>
                  <a:lnTo>
                    <a:pt x="79" y="1764"/>
                  </a:lnTo>
                  <a:lnTo>
                    <a:pt x="51" y="1678"/>
                  </a:lnTo>
                  <a:lnTo>
                    <a:pt x="29" y="1590"/>
                  </a:lnTo>
                  <a:lnTo>
                    <a:pt x="13" y="1500"/>
                  </a:lnTo>
                  <a:lnTo>
                    <a:pt x="3" y="1408"/>
                  </a:lnTo>
                  <a:lnTo>
                    <a:pt x="0" y="1314"/>
                  </a:lnTo>
                  <a:lnTo>
                    <a:pt x="3" y="1221"/>
                  </a:lnTo>
                  <a:lnTo>
                    <a:pt x="13" y="1129"/>
                  </a:lnTo>
                  <a:lnTo>
                    <a:pt x="29" y="1039"/>
                  </a:lnTo>
                  <a:lnTo>
                    <a:pt x="51" y="952"/>
                  </a:lnTo>
                  <a:lnTo>
                    <a:pt x="79" y="866"/>
                  </a:lnTo>
                  <a:lnTo>
                    <a:pt x="112" y="783"/>
                  </a:lnTo>
                  <a:lnTo>
                    <a:pt x="151" y="704"/>
                  </a:lnTo>
                  <a:lnTo>
                    <a:pt x="195" y="626"/>
                  </a:lnTo>
                  <a:lnTo>
                    <a:pt x="244" y="553"/>
                  </a:lnTo>
                  <a:lnTo>
                    <a:pt x="297" y="483"/>
                  </a:lnTo>
                  <a:lnTo>
                    <a:pt x="355" y="417"/>
                  </a:lnTo>
                  <a:lnTo>
                    <a:pt x="417" y="355"/>
                  </a:lnTo>
                  <a:lnTo>
                    <a:pt x="484" y="297"/>
                  </a:lnTo>
                  <a:lnTo>
                    <a:pt x="553" y="244"/>
                  </a:lnTo>
                  <a:lnTo>
                    <a:pt x="626" y="195"/>
                  </a:lnTo>
                  <a:lnTo>
                    <a:pt x="703" y="152"/>
                  </a:lnTo>
                  <a:lnTo>
                    <a:pt x="783" y="112"/>
                  </a:lnTo>
                  <a:lnTo>
                    <a:pt x="866" y="79"/>
                  </a:lnTo>
                  <a:lnTo>
                    <a:pt x="951" y="51"/>
                  </a:lnTo>
                  <a:lnTo>
                    <a:pt x="1039" y="30"/>
                  </a:lnTo>
                  <a:lnTo>
                    <a:pt x="1129" y="13"/>
                  </a:lnTo>
                  <a:lnTo>
                    <a:pt x="1221" y="4"/>
                  </a:lnTo>
                  <a:lnTo>
                    <a:pt x="13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7" name="Freeform 223"/>
            <p:cNvSpPr>
              <a:spLocks/>
            </p:cNvSpPr>
            <p:nvPr/>
          </p:nvSpPr>
          <p:spPr bwMode="auto">
            <a:xfrm>
              <a:off x="2899" y="2136"/>
              <a:ext cx="157" cy="264"/>
            </a:xfrm>
            <a:custGeom>
              <a:avLst/>
              <a:gdLst>
                <a:gd name="T0" fmla="*/ 358 w 473"/>
                <a:gd name="T1" fmla="*/ 0 h 791"/>
                <a:gd name="T2" fmla="*/ 384 w 473"/>
                <a:gd name="T3" fmla="*/ 4 h 791"/>
                <a:gd name="T4" fmla="*/ 409 w 473"/>
                <a:gd name="T5" fmla="*/ 12 h 791"/>
                <a:gd name="T6" fmla="*/ 429 w 473"/>
                <a:gd name="T7" fmla="*/ 25 h 791"/>
                <a:gd name="T8" fmla="*/ 447 w 473"/>
                <a:gd name="T9" fmla="*/ 43 h 791"/>
                <a:gd name="T10" fmla="*/ 460 w 473"/>
                <a:gd name="T11" fmla="*/ 65 h 791"/>
                <a:gd name="T12" fmla="*/ 470 w 473"/>
                <a:gd name="T13" fmla="*/ 88 h 791"/>
                <a:gd name="T14" fmla="*/ 473 w 473"/>
                <a:gd name="T15" fmla="*/ 115 h 791"/>
                <a:gd name="T16" fmla="*/ 473 w 473"/>
                <a:gd name="T17" fmla="*/ 676 h 791"/>
                <a:gd name="T18" fmla="*/ 470 w 473"/>
                <a:gd name="T19" fmla="*/ 703 h 791"/>
                <a:gd name="T20" fmla="*/ 460 w 473"/>
                <a:gd name="T21" fmla="*/ 727 h 791"/>
                <a:gd name="T22" fmla="*/ 447 w 473"/>
                <a:gd name="T23" fmla="*/ 748 h 791"/>
                <a:gd name="T24" fmla="*/ 429 w 473"/>
                <a:gd name="T25" fmla="*/ 766 h 791"/>
                <a:gd name="T26" fmla="*/ 409 w 473"/>
                <a:gd name="T27" fmla="*/ 780 h 791"/>
                <a:gd name="T28" fmla="*/ 384 w 473"/>
                <a:gd name="T29" fmla="*/ 788 h 791"/>
                <a:gd name="T30" fmla="*/ 358 w 473"/>
                <a:gd name="T31" fmla="*/ 791 h 791"/>
                <a:gd name="T32" fmla="*/ 114 w 473"/>
                <a:gd name="T33" fmla="*/ 791 h 791"/>
                <a:gd name="T34" fmla="*/ 88 w 473"/>
                <a:gd name="T35" fmla="*/ 788 h 791"/>
                <a:gd name="T36" fmla="*/ 63 w 473"/>
                <a:gd name="T37" fmla="*/ 780 h 791"/>
                <a:gd name="T38" fmla="*/ 43 w 473"/>
                <a:gd name="T39" fmla="*/ 766 h 791"/>
                <a:gd name="T40" fmla="*/ 25 w 473"/>
                <a:gd name="T41" fmla="*/ 748 h 791"/>
                <a:gd name="T42" fmla="*/ 11 w 473"/>
                <a:gd name="T43" fmla="*/ 727 h 791"/>
                <a:gd name="T44" fmla="*/ 2 w 473"/>
                <a:gd name="T45" fmla="*/ 703 h 791"/>
                <a:gd name="T46" fmla="*/ 0 w 473"/>
                <a:gd name="T47" fmla="*/ 676 h 791"/>
                <a:gd name="T48" fmla="*/ 2 w 473"/>
                <a:gd name="T49" fmla="*/ 651 h 791"/>
                <a:gd name="T50" fmla="*/ 11 w 473"/>
                <a:gd name="T51" fmla="*/ 627 h 791"/>
                <a:gd name="T52" fmla="*/ 25 w 473"/>
                <a:gd name="T53" fmla="*/ 605 h 791"/>
                <a:gd name="T54" fmla="*/ 43 w 473"/>
                <a:gd name="T55" fmla="*/ 588 h 791"/>
                <a:gd name="T56" fmla="*/ 63 w 473"/>
                <a:gd name="T57" fmla="*/ 574 h 791"/>
                <a:gd name="T58" fmla="*/ 88 w 473"/>
                <a:gd name="T59" fmla="*/ 566 h 791"/>
                <a:gd name="T60" fmla="*/ 114 w 473"/>
                <a:gd name="T61" fmla="*/ 563 h 791"/>
                <a:gd name="T62" fmla="*/ 243 w 473"/>
                <a:gd name="T63" fmla="*/ 563 h 791"/>
                <a:gd name="T64" fmla="*/ 243 w 473"/>
                <a:gd name="T65" fmla="*/ 115 h 791"/>
                <a:gd name="T66" fmla="*/ 246 w 473"/>
                <a:gd name="T67" fmla="*/ 88 h 791"/>
                <a:gd name="T68" fmla="*/ 256 w 473"/>
                <a:gd name="T69" fmla="*/ 65 h 791"/>
                <a:gd name="T70" fmla="*/ 269 w 473"/>
                <a:gd name="T71" fmla="*/ 43 h 791"/>
                <a:gd name="T72" fmla="*/ 287 w 473"/>
                <a:gd name="T73" fmla="*/ 25 h 791"/>
                <a:gd name="T74" fmla="*/ 307 w 473"/>
                <a:gd name="T75" fmla="*/ 12 h 791"/>
                <a:gd name="T76" fmla="*/ 332 w 473"/>
                <a:gd name="T77" fmla="*/ 4 h 791"/>
                <a:gd name="T78" fmla="*/ 358 w 473"/>
                <a:gd name="T79" fmla="*/ 0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73" h="791">
                  <a:moveTo>
                    <a:pt x="358" y="0"/>
                  </a:moveTo>
                  <a:lnTo>
                    <a:pt x="384" y="4"/>
                  </a:lnTo>
                  <a:lnTo>
                    <a:pt x="409" y="12"/>
                  </a:lnTo>
                  <a:lnTo>
                    <a:pt x="429" y="25"/>
                  </a:lnTo>
                  <a:lnTo>
                    <a:pt x="447" y="43"/>
                  </a:lnTo>
                  <a:lnTo>
                    <a:pt x="460" y="65"/>
                  </a:lnTo>
                  <a:lnTo>
                    <a:pt x="470" y="88"/>
                  </a:lnTo>
                  <a:lnTo>
                    <a:pt x="473" y="115"/>
                  </a:lnTo>
                  <a:lnTo>
                    <a:pt x="473" y="676"/>
                  </a:lnTo>
                  <a:lnTo>
                    <a:pt x="470" y="703"/>
                  </a:lnTo>
                  <a:lnTo>
                    <a:pt x="460" y="727"/>
                  </a:lnTo>
                  <a:lnTo>
                    <a:pt x="447" y="748"/>
                  </a:lnTo>
                  <a:lnTo>
                    <a:pt x="429" y="766"/>
                  </a:lnTo>
                  <a:lnTo>
                    <a:pt x="409" y="780"/>
                  </a:lnTo>
                  <a:lnTo>
                    <a:pt x="384" y="788"/>
                  </a:lnTo>
                  <a:lnTo>
                    <a:pt x="358" y="791"/>
                  </a:lnTo>
                  <a:lnTo>
                    <a:pt x="114" y="791"/>
                  </a:lnTo>
                  <a:lnTo>
                    <a:pt x="88" y="788"/>
                  </a:lnTo>
                  <a:lnTo>
                    <a:pt x="63" y="780"/>
                  </a:lnTo>
                  <a:lnTo>
                    <a:pt x="43" y="766"/>
                  </a:lnTo>
                  <a:lnTo>
                    <a:pt x="25" y="748"/>
                  </a:lnTo>
                  <a:lnTo>
                    <a:pt x="11" y="727"/>
                  </a:lnTo>
                  <a:lnTo>
                    <a:pt x="2" y="703"/>
                  </a:lnTo>
                  <a:lnTo>
                    <a:pt x="0" y="676"/>
                  </a:lnTo>
                  <a:lnTo>
                    <a:pt x="2" y="651"/>
                  </a:lnTo>
                  <a:lnTo>
                    <a:pt x="11" y="627"/>
                  </a:lnTo>
                  <a:lnTo>
                    <a:pt x="25" y="605"/>
                  </a:lnTo>
                  <a:lnTo>
                    <a:pt x="43" y="588"/>
                  </a:lnTo>
                  <a:lnTo>
                    <a:pt x="63" y="574"/>
                  </a:lnTo>
                  <a:lnTo>
                    <a:pt x="88" y="566"/>
                  </a:lnTo>
                  <a:lnTo>
                    <a:pt x="114" y="563"/>
                  </a:lnTo>
                  <a:lnTo>
                    <a:pt x="243" y="563"/>
                  </a:lnTo>
                  <a:lnTo>
                    <a:pt x="243" y="115"/>
                  </a:lnTo>
                  <a:lnTo>
                    <a:pt x="246" y="88"/>
                  </a:lnTo>
                  <a:lnTo>
                    <a:pt x="256" y="65"/>
                  </a:lnTo>
                  <a:lnTo>
                    <a:pt x="269" y="43"/>
                  </a:lnTo>
                  <a:lnTo>
                    <a:pt x="287" y="25"/>
                  </a:lnTo>
                  <a:lnTo>
                    <a:pt x="307" y="12"/>
                  </a:lnTo>
                  <a:lnTo>
                    <a:pt x="332" y="4"/>
                  </a:lnTo>
                  <a:lnTo>
                    <a:pt x="3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8" name="Freeform 224"/>
            <p:cNvSpPr>
              <a:spLocks/>
            </p:cNvSpPr>
            <p:nvPr/>
          </p:nvSpPr>
          <p:spPr bwMode="auto">
            <a:xfrm>
              <a:off x="2653" y="2337"/>
              <a:ext cx="105" cy="50"/>
            </a:xfrm>
            <a:custGeom>
              <a:avLst/>
              <a:gdLst>
                <a:gd name="T0" fmla="*/ 75 w 313"/>
                <a:gd name="T1" fmla="*/ 0 h 152"/>
                <a:gd name="T2" fmla="*/ 237 w 313"/>
                <a:gd name="T3" fmla="*/ 0 h 152"/>
                <a:gd name="T4" fmla="*/ 257 w 313"/>
                <a:gd name="T5" fmla="*/ 2 h 152"/>
                <a:gd name="T6" fmla="*/ 275 w 313"/>
                <a:gd name="T7" fmla="*/ 10 h 152"/>
                <a:gd name="T8" fmla="*/ 290 w 313"/>
                <a:gd name="T9" fmla="*/ 22 h 152"/>
                <a:gd name="T10" fmla="*/ 303 w 313"/>
                <a:gd name="T11" fmla="*/ 37 h 152"/>
                <a:gd name="T12" fmla="*/ 310 w 313"/>
                <a:gd name="T13" fmla="*/ 56 h 152"/>
                <a:gd name="T14" fmla="*/ 313 w 313"/>
                <a:gd name="T15" fmla="*/ 75 h 152"/>
                <a:gd name="T16" fmla="*/ 310 w 313"/>
                <a:gd name="T17" fmla="*/ 96 h 152"/>
                <a:gd name="T18" fmla="*/ 303 w 313"/>
                <a:gd name="T19" fmla="*/ 115 h 152"/>
                <a:gd name="T20" fmla="*/ 290 w 313"/>
                <a:gd name="T21" fmla="*/ 129 h 152"/>
                <a:gd name="T22" fmla="*/ 275 w 313"/>
                <a:gd name="T23" fmla="*/ 142 h 152"/>
                <a:gd name="T24" fmla="*/ 257 w 313"/>
                <a:gd name="T25" fmla="*/ 149 h 152"/>
                <a:gd name="T26" fmla="*/ 237 w 313"/>
                <a:gd name="T27" fmla="*/ 152 h 152"/>
                <a:gd name="T28" fmla="*/ 75 w 313"/>
                <a:gd name="T29" fmla="*/ 152 h 152"/>
                <a:gd name="T30" fmla="*/ 56 w 313"/>
                <a:gd name="T31" fmla="*/ 149 h 152"/>
                <a:gd name="T32" fmla="*/ 37 w 313"/>
                <a:gd name="T33" fmla="*/ 142 h 152"/>
                <a:gd name="T34" fmla="*/ 22 w 313"/>
                <a:gd name="T35" fmla="*/ 129 h 152"/>
                <a:gd name="T36" fmla="*/ 10 w 313"/>
                <a:gd name="T37" fmla="*/ 115 h 152"/>
                <a:gd name="T38" fmla="*/ 2 w 313"/>
                <a:gd name="T39" fmla="*/ 96 h 152"/>
                <a:gd name="T40" fmla="*/ 0 w 313"/>
                <a:gd name="T41" fmla="*/ 75 h 152"/>
                <a:gd name="T42" fmla="*/ 2 w 313"/>
                <a:gd name="T43" fmla="*/ 56 h 152"/>
                <a:gd name="T44" fmla="*/ 10 w 313"/>
                <a:gd name="T45" fmla="*/ 37 h 152"/>
                <a:gd name="T46" fmla="*/ 22 w 313"/>
                <a:gd name="T47" fmla="*/ 22 h 152"/>
                <a:gd name="T48" fmla="*/ 37 w 313"/>
                <a:gd name="T49" fmla="*/ 10 h 152"/>
                <a:gd name="T50" fmla="*/ 56 w 313"/>
                <a:gd name="T51" fmla="*/ 2 h 152"/>
                <a:gd name="T52" fmla="*/ 75 w 313"/>
                <a:gd name="T5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3" h="152">
                  <a:moveTo>
                    <a:pt x="75" y="0"/>
                  </a:moveTo>
                  <a:lnTo>
                    <a:pt x="237" y="0"/>
                  </a:lnTo>
                  <a:lnTo>
                    <a:pt x="257" y="2"/>
                  </a:lnTo>
                  <a:lnTo>
                    <a:pt x="275" y="10"/>
                  </a:lnTo>
                  <a:lnTo>
                    <a:pt x="290" y="22"/>
                  </a:lnTo>
                  <a:lnTo>
                    <a:pt x="303" y="37"/>
                  </a:lnTo>
                  <a:lnTo>
                    <a:pt x="310" y="56"/>
                  </a:lnTo>
                  <a:lnTo>
                    <a:pt x="313" y="75"/>
                  </a:lnTo>
                  <a:lnTo>
                    <a:pt x="310" y="96"/>
                  </a:lnTo>
                  <a:lnTo>
                    <a:pt x="303" y="115"/>
                  </a:lnTo>
                  <a:lnTo>
                    <a:pt x="290" y="129"/>
                  </a:lnTo>
                  <a:lnTo>
                    <a:pt x="275" y="142"/>
                  </a:lnTo>
                  <a:lnTo>
                    <a:pt x="257" y="149"/>
                  </a:lnTo>
                  <a:lnTo>
                    <a:pt x="237" y="152"/>
                  </a:lnTo>
                  <a:lnTo>
                    <a:pt x="75" y="152"/>
                  </a:lnTo>
                  <a:lnTo>
                    <a:pt x="56" y="149"/>
                  </a:lnTo>
                  <a:lnTo>
                    <a:pt x="37" y="142"/>
                  </a:lnTo>
                  <a:lnTo>
                    <a:pt x="22" y="129"/>
                  </a:lnTo>
                  <a:lnTo>
                    <a:pt x="10" y="115"/>
                  </a:lnTo>
                  <a:lnTo>
                    <a:pt x="2" y="96"/>
                  </a:lnTo>
                  <a:lnTo>
                    <a:pt x="0" y="75"/>
                  </a:lnTo>
                  <a:lnTo>
                    <a:pt x="2" y="56"/>
                  </a:lnTo>
                  <a:lnTo>
                    <a:pt x="10" y="37"/>
                  </a:lnTo>
                  <a:lnTo>
                    <a:pt x="22" y="22"/>
                  </a:lnTo>
                  <a:lnTo>
                    <a:pt x="37" y="10"/>
                  </a:lnTo>
                  <a:lnTo>
                    <a:pt x="56"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9" name="Freeform 225"/>
            <p:cNvSpPr>
              <a:spLocks/>
            </p:cNvSpPr>
            <p:nvPr/>
          </p:nvSpPr>
          <p:spPr bwMode="auto">
            <a:xfrm>
              <a:off x="3279" y="2337"/>
              <a:ext cx="104" cy="50"/>
            </a:xfrm>
            <a:custGeom>
              <a:avLst/>
              <a:gdLst>
                <a:gd name="T0" fmla="*/ 75 w 313"/>
                <a:gd name="T1" fmla="*/ 0 h 152"/>
                <a:gd name="T2" fmla="*/ 236 w 313"/>
                <a:gd name="T3" fmla="*/ 0 h 152"/>
                <a:gd name="T4" fmla="*/ 257 w 313"/>
                <a:gd name="T5" fmla="*/ 2 h 152"/>
                <a:gd name="T6" fmla="*/ 275 w 313"/>
                <a:gd name="T7" fmla="*/ 10 h 152"/>
                <a:gd name="T8" fmla="*/ 290 w 313"/>
                <a:gd name="T9" fmla="*/ 22 h 152"/>
                <a:gd name="T10" fmla="*/ 303 w 313"/>
                <a:gd name="T11" fmla="*/ 37 h 152"/>
                <a:gd name="T12" fmla="*/ 310 w 313"/>
                <a:gd name="T13" fmla="*/ 56 h 152"/>
                <a:gd name="T14" fmla="*/ 313 w 313"/>
                <a:gd name="T15" fmla="*/ 75 h 152"/>
                <a:gd name="T16" fmla="*/ 310 w 313"/>
                <a:gd name="T17" fmla="*/ 96 h 152"/>
                <a:gd name="T18" fmla="*/ 303 w 313"/>
                <a:gd name="T19" fmla="*/ 115 h 152"/>
                <a:gd name="T20" fmla="*/ 290 w 313"/>
                <a:gd name="T21" fmla="*/ 129 h 152"/>
                <a:gd name="T22" fmla="*/ 275 w 313"/>
                <a:gd name="T23" fmla="*/ 142 h 152"/>
                <a:gd name="T24" fmla="*/ 257 w 313"/>
                <a:gd name="T25" fmla="*/ 149 h 152"/>
                <a:gd name="T26" fmla="*/ 236 w 313"/>
                <a:gd name="T27" fmla="*/ 152 h 152"/>
                <a:gd name="T28" fmla="*/ 75 w 313"/>
                <a:gd name="T29" fmla="*/ 152 h 152"/>
                <a:gd name="T30" fmla="*/ 55 w 313"/>
                <a:gd name="T31" fmla="*/ 149 h 152"/>
                <a:gd name="T32" fmla="*/ 37 w 313"/>
                <a:gd name="T33" fmla="*/ 142 h 152"/>
                <a:gd name="T34" fmla="*/ 21 w 313"/>
                <a:gd name="T35" fmla="*/ 129 h 152"/>
                <a:gd name="T36" fmla="*/ 10 w 313"/>
                <a:gd name="T37" fmla="*/ 115 h 152"/>
                <a:gd name="T38" fmla="*/ 2 w 313"/>
                <a:gd name="T39" fmla="*/ 96 h 152"/>
                <a:gd name="T40" fmla="*/ 0 w 313"/>
                <a:gd name="T41" fmla="*/ 75 h 152"/>
                <a:gd name="T42" fmla="*/ 2 w 313"/>
                <a:gd name="T43" fmla="*/ 56 h 152"/>
                <a:gd name="T44" fmla="*/ 10 w 313"/>
                <a:gd name="T45" fmla="*/ 37 h 152"/>
                <a:gd name="T46" fmla="*/ 21 w 313"/>
                <a:gd name="T47" fmla="*/ 22 h 152"/>
                <a:gd name="T48" fmla="*/ 37 w 313"/>
                <a:gd name="T49" fmla="*/ 10 h 152"/>
                <a:gd name="T50" fmla="*/ 55 w 313"/>
                <a:gd name="T51" fmla="*/ 2 h 152"/>
                <a:gd name="T52" fmla="*/ 75 w 313"/>
                <a:gd name="T5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13" h="152">
                  <a:moveTo>
                    <a:pt x="75" y="0"/>
                  </a:moveTo>
                  <a:lnTo>
                    <a:pt x="236" y="0"/>
                  </a:lnTo>
                  <a:lnTo>
                    <a:pt x="257" y="2"/>
                  </a:lnTo>
                  <a:lnTo>
                    <a:pt x="275" y="10"/>
                  </a:lnTo>
                  <a:lnTo>
                    <a:pt x="290" y="22"/>
                  </a:lnTo>
                  <a:lnTo>
                    <a:pt x="303" y="37"/>
                  </a:lnTo>
                  <a:lnTo>
                    <a:pt x="310" y="56"/>
                  </a:lnTo>
                  <a:lnTo>
                    <a:pt x="313" y="75"/>
                  </a:lnTo>
                  <a:lnTo>
                    <a:pt x="310" y="96"/>
                  </a:lnTo>
                  <a:lnTo>
                    <a:pt x="303" y="115"/>
                  </a:lnTo>
                  <a:lnTo>
                    <a:pt x="290" y="129"/>
                  </a:lnTo>
                  <a:lnTo>
                    <a:pt x="275" y="142"/>
                  </a:lnTo>
                  <a:lnTo>
                    <a:pt x="257" y="149"/>
                  </a:lnTo>
                  <a:lnTo>
                    <a:pt x="236" y="152"/>
                  </a:lnTo>
                  <a:lnTo>
                    <a:pt x="75" y="152"/>
                  </a:lnTo>
                  <a:lnTo>
                    <a:pt x="55" y="149"/>
                  </a:lnTo>
                  <a:lnTo>
                    <a:pt x="37" y="142"/>
                  </a:lnTo>
                  <a:lnTo>
                    <a:pt x="21" y="129"/>
                  </a:lnTo>
                  <a:lnTo>
                    <a:pt x="10" y="115"/>
                  </a:lnTo>
                  <a:lnTo>
                    <a:pt x="2" y="96"/>
                  </a:lnTo>
                  <a:lnTo>
                    <a:pt x="0" y="75"/>
                  </a:lnTo>
                  <a:lnTo>
                    <a:pt x="2" y="56"/>
                  </a:lnTo>
                  <a:lnTo>
                    <a:pt x="10" y="37"/>
                  </a:lnTo>
                  <a:lnTo>
                    <a:pt x="21" y="22"/>
                  </a:lnTo>
                  <a:lnTo>
                    <a:pt x="37" y="10"/>
                  </a:lnTo>
                  <a:lnTo>
                    <a:pt x="55"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0" name="Freeform 226"/>
            <p:cNvSpPr>
              <a:spLocks/>
            </p:cNvSpPr>
            <p:nvPr/>
          </p:nvSpPr>
          <p:spPr bwMode="auto">
            <a:xfrm>
              <a:off x="2992" y="1997"/>
              <a:ext cx="51" cy="105"/>
            </a:xfrm>
            <a:custGeom>
              <a:avLst/>
              <a:gdLst>
                <a:gd name="T0" fmla="*/ 77 w 153"/>
                <a:gd name="T1" fmla="*/ 0 h 313"/>
                <a:gd name="T2" fmla="*/ 98 w 153"/>
                <a:gd name="T3" fmla="*/ 2 h 313"/>
                <a:gd name="T4" fmla="*/ 115 w 153"/>
                <a:gd name="T5" fmla="*/ 10 h 313"/>
                <a:gd name="T6" fmla="*/ 131 w 153"/>
                <a:gd name="T7" fmla="*/ 22 h 313"/>
                <a:gd name="T8" fmla="*/ 143 w 153"/>
                <a:gd name="T9" fmla="*/ 37 h 313"/>
                <a:gd name="T10" fmla="*/ 150 w 153"/>
                <a:gd name="T11" fmla="*/ 56 h 313"/>
                <a:gd name="T12" fmla="*/ 153 w 153"/>
                <a:gd name="T13" fmla="*/ 75 h 313"/>
                <a:gd name="T14" fmla="*/ 153 w 153"/>
                <a:gd name="T15" fmla="*/ 237 h 313"/>
                <a:gd name="T16" fmla="*/ 150 w 153"/>
                <a:gd name="T17" fmla="*/ 257 h 313"/>
                <a:gd name="T18" fmla="*/ 143 w 153"/>
                <a:gd name="T19" fmla="*/ 275 h 313"/>
                <a:gd name="T20" fmla="*/ 131 w 153"/>
                <a:gd name="T21" fmla="*/ 290 h 313"/>
                <a:gd name="T22" fmla="*/ 115 w 153"/>
                <a:gd name="T23" fmla="*/ 303 h 313"/>
                <a:gd name="T24" fmla="*/ 98 w 153"/>
                <a:gd name="T25" fmla="*/ 310 h 313"/>
                <a:gd name="T26" fmla="*/ 77 w 153"/>
                <a:gd name="T27" fmla="*/ 313 h 313"/>
                <a:gd name="T28" fmla="*/ 56 w 153"/>
                <a:gd name="T29" fmla="*/ 310 h 313"/>
                <a:gd name="T30" fmla="*/ 39 w 153"/>
                <a:gd name="T31" fmla="*/ 303 h 313"/>
                <a:gd name="T32" fmla="*/ 23 w 153"/>
                <a:gd name="T33" fmla="*/ 290 h 313"/>
                <a:gd name="T34" fmla="*/ 11 w 153"/>
                <a:gd name="T35" fmla="*/ 275 h 313"/>
                <a:gd name="T36" fmla="*/ 3 w 153"/>
                <a:gd name="T37" fmla="*/ 257 h 313"/>
                <a:gd name="T38" fmla="*/ 0 w 153"/>
                <a:gd name="T39" fmla="*/ 237 h 313"/>
                <a:gd name="T40" fmla="*/ 0 w 153"/>
                <a:gd name="T41" fmla="*/ 75 h 313"/>
                <a:gd name="T42" fmla="*/ 3 w 153"/>
                <a:gd name="T43" fmla="*/ 56 h 313"/>
                <a:gd name="T44" fmla="*/ 11 w 153"/>
                <a:gd name="T45" fmla="*/ 37 h 313"/>
                <a:gd name="T46" fmla="*/ 23 w 153"/>
                <a:gd name="T47" fmla="*/ 22 h 313"/>
                <a:gd name="T48" fmla="*/ 39 w 153"/>
                <a:gd name="T49" fmla="*/ 10 h 313"/>
                <a:gd name="T50" fmla="*/ 56 w 153"/>
                <a:gd name="T51" fmla="*/ 2 h 313"/>
                <a:gd name="T52" fmla="*/ 77 w 153"/>
                <a:gd name="T53"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3" h="313">
                  <a:moveTo>
                    <a:pt x="77" y="0"/>
                  </a:moveTo>
                  <a:lnTo>
                    <a:pt x="98" y="2"/>
                  </a:lnTo>
                  <a:lnTo>
                    <a:pt x="115" y="10"/>
                  </a:lnTo>
                  <a:lnTo>
                    <a:pt x="131" y="22"/>
                  </a:lnTo>
                  <a:lnTo>
                    <a:pt x="143" y="37"/>
                  </a:lnTo>
                  <a:lnTo>
                    <a:pt x="150" y="56"/>
                  </a:lnTo>
                  <a:lnTo>
                    <a:pt x="153" y="75"/>
                  </a:lnTo>
                  <a:lnTo>
                    <a:pt x="153" y="237"/>
                  </a:lnTo>
                  <a:lnTo>
                    <a:pt x="150" y="257"/>
                  </a:lnTo>
                  <a:lnTo>
                    <a:pt x="143" y="275"/>
                  </a:lnTo>
                  <a:lnTo>
                    <a:pt x="131" y="290"/>
                  </a:lnTo>
                  <a:lnTo>
                    <a:pt x="115" y="303"/>
                  </a:lnTo>
                  <a:lnTo>
                    <a:pt x="98" y="310"/>
                  </a:lnTo>
                  <a:lnTo>
                    <a:pt x="77" y="313"/>
                  </a:lnTo>
                  <a:lnTo>
                    <a:pt x="56" y="310"/>
                  </a:lnTo>
                  <a:lnTo>
                    <a:pt x="39" y="303"/>
                  </a:lnTo>
                  <a:lnTo>
                    <a:pt x="23" y="290"/>
                  </a:lnTo>
                  <a:lnTo>
                    <a:pt x="11" y="275"/>
                  </a:lnTo>
                  <a:lnTo>
                    <a:pt x="3" y="257"/>
                  </a:lnTo>
                  <a:lnTo>
                    <a:pt x="0" y="237"/>
                  </a:lnTo>
                  <a:lnTo>
                    <a:pt x="0" y="75"/>
                  </a:lnTo>
                  <a:lnTo>
                    <a:pt x="3" y="56"/>
                  </a:lnTo>
                  <a:lnTo>
                    <a:pt x="11" y="37"/>
                  </a:lnTo>
                  <a:lnTo>
                    <a:pt x="23" y="22"/>
                  </a:lnTo>
                  <a:lnTo>
                    <a:pt x="39" y="10"/>
                  </a:lnTo>
                  <a:lnTo>
                    <a:pt x="56" y="2"/>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1" name="Freeform 227"/>
            <p:cNvSpPr>
              <a:spLocks/>
            </p:cNvSpPr>
            <p:nvPr/>
          </p:nvSpPr>
          <p:spPr bwMode="auto">
            <a:xfrm>
              <a:off x="2992" y="2622"/>
              <a:ext cx="51" cy="105"/>
            </a:xfrm>
            <a:custGeom>
              <a:avLst/>
              <a:gdLst>
                <a:gd name="T0" fmla="*/ 77 w 153"/>
                <a:gd name="T1" fmla="*/ 0 h 313"/>
                <a:gd name="T2" fmla="*/ 98 w 153"/>
                <a:gd name="T3" fmla="*/ 2 h 313"/>
                <a:gd name="T4" fmla="*/ 115 w 153"/>
                <a:gd name="T5" fmla="*/ 10 h 313"/>
                <a:gd name="T6" fmla="*/ 131 w 153"/>
                <a:gd name="T7" fmla="*/ 22 h 313"/>
                <a:gd name="T8" fmla="*/ 143 w 153"/>
                <a:gd name="T9" fmla="*/ 37 h 313"/>
                <a:gd name="T10" fmla="*/ 150 w 153"/>
                <a:gd name="T11" fmla="*/ 56 h 313"/>
                <a:gd name="T12" fmla="*/ 153 w 153"/>
                <a:gd name="T13" fmla="*/ 75 h 313"/>
                <a:gd name="T14" fmla="*/ 153 w 153"/>
                <a:gd name="T15" fmla="*/ 237 h 313"/>
                <a:gd name="T16" fmla="*/ 150 w 153"/>
                <a:gd name="T17" fmla="*/ 257 h 313"/>
                <a:gd name="T18" fmla="*/ 143 w 153"/>
                <a:gd name="T19" fmla="*/ 275 h 313"/>
                <a:gd name="T20" fmla="*/ 131 w 153"/>
                <a:gd name="T21" fmla="*/ 290 h 313"/>
                <a:gd name="T22" fmla="*/ 115 w 153"/>
                <a:gd name="T23" fmla="*/ 303 h 313"/>
                <a:gd name="T24" fmla="*/ 98 w 153"/>
                <a:gd name="T25" fmla="*/ 310 h 313"/>
                <a:gd name="T26" fmla="*/ 77 w 153"/>
                <a:gd name="T27" fmla="*/ 313 h 313"/>
                <a:gd name="T28" fmla="*/ 56 w 153"/>
                <a:gd name="T29" fmla="*/ 310 h 313"/>
                <a:gd name="T30" fmla="*/ 39 w 153"/>
                <a:gd name="T31" fmla="*/ 303 h 313"/>
                <a:gd name="T32" fmla="*/ 23 w 153"/>
                <a:gd name="T33" fmla="*/ 290 h 313"/>
                <a:gd name="T34" fmla="*/ 11 w 153"/>
                <a:gd name="T35" fmla="*/ 275 h 313"/>
                <a:gd name="T36" fmla="*/ 3 w 153"/>
                <a:gd name="T37" fmla="*/ 257 h 313"/>
                <a:gd name="T38" fmla="*/ 0 w 153"/>
                <a:gd name="T39" fmla="*/ 237 h 313"/>
                <a:gd name="T40" fmla="*/ 0 w 153"/>
                <a:gd name="T41" fmla="*/ 75 h 313"/>
                <a:gd name="T42" fmla="*/ 3 w 153"/>
                <a:gd name="T43" fmla="*/ 56 h 313"/>
                <a:gd name="T44" fmla="*/ 11 w 153"/>
                <a:gd name="T45" fmla="*/ 37 h 313"/>
                <a:gd name="T46" fmla="*/ 23 w 153"/>
                <a:gd name="T47" fmla="*/ 22 h 313"/>
                <a:gd name="T48" fmla="*/ 39 w 153"/>
                <a:gd name="T49" fmla="*/ 10 h 313"/>
                <a:gd name="T50" fmla="*/ 56 w 153"/>
                <a:gd name="T51" fmla="*/ 2 h 313"/>
                <a:gd name="T52" fmla="*/ 77 w 153"/>
                <a:gd name="T53" fmla="*/ 0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3" h="313">
                  <a:moveTo>
                    <a:pt x="77" y="0"/>
                  </a:moveTo>
                  <a:lnTo>
                    <a:pt x="98" y="2"/>
                  </a:lnTo>
                  <a:lnTo>
                    <a:pt x="115" y="10"/>
                  </a:lnTo>
                  <a:lnTo>
                    <a:pt x="131" y="22"/>
                  </a:lnTo>
                  <a:lnTo>
                    <a:pt x="143" y="37"/>
                  </a:lnTo>
                  <a:lnTo>
                    <a:pt x="150" y="56"/>
                  </a:lnTo>
                  <a:lnTo>
                    <a:pt x="153" y="75"/>
                  </a:lnTo>
                  <a:lnTo>
                    <a:pt x="153" y="237"/>
                  </a:lnTo>
                  <a:lnTo>
                    <a:pt x="150" y="257"/>
                  </a:lnTo>
                  <a:lnTo>
                    <a:pt x="143" y="275"/>
                  </a:lnTo>
                  <a:lnTo>
                    <a:pt x="131" y="290"/>
                  </a:lnTo>
                  <a:lnTo>
                    <a:pt x="115" y="303"/>
                  </a:lnTo>
                  <a:lnTo>
                    <a:pt x="98" y="310"/>
                  </a:lnTo>
                  <a:lnTo>
                    <a:pt x="77" y="313"/>
                  </a:lnTo>
                  <a:lnTo>
                    <a:pt x="56" y="310"/>
                  </a:lnTo>
                  <a:lnTo>
                    <a:pt x="39" y="303"/>
                  </a:lnTo>
                  <a:lnTo>
                    <a:pt x="23" y="290"/>
                  </a:lnTo>
                  <a:lnTo>
                    <a:pt x="11" y="275"/>
                  </a:lnTo>
                  <a:lnTo>
                    <a:pt x="3" y="257"/>
                  </a:lnTo>
                  <a:lnTo>
                    <a:pt x="0" y="237"/>
                  </a:lnTo>
                  <a:lnTo>
                    <a:pt x="0" y="75"/>
                  </a:lnTo>
                  <a:lnTo>
                    <a:pt x="3" y="56"/>
                  </a:lnTo>
                  <a:lnTo>
                    <a:pt x="11" y="37"/>
                  </a:lnTo>
                  <a:lnTo>
                    <a:pt x="23" y="22"/>
                  </a:lnTo>
                  <a:lnTo>
                    <a:pt x="39" y="10"/>
                  </a:lnTo>
                  <a:lnTo>
                    <a:pt x="56" y="2"/>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02" name="Group 230"/>
          <p:cNvGrpSpPr>
            <a:grpSpLocks noChangeAspect="1"/>
          </p:cNvGrpSpPr>
          <p:nvPr/>
        </p:nvGrpSpPr>
        <p:grpSpPr bwMode="auto">
          <a:xfrm>
            <a:off x="4377714" y="2174231"/>
            <a:ext cx="236453" cy="237897"/>
            <a:chOff x="2424" y="1252"/>
            <a:chExt cx="1310" cy="1318"/>
          </a:xfrm>
          <a:solidFill>
            <a:schemeClr val="tx1">
              <a:lumMod val="65000"/>
              <a:lumOff val="35000"/>
            </a:schemeClr>
          </a:solidFill>
        </p:grpSpPr>
        <p:sp>
          <p:nvSpPr>
            <p:cNvPr id="405" name="Freeform 232"/>
            <p:cNvSpPr>
              <a:spLocks noEditPoints="1"/>
            </p:cNvSpPr>
            <p:nvPr/>
          </p:nvSpPr>
          <p:spPr bwMode="auto">
            <a:xfrm>
              <a:off x="2424" y="1252"/>
              <a:ext cx="1310" cy="1318"/>
            </a:xfrm>
            <a:custGeom>
              <a:avLst/>
              <a:gdLst>
                <a:gd name="T0" fmla="*/ 3063 w 3931"/>
                <a:gd name="T1" fmla="*/ 3455 h 3954"/>
                <a:gd name="T2" fmla="*/ 2952 w 3931"/>
                <a:gd name="T3" fmla="*/ 3554 h 3954"/>
                <a:gd name="T4" fmla="*/ 2881 w 3931"/>
                <a:gd name="T5" fmla="*/ 3685 h 3954"/>
                <a:gd name="T6" fmla="*/ 778 w 3931"/>
                <a:gd name="T7" fmla="*/ 3413 h 3954"/>
                <a:gd name="T8" fmla="*/ 1032 w 3931"/>
                <a:gd name="T9" fmla="*/ 3638 h 3954"/>
                <a:gd name="T10" fmla="*/ 946 w 3931"/>
                <a:gd name="T11" fmla="*/ 3516 h 3954"/>
                <a:gd name="T12" fmla="*/ 825 w 3931"/>
                <a:gd name="T13" fmla="*/ 3431 h 3954"/>
                <a:gd name="T14" fmla="*/ 778 w 3931"/>
                <a:gd name="T15" fmla="*/ 3228 h 3954"/>
                <a:gd name="T16" fmla="*/ 952 w 3931"/>
                <a:gd name="T17" fmla="*/ 3296 h 3954"/>
                <a:gd name="T18" fmla="*/ 1094 w 3931"/>
                <a:gd name="T19" fmla="*/ 3412 h 3954"/>
                <a:gd name="T20" fmla="*/ 1197 w 3931"/>
                <a:gd name="T21" fmla="*/ 3566 h 3954"/>
                <a:gd name="T22" fmla="*/ 2694 w 3931"/>
                <a:gd name="T23" fmla="*/ 3685 h 3954"/>
                <a:gd name="T24" fmla="*/ 2764 w 3931"/>
                <a:gd name="T25" fmla="*/ 3512 h 3954"/>
                <a:gd name="T26" fmla="*/ 2880 w 3931"/>
                <a:gd name="T27" fmla="*/ 3368 h 3954"/>
                <a:gd name="T28" fmla="*/ 3034 w 3931"/>
                <a:gd name="T29" fmla="*/ 3267 h 3954"/>
                <a:gd name="T30" fmla="*/ 3153 w 3931"/>
                <a:gd name="T31" fmla="*/ 802 h 3954"/>
                <a:gd name="T32" fmla="*/ 358 w 3931"/>
                <a:gd name="T33" fmla="*/ 271 h 3954"/>
                <a:gd name="T34" fmla="*/ 295 w 3931"/>
                <a:gd name="T35" fmla="*/ 311 h 3954"/>
                <a:gd name="T36" fmla="*/ 270 w 3931"/>
                <a:gd name="T37" fmla="*/ 382 h 3954"/>
                <a:gd name="T38" fmla="*/ 280 w 3931"/>
                <a:gd name="T39" fmla="*/ 1092 h 3954"/>
                <a:gd name="T40" fmla="*/ 333 w 3931"/>
                <a:gd name="T41" fmla="*/ 1145 h 3954"/>
                <a:gd name="T42" fmla="*/ 601 w 3931"/>
                <a:gd name="T43" fmla="*/ 1155 h 3954"/>
                <a:gd name="T44" fmla="*/ 433 w 3931"/>
                <a:gd name="T45" fmla="*/ 798 h 3954"/>
                <a:gd name="T46" fmla="*/ 379 w 3931"/>
                <a:gd name="T47" fmla="*/ 757 h 3954"/>
                <a:gd name="T48" fmla="*/ 371 w 3931"/>
                <a:gd name="T49" fmla="*/ 688 h 3954"/>
                <a:gd name="T50" fmla="*/ 412 w 3931"/>
                <a:gd name="T51" fmla="*/ 635 h 3954"/>
                <a:gd name="T52" fmla="*/ 3473 w 3931"/>
                <a:gd name="T53" fmla="*/ 623 h 3954"/>
                <a:gd name="T54" fmla="*/ 3537 w 3931"/>
                <a:gd name="T55" fmla="*/ 649 h 3954"/>
                <a:gd name="T56" fmla="*/ 3563 w 3931"/>
                <a:gd name="T57" fmla="*/ 712 h 3954"/>
                <a:gd name="T58" fmla="*/ 3537 w 3931"/>
                <a:gd name="T59" fmla="*/ 775 h 3954"/>
                <a:gd name="T60" fmla="*/ 3473 w 3931"/>
                <a:gd name="T61" fmla="*/ 802 h 3954"/>
                <a:gd name="T62" fmla="*/ 3547 w 3931"/>
                <a:gd name="T63" fmla="*/ 1155 h 3954"/>
                <a:gd name="T64" fmla="*/ 3619 w 3931"/>
                <a:gd name="T65" fmla="*/ 1130 h 3954"/>
                <a:gd name="T66" fmla="*/ 3659 w 3931"/>
                <a:gd name="T67" fmla="*/ 1068 h 3954"/>
                <a:gd name="T68" fmla="*/ 3659 w 3931"/>
                <a:gd name="T69" fmla="*/ 357 h 3954"/>
                <a:gd name="T70" fmla="*/ 3619 w 3931"/>
                <a:gd name="T71" fmla="*/ 293 h 3954"/>
                <a:gd name="T72" fmla="*/ 3547 w 3931"/>
                <a:gd name="T73" fmla="*/ 268 h 3954"/>
                <a:gd name="T74" fmla="*/ 3547 w 3931"/>
                <a:gd name="T75" fmla="*/ 0 h 3954"/>
                <a:gd name="T76" fmla="*/ 3696 w 3931"/>
                <a:gd name="T77" fmla="*/ 30 h 3954"/>
                <a:gd name="T78" fmla="*/ 3819 w 3931"/>
                <a:gd name="T79" fmla="*/ 111 h 3954"/>
                <a:gd name="T80" fmla="*/ 3900 w 3931"/>
                <a:gd name="T81" fmla="*/ 233 h 3954"/>
                <a:gd name="T82" fmla="*/ 3931 w 3931"/>
                <a:gd name="T83" fmla="*/ 382 h 3954"/>
                <a:gd name="T84" fmla="*/ 3917 w 3931"/>
                <a:gd name="T85" fmla="*/ 1143 h 3954"/>
                <a:gd name="T86" fmla="*/ 3851 w 3931"/>
                <a:gd name="T87" fmla="*/ 1276 h 3954"/>
                <a:gd name="T88" fmla="*/ 3740 w 3931"/>
                <a:gd name="T89" fmla="*/ 1372 h 3954"/>
                <a:gd name="T90" fmla="*/ 3600 w 3931"/>
                <a:gd name="T91" fmla="*/ 1421 h 3954"/>
                <a:gd name="T92" fmla="*/ 3423 w 3931"/>
                <a:gd name="T93" fmla="*/ 3819 h 3954"/>
                <a:gd name="T94" fmla="*/ 3392 w 3931"/>
                <a:gd name="T95" fmla="*/ 3904 h 3954"/>
                <a:gd name="T96" fmla="*/ 3319 w 3931"/>
                <a:gd name="T97" fmla="*/ 3951 h 3954"/>
                <a:gd name="T98" fmla="*/ 613 w 3931"/>
                <a:gd name="T99" fmla="*/ 3951 h 3954"/>
                <a:gd name="T100" fmla="*/ 538 w 3931"/>
                <a:gd name="T101" fmla="*/ 3904 h 3954"/>
                <a:gd name="T102" fmla="*/ 508 w 3931"/>
                <a:gd name="T103" fmla="*/ 3819 h 3954"/>
                <a:gd name="T104" fmla="*/ 332 w 3931"/>
                <a:gd name="T105" fmla="*/ 1421 h 3954"/>
                <a:gd name="T106" fmla="*/ 190 w 3931"/>
                <a:gd name="T107" fmla="*/ 1372 h 3954"/>
                <a:gd name="T108" fmla="*/ 81 w 3931"/>
                <a:gd name="T109" fmla="*/ 1276 h 3954"/>
                <a:gd name="T110" fmla="*/ 13 w 3931"/>
                <a:gd name="T111" fmla="*/ 1143 h 3954"/>
                <a:gd name="T112" fmla="*/ 0 w 3931"/>
                <a:gd name="T113" fmla="*/ 382 h 3954"/>
                <a:gd name="T114" fmla="*/ 30 w 3931"/>
                <a:gd name="T115" fmla="*/ 233 h 3954"/>
                <a:gd name="T116" fmla="*/ 112 w 3931"/>
                <a:gd name="T117" fmla="*/ 111 h 3954"/>
                <a:gd name="T118" fmla="*/ 235 w 3931"/>
                <a:gd name="T119" fmla="*/ 30 h 3954"/>
                <a:gd name="T120" fmla="*/ 384 w 3931"/>
                <a:gd name="T121" fmla="*/ 0 h 3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31" h="3954">
                  <a:moveTo>
                    <a:pt x="3153" y="3413"/>
                  </a:moveTo>
                  <a:lnTo>
                    <a:pt x="3106" y="3431"/>
                  </a:lnTo>
                  <a:lnTo>
                    <a:pt x="3063" y="3455"/>
                  </a:lnTo>
                  <a:lnTo>
                    <a:pt x="3022" y="3484"/>
                  </a:lnTo>
                  <a:lnTo>
                    <a:pt x="2984" y="3516"/>
                  </a:lnTo>
                  <a:lnTo>
                    <a:pt x="2952" y="3554"/>
                  </a:lnTo>
                  <a:lnTo>
                    <a:pt x="2923" y="3595"/>
                  </a:lnTo>
                  <a:lnTo>
                    <a:pt x="2899" y="3638"/>
                  </a:lnTo>
                  <a:lnTo>
                    <a:pt x="2881" y="3685"/>
                  </a:lnTo>
                  <a:lnTo>
                    <a:pt x="3153" y="3685"/>
                  </a:lnTo>
                  <a:lnTo>
                    <a:pt x="3153" y="3413"/>
                  </a:lnTo>
                  <a:close/>
                  <a:moveTo>
                    <a:pt x="778" y="3413"/>
                  </a:moveTo>
                  <a:lnTo>
                    <a:pt x="778" y="3685"/>
                  </a:lnTo>
                  <a:lnTo>
                    <a:pt x="1051" y="3685"/>
                  </a:lnTo>
                  <a:lnTo>
                    <a:pt x="1032" y="3638"/>
                  </a:lnTo>
                  <a:lnTo>
                    <a:pt x="1008" y="3595"/>
                  </a:lnTo>
                  <a:lnTo>
                    <a:pt x="979" y="3554"/>
                  </a:lnTo>
                  <a:lnTo>
                    <a:pt x="946" y="3516"/>
                  </a:lnTo>
                  <a:lnTo>
                    <a:pt x="909" y="3484"/>
                  </a:lnTo>
                  <a:lnTo>
                    <a:pt x="869" y="3455"/>
                  </a:lnTo>
                  <a:lnTo>
                    <a:pt x="825" y="3431"/>
                  </a:lnTo>
                  <a:lnTo>
                    <a:pt x="778" y="3413"/>
                  </a:lnTo>
                  <a:close/>
                  <a:moveTo>
                    <a:pt x="778" y="802"/>
                  </a:moveTo>
                  <a:lnTo>
                    <a:pt x="778" y="3228"/>
                  </a:lnTo>
                  <a:lnTo>
                    <a:pt x="839" y="3245"/>
                  </a:lnTo>
                  <a:lnTo>
                    <a:pt x="897" y="3267"/>
                  </a:lnTo>
                  <a:lnTo>
                    <a:pt x="952" y="3296"/>
                  </a:lnTo>
                  <a:lnTo>
                    <a:pt x="1003" y="3330"/>
                  </a:lnTo>
                  <a:lnTo>
                    <a:pt x="1051" y="3368"/>
                  </a:lnTo>
                  <a:lnTo>
                    <a:pt x="1094" y="3412"/>
                  </a:lnTo>
                  <a:lnTo>
                    <a:pt x="1133" y="3460"/>
                  </a:lnTo>
                  <a:lnTo>
                    <a:pt x="1168" y="3512"/>
                  </a:lnTo>
                  <a:lnTo>
                    <a:pt x="1197" y="3566"/>
                  </a:lnTo>
                  <a:lnTo>
                    <a:pt x="1220" y="3623"/>
                  </a:lnTo>
                  <a:lnTo>
                    <a:pt x="1236" y="3685"/>
                  </a:lnTo>
                  <a:lnTo>
                    <a:pt x="2694" y="3685"/>
                  </a:lnTo>
                  <a:lnTo>
                    <a:pt x="2711" y="3623"/>
                  </a:lnTo>
                  <a:lnTo>
                    <a:pt x="2735" y="3566"/>
                  </a:lnTo>
                  <a:lnTo>
                    <a:pt x="2764" y="3512"/>
                  </a:lnTo>
                  <a:lnTo>
                    <a:pt x="2798" y="3460"/>
                  </a:lnTo>
                  <a:lnTo>
                    <a:pt x="2836" y="3412"/>
                  </a:lnTo>
                  <a:lnTo>
                    <a:pt x="2880" y="3368"/>
                  </a:lnTo>
                  <a:lnTo>
                    <a:pt x="2928" y="3330"/>
                  </a:lnTo>
                  <a:lnTo>
                    <a:pt x="2980" y="3296"/>
                  </a:lnTo>
                  <a:lnTo>
                    <a:pt x="3034" y="3267"/>
                  </a:lnTo>
                  <a:lnTo>
                    <a:pt x="3091" y="3245"/>
                  </a:lnTo>
                  <a:lnTo>
                    <a:pt x="3153" y="3228"/>
                  </a:lnTo>
                  <a:lnTo>
                    <a:pt x="3153" y="802"/>
                  </a:lnTo>
                  <a:lnTo>
                    <a:pt x="778" y="802"/>
                  </a:lnTo>
                  <a:close/>
                  <a:moveTo>
                    <a:pt x="384" y="268"/>
                  </a:moveTo>
                  <a:lnTo>
                    <a:pt x="358" y="271"/>
                  </a:lnTo>
                  <a:lnTo>
                    <a:pt x="333" y="280"/>
                  </a:lnTo>
                  <a:lnTo>
                    <a:pt x="312" y="293"/>
                  </a:lnTo>
                  <a:lnTo>
                    <a:pt x="295" y="311"/>
                  </a:lnTo>
                  <a:lnTo>
                    <a:pt x="280" y="333"/>
                  </a:lnTo>
                  <a:lnTo>
                    <a:pt x="272" y="357"/>
                  </a:lnTo>
                  <a:lnTo>
                    <a:pt x="270" y="382"/>
                  </a:lnTo>
                  <a:lnTo>
                    <a:pt x="270" y="1041"/>
                  </a:lnTo>
                  <a:lnTo>
                    <a:pt x="272" y="1068"/>
                  </a:lnTo>
                  <a:lnTo>
                    <a:pt x="280" y="1092"/>
                  </a:lnTo>
                  <a:lnTo>
                    <a:pt x="295" y="1113"/>
                  </a:lnTo>
                  <a:lnTo>
                    <a:pt x="312" y="1130"/>
                  </a:lnTo>
                  <a:lnTo>
                    <a:pt x="333" y="1145"/>
                  </a:lnTo>
                  <a:lnTo>
                    <a:pt x="358" y="1153"/>
                  </a:lnTo>
                  <a:lnTo>
                    <a:pt x="384" y="1155"/>
                  </a:lnTo>
                  <a:lnTo>
                    <a:pt x="601" y="1155"/>
                  </a:lnTo>
                  <a:lnTo>
                    <a:pt x="601" y="802"/>
                  </a:lnTo>
                  <a:lnTo>
                    <a:pt x="457" y="802"/>
                  </a:lnTo>
                  <a:lnTo>
                    <a:pt x="433" y="798"/>
                  </a:lnTo>
                  <a:lnTo>
                    <a:pt x="412" y="790"/>
                  </a:lnTo>
                  <a:lnTo>
                    <a:pt x="394" y="775"/>
                  </a:lnTo>
                  <a:lnTo>
                    <a:pt x="379" y="757"/>
                  </a:lnTo>
                  <a:lnTo>
                    <a:pt x="371" y="736"/>
                  </a:lnTo>
                  <a:lnTo>
                    <a:pt x="367" y="712"/>
                  </a:lnTo>
                  <a:lnTo>
                    <a:pt x="371" y="688"/>
                  </a:lnTo>
                  <a:lnTo>
                    <a:pt x="379" y="667"/>
                  </a:lnTo>
                  <a:lnTo>
                    <a:pt x="394" y="649"/>
                  </a:lnTo>
                  <a:lnTo>
                    <a:pt x="412" y="635"/>
                  </a:lnTo>
                  <a:lnTo>
                    <a:pt x="433" y="625"/>
                  </a:lnTo>
                  <a:lnTo>
                    <a:pt x="457" y="623"/>
                  </a:lnTo>
                  <a:lnTo>
                    <a:pt x="3473" y="623"/>
                  </a:lnTo>
                  <a:lnTo>
                    <a:pt x="3497" y="625"/>
                  </a:lnTo>
                  <a:lnTo>
                    <a:pt x="3519" y="635"/>
                  </a:lnTo>
                  <a:lnTo>
                    <a:pt x="3537" y="649"/>
                  </a:lnTo>
                  <a:lnTo>
                    <a:pt x="3551" y="667"/>
                  </a:lnTo>
                  <a:lnTo>
                    <a:pt x="3560" y="688"/>
                  </a:lnTo>
                  <a:lnTo>
                    <a:pt x="3563" y="712"/>
                  </a:lnTo>
                  <a:lnTo>
                    <a:pt x="3560" y="736"/>
                  </a:lnTo>
                  <a:lnTo>
                    <a:pt x="3551" y="757"/>
                  </a:lnTo>
                  <a:lnTo>
                    <a:pt x="3537" y="775"/>
                  </a:lnTo>
                  <a:lnTo>
                    <a:pt x="3519" y="790"/>
                  </a:lnTo>
                  <a:lnTo>
                    <a:pt x="3497" y="798"/>
                  </a:lnTo>
                  <a:lnTo>
                    <a:pt x="3473" y="802"/>
                  </a:lnTo>
                  <a:lnTo>
                    <a:pt x="3330" y="802"/>
                  </a:lnTo>
                  <a:lnTo>
                    <a:pt x="3330" y="1155"/>
                  </a:lnTo>
                  <a:lnTo>
                    <a:pt x="3547" y="1155"/>
                  </a:lnTo>
                  <a:lnTo>
                    <a:pt x="3573" y="1153"/>
                  </a:lnTo>
                  <a:lnTo>
                    <a:pt x="3597" y="1145"/>
                  </a:lnTo>
                  <a:lnTo>
                    <a:pt x="3619" y="1130"/>
                  </a:lnTo>
                  <a:lnTo>
                    <a:pt x="3637" y="1113"/>
                  </a:lnTo>
                  <a:lnTo>
                    <a:pt x="3650" y="1092"/>
                  </a:lnTo>
                  <a:lnTo>
                    <a:pt x="3659" y="1068"/>
                  </a:lnTo>
                  <a:lnTo>
                    <a:pt x="3662" y="1041"/>
                  </a:lnTo>
                  <a:lnTo>
                    <a:pt x="3662" y="382"/>
                  </a:lnTo>
                  <a:lnTo>
                    <a:pt x="3659" y="357"/>
                  </a:lnTo>
                  <a:lnTo>
                    <a:pt x="3650" y="333"/>
                  </a:lnTo>
                  <a:lnTo>
                    <a:pt x="3637" y="311"/>
                  </a:lnTo>
                  <a:lnTo>
                    <a:pt x="3619" y="293"/>
                  </a:lnTo>
                  <a:lnTo>
                    <a:pt x="3597" y="280"/>
                  </a:lnTo>
                  <a:lnTo>
                    <a:pt x="3573" y="271"/>
                  </a:lnTo>
                  <a:lnTo>
                    <a:pt x="3547" y="268"/>
                  </a:lnTo>
                  <a:lnTo>
                    <a:pt x="384" y="268"/>
                  </a:lnTo>
                  <a:close/>
                  <a:moveTo>
                    <a:pt x="384" y="0"/>
                  </a:moveTo>
                  <a:lnTo>
                    <a:pt x="3547" y="0"/>
                  </a:lnTo>
                  <a:lnTo>
                    <a:pt x="3600" y="3"/>
                  </a:lnTo>
                  <a:lnTo>
                    <a:pt x="3649" y="13"/>
                  </a:lnTo>
                  <a:lnTo>
                    <a:pt x="3696" y="30"/>
                  </a:lnTo>
                  <a:lnTo>
                    <a:pt x="3740" y="51"/>
                  </a:lnTo>
                  <a:lnTo>
                    <a:pt x="3781" y="79"/>
                  </a:lnTo>
                  <a:lnTo>
                    <a:pt x="3819" y="111"/>
                  </a:lnTo>
                  <a:lnTo>
                    <a:pt x="3851" y="149"/>
                  </a:lnTo>
                  <a:lnTo>
                    <a:pt x="3879" y="190"/>
                  </a:lnTo>
                  <a:lnTo>
                    <a:pt x="3900" y="233"/>
                  </a:lnTo>
                  <a:lnTo>
                    <a:pt x="3917" y="281"/>
                  </a:lnTo>
                  <a:lnTo>
                    <a:pt x="3927" y="330"/>
                  </a:lnTo>
                  <a:lnTo>
                    <a:pt x="3931" y="382"/>
                  </a:lnTo>
                  <a:lnTo>
                    <a:pt x="3931" y="1041"/>
                  </a:lnTo>
                  <a:lnTo>
                    <a:pt x="3927" y="1093"/>
                  </a:lnTo>
                  <a:lnTo>
                    <a:pt x="3917" y="1143"/>
                  </a:lnTo>
                  <a:lnTo>
                    <a:pt x="3900" y="1190"/>
                  </a:lnTo>
                  <a:lnTo>
                    <a:pt x="3879" y="1235"/>
                  </a:lnTo>
                  <a:lnTo>
                    <a:pt x="3851" y="1276"/>
                  </a:lnTo>
                  <a:lnTo>
                    <a:pt x="3819" y="1312"/>
                  </a:lnTo>
                  <a:lnTo>
                    <a:pt x="3781" y="1344"/>
                  </a:lnTo>
                  <a:lnTo>
                    <a:pt x="3740" y="1372"/>
                  </a:lnTo>
                  <a:lnTo>
                    <a:pt x="3696" y="1395"/>
                  </a:lnTo>
                  <a:lnTo>
                    <a:pt x="3649" y="1412"/>
                  </a:lnTo>
                  <a:lnTo>
                    <a:pt x="3600" y="1421"/>
                  </a:lnTo>
                  <a:lnTo>
                    <a:pt x="3547" y="1425"/>
                  </a:lnTo>
                  <a:lnTo>
                    <a:pt x="3423" y="1425"/>
                  </a:lnTo>
                  <a:lnTo>
                    <a:pt x="3423" y="3819"/>
                  </a:lnTo>
                  <a:lnTo>
                    <a:pt x="3419" y="3850"/>
                  </a:lnTo>
                  <a:lnTo>
                    <a:pt x="3408" y="3878"/>
                  </a:lnTo>
                  <a:lnTo>
                    <a:pt x="3392" y="3904"/>
                  </a:lnTo>
                  <a:lnTo>
                    <a:pt x="3372" y="3924"/>
                  </a:lnTo>
                  <a:lnTo>
                    <a:pt x="3347" y="3940"/>
                  </a:lnTo>
                  <a:lnTo>
                    <a:pt x="3319" y="3951"/>
                  </a:lnTo>
                  <a:lnTo>
                    <a:pt x="3288" y="3954"/>
                  </a:lnTo>
                  <a:lnTo>
                    <a:pt x="643" y="3954"/>
                  </a:lnTo>
                  <a:lnTo>
                    <a:pt x="613" y="3951"/>
                  </a:lnTo>
                  <a:lnTo>
                    <a:pt x="584" y="3940"/>
                  </a:lnTo>
                  <a:lnTo>
                    <a:pt x="559" y="3924"/>
                  </a:lnTo>
                  <a:lnTo>
                    <a:pt x="538" y="3904"/>
                  </a:lnTo>
                  <a:lnTo>
                    <a:pt x="522" y="3878"/>
                  </a:lnTo>
                  <a:lnTo>
                    <a:pt x="512" y="3850"/>
                  </a:lnTo>
                  <a:lnTo>
                    <a:pt x="508" y="3819"/>
                  </a:lnTo>
                  <a:lnTo>
                    <a:pt x="508" y="1425"/>
                  </a:lnTo>
                  <a:lnTo>
                    <a:pt x="384" y="1425"/>
                  </a:lnTo>
                  <a:lnTo>
                    <a:pt x="332" y="1421"/>
                  </a:lnTo>
                  <a:lnTo>
                    <a:pt x="282" y="1412"/>
                  </a:lnTo>
                  <a:lnTo>
                    <a:pt x="235" y="1395"/>
                  </a:lnTo>
                  <a:lnTo>
                    <a:pt x="190" y="1372"/>
                  </a:lnTo>
                  <a:lnTo>
                    <a:pt x="149" y="1344"/>
                  </a:lnTo>
                  <a:lnTo>
                    <a:pt x="112" y="1312"/>
                  </a:lnTo>
                  <a:lnTo>
                    <a:pt x="81" y="1276"/>
                  </a:lnTo>
                  <a:lnTo>
                    <a:pt x="53" y="1235"/>
                  </a:lnTo>
                  <a:lnTo>
                    <a:pt x="30" y="1190"/>
                  </a:lnTo>
                  <a:lnTo>
                    <a:pt x="13" y="1143"/>
                  </a:lnTo>
                  <a:lnTo>
                    <a:pt x="4" y="1093"/>
                  </a:lnTo>
                  <a:lnTo>
                    <a:pt x="0" y="1041"/>
                  </a:lnTo>
                  <a:lnTo>
                    <a:pt x="0" y="382"/>
                  </a:lnTo>
                  <a:lnTo>
                    <a:pt x="4" y="330"/>
                  </a:lnTo>
                  <a:lnTo>
                    <a:pt x="13" y="281"/>
                  </a:lnTo>
                  <a:lnTo>
                    <a:pt x="30" y="233"/>
                  </a:lnTo>
                  <a:lnTo>
                    <a:pt x="53" y="190"/>
                  </a:lnTo>
                  <a:lnTo>
                    <a:pt x="81" y="149"/>
                  </a:lnTo>
                  <a:lnTo>
                    <a:pt x="112" y="111"/>
                  </a:lnTo>
                  <a:lnTo>
                    <a:pt x="149" y="79"/>
                  </a:lnTo>
                  <a:lnTo>
                    <a:pt x="190" y="51"/>
                  </a:lnTo>
                  <a:lnTo>
                    <a:pt x="235" y="30"/>
                  </a:lnTo>
                  <a:lnTo>
                    <a:pt x="282" y="13"/>
                  </a:lnTo>
                  <a:lnTo>
                    <a:pt x="332" y="3"/>
                  </a:lnTo>
                  <a:lnTo>
                    <a:pt x="3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6" name="Freeform 233"/>
            <p:cNvSpPr>
              <a:spLocks noEditPoints="1"/>
            </p:cNvSpPr>
            <p:nvPr/>
          </p:nvSpPr>
          <p:spPr bwMode="auto">
            <a:xfrm>
              <a:off x="2904" y="1743"/>
              <a:ext cx="362" cy="174"/>
            </a:xfrm>
            <a:custGeom>
              <a:avLst/>
              <a:gdLst>
                <a:gd name="T0" fmla="*/ 278 w 1088"/>
                <a:gd name="T1" fmla="*/ 364 h 522"/>
                <a:gd name="T2" fmla="*/ 350 w 1088"/>
                <a:gd name="T3" fmla="*/ 387 h 522"/>
                <a:gd name="T4" fmla="*/ 423 w 1088"/>
                <a:gd name="T5" fmla="*/ 364 h 522"/>
                <a:gd name="T6" fmla="*/ 244 w 1088"/>
                <a:gd name="T7" fmla="*/ 328 h 522"/>
                <a:gd name="T8" fmla="*/ 687 w 1088"/>
                <a:gd name="T9" fmla="*/ 145 h 522"/>
                <a:gd name="T10" fmla="*/ 632 w 1088"/>
                <a:gd name="T11" fmla="*/ 194 h 522"/>
                <a:gd name="T12" fmla="*/ 810 w 1088"/>
                <a:gd name="T13" fmla="*/ 158 h 522"/>
                <a:gd name="T14" fmla="*/ 738 w 1088"/>
                <a:gd name="T15" fmla="*/ 135 h 522"/>
                <a:gd name="T16" fmla="*/ 390 w 1088"/>
                <a:gd name="T17" fmla="*/ 13 h 522"/>
                <a:gd name="T18" fmla="*/ 417 w 1088"/>
                <a:gd name="T19" fmla="*/ 67 h 522"/>
                <a:gd name="T20" fmla="*/ 390 w 1088"/>
                <a:gd name="T21" fmla="*/ 121 h 522"/>
                <a:gd name="T22" fmla="*/ 325 w 1088"/>
                <a:gd name="T23" fmla="*/ 137 h 522"/>
                <a:gd name="T24" fmla="*/ 260 w 1088"/>
                <a:gd name="T25" fmla="*/ 174 h 522"/>
                <a:gd name="T26" fmla="*/ 500 w 1088"/>
                <a:gd name="T27" fmla="*/ 154 h 522"/>
                <a:gd name="T28" fmla="*/ 577 w 1088"/>
                <a:gd name="T29" fmla="*/ 55 h 522"/>
                <a:gd name="T30" fmla="*/ 693 w 1088"/>
                <a:gd name="T31" fmla="*/ 4 h 522"/>
                <a:gd name="T32" fmla="*/ 824 w 1088"/>
                <a:gd name="T33" fmla="*/ 14 h 522"/>
                <a:gd name="T34" fmla="*/ 929 w 1088"/>
                <a:gd name="T35" fmla="*/ 84 h 522"/>
                <a:gd name="T36" fmla="*/ 990 w 1088"/>
                <a:gd name="T37" fmla="*/ 194 h 522"/>
                <a:gd name="T38" fmla="*/ 1061 w 1088"/>
                <a:gd name="T39" fmla="*/ 207 h 522"/>
                <a:gd name="T40" fmla="*/ 1088 w 1088"/>
                <a:gd name="T41" fmla="*/ 261 h 522"/>
                <a:gd name="T42" fmla="*/ 1061 w 1088"/>
                <a:gd name="T43" fmla="*/ 315 h 522"/>
                <a:gd name="T44" fmla="*/ 990 w 1088"/>
                <a:gd name="T45" fmla="*/ 328 h 522"/>
                <a:gd name="T46" fmla="*/ 929 w 1088"/>
                <a:gd name="T47" fmla="*/ 439 h 522"/>
                <a:gd name="T48" fmla="*/ 824 w 1088"/>
                <a:gd name="T49" fmla="*/ 506 h 522"/>
                <a:gd name="T50" fmla="*/ 716 w 1088"/>
                <a:gd name="T51" fmla="*/ 518 h 522"/>
                <a:gd name="T52" fmla="*/ 674 w 1088"/>
                <a:gd name="T53" fmla="*/ 476 h 522"/>
                <a:gd name="T54" fmla="*/ 683 w 1088"/>
                <a:gd name="T55" fmla="*/ 415 h 522"/>
                <a:gd name="T56" fmla="*/ 738 w 1088"/>
                <a:gd name="T57" fmla="*/ 387 h 522"/>
                <a:gd name="T58" fmla="*/ 810 w 1088"/>
                <a:gd name="T59" fmla="*/ 364 h 522"/>
                <a:gd name="T60" fmla="*/ 603 w 1088"/>
                <a:gd name="T61" fmla="*/ 328 h 522"/>
                <a:gd name="T62" fmla="*/ 541 w 1088"/>
                <a:gd name="T63" fmla="*/ 439 h 522"/>
                <a:gd name="T64" fmla="*/ 437 w 1088"/>
                <a:gd name="T65" fmla="*/ 506 h 522"/>
                <a:gd name="T66" fmla="*/ 307 w 1088"/>
                <a:gd name="T67" fmla="*/ 518 h 522"/>
                <a:gd name="T68" fmla="*/ 190 w 1088"/>
                <a:gd name="T69" fmla="*/ 467 h 522"/>
                <a:gd name="T70" fmla="*/ 113 w 1088"/>
                <a:gd name="T71" fmla="*/ 369 h 522"/>
                <a:gd name="T72" fmla="*/ 45 w 1088"/>
                <a:gd name="T73" fmla="*/ 325 h 522"/>
                <a:gd name="T74" fmla="*/ 3 w 1088"/>
                <a:gd name="T75" fmla="*/ 283 h 522"/>
                <a:gd name="T76" fmla="*/ 13 w 1088"/>
                <a:gd name="T77" fmla="*/ 221 h 522"/>
                <a:gd name="T78" fmla="*/ 67 w 1088"/>
                <a:gd name="T79" fmla="*/ 194 h 522"/>
                <a:gd name="T80" fmla="*/ 133 w 1088"/>
                <a:gd name="T81" fmla="*/ 117 h 522"/>
                <a:gd name="T82" fmla="*/ 226 w 1088"/>
                <a:gd name="T83" fmla="*/ 32 h 522"/>
                <a:gd name="T84" fmla="*/ 350 w 1088"/>
                <a:gd name="T85"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88" h="522">
                  <a:moveTo>
                    <a:pt x="244" y="328"/>
                  </a:moveTo>
                  <a:lnTo>
                    <a:pt x="260" y="348"/>
                  </a:lnTo>
                  <a:lnTo>
                    <a:pt x="278" y="364"/>
                  </a:lnTo>
                  <a:lnTo>
                    <a:pt x="299" y="376"/>
                  </a:lnTo>
                  <a:lnTo>
                    <a:pt x="325" y="385"/>
                  </a:lnTo>
                  <a:lnTo>
                    <a:pt x="350" y="387"/>
                  </a:lnTo>
                  <a:lnTo>
                    <a:pt x="376" y="385"/>
                  </a:lnTo>
                  <a:lnTo>
                    <a:pt x="400" y="376"/>
                  </a:lnTo>
                  <a:lnTo>
                    <a:pt x="423" y="364"/>
                  </a:lnTo>
                  <a:lnTo>
                    <a:pt x="441" y="348"/>
                  </a:lnTo>
                  <a:lnTo>
                    <a:pt x="457" y="328"/>
                  </a:lnTo>
                  <a:lnTo>
                    <a:pt x="244" y="328"/>
                  </a:lnTo>
                  <a:close/>
                  <a:moveTo>
                    <a:pt x="738" y="135"/>
                  </a:moveTo>
                  <a:lnTo>
                    <a:pt x="711" y="138"/>
                  </a:lnTo>
                  <a:lnTo>
                    <a:pt x="687" y="145"/>
                  </a:lnTo>
                  <a:lnTo>
                    <a:pt x="665" y="158"/>
                  </a:lnTo>
                  <a:lnTo>
                    <a:pt x="646" y="174"/>
                  </a:lnTo>
                  <a:lnTo>
                    <a:pt x="632" y="194"/>
                  </a:lnTo>
                  <a:lnTo>
                    <a:pt x="845" y="194"/>
                  </a:lnTo>
                  <a:lnTo>
                    <a:pt x="829" y="174"/>
                  </a:lnTo>
                  <a:lnTo>
                    <a:pt x="810" y="158"/>
                  </a:lnTo>
                  <a:lnTo>
                    <a:pt x="788" y="145"/>
                  </a:lnTo>
                  <a:lnTo>
                    <a:pt x="764" y="138"/>
                  </a:lnTo>
                  <a:lnTo>
                    <a:pt x="738" y="135"/>
                  </a:lnTo>
                  <a:close/>
                  <a:moveTo>
                    <a:pt x="350" y="0"/>
                  </a:moveTo>
                  <a:lnTo>
                    <a:pt x="372" y="4"/>
                  </a:lnTo>
                  <a:lnTo>
                    <a:pt x="390" y="13"/>
                  </a:lnTo>
                  <a:lnTo>
                    <a:pt x="405" y="28"/>
                  </a:lnTo>
                  <a:lnTo>
                    <a:pt x="415" y="47"/>
                  </a:lnTo>
                  <a:lnTo>
                    <a:pt x="417" y="67"/>
                  </a:lnTo>
                  <a:lnTo>
                    <a:pt x="415" y="89"/>
                  </a:lnTo>
                  <a:lnTo>
                    <a:pt x="405" y="107"/>
                  </a:lnTo>
                  <a:lnTo>
                    <a:pt x="390" y="121"/>
                  </a:lnTo>
                  <a:lnTo>
                    <a:pt x="372" y="131"/>
                  </a:lnTo>
                  <a:lnTo>
                    <a:pt x="350" y="135"/>
                  </a:lnTo>
                  <a:lnTo>
                    <a:pt x="325" y="137"/>
                  </a:lnTo>
                  <a:lnTo>
                    <a:pt x="299" y="145"/>
                  </a:lnTo>
                  <a:lnTo>
                    <a:pt x="278" y="158"/>
                  </a:lnTo>
                  <a:lnTo>
                    <a:pt x="260" y="174"/>
                  </a:lnTo>
                  <a:lnTo>
                    <a:pt x="244" y="194"/>
                  </a:lnTo>
                  <a:lnTo>
                    <a:pt x="486" y="194"/>
                  </a:lnTo>
                  <a:lnTo>
                    <a:pt x="500" y="154"/>
                  </a:lnTo>
                  <a:lnTo>
                    <a:pt x="521" y="117"/>
                  </a:lnTo>
                  <a:lnTo>
                    <a:pt x="546" y="84"/>
                  </a:lnTo>
                  <a:lnTo>
                    <a:pt x="577" y="55"/>
                  </a:lnTo>
                  <a:lnTo>
                    <a:pt x="612" y="32"/>
                  </a:lnTo>
                  <a:lnTo>
                    <a:pt x="652" y="14"/>
                  </a:lnTo>
                  <a:lnTo>
                    <a:pt x="693" y="4"/>
                  </a:lnTo>
                  <a:lnTo>
                    <a:pt x="738" y="0"/>
                  </a:lnTo>
                  <a:lnTo>
                    <a:pt x="782" y="4"/>
                  </a:lnTo>
                  <a:lnTo>
                    <a:pt x="824" y="14"/>
                  </a:lnTo>
                  <a:lnTo>
                    <a:pt x="863" y="32"/>
                  </a:lnTo>
                  <a:lnTo>
                    <a:pt x="898" y="55"/>
                  </a:lnTo>
                  <a:lnTo>
                    <a:pt x="929" y="84"/>
                  </a:lnTo>
                  <a:lnTo>
                    <a:pt x="954" y="117"/>
                  </a:lnTo>
                  <a:lnTo>
                    <a:pt x="976" y="154"/>
                  </a:lnTo>
                  <a:lnTo>
                    <a:pt x="990" y="194"/>
                  </a:lnTo>
                  <a:lnTo>
                    <a:pt x="1022" y="194"/>
                  </a:lnTo>
                  <a:lnTo>
                    <a:pt x="1042" y="197"/>
                  </a:lnTo>
                  <a:lnTo>
                    <a:pt x="1061" y="207"/>
                  </a:lnTo>
                  <a:lnTo>
                    <a:pt x="1076" y="221"/>
                  </a:lnTo>
                  <a:lnTo>
                    <a:pt x="1085" y="239"/>
                  </a:lnTo>
                  <a:lnTo>
                    <a:pt x="1088" y="261"/>
                  </a:lnTo>
                  <a:lnTo>
                    <a:pt x="1085" y="283"/>
                  </a:lnTo>
                  <a:lnTo>
                    <a:pt x="1076" y="301"/>
                  </a:lnTo>
                  <a:lnTo>
                    <a:pt x="1061" y="315"/>
                  </a:lnTo>
                  <a:lnTo>
                    <a:pt x="1042" y="325"/>
                  </a:lnTo>
                  <a:lnTo>
                    <a:pt x="1022" y="328"/>
                  </a:lnTo>
                  <a:lnTo>
                    <a:pt x="990" y="328"/>
                  </a:lnTo>
                  <a:lnTo>
                    <a:pt x="976" y="369"/>
                  </a:lnTo>
                  <a:lnTo>
                    <a:pt x="954" y="405"/>
                  </a:lnTo>
                  <a:lnTo>
                    <a:pt x="929" y="439"/>
                  </a:lnTo>
                  <a:lnTo>
                    <a:pt x="898" y="467"/>
                  </a:lnTo>
                  <a:lnTo>
                    <a:pt x="863" y="489"/>
                  </a:lnTo>
                  <a:lnTo>
                    <a:pt x="824" y="506"/>
                  </a:lnTo>
                  <a:lnTo>
                    <a:pt x="782" y="518"/>
                  </a:lnTo>
                  <a:lnTo>
                    <a:pt x="738" y="522"/>
                  </a:lnTo>
                  <a:lnTo>
                    <a:pt x="716" y="518"/>
                  </a:lnTo>
                  <a:lnTo>
                    <a:pt x="698" y="509"/>
                  </a:lnTo>
                  <a:lnTo>
                    <a:pt x="683" y="494"/>
                  </a:lnTo>
                  <a:lnTo>
                    <a:pt x="674" y="476"/>
                  </a:lnTo>
                  <a:lnTo>
                    <a:pt x="670" y="455"/>
                  </a:lnTo>
                  <a:lnTo>
                    <a:pt x="674" y="433"/>
                  </a:lnTo>
                  <a:lnTo>
                    <a:pt x="683" y="415"/>
                  </a:lnTo>
                  <a:lnTo>
                    <a:pt x="698" y="400"/>
                  </a:lnTo>
                  <a:lnTo>
                    <a:pt x="716" y="391"/>
                  </a:lnTo>
                  <a:lnTo>
                    <a:pt x="738" y="387"/>
                  </a:lnTo>
                  <a:lnTo>
                    <a:pt x="764" y="385"/>
                  </a:lnTo>
                  <a:lnTo>
                    <a:pt x="788" y="376"/>
                  </a:lnTo>
                  <a:lnTo>
                    <a:pt x="810" y="364"/>
                  </a:lnTo>
                  <a:lnTo>
                    <a:pt x="829" y="348"/>
                  </a:lnTo>
                  <a:lnTo>
                    <a:pt x="845" y="328"/>
                  </a:lnTo>
                  <a:lnTo>
                    <a:pt x="603" y="328"/>
                  </a:lnTo>
                  <a:lnTo>
                    <a:pt x="588" y="369"/>
                  </a:lnTo>
                  <a:lnTo>
                    <a:pt x="568" y="405"/>
                  </a:lnTo>
                  <a:lnTo>
                    <a:pt x="541" y="439"/>
                  </a:lnTo>
                  <a:lnTo>
                    <a:pt x="510" y="467"/>
                  </a:lnTo>
                  <a:lnTo>
                    <a:pt x="475" y="489"/>
                  </a:lnTo>
                  <a:lnTo>
                    <a:pt x="437" y="506"/>
                  </a:lnTo>
                  <a:lnTo>
                    <a:pt x="394" y="518"/>
                  </a:lnTo>
                  <a:lnTo>
                    <a:pt x="350" y="522"/>
                  </a:lnTo>
                  <a:lnTo>
                    <a:pt x="307" y="518"/>
                  </a:lnTo>
                  <a:lnTo>
                    <a:pt x="264" y="506"/>
                  </a:lnTo>
                  <a:lnTo>
                    <a:pt x="226" y="489"/>
                  </a:lnTo>
                  <a:lnTo>
                    <a:pt x="190" y="467"/>
                  </a:lnTo>
                  <a:lnTo>
                    <a:pt x="160" y="439"/>
                  </a:lnTo>
                  <a:lnTo>
                    <a:pt x="133" y="405"/>
                  </a:lnTo>
                  <a:lnTo>
                    <a:pt x="113" y="369"/>
                  </a:lnTo>
                  <a:lnTo>
                    <a:pt x="98" y="328"/>
                  </a:lnTo>
                  <a:lnTo>
                    <a:pt x="67" y="328"/>
                  </a:lnTo>
                  <a:lnTo>
                    <a:pt x="45" y="325"/>
                  </a:lnTo>
                  <a:lnTo>
                    <a:pt x="27" y="315"/>
                  </a:lnTo>
                  <a:lnTo>
                    <a:pt x="13" y="301"/>
                  </a:lnTo>
                  <a:lnTo>
                    <a:pt x="3" y="283"/>
                  </a:lnTo>
                  <a:lnTo>
                    <a:pt x="0" y="261"/>
                  </a:lnTo>
                  <a:lnTo>
                    <a:pt x="3" y="239"/>
                  </a:lnTo>
                  <a:lnTo>
                    <a:pt x="13" y="221"/>
                  </a:lnTo>
                  <a:lnTo>
                    <a:pt x="27" y="207"/>
                  </a:lnTo>
                  <a:lnTo>
                    <a:pt x="45" y="197"/>
                  </a:lnTo>
                  <a:lnTo>
                    <a:pt x="67" y="194"/>
                  </a:lnTo>
                  <a:lnTo>
                    <a:pt x="98" y="194"/>
                  </a:lnTo>
                  <a:lnTo>
                    <a:pt x="113" y="154"/>
                  </a:lnTo>
                  <a:lnTo>
                    <a:pt x="133" y="117"/>
                  </a:lnTo>
                  <a:lnTo>
                    <a:pt x="160" y="84"/>
                  </a:lnTo>
                  <a:lnTo>
                    <a:pt x="190" y="55"/>
                  </a:lnTo>
                  <a:lnTo>
                    <a:pt x="226" y="32"/>
                  </a:lnTo>
                  <a:lnTo>
                    <a:pt x="264" y="14"/>
                  </a:lnTo>
                  <a:lnTo>
                    <a:pt x="307" y="4"/>
                  </a:lnTo>
                  <a:lnTo>
                    <a:pt x="3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7" name="Freeform 234"/>
            <p:cNvSpPr>
              <a:spLocks noEditPoints="1"/>
            </p:cNvSpPr>
            <p:nvPr/>
          </p:nvSpPr>
          <p:spPr bwMode="auto">
            <a:xfrm>
              <a:off x="2809" y="1554"/>
              <a:ext cx="552" cy="552"/>
            </a:xfrm>
            <a:custGeom>
              <a:avLst/>
              <a:gdLst>
                <a:gd name="T0" fmla="*/ 690 w 1657"/>
                <a:gd name="T1" fmla="*/ 195 h 1655"/>
                <a:gd name="T2" fmla="*/ 502 w 1657"/>
                <a:gd name="T3" fmla="*/ 269 h 1655"/>
                <a:gd name="T4" fmla="*/ 347 w 1657"/>
                <a:gd name="T5" fmla="*/ 394 h 1655"/>
                <a:gd name="T6" fmla="*/ 238 w 1657"/>
                <a:gd name="T7" fmla="*/ 561 h 1655"/>
                <a:gd name="T8" fmla="*/ 185 w 1657"/>
                <a:gd name="T9" fmla="*/ 758 h 1655"/>
                <a:gd name="T10" fmla="*/ 196 w 1657"/>
                <a:gd name="T11" fmla="*/ 967 h 1655"/>
                <a:gd name="T12" fmla="*/ 269 w 1657"/>
                <a:gd name="T13" fmla="*/ 1155 h 1655"/>
                <a:gd name="T14" fmla="*/ 394 w 1657"/>
                <a:gd name="T15" fmla="*/ 1309 h 1655"/>
                <a:gd name="T16" fmla="*/ 561 w 1657"/>
                <a:gd name="T17" fmla="*/ 1418 h 1655"/>
                <a:gd name="T18" fmla="*/ 759 w 1657"/>
                <a:gd name="T19" fmla="*/ 1473 h 1655"/>
                <a:gd name="T20" fmla="*/ 968 w 1657"/>
                <a:gd name="T21" fmla="*/ 1462 h 1655"/>
                <a:gd name="T22" fmla="*/ 1156 w 1657"/>
                <a:gd name="T23" fmla="*/ 1387 h 1655"/>
                <a:gd name="T24" fmla="*/ 1310 w 1657"/>
                <a:gd name="T25" fmla="*/ 1262 h 1655"/>
                <a:gd name="T26" fmla="*/ 1420 w 1657"/>
                <a:gd name="T27" fmla="*/ 1096 h 1655"/>
                <a:gd name="T28" fmla="*/ 1474 w 1657"/>
                <a:gd name="T29" fmla="*/ 899 h 1655"/>
                <a:gd name="T30" fmla="*/ 1463 w 1657"/>
                <a:gd name="T31" fmla="*/ 690 h 1655"/>
                <a:gd name="T32" fmla="*/ 1390 w 1657"/>
                <a:gd name="T33" fmla="*/ 501 h 1655"/>
                <a:gd name="T34" fmla="*/ 1263 w 1657"/>
                <a:gd name="T35" fmla="*/ 347 h 1655"/>
                <a:gd name="T36" fmla="*/ 1097 w 1657"/>
                <a:gd name="T37" fmla="*/ 237 h 1655"/>
                <a:gd name="T38" fmla="*/ 900 w 1657"/>
                <a:gd name="T39" fmla="*/ 183 h 1655"/>
                <a:gd name="T40" fmla="*/ 908 w 1657"/>
                <a:gd name="T41" fmla="*/ 4 h 1655"/>
                <a:gd name="T42" fmla="*/ 1133 w 1657"/>
                <a:gd name="T43" fmla="*/ 58 h 1655"/>
                <a:gd name="T44" fmla="*/ 1330 w 1657"/>
                <a:gd name="T45" fmla="*/ 169 h 1655"/>
                <a:gd name="T46" fmla="*/ 1488 w 1657"/>
                <a:gd name="T47" fmla="*/ 328 h 1655"/>
                <a:gd name="T48" fmla="*/ 1599 w 1657"/>
                <a:gd name="T49" fmla="*/ 524 h 1655"/>
                <a:gd name="T50" fmla="*/ 1653 w 1657"/>
                <a:gd name="T51" fmla="*/ 749 h 1655"/>
                <a:gd name="T52" fmla="*/ 1643 w 1657"/>
                <a:gd name="T53" fmla="*/ 985 h 1655"/>
                <a:gd name="T54" fmla="*/ 1568 w 1657"/>
                <a:gd name="T55" fmla="*/ 1202 h 1655"/>
                <a:gd name="T56" fmla="*/ 1440 w 1657"/>
                <a:gd name="T57" fmla="*/ 1386 h 1655"/>
                <a:gd name="T58" fmla="*/ 1268 w 1657"/>
                <a:gd name="T59" fmla="*/ 1529 h 1655"/>
                <a:gd name="T60" fmla="*/ 1061 w 1657"/>
                <a:gd name="T61" fmla="*/ 1623 h 1655"/>
                <a:gd name="T62" fmla="*/ 829 w 1657"/>
                <a:gd name="T63" fmla="*/ 1655 h 1655"/>
                <a:gd name="T64" fmla="*/ 596 w 1657"/>
                <a:gd name="T65" fmla="*/ 1623 h 1655"/>
                <a:gd name="T66" fmla="*/ 389 w 1657"/>
                <a:gd name="T67" fmla="*/ 1529 h 1655"/>
                <a:gd name="T68" fmla="*/ 218 w 1657"/>
                <a:gd name="T69" fmla="*/ 1386 h 1655"/>
                <a:gd name="T70" fmla="*/ 90 w 1657"/>
                <a:gd name="T71" fmla="*/ 1202 h 1655"/>
                <a:gd name="T72" fmla="*/ 16 w 1657"/>
                <a:gd name="T73" fmla="*/ 985 h 1655"/>
                <a:gd name="T74" fmla="*/ 4 w 1657"/>
                <a:gd name="T75" fmla="*/ 749 h 1655"/>
                <a:gd name="T76" fmla="*/ 58 w 1657"/>
                <a:gd name="T77" fmla="*/ 524 h 1655"/>
                <a:gd name="T78" fmla="*/ 170 w 1657"/>
                <a:gd name="T79" fmla="*/ 328 h 1655"/>
                <a:gd name="T80" fmla="*/ 328 w 1657"/>
                <a:gd name="T81" fmla="*/ 169 h 1655"/>
                <a:gd name="T82" fmla="*/ 524 w 1657"/>
                <a:gd name="T83" fmla="*/ 58 h 1655"/>
                <a:gd name="T84" fmla="*/ 749 w 1657"/>
                <a:gd name="T85" fmla="*/ 4 h 1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57" h="1655">
                  <a:moveTo>
                    <a:pt x="829" y="180"/>
                  </a:moveTo>
                  <a:lnTo>
                    <a:pt x="759" y="183"/>
                  </a:lnTo>
                  <a:lnTo>
                    <a:pt x="690" y="195"/>
                  </a:lnTo>
                  <a:lnTo>
                    <a:pt x="624" y="213"/>
                  </a:lnTo>
                  <a:lnTo>
                    <a:pt x="561" y="237"/>
                  </a:lnTo>
                  <a:lnTo>
                    <a:pt x="502" y="269"/>
                  </a:lnTo>
                  <a:lnTo>
                    <a:pt x="446" y="305"/>
                  </a:lnTo>
                  <a:lnTo>
                    <a:pt x="394" y="347"/>
                  </a:lnTo>
                  <a:lnTo>
                    <a:pt x="347" y="394"/>
                  </a:lnTo>
                  <a:lnTo>
                    <a:pt x="306" y="445"/>
                  </a:lnTo>
                  <a:lnTo>
                    <a:pt x="269" y="501"/>
                  </a:lnTo>
                  <a:lnTo>
                    <a:pt x="238" y="561"/>
                  </a:lnTo>
                  <a:lnTo>
                    <a:pt x="214" y="623"/>
                  </a:lnTo>
                  <a:lnTo>
                    <a:pt x="196" y="690"/>
                  </a:lnTo>
                  <a:lnTo>
                    <a:pt x="185" y="758"/>
                  </a:lnTo>
                  <a:lnTo>
                    <a:pt x="180" y="828"/>
                  </a:lnTo>
                  <a:lnTo>
                    <a:pt x="185" y="899"/>
                  </a:lnTo>
                  <a:lnTo>
                    <a:pt x="196" y="967"/>
                  </a:lnTo>
                  <a:lnTo>
                    <a:pt x="214" y="1032"/>
                  </a:lnTo>
                  <a:lnTo>
                    <a:pt x="238" y="1096"/>
                  </a:lnTo>
                  <a:lnTo>
                    <a:pt x="269" y="1155"/>
                  </a:lnTo>
                  <a:lnTo>
                    <a:pt x="306" y="1210"/>
                  </a:lnTo>
                  <a:lnTo>
                    <a:pt x="347" y="1262"/>
                  </a:lnTo>
                  <a:lnTo>
                    <a:pt x="394" y="1309"/>
                  </a:lnTo>
                  <a:lnTo>
                    <a:pt x="446" y="1351"/>
                  </a:lnTo>
                  <a:lnTo>
                    <a:pt x="502" y="1387"/>
                  </a:lnTo>
                  <a:lnTo>
                    <a:pt x="561" y="1418"/>
                  </a:lnTo>
                  <a:lnTo>
                    <a:pt x="624" y="1444"/>
                  </a:lnTo>
                  <a:lnTo>
                    <a:pt x="690" y="1462"/>
                  </a:lnTo>
                  <a:lnTo>
                    <a:pt x="759" y="1473"/>
                  </a:lnTo>
                  <a:lnTo>
                    <a:pt x="829" y="1476"/>
                  </a:lnTo>
                  <a:lnTo>
                    <a:pt x="900" y="1473"/>
                  </a:lnTo>
                  <a:lnTo>
                    <a:pt x="968" y="1462"/>
                  </a:lnTo>
                  <a:lnTo>
                    <a:pt x="1033" y="1444"/>
                  </a:lnTo>
                  <a:lnTo>
                    <a:pt x="1097" y="1418"/>
                  </a:lnTo>
                  <a:lnTo>
                    <a:pt x="1156" y="1387"/>
                  </a:lnTo>
                  <a:lnTo>
                    <a:pt x="1212" y="1351"/>
                  </a:lnTo>
                  <a:lnTo>
                    <a:pt x="1263" y="1309"/>
                  </a:lnTo>
                  <a:lnTo>
                    <a:pt x="1310" y="1262"/>
                  </a:lnTo>
                  <a:lnTo>
                    <a:pt x="1352" y="1210"/>
                  </a:lnTo>
                  <a:lnTo>
                    <a:pt x="1390" y="1155"/>
                  </a:lnTo>
                  <a:lnTo>
                    <a:pt x="1420" y="1096"/>
                  </a:lnTo>
                  <a:lnTo>
                    <a:pt x="1445" y="1032"/>
                  </a:lnTo>
                  <a:lnTo>
                    <a:pt x="1463" y="967"/>
                  </a:lnTo>
                  <a:lnTo>
                    <a:pt x="1474" y="899"/>
                  </a:lnTo>
                  <a:lnTo>
                    <a:pt x="1478" y="828"/>
                  </a:lnTo>
                  <a:lnTo>
                    <a:pt x="1474" y="758"/>
                  </a:lnTo>
                  <a:lnTo>
                    <a:pt x="1463" y="690"/>
                  </a:lnTo>
                  <a:lnTo>
                    <a:pt x="1445" y="623"/>
                  </a:lnTo>
                  <a:lnTo>
                    <a:pt x="1420" y="561"/>
                  </a:lnTo>
                  <a:lnTo>
                    <a:pt x="1390" y="501"/>
                  </a:lnTo>
                  <a:lnTo>
                    <a:pt x="1352" y="445"/>
                  </a:lnTo>
                  <a:lnTo>
                    <a:pt x="1310" y="394"/>
                  </a:lnTo>
                  <a:lnTo>
                    <a:pt x="1263" y="347"/>
                  </a:lnTo>
                  <a:lnTo>
                    <a:pt x="1212" y="305"/>
                  </a:lnTo>
                  <a:lnTo>
                    <a:pt x="1156" y="269"/>
                  </a:lnTo>
                  <a:lnTo>
                    <a:pt x="1097" y="237"/>
                  </a:lnTo>
                  <a:lnTo>
                    <a:pt x="1033" y="213"/>
                  </a:lnTo>
                  <a:lnTo>
                    <a:pt x="968" y="195"/>
                  </a:lnTo>
                  <a:lnTo>
                    <a:pt x="900" y="183"/>
                  </a:lnTo>
                  <a:lnTo>
                    <a:pt x="829" y="180"/>
                  </a:lnTo>
                  <a:close/>
                  <a:moveTo>
                    <a:pt x="829" y="0"/>
                  </a:moveTo>
                  <a:lnTo>
                    <a:pt x="908" y="4"/>
                  </a:lnTo>
                  <a:lnTo>
                    <a:pt x="986" y="16"/>
                  </a:lnTo>
                  <a:lnTo>
                    <a:pt x="1061" y="34"/>
                  </a:lnTo>
                  <a:lnTo>
                    <a:pt x="1133" y="58"/>
                  </a:lnTo>
                  <a:lnTo>
                    <a:pt x="1203" y="89"/>
                  </a:lnTo>
                  <a:lnTo>
                    <a:pt x="1268" y="127"/>
                  </a:lnTo>
                  <a:lnTo>
                    <a:pt x="1330" y="169"/>
                  </a:lnTo>
                  <a:lnTo>
                    <a:pt x="1387" y="217"/>
                  </a:lnTo>
                  <a:lnTo>
                    <a:pt x="1440" y="270"/>
                  </a:lnTo>
                  <a:lnTo>
                    <a:pt x="1488" y="328"/>
                  </a:lnTo>
                  <a:lnTo>
                    <a:pt x="1531" y="389"/>
                  </a:lnTo>
                  <a:lnTo>
                    <a:pt x="1568" y="455"/>
                  </a:lnTo>
                  <a:lnTo>
                    <a:pt x="1599" y="524"/>
                  </a:lnTo>
                  <a:lnTo>
                    <a:pt x="1624" y="596"/>
                  </a:lnTo>
                  <a:lnTo>
                    <a:pt x="1643" y="672"/>
                  </a:lnTo>
                  <a:lnTo>
                    <a:pt x="1653" y="749"/>
                  </a:lnTo>
                  <a:lnTo>
                    <a:pt x="1657" y="828"/>
                  </a:lnTo>
                  <a:lnTo>
                    <a:pt x="1653" y="907"/>
                  </a:lnTo>
                  <a:lnTo>
                    <a:pt x="1643" y="985"/>
                  </a:lnTo>
                  <a:lnTo>
                    <a:pt x="1624" y="1060"/>
                  </a:lnTo>
                  <a:lnTo>
                    <a:pt x="1599" y="1132"/>
                  </a:lnTo>
                  <a:lnTo>
                    <a:pt x="1568" y="1202"/>
                  </a:lnTo>
                  <a:lnTo>
                    <a:pt x="1531" y="1267"/>
                  </a:lnTo>
                  <a:lnTo>
                    <a:pt x="1488" y="1328"/>
                  </a:lnTo>
                  <a:lnTo>
                    <a:pt x="1440" y="1386"/>
                  </a:lnTo>
                  <a:lnTo>
                    <a:pt x="1387" y="1439"/>
                  </a:lnTo>
                  <a:lnTo>
                    <a:pt x="1330" y="1487"/>
                  </a:lnTo>
                  <a:lnTo>
                    <a:pt x="1268" y="1529"/>
                  </a:lnTo>
                  <a:lnTo>
                    <a:pt x="1203" y="1566"/>
                  </a:lnTo>
                  <a:lnTo>
                    <a:pt x="1133" y="1598"/>
                  </a:lnTo>
                  <a:lnTo>
                    <a:pt x="1061" y="1623"/>
                  </a:lnTo>
                  <a:lnTo>
                    <a:pt x="986" y="1641"/>
                  </a:lnTo>
                  <a:lnTo>
                    <a:pt x="908" y="1652"/>
                  </a:lnTo>
                  <a:lnTo>
                    <a:pt x="829" y="1655"/>
                  </a:lnTo>
                  <a:lnTo>
                    <a:pt x="749" y="1652"/>
                  </a:lnTo>
                  <a:lnTo>
                    <a:pt x="672" y="1641"/>
                  </a:lnTo>
                  <a:lnTo>
                    <a:pt x="596" y="1623"/>
                  </a:lnTo>
                  <a:lnTo>
                    <a:pt x="524" y="1598"/>
                  </a:lnTo>
                  <a:lnTo>
                    <a:pt x="456" y="1566"/>
                  </a:lnTo>
                  <a:lnTo>
                    <a:pt x="389" y="1529"/>
                  </a:lnTo>
                  <a:lnTo>
                    <a:pt x="328" y="1487"/>
                  </a:lnTo>
                  <a:lnTo>
                    <a:pt x="270" y="1439"/>
                  </a:lnTo>
                  <a:lnTo>
                    <a:pt x="218" y="1386"/>
                  </a:lnTo>
                  <a:lnTo>
                    <a:pt x="170" y="1328"/>
                  </a:lnTo>
                  <a:lnTo>
                    <a:pt x="127" y="1267"/>
                  </a:lnTo>
                  <a:lnTo>
                    <a:pt x="90" y="1202"/>
                  </a:lnTo>
                  <a:lnTo>
                    <a:pt x="58" y="1132"/>
                  </a:lnTo>
                  <a:lnTo>
                    <a:pt x="34" y="1060"/>
                  </a:lnTo>
                  <a:lnTo>
                    <a:pt x="16" y="985"/>
                  </a:lnTo>
                  <a:lnTo>
                    <a:pt x="4" y="907"/>
                  </a:lnTo>
                  <a:lnTo>
                    <a:pt x="0" y="828"/>
                  </a:lnTo>
                  <a:lnTo>
                    <a:pt x="4" y="749"/>
                  </a:lnTo>
                  <a:lnTo>
                    <a:pt x="16" y="672"/>
                  </a:lnTo>
                  <a:lnTo>
                    <a:pt x="34" y="596"/>
                  </a:lnTo>
                  <a:lnTo>
                    <a:pt x="58" y="524"/>
                  </a:lnTo>
                  <a:lnTo>
                    <a:pt x="90" y="455"/>
                  </a:lnTo>
                  <a:lnTo>
                    <a:pt x="127" y="389"/>
                  </a:lnTo>
                  <a:lnTo>
                    <a:pt x="170" y="328"/>
                  </a:lnTo>
                  <a:lnTo>
                    <a:pt x="218" y="270"/>
                  </a:lnTo>
                  <a:lnTo>
                    <a:pt x="270" y="217"/>
                  </a:lnTo>
                  <a:lnTo>
                    <a:pt x="328" y="169"/>
                  </a:lnTo>
                  <a:lnTo>
                    <a:pt x="389" y="127"/>
                  </a:lnTo>
                  <a:lnTo>
                    <a:pt x="456" y="89"/>
                  </a:lnTo>
                  <a:lnTo>
                    <a:pt x="524" y="58"/>
                  </a:lnTo>
                  <a:lnTo>
                    <a:pt x="596" y="34"/>
                  </a:lnTo>
                  <a:lnTo>
                    <a:pt x="672" y="16"/>
                  </a:lnTo>
                  <a:lnTo>
                    <a:pt x="749" y="4"/>
                  </a:lnTo>
                  <a:lnTo>
                    <a:pt x="8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33" name="Group 266"/>
          <p:cNvGrpSpPr>
            <a:grpSpLocks noChangeAspect="1"/>
          </p:cNvGrpSpPr>
          <p:nvPr/>
        </p:nvGrpSpPr>
        <p:grpSpPr bwMode="auto">
          <a:xfrm>
            <a:off x="7993701" y="2134784"/>
            <a:ext cx="218635" cy="316792"/>
            <a:chOff x="3028" y="791"/>
            <a:chExt cx="764" cy="1107"/>
          </a:xfrm>
          <a:solidFill>
            <a:schemeClr val="tx1">
              <a:lumMod val="65000"/>
              <a:lumOff val="35000"/>
            </a:schemeClr>
          </a:solidFill>
        </p:grpSpPr>
        <p:sp>
          <p:nvSpPr>
            <p:cNvPr id="436" name="Freeform 268"/>
            <p:cNvSpPr>
              <a:spLocks noEditPoints="1"/>
            </p:cNvSpPr>
            <p:nvPr/>
          </p:nvSpPr>
          <p:spPr bwMode="auto">
            <a:xfrm>
              <a:off x="3028" y="791"/>
              <a:ext cx="764" cy="1107"/>
            </a:xfrm>
            <a:custGeom>
              <a:avLst/>
              <a:gdLst>
                <a:gd name="T0" fmla="*/ 334 w 2292"/>
                <a:gd name="T1" fmla="*/ 3105 h 3320"/>
                <a:gd name="T2" fmla="*/ 1958 w 2292"/>
                <a:gd name="T3" fmla="*/ 1981 h 3320"/>
                <a:gd name="T4" fmla="*/ 214 w 2292"/>
                <a:gd name="T5" fmla="*/ 1148 h 3320"/>
                <a:gd name="T6" fmla="*/ 2078 w 2292"/>
                <a:gd name="T7" fmla="*/ 1766 h 3320"/>
                <a:gd name="T8" fmla="*/ 214 w 2292"/>
                <a:gd name="T9" fmla="*/ 1148 h 3320"/>
                <a:gd name="T10" fmla="*/ 1125 w 2292"/>
                <a:gd name="T11" fmla="*/ 933 h 3320"/>
                <a:gd name="T12" fmla="*/ 1722 w 2292"/>
                <a:gd name="T13" fmla="*/ 215 h 3320"/>
                <a:gd name="T14" fmla="*/ 824 w 2292"/>
                <a:gd name="T15" fmla="*/ 215 h 3320"/>
                <a:gd name="T16" fmla="*/ 981 w 2292"/>
                <a:gd name="T17" fmla="*/ 933 h 3320"/>
                <a:gd name="T18" fmla="*/ 824 w 2292"/>
                <a:gd name="T19" fmla="*/ 215 h 3320"/>
                <a:gd name="T20" fmla="*/ 570 w 2292"/>
                <a:gd name="T21" fmla="*/ 933 h 3320"/>
                <a:gd name="T22" fmla="*/ 681 w 2292"/>
                <a:gd name="T23" fmla="*/ 215 h 3320"/>
                <a:gd name="T24" fmla="*/ 462 w 2292"/>
                <a:gd name="T25" fmla="*/ 0 h 3320"/>
                <a:gd name="T26" fmla="*/ 1854 w 2292"/>
                <a:gd name="T27" fmla="*/ 3 h 3320"/>
                <a:gd name="T28" fmla="*/ 1896 w 2292"/>
                <a:gd name="T29" fmla="*/ 24 h 3320"/>
                <a:gd name="T30" fmla="*/ 1925 w 2292"/>
                <a:gd name="T31" fmla="*/ 61 h 3320"/>
                <a:gd name="T32" fmla="*/ 1937 w 2292"/>
                <a:gd name="T33" fmla="*/ 108 h 3320"/>
                <a:gd name="T34" fmla="*/ 2185 w 2292"/>
                <a:gd name="T35" fmla="*/ 933 h 3320"/>
                <a:gd name="T36" fmla="*/ 2232 w 2292"/>
                <a:gd name="T37" fmla="*/ 944 h 3320"/>
                <a:gd name="T38" fmla="*/ 2269 w 2292"/>
                <a:gd name="T39" fmla="*/ 974 h 3320"/>
                <a:gd name="T40" fmla="*/ 2290 w 2292"/>
                <a:gd name="T41" fmla="*/ 1016 h 3320"/>
                <a:gd name="T42" fmla="*/ 2292 w 2292"/>
                <a:gd name="T43" fmla="*/ 1874 h 3320"/>
                <a:gd name="T44" fmla="*/ 2282 w 2292"/>
                <a:gd name="T45" fmla="*/ 1922 h 3320"/>
                <a:gd name="T46" fmla="*/ 2253 w 2292"/>
                <a:gd name="T47" fmla="*/ 1958 h 3320"/>
                <a:gd name="T48" fmla="*/ 2209 w 2292"/>
                <a:gd name="T49" fmla="*/ 1979 h 3320"/>
                <a:gd name="T50" fmla="*/ 2173 w 2292"/>
                <a:gd name="T51" fmla="*/ 1981 h 3320"/>
                <a:gd name="T52" fmla="*/ 2170 w 2292"/>
                <a:gd name="T53" fmla="*/ 3237 h 3320"/>
                <a:gd name="T54" fmla="*/ 2150 w 2292"/>
                <a:gd name="T55" fmla="*/ 3279 h 3320"/>
                <a:gd name="T56" fmla="*/ 2112 w 2292"/>
                <a:gd name="T57" fmla="*/ 3309 h 3320"/>
                <a:gd name="T58" fmla="*/ 2066 w 2292"/>
                <a:gd name="T59" fmla="*/ 3320 h 3320"/>
                <a:gd name="T60" fmla="*/ 202 w 2292"/>
                <a:gd name="T61" fmla="*/ 3317 h 3320"/>
                <a:gd name="T62" fmla="*/ 160 w 2292"/>
                <a:gd name="T63" fmla="*/ 3297 h 3320"/>
                <a:gd name="T64" fmla="*/ 130 w 2292"/>
                <a:gd name="T65" fmla="*/ 3260 h 3320"/>
                <a:gd name="T66" fmla="*/ 119 w 2292"/>
                <a:gd name="T67" fmla="*/ 3213 h 3320"/>
                <a:gd name="T68" fmla="*/ 107 w 2292"/>
                <a:gd name="T69" fmla="*/ 1981 h 3320"/>
                <a:gd name="T70" fmla="*/ 60 w 2292"/>
                <a:gd name="T71" fmla="*/ 1971 h 3320"/>
                <a:gd name="T72" fmla="*/ 23 w 2292"/>
                <a:gd name="T73" fmla="*/ 1941 h 3320"/>
                <a:gd name="T74" fmla="*/ 2 w 2292"/>
                <a:gd name="T75" fmla="*/ 1899 h 3320"/>
                <a:gd name="T76" fmla="*/ 0 w 2292"/>
                <a:gd name="T77" fmla="*/ 1040 h 3320"/>
                <a:gd name="T78" fmla="*/ 10 w 2292"/>
                <a:gd name="T79" fmla="*/ 993 h 3320"/>
                <a:gd name="T80" fmla="*/ 39 w 2292"/>
                <a:gd name="T81" fmla="*/ 956 h 3320"/>
                <a:gd name="T82" fmla="*/ 83 w 2292"/>
                <a:gd name="T83" fmla="*/ 936 h 3320"/>
                <a:gd name="T84" fmla="*/ 355 w 2292"/>
                <a:gd name="T85" fmla="*/ 933 h 3320"/>
                <a:gd name="T86" fmla="*/ 358 w 2292"/>
                <a:gd name="T87" fmla="*/ 83 h 3320"/>
                <a:gd name="T88" fmla="*/ 379 w 2292"/>
                <a:gd name="T89" fmla="*/ 41 h 3320"/>
                <a:gd name="T90" fmla="*/ 416 w 2292"/>
                <a:gd name="T91" fmla="*/ 11 h 3320"/>
                <a:gd name="T92" fmla="*/ 462 w 2292"/>
                <a:gd name="T93" fmla="*/ 0 h 3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2" h="3320">
                  <a:moveTo>
                    <a:pt x="334" y="1981"/>
                  </a:moveTo>
                  <a:lnTo>
                    <a:pt x="334" y="3105"/>
                  </a:lnTo>
                  <a:lnTo>
                    <a:pt x="1958" y="3105"/>
                  </a:lnTo>
                  <a:lnTo>
                    <a:pt x="1958" y="1981"/>
                  </a:lnTo>
                  <a:lnTo>
                    <a:pt x="334" y="1981"/>
                  </a:lnTo>
                  <a:close/>
                  <a:moveTo>
                    <a:pt x="214" y="1148"/>
                  </a:moveTo>
                  <a:lnTo>
                    <a:pt x="214" y="1766"/>
                  </a:lnTo>
                  <a:lnTo>
                    <a:pt x="2078" y="1766"/>
                  </a:lnTo>
                  <a:lnTo>
                    <a:pt x="2078" y="1148"/>
                  </a:lnTo>
                  <a:lnTo>
                    <a:pt x="214" y="1148"/>
                  </a:lnTo>
                  <a:close/>
                  <a:moveTo>
                    <a:pt x="1125" y="215"/>
                  </a:moveTo>
                  <a:lnTo>
                    <a:pt x="1125" y="933"/>
                  </a:lnTo>
                  <a:lnTo>
                    <a:pt x="1722" y="933"/>
                  </a:lnTo>
                  <a:lnTo>
                    <a:pt x="1722" y="215"/>
                  </a:lnTo>
                  <a:lnTo>
                    <a:pt x="1125" y="215"/>
                  </a:lnTo>
                  <a:close/>
                  <a:moveTo>
                    <a:pt x="824" y="215"/>
                  </a:moveTo>
                  <a:lnTo>
                    <a:pt x="824" y="933"/>
                  </a:lnTo>
                  <a:lnTo>
                    <a:pt x="981" y="933"/>
                  </a:lnTo>
                  <a:lnTo>
                    <a:pt x="981" y="215"/>
                  </a:lnTo>
                  <a:lnTo>
                    <a:pt x="824" y="215"/>
                  </a:lnTo>
                  <a:close/>
                  <a:moveTo>
                    <a:pt x="570" y="215"/>
                  </a:moveTo>
                  <a:lnTo>
                    <a:pt x="570" y="933"/>
                  </a:lnTo>
                  <a:lnTo>
                    <a:pt x="681" y="933"/>
                  </a:lnTo>
                  <a:lnTo>
                    <a:pt x="681" y="215"/>
                  </a:lnTo>
                  <a:lnTo>
                    <a:pt x="570" y="215"/>
                  </a:lnTo>
                  <a:close/>
                  <a:moveTo>
                    <a:pt x="462" y="0"/>
                  </a:moveTo>
                  <a:lnTo>
                    <a:pt x="1830" y="0"/>
                  </a:lnTo>
                  <a:lnTo>
                    <a:pt x="1854" y="3"/>
                  </a:lnTo>
                  <a:lnTo>
                    <a:pt x="1876" y="11"/>
                  </a:lnTo>
                  <a:lnTo>
                    <a:pt x="1896" y="24"/>
                  </a:lnTo>
                  <a:lnTo>
                    <a:pt x="1913" y="41"/>
                  </a:lnTo>
                  <a:lnTo>
                    <a:pt x="1925" y="61"/>
                  </a:lnTo>
                  <a:lnTo>
                    <a:pt x="1934" y="83"/>
                  </a:lnTo>
                  <a:lnTo>
                    <a:pt x="1937" y="108"/>
                  </a:lnTo>
                  <a:lnTo>
                    <a:pt x="1937" y="933"/>
                  </a:lnTo>
                  <a:lnTo>
                    <a:pt x="2185" y="933"/>
                  </a:lnTo>
                  <a:lnTo>
                    <a:pt x="2209" y="936"/>
                  </a:lnTo>
                  <a:lnTo>
                    <a:pt x="2232" y="944"/>
                  </a:lnTo>
                  <a:lnTo>
                    <a:pt x="2253" y="956"/>
                  </a:lnTo>
                  <a:lnTo>
                    <a:pt x="2269" y="974"/>
                  </a:lnTo>
                  <a:lnTo>
                    <a:pt x="2282" y="993"/>
                  </a:lnTo>
                  <a:lnTo>
                    <a:pt x="2290" y="1016"/>
                  </a:lnTo>
                  <a:lnTo>
                    <a:pt x="2292" y="1040"/>
                  </a:lnTo>
                  <a:lnTo>
                    <a:pt x="2292" y="1874"/>
                  </a:lnTo>
                  <a:lnTo>
                    <a:pt x="2290" y="1899"/>
                  </a:lnTo>
                  <a:lnTo>
                    <a:pt x="2282" y="1922"/>
                  </a:lnTo>
                  <a:lnTo>
                    <a:pt x="2269" y="1941"/>
                  </a:lnTo>
                  <a:lnTo>
                    <a:pt x="2253" y="1958"/>
                  </a:lnTo>
                  <a:lnTo>
                    <a:pt x="2232" y="1971"/>
                  </a:lnTo>
                  <a:lnTo>
                    <a:pt x="2209" y="1979"/>
                  </a:lnTo>
                  <a:lnTo>
                    <a:pt x="2185" y="1981"/>
                  </a:lnTo>
                  <a:lnTo>
                    <a:pt x="2173" y="1981"/>
                  </a:lnTo>
                  <a:lnTo>
                    <a:pt x="2173" y="3213"/>
                  </a:lnTo>
                  <a:lnTo>
                    <a:pt x="2170" y="3237"/>
                  </a:lnTo>
                  <a:lnTo>
                    <a:pt x="2162" y="3260"/>
                  </a:lnTo>
                  <a:lnTo>
                    <a:pt x="2150" y="3279"/>
                  </a:lnTo>
                  <a:lnTo>
                    <a:pt x="2132" y="3297"/>
                  </a:lnTo>
                  <a:lnTo>
                    <a:pt x="2112" y="3309"/>
                  </a:lnTo>
                  <a:lnTo>
                    <a:pt x="2090" y="3317"/>
                  </a:lnTo>
                  <a:lnTo>
                    <a:pt x="2066" y="3320"/>
                  </a:lnTo>
                  <a:lnTo>
                    <a:pt x="226" y="3320"/>
                  </a:lnTo>
                  <a:lnTo>
                    <a:pt x="202" y="3317"/>
                  </a:lnTo>
                  <a:lnTo>
                    <a:pt x="180" y="3309"/>
                  </a:lnTo>
                  <a:lnTo>
                    <a:pt x="160" y="3297"/>
                  </a:lnTo>
                  <a:lnTo>
                    <a:pt x="142" y="3279"/>
                  </a:lnTo>
                  <a:lnTo>
                    <a:pt x="130" y="3260"/>
                  </a:lnTo>
                  <a:lnTo>
                    <a:pt x="122" y="3237"/>
                  </a:lnTo>
                  <a:lnTo>
                    <a:pt x="119" y="3213"/>
                  </a:lnTo>
                  <a:lnTo>
                    <a:pt x="119" y="1981"/>
                  </a:lnTo>
                  <a:lnTo>
                    <a:pt x="107" y="1981"/>
                  </a:lnTo>
                  <a:lnTo>
                    <a:pt x="83" y="1979"/>
                  </a:lnTo>
                  <a:lnTo>
                    <a:pt x="60" y="1971"/>
                  </a:lnTo>
                  <a:lnTo>
                    <a:pt x="39" y="1958"/>
                  </a:lnTo>
                  <a:lnTo>
                    <a:pt x="23" y="1941"/>
                  </a:lnTo>
                  <a:lnTo>
                    <a:pt x="10" y="1922"/>
                  </a:lnTo>
                  <a:lnTo>
                    <a:pt x="2" y="1899"/>
                  </a:lnTo>
                  <a:lnTo>
                    <a:pt x="0" y="1874"/>
                  </a:lnTo>
                  <a:lnTo>
                    <a:pt x="0" y="1040"/>
                  </a:lnTo>
                  <a:lnTo>
                    <a:pt x="2" y="1016"/>
                  </a:lnTo>
                  <a:lnTo>
                    <a:pt x="10" y="993"/>
                  </a:lnTo>
                  <a:lnTo>
                    <a:pt x="23" y="974"/>
                  </a:lnTo>
                  <a:lnTo>
                    <a:pt x="39" y="956"/>
                  </a:lnTo>
                  <a:lnTo>
                    <a:pt x="60" y="944"/>
                  </a:lnTo>
                  <a:lnTo>
                    <a:pt x="83" y="936"/>
                  </a:lnTo>
                  <a:lnTo>
                    <a:pt x="107" y="933"/>
                  </a:lnTo>
                  <a:lnTo>
                    <a:pt x="355" y="933"/>
                  </a:lnTo>
                  <a:lnTo>
                    <a:pt x="355" y="108"/>
                  </a:lnTo>
                  <a:lnTo>
                    <a:pt x="358" y="83"/>
                  </a:lnTo>
                  <a:lnTo>
                    <a:pt x="367" y="61"/>
                  </a:lnTo>
                  <a:lnTo>
                    <a:pt x="379" y="41"/>
                  </a:lnTo>
                  <a:lnTo>
                    <a:pt x="396" y="24"/>
                  </a:lnTo>
                  <a:lnTo>
                    <a:pt x="416" y="11"/>
                  </a:lnTo>
                  <a:lnTo>
                    <a:pt x="438" y="3"/>
                  </a:lnTo>
                  <a:lnTo>
                    <a:pt x="4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7" name="Freeform 269"/>
            <p:cNvSpPr>
              <a:spLocks noEditPoints="1"/>
            </p:cNvSpPr>
            <p:nvPr/>
          </p:nvSpPr>
          <p:spPr bwMode="auto">
            <a:xfrm>
              <a:off x="3145" y="1196"/>
              <a:ext cx="530" cy="162"/>
            </a:xfrm>
            <a:custGeom>
              <a:avLst/>
              <a:gdLst>
                <a:gd name="T0" fmla="*/ 1327 w 1592"/>
                <a:gd name="T1" fmla="*/ 144 h 486"/>
                <a:gd name="T2" fmla="*/ 1129 w 1592"/>
                <a:gd name="T3" fmla="*/ 343 h 486"/>
                <a:gd name="T4" fmla="*/ 1448 w 1592"/>
                <a:gd name="T5" fmla="*/ 343 h 486"/>
                <a:gd name="T6" fmla="*/ 1448 w 1592"/>
                <a:gd name="T7" fmla="*/ 144 h 486"/>
                <a:gd name="T8" fmla="*/ 1327 w 1592"/>
                <a:gd name="T9" fmla="*/ 144 h 486"/>
                <a:gd name="T10" fmla="*/ 947 w 1592"/>
                <a:gd name="T11" fmla="*/ 144 h 486"/>
                <a:gd name="T12" fmla="*/ 749 w 1592"/>
                <a:gd name="T13" fmla="*/ 343 h 486"/>
                <a:gd name="T14" fmla="*/ 926 w 1592"/>
                <a:gd name="T15" fmla="*/ 343 h 486"/>
                <a:gd name="T16" fmla="*/ 1124 w 1592"/>
                <a:gd name="T17" fmla="*/ 144 h 486"/>
                <a:gd name="T18" fmla="*/ 947 w 1592"/>
                <a:gd name="T19" fmla="*/ 144 h 486"/>
                <a:gd name="T20" fmla="*/ 144 w 1592"/>
                <a:gd name="T21" fmla="*/ 144 h 486"/>
                <a:gd name="T22" fmla="*/ 144 w 1592"/>
                <a:gd name="T23" fmla="*/ 343 h 486"/>
                <a:gd name="T24" fmla="*/ 547 w 1592"/>
                <a:gd name="T25" fmla="*/ 343 h 486"/>
                <a:gd name="T26" fmla="*/ 745 w 1592"/>
                <a:gd name="T27" fmla="*/ 144 h 486"/>
                <a:gd name="T28" fmla="*/ 144 w 1592"/>
                <a:gd name="T29" fmla="*/ 144 h 486"/>
                <a:gd name="T30" fmla="*/ 72 w 1592"/>
                <a:gd name="T31" fmla="*/ 0 h 486"/>
                <a:gd name="T32" fmla="*/ 1520 w 1592"/>
                <a:gd name="T33" fmla="*/ 0 h 486"/>
                <a:gd name="T34" fmla="*/ 1539 w 1592"/>
                <a:gd name="T35" fmla="*/ 3 h 486"/>
                <a:gd name="T36" fmla="*/ 1556 w 1592"/>
                <a:gd name="T37" fmla="*/ 10 h 486"/>
                <a:gd name="T38" fmla="*/ 1570 w 1592"/>
                <a:gd name="T39" fmla="*/ 21 h 486"/>
                <a:gd name="T40" fmla="*/ 1582 w 1592"/>
                <a:gd name="T41" fmla="*/ 37 h 486"/>
                <a:gd name="T42" fmla="*/ 1589 w 1592"/>
                <a:gd name="T43" fmla="*/ 53 h 486"/>
                <a:gd name="T44" fmla="*/ 1592 w 1592"/>
                <a:gd name="T45" fmla="*/ 72 h 486"/>
                <a:gd name="T46" fmla="*/ 1592 w 1592"/>
                <a:gd name="T47" fmla="*/ 415 h 486"/>
                <a:gd name="T48" fmla="*/ 1589 w 1592"/>
                <a:gd name="T49" fmla="*/ 434 h 486"/>
                <a:gd name="T50" fmla="*/ 1582 w 1592"/>
                <a:gd name="T51" fmla="*/ 451 h 486"/>
                <a:gd name="T52" fmla="*/ 1570 w 1592"/>
                <a:gd name="T53" fmla="*/ 465 h 486"/>
                <a:gd name="T54" fmla="*/ 1556 w 1592"/>
                <a:gd name="T55" fmla="*/ 476 h 486"/>
                <a:gd name="T56" fmla="*/ 1539 w 1592"/>
                <a:gd name="T57" fmla="*/ 483 h 486"/>
                <a:gd name="T58" fmla="*/ 1520 w 1592"/>
                <a:gd name="T59" fmla="*/ 486 h 486"/>
                <a:gd name="T60" fmla="*/ 72 w 1592"/>
                <a:gd name="T61" fmla="*/ 486 h 486"/>
                <a:gd name="T62" fmla="*/ 53 w 1592"/>
                <a:gd name="T63" fmla="*/ 483 h 486"/>
                <a:gd name="T64" fmla="*/ 36 w 1592"/>
                <a:gd name="T65" fmla="*/ 476 h 486"/>
                <a:gd name="T66" fmla="*/ 22 w 1592"/>
                <a:gd name="T67" fmla="*/ 465 h 486"/>
                <a:gd name="T68" fmla="*/ 10 w 1592"/>
                <a:gd name="T69" fmla="*/ 451 h 486"/>
                <a:gd name="T70" fmla="*/ 3 w 1592"/>
                <a:gd name="T71" fmla="*/ 434 h 486"/>
                <a:gd name="T72" fmla="*/ 0 w 1592"/>
                <a:gd name="T73" fmla="*/ 415 h 486"/>
                <a:gd name="T74" fmla="*/ 0 w 1592"/>
                <a:gd name="T75" fmla="*/ 72 h 486"/>
                <a:gd name="T76" fmla="*/ 3 w 1592"/>
                <a:gd name="T77" fmla="*/ 53 h 486"/>
                <a:gd name="T78" fmla="*/ 10 w 1592"/>
                <a:gd name="T79" fmla="*/ 37 h 486"/>
                <a:gd name="T80" fmla="*/ 22 w 1592"/>
                <a:gd name="T81" fmla="*/ 21 h 486"/>
                <a:gd name="T82" fmla="*/ 36 w 1592"/>
                <a:gd name="T83" fmla="*/ 10 h 486"/>
                <a:gd name="T84" fmla="*/ 53 w 1592"/>
                <a:gd name="T85" fmla="*/ 3 h 486"/>
                <a:gd name="T86" fmla="*/ 72 w 1592"/>
                <a:gd name="T87" fmla="*/ 0 h 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92" h="486">
                  <a:moveTo>
                    <a:pt x="1327" y="144"/>
                  </a:moveTo>
                  <a:lnTo>
                    <a:pt x="1129" y="343"/>
                  </a:lnTo>
                  <a:lnTo>
                    <a:pt x="1448" y="343"/>
                  </a:lnTo>
                  <a:lnTo>
                    <a:pt x="1448" y="144"/>
                  </a:lnTo>
                  <a:lnTo>
                    <a:pt x="1327" y="144"/>
                  </a:lnTo>
                  <a:close/>
                  <a:moveTo>
                    <a:pt x="947" y="144"/>
                  </a:moveTo>
                  <a:lnTo>
                    <a:pt x="749" y="343"/>
                  </a:lnTo>
                  <a:lnTo>
                    <a:pt x="926" y="343"/>
                  </a:lnTo>
                  <a:lnTo>
                    <a:pt x="1124" y="144"/>
                  </a:lnTo>
                  <a:lnTo>
                    <a:pt x="947" y="144"/>
                  </a:lnTo>
                  <a:close/>
                  <a:moveTo>
                    <a:pt x="144" y="144"/>
                  </a:moveTo>
                  <a:lnTo>
                    <a:pt x="144" y="343"/>
                  </a:lnTo>
                  <a:lnTo>
                    <a:pt x="547" y="343"/>
                  </a:lnTo>
                  <a:lnTo>
                    <a:pt x="745" y="144"/>
                  </a:lnTo>
                  <a:lnTo>
                    <a:pt x="144" y="144"/>
                  </a:lnTo>
                  <a:close/>
                  <a:moveTo>
                    <a:pt x="72" y="0"/>
                  </a:moveTo>
                  <a:lnTo>
                    <a:pt x="1520" y="0"/>
                  </a:lnTo>
                  <a:lnTo>
                    <a:pt x="1539" y="3"/>
                  </a:lnTo>
                  <a:lnTo>
                    <a:pt x="1556" y="10"/>
                  </a:lnTo>
                  <a:lnTo>
                    <a:pt x="1570" y="21"/>
                  </a:lnTo>
                  <a:lnTo>
                    <a:pt x="1582" y="37"/>
                  </a:lnTo>
                  <a:lnTo>
                    <a:pt x="1589" y="53"/>
                  </a:lnTo>
                  <a:lnTo>
                    <a:pt x="1592" y="72"/>
                  </a:lnTo>
                  <a:lnTo>
                    <a:pt x="1592" y="415"/>
                  </a:lnTo>
                  <a:lnTo>
                    <a:pt x="1589" y="434"/>
                  </a:lnTo>
                  <a:lnTo>
                    <a:pt x="1582" y="451"/>
                  </a:lnTo>
                  <a:lnTo>
                    <a:pt x="1570" y="465"/>
                  </a:lnTo>
                  <a:lnTo>
                    <a:pt x="1556" y="476"/>
                  </a:lnTo>
                  <a:lnTo>
                    <a:pt x="1539" y="483"/>
                  </a:lnTo>
                  <a:lnTo>
                    <a:pt x="1520" y="486"/>
                  </a:lnTo>
                  <a:lnTo>
                    <a:pt x="72" y="486"/>
                  </a:lnTo>
                  <a:lnTo>
                    <a:pt x="53" y="483"/>
                  </a:lnTo>
                  <a:lnTo>
                    <a:pt x="36" y="476"/>
                  </a:lnTo>
                  <a:lnTo>
                    <a:pt x="22" y="465"/>
                  </a:lnTo>
                  <a:lnTo>
                    <a:pt x="10" y="451"/>
                  </a:lnTo>
                  <a:lnTo>
                    <a:pt x="3" y="434"/>
                  </a:lnTo>
                  <a:lnTo>
                    <a:pt x="0" y="415"/>
                  </a:lnTo>
                  <a:lnTo>
                    <a:pt x="0" y="72"/>
                  </a:lnTo>
                  <a:lnTo>
                    <a:pt x="3" y="53"/>
                  </a:lnTo>
                  <a:lnTo>
                    <a:pt x="10" y="37"/>
                  </a:lnTo>
                  <a:lnTo>
                    <a:pt x="22" y="21"/>
                  </a:lnTo>
                  <a:lnTo>
                    <a:pt x="36" y="10"/>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8" name="Freeform 270"/>
            <p:cNvSpPr>
              <a:spLocks/>
            </p:cNvSpPr>
            <p:nvPr/>
          </p:nvSpPr>
          <p:spPr bwMode="auto">
            <a:xfrm>
              <a:off x="3183" y="1496"/>
              <a:ext cx="120" cy="47"/>
            </a:xfrm>
            <a:custGeom>
              <a:avLst/>
              <a:gdLst>
                <a:gd name="T0" fmla="*/ 72 w 359"/>
                <a:gd name="T1" fmla="*/ 0 h 143"/>
                <a:gd name="T2" fmla="*/ 287 w 359"/>
                <a:gd name="T3" fmla="*/ 0 h 143"/>
                <a:gd name="T4" fmla="*/ 306 w 359"/>
                <a:gd name="T5" fmla="*/ 2 h 143"/>
                <a:gd name="T6" fmla="*/ 323 w 359"/>
                <a:gd name="T7" fmla="*/ 10 h 143"/>
                <a:gd name="T8" fmla="*/ 338 w 359"/>
                <a:gd name="T9" fmla="*/ 21 h 143"/>
                <a:gd name="T10" fmla="*/ 349 w 359"/>
                <a:gd name="T11" fmla="*/ 35 h 143"/>
                <a:gd name="T12" fmla="*/ 356 w 359"/>
                <a:gd name="T13" fmla="*/ 52 h 143"/>
                <a:gd name="T14" fmla="*/ 359 w 359"/>
                <a:gd name="T15" fmla="*/ 72 h 143"/>
                <a:gd name="T16" fmla="*/ 356 w 359"/>
                <a:gd name="T17" fmla="*/ 91 h 143"/>
                <a:gd name="T18" fmla="*/ 349 w 359"/>
                <a:gd name="T19" fmla="*/ 108 h 143"/>
                <a:gd name="T20" fmla="*/ 338 w 359"/>
                <a:gd name="T21" fmla="*/ 122 h 143"/>
                <a:gd name="T22" fmla="*/ 323 w 359"/>
                <a:gd name="T23" fmla="*/ 133 h 143"/>
                <a:gd name="T24" fmla="*/ 306 w 359"/>
                <a:gd name="T25" fmla="*/ 140 h 143"/>
                <a:gd name="T26" fmla="*/ 287 w 359"/>
                <a:gd name="T27" fmla="*/ 143 h 143"/>
                <a:gd name="T28" fmla="*/ 72 w 359"/>
                <a:gd name="T29" fmla="*/ 143 h 143"/>
                <a:gd name="T30" fmla="*/ 53 w 359"/>
                <a:gd name="T31" fmla="*/ 140 h 143"/>
                <a:gd name="T32" fmla="*/ 36 w 359"/>
                <a:gd name="T33" fmla="*/ 133 h 143"/>
                <a:gd name="T34" fmla="*/ 22 w 359"/>
                <a:gd name="T35" fmla="*/ 122 h 143"/>
                <a:gd name="T36" fmla="*/ 10 w 359"/>
                <a:gd name="T37" fmla="*/ 108 h 143"/>
                <a:gd name="T38" fmla="*/ 2 w 359"/>
                <a:gd name="T39" fmla="*/ 91 h 143"/>
                <a:gd name="T40" fmla="*/ 0 w 359"/>
                <a:gd name="T41" fmla="*/ 72 h 143"/>
                <a:gd name="T42" fmla="*/ 2 w 359"/>
                <a:gd name="T43" fmla="*/ 52 h 143"/>
                <a:gd name="T44" fmla="*/ 10 w 359"/>
                <a:gd name="T45" fmla="*/ 35 h 143"/>
                <a:gd name="T46" fmla="*/ 22 w 359"/>
                <a:gd name="T47" fmla="*/ 21 h 143"/>
                <a:gd name="T48" fmla="*/ 36 w 359"/>
                <a:gd name="T49" fmla="*/ 10 h 143"/>
                <a:gd name="T50" fmla="*/ 53 w 359"/>
                <a:gd name="T51" fmla="*/ 2 h 143"/>
                <a:gd name="T52" fmla="*/ 72 w 359"/>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9" h="143">
                  <a:moveTo>
                    <a:pt x="72" y="0"/>
                  </a:moveTo>
                  <a:lnTo>
                    <a:pt x="287" y="0"/>
                  </a:lnTo>
                  <a:lnTo>
                    <a:pt x="306" y="2"/>
                  </a:lnTo>
                  <a:lnTo>
                    <a:pt x="323" y="10"/>
                  </a:lnTo>
                  <a:lnTo>
                    <a:pt x="338" y="21"/>
                  </a:lnTo>
                  <a:lnTo>
                    <a:pt x="349" y="35"/>
                  </a:lnTo>
                  <a:lnTo>
                    <a:pt x="356" y="52"/>
                  </a:lnTo>
                  <a:lnTo>
                    <a:pt x="359" y="72"/>
                  </a:lnTo>
                  <a:lnTo>
                    <a:pt x="356" y="91"/>
                  </a:lnTo>
                  <a:lnTo>
                    <a:pt x="349" y="108"/>
                  </a:lnTo>
                  <a:lnTo>
                    <a:pt x="338" y="122"/>
                  </a:lnTo>
                  <a:lnTo>
                    <a:pt x="323" y="133"/>
                  </a:lnTo>
                  <a:lnTo>
                    <a:pt x="306" y="140"/>
                  </a:lnTo>
                  <a:lnTo>
                    <a:pt x="287" y="143"/>
                  </a:lnTo>
                  <a:lnTo>
                    <a:pt x="72" y="143"/>
                  </a:lnTo>
                  <a:lnTo>
                    <a:pt x="53" y="140"/>
                  </a:lnTo>
                  <a:lnTo>
                    <a:pt x="36" y="133"/>
                  </a:lnTo>
                  <a:lnTo>
                    <a:pt x="22" y="122"/>
                  </a:lnTo>
                  <a:lnTo>
                    <a:pt x="10" y="108"/>
                  </a:lnTo>
                  <a:lnTo>
                    <a:pt x="2" y="91"/>
                  </a:lnTo>
                  <a:lnTo>
                    <a:pt x="0" y="72"/>
                  </a:lnTo>
                  <a:lnTo>
                    <a:pt x="2" y="52"/>
                  </a:lnTo>
                  <a:lnTo>
                    <a:pt x="10" y="35"/>
                  </a:lnTo>
                  <a:lnTo>
                    <a:pt x="22" y="21"/>
                  </a:lnTo>
                  <a:lnTo>
                    <a:pt x="36" y="10"/>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9" name="Freeform 271"/>
            <p:cNvSpPr>
              <a:spLocks/>
            </p:cNvSpPr>
            <p:nvPr/>
          </p:nvSpPr>
          <p:spPr bwMode="auto">
            <a:xfrm>
              <a:off x="3183" y="1575"/>
              <a:ext cx="120" cy="48"/>
            </a:xfrm>
            <a:custGeom>
              <a:avLst/>
              <a:gdLst>
                <a:gd name="T0" fmla="*/ 72 w 359"/>
                <a:gd name="T1" fmla="*/ 0 h 143"/>
                <a:gd name="T2" fmla="*/ 287 w 359"/>
                <a:gd name="T3" fmla="*/ 0 h 143"/>
                <a:gd name="T4" fmla="*/ 306 w 359"/>
                <a:gd name="T5" fmla="*/ 2 h 143"/>
                <a:gd name="T6" fmla="*/ 323 w 359"/>
                <a:gd name="T7" fmla="*/ 10 h 143"/>
                <a:gd name="T8" fmla="*/ 338 w 359"/>
                <a:gd name="T9" fmla="*/ 21 h 143"/>
                <a:gd name="T10" fmla="*/ 349 w 359"/>
                <a:gd name="T11" fmla="*/ 36 h 143"/>
                <a:gd name="T12" fmla="*/ 356 w 359"/>
                <a:gd name="T13" fmla="*/ 53 h 143"/>
                <a:gd name="T14" fmla="*/ 359 w 359"/>
                <a:gd name="T15" fmla="*/ 72 h 143"/>
                <a:gd name="T16" fmla="*/ 356 w 359"/>
                <a:gd name="T17" fmla="*/ 90 h 143"/>
                <a:gd name="T18" fmla="*/ 349 w 359"/>
                <a:gd name="T19" fmla="*/ 108 h 143"/>
                <a:gd name="T20" fmla="*/ 338 w 359"/>
                <a:gd name="T21" fmla="*/ 123 h 143"/>
                <a:gd name="T22" fmla="*/ 323 w 359"/>
                <a:gd name="T23" fmla="*/ 134 h 143"/>
                <a:gd name="T24" fmla="*/ 306 w 359"/>
                <a:gd name="T25" fmla="*/ 141 h 143"/>
                <a:gd name="T26" fmla="*/ 287 w 359"/>
                <a:gd name="T27" fmla="*/ 143 h 143"/>
                <a:gd name="T28" fmla="*/ 72 w 359"/>
                <a:gd name="T29" fmla="*/ 143 h 143"/>
                <a:gd name="T30" fmla="*/ 53 w 359"/>
                <a:gd name="T31" fmla="*/ 141 h 143"/>
                <a:gd name="T32" fmla="*/ 36 w 359"/>
                <a:gd name="T33" fmla="*/ 134 h 143"/>
                <a:gd name="T34" fmla="*/ 22 w 359"/>
                <a:gd name="T35" fmla="*/ 123 h 143"/>
                <a:gd name="T36" fmla="*/ 10 w 359"/>
                <a:gd name="T37" fmla="*/ 108 h 143"/>
                <a:gd name="T38" fmla="*/ 2 w 359"/>
                <a:gd name="T39" fmla="*/ 90 h 143"/>
                <a:gd name="T40" fmla="*/ 0 w 359"/>
                <a:gd name="T41" fmla="*/ 72 h 143"/>
                <a:gd name="T42" fmla="*/ 2 w 359"/>
                <a:gd name="T43" fmla="*/ 53 h 143"/>
                <a:gd name="T44" fmla="*/ 10 w 359"/>
                <a:gd name="T45" fmla="*/ 36 h 143"/>
                <a:gd name="T46" fmla="*/ 22 w 359"/>
                <a:gd name="T47" fmla="*/ 21 h 143"/>
                <a:gd name="T48" fmla="*/ 36 w 359"/>
                <a:gd name="T49" fmla="*/ 10 h 143"/>
                <a:gd name="T50" fmla="*/ 53 w 359"/>
                <a:gd name="T51" fmla="*/ 2 h 143"/>
                <a:gd name="T52" fmla="*/ 72 w 359"/>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9" h="143">
                  <a:moveTo>
                    <a:pt x="72" y="0"/>
                  </a:moveTo>
                  <a:lnTo>
                    <a:pt x="287" y="0"/>
                  </a:lnTo>
                  <a:lnTo>
                    <a:pt x="306" y="2"/>
                  </a:lnTo>
                  <a:lnTo>
                    <a:pt x="323" y="10"/>
                  </a:lnTo>
                  <a:lnTo>
                    <a:pt x="338" y="21"/>
                  </a:lnTo>
                  <a:lnTo>
                    <a:pt x="349" y="36"/>
                  </a:lnTo>
                  <a:lnTo>
                    <a:pt x="356" y="53"/>
                  </a:lnTo>
                  <a:lnTo>
                    <a:pt x="359" y="72"/>
                  </a:lnTo>
                  <a:lnTo>
                    <a:pt x="356" y="90"/>
                  </a:lnTo>
                  <a:lnTo>
                    <a:pt x="349" y="108"/>
                  </a:lnTo>
                  <a:lnTo>
                    <a:pt x="338" y="123"/>
                  </a:lnTo>
                  <a:lnTo>
                    <a:pt x="323" y="134"/>
                  </a:lnTo>
                  <a:lnTo>
                    <a:pt x="306" y="141"/>
                  </a:lnTo>
                  <a:lnTo>
                    <a:pt x="287" y="143"/>
                  </a:lnTo>
                  <a:lnTo>
                    <a:pt x="72" y="143"/>
                  </a:lnTo>
                  <a:lnTo>
                    <a:pt x="53" y="141"/>
                  </a:lnTo>
                  <a:lnTo>
                    <a:pt x="36" y="134"/>
                  </a:lnTo>
                  <a:lnTo>
                    <a:pt x="22" y="123"/>
                  </a:lnTo>
                  <a:lnTo>
                    <a:pt x="10" y="108"/>
                  </a:lnTo>
                  <a:lnTo>
                    <a:pt x="2" y="90"/>
                  </a:lnTo>
                  <a:lnTo>
                    <a:pt x="0" y="72"/>
                  </a:lnTo>
                  <a:lnTo>
                    <a:pt x="2" y="53"/>
                  </a:lnTo>
                  <a:lnTo>
                    <a:pt x="10" y="36"/>
                  </a:lnTo>
                  <a:lnTo>
                    <a:pt x="22" y="21"/>
                  </a:lnTo>
                  <a:lnTo>
                    <a:pt x="36" y="10"/>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0" name="Freeform 272"/>
            <p:cNvSpPr>
              <a:spLocks/>
            </p:cNvSpPr>
            <p:nvPr/>
          </p:nvSpPr>
          <p:spPr bwMode="auto">
            <a:xfrm>
              <a:off x="3183" y="1655"/>
              <a:ext cx="120" cy="48"/>
            </a:xfrm>
            <a:custGeom>
              <a:avLst/>
              <a:gdLst>
                <a:gd name="T0" fmla="*/ 72 w 359"/>
                <a:gd name="T1" fmla="*/ 0 h 144"/>
                <a:gd name="T2" fmla="*/ 287 w 359"/>
                <a:gd name="T3" fmla="*/ 0 h 144"/>
                <a:gd name="T4" fmla="*/ 306 w 359"/>
                <a:gd name="T5" fmla="*/ 3 h 144"/>
                <a:gd name="T6" fmla="*/ 323 w 359"/>
                <a:gd name="T7" fmla="*/ 10 h 144"/>
                <a:gd name="T8" fmla="*/ 338 w 359"/>
                <a:gd name="T9" fmla="*/ 21 h 144"/>
                <a:gd name="T10" fmla="*/ 349 w 359"/>
                <a:gd name="T11" fmla="*/ 35 h 144"/>
                <a:gd name="T12" fmla="*/ 356 w 359"/>
                <a:gd name="T13" fmla="*/ 53 h 144"/>
                <a:gd name="T14" fmla="*/ 359 w 359"/>
                <a:gd name="T15" fmla="*/ 72 h 144"/>
                <a:gd name="T16" fmla="*/ 356 w 359"/>
                <a:gd name="T17" fmla="*/ 91 h 144"/>
                <a:gd name="T18" fmla="*/ 349 w 359"/>
                <a:gd name="T19" fmla="*/ 108 h 144"/>
                <a:gd name="T20" fmla="*/ 338 w 359"/>
                <a:gd name="T21" fmla="*/ 122 h 144"/>
                <a:gd name="T22" fmla="*/ 323 w 359"/>
                <a:gd name="T23" fmla="*/ 133 h 144"/>
                <a:gd name="T24" fmla="*/ 306 w 359"/>
                <a:gd name="T25" fmla="*/ 142 h 144"/>
                <a:gd name="T26" fmla="*/ 287 w 359"/>
                <a:gd name="T27" fmla="*/ 144 h 144"/>
                <a:gd name="T28" fmla="*/ 72 w 359"/>
                <a:gd name="T29" fmla="*/ 144 h 144"/>
                <a:gd name="T30" fmla="*/ 53 w 359"/>
                <a:gd name="T31" fmla="*/ 142 h 144"/>
                <a:gd name="T32" fmla="*/ 36 w 359"/>
                <a:gd name="T33" fmla="*/ 133 h 144"/>
                <a:gd name="T34" fmla="*/ 22 w 359"/>
                <a:gd name="T35" fmla="*/ 122 h 144"/>
                <a:gd name="T36" fmla="*/ 10 w 359"/>
                <a:gd name="T37" fmla="*/ 108 h 144"/>
                <a:gd name="T38" fmla="*/ 2 w 359"/>
                <a:gd name="T39" fmla="*/ 91 h 144"/>
                <a:gd name="T40" fmla="*/ 0 w 359"/>
                <a:gd name="T41" fmla="*/ 72 h 144"/>
                <a:gd name="T42" fmla="*/ 2 w 359"/>
                <a:gd name="T43" fmla="*/ 53 h 144"/>
                <a:gd name="T44" fmla="*/ 10 w 359"/>
                <a:gd name="T45" fmla="*/ 35 h 144"/>
                <a:gd name="T46" fmla="*/ 22 w 359"/>
                <a:gd name="T47" fmla="*/ 21 h 144"/>
                <a:gd name="T48" fmla="*/ 36 w 359"/>
                <a:gd name="T49" fmla="*/ 10 h 144"/>
                <a:gd name="T50" fmla="*/ 53 w 359"/>
                <a:gd name="T51" fmla="*/ 3 h 144"/>
                <a:gd name="T52" fmla="*/ 72 w 359"/>
                <a:gd name="T5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9" h="144">
                  <a:moveTo>
                    <a:pt x="72" y="0"/>
                  </a:moveTo>
                  <a:lnTo>
                    <a:pt x="287" y="0"/>
                  </a:lnTo>
                  <a:lnTo>
                    <a:pt x="306" y="3"/>
                  </a:lnTo>
                  <a:lnTo>
                    <a:pt x="323" y="10"/>
                  </a:lnTo>
                  <a:lnTo>
                    <a:pt x="338" y="21"/>
                  </a:lnTo>
                  <a:lnTo>
                    <a:pt x="349" y="35"/>
                  </a:lnTo>
                  <a:lnTo>
                    <a:pt x="356" y="53"/>
                  </a:lnTo>
                  <a:lnTo>
                    <a:pt x="359" y="72"/>
                  </a:lnTo>
                  <a:lnTo>
                    <a:pt x="356" y="91"/>
                  </a:lnTo>
                  <a:lnTo>
                    <a:pt x="349" y="108"/>
                  </a:lnTo>
                  <a:lnTo>
                    <a:pt x="338" y="122"/>
                  </a:lnTo>
                  <a:lnTo>
                    <a:pt x="323" y="133"/>
                  </a:lnTo>
                  <a:lnTo>
                    <a:pt x="306" y="142"/>
                  </a:lnTo>
                  <a:lnTo>
                    <a:pt x="287" y="144"/>
                  </a:lnTo>
                  <a:lnTo>
                    <a:pt x="72" y="144"/>
                  </a:lnTo>
                  <a:lnTo>
                    <a:pt x="53" y="142"/>
                  </a:lnTo>
                  <a:lnTo>
                    <a:pt x="36" y="133"/>
                  </a:lnTo>
                  <a:lnTo>
                    <a:pt x="22" y="122"/>
                  </a:lnTo>
                  <a:lnTo>
                    <a:pt x="10" y="108"/>
                  </a:lnTo>
                  <a:lnTo>
                    <a:pt x="2" y="91"/>
                  </a:lnTo>
                  <a:lnTo>
                    <a:pt x="0" y="72"/>
                  </a:lnTo>
                  <a:lnTo>
                    <a:pt x="2" y="53"/>
                  </a:lnTo>
                  <a:lnTo>
                    <a:pt x="10" y="35"/>
                  </a:lnTo>
                  <a:lnTo>
                    <a:pt x="22" y="21"/>
                  </a:lnTo>
                  <a:lnTo>
                    <a:pt x="36" y="10"/>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1" name="Freeform 273"/>
            <p:cNvSpPr>
              <a:spLocks/>
            </p:cNvSpPr>
            <p:nvPr/>
          </p:nvSpPr>
          <p:spPr bwMode="auto">
            <a:xfrm>
              <a:off x="3183" y="1735"/>
              <a:ext cx="120" cy="48"/>
            </a:xfrm>
            <a:custGeom>
              <a:avLst/>
              <a:gdLst>
                <a:gd name="T0" fmla="*/ 72 w 359"/>
                <a:gd name="T1" fmla="*/ 0 h 143"/>
                <a:gd name="T2" fmla="*/ 287 w 359"/>
                <a:gd name="T3" fmla="*/ 0 h 143"/>
                <a:gd name="T4" fmla="*/ 306 w 359"/>
                <a:gd name="T5" fmla="*/ 2 h 143"/>
                <a:gd name="T6" fmla="*/ 323 w 359"/>
                <a:gd name="T7" fmla="*/ 9 h 143"/>
                <a:gd name="T8" fmla="*/ 338 w 359"/>
                <a:gd name="T9" fmla="*/ 20 h 143"/>
                <a:gd name="T10" fmla="*/ 349 w 359"/>
                <a:gd name="T11" fmla="*/ 35 h 143"/>
                <a:gd name="T12" fmla="*/ 356 w 359"/>
                <a:gd name="T13" fmla="*/ 52 h 143"/>
                <a:gd name="T14" fmla="*/ 359 w 359"/>
                <a:gd name="T15" fmla="*/ 71 h 143"/>
                <a:gd name="T16" fmla="*/ 356 w 359"/>
                <a:gd name="T17" fmla="*/ 90 h 143"/>
                <a:gd name="T18" fmla="*/ 349 w 359"/>
                <a:gd name="T19" fmla="*/ 107 h 143"/>
                <a:gd name="T20" fmla="*/ 338 w 359"/>
                <a:gd name="T21" fmla="*/ 122 h 143"/>
                <a:gd name="T22" fmla="*/ 323 w 359"/>
                <a:gd name="T23" fmla="*/ 133 h 143"/>
                <a:gd name="T24" fmla="*/ 306 w 359"/>
                <a:gd name="T25" fmla="*/ 140 h 143"/>
                <a:gd name="T26" fmla="*/ 287 w 359"/>
                <a:gd name="T27" fmla="*/ 143 h 143"/>
                <a:gd name="T28" fmla="*/ 72 w 359"/>
                <a:gd name="T29" fmla="*/ 143 h 143"/>
                <a:gd name="T30" fmla="*/ 53 w 359"/>
                <a:gd name="T31" fmla="*/ 140 h 143"/>
                <a:gd name="T32" fmla="*/ 36 w 359"/>
                <a:gd name="T33" fmla="*/ 133 h 143"/>
                <a:gd name="T34" fmla="*/ 22 w 359"/>
                <a:gd name="T35" fmla="*/ 122 h 143"/>
                <a:gd name="T36" fmla="*/ 10 w 359"/>
                <a:gd name="T37" fmla="*/ 107 h 143"/>
                <a:gd name="T38" fmla="*/ 2 w 359"/>
                <a:gd name="T39" fmla="*/ 90 h 143"/>
                <a:gd name="T40" fmla="*/ 0 w 359"/>
                <a:gd name="T41" fmla="*/ 71 h 143"/>
                <a:gd name="T42" fmla="*/ 2 w 359"/>
                <a:gd name="T43" fmla="*/ 52 h 143"/>
                <a:gd name="T44" fmla="*/ 10 w 359"/>
                <a:gd name="T45" fmla="*/ 35 h 143"/>
                <a:gd name="T46" fmla="*/ 22 w 359"/>
                <a:gd name="T47" fmla="*/ 20 h 143"/>
                <a:gd name="T48" fmla="*/ 36 w 359"/>
                <a:gd name="T49" fmla="*/ 9 h 143"/>
                <a:gd name="T50" fmla="*/ 53 w 359"/>
                <a:gd name="T51" fmla="*/ 2 h 143"/>
                <a:gd name="T52" fmla="*/ 72 w 359"/>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9" h="143">
                  <a:moveTo>
                    <a:pt x="72" y="0"/>
                  </a:moveTo>
                  <a:lnTo>
                    <a:pt x="287" y="0"/>
                  </a:lnTo>
                  <a:lnTo>
                    <a:pt x="306" y="2"/>
                  </a:lnTo>
                  <a:lnTo>
                    <a:pt x="323" y="9"/>
                  </a:lnTo>
                  <a:lnTo>
                    <a:pt x="338" y="20"/>
                  </a:lnTo>
                  <a:lnTo>
                    <a:pt x="349" y="35"/>
                  </a:lnTo>
                  <a:lnTo>
                    <a:pt x="356" y="52"/>
                  </a:lnTo>
                  <a:lnTo>
                    <a:pt x="359" y="71"/>
                  </a:lnTo>
                  <a:lnTo>
                    <a:pt x="356" y="90"/>
                  </a:lnTo>
                  <a:lnTo>
                    <a:pt x="349" y="107"/>
                  </a:lnTo>
                  <a:lnTo>
                    <a:pt x="338" y="122"/>
                  </a:lnTo>
                  <a:lnTo>
                    <a:pt x="323" y="133"/>
                  </a:lnTo>
                  <a:lnTo>
                    <a:pt x="306" y="140"/>
                  </a:lnTo>
                  <a:lnTo>
                    <a:pt x="287" y="143"/>
                  </a:lnTo>
                  <a:lnTo>
                    <a:pt x="72" y="143"/>
                  </a:lnTo>
                  <a:lnTo>
                    <a:pt x="53" y="140"/>
                  </a:lnTo>
                  <a:lnTo>
                    <a:pt x="36" y="133"/>
                  </a:lnTo>
                  <a:lnTo>
                    <a:pt x="22" y="122"/>
                  </a:lnTo>
                  <a:lnTo>
                    <a:pt x="10" y="107"/>
                  </a:lnTo>
                  <a:lnTo>
                    <a:pt x="2" y="90"/>
                  </a:lnTo>
                  <a:lnTo>
                    <a:pt x="0" y="71"/>
                  </a:lnTo>
                  <a:lnTo>
                    <a:pt x="2" y="52"/>
                  </a:lnTo>
                  <a:lnTo>
                    <a:pt x="10" y="35"/>
                  </a:lnTo>
                  <a:lnTo>
                    <a:pt x="22" y="20"/>
                  </a:lnTo>
                  <a:lnTo>
                    <a:pt x="36" y="9"/>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2" name="Freeform 274"/>
            <p:cNvSpPr>
              <a:spLocks/>
            </p:cNvSpPr>
            <p:nvPr/>
          </p:nvSpPr>
          <p:spPr bwMode="auto">
            <a:xfrm>
              <a:off x="3350" y="1496"/>
              <a:ext cx="120" cy="47"/>
            </a:xfrm>
            <a:custGeom>
              <a:avLst/>
              <a:gdLst>
                <a:gd name="T0" fmla="*/ 72 w 358"/>
                <a:gd name="T1" fmla="*/ 0 h 143"/>
                <a:gd name="T2" fmla="*/ 286 w 358"/>
                <a:gd name="T3" fmla="*/ 0 h 143"/>
                <a:gd name="T4" fmla="*/ 305 w 358"/>
                <a:gd name="T5" fmla="*/ 2 h 143"/>
                <a:gd name="T6" fmla="*/ 322 w 358"/>
                <a:gd name="T7" fmla="*/ 10 h 143"/>
                <a:gd name="T8" fmla="*/ 338 w 358"/>
                <a:gd name="T9" fmla="*/ 21 h 143"/>
                <a:gd name="T10" fmla="*/ 349 w 358"/>
                <a:gd name="T11" fmla="*/ 35 h 143"/>
                <a:gd name="T12" fmla="*/ 356 w 358"/>
                <a:gd name="T13" fmla="*/ 52 h 143"/>
                <a:gd name="T14" fmla="*/ 358 w 358"/>
                <a:gd name="T15" fmla="*/ 72 h 143"/>
                <a:gd name="T16" fmla="*/ 356 w 358"/>
                <a:gd name="T17" fmla="*/ 91 h 143"/>
                <a:gd name="T18" fmla="*/ 349 w 358"/>
                <a:gd name="T19" fmla="*/ 108 h 143"/>
                <a:gd name="T20" fmla="*/ 338 w 358"/>
                <a:gd name="T21" fmla="*/ 122 h 143"/>
                <a:gd name="T22" fmla="*/ 322 w 358"/>
                <a:gd name="T23" fmla="*/ 133 h 143"/>
                <a:gd name="T24" fmla="*/ 305 w 358"/>
                <a:gd name="T25" fmla="*/ 140 h 143"/>
                <a:gd name="T26" fmla="*/ 286 w 358"/>
                <a:gd name="T27" fmla="*/ 143 h 143"/>
                <a:gd name="T28" fmla="*/ 72 w 358"/>
                <a:gd name="T29" fmla="*/ 143 h 143"/>
                <a:gd name="T30" fmla="*/ 53 w 358"/>
                <a:gd name="T31" fmla="*/ 140 h 143"/>
                <a:gd name="T32" fmla="*/ 36 w 358"/>
                <a:gd name="T33" fmla="*/ 133 h 143"/>
                <a:gd name="T34" fmla="*/ 20 w 358"/>
                <a:gd name="T35" fmla="*/ 122 h 143"/>
                <a:gd name="T36" fmla="*/ 9 w 358"/>
                <a:gd name="T37" fmla="*/ 108 h 143"/>
                <a:gd name="T38" fmla="*/ 2 w 358"/>
                <a:gd name="T39" fmla="*/ 91 h 143"/>
                <a:gd name="T40" fmla="*/ 0 w 358"/>
                <a:gd name="T41" fmla="*/ 72 h 143"/>
                <a:gd name="T42" fmla="*/ 2 w 358"/>
                <a:gd name="T43" fmla="*/ 52 h 143"/>
                <a:gd name="T44" fmla="*/ 9 w 358"/>
                <a:gd name="T45" fmla="*/ 35 h 143"/>
                <a:gd name="T46" fmla="*/ 20 w 358"/>
                <a:gd name="T47" fmla="*/ 21 h 143"/>
                <a:gd name="T48" fmla="*/ 36 w 358"/>
                <a:gd name="T49" fmla="*/ 10 h 143"/>
                <a:gd name="T50" fmla="*/ 53 w 358"/>
                <a:gd name="T51" fmla="*/ 2 h 143"/>
                <a:gd name="T52" fmla="*/ 72 w 358"/>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8" h="143">
                  <a:moveTo>
                    <a:pt x="72" y="0"/>
                  </a:moveTo>
                  <a:lnTo>
                    <a:pt x="286" y="0"/>
                  </a:lnTo>
                  <a:lnTo>
                    <a:pt x="305" y="2"/>
                  </a:lnTo>
                  <a:lnTo>
                    <a:pt x="322" y="10"/>
                  </a:lnTo>
                  <a:lnTo>
                    <a:pt x="338" y="21"/>
                  </a:lnTo>
                  <a:lnTo>
                    <a:pt x="349" y="35"/>
                  </a:lnTo>
                  <a:lnTo>
                    <a:pt x="356" y="52"/>
                  </a:lnTo>
                  <a:lnTo>
                    <a:pt x="358" y="72"/>
                  </a:lnTo>
                  <a:lnTo>
                    <a:pt x="356" y="91"/>
                  </a:lnTo>
                  <a:lnTo>
                    <a:pt x="349" y="108"/>
                  </a:lnTo>
                  <a:lnTo>
                    <a:pt x="338" y="122"/>
                  </a:lnTo>
                  <a:lnTo>
                    <a:pt x="322" y="133"/>
                  </a:lnTo>
                  <a:lnTo>
                    <a:pt x="305" y="140"/>
                  </a:lnTo>
                  <a:lnTo>
                    <a:pt x="286" y="143"/>
                  </a:lnTo>
                  <a:lnTo>
                    <a:pt x="72" y="143"/>
                  </a:lnTo>
                  <a:lnTo>
                    <a:pt x="53" y="140"/>
                  </a:lnTo>
                  <a:lnTo>
                    <a:pt x="36" y="133"/>
                  </a:lnTo>
                  <a:lnTo>
                    <a:pt x="20" y="122"/>
                  </a:lnTo>
                  <a:lnTo>
                    <a:pt x="9" y="108"/>
                  </a:lnTo>
                  <a:lnTo>
                    <a:pt x="2" y="91"/>
                  </a:lnTo>
                  <a:lnTo>
                    <a:pt x="0" y="72"/>
                  </a:lnTo>
                  <a:lnTo>
                    <a:pt x="2" y="52"/>
                  </a:lnTo>
                  <a:lnTo>
                    <a:pt x="9" y="35"/>
                  </a:lnTo>
                  <a:lnTo>
                    <a:pt x="20" y="21"/>
                  </a:lnTo>
                  <a:lnTo>
                    <a:pt x="36" y="10"/>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3" name="Freeform 275"/>
            <p:cNvSpPr>
              <a:spLocks/>
            </p:cNvSpPr>
            <p:nvPr/>
          </p:nvSpPr>
          <p:spPr bwMode="auto">
            <a:xfrm>
              <a:off x="3350" y="1575"/>
              <a:ext cx="120" cy="48"/>
            </a:xfrm>
            <a:custGeom>
              <a:avLst/>
              <a:gdLst>
                <a:gd name="T0" fmla="*/ 72 w 358"/>
                <a:gd name="T1" fmla="*/ 0 h 143"/>
                <a:gd name="T2" fmla="*/ 286 w 358"/>
                <a:gd name="T3" fmla="*/ 0 h 143"/>
                <a:gd name="T4" fmla="*/ 305 w 358"/>
                <a:gd name="T5" fmla="*/ 2 h 143"/>
                <a:gd name="T6" fmla="*/ 322 w 358"/>
                <a:gd name="T7" fmla="*/ 10 h 143"/>
                <a:gd name="T8" fmla="*/ 338 w 358"/>
                <a:gd name="T9" fmla="*/ 21 h 143"/>
                <a:gd name="T10" fmla="*/ 349 w 358"/>
                <a:gd name="T11" fmla="*/ 36 h 143"/>
                <a:gd name="T12" fmla="*/ 356 w 358"/>
                <a:gd name="T13" fmla="*/ 53 h 143"/>
                <a:gd name="T14" fmla="*/ 358 w 358"/>
                <a:gd name="T15" fmla="*/ 72 h 143"/>
                <a:gd name="T16" fmla="*/ 356 w 358"/>
                <a:gd name="T17" fmla="*/ 90 h 143"/>
                <a:gd name="T18" fmla="*/ 349 w 358"/>
                <a:gd name="T19" fmla="*/ 108 h 143"/>
                <a:gd name="T20" fmla="*/ 338 w 358"/>
                <a:gd name="T21" fmla="*/ 123 h 143"/>
                <a:gd name="T22" fmla="*/ 322 w 358"/>
                <a:gd name="T23" fmla="*/ 134 h 143"/>
                <a:gd name="T24" fmla="*/ 305 w 358"/>
                <a:gd name="T25" fmla="*/ 141 h 143"/>
                <a:gd name="T26" fmla="*/ 286 w 358"/>
                <a:gd name="T27" fmla="*/ 143 h 143"/>
                <a:gd name="T28" fmla="*/ 72 w 358"/>
                <a:gd name="T29" fmla="*/ 143 h 143"/>
                <a:gd name="T30" fmla="*/ 53 w 358"/>
                <a:gd name="T31" fmla="*/ 141 h 143"/>
                <a:gd name="T32" fmla="*/ 36 w 358"/>
                <a:gd name="T33" fmla="*/ 134 h 143"/>
                <a:gd name="T34" fmla="*/ 20 w 358"/>
                <a:gd name="T35" fmla="*/ 123 h 143"/>
                <a:gd name="T36" fmla="*/ 9 w 358"/>
                <a:gd name="T37" fmla="*/ 108 h 143"/>
                <a:gd name="T38" fmla="*/ 2 w 358"/>
                <a:gd name="T39" fmla="*/ 90 h 143"/>
                <a:gd name="T40" fmla="*/ 0 w 358"/>
                <a:gd name="T41" fmla="*/ 72 h 143"/>
                <a:gd name="T42" fmla="*/ 2 w 358"/>
                <a:gd name="T43" fmla="*/ 53 h 143"/>
                <a:gd name="T44" fmla="*/ 9 w 358"/>
                <a:gd name="T45" fmla="*/ 36 h 143"/>
                <a:gd name="T46" fmla="*/ 20 w 358"/>
                <a:gd name="T47" fmla="*/ 21 h 143"/>
                <a:gd name="T48" fmla="*/ 36 w 358"/>
                <a:gd name="T49" fmla="*/ 10 h 143"/>
                <a:gd name="T50" fmla="*/ 53 w 358"/>
                <a:gd name="T51" fmla="*/ 2 h 143"/>
                <a:gd name="T52" fmla="*/ 72 w 358"/>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8" h="143">
                  <a:moveTo>
                    <a:pt x="72" y="0"/>
                  </a:moveTo>
                  <a:lnTo>
                    <a:pt x="286" y="0"/>
                  </a:lnTo>
                  <a:lnTo>
                    <a:pt x="305" y="2"/>
                  </a:lnTo>
                  <a:lnTo>
                    <a:pt x="322" y="10"/>
                  </a:lnTo>
                  <a:lnTo>
                    <a:pt x="338" y="21"/>
                  </a:lnTo>
                  <a:lnTo>
                    <a:pt x="349" y="36"/>
                  </a:lnTo>
                  <a:lnTo>
                    <a:pt x="356" y="53"/>
                  </a:lnTo>
                  <a:lnTo>
                    <a:pt x="358" y="72"/>
                  </a:lnTo>
                  <a:lnTo>
                    <a:pt x="356" y="90"/>
                  </a:lnTo>
                  <a:lnTo>
                    <a:pt x="349" y="108"/>
                  </a:lnTo>
                  <a:lnTo>
                    <a:pt x="338" y="123"/>
                  </a:lnTo>
                  <a:lnTo>
                    <a:pt x="322" y="134"/>
                  </a:lnTo>
                  <a:lnTo>
                    <a:pt x="305" y="141"/>
                  </a:lnTo>
                  <a:lnTo>
                    <a:pt x="286" y="143"/>
                  </a:lnTo>
                  <a:lnTo>
                    <a:pt x="72" y="143"/>
                  </a:lnTo>
                  <a:lnTo>
                    <a:pt x="53" y="141"/>
                  </a:lnTo>
                  <a:lnTo>
                    <a:pt x="36" y="134"/>
                  </a:lnTo>
                  <a:lnTo>
                    <a:pt x="20" y="123"/>
                  </a:lnTo>
                  <a:lnTo>
                    <a:pt x="9" y="108"/>
                  </a:lnTo>
                  <a:lnTo>
                    <a:pt x="2" y="90"/>
                  </a:lnTo>
                  <a:lnTo>
                    <a:pt x="0" y="72"/>
                  </a:lnTo>
                  <a:lnTo>
                    <a:pt x="2" y="53"/>
                  </a:lnTo>
                  <a:lnTo>
                    <a:pt x="9" y="36"/>
                  </a:lnTo>
                  <a:lnTo>
                    <a:pt x="20" y="21"/>
                  </a:lnTo>
                  <a:lnTo>
                    <a:pt x="36" y="10"/>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4" name="Freeform 276"/>
            <p:cNvSpPr>
              <a:spLocks/>
            </p:cNvSpPr>
            <p:nvPr/>
          </p:nvSpPr>
          <p:spPr bwMode="auto">
            <a:xfrm>
              <a:off x="3350" y="1655"/>
              <a:ext cx="120" cy="48"/>
            </a:xfrm>
            <a:custGeom>
              <a:avLst/>
              <a:gdLst>
                <a:gd name="T0" fmla="*/ 72 w 358"/>
                <a:gd name="T1" fmla="*/ 0 h 144"/>
                <a:gd name="T2" fmla="*/ 286 w 358"/>
                <a:gd name="T3" fmla="*/ 0 h 144"/>
                <a:gd name="T4" fmla="*/ 305 w 358"/>
                <a:gd name="T5" fmla="*/ 3 h 144"/>
                <a:gd name="T6" fmla="*/ 322 w 358"/>
                <a:gd name="T7" fmla="*/ 10 h 144"/>
                <a:gd name="T8" fmla="*/ 338 w 358"/>
                <a:gd name="T9" fmla="*/ 21 h 144"/>
                <a:gd name="T10" fmla="*/ 349 w 358"/>
                <a:gd name="T11" fmla="*/ 35 h 144"/>
                <a:gd name="T12" fmla="*/ 356 w 358"/>
                <a:gd name="T13" fmla="*/ 53 h 144"/>
                <a:gd name="T14" fmla="*/ 358 w 358"/>
                <a:gd name="T15" fmla="*/ 72 h 144"/>
                <a:gd name="T16" fmla="*/ 356 w 358"/>
                <a:gd name="T17" fmla="*/ 91 h 144"/>
                <a:gd name="T18" fmla="*/ 349 w 358"/>
                <a:gd name="T19" fmla="*/ 108 h 144"/>
                <a:gd name="T20" fmla="*/ 338 w 358"/>
                <a:gd name="T21" fmla="*/ 122 h 144"/>
                <a:gd name="T22" fmla="*/ 322 w 358"/>
                <a:gd name="T23" fmla="*/ 133 h 144"/>
                <a:gd name="T24" fmla="*/ 305 w 358"/>
                <a:gd name="T25" fmla="*/ 142 h 144"/>
                <a:gd name="T26" fmla="*/ 286 w 358"/>
                <a:gd name="T27" fmla="*/ 144 h 144"/>
                <a:gd name="T28" fmla="*/ 72 w 358"/>
                <a:gd name="T29" fmla="*/ 144 h 144"/>
                <a:gd name="T30" fmla="*/ 53 w 358"/>
                <a:gd name="T31" fmla="*/ 142 h 144"/>
                <a:gd name="T32" fmla="*/ 36 w 358"/>
                <a:gd name="T33" fmla="*/ 133 h 144"/>
                <a:gd name="T34" fmla="*/ 20 w 358"/>
                <a:gd name="T35" fmla="*/ 122 h 144"/>
                <a:gd name="T36" fmla="*/ 9 w 358"/>
                <a:gd name="T37" fmla="*/ 108 h 144"/>
                <a:gd name="T38" fmla="*/ 2 w 358"/>
                <a:gd name="T39" fmla="*/ 91 h 144"/>
                <a:gd name="T40" fmla="*/ 0 w 358"/>
                <a:gd name="T41" fmla="*/ 72 h 144"/>
                <a:gd name="T42" fmla="*/ 2 w 358"/>
                <a:gd name="T43" fmla="*/ 53 h 144"/>
                <a:gd name="T44" fmla="*/ 9 w 358"/>
                <a:gd name="T45" fmla="*/ 35 h 144"/>
                <a:gd name="T46" fmla="*/ 20 w 358"/>
                <a:gd name="T47" fmla="*/ 21 h 144"/>
                <a:gd name="T48" fmla="*/ 36 w 358"/>
                <a:gd name="T49" fmla="*/ 10 h 144"/>
                <a:gd name="T50" fmla="*/ 53 w 358"/>
                <a:gd name="T51" fmla="*/ 3 h 144"/>
                <a:gd name="T52" fmla="*/ 72 w 358"/>
                <a:gd name="T5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8" h="144">
                  <a:moveTo>
                    <a:pt x="72" y="0"/>
                  </a:moveTo>
                  <a:lnTo>
                    <a:pt x="286" y="0"/>
                  </a:lnTo>
                  <a:lnTo>
                    <a:pt x="305" y="3"/>
                  </a:lnTo>
                  <a:lnTo>
                    <a:pt x="322" y="10"/>
                  </a:lnTo>
                  <a:lnTo>
                    <a:pt x="338" y="21"/>
                  </a:lnTo>
                  <a:lnTo>
                    <a:pt x="349" y="35"/>
                  </a:lnTo>
                  <a:lnTo>
                    <a:pt x="356" y="53"/>
                  </a:lnTo>
                  <a:lnTo>
                    <a:pt x="358" y="72"/>
                  </a:lnTo>
                  <a:lnTo>
                    <a:pt x="356" y="91"/>
                  </a:lnTo>
                  <a:lnTo>
                    <a:pt x="349" y="108"/>
                  </a:lnTo>
                  <a:lnTo>
                    <a:pt x="338" y="122"/>
                  </a:lnTo>
                  <a:lnTo>
                    <a:pt x="322" y="133"/>
                  </a:lnTo>
                  <a:lnTo>
                    <a:pt x="305" y="142"/>
                  </a:lnTo>
                  <a:lnTo>
                    <a:pt x="286" y="144"/>
                  </a:lnTo>
                  <a:lnTo>
                    <a:pt x="72" y="144"/>
                  </a:lnTo>
                  <a:lnTo>
                    <a:pt x="53" y="142"/>
                  </a:lnTo>
                  <a:lnTo>
                    <a:pt x="36" y="133"/>
                  </a:lnTo>
                  <a:lnTo>
                    <a:pt x="20" y="122"/>
                  </a:lnTo>
                  <a:lnTo>
                    <a:pt x="9" y="108"/>
                  </a:lnTo>
                  <a:lnTo>
                    <a:pt x="2" y="91"/>
                  </a:lnTo>
                  <a:lnTo>
                    <a:pt x="0" y="72"/>
                  </a:lnTo>
                  <a:lnTo>
                    <a:pt x="2" y="53"/>
                  </a:lnTo>
                  <a:lnTo>
                    <a:pt x="9" y="35"/>
                  </a:lnTo>
                  <a:lnTo>
                    <a:pt x="20" y="21"/>
                  </a:lnTo>
                  <a:lnTo>
                    <a:pt x="36" y="10"/>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5" name="Freeform 277"/>
            <p:cNvSpPr>
              <a:spLocks/>
            </p:cNvSpPr>
            <p:nvPr/>
          </p:nvSpPr>
          <p:spPr bwMode="auto">
            <a:xfrm>
              <a:off x="3350" y="1735"/>
              <a:ext cx="120" cy="48"/>
            </a:xfrm>
            <a:custGeom>
              <a:avLst/>
              <a:gdLst>
                <a:gd name="T0" fmla="*/ 72 w 358"/>
                <a:gd name="T1" fmla="*/ 0 h 143"/>
                <a:gd name="T2" fmla="*/ 286 w 358"/>
                <a:gd name="T3" fmla="*/ 0 h 143"/>
                <a:gd name="T4" fmla="*/ 305 w 358"/>
                <a:gd name="T5" fmla="*/ 2 h 143"/>
                <a:gd name="T6" fmla="*/ 322 w 358"/>
                <a:gd name="T7" fmla="*/ 9 h 143"/>
                <a:gd name="T8" fmla="*/ 338 w 358"/>
                <a:gd name="T9" fmla="*/ 20 h 143"/>
                <a:gd name="T10" fmla="*/ 349 w 358"/>
                <a:gd name="T11" fmla="*/ 35 h 143"/>
                <a:gd name="T12" fmla="*/ 356 w 358"/>
                <a:gd name="T13" fmla="*/ 52 h 143"/>
                <a:gd name="T14" fmla="*/ 358 w 358"/>
                <a:gd name="T15" fmla="*/ 71 h 143"/>
                <a:gd name="T16" fmla="*/ 356 w 358"/>
                <a:gd name="T17" fmla="*/ 90 h 143"/>
                <a:gd name="T18" fmla="*/ 349 w 358"/>
                <a:gd name="T19" fmla="*/ 107 h 143"/>
                <a:gd name="T20" fmla="*/ 338 w 358"/>
                <a:gd name="T21" fmla="*/ 122 h 143"/>
                <a:gd name="T22" fmla="*/ 322 w 358"/>
                <a:gd name="T23" fmla="*/ 133 h 143"/>
                <a:gd name="T24" fmla="*/ 305 w 358"/>
                <a:gd name="T25" fmla="*/ 140 h 143"/>
                <a:gd name="T26" fmla="*/ 286 w 358"/>
                <a:gd name="T27" fmla="*/ 143 h 143"/>
                <a:gd name="T28" fmla="*/ 72 w 358"/>
                <a:gd name="T29" fmla="*/ 143 h 143"/>
                <a:gd name="T30" fmla="*/ 53 w 358"/>
                <a:gd name="T31" fmla="*/ 140 h 143"/>
                <a:gd name="T32" fmla="*/ 36 w 358"/>
                <a:gd name="T33" fmla="*/ 133 h 143"/>
                <a:gd name="T34" fmla="*/ 20 w 358"/>
                <a:gd name="T35" fmla="*/ 122 h 143"/>
                <a:gd name="T36" fmla="*/ 9 w 358"/>
                <a:gd name="T37" fmla="*/ 107 h 143"/>
                <a:gd name="T38" fmla="*/ 2 w 358"/>
                <a:gd name="T39" fmla="*/ 90 h 143"/>
                <a:gd name="T40" fmla="*/ 0 w 358"/>
                <a:gd name="T41" fmla="*/ 71 h 143"/>
                <a:gd name="T42" fmla="*/ 2 w 358"/>
                <a:gd name="T43" fmla="*/ 52 h 143"/>
                <a:gd name="T44" fmla="*/ 9 w 358"/>
                <a:gd name="T45" fmla="*/ 35 h 143"/>
                <a:gd name="T46" fmla="*/ 20 w 358"/>
                <a:gd name="T47" fmla="*/ 20 h 143"/>
                <a:gd name="T48" fmla="*/ 36 w 358"/>
                <a:gd name="T49" fmla="*/ 9 h 143"/>
                <a:gd name="T50" fmla="*/ 53 w 358"/>
                <a:gd name="T51" fmla="*/ 2 h 143"/>
                <a:gd name="T52" fmla="*/ 72 w 358"/>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8" h="143">
                  <a:moveTo>
                    <a:pt x="72" y="0"/>
                  </a:moveTo>
                  <a:lnTo>
                    <a:pt x="286" y="0"/>
                  </a:lnTo>
                  <a:lnTo>
                    <a:pt x="305" y="2"/>
                  </a:lnTo>
                  <a:lnTo>
                    <a:pt x="322" y="9"/>
                  </a:lnTo>
                  <a:lnTo>
                    <a:pt x="338" y="20"/>
                  </a:lnTo>
                  <a:lnTo>
                    <a:pt x="349" y="35"/>
                  </a:lnTo>
                  <a:lnTo>
                    <a:pt x="356" y="52"/>
                  </a:lnTo>
                  <a:lnTo>
                    <a:pt x="358" y="71"/>
                  </a:lnTo>
                  <a:lnTo>
                    <a:pt x="356" y="90"/>
                  </a:lnTo>
                  <a:lnTo>
                    <a:pt x="349" y="107"/>
                  </a:lnTo>
                  <a:lnTo>
                    <a:pt x="338" y="122"/>
                  </a:lnTo>
                  <a:lnTo>
                    <a:pt x="322" y="133"/>
                  </a:lnTo>
                  <a:lnTo>
                    <a:pt x="305" y="140"/>
                  </a:lnTo>
                  <a:lnTo>
                    <a:pt x="286" y="143"/>
                  </a:lnTo>
                  <a:lnTo>
                    <a:pt x="72" y="143"/>
                  </a:lnTo>
                  <a:lnTo>
                    <a:pt x="53" y="140"/>
                  </a:lnTo>
                  <a:lnTo>
                    <a:pt x="36" y="133"/>
                  </a:lnTo>
                  <a:lnTo>
                    <a:pt x="20" y="122"/>
                  </a:lnTo>
                  <a:lnTo>
                    <a:pt x="9" y="107"/>
                  </a:lnTo>
                  <a:lnTo>
                    <a:pt x="2" y="90"/>
                  </a:lnTo>
                  <a:lnTo>
                    <a:pt x="0" y="71"/>
                  </a:lnTo>
                  <a:lnTo>
                    <a:pt x="2" y="52"/>
                  </a:lnTo>
                  <a:lnTo>
                    <a:pt x="9" y="35"/>
                  </a:lnTo>
                  <a:lnTo>
                    <a:pt x="20" y="20"/>
                  </a:lnTo>
                  <a:lnTo>
                    <a:pt x="36" y="9"/>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6" name="Freeform 278"/>
            <p:cNvSpPr>
              <a:spLocks/>
            </p:cNvSpPr>
            <p:nvPr/>
          </p:nvSpPr>
          <p:spPr bwMode="auto">
            <a:xfrm>
              <a:off x="3517" y="1496"/>
              <a:ext cx="120" cy="47"/>
            </a:xfrm>
            <a:custGeom>
              <a:avLst/>
              <a:gdLst>
                <a:gd name="T0" fmla="*/ 72 w 359"/>
                <a:gd name="T1" fmla="*/ 0 h 143"/>
                <a:gd name="T2" fmla="*/ 287 w 359"/>
                <a:gd name="T3" fmla="*/ 0 h 143"/>
                <a:gd name="T4" fmla="*/ 306 w 359"/>
                <a:gd name="T5" fmla="*/ 2 h 143"/>
                <a:gd name="T6" fmla="*/ 323 w 359"/>
                <a:gd name="T7" fmla="*/ 10 h 143"/>
                <a:gd name="T8" fmla="*/ 337 w 359"/>
                <a:gd name="T9" fmla="*/ 21 h 143"/>
                <a:gd name="T10" fmla="*/ 349 w 359"/>
                <a:gd name="T11" fmla="*/ 35 h 143"/>
                <a:gd name="T12" fmla="*/ 357 w 359"/>
                <a:gd name="T13" fmla="*/ 52 h 143"/>
                <a:gd name="T14" fmla="*/ 359 w 359"/>
                <a:gd name="T15" fmla="*/ 72 h 143"/>
                <a:gd name="T16" fmla="*/ 357 w 359"/>
                <a:gd name="T17" fmla="*/ 91 h 143"/>
                <a:gd name="T18" fmla="*/ 349 w 359"/>
                <a:gd name="T19" fmla="*/ 108 h 143"/>
                <a:gd name="T20" fmla="*/ 337 w 359"/>
                <a:gd name="T21" fmla="*/ 122 h 143"/>
                <a:gd name="T22" fmla="*/ 323 w 359"/>
                <a:gd name="T23" fmla="*/ 133 h 143"/>
                <a:gd name="T24" fmla="*/ 306 w 359"/>
                <a:gd name="T25" fmla="*/ 140 h 143"/>
                <a:gd name="T26" fmla="*/ 287 w 359"/>
                <a:gd name="T27" fmla="*/ 143 h 143"/>
                <a:gd name="T28" fmla="*/ 72 w 359"/>
                <a:gd name="T29" fmla="*/ 143 h 143"/>
                <a:gd name="T30" fmla="*/ 53 w 359"/>
                <a:gd name="T31" fmla="*/ 140 h 143"/>
                <a:gd name="T32" fmla="*/ 36 w 359"/>
                <a:gd name="T33" fmla="*/ 133 h 143"/>
                <a:gd name="T34" fmla="*/ 21 w 359"/>
                <a:gd name="T35" fmla="*/ 122 h 143"/>
                <a:gd name="T36" fmla="*/ 10 w 359"/>
                <a:gd name="T37" fmla="*/ 108 h 143"/>
                <a:gd name="T38" fmla="*/ 3 w 359"/>
                <a:gd name="T39" fmla="*/ 91 h 143"/>
                <a:gd name="T40" fmla="*/ 0 w 359"/>
                <a:gd name="T41" fmla="*/ 72 h 143"/>
                <a:gd name="T42" fmla="*/ 3 w 359"/>
                <a:gd name="T43" fmla="*/ 52 h 143"/>
                <a:gd name="T44" fmla="*/ 10 w 359"/>
                <a:gd name="T45" fmla="*/ 35 h 143"/>
                <a:gd name="T46" fmla="*/ 21 w 359"/>
                <a:gd name="T47" fmla="*/ 21 h 143"/>
                <a:gd name="T48" fmla="*/ 36 w 359"/>
                <a:gd name="T49" fmla="*/ 10 h 143"/>
                <a:gd name="T50" fmla="*/ 53 w 359"/>
                <a:gd name="T51" fmla="*/ 2 h 143"/>
                <a:gd name="T52" fmla="*/ 72 w 359"/>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9" h="143">
                  <a:moveTo>
                    <a:pt x="72" y="0"/>
                  </a:moveTo>
                  <a:lnTo>
                    <a:pt x="287" y="0"/>
                  </a:lnTo>
                  <a:lnTo>
                    <a:pt x="306" y="2"/>
                  </a:lnTo>
                  <a:lnTo>
                    <a:pt x="323" y="10"/>
                  </a:lnTo>
                  <a:lnTo>
                    <a:pt x="337" y="21"/>
                  </a:lnTo>
                  <a:lnTo>
                    <a:pt x="349" y="35"/>
                  </a:lnTo>
                  <a:lnTo>
                    <a:pt x="357" y="52"/>
                  </a:lnTo>
                  <a:lnTo>
                    <a:pt x="359" y="72"/>
                  </a:lnTo>
                  <a:lnTo>
                    <a:pt x="357" y="91"/>
                  </a:lnTo>
                  <a:lnTo>
                    <a:pt x="349" y="108"/>
                  </a:lnTo>
                  <a:lnTo>
                    <a:pt x="337" y="122"/>
                  </a:lnTo>
                  <a:lnTo>
                    <a:pt x="323" y="133"/>
                  </a:lnTo>
                  <a:lnTo>
                    <a:pt x="306" y="140"/>
                  </a:lnTo>
                  <a:lnTo>
                    <a:pt x="287" y="143"/>
                  </a:lnTo>
                  <a:lnTo>
                    <a:pt x="72" y="143"/>
                  </a:lnTo>
                  <a:lnTo>
                    <a:pt x="53" y="140"/>
                  </a:lnTo>
                  <a:lnTo>
                    <a:pt x="36" y="133"/>
                  </a:lnTo>
                  <a:lnTo>
                    <a:pt x="21" y="122"/>
                  </a:lnTo>
                  <a:lnTo>
                    <a:pt x="10" y="108"/>
                  </a:lnTo>
                  <a:lnTo>
                    <a:pt x="3" y="91"/>
                  </a:lnTo>
                  <a:lnTo>
                    <a:pt x="0" y="72"/>
                  </a:lnTo>
                  <a:lnTo>
                    <a:pt x="3" y="52"/>
                  </a:lnTo>
                  <a:lnTo>
                    <a:pt x="10" y="35"/>
                  </a:lnTo>
                  <a:lnTo>
                    <a:pt x="21" y="21"/>
                  </a:lnTo>
                  <a:lnTo>
                    <a:pt x="36" y="10"/>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7" name="Freeform 279"/>
            <p:cNvSpPr>
              <a:spLocks/>
            </p:cNvSpPr>
            <p:nvPr/>
          </p:nvSpPr>
          <p:spPr bwMode="auto">
            <a:xfrm>
              <a:off x="3517" y="1575"/>
              <a:ext cx="120" cy="48"/>
            </a:xfrm>
            <a:custGeom>
              <a:avLst/>
              <a:gdLst>
                <a:gd name="T0" fmla="*/ 72 w 359"/>
                <a:gd name="T1" fmla="*/ 0 h 143"/>
                <a:gd name="T2" fmla="*/ 287 w 359"/>
                <a:gd name="T3" fmla="*/ 0 h 143"/>
                <a:gd name="T4" fmla="*/ 306 w 359"/>
                <a:gd name="T5" fmla="*/ 2 h 143"/>
                <a:gd name="T6" fmla="*/ 323 w 359"/>
                <a:gd name="T7" fmla="*/ 10 h 143"/>
                <a:gd name="T8" fmla="*/ 337 w 359"/>
                <a:gd name="T9" fmla="*/ 21 h 143"/>
                <a:gd name="T10" fmla="*/ 349 w 359"/>
                <a:gd name="T11" fmla="*/ 36 h 143"/>
                <a:gd name="T12" fmla="*/ 357 w 359"/>
                <a:gd name="T13" fmla="*/ 53 h 143"/>
                <a:gd name="T14" fmla="*/ 359 w 359"/>
                <a:gd name="T15" fmla="*/ 72 h 143"/>
                <a:gd name="T16" fmla="*/ 357 w 359"/>
                <a:gd name="T17" fmla="*/ 90 h 143"/>
                <a:gd name="T18" fmla="*/ 349 w 359"/>
                <a:gd name="T19" fmla="*/ 108 h 143"/>
                <a:gd name="T20" fmla="*/ 337 w 359"/>
                <a:gd name="T21" fmla="*/ 123 h 143"/>
                <a:gd name="T22" fmla="*/ 323 w 359"/>
                <a:gd name="T23" fmla="*/ 134 h 143"/>
                <a:gd name="T24" fmla="*/ 306 w 359"/>
                <a:gd name="T25" fmla="*/ 141 h 143"/>
                <a:gd name="T26" fmla="*/ 287 w 359"/>
                <a:gd name="T27" fmla="*/ 143 h 143"/>
                <a:gd name="T28" fmla="*/ 72 w 359"/>
                <a:gd name="T29" fmla="*/ 143 h 143"/>
                <a:gd name="T30" fmla="*/ 53 w 359"/>
                <a:gd name="T31" fmla="*/ 141 h 143"/>
                <a:gd name="T32" fmla="*/ 36 w 359"/>
                <a:gd name="T33" fmla="*/ 134 h 143"/>
                <a:gd name="T34" fmla="*/ 21 w 359"/>
                <a:gd name="T35" fmla="*/ 123 h 143"/>
                <a:gd name="T36" fmla="*/ 10 w 359"/>
                <a:gd name="T37" fmla="*/ 108 h 143"/>
                <a:gd name="T38" fmla="*/ 3 w 359"/>
                <a:gd name="T39" fmla="*/ 90 h 143"/>
                <a:gd name="T40" fmla="*/ 0 w 359"/>
                <a:gd name="T41" fmla="*/ 72 h 143"/>
                <a:gd name="T42" fmla="*/ 3 w 359"/>
                <a:gd name="T43" fmla="*/ 53 h 143"/>
                <a:gd name="T44" fmla="*/ 10 w 359"/>
                <a:gd name="T45" fmla="*/ 36 h 143"/>
                <a:gd name="T46" fmla="*/ 21 w 359"/>
                <a:gd name="T47" fmla="*/ 21 h 143"/>
                <a:gd name="T48" fmla="*/ 36 w 359"/>
                <a:gd name="T49" fmla="*/ 10 h 143"/>
                <a:gd name="T50" fmla="*/ 53 w 359"/>
                <a:gd name="T51" fmla="*/ 2 h 143"/>
                <a:gd name="T52" fmla="*/ 72 w 359"/>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9" h="143">
                  <a:moveTo>
                    <a:pt x="72" y="0"/>
                  </a:moveTo>
                  <a:lnTo>
                    <a:pt x="287" y="0"/>
                  </a:lnTo>
                  <a:lnTo>
                    <a:pt x="306" y="2"/>
                  </a:lnTo>
                  <a:lnTo>
                    <a:pt x="323" y="10"/>
                  </a:lnTo>
                  <a:lnTo>
                    <a:pt x="337" y="21"/>
                  </a:lnTo>
                  <a:lnTo>
                    <a:pt x="349" y="36"/>
                  </a:lnTo>
                  <a:lnTo>
                    <a:pt x="357" y="53"/>
                  </a:lnTo>
                  <a:lnTo>
                    <a:pt x="359" y="72"/>
                  </a:lnTo>
                  <a:lnTo>
                    <a:pt x="357" y="90"/>
                  </a:lnTo>
                  <a:lnTo>
                    <a:pt x="349" y="108"/>
                  </a:lnTo>
                  <a:lnTo>
                    <a:pt x="337" y="123"/>
                  </a:lnTo>
                  <a:lnTo>
                    <a:pt x="323" y="134"/>
                  </a:lnTo>
                  <a:lnTo>
                    <a:pt x="306" y="141"/>
                  </a:lnTo>
                  <a:lnTo>
                    <a:pt x="287" y="143"/>
                  </a:lnTo>
                  <a:lnTo>
                    <a:pt x="72" y="143"/>
                  </a:lnTo>
                  <a:lnTo>
                    <a:pt x="53" y="141"/>
                  </a:lnTo>
                  <a:lnTo>
                    <a:pt x="36" y="134"/>
                  </a:lnTo>
                  <a:lnTo>
                    <a:pt x="21" y="123"/>
                  </a:lnTo>
                  <a:lnTo>
                    <a:pt x="10" y="108"/>
                  </a:lnTo>
                  <a:lnTo>
                    <a:pt x="3" y="90"/>
                  </a:lnTo>
                  <a:lnTo>
                    <a:pt x="0" y="72"/>
                  </a:lnTo>
                  <a:lnTo>
                    <a:pt x="3" y="53"/>
                  </a:lnTo>
                  <a:lnTo>
                    <a:pt x="10" y="36"/>
                  </a:lnTo>
                  <a:lnTo>
                    <a:pt x="21" y="21"/>
                  </a:lnTo>
                  <a:lnTo>
                    <a:pt x="36" y="10"/>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8" name="Freeform 280"/>
            <p:cNvSpPr>
              <a:spLocks/>
            </p:cNvSpPr>
            <p:nvPr/>
          </p:nvSpPr>
          <p:spPr bwMode="auto">
            <a:xfrm>
              <a:off x="3517" y="1655"/>
              <a:ext cx="120" cy="48"/>
            </a:xfrm>
            <a:custGeom>
              <a:avLst/>
              <a:gdLst>
                <a:gd name="T0" fmla="*/ 72 w 359"/>
                <a:gd name="T1" fmla="*/ 0 h 144"/>
                <a:gd name="T2" fmla="*/ 287 w 359"/>
                <a:gd name="T3" fmla="*/ 0 h 144"/>
                <a:gd name="T4" fmla="*/ 306 w 359"/>
                <a:gd name="T5" fmla="*/ 3 h 144"/>
                <a:gd name="T6" fmla="*/ 323 w 359"/>
                <a:gd name="T7" fmla="*/ 10 h 144"/>
                <a:gd name="T8" fmla="*/ 337 w 359"/>
                <a:gd name="T9" fmla="*/ 21 h 144"/>
                <a:gd name="T10" fmla="*/ 349 w 359"/>
                <a:gd name="T11" fmla="*/ 35 h 144"/>
                <a:gd name="T12" fmla="*/ 357 w 359"/>
                <a:gd name="T13" fmla="*/ 53 h 144"/>
                <a:gd name="T14" fmla="*/ 359 w 359"/>
                <a:gd name="T15" fmla="*/ 72 h 144"/>
                <a:gd name="T16" fmla="*/ 357 w 359"/>
                <a:gd name="T17" fmla="*/ 91 h 144"/>
                <a:gd name="T18" fmla="*/ 349 w 359"/>
                <a:gd name="T19" fmla="*/ 108 h 144"/>
                <a:gd name="T20" fmla="*/ 337 w 359"/>
                <a:gd name="T21" fmla="*/ 122 h 144"/>
                <a:gd name="T22" fmla="*/ 323 w 359"/>
                <a:gd name="T23" fmla="*/ 133 h 144"/>
                <a:gd name="T24" fmla="*/ 306 w 359"/>
                <a:gd name="T25" fmla="*/ 142 h 144"/>
                <a:gd name="T26" fmla="*/ 287 w 359"/>
                <a:gd name="T27" fmla="*/ 144 h 144"/>
                <a:gd name="T28" fmla="*/ 72 w 359"/>
                <a:gd name="T29" fmla="*/ 144 h 144"/>
                <a:gd name="T30" fmla="*/ 53 w 359"/>
                <a:gd name="T31" fmla="*/ 142 h 144"/>
                <a:gd name="T32" fmla="*/ 36 w 359"/>
                <a:gd name="T33" fmla="*/ 133 h 144"/>
                <a:gd name="T34" fmla="*/ 21 w 359"/>
                <a:gd name="T35" fmla="*/ 122 h 144"/>
                <a:gd name="T36" fmla="*/ 10 w 359"/>
                <a:gd name="T37" fmla="*/ 108 h 144"/>
                <a:gd name="T38" fmla="*/ 3 w 359"/>
                <a:gd name="T39" fmla="*/ 91 h 144"/>
                <a:gd name="T40" fmla="*/ 0 w 359"/>
                <a:gd name="T41" fmla="*/ 72 h 144"/>
                <a:gd name="T42" fmla="*/ 3 w 359"/>
                <a:gd name="T43" fmla="*/ 53 h 144"/>
                <a:gd name="T44" fmla="*/ 10 w 359"/>
                <a:gd name="T45" fmla="*/ 35 h 144"/>
                <a:gd name="T46" fmla="*/ 21 w 359"/>
                <a:gd name="T47" fmla="*/ 21 h 144"/>
                <a:gd name="T48" fmla="*/ 36 w 359"/>
                <a:gd name="T49" fmla="*/ 10 h 144"/>
                <a:gd name="T50" fmla="*/ 53 w 359"/>
                <a:gd name="T51" fmla="*/ 3 h 144"/>
                <a:gd name="T52" fmla="*/ 72 w 359"/>
                <a:gd name="T53"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9" h="144">
                  <a:moveTo>
                    <a:pt x="72" y="0"/>
                  </a:moveTo>
                  <a:lnTo>
                    <a:pt x="287" y="0"/>
                  </a:lnTo>
                  <a:lnTo>
                    <a:pt x="306" y="3"/>
                  </a:lnTo>
                  <a:lnTo>
                    <a:pt x="323" y="10"/>
                  </a:lnTo>
                  <a:lnTo>
                    <a:pt x="337" y="21"/>
                  </a:lnTo>
                  <a:lnTo>
                    <a:pt x="349" y="35"/>
                  </a:lnTo>
                  <a:lnTo>
                    <a:pt x="357" y="53"/>
                  </a:lnTo>
                  <a:lnTo>
                    <a:pt x="359" y="72"/>
                  </a:lnTo>
                  <a:lnTo>
                    <a:pt x="357" y="91"/>
                  </a:lnTo>
                  <a:lnTo>
                    <a:pt x="349" y="108"/>
                  </a:lnTo>
                  <a:lnTo>
                    <a:pt x="337" y="122"/>
                  </a:lnTo>
                  <a:lnTo>
                    <a:pt x="323" y="133"/>
                  </a:lnTo>
                  <a:lnTo>
                    <a:pt x="306" y="142"/>
                  </a:lnTo>
                  <a:lnTo>
                    <a:pt x="287" y="144"/>
                  </a:lnTo>
                  <a:lnTo>
                    <a:pt x="72" y="144"/>
                  </a:lnTo>
                  <a:lnTo>
                    <a:pt x="53" y="142"/>
                  </a:lnTo>
                  <a:lnTo>
                    <a:pt x="36" y="133"/>
                  </a:lnTo>
                  <a:lnTo>
                    <a:pt x="21" y="122"/>
                  </a:lnTo>
                  <a:lnTo>
                    <a:pt x="10" y="108"/>
                  </a:lnTo>
                  <a:lnTo>
                    <a:pt x="3" y="91"/>
                  </a:lnTo>
                  <a:lnTo>
                    <a:pt x="0" y="72"/>
                  </a:lnTo>
                  <a:lnTo>
                    <a:pt x="3" y="53"/>
                  </a:lnTo>
                  <a:lnTo>
                    <a:pt x="10" y="35"/>
                  </a:lnTo>
                  <a:lnTo>
                    <a:pt x="21" y="21"/>
                  </a:lnTo>
                  <a:lnTo>
                    <a:pt x="36" y="10"/>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9" name="Freeform 281"/>
            <p:cNvSpPr>
              <a:spLocks/>
            </p:cNvSpPr>
            <p:nvPr/>
          </p:nvSpPr>
          <p:spPr bwMode="auto">
            <a:xfrm>
              <a:off x="3517" y="1735"/>
              <a:ext cx="120" cy="48"/>
            </a:xfrm>
            <a:custGeom>
              <a:avLst/>
              <a:gdLst>
                <a:gd name="T0" fmla="*/ 72 w 359"/>
                <a:gd name="T1" fmla="*/ 0 h 143"/>
                <a:gd name="T2" fmla="*/ 287 w 359"/>
                <a:gd name="T3" fmla="*/ 0 h 143"/>
                <a:gd name="T4" fmla="*/ 306 w 359"/>
                <a:gd name="T5" fmla="*/ 2 h 143"/>
                <a:gd name="T6" fmla="*/ 323 w 359"/>
                <a:gd name="T7" fmla="*/ 9 h 143"/>
                <a:gd name="T8" fmla="*/ 337 w 359"/>
                <a:gd name="T9" fmla="*/ 20 h 143"/>
                <a:gd name="T10" fmla="*/ 349 w 359"/>
                <a:gd name="T11" fmla="*/ 35 h 143"/>
                <a:gd name="T12" fmla="*/ 357 w 359"/>
                <a:gd name="T13" fmla="*/ 52 h 143"/>
                <a:gd name="T14" fmla="*/ 359 w 359"/>
                <a:gd name="T15" fmla="*/ 71 h 143"/>
                <a:gd name="T16" fmla="*/ 357 w 359"/>
                <a:gd name="T17" fmla="*/ 90 h 143"/>
                <a:gd name="T18" fmla="*/ 349 w 359"/>
                <a:gd name="T19" fmla="*/ 107 h 143"/>
                <a:gd name="T20" fmla="*/ 337 w 359"/>
                <a:gd name="T21" fmla="*/ 122 h 143"/>
                <a:gd name="T22" fmla="*/ 323 w 359"/>
                <a:gd name="T23" fmla="*/ 133 h 143"/>
                <a:gd name="T24" fmla="*/ 306 w 359"/>
                <a:gd name="T25" fmla="*/ 140 h 143"/>
                <a:gd name="T26" fmla="*/ 287 w 359"/>
                <a:gd name="T27" fmla="*/ 143 h 143"/>
                <a:gd name="T28" fmla="*/ 72 w 359"/>
                <a:gd name="T29" fmla="*/ 143 h 143"/>
                <a:gd name="T30" fmla="*/ 53 w 359"/>
                <a:gd name="T31" fmla="*/ 140 h 143"/>
                <a:gd name="T32" fmla="*/ 36 w 359"/>
                <a:gd name="T33" fmla="*/ 133 h 143"/>
                <a:gd name="T34" fmla="*/ 21 w 359"/>
                <a:gd name="T35" fmla="*/ 122 h 143"/>
                <a:gd name="T36" fmla="*/ 10 w 359"/>
                <a:gd name="T37" fmla="*/ 107 h 143"/>
                <a:gd name="T38" fmla="*/ 3 w 359"/>
                <a:gd name="T39" fmla="*/ 90 h 143"/>
                <a:gd name="T40" fmla="*/ 0 w 359"/>
                <a:gd name="T41" fmla="*/ 71 h 143"/>
                <a:gd name="T42" fmla="*/ 3 w 359"/>
                <a:gd name="T43" fmla="*/ 52 h 143"/>
                <a:gd name="T44" fmla="*/ 10 w 359"/>
                <a:gd name="T45" fmla="*/ 35 h 143"/>
                <a:gd name="T46" fmla="*/ 21 w 359"/>
                <a:gd name="T47" fmla="*/ 20 h 143"/>
                <a:gd name="T48" fmla="*/ 36 w 359"/>
                <a:gd name="T49" fmla="*/ 9 h 143"/>
                <a:gd name="T50" fmla="*/ 53 w 359"/>
                <a:gd name="T51" fmla="*/ 2 h 143"/>
                <a:gd name="T52" fmla="*/ 72 w 359"/>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9" h="143">
                  <a:moveTo>
                    <a:pt x="72" y="0"/>
                  </a:moveTo>
                  <a:lnTo>
                    <a:pt x="287" y="0"/>
                  </a:lnTo>
                  <a:lnTo>
                    <a:pt x="306" y="2"/>
                  </a:lnTo>
                  <a:lnTo>
                    <a:pt x="323" y="9"/>
                  </a:lnTo>
                  <a:lnTo>
                    <a:pt x="337" y="20"/>
                  </a:lnTo>
                  <a:lnTo>
                    <a:pt x="349" y="35"/>
                  </a:lnTo>
                  <a:lnTo>
                    <a:pt x="357" y="52"/>
                  </a:lnTo>
                  <a:lnTo>
                    <a:pt x="359" y="71"/>
                  </a:lnTo>
                  <a:lnTo>
                    <a:pt x="357" y="90"/>
                  </a:lnTo>
                  <a:lnTo>
                    <a:pt x="349" y="107"/>
                  </a:lnTo>
                  <a:lnTo>
                    <a:pt x="337" y="122"/>
                  </a:lnTo>
                  <a:lnTo>
                    <a:pt x="323" y="133"/>
                  </a:lnTo>
                  <a:lnTo>
                    <a:pt x="306" y="140"/>
                  </a:lnTo>
                  <a:lnTo>
                    <a:pt x="287" y="143"/>
                  </a:lnTo>
                  <a:lnTo>
                    <a:pt x="72" y="143"/>
                  </a:lnTo>
                  <a:lnTo>
                    <a:pt x="53" y="140"/>
                  </a:lnTo>
                  <a:lnTo>
                    <a:pt x="36" y="133"/>
                  </a:lnTo>
                  <a:lnTo>
                    <a:pt x="21" y="122"/>
                  </a:lnTo>
                  <a:lnTo>
                    <a:pt x="10" y="107"/>
                  </a:lnTo>
                  <a:lnTo>
                    <a:pt x="3" y="90"/>
                  </a:lnTo>
                  <a:lnTo>
                    <a:pt x="0" y="71"/>
                  </a:lnTo>
                  <a:lnTo>
                    <a:pt x="3" y="52"/>
                  </a:lnTo>
                  <a:lnTo>
                    <a:pt x="10" y="35"/>
                  </a:lnTo>
                  <a:lnTo>
                    <a:pt x="21" y="20"/>
                  </a:lnTo>
                  <a:lnTo>
                    <a:pt x="36" y="9"/>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98" name="Group 164"/>
          <p:cNvGrpSpPr>
            <a:grpSpLocks noChangeAspect="1"/>
          </p:cNvGrpSpPr>
          <p:nvPr/>
        </p:nvGrpSpPr>
        <p:grpSpPr bwMode="auto">
          <a:xfrm>
            <a:off x="6473222" y="2243767"/>
            <a:ext cx="157407" cy="98825"/>
            <a:chOff x="3889" y="3659"/>
            <a:chExt cx="309" cy="194"/>
          </a:xfrm>
          <a:solidFill>
            <a:schemeClr val="tx1">
              <a:lumMod val="65000"/>
              <a:lumOff val="35000"/>
            </a:schemeClr>
          </a:solidFill>
        </p:grpSpPr>
        <p:sp>
          <p:nvSpPr>
            <p:cNvPr id="699" name="Freeform 166"/>
            <p:cNvSpPr>
              <a:spLocks noEditPoints="1"/>
            </p:cNvSpPr>
            <p:nvPr/>
          </p:nvSpPr>
          <p:spPr bwMode="auto">
            <a:xfrm>
              <a:off x="3889" y="3659"/>
              <a:ext cx="309" cy="194"/>
            </a:xfrm>
            <a:custGeom>
              <a:avLst/>
              <a:gdLst>
                <a:gd name="T0" fmla="*/ 221 w 3402"/>
                <a:gd name="T1" fmla="*/ 1835 h 2141"/>
                <a:gd name="T2" fmla="*/ 233 w 3402"/>
                <a:gd name="T3" fmla="*/ 1877 h 2141"/>
                <a:gd name="T4" fmla="*/ 262 w 3402"/>
                <a:gd name="T5" fmla="*/ 1907 h 2141"/>
                <a:gd name="T6" fmla="*/ 305 w 3402"/>
                <a:gd name="T7" fmla="*/ 1919 h 2141"/>
                <a:gd name="T8" fmla="*/ 3120 w 3402"/>
                <a:gd name="T9" fmla="*/ 1916 h 2141"/>
                <a:gd name="T10" fmla="*/ 3156 w 3402"/>
                <a:gd name="T11" fmla="*/ 1894 h 2141"/>
                <a:gd name="T12" fmla="*/ 3178 w 3402"/>
                <a:gd name="T13" fmla="*/ 1857 h 2141"/>
                <a:gd name="T14" fmla="*/ 3181 w 3402"/>
                <a:gd name="T15" fmla="*/ 1017 h 2141"/>
                <a:gd name="T16" fmla="*/ 221 w 3402"/>
                <a:gd name="T17" fmla="*/ 639 h 2141"/>
                <a:gd name="T18" fmla="*/ 3181 w 3402"/>
                <a:gd name="T19" fmla="*/ 869 h 2141"/>
                <a:gd name="T20" fmla="*/ 221 w 3402"/>
                <a:gd name="T21" fmla="*/ 639 h 2141"/>
                <a:gd name="T22" fmla="*/ 282 w 3402"/>
                <a:gd name="T23" fmla="*/ 225 h 2141"/>
                <a:gd name="T24" fmla="*/ 246 w 3402"/>
                <a:gd name="T25" fmla="*/ 247 h 2141"/>
                <a:gd name="T26" fmla="*/ 224 w 3402"/>
                <a:gd name="T27" fmla="*/ 285 h 2141"/>
                <a:gd name="T28" fmla="*/ 221 w 3402"/>
                <a:gd name="T29" fmla="*/ 491 h 2141"/>
                <a:gd name="T30" fmla="*/ 3181 w 3402"/>
                <a:gd name="T31" fmla="*/ 306 h 2141"/>
                <a:gd name="T32" fmla="*/ 3169 w 3402"/>
                <a:gd name="T33" fmla="*/ 265 h 2141"/>
                <a:gd name="T34" fmla="*/ 3139 w 3402"/>
                <a:gd name="T35" fmla="*/ 235 h 2141"/>
                <a:gd name="T36" fmla="*/ 3097 w 3402"/>
                <a:gd name="T37" fmla="*/ 222 h 2141"/>
                <a:gd name="T38" fmla="*/ 305 w 3402"/>
                <a:gd name="T39" fmla="*/ 0 h 2141"/>
                <a:gd name="T40" fmla="*/ 3138 w 3402"/>
                <a:gd name="T41" fmla="*/ 3 h 2141"/>
                <a:gd name="T42" fmla="*/ 3216 w 3402"/>
                <a:gd name="T43" fmla="*/ 25 h 2141"/>
                <a:gd name="T44" fmla="*/ 3283 w 3402"/>
                <a:gd name="T45" fmla="*/ 65 h 2141"/>
                <a:gd name="T46" fmla="*/ 3338 w 3402"/>
                <a:gd name="T47" fmla="*/ 120 h 2141"/>
                <a:gd name="T48" fmla="*/ 3378 w 3402"/>
                <a:gd name="T49" fmla="*/ 188 h 2141"/>
                <a:gd name="T50" fmla="*/ 3399 w 3402"/>
                <a:gd name="T51" fmla="*/ 265 h 2141"/>
                <a:gd name="T52" fmla="*/ 3402 w 3402"/>
                <a:gd name="T53" fmla="*/ 1835 h 2141"/>
                <a:gd name="T54" fmla="*/ 3390 w 3402"/>
                <a:gd name="T55" fmla="*/ 1917 h 2141"/>
                <a:gd name="T56" fmla="*/ 3360 w 3402"/>
                <a:gd name="T57" fmla="*/ 1989 h 2141"/>
                <a:gd name="T58" fmla="*/ 3313 w 3402"/>
                <a:gd name="T59" fmla="*/ 2051 h 2141"/>
                <a:gd name="T60" fmla="*/ 3251 w 3402"/>
                <a:gd name="T61" fmla="*/ 2099 h 2141"/>
                <a:gd name="T62" fmla="*/ 3178 w 3402"/>
                <a:gd name="T63" fmla="*/ 2130 h 2141"/>
                <a:gd name="T64" fmla="*/ 3097 w 3402"/>
                <a:gd name="T65" fmla="*/ 2141 h 2141"/>
                <a:gd name="T66" fmla="*/ 264 w 3402"/>
                <a:gd name="T67" fmla="*/ 2138 h 2141"/>
                <a:gd name="T68" fmla="*/ 186 w 3402"/>
                <a:gd name="T69" fmla="*/ 2117 h 2141"/>
                <a:gd name="T70" fmla="*/ 119 w 3402"/>
                <a:gd name="T71" fmla="*/ 2077 h 2141"/>
                <a:gd name="T72" fmla="*/ 64 w 3402"/>
                <a:gd name="T73" fmla="*/ 2021 h 2141"/>
                <a:gd name="T74" fmla="*/ 24 w 3402"/>
                <a:gd name="T75" fmla="*/ 1954 h 2141"/>
                <a:gd name="T76" fmla="*/ 3 w 3402"/>
                <a:gd name="T77" fmla="*/ 1876 h 2141"/>
                <a:gd name="T78" fmla="*/ 0 w 3402"/>
                <a:gd name="T79" fmla="*/ 306 h 2141"/>
                <a:gd name="T80" fmla="*/ 11 w 3402"/>
                <a:gd name="T81" fmla="*/ 225 h 2141"/>
                <a:gd name="T82" fmla="*/ 41 w 3402"/>
                <a:gd name="T83" fmla="*/ 153 h 2141"/>
                <a:gd name="T84" fmla="*/ 89 w 3402"/>
                <a:gd name="T85" fmla="*/ 90 h 2141"/>
                <a:gd name="T86" fmla="*/ 151 w 3402"/>
                <a:gd name="T87" fmla="*/ 43 h 2141"/>
                <a:gd name="T88" fmla="*/ 224 w 3402"/>
                <a:gd name="T89" fmla="*/ 12 h 2141"/>
                <a:gd name="T90" fmla="*/ 305 w 3402"/>
                <a:gd name="T91" fmla="*/ 0 h 2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02" h="2141">
                  <a:moveTo>
                    <a:pt x="221" y="1017"/>
                  </a:moveTo>
                  <a:lnTo>
                    <a:pt x="221" y="1835"/>
                  </a:lnTo>
                  <a:lnTo>
                    <a:pt x="224" y="1857"/>
                  </a:lnTo>
                  <a:lnTo>
                    <a:pt x="233" y="1877"/>
                  </a:lnTo>
                  <a:lnTo>
                    <a:pt x="246" y="1894"/>
                  </a:lnTo>
                  <a:lnTo>
                    <a:pt x="262" y="1907"/>
                  </a:lnTo>
                  <a:lnTo>
                    <a:pt x="282" y="1916"/>
                  </a:lnTo>
                  <a:lnTo>
                    <a:pt x="305" y="1919"/>
                  </a:lnTo>
                  <a:lnTo>
                    <a:pt x="3097" y="1919"/>
                  </a:lnTo>
                  <a:lnTo>
                    <a:pt x="3120" y="1916"/>
                  </a:lnTo>
                  <a:lnTo>
                    <a:pt x="3139" y="1907"/>
                  </a:lnTo>
                  <a:lnTo>
                    <a:pt x="3156" y="1894"/>
                  </a:lnTo>
                  <a:lnTo>
                    <a:pt x="3169" y="1877"/>
                  </a:lnTo>
                  <a:lnTo>
                    <a:pt x="3178" y="1857"/>
                  </a:lnTo>
                  <a:lnTo>
                    <a:pt x="3181" y="1835"/>
                  </a:lnTo>
                  <a:lnTo>
                    <a:pt x="3181" y="1017"/>
                  </a:lnTo>
                  <a:lnTo>
                    <a:pt x="221" y="1017"/>
                  </a:lnTo>
                  <a:close/>
                  <a:moveTo>
                    <a:pt x="221" y="639"/>
                  </a:moveTo>
                  <a:lnTo>
                    <a:pt x="221" y="869"/>
                  </a:lnTo>
                  <a:lnTo>
                    <a:pt x="3181" y="869"/>
                  </a:lnTo>
                  <a:lnTo>
                    <a:pt x="3181" y="639"/>
                  </a:lnTo>
                  <a:lnTo>
                    <a:pt x="221" y="639"/>
                  </a:lnTo>
                  <a:close/>
                  <a:moveTo>
                    <a:pt x="305" y="222"/>
                  </a:moveTo>
                  <a:lnTo>
                    <a:pt x="282" y="225"/>
                  </a:lnTo>
                  <a:lnTo>
                    <a:pt x="262" y="235"/>
                  </a:lnTo>
                  <a:lnTo>
                    <a:pt x="246" y="247"/>
                  </a:lnTo>
                  <a:lnTo>
                    <a:pt x="233" y="265"/>
                  </a:lnTo>
                  <a:lnTo>
                    <a:pt x="224" y="285"/>
                  </a:lnTo>
                  <a:lnTo>
                    <a:pt x="221" y="306"/>
                  </a:lnTo>
                  <a:lnTo>
                    <a:pt x="221" y="491"/>
                  </a:lnTo>
                  <a:lnTo>
                    <a:pt x="3181" y="491"/>
                  </a:lnTo>
                  <a:lnTo>
                    <a:pt x="3181" y="306"/>
                  </a:lnTo>
                  <a:lnTo>
                    <a:pt x="3178" y="285"/>
                  </a:lnTo>
                  <a:lnTo>
                    <a:pt x="3169" y="265"/>
                  </a:lnTo>
                  <a:lnTo>
                    <a:pt x="3156" y="247"/>
                  </a:lnTo>
                  <a:lnTo>
                    <a:pt x="3139" y="235"/>
                  </a:lnTo>
                  <a:lnTo>
                    <a:pt x="3120" y="225"/>
                  </a:lnTo>
                  <a:lnTo>
                    <a:pt x="3097" y="222"/>
                  </a:lnTo>
                  <a:lnTo>
                    <a:pt x="305" y="222"/>
                  </a:lnTo>
                  <a:close/>
                  <a:moveTo>
                    <a:pt x="305" y="0"/>
                  </a:moveTo>
                  <a:lnTo>
                    <a:pt x="3097" y="0"/>
                  </a:lnTo>
                  <a:lnTo>
                    <a:pt x="3138" y="3"/>
                  </a:lnTo>
                  <a:lnTo>
                    <a:pt x="3178" y="12"/>
                  </a:lnTo>
                  <a:lnTo>
                    <a:pt x="3216" y="25"/>
                  </a:lnTo>
                  <a:lnTo>
                    <a:pt x="3251" y="43"/>
                  </a:lnTo>
                  <a:lnTo>
                    <a:pt x="3283" y="65"/>
                  </a:lnTo>
                  <a:lnTo>
                    <a:pt x="3313" y="90"/>
                  </a:lnTo>
                  <a:lnTo>
                    <a:pt x="3338" y="120"/>
                  </a:lnTo>
                  <a:lnTo>
                    <a:pt x="3360" y="153"/>
                  </a:lnTo>
                  <a:lnTo>
                    <a:pt x="3378" y="188"/>
                  </a:lnTo>
                  <a:lnTo>
                    <a:pt x="3390" y="225"/>
                  </a:lnTo>
                  <a:lnTo>
                    <a:pt x="3399" y="265"/>
                  </a:lnTo>
                  <a:lnTo>
                    <a:pt x="3402" y="306"/>
                  </a:lnTo>
                  <a:lnTo>
                    <a:pt x="3402" y="1835"/>
                  </a:lnTo>
                  <a:lnTo>
                    <a:pt x="3399" y="1876"/>
                  </a:lnTo>
                  <a:lnTo>
                    <a:pt x="3390" y="1917"/>
                  </a:lnTo>
                  <a:lnTo>
                    <a:pt x="3378" y="1954"/>
                  </a:lnTo>
                  <a:lnTo>
                    <a:pt x="3360" y="1989"/>
                  </a:lnTo>
                  <a:lnTo>
                    <a:pt x="3338" y="2021"/>
                  </a:lnTo>
                  <a:lnTo>
                    <a:pt x="3313" y="2051"/>
                  </a:lnTo>
                  <a:lnTo>
                    <a:pt x="3283" y="2077"/>
                  </a:lnTo>
                  <a:lnTo>
                    <a:pt x="3251" y="2099"/>
                  </a:lnTo>
                  <a:lnTo>
                    <a:pt x="3216" y="2117"/>
                  </a:lnTo>
                  <a:lnTo>
                    <a:pt x="3178" y="2130"/>
                  </a:lnTo>
                  <a:lnTo>
                    <a:pt x="3138" y="2138"/>
                  </a:lnTo>
                  <a:lnTo>
                    <a:pt x="3097" y="2141"/>
                  </a:lnTo>
                  <a:lnTo>
                    <a:pt x="305" y="2141"/>
                  </a:lnTo>
                  <a:lnTo>
                    <a:pt x="264" y="2138"/>
                  </a:lnTo>
                  <a:lnTo>
                    <a:pt x="224" y="2130"/>
                  </a:lnTo>
                  <a:lnTo>
                    <a:pt x="186" y="2117"/>
                  </a:lnTo>
                  <a:lnTo>
                    <a:pt x="151" y="2099"/>
                  </a:lnTo>
                  <a:lnTo>
                    <a:pt x="119" y="2077"/>
                  </a:lnTo>
                  <a:lnTo>
                    <a:pt x="89" y="2051"/>
                  </a:lnTo>
                  <a:lnTo>
                    <a:pt x="64" y="2021"/>
                  </a:lnTo>
                  <a:lnTo>
                    <a:pt x="41" y="1989"/>
                  </a:lnTo>
                  <a:lnTo>
                    <a:pt x="24" y="1954"/>
                  </a:lnTo>
                  <a:lnTo>
                    <a:pt x="11" y="1917"/>
                  </a:lnTo>
                  <a:lnTo>
                    <a:pt x="3" y="1876"/>
                  </a:lnTo>
                  <a:lnTo>
                    <a:pt x="0" y="1835"/>
                  </a:lnTo>
                  <a:lnTo>
                    <a:pt x="0" y="306"/>
                  </a:lnTo>
                  <a:lnTo>
                    <a:pt x="3" y="265"/>
                  </a:lnTo>
                  <a:lnTo>
                    <a:pt x="11" y="225"/>
                  </a:lnTo>
                  <a:lnTo>
                    <a:pt x="24" y="188"/>
                  </a:lnTo>
                  <a:lnTo>
                    <a:pt x="41" y="153"/>
                  </a:lnTo>
                  <a:lnTo>
                    <a:pt x="64" y="120"/>
                  </a:lnTo>
                  <a:lnTo>
                    <a:pt x="89" y="90"/>
                  </a:lnTo>
                  <a:lnTo>
                    <a:pt x="119" y="65"/>
                  </a:lnTo>
                  <a:lnTo>
                    <a:pt x="151" y="43"/>
                  </a:lnTo>
                  <a:lnTo>
                    <a:pt x="186" y="25"/>
                  </a:lnTo>
                  <a:lnTo>
                    <a:pt x="224" y="12"/>
                  </a:lnTo>
                  <a:lnTo>
                    <a:pt x="264" y="3"/>
                  </a:lnTo>
                  <a:lnTo>
                    <a:pt x="3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0" name="Freeform 167"/>
            <p:cNvSpPr>
              <a:spLocks/>
            </p:cNvSpPr>
            <p:nvPr/>
          </p:nvSpPr>
          <p:spPr bwMode="auto">
            <a:xfrm>
              <a:off x="4011" y="3758"/>
              <a:ext cx="65" cy="66"/>
            </a:xfrm>
            <a:custGeom>
              <a:avLst/>
              <a:gdLst>
                <a:gd name="T0" fmla="*/ 131 w 722"/>
                <a:gd name="T1" fmla="*/ 2 h 725"/>
                <a:gd name="T2" fmla="*/ 172 w 722"/>
                <a:gd name="T3" fmla="*/ 19 h 725"/>
                <a:gd name="T4" fmla="*/ 361 w 722"/>
                <a:gd name="T5" fmla="*/ 205 h 725"/>
                <a:gd name="T6" fmla="*/ 550 w 722"/>
                <a:gd name="T7" fmla="*/ 19 h 725"/>
                <a:gd name="T8" fmla="*/ 590 w 722"/>
                <a:gd name="T9" fmla="*/ 2 h 725"/>
                <a:gd name="T10" fmla="*/ 633 w 722"/>
                <a:gd name="T11" fmla="*/ 2 h 725"/>
                <a:gd name="T12" fmla="*/ 672 w 722"/>
                <a:gd name="T13" fmla="*/ 19 h 725"/>
                <a:gd name="T14" fmla="*/ 704 w 722"/>
                <a:gd name="T15" fmla="*/ 51 h 725"/>
                <a:gd name="T16" fmla="*/ 719 w 722"/>
                <a:gd name="T17" fmla="*/ 90 h 725"/>
                <a:gd name="T18" fmla="*/ 719 w 722"/>
                <a:gd name="T19" fmla="*/ 133 h 725"/>
                <a:gd name="T20" fmla="*/ 704 w 722"/>
                <a:gd name="T21" fmla="*/ 172 h 725"/>
                <a:gd name="T22" fmla="*/ 517 w 722"/>
                <a:gd name="T23" fmla="*/ 363 h 725"/>
                <a:gd name="T24" fmla="*/ 704 w 722"/>
                <a:gd name="T25" fmla="*/ 553 h 725"/>
                <a:gd name="T26" fmla="*/ 719 w 722"/>
                <a:gd name="T27" fmla="*/ 592 h 725"/>
                <a:gd name="T28" fmla="*/ 719 w 722"/>
                <a:gd name="T29" fmla="*/ 635 h 725"/>
                <a:gd name="T30" fmla="*/ 704 w 722"/>
                <a:gd name="T31" fmla="*/ 675 h 725"/>
                <a:gd name="T32" fmla="*/ 672 w 722"/>
                <a:gd name="T33" fmla="*/ 706 h 725"/>
                <a:gd name="T34" fmla="*/ 633 w 722"/>
                <a:gd name="T35" fmla="*/ 723 h 725"/>
                <a:gd name="T36" fmla="*/ 590 w 722"/>
                <a:gd name="T37" fmla="*/ 723 h 725"/>
                <a:gd name="T38" fmla="*/ 550 w 722"/>
                <a:gd name="T39" fmla="*/ 706 h 725"/>
                <a:gd name="T40" fmla="*/ 361 w 722"/>
                <a:gd name="T41" fmla="*/ 520 h 725"/>
                <a:gd name="T42" fmla="*/ 172 w 722"/>
                <a:gd name="T43" fmla="*/ 706 h 725"/>
                <a:gd name="T44" fmla="*/ 131 w 722"/>
                <a:gd name="T45" fmla="*/ 723 h 725"/>
                <a:gd name="T46" fmla="*/ 89 w 722"/>
                <a:gd name="T47" fmla="*/ 723 h 725"/>
                <a:gd name="T48" fmla="*/ 50 w 722"/>
                <a:gd name="T49" fmla="*/ 706 h 725"/>
                <a:gd name="T50" fmla="*/ 18 w 722"/>
                <a:gd name="T51" fmla="*/ 675 h 725"/>
                <a:gd name="T52" fmla="*/ 2 w 722"/>
                <a:gd name="T53" fmla="*/ 635 h 725"/>
                <a:gd name="T54" fmla="*/ 2 w 722"/>
                <a:gd name="T55" fmla="*/ 592 h 725"/>
                <a:gd name="T56" fmla="*/ 18 w 722"/>
                <a:gd name="T57" fmla="*/ 553 h 725"/>
                <a:gd name="T58" fmla="*/ 205 w 722"/>
                <a:gd name="T59" fmla="*/ 363 h 725"/>
                <a:gd name="T60" fmla="*/ 18 w 722"/>
                <a:gd name="T61" fmla="*/ 172 h 725"/>
                <a:gd name="T62" fmla="*/ 2 w 722"/>
                <a:gd name="T63" fmla="*/ 133 h 725"/>
                <a:gd name="T64" fmla="*/ 2 w 722"/>
                <a:gd name="T65" fmla="*/ 90 h 725"/>
                <a:gd name="T66" fmla="*/ 18 w 722"/>
                <a:gd name="T67" fmla="*/ 51 h 725"/>
                <a:gd name="T68" fmla="*/ 50 w 722"/>
                <a:gd name="T69" fmla="*/ 19 h 725"/>
                <a:gd name="T70" fmla="*/ 89 w 722"/>
                <a:gd name="T71" fmla="*/ 2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2" h="725">
                  <a:moveTo>
                    <a:pt x="111" y="0"/>
                  </a:moveTo>
                  <a:lnTo>
                    <a:pt x="131" y="2"/>
                  </a:lnTo>
                  <a:lnTo>
                    <a:pt x="152" y="8"/>
                  </a:lnTo>
                  <a:lnTo>
                    <a:pt x="172" y="19"/>
                  </a:lnTo>
                  <a:lnTo>
                    <a:pt x="188" y="33"/>
                  </a:lnTo>
                  <a:lnTo>
                    <a:pt x="361" y="205"/>
                  </a:lnTo>
                  <a:lnTo>
                    <a:pt x="533" y="33"/>
                  </a:lnTo>
                  <a:lnTo>
                    <a:pt x="550" y="19"/>
                  </a:lnTo>
                  <a:lnTo>
                    <a:pt x="570" y="8"/>
                  </a:lnTo>
                  <a:lnTo>
                    <a:pt x="590" y="2"/>
                  </a:lnTo>
                  <a:lnTo>
                    <a:pt x="611" y="0"/>
                  </a:lnTo>
                  <a:lnTo>
                    <a:pt x="633" y="2"/>
                  </a:lnTo>
                  <a:lnTo>
                    <a:pt x="652" y="8"/>
                  </a:lnTo>
                  <a:lnTo>
                    <a:pt x="672" y="19"/>
                  </a:lnTo>
                  <a:lnTo>
                    <a:pt x="689" y="33"/>
                  </a:lnTo>
                  <a:lnTo>
                    <a:pt x="704" y="51"/>
                  </a:lnTo>
                  <a:lnTo>
                    <a:pt x="713" y="69"/>
                  </a:lnTo>
                  <a:lnTo>
                    <a:pt x="719" y="90"/>
                  </a:lnTo>
                  <a:lnTo>
                    <a:pt x="722" y="111"/>
                  </a:lnTo>
                  <a:lnTo>
                    <a:pt x="719" y="133"/>
                  </a:lnTo>
                  <a:lnTo>
                    <a:pt x="713" y="153"/>
                  </a:lnTo>
                  <a:lnTo>
                    <a:pt x="704" y="172"/>
                  </a:lnTo>
                  <a:lnTo>
                    <a:pt x="689" y="190"/>
                  </a:lnTo>
                  <a:lnTo>
                    <a:pt x="517" y="363"/>
                  </a:lnTo>
                  <a:lnTo>
                    <a:pt x="689" y="535"/>
                  </a:lnTo>
                  <a:lnTo>
                    <a:pt x="704" y="553"/>
                  </a:lnTo>
                  <a:lnTo>
                    <a:pt x="713" y="573"/>
                  </a:lnTo>
                  <a:lnTo>
                    <a:pt x="719" y="592"/>
                  </a:lnTo>
                  <a:lnTo>
                    <a:pt x="722" y="614"/>
                  </a:lnTo>
                  <a:lnTo>
                    <a:pt x="719" y="635"/>
                  </a:lnTo>
                  <a:lnTo>
                    <a:pt x="713" y="656"/>
                  </a:lnTo>
                  <a:lnTo>
                    <a:pt x="704" y="675"/>
                  </a:lnTo>
                  <a:lnTo>
                    <a:pt x="689" y="693"/>
                  </a:lnTo>
                  <a:lnTo>
                    <a:pt x="672" y="706"/>
                  </a:lnTo>
                  <a:lnTo>
                    <a:pt x="652" y="717"/>
                  </a:lnTo>
                  <a:lnTo>
                    <a:pt x="633" y="723"/>
                  </a:lnTo>
                  <a:lnTo>
                    <a:pt x="611" y="725"/>
                  </a:lnTo>
                  <a:lnTo>
                    <a:pt x="590" y="723"/>
                  </a:lnTo>
                  <a:lnTo>
                    <a:pt x="570" y="717"/>
                  </a:lnTo>
                  <a:lnTo>
                    <a:pt x="550" y="706"/>
                  </a:lnTo>
                  <a:lnTo>
                    <a:pt x="532" y="693"/>
                  </a:lnTo>
                  <a:lnTo>
                    <a:pt x="361" y="520"/>
                  </a:lnTo>
                  <a:lnTo>
                    <a:pt x="188" y="693"/>
                  </a:lnTo>
                  <a:lnTo>
                    <a:pt x="172" y="706"/>
                  </a:lnTo>
                  <a:lnTo>
                    <a:pt x="152" y="717"/>
                  </a:lnTo>
                  <a:lnTo>
                    <a:pt x="131" y="723"/>
                  </a:lnTo>
                  <a:lnTo>
                    <a:pt x="111" y="725"/>
                  </a:lnTo>
                  <a:lnTo>
                    <a:pt x="89" y="723"/>
                  </a:lnTo>
                  <a:lnTo>
                    <a:pt x="69" y="717"/>
                  </a:lnTo>
                  <a:lnTo>
                    <a:pt x="50" y="706"/>
                  </a:lnTo>
                  <a:lnTo>
                    <a:pt x="32" y="693"/>
                  </a:lnTo>
                  <a:lnTo>
                    <a:pt x="18" y="675"/>
                  </a:lnTo>
                  <a:lnTo>
                    <a:pt x="9" y="656"/>
                  </a:lnTo>
                  <a:lnTo>
                    <a:pt x="2" y="635"/>
                  </a:lnTo>
                  <a:lnTo>
                    <a:pt x="0" y="614"/>
                  </a:lnTo>
                  <a:lnTo>
                    <a:pt x="2" y="592"/>
                  </a:lnTo>
                  <a:lnTo>
                    <a:pt x="9" y="573"/>
                  </a:lnTo>
                  <a:lnTo>
                    <a:pt x="18" y="553"/>
                  </a:lnTo>
                  <a:lnTo>
                    <a:pt x="32" y="535"/>
                  </a:lnTo>
                  <a:lnTo>
                    <a:pt x="205" y="363"/>
                  </a:lnTo>
                  <a:lnTo>
                    <a:pt x="32" y="190"/>
                  </a:lnTo>
                  <a:lnTo>
                    <a:pt x="18" y="172"/>
                  </a:lnTo>
                  <a:lnTo>
                    <a:pt x="9" y="153"/>
                  </a:lnTo>
                  <a:lnTo>
                    <a:pt x="2" y="133"/>
                  </a:lnTo>
                  <a:lnTo>
                    <a:pt x="0" y="111"/>
                  </a:lnTo>
                  <a:lnTo>
                    <a:pt x="2" y="90"/>
                  </a:lnTo>
                  <a:lnTo>
                    <a:pt x="9" y="69"/>
                  </a:lnTo>
                  <a:lnTo>
                    <a:pt x="18" y="51"/>
                  </a:lnTo>
                  <a:lnTo>
                    <a:pt x="32" y="33"/>
                  </a:lnTo>
                  <a:lnTo>
                    <a:pt x="50" y="19"/>
                  </a:lnTo>
                  <a:lnTo>
                    <a:pt x="69" y="8"/>
                  </a:lnTo>
                  <a:lnTo>
                    <a:pt x="89" y="2"/>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01" name="Group 170"/>
          <p:cNvGrpSpPr>
            <a:grpSpLocks noChangeAspect="1"/>
          </p:cNvGrpSpPr>
          <p:nvPr/>
        </p:nvGrpSpPr>
        <p:grpSpPr bwMode="auto">
          <a:xfrm>
            <a:off x="5443758" y="2185836"/>
            <a:ext cx="178068" cy="214687"/>
            <a:chOff x="3562" y="3701"/>
            <a:chExt cx="248" cy="299"/>
          </a:xfrm>
          <a:solidFill>
            <a:schemeClr val="tx1">
              <a:lumMod val="65000"/>
              <a:lumOff val="35000"/>
            </a:schemeClr>
          </a:solidFill>
        </p:grpSpPr>
        <p:sp>
          <p:nvSpPr>
            <p:cNvPr id="702" name="Freeform 172"/>
            <p:cNvSpPr>
              <a:spLocks noEditPoints="1"/>
            </p:cNvSpPr>
            <p:nvPr/>
          </p:nvSpPr>
          <p:spPr bwMode="auto">
            <a:xfrm>
              <a:off x="3562" y="3701"/>
              <a:ext cx="248" cy="299"/>
            </a:xfrm>
            <a:custGeom>
              <a:avLst/>
              <a:gdLst>
                <a:gd name="T0" fmla="*/ 963 w 2732"/>
                <a:gd name="T1" fmla="*/ 2363 h 3296"/>
                <a:gd name="T2" fmla="*/ 550 w 2732"/>
                <a:gd name="T3" fmla="*/ 2215 h 3296"/>
                <a:gd name="T4" fmla="*/ 1074 w 2732"/>
                <a:gd name="T5" fmla="*/ 2225 h 3296"/>
                <a:gd name="T6" fmla="*/ 1108 w 2732"/>
                <a:gd name="T7" fmla="*/ 2270 h 3296"/>
                <a:gd name="T8" fmla="*/ 2181 w 2732"/>
                <a:gd name="T9" fmla="*/ 2776 h 3296"/>
                <a:gd name="T10" fmla="*/ 1956 w 2732"/>
                <a:gd name="T11" fmla="*/ 635 h 3296"/>
                <a:gd name="T12" fmla="*/ 1935 w 2732"/>
                <a:gd name="T13" fmla="*/ 687 h 3296"/>
                <a:gd name="T14" fmla="*/ 1883 w 2732"/>
                <a:gd name="T15" fmla="*/ 709 h 3296"/>
                <a:gd name="T16" fmla="*/ 812 w 2732"/>
                <a:gd name="T17" fmla="*/ 699 h 3296"/>
                <a:gd name="T18" fmla="*/ 778 w 2732"/>
                <a:gd name="T19" fmla="*/ 654 h 3296"/>
                <a:gd name="T20" fmla="*/ 550 w 2732"/>
                <a:gd name="T21" fmla="*/ 520 h 3296"/>
                <a:gd name="T22" fmla="*/ 1808 w 2732"/>
                <a:gd name="T23" fmla="*/ 561 h 3296"/>
                <a:gd name="T24" fmla="*/ 316 w 2732"/>
                <a:gd name="T25" fmla="*/ 222 h 3296"/>
                <a:gd name="T26" fmla="*/ 257 w 2732"/>
                <a:gd name="T27" fmla="*/ 243 h 3296"/>
                <a:gd name="T28" fmla="*/ 224 w 2732"/>
                <a:gd name="T29" fmla="*/ 294 h 3296"/>
                <a:gd name="T30" fmla="*/ 224 w 2732"/>
                <a:gd name="T31" fmla="*/ 3001 h 3296"/>
                <a:gd name="T32" fmla="*/ 257 w 2732"/>
                <a:gd name="T33" fmla="*/ 3053 h 3296"/>
                <a:gd name="T34" fmla="*/ 316 w 2732"/>
                <a:gd name="T35" fmla="*/ 3074 h 3296"/>
                <a:gd name="T36" fmla="*/ 2457 w 2732"/>
                <a:gd name="T37" fmla="*/ 3064 h 3296"/>
                <a:gd name="T38" fmla="*/ 2500 w 2732"/>
                <a:gd name="T39" fmla="*/ 3021 h 3296"/>
                <a:gd name="T40" fmla="*/ 2510 w 2732"/>
                <a:gd name="T41" fmla="*/ 316 h 3296"/>
                <a:gd name="T42" fmla="*/ 2489 w 2732"/>
                <a:gd name="T43" fmla="*/ 257 h 3296"/>
                <a:gd name="T44" fmla="*/ 2437 w 2732"/>
                <a:gd name="T45" fmla="*/ 224 h 3296"/>
                <a:gd name="T46" fmla="*/ 1956 w 2732"/>
                <a:gd name="T47" fmla="*/ 371 h 3296"/>
                <a:gd name="T48" fmla="*/ 2292 w 2732"/>
                <a:gd name="T49" fmla="*/ 382 h 3296"/>
                <a:gd name="T50" fmla="*/ 2326 w 2732"/>
                <a:gd name="T51" fmla="*/ 426 h 3296"/>
                <a:gd name="T52" fmla="*/ 2326 w 2732"/>
                <a:gd name="T53" fmla="*/ 2870 h 3296"/>
                <a:gd name="T54" fmla="*/ 2292 w 2732"/>
                <a:gd name="T55" fmla="*/ 2914 h 3296"/>
                <a:gd name="T56" fmla="*/ 1037 w 2732"/>
                <a:gd name="T57" fmla="*/ 2924 h 3296"/>
                <a:gd name="T58" fmla="*/ 985 w 2732"/>
                <a:gd name="T59" fmla="*/ 2902 h 3296"/>
                <a:gd name="T60" fmla="*/ 405 w 2732"/>
                <a:gd name="T61" fmla="*/ 2309 h 3296"/>
                <a:gd name="T62" fmla="*/ 405 w 2732"/>
                <a:gd name="T63" fmla="*/ 426 h 3296"/>
                <a:gd name="T64" fmla="*/ 439 w 2732"/>
                <a:gd name="T65" fmla="*/ 382 h 3296"/>
                <a:gd name="T66" fmla="*/ 775 w 2732"/>
                <a:gd name="T67" fmla="*/ 371 h 3296"/>
                <a:gd name="T68" fmla="*/ 316 w 2732"/>
                <a:gd name="T69" fmla="*/ 0 h 3296"/>
                <a:gd name="T70" fmla="*/ 2499 w 2732"/>
                <a:gd name="T71" fmla="*/ 11 h 3296"/>
                <a:gd name="T72" fmla="*/ 2608 w 2732"/>
                <a:gd name="T73" fmla="*/ 65 h 3296"/>
                <a:gd name="T74" fmla="*/ 2689 w 2732"/>
                <a:gd name="T75" fmla="*/ 157 h 3296"/>
                <a:gd name="T76" fmla="*/ 2729 w 2732"/>
                <a:gd name="T77" fmla="*/ 273 h 3296"/>
                <a:gd name="T78" fmla="*/ 2729 w 2732"/>
                <a:gd name="T79" fmla="*/ 3022 h 3296"/>
                <a:gd name="T80" fmla="*/ 2689 w 2732"/>
                <a:gd name="T81" fmla="*/ 3139 h 3296"/>
                <a:gd name="T82" fmla="*/ 2608 w 2732"/>
                <a:gd name="T83" fmla="*/ 3230 h 3296"/>
                <a:gd name="T84" fmla="*/ 2499 w 2732"/>
                <a:gd name="T85" fmla="*/ 3285 h 3296"/>
                <a:gd name="T86" fmla="*/ 316 w 2732"/>
                <a:gd name="T87" fmla="*/ 3296 h 3296"/>
                <a:gd name="T88" fmla="*/ 193 w 2732"/>
                <a:gd name="T89" fmla="*/ 3271 h 3296"/>
                <a:gd name="T90" fmla="*/ 92 w 2732"/>
                <a:gd name="T91" fmla="*/ 3203 h 3296"/>
                <a:gd name="T92" fmla="*/ 25 w 2732"/>
                <a:gd name="T93" fmla="*/ 3102 h 3296"/>
                <a:gd name="T94" fmla="*/ 0 w 2732"/>
                <a:gd name="T95" fmla="*/ 2979 h 3296"/>
                <a:gd name="T96" fmla="*/ 11 w 2732"/>
                <a:gd name="T97" fmla="*/ 232 h 3296"/>
                <a:gd name="T98" fmla="*/ 66 w 2732"/>
                <a:gd name="T99" fmla="*/ 122 h 3296"/>
                <a:gd name="T100" fmla="*/ 157 w 2732"/>
                <a:gd name="T101" fmla="*/ 43 h 3296"/>
                <a:gd name="T102" fmla="*/ 273 w 2732"/>
                <a:gd name="T103" fmla="*/ 3 h 3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732" h="3296">
                  <a:moveTo>
                    <a:pt x="655" y="2363"/>
                  </a:moveTo>
                  <a:lnTo>
                    <a:pt x="963" y="2671"/>
                  </a:lnTo>
                  <a:lnTo>
                    <a:pt x="963" y="2363"/>
                  </a:lnTo>
                  <a:lnTo>
                    <a:pt x="655" y="2363"/>
                  </a:lnTo>
                  <a:close/>
                  <a:moveTo>
                    <a:pt x="550" y="520"/>
                  </a:moveTo>
                  <a:lnTo>
                    <a:pt x="550" y="2215"/>
                  </a:lnTo>
                  <a:lnTo>
                    <a:pt x="1037" y="2215"/>
                  </a:lnTo>
                  <a:lnTo>
                    <a:pt x="1057" y="2218"/>
                  </a:lnTo>
                  <a:lnTo>
                    <a:pt x="1074" y="2225"/>
                  </a:lnTo>
                  <a:lnTo>
                    <a:pt x="1089" y="2237"/>
                  </a:lnTo>
                  <a:lnTo>
                    <a:pt x="1101" y="2252"/>
                  </a:lnTo>
                  <a:lnTo>
                    <a:pt x="1108" y="2270"/>
                  </a:lnTo>
                  <a:lnTo>
                    <a:pt x="1111" y="2290"/>
                  </a:lnTo>
                  <a:lnTo>
                    <a:pt x="1111" y="2776"/>
                  </a:lnTo>
                  <a:lnTo>
                    <a:pt x="2181" y="2776"/>
                  </a:lnTo>
                  <a:lnTo>
                    <a:pt x="2181" y="520"/>
                  </a:lnTo>
                  <a:lnTo>
                    <a:pt x="1956" y="520"/>
                  </a:lnTo>
                  <a:lnTo>
                    <a:pt x="1956" y="635"/>
                  </a:lnTo>
                  <a:lnTo>
                    <a:pt x="1954" y="654"/>
                  </a:lnTo>
                  <a:lnTo>
                    <a:pt x="1946" y="672"/>
                  </a:lnTo>
                  <a:lnTo>
                    <a:pt x="1935" y="687"/>
                  </a:lnTo>
                  <a:lnTo>
                    <a:pt x="1920" y="699"/>
                  </a:lnTo>
                  <a:lnTo>
                    <a:pt x="1902" y="706"/>
                  </a:lnTo>
                  <a:lnTo>
                    <a:pt x="1883" y="709"/>
                  </a:lnTo>
                  <a:lnTo>
                    <a:pt x="849" y="709"/>
                  </a:lnTo>
                  <a:lnTo>
                    <a:pt x="829" y="706"/>
                  </a:lnTo>
                  <a:lnTo>
                    <a:pt x="812" y="699"/>
                  </a:lnTo>
                  <a:lnTo>
                    <a:pt x="797" y="687"/>
                  </a:lnTo>
                  <a:lnTo>
                    <a:pt x="785" y="672"/>
                  </a:lnTo>
                  <a:lnTo>
                    <a:pt x="778" y="654"/>
                  </a:lnTo>
                  <a:lnTo>
                    <a:pt x="775" y="635"/>
                  </a:lnTo>
                  <a:lnTo>
                    <a:pt x="775" y="520"/>
                  </a:lnTo>
                  <a:lnTo>
                    <a:pt x="550" y="520"/>
                  </a:lnTo>
                  <a:close/>
                  <a:moveTo>
                    <a:pt x="924" y="222"/>
                  </a:moveTo>
                  <a:lnTo>
                    <a:pt x="924" y="561"/>
                  </a:lnTo>
                  <a:lnTo>
                    <a:pt x="1808" y="561"/>
                  </a:lnTo>
                  <a:lnTo>
                    <a:pt x="1808" y="222"/>
                  </a:lnTo>
                  <a:lnTo>
                    <a:pt x="924" y="222"/>
                  </a:lnTo>
                  <a:close/>
                  <a:moveTo>
                    <a:pt x="316" y="222"/>
                  </a:moveTo>
                  <a:lnTo>
                    <a:pt x="294" y="224"/>
                  </a:lnTo>
                  <a:lnTo>
                    <a:pt x="275" y="231"/>
                  </a:lnTo>
                  <a:lnTo>
                    <a:pt x="257" y="243"/>
                  </a:lnTo>
                  <a:lnTo>
                    <a:pt x="243" y="257"/>
                  </a:lnTo>
                  <a:lnTo>
                    <a:pt x="232" y="275"/>
                  </a:lnTo>
                  <a:lnTo>
                    <a:pt x="224" y="294"/>
                  </a:lnTo>
                  <a:lnTo>
                    <a:pt x="222" y="316"/>
                  </a:lnTo>
                  <a:lnTo>
                    <a:pt x="222" y="2979"/>
                  </a:lnTo>
                  <a:lnTo>
                    <a:pt x="224" y="3001"/>
                  </a:lnTo>
                  <a:lnTo>
                    <a:pt x="232" y="3021"/>
                  </a:lnTo>
                  <a:lnTo>
                    <a:pt x="243" y="3038"/>
                  </a:lnTo>
                  <a:lnTo>
                    <a:pt x="257" y="3053"/>
                  </a:lnTo>
                  <a:lnTo>
                    <a:pt x="275" y="3064"/>
                  </a:lnTo>
                  <a:lnTo>
                    <a:pt x="294" y="3071"/>
                  </a:lnTo>
                  <a:lnTo>
                    <a:pt x="316" y="3074"/>
                  </a:lnTo>
                  <a:lnTo>
                    <a:pt x="2415" y="3074"/>
                  </a:lnTo>
                  <a:lnTo>
                    <a:pt x="2437" y="3071"/>
                  </a:lnTo>
                  <a:lnTo>
                    <a:pt x="2457" y="3064"/>
                  </a:lnTo>
                  <a:lnTo>
                    <a:pt x="2474" y="3053"/>
                  </a:lnTo>
                  <a:lnTo>
                    <a:pt x="2489" y="3038"/>
                  </a:lnTo>
                  <a:lnTo>
                    <a:pt x="2500" y="3021"/>
                  </a:lnTo>
                  <a:lnTo>
                    <a:pt x="2507" y="3001"/>
                  </a:lnTo>
                  <a:lnTo>
                    <a:pt x="2510" y="2979"/>
                  </a:lnTo>
                  <a:lnTo>
                    <a:pt x="2510" y="316"/>
                  </a:lnTo>
                  <a:lnTo>
                    <a:pt x="2507" y="294"/>
                  </a:lnTo>
                  <a:lnTo>
                    <a:pt x="2500" y="275"/>
                  </a:lnTo>
                  <a:lnTo>
                    <a:pt x="2489" y="257"/>
                  </a:lnTo>
                  <a:lnTo>
                    <a:pt x="2474" y="243"/>
                  </a:lnTo>
                  <a:lnTo>
                    <a:pt x="2457" y="231"/>
                  </a:lnTo>
                  <a:lnTo>
                    <a:pt x="2437" y="224"/>
                  </a:lnTo>
                  <a:lnTo>
                    <a:pt x="2415" y="222"/>
                  </a:lnTo>
                  <a:lnTo>
                    <a:pt x="1956" y="222"/>
                  </a:lnTo>
                  <a:lnTo>
                    <a:pt x="1956" y="371"/>
                  </a:lnTo>
                  <a:lnTo>
                    <a:pt x="2255" y="371"/>
                  </a:lnTo>
                  <a:lnTo>
                    <a:pt x="2275" y="374"/>
                  </a:lnTo>
                  <a:lnTo>
                    <a:pt x="2292" y="382"/>
                  </a:lnTo>
                  <a:lnTo>
                    <a:pt x="2307" y="393"/>
                  </a:lnTo>
                  <a:lnTo>
                    <a:pt x="2319" y="408"/>
                  </a:lnTo>
                  <a:lnTo>
                    <a:pt x="2326" y="426"/>
                  </a:lnTo>
                  <a:lnTo>
                    <a:pt x="2329" y="446"/>
                  </a:lnTo>
                  <a:lnTo>
                    <a:pt x="2329" y="2849"/>
                  </a:lnTo>
                  <a:lnTo>
                    <a:pt x="2326" y="2870"/>
                  </a:lnTo>
                  <a:lnTo>
                    <a:pt x="2319" y="2888"/>
                  </a:lnTo>
                  <a:lnTo>
                    <a:pt x="2307" y="2902"/>
                  </a:lnTo>
                  <a:lnTo>
                    <a:pt x="2292" y="2914"/>
                  </a:lnTo>
                  <a:lnTo>
                    <a:pt x="2275" y="2921"/>
                  </a:lnTo>
                  <a:lnTo>
                    <a:pt x="2255" y="2924"/>
                  </a:lnTo>
                  <a:lnTo>
                    <a:pt x="1037" y="2924"/>
                  </a:lnTo>
                  <a:lnTo>
                    <a:pt x="1018" y="2922"/>
                  </a:lnTo>
                  <a:lnTo>
                    <a:pt x="1000" y="2914"/>
                  </a:lnTo>
                  <a:lnTo>
                    <a:pt x="985" y="2902"/>
                  </a:lnTo>
                  <a:lnTo>
                    <a:pt x="424" y="2342"/>
                  </a:lnTo>
                  <a:lnTo>
                    <a:pt x="413" y="2326"/>
                  </a:lnTo>
                  <a:lnTo>
                    <a:pt x="405" y="2309"/>
                  </a:lnTo>
                  <a:lnTo>
                    <a:pt x="403" y="2290"/>
                  </a:lnTo>
                  <a:lnTo>
                    <a:pt x="403" y="446"/>
                  </a:lnTo>
                  <a:lnTo>
                    <a:pt x="405" y="426"/>
                  </a:lnTo>
                  <a:lnTo>
                    <a:pt x="413" y="408"/>
                  </a:lnTo>
                  <a:lnTo>
                    <a:pt x="424" y="393"/>
                  </a:lnTo>
                  <a:lnTo>
                    <a:pt x="439" y="382"/>
                  </a:lnTo>
                  <a:lnTo>
                    <a:pt x="457" y="374"/>
                  </a:lnTo>
                  <a:lnTo>
                    <a:pt x="476" y="371"/>
                  </a:lnTo>
                  <a:lnTo>
                    <a:pt x="775" y="371"/>
                  </a:lnTo>
                  <a:lnTo>
                    <a:pt x="775" y="222"/>
                  </a:lnTo>
                  <a:lnTo>
                    <a:pt x="316" y="222"/>
                  </a:lnTo>
                  <a:close/>
                  <a:moveTo>
                    <a:pt x="316" y="0"/>
                  </a:moveTo>
                  <a:lnTo>
                    <a:pt x="2415" y="0"/>
                  </a:lnTo>
                  <a:lnTo>
                    <a:pt x="2458" y="3"/>
                  </a:lnTo>
                  <a:lnTo>
                    <a:pt x="2499" y="11"/>
                  </a:lnTo>
                  <a:lnTo>
                    <a:pt x="2538" y="25"/>
                  </a:lnTo>
                  <a:lnTo>
                    <a:pt x="2574" y="43"/>
                  </a:lnTo>
                  <a:lnTo>
                    <a:pt x="2608" y="65"/>
                  </a:lnTo>
                  <a:lnTo>
                    <a:pt x="2639" y="92"/>
                  </a:lnTo>
                  <a:lnTo>
                    <a:pt x="2666" y="122"/>
                  </a:lnTo>
                  <a:lnTo>
                    <a:pt x="2689" y="157"/>
                  </a:lnTo>
                  <a:lnTo>
                    <a:pt x="2707" y="193"/>
                  </a:lnTo>
                  <a:lnTo>
                    <a:pt x="2720" y="232"/>
                  </a:lnTo>
                  <a:lnTo>
                    <a:pt x="2729" y="273"/>
                  </a:lnTo>
                  <a:lnTo>
                    <a:pt x="2732" y="316"/>
                  </a:lnTo>
                  <a:lnTo>
                    <a:pt x="2732" y="2979"/>
                  </a:lnTo>
                  <a:lnTo>
                    <a:pt x="2729" y="3022"/>
                  </a:lnTo>
                  <a:lnTo>
                    <a:pt x="2720" y="3063"/>
                  </a:lnTo>
                  <a:lnTo>
                    <a:pt x="2707" y="3102"/>
                  </a:lnTo>
                  <a:lnTo>
                    <a:pt x="2689" y="3139"/>
                  </a:lnTo>
                  <a:lnTo>
                    <a:pt x="2666" y="3173"/>
                  </a:lnTo>
                  <a:lnTo>
                    <a:pt x="2639" y="3203"/>
                  </a:lnTo>
                  <a:lnTo>
                    <a:pt x="2608" y="3230"/>
                  </a:lnTo>
                  <a:lnTo>
                    <a:pt x="2574" y="3253"/>
                  </a:lnTo>
                  <a:lnTo>
                    <a:pt x="2538" y="3271"/>
                  </a:lnTo>
                  <a:lnTo>
                    <a:pt x="2499" y="3285"/>
                  </a:lnTo>
                  <a:lnTo>
                    <a:pt x="2458" y="3293"/>
                  </a:lnTo>
                  <a:lnTo>
                    <a:pt x="2415" y="3296"/>
                  </a:lnTo>
                  <a:lnTo>
                    <a:pt x="316" y="3296"/>
                  </a:lnTo>
                  <a:lnTo>
                    <a:pt x="273" y="3293"/>
                  </a:lnTo>
                  <a:lnTo>
                    <a:pt x="232" y="3285"/>
                  </a:lnTo>
                  <a:lnTo>
                    <a:pt x="193" y="3271"/>
                  </a:lnTo>
                  <a:lnTo>
                    <a:pt x="157" y="3253"/>
                  </a:lnTo>
                  <a:lnTo>
                    <a:pt x="122" y="3230"/>
                  </a:lnTo>
                  <a:lnTo>
                    <a:pt x="92" y="3203"/>
                  </a:lnTo>
                  <a:lnTo>
                    <a:pt x="66" y="3173"/>
                  </a:lnTo>
                  <a:lnTo>
                    <a:pt x="43" y="3139"/>
                  </a:lnTo>
                  <a:lnTo>
                    <a:pt x="25" y="3102"/>
                  </a:lnTo>
                  <a:lnTo>
                    <a:pt x="11" y="3063"/>
                  </a:lnTo>
                  <a:lnTo>
                    <a:pt x="3" y="3022"/>
                  </a:lnTo>
                  <a:lnTo>
                    <a:pt x="0" y="2979"/>
                  </a:lnTo>
                  <a:lnTo>
                    <a:pt x="0" y="316"/>
                  </a:lnTo>
                  <a:lnTo>
                    <a:pt x="3" y="273"/>
                  </a:lnTo>
                  <a:lnTo>
                    <a:pt x="11" y="232"/>
                  </a:lnTo>
                  <a:lnTo>
                    <a:pt x="25" y="193"/>
                  </a:lnTo>
                  <a:lnTo>
                    <a:pt x="43" y="157"/>
                  </a:lnTo>
                  <a:lnTo>
                    <a:pt x="66" y="122"/>
                  </a:lnTo>
                  <a:lnTo>
                    <a:pt x="92" y="92"/>
                  </a:lnTo>
                  <a:lnTo>
                    <a:pt x="122" y="65"/>
                  </a:lnTo>
                  <a:lnTo>
                    <a:pt x="157" y="43"/>
                  </a:lnTo>
                  <a:lnTo>
                    <a:pt x="193" y="25"/>
                  </a:lnTo>
                  <a:lnTo>
                    <a:pt x="232" y="11"/>
                  </a:lnTo>
                  <a:lnTo>
                    <a:pt x="273" y="3"/>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3" name="Freeform 173"/>
            <p:cNvSpPr>
              <a:spLocks/>
            </p:cNvSpPr>
            <p:nvPr/>
          </p:nvSpPr>
          <p:spPr bwMode="auto">
            <a:xfrm>
              <a:off x="3626" y="3788"/>
              <a:ext cx="120" cy="13"/>
            </a:xfrm>
            <a:custGeom>
              <a:avLst/>
              <a:gdLst>
                <a:gd name="T0" fmla="*/ 74 w 1314"/>
                <a:gd name="T1" fmla="*/ 0 h 148"/>
                <a:gd name="T2" fmla="*/ 1240 w 1314"/>
                <a:gd name="T3" fmla="*/ 0 h 148"/>
                <a:gd name="T4" fmla="*/ 1260 w 1314"/>
                <a:gd name="T5" fmla="*/ 2 h 148"/>
                <a:gd name="T6" fmla="*/ 1277 w 1314"/>
                <a:gd name="T7" fmla="*/ 10 h 148"/>
                <a:gd name="T8" fmla="*/ 1292 w 1314"/>
                <a:gd name="T9" fmla="*/ 21 h 148"/>
                <a:gd name="T10" fmla="*/ 1304 w 1314"/>
                <a:gd name="T11" fmla="*/ 36 h 148"/>
                <a:gd name="T12" fmla="*/ 1311 w 1314"/>
                <a:gd name="T13" fmla="*/ 54 h 148"/>
                <a:gd name="T14" fmla="*/ 1314 w 1314"/>
                <a:gd name="T15" fmla="*/ 73 h 148"/>
                <a:gd name="T16" fmla="*/ 1311 w 1314"/>
                <a:gd name="T17" fmla="*/ 94 h 148"/>
                <a:gd name="T18" fmla="*/ 1304 w 1314"/>
                <a:gd name="T19" fmla="*/ 112 h 148"/>
                <a:gd name="T20" fmla="*/ 1292 w 1314"/>
                <a:gd name="T21" fmla="*/ 126 h 148"/>
                <a:gd name="T22" fmla="*/ 1277 w 1314"/>
                <a:gd name="T23" fmla="*/ 138 h 148"/>
                <a:gd name="T24" fmla="*/ 1260 w 1314"/>
                <a:gd name="T25" fmla="*/ 145 h 148"/>
                <a:gd name="T26" fmla="*/ 1240 w 1314"/>
                <a:gd name="T27" fmla="*/ 148 h 148"/>
                <a:gd name="T28" fmla="*/ 74 w 1314"/>
                <a:gd name="T29" fmla="*/ 148 h 148"/>
                <a:gd name="T30" fmla="*/ 54 w 1314"/>
                <a:gd name="T31" fmla="*/ 145 h 148"/>
                <a:gd name="T32" fmla="*/ 36 w 1314"/>
                <a:gd name="T33" fmla="*/ 138 h 148"/>
                <a:gd name="T34" fmla="*/ 21 w 1314"/>
                <a:gd name="T35" fmla="*/ 126 h 148"/>
                <a:gd name="T36" fmla="*/ 10 w 1314"/>
                <a:gd name="T37" fmla="*/ 112 h 148"/>
                <a:gd name="T38" fmla="*/ 2 w 1314"/>
                <a:gd name="T39" fmla="*/ 94 h 148"/>
                <a:gd name="T40" fmla="*/ 0 w 1314"/>
                <a:gd name="T41" fmla="*/ 73 h 148"/>
                <a:gd name="T42" fmla="*/ 2 w 1314"/>
                <a:gd name="T43" fmla="*/ 54 h 148"/>
                <a:gd name="T44" fmla="*/ 10 w 1314"/>
                <a:gd name="T45" fmla="*/ 36 h 148"/>
                <a:gd name="T46" fmla="*/ 21 w 1314"/>
                <a:gd name="T47" fmla="*/ 21 h 148"/>
                <a:gd name="T48" fmla="*/ 36 w 1314"/>
                <a:gd name="T49" fmla="*/ 10 h 148"/>
                <a:gd name="T50" fmla="*/ 54 w 1314"/>
                <a:gd name="T51" fmla="*/ 2 h 148"/>
                <a:gd name="T52" fmla="*/ 74 w 1314"/>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4" h="148">
                  <a:moveTo>
                    <a:pt x="74" y="0"/>
                  </a:moveTo>
                  <a:lnTo>
                    <a:pt x="1240" y="0"/>
                  </a:lnTo>
                  <a:lnTo>
                    <a:pt x="1260" y="2"/>
                  </a:lnTo>
                  <a:lnTo>
                    <a:pt x="1277" y="10"/>
                  </a:lnTo>
                  <a:lnTo>
                    <a:pt x="1292" y="21"/>
                  </a:lnTo>
                  <a:lnTo>
                    <a:pt x="1304" y="36"/>
                  </a:lnTo>
                  <a:lnTo>
                    <a:pt x="1311" y="54"/>
                  </a:lnTo>
                  <a:lnTo>
                    <a:pt x="1314" y="73"/>
                  </a:lnTo>
                  <a:lnTo>
                    <a:pt x="1311" y="94"/>
                  </a:lnTo>
                  <a:lnTo>
                    <a:pt x="1304" y="112"/>
                  </a:lnTo>
                  <a:lnTo>
                    <a:pt x="1292" y="126"/>
                  </a:lnTo>
                  <a:lnTo>
                    <a:pt x="1277" y="138"/>
                  </a:lnTo>
                  <a:lnTo>
                    <a:pt x="1260" y="145"/>
                  </a:lnTo>
                  <a:lnTo>
                    <a:pt x="1240" y="148"/>
                  </a:lnTo>
                  <a:lnTo>
                    <a:pt x="74" y="148"/>
                  </a:lnTo>
                  <a:lnTo>
                    <a:pt x="54" y="145"/>
                  </a:lnTo>
                  <a:lnTo>
                    <a:pt x="36" y="138"/>
                  </a:lnTo>
                  <a:lnTo>
                    <a:pt x="21" y="126"/>
                  </a:lnTo>
                  <a:lnTo>
                    <a:pt x="10" y="112"/>
                  </a:lnTo>
                  <a:lnTo>
                    <a:pt x="2" y="94"/>
                  </a:lnTo>
                  <a:lnTo>
                    <a:pt x="0" y="73"/>
                  </a:lnTo>
                  <a:lnTo>
                    <a:pt x="2" y="54"/>
                  </a:lnTo>
                  <a:lnTo>
                    <a:pt x="10" y="36"/>
                  </a:lnTo>
                  <a:lnTo>
                    <a:pt x="21" y="21"/>
                  </a:lnTo>
                  <a:lnTo>
                    <a:pt x="36" y="10"/>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4" name="Freeform 174"/>
            <p:cNvSpPr>
              <a:spLocks/>
            </p:cNvSpPr>
            <p:nvPr/>
          </p:nvSpPr>
          <p:spPr bwMode="auto">
            <a:xfrm>
              <a:off x="3626" y="3822"/>
              <a:ext cx="120" cy="14"/>
            </a:xfrm>
            <a:custGeom>
              <a:avLst/>
              <a:gdLst>
                <a:gd name="T0" fmla="*/ 74 w 1314"/>
                <a:gd name="T1" fmla="*/ 0 h 149"/>
                <a:gd name="T2" fmla="*/ 1240 w 1314"/>
                <a:gd name="T3" fmla="*/ 0 h 149"/>
                <a:gd name="T4" fmla="*/ 1260 w 1314"/>
                <a:gd name="T5" fmla="*/ 3 h 149"/>
                <a:gd name="T6" fmla="*/ 1277 w 1314"/>
                <a:gd name="T7" fmla="*/ 11 h 149"/>
                <a:gd name="T8" fmla="*/ 1292 w 1314"/>
                <a:gd name="T9" fmla="*/ 23 h 149"/>
                <a:gd name="T10" fmla="*/ 1304 w 1314"/>
                <a:gd name="T11" fmla="*/ 38 h 149"/>
                <a:gd name="T12" fmla="*/ 1311 w 1314"/>
                <a:gd name="T13" fmla="*/ 55 h 149"/>
                <a:gd name="T14" fmla="*/ 1314 w 1314"/>
                <a:gd name="T15" fmla="*/ 75 h 149"/>
                <a:gd name="T16" fmla="*/ 1311 w 1314"/>
                <a:gd name="T17" fmla="*/ 95 h 149"/>
                <a:gd name="T18" fmla="*/ 1304 w 1314"/>
                <a:gd name="T19" fmla="*/ 112 h 149"/>
                <a:gd name="T20" fmla="*/ 1292 w 1314"/>
                <a:gd name="T21" fmla="*/ 127 h 149"/>
                <a:gd name="T22" fmla="*/ 1277 w 1314"/>
                <a:gd name="T23" fmla="*/ 139 h 149"/>
                <a:gd name="T24" fmla="*/ 1260 w 1314"/>
                <a:gd name="T25" fmla="*/ 146 h 149"/>
                <a:gd name="T26" fmla="*/ 1240 w 1314"/>
                <a:gd name="T27" fmla="*/ 149 h 149"/>
                <a:gd name="T28" fmla="*/ 74 w 1314"/>
                <a:gd name="T29" fmla="*/ 149 h 149"/>
                <a:gd name="T30" fmla="*/ 54 w 1314"/>
                <a:gd name="T31" fmla="*/ 146 h 149"/>
                <a:gd name="T32" fmla="*/ 36 w 1314"/>
                <a:gd name="T33" fmla="*/ 139 h 149"/>
                <a:gd name="T34" fmla="*/ 21 w 1314"/>
                <a:gd name="T35" fmla="*/ 127 h 149"/>
                <a:gd name="T36" fmla="*/ 10 w 1314"/>
                <a:gd name="T37" fmla="*/ 112 h 149"/>
                <a:gd name="T38" fmla="*/ 2 w 1314"/>
                <a:gd name="T39" fmla="*/ 95 h 149"/>
                <a:gd name="T40" fmla="*/ 0 w 1314"/>
                <a:gd name="T41" fmla="*/ 75 h 149"/>
                <a:gd name="T42" fmla="*/ 2 w 1314"/>
                <a:gd name="T43" fmla="*/ 55 h 149"/>
                <a:gd name="T44" fmla="*/ 10 w 1314"/>
                <a:gd name="T45" fmla="*/ 38 h 149"/>
                <a:gd name="T46" fmla="*/ 21 w 1314"/>
                <a:gd name="T47" fmla="*/ 23 h 149"/>
                <a:gd name="T48" fmla="*/ 36 w 1314"/>
                <a:gd name="T49" fmla="*/ 11 h 149"/>
                <a:gd name="T50" fmla="*/ 54 w 1314"/>
                <a:gd name="T51" fmla="*/ 3 h 149"/>
                <a:gd name="T52" fmla="*/ 74 w 1314"/>
                <a:gd name="T53"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4" h="149">
                  <a:moveTo>
                    <a:pt x="74" y="0"/>
                  </a:moveTo>
                  <a:lnTo>
                    <a:pt x="1240" y="0"/>
                  </a:lnTo>
                  <a:lnTo>
                    <a:pt x="1260" y="3"/>
                  </a:lnTo>
                  <a:lnTo>
                    <a:pt x="1277" y="11"/>
                  </a:lnTo>
                  <a:lnTo>
                    <a:pt x="1292" y="23"/>
                  </a:lnTo>
                  <a:lnTo>
                    <a:pt x="1304" y="38"/>
                  </a:lnTo>
                  <a:lnTo>
                    <a:pt x="1311" y="55"/>
                  </a:lnTo>
                  <a:lnTo>
                    <a:pt x="1314" y="75"/>
                  </a:lnTo>
                  <a:lnTo>
                    <a:pt x="1311" y="95"/>
                  </a:lnTo>
                  <a:lnTo>
                    <a:pt x="1304" y="112"/>
                  </a:lnTo>
                  <a:lnTo>
                    <a:pt x="1292" y="127"/>
                  </a:lnTo>
                  <a:lnTo>
                    <a:pt x="1277" y="139"/>
                  </a:lnTo>
                  <a:lnTo>
                    <a:pt x="1260" y="146"/>
                  </a:lnTo>
                  <a:lnTo>
                    <a:pt x="1240" y="149"/>
                  </a:lnTo>
                  <a:lnTo>
                    <a:pt x="74" y="149"/>
                  </a:lnTo>
                  <a:lnTo>
                    <a:pt x="54" y="146"/>
                  </a:lnTo>
                  <a:lnTo>
                    <a:pt x="36" y="139"/>
                  </a:lnTo>
                  <a:lnTo>
                    <a:pt x="21" y="127"/>
                  </a:lnTo>
                  <a:lnTo>
                    <a:pt x="10" y="112"/>
                  </a:lnTo>
                  <a:lnTo>
                    <a:pt x="2" y="95"/>
                  </a:lnTo>
                  <a:lnTo>
                    <a:pt x="0" y="75"/>
                  </a:lnTo>
                  <a:lnTo>
                    <a:pt x="2" y="55"/>
                  </a:lnTo>
                  <a:lnTo>
                    <a:pt x="10" y="38"/>
                  </a:lnTo>
                  <a:lnTo>
                    <a:pt x="21" y="23"/>
                  </a:lnTo>
                  <a:lnTo>
                    <a:pt x="36"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5" name="Freeform 175"/>
            <p:cNvSpPr>
              <a:spLocks/>
            </p:cNvSpPr>
            <p:nvPr/>
          </p:nvSpPr>
          <p:spPr bwMode="auto">
            <a:xfrm>
              <a:off x="3626" y="3857"/>
              <a:ext cx="120" cy="14"/>
            </a:xfrm>
            <a:custGeom>
              <a:avLst/>
              <a:gdLst>
                <a:gd name="T0" fmla="*/ 74 w 1314"/>
                <a:gd name="T1" fmla="*/ 0 h 147"/>
                <a:gd name="T2" fmla="*/ 1240 w 1314"/>
                <a:gd name="T3" fmla="*/ 0 h 147"/>
                <a:gd name="T4" fmla="*/ 1260 w 1314"/>
                <a:gd name="T5" fmla="*/ 2 h 147"/>
                <a:gd name="T6" fmla="*/ 1277 w 1314"/>
                <a:gd name="T7" fmla="*/ 10 h 147"/>
                <a:gd name="T8" fmla="*/ 1292 w 1314"/>
                <a:gd name="T9" fmla="*/ 21 h 147"/>
                <a:gd name="T10" fmla="*/ 1304 w 1314"/>
                <a:gd name="T11" fmla="*/ 36 h 147"/>
                <a:gd name="T12" fmla="*/ 1311 w 1314"/>
                <a:gd name="T13" fmla="*/ 54 h 147"/>
                <a:gd name="T14" fmla="*/ 1314 w 1314"/>
                <a:gd name="T15" fmla="*/ 74 h 147"/>
                <a:gd name="T16" fmla="*/ 1311 w 1314"/>
                <a:gd name="T17" fmla="*/ 93 h 147"/>
                <a:gd name="T18" fmla="*/ 1304 w 1314"/>
                <a:gd name="T19" fmla="*/ 111 h 147"/>
                <a:gd name="T20" fmla="*/ 1292 w 1314"/>
                <a:gd name="T21" fmla="*/ 126 h 147"/>
                <a:gd name="T22" fmla="*/ 1277 w 1314"/>
                <a:gd name="T23" fmla="*/ 137 h 147"/>
                <a:gd name="T24" fmla="*/ 1260 w 1314"/>
                <a:gd name="T25" fmla="*/ 145 h 147"/>
                <a:gd name="T26" fmla="*/ 1240 w 1314"/>
                <a:gd name="T27" fmla="*/ 147 h 147"/>
                <a:gd name="T28" fmla="*/ 74 w 1314"/>
                <a:gd name="T29" fmla="*/ 147 h 147"/>
                <a:gd name="T30" fmla="*/ 54 w 1314"/>
                <a:gd name="T31" fmla="*/ 145 h 147"/>
                <a:gd name="T32" fmla="*/ 36 w 1314"/>
                <a:gd name="T33" fmla="*/ 137 h 147"/>
                <a:gd name="T34" fmla="*/ 21 w 1314"/>
                <a:gd name="T35" fmla="*/ 126 h 147"/>
                <a:gd name="T36" fmla="*/ 10 w 1314"/>
                <a:gd name="T37" fmla="*/ 111 h 147"/>
                <a:gd name="T38" fmla="*/ 2 w 1314"/>
                <a:gd name="T39" fmla="*/ 93 h 147"/>
                <a:gd name="T40" fmla="*/ 0 w 1314"/>
                <a:gd name="T41" fmla="*/ 74 h 147"/>
                <a:gd name="T42" fmla="*/ 2 w 1314"/>
                <a:gd name="T43" fmla="*/ 54 h 147"/>
                <a:gd name="T44" fmla="*/ 10 w 1314"/>
                <a:gd name="T45" fmla="*/ 36 h 147"/>
                <a:gd name="T46" fmla="*/ 21 w 1314"/>
                <a:gd name="T47" fmla="*/ 21 h 147"/>
                <a:gd name="T48" fmla="*/ 36 w 1314"/>
                <a:gd name="T49" fmla="*/ 10 h 147"/>
                <a:gd name="T50" fmla="*/ 54 w 1314"/>
                <a:gd name="T51" fmla="*/ 2 h 147"/>
                <a:gd name="T52" fmla="*/ 74 w 1314"/>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14" h="147">
                  <a:moveTo>
                    <a:pt x="74" y="0"/>
                  </a:moveTo>
                  <a:lnTo>
                    <a:pt x="1240" y="0"/>
                  </a:lnTo>
                  <a:lnTo>
                    <a:pt x="1260" y="2"/>
                  </a:lnTo>
                  <a:lnTo>
                    <a:pt x="1277" y="10"/>
                  </a:lnTo>
                  <a:lnTo>
                    <a:pt x="1292" y="21"/>
                  </a:lnTo>
                  <a:lnTo>
                    <a:pt x="1304" y="36"/>
                  </a:lnTo>
                  <a:lnTo>
                    <a:pt x="1311" y="54"/>
                  </a:lnTo>
                  <a:lnTo>
                    <a:pt x="1314" y="74"/>
                  </a:lnTo>
                  <a:lnTo>
                    <a:pt x="1311" y="93"/>
                  </a:lnTo>
                  <a:lnTo>
                    <a:pt x="1304" y="111"/>
                  </a:lnTo>
                  <a:lnTo>
                    <a:pt x="1292" y="126"/>
                  </a:lnTo>
                  <a:lnTo>
                    <a:pt x="1277" y="137"/>
                  </a:lnTo>
                  <a:lnTo>
                    <a:pt x="1260" y="145"/>
                  </a:lnTo>
                  <a:lnTo>
                    <a:pt x="1240" y="147"/>
                  </a:lnTo>
                  <a:lnTo>
                    <a:pt x="74" y="147"/>
                  </a:lnTo>
                  <a:lnTo>
                    <a:pt x="54" y="145"/>
                  </a:lnTo>
                  <a:lnTo>
                    <a:pt x="36" y="137"/>
                  </a:lnTo>
                  <a:lnTo>
                    <a:pt x="21" y="126"/>
                  </a:lnTo>
                  <a:lnTo>
                    <a:pt x="10" y="111"/>
                  </a:lnTo>
                  <a:lnTo>
                    <a:pt x="2" y="93"/>
                  </a:lnTo>
                  <a:lnTo>
                    <a:pt x="0" y="74"/>
                  </a:lnTo>
                  <a:lnTo>
                    <a:pt x="2" y="54"/>
                  </a:lnTo>
                  <a:lnTo>
                    <a:pt x="10" y="36"/>
                  </a:lnTo>
                  <a:lnTo>
                    <a:pt x="21" y="21"/>
                  </a:lnTo>
                  <a:lnTo>
                    <a:pt x="36" y="10"/>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5" name="Group 24"/>
          <p:cNvGrpSpPr>
            <a:grpSpLocks noChangeAspect="1"/>
          </p:cNvGrpSpPr>
          <p:nvPr/>
        </p:nvGrpSpPr>
        <p:grpSpPr bwMode="auto">
          <a:xfrm>
            <a:off x="2164720" y="2967345"/>
            <a:ext cx="177749" cy="264499"/>
            <a:chOff x="699" y="2784"/>
            <a:chExt cx="209" cy="311"/>
          </a:xfrm>
          <a:solidFill>
            <a:schemeClr val="tx1">
              <a:lumMod val="65000"/>
              <a:lumOff val="35000"/>
            </a:schemeClr>
          </a:solidFill>
        </p:grpSpPr>
        <p:sp>
          <p:nvSpPr>
            <p:cNvPr id="228" name="Freeform 26"/>
            <p:cNvSpPr>
              <a:spLocks noEditPoints="1"/>
            </p:cNvSpPr>
            <p:nvPr/>
          </p:nvSpPr>
          <p:spPr bwMode="auto">
            <a:xfrm>
              <a:off x="699" y="2784"/>
              <a:ext cx="209" cy="311"/>
            </a:xfrm>
            <a:custGeom>
              <a:avLst/>
              <a:gdLst>
                <a:gd name="T0" fmla="*/ 221 w 2295"/>
                <a:gd name="T1" fmla="*/ 3106 h 3421"/>
                <a:gd name="T2" fmla="*/ 231 w 2295"/>
                <a:gd name="T3" fmla="*/ 3147 h 3421"/>
                <a:gd name="T4" fmla="*/ 256 w 2295"/>
                <a:gd name="T5" fmla="*/ 3179 h 3421"/>
                <a:gd name="T6" fmla="*/ 294 w 2295"/>
                <a:gd name="T7" fmla="*/ 3197 h 3421"/>
                <a:gd name="T8" fmla="*/ 1979 w 2295"/>
                <a:gd name="T9" fmla="*/ 3200 h 3421"/>
                <a:gd name="T10" fmla="*/ 2021 w 2295"/>
                <a:gd name="T11" fmla="*/ 3190 h 3421"/>
                <a:gd name="T12" fmla="*/ 2053 w 2295"/>
                <a:gd name="T13" fmla="*/ 3165 h 3421"/>
                <a:gd name="T14" fmla="*/ 2071 w 2295"/>
                <a:gd name="T15" fmla="*/ 3128 h 3421"/>
                <a:gd name="T16" fmla="*/ 2074 w 2295"/>
                <a:gd name="T17" fmla="*/ 2935 h 3421"/>
                <a:gd name="T18" fmla="*/ 221 w 2295"/>
                <a:gd name="T19" fmla="*/ 633 h 3421"/>
                <a:gd name="T20" fmla="*/ 2074 w 2295"/>
                <a:gd name="T21" fmla="*/ 2788 h 3421"/>
                <a:gd name="T22" fmla="*/ 221 w 2295"/>
                <a:gd name="T23" fmla="*/ 633 h 3421"/>
                <a:gd name="T24" fmla="*/ 294 w 2295"/>
                <a:gd name="T25" fmla="*/ 224 h 3421"/>
                <a:gd name="T26" fmla="*/ 256 w 2295"/>
                <a:gd name="T27" fmla="*/ 242 h 3421"/>
                <a:gd name="T28" fmla="*/ 231 w 2295"/>
                <a:gd name="T29" fmla="*/ 274 h 3421"/>
                <a:gd name="T30" fmla="*/ 221 w 2295"/>
                <a:gd name="T31" fmla="*/ 315 h 3421"/>
                <a:gd name="T32" fmla="*/ 2074 w 2295"/>
                <a:gd name="T33" fmla="*/ 485 h 3421"/>
                <a:gd name="T34" fmla="*/ 2071 w 2295"/>
                <a:gd name="T35" fmla="*/ 293 h 3421"/>
                <a:gd name="T36" fmla="*/ 2053 w 2295"/>
                <a:gd name="T37" fmla="*/ 257 h 3421"/>
                <a:gd name="T38" fmla="*/ 2021 w 2295"/>
                <a:gd name="T39" fmla="*/ 231 h 3421"/>
                <a:gd name="T40" fmla="*/ 1979 w 2295"/>
                <a:gd name="T41" fmla="*/ 221 h 3421"/>
                <a:gd name="T42" fmla="*/ 314 w 2295"/>
                <a:gd name="T43" fmla="*/ 0 h 3421"/>
                <a:gd name="T44" fmla="*/ 2023 w 2295"/>
                <a:gd name="T45" fmla="*/ 3 h 3421"/>
                <a:gd name="T46" fmla="*/ 2102 w 2295"/>
                <a:gd name="T47" fmla="*/ 25 h 3421"/>
                <a:gd name="T48" fmla="*/ 2172 w 2295"/>
                <a:gd name="T49" fmla="*/ 65 h 3421"/>
                <a:gd name="T50" fmla="*/ 2229 w 2295"/>
                <a:gd name="T51" fmla="*/ 122 h 3421"/>
                <a:gd name="T52" fmla="*/ 2270 w 2295"/>
                <a:gd name="T53" fmla="*/ 193 h 3421"/>
                <a:gd name="T54" fmla="*/ 2292 w 2295"/>
                <a:gd name="T55" fmla="*/ 273 h 3421"/>
                <a:gd name="T56" fmla="*/ 2295 w 2295"/>
                <a:gd name="T57" fmla="*/ 3106 h 3421"/>
                <a:gd name="T58" fmla="*/ 2283 w 2295"/>
                <a:gd name="T59" fmla="*/ 3190 h 3421"/>
                <a:gd name="T60" fmla="*/ 2251 w 2295"/>
                <a:gd name="T61" fmla="*/ 3264 h 3421"/>
                <a:gd name="T62" fmla="*/ 2202 w 2295"/>
                <a:gd name="T63" fmla="*/ 3329 h 3421"/>
                <a:gd name="T64" fmla="*/ 2139 w 2295"/>
                <a:gd name="T65" fmla="*/ 3377 h 3421"/>
                <a:gd name="T66" fmla="*/ 2063 w 2295"/>
                <a:gd name="T67" fmla="*/ 3410 h 3421"/>
                <a:gd name="T68" fmla="*/ 1979 w 2295"/>
                <a:gd name="T69" fmla="*/ 3421 h 3421"/>
                <a:gd name="T70" fmla="*/ 272 w 2295"/>
                <a:gd name="T71" fmla="*/ 3418 h 3421"/>
                <a:gd name="T72" fmla="*/ 192 w 2295"/>
                <a:gd name="T73" fmla="*/ 3396 h 3421"/>
                <a:gd name="T74" fmla="*/ 123 w 2295"/>
                <a:gd name="T75" fmla="*/ 3356 h 3421"/>
                <a:gd name="T76" fmla="*/ 66 w 2295"/>
                <a:gd name="T77" fmla="*/ 3299 h 3421"/>
                <a:gd name="T78" fmla="*/ 25 w 2295"/>
                <a:gd name="T79" fmla="*/ 3228 h 3421"/>
                <a:gd name="T80" fmla="*/ 3 w 2295"/>
                <a:gd name="T81" fmla="*/ 3148 h 3421"/>
                <a:gd name="T82" fmla="*/ 0 w 2295"/>
                <a:gd name="T83" fmla="*/ 315 h 3421"/>
                <a:gd name="T84" fmla="*/ 11 w 2295"/>
                <a:gd name="T85" fmla="*/ 231 h 3421"/>
                <a:gd name="T86" fmla="*/ 43 w 2295"/>
                <a:gd name="T87" fmla="*/ 157 h 3421"/>
                <a:gd name="T88" fmla="*/ 92 w 2295"/>
                <a:gd name="T89" fmla="*/ 92 h 3421"/>
                <a:gd name="T90" fmla="*/ 156 w 2295"/>
                <a:gd name="T91" fmla="*/ 44 h 3421"/>
                <a:gd name="T92" fmla="*/ 232 w 2295"/>
                <a:gd name="T93" fmla="*/ 11 h 3421"/>
                <a:gd name="T94" fmla="*/ 314 w 2295"/>
                <a:gd name="T95" fmla="*/ 0 h 3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95" h="3421">
                  <a:moveTo>
                    <a:pt x="221" y="2935"/>
                  </a:moveTo>
                  <a:lnTo>
                    <a:pt x="221" y="3106"/>
                  </a:lnTo>
                  <a:lnTo>
                    <a:pt x="223" y="3128"/>
                  </a:lnTo>
                  <a:lnTo>
                    <a:pt x="231" y="3147"/>
                  </a:lnTo>
                  <a:lnTo>
                    <a:pt x="242" y="3164"/>
                  </a:lnTo>
                  <a:lnTo>
                    <a:pt x="256" y="3179"/>
                  </a:lnTo>
                  <a:lnTo>
                    <a:pt x="273" y="3190"/>
                  </a:lnTo>
                  <a:lnTo>
                    <a:pt x="294" y="3197"/>
                  </a:lnTo>
                  <a:lnTo>
                    <a:pt x="314" y="3200"/>
                  </a:lnTo>
                  <a:lnTo>
                    <a:pt x="1979" y="3200"/>
                  </a:lnTo>
                  <a:lnTo>
                    <a:pt x="2001" y="3197"/>
                  </a:lnTo>
                  <a:lnTo>
                    <a:pt x="2021" y="3190"/>
                  </a:lnTo>
                  <a:lnTo>
                    <a:pt x="2038" y="3179"/>
                  </a:lnTo>
                  <a:lnTo>
                    <a:pt x="2053" y="3165"/>
                  </a:lnTo>
                  <a:lnTo>
                    <a:pt x="2064" y="3147"/>
                  </a:lnTo>
                  <a:lnTo>
                    <a:pt x="2071" y="3128"/>
                  </a:lnTo>
                  <a:lnTo>
                    <a:pt x="2074" y="3106"/>
                  </a:lnTo>
                  <a:lnTo>
                    <a:pt x="2074" y="2935"/>
                  </a:lnTo>
                  <a:lnTo>
                    <a:pt x="221" y="2935"/>
                  </a:lnTo>
                  <a:close/>
                  <a:moveTo>
                    <a:pt x="221" y="633"/>
                  </a:moveTo>
                  <a:lnTo>
                    <a:pt x="221" y="2788"/>
                  </a:lnTo>
                  <a:lnTo>
                    <a:pt x="2074" y="2788"/>
                  </a:lnTo>
                  <a:lnTo>
                    <a:pt x="2074" y="633"/>
                  </a:lnTo>
                  <a:lnTo>
                    <a:pt x="221" y="633"/>
                  </a:lnTo>
                  <a:close/>
                  <a:moveTo>
                    <a:pt x="314" y="221"/>
                  </a:moveTo>
                  <a:lnTo>
                    <a:pt x="294" y="224"/>
                  </a:lnTo>
                  <a:lnTo>
                    <a:pt x="273" y="231"/>
                  </a:lnTo>
                  <a:lnTo>
                    <a:pt x="256" y="242"/>
                  </a:lnTo>
                  <a:lnTo>
                    <a:pt x="242" y="257"/>
                  </a:lnTo>
                  <a:lnTo>
                    <a:pt x="231" y="274"/>
                  </a:lnTo>
                  <a:lnTo>
                    <a:pt x="223" y="293"/>
                  </a:lnTo>
                  <a:lnTo>
                    <a:pt x="221" y="315"/>
                  </a:lnTo>
                  <a:lnTo>
                    <a:pt x="221" y="485"/>
                  </a:lnTo>
                  <a:lnTo>
                    <a:pt x="2074" y="485"/>
                  </a:lnTo>
                  <a:lnTo>
                    <a:pt x="2074" y="315"/>
                  </a:lnTo>
                  <a:lnTo>
                    <a:pt x="2071" y="293"/>
                  </a:lnTo>
                  <a:lnTo>
                    <a:pt x="2064" y="274"/>
                  </a:lnTo>
                  <a:lnTo>
                    <a:pt x="2053" y="257"/>
                  </a:lnTo>
                  <a:lnTo>
                    <a:pt x="2038" y="242"/>
                  </a:lnTo>
                  <a:lnTo>
                    <a:pt x="2021" y="231"/>
                  </a:lnTo>
                  <a:lnTo>
                    <a:pt x="2001" y="224"/>
                  </a:lnTo>
                  <a:lnTo>
                    <a:pt x="1979" y="221"/>
                  </a:lnTo>
                  <a:lnTo>
                    <a:pt x="314" y="221"/>
                  </a:lnTo>
                  <a:close/>
                  <a:moveTo>
                    <a:pt x="314" y="0"/>
                  </a:moveTo>
                  <a:lnTo>
                    <a:pt x="1979" y="0"/>
                  </a:lnTo>
                  <a:lnTo>
                    <a:pt x="2023" y="3"/>
                  </a:lnTo>
                  <a:lnTo>
                    <a:pt x="2063" y="11"/>
                  </a:lnTo>
                  <a:lnTo>
                    <a:pt x="2102" y="25"/>
                  </a:lnTo>
                  <a:lnTo>
                    <a:pt x="2139" y="44"/>
                  </a:lnTo>
                  <a:lnTo>
                    <a:pt x="2172" y="65"/>
                  </a:lnTo>
                  <a:lnTo>
                    <a:pt x="2202" y="92"/>
                  </a:lnTo>
                  <a:lnTo>
                    <a:pt x="2229" y="122"/>
                  </a:lnTo>
                  <a:lnTo>
                    <a:pt x="2251" y="157"/>
                  </a:lnTo>
                  <a:lnTo>
                    <a:pt x="2270" y="193"/>
                  </a:lnTo>
                  <a:lnTo>
                    <a:pt x="2283" y="231"/>
                  </a:lnTo>
                  <a:lnTo>
                    <a:pt x="2292" y="273"/>
                  </a:lnTo>
                  <a:lnTo>
                    <a:pt x="2295" y="315"/>
                  </a:lnTo>
                  <a:lnTo>
                    <a:pt x="2295" y="3106"/>
                  </a:lnTo>
                  <a:lnTo>
                    <a:pt x="2292" y="3148"/>
                  </a:lnTo>
                  <a:lnTo>
                    <a:pt x="2283" y="3190"/>
                  </a:lnTo>
                  <a:lnTo>
                    <a:pt x="2270" y="3228"/>
                  </a:lnTo>
                  <a:lnTo>
                    <a:pt x="2251" y="3264"/>
                  </a:lnTo>
                  <a:lnTo>
                    <a:pt x="2229" y="3299"/>
                  </a:lnTo>
                  <a:lnTo>
                    <a:pt x="2202" y="3329"/>
                  </a:lnTo>
                  <a:lnTo>
                    <a:pt x="2172" y="3356"/>
                  </a:lnTo>
                  <a:lnTo>
                    <a:pt x="2139" y="3377"/>
                  </a:lnTo>
                  <a:lnTo>
                    <a:pt x="2102" y="3396"/>
                  </a:lnTo>
                  <a:lnTo>
                    <a:pt x="2063" y="3410"/>
                  </a:lnTo>
                  <a:lnTo>
                    <a:pt x="2023" y="3418"/>
                  </a:lnTo>
                  <a:lnTo>
                    <a:pt x="1979" y="3421"/>
                  </a:lnTo>
                  <a:lnTo>
                    <a:pt x="314" y="3421"/>
                  </a:lnTo>
                  <a:lnTo>
                    <a:pt x="272" y="3418"/>
                  </a:lnTo>
                  <a:lnTo>
                    <a:pt x="232" y="3410"/>
                  </a:lnTo>
                  <a:lnTo>
                    <a:pt x="192" y="3396"/>
                  </a:lnTo>
                  <a:lnTo>
                    <a:pt x="156" y="3377"/>
                  </a:lnTo>
                  <a:lnTo>
                    <a:pt x="123" y="3356"/>
                  </a:lnTo>
                  <a:lnTo>
                    <a:pt x="92" y="3329"/>
                  </a:lnTo>
                  <a:lnTo>
                    <a:pt x="66" y="3299"/>
                  </a:lnTo>
                  <a:lnTo>
                    <a:pt x="43" y="3264"/>
                  </a:lnTo>
                  <a:lnTo>
                    <a:pt x="25" y="3228"/>
                  </a:lnTo>
                  <a:lnTo>
                    <a:pt x="11" y="3190"/>
                  </a:lnTo>
                  <a:lnTo>
                    <a:pt x="3" y="3148"/>
                  </a:lnTo>
                  <a:lnTo>
                    <a:pt x="0" y="3106"/>
                  </a:lnTo>
                  <a:lnTo>
                    <a:pt x="0" y="315"/>
                  </a:lnTo>
                  <a:lnTo>
                    <a:pt x="3" y="273"/>
                  </a:lnTo>
                  <a:lnTo>
                    <a:pt x="11" y="231"/>
                  </a:lnTo>
                  <a:lnTo>
                    <a:pt x="25" y="193"/>
                  </a:lnTo>
                  <a:lnTo>
                    <a:pt x="43" y="157"/>
                  </a:lnTo>
                  <a:lnTo>
                    <a:pt x="66" y="122"/>
                  </a:lnTo>
                  <a:lnTo>
                    <a:pt x="92" y="92"/>
                  </a:lnTo>
                  <a:lnTo>
                    <a:pt x="123" y="65"/>
                  </a:lnTo>
                  <a:lnTo>
                    <a:pt x="156" y="44"/>
                  </a:lnTo>
                  <a:lnTo>
                    <a:pt x="192" y="25"/>
                  </a:lnTo>
                  <a:lnTo>
                    <a:pt x="232" y="11"/>
                  </a:lnTo>
                  <a:lnTo>
                    <a:pt x="272" y="3"/>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9" name="Freeform 27"/>
            <p:cNvSpPr>
              <a:spLocks/>
            </p:cNvSpPr>
            <p:nvPr/>
          </p:nvSpPr>
          <p:spPr bwMode="auto">
            <a:xfrm>
              <a:off x="783" y="2810"/>
              <a:ext cx="40" cy="13"/>
            </a:xfrm>
            <a:custGeom>
              <a:avLst/>
              <a:gdLst>
                <a:gd name="T0" fmla="*/ 74 w 434"/>
                <a:gd name="T1" fmla="*/ 0 h 147"/>
                <a:gd name="T2" fmla="*/ 361 w 434"/>
                <a:gd name="T3" fmla="*/ 0 h 147"/>
                <a:gd name="T4" fmla="*/ 380 w 434"/>
                <a:gd name="T5" fmla="*/ 2 h 147"/>
                <a:gd name="T6" fmla="*/ 398 w 434"/>
                <a:gd name="T7" fmla="*/ 9 h 147"/>
                <a:gd name="T8" fmla="*/ 412 w 434"/>
                <a:gd name="T9" fmla="*/ 21 h 147"/>
                <a:gd name="T10" fmla="*/ 425 w 434"/>
                <a:gd name="T11" fmla="*/ 36 h 147"/>
                <a:gd name="T12" fmla="*/ 432 w 434"/>
                <a:gd name="T13" fmla="*/ 54 h 147"/>
                <a:gd name="T14" fmla="*/ 434 w 434"/>
                <a:gd name="T15" fmla="*/ 74 h 147"/>
                <a:gd name="T16" fmla="*/ 432 w 434"/>
                <a:gd name="T17" fmla="*/ 93 h 147"/>
                <a:gd name="T18" fmla="*/ 425 w 434"/>
                <a:gd name="T19" fmla="*/ 111 h 147"/>
                <a:gd name="T20" fmla="*/ 412 w 434"/>
                <a:gd name="T21" fmla="*/ 125 h 147"/>
                <a:gd name="T22" fmla="*/ 398 w 434"/>
                <a:gd name="T23" fmla="*/ 137 h 147"/>
                <a:gd name="T24" fmla="*/ 380 w 434"/>
                <a:gd name="T25" fmla="*/ 144 h 147"/>
                <a:gd name="T26" fmla="*/ 361 w 434"/>
                <a:gd name="T27" fmla="*/ 147 h 147"/>
                <a:gd name="T28" fmla="*/ 74 w 434"/>
                <a:gd name="T29" fmla="*/ 147 h 147"/>
                <a:gd name="T30" fmla="*/ 55 w 434"/>
                <a:gd name="T31" fmla="*/ 144 h 147"/>
                <a:gd name="T32" fmla="*/ 37 w 434"/>
                <a:gd name="T33" fmla="*/ 137 h 147"/>
                <a:gd name="T34" fmla="*/ 21 w 434"/>
                <a:gd name="T35" fmla="*/ 125 h 147"/>
                <a:gd name="T36" fmla="*/ 10 w 434"/>
                <a:gd name="T37" fmla="*/ 111 h 147"/>
                <a:gd name="T38" fmla="*/ 3 w 434"/>
                <a:gd name="T39" fmla="*/ 93 h 147"/>
                <a:gd name="T40" fmla="*/ 0 w 434"/>
                <a:gd name="T41" fmla="*/ 74 h 147"/>
                <a:gd name="T42" fmla="*/ 3 w 434"/>
                <a:gd name="T43" fmla="*/ 54 h 147"/>
                <a:gd name="T44" fmla="*/ 10 w 434"/>
                <a:gd name="T45" fmla="*/ 36 h 147"/>
                <a:gd name="T46" fmla="*/ 21 w 434"/>
                <a:gd name="T47" fmla="*/ 21 h 147"/>
                <a:gd name="T48" fmla="*/ 37 w 434"/>
                <a:gd name="T49" fmla="*/ 9 h 147"/>
                <a:gd name="T50" fmla="*/ 55 w 434"/>
                <a:gd name="T51" fmla="*/ 2 h 147"/>
                <a:gd name="T52" fmla="*/ 74 w 434"/>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34" h="147">
                  <a:moveTo>
                    <a:pt x="74" y="0"/>
                  </a:moveTo>
                  <a:lnTo>
                    <a:pt x="361" y="0"/>
                  </a:lnTo>
                  <a:lnTo>
                    <a:pt x="380" y="2"/>
                  </a:lnTo>
                  <a:lnTo>
                    <a:pt x="398" y="9"/>
                  </a:lnTo>
                  <a:lnTo>
                    <a:pt x="412" y="21"/>
                  </a:lnTo>
                  <a:lnTo>
                    <a:pt x="425" y="36"/>
                  </a:lnTo>
                  <a:lnTo>
                    <a:pt x="432" y="54"/>
                  </a:lnTo>
                  <a:lnTo>
                    <a:pt x="434" y="74"/>
                  </a:lnTo>
                  <a:lnTo>
                    <a:pt x="432" y="93"/>
                  </a:lnTo>
                  <a:lnTo>
                    <a:pt x="425" y="111"/>
                  </a:lnTo>
                  <a:lnTo>
                    <a:pt x="412" y="125"/>
                  </a:lnTo>
                  <a:lnTo>
                    <a:pt x="398" y="137"/>
                  </a:lnTo>
                  <a:lnTo>
                    <a:pt x="380" y="144"/>
                  </a:lnTo>
                  <a:lnTo>
                    <a:pt x="361" y="147"/>
                  </a:lnTo>
                  <a:lnTo>
                    <a:pt x="74" y="147"/>
                  </a:lnTo>
                  <a:lnTo>
                    <a:pt x="55" y="144"/>
                  </a:lnTo>
                  <a:lnTo>
                    <a:pt x="37" y="137"/>
                  </a:lnTo>
                  <a:lnTo>
                    <a:pt x="21" y="125"/>
                  </a:lnTo>
                  <a:lnTo>
                    <a:pt x="10" y="111"/>
                  </a:lnTo>
                  <a:lnTo>
                    <a:pt x="3" y="93"/>
                  </a:lnTo>
                  <a:lnTo>
                    <a:pt x="0" y="74"/>
                  </a:lnTo>
                  <a:lnTo>
                    <a:pt x="3" y="54"/>
                  </a:lnTo>
                  <a:lnTo>
                    <a:pt x="10" y="36"/>
                  </a:lnTo>
                  <a:lnTo>
                    <a:pt x="21" y="21"/>
                  </a:lnTo>
                  <a:lnTo>
                    <a:pt x="37" y="9"/>
                  </a:lnTo>
                  <a:lnTo>
                    <a:pt x="55"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0" name="Freeform 28"/>
            <p:cNvSpPr>
              <a:spLocks/>
            </p:cNvSpPr>
            <p:nvPr/>
          </p:nvSpPr>
          <p:spPr bwMode="auto">
            <a:xfrm>
              <a:off x="796" y="3056"/>
              <a:ext cx="14" cy="13"/>
            </a:xfrm>
            <a:custGeom>
              <a:avLst/>
              <a:gdLst>
                <a:gd name="T0" fmla="*/ 74 w 148"/>
                <a:gd name="T1" fmla="*/ 0 h 147"/>
                <a:gd name="T2" fmla="*/ 94 w 148"/>
                <a:gd name="T3" fmla="*/ 2 h 147"/>
                <a:gd name="T4" fmla="*/ 111 w 148"/>
                <a:gd name="T5" fmla="*/ 9 h 147"/>
                <a:gd name="T6" fmla="*/ 127 w 148"/>
                <a:gd name="T7" fmla="*/ 22 h 147"/>
                <a:gd name="T8" fmla="*/ 138 w 148"/>
                <a:gd name="T9" fmla="*/ 36 h 147"/>
                <a:gd name="T10" fmla="*/ 145 w 148"/>
                <a:gd name="T11" fmla="*/ 54 h 147"/>
                <a:gd name="T12" fmla="*/ 148 w 148"/>
                <a:gd name="T13" fmla="*/ 73 h 147"/>
                <a:gd name="T14" fmla="*/ 145 w 148"/>
                <a:gd name="T15" fmla="*/ 92 h 147"/>
                <a:gd name="T16" fmla="*/ 138 w 148"/>
                <a:gd name="T17" fmla="*/ 110 h 147"/>
                <a:gd name="T18" fmla="*/ 127 w 148"/>
                <a:gd name="T19" fmla="*/ 125 h 147"/>
                <a:gd name="T20" fmla="*/ 111 w 148"/>
                <a:gd name="T21" fmla="*/ 137 h 147"/>
                <a:gd name="T22" fmla="*/ 94 w 148"/>
                <a:gd name="T23" fmla="*/ 145 h 147"/>
                <a:gd name="T24" fmla="*/ 74 w 148"/>
                <a:gd name="T25" fmla="*/ 147 h 147"/>
                <a:gd name="T26" fmla="*/ 55 w 148"/>
                <a:gd name="T27" fmla="*/ 145 h 147"/>
                <a:gd name="T28" fmla="*/ 38 w 148"/>
                <a:gd name="T29" fmla="*/ 137 h 147"/>
                <a:gd name="T30" fmla="*/ 22 w 148"/>
                <a:gd name="T31" fmla="*/ 125 h 147"/>
                <a:gd name="T32" fmla="*/ 11 w 148"/>
                <a:gd name="T33" fmla="*/ 110 h 147"/>
                <a:gd name="T34" fmla="*/ 4 w 148"/>
                <a:gd name="T35" fmla="*/ 92 h 147"/>
                <a:gd name="T36" fmla="*/ 0 w 148"/>
                <a:gd name="T37" fmla="*/ 73 h 147"/>
                <a:gd name="T38" fmla="*/ 4 w 148"/>
                <a:gd name="T39" fmla="*/ 54 h 147"/>
                <a:gd name="T40" fmla="*/ 11 w 148"/>
                <a:gd name="T41" fmla="*/ 36 h 147"/>
                <a:gd name="T42" fmla="*/ 22 w 148"/>
                <a:gd name="T43" fmla="*/ 22 h 147"/>
                <a:gd name="T44" fmla="*/ 38 w 148"/>
                <a:gd name="T45" fmla="*/ 9 h 147"/>
                <a:gd name="T46" fmla="*/ 55 w 148"/>
                <a:gd name="T47" fmla="*/ 2 h 147"/>
                <a:gd name="T48" fmla="*/ 74 w 148"/>
                <a:gd name="T49"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47">
                  <a:moveTo>
                    <a:pt x="74" y="0"/>
                  </a:moveTo>
                  <a:lnTo>
                    <a:pt x="94" y="2"/>
                  </a:lnTo>
                  <a:lnTo>
                    <a:pt x="111" y="9"/>
                  </a:lnTo>
                  <a:lnTo>
                    <a:pt x="127" y="22"/>
                  </a:lnTo>
                  <a:lnTo>
                    <a:pt x="138" y="36"/>
                  </a:lnTo>
                  <a:lnTo>
                    <a:pt x="145" y="54"/>
                  </a:lnTo>
                  <a:lnTo>
                    <a:pt x="148" y="73"/>
                  </a:lnTo>
                  <a:lnTo>
                    <a:pt x="145" y="92"/>
                  </a:lnTo>
                  <a:lnTo>
                    <a:pt x="138" y="110"/>
                  </a:lnTo>
                  <a:lnTo>
                    <a:pt x="127" y="125"/>
                  </a:lnTo>
                  <a:lnTo>
                    <a:pt x="111" y="137"/>
                  </a:lnTo>
                  <a:lnTo>
                    <a:pt x="94" y="145"/>
                  </a:lnTo>
                  <a:lnTo>
                    <a:pt x="74" y="147"/>
                  </a:lnTo>
                  <a:lnTo>
                    <a:pt x="55" y="145"/>
                  </a:lnTo>
                  <a:lnTo>
                    <a:pt x="38" y="137"/>
                  </a:lnTo>
                  <a:lnTo>
                    <a:pt x="22" y="125"/>
                  </a:lnTo>
                  <a:lnTo>
                    <a:pt x="11" y="110"/>
                  </a:lnTo>
                  <a:lnTo>
                    <a:pt x="4" y="92"/>
                  </a:lnTo>
                  <a:lnTo>
                    <a:pt x="0" y="73"/>
                  </a:lnTo>
                  <a:lnTo>
                    <a:pt x="4" y="54"/>
                  </a:lnTo>
                  <a:lnTo>
                    <a:pt x="11" y="36"/>
                  </a:lnTo>
                  <a:lnTo>
                    <a:pt x="22" y="22"/>
                  </a:lnTo>
                  <a:lnTo>
                    <a:pt x="38" y="9"/>
                  </a:lnTo>
                  <a:lnTo>
                    <a:pt x="55"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1" name="Freeform 29"/>
            <p:cNvSpPr>
              <a:spLocks noEditPoints="1"/>
            </p:cNvSpPr>
            <p:nvPr/>
          </p:nvSpPr>
          <p:spPr bwMode="auto">
            <a:xfrm>
              <a:off x="738" y="2874"/>
              <a:ext cx="131" cy="131"/>
            </a:xfrm>
            <a:custGeom>
              <a:avLst/>
              <a:gdLst>
                <a:gd name="T0" fmla="*/ 151 w 1438"/>
                <a:gd name="T1" fmla="*/ 425 h 1441"/>
                <a:gd name="T2" fmla="*/ 152 w 1438"/>
                <a:gd name="T3" fmla="*/ 477 h 1441"/>
                <a:gd name="T4" fmla="*/ 285 w 1438"/>
                <a:gd name="T5" fmla="*/ 670 h 1441"/>
                <a:gd name="T6" fmla="*/ 476 w 1438"/>
                <a:gd name="T7" fmla="*/ 896 h 1441"/>
                <a:gd name="T8" fmla="*/ 691 w 1438"/>
                <a:gd name="T9" fmla="*/ 1094 h 1441"/>
                <a:gd name="T10" fmla="*/ 945 w 1438"/>
                <a:gd name="T11" fmla="*/ 1280 h 1441"/>
                <a:gd name="T12" fmla="*/ 997 w 1438"/>
                <a:gd name="T13" fmla="*/ 1293 h 1441"/>
                <a:gd name="T14" fmla="*/ 1268 w 1438"/>
                <a:gd name="T15" fmla="*/ 1139 h 1441"/>
                <a:gd name="T16" fmla="*/ 1172 w 1438"/>
                <a:gd name="T17" fmla="*/ 1013 h 1441"/>
                <a:gd name="T18" fmla="*/ 1049 w 1438"/>
                <a:gd name="T19" fmla="*/ 912 h 1441"/>
                <a:gd name="T20" fmla="*/ 956 w 1438"/>
                <a:gd name="T21" fmla="*/ 1021 h 1441"/>
                <a:gd name="T22" fmla="*/ 899 w 1438"/>
                <a:gd name="T23" fmla="*/ 1021 h 1441"/>
                <a:gd name="T24" fmla="*/ 799 w 1438"/>
                <a:gd name="T25" fmla="*/ 945 h 1441"/>
                <a:gd name="T26" fmla="*/ 695 w 1438"/>
                <a:gd name="T27" fmla="*/ 858 h 1441"/>
                <a:gd name="T28" fmla="*/ 609 w 1438"/>
                <a:gd name="T29" fmla="*/ 774 h 1441"/>
                <a:gd name="T30" fmla="*/ 524 w 1438"/>
                <a:gd name="T31" fmla="*/ 678 h 1441"/>
                <a:gd name="T32" fmla="*/ 428 w 1438"/>
                <a:gd name="T33" fmla="*/ 557 h 1441"/>
                <a:gd name="T34" fmla="*/ 414 w 1438"/>
                <a:gd name="T35" fmla="*/ 502 h 1441"/>
                <a:gd name="T36" fmla="*/ 443 w 1438"/>
                <a:gd name="T37" fmla="*/ 453 h 1441"/>
                <a:gd name="T38" fmla="*/ 464 w 1438"/>
                <a:gd name="T39" fmla="*/ 305 h 1441"/>
                <a:gd name="T40" fmla="*/ 347 w 1438"/>
                <a:gd name="T41" fmla="*/ 199 h 1441"/>
                <a:gd name="T42" fmla="*/ 288 w 1438"/>
                <a:gd name="T43" fmla="*/ 1 h 1441"/>
                <a:gd name="T44" fmla="*/ 376 w 1438"/>
                <a:gd name="T45" fmla="*/ 44 h 1441"/>
                <a:gd name="T46" fmla="*/ 534 w 1438"/>
                <a:gd name="T47" fmla="*/ 164 h 1441"/>
                <a:gd name="T48" fmla="*/ 657 w 1438"/>
                <a:gd name="T49" fmla="*/ 319 h 1441"/>
                <a:gd name="T50" fmla="*/ 697 w 1438"/>
                <a:gd name="T51" fmla="*/ 411 h 1441"/>
                <a:gd name="T52" fmla="*/ 681 w 1438"/>
                <a:gd name="T53" fmla="*/ 458 h 1441"/>
                <a:gd name="T54" fmla="*/ 624 w 1438"/>
                <a:gd name="T55" fmla="*/ 567 h 1441"/>
                <a:gd name="T56" fmla="*/ 713 w 1438"/>
                <a:gd name="T57" fmla="*/ 669 h 1441"/>
                <a:gd name="T58" fmla="*/ 803 w 1438"/>
                <a:gd name="T59" fmla="*/ 757 h 1441"/>
                <a:gd name="T60" fmla="*/ 913 w 1438"/>
                <a:gd name="T61" fmla="*/ 849 h 1441"/>
                <a:gd name="T62" fmla="*/ 996 w 1438"/>
                <a:gd name="T63" fmla="*/ 751 h 1441"/>
                <a:gd name="T64" fmla="*/ 1045 w 1438"/>
                <a:gd name="T65" fmla="*/ 744 h 1441"/>
                <a:gd name="T66" fmla="*/ 1175 w 1438"/>
                <a:gd name="T67" fmla="*/ 820 h 1441"/>
                <a:gd name="T68" fmla="*/ 1319 w 1438"/>
                <a:gd name="T69" fmla="*/ 956 h 1441"/>
                <a:gd name="T70" fmla="*/ 1426 w 1438"/>
                <a:gd name="T71" fmla="*/ 1125 h 1441"/>
                <a:gd name="T72" fmla="*/ 1438 w 1438"/>
                <a:gd name="T73" fmla="*/ 1171 h 1441"/>
                <a:gd name="T74" fmla="*/ 1417 w 1438"/>
                <a:gd name="T75" fmla="*/ 1219 h 1441"/>
                <a:gd name="T76" fmla="*/ 1079 w 1438"/>
                <a:gd name="T77" fmla="*/ 1423 h 1441"/>
                <a:gd name="T78" fmla="*/ 990 w 1438"/>
                <a:gd name="T79" fmla="*/ 1441 h 1441"/>
                <a:gd name="T80" fmla="*/ 894 w 1438"/>
                <a:gd name="T81" fmla="*/ 1420 h 1441"/>
                <a:gd name="T82" fmla="*/ 664 w 1438"/>
                <a:gd name="T83" fmla="*/ 1261 h 1441"/>
                <a:gd name="T84" fmla="*/ 407 w 1438"/>
                <a:gd name="T85" fmla="*/ 1035 h 1441"/>
                <a:gd name="T86" fmla="*/ 181 w 1438"/>
                <a:gd name="T87" fmla="*/ 775 h 1441"/>
                <a:gd name="T88" fmla="*/ 22 w 1438"/>
                <a:gd name="T89" fmla="*/ 546 h 1441"/>
                <a:gd name="T90" fmla="*/ 0 w 1438"/>
                <a:gd name="T91" fmla="*/ 455 h 1441"/>
                <a:gd name="T92" fmla="*/ 18 w 1438"/>
                <a:gd name="T93" fmla="*/ 362 h 1441"/>
                <a:gd name="T94" fmla="*/ 221 w 1438"/>
                <a:gd name="T95" fmla="*/ 21 h 1441"/>
                <a:gd name="T96" fmla="*/ 269 w 1438"/>
                <a:gd name="T97" fmla="*/ 0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38" h="1441">
                  <a:moveTo>
                    <a:pt x="301" y="171"/>
                  </a:moveTo>
                  <a:lnTo>
                    <a:pt x="158" y="408"/>
                  </a:lnTo>
                  <a:lnTo>
                    <a:pt x="151" y="425"/>
                  </a:lnTo>
                  <a:lnTo>
                    <a:pt x="148" y="443"/>
                  </a:lnTo>
                  <a:lnTo>
                    <a:pt x="148" y="460"/>
                  </a:lnTo>
                  <a:lnTo>
                    <a:pt x="152" y="477"/>
                  </a:lnTo>
                  <a:lnTo>
                    <a:pt x="160" y="493"/>
                  </a:lnTo>
                  <a:lnTo>
                    <a:pt x="222" y="585"/>
                  </a:lnTo>
                  <a:lnTo>
                    <a:pt x="285" y="670"/>
                  </a:lnTo>
                  <a:lnTo>
                    <a:pt x="347" y="750"/>
                  </a:lnTo>
                  <a:lnTo>
                    <a:pt x="411" y="824"/>
                  </a:lnTo>
                  <a:lnTo>
                    <a:pt x="476" y="896"/>
                  </a:lnTo>
                  <a:lnTo>
                    <a:pt x="544" y="964"/>
                  </a:lnTo>
                  <a:lnTo>
                    <a:pt x="615" y="1029"/>
                  </a:lnTo>
                  <a:lnTo>
                    <a:pt x="691" y="1094"/>
                  </a:lnTo>
                  <a:lnTo>
                    <a:pt x="771" y="1156"/>
                  </a:lnTo>
                  <a:lnTo>
                    <a:pt x="855" y="1218"/>
                  </a:lnTo>
                  <a:lnTo>
                    <a:pt x="945" y="1280"/>
                  </a:lnTo>
                  <a:lnTo>
                    <a:pt x="962" y="1289"/>
                  </a:lnTo>
                  <a:lnTo>
                    <a:pt x="978" y="1293"/>
                  </a:lnTo>
                  <a:lnTo>
                    <a:pt x="997" y="1293"/>
                  </a:lnTo>
                  <a:lnTo>
                    <a:pt x="1014" y="1290"/>
                  </a:lnTo>
                  <a:lnTo>
                    <a:pt x="1030" y="1282"/>
                  </a:lnTo>
                  <a:lnTo>
                    <a:pt x="1268" y="1139"/>
                  </a:lnTo>
                  <a:lnTo>
                    <a:pt x="1239" y="1095"/>
                  </a:lnTo>
                  <a:lnTo>
                    <a:pt x="1207" y="1052"/>
                  </a:lnTo>
                  <a:lnTo>
                    <a:pt x="1172" y="1013"/>
                  </a:lnTo>
                  <a:lnTo>
                    <a:pt x="1134" y="976"/>
                  </a:lnTo>
                  <a:lnTo>
                    <a:pt x="1093" y="942"/>
                  </a:lnTo>
                  <a:lnTo>
                    <a:pt x="1049" y="912"/>
                  </a:lnTo>
                  <a:lnTo>
                    <a:pt x="987" y="997"/>
                  </a:lnTo>
                  <a:lnTo>
                    <a:pt x="972" y="1012"/>
                  </a:lnTo>
                  <a:lnTo>
                    <a:pt x="956" y="1021"/>
                  </a:lnTo>
                  <a:lnTo>
                    <a:pt x="937" y="1026"/>
                  </a:lnTo>
                  <a:lnTo>
                    <a:pt x="917" y="1026"/>
                  </a:lnTo>
                  <a:lnTo>
                    <a:pt x="899" y="1021"/>
                  </a:lnTo>
                  <a:lnTo>
                    <a:pt x="882" y="1012"/>
                  </a:lnTo>
                  <a:lnTo>
                    <a:pt x="838" y="978"/>
                  </a:lnTo>
                  <a:lnTo>
                    <a:pt x="799" y="945"/>
                  </a:lnTo>
                  <a:lnTo>
                    <a:pt x="761" y="915"/>
                  </a:lnTo>
                  <a:lnTo>
                    <a:pt x="727" y="886"/>
                  </a:lnTo>
                  <a:lnTo>
                    <a:pt x="695" y="858"/>
                  </a:lnTo>
                  <a:lnTo>
                    <a:pt x="666" y="830"/>
                  </a:lnTo>
                  <a:lnTo>
                    <a:pt x="637" y="802"/>
                  </a:lnTo>
                  <a:lnTo>
                    <a:pt x="609" y="774"/>
                  </a:lnTo>
                  <a:lnTo>
                    <a:pt x="581" y="744"/>
                  </a:lnTo>
                  <a:lnTo>
                    <a:pt x="553" y="712"/>
                  </a:lnTo>
                  <a:lnTo>
                    <a:pt x="524" y="678"/>
                  </a:lnTo>
                  <a:lnTo>
                    <a:pt x="494" y="642"/>
                  </a:lnTo>
                  <a:lnTo>
                    <a:pt x="463" y="601"/>
                  </a:lnTo>
                  <a:lnTo>
                    <a:pt x="428" y="557"/>
                  </a:lnTo>
                  <a:lnTo>
                    <a:pt x="419" y="540"/>
                  </a:lnTo>
                  <a:lnTo>
                    <a:pt x="414" y="521"/>
                  </a:lnTo>
                  <a:lnTo>
                    <a:pt x="414" y="502"/>
                  </a:lnTo>
                  <a:lnTo>
                    <a:pt x="419" y="483"/>
                  </a:lnTo>
                  <a:lnTo>
                    <a:pt x="429" y="467"/>
                  </a:lnTo>
                  <a:lnTo>
                    <a:pt x="443" y="453"/>
                  </a:lnTo>
                  <a:lnTo>
                    <a:pt x="528" y="390"/>
                  </a:lnTo>
                  <a:lnTo>
                    <a:pt x="498" y="346"/>
                  </a:lnTo>
                  <a:lnTo>
                    <a:pt x="464" y="305"/>
                  </a:lnTo>
                  <a:lnTo>
                    <a:pt x="428" y="266"/>
                  </a:lnTo>
                  <a:lnTo>
                    <a:pt x="388" y="231"/>
                  </a:lnTo>
                  <a:lnTo>
                    <a:pt x="347" y="199"/>
                  </a:lnTo>
                  <a:lnTo>
                    <a:pt x="301" y="171"/>
                  </a:lnTo>
                  <a:close/>
                  <a:moveTo>
                    <a:pt x="269" y="0"/>
                  </a:moveTo>
                  <a:lnTo>
                    <a:pt x="288" y="1"/>
                  </a:lnTo>
                  <a:lnTo>
                    <a:pt x="305" y="7"/>
                  </a:lnTo>
                  <a:lnTo>
                    <a:pt x="317" y="12"/>
                  </a:lnTo>
                  <a:lnTo>
                    <a:pt x="376" y="44"/>
                  </a:lnTo>
                  <a:lnTo>
                    <a:pt x="431" y="79"/>
                  </a:lnTo>
                  <a:lnTo>
                    <a:pt x="484" y="119"/>
                  </a:lnTo>
                  <a:lnTo>
                    <a:pt x="534" y="164"/>
                  </a:lnTo>
                  <a:lnTo>
                    <a:pt x="579" y="211"/>
                  </a:lnTo>
                  <a:lnTo>
                    <a:pt x="621" y="263"/>
                  </a:lnTo>
                  <a:lnTo>
                    <a:pt x="657" y="319"/>
                  </a:lnTo>
                  <a:lnTo>
                    <a:pt x="690" y="377"/>
                  </a:lnTo>
                  <a:lnTo>
                    <a:pt x="695" y="394"/>
                  </a:lnTo>
                  <a:lnTo>
                    <a:pt x="697" y="411"/>
                  </a:lnTo>
                  <a:lnTo>
                    <a:pt x="695" y="428"/>
                  </a:lnTo>
                  <a:lnTo>
                    <a:pt x="690" y="444"/>
                  </a:lnTo>
                  <a:lnTo>
                    <a:pt x="681" y="458"/>
                  </a:lnTo>
                  <a:lnTo>
                    <a:pt x="667" y="470"/>
                  </a:lnTo>
                  <a:lnTo>
                    <a:pt x="592" y="527"/>
                  </a:lnTo>
                  <a:lnTo>
                    <a:pt x="624" y="567"/>
                  </a:lnTo>
                  <a:lnTo>
                    <a:pt x="655" y="603"/>
                  </a:lnTo>
                  <a:lnTo>
                    <a:pt x="684" y="638"/>
                  </a:lnTo>
                  <a:lnTo>
                    <a:pt x="713" y="669"/>
                  </a:lnTo>
                  <a:lnTo>
                    <a:pt x="742" y="699"/>
                  </a:lnTo>
                  <a:lnTo>
                    <a:pt x="771" y="728"/>
                  </a:lnTo>
                  <a:lnTo>
                    <a:pt x="803" y="757"/>
                  </a:lnTo>
                  <a:lnTo>
                    <a:pt x="836" y="786"/>
                  </a:lnTo>
                  <a:lnTo>
                    <a:pt x="873" y="816"/>
                  </a:lnTo>
                  <a:lnTo>
                    <a:pt x="913" y="849"/>
                  </a:lnTo>
                  <a:lnTo>
                    <a:pt x="969" y="772"/>
                  </a:lnTo>
                  <a:lnTo>
                    <a:pt x="982" y="760"/>
                  </a:lnTo>
                  <a:lnTo>
                    <a:pt x="996" y="751"/>
                  </a:lnTo>
                  <a:lnTo>
                    <a:pt x="1012" y="744"/>
                  </a:lnTo>
                  <a:lnTo>
                    <a:pt x="1028" y="742"/>
                  </a:lnTo>
                  <a:lnTo>
                    <a:pt x="1045" y="744"/>
                  </a:lnTo>
                  <a:lnTo>
                    <a:pt x="1061" y="751"/>
                  </a:lnTo>
                  <a:lnTo>
                    <a:pt x="1120" y="783"/>
                  </a:lnTo>
                  <a:lnTo>
                    <a:pt x="1175" y="820"/>
                  </a:lnTo>
                  <a:lnTo>
                    <a:pt x="1227" y="861"/>
                  </a:lnTo>
                  <a:lnTo>
                    <a:pt x="1275" y="907"/>
                  </a:lnTo>
                  <a:lnTo>
                    <a:pt x="1319" y="956"/>
                  </a:lnTo>
                  <a:lnTo>
                    <a:pt x="1359" y="1009"/>
                  </a:lnTo>
                  <a:lnTo>
                    <a:pt x="1395" y="1066"/>
                  </a:lnTo>
                  <a:lnTo>
                    <a:pt x="1426" y="1125"/>
                  </a:lnTo>
                  <a:lnTo>
                    <a:pt x="1431" y="1136"/>
                  </a:lnTo>
                  <a:lnTo>
                    <a:pt x="1437" y="1154"/>
                  </a:lnTo>
                  <a:lnTo>
                    <a:pt x="1438" y="1171"/>
                  </a:lnTo>
                  <a:lnTo>
                    <a:pt x="1435" y="1189"/>
                  </a:lnTo>
                  <a:lnTo>
                    <a:pt x="1428" y="1205"/>
                  </a:lnTo>
                  <a:lnTo>
                    <a:pt x="1417" y="1219"/>
                  </a:lnTo>
                  <a:lnTo>
                    <a:pt x="1402" y="1231"/>
                  </a:lnTo>
                  <a:lnTo>
                    <a:pt x="1106" y="1409"/>
                  </a:lnTo>
                  <a:lnTo>
                    <a:pt x="1079" y="1423"/>
                  </a:lnTo>
                  <a:lnTo>
                    <a:pt x="1050" y="1433"/>
                  </a:lnTo>
                  <a:lnTo>
                    <a:pt x="1020" y="1439"/>
                  </a:lnTo>
                  <a:lnTo>
                    <a:pt x="990" y="1441"/>
                  </a:lnTo>
                  <a:lnTo>
                    <a:pt x="957" y="1439"/>
                  </a:lnTo>
                  <a:lnTo>
                    <a:pt x="925" y="1432"/>
                  </a:lnTo>
                  <a:lnTo>
                    <a:pt x="894" y="1420"/>
                  </a:lnTo>
                  <a:lnTo>
                    <a:pt x="865" y="1404"/>
                  </a:lnTo>
                  <a:lnTo>
                    <a:pt x="761" y="1332"/>
                  </a:lnTo>
                  <a:lnTo>
                    <a:pt x="664" y="1261"/>
                  </a:lnTo>
                  <a:lnTo>
                    <a:pt x="573" y="1187"/>
                  </a:lnTo>
                  <a:lnTo>
                    <a:pt x="487" y="1112"/>
                  </a:lnTo>
                  <a:lnTo>
                    <a:pt x="407" y="1035"/>
                  </a:lnTo>
                  <a:lnTo>
                    <a:pt x="329" y="953"/>
                  </a:lnTo>
                  <a:lnTo>
                    <a:pt x="253" y="867"/>
                  </a:lnTo>
                  <a:lnTo>
                    <a:pt x="181" y="775"/>
                  </a:lnTo>
                  <a:lnTo>
                    <a:pt x="109" y="679"/>
                  </a:lnTo>
                  <a:lnTo>
                    <a:pt x="38" y="575"/>
                  </a:lnTo>
                  <a:lnTo>
                    <a:pt x="22" y="546"/>
                  </a:lnTo>
                  <a:lnTo>
                    <a:pt x="10" y="517"/>
                  </a:lnTo>
                  <a:lnTo>
                    <a:pt x="3" y="486"/>
                  </a:lnTo>
                  <a:lnTo>
                    <a:pt x="0" y="455"/>
                  </a:lnTo>
                  <a:lnTo>
                    <a:pt x="2" y="423"/>
                  </a:lnTo>
                  <a:lnTo>
                    <a:pt x="7" y="392"/>
                  </a:lnTo>
                  <a:lnTo>
                    <a:pt x="18" y="362"/>
                  </a:lnTo>
                  <a:lnTo>
                    <a:pt x="32" y="333"/>
                  </a:lnTo>
                  <a:lnTo>
                    <a:pt x="210" y="35"/>
                  </a:lnTo>
                  <a:lnTo>
                    <a:pt x="221" y="21"/>
                  </a:lnTo>
                  <a:lnTo>
                    <a:pt x="236" y="10"/>
                  </a:lnTo>
                  <a:lnTo>
                    <a:pt x="252" y="3"/>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9" name="Group 64"/>
          <p:cNvGrpSpPr>
            <a:grpSpLocks noChangeAspect="1"/>
          </p:cNvGrpSpPr>
          <p:nvPr/>
        </p:nvGrpSpPr>
        <p:grpSpPr bwMode="auto">
          <a:xfrm>
            <a:off x="3245996" y="2980007"/>
            <a:ext cx="258411" cy="239172"/>
            <a:chOff x="1814" y="2014"/>
            <a:chExt cx="1867" cy="1728"/>
          </a:xfrm>
          <a:solidFill>
            <a:schemeClr val="tx1">
              <a:lumMod val="65000"/>
              <a:lumOff val="35000"/>
            </a:schemeClr>
          </a:solidFill>
        </p:grpSpPr>
        <p:sp>
          <p:nvSpPr>
            <p:cNvPr id="262" name="Freeform 66"/>
            <p:cNvSpPr>
              <a:spLocks noEditPoints="1"/>
            </p:cNvSpPr>
            <p:nvPr/>
          </p:nvSpPr>
          <p:spPr bwMode="auto">
            <a:xfrm>
              <a:off x="1814" y="2014"/>
              <a:ext cx="1867" cy="1728"/>
            </a:xfrm>
            <a:custGeom>
              <a:avLst/>
              <a:gdLst>
                <a:gd name="T0" fmla="*/ 1454 w 3735"/>
                <a:gd name="T1" fmla="*/ 946 h 3457"/>
                <a:gd name="T2" fmla="*/ 993 w 3735"/>
                <a:gd name="T3" fmla="*/ 1149 h 3457"/>
                <a:gd name="T4" fmla="*/ 620 w 3735"/>
                <a:gd name="T5" fmla="*/ 1478 h 3457"/>
                <a:gd name="T6" fmla="*/ 363 w 3735"/>
                <a:gd name="T7" fmla="*/ 1907 h 3457"/>
                <a:gd name="T8" fmla="*/ 248 w 3735"/>
                <a:gd name="T9" fmla="*/ 2408 h 3457"/>
                <a:gd name="T10" fmla="*/ 276 w 3735"/>
                <a:gd name="T11" fmla="*/ 2863 h 3457"/>
                <a:gd name="T12" fmla="*/ 443 w 3735"/>
                <a:gd name="T13" fmla="*/ 3096 h 3457"/>
                <a:gd name="T14" fmla="*/ 710 w 3735"/>
                <a:gd name="T15" fmla="*/ 3208 h 3457"/>
                <a:gd name="T16" fmla="*/ 3142 w 3735"/>
                <a:gd name="T17" fmla="*/ 3181 h 3457"/>
                <a:gd name="T18" fmla="*/ 3375 w 3735"/>
                <a:gd name="T19" fmla="*/ 3014 h 3457"/>
                <a:gd name="T20" fmla="*/ 3487 w 3735"/>
                <a:gd name="T21" fmla="*/ 2747 h 3457"/>
                <a:gd name="T22" fmla="*/ 3460 w 3735"/>
                <a:gd name="T23" fmla="*/ 2201 h 3457"/>
                <a:gd name="T24" fmla="*/ 3285 w 3735"/>
                <a:gd name="T25" fmla="*/ 1726 h 3457"/>
                <a:gd name="T26" fmla="*/ 2979 w 3735"/>
                <a:gd name="T27" fmla="*/ 1333 h 3457"/>
                <a:gd name="T28" fmla="*/ 2568 w 3735"/>
                <a:gd name="T29" fmla="*/ 1051 h 3457"/>
                <a:gd name="T30" fmla="*/ 2079 w 3735"/>
                <a:gd name="T31" fmla="*/ 906 h 3457"/>
                <a:gd name="T32" fmla="*/ 2122 w 3735"/>
                <a:gd name="T33" fmla="*/ 258 h 3457"/>
                <a:gd name="T34" fmla="*/ 2003 w 3735"/>
                <a:gd name="T35" fmla="*/ 376 h 3457"/>
                <a:gd name="T36" fmla="*/ 2017 w 3735"/>
                <a:gd name="T37" fmla="*/ 548 h 3457"/>
                <a:gd name="T38" fmla="*/ 2156 w 3735"/>
                <a:gd name="T39" fmla="*/ 644 h 3457"/>
                <a:gd name="T40" fmla="*/ 2321 w 3735"/>
                <a:gd name="T41" fmla="*/ 600 h 3457"/>
                <a:gd name="T42" fmla="*/ 2392 w 3735"/>
                <a:gd name="T43" fmla="*/ 446 h 3457"/>
                <a:gd name="T44" fmla="*/ 2321 w 3735"/>
                <a:gd name="T45" fmla="*/ 293 h 3457"/>
                <a:gd name="T46" fmla="*/ 1544 w 3735"/>
                <a:gd name="T47" fmla="*/ 246 h 3457"/>
                <a:gd name="T48" fmla="*/ 1390 w 3735"/>
                <a:gd name="T49" fmla="*/ 317 h 3457"/>
                <a:gd name="T50" fmla="*/ 1346 w 3735"/>
                <a:gd name="T51" fmla="*/ 482 h 3457"/>
                <a:gd name="T52" fmla="*/ 1442 w 3735"/>
                <a:gd name="T53" fmla="*/ 620 h 3457"/>
                <a:gd name="T54" fmla="*/ 1614 w 3735"/>
                <a:gd name="T55" fmla="*/ 635 h 3457"/>
                <a:gd name="T56" fmla="*/ 1732 w 3735"/>
                <a:gd name="T57" fmla="*/ 516 h 3457"/>
                <a:gd name="T58" fmla="*/ 1717 w 3735"/>
                <a:gd name="T59" fmla="*/ 345 h 3457"/>
                <a:gd name="T60" fmla="*/ 1580 w 3735"/>
                <a:gd name="T61" fmla="*/ 249 h 3457"/>
                <a:gd name="T62" fmla="*/ 1699 w 3735"/>
                <a:gd name="T63" fmla="*/ 28 h 3457"/>
                <a:gd name="T64" fmla="*/ 1904 w 3735"/>
                <a:gd name="T65" fmla="*/ 105 h 3457"/>
                <a:gd name="T66" fmla="*/ 2137 w 3735"/>
                <a:gd name="T67" fmla="*/ 4 h 3457"/>
                <a:gd name="T68" fmla="*/ 2401 w 3735"/>
                <a:gd name="T69" fmla="*/ 53 h 3457"/>
                <a:gd name="T70" fmla="*/ 2585 w 3735"/>
                <a:gd name="T71" fmla="*/ 237 h 3457"/>
                <a:gd name="T72" fmla="*/ 2634 w 3735"/>
                <a:gd name="T73" fmla="*/ 498 h 3457"/>
                <a:gd name="T74" fmla="*/ 2540 w 3735"/>
                <a:gd name="T75" fmla="*/ 723 h 3457"/>
                <a:gd name="T76" fmla="*/ 2870 w 3735"/>
                <a:gd name="T77" fmla="*/ 938 h 3457"/>
                <a:gd name="T78" fmla="*/ 3262 w 3735"/>
                <a:gd name="T79" fmla="*/ 1272 h 3457"/>
                <a:gd name="T80" fmla="*/ 3551 w 3735"/>
                <a:gd name="T81" fmla="*/ 1705 h 3457"/>
                <a:gd name="T82" fmla="*/ 3709 w 3735"/>
                <a:gd name="T83" fmla="*/ 2199 h 3457"/>
                <a:gd name="T84" fmla="*/ 3731 w 3735"/>
                <a:gd name="T85" fmla="*/ 2760 h 3457"/>
                <a:gd name="T86" fmla="*/ 3617 w 3735"/>
                <a:gd name="T87" fmla="*/ 3095 h 3457"/>
                <a:gd name="T88" fmla="*/ 3373 w 3735"/>
                <a:gd name="T89" fmla="*/ 3339 h 3457"/>
                <a:gd name="T90" fmla="*/ 3037 w 3735"/>
                <a:gd name="T91" fmla="*/ 3453 h 3457"/>
                <a:gd name="T92" fmla="*/ 555 w 3735"/>
                <a:gd name="T93" fmla="*/ 3426 h 3457"/>
                <a:gd name="T94" fmla="*/ 251 w 3735"/>
                <a:gd name="T95" fmla="*/ 3254 h 3457"/>
                <a:gd name="T96" fmla="*/ 54 w 3735"/>
                <a:gd name="T97" fmla="*/ 2969 h 3457"/>
                <a:gd name="T98" fmla="*/ 0 w 3735"/>
                <a:gd name="T99" fmla="*/ 2514 h 3457"/>
                <a:gd name="T100" fmla="*/ 72 w 3735"/>
                <a:gd name="T101" fmla="*/ 1995 h 3457"/>
                <a:gd name="T102" fmla="*/ 284 w 3735"/>
                <a:gd name="T103" fmla="*/ 1523 h 3457"/>
                <a:gd name="T104" fmla="*/ 622 w 3735"/>
                <a:gd name="T105" fmla="*/ 1124 h 3457"/>
                <a:gd name="T106" fmla="*/ 1042 w 3735"/>
                <a:gd name="T107" fmla="*/ 839 h 3457"/>
                <a:gd name="T108" fmla="*/ 1142 w 3735"/>
                <a:gd name="T109" fmla="*/ 642 h 3457"/>
                <a:gd name="T110" fmla="*/ 1102 w 3735"/>
                <a:gd name="T111" fmla="*/ 390 h 3457"/>
                <a:gd name="T112" fmla="*/ 1210 w 3735"/>
                <a:gd name="T113" fmla="*/ 151 h 3457"/>
                <a:gd name="T114" fmla="*/ 1434 w 3735"/>
                <a:gd name="T115" fmla="*/ 14 h 3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35" h="3457">
                  <a:moveTo>
                    <a:pt x="1867" y="893"/>
                  </a:moveTo>
                  <a:lnTo>
                    <a:pt x="1762" y="896"/>
                  </a:lnTo>
                  <a:lnTo>
                    <a:pt x="1656" y="906"/>
                  </a:lnTo>
                  <a:lnTo>
                    <a:pt x="1553" y="923"/>
                  </a:lnTo>
                  <a:lnTo>
                    <a:pt x="1454" y="946"/>
                  </a:lnTo>
                  <a:lnTo>
                    <a:pt x="1355" y="975"/>
                  </a:lnTo>
                  <a:lnTo>
                    <a:pt x="1260" y="1011"/>
                  </a:lnTo>
                  <a:lnTo>
                    <a:pt x="1167" y="1051"/>
                  </a:lnTo>
                  <a:lnTo>
                    <a:pt x="1078" y="1098"/>
                  </a:lnTo>
                  <a:lnTo>
                    <a:pt x="993" y="1149"/>
                  </a:lnTo>
                  <a:lnTo>
                    <a:pt x="910" y="1205"/>
                  </a:lnTo>
                  <a:lnTo>
                    <a:pt x="831" y="1267"/>
                  </a:lnTo>
                  <a:lnTo>
                    <a:pt x="756" y="1333"/>
                  </a:lnTo>
                  <a:lnTo>
                    <a:pt x="686" y="1403"/>
                  </a:lnTo>
                  <a:lnTo>
                    <a:pt x="620" y="1478"/>
                  </a:lnTo>
                  <a:lnTo>
                    <a:pt x="558" y="1557"/>
                  </a:lnTo>
                  <a:lnTo>
                    <a:pt x="502" y="1640"/>
                  </a:lnTo>
                  <a:lnTo>
                    <a:pt x="451" y="1726"/>
                  </a:lnTo>
                  <a:lnTo>
                    <a:pt x="404" y="1815"/>
                  </a:lnTo>
                  <a:lnTo>
                    <a:pt x="363" y="1907"/>
                  </a:lnTo>
                  <a:lnTo>
                    <a:pt x="328" y="2002"/>
                  </a:lnTo>
                  <a:lnTo>
                    <a:pt x="299" y="2100"/>
                  </a:lnTo>
                  <a:lnTo>
                    <a:pt x="275" y="2201"/>
                  </a:lnTo>
                  <a:lnTo>
                    <a:pt x="258" y="2303"/>
                  </a:lnTo>
                  <a:lnTo>
                    <a:pt x="248" y="2408"/>
                  </a:lnTo>
                  <a:lnTo>
                    <a:pt x="245" y="2514"/>
                  </a:lnTo>
                  <a:lnTo>
                    <a:pt x="245" y="2686"/>
                  </a:lnTo>
                  <a:lnTo>
                    <a:pt x="249" y="2747"/>
                  </a:lnTo>
                  <a:lnTo>
                    <a:pt x="259" y="2806"/>
                  </a:lnTo>
                  <a:lnTo>
                    <a:pt x="276" y="2863"/>
                  </a:lnTo>
                  <a:lnTo>
                    <a:pt x="299" y="2917"/>
                  </a:lnTo>
                  <a:lnTo>
                    <a:pt x="327" y="2968"/>
                  </a:lnTo>
                  <a:lnTo>
                    <a:pt x="361" y="3014"/>
                  </a:lnTo>
                  <a:lnTo>
                    <a:pt x="400" y="3057"/>
                  </a:lnTo>
                  <a:lnTo>
                    <a:pt x="443" y="3096"/>
                  </a:lnTo>
                  <a:lnTo>
                    <a:pt x="489" y="3130"/>
                  </a:lnTo>
                  <a:lnTo>
                    <a:pt x="540" y="3158"/>
                  </a:lnTo>
                  <a:lnTo>
                    <a:pt x="594" y="3181"/>
                  </a:lnTo>
                  <a:lnTo>
                    <a:pt x="651" y="3198"/>
                  </a:lnTo>
                  <a:lnTo>
                    <a:pt x="710" y="3208"/>
                  </a:lnTo>
                  <a:lnTo>
                    <a:pt x="771" y="3211"/>
                  </a:lnTo>
                  <a:lnTo>
                    <a:pt x="2964" y="3211"/>
                  </a:lnTo>
                  <a:lnTo>
                    <a:pt x="3025" y="3208"/>
                  </a:lnTo>
                  <a:lnTo>
                    <a:pt x="3084" y="3198"/>
                  </a:lnTo>
                  <a:lnTo>
                    <a:pt x="3142" y="3181"/>
                  </a:lnTo>
                  <a:lnTo>
                    <a:pt x="3195" y="3158"/>
                  </a:lnTo>
                  <a:lnTo>
                    <a:pt x="3246" y="3130"/>
                  </a:lnTo>
                  <a:lnTo>
                    <a:pt x="3293" y="3096"/>
                  </a:lnTo>
                  <a:lnTo>
                    <a:pt x="3335" y="3057"/>
                  </a:lnTo>
                  <a:lnTo>
                    <a:pt x="3375" y="3014"/>
                  </a:lnTo>
                  <a:lnTo>
                    <a:pt x="3408" y="2968"/>
                  </a:lnTo>
                  <a:lnTo>
                    <a:pt x="3436" y="2917"/>
                  </a:lnTo>
                  <a:lnTo>
                    <a:pt x="3460" y="2863"/>
                  </a:lnTo>
                  <a:lnTo>
                    <a:pt x="3476" y="2806"/>
                  </a:lnTo>
                  <a:lnTo>
                    <a:pt x="3487" y="2747"/>
                  </a:lnTo>
                  <a:lnTo>
                    <a:pt x="3490" y="2686"/>
                  </a:lnTo>
                  <a:lnTo>
                    <a:pt x="3490" y="2514"/>
                  </a:lnTo>
                  <a:lnTo>
                    <a:pt x="3487" y="2408"/>
                  </a:lnTo>
                  <a:lnTo>
                    <a:pt x="3477" y="2303"/>
                  </a:lnTo>
                  <a:lnTo>
                    <a:pt x="3460" y="2201"/>
                  </a:lnTo>
                  <a:lnTo>
                    <a:pt x="3436" y="2100"/>
                  </a:lnTo>
                  <a:lnTo>
                    <a:pt x="3408" y="2002"/>
                  </a:lnTo>
                  <a:lnTo>
                    <a:pt x="3373" y="1907"/>
                  </a:lnTo>
                  <a:lnTo>
                    <a:pt x="3331" y="1815"/>
                  </a:lnTo>
                  <a:lnTo>
                    <a:pt x="3285" y="1726"/>
                  </a:lnTo>
                  <a:lnTo>
                    <a:pt x="3233" y="1640"/>
                  </a:lnTo>
                  <a:lnTo>
                    <a:pt x="3177" y="1557"/>
                  </a:lnTo>
                  <a:lnTo>
                    <a:pt x="3116" y="1478"/>
                  </a:lnTo>
                  <a:lnTo>
                    <a:pt x="3049" y="1403"/>
                  </a:lnTo>
                  <a:lnTo>
                    <a:pt x="2979" y="1333"/>
                  </a:lnTo>
                  <a:lnTo>
                    <a:pt x="2904" y="1267"/>
                  </a:lnTo>
                  <a:lnTo>
                    <a:pt x="2825" y="1205"/>
                  </a:lnTo>
                  <a:lnTo>
                    <a:pt x="2743" y="1149"/>
                  </a:lnTo>
                  <a:lnTo>
                    <a:pt x="2657" y="1098"/>
                  </a:lnTo>
                  <a:lnTo>
                    <a:pt x="2568" y="1051"/>
                  </a:lnTo>
                  <a:lnTo>
                    <a:pt x="2475" y="1011"/>
                  </a:lnTo>
                  <a:lnTo>
                    <a:pt x="2380" y="975"/>
                  </a:lnTo>
                  <a:lnTo>
                    <a:pt x="2282" y="946"/>
                  </a:lnTo>
                  <a:lnTo>
                    <a:pt x="2182" y="923"/>
                  </a:lnTo>
                  <a:lnTo>
                    <a:pt x="2079" y="906"/>
                  </a:lnTo>
                  <a:lnTo>
                    <a:pt x="1974" y="896"/>
                  </a:lnTo>
                  <a:lnTo>
                    <a:pt x="1867" y="893"/>
                  </a:lnTo>
                  <a:close/>
                  <a:moveTo>
                    <a:pt x="2192" y="246"/>
                  </a:moveTo>
                  <a:lnTo>
                    <a:pt x="2156" y="249"/>
                  </a:lnTo>
                  <a:lnTo>
                    <a:pt x="2122" y="258"/>
                  </a:lnTo>
                  <a:lnTo>
                    <a:pt x="2090" y="273"/>
                  </a:lnTo>
                  <a:lnTo>
                    <a:pt x="2062" y="293"/>
                  </a:lnTo>
                  <a:lnTo>
                    <a:pt x="2038" y="317"/>
                  </a:lnTo>
                  <a:lnTo>
                    <a:pt x="2017" y="345"/>
                  </a:lnTo>
                  <a:lnTo>
                    <a:pt x="2003" y="376"/>
                  </a:lnTo>
                  <a:lnTo>
                    <a:pt x="1994" y="411"/>
                  </a:lnTo>
                  <a:lnTo>
                    <a:pt x="1990" y="446"/>
                  </a:lnTo>
                  <a:lnTo>
                    <a:pt x="1994" y="482"/>
                  </a:lnTo>
                  <a:lnTo>
                    <a:pt x="2003" y="516"/>
                  </a:lnTo>
                  <a:lnTo>
                    <a:pt x="2017" y="548"/>
                  </a:lnTo>
                  <a:lnTo>
                    <a:pt x="2038" y="576"/>
                  </a:lnTo>
                  <a:lnTo>
                    <a:pt x="2062" y="600"/>
                  </a:lnTo>
                  <a:lnTo>
                    <a:pt x="2090" y="620"/>
                  </a:lnTo>
                  <a:lnTo>
                    <a:pt x="2122" y="635"/>
                  </a:lnTo>
                  <a:lnTo>
                    <a:pt x="2156" y="644"/>
                  </a:lnTo>
                  <a:lnTo>
                    <a:pt x="2192" y="647"/>
                  </a:lnTo>
                  <a:lnTo>
                    <a:pt x="2227" y="644"/>
                  </a:lnTo>
                  <a:lnTo>
                    <a:pt x="2262" y="635"/>
                  </a:lnTo>
                  <a:lnTo>
                    <a:pt x="2293" y="620"/>
                  </a:lnTo>
                  <a:lnTo>
                    <a:pt x="2321" y="600"/>
                  </a:lnTo>
                  <a:lnTo>
                    <a:pt x="2345" y="576"/>
                  </a:lnTo>
                  <a:lnTo>
                    <a:pt x="2365" y="548"/>
                  </a:lnTo>
                  <a:lnTo>
                    <a:pt x="2380" y="516"/>
                  </a:lnTo>
                  <a:lnTo>
                    <a:pt x="2389" y="482"/>
                  </a:lnTo>
                  <a:lnTo>
                    <a:pt x="2392" y="446"/>
                  </a:lnTo>
                  <a:lnTo>
                    <a:pt x="2389" y="411"/>
                  </a:lnTo>
                  <a:lnTo>
                    <a:pt x="2380" y="376"/>
                  </a:lnTo>
                  <a:lnTo>
                    <a:pt x="2365" y="345"/>
                  </a:lnTo>
                  <a:lnTo>
                    <a:pt x="2346" y="317"/>
                  </a:lnTo>
                  <a:lnTo>
                    <a:pt x="2321" y="293"/>
                  </a:lnTo>
                  <a:lnTo>
                    <a:pt x="2293" y="273"/>
                  </a:lnTo>
                  <a:lnTo>
                    <a:pt x="2262" y="258"/>
                  </a:lnTo>
                  <a:lnTo>
                    <a:pt x="2227" y="249"/>
                  </a:lnTo>
                  <a:lnTo>
                    <a:pt x="2192" y="246"/>
                  </a:lnTo>
                  <a:close/>
                  <a:moveTo>
                    <a:pt x="1544" y="246"/>
                  </a:moveTo>
                  <a:lnTo>
                    <a:pt x="1508" y="249"/>
                  </a:lnTo>
                  <a:lnTo>
                    <a:pt x="1474" y="258"/>
                  </a:lnTo>
                  <a:lnTo>
                    <a:pt x="1442" y="273"/>
                  </a:lnTo>
                  <a:lnTo>
                    <a:pt x="1414" y="293"/>
                  </a:lnTo>
                  <a:lnTo>
                    <a:pt x="1390" y="317"/>
                  </a:lnTo>
                  <a:lnTo>
                    <a:pt x="1370" y="345"/>
                  </a:lnTo>
                  <a:lnTo>
                    <a:pt x="1355" y="376"/>
                  </a:lnTo>
                  <a:lnTo>
                    <a:pt x="1346" y="411"/>
                  </a:lnTo>
                  <a:lnTo>
                    <a:pt x="1343" y="446"/>
                  </a:lnTo>
                  <a:lnTo>
                    <a:pt x="1346" y="482"/>
                  </a:lnTo>
                  <a:lnTo>
                    <a:pt x="1355" y="516"/>
                  </a:lnTo>
                  <a:lnTo>
                    <a:pt x="1370" y="548"/>
                  </a:lnTo>
                  <a:lnTo>
                    <a:pt x="1390" y="576"/>
                  </a:lnTo>
                  <a:lnTo>
                    <a:pt x="1414" y="600"/>
                  </a:lnTo>
                  <a:lnTo>
                    <a:pt x="1442" y="620"/>
                  </a:lnTo>
                  <a:lnTo>
                    <a:pt x="1474" y="635"/>
                  </a:lnTo>
                  <a:lnTo>
                    <a:pt x="1508" y="644"/>
                  </a:lnTo>
                  <a:lnTo>
                    <a:pt x="1544" y="647"/>
                  </a:lnTo>
                  <a:lnTo>
                    <a:pt x="1580" y="644"/>
                  </a:lnTo>
                  <a:lnTo>
                    <a:pt x="1614" y="635"/>
                  </a:lnTo>
                  <a:lnTo>
                    <a:pt x="1645" y="620"/>
                  </a:lnTo>
                  <a:lnTo>
                    <a:pt x="1673" y="600"/>
                  </a:lnTo>
                  <a:lnTo>
                    <a:pt x="1698" y="576"/>
                  </a:lnTo>
                  <a:lnTo>
                    <a:pt x="1717" y="548"/>
                  </a:lnTo>
                  <a:lnTo>
                    <a:pt x="1732" y="516"/>
                  </a:lnTo>
                  <a:lnTo>
                    <a:pt x="1742" y="482"/>
                  </a:lnTo>
                  <a:lnTo>
                    <a:pt x="1745" y="446"/>
                  </a:lnTo>
                  <a:lnTo>
                    <a:pt x="1742" y="411"/>
                  </a:lnTo>
                  <a:lnTo>
                    <a:pt x="1732" y="376"/>
                  </a:lnTo>
                  <a:lnTo>
                    <a:pt x="1717" y="345"/>
                  </a:lnTo>
                  <a:lnTo>
                    <a:pt x="1698" y="317"/>
                  </a:lnTo>
                  <a:lnTo>
                    <a:pt x="1673" y="293"/>
                  </a:lnTo>
                  <a:lnTo>
                    <a:pt x="1645" y="273"/>
                  </a:lnTo>
                  <a:lnTo>
                    <a:pt x="1614" y="258"/>
                  </a:lnTo>
                  <a:lnTo>
                    <a:pt x="1580" y="249"/>
                  </a:lnTo>
                  <a:lnTo>
                    <a:pt x="1544" y="246"/>
                  </a:lnTo>
                  <a:close/>
                  <a:moveTo>
                    <a:pt x="1544" y="0"/>
                  </a:moveTo>
                  <a:lnTo>
                    <a:pt x="1597" y="4"/>
                  </a:lnTo>
                  <a:lnTo>
                    <a:pt x="1650" y="13"/>
                  </a:lnTo>
                  <a:lnTo>
                    <a:pt x="1699" y="28"/>
                  </a:lnTo>
                  <a:lnTo>
                    <a:pt x="1746" y="49"/>
                  </a:lnTo>
                  <a:lnTo>
                    <a:pt x="1790" y="75"/>
                  </a:lnTo>
                  <a:lnTo>
                    <a:pt x="1831" y="105"/>
                  </a:lnTo>
                  <a:lnTo>
                    <a:pt x="1867" y="140"/>
                  </a:lnTo>
                  <a:lnTo>
                    <a:pt x="1904" y="105"/>
                  </a:lnTo>
                  <a:lnTo>
                    <a:pt x="1945" y="75"/>
                  </a:lnTo>
                  <a:lnTo>
                    <a:pt x="1989" y="49"/>
                  </a:lnTo>
                  <a:lnTo>
                    <a:pt x="2036" y="28"/>
                  </a:lnTo>
                  <a:lnTo>
                    <a:pt x="2085" y="13"/>
                  </a:lnTo>
                  <a:lnTo>
                    <a:pt x="2137" y="4"/>
                  </a:lnTo>
                  <a:lnTo>
                    <a:pt x="2192" y="0"/>
                  </a:lnTo>
                  <a:lnTo>
                    <a:pt x="2247" y="4"/>
                  </a:lnTo>
                  <a:lnTo>
                    <a:pt x="2302" y="14"/>
                  </a:lnTo>
                  <a:lnTo>
                    <a:pt x="2353" y="31"/>
                  </a:lnTo>
                  <a:lnTo>
                    <a:pt x="2401" y="53"/>
                  </a:lnTo>
                  <a:lnTo>
                    <a:pt x="2447" y="80"/>
                  </a:lnTo>
                  <a:lnTo>
                    <a:pt x="2487" y="113"/>
                  </a:lnTo>
                  <a:lnTo>
                    <a:pt x="2525" y="151"/>
                  </a:lnTo>
                  <a:lnTo>
                    <a:pt x="2557" y="191"/>
                  </a:lnTo>
                  <a:lnTo>
                    <a:pt x="2585" y="237"/>
                  </a:lnTo>
                  <a:lnTo>
                    <a:pt x="2607" y="285"/>
                  </a:lnTo>
                  <a:lnTo>
                    <a:pt x="2624" y="336"/>
                  </a:lnTo>
                  <a:lnTo>
                    <a:pt x="2634" y="390"/>
                  </a:lnTo>
                  <a:lnTo>
                    <a:pt x="2638" y="446"/>
                  </a:lnTo>
                  <a:lnTo>
                    <a:pt x="2634" y="498"/>
                  </a:lnTo>
                  <a:lnTo>
                    <a:pt x="2625" y="548"/>
                  </a:lnTo>
                  <a:lnTo>
                    <a:pt x="2612" y="595"/>
                  </a:lnTo>
                  <a:lnTo>
                    <a:pt x="2593" y="642"/>
                  </a:lnTo>
                  <a:lnTo>
                    <a:pt x="2569" y="684"/>
                  </a:lnTo>
                  <a:lnTo>
                    <a:pt x="2540" y="723"/>
                  </a:lnTo>
                  <a:lnTo>
                    <a:pt x="2509" y="760"/>
                  </a:lnTo>
                  <a:lnTo>
                    <a:pt x="2602" y="797"/>
                  </a:lnTo>
                  <a:lnTo>
                    <a:pt x="2693" y="839"/>
                  </a:lnTo>
                  <a:lnTo>
                    <a:pt x="2783" y="886"/>
                  </a:lnTo>
                  <a:lnTo>
                    <a:pt x="2870" y="938"/>
                  </a:lnTo>
                  <a:lnTo>
                    <a:pt x="2954" y="995"/>
                  </a:lnTo>
                  <a:lnTo>
                    <a:pt x="3035" y="1057"/>
                  </a:lnTo>
                  <a:lnTo>
                    <a:pt x="3113" y="1124"/>
                  </a:lnTo>
                  <a:lnTo>
                    <a:pt x="3188" y="1194"/>
                  </a:lnTo>
                  <a:lnTo>
                    <a:pt x="3262" y="1272"/>
                  </a:lnTo>
                  <a:lnTo>
                    <a:pt x="3330" y="1352"/>
                  </a:lnTo>
                  <a:lnTo>
                    <a:pt x="3393" y="1436"/>
                  </a:lnTo>
                  <a:lnTo>
                    <a:pt x="3451" y="1523"/>
                  </a:lnTo>
                  <a:lnTo>
                    <a:pt x="3504" y="1612"/>
                  </a:lnTo>
                  <a:lnTo>
                    <a:pt x="3551" y="1705"/>
                  </a:lnTo>
                  <a:lnTo>
                    <a:pt x="3593" y="1799"/>
                  </a:lnTo>
                  <a:lnTo>
                    <a:pt x="3631" y="1896"/>
                  </a:lnTo>
                  <a:lnTo>
                    <a:pt x="3662" y="1995"/>
                  </a:lnTo>
                  <a:lnTo>
                    <a:pt x="3688" y="2096"/>
                  </a:lnTo>
                  <a:lnTo>
                    <a:pt x="3709" y="2199"/>
                  </a:lnTo>
                  <a:lnTo>
                    <a:pt x="3724" y="2303"/>
                  </a:lnTo>
                  <a:lnTo>
                    <a:pt x="3733" y="2408"/>
                  </a:lnTo>
                  <a:lnTo>
                    <a:pt x="3735" y="2514"/>
                  </a:lnTo>
                  <a:lnTo>
                    <a:pt x="3735" y="2686"/>
                  </a:lnTo>
                  <a:lnTo>
                    <a:pt x="3731" y="2760"/>
                  </a:lnTo>
                  <a:lnTo>
                    <a:pt x="3721" y="2832"/>
                  </a:lnTo>
                  <a:lnTo>
                    <a:pt x="3704" y="2902"/>
                  </a:lnTo>
                  <a:lnTo>
                    <a:pt x="3682" y="2969"/>
                  </a:lnTo>
                  <a:lnTo>
                    <a:pt x="3652" y="3034"/>
                  </a:lnTo>
                  <a:lnTo>
                    <a:pt x="3617" y="3095"/>
                  </a:lnTo>
                  <a:lnTo>
                    <a:pt x="3578" y="3151"/>
                  </a:lnTo>
                  <a:lnTo>
                    <a:pt x="3533" y="3206"/>
                  </a:lnTo>
                  <a:lnTo>
                    <a:pt x="3484" y="3254"/>
                  </a:lnTo>
                  <a:lnTo>
                    <a:pt x="3430" y="3300"/>
                  </a:lnTo>
                  <a:lnTo>
                    <a:pt x="3373" y="3339"/>
                  </a:lnTo>
                  <a:lnTo>
                    <a:pt x="3311" y="3373"/>
                  </a:lnTo>
                  <a:lnTo>
                    <a:pt x="3247" y="3403"/>
                  </a:lnTo>
                  <a:lnTo>
                    <a:pt x="3180" y="3426"/>
                  </a:lnTo>
                  <a:lnTo>
                    <a:pt x="3110" y="3442"/>
                  </a:lnTo>
                  <a:lnTo>
                    <a:pt x="3037" y="3453"/>
                  </a:lnTo>
                  <a:lnTo>
                    <a:pt x="2964" y="3457"/>
                  </a:lnTo>
                  <a:lnTo>
                    <a:pt x="771" y="3457"/>
                  </a:lnTo>
                  <a:lnTo>
                    <a:pt x="697" y="3453"/>
                  </a:lnTo>
                  <a:lnTo>
                    <a:pt x="625" y="3442"/>
                  </a:lnTo>
                  <a:lnTo>
                    <a:pt x="555" y="3426"/>
                  </a:lnTo>
                  <a:lnTo>
                    <a:pt x="488" y="3403"/>
                  </a:lnTo>
                  <a:lnTo>
                    <a:pt x="423" y="3373"/>
                  </a:lnTo>
                  <a:lnTo>
                    <a:pt x="362" y="3339"/>
                  </a:lnTo>
                  <a:lnTo>
                    <a:pt x="305" y="3300"/>
                  </a:lnTo>
                  <a:lnTo>
                    <a:pt x="251" y="3254"/>
                  </a:lnTo>
                  <a:lnTo>
                    <a:pt x="202" y="3206"/>
                  </a:lnTo>
                  <a:lnTo>
                    <a:pt x="157" y="3151"/>
                  </a:lnTo>
                  <a:lnTo>
                    <a:pt x="118" y="3095"/>
                  </a:lnTo>
                  <a:lnTo>
                    <a:pt x="83" y="3034"/>
                  </a:lnTo>
                  <a:lnTo>
                    <a:pt x="54" y="2969"/>
                  </a:lnTo>
                  <a:lnTo>
                    <a:pt x="31" y="2902"/>
                  </a:lnTo>
                  <a:lnTo>
                    <a:pt x="14" y="2832"/>
                  </a:lnTo>
                  <a:lnTo>
                    <a:pt x="3" y="2760"/>
                  </a:lnTo>
                  <a:lnTo>
                    <a:pt x="0" y="2686"/>
                  </a:lnTo>
                  <a:lnTo>
                    <a:pt x="0" y="2514"/>
                  </a:lnTo>
                  <a:lnTo>
                    <a:pt x="3" y="2408"/>
                  </a:lnTo>
                  <a:lnTo>
                    <a:pt x="11" y="2303"/>
                  </a:lnTo>
                  <a:lnTo>
                    <a:pt x="26" y="2199"/>
                  </a:lnTo>
                  <a:lnTo>
                    <a:pt x="46" y="2096"/>
                  </a:lnTo>
                  <a:lnTo>
                    <a:pt x="72" y="1995"/>
                  </a:lnTo>
                  <a:lnTo>
                    <a:pt x="104" y="1896"/>
                  </a:lnTo>
                  <a:lnTo>
                    <a:pt x="142" y="1799"/>
                  </a:lnTo>
                  <a:lnTo>
                    <a:pt x="183" y="1705"/>
                  </a:lnTo>
                  <a:lnTo>
                    <a:pt x="231" y="1612"/>
                  </a:lnTo>
                  <a:lnTo>
                    <a:pt x="284" y="1523"/>
                  </a:lnTo>
                  <a:lnTo>
                    <a:pt x="342" y="1436"/>
                  </a:lnTo>
                  <a:lnTo>
                    <a:pt x="405" y="1352"/>
                  </a:lnTo>
                  <a:lnTo>
                    <a:pt x="474" y="1272"/>
                  </a:lnTo>
                  <a:lnTo>
                    <a:pt x="547" y="1194"/>
                  </a:lnTo>
                  <a:lnTo>
                    <a:pt x="622" y="1124"/>
                  </a:lnTo>
                  <a:lnTo>
                    <a:pt x="701" y="1057"/>
                  </a:lnTo>
                  <a:lnTo>
                    <a:pt x="781" y="995"/>
                  </a:lnTo>
                  <a:lnTo>
                    <a:pt x="866" y="938"/>
                  </a:lnTo>
                  <a:lnTo>
                    <a:pt x="952" y="886"/>
                  </a:lnTo>
                  <a:lnTo>
                    <a:pt x="1042" y="839"/>
                  </a:lnTo>
                  <a:lnTo>
                    <a:pt x="1133" y="797"/>
                  </a:lnTo>
                  <a:lnTo>
                    <a:pt x="1227" y="760"/>
                  </a:lnTo>
                  <a:lnTo>
                    <a:pt x="1194" y="723"/>
                  </a:lnTo>
                  <a:lnTo>
                    <a:pt x="1166" y="684"/>
                  </a:lnTo>
                  <a:lnTo>
                    <a:pt x="1142" y="642"/>
                  </a:lnTo>
                  <a:lnTo>
                    <a:pt x="1123" y="595"/>
                  </a:lnTo>
                  <a:lnTo>
                    <a:pt x="1109" y="548"/>
                  </a:lnTo>
                  <a:lnTo>
                    <a:pt x="1100" y="498"/>
                  </a:lnTo>
                  <a:lnTo>
                    <a:pt x="1097" y="446"/>
                  </a:lnTo>
                  <a:lnTo>
                    <a:pt x="1102" y="390"/>
                  </a:lnTo>
                  <a:lnTo>
                    <a:pt x="1112" y="337"/>
                  </a:lnTo>
                  <a:lnTo>
                    <a:pt x="1128" y="285"/>
                  </a:lnTo>
                  <a:lnTo>
                    <a:pt x="1150" y="237"/>
                  </a:lnTo>
                  <a:lnTo>
                    <a:pt x="1177" y="191"/>
                  </a:lnTo>
                  <a:lnTo>
                    <a:pt x="1210" y="151"/>
                  </a:lnTo>
                  <a:lnTo>
                    <a:pt x="1248" y="113"/>
                  </a:lnTo>
                  <a:lnTo>
                    <a:pt x="1289" y="80"/>
                  </a:lnTo>
                  <a:lnTo>
                    <a:pt x="1334" y="53"/>
                  </a:lnTo>
                  <a:lnTo>
                    <a:pt x="1382" y="31"/>
                  </a:lnTo>
                  <a:lnTo>
                    <a:pt x="1434" y="14"/>
                  </a:lnTo>
                  <a:lnTo>
                    <a:pt x="1488" y="4"/>
                  </a:lnTo>
                  <a:lnTo>
                    <a:pt x="15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3" name="Freeform 67"/>
            <p:cNvSpPr>
              <a:spLocks noEditPoints="1"/>
            </p:cNvSpPr>
            <p:nvPr/>
          </p:nvSpPr>
          <p:spPr bwMode="auto">
            <a:xfrm>
              <a:off x="2572" y="2666"/>
              <a:ext cx="351" cy="747"/>
            </a:xfrm>
            <a:custGeom>
              <a:avLst/>
              <a:gdLst>
                <a:gd name="T0" fmla="*/ 463 w 703"/>
                <a:gd name="T1" fmla="*/ 1168 h 1492"/>
                <a:gd name="T2" fmla="*/ 526 w 703"/>
                <a:gd name="T3" fmla="*/ 1086 h 1492"/>
                <a:gd name="T4" fmla="*/ 537 w 703"/>
                <a:gd name="T5" fmla="*/ 980 h 1492"/>
                <a:gd name="T6" fmla="*/ 489 w 703"/>
                <a:gd name="T7" fmla="*/ 887 h 1492"/>
                <a:gd name="T8" fmla="*/ 269 w 703"/>
                <a:gd name="T9" fmla="*/ 306 h 1492"/>
                <a:gd name="T10" fmla="*/ 194 w 703"/>
                <a:gd name="T11" fmla="*/ 376 h 1492"/>
                <a:gd name="T12" fmla="*/ 163 w 703"/>
                <a:gd name="T13" fmla="*/ 476 h 1492"/>
                <a:gd name="T14" fmla="*/ 194 w 703"/>
                <a:gd name="T15" fmla="*/ 578 h 1492"/>
                <a:gd name="T16" fmla="*/ 269 w 703"/>
                <a:gd name="T17" fmla="*/ 646 h 1492"/>
                <a:gd name="T18" fmla="*/ 374 w 703"/>
                <a:gd name="T19" fmla="*/ 3 h 1492"/>
                <a:gd name="T20" fmla="*/ 422 w 703"/>
                <a:gd name="T21" fmla="*/ 41 h 1492"/>
                <a:gd name="T22" fmla="*/ 434 w 703"/>
                <a:gd name="T23" fmla="*/ 135 h 1492"/>
                <a:gd name="T24" fmla="*/ 559 w 703"/>
                <a:gd name="T25" fmla="*/ 193 h 1492"/>
                <a:gd name="T26" fmla="*/ 652 w 703"/>
                <a:gd name="T27" fmla="*/ 295 h 1492"/>
                <a:gd name="T28" fmla="*/ 700 w 703"/>
                <a:gd name="T29" fmla="*/ 428 h 1492"/>
                <a:gd name="T30" fmla="*/ 692 w 703"/>
                <a:gd name="T31" fmla="*/ 518 h 1492"/>
                <a:gd name="T32" fmla="*/ 643 w 703"/>
                <a:gd name="T33" fmla="*/ 555 h 1492"/>
                <a:gd name="T34" fmla="*/ 581 w 703"/>
                <a:gd name="T35" fmla="*/ 546 h 1492"/>
                <a:gd name="T36" fmla="*/ 542 w 703"/>
                <a:gd name="T37" fmla="*/ 498 h 1492"/>
                <a:gd name="T38" fmla="*/ 526 w 703"/>
                <a:gd name="T39" fmla="*/ 406 h 1492"/>
                <a:gd name="T40" fmla="*/ 463 w 703"/>
                <a:gd name="T41" fmla="*/ 325 h 1492"/>
                <a:gd name="T42" fmla="*/ 479 w 703"/>
                <a:gd name="T43" fmla="*/ 688 h 1492"/>
                <a:gd name="T44" fmla="*/ 595 w 703"/>
                <a:gd name="T45" fmla="*/ 762 h 1492"/>
                <a:gd name="T46" fmla="*/ 674 w 703"/>
                <a:gd name="T47" fmla="*/ 876 h 1492"/>
                <a:gd name="T48" fmla="*/ 703 w 703"/>
                <a:gd name="T49" fmla="*/ 1016 h 1492"/>
                <a:gd name="T50" fmla="*/ 674 w 703"/>
                <a:gd name="T51" fmla="*/ 1155 h 1492"/>
                <a:gd name="T52" fmla="*/ 595 w 703"/>
                <a:gd name="T53" fmla="*/ 1268 h 1492"/>
                <a:gd name="T54" fmla="*/ 479 w 703"/>
                <a:gd name="T55" fmla="*/ 1343 h 1492"/>
                <a:gd name="T56" fmla="*/ 430 w 703"/>
                <a:gd name="T57" fmla="*/ 1432 h 1492"/>
                <a:gd name="T58" fmla="*/ 393 w 703"/>
                <a:gd name="T59" fmla="*/ 1481 h 1492"/>
                <a:gd name="T60" fmla="*/ 329 w 703"/>
                <a:gd name="T61" fmla="*/ 1489 h 1492"/>
                <a:gd name="T62" fmla="*/ 281 w 703"/>
                <a:gd name="T63" fmla="*/ 1452 h 1492"/>
                <a:gd name="T64" fmla="*/ 269 w 703"/>
                <a:gd name="T65" fmla="*/ 1358 h 1492"/>
                <a:gd name="T66" fmla="*/ 144 w 703"/>
                <a:gd name="T67" fmla="*/ 1299 h 1492"/>
                <a:gd name="T68" fmla="*/ 51 w 703"/>
                <a:gd name="T69" fmla="*/ 1197 h 1492"/>
                <a:gd name="T70" fmla="*/ 3 w 703"/>
                <a:gd name="T71" fmla="*/ 1065 h 1492"/>
                <a:gd name="T72" fmla="*/ 11 w 703"/>
                <a:gd name="T73" fmla="*/ 974 h 1492"/>
                <a:gd name="T74" fmla="*/ 60 w 703"/>
                <a:gd name="T75" fmla="*/ 937 h 1492"/>
                <a:gd name="T76" fmla="*/ 123 w 703"/>
                <a:gd name="T77" fmla="*/ 946 h 1492"/>
                <a:gd name="T78" fmla="*/ 161 w 703"/>
                <a:gd name="T79" fmla="*/ 994 h 1492"/>
                <a:gd name="T80" fmla="*/ 177 w 703"/>
                <a:gd name="T81" fmla="*/ 1086 h 1492"/>
                <a:gd name="T82" fmla="*/ 240 w 703"/>
                <a:gd name="T83" fmla="*/ 1168 h 1492"/>
                <a:gd name="T84" fmla="*/ 225 w 703"/>
                <a:gd name="T85" fmla="*/ 804 h 1492"/>
                <a:gd name="T86" fmla="*/ 109 w 703"/>
                <a:gd name="T87" fmla="*/ 730 h 1492"/>
                <a:gd name="T88" fmla="*/ 29 w 703"/>
                <a:gd name="T89" fmla="*/ 617 h 1492"/>
                <a:gd name="T90" fmla="*/ 0 w 703"/>
                <a:gd name="T91" fmla="*/ 476 h 1492"/>
                <a:gd name="T92" fmla="*/ 29 w 703"/>
                <a:gd name="T93" fmla="*/ 337 h 1492"/>
                <a:gd name="T94" fmla="*/ 109 w 703"/>
                <a:gd name="T95" fmla="*/ 224 h 1492"/>
                <a:gd name="T96" fmla="*/ 225 w 703"/>
                <a:gd name="T97" fmla="*/ 149 h 1492"/>
                <a:gd name="T98" fmla="*/ 273 w 703"/>
                <a:gd name="T99" fmla="*/ 60 h 1492"/>
                <a:gd name="T100" fmla="*/ 310 w 703"/>
                <a:gd name="T101" fmla="*/ 11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03" h="1492">
                  <a:moveTo>
                    <a:pt x="434" y="846"/>
                  </a:moveTo>
                  <a:lnTo>
                    <a:pt x="434" y="1185"/>
                  </a:lnTo>
                  <a:lnTo>
                    <a:pt x="463" y="1168"/>
                  </a:lnTo>
                  <a:lnTo>
                    <a:pt x="489" y="1144"/>
                  </a:lnTo>
                  <a:lnTo>
                    <a:pt x="510" y="1117"/>
                  </a:lnTo>
                  <a:lnTo>
                    <a:pt x="526" y="1086"/>
                  </a:lnTo>
                  <a:lnTo>
                    <a:pt x="537" y="1052"/>
                  </a:lnTo>
                  <a:lnTo>
                    <a:pt x="540" y="1016"/>
                  </a:lnTo>
                  <a:lnTo>
                    <a:pt x="537" y="980"/>
                  </a:lnTo>
                  <a:lnTo>
                    <a:pt x="526" y="946"/>
                  </a:lnTo>
                  <a:lnTo>
                    <a:pt x="510" y="914"/>
                  </a:lnTo>
                  <a:lnTo>
                    <a:pt x="489" y="887"/>
                  </a:lnTo>
                  <a:lnTo>
                    <a:pt x="463" y="864"/>
                  </a:lnTo>
                  <a:lnTo>
                    <a:pt x="434" y="846"/>
                  </a:lnTo>
                  <a:close/>
                  <a:moveTo>
                    <a:pt x="269" y="306"/>
                  </a:moveTo>
                  <a:lnTo>
                    <a:pt x="240" y="325"/>
                  </a:lnTo>
                  <a:lnTo>
                    <a:pt x="214" y="348"/>
                  </a:lnTo>
                  <a:lnTo>
                    <a:pt x="194" y="376"/>
                  </a:lnTo>
                  <a:lnTo>
                    <a:pt x="177" y="406"/>
                  </a:lnTo>
                  <a:lnTo>
                    <a:pt x="167" y="440"/>
                  </a:lnTo>
                  <a:lnTo>
                    <a:pt x="163" y="476"/>
                  </a:lnTo>
                  <a:lnTo>
                    <a:pt x="167" y="512"/>
                  </a:lnTo>
                  <a:lnTo>
                    <a:pt x="177" y="546"/>
                  </a:lnTo>
                  <a:lnTo>
                    <a:pt x="194" y="578"/>
                  </a:lnTo>
                  <a:lnTo>
                    <a:pt x="214" y="605"/>
                  </a:lnTo>
                  <a:lnTo>
                    <a:pt x="240" y="628"/>
                  </a:lnTo>
                  <a:lnTo>
                    <a:pt x="269" y="646"/>
                  </a:lnTo>
                  <a:lnTo>
                    <a:pt x="269" y="306"/>
                  </a:lnTo>
                  <a:close/>
                  <a:moveTo>
                    <a:pt x="351" y="0"/>
                  </a:moveTo>
                  <a:lnTo>
                    <a:pt x="374" y="3"/>
                  </a:lnTo>
                  <a:lnTo>
                    <a:pt x="393" y="11"/>
                  </a:lnTo>
                  <a:lnTo>
                    <a:pt x="410" y="24"/>
                  </a:lnTo>
                  <a:lnTo>
                    <a:pt x="422" y="41"/>
                  </a:lnTo>
                  <a:lnTo>
                    <a:pt x="430" y="60"/>
                  </a:lnTo>
                  <a:lnTo>
                    <a:pt x="434" y="81"/>
                  </a:lnTo>
                  <a:lnTo>
                    <a:pt x="434" y="135"/>
                  </a:lnTo>
                  <a:lnTo>
                    <a:pt x="479" y="149"/>
                  </a:lnTo>
                  <a:lnTo>
                    <a:pt x="521" y="168"/>
                  </a:lnTo>
                  <a:lnTo>
                    <a:pt x="559" y="193"/>
                  </a:lnTo>
                  <a:lnTo>
                    <a:pt x="595" y="224"/>
                  </a:lnTo>
                  <a:lnTo>
                    <a:pt x="626" y="258"/>
                  </a:lnTo>
                  <a:lnTo>
                    <a:pt x="652" y="295"/>
                  </a:lnTo>
                  <a:lnTo>
                    <a:pt x="674" y="337"/>
                  </a:lnTo>
                  <a:lnTo>
                    <a:pt x="689" y="381"/>
                  </a:lnTo>
                  <a:lnTo>
                    <a:pt x="700" y="428"/>
                  </a:lnTo>
                  <a:lnTo>
                    <a:pt x="703" y="476"/>
                  </a:lnTo>
                  <a:lnTo>
                    <a:pt x="700" y="498"/>
                  </a:lnTo>
                  <a:lnTo>
                    <a:pt x="692" y="518"/>
                  </a:lnTo>
                  <a:lnTo>
                    <a:pt x="679" y="534"/>
                  </a:lnTo>
                  <a:lnTo>
                    <a:pt x="662" y="546"/>
                  </a:lnTo>
                  <a:lnTo>
                    <a:pt x="643" y="555"/>
                  </a:lnTo>
                  <a:lnTo>
                    <a:pt x="621" y="558"/>
                  </a:lnTo>
                  <a:lnTo>
                    <a:pt x="600" y="555"/>
                  </a:lnTo>
                  <a:lnTo>
                    <a:pt x="581" y="546"/>
                  </a:lnTo>
                  <a:lnTo>
                    <a:pt x="564" y="534"/>
                  </a:lnTo>
                  <a:lnTo>
                    <a:pt x="551" y="518"/>
                  </a:lnTo>
                  <a:lnTo>
                    <a:pt x="542" y="498"/>
                  </a:lnTo>
                  <a:lnTo>
                    <a:pt x="540" y="476"/>
                  </a:lnTo>
                  <a:lnTo>
                    <a:pt x="537" y="440"/>
                  </a:lnTo>
                  <a:lnTo>
                    <a:pt x="526" y="406"/>
                  </a:lnTo>
                  <a:lnTo>
                    <a:pt x="510" y="376"/>
                  </a:lnTo>
                  <a:lnTo>
                    <a:pt x="489" y="348"/>
                  </a:lnTo>
                  <a:lnTo>
                    <a:pt x="463" y="325"/>
                  </a:lnTo>
                  <a:lnTo>
                    <a:pt x="434" y="306"/>
                  </a:lnTo>
                  <a:lnTo>
                    <a:pt x="434" y="674"/>
                  </a:lnTo>
                  <a:lnTo>
                    <a:pt x="479" y="688"/>
                  </a:lnTo>
                  <a:lnTo>
                    <a:pt x="521" y="708"/>
                  </a:lnTo>
                  <a:lnTo>
                    <a:pt x="559" y="733"/>
                  </a:lnTo>
                  <a:lnTo>
                    <a:pt x="595" y="762"/>
                  </a:lnTo>
                  <a:lnTo>
                    <a:pt x="626" y="796"/>
                  </a:lnTo>
                  <a:lnTo>
                    <a:pt x="652" y="835"/>
                  </a:lnTo>
                  <a:lnTo>
                    <a:pt x="674" y="876"/>
                  </a:lnTo>
                  <a:lnTo>
                    <a:pt x="689" y="920"/>
                  </a:lnTo>
                  <a:lnTo>
                    <a:pt x="700" y="967"/>
                  </a:lnTo>
                  <a:lnTo>
                    <a:pt x="703" y="1016"/>
                  </a:lnTo>
                  <a:lnTo>
                    <a:pt x="700" y="1065"/>
                  </a:lnTo>
                  <a:lnTo>
                    <a:pt x="689" y="1111"/>
                  </a:lnTo>
                  <a:lnTo>
                    <a:pt x="674" y="1155"/>
                  </a:lnTo>
                  <a:lnTo>
                    <a:pt x="652" y="1197"/>
                  </a:lnTo>
                  <a:lnTo>
                    <a:pt x="626" y="1234"/>
                  </a:lnTo>
                  <a:lnTo>
                    <a:pt x="595" y="1268"/>
                  </a:lnTo>
                  <a:lnTo>
                    <a:pt x="559" y="1299"/>
                  </a:lnTo>
                  <a:lnTo>
                    <a:pt x="521" y="1324"/>
                  </a:lnTo>
                  <a:lnTo>
                    <a:pt x="479" y="1343"/>
                  </a:lnTo>
                  <a:lnTo>
                    <a:pt x="434" y="1358"/>
                  </a:lnTo>
                  <a:lnTo>
                    <a:pt x="434" y="1411"/>
                  </a:lnTo>
                  <a:lnTo>
                    <a:pt x="430" y="1432"/>
                  </a:lnTo>
                  <a:lnTo>
                    <a:pt x="422" y="1452"/>
                  </a:lnTo>
                  <a:lnTo>
                    <a:pt x="410" y="1469"/>
                  </a:lnTo>
                  <a:lnTo>
                    <a:pt x="393" y="1481"/>
                  </a:lnTo>
                  <a:lnTo>
                    <a:pt x="374" y="1489"/>
                  </a:lnTo>
                  <a:lnTo>
                    <a:pt x="351" y="1492"/>
                  </a:lnTo>
                  <a:lnTo>
                    <a:pt x="329" y="1489"/>
                  </a:lnTo>
                  <a:lnTo>
                    <a:pt x="310" y="1481"/>
                  </a:lnTo>
                  <a:lnTo>
                    <a:pt x="294" y="1469"/>
                  </a:lnTo>
                  <a:lnTo>
                    <a:pt x="281" y="1452"/>
                  </a:lnTo>
                  <a:lnTo>
                    <a:pt x="273" y="1432"/>
                  </a:lnTo>
                  <a:lnTo>
                    <a:pt x="269" y="1411"/>
                  </a:lnTo>
                  <a:lnTo>
                    <a:pt x="269" y="1358"/>
                  </a:lnTo>
                  <a:lnTo>
                    <a:pt x="225" y="1343"/>
                  </a:lnTo>
                  <a:lnTo>
                    <a:pt x="182" y="1324"/>
                  </a:lnTo>
                  <a:lnTo>
                    <a:pt x="144" y="1299"/>
                  </a:lnTo>
                  <a:lnTo>
                    <a:pt x="109" y="1269"/>
                  </a:lnTo>
                  <a:lnTo>
                    <a:pt x="77" y="1234"/>
                  </a:lnTo>
                  <a:lnTo>
                    <a:pt x="51" y="1197"/>
                  </a:lnTo>
                  <a:lnTo>
                    <a:pt x="29" y="1155"/>
                  </a:lnTo>
                  <a:lnTo>
                    <a:pt x="13" y="1111"/>
                  </a:lnTo>
                  <a:lnTo>
                    <a:pt x="3" y="1065"/>
                  </a:lnTo>
                  <a:lnTo>
                    <a:pt x="0" y="1016"/>
                  </a:lnTo>
                  <a:lnTo>
                    <a:pt x="3" y="994"/>
                  </a:lnTo>
                  <a:lnTo>
                    <a:pt x="11" y="974"/>
                  </a:lnTo>
                  <a:lnTo>
                    <a:pt x="24" y="958"/>
                  </a:lnTo>
                  <a:lnTo>
                    <a:pt x="41" y="946"/>
                  </a:lnTo>
                  <a:lnTo>
                    <a:pt x="60" y="937"/>
                  </a:lnTo>
                  <a:lnTo>
                    <a:pt x="81" y="934"/>
                  </a:lnTo>
                  <a:lnTo>
                    <a:pt x="103" y="937"/>
                  </a:lnTo>
                  <a:lnTo>
                    <a:pt x="123" y="946"/>
                  </a:lnTo>
                  <a:lnTo>
                    <a:pt x="139" y="958"/>
                  </a:lnTo>
                  <a:lnTo>
                    <a:pt x="153" y="974"/>
                  </a:lnTo>
                  <a:lnTo>
                    <a:pt x="161" y="994"/>
                  </a:lnTo>
                  <a:lnTo>
                    <a:pt x="163" y="1016"/>
                  </a:lnTo>
                  <a:lnTo>
                    <a:pt x="167" y="1052"/>
                  </a:lnTo>
                  <a:lnTo>
                    <a:pt x="177" y="1086"/>
                  </a:lnTo>
                  <a:lnTo>
                    <a:pt x="194" y="1117"/>
                  </a:lnTo>
                  <a:lnTo>
                    <a:pt x="214" y="1144"/>
                  </a:lnTo>
                  <a:lnTo>
                    <a:pt x="240" y="1168"/>
                  </a:lnTo>
                  <a:lnTo>
                    <a:pt x="269" y="1185"/>
                  </a:lnTo>
                  <a:lnTo>
                    <a:pt x="269" y="818"/>
                  </a:lnTo>
                  <a:lnTo>
                    <a:pt x="225" y="804"/>
                  </a:lnTo>
                  <a:lnTo>
                    <a:pt x="182" y="784"/>
                  </a:lnTo>
                  <a:lnTo>
                    <a:pt x="144" y="759"/>
                  </a:lnTo>
                  <a:lnTo>
                    <a:pt x="109" y="730"/>
                  </a:lnTo>
                  <a:lnTo>
                    <a:pt x="77" y="696"/>
                  </a:lnTo>
                  <a:lnTo>
                    <a:pt x="51" y="657"/>
                  </a:lnTo>
                  <a:lnTo>
                    <a:pt x="29" y="617"/>
                  </a:lnTo>
                  <a:lnTo>
                    <a:pt x="13" y="572"/>
                  </a:lnTo>
                  <a:lnTo>
                    <a:pt x="3" y="525"/>
                  </a:lnTo>
                  <a:lnTo>
                    <a:pt x="0" y="476"/>
                  </a:lnTo>
                  <a:lnTo>
                    <a:pt x="3" y="428"/>
                  </a:lnTo>
                  <a:lnTo>
                    <a:pt x="13" y="381"/>
                  </a:lnTo>
                  <a:lnTo>
                    <a:pt x="29" y="337"/>
                  </a:lnTo>
                  <a:lnTo>
                    <a:pt x="51" y="295"/>
                  </a:lnTo>
                  <a:lnTo>
                    <a:pt x="77" y="258"/>
                  </a:lnTo>
                  <a:lnTo>
                    <a:pt x="109" y="224"/>
                  </a:lnTo>
                  <a:lnTo>
                    <a:pt x="144" y="193"/>
                  </a:lnTo>
                  <a:lnTo>
                    <a:pt x="182" y="168"/>
                  </a:lnTo>
                  <a:lnTo>
                    <a:pt x="225" y="149"/>
                  </a:lnTo>
                  <a:lnTo>
                    <a:pt x="269" y="135"/>
                  </a:lnTo>
                  <a:lnTo>
                    <a:pt x="269" y="81"/>
                  </a:lnTo>
                  <a:lnTo>
                    <a:pt x="273" y="60"/>
                  </a:lnTo>
                  <a:lnTo>
                    <a:pt x="281" y="41"/>
                  </a:lnTo>
                  <a:lnTo>
                    <a:pt x="294" y="24"/>
                  </a:lnTo>
                  <a:lnTo>
                    <a:pt x="310" y="11"/>
                  </a:lnTo>
                  <a:lnTo>
                    <a:pt x="329" y="3"/>
                  </a:lnTo>
                  <a:lnTo>
                    <a:pt x="3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85" name="Group 95"/>
          <p:cNvGrpSpPr>
            <a:grpSpLocks noChangeAspect="1"/>
          </p:cNvGrpSpPr>
          <p:nvPr/>
        </p:nvGrpSpPr>
        <p:grpSpPr bwMode="auto">
          <a:xfrm>
            <a:off x="1578270" y="2958007"/>
            <a:ext cx="272698" cy="283172"/>
            <a:chOff x="2884" y="2104"/>
            <a:chExt cx="1380" cy="1433"/>
          </a:xfrm>
          <a:solidFill>
            <a:schemeClr val="tx1">
              <a:lumMod val="65000"/>
              <a:lumOff val="35000"/>
            </a:schemeClr>
          </a:solidFill>
        </p:grpSpPr>
        <p:sp>
          <p:nvSpPr>
            <p:cNvPr id="288" name="Freeform 97"/>
            <p:cNvSpPr>
              <a:spLocks/>
            </p:cNvSpPr>
            <p:nvPr/>
          </p:nvSpPr>
          <p:spPr bwMode="auto">
            <a:xfrm>
              <a:off x="3381" y="2505"/>
              <a:ext cx="386" cy="631"/>
            </a:xfrm>
            <a:custGeom>
              <a:avLst/>
              <a:gdLst>
                <a:gd name="T0" fmla="*/ 1067 w 1159"/>
                <a:gd name="T1" fmla="*/ 0 h 1893"/>
                <a:gd name="T2" fmla="*/ 1088 w 1159"/>
                <a:gd name="T3" fmla="*/ 4 h 1893"/>
                <a:gd name="T4" fmla="*/ 1109 w 1159"/>
                <a:gd name="T5" fmla="*/ 12 h 1893"/>
                <a:gd name="T6" fmla="*/ 1127 w 1159"/>
                <a:gd name="T7" fmla="*/ 25 h 1893"/>
                <a:gd name="T8" fmla="*/ 1142 w 1159"/>
                <a:gd name="T9" fmla="*/ 42 h 1893"/>
                <a:gd name="T10" fmla="*/ 1151 w 1159"/>
                <a:gd name="T11" fmla="*/ 60 h 1893"/>
                <a:gd name="T12" fmla="*/ 1157 w 1159"/>
                <a:gd name="T13" fmla="*/ 81 h 1893"/>
                <a:gd name="T14" fmla="*/ 1159 w 1159"/>
                <a:gd name="T15" fmla="*/ 102 h 1893"/>
                <a:gd name="T16" fmla="*/ 1155 w 1159"/>
                <a:gd name="T17" fmla="*/ 124 h 1893"/>
                <a:gd name="T18" fmla="*/ 1146 w 1159"/>
                <a:gd name="T19" fmla="*/ 145 h 1893"/>
                <a:gd name="T20" fmla="*/ 182 w 1159"/>
                <a:gd name="T21" fmla="*/ 1844 h 1893"/>
                <a:gd name="T22" fmla="*/ 170 w 1159"/>
                <a:gd name="T23" fmla="*/ 1862 h 1893"/>
                <a:gd name="T24" fmla="*/ 154 w 1159"/>
                <a:gd name="T25" fmla="*/ 1875 h 1893"/>
                <a:gd name="T26" fmla="*/ 137 w 1159"/>
                <a:gd name="T27" fmla="*/ 1885 h 1893"/>
                <a:gd name="T28" fmla="*/ 118 w 1159"/>
                <a:gd name="T29" fmla="*/ 1892 h 1893"/>
                <a:gd name="T30" fmla="*/ 98 w 1159"/>
                <a:gd name="T31" fmla="*/ 1893 h 1893"/>
                <a:gd name="T32" fmla="*/ 73 w 1159"/>
                <a:gd name="T33" fmla="*/ 1891 h 1893"/>
                <a:gd name="T34" fmla="*/ 50 w 1159"/>
                <a:gd name="T35" fmla="*/ 1880 h 1893"/>
                <a:gd name="T36" fmla="*/ 31 w 1159"/>
                <a:gd name="T37" fmla="*/ 1867 h 1893"/>
                <a:gd name="T38" fmla="*/ 17 w 1159"/>
                <a:gd name="T39" fmla="*/ 1851 h 1893"/>
                <a:gd name="T40" fmla="*/ 8 w 1159"/>
                <a:gd name="T41" fmla="*/ 1832 h 1893"/>
                <a:gd name="T42" fmla="*/ 1 w 1159"/>
                <a:gd name="T43" fmla="*/ 1812 h 1893"/>
                <a:gd name="T44" fmla="*/ 0 w 1159"/>
                <a:gd name="T45" fmla="*/ 1790 h 1893"/>
                <a:gd name="T46" fmla="*/ 4 w 1159"/>
                <a:gd name="T47" fmla="*/ 1769 h 1893"/>
                <a:gd name="T48" fmla="*/ 13 w 1159"/>
                <a:gd name="T49" fmla="*/ 1748 h 1893"/>
                <a:gd name="T50" fmla="*/ 977 w 1159"/>
                <a:gd name="T51" fmla="*/ 49 h 1893"/>
                <a:gd name="T52" fmla="*/ 990 w 1159"/>
                <a:gd name="T53" fmla="*/ 32 h 1893"/>
                <a:gd name="T54" fmla="*/ 1005 w 1159"/>
                <a:gd name="T55" fmla="*/ 17 h 1893"/>
                <a:gd name="T56" fmla="*/ 1025 w 1159"/>
                <a:gd name="T57" fmla="*/ 7 h 1893"/>
                <a:gd name="T58" fmla="*/ 1046 w 1159"/>
                <a:gd name="T59" fmla="*/ 2 h 1893"/>
                <a:gd name="T60" fmla="*/ 1067 w 1159"/>
                <a:gd name="T61" fmla="*/ 0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59" h="1893">
                  <a:moveTo>
                    <a:pt x="1067" y="0"/>
                  </a:moveTo>
                  <a:lnTo>
                    <a:pt x="1088" y="4"/>
                  </a:lnTo>
                  <a:lnTo>
                    <a:pt x="1109" y="12"/>
                  </a:lnTo>
                  <a:lnTo>
                    <a:pt x="1127" y="25"/>
                  </a:lnTo>
                  <a:lnTo>
                    <a:pt x="1142" y="42"/>
                  </a:lnTo>
                  <a:lnTo>
                    <a:pt x="1151" y="60"/>
                  </a:lnTo>
                  <a:lnTo>
                    <a:pt x="1157" y="81"/>
                  </a:lnTo>
                  <a:lnTo>
                    <a:pt x="1159" y="102"/>
                  </a:lnTo>
                  <a:lnTo>
                    <a:pt x="1155" y="124"/>
                  </a:lnTo>
                  <a:lnTo>
                    <a:pt x="1146" y="145"/>
                  </a:lnTo>
                  <a:lnTo>
                    <a:pt x="182" y="1844"/>
                  </a:lnTo>
                  <a:lnTo>
                    <a:pt x="170" y="1862"/>
                  </a:lnTo>
                  <a:lnTo>
                    <a:pt x="154" y="1875"/>
                  </a:lnTo>
                  <a:lnTo>
                    <a:pt x="137" y="1885"/>
                  </a:lnTo>
                  <a:lnTo>
                    <a:pt x="118" y="1892"/>
                  </a:lnTo>
                  <a:lnTo>
                    <a:pt x="98" y="1893"/>
                  </a:lnTo>
                  <a:lnTo>
                    <a:pt x="73" y="1891"/>
                  </a:lnTo>
                  <a:lnTo>
                    <a:pt x="50" y="1880"/>
                  </a:lnTo>
                  <a:lnTo>
                    <a:pt x="31" y="1867"/>
                  </a:lnTo>
                  <a:lnTo>
                    <a:pt x="17" y="1851"/>
                  </a:lnTo>
                  <a:lnTo>
                    <a:pt x="8" y="1832"/>
                  </a:lnTo>
                  <a:lnTo>
                    <a:pt x="1" y="1812"/>
                  </a:lnTo>
                  <a:lnTo>
                    <a:pt x="0" y="1790"/>
                  </a:lnTo>
                  <a:lnTo>
                    <a:pt x="4" y="1769"/>
                  </a:lnTo>
                  <a:lnTo>
                    <a:pt x="13" y="1748"/>
                  </a:lnTo>
                  <a:lnTo>
                    <a:pt x="977" y="49"/>
                  </a:lnTo>
                  <a:lnTo>
                    <a:pt x="990" y="32"/>
                  </a:lnTo>
                  <a:lnTo>
                    <a:pt x="1005" y="17"/>
                  </a:lnTo>
                  <a:lnTo>
                    <a:pt x="1025" y="7"/>
                  </a:lnTo>
                  <a:lnTo>
                    <a:pt x="1046" y="2"/>
                  </a:lnTo>
                  <a:lnTo>
                    <a:pt x="10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9" name="Freeform 98"/>
            <p:cNvSpPr>
              <a:spLocks noEditPoints="1"/>
            </p:cNvSpPr>
            <p:nvPr/>
          </p:nvSpPr>
          <p:spPr bwMode="auto">
            <a:xfrm>
              <a:off x="3219" y="2554"/>
              <a:ext cx="292" cy="292"/>
            </a:xfrm>
            <a:custGeom>
              <a:avLst/>
              <a:gdLst>
                <a:gd name="T0" fmla="*/ 407 w 876"/>
                <a:gd name="T1" fmla="*/ 196 h 876"/>
                <a:gd name="T2" fmla="*/ 339 w 876"/>
                <a:gd name="T3" fmla="*/ 216 h 876"/>
                <a:gd name="T4" fmla="*/ 275 w 876"/>
                <a:gd name="T5" fmla="*/ 256 h 876"/>
                <a:gd name="T6" fmla="*/ 228 w 876"/>
                <a:gd name="T7" fmla="*/ 316 h 876"/>
                <a:gd name="T8" fmla="*/ 201 w 876"/>
                <a:gd name="T9" fmla="*/ 387 h 876"/>
                <a:gd name="T10" fmla="*/ 197 w 876"/>
                <a:gd name="T11" fmla="*/ 463 h 876"/>
                <a:gd name="T12" fmla="*/ 216 w 876"/>
                <a:gd name="T13" fmla="*/ 537 h 876"/>
                <a:gd name="T14" fmla="*/ 257 w 876"/>
                <a:gd name="T15" fmla="*/ 600 h 876"/>
                <a:gd name="T16" fmla="*/ 317 w 876"/>
                <a:gd name="T17" fmla="*/ 648 h 876"/>
                <a:gd name="T18" fmla="*/ 388 w 876"/>
                <a:gd name="T19" fmla="*/ 676 h 876"/>
                <a:gd name="T20" fmla="*/ 464 w 876"/>
                <a:gd name="T21" fmla="*/ 680 h 876"/>
                <a:gd name="T22" fmla="*/ 538 w 876"/>
                <a:gd name="T23" fmla="*/ 659 h 876"/>
                <a:gd name="T24" fmla="*/ 601 w 876"/>
                <a:gd name="T25" fmla="*/ 618 h 876"/>
                <a:gd name="T26" fmla="*/ 650 w 876"/>
                <a:gd name="T27" fmla="*/ 560 h 876"/>
                <a:gd name="T28" fmla="*/ 677 w 876"/>
                <a:gd name="T29" fmla="*/ 488 h 876"/>
                <a:gd name="T30" fmla="*/ 681 w 876"/>
                <a:gd name="T31" fmla="*/ 412 h 876"/>
                <a:gd name="T32" fmla="*/ 660 w 876"/>
                <a:gd name="T33" fmla="*/ 339 h 876"/>
                <a:gd name="T34" fmla="*/ 619 w 876"/>
                <a:gd name="T35" fmla="*/ 275 h 876"/>
                <a:gd name="T36" fmla="*/ 561 w 876"/>
                <a:gd name="T37" fmla="*/ 227 h 876"/>
                <a:gd name="T38" fmla="*/ 481 w 876"/>
                <a:gd name="T39" fmla="*/ 199 h 876"/>
                <a:gd name="T40" fmla="*/ 439 w 876"/>
                <a:gd name="T41" fmla="*/ 0 h 876"/>
                <a:gd name="T42" fmla="*/ 551 w 876"/>
                <a:gd name="T43" fmla="*/ 14 h 876"/>
                <a:gd name="T44" fmla="*/ 657 w 876"/>
                <a:gd name="T45" fmla="*/ 59 h 876"/>
                <a:gd name="T46" fmla="*/ 737 w 876"/>
                <a:gd name="T47" fmla="*/ 118 h 876"/>
                <a:gd name="T48" fmla="*/ 800 w 876"/>
                <a:gd name="T49" fmla="*/ 191 h 876"/>
                <a:gd name="T50" fmla="*/ 846 w 876"/>
                <a:gd name="T51" fmla="*/ 277 h 876"/>
                <a:gd name="T52" fmla="*/ 873 w 876"/>
                <a:gd name="T53" fmla="*/ 380 h 876"/>
                <a:gd name="T54" fmla="*/ 873 w 876"/>
                <a:gd name="T55" fmla="*/ 494 h 876"/>
                <a:gd name="T56" fmla="*/ 843 w 876"/>
                <a:gd name="T57" fmla="*/ 604 h 876"/>
                <a:gd name="T58" fmla="*/ 791 w 876"/>
                <a:gd name="T59" fmla="*/ 698 h 876"/>
                <a:gd name="T60" fmla="*/ 724 w 876"/>
                <a:gd name="T61" fmla="*/ 770 h 876"/>
                <a:gd name="T62" fmla="*/ 644 w 876"/>
                <a:gd name="T63" fmla="*/ 824 h 876"/>
                <a:gd name="T64" fmla="*/ 551 w 876"/>
                <a:gd name="T65" fmla="*/ 860 h 876"/>
                <a:gd name="T66" fmla="*/ 437 w 876"/>
                <a:gd name="T67" fmla="*/ 876 h 876"/>
                <a:gd name="T68" fmla="*/ 325 w 876"/>
                <a:gd name="T69" fmla="*/ 860 h 876"/>
                <a:gd name="T70" fmla="*/ 219 w 876"/>
                <a:gd name="T71" fmla="*/ 817 h 876"/>
                <a:gd name="T72" fmla="*/ 140 w 876"/>
                <a:gd name="T73" fmla="*/ 758 h 876"/>
                <a:gd name="T74" fmla="*/ 76 w 876"/>
                <a:gd name="T75" fmla="*/ 685 h 876"/>
                <a:gd name="T76" fmla="*/ 30 w 876"/>
                <a:gd name="T77" fmla="*/ 599 h 876"/>
                <a:gd name="T78" fmla="*/ 4 w 876"/>
                <a:gd name="T79" fmla="*/ 494 h 876"/>
                <a:gd name="T80" fmla="*/ 4 w 876"/>
                <a:gd name="T81" fmla="*/ 380 h 876"/>
                <a:gd name="T82" fmla="*/ 33 w 876"/>
                <a:gd name="T83" fmla="*/ 271 h 876"/>
                <a:gd name="T84" fmla="*/ 87 w 876"/>
                <a:gd name="T85" fmla="*/ 178 h 876"/>
                <a:gd name="T86" fmla="*/ 152 w 876"/>
                <a:gd name="T87" fmla="*/ 106 h 876"/>
                <a:gd name="T88" fmla="*/ 233 w 876"/>
                <a:gd name="T89" fmla="*/ 51 h 876"/>
                <a:gd name="T90" fmla="*/ 325 w 876"/>
                <a:gd name="T91" fmla="*/ 16 h 876"/>
                <a:gd name="T92" fmla="*/ 439 w 876"/>
                <a:gd name="T93" fmla="*/ 0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6" h="876">
                  <a:moveTo>
                    <a:pt x="439" y="195"/>
                  </a:moveTo>
                  <a:lnTo>
                    <a:pt x="407" y="196"/>
                  </a:lnTo>
                  <a:lnTo>
                    <a:pt x="375" y="203"/>
                  </a:lnTo>
                  <a:lnTo>
                    <a:pt x="339" y="216"/>
                  </a:lnTo>
                  <a:lnTo>
                    <a:pt x="305" y="234"/>
                  </a:lnTo>
                  <a:lnTo>
                    <a:pt x="275" y="256"/>
                  </a:lnTo>
                  <a:lnTo>
                    <a:pt x="249" y="285"/>
                  </a:lnTo>
                  <a:lnTo>
                    <a:pt x="228" y="316"/>
                  </a:lnTo>
                  <a:lnTo>
                    <a:pt x="211" y="350"/>
                  </a:lnTo>
                  <a:lnTo>
                    <a:pt x="201" y="387"/>
                  </a:lnTo>
                  <a:lnTo>
                    <a:pt x="195" y="425"/>
                  </a:lnTo>
                  <a:lnTo>
                    <a:pt x="197" y="463"/>
                  </a:lnTo>
                  <a:lnTo>
                    <a:pt x="203" y="501"/>
                  </a:lnTo>
                  <a:lnTo>
                    <a:pt x="216" y="537"/>
                  </a:lnTo>
                  <a:lnTo>
                    <a:pt x="235" y="570"/>
                  </a:lnTo>
                  <a:lnTo>
                    <a:pt x="257" y="600"/>
                  </a:lnTo>
                  <a:lnTo>
                    <a:pt x="284" y="626"/>
                  </a:lnTo>
                  <a:lnTo>
                    <a:pt x="317" y="648"/>
                  </a:lnTo>
                  <a:lnTo>
                    <a:pt x="351" y="664"/>
                  </a:lnTo>
                  <a:lnTo>
                    <a:pt x="388" y="676"/>
                  </a:lnTo>
                  <a:lnTo>
                    <a:pt x="426" y="680"/>
                  </a:lnTo>
                  <a:lnTo>
                    <a:pt x="464" y="680"/>
                  </a:lnTo>
                  <a:lnTo>
                    <a:pt x="502" y="672"/>
                  </a:lnTo>
                  <a:lnTo>
                    <a:pt x="538" y="659"/>
                  </a:lnTo>
                  <a:lnTo>
                    <a:pt x="571" y="642"/>
                  </a:lnTo>
                  <a:lnTo>
                    <a:pt x="601" y="618"/>
                  </a:lnTo>
                  <a:lnTo>
                    <a:pt x="627" y="591"/>
                  </a:lnTo>
                  <a:lnTo>
                    <a:pt x="650" y="560"/>
                  </a:lnTo>
                  <a:lnTo>
                    <a:pt x="665" y="524"/>
                  </a:lnTo>
                  <a:lnTo>
                    <a:pt x="677" y="488"/>
                  </a:lnTo>
                  <a:lnTo>
                    <a:pt x="681" y="451"/>
                  </a:lnTo>
                  <a:lnTo>
                    <a:pt x="681" y="412"/>
                  </a:lnTo>
                  <a:lnTo>
                    <a:pt x="673" y="375"/>
                  </a:lnTo>
                  <a:lnTo>
                    <a:pt x="660" y="339"/>
                  </a:lnTo>
                  <a:lnTo>
                    <a:pt x="643" y="305"/>
                  </a:lnTo>
                  <a:lnTo>
                    <a:pt x="619" y="275"/>
                  </a:lnTo>
                  <a:lnTo>
                    <a:pt x="592" y="248"/>
                  </a:lnTo>
                  <a:lnTo>
                    <a:pt x="561" y="227"/>
                  </a:lnTo>
                  <a:lnTo>
                    <a:pt x="521" y="209"/>
                  </a:lnTo>
                  <a:lnTo>
                    <a:pt x="481" y="199"/>
                  </a:lnTo>
                  <a:lnTo>
                    <a:pt x="439" y="195"/>
                  </a:lnTo>
                  <a:close/>
                  <a:moveTo>
                    <a:pt x="439" y="0"/>
                  </a:moveTo>
                  <a:lnTo>
                    <a:pt x="495" y="4"/>
                  </a:lnTo>
                  <a:lnTo>
                    <a:pt x="551" y="14"/>
                  </a:lnTo>
                  <a:lnTo>
                    <a:pt x="605" y="33"/>
                  </a:lnTo>
                  <a:lnTo>
                    <a:pt x="657" y="59"/>
                  </a:lnTo>
                  <a:lnTo>
                    <a:pt x="699" y="86"/>
                  </a:lnTo>
                  <a:lnTo>
                    <a:pt x="737" y="118"/>
                  </a:lnTo>
                  <a:lnTo>
                    <a:pt x="770" y="152"/>
                  </a:lnTo>
                  <a:lnTo>
                    <a:pt x="800" y="191"/>
                  </a:lnTo>
                  <a:lnTo>
                    <a:pt x="825" y="233"/>
                  </a:lnTo>
                  <a:lnTo>
                    <a:pt x="846" y="277"/>
                  </a:lnTo>
                  <a:lnTo>
                    <a:pt x="862" y="324"/>
                  </a:lnTo>
                  <a:lnTo>
                    <a:pt x="873" y="380"/>
                  </a:lnTo>
                  <a:lnTo>
                    <a:pt x="876" y="438"/>
                  </a:lnTo>
                  <a:lnTo>
                    <a:pt x="873" y="494"/>
                  </a:lnTo>
                  <a:lnTo>
                    <a:pt x="862" y="550"/>
                  </a:lnTo>
                  <a:lnTo>
                    <a:pt x="843" y="604"/>
                  </a:lnTo>
                  <a:lnTo>
                    <a:pt x="818" y="656"/>
                  </a:lnTo>
                  <a:lnTo>
                    <a:pt x="791" y="698"/>
                  </a:lnTo>
                  <a:lnTo>
                    <a:pt x="760" y="736"/>
                  </a:lnTo>
                  <a:lnTo>
                    <a:pt x="724" y="770"/>
                  </a:lnTo>
                  <a:lnTo>
                    <a:pt x="686" y="799"/>
                  </a:lnTo>
                  <a:lnTo>
                    <a:pt x="644" y="824"/>
                  </a:lnTo>
                  <a:lnTo>
                    <a:pt x="600" y="845"/>
                  </a:lnTo>
                  <a:lnTo>
                    <a:pt x="551" y="860"/>
                  </a:lnTo>
                  <a:lnTo>
                    <a:pt x="495" y="872"/>
                  </a:lnTo>
                  <a:lnTo>
                    <a:pt x="437" y="876"/>
                  </a:lnTo>
                  <a:lnTo>
                    <a:pt x="381" y="872"/>
                  </a:lnTo>
                  <a:lnTo>
                    <a:pt x="325" y="860"/>
                  </a:lnTo>
                  <a:lnTo>
                    <a:pt x="271" y="842"/>
                  </a:lnTo>
                  <a:lnTo>
                    <a:pt x="219" y="817"/>
                  </a:lnTo>
                  <a:lnTo>
                    <a:pt x="178" y="790"/>
                  </a:lnTo>
                  <a:lnTo>
                    <a:pt x="140" y="758"/>
                  </a:lnTo>
                  <a:lnTo>
                    <a:pt x="106" y="723"/>
                  </a:lnTo>
                  <a:lnTo>
                    <a:pt x="76" y="685"/>
                  </a:lnTo>
                  <a:lnTo>
                    <a:pt x="51" y="643"/>
                  </a:lnTo>
                  <a:lnTo>
                    <a:pt x="30" y="599"/>
                  </a:lnTo>
                  <a:lnTo>
                    <a:pt x="15" y="552"/>
                  </a:lnTo>
                  <a:lnTo>
                    <a:pt x="4" y="494"/>
                  </a:lnTo>
                  <a:lnTo>
                    <a:pt x="0" y="438"/>
                  </a:lnTo>
                  <a:lnTo>
                    <a:pt x="4" y="380"/>
                  </a:lnTo>
                  <a:lnTo>
                    <a:pt x="15" y="326"/>
                  </a:lnTo>
                  <a:lnTo>
                    <a:pt x="33" y="271"/>
                  </a:lnTo>
                  <a:lnTo>
                    <a:pt x="59" y="220"/>
                  </a:lnTo>
                  <a:lnTo>
                    <a:pt x="87" y="178"/>
                  </a:lnTo>
                  <a:lnTo>
                    <a:pt x="117" y="140"/>
                  </a:lnTo>
                  <a:lnTo>
                    <a:pt x="152" y="106"/>
                  </a:lnTo>
                  <a:lnTo>
                    <a:pt x="191" y="76"/>
                  </a:lnTo>
                  <a:lnTo>
                    <a:pt x="233" y="51"/>
                  </a:lnTo>
                  <a:lnTo>
                    <a:pt x="278" y="30"/>
                  </a:lnTo>
                  <a:lnTo>
                    <a:pt x="325" y="16"/>
                  </a:lnTo>
                  <a:lnTo>
                    <a:pt x="381" y="4"/>
                  </a:lnTo>
                  <a:lnTo>
                    <a:pt x="4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0" name="Freeform 99"/>
            <p:cNvSpPr>
              <a:spLocks noEditPoints="1"/>
            </p:cNvSpPr>
            <p:nvPr/>
          </p:nvSpPr>
          <p:spPr bwMode="auto">
            <a:xfrm>
              <a:off x="3637" y="2795"/>
              <a:ext cx="292" cy="292"/>
            </a:xfrm>
            <a:custGeom>
              <a:avLst/>
              <a:gdLst>
                <a:gd name="T0" fmla="*/ 408 w 876"/>
                <a:gd name="T1" fmla="*/ 197 h 876"/>
                <a:gd name="T2" fmla="*/ 340 w 876"/>
                <a:gd name="T3" fmla="*/ 215 h 876"/>
                <a:gd name="T4" fmla="*/ 275 w 876"/>
                <a:gd name="T5" fmla="*/ 257 h 876"/>
                <a:gd name="T6" fmla="*/ 227 w 876"/>
                <a:gd name="T7" fmla="*/ 316 h 876"/>
                <a:gd name="T8" fmla="*/ 201 w 876"/>
                <a:gd name="T9" fmla="*/ 388 h 876"/>
                <a:gd name="T10" fmla="*/ 197 w 876"/>
                <a:gd name="T11" fmla="*/ 462 h 876"/>
                <a:gd name="T12" fmla="*/ 216 w 876"/>
                <a:gd name="T13" fmla="*/ 537 h 876"/>
                <a:gd name="T14" fmla="*/ 257 w 876"/>
                <a:gd name="T15" fmla="*/ 600 h 876"/>
                <a:gd name="T16" fmla="*/ 317 w 876"/>
                <a:gd name="T17" fmla="*/ 648 h 876"/>
                <a:gd name="T18" fmla="*/ 388 w 876"/>
                <a:gd name="T19" fmla="*/ 676 h 876"/>
                <a:gd name="T20" fmla="*/ 464 w 876"/>
                <a:gd name="T21" fmla="*/ 679 h 876"/>
                <a:gd name="T22" fmla="*/ 537 w 876"/>
                <a:gd name="T23" fmla="*/ 660 h 876"/>
                <a:gd name="T24" fmla="*/ 601 w 876"/>
                <a:gd name="T25" fmla="*/ 618 h 876"/>
                <a:gd name="T26" fmla="*/ 650 w 876"/>
                <a:gd name="T27" fmla="*/ 559 h 876"/>
                <a:gd name="T28" fmla="*/ 677 w 876"/>
                <a:gd name="T29" fmla="*/ 487 h 876"/>
                <a:gd name="T30" fmla="*/ 680 w 876"/>
                <a:gd name="T31" fmla="*/ 413 h 876"/>
                <a:gd name="T32" fmla="*/ 660 w 876"/>
                <a:gd name="T33" fmla="*/ 338 h 876"/>
                <a:gd name="T34" fmla="*/ 620 w 876"/>
                <a:gd name="T35" fmla="*/ 275 h 876"/>
                <a:gd name="T36" fmla="*/ 559 w 876"/>
                <a:gd name="T37" fmla="*/ 227 h 876"/>
                <a:gd name="T38" fmla="*/ 481 w 876"/>
                <a:gd name="T39" fmla="*/ 198 h 876"/>
                <a:gd name="T40" fmla="*/ 439 w 876"/>
                <a:gd name="T41" fmla="*/ 0 h 876"/>
                <a:gd name="T42" fmla="*/ 552 w 876"/>
                <a:gd name="T43" fmla="*/ 15 h 876"/>
                <a:gd name="T44" fmla="*/ 658 w 876"/>
                <a:gd name="T45" fmla="*/ 58 h 876"/>
                <a:gd name="T46" fmla="*/ 736 w 876"/>
                <a:gd name="T47" fmla="*/ 117 h 876"/>
                <a:gd name="T48" fmla="*/ 800 w 876"/>
                <a:gd name="T49" fmla="*/ 191 h 876"/>
                <a:gd name="T50" fmla="*/ 846 w 876"/>
                <a:gd name="T51" fmla="*/ 277 h 876"/>
                <a:gd name="T52" fmla="*/ 872 w 876"/>
                <a:gd name="T53" fmla="*/ 381 h 876"/>
                <a:gd name="T54" fmla="*/ 872 w 876"/>
                <a:gd name="T55" fmla="*/ 495 h 876"/>
                <a:gd name="T56" fmla="*/ 844 w 876"/>
                <a:gd name="T57" fmla="*/ 604 h 876"/>
                <a:gd name="T58" fmla="*/ 791 w 876"/>
                <a:gd name="T59" fmla="*/ 698 h 876"/>
                <a:gd name="T60" fmla="*/ 724 w 876"/>
                <a:gd name="T61" fmla="*/ 770 h 876"/>
                <a:gd name="T62" fmla="*/ 645 w 876"/>
                <a:gd name="T63" fmla="*/ 825 h 876"/>
                <a:gd name="T64" fmla="*/ 552 w 876"/>
                <a:gd name="T65" fmla="*/ 860 h 876"/>
                <a:gd name="T66" fmla="*/ 438 w 876"/>
                <a:gd name="T67" fmla="*/ 876 h 876"/>
                <a:gd name="T68" fmla="*/ 325 w 876"/>
                <a:gd name="T69" fmla="*/ 861 h 876"/>
                <a:gd name="T70" fmla="*/ 219 w 876"/>
                <a:gd name="T71" fmla="*/ 817 h 876"/>
                <a:gd name="T72" fmla="*/ 141 w 876"/>
                <a:gd name="T73" fmla="*/ 758 h 876"/>
                <a:gd name="T74" fmla="*/ 76 w 876"/>
                <a:gd name="T75" fmla="*/ 685 h 876"/>
                <a:gd name="T76" fmla="*/ 31 w 876"/>
                <a:gd name="T77" fmla="*/ 598 h 876"/>
                <a:gd name="T78" fmla="*/ 4 w 876"/>
                <a:gd name="T79" fmla="*/ 494 h 876"/>
                <a:gd name="T80" fmla="*/ 4 w 876"/>
                <a:gd name="T81" fmla="*/ 381 h 876"/>
                <a:gd name="T82" fmla="*/ 33 w 876"/>
                <a:gd name="T83" fmla="*/ 272 h 876"/>
                <a:gd name="T84" fmla="*/ 86 w 876"/>
                <a:gd name="T85" fmla="*/ 177 h 876"/>
                <a:gd name="T86" fmla="*/ 152 w 876"/>
                <a:gd name="T87" fmla="*/ 106 h 876"/>
                <a:gd name="T88" fmla="*/ 233 w 876"/>
                <a:gd name="T89" fmla="*/ 51 h 876"/>
                <a:gd name="T90" fmla="*/ 325 w 876"/>
                <a:gd name="T91" fmla="*/ 15 h 876"/>
                <a:gd name="T92" fmla="*/ 439 w 876"/>
                <a:gd name="T93" fmla="*/ 0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6" h="876">
                  <a:moveTo>
                    <a:pt x="439" y="194"/>
                  </a:moveTo>
                  <a:lnTo>
                    <a:pt x="408" y="197"/>
                  </a:lnTo>
                  <a:lnTo>
                    <a:pt x="375" y="204"/>
                  </a:lnTo>
                  <a:lnTo>
                    <a:pt x="340" y="215"/>
                  </a:lnTo>
                  <a:lnTo>
                    <a:pt x="306" y="234"/>
                  </a:lnTo>
                  <a:lnTo>
                    <a:pt x="275" y="257"/>
                  </a:lnTo>
                  <a:lnTo>
                    <a:pt x="249" y="285"/>
                  </a:lnTo>
                  <a:lnTo>
                    <a:pt x="227" y="316"/>
                  </a:lnTo>
                  <a:lnTo>
                    <a:pt x="211" y="351"/>
                  </a:lnTo>
                  <a:lnTo>
                    <a:pt x="201" y="388"/>
                  </a:lnTo>
                  <a:lnTo>
                    <a:pt x="196" y="425"/>
                  </a:lnTo>
                  <a:lnTo>
                    <a:pt x="197" y="462"/>
                  </a:lnTo>
                  <a:lnTo>
                    <a:pt x="203" y="500"/>
                  </a:lnTo>
                  <a:lnTo>
                    <a:pt x="216" y="537"/>
                  </a:lnTo>
                  <a:lnTo>
                    <a:pt x="235" y="571"/>
                  </a:lnTo>
                  <a:lnTo>
                    <a:pt x="257" y="600"/>
                  </a:lnTo>
                  <a:lnTo>
                    <a:pt x="285" y="626"/>
                  </a:lnTo>
                  <a:lnTo>
                    <a:pt x="317" y="648"/>
                  </a:lnTo>
                  <a:lnTo>
                    <a:pt x="351" y="665"/>
                  </a:lnTo>
                  <a:lnTo>
                    <a:pt x="388" y="676"/>
                  </a:lnTo>
                  <a:lnTo>
                    <a:pt x="426" y="681"/>
                  </a:lnTo>
                  <a:lnTo>
                    <a:pt x="464" y="679"/>
                  </a:lnTo>
                  <a:lnTo>
                    <a:pt x="502" y="673"/>
                  </a:lnTo>
                  <a:lnTo>
                    <a:pt x="537" y="660"/>
                  </a:lnTo>
                  <a:lnTo>
                    <a:pt x="571" y="642"/>
                  </a:lnTo>
                  <a:lnTo>
                    <a:pt x="601" y="618"/>
                  </a:lnTo>
                  <a:lnTo>
                    <a:pt x="628" y="591"/>
                  </a:lnTo>
                  <a:lnTo>
                    <a:pt x="650" y="559"/>
                  </a:lnTo>
                  <a:lnTo>
                    <a:pt x="666" y="524"/>
                  </a:lnTo>
                  <a:lnTo>
                    <a:pt x="677" y="487"/>
                  </a:lnTo>
                  <a:lnTo>
                    <a:pt x="681" y="451"/>
                  </a:lnTo>
                  <a:lnTo>
                    <a:pt x="680" y="413"/>
                  </a:lnTo>
                  <a:lnTo>
                    <a:pt x="673" y="375"/>
                  </a:lnTo>
                  <a:lnTo>
                    <a:pt x="660" y="338"/>
                  </a:lnTo>
                  <a:lnTo>
                    <a:pt x="642" y="306"/>
                  </a:lnTo>
                  <a:lnTo>
                    <a:pt x="620" y="275"/>
                  </a:lnTo>
                  <a:lnTo>
                    <a:pt x="592" y="249"/>
                  </a:lnTo>
                  <a:lnTo>
                    <a:pt x="559" y="227"/>
                  </a:lnTo>
                  <a:lnTo>
                    <a:pt x="522" y="209"/>
                  </a:lnTo>
                  <a:lnTo>
                    <a:pt x="481" y="198"/>
                  </a:lnTo>
                  <a:lnTo>
                    <a:pt x="439" y="194"/>
                  </a:lnTo>
                  <a:close/>
                  <a:moveTo>
                    <a:pt x="439" y="0"/>
                  </a:moveTo>
                  <a:lnTo>
                    <a:pt x="495" y="4"/>
                  </a:lnTo>
                  <a:lnTo>
                    <a:pt x="552" y="15"/>
                  </a:lnTo>
                  <a:lnTo>
                    <a:pt x="605" y="34"/>
                  </a:lnTo>
                  <a:lnTo>
                    <a:pt x="658" y="58"/>
                  </a:lnTo>
                  <a:lnTo>
                    <a:pt x="698" y="86"/>
                  </a:lnTo>
                  <a:lnTo>
                    <a:pt x="736" y="117"/>
                  </a:lnTo>
                  <a:lnTo>
                    <a:pt x="770" y="153"/>
                  </a:lnTo>
                  <a:lnTo>
                    <a:pt x="800" y="191"/>
                  </a:lnTo>
                  <a:lnTo>
                    <a:pt x="825" y="232"/>
                  </a:lnTo>
                  <a:lnTo>
                    <a:pt x="846" y="277"/>
                  </a:lnTo>
                  <a:lnTo>
                    <a:pt x="862" y="324"/>
                  </a:lnTo>
                  <a:lnTo>
                    <a:pt x="872" y="381"/>
                  </a:lnTo>
                  <a:lnTo>
                    <a:pt x="876" y="438"/>
                  </a:lnTo>
                  <a:lnTo>
                    <a:pt x="872" y="495"/>
                  </a:lnTo>
                  <a:lnTo>
                    <a:pt x="862" y="550"/>
                  </a:lnTo>
                  <a:lnTo>
                    <a:pt x="844" y="604"/>
                  </a:lnTo>
                  <a:lnTo>
                    <a:pt x="817" y="656"/>
                  </a:lnTo>
                  <a:lnTo>
                    <a:pt x="791" y="698"/>
                  </a:lnTo>
                  <a:lnTo>
                    <a:pt x="760" y="736"/>
                  </a:lnTo>
                  <a:lnTo>
                    <a:pt x="724" y="770"/>
                  </a:lnTo>
                  <a:lnTo>
                    <a:pt x="685" y="798"/>
                  </a:lnTo>
                  <a:lnTo>
                    <a:pt x="645" y="825"/>
                  </a:lnTo>
                  <a:lnTo>
                    <a:pt x="599" y="844"/>
                  </a:lnTo>
                  <a:lnTo>
                    <a:pt x="552" y="860"/>
                  </a:lnTo>
                  <a:lnTo>
                    <a:pt x="495" y="872"/>
                  </a:lnTo>
                  <a:lnTo>
                    <a:pt x="438" y="876"/>
                  </a:lnTo>
                  <a:lnTo>
                    <a:pt x="381" y="872"/>
                  </a:lnTo>
                  <a:lnTo>
                    <a:pt x="325" y="861"/>
                  </a:lnTo>
                  <a:lnTo>
                    <a:pt x="271" y="842"/>
                  </a:lnTo>
                  <a:lnTo>
                    <a:pt x="219" y="817"/>
                  </a:lnTo>
                  <a:lnTo>
                    <a:pt x="179" y="789"/>
                  </a:lnTo>
                  <a:lnTo>
                    <a:pt x="141" y="758"/>
                  </a:lnTo>
                  <a:lnTo>
                    <a:pt x="106" y="723"/>
                  </a:lnTo>
                  <a:lnTo>
                    <a:pt x="76" y="685"/>
                  </a:lnTo>
                  <a:lnTo>
                    <a:pt x="52" y="643"/>
                  </a:lnTo>
                  <a:lnTo>
                    <a:pt x="31" y="598"/>
                  </a:lnTo>
                  <a:lnTo>
                    <a:pt x="15" y="551"/>
                  </a:lnTo>
                  <a:lnTo>
                    <a:pt x="4" y="494"/>
                  </a:lnTo>
                  <a:lnTo>
                    <a:pt x="0" y="438"/>
                  </a:lnTo>
                  <a:lnTo>
                    <a:pt x="4" y="381"/>
                  </a:lnTo>
                  <a:lnTo>
                    <a:pt x="15" y="325"/>
                  </a:lnTo>
                  <a:lnTo>
                    <a:pt x="33" y="272"/>
                  </a:lnTo>
                  <a:lnTo>
                    <a:pt x="59" y="219"/>
                  </a:lnTo>
                  <a:lnTo>
                    <a:pt x="86" y="177"/>
                  </a:lnTo>
                  <a:lnTo>
                    <a:pt x="117" y="140"/>
                  </a:lnTo>
                  <a:lnTo>
                    <a:pt x="152" y="106"/>
                  </a:lnTo>
                  <a:lnTo>
                    <a:pt x="192" y="77"/>
                  </a:lnTo>
                  <a:lnTo>
                    <a:pt x="233" y="51"/>
                  </a:lnTo>
                  <a:lnTo>
                    <a:pt x="278" y="31"/>
                  </a:lnTo>
                  <a:lnTo>
                    <a:pt x="325" y="15"/>
                  </a:lnTo>
                  <a:lnTo>
                    <a:pt x="381" y="4"/>
                  </a:lnTo>
                  <a:lnTo>
                    <a:pt x="4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1" name="Freeform 100"/>
            <p:cNvSpPr>
              <a:spLocks noEditPoints="1"/>
            </p:cNvSpPr>
            <p:nvPr/>
          </p:nvSpPr>
          <p:spPr bwMode="auto">
            <a:xfrm>
              <a:off x="2884" y="2104"/>
              <a:ext cx="1380" cy="1433"/>
            </a:xfrm>
            <a:custGeom>
              <a:avLst/>
              <a:gdLst>
                <a:gd name="T0" fmla="*/ 1800 w 4141"/>
                <a:gd name="T1" fmla="*/ 409 h 4298"/>
                <a:gd name="T2" fmla="*/ 1329 w 4141"/>
                <a:gd name="T3" fmla="*/ 579 h 4298"/>
                <a:gd name="T4" fmla="*/ 976 w 4141"/>
                <a:gd name="T5" fmla="*/ 645 h 4298"/>
                <a:gd name="T6" fmla="*/ 810 w 4141"/>
                <a:gd name="T7" fmla="*/ 949 h 4298"/>
                <a:gd name="T8" fmla="*/ 539 w 4141"/>
                <a:gd name="T9" fmla="*/ 1320 h 4298"/>
                <a:gd name="T10" fmla="*/ 301 w 4141"/>
                <a:gd name="T11" fmla="*/ 1575 h 4298"/>
                <a:gd name="T12" fmla="*/ 343 w 4141"/>
                <a:gd name="T13" fmla="*/ 1911 h 4298"/>
                <a:gd name="T14" fmla="*/ 343 w 4141"/>
                <a:gd name="T15" fmla="*/ 2385 h 4298"/>
                <a:gd name="T16" fmla="*/ 301 w 4141"/>
                <a:gd name="T17" fmla="*/ 2723 h 4298"/>
                <a:gd name="T18" fmla="*/ 539 w 4141"/>
                <a:gd name="T19" fmla="*/ 2976 h 4298"/>
                <a:gd name="T20" fmla="*/ 810 w 4141"/>
                <a:gd name="T21" fmla="*/ 3349 h 4298"/>
                <a:gd name="T22" fmla="*/ 976 w 4141"/>
                <a:gd name="T23" fmla="*/ 3651 h 4298"/>
                <a:gd name="T24" fmla="*/ 1329 w 4141"/>
                <a:gd name="T25" fmla="*/ 3717 h 4298"/>
                <a:gd name="T26" fmla="*/ 1800 w 4141"/>
                <a:gd name="T27" fmla="*/ 3887 h 4298"/>
                <a:gd name="T28" fmla="*/ 2106 w 4141"/>
                <a:gd name="T29" fmla="*/ 4002 h 4298"/>
                <a:gd name="T30" fmla="*/ 2438 w 4141"/>
                <a:gd name="T31" fmla="*/ 3829 h 4298"/>
                <a:gd name="T32" fmla="*/ 2931 w 4141"/>
                <a:gd name="T33" fmla="*/ 3708 h 4298"/>
                <a:gd name="T34" fmla="*/ 3213 w 4141"/>
                <a:gd name="T35" fmla="*/ 3600 h 4298"/>
                <a:gd name="T36" fmla="*/ 3380 w 4141"/>
                <a:gd name="T37" fmla="*/ 3243 h 4298"/>
                <a:gd name="T38" fmla="*/ 3683 w 4141"/>
                <a:gd name="T39" fmla="*/ 2910 h 4298"/>
                <a:gd name="T40" fmla="*/ 3849 w 4141"/>
                <a:gd name="T41" fmla="*/ 2655 h 4298"/>
                <a:gd name="T42" fmla="*/ 3774 w 4141"/>
                <a:gd name="T43" fmla="*/ 2269 h 4298"/>
                <a:gd name="T44" fmla="*/ 3823 w 4141"/>
                <a:gd name="T45" fmla="*/ 1809 h 4298"/>
                <a:gd name="T46" fmla="*/ 3806 w 4141"/>
                <a:gd name="T47" fmla="*/ 1511 h 4298"/>
                <a:gd name="T48" fmla="*/ 3518 w 4141"/>
                <a:gd name="T49" fmla="*/ 1243 h 4298"/>
                <a:gd name="T50" fmla="*/ 3291 w 4141"/>
                <a:gd name="T51" fmla="*/ 851 h 4298"/>
                <a:gd name="T52" fmla="*/ 3100 w 4141"/>
                <a:gd name="T53" fmla="*/ 615 h 4298"/>
                <a:gd name="T54" fmla="*/ 2667 w 4141"/>
                <a:gd name="T55" fmla="*/ 559 h 4298"/>
                <a:gd name="T56" fmla="*/ 2259 w 4141"/>
                <a:gd name="T57" fmla="*/ 359 h 4298"/>
                <a:gd name="T58" fmla="*/ 2177 w 4141"/>
                <a:gd name="T59" fmla="*/ 11 h 4298"/>
                <a:gd name="T60" fmla="*/ 2546 w 4141"/>
                <a:gd name="T61" fmla="*/ 193 h 4298"/>
                <a:gd name="T62" fmla="*/ 2905 w 4141"/>
                <a:gd name="T63" fmla="*/ 294 h 4298"/>
                <a:gd name="T64" fmla="*/ 3291 w 4141"/>
                <a:gd name="T65" fmla="*/ 381 h 4298"/>
                <a:gd name="T66" fmla="*/ 3543 w 4141"/>
                <a:gd name="T67" fmla="*/ 696 h 4298"/>
                <a:gd name="T68" fmla="*/ 3707 w 4141"/>
                <a:gd name="T69" fmla="*/ 1021 h 4298"/>
                <a:gd name="T70" fmla="*/ 4014 w 4141"/>
                <a:gd name="T71" fmla="*/ 1304 h 4298"/>
                <a:gd name="T72" fmla="*/ 4137 w 4141"/>
                <a:gd name="T73" fmla="*/ 1710 h 4298"/>
                <a:gd name="T74" fmla="*/ 4058 w 4141"/>
                <a:gd name="T75" fmla="*/ 2107 h 4298"/>
                <a:gd name="T76" fmla="*/ 4120 w 4141"/>
                <a:gd name="T77" fmla="*/ 2478 h 4298"/>
                <a:gd name="T78" fmla="*/ 4074 w 4141"/>
                <a:gd name="T79" fmla="*/ 2910 h 4298"/>
                <a:gd name="T80" fmla="*/ 3789 w 4141"/>
                <a:gd name="T81" fmla="*/ 3202 h 4298"/>
                <a:gd name="T82" fmla="*/ 3580 w 4141"/>
                <a:gd name="T83" fmla="*/ 3512 h 4298"/>
                <a:gd name="T84" fmla="*/ 3376 w 4141"/>
                <a:gd name="T85" fmla="*/ 3853 h 4298"/>
                <a:gd name="T86" fmla="*/ 3002 w 4141"/>
                <a:gd name="T87" fmla="*/ 3996 h 4298"/>
                <a:gd name="T88" fmla="*/ 2640 w 4141"/>
                <a:gd name="T89" fmla="*/ 4052 h 4298"/>
                <a:gd name="T90" fmla="*/ 2276 w 4141"/>
                <a:gd name="T91" fmla="*/ 4255 h 4298"/>
                <a:gd name="T92" fmla="*/ 1864 w 4141"/>
                <a:gd name="T93" fmla="*/ 4255 h 4298"/>
                <a:gd name="T94" fmla="*/ 1500 w 4141"/>
                <a:gd name="T95" fmla="*/ 4052 h 4298"/>
                <a:gd name="T96" fmla="*/ 1140 w 4141"/>
                <a:gd name="T97" fmla="*/ 3996 h 4298"/>
                <a:gd name="T98" fmla="*/ 764 w 4141"/>
                <a:gd name="T99" fmla="*/ 3853 h 4298"/>
                <a:gd name="T100" fmla="*/ 560 w 4141"/>
                <a:gd name="T101" fmla="*/ 3512 h 4298"/>
                <a:gd name="T102" fmla="*/ 353 w 4141"/>
                <a:gd name="T103" fmla="*/ 3202 h 4298"/>
                <a:gd name="T104" fmla="*/ 66 w 4141"/>
                <a:gd name="T105" fmla="*/ 2910 h 4298"/>
                <a:gd name="T106" fmla="*/ 21 w 4141"/>
                <a:gd name="T107" fmla="*/ 2478 h 4298"/>
                <a:gd name="T108" fmla="*/ 82 w 4141"/>
                <a:gd name="T109" fmla="*/ 2107 h 4298"/>
                <a:gd name="T110" fmla="*/ 4 w 4141"/>
                <a:gd name="T111" fmla="*/ 1710 h 4298"/>
                <a:gd name="T112" fmla="*/ 127 w 4141"/>
                <a:gd name="T113" fmla="*/ 1304 h 4298"/>
                <a:gd name="T114" fmla="*/ 433 w 4141"/>
                <a:gd name="T115" fmla="*/ 1021 h 4298"/>
                <a:gd name="T116" fmla="*/ 598 w 4141"/>
                <a:gd name="T117" fmla="*/ 696 h 4298"/>
                <a:gd name="T118" fmla="*/ 849 w 4141"/>
                <a:gd name="T119" fmla="*/ 381 h 4298"/>
                <a:gd name="T120" fmla="*/ 1236 w 4141"/>
                <a:gd name="T121" fmla="*/ 294 h 4298"/>
                <a:gd name="T122" fmla="*/ 1594 w 4141"/>
                <a:gd name="T123" fmla="*/ 193 h 4298"/>
                <a:gd name="T124" fmla="*/ 1964 w 4141"/>
                <a:gd name="T125" fmla="*/ 11 h 4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41" h="4298">
                  <a:moveTo>
                    <a:pt x="2071" y="291"/>
                  </a:moveTo>
                  <a:lnTo>
                    <a:pt x="2034" y="295"/>
                  </a:lnTo>
                  <a:lnTo>
                    <a:pt x="1998" y="304"/>
                  </a:lnTo>
                  <a:lnTo>
                    <a:pt x="1960" y="319"/>
                  </a:lnTo>
                  <a:lnTo>
                    <a:pt x="1920" y="337"/>
                  </a:lnTo>
                  <a:lnTo>
                    <a:pt x="1881" y="359"/>
                  </a:lnTo>
                  <a:lnTo>
                    <a:pt x="1840" y="384"/>
                  </a:lnTo>
                  <a:lnTo>
                    <a:pt x="1800" y="409"/>
                  </a:lnTo>
                  <a:lnTo>
                    <a:pt x="1751" y="439"/>
                  </a:lnTo>
                  <a:lnTo>
                    <a:pt x="1703" y="468"/>
                  </a:lnTo>
                  <a:lnTo>
                    <a:pt x="1652" y="495"/>
                  </a:lnTo>
                  <a:lnTo>
                    <a:pt x="1601" y="520"/>
                  </a:lnTo>
                  <a:lnTo>
                    <a:pt x="1547" y="540"/>
                  </a:lnTo>
                  <a:lnTo>
                    <a:pt x="1475" y="559"/>
                  </a:lnTo>
                  <a:lnTo>
                    <a:pt x="1402" y="571"/>
                  </a:lnTo>
                  <a:lnTo>
                    <a:pt x="1329" y="579"/>
                  </a:lnTo>
                  <a:lnTo>
                    <a:pt x="1257" y="585"/>
                  </a:lnTo>
                  <a:lnTo>
                    <a:pt x="1209" y="588"/>
                  </a:lnTo>
                  <a:lnTo>
                    <a:pt x="1164" y="593"/>
                  </a:lnTo>
                  <a:lnTo>
                    <a:pt x="1119" y="598"/>
                  </a:lnTo>
                  <a:lnTo>
                    <a:pt x="1079" y="605"/>
                  </a:lnTo>
                  <a:lnTo>
                    <a:pt x="1041" y="615"/>
                  </a:lnTo>
                  <a:lnTo>
                    <a:pt x="1007" y="628"/>
                  </a:lnTo>
                  <a:lnTo>
                    <a:pt x="976" y="645"/>
                  </a:lnTo>
                  <a:lnTo>
                    <a:pt x="952" y="669"/>
                  </a:lnTo>
                  <a:lnTo>
                    <a:pt x="928" y="698"/>
                  </a:lnTo>
                  <a:lnTo>
                    <a:pt x="907" y="730"/>
                  </a:lnTo>
                  <a:lnTo>
                    <a:pt x="886" y="767"/>
                  </a:lnTo>
                  <a:lnTo>
                    <a:pt x="868" y="808"/>
                  </a:lnTo>
                  <a:lnTo>
                    <a:pt x="849" y="851"/>
                  </a:lnTo>
                  <a:lnTo>
                    <a:pt x="831" y="895"/>
                  </a:lnTo>
                  <a:lnTo>
                    <a:pt x="810" y="949"/>
                  </a:lnTo>
                  <a:lnTo>
                    <a:pt x="787" y="1001"/>
                  </a:lnTo>
                  <a:lnTo>
                    <a:pt x="762" y="1055"/>
                  </a:lnTo>
                  <a:lnTo>
                    <a:pt x="733" y="1106"/>
                  </a:lnTo>
                  <a:lnTo>
                    <a:pt x="700" y="1155"/>
                  </a:lnTo>
                  <a:lnTo>
                    <a:pt x="663" y="1201"/>
                  </a:lnTo>
                  <a:lnTo>
                    <a:pt x="624" y="1243"/>
                  </a:lnTo>
                  <a:lnTo>
                    <a:pt x="582" y="1282"/>
                  </a:lnTo>
                  <a:lnTo>
                    <a:pt x="539" y="1320"/>
                  </a:lnTo>
                  <a:lnTo>
                    <a:pt x="495" y="1357"/>
                  </a:lnTo>
                  <a:lnTo>
                    <a:pt x="458" y="1388"/>
                  </a:lnTo>
                  <a:lnTo>
                    <a:pt x="423" y="1418"/>
                  </a:lnTo>
                  <a:lnTo>
                    <a:pt x="390" y="1449"/>
                  </a:lnTo>
                  <a:lnTo>
                    <a:pt x="360" y="1479"/>
                  </a:lnTo>
                  <a:lnTo>
                    <a:pt x="335" y="1511"/>
                  </a:lnTo>
                  <a:lnTo>
                    <a:pt x="315" y="1542"/>
                  </a:lnTo>
                  <a:lnTo>
                    <a:pt x="301" y="1575"/>
                  </a:lnTo>
                  <a:lnTo>
                    <a:pt x="294" y="1606"/>
                  </a:lnTo>
                  <a:lnTo>
                    <a:pt x="292" y="1643"/>
                  </a:lnTo>
                  <a:lnTo>
                    <a:pt x="294" y="1681"/>
                  </a:lnTo>
                  <a:lnTo>
                    <a:pt x="300" y="1721"/>
                  </a:lnTo>
                  <a:lnTo>
                    <a:pt x="309" y="1764"/>
                  </a:lnTo>
                  <a:lnTo>
                    <a:pt x="318" y="1809"/>
                  </a:lnTo>
                  <a:lnTo>
                    <a:pt x="330" y="1855"/>
                  </a:lnTo>
                  <a:lnTo>
                    <a:pt x="343" y="1911"/>
                  </a:lnTo>
                  <a:lnTo>
                    <a:pt x="356" y="1970"/>
                  </a:lnTo>
                  <a:lnTo>
                    <a:pt x="366" y="2029"/>
                  </a:lnTo>
                  <a:lnTo>
                    <a:pt x="374" y="2087"/>
                  </a:lnTo>
                  <a:lnTo>
                    <a:pt x="377" y="2149"/>
                  </a:lnTo>
                  <a:lnTo>
                    <a:pt x="374" y="2209"/>
                  </a:lnTo>
                  <a:lnTo>
                    <a:pt x="366" y="2269"/>
                  </a:lnTo>
                  <a:lnTo>
                    <a:pt x="356" y="2328"/>
                  </a:lnTo>
                  <a:lnTo>
                    <a:pt x="343" y="2385"/>
                  </a:lnTo>
                  <a:lnTo>
                    <a:pt x="330" y="2443"/>
                  </a:lnTo>
                  <a:lnTo>
                    <a:pt x="318" y="2489"/>
                  </a:lnTo>
                  <a:lnTo>
                    <a:pt x="309" y="2533"/>
                  </a:lnTo>
                  <a:lnTo>
                    <a:pt x="300" y="2576"/>
                  </a:lnTo>
                  <a:lnTo>
                    <a:pt x="294" y="2617"/>
                  </a:lnTo>
                  <a:lnTo>
                    <a:pt x="292" y="2655"/>
                  </a:lnTo>
                  <a:lnTo>
                    <a:pt x="294" y="2690"/>
                  </a:lnTo>
                  <a:lnTo>
                    <a:pt x="301" y="2723"/>
                  </a:lnTo>
                  <a:lnTo>
                    <a:pt x="315" y="2755"/>
                  </a:lnTo>
                  <a:lnTo>
                    <a:pt x="335" y="2787"/>
                  </a:lnTo>
                  <a:lnTo>
                    <a:pt x="360" y="2817"/>
                  </a:lnTo>
                  <a:lnTo>
                    <a:pt x="390" y="2848"/>
                  </a:lnTo>
                  <a:lnTo>
                    <a:pt x="423" y="2878"/>
                  </a:lnTo>
                  <a:lnTo>
                    <a:pt x="458" y="2910"/>
                  </a:lnTo>
                  <a:lnTo>
                    <a:pt x="495" y="2940"/>
                  </a:lnTo>
                  <a:lnTo>
                    <a:pt x="539" y="2976"/>
                  </a:lnTo>
                  <a:lnTo>
                    <a:pt x="582" y="3014"/>
                  </a:lnTo>
                  <a:lnTo>
                    <a:pt x="624" y="3055"/>
                  </a:lnTo>
                  <a:lnTo>
                    <a:pt x="663" y="3097"/>
                  </a:lnTo>
                  <a:lnTo>
                    <a:pt x="700" y="3142"/>
                  </a:lnTo>
                  <a:lnTo>
                    <a:pt x="733" y="3192"/>
                  </a:lnTo>
                  <a:lnTo>
                    <a:pt x="762" y="3243"/>
                  </a:lnTo>
                  <a:lnTo>
                    <a:pt x="787" y="3295"/>
                  </a:lnTo>
                  <a:lnTo>
                    <a:pt x="810" y="3349"/>
                  </a:lnTo>
                  <a:lnTo>
                    <a:pt x="831" y="3402"/>
                  </a:lnTo>
                  <a:lnTo>
                    <a:pt x="849" y="3447"/>
                  </a:lnTo>
                  <a:lnTo>
                    <a:pt x="868" y="3489"/>
                  </a:lnTo>
                  <a:lnTo>
                    <a:pt x="886" y="3529"/>
                  </a:lnTo>
                  <a:lnTo>
                    <a:pt x="907" y="3567"/>
                  </a:lnTo>
                  <a:lnTo>
                    <a:pt x="928" y="3600"/>
                  </a:lnTo>
                  <a:lnTo>
                    <a:pt x="952" y="3629"/>
                  </a:lnTo>
                  <a:lnTo>
                    <a:pt x="976" y="3651"/>
                  </a:lnTo>
                  <a:lnTo>
                    <a:pt x="1007" y="3669"/>
                  </a:lnTo>
                  <a:lnTo>
                    <a:pt x="1041" y="3682"/>
                  </a:lnTo>
                  <a:lnTo>
                    <a:pt x="1079" y="3691"/>
                  </a:lnTo>
                  <a:lnTo>
                    <a:pt x="1119" y="3699"/>
                  </a:lnTo>
                  <a:lnTo>
                    <a:pt x="1164" y="3704"/>
                  </a:lnTo>
                  <a:lnTo>
                    <a:pt x="1209" y="3708"/>
                  </a:lnTo>
                  <a:lnTo>
                    <a:pt x="1257" y="3712"/>
                  </a:lnTo>
                  <a:lnTo>
                    <a:pt x="1329" y="3717"/>
                  </a:lnTo>
                  <a:lnTo>
                    <a:pt x="1402" y="3725"/>
                  </a:lnTo>
                  <a:lnTo>
                    <a:pt x="1475" y="3738"/>
                  </a:lnTo>
                  <a:lnTo>
                    <a:pt x="1547" y="3757"/>
                  </a:lnTo>
                  <a:lnTo>
                    <a:pt x="1601" y="3778"/>
                  </a:lnTo>
                  <a:lnTo>
                    <a:pt x="1652" y="3802"/>
                  </a:lnTo>
                  <a:lnTo>
                    <a:pt x="1703" y="3829"/>
                  </a:lnTo>
                  <a:lnTo>
                    <a:pt x="1751" y="3859"/>
                  </a:lnTo>
                  <a:lnTo>
                    <a:pt x="1800" y="3887"/>
                  </a:lnTo>
                  <a:lnTo>
                    <a:pt x="1840" y="3914"/>
                  </a:lnTo>
                  <a:lnTo>
                    <a:pt x="1881" y="3938"/>
                  </a:lnTo>
                  <a:lnTo>
                    <a:pt x="1920" y="3959"/>
                  </a:lnTo>
                  <a:lnTo>
                    <a:pt x="1960" y="3979"/>
                  </a:lnTo>
                  <a:lnTo>
                    <a:pt x="1998" y="3993"/>
                  </a:lnTo>
                  <a:lnTo>
                    <a:pt x="2034" y="4002"/>
                  </a:lnTo>
                  <a:lnTo>
                    <a:pt x="2071" y="4006"/>
                  </a:lnTo>
                  <a:lnTo>
                    <a:pt x="2106" y="4002"/>
                  </a:lnTo>
                  <a:lnTo>
                    <a:pt x="2143" y="3993"/>
                  </a:lnTo>
                  <a:lnTo>
                    <a:pt x="2181" y="3979"/>
                  </a:lnTo>
                  <a:lnTo>
                    <a:pt x="2220" y="3959"/>
                  </a:lnTo>
                  <a:lnTo>
                    <a:pt x="2259" y="3938"/>
                  </a:lnTo>
                  <a:lnTo>
                    <a:pt x="2300" y="3914"/>
                  </a:lnTo>
                  <a:lnTo>
                    <a:pt x="2342" y="3887"/>
                  </a:lnTo>
                  <a:lnTo>
                    <a:pt x="2389" y="3859"/>
                  </a:lnTo>
                  <a:lnTo>
                    <a:pt x="2438" y="3829"/>
                  </a:lnTo>
                  <a:lnTo>
                    <a:pt x="2489" y="3802"/>
                  </a:lnTo>
                  <a:lnTo>
                    <a:pt x="2540" y="3778"/>
                  </a:lnTo>
                  <a:lnTo>
                    <a:pt x="2593" y="3757"/>
                  </a:lnTo>
                  <a:lnTo>
                    <a:pt x="2667" y="3738"/>
                  </a:lnTo>
                  <a:lnTo>
                    <a:pt x="2739" y="3725"/>
                  </a:lnTo>
                  <a:lnTo>
                    <a:pt x="2812" y="3717"/>
                  </a:lnTo>
                  <a:lnTo>
                    <a:pt x="2884" y="3712"/>
                  </a:lnTo>
                  <a:lnTo>
                    <a:pt x="2931" y="3708"/>
                  </a:lnTo>
                  <a:lnTo>
                    <a:pt x="2977" y="3704"/>
                  </a:lnTo>
                  <a:lnTo>
                    <a:pt x="3021" y="3699"/>
                  </a:lnTo>
                  <a:lnTo>
                    <a:pt x="3062" y="3691"/>
                  </a:lnTo>
                  <a:lnTo>
                    <a:pt x="3100" y="3682"/>
                  </a:lnTo>
                  <a:lnTo>
                    <a:pt x="3134" y="3669"/>
                  </a:lnTo>
                  <a:lnTo>
                    <a:pt x="3164" y="3651"/>
                  </a:lnTo>
                  <a:lnTo>
                    <a:pt x="3189" y="3629"/>
                  </a:lnTo>
                  <a:lnTo>
                    <a:pt x="3213" y="3600"/>
                  </a:lnTo>
                  <a:lnTo>
                    <a:pt x="3235" y="3567"/>
                  </a:lnTo>
                  <a:lnTo>
                    <a:pt x="3254" y="3529"/>
                  </a:lnTo>
                  <a:lnTo>
                    <a:pt x="3273" y="3489"/>
                  </a:lnTo>
                  <a:lnTo>
                    <a:pt x="3291" y="3447"/>
                  </a:lnTo>
                  <a:lnTo>
                    <a:pt x="3309" y="3402"/>
                  </a:lnTo>
                  <a:lnTo>
                    <a:pt x="3332" y="3349"/>
                  </a:lnTo>
                  <a:lnTo>
                    <a:pt x="3354" y="3295"/>
                  </a:lnTo>
                  <a:lnTo>
                    <a:pt x="3380" y="3243"/>
                  </a:lnTo>
                  <a:lnTo>
                    <a:pt x="3408" y="3192"/>
                  </a:lnTo>
                  <a:lnTo>
                    <a:pt x="3440" y="3142"/>
                  </a:lnTo>
                  <a:lnTo>
                    <a:pt x="3477" y="3097"/>
                  </a:lnTo>
                  <a:lnTo>
                    <a:pt x="3518" y="3055"/>
                  </a:lnTo>
                  <a:lnTo>
                    <a:pt x="3560" y="3014"/>
                  </a:lnTo>
                  <a:lnTo>
                    <a:pt x="3603" y="2976"/>
                  </a:lnTo>
                  <a:lnTo>
                    <a:pt x="3646" y="2940"/>
                  </a:lnTo>
                  <a:lnTo>
                    <a:pt x="3683" y="2910"/>
                  </a:lnTo>
                  <a:lnTo>
                    <a:pt x="3718" y="2878"/>
                  </a:lnTo>
                  <a:lnTo>
                    <a:pt x="3751" y="2848"/>
                  </a:lnTo>
                  <a:lnTo>
                    <a:pt x="3781" y="2817"/>
                  </a:lnTo>
                  <a:lnTo>
                    <a:pt x="3806" y="2787"/>
                  </a:lnTo>
                  <a:lnTo>
                    <a:pt x="3825" y="2755"/>
                  </a:lnTo>
                  <a:lnTo>
                    <a:pt x="3840" y="2723"/>
                  </a:lnTo>
                  <a:lnTo>
                    <a:pt x="3848" y="2690"/>
                  </a:lnTo>
                  <a:lnTo>
                    <a:pt x="3849" y="2655"/>
                  </a:lnTo>
                  <a:lnTo>
                    <a:pt x="3846" y="2617"/>
                  </a:lnTo>
                  <a:lnTo>
                    <a:pt x="3841" y="2576"/>
                  </a:lnTo>
                  <a:lnTo>
                    <a:pt x="3833" y="2533"/>
                  </a:lnTo>
                  <a:lnTo>
                    <a:pt x="3823" y="2489"/>
                  </a:lnTo>
                  <a:lnTo>
                    <a:pt x="3811" y="2443"/>
                  </a:lnTo>
                  <a:lnTo>
                    <a:pt x="3798" y="2385"/>
                  </a:lnTo>
                  <a:lnTo>
                    <a:pt x="3785" y="2328"/>
                  </a:lnTo>
                  <a:lnTo>
                    <a:pt x="3774" y="2269"/>
                  </a:lnTo>
                  <a:lnTo>
                    <a:pt x="3766" y="2209"/>
                  </a:lnTo>
                  <a:lnTo>
                    <a:pt x="3764" y="2149"/>
                  </a:lnTo>
                  <a:lnTo>
                    <a:pt x="3766" y="2087"/>
                  </a:lnTo>
                  <a:lnTo>
                    <a:pt x="3774" y="2029"/>
                  </a:lnTo>
                  <a:lnTo>
                    <a:pt x="3785" y="1970"/>
                  </a:lnTo>
                  <a:lnTo>
                    <a:pt x="3798" y="1911"/>
                  </a:lnTo>
                  <a:lnTo>
                    <a:pt x="3811" y="1855"/>
                  </a:lnTo>
                  <a:lnTo>
                    <a:pt x="3823" y="1809"/>
                  </a:lnTo>
                  <a:lnTo>
                    <a:pt x="3833" y="1764"/>
                  </a:lnTo>
                  <a:lnTo>
                    <a:pt x="3841" y="1721"/>
                  </a:lnTo>
                  <a:lnTo>
                    <a:pt x="3846" y="1681"/>
                  </a:lnTo>
                  <a:lnTo>
                    <a:pt x="3849" y="1643"/>
                  </a:lnTo>
                  <a:lnTo>
                    <a:pt x="3848" y="1606"/>
                  </a:lnTo>
                  <a:lnTo>
                    <a:pt x="3840" y="1575"/>
                  </a:lnTo>
                  <a:lnTo>
                    <a:pt x="3825" y="1542"/>
                  </a:lnTo>
                  <a:lnTo>
                    <a:pt x="3806" y="1511"/>
                  </a:lnTo>
                  <a:lnTo>
                    <a:pt x="3781" y="1479"/>
                  </a:lnTo>
                  <a:lnTo>
                    <a:pt x="3751" y="1449"/>
                  </a:lnTo>
                  <a:lnTo>
                    <a:pt x="3718" y="1418"/>
                  </a:lnTo>
                  <a:lnTo>
                    <a:pt x="3683" y="1388"/>
                  </a:lnTo>
                  <a:lnTo>
                    <a:pt x="3646" y="1357"/>
                  </a:lnTo>
                  <a:lnTo>
                    <a:pt x="3603" y="1320"/>
                  </a:lnTo>
                  <a:lnTo>
                    <a:pt x="3560" y="1282"/>
                  </a:lnTo>
                  <a:lnTo>
                    <a:pt x="3518" y="1243"/>
                  </a:lnTo>
                  <a:lnTo>
                    <a:pt x="3477" y="1201"/>
                  </a:lnTo>
                  <a:lnTo>
                    <a:pt x="3440" y="1155"/>
                  </a:lnTo>
                  <a:lnTo>
                    <a:pt x="3408" y="1106"/>
                  </a:lnTo>
                  <a:lnTo>
                    <a:pt x="3380" y="1055"/>
                  </a:lnTo>
                  <a:lnTo>
                    <a:pt x="3354" y="1001"/>
                  </a:lnTo>
                  <a:lnTo>
                    <a:pt x="3332" y="949"/>
                  </a:lnTo>
                  <a:lnTo>
                    <a:pt x="3309" y="895"/>
                  </a:lnTo>
                  <a:lnTo>
                    <a:pt x="3291" y="851"/>
                  </a:lnTo>
                  <a:lnTo>
                    <a:pt x="3273" y="808"/>
                  </a:lnTo>
                  <a:lnTo>
                    <a:pt x="3254" y="767"/>
                  </a:lnTo>
                  <a:lnTo>
                    <a:pt x="3235" y="730"/>
                  </a:lnTo>
                  <a:lnTo>
                    <a:pt x="3213" y="698"/>
                  </a:lnTo>
                  <a:lnTo>
                    <a:pt x="3189" y="669"/>
                  </a:lnTo>
                  <a:lnTo>
                    <a:pt x="3164" y="645"/>
                  </a:lnTo>
                  <a:lnTo>
                    <a:pt x="3134" y="628"/>
                  </a:lnTo>
                  <a:lnTo>
                    <a:pt x="3100" y="615"/>
                  </a:lnTo>
                  <a:lnTo>
                    <a:pt x="3062" y="605"/>
                  </a:lnTo>
                  <a:lnTo>
                    <a:pt x="3021" y="598"/>
                  </a:lnTo>
                  <a:lnTo>
                    <a:pt x="2977" y="593"/>
                  </a:lnTo>
                  <a:lnTo>
                    <a:pt x="2931" y="588"/>
                  </a:lnTo>
                  <a:lnTo>
                    <a:pt x="2884" y="585"/>
                  </a:lnTo>
                  <a:lnTo>
                    <a:pt x="2812" y="579"/>
                  </a:lnTo>
                  <a:lnTo>
                    <a:pt x="2739" y="571"/>
                  </a:lnTo>
                  <a:lnTo>
                    <a:pt x="2667" y="559"/>
                  </a:lnTo>
                  <a:lnTo>
                    <a:pt x="2593" y="540"/>
                  </a:lnTo>
                  <a:lnTo>
                    <a:pt x="2540" y="520"/>
                  </a:lnTo>
                  <a:lnTo>
                    <a:pt x="2489" y="495"/>
                  </a:lnTo>
                  <a:lnTo>
                    <a:pt x="2438" y="468"/>
                  </a:lnTo>
                  <a:lnTo>
                    <a:pt x="2389" y="439"/>
                  </a:lnTo>
                  <a:lnTo>
                    <a:pt x="2342" y="409"/>
                  </a:lnTo>
                  <a:lnTo>
                    <a:pt x="2300" y="384"/>
                  </a:lnTo>
                  <a:lnTo>
                    <a:pt x="2259" y="359"/>
                  </a:lnTo>
                  <a:lnTo>
                    <a:pt x="2220" y="337"/>
                  </a:lnTo>
                  <a:lnTo>
                    <a:pt x="2181" y="319"/>
                  </a:lnTo>
                  <a:lnTo>
                    <a:pt x="2143" y="304"/>
                  </a:lnTo>
                  <a:lnTo>
                    <a:pt x="2106" y="295"/>
                  </a:lnTo>
                  <a:lnTo>
                    <a:pt x="2071" y="291"/>
                  </a:lnTo>
                  <a:close/>
                  <a:moveTo>
                    <a:pt x="2071" y="0"/>
                  </a:moveTo>
                  <a:lnTo>
                    <a:pt x="2125" y="2"/>
                  </a:lnTo>
                  <a:lnTo>
                    <a:pt x="2177" y="11"/>
                  </a:lnTo>
                  <a:lnTo>
                    <a:pt x="2228" y="24"/>
                  </a:lnTo>
                  <a:lnTo>
                    <a:pt x="2276" y="43"/>
                  </a:lnTo>
                  <a:lnTo>
                    <a:pt x="2324" y="64"/>
                  </a:lnTo>
                  <a:lnTo>
                    <a:pt x="2369" y="86"/>
                  </a:lnTo>
                  <a:lnTo>
                    <a:pt x="2413" y="111"/>
                  </a:lnTo>
                  <a:lnTo>
                    <a:pt x="2456" y="137"/>
                  </a:lnTo>
                  <a:lnTo>
                    <a:pt x="2496" y="162"/>
                  </a:lnTo>
                  <a:lnTo>
                    <a:pt x="2546" y="193"/>
                  </a:lnTo>
                  <a:lnTo>
                    <a:pt x="2595" y="222"/>
                  </a:lnTo>
                  <a:lnTo>
                    <a:pt x="2640" y="245"/>
                  </a:lnTo>
                  <a:lnTo>
                    <a:pt x="2684" y="262"/>
                  </a:lnTo>
                  <a:lnTo>
                    <a:pt x="2723" y="273"/>
                  </a:lnTo>
                  <a:lnTo>
                    <a:pt x="2765" y="281"/>
                  </a:lnTo>
                  <a:lnTo>
                    <a:pt x="2809" y="286"/>
                  </a:lnTo>
                  <a:lnTo>
                    <a:pt x="2856" y="290"/>
                  </a:lnTo>
                  <a:lnTo>
                    <a:pt x="2905" y="294"/>
                  </a:lnTo>
                  <a:lnTo>
                    <a:pt x="2952" y="298"/>
                  </a:lnTo>
                  <a:lnTo>
                    <a:pt x="3002" y="302"/>
                  </a:lnTo>
                  <a:lnTo>
                    <a:pt x="3050" y="308"/>
                  </a:lnTo>
                  <a:lnTo>
                    <a:pt x="3100" y="316"/>
                  </a:lnTo>
                  <a:lnTo>
                    <a:pt x="3148" y="326"/>
                  </a:lnTo>
                  <a:lnTo>
                    <a:pt x="3198" y="341"/>
                  </a:lnTo>
                  <a:lnTo>
                    <a:pt x="3245" y="359"/>
                  </a:lnTo>
                  <a:lnTo>
                    <a:pt x="3291" y="381"/>
                  </a:lnTo>
                  <a:lnTo>
                    <a:pt x="3336" y="410"/>
                  </a:lnTo>
                  <a:lnTo>
                    <a:pt x="3376" y="444"/>
                  </a:lnTo>
                  <a:lnTo>
                    <a:pt x="3413" y="481"/>
                  </a:lnTo>
                  <a:lnTo>
                    <a:pt x="3446" y="520"/>
                  </a:lnTo>
                  <a:lnTo>
                    <a:pt x="3474" y="563"/>
                  </a:lnTo>
                  <a:lnTo>
                    <a:pt x="3499" y="606"/>
                  </a:lnTo>
                  <a:lnTo>
                    <a:pt x="3523" y="651"/>
                  </a:lnTo>
                  <a:lnTo>
                    <a:pt x="3543" y="696"/>
                  </a:lnTo>
                  <a:lnTo>
                    <a:pt x="3562" y="741"/>
                  </a:lnTo>
                  <a:lnTo>
                    <a:pt x="3580" y="785"/>
                  </a:lnTo>
                  <a:lnTo>
                    <a:pt x="3599" y="830"/>
                  </a:lnTo>
                  <a:lnTo>
                    <a:pt x="3617" y="873"/>
                  </a:lnTo>
                  <a:lnTo>
                    <a:pt x="3635" y="913"/>
                  </a:lnTo>
                  <a:lnTo>
                    <a:pt x="3655" y="950"/>
                  </a:lnTo>
                  <a:lnTo>
                    <a:pt x="3677" y="983"/>
                  </a:lnTo>
                  <a:lnTo>
                    <a:pt x="3707" y="1021"/>
                  </a:lnTo>
                  <a:lnTo>
                    <a:pt x="3745" y="1057"/>
                  </a:lnTo>
                  <a:lnTo>
                    <a:pt x="3789" y="1095"/>
                  </a:lnTo>
                  <a:lnTo>
                    <a:pt x="3833" y="1133"/>
                  </a:lnTo>
                  <a:lnTo>
                    <a:pt x="3870" y="1164"/>
                  </a:lnTo>
                  <a:lnTo>
                    <a:pt x="3908" y="1197"/>
                  </a:lnTo>
                  <a:lnTo>
                    <a:pt x="3944" y="1230"/>
                  </a:lnTo>
                  <a:lnTo>
                    <a:pt x="3980" y="1266"/>
                  </a:lnTo>
                  <a:lnTo>
                    <a:pt x="4014" y="1304"/>
                  </a:lnTo>
                  <a:lnTo>
                    <a:pt x="4045" y="1345"/>
                  </a:lnTo>
                  <a:lnTo>
                    <a:pt x="4074" y="1388"/>
                  </a:lnTo>
                  <a:lnTo>
                    <a:pt x="4098" y="1435"/>
                  </a:lnTo>
                  <a:lnTo>
                    <a:pt x="4117" y="1485"/>
                  </a:lnTo>
                  <a:lnTo>
                    <a:pt x="4132" y="1541"/>
                  </a:lnTo>
                  <a:lnTo>
                    <a:pt x="4140" y="1597"/>
                  </a:lnTo>
                  <a:lnTo>
                    <a:pt x="4141" y="1653"/>
                  </a:lnTo>
                  <a:lnTo>
                    <a:pt x="4137" y="1710"/>
                  </a:lnTo>
                  <a:lnTo>
                    <a:pt x="4130" y="1764"/>
                  </a:lnTo>
                  <a:lnTo>
                    <a:pt x="4120" y="1819"/>
                  </a:lnTo>
                  <a:lnTo>
                    <a:pt x="4108" y="1873"/>
                  </a:lnTo>
                  <a:lnTo>
                    <a:pt x="4095" y="1924"/>
                  </a:lnTo>
                  <a:lnTo>
                    <a:pt x="4083" y="1972"/>
                  </a:lnTo>
                  <a:lnTo>
                    <a:pt x="4073" y="2019"/>
                  </a:lnTo>
                  <a:lnTo>
                    <a:pt x="4064" y="2064"/>
                  </a:lnTo>
                  <a:lnTo>
                    <a:pt x="4058" y="2107"/>
                  </a:lnTo>
                  <a:lnTo>
                    <a:pt x="4056" y="2149"/>
                  </a:lnTo>
                  <a:lnTo>
                    <a:pt x="4058" y="2189"/>
                  </a:lnTo>
                  <a:lnTo>
                    <a:pt x="4064" y="2234"/>
                  </a:lnTo>
                  <a:lnTo>
                    <a:pt x="4073" y="2278"/>
                  </a:lnTo>
                  <a:lnTo>
                    <a:pt x="4083" y="2325"/>
                  </a:lnTo>
                  <a:lnTo>
                    <a:pt x="4095" y="2372"/>
                  </a:lnTo>
                  <a:lnTo>
                    <a:pt x="4108" y="2425"/>
                  </a:lnTo>
                  <a:lnTo>
                    <a:pt x="4120" y="2478"/>
                  </a:lnTo>
                  <a:lnTo>
                    <a:pt x="4130" y="2532"/>
                  </a:lnTo>
                  <a:lnTo>
                    <a:pt x="4137" y="2588"/>
                  </a:lnTo>
                  <a:lnTo>
                    <a:pt x="4141" y="2643"/>
                  </a:lnTo>
                  <a:lnTo>
                    <a:pt x="4140" y="2700"/>
                  </a:lnTo>
                  <a:lnTo>
                    <a:pt x="4132" y="2757"/>
                  </a:lnTo>
                  <a:lnTo>
                    <a:pt x="4117" y="2813"/>
                  </a:lnTo>
                  <a:lnTo>
                    <a:pt x="4098" y="2863"/>
                  </a:lnTo>
                  <a:lnTo>
                    <a:pt x="4074" y="2910"/>
                  </a:lnTo>
                  <a:lnTo>
                    <a:pt x="4045" y="2953"/>
                  </a:lnTo>
                  <a:lnTo>
                    <a:pt x="4014" y="2993"/>
                  </a:lnTo>
                  <a:lnTo>
                    <a:pt x="3980" y="3031"/>
                  </a:lnTo>
                  <a:lnTo>
                    <a:pt x="3944" y="3066"/>
                  </a:lnTo>
                  <a:lnTo>
                    <a:pt x="3908" y="3100"/>
                  </a:lnTo>
                  <a:lnTo>
                    <a:pt x="3870" y="3133"/>
                  </a:lnTo>
                  <a:lnTo>
                    <a:pt x="3833" y="3163"/>
                  </a:lnTo>
                  <a:lnTo>
                    <a:pt x="3789" y="3202"/>
                  </a:lnTo>
                  <a:lnTo>
                    <a:pt x="3745" y="3239"/>
                  </a:lnTo>
                  <a:lnTo>
                    <a:pt x="3707" y="3277"/>
                  </a:lnTo>
                  <a:lnTo>
                    <a:pt x="3677" y="3314"/>
                  </a:lnTo>
                  <a:lnTo>
                    <a:pt x="3655" y="3348"/>
                  </a:lnTo>
                  <a:lnTo>
                    <a:pt x="3635" y="3384"/>
                  </a:lnTo>
                  <a:lnTo>
                    <a:pt x="3617" y="3425"/>
                  </a:lnTo>
                  <a:lnTo>
                    <a:pt x="3599" y="3468"/>
                  </a:lnTo>
                  <a:lnTo>
                    <a:pt x="3580" y="3512"/>
                  </a:lnTo>
                  <a:lnTo>
                    <a:pt x="3562" y="3557"/>
                  </a:lnTo>
                  <a:lnTo>
                    <a:pt x="3543" y="3601"/>
                  </a:lnTo>
                  <a:lnTo>
                    <a:pt x="3523" y="3647"/>
                  </a:lnTo>
                  <a:lnTo>
                    <a:pt x="3499" y="3691"/>
                  </a:lnTo>
                  <a:lnTo>
                    <a:pt x="3474" y="3734"/>
                  </a:lnTo>
                  <a:lnTo>
                    <a:pt x="3446" y="3776"/>
                  </a:lnTo>
                  <a:lnTo>
                    <a:pt x="3413" y="3817"/>
                  </a:lnTo>
                  <a:lnTo>
                    <a:pt x="3376" y="3853"/>
                  </a:lnTo>
                  <a:lnTo>
                    <a:pt x="3336" y="3887"/>
                  </a:lnTo>
                  <a:lnTo>
                    <a:pt x="3291" y="3916"/>
                  </a:lnTo>
                  <a:lnTo>
                    <a:pt x="3245" y="3938"/>
                  </a:lnTo>
                  <a:lnTo>
                    <a:pt x="3198" y="3957"/>
                  </a:lnTo>
                  <a:lnTo>
                    <a:pt x="3148" y="3971"/>
                  </a:lnTo>
                  <a:lnTo>
                    <a:pt x="3100" y="3982"/>
                  </a:lnTo>
                  <a:lnTo>
                    <a:pt x="3050" y="3989"/>
                  </a:lnTo>
                  <a:lnTo>
                    <a:pt x="3002" y="3996"/>
                  </a:lnTo>
                  <a:lnTo>
                    <a:pt x="2952" y="4000"/>
                  </a:lnTo>
                  <a:lnTo>
                    <a:pt x="2905" y="4004"/>
                  </a:lnTo>
                  <a:lnTo>
                    <a:pt x="2856" y="4006"/>
                  </a:lnTo>
                  <a:lnTo>
                    <a:pt x="2809" y="4012"/>
                  </a:lnTo>
                  <a:lnTo>
                    <a:pt x="2765" y="4017"/>
                  </a:lnTo>
                  <a:lnTo>
                    <a:pt x="2723" y="4025"/>
                  </a:lnTo>
                  <a:lnTo>
                    <a:pt x="2684" y="4035"/>
                  </a:lnTo>
                  <a:lnTo>
                    <a:pt x="2640" y="4052"/>
                  </a:lnTo>
                  <a:lnTo>
                    <a:pt x="2595" y="4076"/>
                  </a:lnTo>
                  <a:lnTo>
                    <a:pt x="2546" y="4104"/>
                  </a:lnTo>
                  <a:lnTo>
                    <a:pt x="2496" y="4135"/>
                  </a:lnTo>
                  <a:lnTo>
                    <a:pt x="2456" y="4161"/>
                  </a:lnTo>
                  <a:lnTo>
                    <a:pt x="2413" y="4187"/>
                  </a:lnTo>
                  <a:lnTo>
                    <a:pt x="2369" y="4210"/>
                  </a:lnTo>
                  <a:lnTo>
                    <a:pt x="2324" y="4234"/>
                  </a:lnTo>
                  <a:lnTo>
                    <a:pt x="2276" y="4255"/>
                  </a:lnTo>
                  <a:lnTo>
                    <a:pt x="2228" y="4272"/>
                  </a:lnTo>
                  <a:lnTo>
                    <a:pt x="2177" y="4286"/>
                  </a:lnTo>
                  <a:lnTo>
                    <a:pt x="2125" y="4294"/>
                  </a:lnTo>
                  <a:lnTo>
                    <a:pt x="2071" y="4298"/>
                  </a:lnTo>
                  <a:lnTo>
                    <a:pt x="2016" y="4294"/>
                  </a:lnTo>
                  <a:lnTo>
                    <a:pt x="1964" y="4286"/>
                  </a:lnTo>
                  <a:lnTo>
                    <a:pt x="1912" y="4272"/>
                  </a:lnTo>
                  <a:lnTo>
                    <a:pt x="1864" y="4255"/>
                  </a:lnTo>
                  <a:lnTo>
                    <a:pt x="1817" y="4234"/>
                  </a:lnTo>
                  <a:lnTo>
                    <a:pt x="1771" y="4210"/>
                  </a:lnTo>
                  <a:lnTo>
                    <a:pt x="1728" y="4187"/>
                  </a:lnTo>
                  <a:lnTo>
                    <a:pt x="1685" y="4161"/>
                  </a:lnTo>
                  <a:lnTo>
                    <a:pt x="1644" y="4135"/>
                  </a:lnTo>
                  <a:lnTo>
                    <a:pt x="1594" y="4104"/>
                  </a:lnTo>
                  <a:lnTo>
                    <a:pt x="1547" y="4076"/>
                  </a:lnTo>
                  <a:lnTo>
                    <a:pt x="1500" y="4052"/>
                  </a:lnTo>
                  <a:lnTo>
                    <a:pt x="1457" y="4035"/>
                  </a:lnTo>
                  <a:lnTo>
                    <a:pt x="1418" y="4025"/>
                  </a:lnTo>
                  <a:lnTo>
                    <a:pt x="1376" y="4017"/>
                  </a:lnTo>
                  <a:lnTo>
                    <a:pt x="1331" y="4012"/>
                  </a:lnTo>
                  <a:lnTo>
                    <a:pt x="1284" y="4006"/>
                  </a:lnTo>
                  <a:lnTo>
                    <a:pt x="1236" y="4004"/>
                  </a:lnTo>
                  <a:lnTo>
                    <a:pt x="1188" y="4000"/>
                  </a:lnTo>
                  <a:lnTo>
                    <a:pt x="1140" y="3996"/>
                  </a:lnTo>
                  <a:lnTo>
                    <a:pt x="1090" y="3989"/>
                  </a:lnTo>
                  <a:lnTo>
                    <a:pt x="1041" y="3982"/>
                  </a:lnTo>
                  <a:lnTo>
                    <a:pt x="992" y="3971"/>
                  </a:lnTo>
                  <a:lnTo>
                    <a:pt x="944" y="3957"/>
                  </a:lnTo>
                  <a:lnTo>
                    <a:pt x="895" y="3938"/>
                  </a:lnTo>
                  <a:lnTo>
                    <a:pt x="849" y="3916"/>
                  </a:lnTo>
                  <a:lnTo>
                    <a:pt x="805" y="3887"/>
                  </a:lnTo>
                  <a:lnTo>
                    <a:pt x="764" y="3853"/>
                  </a:lnTo>
                  <a:lnTo>
                    <a:pt x="728" y="3817"/>
                  </a:lnTo>
                  <a:lnTo>
                    <a:pt x="695" y="3776"/>
                  </a:lnTo>
                  <a:lnTo>
                    <a:pt x="667" y="3734"/>
                  </a:lnTo>
                  <a:lnTo>
                    <a:pt x="641" y="3691"/>
                  </a:lnTo>
                  <a:lnTo>
                    <a:pt x="619" y="3647"/>
                  </a:lnTo>
                  <a:lnTo>
                    <a:pt x="598" y="3601"/>
                  </a:lnTo>
                  <a:lnTo>
                    <a:pt x="578" y="3557"/>
                  </a:lnTo>
                  <a:lnTo>
                    <a:pt x="560" y="3512"/>
                  </a:lnTo>
                  <a:lnTo>
                    <a:pt x="543" y="3468"/>
                  </a:lnTo>
                  <a:lnTo>
                    <a:pt x="525" y="3425"/>
                  </a:lnTo>
                  <a:lnTo>
                    <a:pt x="505" y="3384"/>
                  </a:lnTo>
                  <a:lnTo>
                    <a:pt x="485" y="3348"/>
                  </a:lnTo>
                  <a:lnTo>
                    <a:pt x="464" y="3314"/>
                  </a:lnTo>
                  <a:lnTo>
                    <a:pt x="433" y="3277"/>
                  </a:lnTo>
                  <a:lnTo>
                    <a:pt x="395" y="3239"/>
                  </a:lnTo>
                  <a:lnTo>
                    <a:pt x="353" y="3202"/>
                  </a:lnTo>
                  <a:lnTo>
                    <a:pt x="307" y="3163"/>
                  </a:lnTo>
                  <a:lnTo>
                    <a:pt x="271" y="3133"/>
                  </a:lnTo>
                  <a:lnTo>
                    <a:pt x="233" y="3100"/>
                  </a:lnTo>
                  <a:lnTo>
                    <a:pt x="196" y="3066"/>
                  </a:lnTo>
                  <a:lnTo>
                    <a:pt x="161" y="3031"/>
                  </a:lnTo>
                  <a:lnTo>
                    <a:pt x="127" y="2993"/>
                  </a:lnTo>
                  <a:lnTo>
                    <a:pt x="95" y="2953"/>
                  </a:lnTo>
                  <a:lnTo>
                    <a:pt x="66" y="2910"/>
                  </a:lnTo>
                  <a:lnTo>
                    <a:pt x="43" y="2863"/>
                  </a:lnTo>
                  <a:lnTo>
                    <a:pt x="23" y="2813"/>
                  </a:lnTo>
                  <a:lnTo>
                    <a:pt x="9" y="2757"/>
                  </a:lnTo>
                  <a:lnTo>
                    <a:pt x="1" y="2700"/>
                  </a:lnTo>
                  <a:lnTo>
                    <a:pt x="0" y="2643"/>
                  </a:lnTo>
                  <a:lnTo>
                    <a:pt x="4" y="2588"/>
                  </a:lnTo>
                  <a:lnTo>
                    <a:pt x="11" y="2532"/>
                  </a:lnTo>
                  <a:lnTo>
                    <a:pt x="21" y="2478"/>
                  </a:lnTo>
                  <a:lnTo>
                    <a:pt x="34" y="2425"/>
                  </a:lnTo>
                  <a:lnTo>
                    <a:pt x="46" y="2372"/>
                  </a:lnTo>
                  <a:lnTo>
                    <a:pt x="57" y="2325"/>
                  </a:lnTo>
                  <a:lnTo>
                    <a:pt x="68" y="2278"/>
                  </a:lnTo>
                  <a:lnTo>
                    <a:pt x="77" y="2234"/>
                  </a:lnTo>
                  <a:lnTo>
                    <a:pt x="82" y="2189"/>
                  </a:lnTo>
                  <a:lnTo>
                    <a:pt x="85" y="2149"/>
                  </a:lnTo>
                  <a:lnTo>
                    <a:pt x="82" y="2107"/>
                  </a:lnTo>
                  <a:lnTo>
                    <a:pt x="77" y="2064"/>
                  </a:lnTo>
                  <a:lnTo>
                    <a:pt x="68" y="2019"/>
                  </a:lnTo>
                  <a:lnTo>
                    <a:pt x="57" y="1972"/>
                  </a:lnTo>
                  <a:lnTo>
                    <a:pt x="46" y="1924"/>
                  </a:lnTo>
                  <a:lnTo>
                    <a:pt x="34" y="1873"/>
                  </a:lnTo>
                  <a:lnTo>
                    <a:pt x="21" y="1819"/>
                  </a:lnTo>
                  <a:lnTo>
                    <a:pt x="11" y="1764"/>
                  </a:lnTo>
                  <a:lnTo>
                    <a:pt x="4" y="1710"/>
                  </a:lnTo>
                  <a:lnTo>
                    <a:pt x="0" y="1653"/>
                  </a:lnTo>
                  <a:lnTo>
                    <a:pt x="1" y="1597"/>
                  </a:lnTo>
                  <a:lnTo>
                    <a:pt x="9" y="1541"/>
                  </a:lnTo>
                  <a:lnTo>
                    <a:pt x="23" y="1485"/>
                  </a:lnTo>
                  <a:lnTo>
                    <a:pt x="43" y="1434"/>
                  </a:lnTo>
                  <a:lnTo>
                    <a:pt x="66" y="1388"/>
                  </a:lnTo>
                  <a:lnTo>
                    <a:pt x="95" y="1345"/>
                  </a:lnTo>
                  <a:lnTo>
                    <a:pt x="127" y="1304"/>
                  </a:lnTo>
                  <a:lnTo>
                    <a:pt x="161" y="1266"/>
                  </a:lnTo>
                  <a:lnTo>
                    <a:pt x="196" y="1230"/>
                  </a:lnTo>
                  <a:lnTo>
                    <a:pt x="233" y="1197"/>
                  </a:lnTo>
                  <a:lnTo>
                    <a:pt x="271" y="1164"/>
                  </a:lnTo>
                  <a:lnTo>
                    <a:pt x="307" y="1133"/>
                  </a:lnTo>
                  <a:lnTo>
                    <a:pt x="353" y="1095"/>
                  </a:lnTo>
                  <a:lnTo>
                    <a:pt x="395" y="1057"/>
                  </a:lnTo>
                  <a:lnTo>
                    <a:pt x="433" y="1021"/>
                  </a:lnTo>
                  <a:lnTo>
                    <a:pt x="464" y="983"/>
                  </a:lnTo>
                  <a:lnTo>
                    <a:pt x="485" y="950"/>
                  </a:lnTo>
                  <a:lnTo>
                    <a:pt x="505" y="913"/>
                  </a:lnTo>
                  <a:lnTo>
                    <a:pt x="525" y="873"/>
                  </a:lnTo>
                  <a:lnTo>
                    <a:pt x="542" y="830"/>
                  </a:lnTo>
                  <a:lnTo>
                    <a:pt x="560" y="785"/>
                  </a:lnTo>
                  <a:lnTo>
                    <a:pt x="578" y="741"/>
                  </a:lnTo>
                  <a:lnTo>
                    <a:pt x="598" y="696"/>
                  </a:lnTo>
                  <a:lnTo>
                    <a:pt x="619" y="651"/>
                  </a:lnTo>
                  <a:lnTo>
                    <a:pt x="641" y="606"/>
                  </a:lnTo>
                  <a:lnTo>
                    <a:pt x="666" y="563"/>
                  </a:lnTo>
                  <a:lnTo>
                    <a:pt x="695" y="520"/>
                  </a:lnTo>
                  <a:lnTo>
                    <a:pt x="728" y="481"/>
                  </a:lnTo>
                  <a:lnTo>
                    <a:pt x="764" y="444"/>
                  </a:lnTo>
                  <a:lnTo>
                    <a:pt x="805" y="410"/>
                  </a:lnTo>
                  <a:lnTo>
                    <a:pt x="849" y="381"/>
                  </a:lnTo>
                  <a:lnTo>
                    <a:pt x="895" y="359"/>
                  </a:lnTo>
                  <a:lnTo>
                    <a:pt x="944" y="341"/>
                  </a:lnTo>
                  <a:lnTo>
                    <a:pt x="992" y="326"/>
                  </a:lnTo>
                  <a:lnTo>
                    <a:pt x="1041" y="316"/>
                  </a:lnTo>
                  <a:lnTo>
                    <a:pt x="1090" y="308"/>
                  </a:lnTo>
                  <a:lnTo>
                    <a:pt x="1140" y="302"/>
                  </a:lnTo>
                  <a:lnTo>
                    <a:pt x="1188" y="298"/>
                  </a:lnTo>
                  <a:lnTo>
                    <a:pt x="1236" y="294"/>
                  </a:lnTo>
                  <a:lnTo>
                    <a:pt x="1284" y="290"/>
                  </a:lnTo>
                  <a:lnTo>
                    <a:pt x="1331" y="286"/>
                  </a:lnTo>
                  <a:lnTo>
                    <a:pt x="1376" y="281"/>
                  </a:lnTo>
                  <a:lnTo>
                    <a:pt x="1418" y="273"/>
                  </a:lnTo>
                  <a:lnTo>
                    <a:pt x="1457" y="262"/>
                  </a:lnTo>
                  <a:lnTo>
                    <a:pt x="1500" y="245"/>
                  </a:lnTo>
                  <a:lnTo>
                    <a:pt x="1547" y="222"/>
                  </a:lnTo>
                  <a:lnTo>
                    <a:pt x="1594" y="193"/>
                  </a:lnTo>
                  <a:lnTo>
                    <a:pt x="1644" y="162"/>
                  </a:lnTo>
                  <a:lnTo>
                    <a:pt x="1685" y="137"/>
                  </a:lnTo>
                  <a:lnTo>
                    <a:pt x="1728" y="111"/>
                  </a:lnTo>
                  <a:lnTo>
                    <a:pt x="1771" y="86"/>
                  </a:lnTo>
                  <a:lnTo>
                    <a:pt x="1817" y="64"/>
                  </a:lnTo>
                  <a:lnTo>
                    <a:pt x="1864" y="43"/>
                  </a:lnTo>
                  <a:lnTo>
                    <a:pt x="1912" y="24"/>
                  </a:lnTo>
                  <a:lnTo>
                    <a:pt x="1964" y="11"/>
                  </a:lnTo>
                  <a:lnTo>
                    <a:pt x="2016" y="2"/>
                  </a:lnTo>
                  <a:lnTo>
                    <a:pt x="20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06" name="Freeform 118"/>
          <p:cNvSpPr>
            <a:spLocks/>
          </p:cNvSpPr>
          <p:nvPr/>
        </p:nvSpPr>
        <p:spPr bwMode="auto">
          <a:xfrm>
            <a:off x="1012531" y="2976765"/>
            <a:ext cx="251988" cy="245657"/>
          </a:xfrm>
          <a:custGeom>
            <a:avLst/>
            <a:gdLst>
              <a:gd name="T0" fmla="*/ 2387 w 3166"/>
              <a:gd name="T1" fmla="*/ 15 h 3485"/>
              <a:gd name="T2" fmla="*/ 2653 w 3166"/>
              <a:gd name="T3" fmla="*/ 106 h 3485"/>
              <a:gd name="T4" fmla="*/ 2887 w 3166"/>
              <a:gd name="T5" fmla="*/ 278 h 3485"/>
              <a:gd name="T6" fmla="*/ 3063 w 3166"/>
              <a:gd name="T7" fmla="*/ 519 h 3485"/>
              <a:gd name="T8" fmla="*/ 3154 w 3166"/>
              <a:gd name="T9" fmla="*/ 800 h 3485"/>
              <a:gd name="T10" fmla="*/ 3154 w 3166"/>
              <a:gd name="T11" fmla="*/ 1099 h 3485"/>
              <a:gd name="T12" fmla="*/ 3063 w 3166"/>
              <a:gd name="T13" fmla="*/ 1381 h 3485"/>
              <a:gd name="T14" fmla="*/ 2887 w 3166"/>
              <a:gd name="T15" fmla="*/ 1622 h 3485"/>
              <a:gd name="T16" fmla="*/ 1081 w 3166"/>
              <a:gd name="T17" fmla="*/ 3389 h 3485"/>
              <a:gd name="T18" fmla="*/ 847 w 3166"/>
              <a:gd name="T19" fmla="*/ 3474 h 3485"/>
              <a:gd name="T20" fmla="*/ 595 w 3166"/>
              <a:gd name="T21" fmla="*/ 3474 h 3485"/>
              <a:gd name="T22" fmla="*/ 361 w 3166"/>
              <a:gd name="T23" fmla="*/ 3389 h 3485"/>
              <a:gd name="T24" fmla="*/ 167 w 3166"/>
              <a:gd name="T25" fmla="*/ 3226 h 3485"/>
              <a:gd name="T26" fmla="*/ 41 w 3166"/>
              <a:gd name="T27" fmla="*/ 3008 h 3485"/>
              <a:gd name="T28" fmla="*/ 0 w 3166"/>
              <a:gd name="T29" fmla="*/ 2765 h 3485"/>
              <a:gd name="T30" fmla="*/ 41 w 3166"/>
              <a:gd name="T31" fmla="*/ 2523 h 3485"/>
              <a:gd name="T32" fmla="*/ 167 w 3166"/>
              <a:gd name="T33" fmla="*/ 2305 h 3485"/>
              <a:gd name="T34" fmla="*/ 1911 w 3166"/>
              <a:gd name="T35" fmla="*/ 576 h 3485"/>
              <a:gd name="T36" fmla="*/ 2101 w 3166"/>
              <a:gd name="T37" fmla="*/ 505 h 3485"/>
              <a:gd name="T38" fmla="*/ 2300 w 3166"/>
              <a:gd name="T39" fmla="*/ 515 h 3485"/>
              <a:gd name="T40" fmla="*/ 2482 w 3166"/>
              <a:gd name="T41" fmla="*/ 607 h 3485"/>
              <a:gd name="T42" fmla="*/ 2614 w 3166"/>
              <a:gd name="T43" fmla="*/ 769 h 3485"/>
              <a:gd name="T44" fmla="*/ 2664 w 3166"/>
              <a:gd name="T45" fmla="*/ 963 h 3485"/>
              <a:gd name="T46" fmla="*/ 2634 w 3166"/>
              <a:gd name="T47" fmla="*/ 1160 h 3485"/>
              <a:gd name="T48" fmla="*/ 2521 w 3166"/>
              <a:gd name="T49" fmla="*/ 1333 h 3485"/>
              <a:gd name="T50" fmla="*/ 1268 w 3166"/>
              <a:gd name="T51" fmla="*/ 2554 h 3485"/>
              <a:gd name="T52" fmla="*/ 1179 w 3166"/>
              <a:gd name="T53" fmla="*/ 2536 h 3485"/>
              <a:gd name="T54" fmla="*/ 1127 w 3166"/>
              <a:gd name="T55" fmla="*/ 2459 h 3485"/>
              <a:gd name="T56" fmla="*/ 1145 w 3166"/>
              <a:gd name="T57" fmla="*/ 2368 h 3485"/>
              <a:gd name="T58" fmla="*/ 2393 w 3166"/>
              <a:gd name="T59" fmla="*/ 1105 h 3485"/>
              <a:gd name="T60" fmla="*/ 2422 w 3166"/>
              <a:gd name="T61" fmla="*/ 970 h 3485"/>
              <a:gd name="T62" fmla="*/ 2374 w 3166"/>
              <a:gd name="T63" fmla="*/ 840 h 3485"/>
              <a:gd name="T64" fmla="*/ 2270 w 3166"/>
              <a:gd name="T65" fmla="*/ 760 h 3485"/>
              <a:gd name="T66" fmla="*/ 2142 w 3166"/>
              <a:gd name="T67" fmla="*/ 743 h 3485"/>
              <a:gd name="T68" fmla="*/ 2025 w 3166"/>
              <a:gd name="T69" fmla="*/ 792 h 3485"/>
              <a:gd name="T70" fmla="*/ 317 w 3166"/>
              <a:gd name="T71" fmla="*/ 2507 h 3485"/>
              <a:gd name="T72" fmla="*/ 248 w 3166"/>
              <a:gd name="T73" fmla="*/ 2692 h 3485"/>
              <a:gd name="T74" fmla="*/ 257 w 3166"/>
              <a:gd name="T75" fmla="*/ 2887 h 3485"/>
              <a:gd name="T76" fmla="*/ 348 w 3166"/>
              <a:gd name="T77" fmla="*/ 3065 h 3485"/>
              <a:gd name="T78" fmla="*/ 496 w 3166"/>
              <a:gd name="T79" fmla="*/ 3187 h 3485"/>
              <a:gd name="T80" fmla="*/ 674 w 3166"/>
              <a:gd name="T81" fmla="*/ 3241 h 3485"/>
              <a:gd name="T82" fmla="*/ 861 w 3166"/>
              <a:gd name="T83" fmla="*/ 3223 h 3485"/>
              <a:gd name="T84" fmla="*/ 1025 w 3166"/>
              <a:gd name="T85" fmla="*/ 3135 h 3485"/>
              <a:gd name="T86" fmla="*/ 2795 w 3166"/>
              <a:gd name="T87" fmla="*/ 1355 h 3485"/>
              <a:gd name="T88" fmla="*/ 2900 w 3166"/>
              <a:gd name="T89" fmla="*/ 1135 h 3485"/>
              <a:gd name="T90" fmla="*/ 2921 w 3166"/>
              <a:gd name="T91" fmla="*/ 887 h 3485"/>
              <a:gd name="T92" fmla="*/ 2857 w 3166"/>
              <a:gd name="T93" fmla="*/ 650 h 3485"/>
              <a:gd name="T94" fmla="*/ 2716 w 3166"/>
              <a:gd name="T95" fmla="*/ 449 h 3485"/>
              <a:gd name="T96" fmla="*/ 2509 w 3166"/>
              <a:gd name="T97" fmla="*/ 305 h 3485"/>
              <a:gd name="T98" fmla="*/ 2274 w 3166"/>
              <a:gd name="T99" fmla="*/ 244 h 3485"/>
              <a:gd name="T100" fmla="*/ 2032 w 3166"/>
              <a:gd name="T101" fmla="*/ 264 h 3485"/>
              <a:gd name="T102" fmla="*/ 1809 w 3166"/>
              <a:gd name="T103" fmla="*/ 367 h 3485"/>
              <a:gd name="T104" fmla="*/ 464 w 3166"/>
              <a:gd name="T105" fmla="*/ 1690 h 3485"/>
              <a:gd name="T106" fmla="*/ 375 w 3166"/>
              <a:gd name="T107" fmla="*/ 1707 h 3485"/>
              <a:gd name="T108" fmla="*/ 296 w 3166"/>
              <a:gd name="T109" fmla="*/ 1655 h 3485"/>
              <a:gd name="T110" fmla="*/ 279 w 3166"/>
              <a:gd name="T111" fmla="*/ 1566 h 3485"/>
              <a:gd name="T112" fmla="*/ 1540 w 3166"/>
              <a:gd name="T113" fmla="*/ 278 h 3485"/>
              <a:gd name="T114" fmla="*/ 1774 w 3166"/>
              <a:gd name="T115" fmla="*/ 106 h 3485"/>
              <a:gd name="T116" fmla="*/ 2040 w 3166"/>
              <a:gd name="T117" fmla="*/ 15 h 3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66" h="3485">
                <a:moveTo>
                  <a:pt x="2178" y="0"/>
                </a:moveTo>
                <a:lnTo>
                  <a:pt x="2249" y="0"/>
                </a:lnTo>
                <a:lnTo>
                  <a:pt x="2318" y="6"/>
                </a:lnTo>
                <a:lnTo>
                  <a:pt x="2387" y="15"/>
                </a:lnTo>
                <a:lnTo>
                  <a:pt x="2455" y="30"/>
                </a:lnTo>
                <a:lnTo>
                  <a:pt x="2522" y="50"/>
                </a:lnTo>
                <a:lnTo>
                  <a:pt x="2588" y="76"/>
                </a:lnTo>
                <a:lnTo>
                  <a:pt x="2653" y="106"/>
                </a:lnTo>
                <a:lnTo>
                  <a:pt x="2715" y="142"/>
                </a:lnTo>
                <a:lnTo>
                  <a:pt x="2775" y="182"/>
                </a:lnTo>
                <a:lnTo>
                  <a:pt x="2833" y="227"/>
                </a:lnTo>
                <a:lnTo>
                  <a:pt x="2887" y="278"/>
                </a:lnTo>
                <a:lnTo>
                  <a:pt x="2938" y="333"/>
                </a:lnTo>
                <a:lnTo>
                  <a:pt x="2985" y="392"/>
                </a:lnTo>
                <a:lnTo>
                  <a:pt x="3026" y="454"/>
                </a:lnTo>
                <a:lnTo>
                  <a:pt x="3063" y="519"/>
                </a:lnTo>
                <a:lnTo>
                  <a:pt x="3093" y="586"/>
                </a:lnTo>
                <a:lnTo>
                  <a:pt x="3119" y="656"/>
                </a:lnTo>
                <a:lnTo>
                  <a:pt x="3139" y="727"/>
                </a:lnTo>
                <a:lnTo>
                  <a:pt x="3154" y="800"/>
                </a:lnTo>
                <a:lnTo>
                  <a:pt x="3163" y="874"/>
                </a:lnTo>
                <a:lnTo>
                  <a:pt x="3166" y="950"/>
                </a:lnTo>
                <a:lnTo>
                  <a:pt x="3163" y="1025"/>
                </a:lnTo>
                <a:lnTo>
                  <a:pt x="3154" y="1099"/>
                </a:lnTo>
                <a:lnTo>
                  <a:pt x="3139" y="1173"/>
                </a:lnTo>
                <a:lnTo>
                  <a:pt x="3119" y="1244"/>
                </a:lnTo>
                <a:lnTo>
                  <a:pt x="3093" y="1314"/>
                </a:lnTo>
                <a:lnTo>
                  <a:pt x="3063" y="1381"/>
                </a:lnTo>
                <a:lnTo>
                  <a:pt x="3026" y="1446"/>
                </a:lnTo>
                <a:lnTo>
                  <a:pt x="2985" y="1507"/>
                </a:lnTo>
                <a:lnTo>
                  <a:pt x="2938" y="1567"/>
                </a:lnTo>
                <a:lnTo>
                  <a:pt x="2887" y="1622"/>
                </a:lnTo>
                <a:lnTo>
                  <a:pt x="1231" y="3274"/>
                </a:lnTo>
                <a:lnTo>
                  <a:pt x="1184" y="3318"/>
                </a:lnTo>
                <a:lnTo>
                  <a:pt x="1133" y="3356"/>
                </a:lnTo>
                <a:lnTo>
                  <a:pt x="1081" y="3389"/>
                </a:lnTo>
                <a:lnTo>
                  <a:pt x="1026" y="3417"/>
                </a:lnTo>
                <a:lnTo>
                  <a:pt x="968" y="3442"/>
                </a:lnTo>
                <a:lnTo>
                  <a:pt x="909" y="3461"/>
                </a:lnTo>
                <a:lnTo>
                  <a:pt x="847" y="3474"/>
                </a:lnTo>
                <a:lnTo>
                  <a:pt x="784" y="3482"/>
                </a:lnTo>
                <a:lnTo>
                  <a:pt x="721" y="3485"/>
                </a:lnTo>
                <a:lnTo>
                  <a:pt x="658" y="3482"/>
                </a:lnTo>
                <a:lnTo>
                  <a:pt x="595" y="3474"/>
                </a:lnTo>
                <a:lnTo>
                  <a:pt x="533" y="3461"/>
                </a:lnTo>
                <a:lnTo>
                  <a:pt x="473" y="3442"/>
                </a:lnTo>
                <a:lnTo>
                  <a:pt x="416" y="3417"/>
                </a:lnTo>
                <a:lnTo>
                  <a:pt x="361" y="3389"/>
                </a:lnTo>
                <a:lnTo>
                  <a:pt x="309" y="3356"/>
                </a:lnTo>
                <a:lnTo>
                  <a:pt x="259" y="3318"/>
                </a:lnTo>
                <a:lnTo>
                  <a:pt x="211" y="3274"/>
                </a:lnTo>
                <a:lnTo>
                  <a:pt x="167" y="3226"/>
                </a:lnTo>
                <a:lnTo>
                  <a:pt x="128" y="3174"/>
                </a:lnTo>
                <a:lnTo>
                  <a:pt x="94" y="3121"/>
                </a:lnTo>
                <a:lnTo>
                  <a:pt x="65" y="3065"/>
                </a:lnTo>
                <a:lnTo>
                  <a:pt x="41" y="3008"/>
                </a:lnTo>
                <a:lnTo>
                  <a:pt x="23" y="2948"/>
                </a:lnTo>
                <a:lnTo>
                  <a:pt x="11" y="2888"/>
                </a:lnTo>
                <a:lnTo>
                  <a:pt x="3" y="2827"/>
                </a:lnTo>
                <a:lnTo>
                  <a:pt x="0" y="2765"/>
                </a:lnTo>
                <a:lnTo>
                  <a:pt x="3" y="2704"/>
                </a:lnTo>
                <a:lnTo>
                  <a:pt x="11" y="2643"/>
                </a:lnTo>
                <a:lnTo>
                  <a:pt x="23" y="2583"/>
                </a:lnTo>
                <a:lnTo>
                  <a:pt x="41" y="2523"/>
                </a:lnTo>
                <a:lnTo>
                  <a:pt x="65" y="2466"/>
                </a:lnTo>
                <a:lnTo>
                  <a:pt x="94" y="2410"/>
                </a:lnTo>
                <a:lnTo>
                  <a:pt x="128" y="2356"/>
                </a:lnTo>
                <a:lnTo>
                  <a:pt x="167" y="2305"/>
                </a:lnTo>
                <a:lnTo>
                  <a:pt x="211" y="2257"/>
                </a:lnTo>
                <a:lnTo>
                  <a:pt x="1829" y="642"/>
                </a:lnTo>
                <a:lnTo>
                  <a:pt x="1869" y="607"/>
                </a:lnTo>
                <a:lnTo>
                  <a:pt x="1911" y="576"/>
                </a:lnTo>
                <a:lnTo>
                  <a:pt x="1956" y="551"/>
                </a:lnTo>
                <a:lnTo>
                  <a:pt x="2003" y="530"/>
                </a:lnTo>
                <a:lnTo>
                  <a:pt x="2051" y="515"/>
                </a:lnTo>
                <a:lnTo>
                  <a:pt x="2101" y="505"/>
                </a:lnTo>
                <a:lnTo>
                  <a:pt x="2151" y="500"/>
                </a:lnTo>
                <a:lnTo>
                  <a:pt x="2201" y="500"/>
                </a:lnTo>
                <a:lnTo>
                  <a:pt x="2251" y="505"/>
                </a:lnTo>
                <a:lnTo>
                  <a:pt x="2300" y="515"/>
                </a:lnTo>
                <a:lnTo>
                  <a:pt x="2347" y="530"/>
                </a:lnTo>
                <a:lnTo>
                  <a:pt x="2394" y="551"/>
                </a:lnTo>
                <a:lnTo>
                  <a:pt x="2439" y="576"/>
                </a:lnTo>
                <a:lnTo>
                  <a:pt x="2482" y="607"/>
                </a:lnTo>
                <a:lnTo>
                  <a:pt x="2521" y="642"/>
                </a:lnTo>
                <a:lnTo>
                  <a:pt x="2557" y="682"/>
                </a:lnTo>
                <a:lnTo>
                  <a:pt x="2588" y="724"/>
                </a:lnTo>
                <a:lnTo>
                  <a:pt x="2614" y="769"/>
                </a:lnTo>
                <a:lnTo>
                  <a:pt x="2634" y="816"/>
                </a:lnTo>
                <a:lnTo>
                  <a:pt x="2649" y="864"/>
                </a:lnTo>
                <a:lnTo>
                  <a:pt x="2659" y="913"/>
                </a:lnTo>
                <a:lnTo>
                  <a:pt x="2664" y="963"/>
                </a:lnTo>
                <a:lnTo>
                  <a:pt x="2664" y="1012"/>
                </a:lnTo>
                <a:lnTo>
                  <a:pt x="2659" y="1062"/>
                </a:lnTo>
                <a:lnTo>
                  <a:pt x="2649" y="1111"/>
                </a:lnTo>
                <a:lnTo>
                  <a:pt x="2634" y="1160"/>
                </a:lnTo>
                <a:lnTo>
                  <a:pt x="2614" y="1207"/>
                </a:lnTo>
                <a:lnTo>
                  <a:pt x="2588" y="1251"/>
                </a:lnTo>
                <a:lnTo>
                  <a:pt x="2557" y="1294"/>
                </a:lnTo>
                <a:lnTo>
                  <a:pt x="2521" y="1333"/>
                </a:lnTo>
                <a:lnTo>
                  <a:pt x="1331" y="2520"/>
                </a:lnTo>
                <a:lnTo>
                  <a:pt x="1312" y="2536"/>
                </a:lnTo>
                <a:lnTo>
                  <a:pt x="1291" y="2547"/>
                </a:lnTo>
                <a:lnTo>
                  <a:pt x="1268" y="2554"/>
                </a:lnTo>
                <a:lnTo>
                  <a:pt x="1246" y="2556"/>
                </a:lnTo>
                <a:lnTo>
                  <a:pt x="1223" y="2554"/>
                </a:lnTo>
                <a:lnTo>
                  <a:pt x="1200" y="2547"/>
                </a:lnTo>
                <a:lnTo>
                  <a:pt x="1179" y="2536"/>
                </a:lnTo>
                <a:lnTo>
                  <a:pt x="1160" y="2520"/>
                </a:lnTo>
                <a:lnTo>
                  <a:pt x="1145" y="2502"/>
                </a:lnTo>
                <a:lnTo>
                  <a:pt x="1133" y="2481"/>
                </a:lnTo>
                <a:lnTo>
                  <a:pt x="1127" y="2459"/>
                </a:lnTo>
                <a:lnTo>
                  <a:pt x="1125" y="2435"/>
                </a:lnTo>
                <a:lnTo>
                  <a:pt x="1127" y="2412"/>
                </a:lnTo>
                <a:lnTo>
                  <a:pt x="1133" y="2390"/>
                </a:lnTo>
                <a:lnTo>
                  <a:pt x="1145" y="2368"/>
                </a:lnTo>
                <a:lnTo>
                  <a:pt x="1160" y="2349"/>
                </a:lnTo>
                <a:lnTo>
                  <a:pt x="2351" y="1162"/>
                </a:lnTo>
                <a:lnTo>
                  <a:pt x="2374" y="1135"/>
                </a:lnTo>
                <a:lnTo>
                  <a:pt x="2393" y="1105"/>
                </a:lnTo>
                <a:lnTo>
                  <a:pt x="2408" y="1072"/>
                </a:lnTo>
                <a:lnTo>
                  <a:pt x="2418" y="1039"/>
                </a:lnTo>
                <a:lnTo>
                  <a:pt x="2422" y="1005"/>
                </a:lnTo>
                <a:lnTo>
                  <a:pt x="2422" y="970"/>
                </a:lnTo>
                <a:lnTo>
                  <a:pt x="2418" y="936"/>
                </a:lnTo>
                <a:lnTo>
                  <a:pt x="2408" y="903"/>
                </a:lnTo>
                <a:lnTo>
                  <a:pt x="2393" y="871"/>
                </a:lnTo>
                <a:lnTo>
                  <a:pt x="2374" y="840"/>
                </a:lnTo>
                <a:lnTo>
                  <a:pt x="2351" y="813"/>
                </a:lnTo>
                <a:lnTo>
                  <a:pt x="2325" y="792"/>
                </a:lnTo>
                <a:lnTo>
                  <a:pt x="2299" y="773"/>
                </a:lnTo>
                <a:lnTo>
                  <a:pt x="2270" y="760"/>
                </a:lnTo>
                <a:lnTo>
                  <a:pt x="2240" y="749"/>
                </a:lnTo>
                <a:lnTo>
                  <a:pt x="2208" y="743"/>
                </a:lnTo>
                <a:lnTo>
                  <a:pt x="2175" y="741"/>
                </a:lnTo>
                <a:lnTo>
                  <a:pt x="2142" y="743"/>
                </a:lnTo>
                <a:lnTo>
                  <a:pt x="2111" y="749"/>
                </a:lnTo>
                <a:lnTo>
                  <a:pt x="2080" y="760"/>
                </a:lnTo>
                <a:lnTo>
                  <a:pt x="2052" y="773"/>
                </a:lnTo>
                <a:lnTo>
                  <a:pt x="2025" y="792"/>
                </a:lnTo>
                <a:lnTo>
                  <a:pt x="2001" y="813"/>
                </a:lnTo>
                <a:lnTo>
                  <a:pt x="382" y="2428"/>
                </a:lnTo>
                <a:lnTo>
                  <a:pt x="348" y="2466"/>
                </a:lnTo>
                <a:lnTo>
                  <a:pt x="317" y="2507"/>
                </a:lnTo>
                <a:lnTo>
                  <a:pt x="293" y="2551"/>
                </a:lnTo>
                <a:lnTo>
                  <a:pt x="272" y="2597"/>
                </a:lnTo>
                <a:lnTo>
                  <a:pt x="257" y="2644"/>
                </a:lnTo>
                <a:lnTo>
                  <a:pt x="248" y="2692"/>
                </a:lnTo>
                <a:lnTo>
                  <a:pt x="243" y="2741"/>
                </a:lnTo>
                <a:lnTo>
                  <a:pt x="243" y="2790"/>
                </a:lnTo>
                <a:lnTo>
                  <a:pt x="248" y="2839"/>
                </a:lnTo>
                <a:lnTo>
                  <a:pt x="257" y="2887"/>
                </a:lnTo>
                <a:lnTo>
                  <a:pt x="272" y="2933"/>
                </a:lnTo>
                <a:lnTo>
                  <a:pt x="293" y="2979"/>
                </a:lnTo>
                <a:lnTo>
                  <a:pt x="317" y="3023"/>
                </a:lnTo>
                <a:lnTo>
                  <a:pt x="348" y="3065"/>
                </a:lnTo>
                <a:lnTo>
                  <a:pt x="382" y="3103"/>
                </a:lnTo>
                <a:lnTo>
                  <a:pt x="417" y="3135"/>
                </a:lnTo>
                <a:lnTo>
                  <a:pt x="455" y="3164"/>
                </a:lnTo>
                <a:lnTo>
                  <a:pt x="496" y="3187"/>
                </a:lnTo>
                <a:lnTo>
                  <a:pt x="537" y="3207"/>
                </a:lnTo>
                <a:lnTo>
                  <a:pt x="581" y="3223"/>
                </a:lnTo>
                <a:lnTo>
                  <a:pt x="627" y="3234"/>
                </a:lnTo>
                <a:lnTo>
                  <a:pt x="674" y="3241"/>
                </a:lnTo>
                <a:lnTo>
                  <a:pt x="721" y="3243"/>
                </a:lnTo>
                <a:lnTo>
                  <a:pt x="768" y="3241"/>
                </a:lnTo>
                <a:lnTo>
                  <a:pt x="815" y="3234"/>
                </a:lnTo>
                <a:lnTo>
                  <a:pt x="861" y="3223"/>
                </a:lnTo>
                <a:lnTo>
                  <a:pt x="904" y="3207"/>
                </a:lnTo>
                <a:lnTo>
                  <a:pt x="946" y="3187"/>
                </a:lnTo>
                <a:lnTo>
                  <a:pt x="986" y="3164"/>
                </a:lnTo>
                <a:lnTo>
                  <a:pt x="1025" y="3135"/>
                </a:lnTo>
                <a:lnTo>
                  <a:pt x="1060" y="3103"/>
                </a:lnTo>
                <a:lnTo>
                  <a:pt x="2716" y="1451"/>
                </a:lnTo>
                <a:lnTo>
                  <a:pt x="2758" y="1404"/>
                </a:lnTo>
                <a:lnTo>
                  <a:pt x="2795" y="1355"/>
                </a:lnTo>
                <a:lnTo>
                  <a:pt x="2830" y="1303"/>
                </a:lnTo>
                <a:lnTo>
                  <a:pt x="2857" y="1249"/>
                </a:lnTo>
                <a:lnTo>
                  <a:pt x="2881" y="1193"/>
                </a:lnTo>
                <a:lnTo>
                  <a:pt x="2900" y="1135"/>
                </a:lnTo>
                <a:lnTo>
                  <a:pt x="2913" y="1074"/>
                </a:lnTo>
                <a:lnTo>
                  <a:pt x="2921" y="1012"/>
                </a:lnTo>
                <a:lnTo>
                  <a:pt x="2923" y="950"/>
                </a:lnTo>
                <a:lnTo>
                  <a:pt x="2921" y="887"/>
                </a:lnTo>
                <a:lnTo>
                  <a:pt x="2913" y="826"/>
                </a:lnTo>
                <a:lnTo>
                  <a:pt x="2900" y="765"/>
                </a:lnTo>
                <a:lnTo>
                  <a:pt x="2881" y="707"/>
                </a:lnTo>
                <a:lnTo>
                  <a:pt x="2857" y="650"/>
                </a:lnTo>
                <a:lnTo>
                  <a:pt x="2830" y="596"/>
                </a:lnTo>
                <a:lnTo>
                  <a:pt x="2795" y="544"/>
                </a:lnTo>
                <a:lnTo>
                  <a:pt x="2758" y="494"/>
                </a:lnTo>
                <a:lnTo>
                  <a:pt x="2716" y="449"/>
                </a:lnTo>
                <a:lnTo>
                  <a:pt x="2668" y="405"/>
                </a:lnTo>
                <a:lnTo>
                  <a:pt x="2618" y="367"/>
                </a:lnTo>
                <a:lnTo>
                  <a:pt x="2565" y="333"/>
                </a:lnTo>
                <a:lnTo>
                  <a:pt x="2509" y="305"/>
                </a:lnTo>
                <a:lnTo>
                  <a:pt x="2452" y="282"/>
                </a:lnTo>
                <a:lnTo>
                  <a:pt x="2393" y="264"/>
                </a:lnTo>
                <a:lnTo>
                  <a:pt x="2334" y="251"/>
                </a:lnTo>
                <a:lnTo>
                  <a:pt x="2274" y="244"/>
                </a:lnTo>
                <a:lnTo>
                  <a:pt x="2213" y="242"/>
                </a:lnTo>
                <a:lnTo>
                  <a:pt x="2153" y="244"/>
                </a:lnTo>
                <a:lnTo>
                  <a:pt x="2092" y="251"/>
                </a:lnTo>
                <a:lnTo>
                  <a:pt x="2032" y="264"/>
                </a:lnTo>
                <a:lnTo>
                  <a:pt x="1974" y="282"/>
                </a:lnTo>
                <a:lnTo>
                  <a:pt x="1918" y="305"/>
                </a:lnTo>
                <a:lnTo>
                  <a:pt x="1862" y="333"/>
                </a:lnTo>
                <a:lnTo>
                  <a:pt x="1809" y="367"/>
                </a:lnTo>
                <a:lnTo>
                  <a:pt x="1759" y="405"/>
                </a:lnTo>
                <a:lnTo>
                  <a:pt x="1711" y="449"/>
                </a:lnTo>
                <a:lnTo>
                  <a:pt x="483" y="1674"/>
                </a:lnTo>
                <a:lnTo>
                  <a:pt x="464" y="1690"/>
                </a:lnTo>
                <a:lnTo>
                  <a:pt x="443" y="1700"/>
                </a:lnTo>
                <a:lnTo>
                  <a:pt x="420" y="1707"/>
                </a:lnTo>
                <a:lnTo>
                  <a:pt x="397" y="1709"/>
                </a:lnTo>
                <a:lnTo>
                  <a:pt x="375" y="1707"/>
                </a:lnTo>
                <a:lnTo>
                  <a:pt x="351" y="1700"/>
                </a:lnTo>
                <a:lnTo>
                  <a:pt x="331" y="1690"/>
                </a:lnTo>
                <a:lnTo>
                  <a:pt x="312" y="1674"/>
                </a:lnTo>
                <a:lnTo>
                  <a:pt x="296" y="1655"/>
                </a:lnTo>
                <a:lnTo>
                  <a:pt x="285" y="1634"/>
                </a:lnTo>
                <a:lnTo>
                  <a:pt x="279" y="1611"/>
                </a:lnTo>
                <a:lnTo>
                  <a:pt x="276" y="1588"/>
                </a:lnTo>
                <a:lnTo>
                  <a:pt x="279" y="1566"/>
                </a:lnTo>
                <a:lnTo>
                  <a:pt x="285" y="1543"/>
                </a:lnTo>
                <a:lnTo>
                  <a:pt x="296" y="1522"/>
                </a:lnTo>
                <a:lnTo>
                  <a:pt x="312" y="1503"/>
                </a:lnTo>
                <a:lnTo>
                  <a:pt x="1540" y="278"/>
                </a:lnTo>
                <a:lnTo>
                  <a:pt x="1594" y="227"/>
                </a:lnTo>
                <a:lnTo>
                  <a:pt x="1652" y="182"/>
                </a:lnTo>
                <a:lnTo>
                  <a:pt x="1712" y="142"/>
                </a:lnTo>
                <a:lnTo>
                  <a:pt x="1774" y="106"/>
                </a:lnTo>
                <a:lnTo>
                  <a:pt x="1838" y="76"/>
                </a:lnTo>
                <a:lnTo>
                  <a:pt x="1904" y="50"/>
                </a:lnTo>
                <a:lnTo>
                  <a:pt x="1972" y="30"/>
                </a:lnTo>
                <a:lnTo>
                  <a:pt x="2040" y="15"/>
                </a:lnTo>
                <a:lnTo>
                  <a:pt x="2109" y="6"/>
                </a:lnTo>
                <a:lnTo>
                  <a:pt x="217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08" name="Group 237"/>
          <p:cNvGrpSpPr>
            <a:grpSpLocks noChangeAspect="1"/>
          </p:cNvGrpSpPr>
          <p:nvPr/>
        </p:nvGrpSpPr>
        <p:grpSpPr bwMode="auto">
          <a:xfrm>
            <a:off x="434270" y="2967667"/>
            <a:ext cx="264510" cy="263852"/>
            <a:chOff x="2803" y="2234"/>
            <a:chExt cx="804" cy="802"/>
          </a:xfrm>
          <a:solidFill>
            <a:schemeClr val="tx1">
              <a:lumMod val="65000"/>
              <a:lumOff val="35000"/>
            </a:schemeClr>
          </a:solidFill>
        </p:grpSpPr>
        <p:sp>
          <p:nvSpPr>
            <p:cNvPr id="411" name="Freeform 239"/>
            <p:cNvSpPr>
              <a:spLocks noEditPoints="1"/>
            </p:cNvSpPr>
            <p:nvPr/>
          </p:nvSpPr>
          <p:spPr bwMode="auto">
            <a:xfrm>
              <a:off x="3128" y="2446"/>
              <a:ext cx="165" cy="368"/>
            </a:xfrm>
            <a:custGeom>
              <a:avLst/>
              <a:gdLst>
                <a:gd name="T0" fmla="*/ 537 w 826"/>
                <a:gd name="T1" fmla="*/ 1442 h 1837"/>
                <a:gd name="T2" fmla="*/ 617 w 826"/>
                <a:gd name="T3" fmla="*/ 1358 h 1837"/>
                <a:gd name="T4" fmla="*/ 648 w 826"/>
                <a:gd name="T5" fmla="*/ 1242 h 1837"/>
                <a:gd name="T6" fmla="*/ 617 w 826"/>
                <a:gd name="T7" fmla="*/ 1127 h 1837"/>
                <a:gd name="T8" fmla="*/ 537 w 826"/>
                <a:gd name="T9" fmla="*/ 1043 h 1837"/>
                <a:gd name="T10" fmla="*/ 289 w 826"/>
                <a:gd name="T11" fmla="*/ 395 h 1837"/>
                <a:gd name="T12" fmla="*/ 208 w 826"/>
                <a:gd name="T13" fmla="*/ 480 h 1837"/>
                <a:gd name="T14" fmla="*/ 178 w 826"/>
                <a:gd name="T15" fmla="*/ 594 h 1837"/>
                <a:gd name="T16" fmla="*/ 208 w 826"/>
                <a:gd name="T17" fmla="*/ 710 h 1837"/>
                <a:gd name="T18" fmla="*/ 289 w 826"/>
                <a:gd name="T19" fmla="*/ 794 h 1837"/>
                <a:gd name="T20" fmla="*/ 413 w 826"/>
                <a:gd name="T21" fmla="*/ 0 h 1837"/>
                <a:gd name="T22" fmla="*/ 476 w 826"/>
                <a:gd name="T23" fmla="*/ 26 h 1837"/>
                <a:gd name="T24" fmla="*/ 502 w 826"/>
                <a:gd name="T25" fmla="*/ 89 h 1837"/>
                <a:gd name="T26" fmla="*/ 598 w 826"/>
                <a:gd name="T27" fmla="*/ 226 h 1837"/>
                <a:gd name="T28" fmla="*/ 717 w 826"/>
                <a:gd name="T29" fmla="*/ 316 h 1837"/>
                <a:gd name="T30" fmla="*/ 796 w 826"/>
                <a:gd name="T31" fmla="*/ 443 h 1837"/>
                <a:gd name="T32" fmla="*/ 826 w 826"/>
                <a:gd name="T33" fmla="*/ 594 h 1837"/>
                <a:gd name="T34" fmla="*/ 800 w 826"/>
                <a:gd name="T35" fmla="*/ 658 h 1837"/>
                <a:gd name="T36" fmla="*/ 737 w 826"/>
                <a:gd name="T37" fmla="*/ 683 h 1837"/>
                <a:gd name="T38" fmla="*/ 674 w 826"/>
                <a:gd name="T39" fmla="*/ 658 h 1837"/>
                <a:gd name="T40" fmla="*/ 648 w 826"/>
                <a:gd name="T41" fmla="*/ 594 h 1837"/>
                <a:gd name="T42" fmla="*/ 617 w 826"/>
                <a:gd name="T43" fmla="*/ 480 h 1837"/>
                <a:gd name="T44" fmla="*/ 537 w 826"/>
                <a:gd name="T45" fmla="*/ 395 h 1837"/>
                <a:gd name="T46" fmla="*/ 551 w 826"/>
                <a:gd name="T47" fmla="*/ 854 h 1837"/>
                <a:gd name="T48" fmla="*/ 680 w 826"/>
                <a:gd name="T49" fmla="*/ 928 h 1837"/>
                <a:gd name="T50" fmla="*/ 776 w 826"/>
                <a:gd name="T51" fmla="*/ 1044 h 1837"/>
                <a:gd name="T52" fmla="*/ 822 w 826"/>
                <a:gd name="T53" fmla="*/ 1189 h 1837"/>
                <a:gd name="T54" fmla="*/ 812 w 826"/>
                <a:gd name="T55" fmla="*/ 1346 h 1837"/>
                <a:gd name="T56" fmla="*/ 749 w 826"/>
                <a:gd name="T57" fmla="*/ 1482 h 1837"/>
                <a:gd name="T58" fmla="*/ 641 w 826"/>
                <a:gd name="T59" fmla="*/ 1586 h 1837"/>
                <a:gd name="T60" fmla="*/ 502 w 826"/>
                <a:gd name="T61" fmla="*/ 1646 h 1837"/>
                <a:gd name="T62" fmla="*/ 490 w 826"/>
                <a:gd name="T63" fmla="*/ 1793 h 1837"/>
                <a:gd name="T64" fmla="*/ 437 w 826"/>
                <a:gd name="T65" fmla="*/ 1833 h 1837"/>
                <a:gd name="T66" fmla="*/ 368 w 826"/>
                <a:gd name="T67" fmla="*/ 1825 h 1837"/>
                <a:gd name="T68" fmla="*/ 327 w 826"/>
                <a:gd name="T69" fmla="*/ 1771 h 1837"/>
                <a:gd name="T70" fmla="*/ 274 w 826"/>
                <a:gd name="T71" fmla="*/ 1631 h 1837"/>
                <a:gd name="T72" fmla="*/ 145 w 826"/>
                <a:gd name="T73" fmla="*/ 1555 h 1837"/>
                <a:gd name="T74" fmla="*/ 51 w 826"/>
                <a:gd name="T75" fmla="*/ 1441 h 1837"/>
                <a:gd name="T76" fmla="*/ 4 w 826"/>
                <a:gd name="T77" fmla="*/ 1296 h 1837"/>
                <a:gd name="T78" fmla="*/ 12 w 826"/>
                <a:gd name="T79" fmla="*/ 1198 h 1837"/>
                <a:gd name="T80" fmla="*/ 66 w 826"/>
                <a:gd name="T81" fmla="*/ 1157 h 1837"/>
                <a:gd name="T82" fmla="*/ 134 w 826"/>
                <a:gd name="T83" fmla="*/ 1165 h 1837"/>
                <a:gd name="T84" fmla="*/ 175 w 826"/>
                <a:gd name="T85" fmla="*/ 1219 h 1837"/>
                <a:gd name="T86" fmla="*/ 193 w 826"/>
                <a:gd name="T87" fmla="*/ 1322 h 1837"/>
                <a:gd name="T88" fmla="*/ 257 w 826"/>
                <a:gd name="T89" fmla="*/ 1419 h 1837"/>
                <a:gd name="T90" fmla="*/ 324 w 826"/>
                <a:gd name="T91" fmla="*/ 998 h 1837"/>
                <a:gd name="T92" fmla="*/ 185 w 826"/>
                <a:gd name="T93" fmla="*/ 938 h 1837"/>
                <a:gd name="T94" fmla="*/ 78 w 826"/>
                <a:gd name="T95" fmla="*/ 835 h 1837"/>
                <a:gd name="T96" fmla="*/ 13 w 826"/>
                <a:gd name="T97" fmla="*/ 699 h 1837"/>
                <a:gd name="T98" fmla="*/ 4 w 826"/>
                <a:gd name="T99" fmla="*/ 542 h 1837"/>
                <a:gd name="T100" fmla="*/ 51 w 826"/>
                <a:gd name="T101" fmla="*/ 397 h 1837"/>
                <a:gd name="T102" fmla="*/ 145 w 826"/>
                <a:gd name="T103" fmla="*/ 281 h 1837"/>
                <a:gd name="T104" fmla="*/ 274 w 826"/>
                <a:gd name="T105" fmla="*/ 206 h 1837"/>
                <a:gd name="T106" fmla="*/ 327 w 826"/>
                <a:gd name="T107" fmla="*/ 66 h 1837"/>
                <a:gd name="T108" fmla="*/ 368 w 826"/>
                <a:gd name="T109" fmla="*/ 12 h 1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6" h="1837">
                  <a:moveTo>
                    <a:pt x="502" y="1025"/>
                  </a:moveTo>
                  <a:lnTo>
                    <a:pt x="502" y="1459"/>
                  </a:lnTo>
                  <a:lnTo>
                    <a:pt x="537" y="1442"/>
                  </a:lnTo>
                  <a:lnTo>
                    <a:pt x="568" y="1419"/>
                  </a:lnTo>
                  <a:lnTo>
                    <a:pt x="595" y="1391"/>
                  </a:lnTo>
                  <a:lnTo>
                    <a:pt x="617" y="1358"/>
                  </a:lnTo>
                  <a:lnTo>
                    <a:pt x="634" y="1322"/>
                  </a:lnTo>
                  <a:lnTo>
                    <a:pt x="644" y="1283"/>
                  </a:lnTo>
                  <a:lnTo>
                    <a:pt x="648" y="1242"/>
                  </a:lnTo>
                  <a:lnTo>
                    <a:pt x="644" y="1202"/>
                  </a:lnTo>
                  <a:lnTo>
                    <a:pt x="634" y="1163"/>
                  </a:lnTo>
                  <a:lnTo>
                    <a:pt x="617" y="1127"/>
                  </a:lnTo>
                  <a:lnTo>
                    <a:pt x="595" y="1094"/>
                  </a:lnTo>
                  <a:lnTo>
                    <a:pt x="568" y="1066"/>
                  </a:lnTo>
                  <a:lnTo>
                    <a:pt x="537" y="1043"/>
                  </a:lnTo>
                  <a:lnTo>
                    <a:pt x="502" y="1025"/>
                  </a:lnTo>
                  <a:close/>
                  <a:moveTo>
                    <a:pt x="324" y="377"/>
                  </a:moveTo>
                  <a:lnTo>
                    <a:pt x="289" y="395"/>
                  </a:lnTo>
                  <a:lnTo>
                    <a:pt x="257" y="419"/>
                  </a:lnTo>
                  <a:lnTo>
                    <a:pt x="230" y="447"/>
                  </a:lnTo>
                  <a:lnTo>
                    <a:pt x="208" y="480"/>
                  </a:lnTo>
                  <a:lnTo>
                    <a:pt x="193" y="515"/>
                  </a:lnTo>
                  <a:lnTo>
                    <a:pt x="182" y="554"/>
                  </a:lnTo>
                  <a:lnTo>
                    <a:pt x="178" y="594"/>
                  </a:lnTo>
                  <a:lnTo>
                    <a:pt x="182" y="636"/>
                  </a:lnTo>
                  <a:lnTo>
                    <a:pt x="193" y="675"/>
                  </a:lnTo>
                  <a:lnTo>
                    <a:pt x="208" y="710"/>
                  </a:lnTo>
                  <a:lnTo>
                    <a:pt x="230" y="743"/>
                  </a:lnTo>
                  <a:lnTo>
                    <a:pt x="257" y="771"/>
                  </a:lnTo>
                  <a:lnTo>
                    <a:pt x="289" y="794"/>
                  </a:lnTo>
                  <a:lnTo>
                    <a:pt x="324" y="813"/>
                  </a:lnTo>
                  <a:lnTo>
                    <a:pt x="324" y="377"/>
                  </a:lnTo>
                  <a:close/>
                  <a:moveTo>
                    <a:pt x="413" y="0"/>
                  </a:moveTo>
                  <a:lnTo>
                    <a:pt x="437" y="4"/>
                  </a:lnTo>
                  <a:lnTo>
                    <a:pt x="458" y="12"/>
                  </a:lnTo>
                  <a:lnTo>
                    <a:pt x="476" y="26"/>
                  </a:lnTo>
                  <a:lnTo>
                    <a:pt x="490" y="44"/>
                  </a:lnTo>
                  <a:lnTo>
                    <a:pt x="499" y="66"/>
                  </a:lnTo>
                  <a:lnTo>
                    <a:pt x="502" y="89"/>
                  </a:lnTo>
                  <a:lnTo>
                    <a:pt x="502" y="192"/>
                  </a:lnTo>
                  <a:lnTo>
                    <a:pt x="551" y="206"/>
                  </a:lnTo>
                  <a:lnTo>
                    <a:pt x="598" y="226"/>
                  </a:lnTo>
                  <a:lnTo>
                    <a:pt x="641" y="251"/>
                  </a:lnTo>
                  <a:lnTo>
                    <a:pt x="680" y="281"/>
                  </a:lnTo>
                  <a:lnTo>
                    <a:pt x="717" y="316"/>
                  </a:lnTo>
                  <a:lnTo>
                    <a:pt x="749" y="355"/>
                  </a:lnTo>
                  <a:lnTo>
                    <a:pt x="776" y="397"/>
                  </a:lnTo>
                  <a:lnTo>
                    <a:pt x="796" y="443"/>
                  </a:lnTo>
                  <a:lnTo>
                    <a:pt x="812" y="491"/>
                  </a:lnTo>
                  <a:lnTo>
                    <a:pt x="822" y="542"/>
                  </a:lnTo>
                  <a:lnTo>
                    <a:pt x="826" y="594"/>
                  </a:lnTo>
                  <a:lnTo>
                    <a:pt x="822" y="619"/>
                  </a:lnTo>
                  <a:lnTo>
                    <a:pt x="813" y="639"/>
                  </a:lnTo>
                  <a:lnTo>
                    <a:pt x="800" y="658"/>
                  </a:lnTo>
                  <a:lnTo>
                    <a:pt x="782" y="671"/>
                  </a:lnTo>
                  <a:lnTo>
                    <a:pt x="761" y="681"/>
                  </a:lnTo>
                  <a:lnTo>
                    <a:pt x="737" y="683"/>
                  </a:lnTo>
                  <a:lnTo>
                    <a:pt x="713" y="681"/>
                  </a:lnTo>
                  <a:lnTo>
                    <a:pt x="691" y="671"/>
                  </a:lnTo>
                  <a:lnTo>
                    <a:pt x="674" y="658"/>
                  </a:lnTo>
                  <a:lnTo>
                    <a:pt x="660" y="639"/>
                  </a:lnTo>
                  <a:lnTo>
                    <a:pt x="651" y="619"/>
                  </a:lnTo>
                  <a:lnTo>
                    <a:pt x="648" y="594"/>
                  </a:lnTo>
                  <a:lnTo>
                    <a:pt x="644" y="554"/>
                  </a:lnTo>
                  <a:lnTo>
                    <a:pt x="634" y="515"/>
                  </a:lnTo>
                  <a:lnTo>
                    <a:pt x="617" y="480"/>
                  </a:lnTo>
                  <a:lnTo>
                    <a:pt x="595" y="447"/>
                  </a:lnTo>
                  <a:lnTo>
                    <a:pt x="568" y="419"/>
                  </a:lnTo>
                  <a:lnTo>
                    <a:pt x="537" y="395"/>
                  </a:lnTo>
                  <a:lnTo>
                    <a:pt x="502" y="377"/>
                  </a:lnTo>
                  <a:lnTo>
                    <a:pt x="502" y="839"/>
                  </a:lnTo>
                  <a:lnTo>
                    <a:pt x="551" y="854"/>
                  </a:lnTo>
                  <a:lnTo>
                    <a:pt x="598" y="874"/>
                  </a:lnTo>
                  <a:lnTo>
                    <a:pt x="641" y="899"/>
                  </a:lnTo>
                  <a:lnTo>
                    <a:pt x="680" y="928"/>
                  </a:lnTo>
                  <a:lnTo>
                    <a:pt x="717" y="964"/>
                  </a:lnTo>
                  <a:lnTo>
                    <a:pt x="749" y="1002"/>
                  </a:lnTo>
                  <a:lnTo>
                    <a:pt x="776" y="1044"/>
                  </a:lnTo>
                  <a:lnTo>
                    <a:pt x="796" y="1091"/>
                  </a:lnTo>
                  <a:lnTo>
                    <a:pt x="812" y="1138"/>
                  </a:lnTo>
                  <a:lnTo>
                    <a:pt x="822" y="1189"/>
                  </a:lnTo>
                  <a:lnTo>
                    <a:pt x="826" y="1242"/>
                  </a:lnTo>
                  <a:lnTo>
                    <a:pt x="822" y="1296"/>
                  </a:lnTo>
                  <a:lnTo>
                    <a:pt x="812" y="1346"/>
                  </a:lnTo>
                  <a:lnTo>
                    <a:pt x="796" y="1394"/>
                  </a:lnTo>
                  <a:lnTo>
                    <a:pt x="776" y="1441"/>
                  </a:lnTo>
                  <a:lnTo>
                    <a:pt x="749" y="1482"/>
                  </a:lnTo>
                  <a:lnTo>
                    <a:pt x="717" y="1521"/>
                  </a:lnTo>
                  <a:lnTo>
                    <a:pt x="680" y="1555"/>
                  </a:lnTo>
                  <a:lnTo>
                    <a:pt x="641" y="1586"/>
                  </a:lnTo>
                  <a:lnTo>
                    <a:pt x="598" y="1611"/>
                  </a:lnTo>
                  <a:lnTo>
                    <a:pt x="551" y="1631"/>
                  </a:lnTo>
                  <a:lnTo>
                    <a:pt x="502" y="1646"/>
                  </a:lnTo>
                  <a:lnTo>
                    <a:pt x="502" y="1748"/>
                  </a:lnTo>
                  <a:lnTo>
                    <a:pt x="499" y="1771"/>
                  </a:lnTo>
                  <a:lnTo>
                    <a:pt x="490" y="1793"/>
                  </a:lnTo>
                  <a:lnTo>
                    <a:pt x="476" y="1810"/>
                  </a:lnTo>
                  <a:lnTo>
                    <a:pt x="458" y="1825"/>
                  </a:lnTo>
                  <a:lnTo>
                    <a:pt x="437" y="1833"/>
                  </a:lnTo>
                  <a:lnTo>
                    <a:pt x="413" y="1837"/>
                  </a:lnTo>
                  <a:lnTo>
                    <a:pt x="389" y="1833"/>
                  </a:lnTo>
                  <a:lnTo>
                    <a:pt x="368" y="1825"/>
                  </a:lnTo>
                  <a:lnTo>
                    <a:pt x="350" y="1810"/>
                  </a:lnTo>
                  <a:lnTo>
                    <a:pt x="336" y="1793"/>
                  </a:lnTo>
                  <a:lnTo>
                    <a:pt x="327" y="1771"/>
                  </a:lnTo>
                  <a:lnTo>
                    <a:pt x="324" y="1748"/>
                  </a:lnTo>
                  <a:lnTo>
                    <a:pt x="324" y="1646"/>
                  </a:lnTo>
                  <a:lnTo>
                    <a:pt x="274" y="1631"/>
                  </a:lnTo>
                  <a:lnTo>
                    <a:pt x="228" y="1611"/>
                  </a:lnTo>
                  <a:lnTo>
                    <a:pt x="185" y="1586"/>
                  </a:lnTo>
                  <a:lnTo>
                    <a:pt x="145" y="1555"/>
                  </a:lnTo>
                  <a:lnTo>
                    <a:pt x="110" y="1521"/>
                  </a:lnTo>
                  <a:lnTo>
                    <a:pt x="78" y="1482"/>
                  </a:lnTo>
                  <a:lnTo>
                    <a:pt x="51" y="1441"/>
                  </a:lnTo>
                  <a:lnTo>
                    <a:pt x="29" y="1394"/>
                  </a:lnTo>
                  <a:lnTo>
                    <a:pt x="13" y="1346"/>
                  </a:lnTo>
                  <a:lnTo>
                    <a:pt x="4" y="1296"/>
                  </a:lnTo>
                  <a:lnTo>
                    <a:pt x="0" y="1242"/>
                  </a:lnTo>
                  <a:lnTo>
                    <a:pt x="4" y="1219"/>
                  </a:lnTo>
                  <a:lnTo>
                    <a:pt x="12" y="1198"/>
                  </a:lnTo>
                  <a:lnTo>
                    <a:pt x="27" y="1180"/>
                  </a:lnTo>
                  <a:lnTo>
                    <a:pt x="44" y="1165"/>
                  </a:lnTo>
                  <a:lnTo>
                    <a:pt x="66" y="1157"/>
                  </a:lnTo>
                  <a:lnTo>
                    <a:pt x="89" y="1153"/>
                  </a:lnTo>
                  <a:lnTo>
                    <a:pt x="113" y="1157"/>
                  </a:lnTo>
                  <a:lnTo>
                    <a:pt x="134" y="1165"/>
                  </a:lnTo>
                  <a:lnTo>
                    <a:pt x="152" y="1180"/>
                  </a:lnTo>
                  <a:lnTo>
                    <a:pt x="166" y="1198"/>
                  </a:lnTo>
                  <a:lnTo>
                    <a:pt x="175" y="1219"/>
                  </a:lnTo>
                  <a:lnTo>
                    <a:pt x="178" y="1242"/>
                  </a:lnTo>
                  <a:lnTo>
                    <a:pt x="182" y="1283"/>
                  </a:lnTo>
                  <a:lnTo>
                    <a:pt x="193" y="1322"/>
                  </a:lnTo>
                  <a:lnTo>
                    <a:pt x="208" y="1358"/>
                  </a:lnTo>
                  <a:lnTo>
                    <a:pt x="230" y="1391"/>
                  </a:lnTo>
                  <a:lnTo>
                    <a:pt x="257" y="1419"/>
                  </a:lnTo>
                  <a:lnTo>
                    <a:pt x="289" y="1442"/>
                  </a:lnTo>
                  <a:lnTo>
                    <a:pt x="324" y="1459"/>
                  </a:lnTo>
                  <a:lnTo>
                    <a:pt x="324" y="998"/>
                  </a:lnTo>
                  <a:lnTo>
                    <a:pt x="274" y="983"/>
                  </a:lnTo>
                  <a:lnTo>
                    <a:pt x="228" y="964"/>
                  </a:lnTo>
                  <a:lnTo>
                    <a:pt x="185" y="938"/>
                  </a:lnTo>
                  <a:lnTo>
                    <a:pt x="145" y="909"/>
                  </a:lnTo>
                  <a:lnTo>
                    <a:pt x="110" y="874"/>
                  </a:lnTo>
                  <a:lnTo>
                    <a:pt x="78" y="835"/>
                  </a:lnTo>
                  <a:lnTo>
                    <a:pt x="51" y="793"/>
                  </a:lnTo>
                  <a:lnTo>
                    <a:pt x="29" y="747"/>
                  </a:lnTo>
                  <a:lnTo>
                    <a:pt x="13" y="699"/>
                  </a:lnTo>
                  <a:lnTo>
                    <a:pt x="4" y="648"/>
                  </a:lnTo>
                  <a:lnTo>
                    <a:pt x="0" y="594"/>
                  </a:lnTo>
                  <a:lnTo>
                    <a:pt x="4" y="542"/>
                  </a:lnTo>
                  <a:lnTo>
                    <a:pt x="13" y="491"/>
                  </a:lnTo>
                  <a:lnTo>
                    <a:pt x="29" y="443"/>
                  </a:lnTo>
                  <a:lnTo>
                    <a:pt x="51" y="397"/>
                  </a:lnTo>
                  <a:lnTo>
                    <a:pt x="78" y="355"/>
                  </a:lnTo>
                  <a:lnTo>
                    <a:pt x="110" y="316"/>
                  </a:lnTo>
                  <a:lnTo>
                    <a:pt x="145" y="281"/>
                  </a:lnTo>
                  <a:lnTo>
                    <a:pt x="185" y="251"/>
                  </a:lnTo>
                  <a:lnTo>
                    <a:pt x="228" y="226"/>
                  </a:lnTo>
                  <a:lnTo>
                    <a:pt x="274" y="206"/>
                  </a:lnTo>
                  <a:lnTo>
                    <a:pt x="324" y="192"/>
                  </a:lnTo>
                  <a:lnTo>
                    <a:pt x="324" y="89"/>
                  </a:lnTo>
                  <a:lnTo>
                    <a:pt x="327" y="66"/>
                  </a:lnTo>
                  <a:lnTo>
                    <a:pt x="336" y="44"/>
                  </a:lnTo>
                  <a:lnTo>
                    <a:pt x="350" y="26"/>
                  </a:lnTo>
                  <a:lnTo>
                    <a:pt x="368" y="12"/>
                  </a:lnTo>
                  <a:lnTo>
                    <a:pt x="389" y="4"/>
                  </a:lnTo>
                  <a:lnTo>
                    <a:pt x="4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2" name="Freeform 240"/>
            <p:cNvSpPr>
              <a:spLocks noEditPoints="1"/>
            </p:cNvSpPr>
            <p:nvPr/>
          </p:nvSpPr>
          <p:spPr bwMode="auto">
            <a:xfrm>
              <a:off x="2877" y="2763"/>
              <a:ext cx="657" cy="273"/>
            </a:xfrm>
            <a:custGeom>
              <a:avLst/>
              <a:gdLst>
                <a:gd name="T0" fmla="*/ 410 w 3285"/>
                <a:gd name="T1" fmla="*/ 589 h 1366"/>
                <a:gd name="T2" fmla="*/ 660 w 3285"/>
                <a:gd name="T3" fmla="*/ 796 h 1366"/>
                <a:gd name="T4" fmla="*/ 940 w 3285"/>
                <a:gd name="T5" fmla="*/ 951 h 1366"/>
                <a:gd name="T6" fmla="*/ 1232 w 3285"/>
                <a:gd name="T7" fmla="*/ 1051 h 1366"/>
                <a:gd name="T8" fmla="*/ 1538 w 3285"/>
                <a:gd name="T9" fmla="*/ 1096 h 1366"/>
                <a:gd name="T10" fmla="*/ 1851 w 3285"/>
                <a:gd name="T11" fmla="*/ 1087 h 1366"/>
                <a:gd name="T12" fmla="*/ 2153 w 3285"/>
                <a:gd name="T13" fmla="*/ 1023 h 1366"/>
                <a:gd name="T14" fmla="*/ 2440 w 3285"/>
                <a:gd name="T15" fmla="*/ 906 h 1366"/>
                <a:gd name="T16" fmla="*/ 2713 w 3285"/>
                <a:gd name="T17" fmla="*/ 732 h 1366"/>
                <a:gd name="T18" fmla="*/ 2950 w 3285"/>
                <a:gd name="T19" fmla="*/ 510 h 1366"/>
                <a:gd name="T20" fmla="*/ 2458 w 3285"/>
                <a:gd name="T21" fmla="*/ 418 h 1366"/>
                <a:gd name="T22" fmla="*/ 2236 w 3285"/>
                <a:gd name="T23" fmla="*/ 556 h 1366"/>
                <a:gd name="T24" fmla="*/ 1991 w 3285"/>
                <a:gd name="T25" fmla="*/ 649 h 1366"/>
                <a:gd name="T26" fmla="*/ 1731 w 3285"/>
                <a:gd name="T27" fmla="*/ 692 h 1366"/>
                <a:gd name="T28" fmla="*/ 1466 w 3285"/>
                <a:gd name="T29" fmla="*/ 683 h 1366"/>
                <a:gd name="T30" fmla="*/ 1210 w 3285"/>
                <a:gd name="T31" fmla="*/ 623 h 1366"/>
                <a:gd name="T32" fmla="*/ 974 w 3285"/>
                <a:gd name="T33" fmla="*/ 516 h 1366"/>
                <a:gd name="T34" fmla="*/ 760 w 3285"/>
                <a:gd name="T35" fmla="*/ 362 h 1366"/>
                <a:gd name="T36" fmla="*/ 757 w 3285"/>
                <a:gd name="T37" fmla="*/ 5 h 1366"/>
                <a:gd name="T38" fmla="*/ 824 w 3285"/>
                <a:gd name="T39" fmla="*/ 48 h 1366"/>
                <a:gd name="T40" fmla="*/ 993 w 3285"/>
                <a:gd name="T41" fmla="*/ 209 h 1366"/>
                <a:gd name="T42" fmla="*/ 1191 w 3285"/>
                <a:gd name="T43" fmla="*/ 328 h 1366"/>
                <a:gd name="T44" fmla="*/ 1410 w 3285"/>
                <a:gd name="T45" fmla="*/ 402 h 1366"/>
                <a:gd name="T46" fmla="*/ 1643 w 3285"/>
                <a:gd name="T47" fmla="*/ 428 h 1366"/>
                <a:gd name="T48" fmla="*/ 1875 w 3285"/>
                <a:gd name="T49" fmla="*/ 402 h 1366"/>
                <a:gd name="T50" fmla="*/ 2095 w 3285"/>
                <a:gd name="T51" fmla="*/ 328 h 1366"/>
                <a:gd name="T52" fmla="*/ 2292 w 3285"/>
                <a:gd name="T53" fmla="*/ 209 h 1366"/>
                <a:gd name="T54" fmla="*/ 2462 w 3285"/>
                <a:gd name="T55" fmla="*/ 48 h 1366"/>
                <a:gd name="T56" fmla="*/ 2529 w 3285"/>
                <a:gd name="T57" fmla="*/ 5 h 1366"/>
                <a:gd name="T58" fmla="*/ 2606 w 3285"/>
                <a:gd name="T59" fmla="*/ 7 h 1366"/>
                <a:gd name="T60" fmla="*/ 3241 w 3285"/>
                <a:gd name="T61" fmla="*/ 373 h 1366"/>
                <a:gd name="T62" fmla="*/ 3283 w 3285"/>
                <a:gd name="T63" fmla="*/ 445 h 1366"/>
                <a:gd name="T64" fmla="*/ 3273 w 3285"/>
                <a:gd name="T65" fmla="*/ 528 h 1366"/>
                <a:gd name="T66" fmla="*/ 3111 w 3285"/>
                <a:gd name="T67" fmla="*/ 729 h 1366"/>
                <a:gd name="T68" fmla="*/ 2853 w 3285"/>
                <a:gd name="T69" fmla="*/ 960 h 1366"/>
                <a:gd name="T70" fmla="*/ 2562 w 3285"/>
                <a:gd name="T71" fmla="*/ 1144 h 1366"/>
                <a:gd name="T72" fmla="*/ 2269 w 3285"/>
                <a:gd name="T73" fmla="*/ 1266 h 1366"/>
                <a:gd name="T74" fmla="*/ 1960 w 3285"/>
                <a:gd name="T75" fmla="*/ 1340 h 1366"/>
                <a:gd name="T76" fmla="*/ 1643 w 3285"/>
                <a:gd name="T77" fmla="*/ 1366 h 1366"/>
                <a:gd name="T78" fmla="*/ 1325 w 3285"/>
                <a:gd name="T79" fmla="*/ 1340 h 1366"/>
                <a:gd name="T80" fmla="*/ 1016 w 3285"/>
                <a:gd name="T81" fmla="*/ 1266 h 1366"/>
                <a:gd name="T82" fmla="*/ 724 w 3285"/>
                <a:gd name="T83" fmla="*/ 1144 h 1366"/>
                <a:gd name="T84" fmla="*/ 432 w 3285"/>
                <a:gd name="T85" fmla="*/ 960 h 1366"/>
                <a:gd name="T86" fmla="*/ 175 w 3285"/>
                <a:gd name="T87" fmla="*/ 729 h 1366"/>
                <a:gd name="T88" fmla="*/ 13 w 3285"/>
                <a:gd name="T89" fmla="*/ 528 h 1366"/>
                <a:gd name="T90" fmla="*/ 4 w 3285"/>
                <a:gd name="T91" fmla="*/ 445 h 1366"/>
                <a:gd name="T92" fmla="*/ 44 w 3285"/>
                <a:gd name="T93" fmla="*/ 373 h 1366"/>
                <a:gd name="T94" fmla="*/ 680 w 3285"/>
                <a:gd name="T95" fmla="*/ 7 h 1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85" h="1366">
                  <a:moveTo>
                    <a:pt x="696" y="302"/>
                  </a:moveTo>
                  <a:lnTo>
                    <a:pt x="336" y="510"/>
                  </a:lnTo>
                  <a:lnTo>
                    <a:pt x="410" y="589"/>
                  </a:lnTo>
                  <a:lnTo>
                    <a:pt x="489" y="663"/>
                  </a:lnTo>
                  <a:lnTo>
                    <a:pt x="572" y="732"/>
                  </a:lnTo>
                  <a:lnTo>
                    <a:pt x="660" y="796"/>
                  </a:lnTo>
                  <a:lnTo>
                    <a:pt x="752" y="854"/>
                  </a:lnTo>
                  <a:lnTo>
                    <a:pt x="846" y="906"/>
                  </a:lnTo>
                  <a:lnTo>
                    <a:pt x="940" y="951"/>
                  </a:lnTo>
                  <a:lnTo>
                    <a:pt x="1036" y="990"/>
                  </a:lnTo>
                  <a:lnTo>
                    <a:pt x="1133" y="1023"/>
                  </a:lnTo>
                  <a:lnTo>
                    <a:pt x="1232" y="1051"/>
                  </a:lnTo>
                  <a:lnTo>
                    <a:pt x="1332" y="1072"/>
                  </a:lnTo>
                  <a:lnTo>
                    <a:pt x="1435" y="1087"/>
                  </a:lnTo>
                  <a:lnTo>
                    <a:pt x="1538" y="1096"/>
                  </a:lnTo>
                  <a:lnTo>
                    <a:pt x="1643" y="1099"/>
                  </a:lnTo>
                  <a:lnTo>
                    <a:pt x="1747" y="1096"/>
                  </a:lnTo>
                  <a:lnTo>
                    <a:pt x="1851" y="1087"/>
                  </a:lnTo>
                  <a:lnTo>
                    <a:pt x="1953" y="1072"/>
                  </a:lnTo>
                  <a:lnTo>
                    <a:pt x="2053" y="1051"/>
                  </a:lnTo>
                  <a:lnTo>
                    <a:pt x="2153" y="1023"/>
                  </a:lnTo>
                  <a:lnTo>
                    <a:pt x="2249" y="990"/>
                  </a:lnTo>
                  <a:lnTo>
                    <a:pt x="2346" y="951"/>
                  </a:lnTo>
                  <a:lnTo>
                    <a:pt x="2440" y="906"/>
                  </a:lnTo>
                  <a:lnTo>
                    <a:pt x="2534" y="854"/>
                  </a:lnTo>
                  <a:lnTo>
                    <a:pt x="2625" y="796"/>
                  </a:lnTo>
                  <a:lnTo>
                    <a:pt x="2713" y="732"/>
                  </a:lnTo>
                  <a:lnTo>
                    <a:pt x="2796" y="663"/>
                  </a:lnTo>
                  <a:lnTo>
                    <a:pt x="2875" y="589"/>
                  </a:lnTo>
                  <a:lnTo>
                    <a:pt x="2950" y="510"/>
                  </a:lnTo>
                  <a:lnTo>
                    <a:pt x="2590" y="302"/>
                  </a:lnTo>
                  <a:lnTo>
                    <a:pt x="2525" y="362"/>
                  </a:lnTo>
                  <a:lnTo>
                    <a:pt x="2458" y="418"/>
                  </a:lnTo>
                  <a:lnTo>
                    <a:pt x="2386" y="470"/>
                  </a:lnTo>
                  <a:lnTo>
                    <a:pt x="2313" y="516"/>
                  </a:lnTo>
                  <a:lnTo>
                    <a:pt x="2236" y="556"/>
                  </a:lnTo>
                  <a:lnTo>
                    <a:pt x="2157" y="593"/>
                  </a:lnTo>
                  <a:lnTo>
                    <a:pt x="2075" y="623"/>
                  </a:lnTo>
                  <a:lnTo>
                    <a:pt x="1991" y="649"/>
                  </a:lnTo>
                  <a:lnTo>
                    <a:pt x="1907" y="668"/>
                  </a:lnTo>
                  <a:lnTo>
                    <a:pt x="1820" y="683"/>
                  </a:lnTo>
                  <a:lnTo>
                    <a:pt x="1731" y="692"/>
                  </a:lnTo>
                  <a:lnTo>
                    <a:pt x="1643" y="695"/>
                  </a:lnTo>
                  <a:lnTo>
                    <a:pt x="1554" y="692"/>
                  </a:lnTo>
                  <a:lnTo>
                    <a:pt x="1466" y="683"/>
                  </a:lnTo>
                  <a:lnTo>
                    <a:pt x="1380" y="668"/>
                  </a:lnTo>
                  <a:lnTo>
                    <a:pt x="1294" y="649"/>
                  </a:lnTo>
                  <a:lnTo>
                    <a:pt x="1210" y="623"/>
                  </a:lnTo>
                  <a:lnTo>
                    <a:pt x="1130" y="593"/>
                  </a:lnTo>
                  <a:lnTo>
                    <a:pt x="1051" y="556"/>
                  </a:lnTo>
                  <a:lnTo>
                    <a:pt x="974" y="516"/>
                  </a:lnTo>
                  <a:lnTo>
                    <a:pt x="899" y="470"/>
                  </a:lnTo>
                  <a:lnTo>
                    <a:pt x="829" y="418"/>
                  </a:lnTo>
                  <a:lnTo>
                    <a:pt x="760" y="362"/>
                  </a:lnTo>
                  <a:lnTo>
                    <a:pt x="696" y="302"/>
                  </a:lnTo>
                  <a:close/>
                  <a:moveTo>
                    <a:pt x="731" y="0"/>
                  </a:moveTo>
                  <a:lnTo>
                    <a:pt x="757" y="5"/>
                  </a:lnTo>
                  <a:lnTo>
                    <a:pt x="781" y="15"/>
                  </a:lnTo>
                  <a:lnTo>
                    <a:pt x="804" y="28"/>
                  </a:lnTo>
                  <a:lnTo>
                    <a:pt x="824" y="48"/>
                  </a:lnTo>
                  <a:lnTo>
                    <a:pt x="876" y="106"/>
                  </a:lnTo>
                  <a:lnTo>
                    <a:pt x="933" y="160"/>
                  </a:lnTo>
                  <a:lnTo>
                    <a:pt x="993" y="209"/>
                  </a:lnTo>
                  <a:lnTo>
                    <a:pt x="1057" y="254"/>
                  </a:lnTo>
                  <a:lnTo>
                    <a:pt x="1122" y="293"/>
                  </a:lnTo>
                  <a:lnTo>
                    <a:pt x="1191" y="328"/>
                  </a:lnTo>
                  <a:lnTo>
                    <a:pt x="1263" y="359"/>
                  </a:lnTo>
                  <a:lnTo>
                    <a:pt x="1335" y="383"/>
                  </a:lnTo>
                  <a:lnTo>
                    <a:pt x="1410" y="402"/>
                  </a:lnTo>
                  <a:lnTo>
                    <a:pt x="1486" y="416"/>
                  </a:lnTo>
                  <a:lnTo>
                    <a:pt x="1564" y="424"/>
                  </a:lnTo>
                  <a:lnTo>
                    <a:pt x="1643" y="428"/>
                  </a:lnTo>
                  <a:lnTo>
                    <a:pt x="1721" y="424"/>
                  </a:lnTo>
                  <a:lnTo>
                    <a:pt x="1799" y="416"/>
                  </a:lnTo>
                  <a:lnTo>
                    <a:pt x="1875" y="402"/>
                  </a:lnTo>
                  <a:lnTo>
                    <a:pt x="1951" y="383"/>
                  </a:lnTo>
                  <a:lnTo>
                    <a:pt x="2024" y="359"/>
                  </a:lnTo>
                  <a:lnTo>
                    <a:pt x="2095" y="328"/>
                  </a:lnTo>
                  <a:lnTo>
                    <a:pt x="2163" y="293"/>
                  </a:lnTo>
                  <a:lnTo>
                    <a:pt x="2229" y="254"/>
                  </a:lnTo>
                  <a:lnTo>
                    <a:pt x="2292" y="209"/>
                  </a:lnTo>
                  <a:lnTo>
                    <a:pt x="2352" y="160"/>
                  </a:lnTo>
                  <a:lnTo>
                    <a:pt x="2409" y="106"/>
                  </a:lnTo>
                  <a:lnTo>
                    <a:pt x="2462" y="48"/>
                  </a:lnTo>
                  <a:lnTo>
                    <a:pt x="2481" y="28"/>
                  </a:lnTo>
                  <a:lnTo>
                    <a:pt x="2504" y="15"/>
                  </a:lnTo>
                  <a:lnTo>
                    <a:pt x="2529" y="5"/>
                  </a:lnTo>
                  <a:lnTo>
                    <a:pt x="2554" y="0"/>
                  </a:lnTo>
                  <a:lnTo>
                    <a:pt x="2580" y="1"/>
                  </a:lnTo>
                  <a:lnTo>
                    <a:pt x="2606" y="7"/>
                  </a:lnTo>
                  <a:lnTo>
                    <a:pt x="2631" y="18"/>
                  </a:lnTo>
                  <a:lnTo>
                    <a:pt x="3218" y="357"/>
                  </a:lnTo>
                  <a:lnTo>
                    <a:pt x="3241" y="373"/>
                  </a:lnTo>
                  <a:lnTo>
                    <a:pt x="3259" y="394"/>
                  </a:lnTo>
                  <a:lnTo>
                    <a:pt x="3274" y="418"/>
                  </a:lnTo>
                  <a:lnTo>
                    <a:pt x="3283" y="445"/>
                  </a:lnTo>
                  <a:lnTo>
                    <a:pt x="3285" y="473"/>
                  </a:lnTo>
                  <a:lnTo>
                    <a:pt x="3281" y="501"/>
                  </a:lnTo>
                  <a:lnTo>
                    <a:pt x="3273" y="528"/>
                  </a:lnTo>
                  <a:lnTo>
                    <a:pt x="3258" y="552"/>
                  </a:lnTo>
                  <a:lnTo>
                    <a:pt x="3187" y="643"/>
                  </a:lnTo>
                  <a:lnTo>
                    <a:pt x="3111" y="729"/>
                  </a:lnTo>
                  <a:lnTo>
                    <a:pt x="3029" y="811"/>
                  </a:lnTo>
                  <a:lnTo>
                    <a:pt x="2943" y="888"/>
                  </a:lnTo>
                  <a:lnTo>
                    <a:pt x="2853" y="960"/>
                  </a:lnTo>
                  <a:lnTo>
                    <a:pt x="2759" y="1027"/>
                  </a:lnTo>
                  <a:lnTo>
                    <a:pt x="2663" y="1088"/>
                  </a:lnTo>
                  <a:lnTo>
                    <a:pt x="2562" y="1144"/>
                  </a:lnTo>
                  <a:lnTo>
                    <a:pt x="2467" y="1190"/>
                  </a:lnTo>
                  <a:lnTo>
                    <a:pt x="2369" y="1231"/>
                  </a:lnTo>
                  <a:lnTo>
                    <a:pt x="2269" y="1266"/>
                  </a:lnTo>
                  <a:lnTo>
                    <a:pt x="2168" y="1297"/>
                  </a:lnTo>
                  <a:lnTo>
                    <a:pt x="2064" y="1321"/>
                  </a:lnTo>
                  <a:lnTo>
                    <a:pt x="1960" y="1340"/>
                  </a:lnTo>
                  <a:lnTo>
                    <a:pt x="1856" y="1355"/>
                  </a:lnTo>
                  <a:lnTo>
                    <a:pt x="1749" y="1364"/>
                  </a:lnTo>
                  <a:lnTo>
                    <a:pt x="1643" y="1366"/>
                  </a:lnTo>
                  <a:lnTo>
                    <a:pt x="1536" y="1364"/>
                  </a:lnTo>
                  <a:lnTo>
                    <a:pt x="1431" y="1355"/>
                  </a:lnTo>
                  <a:lnTo>
                    <a:pt x="1325" y="1340"/>
                  </a:lnTo>
                  <a:lnTo>
                    <a:pt x="1221" y="1321"/>
                  </a:lnTo>
                  <a:lnTo>
                    <a:pt x="1118" y="1297"/>
                  </a:lnTo>
                  <a:lnTo>
                    <a:pt x="1016" y="1266"/>
                  </a:lnTo>
                  <a:lnTo>
                    <a:pt x="916" y="1231"/>
                  </a:lnTo>
                  <a:lnTo>
                    <a:pt x="819" y="1190"/>
                  </a:lnTo>
                  <a:lnTo>
                    <a:pt x="724" y="1144"/>
                  </a:lnTo>
                  <a:lnTo>
                    <a:pt x="624" y="1088"/>
                  </a:lnTo>
                  <a:lnTo>
                    <a:pt x="526" y="1027"/>
                  </a:lnTo>
                  <a:lnTo>
                    <a:pt x="432" y="960"/>
                  </a:lnTo>
                  <a:lnTo>
                    <a:pt x="342" y="888"/>
                  </a:lnTo>
                  <a:lnTo>
                    <a:pt x="256" y="811"/>
                  </a:lnTo>
                  <a:lnTo>
                    <a:pt x="175" y="729"/>
                  </a:lnTo>
                  <a:lnTo>
                    <a:pt x="98" y="643"/>
                  </a:lnTo>
                  <a:lnTo>
                    <a:pt x="27" y="552"/>
                  </a:lnTo>
                  <a:lnTo>
                    <a:pt x="13" y="528"/>
                  </a:lnTo>
                  <a:lnTo>
                    <a:pt x="4" y="501"/>
                  </a:lnTo>
                  <a:lnTo>
                    <a:pt x="0" y="473"/>
                  </a:lnTo>
                  <a:lnTo>
                    <a:pt x="4" y="445"/>
                  </a:lnTo>
                  <a:lnTo>
                    <a:pt x="13" y="418"/>
                  </a:lnTo>
                  <a:lnTo>
                    <a:pt x="26" y="394"/>
                  </a:lnTo>
                  <a:lnTo>
                    <a:pt x="44" y="373"/>
                  </a:lnTo>
                  <a:lnTo>
                    <a:pt x="67" y="357"/>
                  </a:lnTo>
                  <a:lnTo>
                    <a:pt x="655" y="18"/>
                  </a:lnTo>
                  <a:lnTo>
                    <a:pt x="680" y="7"/>
                  </a:lnTo>
                  <a:lnTo>
                    <a:pt x="705" y="1"/>
                  </a:lnTo>
                  <a:lnTo>
                    <a:pt x="7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3" name="Freeform 241"/>
            <p:cNvSpPr>
              <a:spLocks noEditPoints="1"/>
            </p:cNvSpPr>
            <p:nvPr/>
          </p:nvSpPr>
          <p:spPr bwMode="auto">
            <a:xfrm>
              <a:off x="2803" y="2234"/>
              <a:ext cx="386" cy="576"/>
            </a:xfrm>
            <a:custGeom>
              <a:avLst/>
              <a:gdLst>
                <a:gd name="T0" fmla="*/ 1469 w 1931"/>
                <a:gd name="T1" fmla="*/ 340 h 2880"/>
                <a:gd name="T2" fmla="*/ 1190 w 1931"/>
                <a:gd name="T3" fmla="*/ 458 h 2880"/>
                <a:gd name="T4" fmla="*/ 937 w 1931"/>
                <a:gd name="T5" fmla="*/ 624 h 2880"/>
                <a:gd name="T6" fmla="*/ 714 w 1931"/>
                <a:gd name="T7" fmla="*/ 833 h 2880"/>
                <a:gd name="T8" fmla="*/ 522 w 1931"/>
                <a:gd name="T9" fmla="*/ 1089 h 2880"/>
                <a:gd name="T10" fmla="*/ 382 w 1931"/>
                <a:gd name="T11" fmla="*/ 1373 h 2880"/>
                <a:gd name="T12" fmla="*/ 296 w 1931"/>
                <a:gd name="T13" fmla="*/ 1679 h 2880"/>
                <a:gd name="T14" fmla="*/ 267 w 1931"/>
                <a:gd name="T15" fmla="*/ 1998 h 2880"/>
                <a:gd name="T16" fmla="*/ 299 w 1931"/>
                <a:gd name="T17" fmla="*/ 2336 h 2880"/>
                <a:gd name="T18" fmla="*/ 717 w 1931"/>
                <a:gd name="T19" fmla="*/ 2344 h 2880"/>
                <a:gd name="T20" fmla="*/ 674 w 1931"/>
                <a:gd name="T21" fmla="*/ 2086 h 2880"/>
                <a:gd name="T22" fmla="*/ 684 w 1931"/>
                <a:gd name="T23" fmla="*/ 1807 h 2880"/>
                <a:gd name="T24" fmla="*/ 753 w 1931"/>
                <a:gd name="T25" fmla="*/ 1538 h 2880"/>
                <a:gd name="T26" fmla="*/ 872 w 1931"/>
                <a:gd name="T27" fmla="*/ 1292 h 2880"/>
                <a:gd name="T28" fmla="*/ 1038 w 1931"/>
                <a:gd name="T29" fmla="*/ 1076 h 2880"/>
                <a:gd name="T30" fmla="*/ 1244 w 1931"/>
                <a:gd name="T31" fmla="*/ 899 h 2880"/>
                <a:gd name="T32" fmla="*/ 1486 w 1931"/>
                <a:gd name="T33" fmla="*/ 765 h 2880"/>
                <a:gd name="T34" fmla="*/ 1664 w 1931"/>
                <a:gd name="T35" fmla="*/ 289 h 2880"/>
                <a:gd name="T36" fmla="*/ 1864 w 1931"/>
                <a:gd name="T37" fmla="*/ 17 h 2880"/>
                <a:gd name="T38" fmla="*/ 1919 w 1931"/>
                <a:gd name="T39" fmla="*/ 78 h 2880"/>
                <a:gd name="T40" fmla="*/ 1931 w 1931"/>
                <a:gd name="T41" fmla="*/ 811 h 2880"/>
                <a:gd name="T42" fmla="*/ 1908 w 1931"/>
                <a:gd name="T43" fmla="*/ 887 h 2880"/>
                <a:gd name="T44" fmla="*/ 1847 w 1931"/>
                <a:gd name="T45" fmla="*/ 934 h 2880"/>
                <a:gd name="T46" fmla="*/ 1656 w 1931"/>
                <a:gd name="T47" fmla="*/ 985 h 2880"/>
                <a:gd name="T48" fmla="*/ 1432 w 1931"/>
                <a:gd name="T49" fmla="*/ 1094 h 2880"/>
                <a:gd name="T50" fmla="*/ 1242 w 1931"/>
                <a:gd name="T51" fmla="*/ 1249 h 2880"/>
                <a:gd name="T52" fmla="*/ 1093 w 1931"/>
                <a:gd name="T53" fmla="*/ 1442 h 2880"/>
                <a:gd name="T54" fmla="*/ 990 w 1931"/>
                <a:gd name="T55" fmla="*/ 1666 h 2880"/>
                <a:gd name="T56" fmla="*/ 942 w 1931"/>
                <a:gd name="T57" fmla="*/ 1912 h 2880"/>
                <a:gd name="T58" fmla="*/ 948 w 1931"/>
                <a:gd name="T59" fmla="*/ 2147 h 2880"/>
                <a:gd name="T60" fmla="*/ 1001 w 1931"/>
                <a:gd name="T61" fmla="*/ 2361 h 2880"/>
                <a:gd name="T62" fmla="*/ 1005 w 1931"/>
                <a:gd name="T63" fmla="*/ 2440 h 2880"/>
                <a:gd name="T64" fmla="*/ 965 w 1931"/>
                <a:gd name="T65" fmla="*/ 2506 h 2880"/>
                <a:gd name="T66" fmla="*/ 334 w 1931"/>
                <a:gd name="T67" fmla="*/ 2871 h 2880"/>
                <a:gd name="T68" fmla="*/ 267 w 1931"/>
                <a:gd name="T69" fmla="*/ 2878 h 2880"/>
                <a:gd name="T70" fmla="*/ 199 w 1931"/>
                <a:gd name="T71" fmla="*/ 2844 h 2880"/>
                <a:gd name="T72" fmla="*/ 122 w 1931"/>
                <a:gd name="T73" fmla="*/ 2689 h 2880"/>
                <a:gd name="T74" fmla="*/ 30 w 1931"/>
                <a:gd name="T75" fmla="*/ 2350 h 2880"/>
                <a:gd name="T76" fmla="*/ 0 w 1931"/>
                <a:gd name="T77" fmla="*/ 1998 h 2880"/>
                <a:gd name="T78" fmla="*/ 29 w 1931"/>
                <a:gd name="T79" fmla="*/ 1659 h 2880"/>
                <a:gd name="T80" fmla="*/ 113 w 1931"/>
                <a:gd name="T81" fmla="*/ 1331 h 2880"/>
                <a:gd name="T82" fmla="*/ 251 w 1931"/>
                <a:gd name="T83" fmla="*/ 1023 h 2880"/>
                <a:gd name="T84" fmla="*/ 442 w 1931"/>
                <a:gd name="T85" fmla="*/ 741 h 2880"/>
                <a:gd name="T86" fmla="*/ 676 w 1931"/>
                <a:gd name="T87" fmla="*/ 495 h 2880"/>
                <a:gd name="T88" fmla="*/ 944 w 1931"/>
                <a:gd name="T89" fmla="*/ 294 h 2880"/>
                <a:gd name="T90" fmla="*/ 1240 w 1931"/>
                <a:gd name="T91" fmla="*/ 140 h 2880"/>
                <a:gd name="T92" fmla="*/ 1560 w 1931"/>
                <a:gd name="T93" fmla="*/ 38 h 2880"/>
                <a:gd name="T94" fmla="*/ 1810 w 1931"/>
                <a:gd name="T95" fmla="*/ 0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1" h="2880">
                  <a:moveTo>
                    <a:pt x="1664" y="289"/>
                  </a:moveTo>
                  <a:lnTo>
                    <a:pt x="1565" y="312"/>
                  </a:lnTo>
                  <a:lnTo>
                    <a:pt x="1469" y="340"/>
                  </a:lnTo>
                  <a:lnTo>
                    <a:pt x="1373" y="374"/>
                  </a:lnTo>
                  <a:lnTo>
                    <a:pt x="1281" y="415"/>
                  </a:lnTo>
                  <a:lnTo>
                    <a:pt x="1190" y="458"/>
                  </a:lnTo>
                  <a:lnTo>
                    <a:pt x="1103" y="508"/>
                  </a:lnTo>
                  <a:lnTo>
                    <a:pt x="1018" y="565"/>
                  </a:lnTo>
                  <a:lnTo>
                    <a:pt x="937" y="624"/>
                  </a:lnTo>
                  <a:lnTo>
                    <a:pt x="859" y="689"/>
                  </a:lnTo>
                  <a:lnTo>
                    <a:pt x="784" y="759"/>
                  </a:lnTo>
                  <a:lnTo>
                    <a:pt x="714" y="833"/>
                  </a:lnTo>
                  <a:lnTo>
                    <a:pt x="644" y="915"/>
                  </a:lnTo>
                  <a:lnTo>
                    <a:pt x="581" y="1000"/>
                  </a:lnTo>
                  <a:lnTo>
                    <a:pt x="522" y="1089"/>
                  </a:lnTo>
                  <a:lnTo>
                    <a:pt x="470" y="1182"/>
                  </a:lnTo>
                  <a:lnTo>
                    <a:pt x="423" y="1277"/>
                  </a:lnTo>
                  <a:lnTo>
                    <a:pt x="382" y="1373"/>
                  </a:lnTo>
                  <a:lnTo>
                    <a:pt x="348" y="1473"/>
                  </a:lnTo>
                  <a:lnTo>
                    <a:pt x="318" y="1576"/>
                  </a:lnTo>
                  <a:lnTo>
                    <a:pt x="296" y="1679"/>
                  </a:lnTo>
                  <a:lnTo>
                    <a:pt x="281" y="1784"/>
                  </a:lnTo>
                  <a:lnTo>
                    <a:pt x="270" y="1890"/>
                  </a:lnTo>
                  <a:lnTo>
                    <a:pt x="267" y="1998"/>
                  </a:lnTo>
                  <a:lnTo>
                    <a:pt x="271" y="2112"/>
                  </a:lnTo>
                  <a:lnTo>
                    <a:pt x="282" y="2225"/>
                  </a:lnTo>
                  <a:lnTo>
                    <a:pt x="299" y="2336"/>
                  </a:lnTo>
                  <a:lnTo>
                    <a:pt x="324" y="2445"/>
                  </a:lnTo>
                  <a:lnTo>
                    <a:pt x="357" y="2553"/>
                  </a:lnTo>
                  <a:lnTo>
                    <a:pt x="717" y="2344"/>
                  </a:lnTo>
                  <a:lnTo>
                    <a:pt x="696" y="2260"/>
                  </a:lnTo>
                  <a:lnTo>
                    <a:pt x="683" y="2173"/>
                  </a:lnTo>
                  <a:lnTo>
                    <a:pt x="674" y="2086"/>
                  </a:lnTo>
                  <a:lnTo>
                    <a:pt x="671" y="1998"/>
                  </a:lnTo>
                  <a:lnTo>
                    <a:pt x="674" y="1903"/>
                  </a:lnTo>
                  <a:lnTo>
                    <a:pt x="684" y="1807"/>
                  </a:lnTo>
                  <a:lnTo>
                    <a:pt x="701" y="1716"/>
                  </a:lnTo>
                  <a:lnTo>
                    <a:pt x="723" y="1626"/>
                  </a:lnTo>
                  <a:lnTo>
                    <a:pt x="753" y="1538"/>
                  </a:lnTo>
                  <a:lnTo>
                    <a:pt x="787" y="1453"/>
                  </a:lnTo>
                  <a:lnTo>
                    <a:pt x="827" y="1371"/>
                  </a:lnTo>
                  <a:lnTo>
                    <a:pt x="872" y="1292"/>
                  </a:lnTo>
                  <a:lnTo>
                    <a:pt x="922" y="1216"/>
                  </a:lnTo>
                  <a:lnTo>
                    <a:pt x="978" y="1144"/>
                  </a:lnTo>
                  <a:lnTo>
                    <a:pt x="1038" y="1076"/>
                  </a:lnTo>
                  <a:lnTo>
                    <a:pt x="1103" y="1012"/>
                  </a:lnTo>
                  <a:lnTo>
                    <a:pt x="1172" y="952"/>
                  </a:lnTo>
                  <a:lnTo>
                    <a:pt x="1244" y="899"/>
                  </a:lnTo>
                  <a:lnTo>
                    <a:pt x="1321" y="849"/>
                  </a:lnTo>
                  <a:lnTo>
                    <a:pt x="1403" y="804"/>
                  </a:lnTo>
                  <a:lnTo>
                    <a:pt x="1486" y="765"/>
                  </a:lnTo>
                  <a:lnTo>
                    <a:pt x="1573" y="732"/>
                  </a:lnTo>
                  <a:lnTo>
                    <a:pt x="1664" y="704"/>
                  </a:lnTo>
                  <a:lnTo>
                    <a:pt x="1664" y="289"/>
                  </a:lnTo>
                  <a:close/>
                  <a:moveTo>
                    <a:pt x="1810" y="0"/>
                  </a:moveTo>
                  <a:lnTo>
                    <a:pt x="1838" y="6"/>
                  </a:lnTo>
                  <a:lnTo>
                    <a:pt x="1864" y="17"/>
                  </a:lnTo>
                  <a:lnTo>
                    <a:pt x="1886" y="33"/>
                  </a:lnTo>
                  <a:lnTo>
                    <a:pt x="1905" y="55"/>
                  </a:lnTo>
                  <a:lnTo>
                    <a:pt x="1919" y="78"/>
                  </a:lnTo>
                  <a:lnTo>
                    <a:pt x="1928" y="105"/>
                  </a:lnTo>
                  <a:lnTo>
                    <a:pt x="1931" y="133"/>
                  </a:lnTo>
                  <a:lnTo>
                    <a:pt x="1931" y="811"/>
                  </a:lnTo>
                  <a:lnTo>
                    <a:pt x="1928" y="838"/>
                  </a:lnTo>
                  <a:lnTo>
                    <a:pt x="1920" y="863"/>
                  </a:lnTo>
                  <a:lnTo>
                    <a:pt x="1908" y="887"/>
                  </a:lnTo>
                  <a:lnTo>
                    <a:pt x="1891" y="906"/>
                  </a:lnTo>
                  <a:lnTo>
                    <a:pt x="1870" y="922"/>
                  </a:lnTo>
                  <a:lnTo>
                    <a:pt x="1847" y="934"/>
                  </a:lnTo>
                  <a:lnTo>
                    <a:pt x="1821" y="943"/>
                  </a:lnTo>
                  <a:lnTo>
                    <a:pt x="1737" y="961"/>
                  </a:lnTo>
                  <a:lnTo>
                    <a:pt x="1656" y="985"/>
                  </a:lnTo>
                  <a:lnTo>
                    <a:pt x="1578" y="1016"/>
                  </a:lnTo>
                  <a:lnTo>
                    <a:pt x="1503" y="1052"/>
                  </a:lnTo>
                  <a:lnTo>
                    <a:pt x="1432" y="1094"/>
                  </a:lnTo>
                  <a:lnTo>
                    <a:pt x="1365" y="1140"/>
                  </a:lnTo>
                  <a:lnTo>
                    <a:pt x="1301" y="1193"/>
                  </a:lnTo>
                  <a:lnTo>
                    <a:pt x="1242" y="1249"/>
                  </a:lnTo>
                  <a:lnTo>
                    <a:pt x="1188" y="1310"/>
                  </a:lnTo>
                  <a:lnTo>
                    <a:pt x="1138" y="1373"/>
                  </a:lnTo>
                  <a:lnTo>
                    <a:pt x="1093" y="1442"/>
                  </a:lnTo>
                  <a:lnTo>
                    <a:pt x="1054" y="1514"/>
                  </a:lnTo>
                  <a:lnTo>
                    <a:pt x="1020" y="1588"/>
                  </a:lnTo>
                  <a:lnTo>
                    <a:pt x="990" y="1666"/>
                  </a:lnTo>
                  <a:lnTo>
                    <a:pt x="968" y="1745"/>
                  </a:lnTo>
                  <a:lnTo>
                    <a:pt x="951" y="1828"/>
                  </a:lnTo>
                  <a:lnTo>
                    <a:pt x="942" y="1912"/>
                  </a:lnTo>
                  <a:lnTo>
                    <a:pt x="938" y="1998"/>
                  </a:lnTo>
                  <a:lnTo>
                    <a:pt x="940" y="2072"/>
                  </a:lnTo>
                  <a:lnTo>
                    <a:pt x="948" y="2147"/>
                  </a:lnTo>
                  <a:lnTo>
                    <a:pt x="961" y="2220"/>
                  </a:lnTo>
                  <a:lnTo>
                    <a:pt x="978" y="2292"/>
                  </a:lnTo>
                  <a:lnTo>
                    <a:pt x="1001" y="2361"/>
                  </a:lnTo>
                  <a:lnTo>
                    <a:pt x="1007" y="2388"/>
                  </a:lnTo>
                  <a:lnTo>
                    <a:pt x="1009" y="2415"/>
                  </a:lnTo>
                  <a:lnTo>
                    <a:pt x="1005" y="2440"/>
                  </a:lnTo>
                  <a:lnTo>
                    <a:pt x="996" y="2465"/>
                  </a:lnTo>
                  <a:lnTo>
                    <a:pt x="982" y="2487"/>
                  </a:lnTo>
                  <a:lnTo>
                    <a:pt x="965" y="2506"/>
                  </a:lnTo>
                  <a:lnTo>
                    <a:pt x="943" y="2522"/>
                  </a:lnTo>
                  <a:lnTo>
                    <a:pt x="355" y="2861"/>
                  </a:lnTo>
                  <a:lnTo>
                    <a:pt x="334" y="2871"/>
                  </a:lnTo>
                  <a:lnTo>
                    <a:pt x="311" y="2877"/>
                  </a:lnTo>
                  <a:lnTo>
                    <a:pt x="288" y="2880"/>
                  </a:lnTo>
                  <a:lnTo>
                    <a:pt x="267" y="2878"/>
                  </a:lnTo>
                  <a:lnTo>
                    <a:pt x="246" y="2872"/>
                  </a:lnTo>
                  <a:lnTo>
                    <a:pt x="221" y="2861"/>
                  </a:lnTo>
                  <a:lnTo>
                    <a:pt x="199" y="2844"/>
                  </a:lnTo>
                  <a:lnTo>
                    <a:pt x="181" y="2823"/>
                  </a:lnTo>
                  <a:lnTo>
                    <a:pt x="166" y="2799"/>
                  </a:lnTo>
                  <a:lnTo>
                    <a:pt x="122" y="2689"/>
                  </a:lnTo>
                  <a:lnTo>
                    <a:pt x="85" y="2578"/>
                  </a:lnTo>
                  <a:lnTo>
                    <a:pt x="55" y="2465"/>
                  </a:lnTo>
                  <a:lnTo>
                    <a:pt x="30" y="2350"/>
                  </a:lnTo>
                  <a:lnTo>
                    <a:pt x="13" y="2234"/>
                  </a:lnTo>
                  <a:lnTo>
                    <a:pt x="4" y="2117"/>
                  </a:lnTo>
                  <a:lnTo>
                    <a:pt x="0" y="1998"/>
                  </a:lnTo>
                  <a:lnTo>
                    <a:pt x="4" y="1884"/>
                  </a:lnTo>
                  <a:lnTo>
                    <a:pt x="13" y="1771"/>
                  </a:lnTo>
                  <a:lnTo>
                    <a:pt x="29" y="1659"/>
                  </a:lnTo>
                  <a:lnTo>
                    <a:pt x="51" y="1548"/>
                  </a:lnTo>
                  <a:lnTo>
                    <a:pt x="79" y="1438"/>
                  </a:lnTo>
                  <a:lnTo>
                    <a:pt x="113" y="1331"/>
                  </a:lnTo>
                  <a:lnTo>
                    <a:pt x="154" y="1226"/>
                  </a:lnTo>
                  <a:lnTo>
                    <a:pt x="200" y="1123"/>
                  </a:lnTo>
                  <a:lnTo>
                    <a:pt x="251" y="1023"/>
                  </a:lnTo>
                  <a:lnTo>
                    <a:pt x="310" y="926"/>
                  </a:lnTo>
                  <a:lnTo>
                    <a:pt x="372" y="832"/>
                  </a:lnTo>
                  <a:lnTo>
                    <a:pt x="442" y="741"/>
                  </a:lnTo>
                  <a:lnTo>
                    <a:pt x="515" y="655"/>
                  </a:lnTo>
                  <a:lnTo>
                    <a:pt x="593" y="572"/>
                  </a:lnTo>
                  <a:lnTo>
                    <a:pt x="676" y="495"/>
                  </a:lnTo>
                  <a:lnTo>
                    <a:pt x="761" y="423"/>
                  </a:lnTo>
                  <a:lnTo>
                    <a:pt x="851" y="355"/>
                  </a:lnTo>
                  <a:lnTo>
                    <a:pt x="944" y="294"/>
                  </a:lnTo>
                  <a:lnTo>
                    <a:pt x="1040" y="237"/>
                  </a:lnTo>
                  <a:lnTo>
                    <a:pt x="1139" y="185"/>
                  </a:lnTo>
                  <a:lnTo>
                    <a:pt x="1240" y="140"/>
                  </a:lnTo>
                  <a:lnTo>
                    <a:pt x="1345" y="100"/>
                  </a:lnTo>
                  <a:lnTo>
                    <a:pt x="1451" y="66"/>
                  </a:lnTo>
                  <a:lnTo>
                    <a:pt x="1560" y="38"/>
                  </a:lnTo>
                  <a:lnTo>
                    <a:pt x="1671" y="16"/>
                  </a:lnTo>
                  <a:lnTo>
                    <a:pt x="1782" y="0"/>
                  </a:lnTo>
                  <a:lnTo>
                    <a:pt x="18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4" name="Freeform 242"/>
            <p:cNvSpPr>
              <a:spLocks noEditPoints="1"/>
            </p:cNvSpPr>
            <p:nvPr/>
          </p:nvSpPr>
          <p:spPr bwMode="auto">
            <a:xfrm>
              <a:off x="3221" y="2234"/>
              <a:ext cx="386" cy="576"/>
            </a:xfrm>
            <a:custGeom>
              <a:avLst/>
              <a:gdLst>
                <a:gd name="T0" fmla="*/ 357 w 1930"/>
                <a:gd name="T1" fmla="*/ 732 h 2880"/>
                <a:gd name="T2" fmla="*/ 609 w 1930"/>
                <a:gd name="T3" fmla="*/ 849 h 2880"/>
                <a:gd name="T4" fmla="*/ 828 w 1930"/>
                <a:gd name="T5" fmla="*/ 1012 h 2880"/>
                <a:gd name="T6" fmla="*/ 1008 w 1930"/>
                <a:gd name="T7" fmla="*/ 1216 h 2880"/>
                <a:gd name="T8" fmla="*/ 1144 w 1930"/>
                <a:gd name="T9" fmla="*/ 1453 h 2880"/>
                <a:gd name="T10" fmla="*/ 1229 w 1930"/>
                <a:gd name="T11" fmla="*/ 1716 h 2880"/>
                <a:gd name="T12" fmla="*/ 1260 w 1930"/>
                <a:gd name="T13" fmla="*/ 1998 h 2880"/>
                <a:gd name="T14" fmla="*/ 1234 w 1930"/>
                <a:gd name="T15" fmla="*/ 2260 h 2880"/>
                <a:gd name="T16" fmla="*/ 1606 w 1930"/>
                <a:gd name="T17" fmla="*/ 2445 h 2880"/>
                <a:gd name="T18" fmla="*/ 1660 w 1930"/>
                <a:gd name="T19" fmla="*/ 2112 h 2880"/>
                <a:gd name="T20" fmla="*/ 1651 w 1930"/>
                <a:gd name="T21" fmla="*/ 1784 h 2880"/>
                <a:gd name="T22" fmla="*/ 1583 w 1930"/>
                <a:gd name="T23" fmla="*/ 1473 h 2880"/>
                <a:gd name="T24" fmla="*/ 1461 w 1930"/>
                <a:gd name="T25" fmla="*/ 1182 h 2880"/>
                <a:gd name="T26" fmla="*/ 1286 w 1930"/>
                <a:gd name="T27" fmla="*/ 915 h 2880"/>
                <a:gd name="T28" fmla="*/ 1072 w 1930"/>
                <a:gd name="T29" fmla="*/ 689 h 2880"/>
                <a:gd name="T30" fmla="*/ 828 w 1930"/>
                <a:gd name="T31" fmla="*/ 508 h 2880"/>
                <a:gd name="T32" fmla="*/ 557 w 1930"/>
                <a:gd name="T33" fmla="*/ 374 h 2880"/>
                <a:gd name="T34" fmla="*/ 267 w 1930"/>
                <a:gd name="T35" fmla="*/ 289 h 2880"/>
                <a:gd name="T36" fmla="*/ 261 w 1930"/>
                <a:gd name="T37" fmla="*/ 16 h 2880"/>
                <a:gd name="T38" fmla="*/ 585 w 1930"/>
                <a:gd name="T39" fmla="*/ 100 h 2880"/>
                <a:gd name="T40" fmla="*/ 890 w 1930"/>
                <a:gd name="T41" fmla="*/ 237 h 2880"/>
                <a:gd name="T42" fmla="*/ 1169 w 1930"/>
                <a:gd name="T43" fmla="*/ 423 h 2880"/>
                <a:gd name="T44" fmla="*/ 1416 w 1930"/>
                <a:gd name="T45" fmla="*/ 655 h 2880"/>
                <a:gd name="T46" fmla="*/ 1622 w 1930"/>
                <a:gd name="T47" fmla="*/ 926 h 2880"/>
                <a:gd name="T48" fmla="*/ 1777 w 1930"/>
                <a:gd name="T49" fmla="*/ 1226 h 2880"/>
                <a:gd name="T50" fmla="*/ 1879 w 1930"/>
                <a:gd name="T51" fmla="*/ 1548 h 2880"/>
                <a:gd name="T52" fmla="*/ 1928 w 1930"/>
                <a:gd name="T53" fmla="*/ 1884 h 2880"/>
                <a:gd name="T54" fmla="*/ 1917 w 1930"/>
                <a:gd name="T55" fmla="*/ 2234 h 2880"/>
                <a:gd name="T56" fmla="*/ 1846 w 1930"/>
                <a:gd name="T57" fmla="*/ 2578 h 2880"/>
                <a:gd name="T58" fmla="*/ 1751 w 1930"/>
                <a:gd name="T59" fmla="*/ 2823 h 2880"/>
                <a:gd name="T60" fmla="*/ 1684 w 1930"/>
                <a:gd name="T61" fmla="*/ 2872 h 2880"/>
                <a:gd name="T62" fmla="*/ 1619 w 1930"/>
                <a:gd name="T63" fmla="*/ 2877 h 2880"/>
                <a:gd name="T64" fmla="*/ 988 w 1930"/>
                <a:gd name="T65" fmla="*/ 2522 h 2880"/>
                <a:gd name="T66" fmla="*/ 935 w 1930"/>
                <a:gd name="T67" fmla="*/ 2465 h 2880"/>
                <a:gd name="T68" fmla="*/ 923 w 1930"/>
                <a:gd name="T69" fmla="*/ 2388 h 2880"/>
                <a:gd name="T70" fmla="*/ 969 w 1930"/>
                <a:gd name="T71" fmla="*/ 2220 h 2880"/>
                <a:gd name="T72" fmla="*/ 992 w 1930"/>
                <a:gd name="T73" fmla="*/ 1998 h 2880"/>
                <a:gd name="T74" fmla="*/ 963 w 1930"/>
                <a:gd name="T75" fmla="*/ 1745 h 2880"/>
                <a:gd name="T76" fmla="*/ 878 w 1930"/>
                <a:gd name="T77" fmla="*/ 1514 h 2880"/>
                <a:gd name="T78" fmla="*/ 742 w 1930"/>
                <a:gd name="T79" fmla="*/ 1310 h 2880"/>
                <a:gd name="T80" fmla="*/ 566 w 1930"/>
                <a:gd name="T81" fmla="*/ 1140 h 2880"/>
                <a:gd name="T82" fmla="*/ 353 w 1930"/>
                <a:gd name="T83" fmla="*/ 1016 h 2880"/>
                <a:gd name="T84" fmla="*/ 109 w 1930"/>
                <a:gd name="T85" fmla="*/ 943 h 2880"/>
                <a:gd name="T86" fmla="*/ 40 w 1930"/>
                <a:gd name="T87" fmla="*/ 906 h 2880"/>
                <a:gd name="T88" fmla="*/ 2 w 1930"/>
                <a:gd name="T89" fmla="*/ 838 h 2880"/>
                <a:gd name="T90" fmla="*/ 3 w 1930"/>
                <a:gd name="T91" fmla="*/ 105 h 2880"/>
                <a:gd name="T92" fmla="*/ 45 w 1930"/>
                <a:gd name="T93" fmla="*/ 33 h 2880"/>
                <a:gd name="T94" fmla="*/ 120 w 1930"/>
                <a:gd name="T95" fmla="*/ 0 h 2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0" h="2880">
                  <a:moveTo>
                    <a:pt x="267" y="289"/>
                  </a:moveTo>
                  <a:lnTo>
                    <a:pt x="267" y="704"/>
                  </a:lnTo>
                  <a:lnTo>
                    <a:pt x="357" y="732"/>
                  </a:lnTo>
                  <a:lnTo>
                    <a:pt x="445" y="765"/>
                  </a:lnTo>
                  <a:lnTo>
                    <a:pt x="529" y="804"/>
                  </a:lnTo>
                  <a:lnTo>
                    <a:pt x="609" y="849"/>
                  </a:lnTo>
                  <a:lnTo>
                    <a:pt x="686" y="899"/>
                  </a:lnTo>
                  <a:lnTo>
                    <a:pt x="759" y="952"/>
                  </a:lnTo>
                  <a:lnTo>
                    <a:pt x="828" y="1012"/>
                  </a:lnTo>
                  <a:lnTo>
                    <a:pt x="892" y="1076"/>
                  </a:lnTo>
                  <a:lnTo>
                    <a:pt x="952" y="1144"/>
                  </a:lnTo>
                  <a:lnTo>
                    <a:pt x="1008" y="1216"/>
                  </a:lnTo>
                  <a:lnTo>
                    <a:pt x="1058" y="1292"/>
                  </a:lnTo>
                  <a:lnTo>
                    <a:pt x="1103" y="1371"/>
                  </a:lnTo>
                  <a:lnTo>
                    <a:pt x="1144" y="1453"/>
                  </a:lnTo>
                  <a:lnTo>
                    <a:pt x="1178" y="1538"/>
                  </a:lnTo>
                  <a:lnTo>
                    <a:pt x="1207" y="1626"/>
                  </a:lnTo>
                  <a:lnTo>
                    <a:pt x="1229" y="1716"/>
                  </a:lnTo>
                  <a:lnTo>
                    <a:pt x="1246" y="1807"/>
                  </a:lnTo>
                  <a:lnTo>
                    <a:pt x="1256" y="1903"/>
                  </a:lnTo>
                  <a:lnTo>
                    <a:pt x="1260" y="1998"/>
                  </a:lnTo>
                  <a:lnTo>
                    <a:pt x="1257" y="2086"/>
                  </a:lnTo>
                  <a:lnTo>
                    <a:pt x="1249" y="2173"/>
                  </a:lnTo>
                  <a:lnTo>
                    <a:pt x="1234" y="2260"/>
                  </a:lnTo>
                  <a:lnTo>
                    <a:pt x="1214" y="2344"/>
                  </a:lnTo>
                  <a:lnTo>
                    <a:pt x="1574" y="2553"/>
                  </a:lnTo>
                  <a:lnTo>
                    <a:pt x="1606" y="2445"/>
                  </a:lnTo>
                  <a:lnTo>
                    <a:pt x="1632" y="2336"/>
                  </a:lnTo>
                  <a:lnTo>
                    <a:pt x="1650" y="2225"/>
                  </a:lnTo>
                  <a:lnTo>
                    <a:pt x="1660" y="2112"/>
                  </a:lnTo>
                  <a:lnTo>
                    <a:pt x="1663" y="1998"/>
                  </a:lnTo>
                  <a:lnTo>
                    <a:pt x="1661" y="1890"/>
                  </a:lnTo>
                  <a:lnTo>
                    <a:pt x="1651" y="1784"/>
                  </a:lnTo>
                  <a:lnTo>
                    <a:pt x="1634" y="1679"/>
                  </a:lnTo>
                  <a:lnTo>
                    <a:pt x="1612" y="1576"/>
                  </a:lnTo>
                  <a:lnTo>
                    <a:pt x="1583" y="1473"/>
                  </a:lnTo>
                  <a:lnTo>
                    <a:pt x="1549" y="1373"/>
                  </a:lnTo>
                  <a:lnTo>
                    <a:pt x="1507" y="1277"/>
                  </a:lnTo>
                  <a:lnTo>
                    <a:pt x="1461" y="1182"/>
                  </a:lnTo>
                  <a:lnTo>
                    <a:pt x="1408" y="1089"/>
                  </a:lnTo>
                  <a:lnTo>
                    <a:pt x="1350" y="1000"/>
                  </a:lnTo>
                  <a:lnTo>
                    <a:pt x="1286" y="915"/>
                  </a:lnTo>
                  <a:lnTo>
                    <a:pt x="1217" y="833"/>
                  </a:lnTo>
                  <a:lnTo>
                    <a:pt x="1146" y="759"/>
                  </a:lnTo>
                  <a:lnTo>
                    <a:pt x="1072" y="689"/>
                  </a:lnTo>
                  <a:lnTo>
                    <a:pt x="994" y="624"/>
                  </a:lnTo>
                  <a:lnTo>
                    <a:pt x="912" y="565"/>
                  </a:lnTo>
                  <a:lnTo>
                    <a:pt x="828" y="508"/>
                  </a:lnTo>
                  <a:lnTo>
                    <a:pt x="740" y="458"/>
                  </a:lnTo>
                  <a:lnTo>
                    <a:pt x="650" y="415"/>
                  </a:lnTo>
                  <a:lnTo>
                    <a:pt x="557" y="374"/>
                  </a:lnTo>
                  <a:lnTo>
                    <a:pt x="462" y="340"/>
                  </a:lnTo>
                  <a:lnTo>
                    <a:pt x="365" y="312"/>
                  </a:lnTo>
                  <a:lnTo>
                    <a:pt x="267" y="289"/>
                  </a:lnTo>
                  <a:close/>
                  <a:moveTo>
                    <a:pt x="120" y="0"/>
                  </a:moveTo>
                  <a:lnTo>
                    <a:pt x="148" y="0"/>
                  </a:lnTo>
                  <a:lnTo>
                    <a:pt x="261" y="16"/>
                  </a:lnTo>
                  <a:lnTo>
                    <a:pt x="370" y="38"/>
                  </a:lnTo>
                  <a:lnTo>
                    <a:pt x="479" y="66"/>
                  </a:lnTo>
                  <a:lnTo>
                    <a:pt x="585" y="100"/>
                  </a:lnTo>
                  <a:lnTo>
                    <a:pt x="690" y="140"/>
                  </a:lnTo>
                  <a:lnTo>
                    <a:pt x="791" y="185"/>
                  </a:lnTo>
                  <a:lnTo>
                    <a:pt x="890" y="237"/>
                  </a:lnTo>
                  <a:lnTo>
                    <a:pt x="986" y="294"/>
                  </a:lnTo>
                  <a:lnTo>
                    <a:pt x="1079" y="355"/>
                  </a:lnTo>
                  <a:lnTo>
                    <a:pt x="1169" y="423"/>
                  </a:lnTo>
                  <a:lnTo>
                    <a:pt x="1255" y="495"/>
                  </a:lnTo>
                  <a:lnTo>
                    <a:pt x="1338" y="572"/>
                  </a:lnTo>
                  <a:lnTo>
                    <a:pt x="1416" y="655"/>
                  </a:lnTo>
                  <a:lnTo>
                    <a:pt x="1490" y="741"/>
                  </a:lnTo>
                  <a:lnTo>
                    <a:pt x="1558" y="832"/>
                  </a:lnTo>
                  <a:lnTo>
                    <a:pt x="1622" y="926"/>
                  </a:lnTo>
                  <a:lnTo>
                    <a:pt x="1679" y="1023"/>
                  </a:lnTo>
                  <a:lnTo>
                    <a:pt x="1730" y="1123"/>
                  </a:lnTo>
                  <a:lnTo>
                    <a:pt x="1777" y="1226"/>
                  </a:lnTo>
                  <a:lnTo>
                    <a:pt x="1817" y="1331"/>
                  </a:lnTo>
                  <a:lnTo>
                    <a:pt x="1851" y="1438"/>
                  </a:lnTo>
                  <a:lnTo>
                    <a:pt x="1879" y="1548"/>
                  </a:lnTo>
                  <a:lnTo>
                    <a:pt x="1902" y="1659"/>
                  </a:lnTo>
                  <a:lnTo>
                    <a:pt x="1918" y="1771"/>
                  </a:lnTo>
                  <a:lnTo>
                    <a:pt x="1928" y="1884"/>
                  </a:lnTo>
                  <a:lnTo>
                    <a:pt x="1930" y="1998"/>
                  </a:lnTo>
                  <a:lnTo>
                    <a:pt x="1927" y="2117"/>
                  </a:lnTo>
                  <a:lnTo>
                    <a:pt x="1917" y="2234"/>
                  </a:lnTo>
                  <a:lnTo>
                    <a:pt x="1900" y="2350"/>
                  </a:lnTo>
                  <a:lnTo>
                    <a:pt x="1877" y="2465"/>
                  </a:lnTo>
                  <a:lnTo>
                    <a:pt x="1846" y="2578"/>
                  </a:lnTo>
                  <a:lnTo>
                    <a:pt x="1808" y="2689"/>
                  </a:lnTo>
                  <a:lnTo>
                    <a:pt x="1764" y="2799"/>
                  </a:lnTo>
                  <a:lnTo>
                    <a:pt x="1751" y="2823"/>
                  </a:lnTo>
                  <a:lnTo>
                    <a:pt x="1732" y="2844"/>
                  </a:lnTo>
                  <a:lnTo>
                    <a:pt x="1710" y="2861"/>
                  </a:lnTo>
                  <a:lnTo>
                    <a:pt x="1684" y="2872"/>
                  </a:lnTo>
                  <a:lnTo>
                    <a:pt x="1663" y="2878"/>
                  </a:lnTo>
                  <a:lnTo>
                    <a:pt x="1642" y="2880"/>
                  </a:lnTo>
                  <a:lnTo>
                    <a:pt x="1619" y="2877"/>
                  </a:lnTo>
                  <a:lnTo>
                    <a:pt x="1596" y="2871"/>
                  </a:lnTo>
                  <a:lnTo>
                    <a:pt x="1575" y="2861"/>
                  </a:lnTo>
                  <a:lnTo>
                    <a:pt x="988" y="2522"/>
                  </a:lnTo>
                  <a:lnTo>
                    <a:pt x="966" y="2506"/>
                  </a:lnTo>
                  <a:lnTo>
                    <a:pt x="948" y="2487"/>
                  </a:lnTo>
                  <a:lnTo>
                    <a:pt x="935" y="2465"/>
                  </a:lnTo>
                  <a:lnTo>
                    <a:pt x="925" y="2440"/>
                  </a:lnTo>
                  <a:lnTo>
                    <a:pt x="922" y="2415"/>
                  </a:lnTo>
                  <a:lnTo>
                    <a:pt x="923" y="2388"/>
                  </a:lnTo>
                  <a:lnTo>
                    <a:pt x="929" y="2361"/>
                  </a:lnTo>
                  <a:lnTo>
                    <a:pt x="952" y="2292"/>
                  </a:lnTo>
                  <a:lnTo>
                    <a:pt x="969" y="2220"/>
                  </a:lnTo>
                  <a:lnTo>
                    <a:pt x="983" y="2147"/>
                  </a:lnTo>
                  <a:lnTo>
                    <a:pt x="990" y="2072"/>
                  </a:lnTo>
                  <a:lnTo>
                    <a:pt x="992" y="1998"/>
                  </a:lnTo>
                  <a:lnTo>
                    <a:pt x="989" y="1912"/>
                  </a:lnTo>
                  <a:lnTo>
                    <a:pt x="979" y="1828"/>
                  </a:lnTo>
                  <a:lnTo>
                    <a:pt x="963" y="1745"/>
                  </a:lnTo>
                  <a:lnTo>
                    <a:pt x="940" y="1666"/>
                  </a:lnTo>
                  <a:lnTo>
                    <a:pt x="912" y="1588"/>
                  </a:lnTo>
                  <a:lnTo>
                    <a:pt x="878" y="1514"/>
                  </a:lnTo>
                  <a:lnTo>
                    <a:pt x="837" y="1442"/>
                  </a:lnTo>
                  <a:lnTo>
                    <a:pt x="792" y="1373"/>
                  </a:lnTo>
                  <a:lnTo>
                    <a:pt x="742" y="1310"/>
                  </a:lnTo>
                  <a:lnTo>
                    <a:pt x="689" y="1249"/>
                  </a:lnTo>
                  <a:lnTo>
                    <a:pt x="629" y="1193"/>
                  </a:lnTo>
                  <a:lnTo>
                    <a:pt x="566" y="1140"/>
                  </a:lnTo>
                  <a:lnTo>
                    <a:pt x="498" y="1094"/>
                  </a:lnTo>
                  <a:lnTo>
                    <a:pt x="428" y="1052"/>
                  </a:lnTo>
                  <a:lnTo>
                    <a:pt x="353" y="1016"/>
                  </a:lnTo>
                  <a:lnTo>
                    <a:pt x="275" y="985"/>
                  </a:lnTo>
                  <a:lnTo>
                    <a:pt x="193" y="961"/>
                  </a:lnTo>
                  <a:lnTo>
                    <a:pt x="109" y="943"/>
                  </a:lnTo>
                  <a:lnTo>
                    <a:pt x="84" y="934"/>
                  </a:lnTo>
                  <a:lnTo>
                    <a:pt x="61" y="922"/>
                  </a:lnTo>
                  <a:lnTo>
                    <a:pt x="40" y="906"/>
                  </a:lnTo>
                  <a:lnTo>
                    <a:pt x="23" y="887"/>
                  </a:lnTo>
                  <a:lnTo>
                    <a:pt x="11" y="863"/>
                  </a:lnTo>
                  <a:lnTo>
                    <a:pt x="2" y="838"/>
                  </a:lnTo>
                  <a:lnTo>
                    <a:pt x="0" y="811"/>
                  </a:lnTo>
                  <a:lnTo>
                    <a:pt x="0" y="133"/>
                  </a:lnTo>
                  <a:lnTo>
                    <a:pt x="3" y="105"/>
                  </a:lnTo>
                  <a:lnTo>
                    <a:pt x="12" y="78"/>
                  </a:lnTo>
                  <a:lnTo>
                    <a:pt x="25" y="55"/>
                  </a:lnTo>
                  <a:lnTo>
                    <a:pt x="45" y="33"/>
                  </a:lnTo>
                  <a:lnTo>
                    <a:pt x="68" y="17"/>
                  </a:lnTo>
                  <a:lnTo>
                    <a:pt x="92" y="6"/>
                  </a:lnTo>
                  <a:lnTo>
                    <a:pt x="1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18" name="Freeform 247"/>
          <p:cNvSpPr>
            <a:spLocks noEditPoints="1"/>
          </p:cNvSpPr>
          <p:nvPr/>
        </p:nvSpPr>
        <p:spPr bwMode="auto">
          <a:xfrm>
            <a:off x="6421240" y="2991213"/>
            <a:ext cx="181214" cy="216761"/>
          </a:xfrm>
          <a:custGeom>
            <a:avLst/>
            <a:gdLst>
              <a:gd name="T0" fmla="*/ 1271 w 2858"/>
              <a:gd name="T1" fmla="*/ 3202 h 3418"/>
              <a:gd name="T2" fmla="*/ 1409 w 2858"/>
              <a:gd name="T3" fmla="*/ 3267 h 3418"/>
              <a:gd name="T4" fmla="*/ 1564 w 2858"/>
              <a:gd name="T5" fmla="*/ 3245 h 3418"/>
              <a:gd name="T6" fmla="*/ 1676 w 2858"/>
              <a:gd name="T7" fmla="*/ 3145 h 3418"/>
              <a:gd name="T8" fmla="*/ 300 w 2858"/>
              <a:gd name="T9" fmla="*/ 2690 h 3418"/>
              <a:gd name="T10" fmla="*/ 232 w 2858"/>
              <a:gd name="T11" fmla="*/ 2744 h 3418"/>
              <a:gd name="T12" fmla="*/ 232 w 2858"/>
              <a:gd name="T13" fmla="*/ 2833 h 3418"/>
              <a:gd name="T14" fmla="*/ 300 w 2858"/>
              <a:gd name="T15" fmla="*/ 2887 h 3418"/>
              <a:gd name="T16" fmla="*/ 2579 w 2858"/>
              <a:gd name="T17" fmla="*/ 2880 h 3418"/>
              <a:gd name="T18" fmla="*/ 2633 w 2858"/>
              <a:gd name="T19" fmla="*/ 2811 h 3418"/>
              <a:gd name="T20" fmla="*/ 2614 w 2858"/>
              <a:gd name="T21" fmla="*/ 2725 h 3418"/>
              <a:gd name="T22" fmla="*/ 2534 w 2858"/>
              <a:gd name="T23" fmla="*/ 2687 h 3418"/>
              <a:gd name="T24" fmla="*/ 1276 w 2858"/>
              <a:gd name="T25" fmla="*/ 510 h 3418"/>
              <a:gd name="T26" fmla="*/ 998 w 2858"/>
              <a:gd name="T27" fmla="*/ 607 h 3418"/>
              <a:gd name="T28" fmla="*/ 772 w 2858"/>
              <a:gd name="T29" fmla="*/ 785 h 3418"/>
              <a:gd name="T30" fmla="*/ 613 w 2858"/>
              <a:gd name="T31" fmla="*/ 1027 h 3418"/>
              <a:gd name="T32" fmla="*/ 538 w 2858"/>
              <a:gd name="T33" fmla="*/ 1314 h 3418"/>
              <a:gd name="T34" fmla="*/ 2323 w 2858"/>
              <a:gd name="T35" fmla="*/ 1391 h 3418"/>
              <a:gd name="T36" fmla="*/ 2272 w 2858"/>
              <a:gd name="T37" fmla="*/ 1094 h 3418"/>
              <a:gd name="T38" fmla="*/ 2133 w 2858"/>
              <a:gd name="T39" fmla="*/ 839 h 3418"/>
              <a:gd name="T40" fmla="*/ 1921 w 2858"/>
              <a:gd name="T41" fmla="*/ 644 h 3418"/>
              <a:gd name="T42" fmla="*/ 1655 w 2858"/>
              <a:gd name="T43" fmla="*/ 525 h 3418"/>
              <a:gd name="T44" fmla="*/ 1449 w 2858"/>
              <a:gd name="T45" fmla="*/ 148 h 3418"/>
              <a:gd name="T46" fmla="*/ 1305 w 2858"/>
              <a:gd name="T47" fmla="*/ 189 h 3418"/>
              <a:gd name="T48" fmla="*/ 1207 w 2858"/>
              <a:gd name="T49" fmla="*/ 298 h 3418"/>
              <a:gd name="T50" fmla="*/ 1498 w 2858"/>
              <a:gd name="T51" fmla="*/ 277 h 3418"/>
              <a:gd name="T52" fmla="*/ 1678 w 2858"/>
              <a:gd name="T53" fmla="*/ 274 h 3418"/>
              <a:gd name="T54" fmla="*/ 1564 w 2858"/>
              <a:gd name="T55" fmla="*/ 173 h 3418"/>
              <a:gd name="T56" fmla="*/ 1449 w 2858"/>
              <a:gd name="T57" fmla="*/ 0 h 3418"/>
              <a:gd name="T58" fmla="*/ 1644 w 2858"/>
              <a:gd name="T59" fmla="*/ 48 h 3418"/>
              <a:gd name="T60" fmla="*/ 1791 w 2858"/>
              <a:gd name="T61" fmla="*/ 178 h 3418"/>
              <a:gd name="T62" fmla="*/ 1863 w 2858"/>
              <a:gd name="T63" fmla="*/ 363 h 3418"/>
              <a:gd name="T64" fmla="*/ 2138 w 2858"/>
              <a:gd name="T65" fmla="*/ 531 h 3418"/>
              <a:gd name="T66" fmla="*/ 2354 w 2858"/>
              <a:gd name="T67" fmla="*/ 768 h 3418"/>
              <a:gd name="T68" fmla="*/ 2494 w 2858"/>
              <a:gd name="T69" fmla="*/ 1060 h 3418"/>
              <a:gd name="T70" fmla="*/ 2545 w 2858"/>
              <a:gd name="T71" fmla="*/ 1391 h 3418"/>
              <a:gd name="T72" fmla="*/ 2667 w 2858"/>
              <a:gd name="T73" fmla="*/ 2493 h 3418"/>
              <a:gd name="T74" fmla="*/ 2792 w 2858"/>
              <a:gd name="T75" fmla="*/ 2594 h 3418"/>
              <a:gd name="T76" fmla="*/ 2855 w 2858"/>
              <a:gd name="T77" fmla="*/ 2746 h 3418"/>
              <a:gd name="T78" fmla="*/ 2832 w 2858"/>
              <a:gd name="T79" fmla="*/ 2914 h 3418"/>
              <a:gd name="T80" fmla="*/ 2732 w 2858"/>
              <a:gd name="T81" fmla="*/ 3044 h 3418"/>
              <a:gd name="T82" fmla="*/ 2578 w 2858"/>
              <a:gd name="T83" fmla="*/ 3109 h 3418"/>
              <a:gd name="T84" fmla="*/ 1814 w 2858"/>
              <a:gd name="T85" fmla="*/ 3202 h 3418"/>
              <a:gd name="T86" fmla="*/ 1684 w 2858"/>
              <a:gd name="T87" fmla="*/ 3345 h 3418"/>
              <a:gd name="T88" fmla="*/ 1501 w 2858"/>
              <a:gd name="T89" fmla="*/ 3415 h 3418"/>
              <a:gd name="T90" fmla="*/ 1301 w 2858"/>
              <a:gd name="T91" fmla="*/ 3391 h 3418"/>
              <a:gd name="T92" fmla="*/ 1141 w 2858"/>
              <a:gd name="T93" fmla="*/ 3281 h 3418"/>
              <a:gd name="T94" fmla="*/ 1047 w 2858"/>
              <a:gd name="T95" fmla="*/ 3112 h 3418"/>
              <a:gd name="T96" fmla="*/ 198 w 2858"/>
              <a:gd name="T97" fmla="*/ 3086 h 3418"/>
              <a:gd name="T98" fmla="*/ 68 w 2858"/>
              <a:gd name="T99" fmla="*/ 2986 h 3418"/>
              <a:gd name="T100" fmla="*/ 3 w 2858"/>
              <a:gd name="T101" fmla="*/ 2832 h 3418"/>
              <a:gd name="T102" fmla="*/ 25 w 2858"/>
              <a:gd name="T103" fmla="*/ 2665 h 3418"/>
              <a:gd name="T104" fmla="*/ 122 w 2858"/>
              <a:gd name="T105" fmla="*/ 2536 h 3418"/>
              <a:gd name="T106" fmla="*/ 270 w 2858"/>
              <a:gd name="T107" fmla="*/ 2469 h 3418"/>
              <a:gd name="T108" fmla="*/ 326 w 2858"/>
              <a:gd name="T109" fmla="*/ 1225 h 3418"/>
              <a:gd name="T110" fmla="*/ 418 w 2858"/>
              <a:gd name="T111" fmla="*/ 919 h 3418"/>
              <a:gd name="T112" fmla="*/ 590 w 2858"/>
              <a:gd name="T113" fmla="*/ 656 h 3418"/>
              <a:gd name="T114" fmla="*/ 827 w 2858"/>
              <a:gd name="T115" fmla="*/ 452 h 3418"/>
              <a:gd name="T116" fmla="*/ 1049 w 2858"/>
              <a:gd name="T117" fmla="*/ 298 h 3418"/>
              <a:gd name="T118" fmla="*/ 1145 w 2858"/>
              <a:gd name="T119" fmla="*/ 132 h 3418"/>
              <a:gd name="T120" fmla="*/ 1303 w 2858"/>
              <a:gd name="T121" fmla="*/ 26 h 3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58" h="3418">
                <a:moveTo>
                  <a:pt x="1203" y="3112"/>
                </a:moveTo>
                <a:lnTo>
                  <a:pt x="1222" y="3145"/>
                </a:lnTo>
                <a:lnTo>
                  <a:pt x="1245" y="3175"/>
                </a:lnTo>
                <a:lnTo>
                  <a:pt x="1271" y="3202"/>
                </a:lnTo>
                <a:lnTo>
                  <a:pt x="1301" y="3226"/>
                </a:lnTo>
                <a:lnTo>
                  <a:pt x="1334" y="3245"/>
                </a:lnTo>
                <a:lnTo>
                  <a:pt x="1371" y="3259"/>
                </a:lnTo>
                <a:lnTo>
                  <a:pt x="1409" y="3267"/>
                </a:lnTo>
                <a:lnTo>
                  <a:pt x="1449" y="3270"/>
                </a:lnTo>
                <a:lnTo>
                  <a:pt x="1489" y="3267"/>
                </a:lnTo>
                <a:lnTo>
                  <a:pt x="1528" y="3259"/>
                </a:lnTo>
                <a:lnTo>
                  <a:pt x="1564" y="3245"/>
                </a:lnTo>
                <a:lnTo>
                  <a:pt x="1597" y="3226"/>
                </a:lnTo>
                <a:lnTo>
                  <a:pt x="1628" y="3202"/>
                </a:lnTo>
                <a:lnTo>
                  <a:pt x="1654" y="3175"/>
                </a:lnTo>
                <a:lnTo>
                  <a:pt x="1676" y="3145"/>
                </a:lnTo>
                <a:lnTo>
                  <a:pt x="1695" y="3112"/>
                </a:lnTo>
                <a:lnTo>
                  <a:pt x="1203" y="3112"/>
                </a:lnTo>
                <a:close/>
                <a:moveTo>
                  <a:pt x="323" y="2687"/>
                </a:moveTo>
                <a:lnTo>
                  <a:pt x="300" y="2690"/>
                </a:lnTo>
                <a:lnTo>
                  <a:pt x="279" y="2697"/>
                </a:lnTo>
                <a:lnTo>
                  <a:pt x="260" y="2709"/>
                </a:lnTo>
                <a:lnTo>
                  <a:pt x="243" y="2725"/>
                </a:lnTo>
                <a:lnTo>
                  <a:pt x="232" y="2744"/>
                </a:lnTo>
                <a:lnTo>
                  <a:pt x="224" y="2765"/>
                </a:lnTo>
                <a:lnTo>
                  <a:pt x="222" y="2788"/>
                </a:lnTo>
                <a:lnTo>
                  <a:pt x="224" y="2811"/>
                </a:lnTo>
                <a:lnTo>
                  <a:pt x="232" y="2833"/>
                </a:lnTo>
                <a:lnTo>
                  <a:pt x="243" y="2852"/>
                </a:lnTo>
                <a:lnTo>
                  <a:pt x="260" y="2867"/>
                </a:lnTo>
                <a:lnTo>
                  <a:pt x="279" y="2880"/>
                </a:lnTo>
                <a:lnTo>
                  <a:pt x="300" y="2887"/>
                </a:lnTo>
                <a:lnTo>
                  <a:pt x="323" y="2890"/>
                </a:lnTo>
                <a:lnTo>
                  <a:pt x="2534" y="2890"/>
                </a:lnTo>
                <a:lnTo>
                  <a:pt x="2557" y="2887"/>
                </a:lnTo>
                <a:lnTo>
                  <a:pt x="2579" y="2880"/>
                </a:lnTo>
                <a:lnTo>
                  <a:pt x="2598" y="2867"/>
                </a:lnTo>
                <a:lnTo>
                  <a:pt x="2614" y="2852"/>
                </a:lnTo>
                <a:lnTo>
                  <a:pt x="2626" y="2833"/>
                </a:lnTo>
                <a:lnTo>
                  <a:pt x="2633" y="2811"/>
                </a:lnTo>
                <a:lnTo>
                  <a:pt x="2636" y="2788"/>
                </a:lnTo>
                <a:lnTo>
                  <a:pt x="2633" y="2765"/>
                </a:lnTo>
                <a:lnTo>
                  <a:pt x="2626" y="2744"/>
                </a:lnTo>
                <a:lnTo>
                  <a:pt x="2614" y="2725"/>
                </a:lnTo>
                <a:lnTo>
                  <a:pt x="2598" y="2709"/>
                </a:lnTo>
                <a:lnTo>
                  <a:pt x="2579" y="2697"/>
                </a:lnTo>
                <a:lnTo>
                  <a:pt x="2557" y="2690"/>
                </a:lnTo>
                <a:lnTo>
                  <a:pt x="2534" y="2687"/>
                </a:lnTo>
                <a:lnTo>
                  <a:pt x="323" y="2687"/>
                </a:lnTo>
                <a:close/>
                <a:moveTo>
                  <a:pt x="1429" y="496"/>
                </a:moveTo>
                <a:lnTo>
                  <a:pt x="1352" y="499"/>
                </a:lnTo>
                <a:lnTo>
                  <a:pt x="1276" y="510"/>
                </a:lnTo>
                <a:lnTo>
                  <a:pt x="1203" y="525"/>
                </a:lnTo>
                <a:lnTo>
                  <a:pt x="1133" y="547"/>
                </a:lnTo>
                <a:lnTo>
                  <a:pt x="1064" y="574"/>
                </a:lnTo>
                <a:lnTo>
                  <a:pt x="998" y="607"/>
                </a:lnTo>
                <a:lnTo>
                  <a:pt x="937" y="644"/>
                </a:lnTo>
                <a:lnTo>
                  <a:pt x="878" y="687"/>
                </a:lnTo>
                <a:lnTo>
                  <a:pt x="823" y="733"/>
                </a:lnTo>
                <a:lnTo>
                  <a:pt x="772" y="785"/>
                </a:lnTo>
                <a:lnTo>
                  <a:pt x="725" y="839"/>
                </a:lnTo>
                <a:lnTo>
                  <a:pt x="682" y="899"/>
                </a:lnTo>
                <a:lnTo>
                  <a:pt x="645" y="961"/>
                </a:lnTo>
                <a:lnTo>
                  <a:pt x="613" y="1027"/>
                </a:lnTo>
                <a:lnTo>
                  <a:pt x="584" y="1094"/>
                </a:lnTo>
                <a:lnTo>
                  <a:pt x="564" y="1165"/>
                </a:lnTo>
                <a:lnTo>
                  <a:pt x="547" y="1239"/>
                </a:lnTo>
                <a:lnTo>
                  <a:pt x="538" y="1314"/>
                </a:lnTo>
                <a:lnTo>
                  <a:pt x="535" y="1391"/>
                </a:lnTo>
                <a:lnTo>
                  <a:pt x="535" y="2465"/>
                </a:lnTo>
                <a:lnTo>
                  <a:pt x="2323" y="2465"/>
                </a:lnTo>
                <a:lnTo>
                  <a:pt x="2323" y="1391"/>
                </a:lnTo>
                <a:lnTo>
                  <a:pt x="2320" y="1314"/>
                </a:lnTo>
                <a:lnTo>
                  <a:pt x="2310" y="1239"/>
                </a:lnTo>
                <a:lnTo>
                  <a:pt x="2294" y="1165"/>
                </a:lnTo>
                <a:lnTo>
                  <a:pt x="2272" y="1094"/>
                </a:lnTo>
                <a:lnTo>
                  <a:pt x="2245" y="1027"/>
                </a:lnTo>
                <a:lnTo>
                  <a:pt x="2213" y="961"/>
                </a:lnTo>
                <a:lnTo>
                  <a:pt x="2176" y="899"/>
                </a:lnTo>
                <a:lnTo>
                  <a:pt x="2133" y="839"/>
                </a:lnTo>
                <a:lnTo>
                  <a:pt x="2086" y="785"/>
                </a:lnTo>
                <a:lnTo>
                  <a:pt x="2035" y="733"/>
                </a:lnTo>
                <a:lnTo>
                  <a:pt x="1980" y="687"/>
                </a:lnTo>
                <a:lnTo>
                  <a:pt x="1921" y="644"/>
                </a:lnTo>
                <a:lnTo>
                  <a:pt x="1858" y="607"/>
                </a:lnTo>
                <a:lnTo>
                  <a:pt x="1793" y="574"/>
                </a:lnTo>
                <a:lnTo>
                  <a:pt x="1725" y="547"/>
                </a:lnTo>
                <a:lnTo>
                  <a:pt x="1655" y="525"/>
                </a:lnTo>
                <a:lnTo>
                  <a:pt x="1581" y="510"/>
                </a:lnTo>
                <a:lnTo>
                  <a:pt x="1506" y="499"/>
                </a:lnTo>
                <a:lnTo>
                  <a:pt x="1429" y="496"/>
                </a:lnTo>
                <a:close/>
                <a:moveTo>
                  <a:pt x="1449" y="148"/>
                </a:moveTo>
                <a:lnTo>
                  <a:pt x="1410" y="150"/>
                </a:lnTo>
                <a:lnTo>
                  <a:pt x="1373" y="158"/>
                </a:lnTo>
                <a:lnTo>
                  <a:pt x="1338" y="172"/>
                </a:lnTo>
                <a:lnTo>
                  <a:pt x="1305" y="189"/>
                </a:lnTo>
                <a:lnTo>
                  <a:pt x="1276" y="210"/>
                </a:lnTo>
                <a:lnTo>
                  <a:pt x="1249" y="236"/>
                </a:lnTo>
                <a:lnTo>
                  <a:pt x="1226" y="265"/>
                </a:lnTo>
                <a:lnTo>
                  <a:pt x="1207" y="298"/>
                </a:lnTo>
                <a:lnTo>
                  <a:pt x="1280" y="285"/>
                </a:lnTo>
                <a:lnTo>
                  <a:pt x="1354" y="278"/>
                </a:lnTo>
                <a:lnTo>
                  <a:pt x="1429" y="275"/>
                </a:lnTo>
                <a:lnTo>
                  <a:pt x="1498" y="277"/>
                </a:lnTo>
                <a:lnTo>
                  <a:pt x="1564" y="283"/>
                </a:lnTo>
                <a:lnTo>
                  <a:pt x="1631" y="293"/>
                </a:lnTo>
                <a:lnTo>
                  <a:pt x="1695" y="307"/>
                </a:lnTo>
                <a:lnTo>
                  <a:pt x="1678" y="274"/>
                </a:lnTo>
                <a:lnTo>
                  <a:pt x="1655" y="243"/>
                </a:lnTo>
                <a:lnTo>
                  <a:pt x="1628" y="215"/>
                </a:lnTo>
                <a:lnTo>
                  <a:pt x="1597" y="192"/>
                </a:lnTo>
                <a:lnTo>
                  <a:pt x="1564" y="173"/>
                </a:lnTo>
                <a:lnTo>
                  <a:pt x="1528" y="159"/>
                </a:lnTo>
                <a:lnTo>
                  <a:pt x="1489" y="150"/>
                </a:lnTo>
                <a:lnTo>
                  <a:pt x="1449" y="148"/>
                </a:lnTo>
                <a:close/>
                <a:moveTo>
                  <a:pt x="1449" y="0"/>
                </a:moveTo>
                <a:lnTo>
                  <a:pt x="1502" y="3"/>
                </a:lnTo>
                <a:lnTo>
                  <a:pt x="1552" y="13"/>
                </a:lnTo>
                <a:lnTo>
                  <a:pt x="1600" y="27"/>
                </a:lnTo>
                <a:lnTo>
                  <a:pt x="1644" y="48"/>
                </a:lnTo>
                <a:lnTo>
                  <a:pt x="1687" y="74"/>
                </a:lnTo>
                <a:lnTo>
                  <a:pt x="1725" y="104"/>
                </a:lnTo>
                <a:lnTo>
                  <a:pt x="1760" y="140"/>
                </a:lnTo>
                <a:lnTo>
                  <a:pt x="1791" y="178"/>
                </a:lnTo>
                <a:lnTo>
                  <a:pt x="1817" y="220"/>
                </a:lnTo>
                <a:lnTo>
                  <a:pt x="1838" y="265"/>
                </a:lnTo>
                <a:lnTo>
                  <a:pt x="1853" y="313"/>
                </a:lnTo>
                <a:lnTo>
                  <a:pt x="1863" y="363"/>
                </a:lnTo>
                <a:lnTo>
                  <a:pt x="1936" y="397"/>
                </a:lnTo>
                <a:lnTo>
                  <a:pt x="2007" y="437"/>
                </a:lnTo>
                <a:lnTo>
                  <a:pt x="2074" y="482"/>
                </a:lnTo>
                <a:lnTo>
                  <a:pt x="2138" y="531"/>
                </a:lnTo>
                <a:lnTo>
                  <a:pt x="2199" y="584"/>
                </a:lnTo>
                <a:lnTo>
                  <a:pt x="2255" y="641"/>
                </a:lnTo>
                <a:lnTo>
                  <a:pt x="2307" y="702"/>
                </a:lnTo>
                <a:lnTo>
                  <a:pt x="2354" y="768"/>
                </a:lnTo>
                <a:lnTo>
                  <a:pt x="2396" y="836"/>
                </a:lnTo>
                <a:lnTo>
                  <a:pt x="2435" y="908"/>
                </a:lnTo>
                <a:lnTo>
                  <a:pt x="2467" y="982"/>
                </a:lnTo>
                <a:lnTo>
                  <a:pt x="2494" y="1060"/>
                </a:lnTo>
                <a:lnTo>
                  <a:pt x="2516" y="1139"/>
                </a:lnTo>
                <a:lnTo>
                  <a:pt x="2531" y="1221"/>
                </a:lnTo>
                <a:lnTo>
                  <a:pt x="2542" y="1305"/>
                </a:lnTo>
                <a:lnTo>
                  <a:pt x="2545" y="1391"/>
                </a:lnTo>
                <a:lnTo>
                  <a:pt x="2545" y="2465"/>
                </a:lnTo>
                <a:lnTo>
                  <a:pt x="2588" y="2469"/>
                </a:lnTo>
                <a:lnTo>
                  <a:pt x="2628" y="2480"/>
                </a:lnTo>
                <a:lnTo>
                  <a:pt x="2667" y="2493"/>
                </a:lnTo>
                <a:lnTo>
                  <a:pt x="2703" y="2513"/>
                </a:lnTo>
                <a:lnTo>
                  <a:pt x="2736" y="2536"/>
                </a:lnTo>
                <a:lnTo>
                  <a:pt x="2766" y="2564"/>
                </a:lnTo>
                <a:lnTo>
                  <a:pt x="2792" y="2594"/>
                </a:lnTo>
                <a:lnTo>
                  <a:pt x="2815" y="2628"/>
                </a:lnTo>
                <a:lnTo>
                  <a:pt x="2833" y="2665"/>
                </a:lnTo>
                <a:lnTo>
                  <a:pt x="2846" y="2704"/>
                </a:lnTo>
                <a:lnTo>
                  <a:pt x="2855" y="2746"/>
                </a:lnTo>
                <a:lnTo>
                  <a:pt x="2858" y="2788"/>
                </a:lnTo>
                <a:lnTo>
                  <a:pt x="2855" y="2832"/>
                </a:lnTo>
                <a:lnTo>
                  <a:pt x="2845" y="2874"/>
                </a:lnTo>
                <a:lnTo>
                  <a:pt x="2832" y="2914"/>
                </a:lnTo>
                <a:lnTo>
                  <a:pt x="2813" y="2952"/>
                </a:lnTo>
                <a:lnTo>
                  <a:pt x="2790" y="2986"/>
                </a:lnTo>
                <a:lnTo>
                  <a:pt x="2762" y="3016"/>
                </a:lnTo>
                <a:lnTo>
                  <a:pt x="2732" y="3044"/>
                </a:lnTo>
                <a:lnTo>
                  <a:pt x="2698" y="3067"/>
                </a:lnTo>
                <a:lnTo>
                  <a:pt x="2660" y="3086"/>
                </a:lnTo>
                <a:lnTo>
                  <a:pt x="2620" y="3100"/>
                </a:lnTo>
                <a:lnTo>
                  <a:pt x="2578" y="3109"/>
                </a:lnTo>
                <a:lnTo>
                  <a:pt x="2534" y="3112"/>
                </a:lnTo>
                <a:lnTo>
                  <a:pt x="1851" y="3112"/>
                </a:lnTo>
                <a:lnTo>
                  <a:pt x="1836" y="3159"/>
                </a:lnTo>
                <a:lnTo>
                  <a:pt x="1814" y="3202"/>
                </a:lnTo>
                <a:lnTo>
                  <a:pt x="1788" y="3244"/>
                </a:lnTo>
                <a:lnTo>
                  <a:pt x="1758" y="3281"/>
                </a:lnTo>
                <a:lnTo>
                  <a:pt x="1722" y="3316"/>
                </a:lnTo>
                <a:lnTo>
                  <a:pt x="1684" y="3345"/>
                </a:lnTo>
                <a:lnTo>
                  <a:pt x="1642" y="3370"/>
                </a:lnTo>
                <a:lnTo>
                  <a:pt x="1597" y="3391"/>
                </a:lnTo>
                <a:lnTo>
                  <a:pt x="1551" y="3405"/>
                </a:lnTo>
                <a:lnTo>
                  <a:pt x="1501" y="3415"/>
                </a:lnTo>
                <a:lnTo>
                  <a:pt x="1449" y="3418"/>
                </a:lnTo>
                <a:lnTo>
                  <a:pt x="1398" y="3415"/>
                </a:lnTo>
                <a:lnTo>
                  <a:pt x="1348" y="3405"/>
                </a:lnTo>
                <a:lnTo>
                  <a:pt x="1301" y="3391"/>
                </a:lnTo>
                <a:lnTo>
                  <a:pt x="1256" y="3370"/>
                </a:lnTo>
                <a:lnTo>
                  <a:pt x="1215" y="3345"/>
                </a:lnTo>
                <a:lnTo>
                  <a:pt x="1176" y="3316"/>
                </a:lnTo>
                <a:lnTo>
                  <a:pt x="1141" y="3281"/>
                </a:lnTo>
                <a:lnTo>
                  <a:pt x="1111" y="3244"/>
                </a:lnTo>
                <a:lnTo>
                  <a:pt x="1085" y="3202"/>
                </a:lnTo>
                <a:lnTo>
                  <a:pt x="1063" y="3159"/>
                </a:lnTo>
                <a:lnTo>
                  <a:pt x="1047" y="3112"/>
                </a:lnTo>
                <a:lnTo>
                  <a:pt x="323" y="3112"/>
                </a:lnTo>
                <a:lnTo>
                  <a:pt x="280" y="3109"/>
                </a:lnTo>
                <a:lnTo>
                  <a:pt x="237" y="3100"/>
                </a:lnTo>
                <a:lnTo>
                  <a:pt x="198" y="3086"/>
                </a:lnTo>
                <a:lnTo>
                  <a:pt x="160" y="3067"/>
                </a:lnTo>
                <a:lnTo>
                  <a:pt x="126" y="3044"/>
                </a:lnTo>
                <a:lnTo>
                  <a:pt x="95" y="3016"/>
                </a:lnTo>
                <a:lnTo>
                  <a:pt x="68" y="2986"/>
                </a:lnTo>
                <a:lnTo>
                  <a:pt x="44" y="2952"/>
                </a:lnTo>
                <a:lnTo>
                  <a:pt x="25" y="2914"/>
                </a:lnTo>
                <a:lnTo>
                  <a:pt x="11" y="2874"/>
                </a:lnTo>
                <a:lnTo>
                  <a:pt x="3" y="2832"/>
                </a:lnTo>
                <a:lnTo>
                  <a:pt x="0" y="2788"/>
                </a:lnTo>
                <a:lnTo>
                  <a:pt x="3" y="2746"/>
                </a:lnTo>
                <a:lnTo>
                  <a:pt x="11" y="2704"/>
                </a:lnTo>
                <a:lnTo>
                  <a:pt x="25" y="2665"/>
                </a:lnTo>
                <a:lnTo>
                  <a:pt x="43" y="2628"/>
                </a:lnTo>
                <a:lnTo>
                  <a:pt x="66" y="2594"/>
                </a:lnTo>
                <a:lnTo>
                  <a:pt x="92" y="2564"/>
                </a:lnTo>
                <a:lnTo>
                  <a:pt x="122" y="2536"/>
                </a:lnTo>
                <a:lnTo>
                  <a:pt x="155" y="2513"/>
                </a:lnTo>
                <a:lnTo>
                  <a:pt x="191" y="2493"/>
                </a:lnTo>
                <a:lnTo>
                  <a:pt x="230" y="2480"/>
                </a:lnTo>
                <a:lnTo>
                  <a:pt x="270" y="2469"/>
                </a:lnTo>
                <a:lnTo>
                  <a:pt x="313" y="2465"/>
                </a:lnTo>
                <a:lnTo>
                  <a:pt x="313" y="1391"/>
                </a:lnTo>
                <a:lnTo>
                  <a:pt x="316" y="1307"/>
                </a:lnTo>
                <a:lnTo>
                  <a:pt x="326" y="1225"/>
                </a:lnTo>
                <a:lnTo>
                  <a:pt x="340" y="1145"/>
                </a:lnTo>
                <a:lnTo>
                  <a:pt x="361" y="1067"/>
                </a:lnTo>
                <a:lnTo>
                  <a:pt x="387" y="991"/>
                </a:lnTo>
                <a:lnTo>
                  <a:pt x="418" y="919"/>
                </a:lnTo>
                <a:lnTo>
                  <a:pt x="454" y="849"/>
                </a:lnTo>
                <a:lnTo>
                  <a:pt x="495" y="781"/>
                </a:lnTo>
                <a:lnTo>
                  <a:pt x="540" y="717"/>
                </a:lnTo>
                <a:lnTo>
                  <a:pt x="590" y="656"/>
                </a:lnTo>
                <a:lnTo>
                  <a:pt x="644" y="599"/>
                </a:lnTo>
                <a:lnTo>
                  <a:pt x="701" y="546"/>
                </a:lnTo>
                <a:lnTo>
                  <a:pt x="762" y="497"/>
                </a:lnTo>
                <a:lnTo>
                  <a:pt x="827" y="452"/>
                </a:lnTo>
                <a:lnTo>
                  <a:pt x="894" y="412"/>
                </a:lnTo>
                <a:lnTo>
                  <a:pt x="965" y="377"/>
                </a:lnTo>
                <a:lnTo>
                  <a:pt x="1038" y="345"/>
                </a:lnTo>
                <a:lnTo>
                  <a:pt x="1049" y="298"/>
                </a:lnTo>
                <a:lnTo>
                  <a:pt x="1066" y="252"/>
                </a:lnTo>
                <a:lnTo>
                  <a:pt x="1088" y="209"/>
                </a:lnTo>
                <a:lnTo>
                  <a:pt x="1114" y="169"/>
                </a:lnTo>
                <a:lnTo>
                  <a:pt x="1145" y="132"/>
                </a:lnTo>
                <a:lnTo>
                  <a:pt x="1179" y="99"/>
                </a:lnTo>
                <a:lnTo>
                  <a:pt x="1218" y="70"/>
                </a:lnTo>
                <a:lnTo>
                  <a:pt x="1258" y="46"/>
                </a:lnTo>
                <a:lnTo>
                  <a:pt x="1303" y="26"/>
                </a:lnTo>
                <a:lnTo>
                  <a:pt x="1350" y="12"/>
                </a:lnTo>
                <a:lnTo>
                  <a:pt x="1399" y="3"/>
                </a:lnTo>
                <a:lnTo>
                  <a:pt x="144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19" name="Group 250"/>
          <p:cNvGrpSpPr>
            <a:grpSpLocks noChangeAspect="1"/>
          </p:cNvGrpSpPr>
          <p:nvPr/>
        </p:nvGrpSpPr>
        <p:grpSpPr bwMode="auto">
          <a:xfrm>
            <a:off x="5368501" y="3001582"/>
            <a:ext cx="231731" cy="196024"/>
            <a:chOff x="3580" y="1588"/>
            <a:chExt cx="318" cy="269"/>
          </a:xfrm>
          <a:solidFill>
            <a:schemeClr val="tx1">
              <a:lumMod val="65000"/>
              <a:lumOff val="35000"/>
            </a:schemeClr>
          </a:solidFill>
        </p:grpSpPr>
        <p:sp>
          <p:nvSpPr>
            <p:cNvPr id="422" name="Freeform 252"/>
            <p:cNvSpPr>
              <a:spLocks noEditPoints="1"/>
            </p:cNvSpPr>
            <p:nvPr/>
          </p:nvSpPr>
          <p:spPr bwMode="auto">
            <a:xfrm>
              <a:off x="3606" y="1756"/>
              <a:ext cx="76" cy="75"/>
            </a:xfrm>
            <a:custGeom>
              <a:avLst/>
              <a:gdLst>
                <a:gd name="T0" fmla="*/ 380 w 829"/>
                <a:gd name="T1" fmla="*/ 150 h 826"/>
                <a:gd name="T2" fmla="*/ 313 w 829"/>
                <a:gd name="T3" fmla="*/ 168 h 826"/>
                <a:gd name="T4" fmla="*/ 253 w 829"/>
                <a:gd name="T5" fmla="*/ 202 h 826"/>
                <a:gd name="T6" fmla="*/ 203 w 829"/>
                <a:gd name="T7" fmla="*/ 251 h 826"/>
                <a:gd name="T8" fmla="*/ 169 w 829"/>
                <a:gd name="T9" fmla="*/ 312 h 826"/>
                <a:gd name="T10" fmla="*/ 151 w 829"/>
                <a:gd name="T11" fmla="*/ 378 h 826"/>
                <a:gd name="T12" fmla="*/ 151 w 829"/>
                <a:gd name="T13" fmla="*/ 448 h 826"/>
                <a:gd name="T14" fmla="*/ 169 w 829"/>
                <a:gd name="T15" fmla="*/ 514 h 826"/>
                <a:gd name="T16" fmla="*/ 203 w 829"/>
                <a:gd name="T17" fmla="*/ 575 h 826"/>
                <a:gd name="T18" fmla="*/ 253 w 829"/>
                <a:gd name="T19" fmla="*/ 623 h 826"/>
                <a:gd name="T20" fmla="*/ 313 w 829"/>
                <a:gd name="T21" fmla="*/ 658 h 826"/>
                <a:gd name="T22" fmla="*/ 380 w 829"/>
                <a:gd name="T23" fmla="*/ 676 h 826"/>
                <a:gd name="T24" fmla="*/ 450 w 829"/>
                <a:gd name="T25" fmla="*/ 676 h 826"/>
                <a:gd name="T26" fmla="*/ 517 w 829"/>
                <a:gd name="T27" fmla="*/ 658 h 826"/>
                <a:gd name="T28" fmla="*/ 577 w 829"/>
                <a:gd name="T29" fmla="*/ 623 h 826"/>
                <a:gd name="T30" fmla="*/ 626 w 829"/>
                <a:gd name="T31" fmla="*/ 575 h 826"/>
                <a:gd name="T32" fmla="*/ 661 w 829"/>
                <a:gd name="T33" fmla="*/ 514 h 826"/>
                <a:gd name="T34" fmla="*/ 679 w 829"/>
                <a:gd name="T35" fmla="*/ 448 h 826"/>
                <a:gd name="T36" fmla="*/ 679 w 829"/>
                <a:gd name="T37" fmla="*/ 378 h 826"/>
                <a:gd name="T38" fmla="*/ 661 w 829"/>
                <a:gd name="T39" fmla="*/ 312 h 826"/>
                <a:gd name="T40" fmla="*/ 626 w 829"/>
                <a:gd name="T41" fmla="*/ 251 h 826"/>
                <a:gd name="T42" fmla="*/ 577 w 829"/>
                <a:gd name="T43" fmla="*/ 202 h 826"/>
                <a:gd name="T44" fmla="*/ 517 w 829"/>
                <a:gd name="T45" fmla="*/ 168 h 826"/>
                <a:gd name="T46" fmla="*/ 450 w 829"/>
                <a:gd name="T47" fmla="*/ 150 h 826"/>
                <a:gd name="T48" fmla="*/ 415 w 829"/>
                <a:gd name="T49" fmla="*/ 0 h 826"/>
                <a:gd name="T50" fmla="*/ 507 w 829"/>
                <a:gd name="T51" fmla="*/ 10 h 826"/>
                <a:gd name="T52" fmla="*/ 594 w 829"/>
                <a:gd name="T53" fmla="*/ 40 h 826"/>
                <a:gd name="T54" fmla="*/ 672 w 829"/>
                <a:gd name="T55" fmla="*/ 90 h 826"/>
                <a:gd name="T56" fmla="*/ 739 w 829"/>
                <a:gd name="T57" fmla="*/ 156 h 826"/>
                <a:gd name="T58" fmla="*/ 788 w 829"/>
                <a:gd name="T59" fmla="*/ 233 h 826"/>
                <a:gd name="T60" fmla="*/ 819 w 829"/>
                <a:gd name="T61" fmla="*/ 320 h 826"/>
                <a:gd name="T62" fmla="*/ 829 w 829"/>
                <a:gd name="T63" fmla="*/ 413 h 826"/>
                <a:gd name="T64" fmla="*/ 819 w 829"/>
                <a:gd name="T65" fmla="*/ 505 h 826"/>
                <a:gd name="T66" fmla="*/ 788 w 829"/>
                <a:gd name="T67" fmla="*/ 591 h 826"/>
                <a:gd name="T68" fmla="*/ 739 w 829"/>
                <a:gd name="T69" fmla="*/ 670 h 826"/>
                <a:gd name="T70" fmla="*/ 672 w 829"/>
                <a:gd name="T71" fmla="*/ 736 h 826"/>
                <a:gd name="T72" fmla="*/ 594 w 829"/>
                <a:gd name="T73" fmla="*/ 785 h 826"/>
                <a:gd name="T74" fmla="*/ 507 w 829"/>
                <a:gd name="T75" fmla="*/ 815 h 826"/>
                <a:gd name="T76" fmla="*/ 415 w 829"/>
                <a:gd name="T77" fmla="*/ 826 h 826"/>
                <a:gd name="T78" fmla="*/ 322 w 829"/>
                <a:gd name="T79" fmla="*/ 815 h 826"/>
                <a:gd name="T80" fmla="*/ 235 w 829"/>
                <a:gd name="T81" fmla="*/ 785 h 826"/>
                <a:gd name="T82" fmla="*/ 157 w 829"/>
                <a:gd name="T83" fmla="*/ 736 h 826"/>
                <a:gd name="T84" fmla="*/ 90 w 829"/>
                <a:gd name="T85" fmla="*/ 670 h 826"/>
                <a:gd name="T86" fmla="*/ 41 w 829"/>
                <a:gd name="T87" fmla="*/ 591 h 826"/>
                <a:gd name="T88" fmla="*/ 11 w 829"/>
                <a:gd name="T89" fmla="*/ 505 h 826"/>
                <a:gd name="T90" fmla="*/ 0 w 829"/>
                <a:gd name="T91" fmla="*/ 413 h 826"/>
                <a:gd name="T92" fmla="*/ 11 w 829"/>
                <a:gd name="T93" fmla="*/ 320 h 826"/>
                <a:gd name="T94" fmla="*/ 41 w 829"/>
                <a:gd name="T95" fmla="*/ 233 h 826"/>
                <a:gd name="T96" fmla="*/ 90 w 829"/>
                <a:gd name="T97" fmla="*/ 156 h 826"/>
                <a:gd name="T98" fmla="*/ 157 w 829"/>
                <a:gd name="T99" fmla="*/ 90 h 826"/>
                <a:gd name="T100" fmla="*/ 235 w 829"/>
                <a:gd name="T101" fmla="*/ 40 h 826"/>
                <a:gd name="T102" fmla="*/ 322 w 829"/>
                <a:gd name="T103" fmla="*/ 10 h 826"/>
                <a:gd name="T104" fmla="*/ 415 w 829"/>
                <a:gd name="T105" fmla="*/ 0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9" h="826">
                  <a:moveTo>
                    <a:pt x="415" y="148"/>
                  </a:moveTo>
                  <a:lnTo>
                    <a:pt x="380" y="150"/>
                  </a:lnTo>
                  <a:lnTo>
                    <a:pt x="346" y="156"/>
                  </a:lnTo>
                  <a:lnTo>
                    <a:pt x="313" y="168"/>
                  </a:lnTo>
                  <a:lnTo>
                    <a:pt x="282" y="183"/>
                  </a:lnTo>
                  <a:lnTo>
                    <a:pt x="253" y="202"/>
                  </a:lnTo>
                  <a:lnTo>
                    <a:pt x="226" y="225"/>
                  </a:lnTo>
                  <a:lnTo>
                    <a:pt x="203" y="251"/>
                  </a:lnTo>
                  <a:lnTo>
                    <a:pt x="184" y="280"/>
                  </a:lnTo>
                  <a:lnTo>
                    <a:pt x="169" y="312"/>
                  </a:lnTo>
                  <a:lnTo>
                    <a:pt x="157" y="344"/>
                  </a:lnTo>
                  <a:lnTo>
                    <a:pt x="151" y="378"/>
                  </a:lnTo>
                  <a:lnTo>
                    <a:pt x="149" y="413"/>
                  </a:lnTo>
                  <a:lnTo>
                    <a:pt x="151" y="448"/>
                  </a:lnTo>
                  <a:lnTo>
                    <a:pt x="157" y="482"/>
                  </a:lnTo>
                  <a:lnTo>
                    <a:pt x="169" y="514"/>
                  </a:lnTo>
                  <a:lnTo>
                    <a:pt x="184" y="545"/>
                  </a:lnTo>
                  <a:lnTo>
                    <a:pt x="203" y="575"/>
                  </a:lnTo>
                  <a:lnTo>
                    <a:pt x="226" y="601"/>
                  </a:lnTo>
                  <a:lnTo>
                    <a:pt x="253" y="623"/>
                  </a:lnTo>
                  <a:lnTo>
                    <a:pt x="282" y="643"/>
                  </a:lnTo>
                  <a:lnTo>
                    <a:pt x="313" y="658"/>
                  </a:lnTo>
                  <a:lnTo>
                    <a:pt x="346" y="670"/>
                  </a:lnTo>
                  <a:lnTo>
                    <a:pt x="380" y="676"/>
                  </a:lnTo>
                  <a:lnTo>
                    <a:pt x="415" y="678"/>
                  </a:lnTo>
                  <a:lnTo>
                    <a:pt x="450" y="676"/>
                  </a:lnTo>
                  <a:lnTo>
                    <a:pt x="484" y="670"/>
                  </a:lnTo>
                  <a:lnTo>
                    <a:pt x="517" y="658"/>
                  </a:lnTo>
                  <a:lnTo>
                    <a:pt x="547" y="643"/>
                  </a:lnTo>
                  <a:lnTo>
                    <a:pt x="577" y="623"/>
                  </a:lnTo>
                  <a:lnTo>
                    <a:pt x="604" y="601"/>
                  </a:lnTo>
                  <a:lnTo>
                    <a:pt x="626" y="575"/>
                  </a:lnTo>
                  <a:lnTo>
                    <a:pt x="646" y="545"/>
                  </a:lnTo>
                  <a:lnTo>
                    <a:pt x="661" y="514"/>
                  </a:lnTo>
                  <a:lnTo>
                    <a:pt x="672" y="482"/>
                  </a:lnTo>
                  <a:lnTo>
                    <a:pt x="679" y="448"/>
                  </a:lnTo>
                  <a:lnTo>
                    <a:pt x="681" y="413"/>
                  </a:lnTo>
                  <a:lnTo>
                    <a:pt x="679" y="378"/>
                  </a:lnTo>
                  <a:lnTo>
                    <a:pt x="672" y="344"/>
                  </a:lnTo>
                  <a:lnTo>
                    <a:pt x="661" y="312"/>
                  </a:lnTo>
                  <a:lnTo>
                    <a:pt x="646" y="280"/>
                  </a:lnTo>
                  <a:lnTo>
                    <a:pt x="626" y="251"/>
                  </a:lnTo>
                  <a:lnTo>
                    <a:pt x="604" y="225"/>
                  </a:lnTo>
                  <a:lnTo>
                    <a:pt x="577" y="202"/>
                  </a:lnTo>
                  <a:lnTo>
                    <a:pt x="547" y="183"/>
                  </a:lnTo>
                  <a:lnTo>
                    <a:pt x="517" y="168"/>
                  </a:lnTo>
                  <a:lnTo>
                    <a:pt x="484" y="156"/>
                  </a:lnTo>
                  <a:lnTo>
                    <a:pt x="450" y="150"/>
                  </a:lnTo>
                  <a:lnTo>
                    <a:pt x="415" y="148"/>
                  </a:lnTo>
                  <a:close/>
                  <a:moveTo>
                    <a:pt x="415" y="0"/>
                  </a:moveTo>
                  <a:lnTo>
                    <a:pt x="461" y="2"/>
                  </a:lnTo>
                  <a:lnTo>
                    <a:pt x="507" y="10"/>
                  </a:lnTo>
                  <a:lnTo>
                    <a:pt x="552" y="23"/>
                  </a:lnTo>
                  <a:lnTo>
                    <a:pt x="594" y="40"/>
                  </a:lnTo>
                  <a:lnTo>
                    <a:pt x="635" y="63"/>
                  </a:lnTo>
                  <a:lnTo>
                    <a:pt x="672" y="90"/>
                  </a:lnTo>
                  <a:lnTo>
                    <a:pt x="707" y="121"/>
                  </a:lnTo>
                  <a:lnTo>
                    <a:pt x="739" y="156"/>
                  </a:lnTo>
                  <a:lnTo>
                    <a:pt x="766" y="193"/>
                  </a:lnTo>
                  <a:lnTo>
                    <a:pt x="788" y="233"/>
                  </a:lnTo>
                  <a:lnTo>
                    <a:pt x="806" y="277"/>
                  </a:lnTo>
                  <a:lnTo>
                    <a:pt x="819" y="320"/>
                  </a:lnTo>
                  <a:lnTo>
                    <a:pt x="826" y="366"/>
                  </a:lnTo>
                  <a:lnTo>
                    <a:pt x="829" y="413"/>
                  </a:lnTo>
                  <a:lnTo>
                    <a:pt x="826" y="459"/>
                  </a:lnTo>
                  <a:lnTo>
                    <a:pt x="819" y="505"/>
                  </a:lnTo>
                  <a:lnTo>
                    <a:pt x="806" y="549"/>
                  </a:lnTo>
                  <a:lnTo>
                    <a:pt x="788" y="591"/>
                  </a:lnTo>
                  <a:lnTo>
                    <a:pt x="766" y="633"/>
                  </a:lnTo>
                  <a:lnTo>
                    <a:pt x="739" y="670"/>
                  </a:lnTo>
                  <a:lnTo>
                    <a:pt x="707" y="705"/>
                  </a:lnTo>
                  <a:lnTo>
                    <a:pt x="672" y="736"/>
                  </a:lnTo>
                  <a:lnTo>
                    <a:pt x="635" y="763"/>
                  </a:lnTo>
                  <a:lnTo>
                    <a:pt x="594" y="785"/>
                  </a:lnTo>
                  <a:lnTo>
                    <a:pt x="552" y="803"/>
                  </a:lnTo>
                  <a:lnTo>
                    <a:pt x="507" y="815"/>
                  </a:lnTo>
                  <a:lnTo>
                    <a:pt x="461" y="823"/>
                  </a:lnTo>
                  <a:lnTo>
                    <a:pt x="415" y="826"/>
                  </a:lnTo>
                  <a:lnTo>
                    <a:pt x="368" y="823"/>
                  </a:lnTo>
                  <a:lnTo>
                    <a:pt x="322" y="815"/>
                  </a:lnTo>
                  <a:lnTo>
                    <a:pt x="278" y="803"/>
                  </a:lnTo>
                  <a:lnTo>
                    <a:pt x="235" y="785"/>
                  </a:lnTo>
                  <a:lnTo>
                    <a:pt x="194" y="763"/>
                  </a:lnTo>
                  <a:lnTo>
                    <a:pt x="157" y="736"/>
                  </a:lnTo>
                  <a:lnTo>
                    <a:pt x="122" y="705"/>
                  </a:lnTo>
                  <a:lnTo>
                    <a:pt x="90" y="670"/>
                  </a:lnTo>
                  <a:lnTo>
                    <a:pt x="64" y="633"/>
                  </a:lnTo>
                  <a:lnTo>
                    <a:pt x="41" y="591"/>
                  </a:lnTo>
                  <a:lnTo>
                    <a:pt x="24" y="549"/>
                  </a:lnTo>
                  <a:lnTo>
                    <a:pt x="11" y="505"/>
                  </a:lnTo>
                  <a:lnTo>
                    <a:pt x="3" y="459"/>
                  </a:lnTo>
                  <a:lnTo>
                    <a:pt x="0" y="413"/>
                  </a:lnTo>
                  <a:lnTo>
                    <a:pt x="3" y="366"/>
                  </a:lnTo>
                  <a:lnTo>
                    <a:pt x="11" y="320"/>
                  </a:lnTo>
                  <a:lnTo>
                    <a:pt x="24" y="277"/>
                  </a:lnTo>
                  <a:lnTo>
                    <a:pt x="41" y="233"/>
                  </a:lnTo>
                  <a:lnTo>
                    <a:pt x="64" y="193"/>
                  </a:lnTo>
                  <a:lnTo>
                    <a:pt x="90" y="156"/>
                  </a:lnTo>
                  <a:lnTo>
                    <a:pt x="122" y="121"/>
                  </a:lnTo>
                  <a:lnTo>
                    <a:pt x="157" y="90"/>
                  </a:lnTo>
                  <a:lnTo>
                    <a:pt x="194" y="63"/>
                  </a:lnTo>
                  <a:lnTo>
                    <a:pt x="235" y="40"/>
                  </a:lnTo>
                  <a:lnTo>
                    <a:pt x="278" y="23"/>
                  </a:lnTo>
                  <a:lnTo>
                    <a:pt x="322" y="10"/>
                  </a:lnTo>
                  <a:lnTo>
                    <a:pt x="368" y="2"/>
                  </a:lnTo>
                  <a:lnTo>
                    <a:pt x="4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3" name="Freeform 253"/>
            <p:cNvSpPr>
              <a:spLocks noEditPoints="1"/>
            </p:cNvSpPr>
            <p:nvPr/>
          </p:nvSpPr>
          <p:spPr bwMode="auto">
            <a:xfrm>
              <a:off x="3580" y="1588"/>
              <a:ext cx="318" cy="269"/>
            </a:xfrm>
            <a:custGeom>
              <a:avLst/>
              <a:gdLst>
                <a:gd name="T0" fmla="*/ 2115 w 3495"/>
                <a:gd name="T1" fmla="*/ 2058 h 2956"/>
                <a:gd name="T2" fmla="*/ 2668 w 3495"/>
                <a:gd name="T3" fmla="*/ 1790 h 2956"/>
                <a:gd name="T4" fmla="*/ 2418 w 3495"/>
                <a:gd name="T5" fmla="*/ 1951 h 2956"/>
                <a:gd name="T6" fmla="*/ 2311 w 3495"/>
                <a:gd name="T7" fmla="*/ 2207 h 2956"/>
                <a:gd name="T8" fmla="*/ 2365 w 3495"/>
                <a:gd name="T9" fmla="*/ 2481 h 2956"/>
                <a:gd name="T10" fmla="*/ 2575 w 3495"/>
                <a:gd name="T11" fmla="*/ 2685 h 2956"/>
                <a:gd name="T12" fmla="*/ 2864 w 3495"/>
                <a:gd name="T13" fmla="*/ 2729 h 2956"/>
                <a:gd name="T14" fmla="*/ 3131 w 3495"/>
                <a:gd name="T15" fmla="*/ 2594 h 2956"/>
                <a:gd name="T16" fmla="*/ 3263 w 3495"/>
                <a:gd name="T17" fmla="*/ 2349 h 2956"/>
                <a:gd name="T18" fmla="*/ 3236 w 3495"/>
                <a:gd name="T19" fmla="*/ 2071 h 2956"/>
                <a:gd name="T20" fmla="*/ 3051 w 3495"/>
                <a:gd name="T21" fmla="*/ 1850 h 2956"/>
                <a:gd name="T22" fmla="*/ 2766 w 3495"/>
                <a:gd name="T23" fmla="*/ 1775 h 2956"/>
                <a:gd name="T24" fmla="*/ 479 w 3495"/>
                <a:gd name="T25" fmla="*/ 1829 h 2956"/>
                <a:gd name="T26" fmla="*/ 279 w 3495"/>
                <a:gd name="T27" fmla="*/ 2029 h 2956"/>
                <a:gd name="T28" fmla="*/ 224 w 3495"/>
                <a:gd name="T29" fmla="*/ 2302 h 2956"/>
                <a:gd name="T30" fmla="*/ 331 w 3495"/>
                <a:gd name="T31" fmla="*/ 2559 h 2956"/>
                <a:gd name="T32" fmla="*/ 582 w 3495"/>
                <a:gd name="T33" fmla="*/ 2720 h 2956"/>
                <a:gd name="T34" fmla="*/ 873 w 3495"/>
                <a:gd name="T35" fmla="*/ 2704 h 2956"/>
                <a:gd name="T36" fmla="*/ 1110 w 3495"/>
                <a:gd name="T37" fmla="*/ 2514 h 2956"/>
                <a:gd name="T38" fmla="*/ 1185 w 3495"/>
                <a:gd name="T39" fmla="*/ 2231 h 2956"/>
                <a:gd name="T40" fmla="*/ 1080 w 3495"/>
                <a:gd name="T41" fmla="*/ 1954 h 2956"/>
                <a:gd name="T42" fmla="*/ 841 w 3495"/>
                <a:gd name="T43" fmla="*/ 1794 h 2956"/>
                <a:gd name="T44" fmla="*/ 1360 w 3495"/>
                <a:gd name="T45" fmla="*/ 2002 h 2956"/>
                <a:gd name="T46" fmla="*/ 2970 w 3495"/>
                <a:gd name="T47" fmla="*/ 672 h 2956"/>
                <a:gd name="T48" fmla="*/ 3050 w 3495"/>
                <a:gd name="T49" fmla="*/ 446 h 2956"/>
                <a:gd name="T50" fmla="*/ 467 w 3495"/>
                <a:gd name="T51" fmla="*/ 319 h 2956"/>
                <a:gd name="T52" fmla="*/ 465 w 3495"/>
                <a:gd name="T53" fmla="*/ 567 h 2956"/>
                <a:gd name="T54" fmla="*/ 1590 w 3495"/>
                <a:gd name="T55" fmla="*/ 1381 h 2956"/>
                <a:gd name="T56" fmla="*/ 551 w 3495"/>
                <a:gd name="T57" fmla="*/ 33 h 2956"/>
                <a:gd name="T58" fmla="*/ 3021 w 3495"/>
                <a:gd name="T59" fmla="*/ 0 h 2956"/>
                <a:gd name="T60" fmla="*/ 3174 w 3495"/>
                <a:gd name="T61" fmla="*/ 122 h 2956"/>
                <a:gd name="T62" fmla="*/ 3271 w 3495"/>
                <a:gd name="T63" fmla="*/ 446 h 2956"/>
                <a:gd name="T64" fmla="*/ 3174 w 3495"/>
                <a:gd name="T65" fmla="*/ 770 h 2956"/>
                <a:gd name="T66" fmla="*/ 2339 w 3495"/>
                <a:gd name="T67" fmla="*/ 1715 h 2956"/>
                <a:gd name="T68" fmla="*/ 2671 w 3495"/>
                <a:gd name="T69" fmla="*/ 1564 h 2956"/>
                <a:gd name="T70" fmla="*/ 3027 w 3495"/>
                <a:gd name="T71" fmla="*/ 1594 h 2956"/>
                <a:gd name="T72" fmla="*/ 3331 w 3495"/>
                <a:gd name="T73" fmla="*/ 1805 h 2956"/>
                <a:gd name="T74" fmla="*/ 3484 w 3495"/>
                <a:gd name="T75" fmla="*/ 2132 h 2956"/>
                <a:gd name="T76" fmla="*/ 3452 w 3495"/>
                <a:gd name="T77" fmla="*/ 2495 h 2956"/>
                <a:gd name="T78" fmla="*/ 3241 w 3495"/>
                <a:gd name="T79" fmla="*/ 2794 h 2956"/>
                <a:gd name="T80" fmla="*/ 2910 w 3495"/>
                <a:gd name="T81" fmla="*/ 2946 h 2956"/>
                <a:gd name="T82" fmla="*/ 2554 w 3495"/>
                <a:gd name="T83" fmla="*/ 2915 h 2956"/>
                <a:gd name="T84" fmla="*/ 1747 w 3495"/>
                <a:gd name="T85" fmla="*/ 2207 h 2956"/>
                <a:gd name="T86" fmla="*/ 940 w 3495"/>
                <a:gd name="T87" fmla="*/ 2915 h 2956"/>
                <a:gd name="T88" fmla="*/ 584 w 3495"/>
                <a:gd name="T89" fmla="*/ 2946 h 2956"/>
                <a:gd name="T90" fmla="*/ 253 w 3495"/>
                <a:gd name="T91" fmla="*/ 2794 h 2956"/>
                <a:gd name="T92" fmla="*/ 40 w 3495"/>
                <a:gd name="T93" fmla="*/ 2491 h 2956"/>
                <a:gd name="T94" fmla="*/ 2 w 3495"/>
                <a:gd name="T95" fmla="*/ 2195 h 2956"/>
                <a:gd name="T96" fmla="*/ 125 w 3495"/>
                <a:gd name="T97" fmla="*/ 1856 h 2956"/>
                <a:gd name="T98" fmla="*/ 410 w 3495"/>
                <a:gd name="T99" fmla="*/ 1617 h 2956"/>
                <a:gd name="T100" fmla="*/ 764 w 3495"/>
                <a:gd name="T101" fmla="*/ 1555 h 2956"/>
                <a:gd name="T102" fmla="*/ 1105 w 3495"/>
                <a:gd name="T103" fmla="*/ 1677 h 2956"/>
                <a:gd name="T104" fmla="*/ 355 w 3495"/>
                <a:gd name="T105" fmla="*/ 816 h 2956"/>
                <a:gd name="T106" fmla="*/ 226 w 3495"/>
                <a:gd name="T107" fmla="*/ 504 h 2956"/>
                <a:gd name="T108" fmla="*/ 292 w 3495"/>
                <a:gd name="T109" fmla="*/ 171 h 2956"/>
                <a:gd name="T110" fmla="*/ 452 w 3495"/>
                <a:gd name="T111" fmla="*/ 2 h 2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5" h="2956">
                  <a:moveTo>
                    <a:pt x="2083" y="1872"/>
                  </a:moveTo>
                  <a:lnTo>
                    <a:pt x="1904" y="2051"/>
                  </a:lnTo>
                  <a:lnTo>
                    <a:pt x="2087" y="2234"/>
                  </a:lnTo>
                  <a:lnTo>
                    <a:pt x="2091" y="2175"/>
                  </a:lnTo>
                  <a:lnTo>
                    <a:pt x="2101" y="2117"/>
                  </a:lnTo>
                  <a:lnTo>
                    <a:pt x="2115" y="2058"/>
                  </a:lnTo>
                  <a:lnTo>
                    <a:pt x="2134" y="2002"/>
                  </a:lnTo>
                  <a:lnTo>
                    <a:pt x="2158" y="1947"/>
                  </a:lnTo>
                  <a:lnTo>
                    <a:pt x="2083" y="1872"/>
                  </a:lnTo>
                  <a:close/>
                  <a:moveTo>
                    <a:pt x="2766" y="1775"/>
                  </a:moveTo>
                  <a:lnTo>
                    <a:pt x="2717" y="1781"/>
                  </a:lnTo>
                  <a:lnTo>
                    <a:pt x="2668" y="1790"/>
                  </a:lnTo>
                  <a:lnTo>
                    <a:pt x="2620" y="1805"/>
                  </a:lnTo>
                  <a:lnTo>
                    <a:pt x="2575" y="1825"/>
                  </a:lnTo>
                  <a:lnTo>
                    <a:pt x="2530" y="1850"/>
                  </a:lnTo>
                  <a:lnTo>
                    <a:pt x="2489" y="1880"/>
                  </a:lnTo>
                  <a:lnTo>
                    <a:pt x="2450" y="1915"/>
                  </a:lnTo>
                  <a:lnTo>
                    <a:pt x="2418" y="1951"/>
                  </a:lnTo>
                  <a:lnTo>
                    <a:pt x="2389" y="1989"/>
                  </a:lnTo>
                  <a:lnTo>
                    <a:pt x="2365" y="2029"/>
                  </a:lnTo>
                  <a:lnTo>
                    <a:pt x="2345" y="2071"/>
                  </a:lnTo>
                  <a:lnTo>
                    <a:pt x="2329" y="2114"/>
                  </a:lnTo>
                  <a:lnTo>
                    <a:pt x="2317" y="2161"/>
                  </a:lnTo>
                  <a:lnTo>
                    <a:pt x="2311" y="2207"/>
                  </a:lnTo>
                  <a:lnTo>
                    <a:pt x="2309" y="2255"/>
                  </a:lnTo>
                  <a:lnTo>
                    <a:pt x="2311" y="2302"/>
                  </a:lnTo>
                  <a:lnTo>
                    <a:pt x="2317" y="2349"/>
                  </a:lnTo>
                  <a:lnTo>
                    <a:pt x="2329" y="2394"/>
                  </a:lnTo>
                  <a:lnTo>
                    <a:pt x="2345" y="2439"/>
                  </a:lnTo>
                  <a:lnTo>
                    <a:pt x="2365" y="2481"/>
                  </a:lnTo>
                  <a:lnTo>
                    <a:pt x="2389" y="2521"/>
                  </a:lnTo>
                  <a:lnTo>
                    <a:pt x="2418" y="2559"/>
                  </a:lnTo>
                  <a:lnTo>
                    <a:pt x="2450" y="2594"/>
                  </a:lnTo>
                  <a:lnTo>
                    <a:pt x="2489" y="2630"/>
                  </a:lnTo>
                  <a:lnTo>
                    <a:pt x="2530" y="2660"/>
                  </a:lnTo>
                  <a:lnTo>
                    <a:pt x="2575" y="2685"/>
                  </a:lnTo>
                  <a:lnTo>
                    <a:pt x="2620" y="2704"/>
                  </a:lnTo>
                  <a:lnTo>
                    <a:pt x="2668" y="2720"/>
                  </a:lnTo>
                  <a:lnTo>
                    <a:pt x="2717" y="2729"/>
                  </a:lnTo>
                  <a:lnTo>
                    <a:pt x="2766" y="2735"/>
                  </a:lnTo>
                  <a:lnTo>
                    <a:pt x="2815" y="2735"/>
                  </a:lnTo>
                  <a:lnTo>
                    <a:pt x="2864" y="2729"/>
                  </a:lnTo>
                  <a:lnTo>
                    <a:pt x="2913" y="2720"/>
                  </a:lnTo>
                  <a:lnTo>
                    <a:pt x="2961" y="2704"/>
                  </a:lnTo>
                  <a:lnTo>
                    <a:pt x="3006" y="2685"/>
                  </a:lnTo>
                  <a:lnTo>
                    <a:pt x="3051" y="2660"/>
                  </a:lnTo>
                  <a:lnTo>
                    <a:pt x="3092" y="2630"/>
                  </a:lnTo>
                  <a:lnTo>
                    <a:pt x="3131" y="2594"/>
                  </a:lnTo>
                  <a:lnTo>
                    <a:pt x="3163" y="2559"/>
                  </a:lnTo>
                  <a:lnTo>
                    <a:pt x="3192" y="2521"/>
                  </a:lnTo>
                  <a:lnTo>
                    <a:pt x="3216" y="2481"/>
                  </a:lnTo>
                  <a:lnTo>
                    <a:pt x="3236" y="2439"/>
                  </a:lnTo>
                  <a:lnTo>
                    <a:pt x="3252" y="2394"/>
                  </a:lnTo>
                  <a:lnTo>
                    <a:pt x="3263" y="2349"/>
                  </a:lnTo>
                  <a:lnTo>
                    <a:pt x="3270" y="2302"/>
                  </a:lnTo>
                  <a:lnTo>
                    <a:pt x="3272" y="2255"/>
                  </a:lnTo>
                  <a:lnTo>
                    <a:pt x="3270" y="2207"/>
                  </a:lnTo>
                  <a:lnTo>
                    <a:pt x="3263" y="2161"/>
                  </a:lnTo>
                  <a:lnTo>
                    <a:pt x="3252" y="2114"/>
                  </a:lnTo>
                  <a:lnTo>
                    <a:pt x="3236" y="2071"/>
                  </a:lnTo>
                  <a:lnTo>
                    <a:pt x="3216" y="2029"/>
                  </a:lnTo>
                  <a:lnTo>
                    <a:pt x="3192" y="1989"/>
                  </a:lnTo>
                  <a:lnTo>
                    <a:pt x="3163" y="1951"/>
                  </a:lnTo>
                  <a:lnTo>
                    <a:pt x="3131" y="1915"/>
                  </a:lnTo>
                  <a:lnTo>
                    <a:pt x="3092" y="1880"/>
                  </a:lnTo>
                  <a:lnTo>
                    <a:pt x="3051" y="1850"/>
                  </a:lnTo>
                  <a:lnTo>
                    <a:pt x="3006" y="1825"/>
                  </a:lnTo>
                  <a:lnTo>
                    <a:pt x="2961" y="1805"/>
                  </a:lnTo>
                  <a:lnTo>
                    <a:pt x="2913" y="1790"/>
                  </a:lnTo>
                  <a:lnTo>
                    <a:pt x="2864" y="1781"/>
                  </a:lnTo>
                  <a:lnTo>
                    <a:pt x="2815" y="1775"/>
                  </a:lnTo>
                  <a:lnTo>
                    <a:pt x="2766" y="1775"/>
                  </a:lnTo>
                  <a:close/>
                  <a:moveTo>
                    <a:pt x="704" y="1774"/>
                  </a:moveTo>
                  <a:lnTo>
                    <a:pt x="657" y="1777"/>
                  </a:lnTo>
                  <a:lnTo>
                    <a:pt x="612" y="1784"/>
                  </a:lnTo>
                  <a:lnTo>
                    <a:pt x="566" y="1794"/>
                  </a:lnTo>
                  <a:lnTo>
                    <a:pt x="523" y="1810"/>
                  </a:lnTo>
                  <a:lnTo>
                    <a:pt x="479" y="1829"/>
                  </a:lnTo>
                  <a:lnTo>
                    <a:pt x="439" y="1853"/>
                  </a:lnTo>
                  <a:lnTo>
                    <a:pt x="400" y="1882"/>
                  </a:lnTo>
                  <a:lnTo>
                    <a:pt x="363" y="1915"/>
                  </a:lnTo>
                  <a:lnTo>
                    <a:pt x="331" y="1951"/>
                  </a:lnTo>
                  <a:lnTo>
                    <a:pt x="302" y="1989"/>
                  </a:lnTo>
                  <a:lnTo>
                    <a:pt x="279" y="2029"/>
                  </a:lnTo>
                  <a:lnTo>
                    <a:pt x="259" y="2071"/>
                  </a:lnTo>
                  <a:lnTo>
                    <a:pt x="243" y="2114"/>
                  </a:lnTo>
                  <a:lnTo>
                    <a:pt x="231" y="2161"/>
                  </a:lnTo>
                  <a:lnTo>
                    <a:pt x="224" y="2207"/>
                  </a:lnTo>
                  <a:lnTo>
                    <a:pt x="222" y="2255"/>
                  </a:lnTo>
                  <a:lnTo>
                    <a:pt x="224" y="2302"/>
                  </a:lnTo>
                  <a:lnTo>
                    <a:pt x="231" y="2349"/>
                  </a:lnTo>
                  <a:lnTo>
                    <a:pt x="243" y="2394"/>
                  </a:lnTo>
                  <a:lnTo>
                    <a:pt x="259" y="2439"/>
                  </a:lnTo>
                  <a:lnTo>
                    <a:pt x="279" y="2481"/>
                  </a:lnTo>
                  <a:lnTo>
                    <a:pt x="302" y="2521"/>
                  </a:lnTo>
                  <a:lnTo>
                    <a:pt x="331" y="2559"/>
                  </a:lnTo>
                  <a:lnTo>
                    <a:pt x="363" y="2594"/>
                  </a:lnTo>
                  <a:lnTo>
                    <a:pt x="402" y="2630"/>
                  </a:lnTo>
                  <a:lnTo>
                    <a:pt x="444" y="2660"/>
                  </a:lnTo>
                  <a:lnTo>
                    <a:pt x="488" y="2685"/>
                  </a:lnTo>
                  <a:lnTo>
                    <a:pt x="534" y="2704"/>
                  </a:lnTo>
                  <a:lnTo>
                    <a:pt x="582" y="2720"/>
                  </a:lnTo>
                  <a:lnTo>
                    <a:pt x="630" y="2729"/>
                  </a:lnTo>
                  <a:lnTo>
                    <a:pt x="679" y="2735"/>
                  </a:lnTo>
                  <a:lnTo>
                    <a:pt x="728" y="2735"/>
                  </a:lnTo>
                  <a:lnTo>
                    <a:pt x="778" y="2729"/>
                  </a:lnTo>
                  <a:lnTo>
                    <a:pt x="826" y="2720"/>
                  </a:lnTo>
                  <a:lnTo>
                    <a:pt x="873" y="2704"/>
                  </a:lnTo>
                  <a:lnTo>
                    <a:pt x="920" y="2685"/>
                  </a:lnTo>
                  <a:lnTo>
                    <a:pt x="964" y="2660"/>
                  </a:lnTo>
                  <a:lnTo>
                    <a:pt x="1006" y="2630"/>
                  </a:lnTo>
                  <a:lnTo>
                    <a:pt x="1044" y="2594"/>
                  </a:lnTo>
                  <a:lnTo>
                    <a:pt x="1080" y="2556"/>
                  </a:lnTo>
                  <a:lnTo>
                    <a:pt x="1110" y="2514"/>
                  </a:lnTo>
                  <a:lnTo>
                    <a:pt x="1135" y="2470"/>
                  </a:lnTo>
                  <a:lnTo>
                    <a:pt x="1154" y="2424"/>
                  </a:lnTo>
                  <a:lnTo>
                    <a:pt x="1170" y="2376"/>
                  </a:lnTo>
                  <a:lnTo>
                    <a:pt x="1180" y="2329"/>
                  </a:lnTo>
                  <a:lnTo>
                    <a:pt x="1185" y="2279"/>
                  </a:lnTo>
                  <a:lnTo>
                    <a:pt x="1185" y="2231"/>
                  </a:lnTo>
                  <a:lnTo>
                    <a:pt x="1180" y="2181"/>
                  </a:lnTo>
                  <a:lnTo>
                    <a:pt x="1170" y="2132"/>
                  </a:lnTo>
                  <a:lnTo>
                    <a:pt x="1154" y="2086"/>
                  </a:lnTo>
                  <a:lnTo>
                    <a:pt x="1135" y="2039"/>
                  </a:lnTo>
                  <a:lnTo>
                    <a:pt x="1110" y="1996"/>
                  </a:lnTo>
                  <a:lnTo>
                    <a:pt x="1080" y="1954"/>
                  </a:lnTo>
                  <a:lnTo>
                    <a:pt x="1044" y="1915"/>
                  </a:lnTo>
                  <a:lnTo>
                    <a:pt x="1008" y="1882"/>
                  </a:lnTo>
                  <a:lnTo>
                    <a:pt x="969" y="1853"/>
                  </a:lnTo>
                  <a:lnTo>
                    <a:pt x="928" y="1829"/>
                  </a:lnTo>
                  <a:lnTo>
                    <a:pt x="885" y="1810"/>
                  </a:lnTo>
                  <a:lnTo>
                    <a:pt x="841" y="1794"/>
                  </a:lnTo>
                  <a:lnTo>
                    <a:pt x="796" y="1784"/>
                  </a:lnTo>
                  <a:lnTo>
                    <a:pt x="750" y="1777"/>
                  </a:lnTo>
                  <a:lnTo>
                    <a:pt x="704" y="1774"/>
                  </a:lnTo>
                  <a:close/>
                  <a:moveTo>
                    <a:pt x="3009" y="280"/>
                  </a:moveTo>
                  <a:lnTo>
                    <a:pt x="1337" y="1947"/>
                  </a:lnTo>
                  <a:lnTo>
                    <a:pt x="1360" y="2002"/>
                  </a:lnTo>
                  <a:lnTo>
                    <a:pt x="1379" y="2058"/>
                  </a:lnTo>
                  <a:lnTo>
                    <a:pt x="1394" y="2117"/>
                  </a:lnTo>
                  <a:lnTo>
                    <a:pt x="1402" y="2175"/>
                  </a:lnTo>
                  <a:lnTo>
                    <a:pt x="1407" y="2234"/>
                  </a:lnTo>
                  <a:lnTo>
                    <a:pt x="2943" y="703"/>
                  </a:lnTo>
                  <a:lnTo>
                    <a:pt x="2970" y="672"/>
                  </a:lnTo>
                  <a:lnTo>
                    <a:pt x="2993" y="638"/>
                  </a:lnTo>
                  <a:lnTo>
                    <a:pt x="3014" y="604"/>
                  </a:lnTo>
                  <a:lnTo>
                    <a:pt x="3028" y="567"/>
                  </a:lnTo>
                  <a:lnTo>
                    <a:pt x="3040" y="527"/>
                  </a:lnTo>
                  <a:lnTo>
                    <a:pt x="3046" y="487"/>
                  </a:lnTo>
                  <a:lnTo>
                    <a:pt x="3050" y="446"/>
                  </a:lnTo>
                  <a:lnTo>
                    <a:pt x="3046" y="403"/>
                  </a:lnTo>
                  <a:lnTo>
                    <a:pt x="3039" y="361"/>
                  </a:lnTo>
                  <a:lnTo>
                    <a:pt x="3026" y="319"/>
                  </a:lnTo>
                  <a:lnTo>
                    <a:pt x="3009" y="280"/>
                  </a:lnTo>
                  <a:close/>
                  <a:moveTo>
                    <a:pt x="485" y="280"/>
                  </a:moveTo>
                  <a:lnTo>
                    <a:pt x="467" y="319"/>
                  </a:lnTo>
                  <a:lnTo>
                    <a:pt x="456" y="361"/>
                  </a:lnTo>
                  <a:lnTo>
                    <a:pt x="447" y="403"/>
                  </a:lnTo>
                  <a:lnTo>
                    <a:pt x="445" y="446"/>
                  </a:lnTo>
                  <a:lnTo>
                    <a:pt x="447" y="487"/>
                  </a:lnTo>
                  <a:lnTo>
                    <a:pt x="454" y="527"/>
                  </a:lnTo>
                  <a:lnTo>
                    <a:pt x="465" y="567"/>
                  </a:lnTo>
                  <a:lnTo>
                    <a:pt x="481" y="604"/>
                  </a:lnTo>
                  <a:lnTo>
                    <a:pt x="500" y="638"/>
                  </a:lnTo>
                  <a:lnTo>
                    <a:pt x="524" y="672"/>
                  </a:lnTo>
                  <a:lnTo>
                    <a:pt x="551" y="703"/>
                  </a:lnTo>
                  <a:lnTo>
                    <a:pt x="1411" y="1560"/>
                  </a:lnTo>
                  <a:lnTo>
                    <a:pt x="1590" y="1381"/>
                  </a:lnTo>
                  <a:lnTo>
                    <a:pt x="485" y="280"/>
                  </a:lnTo>
                  <a:close/>
                  <a:moveTo>
                    <a:pt x="473" y="0"/>
                  </a:moveTo>
                  <a:lnTo>
                    <a:pt x="494" y="2"/>
                  </a:lnTo>
                  <a:lnTo>
                    <a:pt x="515" y="9"/>
                  </a:lnTo>
                  <a:lnTo>
                    <a:pt x="534" y="19"/>
                  </a:lnTo>
                  <a:lnTo>
                    <a:pt x="551" y="33"/>
                  </a:lnTo>
                  <a:lnTo>
                    <a:pt x="1747" y="1225"/>
                  </a:lnTo>
                  <a:lnTo>
                    <a:pt x="2943" y="33"/>
                  </a:lnTo>
                  <a:lnTo>
                    <a:pt x="2960" y="19"/>
                  </a:lnTo>
                  <a:lnTo>
                    <a:pt x="2980" y="9"/>
                  </a:lnTo>
                  <a:lnTo>
                    <a:pt x="3000" y="2"/>
                  </a:lnTo>
                  <a:lnTo>
                    <a:pt x="3021" y="0"/>
                  </a:lnTo>
                  <a:lnTo>
                    <a:pt x="3042" y="2"/>
                  </a:lnTo>
                  <a:lnTo>
                    <a:pt x="3062" y="9"/>
                  </a:lnTo>
                  <a:lnTo>
                    <a:pt x="3082" y="19"/>
                  </a:lnTo>
                  <a:lnTo>
                    <a:pt x="3099" y="33"/>
                  </a:lnTo>
                  <a:lnTo>
                    <a:pt x="3139" y="76"/>
                  </a:lnTo>
                  <a:lnTo>
                    <a:pt x="3174" y="122"/>
                  </a:lnTo>
                  <a:lnTo>
                    <a:pt x="3202" y="171"/>
                  </a:lnTo>
                  <a:lnTo>
                    <a:pt x="3227" y="222"/>
                  </a:lnTo>
                  <a:lnTo>
                    <a:pt x="3246" y="276"/>
                  </a:lnTo>
                  <a:lnTo>
                    <a:pt x="3260" y="331"/>
                  </a:lnTo>
                  <a:lnTo>
                    <a:pt x="3268" y="388"/>
                  </a:lnTo>
                  <a:lnTo>
                    <a:pt x="3271" y="446"/>
                  </a:lnTo>
                  <a:lnTo>
                    <a:pt x="3268" y="504"/>
                  </a:lnTo>
                  <a:lnTo>
                    <a:pt x="3260" y="561"/>
                  </a:lnTo>
                  <a:lnTo>
                    <a:pt x="3246" y="616"/>
                  </a:lnTo>
                  <a:lnTo>
                    <a:pt x="3227" y="670"/>
                  </a:lnTo>
                  <a:lnTo>
                    <a:pt x="3202" y="721"/>
                  </a:lnTo>
                  <a:lnTo>
                    <a:pt x="3174" y="770"/>
                  </a:lnTo>
                  <a:lnTo>
                    <a:pt x="3139" y="816"/>
                  </a:lnTo>
                  <a:lnTo>
                    <a:pt x="3099" y="859"/>
                  </a:lnTo>
                  <a:lnTo>
                    <a:pt x="2240" y="1716"/>
                  </a:lnTo>
                  <a:lnTo>
                    <a:pt x="2287" y="1764"/>
                  </a:lnTo>
                  <a:lnTo>
                    <a:pt x="2293" y="1758"/>
                  </a:lnTo>
                  <a:lnTo>
                    <a:pt x="2339" y="1715"/>
                  </a:lnTo>
                  <a:lnTo>
                    <a:pt x="2390" y="1677"/>
                  </a:lnTo>
                  <a:lnTo>
                    <a:pt x="2442" y="1644"/>
                  </a:lnTo>
                  <a:lnTo>
                    <a:pt x="2497" y="1617"/>
                  </a:lnTo>
                  <a:lnTo>
                    <a:pt x="2554" y="1594"/>
                  </a:lnTo>
                  <a:lnTo>
                    <a:pt x="2612" y="1577"/>
                  </a:lnTo>
                  <a:lnTo>
                    <a:pt x="2671" y="1564"/>
                  </a:lnTo>
                  <a:lnTo>
                    <a:pt x="2731" y="1555"/>
                  </a:lnTo>
                  <a:lnTo>
                    <a:pt x="2790" y="1553"/>
                  </a:lnTo>
                  <a:lnTo>
                    <a:pt x="2850" y="1555"/>
                  </a:lnTo>
                  <a:lnTo>
                    <a:pt x="2910" y="1564"/>
                  </a:lnTo>
                  <a:lnTo>
                    <a:pt x="2969" y="1577"/>
                  </a:lnTo>
                  <a:lnTo>
                    <a:pt x="3027" y="1594"/>
                  </a:lnTo>
                  <a:lnTo>
                    <a:pt x="3084" y="1617"/>
                  </a:lnTo>
                  <a:lnTo>
                    <a:pt x="3139" y="1644"/>
                  </a:lnTo>
                  <a:lnTo>
                    <a:pt x="3191" y="1677"/>
                  </a:lnTo>
                  <a:lnTo>
                    <a:pt x="3241" y="1715"/>
                  </a:lnTo>
                  <a:lnTo>
                    <a:pt x="3288" y="1758"/>
                  </a:lnTo>
                  <a:lnTo>
                    <a:pt x="3331" y="1805"/>
                  </a:lnTo>
                  <a:lnTo>
                    <a:pt x="3368" y="1853"/>
                  </a:lnTo>
                  <a:lnTo>
                    <a:pt x="3400" y="1904"/>
                  </a:lnTo>
                  <a:lnTo>
                    <a:pt x="3429" y="1958"/>
                  </a:lnTo>
                  <a:lnTo>
                    <a:pt x="3452" y="2014"/>
                  </a:lnTo>
                  <a:lnTo>
                    <a:pt x="3470" y="2072"/>
                  </a:lnTo>
                  <a:lnTo>
                    <a:pt x="3484" y="2132"/>
                  </a:lnTo>
                  <a:lnTo>
                    <a:pt x="3492" y="2193"/>
                  </a:lnTo>
                  <a:lnTo>
                    <a:pt x="3495" y="2255"/>
                  </a:lnTo>
                  <a:lnTo>
                    <a:pt x="3492" y="2317"/>
                  </a:lnTo>
                  <a:lnTo>
                    <a:pt x="3484" y="2377"/>
                  </a:lnTo>
                  <a:lnTo>
                    <a:pt x="3470" y="2438"/>
                  </a:lnTo>
                  <a:lnTo>
                    <a:pt x="3452" y="2495"/>
                  </a:lnTo>
                  <a:lnTo>
                    <a:pt x="3429" y="2552"/>
                  </a:lnTo>
                  <a:lnTo>
                    <a:pt x="3400" y="2605"/>
                  </a:lnTo>
                  <a:lnTo>
                    <a:pt x="3368" y="2656"/>
                  </a:lnTo>
                  <a:lnTo>
                    <a:pt x="3331" y="2705"/>
                  </a:lnTo>
                  <a:lnTo>
                    <a:pt x="3288" y="2752"/>
                  </a:lnTo>
                  <a:lnTo>
                    <a:pt x="3241" y="2794"/>
                  </a:lnTo>
                  <a:lnTo>
                    <a:pt x="3191" y="2832"/>
                  </a:lnTo>
                  <a:lnTo>
                    <a:pt x="3139" y="2865"/>
                  </a:lnTo>
                  <a:lnTo>
                    <a:pt x="3084" y="2893"/>
                  </a:lnTo>
                  <a:lnTo>
                    <a:pt x="3027" y="2915"/>
                  </a:lnTo>
                  <a:lnTo>
                    <a:pt x="2969" y="2933"/>
                  </a:lnTo>
                  <a:lnTo>
                    <a:pt x="2910" y="2946"/>
                  </a:lnTo>
                  <a:lnTo>
                    <a:pt x="2850" y="2953"/>
                  </a:lnTo>
                  <a:lnTo>
                    <a:pt x="2790" y="2956"/>
                  </a:lnTo>
                  <a:lnTo>
                    <a:pt x="2731" y="2953"/>
                  </a:lnTo>
                  <a:lnTo>
                    <a:pt x="2671" y="2946"/>
                  </a:lnTo>
                  <a:lnTo>
                    <a:pt x="2612" y="2933"/>
                  </a:lnTo>
                  <a:lnTo>
                    <a:pt x="2554" y="2915"/>
                  </a:lnTo>
                  <a:lnTo>
                    <a:pt x="2497" y="2893"/>
                  </a:lnTo>
                  <a:lnTo>
                    <a:pt x="2442" y="2865"/>
                  </a:lnTo>
                  <a:lnTo>
                    <a:pt x="2390" y="2832"/>
                  </a:lnTo>
                  <a:lnTo>
                    <a:pt x="2339" y="2794"/>
                  </a:lnTo>
                  <a:lnTo>
                    <a:pt x="2293" y="2752"/>
                  </a:lnTo>
                  <a:lnTo>
                    <a:pt x="1747" y="2207"/>
                  </a:lnTo>
                  <a:lnTo>
                    <a:pt x="1202" y="2752"/>
                  </a:lnTo>
                  <a:lnTo>
                    <a:pt x="1154" y="2794"/>
                  </a:lnTo>
                  <a:lnTo>
                    <a:pt x="1105" y="2832"/>
                  </a:lnTo>
                  <a:lnTo>
                    <a:pt x="1052" y="2865"/>
                  </a:lnTo>
                  <a:lnTo>
                    <a:pt x="996" y="2893"/>
                  </a:lnTo>
                  <a:lnTo>
                    <a:pt x="940" y="2915"/>
                  </a:lnTo>
                  <a:lnTo>
                    <a:pt x="883" y="2933"/>
                  </a:lnTo>
                  <a:lnTo>
                    <a:pt x="824" y="2946"/>
                  </a:lnTo>
                  <a:lnTo>
                    <a:pt x="764" y="2953"/>
                  </a:lnTo>
                  <a:lnTo>
                    <a:pt x="704" y="2956"/>
                  </a:lnTo>
                  <a:lnTo>
                    <a:pt x="643" y="2953"/>
                  </a:lnTo>
                  <a:lnTo>
                    <a:pt x="584" y="2946"/>
                  </a:lnTo>
                  <a:lnTo>
                    <a:pt x="525" y="2933"/>
                  </a:lnTo>
                  <a:lnTo>
                    <a:pt x="467" y="2915"/>
                  </a:lnTo>
                  <a:lnTo>
                    <a:pt x="410" y="2893"/>
                  </a:lnTo>
                  <a:lnTo>
                    <a:pt x="356" y="2865"/>
                  </a:lnTo>
                  <a:lnTo>
                    <a:pt x="303" y="2832"/>
                  </a:lnTo>
                  <a:lnTo>
                    <a:pt x="253" y="2794"/>
                  </a:lnTo>
                  <a:lnTo>
                    <a:pt x="206" y="2752"/>
                  </a:lnTo>
                  <a:lnTo>
                    <a:pt x="162" y="2704"/>
                  </a:lnTo>
                  <a:lnTo>
                    <a:pt x="125" y="2654"/>
                  </a:lnTo>
                  <a:lnTo>
                    <a:pt x="91" y="2601"/>
                  </a:lnTo>
                  <a:lnTo>
                    <a:pt x="64" y="2547"/>
                  </a:lnTo>
                  <a:lnTo>
                    <a:pt x="40" y="2491"/>
                  </a:lnTo>
                  <a:lnTo>
                    <a:pt x="23" y="2432"/>
                  </a:lnTo>
                  <a:lnTo>
                    <a:pt x="11" y="2374"/>
                  </a:lnTo>
                  <a:lnTo>
                    <a:pt x="2" y="2315"/>
                  </a:lnTo>
                  <a:lnTo>
                    <a:pt x="0" y="2255"/>
                  </a:lnTo>
                  <a:lnTo>
                    <a:pt x="0" y="2255"/>
                  </a:lnTo>
                  <a:lnTo>
                    <a:pt x="2" y="2195"/>
                  </a:lnTo>
                  <a:lnTo>
                    <a:pt x="11" y="2136"/>
                  </a:lnTo>
                  <a:lnTo>
                    <a:pt x="23" y="2076"/>
                  </a:lnTo>
                  <a:lnTo>
                    <a:pt x="40" y="2019"/>
                  </a:lnTo>
                  <a:lnTo>
                    <a:pt x="64" y="1962"/>
                  </a:lnTo>
                  <a:lnTo>
                    <a:pt x="91" y="1908"/>
                  </a:lnTo>
                  <a:lnTo>
                    <a:pt x="125" y="1856"/>
                  </a:lnTo>
                  <a:lnTo>
                    <a:pt x="162" y="1806"/>
                  </a:lnTo>
                  <a:lnTo>
                    <a:pt x="206" y="1758"/>
                  </a:lnTo>
                  <a:lnTo>
                    <a:pt x="253" y="1715"/>
                  </a:lnTo>
                  <a:lnTo>
                    <a:pt x="303" y="1677"/>
                  </a:lnTo>
                  <a:lnTo>
                    <a:pt x="356" y="1644"/>
                  </a:lnTo>
                  <a:lnTo>
                    <a:pt x="410" y="1617"/>
                  </a:lnTo>
                  <a:lnTo>
                    <a:pt x="467" y="1594"/>
                  </a:lnTo>
                  <a:lnTo>
                    <a:pt x="525" y="1577"/>
                  </a:lnTo>
                  <a:lnTo>
                    <a:pt x="584" y="1564"/>
                  </a:lnTo>
                  <a:lnTo>
                    <a:pt x="643" y="1555"/>
                  </a:lnTo>
                  <a:lnTo>
                    <a:pt x="704" y="1553"/>
                  </a:lnTo>
                  <a:lnTo>
                    <a:pt x="764" y="1555"/>
                  </a:lnTo>
                  <a:lnTo>
                    <a:pt x="824" y="1564"/>
                  </a:lnTo>
                  <a:lnTo>
                    <a:pt x="883" y="1577"/>
                  </a:lnTo>
                  <a:lnTo>
                    <a:pt x="940" y="1594"/>
                  </a:lnTo>
                  <a:lnTo>
                    <a:pt x="996" y="1617"/>
                  </a:lnTo>
                  <a:lnTo>
                    <a:pt x="1052" y="1644"/>
                  </a:lnTo>
                  <a:lnTo>
                    <a:pt x="1105" y="1677"/>
                  </a:lnTo>
                  <a:lnTo>
                    <a:pt x="1154" y="1715"/>
                  </a:lnTo>
                  <a:lnTo>
                    <a:pt x="1202" y="1758"/>
                  </a:lnTo>
                  <a:lnTo>
                    <a:pt x="1206" y="1764"/>
                  </a:lnTo>
                  <a:lnTo>
                    <a:pt x="1254" y="1716"/>
                  </a:lnTo>
                  <a:lnTo>
                    <a:pt x="394" y="859"/>
                  </a:lnTo>
                  <a:lnTo>
                    <a:pt x="355" y="816"/>
                  </a:lnTo>
                  <a:lnTo>
                    <a:pt x="321" y="770"/>
                  </a:lnTo>
                  <a:lnTo>
                    <a:pt x="292" y="721"/>
                  </a:lnTo>
                  <a:lnTo>
                    <a:pt x="267" y="670"/>
                  </a:lnTo>
                  <a:lnTo>
                    <a:pt x="248" y="616"/>
                  </a:lnTo>
                  <a:lnTo>
                    <a:pt x="234" y="561"/>
                  </a:lnTo>
                  <a:lnTo>
                    <a:pt x="226" y="504"/>
                  </a:lnTo>
                  <a:lnTo>
                    <a:pt x="223" y="446"/>
                  </a:lnTo>
                  <a:lnTo>
                    <a:pt x="226" y="388"/>
                  </a:lnTo>
                  <a:lnTo>
                    <a:pt x="234" y="331"/>
                  </a:lnTo>
                  <a:lnTo>
                    <a:pt x="248" y="276"/>
                  </a:lnTo>
                  <a:lnTo>
                    <a:pt x="267" y="222"/>
                  </a:lnTo>
                  <a:lnTo>
                    <a:pt x="292" y="171"/>
                  </a:lnTo>
                  <a:lnTo>
                    <a:pt x="321" y="122"/>
                  </a:lnTo>
                  <a:lnTo>
                    <a:pt x="355" y="76"/>
                  </a:lnTo>
                  <a:lnTo>
                    <a:pt x="394" y="33"/>
                  </a:lnTo>
                  <a:lnTo>
                    <a:pt x="412" y="19"/>
                  </a:lnTo>
                  <a:lnTo>
                    <a:pt x="431" y="9"/>
                  </a:lnTo>
                  <a:lnTo>
                    <a:pt x="452" y="2"/>
                  </a:lnTo>
                  <a:lnTo>
                    <a:pt x="4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4" name="Freeform 254"/>
            <p:cNvSpPr>
              <a:spLocks noEditPoints="1"/>
            </p:cNvSpPr>
            <p:nvPr/>
          </p:nvSpPr>
          <p:spPr bwMode="auto">
            <a:xfrm>
              <a:off x="3796" y="1756"/>
              <a:ext cx="75" cy="75"/>
            </a:xfrm>
            <a:custGeom>
              <a:avLst/>
              <a:gdLst>
                <a:gd name="T0" fmla="*/ 378 w 827"/>
                <a:gd name="T1" fmla="*/ 150 h 826"/>
                <a:gd name="T2" fmla="*/ 311 w 827"/>
                <a:gd name="T3" fmla="*/ 168 h 826"/>
                <a:gd name="T4" fmla="*/ 252 w 827"/>
                <a:gd name="T5" fmla="*/ 202 h 826"/>
                <a:gd name="T6" fmla="*/ 202 w 827"/>
                <a:gd name="T7" fmla="*/ 251 h 826"/>
                <a:gd name="T8" fmla="*/ 167 w 827"/>
                <a:gd name="T9" fmla="*/ 312 h 826"/>
                <a:gd name="T10" fmla="*/ 149 w 827"/>
                <a:gd name="T11" fmla="*/ 378 h 826"/>
                <a:gd name="T12" fmla="*/ 149 w 827"/>
                <a:gd name="T13" fmla="*/ 448 h 826"/>
                <a:gd name="T14" fmla="*/ 167 w 827"/>
                <a:gd name="T15" fmla="*/ 514 h 826"/>
                <a:gd name="T16" fmla="*/ 202 w 827"/>
                <a:gd name="T17" fmla="*/ 575 h 826"/>
                <a:gd name="T18" fmla="*/ 252 w 827"/>
                <a:gd name="T19" fmla="*/ 623 h 826"/>
                <a:gd name="T20" fmla="*/ 311 w 827"/>
                <a:gd name="T21" fmla="*/ 658 h 826"/>
                <a:gd name="T22" fmla="*/ 378 w 827"/>
                <a:gd name="T23" fmla="*/ 676 h 826"/>
                <a:gd name="T24" fmla="*/ 449 w 827"/>
                <a:gd name="T25" fmla="*/ 676 h 826"/>
                <a:gd name="T26" fmla="*/ 516 w 827"/>
                <a:gd name="T27" fmla="*/ 658 h 826"/>
                <a:gd name="T28" fmla="*/ 575 w 827"/>
                <a:gd name="T29" fmla="*/ 623 h 826"/>
                <a:gd name="T30" fmla="*/ 625 w 827"/>
                <a:gd name="T31" fmla="*/ 575 h 826"/>
                <a:gd name="T32" fmla="*/ 660 w 827"/>
                <a:gd name="T33" fmla="*/ 514 h 826"/>
                <a:gd name="T34" fmla="*/ 678 w 827"/>
                <a:gd name="T35" fmla="*/ 448 h 826"/>
                <a:gd name="T36" fmla="*/ 678 w 827"/>
                <a:gd name="T37" fmla="*/ 378 h 826"/>
                <a:gd name="T38" fmla="*/ 660 w 827"/>
                <a:gd name="T39" fmla="*/ 312 h 826"/>
                <a:gd name="T40" fmla="*/ 625 w 827"/>
                <a:gd name="T41" fmla="*/ 251 h 826"/>
                <a:gd name="T42" fmla="*/ 575 w 827"/>
                <a:gd name="T43" fmla="*/ 202 h 826"/>
                <a:gd name="T44" fmla="*/ 516 w 827"/>
                <a:gd name="T45" fmla="*/ 168 h 826"/>
                <a:gd name="T46" fmla="*/ 449 w 827"/>
                <a:gd name="T47" fmla="*/ 150 h 826"/>
                <a:gd name="T48" fmla="*/ 413 w 827"/>
                <a:gd name="T49" fmla="*/ 0 h 826"/>
                <a:gd name="T50" fmla="*/ 506 w 827"/>
                <a:gd name="T51" fmla="*/ 10 h 826"/>
                <a:gd name="T52" fmla="*/ 593 w 827"/>
                <a:gd name="T53" fmla="*/ 40 h 826"/>
                <a:gd name="T54" fmla="*/ 672 w 827"/>
                <a:gd name="T55" fmla="*/ 90 h 826"/>
                <a:gd name="T56" fmla="*/ 738 w 827"/>
                <a:gd name="T57" fmla="*/ 156 h 826"/>
                <a:gd name="T58" fmla="*/ 787 w 827"/>
                <a:gd name="T59" fmla="*/ 233 h 826"/>
                <a:gd name="T60" fmla="*/ 818 w 827"/>
                <a:gd name="T61" fmla="*/ 320 h 826"/>
                <a:gd name="T62" fmla="*/ 827 w 827"/>
                <a:gd name="T63" fmla="*/ 413 h 826"/>
                <a:gd name="T64" fmla="*/ 818 w 827"/>
                <a:gd name="T65" fmla="*/ 505 h 826"/>
                <a:gd name="T66" fmla="*/ 787 w 827"/>
                <a:gd name="T67" fmla="*/ 591 h 826"/>
                <a:gd name="T68" fmla="*/ 738 w 827"/>
                <a:gd name="T69" fmla="*/ 670 h 826"/>
                <a:gd name="T70" fmla="*/ 672 w 827"/>
                <a:gd name="T71" fmla="*/ 736 h 826"/>
                <a:gd name="T72" fmla="*/ 593 w 827"/>
                <a:gd name="T73" fmla="*/ 785 h 826"/>
                <a:gd name="T74" fmla="*/ 506 w 827"/>
                <a:gd name="T75" fmla="*/ 815 h 826"/>
                <a:gd name="T76" fmla="*/ 413 w 827"/>
                <a:gd name="T77" fmla="*/ 826 h 826"/>
                <a:gd name="T78" fmla="*/ 321 w 827"/>
                <a:gd name="T79" fmla="*/ 815 h 826"/>
                <a:gd name="T80" fmla="*/ 234 w 827"/>
                <a:gd name="T81" fmla="*/ 785 h 826"/>
                <a:gd name="T82" fmla="*/ 155 w 827"/>
                <a:gd name="T83" fmla="*/ 736 h 826"/>
                <a:gd name="T84" fmla="*/ 89 w 827"/>
                <a:gd name="T85" fmla="*/ 670 h 826"/>
                <a:gd name="T86" fmla="*/ 40 w 827"/>
                <a:gd name="T87" fmla="*/ 591 h 826"/>
                <a:gd name="T88" fmla="*/ 9 w 827"/>
                <a:gd name="T89" fmla="*/ 505 h 826"/>
                <a:gd name="T90" fmla="*/ 0 w 827"/>
                <a:gd name="T91" fmla="*/ 413 h 826"/>
                <a:gd name="T92" fmla="*/ 9 w 827"/>
                <a:gd name="T93" fmla="*/ 320 h 826"/>
                <a:gd name="T94" fmla="*/ 40 w 827"/>
                <a:gd name="T95" fmla="*/ 233 h 826"/>
                <a:gd name="T96" fmla="*/ 89 w 827"/>
                <a:gd name="T97" fmla="*/ 156 h 826"/>
                <a:gd name="T98" fmla="*/ 155 w 827"/>
                <a:gd name="T99" fmla="*/ 90 h 826"/>
                <a:gd name="T100" fmla="*/ 234 w 827"/>
                <a:gd name="T101" fmla="*/ 40 h 826"/>
                <a:gd name="T102" fmla="*/ 321 w 827"/>
                <a:gd name="T103" fmla="*/ 10 h 826"/>
                <a:gd name="T104" fmla="*/ 413 w 827"/>
                <a:gd name="T105" fmla="*/ 0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7" h="826">
                  <a:moveTo>
                    <a:pt x="413" y="148"/>
                  </a:moveTo>
                  <a:lnTo>
                    <a:pt x="378" y="150"/>
                  </a:lnTo>
                  <a:lnTo>
                    <a:pt x="344" y="156"/>
                  </a:lnTo>
                  <a:lnTo>
                    <a:pt x="311" y="168"/>
                  </a:lnTo>
                  <a:lnTo>
                    <a:pt x="280" y="183"/>
                  </a:lnTo>
                  <a:lnTo>
                    <a:pt x="252" y="202"/>
                  </a:lnTo>
                  <a:lnTo>
                    <a:pt x="225" y="225"/>
                  </a:lnTo>
                  <a:lnTo>
                    <a:pt x="202" y="251"/>
                  </a:lnTo>
                  <a:lnTo>
                    <a:pt x="183" y="280"/>
                  </a:lnTo>
                  <a:lnTo>
                    <a:pt x="167" y="312"/>
                  </a:lnTo>
                  <a:lnTo>
                    <a:pt x="156" y="344"/>
                  </a:lnTo>
                  <a:lnTo>
                    <a:pt x="149" y="378"/>
                  </a:lnTo>
                  <a:lnTo>
                    <a:pt x="147" y="413"/>
                  </a:lnTo>
                  <a:lnTo>
                    <a:pt x="149" y="448"/>
                  </a:lnTo>
                  <a:lnTo>
                    <a:pt x="156" y="482"/>
                  </a:lnTo>
                  <a:lnTo>
                    <a:pt x="167" y="514"/>
                  </a:lnTo>
                  <a:lnTo>
                    <a:pt x="183" y="545"/>
                  </a:lnTo>
                  <a:lnTo>
                    <a:pt x="202" y="575"/>
                  </a:lnTo>
                  <a:lnTo>
                    <a:pt x="225" y="601"/>
                  </a:lnTo>
                  <a:lnTo>
                    <a:pt x="252" y="623"/>
                  </a:lnTo>
                  <a:lnTo>
                    <a:pt x="280" y="643"/>
                  </a:lnTo>
                  <a:lnTo>
                    <a:pt x="311" y="658"/>
                  </a:lnTo>
                  <a:lnTo>
                    <a:pt x="344" y="670"/>
                  </a:lnTo>
                  <a:lnTo>
                    <a:pt x="378" y="676"/>
                  </a:lnTo>
                  <a:lnTo>
                    <a:pt x="413" y="678"/>
                  </a:lnTo>
                  <a:lnTo>
                    <a:pt x="449" y="676"/>
                  </a:lnTo>
                  <a:lnTo>
                    <a:pt x="483" y="670"/>
                  </a:lnTo>
                  <a:lnTo>
                    <a:pt x="516" y="658"/>
                  </a:lnTo>
                  <a:lnTo>
                    <a:pt x="546" y="643"/>
                  </a:lnTo>
                  <a:lnTo>
                    <a:pt x="575" y="623"/>
                  </a:lnTo>
                  <a:lnTo>
                    <a:pt x="602" y="601"/>
                  </a:lnTo>
                  <a:lnTo>
                    <a:pt x="625" y="575"/>
                  </a:lnTo>
                  <a:lnTo>
                    <a:pt x="644" y="545"/>
                  </a:lnTo>
                  <a:lnTo>
                    <a:pt x="660" y="514"/>
                  </a:lnTo>
                  <a:lnTo>
                    <a:pt x="671" y="482"/>
                  </a:lnTo>
                  <a:lnTo>
                    <a:pt x="678" y="448"/>
                  </a:lnTo>
                  <a:lnTo>
                    <a:pt x="680" y="413"/>
                  </a:lnTo>
                  <a:lnTo>
                    <a:pt x="678" y="378"/>
                  </a:lnTo>
                  <a:lnTo>
                    <a:pt x="671" y="344"/>
                  </a:lnTo>
                  <a:lnTo>
                    <a:pt x="660" y="312"/>
                  </a:lnTo>
                  <a:lnTo>
                    <a:pt x="644" y="280"/>
                  </a:lnTo>
                  <a:lnTo>
                    <a:pt x="625" y="251"/>
                  </a:lnTo>
                  <a:lnTo>
                    <a:pt x="602" y="225"/>
                  </a:lnTo>
                  <a:lnTo>
                    <a:pt x="575" y="202"/>
                  </a:lnTo>
                  <a:lnTo>
                    <a:pt x="546" y="183"/>
                  </a:lnTo>
                  <a:lnTo>
                    <a:pt x="516" y="168"/>
                  </a:lnTo>
                  <a:lnTo>
                    <a:pt x="483" y="156"/>
                  </a:lnTo>
                  <a:lnTo>
                    <a:pt x="449" y="150"/>
                  </a:lnTo>
                  <a:lnTo>
                    <a:pt x="413" y="148"/>
                  </a:lnTo>
                  <a:close/>
                  <a:moveTo>
                    <a:pt x="413" y="0"/>
                  </a:moveTo>
                  <a:lnTo>
                    <a:pt x="461" y="2"/>
                  </a:lnTo>
                  <a:lnTo>
                    <a:pt x="506" y="10"/>
                  </a:lnTo>
                  <a:lnTo>
                    <a:pt x="551" y="23"/>
                  </a:lnTo>
                  <a:lnTo>
                    <a:pt x="593" y="40"/>
                  </a:lnTo>
                  <a:lnTo>
                    <a:pt x="633" y="63"/>
                  </a:lnTo>
                  <a:lnTo>
                    <a:pt x="672" y="90"/>
                  </a:lnTo>
                  <a:lnTo>
                    <a:pt x="707" y="121"/>
                  </a:lnTo>
                  <a:lnTo>
                    <a:pt x="738" y="156"/>
                  </a:lnTo>
                  <a:lnTo>
                    <a:pt x="765" y="193"/>
                  </a:lnTo>
                  <a:lnTo>
                    <a:pt x="787" y="233"/>
                  </a:lnTo>
                  <a:lnTo>
                    <a:pt x="805" y="277"/>
                  </a:lnTo>
                  <a:lnTo>
                    <a:pt x="818" y="320"/>
                  </a:lnTo>
                  <a:lnTo>
                    <a:pt x="825" y="366"/>
                  </a:lnTo>
                  <a:lnTo>
                    <a:pt x="827" y="413"/>
                  </a:lnTo>
                  <a:lnTo>
                    <a:pt x="825" y="459"/>
                  </a:lnTo>
                  <a:lnTo>
                    <a:pt x="818" y="505"/>
                  </a:lnTo>
                  <a:lnTo>
                    <a:pt x="805" y="549"/>
                  </a:lnTo>
                  <a:lnTo>
                    <a:pt x="787" y="591"/>
                  </a:lnTo>
                  <a:lnTo>
                    <a:pt x="765" y="633"/>
                  </a:lnTo>
                  <a:lnTo>
                    <a:pt x="738" y="670"/>
                  </a:lnTo>
                  <a:lnTo>
                    <a:pt x="707" y="705"/>
                  </a:lnTo>
                  <a:lnTo>
                    <a:pt x="672" y="736"/>
                  </a:lnTo>
                  <a:lnTo>
                    <a:pt x="633" y="763"/>
                  </a:lnTo>
                  <a:lnTo>
                    <a:pt x="593" y="785"/>
                  </a:lnTo>
                  <a:lnTo>
                    <a:pt x="551" y="803"/>
                  </a:lnTo>
                  <a:lnTo>
                    <a:pt x="506" y="815"/>
                  </a:lnTo>
                  <a:lnTo>
                    <a:pt x="461" y="823"/>
                  </a:lnTo>
                  <a:lnTo>
                    <a:pt x="413" y="826"/>
                  </a:lnTo>
                  <a:lnTo>
                    <a:pt x="366" y="823"/>
                  </a:lnTo>
                  <a:lnTo>
                    <a:pt x="321" y="815"/>
                  </a:lnTo>
                  <a:lnTo>
                    <a:pt x="276" y="803"/>
                  </a:lnTo>
                  <a:lnTo>
                    <a:pt x="234" y="785"/>
                  </a:lnTo>
                  <a:lnTo>
                    <a:pt x="194" y="763"/>
                  </a:lnTo>
                  <a:lnTo>
                    <a:pt x="155" y="736"/>
                  </a:lnTo>
                  <a:lnTo>
                    <a:pt x="120" y="705"/>
                  </a:lnTo>
                  <a:lnTo>
                    <a:pt x="89" y="670"/>
                  </a:lnTo>
                  <a:lnTo>
                    <a:pt x="62" y="633"/>
                  </a:lnTo>
                  <a:lnTo>
                    <a:pt x="40" y="591"/>
                  </a:lnTo>
                  <a:lnTo>
                    <a:pt x="22" y="549"/>
                  </a:lnTo>
                  <a:lnTo>
                    <a:pt x="9" y="505"/>
                  </a:lnTo>
                  <a:lnTo>
                    <a:pt x="2" y="459"/>
                  </a:lnTo>
                  <a:lnTo>
                    <a:pt x="0" y="413"/>
                  </a:lnTo>
                  <a:lnTo>
                    <a:pt x="2" y="366"/>
                  </a:lnTo>
                  <a:lnTo>
                    <a:pt x="9" y="320"/>
                  </a:lnTo>
                  <a:lnTo>
                    <a:pt x="22" y="277"/>
                  </a:lnTo>
                  <a:lnTo>
                    <a:pt x="40" y="233"/>
                  </a:lnTo>
                  <a:lnTo>
                    <a:pt x="62" y="193"/>
                  </a:lnTo>
                  <a:lnTo>
                    <a:pt x="89" y="156"/>
                  </a:lnTo>
                  <a:lnTo>
                    <a:pt x="120" y="121"/>
                  </a:lnTo>
                  <a:lnTo>
                    <a:pt x="155" y="90"/>
                  </a:lnTo>
                  <a:lnTo>
                    <a:pt x="194" y="63"/>
                  </a:lnTo>
                  <a:lnTo>
                    <a:pt x="234" y="40"/>
                  </a:lnTo>
                  <a:lnTo>
                    <a:pt x="276" y="23"/>
                  </a:lnTo>
                  <a:lnTo>
                    <a:pt x="321" y="10"/>
                  </a:lnTo>
                  <a:lnTo>
                    <a:pt x="366" y="2"/>
                  </a:lnTo>
                  <a:lnTo>
                    <a:pt x="4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5" name="Freeform 255"/>
            <p:cNvSpPr>
              <a:spLocks/>
            </p:cNvSpPr>
            <p:nvPr/>
          </p:nvSpPr>
          <p:spPr bwMode="auto">
            <a:xfrm>
              <a:off x="3730" y="1734"/>
              <a:ext cx="20" cy="20"/>
            </a:xfrm>
            <a:custGeom>
              <a:avLst/>
              <a:gdLst>
                <a:gd name="T0" fmla="*/ 111 w 223"/>
                <a:gd name="T1" fmla="*/ 0 h 222"/>
                <a:gd name="T2" fmla="*/ 133 w 223"/>
                <a:gd name="T3" fmla="*/ 3 h 222"/>
                <a:gd name="T4" fmla="*/ 154 w 223"/>
                <a:gd name="T5" fmla="*/ 9 h 222"/>
                <a:gd name="T6" fmla="*/ 173 w 223"/>
                <a:gd name="T7" fmla="*/ 19 h 222"/>
                <a:gd name="T8" fmla="*/ 190 w 223"/>
                <a:gd name="T9" fmla="*/ 33 h 222"/>
                <a:gd name="T10" fmla="*/ 204 w 223"/>
                <a:gd name="T11" fmla="*/ 50 h 222"/>
                <a:gd name="T12" fmla="*/ 214 w 223"/>
                <a:gd name="T13" fmla="*/ 69 h 222"/>
                <a:gd name="T14" fmla="*/ 221 w 223"/>
                <a:gd name="T15" fmla="*/ 90 h 222"/>
                <a:gd name="T16" fmla="*/ 223 w 223"/>
                <a:gd name="T17" fmla="*/ 111 h 222"/>
                <a:gd name="T18" fmla="*/ 221 w 223"/>
                <a:gd name="T19" fmla="*/ 133 h 222"/>
                <a:gd name="T20" fmla="*/ 214 w 223"/>
                <a:gd name="T21" fmla="*/ 153 h 222"/>
                <a:gd name="T22" fmla="*/ 204 w 223"/>
                <a:gd name="T23" fmla="*/ 172 h 222"/>
                <a:gd name="T24" fmla="*/ 190 w 223"/>
                <a:gd name="T25" fmla="*/ 189 h 222"/>
                <a:gd name="T26" fmla="*/ 173 w 223"/>
                <a:gd name="T27" fmla="*/ 203 h 222"/>
                <a:gd name="T28" fmla="*/ 154 w 223"/>
                <a:gd name="T29" fmla="*/ 213 h 222"/>
                <a:gd name="T30" fmla="*/ 133 w 223"/>
                <a:gd name="T31" fmla="*/ 220 h 222"/>
                <a:gd name="T32" fmla="*/ 111 w 223"/>
                <a:gd name="T33" fmla="*/ 222 h 222"/>
                <a:gd name="T34" fmla="*/ 89 w 223"/>
                <a:gd name="T35" fmla="*/ 220 h 222"/>
                <a:gd name="T36" fmla="*/ 69 w 223"/>
                <a:gd name="T37" fmla="*/ 213 h 222"/>
                <a:gd name="T38" fmla="*/ 50 w 223"/>
                <a:gd name="T39" fmla="*/ 203 h 222"/>
                <a:gd name="T40" fmla="*/ 33 w 223"/>
                <a:gd name="T41" fmla="*/ 189 h 222"/>
                <a:gd name="T42" fmla="*/ 19 w 223"/>
                <a:gd name="T43" fmla="*/ 172 h 222"/>
                <a:gd name="T44" fmla="*/ 9 w 223"/>
                <a:gd name="T45" fmla="*/ 153 h 222"/>
                <a:gd name="T46" fmla="*/ 2 w 223"/>
                <a:gd name="T47" fmla="*/ 133 h 222"/>
                <a:gd name="T48" fmla="*/ 0 w 223"/>
                <a:gd name="T49" fmla="*/ 111 h 222"/>
                <a:gd name="T50" fmla="*/ 2 w 223"/>
                <a:gd name="T51" fmla="*/ 90 h 222"/>
                <a:gd name="T52" fmla="*/ 9 w 223"/>
                <a:gd name="T53" fmla="*/ 69 h 222"/>
                <a:gd name="T54" fmla="*/ 19 w 223"/>
                <a:gd name="T55" fmla="*/ 50 h 222"/>
                <a:gd name="T56" fmla="*/ 33 w 223"/>
                <a:gd name="T57" fmla="*/ 33 h 222"/>
                <a:gd name="T58" fmla="*/ 50 w 223"/>
                <a:gd name="T59" fmla="*/ 19 h 222"/>
                <a:gd name="T60" fmla="*/ 69 w 223"/>
                <a:gd name="T61" fmla="*/ 9 h 222"/>
                <a:gd name="T62" fmla="*/ 89 w 223"/>
                <a:gd name="T63" fmla="*/ 3 h 222"/>
                <a:gd name="T64" fmla="*/ 111 w 223"/>
                <a:gd name="T65"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23" h="222">
                  <a:moveTo>
                    <a:pt x="111" y="0"/>
                  </a:moveTo>
                  <a:lnTo>
                    <a:pt x="133" y="3"/>
                  </a:lnTo>
                  <a:lnTo>
                    <a:pt x="154" y="9"/>
                  </a:lnTo>
                  <a:lnTo>
                    <a:pt x="173" y="19"/>
                  </a:lnTo>
                  <a:lnTo>
                    <a:pt x="190" y="33"/>
                  </a:lnTo>
                  <a:lnTo>
                    <a:pt x="204" y="50"/>
                  </a:lnTo>
                  <a:lnTo>
                    <a:pt x="214" y="69"/>
                  </a:lnTo>
                  <a:lnTo>
                    <a:pt x="221" y="90"/>
                  </a:lnTo>
                  <a:lnTo>
                    <a:pt x="223" y="111"/>
                  </a:lnTo>
                  <a:lnTo>
                    <a:pt x="221" y="133"/>
                  </a:lnTo>
                  <a:lnTo>
                    <a:pt x="214" y="153"/>
                  </a:lnTo>
                  <a:lnTo>
                    <a:pt x="204" y="172"/>
                  </a:lnTo>
                  <a:lnTo>
                    <a:pt x="190" y="189"/>
                  </a:lnTo>
                  <a:lnTo>
                    <a:pt x="173" y="203"/>
                  </a:lnTo>
                  <a:lnTo>
                    <a:pt x="154" y="213"/>
                  </a:lnTo>
                  <a:lnTo>
                    <a:pt x="133" y="220"/>
                  </a:lnTo>
                  <a:lnTo>
                    <a:pt x="111" y="222"/>
                  </a:lnTo>
                  <a:lnTo>
                    <a:pt x="89" y="220"/>
                  </a:lnTo>
                  <a:lnTo>
                    <a:pt x="69" y="213"/>
                  </a:lnTo>
                  <a:lnTo>
                    <a:pt x="50" y="203"/>
                  </a:lnTo>
                  <a:lnTo>
                    <a:pt x="33" y="189"/>
                  </a:lnTo>
                  <a:lnTo>
                    <a:pt x="19" y="172"/>
                  </a:lnTo>
                  <a:lnTo>
                    <a:pt x="9" y="153"/>
                  </a:lnTo>
                  <a:lnTo>
                    <a:pt x="2" y="133"/>
                  </a:lnTo>
                  <a:lnTo>
                    <a:pt x="0" y="111"/>
                  </a:lnTo>
                  <a:lnTo>
                    <a:pt x="2" y="90"/>
                  </a:lnTo>
                  <a:lnTo>
                    <a:pt x="9" y="69"/>
                  </a:lnTo>
                  <a:lnTo>
                    <a:pt x="19" y="50"/>
                  </a:lnTo>
                  <a:lnTo>
                    <a:pt x="33" y="33"/>
                  </a:lnTo>
                  <a:lnTo>
                    <a:pt x="50" y="19"/>
                  </a:lnTo>
                  <a:lnTo>
                    <a:pt x="69" y="9"/>
                  </a:lnTo>
                  <a:lnTo>
                    <a:pt x="89" y="3"/>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65" name="Group 764"/>
          <p:cNvGrpSpPr/>
          <p:nvPr/>
        </p:nvGrpSpPr>
        <p:grpSpPr>
          <a:xfrm>
            <a:off x="2656220" y="2960266"/>
            <a:ext cx="276025" cy="278657"/>
            <a:chOff x="3984336" y="3521556"/>
            <a:chExt cx="450485" cy="454781"/>
          </a:xfrm>
        </p:grpSpPr>
        <p:sp>
          <p:nvSpPr>
            <p:cNvPr id="459" name="Freeform 293"/>
            <p:cNvSpPr>
              <a:spLocks noEditPoints="1"/>
            </p:cNvSpPr>
            <p:nvPr/>
          </p:nvSpPr>
          <p:spPr bwMode="auto">
            <a:xfrm>
              <a:off x="3984336" y="3521556"/>
              <a:ext cx="450485" cy="454781"/>
            </a:xfrm>
            <a:custGeom>
              <a:avLst/>
              <a:gdLst>
                <a:gd name="T0" fmla="*/ 410 w 3356"/>
                <a:gd name="T1" fmla="*/ 3168 h 3390"/>
                <a:gd name="T2" fmla="*/ 1938 w 3356"/>
                <a:gd name="T3" fmla="*/ 2495 h 3390"/>
                <a:gd name="T4" fmla="*/ 3133 w 3356"/>
                <a:gd name="T5" fmla="*/ 1727 h 3390"/>
                <a:gd name="T6" fmla="*/ 3133 w 3356"/>
                <a:gd name="T7" fmla="*/ 3115 h 3390"/>
                <a:gd name="T8" fmla="*/ 222 w 3356"/>
                <a:gd name="T9" fmla="*/ 1727 h 3390"/>
                <a:gd name="T10" fmla="*/ 1263 w 3356"/>
                <a:gd name="T11" fmla="*/ 2421 h 3390"/>
                <a:gd name="T12" fmla="*/ 2868 w 3356"/>
                <a:gd name="T13" fmla="*/ 1446 h 3390"/>
                <a:gd name="T14" fmla="*/ 3077 w 3356"/>
                <a:gd name="T15" fmla="*/ 1587 h 3390"/>
                <a:gd name="T16" fmla="*/ 487 w 3356"/>
                <a:gd name="T17" fmla="*/ 1446 h 3390"/>
                <a:gd name="T18" fmla="*/ 487 w 3356"/>
                <a:gd name="T19" fmla="*/ 1727 h 3390"/>
                <a:gd name="T20" fmla="*/ 709 w 3356"/>
                <a:gd name="T21" fmla="*/ 223 h 3390"/>
                <a:gd name="T22" fmla="*/ 1418 w 3356"/>
                <a:gd name="T23" fmla="*/ 2348 h 3390"/>
                <a:gd name="T24" fmla="*/ 2647 w 3356"/>
                <a:gd name="T25" fmla="*/ 1874 h 3390"/>
                <a:gd name="T26" fmla="*/ 709 w 3356"/>
                <a:gd name="T27" fmla="*/ 223 h 3390"/>
                <a:gd name="T28" fmla="*/ 2757 w 3356"/>
                <a:gd name="T29" fmla="*/ 0 h 3390"/>
                <a:gd name="T30" fmla="*/ 2805 w 3356"/>
                <a:gd name="T31" fmla="*/ 11 h 3390"/>
                <a:gd name="T32" fmla="*/ 2844 w 3356"/>
                <a:gd name="T33" fmla="*/ 42 h 3390"/>
                <a:gd name="T34" fmla="*/ 2865 w 3356"/>
                <a:gd name="T35" fmla="*/ 86 h 3390"/>
                <a:gd name="T36" fmla="*/ 2868 w 3356"/>
                <a:gd name="T37" fmla="*/ 1180 h 3390"/>
                <a:gd name="T38" fmla="*/ 3323 w 3356"/>
                <a:gd name="T39" fmla="*/ 1486 h 3390"/>
                <a:gd name="T40" fmla="*/ 3346 w 3356"/>
                <a:gd name="T41" fmla="*/ 1522 h 3390"/>
                <a:gd name="T42" fmla="*/ 3356 w 3356"/>
                <a:gd name="T43" fmla="*/ 1564 h 3390"/>
                <a:gd name="T44" fmla="*/ 3353 w 3356"/>
                <a:gd name="T45" fmla="*/ 3304 h 3390"/>
                <a:gd name="T46" fmla="*/ 3331 w 3356"/>
                <a:gd name="T47" fmla="*/ 3348 h 3390"/>
                <a:gd name="T48" fmla="*/ 3293 w 3356"/>
                <a:gd name="T49" fmla="*/ 3378 h 3390"/>
                <a:gd name="T50" fmla="*/ 3244 w 3356"/>
                <a:gd name="T51" fmla="*/ 3390 h 3390"/>
                <a:gd name="T52" fmla="*/ 86 w 3356"/>
                <a:gd name="T53" fmla="*/ 3387 h 3390"/>
                <a:gd name="T54" fmla="*/ 41 w 3356"/>
                <a:gd name="T55" fmla="*/ 3365 h 3390"/>
                <a:gd name="T56" fmla="*/ 11 w 3356"/>
                <a:gd name="T57" fmla="*/ 3328 h 3390"/>
                <a:gd name="T58" fmla="*/ 0 w 3356"/>
                <a:gd name="T59" fmla="*/ 3278 h 3390"/>
                <a:gd name="T60" fmla="*/ 2 w 3356"/>
                <a:gd name="T61" fmla="*/ 1542 h 3390"/>
                <a:gd name="T62" fmla="*/ 19 w 3356"/>
                <a:gd name="T63" fmla="*/ 1503 h 3390"/>
                <a:gd name="T64" fmla="*/ 49 w 3356"/>
                <a:gd name="T65" fmla="*/ 1472 h 3390"/>
                <a:gd name="T66" fmla="*/ 487 w 3356"/>
                <a:gd name="T67" fmla="*/ 112 h 3390"/>
                <a:gd name="T68" fmla="*/ 499 w 3356"/>
                <a:gd name="T69" fmla="*/ 63 h 3390"/>
                <a:gd name="T70" fmla="*/ 529 w 3356"/>
                <a:gd name="T71" fmla="*/ 25 h 3390"/>
                <a:gd name="T72" fmla="*/ 573 w 3356"/>
                <a:gd name="T73" fmla="*/ 3 h 3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56" h="3390">
                  <a:moveTo>
                    <a:pt x="1418" y="2495"/>
                  </a:moveTo>
                  <a:lnTo>
                    <a:pt x="410" y="3168"/>
                  </a:lnTo>
                  <a:lnTo>
                    <a:pt x="2945" y="3168"/>
                  </a:lnTo>
                  <a:lnTo>
                    <a:pt x="1938" y="2495"/>
                  </a:lnTo>
                  <a:lnTo>
                    <a:pt x="1418" y="2495"/>
                  </a:lnTo>
                  <a:close/>
                  <a:moveTo>
                    <a:pt x="3133" y="1727"/>
                  </a:moveTo>
                  <a:lnTo>
                    <a:pt x="2093" y="2421"/>
                  </a:lnTo>
                  <a:lnTo>
                    <a:pt x="3133" y="3115"/>
                  </a:lnTo>
                  <a:lnTo>
                    <a:pt x="3133" y="1727"/>
                  </a:lnTo>
                  <a:close/>
                  <a:moveTo>
                    <a:pt x="222" y="1727"/>
                  </a:moveTo>
                  <a:lnTo>
                    <a:pt x="222" y="3115"/>
                  </a:lnTo>
                  <a:lnTo>
                    <a:pt x="1263" y="2421"/>
                  </a:lnTo>
                  <a:lnTo>
                    <a:pt x="222" y="1727"/>
                  </a:lnTo>
                  <a:close/>
                  <a:moveTo>
                    <a:pt x="2868" y="1446"/>
                  </a:moveTo>
                  <a:lnTo>
                    <a:pt x="2868" y="1727"/>
                  </a:lnTo>
                  <a:lnTo>
                    <a:pt x="3077" y="1587"/>
                  </a:lnTo>
                  <a:lnTo>
                    <a:pt x="2868" y="1446"/>
                  </a:lnTo>
                  <a:close/>
                  <a:moveTo>
                    <a:pt x="487" y="1446"/>
                  </a:moveTo>
                  <a:lnTo>
                    <a:pt x="277" y="1587"/>
                  </a:lnTo>
                  <a:lnTo>
                    <a:pt x="487" y="1727"/>
                  </a:lnTo>
                  <a:lnTo>
                    <a:pt x="487" y="1446"/>
                  </a:lnTo>
                  <a:close/>
                  <a:moveTo>
                    <a:pt x="709" y="223"/>
                  </a:moveTo>
                  <a:lnTo>
                    <a:pt x="709" y="1874"/>
                  </a:lnTo>
                  <a:lnTo>
                    <a:pt x="1418" y="2348"/>
                  </a:lnTo>
                  <a:lnTo>
                    <a:pt x="1938" y="2348"/>
                  </a:lnTo>
                  <a:lnTo>
                    <a:pt x="2647" y="1874"/>
                  </a:lnTo>
                  <a:lnTo>
                    <a:pt x="2647" y="223"/>
                  </a:lnTo>
                  <a:lnTo>
                    <a:pt x="709" y="223"/>
                  </a:lnTo>
                  <a:close/>
                  <a:moveTo>
                    <a:pt x="598" y="0"/>
                  </a:moveTo>
                  <a:lnTo>
                    <a:pt x="2757" y="0"/>
                  </a:lnTo>
                  <a:lnTo>
                    <a:pt x="2783" y="3"/>
                  </a:lnTo>
                  <a:lnTo>
                    <a:pt x="2805" y="11"/>
                  </a:lnTo>
                  <a:lnTo>
                    <a:pt x="2826" y="25"/>
                  </a:lnTo>
                  <a:lnTo>
                    <a:pt x="2844" y="42"/>
                  </a:lnTo>
                  <a:lnTo>
                    <a:pt x="2857" y="63"/>
                  </a:lnTo>
                  <a:lnTo>
                    <a:pt x="2865" y="86"/>
                  </a:lnTo>
                  <a:lnTo>
                    <a:pt x="2868" y="112"/>
                  </a:lnTo>
                  <a:lnTo>
                    <a:pt x="2868" y="1180"/>
                  </a:lnTo>
                  <a:lnTo>
                    <a:pt x="3306" y="1472"/>
                  </a:lnTo>
                  <a:lnTo>
                    <a:pt x="3323" y="1486"/>
                  </a:lnTo>
                  <a:lnTo>
                    <a:pt x="3336" y="1503"/>
                  </a:lnTo>
                  <a:lnTo>
                    <a:pt x="3346" y="1522"/>
                  </a:lnTo>
                  <a:lnTo>
                    <a:pt x="3353" y="1542"/>
                  </a:lnTo>
                  <a:lnTo>
                    <a:pt x="3356" y="1564"/>
                  </a:lnTo>
                  <a:lnTo>
                    <a:pt x="3356" y="3278"/>
                  </a:lnTo>
                  <a:lnTo>
                    <a:pt x="3353" y="3304"/>
                  </a:lnTo>
                  <a:lnTo>
                    <a:pt x="3344" y="3328"/>
                  </a:lnTo>
                  <a:lnTo>
                    <a:pt x="3331" y="3348"/>
                  </a:lnTo>
                  <a:lnTo>
                    <a:pt x="3313" y="3365"/>
                  </a:lnTo>
                  <a:lnTo>
                    <a:pt x="3293" y="3378"/>
                  </a:lnTo>
                  <a:lnTo>
                    <a:pt x="3270" y="3387"/>
                  </a:lnTo>
                  <a:lnTo>
                    <a:pt x="3244" y="3390"/>
                  </a:lnTo>
                  <a:lnTo>
                    <a:pt x="111" y="3390"/>
                  </a:lnTo>
                  <a:lnTo>
                    <a:pt x="86" y="3387"/>
                  </a:lnTo>
                  <a:lnTo>
                    <a:pt x="62" y="3378"/>
                  </a:lnTo>
                  <a:lnTo>
                    <a:pt x="41" y="3365"/>
                  </a:lnTo>
                  <a:lnTo>
                    <a:pt x="25" y="3348"/>
                  </a:lnTo>
                  <a:lnTo>
                    <a:pt x="11" y="3328"/>
                  </a:lnTo>
                  <a:lnTo>
                    <a:pt x="3" y="3304"/>
                  </a:lnTo>
                  <a:lnTo>
                    <a:pt x="0" y="3278"/>
                  </a:lnTo>
                  <a:lnTo>
                    <a:pt x="0" y="1564"/>
                  </a:lnTo>
                  <a:lnTo>
                    <a:pt x="2" y="1542"/>
                  </a:lnTo>
                  <a:lnTo>
                    <a:pt x="8" y="1522"/>
                  </a:lnTo>
                  <a:lnTo>
                    <a:pt x="19" y="1503"/>
                  </a:lnTo>
                  <a:lnTo>
                    <a:pt x="32" y="1486"/>
                  </a:lnTo>
                  <a:lnTo>
                    <a:pt x="49" y="1472"/>
                  </a:lnTo>
                  <a:lnTo>
                    <a:pt x="487" y="1180"/>
                  </a:lnTo>
                  <a:lnTo>
                    <a:pt x="487" y="112"/>
                  </a:lnTo>
                  <a:lnTo>
                    <a:pt x="491" y="86"/>
                  </a:lnTo>
                  <a:lnTo>
                    <a:pt x="499" y="63"/>
                  </a:lnTo>
                  <a:lnTo>
                    <a:pt x="511" y="42"/>
                  </a:lnTo>
                  <a:lnTo>
                    <a:pt x="529" y="25"/>
                  </a:lnTo>
                  <a:lnTo>
                    <a:pt x="549" y="11"/>
                  </a:lnTo>
                  <a:lnTo>
                    <a:pt x="573" y="3"/>
                  </a:lnTo>
                  <a:lnTo>
                    <a:pt x="59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0" name="Freeform 294"/>
            <p:cNvSpPr>
              <a:spLocks/>
            </p:cNvSpPr>
            <p:nvPr/>
          </p:nvSpPr>
          <p:spPr bwMode="auto">
            <a:xfrm>
              <a:off x="4108367" y="3616056"/>
              <a:ext cx="202423" cy="19866"/>
            </a:xfrm>
            <a:custGeom>
              <a:avLst/>
              <a:gdLst>
                <a:gd name="T0" fmla="*/ 75 w 1509"/>
                <a:gd name="T1" fmla="*/ 0 h 147"/>
                <a:gd name="T2" fmla="*/ 1435 w 1509"/>
                <a:gd name="T3" fmla="*/ 0 h 147"/>
                <a:gd name="T4" fmla="*/ 1455 w 1509"/>
                <a:gd name="T5" fmla="*/ 2 h 147"/>
                <a:gd name="T6" fmla="*/ 1472 w 1509"/>
                <a:gd name="T7" fmla="*/ 10 h 147"/>
                <a:gd name="T8" fmla="*/ 1488 w 1509"/>
                <a:gd name="T9" fmla="*/ 21 h 147"/>
                <a:gd name="T10" fmla="*/ 1499 w 1509"/>
                <a:gd name="T11" fmla="*/ 36 h 147"/>
                <a:gd name="T12" fmla="*/ 1506 w 1509"/>
                <a:gd name="T13" fmla="*/ 54 h 147"/>
                <a:gd name="T14" fmla="*/ 1509 w 1509"/>
                <a:gd name="T15" fmla="*/ 74 h 147"/>
                <a:gd name="T16" fmla="*/ 1506 w 1509"/>
                <a:gd name="T17" fmla="*/ 93 h 147"/>
                <a:gd name="T18" fmla="*/ 1499 w 1509"/>
                <a:gd name="T19" fmla="*/ 111 h 147"/>
                <a:gd name="T20" fmla="*/ 1488 w 1509"/>
                <a:gd name="T21" fmla="*/ 125 h 147"/>
                <a:gd name="T22" fmla="*/ 1472 w 1509"/>
                <a:gd name="T23" fmla="*/ 138 h 147"/>
                <a:gd name="T24" fmla="*/ 1455 w 1509"/>
                <a:gd name="T25" fmla="*/ 145 h 147"/>
                <a:gd name="T26" fmla="*/ 1435 w 1509"/>
                <a:gd name="T27" fmla="*/ 147 h 147"/>
                <a:gd name="T28" fmla="*/ 75 w 1509"/>
                <a:gd name="T29" fmla="*/ 147 h 147"/>
                <a:gd name="T30" fmla="*/ 55 w 1509"/>
                <a:gd name="T31" fmla="*/ 145 h 147"/>
                <a:gd name="T32" fmla="*/ 38 w 1509"/>
                <a:gd name="T33" fmla="*/ 138 h 147"/>
                <a:gd name="T34" fmla="*/ 22 w 1509"/>
                <a:gd name="T35" fmla="*/ 125 h 147"/>
                <a:gd name="T36" fmla="*/ 11 w 1509"/>
                <a:gd name="T37" fmla="*/ 111 h 147"/>
                <a:gd name="T38" fmla="*/ 4 w 1509"/>
                <a:gd name="T39" fmla="*/ 93 h 147"/>
                <a:gd name="T40" fmla="*/ 0 w 1509"/>
                <a:gd name="T41" fmla="*/ 74 h 147"/>
                <a:gd name="T42" fmla="*/ 4 w 1509"/>
                <a:gd name="T43" fmla="*/ 54 h 147"/>
                <a:gd name="T44" fmla="*/ 11 w 1509"/>
                <a:gd name="T45" fmla="*/ 36 h 147"/>
                <a:gd name="T46" fmla="*/ 22 w 1509"/>
                <a:gd name="T47" fmla="*/ 21 h 147"/>
                <a:gd name="T48" fmla="*/ 38 w 1509"/>
                <a:gd name="T49" fmla="*/ 10 h 147"/>
                <a:gd name="T50" fmla="*/ 55 w 1509"/>
                <a:gd name="T51" fmla="*/ 2 h 147"/>
                <a:gd name="T52" fmla="*/ 75 w 1509"/>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9" h="147">
                  <a:moveTo>
                    <a:pt x="75" y="0"/>
                  </a:moveTo>
                  <a:lnTo>
                    <a:pt x="1435" y="0"/>
                  </a:lnTo>
                  <a:lnTo>
                    <a:pt x="1455" y="2"/>
                  </a:lnTo>
                  <a:lnTo>
                    <a:pt x="1472" y="10"/>
                  </a:lnTo>
                  <a:lnTo>
                    <a:pt x="1488" y="21"/>
                  </a:lnTo>
                  <a:lnTo>
                    <a:pt x="1499" y="36"/>
                  </a:lnTo>
                  <a:lnTo>
                    <a:pt x="1506" y="54"/>
                  </a:lnTo>
                  <a:lnTo>
                    <a:pt x="1509" y="74"/>
                  </a:lnTo>
                  <a:lnTo>
                    <a:pt x="1506" y="93"/>
                  </a:lnTo>
                  <a:lnTo>
                    <a:pt x="1499" y="111"/>
                  </a:lnTo>
                  <a:lnTo>
                    <a:pt x="1488" y="125"/>
                  </a:lnTo>
                  <a:lnTo>
                    <a:pt x="1472" y="138"/>
                  </a:lnTo>
                  <a:lnTo>
                    <a:pt x="1455" y="145"/>
                  </a:lnTo>
                  <a:lnTo>
                    <a:pt x="1435" y="147"/>
                  </a:lnTo>
                  <a:lnTo>
                    <a:pt x="75" y="147"/>
                  </a:lnTo>
                  <a:lnTo>
                    <a:pt x="55" y="145"/>
                  </a:lnTo>
                  <a:lnTo>
                    <a:pt x="38" y="138"/>
                  </a:lnTo>
                  <a:lnTo>
                    <a:pt x="22" y="125"/>
                  </a:lnTo>
                  <a:lnTo>
                    <a:pt x="11" y="111"/>
                  </a:lnTo>
                  <a:lnTo>
                    <a:pt x="4" y="93"/>
                  </a:lnTo>
                  <a:lnTo>
                    <a:pt x="0" y="74"/>
                  </a:lnTo>
                  <a:lnTo>
                    <a:pt x="4" y="54"/>
                  </a:lnTo>
                  <a:lnTo>
                    <a:pt x="11" y="36"/>
                  </a:lnTo>
                  <a:lnTo>
                    <a:pt x="22" y="21"/>
                  </a:lnTo>
                  <a:lnTo>
                    <a:pt x="38" y="10"/>
                  </a:lnTo>
                  <a:lnTo>
                    <a:pt x="55" y="2"/>
                  </a:lnTo>
                  <a:lnTo>
                    <a:pt x="7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1" name="Freeform 295"/>
            <p:cNvSpPr>
              <a:spLocks/>
            </p:cNvSpPr>
            <p:nvPr/>
          </p:nvSpPr>
          <p:spPr bwMode="auto">
            <a:xfrm>
              <a:off x="4108367" y="3663843"/>
              <a:ext cx="202423" cy="19866"/>
            </a:xfrm>
            <a:custGeom>
              <a:avLst/>
              <a:gdLst>
                <a:gd name="T0" fmla="*/ 75 w 1509"/>
                <a:gd name="T1" fmla="*/ 0 h 149"/>
                <a:gd name="T2" fmla="*/ 1435 w 1509"/>
                <a:gd name="T3" fmla="*/ 0 h 149"/>
                <a:gd name="T4" fmla="*/ 1455 w 1509"/>
                <a:gd name="T5" fmla="*/ 4 h 149"/>
                <a:gd name="T6" fmla="*/ 1472 w 1509"/>
                <a:gd name="T7" fmla="*/ 11 h 149"/>
                <a:gd name="T8" fmla="*/ 1488 w 1509"/>
                <a:gd name="T9" fmla="*/ 22 h 149"/>
                <a:gd name="T10" fmla="*/ 1499 w 1509"/>
                <a:gd name="T11" fmla="*/ 38 h 149"/>
                <a:gd name="T12" fmla="*/ 1506 w 1509"/>
                <a:gd name="T13" fmla="*/ 55 h 149"/>
                <a:gd name="T14" fmla="*/ 1509 w 1509"/>
                <a:gd name="T15" fmla="*/ 75 h 149"/>
                <a:gd name="T16" fmla="*/ 1506 w 1509"/>
                <a:gd name="T17" fmla="*/ 94 h 149"/>
                <a:gd name="T18" fmla="*/ 1499 w 1509"/>
                <a:gd name="T19" fmla="*/ 112 h 149"/>
                <a:gd name="T20" fmla="*/ 1488 w 1509"/>
                <a:gd name="T21" fmla="*/ 127 h 149"/>
                <a:gd name="T22" fmla="*/ 1472 w 1509"/>
                <a:gd name="T23" fmla="*/ 139 h 149"/>
                <a:gd name="T24" fmla="*/ 1455 w 1509"/>
                <a:gd name="T25" fmla="*/ 146 h 149"/>
                <a:gd name="T26" fmla="*/ 1435 w 1509"/>
                <a:gd name="T27" fmla="*/ 149 h 149"/>
                <a:gd name="T28" fmla="*/ 75 w 1509"/>
                <a:gd name="T29" fmla="*/ 149 h 149"/>
                <a:gd name="T30" fmla="*/ 55 w 1509"/>
                <a:gd name="T31" fmla="*/ 146 h 149"/>
                <a:gd name="T32" fmla="*/ 38 w 1509"/>
                <a:gd name="T33" fmla="*/ 139 h 149"/>
                <a:gd name="T34" fmla="*/ 22 w 1509"/>
                <a:gd name="T35" fmla="*/ 127 h 149"/>
                <a:gd name="T36" fmla="*/ 11 w 1509"/>
                <a:gd name="T37" fmla="*/ 112 h 149"/>
                <a:gd name="T38" fmla="*/ 4 w 1509"/>
                <a:gd name="T39" fmla="*/ 94 h 149"/>
                <a:gd name="T40" fmla="*/ 0 w 1509"/>
                <a:gd name="T41" fmla="*/ 75 h 149"/>
                <a:gd name="T42" fmla="*/ 4 w 1509"/>
                <a:gd name="T43" fmla="*/ 55 h 149"/>
                <a:gd name="T44" fmla="*/ 11 w 1509"/>
                <a:gd name="T45" fmla="*/ 38 h 149"/>
                <a:gd name="T46" fmla="*/ 22 w 1509"/>
                <a:gd name="T47" fmla="*/ 22 h 149"/>
                <a:gd name="T48" fmla="*/ 38 w 1509"/>
                <a:gd name="T49" fmla="*/ 11 h 149"/>
                <a:gd name="T50" fmla="*/ 55 w 1509"/>
                <a:gd name="T51" fmla="*/ 4 h 149"/>
                <a:gd name="T52" fmla="*/ 75 w 1509"/>
                <a:gd name="T53" fmla="*/ 0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9" h="149">
                  <a:moveTo>
                    <a:pt x="75" y="0"/>
                  </a:moveTo>
                  <a:lnTo>
                    <a:pt x="1435" y="0"/>
                  </a:lnTo>
                  <a:lnTo>
                    <a:pt x="1455" y="4"/>
                  </a:lnTo>
                  <a:lnTo>
                    <a:pt x="1472" y="11"/>
                  </a:lnTo>
                  <a:lnTo>
                    <a:pt x="1488" y="22"/>
                  </a:lnTo>
                  <a:lnTo>
                    <a:pt x="1499" y="38"/>
                  </a:lnTo>
                  <a:lnTo>
                    <a:pt x="1506" y="55"/>
                  </a:lnTo>
                  <a:lnTo>
                    <a:pt x="1509" y="75"/>
                  </a:lnTo>
                  <a:lnTo>
                    <a:pt x="1506" y="94"/>
                  </a:lnTo>
                  <a:lnTo>
                    <a:pt x="1499" y="112"/>
                  </a:lnTo>
                  <a:lnTo>
                    <a:pt x="1488" y="127"/>
                  </a:lnTo>
                  <a:lnTo>
                    <a:pt x="1472" y="139"/>
                  </a:lnTo>
                  <a:lnTo>
                    <a:pt x="1455" y="146"/>
                  </a:lnTo>
                  <a:lnTo>
                    <a:pt x="1435" y="149"/>
                  </a:lnTo>
                  <a:lnTo>
                    <a:pt x="75" y="149"/>
                  </a:lnTo>
                  <a:lnTo>
                    <a:pt x="55" y="146"/>
                  </a:lnTo>
                  <a:lnTo>
                    <a:pt x="38" y="139"/>
                  </a:lnTo>
                  <a:lnTo>
                    <a:pt x="22" y="127"/>
                  </a:lnTo>
                  <a:lnTo>
                    <a:pt x="11" y="112"/>
                  </a:lnTo>
                  <a:lnTo>
                    <a:pt x="4" y="94"/>
                  </a:lnTo>
                  <a:lnTo>
                    <a:pt x="0" y="75"/>
                  </a:lnTo>
                  <a:lnTo>
                    <a:pt x="4" y="55"/>
                  </a:lnTo>
                  <a:lnTo>
                    <a:pt x="11" y="38"/>
                  </a:lnTo>
                  <a:lnTo>
                    <a:pt x="22" y="22"/>
                  </a:lnTo>
                  <a:lnTo>
                    <a:pt x="38" y="11"/>
                  </a:lnTo>
                  <a:lnTo>
                    <a:pt x="55" y="4"/>
                  </a:lnTo>
                  <a:lnTo>
                    <a:pt x="7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2" name="Freeform 296"/>
            <p:cNvSpPr>
              <a:spLocks/>
            </p:cNvSpPr>
            <p:nvPr/>
          </p:nvSpPr>
          <p:spPr bwMode="auto">
            <a:xfrm>
              <a:off x="4108367" y="3711630"/>
              <a:ext cx="202423" cy="19330"/>
            </a:xfrm>
            <a:custGeom>
              <a:avLst/>
              <a:gdLst>
                <a:gd name="T0" fmla="*/ 75 w 1509"/>
                <a:gd name="T1" fmla="*/ 0 h 148"/>
                <a:gd name="T2" fmla="*/ 1435 w 1509"/>
                <a:gd name="T3" fmla="*/ 0 h 148"/>
                <a:gd name="T4" fmla="*/ 1455 w 1509"/>
                <a:gd name="T5" fmla="*/ 2 h 148"/>
                <a:gd name="T6" fmla="*/ 1472 w 1509"/>
                <a:gd name="T7" fmla="*/ 10 h 148"/>
                <a:gd name="T8" fmla="*/ 1488 w 1509"/>
                <a:gd name="T9" fmla="*/ 22 h 148"/>
                <a:gd name="T10" fmla="*/ 1499 w 1509"/>
                <a:gd name="T11" fmla="*/ 36 h 148"/>
                <a:gd name="T12" fmla="*/ 1506 w 1509"/>
                <a:gd name="T13" fmla="*/ 54 h 148"/>
                <a:gd name="T14" fmla="*/ 1509 w 1509"/>
                <a:gd name="T15" fmla="*/ 74 h 148"/>
                <a:gd name="T16" fmla="*/ 1506 w 1509"/>
                <a:gd name="T17" fmla="*/ 93 h 148"/>
                <a:gd name="T18" fmla="*/ 1499 w 1509"/>
                <a:gd name="T19" fmla="*/ 112 h 148"/>
                <a:gd name="T20" fmla="*/ 1488 w 1509"/>
                <a:gd name="T21" fmla="*/ 126 h 148"/>
                <a:gd name="T22" fmla="*/ 1472 w 1509"/>
                <a:gd name="T23" fmla="*/ 138 h 148"/>
                <a:gd name="T24" fmla="*/ 1455 w 1509"/>
                <a:gd name="T25" fmla="*/ 146 h 148"/>
                <a:gd name="T26" fmla="*/ 1435 w 1509"/>
                <a:gd name="T27" fmla="*/ 148 h 148"/>
                <a:gd name="T28" fmla="*/ 75 w 1509"/>
                <a:gd name="T29" fmla="*/ 148 h 148"/>
                <a:gd name="T30" fmla="*/ 55 w 1509"/>
                <a:gd name="T31" fmla="*/ 146 h 148"/>
                <a:gd name="T32" fmla="*/ 38 w 1509"/>
                <a:gd name="T33" fmla="*/ 138 h 148"/>
                <a:gd name="T34" fmla="*/ 22 w 1509"/>
                <a:gd name="T35" fmla="*/ 126 h 148"/>
                <a:gd name="T36" fmla="*/ 11 w 1509"/>
                <a:gd name="T37" fmla="*/ 112 h 148"/>
                <a:gd name="T38" fmla="*/ 4 w 1509"/>
                <a:gd name="T39" fmla="*/ 93 h 148"/>
                <a:gd name="T40" fmla="*/ 0 w 1509"/>
                <a:gd name="T41" fmla="*/ 74 h 148"/>
                <a:gd name="T42" fmla="*/ 4 w 1509"/>
                <a:gd name="T43" fmla="*/ 54 h 148"/>
                <a:gd name="T44" fmla="*/ 11 w 1509"/>
                <a:gd name="T45" fmla="*/ 36 h 148"/>
                <a:gd name="T46" fmla="*/ 22 w 1509"/>
                <a:gd name="T47" fmla="*/ 22 h 148"/>
                <a:gd name="T48" fmla="*/ 38 w 1509"/>
                <a:gd name="T49" fmla="*/ 10 h 148"/>
                <a:gd name="T50" fmla="*/ 55 w 1509"/>
                <a:gd name="T51" fmla="*/ 2 h 148"/>
                <a:gd name="T52" fmla="*/ 75 w 1509"/>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9" h="148">
                  <a:moveTo>
                    <a:pt x="75" y="0"/>
                  </a:moveTo>
                  <a:lnTo>
                    <a:pt x="1435" y="0"/>
                  </a:lnTo>
                  <a:lnTo>
                    <a:pt x="1455" y="2"/>
                  </a:lnTo>
                  <a:lnTo>
                    <a:pt x="1472" y="10"/>
                  </a:lnTo>
                  <a:lnTo>
                    <a:pt x="1488" y="22"/>
                  </a:lnTo>
                  <a:lnTo>
                    <a:pt x="1499" y="36"/>
                  </a:lnTo>
                  <a:lnTo>
                    <a:pt x="1506" y="54"/>
                  </a:lnTo>
                  <a:lnTo>
                    <a:pt x="1509" y="74"/>
                  </a:lnTo>
                  <a:lnTo>
                    <a:pt x="1506" y="93"/>
                  </a:lnTo>
                  <a:lnTo>
                    <a:pt x="1499" y="112"/>
                  </a:lnTo>
                  <a:lnTo>
                    <a:pt x="1488" y="126"/>
                  </a:lnTo>
                  <a:lnTo>
                    <a:pt x="1472" y="138"/>
                  </a:lnTo>
                  <a:lnTo>
                    <a:pt x="1455" y="146"/>
                  </a:lnTo>
                  <a:lnTo>
                    <a:pt x="1435" y="148"/>
                  </a:lnTo>
                  <a:lnTo>
                    <a:pt x="75" y="148"/>
                  </a:lnTo>
                  <a:lnTo>
                    <a:pt x="55" y="146"/>
                  </a:lnTo>
                  <a:lnTo>
                    <a:pt x="38" y="138"/>
                  </a:lnTo>
                  <a:lnTo>
                    <a:pt x="22" y="126"/>
                  </a:lnTo>
                  <a:lnTo>
                    <a:pt x="11" y="112"/>
                  </a:lnTo>
                  <a:lnTo>
                    <a:pt x="4" y="93"/>
                  </a:lnTo>
                  <a:lnTo>
                    <a:pt x="0" y="74"/>
                  </a:lnTo>
                  <a:lnTo>
                    <a:pt x="4" y="54"/>
                  </a:lnTo>
                  <a:lnTo>
                    <a:pt x="11" y="36"/>
                  </a:lnTo>
                  <a:lnTo>
                    <a:pt x="22" y="22"/>
                  </a:lnTo>
                  <a:lnTo>
                    <a:pt x="38" y="10"/>
                  </a:lnTo>
                  <a:lnTo>
                    <a:pt x="55" y="2"/>
                  </a:lnTo>
                  <a:lnTo>
                    <a:pt x="7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66" name="Freeform 301"/>
          <p:cNvSpPr>
            <a:spLocks noEditPoints="1"/>
          </p:cNvSpPr>
          <p:nvPr/>
        </p:nvSpPr>
        <p:spPr bwMode="auto">
          <a:xfrm>
            <a:off x="4358084" y="2965205"/>
            <a:ext cx="171101" cy="268776"/>
          </a:xfrm>
          <a:custGeom>
            <a:avLst/>
            <a:gdLst>
              <a:gd name="T0" fmla="*/ 1063 w 2244"/>
              <a:gd name="T1" fmla="*/ 3294 h 3524"/>
              <a:gd name="T2" fmla="*/ 1391 w 2244"/>
              <a:gd name="T3" fmla="*/ 3227 h 3524"/>
              <a:gd name="T4" fmla="*/ 656 w 2244"/>
              <a:gd name="T5" fmla="*/ 3046 h 3524"/>
              <a:gd name="T6" fmla="*/ 564 w 2244"/>
              <a:gd name="T7" fmla="*/ 2589 h 3524"/>
              <a:gd name="T8" fmla="*/ 564 w 2244"/>
              <a:gd name="T9" fmla="*/ 2589 h 3524"/>
              <a:gd name="T10" fmla="*/ 1297 w 2244"/>
              <a:gd name="T11" fmla="*/ 1688 h 3524"/>
              <a:gd name="T12" fmla="*/ 1297 w 2244"/>
              <a:gd name="T13" fmla="*/ 1490 h 3524"/>
              <a:gd name="T14" fmla="*/ 1016 w 2244"/>
              <a:gd name="T15" fmla="*/ 866 h 3524"/>
              <a:gd name="T16" fmla="*/ 921 w 2244"/>
              <a:gd name="T17" fmla="*/ 1036 h 3524"/>
              <a:gd name="T18" fmla="*/ 1016 w 2244"/>
              <a:gd name="T19" fmla="*/ 1206 h 3524"/>
              <a:gd name="T20" fmla="*/ 891 w 2244"/>
              <a:gd name="T21" fmla="*/ 258 h 3524"/>
              <a:gd name="T22" fmla="*/ 513 w 2244"/>
              <a:gd name="T23" fmla="*/ 468 h 3524"/>
              <a:gd name="T24" fmla="*/ 277 w 2244"/>
              <a:gd name="T25" fmla="*/ 829 h 3524"/>
              <a:gd name="T26" fmla="*/ 240 w 2244"/>
              <a:gd name="T27" fmla="*/ 1264 h 3524"/>
              <a:gd name="T28" fmla="*/ 417 w 2244"/>
              <a:gd name="T29" fmla="*/ 1722 h 3524"/>
              <a:gd name="T30" fmla="*/ 558 w 2244"/>
              <a:gd name="T31" fmla="*/ 2333 h 3524"/>
              <a:gd name="T32" fmla="*/ 927 w 2244"/>
              <a:gd name="T33" fmla="*/ 1882 h 3524"/>
              <a:gd name="T34" fmla="*/ 779 w 2244"/>
              <a:gd name="T35" fmla="*/ 1677 h 3524"/>
              <a:gd name="T36" fmla="*/ 806 w 2244"/>
              <a:gd name="T37" fmla="*/ 1524 h 3524"/>
              <a:gd name="T38" fmla="*/ 911 w 2244"/>
              <a:gd name="T39" fmla="*/ 1551 h 3524"/>
              <a:gd name="T40" fmla="*/ 965 w 2244"/>
              <a:gd name="T41" fmla="*/ 1715 h 3524"/>
              <a:gd name="T42" fmla="*/ 963 w 2244"/>
              <a:gd name="T43" fmla="*/ 1351 h 3524"/>
              <a:gd name="T44" fmla="*/ 793 w 2244"/>
              <a:gd name="T45" fmla="*/ 1166 h 3524"/>
              <a:gd name="T46" fmla="*/ 793 w 2244"/>
              <a:gd name="T47" fmla="*/ 906 h 3524"/>
              <a:gd name="T48" fmla="*/ 963 w 2244"/>
              <a:gd name="T49" fmla="*/ 721 h 3524"/>
              <a:gd name="T50" fmla="*/ 1068 w 2244"/>
              <a:gd name="T51" fmla="*/ 578 h 3524"/>
              <a:gd name="T52" fmla="*/ 1175 w 2244"/>
              <a:gd name="T53" fmla="*/ 578 h 3524"/>
              <a:gd name="T54" fmla="*/ 1279 w 2244"/>
              <a:gd name="T55" fmla="*/ 721 h 3524"/>
              <a:gd name="T56" fmla="*/ 1450 w 2244"/>
              <a:gd name="T57" fmla="*/ 906 h 3524"/>
              <a:gd name="T58" fmla="*/ 1453 w 2244"/>
              <a:gd name="T59" fmla="*/ 1090 h 3524"/>
              <a:gd name="T60" fmla="*/ 1345 w 2244"/>
              <a:gd name="T61" fmla="*/ 1090 h 3524"/>
              <a:gd name="T62" fmla="*/ 1297 w 2244"/>
              <a:gd name="T63" fmla="*/ 938 h 3524"/>
              <a:gd name="T64" fmla="*/ 1240 w 2244"/>
              <a:gd name="T65" fmla="*/ 1257 h 3524"/>
              <a:gd name="T66" fmla="*/ 1431 w 2244"/>
              <a:gd name="T67" fmla="*/ 1420 h 3524"/>
              <a:gd name="T68" fmla="*/ 1463 w 2244"/>
              <a:gd name="T69" fmla="*/ 1677 h 3524"/>
              <a:gd name="T70" fmla="*/ 1317 w 2244"/>
              <a:gd name="T71" fmla="*/ 1882 h 3524"/>
              <a:gd name="T72" fmla="*/ 1685 w 2244"/>
              <a:gd name="T73" fmla="*/ 2334 h 3524"/>
              <a:gd name="T74" fmla="*/ 1828 w 2244"/>
              <a:gd name="T75" fmla="*/ 1721 h 3524"/>
              <a:gd name="T76" fmla="*/ 2004 w 2244"/>
              <a:gd name="T77" fmla="*/ 1261 h 3524"/>
              <a:gd name="T78" fmla="*/ 1972 w 2244"/>
              <a:gd name="T79" fmla="*/ 841 h 3524"/>
              <a:gd name="T80" fmla="*/ 1751 w 2244"/>
              <a:gd name="T81" fmla="*/ 486 h 3524"/>
              <a:gd name="T82" fmla="*/ 1398 w 2244"/>
              <a:gd name="T83" fmla="*/ 271 h 3524"/>
              <a:gd name="T84" fmla="*/ 1114 w 2244"/>
              <a:gd name="T85" fmla="*/ 0 h 3524"/>
              <a:gd name="T86" fmla="*/ 1583 w 2244"/>
              <a:gd name="T87" fmla="*/ 98 h 3524"/>
              <a:gd name="T88" fmla="*/ 1968 w 2244"/>
              <a:gd name="T89" fmla="*/ 384 h 3524"/>
              <a:gd name="T90" fmla="*/ 2198 w 2244"/>
              <a:gd name="T91" fmla="*/ 802 h 3524"/>
              <a:gd name="T92" fmla="*/ 2233 w 2244"/>
              <a:gd name="T93" fmla="*/ 1271 h 3524"/>
              <a:gd name="T94" fmla="*/ 2071 w 2244"/>
              <a:gd name="T95" fmla="*/ 1733 h 3524"/>
              <a:gd name="T96" fmla="*/ 1911 w 2244"/>
              <a:gd name="T97" fmla="*/ 2374 h 3524"/>
              <a:gd name="T98" fmla="*/ 1858 w 2244"/>
              <a:gd name="T99" fmla="*/ 3014 h 3524"/>
              <a:gd name="T100" fmla="*/ 1628 w 2244"/>
              <a:gd name="T101" fmla="*/ 3340 h 3524"/>
              <a:gd name="T102" fmla="*/ 1263 w 2244"/>
              <a:gd name="T103" fmla="*/ 3511 h 3524"/>
              <a:gd name="T104" fmla="*/ 848 w 2244"/>
              <a:gd name="T105" fmla="*/ 3475 h 3524"/>
              <a:gd name="T106" fmla="*/ 521 w 2244"/>
              <a:gd name="T107" fmla="*/ 3245 h 3524"/>
              <a:gd name="T108" fmla="*/ 348 w 2244"/>
              <a:gd name="T109" fmla="*/ 2881 h 3524"/>
              <a:gd name="T110" fmla="*/ 312 w 2244"/>
              <a:gd name="T111" fmla="*/ 2192 h 3524"/>
              <a:gd name="T112" fmla="*/ 126 w 2244"/>
              <a:gd name="T113" fmla="*/ 1635 h 3524"/>
              <a:gd name="T114" fmla="*/ 3 w 2244"/>
              <a:gd name="T115" fmla="*/ 1200 h 3524"/>
              <a:gd name="T116" fmla="*/ 50 w 2244"/>
              <a:gd name="T117" fmla="*/ 787 h 3524"/>
              <a:gd name="T118" fmla="*/ 297 w 2244"/>
              <a:gd name="T119" fmla="*/ 363 h 3524"/>
              <a:gd name="T120" fmla="*/ 699 w 2244"/>
              <a:gd name="T121" fmla="*/ 83 h 3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44" h="3524">
                <a:moveTo>
                  <a:pt x="805" y="3198"/>
                </a:moveTo>
                <a:lnTo>
                  <a:pt x="852" y="3227"/>
                </a:lnTo>
                <a:lnTo>
                  <a:pt x="901" y="3251"/>
                </a:lnTo>
                <a:lnTo>
                  <a:pt x="954" y="3271"/>
                </a:lnTo>
                <a:lnTo>
                  <a:pt x="1007" y="3285"/>
                </a:lnTo>
                <a:lnTo>
                  <a:pt x="1063" y="3294"/>
                </a:lnTo>
                <a:lnTo>
                  <a:pt x="1121" y="3297"/>
                </a:lnTo>
                <a:lnTo>
                  <a:pt x="1179" y="3294"/>
                </a:lnTo>
                <a:lnTo>
                  <a:pt x="1236" y="3285"/>
                </a:lnTo>
                <a:lnTo>
                  <a:pt x="1290" y="3271"/>
                </a:lnTo>
                <a:lnTo>
                  <a:pt x="1343" y="3251"/>
                </a:lnTo>
                <a:lnTo>
                  <a:pt x="1391" y="3227"/>
                </a:lnTo>
                <a:lnTo>
                  <a:pt x="1439" y="3198"/>
                </a:lnTo>
                <a:lnTo>
                  <a:pt x="805" y="3198"/>
                </a:lnTo>
                <a:close/>
                <a:moveTo>
                  <a:pt x="586" y="2894"/>
                </a:moveTo>
                <a:lnTo>
                  <a:pt x="604" y="2947"/>
                </a:lnTo>
                <a:lnTo>
                  <a:pt x="628" y="2998"/>
                </a:lnTo>
                <a:lnTo>
                  <a:pt x="656" y="3046"/>
                </a:lnTo>
                <a:lnTo>
                  <a:pt x="1587" y="3046"/>
                </a:lnTo>
                <a:lnTo>
                  <a:pt x="1616" y="2998"/>
                </a:lnTo>
                <a:lnTo>
                  <a:pt x="1640" y="2947"/>
                </a:lnTo>
                <a:lnTo>
                  <a:pt x="1658" y="2894"/>
                </a:lnTo>
                <a:lnTo>
                  <a:pt x="586" y="2894"/>
                </a:lnTo>
                <a:close/>
                <a:moveTo>
                  <a:pt x="564" y="2589"/>
                </a:moveTo>
                <a:lnTo>
                  <a:pt x="564" y="2740"/>
                </a:lnTo>
                <a:lnTo>
                  <a:pt x="564" y="2741"/>
                </a:lnTo>
                <a:lnTo>
                  <a:pt x="1679" y="2741"/>
                </a:lnTo>
                <a:lnTo>
                  <a:pt x="1679" y="2740"/>
                </a:lnTo>
                <a:lnTo>
                  <a:pt x="1679" y="2589"/>
                </a:lnTo>
                <a:lnTo>
                  <a:pt x="564" y="2589"/>
                </a:lnTo>
                <a:close/>
                <a:moveTo>
                  <a:pt x="1198" y="1404"/>
                </a:moveTo>
                <a:lnTo>
                  <a:pt x="1198" y="1774"/>
                </a:lnTo>
                <a:lnTo>
                  <a:pt x="1228" y="1759"/>
                </a:lnTo>
                <a:lnTo>
                  <a:pt x="1255" y="1739"/>
                </a:lnTo>
                <a:lnTo>
                  <a:pt x="1277" y="1715"/>
                </a:lnTo>
                <a:lnTo>
                  <a:pt x="1297" y="1688"/>
                </a:lnTo>
                <a:lnTo>
                  <a:pt x="1311" y="1657"/>
                </a:lnTo>
                <a:lnTo>
                  <a:pt x="1319" y="1623"/>
                </a:lnTo>
                <a:lnTo>
                  <a:pt x="1322" y="1589"/>
                </a:lnTo>
                <a:lnTo>
                  <a:pt x="1319" y="1554"/>
                </a:lnTo>
                <a:lnTo>
                  <a:pt x="1311" y="1520"/>
                </a:lnTo>
                <a:lnTo>
                  <a:pt x="1297" y="1490"/>
                </a:lnTo>
                <a:lnTo>
                  <a:pt x="1277" y="1463"/>
                </a:lnTo>
                <a:lnTo>
                  <a:pt x="1255" y="1439"/>
                </a:lnTo>
                <a:lnTo>
                  <a:pt x="1228" y="1419"/>
                </a:lnTo>
                <a:lnTo>
                  <a:pt x="1198" y="1404"/>
                </a:lnTo>
                <a:close/>
                <a:moveTo>
                  <a:pt x="1046" y="851"/>
                </a:moveTo>
                <a:lnTo>
                  <a:pt x="1016" y="866"/>
                </a:lnTo>
                <a:lnTo>
                  <a:pt x="989" y="885"/>
                </a:lnTo>
                <a:lnTo>
                  <a:pt x="965" y="910"/>
                </a:lnTo>
                <a:lnTo>
                  <a:pt x="947" y="938"/>
                </a:lnTo>
                <a:lnTo>
                  <a:pt x="933" y="968"/>
                </a:lnTo>
                <a:lnTo>
                  <a:pt x="924" y="1001"/>
                </a:lnTo>
                <a:lnTo>
                  <a:pt x="921" y="1036"/>
                </a:lnTo>
                <a:lnTo>
                  <a:pt x="924" y="1071"/>
                </a:lnTo>
                <a:lnTo>
                  <a:pt x="933" y="1104"/>
                </a:lnTo>
                <a:lnTo>
                  <a:pt x="947" y="1134"/>
                </a:lnTo>
                <a:lnTo>
                  <a:pt x="965" y="1162"/>
                </a:lnTo>
                <a:lnTo>
                  <a:pt x="989" y="1186"/>
                </a:lnTo>
                <a:lnTo>
                  <a:pt x="1016" y="1206"/>
                </a:lnTo>
                <a:lnTo>
                  <a:pt x="1046" y="1221"/>
                </a:lnTo>
                <a:lnTo>
                  <a:pt x="1046" y="851"/>
                </a:lnTo>
                <a:close/>
                <a:moveTo>
                  <a:pt x="1115" y="228"/>
                </a:moveTo>
                <a:lnTo>
                  <a:pt x="1039" y="232"/>
                </a:lnTo>
                <a:lnTo>
                  <a:pt x="963" y="242"/>
                </a:lnTo>
                <a:lnTo>
                  <a:pt x="891" y="258"/>
                </a:lnTo>
                <a:lnTo>
                  <a:pt x="820" y="280"/>
                </a:lnTo>
                <a:lnTo>
                  <a:pt x="753" y="308"/>
                </a:lnTo>
                <a:lnTo>
                  <a:pt x="688" y="340"/>
                </a:lnTo>
                <a:lnTo>
                  <a:pt x="626" y="378"/>
                </a:lnTo>
                <a:lnTo>
                  <a:pt x="568" y="421"/>
                </a:lnTo>
                <a:lnTo>
                  <a:pt x="513" y="468"/>
                </a:lnTo>
                <a:lnTo>
                  <a:pt x="462" y="519"/>
                </a:lnTo>
                <a:lnTo>
                  <a:pt x="416" y="574"/>
                </a:lnTo>
                <a:lnTo>
                  <a:pt x="374" y="633"/>
                </a:lnTo>
                <a:lnTo>
                  <a:pt x="336" y="694"/>
                </a:lnTo>
                <a:lnTo>
                  <a:pt x="304" y="760"/>
                </a:lnTo>
                <a:lnTo>
                  <a:pt x="277" y="829"/>
                </a:lnTo>
                <a:lnTo>
                  <a:pt x="256" y="898"/>
                </a:lnTo>
                <a:lnTo>
                  <a:pt x="241" y="971"/>
                </a:lnTo>
                <a:lnTo>
                  <a:pt x="231" y="1046"/>
                </a:lnTo>
                <a:lnTo>
                  <a:pt x="228" y="1123"/>
                </a:lnTo>
                <a:lnTo>
                  <a:pt x="231" y="1194"/>
                </a:lnTo>
                <a:lnTo>
                  <a:pt x="240" y="1264"/>
                </a:lnTo>
                <a:lnTo>
                  <a:pt x="254" y="1333"/>
                </a:lnTo>
                <a:lnTo>
                  <a:pt x="273" y="1400"/>
                </a:lnTo>
                <a:lnTo>
                  <a:pt x="298" y="1466"/>
                </a:lnTo>
                <a:lnTo>
                  <a:pt x="329" y="1530"/>
                </a:lnTo>
                <a:lnTo>
                  <a:pt x="375" y="1626"/>
                </a:lnTo>
                <a:lnTo>
                  <a:pt x="417" y="1722"/>
                </a:lnTo>
                <a:lnTo>
                  <a:pt x="454" y="1821"/>
                </a:lnTo>
                <a:lnTo>
                  <a:pt x="485" y="1922"/>
                </a:lnTo>
                <a:lnTo>
                  <a:pt x="511" y="2023"/>
                </a:lnTo>
                <a:lnTo>
                  <a:pt x="532" y="2126"/>
                </a:lnTo>
                <a:lnTo>
                  <a:pt x="548" y="2228"/>
                </a:lnTo>
                <a:lnTo>
                  <a:pt x="558" y="2333"/>
                </a:lnTo>
                <a:lnTo>
                  <a:pt x="563" y="2437"/>
                </a:lnTo>
                <a:lnTo>
                  <a:pt x="1046" y="2437"/>
                </a:lnTo>
                <a:lnTo>
                  <a:pt x="1046" y="1932"/>
                </a:lnTo>
                <a:lnTo>
                  <a:pt x="1003" y="1921"/>
                </a:lnTo>
                <a:lnTo>
                  <a:pt x="963" y="1903"/>
                </a:lnTo>
                <a:lnTo>
                  <a:pt x="927" y="1882"/>
                </a:lnTo>
                <a:lnTo>
                  <a:pt x="892" y="1856"/>
                </a:lnTo>
                <a:lnTo>
                  <a:pt x="862" y="1827"/>
                </a:lnTo>
                <a:lnTo>
                  <a:pt x="834" y="1794"/>
                </a:lnTo>
                <a:lnTo>
                  <a:pt x="812" y="1758"/>
                </a:lnTo>
                <a:lnTo>
                  <a:pt x="793" y="1719"/>
                </a:lnTo>
                <a:lnTo>
                  <a:pt x="779" y="1677"/>
                </a:lnTo>
                <a:lnTo>
                  <a:pt x="772" y="1634"/>
                </a:lnTo>
                <a:lnTo>
                  <a:pt x="769" y="1589"/>
                </a:lnTo>
                <a:lnTo>
                  <a:pt x="771" y="1569"/>
                </a:lnTo>
                <a:lnTo>
                  <a:pt x="779" y="1551"/>
                </a:lnTo>
                <a:lnTo>
                  <a:pt x="791" y="1536"/>
                </a:lnTo>
                <a:lnTo>
                  <a:pt x="806" y="1524"/>
                </a:lnTo>
                <a:lnTo>
                  <a:pt x="825" y="1515"/>
                </a:lnTo>
                <a:lnTo>
                  <a:pt x="845" y="1513"/>
                </a:lnTo>
                <a:lnTo>
                  <a:pt x="865" y="1515"/>
                </a:lnTo>
                <a:lnTo>
                  <a:pt x="883" y="1524"/>
                </a:lnTo>
                <a:lnTo>
                  <a:pt x="899" y="1536"/>
                </a:lnTo>
                <a:lnTo>
                  <a:pt x="911" y="1551"/>
                </a:lnTo>
                <a:lnTo>
                  <a:pt x="918" y="1569"/>
                </a:lnTo>
                <a:lnTo>
                  <a:pt x="921" y="1589"/>
                </a:lnTo>
                <a:lnTo>
                  <a:pt x="924" y="1623"/>
                </a:lnTo>
                <a:lnTo>
                  <a:pt x="933" y="1657"/>
                </a:lnTo>
                <a:lnTo>
                  <a:pt x="947" y="1688"/>
                </a:lnTo>
                <a:lnTo>
                  <a:pt x="965" y="1715"/>
                </a:lnTo>
                <a:lnTo>
                  <a:pt x="989" y="1739"/>
                </a:lnTo>
                <a:lnTo>
                  <a:pt x="1016" y="1759"/>
                </a:lnTo>
                <a:lnTo>
                  <a:pt x="1046" y="1774"/>
                </a:lnTo>
                <a:lnTo>
                  <a:pt x="1046" y="1380"/>
                </a:lnTo>
                <a:lnTo>
                  <a:pt x="1003" y="1368"/>
                </a:lnTo>
                <a:lnTo>
                  <a:pt x="963" y="1351"/>
                </a:lnTo>
                <a:lnTo>
                  <a:pt x="927" y="1330"/>
                </a:lnTo>
                <a:lnTo>
                  <a:pt x="892" y="1304"/>
                </a:lnTo>
                <a:lnTo>
                  <a:pt x="862" y="1274"/>
                </a:lnTo>
                <a:lnTo>
                  <a:pt x="834" y="1242"/>
                </a:lnTo>
                <a:lnTo>
                  <a:pt x="812" y="1205"/>
                </a:lnTo>
                <a:lnTo>
                  <a:pt x="793" y="1166"/>
                </a:lnTo>
                <a:lnTo>
                  <a:pt x="779" y="1125"/>
                </a:lnTo>
                <a:lnTo>
                  <a:pt x="772" y="1082"/>
                </a:lnTo>
                <a:lnTo>
                  <a:pt x="769" y="1036"/>
                </a:lnTo>
                <a:lnTo>
                  <a:pt x="772" y="991"/>
                </a:lnTo>
                <a:lnTo>
                  <a:pt x="779" y="948"/>
                </a:lnTo>
                <a:lnTo>
                  <a:pt x="793" y="906"/>
                </a:lnTo>
                <a:lnTo>
                  <a:pt x="812" y="867"/>
                </a:lnTo>
                <a:lnTo>
                  <a:pt x="834" y="831"/>
                </a:lnTo>
                <a:lnTo>
                  <a:pt x="862" y="799"/>
                </a:lnTo>
                <a:lnTo>
                  <a:pt x="892" y="769"/>
                </a:lnTo>
                <a:lnTo>
                  <a:pt x="927" y="743"/>
                </a:lnTo>
                <a:lnTo>
                  <a:pt x="963" y="721"/>
                </a:lnTo>
                <a:lnTo>
                  <a:pt x="1003" y="704"/>
                </a:lnTo>
                <a:lnTo>
                  <a:pt x="1046" y="692"/>
                </a:lnTo>
                <a:lnTo>
                  <a:pt x="1046" y="632"/>
                </a:lnTo>
                <a:lnTo>
                  <a:pt x="1048" y="612"/>
                </a:lnTo>
                <a:lnTo>
                  <a:pt x="1056" y="594"/>
                </a:lnTo>
                <a:lnTo>
                  <a:pt x="1068" y="578"/>
                </a:lnTo>
                <a:lnTo>
                  <a:pt x="1084" y="566"/>
                </a:lnTo>
                <a:lnTo>
                  <a:pt x="1102" y="558"/>
                </a:lnTo>
                <a:lnTo>
                  <a:pt x="1121" y="556"/>
                </a:lnTo>
                <a:lnTo>
                  <a:pt x="1142" y="558"/>
                </a:lnTo>
                <a:lnTo>
                  <a:pt x="1160" y="566"/>
                </a:lnTo>
                <a:lnTo>
                  <a:pt x="1175" y="578"/>
                </a:lnTo>
                <a:lnTo>
                  <a:pt x="1187" y="594"/>
                </a:lnTo>
                <a:lnTo>
                  <a:pt x="1196" y="612"/>
                </a:lnTo>
                <a:lnTo>
                  <a:pt x="1198" y="632"/>
                </a:lnTo>
                <a:lnTo>
                  <a:pt x="1198" y="692"/>
                </a:lnTo>
                <a:lnTo>
                  <a:pt x="1240" y="704"/>
                </a:lnTo>
                <a:lnTo>
                  <a:pt x="1279" y="721"/>
                </a:lnTo>
                <a:lnTo>
                  <a:pt x="1317" y="743"/>
                </a:lnTo>
                <a:lnTo>
                  <a:pt x="1351" y="769"/>
                </a:lnTo>
                <a:lnTo>
                  <a:pt x="1382" y="799"/>
                </a:lnTo>
                <a:lnTo>
                  <a:pt x="1408" y="831"/>
                </a:lnTo>
                <a:lnTo>
                  <a:pt x="1431" y="867"/>
                </a:lnTo>
                <a:lnTo>
                  <a:pt x="1450" y="906"/>
                </a:lnTo>
                <a:lnTo>
                  <a:pt x="1463" y="948"/>
                </a:lnTo>
                <a:lnTo>
                  <a:pt x="1472" y="991"/>
                </a:lnTo>
                <a:lnTo>
                  <a:pt x="1475" y="1036"/>
                </a:lnTo>
                <a:lnTo>
                  <a:pt x="1472" y="1056"/>
                </a:lnTo>
                <a:lnTo>
                  <a:pt x="1464" y="1074"/>
                </a:lnTo>
                <a:lnTo>
                  <a:pt x="1453" y="1090"/>
                </a:lnTo>
                <a:lnTo>
                  <a:pt x="1438" y="1102"/>
                </a:lnTo>
                <a:lnTo>
                  <a:pt x="1419" y="1110"/>
                </a:lnTo>
                <a:lnTo>
                  <a:pt x="1399" y="1112"/>
                </a:lnTo>
                <a:lnTo>
                  <a:pt x="1378" y="1110"/>
                </a:lnTo>
                <a:lnTo>
                  <a:pt x="1360" y="1102"/>
                </a:lnTo>
                <a:lnTo>
                  <a:pt x="1345" y="1090"/>
                </a:lnTo>
                <a:lnTo>
                  <a:pt x="1333" y="1074"/>
                </a:lnTo>
                <a:lnTo>
                  <a:pt x="1326" y="1056"/>
                </a:lnTo>
                <a:lnTo>
                  <a:pt x="1322" y="1036"/>
                </a:lnTo>
                <a:lnTo>
                  <a:pt x="1319" y="1001"/>
                </a:lnTo>
                <a:lnTo>
                  <a:pt x="1311" y="968"/>
                </a:lnTo>
                <a:lnTo>
                  <a:pt x="1297" y="938"/>
                </a:lnTo>
                <a:lnTo>
                  <a:pt x="1277" y="910"/>
                </a:lnTo>
                <a:lnTo>
                  <a:pt x="1255" y="885"/>
                </a:lnTo>
                <a:lnTo>
                  <a:pt x="1228" y="866"/>
                </a:lnTo>
                <a:lnTo>
                  <a:pt x="1198" y="851"/>
                </a:lnTo>
                <a:lnTo>
                  <a:pt x="1198" y="1245"/>
                </a:lnTo>
                <a:lnTo>
                  <a:pt x="1240" y="1257"/>
                </a:lnTo>
                <a:lnTo>
                  <a:pt x="1279" y="1274"/>
                </a:lnTo>
                <a:lnTo>
                  <a:pt x="1317" y="1295"/>
                </a:lnTo>
                <a:lnTo>
                  <a:pt x="1351" y="1321"/>
                </a:lnTo>
                <a:lnTo>
                  <a:pt x="1382" y="1351"/>
                </a:lnTo>
                <a:lnTo>
                  <a:pt x="1408" y="1384"/>
                </a:lnTo>
                <a:lnTo>
                  <a:pt x="1431" y="1420"/>
                </a:lnTo>
                <a:lnTo>
                  <a:pt x="1450" y="1459"/>
                </a:lnTo>
                <a:lnTo>
                  <a:pt x="1463" y="1500"/>
                </a:lnTo>
                <a:lnTo>
                  <a:pt x="1472" y="1544"/>
                </a:lnTo>
                <a:lnTo>
                  <a:pt x="1475" y="1589"/>
                </a:lnTo>
                <a:lnTo>
                  <a:pt x="1472" y="1634"/>
                </a:lnTo>
                <a:lnTo>
                  <a:pt x="1463" y="1677"/>
                </a:lnTo>
                <a:lnTo>
                  <a:pt x="1450" y="1719"/>
                </a:lnTo>
                <a:lnTo>
                  <a:pt x="1431" y="1758"/>
                </a:lnTo>
                <a:lnTo>
                  <a:pt x="1408" y="1794"/>
                </a:lnTo>
                <a:lnTo>
                  <a:pt x="1382" y="1827"/>
                </a:lnTo>
                <a:lnTo>
                  <a:pt x="1351" y="1856"/>
                </a:lnTo>
                <a:lnTo>
                  <a:pt x="1317" y="1882"/>
                </a:lnTo>
                <a:lnTo>
                  <a:pt x="1279" y="1903"/>
                </a:lnTo>
                <a:lnTo>
                  <a:pt x="1240" y="1921"/>
                </a:lnTo>
                <a:lnTo>
                  <a:pt x="1198" y="1932"/>
                </a:lnTo>
                <a:lnTo>
                  <a:pt x="1198" y="2437"/>
                </a:lnTo>
                <a:lnTo>
                  <a:pt x="1679" y="2437"/>
                </a:lnTo>
                <a:lnTo>
                  <a:pt x="1685" y="2334"/>
                </a:lnTo>
                <a:lnTo>
                  <a:pt x="1696" y="2231"/>
                </a:lnTo>
                <a:lnTo>
                  <a:pt x="1712" y="2128"/>
                </a:lnTo>
                <a:lnTo>
                  <a:pt x="1733" y="2025"/>
                </a:lnTo>
                <a:lnTo>
                  <a:pt x="1760" y="1923"/>
                </a:lnTo>
                <a:lnTo>
                  <a:pt x="1791" y="1821"/>
                </a:lnTo>
                <a:lnTo>
                  <a:pt x="1828" y="1721"/>
                </a:lnTo>
                <a:lnTo>
                  <a:pt x="1870" y="1623"/>
                </a:lnTo>
                <a:lnTo>
                  <a:pt x="1917" y="1526"/>
                </a:lnTo>
                <a:lnTo>
                  <a:pt x="1947" y="1463"/>
                </a:lnTo>
                <a:lnTo>
                  <a:pt x="1972" y="1396"/>
                </a:lnTo>
                <a:lnTo>
                  <a:pt x="1990" y="1330"/>
                </a:lnTo>
                <a:lnTo>
                  <a:pt x="2004" y="1261"/>
                </a:lnTo>
                <a:lnTo>
                  <a:pt x="2013" y="1190"/>
                </a:lnTo>
                <a:lnTo>
                  <a:pt x="2015" y="1119"/>
                </a:lnTo>
                <a:lnTo>
                  <a:pt x="2013" y="1048"/>
                </a:lnTo>
                <a:lnTo>
                  <a:pt x="2004" y="978"/>
                </a:lnTo>
                <a:lnTo>
                  <a:pt x="1990" y="909"/>
                </a:lnTo>
                <a:lnTo>
                  <a:pt x="1972" y="841"/>
                </a:lnTo>
                <a:lnTo>
                  <a:pt x="1947" y="777"/>
                </a:lnTo>
                <a:lnTo>
                  <a:pt x="1918" y="714"/>
                </a:lnTo>
                <a:lnTo>
                  <a:pt x="1884" y="653"/>
                </a:lnTo>
                <a:lnTo>
                  <a:pt x="1844" y="595"/>
                </a:lnTo>
                <a:lnTo>
                  <a:pt x="1800" y="539"/>
                </a:lnTo>
                <a:lnTo>
                  <a:pt x="1751" y="486"/>
                </a:lnTo>
                <a:lnTo>
                  <a:pt x="1699" y="439"/>
                </a:lnTo>
                <a:lnTo>
                  <a:pt x="1644" y="396"/>
                </a:lnTo>
                <a:lnTo>
                  <a:pt x="1586" y="358"/>
                </a:lnTo>
                <a:lnTo>
                  <a:pt x="1526" y="323"/>
                </a:lnTo>
                <a:lnTo>
                  <a:pt x="1462" y="294"/>
                </a:lnTo>
                <a:lnTo>
                  <a:pt x="1398" y="271"/>
                </a:lnTo>
                <a:lnTo>
                  <a:pt x="1331" y="253"/>
                </a:lnTo>
                <a:lnTo>
                  <a:pt x="1262" y="239"/>
                </a:lnTo>
                <a:lnTo>
                  <a:pt x="1192" y="231"/>
                </a:lnTo>
                <a:lnTo>
                  <a:pt x="1121" y="228"/>
                </a:lnTo>
                <a:lnTo>
                  <a:pt x="1115" y="228"/>
                </a:lnTo>
                <a:close/>
                <a:moveTo>
                  <a:pt x="1114" y="0"/>
                </a:moveTo>
                <a:lnTo>
                  <a:pt x="1196" y="3"/>
                </a:lnTo>
                <a:lnTo>
                  <a:pt x="1276" y="11"/>
                </a:lnTo>
                <a:lnTo>
                  <a:pt x="1355" y="24"/>
                </a:lnTo>
                <a:lnTo>
                  <a:pt x="1433" y="43"/>
                </a:lnTo>
                <a:lnTo>
                  <a:pt x="1508" y="68"/>
                </a:lnTo>
                <a:lnTo>
                  <a:pt x="1583" y="98"/>
                </a:lnTo>
                <a:lnTo>
                  <a:pt x="1654" y="133"/>
                </a:lnTo>
                <a:lnTo>
                  <a:pt x="1722" y="174"/>
                </a:lnTo>
                <a:lnTo>
                  <a:pt x="1789" y="219"/>
                </a:lnTo>
                <a:lnTo>
                  <a:pt x="1853" y="270"/>
                </a:lnTo>
                <a:lnTo>
                  <a:pt x="1912" y="325"/>
                </a:lnTo>
                <a:lnTo>
                  <a:pt x="1968" y="384"/>
                </a:lnTo>
                <a:lnTo>
                  <a:pt x="2019" y="448"/>
                </a:lnTo>
                <a:lnTo>
                  <a:pt x="2065" y="513"/>
                </a:lnTo>
                <a:lnTo>
                  <a:pt x="2106" y="582"/>
                </a:lnTo>
                <a:lnTo>
                  <a:pt x="2142" y="653"/>
                </a:lnTo>
                <a:lnTo>
                  <a:pt x="2173" y="726"/>
                </a:lnTo>
                <a:lnTo>
                  <a:pt x="2198" y="802"/>
                </a:lnTo>
                <a:lnTo>
                  <a:pt x="2218" y="879"/>
                </a:lnTo>
                <a:lnTo>
                  <a:pt x="2232" y="957"/>
                </a:lnTo>
                <a:lnTo>
                  <a:pt x="2241" y="1038"/>
                </a:lnTo>
                <a:lnTo>
                  <a:pt x="2244" y="1119"/>
                </a:lnTo>
                <a:lnTo>
                  <a:pt x="2241" y="1195"/>
                </a:lnTo>
                <a:lnTo>
                  <a:pt x="2233" y="1271"/>
                </a:lnTo>
                <a:lnTo>
                  <a:pt x="2220" y="1346"/>
                </a:lnTo>
                <a:lnTo>
                  <a:pt x="2203" y="1420"/>
                </a:lnTo>
                <a:lnTo>
                  <a:pt x="2179" y="1492"/>
                </a:lnTo>
                <a:lnTo>
                  <a:pt x="2153" y="1562"/>
                </a:lnTo>
                <a:lnTo>
                  <a:pt x="2120" y="1631"/>
                </a:lnTo>
                <a:lnTo>
                  <a:pt x="2071" y="1733"/>
                </a:lnTo>
                <a:lnTo>
                  <a:pt x="2028" y="1837"/>
                </a:lnTo>
                <a:lnTo>
                  <a:pt x="1991" y="1942"/>
                </a:lnTo>
                <a:lnTo>
                  <a:pt x="1962" y="2049"/>
                </a:lnTo>
                <a:lnTo>
                  <a:pt x="1939" y="2158"/>
                </a:lnTo>
                <a:lnTo>
                  <a:pt x="1921" y="2266"/>
                </a:lnTo>
                <a:lnTo>
                  <a:pt x="1911" y="2374"/>
                </a:lnTo>
                <a:lnTo>
                  <a:pt x="1907" y="2483"/>
                </a:lnTo>
                <a:lnTo>
                  <a:pt x="1907" y="2740"/>
                </a:lnTo>
                <a:lnTo>
                  <a:pt x="1904" y="2812"/>
                </a:lnTo>
                <a:lnTo>
                  <a:pt x="1894" y="2881"/>
                </a:lnTo>
                <a:lnTo>
                  <a:pt x="1879" y="2948"/>
                </a:lnTo>
                <a:lnTo>
                  <a:pt x="1858" y="3014"/>
                </a:lnTo>
                <a:lnTo>
                  <a:pt x="1832" y="3076"/>
                </a:lnTo>
                <a:lnTo>
                  <a:pt x="1800" y="3136"/>
                </a:lnTo>
                <a:lnTo>
                  <a:pt x="1763" y="3192"/>
                </a:lnTo>
                <a:lnTo>
                  <a:pt x="1722" y="3245"/>
                </a:lnTo>
                <a:lnTo>
                  <a:pt x="1677" y="3295"/>
                </a:lnTo>
                <a:lnTo>
                  <a:pt x="1628" y="3340"/>
                </a:lnTo>
                <a:lnTo>
                  <a:pt x="1575" y="3381"/>
                </a:lnTo>
                <a:lnTo>
                  <a:pt x="1518" y="3417"/>
                </a:lnTo>
                <a:lnTo>
                  <a:pt x="1458" y="3449"/>
                </a:lnTo>
                <a:lnTo>
                  <a:pt x="1396" y="3475"/>
                </a:lnTo>
                <a:lnTo>
                  <a:pt x="1330" y="3496"/>
                </a:lnTo>
                <a:lnTo>
                  <a:pt x="1263" y="3511"/>
                </a:lnTo>
                <a:lnTo>
                  <a:pt x="1193" y="3521"/>
                </a:lnTo>
                <a:lnTo>
                  <a:pt x="1121" y="3524"/>
                </a:lnTo>
                <a:lnTo>
                  <a:pt x="1050" y="3521"/>
                </a:lnTo>
                <a:lnTo>
                  <a:pt x="981" y="3511"/>
                </a:lnTo>
                <a:lnTo>
                  <a:pt x="913" y="3496"/>
                </a:lnTo>
                <a:lnTo>
                  <a:pt x="848" y="3475"/>
                </a:lnTo>
                <a:lnTo>
                  <a:pt x="785" y="3449"/>
                </a:lnTo>
                <a:lnTo>
                  <a:pt x="726" y="3417"/>
                </a:lnTo>
                <a:lnTo>
                  <a:pt x="669" y="3381"/>
                </a:lnTo>
                <a:lnTo>
                  <a:pt x="616" y="3340"/>
                </a:lnTo>
                <a:lnTo>
                  <a:pt x="567" y="3295"/>
                </a:lnTo>
                <a:lnTo>
                  <a:pt x="521" y="3245"/>
                </a:lnTo>
                <a:lnTo>
                  <a:pt x="479" y="3192"/>
                </a:lnTo>
                <a:lnTo>
                  <a:pt x="443" y="3136"/>
                </a:lnTo>
                <a:lnTo>
                  <a:pt x="412" y="3076"/>
                </a:lnTo>
                <a:lnTo>
                  <a:pt x="385" y="3014"/>
                </a:lnTo>
                <a:lnTo>
                  <a:pt x="364" y="2948"/>
                </a:lnTo>
                <a:lnTo>
                  <a:pt x="348" y="2881"/>
                </a:lnTo>
                <a:lnTo>
                  <a:pt x="339" y="2812"/>
                </a:lnTo>
                <a:lnTo>
                  <a:pt x="335" y="2740"/>
                </a:lnTo>
                <a:lnTo>
                  <a:pt x="335" y="2483"/>
                </a:lnTo>
                <a:lnTo>
                  <a:pt x="333" y="2385"/>
                </a:lnTo>
                <a:lnTo>
                  <a:pt x="326" y="2289"/>
                </a:lnTo>
                <a:lnTo>
                  <a:pt x="312" y="2192"/>
                </a:lnTo>
                <a:lnTo>
                  <a:pt x="293" y="2095"/>
                </a:lnTo>
                <a:lnTo>
                  <a:pt x="270" y="2001"/>
                </a:lnTo>
                <a:lnTo>
                  <a:pt x="242" y="1907"/>
                </a:lnTo>
                <a:lnTo>
                  <a:pt x="207" y="1814"/>
                </a:lnTo>
                <a:lnTo>
                  <a:pt x="170" y="1724"/>
                </a:lnTo>
                <a:lnTo>
                  <a:pt x="126" y="1635"/>
                </a:lnTo>
                <a:lnTo>
                  <a:pt x="93" y="1567"/>
                </a:lnTo>
                <a:lnTo>
                  <a:pt x="66" y="1497"/>
                </a:lnTo>
                <a:lnTo>
                  <a:pt x="42" y="1424"/>
                </a:lnTo>
                <a:lnTo>
                  <a:pt x="25" y="1351"/>
                </a:lnTo>
                <a:lnTo>
                  <a:pt x="11" y="1276"/>
                </a:lnTo>
                <a:lnTo>
                  <a:pt x="3" y="1200"/>
                </a:lnTo>
                <a:lnTo>
                  <a:pt x="0" y="1124"/>
                </a:lnTo>
                <a:lnTo>
                  <a:pt x="0" y="1124"/>
                </a:lnTo>
                <a:lnTo>
                  <a:pt x="3" y="1037"/>
                </a:lnTo>
                <a:lnTo>
                  <a:pt x="13" y="952"/>
                </a:lnTo>
                <a:lnTo>
                  <a:pt x="29" y="868"/>
                </a:lnTo>
                <a:lnTo>
                  <a:pt x="50" y="787"/>
                </a:lnTo>
                <a:lnTo>
                  <a:pt x="78" y="708"/>
                </a:lnTo>
                <a:lnTo>
                  <a:pt x="112" y="632"/>
                </a:lnTo>
                <a:lnTo>
                  <a:pt x="150" y="560"/>
                </a:lnTo>
                <a:lnTo>
                  <a:pt x="195" y="491"/>
                </a:lnTo>
                <a:lnTo>
                  <a:pt x="243" y="424"/>
                </a:lnTo>
                <a:lnTo>
                  <a:pt x="297" y="363"/>
                </a:lnTo>
                <a:lnTo>
                  <a:pt x="354" y="304"/>
                </a:lnTo>
                <a:lnTo>
                  <a:pt x="416" y="250"/>
                </a:lnTo>
                <a:lnTo>
                  <a:pt x="482" y="201"/>
                </a:lnTo>
                <a:lnTo>
                  <a:pt x="550" y="157"/>
                </a:lnTo>
                <a:lnTo>
                  <a:pt x="622" y="117"/>
                </a:lnTo>
                <a:lnTo>
                  <a:pt x="699" y="83"/>
                </a:lnTo>
                <a:lnTo>
                  <a:pt x="777" y="54"/>
                </a:lnTo>
                <a:lnTo>
                  <a:pt x="858" y="32"/>
                </a:lnTo>
                <a:lnTo>
                  <a:pt x="941" y="14"/>
                </a:lnTo>
                <a:lnTo>
                  <a:pt x="1027" y="5"/>
                </a:lnTo>
                <a:lnTo>
                  <a:pt x="111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5" name="Freeform 360"/>
          <p:cNvSpPr>
            <a:spLocks noEditPoints="1"/>
          </p:cNvSpPr>
          <p:nvPr/>
        </p:nvSpPr>
        <p:spPr bwMode="auto">
          <a:xfrm>
            <a:off x="7443284" y="2990401"/>
            <a:ext cx="216016" cy="218384"/>
          </a:xfrm>
          <a:custGeom>
            <a:avLst/>
            <a:gdLst>
              <a:gd name="T0" fmla="*/ 2021 w 3285"/>
              <a:gd name="T1" fmla="*/ 451 h 3319"/>
              <a:gd name="T2" fmla="*/ 2162 w 3285"/>
              <a:gd name="T3" fmla="*/ 944 h 3319"/>
              <a:gd name="T4" fmla="*/ 2299 w 3285"/>
              <a:gd name="T5" fmla="*/ 1462 h 3319"/>
              <a:gd name="T6" fmla="*/ 2808 w 3285"/>
              <a:gd name="T7" fmla="*/ 1413 h 3319"/>
              <a:gd name="T8" fmla="*/ 3001 w 3285"/>
              <a:gd name="T9" fmla="*/ 1201 h 3319"/>
              <a:gd name="T10" fmla="*/ 2740 w 3285"/>
              <a:gd name="T11" fmla="*/ 730 h 3319"/>
              <a:gd name="T12" fmla="*/ 2328 w 3285"/>
              <a:gd name="T13" fmla="*/ 390 h 3319"/>
              <a:gd name="T14" fmla="*/ 1385 w 3285"/>
              <a:gd name="T15" fmla="*/ 238 h 3319"/>
              <a:gd name="T16" fmla="*/ 879 w 3285"/>
              <a:gd name="T17" fmla="*/ 436 h 3319"/>
              <a:gd name="T18" fmla="*/ 489 w 3285"/>
              <a:gd name="T19" fmla="*/ 801 h 3319"/>
              <a:gd name="T20" fmla="*/ 259 w 3285"/>
              <a:gd name="T21" fmla="*/ 1289 h 3319"/>
              <a:gd name="T22" fmla="*/ 562 w 3285"/>
              <a:gd name="T23" fmla="*/ 1406 h 3319"/>
              <a:gd name="T24" fmla="*/ 1067 w 3285"/>
              <a:gd name="T25" fmla="*/ 1493 h 3319"/>
              <a:gd name="T26" fmla="*/ 1142 w 3285"/>
              <a:gd name="T27" fmla="*/ 844 h 3319"/>
              <a:gd name="T28" fmla="*/ 1287 w 3285"/>
              <a:gd name="T29" fmla="*/ 398 h 3319"/>
              <a:gd name="T30" fmla="*/ 1615 w 3285"/>
              <a:gd name="T31" fmla="*/ 236 h 3319"/>
              <a:gd name="T32" fmla="*/ 1451 w 3285"/>
              <a:gd name="T33" fmla="*/ 395 h 3319"/>
              <a:gd name="T34" fmla="*/ 1303 w 3285"/>
              <a:gd name="T35" fmla="*/ 784 h 3319"/>
              <a:gd name="T36" fmla="*/ 1216 w 3285"/>
              <a:gd name="T37" fmla="*/ 1377 h 3319"/>
              <a:gd name="T38" fmla="*/ 1569 w 3285"/>
              <a:gd name="T39" fmla="*/ 1407 h 3319"/>
              <a:gd name="T40" fmla="*/ 2004 w 3285"/>
              <a:gd name="T41" fmla="*/ 1461 h 3319"/>
              <a:gd name="T42" fmla="*/ 2021 w 3285"/>
              <a:gd name="T43" fmla="*/ 968 h 3319"/>
              <a:gd name="T44" fmla="*/ 1885 w 3285"/>
              <a:gd name="T45" fmla="*/ 495 h 3319"/>
              <a:gd name="T46" fmla="*/ 1725 w 3285"/>
              <a:gd name="T47" fmla="*/ 263 h 3319"/>
              <a:gd name="T48" fmla="*/ 1828 w 3285"/>
              <a:gd name="T49" fmla="*/ 10 h 3319"/>
              <a:gd name="T50" fmla="*/ 2355 w 3285"/>
              <a:gd name="T51" fmla="*/ 161 h 3319"/>
              <a:gd name="T52" fmla="*/ 2803 w 3285"/>
              <a:gd name="T53" fmla="*/ 480 h 3319"/>
              <a:gd name="T54" fmla="*/ 3123 w 3285"/>
              <a:gd name="T55" fmla="*/ 929 h 3319"/>
              <a:gd name="T56" fmla="*/ 3274 w 3285"/>
              <a:gd name="T57" fmla="*/ 1454 h 3319"/>
              <a:gd name="T58" fmla="*/ 3250 w 3285"/>
              <a:gd name="T59" fmla="*/ 1718 h 3319"/>
              <a:gd name="T60" fmla="*/ 3143 w 3285"/>
              <a:gd name="T61" fmla="*/ 1741 h 3319"/>
              <a:gd name="T62" fmla="*/ 2775 w 3285"/>
              <a:gd name="T63" fmla="*/ 1625 h 3319"/>
              <a:gd name="T64" fmla="*/ 2341 w 3285"/>
              <a:gd name="T65" fmla="*/ 1674 h 3319"/>
              <a:gd name="T66" fmla="*/ 2122 w 3285"/>
              <a:gd name="T67" fmla="*/ 1742 h 3319"/>
              <a:gd name="T68" fmla="*/ 1750 w 3285"/>
              <a:gd name="T69" fmla="*/ 1625 h 3319"/>
              <a:gd name="T70" fmla="*/ 1685 w 3285"/>
              <a:gd name="T71" fmla="*/ 3166 h 3319"/>
              <a:gd name="T72" fmla="*/ 1479 w 3285"/>
              <a:gd name="T73" fmla="*/ 3308 h 3319"/>
              <a:gd name="T74" fmla="*/ 1221 w 3285"/>
              <a:gd name="T75" fmla="*/ 3277 h 3319"/>
              <a:gd name="T76" fmla="*/ 1056 w 3285"/>
              <a:gd name="T77" fmla="*/ 3090 h 3319"/>
              <a:gd name="T78" fmla="*/ 1055 w 3285"/>
              <a:gd name="T79" fmla="*/ 2893 h 3319"/>
              <a:gd name="T80" fmla="*/ 1186 w 3285"/>
              <a:gd name="T81" fmla="*/ 2864 h 3319"/>
              <a:gd name="T82" fmla="*/ 1249 w 3285"/>
              <a:gd name="T83" fmla="*/ 2989 h 3319"/>
              <a:gd name="T84" fmla="*/ 1361 w 3285"/>
              <a:gd name="T85" fmla="*/ 3102 h 3319"/>
              <a:gd name="T86" fmla="*/ 1510 w 3285"/>
              <a:gd name="T87" fmla="*/ 3042 h 3319"/>
              <a:gd name="T88" fmla="*/ 1390 w 3285"/>
              <a:gd name="T89" fmla="*/ 1652 h 3319"/>
              <a:gd name="T90" fmla="*/ 1139 w 3285"/>
              <a:gd name="T91" fmla="*/ 1747 h 3319"/>
              <a:gd name="T92" fmla="*/ 873 w 3285"/>
              <a:gd name="T93" fmla="*/ 1652 h 3319"/>
              <a:gd name="T94" fmla="*/ 437 w 3285"/>
              <a:gd name="T95" fmla="*/ 1636 h 3319"/>
              <a:gd name="T96" fmla="*/ 121 w 3285"/>
              <a:gd name="T97" fmla="*/ 1746 h 3319"/>
              <a:gd name="T98" fmla="*/ 17 w 3285"/>
              <a:gd name="T99" fmla="*/ 1697 h 3319"/>
              <a:gd name="T100" fmla="*/ 23 w 3285"/>
              <a:gd name="T101" fmla="*/ 1362 h 3319"/>
              <a:gd name="T102" fmla="*/ 203 w 3285"/>
              <a:gd name="T103" fmla="*/ 848 h 3319"/>
              <a:gd name="T104" fmla="*/ 550 w 3285"/>
              <a:gd name="T105" fmla="*/ 417 h 3319"/>
              <a:gd name="T106" fmla="*/ 1013 w 3285"/>
              <a:gd name="T107" fmla="*/ 124 h 3319"/>
              <a:gd name="T108" fmla="*/ 1549 w 3285"/>
              <a:gd name="T109" fmla="*/ 3 h 3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85" h="3319">
                <a:moveTo>
                  <a:pt x="1900" y="238"/>
                </a:moveTo>
                <a:lnTo>
                  <a:pt x="1924" y="271"/>
                </a:lnTo>
                <a:lnTo>
                  <a:pt x="1950" y="309"/>
                </a:lnTo>
                <a:lnTo>
                  <a:pt x="1974" y="351"/>
                </a:lnTo>
                <a:lnTo>
                  <a:pt x="1998" y="398"/>
                </a:lnTo>
                <a:lnTo>
                  <a:pt x="2021" y="451"/>
                </a:lnTo>
                <a:lnTo>
                  <a:pt x="2046" y="508"/>
                </a:lnTo>
                <a:lnTo>
                  <a:pt x="2068" y="571"/>
                </a:lnTo>
                <a:lnTo>
                  <a:pt x="2095" y="658"/>
                </a:lnTo>
                <a:lnTo>
                  <a:pt x="2120" y="748"/>
                </a:lnTo>
                <a:lnTo>
                  <a:pt x="2142" y="844"/>
                </a:lnTo>
                <a:lnTo>
                  <a:pt x="2162" y="944"/>
                </a:lnTo>
                <a:lnTo>
                  <a:pt x="2179" y="1048"/>
                </a:lnTo>
                <a:lnTo>
                  <a:pt x="2193" y="1155"/>
                </a:lnTo>
                <a:lnTo>
                  <a:pt x="2204" y="1265"/>
                </a:lnTo>
                <a:lnTo>
                  <a:pt x="2212" y="1378"/>
                </a:lnTo>
                <a:lnTo>
                  <a:pt x="2217" y="1492"/>
                </a:lnTo>
                <a:lnTo>
                  <a:pt x="2299" y="1462"/>
                </a:lnTo>
                <a:lnTo>
                  <a:pt x="2383" y="1439"/>
                </a:lnTo>
                <a:lnTo>
                  <a:pt x="2467" y="1421"/>
                </a:lnTo>
                <a:lnTo>
                  <a:pt x="2552" y="1410"/>
                </a:lnTo>
                <a:lnTo>
                  <a:pt x="2637" y="1405"/>
                </a:lnTo>
                <a:lnTo>
                  <a:pt x="2723" y="1406"/>
                </a:lnTo>
                <a:lnTo>
                  <a:pt x="2808" y="1413"/>
                </a:lnTo>
                <a:lnTo>
                  <a:pt x="2893" y="1427"/>
                </a:lnTo>
                <a:lnTo>
                  <a:pt x="2978" y="1446"/>
                </a:lnTo>
                <a:lnTo>
                  <a:pt x="3060" y="1471"/>
                </a:lnTo>
                <a:lnTo>
                  <a:pt x="3047" y="1380"/>
                </a:lnTo>
                <a:lnTo>
                  <a:pt x="3026" y="1289"/>
                </a:lnTo>
                <a:lnTo>
                  <a:pt x="3001" y="1201"/>
                </a:lnTo>
                <a:lnTo>
                  <a:pt x="2970" y="1115"/>
                </a:lnTo>
                <a:lnTo>
                  <a:pt x="2933" y="1033"/>
                </a:lnTo>
                <a:lnTo>
                  <a:pt x="2893" y="952"/>
                </a:lnTo>
                <a:lnTo>
                  <a:pt x="2847" y="874"/>
                </a:lnTo>
                <a:lnTo>
                  <a:pt x="2796" y="801"/>
                </a:lnTo>
                <a:lnTo>
                  <a:pt x="2740" y="730"/>
                </a:lnTo>
                <a:lnTo>
                  <a:pt x="2682" y="664"/>
                </a:lnTo>
                <a:lnTo>
                  <a:pt x="2618" y="600"/>
                </a:lnTo>
                <a:lnTo>
                  <a:pt x="2551" y="542"/>
                </a:lnTo>
                <a:lnTo>
                  <a:pt x="2480" y="486"/>
                </a:lnTo>
                <a:lnTo>
                  <a:pt x="2406" y="436"/>
                </a:lnTo>
                <a:lnTo>
                  <a:pt x="2328" y="390"/>
                </a:lnTo>
                <a:lnTo>
                  <a:pt x="2249" y="349"/>
                </a:lnTo>
                <a:lnTo>
                  <a:pt x="2165" y="314"/>
                </a:lnTo>
                <a:lnTo>
                  <a:pt x="2079" y="282"/>
                </a:lnTo>
                <a:lnTo>
                  <a:pt x="1991" y="257"/>
                </a:lnTo>
                <a:lnTo>
                  <a:pt x="1900" y="238"/>
                </a:lnTo>
                <a:close/>
                <a:moveTo>
                  <a:pt x="1385" y="238"/>
                </a:moveTo>
                <a:lnTo>
                  <a:pt x="1294" y="257"/>
                </a:lnTo>
                <a:lnTo>
                  <a:pt x="1206" y="282"/>
                </a:lnTo>
                <a:lnTo>
                  <a:pt x="1120" y="314"/>
                </a:lnTo>
                <a:lnTo>
                  <a:pt x="1036" y="349"/>
                </a:lnTo>
                <a:lnTo>
                  <a:pt x="956" y="390"/>
                </a:lnTo>
                <a:lnTo>
                  <a:pt x="879" y="436"/>
                </a:lnTo>
                <a:lnTo>
                  <a:pt x="804" y="486"/>
                </a:lnTo>
                <a:lnTo>
                  <a:pt x="733" y="542"/>
                </a:lnTo>
                <a:lnTo>
                  <a:pt x="667" y="600"/>
                </a:lnTo>
                <a:lnTo>
                  <a:pt x="603" y="664"/>
                </a:lnTo>
                <a:lnTo>
                  <a:pt x="543" y="730"/>
                </a:lnTo>
                <a:lnTo>
                  <a:pt x="489" y="801"/>
                </a:lnTo>
                <a:lnTo>
                  <a:pt x="438" y="874"/>
                </a:lnTo>
                <a:lnTo>
                  <a:pt x="392" y="952"/>
                </a:lnTo>
                <a:lnTo>
                  <a:pt x="351" y="1033"/>
                </a:lnTo>
                <a:lnTo>
                  <a:pt x="315" y="1115"/>
                </a:lnTo>
                <a:lnTo>
                  <a:pt x="284" y="1201"/>
                </a:lnTo>
                <a:lnTo>
                  <a:pt x="259" y="1289"/>
                </a:lnTo>
                <a:lnTo>
                  <a:pt x="238" y="1380"/>
                </a:lnTo>
                <a:lnTo>
                  <a:pt x="224" y="1471"/>
                </a:lnTo>
                <a:lnTo>
                  <a:pt x="307" y="1446"/>
                </a:lnTo>
                <a:lnTo>
                  <a:pt x="391" y="1427"/>
                </a:lnTo>
                <a:lnTo>
                  <a:pt x="476" y="1413"/>
                </a:lnTo>
                <a:lnTo>
                  <a:pt x="562" y="1406"/>
                </a:lnTo>
                <a:lnTo>
                  <a:pt x="647" y="1405"/>
                </a:lnTo>
                <a:lnTo>
                  <a:pt x="732" y="1410"/>
                </a:lnTo>
                <a:lnTo>
                  <a:pt x="818" y="1421"/>
                </a:lnTo>
                <a:lnTo>
                  <a:pt x="902" y="1439"/>
                </a:lnTo>
                <a:lnTo>
                  <a:pt x="985" y="1462"/>
                </a:lnTo>
                <a:lnTo>
                  <a:pt x="1067" y="1493"/>
                </a:lnTo>
                <a:lnTo>
                  <a:pt x="1073" y="1378"/>
                </a:lnTo>
                <a:lnTo>
                  <a:pt x="1081" y="1265"/>
                </a:lnTo>
                <a:lnTo>
                  <a:pt x="1092" y="1155"/>
                </a:lnTo>
                <a:lnTo>
                  <a:pt x="1106" y="1048"/>
                </a:lnTo>
                <a:lnTo>
                  <a:pt x="1123" y="944"/>
                </a:lnTo>
                <a:lnTo>
                  <a:pt x="1142" y="844"/>
                </a:lnTo>
                <a:lnTo>
                  <a:pt x="1165" y="748"/>
                </a:lnTo>
                <a:lnTo>
                  <a:pt x="1189" y="658"/>
                </a:lnTo>
                <a:lnTo>
                  <a:pt x="1217" y="571"/>
                </a:lnTo>
                <a:lnTo>
                  <a:pt x="1239" y="508"/>
                </a:lnTo>
                <a:lnTo>
                  <a:pt x="1263" y="451"/>
                </a:lnTo>
                <a:lnTo>
                  <a:pt x="1287" y="398"/>
                </a:lnTo>
                <a:lnTo>
                  <a:pt x="1311" y="351"/>
                </a:lnTo>
                <a:lnTo>
                  <a:pt x="1335" y="309"/>
                </a:lnTo>
                <a:lnTo>
                  <a:pt x="1360" y="271"/>
                </a:lnTo>
                <a:lnTo>
                  <a:pt x="1385" y="238"/>
                </a:lnTo>
                <a:close/>
                <a:moveTo>
                  <a:pt x="1642" y="232"/>
                </a:moveTo>
                <a:lnTo>
                  <a:pt x="1615" y="236"/>
                </a:lnTo>
                <a:lnTo>
                  <a:pt x="1588" y="246"/>
                </a:lnTo>
                <a:lnTo>
                  <a:pt x="1560" y="263"/>
                </a:lnTo>
                <a:lnTo>
                  <a:pt x="1532" y="287"/>
                </a:lnTo>
                <a:lnTo>
                  <a:pt x="1504" y="317"/>
                </a:lnTo>
                <a:lnTo>
                  <a:pt x="1478" y="353"/>
                </a:lnTo>
                <a:lnTo>
                  <a:pt x="1451" y="395"/>
                </a:lnTo>
                <a:lnTo>
                  <a:pt x="1424" y="443"/>
                </a:lnTo>
                <a:lnTo>
                  <a:pt x="1399" y="495"/>
                </a:lnTo>
                <a:lnTo>
                  <a:pt x="1375" y="554"/>
                </a:lnTo>
                <a:lnTo>
                  <a:pt x="1353" y="617"/>
                </a:lnTo>
                <a:lnTo>
                  <a:pt x="1326" y="698"/>
                </a:lnTo>
                <a:lnTo>
                  <a:pt x="1303" y="784"/>
                </a:lnTo>
                <a:lnTo>
                  <a:pt x="1282" y="873"/>
                </a:lnTo>
                <a:lnTo>
                  <a:pt x="1264" y="968"/>
                </a:lnTo>
                <a:lnTo>
                  <a:pt x="1248" y="1066"/>
                </a:lnTo>
                <a:lnTo>
                  <a:pt x="1234" y="1167"/>
                </a:lnTo>
                <a:lnTo>
                  <a:pt x="1224" y="1271"/>
                </a:lnTo>
                <a:lnTo>
                  <a:pt x="1216" y="1377"/>
                </a:lnTo>
                <a:lnTo>
                  <a:pt x="1210" y="1485"/>
                </a:lnTo>
                <a:lnTo>
                  <a:pt x="1281" y="1461"/>
                </a:lnTo>
                <a:lnTo>
                  <a:pt x="1352" y="1441"/>
                </a:lnTo>
                <a:lnTo>
                  <a:pt x="1423" y="1425"/>
                </a:lnTo>
                <a:lnTo>
                  <a:pt x="1496" y="1414"/>
                </a:lnTo>
                <a:lnTo>
                  <a:pt x="1569" y="1407"/>
                </a:lnTo>
                <a:lnTo>
                  <a:pt x="1642" y="1405"/>
                </a:lnTo>
                <a:lnTo>
                  <a:pt x="1715" y="1407"/>
                </a:lnTo>
                <a:lnTo>
                  <a:pt x="1789" y="1414"/>
                </a:lnTo>
                <a:lnTo>
                  <a:pt x="1861" y="1425"/>
                </a:lnTo>
                <a:lnTo>
                  <a:pt x="1933" y="1441"/>
                </a:lnTo>
                <a:lnTo>
                  <a:pt x="2004" y="1461"/>
                </a:lnTo>
                <a:lnTo>
                  <a:pt x="2074" y="1485"/>
                </a:lnTo>
                <a:lnTo>
                  <a:pt x="2069" y="1377"/>
                </a:lnTo>
                <a:lnTo>
                  <a:pt x="2061" y="1271"/>
                </a:lnTo>
                <a:lnTo>
                  <a:pt x="2051" y="1167"/>
                </a:lnTo>
                <a:lnTo>
                  <a:pt x="2036" y="1066"/>
                </a:lnTo>
                <a:lnTo>
                  <a:pt x="2021" y="968"/>
                </a:lnTo>
                <a:lnTo>
                  <a:pt x="2002" y="874"/>
                </a:lnTo>
                <a:lnTo>
                  <a:pt x="1982" y="784"/>
                </a:lnTo>
                <a:lnTo>
                  <a:pt x="1959" y="698"/>
                </a:lnTo>
                <a:lnTo>
                  <a:pt x="1932" y="617"/>
                </a:lnTo>
                <a:lnTo>
                  <a:pt x="1909" y="554"/>
                </a:lnTo>
                <a:lnTo>
                  <a:pt x="1885" y="495"/>
                </a:lnTo>
                <a:lnTo>
                  <a:pt x="1860" y="443"/>
                </a:lnTo>
                <a:lnTo>
                  <a:pt x="1834" y="395"/>
                </a:lnTo>
                <a:lnTo>
                  <a:pt x="1807" y="353"/>
                </a:lnTo>
                <a:lnTo>
                  <a:pt x="1780" y="317"/>
                </a:lnTo>
                <a:lnTo>
                  <a:pt x="1753" y="287"/>
                </a:lnTo>
                <a:lnTo>
                  <a:pt x="1725" y="263"/>
                </a:lnTo>
                <a:lnTo>
                  <a:pt x="1697" y="246"/>
                </a:lnTo>
                <a:lnTo>
                  <a:pt x="1670" y="236"/>
                </a:lnTo>
                <a:lnTo>
                  <a:pt x="1642" y="232"/>
                </a:lnTo>
                <a:close/>
                <a:moveTo>
                  <a:pt x="1642" y="0"/>
                </a:moveTo>
                <a:lnTo>
                  <a:pt x="1735" y="3"/>
                </a:lnTo>
                <a:lnTo>
                  <a:pt x="1828" y="10"/>
                </a:lnTo>
                <a:lnTo>
                  <a:pt x="1920" y="23"/>
                </a:lnTo>
                <a:lnTo>
                  <a:pt x="2010" y="41"/>
                </a:lnTo>
                <a:lnTo>
                  <a:pt x="2099" y="64"/>
                </a:lnTo>
                <a:lnTo>
                  <a:pt x="2186" y="92"/>
                </a:lnTo>
                <a:lnTo>
                  <a:pt x="2271" y="124"/>
                </a:lnTo>
                <a:lnTo>
                  <a:pt x="2355" y="161"/>
                </a:lnTo>
                <a:lnTo>
                  <a:pt x="2435" y="204"/>
                </a:lnTo>
                <a:lnTo>
                  <a:pt x="2514" y="250"/>
                </a:lnTo>
                <a:lnTo>
                  <a:pt x="2591" y="301"/>
                </a:lnTo>
                <a:lnTo>
                  <a:pt x="2665" y="356"/>
                </a:lnTo>
                <a:lnTo>
                  <a:pt x="2735" y="417"/>
                </a:lnTo>
                <a:lnTo>
                  <a:pt x="2803" y="480"/>
                </a:lnTo>
                <a:lnTo>
                  <a:pt x="2868" y="549"/>
                </a:lnTo>
                <a:lnTo>
                  <a:pt x="2927" y="619"/>
                </a:lnTo>
                <a:lnTo>
                  <a:pt x="2983" y="693"/>
                </a:lnTo>
                <a:lnTo>
                  <a:pt x="3034" y="769"/>
                </a:lnTo>
                <a:lnTo>
                  <a:pt x="3081" y="848"/>
                </a:lnTo>
                <a:lnTo>
                  <a:pt x="3123" y="929"/>
                </a:lnTo>
                <a:lnTo>
                  <a:pt x="3161" y="1012"/>
                </a:lnTo>
                <a:lnTo>
                  <a:pt x="3193" y="1097"/>
                </a:lnTo>
                <a:lnTo>
                  <a:pt x="3220" y="1184"/>
                </a:lnTo>
                <a:lnTo>
                  <a:pt x="3244" y="1273"/>
                </a:lnTo>
                <a:lnTo>
                  <a:pt x="3262" y="1362"/>
                </a:lnTo>
                <a:lnTo>
                  <a:pt x="3274" y="1454"/>
                </a:lnTo>
                <a:lnTo>
                  <a:pt x="3282" y="1546"/>
                </a:lnTo>
                <a:lnTo>
                  <a:pt x="3285" y="1640"/>
                </a:lnTo>
                <a:lnTo>
                  <a:pt x="3282" y="1662"/>
                </a:lnTo>
                <a:lnTo>
                  <a:pt x="3275" y="1683"/>
                </a:lnTo>
                <a:lnTo>
                  <a:pt x="3264" y="1702"/>
                </a:lnTo>
                <a:lnTo>
                  <a:pt x="3250" y="1718"/>
                </a:lnTo>
                <a:lnTo>
                  <a:pt x="3231" y="1733"/>
                </a:lnTo>
                <a:lnTo>
                  <a:pt x="3214" y="1741"/>
                </a:lnTo>
                <a:lnTo>
                  <a:pt x="3196" y="1745"/>
                </a:lnTo>
                <a:lnTo>
                  <a:pt x="3177" y="1747"/>
                </a:lnTo>
                <a:lnTo>
                  <a:pt x="3160" y="1746"/>
                </a:lnTo>
                <a:lnTo>
                  <a:pt x="3143" y="1741"/>
                </a:lnTo>
                <a:lnTo>
                  <a:pt x="3126" y="1734"/>
                </a:lnTo>
                <a:lnTo>
                  <a:pt x="3059" y="1701"/>
                </a:lnTo>
                <a:lnTo>
                  <a:pt x="2989" y="1674"/>
                </a:lnTo>
                <a:lnTo>
                  <a:pt x="2918" y="1652"/>
                </a:lnTo>
                <a:lnTo>
                  <a:pt x="2848" y="1636"/>
                </a:lnTo>
                <a:lnTo>
                  <a:pt x="2775" y="1625"/>
                </a:lnTo>
                <a:lnTo>
                  <a:pt x="2702" y="1620"/>
                </a:lnTo>
                <a:lnTo>
                  <a:pt x="2628" y="1620"/>
                </a:lnTo>
                <a:lnTo>
                  <a:pt x="2556" y="1625"/>
                </a:lnTo>
                <a:lnTo>
                  <a:pt x="2484" y="1636"/>
                </a:lnTo>
                <a:lnTo>
                  <a:pt x="2412" y="1652"/>
                </a:lnTo>
                <a:lnTo>
                  <a:pt x="2341" y="1674"/>
                </a:lnTo>
                <a:lnTo>
                  <a:pt x="2272" y="1701"/>
                </a:lnTo>
                <a:lnTo>
                  <a:pt x="2204" y="1734"/>
                </a:lnTo>
                <a:lnTo>
                  <a:pt x="2185" y="1743"/>
                </a:lnTo>
                <a:lnTo>
                  <a:pt x="2164" y="1747"/>
                </a:lnTo>
                <a:lnTo>
                  <a:pt x="2144" y="1746"/>
                </a:lnTo>
                <a:lnTo>
                  <a:pt x="2122" y="1742"/>
                </a:lnTo>
                <a:lnTo>
                  <a:pt x="2103" y="1734"/>
                </a:lnTo>
                <a:lnTo>
                  <a:pt x="2035" y="1701"/>
                </a:lnTo>
                <a:lnTo>
                  <a:pt x="1966" y="1674"/>
                </a:lnTo>
                <a:lnTo>
                  <a:pt x="1894" y="1652"/>
                </a:lnTo>
                <a:lnTo>
                  <a:pt x="1822" y="1636"/>
                </a:lnTo>
                <a:lnTo>
                  <a:pt x="1750" y="1625"/>
                </a:lnTo>
                <a:lnTo>
                  <a:pt x="1750" y="2960"/>
                </a:lnTo>
                <a:lnTo>
                  <a:pt x="1747" y="3005"/>
                </a:lnTo>
                <a:lnTo>
                  <a:pt x="1738" y="3049"/>
                </a:lnTo>
                <a:lnTo>
                  <a:pt x="1725" y="3090"/>
                </a:lnTo>
                <a:lnTo>
                  <a:pt x="1707" y="3129"/>
                </a:lnTo>
                <a:lnTo>
                  <a:pt x="1685" y="3166"/>
                </a:lnTo>
                <a:lnTo>
                  <a:pt x="1659" y="3199"/>
                </a:lnTo>
                <a:lnTo>
                  <a:pt x="1628" y="3228"/>
                </a:lnTo>
                <a:lnTo>
                  <a:pt x="1595" y="3254"/>
                </a:lnTo>
                <a:lnTo>
                  <a:pt x="1559" y="3277"/>
                </a:lnTo>
                <a:lnTo>
                  <a:pt x="1520" y="3295"/>
                </a:lnTo>
                <a:lnTo>
                  <a:pt x="1479" y="3308"/>
                </a:lnTo>
                <a:lnTo>
                  <a:pt x="1435" y="3316"/>
                </a:lnTo>
                <a:lnTo>
                  <a:pt x="1390" y="3319"/>
                </a:lnTo>
                <a:lnTo>
                  <a:pt x="1345" y="3316"/>
                </a:lnTo>
                <a:lnTo>
                  <a:pt x="1302" y="3308"/>
                </a:lnTo>
                <a:lnTo>
                  <a:pt x="1261" y="3295"/>
                </a:lnTo>
                <a:lnTo>
                  <a:pt x="1221" y="3277"/>
                </a:lnTo>
                <a:lnTo>
                  <a:pt x="1185" y="3254"/>
                </a:lnTo>
                <a:lnTo>
                  <a:pt x="1152" y="3228"/>
                </a:lnTo>
                <a:lnTo>
                  <a:pt x="1122" y="3199"/>
                </a:lnTo>
                <a:lnTo>
                  <a:pt x="1095" y="3166"/>
                </a:lnTo>
                <a:lnTo>
                  <a:pt x="1073" y="3129"/>
                </a:lnTo>
                <a:lnTo>
                  <a:pt x="1056" y="3090"/>
                </a:lnTo>
                <a:lnTo>
                  <a:pt x="1042" y="3049"/>
                </a:lnTo>
                <a:lnTo>
                  <a:pt x="1033" y="3005"/>
                </a:lnTo>
                <a:lnTo>
                  <a:pt x="1031" y="2960"/>
                </a:lnTo>
                <a:lnTo>
                  <a:pt x="1033" y="2936"/>
                </a:lnTo>
                <a:lnTo>
                  <a:pt x="1041" y="2914"/>
                </a:lnTo>
                <a:lnTo>
                  <a:pt x="1055" y="2893"/>
                </a:lnTo>
                <a:lnTo>
                  <a:pt x="1071" y="2877"/>
                </a:lnTo>
                <a:lnTo>
                  <a:pt x="1091" y="2864"/>
                </a:lnTo>
                <a:lnTo>
                  <a:pt x="1113" y="2856"/>
                </a:lnTo>
                <a:lnTo>
                  <a:pt x="1138" y="2853"/>
                </a:lnTo>
                <a:lnTo>
                  <a:pt x="1163" y="2856"/>
                </a:lnTo>
                <a:lnTo>
                  <a:pt x="1186" y="2864"/>
                </a:lnTo>
                <a:lnTo>
                  <a:pt x="1205" y="2877"/>
                </a:lnTo>
                <a:lnTo>
                  <a:pt x="1222" y="2893"/>
                </a:lnTo>
                <a:lnTo>
                  <a:pt x="1234" y="2914"/>
                </a:lnTo>
                <a:lnTo>
                  <a:pt x="1242" y="2936"/>
                </a:lnTo>
                <a:lnTo>
                  <a:pt x="1245" y="2960"/>
                </a:lnTo>
                <a:lnTo>
                  <a:pt x="1249" y="2989"/>
                </a:lnTo>
                <a:lnTo>
                  <a:pt x="1257" y="3016"/>
                </a:lnTo>
                <a:lnTo>
                  <a:pt x="1271" y="3042"/>
                </a:lnTo>
                <a:lnTo>
                  <a:pt x="1288" y="3063"/>
                </a:lnTo>
                <a:lnTo>
                  <a:pt x="1309" y="3080"/>
                </a:lnTo>
                <a:lnTo>
                  <a:pt x="1334" y="3094"/>
                </a:lnTo>
                <a:lnTo>
                  <a:pt x="1361" y="3102"/>
                </a:lnTo>
                <a:lnTo>
                  <a:pt x="1390" y="3105"/>
                </a:lnTo>
                <a:lnTo>
                  <a:pt x="1419" y="3102"/>
                </a:lnTo>
                <a:lnTo>
                  <a:pt x="1447" y="3094"/>
                </a:lnTo>
                <a:lnTo>
                  <a:pt x="1471" y="3080"/>
                </a:lnTo>
                <a:lnTo>
                  <a:pt x="1493" y="3063"/>
                </a:lnTo>
                <a:lnTo>
                  <a:pt x="1510" y="3042"/>
                </a:lnTo>
                <a:lnTo>
                  <a:pt x="1523" y="3016"/>
                </a:lnTo>
                <a:lnTo>
                  <a:pt x="1532" y="2989"/>
                </a:lnTo>
                <a:lnTo>
                  <a:pt x="1535" y="2960"/>
                </a:lnTo>
                <a:lnTo>
                  <a:pt x="1535" y="1625"/>
                </a:lnTo>
                <a:lnTo>
                  <a:pt x="1462" y="1636"/>
                </a:lnTo>
                <a:lnTo>
                  <a:pt x="1390" y="1652"/>
                </a:lnTo>
                <a:lnTo>
                  <a:pt x="1319" y="1674"/>
                </a:lnTo>
                <a:lnTo>
                  <a:pt x="1250" y="1701"/>
                </a:lnTo>
                <a:lnTo>
                  <a:pt x="1181" y="1735"/>
                </a:lnTo>
                <a:lnTo>
                  <a:pt x="1179" y="1736"/>
                </a:lnTo>
                <a:lnTo>
                  <a:pt x="1160" y="1743"/>
                </a:lnTo>
                <a:lnTo>
                  <a:pt x="1139" y="1747"/>
                </a:lnTo>
                <a:lnTo>
                  <a:pt x="1119" y="1746"/>
                </a:lnTo>
                <a:lnTo>
                  <a:pt x="1099" y="1742"/>
                </a:lnTo>
                <a:lnTo>
                  <a:pt x="1080" y="1735"/>
                </a:lnTo>
                <a:lnTo>
                  <a:pt x="1012" y="1701"/>
                </a:lnTo>
                <a:lnTo>
                  <a:pt x="943" y="1674"/>
                </a:lnTo>
                <a:lnTo>
                  <a:pt x="873" y="1652"/>
                </a:lnTo>
                <a:lnTo>
                  <a:pt x="801" y="1636"/>
                </a:lnTo>
                <a:lnTo>
                  <a:pt x="728" y="1625"/>
                </a:lnTo>
                <a:lnTo>
                  <a:pt x="656" y="1620"/>
                </a:lnTo>
                <a:lnTo>
                  <a:pt x="583" y="1620"/>
                </a:lnTo>
                <a:lnTo>
                  <a:pt x="509" y="1625"/>
                </a:lnTo>
                <a:lnTo>
                  <a:pt x="437" y="1636"/>
                </a:lnTo>
                <a:lnTo>
                  <a:pt x="366" y="1652"/>
                </a:lnTo>
                <a:lnTo>
                  <a:pt x="295" y="1674"/>
                </a:lnTo>
                <a:lnTo>
                  <a:pt x="225" y="1701"/>
                </a:lnTo>
                <a:lnTo>
                  <a:pt x="158" y="1735"/>
                </a:lnTo>
                <a:lnTo>
                  <a:pt x="141" y="1742"/>
                </a:lnTo>
                <a:lnTo>
                  <a:pt x="121" y="1746"/>
                </a:lnTo>
                <a:lnTo>
                  <a:pt x="101" y="1747"/>
                </a:lnTo>
                <a:lnTo>
                  <a:pt x="82" y="1744"/>
                </a:lnTo>
                <a:lnTo>
                  <a:pt x="63" y="1737"/>
                </a:lnTo>
                <a:lnTo>
                  <a:pt x="44" y="1727"/>
                </a:lnTo>
                <a:lnTo>
                  <a:pt x="29" y="1713"/>
                </a:lnTo>
                <a:lnTo>
                  <a:pt x="17" y="1697"/>
                </a:lnTo>
                <a:lnTo>
                  <a:pt x="8" y="1679"/>
                </a:lnTo>
                <a:lnTo>
                  <a:pt x="2" y="1660"/>
                </a:lnTo>
                <a:lnTo>
                  <a:pt x="0" y="1640"/>
                </a:lnTo>
                <a:lnTo>
                  <a:pt x="3" y="1546"/>
                </a:lnTo>
                <a:lnTo>
                  <a:pt x="10" y="1454"/>
                </a:lnTo>
                <a:lnTo>
                  <a:pt x="23" y="1362"/>
                </a:lnTo>
                <a:lnTo>
                  <a:pt x="41" y="1273"/>
                </a:lnTo>
                <a:lnTo>
                  <a:pt x="64" y="1184"/>
                </a:lnTo>
                <a:lnTo>
                  <a:pt x="92" y="1097"/>
                </a:lnTo>
                <a:lnTo>
                  <a:pt x="124" y="1012"/>
                </a:lnTo>
                <a:lnTo>
                  <a:pt x="162" y="929"/>
                </a:lnTo>
                <a:lnTo>
                  <a:pt x="203" y="848"/>
                </a:lnTo>
                <a:lnTo>
                  <a:pt x="251" y="769"/>
                </a:lnTo>
                <a:lnTo>
                  <a:pt x="301" y="693"/>
                </a:lnTo>
                <a:lnTo>
                  <a:pt x="357" y="619"/>
                </a:lnTo>
                <a:lnTo>
                  <a:pt x="417" y="549"/>
                </a:lnTo>
                <a:lnTo>
                  <a:pt x="481" y="480"/>
                </a:lnTo>
                <a:lnTo>
                  <a:pt x="550" y="417"/>
                </a:lnTo>
                <a:lnTo>
                  <a:pt x="620" y="356"/>
                </a:lnTo>
                <a:lnTo>
                  <a:pt x="694" y="301"/>
                </a:lnTo>
                <a:lnTo>
                  <a:pt x="770" y="250"/>
                </a:lnTo>
                <a:lnTo>
                  <a:pt x="850" y="204"/>
                </a:lnTo>
                <a:lnTo>
                  <a:pt x="930" y="161"/>
                </a:lnTo>
                <a:lnTo>
                  <a:pt x="1013" y="124"/>
                </a:lnTo>
                <a:lnTo>
                  <a:pt x="1099" y="92"/>
                </a:lnTo>
                <a:lnTo>
                  <a:pt x="1186" y="64"/>
                </a:lnTo>
                <a:lnTo>
                  <a:pt x="1275" y="41"/>
                </a:lnTo>
                <a:lnTo>
                  <a:pt x="1365" y="23"/>
                </a:lnTo>
                <a:lnTo>
                  <a:pt x="1457" y="10"/>
                </a:lnTo>
                <a:lnTo>
                  <a:pt x="1549" y="3"/>
                </a:lnTo>
                <a:lnTo>
                  <a:pt x="164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7" name="Freeform 374"/>
          <p:cNvSpPr>
            <a:spLocks noEditPoints="1"/>
          </p:cNvSpPr>
          <p:nvPr/>
        </p:nvSpPr>
        <p:spPr bwMode="auto">
          <a:xfrm>
            <a:off x="8503436" y="2975929"/>
            <a:ext cx="206295" cy="247328"/>
          </a:xfrm>
          <a:custGeom>
            <a:avLst/>
            <a:gdLst>
              <a:gd name="T0" fmla="*/ 385 w 2916"/>
              <a:gd name="T1" fmla="*/ 2606 h 3493"/>
              <a:gd name="T2" fmla="*/ 2024 w 2916"/>
              <a:gd name="T3" fmla="*/ 1499 h 3493"/>
              <a:gd name="T4" fmla="*/ 2091 w 2916"/>
              <a:gd name="T5" fmla="*/ 1591 h 3493"/>
              <a:gd name="T6" fmla="*/ 2198 w 2916"/>
              <a:gd name="T7" fmla="*/ 1626 h 3493"/>
              <a:gd name="T8" fmla="*/ 2316 w 2916"/>
              <a:gd name="T9" fmla="*/ 1582 h 3493"/>
              <a:gd name="T10" fmla="*/ 2378 w 2916"/>
              <a:gd name="T11" fmla="*/ 1475 h 3493"/>
              <a:gd name="T12" fmla="*/ 226 w 2916"/>
              <a:gd name="T13" fmla="*/ 804 h 3493"/>
              <a:gd name="T14" fmla="*/ 1050 w 2916"/>
              <a:gd name="T15" fmla="*/ 2391 h 3493"/>
              <a:gd name="T16" fmla="*/ 1111 w 2916"/>
              <a:gd name="T17" fmla="*/ 2467 h 3493"/>
              <a:gd name="T18" fmla="*/ 2690 w 2916"/>
              <a:gd name="T19" fmla="*/ 804 h 3493"/>
              <a:gd name="T20" fmla="*/ 2520 w 2916"/>
              <a:gd name="T21" fmla="*/ 1531 h 3493"/>
              <a:gd name="T22" fmla="*/ 2434 w 2916"/>
              <a:gd name="T23" fmla="*/ 1679 h 3493"/>
              <a:gd name="T24" fmla="*/ 2286 w 2916"/>
              <a:gd name="T25" fmla="*/ 1765 h 3493"/>
              <a:gd name="T26" fmla="*/ 2111 w 2916"/>
              <a:gd name="T27" fmla="*/ 1765 h 3493"/>
              <a:gd name="T28" fmla="*/ 1961 w 2916"/>
              <a:gd name="T29" fmla="*/ 1679 h 3493"/>
              <a:gd name="T30" fmla="*/ 1875 w 2916"/>
              <a:gd name="T31" fmla="*/ 1529 h 3493"/>
              <a:gd name="T32" fmla="*/ 226 w 2916"/>
              <a:gd name="T33" fmla="*/ 804 h 3493"/>
              <a:gd name="T34" fmla="*/ 2039 w 2916"/>
              <a:gd name="T35" fmla="*/ 398 h 3493"/>
              <a:gd name="T36" fmla="*/ 2014 w 2916"/>
              <a:gd name="T37" fmla="*/ 578 h 3493"/>
              <a:gd name="T38" fmla="*/ 2170 w 2916"/>
              <a:gd name="T39" fmla="*/ 415 h 3493"/>
              <a:gd name="T40" fmla="*/ 2098 w 2916"/>
              <a:gd name="T41" fmla="*/ 373 h 3493"/>
              <a:gd name="T42" fmla="*/ 1979 w 2916"/>
              <a:gd name="T43" fmla="*/ 177 h 3493"/>
              <a:gd name="T44" fmla="*/ 1860 w 2916"/>
              <a:gd name="T45" fmla="*/ 279 h 3493"/>
              <a:gd name="T46" fmla="*/ 1815 w 2916"/>
              <a:gd name="T47" fmla="*/ 433 h 3493"/>
              <a:gd name="T48" fmla="*/ 1867 w 2916"/>
              <a:gd name="T49" fmla="*/ 418 h 3493"/>
              <a:gd name="T50" fmla="*/ 1933 w 2916"/>
              <a:gd name="T51" fmla="*/ 291 h 3493"/>
              <a:gd name="T52" fmla="*/ 2060 w 2916"/>
              <a:gd name="T53" fmla="*/ 225 h 3493"/>
              <a:gd name="T54" fmla="*/ 2204 w 2916"/>
              <a:gd name="T55" fmla="*/ 247 h 3493"/>
              <a:gd name="T56" fmla="*/ 2307 w 2916"/>
              <a:gd name="T57" fmla="*/ 350 h 3493"/>
              <a:gd name="T58" fmla="*/ 2332 w 2916"/>
              <a:gd name="T59" fmla="*/ 578 h 3493"/>
              <a:gd name="T60" fmla="*/ 2371 w 2916"/>
              <a:gd name="T61" fmla="*/ 360 h 3493"/>
              <a:gd name="T62" fmla="*/ 2298 w 2916"/>
              <a:gd name="T63" fmla="*/ 234 h 3493"/>
              <a:gd name="T64" fmla="*/ 2171 w 2916"/>
              <a:gd name="T65" fmla="*/ 160 h 3493"/>
              <a:gd name="T66" fmla="*/ 2147 w 2916"/>
              <a:gd name="T67" fmla="*/ 2 h 3493"/>
              <a:gd name="T68" fmla="*/ 2329 w 2916"/>
              <a:gd name="T69" fmla="*/ 66 h 3493"/>
              <a:gd name="T70" fmla="*/ 2466 w 2916"/>
              <a:gd name="T71" fmla="*/ 203 h 3493"/>
              <a:gd name="T72" fmla="*/ 2529 w 2916"/>
              <a:gd name="T73" fmla="*/ 384 h 3493"/>
              <a:gd name="T74" fmla="*/ 2829 w 2916"/>
              <a:gd name="T75" fmla="*/ 581 h 3493"/>
              <a:gd name="T76" fmla="*/ 2904 w 2916"/>
              <a:gd name="T77" fmla="*/ 641 h 3493"/>
              <a:gd name="T78" fmla="*/ 2913 w 2916"/>
              <a:gd name="T79" fmla="*/ 3406 h 3493"/>
              <a:gd name="T80" fmla="*/ 2852 w 2916"/>
              <a:gd name="T81" fmla="*/ 3482 h 3493"/>
              <a:gd name="T82" fmla="*/ 978 w 2916"/>
              <a:gd name="T83" fmla="*/ 3491 h 3493"/>
              <a:gd name="T84" fmla="*/ 33 w 2916"/>
              <a:gd name="T85" fmla="*/ 2573 h 3493"/>
              <a:gd name="T86" fmla="*/ 0 w 2916"/>
              <a:gd name="T87" fmla="*/ 2493 h 3493"/>
              <a:gd name="T88" fmla="*/ 24 w 2916"/>
              <a:gd name="T89" fmla="*/ 620 h 3493"/>
              <a:gd name="T90" fmla="*/ 113 w 2916"/>
              <a:gd name="T91" fmla="*/ 578 h 3493"/>
              <a:gd name="T92" fmla="*/ 1678 w 2916"/>
              <a:gd name="T93" fmla="*/ 327 h 3493"/>
              <a:gd name="T94" fmla="*/ 1774 w 2916"/>
              <a:gd name="T95" fmla="*/ 146 h 3493"/>
              <a:gd name="T96" fmla="*/ 1941 w 2916"/>
              <a:gd name="T97" fmla="*/ 29 h 3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16" h="3493">
                <a:moveTo>
                  <a:pt x="385" y="2606"/>
                </a:moveTo>
                <a:lnTo>
                  <a:pt x="888" y="3108"/>
                </a:lnTo>
                <a:lnTo>
                  <a:pt x="888" y="2606"/>
                </a:lnTo>
                <a:lnTo>
                  <a:pt x="385" y="2606"/>
                </a:lnTo>
                <a:close/>
                <a:moveTo>
                  <a:pt x="2014" y="804"/>
                </a:moveTo>
                <a:lnTo>
                  <a:pt x="2014" y="1443"/>
                </a:lnTo>
                <a:lnTo>
                  <a:pt x="2016" y="1472"/>
                </a:lnTo>
                <a:lnTo>
                  <a:pt x="2024" y="1499"/>
                </a:lnTo>
                <a:lnTo>
                  <a:pt x="2034" y="1526"/>
                </a:lnTo>
                <a:lnTo>
                  <a:pt x="2049" y="1550"/>
                </a:lnTo>
                <a:lnTo>
                  <a:pt x="2068" y="1572"/>
                </a:lnTo>
                <a:lnTo>
                  <a:pt x="2091" y="1591"/>
                </a:lnTo>
                <a:lnTo>
                  <a:pt x="2115" y="1606"/>
                </a:lnTo>
                <a:lnTo>
                  <a:pt x="2141" y="1617"/>
                </a:lnTo>
                <a:lnTo>
                  <a:pt x="2169" y="1624"/>
                </a:lnTo>
                <a:lnTo>
                  <a:pt x="2198" y="1626"/>
                </a:lnTo>
                <a:lnTo>
                  <a:pt x="2231" y="1623"/>
                </a:lnTo>
                <a:lnTo>
                  <a:pt x="2262" y="1614"/>
                </a:lnTo>
                <a:lnTo>
                  <a:pt x="2290" y="1600"/>
                </a:lnTo>
                <a:lnTo>
                  <a:pt x="2316" y="1582"/>
                </a:lnTo>
                <a:lnTo>
                  <a:pt x="2338" y="1561"/>
                </a:lnTo>
                <a:lnTo>
                  <a:pt x="2356" y="1535"/>
                </a:lnTo>
                <a:lnTo>
                  <a:pt x="2370" y="1507"/>
                </a:lnTo>
                <a:lnTo>
                  <a:pt x="2378" y="1475"/>
                </a:lnTo>
                <a:lnTo>
                  <a:pt x="2381" y="1443"/>
                </a:lnTo>
                <a:lnTo>
                  <a:pt x="2381" y="804"/>
                </a:lnTo>
                <a:lnTo>
                  <a:pt x="2014" y="804"/>
                </a:lnTo>
                <a:close/>
                <a:moveTo>
                  <a:pt x="226" y="804"/>
                </a:moveTo>
                <a:lnTo>
                  <a:pt x="226" y="2380"/>
                </a:lnTo>
                <a:lnTo>
                  <a:pt x="1000" y="2380"/>
                </a:lnTo>
                <a:lnTo>
                  <a:pt x="1027" y="2383"/>
                </a:lnTo>
                <a:lnTo>
                  <a:pt x="1050" y="2391"/>
                </a:lnTo>
                <a:lnTo>
                  <a:pt x="1071" y="2405"/>
                </a:lnTo>
                <a:lnTo>
                  <a:pt x="1088" y="2422"/>
                </a:lnTo>
                <a:lnTo>
                  <a:pt x="1102" y="2443"/>
                </a:lnTo>
                <a:lnTo>
                  <a:pt x="1111" y="2467"/>
                </a:lnTo>
                <a:lnTo>
                  <a:pt x="1114" y="2493"/>
                </a:lnTo>
                <a:lnTo>
                  <a:pt x="1114" y="3267"/>
                </a:lnTo>
                <a:lnTo>
                  <a:pt x="2690" y="3267"/>
                </a:lnTo>
                <a:lnTo>
                  <a:pt x="2690" y="804"/>
                </a:lnTo>
                <a:lnTo>
                  <a:pt x="2531" y="804"/>
                </a:lnTo>
                <a:lnTo>
                  <a:pt x="2531" y="1443"/>
                </a:lnTo>
                <a:lnTo>
                  <a:pt x="2528" y="1488"/>
                </a:lnTo>
                <a:lnTo>
                  <a:pt x="2520" y="1531"/>
                </a:lnTo>
                <a:lnTo>
                  <a:pt x="2505" y="1573"/>
                </a:lnTo>
                <a:lnTo>
                  <a:pt x="2486" y="1611"/>
                </a:lnTo>
                <a:lnTo>
                  <a:pt x="2462" y="1647"/>
                </a:lnTo>
                <a:lnTo>
                  <a:pt x="2434" y="1679"/>
                </a:lnTo>
                <a:lnTo>
                  <a:pt x="2402" y="1706"/>
                </a:lnTo>
                <a:lnTo>
                  <a:pt x="2366" y="1731"/>
                </a:lnTo>
                <a:lnTo>
                  <a:pt x="2328" y="1750"/>
                </a:lnTo>
                <a:lnTo>
                  <a:pt x="2286" y="1765"/>
                </a:lnTo>
                <a:lnTo>
                  <a:pt x="2243" y="1773"/>
                </a:lnTo>
                <a:lnTo>
                  <a:pt x="2198" y="1776"/>
                </a:lnTo>
                <a:lnTo>
                  <a:pt x="2153" y="1773"/>
                </a:lnTo>
                <a:lnTo>
                  <a:pt x="2111" y="1765"/>
                </a:lnTo>
                <a:lnTo>
                  <a:pt x="2069" y="1751"/>
                </a:lnTo>
                <a:lnTo>
                  <a:pt x="2031" y="1732"/>
                </a:lnTo>
                <a:lnTo>
                  <a:pt x="1995" y="1707"/>
                </a:lnTo>
                <a:lnTo>
                  <a:pt x="1961" y="1679"/>
                </a:lnTo>
                <a:lnTo>
                  <a:pt x="1933" y="1646"/>
                </a:lnTo>
                <a:lnTo>
                  <a:pt x="1908" y="1609"/>
                </a:lnTo>
                <a:lnTo>
                  <a:pt x="1889" y="1570"/>
                </a:lnTo>
                <a:lnTo>
                  <a:pt x="1875" y="1529"/>
                </a:lnTo>
                <a:lnTo>
                  <a:pt x="1867" y="1487"/>
                </a:lnTo>
                <a:lnTo>
                  <a:pt x="1863" y="1443"/>
                </a:lnTo>
                <a:lnTo>
                  <a:pt x="1863" y="804"/>
                </a:lnTo>
                <a:lnTo>
                  <a:pt x="226" y="804"/>
                </a:lnTo>
                <a:close/>
                <a:moveTo>
                  <a:pt x="2098" y="373"/>
                </a:moveTo>
                <a:lnTo>
                  <a:pt x="2076" y="376"/>
                </a:lnTo>
                <a:lnTo>
                  <a:pt x="2056" y="384"/>
                </a:lnTo>
                <a:lnTo>
                  <a:pt x="2039" y="398"/>
                </a:lnTo>
                <a:lnTo>
                  <a:pt x="2026" y="414"/>
                </a:lnTo>
                <a:lnTo>
                  <a:pt x="2017" y="434"/>
                </a:lnTo>
                <a:lnTo>
                  <a:pt x="2014" y="457"/>
                </a:lnTo>
                <a:lnTo>
                  <a:pt x="2014" y="578"/>
                </a:lnTo>
                <a:lnTo>
                  <a:pt x="2181" y="578"/>
                </a:lnTo>
                <a:lnTo>
                  <a:pt x="2181" y="457"/>
                </a:lnTo>
                <a:lnTo>
                  <a:pt x="2179" y="435"/>
                </a:lnTo>
                <a:lnTo>
                  <a:pt x="2170" y="415"/>
                </a:lnTo>
                <a:lnTo>
                  <a:pt x="2157" y="397"/>
                </a:lnTo>
                <a:lnTo>
                  <a:pt x="2140" y="384"/>
                </a:lnTo>
                <a:lnTo>
                  <a:pt x="2119" y="376"/>
                </a:lnTo>
                <a:lnTo>
                  <a:pt x="2098" y="373"/>
                </a:lnTo>
                <a:close/>
                <a:moveTo>
                  <a:pt x="2098" y="151"/>
                </a:moveTo>
                <a:lnTo>
                  <a:pt x="2057" y="154"/>
                </a:lnTo>
                <a:lnTo>
                  <a:pt x="2016" y="163"/>
                </a:lnTo>
                <a:lnTo>
                  <a:pt x="1979" y="177"/>
                </a:lnTo>
                <a:lnTo>
                  <a:pt x="1944" y="196"/>
                </a:lnTo>
                <a:lnTo>
                  <a:pt x="1912" y="220"/>
                </a:lnTo>
                <a:lnTo>
                  <a:pt x="1885" y="249"/>
                </a:lnTo>
                <a:lnTo>
                  <a:pt x="1860" y="279"/>
                </a:lnTo>
                <a:lnTo>
                  <a:pt x="1841" y="314"/>
                </a:lnTo>
                <a:lnTo>
                  <a:pt x="1827" y="352"/>
                </a:lnTo>
                <a:lnTo>
                  <a:pt x="1818" y="392"/>
                </a:lnTo>
                <a:lnTo>
                  <a:pt x="1815" y="433"/>
                </a:lnTo>
                <a:lnTo>
                  <a:pt x="1815" y="578"/>
                </a:lnTo>
                <a:lnTo>
                  <a:pt x="1863" y="578"/>
                </a:lnTo>
                <a:lnTo>
                  <a:pt x="1863" y="457"/>
                </a:lnTo>
                <a:lnTo>
                  <a:pt x="1867" y="418"/>
                </a:lnTo>
                <a:lnTo>
                  <a:pt x="1876" y="382"/>
                </a:lnTo>
                <a:lnTo>
                  <a:pt x="1890" y="349"/>
                </a:lnTo>
                <a:lnTo>
                  <a:pt x="1909" y="319"/>
                </a:lnTo>
                <a:lnTo>
                  <a:pt x="1933" y="291"/>
                </a:lnTo>
                <a:lnTo>
                  <a:pt x="1960" y="268"/>
                </a:lnTo>
                <a:lnTo>
                  <a:pt x="1991" y="249"/>
                </a:lnTo>
                <a:lnTo>
                  <a:pt x="2024" y="235"/>
                </a:lnTo>
                <a:lnTo>
                  <a:pt x="2060" y="225"/>
                </a:lnTo>
                <a:lnTo>
                  <a:pt x="2098" y="223"/>
                </a:lnTo>
                <a:lnTo>
                  <a:pt x="2135" y="225"/>
                </a:lnTo>
                <a:lnTo>
                  <a:pt x="2170" y="234"/>
                </a:lnTo>
                <a:lnTo>
                  <a:pt x="2204" y="247"/>
                </a:lnTo>
                <a:lnTo>
                  <a:pt x="2235" y="267"/>
                </a:lnTo>
                <a:lnTo>
                  <a:pt x="2264" y="291"/>
                </a:lnTo>
                <a:lnTo>
                  <a:pt x="2288" y="320"/>
                </a:lnTo>
                <a:lnTo>
                  <a:pt x="2307" y="350"/>
                </a:lnTo>
                <a:lnTo>
                  <a:pt x="2321" y="384"/>
                </a:lnTo>
                <a:lnTo>
                  <a:pt x="2330" y="419"/>
                </a:lnTo>
                <a:lnTo>
                  <a:pt x="2332" y="457"/>
                </a:lnTo>
                <a:lnTo>
                  <a:pt x="2332" y="578"/>
                </a:lnTo>
                <a:lnTo>
                  <a:pt x="2381" y="578"/>
                </a:lnTo>
                <a:lnTo>
                  <a:pt x="2381" y="433"/>
                </a:lnTo>
                <a:lnTo>
                  <a:pt x="2378" y="396"/>
                </a:lnTo>
                <a:lnTo>
                  <a:pt x="2371" y="360"/>
                </a:lnTo>
                <a:lnTo>
                  <a:pt x="2359" y="325"/>
                </a:lnTo>
                <a:lnTo>
                  <a:pt x="2343" y="292"/>
                </a:lnTo>
                <a:lnTo>
                  <a:pt x="2323" y="261"/>
                </a:lnTo>
                <a:lnTo>
                  <a:pt x="2298" y="234"/>
                </a:lnTo>
                <a:lnTo>
                  <a:pt x="2270" y="209"/>
                </a:lnTo>
                <a:lnTo>
                  <a:pt x="2239" y="188"/>
                </a:lnTo>
                <a:lnTo>
                  <a:pt x="2206" y="172"/>
                </a:lnTo>
                <a:lnTo>
                  <a:pt x="2171" y="160"/>
                </a:lnTo>
                <a:lnTo>
                  <a:pt x="2135" y="153"/>
                </a:lnTo>
                <a:lnTo>
                  <a:pt x="2098" y="151"/>
                </a:lnTo>
                <a:close/>
                <a:moveTo>
                  <a:pt x="2098" y="0"/>
                </a:moveTo>
                <a:lnTo>
                  <a:pt x="2147" y="2"/>
                </a:lnTo>
                <a:lnTo>
                  <a:pt x="2195" y="11"/>
                </a:lnTo>
                <a:lnTo>
                  <a:pt x="2241" y="24"/>
                </a:lnTo>
                <a:lnTo>
                  <a:pt x="2286" y="43"/>
                </a:lnTo>
                <a:lnTo>
                  <a:pt x="2329" y="66"/>
                </a:lnTo>
                <a:lnTo>
                  <a:pt x="2368" y="95"/>
                </a:lnTo>
                <a:lnTo>
                  <a:pt x="2405" y="127"/>
                </a:lnTo>
                <a:lnTo>
                  <a:pt x="2438" y="164"/>
                </a:lnTo>
                <a:lnTo>
                  <a:pt x="2466" y="203"/>
                </a:lnTo>
                <a:lnTo>
                  <a:pt x="2489" y="245"/>
                </a:lnTo>
                <a:lnTo>
                  <a:pt x="2507" y="290"/>
                </a:lnTo>
                <a:lnTo>
                  <a:pt x="2521" y="337"/>
                </a:lnTo>
                <a:lnTo>
                  <a:pt x="2529" y="384"/>
                </a:lnTo>
                <a:lnTo>
                  <a:pt x="2531" y="433"/>
                </a:lnTo>
                <a:lnTo>
                  <a:pt x="2531" y="578"/>
                </a:lnTo>
                <a:lnTo>
                  <a:pt x="2803" y="578"/>
                </a:lnTo>
                <a:lnTo>
                  <a:pt x="2829" y="581"/>
                </a:lnTo>
                <a:lnTo>
                  <a:pt x="2852" y="589"/>
                </a:lnTo>
                <a:lnTo>
                  <a:pt x="2873" y="602"/>
                </a:lnTo>
                <a:lnTo>
                  <a:pt x="2891" y="620"/>
                </a:lnTo>
                <a:lnTo>
                  <a:pt x="2904" y="641"/>
                </a:lnTo>
                <a:lnTo>
                  <a:pt x="2913" y="665"/>
                </a:lnTo>
                <a:lnTo>
                  <a:pt x="2916" y="691"/>
                </a:lnTo>
                <a:lnTo>
                  <a:pt x="2916" y="3381"/>
                </a:lnTo>
                <a:lnTo>
                  <a:pt x="2913" y="3406"/>
                </a:lnTo>
                <a:lnTo>
                  <a:pt x="2904" y="3430"/>
                </a:lnTo>
                <a:lnTo>
                  <a:pt x="2891" y="3451"/>
                </a:lnTo>
                <a:lnTo>
                  <a:pt x="2873" y="3469"/>
                </a:lnTo>
                <a:lnTo>
                  <a:pt x="2852" y="3482"/>
                </a:lnTo>
                <a:lnTo>
                  <a:pt x="2829" y="3490"/>
                </a:lnTo>
                <a:lnTo>
                  <a:pt x="2803" y="3493"/>
                </a:lnTo>
                <a:lnTo>
                  <a:pt x="1000" y="3493"/>
                </a:lnTo>
                <a:lnTo>
                  <a:pt x="978" y="3491"/>
                </a:lnTo>
                <a:lnTo>
                  <a:pt x="958" y="3485"/>
                </a:lnTo>
                <a:lnTo>
                  <a:pt x="938" y="3474"/>
                </a:lnTo>
                <a:lnTo>
                  <a:pt x="921" y="3461"/>
                </a:lnTo>
                <a:lnTo>
                  <a:pt x="33" y="2573"/>
                </a:lnTo>
                <a:lnTo>
                  <a:pt x="19" y="2556"/>
                </a:lnTo>
                <a:lnTo>
                  <a:pt x="8" y="2536"/>
                </a:lnTo>
                <a:lnTo>
                  <a:pt x="2" y="2516"/>
                </a:lnTo>
                <a:lnTo>
                  <a:pt x="0" y="2493"/>
                </a:lnTo>
                <a:lnTo>
                  <a:pt x="0" y="691"/>
                </a:lnTo>
                <a:lnTo>
                  <a:pt x="3" y="665"/>
                </a:lnTo>
                <a:lnTo>
                  <a:pt x="12" y="641"/>
                </a:lnTo>
                <a:lnTo>
                  <a:pt x="24" y="620"/>
                </a:lnTo>
                <a:lnTo>
                  <a:pt x="42" y="602"/>
                </a:lnTo>
                <a:lnTo>
                  <a:pt x="64" y="589"/>
                </a:lnTo>
                <a:lnTo>
                  <a:pt x="87" y="581"/>
                </a:lnTo>
                <a:lnTo>
                  <a:pt x="113" y="578"/>
                </a:lnTo>
                <a:lnTo>
                  <a:pt x="1664" y="578"/>
                </a:lnTo>
                <a:lnTo>
                  <a:pt x="1664" y="433"/>
                </a:lnTo>
                <a:lnTo>
                  <a:pt x="1668" y="379"/>
                </a:lnTo>
                <a:lnTo>
                  <a:pt x="1678" y="327"/>
                </a:lnTo>
                <a:lnTo>
                  <a:pt x="1694" y="277"/>
                </a:lnTo>
                <a:lnTo>
                  <a:pt x="1715" y="229"/>
                </a:lnTo>
                <a:lnTo>
                  <a:pt x="1742" y="186"/>
                </a:lnTo>
                <a:lnTo>
                  <a:pt x="1774" y="146"/>
                </a:lnTo>
                <a:lnTo>
                  <a:pt x="1810" y="109"/>
                </a:lnTo>
                <a:lnTo>
                  <a:pt x="1851" y="78"/>
                </a:lnTo>
                <a:lnTo>
                  <a:pt x="1894" y="51"/>
                </a:lnTo>
                <a:lnTo>
                  <a:pt x="1941" y="29"/>
                </a:lnTo>
                <a:lnTo>
                  <a:pt x="1991" y="13"/>
                </a:lnTo>
                <a:lnTo>
                  <a:pt x="2044" y="3"/>
                </a:lnTo>
                <a:lnTo>
                  <a:pt x="209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28" name="Group 377"/>
          <p:cNvGrpSpPr>
            <a:grpSpLocks noChangeAspect="1"/>
          </p:cNvGrpSpPr>
          <p:nvPr/>
        </p:nvGrpSpPr>
        <p:grpSpPr bwMode="auto">
          <a:xfrm>
            <a:off x="6916205" y="2993279"/>
            <a:ext cx="213327" cy="212630"/>
            <a:chOff x="5096" y="750"/>
            <a:chExt cx="306" cy="305"/>
          </a:xfrm>
          <a:solidFill>
            <a:schemeClr val="tx1">
              <a:lumMod val="65000"/>
              <a:lumOff val="35000"/>
            </a:schemeClr>
          </a:solidFill>
        </p:grpSpPr>
        <p:sp>
          <p:nvSpPr>
            <p:cNvPr id="531" name="Freeform 379"/>
            <p:cNvSpPr>
              <a:spLocks noEditPoints="1"/>
            </p:cNvSpPr>
            <p:nvPr/>
          </p:nvSpPr>
          <p:spPr bwMode="auto">
            <a:xfrm>
              <a:off x="5216" y="750"/>
              <a:ext cx="186" cy="186"/>
            </a:xfrm>
            <a:custGeom>
              <a:avLst/>
              <a:gdLst>
                <a:gd name="T0" fmla="*/ 413 w 2052"/>
                <a:gd name="T1" fmla="*/ 223 h 2045"/>
                <a:gd name="T2" fmla="*/ 248 w 2052"/>
                <a:gd name="T3" fmla="*/ 243 h 2045"/>
                <a:gd name="T4" fmla="*/ 1809 w 2052"/>
                <a:gd name="T5" fmla="*/ 1797 h 2045"/>
                <a:gd name="T6" fmla="*/ 1827 w 2052"/>
                <a:gd name="T7" fmla="*/ 1633 h 2045"/>
                <a:gd name="T8" fmla="*/ 1826 w 2052"/>
                <a:gd name="T9" fmla="*/ 1468 h 2045"/>
                <a:gd name="T10" fmla="*/ 1804 w 2052"/>
                <a:gd name="T11" fmla="*/ 1304 h 2045"/>
                <a:gd name="T12" fmla="*/ 1764 w 2052"/>
                <a:gd name="T13" fmla="*/ 1147 h 2045"/>
                <a:gd name="T14" fmla="*/ 1707 w 2052"/>
                <a:gd name="T15" fmla="*/ 1000 h 2045"/>
                <a:gd name="T16" fmla="*/ 1633 w 2052"/>
                <a:gd name="T17" fmla="*/ 861 h 2045"/>
                <a:gd name="T18" fmla="*/ 1542 w 2052"/>
                <a:gd name="T19" fmla="*/ 732 h 2045"/>
                <a:gd name="T20" fmla="*/ 1436 w 2052"/>
                <a:gd name="T21" fmla="*/ 613 h 2045"/>
                <a:gd name="T22" fmla="*/ 1317 w 2052"/>
                <a:gd name="T23" fmla="*/ 508 h 2045"/>
                <a:gd name="T24" fmla="*/ 1188 w 2052"/>
                <a:gd name="T25" fmla="*/ 418 h 2045"/>
                <a:gd name="T26" fmla="*/ 1048 w 2052"/>
                <a:gd name="T27" fmla="*/ 343 h 2045"/>
                <a:gd name="T28" fmla="*/ 900 w 2052"/>
                <a:gd name="T29" fmla="*/ 286 h 2045"/>
                <a:gd name="T30" fmla="*/ 743 w 2052"/>
                <a:gd name="T31" fmla="*/ 246 h 2045"/>
                <a:gd name="T32" fmla="*/ 579 w 2052"/>
                <a:gd name="T33" fmla="*/ 224 h 2045"/>
                <a:gd name="T34" fmla="*/ 481 w 2052"/>
                <a:gd name="T35" fmla="*/ 0 h 2045"/>
                <a:gd name="T36" fmla="*/ 682 w 2052"/>
                <a:gd name="T37" fmla="*/ 11 h 2045"/>
                <a:gd name="T38" fmla="*/ 880 w 2052"/>
                <a:gd name="T39" fmla="*/ 49 h 2045"/>
                <a:gd name="T40" fmla="*/ 1056 w 2052"/>
                <a:gd name="T41" fmla="*/ 106 h 2045"/>
                <a:gd name="T42" fmla="*/ 1223 w 2052"/>
                <a:gd name="T43" fmla="*/ 182 h 2045"/>
                <a:gd name="T44" fmla="*/ 1381 w 2052"/>
                <a:gd name="T45" fmla="*/ 279 h 2045"/>
                <a:gd name="T46" fmla="*/ 1525 w 2052"/>
                <a:gd name="T47" fmla="*/ 393 h 2045"/>
                <a:gd name="T48" fmla="*/ 1657 w 2052"/>
                <a:gd name="T49" fmla="*/ 524 h 2045"/>
                <a:gd name="T50" fmla="*/ 1772 w 2052"/>
                <a:gd name="T51" fmla="*/ 668 h 2045"/>
                <a:gd name="T52" fmla="*/ 1868 w 2052"/>
                <a:gd name="T53" fmla="*/ 826 h 2045"/>
                <a:gd name="T54" fmla="*/ 1945 w 2052"/>
                <a:gd name="T55" fmla="*/ 993 h 2045"/>
                <a:gd name="T56" fmla="*/ 2002 w 2052"/>
                <a:gd name="T57" fmla="*/ 1168 h 2045"/>
                <a:gd name="T58" fmla="*/ 2039 w 2052"/>
                <a:gd name="T59" fmla="*/ 1365 h 2045"/>
                <a:gd name="T60" fmla="*/ 2052 w 2052"/>
                <a:gd name="T61" fmla="*/ 1566 h 2045"/>
                <a:gd name="T62" fmla="*/ 2037 w 2052"/>
                <a:gd name="T63" fmla="*/ 1765 h 2045"/>
                <a:gd name="T64" fmla="*/ 1998 w 2052"/>
                <a:gd name="T65" fmla="*/ 1963 h 2045"/>
                <a:gd name="T66" fmla="*/ 1979 w 2052"/>
                <a:gd name="T67" fmla="*/ 2002 h 2045"/>
                <a:gd name="T68" fmla="*/ 1947 w 2052"/>
                <a:gd name="T69" fmla="*/ 2031 h 2045"/>
                <a:gd name="T70" fmla="*/ 1910 w 2052"/>
                <a:gd name="T71" fmla="*/ 2043 h 2045"/>
                <a:gd name="T72" fmla="*/ 1876 w 2052"/>
                <a:gd name="T73" fmla="*/ 2044 h 2045"/>
                <a:gd name="T74" fmla="*/ 461 w 2052"/>
                <a:gd name="T75" fmla="*/ 1667 h 2045"/>
                <a:gd name="T76" fmla="*/ 438 w 2052"/>
                <a:gd name="T77" fmla="*/ 1658 h 2045"/>
                <a:gd name="T78" fmla="*/ 401 w 2052"/>
                <a:gd name="T79" fmla="*/ 1629 h 2045"/>
                <a:gd name="T80" fmla="*/ 380 w 2052"/>
                <a:gd name="T81" fmla="*/ 1587 h 2045"/>
                <a:gd name="T82" fmla="*/ 0 w 2052"/>
                <a:gd name="T83" fmla="*/ 167 h 2045"/>
                <a:gd name="T84" fmla="*/ 6 w 2052"/>
                <a:gd name="T85" fmla="*/ 124 h 2045"/>
                <a:gd name="T86" fmla="*/ 28 w 2052"/>
                <a:gd name="T87" fmla="*/ 86 h 2045"/>
                <a:gd name="T88" fmla="*/ 62 w 2052"/>
                <a:gd name="T89" fmla="*/ 61 h 2045"/>
                <a:gd name="T90" fmla="*/ 181 w 2052"/>
                <a:gd name="T91" fmla="*/ 30 h 2045"/>
                <a:gd name="T92" fmla="*/ 381 w 2052"/>
                <a:gd name="T93" fmla="*/ 3 h 20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52" h="2045">
                  <a:moveTo>
                    <a:pt x="496" y="221"/>
                  </a:moveTo>
                  <a:lnTo>
                    <a:pt x="413" y="223"/>
                  </a:lnTo>
                  <a:lnTo>
                    <a:pt x="330" y="230"/>
                  </a:lnTo>
                  <a:lnTo>
                    <a:pt x="248" y="243"/>
                  </a:lnTo>
                  <a:lnTo>
                    <a:pt x="578" y="1469"/>
                  </a:lnTo>
                  <a:lnTo>
                    <a:pt x="1809" y="1797"/>
                  </a:lnTo>
                  <a:lnTo>
                    <a:pt x="1820" y="1715"/>
                  </a:lnTo>
                  <a:lnTo>
                    <a:pt x="1827" y="1633"/>
                  </a:lnTo>
                  <a:lnTo>
                    <a:pt x="1829" y="1551"/>
                  </a:lnTo>
                  <a:lnTo>
                    <a:pt x="1826" y="1468"/>
                  </a:lnTo>
                  <a:lnTo>
                    <a:pt x="1818" y="1386"/>
                  </a:lnTo>
                  <a:lnTo>
                    <a:pt x="1804" y="1304"/>
                  </a:lnTo>
                  <a:lnTo>
                    <a:pt x="1787" y="1223"/>
                  </a:lnTo>
                  <a:lnTo>
                    <a:pt x="1764" y="1147"/>
                  </a:lnTo>
                  <a:lnTo>
                    <a:pt x="1738" y="1073"/>
                  </a:lnTo>
                  <a:lnTo>
                    <a:pt x="1707" y="1000"/>
                  </a:lnTo>
                  <a:lnTo>
                    <a:pt x="1672" y="929"/>
                  </a:lnTo>
                  <a:lnTo>
                    <a:pt x="1633" y="861"/>
                  </a:lnTo>
                  <a:lnTo>
                    <a:pt x="1589" y="795"/>
                  </a:lnTo>
                  <a:lnTo>
                    <a:pt x="1542" y="732"/>
                  </a:lnTo>
                  <a:lnTo>
                    <a:pt x="1491" y="670"/>
                  </a:lnTo>
                  <a:lnTo>
                    <a:pt x="1436" y="613"/>
                  </a:lnTo>
                  <a:lnTo>
                    <a:pt x="1378" y="559"/>
                  </a:lnTo>
                  <a:lnTo>
                    <a:pt x="1317" y="508"/>
                  </a:lnTo>
                  <a:lnTo>
                    <a:pt x="1253" y="461"/>
                  </a:lnTo>
                  <a:lnTo>
                    <a:pt x="1188" y="418"/>
                  </a:lnTo>
                  <a:lnTo>
                    <a:pt x="1119" y="378"/>
                  </a:lnTo>
                  <a:lnTo>
                    <a:pt x="1048" y="343"/>
                  </a:lnTo>
                  <a:lnTo>
                    <a:pt x="975" y="312"/>
                  </a:lnTo>
                  <a:lnTo>
                    <a:pt x="900" y="286"/>
                  </a:lnTo>
                  <a:lnTo>
                    <a:pt x="824" y="264"/>
                  </a:lnTo>
                  <a:lnTo>
                    <a:pt x="743" y="246"/>
                  </a:lnTo>
                  <a:lnTo>
                    <a:pt x="661" y="233"/>
                  </a:lnTo>
                  <a:lnTo>
                    <a:pt x="579" y="224"/>
                  </a:lnTo>
                  <a:lnTo>
                    <a:pt x="496" y="221"/>
                  </a:lnTo>
                  <a:close/>
                  <a:moveTo>
                    <a:pt x="481" y="0"/>
                  </a:moveTo>
                  <a:lnTo>
                    <a:pt x="582" y="2"/>
                  </a:lnTo>
                  <a:lnTo>
                    <a:pt x="682" y="11"/>
                  </a:lnTo>
                  <a:lnTo>
                    <a:pt x="781" y="28"/>
                  </a:lnTo>
                  <a:lnTo>
                    <a:pt x="880" y="49"/>
                  </a:lnTo>
                  <a:lnTo>
                    <a:pt x="969" y="75"/>
                  </a:lnTo>
                  <a:lnTo>
                    <a:pt x="1056" y="106"/>
                  </a:lnTo>
                  <a:lnTo>
                    <a:pt x="1140" y="141"/>
                  </a:lnTo>
                  <a:lnTo>
                    <a:pt x="1223" y="182"/>
                  </a:lnTo>
                  <a:lnTo>
                    <a:pt x="1304" y="228"/>
                  </a:lnTo>
                  <a:lnTo>
                    <a:pt x="1381" y="279"/>
                  </a:lnTo>
                  <a:lnTo>
                    <a:pt x="1454" y="334"/>
                  </a:lnTo>
                  <a:lnTo>
                    <a:pt x="1525" y="393"/>
                  </a:lnTo>
                  <a:lnTo>
                    <a:pt x="1593" y="457"/>
                  </a:lnTo>
                  <a:lnTo>
                    <a:pt x="1657" y="524"/>
                  </a:lnTo>
                  <a:lnTo>
                    <a:pt x="1716" y="595"/>
                  </a:lnTo>
                  <a:lnTo>
                    <a:pt x="1772" y="668"/>
                  </a:lnTo>
                  <a:lnTo>
                    <a:pt x="1822" y="746"/>
                  </a:lnTo>
                  <a:lnTo>
                    <a:pt x="1868" y="826"/>
                  </a:lnTo>
                  <a:lnTo>
                    <a:pt x="1909" y="908"/>
                  </a:lnTo>
                  <a:lnTo>
                    <a:pt x="1945" y="993"/>
                  </a:lnTo>
                  <a:lnTo>
                    <a:pt x="1976" y="1079"/>
                  </a:lnTo>
                  <a:lnTo>
                    <a:pt x="2002" y="1168"/>
                  </a:lnTo>
                  <a:lnTo>
                    <a:pt x="2024" y="1266"/>
                  </a:lnTo>
                  <a:lnTo>
                    <a:pt x="2039" y="1365"/>
                  </a:lnTo>
                  <a:lnTo>
                    <a:pt x="2049" y="1466"/>
                  </a:lnTo>
                  <a:lnTo>
                    <a:pt x="2052" y="1566"/>
                  </a:lnTo>
                  <a:lnTo>
                    <a:pt x="2048" y="1666"/>
                  </a:lnTo>
                  <a:lnTo>
                    <a:pt x="2037" y="1765"/>
                  </a:lnTo>
                  <a:lnTo>
                    <a:pt x="2021" y="1865"/>
                  </a:lnTo>
                  <a:lnTo>
                    <a:pt x="1998" y="1963"/>
                  </a:lnTo>
                  <a:lnTo>
                    <a:pt x="1991" y="1983"/>
                  </a:lnTo>
                  <a:lnTo>
                    <a:pt x="1979" y="2002"/>
                  </a:lnTo>
                  <a:lnTo>
                    <a:pt x="1965" y="2017"/>
                  </a:lnTo>
                  <a:lnTo>
                    <a:pt x="1947" y="2031"/>
                  </a:lnTo>
                  <a:lnTo>
                    <a:pt x="1929" y="2039"/>
                  </a:lnTo>
                  <a:lnTo>
                    <a:pt x="1910" y="2043"/>
                  </a:lnTo>
                  <a:lnTo>
                    <a:pt x="1892" y="2045"/>
                  </a:lnTo>
                  <a:lnTo>
                    <a:pt x="1876" y="2044"/>
                  </a:lnTo>
                  <a:lnTo>
                    <a:pt x="1863" y="2041"/>
                  </a:lnTo>
                  <a:lnTo>
                    <a:pt x="461" y="1667"/>
                  </a:lnTo>
                  <a:lnTo>
                    <a:pt x="461" y="1666"/>
                  </a:lnTo>
                  <a:lnTo>
                    <a:pt x="438" y="1658"/>
                  </a:lnTo>
                  <a:lnTo>
                    <a:pt x="418" y="1646"/>
                  </a:lnTo>
                  <a:lnTo>
                    <a:pt x="401" y="1629"/>
                  </a:lnTo>
                  <a:lnTo>
                    <a:pt x="389" y="1610"/>
                  </a:lnTo>
                  <a:lnTo>
                    <a:pt x="380" y="1587"/>
                  </a:lnTo>
                  <a:lnTo>
                    <a:pt x="4" y="189"/>
                  </a:lnTo>
                  <a:lnTo>
                    <a:pt x="0" y="167"/>
                  </a:lnTo>
                  <a:lnTo>
                    <a:pt x="1" y="146"/>
                  </a:lnTo>
                  <a:lnTo>
                    <a:pt x="6" y="124"/>
                  </a:lnTo>
                  <a:lnTo>
                    <a:pt x="15" y="105"/>
                  </a:lnTo>
                  <a:lnTo>
                    <a:pt x="28" y="86"/>
                  </a:lnTo>
                  <a:lnTo>
                    <a:pt x="43" y="72"/>
                  </a:lnTo>
                  <a:lnTo>
                    <a:pt x="62" y="61"/>
                  </a:lnTo>
                  <a:lnTo>
                    <a:pt x="82" y="52"/>
                  </a:lnTo>
                  <a:lnTo>
                    <a:pt x="181" y="30"/>
                  </a:lnTo>
                  <a:lnTo>
                    <a:pt x="280" y="14"/>
                  </a:lnTo>
                  <a:lnTo>
                    <a:pt x="381" y="3"/>
                  </a:lnTo>
                  <a:lnTo>
                    <a:pt x="4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2" name="Freeform 380"/>
            <p:cNvSpPr>
              <a:spLocks noEditPoints="1"/>
            </p:cNvSpPr>
            <p:nvPr/>
          </p:nvSpPr>
          <p:spPr bwMode="auto">
            <a:xfrm>
              <a:off x="5096" y="776"/>
              <a:ext cx="280" cy="279"/>
            </a:xfrm>
            <a:custGeom>
              <a:avLst/>
              <a:gdLst>
                <a:gd name="T0" fmla="*/ 764 w 3078"/>
                <a:gd name="T1" fmla="*/ 2585 h 3069"/>
                <a:gd name="T2" fmla="*/ 979 w 3078"/>
                <a:gd name="T3" fmla="*/ 2715 h 3069"/>
                <a:gd name="T4" fmla="*/ 1211 w 3078"/>
                <a:gd name="T5" fmla="*/ 2801 h 3069"/>
                <a:gd name="T6" fmla="*/ 1452 w 3078"/>
                <a:gd name="T7" fmla="*/ 2843 h 3069"/>
                <a:gd name="T8" fmla="*/ 1698 w 3078"/>
                <a:gd name="T9" fmla="*/ 2841 h 3069"/>
                <a:gd name="T10" fmla="*/ 1938 w 3078"/>
                <a:gd name="T11" fmla="*/ 2795 h 3069"/>
                <a:gd name="T12" fmla="*/ 2169 w 3078"/>
                <a:gd name="T13" fmla="*/ 2704 h 3069"/>
                <a:gd name="T14" fmla="*/ 2382 w 3078"/>
                <a:gd name="T15" fmla="*/ 2570 h 3069"/>
                <a:gd name="T16" fmla="*/ 2571 w 3078"/>
                <a:gd name="T17" fmla="*/ 2394 h 3069"/>
                <a:gd name="T18" fmla="*/ 2720 w 3078"/>
                <a:gd name="T19" fmla="*/ 2190 h 3069"/>
                <a:gd name="T20" fmla="*/ 2827 w 3078"/>
                <a:gd name="T21" fmla="*/ 1963 h 3069"/>
                <a:gd name="T22" fmla="*/ 1032 w 3078"/>
                <a:gd name="T23" fmla="*/ 281 h 3069"/>
                <a:gd name="T24" fmla="*/ 810 w 3078"/>
                <a:gd name="T25" fmla="*/ 403 h 3069"/>
                <a:gd name="T26" fmla="*/ 615 w 3078"/>
                <a:gd name="T27" fmla="*/ 564 h 3069"/>
                <a:gd name="T28" fmla="*/ 451 w 3078"/>
                <a:gd name="T29" fmla="*/ 762 h 3069"/>
                <a:gd name="T30" fmla="*/ 331 w 3078"/>
                <a:gd name="T31" fmla="*/ 982 h 3069"/>
                <a:gd name="T32" fmla="*/ 255 w 3078"/>
                <a:gd name="T33" fmla="*/ 1216 h 3069"/>
                <a:gd name="T34" fmla="*/ 224 w 3078"/>
                <a:gd name="T35" fmla="*/ 1458 h 3069"/>
                <a:gd name="T36" fmla="*/ 236 w 3078"/>
                <a:gd name="T37" fmla="*/ 1702 h 3069"/>
                <a:gd name="T38" fmla="*/ 293 w 3078"/>
                <a:gd name="T39" fmla="*/ 1940 h 3069"/>
                <a:gd name="T40" fmla="*/ 394 w 3078"/>
                <a:gd name="T41" fmla="*/ 2166 h 3069"/>
                <a:gd name="T42" fmla="*/ 540 w 3078"/>
                <a:gd name="T43" fmla="*/ 2375 h 3069"/>
                <a:gd name="T44" fmla="*/ 1181 w 3078"/>
                <a:gd name="T45" fmla="*/ 0 h 3069"/>
                <a:gd name="T46" fmla="*/ 1243 w 3078"/>
                <a:gd name="T47" fmla="*/ 14 h 3069"/>
                <a:gd name="T48" fmla="*/ 1287 w 3078"/>
                <a:gd name="T49" fmla="*/ 61 h 3069"/>
                <a:gd name="T50" fmla="*/ 2996 w 3078"/>
                <a:gd name="T51" fmla="*/ 1778 h 3069"/>
                <a:gd name="T52" fmla="*/ 3052 w 3078"/>
                <a:gd name="T53" fmla="*/ 1812 h 3069"/>
                <a:gd name="T54" fmla="*/ 3077 w 3078"/>
                <a:gd name="T55" fmla="*/ 1869 h 3069"/>
                <a:gd name="T56" fmla="*/ 3049 w 3078"/>
                <a:gd name="T57" fmla="*/ 2000 h 3069"/>
                <a:gd name="T58" fmla="*/ 2941 w 3078"/>
                <a:gd name="T59" fmla="*/ 2250 h 3069"/>
                <a:gd name="T60" fmla="*/ 2791 w 3078"/>
                <a:gd name="T61" fmla="*/ 2476 h 3069"/>
                <a:gd name="T62" fmla="*/ 2603 w 3078"/>
                <a:gd name="T63" fmla="*/ 2676 h 3069"/>
                <a:gd name="T64" fmla="*/ 2388 w 3078"/>
                <a:gd name="T65" fmla="*/ 2836 h 3069"/>
                <a:gd name="T66" fmla="*/ 2152 w 3078"/>
                <a:gd name="T67" fmla="*/ 2955 h 3069"/>
                <a:gd name="T68" fmla="*/ 1905 w 3078"/>
                <a:gd name="T69" fmla="*/ 3032 h 3069"/>
                <a:gd name="T70" fmla="*/ 1649 w 3078"/>
                <a:gd name="T71" fmla="*/ 3067 h 3069"/>
                <a:gd name="T72" fmla="*/ 1392 w 3078"/>
                <a:gd name="T73" fmla="*/ 3060 h 3069"/>
                <a:gd name="T74" fmla="*/ 1139 w 3078"/>
                <a:gd name="T75" fmla="*/ 3010 h 3069"/>
                <a:gd name="T76" fmla="*/ 895 w 3078"/>
                <a:gd name="T77" fmla="*/ 2919 h 3069"/>
                <a:gd name="T78" fmla="*/ 666 w 3078"/>
                <a:gd name="T79" fmla="*/ 2787 h 3069"/>
                <a:gd name="T80" fmla="*/ 458 w 3078"/>
                <a:gd name="T81" fmla="*/ 2612 h 3069"/>
                <a:gd name="T82" fmla="*/ 275 w 3078"/>
                <a:gd name="T83" fmla="*/ 2394 h 3069"/>
                <a:gd name="T84" fmla="*/ 137 w 3078"/>
                <a:gd name="T85" fmla="*/ 2150 h 3069"/>
                <a:gd name="T86" fmla="*/ 45 w 3078"/>
                <a:gd name="T87" fmla="*/ 1886 h 3069"/>
                <a:gd name="T88" fmla="*/ 2 w 3078"/>
                <a:gd name="T89" fmla="*/ 1605 h 3069"/>
                <a:gd name="T90" fmla="*/ 11 w 3078"/>
                <a:gd name="T91" fmla="*/ 1320 h 3069"/>
                <a:gd name="T92" fmla="*/ 70 w 3078"/>
                <a:gd name="T93" fmla="*/ 1045 h 3069"/>
                <a:gd name="T94" fmla="*/ 178 w 3078"/>
                <a:gd name="T95" fmla="*/ 786 h 3069"/>
                <a:gd name="T96" fmla="*/ 331 w 3078"/>
                <a:gd name="T97" fmla="*/ 550 h 3069"/>
                <a:gd name="T98" fmla="*/ 525 w 3078"/>
                <a:gd name="T99" fmla="*/ 345 h 3069"/>
                <a:gd name="T100" fmla="*/ 743 w 3078"/>
                <a:gd name="T101" fmla="*/ 182 h 3069"/>
                <a:gd name="T102" fmla="*/ 986 w 3078"/>
                <a:gd name="T103" fmla="*/ 60 h 3069"/>
                <a:gd name="T104" fmla="*/ 1181 w 3078"/>
                <a:gd name="T105" fmla="*/ 0 h 3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78" h="3069">
                  <a:moveTo>
                    <a:pt x="1597" y="1633"/>
                  </a:moveTo>
                  <a:lnTo>
                    <a:pt x="697" y="2532"/>
                  </a:lnTo>
                  <a:lnTo>
                    <a:pt x="764" y="2585"/>
                  </a:lnTo>
                  <a:lnTo>
                    <a:pt x="833" y="2633"/>
                  </a:lnTo>
                  <a:lnTo>
                    <a:pt x="905" y="2676"/>
                  </a:lnTo>
                  <a:lnTo>
                    <a:pt x="979" y="2715"/>
                  </a:lnTo>
                  <a:lnTo>
                    <a:pt x="1055" y="2748"/>
                  </a:lnTo>
                  <a:lnTo>
                    <a:pt x="1132" y="2777"/>
                  </a:lnTo>
                  <a:lnTo>
                    <a:pt x="1211" y="2801"/>
                  </a:lnTo>
                  <a:lnTo>
                    <a:pt x="1291" y="2820"/>
                  </a:lnTo>
                  <a:lnTo>
                    <a:pt x="1371" y="2833"/>
                  </a:lnTo>
                  <a:lnTo>
                    <a:pt x="1452" y="2843"/>
                  </a:lnTo>
                  <a:lnTo>
                    <a:pt x="1535" y="2847"/>
                  </a:lnTo>
                  <a:lnTo>
                    <a:pt x="1616" y="2847"/>
                  </a:lnTo>
                  <a:lnTo>
                    <a:pt x="1698" y="2841"/>
                  </a:lnTo>
                  <a:lnTo>
                    <a:pt x="1778" y="2830"/>
                  </a:lnTo>
                  <a:lnTo>
                    <a:pt x="1859" y="2815"/>
                  </a:lnTo>
                  <a:lnTo>
                    <a:pt x="1938" y="2795"/>
                  </a:lnTo>
                  <a:lnTo>
                    <a:pt x="2016" y="2770"/>
                  </a:lnTo>
                  <a:lnTo>
                    <a:pt x="2093" y="2739"/>
                  </a:lnTo>
                  <a:lnTo>
                    <a:pt x="2169" y="2704"/>
                  </a:lnTo>
                  <a:lnTo>
                    <a:pt x="2242" y="2665"/>
                  </a:lnTo>
                  <a:lnTo>
                    <a:pt x="2314" y="2620"/>
                  </a:lnTo>
                  <a:lnTo>
                    <a:pt x="2382" y="2570"/>
                  </a:lnTo>
                  <a:lnTo>
                    <a:pt x="2449" y="2515"/>
                  </a:lnTo>
                  <a:lnTo>
                    <a:pt x="2513" y="2456"/>
                  </a:lnTo>
                  <a:lnTo>
                    <a:pt x="2571" y="2394"/>
                  </a:lnTo>
                  <a:lnTo>
                    <a:pt x="2625" y="2329"/>
                  </a:lnTo>
                  <a:lnTo>
                    <a:pt x="2675" y="2261"/>
                  </a:lnTo>
                  <a:lnTo>
                    <a:pt x="2720" y="2190"/>
                  </a:lnTo>
                  <a:lnTo>
                    <a:pt x="2760" y="2116"/>
                  </a:lnTo>
                  <a:lnTo>
                    <a:pt x="2796" y="2040"/>
                  </a:lnTo>
                  <a:lnTo>
                    <a:pt x="2827" y="1963"/>
                  </a:lnTo>
                  <a:lnTo>
                    <a:pt x="1597" y="1633"/>
                  </a:lnTo>
                  <a:close/>
                  <a:moveTo>
                    <a:pt x="1111" y="251"/>
                  </a:moveTo>
                  <a:lnTo>
                    <a:pt x="1032" y="281"/>
                  </a:lnTo>
                  <a:lnTo>
                    <a:pt x="956" y="317"/>
                  </a:lnTo>
                  <a:lnTo>
                    <a:pt x="882" y="358"/>
                  </a:lnTo>
                  <a:lnTo>
                    <a:pt x="810" y="403"/>
                  </a:lnTo>
                  <a:lnTo>
                    <a:pt x="742" y="452"/>
                  </a:lnTo>
                  <a:lnTo>
                    <a:pt x="676" y="506"/>
                  </a:lnTo>
                  <a:lnTo>
                    <a:pt x="615" y="564"/>
                  </a:lnTo>
                  <a:lnTo>
                    <a:pt x="555" y="627"/>
                  </a:lnTo>
                  <a:lnTo>
                    <a:pt x="500" y="694"/>
                  </a:lnTo>
                  <a:lnTo>
                    <a:pt x="451" y="762"/>
                  </a:lnTo>
                  <a:lnTo>
                    <a:pt x="405" y="834"/>
                  </a:lnTo>
                  <a:lnTo>
                    <a:pt x="365" y="906"/>
                  </a:lnTo>
                  <a:lnTo>
                    <a:pt x="331" y="982"/>
                  </a:lnTo>
                  <a:lnTo>
                    <a:pt x="301" y="1059"/>
                  </a:lnTo>
                  <a:lnTo>
                    <a:pt x="275" y="1137"/>
                  </a:lnTo>
                  <a:lnTo>
                    <a:pt x="255" y="1216"/>
                  </a:lnTo>
                  <a:lnTo>
                    <a:pt x="239" y="1296"/>
                  </a:lnTo>
                  <a:lnTo>
                    <a:pt x="229" y="1377"/>
                  </a:lnTo>
                  <a:lnTo>
                    <a:pt x="224" y="1458"/>
                  </a:lnTo>
                  <a:lnTo>
                    <a:pt x="223" y="1539"/>
                  </a:lnTo>
                  <a:lnTo>
                    <a:pt x="227" y="1621"/>
                  </a:lnTo>
                  <a:lnTo>
                    <a:pt x="236" y="1702"/>
                  </a:lnTo>
                  <a:lnTo>
                    <a:pt x="250" y="1781"/>
                  </a:lnTo>
                  <a:lnTo>
                    <a:pt x="269" y="1861"/>
                  </a:lnTo>
                  <a:lnTo>
                    <a:pt x="293" y="1940"/>
                  </a:lnTo>
                  <a:lnTo>
                    <a:pt x="321" y="2017"/>
                  </a:lnTo>
                  <a:lnTo>
                    <a:pt x="355" y="2093"/>
                  </a:lnTo>
                  <a:lnTo>
                    <a:pt x="394" y="2166"/>
                  </a:lnTo>
                  <a:lnTo>
                    <a:pt x="437" y="2238"/>
                  </a:lnTo>
                  <a:lnTo>
                    <a:pt x="487" y="2307"/>
                  </a:lnTo>
                  <a:lnTo>
                    <a:pt x="540" y="2375"/>
                  </a:lnTo>
                  <a:lnTo>
                    <a:pt x="1440" y="1476"/>
                  </a:lnTo>
                  <a:lnTo>
                    <a:pt x="1111" y="251"/>
                  </a:lnTo>
                  <a:close/>
                  <a:moveTo>
                    <a:pt x="1181" y="0"/>
                  </a:moveTo>
                  <a:lnTo>
                    <a:pt x="1203" y="1"/>
                  </a:lnTo>
                  <a:lnTo>
                    <a:pt x="1224" y="6"/>
                  </a:lnTo>
                  <a:lnTo>
                    <a:pt x="1243" y="14"/>
                  </a:lnTo>
                  <a:lnTo>
                    <a:pt x="1260" y="27"/>
                  </a:lnTo>
                  <a:lnTo>
                    <a:pt x="1275" y="43"/>
                  </a:lnTo>
                  <a:lnTo>
                    <a:pt x="1287" y="61"/>
                  </a:lnTo>
                  <a:lnTo>
                    <a:pt x="1294" y="82"/>
                  </a:lnTo>
                  <a:lnTo>
                    <a:pt x="1655" y="1419"/>
                  </a:lnTo>
                  <a:lnTo>
                    <a:pt x="2996" y="1778"/>
                  </a:lnTo>
                  <a:lnTo>
                    <a:pt x="3018" y="1786"/>
                  </a:lnTo>
                  <a:lnTo>
                    <a:pt x="3036" y="1798"/>
                  </a:lnTo>
                  <a:lnTo>
                    <a:pt x="3052" y="1812"/>
                  </a:lnTo>
                  <a:lnTo>
                    <a:pt x="3064" y="1830"/>
                  </a:lnTo>
                  <a:lnTo>
                    <a:pt x="3072" y="1849"/>
                  </a:lnTo>
                  <a:lnTo>
                    <a:pt x="3077" y="1869"/>
                  </a:lnTo>
                  <a:lnTo>
                    <a:pt x="3078" y="1892"/>
                  </a:lnTo>
                  <a:lnTo>
                    <a:pt x="3075" y="1913"/>
                  </a:lnTo>
                  <a:lnTo>
                    <a:pt x="3049" y="2000"/>
                  </a:lnTo>
                  <a:lnTo>
                    <a:pt x="3018" y="2085"/>
                  </a:lnTo>
                  <a:lnTo>
                    <a:pt x="2982" y="2169"/>
                  </a:lnTo>
                  <a:lnTo>
                    <a:pt x="2941" y="2250"/>
                  </a:lnTo>
                  <a:lnTo>
                    <a:pt x="2896" y="2328"/>
                  </a:lnTo>
                  <a:lnTo>
                    <a:pt x="2845" y="2404"/>
                  </a:lnTo>
                  <a:lnTo>
                    <a:pt x="2791" y="2476"/>
                  </a:lnTo>
                  <a:lnTo>
                    <a:pt x="2732" y="2546"/>
                  </a:lnTo>
                  <a:lnTo>
                    <a:pt x="2670" y="2612"/>
                  </a:lnTo>
                  <a:lnTo>
                    <a:pt x="2603" y="2676"/>
                  </a:lnTo>
                  <a:lnTo>
                    <a:pt x="2533" y="2734"/>
                  </a:lnTo>
                  <a:lnTo>
                    <a:pt x="2461" y="2787"/>
                  </a:lnTo>
                  <a:lnTo>
                    <a:pt x="2388" y="2836"/>
                  </a:lnTo>
                  <a:lnTo>
                    <a:pt x="2311" y="2880"/>
                  </a:lnTo>
                  <a:lnTo>
                    <a:pt x="2233" y="2919"/>
                  </a:lnTo>
                  <a:lnTo>
                    <a:pt x="2152" y="2955"/>
                  </a:lnTo>
                  <a:lnTo>
                    <a:pt x="2071" y="2985"/>
                  </a:lnTo>
                  <a:lnTo>
                    <a:pt x="1988" y="3010"/>
                  </a:lnTo>
                  <a:lnTo>
                    <a:pt x="1905" y="3032"/>
                  </a:lnTo>
                  <a:lnTo>
                    <a:pt x="1820" y="3048"/>
                  </a:lnTo>
                  <a:lnTo>
                    <a:pt x="1735" y="3060"/>
                  </a:lnTo>
                  <a:lnTo>
                    <a:pt x="1649" y="3067"/>
                  </a:lnTo>
                  <a:lnTo>
                    <a:pt x="1563" y="3069"/>
                  </a:lnTo>
                  <a:lnTo>
                    <a:pt x="1478" y="3067"/>
                  </a:lnTo>
                  <a:lnTo>
                    <a:pt x="1392" y="3060"/>
                  </a:lnTo>
                  <a:lnTo>
                    <a:pt x="1307" y="3048"/>
                  </a:lnTo>
                  <a:lnTo>
                    <a:pt x="1222" y="3032"/>
                  </a:lnTo>
                  <a:lnTo>
                    <a:pt x="1139" y="3010"/>
                  </a:lnTo>
                  <a:lnTo>
                    <a:pt x="1056" y="2985"/>
                  </a:lnTo>
                  <a:lnTo>
                    <a:pt x="975" y="2955"/>
                  </a:lnTo>
                  <a:lnTo>
                    <a:pt x="895" y="2919"/>
                  </a:lnTo>
                  <a:lnTo>
                    <a:pt x="817" y="2880"/>
                  </a:lnTo>
                  <a:lnTo>
                    <a:pt x="740" y="2836"/>
                  </a:lnTo>
                  <a:lnTo>
                    <a:pt x="666" y="2787"/>
                  </a:lnTo>
                  <a:lnTo>
                    <a:pt x="594" y="2734"/>
                  </a:lnTo>
                  <a:lnTo>
                    <a:pt x="525" y="2676"/>
                  </a:lnTo>
                  <a:lnTo>
                    <a:pt x="458" y="2612"/>
                  </a:lnTo>
                  <a:lnTo>
                    <a:pt x="392" y="2543"/>
                  </a:lnTo>
                  <a:lnTo>
                    <a:pt x="331" y="2470"/>
                  </a:lnTo>
                  <a:lnTo>
                    <a:pt x="275" y="2394"/>
                  </a:lnTo>
                  <a:lnTo>
                    <a:pt x="224" y="2316"/>
                  </a:lnTo>
                  <a:lnTo>
                    <a:pt x="178" y="2234"/>
                  </a:lnTo>
                  <a:lnTo>
                    <a:pt x="137" y="2150"/>
                  </a:lnTo>
                  <a:lnTo>
                    <a:pt x="101" y="2064"/>
                  </a:lnTo>
                  <a:lnTo>
                    <a:pt x="70" y="1976"/>
                  </a:lnTo>
                  <a:lnTo>
                    <a:pt x="45" y="1886"/>
                  </a:lnTo>
                  <a:lnTo>
                    <a:pt x="25" y="1794"/>
                  </a:lnTo>
                  <a:lnTo>
                    <a:pt x="11" y="1701"/>
                  </a:lnTo>
                  <a:lnTo>
                    <a:pt x="2" y="1605"/>
                  </a:lnTo>
                  <a:lnTo>
                    <a:pt x="0" y="1510"/>
                  </a:lnTo>
                  <a:lnTo>
                    <a:pt x="2" y="1414"/>
                  </a:lnTo>
                  <a:lnTo>
                    <a:pt x="11" y="1320"/>
                  </a:lnTo>
                  <a:lnTo>
                    <a:pt x="25" y="1227"/>
                  </a:lnTo>
                  <a:lnTo>
                    <a:pt x="45" y="1135"/>
                  </a:lnTo>
                  <a:lnTo>
                    <a:pt x="70" y="1045"/>
                  </a:lnTo>
                  <a:lnTo>
                    <a:pt x="101" y="957"/>
                  </a:lnTo>
                  <a:lnTo>
                    <a:pt x="137" y="870"/>
                  </a:lnTo>
                  <a:lnTo>
                    <a:pt x="178" y="786"/>
                  </a:lnTo>
                  <a:lnTo>
                    <a:pt x="224" y="705"/>
                  </a:lnTo>
                  <a:lnTo>
                    <a:pt x="275" y="626"/>
                  </a:lnTo>
                  <a:lnTo>
                    <a:pt x="331" y="550"/>
                  </a:lnTo>
                  <a:lnTo>
                    <a:pt x="392" y="477"/>
                  </a:lnTo>
                  <a:lnTo>
                    <a:pt x="458" y="407"/>
                  </a:lnTo>
                  <a:lnTo>
                    <a:pt x="525" y="345"/>
                  </a:lnTo>
                  <a:lnTo>
                    <a:pt x="594" y="286"/>
                  </a:lnTo>
                  <a:lnTo>
                    <a:pt x="667" y="232"/>
                  </a:lnTo>
                  <a:lnTo>
                    <a:pt x="743" y="182"/>
                  </a:lnTo>
                  <a:lnTo>
                    <a:pt x="822" y="137"/>
                  </a:lnTo>
                  <a:lnTo>
                    <a:pt x="903" y="96"/>
                  </a:lnTo>
                  <a:lnTo>
                    <a:pt x="986" y="60"/>
                  </a:lnTo>
                  <a:lnTo>
                    <a:pt x="1072" y="29"/>
                  </a:lnTo>
                  <a:lnTo>
                    <a:pt x="1159" y="4"/>
                  </a:lnTo>
                  <a:lnTo>
                    <a:pt x="11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6" name="Group 421"/>
          <p:cNvGrpSpPr>
            <a:grpSpLocks noChangeAspect="1"/>
          </p:cNvGrpSpPr>
          <p:nvPr/>
        </p:nvGrpSpPr>
        <p:grpSpPr bwMode="auto">
          <a:xfrm>
            <a:off x="7973051" y="3004175"/>
            <a:ext cx="216634" cy="190838"/>
            <a:chOff x="1592" y="325"/>
            <a:chExt cx="949" cy="836"/>
          </a:xfrm>
          <a:solidFill>
            <a:schemeClr val="tx1">
              <a:lumMod val="65000"/>
              <a:lumOff val="35000"/>
            </a:schemeClr>
          </a:solidFill>
        </p:grpSpPr>
        <p:sp>
          <p:nvSpPr>
            <p:cNvPr id="569" name="Freeform 423"/>
            <p:cNvSpPr>
              <a:spLocks noEditPoints="1"/>
            </p:cNvSpPr>
            <p:nvPr/>
          </p:nvSpPr>
          <p:spPr bwMode="auto">
            <a:xfrm>
              <a:off x="1592" y="325"/>
              <a:ext cx="949" cy="836"/>
            </a:xfrm>
            <a:custGeom>
              <a:avLst/>
              <a:gdLst>
                <a:gd name="T0" fmla="*/ 1641 w 3795"/>
                <a:gd name="T1" fmla="*/ 2387 h 3344"/>
                <a:gd name="T2" fmla="*/ 1718 w 3795"/>
                <a:gd name="T3" fmla="*/ 2448 h 3344"/>
                <a:gd name="T4" fmla="*/ 2102 w 3795"/>
                <a:gd name="T5" fmla="*/ 2440 h 3344"/>
                <a:gd name="T6" fmla="*/ 2164 w 3795"/>
                <a:gd name="T7" fmla="*/ 2363 h 3344"/>
                <a:gd name="T8" fmla="*/ 3540 w 3795"/>
                <a:gd name="T9" fmla="*/ 1403 h 3344"/>
                <a:gd name="T10" fmla="*/ 3185 w 3795"/>
                <a:gd name="T11" fmla="*/ 1698 h 3344"/>
                <a:gd name="T12" fmla="*/ 2781 w 3795"/>
                <a:gd name="T13" fmla="*/ 1915 h 3344"/>
                <a:gd name="T14" fmla="*/ 2338 w 3795"/>
                <a:gd name="T15" fmla="*/ 2048 h 3344"/>
                <a:gd name="T16" fmla="*/ 2310 w 3795"/>
                <a:gd name="T17" fmla="*/ 2456 h 3344"/>
                <a:gd name="T18" fmla="*/ 2206 w 3795"/>
                <a:gd name="T19" fmla="*/ 2575 h 3344"/>
                <a:gd name="T20" fmla="*/ 2051 w 3795"/>
                <a:gd name="T21" fmla="*/ 2621 h 3344"/>
                <a:gd name="T22" fmla="*/ 1624 w 3795"/>
                <a:gd name="T23" fmla="*/ 2595 h 3344"/>
                <a:gd name="T24" fmla="*/ 1505 w 3795"/>
                <a:gd name="T25" fmla="*/ 2491 h 3344"/>
                <a:gd name="T26" fmla="*/ 1459 w 3795"/>
                <a:gd name="T27" fmla="*/ 2336 h 3344"/>
                <a:gd name="T28" fmla="*/ 1123 w 3795"/>
                <a:gd name="T29" fmla="*/ 1956 h 3344"/>
                <a:gd name="T30" fmla="*/ 707 w 3795"/>
                <a:gd name="T31" fmla="*/ 1760 h 3344"/>
                <a:gd name="T32" fmla="*/ 340 w 3795"/>
                <a:gd name="T33" fmla="*/ 1483 h 3344"/>
                <a:gd name="T34" fmla="*/ 3540 w 3795"/>
                <a:gd name="T35" fmla="*/ 1403 h 3344"/>
                <a:gd name="T36" fmla="*/ 852 w 3795"/>
                <a:gd name="T37" fmla="*/ 664 h 3344"/>
                <a:gd name="T38" fmla="*/ 329 w 3795"/>
                <a:gd name="T39" fmla="*/ 1233 h 3344"/>
                <a:gd name="T40" fmla="*/ 659 w 3795"/>
                <a:gd name="T41" fmla="*/ 1524 h 3344"/>
                <a:gd name="T42" fmla="*/ 1039 w 3795"/>
                <a:gd name="T43" fmla="*/ 1740 h 3344"/>
                <a:gd name="T44" fmla="*/ 1459 w 3795"/>
                <a:gd name="T45" fmla="*/ 1875 h 3344"/>
                <a:gd name="T46" fmla="*/ 1483 w 3795"/>
                <a:gd name="T47" fmla="*/ 1715 h 3344"/>
                <a:gd name="T48" fmla="*/ 2251 w 3795"/>
                <a:gd name="T49" fmla="*/ 1690 h 3344"/>
                <a:gd name="T50" fmla="*/ 2325 w 3795"/>
                <a:gd name="T51" fmla="*/ 1732 h 3344"/>
                <a:gd name="T52" fmla="*/ 2445 w 3795"/>
                <a:gd name="T53" fmla="*/ 1848 h 3344"/>
                <a:gd name="T54" fmla="*/ 2856 w 3795"/>
                <a:gd name="T55" fmla="*/ 1693 h 3344"/>
                <a:gd name="T56" fmla="*/ 3224 w 3795"/>
                <a:gd name="T57" fmla="*/ 1458 h 3344"/>
                <a:gd name="T58" fmla="*/ 3540 w 3795"/>
                <a:gd name="T59" fmla="*/ 1149 h 3344"/>
                <a:gd name="T60" fmla="*/ 2645 w 3795"/>
                <a:gd name="T61" fmla="*/ 641 h 3344"/>
                <a:gd name="T62" fmla="*/ 1367 w 3795"/>
                <a:gd name="T63" fmla="*/ 255 h 3344"/>
                <a:gd name="T64" fmla="*/ 2164 w 3795"/>
                <a:gd name="T65" fmla="*/ 363 h 3344"/>
                <a:gd name="T66" fmla="*/ 1239 w 3795"/>
                <a:gd name="T67" fmla="*/ 0 h 3344"/>
                <a:gd name="T68" fmla="*/ 2637 w 3795"/>
                <a:gd name="T69" fmla="*/ 28 h 3344"/>
                <a:gd name="T70" fmla="*/ 2685 w 3795"/>
                <a:gd name="T71" fmla="*/ 128 h 3344"/>
                <a:gd name="T72" fmla="*/ 2902 w 3795"/>
                <a:gd name="T73" fmla="*/ 375 h 3344"/>
                <a:gd name="T74" fmla="*/ 2967 w 3795"/>
                <a:gd name="T75" fmla="*/ 321 h 3344"/>
                <a:gd name="T76" fmla="*/ 3402 w 3795"/>
                <a:gd name="T77" fmla="*/ 372 h 3344"/>
                <a:gd name="T78" fmla="*/ 3436 w 3795"/>
                <a:gd name="T79" fmla="*/ 450 h 3344"/>
                <a:gd name="T80" fmla="*/ 3712 w 3795"/>
                <a:gd name="T81" fmla="*/ 507 h 3344"/>
                <a:gd name="T82" fmla="*/ 3785 w 3795"/>
                <a:gd name="T83" fmla="*/ 574 h 3344"/>
                <a:gd name="T84" fmla="*/ 3793 w 3795"/>
                <a:gd name="T85" fmla="*/ 3241 h 3344"/>
                <a:gd name="T86" fmla="*/ 3739 w 3795"/>
                <a:gd name="T87" fmla="*/ 3323 h 3344"/>
                <a:gd name="T88" fmla="*/ 128 w 3795"/>
                <a:gd name="T89" fmla="*/ 3344 h 3344"/>
                <a:gd name="T90" fmla="*/ 28 w 3795"/>
                <a:gd name="T91" fmla="*/ 3296 h 3344"/>
                <a:gd name="T92" fmla="*/ 0 w 3795"/>
                <a:gd name="T93" fmla="*/ 626 h 3344"/>
                <a:gd name="T94" fmla="*/ 39 w 3795"/>
                <a:gd name="T95" fmla="*/ 533 h 3344"/>
                <a:gd name="T96" fmla="*/ 362 w 3795"/>
                <a:gd name="T97" fmla="*/ 463 h 3344"/>
                <a:gd name="T98" fmla="*/ 366 w 3795"/>
                <a:gd name="T99" fmla="*/ 407 h 3344"/>
                <a:gd name="T100" fmla="*/ 435 w 3795"/>
                <a:gd name="T101" fmla="*/ 357 h 3344"/>
                <a:gd name="T102" fmla="*/ 868 w 3795"/>
                <a:gd name="T103" fmla="*/ 339 h 3344"/>
                <a:gd name="T104" fmla="*/ 899 w 3795"/>
                <a:gd name="T105" fmla="*/ 403 h 3344"/>
                <a:gd name="T106" fmla="*/ 1124 w 3795"/>
                <a:gd name="T107" fmla="*/ 71 h 3344"/>
                <a:gd name="T108" fmla="*/ 1209 w 3795"/>
                <a:gd name="T109" fmla="*/ 2 h 3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95" h="3344">
                  <a:moveTo>
                    <a:pt x="1629" y="1860"/>
                  </a:moveTo>
                  <a:lnTo>
                    <a:pt x="1629" y="2336"/>
                  </a:lnTo>
                  <a:lnTo>
                    <a:pt x="1632" y="2363"/>
                  </a:lnTo>
                  <a:lnTo>
                    <a:pt x="1641" y="2387"/>
                  </a:lnTo>
                  <a:lnTo>
                    <a:pt x="1655" y="2407"/>
                  </a:lnTo>
                  <a:lnTo>
                    <a:pt x="1672" y="2426"/>
                  </a:lnTo>
                  <a:lnTo>
                    <a:pt x="1694" y="2440"/>
                  </a:lnTo>
                  <a:lnTo>
                    <a:pt x="1718" y="2448"/>
                  </a:lnTo>
                  <a:lnTo>
                    <a:pt x="1745" y="2451"/>
                  </a:lnTo>
                  <a:lnTo>
                    <a:pt x="2051" y="2451"/>
                  </a:lnTo>
                  <a:lnTo>
                    <a:pt x="2077" y="2448"/>
                  </a:lnTo>
                  <a:lnTo>
                    <a:pt x="2102" y="2440"/>
                  </a:lnTo>
                  <a:lnTo>
                    <a:pt x="2123" y="2426"/>
                  </a:lnTo>
                  <a:lnTo>
                    <a:pt x="2141" y="2407"/>
                  </a:lnTo>
                  <a:lnTo>
                    <a:pt x="2154" y="2387"/>
                  </a:lnTo>
                  <a:lnTo>
                    <a:pt x="2164" y="2363"/>
                  </a:lnTo>
                  <a:lnTo>
                    <a:pt x="2166" y="2336"/>
                  </a:lnTo>
                  <a:lnTo>
                    <a:pt x="2166" y="1860"/>
                  </a:lnTo>
                  <a:lnTo>
                    <a:pt x="1629" y="1860"/>
                  </a:lnTo>
                  <a:close/>
                  <a:moveTo>
                    <a:pt x="3540" y="1403"/>
                  </a:moveTo>
                  <a:lnTo>
                    <a:pt x="3456" y="1483"/>
                  </a:lnTo>
                  <a:lnTo>
                    <a:pt x="3369" y="1560"/>
                  </a:lnTo>
                  <a:lnTo>
                    <a:pt x="3278" y="1631"/>
                  </a:lnTo>
                  <a:lnTo>
                    <a:pt x="3185" y="1698"/>
                  </a:lnTo>
                  <a:lnTo>
                    <a:pt x="3088" y="1760"/>
                  </a:lnTo>
                  <a:lnTo>
                    <a:pt x="2988" y="1816"/>
                  </a:lnTo>
                  <a:lnTo>
                    <a:pt x="2886" y="1868"/>
                  </a:lnTo>
                  <a:lnTo>
                    <a:pt x="2781" y="1915"/>
                  </a:lnTo>
                  <a:lnTo>
                    <a:pt x="2673" y="1956"/>
                  </a:lnTo>
                  <a:lnTo>
                    <a:pt x="2563" y="1992"/>
                  </a:lnTo>
                  <a:lnTo>
                    <a:pt x="2452" y="2023"/>
                  </a:lnTo>
                  <a:lnTo>
                    <a:pt x="2338" y="2048"/>
                  </a:lnTo>
                  <a:lnTo>
                    <a:pt x="2338" y="2336"/>
                  </a:lnTo>
                  <a:lnTo>
                    <a:pt x="2334" y="2378"/>
                  </a:lnTo>
                  <a:lnTo>
                    <a:pt x="2325" y="2418"/>
                  </a:lnTo>
                  <a:lnTo>
                    <a:pt x="2310" y="2456"/>
                  </a:lnTo>
                  <a:lnTo>
                    <a:pt x="2290" y="2491"/>
                  </a:lnTo>
                  <a:lnTo>
                    <a:pt x="2267" y="2523"/>
                  </a:lnTo>
                  <a:lnTo>
                    <a:pt x="2239" y="2551"/>
                  </a:lnTo>
                  <a:lnTo>
                    <a:pt x="2206" y="2575"/>
                  </a:lnTo>
                  <a:lnTo>
                    <a:pt x="2172" y="2595"/>
                  </a:lnTo>
                  <a:lnTo>
                    <a:pt x="2134" y="2610"/>
                  </a:lnTo>
                  <a:lnTo>
                    <a:pt x="2093" y="2619"/>
                  </a:lnTo>
                  <a:lnTo>
                    <a:pt x="2051" y="2621"/>
                  </a:lnTo>
                  <a:lnTo>
                    <a:pt x="1745" y="2621"/>
                  </a:lnTo>
                  <a:lnTo>
                    <a:pt x="1702" y="2619"/>
                  </a:lnTo>
                  <a:lnTo>
                    <a:pt x="1662" y="2610"/>
                  </a:lnTo>
                  <a:lnTo>
                    <a:pt x="1624" y="2595"/>
                  </a:lnTo>
                  <a:lnTo>
                    <a:pt x="1589" y="2575"/>
                  </a:lnTo>
                  <a:lnTo>
                    <a:pt x="1557" y="2551"/>
                  </a:lnTo>
                  <a:lnTo>
                    <a:pt x="1529" y="2523"/>
                  </a:lnTo>
                  <a:lnTo>
                    <a:pt x="1505" y="2491"/>
                  </a:lnTo>
                  <a:lnTo>
                    <a:pt x="1485" y="2456"/>
                  </a:lnTo>
                  <a:lnTo>
                    <a:pt x="1470" y="2418"/>
                  </a:lnTo>
                  <a:lnTo>
                    <a:pt x="1461" y="2378"/>
                  </a:lnTo>
                  <a:lnTo>
                    <a:pt x="1459" y="2336"/>
                  </a:lnTo>
                  <a:lnTo>
                    <a:pt x="1459" y="2048"/>
                  </a:lnTo>
                  <a:lnTo>
                    <a:pt x="1344" y="2023"/>
                  </a:lnTo>
                  <a:lnTo>
                    <a:pt x="1232" y="1992"/>
                  </a:lnTo>
                  <a:lnTo>
                    <a:pt x="1123" y="1956"/>
                  </a:lnTo>
                  <a:lnTo>
                    <a:pt x="1014" y="1915"/>
                  </a:lnTo>
                  <a:lnTo>
                    <a:pt x="910" y="1868"/>
                  </a:lnTo>
                  <a:lnTo>
                    <a:pt x="807" y="1816"/>
                  </a:lnTo>
                  <a:lnTo>
                    <a:pt x="707" y="1760"/>
                  </a:lnTo>
                  <a:lnTo>
                    <a:pt x="610" y="1698"/>
                  </a:lnTo>
                  <a:lnTo>
                    <a:pt x="517" y="1631"/>
                  </a:lnTo>
                  <a:lnTo>
                    <a:pt x="426" y="1560"/>
                  </a:lnTo>
                  <a:lnTo>
                    <a:pt x="340" y="1483"/>
                  </a:lnTo>
                  <a:lnTo>
                    <a:pt x="256" y="1403"/>
                  </a:lnTo>
                  <a:lnTo>
                    <a:pt x="256" y="3089"/>
                  </a:lnTo>
                  <a:lnTo>
                    <a:pt x="3540" y="3089"/>
                  </a:lnTo>
                  <a:lnTo>
                    <a:pt x="3540" y="1403"/>
                  </a:lnTo>
                  <a:close/>
                  <a:moveTo>
                    <a:pt x="1748" y="617"/>
                  </a:moveTo>
                  <a:lnTo>
                    <a:pt x="1450" y="625"/>
                  </a:lnTo>
                  <a:lnTo>
                    <a:pt x="1150" y="641"/>
                  </a:lnTo>
                  <a:lnTo>
                    <a:pt x="852" y="664"/>
                  </a:lnTo>
                  <a:lnTo>
                    <a:pt x="554" y="696"/>
                  </a:lnTo>
                  <a:lnTo>
                    <a:pt x="256" y="735"/>
                  </a:lnTo>
                  <a:lnTo>
                    <a:pt x="256" y="1149"/>
                  </a:lnTo>
                  <a:lnTo>
                    <a:pt x="329" y="1233"/>
                  </a:lnTo>
                  <a:lnTo>
                    <a:pt x="406" y="1312"/>
                  </a:lnTo>
                  <a:lnTo>
                    <a:pt x="487" y="1388"/>
                  </a:lnTo>
                  <a:lnTo>
                    <a:pt x="571" y="1458"/>
                  </a:lnTo>
                  <a:lnTo>
                    <a:pt x="659" y="1524"/>
                  </a:lnTo>
                  <a:lnTo>
                    <a:pt x="750" y="1585"/>
                  </a:lnTo>
                  <a:lnTo>
                    <a:pt x="843" y="1641"/>
                  </a:lnTo>
                  <a:lnTo>
                    <a:pt x="940" y="1693"/>
                  </a:lnTo>
                  <a:lnTo>
                    <a:pt x="1039" y="1740"/>
                  </a:lnTo>
                  <a:lnTo>
                    <a:pt x="1140" y="1782"/>
                  </a:lnTo>
                  <a:lnTo>
                    <a:pt x="1245" y="1817"/>
                  </a:lnTo>
                  <a:lnTo>
                    <a:pt x="1351" y="1848"/>
                  </a:lnTo>
                  <a:lnTo>
                    <a:pt x="1459" y="1875"/>
                  </a:lnTo>
                  <a:lnTo>
                    <a:pt x="1459" y="1775"/>
                  </a:lnTo>
                  <a:lnTo>
                    <a:pt x="1461" y="1752"/>
                  </a:lnTo>
                  <a:lnTo>
                    <a:pt x="1470" y="1732"/>
                  </a:lnTo>
                  <a:lnTo>
                    <a:pt x="1483" y="1715"/>
                  </a:lnTo>
                  <a:lnTo>
                    <a:pt x="1500" y="1701"/>
                  </a:lnTo>
                  <a:lnTo>
                    <a:pt x="1521" y="1693"/>
                  </a:lnTo>
                  <a:lnTo>
                    <a:pt x="1544" y="1690"/>
                  </a:lnTo>
                  <a:lnTo>
                    <a:pt x="2251" y="1690"/>
                  </a:lnTo>
                  <a:lnTo>
                    <a:pt x="2274" y="1693"/>
                  </a:lnTo>
                  <a:lnTo>
                    <a:pt x="2295" y="1701"/>
                  </a:lnTo>
                  <a:lnTo>
                    <a:pt x="2312" y="1715"/>
                  </a:lnTo>
                  <a:lnTo>
                    <a:pt x="2325" y="1732"/>
                  </a:lnTo>
                  <a:lnTo>
                    <a:pt x="2334" y="1752"/>
                  </a:lnTo>
                  <a:lnTo>
                    <a:pt x="2338" y="1775"/>
                  </a:lnTo>
                  <a:lnTo>
                    <a:pt x="2338" y="1873"/>
                  </a:lnTo>
                  <a:lnTo>
                    <a:pt x="2445" y="1848"/>
                  </a:lnTo>
                  <a:lnTo>
                    <a:pt x="2552" y="1817"/>
                  </a:lnTo>
                  <a:lnTo>
                    <a:pt x="2655" y="1782"/>
                  </a:lnTo>
                  <a:lnTo>
                    <a:pt x="2757" y="1740"/>
                  </a:lnTo>
                  <a:lnTo>
                    <a:pt x="2856" y="1693"/>
                  </a:lnTo>
                  <a:lnTo>
                    <a:pt x="2952" y="1641"/>
                  </a:lnTo>
                  <a:lnTo>
                    <a:pt x="3046" y="1585"/>
                  </a:lnTo>
                  <a:lnTo>
                    <a:pt x="3137" y="1524"/>
                  </a:lnTo>
                  <a:lnTo>
                    <a:pt x="3224" y="1458"/>
                  </a:lnTo>
                  <a:lnTo>
                    <a:pt x="3308" y="1386"/>
                  </a:lnTo>
                  <a:lnTo>
                    <a:pt x="3389" y="1312"/>
                  </a:lnTo>
                  <a:lnTo>
                    <a:pt x="3466" y="1233"/>
                  </a:lnTo>
                  <a:lnTo>
                    <a:pt x="3540" y="1149"/>
                  </a:lnTo>
                  <a:lnTo>
                    <a:pt x="3540" y="735"/>
                  </a:lnTo>
                  <a:lnTo>
                    <a:pt x="3242" y="696"/>
                  </a:lnTo>
                  <a:lnTo>
                    <a:pt x="2943" y="664"/>
                  </a:lnTo>
                  <a:lnTo>
                    <a:pt x="2645" y="641"/>
                  </a:lnTo>
                  <a:lnTo>
                    <a:pt x="2347" y="625"/>
                  </a:lnTo>
                  <a:lnTo>
                    <a:pt x="2047" y="617"/>
                  </a:lnTo>
                  <a:lnTo>
                    <a:pt x="1748" y="617"/>
                  </a:lnTo>
                  <a:close/>
                  <a:moveTo>
                    <a:pt x="1367" y="255"/>
                  </a:moveTo>
                  <a:lnTo>
                    <a:pt x="1367" y="372"/>
                  </a:lnTo>
                  <a:lnTo>
                    <a:pt x="1632" y="363"/>
                  </a:lnTo>
                  <a:lnTo>
                    <a:pt x="1898" y="361"/>
                  </a:lnTo>
                  <a:lnTo>
                    <a:pt x="2164" y="363"/>
                  </a:lnTo>
                  <a:lnTo>
                    <a:pt x="2429" y="372"/>
                  </a:lnTo>
                  <a:lnTo>
                    <a:pt x="2429" y="255"/>
                  </a:lnTo>
                  <a:lnTo>
                    <a:pt x="1367" y="255"/>
                  </a:lnTo>
                  <a:close/>
                  <a:moveTo>
                    <a:pt x="1239" y="0"/>
                  </a:moveTo>
                  <a:lnTo>
                    <a:pt x="2558" y="0"/>
                  </a:lnTo>
                  <a:lnTo>
                    <a:pt x="2586" y="2"/>
                  </a:lnTo>
                  <a:lnTo>
                    <a:pt x="2614" y="13"/>
                  </a:lnTo>
                  <a:lnTo>
                    <a:pt x="2637" y="28"/>
                  </a:lnTo>
                  <a:lnTo>
                    <a:pt x="2657" y="47"/>
                  </a:lnTo>
                  <a:lnTo>
                    <a:pt x="2673" y="71"/>
                  </a:lnTo>
                  <a:lnTo>
                    <a:pt x="2682" y="98"/>
                  </a:lnTo>
                  <a:lnTo>
                    <a:pt x="2685" y="128"/>
                  </a:lnTo>
                  <a:lnTo>
                    <a:pt x="2685" y="387"/>
                  </a:lnTo>
                  <a:lnTo>
                    <a:pt x="2896" y="403"/>
                  </a:lnTo>
                  <a:lnTo>
                    <a:pt x="2896" y="396"/>
                  </a:lnTo>
                  <a:lnTo>
                    <a:pt x="2902" y="375"/>
                  </a:lnTo>
                  <a:lnTo>
                    <a:pt x="2912" y="355"/>
                  </a:lnTo>
                  <a:lnTo>
                    <a:pt x="2927" y="339"/>
                  </a:lnTo>
                  <a:lnTo>
                    <a:pt x="2946" y="328"/>
                  </a:lnTo>
                  <a:lnTo>
                    <a:pt x="2967" y="321"/>
                  </a:lnTo>
                  <a:lnTo>
                    <a:pt x="2989" y="321"/>
                  </a:lnTo>
                  <a:lnTo>
                    <a:pt x="3360" y="357"/>
                  </a:lnTo>
                  <a:lnTo>
                    <a:pt x="3382" y="362"/>
                  </a:lnTo>
                  <a:lnTo>
                    <a:pt x="3402" y="372"/>
                  </a:lnTo>
                  <a:lnTo>
                    <a:pt x="3418" y="387"/>
                  </a:lnTo>
                  <a:lnTo>
                    <a:pt x="3429" y="407"/>
                  </a:lnTo>
                  <a:lnTo>
                    <a:pt x="3436" y="427"/>
                  </a:lnTo>
                  <a:lnTo>
                    <a:pt x="3436" y="450"/>
                  </a:lnTo>
                  <a:lnTo>
                    <a:pt x="3435" y="456"/>
                  </a:lnTo>
                  <a:lnTo>
                    <a:pt x="3434" y="463"/>
                  </a:lnTo>
                  <a:lnTo>
                    <a:pt x="3687" y="500"/>
                  </a:lnTo>
                  <a:lnTo>
                    <a:pt x="3712" y="507"/>
                  </a:lnTo>
                  <a:lnTo>
                    <a:pt x="3736" y="518"/>
                  </a:lnTo>
                  <a:lnTo>
                    <a:pt x="3756" y="533"/>
                  </a:lnTo>
                  <a:lnTo>
                    <a:pt x="3772" y="553"/>
                  </a:lnTo>
                  <a:lnTo>
                    <a:pt x="3785" y="574"/>
                  </a:lnTo>
                  <a:lnTo>
                    <a:pt x="3793" y="600"/>
                  </a:lnTo>
                  <a:lnTo>
                    <a:pt x="3795" y="626"/>
                  </a:lnTo>
                  <a:lnTo>
                    <a:pt x="3795" y="3216"/>
                  </a:lnTo>
                  <a:lnTo>
                    <a:pt x="3793" y="3241"/>
                  </a:lnTo>
                  <a:lnTo>
                    <a:pt x="3786" y="3265"/>
                  </a:lnTo>
                  <a:lnTo>
                    <a:pt x="3774" y="3287"/>
                  </a:lnTo>
                  <a:lnTo>
                    <a:pt x="3759" y="3307"/>
                  </a:lnTo>
                  <a:lnTo>
                    <a:pt x="3739" y="3323"/>
                  </a:lnTo>
                  <a:lnTo>
                    <a:pt x="3716" y="3334"/>
                  </a:lnTo>
                  <a:lnTo>
                    <a:pt x="3693" y="3341"/>
                  </a:lnTo>
                  <a:lnTo>
                    <a:pt x="3668" y="3344"/>
                  </a:lnTo>
                  <a:lnTo>
                    <a:pt x="128" y="3344"/>
                  </a:lnTo>
                  <a:lnTo>
                    <a:pt x="99" y="3340"/>
                  </a:lnTo>
                  <a:lnTo>
                    <a:pt x="71" y="3331"/>
                  </a:lnTo>
                  <a:lnTo>
                    <a:pt x="48" y="3316"/>
                  </a:lnTo>
                  <a:lnTo>
                    <a:pt x="28" y="3296"/>
                  </a:lnTo>
                  <a:lnTo>
                    <a:pt x="13" y="3272"/>
                  </a:lnTo>
                  <a:lnTo>
                    <a:pt x="3" y="3246"/>
                  </a:lnTo>
                  <a:lnTo>
                    <a:pt x="0" y="3216"/>
                  </a:lnTo>
                  <a:lnTo>
                    <a:pt x="0" y="626"/>
                  </a:lnTo>
                  <a:lnTo>
                    <a:pt x="2" y="600"/>
                  </a:lnTo>
                  <a:lnTo>
                    <a:pt x="10" y="574"/>
                  </a:lnTo>
                  <a:lnTo>
                    <a:pt x="23" y="553"/>
                  </a:lnTo>
                  <a:lnTo>
                    <a:pt x="39" y="533"/>
                  </a:lnTo>
                  <a:lnTo>
                    <a:pt x="60" y="518"/>
                  </a:lnTo>
                  <a:lnTo>
                    <a:pt x="83" y="507"/>
                  </a:lnTo>
                  <a:lnTo>
                    <a:pt x="108" y="500"/>
                  </a:lnTo>
                  <a:lnTo>
                    <a:pt x="362" y="463"/>
                  </a:lnTo>
                  <a:lnTo>
                    <a:pt x="360" y="456"/>
                  </a:lnTo>
                  <a:lnTo>
                    <a:pt x="359" y="450"/>
                  </a:lnTo>
                  <a:lnTo>
                    <a:pt x="360" y="427"/>
                  </a:lnTo>
                  <a:lnTo>
                    <a:pt x="366" y="407"/>
                  </a:lnTo>
                  <a:lnTo>
                    <a:pt x="378" y="387"/>
                  </a:lnTo>
                  <a:lnTo>
                    <a:pt x="394" y="372"/>
                  </a:lnTo>
                  <a:lnTo>
                    <a:pt x="413" y="362"/>
                  </a:lnTo>
                  <a:lnTo>
                    <a:pt x="435" y="357"/>
                  </a:lnTo>
                  <a:lnTo>
                    <a:pt x="806" y="321"/>
                  </a:lnTo>
                  <a:lnTo>
                    <a:pt x="829" y="321"/>
                  </a:lnTo>
                  <a:lnTo>
                    <a:pt x="850" y="328"/>
                  </a:lnTo>
                  <a:lnTo>
                    <a:pt x="868" y="339"/>
                  </a:lnTo>
                  <a:lnTo>
                    <a:pt x="883" y="355"/>
                  </a:lnTo>
                  <a:lnTo>
                    <a:pt x="894" y="375"/>
                  </a:lnTo>
                  <a:lnTo>
                    <a:pt x="899" y="396"/>
                  </a:lnTo>
                  <a:lnTo>
                    <a:pt x="899" y="403"/>
                  </a:lnTo>
                  <a:lnTo>
                    <a:pt x="1110" y="387"/>
                  </a:lnTo>
                  <a:lnTo>
                    <a:pt x="1110" y="128"/>
                  </a:lnTo>
                  <a:lnTo>
                    <a:pt x="1114" y="98"/>
                  </a:lnTo>
                  <a:lnTo>
                    <a:pt x="1124" y="71"/>
                  </a:lnTo>
                  <a:lnTo>
                    <a:pt x="1139" y="47"/>
                  </a:lnTo>
                  <a:lnTo>
                    <a:pt x="1158" y="28"/>
                  </a:lnTo>
                  <a:lnTo>
                    <a:pt x="1183" y="13"/>
                  </a:lnTo>
                  <a:lnTo>
                    <a:pt x="1209" y="2"/>
                  </a:lnTo>
                  <a:lnTo>
                    <a:pt x="12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0" name="Freeform 424"/>
            <p:cNvSpPr>
              <a:spLocks/>
            </p:cNvSpPr>
            <p:nvPr/>
          </p:nvSpPr>
          <p:spPr bwMode="auto">
            <a:xfrm>
              <a:off x="2015" y="876"/>
              <a:ext cx="102" cy="42"/>
            </a:xfrm>
            <a:custGeom>
              <a:avLst/>
              <a:gdLst>
                <a:gd name="T0" fmla="*/ 86 w 408"/>
                <a:gd name="T1" fmla="*/ 0 h 170"/>
                <a:gd name="T2" fmla="*/ 322 w 408"/>
                <a:gd name="T3" fmla="*/ 0 h 170"/>
                <a:gd name="T4" fmla="*/ 344 w 408"/>
                <a:gd name="T5" fmla="*/ 3 h 170"/>
                <a:gd name="T6" fmla="*/ 365 w 408"/>
                <a:gd name="T7" fmla="*/ 11 h 170"/>
                <a:gd name="T8" fmla="*/ 382 w 408"/>
                <a:gd name="T9" fmla="*/ 25 h 170"/>
                <a:gd name="T10" fmla="*/ 396 w 408"/>
                <a:gd name="T11" fmla="*/ 42 h 170"/>
                <a:gd name="T12" fmla="*/ 404 w 408"/>
                <a:gd name="T13" fmla="*/ 62 h 170"/>
                <a:gd name="T14" fmla="*/ 408 w 408"/>
                <a:gd name="T15" fmla="*/ 85 h 170"/>
                <a:gd name="T16" fmla="*/ 404 w 408"/>
                <a:gd name="T17" fmla="*/ 108 h 170"/>
                <a:gd name="T18" fmla="*/ 396 w 408"/>
                <a:gd name="T19" fmla="*/ 129 h 170"/>
                <a:gd name="T20" fmla="*/ 382 w 408"/>
                <a:gd name="T21" fmla="*/ 146 h 170"/>
                <a:gd name="T22" fmla="*/ 365 w 408"/>
                <a:gd name="T23" fmla="*/ 158 h 170"/>
                <a:gd name="T24" fmla="*/ 344 w 408"/>
                <a:gd name="T25" fmla="*/ 168 h 170"/>
                <a:gd name="T26" fmla="*/ 322 w 408"/>
                <a:gd name="T27" fmla="*/ 170 h 170"/>
                <a:gd name="T28" fmla="*/ 86 w 408"/>
                <a:gd name="T29" fmla="*/ 170 h 170"/>
                <a:gd name="T30" fmla="*/ 63 w 408"/>
                <a:gd name="T31" fmla="*/ 168 h 170"/>
                <a:gd name="T32" fmla="*/ 42 w 408"/>
                <a:gd name="T33" fmla="*/ 158 h 170"/>
                <a:gd name="T34" fmla="*/ 25 w 408"/>
                <a:gd name="T35" fmla="*/ 146 h 170"/>
                <a:gd name="T36" fmla="*/ 13 w 408"/>
                <a:gd name="T37" fmla="*/ 129 h 170"/>
                <a:gd name="T38" fmla="*/ 3 w 408"/>
                <a:gd name="T39" fmla="*/ 108 h 170"/>
                <a:gd name="T40" fmla="*/ 0 w 408"/>
                <a:gd name="T41" fmla="*/ 85 h 170"/>
                <a:gd name="T42" fmla="*/ 3 w 408"/>
                <a:gd name="T43" fmla="*/ 62 h 170"/>
                <a:gd name="T44" fmla="*/ 13 w 408"/>
                <a:gd name="T45" fmla="*/ 42 h 170"/>
                <a:gd name="T46" fmla="*/ 25 w 408"/>
                <a:gd name="T47" fmla="*/ 25 h 170"/>
                <a:gd name="T48" fmla="*/ 42 w 408"/>
                <a:gd name="T49" fmla="*/ 11 h 170"/>
                <a:gd name="T50" fmla="*/ 63 w 408"/>
                <a:gd name="T51" fmla="*/ 3 h 170"/>
                <a:gd name="T52" fmla="*/ 86 w 408"/>
                <a:gd name="T53" fmla="*/ 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8" h="170">
                  <a:moveTo>
                    <a:pt x="86" y="0"/>
                  </a:moveTo>
                  <a:lnTo>
                    <a:pt x="322" y="0"/>
                  </a:lnTo>
                  <a:lnTo>
                    <a:pt x="344" y="3"/>
                  </a:lnTo>
                  <a:lnTo>
                    <a:pt x="365" y="11"/>
                  </a:lnTo>
                  <a:lnTo>
                    <a:pt x="382" y="25"/>
                  </a:lnTo>
                  <a:lnTo>
                    <a:pt x="396" y="42"/>
                  </a:lnTo>
                  <a:lnTo>
                    <a:pt x="404" y="62"/>
                  </a:lnTo>
                  <a:lnTo>
                    <a:pt x="408" y="85"/>
                  </a:lnTo>
                  <a:lnTo>
                    <a:pt x="404" y="108"/>
                  </a:lnTo>
                  <a:lnTo>
                    <a:pt x="396" y="129"/>
                  </a:lnTo>
                  <a:lnTo>
                    <a:pt x="382" y="146"/>
                  </a:lnTo>
                  <a:lnTo>
                    <a:pt x="365" y="158"/>
                  </a:lnTo>
                  <a:lnTo>
                    <a:pt x="344" y="168"/>
                  </a:lnTo>
                  <a:lnTo>
                    <a:pt x="322" y="170"/>
                  </a:lnTo>
                  <a:lnTo>
                    <a:pt x="86" y="170"/>
                  </a:lnTo>
                  <a:lnTo>
                    <a:pt x="63" y="168"/>
                  </a:lnTo>
                  <a:lnTo>
                    <a:pt x="42" y="158"/>
                  </a:lnTo>
                  <a:lnTo>
                    <a:pt x="25" y="146"/>
                  </a:lnTo>
                  <a:lnTo>
                    <a:pt x="13" y="129"/>
                  </a:lnTo>
                  <a:lnTo>
                    <a:pt x="3" y="108"/>
                  </a:lnTo>
                  <a:lnTo>
                    <a:pt x="0" y="85"/>
                  </a:lnTo>
                  <a:lnTo>
                    <a:pt x="3" y="62"/>
                  </a:lnTo>
                  <a:lnTo>
                    <a:pt x="13" y="42"/>
                  </a:lnTo>
                  <a:lnTo>
                    <a:pt x="25" y="25"/>
                  </a:lnTo>
                  <a:lnTo>
                    <a:pt x="42" y="11"/>
                  </a:lnTo>
                  <a:lnTo>
                    <a:pt x="63" y="3"/>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2" name="Group 452"/>
          <p:cNvGrpSpPr>
            <a:grpSpLocks noChangeAspect="1"/>
          </p:cNvGrpSpPr>
          <p:nvPr/>
        </p:nvGrpSpPr>
        <p:grpSpPr bwMode="auto">
          <a:xfrm>
            <a:off x="5913984" y="2947915"/>
            <a:ext cx="193505" cy="303359"/>
            <a:chOff x="3906" y="415"/>
            <a:chExt cx="192" cy="301"/>
          </a:xfrm>
          <a:solidFill>
            <a:schemeClr val="tx1">
              <a:lumMod val="65000"/>
              <a:lumOff val="35000"/>
            </a:schemeClr>
          </a:solidFill>
        </p:grpSpPr>
        <p:sp>
          <p:nvSpPr>
            <p:cNvPr id="595" name="Freeform 454"/>
            <p:cNvSpPr>
              <a:spLocks noEditPoints="1"/>
            </p:cNvSpPr>
            <p:nvPr/>
          </p:nvSpPr>
          <p:spPr bwMode="auto">
            <a:xfrm>
              <a:off x="3980" y="544"/>
              <a:ext cx="44" cy="92"/>
            </a:xfrm>
            <a:custGeom>
              <a:avLst/>
              <a:gdLst>
                <a:gd name="T0" fmla="*/ 314 w 477"/>
                <a:gd name="T1" fmla="*/ 792 h 1013"/>
                <a:gd name="T2" fmla="*/ 357 w 477"/>
                <a:gd name="T3" fmla="*/ 737 h 1013"/>
                <a:gd name="T4" fmla="*/ 363 w 477"/>
                <a:gd name="T5" fmla="*/ 665 h 1013"/>
                <a:gd name="T6" fmla="*/ 332 w 477"/>
                <a:gd name="T7" fmla="*/ 602 h 1013"/>
                <a:gd name="T8" fmla="*/ 183 w 477"/>
                <a:gd name="T9" fmla="*/ 209 h 1013"/>
                <a:gd name="T10" fmla="*/ 131 w 477"/>
                <a:gd name="T11" fmla="*/ 255 h 1013"/>
                <a:gd name="T12" fmla="*/ 111 w 477"/>
                <a:gd name="T13" fmla="*/ 324 h 1013"/>
                <a:gd name="T14" fmla="*/ 131 w 477"/>
                <a:gd name="T15" fmla="*/ 392 h 1013"/>
                <a:gd name="T16" fmla="*/ 183 w 477"/>
                <a:gd name="T17" fmla="*/ 438 h 1013"/>
                <a:gd name="T18" fmla="*/ 256 w 477"/>
                <a:gd name="T19" fmla="*/ 3 h 1013"/>
                <a:gd name="T20" fmla="*/ 291 w 477"/>
                <a:gd name="T21" fmla="*/ 39 h 1013"/>
                <a:gd name="T22" fmla="*/ 328 w 477"/>
                <a:gd name="T23" fmla="*/ 103 h 1013"/>
                <a:gd name="T24" fmla="*/ 414 w 477"/>
                <a:gd name="T25" fmla="*/ 161 h 1013"/>
                <a:gd name="T26" fmla="*/ 466 w 477"/>
                <a:gd name="T27" fmla="*/ 252 h 1013"/>
                <a:gd name="T28" fmla="*/ 474 w 477"/>
                <a:gd name="T29" fmla="*/ 341 h 1013"/>
                <a:gd name="T30" fmla="*/ 439 w 477"/>
                <a:gd name="T31" fmla="*/ 376 h 1013"/>
                <a:gd name="T32" fmla="*/ 388 w 477"/>
                <a:gd name="T33" fmla="*/ 368 h 1013"/>
                <a:gd name="T34" fmla="*/ 366 w 477"/>
                <a:gd name="T35" fmla="*/ 324 h 1013"/>
                <a:gd name="T36" fmla="*/ 346 w 477"/>
                <a:gd name="T37" fmla="*/ 255 h 1013"/>
                <a:gd name="T38" fmla="*/ 294 w 477"/>
                <a:gd name="T39" fmla="*/ 209 h 1013"/>
                <a:gd name="T40" fmla="*/ 359 w 477"/>
                <a:gd name="T41" fmla="*/ 485 h 1013"/>
                <a:gd name="T42" fmla="*/ 435 w 477"/>
                <a:gd name="T43" fmla="*/ 555 h 1013"/>
                <a:gd name="T44" fmla="*/ 474 w 477"/>
                <a:gd name="T45" fmla="*/ 653 h 1013"/>
                <a:gd name="T46" fmla="*/ 466 w 477"/>
                <a:gd name="T47" fmla="*/ 761 h 1013"/>
                <a:gd name="T48" fmla="*/ 414 w 477"/>
                <a:gd name="T49" fmla="*/ 851 h 1013"/>
                <a:gd name="T50" fmla="*/ 328 w 477"/>
                <a:gd name="T51" fmla="*/ 910 h 1013"/>
                <a:gd name="T52" fmla="*/ 291 w 477"/>
                <a:gd name="T53" fmla="*/ 975 h 1013"/>
                <a:gd name="T54" fmla="*/ 256 w 477"/>
                <a:gd name="T55" fmla="*/ 1010 h 1013"/>
                <a:gd name="T56" fmla="*/ 206 w 477"/>
                <a:gd name="T57" fmla="*/ 1002 h 1013"/>
                <a:gd name="T58" fmla="*/ 183 w 477"/>
                <a:gd name="T59" fmla="*/ 958 h 1013"/>
                <a:gd name="T60" fmla="*/ 118 w 477"/>
                <a:gd name="T61" fmla="*/ 895 h 1013"/>
                <a:gd name="T62" fmla="*/ 42 w 477"/>
                <a:gd name="T63" fmla="*/ 824 h 1013"/>
                <a:gd name="T64" fmla="*/ 3 w 477"/>
                <a:gd name="T65" fmla="*/ 726 h 1013"/>
                <a:gd name="T66" fmla="*/ 11 w 477"/>
                <a:gd name="T67" fmla="*/ 657 h 1013"/>
                <a:gd name="T68" fmla="*/ 55 w 477"/>
                <a:gd name="T69" fmla="*/ 635 h 1013"/>
                <a:gd name="T70" fmla="*/ 101 w 477"/>
                <a:gd name="T71" fmla="*/ 657 h 1013"/>
                <a:gd name="T72" fmla="*/ 114 w 477"/>
                <a:gd name="T73" fmla="*/ 714 h 1013"/>
                <a:gd name="T74" fmla="*/ 146 w 477"/>
                <a:gd name="T75" fmla="*/ 777 h 1013"/>
                <a:gd name="T76" fmla="*/ 183 w 477"/>
                <a:gd name="T77" fmla="*/ 555 h 1013"/>
                <a:gd name="T78" fmla="*/ 90 w 477"/>
                <a:gd name="T79" fmla="*/ 509 h 1013"/>
                <a:gd name="T80" fmla="*/ 24 w 477"/>
                <a:gd name="T81" fmla="*/ 428 h 1013"/>
                <a:gd name="T82" fmla="*/ 0 w 477"/>
                <a:gd name="T83" fmla="*/ 324 h 1013"/>
                <a:gd name="T84" fmla="*/ 24 w 477"/>
                <a:gd name="T85" fmla="*/ 219 h 1013"/>
                <a:gd name="T86" fmla="*/ 90 w 477"/>
                <a:gd name="T87" fmla="*/ 138 h 1013"/>
                <a:gd name="T88" fmla="*/ 183 w 477"/>
                <a:gd name="T89" fmla="*/ 92 h 1013"/>
                <a:gd name="T90" fmla="*/ 194 w 477"/>
                <a:gd name="T91" fmla="*/ 24 h 1013"/>
                <a:gd name="T92" fmla="*/ 238 w 477"/>
                <a:gd name="T93" fmla="*/ 0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7" h="1013">
                  <a:moveTo>
                    <a:pt x="294" y="575"/>
                  </a:moveTo>
                  <a:lnTo>
                    <a:pt x="294" y="805"/>
                  </a:lnTo>
                  <a:lnTo>
                    <a:pt x="314" y="792"/>
                  </a:lnTo>
                  <a:lnTo>
                    <a:pt x="332" y="777"/>
                  </a:lnTo>
                  <a:lnTo>
                    <a:pt x="346" y="758"/>
                  </a:lnTo>
                  <a:lnTo>
                    <a:pt x="357" y="737"/>
                  </a:lnTo>
                  <a:lnTo>
                    <a:pt x="363" y="714"/>
                  </a:lnTo>
                  <a:lnTo>
                    <a:pt x="366" y="690"/>
                  </a:lnTo>
                  <a:lnTo>
                    <a:pt x="363" y="665"/>
                  </a:lnTo>
                  <a:lnTo>
                    <a:pt x="357" y="642"/>
                  </a:lnTo>
                  <a:lnTo>
                    <a:pt x="346" y="621"/>
                  </a:lnTo>
                  <a:lnTo>
                    <a:pt x="332" y="602"/>
                  </a:lnTo>
                  <a:lnTo>
                    <a:pt x="314" y="587"/>
                  </a:lnTo>
                  <a:lnTo>
                    <a:pt x="294" y="575"/>
                  </a:lnTo>
                  <a:close/>
                  <a:moveTo>
                    <a:pt x="183" y="209"/>
                  </a:moveTo>
                  <a:lnTo>
                    <a:pt x="163" y="221"/>
                  </a:lnTo>
                  <a:lnTo>
                    <a:pt x="146" y="237"/>
                  </a:lnTo>
                  <a:lnTo>
                    <a:pt x="131" y="255"/>
                  </a:lnTo>
                  <a:lnTo>
                    <a:pt x="121" y="276"/>
                  </a:lnTo>
                  <a:lnTo>
                    <a:pt x="114" y="299"/>
                  </a:lnTo>
                  <a:lnTo>
                    <a:pt x="111" y="324"/>
                  </a:lnTo>
                  <a:lnTo>
                    <a:pt x="114" y="348"/>
                  </a:lnTo>
                  <a:lnTo>
                    <a:pt x="121" y="371"/>
                  </a:lnTo>
                  <a:lnTo>
                    <a:pt x="131" y="392"/>
                  </a:lnTo>
                  <a:lnTo>
                    <a:pt x="146" y="411"/>
                  </a:lnTo>
                  <a:lnTo>
                    <a:pt x="163" y="426"/>
                  </a:lnTo>
                  <a:lnTo>
                    <a:pt x="183" y="438"/>
                  </a:lnTo>
                  <a:lnTo>
                    <a:pt x="183" y="209"/>
                  </a:lnTo>
                  <a:close/>
                  <a:moveTo>
                    <a:pt x="238" y="0"/>
                  </a:moveTo>
                  <a:lnTo>
                    <a:pt x="256" y="3"/>
                  </a:lnTo>
                  <a:lnTo>
                    <a:pt x="272" y="11"/>
                  </a:lnTo>
                  <a:lnTo>
                    <a:pt x="283" y="24"/>
                  </a:lnTo>
                  <a:lnTo>
                    <a:pt x="291" y="39"/>
                  </a:lnTo>
                  <a:lnTo>
                    <a:pt x="294" y="56"/>
                  </a:lnTo>
                  <a:lnTo>
                    <a:pt x="294" y="92"/>
                  </a:lnTo>
                  <a:lnTo>
                    <a:pt x="328" y="103"/>
                  </a:lnTo>
                  <a:lnTo>
                    <a:pt x="359" y="118"/>
                  </a:lnTo>
                  <a:lnTo>
                    <a:pt x="387" y="138"/>
                  </a:lnTo>
                  <a:lnTo>
                    <a:pt x="414" y="161"/>
                  </a:lnTo>
                  <a:lnTo>
                    <a:pt x="435" y="189"/>
                  </a:lnTo>
                  <a:lnTo>
                    <a:pt x="453" y="219"/>
                  </a:lnTo>
                  <a:lnTo>
                    <a:pt x="466" y="252"/>
                  </a:lnTo>
                  <a:lnTo>
                    <a:pt x="474" y="287"/>
                  </a:lnTo>
                  <a:lnTo>
                    <a:pt x="477" y="324"/>
                  </a:lnTo>
                  <a:lnTo>
                    <a:pt x="474" y="341"/>
                  </a:lnTo>
                  <a:lnTo>
                    <a:pt x="466" y="357"/>
                  </a:lnTo>
                  <a:lnTo>
                    <a:pt x="454" y="368"/>
                  </a:lnTo>
                  <a:lnTo>
                    <a:pt x="439" y="376"/>
                  </a:lnTo>
                  <a:lnTo>
                    <a:pt x="422" y="379"/>
                  </a:lnTo>
                  <a:lnTo>
                    <a:pt x="404" y="376"/>
                  </a:lnTo>
                  <a:lnTo>
                    <a:pt x="388" y="368"/>
                  </a:lnTo>
                  <a:lnTo>
                    <a:pt x="376" y="357"/>
                  </a:lnTo>
                  <a:lnTo>
                    <a:pt x="369" y="341"/>
                  </a:lnTo>
                  <a:lnTo>
                    <a:pt x="366" y="324"/>
                  </a:lnTo>
                  <a:lnTo>
                    <a:pt x="363" y="299"/>
                  </a:lnTo>
                  <a:lnTo>
                    <a:pt x="357" y="276"/>
                  </a:lnTo>
                  <a:lnTo>
                    <a:pt x="346" y="255"/>
                  </a:lnTo>
                  <a:lnTo>
                    <a:pt x="332" y="237"/>
                  </a:lnTo>
                  <a:lnTo>
                    <a:pt x="314" y="221"/>
                  </a:lnTo>
                  <a:lnTo>
                    <a:pt x="294" y="209"/>
                  </a:lnTo>
                  <a:lnTo>
                    <a:pt x="294" y="457"/>
                  </a:lnTo>
                  <a:lnTo>
                    <a:pt x="328" y="468"/>
                  </a:lnTo>
                  <a:lnTo>
                    <a:pt x="359" y="485"/>
                  </a:lnTo>
                  <a:lnTo>
                    <a:pt x="387" y="504"/>
                  </a:lnTo>
                  <a:lnTo>
                    <a:pt x="414" y="528"/>
                  </a:lnTo>
                  <a:lnTo>
                    <a:pt x="435" y="555"/>
                  </a:lnTo>
                  <a:lnTo>
                    <a:pt x="453" y="585"/>
                  </a:lnTo>
                  <a:lnTo>
                    <a:pt x="466" y="617"/>
                  </a:lnTo>
                  <a:lnTo>
                    <a:pt x="474" y="653"/>
                  </a:lnTo>
                  <a:lnTo>
                    <a:pt x="477" y="690"/>
                  </a:lnTo>
                  <a:lnTo>
                    <a:pt x="474" y="726"/>
                  </a:lnTo>
                  <a:lnTo>
                    <a:pt x="466" y="761"/>
                  </a:lnTo>
                  <a:lnTo>
                    <a:pt x="453" y="794"/>
                  </a:lnTo>
                  <a:lnTo>
                    <a:pt x="435" y="824"/>
                  </a:lnTo>
                  <a:lnTo>
                    <a:pt x="414" y="851"/>
                  </a:lnTo>
                  <a:lnTo>
                    <a:pt x="387" y="875"/>
                  </a:lnTo>
                  <a:lnTo>
                    <a:pt x="359" y="895"/>
                  </a:lnTo>
                  <a:lnTo>
                    <a:pt x="328" y="910"/>
                  </a:lnTo>
                  <a:lnTo>
                    <a:pt x="294" y="921"/>
                  </a:lnTo>
                  <a:lnTo>
                    <a:pt x="294" y="958"/>
                  </a:lnTo>
                  <a:lnTo>
                    <a:pt x="291" y="975"/>
                  </a:lnTo>
                  <a:lnTo>
                    <a:pt x="283" y="990"/>
                  </a:lnTo>
                  <a:lnTo>
                    <a:pt x="272" y="1002"/>
                  </a:lnTo>
                  <a:lnTo>
                    <a:pt x="256" y="1010"/>
                  </a:lnTo>
                  <a:lnTo>
                    <a:pt x="238" y="1013"/>
                  </a:lnTo>
                  <a:lnTo>
                    <a:pt x="221" y="1010"/>
                  </a:lnTo>
                  <a:lnTo>
                    <a:pt x="206" y="1002"/>
                  </a:lnTo>
                  <a:lnTo>
                    <a:pt x="194" y="990"/>
                  </a:lnTo>
                  <a:lnTo>
                    <a:pt x="186" y="975"/>
                  </a:lnTo>
                  <a:lnTo>
                    <a:pt x="183" y="958"/>
                  </a:lnTo>
                  <a:lnTo>
                    <a:pt x="183" y="921"/>
                  </a:lnTo>
                  <a:lnTo>
                    <a:pt x="149" y="910"/>
                  </a:lnTo>
                  <a:lnTo>
                    <a:pt x="118" y="895"/>
                  </a:lnTo>
                  <a:lnTo>
                    <a:pt x="90" y="875"/>
                  </a:lnTo>
                  <a:lnTo>
                    <a:pt x="63" y="851"/>
                  </a:lnTo>
                  <a:lnTo>
                    <a:pt x="42" y="824"/>
                  </a:lnTo>
                  <a:lnTo>
                    <a:pt x="24" y="794"/>
                  </a:lnTo>
                  <a:lnTo>
                    <a:pt x="11" y="761"/>
                  </a:lnTo>
                  <a:lnTo>
                    <a:pt x="3" y="726"/>
                  </a:lnTo>
                  <a:lnTo>
                    <a:pt x="0" y="690"/>
                  </a:lnTo>
                  <a:lnTo>
                    <a:pt x="3" y="672"/>
                  </a:lnTo>
                  <a:lnTo>
                    <a:pt x="11" y="657"/>
                  </a:lnTo>
                  <a:lnTo>
                    <a:pt x="23" y="645"/>
                  </a:lnTo>
                  <a:lnTo>
                    <a:pt x="38" y="637"/>
                  </a:lnTo>
                  <a:lnTo>
                    <a:pt x="55" y="635"/>
                  </a:lnTo>
                  <a:lnTo>
                    <a:pt x="73" y="637"/>
                  </a:lnTo>
                  <a:lnTo>
                    <a:pt x="89" y="645"/>
                  </a:lnTo>
                  <a:lnTo>
                    <a:pt x="101" y="657"/>
                  </a:lnTo>
                  <a:lnTo>
                    <a:pt x="109" y="672"/>
                  </a:lnTo>
                  <a:lnTo>
                    <a:pt x="111" y="690"/>
                  </a:lnTo>
                  <a:lnTo>
                    <a:pt x="114" y="714"/>
                  </a:lnTo>
                  <a:lnTo>
                    <a:pt x="121" y="737"/>
                  </a:lnTo>
                  <a:lnTo>
                    <a:pt x="131" y="758"/>
                  </a:lnTo>
                  <a:lnTo>
                    <a:pt x="146" y="777"/>
                  </a:lnTo>
                  <a:lnTo>
                    <a:pt x="163" y="792"/>
                  </a:lnTo>
                  <a:lnTo>
                    <a:pt x="183" y="805"/>
                  </a:lnTo>
                  <a:lnTo>
                    <a:pt x="183" y="555"/>
                  </a:lnTo>
                  <a:lnTo>
                    <a:pt x="149" y="545"/>
                  </a:lnTo>
                  <a:lnTo>
                    <a:pt x="118" y="529"/>
                  </a:lnTo>
                  <a:lnTo>
                    <a:pt x="90" y="509"/>
                  </a:lnTo>
                  <a:lnTo>
                    <a:pt x="63" y="486"/>
                  </a:lnTo>
                  <a:lnTo>
                    <a:pt x="42" y="458"/>
                  </a:lnTo>
                  <a:lnTo>
                    <a:pt x="24" y="428"/>
                  </a:lnTo>
                  <a:lnTo>
                    <a:pt x="11" y="395"/>
                  </a:lnTo>
                  <a:lnTo>
                    <a:pt x="3" y="361"/>
                  </a:lnTo>
                  <a:lnTo>
                    <a:pt x="0" y="324"/>
                  </a:lnTo>
                  <a:lnTo>
                    <a:pt x="3" y="287"/>
                  </a:lnTo>
                  <a:lnTo>
                    <a:pt x="11" y="252"/>
                  </a:lnTo>
                  <a:lnTo>
                    <a:pt x="24" y="219"/>
                  </a:lnTo>
                  <a:lnTo>
                    <a:pt x="42" y="189"/>
                  </a:lnTo>
                  <a:lnTo>
                    <a:pt x="63" y="161"/>
                  </a:lnTo>
                  <a:lnTo>
                    <a:pt x="90" y="138"/>
                  </a:lnTo>
                  <a:lnTo>
                    <a:pt x="118" y="118"/>
                  </a:lnTo>
                  <a:lnTo>
                    <a:pt x="149" y="103"/>
                  </a:lnTo>
                  <a:lnTo>
                    <a:pt x="183" y="92"/>
                  </a:lnTo>
                  <a:lnTo>
                    <a:pt x="183" y="56"/>
                  </a:lnTo>
                  <a:lnTo>
                    <a:pt x="186" y="39"/>
                  </a:lnTo>
                  <a:lnTo>
                    <a:pt x="194" y="24"/>
                  </a:lnTo>
                  <a:lnTo>
                    <a:pt x="206" y="11"/>
                  </a:lnTo>
                  <a:lnTo>
                    <a:pt x="221" y="3"/>
                  </a:lnTo>
                  <a:lnTo>
                    <a:pt x="2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6" name="Freeform 455"/>
            <p:cNvSpPr>
              <a:spLocks noEditPoints="1"/>
            </p:cNvSpPr>
            <p:nvPr/>
          </p:nvSpPr>
          <p:spPr bwMode="auto">
            <a:xfrm>
              <a:off x="3906" y="415"/>
              <a:ext cx="192" cy="301"/>
            </a:xfrm>
            <a:custGeom>
              <a:avLst/>
              <a:gdLst>
                <a:gd name="T0" fmla="*/ 224 w 2111"/>
                <a:gd name="T1" fmla="*/ 2957 h 3308"/>
                <a:gd name="T2" fmla="*/ 259 w 2111"/>
                <a:gd name="T3" fmla="*/ 3030 h 3308"/>
                <a:gd name="T4" fmla="*/ 325 w 2111"/>
                <a:gd name="T5" fmla="*/ 3076 h 3308"/>
                <a:gd name="T6" fmla="*/ 1731 w 2111"/>
                <a:gd name="T7" fmla="*/ 3086 h 3308"/>
                <a:gd name="T8" fmla="*/ 1811 w 2111"/>
                <a:gd name="T9" fmla="*/ 3064 h 3308"/>
                <a:gd name="T10" fmla="*/ 1867 w 2111"/>
                <a:gd name="T11" fmla="*/ 3008 h 3308"/>
                <a:gd name="T12" fmla="*/ 1890 w 2111"/>
                <a:gd name="T13" fmla="*/ 2927 h 3308"/>
                <a:gd name="T14" fmla="*/ 221 w 2111"/>
                <a:gd name="T15" fmla="*/ 1307 h 3308"/>
                <a:gd name="T16" fmla="*/ 1890 w 2111"/>
                <a:gd name="T17" fmla="*/ 1307 h 3308"/>
                <a:gd name="T18" fmla="*/ 352 w 2111"/>
                <a:gd name="T19" fmla="*/ 755 h 3308"/>
                <a:gd name="T20" fmla="*/ 278 w 2111"/>
                <a:gd name="T21" fmla="*/ 790 h 3308"/>
                <a:gd name="T22" fmla="*/ 231 w 2111"/>
                <a:gd name="T23" fmla="*/ 856 h 3308"/>
                <a:gd name="T24" fmla="*/ 221 w 2111"/>
                <a:gd name="T25" fmla="*/ 1159 h 3308"/>
                <a:gd name="T26" fmla="*/ 1887 w 2111"/>
                <a:gd name="T27" fmla="*/ 883 h 3308"/>
                <a:gd name="T28" fmla="*/ 1852 w 2111"/>
                <a:gd name="T29" fmla="*/ 809 h 3308"/>
                <a:gd name="T30" fmla="*/ 1786 w 2111"/>
                <a:gd name="T31" fmla="*/ 763 h 3308"/>
                <a:gd name="T32" fmla="*/ 380 w 2111"/>
                <a:gd name="T33" fmla="*/ 753 h 3308"/>
                <a:gd name="T34" fmla="*/ 1594 w 2111"/>
                <a:gd name="T35" fmla="*/ 532 h 3308"/>
                <a:gd name="T36" fmla="*/ 1266 w 2111"/>
                <a:gd name="T37" fmla="*/ 222 h 3308"/>
                <a:gd name="T38" fmla="*/ 1392 w 2111"/>
                <a:gd name="T39" fmla="*/ 222 h 3308"/>
                <a:gd name="T40" fmla="*/ 993 w 2111"/>
                <a:gd name="T41" fmla="*/ 532 h 3308"/>
                <a:gd name="T42" fmla="*/ 993 w 2111"/>
                <a:gd name="T43" fmla="*/ 222 h 3308"/>
                <a:gd name="T44" fmla="*/ 845 w 2111"/>
                <a:gd name="T45" fmla="*/ 532 h 3308"/>
                <a:gd name="T46" fmla="*/ 517 w 2111"/>
                <a:gd name="T47" fmla="*/ 222 h 3308"/>
                <a:gd name="T48" fmla="*/ 573 w 2111"/>
                <a:gd name="T49" fmla="*/ 222 h 3308"/>
                <a:gd name="T50" fmla="*/ 1704 w 2111"/>
                <a:gd name="T51" fmla="*/ 0 h 3308"/>
                <a:gd name="T52" fmla="*/ 1774 w 2111"/>
                <a:gd name="T53" fmla="*/ 24 h 3308"/>
                <a:gd name="T54" fmla="*/ 1813 w 2111"/>
                <a:gd name="T55" fmla="*/ 86 h 3308"/>
                <a:gd name="T56" fmla="*/ 1860 w 2111"/>
                <a:gd name="T57" fmla="*/ 554 h 3308"/>
                <a:gd name="T58" fmla="*/ 1979 w 2111"/>
                <a:gd name="T59" fmla="*/ 624 h 3308"/>
                <a:gd name="T60" fmla="*/ 2065 w 2111"/>
                <a:gd name="T61" fmla="*/ 730 h 3308"/>
                <a:gd name="T62" fmla="*/ 2108 w 2111"/>
                <a:gd name="T63" fmla="*/ 863 h 3308"/>
                <a:gd name="T64" fmla="*/ 2108 w 2111"/>
                <a:gd name="T65" fmla="*/ 2976 h 3308"/>
                <a:gd name="T66" fmla="*/ 2066 w 2111"/>
                <a:gd name="T67" fmla="*/ 3107 h 3308"/>
                <a:gd name="T68" fmla="*/ 1983 w 2111"/>
                <a:gd name="T69" fmla="*/ 3211 h 3308"/>
                <a:gd name="T70" fmla="*/ 1868 w 2111"/>
                <a:gd name="T71" fmla="*/ 3282 h 3308"/>
                <a:gd name="T72" fmla="*/ 1731 w 2111"/>
                <a:gd name="T73" fmla="*/ 3308 h 3308"/>
                <a:gd name="T74" fmla="*/ 287 w 2111"/>
                <a:gd name="T75" fmla="*/ 3296 h 3308"/>
                <a:gd name="T76" fmla="*/ 163 w 2111"/>
                <a:gd name="T77" fmla="*/ 3239 h 3308"/>
                <a:gd name="T78" fmla="*/ 68 w 2111"/>
                <a:gd name="T79" fmla="*/ 3145 h 3308"/>
                <a:gd name="T80" fmla="*/ 12 w 2111"/>
                <a:gd name="T81" fmla="*/ 3021 h 3308"/>
                <a:gd name="T82" fmla="*/ 0 w 2111"/>
                <a:gd name="T83" fmla="*/ 911 h 3308"/>
                <a:gd name="T84" fmla="*/ 27 w 2111"/>
                <a:gd name="T85" fmla="*/ 772 h 3308"/>
                <a:gd name="T86" fmla="*/ 100 w 2111"/>
                <a:gd name="T87" fmla="*/ 655 h 3308"/>
                <a:gd name="T88" fmla="*/ 208 w 2111"/>
                <a:gd name="T89" fmla="*/ 573 h 3308"/>
                <a:gd name="T90" fmla="*/ 296 w 2111"/>
                <a:gd name="T91" fmla="*/ 111 h 3308"/>
                <a:gd name="T92" fmla="*/ 320 w 2111"/>
                <a:gd name="T93" fmla="*/ 41 h 3308"/>
                <a:gd name="T94" fmla="*/ 381 w 2111"/>
                <a:gd name="T95" fmla="*/ 3 h 3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11" h="3308">
                  <a:moveTo>
                    <a:pt x="221" y="2680"/>
                  </a:moveTo>
                  <a:lnTo>
                    <a:pt x="221" y="2927"/>
                  </a:lnTo>
                  <a:lnTo>
                    <a:pt x="224" y="2957"/>
                  </a:lnTo>
                  <a:lnTo>
                    <a:pt x="231" y="2983"/>
                  </a:lnTo>
                  <a:lnTo>
                    <a:pt x="243" y="3008"/>
                  </a:lnTo>
                  <a:lnTo>
                    <a:pt x="259" y="3030"/>
                  </a:lnTo>
                  <a:lnTo>
                    <a:pt x="278" y="3049"/>
                  </a:lnTo>
                  <a:lnTo>
                    <a:pt x="300" y="3064"/>
                  </a:lnTo>
                  <a:lnTo>
                    <a:pt x="325" y="3076"/>
                  </a:lnTo>
                  <a:lnTo>
                    <a:pt x="352" y="3083"/>
                  </a:lnTo>
                  <a:lnTo>
                    <a:pt x="380" y="3086"/>
                  </a:lnTo>
                  <a:lnTo>
                    <a:pt x="1731" y="3086"/>
                  </a:lnTo>
                  <a:lnTo>
                    <a:pt x="1760" y="3083"/>
                  </a:lnTo>
                  <a:lnTo>
                    <a:pt x="1786" y="3076"/>
                  </a:lnTo>
                  <a:lnTo>
                    <a:pt x="1811" y="3064"/>
                  </a:lnTo>
                  <a:lnTo>
                    <a:pt x="1833" y="3049"/>
                  </a:lnTo>
                  <a:lnTo>
                    <a:pt x="1852" y="3030"/>
                  </a:lnTo>
                  <a:lnTo>
                    <a:pt x="1867" y="3008"/>
                  </a:lnTo>
                  <a:lnTo>
                    <a:pt x="1880" y="2983"/>
                  </a:lnTo>
                  <a:lnTo>
                    <a:pt x="1887" y="2957"/>
                  </a:lnTo>
                  <a:lnTo>
                    <a:pt x="1890" y="2927"/>
                  </a:lnTo>
                  <a:lnTo>
                    <a:pt x="1890" y="2680"/>
                  </a:lnTo>
                  <a:lnTo>
                    <a:pt x="221" y="2680"/>
                  </a:lnTo>
                  <a:close/>
                  <a:moveTo>
                    <a:pt x="221" y="1307"/>
                  </a:moveTo>
                  <a:lnTo>
                    <a:pt x="221" y="2533"/>
                  </a:lnTo>
                  <a:lnTo>
                    <a:pt x="1890" y="2533"/>
                  </a:lnTo>
                  <a:lnTo>
                    <a:pt x="1890" y="1307"/>
                  </a:lnTo>
                  <a:lnTo>
                    <a:pt x="221" y="1307"/>
                  </a:lnTo>
                  <a:close/>
                  <a:moveTo>
                    <a:pt x="380" y="753"/>
                  </a:moveTo>
                  <a:lnTo>
                    <a:pt x="352" y="755"/>
                  </a:lnTo>
                  <a:lnTo>
                    <a:pt x="325" y="763"/>
                  </a:lnTo>
                  <a:lnTo>
                    <a:pt x="300" y="774"/>
                  </a:lnTo>
                  <a:lnTo>
                    <a:pt x="278" y="790"/>
                  </a:lnTo>
                  <a:lnTo>
                    <a:pt x="259" y="809"/>
                  </a:lnTo>
                  <a:lnTo>
                    <a:pt x="243" y="832"/>
                  </a:lnTo>
                  <a:lnTo>
                    <a:pt x="231" y="856"/>
                  </a:lnTo>
                  <a:lnTo>
                    <a:pt x="224" y="883"/>
                  </a:lnTo>
                  <a:lnTo>
                    <a:pt x="221" y="911"/>
                  </a:lnTo>
                  <a:lnTo>
                    <a:pt x="221" y="1159"/>
                  </a:lnTo>
                  <a:lnTo>
                    <a:pt x="1890" y="1159"/>
                  </a:lnTo>
                  <a:lnTo>
                    <a:pt x="1890" y="911"/>
                  </a:lnTo>
                  <a:lnTo>
                    <a:pt x="1887" y="883"/>
                  </a:lnTo>
                  <a:lnTo>
                    <a:pt x="1880" y="856"/>
                  </a:lnTo>
                  <a:lnTo>
                    <a:pt x="1867" y="832"/>
                  </a:lnTo>
                  <a:lnTo>
                    <a:pt x="1852" y="809"/>
                  </a:lnTo>
                  <a:lnTo>
                    <a:pt x="1833" y="790"/>
                  </a:lnTo>
                  <a:lnTo>
                    <a:pt x="1811" y="774"/>
                  </a:lnTo>
                  <a:lnTo>
                    <a:pt x="1786" y="763"/>
                  </a:lnTo>
                  <a:lnTo>
                    <a:pt x="1760" y="755"/>
                  </a:lnTo>
                  <a:lnTo>
                    <a:pt x="1731" y="753"/>
                  </a:lnTo>
                  <a:lnTo>
                    <a:pt x="380" y="753"/>
                  </a:lnTo>
                  <a:close/>
                  <a:moveTo>
                    <a:pt x="1538" y="222"/>
                  </a:moveTo>
                  <a:lnTo>
                    <a:pt x="1538" y="532"/>
                  </a:lnTo>
                  <a:lnTo>
                    <a:pt x="1594" y="532"/>
                  </a:lnTo>
                  <a:lnTo>
                    <a:pt x="1594" y="222"/>
                  </a:lnTo>
                  <a:lnTo>
                    <a:pt x="1538" y="222"/>
                  </a:lnTo>
                  <a:close/>
                  <a:moveTo>
                    <a:pt x="1266" y="222"/>
                  </a:moveTo>
                  <a:lnTo>
                    <a:pt x="1266" y="532"/>
                  </a:lnTo>
                  <a:lnTo>
                    <a:pt x="1392" y="532"/>
                  </a:lnTo>
                  <a:lnTo>
                    <a:pt x="1392" y="222"/>
                  </a:lnTo>
                  <a:lnTo>
                    <a:pt x="1266" y="222"/>
                  </a:lnTo>
                  <a:close/>
                  <a:moveTo>
                    <a:pt x="993" y="222"/>
                  </a:moveTo>
                  <a:lnTo>
                    <a:pt x="993" y="532"/>
                  </a:lnTo>
                  <a:lnTo>
                    <a:pt x="1118" y="532"/>
                  </a:lnTo>
                  <a:lnTo>
                    <a:pt x="1118" y="222"/>
                  </a:lnTo>
                  <a:lnTo>
                    <a:pt x="993" y="222"/>
                  </a:lnTo>
                  <a:close/>
                  <a:moveTo>
                    <a:pt x="719" y="222"/>
                  </a:moveTo>
                  <a:lnTo>
                    <a:pt x="719" y="532"/>
                  </a:lnTo>
                  <a:lnTo>
                    <a:pt x="845" y="532"/>
                  </a:lnTo>
                  <a:lnTo>
                    <a:pt x="845" y="222"/>
                  </a:lnTo>
                  <a:lnTo>
                    <a:pt x="719" y="222"/>
                  </a:lnTo>
                  <a:close/>
                  <a:moveTo>
                    <a:pt x="517" y="222"/>
                  </a:moveTo>
                  <a:lnTo>
                    <a:pt x="517" y="532"/>
                  </a:lnTo>
                  <a:lnTo>
                    <a:pt x="573" y="532"/>
                  </a:lnTo>
                  <a:lnTo>
                    <a:pt x="573" y="222"/>
                  </a:lnTo>
                  <a:lnTo>
                    <a:pt x="517" y="222"/>
                  </a:lnTo>
                  <a:close/>
                  <a:moveTo>
                    <a:pt x="406" y="0"/>
                  </a:moveTo>
                  <a:lnTo>
                    <a:pt x="1704" y="0"/>
                  </a:lnTo>
                  <a:lnTo>
                    <a:pt x="1731" y="3"/>
                  </a:lnTo>
                  <a:lnTo>
                    <a:pt x="1754" y="11"/>
                  </a:lnTo>
                  <a:lnTo>
                    <a:pt x="1774" y="24"/>
                  </a:lnTo>
                  <a:lnTo>
                    <a:pt x="1791" y="41"/>
                  </a:lnTo>
                  <a:lnTo>
                    <a:pt x="1804" y="61"/>
                  </a:lnTo>
                  <a:lnTo>
                    <a:pt x="1813" y="86"/>
                  </a:lnTo>
                  <a:lnTo>
                    <a:pt x="1815" y="111"/>
                  </a:lnTo>
                  <a:lnTo>
                    <a:pt x="1815" y="541"/>
                  </a:lnTo>
                  <a:lnTo>
                    <a:pt x="1860" y="554"/>
                  </a:lnTo>
                  <a:lnTo>
                    <a:pt x="1903" y="573"/>
                  </a:lnTo>
                  <a:lnTo>
                    <a:pt x="1943" y="596"/>
                  </a:lnTo>
                  <a:lnTo>
                    <a:pt x="1979" y="624"/>
                  </a:lnTo>
                  <a:lnTo>
                    <a:pt x="2011" y="655"/>
                  </a:lnTo>
                  <a:lnTo>
                    <a:pt x="2041" y="692"/>
                  </a:lnTo>
                  <a:lnTo>
                    <a:pt x="2065" y="730"/>
                  </a:lnTo>
                  <a:lnTo>
                    <a:pt x="2084" y="772"/>
                  </a:lnTo>
                  <a:lnTo>
                    <a:pt x="2099" y="816"/>
                  </a:lnTo>
                  <a:lnTo>
                    <a:pt x="2108" y="863"/>
                  </a:lnTo>
                  <a:lnTo>
                    <a:pt x="2111" y="911"/>
                  </a:lnTo>
                  <a:lnTo>
                    <a:pt x="2111" y="2927"/>
                  </a:lnTo>
                  <a:lnTo>
                    <a:pt x="2108" y="2976"/>
                  </a:lnTo>
                  <a:lnTo>
                    <a:pt x="2099" y="3021"/>
                  </a:lnTo>
                  <a:lnTo>
                    <a:pt x="2085" y="3065"/>
                  </a:lnTo>
                  <a:lnTo>
                    <a:pt x="2066" y="3107"/>
                  </a:lnTo>
                  <a:lnTo>
                    <a:pt x="2043" y="3145"/>
                  </a:lnTo>
                  <a:lnTo>
                    <a:pt x="2014" y="3180"/>
                  </a:lnTo>
                  <a:lnTo>
                    <a:pt x="1983" y="3211"/>
                  </a:lnTo>
                  <a:lnTo>
                    <a:pt x="1948" y="3239"/>
                  </a:lnTo>
                  <a:lnTo>
                    <a:pt x="1910" y="3264"/>
                  </a:lnTo>
                  <a:lnTo>
                    <a:pt x="1868" y="3282"/>
                  </a:lnTo>
                  <a:lnTo>
                    <a:pt x="1824" y="3296"/>
                  </a:lnTo>
                  <a:lnTo>
                    <a:pt x="1779" y="3305"/>
                  </a:lnTo>
                  <a:lnTo>
                    <a:pt x="1731" y="3308"/>
                  </a:lnTo>
                  <a:lnTo>
                    <a:pt x="380" y="3308"/>
                  </a:lnTo>
                  <a:lnTo>
                    <a:pt x="333" y="3305"/>
                  </a:lnTo>
                  <a:lnTo>
                    <a:pt x="287" y="3296"/>
                  </a:lnTo>
                  <a:lnTo>
                    <a:pt x="243" y="3282"/>
                  </a:lnTo>
                  <a:lnTo>
                    <a:pt x="202" y="3264"/>
                  </a:lnTo>
                  <a:lnTo>
                    <a:pt x="163" y="3239"/>
                  </a:lnTo>
                  <a:lnTo>
                    <a:pt x="128" y="3211"/>
                  </a:lnTo>
                  <a:lnTo>
                    <a:pt x="97" y="3180"/>
                  </a:lnTo>
                  <a:lnTo>
                    <a:pt x="68" y="3145"/>
                  </a:lnTo>
                  <a:lnTo>
                    <a:pt x="45" y="3107"/>
                  </a:lnTo>
                  <a:lnTo>
                    <a:pt x="26" y="3065"/>
                  </a:lnTo>
                  <a:lnTo>
                    <a:pt x="12" y="3021"/>
                  </a:lnTo>
                  <a:lnTo>
                    <a:pt x="3" y="2976"/>
                  </a:lnTo>
                  <a:lnTo>
                    <a:pt x="0" y="2927"/>
                  </a:lnTo>
                  <a:lnTo>
                    <a:pt x="0" y="911"/>
                  </a:lnTo>
                  <a:lnTo>
                    <a:pt x="3" y="863"/>
                  </a:lnTo>
                  <a:lnTo>
                    <a:pt x="12" y="816"/>
                  </a:lnTo>
                  <a:lnTo>
                    <a:pt x="27" y="772"/>
                  </a:lnTo>
                  <a:lnTo>
                    <a:pt x="46" y="730"/>
                  </a:lnTo>
                  <a:lnTo>
                    <a:pt x="70" y="692"/>
                  </a:lnTo>
                  <a:lnTo>
                    <a:pt x="100" y="655"/>
                  </a:lnTo>
                  <a:lnTo>
                    <a:pt x="132" y="624"/>
                  </a:lnTo>
                  <a:lnTo>
                    <a:pt x="169" y="596"/>
                  </a:lnTo>
                  <a:lnTo>
                    <a:pt x="208" y="573"/>
                  </a:lnTo>
                  <a:lnTo>
                    <a:pt x="251" y="554"/>
                  </a:lnTo>
                  <a:lnTo>
                    <a:pt x="296" y="541"/>
                  </a:lnTo>
                  <a:lnTo>
                    <a:pt x="296" y="111"/>
                  </a:lnTo>
                  <a:lnTo>
                    <a:pt x="299" y="86"/>
                  </a:lnTo>
                  <a:lnTo>
                    <a:pt x="307" y="61"/>
                  </a:lnTo>
                  <a:lnTo>
                    <a:pt x="320" y="41"/>
                  </a:lnTo>
                  <a:lnTo>
                    <a:pt x="337" y="24"/>
                  </a:lnTo>
                  <a:lnTo>
                    <a:pt x="357" y="11"/>
                  </a:lnTo>
                  <a:lnTo>
                    <a:pt x="381" y="3"/>
                  </a:lnTo>
                  <a:lnTo>
                    <a:pt x="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06" name="Group 178"/>
          <p:cNvGrpSpPr>
            <a:grpSpLocks noChangeAspect="1"/>
          </p:cNvGrpSpPr>
          <p:nvPr/>
        </p:nvGrpSpPr>
        <p:grpSpPr bwMode="auto">
          <a:xfrm>
            <a:off x="4842937" y="3006970"/>
            <a:ext cx="211814" cy="185247"/>
            <a:chOff x="3028" y="3737"/>
            <a:chExt cx="295" cy="258"/>
          </a:xfrm>
          <a:solidFill>
            <a:schemeClr val="tx1">
              <a:lumMod val="65000"/>
              <a:lumOff val="35000"/>
            </a:schemeClr>
          </a:solidFill>
        </p:grpSpPr>
        <p:sp>
          <p:nvSpPr>
            <p:cNvPr id="707" name="Freeform 180"/>
            <p:cNvSpPr>
              <a:spLocks noEditPoints="1"/>
            </p:cNvSpPr>
            <p:nvPr/>
          </p:nvSpPr>
          <p:spPr bwMode="auto">
            <a:xfrm>
              <a:off x="3028" y="3737"/>
              <a:ext cx="295" cy="258"/>
            </a:xfrm>
            <a:custGeom>
              <a:avLst/>
              <a:gdLst>
                <a:gd name="T0" fmla="*/ 826 w 3536"/>
                <a:gd name="T1" fmla="*/ 1463 h 3093"/>
                <a:gd name="T2" fmla="*/ 807 w 3536"/>
                <a:gd name="T3" fmla="*/ 1499 h 3093"/>
                <a:gd name="T4" fmla="*/ 815 w 3536"/>
                <a:gd name="T5" fmla="*/ 2832 h 3093"/>
                <a:gd name="T6" fmla="*/ 853 w 3536"/>
                <a:gd name="T7" fmla="*/ 2852 h 3093"/>
                <a:gd name="T8" fmla="*/ 3275 w 3536"/>
                <a:gd name="T9" fmla="*/ 2843 h 3093"/>
                <a:gd name="T10" fmla="*/ 3294 w 3536"/>
                <a:gd name="T11" fmla="*/ 2806 h 3093"/>
                <a:gd name="T12" fmla="*/ 3291 w 3536"/>
                <a:gd name="T13" fmla="*/ 1484 h 3093"/>
                <a:gd name="T14" fmla="*/ 3263 w 3536"/>
                <a:gd name="T15" fmla="*/ 1456 h 3093"/>
                <a:gd name="T16" fmla="*/ 242 w 3536"/>
                <a:gd name="T17" fmla="*/ 1002 h 3093"/>
                <a:gd name="T18" fmla="*/ 251 w 3536"/>
                <a:gd name="T19" fmla="*/ 1621 h 3093"/>
                <a:gd name="T20" fmla="*/ 287 w 3536"/>
                <a:gd name="T21" fmla="*/ 1641 h 3093"/>
                <a:gd name="T22" fmla="*/ 567 w 3536"/>
                <a:gd name="T23" fmla="*/ 1456 h 3093"/>
                <a:gd name="T24" fmla="*/ 611 w 3536"/>
                <a:gd name="T25" fmla="*/ 1342 h 3093"/>
                <a:gd name="T26" fmla="*/ 696 w 3536"/>
                <a:gd name="T27" fmla="*/ 1257 h 3093"/>
                <a:gd name="T28" fmla="*/ 810 w 3536"/>
                <a:gd name="T29" fmla="*/ 1215 h 3093"/>
                <a:gd name="T30" fmla="*/ 2729 w 3536"/>
                <a:gd name="T31" fmla="*/ 1002 h 3093"/>
                <a:gd name="T32" fmla="*/ 242 w 3536"/>
                <a:gd name="T33" fmla="*/ 841 h 3093"/>
                <a:gd name="T34" fmla="*/ 242 w 3536"/>
                <a:gd name="T35" fmla="*/ 680 h 3093"/>
                <a:gd name="T36" fmla="*/ 261 w 3536"/>
                <a:gd name="T37" fmla="*/ 250 h 3093"/>
                <a:gd name="T38" fmla="*/ 242 w 3536"/>
                <a:gd name="T39" fmla="*/ 288 h 3093"/>
                <a:gd name="T40" fmla="*/ 2729 w 3536"/>
                <a:gd name="T41" fmla="*/ 288 h 3093"/>
                <a:gd name="T42" fmla="*/ 2711 w 3536"/>
                <a:gd name="T43" fmla="*/ 250 h 3093"/>
                <a:gd name="T44" fmla="*/ 287 w 3536"/>
                <a:gd name="T45" fmla="*/ 242 h 3093"/>
                <a:gd name="T46" fmla="*/ 2726 w 3536"/>
                <a:gd name="T47" fmla="*/ 2 h 3093"/>
                <a:gd name="T48" fmla="*/ 2841 w 3536"/>
                <a:gd name="T49" fmla="*/ 46 h 3093"/>
                <a:gd name="T50" fmla="*/ 2925 w 3536"/>
                <a:gd name="T51" fmla="*/ 131 h 3093"/>
                <a:gd name="T52" fmla="*/ 2968 w 3536"/>
                <a:gd name="T53" fmla="*/ 245 h 3093"/>
                <a:gd name="T54" fmla="*/ 3248 w 3536"/>
                <a:gd name="T55" fmla="*/ 1211 h 3093"/>
                <a:gd name="T56" fmla="*/ 3369 w 3536"/>
                <a:gd name="T57" fmla="*/ 1238 h 3093"/>
                <a:gd name="T58" fmla="*/ 3465 w 3536"/>
                <a:gd name="T59" fmla="*/ 1310 h 3093"/>
                <a:gd name="T60" fmla="*/ 3524 w 3536"/>
                <a:gd name="T61" fmla="*/ 1416 h 3093"/>
                <a:gd name="T62" fmla="*/ 3536 w 3536"/>
                <a:gd name="T63" fmla="*/ 2806 h 3093"/>
                <a:gd name="T64" fmla="*/ 3509 w 3536"/>
                <a:gd name="T65" fmla="*/ 2927 h 3093"/>
                <a:gd name="T66" fmla="*/ 3437 w 3536"/>
                <a:gd name="T67" fmla="*/ 3023 h 3093"/>
                <a:gd name="T68" fmla="*/ 3332 w 3536"/>
                <a:gd name="T69" fmla="*/ 3081 h 3093"/>
                <a:gd name="T70" fmla="*/ 853 w 3536"/>
                <a:gd name="T71" fmla="*/ 3093 h 3093"/>
                <a:gd name="T72" fmla="*/ 732 w 3536"/>
                <a:gd name="T73" fmla="*/ 3067 h 3093"/>
                <a:gd name="T74" fmla="*/ 635 w 3536"/>
                <a:gd name="T75" fmla="*/ 2994 h 3093"/>
                <a:gd name="T76" fmla="*/ 577 w 3536"/>
                <a:gd name="T77" fmla="*/ 2889 h 3093"/>
                <a:gd name="T78" fmla="*/ 564 w 3536"/>
                <a:gd name="T79" fmla="*/ 1882 h 3093"/>
                <a:gd name="T80" fmla="*/ 205 w 3536"/>
                <a:gd name="T81" fmla="*/ 1870 h 3093"/>
                <a:gd name="T82" fmla="*/ 99 w 3536"/>
                <a:gd name="T83" fmla="*/ 1811 h 3093"/>
                <a:gd name="T84" fmla="*/ 27 w 3536"/>
                <a:gd name="T85" fmla="*/ 1716 h 3093"/>
                <a:gd name="T86" fmla="*/ 0 w 3536"/>
                <a:gd name="T87" fmla="*/ 1595 h 3093"/>
                <a:gd name="T88" fmla="*/ 12 w 3536"/>
                <a:gd name="T89" fmla="*/ 204 h 3093"/>
                <a:gd name="T90" fmla="*/ 71 w 3536"/>
                <a:gd name="T91" fmla="*/ 99 h 3093"/>
                <a:gd name="T92" fmla="*/ 166 w 3536"/>
                <a:gd name="T93" fmla="*/ 27 h 3093"/>
                <a:gd name="T94" fmla="*/ 287 w 3536"/>
                <a:gd name="T95" fmla="*/ 0 h 3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36" h="3093">
                  <a:moveTo>
                    <a:pt x="853" y="1453"/>
                  </a:moveTo>
                  <a:lnTo>
                    <a:pt x="838" y="1456"/>
                  </a:lnTo>
                  <a:lnTo>
                    <a:pt x="826" y="1463"/>
                  </a:lnTo>
                  <a:lnTo>
                    <a:pt x="815" y="1472"/>
                  </a:lnTo>
                  <a:lnTo>
                    <a:pt x="809" y="1484"/>
                  </a:lnTo>
                  <a:lnTo>
                    <a:pt x="807" y="1499"/>
                  </a:lnTo>
                  <a:lnTo>
                    <a:pt x="807" y="2806"/>
                  </a:lnTo>
                  <a:lnTo>
                    <a:pt x="809" y="2821"/>
                  </a:lnTo>
                  <a:lnTo>
                    <a:pt x="815" y="2832"/>
                  </a:lnTo>
                  <a:lnTo>
                    <a:pt x="826" y="2843"/>
                  </a:lnTo>
                  <a:lnTo>
                    <a:pt x="838" y="2850"/>
                  </a:lnTo>
                  <a:lnTo>
                    <a:pt x="853" y="2852"/>
                  </a:lnTo>
                  <a:lnTo>
                    <a:pt x="3248" y="2852"/>
                  </a:lnTo>
                  <a:lnTo>
                    <a:pt x="3263" y="2850"/>
                  </a:lnTo>
                  <a:lnTo>
                    <a:pt x="3275" y="2843"/>
                  </a:lnTo>
                  <a:lnTo>
                    <a:pt x="3285" y="2832"/>
                  </a:lnTo>
                  <a:lnTo>
                    <a:pt x="3291" y="2821"/>
                  </a:lnTo>
                  <a:lnTo>
                    <a:pt x="3294" y="2806"/>
                  </a:lnTo>
                  <a:lnTo>
                    <a:pt x="3294" y="2806"/>
                  </a:lnTo>
                  <a:lnTo>
                    <a:pt x="3294" y="1499"/>
                  </a:lnTo>
                  <a:lnTo>
                    <a:pt x="3291" y="1484"/>
                  </a:lnTo>
                  <a:lnTo>
                    <a:pt x="3285" y="1472"/>
                  </a:lnTo>
                  <a:lnTo>
                    <a:pt x="3275" y="1463"/>
                  </a:lnTo>
                  <a:lnTo>
                    <a:pt x="3263" y="1456"/>
                  </a:lnTo>
                  <a:lnTo>
                    <a:pt x="3248" y="1453"/>
                  </a:lnTo>
                  <a:lnTo>
                    <a:pt x="853" y="1453"/>
                  </a:lnTo>
                  <a:close/>
                  <a:moveTo>
                    <a:pt x="242" y="1002"/>
                  </a:moveTo>
                  <a:lnTo>
                    <a:pt x="242" y="1595"/>
                  </a:lnTo>
                  <a:lnTo>
                    <a:pt x="245" y="1610"/>
                  </a:lnTo>
                  <a:lnTo>
                    <a:pt x="251" y="1621"/>
                  </a:lnTo>
                  <a:lnTo>
                    <a:pt x="261" y="1631"/>
                  </a:lnTo>
                  <a:lnTo>
                    <a:pt x="274" y="1637"/>
                  </a:lnTo>
                  <a:lnTo>
                    <a:pt x="287" y="1641"/>
                  </a:lnTo>
                  <a:lnTo>
                    <a:pt x="564" y="1641"/>
                  </a:lnTo>
                  <a:lnTo>
                    <a:pt x="564" y="1499"/>
                  </a:lnTo>
                  <a:lnTo>
                    <a:pt x="567" y="1456"/>
                  </a:lnTo>
                  <a:lnTo>
                    <a:pt x="577" y="1416"/>
                  </a:lnTo>
                  <a:lnTo>
                    <a:pt x="591" y="1378"/>
                  </a:lnTo>
                  <a:lnTo>
                    <a:pt x="611" y="1342"/>
                  </a:lnTo>
                  <a:lnTo>
                    <a:pt x="635" y="1310"/>
                  </a:lnTo>
                  <a:lnTo>
                    <a:pt x="664" y="1282"/>
                  </a:lnTo>
                  <a:lnTo>
                    <a:pt x="696" y="1257"/>
                  </a:lnTo>
                  <a:lnTo>
                    <a:pt x="732" y="1238"/>
                  </a:lnTo>
                  <a:lnTo>
                    <a:pt x="769" y="1223"/>
                  </a:lnTo>
                  <a:lnTo>
                    <a:pt x="810" y="1215"/>
                  </a:lnTo>
                  <a:lnTo>
                    <a:pt x="853" y="1211"/>
                  </a:lnTo>
                  <a:lnTo>
                    <a:pt x="2729" y="1211"/>
                  </a:lnTo>
                  <a:lnTo>
                    <a:pt x="2729" y="1002"/>
                  </a:lnTo>
                  <a:lnTo>
                    <a:pt x="242" y="1002"/>
                  </a:lnTo>
                  <a:close/>
                  <a:moveTo>
                    <a:pt x="242" y="680"/>
                  </a:moveTo>
                  <a:lnTo>
                    <a:pt x="242" y="841"/>
                  </a:lnTo>
                  <a:lnTo>
                    <a:pt x="2729" y="841"/>
                  </a:lnTo>
                  <a:lnTo>
                    <a:pt x="2729" y="680"/>
                  </a:lnTo>
                  <a:lnTo>
                    <a:pt x="242" y="680"/>
                  </a:lnTo>
                  <a:close/>
                  <a:moveTo>
                    <a:pt x="287" y="242"/>
                  </a:moveTo>
                  <a:lnTo>
                    <a:pt x="274" y="244"/>
                  </a:lnTo>
                  <a:lnTo>
                    <a:pt x="261" y="250"/>
                  </a:lnTo>
                  <a:lnTo>
                    <a:pt x="251" y="261"/>
                  </a:lnTo>
                  <a:lnTo>
                    <a:pt x="245" y="273"/>
                  </a:lnTo>
                  <a:lnTo>
                    <a:pt x="242" y="288"/>
                  </a:lnTo>
                  <a:lnTo>
                    <a:pt x="242" y="518"/>
                  </a:lnTo>
                  <a:lnTo>
                    <a:pt x="2729" y="518"/>
                  </a:lnTo>
                  <a:lnTo>
                    <a:pt x="2729" y="288"/>
                  </a:lnTo>
                  <a:lnTo>
                    <a:pt x="2727" y="273"/>
                  </a:lnTo>
                  <a:lnTo>
                    <a:pt x="2720" y="261"/>
                  </a:lnTo>
                  <a:lnTo>
                    <a:pt x="2711" y="250"/>
                  </a:lnTo>
                  <a:lnTo>
                    <a:pt x="2698" y="244"/>
                  </a:lnTo>
                  <a:lnTo>
                    <a:pt x="2684" y="242"/>
                  </a:lnTo>
                  <a:lnTo>
                    <a:pt x="287" y="242"/>
                  </a:lnTo>
                  <a:close/>
                  <a:moveTo>
                    <a:pt x="287" y="0"/>
                  </a:moveTo>
                  <a:lnTo>
                    <a:pt x="2684" y="0"/>
                  </a:lnTo>
                  <a:lnTo>
                    <a:pt x="2726" y="2"/>
                  </a:lnTo>
                  <a:lnTo>
                    <a:pt x="2767" y="12"/>
                  </a:lnTo>
                  <a:lnTo>
                    <a:pt x="2805" y="27"/>
                  </a:lnTo>
                  <a:lnTo>
                    <a:pt x="2841" y="46"/>
                  </a:lnTo>
                  <a:lnTo>
                    <a:pt x="2872" y="70"/>
                  </a:lnTo>
                  <a:lnTo>
                    <a:pt x="2901" y="99"/>
                  </a:lnTo>
                  <a:lnTo>
                    <a:pt x="2925" y="131"/>
                  </a:lnTo>
                  <a:lnTo>
                    <a:pt x="2945" y="167"/>
                  </a:lnTo>
                  <a:lnTo>
                    <a:pt x="2959" y="204"/>
                  </a:lnTo>
                  <a:lnTo>
                    <a:pt x="2968" y="245"/>
                  </a:lnTo>
                  <a:lnTo>
                    <a:pt x="2971" y="288"/>
                  </a:lnTo>
                  <a:lnTo>
                    <a:pt x="2971" y="1211"/>
                  </a:lnTo>
                  <a:lnTo>
                    <a:pt x="3248" y="1211"/>
                  </a:lnTo>
                  <a:lnTo>
                    <a:pt x="3291" y="1215"/>
                  </a:lnTo>
                  <a:lnTo>
                    <a:pt x="3332" y="1223"/>
                  </a:lnTo>
                  <a:lnTo>
                    <a:pt x="3369" y="1238"/>
                  </a:lnTo>
                  <a:lnTo>
                    <a:pt x="3405" y="1257"/>
                  </a:lnTo>
                  <a:lnTo>
                    <a:pt x="3437" y="1282"/>
                  </a:lnTo>
                  <a:lnTo>
                    <a:pt x="3465" y="1310"/>
                  </a:lnTo>
                  <a:lnTo>
                    <a:pt x="3490" y="1342"/>
                  </a:lnTo>
                  <a:lnTo>
                    <a:pt x="3509" y="1378"/>
                  </a:lnTo>
                  <a:lnTo>
                    <a:pt x="3524" y="1416"/>
                  </a:lnTo>
                  <a:lnTo>
                    <a:pt x="3532" y="1456"/>
                  </a:lnTo>
                  <a:lnTo>
                    <a:pt x="3536" y="1499"/>
                  </a:lnTo>
                  <a:lnTo>
                    <a:pt x="3536" y="2806"/>
                  </a:lnTo>
                  <a:lnTo>
                    <a:pt x="3532" y="2848"/>
                  </a:lnTo>
                  <a:lnTo>
                    <a:pt x="3524" y="2889"/>
                  </a:lnTo>
                  <a:lnTo>
                    <a:pt x="3509" y="2927"/>
                  </a:lnTo>
                  <a:lnTo>
                    <a:pt x="3490" y="2962"/>
                  </a:lnTo>
                  <a:lnTo>
                    <a:pt x="3465" y="2994"/>
                  </a:lnTo>
                  <a:lnTo>
                    <a:pt x="3437" y="3023"/>
                  </a:lnTo>
                  <a:lnTo>
                    <a:pt x="3405" y="3047"/>
                  </a:lnTo>
                  <a:lnTo>
                    <a:pt x="3369" y="3067"/>
                  </a:lnTo>
                  <a:lnTo>
                    <a:pt x="3332" y="3081"/>
                  </a:lnTo>
                  <a:lnTo>
                    <a:pt x="3291" y="3091"/>
                  </a:lnTo>
                  <a:lnTo>
                    <a:pt x="3248" y="3093"/>
                  </a:lnTo>
                  <a:lnTo>
                    <a:pt x="853" y="3093"/>
                  </a:lnTo>
                  <a:lnTo>
                    <a:pt x="810" y="3091"/>
                  </a:lnTo>
                  <a:lnTo>
                    <a:pt x="769" y="3081"/>
                  </a:lnTo>
                  <a:lnTo>
                    <a:pt x="732" y="3067"/>
                  </a:lnTo>
                  <a:lnTo>
                    <a:pt x="696" y="3047"/>
                  </a:lnTo>
                  <a:lnTo>
                    <a:pt x="664" y="3023"/>
                  </a:lnTo>
                  <a:lnTo>
                    <a:pt x="635" y="2994"/>
                  </a:lnTo>
                  <a:lnTo>
                    <a:pt x="611" y="2962"/>
                  </a:lnTo>
                  <a:lnTo>
                    <a:pt x="591" y="2927"/>
                  </a:lnTo>
                  <a:lnTo>
                    <a:pt x="577" y="2889"/>
                  </a:lnTo>
                  <a:lnTo>
                    <a:pt x="567" y="2848"/>
                  </a:lnTo>
                  <a:lnTo>
                    <a:pt x="564" y="2806"/>
                  </a:lnTo>
                  <a:lnTo>
                    <a:pt x="564" y="1882"/>
                  </a:lnTo>
                  <a:lnTo>
                    <a:pt x="287" y="1882"/>
                  </a:lnTo>
                  <a:lnTo>
                    <a:pt x="245" y="1879"/>
                  </a:lnTo>
                  <a:lnTo>
                    <a:pt x="205" y="1870"/>
                  </a:lnTo>
                  <a:lnTo>
                    <a:pt x="166" y="1855"/>
                  </a:lnTo>
                  <a:lnTo>
                    <a:pt x="131" y="1836"/>
                  </a:lnTo>
                  <a:lnTo>
                    <a:pt x="99" y="1811"/>
                  </a:lnTo>
                  <a:lnTo>
                    <a:pt x="71" y="1784"/>
                  </a:lnTo>
                  <a:lnTo>
                    <a:pt x="46" y="1751"/>
                  </a:lnTo>
                  <a:lnTo>
                    <a:pt x="27" y="1716"/>
                  </a:lnTo>
                  <a:lnTo>
                    <a:pt x="12" y="1678"/>
                  </a:lnTo>
                  <a:lnTo>
                    <a:pt x="3" y="1637"/>
                  </a:lnTo>
                  <a:lnTo>
                    <a:pt x="0" y="1595"/>
                  </a:lnTo>
                  <a:lnTo>
                    <a:pt x="0" y="288"/>
                  </a:lnTo>
                  <a:lnTo>
                    <a:pt x="3" y="245"/>
                  </a:lnTo>
                  <a:lnTo>
                    <a:pt x="12" y="204"/>
                  </a:lnTo>
                  <a:lnTo>
                    <a:pt x="27" y="167"/>
                  </a:lnTo>
                  <a:lnTo>
                    <a:pt x="46" y="131"/>
                  </a:lnTo>
                  <a:lnTo>
                    <a:pt x="71" y="99"/>
                  </a:lnTo>
                  <a:lnTo>
                    <a:pt x="99" y="70"/>
                  </a:lnTo>
                  <a:lnTo>
                    <a:pt x="131" y="46"/>
                  </a:lnTo>
                  <a:lnTo>
                    <a:pt x="166" y="27"/>
                  </a:lnTo>
                  <a:lnTo>
                    <a:pt x="205" y="12"/>
                  </a:lnTo>
                  <a:lnTo>
                    <a:pt x="245" y="2"/>
                  </a:lnTo>
                  <a:lnTo>
                    <a:pt x="2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8" name="Freeform 181"/>
            <p:cNvSpPr>
              <a:spLocks noEditPoints="1"/>
            </p:cNvSpPr>
            <p:nvPr/>
          </p:nvSpPr>
          <p:spPr bwMode="auto">
            <a:xfrm>
              <a:off x="3216" y="3913"/>
              <a:ext cx="81" cy="55"/>
            </a:xfrm>
            <a:custGeom>
              <a:avLst/>
              <a:gdLst>
                <a:gd name="T0" fmla="*/ 582 w 972"/>
                <a:gd name="T1" fmla="*/ 173 h 663"/>
                <a:gd name="T2" fmla="*/ 511 w 972"/>
                <a:gd name="T3" fmla="*/ 223 h 663"/>
                <a:gd name="T4" fmla="*/ 475 w 972"/>
                <a:gd name="T5" fmla="*/ 301 h 663"/>
                <a:gd name="T6" fmla="*/ 482 w 972"/>
                <a:gd name="T7" fmla="*/ 391 h 663"/>
                <a:gd name="T8" fmla="*/ 532 w 972"/>
                <a:gd name="T9" fmla="*/ 461 h 663"/>
                <a:gd name="T10" fmla="*/ 611 w 972"/>
                <a:gd name="T11" fmla="*/ 498 h 663"/>
                <a:gd name="T12" fmla="*/ 700 w 972"/>
                <a:gd name="T13" fmla="*/ 491 h 663"/>
                <a:gd name="T14" fmla="*/ 771 w 972"/>
                <a:gd name="T15" fmla="*/ 441 h 663"/>
                <a:gd name="T16" fmla="*/ 807 w 972"/>
                <a:gd name="T17" fmla="*/ 362 h 663"/>
                <a:gd name="T18" fmla="*/ 800 w 972"/>
                <a:gd name="T19" fmla="*/ 273 h 663"/>
                <a:gd name="T20" fmla="*/ 751 w 972"/>
                <a:gd name="T21" fmla="*/ 202 h 663"/>
                <a:gd name="T22" fmla="*/ 671 w 972"/>
                <a:gd name="T23" fmla="*/ 165 h 663"/>
                <a:gd name="T24" fmla="*/ 300 w 972"/>
                <a:gd name="T25" fmla="*/ 165 h 663"/>
                <a:gd name="T26" fmla="*/ 222 w 972"/>
                <a:gd name="T27" fmla="*/ 202 h 663"/>
                <a:gd name="T28" fmla="*/ 172 w 972"/>
                <a:gd name="T29" fmla="*/ 273 h 663"/>
                <a:gd name="T30" fmla="*/ 164 w 972"/>
                <a:gd name="T31" fmla="*/ 362 h 663"/>
                <a:gd name="T32" fmla="*/ 201 w 972"/>
                <a:gd name="T33" fmla="*/ 441 h 663"/>
                <a:gd name="T34" fmla="*/ 272 w 972"/>
                <a:gd name="T35" fmla="*/ 491 h 663"/>
                <a:gd name="T36" fmla="*/ 356 w 972"/>
                <a:gd name="T37" fmla="*/ 500 h 663"/>
                <a:gd name="T38" fmla="*/ 314 w 972"/>
                <a:gd name="T39" fmla="*/ 377 h 663"/>
                <a:gd name="T40" fmla="*/ 323 w 972"/>
                <a:gd name="T41" fmla="*/ 243 h 663"/>
                <a:gd name="T42" fmla="*/ 331 w 972"/>
                <a:gd name="T43" fmla="*/ 162 h 663"/>
                <a:gd name="T44" fmla="*/ 412 w 972"/>
                <a:gd name="T45" fmla="*/ 10 h 663"/>
                <a:gd name="T46" fmla="*/ 522 w 972"/>
                <a:gd name="T47" fmla="*/ 23 h 663"/>
                <a:gd name="T48" fmla="*/ 641 w 972"/>
                <a:gd name="T49" fmla="*/ 0 h 663"/>
                <a:gd name="T50" fmla="*/ 770 w 972"/>
                <a:gd name="T51" fmla="*/ 27 h 663"/>
                <a:gd name="T52" fmla="*/ 875 w 972"/>
                <a:gd name="T53" fmla="*/ 98 h 663"/>
                <a:gd name="T54" fmla="*/ 946 w 972"/>
                <a:gd name="T55" fmla="*/ 203 h 663"/>
                <a:gd name="T56" fmla="*/ 972 w 972"/>
                <a:gd name="T57" fmla="*/ 332 h 663"/>
                <a:gd name="T58" fmla="*/ 946 w 972"/>
                <a:gd name="T59" fmla="*/ 461 h 663"/>
                <a:gd name="T60" fmla="*/ 875 w 972"/>
                <a:gd name="T61" fmla="*/ 566 h 663"/>
                <a:gd name="T62" fmla="*/ 770 w 972"/>
                <a:gd name="T63" fmla="*/ 637 h 663"/>
                <a:gd name="T64" fmla="*/ 641 w 972"/>
                <a:gd name="T65" fmla="*/ 663 h 663"/>
                <a:gd name="T66" fmla="*/ 522 w 972"/>
                <a:gd name="T67" fmla="*/ 640 h 663"/>
                <a:gd name="T68" fmla="*/ 412 w 972"/>
                <a:gd name="T69" fmla="*/ 653 h 663"/>
                <a:gd name="T70" fmla="*/ 286 w 972"/>
                <a:gd name="T71" fmla="*/ 660 h 663"/>
                <a:gd name="T72" fmla="*/ 164 w 972"/>
                <a:gd name="T73" fmla="*/ 618 h 663"/>
                <a:gd name="T74" fmla="*/ 69 w 972"/>
                <a:gd name="T75" fmla="*/ 534 h 663"/>
                <a:gd name="T76" fmla="*/ 11 w 972"/>
                <a:gd name="T77" fmla="*/ 420 h 663"/>
                <a:gd name="T78" fmla="*/ 3 w 972"/>
                <a:gd name="T79" fmla="*/ 287 h 663"/>
                <a:gd name="T80" fmla="*/ 45 w 972"/>
                <a:gd name="T81" fmla="*/ 165 h 663"/>
                <a:gd name="T82" fmla="*/ 128 w 972"/>
                <a:gd name="T83" fmla="*/ 70 h 663"/>
                <a:gd name="T84" fmla="*/ 243 w 972"/>
                <a:gd name="T85" fmla="*/ 12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72" h="663">
                  <a:moveTo>
                    <a:pt x="641" y="162"/>
                  </a:moveTo>
                  <a:lnTo>
                    <a:pt x="611" y="165"/>
                  </a:lnTo>
                  <a:lnTo>
                    <a:pt x="582" y="173"/>
                  </a:lnTo>
                  <a:lnTo>
                    <a:pt x="555" y="185"/>
                  </a:lnTo>
                  <a:lnTo>
                    <a:pt x="532" y="202"/>
                  </a:lnTo>
                  <a:lnTo>
                    <a:pt x="511" y="223"/>
                  </a:lnTo>
                  <a:lnTo>
                    <a:pt x="495" y="246"/>
                  </a:lnTo>
                  <a:lnTo>
                    <a:pt x="482" y="273"/>
                  </a:lnTo>
                  <a:lnTo>
                    <a:pt x="475" y="301"/>
                  </a:lnTo>
                  <a:lnTo>
                    <a:pt x="472" y="332"/>
                  </a:lnTo>
                  <a:lnTo>
                    <a:pt x="475" y="362"/>
                  </a:lnTo>
                  <a:lnTo>
                    <a:pt x="482" y="391"/>
                  </a:lnTo>
                  <a:lnTo>
                    <a:pt x="495" y="417"/>
                  </a:lnTo>
                  <a:lnTo>
                    <a:pt x="511" y="441"/>
                  </a:lnTo>
                  <a:lnTo>
                    <a:pt x="532" y="461"/>
                  </a:lnTo>
                  <a:lnTo>
                    <a:pt x="555" y="478"/>
                  </a:lnTo>
                  <a:lnTo>
                    <a:pt x="582" y="491"/>
                  </a:lnTo>
                  <a:lnTo>
                    <a:pt x="611" y="498"/>
                  </a:lnTo>
                  <a:lnTo>
                    <a:pt x="641" y="502"/>
                  </a:lnTo>
                  <a:lnTo>
                    <a:pt x="671" y="498"/>
                  </a:lnTo>
                  <a:lnTo>
                    <a:pt x="700" y="491"/>
                  </a:lnTo>
                  <a:lnTo>
                    <a:pt x="727" y="478"/>
                  </a:lnTo>
                  <a:lnTo>
                    <a:pt x="751" y="461"/>
                  </a:lnTo>
                  <a:lnTo>
                    <a:pt x="771" y="441"/>
                  </a:lnTo>
                  <a:lnTo>
                    <a:pt x="787" y="417"/>
                  </a:lnTo>
                  <a:lnTo>
                    <a:pt x="800" y="391"/>
                  </a:lnTo>
                  <a:lnTo>
                    <a:pt x="807" y="362"/>
                  </a:lnTo>
                  <a:lnTo>
                    <a:pt x="811" y="332"/>
                  </a:lnTo>
                  <a:lnTo>
                    <a:pt x="807" y="301"/>
                  </a:lnTo>
                  <a:lnTo>
                    <a:pt x="800" y="273"/>
                  </a:lnTo>
                  <a:lnTo>
                    <a:pt x="787" y="246"/>
                  </a:lnTo>
                  <a:lnTo>
                    <a:pt x="771" y="223"/>
                  </a:lnTo>
                  <a:lnTo>
                    <a:pt x="751" y="202"/>
                  </a:lnTo>
                  <a:lnTo>
                    <a:pt x="727" y="185"/>
                  </a:lnTo>
                  <a:lnTo>
                    <a:pt x="700" y="173"/>
                  </a:lnTo>
                  <a:lnTo>
                    <a:pt x="671" y="165"/>
                  </a:lnTo>
                  <a:lnTo>
                    <a:pt x="641" y="162"/>
                  </a:lnTo>
                  <a:close/>
                  <a:moveTo>
                    <a:pt x="331" y="162"/>
                  </a:moveTo>
                  <a:lnTo>
                    <a:pt x="300" y="165"/>
                  </a:lnTo>
                  <a:lnTo>
                    <a:pt x="272" y="173"/>
                  </a:lnTo>
                  <a:lnTo>
                    <a:pt x="245" y="185"/>
                  </a:lnTo>
                  <a:lnTo>
                    <a:pt x="222" y="202"/>
                  </a:lnTo>
                  <a:lnTo>
                    <a:pt x="201" y="223"/>
                  </a:lnTo>
                  <a:lnTo>
                    <a:pt x="184" y="246"/>
                  </a:lnTo>
                  <a:lnTo>
                    <a:pt x="172" y="273"/>
                  </a:lnTo>
                  <a:lnTo>
                    <a:pt x="164" y="301"/>
                  </a:lnTo>
                  <a:lnTo>
                    <a:pt x="162" y="332"/>
                  </a:lnTo>
                  <a:lnTo>
                    <a:pt x="164" y="362"/>
                  </a:lnTo>
                  <a:lnTo>
                    <a:pt x="172" y="391"/>
                  </a:lnTo>
                  <a:lnTo>
                    <a:pt x="184" y="417"/>
                  </a:lnTo>
                  <a:lnTo>
                    <a:pt x="201" y="441"/>
                  </a:lnTo>
                  <a:lnTo>
                    <a:pt x="222" y="461"/>
                  </a:lnTo>
                  <a:lnTo>
                    <a:pt x="245" y="478"/>
                  </a:lnTo>
                  <a:lnTo>
                    <a:pt x="272" y="491"/>
                  </a:lnTo>
                  <a:lnTo>
                    <a:pt x="300" y="498"/>
                  </a:lnTo>
                  <a:lnTo>
                    <a:pt x="331" y="502"/>
                  </a:lnTo>
                  <a:lnTo>
                    <a:pt x="356" y="500"/>
                  </a:lnTo>
                  <a:lnTo>
                    <a:pt x="336" y="461"/>
                  </a:lnTo>
                  <a:lnTo>
                    <a:pt x="323" y="420"/>
                  </a:lnTo>
                  <a:lnTo>
                    <a:pt x="314" y="377"/>
                  </a:lnTo>
                  <a:lnTo>
                    <a:pt x="311" y="332"/>
                  </a:lnTo>
                  <a:lnTo>
                    <a:pt x="314" y="287"/>
                  </a:lnTo>
                  <a:lnTo>
                    <a:pt x="323" y="243"/>
                  </a:lnTo>
                  <a:lnTo>
                    <a:pt x="336" y="202"/>
                  </a:lnTo>
                  <a:lnTo>
                    <a:pt x="356" y="165"/>
                  </a:lnTo>
                  <a:lnTo>
                    <a:pt x="331" y="162"/>
                  </a:lnTo>
                  <a:close/>
                  <a:moveTo>
                    <a:pt x="331" y="0"/>
                  </a:moveTo>
                  <a:lnTo>
                    <a:pt x="372" y="4"/>
                  </a:lnTo>
                  <a:lnTo>
                    <a:pt x="412" y="10"/>
                  </a:lnTo>
                  <a:lnTo>
                    <a:pt x="449" y="23"/>
                  </a:lnTo>
                  <a:lnTo>
                    <a:pt x="487" y="39"/>
                  </a:lnTo>
                  <a:lnTo>
                    <a:pt x="522" y="23"/>
                  </a:lnTo>
                  <a:lnTo>
                    <a:pt x="560" y="11"/>
                  </a:lnTo>
                  <a:lnTo>
                    <a:pt x="600" y="4"/>
                  </a:lnTo>
                  <a:lnTo>
                    <a:pt x="641" y="0"/>
                  </a:lnTo>
                  <a:lnTo>
                    <a:pt x="686" y="4"/>
                  </a:lnTo>
                  <a:lnTo>
                    <a:pt x="729" y="12"/>
                  </a:lnTo>
                  <a:lnTo>
                    <a:pt x="770" y="27"/>
                  </a:lnTo>
                  <a:lnTo>
                    <a:pt x="808" y="45"/>
                  </a:lnTo>
                  <a:lnTo>
                    <a:pt x="843" y="70"/>
                  </a:lnTo>
                  <a:lnTo>
                    <a:pt x="875" y="98"/>
                  </a:lnTo>
                  <a:lnTo>
                    <a:pt x="903" y="129"/>
                  </a:lnTo>
                  <a:lnTo>
                    <a:pt x="926" y="165"/>
                  </a:lnTo>
                  <a:lnTo>
                    <a:pt x="946" y="203"/>
                  </a:lnTo>
                  <a:lnTo>
                    <a:pt x="960" y="244"/>
                  </a:lnTo>
                  <a:lnTo>
                    <a:pt x="969" y="287"/>
                  </a:lnTo>
                  <a:lnTo>
                    <a:pt x="972" y="332"/>
                  </a:lnTo>
                  <a:lnTo>
                    <a:pt x="969" y="376"/>
                  </a:lnTo>
                  <a:lnTo>
                    <a:pt x="960" y="420"/>
                  </a:lnTo>
                  <a:lnTo>
                    <a:pt x="946" y="461"/>
                  </a:lnTo>
                  <a:lnTo>
                    <a:pt x="926" y="498"/>
                  </a:lnTo>
                  <a:lnTo>
                    <a:pt x="903" y="534"/>
                  </a:lnTo>
                  <a:lnTo>
                    <a:pt x="875" y="566"/>
                  </a:lnTo>
                  <a:lnTo>
                    <a:pt x="843" y="594"/>
                  </a:lnTo>
                  <a:lnTo>
                    <a:pt x="808" y="618"/>
                  </a:lnTo>
                  <a:lnTo>
                    <a:pt x="770" y="637"/>
                  </a:lnTo>
                  <a:lnTo>
                    <a:pt x="729" y="651"/>
                  </a:lnTo>
                  <a:lnTo>
                    <a:pt x="686" y="660"/>
                  </a:lnTo>
                  <a:lnTo>
                    <a:pt x="641" y="663"/>
                  </a:lnTo>
                  <a:lnTo>
                    <a:pt x="600" y="661"/>
                  </a:lnTo>
                  <a:lnTo>
                    <a:pt x="560" y="653"/>
                  </a:lnTo>
                  <a:lnTo>
                    <a:pt x="522" y="640"/>
                  </a:lnTo>
                  <a:lnTo>
                    <a:pt x="487" y="624"/>
                  </a:lnTo>
                  <a:lnTo>
                    <a:pt x="449" y="641"/>
                  </a:lnTo>
                  <a:lnTo>
                    <a:pt x="412" y="653"/>
                  </a:lnTo>
                  <a:lnTo>
                    <a:pt x="372" y="661"/>
                  </a:lnTo>
                  <a:lnTo>
                    <a:pt x="331" y="663"/>
                  </a:lnTo>
                  <a:lnTo>
                    <a:pt x="286" y="660"/>
                  </a:lnTo>
                  <a:lnTo>
                    <a:pt x="243" y="651"/>
                  </a:lnTo>
                  <a:lnTo>
                    <a:pt x="202" y="637"/>
                  </a:lnTo>
                  <a:lnTo>
                    <a:pt x="164" y="618"/>
                  </a:lnTo>
                  <a:lnTo>
                    <a:pt x="128" y="594"/>
                  </a:lnTo>
                  <a:lnTo>
                    <a:pt x="97" y="566"/>
                  </a:lnTo>
                  <a:lnTo>
                    <a:pt x="69" y="534"/>
                  </a:lnTo>
                  <a:lnTo>
                    <a:pt x="45" y="498"/>
                  </a:lnTo>
                  <a:lnTo>
                    <a:pt x="25" y="461"/>
                  </a:lnTo>
                  <a:lnTo>
                    <a:pt x="11" y="420"/>
                  </a:lnTo>
                  <a:lnTo>
                    <a:pt x="3" y="376"/>
                  </a:lnTo>
                  <a:lnTo>
                    <a:pt x="0" y="332"/>
                  </a:lnTo>
                  <a:lnTo>
                    <a:pt x="3" y="287"/>
                  </a:lnTo>
                  <a:lnTo>
                    <a:pt x="11" y="244"/>
                  </a:lnTo>
                  <a:lnTo>
                    <a:pt x="25" y="203"/>
                  </a:lnTo>
                  <a:lnTo>
                    <a:pt x="45" y="165"/>
                  </a:lnTo>
                  <a:lnTo>
                    <a:pt x="69" y="129"/>
                  </a:lnTo>
                  <a:lnTo>
                    <a:pt x="97" y="98"/>
                  </a:lnTo>
                  <a:lnTo>
                    <a:pt x="128" y="70"/>
                  </a:lnTo>
                  <a:lnTo>
                    <a:pt x="164" y="45"/>
                  </a:lnTo>
                  <a:lnTo>
                    <a:pt x="202" y="27"/>
                  </a:lnTo>
                  <a:lnTo>
                    <a:pt x="243" y="12"/>
                  </a:lnTo>
                  <a:lnTo>
                    <a:pt x="286" y="4"/>
                  </a:lnTo>
                  <a:lnTo>
                    <a:pt x="3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9" name="Freeform 182"/>
            <p:cNvSpPr>
              <a:spLocks/>
            </p:cNvSpPr>
            <p:nvPr/>
          </p:nvSpPr>
          <p:spPr bwMode="auto">
            <a:xfrm>
              <a:off x="3122" y="3881"/>
              <a:ext cx="32" cy="14"/>
            </a:xfrm>
            <a:custGeom>
              <a:avLst/>
              <a:gdLst>
                <a:gd name="T0" fmla="*/ 82 w 387"/>
                <a:gd name="T1" fmla="*/ 0 h 162"/>
                <a:gd name="T2" fmla="*/ 307 w 387"/>
                <a:gd name="T3" fmla="*/ 0 h 162"/>
                <a:gd name="T4" fmla="*/ 328 w 387"/>
                <a:gd name="T5" fmla="*/ 3 h 162"/>
                <a:gd name="T6" fmla="*/ 348 w 387"/>
                <a:gd name="T7" fmla="*/ 12 h 162"/>
                <a:gd name="T8" fmla="*/ 364 w 387"/>
                <a:gd name="T9" fmla="*/ 23 h 162"/>
                <a:gd name="T10" fmla="*/ 377 w 387"/>
                <a:gd name="T11" fmla="*/ 41 h 162"/>
                <a:gd name="T12" fmla="*/ 385 w 387"/>
                <a:gd name="T13" fmla="*/ 60 h 162"/>
                <a:gd name="T14" fmla="*/ 387 w 387"/>
                <a:gd name="T15" fmla="*/ 81 h 162"/>
                <a:gd name="T16" fmla="*/ 385 w 387"/>
                <a:gd name="T17" fmla="*/ 103 h 162"/>
                <a:gd name="T18" fmla="*/ 377 w 387"/>
                <a:gd name="T19" fmla="*/ 122 h 162"/>
                <a:gd name="T20" fmla="*/ 364 w 387"/>
                <a:gd name="T21" fmla="*/ 138 h 162"/>
                <a:gd name="T22" fmla="*/ 348 w 387"/>
                <a:gd name="T23" fmla="*/ 151 h 162"/>
                <a:gd name="T24" fmla="*/ 328 w 387"/>
                <a:gd name="T25" fmla="*/ 159 h 162"/>
                <a:gd name="T26" fmla="*/ 307 w 387"/>
                <a:gd name="T27" fmla="*/ 162 h 162"/>
                <a:gd name="T28" fmla="*/ 82 w 387"/>
                <a:gd name="T29" fmla="*/ 162 h 162"/>
                <a:gd name="T30" fmla="*/ 60 w 387"/>
                <a:gd name="T31" fmla="*/ 159 h 162"/>
                <a:gd name="T32" fmla="*/ 41 w 387"/>
                <a:gd name="T33" fmla="*/ 151 h 162"/>
                <a:gd name="T34" fmla="*/ 24 w 387"/>
                <a:gd name="T35" fmla="*/ 138 h 162"/>
                <a:gd name="T36" fmla="*/ 12 w 387"/>
                <a:gd name="T37" fmla="*/ 122 h 162"/>
                <a:gd name="T38" fmla="*/ 3 w 387"/>
                <a:gd name="T39" fmla="*/ 103 h 162"/>
                <a:gd name="T40" fmla="*/ 0 w 387"/>
                <a:gd name="T41" fmla="*/ 81 h 162"/>
                <a:gd name="T42" fmla="*/ 3 w 387"/>
                <a:gd name="T43" fmla="*/ 60 h 162"/>
                <a:gd name="T44" fmla="*/ 12 w 387"/>
                <a:gd name="T45" fmla="*/ 41 h 162"/>
                <a:gd name="T46" fmla="*/ 24 w 387"/>
                <a:gd name="T47" fmla="*/ 23 h 162"/>
                <a:gd name="T48" fmla="*/ 41 w 387"/>
                <a:gd name="T49" fmla="*/ 12 h 162"/>
                <a:gd name="T50" fmla="*/ 60 w 387"/>
                <a:gd name="T51" fmla="*/ 3 h 162"/>
                <a:gd name="T52" fmla="*/ 82 w 387"/>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7" h="162">
                  <a:moveTo>
                    <a:pt x="82" y="0"/>
                  </a:moveTo>
                  <a:lnTo>
                    <a:pt x="307" y="0"/>
                  </a:lnTo>
                  <a:lnTo>
                    <a:pt x="328" y="3"/>
                  </a:lnTo>
                  <a:lnTo>
                    <a:pt x="348" y="12"/>
                  </a:lnTo>
                  <a:lnTo>
                    <a:pt x="364" y="23"/>
                  </a:lnTo>
                  <a:lnTo>
                    <a:pt x="377" y="41"/>
                  </a:lnTo>
                  <a:lnTo>
                    <a:pt x="385" y="60"/>
                  </a:lnTo>
                  <a:lnTo>
                    <a:pt x="387" y="81"/>
                  </a:lnTo>
                  <a:lnTo>
                    <a:pt x="385" y="103"/>
                  </a:lnTo>
                  <a:lnTo>
                    <a:pt x="377" y="122"/>
                  </a:lnTo>
                  <a:lnTo>
                    <a:pt x="364" y="138"/>
                  </a:lnTo>
                  <a:lnTo>
                    <a:pt x="348" y="151"/>
                  </a:lnTo>
                  <a:lnTo>
                    <a:pt x="328" y="159"/>
                  </a:lnTo>
                  <a:lnTo>
                    <a:pt x="307" y="162"/>
                  </a:lnTo>
                  <a:lnTo>
                    <a:pt x="82" y="162"/>
                  </a:lnTo>
                  <a:lnTo>
                    <a:pt x="60" y="159"/>
                  </a:lnTo>
                  <a:lnTo>
                    <a:pt x="41" y="151"/>
                  </a:lnTo>
                  <a:lnTo>
                    <a:pt x="24" y="138"/>
                  </a:lnTo>
                  <a:lnTo>
                    <a:pt x="12" y="122"/>
                  </a:lnTo>
                  <a:lnTo>
                    <a:pt x="3" y="103"/>
                  </a:lnTo>
                  <a:lnTo>
                    <a:pt x="0" y="81"/>
                  </a:lnTo>
                  <a:lnTo>
                    <a:pt x="3" y="60"/>
                  </a:lnTo>
                  <a:lnTo>
                    <a:pt x="12" y="41"/>
                  </a:lnTo>
                  <a:lnTo>
                    <a:pt x="24" y="23"/>
                  </a:lnTo>
                  <a:lnTo>
                    <a:pt x="41" y="12"/>
                  </a:lnTo>
                  <a:lnTo>
                    <a:pt x="60"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0" name="Freeform 183"/>
            <p:cNvSpPr>
              <a:spLocks/>
            </p:cNvSpPr>
            <p:nvPr/>
          </p:nvSpPr>
          <p:spPr bwMode="auto">
            <a:xfrm>
              <a:off x="3162" y="3881"/>
              <a:ext cx="33" cy="14"/>
            </a:xfrm>
            <a:custGeom>
              <a:avLst/>
              <a:gdLst>
                <a:gd name="T0" fmla="*/ 81 w 388"/>
                <a:gd name="T1" fmla="*/ 0 h 162"/>
                <a:gd name="T2" fmla="*/ 307 w 388"/>
                <a:gd name="T3" fmla="*/ 0 h 162"/>
                <a:gd name="T4" fmla="*/ 329 w 388"/>
                <a:gd name="T5" fmla="*/ 3 h 162"/>
                <a:gd name="T6" fmla="*/ 347 w 388"/>
                <a:gd name="T7" fmla="*/ 12 h 162"/>
                <a:gd name="T8" fmla="*/ 364 w 388"/>
                <a:gd name="T9" fmla="*/ 23 h 162"/>
                <a:gd name="T10" fmla="*/ 376 w 388"/>
                <a:gd name="T11" fmla="*/ 41 h 162"/>
                <a:gd name="T12" fmla="*/ 384 w 388"/>
                <a:gd name="T13" fmla="*/ 60 h 162"/>
                <a:gd name="T14" fmla="*/ 388 w 388"/>
                <a:gd name="T15" fmla="*/ 81 h 162"/>
                <a:gd name="T16" fmla="*/ 384 w 388"/>
                <a:gd name="T17" fmla="*/ 103 h 162"/>
                <a:gd name="T18" fmla="*/ 376 w 388"/>
                <a:gd name="T19" fmla="*/ 122 h 162"/>
                <a:gd name="T20" fmla="*/ 364 w 388"/>
                <a:gd name="T21" fmla="*/ 138 h 162"/>
                <a:gd name="T22" fmla="*/ 347 w 388"/>
                <a:gd name="T23" fmla="*/ 151 h 162"/>
                <a:gd name="T24" fmla="*/ 329 w 388"/>
                <a:gd name="T25" fmla="*/ 159 h 162"/>
                <a:gd name="T26" fmla="*/ 307 w 388"/>
                <a:gd name="T27" fmla="*/ 162 h 162"/>
                <a:gd name="T28" fmla="*/ 81 w 388"/>
                <a:gd name="T29" fmla="*/ 162 h 162"/>
                <a:gd name="T30" fmla="*/ 59 w 388"/>
                <a:gd name="T31" fmla="*/ 159 h 162"/>
                <a:gd name="T32" fmla="*/ 40 w 388"/>
                <a:gd name="T33" fmla="*/ 151 h 162"/>
                <a:gd name="T34" fmla="*/ 24 w 388"/>
                <a:gd name="T35" fmla="*/ 138 h 162"/>
                <a:gd name="T36" fmla="*/ 11 w 388"/>
                <a:gd name="T37" fmla="*/ 122 h 162"/>
                <a:gd name="T38" fmla="*/ 2 w 388"/>
                <a:gd name="T39" fmla="*/ 103 h 162"/>
                <a:gd name="T40" fmla="*/ 0 w 388"/>
                <a:gd name="T41" fmla="*/ 81 h 162"/>
                <a:gd name="T42" fmla="*/ 2 w 388"/>
                <a:gd name="T43" fmla="*/ 60 h 162"/>
                <a:gd name="T44" fmla="*/ 11 w 388"/>
                <a:gd name="T45" fmla="*/ 41 h 162"/>
                <a:gd name="T46" fmla="*/ 24 w 388"/>
                <a:gd name="T47" fmla="*/ 23 h 162"/>
                <a:gd name="T48" fmla="*/ 40 w 388"/>
                <a:gd name="T49" fmla="*/ 12 h 162"/>
                <a:gd name="T50" fmla="*/ 59 w 388"/>
                <a:gd name="T51" fmla="*/ 3 h 162"/>
                <a:gd name="T52" fmla="*/ 81 w 388"/>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8" h="162">
                  <a:moveTo>
                    <a:pt x="81" y="0"/>
                  </a:moveTo>
                  <a:lnTo>
                    <a:pt x="307" y="0"/>
                  </a:lnTo>
                  <a:lnTo>
                    <a:pt x="329" y="3"/>
                  </a:lnTo>
                  <a:lnTo>
                    <a:pt x="347" y="12"/>
                  </a:lnTo>
                  <a:lnTo>
                    <a:pt x="364" y="23"/>
                  </a:lnTo>
                  <a:lnTo>
                    <a:pt x="376" y="41"/>
                  </a:lnTo>
                  <a:lnTo>
                    <a:pt x="384" y="60"/>
                  </a:lnTo>
                  <a:lnTo>
                    <a:pt x="388" y="81"/>
                  </a:lnTo>
                  <a:lnTo>
                    <a:pt x="384" y="103"/>
                  </a:lnTo>
                  <a:lnTo>
                    <a:pt x="376" y="122"/>
                  </a:lnTo>
                  <a:lnTo>
                    <a:pt x="364" y="138"/>
                  </a:lnTo>
                  <a:lnTo>
                    <a:pt x="347" y="151"/>
                  </a:lnTo>
                  <a:lnTo>
                    <a:pt x="329" y="159"/>
                  </a:lnTo>
                  <a:lnTo>
                    <a:pt x="307" y="162"/>
                  </a:lnTo>
                  <a:lnTo>
                    <a:pt x="81" y="162"/>
                  </a:lnTo>
                  <a:lnTo>
                    <a:pt x="59" y="159"/>
                  </a:lnTo>
                  <a:lnTo>
                    <a:pt x="40" y="151"/>
                  </a:lnTo>
                  <a:lnTo>
                    <a:pt x="24" y="138"/>
                  </a:lnTo>
                  <a:lnTo>
                    <a:pt x="11" y="122"/>
                  </a:lnTo>
                  <a:lnTo>
                    <a:pt x="2" y="103"/>
                  </a:lnTo>
                  <a:lnTo>
                    <a:pt x="0" y="81"/>
                  </a:lnTo>
                  <a:lnTo>
                    <a:pt x="2" y="60"/>
                  </a:lnTo>
                  <a:lnTo>
                    <a:pt x="11" y="41"/>
                  </a:lnTo>
                  <a:lnTo>
                    <a:pt x="24" y="23"/>
                  </a:lnTo>
                  <a:lnTo>
                    <a:pt x="40" y="12"/>
                  </a:lnTo>
                  <a:lnTo>
                    <a:pt x="59"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1" name="Freeform 184"/>
            <p:cNvSpPr>
              <a:spLocks/>
            </p:cNvSpPr>
            <p:nvPr/>
          </p:nvSpPr>
          <p:spPr bwMode="auto">
            <a:xfrm>
              <a:off x="3203" y="3881"/>
              <a:ext cx="32" cy="14"/>
            </a:xfrm>
            <a:custGeom>
              <a:avLst/>
              <a:gdLst>
                <a:gd name="T0" fmla="*/ 81 w 388"/>
                <a:gd name="T1" fmla="*/ 0 h 162"/>
                <a:gd name="T2" fmla="*/ 307 w 388"/>
                <a:gd name="T3" fmla="*/ 0 h 162"/>
                <a:gd name="T4" fmla="*/ 329 w 388"/>
                <a:gd name="T5" fmla="*/ 3 h 162"/>
                <a:gd name="T6" fmla="*/ 348 w 388"/>
                <a:gd name="T7" fmla="*/ 12 h 162"/>
                <a:gd name="T8" fmla="*/ 364 w 388"/>
                <a:gd name="T9" fmla="*/ 23 h 162"/>
                <a:gd name="T10" fmla="*/ 377 w 388"/>
                <a:gd name="T11" fmla="*/ 41 h 162"/>
                <a:gd name="T12" fmla="*/ 385 w 388"/>
                <a:gd name="T13" fmla="*/ 60 h 162"/>
                <a:gd name="T14" fmla="*/ 388 w 388"/>
                <a:gd name="T15" fmla="*/ 81 h 162"/>
                <a:gd name="T16" fmla="*/ 385 w 388"/>
                <a:gd name="T17" fmla="*/ 103 h 162"/>
                <a:gd name="T18" fmla="*/ 377 w 388"/>
                <a:gd name="T19" fmla="*/ 122 h 162"/>
                <a:gd name="T20" fmla="*/ 364 w 388"/>
                <a:gd name="T21" fmla="*/ 138 h 162"/>
                <a:gd name="T22" fmla="*/ 348 w 388"/>
                <a:gd name="T23" fmla="*/ 151 h 162"/>
                <a:gd name="T24" fmla="*/ 329 w 388"/>
                <a:gd name="T25" fmla="*/ 159 h 162"/>
                <a:gd name="T26" fmla="*/ 307 w 388"/>
                <a:gd name="T27" fmla="*/ 162 h 162"/>
                <a:gd name="T28" fmla="*/ 81 w 388"/>
                <a:gd name="T29" fmla="*/ 162 h 162"/>
                <a:gd name="T30" fmla="*/ 59 w 388"/>
                <a:gd name="T31" fmla="*/ 159 h 162"/>
                <a:gd name="T32" fmla="*/ 40 w 388"/>
                <a:gd name="T33" fmla="*/ 151 h 162"/>
                <a:gd name="T34" fmla="*/ 24 w 388"/>
                <a:gd name="T35" fmla="*/ 138 h 162"/>
                <a:gd name="T36" fmla="*/ 11 w 388"/>
                <a:gd name="T37" fmla="*/ 122 h 162"/>
                <a:gd name="T38" fmla="*/ 4 w 388"/>
                <a:gd name="T39" fmla="*/ 103 h 162"/>
                <a:gd name="T40" fmla="*/ 0 w 388"/>
                <a:gd name="T41" fmla="*/ 81 h 162"/>
                <a:gd name="T42" fmla="*/ 4 w 388"/>
                <a:gd name="T43" fmla="*/ 60 h 162"/>
                <a:gd name="T44" fmla="*/ 11 w 388"/>
                <a:gd name="T45" fmla="*/ 41 h 162"/>
                <a:gd name="T46" fmla="*/ 24 w 388"/>
                <a:gd name="T47" fmla="*/ 23 h 162"/>
                <a:gd name="T48" fmla="*/ 40 w 388"/>
                <a:gd name="T49" fmla="*/ 12 h 162"/>
                <a:gd name="T50" fmla="*/ 59 w 388"/>
                <a:gd name="T51" fmla="*/ 3 h 162"/>
                <a:gd name="T52" fmla="*/ 81 w 388"/>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8" h="162">
                  <a:moveTo>
                    <a:pt x="81" y="0"/>
                  </a:moveTo>
                  <a:lnTo>
                    <a:pt x="307" y="0"/>
                  </a:lnTo>
                  <a:lnTo>
                    <a:pt x="329" y="3"/>
                  </a:lnTo>
                  <a:lnTo>
                    <a:pt x="348" y="12"/>
                  </a:lnTo>
                  <a:lnTo>
                    <a:pt x="364" y="23"/>
                  </a:lnTo>
                  <a:lnTo>
                    <a:pt x="377" y="41"/>
                  </a:lnTo>
                  <a:lnTo>
                    <a:pt x="385" y="60"/>
                  </a:lnTo>
                  <a:lnTo>
                    <a:pt x="388" y="81"/>
                  </a:lnTo>
                  <a:lnTo>
                    <a:pt x="385" y="103"/>
                  </a:lnTo>
                  <a:lnTo>
                    <a:pt x="377" y="122"/>
                  </a:lnTo>
                  <a:lnTo>
                    <a:pt x="364" y="138"/>
                  </a:lnTo>
                  <a:lnTo>
                    <a:pt x="348" y="151"/>
                  </a:lnTo>
                  <a:lnTo>
                    <a:pt x="329" y="159"/>
                  </a:lnTo>
                  <a:lnTo>
                    <a:pt x="307" y="162"/>
                  </a:lnTo>
                  <a:lnTo>
                    <a:pt x="81" y="162"/>
                  </a:lnTo>
                  <a:lnTo>
                    <a:pt x="59" y="159"/>
                  </a:lnTo>
                  <a:lnTo>
                    <a:pt x="40" y="151"/>
                  </a:lnTo>
                  <a:lnTo>
                    <a:pt x="24" y="138"/>
                  </a:lnTo>
                  <a:lnTo>
                    <a:pt x="11" y="122"/>
                  </a:lnTo>
                  <a:lnTo>
                    <a:pt x="4" y="103"/>
                  </a:lnTo>
                  <a:lnTo>
                    <a:pt x="0" y="81"/>
                  </a:lnTo>
                  <a:lnTo>
                    <a:pt x="4" y="60"/>
                  </a:lnTo>
                  <a:lnTo>
                    <a:pt x="11" y="41"/>
                  </a:lnTo>
                  <a:lnTo>
                    <a:pt x="24" y="23"/>
                  </a:lnTo>
                  <a:lnTo>
                    <a:pt x="40" y="12"/>
                  </a:lnTo>
                  <a:lnTo>
                    <a:pt x="59"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2" name="Freeform 185"/>
            <p:cNvSpPr>
              <a:spLocks/>
            </p:cNvSpPr>
            <p:nvPr/>
          </p:nvSpPr>
          <p:spPr bwMode="auto">
            <a:xfrm>
              <a:off x="3244" y="3881"/>
              <a:ext cx="32" cy="14"/>
            </a:xfrm>
            <a:custGeom>
              <a:avLst/>
              <a:gdLst>
                <a:gd name="T0" fmla="*/ 81 w 387"/>
                <a:gd name="T1" fmla="*/ 0 h 162"/>
                <a:gd name="T2" fmla="*/ 306 w 387"/>
                <a:gd name="T3" fmla="*/ 0 h 162"/>
                <a:gd name="T4" fmla="*/ 328 w 387"/>
                <a:gd name="T5" fmla="*/ 3 h 162"/>
                <a:gd name="T6" fmla="*/ 347 w 387"/>
                <a:gd name="T7" fmla="*/ 12 h 162"/>
                <a:gd name="T8" fmla="*/ 363 w 387"/>
                <a:gd name="T9" fmla="*/ 23 h 162"/>
                <a:gd name="T10" fmla="*/ 376 w 387"/>
                <a:gd name="T11" fmla="*/ 41 h 162"/>
                <a:gd name="T12" fmla="*/ 385 w 387"/>
                <a:gd name="T13" fmla="*/ 60 h 162"/>
                <a:gd name="T14" fmla="*/ 387 w 387"/>
                <a:gd name="T15" fmla="*/ 81 h 162"/>
                <a:gd name="T16" fmla="*/ 385 w 387"/>
                <a:gd name="T17" fmla="*/ 103 h 162"/>
                <a:gd name="T18" fmla="*/ 376 w 387"/>
                <a:gd name="T19" fmla="*/ 122 h 162"/>
                <a:gd name="T20" fmla="*/ 363 w 387"/>
                <a:gd name="T21" fmla="*/ 138 h 162"/>
                <a:gd name="T22" fmla="*/ 347 w 387"/>
                <a:gd name="T23" fmla="*/ 151 h 162"/>
                <a:gd name="T24" fmla="*/ 328 w 387"/>
                <a:gd name="T25" fmla="*/ 159 h 162"/>
                <a:gd name="T26" fmla="*/ 306 w 387"/>
                <a:gd name="T27" fmla="*/ 162 h 162"/>
                <a:gd name="T28" fmla="*/ 81 w 387"/>
                <a:gd name="T29" fmla="*/ 162 h 162"/>
                <a:gd name="T30" fmla="*/ 60 w 387"/>
                <a:gd name="T31" fmla="*/ 159 h 162"/>
                <a:gd name="T32" fmla="*/ 40 w 387"/>
                <a:gd name="T33" fmla="*/ 151 h 162"/>
                <a:gd name="T34" fmla="*/ 23 w 387"/>
                <a:gd name="T35" fmla="*/ 138 h 162"/>
                <a:gd name="T36" fmla="*/ 11 w 387"/>
                <a:gd name="T37" fmla="*/ 122 h 162"/>
                <a:gd name="T38" fmla="*/ 3 w 387"/>
                <a:gd name="T39" fmla="*/ 103 h 162"/>
                <a:gd name="T40" fmla="*/ 0 w 387"/>
                <a:gd name="T41" fmla="*/ 81 h 162"/>
                <a:gd name="T42" fmla="*/ 3 w 387"/>
                <a:gd name="T43" fmla="*/ 60 h 162"/>
                <a:gd name="T44" fmla="*/ 11 w 387"/>
                <a:gd name="T45" fmla="*/ 41 h 162"/>
                <a:gd name="T46" fmla="*/ 23 w 387"/>
                <a:gd name="T47" fmla="*/ 23 h 162"/>
                <a:gd name="T48" fmla="*/ 40 w 387"/>
                <a:gd name="T49" fmla="*/ 12 h 162"/>
                <a:gd name="T50" fmla="*/ 60 w 387"/>
                <a:gd name="T51" fmla="*/ 3 h 162"/>
                <a:gd name="T52" fmla="*/ 81 w 387"/>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7" h="162">
                  <a:moveTo>
                    <a:pt x="81" y="0"/>
                  </a:moveTo>
                  <a:lnTo>
                    <a:pt x="306" y="0"/>
                  </a:lnTo>
                  <a:lnTo>
                    <a:pt x="328" y="3"/>
                  </a:lnTo>
                  <a:lnTo>
                    <a:pt x="347" y="12"/>
                  </a:lnTo>
                  <a:lnTo>
                    <a:pt x="363" y="23"/>
                  </a:lnTo>
                  <a:lnTo>
                    <a:pt x="376" y="41"/>
                  </a:lnTo>
                  <a:lnTo>
                    <a:pt x="385" y="60"/>
                  </a:lnTo>
                  <a:lnTo>
                    <a:pt x="387" y="81"/>
                  </a:lnTo>
                  <a:lnTo>
                    <a:pt x="385" y="103"/>
                  </a:lnTo>
                  <a:lnTo>
                    <a:pt x="376" y="122"/>
                  </a:lnTo>
                  <a:lnTo>
                    <a:pt x="363" y="138"/>
                  </a:lnTo>
                  <a:lnTo>
                    <a:pt x="347" y="151"/>
                  </a:lnTo>
                  <a:lnTo>
                    <a:pt x="328" y="159"/>
                  </a:lnTo>
                  <a:lnTo>
                    <a:pt x="306" y="162"/>
                  </a:lnTo>
                  <a:lnTo>
                    <a:pt x="81" y="162"/>
                  </a:lnTo>
                  <a:lnTo>
                    <a:pt x="60" y="159"/>
                  </a:lnTo>
                  <a:lnTo>
                    <a:pt x="40" y="151"/>
                  </a:lnTo>
                  <a:lnTo>
                    <a:pt x="23" y="138"/>
                  </a:lnTo>
                  <a:lnTo>
                    <a:pt x="11" y="122"/>
                  </a:lnTo>
                  <a:lnTo>
                    <a:pt x="3" y="103"/>
                  </a:lnTo>
                  <a:lnTo>
                    <a:pt x="0" y="81"/>
                  </a:lnTo>
                  <a:lnTo>
                    <a:pt x="3" y="60"/>
                  </a:lnTo>
                  <a:lnTo>
                    <a:pt x="11" y="41"/>
                  </a:lnTo>
                  <a:lnTo>
                    <a:pt x="23" y="23"/>
                  </a:lnTo>
                  <a:lnTo>
                    <a:pt x="40" y="12"/>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13" name="Group 188"/>
          <p:cNvGrpSpPr>
            <a:grpSpLocks noChangeAspect="1"/>
          </p:cNvGrpSpPr>
          <p:nvPr/>
        </p:nvGrpSpPr>
        <p:grpSpPr bwMode="auto">
          <a:xfrm>
            <a:off x="3818158" y="3002662"/>
            <a:ext cx="226175" cy="193864"/>
            <a:chOff x="2457" y="3674"/>
            <a:chExt cx="315" cy="270"/>
          </a:xfrm>
          <a:solidFill>
            <a:schemeClr val="tx1">
              <a:lumMod val="65000"/>
              <a:lumOff val="35000"/>
            </a:schemeClr>
          </a:solidFill>
        </p:grpSpPr>
        <p:sp>
          <p:nvSpPr>
            <p:cNvPr id="714" name="Freeform 190"/>
            <p:cNvSpPr>
              <a:spLocks noEditPoints="1"/>
            </p:cNvSpPr>
            <p:nvPr/>
          </p:nvSpPr>
          <p:spPr bwMode="auto">
            <a:xfrm>
              <a:off x="2457" y="3674"/>
              <a:ext cx="214" cy="270"/>
            </a:xfrm>
            <a:custGeom>
              <a:avLst/>
              <a:gdLst>
                <a:gd name="T0" fmla="*/ 222 w 2352"/>
                <a:gd name="T1" fmla="*/ 222 h 2970"/>
                <a:gd name="T2" fmla="*/ 222 w 2352"/>
                <a:gd name="T3" fmla="*/ 2748 h 2970"/>
                <a:gd name="T4" fmla="*/ 2130 w 2352"/>
                <a:gd name="T5" fmla="*/ 2748 h 2970"/>
                <a:gd name="T6" fmla="*/ 2130 w 2352"/>
                <a:gd name="T7" fmla="*/ 222 h 2970"/>
                <a:gd name="T8" fmla="*/ 222 w 2352"/>
                <a:gd name="T9" fmla="*/ 222 h 2970"/>
                <a:gd name="T10" fmla="*/ 111 w 2352"/>
                <a:gd name="T11" fmla="*/ 0 h 2970"/>
                <a:gd name="T12" fmla="*/ 2240 w 2352"/>
                <a:gd name="T13" fmla="*/ 0 h 2970"/>
                <a:gd name="T14" fmla="*/ 2267 w 2352"/>
                <a:gd name="T15" fmla="*/ 3 h 2970"/>
                <a:gd name="T16" fmla="*/ 2290 w 2352"/>
                <a:gd name="T17" fmla="*/ 12 h 2970"/>
                <a:gd name="T18" fmla="*/ 2310 w 2352"/>
                <a:gd name="T19" fmla="*/ 24 h 2970"/>
                <a:gd name="T20" fmla="*/ 2328 w 2352"/>
                <a:gd name="T21" fmla="*/ 42 h 2970"/>
                <a:gd name="T22" fmla="*/ 2341 w 2352"/>
                <a:gd name="T23" fmla="*/ 62 h 2970"/>
                <a:gd name="T24" fmla="*/ 2349 w 2352"/>
                <a:gd name="T25" fmla="*/ 85 h 2970"/>
                <a:gd name="T26" fmla="*/ 2352 w 2352"/>
                <a:gd name="T27" fmla="*/ 111 h 2970"/>
                <a:gd name="T28" fmla="*/ 2352 w 2352"/>
                <a:gd name="T29" fmla="*/ 2858 h 2970"/>
                <a:gd name="T30" fmla="*/ 2349 w 2352"/>
                <a:gd name="T31" fmla="*/ 2883 h 2970"/>
                <a:gd name="T32" fmla="*/ 2341 w 2352"/>
                <a:gd name="T33" fmla="*/ 2908 h 2970"/>
                <a:gd name="T34" fmla="*/ 2328 w 2352"/>
                <a:gd name="T35" fmla="*/ 2928 h 2970"/>
                <a:gd name="T36" fmla="*/ 2310 w 2352"/>
                <a:gd name="T37" fmla="*/ 2945 h 2970"/>
                <a:gd name="T38" fmla="*/ 2290 w 2352"/>
                <a:gd name="T39" fmla="*/ 2958 h 2970"/>
                <a:gd name="T40" fmla="*/ 2267 w 2352"/>
                <a:gd name="T41" fmla="*/ 2966 h 2970"/>
                <a:gd name="T42" fmla="*/ 2240 w 2352"/>
                <a:gd name="T43" fmla="*/ 2970 h 2970"/>
                <a:gd name="T44" fmla="*/ 111 w 2352"/>
                <a:gd name="T45" fmla="*/ 2970 h 2970"/>
                <a:gd name="T46" fmla="*/ 85 w 2352"/>
                <a:gd name="T47" fmla="*/ 2966 h 2970"/>
                <a:gd name="T48" fmla="*/ 62 w 2352"/>
                <a:gd name="T49" fmla="*/ 2958 h 2970"/>
                <a:gd name="T50" fmla="*/ 41 w 2352"/>
                <a:gd name="T51" fmla="*/ 2945 h 2970"/>
                <a:gd name="T52" fmla="*/ 24 w 2352"/>
                <a:gd name="T53" fmla="*/ 2928 h 2970"/>
                <a:gd name="T54" fmla="*/ 12 w 2352"/>
                <a:gd name="T55" fmla="*/ 2908 h 2970"/>
                <a:gd name="T56" fmla="*/ 3 w 2352"/>
                <a:gd name="T57" fmla="*/ 2883 h 2970"/>
                <a:gd name="T58" fmla="*/ 0 w 2352"/>
                <a:gd name="T59" fmla="*/ 2858 h 2970"/>
                <a:gd name="T60" fmla="*/ 0 w 2352"/>
                <a:gd name="T61" fmla="*/ 111 h 2970"/>
                <a:gd name="T62" fmla="*/ 3 w 2352"/>
                <a:gd name="T63" fmla="*/ 85 h 2970"/>
                <a:gd name="T64" fmla="*/ 12 w 2352"/>
                <a:gd name="T65" fmla="*/ 62 h 2970"/>
                <a:gd name="T66" fmla="*/ 24 w 2352"/>
                <a:gd name="T67" fmla="*/ 42 h 2970"/>
                <a:gd name="T68" fmla="*/ 41 w 2352"/>
                <a:gd name="T69" fmla="*/ 24 h 2970"/>
                <a:gd name="T70" fmla="*/ 62 w 2352"/>
                <a:gd name="T71" fmla="*/ 12 h 2970"/>
                <a:gd name="T72" fmla="*/ 85 w 2352"/>
                <a:gd name="T73" fmla="*/ 3 h 2970"/>
                <a:gd name="T74" fmla="*/ 111 w 2352"/>
                <a:gd name="T75" fmla="*/ 0 h 2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52" h="2970">
                  <a:moveTo>
                    <a:pt x="222" y="222"/>
                  </a:moveTo>
                  <a:lnTo>
                    <a:pt x="222" y="2748"/>
                  </a:lnTo>
                  <a:lnTo>
                    <a:pt x="2130" y="2748"/>
                  </a:lnTo>
                  <a:lnTo>
                    <a:pt x="2130" y="222"/>
                  </a:lnTo>
                  <a:lnTo>
                    <a:pt x="222" y="222"/>
                  </a:lnTo>
                  <a:close/>
                  <a:moveTo>
                    <a:pt x="111" y="0"/>
                  </a:moveTo>
                  <a:lnTo>
                    <a:pt x="2240" y="0"/>
                  </a:lnTo>
                  <a:lnTo>
                    <a:pt x="2267" y="3"/>
                  </a:lnTo>
                  <a:lnTo>
                    <a:pt x="2290" y="12"/>
                  </a:lnTo>
                  <a:lnTo>
                    <a:pt x="2310" y="24"/>
                  </a:lnTo>
                  <a:lnTo>
                    <a:pt x="2328" y="42"/>
                  </a:lnTo>
                  <a:lnTo>
                    <a:pt x="2341" y="62"/>
                  </a:lnTo>
                  <a:lnTo>
                    <a:pt x="2349" y="85"/>
                  </a:lnTo>
                  <a:lnTo>
                    <a:pt x="2352" y="111"/>
                  </a:lnTo>
                  <a:lnTo>
                    <a:pt x="2352" y="2858"/>
                  </a:lnTo>
                  <a:lnTo>
                    <a:pt x="2349" y="2883"/>
                  </a:lnTo>
                  <a:lnTo>
                    <a:pt x="2341" y="2908"/>
                  </a:lnTo>
                  <a:lnTo>
                    <a:pt x="2328" y="2928"/>
                  </a:lnTo>
                  <a:lnTo>
                    <a:pt x="2310" y="2945"/>
                  </a:lnTo>
                  <a:lnTo>
                    <a:pt x="2290" y="2958"/>
                  </a:lnTo>
                  <a:lnTo>
                    <a:pt x="2267" y="2966"/>
                  </a:lnTo>
                  <a:lnTo>
                    <a:pt x="2240" y="2970"/>
                  </a:lnTo>
                  <a:lnTo>
                    <a:pt x="111" y="2970"/>
                  </a:lnTo>
                  <a:lnTo>
                    <a:pt x="85" y="2966"/>
                  </a:lnTo>
                  <a:lnTo>
                    <a:pt x="62" y="2958"/>
                  </a:lnTo>
                  <a:lnTo>
                    <a:pt x="41" y="2945"/>
                  </a:lnTo>
                  <a:lnTo>
                    <a:pt x="24" y="2928"/>
                  </a:lnTo>
                  <a:lnTo>
                    <a:pt x="12" y="2908"/>
                  </a:lnTo>
                  <a:lnTo>
                    <a:pt x="3" y="2883"/>
                  </a:lnTo>
                  <a:lnTo>
                    <a:pt x="0" y="2858"/>
                  </a:lnTo>
                  <a:lnTo>
                    <a:pt x="0" y="111"/>
                  </a:lnTo>
                  <a:lnTo>
                    <a:pt x="3" y="85"/>
                  </a:lnTo>
                  <a:lnTo>
                    <a:pt x="12" y="62"/>
                  </a:lnTo>
                  <a:lnTo>
                    <a:pt x="24" y="42"/>
                  </a:lnTo>
                  <a:lnTo>
                    <a:pt x="41" y="24"/>
                  </a:lnTo>
                  <a:lnTo>
                    <a:pt x="62" y="12"/>
                  </a:lnTo>
                  <a:lnTo>
                    <a:pt x="85" y="3"/>
                  </a:lnTo>
                  <a:lnTo>
                    <a:pt x="1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5" name="Freeform 191"/>
            <p:cNvSpPr>
              <a:spLocks/>
            </p:cNvSpPr>
            <p:nvPr/>
          </p:nvSpPr>
          <p:spPr bwMode="auto">
            <a:xfrm>
              <a:off x="2495" y="3737"/>
              <a:ext cx="138" cy="13"/>
            </a:xfrm>
            <a:custGeom>
              <a:avLst/>
              <a:gdLst>
                <a:gd name="T0" fmla="*/ 74 w 1510"/>
                <a:gd name="T1" fmla="*/ 0 h 147"/>
                <a:gd name="T2" fmla="*/ 1435 w 1510"/>
                <a:gd name="T3" fmla="*/ 0 h 147"/>
                <a:gd name="T4" fmla="*/ 1455 w 1510"/>
                <a:gd name="T5" fmla="*/ 3 h 147"/>
                <a:gd name="T6" fmla="*/ 1473 w 1510"/>
                <a:gd name="T7" fmla="*/ 11 h 147"/>
                <a:gd name="T8" fmla="*/ 1488 w 1510"/>
                <a:gd name="T9" fmla="*/ 22 h 147"/>
                <a:gd name="T10" fmla="*/ 1499 w 1510"/>
                <a:gd name="T11" fmla="*/ 37 h 147"/>
                <a:gd name="T12" fmla="*/ 1507 w 1510"/>
                <a:gd name="T13" fmla="*/ 55 h 147"/>
                <a:gd name="T14" fmla="*/ 1510 w 1510"/>
                <a:gd name="T15" fmla="*/ 74 h 147"/>
                <a:gd name="T16" fmla="*/ 1507 w 1510"/>
                <a:gd name="T17" fmla="*/ 94 h 147"/>
                <a:gd name="T18" fmla="*/ 1499 w 1510"/>
                <a:gd name="T19" fmla="*/ 112 h 147"/>
                <a:gd name="T20" fmla="*/ 1488 w 1510"/>
                <a:gd name="T21" fmla="*/ 126 h 147"/>
                <a:gd name="T22" fmla="*/ 1473 w 1510"/>
                <a:gd name="T23" fmla="*/ 138 h 147"/>
                <a:gd name="T24" fmla="*/ 1455 w 1510"/>
                <a:gd name="T25" fmla="*/ 145 h 147"/>
                <a:gd name="T26" fmla="*/ 1435 w 1510"/>
                <a:gd name="T27" fmla="*/ 147 h 147"/>
                <a:gd name="T28" fmla="*/ 74 w 1510"/>
                <a:gd name="T29" fmla="*/ 147 h 147"/>
                <a:gd name="T30" fmla="*/ 55 w 1510"/>
                <a:gd name="T31" fmla="*/ 145 h 147"/>
                <a:gd name="T32" fmla="*/ 37 w 1510"/>
                <a:gd name="T33" fmla="*/ 138 h 147"/>
                <a:gd name="T34" fmla="*/ 22 w 1510"/>
                <a:gd name="T35" fmla="*/ 126 h 147"/>
                <a:gd name="T36" fmla="*/ 11 w 1510"/>
                <a:gd name="T37" fmla="*/ 112 h 147"/>
                <a:gd name="T38" fmla="*/ 3 w 1510"/>
                <a:gd name="T39" fmla="*/ 94 h 147"/>
                <a:gd name="T40" fmla="*/ 0 w 1510"/>
                <a:gd name="T41" fmla="*/ 74 h 147"/>
                <a:gd name="T42" fmla="*/ 3 w 1510"/>
                <a:gd name="T43" fmla="*/ 55 h 147"/>
                <a:gd name="T44" fmla="*/ 11 w 1510"/>
                <a:gd name="T45" fmla="*/ 37 h 147"/>
                <a:gd name="T46" fmla="*/ 22 w 1510"/>
                <a:gd name="T47" fmla="*/ 22 h 147"/>
                <a:gd name="T48" fmla="*/ 37 w 1510"/>
                <a:gd name="T49" fmla="*/ 11 h 147"/>
                <a:gd name="T50" fmla="*/ 55 w 1510"/>
                <a:gd name="T51" fmla="*/ 3 h 147"/>
                <a:gd name="T52" fmla="*/ 74 w 1510"/>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10" h="147">
                  <a:moveTo>
                    <a:pt x="74" y="0"/>
                  </a:moveTo>
                  <a:lnTo>
                    <a:pt x="1435" y="0"/>
                  </a:lnTo>
                  <a:lnTo>
                    <a:pt x="1455" y="3"/>
                  </a:lnTo>
                  <a:lnTo>
                    <a:pt x="1473" y="11"/>
                  </a:lnTo>
                  <a:lnTo>
                    <a:pt x="1488" y="22"/>
                  </a:lnTo>
                  <a:lnTo>
                    <a:pt x="1499" y="37"/>
                  </a:lnTo>
                  <a:lnTo>
                    <a:pt x="1507" y="55"/>
                  </a:lnTo>
                  <a:lnTo>
                    <a:pt x="1510" y="74"/>
                  </a:lnTo>
                  <a:lnTo>
                    <a:pt x="1507" y="94"/>
                  </a:lnTo>
                  <a:lnTo>
                    <a:pt x="1499" y="112"/>
                  </a:lnTo>
                  <a:lnTo>
                    <a:pt x="1488" y="126"/>
                  </a:lnTo>
                  <a:lnTo>
                    <a:pt x="1473" y="138"/>
                  </a:lnTo>
                  <a:lnTo>
                    <a:pt x="1455" y="145"/>
                  </a:lnTo>
                  <a:lnTo>
                    <a:pt x="1435" y="147"/>
                  </a:lnTo>
                  <a:lnTo>
                    <a:pt x="74" y="147"/>
                  </a:lnTo>
                  <a:lnTo>
                    <a:pt x="55" y="145"/>
                  </a:lnTo>
                  <a:lnTo>
                    <a:pt x="37" y="138"/>
                  </a:lnTo>
                  <a:lnTo>
                    <a:pt x="22" y="126"/>
                  </a:lnTo>
                  <a:lnTo>
                    <a:pt x="11" y="112"/>
                  </a:lnTo>
                  <a:lnTo>
                    <a:pt x="3" y="94"/>
                  </a:lnTo>
                  <a:lnTo>
                    <a:pt x="0" y="74"/>
                  </a:lnTo>
                  <a:lnTo>
                    <a:pt x="3" y="55"/>
                  </a:lnTo>
                  <a:lnTo>
                    <a:pt x="11" y="37"/>
                  </a:lnTo>
                  <a:lnTo>
                    <a:pt x="22" y="22"/>
                  </a:lnTo>
                  <a:lnTo>
                    <a:pt x="37" y="11"/>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6" name="Freeform 192"/>
            <p:cNvSpPr>
              <a:spLocks/>
            </p:cNvSpPr>
            <p:nvPr/>
          </p:nvSpPr>
          <p:spPr bwMode="auto">
            <a:xfrm>
              <a:off x="2495" y="3769"/>
              <a:ext cx="138" cy="13"/>
            </a:xfrm>
            <a:custGeom>
              <a:avLst/>
              <a:gdLst>
                <a:gd name="T0" fmla="*/ 74 w 1510"/>
                <a:gd name="T1" fmla="*/ 0 h 148"/>
                <a:gd name="T2" fmla="*/ 1435 w 1510"/>
                <a:gd name="T3" fmla="*/ 0 h 148"/>
                <a:gd name="T4" fmla="*/ 1455 w 1510"/>
                <a:gd name="T5" fmla="*/ 3 h 148"/>
                <a:gd name="T6" fmla="*/ 1473 w 1510"/>
                <a:gd name="T7" fmla="*/ 10 h 148"/>
                <a:gd name="T8" fmla="*/ 1488 w 1510"/>
                <a:gd name="T9" fmla="*/ 22 h 148"/>
                <a:gd name="T10" fmla="*/ 1499 w 1510"/>
                <a:gd name="T11" fmla="*/ 36 h 148"/>
                <a:gd name="T12" fmla="*/ 1507 w 1510"/>
                <a:gd name="T13" fmla="*/ 54 h 148"/>
                <a:gd name="T14" fmla="*/ 1510 w 1510"/>
                <a:gd name="T15" fmla="*/ 73 h 148"/>
                <a:gd name="T16" fmla="*/ 1507 w 1510"/>
                <a:gd name="T17" fmla="*/ 93 h 148"/>
                <a:gd name="T18" fmla="*/ 1499 w 1510"/>
                <a:gd name="T19" fmla="*/ 111 h 148"/>
                <a:gd name="T20" fmla="*/ 1488 w 1510"/>
                <a:gd name="T21" fmla="*/ 126 h 148"/>
                <a:gd name="T22" fmla="*/ 1473 w 1510"/>
                <a:gd name="T23" fmla="*/ 137 h 148"/>
                <a:gd name="T24" fmla="*/ 1455 w 1510"/>
                <a:gd name="T25" fmla="*/ 145 h 148"/>
                <a:gd name="T26" fmla="*/ 1435 w 1510"/>
                <a:gd name="T27" fmla="*/ 148 h 148"/>
                <a:gd name="T28" fmla="*/ 74 w 1510"/>
                <a:gd name="T29" fmla="*/ 148 h 148"/>
                <a:gd name="T30" fmla="*/ 55 w 1510"/>
                <a:gd name="T31" fmla="*/ 145 h 148"/>
                <a:gd name="T32" fmla="*/ 37 w 1510"/>
                <a:gd name="T33" fmla="*/ 137 h 148"/>
                <a:gd name="T34" fmla="*/ 22 w 1510"/>
                <a:gd name="T35" fmla="*/ 126 h 148"/>
                <a:gd name="T36" fmla="*/ 11 w 1510"/>
                <a:gd name="T37" fmla="*/ 111 h 148"/>
                <a:gd name="T38" fmla="*/ 3 w 1510"/>
                <a:gd name="T39" fmla="*/ 93 h 148"/>
                <a:gd name="T40" fmla="*/ 0 w 1510"/>
                <a:gd name="T41" fmla="*/ 73 h 148"/>
                <a:gd name="T42" fmla="*/ 3 w 1510"/>
                <a:gd name="T43" fmla="*/ 54 h 148"/>
                <a:gd name="T44" fmla="*/ 11 w 1510"/>
                <a:gd name="T45" fmla="*/ 36 h 148"/>
                <a:gd name="T46" fmla="*/ 22 w 1510"/>
                <a:gd name="T47" fmla="*/ 22 h 148"/>
                <a:gd name="T48" fmla="*/ 37 w 1510"/>
                <a:gd name="T49" fmla="*/ 10 h 148"/>
                <a:gd name="T50" fmla="*/ 55 w 1510"/>
                <a:gd name="T51" fmla="*/ 3 h 148"/>
                <a:gd name="T52" fmla="*/ 74 w 151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10" h="148">
                  <a:moveTo>
                    <a:pt x="74" y="0"/>
                  </a:moveTo>
                  <a:lnTo>
                    <a:pt x="1435" y="0"/>
                  </a:lnTo>
                  <a:lnTo>
                    <a:pt x="1455" y="3"/>
                  </a:lnTo>
                  <a:lnTo>
                    <a:pt x="1473" y="10"/>
                  </a:lnTo>
                  <a:lnTo>
                    <a:pt x="1488" y="22"/>
                  </a:lnTo>
                  <a:lnTo>
                    <a:pt x="1499" y="36"/>
                  </a:lnTo>
                  <a:lnTo>
                    <a:pt x="1507" y="54"/>
                  </a:lnTo>
                  <a:lnTo>
                    <a:pt x="1510" y="73"/>
                  </a:lnTo>
                  <a:lnTo>
                    <a:pt x="1507" y="93"/>
                  </a:lnTo>
                  <a:lnTo>
                    <a:pt x="1499" y="111"/>
                  </a:lnTo>
                  <a:lnTo>
                    <a:pt x="1488" y="126"/>
                  </a:lnTo>
                  <a:lnTo>
                    <a:pt x="1473" y="137"/>
                  </a:lnTo>
                  <a:lnTo>
                    <a:pt x="1455" y="145"/>
                  </a:lnTo>
                  <a:lnTo>
                    <a:pt x="1435" y="148"/>
                  </a:lnTo>
                  <a:lnTo>
                    <a:pt x="74" y="148"/>
                  </a:lnTo>
                  <a:lnTo>
                    <a:pt x="55" y="145"/>
                  </a:lnTo>
                  <a:lnTo>
                    <a:pt x="37" y="137"/>
                  </a:lnTo>
                  <a:lnTo>
                    <a:pt x="22" y="126"/>
                  </a:lnTo>
                  <a:lnTo>
                    <a:pt x="11" y="111"/>
                  </a:lnTo>
                  <a:lnTo>
                    <a:pt x="3" y="93"/>
                  </a:lnTo>
                  <a:lnTo>
                    <a:pt x="0" y="73"/>
                  </a:lnTo>
                  <a:lnTo>
                    <a:pt x="3" y="54"/>
                  </a:lnTo>
                  <a:lnTo>
                    <a:pt x="11" y="36"/>
                  </a:lnTo>
                  <a:lnTo>
                    <a:pt x="22" y="22"/>
                  </a:lnTo>
                  <a:lnTo>
                    <a:pt x="37" y="10"/>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7" name="Freeform 193"/>
            <p:cNvSpPr>
              <a:spLocks/>
            </p:cNvSpPr>
            <p:nvPr/>
          </p:nvSpPr>
          <p:spPr bwMode="auto">
            <a:xfrm>
              <a:off x="2495" y="3801"/>
              <a:ext cx="138" cy="14"/>
            </a:xfrm>
            <a:custGeom>
              <a:avLst/>
              <a:gdLst>
                <a:gd name="T0" fmla="*/ 74 w 1510"/>
                <a:gd name="T1" fmla="*/ 0 h 148"/>
                <a:gd name="T2" fmla="*/ 1435 w 1510"/>
                <a:gd name="T3" fmla="*/ 0 h 148"/>
                <a:gd name="T4" fmla="*/ 1455 w 1510"/>
                <a:gd name="T5" fmla="*/ 3 h 148"/>
                <a:gd name="T6" fmla="*/ 1473 w 1510"/>
                <a:gd name="T7" fmla="*/ 11 h 148"/>
                <a:gd name="T8" fmla="*/ 1488 w 1510"/>
                <a:gd name="T9" fmla="*/ 22 h 148"/>
                <a:gd name="T10" fmla="*/ 1499 w 1510"/>
                <a:gd name="T11" fmla="*/ 37 h 148"/>
                <a:gd name="T12" fmla="*/ 1507 w 1510"/>
                <a:gd name="T13" fmla="*/ 55 h 148"/>
                <a:gd name="T14" fmla="*/ 1510 w 1510"/>
                <a:gd name="T15" fmla="*/ 74 h 148"/>
                <a:gd name="T16" fmla="*/ 1507 w 1510"/>
                <a:gd name="T17" fmla="*/ 94 h 148"/>
                <a:gd name="T18" fmla="*/ 1499 w 1510"/>
                <a:gd name="T19" fmla="*/ 111 h 148"/>
                <a:gd name="T20" fmla="*/ 1488 w 1510"/>
                <a:gd name="T21" fmla="*/ 126 h 148"/>
                <a:gd name="T22" fmla="*/ 1473 w 1510"/>
                <a:gd name="T23" fmla="*/ 138 h 148"/>
                <a:gd name="T24" fmla="*/ 1455 w 1510"/>
                <a:gd name="T25" fmla="*/ 145 h 148"/>
                <a:gd name="T26" fmla="*/ 1435 w 1510"/>
                <a:gd name="T27" fmla="*/ 148 h 148"/>
                <a:gd name="T28" fmla="*/ 74 w 1510"/>
                <a:gd name="T29" fmla="*/ 148 h 148"/>
                <a:gd name="T30" fmla="*/ 55 w 1510"/>
                <a:gd name="T31" fmla="*/ 145 h 148"/>
                <a:gd name="T32" fmla="*/ 37 w 1510"/>
                <a:gd name="T33" fmla="*/ 138 h 148"/>
                <a:gd name="T34" fmla="*/ 22 w 1510"/>
                <a:gd name="T35" fmla="*/ 126 h 148"/>
                <a:gd name="T36" fmla="*/ 11 w 1510"/>
                <a:gd name="T37" fmla="*/ 111 h 148"/>
                <a:gd name="T38" fmla="*/ 3 w 1510"/>
                <a:gd name="T39" fmla="*/ 94 h 148"/>
                <a:gd name="T40" fmla="*/ 0 w 1510"/>
                <a:gd name="T41" fmla="*/ 74 h 148"/>
                <a:gd name="T42" fmla="*/ 3 w 1510"/>
                <a:gd name="T43" fmla="*/ 55 h 148"/>
                <a:gd name="T44" fmla="*/ 11 w 1510"/>
                <a:gd name="T45" fmla="*/ 37 h 148"/>
                <a:gd name="T46" fmla="*/ 22 w 1510"/>
                <a:gd name="T47" fmla="*/ 22 h 148"/>
                <a:gd name="T48" fmla="*/ 37 w 1510"/>
                <a:gd name="T49" fmla="*/ 11 h 148"/>
                <a:gd name="T50" fmla="*/ 55 w 1510"/>
                <a:gd name="T51" fmla="*/ 3 h 148"/>
                <a:gd name="T52" fmla="*/ 74 w 151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10" h="148">
                  <a:moveTo>
                    <a:pt x="74" y="0"/>
                  </a:moveTo>
                  <a:lnTo>
                    <a:pt x="1435" y="0"/>
                  </a:lnTo>
                  <a:lnTo>
                    <a:pt x="1455" y="3"/>
                  </a:lnTo>
                  <a:lnTo>
                    <a:pt x="1473" y="11"/>
                  </a:lnTo>
                  <a:lnTo>
                    <a:pt x="1488" y="22"/>
                  </a:lnTo>
                  <a:lnTo>
                    <a:pt x="1499" y="37"/>
                  </a:lnTo>
                  <a:lnTo>
                    <a:pt x="1507" y="55"/>
                  </a:lnTo>
                  <a:lnTo>
                    <a:pt x="1510" y="74"/>
                  </a:lnTo>
                  <a:lnTo>
                    <a:pt x="1507" y="94"/>
                  </a:lnTo>
                  <a:lnTo>
                    <a:pt x="1499" y="111"/>
                  </a:lnTo>
                  <a:lnTo>
                    <a:pt x="1488" y="126"/>
                  </a:lnTo>
                  <a:lnTo>
                    <a:pt x="1473" y="138"/>
                  </a:lnTo>
                  <a:lnTo>
                    <a:pt x="1455" y="145"/>
                  </a:lnTo>
                  <a:lnTo>
                    <a:pt x="1435" y="148"/>
                  </a:lnTo>
                  <a:lnTo>
                    <a:pt x="74" y="148"/>
                  </a:lnTo>
                  <a:lnTo>
                    <a:pt x="55" y="145"/>
                  </a:lnTo>
                  <a:lnTo>
                    <a:pt x="37" y="138"/>
                  </a:lnTo>
                  <a:lnTo>
                    <a:pt x="22" y="126"/>
                  </a:lnTo>
                  <a:lnTo>
                    <a:pt x="11" y="111"/>
                  </a:lnTo>
                  <a:lnTo>
                    <a:pt x="3" y="94"/>
                  </a:lnTo>
                  <a:lnTo>
                    <a:pt x="0" y="74"/>
                  </a:lnTo>
                  <a:lnTo>
                    <a:pt x="3" y="55"/>
                  </a:lnTo>
                  <a:lnTo>
                    <a:pt x="11" y="37"/>
                  </a:lnTo>
                  <a:lnTo>
                    <a:pt x="22" y="22"/>
                  </a:lnTo>
                  <a:lnTo>
                    <a:pt x="37" y="11"/>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8" name="Freeform 194"/>
            <p:cNvSpPr>
              <a:spLocks/>
            </p:cNvSpPr>
            <p:nvPr/>
          </p:nvSpPr>
          <p:spPr bwMode="auto">
            <a:xfrm>
              <a:off x="2552" y="3884"/>
              <a:ext cx="81" cy="14"/>
            </a:xfrm>
            <a:custGeom>
              <a:avLst/>
              <a:gdLst>
                <a:gd name="T0" fmla="*/ 74 w 888"/>
                <a:gd name="T1" fmla="*/ 0 h 147"/>
                <a:gd name="T2" fmla="*/ 813 w 888"/>
                <a:gd name="T3" fmla="*/ 0 h 147"/>
                <a:gd name="T4" fmla="*/ 833 w 888"/>
                <a:gd name="T5" fmla="*/ 2 h 147"/>
                <a:gd name="T6" fmla="*/ 851 w 888"/>
                <a:gd name="T7" fmla="*/ 10 h 147"/>
                <a:gd name="T8" fmla="*/ 866 w 888"/>
                <a:gd name="T9" fmla="*/ 21 h 147"/>
                <a:gd name="T10" fmla="*/ 877 w 888"/>
                <a:gd name="T11" fmla="*/ 37 h 147"/>
                <a:gd name="T12" fmla="*/ 885 w 888"/>
                <a:gd name="T13" fmla="*/ 54 h 147"/>
                <a:gd name="T14" fmla="*/ 888 w 888"/>
                <a:gd name="T15" fmla="*/ 74 h 147"/>
                <a:gd name="T16" fmla="*/ 885 w 888"/>
                <a:gd name="T17" fmla="*/ 94 h 147"/>
                <a:gd name="T18" fmla="*/ 877 w 888"/>
                <a:gd name="T19" fmla="*/ 111 h 147"/>
                <a:gd name="T20" fmla="*/ 866 w 888"/>
                <a:gd name="T21" fmla="*/ 126 h 147"/>
                <a:gd name="T22" fmla="*/ 851 w 888"/>
                <a:gd name="T23" fmla="*/ 138 h 147"/>
                <a:gd name="T24" fmla="*/ 833 w 888"/>
                <a:gd name="T25" fmla="*/ 145 h 147"/>
                <a:gd name="T26" fmla="*/ 813 w 888"/>
                <a:gd name="T27" fmla="*/ 147 h 147"/>
                <a:gd name="T28" fmla="*/ 74 w 888"/>
                <a:gd name="T29" fmla="*/ 147 h 147"/>
                <a:gd name="T30" fmla="*/ 55 w 888"/>
                <a:gd name="T31" fmla="*/ 145 h 147"/>
                <a:gd name="T32" fmla="*/ 37 w 888"/>
                <a:gd name="T33" fmla="*/ 138 h 147"/>
                <a:gd name="T34" fmla="*/ 22 w 888"/>
                <a:gd name="T35" fmla="*/ 126 h 147"/>
                <a:gd name="T36" fmla="*/ 10 w 888"/>
                <a:gd name="T37" fmla="*/ 111 h 147"/>
                <a:gd name="T38" fmla="*/ 3 w 888"/>
                <a:gd name="T39" fmla="*/ 94 h 147"/>
                <a:gd name="T40" fmla="*/ 0 w 888"/>
                <a:gd name="T41" fmla="*/ 74 h 147"/>
                <a:gd name="T42" fmla="*/ 3 w 888"/>
                <a:gd name="T43" fmla="*/ 54 h 147"/>
                <a:gd name="T44" fmla="*/ 10 w 888"/>
                <a:gd name="T45" fmla="*/ 37 h 147"/>
                <a:gd name="T46" fmla="*/ 22 w 888"/>
                <a:gd name="T47" fmla="*/ 21 h 147"/>
                <a:gd name="T48" fmla="*/ 37 w 888"/>
                <a:gd name="T49" fmla="*/ 10 h 147"/>
                <a:gd name="T50" fmla="*/ 55 w 888"/>
                <a:gd name="T51" fmla="*/ 2 h 147"/>
                <a:gd name="T52" fmla="*/ 74 w 888"/>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88" h="147">
                  <a:moveTo>
                    <a:pt x="74" y="0"/>
                  </a:moveTo>
                  <a:lnTo>
                    <a:pt x="813" y="0"/>
                  </a:lnTo>
                  <a:lnTo>
                    <a:pt x="833" y="2"/>
                  </a:lnTo>
                  <a:lnTo>
                    <a:pt x="851" y="10"/>
                  </a:lnTo>
                  <a:lnTo>
                    <a:pt x="866" y="21"/>
                  </a:lnTo>
                  <a:lnTo>
                    <a:pt x="877" y="37"/>
                  </a:lnTo>
                  <a:lnTo>
                    <a:pt x="885" y="54"/>
                  </a:lnTo>
                  <a:lnTo>
                    <a:pt x="888" y="74"/>
                  </a:lnTo>
                  <a:lnTo>
                    <a:pt x="885" y="94"/>
                  </a:lnTo>
                  <a:lnTo>
                    <a:pt x="877" y="111"/>
                  </a:lnTo>
                  <a:lnTo>
                    <a:pt x="866" y="126"/>
                  </a:lnTo>
                  <a:lnTo>
                    <a:pt x="851" y="138"/>
                  </a:lnTo>
                  <a:lnTo>
                    <a:pt x="833" y="145"/>
                  </a:lnTo>
                  <a:lnTo>
                    <a:pt x="813" y="147"/>
                  </a:lnTo>
                  <a:lnTo>
                    <a:pt x="74" y="147"/>
                  </a:lnTo>
                  <a:lnTo>
                    <a:pt x="55" y="145"/>
                  </a:lnTo>
                  <a:lnTo>
                    <a:pt x="37" y="138"/>
                  </a:lnTo>
                  <a:lnTo>
                    <a:pt x="22" y="126"/>
                  </a:lnTo>
                  <a:lnTo>
                    <a:pt x="10" y="111"/>
                  </a:lnTo>
                  <a:lnTo>
                    <a:pt x="3" y="94"/>
                  </a:lnTo>
                  <a:lnTo>
                    <a:pt x="0" y="74"/>
                  </a:lnTo>
                  <a:lnTo>
                    <a:pt x="3" y="54"/>
                  </a:lnTo>
                  <a:lnTo>
                    <a:pt x="10" y="37"/>
                  </a:lnTo>
                  <a:lnTo>
                    <a:pt x="22" y="21"/>
                  </a:lnTo>
                  <a:lnTo>
                    <a:pt x="37" y="10"/>
                  </a:lnTo>
                  <a:lnTo>
                    <a:pt x="55"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9" name="Freeform 195"/>
            <p:cNvSpPr>
              <a:spLocks noEditPoints="1"/>
            </p:cNvSpPr>
            <p:nvPr/>
          </p:nvSpPr>
          <p:spPr bwMode="auto">
            <a:xfrm>
              <a:off x="2694" y="3674"/>
              <a:ext cx="78" cy="267"/>
            </a:xfrm>
            <a:custGeom>
              <a:avLst/>
              <a:gdLst>
                <a:gd name="T0" fmla="*/ 221 w 865"/>
                <a:gd name="T1" fmla="*/ 2504 h 2933"/>
                <a:gd name="T2" fmla="*/ 231 w 865"/>
                <a:gd name="T3" fmla="*/ 2546 h 2933"/>
                <a:gd name="T4" fmla="*/ 257 w 865"/>
                <a:gd name="T5" fmla="*/ 2579 h 2933"/>
                <a:gd name="T6" fmla="*/ 296 w 865"/>
                <a:gd name="T7" fmla="*/ 2597 h 2933"/>
                <a:gd name="T8" fmla="*/ 339 w 865"/>
                <a:gd name="T9" fmla="*/ 2597 h 2933"/>
                <a:gd name="T10" fmla="*/ 377 w 865"/>
                <a:gd name="T11" fmla="*/ 2579 h 2933"/>
                <a:gd name="T12" fmla="*/ 403 w 865"/>
                <a:gd name="T13" fmla="*/ 2546 h 2933"/>
                <a:gd name="T14" fmla="*/ 414 w 865"/>
                <a:gd name="T15" fmla="*/ 2504 h 2933"/>
                <a:gd name="T16" fmla="*/ 221 w 865"/>
                <a:gd name="T17" fmla="*/ 2105 h 2933"/>
                <a:gd name="T18" fmla="*/ 221 w 865"/>
                <a:gd name="T19" fmla="*/ 1958 h 2933"/>
                <a:gd name="T20" fmla="*/ 414 w 865"/>
                <a:gd name="T21" fmla="*/ 613 h 2933"/>
                <a:gd name="T22" fmla="*/ 221 w 865"/>
                <a:gd name="T23" fmla="*/ 222 h 2933"/>
                <a:gd name="T24" fmla="*/ 414 w 865"/>
                <a:gd name="T25" fmla="*/ 465 h 2933"/>
                <a:gd name="T26" fmla="*/ 221 w 865"/>
                <a:gd name="T27" fmla="*/ 222 h 2933"/>
                <a:gd name="T28" fmla="*/ 524 w 865"/>
                <a:gd name="T29" fmla="*/ 0 h 2933"/>
                <a:gd name="T30" fmla="*/ 573 w 865"/>
                <a:gd name="T31" fmla="*/ 12 h 2933"/>
                <a:gd name="T32" fmla="*/ 611 w 865"/>
                <a:gd name="T33" fmla="*/ 42 h 2933"/>
                <a:gd name="T34" fmla="*/ 633 w 865"/>
                <a:gd name="T35" fmla="*/ 85 h 2933"/>
                <a:gd name="T36" fmla="*/ 635 w 865"/>
                <a:gd name="T37" fmla="*/ 482 h 2933"/>
                <a:gd name="T38" fmla="*/ 710 w 865"/>
                <a:gd name="T39" fmla="*/ 518 h 2933"/>
                <a:gd name="T40" fmla="*/ 773 w 865"/>
                <a:gd name="T41" fmla="*/ 570 h 2933"/>
                <a:gd name="T42" fmla="*/ 822 w 865"/>
                <a:gd name="T43" fmla="*/ 637 h 2933"/>
                <a:gd name="T44" fmla="*/ 853 w 865"/>
                <a:gd name="T45" fmla="*/ 713 h 2933"/>
                <a:gd name="T46" fmla="*/ 865 w 865"/>
                <a:gd name="T47" fmla="*/ 799 h 2933"/>
                <a:gd name="T48" fmla="*/ 861 w 865"/>
                <a:gd name="T49" fmla="*/ 1490 h 2933"/>
                <a:gd name="T50" fmla="*/ 843 w 865"/>
                <a:gd name="T51" fmla="*/ 1522 h 2933"/>
                <a:gd name="T52" fmla="*/ 810 w 865"/>
                <a:gd name="T53" fmla="*/ 1541 h 2933"/>
                <a:gd name="T54" fmla="*/ 771 w 865"/>
                <a:gd name="T55" fmla="*/ 1541 h 2933"/>
                <a:gd name="T56" fmla="*/ 738 w 865"/>
                <a:gd name="T57" fmla="*/ 1522 h 2933"/>
                <a:gd name="T58" fmla="*/ 719 w 865"/>
                <a:gd name="T59" fmla="*/ 1490 h 2933"/>
                <a:gd name="T60" fmla="*/ 717 w 865"/>
                <a:gd name="T61" fmla="*/ 799 h 2933"/>
                <a:gd name="T62" fmla="*/ 707 w 865"/>
                <a:gd name="T63" fmla="*/ 739 h 2933"/>
                <a:gd name="T64" fmla="*/ 678 w 865"/>
                <a:gd name="T65" fmla="*/ 686 h 2933"/>
                <a:gd name="T66" fmla="*/ 635 w 865"/>
                <a:gd name="T67" fmla="*/ 646 h 2933"/>
                <a:gd name="T68" fmla="*/ 632 w 865"/>
                <a:gd name="T69" fmla="*/ 2548 h 2933"/>
                <a:gd name="T70" fmla="*/ 609 w 865"/>
                <a:gd name="T71" fmla="*/ 2630 h 2933"/>
                <a:gd name="T72" fmla="*/ 565 w 865"/>
                <a:gd name="T73" fmla="*/ 2702 h 2933"/>
                <a:gd name="T74" fmla="*/ 505 w 865"/>
                <a:gd name="T75" fmla="*/ 2759 h 2933"/>
                <a:gd name="T76" fmla="*/ 432 w 865"/>
                <a:gd name="T77" fmla="*/ 2800 h 2933"/>
                <a:gd name="T78" fmla="*/ 392 w 865"/>
                <a:gd name="T79" fmla="*/ 2858 h 2933"/>
                <a:gd name="T80" fmla="*/ 381 w 865"/>
                <a:gd name="T81" fmla="*/ 2896 h 2933"/>
                <a:gd name="T82" fmla="*/ 355 w 865"/>
                <a:gd name="T83" fmla="*/ 2922 h 2933"/>
                <a:gd name="T84" fmla="*/ 317 w 865"/>
                <a:gd name="T85" fmla="*/ 2933 h 2933"/>
                <a:gd name="T86" fmla="*/ 280 w 865"/>
                <a:gd name="T87" fmla="*/ 2922 h 2933"/>
                <a:gd name="T88" fmla="*/ 254 w 865"/>
                <a:gd name="T89" fmla="*/ 2896 h 2933"/>
                <a:gd name="T90" fmla="*/ 243 w 865"/>
                <a:gd name="T91" fmla="*/ 2858 h 2933"/>
                <a:gd name="T92" fmla="*/ 202 w 865"/>
                <a:gd name="T93" fmla="*/ 2800 h 2933"/>
                <a:gd name="T94" fmla="*/ 129 w 865"/>
                <a:gd name="T95" fmla="*/ 2759 h 2933"/>
                <a:gd name="T96" fmla="*/ 69 w 865"/>
                <a:gd name="T97" fmla="*/ 2702 h 2933"/>
                <a:gd name="T98" fmla="*/ 25 w 865"/>
                <a:gd name="T99" fmla="*/ 2630 h 2933"/>
                <a:gd name="T100" fmla="*/ 2 w 865"/>
                <a:gd name="T101" fmla="*/ 2548 h 2933"/>
                <a:gd name="T102" fmla="*/ 0 w 865"/>
                <a:gd name="T103" fmla="*/ 111 h 2933"/>
                <a:gd name="T104" fmla="*/ 10 w 865"/>
                <a:gd name="T105" fmla="*/ 62 h 2933"/>
                <a:gd name="T106" fmla="*/ 41 w 865"/>
                <a:gd name="T107" fmla="*/ 24 h 2933"/>
                <a:gd name="T108" fmla="*/ 85 w 865"/>
                <a:gd name="T109" fmla="*/ 3 h 2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5" h="2933">
                  <a:moveTo>
                    <a:pt x="221" y="2105"/>
                  </a:moveTo>
                  <a:lnTo>
                    <a:pt x="221" y="2504"/>
                  </a:lnTo>
                  <a:lnTo>
                    <a:pt x="224" y="2526"/>
                  </a:lnTo>
                  <a:lnTo>
                    <a:pt x="231" y="2546"/>
                  </a:lnTo>
                  <a:lnTo>
                    <a:pt x="242" y="2564"/>
                  </a:lnTo>
                  <a:lnTo>
                    <a:pt x="257" y="2579"/>
                  </a:lnTo>
                  <a:lnTo>
                    <a:pt x="275" y="2590"/>
                  </a:lnTo>
                  <a:lnTo>
                    <a:pt x="296" y="2597"/>
                  </a:lnTo>
                  <a:lnTo>
                    <a:pt x="317" y="2600"/>
                  </a:lnTo>
                  <a:lnTo>
                    <a:pt x="339" y="2597"/>
                  </a:lnTo>
                  <a:lnTo>
                    <a:pt x="360" y="2590"/>
                  </a:lnTo>
                  <a:lnTo>
                    <a:pt x="377" y="2579"/>
                  </a:lnTo>
                  <a:lnTo>
                    <a:pt x="393" y="2564"/>
                  </a:lnTo>
                  <a:lnTo>
                    <a:pt x="403" y="2546"/>
                  </a:lnTo>
                  <a:lnTo>
                    <a:pt x="411" y="2526"/>
                  </a:lnTo>
                  <a:lnTo>
                    <a:pt x="414" y="2504"/>
                  </a:lnTo>
                  <a:lnTo>
                    <a:pt x="414" y="2105"/>
                  </a:lnTo>
                  <a:lnTo>
                    <a:pt x="221" y="2105"/>
                  </a:lnTo>
                  <a:close/>
                  <a:moveTo>
                    <a:pt x="221" y="613"/>
                  </a:moveTo>
                  <a:lnTo>
                    <a:pt x="221" y="1958"/>
                  </a:lnTo>
                  <a:lnTo>
                    <a:pt x="414" y="1958"/>
                  </a:lnTo>
                  <a:lnTo>
                    <a:pt x="414" y="613"/>
                  </a:lnTo>
                  <a:lnTo>
                    <a:pt x="221" y="613"/>
                  </a:lnTo>
                  <a:close/>
                  <a:moveTo>
                    <a:pt x="221" y="222"/>
                  </a:moveTo>
                  <a:lnTo>
                    <a:pt x="221" y="465"/>
                  </a:lnTo>
                  <a:lnTo>
                    <a:pt x="414" y="465"/>
                  </a:lnTo>
                  <a:lnTo>
                    <a:pt x="414" y="222"/>
                  </a:lnTo>
                  <a:lnTo>
                    <a:pt x="221" y="222"/>
                  </a:lnTo>
                  <a:close/>
                  <a:moveTo>
                    <a:pt x="110" y="0"/>
                  </a:moveTo>
                  <a:lnTo>
                    <a:pt x="524" y="0"/>
                  </a:lnTo>
                  <a:lnTo>
                    <a:pt x="550" y="3"/>
                  </a:lnTo>
                  <a:lnTo>
                    <a:pt x="573" y="12"/>
                  </a:lnTo>
                  <a:lnTo>
                    <a:pt x="594" y="24"/>
                  </a:lnTo>
                  <a:lnTo>
                    <a:pt x="611" y="42"/>
                  </a:lnTo>
                  <a:lnTo>
                    <a:pt x="624" y="62"/>
                  </a:lnTo>
                  <a:lnTo>
                    <a:pt x="633" y="85"/>
                  </a:lnTo>
                  <a:lnTo>
                    <a:pt x="635" y="111"/>
                  </a:lnTo>
                  <a:lnTo>
                    <a:pt x="635" y="482"/>
                  </a:lnTo>
                  <a:lnTo>
                    <a:pt x="674" y="498"/>
                  </a:lnTo>
                  <a:lnTo>
                    <a:pt x="710" y="518"/>
                  </a:lnTo>
                  <a:lnTo>
                    <a:pt x="743" y="542"/>
                  </a:lnTo>
                  <a:lnTo>
                    <a:pt x="773" y="570"/>
                  </a:lnTo>
                  <a:lnTo>
                    <a:pt x="799" y="602"/>
                  </a:lnTo>
                  <a:lnTo>
                    <a:pt x="822" y="637"/>
                  </a:lnTo>
                  <a:lnTo>
                    <a:pt x="840" y="674"/>
                  </a:lnTo>
                  <a:lnTo>
                    <a:pt x="853" y="713"/>
                  </a:lnTo>
                  <a:lnTo>
                    <a:pt x="861" y="755"/>
                  </a:lnTo>
                  <a:lnTo>
                    <a:pt x="865" y="799"/>
                  </a:lnTo>
                  <a:lnTo>
                    <a:pt x="865" y="1470"/>
                  </a:lnTo>
                  <a:lnTo>
                    <a:pt x="861" y="1490"/>
                  </a:lnTo>
                  <a:lnTo>
                    <a:pt x="854" y="1507"/>
                  </a:lnTo>
                  <a:lnTo>
                    <a:pt x="843" y="1522"/>
                  </a:lnTo>
                  <a:lnTo>
                    <a:pt x="828" y="1534"/>
                  </a:lnTo>
                  <a:lnTo>
                    <a:pt x="810" y="1541"/>
                  </a:lnTo>
                  <a:lnTo>
                    <a:pt x="791" y="1544"/>
                  </a:lnTo>
                  <a:lnTo>
                    <a:pt x="771" y="1541"/>
                  </a:lnTo>
                  <a:lnTo>
                    <a:pt x="753" y="1534"/>
                  </a:lnTo>
                  <a:lnTo>
                    <a:pt x="738" y="1522"/>
                  </a:lnTo>
                  <a:lnTo>
                    <a:pt x="727" y="1507"/>
                  </a:lnTo>
                  <a:lnTo>
                    <a:pt x="719" y="1490"/>
                  </a:lnTo>
                  <a:lnTo>
                    <a:pt x="717" y="1470"/>
                  </a:lnTo>
                  <a:lnTo>
                    <a:pt x="717" y="799"/>
                  </a:lnTo>
                  <a:lnTo>
                    <a:pt x="714" y="768"/>
                  </a:lnTo>
                  <a:lnTo>
                    <a:pt x="707" y="739"/>
                  </a:lnTo>
                  <a:lnTo>
                    <a:pt x="694" y="711"/>
                  </a:lnTo>
                  <a:lnTo>
                    <a:pt x="678" y="686"/>
                  </a:lnTo>
                  <a:lnTo>
                    <a:pt x="658" y="664"/>
                  </a:lnTo>
                  <a:lnTo>
                    <a:pt x="635" y="646"/>
                  </a:lnTo>
                  <a:lnTo>
                    <a:pt x="635" y="2504"/>
                  </a:lnTo>
                  <a:lnTo>
                    <a:pt x="632" y="2548"/>
                  </a:lnTo>
                  <a:lnTo>
                    <a:pt x="623" y="2590"/>
                  </a:lnTo>
                  <a:lnTo>
                    <a:pt x="609" y="2630"/>
                  </a:lnTo>
                  <a:lnTo>
                    <a:pt x="590" y="2668"/>
                  </a:lnTo>
                  <a:lnTo>
                    <a:pt x="565" y="2702"/>
                  </a:lnTo>
                  <a:lnTo>
                    <a:pt x="538" y="2733"/>
                  </a:lnTo>
                  <a:lnTo>
                    <a:pt x="505" y="2759"/>
                  </a:lnTo>
                  <a:lnTo>
                    <a:pt x="471" y="2782"/>
                  </a:lnTo>
                  <a:lnTo>
                    <a:pt x="432" y="2800"/>
                  </a:lnTo>
                  <a:lnTo>
                    <a:pt x="392" y="2813"/>
                  </a:lnTo>
                  <a:lnTo>
                    <a:pt x="392" y="2858"/>
                  </a:lnTo>
                  <a:lnTo>
                    <a:pt x="389" y="2878"/>
                  </a:lnTo>
                  <a:lnTo>
                    <a:pt x="381" y="2896"/>
                  </a:lnTo>
                  <a:lnTo>
                    <a:pt x="370" y="2911"/>
                  </a:lnTo>
                  <a:lnTo>
                    <a:pt x="355" y="2922"/>
                  </a:lnTo>
                  <a:lnTo>
                    <a:pt x="337" y="2930"/>
                  </a:lnTo>
                  <a:lnTo>
                    <a:pt x="317" y="2933"/>
                  </a:lnTo>
                  <a:lnTo>
                    <a:pt x="298" y="2930"/>
                  </a:lnTo>
                  <a:lnTo>
                    <a:pt x="280" y="2922"/>
                  </a:lnTo>
                  <a:lnTo>
                    <a:pt x="265" y="2911"/>
                  </a:lnTo>
                  <a:lnTo>
                    <a:pt x="254" y="2896"/>
                  </a:lnTo>
                  <a:lnTo>
                    <a:pt x="246" y="2878"/>
                  </a:lnTo>
                  <a:lnTo>
                    <a:pt x="243" y="2858"/>
                  </a:lnTo>
                  <a:lnTo>
                    <a:pt x="243" y="2813"/>
                  </a:lnTo>
                  <a:lnTo>
                    <a:pt x="202" y="2800"/>
                  </a:lnTo>
                  <a:lnTo>
                    <a:pt x="164" y="2782"/>
                  </a:lnTo>
                  <a:lnTo>
                    <a:pt x="129" y="2759"/>
                  </a:lnTo>
                  <a:lnTo>
                    <a:pt x="97" y="2733"/>
                  </a:lnTo>
                  <a:lnTo>
                    <a:pt x="69" y="2702"/>
                  </a:lnTo>
                  <a:lnTo>
                    <a:pt x="45" y="2668"/>
                  </a:lnTo>
                  <a:lnTo>
                    <a:pt x="25" y="2630"/>
                  </a:lnTo>
                  <a:lnTo>
                    <a:pt x="11" y="2590"/>
                  </a:lnTo>
                  <a:lnTo>
                    <a:pt x="2" y="2548"/>
                  </a:lnTo>
                  <a:lnTo>
                    <a:pt x="0" y="2504"/>
                  </a:lnTo>
                  <a:lnTo>
                    <a:pt x="0" y="111"/>
                  </a:lnTo>
                  <a:lnTo>
                    <a:pt x="2" y="85"/>
                  </a:lnTo>
                  <a:lnTo>
                    <a:pt x="10" y="62"/>
                  </a:lnTo>
                  <a:lnTo>
                    <a:pt x="24" y="42"/>
                  </a:lnTo>
                  <a:lnTo>
                    <a:pt x="41" y="24"/>
                  </a:lnTo>
                  <a:lnTo>
                    <a:pt x="62" y="12"/>
                  </a:lnTo>
                  <a:lnTo>
                    <a:pt x="85" y="3"/>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41" name="Group 160"/>
          <p:cNvGrpSpPr>
            <a:grpSpLocks noChangeAspect="1"/>
          </p:cNvGrpSpPr>
          <p:nvPr/>
        </p:nvGrpSpPr>
        <p:grpSpPr bwMode="auto">
          <a:xfrm>
            <a:off x="8475794" y="3743583"/>
            <a:ext cx="228552" cy="235429"/>
            <a:chOff x="2064" y="2042"/>
            <a:chExt cx="1130" cy="1164"/>
          </a:xfrm>
          <a:solidFill>
            <a:schemeClr val="tx1">
              <a:lumMod val="65000"/>
              <a:lumOff val="35000"/>
            </a:schemeClr>
          </a:solidFill>
        </p:grpSpPr>
        <p:sp>
          <p:nvSpPr>
            <p:cNvPr id="344" name="Freeform 162"/>
            <p:cNvSpPr>
              <a:spLocks/>
            </p:cNvSpPr>
            <p:nvPr/>
          </p:nvSpPr>
          <p:spPr bwMode="auto">
            <a:xfrm>
              <a:off x="2839" y="2147"/>
              <a:ext cx="215" cy="252"/>
            </a:xfrm>
            <a:custGeom>
              <a:avLst/>
              <a:gdLst>
                <a:gd name="T0" fmla="*/ 467 w 646"/>
                <a:gd name="T1" fmla="*/ 9 h 756"/>
                <a:gd name="T2" fmla="*/ 562 w 646"/>
                <a:gd name="T3" fmla="*/ 55 h 756"/>
                <a:gd name="T4" fmla="*/ 623 w 646"/>
                <a:gd name="T5" fmla="*/ 118 h 756"/>
                <a:gd name="T6" fmla="*/ 624 w 646"/>
                <a:gd name="T7" fmla="*/ 162 h 756"/>
                <a:gd name="T8" fmla="*/ 592 w 646"/>
                <a:gd name="T9" fmla="*/ 195 h 756"/>
                <a:gd name="T10" fmla="*/ 547 w 646"/>
                <a:gd name="T11" fmla="*/ 196 h 756"/>
                <a:gd name="T12" fmla="*/ 502 w 646"/>
                <a:gd name="T13" fmla="*/ 157 h 756"/>
                <a:gd name="T14" fmla="*/ 424 w 646"/>
                <a:gd name="T15" fmla="*/ 120 h 756"/>
                <a:gd name="T16" fmla="*/ 338 w 646"/>
                <a:gd name="T17" fmla="*/ 128 h 756"/>
                <a:gd name="T18" fmla="*/ 270 w 646"/>
                <a:gd name="T19" fmla="*/ 175 h 756"/>
                <a:gd name="T20" fmla="*/ 234 w 646"/>
                <a:gd name="T21" fmla="*/ 251 h 756"/>
                <a:gd name="T22" fmla="*/ 425 w 646"/>
                <a:gd name="T23" fmla="*/ 262 h 756"/>
                <a:gd name="T24" fmla="*/ 450 w 646"/>
                <a:gd name="T25" fmla="*/ 310 h 756"/>
                <a:gd name="T26" fmla="*/ 425 w 646"/>
                <a:gd name="T27" fmla="*/ 358 h 756"/>
                <a:gd name="T28" fmla="*/ 231 w 646"/>
                <a:gd name="T29" fmla="*/ 369 h 756"/>
                <a:gd name="T30" fmla="*/ 409 w 646"/>
                <a:gd name="T31" fmla="*/ 391 h 756"/>
                <a:gd name="T32" fmla="*/ 447 w 646"/>
                <a:gd name="T33" fmla="*/ 428 h 756"/>
                <a:gd name="T34" fmla="*/ 438 w 646"/>
                <a:gd name="T35" fmla="*/ 481 h 756"/>
                <a:gd name="T36" fmla="*/ 391 w 646"/>
                <a:gd name="T37" fmla="*/ 506 h 756"/>
                <a:gd name="T38" fmla="*/ 254 w 646"/>
                <a:gd name="T39" fmla="*/ 558 h 756"/>
                <a:gd name="T40" fmla="*/ 313 w 646"/>
                <a:gd name="T41" fmla="*/ 616 h 756"/>
                <a:gd name="T42" fmla="*/ 396 w 646"/>
                <a:gd name="T43" fmla="*/ 639 h 756"/>
                <a:gd name="T44" fmla="*/ 476 w 646"/>
                <a:gd name="T45" fmla="*/ 617 h 756"/>
                <a:gd name="T46" fmla="*/ 537 w 646"/>
                <a:gd name="T47" fmla="*/ 558 h 756"/>
                <a:gd name="T48" fmla="*/ 573 w 646"/>
                <a:gd name="T49" fmla="*/ 530 h 756"/>
                <a:gd name="T50" fmla="*/ 618 w 646"/>
                <a:gd name="T51" fmla="*/ 536 h 756"/>
                <a:gd name="T52" fmla="*/ 644 w 646"/>
                <a:gd name="T53" fmla="*/ 573 h 756"/>
                <a:gd name="T54" fmla="*/ 638 w 646"/>
                <a:gd name="T55" fmla="*/ 617 h 756"/>
                <a:gd name="T56" fmla="*/ 566 w 646"/>
                <a:gd name="T57" fmla="*/ 699 h 756"/>
                <a:gd name="T58" fmla="*/ 468 w 646"/>
                <a:gd name="T59" fmla="*/ 747 h 756"/>
                <a:gd name="T60" fmla="*/ 353 w 646"/>
                <a:gd name="T61" fmla="*/ 753 h 756"/>
                <a:gd name="T62" fmla="*/ 238 w 646"/>
                <a:gd name="T63" fmla="*/ 709 h 756"/>
                <a:gd name="T64" fmla="*/ 156 w 646"/>
                <a:gd name="T65" fmla="*/ 622 h 756"/>
                <a:gd name="T66" fmla="*/ 115 w 646"/>
                <a:gd name="T67" fmla="*/ 506 h 756"/>
                <a:gd name="T68" fmla="*/ 24 w 646"/>
                <a:gd name="T69" fmla="*/ 494 h 756"/>
                <a:gd name="T70" fmla="*/ 0 w 646"/>
                <a:gd name="T71" fmla="*/ 446 h 756"/>
                <a:gd name="T72" fmla="*/ 24 w 646"/>
                <a:gd name="T73" fmla="*/ 398 h 756"/>
                <a:gd name="T74" fmla="*/ 113 w 646"/>
                <a:gd name="T75" fmla="*/ 388 h 756"/>
                <a:gd name="T76" fmla="*/ 40 w 646"/>
                <a:gd name="T77" fmla="*/ 366 h 756"/>
                <a:gd name="T78" fmla="*/ 3 w 646"/>
                <a:gd name="T79" fmla="*/ 328 h 756"/>
                <a:gd name="T80" fmla="*/ 11 w 646"/>
                <a:gd name="T81" fmla="*/ 275 h 756"/>
                <a:gd name="T82" fmla="*/ 59 w 646"/>
                <a:gd name="T83" fmla="*/ 251 h 756"/>
                <a:gd name="T84" fmla="*/ 137 w 646"/>
                <a:gd name="T85" fmla="*/ 171 h 756"/>
                <a:gd name="T86" fmla="*/ 207 w 646"/>
                <a:gd name="T87" fmla="*/ 73 h 756"/>
                <a:gd name="T88" fmla="*/ 312 w 646"/>
                <a:gd name="T89" fmla="*/ 13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6" h="756">
                  <a:moveTo>
                    <a:pt x="396" y="0"/>
                  </a:moveTo>
                  <a:lnTo>
                    <a:pt x="432" y="2"/>
                  </a:lnTo>
                  <a:lnTo>
                    <a:pt x="467" y="9"/>
                  </a:lnTo>
                  <a:lnTo>
                    <a:pt x="501" y="20"/>
                  </a:lnTo>
                  <a:lnTo>
                    <a:pt x="533" y="35"/>
                  </a:lnTo>
                  <a:lnTo>
                    <a:pt x="562" y="55"/>
                  </a:lnTo>
                  <a:lnTo>
                    <a:pt x="590" y="77"/>
                  </a:lnTo>
                  <a:lnTo>
                    <a:pt x="614" y="104"/>
                  </a:lnTo>
                  <a:lnTo>
                    <a:pt x="623" y="118"/>
                  </a:lnTo>
                  <a:lnTo>
                    <a:pt x="627" y="133"/>
                  </a:lnTo>
                  <a:lnTo>
                    <a:pt x="627" y="148"/>
                  </a:lnTo>
                  <a:lnTo>
                    <a:pt x="624" y="162"/>
                  </a:lnTo>
                  <a:lnTo>
                    <a:pt x="617" y="176"/>
                  </a:lnTo>
                  <a:lnTo>
                    <a:pt x="606" y="187"/>
                  </a:lnTo>
                  <a:lnTo>
                    <a:pt x="592" y="195"/>
                  </a:lnTo>
                  <a:lnTo>
                    <a:pt x="577" y="200"/>
                  </a:lnTo>
                  <a:lnTo>
                    <a:pt x="562" y="200"/>
                  </a:lnTo>
                  <a:lnTo>
                    <a:pt x="547" y="196"/>
                  </a:lnTo>
                  <a:lnTo>
                    <a:pt x="535" y="189"/>
                  </a:lnTo>
                  <a:lnTo>
                    <a:pt x="523" y="178"/>
                  </a:lnTo>
                  <a:lnTo>
                    <a:pt x="502" y="157"/>
                  </a:lnTo>
                  <a:lnTo>
                    <a:pt x="478" y="140"/>
                  </a:lnTo>
                  <a:lnTo>
                    <a:pt x="453" y="128"/>
                  </a:lnTo>
                  <a:lnTo>
                    <a:pt x="424" y="120"/>
                  </a:lnTo>
                  <a:lnTo>
                    <a:pt x="396" y="118"/>
                  </a:lnTo>
                  <a:lnTo>
                    <a:pt x="366" y="121"/>
                  </a:lnTo>
                  <a:lnTo>
                    <a:pt x="338" y="128"/>
                  </a:lnTo>
                  <a:lnTo>
                    <a:pt x="313" y="140"/>
                  </a:lnTo>
                  <a:lnTo>
                    <a:pt x="290" y="156"/>
                  </a:lnTo>
                  <a:lnTo>
                    <a:pt x="270" y="175"/>
                  </a:lnTo>
                  <a:lnTo>
                    <a:pt x="254" y="199"/>
                  </a:lnTo>
                  <a:lnTo>
                    <a:pt x="242" y="224"/>
                  </a:lnTo>
                  <a:lnTo>
                    <a:pt x="234" y="251"/>
                  </a:lnTo>
                  <a:lnTo>
                    <a:pt x="391" y="251"/>
                  </a:lnTo>
                  <a:lnTo>
                    <a:pt x="409" y="254"/>
                  </a:lnTo>
                  <a:lnTo>
                    <a:pt x="425" y="262"/>
                  </a:lnTo>
                  <a:lnTo>
                    <a:pt x="438" y="275"/>
                  </a:lnTo>
                  <a:lnTo>
                    <a:pt x="447" y="291"/>
                  </a:lnTo>
                  <a:lnTo>
                    <a:pt x="450" y="310"/>
                  </a:lnTo>
                  <a:lnTo>
                    <a:pt x="447" y="328"/>
                  </a:lnTo>
                  <a:lnTo>
                    <a:pt x="438" y="345"/>
                  </a:lnTo>
                  <a:lnTo>
                    <a:pt x="425" y="358"/>
                  </a:lnTo>
                  <a:lnTo>
                    <a:pt x="409" y="366"/>
                  </a:lnTo>
                  <a:lnTo>
                    <a:pt x="391" y="369"/>
                  </a:lnTo>
                  <a:lnTo>
                    <a:pt x="231" y="369"/>
                  </a:lnTo>
                  <a:lnTo>
                    <a:pt x="231" y="388"/>
                  </a:lnTo>
                  <a:lnTo>
                    <a:pt x="391" y="388"/>
                  </a:lnTo>
                  <a:lnTo>
                    <a:pt x="409" y="391"/>
                  </a:lnTo>
                  <a:lnTo>
                    <a:pt x="425" y="398"/>
                  </a:lnTo>
                  <a:lnTo>
                    <a:pt x="438" y="411"/>
                  </a:lnTo>
                  <a:lnTo>
                    <a:pt x="447" y="428"/>
                  </a:lnTo>
                  <a:lnTo>
                    <a:pt x="450" y="446"/>
                  </a:lnTo>
                  <a:lnTo>
                    <a:pt x="447" y="465"/>
                  </a:lnTo>
                  <a:lnTo>
                    <a:pt x="438" y="481"/>
                  </a:lnTo>
                  <a:lnTo>
                    <a:pt x="425" y="494"/>
                  </a:lnTo>
                  <a:lnTo>
                    <a:pt x="409" y="502"/>
                  </a:lnTo>
                  <a:lnTo>
                    <a:pt x="391" y="506"/>
                  </a:lnTo>
                  <a:lnTo>
                    <a:pt x="234" y="506"/>
                  </a:lnTo>
                  <a:lnTo>
                    <a:pt x="242" y="533"/>
                  </a:lnTo>
                  <a:lnTo>
                    <a:pt x="254" y="558"/>
                  </a:lnTo>
                  <a:lnTo>
                    <a:pt x="270" y="581"/>
                  </a:lnTo>
                  <a:lnTo>
                    <a:pt x="290" y="600"/>
                  </a:lnTo>
                  <a:lnTo>
                    <a:pt x="313" y="616"/>
                  </a:lnTo>
                  <a:lnTo>
                    <a:pt x="338" y="629"/>
                  </a:lnTo>
                  <a:lnTo>
                    <a:pt x="366" y="636"/>
                  </a:lnTo>
                  <a:lnTo>
                    <a:pt x="396" y="639"/>
                  </a:lnTo>
                  <a:lnTo>
                    <a:pt x="424" y="636"/>
                  </a:lnTo>
                  <a:lnTo>
                    <a:pt x="451" y="629"/>
                  </a:lnTo>
                  <a:lnTo>
                    <a:pt x="476" y="617"/>
                  </a:lnTo>
                  <a:lnTo>
                    <a:pt x="500" y="601"/>
                  </a:lnTo>
                  <a:lnTo>
                    <a:pt x="520" y="581"/>
                  </a:lnTo>
                  <a:lnTo>
                    <a:pt x="537" y="558"/>
                  </a:lnTo>
                  <a:lnTo>
                    <a:pt x="546" y="545"/>
                  </a:lnTo>
                  <a:lnTo>
                    <a:pt x="559" y="536"/>
                  </a:lnTo>
                  <a:lnTo>
                    <a:pt x="573" y="530"/>
                  </a:lnTo>
                  <a:lnTo>
                    <a:pt x="588" y="529"/>
                  </a:lnTo>
                  <a:lnTo>
                    <a:pt x="603" y="531"/>
                  </a:lnTo>
                  <a:lnTo>
                    <a:pt x="618" y="536"/>
                  </a:lnTo>
                  <a:lnTo>
                    <a:pt x="630" y="547"/>
                  </a:lnTo>
                  <a:lnTo>
                    <a:pt x="639" y="559"/>
                  </a:lnTo>
                  <a:lnTo>
                    <a:pt x="644" y="573"/>
                  </a:lnTo>
                  <a:lnTo>
                    <a:pt x="646" y="588"/>
                  </a:lnTo>
                  <a:lnTo>
                    <a:pt x="644" y="603"/>
                  </a:lnTo>
                  <a:lnTo>
                    <a:pt x="638" y="617"/>
                  </a:lnTo>
                  <a:lnTo>
                    <a:pt x="618" y="648"/>
                  </a:lnTo>
                  <a:lnTo>
                    <a:pt x="593" y="676"/>
                  </a:lnTo>
                  <a:lnTo>
                    <a:pt x="566" y="699"/>
                  </a:lnTo>
                  <a:lnTo>
                    <a:pt x="535" y="719"/>
                  </a:lnTo>
                  <a:lnTo>
                    <a:pt x="503" y="735"/>
                  </a:lnTo>
                  <a:lnTo>
                    <a:pt x="468" y="747"/>
                  </a:lnTo>
                  <a:lnTo>
                    <a:pt x="433" y="754"/>
                  </a:lnTo>
                  <a:lnTo>
                    <a:pt x="396" y="756"/>
                  </a:lnTo>
                  <a:lnTo>
                    <a:pt x="353" y="753"/>
                  </a:lnTo>
                  <a:lnTo>
                    <a:pt x="312" y="744"/>
                  </a:lnTo>
                  <a:lnTo>
                    <a:pt x="274" y="729"/>
                  </a:lnTo>
                  <a:lnTo>
                    <a:pt x="238" y="709"/>
                  </a:lnTo>
                  <a:lnTo>
                    <a:pt x="207" y="684"/>
                  </a:lnTo>
                  <a:lnTo>
                    <a:pt x="179" y="654"/>
                  </a:lnTo>
                  <a:lnTo>
                    <a:pt x="156" y="622"/>
                  </a:lnTo>
                  <a:lnTo>
                    <a:pt x="137" y="585"/>
                  </a:lnTo>
                  <a:lnTo>
                    <a:pt x="123" y="547"/>
                  </a:lnTo>
                  <a:lnTo>
                    <a:pt x="115" y="506"/>
                  </a:lnTo>
                  <a:lnTo>
                    <a:pt x="59" y="506"/>
                  </a:lnTo>
                  <a:lnTo>
                    <a:pt x="40" y="502"/>
                  </a:lnTo>
                  <a:lnTo>
                    <a:pt x="24" y="494"/>
                  </a:lnTo>
                  <a:lnTo>
                    <a:pt x="11" y="481"/>
                  </a:lnTo>
                  <a:lnTo>
                    <a:pt x="3" y="465"/>
                  </a:lnTo>
                  <a:lnTo>
                    <a:pt x="0" y="446"/>
                  </a:lnTo>
                  <a:lnTo>
                    <a:pt x="3" y="428"/>
                  </a:lnTo>
                  <a:lnTo>
                    <a:pt x="11" y="411"/>
                  </a:lnTo>
                  <a:lnTo>
                    <a:pt x="24" y="398"/>
                  </a:lnTo>
                  <a:lnTo>
                    <a:pt x="40" y="391"/>
                  </a:lnTo>
                  <a:lnTo>
                    <a:pt x="59" y="388"/>
                  </a:lnTo>
                  <a:lnTo>
                    <a:pt x="113" y="388"/>
                  </a:lnTo>
                  <a:lnTo>
                    <a:pt x="113" y="369"/>
                  </a:lnTo>
                  <a:lnTo>
                    <a:pt x="59" y="369"/>
                  </a:lnTo>
                  <a:lnTo>
                    <a:pt x="40" y="366"/>
                  </a:lnTo>
                  <a:lnTo>
                    <a:pt x="24" y="358"/>
                  </a:lnTo>
                  <a:lnTo>
                    <a:pt x="11" y="345"/>
                  </a:lnTo>
                  <a:lnTo>
                    <a:pt x="3" y="328"/>
                  </a:lnTo>
                  <a:lnTo>
                    <a:pt x="0" y="310"/>
                  </a:lnTo>
                  <a:lnTo>
                    <a:pt x="3" y="291"/>
                  </a:lnTo>
                  <a:lnTo>
                    <a:pt x="11" y="275"/>
                  </a:lnTo>
                  <a:lnTo>
                    <a:pt x="24" y="262"/>
                  </a:lnTo>
                  <a:lnTo>
                    <a:pt x="40" y="254"/>
                  </a:lnTo>
                  <a:lnTo>
                    <a:pt x="59" y="251"/>
                  </a:lnTo>
                  <a:lnTo>
                    <a:pt x="115" y="251"/>
                  </a:lnTo>
                  <a:lnTo>
                    <a:pt x="123" y="210"/>
                  </a:lnTo>
                  <a:lnTo>
                    <a:pt x="137" y="171"/>
                  </a:lnTo>
                  <a:lnTo>
                    <a:pt x="156" y="135"/>
                  </a:lnTo>
                  <a:lnTo>
                    <a:pt x="179" y="102"/>
                  </a:lnTo>
                  <a:lnTo>
                    <a:pt x="207" y="73"/>
                  </a:lnTo>
                  <a:lnTo>
                    <a:pt x="238" y="48"/>
                  </a:lnTo>
                  <a:lnTo>
                    <a:pt x="274" y="27"/>
                  </a:lnTo>
                  <a:lnTo>
                    <a:pt x="312" y="13"/>
                  </a:lnTo>
                  <a:lnTo>
                    <a:pt x="353" y="3"/>
                  </a:lnTo>
                  <a:lnTo>
                    <a:pt x="3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5" name="Freeform 163"/>
            <p:cNvSpPr>
              <a:spLocks noEditPoints="1"/>
            </p:cNvSpPr>
            <p:nvPr/>
          </p:nvSpPr>
          <p:spPr bwMode="auto">
            <a:xfrm>
              <a:off x="2415" y="2612"/>
              <a:ext cx="374" cy="594"/>
            </a:xfrm>
            <a:custGeom>
              <a:avLst/>
              <a:gdLst>
                <a:gd name="T0" fmla="*/ 474 w 1122"/>
                <a:gd name="T1" fmla="*/ 1133 h 1784"/>
                <a:gd name="T2" fmla="*/ 362 w 1122"/>
                <a:gd name="T3" fmla="*/ 1189 h 1784"/>
                <a:gd name="T4" fmla="*/ 280 w 1122"/>
                <a:gd name="T5" fmla="*/ 1283 h 1784"/>
                <a:gd name="T6" fmla="*/ 238 w 1122"/>
                <a:gd name="T7" fmla="*/ 1403 h 1784"/>
                <a:gd name="T8" fmla="*/ 886 w 1122"/>
                <a:gd name="T9" fmla="*/ 1548 h 1784"/>
                <a:gd name="T10" fmla="*/ 874 w 1122"/>
                <a:gd name="T11" fmla="*/ 1360 h 1784"/>
                <a:gd name="T12" fmla="*/ 818 w 1122"/>
                <a:gd name="T13" fmla="*/ 1249 h 1784"/>
                <a:gd name="T14" fmla="*/ 725 w 1122"/>
                <a:gd name="T15" fmla="*/ 1166 h 1784"/>
                <a:gd name="T16" fmla="*/ 605 w 1122"/>
                <a:gd name="T17" fmla="*/ 1124 h 1784"/>
                <a:gd name="T18" fmla="*/ 516 w 1122"/>
                <a:gd name="T19" fmla="*/ 238 h 1784"/>
                <a:gd name="T20" fmla="*/ 396 w 1122"/>
                <a:gd name="T21" fmla="*/ 280 h 1784"/>
                <a:gd name="T22" fmla="*/ 303 w 1122"/>
                <a:gd name="T23" fmla="*/ 362 h 1784"/>
                <a:gd name="T24" fmla="*/ 247 w 1122"/>
                <a:gd name="T25" fmla="*/ 474 h 1784"/>
                <a:gd name="T26" fmla="*/ 238 w 1122"/>
                <a:gd name="T27" fmla="*/ 605 h 1784"/>
                <a:gd name="T28" fmla="*/ 280 w 1122"/>
                <a:gd name="T29" fmla="*/ 725 h 1784"/>
                <a:gd name="T30" fmla="*/ 362 w 1122"/>
                <a:gd name="T31" fmla="*/ 818 h 1784"/>
                <a:gd name="T32" fmla="*/ 474 w 1122"/>
                <a:gd name="T33" fmla="*/ 875 h 1784"/>
                <a:gd name="T34" fmla="*/ 605 w 1122"/>
                <a:gd name="T35" fmla="*/ 883 h 1784"/>
                <a:gd name="T36" fmla="*/ 725 w 1122"/>
                <a:gd name="T37" fmla="*/ 842 h 1784"/>
                <a:gd name="T38" fmla="*/ 818 w 1122"/>
                <a:gd name="T39" fmla="*/ 759 h 1784"/>
                <a:gd name="T40" fmla="*/ 874 w 1122"/>
                <a:gd name="T41" fmla="*/ 647 h 1784"/>
                <a:gd name="T42" fmla="*/ 883 w 1122"/>
                <a:gd name="T43" fmla="*/ 517 h 1784"/>
                <a:gd name="T44" fmla="*/ 841 w 1122"/>
                <a:gd name="T45" fmla="*/ 396 h 1784"/>
                <a:gd name="T46" fmla="*/ 760 w 1122"/>
                <a:gd name="T47" fmla="*/ 303 h 1784"/>
                <a:gd name="T48" fmla="*/ 647 w 1122"/>
                <a:gd name="T49" fmla="*/ 247 h 1784"/>
                <a:gd name="T50" fmla="*/ 561 w 1122"/>
                <a:gd name="T51" fmla="*/ 0 h 1784"/>
                <a:gd name="T52" fmla="*/ 737 w 1122"/>
                <a:gd name="T53" fmla="*/ 29 h 1784"/>
                <a:gd name="T54" fmla="*/ 891 w 1122"/>
                <a:gd name="T55" fmla="*/ 108 h 1784"/>
                <a:gd name="T56" fmla="*/ 1013 w 1122"/>
                <a:gd name="T57" fmla="*/ 230 h 1784"/>
                <a:gd name="T58" fmla="*/ 1093 w 1122"/>
                <a:gd name="T59" fmla="*/ 384 h 1784"/>
                <a:gd name="T60" fmla="*/ 1122 w 1122"/>
                <a:gd name="T61" fmla="*/ 561 h 1784"/>
                <a:gd name="T62" fmla="*/ 1094 w 1122"/>
                <a:gd name="T63" fmla="*/ 732 h 1784"/>
                <a:gd name="T64" fmla="*/ 1019 w 1122"/>
                <a:gd name="T65" fmla="*/ 883 h 1784"/>
                <a:gd name="T66" fmla="*/ 904 w 1122"/>
                <a:gd name="T67" fmla="*/ 1004 h 1784"/>
                <a:gd name="T68" fmla="*/ 1019 w 1122"/>
                <a:gd name="T69" fmla="*/ 1124 h 1784"/>
                <a:gd name="T70" fmla="*/ 1094 w 1122"/>
                <a:gd name="T71" fmla="*/ 1275 h 1784"/>
                <a:gd name="T72" fmla="*/ 1122 w 1122"/>
                <a:gd name="T73" fmla="*/ 1447 h 1784"/>
                <a:gd name="T74" fmla="*/ 1109 w 1122"/>
                <a:gd name="T75" fmla="*/ 1718 h 1784"/>
                <a:gd name="T76" fmla="*/ 1055 w 1122"/>
                <a:gd name="T77" fmla="*/ 1772 h 1784"/>
                <a:gd name="T78" fmla="*/ 118 w 1122"/>
                <a:gd name="T79" fmla="*/ 1784 h 1784"/>
                <a:gd name="T80" fmla="*/ 44 w 1122"/>
                <a:gd name="T81" fmla="*/ 1758 h 1784"/>
                <a:gd name="T82" fmla="*/ 4 w 1122"/>
                <a:gd name="T83" fmla="*/ 1693 h 1784"/>
                <a:gd name="T84" fmla="*/ 4 w 1122"/>
                <a:gd name="T85" fmla="*/ 1388 h 1784"/>
                <a:gd name="T86" fmla="*/ 47 w 1122"/>
                <a:gd name="T87" fmla="*/ 1222 h 1784"/>
                <a:gd name="T88" fmla="*/ 136 w 1122"/>
                <a:gd name="T89" fmla="*/ 1081 h 1784"/>
                <a:gd name="T90" fmla="*/ 176 w 1122"/>
                <a:gd name="T91" fmla="*/ 967 h 1784"/>
                <a:gd name="T92" fmla="*/ 73 w 1122"/>
                <a:gd name="T93" fmla="*/ 836 h 1784"/>
                <a:gd name="T94" fmla="*/ 12 w 1122"/>
                <a:gd name="T95" fmla="*/ 677 h 1784"/>
                <a:gd name="T96" fmla="*/ 4 w 1122"/>
                <a:gd name="T97" fmla="*/ 500 h 1784"/>
                <a:gd name="T98" fmla="*/ 50 w 1122"/>
                <a:gd name="T99" fmla="*/ 329 h 1784"/>
                <a:gd name="T100" fmla="*/ 145 w 1122"/>
                <a:gd name="T101" fmla="*/ 185 h 1784"/>
                <a:gd name="T102" fmla="*/ 278 w 1122"/>
                <a:gd name="T103" fmla="*/ 77 h 1784"/>
                <a:gd name="T104" fmla="*/ 440 w 1122"/>
                <a:gd name="T105" fmla="*/ 13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2" h="1784">
                  <a:moveTo>
                    <a:pt x="561" y="1121"/>
                  </a:moveTo>
                  <a:lnTo>
                    <a:pt x="516" y="1124"/>
                  </a:lnTo>
                  <a:lnTo>
                    <a:pt x="474" y="1133"/>
                  </a:lnTo>
                  <a:lnTo>
                    <a:pt x="435" y="1148"/>
                  </a:lnTo>
                  <a:lnTo>
                    <a:pt x="396" y="1166"/>
                  </a:lnTo>
                  <a:lnTo>
                    <a:pt x="362" y="1189"/>
                  </a:lnTo>
                  <a:lnTo>
                    <a:pt x="331" y="1217"/>
                  </a:lnTo>
                  <a:lnTo>
                    <a:pt x="303" y="1249"/>
                  </a:lnTo>
                  <a:lnTo>
                    <a:pt x="280" y="1283"/>
                  </a:lnTo>
                  <a:lnTo>
                    <a:pt x="262" y="1320"/>
                  </a:lnTo>
                  <a:lnTo>
                    <a:pt x="247" y="1360"/>
                  </a:lnTo>
                  <a:lnTo>
                    <a:pt x="238" y="1403"/>
                  </a:lnTo>
                  <a:lnTo>
                    <a:pt x="236" y="1447"/>
                  </a:lnTo>
                  <a:lnTo>
                    <a:pt x="236" y="1548"/>
                  </a:lnTo>
                  <a:lnTo>
                    <a:pt x="886" y="1548"/>
                  </a:lnTo>
                  <a:lnTo>
                    <a:pt x="886" y="1447"/>
                  </a:lnTo>
                  <a:lnTo>
                    <a:pt x="883" y="1403"/>
                  </a:lnTo>
                  <a:lnTo>
                    <a:pt x="874" y="1360"/>
                  </a:lnTo>
                  <a:lnTo>
                    <a:pt x="861" y="1320"/>
                  </a:lnTo>
                  <a:lnTo>
                    <a:pt x="841" y="1283"/>
                  </a:lnTo>
                  <a:lnTo>
                    <a:pt x="818" y="1249"/>
                  </a:lnTo>
                  <a:lnTo>
                    <a:pt x="790" y="1217"/>
                  </a:lnTo>
                  <a:lnTo>
                    <a:pt x="760" y="1189"/>
                  </a:lnTo>
                  <a:lnTo>
                    <a:pt x="725" y="1166"/>
                  </a:lnTo>
                  <a:lnTo>
                    <a:pt x="687" y="1148"/>
                  </a:lnTo>
                  <a:lnTo>
                    <a:pt x="647" y="1133"/>
                  </a:lnTo>
                  <a:lnTo>
                    <a:pt x="605" y="1124"/>
                  </a:lnTo>
                  <a:lnTo>
                    <a:pt x="561" y="1121"/>
                  </a:lnTo>
                  <a:close/>
                  <a:moveTo>
                    <a:pt x="561" y="235"/>
                  </a:moveTo>
                  <a:lnTo>
                    <a:pt x="516" y="238"/>
                  </a:lnTo>
                  <a:lnTo>
                    <a:pt x="474" y="247"/>
                  </a:lnTo>
                  <a:lnTo>
                    <a:pt x="435" y="261"/>
                  </a:lnTo>
                  <a:lnTo>
                    <a:pt x="396" y="280"/>
                  </a:lnTo>
                  <a:lnTo>
                    <a:pt x="362" y="303"/>
                  </a:lnTo>
                  <a:lnTo>
                    <a:pt x="331" y="331"/>
                  </a:lnTo>
                  <a:lnTo>
                    <a:pt x="303" y="362"/>
                  </a:lnTo>
                  <a:lnTo>
                    <a:pt x="280" y="396"/>
                  </a:lnTo>
                  <a:lnTo>
                    <a:pt x="262" y="435"/>
                  </a:lnTo>
                  <a:lnTo>
                    <a:pt x="247" y="474"/>
                  </a:lnTo>
                  <a:lnTo>
                    <a:pt x="238" y="517"/>
                  </a:lnTo>
                  <a:lnTo>
                    <a:pt x="236" y="561"/>
                  </a:lnTo>
                  <a:lnTo>
                    <a:pt x="238" y="605"/>
                  </a:lnTo>
                  <a:lnTo>
                    <a:pt x="247" y="647"/>
                  </a:lnTo>
                  <a:lnTo>
                    <a:pt x="262" y="688"/>
                  </a:lnTo>
                  <a:lnTo>
                    <a:pt x="280" y="725"/>
                  </a:lnTo>
                  <a:lnTo>
                    <a:pt x="303" y="759"/>
                  </a:lnTo>
                  <a:lnTo>
                    <a:pt x="331" y="791"/>
                  </a:lnTo>
                  <a:lnTo>
                    <a:pt x="362" y="818"/>
                  </a:lnTo>
                  <a:lnTo>
                    <a:pt x="396" y="842"/>
                  </a:lnTo>
                  <a:lnTo>
                    <a:pt x="435" y="861"/>
                  </a:lnTo>
                  <a:lnTo>
                    <a:pt x="474" y="875"/>
                  </a:lnTo>
                  <a:lnTo>
                    <a:pt x="516" y="883"/>
                  </a:lnTo>
                  <a:lnTo>
                    <a:pt x="561" y="886"/>
                  </a:lnTo>
                  <a:lnTo>
                    <a:pt x="605" y="883"/>
                  </a:lnTo>
                  <a:lnTo>
                    <a:pt x="647" y="875"/>
                  </a:lnTo>
                  <a:lnTo>
                    <a:pt x="687" y="861"/>
                  </a:lnTo>
                  <a:lnTo>
                    <a:pt x="725" y="842"/>
                  </a:lnTo>
                  <a:lnTo>
                    <a:pt x="760" y="818"/>
                  </a:lnTo>
                  <a:lnTo>
                    <a:pt x="790" y="791"/>
                  </a:lnTo>
                  <a:lnTo>
                    <a:pt x="818" y="759"/>
                  </a:lnTo>
                  <a:lnTo>
                    <a:pt x="841" y="725"/>
                  </a:lnTo>
                  <a:lnTo>
                    <a:pt x="861" y="688"/>
                  </a:lnTo>
                  <a:lnTo>
                    <a:pt x="874" y="647"/>
                  </a:lnTo>
                  <a:lnTo>
                    <a:pt x="883" y="605"/>
                  </a:lnTo>
                  <a:lnTo>
                    <a:pt x="886" y="561"/>
                  </a:lnTo>
                  <a:lnTo>
                    <a:pt x="883" y="517"/>
                  </a:lnTo>
                  <a:lnTo>
                    <a:pt x="874" y="474"/>
                  </a:lnTo>
                  <a:lnTo>
                    <a:pt x="861" y="435"/>
                  </a:lnTo>
                  <a:lnTo>
                    <a:pt x="841" y="396"/>
                  </a:lnTo>
                  <a:lnTo>
                    <a:pt x="818" y="362"/>
                  </a:lnTo>
                  <a:lnTo>
                    <a:pt x="790" y="331"/>
                  </a:lnTo>
                  <a:lnTo>
                    <a:pt x="760" y="303"/>
                  </a:lnTo>
                  <a:lnTo>
                    <a:pt x="725" y="280"/>
                  </a:lnTo>
                  <a:lnTo>
                    <a:pt x="687" y="261"/>
                  </a:lnTo>
                  <a:lnTo>
                    <a:pt x="647" y="247"/>
                  </a:lnTo>
                  <a:lnTo>
                    <a:pt x="605" y="238"/>
                  </a:lnTo>
                  <a:lnTo>
                    <a:pt x="561" y="235"/>
                  </a:lnTo>
                  <a:close/>
                  <a:moveTo>
                    <a:pt x="561" y="0"/>
                  </a:moveTo>
                  <a:lnTo>
                    <a:pt x="622" y="3"/>
                  </a:lnTo>
                  <a:lnTo>
                    <a:pt x="681" y="13"/>
                  </a:lnTo>
                  <a:lnTo>
                    <a:pt x="737" y="29"/>
                  </a:lnTo>
                  <a:lnTo>
                    <a:pt x="791" y="50"/>
                  </a:lnTo>
                  <a:lnTo>
                    <a:pt x="844" y="77"/>
                  </a:lnTo>
                  <a:lnTo>
                    <a:pt x="891" y="108"/>
                  </a:lnTo>
                  <a:lnTo>
                    <a:pt x="936" y="145"/>
                  </a:lnTo>
                  <a:lnTo>
                    <a:pt x="976" y="185"/>
                  </a:lnTo>
                  <a:lnTo>
                    <a:pt x="1013" y="230"/>
                  </a:lnTo>
                  <a:lnTo>
                    <a:pt x="1044" y="277"/>
                  </a:lnTo>
                  <a:lnTo>
                    <a:pt x="1071" y="329"/>
                  </a:lnTo>
                  <a:lnTo>
                    <a:pt x="1093" y="384"/>
                  </a:lnTo>
                  <a:lnTo>
                    <a:pt x="1108" y="440"/>
                  </a:lnTo>
                  <a:lnTo>
                    <a:pt x="1117" y="500"/>
                  </a:lnTo>
                  <a:lnTo>
                    <a:pt x="1122" y="561"/>
                  </a:lnTo>
                  <a:lnTo>
                    <a:pt x="1119" y="620"/>
                  </a:lnTo>
                  <a:lnTo>
                    <a:pt x="1109" y="677"/>
                  </a:lnTo>
                  <a:lnTo>
                    <a:pt x="1094" y="732"/>
                  </a:lnTo>
                  <a:lnTo>
                    <a:pt x="1074" y="785"/>
                  </a:lnTo>
                  <a:lnTo>
                    <a:pt x="1048" y="836"/>
                  </a:lnTo>
                  <a:lnTo>
                    <a:pt x="1019" y="883"/>
                  </a:lnTo>
                  <a:lnTo>
                    <a:pt x="985" y="927"/>
                  </a:lnTo>
                  <a:lnTo>
                    <a:pt x="947" y="967"/>
                  </a:lnTo>
                  <a:lnTo>
                    <a:pt x="904" y="1004"/>
                  </a:lnTo>
                  <a:lnTo>
                    <a:pt x="947" y="1040"/>
                  </a:lnTo>
                  <a:lnTo>
                    <a:pt x="985" y="1081"/>
                  </a:lnTo>
                  <a:lnTo>
                    <a:pt x="1019" y="1124"/>
                  </a:lnTo>
                  <a:lnTo>
                    <a:pt x="1048" y="1171"/>
                  </a:lnTo>
                  <a:lnTo>
                    <a:pt x="1074" y="1222"/>
                  </a:lnTo>
                  <a:lnTo>
                    <a:pt x="1094" y="1275"/>
                  </a:lnTo>
                  <a:lnTo>
                    <a:pt x="1109" y="1331"/>
                  </a:lnTo>
                  <a:lnTo>
                    <a:pt x="1119" y="1388"/>
                  </a:lnTo>
                  <a:lnTo>
                    <a:pt x="1122" y="1447"/>
                  </a:lnTo>
                  <a:lnTo>
                    <a:pt x="1122" y="1666"/>
                  </a:lnTo>
                  <a:lnTo>
                    <a:pt x="1119" y="1693"/>
                  </a:lnTo>
                  <a:lnTo>
                    <a:pt x="1109" y="1718"/>
                  </a:lnTo>
                  <a:lnTo>
                    <a:pt x="1095" y="1740"/>
                  </a:lnTo>
                  <a:lnTo>
                    <a:pt x="1077" y="1758"/>
                  </a:lnTo>
                  <a:lnTo>
                    <a:pt x="1055" y="1772"/>
                  </a:lnTo>
                  <a:lnTo>
                    <a:pt x="1030" y="1781"/>
                  </a:lnTo>
                  <a:lnTo>
                    <a:pt x="1004" y="1784"/>
                  </a:lnTo>
                  <a:lnTo>
                    <a:pt x="118" y="1784"/>
                  </a:lnTo>
                  <a:lnTo>
                    <a:pt x="91" y="1781"/>
                  </a:lnTo>
                  <a:lnTo>
                    <a:pt x="66" y="1772"/>
                  </a:lnTo>
                  <a:lnTo>
                    <a:pt x="44" y="1758"/>
                  </a:lnTo>
                  <a:lnTo>
                    <a:pt x="26" y="1740"/>
                  </a:lnTo>
                  <a:lnTo>
                    <a:pt x="12" y="1718"/>
                  </a:lnTo>
                  <a:lnTo>
                    <a:pt x="4" y="1693"/>
                  </a:lnTo>
                  <a:lnTo>
                    <a:pt x="0" y="1666"/>
                  </a:lnTo>
                  <a:lnTo>
                    <a:pt x="0" y="1447"/>
                  </a:lnTo>
                  <a:lnTo>
                    <a:pt x="4" y="1388"/>
                  </a:lnTo>
                  <a:lnTo>
                    <a:pt x="12" y="1331"/>
                  </a:lnTo>
                  <a:lnTo>
                    <a:pt x="27" y="1275"/>
                  </a:lnTo>
                  <a:lnTo>
                    <a:pt x="47" y="1222"/>
                  </a:lnTo>
                  <a:lnTo>
                    <a:pt x="73" y="1171"/>
                  </a:lnTo>
                  <a:lnTo>
                    <a:pt x="102" y="1124"/>
                  </a:lnTo>
                  <a:lnTo>
                    <a:pt x="136" y="1081"/>
                  </a:lnTo>
                  <a:lnTo>
                    <a:pt x="176" y="1040"/>
                  </a:lnTo>
                  <a:lnTo>
                    <a:pt x="217" y="1004"/>
                  </a:lnTo>
                  <a:lnTo>
                    <a:pt x="176" y="967"/>
                  </a:lnTo>
                  <a:lnTo>
                    <a:pt x="136" y="927"/>
                  </a:lnTo>
                  <a:lnTo>
                    <a:pt x="102" y="883"/>
                  </a:lnTo>
                  <a:lnTo>
                    <a:pt x="73" y="836"/>
                  </a:lnTo>
                  <a:lnTo>
                    <a:pt x="47" y="785"/>
                  </a:lnTo>
                  <a:lnTo>
                    <a:pt x="27" y="732"/>
                  </a:lnTo>
                  <a:lnTo>
                    <a:pt x="12" y="677"/>
                  </a:lnTo>
                  <a:lnTo>
                    <a:pt x="4" y="620"/>
                  </a:lnTo>
                  <a:lnTo>
                    <a:pt x="0" y="561"/>
                  </a:lnTo>
                  <a:lnTo>
                    <a:pt x="4" y="500"/>
                  </a:lnTo>
                  <a:lnTo>
                    <a:pt x="13" y="440"/>
                  </a:lnTo>
                  <a:lnTo>
                    <a:pt x="29" y="384"/>
                  </a:lnTo>
                  <a:lnTo>
                    <a:pt x="50" y="329"/>
                  </a:lnTo>
                  <a:lnTo>
                    <a:pt x="77" y="277"/>
                  </a:lnTo>
                  <a:lnTo>
                    <a:pt x="109" y="230"/>
                  </a:lnTo>
                  <a:lnTo>
                    <a:pt x="145" y="185"/>
                  </a:lnTo>
                  <a:lnTo>
                    <a:pt x="185" y="145"/>
                  </a:lnTo>
                  <a:lnTo>
                    <a:pt x="230" y="108"/>
                  </a:lnTo>
                  <a:lnTo>
                    <a:pt x="278" y="77"/>
                  </a:lnTo>
                  <a:lnTo>
                    <a:pt x="330" y="50"/>
                  </a:lnTo>
                  <a:lnTo>
                    <a:pt x="384" y="29"/>
                  </a:lnTo>
                  <a:lnTo>
                    <a:pt x="440" y="13"/>
                  </a:lnTo>
                  <a:lnTo>
                    <a:pt x="499" y="3"/>
                  </a:lnTo>
                  <a:lnTo>
                    <a:pt x="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6" name="Freeform 164"/>
            <p:cNvSpPr>
              <a:spLocks noEditPoints="1"/>
            </p:cNvSpPr>
            <p:nvPr/>
          </p:nvSpPr>
          <p:spPr bwMode="auto">
            <a:xfrm>
              <a:off x="2225" y="2130"/>
              <a:ext cx="140" cy="287"/>
            </a:xfrm>
            <a:custGeom>
              <a:avLst/>
              <a:gdLst>
                <a:gd name="T0" fmla="*/ 269 w 420"/>
                <a:gd name="T1" fmla="*/ 652 h 861"/>
                <a:gd name="T2" fmla="*/ 293 w 420"/>
                <a:gd name="T3" fmla="*/ 620 h 861"/>
                <a:gd name="T4" fmla="*/ 302 w 420"/>
                <a:gd name="T5" fmla="*/ 581 h 861"/>
                <a:gd name="T6" fmla="*/ 293 w 420"/>
                <a:gd name="T7" fmla="*/ 542 h 861"/>
                <a:gd name="T8" fmla="*/ 269 w 420"/>
                <a:gd name="T9" fmla="*/ 511 h 861"/>
                <a:gd name="T10" fmla="*/ 137 w 420"/>
                <a:gd name="T11" fmla="*/ 223 h 861"/>
                <a:gd name="T12" fmla="*/ 120 w 420"/>
                <a:gd name="T13" fmla="*/ 259 h 861"/>
                <a:gd name="T14" fmla="*/ 120 w 420"/>
                <a:gd name="T15" fmla="*/ 299 h 861"/>
                <a:gd name="T16" fmla="*/ 137 w 420"/>
                <a:gd name="T17" fmla="*/ 336 h 861"/>
                <a:gd name="T18" fmla="*/ 151 w 420"/>
                <a:gd name="T19" fmla="*/ 209 h 861"/>
                <a:gd name="T20" fmla="*/ 228 w 420"/>
                <a:gd name="T21" fmla="*/ 3 h 861"/>
                <a:gd name="T22" fmla="*/ 257 w 420"/>
                <a:gd name="T23" fmla="*/ 23 h 861"/>
                <a:gd name="T24" fmla="*/ 269 w 420"/>
                <a:gd name="T25" fmla="*/ 58 h 861"/>
                <a:gd name="T26" fmla="*/ 301 w 420"/>
                <a:gd name="T27" fmla="*/ 90 h 861"/>
                <a:gd name="T28" fmla="*/ 355 w 420"/>
                <a:gd name="T29" fmla="*/ 127 h 861"/>
                <a:gd name="T30" fmla="*/ 395 w 420"/>
                <a:gd name="T31" fmla="*/ 180 h 861"/>
                <a:gd name="T32" fmla="*/ 416 w 420"/>
                <a:gd name="T33" fmla="*/ 244 h 861"/>
                <a:gd name="T34" fmla="*/ 416 w 420"/>
                <a:gd name="T35" fmla="*/ 298 h 861"/>
                <a:gd name="T36" fmla="*/ 395 w 420"/>
                <a:gd name="T37" fmla="*/ 327 h 861"/>
                <a:gd name="T38" fmla="*/ 361 w 420"/>
                <a:gd name="T39" fmla="*/ 338 h 861"/>
                <a:gd name="T40" fmla="*/ 326 w 420"/>
                <a:gd name="T41" fmla="*/ 327 h 861"/>
                <a:gd name="T42" fmla="*/ 305 w 420"/>
                <a:gd name="T43" fmla="*/ 298 h 861"/>
                <a:gd name="T44" fmla="*/ 300 w 420"/>
                <a:gd name="T45" fmla="*/ 259 h 861"/>
                <a:gd name="T46" fmla="*/ 283 w 420"/>
                <a:gd name="T47" fmla="*/ 223 h 861"/>
                <a:gd name="T48" fmla="*/ 269 w 420"/>
                <a:gd name="T49" fmla="*/ 380 h 861"/>
                <a:gd name="T50" fmla="*/ 329 w 420"/>
                <a:gd name="T51" fmla="*/ 409 h 861"/>
                <a:gd name="T52" fmla="*/ 377 w 420"/>
                <a:gd name="T53" fmla="*/ 455 h 861"/>
                <a:gd name="T54" fmla="*/ 408 w 420"/>
                <a:gd name="T55" fmla="*/ 513 h 861"/>
                <a:gd name="T56" fmla="*/ 420 w 420"/>
                <a:gd name="T57" fmla="*/ 581 h 861"/>
                <a:gd name="T58" fmla="*/ 408 w 420"/>
                <a:gd name="T59" fmla="*/ 649 h 861"/>
                <a:gd name="T60" fmla="*/ 377 w 420"/>
                <a:gd name="T61" fmla="*/ 709 h 861"/>
                <a:gd name="T62" fmla="*/ 329 w 420"/>
                <a:gd name="T63" fmla="*/ 754 h 861"/>
                <a:gd name="T64" fmla="*/ 269 w 420"/>
                <a:gd name="T65" fmla="*/ 783 h 861"/>
                <a:gd name="T66" fmla="*/ 266 w 420"/>
                <a:gd name="T67" fmla="*/ 821 h 861"/>
                <a:gd name="T68" fmla="*/ 244 w 420"/>
                <a:gd name="T69" fmla="*/ 850 h 861"/>
                <a:gd name="T70" fmla="*/ 210 w 420"/>
                <a:gd name="T71" fmla="*/ 861 h 861"/>
                <a:gd name="T72" fmla="*/ 175 w 420"/>
                <a:gd name="T73" fmla="*/ 850 h 861"/>
                <a:gd name="T74" fmla="*/ 154 w 420"/>
                <a:gd name="T75" fmla="*/ 821 h 861"/>
                <a:gd name="T76" fmla="*/ 151 w 420"/>
                <a:gd name="T77" fmla="*/ 783 h 861"/>
                <a:gd name="T78" fmla="*/ 90 w 420"/>
                <a:gd name="T79" fmla="*/ 754 h 861"/>
                <a:gd name="T80" fmla="*/ 43 w 420"/>
                <a:gd name="T81" fmla="*/ 709 h 861"/>
                <a:gd name="T82" fmla="*/ 12 w 420"/>
                <a:gd name="T83" fmla="*/ 649 h 861"/>
                <a:gd name="T84" fmla="*/ 0 w 420"/>
                <a:gd name="T85" fmla="*/ 581 h 861"/>
                <a:gd name="T86" fmla="*/ 12 w 420"/>
                <a:gd name="T87" fmla="*/ 546 h 861"/>
                <a:gd name="T88" fmla="*/ 41 w 420"/>
                <a:gd name="T89" fmla="*/ 525 h 861"/>
                <a:gd name="T90" fmla="*/ 78 w 420"/>
                <a:gd name="T91" fmla="*/ 525 h 861"/>
                <a:gd name="T92" fmla="*/ 106 w 420"/>
                <a:gd name="T93" fmla="*/ 546 h 861"/>
                <a:gd name="T94" fmla="*/ 118 w 420"/>
                <a:gd name="T95" fmla="*/ 581 h 861"/>
                <a:gd name="T96" fmla="*/ 127 w 420"/>
                <a:gd name="T97" fmla="*/ 620 h 861"/>
                <a:gd name="T98" fmla="*/ 151 w 420"/>
                <a:gd name="T99" fmla="*/ 652 h 861"/>
                <a:gd name="T100" fmla="*/ 119 w 420"/>
                <a:gd name="T101" fmla="*/ 468 h 861"/>
                <a:gd name="T102" fmla="*/ 65 w 420"/>
                <a:gd name="T103" fmla="*/ 431 h 861"/>
                <a:gd name="T104" fmla="*/ 25 w 420"/>
                <a:gd name="T105" fmla="*/ 378 h 861"/>
                <a:gd name="T106" fmla="*/ 3 w 420"/>
                <a:gd name="T107" fmla="*/ 314 h 861"/>
                <a:gd name="T108" fmla="*/ 3 w 420"/>
                <a:gd name="T109" fmla="*/ 244 h 861"/>
                <a:gd name="T110" fmla="*/ 25 w 420"/>
                <a:gd name="T111" fmla="*/ 180 h 861"/>
                <a:gd name="T112" fmla="*/ 65 w 420"/>
                <a:gd name="T113" fmla="*/ 127 h 861"/>
                <a:gd name="T114" fmla="*/ 119 w 420"/>
                <a:gd name="T115" fmla="*/ 90 h 861"/>
                <a:gd name="T116" fmla="*/ 151 w 420"/>
                <a:gd name="T117" fmla="*/ 58 h 861"/>
                <a:gd name="T118" fmla="*/ 163 w 420"/>
                <a:gd name="T119" fmla="*/ 23 h 861"/>
                <a:gd name="T120" fmla="*/ 191 w 420"/>
                <a:gd name="T121" fmla="*/ 3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0" h="861">
                  <a:moveTo>
                    <a:pt x="269" y="511"/>
                  </a:moveTo>
                  <a:lnTo>
                    <a:pt x="269" y="652"/>
                  </a:lnTo>
                  <a:lnTo>
                    <a:pt x="283" y="637"/>
                  </a:lnTo>
                  <a:lnTo>
                    <a:pt x="293" y="620"/>
                  </a:lnTo>
                  <a:lnTo>
                    <a:pt x="300" y="602"/>
                  </a:lnTo>
                  <a:lnTo>
                    <a:pt x="302" y="581"/>
                  </a:lnTo>
                  <a:lnTo>
                    <a:pt x="300" y="561"/>
                  </a:lnTo>
                  <a:lnTo>
                    <a:pt x="293" y="542"/>
                  </a:lnTo>
                  <a:lnTo>
                    <a:pt x="283" y="525"/>
                  </a:lnTo>
                  <a:lnTo>
                    <a:pt x="269" y="511"/>
                  </a:lnTo>
                  <a:close/>
                  <a:moveTo>
                    <a:pt x="151" y="209"/>
                  </a:moveTo>
                  <a:lnTo>
                    <a:pt x="137" y="223"/>
                  </a:lnTo>
                  <a:lnTo>
                    <a:pt x="127" y="240"/>
                  </a:lnTo>
                  <a:lnTo>
                    <a:pt x="120" y="259"/>
                  </a:lnTo>
                  <a:lnTo>
                    <a:pt x="118" y="279"/>
                  </a:lnTo>
                  <a:lnTo>
                    <a:pt x="120" y="299"/>
                  </a:lnTo>
                  <a:lnTo>
                    <a:pt x="127" y="319"/>
                  </a:lnTo>
                  <a:lnTo>
                    <a:pt x="137" y="336"/>
                  </a:lnTo>
                  <a:lnTo>
                    <a:pt x="151" y="349"/>
                  </a:lnTo>
                  <a:lnTo>
                    <a:pt x="151" y="209"/>
                  </a:lnTo>
                  <a:close/>
                  <a:moveTo>
                    <a:pt x="210" y="0"/>
                  </a:moveTo>
                  <a:lnTo>
                    <a:pt x="228" y="3"/>
                  </a:lnTo>
                  <a:lnTo>
                    <a:pt x="244" y="10"/>
                  </a:lnTo>
                  <a:lnTo>
                    <a:pt x="257" y="23"/>
                  </a:lnTo>
                  <a:lnTo>
                    <a:pt x="266" y="40"/>
                  </a:lnTo>
                  <a:lnTo>
                    <a:pt x="269" y="58"/>
                  </a:lnTo>
                  <a:lnTo>
                    <a:pt x="269" y="78"/>
                  </a:lnTo>
                  <a:lnTo>
                    <a:pt x="301" y="90"/>
                  </a:lnTo>
                  <a:lnTo>
                    <a:pt x="329" y="107"/>
                  </a:lnTo>
                  <a:lnTo>
                    <a:pt x="355" y="127"/>
                  </a:lnTo>
                  <a:lnTo>
                    <a:pt x="377" y="153"/>
                  </a:lnTo>
                  <a:lnTo>
                    <a:pt x="395" y="180"/>
                  </a:lnTo>
                  <a:lnTo>
                    <a:pt x="408" y="211"/>
                  </a:lnTo>
                  <a:lnTo>
                    <a:pt x="416" y="244"/>
                  </a:lnTo>
                  <a:lnTo>
                    <a:pt x="420" y="279"/>
                  </a:lnTo>
                  <a:lnTo>
                    <a:pt x="416" y="298"/>
                  </a:lnTo>
                  <a:lnTo>
                    <a:pt x="408" y="314"/>
                  </a:lnTo>
                  <a:lnTo>
                    <a:pt x="395" y="327"/>
                  </a:lnTo>
                  <a:lnTo>
                    <a:pt x="379" y="336"/>
                  </a:lnTo>
                  <a:lnTo>
                    <a:pt x="361" y="338"/>
                  </a:lnTo>
                  <a:lnTo>
                    <a:pt x="342" y="336"/>
                  </a:lnTo>
                  <a:lnTo>
                    <a:pt x="326" y="327"/>
                  </a:lnTo>
                  <a:lnTo>
                    <a:pt x="313" y="314"/>
                  </a:lnTo>
                  <a:lnTo>
                    <a:pt x="305" y="298"/>
                  </a:lnTo>
                  <a:lnTo>
                    <a:pt x="302" y="279"/>
                  </a:lnTo>
                  <a:lnTo>
                    <a:pt x="300" y="259"/>
                  </a:lnTo>
                  <a:lnTo>
                    <a:pt x="293" y="240"/>
                  </a:lnTo>
                  <a:lnTo>
                    <a:pt x="283" y="223"/>
                  </a:lnTo>
                  <a:lnTo>
                    <a:pt x="269" y="209"/>
                  </a:lnTo>
                  <a:lnTo>
                    <a:pt x="269" y="380"/>
                  </a:lnTo>
                  <a:lnTo>
                    <a:pt x="301" y="392"/>
                  </a:lnTo>
                  <a:lnTo>
                    <a:pt x="329" y="409"/>
                  </a:lnTo>
                  <a:lnTo>
                    <a:pt x="355" y="429"/>
                  </a:lnTo>
                  <a:lnTo>
                    <a:pt x="377" y="455"/>
                  </a:lnTo>
                  <a:lnTo>
                    <a:pt x="395" y="482"/>
                  </a:lnTo>
                  <a:lnTo>
                    <a:pt x="408" y="513"/>
                  </a:lnTo>
                  <a:lnTo>
                    <a:pt x="416" y="546"/>
                  </a:lnTo>
                  <a:lnTo>
                    <a:pt x="420" y="581"/>
                  </a:lnTo>
                  <a:lnTo>
                    <a:pt x="416" y="616"/>
                  </a:lnTo>
                  <a:lnTo>
                    <a:pt x="408" y="649"/>
                  </a:lnTo>
                  <a:lnTo>
                    <a:pt x="395" y="680"/>
                  </a:lnTo>
                  <a:lnTo>
                    <a:pt x="377" y="709"/>
                  </a:lnTo>
                  <a:lnTo>
                    <a:pt x="355" y="733"/>
                  </a:lnTo>
                  <a:lnTo>
                    <a:pt x="329" y="754"/>
                  </a:lnTo>
                  <a:lnTo>
                    <a:pt x="301" y="770"/>
                  </a:lnTo>
                  <a:lnTo>
                    <a:pt x="269" y="783"/>
                  </a:lnTo>
                  <a:lnTo>
                    <a:pt x="269" y="802"/>
                  </a:lnTo>
                  <a:lnTo>
                    <a:pt x="266" y="821"/>
                  </a:lnTo>
                  <a:lnTo>
                    <a:pt x="257" y="837"/>
                  </a:lnTo>
                  <a:lnTo>
                    <a:pt x="244" y="850"/>
                  </a:lnTo>
                  <a:lnTo>
                    <a:pt x="228" y="858"/>
                  </a:lnTo>
                  <a:lnTo>
                    <a:pt x="210" y="861"/>
                  </a:lnTo>
                  <a:lnTo>
                    <a:pt x="191" y="858"/>
                  </a:lnTo>
                  <a:lnTo>
                    <a:pt x="175" y="850"/>
                  </a:lnTo>
                  <a:lnTo>
                    <a:pt x="163" y="837"/>
                  </a:lnTo>
                  <a:lnTo>
                    <a:pt x="154" y="821"/>
                  </a:lnTo>
                  <a:lnTo>
                    <a:pt x="151" y="802"/>
                  </a:lnTo>
                  <a:lnTo>
                    <a:pt x="151" y="783"/>
                  </a:lnTo>
                  <a:lnTo>
                    <a:pt x="119" y="770"/>
                  </a:lnTo>
                  <a:lnTo>
                    <a:pt x="90" y="754"/>
                  </a:lnTo>
                  <a:lnTo>
                    <a:pt x="65" y="733"/>
                  </a:lnTo>
                  <a:lnTo>
                    <a:pt x="43" y="709"/>
                  </a:lnTo>
                  <a:lnTo>
                    <a:pt x="25" y="680"/>
                  </a:lnTo>
                  <a:lnTo>
                    <a:pt x="12" y="649"/>
                  </a:lnTo>
                  <a:lnTo>
                    <a:pt x="3" y="616"/>
                  </a:lnTo>
                  <a:lnTo>
                    <a:pt x="0" y="581"/>
                  </a:lnTo>
                  <a:lnTo>
                    <a:pt x="3" y="563"/>
                  </a:lnTo>
                  <a:lnTo>
                    <a:pt x="12" y="546"/>
                  </a:lnTo>
                  <a:lnTo>
                    <a:pt x="25" y="533"/>
                  </a:lnTo>
                  <a:lnTo>
                    <a:pt x="41" y="525"/>
                  </a:lnTo>
                  <a:lnTo>
                    <a:pt x="59" y="523"/>
                  </a:lnTo>
                  <a:lnTo>
                    <a:pt x="78" y="525"/>
                  </a:lnTo>
                  <a:lnTo>
                    <a:pt x="94" y="533"/>
                  </a:lnTo>
                  <a:lnTo>
                    <a:pt x="106" y="546"/>
                  </a:lnTo>
                  <a:lnTo>
                    <a:pt x="115" y="563"/>
                  </a:lnTo>
                  <a:lnTo>
                    <a:pt x="118" y="581"/>
                  </a:lnTo>
                  <a:lnTo>
                    <a:pt x="120" y="602"/>
                  </a:lnTo>
                  <a:lnTo>
                    <a:pt x="127" y="620"/>
                  </a:lnTo>
                  <a:lnTo>
                    <a:pt x="137" y="637"/>
                  </a:lnTo>
                  <a:lnTo>
                    <a:pt x="151" y="652"/>
                  </a:lnTo>
                  <a:lnTo>
                    <a:pt x="151" y="481"/>
                  </a:lnTo>
                  <a:lnTo>
                    <a:pt x="119" y="468"/>
                  </a:lnTo>
                  <a:lnTo>
                    <a:pt x="90" y="451"/>
                  </a:lnTo>
                  <a:lnTo>
                    <a:pt x="65" y="431"/>
                  </a:lnTo>
                  <a:lnTo>
                    <a:pt x="43" y="406"/>
                  </a:lnTo>
                  <a:lnTo>
                    <a:pt x="25" y="378"/>
                  </a:lnTo>
                  <a:lnTo>
                    <a:pt x="12" y="347"/>
                  </a:lnTo>
                  <a:lnTo>
                    <a:pt x="3" y="314"/>
                  </a:lnTo>
                  <a:lnTo>
                    <a:pt x="0" y="279"/>
                  </a:lnTo>
                  <a:lnTo>
                    <a:pt x="3" y="244"/>
                  </a:lnTo>
                  <a:lnTo>
                    <a:pt x="12" y="211"/>
                  </a:lnTo>
                  <a:lnTo>
                    <a:pt x="25" y="180"/>
                  </a:lnTo>
                  <a:lnTo>
                    <a:pt x="43" y="153"/>
                  </a:lnTo>
                  <a:lnTo>
                    <a:pt x="65" y="127"/>
                  </a:lnTo>
                  <a:lnTo>
                    <a:pt x="90" y="107"/>
                  </a:lnTo>
                  <a:lnTo>
                    <a:pt x="119" y="90"/>
                  </a:lnTo>
                  <a:lnTo>
                    <a:pt x="151" y="78"/>
                  </a:lnTo>
                  <a:lnTo>
                    <a:pt x="151" y="58"/>
                  </a:lnTo>
                  <a:lnTo>
                    <a:pt x="154" y="40"/>
                  </a:lnTo>
                  <a:lnTo>
                    <a:pt x="163" y="23"/>
                  </a:lnTo>
                  <a:lnTo>
                    <a:pt x="175" y="10"/>
                  </a:lnTo>
                  <a:lnTo>
                    <a:pt x="191" y="3"/>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7" name="Freeform 165"/>
            <p:cNvSpPr>
              <a:spLocks noEditPoints="1"/>
            </p:cNvSpPr>
            <p:nvPr/>
          </p:nvSpPr>
          <p:spPr bwMode="auto">
            <a:xfrm>
              <a:off x="2064" y="2042"/>
              <a:ext cx="462" cy="463"/>
            </a:xfrm>
            <a:custGeom>
              <a:avLst/>
              <a:gdLst>
                <a:gd name="T0" fmla="*/ 639 w 1386"/>
                <a:gd name="T1" fmla="*/ 239 h 1388"/>
                <a:gd name="T2" fmla="*/ 538 w 1386"/>
                <a:gd name="T3" fmla="*/ 263 h 1388"/>
                <a:gd name="T4" fmla="*/ 448 w 1386"/>
                <a:gd name="T5" fmla="*/ 307 h 1388"/>
                <a:gd name="T6" fmla="*/ 370 w 1386"/>
                <a:gd name="T7" fmla="*/ 371 h 1388"/>
                <a:gd name="T8" fmla="*/ 307 w 1386"/>
                <a:gd name="T9" fmla="*/ 449 h 1388"/>
                <a:gd name="T10" fmla="*/ 262 w 1386"/>
                <a:gd name="T11" fmla="*/ 540 h 1388"/>
                <a:gd name="T12" fmla="*/ 239 w 1386"/>
                <a:gd name="T13" fmla="*/ 641 h 1388"/>
                <a:gd name="T14" fmla="*/ 239 w 1386"/>
                <a:gd name="T15" fmla="*/ 747 h 1388"/>
                <a:gd name="T16" fmla="*/ 262 w 1386"/>
                <a:gd name="T17" fmla="*/ 848 h 1388"/>
                <a:gd name="T18" fmla="*/ 307 w 1386"/>
                <a:gd name="T19" fmla="*/ 940 h 1388"/>
                <a:gd name="T20" fmla="*/ 370 w 1386"/>
                <a:gd name="T21" fmla="*/ 1018 h 1388"/>
                <a:gd name="T22" fmla="*/ 448 w 1386"/>
                <a:gd name="T23" fmla="*/ 1081 h 1388"/>
                <a:gd name="T24" fmla="*/ 538 w 1386"/>
                <a:gd name="T25" fmla="*/ 1126 h 1388"/>
                <a:gd name="T26" fmla="*/ 639 w 1386"/>
                <a:gd name="T27" fmla="*/ 1149 h 1388"/>
                <a:gd name="T28" fmla="*/ 747 w 1386"/>
                <a:gd name="T29" fmla="*/ 1149 h 1388"/>
                <a:gd name="T30" fmla="*/ 847 w 1386"/>
                <a:gd name="T31" fmla="*/ 1126 h 1388"/>
                <a:gd name="T32" fmla="*/ 938 w 1386"/>
                <a:gd name="T33" fmla="*/ 1081 h 1388"/>
                <a:gd name="T34" fmla="*/ 1016 w 1386"/>
                <a:gd name="T35" fmla="*/ 1018 h 1388"/>
                <a:gd name="T36" fmla="*/ 1079 w 1386"/>
                <a:gd name="T37" fmla="*/ 940 h 1388"/>
                <a:gd name="T38" fmla="*/ 1124 w 1386"/>
                <a:gd name="T39" fmla="*/ 848 h 1388"/>
                <a:gd name="T40" fmla="*/ 1147 w 1386"/>
                <a:gd name="T41" fmla="*/ 747 h 1388"/>
                <a:gd name="T42" fmla="*/ 1147 w 1386"/>
                <a:gd name="T43" fmla="*/ 641 h 1388"/>
                <a:gd name="T44" fmla="*/ 1124 w 1386"/>
                <a:gd name="T45" fmla="*/ 540 h 1388"/>
                <a:gd name="T46" fmla="*/ 1079 w 1386"/>
                <a:gd name="T47" fmla="*/ 449 h 1388"/>
                <a:gd name="T48" fmla="*/ 1016 w 1386"/>
                <a:gd name="T49" fmla="*/ 371 h 1388"/>
                <a:gd name="T50" fmla="*/ 938 w 1386"/>
                <a:gd name="T51" fmla="*/ 307 h 1388"/>
                <a:gd name="T52" fmla="*/ 847 w 1386"/>
                <a:gd name="T53" fmla="*/ 263 h 1388"/>
                <a:gd name="T54" fmla="*/ 747 w 1386"/>
                <a:gd name="T55" fmla="*/ 239 h 1388"/>
                <a:gd name="T56" fmla="*/ 692 w 1386"/>
                <a:gd name="T57" fmla="*/ 0 h 1388"/>
                <a:gd name="T58" fmla="*/ 824 w 1386"/>
                <a:gd name="T59" fmla="*/ 13 h 1388"/>
                <a:gd name="T60" fmla="*/ 947 w 1386"/>
                <a:gd name="T61" fmla="*/ 49 h 1388"/>
                <a:gd name="T62" fmla="*/ 1061 w 1386"/>
                <a:gd name="T63" fmla="*/ 106 h 1388"/>
                <a:gd name="T64" fmla="*/ 1160 w 1386"/>
                <a:gd name="T65" fmla="*/ 182 h 1388"/>
                <a:gd name="T66" fmla="*/ 1245 w 1386"/>
                <a:gd name="T67" fmla="*/ 274 h 1388"/>
                <a:gd name="T68" fmla="*/ 1311 w 1386"/>
                <a:gd name="T69" fmla="*/ 382 h 1388"/>
                <a:gd name="T70" fmla="*/ 1358 w 1386"/>
                <a:gd name="T71" fmla="*/ 500 h 1388"/>
                <a:gd name="T72" fmla="*/ 1383 w 1386"/>
                <a:gd name="T73" fmla="*/ 627 h 1388"/>
                <a:gd name="T74" fmla="*/ 1383 w 1386"/>
                <a:gd name="T75" fmla="*/ 761 h 1388"/>
                <a:gd name="T76" fmla="*/ 1358 w 1386"/>
                <a:gd name="T77" fmla="*/ 889 h 1388"/>
                <a:gd name="T78" fmla="*/ 1311 w 1386"/>
                <a:gd name="T79" fmla="*/ 1007 h 1388"/>
                <a:gd name="T80" fmla="*/ 1245 w 1386"/>
                <a:gd name="T81" fmla="*/ 1114 h 1388"/>
                <a:gd name="T82" fmla="*/ 1160 w 1386"/>
                <a:gd name="T83" fmla="*/ 1206 h 1388"/>
                <a:gd name="T84" fmla="*/ 1061 w 1386"/>
                <a:gd name="T85" fmla="*/ 1282 h 1388"/>
                <a:gd name="T86" fmla="*/ 947 w 1386"/>
                <a:gd name="T87" fmla="*/ 1339 h 1388"/>
                <a:gd name="T88" fmla="*/ 824 w 1386"/>
                <a:gd name="T89" fmla="*/ 1375 h 1388"/>
                <a:gd name="T90" fmla="*/ 692 w 1386"/>
                <a:gd name="T91" fmla="*/ 1388 h 1388"/>
                <a:gd name="T92" fmla="*/ 562 w 1386"/>
                <a:gd name="T93" fmla="*/ 1375 h 1388"/>
                <a:gd name="T94" fmla="*/ 439 w 1386"/>
                <a:gd name="T95" fmla="*/ 1339 h 1388"/>
                <a:gd name="T96" fmla="*/ 325 w 1386"/>
                <a:gd name="T97" fmla="*/ 1282 h 1388"/>
                <a:gd name="T98" fmla="*/ 226 w 1386"/>
                <a:gd name="T99" fmla="*/ 1206 h 1388"/>
                <a:gd name="T100" fmla="*/ 141 w 1386"/>
                <a:gd name="T101" fmla="*/ 1114 h 1388"/>
                <a:gd name="T102" fmla="*/ 74 w 1386"/>
                <a:gd name="T103" fmla="*/ 1007 h 1388"/>
                <a:gd name="T104" fmla="*/ 28 w 1386"/>
                <a:gd name="T105" fmla="*/ 889 h 1388"/>
                <a:gd name="T106" fmla="*/ 3 w 1386"/>
                <a:gd name="T107" fmla="*/ 761 h 1388"/>
                <a:gd name="T108" fmla="*/ 3 w 1386"/>
                <a:gd name="T109" fmla="*/ 627 h 1388"/>
                <a:gd name="T110" fmla="*/ 28 w 1386"/>
                <a:gd name="T111" fmla="*/ 500 h 1388"/>
                <a:gd name="T112" fmla="*/ 74 w 1386"/>
                <a:gd name="T113" fmla="*/ 382 h 1388"/>
                <a:gd name="T114" fmla="*/ 141 w 1386"/>
                <a:gd name="T115" fmla="*/ 274 h 1388"/>
                <a:gd name="T116" fmla="*/ 226 w 1386"/>
                <a:gd name="T117" fmla="*/ 182 h 1388"/>
                <a:gd name="T118" fmla="*/ 325 w 1386"/>
                <a:gd name="T119" fmla="*/ 106 h 1388"/>
                <a:gd name="T120" fmla="*/ 439 w 1386"/>
                <a:gd name="T121" fmla="*/ 49 h 1388"/>
                <a:gd name="T122" fmla="*/ 562 w 1386"/>
                <a:gd name="T123" fmla="*/ 13 h 1388"/>
                <a:gd name="T124" fmla="*/ 692 w 1386"/>
                <a:gd name="T125" fmla="*/ 0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6" h="1388">
                  <a:moveTo>
                    <a:pt x="692" y="236"/>
                  </a:moveTo>
                  <a:lnTo>
                    <a:pt x="639" y="239"/>
                  </a:lnTo>
                  <a:lnTo>
                    <a:pt x="588" y="249"/>
                  </a:lnTo>
                  <a:lnTo>
                    <a:pt x="538" y="263"/>
                  </a:lnTo>
                  <a:lnTo>
                    <a:pt x="492" y="283"/>
                  </a:lnTo>
                  <a:lnTo>
                    <a:pt x="448" y="307"/>
                  </a:lnTo>
                  <a:lnTo>
                    <a:pt x="407" y="337"/>
                  </a:lnTo>
                  <a:lnTo>
                    <a:pt x="370" y="371"/>
                  </a:lnTo>
                  <a:lnTo>
                    <a:pt x="336" y="408"/>
                  </a:lnTo>
                  <a:lnTo>
                    <a:pt x="307" y="449"/>
                  </a:lnTo>
                  <a:lnTo>
                    <a:pt x="282" y="493"/>
                  </a:lnTo>
                  <a:lnTo>
                    <a:pt x="262" y="540"/>
                  </a:lnTo>
                  <a:lnTo>
                    <a:pt x="247" y="589"/>
                  </a:lnTo>
                  <a:lnTo>
                    <a:pt x="239" y="641"/>
                  </a:lnTo>
                  <a:lnTo>
                    <a:pt x="236" y="694"/>
                  </a:lnTo>
                  <a:lnTo>
                    <a:pt x="239" y="747"/>
                  </a:lnTo>
                  <a:lnTo>
                    <a:pt x="247" y="799"/>
                  </a:lnTo>
                  <a:lnTo>
                    <a:pt x="262" y="848"/>
                  </a:lnTo>
                  <a:lnTo>
                    <a:pt x="282" y="895"/>
                  </a:lnTo>
                  <a:lnTo>
                    <a:pt x="307" y="940"/>
                  </a:lnTo>
                  <a:lnTo>
                    <a:pt x="336" y="980"/>
                  </a:lnTo>
                  <a:lnTo>
                    <a:pt x="370" y="1018"/>
                  </a:lnTo>
                  <a:lnTo>
                    <a:pt x="407" y="1051"/>
                  </a:lnTo>
                  <a:lnTo>
                    <a:pt x="448" y="1081"/>
                  </a:lnTo>
                  <a:lnTo>
                    <a:pt x="492" y="1105"/>
                  </a:lnTo>
                  <a:lnTo>
                    <a:pt x="538" y="1126"/>
                  </a:lnTo>
                  <a:lnTo>
                    <a:pt x="588" y="1140"/>
                  </a:lnTo>
                  <a:lnTo>
                    <a:pt x="639" y="1149"/>
                  </a:lnTo>
                  <a:lnTo>
                    <a:pt x="692" y="1152"/>
                  </a:lnTo>
                  <a:lnTo>
                    <a:pt x="747" y="1149"/>
                  </a:lnTo>
                  <a:lnTo>
                    <a:pt x="797" y="1140"/>
                  </a:lnTo>
                  <a:lnTo>
                    <a:pt x="847" y="1126"/>
                  </a:lnTo>
                  <a:lnTo>
                    <a:pt x="894" y="1105"/>
                  </a:lnTo>
                  <a:lnTo>
                    <a:pt x="938" y="1081"/>
                  </a:lnTo>
                  <a:lnTo>
                    <a:pt x="979" y="1051"/>
                  </a:lnTo>
                  <a:lnTo>
                    <a:pt x="1016" y="1018"/>
                  </a:lnTo>
                  <a:lnTo>
                    <a:pt x="1050" y="980"/>
                  </a:lnTo>
                  <a:lnTo>
                    <a:pt x="1079" y="940"/>
                  </a:lnTo>
                  <a:lnTo>
                    <a:pt x="1103" y="895"/>
                  </a:lnTo>
                  <a:lnTo>
                    <a:pt x="1124" y="848"/>
                  </a:lnTo>
                  <a:lnTo>
                    <a:pt x="1138" y="799"/>
                  </a:lnTo>
                  <a:lnTo>
                    <a:pt x="1147" y="747"/>
                  </a:lnTo>
                  <a:lnTo>
                    <a:pt x="1150" y="694"/>
                  </a:lnTo>
                  <a:lnTo>
                    <a:pt x="1147" y="641"/>
                  </a:lnTo>
                  <a:lnTo>
                    <a:pt x="1138" y="589"/>
                  </a:lnTo>
                  <a:lnTo>
                    <a:pt x="1124" y="540"/>
                  </a:lnTo>
                  <a:lnTo>
                    <a:pt x="1103" y="493"/>
                  </a:lnTo>
                  <a:lnTo>
                    <a:pt x="1079" y="449"/>
                  </a:lnTo>
                  <a:lnTo>
                    <a:pt x="1050" y="408"/>
                  </a:lnTo>
                  <a:lnTo>
                    <a:pt x="1016" y="371"/>
                  </a:lnTo>
                  <a:lnTo>
                    <a:pt x="979" y="337"/>
                  </a:lnTo>
                  <a:lnTo>
                    <a:pt x="938" y="307"/>
                  </a:lnTo>
                  <a:lnTo>
                    <a:pt x="894" y="283"/>
                  </a:lnTo>
                  <a:lnTo>
                    <a:pt x="847" y="263"/>
                  </a:lnTo>
                  <a:lnTo>
                    <a:pt x="797" y="249"/>
                  </a:lnTo>
                  <a:lnTo>
                    <a:pt x="747" y="239"/>
                  </a:lnTo>
                  <a:lnTo>
                    <a:pt x="692" y="236"/>
                  </a:lnTo>
                  <a:close/>
                  <a:moveTo>
                    <a:pt x="692" y="0"/>
                  </a:moveTo>
                  <a:lnTo>
                    <a:pt x="759" y="3"/>
                  </a:lnTo>
                  <a:lnTo>
                    <a:pt x="824" y="13"/>
                  </a:lnTo>
                  <a:lnTo>
                    <a:pt x="888" y="29"/>
                  </a:lnTo>
                  <a:lnTo>
                    <a:pt x="947" y="49"/>
                  </a:lnTo>
                  <a:lnTo>
                    <a:pt x="1006" y="76"/>
                  </a:lnTo>
                  <a:lnTo>
                    <a:pt x="1061" y="106"/>
                  </a:lnTo>
                  <a:lnTo>
                    <a:pt x="1112" y="143"/>
                  </a:lnTo>
                  <a:lnTo>
                    <a:pt x="1160" y="182"/>
                  </a:lnTo>
                  <a:lnTo>
                    <a:pt x="1204" y="227"/>
                  </a:lnTo>
                  <a:lnTo>
                    <a:pt x="1245" y="274"/>
                  </a:lnTo>
                  <a:lnTo>
                    <a:pt x="1281" y="326"/>
                  </a:lnTo>
                  <a:lnTo>
                    <a:pt x="1311" y="382"/>
                  </a:lnTo>
                  <a:lnTo>
                    <a:pt x="1337" y="439"/>
                  </a:lnTo>
                  <a:lnTo>
                    <a:pt x="1358" y="500"/>
                  </a:lnTo>
                  <a:lnTo>
                    <a:pt x="1373" y="562"/>
                  </a:lnTo>
                  <a:lnTo>
                    <a:pt x="1383" y="627"/>
                  </a:lnTo>
                  <a:lnTo>
                    <a:pt x="1386" y="694"/>
                  </a:lnTo>
                  <a:lnTo>
                    <a:pt x="1383" y="761"/>
                  </a:lnTo>
                  <a:lnTo>
                    <a:pt x="1373" y="826"/>
                  </a:lnTo>
                  <a:lnTo>
                    <a:pt x="1358" y="889"/>
                  </a:lnTo>
                  <a:lnTo>
                    <a:pt x="1337" y="949"/>
                  </a:lnTo>
                  <a:lnTo>
                    <a:pt x="1311" y="1007"/>
                  </a:lnTo>
                  <a:lnTo>
                    <a:pt x="1281" y="1062"/>
                  </a:lnTo>
                  <a:lnTo>
                    <a:pt x="1245" y="1114"/>
                  </a:lnTo>
                  <a:lnTo>
                    <a:pt x="1204" y="1162"/>
                  </a:lnTo>
                  <a:lnTo>
                    <a:pt x="1160" y="1206"/>
                  </a:lnTo>
                  <a:lnTo>
                    <a:pt x="1112" y="1247"/>
                  </a:lnTo>
                  <a:lnTo>
                    <a:pt x="1061" y="1282"/>
                  </a:lnTo>
                  <a:lnTo>
                    <a:pt x="1006" y="1314"/>
                  </a:lnTo>
                  <a:lnTo>
                    <a:pt x="947" y="1339"/>
                  </a:lnTo>
                  <a:lnTo>
                    <a:pt x="888" y="1360"/>
                  </a:lnTo>
                  <a:lnTo>
                    <a:pt x="824" y="1375"/>
                  </a:lnTo>
                  <a:lnTo>
                    <a:pt x="759" y="1385"/>
                  </a:lnTo>
                  <a:lnTo>
                    <a:pt x="692" y="1388"/>
                  </a:lnTo>
                  <a:lnTo>
                    <a:pt x="627" y="1385"/>
                  </a:lnTo>
                  <a:lnTo>
                    <a:pt x="562" y="1375"/>
                  </a:lnTo>
                  <a:lnTo>
                    <a:pt x="498" y="1360"/>
                  </a:lnTo>
                  <a:lnTo>
                    <a:pt x="439" y="1339"/>
                  </a:lnTo>
                  <a:lnTo>
                    <a:pt x="380" y="1314"/>
                  </a:lnTo>
                  <a:lnTo>
                    <a:pt x="325" y="1282"/>
                  </a:lnTo>
                  <a:lnTo>
                    <a:pt x="274" y="1247"/>
                  </a:lnTo>
                  <a:lnTo>
                    <a:pt x="226" y="1206"/>
                  </a:lnTo>
                  <a:lnTo>
                    <a:pt x="182" y="1162"/>
                  </a:lnTo>
                  <a:lnTo>
                    <a:pt x="141" y="1114"/>
                  </a:lnTo>
                  <a:lnTo>
                    <a:pt x="105" y="1062"/>
                  </a:lnTo>
                  <a:lnTo>
                    <a:pt x="74" y="1007"/>
                  </a:lnTo>
                  <a:lnTo>
                    <a:pt x="49" y="949"/>
                  </a:lnTo>
                  <a:lnTo>
                    <a:pt x="28" y="889"/>
                  </a:lnTo>
                  <a:lnTo>
                    <a:pt x="13" y="826"/>
                  </a:lnTo>
                  <a:lnTo>
                    <a:pt x="3" y="761"/>
                  </a:lnTo>
                  <a:lnTo>
                    <a:pt x="0" y="694"/>
                  </a:lnTo>
                  <a:lnTo>
                    <a:pt x="3" y="627"/>
                  </a:lnTo>
                  <a:lnTo>
                    <a:pt x="13" y="562"/>
                  </a:lnTo>
                  <a:lnTo>
                    <a:pt x="28" y="500"/>
                  </a:lnTo>
                  <a:lnTo>
                    <a:pt x="49" y="439"/>
                  </a:lnTo>
                  <a:lnTo>
                    <a:pt x="74" y="382"/>
                  </a:lnTo>
                  <a:lnTo>
                    <a:pt x="105" y="326"/>
                  </a:lnTo>
                  <a:lnTo>
                    <a:pt x="141" y="274"/>
                  </a:lnTo>
                  <a:lnTo>
                    <a:pt x="182" y="227"/>
                  </a:lnTo>
                  <a:lnTo>
                    <a:pt x="226" y="182"/>
                  </a:lnTo>
                  <a:lnTo>
                    <a:pt x="274" y="143"/>
                  </a:lnTo>
                  <a:lnTo>
                    <a:pt x="325" y="106"/>
                  </a:lnTo>
                  <a:lnTo>
                    <a:pt x="380" y="76"/>
                  </a:lnTo>
                  <a:lnTo>
                    <a:pt x="439" y="49"/>
                  </a:lnTo>
                  <a:lnTo>
                    <a:pt x="498" y="29"/>
                  </a:lnTo>
                  <a:lnTo>
                    <a:pt x="562" y="13"/>
                  </a:lnTo>
                  <a:lnTo>
                    <a:pt x="627" y="3"/>
                  </a:lnTo>
                  <a:lnTo>
                    <a:pt x="6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8" name="Freeform 166"/>
            <p:cNvSpPr>
              <a:spLocks noEditPoints="1"/>
            </p:cNvSpPr>
            <p:nvPr/>
          </p:nvSpPr>
          <p:spPr bwMode="auto">
            <a:xfrm>
              <a:off x="2731" y="2042"/>
              <a:ext cx="463" cy="463"/>
            </a:xfrm>
            <a:custGeom>
              <a:avLst/>
              <a:gdLst>
                <a:gd name="T0" fmla="*/ 640 w 1387"/>
                <a:gd name="T1" fmla="*/ 239 h 1388"/>
                <a:gd name="T2" fmla="*/ 539 w 1387"/>
                <a:gd name="T3" fmla="*/ 263 h 1388"/>
                <a:gd name="T4" fmla="*/ 448 w 1387"/>
                <a:gd name="T5" fmla="*/ 307 h 1388"/>
                <a:gd name="T6" fmla="*/ 370 w 1387"/>
                <a:gd name="T7" fmla="*/ 371 h 1388"/>
                <a:gd name="T8" fmla="*/ 307 w 1387"/>
                <a:gd name="T9" fmla="*/ 449 h 1388"/>
                <a:gd name="T10" fmla="*/ 262 w 1387"/>
                <a:gd name="T11" fmla="*/ 540 h 1388"/>
                <a:gd name="T12" fmla="*/ 239 w 1387"/>
                <a:gd name="T13" fmla="*/ 641 h 1388"/>
                <a:gd name="T14" fmla="*/ 239 w 1387"/>
                <a:gd name="T15" fmla="*/ 747 h 1388"/>
                <a:gd name="T16" fmla="*/ 262 w 1387"/>
                <a:gd name="T17" fmla="*/ 848 h 1388"/>
                <a:gd name="T18" fmla="*/ 307 w 1387"/>
                <a:gd name="T19" fmla="*/ 940 h 1388"/>
                <a:gd name="T20" fmla="*/ 370 w 1387"/>
                <a:gd name="T21" fmla="*/ 1018 h 1388"/>
                <a:gd name="T22" fmla="*/ 448 w 1387"/>
                <a:gd name="T23" fmla="*/ 1081 h 1388"/>
                <a:gd name="T24" fmla="*/ 539 w 1387"/>
                <a:gd name="T25" fmla="*/ 1126 h 1388"/>
                <a:gd name="T26" fmla="*/ 640 w 1387"/>
                <a:gd name="T27" fmla="*/ 1149 h 1388"/>
                <a:gd name="T28" fmla="*/ 746 w 1387"/>
                <a:gd name="T29" fmla="*/ 1149 h 1388"/>
                <a:gd name="T30" fmla="*/ 847 w 1387"/>
                <a:gd name="T31" fmla="*/ 1126 h 1388"/>
                <a:gd name="T32" fmla="*/ 938 w 1387"/>
                <a:gd name="T33" fmla="*/ 1081 h 1388"/>
                <a:gd name="T34" fmla="*/ 1017 w 1387"/>
                <a:gd name="T35" fmla="*/ 1018 h 1388"/>
                <a:gd name="T36" fmla="*/ 1080 w 1387"/>
                <a:gd name="T37" fmla="*/ 940 h 1388"/>
                <a:gd name="T38" fmla="*/ 1124 w 1387"/>
                <a:gd name="T39" fmla="*/ 848 h 1388"/>
                <a:gd name="T40" fmla="*/ 1148 w 1387"/>
                <a:gd name="T41" fmla="*/ 747 h 1388"/>
                <a:gd name="T42" fmla="*/ 1148 w 1387"/>
                <a:gd name="T43" fmla="*/ 641 h 1388"/>
                <a:gd name="T44" fmla="*/ 1124 w 1387"/>
                <a:gd name="T45" fmla="*/ 540 h 1388"/>
                <a:gd name="T46" fmla="*/ 1080 w 1387"/>
                <a:gd name="T47" fmla="*/ 449 h 1388"/>
                <a:gd name="T48" fmla="*/ 1017 w 1387"/>
                <a:gd name="T49" fmla="*/ 371 h 1388"/>
                <a:gd name="T50" fmla="*/ 938 w 1387"/>
                <a:gd name="T51" fmla="*/ 307 h 1388"/>
                <a:gd name="T52" fmla="*/ 847 w 1387"/>
                <a:gd name="T53" fmla="*/ 263 h 1388"/>
                <a:gd name="T54" fmla="*/ 746 w 1387"/>
                <a:gd name="T55" fmla="*/ 239 h 1388"/>
                <a:gd name="T56" fmla="*/ 693 w 1387"/>
                <a:gd name="T57" fmla="*/ 0 h 1388"/>
                <a:gd name="T58" fmla="*/ 825 w 1387"/>
                <a:gd name="T59" fmla="*/ 13 h 1388"/>
                <a:gd name="T60" fmla="*/ 948 w 1387"/>
                <a:gd name="T61" fmla="*/ 49 h 1388"/>
                <a:gd name="T62" fmla="*/ 1061 w 1387"/>
                <a:gd name="T63" fmla="*/ 106 h 1388"/>
                <a:gd name="T64" fmla="*/ 1160 w 1387"/>
                <a:gd name="T65" fmla="*/ 182 h 1388"/>
                <a:gd name="T66" fmla="*/ 1245 w 1387"/>
                <a:gd name="T67" fmla="*/ 274 h 1388"/>
                <a:gd name="T68" fmla="*/ 1312 w 1387"/>
                <a:gd name="T69" fmla="*/ 382 h 1388"/>
                <a:gd name="T70" fmla="*/ 1359 w 1387"/>
                <a:gd name="T71" fmla="*/ 500 h 1388"/>
                <a:gd name="T72" fmla="*/ 1383 w 1387"/>
                <a:gd name="T73" fmla="*/ 627 h 1388"/>
                <a:gd name="T74" fmla="*/ 1383 w 1387"/>
                <a:gd name="T75" fmla="*/ 761 h 1388"/>
                <a:gd name="T76" fmla="*/ 1359 w 1387"/>
                <a:gd name="T77" fmla="*/ 889 h 1388"/>
                <a:gd name="T78" fmla="*/ 1312 w 1387"/>
                <a:gd name="T79" fmla="*/ 1007 h 1388"/>
                <a:gd name="T80" fmla="*/ 1245 w 1387"/>
                <a:gd name="T81" fmla="*/ 1114 h 1388"/>
                <a:gd name="T82" fmla="*/ 1160 w 1387"/>
                <a:gd name="T83" fmla="*/ 1206 h 1388"/>
                <a:gd name="T84" fmla="*/ 1061 w 1387"/>
                <a:gd name="T85" fmla="*/ 1282 h 1388"/>
                <a:gd name="T86" fmla="*/ 948 w 1387"/>
                <a:gd name="T87" fmla="*/ 1339 h 1388"/>
                <a:gd name="T88" fmla="*/ 825 w 1387"/>
                <a:gd name="T89" fmla="*/ 1375 h 1388"/>
                <a:gd name="T90" fmla="*/ 693 w 1387"/>
                <a:gd name="T91" fmla="*/ 1388 h 1388"/>
                <a:gd name="T92" fmla="*/ 561 w 1387"/>
                <a:gd name="T93" fmla="*/ 1375 h 1388"/>
                <a:gd name="T94" fmla="*/ 438 w 1387"/>
                <a:gd name="T95" fmla="*/ 1339 h 1388"/>
                <a:gd name="T96" fmla="*/ 326 w 1387"/>
                <a:gd name="T97" fmla="*/ 1282 h 1388"/>
                <a:gd name="T98" fmla="*/ 226 w 1387"/>
                <a:gd name="T99" fmla="*/ 1206 h 1388"/>
                <a:gd name="T100" fmla="*/ 142 w 1387"/>
                <a:gd name="T101" fmla="*/ 1114 h 1388"/>
                <a:gd name="T102" fmla="*/ 75 w 1387"/>
                <a:gd name="T103" fmla="*/ 1007 h 1388"/>
                <a:gd name="T104" fmla="*/ 28 w 1387"/>
                <a:gd name="T105" fmla="*/ 889 h 1388"/>
                <a:gd name="T106" fmla="*/ 3 w 1387"/>
                <a:gd name="T107" fmla="*/ 761 h 1388"/>
                <a:gd name="T108" fmla="*/ 3 w 1387"/>
                <a:gd name="T109" fmla="*/ 627 h 1388"/>
                <a:gd name="T110" fmla="*/ 28 w 1387"/>
                <a:gd name="T111" fmla="*/ 500 h 1388"/>
                <a:gd name="T112" fmla="*/ 75 w 1387"/>
                <a:gd name="T113" fmla="*/ 382 h 1388"/>
                <a:gd name="T114" fmla="*/ 142 w 1387"/>
                <a:gd name="T115" fmla="*/ 274 h 1388"/>
                <a:gd name="T116" fmla="*/ 226 w 1387"/>
                <a:gd name="T117" fmla="*/ 182 h 1388"/>
                <a:gd name="T118" fmla="*/ 326 w 1387"/>
                <a:gd name="T119" fmla="*/ 106 h 1388"/>
                <a:gd name="T120" fmla="*/ 438 w 1387"/>
                <a:gd name="T121" fmla="*/ 49 h 1388"/>
                <a:gd name="T122" fmla="*/ 561 w 1387"/>
                <a:gd name="T123" fmla="*/ 13 h 1388"/>
                <a:gd name="T124" fmla="*/ 693 w 1387"/>
                <a:gd name="T125" fmla="*/ 0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7" h="1388">
                  <a:moveTo>
                    <a:pt x="693" y="236"/>
                  </a:moveTo>
                  <a:lnTo>
                    <a:pt x="640" y="239"/>
                  </a:lnTo>
                  <a:lnTo>
                    <a:pt x="588" y="249"/>
                  </a:lnTo>
                  <a:lnTo>
                    <a:pt x="539" y="263"/>
                  </a:lnTo>
                  <a:lnTo>
                    <a:pt x="492" y="283"/>
                  </a:lnTo>
                  <a:lnTo>
                    <a:pt x="448" y="307"/>
                  </a:lnTo>
                  <a:lnTo>
                    <a:pt x="407" y="337"/>
                  </a:lnTo>
                  <a:lnTo>
                    <a:pt x="370" y="371"/>
                  </a:lnTo>
                  <a:lnTo>
                    <a:pt x="336" y="408"/>
                  </a:lnTo>
                  <a:lnTo>
                    <a:pt x="307" y="449"/>
                  </a:lnTo>
                  <a:lnTo>
                    <a:pt x="282" y="493"/>
                  </a:lnTo>
                  <a:lnTo>
                    <a:pt x="262" y="540"/>
                  </a:lnTo>
                  <a:lnTo>
                    <a:pt x="248" y="589"/>
                  </a:lnTo>
                  <a:lnTo>
                    <a:pt x="239" y="641"/>
                  </a:lnTo>
                  <a:lnTo>
                    <a:pt x="235" y="694"/>
                  </a:lnTo>
                  <a:lnTo>
                    <a:pt x="239" y="747"/>
                  </a:lnTo>
                  <a:lnTo>
                    <a:pt x="248" y="799"/>
                  </a:lnTo>
                  <a:lnTo>
                    <a:pt x="262" y="848"/>
                  </a:lnTo>
                  <a:lnTo>
                    <a:pt x="282" y="895"/>
                  </a:lnTo>
                  <a:lnTo>
                    <a:pt x="307" y="940"/>
                  </a:lnTo>
                  <a:lnTo>
                    <a:pt x="336" y="980"/>
                  </a:lnTo>
                  <a:lnTo>
                    <a:pt x="370" y="1018"/>
                  </a:lnTo>
                  <a:lnTo>
                    <a:pt x="407" y="1051"/>
                  </a:lnTo>
                  <a:lnTo>
                    <a:pt x="448" y="1081"/>
                  </a:lnTo>
                  <a:lnTo>
                    <a:pt x="492" y="1105"/>
                  </a:lnTo>
                  <a:lnTo>
                    <a:pt x="539" y="1126"/>
                  </a:lnTo>
                  <a:lnTo>
                    <a:pt x="588" y="1140"/>
                  </a:lnTo>
                  <a:lnTo>
                    <a:pt x="640" y="1149"/>
                  </a:lnTo>
                  <a:lnTo>
                    <a:pt x="693" y="1152"/>
                  </a:lnTo>
                  <a:lnTo>
                    <a:pt x="746" y="1149"/>
                  </a:lnTo>
                  <a:lnTo>
                    <a:pt x="798" y="1140"/>
                  </a:lnTo>
                  <a:lnTo>
                    <a:pt x="847" y="1126"/>
                  </a:lnTo>
                  <a:lnTo>
                    <a:pt x="894" y="1105"/>
                  </a:lnTo>
                  <a:lnTo>
                    <a:pt x="938" y="1081"/>
                  </a:lnTo>
                  <a:lnTo>
                    <a:pt x="979" y="1051"/>
                  </a:lnTo>
                  <a:lnTo>
                    <a:pt x="1017" y="1018"/>
                  </a:lnTo>
                  <a:lnTo>
                    <a:pt x="1050" y="980"/>
                  </a:lnTo>
                  <a:lnTo>
                    <a:pt x="1080" y="940"/>
                  </a:lnTo>
                  <a:lnTo>
                    <a:pt x="1104" y="895"/>
                  </a:lnTo>
                  <a:lnTo>
                    <a:pt x="1124" y="848"/>
                  </a:lnTo>
                  <a:lnTo>
                    <a:pt x="1139" y="799"/>
                  </a:lnTo>
                  <a:lnTo>
                    <a:pt x="1148" y="747"/>
                  </a:lnTo>
                  <a:lnTo>
                    <a:pt x="1151" y="694"/>
                  </a:lnTo>
                  <a:lnTo>
                    <a:pt x="1148" y="641"/>
                  </a:lnTo>
                  <a:lnTo>
                    <a:pt x="1139" y="589"/>
                  </a:lnTo>
                  <a:lnTo>
                    <a:pt x="1124" y="540"/>
                  </a:lnTo>
                  <a:lnTo>
                    <a:pt x="1104" y="493"/>
                  </a:lnTo>
                  <a:lnTo>
                    <a:pt x="1080" y="449"/>
                  </a:lnTo>
                  <a:lnTo>
                    <a:pt x="1050" y="408"/>
                  </a:lnTo>
                  <a:lnTo>
                    <a:pt x="1017" y="371"/>
                  </a:lnTo>
                  <a:lnTo>
                    <a:pt x="979" y="337"/>
                  </a:lnTo>
                  <a:lnTo>
                    <a:pt x="938" y="307"/>
                  </a:lnTo>
                  <a:lnTo>
                    <a:pt x="894" y="283"/>
                  </a:lnTo>
                  <a:lnTo>
                    <a:pt x="847" y="263"/>
                  </a:lnTo>
                  <a:lnTo>
                    <a:pt x="798" y="249"/>
                  </a:lnTo>
                  <a:lnTo>
                    <a:pt x="746" y="239"/>
                  </a:lnTo>
                  <a:lnTo>
                    <a:pt x="693" y="236"/>
                  </a:lnTo>
                  <a:close/>
                  <a:moveTo>
                    <a:pt x="693" y="0"/>
                  </a:moveTo>
                  <a:lnTo>
                    <a:pt x="760" y="3"/>
                  </a:lnTo>
                  <a:lnTo>
                    <a:pt x="825" y="13"/>
                  </a:lnTo>
                  <a:lnTo>
                    <a:pt x="887" y="29"/>
                  </a:lnTo>
                  <a:lnTo>
                    <a:pt x="948" y="49"/>
                  </a:lnTo>
                  <a:lnTo>
                    <a:pt x="1006" y="76"/>
                  </a:lnTo>
                  <a:lnTo>
                    <a:pt x="1061" y="106"/>
                  </a:lnTo>
                  <a:lnTo>
                    <a:pt x="1113" y="143"/>
                  </a:lnTo>
                  <a:lnTo>
                    <a:pt x="1160" y="182"/>
                  </a:lnTo>
                  <a:lnTo>
                    <a:pt x="1205" y="227"/>
                  </a:lnTo>
                  <a:lnTo>
                    <a:pt x="1245" y="274"/>
                  </a:lnTo>
                  <a:lnTo>
                    <a:pt x="1280" y="326"/>
                  </a:lnTo>
                  <a:lnTo>
                    <a:pt x="1312" y="382"/>
                  </a:lnTo>
                  <a:lnTo>
                    <a:pt x="1338" y="439"/>
                  </a:lnTo>
                  <a:lnTo>
                    <a:pt x="1359" y="500"/>
                  </a:lnTo>
                  <a:lnTo>
                    <a:pt x="1374" y="562"/>
                  </a:lnTo>
                  <a:lnTo>
                    <a:pt x="1383" y="627"/>
                  </a:lnTo>
                  <a:lnTo>
                    <a:pt x="1387" y="694"/>
                  </a:lnTo>
                  <a:lnTo>
                    <a:pt x="1383" y="761"/>
                  </a:lnTo>
                  <a:lnTo>
                    <a:pt x="1374" y="826"/>
                  </a:lnTo>
                  <a:lnTo>
                    <a:pt x="1359" y="889"/>
                  </a:lnTo>
                  <a:lnTo>
                    <a:pt x="1338" y="949"/>
                  </a:lnTo>
                  <a:lnTo>
                    <a:pt x="1312" y="1007"/>
                  </a:lnTo>
                  <a:lnTo>
                    <a:pt x="1280" y="1062"/>
                  </a:lnTo>
                  <a:lnTo>
                    <a:pt x="1245" y="1114"/>
                  </a:lnTo>
                  <a:lnTo>
                    <a:pt x="1205" y="1162"/>
                  </a:lnTo>
                  <a:lnTo>
                    <a:pt x="1160" y="1206"/>
                  </a:lnTo>
                  <a:lnTo>
                    <a:pt x="1113" y="1247"/>
                  </a:lnTo>
                  <a:lnTo>
                    <a:pt x="1061" y="1282"/>
                  </a:lnTo>
                  <a:lnTo>
                    <a:pt x="1006" y="1314"/>
                  </a:lnTo>
                  <a:lnTo>
                    <a:pt x="948" y="1339"/>
                  </a:lnTo>
                  <a:lnTo>
                    <a:pt x="887" y="1360"/>
                  </a:lnTo>
                  <a:lnTo>
                    <a:pt x="825" y="1375"/>
                  </a:lnTo>
                  <a:lnTo>
                    <a:pt x="760" y="1385"/>
                  </a:lnTo>
                  <a:lnTo>
                    <a:pt x="693" y="1388"/>
                  </a:lnTo>
                  <a:lnTo>
                    <a:pt x="626" y="1385"/>
                  </a:lnTo>
                  <a:lnTo>
                    <a:pt x="561" y="1375"/>
                  </a:lnTo>
                  <a:lnTo>
                    <a:pt x="499" y="1360"/>
                  </a:lnTo>
                  <a:lnTo>
                    <a:pt x="438" y="1339"/>
                  </a:lnTo>
                  <a:lnTo>
                    <a:pt x="381" y="1314"/>
                  </a:lnTo>
                  <a:lnTo>
                    <a:pt x="326" y="1282"/>
                  </a:lnTo>
                  <a:lnTo>
                    <a:pt x="274" y="1247"/>
                  </a:lnTo>
                  <a:lnTo>
                    <a:pt x="226" y="1206"/>
                  </a:lnTo>
                  <a:lnTo>
                    <a:pt x="181" y="1162"/>
                  </a:lnTo>
                  <a:lnTo>
                    <a:pt x="142" y="1114"/>
                  </a:lnTo>
                  <a:lnTo>
                    <a:pt x="106" y="1062"/>
                  </a:lnTo>
                  <a:lnTo>
                    <a:pt x="75" y="1007"/>
                  </a:lnTo>
                  <a:lnTo>
                    <a:pt x="49" y="949"/>
                  </a:lnTo>
                  <a:lnTo>
                    <a:pt x="28" y="889"/>
                  </a:lnTo>
                  <a:lnTo>
                    <a:pt x="12" y="826"/>
                  </a:lnTo>
                  <a:lnTo>
                    <a:pt x="3" y="761"/>
                  </a:lnTo>
                  <a:lnTo>
                    <a:pt x="0" y="694"/>
                  </a:lnTo>
                  <a:lnTo>
                    <a:pt x="3" y="627"/>
                  </a:lnTo>
                  <a:lnTo>
                    <a:pt x="12" y="562"/>
                  </a:lnTo>
                  <a:lnTo>
                    <a:pt x="28" y="500"/>
                  </a:lnTo>
                  <a:lnTo>
                    <a:pt x="49" y="439"/>
                  </a:lnTo>
                  <a:lnTo>
                    <a:pt x="75" y="382"/>
                  </a:lnTo>
                  <a:lnTo>
                    <a:pt x="106" y="326"/>
                  </a:lnTo>
                  <a:lnTo>
                    <a:pt x="142" y="274"/>
                  </a:lnTo>
                  <a:lnTo>
                    <a:pt x="181" y="227"/>
                  </a:lnTo>
                  <a:lnTo>
                    <a:pt x="226" y="182"/>
                  </a:lnTo>
                  <a:lnTo>
                    <a:pt x="274" y="143"/>
                  </a:lnTo>
                  <a:lnTo>
                    <a:pt x="326" y="106"/>
                  </a:lnTo>
                  <a:lnTo>
                    <a:pt x="381" y="76"/>
                  </a:lnTo>
                  <a:lnTo>
                    <a:pt x="438" y="49"/>
                  </a:lnTo>
                  <a:lnTo>
                    <a:pt x="499" y="29"/>
                  </a:lnTo>
                  <a:lnTo>
                    <a:pt x="561" y="13"/>
                  </a:lnTo>
                  <a:lnTo>
                    <a:pt x="626" y="3"/>
                  </a:lnTo>
                  <a:lnTo>
                    <a:pt x="6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9" name="Freeform 167"/>
            <p:cNvSpPr>
              <a:spLocks/>
            </p:cNvSpPr>
            <p:nvPr/>
          </p:nvSpPr>
          <p:spPr bwMode="auto">
            <a:xfrm>
              <a:off x="2385" y="2489"/>
              <a:ext cx="103" cy="130"/>
            </a:xfrm>
            <a:custGeom>
              <a:avLst/>
              <a:gdLst>
                <a:gd name="T0" fmla="*/ 86 w 309"/>
                <a:gd name="T1" fmla="*/ 0 h 392"/>
                <a:gd name="T2" fmla="*/ 103 w 309"/>
                <a:gd name="T3" fmla="*/ 3 h 392"/>
                <a:gd name="T4" fmla="*/ 119 w 309"/>
                <a:gd name="T5" fmla="*/ 11 h 392"/>
                <a:gd name="T6" fmla="*/ 133 w 309"/>
                <a:gd name="T7" fmla="*/ 22 h 392"/>
                <a:gd name="T8" fmla="*/ 145 w 309"/>
                <a:gd name="T9" fmla="*/ 35 h 392"/>
                <a:gd name="T10" fmla="*/ 298 w 309"/>
                <a:gd name="T11" fmla="*/ 271 h 392"/>
                <a:gd name="T12" fmla="*/ 305 w 309"/>
                <a:gd name="T13" fmla="*/ 287 h 392"/>
                <a:gd name="T14" fmla="*/ 309 w 309"/>
                <a:gd name="T15" fmla="*/ 304 h 392"/>
                <a:gd name="T16" fmla="*/ 309 w 309"/>
                <a:gd name="T17" fmla="*/ 322 h 392"/>
                <a:gd name="T18" fmla="*/ 306 w 309"/>
                <a:gd name="T19" fmla="*/ 339 h 392"/>
                <a:gd name="T20" fmla="*/ 299 w 309"/>
                <a:gd name="T21" fmla="*/ 354 h 392"/>
                <a:gd name="T22" fmla="*/ 288 w 309"/>
                <a:gd name="T23" fmla="*/ 369 h 392"/>
                <a:gd name="T24" fmla="*/ 274 w 309"/>
                <a:gd name="T25" fmla="*/ 380 h 392"/>
                <a:gd name="T26" fmla="*/ 260 w 309"/>
                <a:gd name="T27" fmla="*/ 387 h 392"/>
                <a:gd name="T28" fmla="*/ 247 w 309"/>
                <a:gd name="T29" fmla="*/ 391 h 392"/>
                <a:gd name="T30" fmla="*/ 232 w 309"/>
                <a:gd name="T31" fmla="*/ 392 h 392"/>
                <a:gd name="T32" fmla="*/ 213 w 309"/>
                <a:gd name="T33" fmla="*/ 390 h 392"/>
                <a:gd name="T34" fmla="*/ 195 w 309"/>
                <a:gd name="T35" fmla="*/ 384 h 392"/>
                <a:gd name="T36" fmla="*/ 179 w 309"/>
                <a:gd name="T37" fmla="*/ 372 h 392"/>
                <a:gd name="T38" fmla="*/ 166 w 309"/>
                <a:gd name="T39" fmla="*/ 357 h 392"/>
                <a:gd name="T40" fmla="*/ 13 w 309"/>
                <a:gd name="T41" fmla="*/ 121 h 392"/>
                <a:gd name="T42" fmla="*/ 4 w 309"/>
                <a:gd name="T43" fmla="*/ 105 h 392"/>
                <a:gd name="T44" fmla="*/ 0 w 309"/>
                <a:gd name="T45" fmla="*/ 88 h 392"/>
                <a:gd name="T46" fmla="*/ 0 w 309"/>
                <a:gd name="T47" fmla="*/ 70 h 392"/>
                <a:gd name="T48" fmla="*/ 3 w 309"/>
                <a:gd name="T49" fmla="*/ 53 h 392"/>
                <a:gd name="T50" fmla="*/ 11 w 309"/>
                <a:gd name="T51" fmla="*/ 39 h 392"/>
                <a:gd name="T52" fmla="*/ 21 w 309"/>
                <a:gd name="T53" fmla="*/ 24 h 392"/>
                <a:gd name="T54" fmla="*/ 35 w 309"/>
                <a:gd name="T55" fmla="*/ 13 h 392"/>
                <a:gd name="T56" fmla="*/ 52 w 309"/>
                <a:gd name="T57" fmla="*/ 5 h 392"/>
                <a:gd name="T58" fmla="*/ 69 w 309"/>
                <a:gd name="T59" fmla="*/ 0 h 392"/>
                <a:gd name="T60" fmla="*/ 86 w 309"/>
                <a:gd name="T61"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9" h="392">
                  <a:moveTo>
                    <a:pt x="86" y="0"/>
                  </a:moveTo>
                  <a:lnTo>
                    <a:pt x="103" y="3"/>
                  </a:lnTo>
                  <a:lnTo>
                    <a:pt x="119" y="11"/>
                  </a:lnTo>
                  <a:lnTo>
                    <a:pt x="133" y="22"/>
                  </a:lnTo>
                  <a:lnTo>
                    <a:pt x="145" y="35"/>
                  </a:lnTo>
                  <a:lnTo>
                    <a:pt x="298" y="271"/>
                  </a:lnTo>
                  <a:lnTo>
                    <a:pt x="305" y="287"/>
                  </a:lnTo>
                  <a:lnTo>
                    <a:pt x="309" y="304"/>
                  </a:lnTo>
                  <a:lnTo>
                    <a:pt x="309" y="322"/>
                  </a:lnTo>
                  <a:lnTo>
                    <a:pt x="306" y="339"/>
                  </a:lnTo>
                  <a:lnTo>
                    <a:pt x="299" y="354"/>
                  </a:lnTo>
                  <a:lnTo>
                    <a:pt x="288" y="369"/>
                  </a:lnTo>
                  <a:lnTo>
                    <a:pt x="274" y="380"/>
                  </a:lnTo>
                  <a:lnTo>
                    <a:pt x="260" y="387"/>
                  </a:lnTo>
                  <a:lnTo>
                    <a:pt x="247" y="391"/>
                  </a:lnTo>
                  <a:lnTo>
                    <a:pt x="232" y="392"/>
                  </a:lnTo>
                  <a:lnTo>
                    <a:pt x="213" y="390"/>
                  </a:lnTo>
                  <a:lnTo>
                    <a:pt x="195" y="384"/>
                  </a:lnTo>
                  <a:lnTo>
                    <a:pt x="179" y="372"/>
                  </a:lnTo>
                  <a:lnTo>
                    <a:pt x="166" y="357"/>
                  </a:lnTo>
                  <a:lnTo>
                    <a:pt x="13" y="121"/>
                  </a:lnTo>
                  <a:lnTo>
                    <a:pt x="4" y="105"/>
                  </a:lnTo>
                  <a:lnTo>
                    <a:pt x="0" y="88"/>
                  </a:lnTo>
                  <a:lnTo>
                    <a:pt x="0" y="70"/>
                  </a:lnTo>
                  <a:lnTo>
                    <a:pt x="3" y="53"/>
                  </a:lnTo>
                  <a:lnTo>
                    <a:pt x="11" y="39"/>
                  </a:lnTo>
                  <a:lnTo>
                    <a:pt x="21" y="24"/>
                  </a:lnTo>
                  <a:lnTo>
                    <a:pt x="35" y="13"/>
                  </a:lnTo>
                  <a:lnTo>
                    <a:pt x="52" y="5"/>
                  </a:lnTo>
                  <a:lnTo>
                    <a:pt x="69" y="0"/>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0" name="Freeform 168"/>
            <p:cNvSpPr>
              <a:spLocks/>
            </p:cNvSpPr>
            <p:nvPr/>
          </p:nvSpPr>
          <p:spPr bwMode="auto">
            <a:xfrm>
              <a:off x="2715" y="2489"/>
              <a:ext cx="103" cy="130"/>
            </a:xfrm>
            <a:custGeom>
              <a:avLst/>
              <a:gdLst>
                <a:gd name="T0" fmla="*/ 223 w 309"/>
                <a:gd name="T1" fmla="*/ 0 h 392"/>
                <a:gd name="T2" fmla="*/ 240 w 309"/>
                <a:gd name="T3" fmla="*/ 0 h 392"/>
                <a:gd name="T4" fmla="*/ 258 w 309"/>
                <a:gd name="T5" fmla="*/ 5 h 392"/>
                <a:gd name="T6" fmla="*/ 274 w 309"/>
                <a:gd name="T7" fmla="*/ 13 h 392"/>
                <a:gd name="T8" fmla="*/ 288 w 309"/>
                <a:gd name="T9" fmla="*/ 24 h 392"/>
                <a:gd name="T10" fmla="*/ 298 w 309"/>
                <a:gd name="T11" fmla="*/ 39 h 392"/>
                <a:gd name="T12" fmla="*/ 306 w 309"/>
                <a:gd name="T13" fmla="*/ 53 h 392"/>
                <a:gd name="T14" fmla="*/ 309 w 309"/>
                <a:gd name="T15" fmla="*/ 70 h 392"/>
                <a:gd name="T16" fmla="*/ 309 w 309"/>
                <a:gd name="T17" fmla="*/ 88 h 392"/>
                <a:gd name="T18" fmla="*/ 305 w 309"/>
                <a:gd name="T19" fmla="*/ 105 h 392"/>
                <a:gd name="T20" fmla="*/ 297 w 309"/>
                <a:gd name="T21" fmla="*/ 121 h 392"/>
                <a:gd name="T22" fmla="*/ 143 w 309"/>
                <a:gd name="T23" fmla="*/ 357 h 392"/>
                <a:gd name="T24" fmla="*/ 130 w 309"/>
                <a:gd name="T25" fmla="*/ 372 h 392"/>
                <a:gd name="T26" fmla="*/ 114 w 309"/>
                <a:gd name="T27" fmla="*/ 384 h 392"/>
                <a:gd name="T28" fmla="*/ 96 w 309"/>
                <a:gd name="T29" fmla="*/ 390 h 392"/>
                <a:gd name="T30" fmla="*/ 77 w 309"/>
                <a:gd name="T31" fmla="*/ 392 h 392"/>
                <a:gd name="T32" fmla="*/ 62 w 309"/>
                <a:gd name="T33" fmla="*/ 391 h 392"/>
                <a:gd name="T34" fmla="*/ 49 w 309"/>
                <a:gd name="T35" fmla="*/ 387 h 392"/>
                <a:gd name="T36" fmla="*/ 35 w 309"/>
                <a:gd name="T37" fmla="*/ 380 h 392"/>
                <a:gd name="T38" fmla="*/ 21 w 309"/>
                <a:gd name="T39" fmla="*/ 369 h 392"/>
                <a:gd name="T40" fmla="*/ 10 w 309"/>
                <a:gd name="T41" fmla="*/ 354 h 392"/>
                <a:gd name="T42" fmla="*/ 3 w 309"/>
                <a:gd name="T43" fmla="*/ 339 h 392"/>
                <a:gd name="T44" fmla="*/ 0 w 309"/>
                <a:gd name="T45" fmla="*/ 322 h 392"/>
                <a:gd name="T46" fmla="*/ 0 w 309"/>
                <a:gd name="T47" fmla="*/ 304 h 392"/>
                <a:gd name="T48" fmla="*/ 4 w 309"/>
                <a:gd name="T49" fmla="*/ 287 h 392"/>
                <a:gd name="T50" fmla="*/ 11 w 309"/>
                <a:gd name="T51" fmla="*/ 271 h 392"/>
                <a:gd name="T52" fmla="*/ 165 w 309"/>
                <a:gd name="T53" fmla="*/ 35 h 392"/>
                <a:gd name="T54" fmla="*/ 176 w 309"/>
                <a:gd name="T55" fmla="*/ 22 h 392"/>
                <a:gd name="T56" fmla="*/ 191 w 309"/>
                <a:gd name="T57" fmla="*/ 11 h 392"/>
                <a:gd name="T58" fmla="*/ 206 w 309"/>
                <a:gd name="T59" fmla="*/ 3 h 392"/>
                <a:gd name="T60" fmla="*/ 223 w 309"/>
                <a:gd name="T61" fmla="*/ 0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09" h="392">
                  <a:moveTo>
                    <a:pt x="223" y="0"/>
                  </a:moveTo>
                  <a:lnTo>
                    <a:pt x="240" y="0"/>
                  </a:lnTo>
                  <a:lnTo>
                    <a:pt x="258" y="5"/>
                  </a:lnTo>
                  <a:lnTo>
                    <a:pt x="274" y="13"/>
                  </a:lnTo>
                  <a:lnTo>
                    <a:pt x="288" y="24"/>
                  </a:lnTo>
                  <a:lnTo>
                    <a:pt x="298" y="39"/>
                  </a:lnTo>
                  <a:lnTo>
                    <a:pt x="306" y="53"/>
                  </a:lnTo>
                  <a:lnTo>
                    <a:pt x="309" y="70"/>
                  </a:lnTo>
                  <a:lnTo>
                    <a:pt x="309" y="88"/>
                  </a:lnTo>
                  <a:lnTo>
                    <a:pt x="305" y="105"/>
                  </a:lnTo>
                  <a:lnTo>
                    <a:pt x="297" y="121"/>
                  </a:lnTo>
                  <a:lnTo>
                    <a:pt x="143" y="357"/>
                  </a:lnTo>
                  <a:lnTo>
                    <a:pt x="130" y="372"/>
                  </a:lnTo>
                  <a:lnTo>
                    <a:pt x="114" y="384"/>
                  </a:lnTo>
                  <a:lnTo>
                    <a:pt x="96" y="390"/>
                  </a:lnTo>
                  <a:lnTo>
                    <a:pt x="77" y="392"/>
                  </a:lnTo>
                  <a:lnTo>
                    <a:pt x="62" y="391"/>
                  </a:lnTo>
                  <a:lnTo>
                    <a:pt x="49" y="387"/>
                  </a:lnTo>
                  <a:lnTo>
                    <a:pt x="35" y="380"/>
                  </a:lnTo>
                  <a:lnTo>
                    <a:pt x="21" y="369"/>
                  </a:lnTo>
                  <a:lnTo>
                    <a:pt x="10" y="354"/>
                  </a:lnTo>
                  <a:lnTo>
                    <a:pt x="3" y="339"/>
                  </a:lnTo>
                  <a:lnTo>
                    <a:pt x="0" y="322"/>
                  </a:lnTo>
                  <a:lnTo>
                    <a:pt x="0" y="304"/>
                  </a:lnTo>
                  <a:lnTo>
                    <a:pt x="4" y="287"/>
                  </a:lnTo>
                  <a:lnTo>
                    <a:pt x="11" y="271"/>
                  </a:lnTo>
                  <a:lnTo>
                    <a:pt x="165" y="35"/>
                  </a:lnTo>
                  <a:lnTo>
                    <a:pt x="176" y="22"/>
                  </a:lnTo>
                  <a:lnTo>
                    <a:pt x="191" y="11"/>
                  </a:lnTo>
                  <a:lnTo>
                    <a:pt x="206" y="3"/>
                  </a:lnTo>
                  <a:lnTo>
                    <a:pt x="2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26" name="Group 258"/>
          <p:cNvGrpSpPr>
            <a:grpSpLocks noChangeAspect="1"/>
          </p:cNvGrpSpPr>
          <p:nvPr/>
        </p:nvGrpSpPr>
        <p:grpSpPr bwMode="auto">
          <a:xfrm>
            <a:off x="7930117" y="3725239"/>
            <a:ext cx="229859" cy="272117"/>
            <a:chOff x="4679" y="1100"/>
            <a:chExt cx="854" cy="1011"/>
          </a:xfrm>
          <a:solidFill>
            <a:schemeClr val="tx1">
              <a:lumMod val="65000"/>
              <a:lumOff val="35000"/>
            </a:schemeClr>
          </a:solidFill>
        </p:grpSpPr>
        <p:sp>
          <p:nvSpPr>
            <p:cNvPr id="429" name="Freeform 260"/>
            <p:cNvSpPr>
              <a:spLocks/>
            </p:cNvSpPr>
            <p:nvPr/>
          </p:nvSpPr>
          <p:spPr bwMode="auto">
            <a:xfrm>
              <a:off x="5213" y="1678"/>
              <a:ext cx="320" cy="433"/>
            </a:xfrm>
            <a:custGeom>
              <a:avLst/>
              <a:gdLst>
                <a:gd name="T0" fmla="*/ 149 w 1283"/>
                <a:gd name="T1" fmla="*/ 2 h 1733"/>
                <a:gd name="T2" fmla="*/ 194 w 1283"/>
                <a:gd name="T3" fmla="*/ 18 h 1733"/>
                <a:gd name="T4" fmla="*/ 232 w 1283"/>
                <a:gd name="T5" fmla="*/ 53 h 1733"/>
                <a:gd name="T6" fmla="*/ 1049 w 1283"/>
                <a:gd name="T7" fmla="*/ 53 h 1733"/>
                <a:gd name="T8" fmla="*/ 1087 w 1283"/>
                <a:gd name="T9" fmla="*/ 18 h 1733"/>
                <a:gd name="T10" fmla="*/ 1133 w 1283"/>
                <a:gd name="T11" fmla="*/ 2 h 1733"/>
                <a:gd name="T12" fmla="*/ 1183 w 1283"/>
                <a:gd name="T13" fmla="*/ 3 h 1733"/>
                <a:gd name="T14" fmla="*/ 1228 w 1283"/>
                <a:gd name="T15" fmla="*/ 24 h 1733"/>
                <a:gd name="T16" fmla="*/ 1264 w 1283"/>
                <a:gd name="T17" fmla="*/ 62 h 1733"/>
                <a:gd name="T18" fmla="*/ 1280 w 1283"/>
                <a:gd name="T19" fmla="*/ 109 h 1733"/>
                <a:gd name="T20" fmla="*/ 1279 w 1283"/>
                <a:gd name="T21" fmla="*/ 158 h 1733"/>
                <a:gd name="T22" fmla="*/ 1258 w 1283"/>
                <a:gd name="T23" fmla="*/ 205 h 1733"/>
                <a:gd name="T24" fmla="*/ 918 w 1283"/>
                <a:gd name="T25" fmla="*/ 760 h 1733"/>
                <a:gd name="T26" fmla="*/ 974 w 1283"/>
                <a:gd name="T27" fmla="*/ 774 h 1733"/>
                <a:gd name="T28" fmla="*/ 1017 w 1283"/>
                <a:gd name="T29" fmla="*/ 808 h 1733"/>
                <a:gd name="T30" fmla="*/ 1043 w 1283"/>
                <a:gd name="T31" fmla="*/ 860 h 1733"/>
                <a:gd name="T32" fmla="*/ 1043 w 1283"/>
                <a:gd name="T33" fmla="*/ 919 h 1733"/>
                <a:gd name="T34" fmla="*/ 1017 w 1283"/>
                <a:gd name="T35" fmla="*/ 969 h 1733"/>
                <a:gd name="T36" fmla="*/ 974 w 1283"/>
                <a:gd name="T37" fmla="*/ 1005 h 1733"/>
                <a:gd name="T38" fmla="*/ 918 w 1283"/>
                <a:gd name="T39" fmla="*/ 1019 h 1733"/>
                <a:gd name="T40" fmla="*/ 769 w 1283"/>
                <a:gd name="T41" fmla="*/ 1074 h 1733"/>
                <a:gd name="T42" fmla="*/ 947 w 1283"/>
                <a:gd name="T43" fmla="*/ 1078 h 1733"/>
                <a:gd name="T44" fmla="*/ 998 w 1283"/>
                <a:gd name="T45" fmla="*/ 1102 h 1733"/>
                <a:gd name="T46" fmla="*/ 1033 w 1283"/>
                <a:gd name="T47" fmla="*/ 1146 h 1733"/>
                <a:gd name="T48" fmla="*/ 1045 w 1283"/>
                <a:gd name="T49" fmla="*/ 1203 h 1733"/>
                <a:gd name="T50" fmla="*/ 1033 w 1283"/>
                <a:gd name="T51" fmla="*/ 1260 h 1733"/>
                <a:gd name="T52" fmla="*/ 998 w 1283"/>
                <a:gd name="T53" fmla="*/ 1304 h 1733"/>
                <a:gd name="T54" fmla="*/ 947 w 1283"/>
                <a:gd name="T55" fmla="*/ 1328 h 1733"/>
                <a:gd name="T56" fmla="*/ 769 w 1283"/>
                <a:gd name="T57" fmla="*/ 1332 h 1733"/>
                <a:gd name="T58" fmla="*/ 767 w 1283"/>
                <a:gd name="T59" fmla="*/ 1634 h 1733"/>
                <a:gd name="T60" fmla="*/ 741 w 1283"/>
                <a:gd name="T61" fmla="*/ 1685 h 1733"/>
                <a:gd name="T62" fmla="*/ 698 w 1283"/>
                <a:gd name="T63" fmla="*/ 1720 h 1733"/>
                <a:gd name="T64" fmla="*/ 641 w 1283"/>
                <a:gd name="T65" fmla="*/ 1733 h 1733"/>
                <a:gd name="T66" fmla="*/ 585 w 1283"/>
                <a:gd name="T67" fmla="*/ 1720 h 1733"/>
                <a:gd name="T68" fmla="*/ 541 w 1283"/>
                <a:gd name="T69" fmla="*/ 1685 h 1733"/>
                <a:gd name="T70" fmla="*/ 516 w 1283"/>
                <a:gd name="T71" fmla="*/ 1634 h 1733"/>
                <a:gd name="T72" fmla="*/ 512 w 1283"/>
                <a:gd name="T73" fmla="*/ 1332 h 1733"/>
                <a:gd name="T74" fmla="*/ 334 w 1283"/>
                <a:gd name="T75" fmla="*/ 1328 h 1733"/>
                <a:gd name="T76" fmla="*/ 284 w 1283"/>
                <a:gd name="T77" fmla="*/ 1304 h 1733"/>
                <a:gd name="T78" fmla="*/ 248 w 1283"/>
                <a:gd name="T79" fmla="*/ 1260 h 1733"/>
                <a:gd name="T80" fmla="*/ 236 w 1283"/>
                <a:gd name="T81" fmla="*/ 1203 h 1733"/>
                <a:gd name="T82" fmla="*/ 248 w 1283"/>
                <a:gd name="T83" fmla="*/ 1146 h 1733"/>
                <a:gd name="T84" fmla="*/ 284 w 1283"/>
                <a:gd name="T85" fmla="*/ 1102 h 1733"/>
                <a:gd name="T86" fmla="*/ 334 w 1283"/>
                <a:gd name="T87" fmla="*/ 1078 h 1733"/>
                <a:gd name="T88" fmla="*/ 512 w 1283"/>
                <a:gd name="T89" fmla="*/ 1074 h 1733"/>
                <a:gd name="T90" fmla="*/ 365 w 1283"/>
                <a:gd name="T91" fmla="*/ 1019 h 1733"/>
                <a:gd name="T92" fmla="*/ 307 w 1283"/>
                <a:gd name="T93" fmla="*/ 1005 h 1733"/>
                <a:gd name="T94" fmla="*/ 264 w 1283"/>
                <a:gd name="T95" fmla="*/ 969 h 1733"/>
                <a:gd name="T96" fmla="*/ 240 w 1283"/>
                <a:gd name="T97" fmla="*/ 919 h 1733"/>
                <a:gd name="T98" fmla="*/ 240 w 1283"/>
                <a:gd name="T99" fmla="*/ 860 h 1733"/>
                <a:gd name="T100" fmla="*/ 264 w 1283"/>
                <a:gd name="T101" fmla="*/ 808 h 1733"/>
                <a:gd name="T102" fmla="*/ 307 w 1283"/>
                <a:gd name="T103" fmla="*/ 774 h 1733"/>
                <a:gd name="T104" fmla="*/ 365 w 1283"/>
                <a:gd name="T105" fmla="*/ 760 h 1733"/>
                <a:gd name="T106" fmla="*/ 25 w 1283"/>
                <a:gd name="T107" fmla="*/ 205 h 1733"/>
                <a:gd name="T108" fmla="*/ 3 w 1283"/>
                <a:gd name="T109" fmla="*/ 158 h 1733"/>
                <a:gd name="T110" fmla="*/ 1 w 1283"/>
                <a:gd name="T111" fmla="*/ 109 h 1733"/>
                <a:gd name="T112" fmla="*/ 18 w 1283"/>
                <a:gd name="T113" fmla="*/ 62 h 1733"/>
                <a:gd name="T114" fmla="*/ 53 w 1283"/>
                <a:gd name="T115" fmla="*/ 24 h 1733"/>
                <a:gd name="T116" fmla="*/ 100 w 1283"/>
                <a:gd name="T117" fmla="*/ 3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83" h="1733">
                  <a:moveTo>
                    <a:pt x="124" y="0"/>
                  </a:moveTo>
                  <a:lnTo>
                    <a:pt x="149" y="2"/>
                  </a:lnTo>
                  <a:lnTo>
                    <a:pt x="172" y="8"/>
                  </a:lnTo>
                  <a:lnTo>
                    <a:pt x="194" y="18"/>
                  </a:lnTo>
                  <a:lnTo>
                    <a:pt x="215" y="34"/>
                  </a:lnTo>
                  <a:lnTo>
                    <a:pt x="232" y="53"/>
                  </a:lnTo>
                  <a:lnTo>
                    <a:pt x="641" y="615"/>
                  </a:lnTo>
                  <a:lnTo>
                    <a:pt x="1049" y="53"/>
                  </a:lnTo>
                  <a:lnTo>
                    <a:pt x="1066" y="34"/>
                  </a:lnTo>
                  <a:lnTo>
                    <a:pt x="1087" y="18"/>
                  </a:lnTo>
                  <a:lnTo>
                    <a:pt x="1109" y="8"/>
                  </a:lnTo>
                  <a:lnTo>
                    <a:pt x="1133" y="2"/>
                  </a:lnTo>
                  <a:lnTo>
                    <a:pt x="1158" y="0"/>
                  </a:lnTo>
                  <a:lnTo>
                    <a:pt x="1183" y="3"/>
                  </a:lnTo>
                  <a:lnTo>
                    <a:pt x="1206" y="12"/>
                  </a:lnTo>
                  <a:lnTo>
                    <a:pt x="1228" y="24"/>
                  </a:lnTo>
                  <a:lnTo>
                    <a:pt x="1248" y="41"/>
                  </a:lnTo>
                  <a:lnTo>
                    <a:pt x="1264" y="62"/>
                  </a:lnTo>
                  <a:lnTo>
                    <a:pt x="1274" y="84"/>
                  </a:lnTo>
                  <a:lnTo>
                    <a:pt x="1280" y="109"/>
                  </a:lnTo>
                  <a:lnTo>
                    <a:pt x="1283" y="134"/>
                  </a:lnTo>
                  <a:lnTo>
                    <a:pt x="1279" y="158"/>
                  </a:lnTo>
                  <a:lnTo>
                    <a:pt x="1270" y="182"/>
                  </a:lnTo>
                  <a:lnTo>
                    <a:pt x="1258" y="205"/>
                  </a:lnTo>
                  <a:lnTo>
                    <a:pt x="854" y="760"/>
                  </a:lnTo>
                  <a:lnTo>
                    <a:pt x="918" y="760"/>
                  </a:lnTo>
                  <a:lnTo>
                    <a:pt x="947" y="764"/>
                  </a:lnTo>
                  <a:lnTo>
                    <a:pt x="974" y="774"/>
                  </a:lnTo>
                  <a:lnTo>
                    <a:pt x="998" y="789"/>
                  </a:lnTo>
                  <a:lnTo>
                    <a:pt x="1017" y="808"/>
                  </a:lnTo>
                  <a:lnTo>
                    <a:pt x="1033" y="833"/>
                  </a:lnTo>
                  <a:lnTo>
                    <a:pt x="1043" y="860"/>
                  </a:lnTo>
                  <a:lnTo>
                    <a:pt x="1045" y="890"/>
                  </a:lnTo>
                  <a:lnTo>
                    <a:pt x="1043" y="919"/>
                  </a:lnTo>
                  <a:lnTo>
                    <a:pt x="1033" y="946"/>
                  </a:lnTo>
                  <a:lnTo>
                    <a:pt x="1017" y="969"/>
                  </a:lnTo>
                  <a:lnTo>
                    <a:pt x="998" y="990"/>
                  </a:lnTo>
                  <a:lnTo>
                    <a:pt x="974" y="1005"/>
                  </a:lnTo>
                  <a:lnTo>
                    <a:pt x="947" y="1015"/>
                  </a:lnTo>
                  <a:lnTo>
                    <a:pt x="918" y="1019"/>
                  </a:lnTo>
                  <a:lnTo>
                    <a:pt x="769" y="1019"/>
                  </a:lnTo>
                  <a:lnTo>
                    <a:pt x="769" y="1074"/>
                  </a:lnTo>
                  <a:lnTo>
                    <a:pt x="918" y="1074"/>
                  </a:lnTo>
                  <a:lnTo>
                    <a:pt x="947" y="1078"/>
                  </a:lnTo>
                  <a:lnTo>
                    <a:pt x="974" y="1087"/>
                  </a:lnTo>
                  <a:lnTo>
                    <a:pt x="998" y="1102"/>
                  </a:lnTo>
                  <a:lnTo>
                    <a:pt x="1017" y="1123"/>
                  </a:lnTo>
                  <a:lnTo>
                    <a:pt x="1033" y="1146"/>
                  </a:lnTo>
                  <a:lnTo>
                    <a:pt x="1043" y="1173"/>
                  </a:lnTo>
                  <a:lnTo>
                    <a:pt x="1045" y="1203"/>
                  </a:lnTo>
                  <a:lnTo>
                    <a:pt x="1043" y="1232"/>
                  </a:lnTo>
                  <a:lnTo>
                    <a:pt x="1033" y="1260"/>
                  </a:lnTo>
                  <a:lnTo>
                    <a:pt x="1017" y="1284"/>
                  </a:lnTo>
                  <a:lnTo>
                    <a:pt x="998" y="1304"/>
                  </a:lnTo>
                  <a:lnTo>
                    <a:pt x="974" y="1319"/>
                  </a:lnTo>
                  <a:lnTo>
                    <a:pt x="947" y="1328"/>
                  </a:lnTo>
                  <a:lnTo>
                    <a:pt x="918" y="1332"/>
                  </a:lnTo>
                  <a:lnTo>
                    <a:pt x="769" y="1332"/>
                  </a:lnTo>
                  <a:lnTo>
                    <a:pt x="769" y="1604"/>
                  </a:lnTo>
                  <a:lnTo>
                    <a:pt x="767" y="1634"/>
                  </a:lnTo>
                  <a:lnTo>
                    <a:pt x="757" y="1661"/>
                  </a:lnTo>
                  <a:lnTo>
                    <a:pt x="741" y="1685"/>
                  </a:lnTo>
                  <a:lnTo>
                    <a:pt x="721" y="1704"/>
                  </a:lnTo>
                  <a:lnTo>
                    <a:pt x="698" y="1720"/>
                  </a:lnTo>
                  <a:lnTo>
                    <a:pt x="671" y="1729"/>
                  </a:lnTo>
                  <a:lnTo>
                    <a:pt x="641" y="1733"/>
                  </a:lnTo>
                  <a:lnTo>
                    <a:pt x="612" y="1729"/>
                  </a:lnTo>
                  <a:lnTo>
                    <a:pt x="585" y="1720"/>
                  </a:lnTo>
                  <a:lnTo>
                    <a:pt x="560" y="1704"/>
                  </a:lnTo>
                  <a:lnTo>
                    <a:pt x="541" y="1685"/>
                  </a:lnTo>
                  <a:lnTo>
                    <a:pt x="525" y="1661"/>
                  </a:lnTo>
                  <a:lnTo>
                    <a:pt x="516" y="1634"/>
                  </a:lnTo>
                  <a:lnTo>
                    <a:pt x="512" y="1604"/>
                  </a:lnTo>
                  <a:lnTo>
                    <a:pt x="512" y="1332"/>
                  </a:lnTo>
                  <a:lnTo>
                    <a:pt x="365" y="1332"/>
                  </a:lnTo>
                  <a:lnTo>
                    <a:pt x="334" y="1328"/>
                  </a:lnTo>
                  <a:lnTo>
                    <a:pt x="307" y="1319"/>
                  </a:lnTo>
                  <a:lnTo>
                    <a:pt x="284" y="1304"/>
                  </a:lnTo>
                  <a:lnTo>
                    <a:pt x="264" y="1284"/>
                  </a:lnTo>
                  <a:lnTo>
                    <a:pt x="248" y="1260"/>
                  </a:lnTo>
                  <a:lnTo>
                    <a:pt x="240" y="1232"/>
                  </a:lnTo>
                  <a:lnTo>
                    <a:pt x="236" y="1203"/>
                  </a:lnTo>
                  <a:lnTo>
                    <a:pt x="240" y="1173"/>
                  </a:lnTo>
                  <a:lnTo>
                    <a:pt x="248" y="1146"/>
                  </a:lnTo>
                  <a:lnTo>
                    <a:pt x="264" y="1123"/>
                  </a:lnTo>
                  <a:lnTo>
                    <a:pt x="284" y="1102"/>
                  </a:lnTo>
                  <a:lnTo>
                    <a:pt x="307" y="1087"/>
                  </a:lnTo>
                  <a:lnTo>
                    <a:pt x="334" y="1078"/>
                  </a:lnTo>
                  <a:lnTo>
                    <a:pt x="365" y="1074"/>
                  </a:lnTo>
                  <a:lnTo>
                    <a:pt x="512" y="1074"/>
                  </a:lnTo>
                  <a:lnTo>
                    <a:pt x="512" y="1019"/>
                  </a:lnTo>
                  <a:lnTo>
                    <a:pt x="365" y="1019"/>
                  </a:lnTo>
                  <a:lnTo>
                    <a:pt x="334" y="1015"/>
                  </a:lnTo>
                  <a:lnTo>
                    <a:pt x="307" y="1005"/>
                  </a:lnTo>
                  <a:lnTo>
                    <a:pt x="284" y="990"/>
                  </a:lnTo>
                  <a:lnTo>
                    <a:pt x="264" y="969"/>
                  </a:lnTo>
                  <a:lnTo>
                    <a:pt x="248" y="946"/>
                  </a:lnTo>
                  <a:lnTo>
                    <a:pt x="240" y="919"/>
                  </a:lnTo>
                  <a:lnTo>
                    <a:pt x="236" y="890"/>
                  </a:lnTo>
                  <a:lnTo>
                    <a:pt x="240" y="860"/>
                  </a:lnTo>
                  <a:lnTo>
                    <a:pt x="248" y="833"/>
                  </a:lnTo>
                  <a:lnTo>
                    <a:pt x="264" y="808"/>
                  </a:lnTo>
                  <a:lnTo>
                    <a:pt x="284" y="789"/>
                  </a:lnTo>
                  <a:lnTo>
                    <a:pt x="307" y="774"/>
                  </a:lnTo>
                  <a:lnTo>
                    <a:pt x="334" y="764"/>
                  </a:lnTo>
                  <a:lnTo>
                    <a:pt x="365" y="760"/>
                  </a:lnTo>
                  <a:lnTo>
                    <a:pt x="429" y="760"/>
                  </a:lnTo>
                  <a:lnTo>
                    <a:pt x="25" y="205"/>
                  </a:lnTo>
                  <a:lnTo>
                    <a:pt x="11" y="182"/>
                  </a:lnTo>
                  <a:lnTo>
                    <a:pt x="3" y="158"/>
                  </a:lnTo>
                  <a:lnTo>
                    <a:pt x="0" y="134"/>
                  </a:lnTo>
                  <a:lnTo>
                    <a:pt x="1" y="109"/>
                  </a:lnTo>
                  <a:lnTo>
                    <a:pt x="7" y="84"/>
                  </a:lnTo>
                  <a:lnTo>
                    <a:pt x="18" y="62"/>
                  </a:lnTo>
                  <a:lnTo>
                    <a:pt x="33" y="41"/>
                  </a:lnTo>
                  <a:lnTo>
                    <a:pt x="53" y="24"/>
                  </a:lnTo>
                  <a:lnTo>
                    <a:pt x="75" y="12"/>
                  </a:lnTo>
                  <a:lnTo>
                    <a:pt x="100" y="3"/>
                  </a:lnTo>
                  <a:lnTo>
                    <a:pt x="1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0" name="Freeform 261"/>
            <p:cNvSpPr>
              <a:spLocks noEditPoints="1"/>
            </p:cNvSpPr>
            <p:nvPr/>
          </p:nvSpPr>
          <p:spPr bwMode="auto">
            <a:xfrm>
              <a:off x="5245" y="1100"/>
              <a:ext cx="256" cy="537"/>
            </a:xfrm>
            <a:custGeom>
              <a:avLst/>
              <a:gdLst>
                <a:gd name="T0" fmla="*/ 671 w 1023"/>
                <a:gd name="T1" fmla="*/ 1656 h 2147"/>
                <a:gd name="T2" fmla="*/ 741 w 1023"/>
                <a:gd name="T3" fmla="*/ 1570 h 2147"/>
                <a:gd name="T4" fmla="*/ 767 w 1023"/>
                <a:gd name="T5" fmla="*/ 1458 h 2147"/>
                <a:gd name="T6" fmla="*/ 741 w 1023"/>
                <a:gd name="T7" fmla="*/ 1346 h 2147"/>
                <a:gd name="T8" fmla="*/ 671 w 1023"/>
                <a:gd name="T9" fmla="*/ 1259 h 2147"/>
                <a:gd name="T10" fmla="*/ 353 w 1023"/>
                <a:gd name="T11" fmla="*/ 492 h 2147"/>
                <a:gd name="T12" fmla="*/ 283 w 1023"/>
                <a:gd name="T13" fmla="*/ 579 h 2147"/>
                <a:gd name="T14" fmla="*/ 257 w 1023"/>
                <a:gd name="T15" fmla="*/ 691 h 2147"/>
                <a:gd name="T16" fmla="*/ 283 w 1023"/>
                <a:gd name="T17" fmla="*/ 803 h 2147"/>
                <a:gd name="T18" fmla="*/ 353 w 1023"/>
                <a:gd name="T19" fmla="*/ 889 h 2147"/>
                <a:gd name="T20" fmla="*/ 512 w 1023"/>
                <a:gd name="T21" fmla="*/ 0 h 2147"/>
                <a:gd name="T22" fmla="*/ 592 w 1023"/>
                <a:gd name="T23" fmla="*/ 28 h 2147"/>
                <a:gd name="T24" fmla="*/ 638 w 1023"/>
                <a:gd name="T25" fmla="*/ 100 h 2147"/>
                <a:gd name="T26" fmla="*/ 694 w 1023"/>
                <a:gd name="T27" fmla="*/ 212 h 2147"/>
                <a:gd name="T28" fmla="*/ 838 w 1023"/>
                <a:gd name="T29" fmla="*/ 296 h 2147"/>
                <a:gd name="T30" fmla="*/ 946 w 1023"/>
                <a:gd name="T31" fmla="*/ 421 h 2147"/>
                <a:gd name="T32" fmla="*/ 1011 w 1023"/>
                <a:gd name="T33" fmla="*/ 575 h 2147"/>
                <a:gd name="T34" fmla="*/ 1021 w 1023"/>
                <a:gd name="T35" fmla="*/ 720 h 2147"/>
                <a:gd name="T36" fmla="*/ 975 w 1023"/>
                <a:gd name="T37" fmla="*/ 792 h 2147"/>
                <a:gd name="T38" fmla="*/ 896 w 1023"/>
                <a:gd name="T39" fmla="*/ 820 h 2147"/>
                <a:gd name="T40" fmla="*/ 814 w 1023"/>
                <a:gd name="T41" fmla="*/ 792 h 2147"/>
                <a:gd name="T42" fmla="*/ 770 w 1023"/>
                <a:gd name="T43" fmla="*/ 720 h 2147"/>
                <a:gd name="T44" fmla="*/ 754 w 1023"/>
                <a:gd name="T45" fmla="*/ 614 h 2147"/>
                <a:gd name="T46" fmla="*/ 698 w 1023"/>
                <a:gd name="T47" fmla="*/ 518 h 2147"/>
                <a:gd name="T48" fmla="*/ 640 w 1023"/>
                <a:gd name="T49" fmla="*/ 961 h 2147"/>
                <a:gd name="T50" fmla="*/ 794 w 1023"/>
                <a:gd name="T51" fmla="*/ 1030 h 2147"/>
                <a:gd name="T52" fmla="*/ 915 w 1023"/>
                <a:gd name="T53" fmla="*/ 1142 h 2147"/>
                <a:gd name="T54" fmla="*/ 995 w 1023"/>
                <a:gd name="T55" fmla="*/ 1288 h 2147"/>
                <a:gd name="T56" fmla="*/ 1023 w 1023"/>
                <a:gd name="T57" fmla="*/ 1458 h 2147"/>
                <a:gd name="T58" fmla="*/ 995 w 1023"/>
                <a:gd name="T59" fmla="*/ 1628 h 2147"/>
                <a:gd name="T60" fmla="*/ 915 w 1023"/>
                <a:gd name="T61" fmla="*/ 1774 h 2147"/>
                <a:gd name="T62" fmla="*/ 794 w 1023"/>
                <a:gd name="T63" fmla="*/ 1886 h 2147"/>
                <a:gd name="T64" fmla="*/ 640 w 1023"/>
                <a:gd name="T65" fmla="*/ 1953 h 2147"/>
                <a:gd name="T66" fmla="*/ 628 w 1023"/>
                <a:gd name="T67" fmla="*/ 2076 h 2147"/>
                <a:gd name="T68" fmla="*/ 569 w 1023"/>
                <a:gd name="T69" fmla="*/ 2135 h 2147"/>
                <a:gd name="T70" fmla="*/ 483 w 1023"/>
                <a:gd name="T71" fmla="*/ 2144 h 2147"/>
                <a:gd name="T72" fmla="*/ 412 w 1023"/>
                <a:gd name="T73" fmla="*/ 2100 h 2147"/>
                <a:gd name="T74" fmla="*/ 383 w 1023"/>
                <a:gd name="T75" fmla="*/ 2018 h 2147"/>
                <a:gd name="T76" fmla="*/ 278 w 1023"/>
                <a:gd name="T77" fmla="*/ 1914 h 2147"/>
                <a:gd name="T78" fmla="*/ 145 w 1023"/>
                <a:gd name="T79" fmla="*/ 1816 h 2147"/>
                <a:gd name="T80" fmla="*/ 50 w 1023"/>
                <a:gd name="T81" fmla="*/ 1679 h 2147"/>
                <a:gd name="T82" fmla="*/ 4 w 1023"/>
                <a:gd name="T83" fmla="*/ 1517 h 2147"/>
                <a:gd name="T84" fmla="*/ 12 w 1023"/>
                <a:gd name="T85" fmla="*/ 1401 h 2147"/>
                <a:gd name="T86" fmla="*/ 71 w 1023"/>
                <a:gd name="T87" fmla="*/ 1342 h 2147"/>
                <a:gd name="T88" fmla="*/ 159 w 1023"/>
                <a:gd name="T89" fmla="*/ 1333 h 2147"/>
                <a:gd name="T90" fmla="*/ 229 w 1023"/>
                <a:gd name="T91" fmla="*/ 1377 h 2147"/>
                <a:gd name="T92" fmla="*/ 257 w 1023"/>
                <a:gd name="T93" fmla="*/ 1458 h 2147"/>
                <a:gd name="T94" fmla="*/ 283 w 1023"/>
                <a:gd name="T95" fmla="*/ 1570 h 2147"/>
                <a:gd name="T96" fmla="*/ 353 w 1023"/>
                <a:gd name="T97" fmla="*/ 1656 h 2147"/>
                <a:gd name="T98" fmla="*/ 329 w 1023"/>
                <a:gd name="T99" fmla="*/ 1169 h 2147"/>
                <a:gd name="T100" fmla="*/ 186 w 1023"/>
                <a:gd name="T101" fmla="*/ 1086 h 2147"/>
                <a:gd name="T102" fmla="*/ 77 w 1023"/>
                <a:gd name="T103" fmla="*/ 961 h 2147"/>
                <a:gd name="T104" fmla="*/ 12 w 1023"/>
                <a:gd name="T105" fmla="*/ 807 h 2147"/>
                <a:gd name="T106" fmla="*/ 4 w 1023"/>
                <a:gd name="T107" fmla="*/ 632 h 2147"/>
                <a:gd name="T108" fmla="*/ 50 w 1023"/>
                <a:gd name="T109" fmla="*/ 469 h 2147"/>
                <a:gd name="T110" fmla="*/ 145 w 1023"/>
                <a:gd name="T111" fmla="*/ 333 h 2147"/>
                <a:gd name="T112" fmla="*/ 278 w 1023"/>
                <a:gd name="T113" fmla="*/ 235 h 2147"/>
                <a:gd name="T114" fmla="*/ 383 w 1023"/>
                <a:gd name="T115" fmla="*/ 129 h 2147"/>
                <a:gd name="T116" fmla="*/ 412 w 1023"/>
                <a:gd name="T117" fmla="*/ 49 h 2147"/>
                <a:gd name="T118" fmla="*/ 483 w 1023"/>
                <a:gd name="T119" fmla="*/ 4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23" h="2147">
                  <a:moveTo>
                    <a:pt x="640" y="1238"/>
                  </a:moveTo>
                  <a:lnTo>
                    <a:pt x="640" y="1678"/>
                  </a:lnTo>
                  <a:lnTo>
                    <a:pt x="671" y="1656"/>
                  </a:lnTo>
                  <a:lnTo>
                    <a:pt x="698" y="1631"/>
                  </a:lnTo>
                  <a:lnTo>
                    <a:pt x="721" y="1602"/>
                  </a:lnTo>
                  <a:lnTo>
                    <a:pt x="741" y="1570"/>
                  </a:lnTo>
                  <a:lnTo>
                    <a:pt x="754" y="1534"/>
                  </a:lnTo>
                  <a:lnTo>
                    <a:pt x="763" y="1497"/>
                  </a:lnTo>
                  <a:lnTo>
                    <a:pt x="767" y="1458"/>
                  </a:lnTo>
                  <a:lnTo>
                    <a:pt x="763" y="1419"/>
                  </a:lnTo>
                  <a:lnTo>
                    <a:pt x="754" y="1380"/>
                  </a:lnTo>
                  <a:lnTo>
                    <a:pt x="741" y="1346"/>
                  </a:lnTo>
                  <a:lnTo>
                    <a:pt x="721" y="1314"/>
                  </a:lnTo>
                  <a:lnTo>
                    <a:pt x="698" y="1285"/>
                  </a:lnTo>
                  <a:lnTo>
                    <a:pt x="671" y="1259"/>
                  </a:lnTo>
                  <a:lnTo>
                    <a:pt x="640" y="1238"/>
                  </a:lnTo>
                  <a:close/>
                  <a:moveTo>
                    <a:pt x="383" y="471"/>
                  </a:moveTo>
                  <a:lnTo>
                    <a:pt x="353" y="492"/>
                  </a:lnTo>
                  <a:lnTo>
                    <a:pt x="326" y="518"/>
                  </a:lnTo>
                  <a:lnTo>
                    <a:pt x="302" y="547"/>
                  </a:lnTo>
                  <a:lnTo>
                    <a:pt x="283" y="579"/>
                  </a:lnTo>
                  <a:lnTo>
                    <a:pt x="269" y="614"/>
                  </a:lnTo>
                  <a:lnTo>
                    <a:pt x="260" y="652"/>
                  </a:lnTo>
                  <a:lnTo>
                    <a:pt x="257" y="691"/>
                  </a:lnTo>
                  <a:lnTo>
                    <a:pt x="260" y="730"/>
                  </a:lnTo>
                  <a:lnTo>
                    <a:pt x="269" y="767"/>
                  </a:lnTo>
                  <a:lnTo>
                    <a:pt x="283" y="803"/>
                  </a:lnTo>
                  <a:lnTo>
                    <a:pt x="302" y="835"/>
                  </a:lnTo>
                  <a:lnTo>
                    <a:pt x="326" y="864"/>
                  </a:lnTo>
                  <a:lnTo>
                    <a:pt x="353" y="889"/>
                  </a:lnTo>
                  <a:lnTo>
                    <a:pt x="383" y="911"/>
                  </a:lnTo>
                  <a:lnTo>
                    <a:pt x="383" y="471"/>
                  </a:lnTo>
                  <a:close/>
                  <a:moveTo>
                    <a:pt x="512" y="0"/>
                  </a:moveTo>
                  <a:lnTo>
                    <a:pt x="542" y="4"/>
                  </a:lnTo>
                  <a:lnTo>
                    <a:pt x="569" y="14"/>
                  </a:lnTo>
                  <a:lnTo>
                    <a:pt x="592" y="28"/>
                  </a:lnTo>
                  <a:lnTo>
                    <a:pt x="612" y="49"/>
                  </a:lnTo>
                  <a:lnTo>
                    <a:pt x="628" y="73"/>
                  </a:lnTo>
                  <a:lnTo>
                    <a:pt x="638" y="100"/>
                  </a:lnTo>
                  <a:lnTo>
                    <a:pt x="640" y="129"/>
                  </a:lnTo>
                  <a:lnTo>
                    <a:pt x="640" y="194"/>
                  </a:lnTo>
                  <a:lnTo>
                    <a:pt x="694" y="212"/>
                  </a:lnTo>
                  <a:lnTo>
                    <a:pt x="746" y="235"/>
                  </a:lnTo>
                  <a:lnTo>
                    <a:pt x="794" y="263"/>
                  </a:lnTo>
                  <a:lnTo>
                    <a:pt x="838" y="296"/>
                  </a:lnTo>
                  <a:lnTo>
                    <a:pt x="878" y="333"/>
                  </a:lnTo>
                  <a:lnTo>
                    <a:pt x="915" y="375"/>
                  </a:lnTo>
                  <a:lnTo>
                    <a:pt x="946" y="421"/>
                  </a:lnTo>
                  <a:lnTo>
                    <a:pt x="973" y="469"/>
                  </a:lnTo>
                  <a:lnTo>
                    <a:pt x="995" y="521"/>
                  </a:lnTo>
                  <a:lnTo>
                    <a:pt x="1011" y="575"/>
                  </a:lnTo>
                  <a:lnTo>
                    <a:pt x="1021" y="632"/>
                  </a:lnTo>
                  <a:lnTo>
                    <a:pt x="1023" y="691"/>
                  </a:lnTo>
                  <a:lnTo>
                    <a:pt x="1021" y="720"/>
                  </a:lnTo>
                  <a:lnTo>
                    <a:pt x="1011" y="748"/>
                  </a:lnTo>
                  <a:lnTo>
                    <a:pt x="995" y="771"/>
                  </a:lnTo>
                  <a:lnTo>
                    <a:pt x="975" y="792"/>
                  </a:lnTo>
                  <a:lnTo>
                    <a:pt x="952" y="807"/>
                  </a:lnTo>
                  <a:lnTo>
                    <a:pt x="925" y="816"/>
                  </a:lnTo>
                  <a:lnTo>
                    <a:pt x="896" y="820"/>
                  </a:lnTo>
                  <a:lnTo>
                    <a:pt x="866" y="816"/>
                  </a:lnTo>
                  <a:lnTo>
                    <a:pt x="839" y="807"/>
                  </a:lnTo>
                  <a:lnTo>
                    <a:pt x="814" y="792"/>
                  </a:lnTo>
                  <a:lnTo>
                    <a:pt x="795" y="771"/>
                  </a:lnTo>
                  <a:lnTo>
                    <a:pt x="780" y="748"/>
                  </a:lnTo>
                  <a:lnTo>
                    <a:pt x="770" y="720"/>
                  </a:lnTo>
                  <a:lnTo>
                    <a:pt x="767" y="691"/>
                  </a:lnTo>
                  <a:lnTo>
                    <a:pt x="763" y="652"/>
                  </a:lnTo>
                  <a:lnTo>
                    <a:pt x="754" y="614"/>
                  </a:lnTo>
                  <a:lnTo>
                    <a:pt x="741" y="579"/>
                  </a:lnTo>
                  <a:lnTo>
                    <a:pt x="721" y="547"/>
                  </a:lnTo>
                  <a:lnTo>
                    <a:pt x="698" y="518"/>
                  </a:lnTo>
                  <a:lnTo>
                    <a:pt x="671" y="492"/>
                  </a:lnTo>
                  <a:lnTo>
                    <a:pt x="640" y="471"/>
                  </a:lnTo>
                  <a:lnTo>
                    <a:pt x="640" y="961"/>
                  </a:lnTo>
                  <a:lnTo>
                    <a:pt x="694" y="979"/>
                  </a:lnTo>
                  <a:lnTo>
                    <a:pt x="746" y="1002"/>
                  </a:lnTo>
                  <a:lnTo>
                    <a:pt x="794" y="1030"/>
                  </a:lnTo>
                  <a:lnTo>
                    <a:pt x="838" y="1063"/>
                  </a:lnTo>
                  <a:lnTo>
                    <a:pt x="878" y="1100"/>
                  </a:lnTo>
                  <a:lnTo>
                    <a:pt x="915" y="1142"/>
                  </a:lnTo>
                  <a:lnTo>
                    <a:pt x="946" y="1188"/>
                  </a:lnTo>
                  <a:lnTo>
                    <a:pt x="973" y="1237"/>
                  </a:lnTo>
                  <a:lnTo>
                    <a:pt x="995" y="1288"/>
                  </a:lnTo>
                  <a:lnTo>
                    <a:pt x="1011" y="1342"/>
                  </a:lnTo>
                  <a:lnTo>
                    <a:pt x="1021" y="1399"/>
                  </a:lnTo>
                  <a:lnTo>
                    <a:pt x="1023" y="1458"/>
                  </a:lnTo>
                  <a:lnTo>
                    <a:pt x="1021" y="1517"/>
                  </a:lnTo>
                  <a:lnTo>
                    <a:pt x="1011" y="1573"/>
                  </a:lnTo>
                  <a:lnTo>
                    <a:pt x="995" y="1628"/>
                  </a:lnTo>
                  <a:lnTo>
                    <a:pt x="973" y="1679"/>
                  </a:lnTo>
                  <a:lnTo>
                    <a:pt x="946" y="1728"/>
                  </a:lnTo>
                  <a:lnTo>
                    <a:pt x="915" y="1774"/>
                  </a:lnTo>
                  <a:lnTo>
                    <a:pt x="878" y="1816"/>
                  </a:lnTo>
                  <a:lnTo>
                    <a:pt x="838" y="1852"/>
                  </a:lnTo>
                  <a:lnTo>
                    <a:pt x="794" y="1886"/>
                  </a:lnTo>
                  <a:lnTo>
                    <a:pt x="746" y="1914"/>
                  </a:lnTo>
                  <a:lnTo>
                    <a:pt x="694" y="1936"/>
                  </a:lnTo>
                  <a:lnTo>
                    <a:pt x="640" y="1953"/>
                  </a:lnTo>
                  <a:lnTo>
                    <a:pt x="640" y="2018"/>
                  </a:lnTo>
                  <a:lnTo>
                    <a:pt x="638" y="2048"/>
                  </a:lnTo>
                  <a:lnTo>
                    <a:pt x="628" y="2076"/>
                  </a:lnTo>
                  <a:lnTo>
                    <a:pt x="612" y="2100"/>
                  </a:lnTo>
                  <a:lnTo>
                    <a:pt x="592" y="2119"/>
                  </a:lnTo>
                  <a:lnTo>
                    <a:pt x="569" y="2135"/>
                  </a:lnTo>
                  <a:lnTo>
                    <a:pt x="542" y="2144"/>
                  </a:lnTo>
                  <a:lnTo>
                    <a:pt x="512" y="2147"/>
                  </a:lnTo>
                  <a:lnTo>
                    <a:pt x="483" y="2144"/>
                  </a:lnTo>
                  <a:lnTo>
                    <a:pt x="456" y="2135"/>
                  </a:lnTo>
                  <a:lnTo>
                    <a:pt x="431" y="2119"/>
                  </a:lnTo>
                  <a:lnTo>
                    <a:pt x="412" y="2100"/>
                  </a:lnTo>
                  <a:lnTo>
                    <a:pt x="396" y="2076"/>
                  </a:lnTo>
                  <a:lnTo>
                    <a:pt x="387" y="2048"/>
                  </a:lnTo>
                  <a:lnTo>
                    <a:pt x="383" y="2018"/>
                  </a:lnTo>
                  <a:lnTo>
                    <a:pt x="383" y="1953"/>
                  </a:lnTo>
                  <a:lnTo>
                    <a:pt x="329" y="1936"/>
                  </a:lnTo>
                  <a:lnTo>
                    <a:pt x="278" y="1914"/>
                  </a:lnTo>
                  <a:lnTo>
                    <a:pt x="230" y="1886"/>
                  </a:lnTo>
                  <a:lnTo>
                    <a:pt x="186" y="1852"/>
                  </a:lnTo>
                  <a:lnTo>
                    <a:pt x="145" y="1816"/>
                  </a:lnTo>
                  <a:lnTo>
                    <a:pt x="109" y="1774"/>
                  </a:lnTo>
                  <a:lnTo>
                    <a:pt x="77" y="1728"/>
                  </a:lnTo>
                  <a:lnTo>
                    <a:pt x="50" y="1679"/>
                  </a:lnTo>
                  <a:lnTo>
                    <a:pt x="28" y="1628"/>
                  </a:lnTo>
                  <a:lnTo>
                    <a:pt x="12" y="1573"/>
                  </a:lnTo>
                  <a:lnTo>
                    <a:pt x="4" y="1517"/>
                  </a:lnTo>
                  <a:lnTo>
                    <a:pt x="0" y="1458"/>
                  </a:lnTo>
                  <a:lnTo>
                    <a:pt x="4" y="1428"/>
                  </a:lnTo>
                  <a:lnTo>
                    <a:pt x="12" y="1401"/>
                  </a:lnTo>
                  <a:lnTo>
                    <a:pt x="28" y="1377"/>
                  </a:lnTo>
                  <a:lnTo>
                    <a:pt x="48" y="1357"/>
                  </a:lnTo>
                  <a:lnTo>
                    <a:pt x="71" y="1342"/>
                  </a:lnTo>
                  <a:lnTo>
                    <a:pt x="100" y="1333"/>
                  </a:lnTo>
                  <a:lnTo>
                    <a:pt x="129" y="1329"/>
                  </a:lnTo>
                  <a:lnTo>
                    <a:pt x="159" y="1333"/>
                  </a:lnTo>
                  <a:lnTo>
                    <a:pt x="186" y="1342"/>
                  </a:lnTo>
                  <a:lnTo>
                    <a:pt x="209" y="1357"/>
                  </a:lnTo>
                  <a:lnTo>
                    <a:pt x="229" y="1377"/>
                  </a:lnTo>
                  <a:lnTo>
                    <a:pt x="244" y="1401"/>
                  </a:lnTo>
                  <a:lnTo>
                    <a:pt x="254" y="1428"/>
                  </a:lnTo>
                  <a:lnTo>
                    <a:pt x="257" y="1458"/>
                  </a:lnTo>
                  <a:lnTo>
                    <a:pt x="260" y="1497"/>
                  </a:lnTo>
                  <a:lnTo>
                    <a:pt x="269" y="1534"/>
                  </a:lnTo>
                  <a:lnTo>
                    <a:pt x="283" y="1570"/>
                  </a:lnTo>
                  <a:lnTo>
                    <a:pt x="302" y="1602"/>
                  </a:lnTo>
                  <a:lnTo>
                    <a:pt x="326" y="1631"/>
                  </a:lnTo>
                  <a:lnTo>
                    <a:pt x="353" y="1656"/>
                  </a:lnTo>
                  <a:lnTo>
                    <a:pt x="383" y="1678"/>
                  </a:lnTo>
                  <a:lnTo>
                    <a:pt x="383" y="1186"/>
                  </a:lnTo>
                  <a:lnTo>
                    <a:pt x="329" y="1169"/>
                  </a:lnTo>
                  <a:lnTo>
                    <a:pt x="278" y="1147"/>
                  </a:lnTo>
                  <a:lnTo>
                    <a:pt x="230" y="1119"/>
                  </a:lnTo>
                  <a:lnTo>
                    <a:pt x="186" y="1086"/>
                  </a:lnTo>
                  <a:lnTo>
                    <a:pt x="145" y="1049"/>
                  </a:lnTo>
                  <a:lnTo>
                    <a:pt x="109" y="1007"/>
                  </a:lnTo>
                  <a:lnTo>
                    <a:pt x="77" y="961"/>
                  </a:lnTo>
                  <a:lnTo>
                    <a:pt x="50" y="912"/>
                  </a:lnTo>
                  <a:lnTo>
                    <a:pt x="28" y="861"/>
                  </a:lnTo>
                  <a:lnTo>
                    <a:pt x="12" y="807"/>
                  </a:lnTo>
                  <a:lnTo>
                    <a:pt x="4" y="750"/>
                  </a:lnTo>
                  <a:lnTo>
                    <a:pt x="0" y="691"/>
                  </a:lnTo>
                  <a:lnTo>
                    <a:pt x="4" y="632"/>
                  </a:lnTo>
                  <a:lnTo>
                    <a:pt x="12" y="575"/>
                  </a:lnTo>
                  <a:lnTo>
                    <a:pt x="28" y="521"/>
                  </a:lnTo>
                  <a:lnTo>
                    <a:pt x="50" y="469"/>
                  </a:lnTo>
                  <a:lnTo>
                    <a:pt x="77" y="421"/>
                  </a:lnTo>
                  <a:lnTo>
                    <a:pt x="109" y="375"/>
                  </a:lnTo>
                  <a:lnTo>
                    <a:pt x="145" y="333"/>
                  </a:lnTo>
                  <a:lnTo>
                    <a:pt x="186" y="296"/>
                  </a:lnTo>
                  <a:lnTo>
                    <a:pt x="230" y="263"/>
                  </a:lnTo>
                  <a:lnTo>
                    <a:pt x="278" y="235"/>
                  </a:lnTo>
                  <a:lnTo>
                    <a:pt x="329" y="212"/>
                  </a:lnTo>
                  <a:lnTo>
                    <a:pt x="383" y="194"/>
                  </a:lnTo>
                  <a:lnTo>
                    <a:pt x="383" y="129"/>
                  </a:lnTo>
                  <a:lnTo>
                    <a:pt x="387" y="100"/>
                  </a:lnTo>
                  <a:lnTo>
                    <a:pt x="396" y="73"/>
                  </a:lnTo>
                  <a:lnTo>
                    <a:pt x="412" y="49"/>
                  </a:lnTo>
                  <a:lnTo>
                    <a:pt x="431" y="28"/>
                  </a:lnTo>
                  <a:lnTo>
                    <a:pt x="456" y="14"/>
                  </a:lnTo>
                  <a:lnTo>
                    <a:pt x="483" y="4"/>
                  </a:lnTo>
                  <a:lnTo>
                    <a:pt x="5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1" name="Freeform 262"/>
            <p:cNvSpPr>
              <a:spLocks/>
            </p:cNvSpPr>
            <p:nvPr/>
          </p:nvSpPr>
          <p:spPr bwMode="auto">
            <a:xfrm>
              <a:off x="4679" y="1678"/>
              <a:ext cx="369" cy="433"/>
            </a:xfrm>
            <a:custGeom>
              <a:avLst/>
              <a:gdLst>
                <a:gd name="T0" fmla="*/ 1033 w 1478"/>
                <a:gd name="T1" fmla="*/ 13 h 1733"/>
                <a:gd name="T2" fmla="*/ 1211 w 1478"/>
                <a:gd name="T3" fmla="*/ 77 h 1733"/>
                <a:gd name="T4" fmla="*/ 1362 w 1478"/>
                <a:gd name="T5" fmla="*/ 190 h 1733"/>
                <a:gd name="T6" fmla="*/ 1430 w 1478"/>
                <a:gd name="T7" fmla="*/ 284 h 1733"/>
                <a:gd name="T8" fmla="*/ 1429 w 1478"/>
                <a:gd name="T9" fmla="*/ 357 h 1733"/>
                <a:gd name="T10" fmla="*/ 1387 w 1478"/>
                <a:gd name="T11" fmla="*/ 420 h 1733"/>
                <a:gd name="T12" fmla="*/ 1317 w 1478"/>
                <a:gd name="T13" fmla="*/ 448 h 1733"/>
                <a:gd name="T14" fmla="*/ 1246 w 1478"/>
                <a:gd name="T15" fmla="*/ 434 h 1733"/>
                <a:gd name="T16" fmla="*/ 1172 w 1478"/>
                <a:gd name="T17" fmla="*/ 365 h 1733"/>
                <a:gd name="T18" fmla="*/ 1050 w 1478"/>
                <a:gd name="T19" fmla="*/ 285 h 1733"/>
                <a:gd name="T20" fmla="*/ 905 w 1478"/>
                <a:gd name="T21" fmla="*/ 258 h 1733"/>
                <a:gd name="T22" fmla="*/ 758 w 1478"/>
                <a:gd name="T23" fmla="*/ 287 h 1733"/>
                <a:gd name="T24" fmla="*/ 638 w 1478"/>
                <a:gd name="T25" fmla="*/ 367 h 1733"/>
                <a:gd name="T26" fmla="*/ 554 w 1478"/>
                <a:gd name="T27" fmla="*/ 485 h 1733"/>
                <a:gd name="T28" fmla="*/ 896 w 1478"/>
                <a:gd name="T29" fmla="*/ 580 h 1733"/>
                <a:gd name="T30" fmla="*/ 977 w 1478"/>
                <a:gd name="T31" fmla="*/ 608 h 1733"/>
                <a:gd name="T32" fmla="*/ 1021 w 1478"/>
                <a:gd name="T33" fmla="*/ 679 h 1733"/>
                <a:gd name="T34" fmla="*/ 1011 w 1478"/>
                <a:gd name="T35" fmla="*/ 765 h 1733"/>
                <a:gd name="T36" fmla="*/ 952 w 1478"/>
                <a:gd name="T37" fmla="*/ 824 h 1733"/>
                <a:gd name="T38" fmla="*/ 520 w 1478"/>
                <a:gd name="T39" fmla="*/ 838 h 1733"/>
                <a:gd name="T40" fmla="*/ 925 w 1478"/>
                <a:gd name="T41" fmla="*/ 898 h 1733"/>
                <a:gd name="T42" fmla="*/ 996 w 1478"/>
                <a:gd name="T43" fmla="*/ 944 h 1733"/>
                <a:gd name="T44" fmla="*/ 1025 w 1478"/>
                <a:gd name="T45" fmla="*/ 1024 h 1733"/>
                <a:gd name="T46" fmla="*/ 996 w 1478"/>
                <a:gd name="T47" fmla="*/ 1105 h 1733"/>
                <a:gd name="T48" fmla="*/ 925 w 1478"/>
                <a:gd name="T49" fmla="*/ 1149 h 1733"/>
                <a:gd name="T50" fmla="*/ 537 w 1478"/>
                <a:gd name="T51" fmla="*/ 1202 h 1733"/>
                <a:gd name="T52" fmla="*/ 604 w 1478"/>
                <a:gd name="T53" fmla="*/ 1331 h 1733"/>
                <a:gd name="T54" fmla="*/ 715 w 1478"/>
                <a:gd name="T55" fmla="*/ 1424 h 1733"/>
                <a:gd name="T56" fmla="*/ 855 w 1478"/>
                <a:gd name="T57" fmla="*/ 1472 h 1733"/>
                <a:gd name="T58" fmla="*/ 1006 w 1478"/>
                <a:gd name="T59" fmla="*/ 1462 h 1733"/>
                <a:gd name="T60" fmla="*/ 1139 w 1478"/>
                <a:gd name="T61" fmla="*/ 1397 h 1733"/>
                <a:gd name="T62" fmla="*/ 1240 w 1478"/>
                <a:gd name="T63" fmla="*/ 1285 h 1733"/>
                <a:gd name="T64" fmla="*/ 1295 w 1478"/>
                <a:gd name="T65" fmla="*/ 1234 h 1733"/>
                <a:gd name="T66" fmla="*/ 1367 w 1478"/>
                <a:gd name="T67" fmla="*/ 1223 h 1733"/>
                <a:gd name="T68" fmla="*/ 1436 w 1478"/>
                <a:gd name="T69" fmla="*/ 1255 h 1733"/>
                <a:gd name="T70" fmla="*/ 1474 w 1478"/>
                <a:gd name="T71" fmla="*/ 1319 h 1733"/>
                <a:gd name="T72" fmla="*/ 1472 w 1478"/>
                <a:gd name="T73" fmla="*/ 1392 h 1733"/>
                <a:gd name="T74" fmla="*/ 1388 w 1478"/>
                <a:gd name="T75" fmla="*/ 1515 h 1733"/>
                <a:gd name="T76" fmla="*/ 1251 w 1478"/>
                <a:gd name="T77" fmla="*/ 1632 h 1733"/>
                <a:gd name="T78" fmla="*/ 1087 w 1478"/>
                <a:gd name="T79" fmla="*/ 1707 h 1733"/>
                <a:gd name="T80" fmla="*/ 905 w 1478"/>
                <a:gd name="T81" fmla="*/ 1733 h 1733"/>
                <a:gd name="T82" fmla="*/ 701 w 1478"/>
                <a:gd name="T83" fmla="*/ 1700 h 1733"/>
                <a:gd name="T84" fmla="*/ 523 w 1478"/>
                <a:gd name="T85" fmla="*/ 1607 h 1733"/>
                <a:gd name="T86" fmla="*/ 385 w 1478"/>
                <a:gd name="T87" fmla="*/ 1466 h 1733"/>
                <a:gd name="T88" fmla="*/ 294 w 1478"/>
                <a:gd name="T89" fmla="*/ 1288 h 1733"/>
                <a:gd name="T90" fmla="*/ 128 w 1478"/>
                <a:gd name="T91" fmla="*/ 1153 h 1733"/>
                <a:gd name="T92" fmla="*/ 48 w 1478"/>
                <a:gd name="T93" fmla="*/ 1124 h 1733"/>
                <a:gd name="T94" fmla="*/ 2 w 1478"/>
                <a:gd name="T95" fmla="*/ 1053 h 1733"/>
                <a:gd name="T96" fmla="*/ 12 w 1478"/>
                <a:gd name="T97" fmla="*/ 967 h 1733"/>
                <a:gd name="T98" fmla="*/ 71 w 1478"/>
                <a:gd name="T99" fmla="*/ 908 h 1733"/>
                <a:gd name="T100" fmla="*/ 262 w 1478"/>
                <a:gd name="T101" fmla="*/ 896 h 1733"/>
                <a:gd name="T102" fmla="*/ 98 w 1478"/>
                <a:gd name="T103" fmla="*/ 834 h 1733"/>
                <a:gd name="T104" fmla="*/ 28 w 1478"/>
                <a:gd name="T105" fmla="*/ 790 h 1733"/>
                <a:gd name="T106" fmla="*/ 0 w 1478"/>
                <a:gd name="T107" fmla="*/ 709 h 1733"/>
                <a:gd name="T108" fmla="*/ 28 w 1478"/>
                <a:gd name="T109" fmla="*/ 629 h 1733"/>
                <a:gd name="T110" fmla="*/ 98 w 1478"/>
                <a:gd name="T111" fmla="*/ 584 h 1733"/>
                <a:gd name="T112" fmla="*/ 276 w 1478"/>
                <a:gd name="T113" fmla="*/ 512 h 1733"/>
                <a:gd name="T114" fmla="*/ 348 w 1478"/>
                <a:gd name="T115" fmla="*/ 323 h 1733"/>
                <a:gd name="T116" fmla="*/ 473 w 1478"/>
                <a:gd name="T117" fmla="*/ 168 h 1733"/>
                <a:gd name="T118" fmla="*/ 639 w 1478"/>
                <a:gd name="T119" fmla="*/ 59 h 1733"/>
                <a:gd name="T120" fmla="*/ 835 w 1478"/>
                <a:gd name="T121" fmla="*/ 3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8" h="1733">
                  <a:moveTo>
                    <a:pt x="905" y="0"/>
                  </a:moveTo>
                  <a:lnTo>
                    <a:pt x="970" y="3"/>
                  </a:lnTo>
                  <a:lnTo>
                    <a:pt x="1033" y="13"/>
                  </a:lnTo>
                  <a:lnTo>
                    <a:pt x="1095" y="28"/>
                  </a:lnTo>
                  <a:lnTo>
                    <a:pt x="1154" y="50"/>
                  </a:lnTo>
                  <a:lnTo>
                    <a:pt x="1211" y="77"/>
                  </a:lnTo>
                  <a:lnTo>
                    <a:pt x="1265" y="109"/>
                  </a:lnTo>
                  <a:lnTo>
                    <a:pt x="1316" y="147"/>
                  </a:lnTo>
                  <a:lnTo>
                    <a:pt x="1362" y="190"/>
                  </a:lnTo>
                  <a:lnTo>
                    <a:pt x="1405" y="238"/>
                  </a:lnTo>
                  <a:lnTo>
                    <a:pt x="1420" y="260"/>
                  </a:lnTo>
                  <a:lnTo>
                    <a:pt x="1430" y="284"/>
                  </a:lnTo>
                  <a:lnTo>
                    <a:pt x="1434" y="308"/>
                  </a:lnTo>
                  <a:lnTo>
                    <a:pt x="1434" y="333"/>
                  </a:lnTo>
                  <a:lnTo>
                    <a:pt x="1429" y="357"/>
                  </a:lnTo>
                  <a:lnTo>
                    <a:pt x="1420" y="381"/>
                  </a:lnTo>
                  <a:lnTo>
                    <a:pt x="1405" y="402"/>
                  </a:lnTo>
                  <a:lnTo>
                    <a:pt x="1387" y="420"/>
                  </a:lnTo>
                  <a:lnTo>
                    <a:pt x="1365" y="434"/>
                  </a:lnTo>
                  <a:lnTo>
                    <a:pt x="1341" y="443"/>
                  </a:lnTo>
                  <a:lnTo>
                    <a:pt x="1317" y="448"/>
                  </a:lnTo>
                  <a:lnTo>
                    <a:pt x="1292" y="447"/>
                  </a:lnTo>
                  <a:lnTo>
                    <a:pt x="1269" y="443"/>
                  </a:lnTo>
                  <a:lnTo>
                    <a:pt x="1246" y="434"/>
                  </a:lnTo>
                  <a:lnTo>
                    <a:pt x="1225" y="419"/>
                  </a:lnTo>
                  <a:lnTo>
                    <a:pt x="1206" y="400"/>
                  </a:lnTo>
                  <a:lnTo>
                    <a:pt x="1172" y="365"/>
                  </a:lnTo>
                  <a:lnTo>
                    <a:pt x="1135" y="333"/>
                  </a:lnTo>
                  <a:lnTo>
                    <a:pt x="1093" y="306"/>
                  </a:lnTo>
                  <a:lnTo>
                    <a:pt x="1050" y="285"/>
                  </a:lnTo>
                  <a:lnTo>
                    <a:pt x="1004" y="270"/>
                  </a:lnTo>
                  <a:lnTo>
                    <a:pt x="956" y="260"/>
                  </a:lnTo>
                  <a:lnTo>
                    <a:pt x="905" y="258"/>
                  </a:lnTo>
                  <a:lnTo>
                    <a:pt x="855" y="261"/>
                  </a:lnTo>
                  <a:lnTo>
                    <a:pt x="806" y="271"/>
                  </a:lnTo>
                  <a:lnTo>
                    <a:pt x="758" y="287"/>
                  </a:lnTo>
                  <a:lnTo>
                    <a:pt x="715" y="308"/>
                  </a:lnTo>
                  <a:lnTo>
                    <a:pt x="674" y="335"/>
                  </a:lnTo>
                  <a:lnTo>
                    <a:pt x="638" y="367"/>
                  </a:lnTo>
                  <a:lnTo>
                    <a:pt x="604" y="403"/>
                  </a:lnTo>
                  <a:lnTo>
                    <a:pt x="576" y="442"/>
                  </a:lnTo>
                  <a:lnTo>
                    <a:pt x="554" y="485"/>
                  </a:lnTo>
                  <a:lnTo>
                    <a:pt x="537" y="532"/>
                  </a:lnTo>
                  <a:lnTo>
                    <a:pt x="525" y="580"/>
                  </a:lnTo>
                  <a:lnTo>
                    <a:pt x="896" y="580"/>
                  </a:lnTo>
                  <a:lnTo>
                    <a:pt x="925" y="584"/>
                  </a:lnTo>
                  <a:lnTo>
                    <a:pt x="952" y="593"/>
                  </a:lnTo>
                  <a:lnTo>
                    <a:pt x="977" y="608"/>
                  </a:lnTo>
                  <a:lnTo>
                    <a:pt x="996" y="629"/>
                  </a:lnTo>
                  <a:lnTo>
                    <a:pt x="1011" y="652"/>
                  </a:lnTo>
                  <a:lnTo>
                    <a:pt x="1021" y="679"/>
                  </a:lnTo>
                  <a:lnTo>
                    <a:pt x="1025" y="709"/>
                  </a:lnTo>
                  <a:lnTo>
                    <a:pt x="1021" y="738"/>
                  </a:lnTo>
                  <a:lnTo>
                    <a:pt x="1011" y="765"/>
                  </a:lnTo>
                  <a:lnTo>
                    <a:pt x="996" y="790"/>
                  </a:lnTo>
                  <a:lnTo>
                    <a:pt x="977" y="810"/>
                  </a:lnTo>
                  <a:lnTo>
                    <a:pt x="952" y="824"/>
                  </a:lnTo>
                  <a:lnTo>
                    <a:pt x="925" y="834"/>
                  </a:lnTo>
                  <a:lnTo>
                    <a:pt x="896" y="838"/>
                  </a:lnTo>
                  <a:lnTo>
                    <a:pt x="520" y="838"/>
                  </a:lnTo>
                  <a:lnTo>
                    <a:pt x="520" y="896"/>
                  </a:lnTo>
                  <a:lnTo>
                    <a:pt x="896" y="896"/>
                  </a:lnTo>
                  <a:lnTo>
                    <a:pt x="925" y="898"/>
                  </a:lnTo>
                  <a:lnTo>
                    <a:pt x="952" y="908"/>
                  </a:lnTo>
                  <a:lnTo>
                    <a:pt x="977" y="924"/>
                  </a:lnTo>
                  <a:lnTo>
                    <a:pt x="996" y="944"/>
                  </a:lnTo>
                  <a:lnTo>
                    <a:pt x="1011" y="967"/>
                  </a:lnTo>
                  <a:lnTo>
                    <a:pt x="1021" y="994"/>
                  </a:lnTo>
                  <a:lnTo>
                    <a:pt x="1025" y="1024"/>
                  </a:lnTo>
                  <a:lnTo>
                    <a:pt x="1021" y="1053"/>
                  </a:lnTo>
                  <a:lnTo>
                    <a:pt x="1011" y="1081"/>
                  </a:lnTo>
                  <a:lnTo>
                    <a:pt x="996" y="1105"/>
                  </a:lnTo>
                  <a:lnTo>
                    <a:pt x="977" y="1124"/>
                  </a:lnTo>
                  <a:lnTo>
                    <a:pt x="952" y="1140"/>
                  </a:lnTo>
                  <a:lnTo>
                    <a:pt x="925" y="1149"/>
                  </a:lnTo>
                  <a:lnTo>
                    <a:pt x="896" y="1153"/>
                  </a:lnTo>
                  <a:lnTo>
                    <a:pt x="525" y="1153"/>
                  </a:lnTo>
                  <a:lnTo>
                    <a:pt x="537" y="1202"/>
                  </a:lnTo>
                  <a:lnTo>
                    <a:pt x="554" y="1247"/>
                  </a:lnTo>
                  <a:lnTo>
                    <a:pt x="576" y="1291"/>
                  </a:lnTo>
                  <a:lnTo>
                    <a:pt x="604" y="1331"/>
                  </a:lnTo>
                  <a:lnTo>
                    <a:pt x="638" y="1366"/>
                  </a:lnTo>
                  <a:lnTo>
                    <a:pt x="674" y="1398"/>
                  </a:lnTo>
                  <a:lnTo>
                    <a:pt x="715" y="1424"/>
                  </a:lnTo>
                  <a:lnTo>
                    <a:pt x="758" y="1446"/>
                  </a:lnTo>
                  <a:lnTo>
                    <a:pt x="806" y="1462"/>
                  </a:lnTo>
                  <a:lnTo>
                    <a:pt x="855" y="1472"/>
                  </a:lnTo>
                  <a:lnTo>
                    <a:pt x="905" y="1476"/>
                  </a:lnTo>
                  <a:lnTo>
                    <a:pt x="957" y="1472"/>
                  </a:lnTo>
                  <a:lnTo>
                    <a:pt x="1006" y="1462"/>
                  </a:lnTo>
                  <a:lnTo>
                    <a:pt x="1053" y="1446"/>
                  </a:lnTo>
                  <a:lnTo>
                    <a:pt x="1097" y="1424"/>
                  </a:lnTo>
                  <a:lnTo>
                    <a:pt x="1139" y="1397"/>
                  </a:lnTo>
                  <a:lnTo>
                    <a:pt x="1177" y="1364"/>
                  </a:lnTo>
                  <a:lnTo>
                    <a:pt x="1210" y="1327"/>
                  </a:lnTo>
                  <a:lnTo>
                    <a:pt x="1240" y="1285"/>
                  </a:lnTo>
                  <a:lnTo>
                    <a:pt x="1254" y="1264"/>
                  </a:lnTo>
                  <a:lnTo>
                    <a:pt x="1273" y="1247"/>
                  </a:lnTo>
                  <a:lnTo>
                    <a:pt x="1295" y="1234"/>
                  </a:lnTo>
                  <a:lnTo>
                    <a:pt x="1318" y="1226"/>
                  </a:lnTo>
                  <a:lnTo>
                    <a:pt x="1341" y="1221"/>
                  </a:lnTo>
                  <a:lnTo>
                    <a:pt x="1367" y="1223"/>
                  </a:lnTo>
                  <a:lnTo>
                    <a:pt x="1392" y="1229"/>
                  </a:lnTo>
                  <a:lnTo>
                    <a:pt x="1415" y="1240"/>
                  </a:lnTo>
                  <a:lnTo>
                    <a:pt x="1436" y="1255"/>
                  </a:lnTo>
                  <a:lnTo>
                    <a:pt x="1453" y="1274"/>
                  </a:lnTo>
                  <a:lnTo>
                    <a:pt x="1466" y="1295"/>
                  </a:lnTo>
                  <a:lnTo>
                    <a:pt x="1474" y="1319"/>
                  </a:lnTo>
                  <a:lnTo>
                    <a:pt x="1478" y="1343"/>
                  </a:lnTo>
                  <a:lnTo>
                    <a:pt x="1478" y="1368"/>
                  </a:lnTo>
                  <a:lnTo>
                    <a:pt x="1472" y="1392"/>
                  </a:lnTo>
                  <a:lnTo>
                    <a:pt x="1461" y="1416"/>
                  </a:lnTo>
                  <a:lnTo>
                    <a:pt x="1426" y="1467"/>
                  </a:lnTo>
                  <a:lnTo>
                    <a:pt x="1388" y="1515"/>
                  </a:lnTo>
                  <a:lnTo>
                    <a:pt x="1346" y="1558"/>
                  </a:lnTo>
                  <a:lnTo>
                    <a:pt x="1300" y="1598"/>
                  </a:lnTo>
                  <a:lnTo>
                    <a:pt x="1251" y="1632"/>
                  </a:lnTo>
                  <a:lnTo>
                    <a:pt x="1199" y="1663"/>
                  </a:lnTo>
                  <a:lnTo>
                    <a:pt x="1144" y="1687"/>
                  </a:lnTo>
                  <a:lnTo>
                    <a:pt x="1087" y="1707"/>
                  </a:lnTo>
                  <a:lnTo>
                    <a:pt x="1028" y="1722"/>
                  </a:lnTo>
                  <a:lnTo>
                    <a:pt x="967" y="1730"/>
                  </a:lnTo>
                  <a:lnTo>
                    <a:pt x="905" y="1733"/>
                  </a:lnTo>
                  <a:lnTo>
                    <a:pt x="835" y="1729"/>
                  </a:lnTo>
                  <a:lnTo>
                    <a:pt x="767" y="1718"/>
                  </a:lnTo>
                  <a:lnTo>
                    <a:pt x="701" y="1700"/>
                  </a:lnTo>
                  <a:lnTo>
                    <a:pt x="639" y="1675"/>
                  </a:lnTo>
                  <a:lnTo>
                    <a:pt x="580" y="1644"/>
                  </a:lnTo>
                  <a:lnTo>
                    <a:pt x="523" y="1607"/>
                  </a:lnTo>
                  <a:lnTo>
                    <a:pt x="473" y="1564"/>
                  </a:lnTo>
                  <a:lnTo>
                    <a:pt x="426" y="1518"/>
                  </a:lnTo>
                  <a:lnTo>
                    <a:pt x="385" y="1466"/>
                  </a:lnTo>
                  <a:lnTo>
                    <a:pt x="348" y="1411"/>
                  </a:lnTo>
                  <a:lnTo>
                    <a:pt x="318" y="1350"/>
                  </a:lnTo>
                  <a:lnTo>
                    <a:pt x="294" y="1288"/>
                  </a:lnTo>
                  <a:lnTo>
                    <a:pt x="276" y="1221"/>
                  </a:lnTo>
                  <a:lnTo>
                    <a:pt x="265" y="1153"/>
                  </a:lnTo>
                  <a:lnTo>
                    <a:pt x="128" y="1153"/>
                  </a:lnTo>
                  <a:lnTo>
                    <a:pt x="98" y="1149"/>
                  </a:lnTo>
                  <a:lnTo>
                    <a:pt x="71" y="1140"/>
                  </a:lnTo>
                  <a:lnTo>
                    <a:pt x="48" y="1124"/>
                  </a:lnTo>
                  <a:lnTo>
                    <a:pt x="28" y="1105"/>
                  </a:lnTo>
                  <a:lnTo>
                    <a:pt x="12" y="1081"/>
                  </a:lnTo>
                  <a:lnTo>
                    <a:pt x="2" y="1053"/>
                  </a:lnTo>
                  <a:lnTo>
                    <a:pt x="0" y="1024"/>
                  </a:lnTo>
                  <a:lnTo>
                    <a:pt x="2" y="994"/>
                  </a:lnTo>
                  <a:lnTo>
                    <a:pt x="12" y="967"/>
                  </a:lnTo>
                  <a:lnTo>
                    <a:pt x="28" y="944"/>
                  </a:lnTo>
                  <a:lnTo>
                    <a:pt x="48" y="924"/>
                  </a:lnTo>
                  <a:lnTo>
                    <a:pt x="71" y="908"/>
                  </a:lnTo>
                  <a:lnTo>
                    <a:pt x="98" y="898"/>
                  </a:lnTo>
                  <a:lnTo>
                    <a:pt x="128" y="896"/>
                  </a:lnTo>
                  <a:lnTo>
                    <a:pt x="262" y="896"/>
                  </a:lnTo>
                  <a:lnTo>
                    <a:pt x="262" y="838"/>
                  </a:lnTo>
                  <a:lnTo>
                    <a:pt x="128" y="838"/>
                  </a:lnTo>
                  <a:lnTo>
                    <a:pt x="98" y="834"/>
                  </a:lnTo>
                  <a:lnTo>
                    <a:pt x="71" y="824"/>
                  </a:lnTo>
                  <a:lnTo>
                    <a:pt x="48" y="810"/>
                  </a:lnTo>
                  <a:lnTo>
                    <a:pt x="28" y="790"/>
                  </a:lnTo>
                  <a:lnTo>
                    <a:pt x="12" y="765"/>
                  </a:lnTo>
                  <a:lnTo>
                    <a:pt x="2" y="738"/>
                  </a:lnTo>
                  <a:lnTo>
                    <a:pt x="0" y="709"/>
                  </a:lnTo>
                  <a:lnTo>
                    <a:pt x="2" y="679"/>
                  </a:lnTo>
                  <a:lnTo>
                    <a:pt x="12" y="652"/>
                  </a:lnTo>
                  <a:lnTo>
                    <a:pt x="28" y="629"/>
                  </a:lnTo>
                  <a:lnTo>
                    <a:pt x="48" y="608"/>
                  </a:lnTo>
                  <a:lnTo>
                    <a:pt x="71" y="593"/>
                  </a:lnTo>
                  <a:lnTo>
                    <a:pt x="98" y="584"/>
                  </a:lnTo>
                  <a:lnTo>
                    <a:pt x="128" y="580"/>
                  </a:lnTo>
                  <a:lnTo>
                    <a:pt x="265" y="580"/>
                  </a:lnTo>
                  <a:lnTo>
                    <a:pt x="276" y="512"/>
                  </a:lnTo>
                  <a:lnTo>
                    <a:pt x="294" y="446"/>
                  </a:lnTo>
                  <a:lnTo>
                    <a:pt x="318" y="383"/>
                  </a:lnTo>
                  <a:lnTo>
                    <a:pt x="348" y="323"/>
                  </a:lnTo>
                  <a:lnTo>
                    <a:pt x="385" y="268"/>
                  </a:lnTo>
                  <a:lnTo>
                    <a:pt x="426" y="215"/>
                  </a:lnTo>
                  <a:lnTo>
                    <a:pt x="473" y="168"/>
                  </a:lnTo>
                  <a:lnTo>
                    <a:pt x="523" y="126"/>
                  </a:lnTo>
                  <a:lnTo>
                    <a:pt x="580" y="89"/>
                  </a:lnTo>
                  <a:lnTo>
                    <a:pt x="639" y="59"/>
                  </a:lnTo>
                  <a:lnTo>
                    <a:pt x="701" y="33"/>
                  </a:lnTo>
                  <a:lnTo>
                    <a:pt x="767" y="16"/>
                  </a:lnTo>
                  <a:lnTo>
                    <a:pt x="835" y="3"/>
                  </a:lnTo>
                  <a:lnTo>
                    <a:pt x="9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2" name="Freeform 263"/>
            <p:cNvSpPr>
              <a:spLocks/>
            </p:cNvSpPr>
            <p:nvPr/>
          </p:nvSpPr>
          <p:spPr bwMode="auto">
            <a:xfrm>
              <a:off x="4694" y="1152"/>
              <a:ext cx="339" cy="433"/>
            </a:xfrm>
            <a:custGeom>
              <a:avLst/>
              <a:gdLst>
                <a:gd name="T0" fmla="*/ 933 w 1355"/>
                <a:gd name="T1" fmla="*/ 15 h 1733"/>
                <a:gd name="T2" fmla="*/ 1101 w 1355"/>
                <a:gd name="T3" fmla="*/ 85 h 1733"/>
                <a:gd name="T4" fmla="*/ 1235 w 1355"/>
                <a:gd name="T5" fmla="*/ 205 h 1733"/>
                <a:gd name="T6" fmla="*/ 1323 w 1355"/>
                <a:gd name="T7" fmla="*/ 363 h 1733"/>
                <a:gd name="T8" fmla="*/ 1355 w 1355"/>
                <a:gd name="T9" fmla="*/ 548 h 1733"/>
                <a:gd name="T10" fmla="*/ 1327 w 1355"/>
                <a:gd name="T11" fmla="*/ 628 h 1733"/>
                <a:gd name="T12" fmla="*/ 1256 w 1355"/>
                <a:gd name="T13" fmla="*/ 673 h 1733"/>
                <a:gd name="T14" fmla="*/ 1170 w 1355"/>
                <a:gd name="T15" fmla="*/ 664 h 1733"/>
                <a:gd name="T16" fmla="*/ 1111 w 1355"/>
                <a:gd name="T17" fmla="*/ 605 h 1733"/>
                <a:gd name="T18" fmla="*/ 1094 w 1355"/>
                <a:gd name="T19" fmla="*/ 500 h 1733"/>
                <a:gd name="T20" fmla="*/ 1042 w 1355"/>
                <a:gd name="T21" fmla="*/ 376 h 1733"/>
                <a:gd name="T22" fmla="*/ 941 w 1355"/>
                <a:gd name="T23" fmla="*/ 290 h 1733"/>
                <a:gd name="T24" fmla="*/ 808 w 1355"/>
                <a:gd name="T25" fmla="*/ 257 h 1733"/>
                <a:gd name="T26" fmla="*/ 675 w 1355"/>
                <a:gd name="T27" fmla="*/ 290 h 1733"/>
                <a:gd name="T28" fmla="*/ 574 w 1355"/>
                <a:gd name="T29" fmla="*/ 376 h 1733"/>
                <a:gd name="T30" fmla="*/ 521 w 1355"/>
                <a:gd name="T31" fmla="*/ 500 h 1733"/>
                <a:gd name="T32" fmla="*/ 816 w 1355"/>
                <a:gd name="T33" fmla="*/ 836 h 1733"/>
                <a:gd name="T34" fmla="*/ 897 w 1355"/>
                <a:gd name="T35" fmla="*/ 864 h 1733"/>
                <a:gd name="T36" fmla="*/ 941 w 1355"/>
                <a:gd name="T37" fmla="*/ 935 h 1733"/>
                <a:gd name="T38" fmla="*/ 932 w 1355"/>
                <a:gd name="T39" fmla="*/ 1021 h 1733"/>
                <a:gd name="T40" fmla="*/ 873 w 1355"/>
                <a:gd name="T41" fmla="*/ 1080 h 1733"/>
                <a:gd name="T42" fmla="*/ 518 w 1355"/>
                <a:gd name="T43" fmla="*/ 1094 h 1733"/>
                <a:gd name="T44" fmla="*/ 1160 w 1355"/>
                <a:gd name="T45" fmla="*/ 1479 h 1733"/>
                <a:gd name="T46" fmla="*/ 1231 w 1355"/>
                <a:gd name="T47" fmla="*/ 1524 h 1733"/>
                <a:gd name="T48" fmla="*/ 1260 w 1355"/>
                <a:gd name="T49" fmla="*/ 1604 h 1733"/>
                <a:gd name="T50" fmla="*/ 1231 w 1355"/>
                <a:gd name="T51" fmla="*/ 1685 h 1733"/>
                <a:gd name="T52" fmla="*/ 1160 w 1355"/>
                <a:gd name="T53" fmla="*/ 1729 h 1733"/>
                <a:gd name="T54" fmla="*/ 100 w 1355"/>
                <a:gd name="T55" fmla="*/ 1729 h 1733"/>
                <a:gd name="T56" fmla="*/ 29 w 1355"/>
                <a:gd name="T57" fmla="*/ 1685 h 1733"/>
                <a:gd name="T58" fmla="*/ 0 w 1355"/>
                <a:gd name="T59" fmla="*/ 1604 h 1733"/>
                <a:gd name="T60" fmla="*/ 29 w 1355"/>
                <a:gd name="T61" fmla="*/ 1524 h 1733"/>
                <a:gd name="T62" fmla="*/ 100 w 1355"/>
                <a:gd name="T63" fmla="*/ 1479 h 1733"/>
                <a:gd name="T64" fmla="*/ 260 w 1355"/>
                <a:gd name="T65" fmla="*/ 1094 h 1733"/>
                <a:gd name="T66" fmla="*/ 123 w 1355"/>
                <a:gd name="T67" fmla="*/ 1080 h 1733"/>
                <a:gd name="T68" fmla="*/ 64 w 1355"/>
                <a:gd name="T69" fmla="*/ 1021 h 1733"/>
                <a:gd name="T70" fmla="*/ 54 w 1355"/>
                <a:gd name="T71" fmla="*/ 935 h 1733"/>
                <a:gd name="T72" fmla="*/ 99 w 1355"/>
                <a:gd name="T73" fmla="*/ 864 h 1733"/>
                <a:gd name="T74" fmla="*/ 180 w 1355"/>
                <a:gd name="T75" fmla="*/ 836 h 1733"/>
                <a:gd name="T76" fmla="*/ 263 w 1355"/>
                <a:gd name="T77" fmla="*/ 484 h 1733"/>
                <a:gd name="T78" fmla="*/ 316 w 1355"/>
                <a:gd name="T79" fmla="*/ 307 h 1733"/>
                <a:gd name="T80" fmla="*/ 421 w 1355"/>
                <a:gd name="T81" fmla="*/ 161 h 1733"/>
                <a:gd name="T82" fmla="*/ 567 w 1355"/>
                <a:gd name="T83" fmla="*/ 55 h 1733"/>
                <a:gd name="T84" fmla="*/ 744 w 1355"/>
                <a:gd name="T85" fmla="*/ 4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5" h="1733">
                  <a:moveTo>
                    <a:pt x="808" y="0"/>
                  </a:moveTo>
                  <a:lnTo>
                    <a:pt x="871" y="4"/>
                  </a:lnTo>
                  <a:lnTo>
                    <a:pt x="933" y="15"/>
                  </a:lnTo>
                  <a:lnTo>
                    <a:pt x="993" y="32"/>
                  </a:lnTo>
                  <a:lnTo>
                    <a:pt x="1048" y="55"/>
                  </a:lnTo>
                  <a:lnTo>
                    <a:pt x="1101" y="85"/>
                  </a:lnTo>
                  <a:lnTo>
                    <a:pt x="1150" y="120"/>
                  </a:lnTo>
                  <a:lnTo>
                    <a:pt x="1194" y="161"/>
                  </a:lnTo>
                  <a:lnTo>
                    <a:pt x="1235" y="205"/>
                  </a:lnTo>
                  <a:lnTo>
                    <a:pt x="1271" y="254"/>
                  </a:lnTo>
                  <a:lnTo>
                    <a:pt x="1300" y="307"/>
                  </a:lnTo>
                  <a:lnTo>
                    <a:pt x="1323" y="363"/>
                  </a:lnTo>
                  <a:lnTo>
                    <a:pt x="1341" y="423"/>
                  </a:lnTo>
                  <a:lnTo>
                    <a:pt x="1352" y="484"/>
                  </a:lnTo>
                  <a:lnTo>
                    <a:pt x="1355" y="548"/>
                  </a:lnTo>
                  <a:lnTo>
                    <a:pt x="1352" y="578"/>
                  </a:lnTo>
                  <a:lnTo>
                    <a:pt x="1342" y="605"/>
                  </a:lnTo>
                  <a:lnTo>
                    <a:pt x="1327" y="628"/>
                  </a:lnTo>
                  <a:lnTo>
                    <a:pt x="1307" y="648"/>
                  </a:lnTo>
                  <a:lnTo>
                    <a:pt x="1283" y="664"/>
                  </a:lnTo>
                  <a:lnTo>
                    <a:pt x="1256" y="673"/>
                  </a:lnTo>
                  <a:lnTo>
                    <a:pt x="1226" y="676"/>
                  </a:lnTo>
                  <a:lnTo>
                    <a:pt x="1197" y="673"/>
                  </a:lnTo>
                  <a:lnTo>
                    <a:pt x="1170" y="664"/>
                  </a:lnTo>
                  <a:lnTo>
                    <a:pt x="1147" y="648"/>
                  </a:lnTo>
                  <a:lnTo>
                    <a:pt x="1127" y="628"/>
                  </a:lnTo>
                  <a:lnTo>
                    <a:pt x="1111" y="605"/>
                  </a:lnTo>
                  <a:lnTo>
                    <a:pt x="1101" y="578"/>
                  </a:lnTo>
                  <a:lnTo>
                    <a:pt x="1099" y="548"/>
                  </a:lnTo>
                  <a:lnTo>
                    <a:pt x="1094" y="500"/>
                  </a:lnTo>
                  <a:lnTo>
                    <a:pt x="1084" y="456"/>
                  </a:lnTo>
                  <a:lnTo>
                    <a:pt x="1065" y="414"/>
                  </a:lnTo>
                  <a:lnTo>
                    <a:pt x="1042" y="376"/>
                  </a:lnTo>
                  <a:lnTo>
                    <a:pt x="1013" y="343"/>
                  </a:lnTo>
                  <a:lnTo>
                    <a:pt x="979" y="313"/>
                  </a:lnTo>
                  <a:lnTo>
                    <a:pt x="941" y="290"/>
                  </a:lnTo>
                  <a:lnTo>
                    <a:pt x="900" y="272"/>
                  </a:lnTo>
                  <a:lnTo>
                    <a:pt x="855" y="261"/>
                  </a:lnTo>
                  <a:lnTo>
                    <a:pt x="808" y="257"/>
                  </a:lnTo>
                  <a:lnTo>
                    <a:pt x="761" y="261"/>
                  </a:lnTo>
                  <a:lnTo>
                    <a:pt x="717" y="272"/>
                  </a:lnTo>
                  <a:lnTo>
                    <a:pt x="675" y="290"/>
                  </a:lnTo>
                  <a:lnTo>
                    <a:pt x="637" y="313"/>
                  </a:lnTo>
                  <a:lnTo>
                    <a:pt x="602" y="343"/>
                  </a:lnTo>
                  <a:lnTo>
                    <a:pt x="574" y="376"/>
                  </a:lnTo>
                  <a:lnTo>
                    <a:pt x="550" y="414"/>
                  </a:lnTo>
                  <a:lnTo>
                    <a:pt x="532" y="456"/>
                  </a:lnTo>
                  <a:lnTo>
                    <a:pt x="521" y="500"/>
                  </a:lnTo>
                  <a:lnTo>
                    <a:pt x="518" y="548"/>
                  </a:lnTo>
                  <a:lnTo>
                    <a:pt x="518" y="836"/>
                  </a:lnTo>
                  <a:lnTo>
                    <a:pt x="816" y="836"/>
                  </a:lnTo>
                  <a:lnTo>
                    <a:pt x="846" y="839"/>
                  </a:lnTo>
                  <a:lnTo>
                    <a:pt x="873" y="849"/>
                  </a:lnTo>
                  <a:lnTo>
                    <a:pt x="897" y="864"/>
                  </a:lnTo>
                  <a:lnTo>
                    <a:pt x="917" y="884"/>
                  </a:lnTo>
                  <a:lnTo>
                    <a:pt x="932" y="908"/>
                  </a:lnTo>
                  <a:lnTo>
                    <a:pt x="941" y="935"/>
                  </a:lnTo>
                  <a:lnTo>
                    <a:pt x="945" y="965"/>
                  </a:lnTo>
                  <a:lnTo>
                    <a:pt x="941" y="994"/>
                  </a:lnTo>
                  <a:lnTo>
                    <a:pt x="932" y="1021"/>
                  </a:lnTo>
                  <a:lnTo>
                    <a:pt x="917" y="1045"/>
                  </a:lnTo>
                  <a:lnTo>
                    <a:pt x="897" y="1064"/>
                  </a:lnTo>
                  <a:lnTo>
                    <a:pt x="873" y="1080"/>
                  </a:lnTo>
                  <a:lnTo>
                    <a:pt x="846" y="1090"/>
                  </a:lnTo>
                  <a:lnTo>
                    <a:pt x="816" y="1094"/>
                  </a:lnTo>
                  <a:lnTo>
                    <a:pt x="518" y="1094"/>
                  </a:lnTo>
                  <a:lnTo>
                    <a:pt x="518" y="1475"/>
                  </a:lnTo>
                  <a:lnTo>
                    <a:pt x="1131" y="1475"/>
                  </a:lnTo>
                  <a:lnTo>
                    <a:pt x="1160" y="1479"/>
                  </a:lnTo>
                  <a:lnTo>
                    <a:pt x="1187" y="1488"/>
                  </a:lnTo>
                  <a:lnTo>
                    <a:pt x="1212" y="1503"/>
                  </a:lnTo>
                  <a:lnTo>
                    <a:pt x="1231" y="1524"/>
                  </a:lnTo>
                  <a:lnTo>
                    <a:pt x="1246" y="1547"/>
                  </a:lnTo>
                  <a:lnTo>
                    <a:pt x="1256" y="1574"/>
                  </a:lnTo>
                  <a:lnTo>
                    <a:pt x="1260" y="1604"/>
                  </a:lnTo>
                  <a:lnTo>
                    <a:pt x="1256" y="1633"/>
                  </a:lnTo>
                  <a:lnTo>
                    <a:pt x="1246" y="1660"/>
                  </a:lnTo>
                  <a:lnTo>
                    <a:pt x="1231" y="1685"/>
                  </a:lnTo>
                  <a:lnTo>
                    <a:pt x="1212" y="1705"/>
                  </a:lnTo>
                  <a:lnTo>
                    <a:pt x="1187" y="1719"/>
                  </a:lnTo>
                  <a:lnTo>
                    <a:pt x="1160" y="1729"/>
                  </a:lnTo>
                  <a:lnTo>
                    <a:pt x="1131" y="1733"/>
                  </a:lnTo>
                  <a:lnTo>
                    <a:pt x="129" y="1733"/>
                  </a:lnTo>
                  <a:lnTo>
                    <a:pt x="100" y="1729"/>
                  </a:lnTo>
                  <a:lnTo>
                    <a:pt x="73" y="1719"/>
                  </a:lnTo>
                  <a:lnTo>
                    <a:pt x="48" y="1705"/>
                  </a:lnTo>
                  <a:lnTo>
                    <a:pt x="29" y="1685"/>
                  </a:lnTo>
                  <a:lnTo>
                    <a:pt x="14" y="1660"/>
                  </a:lnTo>
                  <a:lnTo>
                    <a:pt x="4" y="1633"/>
                  </a:lnTo>
                  <a:lnTo>
                    <a:pt x="0" y="1604"/>
                  </a:lnTo>
                  <a:lnTo>
                    <a:pt x="4" y="1574"/>
                  </a:lnTo>
                  <a:lnTo>
                    <a:pt x="14" y="1547"/>
                  </a:lnTo>
                  <a:lnTo>
                    <a:pt x="29" y="1524"/>
                  </a:lnTo>
                  <a:lnTo>
                    <a:pt x="48" y="1503"/>
                  </a:lnTo>
                  <a:lnTo>
                    <a:pt x="73" y="1488"/>
                  </a:lnTo>
                  <a:lnTo>
                    <a:pt x="100" y="1479"/>
                  </a:lnTo>
                  <a:lnTo>
                    <a:pt x="129" y="1475"/>
                  </a:lnTo>
                  <a:lnTo>
                    <a:pt x="260" y="1475"/>
                  </a:lnTo>
                  <a:lnTo>
                    <a:pt x="260" y="1094"/>
                  </a:lnTo>
                  <a:lnTo>
                    <a:pt x="180" y="1094"/>
                  </a:lnTo>
                  <a:lnTo>
                    <a:pt x="150" y="1090"/>
                  </a:lnTo>
                  <a:lnTo>
                    <a:pt x="123" y="1080"/>
                  </a:lnTo>
                  <a:lnTo>
                    <a:pt x="99" y="1064"/>
                  </a:lnTo>
                  <a:lnTo>
                    <a:pt x="79" y="1045"/>
                  </a:lnTo>
                  <a:lnTo>
                    <a:pt x="64" y="1021"/>
                  </a:lnTo>
                  <a:lnTo>
                    <a:pt x="54" y="994"/>
                  </a:lnTo>
                  <a:lnTo>
                    <a:pt x="51" y="965"/>
                  </a:lnTo>
                  <a:lnTo>
                    <a:pt x="54" y="935"/>
                  </a:lnTo>
                  <a:lnTo>
                    <a:pt x="64" y="908"/>
                  </a:lnTo>
                  <a:lnTo>
                    <a:pt x="79" y="884"/>
                  </a:lnTo>
                  <a:lnTo>
                    <a:pt x="99" y="864"/>
                  </a:lnTo>
                  <a:lnTo>
                    <a:pt x="123" y="849"/>
                  </a:lnTo>
                  <a:lnTo>
                    <a:pt x="150" y="839"/>
                  </a:lnTo>
                  <a:lnTo>
                    <a:pt x="180" y="836"/>
                  </a:lnTo>
                  <a:lnTo>
                    <a:pt x="260" y="836"/>
                  </a:lnTo>
                  <a:lnTo>
                    <a:pt x="260" y="548"/>
                  </a:lnTo>
                  <a:lnTo>
                    <a:pt x="263" y="484"/>
                  </a:lnTo>
                  <a:lnTo>
                    <a:pt x="274" y="423"/>
                  </a:lnTo>
                  <a:lnTo>
                    <a:pt x="292" y="363"/>
                  </a:lnTo>
                  <a:lnTo>
                    <a:pt x="316" y="307"/>
                  </a:lnTo>
                  <a:lnTo>
                    <a:pt x="346" y="254"/>
                  </a:lnTo>
                  <a:lnTo>
                    <a:pt x="381" y="205"/>
                  </a:lnTo>
                  <a:lnTo>
                    <a:pt x="421" y="161"/>
                  </a:lnTo>
                  <a:lnTo>
                    <a:pt x="466" y="120"/>
                  </a:lnTo>
                  <a:lnTo>
                    <a:pt x="514" y="85"/>
                  </a:lnTo>
                  <a:lnTo>
                    <a:pt x="567" y="55"/>
                  </a:lnTo>
                  <a:lnTo>
                    <a:pt x="623" y="32"/>
                  </a:lnTo>
                  <a:lnTo>
                    <a:pt x="682" y="15"/>
                  </a:lnTo>
                  <a:lnTo>
                    <a:pt x="744" y="4"/>
                  </a:lnTo>
                  <a:lnTo>
                    <a:pt x="8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76" name="Group 315"/>
          <p:cNvGrpSpPr>
            <a:grpSpLocks noChangeAspect="1"/>
          </p:cNvGrpSpPr>
          <p:nvPr/>
        </p:nvGrpSpPr>
        <p:grpSpPr bwMode="auto">
          <a:xfrm>
            <a:off x="6372379" y="3753450"/>
            <a:ext cx="216368" cy="215695"/>
            <a:chOff x="3300" y="1351"/>
            <a:chExt cx="964" cy="961"/>
          </a:xfrm>
          <a:solidFill>
            <a:schemeClr val="tx1">
              <a:lumMod val="65000"/>
              <a:lumOff val="35000"/>
            </a:schemeClr>
          </a:solidFill>
        </p:grpSpPr>
        <p:sp>
          <p:nvSpPr>
            <p:cNvPr id="479" name="Freeform 317"/>
            <p:cNvSpPr>
              <a:spLocks/>
            </p:cNvSpPr>
            <p:nvPr/>
          </p:nvSpPr>
          <p:spPr bwMode="auto">
            <a:xfrm>
              <a:off x="3300" y="1351"/>
              <a:ext cx="964" cy="961"/>
            </a:xfrm>
            <a:custGeom>
              <a:avLst/>
              <a:gdLst>
                <a:gd name="T0" fmla="*/ 127 w 3854"/>
                <a:gd name="T1" fmla="*/ 0 h 3846"/>
                <a:gd name="T2" fmla="*/ 156 w 3854"/>
                <a:gd name="T3" fmla="*/ 2 h 3846"/>
                <a:gd name="T4" fmla="*/ 183 w 3854"/>
                <a:gd name="T5" fmla="*/ 13 h 3846"/>
                <a:gd name="T6" fmla="*/ 206 w 3854"/>
                <a:gd name="T7" fmla="*/ 27 h 3846"/>
                <a:gd name="T8" fmla="*/ 226 w 3854"/>
                <a:gd name="T9" fmla="*/ 47 h 3846"/>
                <a:gd name="T10" fmla="*/ 242 w 3854"/>
                <a:gd name="T11" fmla="*/ 71 h 3846"/>
                <a:gd name="T12" fmla="*/ 251 w 3854"/>
                <a:gd name="T13" fmla="*/ 97 h 3846"/>
                <a:gd name="T14" fmla="*/ 255 w 3854"/>
                <a:gd name="T15" fmla="*/ 126 h 3846"/>
                <a:gd name="T16" fmla="*/ 255 w 3854"/>
                <a:gd name="T17" fmla="*/ 3591 h 3846"/>
                <a:gd name="T18" fmla="*/ 3726 w 3854"/>
                <a:gd name="T19" fmla="*/ 3591 h 3846"/>
                <a:gd name="T20" fmla="*/ 3756 w 3854"/>
                <a:gd name="T21" fmla="*/ 3595 h 3846"/>
                <a:gd name="T22" fmla="*/ 3783 w 3854"/>
                <a:gd name="T23" fmla="*/ 3604 h 3846"/>
                <a:gd name="T24" fmla="*/ 3806 w 3854"/>
                <a:gd name="T25" fmla="*/ 3619 h 3846"/>
                <a:gd name="T26" fmla="*/ 3826 w 3854"/>
                <a:gd name="T27" fmla="*/ 3639 h 3846"/>
                <a:gd name="T28" fmla="*/ 3841 w 3854"/>
                <a:gd name="T29" fmla="*/ 3663 h 3846"/>
                <a:gd name="T30" fmla="*/ 3851 w 3854"/>
                <a:gd name="T31" fmla="*/ 3690 h 3846"/>
                <a:gd name="T32" fmla="*/ 3854 w 3854"/>
                <a:gd name="T33" fmla="*/ 3719 h 3846"/>
                <a:gd name="T34" fmla="*/ 3851 w 3854"/>
                <a:gd name="T35" fmla="*/ 3748 h 3846"/>
                <a:gd name="T36" fmla="*/ 3841 w 3854"/>
                <a:gd name="T37" fmla="*/ 3775 h 3846"/>
                <a:gd name="T38" fmla="*/ 3826 w 3854"/>
                <a:gd name="T39" fmla="*/ 3798 h 3846"/>
                <a:gd name="T40" fmla="*/ 3806 w 3854"/>
                <a:gd name="T41" fmla="*/ 3818 h 3846"/>
                <a:gd name="T42" fmla="*/ 3783 w 3854"/>
                <a:gd name="T43" fmla="*/ 3834 h 3846"/>
                <a:gd name="T44" fmla="*/ 3756 w 3854"/>
                <a:gd name="T45" fmla="*/ 3843 h 3846"/>
                <a:gd name="T46" fmla="*/ 3726 w 3854"/>
                <a:gd name="T47" fmla="*/ 3846 h 3846"/>
                <a:gd name="T48" fmla="*/ 127 w 3854"/>
                <a:gd name="T49" fmla="*/ 3846 h 3846"/>
                <a:gd name="T50" fmla="*/ 97 w 3854"/>
                <a:gd name="T51" fmla="*/ 3843 h 3846"/>
                <a:gd name="T52" fmla="*/ 70 w 3854"/>
                <a:gd name="T53" fmla="*/ 3834 h 3846"/>
                <a:gd name="T54" fmla="*/ 47 w 3854"/>
                <a:gd name="T55" fmla="*/ 3818 h 3846"/>
                <a:gd name="T56" fmla="*/ 27 w 3854"/>
                <a:gd name="T57" fmla="*/ 3798 h 3846"/>
                <a:gd name="T58" fmla="*/ 13 w 3854"/>
                <a:gd name="T59" fmla="*/ 3775 h 3846"/>
                <a:gd name="T60" fmla="*/ 2 w 3854"/>
                <a:gd name="T61" fmla="*/ 3748 h 3846"/>
                <a:gd name="T62" fmla="*/ 0 w 3854"/>
                <a:gd name="T63" fmla="*/ 3719 h 3846"/>
                <a:gd name="T64" fmla="*/ 0 w 3854"/>
                <a:gd name="T65" fmla="*/ 126 h 3846"/>
                <a:gd name="T66" fmla="*/ 2 w 3854"/>
                <a:gd name="T67" fmla="*/ 97 h 3846"/>
                <a:gd name="T68" fmla="*/ 13 w 3854"/>
                <a:gd name="T69" fmla="*/ 71 h 3846"/>
                <a:gd name="T70" fmla="*/ 27 w 3854"/>
                <a:gd name="T71" fmla="*/ 47 h 3846"/>
                <a:gd name="T72" fmla="*/ 47 w 3854"/>
                <a:gd name="T73" fmla="*/ 27 h 3846"/>
                <a:gd name="T74" fmla="*/ 70 w 3854"/>
                <a:gd name="T75" fmla="*/ 13 h 3846"/>
                <a:gd name="T76" fmla="*/ 97 w 3854"/>
                <a:gd name="T77" fmla="*/ 2 h 3846"/>
                <a:gd name="T78" fmla="*/ 127 w 3854"/>
                <a:gd name="T79" fmla="*/ 0 h 3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854" h="3846">
                  <a:moveTo>
                    <a:pt x="127" y="0"/>
                  </a:moveTo>
                  <a:lnTo>
                    <a:pt x="156" y="2"/>
                  </a:lnTo>
                  <a:lnTo>
                    <a:pt x="183" y="13"/>
                  </a:lnTo>
                  <a:lnTo>
                    <a:pt x="206" y="27"/>
                  </a:lnTo>
                  <a:lnTo>
                    <a:pt x="226" y="47"/>
                  </a:lnTo>
                  <a:lnTo>
                    <a:pt x="242" y="71"/>
                  </a:lnTo>
                  <a:lnTo>
                    <a:pt x="251" y="97"/>
                  </a:lnTo>
                  <a:lnTo>
                    <a:pt x="255" y="126"/>
                  </a:lnTo>
                  <a:lnTo>
                    <a:pt x="255" y="3591"/>
                  </a:lnTo>
                  <a:lnTo>
                    <a:pt x="3726" y="3591"/>
                  </a:lnTo>
                  <a:lnTo>
                    <a:pt x="3756" y="3595"/>
                  </a:lnTo>
                  <a:lnTo>
                    <a:pt x="3783" y="3604"/>
                  </a:lnTo>
                  <a:lnTo>
                    <a:pt x="3806" y="3619"/>
                  </a:lnTo>
                  <a:lnTo>
                    <a:pt x="3826" y="3639"/>
                  </a:lnTo>
                  <a:lnTo>
                    <a:pt x="3841" y="3663"/>
                  </a:lnTo>
                  <a:lnTo>
                    <a:pt x="3851" y="3690"/>
                  </a:lnTo>
                  <a:lnTo>
                    <a:pt x="3854" y="3719"/>
                  </a:lnTo>
                  <a:lnTo>
                    <a:pt x="3851" y="3748"/>
                  </a:lnTo>
                  <a:lnTo>
                    <a:pt x="3841" y="3775"/>
                  </a:lnTo>
                  <a:lnTo>
                    <a:pt x="3826" y="3798"/>
                  </a:lnTo>
                  <a:lnTo>
                    <a:pt x="3806" y="3818"/>
                  </a:lnTo>
                  <a:lnTo>
                    <a:pt x="3783" y="3834"/>
                  </a:lnTo>
                  <a:lnTo>
                    <a:pt x="3756" y="3843"/>
                  </a:lnTo>
                  <a:lnTo>
                    <a:pt x="3726" y="3846"/>
                  </a:lnTo>
                  <a:lnTo>
                    <a:pt x="127" y="3846"/>
                  </a:lnTo>
                  <a:lnTo>
                    <a:pt x="97" y="3843"/>
                  </a:lnTo>
                  <a:lnTo>
                    <a:pt x="70" y="3834"/>
                  </a:lnTo>
                  <a:lnTo>
                    <a:pt x="47" y="3818"/>
                  </a:lnTo>
                  <a:lnTo>
                    <a:pt x="27" y="3798"/>
                  </a:lnTo>
                  <a:lnTo>
                    <a:pt x="13" y="3775"/>
                  </a:lnTo>
                  <a:lnTo>
                    <a:pt x="2" y="3748"/>
                  </a:lnTo>
                  <a:lnTo>
                    <a:pt x="0" y="3719"/>
                  </a:lnTo>
                  <a:lnTo>
                    <a:pt x="0" y="126"/>
                  </a:lnTo>
                  <a:lnTo>
                    <a:pt x="2" y="97"/>
                  </a:lnTo>
                  <a:lnTo>
                    <a:pt x="13" y="71"/>
                  </a:lnTo>
                  <a:lnTo>
                    <a:pt x="27" y="47"/>
                  </a:lnTo>
                  <a:lnTo>
                    <a:pt x="47" y="27"/>
                  </a:lnTo>
                  <a:lnTo>
                    <a:pt x="70" y="13"/>
                  </a:lnTo>
                  <a:lnTo>
                    <a:pt x="97" y="2"/>
                  </a:lnTo>
                  <a:lnTo>
                    <a:pt x="1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0" name="Freeform 318"/>
            <p:cNvSpPr>
              <a:spLocks noEditPoints="1"/>
            </p:cNvSpPr>
            <p:nvPr/>
          </p:nvSpPr>
          <p:spPr bwMode="auto">
            <a:xfrm>
              <a:off x="3400" y="1994"/>
              <a:ext cx="210" cy="219"/>
            </a:xfrm>
            <a:custGeom>
              <a:avLst/>
              <a:gdLst>
                <a:gd name="T0" fmla="*/ 170 w 842"/>
                <a:gd name="T1" fmla="*/ 169 h 873"/>
                <a:gd name="T2" fmla="*/ 170 w 842"/>
                <a:gd name="T3" fmla="*/ 703 h 873"/>
                <a:gd name="T4" fmla="*/ 672 w 842"/>
                <a:gd name="T5" fmla="*/ 703 h 873"/>
                <a:gd name="T6" fmla="*/ 672 w 842"/>
                <a:gd name="T7" fmla="*/ 169 h 873"/>
                <a:gd name="T8" fmla="*/ 170 w 842"/>
                <a:gd name="T9" fmla="*/ 169 h 873"/>
                <a:gd name="T10" fmla="*/ 86 w 842"/>
                <a:gd name="T11" fmla="*/ 0 h 873"/>
                <a:gd name="T12" fmla="*/ 757 w 842"/>
                <a:gd name="T13" fmla="*/ 0 h 873"/>
                <a:gd name="T14" fmla="*/ 780 w 842"/>
                <a:gd name="T15" fmla="*/ 3 h 873"/>
                <a:gd name="T16" fmla="*/ 800 w 842"/>
                <a:gd name="T17" fmla="*/ 11 h 873"/>
                <a:gd name="T18" fmla="*/ 818 w 842"/>
                <a:gd name="T19" fmla="*/ 24 h 873"/>
                <a:gd name="T20" fmla="*/ 831 w 842"/>
                <a:gd name="T21" fmla="*/ 42 h 873"/>
                <a:gd name="T22" fmla="*/ 839 w 842"/>
                <a:gd name="T23" fmla="*/ 63 h 873"/>
                <a:gd name="T24" fmla="*/ 842 w 842"/>
                <a:gd name="T25" fmla="*/ 85 h 873"/>
                <a:gd name="T26" fmla="*/ 842 w 842"/>
                <a:gd name="T27" fmla="*/ 789 h 873"/>
                <a:gd name="T28" fmla="*/ 839 w 842"/>
                <a:gd name="T29" fmla="*/ 811 h 873"/>
                <a:gd name="T30" fmla="*/ 831 w 842"/>
                <a:gd name="T31" fmla="*/ 831 h 873"/>
                <a:gd name="T32" fmla="*/ 818 w 842"/>
                <a:gd name="T33" fmla="*/ 849 h 873"/>
                <a:gd name="T34" fmla="*/ 800 w 842"/>
                <a:gd name="T35" fmla="*/ 861 h 873"/>
                <a:gd name="T36" fmla="*/ 780 w 842"/>
                <a:gd name="T37" fmla="*/ 870 h 873"/>
                <a:gd name="T38" fmla="*/ 757 w 842"/>
                <a:gd name="T39" fmla="*/ 873 h 873"/>
                <a:gd name="T40" fmla="*/ 86 w 842"/>
                <a:gd name="T41" fmla="*/ 873 h 873"/>
                <a:gd name="T42" fmla="*/ 63 w 842"/>
                <a:gd name="T43" fmla="*/ 870 h 873"/>
                <a:gd name="T44" fmla="*/ 42 w 842"/>
                <a:gd name="T45" fmla="*/ 861 h 873"/>
                <a:gd name="T46" fmla="*/ 26 w 842"/>
                <a:gd name="T47" fmla="*/ 849 h 873"/>
                <a:gd name="T48" fmla="*/ 12 w 842"/>
                <a:gd name="T49" fmla="*/ 831 h 873"/>
                <a:gd name="T50" fmla="*/ 3 w 842"/>
                <a:gd name="T51" fmla="*/ 811 h 873"/>
                <a:gd name="T52" fmla="*/ 0 w 842"/>
                <a:gd name="T53" fmla="*/ 789 h 873"/>
                <a:gd name="T54" fmla="*/ 0 w 842"/>
                <a:gd name="T55" fmla="*/ 85 h 873"/>
                <a:gd name="T56" fmla="*/ 3 w 842"/>
                <a:gd name="T57" fmla="*/ 63 h 873"/>
                <a:gd name="T58" fmla="*/ 12 w 842"/>
                <a:gd name="T59" fmla="*/ 42 h 873"/>
                <a:gd name="T60" fmla="*/ 26 w 842"/>
                <a:gd name="T61" fmla="*/ 24 h 873"/>
                <a:gd name="T62" fmla="*/ 42 w 842"/>
                <a:gd name="T63" fmla="*/ 11 h 873"/>
                <a:gd name="T64" fmla="*/ 63 w 842"/>
                <a:gd name="T65" fmla="*/ 3 h 873"/>
                <a:gd name="T66" fmla="*/ 86 w 842"/>
                <a:gd name="T67" fmla="*/ 0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42" h="873">
                  <a:moveTo>
                    <a:pt x="170" y="169"/>
                  </a:moveTo>
                  <a:lnTo>
                    <a:pt x="170" y="703"/>
                  </a:lnTo>
                  <a:lnTo>
                    <a:pt x="672" y="703"/>
                  </a:lnTo>
                  <a:lnTo>
                    <a:pt x="672" y="169"/>
                  </a:lnTo>
                  <a:lnTo>
                    <a:pt x="170" y="169"/>
                  </a:lnTo>
                  <a:close/>
                  <a:moveTo>
                    <a:pt x="86" y="0"/>
                  </a:moveTo>
                  <a:lnTo>
                    <a:pt x="757" y="0"/>
                  </a:lnTo>
                  <a:lnTo>
                    <a:pt x="780" y="3"/>
                  </a:lnTo>
                  <a:lnTo>
                    <a:pt x="800" y="11"/>
                  </a:lnTo>
                  <a:lnTo>
                    <a:pt x="818" y="24"/>
                  </a:lnTo>
                  <a:lnTo>
                    <a:pt x="831" y="42"/>
                  </a:lnTo>
                  <a:lnTo>
                    <a:pt x="839" y="63"/>
                  </a:lnTo>
                  <a:lnTo>
                    <a:pt x="842" y="85"/>
                  </a:lnTo>
                  <a:lnTo>
                    <a:pt x="842" y="789"/>
                  </a:lnTo>
                  <a:lnTo>
                    <a:pt x="839" y="811"/>
                  </a:lnTo>
                  <a:lnTo>
                    <a:pt x="831" y="831"/>
                  </a:lnTo>
                  <a:lnTo>
                    <a:pt x="818" y="849"/>
                  </a:lnTo>
                  <a:lnTo>
                    <a:pt x="800" y="861"/>
                  </a:lnTo>
                  <a:lnTo>
                    <a:pt x="780" y="870"/>
                  </a:lnTo>
                  <a:lnTo>
                    <a:pt x="757" y="873"/>
                  </a:lnTo>
                  <a:lnTo>
                    <a:pt x="86" y="873"/>
                  </a:lnTo>
                  <a:lnTo>
                    <a:pt x="63" y="870"/>
                  </a:lnTo>
                  <a:lnTo>
                    <a:pt x="42" y="861"/>
                  </a:lnTo>
                  <a:lnTo>
                    <a:pt x="26" y="849"/>
                  </a:lnTo>
                  <a:lnTo>
                    <a:pt x="12" y="831"/>
                  </a:lnTo>
                  <a:lnTo>
                    <a:pt x="3" y="811"/>
                  </a:lnTo>
                  <a:lnTo>
                    <a:pt x="0" y="789"/>
                  </a:lnTo>
                  <a:lnTo>
                    <a:pt x="0" y="85"/>
                  </a:lnTo>
                  <a:lnTo>
                    <a:pt x="3" y="63"/>
                  </a:lnTo>
                  <a:lnTo>
                    <a:pt x="12" y="42"/>
                  </a:lnTo>
                  <a:lnTo>
                    <a:pt x="26" y="24"/>
                  </a:lnTo>
                  <a:lnTo>
                    <a:pt x="42" y="11"/>
                  </a:lnTo>
                  <a:lnTo>
                    <a:pt x="63" y="3"/>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1" name="Freeform 319"/>
            <p:cNvSpPr>
              <a:spLocks noEditPoints="1"/>
            </p:cNvSpPr>
            <p:nvPr/>
          </p:nvSpPr>
          <p:spPr bwMode="auto">
            <a:xfrm>
              <a:off x="3660" y="1712"/>
              <a:ext cx="210" cy="501"/>
            </a:xfrm>
            <a:custGeom>
              <a:avLst/>
              <a:gdLst>
                <a:gd name="T0" fmla="*/ 171 w 843"/>
                <a:gd name="T1" fmla="*/ 170 h 2001"/>
                <a:gd name="T2" fmla="*/ 171 w 843"/>
                <a:gd name="T3" fmla="*/ 1831 h 2001"/>
                <a:gd name="T4" fmla="*/ 673 w 843"/>
                <a:gd name="T5" fmla="*/ 1831 h 2001"/>
                <a:gd name="T6" fmla="*/ 673 w 843"/>
                <a:gd name="T7" fmla="*/ 170 h 2001"/>
                <a:gd name="T8" fmla="*/ 171 w 843"/>
                <a:gd name="T9" fmla="*/ 170 h 2001"/>
                <a:gd name="T10" fmla="*/ 86 w 843"/>
                <a:gd name="T11" fmla="*/ 0 h 2001"/>
                <a:gd name="T12" fmla="*/ 757 w 843"/>
                <a:gd name="T13" fmla="*/ 0 h 2001"/>
                <a:gd name="T14" fmla="*/ 781 w 843"/>
                <a:gd name="T15" fmla="*/ 4 h 2001"/>
                <a:gd name="T16" fmla="*/ 801 w 843"/>
                <a:gd name="T17" fmla="*/ 12 h 2001"/>
                <a:gd name="T18" fmla="*/ 818 w 843"/>
                <a:gd name="T19" fmla="*/ 26 h 2001"/>
                <a:gd name="T20" fmla="*/ 831 w 843"/>
                <a:gd name="T21" fmla="*/ 42 h 2001"/>
                <a:gd name="T22" fmla="*/ 839 w 843"/>
                <a:gd name="T23" fmla="*/ 63 h 2001"/>
                <a:gd name="T24" fmla="*/ 843 w 843"/>
                <a:gd name="T25" fmla="*/ 86 h 2001"/>
                <a:gd name="T26" fmla="*/ 843 w 843"/>
                <a:gd name="T27" fmla="*/ 1917 h 2001"/>
                <a:gd name="T28" fmla="*/ 839 w 843"/>
                <a:gd name="T29" fmla="*/ 1939 h 2001"/>
                <a:gd name="T30" fmla="*/ 831 w 843"/>
                <a:gd name="T31" fmla="*/ 1959 h 2001"/>
                <a:gd name="T32" fmla="*/ 818 w 843"/>
                <a:gd name="T33" fmla="*/ 1977 h 2001"/>
                <a:gd name="T34" fmla="*/ 801 w 843"/>
                <a:gd name="T35" fmla="*/ 1989 h 2001"/>
                <a:gd name="T36" fmla="*/ 781 w 843"/>
                <a:gd name="T37" fmla="*/ 1998 h 2001"/>
                <a:gd name="T38" fmla="*/ 757 w 843"/>
                <a:gd name="T39" fmla="*/ 2001 h 2001"/>
                <a:gd name="T40" fmla="*/ 86 w 843"/>
                <a:gd name="T41" fmla="*/ 2001 h 2001"/>
                <a:gd name="T42" fmla="*/ 64 w 843"/>
                <a:gd name="T43" fmla="*/ 1998 h 2001"/>
                <a:gd name="T44" fmla="*/ 43 w 843"/>
                <a:gd name="T45" fmla="*/ 1989 h 2001"/>
                <a:gd name="T46" fmla="*/ 26 w 843"/>
                <a:gd name="T47" fmla="*/ 1977 h 2001"/>
                <a:gd name="T48" fmla="*/ 12 w 843"/>
                <a:gd name="T49" fmla="*/ 1959 h 2001"/>
                <a:gd name="T50" fmla="*/ 4 w 843"/>
                <a:gd name="T51" fmla="*/ 1939 h 2001"/>
                <a:gd name="T52" fmla="*/ 0 w 843"/>
                <a:gd name="T53" fmla="*/ 1917 h 2001"/>
                <a:gd name="T54" fmla="*/ 0 w 843"/>
                <a:gd name="T55" fmla="*/ 86 h 2001"/>
                <a:gd name="T56" fmla="*/ 4 w 843"/>
                <a:gd name="T57" fmla="*/ 63 h 2001"/>
                <a:gd name="T58" fmla="*/ 12 w 843"/>
                <a:gd name="T59" fmla="*/ 42 h 2001"/>
                <a:gd name="T60" fmla="*/ 26 w 843"/>
                <a:gd name="T61" fmla="*/ 26 h 2001"/>
                <a:gd name="T62" fmla="*/ 43 w 843"/>
                <a:gd name="T63" fmla="*/ 12 h 2001"/>
                <a:gd name="T64" fmla="*/ 64 w 843"/>
                <a:gd name="T65" fmla="*/ 4 h 2001"/>
                <a:gd name="T66" fmla="*/ 86 w 843"/>
                <a:gd name="T67" fmla="*/ 0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43" h="2001">
                  <a:moveTo>
                    <a:pt x="171" y="170"/>
                  </a:moveTo>
                  <a:lnTo>
                    <a:pt x="171" y="1831"/>
                  </a:lnTo>
                  <a:lnTo>
                    <a:pt x="673" y="1831"/>
                  </a:lnTo>
                  <a:lnTo>
                    <a:pt x="673" y="170"/>
                  </a:lnTo>
                  <a:lnTo>
                    <a:pt x="171" y="170"/>
                  </a:lnTo>
                  <a:close/>
                  <a:moveTo>
                    <a:pt x="86" y="0"/>
                  </a:moveTo>
                  <a:lnTo>
                    <a:pt x="757" y="0"/>
                  </a:lnTo>
                  <a:lnTo>
                    <a:pt x="781" y="4"/>
                  </a:lnTo>
                  <a:lnTo>
                    <a:pt x="801" y="12"/>
                  </a:lnTo>
                  <a:lnTo>
                    <a:pt x="818" y="26"/>
                  </a:lnTo>
                  <a:lnTo>
                    <a:pt x="831" y="42"/>
                  </a:lnTo>
                  <a:lnTo>
                    <a:pt x="839" y="63"/>
                  </a:lnTo>
                  <a:lnTo>
                    <a:pt x="843" y="86"/>
                  </a:lnTo>
                  <a:lnTo>
                    <a:pt x="843" y="1917"/>
                  </a:lnTo>
                  <a:lnTo>
                    <a:pt x="839" y="1939"/>
                  </a:lnTo>
                  <a:lnTo>
                    <a:pt x="831" y="1959"/>
                  </a:lnTo>
                  <a:lnTo>
                    <a:pt x="818" y="1977"/>
                  </a:lnTo>
                  <a:lnTo>
                    <a:pt x="801" y="1989"/>
                  </a:lnTo>
                  <a:lnTo>
                    <a:pt x="781" y="1998"/>
                  </a:lnTo>
                  <a:lnTo>
                    <a:pt x="757" y="2001"/>
                  </a:lnTo>
                  <a:lnTo>
                    <a:pt x="86" y="2001"/>
                  </a:lnTo>
                  <a:lnTo>
                    <a:pt x="64" y="1998"/>
                  </a:lnTo>
                  <a:lnTo>
                    <a:pt x="43" y="1989"/>
                  </a:lnTo>
                  <a:lnTo>
                    <a:pt x="26" y="1977"/>
                  </a:lnTo>
                  <a:lnTo>
                    <a:pt x="12" y="1959"/>
                  </a:lnTo>
                  <a:lnTo>
                    <a:pt x="4" y="1939"/>
                  </a:lnTo>
                  <a:lnTo>
                    <a:pt x="0" y="1917"/>
                  </a:lnTo>
                  <a:lnTo>
                    <a:pt x="0" y="86"/>
                  </a:lnTo>
                  <a:lnTo>
                    <a:pt x="4" y="63"/>
                  </a:lnTo>
                  <a:lnTo>
                    <a:pt x="12" y="42"/>
                  </a:lnTo>
                  <a:lnTo>
                    <a:pt x="26" y="26"/>
                  </a:lnTo>
                  <a:lnTo>
                    <a:pt x="43" y="12"/>
                  </a:lnTo>
                  <a:lnTo>
                    <a:pt x="64" y="4"/>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2" name="Freeform 320"/>
            <p:cNvSpPr>
              <a:spLocks noEditPoints="1"/>
            </p:cNvSpPr>
            <p:nvPr/>
          </p:nvSpPr>
          <p:spPr bwMode="auto">
            <a:xfrm>
              <a:off x="3927" y="1434"/>
              <a:ext cx="211" cy="779"/>
            </a:xfrm>
            <a:custGeom>
              <a:avLst/>
              <a:gdLst>
                <a:gd name="T0" fmla="*/ 171 w 842"/>
                <a:gd name="T1" fmla="*/ 169 h 3114"/>
                <a:gd name="T2" fmla="*/ 171 w 842"/>
                <a:gd name="T3" fmla="*/ 2944 h 3114"/>
                <a:gd name="T4" fmla="*/ 672 w 842"/>
                <a:gd name="T5" fmla="*/ 2944 h 3114"/>
                <a:gd name="T6" fmla="*/ 672 w 842"/>
                <a:gd name="T7" fmla="*/ 169 h 3114"/>
                <a:gd name="T8" fmla="*/ 171 w 842"/>
                <a:gd name="T9" fmla="*/ 169 h 3114"/>
                <a:gd name="T10" fmla="*/ 85 w 842"/>
                <a:gd name="T11" fmla="*/ 0 h 3114"/>
                <a:gd name="T12" fmla="*/ 756 w 842"/>
                <a:gd name="T13" fmla="*/ 0 h 3114"/>
                <a:gd name="T14" fmla="*/ 780 w 842"/>
                <a:gd name="T15" fmla="*/ 2 h 3114"/>
                <a:gd name="T16" fmla="*/ 800 w 842"/>
                <a:gd name="T17" fmla="*/ 11 h 3114"/>
                <a:gd name="T18" fmla="*/ 817 w 842"/>
                <a:gd name="T19" fmla="*/ 24 h 3114"/>
                <a:gd name="T20" fmla="*/ 830 w 842"/>
                <a:gd name="T21" fmla="*/ 42 h 3114"/>
                <a:gd name="T22" fmla="*/ 838 w 842"/>
                <a:gd name="T23" fmla="*/ 62 h 3114"/>
                <a:gd name="T24" fmla="*/ 842 w 842"/>
                <a:gd name="T25" fmla="*/ 84 h 3114"/>
                <a:gd name="T26" fmla="*/ 842 w 842"/>
                <a:gd name="T27" fmla="*/ 3030 h 3114"/>
                <a:gd name="T28" fmla="*/ 838 w 842"/>
                <a:gd name="T29" fmla="*/ 3052 h 3114"/>
                <a:gd name="T30" fmla="*/ 830 w 842"/>
                <a:gd name="T31" fmla="*/ 3072 h 3114"/>
                <a:gd name="T32" fmla="*/ 817 w 842"/>
                <a:gd name="T33" fmla="*/ 3090 h 3114"/>
                <a:gd name="T34" fmla="*/ 800 w 842"/>
                <a:gd name="T35" fmla="*/ 3102 h 3114"/>
                <a:gd name="T36" fmla="*/ 780 w 842"/>
                <a:gd name="T37" fmla="*/ 3111 h 3114"/>
                <a:gd name="T38" fmla="*/ 756 w 842"/>
                <a:gd name="T39" fmla="*/ 3114 h 3114"/>
                <a:gd name="T40" fmla="*/ 85 w 842"/>
                <a:gd name="T41" fmla="*/ 3114 h 3114"/>
                <a:gd name="T42" fmla="*/ 63 w 842"/>
                <a:gd name="T43" fmla="*/ 3111 h 3114"/>
                <a:gd name="T44" fmla="*/ 42 w 842"/>
                <a:gd name="T45" fmla="*/ 3102 h 3114"/>
                <a:gd name="T46" fmla="*/ 25 w 842"/>
                <a:gd name="T47" fmla="*/ 3090 h 3114"/>
                <a:gd name="T48" fmla="*/ 11 w 842"/>
                <a:gd name="T49" fmla="*/ 3072 h 3114"/>
                <a:gd name="T50" fmla="*/ 3 w 842"/>
                <a:gd name="T51" fmla="*/ 3052 h 3114"/>
                <a:gd name="T52" fmla="*/ 0 w 842"/>
                <a:gd name="T53" fmla="*/ 3030 h 3114"/>
                <a:gd name="T54" fmla="*/ 0 w 842"/>
                <a:gd name="T55" fmla="*/ 84 h 3114"/>
                <a:gd name="T56" fmla="*/ 3 w 842"/>
                <a:gd name="T57" fmla="*/ 62 h 3114"/>
                <a:gd name="T58" fmla="*/ 11 w 842"/>
                <a:gd name="T59" fmla="*/ 42 h 3114"/>
                <a:gd name="T60" fmla="*/ 25 w 842"/>
                <a:gd name="T61" fmla="*/ 24 h 3114"/>
                <a:gd name="T62" fmla="*/ 42 w 842"/>
                <a:gd name="T63" fmla="*/ 11 h 3114"/>
                <a:gd name="T64" fmla="*/ 63 w 842"/>
                <a:gd name="T65" fmla="*/ 2 h 3114"/>
                <a:gd name="T66" fmla="*/ 85 w 842"/>
                <a:gd name="T67" fmla="*/ 0 h 3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42" h="3114">
                  <a:moveTo>
                    <a:pt x="171" y="169"/>
                  </a:moveTo>
                  <a:lnTo>
                    <a:pt x="171" y="2944"/>
                  </a:lnTo>
                  <a:lnTo>
                    <a:pt x="672" y="2944"/>
                  </a:lnTo>
                  <a:lnTo>
                    <a:pt x="672" y="169"/>
                  </a:lnTo>
                  <a:lnTo>
                    <a:pt x="171" y="169"/>
                  </a:lnTo>
                  <a:close/>
                  <a:moveTo>
                    <a:pt x="85" y="0"/>
                  </a:moveTo>
                  <a:lnTo>
                    <a:pt x="756" y="0"/>
                  </a:lnTo>
                  <a:lnTo>
                    <a:pt x="780" y="2"/>
                  </a:lnTo>
                  <a:lnTo>
                    <a:pt x="800" y="11"/>
                  </a:lnTo>
                  <a:lnTo>
                    <a:pt x="817" y="24"/>
                  </a:lnTo>
                  <a:lnTo>
                    <a:pt x="830" y="42"/>
                  </a:lnTo>
                  <a:lnTo>
                    <a:pt x="838" y="62"/>
                  </a:lnTo>
                  <a:lnTo>
                    <a:pt x="842" y="84"/>
                  </a:lnTo>
                  <a:lnTo>
                    <a:pt x="842" y="3030"/>
                  </a:lnTo>
                  <a:lnTo>
                    <a:pt x="838" y="3052"/>
                  </a:lnTo>
                  <a:lnTo>
                    <a:pt x="830" y="3072"/>
                  </a:lnTo>
                  <a:lnTo>
                    <a:pt x="817" y="3090"/>
                  </a:lnTo>
                  <a:lnTo>
                    <a:pt x="800" y="3102"/>
                  </a:lnTo>
                  <a:lnTo>
                    <a:pt x="780" y="3111"/>
                  </a:lnTo>
                  <a:lnTo>
                    <a:pt x="756" y="3114"/>
                  </a:lnTo>
                  <a:lnTo>
                    <a:pt x="85" y="3114"/>
                  </a:lnTo>
                  <a:lnTo>
                    <a:pt x="63" y="3111"/>
                  </a:lnTo>
                  <a:lnTo>
                    <a:pt x="42" y="3102"/>
                  </a:lnTo>
                  <a:lnTo>
                    <a:pt x="25" y="3090"/>
                  </a:lnTo>
                  <a:lnTo>
                    <a:pt x="11" y="3072"/>
                  </a:lnTo>
                  <a:lnTo>
                    <a:pt x="3" y="3052"/>
                  </a:lnTo>
                  <a:lnTo>
                    <a:pt x="0" y="3030"/>
                  </a:lnTo>
                  <a:lnTo>
                    <a:pt x="0" y="84"/>
                  </a:lnTo>
                  <a:lnTo>
                    <a:pt x="3" y="62"/>
                  </a:lnTo>
                  <a:lnTo>
                    <a:pt x="11" y="42"/>
                  </a:lnTo>
                  <a:lnTo>
                    <a:pt x="25" y="24"/>
                  </a:lnTo>
                  <a:lnTo>
                    <a:pt x="42" y="11"/>
                  </a:lnTo>
                  <a:lnTo>
                    <a:pt x="63" y="2"/>
                  </a:lnTo>
                  <a:lnTo>
                    <a:pt x="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3" name="Group 323"/>
          <p:cNvGrpSpPr>
            <a:grpSpLocks noChangeAspect="1"/>
          </p:cNvGrpSpPr>
          <p:nvPr/>
        </p:nvGrpSpPr>
        <p:grpSpPr bwMode="auto">
          <a:xfrm>
            <a:off x="3849192" y="3727358"/>
            <a:ext cx="138074" cy="267879"/>
            <a:chOff x="2839" y="1410"/>
            <a:chExt cx="167" cy="324"/>
          </a:xfrm>
          <a:solidFill>
            <a:schemeClr val="tx1">
              <a:lumMod val="65000"/>
              <a:lumOff val="35000"/>
            </a:schemeClr>
          </a:solidFill>
        </p:grpSpPr>
        <p:sp>
          <p:nvSpPr>
            <p:cNvPr id="486" name="Freeform 325"/>
            <p:cNvSpPr>
              <a:spLocks noEditPoints="1"/>
            </p:cNvSpPr>
            <p:nvPr/>
          </p:nvSpPr>
          <p:spPr bwMode="auto">
            <a:xfrm>
              <a:off x="2905" y="1457"/>
              <a:ext cx="35" cy="73"/>
            </a:xfrm>
            <a:custGeom>
              <a:avLst/>
              <a:gdLst>
                <a:gd name="T0" fmla="*/ 253 w 394"/>
                <a:gd name="T1" fmla="*/ 612 h 808"/>
                <a:gd name="T2" fmla="*/ 275 w 394"/>
                <a:gd name="T3" fmla="*/ 583 h 808"/>
                <a:gd name="T4" fmla="*/ 283 w 394"/>
                <a:gd name="T5" fmla="*/ 546 h 808"/>
                <a:gd name="T6" fmla="*/ 275 w 394"/>
                <a:gd name="T7" fmla="*/ 508 h 808"/>
                <a:gd name="T8" fmla="*/ 253 w 394"/>
                <a:gd name="T9" fmla="*/ 479 h 808"/>
                <a:gd name="T10" fmla="*/ 129 w 394"/>
                <a:gd name="T11" fmla="*/ 209 h 808"/>
                <a:gd name="T12" fmla="*/ 113 w 394"/>
                <a:gd name="T13" fmla="*/ 242 h 808"/>
                <a:gd name="T14" fmla="*/ 113 w 394"/>
                <a:gd name="T15" fmla="*/ 281 h 808"/>
                <a:gd name="T16" fmla="*/ 129 w 394"/>
                <a:gd name="T17" fmla="*/ 315 h 808"/>
                <a:gd name="T18" fmla="*/ 142 w 394"/>
                <a:gd name="T19" fmla="*/ 196 h 808"/>
                <a:gd name="T20" fmla="*/ 215 w 394"/>
                <a:gd name="T21" fmla="*/ 2 h 808"/>
                <a:gd name="T22" fmla="*/ 242 w 394"/>
                <a:gd name="T23" fmla="*/ 22 h 808"/>
                <a:gd name="T24" fmla="*/ 253 w 394"/>
                <a:gd name="T25" fmla="*/ 55 h 808"/>
                <a:gd name="T26" fmla="*/ 282 w 394"/>
                <a:gd name="T27" fmla="*/ 84 h 808"/>
                <a:gd name="T28" fmla="*/ 333 w 394"/>
                <a:gd name="T29" fmla="*/ 120 h 808"/>
                <a:gd name="T30" fmla="*/ 371 w 394"/>
                <a:gd name="T31" fmla="*/ 170 h 808"/>
                <a:gd name="T32" fmla="*/ 392 w 394"/>
                <a:gd name="T33" fmla="*/ 229 h 808"/>
                <a:gd name="T34" fmla="*/ 392 w 394"/>
                <a:gd name="T35" fmla="*/ 279 h 808"/>
                <a:gd name="T36" fmla="*/ 371 w 394"/>
                <a:gd name="T37" fmla="*/ 306 h 808"/>
                <a:gd name="T38" fmla="*/ 339 w 394"/>
                <a:gd name="T39" fmla="*/ 317 h 808"/>
                <a:gd name="T40" fmla="*/ 306 w 394"/>
                <a:gd name="T41" fmla="*/ 306 h 808"/>
                <a:gd name="T42" fmla="*/ 287 w 394"/>
                <a:gd name="T43" fmla="*/ 279 h 808"/>
                <a:gd name="T44" fmla="*/ 281 w 394"/>
                <a:gd name="T45" fmla="*/ 242 h 808"/>
                <a:gd name="T46" fmla="*/ 265 w 394"/>
                <a:gd name="T47" fmla="*/ 209 h 808"/>
                <a:gd name="T48" fmla="*/ 253 w 394"/>
                <a:gd name="T49" fmla="*/ 356 h 808"/>
                <a:gd name="T50" fmla="*/ 309 w 394"/>
                <a:gd name="T51" fmla="*/ 383 h 808"/>
                <a:gd name="T52" fmla="*/ 354 w 394"/>
                <a:gd name="T53" fmla="*/ 427 h 808"/>
                <a:gd name="T54" fmla="*/ 383 w 394"/>
                <a:gd name="T55" fmla="*/ 482 h 808"/>
                <a:gd name="T56" fmla="*/ 394 w 394"/>
                <a:gd name="T57" fmla="*/ 546 h 808"/>
                <a:gd name="T58" fmla="*/ 383 w 394"/>
                <a:gd name="T59" fmla="*/ 609 h 808"/>
                <a:gd name="T60" fmla="*/ 354 w 394"/>
                <a:gd name="T61" fmla="*/ 664 h 808"/>
                <a:gd name="T62" fmla="*/ 309 w 394"/>
                <a:gd name="T63" fmla="*/ 707 h 808"/>
                <a:gd name="T64" fmla="*/ 253 w 394"/>
                <a:gd name="T65" fmla="*/ 734 h 808"/>
                <a:gd name="T66" fmla="*/ 250 w 394"/>
                <a:gd name="T67" fmla="*/ 770 h 808"/>
                <a:gd name="T68" fmla="*/ 230 w 394"/>
                <a:gd name="T69" fmla="*/ 797 h 808"/>
                <a:gd name="T70" fmla="*/ 196 w 394"/>
                <a:gd name="T71" fmla="*/ 808 h 808"/>
                <a:gd name="T72" fmla="*/ 164 w 394"/>
                <a:gd name="T73" fmla="*/ 797 h 808"/>
                <a:gd name="T74" fmla="*/ 144 w 394"/>
                <a:gd name="T75" fmla="*/ 770 h 808"/>
                <a:gd name="T76" fmla="*/ 142 w 394"/>
                <a:gd name="T77" fmla="*/ 734 h 808"/>
                <a:gd name="T78" fmla="*/ 85 w 394"/>
                <a:gd name="T79" fmla="*/ 707 h 808"/>
                <a:gd name="T80" fmla="*/ 40 w 394"/>
                <a:gd name="T81" fmla="*/ 664 h 808"/>
                <a:gd name="T82" fmla="*/ 11 w 394"/>
                <a:gd name="T83" fmla="*/ 609 h 808"/>
                <a:gd name="T84" fmla="*/ 0 w 394"/>
                <a:gd name="T85" fmla="*/ 546 h 808"/>
                <a:gd name="T86" fmla="*/ 11 w 394"/>
                <a:gd name="T87" fmla="*/ 512 h 808"/>
                <a:gd name="T88" fmla="*/ 38 w 394"/>
                <a:gd name="T89" fmla="*/ 493 h 808"/>
                <a:gd name="T90" fmla="*/ 73 w 394"/>
                <a:gd name="T91" fmla="*/ 493 h 808"/>
                <a:gd name="T92" fmla="*/ 100 w 394"/>
                <a:gd name="T93" fmla="*/ 512 h 808"/>
                <a:gd name="T94" fmla="*/ 111 w 394"/>
                <a:gd name="T95" fmla="*/ 546 h 808"/>
                <a:gd name="T96" fmla="*/ 119 w 394"/>
                <a:gd name="T97" fmla="*/ 583 h 808"/>
                <a:gd name="T98" fmla="*/ 142 w 394"/>
                <a:gd name="T99" fmla="*/ 612 h 808"/>
                <a:gd name="T100" fmla="*/ 112 w 394"/>
                <a:gd name="T101" fmla="*/ 440 h 808"/>
                <a:gd name="T102" fmla="*/ 61 w 394"/>
                <a:gd name="T103" fmla="*/ 404 h 808"/>
                <a:gd name="T104" fmla="*/ 23 w 394"/>
                <a:gd name="T105" fmla="*/ 355 h 808"/>
                <a:gd name="T106" fmla="*/ 2 w 394"/>
                <a:gd name="T107" fmla="*/ 294 h 808"/>
                <a:gd name="T108" fmla="*/ 2 w 394"/>
                <a:gd name="T109" fmla="*/ 229 h 808"/>
                <a:gd name="T110" fmla="*/ 23 w 394"/>
                <a:gd name="T111" fmla="*/ 170 h 808"/>
                <a:gd name="T112" fmla="*/ 61 w 394"/>
                <a:gd name="T113" fmla="*/ 120 h 808"/>
                <a:gd name="T114" fmla="*/ 112 w 394"/>
                <a:gd name="T115" fmla="*/ 84 h 808"/>
                <a:gd name="T116" fmla="*/ 142 w 394"/>
                <a:gd name="T117" fmla="*/ 55 h 808"/>
                <a:gd name="T118" fmla="*/ 152 w 394"/>
                <a:gd name="T119" fmla="*/ 22 h 808"/>
                <a:gd name="T120" fmla="*/ 179 w 394"/>
                <a:gd name="T121" fmla="*/ 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4" h="808">
                  <a:moveTo>
                    <a:pt x="253" y="479"/>
                  </a:moveTo>
                  <a:lnTo>
                    <a:pt x="253" y="612"/>
                  </a:lnTo>
                  <a:lnTo>
                    <a:pt x="265" y="598"/>
                  </a:lnTo>
                  <a:lnTo>
                    <a:pt x="275" y="583"/>
                  </a:lnTo>
                  <a:lnTo>
                    <a:pt x="281" y="564"/>
                  </a:lnTo>
                  <a:lnTo>
                    <a:pt x="283" y="546"/>
                  </a:lnTo>
                  <a:lnTo>
                    <a:pt x="281" y="526"/>
                  </a:lnTo>
                  <a:lnTo>
                    <a:pt x="275" y="508"/>
                  </a:lnTo>
                  <a:lnTo>
                    <a:pt x="265" y="493"/>
                  </a:lnTo>
                  <a:lnTo>
                    <a:pt x="253" y="479"/>
                  </a:lnTo>
                  <a:close/>
                  <a:moveTo>
                    <a:pt x="142" y="196"/>
                  </a:moveTo>
                  <a:lnTo>
                    <a:pt x="129" y="209"/>
                  </a:lnTo>
                  <a:lnTo>
                    <a:pt x="119" y="225"/>
                  </a:lnTo>
                  <a:lnTo>
                    <a:pt x="113" y="242"/>
                  </a:lnTo>
                  <a:lnTo>
                    <a:pt x="111" y="262"/>
                  </a:lnTo>
                  <a:lnTo>
                    <a:pt x="113" y="281"/>
                  </a:lnTo>
                  <a:lnTo>
                    <a:pt x="119" y="299"/>
                  </a:lnTo>
                  <a:lnTo>
                    <a:pt x="129" y="315"/>
                  </a:lnTo>
                  <a:lnTo>
                    <a:pt x="142" y="328"/>
                  </a:lnTo>
                  <a:lnTo>
                    <a:pt x="142" y="196"/>
                  </a:lnTo>
                  <a:close/>
                  <a:moveTo>
                    <a:pt x="196" y="0"/>
                  </a:moveTo>
                  <a:lnTo>
                    <a:pt x="215" y="2"/>
                  </a:lnTo>
                  <a:lnTo>
                    <a:pt x="230" y="11"/>
                  </a:lnTo>
                  <a:lnTo>
                    <a:pt x="242" y="22"/>
                  </a:lnTo>
                  <a:lnTo>
                    <a:pt x="250" y="38"/>
                  </a:lnTo>
                  <a:lnTo>
                    <a:pt x="253" y="55"/>
                  </a:lnTo>
                  <a:lnTo>
                    <a:pt x="253" y="73"/>
                  </a:lnTo>
                  <a:lnTo>
                    <a:pt x="282" y="84"/>
                  </a:lnTo>
                  <a:lnTo>
                    <a:pt x="309" y="100"/>
                  </a:lnTo>
                  <a:lnTo>
                    <a:pt x="333" y="120"/>
                  </a:lnTo>
                  <a:lnTo>
                    <a:pt x="354" y="143"/>
                  </a:lnTo>
                  <a:lnTo>
                    <a:pt x="371" y="170"/>
                  </a:lnTo>
                  <a:lnTo>
                    <a:pt x="383" y="198"/>
                  </a:lnTo>
                  <a:lnTo>
                    <a:pt x="392" y="229"/>
                  </a:lnTo>
                  <a:lnTo>
                    <a:pt x="394" y="262"/>
                  </a:lnTo>
                  <a:lnTo>
                    <a:pt x="392" y="279"/>
                  </a:lnTo>
                  <a:lnTo>
                    <a:pt x="383" y="294"/>
                  </a:lnTo>
                  <a:lnTo>
                    <a:pt x="371" y="306"/>
                  </a:lnTo>
                  <a:lnTo>
                    <a:pt x="356" y="315"/>
                  </a:lnTo>
                  <a:lnTo>
                    <a:pt x="339" y="317"/>
                  </a:lnTo>
                  <a:lnTo>
                    <a:pt x="321" y="315"/>
                  </a:lnTo>
                  <a:lnTo>
                    <a:pt x="306" y="306"/>
                  </a:lnTo>
                  <a:lnTo>
                    <a:pt x="294" y="294"/>
                  </a:lnTo>
                  <a:lnTo>
                    <a:pt x="287" y="279"/>
                  </a:lnTo>
                  <a:lnTo>
                    <a:pt x="283" y="262"/>
                  </a:lnTo>
                  <a:lnTo>
                    <a:pt x="281" y="242"/>
                  </a:lnTo>
                  <a:lnTo>
                    <a:pt x="275" y="225"/>
                  </a:lnTo>
                  <a:lnTo>
                    <a:pt x="265" y="209"/>
                  </a:lnTo>
                  <a:lnTo>
                    <a:pt x="253" y="196"/>
                  </a:lnTo>
                  <a:lnTo>
                    <a:pt x="253" y="356"/>
                  </a:lnTo>
                  <a:lnTo>
                    <a:pt x="282" y="368"/>
                  </a:lnTo>
                  <a:lnTo>
                    <a:pt x="309" y="383"/>
                  </a:lnTo>
                  <a:lnTo>
                    <a:pt x="333" y="403"/>
                  </a:lnTo>
                  <a:lnTo>
                    <a:pt x="354" y="427"/>
                  </a:lnTo>
                  <a:lnTo>
                    <a:pt x="371" y="453"/>
                  </a:lnTo>
                  <a:lnTo>
                    <a:pt x="383" y="482"/>
                  </a:lnTo>
                  <a:lnTo>
                    <a:pt x="392" y="512"/>
                  </a:lnTo>
                  <a:lnTo>
                    <a:pt x="394" y="546"/>
                  </a:lnTo>
                  <a:lnTo>
                    <a:pt x="392" y="578"/>
                  </a:lnTo>
                  <a:lnTo>
                    <a:pt x="383" y="609"/>
                  </a:lnTo>
                  <a:lnTo>
                    <a:pt x="371" y="638"/>
                  </a:lnTo>
                  <a:lnTo>
                    <a:pt x="354" y="664"/>
                  </a:lnTo>
                  <a:lnTo>
                    <a:pt x="333" y="688"/>
                  </a:lnTo>
                  <a:lnTo>
                    <a:pt x="309" y="707"/>
                  </a:lnTo>
                  <a:lnTo>
                    <a:pt x="282" y="722"/>
                  </a:lnTo>
                  <a:lnTo>
                    <a:pt x="253" y="734"/>
                  </a:lnTo>
                  <a:lnTo>
                    <a:pt x="253" y="753"/>
                  </a:lnTo>
                  <a:lnTo>
                    <a:pt x="250" y="770"/>
                  </a:lnTo>
                  <a:lnTo>
                    <a:pt x="242" y="785"/>
                  </a:lnTo>
                  <a:lnTo>
                    <a:pt x="230" y="797"/>
                  </a:lnTo>
                  <a:lnTo>
                    <a:pt x="215" y="805"/>
                  </a:lnTo>
                  <a:lnTo>
                    <a:pt x="196" y="808"/>
                  </a:lnTo>
                  <a:lnTo>
                    <a:pt x="179" y="805"/>
                  </a:lnTo>
                  <a:lnTo>
                    <a:pt x="164" y="797"/>
                  </a:lnTo>
                  <a:lnTo>
                    <a:pt x="152" y="785"/>
                  </a:lnTo>
                  <a:lnTo>
                    <a:pt x="144" y="770"/>
                  </a:lnTo>
                  <a:lnTo>
                    <a:pt x="142" y="753"/>
                  </a:lnTo>
                  <a:lnTo>
                    <a:pt x="142" y="734"/>
                  </a:lnTo>
                  <a:lnTo>
                    <a:pt x="112" y="722"/>
                  </a:lnTo>
                  <a:lnTo>
                    <a:pt x="85" y="707"/>
                  </a:lnTo>
                  <a:lnTo>
                    <a:pt x="61" y="688"/>
                  </a:lnTo>
                  <a:lnTo>
                    <a:pt x="40" y="664"/>
                  </a:lnTo>
                  <a:lnTo>
                    <a:pt x="23" y="638"/>
                  </a:lnTo>
                  <a:lnTo>
                    <a:pt x="11" y="609"/>
                  </a:lnTo>
                  <a:lnTo>
                    <a:pt x="2" y="578"/>
                  </a:lnTo>
                  <a:lnTo>
                    <a:pt x="0" y="546"/>
                  </a:lnTo>
                  <a:lnTo>
                    <a:pt x="2" y="527"/>
                  </a:lnTo>
                  <a:lnTo>
                    <a:pt x="11" y="512"/>
                  </a:lnTo>
                  <a:lnTo>
                    <a:pt x="23" y="500"/>
                  </a:lnTo>
                  <a:lnTo>
                    <a:pt x="38" y="493"/>
                  </a:lnTo>
                  <a:lnTo>
                    <a:pt x="55" y="490"/>
                  </a:lnTo>
                  <a:lnTo>
                    <a:pt x="73" y="493"/>
                  </a:lnTo>
                  <a:lnTo>
                    <a:pt x="88" y="500"/>
                  </a:lnTo>
                  <a:lnTo>
                    <a:pt x="100" y="512"/>
                  </a:lnTo>
                  <a:lnTo>
                    <a:pt x="107" y="527"/>
                  </a:lnTo>
                  <a:lnTo>
                    <a:pt x="111" y="546"/>
                  </a:lnTo>
                  <a:lnTo>
                    <a:pt x="113" y="564"/>
                  </a:lnTo>
                  <a:lnTo>
                    <a:pt x="119" y="583"/>
                  </a:lnTo>
                  <a:lnTo>
                    <a:pt x="129" y="598"/>
                  </a:lnTo>
                  <a:lnTo>
                    <a:pt x="142" y="612"/>
                  </a:lnTo>
                  <a:lnTo>
                    <a:pt x="142" y="451"/>
                  </a:lnTo>
                  <a:lnTo>
                    <a:pt x="112" y="440"/>
                  </a:lnTo>
                  <a:lnTo>
                    <a:pt x="85" y="424"/>
                  </a:lnTo>
                  <a:lnTo>
                    <a:pt x="61" y="404"/>
                  </a:lnTo>
                  <a:lnTo>
                    <a:pt x="40" y="381"/>
                  </a:lnTo>
                  <a:lnTo>
                    <a:pt x="23" y="355"/>
                  </a:lnTo>
                  <a:lnTo>
                    <a:pt x="11" y="326"/>
                  </a:lnTo>
                  <a:lnTo>
                    <a:pt x="2" y="294"/>
                  </a:lnTo>
                  <a:lnTo>
                    <a:pt x="0" y="262"/>
                  </a:lnTo>
                  <a:lnTo>
                    <a:pt x="2" y="229"/>
                  </a:lnTo>
                  <a:lnTo>
                    <a:pt x="11" y="198"/>
                  </a:lnTo>
                  <a:lnTo>
                    <a:pt x="23" y="170"/>
                  </a:lnTo>
                  <a:lnTo>
                    <a:pt x="40" y="143"/>
                  </a:lnTo>
                  <a:lnTo>
                    <a:pt x="61" y="120"/>
                  </a:lnTo>
                  <a:lnTo>
                    <a:pt x="85" y="100"/>
                  </a:lnTo>
                  <a:lnTo>
                    <a:pt x="112" y="84"/>
                  </a:lnTo>
                  <a:lnTo>
                    <a:pt x="142" y="73"/>
                  </a:lnTo>
                  <a:lnTo>
                    <a:pt x="142" y="55"/>
                  </a:lnTo>
                  <a:lnTo>
                    <a:pt x="144" y="38"/>
                  </a:lnTo>
                  <a:lnTo>
                    <a:pt x="152" y="22"/>
                  </a:lnTo>
                  <a:lnTo>
                    <a:pt x="164" y="11"/>
                  </a:lnTo>
                  <a:lnTo>
                    <a:pt x="179" y="2"/>
                  </a:lnTo>
                  <a:lnTo>
                    <a:pt x="1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7" name="Freeform 326"/>
            <p:cNvSpPr>
              <a:spLocks noEditPoints="1"/>
            </p:cNvSpPr>
            <p:nvPr/>
          </p:nvSpPr>
          <p:spPr bwMode="auto">
            <a:xfrm>
              <a:off x="2839" y="1410"/>
              <a:ext cx="167" cy="324"/>
            </a:xfrm>
            <a:custGeom>
              <a:avLst/>
              <a:gdLst>
                <a:gd name="T0" fmla="*/ 352 w 1836"/>
                <a:gd name="T1" fmla="*/ 3315 h 3562"/>
                <a:gd name="T2" fmla="*/ 1462 w 1836"/>
                <a:gd name="T3" fmla="*/ 3329 h 3562"/>
                <a:gd name="T4" fmla="*/ 1529 w 1836"/>
                <a:gd name="T5" fmla="*/ 2984 h 3562"/>
                <a:gd name="T6" fmla="*/ 308 w 1836"/>
                <a:gd name="T7" fmla="*/ 2771 h 3562"/>
                <a:gd name="T8" fmla="*/ 1214 w 1836"/>
                <a:gd name="T9" fmla="*/ 2048 h 3562"/>
                <a:gd name="T10" fmla="*/ 1046 w 1836"/>
                <a:gd name="T11" fmla="*/ 2305 h 3562"/>
                <a:gd name="T12" fmla="*/ 1271 w 1836"/>
                <a:gd name="T13" fmla="*/ 2250 h 3562"/>
                <a:gd name="T14" fmla="*/ 1439 w 1836"/>
                <a:gd name="T15" fmla="*/ 1994 h 3562"/>
                <a:gd name="T16" fmla="*/ 1103 w 1836"/>
                <a:gd name="T17" fmla="*/ 1502 h 3562"/>
                <a:gd name="T18" fmla="*/ 1187 w 1836"/>
                <a:gd name="T19" fmla="*/ 1558 h 3562"/>
                <a:gd name="T20" fmla="*/ 481 w 1836"/>
                <a:gd name="T21" fmla="*/ 1457 h 3562"/>
                <a:gd name="T22" fmla="*/ 844 w 1836"/>
                <a:gd name="T23" fmla="*/ 1608 h 3562"/>
                <a:gd name="T24" fmla="*/ 583 w 1836"/>
                <a:gd name="T25" fmla="*/ 1431 h 3562"/>
                <a:gd name="T26" fmla="*/ 1461 w 1836"/>
                <a:gd name="T27" fmla="*/ 1203 h 3562"/>
                <a:gd name="T28" fmla="*/ 1560 w 1836"/>
                <a:gd name="T29" fmla="*/ 1184 h 3562"/>
                <a:gd name="T30" fmla="*/ 236 w 1836"/>
                <a:gd name="T31" fmla="*/ 1058 h 3562"/>
                <a:gd name="T32" fmla="*/ 434 w 1836"/>
                <a:gd name="T33" fmla="*/ 1295 h 3562"/>
                <a:gd name="T34" fmla="*/ 307 w 1836"/>
                <a:gd name="T35" fmla="*/ 990 h 3562"/>
                <a:gd name="T36" fmla="*/ 1485 w 1836"/>
                <a:gd name="T37" fmla="*/ 681 h 3562"/>
                <a:gd name="T38" fmla="*/ 1583 w 1836"/>
                <a:gd name="T39" fmla="*/ 711 h 3562"/>
                <a:gd name="T40" fmla="*/ 338 w 1836"/>
                <a:gd name="T41" fmla="*/ 533 h 3562"/>
                <a:gd name="T42" fmla="*/ 307 w 1836"/>
                <a:gd name="T43" fmla="*/ 843 h 3562"/>
                <a:gd name="T44" fmla="*/ 434 w 1836"/>
                <a:gd name="T45" fmla="*/ 539 h 3562"/>
                <a:gd name="T46" fmla="*/ 712 w 1836"/>
                <a:gd name="T47" fmla="*/ 498 h 3562"/>
                <a:gd name="T48" fmla="*/ 498 w 1836"/>
                <a:gd name="T49" fmla="*/ 712 h 3562"/>
                <a:gd name="T50" fmla="*/ 463 w 1836"/>
                <a:gd name="T51" fmla="*/ 1023 h 3562"/>
                <a:gd name="T52" fmla="*/ 625 w 1836"/>
                <a:gd name="T53" fmla="*/ 1281 h 3562"/>
                <a:gd name="T54" fmla="*/ 917 w 1836"/>
                <a:gd name="T55" fmla="*/ 1383 h 3562"/>
                <a:gd name="T56" fmla="*/ 1211 w 1836"/>
                <a:gd name="T57" fmla="*/ 1281 h 3562"/>
                <a:gd name="T58" fmla="*/ 1373 w 1836"/>
                <a:gd name="T59" fmla="*/ 1023 h 3562"/>
                <a:gd name="T60" fmla="*/ 1338 w 1836"/>
                <a:gd name="T61" fmla="*/ 712 h 3562"/>
                <a:gd name="T62" fmla="*/ 1124 w 1836"/>
                <a:gd name="T63" fmla="*/ 498 h 3562"/>
                <a:gd name="T64" fmla="*/ 992 w 1836"/>
                <a:gd name="T65" fmla="*/ 308 h 3562"/>
                <a:gd name="T66" fmla="*/ 1297 w 1836"/>
                <a:gd name="T67" fmla="*/ 434 h 3562"/>
                <a:gd name="T68" fmla="*/ 1060 w 1836"/>
                <a:gd name="T69" fmla="*/ 235 h 3562"/>
                <a:gd name="T70" fmla="*/ 590 w 1836"/>
                <a:gd name="T71" fmla="*/ 304 h 3562"/>
                <a:gd name="T72" fmla="*/ 681 w 1836"/>
                <a:gd name="T73" fmla="*/ 350 h 3562"/>
                <a:gd name="T74" fmla="*/ 997 w 1836"/>
                <a:gd name="T75" fmla="*/ 4 h 3562"/>
                <a:gd name="T76" fmla="*/ 1423 w 1836"/>
                <a:gd name="T77" fmla="*/ 152 h 3562"/>
                <a:gd name="T78" fmla="*/ 1723 w 1836"/>
                <a:gd name="T79" fmla="*/ 476 h 3562"/>
                <a:gd name="T80" fmla="*/ 1836 w 1836"/>
                <a:gd name="T81" fmla="*/ 917 h 3562"/>
                <a:gd name="T82" fmla="*/ 1727 w 1836"/>
                <a:gd name="T83" fmla="*/ 1348 h 3562"/>
                <a:gd name="T84" fmla="*/ 1440 w 1836"/>
                <a:gd name="T85" fmla="*/ 1670 h 3562"/>
                <a:gd name="T86" fmla="*/ 1029 w 1836"/>
                <a:gd name="T87" fmla="*/ 1826 h 3562"/>
                <a:gd name="T88" fmla="*/ 1278 w 1836"/>
                <a:gd name="T89" fmla="*/ 1839 h 3562"/>
                <a:gd name="T90" fmla="*/ 1568 w 1836"/>
                <a:gd name="T91" fmla="*/ 1798 h 3562"/>
                <a:gd name="T92" fmla="*/ 1592 w 1836"/>
                <a:gd name="T93" fmla="*/ 1990 h 3562"/>
                <a:gd name="T94" fmla="*/ 1417 w 1836"/>
                <a:gd name="T95" fmla="*/ 2316 h 3562"/>
                <a:gd name="T96" fmla="*/ 1092 w 1836"/>
                <a:gd name="T97" fmla="*/ 2495 h 3562"/>
                <a:gd name="T98" fmla="*/ 1708 w 1836"/>
                <a:gd name="T99" fmla="*/ 2574 h 3562"/>
                <a:gd name="T100" fmla="*/ 1747 w 1836"/>
                <a:gd name="T101" fmla="*/ 3270 h 3562"/>
                <a:gd name="T102" fmla="*/ 1618 w 1836"/>
                <a:gd name="T103" fmla="*/ 3492 h 3562"/>
                <a:gd name="T104" fmla="*/ 426 w 1836"/>
                <a:gd name="T105" fmla="*/ 3562 h 3562"/>
                <a:gd name="T106" fmla="*/ 186 w 1836"/>
                <a:gd name="T107" fmla="*/ 3464 h 3562"/>
                <a:gd name="T108" fmla="*/ 86 w 1836"/>
                <a:gd name="T109" fmla="*/ 3224 h 3562"/>
                <a:gd name="T110" fmla="*/ 149 w 1836"/>
                <a:gd name="T111" fmla="*/ 2561 h 3562"/>
                <a:gd name="T112" fmla="*/ 660 w 1836"/>
                <a:gd name="T113" fmla="*/ 1796 h 3562"/>
                <a:gd name="T114" fmla="*/ 283 w 1836"/>
                <a:gd name="T115" fmla="*/ 1579 h 3562"/>
                <a:gd name="T116" fmla="*/ 49 w 1836"/>
                <a:gd name="T117" fmla="*/ 1214 h 3562"/>
                <a:gd name="T118" fmla="*/ 13 w 1836"/>
                <a:gd name="T119" fmla="*/ 761 h 3562"/>
                <a:gd name="T120" fmla="*/ 195 w 1836"/>
                <a:gd name="T121" fmla="*/ 352 h 3562"/>
                <a:gd name="T122" fmla="*/ 544 w 1836"/>
                <a:gd name="T123" fmla="*/ 80 h 3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6" h="3562">
                  <a:moveTo>
                    <a:pt x="308" y="2984"/>
                  </a:moveTo>
                  <a:lnTo>
                    <a:pt x="308" y="3224"/>
                  </a:lnTo>
                  <a:lnTo>
                    <a:pt x="311" y="3251"/>
                  </a:lnTo>
                  <a:lnTo>
                    <a:pt x="320" y="3275"/>
                  </a:lnTo>
                  <a:lnTo>
                    <a:pt x="333" y="3298"/>
                  </a:lnTo>
                  <a:lnTo>
                    <a:pt x="352" y="3315"/>
                  </a:lnTo>
                  <a:lnTo>
                    <a:pt x="373" y="3329"/>
                  </a:lnTo>
                  <a:lnTo>
                    <a:pt x="398" y="3338"/>
                  </a:lnTo>
                  <a:lnTo>
                    <a:pt x="426" y="3341"/>
                  </a:lnTo>
                  <a:lnTo>
                    <a:pt x="1410" y="3341"/>
                  </a:lnTo>
                  <a:lnTo>
                    <a:pt x="1437" y="3338"/>
                  </a:lnTo>
                  <a:lnTo>
                    <a:pt x="1462" y="3329"/>
                  </a:lnTo>
                  <a:lnTo>
                    <a:pt x="1484" y="3315"/>
                  </a:lnTo>
                  <a:lnTo>
                    <a:pt x="1503" y="3298"/>
                  </a:lnTo>
                  <a:lnTo>
                    <a:pt x="1516" y="3275"/>
                  </a:lnTo>
                  <a:lnTo>
                    <a:pt x="1525" y="3251"/>
                  </a:lnTo>
                  <a:lnTo>
                    <a:pt x="1529" y="3224"/>
                  </a:lnTo>
                  <a:lnTo>
                    <a:pt x="1529" y="2984"/>
                  </a:lnTo>
                  <a:lnTo>
                    <a:pt x="308" y="2984"/>
                  </a:lnTo>
                  <a:close/>
                  <a:moveTo>
                    <a:pt x="308" y="2771"/>
                  </a:moveTo>
                  <a:lnTo>
                    <a:pt x="308" y="2836"/>
                  </a:lnTo>
                  <a:lnTo>
                    <a:pt x="1529" y="2836"/>
                  </a:lnTo>
                  <a:lnTo>
                    <a:pt x="1529" y="2771"/>
                  </a:lnTo>
                  <a:lnTo>
                    <a:pt x="308" y="2771"/>
                  </a:lnTo>
                  <a:close/>
                  <a:moveTo>
                    <a:pt x="1450" y="1942"/>
                  </a:moveTo>
                  <a:lnTo>
                    <a:pt x="1398" y="1952"/>
                  </a:lnTo>
                  <a:lnTo>
                    <a:pt x="1347" y="1970"/>
                  </a:lnTo>
                  <a:lnTo>
                    <a:pt x="1301" y="1990"/>
                  </a:lnTo>
                  <a:lnTo>
                    <a:pt x="1255" y="2017"/>
                  </a:lnTo>
                  <a:lnTo>
                    <a:pt x="1214" y="2048"/>
                  </a:lnTo>
                  <a:lnTo>
                    <a:pt x="1176" y="2082"/>
                  </a:lnTo>
                  <a:lnTo>
                    <a:pt x="1141" y="2120"/>
                  </a:lnTo>
                  <a:lnTo>
                    <a:pt x="1111" y="2162"/>
                  </a:lnTo>
                  <a:lnTo>
                    <a:pt x="1084" y="2207"/>
                  </a:lnTo>
                  <a:lnTo>
                    <a:pt x="1063" y="2254"/>
                  </a:lnTo>
                  <a:lnTo>
                    <a:pt x="1046" y="2305"/>
                  </a:lnTo>
                  <a:lnTo>
                    <a:pt x="1035" y="2357"/>
                  </a:lnTo>
                  <a:lnTo>
                    <a:pt x="1087" y="2345"/>
                  </a:lnTo>
                  <a:lnTo>
                    <a:pt x="1137" y="2328"/>
                  </a:lnTo>
                  <a:lnTo>
                    <a:pt x="1184" y="2307"/>
                  </a:lnTo>
                  <a:lnTo>
                    <a:pt x="1229" y="2281"/>
                  </a:lnTo>
                  <a:lnTo>
                    <a:pt x="1271" y="2250"/>
                  </a:lnTo>
                  <a:lnTo>
                    <a:pt x="1309" y="2216"/>
                  </a:lnTo>
                  <a:lnTo>
                    <a:pt x="1344" y="2178"/>
                  </a:lnTo>
                  <a:lnTo>
                    <a:pt x="1374" y="2136"/>
                  </a:lnTo>
                  <a:lnTo>
                    <a:pt x="1401" y="2091"/>
                  </a:lnTo>
                  <a:lnTo>
                    <a:pt x="1422" y="2043"/>
                  </a:lnTo>
                  <a:lnTo>
                    <a:pt x="1439" y="1994"/>
                  </a:lnTo>
                  <a:lnTo>
                    <a:pt x="1450" y="1942"/>
                  </a:lnTo>
                  <a:close/>
                  <a:moveTo>
                    <a:pt x="1297" y="1399"/>
                  </a:moveTo>
                  <a:lnTo>
                    <a:pt x="1253" y="1431"/>
                  </a:lnTo>
                  <a:lnTo>
                    <a:pt x="1205" y="1460"/>
                  </a:lnTo>
                  <a:lnTo>
                    <a:pt x="1155" y="1482"/>
                  </a:lnTo>
                  <a:lnTo>
                    <a:pt x="1103" y="1502"/>
                  </a:lnTo>
                  <a:lnTo>
                    <a:pt x="1048" y="1516"/>
                  </a:lnTo>
                  <a:lnTo>
                    <a:pt x="992" y="1526"/>
                  </a:lnTo>
                  <a:lnTo>
                    <a:pt x="992" y="1608"/>
                  </a:lnTo>
                  <a:lnTo>
                    <a:pt x="1060" y="1597"/>
                  </a:lnTo>
                  <a:lnTo>
                    <a:pt x="1125" y="1581"/>
                  </a:lnTo>
                  <a:lnTo>
                    <a:pt x="1187" y="1558"/>
                  </a:lnTo>
                  <a:lnTo>
                    <a:pt x="1246" y="1530"/>
                  </a:lnTo>
                  <a:lnTo>
                    <a:pt x="1303" y="1496"/>
                  </a:lnTo>
                  <a:lnTo>
                    <a:pt x="1355" y="1457"/>
                  </a:lnTo>
                  <a:lnTo>
                    <a:pt x="1297" y="1399"/>
                  </a:lnTo>
                  <a:close/>
                  <a:moveTo>
                    <a:pt x="539" y="1399"/>
                  </a:moveTo>
                  <a:lnTo>
                    <a:pt x="481" y="1457"/>
                  </a:lnTo>
                  <a:lnTo>
                    <a:pt x="533" y="1496"/>
                  </a:lnTo>
                  <a:lnTo>
                    <a:pt x="590" y="1530"/>
                  </a:lnTo>
                  <a:lnTo>
                    <a:pt x="649" y="1558"/>
                  </a:lnTo>
                  <a:lnTo>
                    <a:pt x="712" y="1581"/>
                  </a:lnTo>
                  <a:lnTo>
                    <a:pt x="776" y="1597"/>
                  </a:lnTo>
                  <a:lnTo>
                    <a:pt x="844" y="1608"/>
                  </a:lnTo>
                  <a:lnTo>
                    <a:pt x="844" y="1526"/>
                  </a:lnTo>
                  <a:lnTo>
                    <a:pt x="788" y="1516"/>
                  </a:lnTo>
                  <a:lnTo>
                    <a:pt x="733" y="1502"/>
                  </a:lnTo>
                  <a:lnTo>
                    <a:pt x="681" y="1482"/>
                  </a:lnTo>
                  <a:lnTo>
                    <a:pt x="631" y="1460"/>
                  </a:lnTo>
                  <a:lnTo>
                    <a:pt x="583" y="1431"/>
                  </a:lnTo>
                  <a:lnTo>
                    <a:pt x="539" y="1399"/>
                  </a:lnTo>
                  <a:close/>
                  <a:moveTo>
                    <a:pt x="1529" y="990"/>
                  </a:moveTo>
                  <a:lnTo>
                    <a:pt x="1519" y="1047"/>
                  </a:lnTo>
                  <a:lnTo>
                    <a:pt x="1505" y="1101"/>
                  </a:lnTo>
                  <a:lnTo>
                    <a:pt x="1485" y="1153"/>
                  </a:lnTo>
                  <a:lnTo>
                    <a:pt x="1461" y="1203"/>
                  </a:lnTo>
                  <a:lnTo>
                    <a:pt x="1433" y="1250"/>
                  </a:lnTo>
                  <a:lnTo>
                    <a:pt x="1402" y="1295"/>
                  </a:lnTo>
                  <a:lnTo>
                    <a:pt x="1460" y="1353"/>
                  </a:lnTo>
                  <a:lnTo>
                    <a:pt x="1498" y="1300"/>
                  </a:lnTo>
                  <a:lnTo>
                    <a:pt x="1532" y="1244"/>
                  </a:lnTo>
                  <a:lnTo>
                    <a:pt x="1560" y="1184"/>
                  </a:lnTo>
                  <a:lnTo>
                    <a:pt x="1583" y="1123"/>
                  </a:lnTo>
                  <a:lnTo>
                    <a:pt x="1600" y="1058"/>
                  </a:lnTo>
                  <a:lnTo>
                    <a:pt x="1611" y="990"/>
                  </a:lnTo>
                  <a:lnTo>
                    <a:pt x="1529" y="990"/>
                  </a:lnTo>
                  <a:close/>
                  <a:moveTo>
                    <a:pt x="225" y="990"/>
                  </a:moveTo>
                  <a:lnTo>
                    <a:pt x="236" y="1058"/>
                  </a:lnTo>
                  <a:lnTo>
                    <a:pt x="253" y="1123"/>
                  </a:lnTo>
                  <a:lnTo>
                    <a:pt x="276" y="1184"/>
                  </a:lnTo>
                  <a:lnTo>
                    <a:pt x="304" y="1244"/>
                  </a:lnTo>
                  <a:lnTo>
                    <a:pt x="338" y="1300"/>
                  </a:lnTo>
                  <a:lnTo>
                    <a:pt x="376" y="1353"/>
                  </a:lnTo>
                  <a:lnTo>
                    <a:pt x="434" y="1295"/>
                  </a:lnTo>
                  <a:lnTo>
                    <a:pt x="403" y="1250"/>
                  </a:lnTo>
                  <a:lnTo>
                    <a:pt x="375" y="1203"/>
                  </a:lnTo>
                  <a:lnTo>
                    <a:pt x="351" y="1153"/>
                  </a:lnTo>
                  <a:lnTo>
                    <a:pt x="331" y="1101"/>
                  </a:lnTo>
                  <a:lnTo>
                    <a:pt x="317" y="1047"/>
                  </a:lnTo>
                  <a:lnTo>
                    <a:pt x="307" y="990"/>
                  </a:lnTo>
                  <a:lnTo>
                    <a:pt x="225" y="990"/>
                  </a:lnTo>
                  <a:close/>
                  <a:moveTo>
                    <a:pt x="1460" y="480"/>
                  </a:moveTo>
                  <a:lnTo>
                    <a:pt x="1402" y="539"/>
                  </a:lnTo>
                  <a:lnTo>
                    <a:pt x="1434" y="583"/>
                  </a:lnTo>
                  <a:lnTo>
                    <a:pt x="1461" y="630"/>
                  </a:lnTo>
                  <a:lnTo>
                    <a:pt x="1485" y="681"/>
                  </a:lnTo>
                  <a:lnTo>
                    <a:pt x="1505" y="733"/>
                  </a:lnTo>
                  <a:lnTo>
                    <a:pt x="1519" y="787"/>
                  </a:lnTo>
                  <a:lnTo>
                    <a:pt x="1529" y="843"/>
                  </a:lnTo>
                  <a:lnTo>
                    <a:pt x="1611" y="843"/>
                  </a:lnTo>
                  <a:lnTo>
                    <a:pt x="1600" y="776"/>
                  </a:lnTo>
                  <a:lnTo>
                    <a:pt x="1583" y="711"/>
                  </a:lnTo>
                  <a:lnTo>
                    <a:pt x="1560" y="648"/>
                  </a:lnTo>
                  <a:lnTo>
                    <a:pt x="1532" y="589"/>
                  </a:lnTo>
                  <a:lnTo>
                    <a:pt x="1498" y="533"/>
                  </a:lnTo>
                  <a:lnTo>
                    <a:pt x="1460" y="480"/>
                  </a:lnTo>
                  <a:close/>
                  <a:moveTo>
                    <a:pt x="376" y="480"/>
                  </a:moveTo>
                  <a:lnTo>
                    <a:pt x="338" y="533"/>
                  </a:lnTo>
                  <a:lnTo>
                    <a:pt x="304" y="589"/>
                  </a:lnTo>
                  <a:lnTo>
                    <a:pt x="276" y="648"/>
                  </a:lnTo>
                  <a:lnTo>
                    <a:pt x="253" y="711"/>
                  </a:lnTo>
                  <a:lnTo>
                    <a:pt x="236" y="776"/>
                  </a:lnTo>
                  <a:lnTo>
                    <a:pt x="225" y="843"/>
                  </a:lnTo>
                  <a:lnTo>
                    <a:pt x="307" y="843"/>
                  </a:lnTo>
                  <a:lnTo>
                    <a:pt x="317" y="787"/>
                  </a:lnTo>
                  <a:lnTo>
                    <a:pt x="331" y="733"/>
                  </a:lnTo>
                  <a:lnTo>
                    <a:pt x="351" y="681"/>
                  </a:lnTo>
                  <a:lnTo>
                    <a:pt x="375" y="630"/>
                  </a:lnTo>
                  <a:lnTo>
                    <a:pt x="403" y="583"/>
                  </a:lnTo>
                  <a:lnTo>
                    <a:pt x="434" y="539"/>
                  </a:lnTo>
                  <a:lnTo>
                    <a:pt x="376" y="480"/>
                  </a:lnTo>
                  <a:close/>
                  <a:moveTo>
                    <a:pt x="917" y="450"/>
                  </a:moveTo>
                  <a:lnTo>
                    <a:pt x="863" y="453"/>
                  </a:lnTo>
                  <a:lnTo>
                    <a:pt x="811" y="463"/>
                  </a:lnTo>
                  <a:lnTo>
                    <a:pt x="761" y="478"/>
                  </a:lnTo>
                  <a:lnTo>
                    <a:pt x="712" y="498"/>
                  </a:lnTo>
                  <a:lnTo>
                    <a:pt x="668" y="524"/>
                  </a:lnTo>
                  <a:lnTo>
                    <a:pt x="625" y="553"/>
                  </a:lnTo>
                  <a:lnTo>
                    <a:pt x="587" y="587"/>
                  </a:lnTo>
                  <a:lnTo>
                    <a:pt x="554" y="625"/>
                  </a:lnTo>
                  <a:lnTo>
                    <a:pt x="523" y="667"/>
                  </a:lnTo>
                  <a:lnTo>
                    <a:pt x="498" y="712"/>
                  </a:lnTo>
                  <a:lnTo>
                    <a:pt x="478" y="760"/>
                  </a:lnTo>
                  <a:lnTo>
                    <a:pt x="463" y="810"/>
                  </a:lnTo>
                  <a:lnTo>
                    <a:pt x="454" y="863"/>
                  </a:lnTo>
                  <a:lnTo>
                    <a:pt x="451" y="917"/>
                  </a:lnTo>
                  <a:lnTo>
                    <a:pt x="454" y="971"/>
                  </a:lnTo>
                  <a:lnTo>
                    <a:pt x="463" y="1023"/>
                  </a:lnTo>
                  <a:lnTo>
                    <a:pt x="478" y="1074"/>
                  </a:lnTo>
                  <a:lnTo>
                    <a:pt x="498" y="1122"/>
                  </a:lnTo>
                  <a:lnTo>
                    <a:pt x="523" y="1166"/>
                  </a:lnTo>
                  <a:lnTo>
                    <a:pt x="554" y="1208"/>
                  </a:lnTo>
                  <a:lnTo>
                    <a:pt x="587" y="1246"/>
                  </a:lnTo>
                  <a:lnTo>
                    <a:pt x="625" y="1281"/>
                  </a:lnTo>
                  <a:lnTo>
                    <a:pt x="668" y="1310"/>
                  </a:lnTo>
                  <a:lnTo>
                    <a:pt x="712" y="1335"/>
                  </a:lnTo>
                  <a:lnTo>
                    <a:pt x="761" y="1356"/>
                  </a:lnTo>
                  <a:lnTo>
                    <a:pt x="811" y="1371"/>
                  </a:lnTo>
                  <a:lnTo>
                    <a:pt x="863" y="1379"/>
                  </a:lnTo>
                  <a:lnTo>
                    <a:pt x="917" y="1383"/>
                  </a:lnTo>
                  <a:lnTo>
                    <a:pt x="973" y="1379"/>
                  </a:lnTo>
                  <a:lnTo>
                    <a:pt x="1025" y="1371"/>
                  </a:lnTo>
                  <a:lnTo>
                    <a:pt x="1076" y="1356"/>
                  </a:lnTo>
                  <a:lnTo>
                    <a:pt x="1124" y="1335"/>
                  </a:lnTo>
                  <a:lnTo>
                    <a:pt x="1168" y="1310"/>
                  </a:lnTo>
                  <a:lnTo>
                    <a:pt x="1211" y="1281"/>
                  </a:lnTo>
                  <a:lnTo>
                    <a:pt x="1249" y="1246"/>
                  </a:lnTo>
                  <a:lnTo>
                    <a:pt x="1282" y="1208"/>
                  </a:lnTo>
                  <a:lnTo>
                    <a:pt x="1313" y="1166"/>
                  </a:lnTo>
                  <a:lnTo>
                    <a:pt x="1338" y="1122"/>
                  </a:lnTo>
                  <a:lnTo>
                    <a:pt x="1358" y="1074"/>
                  </a:lnTo>
                  <a:lnTo>
                    <a:pt x="1373" y="1023"/>
                  </a:lnTo>
                  <a:lnTo>
                    <a:pt x="1382" y="971"/>
                  </a:lnTo>
                  <a:lnTo>
                    <a:pt x="1385" y="917"/>
                  </a:lnTo>
                  <a:lnTo>
                    <a:pt x="1382" y="863"/>
                  </a:lnTo>
                  <a:lnTo>
                    <a:pt x="1373" y="810"/>
                  </a:lnTo>
                  <a:lnTo>
                    <a:pt x="1358" y="760"/>
                  </a:lnTo>
                  <a:lnTo>
                    <a:pt x="1338" y="712"/>
                  </a:lnTo>
                  <a:lnTo>
                    <a:pt x="1313" y="667"/>
                  </a:lnTo>
                  <a:lnTo>
                    <a:pt x="1282" y="625"/>
                  </a:lnTo>
                  <a:lnTo>
                    <a:pt x="1249" y="587"/>
                  </a:lnTo>
                  <a:lnTo>
                    <a:pt x="1211" y="553"/>
                  </a:lnTo>
                  <a:lnTo>
                    <a:pt x="1168" y="524"/>
                  </a:lnTo>
                  <a:lnTo>
                    <a:pt x="1124" y="498"/>
                  </a:lnTo>
                  <a:lnTo>
                    <a:pt x="1076" y="478"/>
                  </a:lnTo>
                  <a:lnTo>
                    <a:pt x="1025" y="463"/>
                  </a:lnTo>
                  <a:lnTo>
                    <a:pt x="973" y="453"/>
                  </a:lnTo>
                  <a:lnTo>
                    <a:pt x="917" y="450"/>
                  </a:lnTo>
                  <a:close/>
                  <a:moveTo>
                    <a:pt x="992" y="226"/>
                  </a:moveTo>
                  <a:lnTo>
                    <a:pt x="992" y="308"/>
                  </a:lnTo>
                  <a:lnTo>
                    <a:pt x="1048" y="317"/>
                  </a:lnTo>
                  <a:lnTo>
                    <a:pt x="1103" y="332"/>
                  </a:lnTo>
                  <a:lnTo>
                    <a:pt x="1155" y="350"/>
                  </a:lnTo>
                  <a:lnTo>
                    <a:pt x="1205" y="374"/>
                  </a:lnTo>
                  <a:lnTo>
                    <a:pt x="1253" y="402"/>
                  </a:lnTo>
                  <a:lnTo>
                    <a:pt x="1297" y="434"/>
                  </a:lnTo>
                  <a:lnTo>
                    <a:pt x="1355" y="376"/>
                  </a:lnTo>
                  <a:lnTo>
                    <a:pt x="1303" y="337"/>
                  </a:lnTo>
                  <a:lnTo>
                    <a:pt x="1246" y="304"/>
                  </a:lnTo>
                  <a:lnTo>
                    <a:pt x="1187" y="275"/>
                  </a:lnTo>
                  <a:lnTo>
                    <a:pt x="1125" y="253"/>
                  </a:lnTo>
                  <a:lnTo>
                    <a:pt x="1060" y="235"/>
                  </a:lnTo>
                  <a:lnTo>
                    <a:pt x="992" y="226"/>
                  </a:lnTo>
                  <a:close/>
                  <a:moveTo>
                    <a:pt x="844" y="226"/>
                  </a:moveTo>
                  <a:lnTo>
                    <a:pt x="776" y="235"/>
                  </a:lnTo>
                  <a:lnTo>
                    <a:pt x="711" y="253"/>
                  </a:lnTo>
                  <a:lnTo>
                    <a:pt x="649" y="275"/>
                  </a:lnTo>
                  <a:lnTo>
                    <a:pt x="590" y="304"/>
                  </a:lnTo>
                  <a:lnTo>
                    <a:pt x="533" y="337"/>
                  </a:lnTo>
                  <a:lnTo>
                    <a:pt x="481" y="376"/>
                  </a:lnTo>
                  <a:lnTo>
                    <a:pt x="539" y="434"/>
                  </a:lnTo>
                  <a:lnTo>
                    <a:pt x="583" y="402"/>
                  </a:lnTo>
                  <a:lnTo>
                    <a:pt x="631" y="374"/>
                  </a:lnTo>
                  <a:lnTo>
                    <a:pt x="681" y="350"/>
                  </a:lnTo>
                  <a:lnTo>
                    <a:pt x="733" y="332"/>
                  </a:lnTo>
                  <a:lnTo>
                    <a:pt x="788" y="317"/>
                  </a:lnTo>
                  <a:lnTo>
                    <a:pt x="844" y="308"/>
                  </a:lnTo>
                  <a:lnTo>
                    <a:pt x="844" y="226"/>
                  </a:lnTo>
                  <a:close/>
                  <a:moveTo>
                    <a:pt x="917" y="0"/>
                  </a:moveTo>
                  <a:lnTo>
                    <a:pt x="997" y="4"/>
                  </a:lnTo>
                  <a:lnTo>
                    <a:pt x="1075" y="13"/>
                  </a:lnTo>
                  <a:lnTo>
                    <a:pt x="1150" y="30"/>
                  </a:lnTo>
                  <a:lnTo>
                    <a:pt x="1222" y="52"/>
                  </a:lnTo>
                  <a:lnTo>
                    <a:pt x="1292" y="80"/>
                  </a:lnTo>
                  <a:lnTo>
                    <a:pt x="1359" y="113"/>
                  </a:lnTo>
                  <a:lnTo>
                    <a:pt x="1423" y="152"/>
                  </a:lnTo>
                  <a:lnTo>
                    <a:pt x="1484" y="195"/>
                  </a:lnTo>
                  <a:lnTo>
                    <a:pt x="1541" y="243"/>
                  </a:lnTo>
                  <a:lnTo>
                    <a:pt x="1593" y="296"/>
                  </a:lnTo>
                  <a:lnTo>
                    <a:pt x="1640" y="352"/>
                  </a:lnTo>
                  <a:lnTo>
                    <a:pt x="1684" y="412"/>
                  </a:lnTo>
                  <a:lnTo>
                    <a:pt x="1723" y="476"/>
                  </a:lnTo>
                  <a:lnTo>
                    <a:pt x="1757" y="543"/>
                  </a:lnTo>
                  <a:lnTo>
                    <a:pt x="1785" y="613"/>
                  </a:lnTo>
                  <a:lnTo>
                    <a:pt x="1807" y="686"/>
                  </a:lnTo>
                  <a:lnTo>
                    <a:pt x="1823" y="761"/>
                  </a:lnTo>
                  <a:lnTo>
                    <a:pt x="1833" y="838"/>
                  </a:lnTo>
                  <a:lnTo>
                    <a:pt x="1836" y="917"/>
                  </a:lnTo>
                  <a:lnTo>
                    <a:pt x="1833" y="994"/>
                  </a:lnTo>
                  <a:lnTo>
                    <a:pt x="1824" y="1070"/>
                  </a:lnTo>
                  <a:lnTo>
                    <a:pt x="1808" y="1142"/>
                  </a:lnTo>
                  <a:lnTo>
                    <a:pt x="1787" y="1214"/>
                  </a:lnTo>
                  <a:lnTo>
                    <a:pt x="1760" y="1282"/>
                  </a:lnTo>
                  <a:lnTo>
                    <a:pt x="1727" y="1348"/>
                  </a:lnTo>
                  <a:lnTo>
                    <a:pt x="1690" y="1411"/>
                  </a:lnTo>
                  <a:lnTo>
                    <a:pt x="1649" y="1470"/>
                  </a:lnTo>
                  <a:lnTo>
                    <a:pt x="1602" y="1527"/>
                  </a:lnTo>
                  <a:lnTo>
                    <a:pt x="1553" y="1579"/>
                  </a:lnTo>
                  <a:lnTo>
                    <a:pt x="1498" y="1626"/>
                  </a:lnTo>
                  <a:lnTo>
                    <a:pt x="1440" y="1670"/>
                  </a:lnTo>
                  <a:lnTo>
                    <a:pt x="1379" y="1709"/>
                  </a:lnTo>
                  <a:lnTo>
                    <a:pt x="1314" y="1743"/>
                  </a:lnTo>
                  <a:lnTo>
                    <a:pt x="1246" y="1773"/>
                  </a:lnTo>
                  <a:lnTo>
                    <a:pt x="1176" y="1796"/>
                  </a:lnTo>
                  <a:lnTo>
                    <a:pt x="1103" y="1814"/>
                  </a:lnTo>
                  <a:lnTo>
                    <a:pt x="1029" y="1826"/>
                  </a:lnTo>
                  <a:lnTo>
                    <a:pt x="1029" y="2024"/>
                  </a:lnTo>
                  <a:lnTo>
                    <a:pt x="1070" y="1978"/>
                  </a:lnTo>
                  <a:lnTo>
                    <a:pt x="1117" y="1936"/>
                  </a:lnTo>
                  <a:lnTo>
                    <a:pt x="1167" y="1898"/>
                  </a:lnTo>
                  <a:lnTo>
                    <a:pt x="1220" y="1866"/>
                  </a:lnTo>
                  <a:lnTo>
                    <a:pt x="1278" y="1839"/>
                  </a:lnTo>
                  <a:lnTo>
                    <a:pt x="1338" y="1817"/>
                  </a:lnTo>
                  <a:lnTo>
                    <a:pt x="1399" y="1801"/>
                  </a:lnTo>
                  <a:lnTo>
                    <a:pt x="1464" y="1791"/>
                  </a:lnTo>
                  <a:lnTo>
                    <a:pt x="1531" y="1788"/>
                  </a:lnTo>
                  <a:lnTo>
                    <a:pt x="1550" y="1790"/>
                  </a:lnTo>
                  <a:lnTo>
                    <a:pt x="1568" y="1798"/>
                  </a:lnTo>
                  <a:lnTo>
                    <a:pt x="1583" y="1809"/>
                  </a:lnTo>
                  <a:lnTo>
                    <a:pt x="1594" y="1825"/>
                  </a:lnTo>
                  <a:lnTo>
                    <a:pt x="1601" y="1842"/>
                  </a:lnTo>
                  <a:lnTo>
                    <a:pt x="1605" y="1861"/>
                  </a:lnTo>
                  <a:lnTo>
                    <a:pt x="1601" y="1928"/>
                  </a:lnTo>
                  <a:lnTo>
                    <a:pt x="1592" y="1990"/>
                  </a:lnTo>
                  <a:lnTo>
                    <a:pt x="1575" y="2052"/>
                  </a:lnTo>
                  <a:lnTo>
                    <a:pt x="1554" y="2112"/>
                  </a:lnTo>
                  <a:lnTo>
                    <a:pt x="1526" y="2168"/>
                  </a:lnTo>
                  <a:lnTo>
                    <a:pt x="1495" y="2221"/>
                  </a:lnTo>
                  <a:lnTo>
                    <a:pt x="1458" y="2271"/>
                  </a:lnTo>
                  <a:lnTo>
                    <a:pt x="1417" y="2316"/>
                  </a:lnTo>
                  <a:lnTo>
                    <a:pt x="1371" y="2359"/>
                  </a:lnTo>
                  <a:lnTo>
                    <a:pt x="1321" y="2397"/>
                  </a:lnTo>
                  <a:lnTo>
                    <a:pt x="1269" y="2429"/>
                  </a:lnTo>
                  <a:lnTo>
                    <a:pt x="1213" y="2456"/>
                  </a:lnTo>
                  <a:lnTo>
                    <a:pt x="1154" y="2479"/>
                  </a:lnTo>
                  <a:lnTo>
                    <a:pt x="1092" y="2495"/>
                  </a:lnTo>
                  <a:lnTo>
                    <a:pt x="1029" y="2506"/>
                  </a:lnTo>
                  <a:lnTo>
                    <a:pt x="1029" y="2550"/>
                  </a:lnTo>
                  <a:lnTo>
                    <a:pt x="1639" y="2550"/>
                  </a:lnTo>
                  <a:lnTo>
                    <a:pt x="1664" y="2553"/>
                  </a:lnTo>
                  <a:lnTo>
                    <a:pt x="1687" y="2561"/>
                  </a:lnTo>
                  <a:lnTo>
                    <a:pt x="1708" y="2574"/>
                  </a:lnTo>
                  <a:lnTo>
                    <a:pt x="1725" y="2592"/>
                  </a:lnTo>
                  <a:lnTo>
                    <a:pt x="1738" y="2612"/>
                  </a:lnTo>
                  <a:lnTo>
                    <a:pt x="1747" y="2635"/>
                  </a:lnTo>
                  <a:lnTo>
                    <a:pt x="1750" y="2661"/>
                  </a:lnTo>
                  <a:lnTo>
                    <a:pt x="1750" y="3224"/>
                  </a:lnTo>
                  <a:lnTo>
                    <a:pt x="1747" y="3270"/>
                  </a:lnTo>
                  <a:lnTo>
                    <a:pt x="1737" y="3314"/>
                  </a:lnTo>
                  <a:lnTo>
                    <a:pt x="1723" y="3355"/>
                  </a:lnTo>
                  <a:lnTo>
                    <a:pt x="1703" y="3394"/>
                  </a:lnTo>
                  <a:lnTo>
                    <a:pt x="1678" y="3431"/>
                  </a:lnTo>
                  <a:lnTo>
                    <a:pt x="1650" y="3464"/>
                  </a:lnTo>
                  <a:lnTo>
                    <a:pt x="1618" y="3492"/>
                  </a:lnTo>
                  <a:lnTo>
                    <a:pt x="1582" y="3517"/>
                  </a:lnTo>
                  <a:lnTo>
                    <a:pt x="1543" y="3536"/>
                  </a:lnTo>
                  <a:lnTo>
                    <a:pt x="1500" y="3550"/>
                  </a:lnTo>
                  <a:lnTo>
                    <a:pt x="1456" y="3560"/>
                  </a:lnTo>
                  <a:lnTo>
                    <a:pt x="1410" y="3562"/>
                  </a:lnTo>
                  <a:lnTo>
                    <a:pt x="426" y="3562"/>
                  </a:lnTo>
                  <a:lnTo>
                    <a:pt x="380" y="3560"/>
                  </a:lnTo>
                  <a:lnTo>
                    <a:pt x="335" y="3550"/>
                  </a:lnTo>
                  <a:lnTo>
                    <a:pt x="294" y="3536"/>
                  </a:lnTo>
                  <a:lnTo>
                    <a:pt x="254" y="3517"/>
                  </a:lnTo>
                  <a:lnTo>
                    <a:pt x="218" y="3492"/>
                  </a:lnTo>
                  <a:lnTo>
                    <a:pt x="186" y="3464"/>
                  </a:lnTo>
                  <a:lnTo>
                    <a:pt x="157" y="3431"/>
                  </a:lnTo>
                  <a:lnTo>
                    <a:pt x="132" y="3394"/>
                  </a:lnTo>
                  <a:lnTo>
                    <a:pt x="113" y="3355"/>
                  </a:lnTo>
                  <a:lnTo>
                    <a:pt x="99" y="3314"/>
                  </a:lnTo>
                  <a:lnTo>
                    <a:pt x="89" y="3270"/>
                  </a:lnTo>
                  <a:lnTo>
                    <a:pt x="86" y="3224"/>
                  </a:lnTo>
                  <a:lnTo>
                    <a:pt x="86" y="2661"/>
                  </a:lnTo>
                  <a:lnTo>
                    <a:pt x="89" y="2635"/>
                  </a:lnTo>
                  <a:lnTo>
                    <a:pt x="98" y="2612"/>
                  </a:lnTo>
                  <a:lnTo>
                    <a:pt x="111" y="2592"/>
                  </a:lnTo>
                  <a:lnTo>
                    <a:pt x="128" y="2574"/>
                  </a:lnTo>
                  <a:lnTo>
                    <a:pt x="149" y="2561"/>
                  </a:lnTo>
                  <a:lnTo>
                    <a:pt x="172" y="2553"/>
                  </a:lnTo>
                  <a:lnTo>
                    <a:pt x="197" y="2550"/>
                  </a:lnTo>
                  <a:lnTo>
                    <a:pt x="807" y="2550"/>
                  </a:lnTo>
                  <a:lnTo>
                    <a:pt x="807" y="1826"/>
                  </a:lnTo>
                  <a:lnTo>
                    <a:pt x="733" y="1814"/>
                  </a:lnTo>
                  <a:lnTo>
                    <a:pt x="660" y="1796"/>
                  </a:lnTo>
                  <a:lnTo>
                    <a:pt x="590" y="1773"/>
                  </a:lnTo>
                  <a:lnTo>
                    <a:pt x="522" y="1743"/>
                  </a:lnTo>
                  <a:lnTo>
                    <a:pt x="457" y="1709"/>
                  </a:lnTo>
                  <a:lnTo>
                    <a:pt x="396" y="1670"/>
                  </a:lnTo>
                  <a:lnTo>
                    <a:pt x="338" y="1626"/>
                  </a:lnTo>
                  <a:lnTo>
                    <a:pt x="283" y="1579"/>
                  </a:lnTo>
                  <a:lnTo>
                    <a:pt x="233" y="1527"/>
                  </a:lnTo>
                  <a:lnTo>
                    <a:pt x="187" y="1470"/>
                  </a:lnTo>
                  <a:lnTo>
                    <a:pt x="145" y="1411"/>
                  </a:lnTo>
                  <a:lnTo>
                    <a:pt x="109" y="1348"/>
                  </a:lnTo>
                  <a:lnTo>
                    <a:pt x="76" y="1282"/>
                  </a:lnTo>
                  <a:lnTo>
                    <a:pt x="49" y="1214"/>
                  </a:lnTo>
                  <a:lnTo>
                    <a:pt x="28" y="1142"/>
                  </a:lnTo>
                  <a:lnTo>
                    <a:pt x="12" y="1070"/>
                  </a:lnTo>
                  <a:lnTo>
                    <a:pt x="3" y="994"/>
                  </a:lnTo>
                  <a:lnTo>
                    <a:pt x="0" y="917"/>
                  </a:lnTo>
                  <a:lnTo>
                    <a:pt x="3" y="838"/>
                  </a:lnTo>
                  <a:lnTo>
                    <a:pt x="13" y="761"/>
                  </a:lnTo>
                  <a:lnTo>
                    <a:pt x="29" y="686"/>
                  </a:lnTo>
                  <a:lnTo>
                    <a:pt x="51" y="613"/>
                  </a:lnTo>
                  <a:lnTo>
                    <a:pt x="79" y="543"/>
                  </a:lnTo>
                  <a:lnTo>
                    <a:pt x="113" y="476"/>
                  </a:lnTo>
                  <a:lnTo>
                    <a:pt x="152" y="412"/>
                  </a:lnTo>
                  <a:lnTo>
                    <a:pt x="195" y="352"/>
                  </a:lnTo>
                  <a:lnTo>
                    <a:pt x="243" y="296"/>
                  </a:lnTo>
                  <a:lnTo>
                    <a:pt x="295" y="243"/>
                  </a:lnTo>
                  <a:lnTo>
                    <a:pt x="353" y="195"/>
                  </a:lnTo>
                  <a:lnTo>
                    <a:pt x="413" y="152"/>
                  </a:lnTo>
                  <a:lnTo>
                    <a:pt x="477" y="113"/>
                  </a:lnTo>
                  <a:lnTo>
                    <a:pt x="544" y="80"/>
                  </a:lnTo>
                  <a:lnTo>
                    <a:pt x="613" y="52"/>
                  </a:lnTo>
                  <a:lnTo>
                    <a:pt x="686" y="30"/>
                  </a:lnTo>
                  <a:lnTo>
                    <a:pt x="761" y="13"/>
                  </a:lnTo>
                  <a:lnTo>
                    <a:pt x="839" y="4"/>
                  </a:lnTo>
                  <a:lnTo>
                    <a:pt x="9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3" name="Group 347"/>
          <p:cNvGrpSpPr>
            <a:grpSpLocks noChangeAspect="1"/>
          </p:cNvGrpSpPr>
          <p:nvPr/>
        </p:nvGrpSpPr>
        <p:grpSpPr bwMode="auto">
          <a:xfrm>
            <a:off x="439656" y="3740909"/>
            <a:ext cx="220712" cy="240778"/>
            <a:chOff x="1813" y="1370"/>
            <a:chExt cx="264" cy="288"/>
          </a:xfrm>
          <a:solidFill>
            <a:schemeClr val="tx1">
              <a:lumMod val="65000"/>
              <a:lumOff val="35000"/>
            </a:schemeClr>
          </a:solidFill>
        </p:grpSpPr>
        <p:sp>
          <p:nvSpPr>
            <p:cNvPr id="506" name="Freeform 349"/>
            <p:cNvSpPr>
              <a:spLocks noEditPoints="1"/>
            </p:cNvSpPr>
            <p:nvPr/>
          </p:nvSpPr>
          <p:spPr bwMode="auto">
            <a:xfrm>
              <a:off x="1813" y="1370"/>
              <a:ext cx="143" cy="288"/>
            </a:xfrm>
            <a:custGeom>
              <a:avLst/>
              <a:gdLst>
                <a:gd name="T0" fmla="*/ 329 w 1710"/>
                <a:gd name="T1" fmla="*/ 1275 h 3452"/>
                <a:gd name="T2" fmla="*/ 545 w 1710"/>
                <a:gd name="T3" fmla="*/ 1278 h 3452"/>
                <a:gd name="T4" fmla="*/ 593 w 1710"/>
                <a:gd name="T5" fmla="*/ 1302 h 3452"/>
                <a:gd name="T6" fmla="*/ 625 w 1710"/>
                <a:gd name="T7" fmla="*/ 1343 h 3452"/>
                <a:gd name="T8" fmla="*/ 638 w 1710"/>
                <a:gd name="T9" fmla="*/ 1396 h 3452"/>
                <a:gd name="T10" fmla="*/ 1072 w 1710"/>
                <a:gd name="T11" fmla="*/ 3211 h 3452"/>
                <a:gd name="T12" fmla="*/ 1075 w 1710"/>
                <a:gd name="T13" fmla="*/ 1369 h 3452"/>
                <a:gd name="T14" fmla="*/ 1100 w 1710"/>
                <a:gd name="T15" fmla="*/ 1320 h 3452"/>
                <a:gd name="T16" fmla="*/ 1140 w 1710"/>
                <a:gd name="T17" fmla="*/ 1288 h 3452"/>
                <a:gd name="T18" fmla="*/ 1193 w 1710"/>
                <a:gd name="T19" fmla="*/ 1275 h 3452"/>
                <a:gd name="T20" fmla="*/ 855 w 1710"/>
                <a:gd name="T21" fmla="*/ 363 h 3452"/>
                <a:gd name="T22" fmla="*/ 880 w 1710"/>
                <a:gd name="T23" fmla="*/ 2 h 3452"/>
                <a:gd name="T24" fmla="*/ 926 w 1710"/>
                <a:gd name="T25" fmla="*/ 23 h 3452"/>
                <a:gd name="T26" fmla="*/ 960 w 1710"/>
                <a:gd name="T27" fmla="*/ 60 h 3452"/>
                <a:gd name="T28" fmla="*/ 1705 w 1710"/>
                <a:gd name="T29" fmla="*/ 1359 h 3452"/>
                <a:gd name="T30" fmla="*/ 1710 w 1710"/>
                <a:gd name="T31" fmla="*/ 1408 h 3452"/>
                <a:gd name="T32" fmla="*/ 1694 w 1710"/>
                <a:gd name="T33" fmla="*/ 1457 h 3452"/>
                <a:gd name="T34" fmla="*/ 1661 w 1710"/>
                <a:gd name="T35" fmla="*/ 1495 h 3452"/>
                <a:gd name="T36" fmla="*/ 1616 w 1710"/>
                <a:gd name="T37" fmla="*/ 1515 h 3452"/>
                <a:gd name="T38" fmla="*/ 1315 w 1710"/>
                <a:gd name="T39" fmla="*/ 1518 h 3452"/>
                <a:gd name="T40" fmla="*/ 1310 w 1710"/>
                <a:gd name="T41" fmla="*/ 3360 h 3452"/>
                <a:gd name="T42" fmla="*/ 1287 w 1710"/>
                <a:gd name="T43" fmla="*/ 3407 h 3452"/>
                <a:gd name="T44" fmla="*/ 1246 w 1710"/>
                <a:gd name="T45" fmla="*/ 3441 h 3452"/>
                <a:gd name="T46" fmla="*/ 1193 w 1710"/>
                <a:gd name="T47" fmla="*/ 3452 h 3452"/>
                <a:gd name="T48" fmla="*/ 489 w 1710"/>
                <a:gd name="T49" fmla="*/ 3449 h 3452"/>
                <a:gd name="T50" fmla="*/ 442 w 1710"/>
                <a:gd name="T51" fmla="*/ 3426 h 3452"/>
                <a:gd name="T52" fmla="*/ 408 w 1710"/>
                <a:gd name="T53" fmla="*/ 3385 h 3452"/>
                <a:gd name="T54" fmla="*/ 397 w 1710"/>
                <a:gd name="T55" fmla="*/ 3332 h 3452"/>
                <a:gd name="T56" fmla="*/ 120 w 1710"/>
                <a:gd name="T57" fmla="*/ 1518 h 3452"/>
                <a:gd name="T58" fmla="*/ 70 w 1710"/>
                <a:gd name="T59" fmla="*/ 1507 h 3452"/>
                <a:gd name="T60" fmla="*/ 30 w 1710"/>
                <a:gd name="T61" fmla="*/ 1478 h 3452"/>
                <a:gd name="T62" fmla="*/ 5 w 1710"/>
                <a:gd name="T63" fmla="*/ 1434 h 3452"/>
                <a:gd name="T64" fmla="*/ 0 w 1710"/>
                <a:gd name="T65" fmla="*/ 1384 h 3452"/>
                <a:gd name="T66" fmla="*/ 16 w 1710"/>
                <a:gd name="T67" fmla="*/ 1336 h 3452"/>
                <a:gd name="T68" fmla="*/ 766 w 1710"/>
                <a:gd name="T69" fmla="*/ 40 h 3452"/>
                <a:gd name="T70" fmla="*/ 806 w 1710"/>
                <a:gd name="T71" fmla="*/ 11 h 3452"/>
                <a:gd name="T72" fmla="*/ 855 w 1710"/>
                <a:gd name="T73" fmla="*/ 0 h 3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10" h="3452">
                  <a:moveTo>
                    <a:pt x="855" y="363"/>
                  </a:moveTo>
                  <a:lnTo>
                    <a:pt x="329" y="1275"/>
                  </a:lnTo>
                  <a:lnTo>
                    <a:pt x="517" y="1275"/>
                  </a:lnTo>
                  <a:lnTo>
                    <a:pt x="545" y="1278"/>
                  </a:lnTo>
                  <a:lnTo>
                    <a:pt x="570" y="1288"/>
                  </a:lnTo>
                  <a:lnTo>
                    <a:pt x="593" y="1302"/>
                  </a:lnTo>
                  <a:lnTo>
                    <a:pt x="612" y="1320"/>
                  </a:lnTo>
                  <a:lnTo>
                    <a:pt x="625" y="1343"/>
                  </a:lnTo>
                  <a:lnTo>
                    <a:pt x="635" y="1369"/>
                  </a:lnTo>
                  <a:lnTo>
                    <a:pt x="638" y="1396"/>
                  </a:lnTo>
                  <a:lnTo>
                    <a:pt x="638" y="3211"/>
                  </a:lnTo>
                  <a:lnTo>
                    <a:pt x="1072" y="3211"/>
                  </a:lnTo>
                  <a:lnTo>
                    <a:pt x="1072" y="1396"/>
                  </a:lnTo>
                  <a:lnTo>
                    <a:pt x="1075" y="1369"/>
                  </a:lnTo>
                  <a:lnTo>
                    <a:pt x="1085" y="1343"/>
                  </a:lnTo>
                  <a:lnTo>
                    <a:pt x="1100" y="1320"/>
                  </a:lnTo>
                  <a:lnTo>
                    <a:pt x="1117" y="1302"/>
                  </a:lnTo>
                  <a:lnTo>
                    <a:pt x="1140" y="1288"/>
                  </a:lnTo>
                  <a:lnTo>
                    <a:pt x="1166" y="1278"/>
                  </a:lnTo>
                  <a:lnTo>
                    <a:pt x="1193" y="1275"/>
                  </a:lnTo>
                  <a:lnTo>
                    <a:pt x="1381" y="1275"/>
                  </a:lnTo>
                  <a:lnTo>
                    <a:pt x="855" y="363"/>
                  </a:lnTo>
                  <a:close/>
                  <a:moveTo>
                    <a:pt x="855" y="0"/>
                  </a:moveTo>
                  <a:lnTo>
                    <a:pt x="880" y="2"/>
                  </a:lnTo>
                  <a:lnTo>
                    <a:pt x="904" y="11"/>
                  </a:lnTo>
                  <a:lnTo>
                    <a:pt x="926" y="23"/>
                  </a:lnTo>
                  <a:lnTo>
                    <a:pt x="944" y="40"/>
                  </a:lnTo>
                  <a:lnTo>
                    <a:pt x="960" y="60"/>
                  </a:lnTo>
                  <a:lnTo>
                    <a:pt x="1694" y="1336"/>
                  </a:lnTo>
                  <a:lnTo>
                    <a:pt x="1705" y="1359"/>
                  </a:lnTo>
                  <a:lnTo>
                    <a:pt x="1710" y="1384"/>
                  </a:lnTo>
                  <a:lnTo>
                    <a:pt x="1710" y="1408"/>
                  </a:lnTo>
                  <a:lnTo>
                    <a:pt x="1705" y="1434"/>
                  </a:lnTo>
                  <a:lnTo>
                    <a:pt x="1694" y="1457"/>
                  </a:lnTo>
                  <a:lnTo>
                    <a:pt x="1680" y="1478"/>
                  </a:lnTo>
                  <a:lnTo>
                    <a:pt x="1661" y="1495"/>
                  </a:lnTo>
                  <a:lnTo>
                    <a:pt x="1640" y="1507"/>
                  </a:lnTo>
                  <a:lnTo>
                    <a:pt x="1616" y="1515"/>
                  </a:lnTo>
                  <a:lnTo>
                    <a:pt x="1591" y="1518"/>
                  </a:lnTo>
                  <a:lnTo>
                    <a:pt x="1315" y="1518"/>
                  </a:lnTo>
                  <a:lnTo>
                    <a:pt x="1315" y="3332"/>
                  </a:lnTo>
                  <a:lnTo>
                    <a:pt x="1310" y="3360"/>
                  </a:lnTo>
                  <a:lnTo>
                    <a:pt x="1302" y="3385"/>
                  </a:lnTo>
                  <a:lnTo>
                    <a:pt x="1287" y="3407"/>
                  </a:lnTo>
                  <a:lnTo>
                    <a:pt x="1268" y="3426"/>
                  </a:lnTo>
                  <a:lnTo>
                    <a:pt x="1246" y="3441"/>
                  </a:lnTo>
                  <a:lnTo>
                    <a:pt x="1221" y="3449"/>
                  </a:lnTo>
                  <a:lnTo>
                    <a:pt x="1193" y="3452"/>
                  </a:lnTo>
                  <a:lnTo>
                    <a:pt x="517" y="3452"/>
                  </a:lnTo>
                  <a:lnTo>
                    <a:pt x="489" y="3449"/>
                  </a:lnTo>
                  <a:lnTo>
                    <a:pt x="464" y="3441"/>
                  </a:lnTo>
                  <a:lnTo>
                    <a:pt x="442" y="3426"/>
                  </a:lnTo>
                  <a:lnTo>
                    <a:pt x="423" y="3407"/>
                  </a:lnTo>
                  <a:lnTo>
                    <a:pt x="408" y="3385"/>
                  </a:lnTo>
                  <a:lnTo>
                    <a:pt x="400" y="3360"/>
                  </a:lnTo>
                  <a:lnTo>
                    <a:pt x="397" y="3332"/>
                  </a:lnTo>
                  <a:lnTo>
                    <a:pt x="397" y="1518"/>
                  </a:lnTo>
                  <a:lnTo>
                    <a:pt x="120" y="1518"/>
                  </a:lnTo>
                  <a:lnTo>
                    <a:pt x="94" y="1515"/>
                  </a:lnTo>
                  <a:lnTo>
                    <a:pt x="70" y="1507"/>
                  </a:lnTo>
                  <a:lnTo>
                    <a:pt x="49" y="1495"/>
                  </a:lnTo>
                  <a:lnTo>
                    <a:pt x="30" y="1478"/>
                  </a:lnTo>
                  <a:lnTo>
                    <a:pt x="16" y="1457"/>
                  </a:lnTo>
                  <a:lnTo>
                    <a:pt x="5" y="1434"/>
                  </a:lnTo>
                  <a:lnTo>
                    <a:pt x="0" y="1408"/>
                  </a:lnTo>
                  <a:lnTo>
                    <a:pt x="0" y="1384"/>
                  </a:lnTo>
                  <a:lnTo>
                    <a:pt x="5" y="1359"/>
                  </a:lnTo>
                  <a:lnTo>
                    <a:pt x="16" y="1336"/>
                  </a:lnTo>
                  <a:lnTo>
                    <a:pt x="750" y="60"/>
                  </a:lnTo>
                  <a:lnTo>
                    <a:pt x="766" y="40"/>
                  </a:lnTo>
                  <a:lnTo>
                    <a:pt x="785" y="23"/>
                  </a:lnTo>
                  <a:lnTo>
                    <a:pt x="806" y="11"/>
                  </a:lnTo>
                  <a:lnTo>
                    <a:pt x="830" y="2"/>
                  </a:lnTo>
                  <a:lnTo>
                    <a:pt x="8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7" name="Freeform 350"/>
            <p:cNvSpPr>
              <a:spLocks noEditPoints="1"/>
            </p:cNvSpPr>
            <p:nvPr/>
          </p:nvSpPr>
          <p:spPr bwMode="auto">
            <a:xfrm>
              <a:off x="1935" y="1370"/>
              <a:ext cx="142" cy="288"/>
            </a:xfrm>
            <a:custGeom>
              <a:avLst/>
              <a:gdLst>
                <a:gd name="T0" fmla="*/ 637 w 1710"/>
                <a:gd name="T1" fmla="*/ 2057 h 3452"/>
                <a:gd name="T2" fmla="*/ 625 w 1710"/>
                <a:gd name="T3" fmla="*/ 2109 h 3452"/>
                <a:gd name="T4" fmla="*/ 592 w 1710"/>
                <a:gd name="T5" fmla="*/ 2151 h 3452"/>
                <a:gd name="T6" fmla="*/ 544 w 1710"/>
                <a:gd name="T7" fmla="*/ 2175 h 3452"/>
                <a:gd name="T8" fmla="*/ 329 w 1710"/>
                <a:gd name="T9" fmla="*/ 2178 h 3452"/>
                <a:gd name="T10" fmla="*/ 1380 w 1710"/>
                <a:gd name="T11" fmla="*/ 2178 h 3452"/>
                <a:gd name="T12" fmla="*/ 1165 w 1710"/>
                <a:gd name="T13" fmla="*/ 2175 h 3452"/>
                <a:gd name="T14" fmla="*/ 1118 w 1710"/>
                <a:gd name="T15" fmla="*/ 2151 h 3452"/>
                <a:gd name="T16" fmla="*/ 1084 w 1710"/>
                <a:gd name="T17" fmla="*/ 2109 h 3452"/>
                <a:gd name="T18" fmla="*/ 1072 w 1710"/>
                <a:gd name="T19" fmla="*/ 2057 h 3452"/>
                <a:gd name="T20" fmla="*/ 637 w 1710"/>
                <a:gd name="T21" fmla="*/ 242 h 3452"/>
                <a:gd name="T22" fmla="*/ 1192 w 1710"/>
                <a:gd name="T23" fmla="*/ 0 h 3452"/>
                <a:gd name="T24" fmla="*/ 1246 w 1710"/>
                <a:gd name="T25" fmla="*/ 12 h 3452"/>
                <a:gd name="T26" fmla="*/ 1287 w 1710"/>
                <a:gd name="T27" fmla="*/ 45 h 3452"/>
                <a:gd name="T28" fmla="*/ 1311 w 1710"/>
                <a:gd name="T29" fmla="*/ 93 h 3452"/>
                <a:gd name="T30" fmla="*/ 1314 w 1710"/>
                <a:gd name="T31" fmla="*/ 1936 h 3452"/>
                <a:gd name="T32" fmla="*/ 1615 w 1710"/>
                <a:gd name="T33" fmla="*/ 1938 h 3452"/>
                <a:gd name="T34" fmla="*/ 1660 w 1710"/>
                <a:gd name="T35" fmla="*/ 1959 h 3452"/>
                <a:gd name="T36" fmla="*/ 1695 w 1710"/>
                <a:gd name="T37" fmla="*/ 1996 h 3452"/>
                <a:gd name="T38" fmla="*/ 1710 w 1710"/>
                <a:gd name="T39" fmla="*/ 2044 h 3452"/>
                <a:gd name="T40" fmla="*/ 1704 w 1710"/>
                <a:gd name="T41" fmla="*/ 2094 h 3452"/>
                <a:gd name="T42" fmla="*/ 960 w 1710"/>
                <a:gd name="T43" fmla="*/ 3393 h 3452"/>
                <a:gd name="T44" fmla="*/ 926 w 1710"/>
                <a:gd name="T45" fmla="*/ 3429 h 3452"/>
                <a:gd name="T46" fmla="*/ 880 w 1710"/>
                <a:gd name="T47" fmla="*/ 3450 h 3452"/>
                <a:gd name="T48" fmla="*/ 829 w 1710"/>
                <a:gd name="T49" fmla="*/ 3450 h 3452"/>
                <a:gd name="T50" fmla="*/ 784 w 1710"/>
                <a:gd name="T51" fmla="*/ 3429 h 3452"/>
                <a:gd name="T52" fmla="*/ 750 w 1710"/>
                <a:gd name="T53" fmla="*/ 3393 h 3452"/>
                <a:gd name="T54" fmla="*/ 5 w 1710"/>
                <a:gd name="T55" fmla="*/ 2094 h 3452"/>
                <a:gd name="T56" fmla="*/ 0 w 1710"/>
                <a:gd name="T57" fmla="*/ 2044 h 3452"/>
                <a:gd name="T58" fmla="*/ 15 w 1710"/>
                <a:gd name="T59" fmla="*/ 1996 h 3452"/>
                <a:gd name="T60" fmla="*/ 49 w 1710"/>
                <a:gd name="T61" fmla="*/ 1959 h 3452"/>
                <a:gd name="T62" fmla="*/ 94 w 1710"/>
                <a:gd name="T63" fmla="*/ 1938 h 3452"/>
                <a:gd name="T64" fmla="*/ 396 w 1710"/>
                <a:gd name="T65" fmla="*/ 1936 h 3452"/>
                <a:gd name="T66" fmla="*/ 399 w 1710"/>
                <a:gd name="T67" fmla="*/ 93 h 3452"/>
                <a:gd name="T68" fmla="*/ 422 w 1710"/>
                <a:gd name="T69" fmla="*/ 45 h 3452"/>
                <a:gd name="T70" fmla="*/ 463 w 1710"/>
                <a:gd name="T71" fmla="*/ 12 h 3452"/>
                <a:gd name="T72" fmla="*/ 517 w 1710"/>
                <a:gd name="T73" fmla="*/ 0 h 34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10" h="3452">
                  <a:moveTo>
                    <a:pt x="637" y="242"/>
                  </a:moveTo>
                  <a:lnTo>
                    <a:pt x="637" y="2057"/>
                  </a:lnTo>
                  <a:lnTo>
                    <a:pt x="634" y="2084"/>
                  </a:lnTo>
                  <a:lnTo>
                    <a:pt x="625" y="2109"/>
                  </a:lnTo>
                  <a:lnTo>
                    <a:pt x="611" y="2133"/>
                  </a:lnTo>
                  <a:lnTo>
                    <a:pt x="592" y="2151"/>
                  </a:lnTo>
                  <a:lnTo>
                    <a:pt x="569" y="2165"/>
                  </a:lnTo>
                  <a:lnTo>
                    <a:pt x="544" y="2175"/>
                  </a:lnTo>
                  <a:lnTo>
                    <a:pt x="517" y="2178"/>
                  </a:lnTo>
                  <a:lnTo>
                    <a:pt x="329" y="2178"/>
                  </a:lnTo>
                  <a:lnTo>
                    <a:pt x="855" y="3090"/>
                  </a:lnTo>
                  <a:lnTo>
                    <a:pt x="1380" y="2178"/>
                  </a:lnTo>
                  <a:lnTo>
                    <a:pt x="1192" y="2178"/>
                  </a:lnTo>
                  <a:lnTo>
                    <a:pt x="1165" y="2175"/>
                  </a:lnTo>
                  <a:lnTo>
                    <a:pt x="1140" y="2165"/>
                  </a:lnTo>
                  <a:lnTo>
                    <a:pt x="1118" y="2151"/>
                  </a:lnTo>
                  <a:lnTo>
                    <a:pt x="1099" y="2133"/>
                  </a:lnTo>
                  <a:lnTo>
                    <a:pt x="1084" y="2109"/>
                  </a:lnTo>
                  <a:lnTo>
                    <a:pt x="1075" y="2084"/>
                  </a:lnTo>
                  <a:lnTo>
                    <a:pt x="1072" y="2057"/>
                  </a:lnTo>
                  <a:lnTo>
                    <a:pt x="1072" y="242"/>
                  </a:lnTo>
                  <a:lnTo>
                    <a:pt x="637" y="242"/>
                  </a:lnTo>
                  <a:close/>
                  <a:moveTo>
                    <a:pt x="517" y="0"/>
                  </a:moveTo>
                  <a:lnTo>
                    <a:pt x="1192" y="0"/>
                  </a:lnTo>
                  <a:lnTo>
                    <a:pt x="1221" y="3"/>
                  </a:lnTo>
                  <a:lnTo>
                    <a:pt x="1246" y="12"/>
                  </a:lnTo>
                  <a:lnTo>
                    <a:pt x="1268" y="27"/>
                  </a:lnTo>
                  <a:lnTo>
                    <a:pt x="1287" y="45"/>
                  </a:lnTo>
                  <a:lnTo>
                    <a:pt x="1302" y="68"/>
                  </a:lnTo>
                  <a:lnTo>
                    <a:pt x="1311" y="93"/>
                  </a:lnTo>
                  <a:lnTo>
                    <a:pt x="1314" y="121"/>
                  </a:lnTo>
                  <a:lnTo>
                    <a:pt x="1314" y="1936"/>
                  </a:lnTo>
                  <a:lnTo>
                    <a:pt x="1590" y="1936"/>
                  </a:lnTo>
                  <a:lnTo>
                    <a:pt x="1615" y="1938"/>
                  </a:lnTo>
                  <a:lnTo>
                    <a:pt x="1639" y="1947"/>
                  </a:lnTo>
                  <a:lnTo>
                    <a:pt x="1660" y="1959"/>
                  </a:lnTo>
                  <a:lnTo>
                    <a:pt x="1679" y="1976"/>
                  </a:lnTo>
                  <a:lnTo>
                    <a:pt x="1695" y="1996"/>
                  </a:lnTo>
                  <a:lnTo>
                    <a:pt x="1704" y="2019"/>
                  </a:lnTo>
                  <a:lnTo>
                    <a:pt x="1710" y="2044"/>
                  </a:lnTo>
                  <a:lnTo>
                    <a:pt x="1710" y="2069"/>
                  </a:lnTo>
                  <a:lnTo>
                    <a:pt x="1704" y="2094"/>
                  </a:lnTo>
                  <a:lnTo>
                    <a:pt x="1695" y="2117"/>
                  </a:lnTo>
                  <a:lnTo>
                    <a:pt x="960" y="3393"/>
                  </a:lnTo>
                  <a:lnTo>
                    <a:pt x="945" y="3414"/>
                  </a:lnTo>
                  <a:lnTo>
                    <a:pt x="926" y="3429"/>
                  </a:lnTo>
                  <a:lnTo>
                    <a:pt x="904" y="3442"/>
                  </a:lnTo>
                  <a:lnTo>
                    <a:pt x="880" y="3450"/>
                  </a:lnTo>
                  <a:lnTo>
                    <a:pt x="855" y="3452"/>
                  </a:lnTo>
                  <a:lnTo>
                    <a:pt x="829" y="3450"/>
                  </a:lnTo>
                  <a:lnTo>
                    <a:pt x="805" y="3442"/>
                  </a:lnTo>
                  <a:lnTo>
                    <a:pt x="784" y="3429"/>
                  </a:lnTo>
                  <a:lnTo>
                    <a:pt x="765" y="3414"/>
                  </a:lnTo>
                  <a:lnTo>
                    <a:pt x="750" y="3393"/>
                  </a:lnTo>
                  <a:lnTo>
                    <a:pt x="15" y="2117"/>
                  </a:lnTo>
                  <a:lnTo>
                    <a:pt x="5" y="2094"/>
                  </a:lnTo>
                  <a:lnTo>
                    <a:pt x="0" y="2069"/>
                  </a:lnTo>
                  <a:lnTo>
                    <a:pt x="0" y="2044"/>
                  </a:lnTo>
                  <a:lnTo>
                    <a:pt x="5" y="2019"/>
                  </a:lnTo>
                  <a:lnTo>
                    <a:pt x="15" y="1996"/>
                  </a:lnTo>
                  <a:lnTo>
                    <a:pt x="30" y="1976"/>
                  </a:lnTo>
                  <a:lnTo>
                    <a:pt x="49" y="1959"/>
                  </a:lnTo>
                  <a:lnTo>
                    <a:pt x="71" y="1947"/>
                  </a:lnTo>
                  <a:lnTo>
                    <a:pt x="94" y="1938"/>
                  </a:lnTo>
                  <a:lnTo>
                    <a:pt x="120" y="1936"/>
                  </a:lnTo>
                  <a:lnTo>
                    <a:pt x="396" y="1936"/>
                  </a:lnTo>
                  <a:lnTo>
                    <a:pt x="396" y="121"/>
                  </a:lnTo>
                  <a:lnTo>
                    <a:pt x="399" y="93"/>
                  </a:lnTo>
                  <a:lnTo>
                    <a:pt x="408" y="68"/>
                  </a:lnTo>
                  <a:lnTo>
                    <a:pt x="422" y="45"/>
                  </a:lnTo>
                  <a:lnTo>
                    <a:pt x="441" y="27"/>
                  </a:lnTo>
                  <a:lnTo>
                    <a:pt x="463" y="12"/>
                  </a:lnTo>
                  <a:lnTo>
                    <a:pt x="488" y="3"/>
                  </a:lnTo>
                  <a:lnTo>
                    <a:pt x="5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16" name="Group 363"/>
          <p:cNvGrpSpPr>
            <a:grpSpLocks noChangeAspect="1"/>
          </p:cNvGrpSpPr>
          <p:nvPr/>
        </p:nvGrpSpPr>
        <p:grpSpPr bwMode="auto">
          <a:xfrm>
            <a:off x="5298761" y="3736081"/>
            <a:ext cx="228729" cy="250433"/>
            <a:chOff x="2922" y="954"/>
            <a:chExt cx="274" cy="300"/>
          </a:xfrm>
          <a:solidFill>
            <a:schemeClr val="tx1">
              <a:lumMod val="65000"/>
              <a:lumOff val="35000"/>
            </a:schemeClr>
          </a:solidFill>
        </p:grpSpPr>
        <p:sp>
          <p:nvSpPr>
            <p:cNvPr id="519" name="Freeform 365"/>
            <p:cNvSpPr>
              <a:spLocks noEditPoints="1"/>
            </p:cNvSpPr>
            <p:nvPr/>
          </p:nvSpPr>
          <p:spPr bwMode="auto">
            <a:xfrm>
              <a:off x="2951" y="1166"/>
              <a:ext cx="49" cy="48"/>
            </a:xfrm>
            <a:custGeom>
              <a:avLst/>
              <a:gdLst>
                <a:gd name="T0" fmla="*/ 239 w 533"/>
                <a:gd name="T1" fmla="*/ 152 h 533"/>
                <a:gd name="T2" fmla="*/ 193 w 533"/>
                <a:gd name="T3" fmla="*/ 174 h 533"/>
                <a:gd name="T4" fmla="*/ 160 w 533"/>
                <a:gd name="T5" fmla="*/ 214 h 533"/>
                <a:gd name="T6" fmla="*/ 149 w 533"/>
                <a:gd name="T7" fmla="*/ 266 h 533"/>
                <a:gd name="T8" fmla="*/ 160 w 533"/>
                <a:gd name="T9" fmla="*/ 319 h 533"/>
                <a:gd name="T10" fmla="*/ 193 w 533"/>
                <a:gd name="T11" fmla="*/ 359 h 533"/>
                <a:gd name="T12" fmla="*/ 239 w 533"/>
                <a:gd name="T13" fmla="*/ 382 h 533"/>
                <a:gd name="T14" fmla="*/ 294 w 533"/>
                <a:gd name="T15" fmla="*/ 382 h 533"/>
                <a:gd name="T16" fmla="*/ 341 w 533"/>
                <a:gd name="T17" fmla="*/ 359 h 533"/>
                <a:gd name="T18" fmla="*/ 373 w 533"/>
                <a:gd name="T19" fmla="*/ 319 h 533"/>
                <a:gd name="T20" fmla="*/ 385 w 533"/>
                <a:gd name="T21" fmla="*/ 266 h 533"/>
                <a:gd name="T22" fmla="*/ 373 w 533"/>
                <a:gd name="T23" fmla="*/ 214 h 533"/>
                <a:gd name="T24" fmla="*/ 341 w 533"/>
                <a:gd name="T25" fmla="*/ 174 h 533"/>
                <a:gd name="T26" fmla="*/ 294 w 533"/>
                <a:gd name="T27" fmla="*/ 152 h 533"/>
                <a:gd name="T28" fmla="*/ 267 w 533"/>
                <a:gd name="T29" fmla="*/ 0 h 533"/>
                <a:gd name="T30" fmla="*/ 344 w 533"/>
                <a:gd name="T31" fmla="*/ 12 h 533"/>
                <a:gd name="T32" fmla="*/ 411 w 533"/>
                <a:gd name="T33" fmla="*/ 43 h 533"/>
                <a:gd name="T34" fmla="*/ 468 w 533"/>
                <a:gd name="T35" fmla="*/ 92 h 533"/>
                <a:gd name="T36" fmla="*/ 508 w 533"/>
                <a:gd name="T37" fmla="*/ 155 h 533"/>
                <a:gd name="T38" fmla="*/ 530 w 533"/>
                <a:gd name="T39" fmla="*/ 227 h 533"/>
                <a:gd name="T40" fmla="*/ 530 w 533"/>
                <a:gd name="T41" fmla="*/ 306 h 533"/>
                <a:gd name="T42" fmla="*/ 508 w 533"/>
                <a:gd name="T43" fmla="*/ 379 h 533"/>
                <a:gd name="T44" fmla="*/ 468 w 533"/>
                <a:gd name="T45" fmla="*/ 441 h 533"/>
                <a:gd name="T46" fmla="*/ 411 w 533"/>
                <a:gd name="T47" fmla="*/ 490 h 533"/>
                <a:gd name="T48" fmla="*/ 344 w 533"/>
                <a:gd name="T49" fmla="*/ 522 h 533"/>
                <a:gd name="T50" fmla="*/ 267 w 533"/>
                <a:gd name="T51" fmla="*/ 533 h 533"/>
                <a:gd name="T52" fmla="*/ 190 w 533"/>
                <a:gd name="T53" fmla="*/ 522 h 533"/>
                <a:gd name="T54" fmla="*/ 122 w 533"/>
                <a:gd name="T55" fmla="*/ 490 h 533"/>
                <a:gd name="T56" fmla="*/ 65 w 533"/>
                <a:gd name="T57" fmla="*/ 441 h 533"/>
                <a:gd name="T58" fmla="*/ 25 w 533"/>
                <a:gd name="T59" fmla="*/ 379 h 533"/>
                <a:gd name="T60" fmla="*/ 3 w 533"/>
                <a:gd name="T61" fmla="*/ 306 h 533"/>
                <a:gd name="T62" fmla="*/ 3 w 533"/>
                <a:gd name="T63" fmla="*/ 227 h 533"/>
                <a:gd name="T64" fmla="*/ 25 w 533"/>
                <a:gd name="T65" fmla="*/ 155 h 533"/>
                <a:gd name="T66" fmla="*/ 65 w 533"/>
                <a:gd name="T67" fmla="*/ 92 h 533"/>
                <a:gd name="T68" fmla="*/ 122 w 533"/>
                <a:gd name="T69" fmla="*/ 43 h 533"/>
                <a:gd name="T70" fmla="*/ 190 w 533"/>
                <a:gd name="T71" fmla="*/ 12 h 533"/>
                <a:gd name="T72" fmla="*/ 267 w 533"/>
                <a:gd name="T73" fmla="*/ 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3" h="533">
                  <a:moveTo>
                    <a:pt x="267" y="149"/>
                  </a:moveTo>
                  <a:lnTo>
                    <a:pt x="239" y="152"/>
                  </a:lnTo>
                  <a:lnTo>
                    <a:pt x="214" y="160"/>
                  </a:lnTo>
                  <a:lnTo>
                    <a:pt x="193" y="174"/>
                  </a:lnTo>
                  <a:lnTo>
                    <a:pt x="174" y="193"/>
                  </a:lnTo>
                  <a:lnTo>
                    <a:pt x="160" y="214"/>
                  </a:lnTo>
                  <a:lnTo>
                    <a:pt x="152" y="239"/>
                  </a:lnTo>
                  <a:lnTo>
                    <a:pt x="149" y="266"/>
                  </a:lnTo>
                  <a:lnTo>
                    <a:pt x="152" y="293"/>
                  </a:lnTo>
                  <a:lnTo>
                    <a:pt x="160" y="319"/>
                  </a:lnTo>
                  <a:lnTo>
                    <a:pt x="174" y="341"/>
                  </a:lnTo>
                  <a:lnTo>
                    <a:pt x="193" y="359"/>
                  </a:lnTo>
                  <a:lnTo>
                    <a:pt x="214" y="373"/>
                  </a:lnTo>
                  <a:lnTo>
                    <a:pt x="239" y="382"/>
                  </a:lnTo>
                  <a:lnTo>
                    <a:pt x="267" y="385"/>
                  </a:lnTo>
                  <a:lnTo>
                    <a:pt x="294" y="382"/>
                  </a:lnTo>
                  <a:lnTo>
                    <a:pt x="319" y="373"/>
                  </a:lnTo>
                  <a:lnTo>
                    <a:pt x="341" y="359"/>
                  </a:lnTo>
                  <a:lnTo>
                    <a:pt x="359" y="341"/>
                  </a:lnTo>
                  <a:lnTo>
                    <a:pt x="373" y="319"/>
                  </a:lnTo>
                  <a:lnTo>
                    <a:pt x="382" y="293"/>
                  </a:lnTo>
                  <a:lnTo>
                    <a:pt x="385" y="266"/>
                  </a:lnTo>
                  <a:lnTo>
                    <a:pt x="382" y="239"/>
                  </a:lnTo>
                  <a:lnTo>
                    <a:pt x="373" y="214"/>
                  </a:lnTo>
                  <a:lnTo>
                    <a:pt x="359" y="193"/>
                  </a:lnTo>
                  <a:lnTo>
                    <a:pt x="341" y="174"/>
                  </a:lnTo>
                  <a:lnTo>
                    <a:pt x="319" y="160"/>
                  </a:lnTo>
                  <a:lnTo>
                    <a:pt x="294" y="152"/>
                  </a:lnTo>
                  <a:lnTo>
                    <a:pt x="267" y="149"/>
                  </a:lnTo>
                  <a:close/>
                  <a:moveTo>
                    <a:pt x="267" y="0"/>
                  </a:moveTo>
                  <a:lnTo>
                    <a:pt x="306" y="3"/>
                  </a:lnTo>
                  <a:lnTo>
                    <a:pt x="344" y="12"/>
                  </a:lnTo>
                  <a:lnTo>
                    <a:pt x="379" y="25"/>
                  </a:lnTo>
                  <a:lnTo>
                    <a:pt x="411" y="43"/>
                  </a:lnTo>
                  <a:lnTo>
                    <a:pt x="442" y="65"/>
                  </a:lnTo>
                  <a:lnTo>
                    <a:pt x="468" y="92"/>
                  </a:lnTo>
                  <a:lnTo>
                    <a:pt x="490" y="121"/>
                  </a:lnTo>
                  <a:lnTo>
                    <a:pt x="508" y="155"/>
                  </a:lnTo>
                  <a:lnTo>
                    <a:pt x="522" y="190"/>
                  </a:lnTo>
                  <a:lnTo>
                    <a:pt x="530" y="227"/>
                  </a:lnTo>
                  <a:lnTo>
                    <a:pt x="533" y="266"/>
                  </a:lnTo>
                  <a:lnTo>
                    <a:pt x="530" y="306"/>
                  </a:lnTo>
                  <a:lnTo>
                    <a:pt x="522" y="344"/>
                  </a:lnTo>
                  <a:lnTo>
                    <a:pt x="508" y="379"/>
                  </a:lnTo>
                  <a:lnTo>
                    <a:pt x="490" y="411"/>
                  </a:lnTo>
                  <a:lnTo>
                    <a:pt x="468" y="441"/>
                  </a:lnTo>
                  <a:lnTo>
                    <a:pt x="442" y="468"/>
                  </a:lnTo>
                  <a:lnTo>
                    <a:pt x="411" y="490"/>
                  </a:lnTo>
                  <a:lnTo>
                    <a:pt x="379" y="508"/>
                  </a:lnTo>
                  <a:lnTo>
                    <a:pt x="344" y="522"/>
                  </a:lnTo>
                  <a:lnTo>
                    <a:pt x="306" y="530"/>
                  </a:lnTo>
                  <a:lnTo>
                    <a:pt x="267" y="533"/>
                  </a:lnTo>
                  <a:lnTo>
                    <a:pt x="227" y="530"/>
                  </a:lnTo>
                  <a:lnTo>
                    <a:pt x="190" y="522"/>
                  </a:lnTo>
                  <a:lnTo>
                    <a:pt x="155" y="508"/>
                  </a:lnTo>
                  <a:lnTo>
                    <a:pt x="122" y="490"/>
                  </a:lnTo>
                  <a:lnTo>
                    <a:pt x="92" y="468"/>
                  </a:lnTo>
                  <a:lnTo>
                    <a:pt x="65" y="441"/>
                  </a:lnTo>
                  <a:lnTo>
                    <a:pt x="43" y="411"/>
                  </a:lnTo>
                  <a:lnTo>
                    <a:pt x="25" y="379"/>
                  </a:lnTo>
                  <a:lnTo>
                    <a:pt x="12" y="344"/>
                  </a:lnTo>
                  <a:lnTo>
                    <a:pt x="3" y="306"/>
                  </a:lnTo>
                  <a:lnTo>
                    <a:pt x="0" y="266"/>
                  </a:lnTo>
                  <a:lnTo>
                    <a:pt x="3" y="227"/>
                  </a:lnTo>
                  <a:lnTo>
                    <a:pt x="12" y="190"/>
                  </a:lnTo>
                  <a:lnTo>
                    <a:pt x="25" y="155"/>
                  </a:lnTo>
                  <a:lnTo>
                    <a:pt x="43" y="121"/>
                  </a:lnTo>
                  <a:lnTo>
                    <a:pt x="65" y="92"/>
                  </a:lnTo>
                  <a:lnTo>
                    <a:pt x="92" y="65"/>
                  </a:lnTo>
                  <a:lnTo>
                    <a:pt x="122" y="43"/>
                  </a:lnTo>
                  <a:lnTo>
                    <a:pt x="155" y="25"/>
                  </a:lnTo>
                  <a:lnTo>
                    <a:pt x="190" y="12"/>
                  </a:lnTo>
                  <a:lnTo>
                    <a:pt x="227" y="3"/>
                  </a:lnTo>
                  <a:lnTo>
                    <a:pt x="2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0" name="Freeform 366"/>
            <p:cNvSpPr>
              <a:spLocks noEditPoints="1"/>
            </p:cNvSpPr>
            <p:nvPr/>
          </p:nvSpPr>
          <p:spPr bwMode="auto">
            <a:xfrm>
              <a:off x="2951" y="1000"/>
              <a:ext cx="49" cy="99"/>
            </a:xfrm>
            <a:custGeom>
              <a:avLst/>
              <a:gdLst>
                <a:gd name="T0" fmla="*/ 149 w 533"/>
                <a:gd name="T1" fmla="*/ 148 h 1082"/>
                <a:gd name="T2" fmla="*/ 149 w 533"/>
                <a:gd name="T3" fmla="*/ 934 h 1082"/>
                <a:gd name="T4" fmla="*/ 385 w 533"/>
                <a:gd name="T5" fmla="*/ 934 h 1082"/>
                <a:gd name="T6" fmla="*/ 385 w 533"/>
                <a:gd name="T7" fmla="*/ 148 h 1082"/>
                <a:gd name="T8" fmla="*/ 149 w 533"/>
                <a:gd name="T9" fmla="*/ 148 h 1082"/>
                <a:gd name="T10" fmla="*/ 74 w 533"/>
                <a:gd name="T11" fmla="*/ 0 h 1082"/>
                <a:gd name="T12" fmla="*/ 459 w 533"/>
                <a:gd name="T13" fmla="*/ 0 h 1082"/>
                <a:gd name="T14" fmla="*/ 479 w 533"/>
                <a:gd name="T15" fmla="*/ 3 h 1082"/>
                <a:gd name="T16" fmla="*/ 496 w 533"/>
                <a:gd name="T17" fmla="*/ 11 h 1082"/>
                <a:gd name="T18" fmla="*/ 511 w 533"/>
                <a:gd name="T19" fmla="*/ 23 h 1082"/>
                <a:gd name="T20" fmla="*/ 523 w 533"/>
                <a:gd name="T21" fmla="*/ 38 h 1082"/>
                <a:gd name="T22" fmla="*/ 530 w 533"/>
                <a:gd name="T23" fmla="*/ 55 h 1082"/>
                <a:gd name="T24" fmla="*/ 533 w 533"/>
                <a:gd name="T25" fmla="*/ 75 h 1082"/>
                <a:gd name="T26" fmla="*/ 533 w 533"/>
                <a:gd name="T27" fmla="*/ 1008 h 1082"/>
                <a:gd name="T28" fmla="*/ 530 w 533"/>
                <a:gd name="T29" fmla="*/ 1027 h 1082"/>
                <a:gd name="T30" fmla="*/ 523 w 533"/>
                <a:gd name="T31" fmla="*/ 1045 h 1082"/>
                <a:gd name="T32" fmla="*/ 511 w 533"/>
                <a:gd name="T33" fmla="*/ 1060 h 1082"/>
                <a:gd name="T34" fmla="*/ 496 w 533"/>
                <a:gd name="T35" fmla="*/ 1072 h 1082"/>
                <a:gd name="T36" fmla="*/ 479 w 533"/>
                <a:gd name="T37" fmla="*/ 1079 h 1082"/>
                <a:gd name="T38" fmla="*/ 459 w 533"/>
                <a:gd name="T39" fmla="*/ 1082 h 1082"/>
                <a:gd name="T40" fmla="*/ 74 w 533"/>
                <a:gd name="T41" fmla="*/ 1082 h 1082"/>
                <a:gd name="T42" fmla="*/ 54 w 533"/>
                <a:gd name="T43" fmla="*/ 1079 h 1082"/>
                <a:gd name="T44" fmla="*/ 37 w 533"/>
                <a:gd name="T45" fmla="*/ 1072 h 1082"/>
                <a:gd name="T46" fmla="*/ 22 w 533"/>
                <a:gd name="T47" fmla="*/ 1060 h 1082"/>
                <a:gd name="T48" fmla="*/ 10 w 533"/>
                <a:gd name="T49" fmla="*/ 1045 h 1082"/>
                <a:gd name="T50" fmla="*/ 3 w 533"/>
                <a:gd name="T51" fmla="*/ 1027 h 1082"/>
                <a:gd name="T52" fmla="*/ 0 w 533"/>
                <a:gd name="T53" fmla="*/ 1008 h 1082"/>
                <a:gd name="T54" fmla="*/ 0 w 533"/>
                <a:gd name="T55" fmla="*/ 75 h 1082"/>
                <a:gd name="T56" fmla="*/ 3 w 533"/>
                <a:gd name="T57" fmla="*/ 55 h 1082"/>
                <a:gd name="T58" fmla="*/ 10 w 533"/>
                <a:gd name="T59" fmla="*/ 38 h 1082"/>
                <a:gd name="T60" fmla="*/ 22 w 533"/>
                <a:gd name="T61" fmla="*/ 23 h 1082"/>
                <a:gd name="T62" fmla="*/ 37 w 533"/>
                <a:gd name="T63" fmla="*/ 11 h 1082"/>
                <a:gd name="T64" fmla="*/ 54 w 533"/>
                <a:gd name="T65" fmla="*/ 3 h 1082"/>
                <a:gd name="T66" fmla="*/ 74 w 533"/>
                <a:gd name="T67" fmla="*/ 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33" h="1082">
                  <a:moveTo>
                    <a:pt x="149" y="148"/>
                  </a:moveTo>
                  <a:lnTo>
                    <a:pt x="149" y="934"/>
                  </a:lnTo>
                  <a:lnTo>
                    <a:pt x="385" y="934"/>
                  </a:lnTo>
                  <a:lnTo>
                    <a:pt x="385" y="148"/>
                  </a:lnTo>
                  <a:lnTo>
                    <a:pt x="149" y="148"/>
                  </a:lnTo>
                  <a:close/>
                  <a:moveTo>
                    <a:pt x="74" y="0"/>
                  </a:moveTo>
                  <a:lnTo>
                    <a:pt x="459" y="0"/>
                  </a:lnTo>
                  <a:lnTo>
                    <a:pt x="479" y="3"/>
                  </a:lnTo>
                  <a:lnTo>
                    <a:pt x="496" y="11"/>
                  </a:lnTo>
                  <a:lnTo>
                    <a:pt x="511" y="23"/>
                  </a:lnTo>
                  <a:lnTo>
                    <a:pt x="523" y="38"/>
                  </a:lnTo>
                  <a:lnTo>
                    <a:pt x="530" y="55"/>
                  </a:lnTo>
                  <a:lnTo>
                    <a:pt x="533" y="75"/>
                  </a:lnTo>
                  <a:lnTo>
                    <a:pt x="533" y="1008"/>
                  </a:lnTo>
                  <a:lnTo>
                    <a:pt x="530" y="1027"/>
                  </a:lnTo>
                  <a:lnTo>
                    <a:pt x="523" y="1045"/>
                  </a:lnTo>
                  <a:lnTo>
                    <a:pt x="511" y="1060"/>
                  </a:lnTo>
                  <a:lnTo>
                    <a:pt x="496" y="1072"/>
                  </a:lnTo>
                  <a:lnTo>
                    <a:pt x="479" y="1079"/>
                  </a:lnTo>
                  <a:lnTo>
                    <a:pt x="459" y="1082"/>
                  </a:lnTo>
                  <a:lnTo>
                    <a:pt x="74" y="1082"/>
                  </a:lnTo>
                  <a:lnTo>
                    <a:pt x="54" y="1079"/>
                  </a:lnTo>
                  <a:lnTo>
                    <a:pt x="37" y="1072"/>
                  </a:lnTo>
                  <a:lnTo>
                    <a:pt x="22" y="1060"/>
                  </a:lnTo>
                  <a:lnTo>
                    <a:pt x="10" y="1045"/>
                  </a:lnTo>
                  <a:lnTo>
                    <a:pt x="3" y="1027"/>
                  </a:lnTo>
                  <a:lnTo>
                    <a:pt x="0" y="1008"/>
                  </a:lnTo>
                  <a:lnTo>
                    <a:pt x="0" y="75"/>
                  </a:lnTo>
                  <a:lnTo>
                    <a:pt x="3" y="55"/>
                  </a:lnTo>
                  <a:lnTo>
                    <a:pt x="10" y="38"/>
                  </a:lnTo>
                  <a:lnTo>
                    <a:pt x="22" y="23"/>
                  </a:lnTo>
                  <a:lnTo>
                    <a:pt x="37"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1" name="Freeform 367"/>
            <p:cNvSpPr>
              <a:spLocks noEditPoints="1"/>
            </p:cNvSpPr>
            <p:nvPr/>
          </p:nvSpPr>
          <p:spPr bwMode="auto">
            <a:xfrm>
              <a:off x="2922" y="954"/>
              <a:ext cx="274" cy="300"/>
            </a:xfrm>
            <a:custGeom>
              <a:avLst/>
              <a:gdLst>
                <a:gd name="T0" fmla="*/ 221 w 3013"/>
                <a:gd name="T1" fmla="*/ 3083 h 3306"/>
                <a:gd name="T2" fmla="*/ 958 w 3013"/>
                <a:gd name="T3" fmla="*/ 375 h 3306"/>
                <a:gd name="T4" fmla="*/ 1918 w 3013"/>
                <a:gd name="T5" fmla="*/ 251 h 3306"/>
                <a:gd name="T6" fmla="*/ 2063 w 3013"/>
                <a:gd name="T7" fmla="*/ 3054 h 3306"/>
                <a:gd name="T8" fmla="*/ 1918 w 3013"/>
                <a:gd name="T9" fmla="*/ 251 h 3306"/>
                <a:gd name="T10" fmla="*/ 2019 w 3013"/>
                <a:gd name="T11" fmla="*/ 3 h 3306"/>
                <a:gd name="T12" fmla="*/ 2057 w 3013"/>
                <a:gd name="T13" fmla="*/ 22 h 3306"/>
                <a:gd name="T14" fmla="*/ 2085 w 3013"/>
                <a:gd name="T15" fmla="*/ 55 h 3306"/>
                <a:gd name="T16" fmla="*/ 3008 w 3013"/>
                <a:gd name="T17" fmla="*/ 2861 h 3306"/>
                <a:gd name="T18" fmla="*/ 3013 w 3013"/>
                <a:gd name="T19" fmla="*/ 2904 h 3306"/>
                <a:gd name="T20" fmla="*/ 3002 w 3013"/>
                <a:gd name="T21" fmla="*/ 2946 h 3306"/>
                <a:gd name="T22" fmla="*/ 2975 w 3013"/>
                <a:gd name="T23" fmla="*/ 2980 h 3306"/>
                <a:gd name="T24" fmla="*/ 2938 w 3013"/>
                <a:gd name="T25" fmla="*/ 3001 h 3306"/>
                <a:gd name="T26" fmla="*/ 2009 w 3013"/>
                <a:gd name="T27" fmla="*/ 3304 h 3306"/>
                <a:gd name="T28" fmla="*/ 1969 w 3013"/>
                <a:gd name="T29" fmla="*/ 3303 h 3306"/>
                <a:gd name="T30" fmla="*/ 1928 w 3013"/>
                <a:gd name="T31" fmla="*/ 3285 h 3306"/>
                <a:gd name="T32" fmla="*/ 1896 w 3013"/>
                <a:gd name="T33" fmla="*/ 3252 h 3306"/>
                <a:gd name="T34" fmla="*/ 1180 w 3013"/>
                <a:gd name="T35" fmla="*/ 1073 h 3306"/>
                <a:gd name="T36" fmla="*/ 1177 w 3013"/>
                <a:gd name="T37" fmla="*/ 3220 h 3306"/>
                <a:gd name="T38" fmla="*/ 1155 w 3013"/>
                <a:gd name="T39" fmla="*/ 3264 h 3306"/>
                <a:gd name="T40" fmla="*/ 1118 w 3013"/>
                <a:gd name="T41" fmla="*/ 3295 h 3306"/>
                <a:gd name="T42" fmla="*/ 1068 w 3013"/>
                <a:gd name="T43" fmla="*/ 3306 h 3306"/>
                <a:gd name="T44" fmla="*/ 86 w 3013"/>
                <a:gd name="T45" fmla="*/ 3303 h 3306"/>
                <a:gd name="T46" fmla="*/ 41 w 3013"/>
                <a:gd name="T47" fmla="*/ 3282 h 3306"/>
                <a:gd name="T48" fmla="*/ 11 w 3013"/>
                <a:gd name="T49" fmla="*/ 3244 h 3306"/>
                <a:gd name="T50" fmla="*/ 0 w 3013"/>
                <a:gd name="T51" fmla="*/ 3194 h 3306"/>
                <a:gd name="T52" fmla="*/ 3 w 3013"/>
                <a:gd name="T53" fmla="*/ 238 h 3306"/>
                <a:gd name="T54" fmla="*/ 24 w 3013"/>
                <a:gd name="T55" fmla="*/ 193 h 3306"/>
                <a:gd name="T56" fmla="*/ 61 w 3013"/>
                <a:gd name="T57" fmla="*/ 163 h 3306"/>
                <a:gd name="T58" fmla="*/ 111 w 3013"/>
                <a:gd name="T59" fmla="*/ 152 h 3306"/>
                <a:gd name="T60" fmla="*/ 1094 w 3013"/>
                <a:gd name="T61" fmla="*/ 155 h 3306"/>
                <a:gd name="T62" fmla="*/ 1137 w 3013"/>
                <a:gd name="T63" fmla="*/ 175 h 3306"/>
                <a:gd name="T64" fmla="*/ 1167 w 3013"/>
                <a:gd name="T65" fmla="*/ 212 h 3306"/>
                <a:gd name="T66" fmla="*/ 1180 w 3013"/>
                <a:gd name="T67" fmla="*/ 260 h 3306"/>
                <a:gd name="T68" fmla="*/ 1977 w 3013"/>
                <a:gd name="T69" fmla="*/ 0 h 3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013" h="3306">
                  <a:moveTo>
                    <a:pt x="221" y="375"/>
                  </a:moveTo>
                  <a:lnTo>
                    <a:pt x="221" y="3083"/>
                  </a:lnTo>
                  <a:lnTo>
                    <a:pt x="958" y="3083"/>
                  </a:lnTo>
                  <a:lnTo>
                    <a:pt x="958" y="375"/>
                  </a:lnTo>
                  <a:lnTo>
                    <a:pt x="221" y="375"/>
                  </a:lnTo>
                  <a:close/>
                  <a:moveTo>
                    <a:pt x="1918" y="251"/>
                  </a:moveTo>
                  <a:lnTo>
                    <a:pt x="1219" y="480"/>
                  </a:lnTo>
                  <a:lnTo>
                    <a:pt x="2063" y="3054"/>
                  </a:lnTo>
                  <a:lnTo>
                    <a:pt x="2762" y="2825"/>
                  </a:lnTo>
                  <a:lnTo>
                    <a:pt x="1918" y="251"/>
                  </a:lnTo>
                  <a:close/>
                  <a:moveTo>
                    <a:pt x="1998" y="0"/>
                  </a:moveTo>
                  <a:lnTo>
                    <a:pt x="2019" y="3"/>
                  </a:lnTo>
                  <a:lnTo>
                    <a:pt x="2039" y="11"/>
                  </a:lnTo>
                  <a:lnTo>
                    <a:pt x="2057" y="22"/>
                  </a:lnTo>
                  <a:lnTo>
                    <a:pt x="2072" y="37"/>
                  </a:lnTo>
                  <a:lnTo>
                    <a:pt x="2085" y="55"/>
                  </a:lnTo>
                  <a:lnTo>
                    <a:pt x="2095" y="76"/>
                  </a:lnTo>
                  <a:lnTo>
                    <a:pt x="3008" y="2861"/>
                  </a:lnTo>
                  <a:lnTo>
                    <a:pt x="3013" y="2882"/>
                  </a:lnTo>
                  <a:lnTo>
                    <a:pt x="3013" y="2904"/>
                  </a:lnTo>
                  <a:lnTo>
                    <a:pt x="3009" y="2925"/>
                  </a:lnTo>
                  <a:lnTo>
                    <a:pt x="3002" y="2946"/>
                  </a:lnTo>
                  <a:lnTo>
                    <a:pt x="2990" y="2965"/>
                  </a:lnTo>
                  <a:lnTo>
                    <a:pt x="2975" y="2980"/>
                  </a:lnTo>
                  <a:lnTo>
                    <a:pt x="2957" y="2993"/>
                  </a:lnTo>
                  <a:lnTo>
                    <a:pt x="2938" y="3001"/>
                  </a:lnTo>
                  <a:lnTo>
                    <a:pt x="2027" y="3300"/>
                  </a:lnTo>
                  <a:lnTo>
                    <a:pt x="2009" y="3304"/>
                  </a:lnTo>
                  <a:lnTo>
                    <a:pt x="1992" y="3306"/>
                  </a:lnTo>
                  <a:lnTo>
                    <a:pt x="1969" y="3303"/>
                  </a:lnTo>
                  <a:lnTo>
                    <a:pt x="1948" y="3296"/>
                  </a:lnTo>
                  <a:lnTo>
                    <a:pt x="1928" y="3285"/>
                  </a:lnTo>
                  <a:lnTo>
                    <a:pt x="1910" y="3270"/>
                  </a:lnTo>
                  <a:lnTo>
                    <a:pt x="1896" y="3252"/>
                  </a:lnTo>
                  <a:lnTo>
                    <a:pt x="1886" y="3229"/>
                  </a:lnTo>
                  <a:lnTo>
                    <a:pt x="1180" y="1073"/>
                  </a:lnTo>
                  <a:lnTo>
                    <a:pt x="1180" y="3194"/>
                  </a:lnTo>
                  <a:lnTo>
                    <a:pt x="1177" y="3220"/>
                  </a:lnTo>
                  <a:lnTo>
                    <a:pt x="1169" y="3244"/>
                  </a:lnTo>
                  <a:lnTo>
                    <a:pt x="1155" y="3264"/>
                  </a:lnTo>
                  <a:lnTo>
                    <a:pt x="1138" y="3282"/>
                  </a:lnTo>
                  <a:lnTo>
                    <a:pt x="1118" y="3295"/>
                  </a:lnTo>
                  <a:lnTo>
                    <a:pt x="1095" y="3303"/>
                  </a:lnTo>
                  <a:lnTo>
                    <a:pt x="1068" y="3306"/>
                  </a:lnTo>
                  <a:lnTo>
                    <a:pt x="111" y="3306"/>
                  </a:lnTo>
                  <a:lnTo>
                    <a:pt x="86" y="3303"/>
                  </a:lnTo>
                  <a:lnTo>
                    <a:pt x="61" y="3295"/>
                  </a:lnTo>
                  <a:lnTo>
                    <a:pt x="41" y="3282"/>
                  </a:lnTo>
                  <a:lnTo>
                    <a:pt x="24" y="3264"/>
                  </a:lnTo>
                  <a:lnTo>
                    <a:pt x="11" y="3244"/>
                  </a:lnTo>
                  <a:lnTo>
                    <a:pt x="3" y="3220"/>
                  </a:lnTo>
                  <a:lnTo>
                    <a:pt x="0" y="3194"/>
                  </a:lnTo>
                  <a:lnTo>
                    <a:pt x="0" y="263"/>
                  </a:lnTo>
                  <a:lnTo>
                    <a:pt x="3" y="238"/>
                  </a:lnTo>
                  <a:lnTo>
                    <a:pt x="11" y="214"/>
                  </a:lnTo>
                  <a:lnTo>
                    <a:pt x="24" y="193"/>
                  </a:lnTo>
                  <a:lnTo>
                    <a:pt x="41" y="176"/>
                  </a:lnTo>
                  <a:lnTo>
                    <a:pt x="61" y="163"/>
                  </a:lnTo>
                  <a:lnTo>
                    <a:pt x="86" y="155"/>
                  </a:lnTo>
                  <a:lnTo>
                    <a:pt x="111" y="152"/>
                  </a:lnTo>
                  <a:lnTo>
                    <a:pt x="1068" y="152"/>
                  </a:lnTo>
                  <a:lnTo>
                    <a:pt x="1094" y="155"/>
                  </a:lnTo>
                  <a:lnTo>
                    <a:pt x="1117" y="163"/>
                  </a:lnTo>
                  <a:lnTo>
                    <a:pt x="1137" y="175"/>
                  </a:lnTo>
                  <a:lnTo>
                    <a:pt x="1154" y="192"/>
                  </a:lnTo>
                  <a:lnTo>
                    <a:pt x="1167" y="212"/>
                  </a:lnTo>
                  <a:lnTo>
                    <a:pt x="1176" y="235"/>
                  </a:lnTo>
                  <a:lnTo>
                    <a:pt x="1180" y="260"/>
                  </a:lnTo>
                  <a:lnTo>
                    <a:pt x="1955" y="5"/>
                  </a:lnTo>
                  <a:lnTo>
                    <a:pt x="1977" y="0"/>
                  </a:lnTo>
                  <a:lnTo>
                    <a:pt x="19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2" name="Freeform 368"/>
            <p:cNvSpPr>
              <a:spLocks noEditPoints="1"/>
            </p:cNvSpPr>
            <p:nvPr/>
          </p:nvSpPr>
          <p:spPr bwMode="auto">
            <a:xfrm>
              <a:off x="3104" y="1155"/>
              <a:ext cx="48" cy="49"/>
            </a:xfrm>
            <a:custGeom>
              <a:avLst/>
              <a:gdLst>
                <a:gd name="T0" fmla="*/ 247 w 532"/>
                <a:gd name="T1" fmla="*/ 149 h 532"/>
                <a:gd name="T2" fmla="*/ 207 w 532"/>
                <a:gd name="T3" fmla="*/ 163 h 532"/>
                <a:gd name="T4" fmla="*/ 173 w 532"/>
                <a:gd name="T5" fmla="*/ 192 h 532"/>
                <a:gd name="T6" fmla="*/ 152 w 532"/>
                <a:gd name="T7" fmla="*/ 234 h 532"/>
                <a:gd name="T8" fmla="*/ 148 w 532"/>
                <a:gd name="T9" fmla="*/ 280 h 532"/>
                <a:gd name="T10" fmla="*/ 163 w 532"/>
                <a:gd name="T11" fmla="*/ 324 h 532"/>
                <a:gd name="T12" fmla="*/ 192 w 532"/>
                <a:gd name="T13" fmla="*/ 359 h 532"/>
                <a:gd name="T14" fmla="*/ 234 w 532"/>
                <a:gd name="T15" fmla="*/ 379 h 532"/>
                <a:gd name="T16" fmla="*/ 280 w 532"/>
                <a:gd name="T17" fmla="*/ 383 h 532"/>
                <a:gd name="T18" fmla="*/ 325 w 532"/>
                <a:gd name="T19" fmla="*/ 368 h 532"/>
                <a:gd name="T20" fmla="*/ 359 w 532"/>
                <a:gd name="T21" fmla="*/ 338 h 532"/>
                <a:gd name="T22" fmla="*/ 379 w 532"/>
                <a:gd name="T23" fmla="*/ 298 h 532"/>
                <a:gd name="T24" fmla="*/ 383 w 532"/>
                <a:gd name="T25" fmla="*/ 252 h 532"/>
                <a:gd name="T26" fmla="*/ 369 w 532"/>
                <a:gd name="T27" fmla="*/ 207 h 532"/>
                <a:gd name="T28" fmla="*/ 339 w 532"/>
                <a:gd name="T29" fmla="*/ 173 h 532"/>
                <a:gd name="T30" fmla="*/ 302 w 532"/>
                <a:gd name="T31" fmla="*/ 153 h 532"/>
                <a:gd name="T32" fmla="*/ 266 w 532"/>
                <a:gd name="T33" fmla="*/ 147 h 532"/>
                <a:gd name="T34" fmla="*/ 286 w 532"/>
                <a:gd name="T35" fmla="*/ 0 h 532"/>
                <a:gd name="T36" fmla="*/ 354 w 532"/>
                <a:gd name="T37" fmla="*/ 14 h 532"/>
                <a:gd name="T38" fmla="*/ 416 w 532"/>
                <a:gd name="T39" fmla="*/ 46 h 532"/>
                <a:gd name="T40" fmla="*/ 468 w 532"/>
                <a:gd name="T41" fmla="*/ 91 h 532"/>
                <a:gd name="T42" fmla="*/ 506 w 532"/>
                <a:gd name="T43" fmla="*/ 150 h 532"/>
                <a:gd name="T44" fmla="*/ 528 w 532"/>
                <a:gd name="T45" fmla="*/ 217 h 532"/>
                <a:gd name="T46" fmla="*/ 531 w 532"/>
                <a:gd name="T47" fmla="*/ 288 h 532"/>
                <a:gd name="T48" fmla="*/ 517 w 532"/>
                <a:gd name="T49" fmla="*/ 354 h 532"/>
                <a:gd name="T50" fmla="*/ 486 w 532"/>
                <a:gd name="T51" fmla="*/ 415 h 532"/>
                <a:gd name="T52" fmla="*/ 441 w 532"/>
                <a:gd name="T53" fmla="*/ 467 h 532"/>
                <a:gd name="T54" fmla="*/ 382 w 532"/>
                <a:gd name="T55" fmla="*/ 505 h 532"/>
                <a:gd name="T56" fmla="*/ 308 w 532"/>
                <a:gd name="T57" fmla="*/ 529 h 532"/>
                <a:gd name="T58" fmla="*/ 234 w 532"/>
                <a:gd name="T59" fmla="*/ 530 h 532"/>
                <a:gd name="T60" fmla="*/ 174 w 532"/>
                <a:gd name="T61" fmla="*/ 516 h 532"/>
                <a:gd name="T62" fmla="*/ 116 w 532"/>
                <a:gd name="T63" fmla="*/ 485 h 532"/>
                <a:gd name="T64" fmla="*/ 63 w 532"/>
                <a:gd name="T65" fmla="*/ 440 h 532"/>
                <a:gd name="T66" fmla="*/ 26 w 532"/>
                <a:gd name="T67" fmla="*/ 381 h 532"/>
                <a:gd name="T68" fmla="*/ 4 w 532"/>
                <a:gd name="T69" fmla="*/ 315 h 532"/>
                <a:gd name="T70" fmla="*/ 0 w 532"/>
                <a:gd name="T71" fmla="*/ 245 h 532"/>
                <a:gd name="T72" fmla="*/ 14 w 532"/>
                <a:gd name="T73" fmla="*/ 178 h 532"/>
                <a:gd name="T74" fmla="*/ 46 w 532"/>
                <a:gd name="T75" fmla="*/ 114 h 532"/>
                <a:gd name="T76" fmla="*/ 92 w 532"/>
                <a:gd name="T77" fmla="*/ 63 h 532"/>
                <a:gd name="T78" fmla="*/ 150 w 532"/>
                <a:gd name="T79" fmla="*/ 26 h 532"/>
                <a:gd name="T80" fmla="*/ 217 w 532"/>
                <a:gd name="T81" fmla="*/ 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32" h="532">
                  <a:moveTo>
                    <a:pt x="266" y="147"/>
                  </a:moveTo>
                  <a:lnTo>
                    <a:pt x="247" y="149"/>
                  </a:lnTo>
                  <a:lnTo>
                    <a:pt x="229" y="153"/>
                  </a:lnTo>
                  <a:lnTo>
                    <a:pt x="207" y="163"/>
                  </a:lnTo>
                  <a:lnTo>
                    <a:pt x="189" y="176"/>
                  </a:lnTo>
                  <a:lnTo>
                    <a:pt x="173" y="192"/>
                  </a:lnTo>
                  <a:lnTo>
                    <a:pt x="160" y="212"/>
                  </a:lnTo>
                  <a:lnTo>
                    <a:pt x="152" y="234"/>
                  </a:lnTo>
                  <a:lnTo>
                    <a:pt x="148" y="256"/>
                  </a:lnTo>
                  <a:lnTo>
                    <a:pt x="148" y="280"/>
                  </a:lnTo>
                  <a:lnTo>
                    <a:pt x="153" y="303"/>
                  </a:lnTo>
                  <a:lnTo>
                    <a:pt x="163" y="324"/>
                  </a:lnTo>
                  <a:lnTo>
                    <a:pt x="176" y="343"/>
                  </a:lnTo>
                  <a:lnTo>
                    <a:pt x="192" y="359"/>
                  </a:lnTo>
                  <a:lnTo>
                    <a:pt x="212" y="371"/>
                  </a:lnTo>
                  <a:lnTo>
                    <a:pt x="234" y="379"/>
                  </a:lnTo>
                  <a:lnTo>
                    <a:pt x="256" y="383"/>
                  </a:lnTo>
                  <a:lnTo>
                    <a:pt x="280" y="383"/>
                  </a:lnTo>
                  <a:lnTo>
                    <a:pt x="303" y="378"/>
                  </a:lnTo>
                  <a:lnTo>
                    <a:pt x="325" y="368"/>
                  </a:lnTo>
                  <a:lnTo>
                    <a:pt x="343" y="355"/>
                  </a:lnTo>
                  <a:lnTo>
                    <a:pt x="359" y="338"/>
                  </a:lnTo>
                  <a:lnTo>
                    <a:pt x="371" y="319"/>
                  </a:lnTo>
                  <a:lnTo>
                    <a:pt x="379" y="298"/>
                  </a:lnTo>
                  <a:lnTo>
                    <a:pt x="383" y="276"/>
                  </a:lnTo>
                  <a:lnTo>
                    <a:pt x="383" y="252"/>
                  </a:lnTo>
                  <a:lnTo>
                    <a:pt x="378" y="228"/>
                  </a:lnTo>
                  <a:lnTo>
                    <a:pt x="369" y="207"/>
                  </a:lnTo>
                  <a:lnTo>
                    <a:pt x="356" y="188"/>
                  </a:lnTo>
                  <a:lnTo>
                    <a:pt x="339" y="173"/>
                  </a:lnTo>
                  <a:lnTo>
                    <a:pt x="319" y="160"/>
                  </a:lnTo>
                  <a:lnTo>
                    <a:pt x="302" y="153"/>
                  </a:lnTo>
                  <a:lnTo>
                    <a:pt x="284" y="149"/>
                  </a:lnTo>
                  <a:lnTo>
                    <a:pt x="266" y="147"/>
                  </a:lnTo>
                  <a:close/>
                  <a:moveTo>
                    <a:pt x="251" y="0"/>
                  </a:moveTo>
                  <a:lnTo>
                    <a:pt x="286" y="0"/>
                  </a:lnTo>
                  <a:lnTo>
                    <a:pt x="320" y="5"/>
                  </a:lnTo>
                  <a:lnTo>
                    <a:pt x="354" y="14"/>
                  </a:lnTo>
                  <a:lnTo>
                    <a:pt x="386" y="28"/>
                  </a:lnTo>
                  <a:lnTo>
                    <a:pt x="416" y="46"/>
                  </a:lnTo>
                  <a:lnTo>
                    <a:pt x="444" y="67"/>
                  </a:lnTo>
                  <a:lnTo>
                    <a:pt x="468" y="91"/>
                  </a:lnTo>
                  <a:lnTo>
                    <a:pt x="489" y="120"/>
                  </a:lnTo>
                  <a:lnTo>
                    <a:pt x="506" y="150"/>
                  </a:lnTo>
                  <a:lnTo>
                    <a:pt x="519" y="183"/>
                  </a:lnTo>
                  <a:lnTo>
                    <a:pt x="528" y="217"/>
                  </a:lnTo>
                  <a:lnTo>
                    <a:pt x="532" y="252"/>
                  </a:lnTo>
                  <a:lnTo>
                    <a:pt x="531" y="288"/>
                  </a:lnTo>
                  <a:lnTo>
                    <a:pt x="526" y="322"/>
                  </a:lnTo>
                  <a:lnTo>
                    <a:pt x="517" y="354"/>
                  </a:lnTo>
                  <a:lnTo>
                    <a:pt x="503" y="385"/>
                  </a:lnTo>
                  <a:lnTo>
                    <a:pt x="486" y="415"/>
                  </a:lnTo>
                  <a:lnTo>
                    <a:pt x="465" y="443"/>
                  </a:lnTo>
                  <a:lnTo>
                    <a:pt x="441" y="467"/>
                  </a:lnTo>
                  <a:lnTo>
                    <a:pt x="413" y="488"/>
                  </a:lnTo>
                  <a:lnTo>
                    <a:pt x="382" y="505"/>
                  </a:lnTo>
                  <a:lnTo>
                    <a:pt x="349" y="519"/>
                  </a:lnTo>
                  <a:lnTo>
                    <a:pt x="308" y="529"/>
                  </a:lnTo>
                  <a:lnTo>
                    <a:pt x="266" y="532"/>
                  </a:lnTo>
                  <a:lnTo>
                    <a:pt x="234" y="530"/>
                  </a:lnTo>
                  <a:lnTo>
                    <a:pt x="204" y="525"/>
                  </a:lnTo>
                  <a:lnTo>
                    <a:pt x="174" y="516"/>
                  </a:lnTo>
                  <a:lnTo>
                    <a:pt x="146" y="503"/>
                  </a:lnTo>
                  <a:lnTo>
                    <a:pt x="116" y="485"/>
                  </a:lnTo>
                  <a:lnTo>
                    <a:pt x="87" y="464"/>
                  </a:lnTo>
                  <a:lnTo>
                    <a:pt x="63" y="440"/>
                  </a:lnTo>
                  <a:lnTo>
                    <a:pt x="43" y="411"/>
                  </a:lnTo>
                  <a:lnTo>
                    <a:pt x="26" y="381"/>
                  </a:lnTo>
                  <a:lnTo>
                    <a:pt x="13" y="349"/>
                  </a:lnTo>
                  <a:lnTo>
                    <a:pt x="4" y="315"/>
                  </a:lnTo>
                  <a:lnTo>
                    <a:pt x="0" y="280"/>
                  </a:lnTo>
                  <a:lnTo>
                    <a:pt x="0" y="245"/>
                  </a:lnTo>
                  <a:lnTo>
                    <a:pt x="5" y="211"/>
                  </a:lnTo>
                  <a:lnTo>
                    <a:pt x="14" y="178"/>
                  </a:lnTo>
                  <a:lnTo>
                    <a:pt x="28" y="146"/>
                  </a:lnTo>
                  <a:lnTo>
                    <a:pt x="46" y="114"/>
                  </a:lnTo>
                  <a:lnTo>
                    <a:pt x="67" y="87"/>
                  </a:lnTo>
                  <a:lnTo>
                    <a:pt x="92" y="63"/>
                  </a:lnTo>
                  <a:lnTo>
                    <a:pt x="120" y="43"/>
                  </a:lnTo>
                  <a:lnTo>
                    <a:pt x="150" y="26"/>
                  </a:lnTo>
                  <a:lnTo>
                    <a:pt x="183" y="13"/>
                  </a:lnTo>
                  <a:lnTo>
                    <a:pt x="217" y="4"/>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3" name="Freeform 369"/>
            <p:cNvSpPr>
              <a:spLocks noEditPoints="1"/>
            </p:cNvSpPr>
            <p:nvPr/>
          </p:nvSpPr>
          <p:spPr bwMode="auto">
            <a:xfrm>
              <a:off x="3047" y="993"/>
              <a:ext cx="73" cy="105"/>
            </a:xfrm>
            <a:custGeom>
              <a:avLst/>
              <a:gdLst>
                <a:gd name="T0" fmla="*/ 392 w 804"/>
                <a:gd name="T1" fmla="*/ 168 h 1155"/>
                <a:gd name="T2" fmla="*/ 167 w 804"/>
                <a:gd name="T3" fmla="*/ 242 h 1155"/>
                <a:gd name="T4" fmla="*/ 412 w 804"/>
                <a:gd name="T5" fmla="*/ 987 h 1155"/>
                <a:gd name="T6" fmla="*/ 636 w 804"/>
                <a:gd name="T7" fmla="*/ 913 h 1155"/>
                <a:gd name="T8" fmla="*/ 392 w 804"/>
                <a:gd name="T9" fmla="*/ 168 h 1155"/>
                <a:gd name="T10" fmla="*/ 435 w 804"/>
                <a:gd name="T11" fmla="*/ 0 h 1155"/>
                <a:gd name="T12" fmla="*/ 454 w 804"/>
                <a:gd name="T13" fmla="*/ 2 h 1155"/>
                <a:gd name="T14" fmla="*/ 473 w 804"/>
                <a:gd name="T15" fmla="*/ 8 h 1155"/>
                <a:gd name="T16" fmla="*/ 488 w 804"/>
                <a:gd name="T17" fmla="*/ 19 h 1155"/>
                <a:gd name="T18" fmla="*/ 501 w 804"/>
                <a:gd name="T19" fmla="*/ 34 h 1155"/>
                <a:gd name="T20" fmla="*/ 509 w 804"/>
                <a:gd name="T21" fmla="*/ 51 h 1155"/>
                <a:gd name="T22" fmla="*/ 800 w 804"/>
                <a:gd name="T23" fmla="*/ 937 h 1155"/>
                <a:gd name="T24" fmla="*/ 804 w 804"/>
                <a:gd name="T25" fmla="*/ 957 h 1155"/>
                <a:gd name="T26" fmla="*/ 802 w 804"/>
                <a:gd name="T27" fmla="*/ 976 h 1155"/>
                <a:gd name="T28" fmla="*/ 796 w 804"/>
                <a:gd name="T29" fmla="*/ 994 h 1155"/>
                <a:gd name="T30" fmla="*/ 785 w 804"/>
                <a:gd name="T31" fmla="*/ 1010 h 1155"/>
                <a:gd name="T32" fmla="*/ 771 w 804"/>
                <a:gd name="T33" fmla="*/ 1023 h 1155"/>
                <a:gd name="T34" fmla="*/ 753 w 804"/>
                <a:gd name="T35" fmla="*/ 1031 h 1155"/>
                <a:gd name="T36" fmla="*/ 388 w 804"/>
                <a:gd name="T37" fmla="*/ 1151 h 1155"/>
                <a:gd name="T38" fmla="*/ 375 w 804"/>
                <a:gd name="T39" fmla="*/ 1154 h 1155"/>
                <a:gd name="T40" fmla="*/ 364 w 804"/>
                <a:gd name="T41" fmla="*/ 1155 h 1155"/>
                <a:gd name="T42" fmla="*/ 346 w 804"/>
                <a:gd name="T43" fmla="*/ 1153 h 1155"/>
                <a:gd name="T44" fmla="*/ 329 w 804"/>
                <a:gd name="T45" fmla="*/ 1146 h 1155"/>
                <a:gd name="T46" fmla="*/ 314 w 804"/>
                <a:gd name="T47" fmla="*/ 1135 h 1155"/>
                <a:gd name="T48" fmla="*/ 302 w 804"/>
                <a:gd name="T49" fmla="*/ 1121 h 1155"/>
                <a:gd name="T50" fmla="*/ 294 w 804"/>
                <a:gd name="T51" fmla="*/ 1103 h 1155"/>
                <a:gd name="T52" fmla="*/ 3 w 804"/>
                <a:gd name="T53" fmla="*/ 217 h 1155"/>
                <a:gd name="T54" fmla="*/ 0 w 804"/>
                <a:gd name="T55" fmla="*/ 198 h 1155"/>
                <a:gd name="T56" fmla="*/ 1 w 804"/>
                <a:gd name="T57" fmla="*/ 179 h 1155"/>
                <a:gd name="T58" fmla="*/ 7 w 804"/>
                <a:gd name="T59" fmla="*/ 161 h 1155"/>
                <a:gd name="T60" fmla="*/ 18 w 804"/>
                <a:gd name="T61" fmla="*/ 145 h 1155"/>
                <a:gd name="T62" fmla="*/ 33 w 804"/>
                <a:gd name="T63" fmla="*/ 133 h 1155"/>
                <a:gd name="T64" fmla="*/ 51 w 804"/>
                <a:gd name="T65" fmla="*/ 124 h 1155"/>
                <a:gd name="T66" fmla="*/ 416 w 804"/>
                <a:gd name="T67" fmla="*/ 4 h 1155"/>
                <a:gd name="T68" fmla="*/ 435 w 804"/>
                <a:gd name="T69" fmla="*/ 0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04" h="1155">
                  <a:moveTo>
                    <a:pt x="392" y="168"/>
                  </a:moveTo>
                  <a:lnTo>
                    <a:pt x="167" y="242"/>
                  </a:lnTo>
                  <a:lnTo>
                    <a:pt x="412" y="987"/>
                  </a:lnTo>
                  <a:lnTo>
                    <a:pt x="636" y="913"/>
                  </a:lnTo>
                  <a:lnTo>
                    <a:pt x="392" y="168"/>
                  </a:lnTo>
                  <a:close/>
                  <a:moveTo>
                    <a:pt x="435" y="0"/>
                  </a:moveTo>
                  <a:lnTo>
                    <a:pt x="454" y="2"/>
                  </a:lnTo>
                  <a:lnTo>
                    <a:pt x="473" y="8"/>
                  </a:lnTo>
                  <a:lnTo>
                    <a:pt x="488" y="19"/>
                  </a:lnTo>
                  <a:lnTo>
                    <a:pt x="501" y="34"/>
                  </a:lnTo>
                  <a:lnTo>
                    <a:pt x="509" y="51"/>
                  </a:lnTo>
                  <a:lnTo>
                    <a:pt x="800" y="937"/>
                  </a:lnTo>
                  <a:lnTo>
                    <a:pt x="804" y="957"/>
                  </a:lnTo>
                  <a:lnTo>
                    <a:pt x="802" y="976"/>
                  </a:lnTo>
                  <a:lnTo>
                    <a:pt x="796" y="994"/>
                  </a:lnTo>
                  <a:lnTo>
                    <a:pt x="785" y="1010"/>
                  </a:lnTo>
                  <a:lnTo>
                    <a:pt x="771" y="1023"/>
                  </a:lnTo>
                  <a:lnTo>
                    <a:pt x="753" y="1031"/>
                  </a:lnTo>
                  <a:lnTo>
                    <a:pt x="388" y="1151"/>
                  </a:lnTo>
                  <a:lnTo>
                    <a:pt x="375" y="1154"/>
                  </a:lnTo>
                  <a:lnTo>
                    <a:pt x="364" y="1155"/>
                  </a:lnTo>
                  <a:lnTo>
                    <a:pt x="346" y="1153"/>
                  </a:lnTo>
                  <a:lnTo>
                    <a:pt x="329" y="1146"/>
                  </a:lnTo>
                  <a:lnTo>
                    <a:pt x="314" y="1135"/>
                  </a:lnTo>
                  <a:lnTo>
                    <a:pt x="302" y="1121"/>
                  </a:lnTo>
                  <a:lnTo>
                    <a:pt x="294" y="1103"/>
                  </a:lnTo>
                  <a:lnTo>
                    <a:pt x="3" y="217"/>
                  </a:lnTo>
                  <a:lnTo>
                    <a:pt x="0" y="198"/>
                  </a:lnTo>
                  <a:lnTo>
                    <a:pt x="1" y="179"/>
                  </a:lnTo>
                  <a:lnTo>
                    <a:pt x="7" y="161"/>
                  </a:lnTo>
                  <a:lnTo>
                    <a:pt x="18" y="145"/>
                  </a:lnTo>
                  <a:lnTo>
                    <a:pt x="33" y="133"/>
                  </a:lnTo>
                  <a:lnTo>
                    <a:pt x="51" y="124"/>
                  </a:lnTo>
                  <a:lnTo>
                    <a:pt x="416" y="4"/>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33" name="Group 383"/>
          <p:cNvGrpSpPr>
            <a:grpSpLocks noChangeAspect="1"/>
          </p:cNvGrpSpPr>
          <p:nvPr/>
        </p:nvGrpSpPr>
        <p:grpSpPr bwMode="auto">
          <a:xfrm>
            <a:off x="7447277" y="3771354"/>
            <a:ext cx="167021" cy="179886"/>
            <a:chOff x="4792" y="1083"/>
            <a:chExt cx="753" cy="811"/>
          </a:xfrm>
          <a:solidFill>
            <a:schemeClr val="tx1">
              <a:lumMod val="65000"/>
              <a:lumOff val="35000"/>
            </a:schemeClr>
          </a:solidFill>
        </p:grpSpPr>
        <p:sp>
          <p:nvSpPr>
            <p:cNvPr id="536" name="Freeform 385"/>
            <p:cNvSpPr>
              <a:spLocks noEditPoints="1"/>
            </p:cNvSpPr>
            <p:nvPr/>
          </p:nvSpPr>
          <p:spPr bwMode="auto">
            <a:xfrm>
              <a:off x="4792" y="1083"/>
              <a:ext cx="753" cy="811"/>
            </a:xfrm>
            <a:custGeom>
              <a:avLst/>
              <a:gdLst>
                <a:gd name="T0" fmla="*/ 1745 w 3764"/>
                <a:gd name="T1" fmla="*/ 304 h 4052"/>
                <a:gd name="T2" fmla="*/ 1366 w 3764"/>
                <a:gd name="T3" fmla="*/ 452 h 4052"/>
                <a:gd name="T4" fmla="*/ 1047 w 3764"/>
                <a:gd name="T5" fmla="*/ 695 h 4052"/>
                <a:gd name="T6" fmla="*/ 808 w 3764"/>
                <a:gd name="T7" fmla="*/ 1018 h 4052"/>
                <a:gd name="T8" fmla="*/ 664 w 3764"/>
                <a:gd name="T9" fmla="*/ 1401 h 4052"/>
                <a:gd name="T10" fmla="*/ 625 w 3764"/>
                <a:gd name="T11" fmla="*/ 1837 h 4052"/>
                <a:gd name="T12" fmla="*/ 544 w 3764"/>
                <a:gd name="T13" fmla="*/ 2310 h 4052"/>
                <a:gd name="T14" fmla="*/ 322 w 3764"/>
                <a:gd name="T15" fmla="*/ 2837 h 4052"/>
                <a:gd name="T16" fmla="*/ 600 w 3764"/>
                <a:gd name="T17" fmla="*/ 2953 h 4052"/>
                <a:gd name="T18" fmla="*/ 844 w 3764"/>
                <a:gd name="T19" fmla="*/ 3683 h 4052"/>
                <a:gd name="T20" fmla="*/ 943 w 3764"/>
                <a:gd name="T21" fmla="*/ 3771 h 4052"/>
                <a:gd name="T22" fmla="*/ 1801 w 3764"/>
                <a:gd name="T23" fmla="*/ 3779 h 4052"/>
                <a:gd name="T24" fmla="*/ 2037 w 3764"/>
                <a:gd name="T25" fmla="*/ 3695 h 4052"/>
                <a:gd name="T26" fmla="*/ 2210 w 3764"/>
                <a:gd name="T27" fmla="*/ 3523 h 4052"/>
                <a:gd name="T28" fmla="*/ 2294 w 3764"/>
                <a:gd name="T29" fmla="*/ 3288 h 4052"/>
                <a:gd name="T30" fmla="*/ 2326 w 3764"/>
                <a:gd name="T31" fmla="*/ 3139 h 4052"/>
                <a:gd name="T32" fmla="*/ 2491 w 3764"/>
                <a:gd name="T33" fmla="*/ 3066 h 4052"/>
                <a:gd name="T34" fmla="*/ 2833 w 3764"/>
                <a:gd name="T35" fmla="*/ 2907 h 4052"/>
                <a:gd name="T36" fmla="*/ 3122 w 3764"/>
                <a:gd name="T37" fmla="*/ 2664 h 4052"/>
                <a:gd name="T38" fmla="*/ 3340 w 3764"/>
                <a:gd name="T39" fmla="*/ 2349 h 4052"/>
                <a:gd name="T40" fmla="*/ 3466 w 3764"/>
                <a:gd name="T41" fmla="*/ 1989 h 4052"/>
                <a:gd name="T42" fmla="*/ 3492 w 3764"/>
                <a:gd name="T43" fmla="*/ 1605 h 4052"/>
                <a:gd name="T44" fmla="*/ 3419 w 3764"/>
                <a:gd name="T45" fmla="*/ 1237 h 4052"/>
                <a:gd name="T46" fmla="*/ 3254 w 3764"/>
                <a:gd name="T47" fmla="*/ 904 h 4052"/>
                <a:gd name="T48" fmla="*/ 3005 w 3764"/>
                <a:gd name="T49" fmla="*/ 621 h 4052"/>
                <a:gd name="T50" fmla="*/ 2694 w 3764"/>
                <a:gd name="T51" fmla="*/ 415 h 4052"/>
                <a:gd name="T52" fmla="*/ 2343 w 3764"/>
                <a:gd name="T53" fmla="*/ 295 h 4052"/>
                <a:gd name="T54" fmla="*/ 2057 w 3764"/>
                <a:gd name="T55" fmla="*/ 268 h 4052"/>
                <a:gd name="T56" fmla="*/ 2269 w 3764"/>
                <a:gd name="T57" fmla="*/ 13 h 4052"/>
                <a:gd name="T58" fmla="*/ 2665 w 3764"/>
                <a:gd name="T59" fmla="*/ 109 h 4052"/>
                <a:gd name="T60" fmla="*/ 3024 w 3764"/>
                <a:gd name="T61" fmla="*/ 298 h 4052"/>
                <a:gd name="T62" fmla="*/ 3335 w 3764"/>
                <a:gd name="T63" fmla="*/ 571 h 4052"/>
                <a:gd name="T64" fmla="*/ 3569 w 3764"/>
                <a:gd name="T65" fmla="*/ 909 h 4052"/>
                <a:gd name="T66" fmla="*/ 3714 w 3764"/>
                <a:gd name="T67" fmla="*/ 1290 h 4052"/>
                <a:gd name="T68" fmla="*/ 3764 w 3764"/>
                <a:gd name="T69" fmla="*/ 1700 h 4052"/>
                <a:gd name="T70" fmla="*/ 3713 w 3764"/>
                <a:gd name="T71" fmla="*/ 2114 h 4052"/>
                <a:gd name="T72" fmla="*/ 3566 w 3764"/>
                <a:gd name="T73" fmla="*/ 2498 h 4052"/>
                <a:gd name="T74" fmla="*/ 3327 w 3764"/>
                <a:gd name="T75" fmla="*/ 2838 h 4052"/>
                <a:gd name="T76" fmla="*/ 3018 w 3764"/>
                <a:gd name="T77" fmla="*/ 3106 h 4052"/>
                <a:gd name="T78" fmla="*/ 2657 w 3764"/>
                <a:gd name="T79" fmla="*/ 3293 h 4052"/>
                <a:gd name="T80" fmla="*/ 2501 w 3764"/>
                <a:gd name="T81" fmla="*/ 3545 h 4052"/>
                <a:gd name="T82" fmla="*/ 2340 w 3764"/>
                <a:gd name="T83" fmla="*/ 3792 h 4052"/>
                <a:gd name="T84" fmla="*/ 2104 w 3764"/>
                <a:gd name="T85" fmla="*/ 3966 h 4052"/>
                <a:gd name="T86" fmla="*/ 1815 w 3764"/>
                <a:gd name="T87" fmla="*/ 4048 h 4052"/>
                <a:gd name="T88" fmla="*/ 904 w 3764"/>
                <a:gd name="T89" fmla="*/ 4040 h 4052"/>
                <a:gd name="T90" fmla="*/ 719 w 3764"/>
                <a:gd name="T91" fmla="*/ 3948 h 4052"/>
                <a:gd name="T92" fmla="*/ 593 w 3764"/>
                <a:gd name="T93" fmla="*/ 3783 h 4052"/>
                <a:gd name="T94" fmla="*/ 65 w 3764"/>
                <a:gd name="T95" fmla="*/ 3029 h 4052"/>
                <a:gd name="T96" fmla="*/ 2 w 3764"/>
                <a:gd name="T97" fmla="*/ 2938 h 4052"/>
                <a:gd name="T98" fmla="*/ 174 w 3764"/>
                <a:gd name="T99" fmla="*/ 2529 h 4052"/>
                <a:gd name="T100" fmla="*/ 313 w 3764"/>
                <a:gd name="T101" fmla="*/ 2134 h 4052"/>
                <a:gd name="T102" fmla="*/ 360 w 3764"/>
                <a:gd name="T103" fmla="*/ 1717 h 4052"/>
                <a:gd name="T104" fmla="*/ 422 w 3764"/>
                <a:gd name="T105" fmla="*/ 1262 h 4052"/>
                <a:gd name="T106" fmla="*/ 592 w 3764"/>
                <a:gd name="T107" fmla="*/ 854 h 4052"/>
                <a:gd name="T108" fmla="*/ 857 w 3764"/>
                <a:gd name="T109" fmla="*/ 506 h 4052"/>
                <a:gd name="T110" fmla="*/ 1200 w 3764"/>
                <a:gd name="T111" fmla="*/ 237 h 4052"/>
                <a:gd name="T112" fmla="*/ 1606 w 3764"/>
                <a:gd name="T113" fmla="*/ 63 h 4052"/>
                <a:gd name="T114" fmla="*/ 2056 w 3764"/>
                <a:gd name="T115" fmla="*/ 0 h 4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64" h="4052">
                  <a:moveTo>
                    <a:pt x="2057" y="268"/>
                  </a:moveTo>
                  <a:lnTo>
                    <a:pt x="1951" y="273"/>
                  </a:lnTo>
                  <a:lnTo>
                    <a:pt x="1846" y="284"/>
                  </a:lnTo>
                  <a:lnTo>
                    <a:pt x="1745" y="304"/>
                  </a:lnTo>
                  <a:lnTo>
                    <a:pt x="1645" y="331"/>
                  </a:lnTo>
                  <a:lnTo>
                    <a:pt x="1548" y="364"/>
                  </a:lnTo>
                  <a:lnTo>
                    <a:pt x="1456" y="405"/>
                  </a:lnTo>
                  <a:lnTo>
                    <a:pt x="1366" y="452"/>
                  </a:lnTo>
                  <a:lnTo>
                    <a:pt x="1281" y="504"/>
                  </a:lnTo>
                  <a:lnTo>
                    <a:pt x="1198" y="563"/>
                  </a:lnTo>
                  <a:lnTo>
                    <a:pt x="1120" y="626"/>
                  </a:lnTo>
                  <a:lnTo>
                    <a:pt x="1047" y="695"/>
                  </a:lnTo>
                  <a:lnTo>
                    <a:pt x="980" y="769"/>
                  </a:lnTo>
                  <a:lnTo>
                    <a:pt x="917" y="848"/>
                  </a:lnTo>
                  <a:lnTo>
                    <a:pt x="860" y="930"/>
                  </a:lnTo>
                  <a:lnTo>
                    <a:pt x="808" y="1018"/>
                  </a:lnTo>
                  <a:lnTo>
                    <a:pt x="762" y="1109"/>
                  </a:lnTo>
                  <a:lnTo>
                    <a:pt x="723" y="1203"/>
                  </a:lnTo>
                  <a:lnTo>
                    <a:pt x="690" y="1300"/>
                  </a:lnTo>
                  <a:lnTo>
                    <a:pt x="664" y="1401"/>
                  </a:lnTo>
                  <a:lnTo>
                    <a:pt x="645" y="1504"/>
                  </a:lnTo>
                  <a:lnTo>
                    <a:pt x="633" y="1610"/>
                  </a:lnTo>
                  <a:lnTo>
                    <a:pt x="629" y="1717"/>
                  </a:lnTo>
                  <a:lnTo>
                    <a:pt x="625" y="1837"/>
                  </a:lnTo>
                  <a:lnTo>
                    <a:pt x="616" y="1956"/>
                  </a:lnTo>
                  <a:lnTo>
                    <a:pt x="598" y="2076"/>
                  </a:lnTo>
                  <a:lnTo>
                    <a:pt x="575" y="2193"/>
                  </a:lnTo>
                  <a:lnTo>
                    <a:pt x="544" y="2310"/>
                  </a:lnTo>
                  <a:lnTo>
                    <a:pt x="507" y="2425"/>
                  </a:lnTo>
                  <a:lnTo>
                    <a:pt x="464" y="2536"/>
                  </a:lnTo>
                  <a:lnTo>
                    <a:pt x="414" y="2646"/>
                  </a:lnTo>
                  <a:lnTo>
                    <a:pt x="322" y="2837"/>
                  </a:lnTo>
                  <a:lnTo>
                    <a:pt x="538" y="2911"/>
                  </a:lnTo>
                  <a:lnTo>
                    <a:pt x="561" y="2921"/>
                  </a:lnTo>
                  <a:lnTo>
                    <a:pt x="582" y="2936"/>
                  </a:lnTo>
                  <a:lnTo>
                    <a:pt x="600" y="2953"/>
                  </a:lnTo>
                  <a:lnTo>
                    <a:pt x="613" y="2974"/>
                  </a:lnTo>
                  <a:lnTo>
                    <a:pt x="623" y="2997"/>
                  </a:lnTo>
                  <a:lnTo>
                    <a:pt x="830" y="3651"/>
                  </a:lnTo>
                  <a:lnTo>
                    <a:pt x="844" y="3683"/>
                  </a:lnTo>
                  <a:lnTo>
                    <a:pt x="862" y="3712"/>
                  </a:lnTo>
                  <a:lnTo>
                    <a:pt x="886" y="3736"/>
                  </a:lnTo>
                  <a:lnTo>
                    <a:pt x="913" y="3756"/>
                  </a:lnTo>
                  <a:lnTo>
                    <a:pt x="943" y="3771"/>
                  </a:lnTo>
                  <a:lnTo>
                    <a:pt x="976" y="3781"/>
                  </a:lnTo>
                  <a:lnTo>
                    <a:pt x="1010" y="3783"/>
                  </a:lnTo>
                  <a:lnTo>
                    <a:pt x="1736" y="3783"/>
                  </a:lnTo>
                  <a:lnTo>
                    <a:pt x="1801" y="3779"/>
                  </a:lnTo>
                  <a:lnTo>
                    <a:pt x="1864" y="3768"/>
                  </a:lnTo>
                  <a:lnTo>
                    <a:pt x="1925" y="3751"/>
                  </a:lnTo>
                  <a:lnTo>
                    <a:pt x="1983" y="3726"/>
                  </a:lnTo>
                  <a:lnTo>
                    <a:pt x="2037" y="3695"/>
                  </a:lnTo>
                  <a:lnTo>
                    <a:pt x="2088" y="3660"/>
                  </a:lnTo>
                  <a:lnTo>
                    <a:pt x="2133" y="3619"/>
                  </a:lnTo>
                  <a:lnTo>
                    <a:pt x="2174" y="3573"/>
                  </a:lnTo>
                  <a:lnTo>
                    <a:pt x="2210" y="3523"/>
                  </a:lnTo>
                  <a:lnTo>
                    <a:pt x="2241" y="3469"/>
                  </a:lnTo>
                  <a:lnTo>
                    <a:pt x="2264" y="3412"/>
                  </a:lnTo>
                  <a:lnTo>
                    <a:pt x="2283" y="3351"/>
                  </a:lnTo>
                  <a:lnTo>
                    <a:pt x="2294" y="3288"/>
                  </a:lnTo>
                  <a:lnTo>
                    <a:pt x="2298" y="3223"/>
                  </a:lnTo>
                  <a:lnTo>
                    <a:pt x="2301" y="3192"/>
                  </a:lnTo>
                  <a:lnTo>
                    <a:pt x="2311" y="3164"/>
                  </a:lnTo>
                  <a:lnTo>
                    <a:pt x="2326" y="3139"/>
                  </a:lnTo>
                  <a:lnTo>
                    <a:pt x="2347" y="3118"/>
                  </a:lnTo>
                  <a:lnTo>
                    <a:pt x="2372" y="3102"/>
                  </a:lnTo>
                  <a:lnTo>
                    <a:pt x="2400" y="3092"/>
                  </a:lnTo>
                  <a:lnTo>
                    <a:pt x="2491" y="3066"/>
                  </a:lnTo>
                  <a:lnTo>
                    <a:pt x="2580" y="3036"/>
                  </a:lnTo>
                  <a:lnTo>
                    <a:pt x="2668" y="2999"/>
                  </a:lnTo>
                  <a:lnTo>
                    <a:pt x="2752" y="2955"/>
                  </a:lnTo>
                  <a:lnTo>
                    <a:pt x="2833" y="2907"/>
                  </a:lnTo>
                  <a:lnTo>
                    <a:pt x="2911" y="2854"/>
                  </a:lnTo>
                  <a:lnTo>
                    <a:pt x="2985" y="2795"/>
                  </a:lnTo>
                  <a:lnTo>
                    <a:pt x="3055" y="2732"/>
                  </a:lnTo>
                  <a:lnTo>
                    <a:pt x="3122" y="2664"/>
                  </a:lnTo>
                  <a:lnTo>
                    <a:pt x="3184" y="2592"/>
                  </a:lnTo>
                  <a:lnTo>
                    <a:pt x="3242" y="2514"/>
                  </a:lnTo>
                  <a:lnTo>
                    <a:pt x="3293" y="2433"/>
                  </a:lnTo>
                  <a:lnTo>
                    <a:pt x="3340" y="2349"/>
                  </a:lnTo>
                  <a:lnTo>
                    <a:pt x="3381" y="2262"/>
                  </a:lnTo>
                  <a:lnTo>
                    <a:pt x="3416" y="2174"/>
                  </a:lnTo>
                  <a:lnTo>
                    <a:pt x="3444" y="2082"/>
                  </a:lnTo>
                  <a:lnTo>
                    <a:pt x="3466" y="1989"/>
                  </a:lnTo>
                  <a:lnTo>
                    <a:pt x="3482" y="1895"/>
                  </a:lnTo>
                  <a:lnTo>
                    <a:pt x="3492" y="1799"/>
                  </a:lnTo>
                  <a:lnTo>
                    <a:pt x="3495" y="1700"/>
                  </a:lnTo>
                  <a:lnTo>
                    <a:pt x="3492" y="1605"/>
                  </a:lnTo>
                  <a:lnTo>
                    <a:pt x="3482" y="1511"/>
                  </a:lnTo>
                  <a:lnTo>
                    <a:pt x="3467" y="1418"/>
                  </a:lnTo>
                  <a:lnTo>
                    <a:pt x="3446" y="1327"/>
                  </a:lnTo>
                  <a:lnTo>
                    <a:pt x="3419" y="1237"/>
                  </a:lnTo>
                  <a:lnTo>
                    <a:pt x="3386" y="1151"/>
                  </a:lnTo>
                  <a:lnTo>
                    <a:pt x="3348" y="1066"/>
                  </a:lnTo>
                  <a:lnTo>
                    <a:pt x="3303" y="985"/>
                  </a:lnTo>
                  <a:lnTo>
                    <a:pt x="3254" y="904"/>
                  </a:lnTo>
                  <a:lnTo>
                    <a:pt x="3200" y="828"/>
                  </a:lnTo>
                  <a:lnTo>
                    <a:pt x="3139" y="755"/>
                  </a:lnTo>
                  <a:lnTo>
                    <a:pt x="3074" y="686"/>
                  </a:lnTo>
                  <a:lnTo>
                    <a:pt x="3005" y="621"/>
                  </a:lnTo>
                  <a:lnTo>
                    <a:pt x="2931" y="562"/>
                  </a:lnTo>
                  <a:lnTo>
                    <a:pt x="2855" y="507"/>
                  </a:lnTo>
                  <a:lnTo>
                    <a:pt x="2776" y="458"/>
                  </a:lnTo>
                  <a:lnTo>
                    <a:pt x="2694" y="415"/>
                  </a:lnTo>
                  <a:lnTo>
                    <a:pt x="2610" y="377"/>
                  </a:lnTo>
                  <a:lnTo>
                    <a:pt x="2523" y="343"/>
                  </a:lnTo>
                  <a:lnTo>
                    <a:pt x="2433" y="316"/>
                  </a:lnTo>
                  <a:lnTo>
                    <a:pt x="2343" y="295"/>
                  </a:lnTo>
                  <a:lnTo>
                    <a:pt x="2251" y="280"/>
                  </a:lnTo>
                  <a:lnTo>
                    <a:pt x="2157" y="272"/>
                  </a:lnTo>
                  <a:lnTo>
                    <a:pt x="2062" y="268"/>
                  </a:lnTo>
                  <a:lnTo>
                    <a:pt x="2057" y="268"/>
                  </a:lnTo>
                  <a:close/>
                  <a:moveTo>
                    <a:pt x="2056" y="0"/>
                  </a:moveTo>
                  <a:lnTo>
                    <a:pt x="2062" y="0"/>
                  </a:lnTo>
                  <a:lnTo>
                    <a:pt x="2167" y="3"/>
                  </a:lnTo>
                  <a:lnTo>
                    <a:pt x="2269" y="13"/>
                  </a:lnTo>
                  <a:lnTo>
                    <a:pt x="2370" y="28"/>
                  </a:lnTo>
                  <a:lnTo>
                    <a:pt x="2470" y="49"/>
                  </a:lnTo>
                  <a:lnTo>
                    <a:pt x="2569" y="76"/>
                  </a:lnTo>
                  <a:lnTo>
                    <a:pt x="2665" y="109"/>
                  </a:lnTo>
                  <a:lnTo>
                    <a:pt x="2759" y="148"/>
                  </a:lnTo>
                  <a:lnTo>
                    <a:pt x="2850" y="193"/>
                  </a:lnTo>
                  <a:lnTo>
                    <a:pt x="2939" y="242"/>
                  </a:lnTo>
                  <a:lnTo>
                    <a:pt x="3024" y="298"/>
                  </a:lnTo>
                  <a:lnTo>
                    <a:pt x="3107" y="358"/>
                  </a:lnTo>
                  <a:lnTo>
                    <a:pt x="3187" y="425"/>
                  </a:lnTo>
                  <a:lnTo>
                    <a:pt x="3263" y="496"/>
                  </a:lnTo>
                  <a:lnTo>
                    <a:pt x="3335" y="571"/>
                  </a:lnTo>
                  <a:lnTo>
                    <a:pt x="3402" y="652"/>
                  </a:lnTo>
                  <a:lnTo>
                    <a:pt x="3462" y="734"/>
                  </a:lnTo>
                  <a:lnTo>
                    <a:pt x="3519" y="821"/>
                  </a:lnTo>
                  <a:lnTo>
                    <a:pt x="3569" y="909"/>
                  </a:lnTo>
                  <a:lnTo>
                    <a:pt x="3614" y="1001"/>
                  </a:lnTo>
                  <a:lnTo>
                    <a:pt x="3653" y="1096"/>
                  </a:lnTo>
                  <a:lnTo>
                    <a:pt x="3686" y="1192"/>
                  </a:lnTo>
                  <a:lnTo>
                    <a:pt x="3714" y="1290"/>
                  </a:lnTo>
                  <a:lnTo>
                    <a:pt x="3735" y="1390"/>
                  </a:lnTo>
                  <a:lnTo>
                    <a:pt x="3751" y="1493"/>
                  </a:lnTo>
                  <a:lnTo>
                    <a:pt x="3760" y="1596"/>
                  </a:lnTo>
                  <a:lnTo>
                    <a:pt x="3764" y="1700"/>
                  </a:lnTo>
                  <a:lnTo>
                    <a:pt x="3760" y="1806"/>
                  </a:lnTo>
                  <a:lnTo>
                    <a:pt x="3751" y="1910"/>
                  </a:lnTo>
                  <a:lnTo>
                    <a:pt x="3735" y="2013"/>
                  </a:lnTo>
                  <a:lnTo>
                    <a:pt x="3713" y="2114"/>
                  </a:lnTo>
                  <a:lnTo>
                    <a:pt x="3686" y="2213"/>
                  </a:lnTo>
                  <a:lnTo>
                    <a:pt x="3651" y="2310"/>
                  </a:lnTo>
                  <a:lnTo>
                    <a:pt x="3612" y="2405"/>
                  </a:lnTo>
                  <a:lnTo>
                    <a:pt x="3566" y="2498"/>
                  </a:lnTo>
                  <a:lnTo>
                    <a:pt x="3514" y="2588"/>
                  </a:lnTo>
                  <a:lnTo>
                    <a:pt x="3456" y="2676"/>
                  </a:lnTo>
                  <a:lnTo>
                    <a:pt x="3393" y="2759"/>
                  </a:lnTo>
                  <a:lnTo>
                    <a:pt x="3327" y="2838"/>
                  </a:lnTo>
                  <a:lnTo>
                    <a:pt x="3255" y="2912"/>
                  </a:lnTo>
                  <a:lnTo>
                    <a:pt x="3180" y="2981"/>
                  </a:lnTo>
                  <a:lnTo>
                    <a:pt x="3101" y="3047"/>
                  </a:lnTo>
                  <a:lnTo>
                    <a:pt x="3018" y="3106"/>
                  </a:lnTo>
                  <a:lnTo>
                    <a:pt x="2932" y="3161"/>
                  </a:lnTo>
                  <a:lnTo>
                    <a:pt x="2843" y="3211"/>
                  </a:lnTo>
                  <a:lnTo>
                    <a:pt x="2750" y="3255"/>
                  </a:lnTo>
                  <a:lnTo>
                    <a:pt x="2657" y="3293"/>
                  </a:lnTo>
                  <a:lnTo>
                    <a:pt x="2559" y="3327"/>
                  </a:lnTo>
                  <a:lnTo>
                    <a:pt x="2547" y="3402"/>
                  </a:lnTo>
                  <a:lnTo>
                    <a:pt x="2527" y="3475"/>
                  </a:lnTo>
                  <a:lnTo>
                    <a:pt x="2501" y="3545"/>
                  </a:lnTo>
                  <a:lnTo>
                    <a:pt x="2469" y="3612"/>
                  </a:lnTo>
                  <a:lnTo>
                    <a:pt x="2431" y="3676"/>
                  </a:lnTo>
                  <a:lnTo>
                    <a:pt x="2388" y="3735"/>
                  </a:lnTo>
                  <a:lnTo>
                    <a:pt x="2340" y="3792"/>
                  </a:lnTo>
                  <a:lnTo>
                    <a:pt x="2286" y="3842"/>
                  </a:lnTo>
                  <a:lnTo>
                    <a:pt x="2230" y="3889"/>
                  </a:lnTo>
                  <a:lnTo>
                    <a:pt x="2169" y="3930"/>
                  </a:lnTo>
                  <a:lnTo>
                    <a:pt x="2104" y="3966"/>
                  </a:lnTo>
                  <a:lnTo>
                    <a:pt x="2036" y="3996"/>
                  </a:lnTo>
                  <a:lnTo>
                    <a:pt x="1964" y="4020"/>
                  </a:lnTo>
                  <a:lnTo>
                    <a:pt x="1890" y="4037"/>
                  </a:lnTo>
                  <a:lnTo>
                    <a:pt x="1815" y="4048"/>
                  </a:lnTo>
                  <a:lnTo>
                    <a:pt x="1736" y="4052"/>
                  </a:lnTo>
                  <a:lnTo>
                    <a:pt x="1010" y="4052"/>
                  </a:lnTo>
                  <a:lnTo>
                    <a:pt x="957" y="4048"/>
                  </a:lnTo>
                  <a:lnTo>
                    <a:pt x="904" y="4040"/>
                  </a:lnTo>
                  <a:lnTo>
                    <a:pt x="854" y="4025"/>
                  </a:lnTo>
                  <a:lnTo>
                    <a:pt x="807" y="4004"/>
                  </a:lnTo>
                  <a:lnTo>
                    <a:pt x="761" y="3978"/>
                  </a:lnTo>
                  <a:lnTo>
                    <a:pt x="719" y="3948"/>
                  </a:lnTo>
                  <a:lnTo>
                    <a:pt x="682" y="3913"/>
                  </a:lnTo>
                  <a:lnTo>
                    <a:pt x="648" y="3873"/>
                  </a:lnTo>
                  <a:lnTo>
                    <a:pt x="618" y="3830"/>
                  </a:lnTo>
                  <a:lnTo>
                    <a:pt x="593" y="3783"/>
                  </a:lnTo>
                  <a:lnTo>
                    <a:pt x="575" y="3732"/>
                  </a:lnTo>
                  <a:lnTo>
                    <a:pt x="387" y="3143"/>
                  </a:lnTo>
                  <a:lnTo>
                    <a:pt x="91" y="3042"/>
                  </a:lnTo>
                  <a:lnTo>
                    <a:pt x="65" y="3029"/>
                  </a:lnTo>
                  <a:lnTo>
                    <a:pt x="43" y="3012"/>
                  </a:lnTo>
                  <a:lnTo>
                    <a:pt x="24" y="2991"/>
                  </a:lnTo>
                  <a:lnTo>
                    <a:pt x="11" y="2967"/>
                  </a:lnTo>
                  <a:lnTo>
                    <a:pt x="2" y="2938"/>
                  </a:lnTo>
                  <a:lnTo>
                    <a:pt x="0" y="2911"/>
                  </a:lnTo>
                  <a:lnTo>
                    <a:pt x="5" y="2883"/>
                  </a:lnTo>
                  <a:lnTo>
                    <a:pt x="13" y="2856"/>
                  </a:lnTo>
                  <a:lnTo>
                    <a:pt x="174" y="2529"/>
                  </a:lnTo>
                  <a:lnTo>
                    <a:pt x="217" y="2433"/>
                  </a:lnTo>
                  <a:lnTo>
                    <a:pt x="254" y="2335"/>
                  </a:lnTo>
                  <a:lnTo>
                    <a:pt x="286" y="2235"/>
                  </a:lnTo>
                  <a:lnTo>
                    <a:pt x="313" y="2134"/>
                  </a:lnTo>
                  <a:lnTo>
                    <a:pt x="334" y="2030"/>
                  </a:lnTo>
                  <a:lnTo>
                    <a:pt x="349" y="1927"/>
                  </a:lnTo>
                  <a:lnTo>
                    <a:pt x="358" y="1822"/>
                  </a:lnTo>
                  <a:lnTo>
                    <a:pt x="360" y="1717"/>
                  </a:lnTo>
                  <a:lnTo>
                    <a:pt x="365" y="1600"/>
                  </a:lnTo>
                  <a:lnTo>
                    <a:pt x="376" y="1485"/>
                  </a:lnTo>
                  <a:lnTo>
                    <a:pt x="395" y="1373"/>
                  </a:lnTo>
                  <a:lnTo>
                    <a:pt x="422" y="1262"/>
                  </a:lnTo>
                  <a:lnTo>
                    <a:pt x="454" y="1155"/>
                  </a:lnTo>
                  <a:lnTo>
                    <a:pt x="495" y="1051"/>
                  </a:lnTo>
                  <a:lnTo>
                    <a:pt x="540" y="950"/>
                  </a:lnTo>
                  <a:lnTo>
                    <a:pt x="592" y="854"/>
                  </a:lnTo>
                  <a:lnTo>
                    <a:pt x="650" y="760"/>
                  </a:lnTo>
                  <a:lnTo>
                    <a:pt x="714" y="671"/>
                  </a:lnTo>
                  <a:lnTo>
                    <a:pt x="783" y="586"/>
                  </a:lnTo>
                  <a:lnTo>
                    <a:pt x="857" y="506"/>
                  </a:lnTo>
                  <a:lnTo>
                    <a:pt x="936" y="431"/>
                  </a:lnTo>
                  <a:lnTo>
                    <a:pt x="1020" y="361"/>
                  </a:lnTo>
                  <a:lnTo>
                    <a:pt x="1109" y="296"/>
                  </a:lnTo>
                  <a:lnTo>
                    <a:pt x="1200" y="237"/>
                  </a:lnTo>
                  <a:lnTo>
                    <a:pt x="1297" y="184"/>
                  </a:lnTo>
                  <a:lnTo>
                    <a:pt x="1397" y="137"/>
                  </a:lnTo>
                  <a:lnTo>
                    <a:pt x="1500" y="97"/>
                  </a:lnTo>
                  <a:lnTo>
                    <a:pt x="1606" y="63"/>
                  </a:lnTo>
                  <a:lnTo>
                    <a:pt x="1715" y="36"/>
                  </a:lnTo>
                  <a:lnTo>
                    <a:pt x="1826" y="16"/>
                  </a:lnTo>
                  <a:lnTo>
                    <a:pt x="1940" y="4"/>
                  </a:lnTo>
                  <a:lnTo>
                    <a:pt x="20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7" name="Freeform 386"/>
            <p:cNvSpPr>
              <a:spLocks noEditPoints="1"/>
            </p:cNvSpPr>
            <p:nvPr/>
          </p:nvSpPr>
          <p:spPr bwMode="auto">
            <a:xfrm>
              <a:off x="5137" y="1285"/>
              <a:ext cx="134" cy="278"/>
            </a:xfrm>
            <a:custGeom>
              <a:avLst/>
              <a:gdLst>
                <a:gd name="T0" fmla="*/ 448 w 672"/>
                <a:gd name="T1" fmla="*/ 1049 h 1390"/>
                <a:gd name="T2" fmla="*/ 489 w 672"/>
                <a:gd name="T3" fmla="*/ 971 h 1390"/>
                <a:gd name="T4" fmla="*/ 480 w 672"/>
                <a:gd name="T5" fmla="*/ 880 h 1390"/>
                <a:gd name="T6" fmla="*/ 426 w 672"/>
                <a:gd name="T7" fmla="*/ 812 h 1390"/>
                <a:gd name="T8" fmla="*/ 205 w 672"/>
                <a:gd name="T9" fmla="*/ 362 h 1390"/>
                <a:gd name="T10" fmla="*/ 179 w 672"/>
                <a:gd name="T11" fmla="*/ 449 h 1390"/>
                <a:gd name="T12" fmla="*/ 205 w 672"/>
                <a:gd name="T13" fmla="*/ 535 h 1390"/>
                <a:gd name="T14" fmla="*/ 247 w 672"/>
                <a:gd name="T15" fmla="*/ 320 h 1390"/>
                <a:gd name="T16" fmla="*/ 382 w 672"/>
                <a:gd name="T17" fmla="*/ 12 h 1390"/>
                <a:gd name="T18" fmla="*/ 422 w 672"/>
                <a:gd name="T19" fmla="*/ 65 h 1390"/>
                <a:gd name="T20" fmla="*/ 472 w 672"/>
                <a:gd name="T21" fmla="*/ 141 h 1390"/>
                <a:gd name="T22" fmla="*/ 586 w 672"/>
                <a:gd name="T23" fmla="*/ 225 h 1390"/>
                <a:gd name="T24" fmla="*/ 657 w 672"/>
                <a:gd name="T25" fmla="*/ 350 h 1390"/>
                <a:gd name="T26" fmla="*/ 668 w 672"/>
                <a:gd name="T27" fmla="*/ 472 h 1390"/>
                <a:gd name="T28" fmla="*/ 627 w 672"/>
                <a:gd name="T29" fmla="*/ 526 h 1390"/>
                <a:gd name="T30" fmla="*/ 558 w 672"/>
                <a:gd name="T31" fmla="*/ 535 h 1390"/>
                <a:gd name="T32" fmla="*/ 505 w 672"/>
                <a:gd name="T33" fmla="*/ 494 h 1390"/>
                <a:gd name="T34" fmla="*/ 489 w 672"/>
                <a:gd name="T35" fmla="*/ 418 h 1390"/>
                <a:gd name="T36" fmla="*/ 448 w 672"/>
                <a:gd name="T37" fmla="*/ 340 h 1390"/>
                <a:gd name="T38" fmla="*/ 472 w 672"/>
                <a:gd name="T39" fmla="*/ 634 h 1390"/>
                <a:gd name="T40" fmla="*/ 586 w 672"/>
                <a:gd name="T41" fmla="*/ 717 h 1390"/>
                <a:gd name="T42" fmla="*/ 657 w 672"/>
                <a:gd name="T43" fmla="*/ 842 h 1390"/>
                <a:gd name="T44" fmla="*/ 668 w 672"/>
                <a:gd name="T45" fmla="*/ 990 h 1390"/>
                <a:gd name="T46" fmla="*/ 616 w 672"/>
                <a:gd name="T47" fmla="*/ 1126 h 1390"/>
                <a:gd name="T48" fmla="*/ 514 w 672"/>
                <a:gd name="T49" fmla="*/ 1224 h 1390"/>
                <a:gd name="T50" fmla="*/ 426 w 672"/>
                <a:gd name="T51" fmla="*/ 1300 h 1390"/>
                <a:gd name="T52" fmla="*/ 399 w 672"/>
                <a:gd name="T53" fmla="*/ 1364 h 1390"/>
                <a:gd name="T54" fmla="*/ 336 w 672"/>
                <a:gd name="T55" fmla="*/ 1390 h 1390"/>
                <a:gd name="T56" fmla="*/ 273 w 672"/>
                <a:gd name="T57" fmla="*/ 1364 h 1390"/>
                <a:gd name="T58" fmla="*/ 247 w 672"/>
                <a:gd name="T59" fmla="*/ 1300 h 1390"/>
                <a:gd name="T60" fmla="*/ 158 w 672"/>
                <a:gd name="T61" fmla="*/ 1224 h 1390"/>
                <a:gd name="T62" fmla="*/ 57 w 672"/>
                <a:gd name="T63" fmla="*/ 1126 h 1390"/>
                <a:gd name="T64" fmla="*/ 4 w 672"/>
                <a:gd name="T65" fmla="*/ 990 h 1390"/>
                <a:gd name="T66" fmla="*/ 13 w 672"/>
                <a:gd name="T67" fmla="*/ 895 h 1390"/>
                <a:gd name="T68" fmla="*/ 67 w 672"/>
                <a:gd name="T69" fmla="*/ 854 h 1390"/>
                <a:gd name="T70" fmla="*/ 135 w 672"/>
                <a:gd name="T71" fmla="*/ 863 h 1390"/>
                <a:gd name="T72" fmla="*/ 177 w 672"/>
                <a:gd name="T73" fmla="*/ 916 h 1390"/>
                <a:gd name="T74" fmla="*/ 191 w 672"/>
                <a:gd name="T75" fmla="*/ 1000 h 1390"/>
                <a:gd name="T76" fmla="*/ 247 w 672"/>
                <a:gd name="T77" fmla="*/ 1068 h 1390"/>
                <a:gd name="T78" fmla="*/ 158 w 672"/>
                <a:gd name="T79" fmla="*/ 732 h 1390"/>
                <a:gd name="T80" fmla="*/ 57 w 672"/>
                <a:gd name="T81" fmla="*/ 634 h 1390"/>
                <a:gd name="T82" fmla="*/ 4 w 672"/>
                <a:gd name="T83" fmla="*/ 499 h 1390"/>
                <a:gd name="T84" fmla="*/ 15 w 672"/>
                <a:gd name="T85" fmla="*/ 350 h 1390"/>
                <a:gd name="T86" fmla="*/ 85 w 672"/>
                <a:gd name="T87" fmla="*/ 225 h 1390"/>
                <a:gd name="T88" fmla="*/ 201 w 672"/>
                <a:gd name="T89" fmla="*/ 141 h 1390"/>
                <a:gd name="T90" fmla="*/ 249 w 672"/>
                <a:gd name="T91" fmla="*/ 65 h 1390"/>
                <a:gd name="T92" fmla="*/ 291 w 672"/>
                <a:gd name="T93" fmla="*/ 12 h 1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72" h="1390">
                  <a:moveTo>
                    <a:pt x="426" y="812"/>
                  </a:moveTo>
                  <a:lnTo>
                    <a:pt x="426" y="1068"/>
                  </a:lnTo>
                  <a:lnTo>
                    <a:pt x="448" y="1049"/>
                  </a:lnTo>
                  <a:lnTo>
                    <a:pt x="467" y="1026"/>
                  </a:lnTo>
                  <a:lnTo>
                    <a:pt x="480" y="1000"/>
                  </a:lnTo>
                  <a:lnTo>
                    <a:pt x="489" y="971"/>
                  </a:lnTo>
                  <a:lnTo>
                    <a:pt x="493" y="941"/>
                  </a:lnTo>
                  <a:lnTo>
                    <a:pt x="489" y="910"/>
                  </a:lnTo>
                  <a:lnTo>
                    <a:pt x="480" y="880"/>
                  </a:lnTo>
                  <a:lnTo>
                    <a:pt x="467" y="854"/>
                  </a:lnTo>
                  <a:lnTo>
                    <a:pt x="448" y="831"/>
                  </a:lnTo>
                  <a:lnTo>
                    <a:pt x="426" y="812"/>
                  </a:lnTo>
                  <a:close/>
                  <a:moveTo>
                    <a:pt x="247" y="320"/>
                  </a:moveTo>
                  <a:lnTo>
                    <a:pt x="224" y="340"/>
                  </a:lnTo>
                  <a:lnTo>
                    <a:pt x="205" y="362"/>
                  </a:lnTo>
                  <a:lnTo>
                    <a:pt x="191" y="388"/>
                  </a:lnTo>
                  <a:lnTo>
                    <a:pt x="183" y="418"/>
                  </a:lnTo>
                  <a:lnTo>
                    <a:pt x="179" y="449"/>
                  </a:lnTo>
                  <a:lnTo>
                    <a:pt x="183" y="479"/>
                  </a:lnTo>
                  <a:lnTo>
                    <a:pt x="191" y="508"/>
                  </a:lnTo>
                  <a:lnTo>
                    <a:pt x="205" y="535"/>
                  </a:lnTo>
                  <a:lnTo>
                    <a:pt x="224" y="557"/>
                  </a:lnTo>
                  <a:lnTo>
                    <a:pt x="247" y="577"/>
                  </a:lnTo>
                  <a:lnTo>
                    <a:pt x="247" y="320"/>
                  </a:lnTo>
                  <a:close/>
                  <a:moveTo>
                    <a:pt x="336" y="0"/>
                  </a:moveTo>
                  <a:lnTo>
                    <a:pt x="359" y="2"/>
                  </a:lnTo>
                  <a:lnTo>
                    <a:pt x="382" y="12"/>
                  </a:lnTo>
                  <a:lnTo>
                    <a:pt x="399" y="25"/>
                  </a:lnTo>
                  <a:lnTo>
                    <a:pt x="414" y="44"/>
                  </a:lnTo>
                  <a:lnTo>
                    <a:pt x="422" y="65"/>
                  </a:lnTo>
                  <a:lnTo>
                    <a:pt x="426" y="88"/>
                  </a:lnTo>
                  <a:lnTo>
                    <a:pt x="426" y="125"/>
                  </a:lnTo>
                  <a:lnTo>
                    <a:pt x="472" y="141"/>
                  </a:lnTo>
                  <a:lnTo>
                    <a:pt x="514" y="165"/>
                  </a:lnTo>
                  <a:lnTo>
                    <a:pt x="552" y="192"/>
                  </a:lnTo>
                  <a:lnTo>
                    <a:pt x="586" y="225"/>
                  </a:lnTo>
                  <a:lnTo>
                    <a:pt x="616" y="264"/>
                  </a:lnTo>
                  <a:lnTo>
                    <a:pt x="639" y="305"/>
                  </a:lnTo>
                  <a:lnTo>
                    <a:pt x="657" y="350"/>
                  </a:lnTo>
                  <a:lnTo>
                    <a:pt x="668" y="398"/>
                  </a:lnTo>
                  <a:lnTo>
                    <a:pt x="672" y="449"/>
                  </a:lnTo>
                  <a:lnTo>
                    <a:pt x="668" y="472"/>
                  </a:lnTo>
                  <a:lnTo>
                    <a:pt x="659" y="494"/>
                  </a:lnTo>
                  <a:lnTo>
                    <a:pt x="646" y="511"/>
                  </a:lnTo>
                  <a:lnTo>
                    <a:pt x="627" y="526"/>
                  </a:lnTo>
                  <a:lnTo>
                    <a:pt x="606" y="535"/>
                  </a:lnTo>
                  <a:lnTo>
                    <a:pt x="581" y="539"/>
                  </a:lnTo>
                  <a:lnTo>
                    <a:pt x="558" y="535"/>
                  </a:lnTo>
                  <a:lnTo>
                    <a:pt x="537" y="526"/>
                  </a:lnTo>
                  <a:lnTo>
                    <a:pt x="518" y="511"/>
                  </a:lnTo>
                  <a:lnTo>
                    <a:pt x="505" y="494"/>
                  </a:lnTo>
                  <a:lnTo>
                    <a:pt x="496" y="472"/>
                  </a:lnTo>
                  <a:lnTo>
                    <a:pt x="493" y="449"/>
                  </a:lnTo>
                  <a:lnTo>
                    <a:pt x="489" y="418"/>
                  </a:lnTo>
                  <a:lnTo>
                    <a:pt x="480" y="388"/>
                  </a:lnTo>
                  <a:lnTo>
                    <a:pt x="467" y="362"/>
                  </a:lnTo>
                  <a:lnTo>
                    <a:pt x="448" y="340"/>
                  </a:lnTo>
                  <a:lnTo>
                    <a:pt x="426" y="320"/>
                  </a:lnTo>
                  <a:lnTo>
                    <a:pt x="426" y="617"/>
                  </a:lnTo>
                  <a:lnTo>
                    <a:pt x="472" y="634"/>
                  </a:lnTo>
                  <a:lnTo>
                    <a:pt x="514" y="656"/>
                  </a:lnTo>
                  <a:lnTo>
                    <a:pt x="552" y="684"/>
                  </a:lnTo>
                  <a:lnTo>
                    <a:pt x="586" y="717"/>
                  </a:lnTo>
                  <a:lnTo>
                    <a:pt x="616" y="756"/>
                  </a:lnTo>
                  <a:lnTo>
                    <a:pt x="639" y="796"/>
                  </a:lnTo>
                  <a:lnTo>
                    <a:pt x="657" y="842"/>
                  </a:lnTo>
                  <a:lnTo>
                    <a:pt x="668" y="890"/>
                  </a:lnTo>
                  <a:lnTo>
                    <a:pt x="672" y="941"/>
                  </a:lnTo>
                  <a:lnTo>
                    <a:pt x="668" y="990"/>
                  </a:lnTo>
                  <a:lnTo>
                    <a:pt x="657" y="1038"/>
                  </a:lnTo>
                  <a:lnTo>
                    <a:pt x="639" y="1084"/>
                  </a:lnTo>
                  <a:lnTo>
                    <a:pt x="616" y="1126"/>
                  </a:lnTo>
                  <a:lnTo>
                    <a:pt x="586" y="1163"/>
                  </a:lnTo>
                  <a:lnTo>
                    <a:pt x="552" y="1196"/>
                  </a:lnTo>
                  <a:lnTo>
                    <a:pt x="514" y="1224"/>
                  </a:lnTo>
                  <a:lnTo>
                    <a:pt x="472" y="1246"/>
                  </a:lnTo>
                  <a:lnTo>
                    <a:pt x="426" y="1264"/>
                  </a:lnTo>
                  <a:lnTo>
                    <a:pt x="426" y="1300"/>
                  </a:lnTo>
                  <a:lnTo>
                    <a:pt x="422" y="1324"/>
                  </a:lnTo>
                  <a:lnTo>
                    <a:pt x="414" y="1345"/>
                  </a:lnTo>
                  <a:lnTo>
                    <a:pt x="399" y="1364"/>
                  </a:lnTo>
                  <a:lnTo>
                    <a:pt x="382" y="1377"/>
                  </a:lnTo>
                  <a:lnTo>
                    <a:pt x="359" y="1386"/>
                  </a:lnTo>
                  <a:lnTo>
                    <a:pt x="336" y="1390"/>
                  </a:lnTo>
                  <a:lnTo>
                    <a:pt x="312" y="1386"/>
                  </a:lnTo>
                  <a:lnTo>
                    <a:pt x="291" y="1377"/>
                  </a:lnTo>
                  <a:lnTo>
                    <a:pt x="273" y="1364"/>
                  </a:lnTo>
                  <a:lnTo>
                    <a:pt x="259" y="1345"/>
                  </a:lnTo>
                  <a:lnTo>
                    <a:pt x="249" y="1324"/>
                  </a:lnTo>
                  <a:lnTo>
                    <a:pt x="247" y="1300"/>
                  </a:lnTo>
                  <a:lnTo>
                    <a:pt x="247" y="1264"/>
                  </a:lnTo>
                  <a:lnTo>
                    <a:pt x="201" y="1246"/>
                  </a:lnTo>
                  <a:lnTo>
                    <a:pt x="158" y="1224"/>
                  </a:lnTo>
                  <a:lnTo>
                    <a:pt x="120" y="1196"/>
                  </a:lnTo>
                  <a:lnTo>
                    <a:pt x="85" y="1163"/>
                  </a:lnTo>
                  <a:lnTo>
                    <a:pt x="57" y="1126"/>
                  </a:lnTo>
                  <a:lnTo>
                    <a:pt x="34" y="1084"/>
                  </a:lnTo>
                  <a:lnTo>
                    <a:pt x="15" y="1038"/>
                  </a:lnTo>
                  <a:lnTo>
                    <a:pt x="4" y="990"/>
                  </a:lnTo>
                  <a:lnTo>
                    <a:pt x="0" y="941"/>
                  </a:lnTo>
                  <a:lnTo>
                    <a:pt x="4" y="916"/>
                  </a:lnTo>
                  <a:lnTo>
                    <a:pt x="13" y="895"/>
                  </a:lnTo>
                  <a:lnTo>
                    <a:pt x="27" y="876"/>
                  </a:lnTo>
                  <a:lnTo>
                    <a:pt x="45" y="863"/>
                  </a:lnTo>
                  <a:lnTo>
                    <a:pt x="67" y="854"/>
                  </a:lnTo>
                  <a:lnTo>
                    <a:pt x="90" y="851"/>
                  </a:lnTo>
                  <a:lnTo>
                    <a:pt x="114" y="854"/>
                  </a:lnTo>
                  <a:lnTo>
                    <a:pt x="135" y="863"/>
                  </a:lnTo>
                  <a:lnTo>
                    <a:pt x="153" y="876"/>
                  </a:lnTo>
                  <a:lnTo>
                    <a:pt x="167" y="895"/>
                  </a:lnTo>
                  <a:lnTo>
                    <a:pt x="177" y="916"/>
                  </a:lnTo>
                  <a:lnTo>
                    <a:pt x="179" y="941"/>
                  </a:lnTo>
                  <a:lnTo>
                    <a:pt x="183" y="971"/>
                  </a:lnTo>
                  <a:lnTo>
                    <a:pt x="191" y="1000"/>
                  </a:lnTo>
                  <a:lnTo>
                    <a:pt x="205" y="1026"/>
                  </a:lnTo>
                  <a:lnTo>
                    <a:pt x="224" y="1049"/>
                  </a:lnTo>
                  <a:lnTo>
                    <a:pt x="247" y="1068"/>
                  </a:lnTo>
                  <a:lnTo>
                    <a:pt x="247" y="772"/>
                  </a:lnTo>
                  <a:lnTo>
                    <a:pt x="201" y="756"/>
                  </a:lnTo>
                  <a:lnTo>
                    <a:pt x="158" y="732"/>
                  </a:lnTo>
                  <a:lnTo>
                    <a:pt x="120" y="705"/>
                  </a:lnTo>
                  <a:lnTo>
                    <a:pt x="85" y="672"/>
                  </a:lnTo>
                  <a:lnTo>
                    <a:pt x="57" y="634"/>
                  </a:lnTo>
                  <a:lnTo>
                    <a:pt x="34" y="592"/>
                  </a:lnTo>
                  <a:lnTo>
                    <a:pt x="15" y="547"/>
                  </a:lnTo>
                  <a:lnTo>
                    <a:pt x="4" y="499"/>
                  </a:lnTo>
                  <a:lnTo>
                    <a:pt x="0" y="449"/>
                  </a:lnTo>
                  <a:lnTo>
                    <a:pt x="4" y="398"/>
                  </a:lnTo>
                  <a:lnTo>
                    <a:pt x="15" y="350"/>
                  </a:lnTo>
                  <a:lnTo>
                    <a:pt x="34" y="305"/>
                  </a:lnTo>
                  <a:lnTo>
                    <a:pt x="57" y="264"/>
                  </a:lnTo>
                  <a:lnTo>
                    <a:pt x="85" y="225"/>
                  </a:lnTo>
                  <a:lnTo>
                    <a:pt x="120" y="192"/>
                  </a:lnTo>
                  <a:lnTo>
                    <a:pt x="158" y="165"/>
                  </a:lnTo>
                  <a:lnTo>
                    <a:pt x="201" y="141"/>
                  </a:lnTo>
                  <a:lnTo>
                    <a:pt x="247" y="125"/>
                  </a:lnTo>
                  <a:lnTo>
                    <a:pt x="247" y="88"/>
                  </a:lnTo>
                  <a:lnTo>
                    <a:pt x="249" y="65"/>
                  </a:lnTo>
                  <a:lnTo>
                    <a:pt x="259" y="44"/>
                  </a:lnTo>
                  <a:lnTo>
                    <a:pt x="273" y="25"/>
                  </a:lnTo>
                  <a:lnTo>
                    <a:pt x="291" y="12"/>
                  </a:lnTo>
                  <a:lnTo>
                    <a:pt x="312" y="2"/>
                  </a:lnTo>
                  <a:lnTo>
                    <a:pt x="3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8" name="Freeform 387"/>
            <p:cNvSpPr>
              <a:spLocks noEditPoints="1"/>
            </p:cNvSpPr>
            <p:nvPr/>
          </p:nvSpPr>
          <p:spPr bwMode="auto">
            <a:xfrm>
              <a:off x="4999" y="1218"/>
              <a:ext cx="411" cy="411"/>
            </a:xfrm>
            <a:custGeom>
              <a:avLst/>
              <a:gdLst>
                <a:gd name="T0" fmla="*/ 867 w 2056"/>
                <a:gd name="T1" fmla="*/ 193 h 2053"/>
                <a:gd name="T2" fmla="*/ 645 w 2056"/>
                <a:gd name="T3" fmla="*/ 270 h 2053"/>
                <a:gd name="T4" fmla="*/ 456 w 2056"/>
                <a:gd name="T5" fmla="*/ 401 h 2053"/>
                <a:gd name="T6" fmla="*/ 308 w 2056"/>
                <a:gd name="T7" fmla="*/ 577 h 2053"/>
                <a:gd name="T8" fmla="*/ 213 w 2056"/>
                <a:gd name="T9" fmla="*/ 788 h 2053"/>
                <a:gd name="T10" fmla="*/ 180 w 2056"/>
                <a:gd name="T11" fmla="*/ 1026 h 2053"/>
                <a:gd name="T12" fmla="*/ 213 w 2056"/>
                <a:gd name="T13" fmla="*/ 1264 h 2053"/>
                <a:gd name="T14" fmla="*/ 308 w 2056"/>
                <a:gd name="T15" fmla="*/ 1476 h 2053"/>
                <a:gd name="T16" fmla="*/ 456 w 2056"/>
                <a:gd name="T17" fmla="*/ 1652 h 2053"/>
                <a:gd name="T18" fmla="*/ 645 w 2056"/>
                <a:gd name="T19" fmla="*/ 1783 h 2053"/>
                <a:gd name="T20" fmla="*/ 867 w 2056"/>
                <a:gd name="T21" fmla="*/ 1858 h 2053"/>
                <a:gd name="T22" fmla="*/ 1109 w 2056"/>
                <a:gd name="T23" fmla="*/ 1871 h 2053"/>
                <a:gd name="T24" fmla="*/ 1340 w 2056"/>
                <a:gd name="T25" fmla="*/ 1815 h 2053"/>
                <a:gd name="T26" fmla="*/ 1541 w 2056"/>
                <a:gd name="T27" fmla="*/ 1702 h 2053"/>
                <a:gd name="T28" fmla="*/ 1704 w 2056"/>
                <a:gd name="T29" fmla="*/ 1539 h 2053"/>
                <a:gd name="T30" fmla="*/ 1818 w 2056"/>
                <a:gd name="T31" fmla="*/ 1338 h 2053"/>
                <a:gd name="T32" fmla="*/ 1873 w 2056"/>
                <a:gd name="T33" fmla="*/ 1107 h 2053"/>
                <a:gd name="T34" fmla="*/ 1861 w 2056"/>
                <a:gd name="T35" fmla="*/ 866 h 2053"/>
                <a:gd name="T36" fmla="*/ 1786 w 2056"/>
                <a:gd name="T37" fmla="*/ 644 h 2053"/>
                <a:gd name="T38" fmla="*/ 1655 w 2056"/>
                <a:gd name="T39" fmla="*/ 455 h 2053"/>
                <a:gd name="T40" fmla="*/ 1478 w 2056"/>
                <a:gd name="T41" fmla="*/ 307 h 2053"/>
                <a:gd name="T42" fmla="*/ 1266 w 2056"/>
                <a:gd name="T43" fmla="*/ 212 h 2053"/>
                <a:gd name="T44" fmla="*/ 1028 w 2056"/>
                <a:gd name="T45" fmla="*/ 179 h 2053"/>
                <a:gd name="T46" fmla="*/ 1203 w 2056"/>
                <a:gd name="T47" fmla="*/ 15 h 2053"/>
                <a:gd name="T48" fmla="*/ 1447 w 2056"/>
                <a:gd name="T49" fmla="*/ 89 h 2053"/>
                <a:gd name="T50" fmla="*/ 1661 w 2056"/>
                <a:gd name="T51" fmla="*/ 218 h 2053"/>
                <a:gd name="T52" fmla="*/ 1837 w 2056"/>
                <a:gd name="T53" fmla="*/ 393 h 2053"/>
                <a:gd name="T54" fmla="*/ 1967 w 2056"/>
                <a:gd name="T55" fmla="*/ 608 h 2053"/>
                <a:gd name="T56" fmla="*/ 2041 w 2056"/>
                <a:gd name="T57" fmla="*/ 851 h 2053"/>
                <a:gd name="T58" fmla="*/ 2052 w 2056"/>
                <a:gd name="T59" fmla="*/ 1115 h 2053"/>
                <a:gd name="T60" fmla="*/ 1998 w 2056"/>
                <a:gd name="T61" fmla="*/ 1366 h 2053"/>
                <a:gd name="T62" fmla="*/ 1886 w 2056"/>
                <a:gd name="T63" fmla="*/ 1592 h 2053"/>
                <a:gd name="T64" fmla="*/ 1724 w 2056"/>
                <a:gd name="T65" fmla="*/ 1781 h 2053"/>
                <a:gd name="T66" fmla="*/ 1521 w 2056"/>
                <a:gd name="T67" fmla="*/ 1926 h 2053"/>
                <a:gd name="T68" fmla="*/ 1287 w 2056"/>
                <a:gd name="T69" fmla="*/ 2020 h 2053"/>
                <a:gd name="T70" fmla="*/ 1028 w 2056"/>
                <a:gd name="T71" fmla="*/ 2053 h 2053"/>
                <a:gd name="T72" fmla="*/ 769 w 2056"/>
                <a:gd name="T73" fmla="*/ 2020 h 2053"/>
                <a:gd name="T74" fmla="*/ 534 w 2056"/>
                <a:gd name="T75" fmla="*/ 1926 h 2053"/>
                <a:gd name="T76" fmla="*/ 332 w 2056"/>
                <a:gd name="T77" fmla="*/ 1781 h 2053"/>
                <a:gd name="T78" fmla="*/ 170 w 2056"/>
                <a:gd name="T79" fmla="*/ 1592 h 2053"/>
                <a:gd name="T80" fmla="*/ 58 w 2056"/>
                <a:gd name="T81" fmla="*/ 1366 h 2053"/>
                <a:gd name="T82" fmla="*/ 5 w 2056"/>
                <a:gd name="T83" fmla="*/ 1115 h 2053"/>
                <a:gd name="T84" fmla="*/ 16 w 2056"/>
                <a:gd name="T85" fmla="*/ 851 h 2053"/>
                <a:gd name="T86" fmla="*/ 90 w 2056"/>
                <a:gd name="T87" fmla="*/ 608 h 2053"/>
                <a:gd name="T88" fmla="*/ 220 w 2056"/>
                <a:gd name="T89" fmla="*/ 393 h 2053"/>
                <a:gd name="T90" fmla="*/ 395 w 2056"/>
                <a:gd name="T91" fmla="*/ 218 h 2053"/>
                <a:gd name="T92" fmla="*/ 610 w 2056"/>
                <a:gd name="T93" fmla="*/ 89 h 2053"/>
                <a:gd name="T94" fmla="*/ 853 w 2056"/>
                <a:gd name="T95" fmla="*/ 15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56" h="2053">
                  <a:moveTo>
                    <a:pt x="1028" y="179"/>
                  </a:moveTo>
                  <a:lnTo>
                    <a:pt x="946" y="182"/>
                  </a:lnTo>
                  <a:lnTo>
                    <a:pt x="867" y="193"/>
                  </a:lnTo>
                  <a:lnTo>
                    <a:pt x="790" y="212"/>
                  </a:lnTo>
                  <a:lnTo>
                    <a:pt x="716" y="238"/>
                  </a:lnTo>
                  <a:lnTo>
                    <a:pt x="645" y="270"/>
                  </a:lnTo>
                  <a:lnTo>
                    <a:pt x="579" y="307"/>
                  </a:lnTo>
                  <a:lnTo>
                    <a:pt x="514" y="351"/>
                  </a:lnTo>
                  <a:lnTo>
                    <a:pt x="456" y="401"/>
                  </a:lnTo>
                  <a:lnTo>
                    <a:pt x="402" y="455"/>
                  </a:lnTo>
                  <a:lnTo>
                    <a:pt x="353" y="513"/>
                  </a:lnTo>
                  <a:lnTo>
                    <a:pt x="308" y="577"/>
                  </a:lnTo>
                  <a:lnTo>
                    <a:pt x="271" y="644"/>
                  </a:lnTo>
                  <a:lnTo>
                    <a:pt x="239" y="714"/>
                  </a:lnTo>
                  <a:lnTo>
                    <a:pt x="213" y="788"/>
                  </a:lnTo>
                  <a:lnTo>
                    <a:pt x="195" y="866"/>
                  </a:lnTo>
                  <a:lnTo>
                    <a:pt x="184" y="945"/>
                  </a:lnTo>
                  <a:lnTo>
                    <a:pt x="180" y="1026"/>
                  </a:lnTo>
                  <a:lnTo>
                    <a:pt x="184" y="1107"/>
                  </a:lnTo>
                  <a:lnTo>
                    <a:pt x="195" y="1188"/>
                  </a:lnTo>
                  <a:lnTo>
                    <a:pt x="213" y="1264"/>
                  </a:lnTo>
                  <a:lnTo>
                    <a:pt x="239" y="1338"/>
                  </a:lnTo>
                  <a:lnTo>
                    <a:pt x="271" y="1408"/>
                  </a:lnTo>
                  <a:lnTo>
                    <a:pt x="308" y="1476"/>
                  </a:lnTo>
                  <a:lnTo>
                    <a:pt x="353" y="1539"/>
                  </a:lnTo>
                  <a:lnTo>
                    <a:pt x="402" y="1598"/>
                  </a:lnTo>
                  <a:lnTo>
                    <a:pt x="456" y="1652"/>
                  </a:lnTo>
                  <a:lnTo>
                    <a:pt x="514" y="1702"/>
                  </a:lnTo>
                  <a:lnTo>
                    <a:pt x="579" y="1745"/>
                  </a:lnTo>
                  <a:lnTo>
                    <a:pt x="645" y="1783"/>
                  </a:lnTo>
                  <a:lnTo>
                    <a:pt x="716" y="1815"/>
                  </a:lnTo>
                  <a:lnTo>
                    <a:pt x="790" y="1840"/>
                  </a:lnTo>
                  <a:lnTo>
                    <a:pt x="867" y="1858"/>
                  </a:lnTo>
                  <a:lnTo>
                    <a:pt x="946" y="1871"/>
                  </a:lnTo>
                  <a:lnTo>
                    <a:pt x="1028" y="1874"/>
                  </a:lnTo>
                  <a:lnTo>
                    <a:pt x="1109" y="1871"/>
                  </a:lnTo>
                  <a:lnTo>
                    <a:pt x="1190" y="1858"/>
                  </a:lnTo>
                  <a:lnTo>
                    <a:pt x="1266" y="1840"/>
                  </a:lnTo>
                  <a:lnTo>
                    <a:pt x="1340" y="1815"/>
                  </a:lnTo>
                  <a:lnTo>
                    <a:pt x="1410" y="1783"/>
                  </a:lnTo>
                  <a:lnTo>
                    <a:pt x="1478" y="1745"/>
                  </a:lnTo>
                  <a:lnTo>
                    <a:pt x="1541" y="1702"/>
                  </a:lnTo>
                  <a:lnTo>
                    <a:pt x="1600" y="1652"/>
                  </a:lnTo>
                  <a:lnTo>
                    <a:pt x="1655" y="1598"/>
                  </a:lnTo>
                  <a:lnTo>
                    <a:pt x="1704" y="1539"/>
                  </a:lnTo>
                  <a:lnTo>
                    <a:pt x="1747" y="1476"/>
                  </a:lnTo>
                  <a:lnTo>
                    <a:pt x="1786" y="1408"/>
                  </a:lnTo>
                  <a:lnTo>
                    <a:pt x="1818" y="1338"/>
                  </a:lnTo>
                  <a:lnTo>
                    <a:pt x="1842" y="1264"/>
                  </a:lnTo>
                  <a:lnTo>
                    <a:pt x="1861" y="1188"/>
                  </a:lnTo>
                  <a:lnTo>
                    <a:pt x="1873" y="1107"/>
                  </a:lnTo>
                  <a:lnTo>
                    <a:pt x="1877" y="1026"/>
                  </a:lnTo>
                  <a:lnTo>
                    <a:pt x="1873" y="945"/>
                  </a:lnTo>
                  <a:lnTo>
                    <a:pt x="1861" y="866"/>
                  </a:lnTo>
                  <a:lnTo>
                    <a:pt x="1842" y="788"/>
                  </a:lnTo>
                  <a:lnTo>
                    <a:pt x="1818" y="714"/>
                  </a:lnTo>
                  <a:lnTo>
                    <a:pt x="1786" y="644"/>
                  </a:lnTo>
                  <a:lnTo>
                    <a:pt x="1747" y="577"/>
                  </a:lnTo>
                  <a:lnTo>
                    <a:pt x="1704" y="513"/>
                  </a:lnTo>
                  <a:lnTo>
                    <a:pt x="1655" y="455"/>
                  </a:lnTo>
                  <a:lnTo>
                    <a:pt x="1600" y="401"/>
                  </a:lnTo>
                  <a:lnTo>
                    <a:pt x="1541" y="351"/>
                  </a:lnTo>
                  <a:lnTo>
                    <a:pt x="1478" y="307"/>
                  </a:lnTo>
                  <a:lnTo>
                    <a:pt x="1410" y="270"/>
                  </a:lnTo>
                  <a:lnTo>
                    <a:pt x="1340" y="238"/>
                  </a:lnTo>
                  <a:lnTo>
                    <a:pt x="1266" y="212"/>
                  </a:lnTo>
                  <a:lnTo>
                    <a:pt x="1190" y="193"/>
                  </a:lnTo>
                  <a:lnTo>
                    <a:pt x="1109" y="182"/>
                  </a:lnTo>
                  <a:lnTo>
                    <a:pt x="1028" y="179"/>
                  </a:lnTo>
                  <a:close/>
                  <a:moveTo>
                    <a:pt x="1028" y="0"/>
                  </a:moveTo>
                  <a:lnTo>
                    <a:pt x="1117" y="4"/>
                  </a:lnTo>
                  <a:lnTo>
                    <a:pt x="1203" y="15"/>
                  </a:lnTo>
                  <a:lnTo>
                    <a:pt x="1287" y="32"/>
                  </a:lnTo>
                  <a:lnTo>
                    <a:pt x="1368" y="58"/>
                  </a:lnTo>
                  <a:lnTo>
                    <a:pt x="1447" y="89"/>
                  </a:lnTo>
                  <a:lnTo>
                    <a:pt x="1521" y="126"/>
                  </a:lnTo>
                  <a:lnTo>
                    <a:pt x="1593" y="169"/>
                  </a:lnTo>
                  <a:lnTo>
                    <a:pt x="1661" y="218"/>
                  </a:lnTo>
                  <a:lnTo>
                    <a:pt x="1724" y="271"/>
                  </a:lnTo>
                  <a:lnTo>
                    <a:pt x="1783" y="330"/>
                  </a:lnTo>
                  <a:lnTo>
                    <a:pt x="1837" y="393"/>
                  </a:lnTo>
                  <a:lnTo>
                    <a:pt x="1886" y="461"/>
                  </a:lnTo>
                  <a:lnTo>
                    <a:pt x="1929" y="533"/>
                  </a:lnTo>
                  <a:lnTo>
                    <a:pt x="1967" y="608"/>
                  </a:lnTo>
                  <a:lnTo>
                    <a:pt x="1998" y="686"/>
                  </a:lnTo>
                  <a:lnTo>
                    <a:pt x="2022" y="767"/>
                  </a:lnTo>
                  <a:lnTo>
                    <a:pt x="2041" y="851"/>
                  </a:lnTo>
                  <a:lnTo>
                    <a:pt x="2052" y="938"/>
                  </a:lnTo>
                  <a:lnTo>
                    <a:pt x="2056" y="1026"/>
                  </a:lnTo>
                  <a:lnTo>
                    <a:pt x="2052" y="1115"/>
                  </a:lnTo>
                  <a:lnTo>
                    <a:pt x="2041" y="1201"/>
                  </a:lnTo>
                  <a:lnTo>
                    <a:pt x="2022" y="1285"/>
                  </a:lnTo>
                  <a:lnTo>
                    <a:pt x="1998" y="1366"/>
                  </a:lnTo>
                  <a:lnTo>
                    <a:pt x="1967" y="1445"/>
                  </a:lnTo>
                  <a:lnTo>
                    <a:pt x="1929" y="1521"/>
                  </a:lnTo>
                  <a:lnTo>
                    <a:pt x="1886" y="1592"/>
                  </a:lnTo>
                  <a:lnTo>
                    <a:pt x="1837" y="1659"/>
                  </a:lnTo>
                  <a:lnTo>
                    <a:pt x="1783" y="1723"/>
                  </a:lnTo>
                  <a:lnTo>
                    <a:pt x="1724" y="1781"/>
                  </a:lnTo>
                  <a:lnTo>
                    <a:pt x="1661" y="1835"/>
                  </a:lnTo>
                  <a:lnTo>
                    <a:pt x="1593" y="1883"/>
                  </a:lnTo>
                  <a:lnTo>
                    <a:pt x="1521" y="1926"/>
                  </a:lnTo>
                  <a:lnTo>
                    <a:pt x="1447" y="1965"/>
                  </a:lnTo>
                  <a:lnTo>
                    <a:pt x="1368" y="1995"/>
                  </a:lnTo>
                  <a:lnTo>
                    <a:pt x="1287" y="2020"/>
                  </a:lnTo>
                  <a:lnTo>
                    <a:pt x="1203" y="2039"/>
                  </a:lnTo>
                  <a:lnTo>
                    <a:pt x="1117" y="2050"/>
                  </a:lnTo>
                  <a:lnTo>
                    <a:pt x="1028" y="2053"/>
                  </a:lnTo>
                  <a:lnTo>
                    <a:pt x="939" y="2050"/>
                  </a:lnTo>
                  <a:lnTo>
                    <a:pt x="853" y="2039"/>
                  </a:lnTo>
                  <a:lnTo>
                    <a:pt x="769" y="2020"/>
                  </a:lnTo>
                  <a:lnTo>
                    <a:pt x="687" y="1995"/>
                  </a:lnTo>
                  <a:lnTo>
                    <a:pt x="610" y="1965"/>
                  </a:lnTo>
                  <a:lnTo>
                    <a:pt x="534" y="1926"/>
                  </a:lnTo>
                  <a:lnTo>
                    <a:pt x="463" y="1883"/>
                  </a:lnTo>
                  <a:lnTo>
                    <a:pt x="395" y="1835"/>
                  </a:lnTo>
                  <a:lnTo>
                    <a:pt x="332" y="1781"/>
                  </a:lnTo>
                  <a:lnTo>
                    <a:pt x="273" y="1723"/>
                  </a:lnTo>
                  <a:lnTo>
                    <a:pt x="220" y="1659"/>
                  </a:lnTo>
                  <a:lnTo>
                    <a:pt x="170" y="1592"/>
                  </a:lnTo>
                  <a:lnTo>
                    <a:pt x="127" y="1521"/>
                  </a:lnTo>
                  <a:lnTo>
                    <a:pt x="90" y="1445"/>
                  </a:lnTo>
                  <a:lnTo>
                    <a:pt x="58" y="1366"/>
                  </a:lnTo>
                  <a:lnTo>
                    <a:pt x="33" y="1285"/>
                  </a:lnTo>
                  <a:lnTo>
                    <a:pt x="16" y="1201"/>
                  </a:lnTo>
                  <a:lnTo>
                    <a:pt x="5" y="1115"/>
                  </a:lnTo>
                  <a:lnTo>
                    <a:pt x="0" y="1026"/>
                  </a:lnTo>
                  <a:lnTo>
                    <a:pt x="5" y="938"/>
                  </a:lnTo>
                  <a:lnTo>
                    <a:pt x="16" y="851"/>
                  </a:lnTo>
                  <a:lnTo>
                    <a:pt x="33" y="767"/>
                  </a:lnTo>
                  <a:lnTo>
                    <a:pt x="58" y="686"/>
                  </a:lnTo>
                  <a:lnTo>
                    <a:pt x="90" y="608"/>
                  </a:lnTo>
                  <a:lnTo>
                    <a:pt x="127" y="533"/>
                  </a:lnTo>
                  <a:lnTo>
                    <a:pt x="170" y="461"/>
                  </a:lnTo>
                  <a:lnTo>
                    <a:pt x="220" y="393"/>
                  </a:lnTo>
                  <a:lnTo>
                    <a:pt x="273" y="330"/>
                  </a:lnTo>
                  <a:lnTo>
                    <a:pt x="332" y="271"/>
                  </a:lnTo>
                  <a:lnTo>
                    <a:pt x="395" y="218"/>
                  </a:lnTo>
                  <a:lnTo>
                    <a:pt x="463" y="169"/>
                  </a:lnTo>
                  <a:lnTo>
                    <a:pt x="534" y="126"/>
                  </a:lnTo>
                  <a:lnTo>
                    <a:pt x="610" y="89"/>
                  </a:lnTo>
                  <a:lnTo>
                    <a:pt x="687" y="58"/>
                  </a:lnTo>
                  <a:lnTo>
                    <a:pt x="769" y="32"/>
                  </a:lnTo>
                  <a:lnTo>
                    <a:pt x="853" y="15"/>
                  </a:lnTo>
                  <a:lnTo>
                    <a:pt x="939" y="4"/>
                  </a:lnTo>
                  <a:lnTo>
                    <a:pt x="10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87" name="Freeform 444"/>
          <p:cNvSpPr>
            <a:spLocks noEditPoints="1"/>
          </p:cNvSpPr>
          <p:nvPr/>
        </p:nvSpPr>
        <p:spPr bwMode="auto">
          <a:xfrm>
            <a:off x="2128523" y="3758057"/>
            <a:ext cx="242586" cy="206482"/>
          </a:xfrm>
          <a:custGeom>
            <a:avLst/>
            <a:gdLst>
              <a:gd name="T0" fmla="*/ 1823 w 4066"/>
              <a:gd name="T1" fmla="*/ 3202 h 3459"/>
              <a:gd name="T2" fmla="*/ 2034 w 4066"/>
              <a:gd name="T3" fmla="*/ 3083 h 3459"/>
              <a:gd name="T4" fmla="*/ 3217 w 4066"/>
              <a:gd name="T5" fmla="*/ 2347 h 3459"/>
              <a:gd name="T6" fmla="*/ 3529 w 4066"/>
              <a:gd name="T7" fmla="*/ 2385 h 3459"/>
              <a:gd name="T8" fmla="*/ 3780 w 4066"/>
              <a:gd name="T9" fmla="*/ 2164 h 3459"/>
              <a:gd name="T10" fmla="*/ 368 w 4066"/>
              <a:gd name="T11" fmla="*/ 2287 h 3459"/>
              <a:gd name="T12" fmla="*/ 656 w 4066"/>
              <a:gd name="T13" fmla="*/ 2399 h 3459"/>
              <a:gd name="T14" fmla="*/ 959 w 4066"/>
              <a:gd name="T15" fmla="*/ 2249 h 3459"/>
              <a:gd name="T16" fmla="*/ 3729 w 4066"/>
              <a:gd name="T17" fmla="*/ 1859 h 3459"/>
              <a:gd name="T18" fmla="*/ 2063 w 4066"/>
              <a:gd name="T19" fmla="*/ 4 h 3459"/>
              <a:gd name="T20" fmla="*/ 2162 w 4066"/>
              <a:gd name="T21" fmla="*/ 459 h 3459"/>
              <a:gd name="T22" fmla="*/ 2597 w 4066"/>
              <a:gd name="T23" fmla="*/ 269 h 3459"/>
              <a:gd name="T24" fmla="*/ 3041 w 4066"/>
              <a:gd name="T25" fmla="*/ 363 h 3459"/>
              <a:gd name="T26" fmla="*/ 3344 w 4066"/>
              <a:gd name="T27" fmla="*/ 594 h 3459"/>
              <a:gd name="T28" fmla="*/ 3595 w 4066"/>
              <a:gd name="T29" fmla="*/ 557 h 3459"/>
              <a:gd name="T30" fmla="*/ 3761 w 4066"/>
              <a:gd name="T31" fmla="*/ 505 h 3459"/>
              <a:gd name="T32" fmla="*/ 3839 w 4066"/>
              <a:gd name="T33" fmla="*/ 648 h 3459"/>
              <a:gd name="T34" fmla="*/ 3637 w 4066"/>
              <a:gd name="T35" fmla="*/ 826 h 3459"/>
              <a:gd name="T36" fmla="*/ 4018 w 4066"/>
              <a:gd name="T37" fmla="*/ 1888 h 3459"/>
              <a:gd name="T38" fmla="*/ 4052 w 4066"/>
              <a:gd name="T39" fmla="*/ 2154 h 3459"/>
              <a:gd name="T40" fmla="*/ 3805 w 4066"/>
              <a:gd name="T41" fmla="*/ 2534 h 3459"/>
              <a:gd name="T42" fmla="*/ 3411 w 4066"/>
              <a:gd name="T43" fmla="*/ 2657 h 3459"/>
              <a:gd name="T44" fmla="*/ 2982 w 4066"/>
              <a:gd name="T45" fmla="*/ 2492 h 3459"/>
              <a:gd name="T46" fmla="*/ 2775 w 4066"/>
              <a:gd name="T47" fmla="*/ 2086 h 3459"/>
              <a:gd name="T48" fmla="*/ 2843 w 4066"/>
              <a:gd name="T49" fmla="*/ 1873 h 3459"/>
              <a:gd name="T50" fmla="*/ 3164 w 4066"/>
              <a:gd name="T51" fmla="*/ 792 h 3459"/>
              <a:gd name="T52" fmla="*/ 2878 w 4066"/>
              <a:gd name="T53" fmla="*/ 568 h 3459"/>
              <a:gd name="T54" fmla="*/ 2498 w 4066"/>
              <a:gd name="T55" fmla="*/ 553 h 3459"/>
              <a:gd name="T56" fmla="*/ 2214 w 4066"/>
              <a:gd name="T57" fmla="*/ 808 h 3459"/>
              <a:gd name="T58" fmla="*/ 2272 w 4066"/>
              <a:gd name="T59" fmla="*/ 2887 h 3459"/>
              <a:gd name="T60" fmla="*/ 2520 w 4066"/>
              <a:gd name="T61" fmla="*/ 3202 h 3459"/>
              <a:gd name="T62" fmla="*/ 2794 w 4066"/>
              <a:gd name="T63" fmla="*/ 3301 h 3459"/>
              <a:gd name="T64" fmla="*/ 2699 w 4066"/>
              <a:gd name="T65" fmla="*/ 3455 h 3459"/>
              <a:gd name="T66" fmla="*/ 1282 w 4066"/>
              <a:gd name="T67" fmla="*/ 3387 h 3459"/>
              <a:gd name="T68" fmla="*/ 1341 w 4066"/>
              <a:gd name="T69" fmla="*/ 3214 h 3459"/>
              <a:gd name="T70" fmla="*/ 1657 w 4066"/>
              <a:gd name="T71" fmla="*/ 2996 h 3459"/>
              <a:gd name="T72" fmla="*/ 1902 w 4066"/>
              <a:gd name="T73" fmla="*/ 972 h 3459"/>
              <a:gd name="T74" fmla="*/ 1714 w 4066"/>
              <a:gd name="T75" fmla="*/ 635 h 3459"/>
              <a:gd name="T76" fmla="*/ 1344 w 4066"/>
              <a:gd name="T77" fmla="*/ 526 h 3459"/>
              <a:gd name="T78" fmla="*/ 1016 w 4066"/>
              <a:gd name="T79" fmla="*/ 695 h 3459"/>
              <a:gd name="T80" fmla="*/ 1141 w 4066"/>
              <a:gd name="T81" fmla="*/ 1859 h 3459"/>
              <a:gd name="T82" fmla="*/ 1292 w 4066"/>
              <a:gd name="T83" fmla="*/ 1958 h 3459"/>
              <a:gd name="T84" fmla="*/ 1208 w 4066"/>
              <a:gd name="T85" fmla="*/ 2340 h 3459"/>
              <a:gd name="T86" fmla="*/ 858 w 4066"/>
              <a:gd name="T87" fmla="*/ 2624 h 3459"/>
              <a:gd name="T88" fmla="*/ 437 w 4066"/>
              <a:gd name="T89" fmla="*/ 2624 h 3459"/>
              <a:gd name="T90" fmla="*/ 88 w 4066"/>
              <a:gd name="T91" fmla="*/ 2340 h 3459"/>
              <a:gd name="T92" fmla="*/ 4 w 4066"/>
              <a:gd name="T93" fmla="*/ 1958 h 3459"/>
              <a:gd name="T94" fmla="*/ 154 w 4066"/>
              <a:gd name="T95" fmla="*/ 1859 h 3459"/>
              <a:gd name="T96" fmla="*/ 263 w 4066"/>
              <a:gd name="T97" fmla="*/ 715 h 3459"/>
              <a:gd name="T98" fmla="*/ 246 w 4066"/>
              <a:gd name="T99" fmla="*/ 553 h 3459"/>
              <a:gd name="T100" fmla="*/ 403 w 4066"/>
              <a:gd name="T101" fmla="*/ 505 h 3459"/>
              <a:gd name="T102" fmla="*/ 604 w 4066"/>
              <a:gd name="T103" fmla="*/ 609 h 3459"/>
              <a:gd name="T104" fmla="*/ 869 w 4066"/>
              <a:gd name="T105" fmla="*/ 478 h 3459"/>
              <a:gd name="T106" fmla="*/ 1267 w 4066"/>
              <a:gd name="T107" fmla="*/ 278 h 3459"/>
              <a:gd name="T108" fmla="*/ 1736 w 4066"/>
              <a:gd name="T109" fmla="*/ 346 h 3459"/>
              <a:gd name="T110" fmla="*/ 1933 w 4066"/>
              <a:gd name="T111" fmla="*/ 48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66" h="3459">
                <a:moveTo>
                  <a:pt x="2034" y="3083"/>
                </a:moveTo>
                <a:lnTo>
                  <a:pt x="1989" y="3087"/>
                </a:lnTo>
                <a:lnTo>
                  <a:pt x="1949" y="3098"/>
                </a:lnTo>
                <a:lnTo>
                  <a:pt x="1912" y="3117"/>
                </a:lnTo>
                <a:lnTo>
                  <a:pt x="1877" y="3140"/>
                </a:lnTo>
                <a:lnTo>
                  <a:pt x="1847" y="3169"/>
                </a:lnTo>
                <a:lnTo>
                  <a:pt x="1823" y="3202"/>
                </a:lnTo>
                <a:lnTo>
                  <a:pt x="2244" y="3202"/>
                </a:lnTo>
                <a:lnTo>
                  <a:pt x="2219" y="3169"/>
                </a:lnTo>
                <a:lnTo>
                  <a:pt x="2189" y="3140"/>
                </a:lnTo>
                <a:lnTo>
                  <a:pt x="2155" y="3117"/>
                </a:lnTo>
                <a:lnTo>
                  <a:pt x="2118" y="3098"/>
                </a:lnTo>
                <a:lnTo>
                  <a:pt x="2077" y="3087"/>
                </a:lnTo>
                <a:lnTo>
                  <a:pt x="2034" y="3083"/>
                </a:lnTo>
                <a:close/>
                <a:moveTo>
                  <a:pt x="3041" y="2116"/>
                </a:moveTo>
                <a:lnTo>
                  <a:pt x="3057" y="2164"/>
                </a:lnTo>
                <a:lnTo>
                  <a:pt x="3080" y="2209"/>
                </a:lnTo>
                <a:lnTo>
                  <a:pt x="3107" y="2249"/>
                </a:lnTo>
                <a:lnTo>
                  <a:pt x="3140" y="2287"/>
                </a:lnTo>
                <a:lnTo>
                  <a:pt x="3176" y="2319"/>
                </a:lnTo>
                <a:lnTo>
                  <a:pt x="3217" y="2347"/>
                </a:lnTo>
                <a:lnTo>
                  <a:pt x="3261" y="2369"/>
                </a:lnTo>
                <a:lnTo>
                  <a:pt x="3309" y="2385"/>
                </a:lnTo>
                <a:lnTo>
                  <a:pt x="3359" y="2396"/>
                </a:lnTo>
                <a:lnTo>
                  <a:pt x="3411" y="2399"/>
                </a:lnTo>
                <a:lnTo>
                  <a:pt x="3427" y="2399"/>
                </a:lnTo>
                <a:lnTo>
                  <a:pt x="3479" y="2396"/>
                </a:lnTo>
                <a:lnTo>
                  <a:pt x="3529" y="2385"/>
                </a:lnTo>
                <a:lnTo>
                  <a:pt x="3576" y="2369"/>
                </a:lnTo>
                <a:lnTo>
                  <a:pt x="3621" y="2347"/>
                </a:lnTo>
                <a:lnTo>
                  <a:pt x="3661" y="2319"/>
                </a:lnTo>
                <a:lnTo>
                  <a:pt x="3698" y="2287"/>
                </a:lnTo>
                <a:lnTo>
                  <a:pt x="3730" y="2249"/>
                </a:lnTo>
                <a:lnTo>
                  <a:pt x="3758" y="2209"/>
                </a:lnTo>
                <a:lnTo>
                  <a:pt x="3780" y="2164"/>
                </a:lnTo>
                <a:lnTo>
                  <a:pt x="3796" y="2116"/>
                </a:lnTo>
                <a:lnTo>
                  <a:pt x="3041" y="2116"/>
                </a:lnTo>
                <a:close/>
                <a:moveTo>
                  <a:pt x="270" y="2116"/>
                </a:moveTo>
                <a:lnTo>
                  <a:pt x="286" y="2164"/>
                </a:lnTo>
                <a:lnTo>
                  <a:pt x="309" y="2209"/>
                </a:lnTo>
                <a:lnTo>
                  <a:pt x="336" y="2249"/>
                </a:lnTo>
                <a:lnTo>
                  <a:pt x="368" y="2287"/>
                </a:lnTo>
                <a:lnTo>
                  <a:pt x="405" y="2319"/>
                </a:lnTo>
                <a:lnTo>
                  <a:pt x="446" y="2347"/>
                </a:lnTo>
                <a:lnTo>
                  <a:pt x="490" y="2369"/>
                </a:lnTo>
                <a:lnTo>
                  <a:pt x="537" y="2385"/>
                </a:lnTo>
                <a:lnTo>
                  <a:pt x="588" y="2396"/>
                </a:lnTo>
                <a:lnTo>
                  <a:pt x="640" y="2399"/>
                </a:lnTo>
                <a:lnTo>
                  <a:pt x="656" y="2399"/>
                </a:lnTo>
                <a:lnTo>
                  <a:pt x="708" y="2396"/>
                </a:lnTo>
                <a:lnTo>
                  <a:pt x="758" y="2385"/>
                </a:lnTo>
                <a:lnTo>
                  <a:pt x="805" y="2369"/>
                </a:lnTo>
                <a:lnTo>
                  <a:pt x="850" y="2347"/>
                </a:lnTo>
                <a:lnTo>
                  <a:pt x="890" y="2319"/>
                </a:lnTo>
                <a:lnTo>
                  <a:pt x="927" y="2287"/>
                </a:lnTo>
                <a:lnTo>
                  <a:pt x="959" y="2249"/>
                </a:lnTo>
                <a:lnTo>
                  <a:pt x="987" y="2209"/>
                </a:lnTo>
                <a:lnTo>
                  <a:pt x="1009" y="2164"/>
                </a:lnTo>
                <a:lnTo>
                  <a:pt x="1025" y="2116"/>
                </a:lnTo>
                <a:lnTo>
                  <a:pt x="270" y="2116"/>
                </a:lnTo>
                <a:close/>
                <a:moveTo>
                  <a:pt x="3419" y="1020"/>
                </a:moveTo>
                <a:lnTo>
                  <a:pt x="3108" y="1859"/>
                </a:lnTo>
                <a:lnTo>
                  <a:pt x="3729" y="1859"/>
                </a:lnTo>
                <a:lnTo>
                  <a:pt x="3419" y="1020"/>
                </a:lnTo>
                <a:close/>
                <a:moveTo>
                  <a:pt x="648" y="1020"/>
                </a:moveTo>
                <a:lnTo>
                  <a:pt x="337" y="1859"/>
                </a:lnTo>
                <a:lnTo>
                  <a:pt x="958" y="1859"/>
                </a:lnTo>
                <a:lnTo>
                  <a:pt x="648" y="1020"/>
                </a:lnTo>
                <a:close/>
                <a:moveTo>
                  <a:pt x="2034" y="0"/>
                </a:moveTo>
                <a:lnTo>
                  <a:pt x="2063" y="4"/>
                </a:lnTo>
                <a:lnTo>
                  <a:pt x="2089" y="14"/>
                </a:lnTo>
                <a:lnTo>
                  <a:pt x="2114" y="28"/>
                </a:lnTo>
                <a:lnTo>
                  <a:pt x="2134" y="48"/>
                </a:lnTo>
                <a:lnTo>
                  <a:pt x="2149" y="73"/>
                </a:lnTo>
                <a:lnTo>
                  <a:pt x="2159" y="100"/>
                </a:lnTo>
                <a:lnTo>
                  <a:pt x="2162" y="128"/>
                </a:lnTo>
                <a:lnTo>
                  <a:pt x="2162" y="459"/>
                </a:lnTo>
                <a:lnTo>
                  <a:pt x="2214" y="416"/>
                </a:lnTo>
                <a:lnTo>
                  <a:pt x="2271" y="379"/>
                </a:lnTo>
                <a:lnTo>
                  <a:pt x="2330" y="346"/>
                </a:lnTo>
                <a:lnTo>
                  <a:pt x="2393" y="317"/>
                </a:lnTo>
                <a:lnTo>
                  <a:pt x="2459" y="295"/>
                </a:lnTo>
                <a:lnTo>
                  <a:pt x="2527" y="279"/>
                </a:lnTo>
                <a:lnTo>
                  <a:pt x="2597" y="269"/>
                </a:lnTo>
                <a:lnTo>
                  <a:pt x="2670" y="267"/>
                </a:lnTo>
                <a:lnTo>
                  <a:pt x="2735" y="269"/>
                </a:lnTo>
                <a:lnTo>
                  <a:pt x="2799" y="278"/>
                </a:lnTo>
                <a:lnTo>
                  <a:pt x="2862" y="291"/>
                </a:lnTo>
                <a:lnTo>
                  <a:pt x="2924" y="310"/>
                </a:lnTo>
                <a:lnTo>
                  <a:pt x="2983" y="333"/>
                </a:lnTo>
                <a:lnTo>
                  <a:pt x="3041" y="363"/>
                </a:lnTo>
                <a:lnTo>
                  <a:pt x="3097" y="396"/>
                </a:lnTo>
                <a:lnTo>
                  <a:pt x="3149" y="435"/>
                </a:lnTo>
                <a:lnTo>
                  <a:pt x="3197" y="478"/>
                </a:lnTo>
                <a:lnTo>
                  <a:pt x="3243" y="525"/>
                </a:lnTo>
                <a:lnTo>
                  <a:pt x="3274" y="555"/>
                </a:lnTo>
                <a:lnTo>
                  <a:pt x="3307" y="577"/>
                </a:lnTo>
                <a:lnTo>
                  <a:pt x="3344" y="594"/>
                </a:lnTo>
                <a:lnTo>
                  <a:pt x="3383" y="606"/>
                </a:lnTo>
                <a:lnTo>
                  <a:pt x="3425" y="610"/>
                </a:lnTo>
                <a:lnTo>
                  <a:pt x="3463" y="609"/>
                </a:lnTo>
                <a:lnTo>
                  <a:pt x="3498" y="603"/>
                </a:lnTo>
                <a:lnTo>
                  <a:pt x="3532" y="592"/>
                </a:lnTo>
                <a:lnTo>
                  <a:pt x="3565" y="577"/>
                </a:lnTo>
                <a:lnTo>
                  <a:pt x="3595" y="557"/>
                </a:lnTo>
                <a:lnTo>
                  <a:pt x="3622" y="532"/>
                </a:lnTo>
                <a:lnTo>
                  <a:pt x="3642" y="516"/>
                </a:lnTo>
                <a:lnTo>
                  <a:pt x="3665" y="505"/>
                </a:lnTo>
                <a:lnTo>
                  <a:pt x="3688" y="498"/>
                </a:lnTo>
                <a:lnTo>
                  <a:pt x="3713" y="495"/>
                </a:lnTo>
                <a:lnTo>
                  <a:pt x="3738" y="498"/>
                </a:lnTo>
                <a:lnTo>
                  <a:pt x="3761" y="505"/>
                </a:lnTo>
                <a:lnTo>
                  <a:pt x="3784" y="516"/>
                </a:lnTo>
                <a:lnTo>
                  <a:pt x="3805" y="532"/>
                </a:lnTo>
                <a:lnTo>
                  <a:pt x="3821" y="553"/>
                </a:lnTo>
                <a:lnTo>
                  <a:pt x="3832" y="576"/>
                </a:lnTo>
                <a:lnTo>
                  <a:pt x="3839" y="599"/>
                </a:lnTo>
                <a:lnTo>
                  <a:pt x="3842" y="624"/>
                </a:lnTo>
                <a:lnTo>
                  <a:pt x="3839" y="648"/>
                </a:lnTo>
                <a:lnTo>
                  <a:pt x="3832" y="672"/>
                </a:lnTo>
                <a:lnTo>
                  <a:pt x="3821" y="694"/>
                </a:lnTo>
                <a:lnTo>
                  <a:pt x="3805" y="715"/>
                </a:lnTo>
                <a:lnTo>
                  <a:pt x="3766" y="749"/>
                </a:lnTo>
                <a:lnTo>
                  <a:pt x="3726" y="779"/>
                </a:lnTo>
                <a:lnTo>
                  <a:pt x="3682" y="805"/>
                </a:lnTo>
                <a:lnTo>
                  <a:pt x="3637" y="826"/>
                </a:lnTo>
                <a:lnTo>
                  <a:pt x="3590" y="844"/>
                </a:lnTo>
                <a:lnTo>
                  <a:pt x="3542" y="857"/>
                </a:lnTo>
                <a:lnTo>
                  <a:pt x="3912" y="1859"/>
                </a:lnTo>
                <a:lnTo>
                  <a:pt x="3938" y="1859"/>
                </a:lnTo>
                <a:lnTo>
                  <a:pt x="3968" y="1863"/>
                </a:lnTo>
                <a:lnTo>
                  <a:pt x="3995" y="1873"/>
                </a:lnTo>
                <a:lnTo>
                  <a:pt x="4018" y="1888"/>
                </a:lnTo>
                <a:lnTo>
                  <a:pt x="4038" y="1907"/>
                </a:lnTo>
                <a:lnTo>
                  <a:pt x="4054" y="1931"/>
                </a:lnTo>
                <a:lnTo>
                  <a:pt x="4063" y="1958"/>
                </a:lnTo>
                <a:lnTo>
                  <a:pt x="4066" y="1988"/>
                </a:lnTo>
                <a:lnTo>
                  <a:pt x="4066" y="2017"/>
                </a:lnTo>
                <a:lnTo>
                  <a:pt x="4063" y="2086"/>
                </a:lnTo>
                <a:lnTo>
                  <a:pt x="4052" y="2154"/>
                </a:lnTo>
                <a:lnTo>
                  <a:pt x="4034" y="2219"/>
                </a:lnTo>
                <a:lnTo>
                  <a:pt x="4010" y="2282"/>
                </a:lnTo>
                <a:lnTo>
                  <a:pt x="3979" y="2340"/>
                </a:lnTo>
                <a:lnTo>
                  <a:pt x="3943" y="2395"/>
                </a:lnTo>
                <a:lnTo>
                  <a:pt x="3902" y="2446"/>
                </a:lnTo>
                <a:lnTo>
                  <a:pt x="3855" y="2492"/>
                </a:lnTo>
                <a:lnTo>
                  <a:pt x="3805" y="2534"/>
                </a:lnTo>
                <a:lnTo>
                  <a:pt x="3749" y="2569"/>
                </a:lnTo>
                <a:lnTo>
                  <a:pt x="3691" y="2600"/>
                </a:lnTo>
                <a:lnTo>
                  <a:pt x="3629" y="2624"/>
                </a:lnTo>
                <a:lnTo>
                  <a:pt x="3564" y="2642"/>
                </a:lnTo>
                <a:lnTo>
                  <a:pt x="3497" y="2653"/>
                </a:lnTo>
                <a:lnTo>
                  <a:pt x="3427" y="2657"/>
                </a:lnTo>
                <a:lnTo>
                  <a:pt x="3411" y="2657"/>
                </a:lnTo>
                <a:lnTo>
                  <a:pt x="3342" y="2653"/>
                </a:lnTo>
                <a:lnTo>
                  <a:pt x="3274" y="2642"/>
                </a:lnTo>
                <a:lnTo>
                  <a:pt x="3209" y="2624"/>
                </a:lnTo>
                <a:lnTo>
                  <a:pt x="3146" y="2600"/>
                </a:lnTo>
                <a:lnTo>
                  <a:pt x="3088" y="2569"/>
                </a:lnTo>
                <a:lnTo>
                  <a:pt x="3033" y="2534"/>
                </a:lnTo>
                <a:lnTo>
                  <a:pt x="2982" y="2492"/>
                </a:lnTo>
                <a:lnTo>
                  <a:pt x="2936" y="2446"/>
                </a:lnTo>
                <a:lnTo>
                  <a:pt x="2894" y="2395"/>
                </a:lnTo>
                <a:lnTo>
                  <a:pt x="2859" y="2340"/>
                </a:lnTo>
                <a:lnTo>
                  <a:pt x="2828" y="2282"/>
                </a:lnTo>
                <a:lnTo>
                  <a:pt x="2804" y="2219"/>
                </a:lnTo>
                <a:lnTo>
                  <a:pt x="2786" y="2154"/>
                </a:lnTo>
                <a:lnTo>
                  <a:pt x="2775" y="2086"/>
                </a:lnTo>
                <a:lnTo>
                  <a:pt x="2771" y="2017"/>
                </a:lnTo>
                <a:lnTo>
                  <a:pt x="2771" y="1988"/>
                </a:lnTo>
                <a:lnTo>
                  <a:pt x="2775" y="1958"/>
                </a:lnTo>
                <a:lnTo>
                  <a:pt x="2785" y="1931"/>
                </a:lnTo>
                <a:lnTo>
                  <a:pt x="2799" y="1907"/>
                </a:lnTo>
                <a:lnTo>
                  <a:pt x="2819" y="1888"/>
                </a:lnTo>
                <a:lnTo>
                  <a:pt x="2843" y="1873"/>
                </a:lnTo>
                <a:lnTo>
                  <a:pt x="2870" y="1863"/>
                </a:lnTo>
                <a:lnTo>
                  <a:pt x="2899" y="1859"/>
                </a:lnTo>
                <a:lnTo>
                  <a:pt x="2925" y="1859"/>
                </a:lnTo>
                <a:lnTo>
                  <a:pt x="3300" y="850"/>
                </a:lnTo>
                <a:lnTo>
                  <a:pt x="3251" y="835"/>
                </a:lnTo>
                <a:lnTo>
                  <a:pt x="3207" y="815"/>
                </a:lnTo>
                <a:lnTo>
                  <a:pt x="3164" y="792"/>
                </a:lnTo>
                <a:lnTo>
                  <a:pt x="3123" y="763"/>
                </a:lnTo>
                <a:lnTo>
                  <a:pt x="3085" y="731"/>
                </a:lnTo>
                <a:lnTo>
                  <a:pt x="3050" y="695"/>
                </a:lnTo>
                <a:lnTo>
                  <a:pt x="3012" y="657"/>
                </a:lnTo>
                <a:lnTo>
                  <a:pt x="2970" y="623"/>
                </a:lnTo>
                <a:lnTo>
                  <a:pt x="2925" y="593"/>
                </a:lnTo>
                <a:lnTo>
                  <a:pt x="2878" y="568"/>
                </a:lnTo>
                <a:lnTo>
                  <a:pt x="2828" y="550"/>
                </a:lnTo>
                <a:lnTo>
                  <a:pt x="2777" y="535"/>
                </a:lnTo>
                <a:lnTo>
                  <a:pt x="2724" y="526"/>
                </a:lnTo>
                <a:lnTo>
                  <a:pt x="2670" y="524"/>
                </a:lnTo>
                <a:lnTo>
                  <a:pt x="2610" y="527"/>
                </a:lnTo>
                <a:lnTo>
                  <a:pt x="2554" y="537"/>
                </a:lnTo>
                <a:lnTo>
                  <a:pt x="2498" y="553"/>
                </a:lnTo>
                <a:lnTo>
                  <a:pt x="2446" y="576"/>
                </a:lnTo>
                <a:lnTo>
                  <a:pt x="2398" y="603"/>
                </a:lnTo>
                <a:lnTo>
                  <a:pt x="2352" y="635"/>
                </a:lnTo>
                <a:lnTo>
                  <a:pt x="2310" y="673"/>
                </a:lnTo>
                <a:lnTo>
                  <a:pt x="2273" y="714"/>
                </a:lnTo>
                <a:lnTo>
                  <a:pt x="2241" y="760"/>
                </a:lnTo>
                <a:lnTo>
                  <a:pt x="2214" y="808"/>
                </a:lnTo>
                <a:lnTo>
                  <a:pt x="2192" y="861"/>
                </a:lnTo>
                <a:lnTo>
                  <a:pt x="2176" y="915"/>
                </a:lnTo>
                <a:lnTo>
                  <a:pt x="2166" y="972"/>
                </a:lnTo>
                <a:lnTo>
                  <a:pt x="2162" y="1031"/>
                </a:lnTo>
                <a:lnTo>
                  <a:pt x="2162" y="2842"/>
                </a:lnTo>
                <a:lnTo>
                  <a:pt x="2219" y="2862"/>
                </a:lnTo>
                <a:lnTo>
                  <a:pt x="2272" y="2887"/>
                </a:lnTo>
                <a:lnTo>
                  <a:pt x="2323" y="2918"/>
                </a:lnTo>
                <a:lnTo>
                  <a:pt x="2368" y="2954"/>
                </a:lnTo>
                <a:lnTo>
                  <a:pt x="2409" y="2996"/>
                </a:lnTo>
                <a:lnTo>
                  <a:pt x="2446" y="3041"/>
                </a:lnTo>
                <a:lnTo>
                  <a:pt x="2477" y="3091"/>
                </a:lnTo>
                <a:lnTo>
                  <a:pt x="2502" y="3145"/>
                </a:lnTo>
                <a:lnTo>
                  <a:pt x="2520" y="3202"/>
                </a:lnTo>
                <a:lnTo>
                  <a:pt x="2670" y="3202"/>
                </a:lnTo>
                <a:lnTo>
                  <a:pt x="2699" y="3204"/>
                </a:lnTo>
                <a:lnTo>
                  <a:pt x="2727" y="3214"/>
                </a:lnTo>
                <a:lnTo>
                  <a:pt x="2750" y="3230"/>
                </a:lnTo>
                <a:lnTo>
                  <a:pt x="2770" y="3250"/>
                </a:lnTo>
                <a:lnTo>
                  <a:pt x="2785" y="3274"/>
                </a:lnTo>
                <a:lnTo>
                  <a:pt x="2794" y="3301"/>
                </a:lnTo>
                <a:lnTo>
                  <a:pt x="2798" y="3330"/>
                </a:lnTo>
                <a:lnTo>
                  <a:pt x="2794" y="3360"/>
                </a:lnTo>
                <a:lnTo>
                  <a:pt x="2785" y="3387"/>
                </a:lnTo>
                <a:lnTo>
                  <a:pt x="2770" y="3411"/>
                </a:lnTo>
                <a:lnTo>
                  <a:pt x="2750" y="3430"/>
                </a:lnTo>
                <a:lnTo>
                  <a:pt x="2727" y="3447"/>
                </a:lnTo>
                <a:lnTo>
                  <a:pt x="2699" y="3455"/>
                </a:lnTo>
                <a:lnTo>
                  <a:pt x="2670" y="3459"/>
                </a:lnTo>
                <a:lnTo>
                  <a:pt x="1397" y="3459"/>
                </a:lnTo>
                <a:lnTo>
                  <a:pt x="1368" y="3455"/>
                </a:lnTo>
                <a:lnTo>
                  <a:pt x="1341" y="3447"/>
                </a:lnTo>
                <a:lnTo>
                  <a:pt x="1316" y="3430"/>
                </a:lnTo>
                <a:lnTo>
                  <a:pt x="1297" y="3411"/>
                </a:lnTo>
                <a:lnTo>
                  <a:pt x="1282" y="3387"/>
                </a:lnTo>
                <a:lnTo>
                  <a:pt x="1272" y="3360"/>
                </a:lnTo>
                <a:lnTo>
                  <a:pt x="1268" y="3330"/>
                </a:lnTo>
                <a:lnTo>
                  <a:pt x="1272" y="3301"/>
                </a:lnTo>
                <a:lnTo>
                  <a:pt x="1282" y="3274"/>
                </a:lnTo>
                <a:lnTo>
                  <a:pt x="1297" y="3250"/>
                </a:lnTo>
                <a:lnTo>
                  <a:pt x="1316" y="3230"/>
                </a:lnTo>
                <a:lnTo>
                  <a:pt x="1341" y="3214"/>
                </a:lnTo>
                <a:lnTo>
                  <a:pt x="1368" y="3204"/>
                </a:lnTo>
                <a:lnTo>
                  <a:pt x="1397" y="3202"/>
                </a:lnTo>
                <a:lnTo>
                  <a:pt x="1546" y="3202"/>
                </a:lnTo>
                <a:lnTo>
                  <a:pt x="1565" y="3145"/>
                </a:lnTo>
                <a:lnTo>
                  <a:pt x="1590" y="3091"/>
                </a:lnTo>
                <a:lnTo>
                  <a:pt x="1621" y="3041"/>
                </a:lnTo>
                <a:lnTo>
                  <a:pt x="1657" y="2996"/>
                </a:lnTo>
                <a:lnTo>
                  <a:pt x="1698" y="2954"/>
                </a:lnTo>
                <a:lnTo>
                  <a:pt x="1745" y="2918"/>
                </a:lnTo>
                <a:lnTo>
                  <a:pt x="1794" y="2887"/>
                </a:lnTo>
                <a:lnTo>
                  <a:pt x="1847" y="2862"/>
                </a:lnTo>
                <a:lnTo>
                  <a:pt x="1904" y="2842"/>
                </a:lnTo>
                <a:lnTo>
                  <a:pt x="1904" y="1031"/>
                </a:lnTo>
                <a:lnTo>
                  <a:pt x="1902" y="972"/>
                </a:lnTo>
                <a:lnTo>
                  <a:pt x="1892" y="915"/>
                </a:lnTo>
                <a:lnTo>
                  <a:pt x="1875" y="861"/>
                </a:lnTo>
                <a:lnTo>
                  <a:pt x="1854" y="808"/>
                </a:lnTo>
                <a:lnTo>
                  <a:pt x="1825" y="760"/>
                </a:lnTo>
                <a:lnTo>
                  <a:pt x="1793" y="714"/>
                </a:lnTo>
                <a:lnTo>
                  <a:pt x="1756" y="673"/>
                </a:lnTo>
                <a:lnTo>
                  <a:pt x="1714" y="635"/>
                </a:lnTo>
                <a:lnTo>
                  <a:pt x="1670" y="603"/>
                </a:lnTo>
                <a:lnTo>
                  <a:pt x="1620" y="576"/>
                </a:lnTo>
                <a:lnTo>
                  <a:pt x="1568" y="553"/>
                </a:lnTo>
                <a:lnTo>
                  <a:pt x="1514" y="537"/>
                </a:lnTo>
                <a:lnTo>
                  <a:pt x="1456" y="527"/>
                </a:lnTo>
                <a:lnTo>
                  <a:pt x="1397" y="524"/>
                </a:lnTo>
                <a:lnTo>
                  <a:pt x="1344" y="526"/>
                </a:lnTo>
                <a:lnTo>
                  <a:pt x="1290" y="535"/>
                </a:lnTo>
                <a:lnTo>
                  <a:pt x="1239" y="550"/>
                </a:lnTo>
                <a:lnTo>
                  <a:pt x="1188" y="568"/>
                </a:lnTo>
                <a:lnTo>
                  <a:pt x="1141" y="593"/>
                </a:lnTo>
                <a:lnTo>
                  <a:pt x="1097" y="623"/>
                </a:lnTo>
                <a:lnTo>
                  <a:pt x="1055" y="657"/>
                </a:lnTo>
                <a:lnTo>
                  <a:pt x="1016" y="695"/>
                </a:lnTo>
                <a:lnTo>
                  <a:pt x="982" y="731"/>
                </a:lnTo>
                <a:lnTo>
                  <a:pt x="943" y="763"/>
                </a:lnTo>
                <a:lnTo>
                  <a:pt x="903" y="792"/>
                </a:lnTo>
                <a:lnTo>
                  <a:pt x="859" y="815"/>
                </a:lnTo>
                <a:lnTo>
                  <a:pt x="815" y="835"/>
                </a:lnTo>
                <a:lnTo>
                  <a:pt x="768" y="850"/>
                </a:lnTo>
                <a:lnTo>
                  <a:pt x="1141" y="1859"/>
                </a:lnTo>
                <a:lnTo>
                  <a:pt x="1167" y="1859"/>
                </a:lnTo>
                <a:lnTo>
                  <a:pt x="1197" y="1863"/>
                </a:lnTo>
                <a:lnTo>
                  <a:pt x="1224" y="1873"/>
                </a:lnTo>
                <a:lnTo>
                  <a:pt x="1247" y="1888"/>
                </a:lnTo>
                <a:lnTo>
                  <a:pt x="1267" y="1907"/>
                </a:lnTo>
                <a:lnTo>
                  <a:pt x="1283" y="1931"/>
                </a:lnTo>
                <a:lnTo>
                  <a:pt x="1292" y="1958"/>
                </a:lnTo>
                <a:lnTo>
                  <a:pt x="1295" y="1988"/>
                </a:lnTo>
                <a:lnTo>
                  <a:pt x="1295" y="2017"/>
                </a:lnTo>
                <a:lnTo>
                  <a:pt x="1292" y="2086"/>
                </a:lnTo>
                <a:lnTo>
                  <a:pt x="1281" y="2154"/>
                </a:lnTo>
                <a:lnTo>
                  <a:pt x="1263" y="2219"/>
                </a:lnTo>
                <a:lnTo>
                  <a:pt x="1239" y="2282"/>
                </a:lnTo>
                <a:lnTo>
                  <a:pt x="1208" y="2340"/>
                </a:lnTo>
                <a:lnTo>
                  <a:pt x="1172" y="2395"/>
                </a:lnTo>
                <a:lnTo>
                  <a:pt x="1130" y="2446"/>
                </a:lnTo>
                <a:lnTo>
                  <a:pt x="1084" y="2492"/>
                </a:lnTo>
                <a:lnTo>
                  <a:pt x="1034" y="2534"/>
                </a:lnTo>
                <a:lnTo>
                  <a:pt x="978" y="2569"/>
                </a:lnTo>
                <a:lnTo>
                  <a:pt x="920" y="2600"/>
                </a:lnTo>
                <a:lnTo>
                  <a:pt x="858" y="2624"/>
                </a:lnTo>
                <a:lnTo>
                  <a:pt x="793" y="2642"/>
                </a:lnTo>
                <a:lnTo>
                  <a:pt x="725" y="2653"/>
                </a:lnTo>
                <a:lnTo>
                  <a:pt x="656" y="2657"/>
                </a:lnTo>
                <a:lnTo>
                  <a:pt x="640" y="2657"/>
                </a:lnTo>
                <a:lnTo>
                  <a:pt x="571" y="2653"/>
                </a:lnTo>
                <a:lnTo>
                  <a:pt x="503" y="2642"/>
                </a:lnTo>
                <a:lnTo>
                  <a:pt x="437" y="2624"/>
                </a:lnTo>
                <a:lnTo>
                  <a:pt x="375" y="2600"/>
                </a:lnTo>
                <a:lnTo>
                  <a:pt x="317" y="2569"/>
                </a:lnTo>
                <a:lnTo>
                  <a:pt x="262" y="2534"/>
                </a:lnTo>
                <a:lnTo>
                  <a:pt x="211" y="2492"/>
                </a:lnTo>
                <a:lnTo>
                  <a:pt x="165" y="2446"/>
                </a:lnTo>
                <a:lnTo>
                  <a:pt x="123" y="2395"/>
                </a:lnTo>
                <a:lnTo>
                  <a:pt x="88" y="2340"/>
                </a:lnTo>
                <a:lnTo>
                  <a:pt x="57" y="2282"/>
                </a:lnTo>
                <a:lnTo>
                  <a:pt x="32" y="2219"/>
                </a:lnTo>
                <a:lnTo>
                  <a:pt x="15" y="2154"/>
                </a:lnTo>
                <a:lnTo>
                  <a:pt x="4" y="2086"/>
                </a:lnTo>
                <a:lnTo>
                  <a:pt x="0" y="2017"/>
                </a:lnTo>
                <a:lnTo>
                  <a:pt x="0" y="1988"/>
                </a:lnTo>
                <a:lnTo>
                  <a:pt x="4" y="1958"/>
                </a:lnTo>
                <a:lnTo>
                  <a:pt x="14" y="1931"/>
                </a:lnTo>
                <a:lnTo>
                  <a:pt x="28" y="1907"/>
                </a:lnTo>
                <a:lnTo>
                  <a:pt x="48" y="1888"/>
                </a:lnTo>
                <a:lnTo>
                  <a:pt x="72" y="1873"/>
                </a:lnTo>
                <a:lnTo>
                  <a:pt x="99" y="1863"/>
                </a:lnTo>
                <a:lnTo>
                  <a:pt x="128" y="1859"/>
                </a:lnTo>
                <a:lnTo>
                  <a:pt x="154" y="1859"/>
                </a:lnTo>
                <a:lnTo>
                  <a:pt x="525" y="857"/>
                </a:lnTo>
                <a:lnTo>
                  <a:pt x="477" y="844"/>
                </a:lnTo>
                <a:lnTo>
                  <a:pt x="430" y="826"/>
                </a:lnTo>
                <a:lnTo>
                  <a:pt x="384" y="805"/>
                </a:lnTo>
                <a:lnTo>
                  <a:pt x="341" y="779"/>
                </a:lnTo>
                <a:lnTo>
                  <a:pt x="300" y="749"/>
                </a:lnTo>
                <a:lnTo>
                  <a:pt x="263" y="715"/>
                </a:lnTo>
                <a:lnTo>
                  <a:pt x="246" y="694"/>
                </a:lnTo>
                <a:lnTo>
                  <a:pt x="235" y="672"/>
                </a:lnTo>
                <a:lnTo>
                  <a:pt x="227" y="648"/>
                </a:lnTo>
                <a:lnTo>
                  <a:pt x="225" y="624"/>
                </a:lnTo>
                <a:lnTo>
                  <a:pt x="227" y="599"/>
                </a:lnTo>
                <a:lnTo>
                  <a:pt x="235" y="576"/>
                </a:lnTo>
                <a:lnTo>
                  <a:pt x="246" y="553"/>
                </a:lnTo>
                <a:lnTo>
                  <a:pt x="263" y="532"/>
                </a:lnTo>
                <a:lnTo>
                  <a:pt x="283" y="516"/>
                </a:lnTo>
                <a:lnTo>
                  <a:pt x="305" y="505"/>
                </a:lnTo>
                <a:lnTo>
                  <a:pt x="328" y="498"/>
                </a:lnTo>
                <a:lnTo>
                  <a:pt x="353" y="495"/>
                </a:lnTo>
                <a:lnTo>
                  <a:pt x="378" y="498"/>
                </a:lnTo>
                <a:lnTo>
                  <a:pt x="403" y="505"/>
                </a:lnTo>
                <a:lnTo>
                  <a:pt x="425" y="516"/>
                </a:lnTo>
                <a:lnTo>
                  <a:pt x="445" y="532"/>
                </a:lnTo>
                <a:lnTo>
                  <a:pt x="472" y="557"/>
                </a:lnTo>
                <a:lnTo>
                  <a:pt x="503" y="577"/>
                </a:lnTo>
                <a:lnTo>
                  <a:pt x="535" y="592"/>
                </a:lnTo>
                <a:lnTo>
                  <a:pt x="569" y="603"/>
                </a:lnTo>
                <a:lnTo>
                  <a:pt x="604" y="609"/>
                </a:lnTo>
                <a:lnTo>
                  <a:pt x="641" y="610"/>
                </a:lnTo>
                <a:lnTo>
                  <a:pt x="683" y="605"/>
                </a:lnTo>
                <a:lnTo>
                  <a:pt x="722" y="594"/>
                </a:lnTo>
                <a:lnTo>
                  <a:pt x="759" y="577"/>
                </a:lnTo>
                <a:lnTo>
                  <a:pt x="794" y="555"/>
                </a:lnTo>
                <a:lnTo>
                  <a:pt x="824" y="525"/>
                </a:lnTo>
                <a:lnTo>
                  <a:pt x="869" y="478"/>
                </a:lnTo>
                <a:lnTo>
                  <a:pt x="917" y="435"/>
                </a:lnTo>
                <a:lnTo>
                  <a:pt x="971" y="396"/>
                </a:lnTo>
                <a:lnTo>
                  <a:pt x="1025" y="363"/>
                </a:lnTo>
                <a:lnTo>
                  <a:pt x="1083" y="333"/>
                </a:lnTo>
                <a:lnTo>
                  <a:pt x="1142" y="310"/>
                </a:lnTo>
                <a:lnTo>
                  <a:pt x="1204" y="291"/>
                </a:lnTo>
                <a:lnTo>
                  <a:pt x="1267" y="278"/>
                </a:lnTo>
                <a:lnTo>
                  <a:pt x="1331" y="269"/>
                </a:lnTo>
                <a:lnTo>
                  <a:pt x="1397" y="267"/>
                </a:lnTo>
                <a:lnTo>
                  <a:pt x="1469" y="269"/>
                </a:lnTo>
                <a:lnTo>
                  <a:pt x="1540" y="279"/>
                </a:lnTo>
                <a:lnTo>
                  <a:pt x="1608" y="295"/>
                </a:lnTo>
                <a:lnTo>
                  <a:pt x="1673" y="317"/>
                </a:lnTo>
                <a:lnTo>
                  <a:pt x="1736" y="346"/>
                </a:lnTo>
                <a:lnTo>
                  <a:pt x="1795" y="379"/>
                </a:lnTo>
                <a:lnTo>
                  <a:pt x="1852" y="416"/>
                </a:lnTo>
                <a:lnTo>
                  <a:pt x="1904" y="459"/>
                </a:lnTo>
                <a:lnTo>
                  <a:pt x="1904" y="128"/>
                </a:lnTo>
                <a:lnTo>
                  <a:pt x="1908" y="100"/>
                </a:lnTo>
                <a:lnTo>
                  <a:pt x="1918" y="73"/>
                </a:lnTo>
                <a:lnTo>
                  <a:pt x="1933" y="48"/>
                </a:lnTo>
                <a:lnTo>
                  <a:pt x="1952" y="28"/>
                </a:lnTo>
                <a:lnTo>
                  <a:pt x="1977" y="14"/>
                </a:lnTo>
                <a:lnTo>
                  <a:pt x="2004" y="4"/>
                </a:lnTo>
                <a:lnTo>
                  <a:pt x="203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1" name="Freeform 449"/>
          <p:cNvSpPr>
            <a:spLocks noEditPoints="1"/>
          </p:cNvSpPr>
          <p:nvPr/>
        </p:nvSpPr>
        <p:spPr bwMode="auto">
          <a:xfrm>
            <a:off x="2686928" y="3727975"/>
            <a:ext cx="299684" cy="266645"/>
          </a:xfrm>
          <a:custGeom>
            <a:avLst/>
            <a:gdLst>
              <a:gd name="T0" fmla="*/ 271 w 3853"/>
              <a:gd name="T1" fmla="*/ 2732 h 3428"/>
              <a:gd name="T2" fmla="*/ 349 w 3853"/>
              <a:gd name="T3" fmla="*/ 2776 h 3428"/>
              <a:gd name="T4" fmla="*/ 3566 w 3853"/>
              <a:gd name="T5" fmla="*/ 2750 h 3428"/>
              <a:gd name="T6" fmla="*/ 3593 w 3853"/>
              <a:gd name="T7" fmla="*/ 2578 h 3428"/>
              <a:gd name="T8" fmla="*/ 1835 w 3853"/>
              <a:gd name="T9" fmla="*/ 2137 h 3428"/>
              <a:gd name="T10" fmla="*/ 1769 w 3853"/>
              <a:gd name="T11" fmla="*/ 2157 h 3428"/>
              <a:gd name="T12" fmla="*/ 1282 w 3853"/>
              <a:gd name="T13" fmla="*/ 1735 h 3428"/>
              <a:gd name="T14" fmla="*/ 811 w 3853"/>
              <a:gd name="T15" fmla="*/ 2217 h 3428"/>
              <a:gd name="T16" fmla="*/ 735 w 3853"/>
              <a:gd name="T17" fmla="*/ 2196 h 3428"/>
              <a:gd name="T18" fmla="*/ 709 w 3853"/>
              <a:gd name="T19" fmla="*/ 2113 h 3428"/>
              <a:gd name="T20" fmla="*/ 1232 w 3853"/>
              <a:gd name="T21" fmla="*/ 1540 h 3428"/>
              <a:gd name="T22" fmla="*/ 1317 w 3853"/>
              <a:gd name="T23" fmla="*/ 1537 h 3428"/>
              <a:gd name="T24" fmla="*/ 349 w 3853"/>
              <a:gd name="T25" fmla="*/ 880 h 3428"/>
              <a:gd name="T26" fmla="*/ 271 w 3853"/>
              <a:gd name="T27" fmla="*/ 924 h 3428"/>
              <a:gd name="T28" fmla="*/ 3593 w 3853"/>
              <a:gd name="T29" fmla="*/ 2405 h 3428"/>
              <a:gd name="T30" fmla="*/ 3566 w 3853"/>
              <a:gd name="T31" fmla="*/ 905 h 3428"/>
              <a:gd name="T32" fmla="*/ 2807 w 3853"/>
              <a:gd name="T33" fmla="*/ 880 h 3428"/>
              <a:gd name="T34" fmla="*/ 3327 w 3853"/>
              <a:gd name="T35" fmla="*/ 27 h 3428"/>
              <a:gd name="T36" fmla="*/ 3355 w 3853"/>
              <a:gd name="T37" fmla="*/ 460 h 3428"/>
              <a:gd name="T38" fmla="*/ 3313 w 3853"/>
              <a:gd name="T39" fmla="*/ 535 h 3428"/>
              <a:gd name="T40" fmla="*/ 3245 w 3853"/>
              <a:gd name="T41" fmla="*/ 544 h 3428"/>
              <a:gd name="T42" fmla="*/ 3185 w 3853"/>
              <a:gd name="T43" fmla="*/ 485 h 3428"/>
              <a:gd name="T44" fmla="*/ 3503 w 3853"/>
              <a:gd name="T45" fmla="*/ 620 h 3428"/>
              <a:gd name="T46" fmla="*/ 3680 w 3853"/>
              <a:gd name="T47" fmla="*/ 668 h 3428"/>
              <a:gd name="T48" fmla="*/ 3805 w 3853"/>
              <a:gd name="T49" fmla="*/ 793 h 3428"/>
              <a:gd name="T50" fmla="*/ 3853 w 3853"/>
              <a:gd name="T51" fmla="*/ 969 h 3428"/>
              <a:gd name="T52" fmla="*/ 3825 w 3853"/>
              <a:gd name="T53" fmla="*/ 2822 h 3428"/>
              <a:gd name="T54" fmla="*/ 3717 w 3853"/>
              <a:gd name="T55" fmla="*/ 2962 h 3428"/>
              <a:gd name="T56" fmla="*/ 3551 w 3853"/>
              <a:gd name="T57" fmla="*/ 3032 h 3428"/>
              <a:gd name="T58" fmla="*/ 2956 w 3853"/>
              <a:gd name="T59" fmla="*/ 3169 h 3428"/>
              <a:gd name="T60" fmla="*/ 3056 w 3853"/>
              <a:gd name="T61" fmla="*/ 3218 h 3428"/>
              <a:gd name="T62" fmla="*/ 3082 w 3853"/>
              <a:gd name="T63" fmla="*/ 3329 h 3428"/>
              <a:gd name="T64" fmla="*/ 3013 w 3853"/>
              <a:gd name="T65" fmla="*/ 3416 h 3428"/>
              <a:gd name="T66" fmla="*/ 867 w 3853"/>
              <a:gd name="T67" fmla="*/ 3425 h 3428"/>
              <a:gd name="T68" fmla="*/ 780 w 3853"/>
              <a:gd name="T69" fmla="*/ 3356 h 3428"/>
              <a:gd name="T70" fmla="*/ 780 w 3853"/>
              <a:gd name="T71" fmla="*/ 3242 h 3428"/>
              <a:gd name="T72" fmla="*/ 867 w 3853"/>
              <a:gd name="T73" fmla="*/ 3173 h 3428"/>
              <a:gd name="T74" fmla="*/ 349 w 3853"/>
              <a:gd name="T75" fmla="*/ 3036 h 3428"/>
              <a:gd name="T76" fmla="*/ 173 w 3853"/>
              <a:gd name="T77" fmla="*/ 2988 h 3428"/>
              <a:gd name="T78" fmla="*/ 48 w 3853"/>
              <a:gd name="T79" fmla="*/ 2863 h 3428"/>
              <a:gd name="T80" fmla="*/ 0 w 3853"/>
              <a:gd name="T81" fmla="*/ 2686 h 3428"/>
              <a:gd name="T82" fmla="*/ 27 w 3853"/>
              <a:gd name="T83" fmla="*/ 833 h 3428"/>
              <a:gd name="T84" fmla="*/ 136 w 3853"/>
              <a:gd name="T85" fmla="*/ 693 h 3428"/>
              <a:gd name="T86" fmla="*/ 302 w 3853"/>
              <a:gd name="T87" fmla="*/ 624 h 3428"/>
              <a:gd name="T88" fmla="*/ 2962 w 3853"/>
              <a:gd name="T89" fmla="*/ 322 h 3428"/>
              <a:gd name="T90" fmla="*/ 2876 w 3853"/>
              <a:gd name="T91" fmla="*/ 315 h 3428"/>
              <a:gd name="T92" fmla="*/ 2839 w 3853"/>
              <a:gd name="T93" fmla="*/ 237 h 3428"/>
              <a:gd name="T94" fmla="*/ 2889 w 3853"/>
              <a:gd name="T95" fmla="*/ 166 h 3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53" h="3428">
                <a:moveTo>
                  <a:pt x="260" y="2578"/>
                </a:moveTo>
                <a:lnTo>
                  <a:pt x="260" y="2686"/>
                </a:lnTo>
                <a:lnTo>
                  <a:pt x="263" y="2711"/>
                </a:lnTo>
                <a:lnTo>
                  <a:pt x="271" y="2732"/>
                </a:lnTo>
                <a:lnTo>
                  <a:pt x="285" y="2750"/>
                </a:lnTo>
                <a:lnTo>
                  <a:pt x="304" y="2764"/>
                </a:lnTo>
                <a:lnTo>
                  <a:pt x="325" y="2773"/>
                </a:lnTo>
                <a:lnTo>
                  <a:pt x="349" y="2776"/>
                </a:lnTo>
                <a:lnTo>
                  <a:pt x="3503" y="2776"/>
                </a:lnTo>
                <a:lnTo>
                  <a:pt x="3528" y="2773"/>
                </a:lnTo>
                <a:lnTo>
                  <a:pt x="3549" y="2764"/>
                </a:lnTo>
                <a:lnTo>
                  <a:pt x="3566" y="2750"/>
                </a:lnTo>
                <a:lnTo>
                  <a:pt x="3580" y="2732"/>
                </a:lnTo>
                <a:lnTo>
                  <a:pt x="3590" y="2711"/>
                </a:lnTo>
                <a:lnTo>
                  <a:pt x="3593" y="2686"/>
                </a:lnTo>
                <a:lnTo>
                  <a:pt x="3593" y="2578"/>
                </a:lnTo>
                <a:lnTo>
                  <a:pt x="260" y="2578"/>
                </a:lnTo>
                <a:close/>
                <a:moveTo>
                  <a:pt x="2807" y="880"/>
                </a:moveTo>
                <a:lnTo>
                  <a:pt x="1848" y="2124"/>
                </a:lnTo>
                <a:lnTo>
                  <a:pt x="1835" y="2137"/>
                </a:lnTo>
                <a:lnTo>
                  <a:pt x="1821" y="2148"/>
                </a:lnTo>
                <a:lnTo>
                  <a:pt x="1805" y="2155"/>
                </a:lnTo>
                <a:lnTo>
                  <a:pt x="1787" y="2157"/>
                </a:lnTo>
                <a:lnTo>
                  <a:pt x="1769" y="2157"/>
                </a:lnTo>
                <a:lnTo>
                  <a:pt x="1751" y="2154"/>
                </a:lnTo>
                <a:lnTo>
                  <a:pt x="1736" y="2147"/>
                </a:lnTo>
                <a:lnTo>
                  <a:pt x="1721" y="2135"/>
                </a:lnTo>
                <a:lnTo>
                  <a:pt x="1282" y="1735"/>
                </a:lnTo>
                <a:lnTo>
                  <a:pt x="856" y="2191"/>
                </a:lnTo>
                <a:lnTo>
                  <a:pt x="842" y="2203"/>
                </a:lnTo>
                <a:lnTo>
                  <a:pt x="827" y="2212"/>
                </a:lnTo>
                <a:lnTo>
                  <a:pt x="811" y="2217"/>
                </a:lnTo>
                <a:lnTo>
                  <a:pt x="793" y="2219"/>
                </a:lnTo>
                <a:lnTo>
                  <a:pt x="772" y="2215"/>
                </a:lnTo>
                <a:lnTo>
                  <a:pt x="752" y="2208"/>
                </a:lnTo>
                <a:lnTo>
                  <a:pt x="735" y="2196"/>
                </a:lnTo>
                <a:lnTo>
                  <a:pt x="719" y="2177"/>
                </a:lnTo>
                <a:lnTo>
                  <a:pt x="710" y="2157"/>
                </a:lnTo>
                <a:lnTo>
                  <a:pt x="706" y="2135"/>
                </a:lnTo>
                <a:lnTo>
                  <a:pt x="709" y="2113"/>
                </a:lnTo>
                <a:lnTo>
                  <a:pt x="716" y="2092"/>
                </a:lnTo>
                <a:lnTo>
                  <a:pt x="730" y="2073"/>
                </a:lnTo>
                <a:lnTo>
                  <a:pt x="1214" y="1554"/>
                </a:lnTo>
                <a:lnTo>
                  <a:pt x="1232" y="1540"/>
                </a:lnTo>
                <a:lnTo>
                  <a:pt x="1253" y="1531"/>
                </a:lnTo>
                <a:lnTo>
                  <a:pt x="1274" y="1527"/>
                </a:lnTo>
                <a:lnTo>
                  <a:pt x="1296" y="1530"/>
                </a:lnTo>
                <a:lnTo>
                  <a:pt x="1317" y="1537"/>
                </a:lnTo>
                <a:lnTo>
                  <a:pt x="1336" y="1549"/>
                </a:lnTo>
                <a:lnTo>
                  <a:pt x="1769" y="1944"/>
                </a:lnTo>
                <a:lnTo>
                  <a:pt x="2589" y="880"/>
                </a:lnTo>
                <a:lnTo>
                  <a:pt x="349" y="880"/>
                </a:lnTo>
                <a:lnTo>
                  <a:pt x="325" y="882"/>
                </a:lnTo>
                <a:lnTo>
                  <a:pt x="304" y="891"/>
                </a:lnTo>
                <a:lnTo>
                  <a:pt x="285" y="905"/>
                </a:lnTo>
                <a:lnTo>
                  <a:pt x="271" y="924"/>
                </a:lnTo>
                <a:lnTo>
                  <a:pt x="263" y="945"/>
                </a:lnTo>
                <a:lnTo>
                  <a:pt x="260" y="969"/>
                </a:lnTo>
                <a:lnTo>
                  <a:pt x="260" y="2405"/>
                </a:lnTo>
                <a:lnTo>
                  <a:pt x="3593" y="2405"/>
                </a:lnTo>
                <a:lnTo>
                  <a:pt x="3593" y="969"/>
                </a:lnTo>
                <a:lnTo>
                  <a:pt x="3590" y="945"/>
                </a:lnTo>
                <a:lnTo>
                  <a:pt x="3580" y="924"/>
                </a:lnTo>
                <a:lnTo>
                  <a:pt x="3566" y="905"/>
                </a:lnTo>
                <a:lnTo>
                  <a:pt x="3549" y="891"/>
                </a:lnTo>
                <a:lnTo>
                  <a:pt x="3528" y="882"/>
                </a:lnTo>
                <a:lnTo>
                  <a:pt x="3503" y="880"/>
                </a:lnTo>
                <a:lnTo>
                  <a:pt x="2807" y="880"/>
                </a:lnTo>
                <a:close/>
                <a:moveTo>
                  <a:pt x="3269" y="0"/>
                </a:moveTo>
                <a:lnTo>
                  <a:pt x="3290" y="5"/>
                </a:lnTo>
                <a:lnTo>
                  <a:pt x="3309" y="13"/>
                </a:lnTo>
                <a:lnTo>
                  <a:pt x="3327" y="27"/>
                </a:lnTo>
                <a:lnTo>
                  <a:pt x="3339" y="44"/>
                </a:lnTo>
                <a:lnTo>
                  <a:pt x="3347" y="64"/>
                </a:lnTo>
                <a:lnTo>
                  <a:pt x="3350" y="85"/>
                </a:lnTo>
                <a:lnTo>
                  <a:pt x="3355" y="460"/>
                </a:lnTo>
                <a:lnTo>
                  <a:pt x="3351" y="484"/>
                </a:lnTo>
                <a:lnTo>
                  <a:pt x="3343" y="505"/>
                </a:lnTo>
                <a:lnTo>
                  <a:pt x="3330" y="522"/>
                </a:lnTo>
                <a:lnTo>
                  <a:pt x="3313" y="535"/>
                </a:lnTo>
                <a:lnTo>
                  <a:pt x="3292" y="544"/>
                </a:lnTo>
                <a:lnTo>
                  <a:pt x="3269" y="548"/>
                </a:lnTo>
                <a:lnTo>
                  <a:pt x="3268" y="548"/>
                </a:lnTo>
                <a:lnTo>
                  <a:pt x="3245" y="544"/>
                </a:lnTo>
                <a:lnTo>
                  <a:pt x="3225" y="536"/>
                </a:lnTo>
                <a:lnTo>
                  <a:pt x="3207" y="523"/>
                </a:lnTo>
                <a:lnTo>
                  <a:pt x="3193" y="506"/>
                </a:lnTo>
                <a:lnTo>
                  <a:pt x="3185" y="485"/>
                </a:lnTo>
                <a:lnTo>
                  <a:pt x="3182" y="463"/>
                </a:lnTo>
                <a:lnTo>
                  <a:pt x="3180" y="395"/>
                </a:lnTo>
                <a:lnTo>
                  <a:pt x="3007" y="620"/>
                </a:lnTo>
                <a:lnTo>
                  <a:pt x="3503" y="620"/>
                </a:lnTo>
                <a:lnTo>
                  <a:pt x="3551" y="624"/>
                </a:lnTo>
                <a:lnTo>
                  <a:pt x="3597" y="632"/>
                </a:lnTo>
                <a:lnTo>
                  <a:pt x="3639" y="647"/>
                </a:lnTo>
                <a:lnTo>
                  <a:pt x="3680" y="668"/>
                </a:lnTo>
                <a:lnTo>
                  <a:pt x="3717" y="693"/>
                </a:lnTo>
                <a:lnTo>
                  <a:pt x="3750" y="722"/>
                </a:lnTo>
                <a:lnTo>
                  <a:pt x="3780" y="756"/>
                </a:lnTo>
                <a:lnTo>
                  <a:pt x="3805" y="793"/>
                </a:lnTo>
                <a:lnTo>
                  <a:pt x="3825" y="833"/>
                </a:lnTo>
                <a:lnTo>
                  <a:pt x="3840" y="876"/>
                </a:lnTo>
                <a:lnTo>
                  <a:pt x="3849" y="922"/>
                </a:lnTo>
                <a:lnTo>
                  <a:pt x="3853" y="969"/>
                </a:lnTo>
                <a:lnTo>
                  <a:pt x="3853" y="2686"/>
                </a:lnTo>
                <a:lnTo>
                  <a:pt x="3849" y="2734"/>
                </a:lnTo>
                <a:lnTo>
                  <a:pt x="3840" y="2780"/>
                </a:lnTo>
                <a:lnTo>
                  <a:pt x="3825" y="2822"/>
                </a:lnTo>
                <a:lnTo>
                  <a:pt x="3805" y="2863"/>
                </a:lnTo>
                <a:lnTo>
                  <a:pt x="3780" y="2899"/>
                </a:lnTo>
                <a:lnTo>
                  <a:pt x="3750" y="2933"/>
                </a:lnTo>
                <a:lnTo>
                  <a:pt x="3717" y="2962"/>
                </a:lnTo>
                <a:lnTo>
                  <a:pt x="3680" y="2988"/>
                </a:lnTo>
                <a:lnTo>
                  <a:pt x="3639" y="3008"/>
                </a:lnTo>
                <a:lnTo>
                  <a:pt x="3597" y="3023"/>
                </a:lnTo>
                <a:lnTo>
                  <a:pt x="3551" y="3032"/>
                </a:lnTo>
                <a:lnTo>
                  <a:pt x="3503" y="3036"/>
                </a:lnTo>
                <a:lnTo>
                  <a:pt x="2056" y="3036"/>
                </a:lnTo>
                <a:lnTo>
                  <a:pt x="2056" y="3169"/>
                </a:lnTo>
                <a:lnTo>
                  <a:pt x="2956" y="3169"/>
                </a:lnTo>
                <a:lnTo>
                  <a:pt x="2985" y="3173"/>
                </a:lnTo>
                <a:lnTo>
                  <a:pt x="3013" y="3183"/>
                </a:lnTo>
                <a:lnTo>
                  <a:pt x="3037" y="3198"/>
                </a:lnTo>
                <a:lnTo>
                  <a:pt x="3056" y="3218"/>
                </a:lnTo>
                <a:lnTo>
                  <a:pt x="3073" y="3242"/>
                </a:lnTo>
                <a:lnTo>
                  <a:pt x="3082" y="3270"/>
                </a:lnTo>
                <a:lnTo>
                  <a:pt x="3086" y="3299"/>
                </a:lnTo>
                <a:lnTo>
                  <a:pt x="3082" y="3329"/>
                </a:lnTo>
                <a:lnTo>
                  <a:pt x="3073" y="3356"/>
                </a:lnTo>
                <a:lnTo>
                  <a:pt x="3056" y="3381"/>
                </a:lnTo>
                <a:lnTo>
                  <a:pt x="3037" y="3400"/>
                </a:lnTo>
                <a:lnTo>
                  <a:pt x="3013" y="3416"/>
                </a:lnTo>
                <a:lnTo>
                  <a:pt x="2985" y="3425"/>
                </a:lnTo>
                <a:lnTo>
                  <a:pt x="2956" y="3428"/>
                </a:lnTo>
                <a:lnTo>
                  <a:pt x="897" y="3428"/>
                </a:lnTo>
                <a:lnTo>
                  <a:pt x="867" y="3425"/>
                </a:lnTo>
                <a:lnTo>
                  <a:pt x="840" y="3416"/>
                </a:lnTo>
                <a:lnTo>
                  <a:pt x="816" y="3400"/>
                </a:lnTo>
                <a:lnTo>
                  <a:pt x="795" y="3381"/>
                </a:lnTo>
                <a:lnTo>
                  <a:pt x="780" y="3356"/>
                </a:lnTo>
                <a:lnTo>
                  <a:pt x="771" y="3329"/>
                </a:lnTo>
                <a:lnTo>
                  <a:pt x="767" y="3299"/>
                </a:lnTo>
                <a:lnTo>
                  <a:pt x="771" y="3270"/>
                </a:lnTo>
                <a:lnTo>
                  <a:pt x="780" y="3242"/>
                </a:lnTo>
                <a:lnTo>
                  <a:pt x="795" y="3218"/>
                </a:lnTo>
                <a:lnTo>
                  <a:pt x="816" y="3198"/>
                </a:lnTo>
                <a:lnTo>
                  <a:pt x="840" y="3183"/>
                </a:lnTo>
                <a:lnTo>
                  <a:pt x="867" y="3173"/>
                </a:lnTo>
                <a:lnTo>
                  <a:pt x="897" y="3169"/>
                </a:lnTo>
                <a:lnTo>
                  <a:pt x="1797" y="3169"/>
                </a:lnTo>
                <a:lnTo>
                  <a:pt x="1797" y="3036"/>
                </a:lnTo>
                <a:lnTo>
                  <a:pt x="349" y="3036"/>
                </a:lnTo>
                <a:lnTo>
                  <a:pt x="302" y="3032"/>
                </a:lnTo>
                <a:lnTo>
                  <a:pt x="256" y="3023"/>
                </a:lnTo>
                <a:lnTo>
                  <a:pt x="213" y="3008"/>
                </a:lnTo>
                <a:lnTo>
                  <a:pt x="173" y="2988"/>
                </a:lnTo>
                <a:lnTo>
                  <a:pt x="136" y="2962"/>
                </a:lnTo>
                <a:lnTo>
                  <a:pt x="102" y="2933"/>
                </a:lnTo>
                <a:lnTo>
                  <a:pt x="73" y="2899"/>
                </a:lnTo>
                <a:lnTo>
                  <a:pt x="48" y="2863"/>
                </a:lnTo>
                <a:lnTo>
                  <a:pt x="27" y="2822"/>
                </a:lnTo>
                <a:lnTo>
                  <a:pt x="13" y="2780"/>
                </a:lnTo>
                <a:lnTo>
                  <a:pt x="4" y="2734"/>
                </a:lnTo>
                <a:lnTo>
                  <a:pt x="0" y="2686"/>
                </a:lnTo>
                <a:lnTo>
                  <a:pt x="0" y="969"/>
                </a:lnTo>
                <a:lnTo>
                  <a:pt x="4" y="922"/>
                </a:lnTo>
                <a:lnTo>
                  <a:pt x="13" y="876"/>
                </a:lnTo>
                <a:lnTo>
                  <a:pt x="27" y="833"/>
                </a:lnTo>
                <a:lnTo>
                  <a:pt x="48" y="793"/>
                </a:lnTo>
                <a:lnTo>
                  <a:pt x="73" y="756"/>
                </a:lnTo>
                <a:lnTo>
                  <a:pt x="102" y="722"/>
                </a:lnTo>
                <a:lnTo>
                  <a:pt x="136" y="693"/>
                </a:lnTo>
                <a:lnTo>
                  <a:pt x="173" y="668"/>
                </a:lnTo>
                <a:lnTo>
                  <a:pt x="213" y="647"/>
                </a:lnTo>
                <a:lnTo>
                  <a:pt x="256" y="632"/>
                </a:lnTo>
                <a:lnTo>
                  <a:pt x="302" y="624"/>
                </a:lnTo>
                <a:lnTo>
                  <a:pt x="349" y="620"/>
                </a:lnTo>
                <a:lnTo>
                  <a:pt x="2789" y="620"/>
                </a:lnTo>
                <a:lnTo>
                  <a:pt x="3049" y="283"/>
                </a:lnTo>
                <a:lnTo>
                  <a:pt x="2962" y="322"/>
                </a:lnTo>
                <a:lnTo>
                  <a:pt x="2939" y="329"/>
                </a:lnTo>
                <a:lnTo>
                  <a:pt x="2917" y="331"/>
                </a:lnTo>
                <a:lnTo>
                  <a:pt x="2896" y="326"/>
                </a:lnTo>
                <a:lnTo>
                  <a:pt x="2876" y="315"/>
                </a:lnTo>
                <a:lnTo>
                  <a:pt x="2860" y="300"/>
                </a:lnTo>
                <a:lnTo>
                  <a:pt x="2847" y="281"/>
                </a:lnTo>
                <a:lnTo>
                  <a:pt x="2840" y="259"/>
                </a:lnTo>
                <a:lnTo>
                  <a:pt x="2839" y="237"/>
                </a:lnTo>
                <a:lnTo>
                  <a:pt x="2844" y="215"/>
                </a:lnTo>
                <a:lnTo>
                  <a:pt x="2854" y="195"/>
                </a:lnTo>
                <a:lnTo>
                  <a:pt x="2869" y="179"/>
                </a:lnTo>
                <a:lnTo>
                  <a:pt x="2889" y="166"/>
                </a:lnTo>
                <a:lnTo>
                  <a:pt x="3227" y="8"/>
                </a:lnTo>
                <a:lnTo>
                  <a:pt x="3247" y="1"/>
                </a:lnTo>
                <a:lnTo>
                  <a:pt x="326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97" name="Group 458"/>
          <p:cNvGrpSpPr>
            <a:grpSpLocks noChangeAspect="1"/>
          </p:cNvGrpSpPr>
          <p:nvPr/>
        </p:nvGrpSpPr>
        <p:grpSpPr bwMode="auto">
          <a:xfrm>
            <a:off x="976187" y="3721145"/>
            <a:ext cx="302423" cy="280305"/>
            <a:chOff x="4817" y="502"/>
            <a:chExt cx="752" cy="697"/>
          </a:xfrm>
          <a:solidFill>
            <a:schemeClr val="tx1">
              <a:lumMod val="65000"/>
              <a:lumOff val="35000"/>
            </a:schemeClr>
          </a:solidFill>
        </p:grpSpPr>
        <p:sp>
          <p:nvSpPr>
            <p:cNvPr id="600" name="Freeform 460"/>
            <p:cNvSpPr>
              <a:spLocks/>
            </p:cNvSpPr>
            <p:nvPr/>
          </p:nvSpPr>
          <p:spPr bwMode="auto">
            <a:xfrm>
              <a:off x="4962" y="833"/>
              <a:ext cx="33" cy="57"/>
            </a:xfrm>
            <a:custGeom>
              <a:avLst/>
              <a:gdLst>
                <a:gd name="T0" fmla="*/ 82 w 164"/>
                <a:gd name="T1" fmla="*/ 0 h 285"/>
                <a:gd name="T2" fmla="*/ 104 w 164"/>
                <a:gd name="T3" fmla="*/ 3 h 285"/>
                <a:gd name="T4" fmla="*/ 123 w 164"/>
                <a:gd name="T5" fmla="*/ 11 h 285"/>
                <a:gd name="T6" fmla="*/ 140 w 164"/>
                <a:gd name="T7" fmla="*/ 24 h 285"/>
                <a:gd name="T8" fmla="*/ 153 w 164"/>
                <a:gd name="T9" fmla="*/ 41 h 285"/>
                <a:gd name="T10" fmla="*/ 161 w 164"/>
                <a:gd name="T11" fmla="*/ 60 h 285"/>
                <a:gd name="T12" fmla="*/ 164 w 164"/>
                <a:gd name="T13" fmla="*/ 82 h 285"/>
                <a:gd name="T14" fmla="*/ 164 w 164"/>
                <a:gd name="T15" fmla="*/ 205 h 285"/>
                <a:gd name="T16" fmla="*/ 161 w 164"/>
                <a:gd name="T17" fmla="*/ 226 h 285"/>
                <a:gd name="T18" fmla="*/ 153 w 164"/>
                <a:gd name="T19" fmla="*/ 246 h 285"/>
                <a:gd name="T20" fmla="*/ 140 w 164"/>
                <a:gd name="T21" fmla="*/ 262 h 285"/>
                <a:gd name="T22" fmla="*/ 123 w 164"/>
                <a:gd name="T23" fmla="*/ 275 h 285"/>
                <a:gd name="T24" fmla="*/ 104 w 164"/>
                <a:gd name="T25" fmla="*/ 283 h 285"/>
                <a:gd name="T26" fmla="*/ 82 w 164"/>
                <a:gd name="T27" fmla="*/ 285 h 285"/>
                <a:gd name="T28" fmla="*/ 60 w 164"/>
                <a:gd name="T29" fmla="*/ 283 h 285"/>
                <a:gd name="T30" fmla="*/ 41 w 164"/>
                <a:gd name="T31" fmla="*/ 275 h 285"/>
                <a:gd name="T32" fmla="*/ 24 w 164"/>
                <a:gd name="T33" fmla="*/ 262 h 285"/>
                <a:gd name="T34" fmla="*/ 11 w 164"/>
                <a:gd name="T35" fmla="*/ 246 h 285"/>
                <a:gd name="T36" fmla="*/ 3 w 164"/>
                <a:gd name="T37" fmla="*/ 226 h 285"/>
                <a:gd name="T38" fmla="*/ 0 w 164"/>
                <a:gd name="T39" fmla="*/ 205 h 285"/>
                <a:gd name="T40" fmla="*/ 0 w 164"/>
                <a:gd name="T41" fmla="*/ 82 h 285"/>
                <a:gd name="T42" fmla="*/ 3 w 164"/>
                <a:gd name="T43" fmla="*/ 60 h 285"/>
                <a:gd name="T44" fmla="*/ 11 w 164"/>
                <a:gd name="T45" fmla="*/ 41 h 285"/>
                <a:gd name="T46" fmla="*/ 24 w 164"/>
                <a:gd name="T47" fmla="*/ 24 h 285"/>
                <a:gd name="T48" fmla="*/ 41 w 164"/>
                <a:gd name="T49" fmla="*/ 11 h 285"/>
                <a:gd name="T50" fmla="*/ 60 w 164"/>
                <a:gd name="T51" fmla="*/ 3 h 285"/>
                <a:gd name="T52" fmla="*/ 82 w 164"/>
                <a:gd name="T53" fmla="*/ 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4" h="285">
                  <a:moveTo>
                    <a:pt x="82" y="0"/>
                  </a:moveTo>
                  <a:lnTo>
                    <a:pt x="104" y="3"/>
                  </a:lnTo>
                  <a:lnTo>
                    <a:pt x="123" y="11"/>
                  </a:lnTo>
                  <a:lnTo>
                    <a:pt x="140" y="24"/>
                  </a:lnTo>
                  <a:lnTo>
                    <a:pt x="153" y="41"/>
                  </a:lnTo>
                  <a:lnTo>
                    <a:pt x="161" y="60"/>
                  </a:lnTo>
                  <a:lnTo>
                    <a:pt x="164" y="82"/>
                  </a:lnTo>
                  <a:lnTo>
                    <a:pt x="164" y="205"/>
                  </a:lnTo>
                  <a:lnTo>
                    <a:pt x="161" y="226"/>
                  </a:lnTo>
                  <a:lnTo>
                    <a:pt x="153" y="246"/>
                  </a:lnTo>
                  <a:lnTo>
                    <a:pt x="140" y="262"/>
                  </a:lnTo>
                  <a:lnTo>
                    <a:pt x="123" y="275"/>
                  </a:lnTo>
                  <a:lnTo>
                    <a:pt x="104" y="283"/>
                  </a:lnTo>
                  <a:lnTo>
                    <a:pt x="82" y="285"/>
                  </a:lnTo>
                  <a:lnTo>
                    <a:pt x="60" y="283"/>
                  </a:lnTo>
                  <a:lnTo>
                    <a:pt x="41" y="275"/>
                  </a:lnTo>
                  <a:lnTo>
                    <a:pt x="24" y="262"/>
                  </a:lnTo>
                  <a:lnTo>
                    <a:pt x="11" y="246"/>
                  </a:lnTo>
                  <a:lnTo>
                    <a:pt x="3" y="226"/>
                  </a:lnTo>
                  <a:lnTo>
                    <a:pt x="0" y="205"/>
                  </a:lnTo>
                  <a:lnTo>
                    <a:pt x="0" y="82"/>
                  </a:lnTo>
                  <a:lnTo>
                    <a:pt x="3" y="60"/>
                  </a:lnTo>
                  <a:lnTo>
                    <a:pt x="11" y="41"/>
                  </a:lnTo>
                  <a:lnTo>
                    <a:pt x="24" y="24"/>
                  </a:lnTo>
                  <a:lnTo>
                    <a:pt x="41" y="11"/>
                  </a:lnTo>
                  <a:lnTo>
                    <a:pt x="60"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1" name="Freeform 461"/>
            <p:cNvSpPr>
              <a:spLocks noEditPoints="1"/>
            </p:cNvSpPr>
            <p:nvPr/>
          </p:nvSpPr>
          <p:spPr bwMode="auto">
            <a:xfrm>
              <a:off x="4817" y="502"/>
              <a:ext cx="752" cy="697"/>
            </a:xfrm>
            <a:custGeom>
              <a:avLst/>
              <a:gdLst>
                <a:gd name="T0" fmla="*/ 1300 w 3760"/>
                <a:gd name="T1" fmla="*/ 1145 h 3485"/>
                <a:gd name="T2" fmla="*/ 1210 w 3760"/>
                <a:gd name="T3" fmla="*/ 1303 h 3485"/>
                <a:gd name="T4" fmla="*/ 1064 w 3760"/>
                <a:gd name="T5" fmla="*/ 1361 h 3485"/>
                <a:gd name="T6" fmla="*/ 925 w 3760"/>
                <a:gd name="T7" fmla="*/ 1216 h 3485"/>
                <a:gd name="T8" fmla="*/ 921 w 3760"/>
                <a:gd name="T9" fmla="*/ 1359 h 3485"/>
                <a:gd name="T10" fmla="*/ 937 w 3760"/>
                <a:gd name="T11" fmla="*/ 1512 h 3485"/>
                <a:gd name="T12" fmla="*/ 787 w 3760"/>
                <a:gd name="T13" fmla="*/ 1559 h 3485"/>
                <a:gd name="T14" fmla="*/ 613 w 3760"/>
                <a:gd name="T15" fmla="*/ 1754 h 3485"/>
                <a:gd name="T16" fmla="*/ 509 w 3760"/>
                <a:gd name="T17" fmla="*/ 1968 h 3485"/>
                <a:gd name="T18" fmla="*/ 265 w 3760"/>
                <a:gd name="T19" fmla="*/ 2322 h 3485"/>
                <a:gd name="T20" fmla="*/ 536 w 3760"/>
                <a:gd name="T21" fmla="*/ 2506 h 3485"/>
                <a:gd name="T22" fmla="*/ 942 w 3760"/>
                <a:gd name="T23" fmla="*/ 2711 h 3485"/>
                <a:gd name="T24" fmla="*/ 1246 w 3760"/>
                <a:gd name="T25" fmla="*/ 2946 h 3485"/>
                <a:gd name="T26" fmla="*/ 1372 w 3760"/>
                <a:gd name="T27" fmla="*/ 2848 h 3485"/>
                <a:gd name="T28" fmla="*/ 2029 w 3760"/>
                <a:gd name="T29" fmla="*/ 2917 h 3485"/>
                <a:gd name="T30" fmla="*/ 2453 w 3760"/>
                <a:gd name="T31" fmla="*/ 2882 h 3485"/>
                <a:gd name="T32" fmla="*/ 2778 w 3760"/>
                <a:gd name="T33" fmla="*/ 2767 h 3485"/>
                <a:gd name="T34" fmla="*/ 2958 w 3760"/>
                <a:gd name="T35" fmla="*/ 2570 h 3485"/>
                <a:gd name="T36" fmla="*/ 3230 w 3760"/>
                <a:gd name="T37" fmla="*/ 2170 h 3485"/>
                <a:gd name="T38" fmla="*/ 3206 w 3760"/>
                <a:gd name="T39" fmla="*/ 1721 h 3485"/>
                <a:gd name="T40" fmla="*/ 2880 w 3760"/>
                <a:gd name="T41" fmla="*/ 1327 h 3485"/>
                <a:gd name="T42" fmla="*/ 2303 w 3760"/>
                <a:gd name="T43" fmla="*/ 1079 h 3485"/>
                <a:gd name="T44" fmla="*/ 1799 w 3760"/>
                <a:gd name="T45" fmla="*/ 257 h 3485"/>
                <a:gd name="T46" fmla="*/ 1542 w 3760"/>
                <a:gd name="T47" fmla="*/ 459 h 3485"/>
                <a:gd name="T48" fmla="*/ 1518 w 3760"/>
                <a:gd name="T49" fmla="*/ 785 h 3485"/>
                <a:gd name="T50" fmla="*/ 2150 w 3760"/>
                <a:gd name="T51" fmla="*/ 807 h 3485"/>
                <a:gd name="T52" fmla="*/ 2291 w 3760"/>
                <a:gd name="T53" fmla="*/ 549 h 3485"/>
                <a:gd name="T54" fmla="*/ 2089 w 3760"/>
                <a:gd name="T55" fmla="*/ 292 h 3485"/>
                <a:gd name="T56" fmla="*/ 2029 w 3760"/>
                <a:gd name="T57" fmla="*/ 13 h 3485"/>
                <a:gd name="T58" fmla="*/ 2400 w 3760"/>
                <a:gd name="T59" fmla="*/ 236 h 3485"/>
                <a:gd name="T60" fmla="*/ 2549 w 3760"/>
                <a:gd name="T61" fmla="*/ 649 h 3485"/>
                <a:gd name="T62" fmla="*/ 2780 w 3760"/>
                <a:gd name="T63" fmla="*/ 983 h 3485"/>
                <a:gd name="T64" fmla="*/ 3279 w 3760"/>
                <a:gd name="T65" fmla="*/ 1368 h 3485"/>
                <a:gd name="T66" fmla="*/ 3497 w 3760"/>
                <a:gd name="T67" fmla="*/ 1870 h 3485"/>
                <a:gd name="T68" fmla="*/ 3621 w 3760"/>
                <a:gd name="T69" fmla="*/ 1705 h 3485"/>
                <a:gd name="T70" fmla="*/ 3750 w 3760"/>
                <a:gd name="T71" fmla="*/ 1724 h 3485"/>
                <a:gd name="T72" fmla="*/ 3661 w 3760"/>
                <a:gd name="T73" fmla="*/ 1948 h 3485"/>
                <a:gd name="T74" fmla="*/ 3458 w 3760"/>
                <a:gd name="T75" fmla="*/ 2265 h 3485"/>
                <a:gd name="T76" fmla="*/ 3156 w 3760"/>
                <a:gd name="T77" fmla="*/ 2722 h 3485"/>
                <a:gd name="T78" fmla="*/ 2977 w 3760"/>
                <a:gd name="T79" fmla="*/ 3457 h 3485"/>
                <a:gd name="T80" fmla="*/ 2401 w 3760"/>
                <a:gd name="T81" fmla="*/ 3459 h 3485"/>
                <a:gd name="T82" fmla="*/ 2012 w 3760"/>
                <a:gd name="T83" fmla="*/ 3163 h 3485"/>
                <a:gd name="T84" fmla="*/ 1400 w 3760"/>
                <a:gd name="T85" fmla="*/ 3410 h 3485"/>
                <a:gd name="T86" fmla="*/ 855 w 3760"/>
                <a:gd name="T87" fmla="*/ 3485 h 3485"/>
                <a:gd name="T88" fmla="*/ 733 w 3760"/>
                <a:gd name="T89" fmla="*/ 3362 h 3485"/>
                <a:gd name="T90" fmla="*/ 336 w 3760"/>
                <a:gd name="T91" fmla="*/ 2674 h 3485"/>
                <a:gd name="T92" fmla="*/ 63 w 3760"/>
                <a:gd name="T93" fmla="*/ 2459 h 3485"/>
                <a:gd name="T94" fmla="*/ 3 w 3760"/>
                <a:gd name="T95" fmla="*/ 1828 h 3485"/>
                <a:gd name="T96" fmla="*/ 362 w 3760"/>
                <a:gd name="T97" fmla="*/ 1733 h 3485"/>
                <a:gd name="T98" fmla="*/ 336 w 3760"/>
                <a:gd name="T99" fmla="*/ 1122 h 3485"/>
                <a:gd name="T100" fmla="*/ 321 w 3760"/>
                <a:gd name="T101" fmla="*/ 966 h 3485"/>
                <a:gd name="T102" fmla="*/ 818 w 3760"/>
                <a:gd name="T103" fmla="*/ 916 h 3485"/>
                <a:gd name="T104" fmla="*/ 1294 w 3760"/>
                <a:gd name="T105" fmla="*/ 887 h 3485"/>
                <a:gd name="T106" fmla="*/ 1278 w 3760"/>
                <a:gd name="T107" fmla="*/ 456 h 3485"/>
                <a:gd name="T108" fmla="*/ 1536 w 3760"/>
                <a:gd name="T109" fmla="*/ 111 h 3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60" h="3485">
                  <a:moveTo>
                    <a:pt x="1916" y="1039"/>
                  </a:moveTo>
                  <a:lnTo>
                    <a:pt x="1808" y="1042"/>
                  </a:lnTo>
                  <a:lnTo>
                    <a:pt x="1701" y="1050"/>
                  </a:lnTo>
                  <a:lnTo>
                    <a:pt x="1597" y="1065"/>
                  </a:lnTo>
                  <a:lnTo>
                    <a:pt x="1496" y="1087"/>
                  </a:lnTo>
                  <a:lnTo>
                    <a:pt x="1397" y="1113"/>
                  </a:lnTo>
                  <a:lnTo>
                    <a:pt x="1300" y="1145"/>
                  </a:lnTo>
                  <a:lnTo>
                    <a:pt x="1208" y="1181"/>
                  </a:lnTo>
                  <a:lnTo>
                    <a:pt x="1211" y="1188"/>
                  </a:lnTo>
                  <a:lnTo>
                    <a:pt x="1220" y="1211"/>
                  </a:lnTo>
                  <a:lnTo>
                    <a:pt x="1225" y="1235"/>
                  </a:lnTo>
                  <a:lnTo>
                    <a:pt x="1224" y="1258"/>
                  </a:lnTo>
                  <a:lnTo>
                    <a:pt x="1219" y="1281"/>
                  </a:lnTo>
                  <a:lnTo>
                    <a:pt x="1210" y="1303"/>
                  </a:lnTo>
                  <a:lnTo>
                    <a:pt x="1196" y="1322"/>
                  </a:lnTo>
                  <a:lnTo>
                    <a:pt x="1179" y="1339"/>
                  </a:lnTo>
                  <a:lnTo>
                    <a:pt x="1159" y="1353"/>
                  </a:lnTo>
                  <a:lnTo>
                    <a:pt x="1135" y="1362"/>
                  </a:lnTo>
                  <a:lnTo>
                    <a:pt x="1111" y="1367"/>
                  </a:lnTo>
                  <a:lnTo>
                    <a:pt x="1088" y="1365"/>
                  </a:lnTo>
                  <a:lnTo>
                    <a:pt x="1064" y="1361"/>
                  </a:lnTo>
                  <a:lnTo>
                    <a:pt x="1044" y="1352"/>
                  </a:lnTo>
                  <a:lnTo>
                    <a:pt x="1023" y="1338"/>
                  </a:lnTo>
                  <a:lnTo>
                    <a:pt x="1006" y="1321"/>
                  </a:lnTo>
                  <a:lnTo>
                    <a:pt x="994" y="1301"/>
                  </a:lnTo>
                  <a:lnTo>
                    <a:pt x="974" y="1269"/>
                  </a:lnTo>
                  <a:lnTo>
                    <a:pt x="951" y="1240"/>
                  </a:lnTo>
                  <a:lnTo>
                    <a:pt x="925" y="1216"/>
                  </a:lnTo>
                  <a:lnTo>
                    <a:pt x="896" y="1196"/>
                  </a:lnTo>
                  <a:lnTo>
                    <a:pt x="865" y="1179"/>
                  </a:lnTo>
                  <a:lnTo>
                    <a:pt x="831" y="1167"/>
                  </a:lnTo>
                  <a:lnTo>
                    <a:pt x="795" y="1159"/>
                  </a:lnTo>
                  <a:lnTo>
                    <a:pt x="759" y="1157"/>
                  </a:lnTo>
                  <a:lnTo>
                    <a:pt x="719" y="1157"/>
                  </a:lnTo>
                  <a:lnTo>
                    <a:pt x="921" y="1359"/>
                  </a:lnTo>
                  <a:lnTo>
                    <a:pt x="937" y="1378"/>
                  </a:lnTo>
                  <a:lnTo>
                    <a:pt x="947" y="1398"/>
                  </a:lnTo>
                  <a:lnTo>
                    <a:pt x="954" y="1421"/>
                  </a:lnTo>
                  <a:lnTo>
                    <a:pt x="956" y="1445"/>
                  </a:lnTo>
                  <a:lnTo>
                    <a:pt x="954" y="1468"/>
                  </a:lnTo>
                  <a:lnTo>
                    <a:pt x="947" y="1491"/>
                  </a:lnTo>
                  <a:lnTo>
                    <a:pt x="937" y="1512"/>
                  </a:lnTo>
                  <a:lnTo>
                    <a:pt x="921" y="1532"/>
                  </a:lnTo>
                  <a:lnTo>
                    <a:pt x="901" y="1548"/>
                  </a:lnTo>
                  <a:lnTo>
                    <a:pt x="880" y="1559"/>
                  </a:lnTo>
                  <a:lnTo>
                    <a:pt x="857" y="1566"/>
                  </a:lnTo>
                  <a:lnTo>
                    <a:pt x="834" y="1567"/>
                  </a:lnTo>
                  <a:lnTo>
                    <a:pt x="810" y="1566"/>
                  </a:lnTo>
                  <a:lnTo>
                    <a:pt x="787" y="1559"/>
                  </a:lnTo>
                  <a:lnTo>
                    <a:pt x="766" y="1548"/>
                  </a:lnTo>
                  <a:lnTo>
                    <a:pt x="747" y="1532"/>
                  </a:lnTo>
                  <a:lnTo>
                    <a:pt x="742" y="1526"/>
                  </a:lnTo>
                  <a:lnTo>
                    <a:pt x="702" y="1581"/>
                  </a:lnTo>
                  <a:lnTo>
                    <a:pt x="667" y="1637"/>
                  </a:lnTo>
                  <a:lnTo>
                    <a:pt x="637" y="1695"/>
                  </a:lnTo>
                  <a:lnTo>
                    <a:pt x="613" y="1754"/>
                  </a:lnTo>
                  <a:lnTo>
                    <a:pt x="595" y="1814"/>
                  </a:lnTo>
                  <a:lnTo>
                    <a:pt x="582" y="1874"/>
                  </a:lnTo>
                  <a:lnTo>
                    <a:pt x="575" y="1899"/>
                  </a:lnTo>
                  <a:lnTo>
                    <a:pt x="564" y="1921"/>
                  </a:lnTo>
                  <a:lnTo>
                    <a:pt x="549" y="1940"/>
                  </a:lnTo>
                  <a:lnTo>
                    <a:pt x="531" y="1956"/>
                  </a:lnTo>
                  <a:lnTo>
                    <a:pt x="509" y="1968"/>
                  </a:lnTo>
                  <a:lnTo>
                    <a:pt x="487" y="1975"/>
                  </a:lnTo>
                  <a:lnTo>
                    <a:pt x="460" y="1978"/>
                  </a:lnTo>
                  <a:lnTo>
                    <a:pt x="245" y="1978"/>
                  </a:lnTo>
                  <a:lnTo>
                    <a:pt x="245" y="2242"/>
                  </a:lnTo>
                  <a:lnTo>
                    <a:pt x="247" y="2269"/>
                  </a:lnTo>
                  <a:lnTo>
                    <a:pt x="254" y="2296"/>
                  </a:lnTo>
                  <a:lnTo>
                    <a:pt x="265" y="2322"/>
                  </a:lnTo>
                  <a:lnTo>
                    <a:pt x="281" y="2344"/>
                  </a:lnTo>
                  <a:lnTo>
                    <a:pt x="300" y="2364"/>
                  </a:lnTo>
                  <a:lnTo>
                    <a:pt x="322" y="2381"/>
                  </a:lnTo>
                  <a:lnTo>
                    <a:pt x="368" y="2409"/>
                  </a:lnTo>
                  <a:lnTo>
                    <a:pt x="419" y="2440"/>
                  </a:lnTo>
                  <a:lnTo>
                    <a:pt x="475" y="2472"/>
                  </a:lnTo>
                  <a:lnTo>
                    <a:pt x="536" y="2506"/>
                  </a:lnTo>
                  <a:lnTo>
                    <a:pt x="602" y="2541"/>
                  </a:lnTo>
                  <a:lnTo>
                    <a:pt x="671" y="2576"/>
                  </a:lnTo>
                  <a:lnTo>
                    <a:pt x="745" y="2613"/>
                  </a:lnTo>
                  <a:lnTo>
                    <a:pt x="823" y="2649"/>
                  </a:lnTo>
                  <a:lnTo>
                    <a:pt x="904" y="2685"/>
                  </a:lnTo>
                  <a:lnTo>
                    <a:pt x="924" y="2696"/>
                  </a:lnTo>
                  <a:lnTo>
                    <a:pt x="942" y="2711"/>
                  </a:lnTo>
                  <a:lnTo>
                    <a:pt x="957" y="2729"/>
                  </a:lnTo>
                  <a:lnTo>
                    <a:pt x="968" y="2751"/>
                  </a:lnTo>
                  <a:lnTo>
                    <a:pt x="975" y="2773"/>
                  </a:lnTo>
                  <a:lnTo>
                    <a:pt x="978" y="2797"/>
                  </a:lnTo>
                  <a:lnTo>
                    <a:pt x="978" y="3240"/>
                  </a:lnTo>
                  <a:lnTo>
                    <a:pt x="1187" y="3240"/>
                  </a:lnTo>
                  <a:lnTo>
                    <a:pt x="1246" y="2946"/>
                  </a:lnTo>
                  <a:lnTo>
                    <a:pt x="1253" y="2922"/>
                  </a:lnTo>
                  <a:lnTo>
                    <a:pt x="1266" y="2901"/>
                  </a:lnTo>
                  <a:lnTo>
                    <a:pt x="1282" y="2883"/>
                  </a:lnTo>
                  <a:lnTo>
                    <a:pt x="1301" y="2867"/>
                  </a:lnTo>
                  <a:lnTo>
                    <a:pt x="1323" y="2856"/>
                  </a:lnTo>
                  <a:lnTo>
                    <a:pt x="1347" y="2850"/>
                  </a:lnTo>
                  <a:lnTo>
                    <a:pt x="1372" y="2848"/>
                  </a:lnTo>
                  <a:lnTo>
                    <a:pt x="1396" y="2852"/>
                  </a:lnTo>
                  <a:lnTo>
                    <a:pt x="1505" y="2876"/>
                  </a:lnTo>
                  <a:lnTo>
                    <a:pt x="1611" y="2895"/>
                  </a:lnTo>
                  <a:lnTo>
                    <a:pt x="1716" y="2909"/>
                  </a:lnTo>
                  <a:lnTo>
                    <a:pt x="1817" y="2918"/>
                  </a:lnTo>
                  <a:lnTo>
                    <a:pt x="1916" y="2920"/>
                  </a:lnTo>
                  <a:lnTo>
                    <a:pt x="2029" y="2917"/>
                  </a:lnTo>
                  <a:lnTo>
                    <a:pt x="2141" y="2907"/>
                  </a:lnTo>
                  <a:lnTo>
                    <a:pt x="2251" y="2891"/>
                  </a:lnTo>
                  <a:lnTo>
                    <a:pt x="2360" y="2867"/>
                  </a:lnTo>
                  <a:lnTo>
                    <a:pt x="2384" y="2863"/>
                  </a:lnTo>
                  <a:lnTo>
                    <a:pt x="2408" y="2864"/>
                  </a:lnTo>
                  <a:lnTo>
                    <a:pt x="2431" y="2871"/>
                  </a:lnTo>
                  <a:lnTo>
                    <a:pt x="2453" y="2882"/>
                  </a:lnTo>
                  <a:lnTo>
                    <a:pt x="2472" y="2896"/>
                  </a:lnTo>
                  <a:lnTo>
                    <a:pt x="2488" y="2915"/>
                  </a:lnTo>
                  <a:lnTo>
                    <a:pt x="2501" y="2935"/>
                  </a:lnTo>
                  <a:lnTo>
                    <a:pt x="2509" y="2958"/>
                  </a:lnTo>
                  <a:lnTo>
                    <a:pt x="2574" y="3240"/>
                  </a:lnTo>
                  <a:lnTo>
                    <a:pt x="2778" y="3240"/>
                  </a:lnTo>
                  <a:lnTo>
                    <a:pt x="2778" y="2767"/>
                  </a:lnTo>
                  <a:lnTo>
                    <a:pt x="2780" y="2743"/>
                  </a:lnTo>
                  <a:lnTo>
                    <a:pt x="2787" y="2720"/>
                  </a:lnTo>
                  <a:lnTo>
                    <a:pt x="2798" y="2698"/>
                  </a:lnTo>
                  <a:lnTo>
                    <a:pt x="2814" y="2680"/>
                  </a:lnTo>
                  <a:lnTo>
                    <a:pt x="2833" y="2665"/>
                  </a:lnTo>
                  <a:lnTo>
                    <a:pt x="2899" y="2619"/>
                  </a:lnTo>
                  <a:lnTo>
                    <a:pt x="2958" y="2570"/>
                  </a:lnTo>
                  <a:lnTo>
                    <a:pt x="3014" y="2518"/>
                  </a:lnTo>
                  <a:lnTo>
                    <a:pt x="3064" y="2465"/>
                  </a:lnTo>
                  <a:lnTo>
                    <a:pt x="3108" y="2409"/>
                  </a:lnTo>
                  <a:lnTo>
                    <a:pt x="3147" y="2352"/>
                  </a:lnTo>
                  <a:lnTo>
                    <a:pt x="3181" y="2293"/>
                  </a:lnTo>
                  <a:lnTo>
                    <a:pt x="3209" y="2232"/>
                  </a:lnTo>
                  <a:lnTo>
                    <a:pt x="3230" y="2170"/>
                  </a:lnTo>
                  <a:lnTo>
                    <a:pt x="3246" y="2108"/>
                  </a:lnTo>
                  <a:lnTo>
                    <a:pt x="3255" y="2044"/>
                  </a:lnTo>
                  <a:lnTo>
                    <a:pt x="3259" y="1979"/>
                  </a:lnTo>
                  <a:lnTo>
                    <a:pt x="3255" y="1913"/>
                  </a:lnTo>
                  <a:lnTo>
                    <a:pt x="3245" y="1848"/>
                  </a:lnTo>
                  <a:lnTo>
                    <a:pt x="3229" y="1783"/>
                  </a:lnTo>
                  <a:lnTo>
                    <a:pt x="3206" y="1721"/>
                  </a:lnTo>
                  <a:lnTo>
                    <a:pt x="3178" y="1658"/>
                  </a:lnTo>
                  <a:lnTo>
                    <a:pt x="3142" y="1599"/>
                  </a:lnTo>
                  <a:lnTo>
                    <a:pt x="3101" y="1540"/>
                  </a:lnTo>
                  <a:lnTo>
                    <a:pt x="3055" y="1483"/>
                  </a:lnTo>
                  <a:lnTo>
                    <a:pt x="3002" y="1428"/>
                  </a:lnTo>
                  <a:lnTo>
                    <a:pt x="2944" y="1377"/>
                  </a:lnTo>
                  <a:lnTo>
                    <a:pt x="2880" y="1327"/>
                  </a:lnTo>
                  <a:lnTo>
                    <a:pt x="2809" y="1278"/>
                  </a:lnTo>
                  <a:lnTo>
                    <a:pt x="2732" y="1233"/>
                  </a:lnTo>
                  <a:lnTo>
                    <a:pt x="2653" y="1194"/>
                  </a:lnTo>
                  <a:lnTo>
                    <a:pt x="2569" y="1158"/>
                  </a:lnTo>
                  <a:lnTo>
                    <a:pt x="2483" y="1126"/>
                  </a:lnTo>
                  <a:lnTo>
                    <a:pt x="2394" y="1100"/>
                  </a:lnTo>
                  <a:lnTo>
                    <a:pt x="2303" y="1079"/>
                  </a:lnTo>
                  <a:lnTo>
                    <a:pt x="2208" y="1062"/>
                  </a:lnTo>
                  <a:lnTo>
                    <a:pt x="2112" y="1049"/>
                  </a:lnTo>
                  <a:lnTo>
                    <a:pt x="2016" y="1041"/>
                  </a:lnTo>
                  <a:lnTo>
                    <a:pt x="1916" y="1039"/>
                  </a:lnTo>
                  <a:close/>
                  <a:moveTo>
                    <a:pt x="1898" y="244"/>
                  </a:moveTo>
                  <a:lnTo>
                    <a:pt x="1848" y="248"/>
                  </a:lnTo>
                  <a:lnTo>
                    <a:pt x="1799" y="257"/>
                  </a:lnTo>
                  <a:lnTo>
                    <a:pt x="1752" y="272"/>
                  </a:lnTo>
                  <a:lnTo>
                    <a:pt x="1709" y="292"/>
                  </a:lnTo>
                  <a:lnTo>
                    <a:pt x="1668" y="317"/>
                  </a:lnTo>
                  <a:lnTo>
                    <a:pt x="1630" y="347"/>
                  </a:lnTo>
                  <a:lnTo>
                    <a:pt x="1596" y="381"/>
                  </a:lnTo>
                  <a:lnTo>
                    <a:pt x="1567" y="418"/>
                  </a:lnTo>
                  <a:lnTo>
                    <a:pt x="1542" y="459"/>
                  </a:lnTo>
                  <a:lnTo>
                    <a:pt x="1521" y="503"/>
                  </a:lnTo>
                  <a:lnTo>
                    <a:pt x="1506" y="549"/>
                  </a:lnTo>
                  <a:lnTo>
                    <a:pt x="1497" y="598"/>
                  </a:lnTo>
                  <a:lnTo>
                    <a:pt x="1494" y="649"/>
                  </a:lnTo>
                  <a:lnTo>
                    <a:pt x="1497" y="696"/>
                  </a:lnTo>
                  <a:lnTo>
                    <a:pt x="1505" y="742"/>
                  </a:lnTo>
                  <a:lnTo>
                    <a:pt x="1518" y="785"/>
                  </a:lnTo>
                  <a:lnTo>
                    <a:pt x="1536" y="827"/>
                  </a:lnTo>
                  <a:lnTo>
                    <a:pt x="1628" y="813"/>
                  </a:lnTo>
                  <a:lnTo>
                    <a:pt x="1723" y="802"/>
                  </a:lnTo>
                  <a:lnTo>
                    <a:pt x="1820" y="796"/>
                  </a:lnTo>
                  <a:lnTo>
                    <a:pt x="1916" y="794"/>
                  </a:lnTo>
                  <a:lnTo>
                    <a:pt x="2034" y="797"/>
                  </a:lnTo>
                  <a:lnTo>
                    <a:pt x="2150" y="807"/>
                  </a:lnTo>
                  <a:lnTo>
                    <a:pt x="2264" y="822"/>
                  </a:lnTo>
                  <a:lnTo>
                    <a:pt x="2281" y="782"/>
                  </a:lnTo>
                  <a:lnTo>
                    <a:pt x="2294" y="738"/>
                  </a:lnTo>
                  <a:lnTo>
                    <a:pt x="2300" y="694"/>
                  </a:lnTo>
                  <a:lnTo>
                    <a:pt x="2304" y="649"/>
                  </a:lnTo>
                  <a:lnTo>
                    <a:pt x="2300" y="598"/>
                  </a:lnTo>
                  <a:lnTo>
                    <a:pt x="2291" y="549"/>
                  </a:lnTo>
                  <a:lnTo>
                    <a:pt x="2277" y="503"/>
                  </a:lnTo>
                  <a:lnTo>
                    <a:pt x="2256" y="459"/>
                  </a:lnTo>
                  <a:lnTo>
                    <a:pt x="2231" y="418"/>
                  </a:lnTo>
                  <a:lnTo>
                    <a:pt x="2201" y="381"/>
                  </a:lnTo>
                  <a:lnTo>
                    <a:pt x="2167" y="347"/>
                  </a:lnTo>
                  <a:lnTo>
                    <a:pt x="2130" y="317"/>
                  </a:lnTo>
                  <a:lnTo>
                    <a:pt x="2089" y="292"/>
                  </a:lnTo>
                  <a:lnTo>
                    <a:pt x="2045" y="272"/>
                  </a:lnTo>
                  <a:lnTo>
                    <a:pt x="1998" y="257"/>
                  </a:lnTo>
                  <a:lnTo>
                    <a:pt x="1950" y="248"/>
                  </a:lnTo>
                  <a:lnTo>
                    <a:pt x="1898" y="244"/>
                  </a:lnTo>
                  <a:close/>
                  <a:moveTo>
                    <a:pt x="1898" y="0"/>
                  </a:moveTo>
                  <a:lnTo>
                    <a:pt x="1965" y="3"/>
                  </a:lnTo>
                  <a:lnTo>
                    <a:pt x="2029" y="13"/>
                  </a:lnTo>
                  <a:lnTo>
                    <a:pt x="2092" y="29"/>
                  </a:lnTo>
                  <a:lnTo>
                    <a:pt x="2151" y="51"/>
                  </a:lnTo>
                  <a:lnTo>
                    <a:pt x="2208" y="78"/>
                  </a:lnTo>
                  <a:lnTo>
                    <a:pt x="2262" y="111"/>
                  </a:lnTo>
                  <a:lnTo>
                    <a:pt x="2312" y="149"/>
                  </a:lnTo>
                  <a:lnTo>
                    <a:pt x="2359" y="190"/>
                  </a:lnTo>
                  <a:lnTo>
                    <a:pt x="2400" y="236"/>
                  </a:lnTo>
                  <a:lnTo>
                    <a:pt x="2437" y="286"/>
                  </a:lnTo>
                  <a:lnTo>
                    <a:pt x="2470" y="340"/>
                  </a:lnTo>
                  <a:lnTo>
                    <a:pt x="2498" y="397"/>
                  </a:lnTo>
                  <a:lnTo>
                    <a:pt x="2519" y="456"/>
                  </a:lnTo>
                  <a:lnTo>
                    <a:pt x="2535" y="519"/>
                  </a:lnTo>
                  <a:lnTo>
                    <a:pt x="2545" y="582"/>
                  </a:lnTo>
                  <a:lnTo>
                    <a:pt x="2549" y="649"/>
                  </a:lnTo>
                  <a:lnTo>
                    <a:pt x="2545" y="708"/>
                  </a:lnTo>
                  <a:lnTo>
                    <a:pt x="2539" y="766"/>
                  </a:lnTo>
                  <a:lnTo>
                    <a:pt x="2525" y="822"/>
                  </a:lnTo>
                  <a:lnTo>
                    <a:pt x="2507" y="878"/>
                  </a:lnTo>
                  <a:lnTo>
                    <a:pt x="2601" y="909"/>
                  </a:lnTo>
                  <a:lnTo>
                    <a:pt x="2692" y="944"/>
                  </a:lnTo>
                  <a:lnTo>
                    <a:pt x="2780" y="983"/>
                  </a:lnTo>
                  <a:lnTo>
                    <a:pt x="2866" y="1027"/>
                  </a:lnTo>
                  <a:lnTo>
                    <a:pt x="2946" y="1076"/>
                  </a:lnTo>
                  <a:lnTo>
                    <a:pt x="3024" y="1129"/>
                  </a:lnTo>
                  <a:lnTo>
                    <a:pt x="3096" y="1184"/>
                  </a:lnTo>
                  <a:lnTo>
                    <a:pt x="3163" y="1242"/>
                  </a:lnTo>
                  <a:lnTo>
                    <a:pt x="3223" y="1304"/>
                  </a:lnTo>
                  <a:lnTo>
                    <a:pt x="3279" y="1368"/>
                  </a:lnTo>
                  <a:lnTo>
                    <a:pt x="3328" y="1434"/>
                  </a:lnTo>
                  <a:lnTo>
                    <a:pt x="3371" y="1502"/>
                  </a:lnTo>
                  <a:lnTo>
                    <a:pt x="3409" y="1573"/>
                  </a:lnTo>
                  <a:lnTo>
                    <a:pt x="3441" y="1644"/>
                  </a:lnTo>
                  <a:lnTo>
                    <a:pt x="3466" y="1718"/>
                  </a:lnTo>
                  <a:lnTo>
                    <a:pt x="3484" y="1793"/>
                  </a:lnTo>
                  <a:lnTo>
                    <a:pt x="3497" y="1870"/>
                  </a:lnTo>
                  <a:lnTo>
                    <a:pt x="3525" y="1851"/>
                  </a:lnTo>
                  <a:lnTo>
                    <a:pt x="3549" y="1829"/>
                  </a:lnTo>
                  <a:lnTo>
                    <a:pt x="3571" y="1802"/>
                  </a:lnTo>
                  <a:lnTo>
                    <a:pt x="3587" y="1773"/>
                  </a:lnTo>
                  <a:lnTo>
                    <a:pt x="3599" y="1741"/>
                  </a:lnTo>
                  <a:lnTo>
                    <a:pt x="3608" y="1721"/>
                  </a:lnTo>
                  <a:lnTo>
                    <a:pt x="3621" y="1705"/>
                  </a:lnTo>
                  <a:lnTo>
                    <a:pt x="3638" y="1692"/>
                  </a:lnTo>
                  <a:lnTo>
                    <a:pt x="3657" y="1684"/>
                  </a:lnTo>
                  <a:lnTo>
                    <a:pt x="3679" y="1682"/>
                  </a:lnTo>
                  <a:lnTo>
                    <a:pt x="3701" y="1685"/>
                  </a:lnTo>
                  <a:lnTo>
                    <a:pt x="3720" y="1693"/>
                  </a:lnTo>
                  <a:lnTo>
                    <a:pt x="3737" y="1707"/>
                  </a:lnTo>
                  <a:lnTo>
                    <a:pt x="3750" y="1724"/>
                  </a:lnTo>
                  <a:lnTo>
                    <a:pt x="3758" y="1743"/>
                  </a:lnTo>
                  <a:lnTo>
                    <a:pt x="3760" y="1764"/>
                  </a:lnTo>
                  <a:lnTo>
                    <a:pt x="3757" y="1785"/>
                  </a:lnTo>
                  <a:lnTo>
                    <a:pt x="3741" y="1831"/>
                  </a:lnTo>
                  <a:lnTo>
                    <a:pt x="3719" y="1874"/>
                  </a:lnTo>
                  <a:lnTo>
                    <a:pt x="3692" y="1913"/>
                  </a:lnTo>
                  <a:lnTo>
                    <a:pt x="3661" y="1948"/>
                  </a:lnTo>
                  <a:lnTo>
                    <a:pt x="3626" y="1980"/>
                  </a:lnTo>
                  <a:lnTo>
                    <a:pt x="3587" y="2006"/>
                  </a:lnTo>
                  <a:lnTo>
                    <a:pt x="3546" y="2028"/>
                  </a:lnTo>
                  <a:lnTo>
                    <a:pt x="3501" y="2045"/>
                  </a:lnTo>
                  <a:lnTo>
                    <a:pt x="3492" y="2119"/>
                  </a:lnTo>
                  <a:lnTo>
                    <a:pt x="3479" y="2192"/>
                  </a:lnTo>
                  <a:lnTo>
                    <a:pt x="3458" y="2265"/>
                  </a:lnTo>
                  <a:lnTo>
                    <a:pt x="3431" y="2335"/>
                  </a:lnTo>
                  <a:lnTo>
                    <a:pt x="3399" y="2405"/>
                  </a:lnTo>
                  <a:lnTo>
                    <a:pt x="3361" y="2472"/>
                  </a:lnTo>
                  <a:lnTo>
                    <a:pt x="3318" y="2538"/>
                  </a:lnTo>
                  <a:lnTo>
                    <a:pt x="3269" y="2602"/>
                  </a:lnTo>
                  <a:lnTo>
                    <a:pt x="3215" y="2663"/>
                  </a:lnTo>
                  <a:lnTo>
                    <a:pt x="3156" y="2722"/>
                  </a:lnTo>
                  <a:lnTo>
                    <a:pt x="3092" y="2778"/>
                  </a:lnTo>
                  <a:lnTo>
                    <a:pt x="3023" y="2831"/>
                  </a:lnTo>
                  <a:lnTo>
                    <a:pt x="3023" y="3362"/>
                  </a:lnTo>
                  <a:lnTo>
                    <a:pt x="3019" y="3390"/>
                  </a:lnTo>
                  <a:lnTo>
                    <a:pt x="3010" y="3416"/>
                  </a:lnTo>
                  <a:lnTo>
                    <a:pt x="2997" y="3439"/>
                  </a:lnTo>
                  <a:lnTo>
                    <a:pt x="2977" y="3457"/>
                  </a:lnTo>
                  <a:lnTo>
                    <a:pt x="2954" y="3472"/>
                  </a:lnTo>
                  <a:lnTo>
                    <a:pt x="2928" y="3481"/>
                  </a:lnTo>
                  <a:lnTo>
                    <a:pt x="2901" y="3485"/>
                  </a:lnTo>
                  <a:lnTo>
                    <a:pt x="2477" y="3485"/>
                  </a:lnTo>
                  <a:lnTo>
                    <a:pt x="2449" y="3481"/>
                  </a:lnTo>
                  <a:lnTo>
                    <a:pt x="2423" y="3472"/>
                  </a:lnTo>
                  <a:lnTo>
                    <a:pt x="2401" y="3459"/>
                  </a:lnTo>
                  <a:lnTo>
                    <a:pt x="2381" y="3439"/>
                  </a:lnTo>
                  <a:lnTo>
                    <a:pt x="2367" y="3416"/>
                  </a:lnTo>
                  <a:lnTo>
                    <a:pt x="2357" y="3390"/>
                  </a:lnTo>
                  <a:lnTo>
                    <a:pt x="2297" y="3131"/>
                  </a:lnTo>
                  <a:lnTo>
                    <a:pt x="2204" y="3146"/>
                  </a:lnTo>
                  <a:lnTo>
                    <a:pt x="2108" y="3157"/>
                  </a:lnTo>
                  <a:lnTo>
                    <a:pt x="2012" y="3163"/>
                  </a:lnTo>
                  <a:lnTo>
                    <a:pt x="1916" y="3165"/>
                  </a:lnTo>
                  <a:lnTo>
                    <a:pt x="1806" y="3163"/>
                  </a:lnTo>
                  <a:lnTo>
                    <a:pt x="1694" y="3154"/>
                  </a:lnTo>
                  <a:lnTo>
                    <a:pt x="1579" y="3139"/>
                  </a:lnTo>
                  <a:lnTo>
                    <a:pt x="1462" y="3117"/>
                  </a:lnTo>
                  <a:lnTo>
                    <a:pt x="1407" y="3387"/>
                  </a:lnTo>
                  <a:lnTo>
                    <a:pt x="1400" y="3410"/>
                  </a:lnTo>
                  <a:lnTo>
                    <a:pt x="1389" y="3431"/>
                  </a:lnTo>
                  <a:lnTo>
                    <a:pt x="1374" y="3449"/>
                  </a:lnTo>
                  <a:lnTo>
                    <a:pt x="1356" y="3464"/>
                  </a:lnTo>
                  <a:lnTo>
                    <a:pt x="1334" y="3476"/>
                  </a:lnTo>
                  <a:lnTo>
                    <a:pt x="1311" y="3482"/>
                  </a:lnTo>
                  <a:lnTo>
                    <a:pt x="1288" y="3485"/>
                  </a:lnTo>
                  <a:lnTo>
                    <a:pt x="855" y="3485"/>
                  </a:lnTo>
                  <a:lnTo>
                    <a:pt x="827" y="3481"/>
                  </a:lnTo>
                  <a:lnTo>
                    <a:pt x="801" y="3472"/>
                  </a:lnTo>
                  <a:lnTo>
                    <a:pt x="778" y="3457"/>
                  </a:lnTo>
                  <a:lnTo>
                    <a:pt x="759" y="3439"/>
                  </a:lnTo>
                  <a:lnTo>
                    <a:pt x="745" y="3416"/>
                  </a:lnTo>
                  <a:lnTo>
                    <a:pt x="736" y="3390"/>
                  </a:lnTo>
                  <a:lnTo>
                    <a:pt x="733" y="3362"/>
                  </a:lnTo>
                  <a:lnTo>
                    <a:pt x="733" y="2877"/>
                  </a:lnTo>
                  <a:lnTo>
                    <a:pt x="657" y="2843"/>
                  </a:lnTo>
                  <a:lnTo>
                    <a:pt x="587" y="2808"/>
                  </a:lnTo>
                  <a:lnTo>
                    <a:pt x="518" y="2773"/>
                  </a:lnTo>
                  <a:lnTo>
                    <a:pt x="453" y="2739"/>
                  </a:lnTo>
                  <a:lnTo>
                    <a:pt x="393" y="2706"/>
                  </a:lnTo>
                  <a:lnTo>
                    <a:pt x="336" y="2674"/>
                  </a:lnTo>
                  <a:lnTo>
                    <a:pt x="284" y="2644"/>
                  </a:lnTo>
                  <a:lnTo>
                    <a:pt x="236" y="2615"/>
                  </a:lnTo>
                  <a:lnTo>
                    <a:pt x="193" y="2589"/>
                  </a:lnTo>
                  <a:lnTo>
                    <a:pt x="154" y="2562"/>
                  </a:lnTo>
                  <a:lnTo>
                    <a:pt x="120" y="2531"/>
                  </a:lnTo>
                  <a:lnTo>
                    <a:pt x="89" y="2497"/>
                  </a:lnTo>
                  <a:lnTo>
                    <a:pt x="63" y="2459"/>
                  </a:lnTo>
                  <a:lnTo>
                    <a:pt x="41" y="2419"/>
                  </a:lnTo>
                  <a:lnTo>
                    <a:pt x="23" y="2378"/>
                  </a:lnTo>
                  <a:lnTo>
                    <a:pt x="10" y="2334"/>
                  </a:lnTo>
                  <a:lnTo>
                    <a:pt x="2" y="2288"/>
                  </a:lnTo>
                  <a:lnTo>
                    <a:pt x="0" y="2242"/>
                  </a:lnTo>
                  <a:lnTo>
                    <a:pt x="0" y="1855"/>
                  </a:lnTo>
                  <a:lnTo>
                    <a:pt x="3" y="1828"/>
                  </a:lnTo>
                  <a:lnTo>
                    <a:pt x="13" y="1801"/>
                  </a:lnTo>
                  <a:lnTo>
                    <a:pt x="27" y="1779"/>
                  </a:lnTo>
                  <a:lnTo>
                    <a:pt x="46" y="1759"/>
                  </a:lnTo>
                  <a:lnTo>
                    <a:pt x="68" y="1746"/>
                  </a:lnTo>
                  <a:lnTo>
                    <a:pt x="95" y="1736"/>
                  </a:lnTo>
                  <a:lnTo>
                    <a:pt x="123" y="1733"/>
                  </a:lnTo>
                  <a:lnTo>
                    <a:pt x="362" y="1733"/>
                  </a:lnTo>
                  <a:lnTo>
                    <a:pt x="384" y="1666"/>
                  </a:lnTo>
                  <a:lnTo>
                    <a:pt x="411" y="1600"/>
                  </a:lnTo>
                  <a:lnTo>
                    <a:pt x="443" y="1535"/>
                  </a:lnTo>
                  <a:lnTo>
                    <a:pt x="480" y="1472"/>
                  </a:lnTo>
                  <a:lnTo>
                    <a:pt x="521" y="1411"/>
                  </a:lnTo>
                  <a:lnTo>
                    <a:pt x="567" y="1352"/>
                  </a:lnTo>
                  <a:lnTo>
                    <a:pt x="336" y="1122"/>
                  </a:lnTo>
                  <a:lnTo>
                    <a:pt x="321" y="1102"/>
                  </a:lnTo>
                  <a:lnTo>
                    <a:pt x="310" y="1081"/>
                  </a:lnTo>
                  <a:lnTo>
                    <a:pt x="303" y="1058"/>
                  </a:lnTo>
                  <a:lnTo>
                    <a:pt x="301" y="1035"/>
                  </a:lnTo>
                  <a:lnTo>
                    <a:pt x="303" y="1011"/>
                  </a:lnTo>
                  <a:lnTo>
                    <a:pt x="310" y="988"/>
                  </a:lnTo>
                  <a:lnTo>
                    <a:pt x="321" y="966"/>
                  </a:lnTo>
                  <a:lnTo>
                    <a:pt x="336" y="948"/>
                  </a:lnTo>
                  <a:lnTo>
                    <a:pt x="354" y="933"/>
                  </a:lnTo>
                  <a:lnTo>
                    <a:pt x="376" y="922"/>
                  </a:lnTo>
                  <a:lnTo>
                    <a:pt x="399" y="915"/>
                  </a:lnTo>
                  <a:lnTo>
                    <a:pt x="423" y="912"/>
                  </a:lnTo>
                  <a:lnTo>
                    <a:pt x="759" y="912"/>
                  </a:lnTo>
                  <a:lnTo>
                    <a:pt x="818" y="916"/>
                  </a:lnTo>
                  <a:lnTo>
                    <a:pt x="875" y="926"/>
                  </a:lnTo>
                  <a:lnTo>
                    <a:pt x="931" y="942"/>
                  </a:lnTo>
                  <a:lnTo>
                    <a:pt x="983" y="965"/>
                  </a:lnTo>
                  <a:lnTo>
                    <a:pt x="1033" y="992"/>
                  </a:lnTo>
                  <a:lnTo>
                    <a:pt x="1118" y="953"/>
                  </a:lnTo>
                  <a:lnTo>
                    <a:pt x="1204" y="918"/>
                  </a:lnTo>
                  <a:lnTo>
                    <a:pt x="1294" y="887"/>
                  </a:lnTo>
                  <a:lnTo>
                    <a:pt x="1275" y="830"/>
                  </a:lnTo>
                  <a:lnTo>
                    <a:pt x="1260" y="771"/>
                  </a:lnTo>
                  <a:lnTo>
                    <a:pt x="1252" y="711"/>
                  </a:lnTo>
                  <a:lnTo>
                    <a:pt x="1249" y="649"/>
                  </a:lnTo>
                  <a:lnTo>
                    <a:pt x="1252" y="582"/>
                  </a:lnTo>
                  <a:lnTo>
                    <a:pt x="1262" y="519"/>
                  </a:lnTo>
                  <a:lnTo>
                    <a:pt x="1278" y="456"/>
                  </a:lnTo>
                  <a:lnTo>
                    <a:pt x="1300" y="397"/>
                  </a:lnTo>
                  <a:lnTo>
                    <a:pt x="1327" y="340"/>
                  </a:lnTo>
                  <a:lnTo>
                    <a:pt x="1360" y="286"/>
                  </a:lnTo>
                  <a:lnTo>
                    <a:pt x="1397" y="236"/>
                  </a:lnTo>
                  <a:lnTo>
                    <a:pt x="1439" y="190"/>
                  </a:lnTo>
                  <a:lnTo>
                    <a:pt x="1486" y="149"/>
                  </a:lnTo>
                  <a:lnTo>
                    <a:pt x="1536" y="111"/>
                  </a:lnTo>
                  <a:lnTo>
                    <a:pt x="1589" y="78"/>
                  </a:lnTo>
                  <a:lnTo>
                    <a:pt x="1646" y="51"/>
                  </a:lnTo>
                  <a:lnTo>
                    <a:pt x="1706" y="29"/>
                  </a:lnTo>
                  <a:lnTo>
                    <a:pt x="1768" y="13"/>
                  </a:lnTo>
                  <a:lnTo>
                    <a:pt x="1832" y="3"/>
                  </a:lnTo>
                  <a:lnTo>
                    <a:pt x="18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27" name="Group 138"/>
          <p:cNvGrpSpPr>
            <a:grpSpLocks noChangeAspect="1"/>
          </p:cNvGrpSpPr>
          <p:nvPr/>
        </p:nvGrpSpPr>
        <p:grpSpPr bwMode="auto">
          <a:xfrm>
            <a:off x="6904566" y="3747852"/>
            <a:ext cx="226892" cy="226892"/>
            <a:chOff x="5559" y="3853"/>
            <a:chExt cx="316" cy="316"/>
          </a:xfrm>
          <a:solidFill>
            <a:schemeClr val="tx1">
              <a:lumMod val="65000"/>
              <a:lumOff val="35000"/>
            </a:schemeClr>
          </a:solidFill>
        </p:grpSpPr>
        <p:sp>
          <p:nvSpPr>
            <p:cNvPr id="628" name="Freeform 140"/>
            <p:cNvSpPr>
              <a:spLocks noEditPoints="1"/>
            </p:cNvSpPr>
            <p:nvPr/>
          </p:nvSpPr>
          <p:spPr bwMode="auto">
            <a:xfrm>
              <a:off x="5699" y="3974"/>
              <a:ext cx="36" cy="74"/>
            </a:xfrm>
            <a:custGeom>
              <a:avLst/>
              <a:gdLst>
                <a:gd name="T0" fmla="*/ 254 w 398"/>
                <a:gd name="T1" fmla="*/ 623 h 819"/>
                <a:gd name="T2" fmla="*/ 278 w 398"/>
                <a:gd name="T3" fmla="*/ 592 h 819"/>
                <a:gd name="T4" fmla="*/ 288 w 398"/>
                <a:gd name="T5" fmla="*/ 553 h 819"/>
                <a:gd name="T6" fmla="*/ 278 w 398"/>
                <a:gd name="T7" fmla="*/ 515 h 819"/>
                <a:gd name="T8" fmla="*/ 254 w 398"/>
                <a:gd name="T9" fmla="*/ 484 h 819"/>
                <a:gd name="T10" fmla="*/ 130 w 398"/>
                <a:gd name="T11" fmla="*/ 210 h 819"/>
                <a:gd name="T12" fmla="*/ 113 w 398"/>
                <a:gd name="T13" fmla="*/ 246 h 819"/>
                <a:gd name="T14" fmla="*/ 113 w 398"/>
                <a:gd name="T15" fmla="*/ 286 h 819"/>
                <a:gd name="T16" fmla="*/ 130 w 398"/>
                <a:gd name="T17" fmla="*/ 321 h 819"/>
                <a:gd name="T18" fmla="*/ 144 w 398"/>
                <a:gd name="T19" fmla="*/ 197 h 819"/>
                <a:gd name="T20" fmla="*/ 217 w 398"/>
                <a:gd name="T21" fmla="*/ 2 h 819"/>
                <a:gd name="T22" fmla="*/ 243 w 398"/>
                <a:gd name="T23" fmla="*/ 22 h 819"/>
                <a:gd name="T24" fmla="*/ 254 w 398"/>
                <a:gd name="T25" fmla="*/ 55 h 819"/>
                <a:gd name="T26" fmla="*/ 285 w 398"/>
                <a:gd name="T27" fmla="*/ 86 h 819"/>
                <a:gd name="T28" fmla="*/ 336 w 398"/>
                <a:gd name="T29" fmla="*/ 122 h 819"/>
                <a:gd name="T30" fmla="*/ 375 w 398"/>
                <a:gd name="T31" fmla="*/ 171 h 819"/>
                <a:gd name="T32" fmla="*/ 396 w 398"/>
                <a:gd name="T33" fmla="*/ 232 h 819"/>
                <a:gd name="T34" fmla="*/ 396 w 398"/>
                <a:gd name="T35" fmla="*/ 283 h 819"/>
                <a:gd name="T36" fmla="*/ 376 w 398"/>
                <a:gd name="T37" fmla="*/ 310 h 819"/>
                <a:gd name="T38" fmla="*/ 343 w 398"/>
                <a:gd name="T39" fmla="*/ 321 h 819"/>
                <a:gd name="T40" fmla="*/ 310 w 398"/>
                <a:gd name="T41" fmla="*/ 310 h 819"/>
                <a:gd name="T42" fmla="*/ 290 w 398"/>
                <a:gd name="T43" fmla="*/ 283 h 819"/>
                <a:gd name="T44" fmla="*/ 286 w 398"/>
                <a:gd name="T45" fmla="*/ 246 h 819"/>
                <a:gd name="T46" fmla="*/ 268 w 398"/>
                <a:gd name="T47" fmla="*/ 210 h 819"/>
                <a:gd name="T48" fmla="*/ 254 w 398"/>
                <a:gd name="T49" fmla="*/ 362 h 819"/>
                <a:gd name="T50" fmla="*/ 312 w 398"/>
                <a:gd name="T51" fmla="*/ 389 h 819"/>
                <a:gd name="T52" fmla="*/ 358 w 398"/>
                <a:gd name="T53" fmla="*/ 432 h 819"/>
                <a:gd name="T54" fmla="*/ 387 w 398"/>
                <a:gd name="T55" fmla="*/ 488 h 819"/>
                <a:gd name="T56" fmla="*/ 398 w 398"/>
                <a:gd name="T57" fmla="*/ 553 h 819"/>
                <a:gd name="T58" fmla="*/ 387 w 398"/>
                <a:gd name="T59" fmla="*/ 619 h 819"/>
                <a:gd name="T60" fmla="*/ 358 w 398"/>
                <a:gd name="T61" fmla="*/ 674 h 819"/>
                <a:gd name="T62" fmla="*/ 312 w 398"/>
                <a:gd name="T63" fmla="*/ 717 h 819"/>
                <a:gd name="T64" fmla="*/ 254 w 398"/>
                <a:gd name="T65" fmla="*/ 745 h 819"/>
                <a:gd name="T66" fmla="*/ 252 w 398"/>
                <a:gd name="T67" fmla="*/ 782 h 819"/>
                <a:gd name="T68" fmla="*/ 232 w 398"/>
                <a:gd name="T69" fmla="*/ 809 h 819"/>
                <a:gd name="T70" fmla="*/ 199 w 398"/>
                <a:gd name="T71" fmla="*/ 819 h 819"/>
                <a:gd name="T72" fmla="*/ 166 w 398"/>
                <a:gd name="T73" fmla="*/ 809 h 819"/>
                <a:gd name="T74" fmla="*/ 147 w 398"/>
                <a:gd name="T75" fmla="*/ 782 h 819"/>
                <a:gd name="T76" fmla="*/ 144 w 398"/>
                <a:gd name="T77" fmla="*/ 745 h 819"/>
                <a:gd name="T78" fmla="*/ 86 w 398"/>
                <a:gd name="T79" fmla="*/ 717 h 819"/>
                <a:gd name="T80" fmla="*/ 41 w 398"/>
                <a:gd name="T81" fmla="*/ 674 h 819"/>
                <a:gd name="T82" fmla="*/ 10 w 398"/>
                <a:gd name="T83" fmla="*/ 619 h 819"/>
                <a:gd name="T84" fmla="*/ 0 w 398"/>
                <a:gd name="T85" fmla="*/ 553 h 819"/>
                <a:gd name="T86" fmla="*/ 10 w 398"/>
                <a:gd name="T87" fmla="*/ 521 h 819"/>
                <a:gd name="T88" fmla="*/ 38 w 398"/>
                <a:gd name="T89" fmla="*/ 501 h 819"/>
                <a:gd name="T90" fmla="*/ 73 w 398"/>
                <a:gd name="T91" fmla="*/ 501 h 819"/>
                <a:gd name="T92" fmla="*/ 99 w 398"/>
                <a:gd name="T93" fmla="*/ 521 h 819"/>
                <a:gd name="T94" fmla="*/ 111 w 398"/>
                <a:gd name="T95" fmla="*/ 553 h 819"/>
                <a:gd name="T96" fmla="*/ 119 w 398"/>
                <a:gd name="T97" fmla="*/ 592 h 819"/>
                <a:gd name="T98" fmla="*/ 144 w 398"/>
                <a:gd name="T99" fmla="*/ 623 h 819"/>
                <a:gd name="T100" fmla="*/ 114 w 398"/>
                <a:gd name="T101" fmla="*/ 446 h 819"/>
                <a:gd name="T102" fmla="*/ 61 w 398"/>
                <a:gd name="T103" fmla="*/ 409 h 819"/>
                <a:gd name="T104" fmla="*/ 23 w 398"/>
                <a:gd name="T105" fmla="*/ 359 h 819"/>
                <a:gd name="T106" fmla="*/ 3 w 398"/>
                <a:gd name="T107" fmla="*/ 299 h 819"/>
                <a:gd name="T108" fmla="*/ 3 w 398"/>
                <a:gd name="T109" fmla="*/ 232 h 819"/>
                <a:gd name="T110" fmla="*/ 23 w 398"/>
                <a:gd name="T111" fmla="*/ 171 h 819"/>
                <a:gd name="T112" fmla="*/ 61 w 398"/>
                <a:gd name="T113" fmla="*/ 122 h 819"/>
                <a:gd name="T114" fmla="*/ 114 w 398"/>
                <a:gd name="T115" fmla="*/ 86 h 819"/>
                <a:gd name="T116" fmla="*/ 144 w 398"/>
                <a:gd name="T117" fmla="*/ 55 h 819"/>
                <a:gd name="T118" fmla="*/ 154 w 398"/>
                <a:gd name="T119" fmla="*/ 22 h 819"/>
                <a:gd name="T120" fmla="*/ 182 w 398"/>
                <a:gd name="T121" fmla="*/ 2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8" h="819">
                  <a:moveTo>
                    <a:pt x="254" y="484"/>
                  </a:moveTo>
                  <a:lnTo>
                    <a:pt x="254" y="623"/>
                  </a:lnTo>
                  <a:lnTo>
                    <a:pt x="268" y="609"/>
                  </a:lnTo>
                  <a:lnTo>
                    <a:pt x="278" y="592"/>
                  </a:lnTo>
                  <a:lnTo>
                    <a:pt x="286" y="573"/>
                  </a:lnTo>
                  <a:lnTo>
                    <a:pt x="288" y="553"/>
                  </a:lnTo>
                  <a:lnTo>
                    <a:pt x="286" y="533"/>
                  </a:lnTo>
                  <a:lnTo>
                    <a:pt x="278" y="515"/>
                  </a:lnTo>
                  <a:lnTo>
                    <a:pt x="268" y="498"/>
                  </a:lnTo>
                  <a:lnTo>
                    <a:pt x="254" y="484"/>
                  </a:lnTo>
                  <a:close/>
                  <a:moveTo>
                    <a:pt x="144" y="197"/>
                  </a:moveTo>
                  <a:lnTo>
                    <a:pt x="130" y="210"/>
                  </a:lnTo>
                  <a:lnTo>
                    <a:pt x="119" y="227"/>
                  </a:lnTo>
                  <a:lnTo>
                    <a:pt x="113" y="246"/>
                  </a:lnTo>
                  <a:lnTo>
                    <a:pt x="111" y="266"/>
                  </a:lnTo>
                  <a:lnTo>
                    <a:pt x="113" y="286"/>
                  </a:lnTo>
                  <a:lnTo>
                    <a:pt x="119" y="304"/>
                  </a:lnTo>
                  <a:lnTo>
                    <a:pt x="130" y="321"/>
                  </a:lnTo>
                  <a:lnTo>
                    <a:pt x="144" y="335"/>
                  </a:lnTo>
                  <a:lnTo>
                    <a:pt x="144" y="197"/>
                  </a:lnTo>
                  <a:close/>
                  <a:moveTo>
                    <a:pt x="199" y="0"/>
                  </a:moveTo>
                  <a:lnTo>
                    <a:pt x="217" y="2"/>
                  </a:lnTo>
                  <a:lnTo>
                    <a:pt x="232" y="10"/>
                  </a:lnTo>
                  <a:lnTo>
                    <a:pt x="243" y="22"/>
                  </a:lnTo>
                  <a:lnTo>
                    <a:pt x="252" y="37"/>
                  </a:lnTo>
                  <a:lnTo>
                    <a:pt x="254" y="55"/>
                  </a:lnTo>
                  <a:lnTo>
                    <a:pt x="254" y="74"/>
                  </a:lnTo>
                  <a:lnTo>
                    <a:pt x="285" y="86"/>
                  </a:lnTo>
                  <a:lnTo>
                    <a:pt x="312" y="101"/>
                  </a:lnTo>
                  <a:lnTo>
                    <a:pt x="336" y="122"/>
                  </a:lnTo>
                  <a:lnTo>
                    <a:pt x="358" y="145"/>
                  </a:lnTo>
                  <a:lnTo>
                    <a:pt x="375" y="171"/>
                  </a:lnTo>
                  <a:lnTo>
                    <a:pt x="387" y="201"/>
                  </a:lnTo>
                  <a:lnTo>
                    <a:pt x="396" y="232"/>
                  </a:lnTo>
                  <a:lnTo>
                    <a:pt x="398" y="266"/>
                  </a:lnTo>
                  <a:lnTo>
                    <a:pt x="396" y="283"/>
                  </a:lnTo>
                  <a:lnTo>
                    <a:pt x="387" y="299"/>
                  </a:lnTo>
                  <a:lnTo>
                    <a:pt x="376" y="310"/>
                  </a:lnTo>
                  <a:lnTo>
                    <a:pt x="360" y="318"/>
                  </a:lnTo>
                  <a:lnTo>
                    <a:pt x="343" y="321"/>
                  </a:lnTo>
                  <a:lnTo>
                    <a:pt x="325" y="318"/>
                  </a:lnTo>
                  <a:lnTo>
                    <a:pt x="310" y="310"/>
                  </a:lnTo>
                  <a:lnTo>
                    <a:pt x="298" y="299"/>
                  </a:lnTo>
                  <a:lnTo>
                    <a:pt x="290" y="283"/>
                  </a:lnTo>
                  <a:lnTo>
                    <a:pt x="288" y="266"/>
                  </a:lnTo>
                  <a:lnTo>
                    <a:pt x="286" y="246"/>
                  </a:lnTo>
                  <a:lnTo>
                    <a:pt x="278" y="227"/>
                  </a:lnTo>
                  <a:lnTo>
                    <a:pt x="268" y="210"/>
                  </a:lnTo>
                  <a:lnTo>
                    <a:pt x="254" y="197"/>
                  </a:lnTo>
                  <a:lnTo>
                    <a:pt x="254" y="362"/>
                  </a:lnTo>
                  <a:lnTo>
                    <a:pt x="285" y="373"/>
                  </a:lnTo>
                  <a:lnTo>
                    <a:pt x="312" y="389"/>
                  </a:lnTo>
                  <a:lnTo>
                    <a:pt x="336" y="409"/>
                  </a:lnTo>
                  <a:lnTo>
                    <a:pt x="358" y="432"/>
                  </a:lnTo>
                  <a:lnTo>
                    <a:pt x="375" y="460"/>
                  </a:lnTo>
                  <a:lnTo>
                    <a:pt x="387" y="488"/>
                  </a:lnTo>
                  <a:lnTo>
                    <a:pt x="396" y="520"/>
                  </a:lnTo>
                  <a:lnTo>
                    <a:pt x="398" y="553"/>
                  </a:lnTo>
                  <a:lnTo>
                    <a:pt x="396" y="587"/>
                  </a:lnTo>
                  <a:lnTo>
                    <a:pt x="387" y="619"/>
                  </a:lnTo>
                  <a:lnTo>
                    <a:pt x="375" y="647"/>
                  </a:lnTo>
                  <a:lnTo>
                    <a:pt x="358" y="674"/>
                  </a:lnTo>
                  <a:lnTo>
                    <a:pt x="336" y="697"/>
                  </a:lnTo>
                  <a:lnTo>
                    <a:pt x="312" y="717"/>
                  </a:lnTo>
                  <a:lnTo>
                    <a:pt x="285" y="733"/>
                  </a:lnTo>
                  <a:lnTo>
                    <a:pt x="254" y="745"/>
                  </a:lnTo>
                  <a:lnTo>
                    <a:pt x="254" y="764"/>
                  </a:lnTo>
                  <a:lnTo>
                    <a:pt x="252" y="782"/>
                  </a:lnTo>
                  <a:lnTo>
                    <a:pt x="243" y="797"/>
                  </a:lnTo>
                  <a:lnTo>
                    <a:pt x="232" y="809"/>
                  </a:lnTo>
                  <a:lnTo>
                    <a:pt x="217" y="817"/>
                  </a:lnTo>
                  <a:lnTo>
                    <a:pt x="199" y="819"/>
                  </a:lnTo>
                  <a:lnTo>
                    <a:pt x="182" y="817"/>
                  </a:lnTo>
                  <a:lnTo>
                    <a:pt x="166" y="809"/>
                  </a:lnTo>
                  <a:lnTo>
                    <a:pt x="154" y="797"/>
                  </a:lnTo>
                  <a:lnTo>
                    <a:pt x="147" y="782"/>
                  </a:lnTo>
                  <a:lnTo>
                    <a:pt x="144" y="764"/>
                  </a:lnTo>
                  <a:lnTo>
                    <a:pt x="144" y="745"/>
                  </a:lnTo>
                  <a:lnTo>
                    <a:pt x="114" y="733"/>
                  </a:lnTo>
                  <a:lnTo>
                    <a:pt x="86" y="717"/>
                  </a:lnTo>
                  <a:lnTo>
                    <a:pt x="61" y="697"/>
                  </a:lnTo>
                  <a:lnTo>
                    <a:pt x="41" y="674"/>
                  </a:lnTo>
                  <a:lnTo>
                    <a:pt x="23" y="647"/>
                  </a:lnTo>
                  <a:lnTo>
                    <a:pt x="10" y="619"/>
                  </a:lnTo>
                  <a:lnTo>
                    <a:pt x="3" y="587"/>
                  </a:lnTo>
                  <a:lnTo>
                    <a:pt x="0" y="553"/>
                  </a:lnTo>
                  <a:lnTo>
                    <a:pt x="3" y="536"/>
                  </a:lnTo>
                  <a:lnTo>
                    <a:pt x="10" y="521"/>
                  </a:lnTo>
                  <a:lnTo>
                    <a:pt x="22" y="509"/>
                  </a:lnTo>
                  <a:lnTo>
                    <a:pt x="38" y="501"/>
                  </a:lnTo>
                  <a:lnTo>
                    <a:pt x="55" y="498"/>
                  </a:lnTo>
                  <a:lnTo>
                    <a:pt x="73" y="501"/>
                  </a:lnTo>
                  <a:lnTo>
                    <a:pt x="87" y="509"/>
                  </a:lnTo>
                  <a:lnTo>
                    <a:pt x="99" y="521"/>
                  </a:lnTo>
                  <a:lnTo>
                    <a:pt x="108" y="536"/>
                  </a:lnTo>
                  <a:lnTo>
                    <a:pt x="111" y="553"/>
                  </a:lnTo>
                  <a:lnTo>
                    <a:pt x="113" y="573"/>
                  </a:lnTo>
                  <a:lnTo>
                    <a:pt x="119" y="592"/>
                  </a:lnTo>
                  <a:lnTo>
                    <a:pt x="130" y="609"/>
                  </a:lnTo>
                  <a:lnTo>
                    <a:pt x="144" y="623"/>
                  </a:lnTo>
                  <a:lnTo>
                    <a:pt x="144" y="457"/>
                  </a:lnTo>
                  <a:lnTo>
                    <a:pt x="114" y="446"/>
                  </a:lnTo>
                  <a:lnTo>
                    <a:pt x="86" y="430"/>
                  </a:lnTo>
                  <a:lnTo>
                    <a:pt x="61" y="409"/>
                  </a:lnTo>
                  <a:lnTo>
                    <a:pt x="41" y="387"/>
                  </a:lnTo>
                  <a:lnTo>
                    <a:pt x="23" y="359"/>
                  </a:lnTo>
                  <a:lnTo>
                    <a:pt x="10" y="330"/>
                  </a:lnTo>
                  <a:lnTo>
                    <a:pt x="3" y="299"/>
                  </a:lnTo>
                  <a:lnTo>
                    <a:pt x="0" y="266"/>
                  </a:lnTo>
                  <a:lnTo>
                    <a:pt x="3" y="232"/>
                  </a:lnTo>
                  <a:lnTo>
                    <a:pt x="10" y="201"/>
                  </a:lnTo>
                  <a:lnTo>
                    <a:pt x="23" y="171"/>
                  </a:lnTo>
                  <a:lnTo>
                    <a:pt x="41" y="145"/>
                  </a:lnTo>
                  <a:lnTo>
                    <a:pt x="61" y="122"/>
                  </a:lnTo>
                  <a:lnTo>
                    <a:pt x="86" y="101"/>
                  </a:lnTo>
                  <a:lnTo>
                    <a:pt x="114" y="86"/>
                  </a:lnTo>
                  <a:lnTo>
                    <a:pt x="144" y="74"/>
                  </a:lnTo>
                  <a:lnTo>
                    <a:pt x="144" y="55"/>
                  </a:lnTo>
                  <a:lnTo>
                    <a:pt x="147" y="37"/>
                  </a:lnTo>
                  <a:lnTo>
                    <a:pt x="154" y="22"/>
                  </a:lnTo>
                  <a:lnTo>
                    <a:pt x="166" y="10"/>
                  </a:lnTo>
                  <a:lnTo>
                    <a:pt x="182" y="2"/>
                  </a:lnTo>
                  <a:lnTo>
                    <a:pt x="1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9" name="Freeform 141"/>
            <p:cNvSpPr>
              <a:spLocks noEditPoints="1"/>
            </p:cNvSpPr>
            <p:nvPr/>
          </p:nvSpPr>
          <p:spPr bwMode="auto">
            <a:xfrm>
              <a:off x="5559" y="3853"/>
              <a:ext cx="316" cy="316"/>
            </a:xfrm>
            <a:custGeom>
              <a:avLst/>
              <a:gdLst>
                <a:gd name="T0" fmla="*/ 3066 w 3480"/>
                <a:gd name="T1" fmla="*/ 1400 h 3480"/>
                <a:gd name="T2" fmla="*/ 2924 w 3480"/>
                <a:gd name="T3" fmla="*/ 2428 h 3480"/>
                <a:gd name="T4" fmla="*/ 2113 w 3480"/>
                <a:gd name="T5" fmla="*/ 3059 h 3480"/>
                <a:gd name="T6" fmla="*/ 2970 w 3480"/>
                <a:gd name="T7" fmla="*/ 2630 h 3480"/>
                <a:gd name="T8" fmla="*/ 3246 w 3480"/>
                <a:gd name="T9" fmla="*/ 1550 h 3480"/>
                <a:gd name="T10" fmla="*/ 2746 w 3480"/>
                <a:gd name="T11" fmla="*/ 605 h 3480"/>
                <a:gd name="T12" fmla="*/ 2744 w 3480"/>
                <a:gd name="T13" fmla="*/ 319 h 3480"/>
                <a:gd name="T14" fmla="*/ 3412 w 3480"/>
                <a:gd name="T15" fmla="*/ 1257 h 3480"/>
                <a:gd name="T16" fmla="*/ 3348 w 3480"/>
                <a:gd name="T17" fmla="*/ 2407 h 3480"/>
                <a:gd name="T18" fmla="*/ 2580 w 3480"/>
                <a:gd name="T19" fmla="*/ 3265 h 3480"/>
                <a:gd name="T20" fmla="*/ 1441 w 3480"/>
                <a:gd name="T21" fmla="*/ 3455 h 3480"/>
                <a:gd name="T22" fmla="*/ 672 w 3480"/>
                <a:gd name="T23" fmla="*/ 3075 h 3480"/>
                <a:gd name="T24" fmla="*/ 847 w 3480"/>
                <a:gd name="T25" fmla="*/ 2968 h 3480"/>
                <a:gd name="T26" fmla="*/ 1916 w 3480"/>
                <a:gd name="T27" fmla="*/ 3249 h 3480"/>
                <a:gd name="T28" fmla="*/ 1127 w 3480"/>
                <a:gd name="T29" fmla="*/ 2965 h 3480"/>
                <a:gd name="T30" fmla="*/ 446 w 3480"/>
                <a:gd name="T31" fmla="*/ 2190 h 3480"/>
                <a:gd name="T32" fmla="*/ 496 w 3480"/>
                <a:gd name="T33" fmla="*/ 1167 h 3480"/>
                <a:gd name="T34" fmla="*/ 1196 w 3480"/>
                <a:gd name="T35" fmla="*/ 483 h 3480"/>
                <a:gd name="T36" fmla="*/ 1511 w 3480"/>
                <a:gd name="T37" fmla="*/ 517 h 3480"/>
                <a:gd name="T38" fmla="*/ 842 w 3480"/>
                <a:gd name="T39" fmla="*/ 912 h 3480"/>
                <a:gd name="T40" fmla="*/ 1360 w 3480"/>
                <a:gd name="T41" fmla="*/ 783 h 3480"/>
                <a:gd name="T42" fmla="*/ 2259 w 3480"/>
                <a:gd name="T43" fmla="*/ 851 h 3480"/>
                <a:gd name="T44" fmla="*/ 2758 w 3480"/>
                <a:gd name="T45" fmla="*/ 1581 h 3480"/>
                <a:gd name="T46" fmla="*/ 2595 w 3480"/>
                <a:gd name="T47" fmla="*/ 2278 h 3480"/>
                <a:gd name="T48" fmla="*/ 2585 w 3480"/>
                <a:gd name="T49" fmla="*/ 1994 h 3480"/>
                <a:gd name="T50" fmla="*/ 2435 w 3480"/>
                <a:gd name="T51" fmla="*/ 1197 h 3480"/>
                <a:gd name="T52" fmla="*/ 1663 w 3480"/>
                <a:gd name="T53" fmla="*/ 861 h 3480"/>
                <a:gd name="T54" fmla="*/ 966 w 3480"/>
                <a:gd name="T55" fmla="*/ 1316 h 3480"/>
                <a:gd name="T56" fmla="*/ 1111 w 3480"/>
                <a:gd name="T57" fmla="*/ 1977 h 3480"/>
                <a:gd name="T58" fmla="*/ 1174 w 3480"/>
                <a:gd name="T59" fmla="*/ 1395 h 3480"/>
                <a:gd name="T60" fmla="*/ 1239 w 3480"/>
                <a:gd name="T61" fmla="*/ 1588 h 3480"/>
                <a:gd name="T62" fmla="*/ 1430 w 3480"/>
                <a:gd name="T63" fmla="*/ 2163 h 3480"/>
                <a:gd name="T64" fmla="*/ 2049 w 3480"/>
                <a:gd name="T65" fmla="*/ 2163 h 3480"/>
                <a:gd name="T66" fmla="*/ 2237 w 3480"/>
                <a:gd name="T67" fmla="*/ 1575 h 3480"/>
                <a:gd name="T68" fmla="*/ 1740 w 3480"/>
                <a:gd name="T69" fmla="*/ 1216 h 3480"/>
                <a:gd name="T70" fmla="*/ 1443 w 3480"/>
                <a:gd name="T71" fmla="*/ 1176 h 3480"/>
                <a:gd name="T72" fmla="*/ 1987 w 3480"/>
                <a:gd name="T73" fmla="*/ 1116 h 3480"/>
                <a:gd name="T74" fmla="*/ 2408 w 3480"/>
                <a:gd name="T75" fmla="*/ 1676 h 3480"/>
                <a:gd name="T76" fmla="*/ 2096 w 3480"/>
                <a:gd name="T77" fmla="*/ 2310 h 3480"/>
                <a:gd name="T78" fmla="*/ 1391 w 3480"/>
                <a:gd name="T79" fmla="*/ 2313 h 3480"/>
                <a:gd name="T80" fmla="*/ 1276 w 3480"/>
                <a:gd name="T81" fmla="*/ 2490 h 3480"/>
                <a:gd name="T82" fmla="*/ 2079 w 3480"/>
                <a:gd name="T83" fmla="*/ 2555 h 3480"/>
                <a:gd name="T84" fmla="*/ 2436 w 3480"/>
                <a:gd name="T85" fmla="*/ 2452 h 3480"/>
                <a:gd name="T86" fmla="*/ 1886 w 3480"/>
                <a:gd name="T87" fmla="*/ 2761 h 3480"/>
                <a:gd name="T88" fmla="*/ 1039 w 3480"/>
                <a:gd name="T89" fmla="*/ 2495 h 3480"/>
                <a:gd name="T90" fmla="*/ 713 w 3480"/>
                <a:gd name="T91" fmla="*/ 1657 h 3480"/>
                <a:gd name="T92" fmla="*/ 521 w 3480"/>
                <a:gd name="T93" fmla="*/ 1655 h 3480"/>
                <a:gd name="T94" fmla="*/ 876 w 3480"/>
                <a:gd name="T95" fmla="*/ 2604 h 3480"/>
                <a:gd name="T96" fmla="*/ 1831 w 3480"/>
                <a:gd name="T97" fmla="*/ 2959 h 3480"/>
                <a:gd name="T98" fmla="*/ 2716 w 3480"/>
                <a:gd name="T99" fmla="*/ 2476 h 3480"/>
                <a:gd name="T100" fmla="*/ 2935 w 3480"/>
                <a:gd name="T101" fmla="*/ 1489 h 3480"/>
                <a:gd name="T102" fmla="*/ 2370 w 3480"/>
                <a:gd name="T103" fmla="*/ 694 h 3480"/>
                <a:gd name="T104" fmla="*/ 1935 w 3480"/>
                <a:gd name="T105" fmla="*/ 437 h 3480"/>
                <a:gd name="T106" fmla="*/ 2534 w 3480"/>
                <a:gd name="T107" fmla="*/ 625 h 3480"/>
                <a:gd name="T108" fmla="*/ 1640 w 3480"/>
                <a:gd name="T109" fmla="*/ 225 h 3480"/>
                <a:gd name="T110" fmla="*/ 635 w 3480"/>
                <a:gd name="T111" fmla="*/ 700 h 3480"/>
                <a:gd name="T112" fmla="*/ 221 w 3480"/>
                <a:gd name="T113" fmla="*/ 1740 h 3480"/>
                <a:gd name="T114" fmla="*/ 589 w 3480"/>
                <a:gd name="T115" fmla="*/ 2731 h 3480"/>
                <a:gd name="T116" fmla="*/ 497 w 3480"/>
                <a:gd name="T117" fmla="*/ 2913 h 3480"/>
                <a:gd name="T118" fmla="*/ 65 w 3480"/>
                <a:gd name="T119" fmla="*/ 2211 h 3480"/>
                <a:gd name="T120" fmla="*/ 132 w 3480"/>
                <a:gd name="T121" fmla="*/ 1074 h 3480"/>
                <a:gd name="T122" fmla="*/ 900 w 3480"/>
                <a:gd name="T123" fmla="*/ 216 h 3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80" h="3480">
                  <a:moveTo>
                    <a:pt x="2746" y="605"/>
                  </a:moveTo>
                  <a:lnTo>
                    <a:pt x="2650" y="717"/>
                  </a:lnTo>
                  <a:lnTo>
                    <a:pt x="2702" y="766"/>
                  </a:lnTo>
                  <a:lnTo>
                    <a:pt x="2751" y="816"/>
                  </a:lnTo>
                  <a:lnTo>
                    <a:pt x="2796" y="869"/>
                  </a:lnTo>
                  <a:lnTo>
                    <a:pt x="2849" y="937"/>
                  </a:lnTo>
                  <a:lnTo>
                    <a:pt x="2898" y="1008"/>
                  </a:lnTo>
                  <a:lnTo>
                    <a:pt x="2941" y="1083"/>
                  </a:lnTo>
                  <a:lnTo>
                    <a:pt x="2979" y="1159"/>
                  </a:lnTo>
                  <a:lnTo>
                    <a:pt x="3013" y="1237"/>
                  </a:lnTo>
                  <a:lnTo>
                    <a:pt x="3042" y="1318"/>
                  </a:lnTo>
                  <a:lnTo>
                    <a:pt x="3066" y="1400"/>
                  </a:lnTo>
                  <a:lnTo>
                    <a:pt x="3084" y="1483"/>
                  </a:lnTo>
                  <a:lnTo>
                    <a:pt x="3098" y="1568"/>
                  </a:lnTo>
                  <a:lnTo>
                    <a:pt x="3107" y="1654"/>
                  </a:lnTo>
                  <a:lnTo>
                    <a:pt x="3109" y="1740"/>
                  </a:lnTo>
                  <a:lnTo>
                    <a:pt x="3107" y="1833"/>
                  </a:lnTo>
                  <a:lnTo>
                    <a:pt x="3097" y="1925"/>
                  </a:lnTo>
                  <a:lnTo>
                    <a:pt x="3081" y="2014"/>
                  </a:lnTo>
                  <a:lnTo>
                    <a:pt x="3061" y="2102"/>
                  </a:lnTo>
                  <a:lnTo>
                    <a:pt x="3035" y="2187"/>
                  </a:lnTo>
                  <a:lnTo>
                    <a:pt x="3003" y="2271"/>
                  </a:lnTo>
                  <a:lnTo>
                    <a:pt x="2966" y="2350"/>
                  </a:lnTo>
                  <a:lnTo>
                    <a:pt x="2924" y="2428"/>
                  </a:lnTo>
                  <a:lnTo>
                    <a:pt x="2878" y="2502"/>
                  </a:lnTo>
                  <a:lnTo>
                    <a:pt x="2827" y="2573"/>
                  </a:lnTo>
                  <a:lnTo>
                    <a:pt x="2771" y="2641"/>
                  </a:lnTo>
                  <a:lnTo>
                    <a:pt x="2711" y="2704"/>
                  </a:lnTo>
                  <a:lnTo>
                    <a:pt x="2649" y="2765"/>
                  </a:lnTo>
                  <a:lnTo>
                    <a:pt x="2581" y="2820"/>
                  </a:lnTo>
                  <a:lnTo>
                    <a:pt x="2511" y="2872"/>
                  </a:lnTo>
                  <a:lnTo>
                    <a:pt x="2437" y="2920"/>
                  </a:lnTo>
                  <a:lnTo>
                    <a:pt x="2360" y="2962"/>
                  </a:lnTo>
                  <a:lnTo>
                    <a:pt x="2280" y="2999"/>
                  </a:lnTo>
                  <a:lnTo>
                    <a:pt x="2197" y="3032"/>
                  </a:lnTo>
                  <a:lnTo>
                    <a:pt x="2113" y="3059"/>
                  </a:lnTo>
                  <a:lnTo>
                    <a:pt x="2146" y="3204"/>
                  </a:lnTo>
                  <a:lnTo>
                    <a:pt x="2236" y="3176"/>
                  </a:lnTo>
                  <a:lnTo>
                    <a:pt x="2324" y="3142"/>
                  </a:lnTo>
                  <a:lnTo>
                    <a:pt x="2409" y="3103"/>
                  </a:lnTo>
                  <a:lnTo>
                    <a:pt x="2491" y="3060"/>
                  </a:lnTo>
                  <a:lnTo>
                    <a:pt x="2570" y="3011"/>
                  </a:lnTo>
                  <a:lnTo>
                    <a:pt x="2647" y="2958"/>
                  </a:lnTo>
                  <a:lnTo>
                    <a:pt x="2719" y="2901"/>
                  </a:lnTo>
                  <a:lnTo>
                    <a:pt x="2788" y="2838"/>
                  </a:lnTo>
                  <a:lnTo>
                    <a:pt x="2852" y="2772"/>
                  </a:lnTo>
                  <a:lnTo>
                    <a:pt x="2914" y="2703"/>
                  </a:lnTo>
                  <a:lnTo>
                    <a:pt x="2970" y="2630"/>
                  </a:lnTo>
                  <a:lnTo>
                    <a:pt x="3022" y="2553"/>
                  </a:lnTo>
                  <a:lnTo>
                    <a:pt x="3069" y="2473"/>
                  </a:lnTo>
                  <a:lnTo>
                    <a:pt x="3112" y="2390"/>
                  </a:lnTo>
                  <a:lnTo>
                    <a:pt x="3150" y="2304"/>
                  </a:lnTo>
                  <a:lnTo>
                    <a:pt x="3182" y="2216"/>
                  </a:lnTo>
                  <a:lnTo>
                    <a:pt x="3208" y="2125"/>
                  </a:lnTo>
                  <a:lnTo>
                    <a:pt x="3229" y="2031"/>
                  </a:lnTo>
                  <a:lnTo>
                    <a:pt x="3245" y="1936"/>
                  </a:lnTo>
                  <a:lnTo>
                    <a:pt x="3255" y="1840"/>
                  </a:lnTo>
                  <a:lnTo>
                    <a:pt x="3258" y="1740"/>
                  </a:lnTo>
                  <a:lnTo>
                    <a:pt x="3255" y="1644"/>
                  </a:lnTo>
                  <a:lnTo>
                    <a:pt x="3246" y="1550"/>
                  </a:lnTo>
                  <a:lnTo>
                    <a:pt x="3232" y="1457"/>
                  </a:lnTo>
                  <a:lnTo>
                    <a:pt x="3211" y="1367"/>
                  </a:lnTo>
                  <a:lnTo>
                    <a:pt x="3186" y="1278"/>
                  </a:lnTo>
                  <a:lnTo>
                    <a:pt x="3155" y="1192"/>
                  </a:lnTo>
                  <a:lnTo>
                    <a:pt x="3119" y="1107"/>
                  </a:lnTo>
                  <a:lnTo>
                    <a:pt x="3079" y="1027"/>
                  </a:lnTo>
                  <a:lnTo>
                    <a:pt x="3035" y="948"/>
                  </a:lnTo>
                  <a:lnTo>
                    <a:pt x="2985" y="873"/>
                  </a:lnTo>
                  <a:lnTo>
                    <a:pt x="2931" y="800"/>
                  </a:lnTo>
                  <a:lnTo>
                    <a:pt x="2873" y="731"/>
                  </a:lnTo>
                  <a:lnTo>
                    <a:pt x="2812" y="666"/>
                  </a:lnTo>
                  <a:lnTo>
                    <a:pt x="2746" y="605"/>
                  </a:lnTo>
                  <a:close/>
                  <a:moveTo>
                    <a:pt x="1740" y="0"/>
                  </a:moveTo>
                  <a:lnTo>
                    <a:pt x="1839" y="3"/>
                  </a:lnTo>
                  <a:lnTo>
                    <a:pt x="1937" y="11"/>
                  </a:lnTo>
                  <a:lnTo>
                    <a:pt x="2034" y="25"/>
                  </a:lnTo>
                  <a:lnTo>
                    <a:pt x="2130" y="44"/>
                  </a:lnTo>
                  <a:lnTo>
                    <a:pt x="2223" y="68"/>
                  </a:lnTo>
                  <a:lnTo>
                    <a:pt x="2316" y="97"/>
                  </a:lnTo>
                  <a:lnTo>
                    <a:pt x="2406" y="132"/>
                  </a:lnTo>
                  <a:lnTo>
                    <a:pt x="2494" y="171"/>
                  </a:lnTo>
                  <a:lnTo>
                    <a:pt x="2580" y="216"/>
                  </a:lnTo>
                  <a:lnTo>
                    <a:pt x="2664" y="265"/>
                  </a:lnTo>
                  <a:lnTo>
                    <a:pt x="2744" y="319"/>
                  </a:lnTo>
                  <a:lnTo>
                    <a:pt x="2823" y="378"/>
                  </a:lnTo>
                  <a:lnTo>
                    <a:pt x="2898" y="441"/>
                  </a:lnTo>
                  <a:lnTo>
                    <a:pt x="2970" y="510"/>
                  </a:lnTo>
                  <a:lnTo>
                    <a:pt x="3038" y="582"/>
                  </a:lnTo>
                  <a:lnTo>
                    <a:pt x="3101" y="658"/>
                  </a:lnTo>
                  <a:lnTo>
                    <a:pt x="3161" y="735"/>
                  </a:lnTo>
                  <a:lnTo>
                    <a:pt x="3215" y="817"/>
                  </a:lnTo>
                  <a:lnTo>
                    <a:pt x="3264" y="900"/>
                  </a:lnTo>
                  <a:lnTo>
                    <a:pt x="3308" y="986"/>
                  </a:lnTo>
                  <a:lnTo>
                    <a:pt x="3348" y="1074"/>
                  </a:lnTo>
                  <a:lnTo>
                    <a:pt x="3382" y="1164"/>
                  </a:lnTo>
                  <a:lnTo>
                    <a:pt x="3412" y="1257"/>
                  </a:lnTo>
                  <a:lnTo>
                    <a:pt x="3436" y="1351"/>
                  </a:lnTo>
                  <a:lnTo>
                    <a:pt x="3455" y="1446"/>
                  </a:lnTo>
                  <a:lnTo>
                    <a:pt x="3468" y="1543"/>
                  </a:lnTo>
                  <a:lnTo>
                    <a:pt x="3476" y="1641"/>
                  </a:lnTo>
                  <a:lnTo>
                    <a:pt x="3480" y="1740"/>
                  </a:lnTo>
                  <a:lnTo>
                    <a:pt x="3476" y="1840"/>
                  </a:lnTo>
                  <a:lnTo>
                    <a:pt x="3468" y="1938"/>
                  </a:lnTo>
                  <a:lnTo>
                    <a:pt x="3455" y="2035"/>
                  </a:lnTo>
                  <a:lnTo>
                    <a:pt x="3436" y="2130"/>
                  </a:lnTo>
                  <a:lnTo>
                    <a:pt x="3412" y="2224"/>
                  </a:lnTo>
                  <a:lnTo>
                    <a:pt x="3382" y="2317"/>
                  </a:lnTo>
                  <a:lnTo>
                    <a:pt x="3348" y="2407"/>
                  </a:lnTo>
                  <a:lnTo>
                    <a:pt x="3308" y="2495"/>
                  </a:lnTo>
                  <a:lnTo>
                    <a:pt x="3263" y="2582"/>
                  </a:lnTo>
                  <a:lnTo>
                    <a:pt x="3215" y="2664"/>
                  </a:lnTo>
                  <a:lnTo>
                    <a:pt x="3161" y="2746"/>
                  </a:lnTo>
                  <a:lnTo>
                    <a:pt x="3101" y="2823"/>
                  </a:lnTo>
                  <a:lnTo>
                    <a:pt x="3038" y="2898"/>
                  </a:lnTo>
                  <a:lnTo>
                    <a:pt x="2970" y="2971"/>
                  </a:lnTo>
                  <a:lnTo>
                    <a:pt x="2898" y="3039"/>
                  </a:lnTo>
                  <a:lnTo>
                    <a:pt x="2823" y="3103"/>
                  </a:lnTo>
                  <a:lnTo>
                    <a:pt x="2744" y="3161"/>
                  </a:lnTo>
                  <a:lnTo>
                    <a:pt x="2664" y="3215"/>
                  </a:lnTo>
                  <a:lnTo>
                    <a:pt x="2580" y="3265"/>
                  </a:lnTo>
                  <a:lnTo>
                    <a:pt x="2494" y="3310"/>
                  </a:lnTo>
                  <a:lnTo>
                    <a:pt x="2406" y="3349"/>
                  </a:lnTo>
                  <a:lnTo>
                    <a:pt x="2316" y="3384"/>
                  </a:lnTo>
                  <a:lnTo>
                    <a:pt x="2223" y="3413"/>
                  </a:lnTo>
                  <a:lnTo>
                    <a:pt x="2130" y="3437"/>
                  </a:lnTo>
                  <a:lnTo>
                    <a:pt x="2034" y="3456"/>
                  </a:lnTo>
                  <a:lnTo>
                    <a:pt x="1937" y="3470"/>
                  </a:lnTo>
                  <a:lnTo>
                    <a:pt x="1839" y="3478"/>
                  </a:lnTo>
                  <a:lnTo>
                    <a:pt x="1740" y="3480"/>
                  </a:lnTo>
                  <a:lnTo>
                    <a:pt x="1639" y="3478"/>
                  </a:lnTo>
                  <a:lnTo>
                    <a:pt x="1539" y="3470"/>
                  </a:lnTo>
                  <a:lnTo>
                    <a:pt x="1441" y="3455"/>
                  </a:lnTo>
                  <a:lnTo>
                    <a:pt x="1343" y="3436"/>
                  </a:lnTo>
                  <a:lnTo>
                    <a:pt x="1248" y="3410"/>
                  </a:lnTo>
                  <a:lnTo>
                    <a:pt x="1155" y="3380"/>
                  </a:lnTo>
                  <a:lnTo>
                    <a:pt x="1063" y="3344"/>
                  </a:lnTo>
                  <a:lnTo>
                    <a:pt x="973" y="3302"/>
                  </a:lnTo>
                  <a:lnTo>
                    <a:pt x="885" y="3257"/>
                  </a:lnTo>
                  <a:lnTo>
                    <a:pt x="799" y="3205"/>
                  </a:lnTo>
                  <a:lnTo>
                    <a:pt x="716" y="3148"/>
                  </a:lnTo>
                  <a:lnTo>
                    <a:pt x="699" y="3133"/>
                  </a:lnTo>
                  <a:lnTo>
                    <a:pt x="687" y="3116"/>
                  </a:lnTo>
                  <a:lnTo>
                    <a:pt x="677" y="3096"/>
                  </a:lnTo>
                  <a:lnTo>
                    <a:pt x="672" y="3075"/>
                  </a:lnTo>
                  <a:lnTo>
                    <a:pt x="671" y="3054"/>
                  </a:lnTo>
                  <a:lnTo>
                    <a:pt x="674" y="3033"/>
                  </a:lnTo>
                  <a:lnTo>
                    <a:pt x="681" y="3012"/>
                  </a:lnTo>
                  <a:lnTo>
                    <a:pt x="692" y="2993"/>
                  </a:lnTo>
                  <a:lnTo>
                    <a:pt x="707" y="2976"/>
                  </a:lnTo>
                  <a:lnTo>
                    <a:pt x="725" y="2963"/>
                  </a:lnTo>
                  <a:lnTo>
                    <a:pt x="744" y="2955"/>
                  </a:lnTo>
                  <a:lnTo>
                    <a:pt x="764" y="2949"/>
                  </a:lnTo>
                  <a:lnTo>
                    <a:pt x="785" y="2947"/>
                  </a:lnTo>
                  <a:lnTo>
                    <a:pt x="807" y="2950"/>
                  </a:lnTo>
                  <a:lnTo>
                    <a:pt x="827" y="2958"/>
                  </a:lnTo>
                  <a:lnTo>
                    <a:pt x="847" y="2968"/>
                  </a:lnTo>
                  <a:lnTo>
                    <a:pt x="926" y="3024"/>
                  </a:lnTo>
                  <a:lnTo>
                    <a:pt x="1009" y="3072"/>
                  </a:lnTo>
                  <a:lnTo>
                    <a:pt x="1093" y="3116"/>
                  </a:lnTo>
                  <a:lnTo>
                    <a:pt x="1180" y="3153"/>
                  </a:lnTo>
                  <a:lnTo>
                    <a:pt x="1269" y="3186"/>
                  </a:lnTo>
                  <a:lnTo>
                    <a:pt x="1360" y="3211"/>
                  </a:lnTo>
                  <a:lnTo>
                    <a:pt x="1454" y="3232"/>
                  </a:lnTo>
                  <a:lnTo>
                    <a:pt x="1548" y="3247"/>
                  </a:lnTo>
                  <a:lnTo>
                    <a:pt x="1643" y="3256"/>
                  </a:lnTo>
                  <a:lnTo>
                    <a:pt x="1740" y="3259"/>
                  </a:lnTo>
                  <a:lnTo>
                    <a:pt x="1829" y="3257"/>
                  </a:lnTo>
                  <a:lnTo>
                    <a:pt x="1916" y="3249"/>
                  </a:lnTo>
                  <a:lnTo>
                    <a:pt x="2001" y="3237"/>
                  </a:lnTo>
                  <a:lnTo>
                    <a:pt x="1969" y="3091"/>
                  </a:lnTo>
                  <a:lnTo>
                    <a:pt x="1893" y="3102"/>
                  </a:lnTo>
                  <a:lnTo>
                    <a:pt x="1817" y="3108"/>
                  </a:lnTo>
                  <a:lnTo>
                    <a:pt x="1740" y="3110"/>
                  </a:lnTo>
                  <a:lnTo>
                    <a:pt x="1646" y="3107"/>
                  </a:lnTo>
                  <a:lnTo>
                    <a:pt x="1554" y="3098"/>
                  </a:lnTo>
                  <a:lnTo>
                    <a:pt x="1464" y="3083"/>
                  </a:lnTo>
                  <a:lnTo>
                    <a:pt x="1376" y="3062"/>
                  </a:lnTo>
                  <a:lnTo>
                    <a:pt x="1290" y="3034"/>
                  </a:lnTo>
                  <a:lnTo>
                    <a:pt x="1208" y="3002"/>
                  </a:lnTo>
                  <a:lnTo>
                    <a:pt x="1127" y="2965"/>
                  </a:lnTo>
                  <a:lnTo>
                    <a:pt x="1049" y="2923"/>
                  </a:lnTo>
                  <a:lnTo>
                    <a:pt x="975" y="2876"/>
                  </a:lnTo>
                  <a:lnTo>
                    <a:pt x="904" y="2824"/>
                  </a:lnTo>
                  <a:lnTo>
                    <a:pt x="836" y="2769"/>
                  </a:lnTo>
                  <a:lnTo>
                    <a:pt x="772" y="2709"/>
                  </a:lnTo>
                  <a:lnTo>
                    <a:pt x="712" y="2645"/>
                  </a:lnTo>
                  <a:lnTo>
                    <a:pt x="656" y="2577"/>
                  </a:lnTo>
                  <a:lnTo>
                    <a:pt x="605" y="2506"/>
                  </a:lnTo>
                  <a:lnTo>
                    <a:pt x="557" y="2431"/>
                  </a:lnTo>
                  <a:lnTo>
                    <a:pt x="516" y="2354"/>
                  </a:lnTo>
                  <a:lnTo>
                    <a:pt x="478" y="2273"/>
                  </a:lnTo>
                  <a:lnTo>
                    <a:pt x="446" y="2190"/>
                  </a:lnTo>
                  <a:lnTo>
                    <a:pt x="420" y="2105"/>
                  </a:lnTo>
                  <a:lnTo>
                    <a:pt x="398" y="2017"/>
                  </a:lnTo>
                  <a:lnTo>
                    <a:pt x="383" y="1926"/>
                  </a:lnTo>
                  <a:lnTo>
                    <a:pt x="374" y="1834"/>
                  </a:lnTo>
                  <a:lnTo>
                    <a:pt x="371" y="1740"/>
                  </a:lnTo>
                  <a:lnTo>
                    <a:pt x="373" y="1655"/>
                  </a:lnTo>
                  <a:lnTo>
                    <a:pt x="381" y="1571"/>
                  </a:lnTo>
                  <a:lnTo>
                    <a:pt x="394" y="1488"/>
                  </a:lnTo>
                  <a:lnTo>
                    <a:pt x="412" y="1406"/>
                  </a:lnTo>
                  <a:lnTo>
                    <a:pt x="435" y="1324"/>
                  </a:lnTo>
                  <a:lnTo>
                    <a:pt x="463" y="1245"/>
                  </a:lnTo>
                  <a:lnTo>
                    <a:pt x="496" y="1167"/>
                  </a:lnTo>
                  <a:lnTo>
                    <a:pt x="534" y="1092"/>
                  </a:lnTo>
                  <a:lnTo>
                    <a:pt x="575" y="1019"/>
                  </a:lnTo>
                  <a:lnTo>
                    <a:pt x="622" y="949"/>
                  </a:lnTo>
                  <a:lnTo>
                    <a:pt x="674" y="881"/>
                  </a:lnTo>
                  <a:lnTo>
                    <a:pt x="728" y="818"/>
                  </a:lnTo>
                  <a:lnTo>
                    <a:pt x="786" y="758"/>
                  </a:lnTo>
                  <a:lnTo>
                    <a:pt x="847" y="702"/>
                  </a:lnTo>
                  <a:lnTo>
                    <a:pt x="911" y="650"/>
                  </a:lnTo>
                  <a:lnTo>
                    <a:pt x="979" y="601"/>
                  </a:lnTo>
                  <a:lnTo>
                    <a:pt x="1049" y="558"/>
                  </a:lnTo>
                  <a:lnTo>
                    <a:pt x="1122" y="518"/>
                  </a:lnTo>
                  <a:lnTo>
                    <a:pt x="1196" y="483"/>
                  </a:lnTo>
                  <a:lnTo>
                    <a:pt x="1274" y="452"/>
                  </a:lnTo>
                  <a:lnTo>
                    <a:pt x="1352" y="427"/>
                  </a:lnTo>
                  <a:lnTo>
                    <a:pt x="1432" y="405"/>
                  </a:lnTo>
                  <a:lnTo>
                    <a:pt x="1452" y="403"/>
                  </a:lnTo>
                  <a:lnTo>
                    <a:pt x="1471" y="406"/>
                  </a:lnTo>
                  <a:lnTo>
                    <a:pt x="1488" y="415"/>
                  </a:lnTo>
                  <a:lnTo>
                    <a:pt x="1502" y="427"/>
                  </a:lnTo>
                  <a:lnTo>
                    <a:pt x="1514" y="442"/>
                  </a:lnTo>
                  <a:lnTo>
                    <a:pt x="1520" y="460"/>
                  </a:lnTo>
                  <a:lnTo>
                    <a:pt x="1523" y="481"/>
                  </a:lnTo>
                  <a:lnTo>
                    <a:pt x="1519" y="500"/>
                  </a:lnTo>
                  <a:lnTo>
                    <a:pt x="1511" y="517"/>
                  </a:lnTo>
                  <a:lnTo>
                    <a:pt x="1499" y="531"/>
                  </a:lnTo>
                  <a:lnTo>
                    <a:pt x="1484" y="542"/>
                  </a:lnTo>
                  <a:lnTo>
                    <a:pt x="1465" y="550"/>
                  </a:lnTo>
                  <a:lnTo>
                    <a:pt x="1387" y="570"/>
                  </a:lnTo>
                  <a:lnTo>
                    <a:pt x="1310" y="596"/>
                  </a:lnTo>
                  <a:lnTo>
                    <a:pt x="1234" y="628"/>
                  </a:lnTo>
                  <a:lnTo>
                    <a:pt x="1162" y="664"/>
                  </a:lnTo>
                  <a:lnTo>
                    <a:pt x="1092" y="704"/>
                  </a:lnTo>
                  <a:lnTo>
                    <a:pt x="1025" y="750"/>
                  </a:lnTo>
                  <a:lnTo>
                    <a:pt x="960" y="800"/>
                  </a:lnTo>
                  <a:lnTo>
                    <a:pt x="900" y="854"/>
                  </a:lnTo>
                  <a:lnTo>
                    <a:pt x="842" y="912"/>
                  </a:lnTo>
                  <a:lnTo>
                    <a:pt x="788" y="974"/>
                  </a:lnTo>
                  <a:lnTo>
                    <a:pt x="760" y="1011"/>
                  </a:lnTo>
                  <a:lnTo>
                    <a:pt x="733" y="1048"/>
                  </a:lnTo>
                  <a:lnTo>
                    <a:pt x="897" y="1148"/>
                  </a:lnTo>
                  <a:lnTo>
                    <a:pt x="942" y="1089"/>
                  </a:lnTo>
                  <a:lnTo>
                    <a:pt x="992" y="1033"/>
                  </a:lnTo>
                  <a:lnTo>
                    <a:pt x="1045" y="981"/>
                  </a:lnTo>
                  <a:lnTo>
                    <a:pt x="1102" y="932"/>
                  </a:lnTo>
                  <a:lnTo>
                    <a:pt x="1162" y="889"/>
                  </a:lnTo>
                  <a:lnTo>
                    <a:pt x="1225" y="848"/>
                  </a:lnTo>
                  <a:lnTo>
                    <a:pt x="1292" y="813"/>
                  </a:lnTo>
                  <a:lnTo>
                    <a:pt x="1360" y="783"/>
                  </a:lnTo>
                  <a:lnTo>
                    <a:pt x="1432" y="757"/>
                  </a:lnTo>
                  <a:lnTo>
                    <a:pt x="1507" y="737"/>
                  </a:lnTo>
                  <a:lnTo>
                    <a:pt x="1583" y="722"/>
                  </a:lnTo>
                  <a:lnTo>
                    <a:pt x="1660" y="713"/>
                  </a:lnTo>
                  <a:lnTo>
                    <a:pt x="1740" y="711"/>
                  </a:lnTo>
                  <a:lnTo>
                    <a:pt x="1820" y="713"/>
                  </a:lnTo>
                  <a:lnTo>
                    <a:pt x="1899" y="722"/>
                  </a:lnTo>
                  <a:lnTo>
                    <a:pt x="1976" y="737"/>
                  </a:lnTo>
                  <a:lnTo>
                    <a:pt x="2050" y="758"/>
                  </a:lnTo>
                  <a:lnTo>
                    <a:pt x="2122" y="784"/>
                  </a:lnTo>
                  <a:lnTo>
                    <a:pt x="2192" y="815"/>
                  </a:lnTo>
                  <a:lnTo>
                    <a:pt x="2259" y="851"/>
                  </a:lnTo>
                  <a:lnTo>
                    <a:pt x="2324" y="892"/>
                  </a:lnTo>
                  <a:lnTo>
                    <a:pt x="2384" y="936"/>
                  </a:lnTo>
                  <a:lnTo>
                    <a:pt x="2440" y="986"/>
                  </a:lnTo>
                  <a:lnTo>
                    <a:pt x="2494" y="1039"/>
                  </a:lnTo>
                  <a:lnTo>
                    <a:pt x="2543" y="1096"/>
                  </a:lnTo>
                  <a:lnTo>
                    <a:pt x="2588" y="1157"/>
                  </a:lnTo>
                  <a:lnTo>
                    <a:pt x="2629" y="1220"/>
                  </a:lnTo>
                  <a:lnTo>
                    <a:pt x="2665" y="1287"/>
                  </a:lnTo>
                  <a:lnTo>
                    <a:pt x="2695" y="1357"/>
                  </a:lnTo>
                  <a:lnTo>
                    <a:pt x="2722" y="1429"/>
                  </a:lnTo>
                  <a:lnTo>
                    <a:pt x="2742" y="1505"/>
                  </a:lnTo>
                  <a:lnTo>
                    <a:pt x="2758" y="1581"/>
                  </a:lnTo>
                  <a:lnTo>
                    <a:pt x="2766" y="1660"/>
                  </a:lnTo>
                  <a:lnTo>
                    <a:pt x="2770" y="1740"/>
                  </a:lnTo>
                  <a:lnTo>
                    <a:pt x="2766" y="1816"/>
                  </a:lnTo>
                  <a:lnTo>
                    <a:pt x="2759" y="1890"/>
                  </a:lnTo>
                  <a:lnTo>
                    <a:pt x="2745" y="1965"/>
                  </a:lnTo>
                  <a:lnTo>
                    <a:pt x="2726" y="2037"/>
                  </a:lnTo>
                  <a:lnTo>
                    <a:pt x="2702" y="2108"/>
                  </a:lnTo>
                  <a:lnTo>
                    <a:pt x="2673" y="2177"/>
                  </a:lnTo>
                  <a:lnTo>
                    <a:pt x="2639" y="2243"/>
                  </a:lnTo>
                  <a:lnTo>
                    <a:pt x="2627" y="2259"/>
                  </a:lnTo>
                  <a:lnTo>
                    <a:pt x="2612" y="2271"/>
                  </a:lnTo>
                  <a:lnTo>
                    <a:pt x="2595" y="2278"/>
                  </a:lnTo>
                  <a:lnTo>
                    <a:pt x="2576" y="2282"/>
                  </a:lnTo>
                  <a:lnTo>
                    <a:pt x="2557" y="2279"/>
                  </a:lnTo>
                  <a:lnTo>
                    <a:pt x="2539" y="2272"/>
                  </a:lnTo>
                  <a:lnTo>
                    <a:pt x="2523" y="2260"/>
                  </a:lnTo>
                  <a:lnTo>
                    <a:pt x="2511" y="2244"/>
                  </a:lnTo>
                  <a:lnTo>
                    <a:pt x="2504" y="2227"/>
                  </a:lnTo>
                  <a:lnTo>
                    <a:pt x="2500" y="2208"/>
                  </a:lnTo>
                  <a:lnTo>
                    <a:pt x="2503" y="2189"/>
                  </a:lnTo>
                  <a:lnTo>
                    <a:pt x="2510" y="2171"/>
                  </a:lnTo>
                  <a:lnTo>
                    <a:pt x="2540" y="2114"/>
                  </a:lnTo>
                  <a:lnTo>
                    <a:pt x="2564" y="2055"/>
                  </a:lnTo>
                  <a:lnTo>
                    <a:pt x="2585" y="1994"/>
                  </a:lnTo>
                  <a:lnTo>
                    <a:pt x="2601" y="1932"/>
                  </a:lnTo>
                  <a:lnTo>
                    <a:pt x="2613" y="1869"/>
                  </a:lnTo>
                  <a:lnTo>
                    <a:pt x="2620" y="1805"/>
                  </a:lnTo>
                  <a:lnTo>
                    <a:pt x="2622" y="1740"/>
                  </a:lnTo>
                  <a:lnTo>
                    <a:pt x="2619" y="1665"/>
                  </a:lnTo>
                  <a:lnTo>
                    <a:pt x="2610" y="1590"/>
                  </a:lnTo>
                  <a:lnTo>
                    <a:pt x="2594" y="1518"/>
                  </a:lnTo>
                  <a:lnTo>
                    <a:pt x="2573" y="1448"/>
                  </a:lnTo>
                  <a:lnTo>
                    <a:pt x="2545" y="1381"/>
                  </a:lnTo>
                  <a:lnTo>
                    <a:pt x="2513" y="1316"/>
                  </a:lnTo>
                  <a:lnTo>
                    <a:pt x="2476" y="1254"/>
                  </a:lnTo>
                  <a:lnTo>
                    <a:pt x="2435" y="1197"/>
                  </a:lnTo>
                  <a:lnTo>
                    <a:pt x="2388" y="1142"/>
                  </a:lnTo>
                  <a:lnTo>
                    <a:pt x="2337" y="1092"/>
                  </a:lnTo>
                  <a:lnTo>
                    <a:pt x="2283" y="1046"/>
                  </a:lnTo>
                  <a:lnTo>
                    <a:pt x="2225" y="1004"/>
                  </a:lnTo>
                  <a:lnTo>
                    <a:pt x="2164" y="967"/>
                  </a:lnTo>
                  <a:lnTo>
                    <a:pt x="2100" y="934"/>
                  </a:lnTo>
                  <a:lnTo>
                    <a:pt x="2032" y="908"/>
                  </a:lnTo>
                  <a:lnTo>
                    <a:pt x="1962" y="887"/>
                  </a:lnTo>
                  <a:lnTo>
                    <a:pt x="1890" y="871"/>
                  </a:lnTo>
                  <a:lnTo>
                    <a:pt x="1816" y="861"/>
                  </a:lnTo>
                  <a:lnTo>
                    <a:pt x="1740" y="858"/>
                  </a:lnTo>
                  <a:lnTo>
                    <a:pt x="1663" y="861"/>
                  </a:lnTo>
                  <a:lnTo>
                    <a:pt x="1589" y="871"/>
                  </a:lnTo>
                  <a:lnTo>
                    <a:pt x="1517" y="887"/>
                  </a:lnTo>
                  <a:lnTo>
                    <a:pt x="1447" y="908"/>
                  </a:lnTo>
                  <a:lnTo>
                    <a:pt x="1381" y="934"/>
                  </a:lnTo>
                  <a:lnTo>
                    <a:pt x="1316" y="967"/>
                  </a:lnTo>
                  <a:lnTo>
                    <a:pt x="1254" y="1004"/>
                  </a:lnTo>
                  <a:lnTo>
                    <a:pt x="1196" y="1046"/>
                  </a:lnTo>
                  <a:lnTo>
                    <a:pt x="1142" y="1092"/>
                  </a:lnTo>
                  <a:lnTo>
                    <a:pt x="1091" y="1142"/>
                  </a:lnTo>
                  <a:lnTo>
                    <a:pt x="1046" y="1197"/>
                  </a:lnTo>
                  <a:lnTo>
                    <a:pt x="1003" y="1254"/>
                  </a:lnTo>
                  <a:lnTo>
                    <a:pt x="966" y="1316"/>
                  </a:lnTo>
                  <a:lnTo>
                    <a:pt x="934" y="1381"/>
                  </a:lnTo>
                  <a:lnTo>
                    <a:pt x="907" y="1448"/>
                  </a:lnTo>
                  <a:lnTo>
                    <a:pt x="886" y="1518"/>
                  </a:lnTo>
                  <a:lnTo>
                    <a:pt x="871" y="1590"/>
                  </a:lnTo>
                  <a:lnTo>
                    <a:pt x="860" y="1665"/>
                  </a:lnTo>
                  <a:lnTo>
                    <a:pt x="857" y="1740"/>
                  </a:lnTo>
                  <a:lnTo>
                    <a:pt x="860" y="1810"/>
                  </a:lnTo>
                  <a:lnTo>
                    <a:pt x="869" y="1879"/>
                  </a:lnTo>
                  <a:lnTo>
                    <a:pt x="881" y="1946"/>
                  </a:lnTo>
                  <a:lnTo>
                    <a:pt x="900" y="2010"/>
                  </a:lnTo>
                  <a:lnTo>
                    <a:pt x="923" y="2073"/>
                  </a:lnTo>
                  <a:lnTo>
                    <a:pt x="1111" y="1977"/>
                  </a:lnTo>
                  <a:lnTo>
                    <a:pt x="1093" y="1921"/>
                  </a:lnTo>
                  <a:lnTo>
                    <a:pt x="1080" y="1863"/>
                  </a:lnTo>
                  <a:lnTo>
                    <a:pt x="1071" y="1802"/>
                  </a:lnTo>
                  <a:lnTo>
                    <a:pt x="1069" y="1740"/>
                  </a:lnTo>
                  <a:lnTo>
                    <a:pt x="1071" y="1686"/>
                  </a:lnTo>
                  <a:lnTo>
                    <a:pt x="1078" y="1631"/>
                  </a:lnTo>
                  <a:lnTo>
                    <a:pt x="1089" y="1577"/>
                  </a:lnTo>
                  <a:lnTo>
                    <a:pt x="1104" y="1525"/>
                  </a:lnTo>
                  <a:lnTo>
                    <a:pt x="1124" y="1473"/>
                  </a:lnTo>
                  <a:lnTo>
                    <a:pt x="1147" y="1424"/>
                  </a:lnTo>
                  <a:lnTo>
                    <a:pt x="1159" y="1407"/>
                  </a:lnTo>
                  <a:lnTo>
                    <a:pt x="1174" y="1395"/>
                  </a:lnTo>
                  <a:lnTo>
                    <a:pt x="1192" y="1388"/>
                  </a:lnTo>
                  <a:lnTo>
                    <a:pt x="1210" y="1385"/>
                  </a:lnTo>
                  <a:lnTo>
                    <a:pt x="1229" y="1387"/>
                  </a:lnTo>
                  <a:lnTo>
                    <a:pt x="1248" y="1393"/>
                  </a:lnTo>
                  <a:lnTo>
                    <a:pt x="1264" y="1405"/>
                  </a:lnTo>
                  <a:lnTo>
                    <a:pt x="1276" y="1420"/>
                  </a:lnTo>
                  <a:lnTo>
                    <a:pt x="1283" y="1437"/>
                  </a:lnTo>
                  <a:lnTo>
                    <a:pt x="1286" y="1456"/>
                  </a:lnTo>
                  <a:lnTo>
                    <a:pt x="1285" y="1475"/>
                  </a:lnTo>
                  <a:lnTo>
                    <a:pt x="1278" y="1493"/>
                  </a:lnTo>
                  <a:lnTo>
                    <a:pt x="1256" y="1540"/>
                  </a:lnTo>
                  <a:lnTo>
                    <a:pt x="1239" y="1588"/>
                  </a:lnTo>
                  <a:lnTo>
                    <a:pt x="1226" y="1638"/>
                  </a:lnTo>
                  <a:lnTo>
                    <a:pt x="1218" y="1689"/>
                  </a:lnTo>
                  <a:lnTo>
                    <a:pt x="1216" y="1740"/>
                  </a:lnTo>
                  <a:lnTo>
                    <a:pt x="1219" y="1797"/>
                  </a:lnTo>
                  <a:lnTo>
                    <a:pt x="1228" y="1852"/>
                  </a:lnTo>
                  <a:lnTo>
                    <a:pt x="1243" y="1906"/>
                  </a:lnTo>
                  <a:lnTo>
                    <a:pt x="1263" y="1956"/>
                  </a:lnTo>
                  <a:lnTo>
                    <a:pt x="1287" y="2005"/>
                  </a:lnTo>
                  <a:lnTo>
                    <a:pt x="1317" y="2049"/>
                  </a:lnTo>
                  <a:lnTo>
                    <a:pt x="1351" y="2092"/>
                  </a:lnTo>
                  <a:lnTo>
                    <a:pt x="1389" y="2129"/>
                  </a:lnTo>
                  <a:lnTo>
                    <a:pt x="1430" y="2163"/>
                  </a:lnTo>
                  <a:lnTo>
                    <a:pt x="1476" y="2193"/>
                  </a:lnTo>
                  <a:lnTo>
                    <a:pt x="1524" y="2218"/>
                  </a:lnTo>
                  <a:lnTo>
                    <a:pt x="1574" y="2238"/>
                  </a:lnTo>
                  <a:lnTo>
                    <a:pt x="1627" y="2252"/>
                  </a:lnTo>
                  <a:lnTo>
                    <a:pt x="1683" y="2261"/>
                  </a:lnTo>
                  <a:lnTo>
                    <a:pt x="1740" y="2265"/>
                  </a:lnTo>
                  <a:lnTo>
                    <a:pt x="1797" y="2261"/>
                  </a:lnTo>
                  <a:lnTo>
                    <a:pt x="1852" y="2252"/>
                  </a:lnTo>
                  <a:lnTo>
                    <a:pt x="1905" y="2238"/>
                  </a:lnTo>
                  <a:lnTo>
                    <a:pt x="1956" y="2218"/>
                  </a:lnTo>
                  <a:lnTo>
                    <a:pt x="2004" y="2193"/>
                  </a:lnTo>
                  <a:lnTo>
                    <a:pt x="2049" y="2163"/>
                  </a:lnTo>
                  <a:lnTo>
                    <a:pt x="2090" y="2129"/>
                  </a:lnTo>
                  <a:lnTo>
                    <a:pt x="2129" y="2092"/>
                  </a:lnTo>
                  <a:lnTo>
                    <a:pt x="2162" y="2049"/>
                  </a:lnTo>
                  <a:lnTo>
                    <a:pt x="2192" y="2005"/>
                  </a:lnTo>
                  <a:lnTo>
                    <a:pt x="2217" y="1956"/>
                  </a:lnTo>
                  <a:lnTo>
                    <a:pt x="2237" y="1906"/>
                  </a:lnTo>
                  <a:lnTo>
                    <a:pt x="2251" y="1852"/>
                  </a:lnTo>
                  <a:lnTo>
                    <a:pt x="2260" y="1797"/>
                  </a:lnTo>
                  <a:lnTo>
                    <a:pt x="2263" y="1740"/>
                  </a:lnTo>
                  <a:lnTo>
                    <a:pt x="2260" y="1684"/>
                  </a:lnTo>
                  <a:lnTo>
                    <a:pt x="2251" y="1629"/>
                  </a:lnTo>
                  <a:lnTo>
                    <a:pt x="2237" y="1575"/>
                  </a:lnTo>
                  <a:lnTo>
                    <a:pt x="2217" y="1525"/>
                  </a:lnTo>
                  <a:lnTo>
                    <a:pt x="2192" y="1476"/>
                  </a:lnTo>
                  <a:lnTo>
                    <a:pt x="2162" y="1431"/>
                  </a:lnTo>
                  <a:lnTo>
                    <a:pt x="2129" y="1390"/>
                  </a:lnTo>
                  <a:lnTo>
                    <a:pt x="2090" y="1352"/>
                  </a:lnTo>
                  <a:lnTo>
                    <a:pt x="2049" y="1318"/>
                  </a:lnTo>
                  <a:lnTo>
                    <a:pt x="2004" y="1288"/>
                  </a:lnTo>
                  <a:lnTo>
                    <a:pt x="1956" y="1263"/>
                  </a:lnTo>
                  <a:lnTo>
                    <a:pt x="1905" y="1243"/>
                  </a:lnTo>
                  <a:lnTo>
                    <a:pt x="1852" y="1229"/>
                  </a:lnTo>
                  <a:lnTo>
                    <a:pt x="1797" y="1219"/>
                  </a:lnTo>
                  <a:lnTo>
                    <a:pt x="1740" y="1216"/>
                  </a:lnTo>
                  <a:lnTo>
                    <a:pt x="1689" y="1219"/>
                  </a:lnTo>
                  <a:lnTo>
                    <a:pt x="1639" y="1226"/>
                  </a:lnTo>
                  <a:lnTo>
                    <a:pt x="1590" y="1239"/>
                  </a:lnTo>
                  <a:lnTo>
                    <a:pt x="1544" y="1254"/>
                  </a:lnTo>
                  <a:lnTo>
                    <a:pt x="1525" y="1260"/>
                  </a:lnTo>
                  <a:lnTo>
                    <a:pt x="1506" y="1260"/>
                  </a:lnTo>
                  <a:lnTo>
                    <a:pt x="1486" y="1254"/>
                  </a:lnTo>
                  <a:lnTo>
                    <a:pt x="1471" y="1245"/>
                  </a:lnTo>
                  <a:lnTo>
                    <a:pt x="1457" y="1231"/>
                  </a:lnTo>
                  <a:lnTo>
                    <a:pt x="1447" y="1214"/>
                  </a:lnTo>
                  <a:lnTo>
                    <a:pt x="1442" y="1195"/>
                  </a:lnTo>
                  <a:lnTo>
                    <a:pt x="1443" y="1176"/>
                  </a:lnTo>
                  <a:lnTo>
                    <a:pt x="1447" y="1157"/>
                  </a:lnTo>
                  <a:lnTo>
                    <a:pt x="1457" y="1141"/>
                  </a:lnTo>
                  <a:lnTo>
                    <a:pt x="1471" y="1127"/>
                  </a:lnTo>
                  <a:lnTo>
                    <a:pt x="1488" y="1118"/>
                  </a:lnTo>
                  <a:lnTo>
                    <a:pt x="1549" y="1096"/>
                  </a:lnTo>
                  <a:lnTo>
                    <a:pt x="1612" y="1082"/>
                  </a:lnTo>
                  <a:lnTo>
                    <a:pt x="1675" y="1072"/>
                  </a:lnTo>
                  <a:lnTo>
                    <a:pt x="1740" y="1069"/>
                  </a:lnTo>
                  <a:lnTo>
                    <a:pt x="1804" y="1072"/>
                  </a:lnTo>
                  <a:lnTo>
                    <a:pt x="1867" y="1081"/>
                  </a:lnTo>
                  <a:lnTo>
                    <a:pt x="1928" y="1095"/>
                  </a:lnTo>
                  <a:lnTo>
                    <a:pt x="1987" y="1116"/>
                  </a:lnTo>
                  <a:lnTo>
                    <a:pt x="2043" y="1141"/>
                  </a:lnTo>
                  <a:lnTo>
                    <a:pt x="2096" y="1172"/>
                  </a:lnTo>
                  <a:lnTo>
                    <a:pt x="2146" y="1206"/>
                  </a:lnTo>
                  <a:lnTo>
                    <a:pt x="2192" y="1245"/>
                  </a:lnTo>
                  <a:lnTo>
                    <a:pt x="2236" y="1287"/>
                  </a:lnTo>
                  <a:lnTo>
                    <a:pt x="2274" y="1334"/>
                  </a:lnTo>
                  <a:lnTo>
                    <a:pt x="2309" y="1385"/>
                  </a:lnTo>
                  <a:lnTo>
                    <a:pt x="2339" y="1438"/>
                  </a:lnTo>
                  <a:lnTo>
                    <a:pt x="2364" y="1494"/>
                  </a:lnTo>
                  <a:lnTo>
                    <a:pt x="2384" y="1552"/>
                  </a:lnTo>
                  <a:lnTo>
                    <a:pt x="2399" y="1613"/>
                  </a:lnTo>
                  <a:lnTo>
                    <a:pt x="2408" y="1676"/>
                  </a:lnTo>
                  <a:lnTo>
                    <a:pt x="2411" y="1740"/>
                  </a:lnTo>
                  <a:lnTo>
                    <a:pt x="2408" y="1805"/>
                  </a:lnTo>
                  <a:lnTo>
                    <a:pt x="2399" y="1868"/>
                  </a:lnTo>
                  <a:lnTo>
                    <a:pt x="2384" y="1929"/>
                  </a:lnTo>
                  <a:lnTo>
                    <a:pt x="2364" y="1987"/>
                  </a:lnTo>
                  <a:lnTo>
                    <a:pt x="2339" y="2043"/>
                  </a:lnTo>
                  <a:lnTo>
                    <a:pt x="2309" y="2096"/>
                  </a:lnTo>
                  <a:lnTo>
                    <a:pt x="2274" y="2147"/>
                  </a:lnTo>
                  <a:lnTo>
                    <a:pt x="2236" y="2194"/>
                  </a:lnTo>
                  <a:lnTo>
                    <a:pt x="2192" y="2236"/>
                  </a:lnTo>
                  <a:lnTo>
                    <a:pt x="2146" y="2275"/>
                  </a:lnTo>
                  <a:lnTo>
                    <a:pt x="2096" y="2310"/>
                  </a:lnTo>
                  <a:lnTo>
                    <a:pt x="2043" y="2340"/>
                  </a:lnTo>
                  <a:lnTo>
                    <a:pt x="1987" y="2365"/>
                  </a:lnTo>
                  <a:lnTo>
                    <a:pt x="1928" y="2385"/>
                  </a:lnTo>
                  <a:lnTo>
                    <a:pt x="1867" y="2400"/>
                  </a:lnTo>
                  <a:lnTo>
                    <a:pt x="1804" y="2409"/>
                  </a:lnTo>
                  <a:lnTo>
                    <a:pt x="1740" y="2412"/>
                  </a:lnTo>
                  <a:lnTo>
                    <a:pt x="1676" y="2409"/>
                  </a:lnTo>
                  <a:lnTo>
                    <a:pt x="1615" y="2400"/>
                  </a:lnTo>
                  <a:lnTo>
                    <a:pt x="1555" y="2386"/>
                  </a:lnTo>
                  <a:lnTo>
                    <a:pt x="1498" y="2367"/>
                  </a:lnTo>
                  <a:lnTo>
                    <a:pt x="1443" y="2343"/>
                  </a:lnTo>
                  <a:lnTo>
                    <a:pt x="1391" y="2313"/>
                  </a:lnTo>
                  <a:lnTo>
                    <a:pt x="1341" y="2280"/>
                  </a:lnTo>
                  <a:lnTo>
                    <a:pt x="1295" y="2243"/>
                  </a:lnTo>
                  <a:lnTo>
                    <a:pt x="1252" y="2202"/>
                  </a:lnTo>
                  <a:lnTo>
                    <a:pt x="1213" y="2156"/>
                  </a:lnTo>
                  <a:lnTo>
                    <a:pt x="1179" y="2109"/>
                  </a:lnTo>
                  <a:lnTo>
                    <a:pt x="990" y="2205"/>
                  </a:lnTo>
                  <a:lnTo>
                    <a:pt x="1028" y="2261"/>
                  </a:lnTo>
                  <a:lnTo>
                    <a:pt x="1070" y="2314"/>
                  </a:lnTo>
                  <a:lnTo>
                    <a:pt x="1116" y="2364"/>
                  </a:lnTo>
                  <a:lnTo>
                    <a:pt x="1165" y="2410"/>
                  </a:lnTo>
                  <a:lnTo>
                    <a:pt x="1219" y="2452"/>
                  </a:lnTo>
                  <a:lnTo>
                    <a:pt x="1276" y="2490"/>
                  </a:lnTo>
                  <a:lnTo>
                    <a:pt x="1335" y="2524"/>
                  </a:lnTo>
                  <a:lnTo>
                    <a:pt x="1396" y="2554"/>
                  </a:lnTo>
                  <a:lnTo>
                    <a:pt x="1461" y="2578"/>
                  </a:lnTo>
                  <a:lnTo>
                    <a:pt x="1528" y="2597"/>
                  </a:lnTo>
                  <a:lnTo>
                    <a:pt x="1597" y="2611"/>
                  </a:lnTo>
                  <a:lnTo>
                    <a:pt x="1668" y="2620"/>
                  </a:lnTo>
                  <a:lnTo>
                    <a:pt x="1740" y="2623"/>
                  </a:lnTo>
                  <a:lnTo>
                    <a:pt x="1810" y="2621"/>
                  </a:lnTo>
                  <a:lnTo>
                    <a:pt x="1880" y="2612"/>
                  </a:lnTo>
                  <a:lnTo>
                    <a:pt x="1947" y="2598"/>
                  </a:lnTo>
                  <a:lnTo>
                    <a:pt x="2014" y="2579"/>
                  </a:lnTo>
                  <a:lnTo>
                    <a:pt x="2079" y="2555"/>
                  </a:lnTo>
                  <a:lnTo>
                    <a:pt x="2141" y="2526"/>
                  </a:lnTo>
                  <a:lnTo>
                    <a:pt x="2202" y="2492"/>
                  </a:lnTo>
                  <a:lnTo>
                    <a:pt x="2260" y="2453"/>
                  </a:lnTo>
                  <a:lnTo>
                    <a:pt x="2315" y="2410"/>
                  </a:lnTo>
                  <a:lnTo>
                    <a:pt x="2331" y="2399"/>
                  </a:lnTo>
                  <a:lnTo>
                    <a:pt x="2350" y="2393"/>
                  </a:lnTo>
                  <a:lnTo>
                    <a:pt x="2368" y="2393"/>
                  </a:lnTo>
                  <a:lnTo>
                    <a:pt x="2387" y="2396"/>
                  </a:lnTo>
                  <a:lnTo>
                    <a:pt x="2404" y="2405"/>
                  </a:lnTo>
                  <a:lnTo>
                    <a:pt x="2419" y="2418"/>
                  </a:lnTo>
                  <a:lnTo>
                    <a:pt x="2430" y="2434"/>
                  </a:lnTo>
                  <a:lnTo>
                    <a:pt x="2436" y="2452"/>
                  </a:lnTo>
                  <a:lnTo>
                    <a:pt x="2437" y="2471"/>
                  </a:lnTo>
                  <a:lnTo>
                    <a:pt x="2433" y="2490"/>
                  </a:lnTo>
                  <a:lnTo>
                    <a:pt x="2424" y="2507"/>
                  </a:lnTo>
                  <a:lnTo>
                    <a:pt x="2410" y="2522"/>
                  </a:lnTo>
                  <a:lnTo>
                    <a:pt x="2353" y="2568"/>
                  </a:lnTo>
                  <a:lnTo>
                    <a:pt x="2293" y="2609"/>
                  </a:lnTo>
                  <a:lnTo>
                    <a:pt x="2230" y="2646"/>
                  </a:lnTo>
                  <a:lnTo>
                    <a:pt x="2165" y="2679"/>
                  </a:lnTo>
                  <a:lnTo>
                    <a:pt x="2098" y="2707"/>
                  </a:lnTo>
                  <a:lnTo>
                    <a:pt x="2029" y="2729"/>
                  </a:lnTo>
                  <a:lnTo>
                    <a:pt x="1958" y="2747"/>
                  </a:lnTo>
                  <a:lnTo>
                    <a:pt x="1886" y="2761"/>
                  </a:lnTo>
                  <a:lnTo>
                    <a:pt x="1814" y="2768"/>
                  </a:lnTo>
                  <a:lnTo>
                    <a:pt x="1740" y="2771"/>
                  </a:lnTo>
                  <a:lnTo>
                    <a:pt x="1659" y="2768"/>
                  </a:lnTo>
                  <a:lnTo>
                    <a:pt x="1581" y="2759"/>
                  </a:lnTo>
                  <a:lnTo>
                    <a:pt x="1505" y="2744"/>
                  </a:lnTo>
                  <a:lnTo>
                    <a:pt x="1429" y="2723"/>
                  </a:lnTo>
                  <a:lnTo>
                    <a:pt x="1357" y="2697"/>
                  </a:lnTo>
                  <a:lnTo>
                    <a:pt x="1287" y="2666"/>
                  </a:lnTo>
                  <a:lnTo>
                    <a:pt x="1221" y="2630"/>
                  </a:lnTo>
                  <a:lnTo>
                    <a:pt x="1157" y="2589"/>
                  </a:lnTo>
                  <a:lnTo>
                    <a:pt x="1097" y="2544"/>
                  </a:lnTo>
                  <a:lnTo>
                    <a:pt x="1039" y="2495"/>
                  </a:lnTo>
                  <a:lnTo>
                    <a:pt x="985" y="2442"/>
                  </a:lnTo>
                  <a:lnTo>
                    <a:pt x="937" y="2384"/>
                  </a:lnTo>
                  <a:lnTo>
                    <a:pt x="891" y="2324"/>
                  </a:lnTo>
                  <a:lnTo>
                    <a:pt x="851" y="2260"/>
                  </a:lnTo>
                  <a:lnTo>
                    <a:pt x="815" y="2194"/>
                  </a:lnTo>
                  <a:lnTo>
                    <a:pt x="784" y="2124"/>
                  </a:lnTo>
                  <a:lnTo>
                    <a:pt x="758" y="2052"/>
                  </a:lnTo>
                  <a:lnTo>
                    <a:pt x="737" y="1976"/>
                  </a:lnTo>
                  <a:lnTo>
                    <a:pt x="723" y="1900"/>
                  </a:lnTo>
                  <a:lnTo>
                    <a:pt x="713" y="1820"/>
                  </a:lnTo>
                  <a:lnTo>
                    <a:pt x="710" y="1740"/>
                  </a:lnTo>
                  <a:lnTo>
                    <a:pt x="713" y="1657"/>
                  </a:lnTo>
                  <a:lnTo>
                    <a:pt x="723" y="1577"/>
                  </a:lnTo>
                  <a:lnTo>
                    <a:pt x="738" y="1497"/>
                  </a:lnTo>
                  <a:lnTo>
                    <a:pt x="761" y="1421"/>
                  </a:lnTo>
                  <a:lnTo>
                    <a:pt x="788" y="1347"/>
                  </a:lnTo>
                  <a:lnTo>
                    <a:pt x="821" y="1276"/>
                  </a:lnTo>
                  <a:lnTo>
                    <a:pt x="657" y="1175"/>
                  </a:lnTo>
                  <a:lnTo>
                    <a:pt x="620" y="1250"/>
                  </a:lnTo>
                  <a:lnTo>
                    <a:pt x="589" y="1328"/>
                  </a:lnTo>
                  <a:lnTo>
                    <a:pt x="564" y="1407"/>
                  </a:lnTo>
                  <a:lnTo>
                    <a:pt x="543" y="1488"/>
                  </a:lnTo>
                  <a:lnTo>
                    <a:pt x="530" y="1570"/>
                  </a:lnTo>
                  <a:lnTo>
                    <a:pt x="521" y="1655"/>
                  </a:lnTo>
                  <a:lnTo>
                    <a:pt x="518" y="1740"/>
                  </a:lnTo>
                  <a:lnTo>
                    <a:pt x="521" y="1831"/>
                  </a:lnTo>
                  <a:lnTo>
                    <a:pt x="532" y="1921"/>
                  </a:lnTo>
                  <a:lnTo>
                    <a:pt x="548" y="2008"/>
                  </a:lnTo>
                  <a:lnTo>
                    <a:pt x="570" y="2093"/>
                  </a:lnTo>
                  <a:lnTo>
                    <a:pt x="599" y="2176"/>
                  </a:lnTo>
                  <a:lnTo>
                    <a:pt x="631" y="2255"/>
                  </a:lnTo>
                  <a:lnTo>
                    <a:pt x="671" y="2332"/>
                  </a:lnTo>
                  <a:lnTo>
                    <a:pt x="715" y="2406"/>
                  </a:lnTo>
                  <a:lnTo>
                    <a:pt x="764" y="2476"/>
                  </a:lnTo>
                  <a:lnTo>
                    <a:pt x="818" y="2542"/>
                  </a:lnTo>
                  <a:lnTo>
                    <a:pt x="876" y="2604"/>
                  </a:lnTo>
                  <a:lnTo>
                    <a:pt x="939" y="2662"/>
                  </a:lnTo>
                  <a:lnTo>
                    <a:pt x="1005" y="2716"/>
                  </a:lnTo>
                  <a:lnTo>
                    <a:pt x="1075" y="2766"/>
                  </a:lnTo>
                  <a:lnTo>
                    <a:pt x="1148" y="2809"/>
                  </a:lnTo>
                  <a:lnTo>
                    <a:pt x="1225" y="2849"/>
                  </a:lnTo>
                  <a:lnTo>
                    <a:pt x="1305" y="2883"/>
                  </a:lnTo>
                  <a:lnTo>
                    <a:pt x="1387" y="2911"/>
                  </a:lnTo>
                  <a:lnTo>
                    <a:pt x="1473" y="2933"/>
                  </a:lnTo>
                  <a:lnTo>
                    <a:pt x="1560" y="2949"/>
                  </a:lnTo>
                  <a:lnTo>
                    <a:pt x="1649" y="2959"/>
                  </a:lnTo>
                  <a:lnTo>
                    <a:pt x="1740" y="2963"/>
                  </a:lnTo>
                  <a:lnTo>
                    <a:pt x="1831" y="2959"/>
                  </a:lnTo>
                  <a:lnTo>
                    <a:pt x="1920" y="2949"/>
                  </a:lnTo>
                  <a:lnTo>
                    <a:pt x="2008" y="2933"/>
                  </a:lnTo>
                  <a:lnTo>
                    <a:pt x="2093" y="2911"/>
                  </a:lnTo>
                  <a:lnTo>
                    <a:pt x="2175" y="2883"/>
                  </a:lnTo>
                  <a:lnTo>
                    <a:pt x="2255" y="2849"/>
                  </a:lnTo>
                  <a:lnTo>
                    <a:pt x="2331" y="2809"/>
                  </a:lnTo>
                  <a:lnTo>
                    <a:pt x="2405" y="2766"/>
                  </a:lnTo>
                  <a:lnTo>
                    <a:pt x="2475" y="2716"/>
                  </a:lnTo>
                  <a:lnTo>
                    <a:pt x="2541" y="2662"/>
                  </a:lnTo>
                  <a:lnTo>
                    <a:pt x="2603" y="2604"/>
                  </a:lnTo>
                  <a:lnTo>
                    <a:pt x="2662" y="2542"/>
                  </a:lnTo>
                  <a:lnTo>
                    <a:pt x="2716" y="2476"/>
                  </a:lnTo>
                  <a:lnTo>
                    <a:pt x="2764" y="2406"/>
                  </a:lnTo>
                  <a:lnTo>
                    <a:pt x="2809" y="2332"/>
                  </a:lnTo>
                  <a:lnTo>
                    <a:pt x="2848" y="2255"/>
                  </a:lnTo>
                  <a:lnTo>
                    <a:pt x="2882" y="2176"/>
                  </a:lnTo>
                  <a:lnTo>
                    <a:pt x="2909" y="2093"/>
                  </a:lnTo>
                  <a:lnTo>
                    <a:pt x="2932" y="2008"/>
                  </a:lnTo>
                  <a:lnTo>
                    <a:pt x="2949" y="1921"/>
                  </a:lnTo>
                  <a:lnTo>
                    <a:pt x="2958" y="1831"/>
                  </a:lnTo>
                  <a:lnTo>
                    <a:pt x="2961" y="1740"/>
                  </a:lnTo>
                  <a:lnTo>
                    <a:pt x="2958" y="1656"/>
                  </a:lnTo>
                  <a:lnTo>
                    <a:pt x="2950" y="1571"/>
                  </a:lnTo>
                  <a:lnTo>
                    <a:pt x="2935" y="1489"/>
                  </a:lnTo>
                  <a:lnTo>
                    <a:pt x="2915" y="1407"/>
                  </a:lnTo>
                  <a:lnTo>
                    <a:pt x="2889" y="1328"/>
                  </a:lnTo>
                  <a:lnTo>
                    <a:pt x="2859" y="1249"/>
                  </a:lnTo>
                  <a:lnTo>
                    <a:pt x="2823" y="1174"/>
                  </a:lnTo>
                  <a:lnTo>
                    <a:pt x="2780" y="1101"/>
                  </a:lnTo>
                  <a:lnTo>
                    <a:pt x="2735" y="1030"/>
                  </a:lnTo>
                  <a:lnTo>
                    <a:pt x="2683" y="963"/>
                  </a:lnTo>
                  <a:lnTo>
                    <a:pt x="2628" y="900"/>
                  </a:lnTo>
                  <a:lnTo>
                    <a:pt x="2568" y="842"/>
                  </a:lnTo>
                  <a:lnTo>
                    <a:pt x="2505" y="788"/>
                  </a:lnTo>
                  <a:lnTo>
                    <a:pt x="2439" y="738"/>
                  </a:lnTo>
                  <a:lnTo>
                    <a:pt x="2370" y="694"/>
                  </a:lnTo>
                  <a:lnTo>
                    <a:pt x="2297" y="653"/>
                  </a:lnTo>
                  <a:lnTo>
                    <a:pt x="2223" y="617"/>
                  </a:lnTo>
                  <a:lnTo>
                    <a:pt x="2146" y="588"/>
                  </a:lnTo>
                  <a:lnTo>
                    <a:pt x="2067" y="562"/>
                  </a:lnTo>
                  <a:lnTo>
                    <a:pt x="1987" y="543"/>
                  </a:lnTo>
                  <a:lnTo>
                    <a:pt x="1968" y="537"/>
                  </a:lnTo>
                  <a:lnTo>
                    <a:pt x="1952" y="526"/>
                  </a:lnTo>
                  <a:lnTo>
                    <a:pt x="1939" y="511"/>
                  </a:lnTo>
                  <a:lnTo>
                    <a:pt x="1932" y="494"/>
                  </a:lnTo>
                  <a:lnTo>
                    <a:pt x="1927" y="475"/>
                  </a:lnTo>
                  <a:lnTo>
                    <a:pt x="1928" y="456"/>
                  </a:lnTo>
                  <a:lnTo>
                    <a:pt x="1935" y="437"/>
                  </a:lnTo>
                  <a:lnTo>
                    <a:pt x="1946" y="421"/>
                  </a:lnTo>
                  <a:lnTo>
                    <a:pt x="1960" y="410"/>
                  </a:lnTo>
                  <a:lnTo>
                    <a:pt x="1977" y="401"/>
                  </a:lnTo>
                  <a:lnTo>
                    <a:pt x="1996" y="397"/>
                  </a:lnTo>
                  <a:lnTo>
                    <a:pt x="2016" y="398"/>
                  </a:lnTo>
                  <a:lnTo>
                    <a:pt x="2096" y="417"/>
                  </a:lnTo>
                  <a:lnTo>
                    <a:pt x="2173" y="440"/>
                  </a:lnTo>
                  <a:lnTo>
                    <a:pt x="2249" y="469"/>
                  </a:lnTo>
                  <a:lnTo>
                    <a:pt x="2325" y="502"/>
                  </a:lnTo>
                  <a:lnTo>
                    <a:pt x="2397" y="539"/>
                  </a:lnTo>
                  <a:lnTo>
                    <a:pt x="2467" y="580"/>
                  </a:lnTo>
                  <a:lnTo>
                    <a:pt x="2534" y="625"/>
                  </a:lnTo>
                  <a:lnTo>
                    <a:pt x="2631" y="511"/>
                  </a:lnTo>
                  <a:lnTo>
                    <a:pt x="2555" y="459"/>
                  </a:lnTo>
                  <a:lnTo>
                    <a:pt x="2474" y="412"/>
                  </a:lnTo>
                  <a:lnTo>
                    <a:pt x="2391" y="368"/>
                  </a:lnTo>
                  <a:lnTo>
                    <a:pt x="2306" y="331"/>
                  </a:lnTo>
                  <a:lnTo>
                    <a:pt x="2217" y="298"/>
                  </a:lnTo>
                  <a:lnTo>
                    <a:pt x="2125" y="272"/>
                  </a:lnTo>
                  <a:lnTo>
                    <a:pt x="2032" y="250"/>
                  </a:lnTo>
                  <a:lnTo>
                    <a:pt x="1937" y="235"/>
                  </a:lnTo>
                  <a:lnTo>
                    <a:pt x="1839" y="225"/>
                  </a:lnTo>
                  <a:lnTo>
                    <a:pt x="1740" y="222"/>
                  </a:lnTo>
                  <a:lnTo>
                    <a:pt x="1640" y="225"/>
                  </a:lnTo>
                  <a:lnTo>
                    <a:pt x="1543" y="235"/>
                  </a:lnTo>
                  <a:lnTo>
                    <a:pt x="1446" y="251"/>
                  </a:lnTo>
                  <a:lnTo>
                    <a:pt x="1352" y="272"/>
                  </a:lnTo>
                  <a:lnTo>
                    <a:pt x="1261" y="299"/>
                  </a:lnTo>
                  <a:lnTo>
                    <a:pt x="1172" y="332"/>
                  </a:lnTo>
                  <a:lnTo>
                    <a:pt x="1085" y="370"/>
                  </a:lnTo>
                  <a:lnTo>
                    <a:pt x="1001" y="414"/>
                  </a:lnTo>
                  <a:lnTo>
                    <a:pt x="921" y="463"/>
                  </a:lnTo>
                  <a:lnTo>
                    <a:pt x="843" y="516"/>
                  </a:lnTo>
                  <a:lnTo>
                    <a:pt x="770" y="573"/>
                  </a:lnTo>
                  <a:lnTo>
                    <a:pt x="700" y="634"/>
                  </a:lnTo>
                  <a:lnTo>
                    <a:pt x="635" y="700"/>
                  </a:lnTo>
                  <a:lnTo>
                    <a:pt x="572" y="770"/>
                  </a:lnTo>
                  <a:lnTo>
                    <a:pt x="515" y="844"/>
                  </a:lnTo>
                  <a:lnTo>
                    <a:pt x="462" y="922"/>
                  </a:lnTo>
                  <a:lnTo>
                    <a:pt x="414" y="1002"/>
                  </a:lnTo>
                  <a:lnTo>
                    <a:pt x="371" y="1085"/>
                  </a:lnTo>
                  <a:lnTo>
                    <a:pt x="333" y="1172"/>
                  </a:lnTo>
                  <a:lnTo>
                    <a:pt x="299" y="1261"/>
                  </a:lnTo>
                  <a:lnTo>
                    <a:pt x="272" y="1353"/>
                  </a:lnTo>
                  <a:lnTo>
                    <a:pt x="250" y="1446"/>
                  </a:lnTo>
                  <a:lnTo>
                    <a:pt x="234" y="1543"/>
                  </a:lnTo>
                  <a:lnTo>
                    <a:pt x="225" y="1640"/>
                  </a:lnTo>
                  <a:lnTo>
                    <a:pt x="221" y="1740"/>
                  </a:lnTo>
                  <a:lnTo>
                    <a:pt x="225" y="1831"/>
                  </a:lnTo>
                  <a:lnTo>
                    <a:pt x="232" y="1921"/>
                  </a:lnTo>
                  <a:lnTo>
                    <a:pt x="246" y="2010"/>
                  </a:lnTo>
                  <a:lnTo>
                    <a:pt x="265" y="2098"/>
                  </a:lnTo>
                  <a:lnTo>
                    <a:pt x="288" y="2184"/>
                  </a:lnTo>
                  <a:lnTo>
                    <a:pt x="317" y="2269"/>
                  </a:lnTo>
                  <a:lnTo>
                    <a:pt x="350" y="2352"/>
                  </a:lnTo>
                  <a:lnTo>
                    <a:pt x="389" y="2433"/>
                  </a:lnTo>
                  <a:lnTo>
                    <a:pt x="431" y="2512"/>
                  </a:lnTo>
                  <a:lnTo>
                    <a:pt x="480" y="2587"/>
                  </a:lnTo>
                  <a:lnTo>
                    <a:pt x="532" y="2661"/>
                  </a:lnTo>
                  <a:lnTo>
                    <a:pt x="589" y="2731"/>
                  </a:lnTo>
                  <a:lnTo>
                    <a:pt x="602" y="2749"/>
                  </a:lnTo>
                  <a:lnTo>
                    <a:pt x="610" y="2769"/>
                  </a:lnTo>
                  <a:lnTo>
                    <a:pt x="616" y="2790"/>
                  </a:lnTo>
                  <a:lnTo>
                    <a:pt x="616" y="2812"/>
                  </a:lnTo>
                  <a:lnTo>
                    <a:pt x="612" y="2833"/>
                  </a:lnTo>
                  <a:lnTo>
                    <a:pt x="604" y="2853"/>
                  </a:lnTo>
                  <a:lnTo>
                    <a:pt x="593" y="2871"/>
                  </a:lnTo>
                  <a:lnTo>
                    <a:pt x="577" y="2887"/>
                  </a:lnTo>
                  <a:lnTo>
                    <a:pt x="559" y="2900"/>
                  </a:lnTo>
                  <a:lnTo>
                    <a:pt x="539" y="2909"/>
                  </a:lnTo>
                  <a:lnTo>
                    <a:pt x="518" y="2913"/>
                  </a:lnTo>
                  <a:lnTo>
                    <a:pt x="497" y="2913"/>
                  </a:lnTo>
                  <a:lnTo>
                    <a:pt x="476" y="2910"/>
                  </a:lnTo>
                  <a:lnTo>
                    <a:pt x="456" y="2903"/>
                  </a:lnTo>
                  <a:lnTo>
                    <a:pt x="438" y="2891"/>
                  </a:lnTo>
                  <a:lnTo>
                    <a:pt x="422" y="2875"/>
                  </a:lnTo>
                  <a:lnTo>
                    <a:pt x="361" y="2801"/>
                  </a:lnTo>
                  <a:lnTo>
                    <a:pt x="305" y="2724"/>
                  </a:lnTo>
                  <a:lnTo>
                    <a:pt x="253" y="2644"/>
                  </a:lnTo>
                  <a:lnTo>
                    <a:pt x="207" y="2561"/>
                  </a:lnTo>
                  <a:lnTo>
                    <a:pt x="164" y="2477"/>
                  </a:lnTo>
                  <a:lnTo>
                    <a:pt x="126" y="2390"/>
                  </a:lnTo>
                  <a:lnTo>
                    <a:pt x="93" y="2302"/>
                  </a:lnTo>
                  <a:lnTo>
                    <a:pt x="65" y="2211"/>
                  </a:lnTo>
                  <a:lnTo>
                    <a:pt x="42" y="2119"/>
                  </a:lnTo>
                  <a:lnTo>
                    <a:pt x="24" y="2026"/>
                  </a:lnTo>
                  <a:lnTo>
                    <a:pt x="11" y="1932"/>
                  </a:lnTo>
                  <a:lnTo>
                    <a:pt x="3" y="1836"/>
                  </a:lnTo>
                  <a:lnTo>
                    <a:pt x="0" y="1740"/>
                  </a:lnTo>
                  <a:lnTo>
                    <a:pt x="3" y="1641"/>
                  </a:lnTo>
                  <a:lnTo>
                    <a:pt x="12" y="1543"/>
                  </a:lnTo>
                  <a:lnTo>
                    <a:pt x="25" y="1446"/>
                  </a:lnTo>
                  <a:lnTo>
                    <a:pt x="43" y="1351"/>
                  </a:lnTo>
                  <a:lnTo>
                    <a:pt x="68" y="1257"/>
                  </a:lnTo>
                  <a:lnTo>
                    <a:pt x="97" y="1164"/>
                  </a:lnTo>
                  <a:lnTo>
                    <a:pt x="132" y="1074"/>
                  </a:lnTo>
                  <a:lnTo>
                    <a:pt x="172" y="986"/>
                  </a:lnTo>
                  <a:lnTo>
                    <a:pt x="216" y="900"/>
                  </a:lnTo>
                  <a:lnTo>
                    <a:pt x="265" y="817"/>
                  </a:lnTo>
                  <a:lnTo>
                    <a:pt x="319" y="735"/>
                  </a:lnTo>
                  <a:lnTo>
                    <a:pt x="378" y="658"/>
                  </a:lnTo>
                  <a:lnTo>
                    <a:pt x="442" y="582"/>
                  </a:lnTo>
                  <a:lnTo>
                    <a:pt x="510" y="510"/>
                  </a:lnTo>
                  <a:lnTo>
                    <a:pt x="582" y="441"/>
                  </a:lnTo>
                  <a:lnTo>
                    <a:pt x="657" y="378"/>
                  </a:lnTo>
                  <a:lnTo>
                    <a:pt x="735" y="319"/>
                  </a:lnTo>
                  <a:lnTo>
                    <a:pt x="816" y="265"/>
                  </a:lnTo>
                  <a:lnTo>
                    <a:pt x="900" y="216"/>
                  </a:lnTo>
                  <a:lnTo>
                    <a:pt x="985" y="171"/>
                  </a:lnTo>
                  <a:lnTo>
                    <a:pt x="1074" y="132"/>
                  </a:lnTo>
                  <a:lnTo>
                    <a:pt x="1164" y="97"/>
                  </a:lnTo>
                  <a:lnTo>
                    <a:pt x="1257" y="68"/>
                  </a:lnTo>
                  <a:lnTo>
                    <a:pt x="1350" y="44"/>
                  </a:lnTo>
                  <a:lnTo>
                    <a:pt x="1446" y="25"/>
                  </a:lnTo>
                  <a:lnTo>
                    <a:pt x="1543" y="11"/>
                  </a:lnTo>
                  <a:lnTo>
                    <a:pt x="1641" y="3"/>
                  </a:lnTo>
                  <a:lnTo>
                    <a:pt x="17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30" name="Freeform 146"/>
          <p:cNvSpPr>
            <a:spLocks noEditPoints="1"/>
          </p:cNvSpPr>
          <p:nvPr/>
        </p:nvSpPr>
        <p:spPr bwMode="auto">
          <a:xfrm>
            <a:off x="5843309" y="3763288"/>
            <a:ext cx="213251" cy="196019"/>
          </a:xfrm>
          <a:custGeom>
            <a:avLst/>
            <a:gdLst>
              <a:gd name="T0" fmla="*/ 3241 w 3560"/>
              <a:gd name="T1" fmla="*/ 2838 h 3277"/>
              <a:gd name="T2" fmla="*/ 3146 w 3560"/>
              <a:gd name="T3" fmla="*/ 2922 h 3277"/>
              <a:gd name="T4" fmla="*/ 3083 w 3560"/>
              <a:gd name="T5" fmla="*/ 3035 h 3277"/>
              <a:gd name="T6" fmla="*/ 242 w 3560"/>
              <a:gd name="T7" fmla="*/ 2800 h 3277"/>
              <a:gd name="T8" fmla="*/ 460 w 3560"/>
              <a:gd name="T9" fmla="*/ 2995 h 3277"/>
              <a:gd name="T10" fmla="*/ 386 w 3560"/>
              <a:gd name="T11" fmla="*/ 2891 h 3277"/>
              <a:gd name="T12" fmla="*/ 282 w 3560"/>
              <a:gd name="T13" fmla="*/ 2817 h 3277"/>
              <a:gd name="T14" fmla="*/ 242 w 3560"/>
              <a:gd name="T15" fmla="*/ 2633 h 3277"/>
              <a:gd name="T16" fmla="*/ 393 w 3560"/>
              <a:gd name="T17" fmla="*/ 2694 h 3277"/>
              <a:gd name="T18" fmla="*/ 518 w 3560"/>
              <a:gd name="T19" fmla="*/ 2796 h 3277"/>
              <a:gd name="T20" fmla="*/ 608 w 3560"/>
              <a:gd name="T21" fmla="*/ 2931 h 3277"/>
              <a:gd name="T22" fmla="*/ 2917 w 3560"/>
              <a:gd name="T23" fmla="*/ 3035 h 3277"/>
              <a:gd name="T24" fmla="*/ 2978 w 3560"/>
              <a:gd name="T25" fmla="*/ 2883 h 3277"/>
              <a:gd name="T26" fmla="*/ 3080 w 3560"/>
              <a:gd name="T27" fmla="*/ 2758 h 3277"/>
              <a:gd name="T28" fmla="*/ 3214 w 3560"/>
              <a:gd name="T29" fmla="*/ 2669 h 3277"/>
              <a:gd name="T30" fmla="*/ 3319 w 3560"/>
              <a:gd name="T31" fmla="*/ 872 h 3277"/>
              <a:gd name="T32" fmla="*/ 1264 w 3560"/>
              <a:gd name="T33" fmla="*/ 630 h 3277"/>
              <a:gd name="T34" fmla="*/ 1264 w 3560"/>
              <a:gd name="T35" fmla="*/ 493 h 3277"/>
              <a:gd name="T36" fmla="*/ 1282 w 3560"/>
              <a:gd name="T37" fmla="*/ 251 h 3277"/>
              <a:gd name="T38" fmla="*/ 1264 w 3560"/>
              <a:gd name="T39" fmla="*/ 287 h 3277"/>
              <a:gd name="T40" fmla="*/ 2296 w 3560"/>
              <a:gd name="T41" fmla="*/ 287 h 3277"/>
              <a:gd name="T42" fmla="*/ 2279 w 3560"/>
              <a:gd name="T43" fmla="*/ 251 h 3277"/>
              <a:gd name="T44" fmla="*/ 1308 w 3560"/>
              <a:gd name="T45" fmla="*/ 243 h 3277"/>
              <a:gd name="T46" fmla="*/ 2294 w 3560"/>
              <a:gd name="T47" fmla="*/ 3 h 3277"/>
              <a:gd name="T48" fmla="*/ 2407 w 3560"/>
              <a:gd name="T49" fmla="*/ 47 h 3277"/>
              <a:gd name="T50" fmla="*/ 2492 w 3560"/>
              <a:gd name="T51" fmla="*/ 131 h 3277"/>
              <a:gd name="T52" fmla="*/ 2535 w 3560"/>
              <a:gd name="T53" fmla="*/ 245 h 3277"/>
              <a:gd name="T54" fmla="*/ 3439 w 3560"/>
              <a:gd name="T55" fmla="*/ 630 h 3277"/>
              <a:gd name="T56" fmla="*/ 3514 w 3560"/>
              <a:gd name="T57" fmla="*/ 657 h 3277"/>
              <a:gd name="T58" fmla="*/ 3556 w 3560"/>
              <a:gd name="T59" fmla="*/ 723 h 3277"/>
              <a:gd name="T60" fmla="*/ 3556 w 3560"/>
              <a:gd name="T61" fmla="*/ 3184 h 3277"/>
              <a:gd name="T62" fmla="*/ 3514 w 3560"/>
              <a:gd name="T63" fmla="*/ 3251 h 3277"/>
              <a:gd name="T64" fmla="*/ 3439 w 3560"/>
              <a:gd name="T65" fmla="*/ 3277 h 3277"/>
              <a:gd name="T66" fmla="*/ 68 w 3560"/>
              <a:gd name="T67" fmla="*/ 3265 h 3277"/>
              <a:gd name="T68" fmla="*/ 12 w 3560"/>
              <a:gd name="T69" fmla="*/ 3209 h 3277"/>
              <a:gd name="T70" fmla="*/ 0 w 3560"/>
              <a:gd name="T71" fmla="*/ 751 h 3277"/>
              <a:gd name="T72" fmla="*/ 27 w 3560"/>
              <a:gd name="T73" fmla="*/ 675 h 3277"/>
              <a:gd name="T74" fmla="*/ 93 w 3560"/>
              <a:gd name="T75" fmla="*/ 633 h 3277"/>
              <a:gd name="T76" fmla="*/ 1022 w 3560"/>
              <a:gd name="T77" fmla="*/ 287 h 3277"/>
              <a:gd name="T78" fmla="*/ 1049 w 3560"/>
              <a:gd name="T79" fmla="*/ 167 h 3277"/>
              <a:gd name="T80" fmla="*/ 1120 w 3560"/>
              <a:gd name="T81" fmla="*/ 70 h 3277"/>
              <a:gd name="T82" fmla="*/ 1226 w 3560"/>
              <a:gd name="T83" fmla="*/ 13 h 3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60" h="3277">
                <a:moveTo>
                  <a:pt x="3319" y="2800"/>
                </a:moveTo>
                <a:lnTo>
                  <a:pt x="3278" y="2817"/>
                </a:lnTo>
                <a:lnTo>
                  <a:pt x="3241" y="2838"/>
                </a:lnTo>
                <a:lnTo>
                  <a:pt x="3205" y="2862"/>
                </a:lnTo>
                <a:lnTo>
                  <a:pt x="3174" y="2891"/>
                </a:lnTo>
                <a:lnTo>
                  <a:pt x="3146" y="2922"/>
                </a:lnTo>
                <a:lnTo>
                  <a:pt x="3121" y="2957"/>
                </a:lnTo>
                <a:lnTo>
                  <a:pt x="3101" y="2995"/>
                </a:lnTo>
                <a:lnTo>
                  <a:pt x="3083" y="3035"/>
                </a:lnTo>
                <a:lnTo>
                  <a:pt x="3319" y="3035"/>
                </a:lnTo>
                <a:lnTo>
                  <a:pt x="3319" y="2800"/>
                </a:lnTo>
                <a:close/>
                <a:moveTo>
                  <a:pt x="242" y="2800"/>
                </a:moveTo>
                <a:lnTo>
                  <a:pt x="242" y="3035"/>
                </a:lnTo>
                <a:lnTo>
                  <a:pt x="476" y="3035"/>
                </a:lnTo>
                <a:lnTo>
                  <a:pt x="460" y="2995"/>
                </a:lnTo>
                <a:lnTo>
                  <a:pt x="440" y="2957"/>
                </a:lnTo>
                <a:lnTo>
                  <a:pt x="415" y="2922"/>
                </a:lnTo>
                <a:lnTo>
                  <a:pt x="386" y="2891"/>
                </a:lnTo>
                <a:lnTo>
                  <a:pt x="354" y="2862"/>
                </a:lnTo>
                <a:lnTo>
                  <a:pt x="320" y="2838"/>
                </a:lnTo>
                <a:lnTo>
                  <a:pt x="282" y="2817"/>
                </a:lnTo>
                <a:lnTo>
                  <a:pt x="242" y="2800"/>
                </a:lnTo>
                <a:close/>
                <a:moveTo>
                  <a:pt x="242" y="872"/>
                </a:moveTo>
                <a:lnTo>
                  <a:pt x="242" y="2633"/>
                </a:lnTo>
                <a:lnTo>
                  <a:pt x="295" y="2648"/>
                </a:lnTo>
                <a:lnTo>
                  <a:pt x="346" y="2669"/>
                </a:lnTo>
                <a:lnTo>
                  <a:pt x="393" y="2694"/>
                </a:lnTo>
                <a:lnTo>
                  <a:pt x="438" y="2724"/>
                </a:lnTo>
                <a:lnTo>
                  <a:pt x="481" y="2758"/>
                </a:lnTo>
                <a:lnTo>
                  <a:pt x="518" y="2796"/>
                </a:lnTo>
                <a:lnTo>
                  <a:pt x="553" y="2838"/>
                </a:lnTo>
                <a:lnTo>
                  <a:pt x="582" y="2883"/>
                </a:lnTo>
                <a:lnTo>
                  <a:pt x="608" y="2931"/>
                </a:lnTo>
                <a:lnTo>
                  <a:pt x="629" y="2982"/>
                </a:lnTo>
                <a:lnTo>
                  <a:pt x="644" y="3035"/>
                </a:lnTo>
                <a:lnTo>
                  <a:pt x="2917" y="3035"/>
                </a:lnTo>
                <a:lnTo>
                  <a:pt x="2932" y="2982"/>
                </a:lnTo>
                <a:lnTo>
                  <a:pt x="2953" y="2931"/>
                </a:lnTo>
                <a:lnTo>
                  <a:pt x="2978" y="2883"/>
                </a:lnTo>
                <a:lnTo>
                  <a:pt x="3008" y="2838"/>
                </a:lnTo>
                <a:lnTo>
                  <a:pt x="3041" y="2796"/>
                </a:lnTo>
                <a:lnTo>
                  <a:pt x="3080" y="2758"/>
                </a:lnTo>
                <a:lnTo>
                  <a:pt x="3121" y="2724"/>
                </a:lnTo>
                <a:lnTo>
                  <a:pt x="3167" y="2694"/>
                </a:lnTo>
                <a:lnTo>
                  <a:pt x="3214" y="2669"/>
                </a:lnTo>
                <a:lnTo>
                  <a:pt x="3265" y="2648"/>
                </a:lnTo>
                <a:lnTo>
                  <a:pt x="3319" y="2633"/>
                </a:lnTo>
                <a:lnTo>
                  <a:pt x="3319" y="872"/>
                </a:lnTo>
                <a:lnTo>
                  <a:pt x="242" y="872"/>
                </a:lnTo>
                <a:close/>
                <a:moveTo>
                  <a:pt x="1264" y="493"/>
                </a:moveTo>
                <a:lnTo>
                  <a:pt x="1264" y="630"/>
                </a:lnTo>
                <a:lnTo>
                  <a:pt x="2296" y="630"/>
                </a:lnTo>
                <a:lnTo>
                  <a:pt x="2296" y="493"/>
                </a:lnTo>
                <a:lnTo>
                  <a:pt x="1264" y="493"/>
                </a:lnTo>
                <a:close/>
                <a:moveTo>
                  <a:pt x="1308" y="243"/>
                </a:moveTo>
                <a:lnTo>
                  <a:pt x="1294" y="245"/>
                </a:lnTo>
                <a:lnTo>
                  <a:pt x="1282" y="251"/>
                </a:lnTo>
                <a:lnTo>
                  <a:pt x="1272" y="261"/>
                </a:lnTo>
                <a:lnTo>
                  <a:pt x="1266" y="273"/>
                </a:lnTo>
                <a:lnTo>
                  <a:pt x="1264" y="287"/>
                </a:lnTo>
                <a:lnTo>
                  <a:pt x="1264" y="331"/>
                </a:lnTo>
                <a:lnTo>
                  <a:pt x="2296" y="331"/>
                </a:lnTo>
                <a:lnTo>
                  <a:pt x="2296" y="287"/>
                </a:lnTo>
                <a:lnTo>
                  <a:pt x="2294" y="273"/>
                </a:lnTo>
                <a:lnTo>
                  <a:pt x="2287" y="261"/>
                </a:lnTo>
                <a:lnTo>
                  <a:pt x="2279" y="251"/>
                </a:lnTo>
                <a:lnTo>
                  <a:pt x="2266" y="245"/>
                </a:lnTo>
                <a:lnTo>
                  <a:pt x="2252" y="243"/>
                </a:lnTo>
                <a:lnTo>
                  <a:pt x="1308" y="243"/>
                </a:lnTo>
                <a:close/>
                <a:moveTo>
                  <a:pt x="1308" y="0"/>
                </a:moveTo>
                <a:lnTo>
                  <a:pt x="2252" y="0"/>
                </a:lnTo>
                <a:lnTo>
                  <a:pt x="2294" y="3"/>
                </a:lnTo>
                <a:lnTo>
                  <a:pt x="2335" y="13"/>
                </a:lnTo>
                <a:lnTo>
                  <a:pt x="2373" y="27"/>
                </a:lnTo>
                <a:lnTo>
                  <a:pt x="2407" y="47"/>
                </a:lnTo>
                <a:lnTo>
                  <a:pt x="2440" y="70"/>
                </a:lnTo>
                <a:lnTo>
                  <a:pt x="2468" y="100"/>
                </a:lnTo>
                <a:lnTo>
                  <a:pt x="2492" y="131"/>
                </a:lnTo>
                <a:lnTo>
                  <a:pt x="2511" y="167"/>
                </a:lnTo>
                <a:lnTo>
                  <a:pt x="2526" y="205"/>
                </a:lnTo>
                <a:lnTo>
                  <a:pt x="2535" y="245"/>
                </a:lnTo>
                <a:lnTo>
                  <a:pt x="2538" y="287"/>
                </a:lnTo>
                <a:lnTo>
                  <a:pt x="2538" y="630"/>
                </a:lnTo>
                <a:lnTo>
                  <a:pt x="3439" y="630"/>
                </a:lnTo>
                <a:lnTo>
                  <a:pt x="3467" y="633"/>
                </a:lnTo>
                <a:lnTo>
                  <a:pt x="3493" y="642"/>
                </a:lnTo>
                <a:lnTo>
                  <a:pt x="3514" y="657"/>
                </a:lnTo>
                <a:lnTo>
                  <a:pt x="3534" y="675"/>
                </a:lnTo>
                <a:lnTo>
                  <a:pt x="3548" y="698"/>
                </a:lnTo>
                <a:lnTo>
                  <a:pt x="3556" y="723"/>
                </a:lnTo>
                <a:lnTo>
                  <a:pt x="3560" y="751"/>
                </a:lnTo>
                <a:lnTo>
                  <a:pt x="3560" y="3156"/>
                </a:lnTo>
                <a:lnTo>
                  <a:pt x="3556" y="3184"/>
                </a:lnTo>
                <a:lnTo>
                  <a:pt x="3548" y="3209"/>
                </a:lnTo>
                <a:lnTo>
                  <a:pt x="3534" y="3232"/>
                </a:lnTo>
                <a:lnTo>
                  <a:pt x="3514" y="3251"/>
                </a:lnTo>
                <a:lnTo>
                  <a:pt x="3493" y="3265"/>
                </a:lnTo>
                <a:lnTo>
                  <a:pt x="3467" y="3274"/>
                </a:lnTo>
                <a:lnTo>
                  <a:pt x="3439" y="3277"/>
                </a:lnTo>
                <a:lnTo>
                  <a:pt x="121" y="3277"/>
                </a:lnTo>
                <a:lnTo>
                  <a:pt x="93" y="3274"/>
                </a:lnTo>
                <a:lnTo>
                  <a:pt x="68" y="3265"/>
                </a:lnTo>
                <a:lnTo>
                  <a:pt x="45" y="3251"/>
                </a:lnTo>
                <a:lnTo>
                  <a:pt x="27" y="3232"/>
                </a:lnTo>
                <a:lnTo>
                  <a:pt x="12" y="3209"/>
                </a:lnTo>
                <a:lnTo>
                  <a:pt x="3" y="3184"/>
                </a:lnTo>
                <a:lnTo>
                  <a:pt x="0" y="3156"/>
                </a:lnTo>
                <a:lnTo>
                  <a:pt x="0" y="751"/>
                </a:lnTo>
                <a:lnTo>
                  <a:pt x="3" y="723"/>
                </a:lnTo>
                <a:lnTo>
                  <a:pt x="12" y="698"/>
                </a:lnTo>
                <a:lnTo>
                  <a:pt x="27" y="675"/>
                </a:lnTo>
                <a:lnTo>
                  <a:pt x="45" y="657"/>
                </a:lnTo>
                <a:lnTo>
                  <a:pt x="68" y="642"/>
                </a:lnTo>
                <a:lnTo>
                  <a:pt x="93" y="633"/>
                </a:lnTo>
                <a:lnTo>
                  <a:pt x="121" y="630"/>
                </a:lnTo>
                <a:lnTo>
                  <a:pt x="1022" y="630"/>
                </a:lnTo>
                <a:lnTo>
                  <a:pt x="1022" y="287"/>
                </a:lnTo>
                <a:lnTo>
                  <a:pt x="1025" y="245"/>
                </a:lnTo>
                <a:lnTo>
                  <a:pt x="1034" y="205"/>
                </a:lnTo>
                <a:lnTo>
                  <a:pt x="1049" y="167"/>
                </a:lnTo>
                <a:lnTo>
                  <a:pt x="1068" y="131"/>
                </a:lnTo>
                <a:lnTo>
                  <a:pt x="1092" y="100"/>
                </a:lnTo>
                <a:lnTo>
                  <a:pt x="1120" y="70"/>
                </a:lnTo>
                <a:lnTo>
                  <a:pt x="1152" y="47"/>
                </a:lnTo>
                <a:lnTo>
                  <a:pt x="1187" y="27"/>
                </a:lnTo>
                <a:lnTo>
                  <a:pt x="1226" y="13"/>
                </a:lnTo>
                <a:lnTo>
                  <a:pt x="1266" y="3"/>
                </a:lnTo>
                <a:lnTo>
                  <a:pt x="130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31" name="Group 149"/>
          <p:cNvGrpSpPr>
            <a:grpSpLocks noChangeAspect="1"/>
          </p:cNvGrpSpPr>
          <p:nvPr/>
        </p:nvGrpSpPr>
        <p:grpSpPr bwMode="auto">
          <a:xfrm>
            <a:off x="4786207" y="3762929"/>
            <a:ext cx="196736" cy="196736"/>
            <a:chOff x="4736" y="3863"/>
            <a:chExt cx="274" cy="274"/>
          </a:xfrm>
          <a:solidFill>
            <a:schemeClr val="tx1">
              <a:lumMod val="65000"/>
              <a:lumOff val="35000"/>
            </a:schemeClr>
          </a:solidFill>
        </p:grpSpPr>
        <p:sp>
          <p:nvSpPr>
            <p:cNvPr id="632" name="Freeform 151"/>
            <p:cNvSpPr>
              <a:spLocks noEditPoints="1"/>
            </p:cNvSpPr>
            <p:nvPr/>
          </p:nvSpPr>
          <p:spPr bwMode="auto">
            <a:xfrm>
              <a:off x="4829" y="3951"/>
              <a:ext cx="89" cy="99"/>
            </a:xfrm>
            <a:custGeom>
              <a:avLst/>
              <a:gdLst>
                <a:gd name="T0" fmla="*/ 714 w 1156"/>
                <a:gd name="T1" fmla="*/ 669 h 1291"/>
                <a:gd name="T2" fmla="*/ 977 w 1156"/>
                <a:gd name="T3" fmla="*/ 914 h 1291"/>
                <a:gd name="T4" fmla="*/ 976 w 1156"/>
                <a:gd name="T5" fmla="*/ 823 h 1291"/>
                <a:gd name="T6" fmla="*/ 931 w 1156"/>
                <a:gd name="T7" fmla="*/ 735 h 1291"/>
                <a:gd name="T8" fmla="*/ 852 w 1156"/>
                <a:gd name="T9" fmla="*/ 678 h 1291"/>
                <a:gd name="T10" fmla="*/ 195 w 1156"/>
                <a:gd name="T11" fmla="*/ 330 h 1291"/>
                <a:gd name="T12" fmla="*/ 175 w 1156"/>
                <a:gd name="T13" fmla="*/ 429 h 1291"/>
                <a:gd name="T14" fmla="*/ 205 w 1156"/>
                <a:gd name="T15" fmla="*/ 526 h 1291"/>
                <a:gd name="T16" fmla="*/ 275 w 1156"/>
                <a:gd name="T17" fmla="*/ 598 h 1291"/>
                <a:gd name="T18" fmla="*/ 368 w 1156"/>
                <a:gd name="T19" fmla="*/ 628 h 1291"/>
                <a:gd name="T20" fmla="*/ 195 w 1156"/>
                <a:gd name="T21" fmla="*/ 330 h 1291"/>
                <a:gd name="T22" fmla="*/ 137 w 1156"/>
                <a:gd name="T23" fmla="*/ 6 h 1291"/>
                <a:gd name="T24" fmla="*/ 208 w 1156"/>
                <a:gd name="T25" fmla="*/ 77 h 1291"/>
                <a:gd name="T26" fmla="*/ 329 w 1156"/>
                <a:gd name="T27" fmla="*/ 38 h 1291"/>
                <a:gd name="T28" fmla="*/ 459 w 1156"/>
                <a:gd name="T29" fmla="*/ 41 h 1291"/>
                <a:gd name="T30" fmla="*/ 579 w 1156"/>
                <a:gd name="T31" fmla="*/ 85 h 1291"/>
                <a:gd name="T32" fmla="*/ 678 w 1156"/>
                <a:gd name="T33" fmla="*/ 169 h 1291"/>
                <a:gd name="T34" fmla="*/ 699 w 1156"/>
                <a:gd name="T35" fmla="*/ 223 h 1291"/>
                <a:gd name="T36" fmla="*/ 682 w 1156"/>
                <a:gd name="T37" fmla="*/ 277 h 1291"/>
                <a:gd name="T38" fmla="*/ 634 w 1156"/>
                <a:gd name="T39" fmla="*/ 311 h 1291"/>
                <a:gd name="T40" fmla="*/ 577 w 1156"/>
                <a:gd name="T41" fmla="*/ 305 h 1291"/>
                <a:gd name="T42" fmla="*/ 522 w 1156"/>
                <a:gd name="T43" fmla="*/ 259 h 1291"/>
                <a:gd name="T44" fmla="*/ 434 w 1156"/>
                <a:gd name="T45" fmla="*/ 214 h 1291"/>
                <a:gd name="T46" fmla="*/ 328 w 1156"/>
                <a:gd name="T47" fmla="*/ 217 h 1291"/>
                <a:gd name="T48" fmla="*/ 674 w 1156"/>
                <a:gd name="T49" fmla="*/ 499 h 1291"/>
                <a:gd name="T50" fmla="*/ 801 w 1156"/>
                <a:gd name="T51" fmla="*/ 488 h 1291"/>
                <a:gd name="T52" fmla="*/ 927 w 1156"/>
                <a:gd name="T53" fmla="*/ 520 h 1291"/>
                <a:gd name="T54" fmla="*/ 1034 w 1156"/>
                <a:gd name="T55" fmla="*/ 590 h 1291"/>
                <a:gd name="T56" fmla="*/ 1113 w 1156"/>
                <a:gd name="T57" fmla="*/ 694 h 1291"/>
                <a:gd name="T58" fmla="*/ 1152 w 1156"/>
                <a:gd name="T59" fmla="*/ 816 h 1291"/>
                <a:gd name="T60" fmla="*/ 1149 w 1156"/>
                <a:gd name="T61" fmla="*/ 946 h 1291"/>
                <a:gd name="T62" fmla="*/ 1105 w 1156"/>
                <a:gd name="T63" fmla="*/ 1066 h 1291"/>
                <a:gd name="T64" fmla="*/ 1132 w 1156"/>
                <a:gd name="T65" fmla="*/ 1163 h 1291"/>
                <a:gd name="T66" fmla="*/ 1139 w 1156"/>
                <a:gd name="T67" fmla="*/ 1220 h 1291"/>
                <a:gd name="T68" fmla="*/ 1110 w 1156"/>
                <a:gd name="T69" fmla="*/ 1271 h 1291"/>
                <a:gd name="T70" fmla="*/ 1054 w 1156"/>
                <a:gd name="T71" fmla="*/ 1291 h 1291"/>
                <a:gd name="T72" fmla="*/ 1001 w 1156"/>
                <a:gd name="T73" fmla="*/ 1274 h 1291"/>
                <a:gd name="T74" fmla="*/ 907 w 1156"/>
                <a:gd name="T75" fmla="*/ 1233 h 1291"/>
                <a:gd name="T76" fmla="*/ 772 w 1156"/>
                <a:gd name="T77" fmla="*/ 1258 h 1291"/>
                <a:gd name="T78" fmla="*/ 655 w 1156"/>
                <a:gd name="T79" fmla="*/ 1239 h 1291"/>
                <a:gd name="T80" fmla="*/ 541 w 1156"/>
                <a:gd name="T81" fmla="*/ 1181 h 1291"/>
                <a:gd name="T82" fmla="*/ 467 w 1156"/>
                <a:gd name="T83" fmla="*/ 1105 h 1291"/>
                <a:gd name="T84" fmla="*/ 458 w 1156"/>
                <a:gd name="T85" fmla="*/ 1049 h 1291"/>
                <a:gd name="T86" fmla="*/ 487 w 1156"/>
                <a:gd name="T87" fmla="*/ 999 h 1291"/>
                <a:gd name="T88" fmla="*/ 541 w 1156"/>
                <a:gd name="T89" fmla="*/ 978 h 1291"/>
                <a:gd name="T90" fmla="*/ 597 w 1156"/>
                <a:gd name="T91" fmla="*/ 994 h 1291"/>
                <a:gd name="T92" fmla="*/ 661 w 1156"/>
                <a:gd name="T93" fmla="*/ 1052 h 1291"/>
                <a:gd name="T94" fmla="*/ 754 w 1156"/>
                <a:gd name="T95" fmla="*/ 1082 h 1291"/>
                <a:gd name="T96" fmla="*/ 562 w 1156"/>
                <a:gd name="T97" fmla="*/ 761 h 1291"/>
                <a:gd name="T98" fmla="*/ 441 w 1156"/>
                <a:gd name="T99" fmla="*/ 800 h 1291"/>
                <a:gd name="T100" fmla="*/ 311 w 1156"/>
                <a:gd name="T101" fmla="*/ 797 h 1291"/>
                <a:gd name="T102" fmla="*/ 190 w 1156"/>
                <a:gd name="T103" fmla="*/ 752 h 1291"/>
                <a:gd name="T104" fmla="*/ 92 w 1156"/>
                <a:gd name="T105" fmla="*/ 668 h 1291"/>
                <a:gd name="T106" fmla="*/ 25 w 1156"/>
                <a:gd name="T107" fmla="*/ 555 h 1291"/>
                <a:gd name="T108" fmla="*/ 0 w 1156"/>
                <a:gd name="T109" fmla="*/ 430 h 1291"/>
                <a:gd name="T110" fmla="*/ 17 w 1156"/>
                <a:gd name="T111" fmla="*/ 304 h 1291"/>
                <a:gd name="T112" fmla="*/ 76 w 1156"/>
                <a:gd name="T113" fmla="*/ 189 h 1291"/>
                <a:gd name="T114" fmla="*/ 18 w 1156"/>
                <a:gd name="T115" fmla="*/ 108 h 1291"/>
                <a:gd name="T116" fmla="*/ 23 w 1156"/>
                <a:gd name="T117" fmla="*/ 52 h 1291"/>
                <a:gd name="T118" fmla="*/ 63 w 1156"/>
                <a:gd name="T119" fmla="*/ 10 h 1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6" h="1291">
                  <a:moveTo>
                    <a:pt x="787" y="663"/>
                  </a:moveTo>
                  <a:lnTo>
                    <a:pt x="751" y="663"/>
                  </a:lnTo>
                  <a:lnTo>
                    <a:pt x="714" y="669"/>
                  </a:lnTo>
                  <a:lnTo>
                    <a:pt x="962" y="961"/>
                  </a:lnTo>
                  <a:lnTo>
                    <a:pt x="970" y="938"/>
                  </a:lnTo>
                  <a:lnTo>
                    <a:pt x="977" y="914"/>
                  </a:lnTo>
                  <a:lnTo>
                    <a:pt x="980" y="889"/>
                  </a:lnTo>
                  <a:lnTo>
                    <a:pt x="980" y="856"/>
                  </a:lnTo>
                  <a:lnTo>
                    <a:pt x="976" y="823"/>
                  </a:lnTo>
                  <a:lnTo>
                    <a:pt x="966" y="792"/>
                  </a:lnTo>
                  <a:lnTo>
                    <a:pt x="951" y="763"/>
                  </a:lnTo>
                  <a:lnTo>
                    <a:pt x="931" y="735"/>
                  </a:lnTo>
                  <a:lnTo>
                    <a:pt x="908" y="712"/>
                  </a:lnTo>
                  <a:lnTo>
                    <a:pt x="882" y="693"/>
                  </a:lnTo>
                  <a:lnTo>
                    <a:pt x="852" y="678"/>
                  </a:lnTo>
                  <a:lnTo>
                    <a:pt x="821" y="667"/>
                  </a:lnTo>
                  <a:lnTo>
                    <a:pt x="787" y="663"/>
                  </a:lnTo>
                  <a:close/>
                  <a:moveTo>
                    <a:pt x="195" y="330"/>
                  </a:moveTo>
                  <a:lnTo>
                    <a:pt x="183" y="362"/>
                  </a:lnTo>
                  <a:lnTo>
                    <a:pt x="176" y="395"/>
                  </a:lnTo>
                  <a:lnTo>
                    <a:pt x="175" y="429"/>
                  </a:lnTo>
                  <a:lnTo>
                    <a:pt x="180" y="462"/>
                  </a:lnTo>
                  <a:lnTo>
                    <a:pt x="189" y="495"/>
                  </a:lnTo>
                  <a:lnTo>
                    <a:pt x="205" y="526"/>
                  </a:lnTo>
                  <a:lnTo>
                    <a:pt x="225" y="555"/>
                  </a:lnTo>
                  <a:lnTo>
                    <a:pt x="248" y="578"/>
                  </a:lnTo>
                  <a:lnTo>
                    <a:pt x="275" y="598"/>
                  </a:lnTo>
                  <a:lnTo>
                    <a:pt x="304" y="613"/>
                  </a:lnTo>
                  <a:lnTo>
                    <a:pt x="336" y="623"/>
                  </a:lnTo>
                  <a:lnTo>
                    <a:pt x="368" y="628"/>
                  </a:lnTo>
                  <a:lnTo>
                    <a:pt x="406" y="628"/>
                  </a:lnTo>
                  <a:lnTo>
                    <a:pt x="443" y="621"/>
                  </a:lnTo>
                  <a:lnTo>
                    <a:pt x="195" y="330"/>
                  </a:lnTo>
                  <a:close/>
                  <a:moveTo>
                    <a:pt x="99" y="0"/>
                  </a:moveTo>
                  <a:lnTo>
                    <a:pt x="119" y="1"/>
                  </a:lnTo>
                  <a:lnTo>
                    <a:pt x="137" y="6"/>
                  </a:lnTo>
                  <a:lnTo>
                    <a:pt x="155" y="16"/>
                  </a:lnTo>
                  <a:lnTo>
                    <a:pt x="169" y="30"/>
                  </a:lnTo>
                  <a:lnTo>
                    <a:pt x="208" y="77"/>
                  </a:lnTo>
                  <a:lnTo>
                    <a:pt x="247" y="58"/>
                  </a:lnTo>
                  <a:lnTo>
                    <a:pt x="288" y="45"/>
                  </a:lnTo>
                  <a:lnTo>
                    <a:pt x="329" y="38"/>
                  </a:lnTo>
                  <a:lnTo>
                    <a:pt x="372" y="33"/>
                  </a:lnTo>
                  <a:lnTo>
                    <a:pt x="416" y="35"/>
                  </a:lnTo>
                  <a:lnTo>
                    <a:pt x="459" y="41"/>
                  </a:lnTo>
                  <a:lnTo>
                    <a:pt x="501" y="51"/>
                  </a:lnTo>
                  <a:lnTo>
                    <a:pt x="541" y="66"/>
                  </a:lnTo>
                  <a:lnTo>
                    <a:pt x="579" y="85"/>
                  </a:lnTo>
                  <a:lnTo>
                    <a:pt x="615" y="109"/>
                  </a:lnTo>
                  <a:lnTo>
                    <a:pt x="648" y="137"/>
                  </a:lnTo>
                  <a:lnTo>
                    <a:pt x="678" y="169"/>
                  </a:lnTo>
                  <a:lnTo>
                    <a:pt x="690" y="185"/>
                  </a:lnTo>
                  <a:lnTo>
                    <a:pt x="696" y="204"/>
                  </a:lnTo>
                  <a:lnTo>
                    <a:pt x="699" y="223"/>
                  </a:lnTo>
                  <a:lnTo>
                    <a:pt x="697" y="243"/>
                  </a:lnTo>
                  <a:lnTo>
                    <a:pt x="692" y="261"/>
                  </a:lnTo>
                  <a:lnTo>
                    <a:pt x="682" y="277"/>
                  </a:lnTo>
                  <a:lnTo>
                    <a:pt x="668" y="292"/>
                  </a:lnTo>
                  <a:lnTo>
                    <a:pt x="652" y="303"/>
                  </a:lnTo>
                  <a:lnTo>
                    <a:pt x="634" y="311"/>
                  </a:lnTo>
                  <a:lnTo>
                    <a:pt x="614" y="313"/>
                  </a:lnTo>
                  <a:lnTo>
                    <a:pt x="596" y="312"/>
                  </a:lnTo>
                  <a:lnTo>
                    <a:pt x="577" y="305"/>
                  </a:lnTo>
                  <a:lnTo>
                    <a:pt x="560" y="296"/>
                  </a:lnTo>
                  <a:lnTo>
                    <a:pt x="545" y="283"/>
                  </a:lnTo>
                  <a:lnTo>
                    <a:pt x="522" y="259"/>
                  </a:lnTo>
                  <a:lnTo>
                    <a:pt x="495" y="239"/>
                  </a:lnTo>
                  <a:lnTo>
                    <a:pt x="466" y="224"/>
                  </a:lnTo>
                  <a:lnTo>
                    <a:pt x="434" y="214"/>
                  </a:lnTo>
                  <a:lnTo>
                    <a:pt x="402" y="209"/>
                  </a:lnTo>
                  <a:lnTo>
                    <a:pt x="364" y="209"/>
                  </a:lnTo>
                  <a:lnTo>
                    <a:pt x="328" y="217"/>
                  </a:lnTo>
                  <a:lnTo>
                    <a:pt x="595" y="530"/>
                  </a:lnTo>
                  <a:lnTo>
                    <a:pt x="634" y="512"/>
                  </a:lnTo>
                  <a:lnTo>
                    <a:pt x="674" y="499"/>
                  </a:lnTo>
                  <a:lnTo>
                    <a:pt x="716" y="491"/>
                  </a:lnTo>
                  <a:lnTo>
                    <a:pt x="758" y="487"/>
                  </a:lnTo>
                  <a:lnTo>
                    <a:pt x="801" y="488"/>
                  </a:lnTo>
                  <a:lnTo>
                    <a:pt x="845" y="494"/>
                  </a:lnTo>
                  <a:lnTo>
                    <a:pt x="887" y="505"/>
                  </a:lnTo>
                  <a:lnTo>
                    <a:pt x="927" y="520"/>
                  </a:lnTo>
                  <a:lnTo>
                    <a:pt x="965" y="539"/>
                  </a:lnTo>
                  <a:lnTo>
                    <a:pt x="1001" y="563"/>
                  </a:lnTo>
                  <a:lnTo>
                    <a:pt x="1034" y="590"/>
                  </a:lnTo>
                  <a:lnTo>
                    <a:pt x="1065" y="623"/>
                  </a:lnTo>
                  <a:lnTo>
                    <a:pt x="1091" y="657"/>
                  </a:lnTo>
                  <a:lnTo>
                    <a:pt x="1113" y="694"/>
                  </a:lnTo>
                  <a:lnTo>
                    <a:pt x="1131" y="733"/>
                  </a:lnTo>
                  <a:lnTo>
                    <a:pt x="1144" y="774"/>
                  </a:lnTo>
                  <a:lnTo>
                    <a:pt x="1152" y="816"/>
                  </a:lnTo>
                  <a:lnTo>
                    <a:pt x="1156" y="859"/>
                  </a:lnTo>
                  <a:lnTo>
                    <a:pt x="1155" y="902"/>
                  </a:lnTo>
                  <a:lnTo>
                    <a:pt x="1149" y="946"/>
                  </a:lnTo>
                  <a:lnTo>
                    <a:pt x="1138" y="988"/>
                  </a:lnTo>
                  <a:lnTo>
                    <a:pt x="1123" y="1028"/>
                  </a:lnTo>
                  <a:lnTo>
                    <a:pt x="1105" y="1066"/>
                  </a:lnTo>
                  <a:lnTo>
                    <a:pt x="1081" y="1101"/>
                  </a:lnTo>
                  <a:lnTo>
                    <a:pt x="1120" y="1147"/>
                  </a:lnTo>
                  <a:lnTo>
                    <a:pt x="1132" y="1163"/>
                  </a:lnTo>
                  <a:lnTo>
                    <a:pt x="1138" y="1182"/>
                  </a:lnTo>
                  <a:lnTo>
                    <a:pt x="1141" y="1201"/>
                  </a:lnTo>
                  <a:lnTo>
                    <a:pt x="1139" y="1220"/>
                  </a:lnTo>
                  <a:lnTo>
                    <a:pt x="1134" y="1238"/>
                  </a:lnTo>
                  <a:lnTo>
                    <a:pt x="1124" y="1255"/>
                  </a:lnTo>
                  <a:lnTo>
                    <a:pt x="1110" y="1271"/>
                  </a:lnTo>
                  <a:lnTo>
                    <a:pt x="1093" y="1281"/>
                  </a:lnTo>
                  <a:lnTo>
                    <a:pt x="1073" y="1289"/>
                  </a:lnTo>
                  <a:lnTo>
                    <a:pt x="1054" y="1291"/>
                  </a:lnTo>
                  <a:lnTo>
                    <a:pt x="1035" y="1289"/>
                  </a:lnTo>
                  <a:lnTo>
                    <a:pt x="1017" y="1284"/>
                  </a:lnTo>
                  <a:lnTo>
                    <a:pt x="1001" y="1274"/>
                  </a:lnTo>
                  <a:lnTo>
                    <a:pt x="987" y="1261"/>
                  </a:lnTo>
                  <a:lnTo>
                    <a:pt x="948" y="1214"/>
                  </a:lnTo>
                  <a:lnTo>
                    <a:pt x="907" y="1233"/>
                  </a:lnTo>
                  <a:lnTo>
                    <a:pt x="862" y="1247"/>
                  </a:lnTo>
                  <a:lnTo>
                    <a:pt x="818" y="1254"/>
                  </a:lnTo>
                  <a:lnTo>
                    <a:pt x="772" y="1258"/>
                  </a:lnTo>
                  <a:lnTo>
                    <a:pt x="741" y="1257"/>
                  </a:lnTo>
                  <a:lnTo>
                    <a:pt x="697" y="1250"/>
                  </a:lnTo>
                  <a:lnTo>
                    <a:pt x="655" y="1239"/>
                  </a:lnTo>
                  <a:lnTo>
                    <a:pt x="615" y="1224"/>
                  </a:lnTo>
                  <a:lnTo>
                    <a:pt x="577" y="1205"/>
                  </a:lnTo>
                  <a:lnTo>
                    <a:pt x="541" y="1181"/>
                  </a:lnTo>
                  <a:lnTo>
                    <a:pt x="508" y="1154"/>
                  </a:lnTo>
                  <a:lnTo>
                    <a:pt x="478" y="1122"/>
                  </a:lnTo>
                  <a:lnTo>
                    <a:pt x="467" y="1105"/>
                  </a:lnTo>
                  <a:lnTo>
                    <a:pt x="459" y="1086"/>
                  </a:lnTo>
                  <a:lnTo>
                    <a:pt x="457" y="1068"/>
                  </a:lnTo>
                  <a:lnTo>
                    <a:pt x="458" y="1049"/>
                  </a:lnTo>
                  <a:lnTo>
                    <a:pt x="465" y="1030"/>
                  </a:lnTo>
                  <a:lnTo>
                    <a:pt x="474" y="1013"/>
                  </a:lnTo>
                  <a:lnTo>
                    <a:pt x="487" y="999"/>
                  </a:lnTo>
                  <a:lnTo>
                    <a:pt x="505" y="987"/>
                  </a:lnTo>
                  <a:lnTo>
                    <a:pt x="523" y="980"/>
                  </a:lnTo>
                  <a:lnTo>
                    <a:pt x="541" y="978"/>
                  </a:lnTo>
                  <a:lnTo>
                    <a:pt x="561" y="979"/>
                  </a:lnTo>
                  <a:lnTo>
                    <a:pt x="579" y="985"/>
                  </a:lnTo>
                  <a:lnTo>
                    <a:pt x="597" y="994"/>
                  </a:lnTo>
                  <a:lnTo>
                    <a:pt x="611" y="1008"/>
                  </a:lnTo>
                  <a:lnTo>
                    <a:pt x="635" y="1032"/>
                  </a:lnTo>
                  <a:lnTo>
                    <a:pt x="661" y="1052"/>
                  </a:lnTo>
                  <a:lnTo>
                    <a:pt x="690" y="1066"/>
                  </a:lnTo>
                  <a:lnTo>
                    <a:pt x="721" y="1077"/>
                  </a:lnTo>
                  <a:lnTo>
                    <a:pt x="754" y="1082"/>
                  </a:lnTo>
                  <a:lnTo>
                    <a:pt x="792" y="1081"/>
                  </a:lnTo>
                  <a:lnTo>
                    <a:pt x="829" y="1075"/>
                  </a:lnTo>
                  <a:lnTo>
                    <a:pt x="562" y="761"/>
                  </a:lnTo>
                  <a:lnTo>
                    <a:pt x="523" y="779"/>
                  </a:lnTo>
                  <a:lnTo>
                    <a:pt x="482" y="792"/>
                  </a:lnTo>
                  <a:lnTo>
                    <a:pt x="441" y="800"/>
                  </a:lnTo>
                  <a:lnTo>
                    <a:pt x="397" y="804"/>
                  </a:lnTo>
                  <a:lnTo>
                    <a:pt x="354" y="803"/>
                  </a:lnTo>
                  <a:lnTo>
                    <a:pt x="311" y="797"/>
                  </a:lnTo>
                  <a:lnTo>
                    <a:pt x="268" y="786"/>
                  </a:lnTo>
                  <a:lnTo>
                    <a:pt x="228" y="771"/>
                  </a:lnTo>
                  <a:lnTo>
                    <a:pt x="190" y="752"/>
                  </a:lnTo>
                  <a:lnTo>
                    <a:pt x="155" y="728"/>
                  </a:lnTo>
                  <a:lnTo>
                    <a:pt x="122" y="700"/>
                  </a:lnTo>
                  <a:lnTo>
                    <a:pt x="92" y="668"/>
                  </a:lnTo>
                  <a:lnTo>
                    <a:pt x="65" y="633"/>
                  </a:lnTo>
                  <a:lnTo>
                    <a:pt x="42" y="595"/>
                  </a:lnTo>
                  <a:lnTo>
                    <a:pt x="25" y="555"/>
                  </a:lnTo>
                  <a:lnTo>
                    <a:pt x="12" y="513"/>
                  </a:lnTo>
                  <a:lnTo>
                    <a:pt x="4" y="472"/>
                  </a:lnTo>
                  <a:lnTo>
                    <a:pt x="0" y="430"/>
                  </a:lnTo>
                  <a:lnTo>
                    <a:pt x="1" y="388"/>
                  </a:lnTo>
                  <a:lnTo>
                    <a:pt x="7" y="345"/>
                  </a:lnTo>
                  <a:lnTo>
                    <a:pt x="17" y="304"/>
                  </a:lnTo>
                  <a:lnTo>
                    <a:pt x="32" y="264"/>
                  </a:lnTo>
                  <a:lnTo>
                    <a:pt x="52" y="226"/>
                  </a:lnTo>
                  <a:lnTo>
                    <a:pt x="76" y="189"/>
                  </a:lnTo>
                  <a:lnTo>
                    <a:pt x="36" y="144"/>
                  </a:lnTo>
                  <a:lnTo>
                    <a:pt x="25" y="127"/>
                  </a:lnTo>
                  <a:lnTo>
                    <a:pt x="18" y="108"/>
                  </a:lnTo>
                  <a:lnTo>
                    <a:pt x="15" y="90"/>
                  </a:lnTo>
                  <a:lnTo>
                    <a:pt x="16" y="70"/>
                  </a:lnTo>
                  <a:lnTo>
                    <a:pt x="23" y="52"/>
                  </a:lnTo>
                  <a:lnTo>
                    <a:pt x="32" y="36"/>
                  </a:lnTo>
                  <a:lnTo>
                    <a:pt x="45" y="20"/>
                  </a:lnTo>
                  <a:lnTo>
                    <a:pt x="63" y="10"/>
                  </a:lnTo>
                  <a:lnTo>
                    <a:pt x="81" y="2"/>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3" name="Freeform 152"/>
            <p:cNvSpPr>
              <a:spLocks noEditPoints="1"/>
            </p:cNvSpPr>
            <p:nvPr/>
          </p:nvSpPr>
          <p:spPr bwMode="auto">
            <a:xfrm>
              <a:off x="4774" y="3901"/>
              <a:ext cx="199" cy="199"/>
            </a:xfrm>
            <a:custGeom>
              <a:avLst/>
              <a:gdLst>
                <a:gd name="T0" fmla="*/ 1149 w 2582"/>
                <a:gd name="T1" fmla="*/ 272 h 2582"/>
                <a:gd name="T2" fmla="*/ 941 w 2582"/>
                <a:gd name="T3" fmla="*/ 323 h 2582"/>
                <a:gd name="T4" fmla="*/ 745 w 2582"/>
                <a:gd name="T5" fmla="*/ 418 h 2582"/>
                <a:gd name="T6" fmla="*/ 569 w 2582"/>
                <a:gd name="T7" fmla="*/ 557 h 2582"/>
                <a:gd name="T8" fmla="*/ 430 w 2582"/>
                <a:gd name="T9" fmla="*/ 727 h 2582"/>
                <a:gd name="T10" fmla="*/ 330 w 2582"/>
                <a:gd name="T11" fmla="*/ 921 h 2582"/>
                <a:gd name="T12" fmla="*/ 274 w 2582"/>
                <a:gd name="T13" fmla="*/ 1135 h 2582"/>
                <a:gd name="T14" fmla="*/ 264 w 2582"/>
                <a:gd name="T15" fmla="*/ 1357 h 2582"/>
                <a:gd name="T16" fmla="*/ 301 w 2582"/>
                <a:gd name="T17" fmla="*/ 1572 h 2582"/>
                <a:gd name="T18" fmla="*/ 383 w 2582"/>
                <a:gd name="T19" fmla="*/ 1775 h 2582"/>
                <a:gd name="T20" fmla="*/ 508 w 2582"/>
                <a:gd name="T21" fmla="*/ 1957 h 2582"/>
                <a:gd name="T22" fmla="*/ 668 w 2582"/>
                <a:gd name="T23" fmla="*/ 2110 h 2582"/>
                <a:gd name="T24" fmla="*/ 855 w 2582"/>
                <a:gd name="T25" fmla="*/ 2222 h 2582"/>
                <a:gd name="T26" fmla="*/ 1063 w 2582"/>
                <a:gd name="T27" fmla="*/ 2294 h 2582"/>
                <a:gd name="T28" fmla="*/ 1284 w 2582"/>
                <a:gd name="T29" fmla="*/ 2319 h 2582"/>
                <a:gd name="T30" fmla="*/ 1503 w 2582"/>
                <a:gd name="T31" fmla="*/ 2297 h 2582"/>
                <a:gd name="T32" fmla="*/ 1709 w 2582"/>
                <a:gd name="T33" fmla="*/ 2231 h 2582"/>
                <a:gd name="T34" fmla="*/ 1899 w 2582"/>
                <a:gd name="T35" fmla="*/ 2119 h 2582"/>
                <a:gd name="T36" fmla="*/ 2066 w 2582"/>
                <a:gd name="T37" fmla="*/ 1967 h 2582"/>
                <a:gd name="T38" fmla="*/ 2193 w 2582"/>
                <a:gd name="T39" fmla="*/ 1785 h 2582"/>
                <a:gd name="T40" fmla="*/ 2276 w 2582"/>
                <a:gd name="T41" fmla="*/ 1584 h 2582"/>
                <a:gd name="T42" fmla="*/ 2316 w 2582"/>
                <a:gd name="T43" fmla="*/ 1373 h 2582"/>
                <a:gd name="T44" fmla="*/ 2311 w 2582"/>
                <a:gd name="T45" fmla="*/ 1157 h 2582"/>
                <a:gd name="T46" fmla="*/ 2260 w 2582"/>
                <a:gd name="T47" fmla="*/ 946 h 2582"/>
                <a:gd name="T48" fmla="*/ 2164 w 2582"/>
                <a:gd name="T49" fmla="*/ 747 h 2582"/>
                <a:gd name="T50" fmla="*/ 2021 w 2582"/>
                <a:gd name="T51" fmla="*/ 566 h 2582"/>
                <a:gd name="T52" fmla="*/ 1845 w 2582"/>
                <a:gd name="T53" fmla="*/ 424 h 2582"/>
                <a:gd name="T54" fmla="*/ 1648 w 2582"/>
                <a:gd name="T55" fmla="*/ 325 h 2582"/>
                <a:gd name="T56" fmla="*/ 1435 w 2582"/>
                <a:gd name="T57" fmla="*/ 272 h 2582"/>
                <a:gd name="T58" fmla="*/ 1312 w 2582"/>
                <a:gd name="T59" fmla="*/ 0 h 2582"/>
                <a:gd name="T60" fmla="*/ 1558 w 2582"/>
                <a:gd name="T61" fmla="*/ 27 h 2582"/>
                <a:gd name="T62" fmla="*/ 1795 w 2582"/>
                <a:gd name="T63" fmla="*/ 102 h 2582"/>
                <a:gd name="T64" fmla="*/ 2016 w 2582"/>
                <a:gd name="T65" fmla="*/ 222 h 2582"/>
                <a:gd name="T66" fmla="*/ 2214 w 2582"/>
                <a:gd name="T67" fmla="*/ 388 h 2582"/>
                <a:gd name="T68" fmla="*/ 2378 w 2582"/>
                <a:gd name="T69" fmla="*/ 594 h 2582"/>
                <a:gd name="T70" fmla="*/ 2494 w 2582"/>
                <a:gd name="T71" fmla="*/ 823 h 2582"/>
                <a:gd name="T72" fmla="*/ 2562 w 2582"/>
                <a:gd name="T73" fmla="*/ 1063 h 2582"/>
                <a:gd name="T74" fmla="*/ 2582 w 2582"/>
                <a:gd name="T75" fmla="*/ 1311 h 2582"/>
                <a:gd name="T76" fmla="*/ 2553 w 2582"/>
                <a:gd name="T77" fmla="*/ 1557 h 2582"/>
                <a:gd name="T78" fmla="*/ 2480 w 2582"/>
                <a:gd name="T79" fmla="*/ 1794 h 2582"/>
                <a:gd name="T80" fmla="*/ 2359 w 2582"/>
                <a:gd name="T81" fmla="*/ 2015 h 2582"/>
                <a:gd name="T82" fmla="*/ 2194 w 2582"/>
                <a:gd name="T83" fmla="*/ 2214 h 2582"/>
                <a:gd name="T84" fmla="*/ 1994 w 2582"/>
                <a:gd name="T85" fmla="*/ 2373 h 2582"/>
                <a:gd name="T86" fmla="*/ 1776 w 2582"/>
                <a:gd name="T87" fmla="*/ 2488 h 2582"/>
                <a:gd name="T88" fmla="*/ 1539 w 2582"/>
                <a:gd name="T89" fmla="*/ 2558 h 2582"/>
                <a:gd name="T90" fmla="*/ 1293 w 2582"/>
                <a:gd name="T91" fmla="*/ 2582 h 2582"/>
                <a:gd name="T92" fmla="*/ 1103 w 2582"/>
                <a:gd name="T93" fmla="*/ 2568 h 2582"/>
                <a:gd name="T94" fmla="*/ 857 w 2582"/>
                <a:gd name="T95" fmla="*/ 2507 h 2582"/>
                <a:gd name="T96" fmla="*/ 629 w 2582"/>
                <a:gd name="T97" fmla="*/ 2400 h 2582"/>
                <a:gd name="T98" fmla="*/ 427 w 2582"/>
                <a:gd name="T99" fmla="*/ 2250 h 2582"/>
                <a:gd name="T100" fmla="*/ 255 w 2582"/>
                <a:gd name="T101" fmla="*/ 2061 h 2582"/>
                <a:gd name="T102" fmla="*/ 123 w 2582"/>
                <a:gd name="T103" fmla="*/ 1843 h 2582"/>
                <a:gd name="T104" fmla="*/ 39 w 2582"/>
                <a:gd name="T105" fmla="*/ 1607 h 2582"/>
                <a:gd name="T106" fmla="*/ 2 w 2582"/>
                <a:gd name="T107" fmla="*/ 1358 h 2582"/>
                <a:gd name="T108" fmla="*/ 14 w 2582"/>
                <a:gd name="T109" fmla="*/ 1102 h 2582"/>
                <a:gd name="T110" fmla="*/ 75 w 2582"/>
                <a:gd name="T111" fmla="*/ 856 h 2582"/>
                <a:gd name="T112" fmla="*/ 182 w 2582"/>
                <a:gd name="T113" fmla="*/ 629 h 2582"/>
                <a:gd name="T114" fmla="*/ 331 w 2582"/>
                <a:gd name="T115" fmla="*/ 426 h 2582"/>
                <a:gd name="T116" fmla="*/ 523 w 2582"/>
                <a:gd name="T117" fmla="*/ 253 h 2582"/>
                <a:gd name="T118" fmla="*/ 745 w 2582"/>
                <a:gd name="T119" fmla="*/ 121 h 2582"/>
                <a:gd name="T120" fmla="*/ 983 w 2582"/>
                <a:gd name="T121" fmla="*/ 37 h 2582"/>
                <a:gd name="T122" fmla="*/ 1228 w 2582"/>
                <a:gd name="T123" fmla="*/ 1 h 2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82" h="2582">
                  <a:moveTo>
                    <a:pt x="1290" y="262"/>
                  </a:moveTo>
                  <a:lnTo>
                    <a:pt x="1220" y="265"/>
                  </a:lnTo>
                  <a:lnTo>
                    <a:pt x="1149" y="272"/>
                  </a:lnTo>
                  <a:lnTo>
                    <a:pt x="1079" y="284"/>
                  </a:lnTo>
                  <a:lnTo>
                    <a:pt x="1010" y="301"/>
                  </a:lnTo>
                  <a:lnTo>
                    <a:pt x="941" y="323"/>
                  </a:lnTo>
                  <a:lnTo>
                    <a:pt x="874" y="350"/>
                  </a:lnTo>
                  <a:lnTo>
                    <a:pt x="808" y="382"/>
                  </a:lnTo>
                  <a:lnTo>
                    <a:pt x="745" y="418"/>
                  </a:lnTo>
                  <a:lnTo>
                    <a:pt x="684" y="461"/>
                  </a:lnTo>
                  <a:lnTo>
                    <a:pt x="624" y="507"/>
                  </a:lnTo>
                  <a:lnTo>
                    <a:pt x="569" y="557"/>
                  </a:lnTo>
                  <a:lnTo>
                    <a:pt x="518" y="611"/>
                  </a:lnTo>
                  <a:lnTo>
                    <a:pt x="471" y="668"/>
                  </a:lnTo>
                  <a:lnTo>
                    <a:pt x="430" y="727"/>
                  </a:lnTo>
                  <a:lnTo>
                    <a:pt x="392" y="790"/>
                  </a:lnTo>
                  <a:lnTo>
                    <a:pt x="359" y="854"/>
                  </a:lnTo>
                  <a:lnTo>
                    <a:pt x="330" y="921"/>
                  </a:lnTo>
                  <a:lnTo>
                    <a:pt x="307" y="990"/>
                  </a:lnTo>
                  <a:lnTo>
                    <a:pt x="288" y="1062"/>
                  </a:lnTo>
                  <a:lnTo>
                    <a:pt x="274" y="1135"/>
                  </a:lnTo>
                  <a:lnTo>
                    <a:pt x="265" y="1208"/>
                  </a:lnTo>
                  <a:lnTo>
                    <a:pt x="262" y="1283"/>
                  </a:lnTo>
                  <a:lnTo>
                    <a:pt x="264" y="1357"/>
                  </a:lnTo>
                  <a:lnTo>
                    <a:pt x="272" y="1429"/>
                  </a:lnTo>
                  <a:lnTo>
                    <a:pt x="284" y="1502"/>
                  </a:lnTo>
                  <a:lnTo>
                    <a:pt x="301" y="1572"/>
                  </a:lnTo>
                  <a:lnTo>
                    <a:pt x="324" y="1642"/>
                  </a:lnTo>
                  <a:lnTo>
                    <a:pt x="351" y="1709"/>
                  </a:lnTo>
                  <a:lnTo>
                    <a:pt x="383" y="1775"/>
                  </a:lnTo>
                  <a:lnTo>
                    <a:pt x="420" y="1838"/>
                  </a:lnTo>
                  <a:lnTo>
                    <a:pt x="461" y="1898"/>
                  </a:lnTo>
                  <a:lnTo>
                    <a:pt x="508" y="1957"/>
                  </a:lnTo>
                  <a:lnTo>
                    <a:pt x="558" y="2012"/>
                  </a:lnTo>
                  <a:lnTo>
                    <a:pt x="612" y="2063"/>
                  </a:lnTo>
                  <a:lnTo>
                    <a:pt x="668" y="2110"/>
                  </a:lnTo>
                  <a:lnTo>
                    <a:pt x="728" y="2152"/>
                  </a:lnTo>
                  <a:lnTo>
                    <a:pt x="791" y="2190"/>
                  </a:lnTo>
                  <a:lnTo>
                    <a:pt x="855" y="2222"/>
                  </a:lnTo>
                  <a:lnTo>
                    <a:pt x="922" y="2251"/>
                  </a:lnTo>
                  <a:lnTo>
                    <a:pt x="991" y="2274"/>
                  </a:lnTo>
                  <a:lnTo>
                    <a:pt x="1063" y="2294"/>
                  </a:lnTo>
                  <a:lnTo>
                    <a:pt x="1135" y="2307"/>
                  </a:lnTo>
                  <a:lnTo>
                    <a:pt x="1209" y="2315"/>
                  </a:lnTo>
                  <a:lnTo>
                    <a:pt x="1284" y="2319"/>
                  </a:lnTo>
                  <a:lnTo>
                    <a:pt x="1357" y="2316"/>
                  </a:lnTo>
                  <a:lnTo>
                    <a:pt x="1430" y="2310"/>
                  </a:lnTo>
                  <a:lnTo>
                    <a:pt x="1503" y="2297"/>
                  </a:lnTo>
                  <a:lnTo>
                    <a:pt x="1573" y="2280"/>
                  </a:lnTo>
                  <a:lnTo>
                    <a:pt x="1642" y="2258"/>
                  </a:lnTo>
                  <a:lnTo>
                    <a:pt x="1709" y="2231"/>
                  </a:lnTo>
                  <a:lnTo>
                    <a:pt x="1776" y="2198"/>
                  </a:lnTo>
                  <a:lnTo>
                    <a:pt x="1838" y="2162"/>
                  </a:lnTo>
                  <a:lnTo>
                    <a:pt x="1899" y="2119"/>
                  </a:lnTo>
                  <a:lnTo>
                    <a:pt x="1958" y="2074"/>
                  </a:lnTo>
                  <a:lnTo>
                    <a:pt x="2015" y="2022"/>
                  </a:lnTo>
                  <a:lnTo>
                    <a:pt x="2066" y="1967"/>
                  </a:lnTo>
                  <a:lnTo>
                    <a:pt x="2114" y="1908"/>
                  </a:lnTo>
                  <a:lnTo>
                    <a:pt x="2156" y="1847"/>
                  </a:lnTo>
                  <a:lnTo>
                    <a:pt x="2193" y="1785"/>
                  </a:lnTo>
                  <a:lnTo>
                    <a:pt x="2225" y="1720"/>
                  </a:lnTo>
                  <a:lnTo>
                    <a:pt x="2253" y="1652"/>
                  </a:lnTo>
                  <a:lnTo>
                    <a:pt x="2276" y="1584"/>
                  </a:lnTo>
                  <a:lnTo>
                    <a:pt x="2294" y="1515"/>
                  </a:lnTo>
                  <a:lnTo>
                    <a:pt x="2307" y="1443"/>
                  </a:lnTo>
                  <a:lnTo>
                    <a:pt x="2316" y="1373"/>
                  </a:lnTo>
                  <a:lnTo>
                    <a:pt x="2319" y="1300"/>
                  </a:lnTo>
                  <a:lnTo>
                    <a:pt x="2317" y="1229"/>
                  </a:lnTo>
                  <a:lnTo>
                    <a:pt x="2311" y="1157"/>
                  </a:lnTo>
                  <a:lnTo>
                    <a:pt x="2299" y="1086"/>
                  </a:lnTo>
                  <a:lnTo>
                    <a:pt x="2283" y="1015"/>
                  </a:lnTo>
                  <a:lnTo>
                    <a:pt x="2260" y="946"/>
                  </a:lnTo>
                  <a:lnTo>
                    <a:pt x="2233" y="878"/>
                  </a:lnTo>
                  <a:lnTo>
                    <a:pt x="2201" y="811"/>
                  </a:lnTo>
                  <a:lnTo>
                    <a:pt x="2164" y="747"/>
                  </a:lnTo>
                  <a:lnTo>
                    <a:pt x="2121" y="684"/>
                  </a:lnTo>
                  <a:lnTo>
                    <a:pt x="2075" y="623"/>
                  </a:lnTo>
                  <a:lnTo>
                    <a:pt x="2021" y="566"/>
                  </a:lnTo>
                  <a:lnTo>
                    <a:pt x="1966" y="514"/>
                  </a:lnTo>
                  <a:lnTo>
                    <a:pt x="1907" y="466"/>
                  </a:lnTo>
                  <a:lnTo>
                    <a:pt x="1845" y="424"/>
                  </a:lnTo>
                  <a:lnTo>
                    <a:pt x="1781" y="386"/>
                  </a:lnTo>
                  <a:lnTo>
                    <a:pt x="1715" y="353"/>
                  </a:lnTo>
                  <a:lnTo>
                    <a:pt x="1648" y="325"/>
                  </a:lnTo>
                  <a:lnTo>
                    <a:pt x="1577" y="303"/>
                  </a:lnTo>
                  <a:lnTo>
                    <a:pt x="1507" y="285"/>
                  </a:lnTo>
                  <a:lnTo>
                    <a:pt x="1435" y="272"/>
                  </a:lnTo>
                  <a:lnTo>
                    <a:pt x="1363" y="265"/>
                  </a:lnTo>
                  <a:lnTo>
                    <a:pt x="1290" y="262"/>
                  </a:lnTo>
                  <a:close/>
                  <a:moveTo>
                    <a:pt x="1312" y="0"/>
                  </a:moveTo>
                  <a:lnTo>
                    <a:pt x="1394" y="5"/>
                  </a:lnTo>
                  <a:lnTo>
                    <a:pt x="1477" y="13"/>
                  </a:lnTo>
                  <a:lnTo>
                    <a:pt x="1558" y="27"/>
                  </a:lnTo>
                  <a:lnTo>
                    <a:pt x="1638" y="47"/>
                  </a:lnTo>
                  <a:lnTo>
                    <a:pt x="1717" y="72"/>
                  </a:lnTo>
                  <a:lnTo>
                    <a:pt x="1795" y="102"/>
                  </a:lnTo>
                  <a:lnTo>
                    <a:pt x="1871" y="137"/>
                  </a:lnTo>
                  <a:lnTo>
                    <a:pt x="1945" y="177"/>
                  </a:lnTo>
                  <a:lnTo>
                    <a:pt x="2016" y="222"/>
                  </a:lnTo>
                  <a:lnTo>
                    <a:pt x="2085" y="272"/>
                  </a:lnTo>
                  <a:lnTo>
                    <a:pt x="2151" y="327"/>
                  </a:lnTo>
                  <a:lnTo>
                    <a:pt x="2214" y="388"/>
                  </a:lnTo>
                  <a:lnTo>
                    <a:pt x="2274" y="453"/>
                  </a:lnTo>
                  <a:lnTo>
                    <a:pt x="2329" y="522"/>
                  </a:lnTo>
                  <a:lnTo>
                    <a:pt x="2378" y="594"/>
                  </a:lnTo>
                  <a:lnTo>
                    <a:pt x="2422" y="669"/>
                  </a:lnTo>
                  <a:lnTo>
                    <a:pt x="2461" y="745"/>
                  </a:lnTo>
                  <a:lnTo>
                    <a:pt x="2494" y="823"/>
                  </a:lnTo>
                  <a:lnTo>
                    <a:pt x="2522" y="902"/>
                  </a:lnTo>
                  <a:lnTo>
                    <a:pt x="2545" y="982"/>
                  </a:lnTo>
                  <a:lnTo>
                    <a:pt x="2562" y="1063"/>
                  </a:lnTo>
                  <a:lnTo>
                    <a:pt x="2573" y="1145"/>
                  </a:lnTo>
                  <a:lnTo>
                    <a:pt x="2580" y="1228"/>
                  </a:lnTo>
                  <a:lnTo>
                    <a:pt x="2582" y="1311"/>
                  </a:lnTo>
                  <a:lnTo>
                    <a:pt x="2577" y="1393"/>
                  </a:lnTo>
                  <a:lnTo>
                    <a:pt x="2567" y="1476"/>
                  </a:lnTo>
                  <a:lnTo>
                    <a:pt x="2553" y="1557"/>
                  </a:lnTo>
                  <a:lnTo>
                    <a:pt x="2534" y="1637"/>
                  </a:lnTo>
                  <a:lnTo>
                    <a:pt x="2509" y="1716"/>
                  </a:lnTo>
                  <a:lnTo>
                    <a:pt x="2480" y="1794"/>
                  </a:lnTo>
                  <a:lnTo>
                    <a:pt x="2444" y="1870"/>
                  </a:lnTo>
                  <a:lnTo>
                    <a:pt x="2404" y="1944"/>
                  </a:lnTo>
                  <a:lnTo>
                    <a:pt x="2359" y="2015"/>
                  </a:lnTo>
                  <a:lnTo>
                    <a:pt x="2309" y="2085"/>
                  </a:lnTo>
                  <a:lnTo>
                    <a:pt x="2253" y="2151"/>
                  </a:lnTo>
                  <a:lnTo>
                    <a:pt x="2194" y="2214"/>
                  </a:lnTo>
                  <a:lnTo>
                    <a:pt x="2128" y="2273"/>
                  </a:lnTo>
                  <a:lnTo>
                    <a:pt x="2063" y="2325"/>
                  </a:lnTo>
                  <a:lnTo>
                    <a:pt x="1994" y="2373"/>
                  </a:lnTo>
                  <a:lnTo>
                    <a:pt x="1923" y="2416"/>
                  </a:lnTo>
                  <a:lnTo>
                    <a:pt x="1850" y="2454"/>
                  </a:lnTo>
                  <a:lnTo>
                    <a:pt x="1776" y="2488"/>
                  </a:lnTo>
                  <a:lnTo>
                    <a:pt x="1699" y="2516"/>
                  </a:lnTo>
                  <a:lnTo>
                    <a:pt x="1620" y="2540"/>
                  </a:lnTo>
                  <a:lnTo>
                    <a:pt x="1539" y="2558"/>
                  </a:lnTo>
                  <a:lnTo>
                    <a:pt x="1458" y="2571"/>
                  </a:lnTo>
                  <a:lnTo>
                    <a:pt x="1376" y="2579"/>
                  </a:lnTo>
                  <a:lnTo>
                    <a:pt x="1293" y="2582"/>
                  </a:lnTo>
                  <a:lnTo>
                    <a:pt x="1240" y="2581"/>
                  </a:lnTo>
                  <a:lnTo>
                    <a:pt x="1188" y="2578"/>
                  </a:lnTo>
                  <a:lnTo>
                    <a:pt x="1103" y="2568"/>
                  </a:lnTo>
                  <a:lnTo>
                    <a:pt x="1019" y="2553"/>
                  </a:lnTo>
                  <a:lnTo>
                    <a:pt x="937" y="2532"/>
                  </a:lnTo>
                  <a:lnTo>
                    <a:pt x="857" y="2507"/>
                  </a:lnTo>
                  <a:lnTo>
                    <a:pt x="779" y="2476"/>
                  </a:lnTo>
                  <a:lnTo>
                    <a:pt x="703" y="2440"/>
                  </a:lnTo>
                  <a:lnTo>
                    <a:pt x="629" y="2400"/>
                  </a:lnTo>
                  <a:lnTo>
                    <a:pt x="559" y="2354"/>
                  </a:lnTo>
                  <a:lnTo>
                    <a:pt x="492" y="2305"/>
                  </a:lnTo>
                  <a:lnTo>
                    <a:pt x="427" y="2250"/>
                  </a:lnTo>
                  <a:lnTo>
                    <a:pt x="366" y="2191"/>
                  </a:lnTo>
                  <a:lnTo>
                    <a:pt x="308" y="2127"/>
                  </a:lnTo>
                  <a:lnTo>
                    <a:pt x="255" y="2061"/>
                  </a:lnTo>
                  <a:lnTo>
                    <a:pt x="206" y="1990"/>
                  </a:lnTo>
                  <a:lnTo>
                    <a:pt x="162" y="1918"/>
                  </a:lnTo>
                  <a:lnTo>
                    <a:pt x="123" y="1843"/>
                  </a:lnTo>
                  <a:lnTo>
                    <a:pt x="90" y="1766"/>
                  </a:lnTo>
                  <a:lnTo>
                    <a:pt x="62" y="1688"/>
                  </a:lnTo>
                  <a:lnTo>
                    <a:pt x="39" y="1607"/>
                  </a:lnTo>
                  <a:lnTo>
                    <a:pt x="21" y="1526"/>
                  </a:lnTo>
                  <a:lnTo>
                    <a:pt x="9" y="1442"/>
                  </a:lnTo>
                  <a:lnTo>
                    <a:pt x="2" y="1358"/>
                  </a:lnTo>
                  <a:lnTo>
                    <a:pt x="0" y="1273"/>
                  </a:lnTo>
                  <a:lnTo>
                    <a:pt x="4" y="1188"/>
                  </a:lnTo>
                  <a:lnTo>
                    <a:pt x="14" y="1102"/>
                  </a:lnTo>
                  <a:lnTo>
                    <a:pt x="29" y="1019"/>
                  </a:lnTo>
                  <a:lnTo>
                    <a:pt x="49" y="936"/>
                  </a:lnTo>
                  <a:lnTo>
                    <a:pt x="75" y="856"/>
                  </a:lnTo>
                  <a:lnTo>
                    <a:pt x="105" y="778"/>
                  </a:lnTo>
                  <a:lnTo>
                    <a:pt x="141" y="702"/>
                  </a:lnTo>
                  <a:lnTo>
                    <a:pt x="182" y="629"/>
                  </a:lnTo>
                  <a:lnTo>
                    <a:pt x="226" y="558"/>
                  </a:lnTo>
                  <a:lnTo>
                    <a:pt x="277" y="491"/>
                  </a:lnTo>
                  <a:lnTo>
                    <a:pt x="331" y="426"/>
                  </a:lnTo>
                  <a:lnTo>
                    <a:pt x="390" y="365"/>
                  </a:lnTo>
                  <a:lnTo>
                    <a:pt x="454" y="308"/>
                  </a:lnTo>
                  <a:lnTo>
                    <a:pt x="523" y="253"/>
                  </a:lnTo>
                  <a:lnTo>
                    <a:pt x="595" y="203"/>
                  </a:lnTo>
                  <a:lnTo>
                    <a:pt x="668" y="160"/>
                  </a:lnTo>
                  <a:lnTo>
                    <a:pt x="745" y="121"/>
                  </a:lnTo>
                  <a:lnTo>
                    <a:pt x="822" y="87"/>
                  </a:lnTo>
                  <a:lnTo>
                    <a:pt x="902" y="60"/>
                  </a:lnTo>
                  <a:lnTo>
                    <a:pt x="983" y="37"/>
                  </a:lnTo>
                  <a:lnTo>
                    <a:pt x="1064" y="20"/>
                  </a:lnTo>
                  <a:lnTo>
                    <a:pt x="1146" y="8"/>
                  </a:lnTo>
                  <a:lnTo>
                    <a:pt x="1228" y="1"/>
                  </a:lnTo>
                  <a:lnTo>
                    <a:pt x="1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4" name="Freeform 153"/>
            <p:cNvSpPr>
              <a:spLocks/>
            </p:cNvSpPr>
            <p:nvPr/>
          </p:nvSpPr>
          <p:spPr bwMode="auto">
            <a:xfrm>
              <a:off x="4878" y="3901"/>
              <a:ext cx="132" cy="236"/>
            </a:xfrm>
            <a:custGeom>
              <a:avLst/>
              <a:gdLst>
                <a:gd name="T0" fmla="*/ 1176 w 1721"/>
                <a:gd name="T1" fmla="*/ 4 h 3065"/>
                <a:gd name="T2" fmla="*/ 1563 w 1721"/>
                <a:gd name="T3" fmla="*/ 117 h 3065"/>
                <a:gd name="T4" fmla="*/ 1591 w 1721"/>
                <a:gd name="T5" fmla="*/ 143 h 3065"/>
                <a:gd name="T6" fmla="*/ 1605 w 1721"/>
                <a:gd name="T7" fmla="*/ 179 h 3065"/>
                <a:gd name="T8" fmla="*/ 1603 w 1721"/>
                <a:gd name="T9" fmla="*/ 218 h 3065"/>
                <a:gd name="T10" fmla="*/ 1585 w 1721"/>
                <a:gd name="T11" fmla="*/ 253 h 3065"/>
                <a:gd name="T12" fmla="*/ 1553 w 1721"/>
                <a:gd name="T13" fmla="*/ 275 h 3065"/>
                <a:gd name="T14" fmla="*/ 1516 w 1721"/>
                <a:gd name="T15" fmla="*/ 281 h 3065"/>
                <a:gd name="T16" fmla="*/ 1386 w 1721"/>
                <a:gd name="T17" fmla="*/ 246 h 3065"/>
                <a:gd name="T18" fmla="*/ 1495 w 1721"/>
                <a:gd name="T19" fmla="*/ 416 h 3065"/>
                <a:gd name="T20" fmla="*/ 1582 w 1721"/>
                <a:gd name="T21" fmla="*/ 595 h 3065"/>
                <a:gd name="T22" fmla="*/ 1648 w 1721"/>
                <a:gd name="T23" fmla="*/ 779 h 3065"/>
                <a:gd name="T24" fmla="*/ 1693 w 1721"/>
                <a:gd name="T25" fmla="*/ 969 h 3065"/>
                <a:gd name="T26" fmla="*/ 1717 w 1721"/>
                <a:gd name="T27" fmla="*/ 1161 h 3065"/>
                <a:gd name="T28" fmla="*/ 1720 w 1721"/>
                <a:gd name="T29" fmla="*/ 1355 h 3065"/>
                <a:gd name="T30" fmla="*/ 1703 w 1721"/>
                <a:gd name="T31" fmla="*/ 1546 h 3065"/>
                <a:gd name="T32" fmla="*/ 1665 w 1721"/>
                <a:gd name="T33" fmla="*/ 1735 h 3065"/>
                <a:gd name="T34" fmla="*/ 1607 w 1721"/>
                <a:gd name="T35" fmla="*/ 1920 h 3065"/>
                <a:gd name="T36" fmla="*/ 1527 w 1721"/>
                <a:gd name="T37" fmla="*/ 2099 h 3065"/>
                <a:gd name="T38" fmla="*/ 1429 w 1721"/>
                <a:gd name="T39" fmla="*/ 2269 h 3065"/>
                <a:gd name="T40" fmla="*/ 1310 w 1721"/>
                <a:gd name="T41" fmla="*/ 2428 h 3065"/>
                <a:gd name="T42" fmla="*/ 1172 w 1721"/>
                <a:gd name="T43" fmla="*/ 2577 h 3065"/>
                <a:gd name="T44" fmla="*/ 1016 w 1721"/>
                <a:gd name="T45" fmla="*/ 2710 h 3065"/>
                <a:gd name="T46" fmla="*/ 849 w 1721"/>
                <a:gd name="T47" fmla="*/ 2821 h 3065"/>
                <a:gd name="T48" fmla="*/ 673 w 1721"/>
                <a:gd name="T49" fmla="*/ 2915 h 3065"/>
                <a:gd name="T50" fmla="*/ 487 w 1721"/>
                <a:gd name="T51" fmla="*/ 2986 h 3065"/>
                <a:gd name="T52" fmla="*/ 294 w 1721"/>
                <a:gd name="T53" fmla="*/ 3036 h 3065"/>
                <a:gd name="T54" fmla="*/ 94 w 1721"/>
                <a:gd name="T55" fmla="*/ 3065 h 3065"/>
                <a:gd name="T56" fmla="*/ 65 w 1721"/>
                <a:gd name="T57" fmla="*/ 3062 h 3065"/>
                <a:gd name="T58" fmla="*/ 28 w 1721"/>
                <a:gd name="T59" fmla="*/ 3042 h 3065"/>
                <a:gd name="T60" fmla="*/ 4 w 1721"/>
                <a:gd name="T61" fmla="*/ 3007 h 3065"/>
                <a:gd name="T62" fmla="*/ 1 w 1721"/>
                <a:gd name="T63" fmla="*/ 2962 h 3065"/>
                <a:gd name="T64" fmla="*/ 19 w 1721"/>
                <a:gd name="T65" fmla="*/ 2921 h 3065"/>
                <a:gd name="T66" fmla="*/ 56 w 1721"/>
                <a:gd name="T67" fmla="*/ 2895 h 3065"/>
                <a:gd name="T68" fmla="*/ 179 w 1721"/>
                <a:gd name="T69" fmla="*/ 2879 h 3065"/>
                <a:gd name="T70" fmla="*/ 373 w 1721"/>
                <a:gd name="T71" fmla="*/ 2838 h 3065"/>
                <a:gd name="T72" fmla="*/ 560 w 1721"/>
                <a:gd name="T73" fmla="*/ 2773 h 3065"/>
                <a:gd name="T74" fmla="*/ 737 w 1721"/>
                <a:gd name="T75" fmla="*/ 2685 h 3065"/>
                <a:gd name="T76" fmla="*/ 903 w 1721"/>
                <a:gd name="T77" fmla="*/ 2576 h 3065"/>
                <a:gd name="T78" fmla="*/ 1054 w 1721"/>
                <a:gd name="T79" fmla="*/ 2448 h 3065"/>
                <a:gd name="T80" fmla="*/ 1183 w 1721"/>
                <a:gd name="T81" fmla="*/ 2308 h 3065"/>
                <a:gd name="T82" fmla="*/ 1292 w 1721"/>
                <a:gd name="T83" fmla="*/ 2156 h 3065"/>
                <a:gd name="T84" fmla="*/ 1383 w 1721"/>
                <a:gd name="T85" fmla="*/ 1996 h 3065"/>
                <a:gd name="T86" fmla="*/ 1454 w 1721"/>
                <a:gd name="T87" fmla="*/ 1827 h 3065"/>
                <a:gd name="T88" fmla="*/ 1505 w 1721"/>
                <a:gd name="T89" fmla="*/ 1653 h 3065"/>
                <a:gd name="T90" fmla="*/ 1536 w 1721"/>
                <a:gd name="T91" fmla="*/ 1475 h 3065"/>
                <a:gd name="T92" fmla="*/ 1547 w 1721"/>
                <a:gd name="T93" fmla="*/ 1294 h 3065"/>
                <a:gd name="T94" fmla="*/ 1537 w 1721"/>
                <a:gd name="T95" fmla="*/ 1112 h 3065"/>
                <a:gd name="T96" fmla="*/ 1507 w 1721"/>
                <a:gd name="T97" fmla="*/ 933 h 3065"/>
                <a:gd name="T98" fmla="*/ 1457 w 1721"/>
                <a:gd name="T99" fmla="*/ 757 h 3065"/>
                <a:gd name="T100" fmla="*/ 1386 w 1721"/>
                <a:gd name="T101" fmla="*/ 585 h 3065"/>
                <a:gd name="T102" fmla="*/ 1293 w 1721"/>
                <a:gd name="T103" fmla="*/ 422 h 3065"/>
                <a:gd name="T104" fmla="*/ 1240 w 1721"/>
                <a:gd name="T105" fmla="*/ 491 h 3065"/>
                <a:gd name="T106" fmla="*/ 1228 w 1721"/>
                <a:gd name="T107" fmla="*/ 536 h 3065"/>
                <a:gd name="T108" fmla="*/ 1197 w 1721"/>
                <a:gd name="T109" fmla="*/ 567 h 3065"/>
                <a:gd name="T110" fmla="*/ 1153 w 1721"/>
                <a:gd name="T111" fmla="*/ 579 h 3065"/>
                <a:gd name="T112" fmla="*/ 1108 w 1721"/>
                <a:gd name="T113" fmla="*/ 567 h 3065"/>
                <a:gd name="T114" fmla="*/ 1077 w 1721"/>
                <a:gd name="T115" fmla="*/ 536 h 3065"/>
                <a:gd name="T116" fmla="*/ 1065 w 1721"/>
                <a:gd name="T117" fmla="*/ 491 h 3065"/>
                <a:gd name="T118" fmla="*/ 1067 w 1721"/>
                <a:gd name="T119" fmla="*/ 68 h 3065"/>
                <a:gd name="T120" fmla="*/ 1085 w 1721"/>
                <a:gd name="T121" fmla="*/ 32 h 3065"/>
                <a:gd name="T122" fmla="*/ 1118 w 1721"/>
                <a:gd name="T123" fmla="*/ 7 h 3065"/>
                <a:gd name="T124" fmla="*/ 1157 w 1721"/>
                <a:gd name="T125" fmla="*/ 0 h 3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1" h="3065">
                  <a:moveTo>
                    <a:pt x="1157" y="0"/>
                  </a:moveTo>
                  <a:lnTo>
                    <a:pt x="1176" y="4"/>
                  </a:lnTo>
                  <a:lnTo>
                    <a:pt x="1544" y="110"/>
                  </a:lnTo>
                  <a:lnTo>
                    <a:pt x="1563" y="117"/>
                  </a:lnTo>
                  <a:lnTo>
                    <a:pt x="1578" y="129"/>
                  </a:lnTo>
                  <a:lnTo>
                    <a:pt x="1591" y="143"/>
                  </a:lnTo>
                  <a:lnTo>
                    <a:pt x="1600" y="161"/>
                  </a:lnTo>
                  <a:lnTo>
                    <a:pt x="1605" y="179"/>
                  </a:lnTo>
                  <a:lnTo>
                    <a:pt x="1608" y="199"/>
                  </a:lnTo>
                  <a:lnTo>
                    <a:pt x="1603" y="218"/>
                  </a:lnTo>
                  <a:lnTo>
                    <a:pt x="1596" y="238"/>
                  </a:lnTo>
                  <a:lnTo>
                    <a:pt x="1585" y="253"/>
                  </a:lnTo>
                  <a:lnTo>
                    <a:pt x="1570" y="266"/>
                  </a:lnTo>
                  <a:lnTo>
                    <a:pt x="1553" y="275"/>
                  </a:lnTo>
                  <a:lnTo>
                    <a:pt x="1535" y="280"/>
                  </a:lnTo>
                  <a:lnTo>
                    <a:pt x="1516" y="281"/>
                  </a:lnTo>
                  <a:lnTo>
                    <a:pt x="1495" y="278"/>
                  </a:lnTo>
                  <a:lnTo>
                    <a:pt x="1386" y="246"/>
                  </a:lnTo>
                  <a:lnTo>
                    <a:pt x="1443" y="331"/>
                  </a:lnTo>
                  <a:lnTo>
                    <a:pt x="1495" y="416"/>
                  </a:lnTo>
                  <a:lnTo>
                    <a:pt x="1540" y="505"/>
                  </a:lnTo>
                  <a:lnTo>
                    <a:pt x="1582" y="595"/>
                  </a:lnTo>
                  <a:lnTo>
                    <a:pt x="1617" y="687"/>
                  </a:lnTo>
                  <a:lnTo>
                    <a:pt x="1648" y="779"/>
                  </a:lnTo>
                  <a:lnTo>
                    <a:pt x="1673" y="874"/>
                  </a:lnTo>
                  <a:lnTo>
                    <a:pt x="1693" y="969"/>
                  </a:lnTo>
                  <a:lnTo>
                    <a:pt x="1707" y="1065"/>
                  </a:lnTo>
                  <a:lnTo>
                    <a:pt x="1717" y="1161"/>
                  </a:lnTo>
                  <a:lnTo>
                    <a:pt x="1721" y="1258"/>
                  </a:lnTo>
                  <a:lnTo>
                    <a:pt x="1720" y="1355"/>
                  </a:lnTo>
                  <a:lnTo>
                    <a:pt x="1714" y="1450"/>
                  </a:lnTo>
                  <a:lnTo>
                    <a:pt x="1703" y="1546"/>
                  </a:lnTo>
                  <a:lnTo>
                    <a:pt x="1686" y="1642"/>
                  </a:lnTo>
                  <a:lnTo>
                    <a:pt x="1665" y="1735"/>
                  </a:lnTo>
                  <a:lnTo>
                    <a:pt x="1638" y="1828"/>
                  </a:lnTo>
                  <a:lnTo>
                    <a:pt x="1607" y="1920"/>
                  </a:lnTo>
                  <a:lnTo>
                    <a:pt x="1570" y="2010"/>
                  </a:lnTo>
                  <a:lnTo>
                    <a:pt x="1527" y="2099"/>
                  </a:lnTo>
                  <a:lnTo>
                    <a:pt x="1481" y="2184"/>
                  </a:lnTo>
                  <a:lnTo>
                    <a:pt x="1429" y="2269"/>
                  </a:lnTo>
                  <a:lnTo>
                    <a:pt x="1371" y="2350"/>
                  </a:lnTo>
                  <a:lnTo>
                    <a:pt x="1310" y="2428"/>
                  </a:lnTo>
                  <a:lnTo>
                    <a:pt x="1244" y="2504"/>
                  </a:lnTo>
                  <a:lnTo>
                    <a:pt x="1172" y="2577"/>
                  </a:lnTo>
                  <a:lnTo>
                    <a:pt x="1095" y="2646"/>
                  </a:lnTo>
                  <a:lnTo>
                    <a:pt x="1016" y="2710"/>
                  </a:lnTo>
                  <a:lnTo>
                    <a:pt x="934" y="2768"/>
                  </a:lnTo>
                  <a:lnTo>
                    <a:pt x="849" y="2821"/>
                  </a:lnTo>
                  <a:lnTo>
                    <a:pt x="763" y="2870"/>
                  </a:lnTo>
                  <a:lnTo>
                    <a:pt x="673" y="2915"/>
                  </a:lnTo>
                  <a:lnTo>
                    <a:pt x="581" y="2953"/>
                  </a:lnTo>
                  <a:lnTo>
                    <a:pt x="487" y="2986"/>
                  </a:lnTo>
                  <a:lnTo>
                    <a:pt x="391" y="3013"/>
                  </a:lnTo>
                  <a:lnTo>
                    <a:pt x="294" y="3036"/>
                  </a:lnTo>
                  <a:lnTo>
                    <a:pt x="195" y="3053"/>
                  </a:lnTo>
                  <a:lnTo>
                    <a:pt x="94" y="3065"/>
                  </a:lnTo>
                  <a:lnTo>
                    <a:pt x="87" y="3065"/>
                  </a:lnTo>
                  <a:lnTo>
                    <a:pt x="65" y="3062"/>
                  </a:lnTo>
                  <a:lnTo>
                    <a:pt x="45" y="3054"/>
                  </a:lnTo>
                  <a:lnTo>
                    <a:pt x="28" y="3042"/>
                  </a:lnTo>
                  <a:lnTo>
                    <a:pt x="14" y="3026"/>
                  </a:lnTo>
                  <a:lnTo>
                    <a:pt x="4" y="3007"/>
                  </a:lnTo>
                  <a:lnTo>
                    <a:pt x="0" y="2985"/>
                  </a:lnTo>
                  <a:lnTo>
                    <a:pt x="1" y="2962"/>
                  </a:lnTo>
                  <a:lnTo>
                    <a:pt x="8" y="2941"/>
                  </a:lnTo>
                  <a:lnTo>
                    <a:pt x="19" y="2921"/>
                  </a:lnTo>
                  <a:lnTo>
                    <a:pt x="37" y="2906"/>
                  </a:lnTo>
                  <a:lnTo>
                    <a:pt x="56" y="2895"/>
                  </a:lnTo>
                  <a:lnTo>
                    <a:pt x="79" y="2891"/>
                  </a:lnTo>
                  <a:lnTo>
                    <a:pt x="179" y="2879"/>
                  </a:lnTo>
                  <a:lnTo>
                    <a:pt x="277" y="2862"/>
                  </a:lnTo>
                  <a:lnTo>
                    <a:pt x="373" y="2838"/>
                  </a:lnTo>
                  <a:lnTo>
                    <a:pt x="468" y="2807"/>
                  </a:lnTo>
                  <a:lnTo>
                    <a:pt x="560" y="2773"/>
                  </a:lnTo>
                  <a:lnTo>
                    <a:pt x="650" y="2732"/>
                  </a:lnTo>
                  <a:lnTo>
                    <a:pt x="737" y="2685"/>
                  </a:lnTo>
                  <a:lnTo>
                    <a:pt x="821" y="2633"/>
                  </a:lnTo>
                  <a:lnTo>
                    <a:pt x="903" y="2576"/>
                  </a:lnTo>
                  <a:lnTo>
                    <a:pt x="981" y="2513"/>
                  </a:lnTo>
                  <a:lnTo>
                    <a:pt x="1054" y="2448"/>
                  </a:lnTo>
                  <a:lnTo>
                    <a:pt x="1120" y="2379"/>
                  </a:lnTo>
                  <a:lnTo>
                    <a:pt x="1183" y="2308"/>
                  </a:lnTo>
                  <a:lnTo>
                    <a:pt x="1240" y="2233"/>
                  </a:lnTo>
                  <a:lnTo>
                    <a:pt x="1292" y="2156"/>
                  </a:lnTo>
                  <a:lnTo>
                    <a:pt x="1340" y="2077"/>
                  </a:lnTo>
                  <a:lnTo>
                    <a:pt x="1383" y="1996"/>
                  </a:lnTo>
                  <a:lnTo>
                    <a:pt x="1421" y="1913"/>
                  </a:lnTo>
                  <a:lnTo>
                    <a:pt x="1454" y="1827"/>
                  </a:lnTo>
                  <a:lnTo>
                    <a:pt x="1482" y="1740"/>
                  </a:lnTo>
                  <a:lnTo>
                    <a:pt x="1505" y="1653"/>
                  </a:lnTo>
                  <a:lnTo>
                    <a:pt x="1523" y="1564"/>
                  </a:lnTo>
                  <a:lnTo>
                    <a:pt x="1536" y="1475"/>
                  </a:lnTo>
                  <a:lnTo>
                    <a:pt x="1544" y="1384"/>
                  </a:lnTo>
                  <a:lnTo>
                    <a:pt x="1547" y="1294"/>
                  </a:lnTo>
                  <a:lnTo>
                    <a:pt x="1545" y="1203"/>
                  </a:lnTo>
                  <a:lnTo>
                    <a:pt x="1537" y="1112"/>
                  </a:lnTo>
                  <a:lnTo>
                    <a:pt x="1524" y="1022"/>
                  </a:lnTo>
                  <a:lnTo>
                    <a:pt x="1507" y="933"/>
                  </a:lnTo>
                  <a:lnTo>
                    <a:pt x="1484" y="844"/>
                  </a:lnTo>
                  <a:lnTo>
                    <a:pt x="1457" y="757"/>
                  </a:lnTo>
                  <a:lnTo>
                    <a:pt x="1423" y="670"/>
                  </a:lnTo>
                  <a:lnTo>
                    <a:pt x="1386" y="585"/>
                  </a:lnTo>
                  <a:lnTo>
                    <a:pt x="1342" y="502"/>
                  </a:lnTo>
                  <a:lnTo>
                    <a:pt x="1293" y="422"/>
                  </a:lnTo>
                  <a:lnTo>
                    <a:pt x="1240" y="343"/>
                  </a:lnTo>
                  <a:lnTo>
                    <a:pt x="1240" y="491"/>
                  </a:lnTo>
                  <a:lnTo>
                    <a:pt x="1237" y="515"/>
                  </a:lnTo>
                  <a:lnTo>
                    <a:pt x="1228" y="536"/>
                  </a:lnTo>
                  <a:lnTo>
                    <a:pt x="1214" y="553"/>
                  </a:lnTo>
                  <a:lnTo>
                    <a:pt x="1197" y="567"/>
                  </a:lnTo>
                  <a:lnTo>
                    <a:pt x="1175" y="576"/>
                  </a:lnTo>
                  <a:lnTo>
                    <a:pt x="1153" y="579"/>
                  </a:lnTo>
                  <a:lnTo>
                    <a:pt x="1129" y="576"/>
                  </a:lnTo>
                  <a:lnTo>
                    <a:pt x="1108" y="567"/>
                  </a:lnTo>
                  <a:lnTo>
                    <a:pt x="1091" y="553"/>
                  </a:lnTo>
                  <a:lnTo>
                    <a:pt x="1077" y="536"/>
                  </a:lnTo>
                  <a:lnTo>
                    <a:pt x="1068" y="515"/>
                  </a:lnTo>
                  <a:lnTo>
                    <a:pt x="1065" y="491"/>
                  </a:lnTo>
                  <a:lnTo>
                    <a:pt x="1065" y="87"/>
                  </a:lnTo>
                  <a:lnTo>
                    <a:pt x="1067" y="68"/>
                  </a:lnTo>
                  <a:lnTo>
                    <a:pt x="1075" y="48"/>
                  </a:lnTo>
                  <a:lnTo>
                    <a:pt x="1085" y="32"/>
                  </a:lnTo>
                  <a:lnTo>
                    <a:pt x="1100" y="18"/>
                  </a:lnTo>
                  <a:lnTo>
                    <a:pt x="1118" y="7"/>
                  </a:lnTo>
                  <a:lnTo>
                    <a:pt x="1136" y="2"/>
                  </a:lnTo>
                  <a:lnTo>
                    <a:pt x="11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5" name="Freeform 154"/>
            <p:cNvSpPr>
              <a:spLocks/>
            </p:cNvSpPr>
            <p:nvPr/>
          </p:nvSpPr>
          <p:spPr bwMode="auto">
            <a:xfrm>
              <a:off x="4736" y="3955"/>
              <a:ext cx="131" cy="182"/>
            </a:xfrm>
            <a:custGeom>
              <a:avLst/>
              <a:gdLst>
                <a:gd name="T0" fmla="*/ 191 w 1701"/>
                <a:gd name="T1" fmla="*/ 3 h 2366"/>
                <a:gd name="T2" fmla="*/ 225 w 1701"/>
                <a:gd name="T3" fmla="*/ 23 h 2366"/>
                <a:gd name="T4" fmla="*/ 246 w 1701"/>
                <a:gd name="T5" fmla="*/ 55 h 2366"/>
                <a:gd name="T6" fmla="*/ 252 w 1701"/>
                <a:gd name="T7" fmla="*/ 93 h 2366"/>
                <a:gd name="T8" fmla="*/ 222 w 1701"/>
                <a:gd name="T9" fmla="*/ 207 h 2366"/>
                <a:gd name="T10" fmla="*/ 187 w 1701"/>
                <a:gd name="T11" fmla="*/ 397 h 2366"/>
                <a:gd name="T12" fmla="*/ 176 w 1701"/>
                <a:gd name="T13" fmla="*/ 586 h 2366"/>
                <a:gd name="T14" fmla="*/ 185 w 1701"/>
                <a:gd name="T15" fmla="*/ 775 h 2366"/>
                <a:gd name="T16" fmla="*/ 218 w 1701"/>
                <a:gd name="T17" fmla="*/ 960 h 2366"/>
                <a:gd name="T18" fmla="*/ 272 w 1701"/>
                <a:gd name="T19" fmla="*/ 1141 h 2366"/>
                <a:gd name="T20" fmla="*/ 347 w 1701"/>
                <a:gd name="T21" fmla="*/ 1314 h 2366"/>
                <a:gd name="T22" fmla="*/ 443 w 1701"/>
                <a:gd name="T23" fmla="*/ 1479 h 2366"/>
                <a:gd name="T24" fmla="*/ 560 w 1701"/>
                <a:gd name="T25" fmla="*/ 1634 h 2366"/>
                <a:gd name="T26" fmla="*/ 692 w 1701"/>
                <a:gd name="T27" fmla="*/ 1772 h 2366"/>
                <a:gd name="T28" fmla="*/ 837 w 1701"/>
                <a:gd name="T29" fmla="*/ 1893 h 2366"/>
                <a:gd name="T30" fmla="*/ 996 w 1701"/>
                <a:gd name="T31" fmla="*/ 1993 h 2366"/>
                <a:gd name="T32" fmla="*/ 1165 w 1701"/>
                <a:gd name="T33" fmla="*/ 2076 h 2366"/>
                <a:gd name="T34" fmla="*/ 1342 w 1701"/>
                <a:gd name="T35" fmla="*/ 2139 h 2366"/>
                <a:gd name="T36" fmla="*/ 1528 w 1701"/>
                <a:gd name="T37" fmla="*/ 2179 h 2366"/>
                <a:gd name="T38" fmla="*/ 1646 w 1701"/>
                <a:gd name="T39" fmla="*/ 2197 h 2366"/>
                <a:gd name="T40" fmla="*/ 1682 w 1701"/>
                <a:gd name="T41" fmla="*/ 2223 h 2366"/>
                <a:gd name="T42" fmla="*/ 1701 w 1701"/>
                <a:gd name="T43" fmla="*/ 2264 h 2366"/>
                <a:gd name="T44" fmla="*/ 1697 w 1701"/>
                <a:gd name="T45" fmla="*/ 2309 h 2366"/>
                <a:gd name="T46" fmla="*/ 1673 w 1701"/>
                <a:gd name="T47" fmla="*/ 2343 h 2366"/>
                <a:gd name="T48" fmla="*/ 1636 w 1701"/>
                <a:gd name="T49" fmla="*/ 2363 h 2366"/>
                <a:gd name="T50" fmla="*/ 1606 w 1701"/>
                <a:gd name="T51" fmla="*/ 2365 h 2366"/>
                <a:gd name="T52" fmla="*/ 1412 w 1701"/>
                <a:gd name="T53" fmla="*/ 2336 h 2366"/>
                <a:gd name="T54" fmla="*/ 1223 w 1701"/>
                <a:gd name="T55" fmla="*/ 2285 h 2366"/>
                <a:gd name="T56" fmla="*/ 1042 w 1701"/>
                <a:gd name="T57" fmla="*/ 2213 h 2366"/>
                <a:gd name="T58" fmla="*/ 872 w 1701"/>
                <a:gd name="T59" fmla="*/ 2124 h 2366"/>
                <a:gd name="T60" fmla="*/ 711 w 1701"/>
                <a:gd name="T61" fmla="*/ 2016 h 2366"/>
                <a:gd name="T62" fmla="*/ 562 w 1701"/>
                <a:gd name="T63" fmla="*/ 1890 h 2366"/>
                <a:gd name="T64" fmla="*/ 427 w 1701"/>
                <a:gd name="T65" fmla="*/ 1747 h 2366"/>
                <a:gd name="T66" fmla="*/ 303 w 1701"/>
                <a:gd name="T67" fmla="*/ 1586 h 2366"/>
                <a:gd name="T68" fmla="*/ 202 w 1701"/>
                <a:gd name="T69" fmla="*/ 1414 h 2366"/>
                <a:gd name="T70" fmla="*/ 119 w 1701"/>
                <a:gd name="T71" fmla="*/ 1233 h 2366"/>
                <a:gd name="T72" fmla="*/ 59 w 1701"/>
                <a:gd name="T73" fmla="*/ 1045 h 2366"/>
                <a:gd name="T74" fmla="*/ 18 w 1701"/>
                <a:gd name="T75" fmla="*/ 852 h 2366"/>
                <a:gd name="T76" fmla="*/ 1 w 1701"/>
                <a:gd name="T77" fmla="*/ 655 h 2366"/>
                <a:gd name="T78" fmla="*/ 5 w 1701"/>
                <a:gd name="T79" fmla="*/ 457 h 2366"/>
                <a:gd name="T80" fmla="*/ 31 w 1701"/>
                <a:gd name="T81" fmla="*/ 258 h 2366"/>
                <a:gd name="T82" fmla="*/ 81 w 1701"/>
                <a:gd name="T83" fmla="*/ 61 h 2366"/>
                <a:gd name="T84" fmla="*/ 101 w 1701"/>
                <a:gd name="T85" fmla="*/ 27 h 2366"/>
                <a:gd name="T86" fmla="*/ 133 w 1701"/>
                <a:gd name="T87" fmla="*/ 5 h 2366"/>
                <a:gd name="T88" fmla="*/ 171 w 1701"/>
                <a:gd name="T89" fmla="*/ 0 h 2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01" h="2366">
                  <a:moveTo>
                    <a:pt x="171" y="0"/>
                  </a:moveTo>
                  <a:lnTo>
                    <a:pt x="191" y="3"/>
                  </a:lnTo>
                  <a:lnTo>
                    <a:pt x="209" y="12"/>
                  </a:lnTo>
                  <a:lnTo>
                    <a:pt x="225" y="23"/>
                  </a:lnTo>
                  <a:lnTo>
                    <a:pt x="237" y="38"/>
                  </a:lnTo>
                  <a:lnTo>
                    <a:pt x="246" y="55"/>
                  </a:lnTo>
                  <a:lnTo>
                    <a:pt x="251" y="74"/>
                  </a:lnTo>
                  <a:lnTo>
                    <a:pt x="252" y="93"/>
                  </a:lnTo>
                  <a:lnTo>
                    <a:pt x="248" y="113"/>
                  </a:lnTo>
                  <a:lnTo>
                    <a:pt x="222" y="207"/>
                  </a:lnTo>
                  <a:lnTo>
                    <a:pt x="202" y="301"/>
                  </a:lnTo>
                  <a:lnTo>
                    <a:pt x="187" y="397"/>
                  </a:lnTo>
                  <a:lnTo>
                    <a:pt x="179" y="491"/>
                  </a:lnTo>
                  <a:lnTo>
                    <a:pt x="176" y="586"/>
                  </a:lnTo>
                  <a:lnTo>
                    <a:pt x="178" y="680"/>
                  </a:lnTo>
                  <a:lnTo>
                    <a:pt x="185" y="775"/>
                  </a:lnTo>
                  <a:lnTo>
                    <a:pt x="198" y="868"/>
                  </a:lnTo>
                  <a:lnTo>
                    <a:pt x="218" y="960"/>
                  </a:lnTo>
                  <a:lnTo>
                    <a:pt x="242" y="1051"/>
                  </a:lnTo>
                  <a:lnTo>
                    <a:pt x="272" y="1141"/>
                  </a:lnTo>
                  <a:lnTo>
                    <a:pt x="307" y="1229"/>
                  </a:lnTo>
                  <a:lnTo>
                    <a:pt x="347" y="1314"/>
                  </a:lnTo>
                  <a:lnTo>
                    <a:pt x="392" y="1398"/>
                  </a:lnTo>
                  <a:lnTo>
                    <a:pt x="443" y="1479"/>
                  </a:lnTo>
                  <a:lnTo>
                    <a:pt x="498" y="1558"/>
                  </a:lnTo>
                  <a:lnTo>
                    <a:pt x="560" y="1634"/>
                  </a:lnTo>
                  <a:lnTo>
                    <a:pt x="624" y="1705"/>
                  </a:lnTo>
                  <a:lnTo>
                    <a:pt x="692" y="1772"/>
                  </a:lnTo>
                  <a:lnTo>
                    <a:pt x="763" y="1834"/>
                  </a:lnTo>
                  <a:lnTo>
                    <a:pt x="837" y="1893"/>
                  </a:lnTo>
                  <a:lnTo>
                    <a:pt x="915" y="1946"/>
                  </a:lnTo>
                  <a:lnTo>
                    <a:pt x="996" y="1993"/>
                  </a:lnTo>
                  <a:lnTo>
                    <a:pt x="1079" y="2038"/>
                  </a:lnTo>
                  <a:lnTo>
                    <a:pt x="1165" y="2076"/>
                  </a:lnTo>
                  <a:lnTo>
                    <a:pt x="1252" y="2109"/>
                  </a:lnTo>
                  <a:lnTo>
                    <a:pt x="1342" y="2139"/>
                  </a:lnTo>
                  <a:lnTo>
                    <a:pt x="1434" y="2161"/>
                  </a:lnTo>
                  <a:lnTo>
                    <a:pt x="1528" y="2179"/>
                  </a:lnTo>
                  <a:lnTo>
                    <a:pt x="1623" y="2192"/>
                  </a:lnTo>
                  <a:lnTo>
                    <a:pt x="1646" y="2197"/>
                  </a:lnTo>
                  <a:lnTo>
                    <a:pt x="1666" y="2208"/>
                  </a:lnTo>
                  <a:lnTo>
                    <a:pt x="1682" y="2223"/>
                  </a:lnTo>
                  <a:lnTo>
                    <a:pt x="1694" y="2243"/>
                  </a:lnTo>
                  <a:lnTo>
                    <a:pt x="1701" y="2264"/>
                  </a:lnTo>
                  <a:lnTo>
                    <a:pt x="1701" y="2287"/>
                  </a:lnTo>
                  <a:lnTo>
                    <a:pt x="1697" y="2309"/>
                  </a:lnTo>
                  <a:lnTo>
                    <a:pt x="1687" y="2328"/>
                  </a:lnTo>
                  <a:lnTo>
                    <a:pt x="1673" y="2343"/>
                  </a:lnTo>
                  <a:lnTo>
                    <a:pt x="1655" y="2355"/>
                  </a:lnTo>
                  <a:lnTo>
                    <a:pt x="1636" y="2363"/>
                  </a:lnTo>
                  <a:lnTo>
                    <a:pt x="1614" y="2366"/>
                  </a:lnTo>
                  <a:lnTo>
                    <a:pt x="1606" y="2365"/>
                  </a:lnTo>
                  <a:lnTo>
                    <a:pt x="1508" y="2353"/>
                  </a:lnTo>
                  <a:lnTo>
                    <a:pt x="1412" y="2336"/>
                  </a:lnTo>
                  <a:lnTo>
                    <a:pt x="1316" y="2312"/>
                  </a:lnTo>
                  <a:lnTo>
                    <a:pt x="1223" y="2285"/>
                  </a:lnTo>
                  <a:lnTo>
                    <a:pt x="1132" y="2251"/>
                  </a:lnTo>
                  <a:lnTo>
                    <a:pt x="1042" y="2213"/>
                  </a:lnTo>
                  <a:lnTo>
                    <a:pt x="956" y="2171"/>
                  </a:lnTo>
                  <a:lnTo>
                    <a:pt x="872" y="2124"/>
                  </a:lnTo>
                  <a:lnTo>
                    <a:pt x="790" y="2072"/>
                  </a:lnTo>
                  <a:lnTo>
                    <a:pt x="711" y="2016"/>
                  </a:lnTo>
                  <a:lnTo>
                    <a:pt x="635" y="1955"/>
                  </a:lnTo>
                  <a:lnTo>
                    <a:pt x="562" y="1890"/>
                  </a:lnTo>
                  <a:lnTo>
                    <a:pt x="493" y="1821"/>
                  </a:lnTo>
                  <a:lnTo>
                    <a:pt x="427" y="1747"/>
                  </a:lnTo>
                  <a:lnTo>
                    <a:pt x="363" y="1668"/>
                  </a:lnTo>
                  <a:lnTo>
                    <a:pt x="303" y="1586"/>
                  </a:lnTo>
                  <a:lnTo>
                    <a:pt x="250" y="1500"/>
                  </a:lnTo>
                  <a:lnTo>
                    <a:pt x="202" y="1414"/>
                  </a:lnTo>
                  <a:lnTo>
                    <a:pt x="157" y="1324"/>
                  </a:lnTo>
                  <a:lnTo>
                    <a:pt x="119" y="1233"/>
                  </a:lnTo>
                  <a:lnTo>
                    <a:pt x="86" y="1140"/>
                  </a:lnTo>
                  <a:lnTo>
                    <a:pt x="59" y="1045"/>
                  </a:lnTo>
                  <a:lnTo>
                    <a:pt x="36" y="949"/>
                  </a:lnTo>
                  <a:lnTo>
                    <a:pt x="18" y="852"/>
                  </a:lnTo>
                  <a:lnTo>
                    <a:pt x="8" y="754"/>
                  </a:lnTo>
                  <a:lnTo>
                    <a:pt x="1" y="655"/>
                  </a:lnTo>
                  <a:lnTo>
                    <a:pt x="0" y="557"/>
                  </a:lnTo>
                  <a:lnTo>
                    <a:pt x="5" y="457"/>
                  </a:lnTo>
                  <a:lnTo>
                    <a:pt x="16" y="358"/>
                  </a:lnTo>
                  <a:lnTo>
                    <a:pt x="31" y="258"/>
                  </a:lnTo>
                  <a:lnTo>
                    <a:pt x="54" y="159"/>
                  </a:lnTo>
                  <a:lnTo>
                    <a:pt x="81" y="61"/>
                  </a:lnTo>
                  <a:lnTo>
                    <a:pt x="90" y="42"/>
                  </a:lnTo>
                  <a:lnTo>
                    <a:pt x="101" y="27"/>
                  </a:lnTo>
                  <a:lnTo>
                    <a:pt x="116" y="14"/>
                  </a:lnTo>
                  <a:lnTo>
                    <a:pt x="133" y="5"/>
                  </a:lnTo>
                  <a:lnTo>
                    <a:pt x="152" y="0"/>
                  </a:lnTo>
                  <a:lnTo>
                    <a:pt x="1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6" name="Freeform 155"/>
            <p:cNvSpPr>
              <a:spLocks/>
            </p:cNvSpPr>
            <p:nvPr/>
          </p:nvSpPr>
          <p:spPr bwMode="auto">
            <a:xfrm>
              <a:off x="4752" y="3921"/>
              <a:ext cx="20" cy="24"/>
            </a:xfrm>
            <a:custGeom>
              <a:avLst/>
              <a:gdLst>
                <a:gd name="T0" fmla="*/ 166 w 261"/>
                <a:gd name="T1" fmla="*/ 0 h 317"/>
                <a:gd name="T2" fmla="*/ 186 w 261"/>
                <a:gd name="T3" fmla="*/ 0 h 317"/>
                <a:gd name="T4" fmla="*/ 204 w 261"/>
                <a:gd name="T5" fmla="*/ 4 h 317"/>
                <a:gd name="T6" fmla="*/ 223 w 261"/>
                <a:gd name="T7" fmla="*/ 14 h 317"/>
                <a:gd name="T8" fmla="*/ 238 w 261"/>
                <a:gd name="T9" fmla="*/ 27 h 317"/>
                <a:gd name="T10" fmla="*/ 250 w 261"/>
                <a:gd name="T11" fmla="*/ 43 h 317"/>
                <a:gd name="T12" fmla="*/ 257 w 261"/>
                <a:gd name="T13" fmla="*/ 61 h 317"/>
                <a:gd name="T14" fmla="*/ 261 w 261"/>
                <a:gd name="T15" fmla="*/ 79 h 317"/>
                <a:gd name="T16" fmla="*/ 261 w 261"/>
                <a:gd name="T17" fmla="*/ 99 h 317"/>
                <a:gd name="T18" fmla="*/ 255 w 261"/>
                <a:gd name="T19" fmla="*/ 118 h 317"/>
                <a:gd name="T20" fmla="*/ 247 w 261"/>
                <a:gd name="T21" fmla="*/ 135 h 317"/>
                <a:gd name="T22" fmla="*/ 203 w 261"/>
                <a:gd name="T23" fmla="*/ 203 h 317"/>
                <a:gd name="T24" fmla="*/ 164 w 261"/>
                <a:gd name="T25" fmla="*/ 272 h 317"/>
                <a:gd name="T26" fmla="*/ 153 w 261"/>
                <a:gd name="T27" fmla="*/ 288 h 317"/>
                <a:gd name="T28" fmla="*/ 139 w 261"/>
                <a:gd name="T29" fmla="*/ 301 h 317"/>
                <a:gd name="T30" fmla="*/ 123 w 261"/>
                <a:gd name="T31" fmla="*/ 310 h 317"/>
                <a:gd name="T32" fmla="*/ 106 w 261"/>
                <a:gd name="T33" fmla="*/ 316 h 317"/>
                <a:gd name="T34" fmla="*/ 87 w 261"/>
                <a:gd name="T35" fmla="*/ 317 h 317"/>
                <a:gd name="T36" fmla="*/ 66 w 261"/>
                <a:gd name="T37" fmla="*/ 315 h 317"/>
                <a:gd name="T38" fmla="*/ 45 w 261"/>
                <a:gd name="T39" fmla="*/ 308 h 317"/>
                <a:gd name="T40" fmla="*/ 29 w 261"/>
                <a:gd name="T41" fmla="*/ 296 h 317"/>
                <a:gd name="T42" fmla="*/ 16 w 261"/>
                <a:gd name="T43" fmla="*/ 282 h 317"/>
                <a:gd name="T44" fmla="*/ 6 w 261"/>
                <a:gd name="T45" fmla="*/ 264 h 317"/>
                <a:gd name="T46" fmla="*/ 1 w 261"/>
                <a:gd name="T47" fmla="*/ 246 h 317"/>
                <a:gd name="T48" fmla="*/ 0 w 261"/>
                <a:gd name="T49" fmla="*/ 228 h 317"/>
                <a:gd name="T50" fmla="*/ 3 w 261"/>
                <a:gd name="T51" fmla="*/ 208 h 317"/>
                <a:gd name="T52" fmla="*/ 9 w 261"/>
                <a:gd name="T53" fmla="*/ 189 h 317"/>
                <a:gd name="T54" fmla="*/ 54 w 261"/>
                <a:gd name="T55" fmla="*/ 113 h 317"/>
                <a:gd name="T56" fmla="*/ 101 w 261"/>
                <a:gd name="T57" fmla="*/ 38 h 317"/>
                <a:gd name="T58" fmla="*/ 114 w 261"/>
                <a:gd name="T59" fmla="*/ 23 h 317"/>
                <a:gd name="T60" fmla="*/ 130 w 261"/>
                <a:gd name="T61" fmla="*/ 11 h 317"/>
                <a:gd name="T62" fmla="*/ 148 w 261"/>
                <a:gd name="T63" fmla="*/ 3 h 317"/>
                <a:gd name="T64" fmla="*/ 166 w 261"/>
                <a:gd name="T6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1" h="317">
                  <a:moveTo>
                    <a:pt x="166" y="0"/>
                  </a:moveTo>
                  <a:lnTo>
                    <a:pt x="186" y="0"/>
                  </a:lnTo>
                  <a:lnTo>
                    <a:pt x="204" y="4"/>
                  </a:lnTo>
                  <a:lnTo>
                    <a:pt x="223" y="14"/>
                  </a:lnTo>
                  <a:lnTo>
                    <a:pt x="238" y="27"/>
                  </a:lnTo>
                  <a:lnTo>
                    <a:pt x="250" y="43"/>
                  </a:lnTo>
                  <a:lnTo>
                    <a:pt x="257" y="61"/>
                  </a:lnTo>
                  <a:lnTo>
                    <a:pt x="261" y="79"/>
                  </a:lnTo>
                  <a:lnTo>
                    <a:pt x="261" y="99"/>
                  </a:lnTo>
                  <a:lnTo>
                    <a:pt x="255" y="118"/>
                  </a:lnTo>
                  <a:lnTo>
                    <a:pt x="247" y="135"/>
                  </a:lnTo>
                  <a:lnTo>
                    <a:pt x="203" y="203"/>
                  </a:lnTo>
                  <a:lnTo>
                    <a:pt x="164" y="272"/>
                  </a:lnTo>
                  <a:lnTo>
                    <a:pt x="153" y="288"/>
                  </a:lnTo>
                  <a:lnTo>
                    <a:pt x="139" y="301"/>
                  </a:lnTo>
                  <a:lnTo>
                    <a:pt x="123" y="310"/>
                  </a:lnTo>
                  <a:lnTo>
                    <a:pt x="106" y="316"/>
                  </a:lnTo>
                  <a:lnTo>
                    <a:pt x="87" y="317"/>
                  </a:lnTo>
                  <a:lnTo>
                    <a:pt x="66" y="315"/>
                  </a:lnTo>
                  <a:lnTo>
                    <a:pt x="45" y="308"/>
                  </a:lnTo>
                  <a:lnTo>
                    <a:pt x="29" y="296"/>
                  </a:lnTo>
                  <a:lnTo>
                    <a:pt x="16" y="282"/>
                  </a:lnTo>
                  <a:lnTo>
                    <a:pt x="6" y="264"/>
                  </a:lnTo>
                  <a:lnTo>
                    <a:pt x="1" y="246"/>
                  </a:lnTo>
                  <a:lnTo>
                    <a:pt x="0" y="228"/>
                  </a:lnTo>
                  <a:lnTo>
                    <a:pt x="3" y="208"/>
                  </a:lnTo>
                  <a:lnTo>
                    <a:pt x="9" y="189"/>
                  </a:lnTo>
                  <a:lnTo>
                    <a:pt x="54" y="113"/>
                  </a:lnTo>
                  <a:lnTo>
                    <a:pt x="101" y="38"/>
                  </a:lnTo>
                  <a:lnTo>
                    <a:pt x="114" y="23"/>
                  </a:lnTo>
                  <a:lnTo>
                    <a:pt x="130" y="11"/>
                  </a:lnTo>
                  <a:lnTo>
                    <a:pt x="148" y="3"/>
                  </a:lnTo>
                  <a:lnTo>
                    <a:pt x="1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7" name="Freeform 156"/>
            <p:cNvSpPr>
              <a:spLocks/>
            </p:cNvSpPr>
            <p:nvPr/>
          </p:nvSpPr>
          <p:spPr bwMode="auto">
            <a:xfrm>
              <a:off x="4782" y="3863"/>
              <a:ext cx="104" cy="45"/>
            </a:xfrm>
            <a:custGeom>
              <a:avLst/>
              <a:gdLst>
                <a:gd name="T0" fmla="*/ 1160 w 1348"/>
                <a:gd name="T1" fmla="*/ 0 h 580"/>
                <a:gd name="T2" fmla="*/ 1264 w 1348"/>
                <a:gd name="T3" fmla="*/ 1 h 580"/>
                <a:gd name="T4" fmla="*/ 1287 w 1348"/>
                <a:gd name="T5" fmla="*/ 6 h 580"/>
                <a:gd name="T6" fmla="*/ 1308 w 1348"/>
                <a:gd name="T7" fmla="*/ 16 h 580"/>
                <a:gd name="T8" fmla="*/ 1325 w 1348"/>
                <a:gd name="T9" fmla="*/ 30 h 580"/>
                <a:gd name="T10" fmla="*/ 1338 w 1348"/>
                <a:gd name="T11" fmla="*/ 48 h 580"/>
                <a:gd name="T12" fmla="*/ 1345 w 1348"/>
                <a:gd name="T13" fmla="*/ 70 h 580"/>
                <a:gd name="T14" fmla="*/ 1348 w 1348"/>
                <a:gd name="T15" fmla="*/ 94 h 580"/>
                <a:gd name="T16" fmla="*/ 1343 w 1348"/>
                <a:gd name="T17" fmla="*/ 116 h 580"/>
                <a:gd name="T18" fmla="*/ 1334 w 1348"/>
                <a:gd name="T19" fmla="*/ 137 h 580"/>
                <a:gd name="T20" fmla="*/ 1319 w 1348"/>
                <a:gd name="T21" fmla="*/ 154 h 580"/>
                <a:gd name="T22" fmla="*/ 1301 w 1348"/>
                <a:gd name="T23" fmla="*/ 167 h 580"/>
                <a:gd name="T24" fmla="*/ 1280 w 1348"/>
                <a:gd name="T25" fmla="*/ 175 h 580"/>
                <a:gd name="T26" fmla="*/ 1257 w 1348"/>
                <a:gd name="T27" fmla="*/ 177 h 580"/>
                <a:gd name="T28" fmla="*/ 1163 w 1348"/>
                <a:gd name="T29" fmla="*/ 175 h 580"/>
                <a:gd name="T30" fmla="*/ 1070 w 1348"/>
                <a:gd name="T31" fmla="*/ 179 h 580"/>
                <a:gd name="T32" fmla="*/ 978 w 1348"/>
                <a:gd name="T33" fmla="*/ 189 h 580"/>
                <a:gd name="T34" fmla="*/ 886 w 1348"/>
                <a:gd name="T35" fmla="*/ 203 h 580"/>
                <a:gd name="T36" fmla="*/ 796 w 1348"/>
                <a:gd name="T37" fmla="*/ 222 h 580"/>
                <a:gd name="T38" fmla="*/ 708 w 1348"/>
                <a:gd name="T39" fmla="*/ 247 h 580"/>
                <a:gd name="T40" fmla="*/ 621 w 1348"/>
                <a:gd name="T41" fmla="*/ 278 h 580"/>
                <a:gd name="T42" fmla="*/ 536 w 1348"/>
                <a:gd name="T43" fmla="*/ 312 h 580"/>
                <a:gd name="T44" fmla="*/ 453 w 1348"/>
                <a:gd name="T45" fmla="*/ 352 h 580"/>
                <a:gd name="T46" fmla="*/ 372 w 1348"/>
                <a:gd name="T47" fmla="*/ 397 h 580"/>
                <a:gd name="T48" fmla="*/ 294 w 1348"/>
                <a:gd name="T49" fmla="*/ 447 h 580"/>
                <a:gd name="T50" fmla="*/ 218 w 1348"/>
                <a:gd name="T51" fmla="*/ 500 h 580"/>
                <a:gd name="T52" fmla="*/ 144 w 1348"/>
                <a:gd name="T53" fmla="*/ 559 h 580"/>
                <a:gd name="T54" fmla="*/ 127 w 1348"/>
                <a:gd name="T55" fmla="*/ 570 h 580"/>
                <a:gd name="T56" fmla="*/ 107 w 1348"/>
                <a:gd name="T57" fmla="*/ 578 h 580"/>
                <a:gd name="T58" fmla="*/ 88 w 1348"/>
                <a:gd name="T59" fmla="*/ 580 h 580"/>
                <a:gd name="T60" fmla="*/ 69 w 1348"/>
                <a:gd name="T61" fmla="*/ 578 h 580"/>
                <a:gd name="T62" fmla="*/ 52 w 1348"/>
                <a:gd name="T63" fmla="*/ 572 h 580"/>
                <a:gd name="T64" fmla="*/ 36 w 1348"/>
                <a:gd name="T65" fmla="*/ 563 h 580"/>
                <a:gd name="T66" fmla="*/ 21 w 1348"/>
                <a:gd name="T67" fmla="*/ 550 h 580"/>
                <a:gd name="T68" fmla="*/ 10 w 1348"/>
                <a:gd name="T69" fmla="*/ 532 h 580"/>
                <a:gd name="T70" fmla="*/ 3 w 1348"/>
                <a:gd name="T71" fmla="*/ 514 h 580"/>
                <a:gd name="T72" fmla="*/ 0 w 1348"/>
                <a:gd name="T73" fmla="*/ 495 h 580"/>
                <a:gd name="T74" fmla="*/ 2 w 1348"/>
                <a:gd name="T75" fmla="*/ 476 h 580"/>
                <a:gd name="T76" fmla="*/ 8 w 1348"/>
                <a:gd name="T77" fmla="*/ 458 h 580"/>
                <a:gd name="T78" fmla="*/ 17 w 1348"/>
                <a:gd name="T79" fmla="*/ 440 h 580"/>
                <a:gd name="T80" fmla="*/ 31 w 1348"/>
                <a:gd name="T81" fmla="*/ 426 h 580"/>
                <a:gd name="T82" fmla="*/ 112 w 1348"/>
                <a:gd name="T83" fmla="*/ 361 h 580"/>
                <a:gd name="T84" fmla="*/ 196 w 1348"/>
                <a:gd name="T85" fmla="*/ 300 h 580"/>
                <a:gd name="T86" fmla="*/ 283 w 1348"/>
                <a:gd name="T87" fmla="*/ 246 h 580"/>
                <a:gd name="T88" fmla="*/ 373 w 1348"/>
                <a:gd name="T89" fmla="*/ 196 h 580"/>
                <a:gd name="T90" fmla="*/ 465 w 1348"/>
                <a:gd name="T91" fmla="*/ 152 h 580"/>
                <a:gd name="T92" fmla="*/ 559 w 1348"/>
                <a:gd name="T93" fmla="*/ 114 h 580"/>
                <a:gd name="T94" fmla="*/ 655 w 1348"/>
                <a:gd name="T95" fmla="*/ 81 h 580"/>
                <a:gd name="T96" fmla="*/ 754 w 1348"/>
                <a:gd name="T97" fmla="*/ 53 h 580"/>
                <a:gd name="T98" fmla="*/ 854 w 1348"/>
                <a:gd name="T99" fmla="*/ 31 h 580"/>
                <a:gd name="T100" fmla="*/ 955 w 1348"/>
                <a:gd name="T101" fmla="*/ 16 h 580"/>
                <a:gd name="T102" fmla="*/ 1057 w 1348"/>
                <a:gd name="T103" fmla="*/ 5 h 580"/>
                <a:gd name="T104" fmla="*/ 1160 w 1348"/>
                <a:gd name="T105"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580">
                  <a:moveTo>
                    <a:pt x="1160" y="0"/>
                  </a:moveTo>
                  <a:lnTo>
                    <a:pt x="1264" y="1"/>
                  </a:lnTo>
                  <a:lnTo>
                    <a:pt x="1287" y="6"/>
                  </a:lnTo>
                  <a:lnTo>
                    <a:pt x="1308" y="16"/>
                  </a:lnTo>
                  <a:lnTo>
                    <a:pt x="1325" y="30"/>
                  </a:lnTo>
                  <a:lnTo>
                    <a:pt x="1338" y="48"/>
                  </a:lnTo>
                  <a:lnTo>
                    <a:pt x="1345" y="70"/>
                  </a:lnTo>
                  <a:lnTo>
                    <a:pt x="1348" y="94"/>
                  </a:lnTo>
                  <a:lnTo>
                    <a:pt x="1343" y="116"/>
                  </a:lnTo>
                  <a:lnTo>
                    <a:pt x="1334" y="137"/>
                  </a:lnTo>
                  <a:lnTo>
                    <a:pt x="1319" y="154"/>
                  </a:lnTo>
                  <a:lnTo>
                    <a:pt x="1301" y="167"/>
                  </a:lnTo>
                  <a:lnTo>
                    <a:pt x="1280" y="175"/>
                  </a:lnTo>
                  <a:lnTo>
                    <a:pt x="1257" y="177"/>
                  </a:lnTo>
                  <a:lnTo>
                    <a:pt x="1163" y="175"/>
                  </a:lnTo>
                  <a:lnTo>
                    <a:pt x="1070" y="179"/>
                  </a:lnTo>
                  <a:lnTo>
                    <a:pt x="978" y="189"/>
                  </a:lnTo>
                  <a:lnTo>
                    <a:pt x="886" y="203"/>
                  </a:lnTo>
                  <a:lnTo>
                    <a:pt x="796" y="222"/>
                  </a:lnTo>
                  <a:lnTo>
                    <a:pt x="708" y="247"/>
                  </a:lnTo>
                  <a:lnTo>
                    <a:pt x="621" y="278"/>
                  </a:lnTo>
                  <a:lnTo>
                    <a:pt x="536" y="312"/>
                  </a:lnTo>
                  <a:lnTo>
                    <a:pt x="453" y="352"/>
                  </a:lnTo>
                  <a:lnTo>
                    <a:pt x="372" y="397"/>
                  </a:lnTo>
                  <a:lnTo>
                    <a:pt x="294" y="447"/>
                  </a:lnTo>
                  <a:lnTo>
                    <a:pt x="218" y="500"/>
                  </a:lnTo>
                  <a:lnTo>
                    <a:pt x="144" y="559"/>
                  </a:lnTo>
                  <a:lnTo>
                    <a:pt x="127" y="570"/>
                  </a:lnTo>
                  <a:lnTo>
                    <a:pt x="107" y="578"/>
                  </a:lnTo>
                  <a:lnTo>
                    <a:pt x="88" y="580"/>
                  </a:lnTo>
                  <a:lnTo>
                    <a:pt x="69" y="578"/>
                  </a:lnTo>
                  <a:lnTo>
                    <a:pt x="52" y="572"/>
                  </a:lnTo>
                  <a:lnTo>
                    <a:pt x="36" y="563"/>
                  </a:lnTo>
                  <a:lnTo>
                    <a:pt x="21" y="550"/>
                  </a:lnTo>
                  <a:lnTo>
                    <a:pt x="10" y="532"/>
                  </a:lnTo>
                  <a:lnTo>
                    <a:pt x="3" y="514"/>
                  </a:lnTo>
                  <a:lnTo>
                    <a:pt x="0" y="495"/>
                  </a:lnTo>
                  <a:lnTo>
                    <a:pt x="2" y="476"/>
                  </a:lnTo>
                  <a:lnTo>
                    <a:pt x="8" y="458"/>
                  </a:lnTo>
                  <a:lnTo>
                    <a:pt x="17" y="440"/>
                  </a:lnTo>
                  <a:lnTo>
                    <a:pt x="31" y="426"/>
                  </a:lnTo>
                  <a:lnTo>
                    <a:pt x="112" y="361"/>
                  </a:lnTo>
                  <a:lnTo>
                    <a:pt x="196" y="300"/>
                  </a:lnTo>
                  <a:lnTo>
                    <a:pt x="283" y="246"/>
                  </a:lnTo>
                  <a:lnTo>
                    <a:pt x="373" y="196"/>
                  </a:lnTo>
                  <a:lnTo>
                    <a:pt x="465" y="152"/>
                  </a:lnTo>
                  <a:lnTo>
                    <a:pt x="559" y="114"/>
                  </a:lnTo>
                  <a:lnTo>
                    <a:pt x="655" y="81"/>
                  </a:lnTo>
                  <a:lnTo>
                    <a:pt x="754" y="53"/>
                  </a:lnTo>
                  <a:lnTo>
                    <a:pt x="854" y="31"/>
                  </a:lnTo>
                  <a:lnTo>
                    <a:pt x="955" y="16"/>
                  </a:lnTo>
                  <a:lnTo>
                    <a:pt x="1057" y="5"/>
                  </a:lnTo>
                  <a:lnTo>
                    <a:pt x="11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38" name="Freeform 161"/>
          <p:cNvSpPr>
            <a:spLocks noEditPoints="1"/>
          </p:cNvSpPr>
          <p:nvPr/>
        </p:nvSpPr>
        <p:spPr bwMode="auto">
          <a:xfrm>
            <a:off x="1594429" y="3798471"/>
            <a:ext cx="218276" cy="125652"/>
          </a:xfrm>
          <a:custGeom>
            <a:avLst/>
            <a:gdLst>
              <a:gd name="T0" fmla="*/ 1954 w 3346"/>
              <a:gd name="T1" fmla="*/ 1055 h 1932"/>
              <a:gd name="T2" fmla="*/ 1714 w 3346"/>
              <a:gd name="T3" fmla="*/ 1215 h 1932"/>
              <a:gd name="T4" fmla="*/ 1701 w 3346"/>
              <a:gd name="T5" fmla="*/ 1222 h 1932"/>
              <a:gd name="T6" fmla="*/ 1688 w 3346"/>
              <a:gd name="T7" fmla="*/ 1226 h 1932"/>
              <a:gd name="T8" fmla="*/ 1673 w 3346"/>
              <a:gd name="T9" fmla="*/ 1227 h 1932"/>
              <a:gd name="T10" fmla="*/ 1659 w 3346"/>
              <a:gd name="T11" fmla="*/ 1226 h 1932"/>
              <a:gd name="T12" fmla="*/ 1645 w 3346"/>
              <a:gd name="T13" fmla="*/ 1222 h 1932"/>
              <a:gd name="T14" fmla="*/ 1632 w 3346"/>
              <a:gd name="T15" fmla="*/ 1215 h 1932"/>
              <a:gd name="T16" fmla="*/ 1392 w 3346"/>
              <a:gd name="T17" fmla="*/ 1055 h 1932"/>
              <a:gd name="T18" fmla="*/ 410 w 3346"/>
              <a:gd name="T19" fmla="*/ 1711 h 1932"/>
              <a:gd name="T20" fmla="*/ 2937 w 3346"/>
              <a:gd name="T21" fmla="*/ 1711 h 1932"/>
              <a:gd name="T22" fmla="*/ 1954 w 3346"/>
              <a:gd name="T23" fmla="*/ 1055 h 1932"/>
              <a:gd name="T24" fmla="*/ 3125 w 3346"/>
              <a:gd name="T25" fmla="*/ 273 h 1932"/>
              <a:gd name="T26" fmla="*/ 2087 w 3346"/>
              <a:gd name="T27" fmla="*/ 965 h 1932"/>
              <a:gd name="T28" fmla="*/ 3125 w 3346"/>
              <a:gd name="T29" fmla="*/ 1659 h 1932"/>
              <a:gd name="T30" fmla="*/ 3125 w 3346"/>
              <a:gd name="T31" fmla="*/ 273 h 1932"/>
              <a:gd name="T32" fmla="*/ 222 w 3346"/>
              <a:gd name="T33" fmla="*/ 273 h 1932"/>
              <a:gd name="T34" fmla="*/ 222 w 3346"/>
              <a:gd name="T35" fmla="*/ 1659 h 1932"/>
              <a:gd name="T36" fmla="*/ 1259 w 3346"/>
              <a:gd name="T37" fmla="*/ 965 h 1932"/>
              <a:gd name="T38" fmla="*/ 222 w 3346"/>
              <a:gd name="T39" fmla="*/ 273 h 1932"/>
              <a:gd name="T40" fmla="*/ 410 w 3346"/>
              <a:gd name="T41" fmla="*/ 221 h 1932"/>
              <a:gd name="T42" fmla="*/ 1673 w 3346"/>
              <a:gd name="T43" fmla="*/ 1065 h 1932"/>
              <a:gd name="T44" fmla="*/ 2937 w 3346"/>
              <a:gd name="T45" fmla="*/ 221 h 1932"/>
              <a:gd name="T46" fmla="*/ 410 w 3346"/>
              <a:gd name="T47" fmla="*/ 221 h 1932"/>
              <a:gd name="T48" fmla="*/ 111 w 3346"/>
              <a:gd name="T49" fmla="*/ 0 h 1932"/>
              <a:gd name="T50" fmla="*/ 3236 w 3346"/>
              <a:gd name="T51" fmla="*/ 0 h 1932"/>
              <a:gd name="T52" fmla="*/ 3261 w 3346"/>
              <a:gd name="T53" fmla="*/ 2 h 1932"/>
              <a:gd name="T54" fmla="*/ 3284 w 3346"/>
              <a:gd name="T55" fmla="*/ 11 h 1932"/>
              <a:gd name="T56" fmla="*/ 3305 w 3346"/>
              <a:gd name="T57" fmla="*/ 24 h 1932"/>
              <a:gd name="T58" fmla="*/ 3322 w 3346"/>
              <a:gd name="T59" fmla="*/ 41 h 1932"/>
              <a:gd name="T60" fmla="*/ 3335 w 3346"/>
              <a:gd name="T61" fmla="*/ 61 h 1932"/>
              <a:gd name="T62" fmla="*/ 3344 w 3346"/>
              <a:gd name="T63" fmla="*/ 85 h 1932"/>
              <a:gd name="T64" fmla="*/ 3346 w 3346"/>
              <a:gd name="T65" fmla="*/ 110 h 1932"/>
              <a:gd name="T66" fmla="*/ 3346 w 3346"/>
              <a:gd name="T67" fmla="*/ 1822 h 1932"/>
              <a:gd name="T68" fmla="*/ 3344 w 3346"/>
              <a:gd name="T69" fmla="*/ 1847 h 1932"/>
              <a:gd name="T70" fmla="*/ 3335 w 3346"/>
              <a:gd name="T71" fmla="*/ 1870 h 1932"/>
              <a:gd name="T72" fmla="*/ 3322 w 3346"/>
              <a:gd name="T73" fmla="*/ 1891 h 1932"/>
              <a:gd name="T74" fmla="*/ 3305 w 3346"/>
              <a:gd name="T75" fmla="*/ 1907 h 1932"/>
              <a:gd name="T76" fmla="*/ 3284 w 3346"/>
              <a:gd name="T77" fmla="*/ 1921 h 1932"/>
              <a:gd name="T78" fmla="*/ 3261 w 3346"/>
              <a:gd name="T79" fmla="*/ 1930 h 1932"/>
              <a:gd name="T80" fmla="*/ 3236 w 3346"/>
              <a:gd name="T81" fmla="*/ 1932 h 1932"/>
              <a:gd name="T82" fmla="*/ 111 w 3346"/>
              <a:gd name="T83" fmla="*/ 1932 h 1932"/>
              <a:gd name="T84" fmla="*/ 85 w 3346"/>
              <a:gd name="T85" fmla="*/ 1930 h 1932"/>
              <a:gd name="T86" fmla="*/ 62 w 3346"/>
              <a:gd name="T87" fmla="*/ 1921 h 1932"/>
              <a:gd name="T88" fmla="*/ 42 w 3346"/>
              <a:gd name="T89" fmla="*/ 1907 h 1932"/>
              <a:gd name="T90" fmla="*/ 24 w 3346"/>
              <a:gd name="T91" fmla="*/ 1891 h 1932"/>
              <a:gd name="T92" fmla="*/ 11 w 3346"/>
              <a:gd name="T93" fmla="*/ 1870 h 1932"/>
              <a:gd name="T94" fmla="*/ 3 w 3346"/>
              <a:gd name="T95" fmla="*/ 1847 h 1932"/>
              <a:gd name="T96" fmla="*/ 0 w 3346"/>
              <a:gd name="T97" fmla="*/ 1822 h 1932"/>
              <a:gd name="T98" fmla="*/ 0 w 3346"/>
              <a:gd name="T99" fmla="*/ 110 h 1932"/>
              <a:gd name="T100" fmla="*/ 3 w 3346"/>
              <a:gd name="T101" fmla="*/ 85 h 1932"/>
              <a:gd name="T102" fmla="*/ 11 w 3346"/>
              <a:gd name="T103" fmla="*/ 61 h 1932"/>
              <a:gd name="T104" fmla="*/ 24 w 3346"/>
              <a:gd name="T105" fmla="*/ 41 h 1932"/>
              <a:gd name="T106" fmla="*/ 42 w 3346"/>
              <a:gd name="T107" fmla="*/ 24 h 1932"/>
              <a:gd name="T108" fmla="*/ 62 w 3346"/>
              <a:gd name="T109" fmla="*/ 11 h 1932"/>
              <a:gd name="T110" fmla="*/ 85 w 3346"/>
              <a:gd name="T111" fmla="*/ 2 h 1932"/>
              <a:gd name="T112" fmla="*/ 111 w 3346"/>
              <a:gd name="T113" fmla="*/ 0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46" h="1932">
                <a:moveTo>
                  <a:pt x="1954" y="1055"/>
                </a:moveTo>
                <a:lnTo>
                  <a:pt x="1714" y="1215"/>
                </a:lnTo>
                <a:lnTo>
                  <a:pt x="1701" y="1222"/>
                </a:lnTo>
                <a:lnTo>
                  <a:pt x="1688" y="1226"/>
                </a:lnTo>
                <a:lnTo>
                  <a:pt x="1673" y="1227"/>
                </a:lnTo>
                <a:lnTo>
                  <a:pt x="1659" y="1226"/>
                </a:lnTo>
                <a:lnTo>
                  <a:pt x="1645" y="1222"/>
                </a:lnTo>
                <a:lnTo>
                  <a:pt x="1632" y="1215"/>
                </a:lnTo>
                <a:lnTo>
                  <a:pt x="1392" y="1055"/>
                </a:lnTo>
                <a:lnTo>
                  <a:pt x="410" y="1711"/>
                </a:lnTo>
                <a:lnTo>
                  <a:pt x="2937" y="1711"/>
                </a:lnTo>
                <a:lnTo>
                  <a:pt x="1954" y="1055"/>
                </a:lnTo>
                <a:close/>
                <a:moveTo>
                  <a:pt x="3125" y="273"/>
                </a:moveTo>
                <a:lnTo>
                  <a:pt x="2087" y="965"/>
                </a:lnTo>
                <a:lnTo>
                  <a:pt x="3125" y="1659"/>
                </a:lnTo>
                <a:lnTo>
                  <a:pt x="3125" y="273"/>
                </a:lnTo>
                <a:close/>
                <a:moveTo>
                  <a:pt x="222" y="273"/>
                </a:moveTo>
                <a:lnTo>
                  <a:pt x="222" y="1659"/>
                </a:lnTo>
                <a:lnTo>
                  <a:pt x="1259" y="965"/>
                </a:lnTo>
                <a:lnTo>
                  <a:pt x="222" y="273"/>
                </a:lnTo>
                <a:close/>
                <a:moveTo>
                  <a:pt x="410" y="221"/>
                </a:moveTo>
                <a:lnTo>
                  <a:pt x="1673" y="1065"/>
                </a:lnTo>
                <a:lnTo>
                  <a:pt x="2937" y="221"/>
                </a:lnTo>
                <a:lnTo>
                  <a:pt x="410" y="221"/>
                </a:lnTo>
                <a:close/>
                <a:moveTo>
                  <a:pt x="111" y="0"/>
                </a:moveTo>
                <a:lnTo>
                  <a:pt x="3236" y="0"/>
                </a:lnTo>
                <a:lnTo>
                  <a:pt x="3261" y="2"/>
                </a:lnTo>
                <a:lnTo>
                  <a:pt x="3284" y="11"/>
                </a:lnTo>
                <a:lnTo>
                  <a:pt x="3305" y="24"/>
                </a:lnTo>
                <a:lnTo>
                  <a:pt x="3322" y="41"/>
                </a:lnTo>
                <a:lnTo>
                  <a:pt x="3335" y="61"/>
                </a:lnTo>
                <a:lnTo>
                  <a:pt x="3344" y="85"/>
                </a:lnTo>
                <a:lnTo>
                  <a:pt x="3346" y="110"/>
                </a:lnTo>
                <a:lnTo>
                  <a:pt x="3346" y="1822"/>
                </a:lnTo>
                <a:lnTo>
                  <a:pt x="3344" y="1847"/>
                </a:lnTo>
                <a:lnTo>
                  <a:pt x="3335" y="1870"/>
                </a:lnTo>
                <a:lnTo>
                  <a:pt x="3322" y="1891"/>
                </a:lnTo>
                <a:lnTo>
                  <a:pt x="3305" y="1907"/>
                </a:lnTo>
                <a:lnTo>
                  <a:pt x="3284" y="1921"/>
                </a:lnTo>
                <a:lnTo>
                  <a:pt x="3261" y="1930"/>
                </a:lnTo>
                <a:lnTo>
                  <a:pt x="3236" y="1932"/>
                </a:lnTo>
                <a:lnTo>
                  <a:pt x="111" y="1932"/>
                </a:lnTo>
                <a:lnTo>
                  <a:pt x="85" y="1930"/>
                </a:lnTo>
                <a:lnTo>
                  <a:pt x="62" y="1921"/>
                </a:lnTo>
                <a:lnTo>
                  <a:pt x="42" y="1907"/>
                </a:lnTo>
                <a:lnTo>
                  <a:pt x="24" y="1891"/>
                </a:lnTo>
                <a:lnTo>
                  <a:pt x="11" y="1870"/>
                </a:lnTo>
                <a:lnTo>
                  <a:pt x="3" y="1847"/>
                </a:lnTo>
                <a:lnTo>
                  <a:pt x="0" y="1822"/>
                </a:lnTo>
                <a:lnTo>
                  <a:pt x="0" y="110"/>
                </a:lnTo>
                <a:lnTo>
                  <a:pt x="3" y="85"/>
                </a:lnTo>
                <a:lnTo>
                  <a:pt x="11" y="61"/>
                </a:lnTo>
                <a:lnTo>
                  <a:pt x="24" y="41"/>
                </a:lnTo>
                <a:lnTo>
                  <a:pt x="42" y="24"/>
                </a:lnTo>
                <a:lnTo>
                  <a:pt x="62" y="11"/>
                </a:lnTo>
                <a:lnTo>
                  <a:pt x="85" y="2"/>
                </a:lnTo>
                <a:lnTo>
                  <a:pt x="11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20" name="Group 198"/>
          <p:cNvGrpSpPr>
            <a:grpSpLocks noChangeAspect="1"/>
          </p:cNvGrpSpPr>
          <p:nvPr/>
        </p:nvGrpSpPr>
        <p:grpSpPr bwMode="auto">
          <a:xfrm>
            <a:off x="4303085" y="3749762"/>
            <a:ext cx="167303" cy="223071"/>
            <a:chOff x="2069" y="3606"/>
            <a:chExt cx="243" cy="324"/>
          </a:xfrm>
          <a:solidFill>
            <a:schemeClr val="tx1">
              <a:lumMod val="65000"/>
              <a:lumOff val="35000"/>
            </a:schemeClr>
          </a:solidFill>
        </p:grpSpPr>
        <p:sp>
          <p:nvSpPr>
            <p:cNvPr id="721" name="Freeform 200"/>
            <p:cNvSpPr>
              <a:spLocks noEditPoints="1"/>
            </p:cNvSpPr>
            <p:nvPr/>
          </p:nvSpPr>
          <p:spPr bwMode="auto">
            <a:xfrm>
              <a:off x="2069" y="3606"/>
              <a:ext cx="243" cy="324"/>
            </a:xfrm>
            <a:custGeom>
              <a:avLst/>
              <a:gdLst>
                <a:gd name="T0" fmla="*/ 300 w 2676"/>
                <a:gd name="T1" fmla="*/ 224 h 3564"/>
                <a:gd name="T2" fmla="*/ 259 w 2676"/>
                <a:gd name="T3" fmla="*/ 244 h 3564"/>
                <a:gd name="T4" fmla="*/ 231 w 2676"/>
                <a:gd name="T5" fmla="*/ 280 h 3564"/>
                <a:gd name="T6" fmla="*/ 221 w 2676"/>
                <a:gd name="T7" fmla="*/ 325 h 3564"/>
                <a:gd name="T8" fmla="*/ 223 w 2676"/>
                <a:gd name="T9" fmla="*/ 3263 h 3564"/>
                <a:gd name="T10" fmla="*/ 244 w 2676"/>
                <a:gd name="T11" fmla="*/ 3304 h 3564"/>
                <a:gd name="T12" fmla="*/ 278 w 2676"/>
                <a:gd name="T13" fmla="*/ 3332 h 3564"/>
                <a:gd name="T14" fmla="*/ 323 w 2676"/>
                <a:gd name="T15" fmla="*/ 3343 h 3564"/>
                <a:gd name="T16" fmla="*/ 2377 w 2676"/>
                <a:gd name="T17" fmla="*/ 3340 h 3564"/>
                <a:gd name="T18" fmla="*/ 2416 w 2676"/>
                <a:gd name="T19" fmla="*/ 3321 h 3564"/>
                <a:gd name="T20" fmla="*/ 2445 w 2676"/>
                <a:gd name="T21" fmla="*/ 3286 h 3564"/>
                <a:gd name="T22" fmla="*/ 2455 w 2676"/>
                <a:gd name="T23" fmla="*/ 3240 h 3564"/>
                <a:gd name="T24" fmla="*/ 2453 w 2676"/>
                <a:gd name="T25" fmla="*/ 301 h 3564"/>
                <a:gd name="T26" fmla="*/ 2433 w 2676"/>
                <a:gd name="T27" fmla="*/ 260 h 3564"/>
                <a:gd name="T28" fmla="*/ 2398 w 2676"/>
                <a:gd name="T29" fmla="*/ 232 h 3564"/>
                <a:gd name="T30" fmla="*/ 2353 w 2676"/>
                <a:gd name="T31" fmla="*/ 222 h 3564"/>
                <a:gd name="T32" fmla="*/ 323 w 2676"/>
                <a:gd name="T33" fmla="*/ 0 h 3564"/>
                <a:gd name="T34" fmla="*/ 2397 w 2676"/>
                <a:gd name="T35" fmla="*/ 3 h 3564"/>
                <a:gd name="T36" fmla="*/ 2479 w 2676"/>
                <a:gd name="T37" fmla="*/ 25 h 3564"/>
                <a:gd name="T38" fmla="*/ 2550 w 2676"/>
                <a:gd name="T39" fmla="*/ 67 h 3564"/>
                <a:gd name="T40" fmla="*/ 2608 w 2676"/>
                <a:gd name="T41" fmla="*/ 127 h 3564"/>
                <a:gd name="T42" fmla="*/ 2650 w 2676"/>
                <a:gd name="T43" fmla="*/ 198 h 3564"/>
                <a:gd name="T44" fmla="*/ 2673 w 2676"/>
                <a:gd name="T45" fmla="*/ 281 h 3564"/>
                <a:gd name="T46" fmla="*/ 2676 w 2676"/>
                <a:gd name="T47" fmla="*/ 3240 h 3564"/>
                <a:gd name="T48" fmla="*/ 2665 w 2676"/>
                <a:gd name="T49" fmla="*/ 3326 h 3564"/>
                <a:gd name="T50" fmla="*/ 2632 w 2676"/>
                <a:gd name="T51" fmla="*/ 3404 h 3564"/>
                <a:gd name="T52" fmla="*/ 2581 w 2676"/>
                <a:gd name="T53" fmla="*/ 3470 h 3564"/>
                <a:gd name="T54" fmla="*/ 2516 w 2676"/>
                <a:gd name="T55" fmla="*/ 3520 h 3564"/>
                <a:gd name="T56" fmla="*/ 2439 w 2676"/>
                <a:gd name="T57" fmla="*/ 3553 h 3564"/>
                <a:gd name="T58" fmla="*/ 2353 w 2676"/>
                <a:gd name="T59" fmla="*/ 3564 h 3564"/>
                <a:gd name="T60" fmla="*/ 279 w 2676"/>
                <a:gd name="T61" fmla="*/ 3562 h 3564"/>
                <a:gd name="T62" fmla="*/ 197 w 2676"/>
                <a:gd name="T63" fmla="*/ 3539 h 3564"/>
                <a:gd name="T64" fmla="*/ 126 w 2676"/>
                <a:gd name="T65" fmla="*/ 3497 h 3564"/>
                <a:gd name="T66" fmla="*/ 68 w 2676"/>
                <a:gd name="T67" fmla="*/ 3439 h 3564"/>
                <a:gd name="T68" fmla="*/ 26 w 2676"/>
                <a:gd name="T69" fmla="*/ 3366 h 3564"/>
                <a:gd name="T70" fmla="*/ 3 w 2676"/>
                <a:gd name="T71" fmla="*/ 3284 h 3564"/>
                <a:gd name="T72" fmla="*/ 0 w 2676"/>
                <a:gd name="T73" fmla="*/ 325 h 3564"/>
                <a:gd name="T74" fmla="*/ 12 w 2676"/>
                <a:gd name="T75" fmla="*/ 238 h 3564"/>
                <a:gd name="T76" fmla="*/ 44 w 2676"/>
                <a:gd name="T77" fmla="*/ 160 h 3564"/>
                <a:gd name="T78" fmla="*/ 95 w 2676"/>
                <a:gd name="T79" fmla="*/ 95 h 3564"/>
                <a:gd name="T80" fmla="*/ 161 w 2676"/>
                <a:gd name="T81" fmla="*/ 45 h 3564"/>
                <a:gd name="T82" fmla="*/ 237 w 2676"/>
                <a:gd name="T83" fmla="*/ 12 h 3564"/>
                <a:gd name="T84" fmla="*/ 323 w 2676"/>
                <a:gd name="T85" fmla="*/ 0 h 3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76" h="3564">
                  <a:moveTo>
                    <a:pt x="323" y="222"/>
                  </a:moveTo>
                  <a:lnTo>
                    <a:pt x="300" y="224"/>
                  </a:lnTo>
                  <a:lnTo>
                    <a:pt x="278" y="232"/>
                  </a:lnTo>
                  <a:lnTo>
                    <a:pt x="259" y="244"/>
                  </a:lnTo>
                  <a:lnTo>
                    <a:pt x="244" y="260"/>
                  </a:lnTo>
                  <a:lnTo>
                    <a:pt x="231" y="280"/>
                  </a:lnTo>
                  <a:lnTo>
                    <a:pt x="223" y="301"/>
                  </a:lnTo>
                  <a:lnTo>
                    <a:pt x="221" y="325"/>
                  </a:lnTo>
                  <a:lnTo>
                    <a:pt x="221" y="3240"/>
                  </a:lnTo>
                  <a:lnTo>
                    <a:pt x="223" y="3263"/>
                  </a:lnTo>
                  <a:lnTo>
                    <a:pt x="231" y="3286"/>
                  </a:lnTo>
                  <a:lnTo>
                    <a:pt x="244" y="3304"/>
                  </a:lnTo>
                  <a:lnTo>
                    <a:pt x="259" y="3321"/>
                  </a:lnTo>
                  <a:lnTo>
                    <a:pt x="278" y="3332"/>
                  </a:lnTo>
                  <a:lnTo>
                    <a:pt x="300" y="3340"/>
                  </a:lnTo>
                  <a:lnTo>
                    <a:pt x="323" y="3343"/>
                  </a:lnTo>
                  <a:lnTo>
                    <a:pt x="2353" y="3343"/>
                  </a:lnTo>
                  <a:lnTo>
                    <a:pt x="2377" y="3340"/>
                  </a:lnTo>
                  <a:lnTo>
                    <a:pt x="2398" y="3332"/>
                  </a:lnTo>
                  <a:lnTo>
                    <a:pt x="2416" y="3321"/>
                  </a:lnTo>
                  <a:lnTo>
                    <a:pt x="2433" y="3304"/>
                  </a:lnTo>
                  <a:lnTo>
                    <a:pt x="2445" y="3286"/>
                  </a:lnTo>
                  <a:lnTo>
                    <a:pt x="2453" y="3263"/>
                  </a:lnTo>
                  <a:lnTo>
                    <a:pt x="2455" y="3240"/>
                  </a:lnTo>
                  <a:lnTo>
                    <a:pt x="2455" y="325"/>
                  </a:lnTo>
                  <a:lnTo>
                    <a:pt x="2453" y="301"/>
                  </a:lnTo>
                  <a:lnTo>
                    <a:pt x="2445" y="280"/>
                  </a:lnTo>
                  <a:lnTo>
                    <a:pt x="2433" y="260"/>
                  </a:lnTo>
                  <a:lnTo>
                    <a:pt x="2416" y="244"/>
                  </a:lnTo>
                  <a:lnTo>
                    <a:pt x="2398" y="232"/>
                  </a:lnTo>
                  <a:lnTo>
                    <a:pt x="2377" y="224"/>
                  </a:lnTo>
                  <a:lnTo>
                    <a:pt x="2353" y="222"/>
                  </a:lnTo>
                  <a:lnTo>
                    <a:pt x="323" y="222"/>
                  </a:lnTo>
                  <a:close/>
                  <a:moveTo>
                    <a:pt x="323" y="0"/>
                  </a:moveTo>
                  <a:lnTo>
                    <a:pt x="2353" y="0"/>
                  </a:lnTo>
                  <a:lnTo>
                    <a:pt x="2397" y="3"/>
                  </a:lnTo>
                  <a:lnTo>
                    <a:pt x="2439" y="12"/>
                  </a:lnTo>
                  <a:lnTo>
                    <a:pt x="2479" y="25"/>
                  </a:lnTo>
                  <a:lnTo>
                    <a:pt x="2516" y="45"/>
                  </a:lnTo>
                  <a:lnTo>
                    <a:pt x="2550" y="67"/>
                  </a:lnTo>
                  <a:lnTo>
                    <a:pt x="2581" y="95"/>
                  </a:lnTo>
                  <a:lnTo>
                    <a:pt x="2608" y="127"/>
                  </a:lnTo>
                  <a:lnTo>
                    <a:pt x="2632" y="160"/>
                  </a:lnTo>
                  <a:lnTo>
                    <a:pt x="2650" y="198"/>
                  </a:lnTo>
                  <a:lnTo>
                    <a:pt x="2665" y="238"/>
                  </a:lnTo>
                  <a:lnTo>
                    <a:pt x="2673" y="281"/>
                  </a:lnTo>
                  <a:lnTo>
                    <a:pt x="2676" y="325"/>
                  </a:lnTo>
                  <a:lnTo>
                    <a:pt x="2676" y="3240"/>
                  </a:lnTo>
                  <a:lnTo>
                    <a:pt x="2673" y="3284"/>
                  </a:lnTo>
                  <a:lnTo>
                    <a:pt x="2665" y="3326"/>
                  </a:lnTo>
                  <a:lnTo>
                    <a:pt x="2650" y="3366"/>
                  </a:lnTo>
                  <a:lnTo>
                    <a:pt x="2632" y="3404"/>
                  </a:lnTo>
                  <a:lnTo>
                    <a:pt x="2608" y="3439"/>
                  </a:lnTo>
                  <a:lnTo>
                    <a:pt x="2581" y="3470"/>
                  </a:lnTo>
                  <a:lnTo>
                    <a:pt x="2550" y="3497"/>
                  </a:lnTo>
                  <a:lnTo>
                    <a:pt x="2516" y="3520"/>
                  </a:lnTo>
                  <a:lnTo>
                    <a:pt x="2478" y="3539"/>
                  </a:lnTo>
                  <a:lnTo>
                    <a:pt x="2439" y="3553"/>
                  </a:lnTo>
                  <a:lnTo>
                    <a:pt x="2397" y="3562"/>
                  </a:lnTo>
                  <a:lnTo>
                    <a:pt x="2353" y="3564"/>
                  </a:lnTo>
                  <a:lnTo>
                    <a:pt x="323" y="3564"/>
                  </a:lnTo>
                  <a:lnTo>
                    <a:pt x="279" y="3562"/>
                  </a:lnTo>
                  <a:lnTo>
                    <a:pt x="237" y="3553"/>
                  </a:lnTo>
                  <a:lnTo>
                    <a:pt x="197" y="3539"/>
                  </a:lnTo>
                  <a:lnTo>
                    <a:pt x="161" y="3520"/>
                  </a:lnTo>
                  <a:lnTo>
                    <a:pt x="126" y="3497"/>
                  </a:lnTo>
                  <a:lnTo>
                    <a:pt x="95" y="3470"/>
                  </a:lnTo>
                  <a:lnTo>
                    <a:pt x="68" y="3439"/>
                  </a:lnTo>
                  <a:lnTo>
                    <a:pt x="44" y="3404"/>
                  </a:lnTo>
                  <a:lnTo>
                    <a:pt x="26" y="3366"/>
                  </a:lnTo>
                  <a:lnTo>
                    <a:pt x="12" y="3326"/>
                  </a:lnTo>
                  <a:lnTo>
                    <a:pt x="3" y="3284"/>
                  </a:lnTo>
                  <a:lnTo>
                    <a:pt x="0" y="3240"/>
                  </a:lnTo>
                  <a:lnTo>
                    <a:pt x="0" y="325"/>
                  </a:lnTo>
                  <a:lnTo>
                    <a:pt x="3" y="281"/>
                  </a:lnTo>
                  <a:lnTo>
                    <a:pt x="12" y="238"/>
                  </a:lnTo>
                  <a:lnTo>
                    <a:pt x="26" y="198"/>
                  </a:lnTo>
                  <a:lnTo>
                    <a:pt x="44" y="160"/>
                  </a:lnTo>
                  <a:lnTo>
                    <a:pt x="68" y="127"/>
                  </a:lnTo>
                  <a:lnTo>
                    <a:pt x="95" y="95"/>
                  </a:lnTo>
                  <a:lnTo>
                    <a:pt x="126" y="67"/>
                  </a:lnTo>
                  <a:lnTo>
                    <a:pt x="161" y="45"/>
                  </a:lnTo>
                  <a:lnTo>
                    <a:pt x="197" y="25"/>
                  </a:lnTo>
                  <a:lnTo>
                    <a:pt x="237" y="12"/>
                  </a:lnTo>
                  <a:lnTo>
                    <a:pt x="279" y="3"/>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2" name="Freeform 201"/>
            <p:cNvSpPr>
              <a:spLocks noEditPoints="1"/>
            </p:cNvSpPr>
            <p:nvPr/>
          </p:nvSpPr>
          <p:spPr bwMode="auto">
            <a:xfrm>
              <a:off x="2100" y="3639"/>
              <a:ext cx="182" cy="66"/>
            </a:xfrm>
            <a:custGeom>
              <a:avLst/>
              <a:gdLst>
                <a:gd name="T0" fmla="*/ 1661 w 2002"/>
                <a:gd name="T1" fmla="*/ 148 h 725"/>
                <a:gd name="T2" fmla="*/ 1234 w 2002"/>
                <a:gd name="T3" fmla="*/ 577 h 725"/>
                <a:gd name="T4" fmla="*/ 1854 w 2002"/>
                <a:gd name="T5" fmla="*/ 577 h 725"/>
                <a:gd name="T6" fmla="*/ 1854 w 2002"/>
                <a:gd name="T7" fmla="*/ 148 h 725"/>
                <a:gd name="T8" fmla="*/ 1661 w 2002"/>
                <a:gd name="T9" fmla="*/ 148 h 725"/>
                <a:gd name="T10" fmla="*/ 1256 w 2002"/>
                <a:gd name="T11" fmla="*/ 148 h 725"/>
                <a:gd name="T12" fmla="*/ 829 w 2002"/>
                <a:gd name="T13" fmla="*/ 577 h 725"/>
                <a:gd name="T14" fmla="*/ 1026 w 2002"/>
                <a:gd name="T15" fmla="*/ 577 h 725"/>
                <a:gd name="T16" fmla="*/ 1453 w 2002"/>
                <a:gd name="T17" fmla="*/ 148 h 725"/>
                <a:gd name="T18" fmla="*/ 1256 w 2002"/>
                <a:gd name="T19" fmla="*/ 148 h 725"/>
                <a:gd name="T20" fmla="*/ 148 w 2002"/>
                <a:gd name="T21" fmla="*/ 148 h 725"/>
                <a:gd name="T22" fmla="*/ 148 w 2002"/>
                <a:gd name="T23" fmla="*/ 577 h 725"/>
                <a:gd name="T24" fmla="*/ 620 w 2002"/>
                <a:gd name="T25" fmla="*/ 577 h 725"/>
                <a:gd name="T26" fmla="*/ 1048 w 2002"/>
                <a:gd name="T27" fmla="*/ 148 h 725"/>
                <a:gd name="T28" fmla="*/ 148 w 2002"/>
                <a:gd name="T29" fmla="*/ 148 h 725"/>
                <a:gd name="T30" fmla="*/ 74 w 2002"/>
                <a:gd name="T31" fmla="*/ 0 h 725"/>
                <a:gd name="T32" fmla="*/ 1927 w 2002"/>
                <a:gd name="T33" fmla="*/ 0 h 725"/>
                <a:gd name="T34" fmla="*/ 1948 w 2002"/>
                <a:gd name="T35" fmla="*/ 3 h 725"/>
                <a:gd name="T36" fmla="*/ 1965 w 2002"/>
                <a:gd name="T37" fmla="*/ 11 h 725"/>
                <a:gd name="T38" fmla="*/ 1980 w 2002"/>
                <a:gd name="T39" fmla="*/ 22 h 725"/>
                <a:gd name="T40" fmla="*/ 1991 w 2002"/>
                <a:gd name="T41" fmla="*/ 37 h 725"/>
                <a:gd name="T42" fmla="*/ 1999 w 2002"/>
                <a:gd name="T43" fmla="*/ 55 h 725"/>
                <a:gd name="T44" fmla="*/ 2002 w 2002"/>
                <a:gd name="T45" fmla="*/ 75 h 725"/>
                <a:gd name="T46" fmla="*/ 2002 w 2002"/>
                <a:gd name="T47" fmla="*/ 651 h 725"/>
                <a:gd name="T48" fmla="*/ 1999 w 2002"/>
                <a:gd name="T49" fmla="*/ 671 h 725"/>
                <a:gd name="T50" fmla="*/ 1991 w 2002"/>
                <a:gd name="T51" fmla="*/ 688 h 725"/>
                <a:gd name="T52" fmla="*/ 1980 w 2002"/>
                <a:gd name="T53" fmla="*/ 703 h 725"/>
                <a:gd name="T54" fmla="*/ 1965 w 2002"/>
                <a:gd name="T55" fmla="*/ 715 h 725"/>
                <a:gd name="T56" fmla="*/ 1948 w 2002"/>
                <a:gd name="T57" fmla="*/ 723 h 725"/>
                <a:gd name="T58" fmla="*/ 1927 w 2002"/>
                <a:gd name="T59" fmla="*/ 725 h 725"/>
                <a:gd name="T60" fmla="*/ 74 w 2002"/>
                <a:gd name="T61" fmla="*/ 725 h 725"/>
                <a:gd name="T62" fmla="*/ 54 w 2002"/>
                <a:gd name="T63" fmla="*/ 723 h 725"/>
                <a:gd name="T64" fmla="*/ 37 w 2002"/>
                <a:gd name="T65" fmla="*/ 715 h 725"/>
                <a:gd name="T66" fmla="*/ 22 w 2002"/>
                <a:gd name="T67" fmla="*/ 703 h 725"/>
                <a:gd name="T68" fmla="*/ 10 w 2002"/>
                <a:gd name="T69" fmla="*/ 688 h 725"/>
                <a:gd name="T70" fmla="*/ 4 w 2002"/>
                <a:gd name="T71" fmla="*/ 671 h 725"/>
                <a:gd name="T72" fmla="*/ 0 w 2002"/>
                <a:gd name="T73" fmla="*/ 651 h 725"/>
                <a:gd name="T74" fmla="*/ 0 w 2002"/>
                <a:gd name="T75" fmla="*/ 75 h 725"/>
                <a:gd name="T76" fmla="*/ 4 w 2002"/>
                <a:gd name="T77" fmla="*/ 55 h 725"/>
                <a:gd name="T78" fmla="*/ 10 w 2002"/>
                <a:gd name="T79" fmla="*/ 37 h 725"/>
                <a:gd name="T80" fmla="*/ 22 w 2002"/>
                <a:gd name="T81" fmla="*/ 22 h 725"/>
                <a:gd name="T82" fmla="*/ 37 w 2002"/>
                <a:gd name="T83" fmla="*/ 11 h 725"/>
                <a:gd name="T84" fmla="*/ 54 w 2002"/>
                <a:gd name="T85" fmla="*/ 3 h 725"/>
                <a:gd name="T86" fmla="*/ 74 w 2002"/>
                <a:gd name="T87" fmla="*/ 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02" h="725">
                  <a:moveTo>
                    <a:pt x="1661" y="148"/>
                  </a:moveTo>
                  <a:lnTo>
                    <a:pt x="1234" y="577"/>
                  </a:lnTo>
                  <a:lnTo>
                    <a:pt x="1854" y="577"/>
                  </a:lnTo>
                  <a:lnTo>
                    <a:pt x="1854" y="148"/>
                  </a:lnTo>
                  <a:lnTo>
                    <a:pt x="1661" y="148"/>
                  </a:lnTo>
                  <a:close/>
                  <a:moveTo>
                    <a:pt x="1256" y="148"/>
                  </a:moveTo>
                  <a:lnTo>
                    <a:pt x="829" y="577"/>
                  </a:lnTo>
                  <a:lnTo>
                    <a:pt x="1026" y="577"/>
                  </a:lnTo>
                  <a:lnTo>
                    <a:pt x="1453" y="148"/>
                  </a:lnTo>
                  <a:lnTo>
                    <a:pt x="1256" y="148"/>
                  </a:lnTo>
                  <a:close/>
                  <a:moveTo>
                    <a:pt x="148" y="148"/>
                  </a:moveTo>
                  <a:lnTo>
                    <a:pt x="148" y="577"/>
                  </a:lnTo>
                  <a:lnTo>
                    <a:pt x="620" y="577"/>
                  </a:lnTo>
                  <a:lnTo>
                    <a:pt x="1048" y="148"/>
                  </a:lnTo>
                  <a:lnTo>
                    <a:pt x="148" y="148"/>
                  </a:lnTo>
                  <a:close/>
                  <a:moveTo>
                    <a:pt x="74" y="0"/>
                  </a:moveTo>
                  <a:lnTo>
                    <a:pt x="1927" y="0"/>
                  </a:lnTo>
                  <a:lnTo>
                    <a:pt x="1948" y="3"/>
                  </a:lnTo>
                  <a:lnTo>
                    <a:pt x="1965" y="11"/>
                  </a:lnTo>
                  <a:lnTo>
                    <a:pt x="1980" y="22"/>
                  </a:lnTo>
                  <a:lnTo>
                    <a:pt x="1991" y="37"/>
                  </a:lnTo>
                  <a:lnTo>
                    <a:pt x="1999" y="55"/>
                  </a:lnTo>
                  <a:lnTo>
                    <a:pt x="2002" y="75"/>
                  </a:lnTo>
                  <a:lnTo>
                    <a:pt x="2002" y="651"/>
                  </a:lnTo>
                  <a:lnTo>
                    <a:pt x="1999" y="671"/>
                  </a:lnTo>
                  <a:lnTo>
                    <a:pt x="1991" y="688"/>
                  </a:lnTo>
                  <a:lnTo>
                    <a:pt x="1980" y="703"/>
                  </a:lnTo>
                  <a:lnTo>
                    <a:pt x="1965" y="715"/>
                  </a:lnTo>
                  <a:lnTo>
                    <a:pt x="1948" y="723"/>
                  </a:lnTo>
                  <a:lnTo>
                    <a:pt x="1927" y="725"/>
                  </a:lnTo>
                  <a:lnTo>
                    <a:pt x="74" y="725"/>
                  </a:lnTo>
                  <a:lnTo>
                    <a:pt x="54" y="723"/>
                  </a:lnTo>
                  <a:lnTo>
                    <a:pt x="37" y="715"/>
                  </a:lnTo>
                  <a:lnTo>
                    <a:pt x="22" y="703"/>
                  </a:lnTo>
                  <a:lnTo>
                    <a:pt x="10" y="688"/>
                  </a:lnTo>
                  <a:lnTo>
                    <a:pt x="4" y="671"/>
                  </a:lnTo>
                  <a:lnTo>
                    <a:pt x="0" y="651"/>
                  </a:lnTo>
                  <a:lnTo>
                    <a:pt x="0" y="75"/>
                  </a:lnTo>
                  <a:lnTo>
                    <a:pt x="4" y="55"/>
                  </a:lnTo>
                  <a:lnTo>
                    <a:pt x="10" y="37"/>
                  </a:lnTo>
                  <a:lnTo>
                    <a:pt x="22" y="22"/>
                  </a:lnTo>
                  <a:lnTo>
                    <a:pt x="37"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3" name="Freeform 202"/>
            <p:cNvSpPr>
              <a:spLocks noEditPoints="1"/>
            </p:cNvSpPr>
            <p:nvPr/>
          </p:nvSpPr>
          <p:spPr bwMode="auto">
            <a:xfrm>
              <a:off x="2100" y="3718"/>
              <a:ext cx="38" cy="41"/>
            </a:xfrm>
            <a:custGeom>
              <a:avLst/>
              <a:gdLst>
                <a:gd name="T0" fmla="*/ 148 w 427"/>
                <a:gd name="T1" fmla="*/ 148 h 444"/>
                <a:gd name="T2" fmla="*/ 148 w 427"/>
                <a:gd name="T3" fmla="*/ 297 h 444"/>
                <a:gd name="T4" fmla="*/ 280 w 427"/>
                <a:gd name="T5" fmla="*/ 297 h 444"/>
                <a:gd name="T6" fmla="*/ 280 w 427"/>
                <a:gd name="T7" fmla="*/ 148 h 444"/>
                <a:gd name="T8" fmla="*/ 148 w 427"/>
                <a:gd name="T9" fmla="*/ 148 h 444"/>
                <a:gd name="T10" fmla="*/ 74 w 427"/>
                <a:gd name="T11" fmla="*/ 0 h 444"/>
                <a:gd name="T12" fmla="*/ 354 w 427"/>
                <a:gd name="T13" fmla="*/ 0 h 444"/>
                <a:gd name="T14" fmla="*/ 374 w 427"/>
                <a:gd name="T15" fmla="*/ 3 h 444"/>
                <a:gd name="T16" fmla="*/ 391 w 427"/>
                <a:gd name="T17" fmla="*/ 11 h 444"/>
                <a:gd name="T18" fmla="*/ 406 w 427"/>
                <a:gd name="T19" fmla="*/ 22 h 444"/>
                <a:gd name="T20" fmla="*/ 417 w 427"/>
                <a:gd name="T21" fmla="*/ 37 h 444"/>
                <a:gd name="T22" fmla="*/ 424 w 427"/>
                <a:gd name="T23" fmla="*/ 55 h 444"/>
                <a:gd name="T24" fmla="*/ 427 w 427"/>
                <a:gd name="T25" fmla="*/ 75 h 444"/>
                <a:gd name="T26" fmla="*/ 427 w 427"/>
                <a:gd name="T27" fmla="*/ 371 h 444"/>
                <a:gd name="T28" fmla="*/ 424 w 427"/>
                <a:gd name="T29" fmla="*/ 390 h 444"/>
                <a:gd name="T30" fmla="*/ 417 w 427"/>
                <a:gd name="T31" fmla="*/ 407 h 444"/>
                <a:gd name="T32" fmla="*/ 406 w 427"/>
                <a:gd name="T33" fmla="*/ 423 h 444"/>
                <a:gd name="T34" fmla="*/ 391 w 427"/>
                <a:gd name="T35" fmla="*/ 434 h 444"/>
                <a:gd name="T36" fmla="*/ 374 w 427"/>
                <a:gd name="T37" fmla="*/ 442 h 444"/>
                <a:gd name="T38" fmla="*/ 354 w 427"/>
                <a:gd name="T39" fmla="*/ 444 h 444"/>
                <a:gd name="T40" fmla="*/ 74 w 427"/>
                <a:gd name="T41" fmla="*/ 444 h 444"/>
                <a:gd name="T42" fmla="*/ 54 w 427"/>
                <a:gd name="T43" fmla="*/ 442 h 444"/>
                <a:gd name="T44" fmla="*/ 37 w 427"/>
                <a:gd name="T45" fmla="*/ 434 h 444"/>
                <a:gd name="T46" fmla="*/ 22 w 427"/>
                <a:gd name="T47" fmla="*/ 423 h 444"/>
                <a:gd name="T48" fmla="*/ 10 w 427"/>
                <a:gd name="T49" fmla="*/ 407 h 444"/>
                <a:gd name="T50" fmla="*/ 4 w 427"/>
                <a:gd name="T51" fmla="*/ 390 h 444"/>
                <a:gd name="T52" fmla="*/ 0 w 427"/>
                <a:gd name="T53" fmla="*/ 371 h 444"/>
                <a:gd name="T54" fmla="*/ 0 w 427"/>
                <a:gd name="T55" fmla="*/ 75 h 444"/>
                <a:gd name="T56" fmla="*/ 4 w 427"/>
                <a:gd name="T57" fmla="*/ 55 h 444"/>
                <a:gd name="T58" fmla="*/ 10 w 427"/>
                <a:gd name="T59" fmla="*/ 37 h 444"/>
                <a:gd name="T60" fmla="*/ 22 w 427"/>
                <a:gd name="T61" fmla="*/ 22 h 444"/>
                <a:gd name="T62" fmla="*/ 37 w 427"/>
                <a:gd name="T63" fmla="*/ 11 h 444"/>
                <a:gd name="T64" fmla="*/ 54 w 427"/>
                <a:gd name="T65" fmla="*/ 3 h 444"/>
                <a:gd name="T66" fmla="*/ 74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8" y="148"/>
                  </a:moveTo>
                  <a:lnTo>
                    <a:pt x="148" y="297"/>
                  </a:lnTo>
                  <a:lnTo>
                    <a:pt x="280" y="297"/>
                  </a:lnTo>
                  <a:lnTo>
                    <a:pt x="280" y="148"/>
                  </a:lnTo>
                  <a:lnTo>
                    <a:pt x="148" y="148"/>
                  </a:lnTo>
                  <a:close/>
                  <a:moveTo>
                    <a:pt x="74" y="0"/>
                  </a:moveTo>
                  <a:lnTo>
                    <a:pt x="354" y="0"/>
                  </a:lnTo>
                  <a:lnTo>
                    <a:pt x="374" y="3"/>
                  </a:lnTo>
                  <a:lnTo>
                    <a:pt x="391" y="11"/>
                  </a:lnTo>
                  <a:lnTo>
                    <a:pt x="406" y="22"/>
                  </a:lnTo>
                  <a:lnTo>
                    <a:pt x="417" y="37"/>
                  </a:lnTo>
                  <a:lnTo>
                    <a:pt x="424" y="55"/>
                  </a:lnTo>
                  <a:lnTo>
                    <a:pt x="427" y="75"/>
                  </a:lnTo>
                  <a:lnTo>
                    <a:pt x="427" y="371"/>
                  </a:lnTo>
                  <a:lnTo>
                    <a:pt x="424" y="390"/>
                  </a:lnTo>
                  <a:lnTo>
                    <a:pt x="417" y="407"/>
                  </a:lnTo>
                  <a:lnTo>
                    <a:pt x="406" y="423"/>
                  </a:lnTo>
                  <a:lnTo>
                    <a:pt x="391" y="434"/>
                  </a:lnTo>
                  <a:lnTo>
                    <a:pt x="374" y="442"/>
                  </a:lnTo>
                  <a:lnTo>
                    <a:pt x="354" y="444"/>
                  </a:lnTo>
                  <a:lnTo>
                    <a:pt x="74" y="444"/>
                  </a:lnTo>
                  <a:lnTo>
                    <a:pt x="54" y="442"/>
                  </a:lnTo>
                  <a:lnTo>
                    <a:pt x="37" y="434"/>
                  </a:lnTo>
                  <a:lnTo>
                    <a:pt x="22" y="423"/>
                  </a:lnTo>
                  <a:lnTo>
                    <a:pt x="10" y="407"/>
                  </a:lnTo>
                  <a:lnTo>
                    <a:pt x="4" y="390"/>
                  </a:lnTo>
                  <a:lnTo>
                    <a:pt x="0" y="371"/>
                  </a:lnTo>
                  <a:lnTo>
                    <a:pt x="0" y="75"/>
                  </a:lnTo>
                  <a:lnTo>
                    <a:pt x="4" y="55"/>
                  </a:lnTo>
                  <a:lnTo>
                    <a:pt x="10" y="37"/>
                  </a:lnTo>
                  <a:lnTo>
                    <a:pt x="22" y="22"/>
                  </a:lnTo>
                  <a:lnTo>
                    <a:pt x="37"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4" name="Freeform 203"/>
            <p:cNvSpPr>
              <a:spLocks noEditPoints="1"/>
            </p:cNvSpPr>
            <p:nvPr/>
          </p:nvSpPr>
          <p:spPr bwMode="auto">
            <a:xfrm>
              <a:off x="2147" y="3718"/>
              <a:ext cx="39" cy="41"/>
            </a:xfrm>
            <a:custGeom>
              <a:avLst/>
              <a:gdLst>
                <a:gd name="T0" fmla="*/ 146 w 426"/>
                <a:gd name="T1" fmla="*/ 148 h 444"/>
                <a:gd name="T2" fmla="*/ 146 w 426"/>
                <a:gd name="T3" fmla="*/ 297 h 444"/>
                <a:gd name="T4" fmla="*/ 279 w 426"/>
                <a:gd name="T5" fmla="*/ 297 h 444"/>
                <a:gd name="T6" fmla="*/ 279 w 426"/>
                <a:gd name="T7" fmla="*/ 148 h 444"/>
                <a:gd name="T8" fmla="*/ 146 w 426"/>
                <a:gd name="T9" fmla="*/ 148 h 444"/>
                <a:gd name="T10" fmla="*/ 73 w 426"/>
                <a:gd name="T11" fmla="*/ 0 h 444"/>
                <a:gd name="T12" fmla="*/ 352 w 426"/>
                <a:gd name="T13" fmla="*/ 0 h 444"/>
                <a:gd name="T14" fmla="*/ 372 w 426"/>
                <a:gd name="T15" fmla="*/ 3 h 444"/>
                <a:gd name="T16" fmla="*/ 390 w 426"/>
                <a:gd name="T17" fmla="*/ 11 h 444"/>
                <a:gd name="T18" fmla="*/ 404 w 426"/>
                <a:gd name="T19" fmla="*/ 22 h 444"/>
                <a:gd name="T20" fmla="*/ 416 w 426"/>
                <a:gd name="T21" fmla="*/ 37 h 444"/>
                <a:gd name="T22" fmla="*/ 423 w 426"/>
                <a:gd name="T23" fmla="*/ 55 h 444"/>
                <a:gd name="T24" fmla="*/ 426 w 426"/>
                <a:gd name="T25" fmla="*/ 75 h 444"/>
                <a:gd name="T26" fmla="*/ 426 w 426"/>
                <a:gd name="T27" fmla="*/ 371 h 444"/>
                <a:gd name="T28" fmla="*/ 423 w 426"/>
                <a:gd name="T29" fmla="*/ 390 h 444"/>
                <a:gd name="T30" fmla="*/ 416 w 426"/>
                <a:gd name="T31" fmla="*/ 407 h 444"/>
                <a:gd name="T32" fmla="*/ 404 w 426"/>
                <a:gd name="T33" fmla="*/ 423 h 444"/>
                <a:gd name="T34" fmla="*/ 390 w 426"/>
                <a:gd name="T35" fmla="*/ 434 h 444"/>
                <a:gd name="T36" fmla="*/ 372 w 426"/>
                <a:gd name="T37" fmla="*/ 442 h 444"/>
                <a:gd name="T38" fmla="*/ 352 w 426"/>
                <a:gd name="T39" fmla="*/ 444 h 444"/>
                <a:gd name="T40" fmla="*/ 73 w 426"/>
                <a:gd name="T41" fmla="*/ 444 h 444"/>
                <a:gd name="T42" fmla="*/ 54 w 426"/>
                <a:gd name="T43" fmla="*/ 442 h 444"/>
                <a:gd name="T44" fmla="*/ 36 w 426"/>
                <a:gd name="T45" fmla="*/ 434 h 444"/>
                <a:gd name="T46" fmla="*/ 21 w 426"/>
                <a:gd name="T47" fmla="*/ 423 h 444"/>
                <a:gd name="T48" fmla="*/ 9 w 426"/>
                <a:gd name="T49" fmla="*/ 407 h 444"/>
                <a:gd name="T50" fmla="*/ 2 w 426"/>
                <a:gd name="T51" fmla="*/ 390 h 444"/>
                <a:gd name="T52" fmla="*/ 0 w 426"/>
                <a:gd name="T53" fmla="*/ 371 h 444"/>
                <a:gd name="T54" fmla="*/ 0 w 426"/>
                <a:gd name="T55" fmla="*/ 75 h 444"/>
                <a:gd name="T56" fmla="*/ 2 w 426"/>
                <a:gd name="T57" fmla="*/ 55 h 444"/>
                <a:gd name="T58" fmla="*/ 9 w 426"/>
                <a:gd name="T59" fmla="*/ 37 h 444"/>
                <a:gd name="T60" fmla="*/ 21 w 426"/>
                <a:gd name="T61" fmla="*/ 22 h 444"/>
                <a:gd name="T62" fmla="*/ 36 w 426"/>
                <a:gd name="T63" fmla="*/ 11 h 444"/>
                <a:gd name="T64" fmla="*/ 54 w 426"/>
                <a:gd name="T65" fmla="*/ 3 h 444"/>
                <a:gd name="T66" fmla="*/ 73 w 426"/>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6" h="444">
                  <a:moveTo>
                    <a:pt x="146" y="148"/>
                  </a:moveTo>
                  <a:lnTo>
                    <a:pt x="146" y="297"/>
                  </a:lnTo>
                  <a:lnTo>
                    <a:pt x="279" y="297"/>
                  </a:lnTo>
                  <a:lnTo>
                    <a:pt x="279" y="148"/>
                  </a:lnTo>
                  <a:lnTo>
                    <a:pt x="146" y="148"/>
                  </a:lnTo>
                  <a:close/>
                  <a:moveTo>
                    <a:pt x="73" y="0"/>
                  </a:moveTo>
                  <a:lnTo>
                    <a:pt x="352" y="0"/>
                  </a:lnTo>
                  <a:lnTo>
                    <a:pt x="372" y="3"/>
                  </a:lnTo>
                  <a:lnTo>
                    <a:pt x="390" y="11"/>
                  </a:lnTo>
                  <a:lnTo>
                    <a:pt x="404" y="22"/>
                  </a:lnTo>
                  <a:lnTo>
                    <a:pt x="416" y="37"/>
                  </a:lnTo>
                  <a:lnTo>
                    <a:pt x="423" y="55"/>
                  </a:lnTo>
                  <a:lnTo>
                    <a:pt x="426" y="75"/>
                  </a:lnTo>
                  <a:lnTo>
                    <a:pt x="426" y="371"/>
                  </a:lnTo>
                  <a:lnTo>
                    <a:pt x="423" y="390"/>
                  </a:lnTo>
                  <a:lnTo>
                    <a:pt x="416" y="407"/>
                  </a:lnTo>
                  <a:lnTo>
                    <a:pt x="404" y="423"/>
                  </a:lnTo>
                  <a:lnTo>
                    <a:pt x="390" y="434"/>
                  </a:lnTo>
                  <a:lnTo>
                    <a:pt x="372" y="442"/>
                  </a:lnTo>
                  <a:lnTo>
                    <a:pt x="352" y="444"/>
                  </a:lnTo>
                  <a:lnTo>
                    <a:pt x="73" y="444"/>
                  </a:lnTo>
                  <a:lnTo>
                    <a:pt x="54" y="442"/>
                  </a:lnTo>
                  <a:lnTo>
                    <a:pt x="36" y="434"/>
                  </a:lnTo>
                  <a:lnTo>
                    <a:pt x="21" y="423"/>
                  </a:lnTo>
                  <a:lnTo>
                    <a:pt x="9" y="407"/>
                  </a:lnTo>
                  <a:lnTo>
                    <a:pt x="2" y="390"/>
                  </a:lnTo>
                  <a:lnTo>
                    <a:pt x="0" y="371"/>
                  </a:lnTo>
                  <a:lnTo>
                    <a:pt x="0" y="75"/>
                  </a:lnTo>
                  <a:lnTo>
                    <a:pt x="2" y="55"/>
                  </a:lnTo>
                  <a:lnTo>
                    <a:pt x="9" y="37"/>
                  </a:lnTo>
                  <a:lnTo>
                    <a:pt x="21" y="22"/>
                  </a:lnTo>
                  <a:lnTo>
                    <a:pt x="36" y="11"/>
                  </a:lnTo>
                  <a:lnTo>
                    <a:pt x="54"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5" name="Freeform 204"/>
            <p:cNvSpPr>
              <a:spLocks noEditPoints="1"/>
            </p:cNvSpPr>
            <p:nvPr/>
          </p:nvSpPr>
          <p:spPr bwMode="auto">
            <a:xfrm>
              <a:off x="2195" y="3718"/>
              <a:ext cx="39" cy="41"/>
            </a:xfrm>
            <a:custGeom>
              <a:avLst/>
              <a:gdLst>
                <a:gd name="T0" fmla="*/ 147 w 427"/>
                <a:gd name="T1" fmla="*/ 148 h 444"/>
                <a:gd name="T2" fmla="*/ 147 w 427"/>
                <a:gd name="T3" fmla="*/ 297 h 444"/>
                <a:gd name="T4" fmla="*/ 280 w 427"/>
                <a:gd name="T5" fmla="*/ 297 h 444"/>
                <a:gd name="T6" fmla="*/ 280 w 427"/>
                <a:gd name="T7" fmla="*/ 148 h 444"/>
                <a:gd name="T8" fmla="*/ 147 w 427"/>
                <a:gd name="T9" fmla="*/ 148 h 444"/>
                <a:gd name="T10" fmla="*/ 74 w 427"/>
                <a:gd name="T11" fmla="*/ 0 h 444"/>
                <a:gd name="T12" fmla="*/ 353 w 427"/>
                <a:gd name="T13" fmla="*/ 0 h 444"/>
                <a:gd name="T14" fmla="*/ 373 w 427"/>
                <a:gd name="T15" fmla="*/ 3 h 444"/>
                <a:gd name="T16" fmla="*/ 390 w 427"/>
                <a:gd name="T17" fmla="*/ 11 h 444"/>
                <a:gd name="T18" fmla="*/ 405 w 427"/>
                <a:gd name="T19" fmla="*/ 22 h 444"/>
                <a:gd name="T20" fmla="*/ 417 w 427"/>
                <a:gd name="T21" fmla="*/ 37 h 444"/>
                <a:gd name="T22" fmla="*/ 425 w 427"/>
                <a:gd name="T23" fmla="*/ 55 h 444"/>
                <a:gd name="T24" fmla="*/ 427 w 427"/>
                <a:gd name="T25" fmla="*/ 75 h 444"/>
                <a:gd name="T26" fmla="*/ 427 w 427"/>
                <a:gd name="T27" fmla="*/ 371 h 444"/>
                <a:gd name="T28" fmla="*/ 425 w 427"/>
                <a:gd name="T29" fmla="*/ 390 h 444"/>
                <a:gd name="T30" fmla="*/ 417 w 427"/>
                <a:gd name="T31" fmla="*/ 407 h 444"/>
                <a:gd name="T32" fmla="*/ 405 w 427"/>
                <a:gd name="T33" fmla="*/ 423 h 444"/>
                <a:gd name="T34" fmla="*/ 390 w 427"/>
                <a:gd name="T35" fmla="*/ 434 h 444"/>
                <a:gd name="T36" fmla="*/ 373 w 427"/>
                <a:gd name="T37" fmla="*/ 442 h 444"/>
                <a:gd name="T38" fmla="*/ 353 w 427"/>
                <a:gd name="T39" fmla="*/ 444 h 444"/>
                <a:gd name="T40" fmla="*/ 74 w 427"/>
                <a:gd name="T41" fmla="*/ 444 h 444"/>
                <a:gd name="T42" fmla="*/ 54 w 427"/>
                <a:gd name="T43" fmla="*/ 442 h 444"/>
                <a:gd name="T44" fmla="*/ 36 w 427"/>
                <a:gd name="T45" fmla="*/ 434 h 444"/>
                <a:gd name="T46" fmla="*/ 21 w 427"/>
                <a:gd name="T47" fmla="*/ 423 h 444"/>
                <a:gd name="T48" fmla="*/ 10 w 427"/>
                <a:gd name="T49" fmla="*/ 407 h 444"/>
                <a:gd name="T50" fmla="*/ 3 w 427"/>
                <a:gd name="T51" fmla="*/ 390 h 444"/>
                <a:gd name="T52" fmla="*/ 0 w 427"/>
                <a:gd name="T53" fmla="*/ 371 h 444"/>
                <a:gd name="T54" fmla="*/ 0 w 427"/>
                <a:gd name="T55" fmla="*/ 75 h 444"/>
                <a:gd name="T56" fmla="*/ 3 w 427"/>
                <a:gd name="T57" fmla="*/ 55 h 444"/>
                <a:gd name="T58" fmla="*/ 10 w 427"/>
                <a:gd name="T59" fmla="*/ 37 h 444"/>
                <a:gd name="T60" fmla="*/ 21 w 427"/>
                <a:gd name="T61" fmla="*/ 22 h 444"/>
                <a:gd name="T62" fmla="*/ 36 w 427"/>
                <a:gd name="T63" fmla="*/ 11 h 444"/>
                <a:gd name="T64" fmla="*/ 54 w 427"/>
                <a:gd name="T65" fmla="*/ 3 h 444"/>
                <a:gd name="T66" fmla="*/ 74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7" y="148"/>
                  </a:moveTo>
                  <a:lnTo>
                    <a:pt x="147" y="297"/>
                  </a:lnTo>
                  <a:lnTo>
                    <a:pt x="280" y="297"/>
                  </a:lnTo>
                  <a:lnTo>
                    <a:pt x="280" y="148"/>
                  </a:lnTo>
                  <a:lnTo>
                    <a:pt x="147" y="148"/>
                  </a:lnTo>
                  <a:close/>
                  <a:moveTo>
                    <a:pt x="74" y="0"/>
                  </a:moveTo>
                  <a:lnTo>
                    <a:pt x="353" y="0"/>
                  </a:lnTo>
                  <a:lnTo>
                    <a:pt x="373" y="3"/>
                  </a:lnTo>
                  <a:lnTo>
                    <a:pt x="390" y="11"/>
                  </a:lnTo>
                  <a:lnTo>
                    <a:pt x="405" y="22"/>
                  </a:lnTo>
                  <a:lnTo>
                    <a:pt x="417" y="37"/>
                  </a:lnTo>
                  <a:lnTo>
                    <a:pt x="425" y="55"/>
                  </a:lnTo>
                  <a:lnTo>
                    <a:pt x="427" y="75"/>
                  </a:lnTo>
                  <a:lnTo>
                    <a:pt x="427" y="371"/>
                  </a:lnTo>
                  <a:lnTo>
                    <a:pt x="425" y="390"/>
                  </a:lnTo>
                  <a:lnTo>
                    <a:pt x="417" y="407"/>
                  </a:lnTo>
                  <a:lnTo>
                    <a:pt x="405" y="423"/>
                  </a:lnTo>
                  <a:lnTo>
                    <a:pt x="390" y="434"/>
                  </a:lnTo>
                  <a:lnTo>
                    <a:pt x="373" y="442"/>
                  </a:lnTo>
                  <a:lnTo>
                    <a:pt x="353" y="444"/>
                  </a:lnTo>
                  <a:lnTo>
                    <a:pt x="74" y="444"/>
                  </a:lnTo>
                  <a:lnTo>
                    <a:pt x="54" y="442"/>
                  </a:lnTo>
                  <a:lnTo>
                    <a:pt x="36" y="434"/>
                  </a:lnTo>
                  <a:lnTo>
                    <a:pt x="21" y="423"/>
                  </a:lnTo>
                  <a:lnTo>
                    <a:pt x="10" y="407"/>
                  </a:lnTo>
                  <a:lnTo>
                    <a:pt x="3" y="390"/>
                  </a:lnTo>
                  <a:lnTo>
                    <a:pt x="0" y="371"/>
                  </a:lnTo>
                  <a:lnTo>
                    <a:pt x="0" y="75"/>
                  </a:lnTo>
                  <a:lnTo>
                    <a:pt x="3" y="55"/>
                  </a:lnTo>
                  <a:lnTo>
                    <a:pt x="10" y="37"/>
                  </a:lnTo>
                  <a:lnTo>
                    <a:pt x="21" y="22"/>
                  </a:lnTo>
                  <a:lnTo>
                    <a:pt x="36"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6" name="Freeform 205"/>
            <p:cNvSpPr>
              <a:spLocks noEditPoints="1"/>
            </p:cNvSpPr>
            <p:nvPr/>
          </p:nvSpPr>
          <p:spPr bwMode="auto">
            <a:xfrm>
              <a:off x="2243" y="3718"/>
              <a:ext cx="39" cy="41"/>
            </a:xfrm>
            <a:custGeom>
              <a:avLst/>
              <a:gdLst>
                <a:gd name="T0" fmla="*/ 146 w 427"/>
                <a:gd name="T1" fmla="*/ 148 h 444"/>
                <a:gd name="T2" fmla="*/ 146 w 427"/>
                <a:gd name="T3" fmla="*/ 297 h 444"/>
                <a:gd name="T4" fmla="*/ 279 w 427"/>
                <a:gd name="T5" fmla="*/ 297 h 444"/>
                <a:gd name="T6" fmla="*/ 279 w 427"/>
                <a:gd name="T7" fmla="*/ 148 h 444"/>
                <a:gd name="T8" fmla="*/ 146 w 427"/>
                <a:gd name="T9" fmla="*/ 148 h 444"/>
                <a:gd name="T10" fmla="*/ 73 w 427"/>
                <a:gd name="T11" fmla="*/ 0 h 444"/>
                <a:gd name="T12" fmla="*/ 352 w 427"/>
                <a:gd name="T13" fmla="*/ 0 h 444"/>
                <a:gd name="T14" fmla="*/ 373 w 427"/>
                <a:gd name="T15" fmla="*/ 3 h 444"/>
                <a:gd name="T16" fmla="*/ 390 w 427"/>
                <a:gd name="T17" fmla="*/ 11 h 444"/>
                <a:gd name="T18" fmla="*/ 405 w 427"/>
                <a:gd name="T19" fmla="*/ 22 h 444"/>
                <a:gd name="T20" fmla="*/ 416 w 427"/>
                <a:gd name="T21" fmla="*/ 37 h 444"/>
                <a:gd name="T22" fmla="*/ 424 w 427"/>
                <a:gd name="T23" fmla="*/ 55 h 444"/>
                <a:gd name="T24" fmla="*/ 427 w 427"/>
                <a:gd name="T25" fmla="*/ 75 h 444"/>
                <a:gd name="T26" fmla="*/ 427 w 427"/>
                <a:gd name="T27" fmla="*/ 371 h 444"/>
                <a:gd name="T28" fmla="*/ 424 w 427"/>
                <a:gd name="T29" fmla="*/ 390 h 444"/>
                <a:gd name="T30" fmla="*/ 416 w 427"/>
                <a:gd name="T31" fmla="*/ 407 h 444"/>
                <a:gd name="T32" fmla="*/ 405 w 427"/>
                <a:gd name="T33" fmla="*/ 423 h 444"/>
                <a:gd name="T34" fmla="*/ 390 w 427"/>
                <a:gd name="T35" fmla="*/ 434 h 444"/>
                <a:gd name="T36" fmla="*/ 373 w 427"/>
                <a:gd name="T37" fmla="*/ 442 h 444"/>
                <a:gd name="T38" fmla="*/ 352 w 427"/>
                <a:gd name="T39" fmla="*/ 444 h 444"/>
                <a:gd name="T40" fmla="*/ 73 w 427"/>
                <a:gd name="T41" fmla="*/ 444 h 444"/>
                <a:gd name="T42" fmla="*/ 54 w 427"/>
                <a:gd name="T43" fmla="*/ 442 h 444"/>
                <a:gd name="T44" fmla="*/ 36 w 427"/>
                <a:gd name="T45" fmla="*/ 434 h 444"/>
                <a:gd name="T46" fmla="*/ 21 w 427"/>
                <a:gd name="T47" fmla="*/ 423 h 444"/>
                <a:gd name="T48" fmla="*/ 10 w 427"/>
                <a:gd name="T49" fmla="*/ 407 h 444"/>
                <a:gd name="T50" fmla="*/ 2 w 427"/>
                <a:gd name="T51" fmla="*/ 390 h 444"/>
                <a:gd name="T52" fmla="*/ 0 w 427"/>
                <a:gd name="T53" fmla="*/ 371 h 444"/>
                <a:gd name="T54" fmla="*/ 0 w 427"/>
                <a:gd name="T55" fmla="*/ 75 h 444"/>
                <a:gd name="T56" fmla="*/ 2 w 427"/>
                <a:gd name="T57" fmla="*/ 55 h 444"/>
                <a:gd name="T58" fmla="*/ 10 w 427"/>
                <a:gd name="T59" fmla="*/ 37 h 444"/>
                <a:gd name="T60" fmla="*/ 21 w 427"/>
                <a:gd name="T61" fmla="*/ 22 h 444"/>
                <a:gd name="T62" fmla="*/ 36 w 427"/>
                <a:gd name="T63" fmla="*/ 11 h 444"/>
                <a:gd name="T64" fmla="*/ 54 w 427"/>
                <a:gd name="T65" fmla="*/ 3 h 444"/>
                <a:gd name="T66" fmla="*/ 73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6" y="148"/>
                  </a:moveTo>
                  <a:lnTo>
                    <a:pt x="146" y="297"/>
                  </a:lnTo>
                  <a:lnTo>
                    <a:pt x="279" y="297"/>
                  </a:lnTo>
                  <a:lnTo>
                    <a:pt x="279" y="148"/>
                  </a:lnTo>
                  <a:lnTo>
                    <a:pt x="146" y="148"/>
                  </a:lnTo>
                  <a:close/>
                  <a:moveTo>
                    <a:pt x="73" y="0"/>
                  </a:moveTo>
                  <a:lnTo>
                    <a:pt x="352" y="0"/>
                  </a:lnTo>
                  <a:lnTo>
                    <a:pt x="373" y="3"/>
                  </a:lnTo>
                  <a:lnTo>
                    <a:pt x="390" y="11"/>
                  </a:lnTo>
                  <a:lnTo>
                    <a:pt x="405" y="22"/>
                  </a:lnTo>
                  <a:lnTo>
                    <a:pt x="416" y="37"/>
                  </a:lnTo>
                  <a:lnTo>
                    <a:pt x="424" y="55"/>
                  </a:lnTo>
                  <a:lnTo>
                    <a:pt x="427" y="75"/>
                  </a:lnTo>
                  <a:lnTo>
                    <a:pt x="427" y="371"/>
                  </a:lnTo>
                  <a:lnTo>
                    <a:pt x="424" y="390"/>
                  </a:lnTo>
                  <a:lnTo>
                    <a:pt x="416" y="407"/>
                  </a:lnTo>
                  <a:lnTo>
                    <a:pt x="405" y="423"/>
                  </a:lnTo>
                  <a:lnTo>
                    <a:pt x="390" y="434"/>
                  </a:lnTo>
                  <a:lnTo>
                    <a:pt x="373" y="442"/>
                  </a:lnTo>
                  <a:lnTo>
                    <a:pt x="352" y="444"/>
                  </a:lnTo>
                  <a:lnTo>
                    <a:pt x="73" y="444"/>
                  </a:lnTo>
                  <a:lnTo>
                    <a:pt x="54" y="442"/>
                  </a:lnTo>
                  <a:lnTo>
                    <a:pt x="36" y="434"/>
                  </a:lnTo>
                  <a:lnTo>
                    <a:pt x="21" y="423"/>
                  </a:lnTo>
                  <a:lnTo>
                    <a:pt x="10" y="407"/>
                  </a:lnTo>
                  <a:lnTo>
                    <a:pt x="2" y="390"/>
                  </a:lnTo>
                  <a:lnTo>
                    <a:pt x="0" y="371"/>
                  </a:lnTo>
                  <a:lnTo>
                    <a:pt x="0" y="75"/>
                  </a:lnTo>
                  <a:lnTo>
                    <a:pt x="2" y="55"/>
                  </a:lnTo>
                  <a:lnTo>
                    <a:pt x="10" y="37"/>
                  </a:lnTo>
                  <a:lnTo>
                    <a:pt x="21" y="22"/>
                  </a:lnTo>
                  <a:lnTo>
                    <a:pt x="36" y="11"/>
                  </a:lnTo>
                  <a:lnTo>
                    <a:pt x="54"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7" name="Freeform 206"/>
            <p:cNvSpPr>
              <a:spLocks noEditPoints="1"/>
            </p:cNvSpPr>
            <p:nvPr/>
          </p:nvSpPr>
          <p:spPr bwMode="auto">
            <a:xfrm>
              <a:off x="2100" y="3764"/>
              <a:ext cx="38" cy="41"/>
            </a:xfrm>
            <a:custGeom>
              <a:avLst/>
              <a:gdLst>
                <a:gd name="T0" fmla="*/ 148 w 427"/>
                <a:gd name="T1" fmla="*/ 147 h 444"/>
                <a:gd name="T2" fmla="*/ 148 w 427"/>
                <a:gd name="T3" fmla="*/ 296 h 444"/>
                <a:gd name="T4" fmla="*/ 280 w 427"/>
                <a:gd name="T5" fmla="*/ 296 h 444"/>
                <a:gd name="T6" fmla="*/ 280 w 427"/>
                <a:gd name="T7" fmla="*/ 147 h 444"/>
                <a:gd name="T8" fmla="*/ 148 w 427"/>
                <a:gd name="T9" fmla="*/ 147 h 444"/>
                <a:gd name="T10" fmla="*/ 74 w 427"/>
                <a:gd name="T11" fmla="*/ 0 h 444"/>
                <a:gd name="T12" fmla="*/ 354 w 427"/>
                <a:gd name="T13" fmla="*/ 0 h 444"/>
                <a:gd name="T14" fmla="*/ 374 w 427"/>
                <a:gd name="T15" fmla="*/ 2 h 444"/>
                <a:gd name="T16" fmla="*/ 391 w 427"/>
                <a:gd name="T17" fmla="*/ 10 h 444"/>
                <a:gd name="T18" fmla="*/ 406 w 427"/>
                <a:gd name="T19" fmla="*/ 22 h 444"/>
                <a:gd name="T20" fmla="*/ 417 w 427"/>
                <a:gd name="T21" fmla="*/ 37 h 444"/>
                <a:gd name="T22" fmla="*/ 424 w 427"/>
                <a:gd name="T23" fmla="*/ 54 h 444"/>
                <a:gd name="T24" fmla="*/ 427 w 427"/>
                <a:gd name="T25" fmla="*/ 74 h 444"/>
                <a:gd name="T26" fmla="*/ 427 w 427"/>
                <a:gd name="T27" fmla="*/ 371 h 444"/>
                <a:gd name="T28" fmla="*/ 424 w 427"/>
                <a:gd name="T29" fmla="*/ 390 h 444"/>
                <a:gd name="T30" fmla="*/ 417 w 427"/>
                <a:gd name="T31" fmla="*/ 407 h 444"/>
                <a:gd name="T32" fmla="*/ 406 w 427"/>
                <a:gd name="T33" fmla="*/ 423 h 444"/>
                <a:gd name="T34" fmla="*/ 391 w 427"/>
                <a:gd name="T35" fmla="*/ 435 h 444"/>
                <a:gd name="T36" fmla="*/ 374 w 427"/>
                <a:gd name="T37" fmla="*/ 441 h 444"/>
                <a:gd name="T38" fmla="*/ 354 w 427"/>
                <a:gd name="T39" fmla="*/ 444 h 444"/>
                <a:gd name="T40" fmla="*/ 74 w 427"/>
                <a:gd name="T41" fmla="*/ 444 h 444"/>
                <a:gd name="T42" fmla="*/ 54 w 427"/>
                <a:gd name="T43" fmla="*/ 441 h 444"/>
                <a:gd name="T44" fmla="*/ 37 w 427"/>
                <a:gd name="T45" fmla="*/ 435 h 444"/>
                <a:gd name="T46" fmla="*/ 22 w 427"/>
                <a:gd name="T47" fmla="*/ 423 h 444"/>
                <a:gd name="T48" fmla="*/ 10 w 427"/>
                <a:gd name="T49" fmla="*/ 407 h 444"/>
                <a:gd name="T50" fmla="*/ 4 w 427"/>
                <a:gd name="T51" fmla="*/ 390 h 444"/>
                <a:gd name="T52" fmla="*/ 0 w 427"/>
                <a:gd name="T53" fmla="*/ 371 h 444"/>
                <a:gd name="T54" fmla="*/ 0 w 427"/>
                <a:gd name="T55" fmla="*/ 74 h 444"/>
                <a:gd name="T56" fmla="*/ 4 w 427"/>
                <a:gd name="T57" fmla="*/ 54 h 444"/>
                <a:gd name="T58" fmla="*/ 10 w 427"/>
                <a:gd name="T59" fmla="*/ 37 h 444"/>
                <a:gd name="T60" fmla="*/ 22 w 427"/>
                <a:gd name="T61" fmla="*/ 22 h 444"/>
                <a:gd name="T62" fmla="*/ 37 w 427"/>
                <a:gd name="T63" fmla="*/ 10 h 444"/>
                <a:gd name="T64" fmla="*/ 54 w 427"/>
                <a:gd name="T65" fmla="*/ 2 h 444"/>
                <a:gd name="T66" fmla="*/ 74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8" y="147"/>
                  </a:moveTo>
                  <a:lnTo>
                    <a:pt x="148" y="296"/>
                  </a:lnTo>
                  <a:lnTo>
                    <a:pt x="280" y="296"/>
                  </a:lnTo>
                  <a:lnTo>
                    <a:pt x="280" y="147"/>
                  </a:lnTo>
                  <a:lnTo>
                    <a:pt x="148" y="147"/>
                  </a:lnTo>
                  <a:close/>
                  <a:moveTo>
                    <a:pt x="74" y="0"/>
                  </a:moveTo>
                  <a:lnTo>
                    <a:pt x="354" y="0"/>
                  </a:lnTo>
                  <a:lnTo>
                    <a:pt x="374" y="2"/>
                  </a:lnTo>
                  <a:lnTo>
                    <a:pt x="391" y="10"/>
                  </a:lnTo>
                  <a:lnTo>
                    <a:pt x="406" y="22"/>
                  </a:lnTo>
                  <a:lnTo>
                    <a:pt x="417" y="37"/>
                  </a:lnTo>
                  <a:lnTo>
                    <a:pt x="424" y="54"/>
                  </a:lnTo>
                  <a:lnTo>
                    <a:pt x="427" y="74"/>
                  </a:lnTo>
                  <a:lnTo>
                    <a:pt x="427" y="371"/>
                  </a:lnTo>
                  <a:lnTo>
                    <a:pt x="424" y="390"/>
                  </a:lnTo>
                  <a:lnTo>
                    <a:pt x="417" y="407"/>
                  </a:lnTo>
                  <a:lnTo>
                    <a:pt x="406" y="423"/>
                  </a:lnTo>
                  <a:lnTo>
                    <a:pt x="391" y="435"/>
                  </a:lnTo>
                  <a:lnTo>
                    <a:pt x="374" y="441"/>
                  </a:lnTo>
                  <a:lnTo>
                    <a:pt x="354" y="444"/>
                  </a:lnTo>
                  <a:lnTo>
                    <a:pt x="74" y="444"/>
                  </a:lnTo>
                  <a:lnTo>
                    <a:pt x="54" y="441"/>
                  </a:lnTo>
                  <a:lnTo>
                    <a:pt x="37" y="435"/>
                  </a:lnTo>
                  <a:lnTo>
                    <a:pt x="22" y="423"/>
                  </a:lnTo>
                  <a:lnTo>
                    <a:pt x="10" y="407"/>
                  </a:lnTo>
                  <a:lnTo>
                    <a:pt x="4" y="390"/>
                  </a:lnTo>
                  <a:lnTo>
                    <a:pt x="0" y="371"/>
                  </a:lnTo>
                  <a:lnTo>
                    <a:pt x="0" y="74"/>
                  </a:lnTo>
                  <a:lnTo>
                    <a:pt x="4" y="54"/>
                  </a:lnTo>
                  <a:lnTo>
                    <a:pt x="10" y="37"/>
                  </a:lnTo>
                  <a:lnTo>
                    <a:pt x="22" y="22"/>
                  </a:lnTo>
                  <a:lnTo>
                    <a:pt x="37" y="10"/>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8" name="Freeform 207"/>
            <p:cNvSpPr>
              <a:spLocks noEditPoints="1"/>
            </p:cNvSpPr>
            <p:nvPr/>
          </p:nvSpPr>
          <p:spPr bwMode="auto">
            <a:xfrm>
              <a:off x="2147" y="3764"/>
              <a:ext cx="39" cy="41"/>
            </a:xfrm>
            <a:custGeom>
              <a:avLst/>
              <a:gdLst>
                <a:gd name="T0" fmla="*/ 146 w 426"/>
                <a:gd name="T1" fmla="*/ 147 h 444"/>
                <a:gd name="T2" fmla="*/ 146 w 426"/>
                <a:gd name="T3" fmla="*/ 296 h 444"/>
                <a:gd name="T4" fmla="*/ 279 w 426"/>
                <a:gd name="T5" fmla="*/ 296 h 444"/>
                <a:gd name="T6" fmla="*/ 279 w 426"/>
                <a:gd name="T7" fmla="*/ 147 h 444"/>
                <a:gd name="T8" fmla="*/ 146 w 426"/>
                <a:gd name="T9" fmla="*/ 147 h 444"/>
                <a:gd name="T10" fmla="*/ 73 w 426"/>
                <a:gd name="T11" fmla="*/ 0 h 444"/>
                <a:gd name="T12" fmla="*/ 352 w 426"/>
                <a:gd name="T13" fmla="*/ 0 h 444"/>
                <a:gd name="T14" fmla="*/ 372 w 426"/>
                <a:gd name="T15" fmla="*/ 2 h 444"/>
                <a:gd name="T16" fmla="*/ 390 w 426"/>
                <a:gd name="T17" fmla="*/ 10 h 444"/>
                <a:gd name="T18" fmla="*/ 404 w 426"/>
                <a:gd name="T19" fmla="*/ 22 h 444"/>
                <a:gd name="T20" fmla="*/ 416 w 426"/>
                <a:gd name="T21" fmla="*/ 37 h 444"/>
                <a:gd name="T22" fmla="*/ 423 w 426"/>
                <a:gd name="T23" fmla="*/ 54 h 444"/>
                <a:gd name="T24" fmla="*/ 426 w 426"/>
                <a:gd name="T25" fmla="*/ 74 h 444"/>
                <a:gd name="T26" fmla="*/ 426 w 426"/>
                <a:gd name="T27" fmla="*/ 371 h 444"/>
                <a:gd name="T28" fmla="*/ 423 w 426"/>
                <a:gd name="T29" fmla="*/ 390 h 444"/>
                <a:gd name="T30" fmla="*/ 416 w 426"/>
                <a:gd name="T31" fmla="*/ 407 h 444"/>
                <a:gd name="T32" fmla="*/ 404 w 426"/>
                <a:gd name="T33" fmla="*/ 423 h 444"/>
                <a:gd name="T34" fmla="*/ 390 w 426"/>
                <a:gd name="T35" fmla="*/ 435 h 444"/>
                <a:gd name="T36" fmla="*/ 372 w 426"/>
                <a:gd name="T37" fmla="*/ 441 h 444"/>
                <a:gd name="T38" fmla="*/ 352 w 426"/>
                <a:gd name="T39" fmla="*/ 444 h 444"/>
                <a:gd name="T40" fmla="*/ 73 w 426"/>
                <a:gd name="T41" fmla="*/ 444 h 444"/>
                <a:gd name="T42" fmla="*/ 54 w 426"/>
                <a:gd name="T43" fmla="*/ 441 h 444"/>
                <a:gd name="T44" fmla="*/ 36 w 426"/>
                <a:gd name="T45" fmla="*/ 435 h 444"/>
                <a:gd name="T46" fmla="*/ 21 w 426"/>
                <a:gd name="T47" fmla="*/ 423 h 444"/>
                <a:gd name="T48" fmla="*/ 9 w 426"/>
                <a:gd name="T49" fmla="*/ 407 h 444"/>
                <a:gd name="T50" fmla="*/ 2 w 426"/>
                <a:gd name="T51" fmla="*/ 390 h 444"/>
                <a:gd name="T52" fmla="*/ 0 w 426"/>
                <a:gd name="T53" fmla="*/ 371 h 444"/>
                <a:gd name="T54" fmla="*/ 0 w 426"/>
                <a:gd name="T55" fmla="*/ 74 h 444"/>
                <a:gd name="T56" fmla="*/ 2 w 426"/>
                <a:gd name="T57" fmla="*/ 54 h 444"/>
                <a:gd name="T58" fmla="*/ 9 w 426"/>
                <a:gd name="T59" fmla="*/ 37 h 444"/>
                <a:gd name="T60" fmla="*/ 21 w 426"/>
                <a:gd name="T61" fmla="*/ 22 h 444"/>
                <a:gd name="T62" fmla="*/ 36 w 426"/>
                <a:gd name="T63" fmla="*/ 10 h 444"/>
                <a:gd name="T64" fmla="*/ 54 w 426"/>
                <a:gd name="T65" fmla="*/ 2 h 444"/>
                <a:gd name="T66" fmla="*/ 73 w 426"/>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6" h="444">
                  <a:moveTo>
                    <a:pt x="146" y="147"/>
                  </a:moveTo>
                  <a:lnTo>
                    <a:pt x="146" y="296"/>
                  </a:lnTo>
                  <a:lnTo>
                    <a:pt x="279" y="296"/>
                  </a:lnTo>
                  <a:lnTo>
                    <a:pt x="279" y="147"/>
                  </a:lnTo>
                  <a:lnTo>
                    <a:pt x="146" y="147"/>
                  </a:lnTo>
                  <a:close/>
                  <a:moveTo>
                    <a:pt x="73" y="0"/>
                  </a:moveTo>
                  <a:lnTo>
                    <a:pt x="352" y="0"/>
                  </a:lnTo>
                  <a:lnTo>
                    <a:pt x="372" y="2"/>
                  </a:lnTo>
                  <a:lnTo>
                    <a:pt x="390" y="10"/>
                  </a:lnTo>
                  <a:lnTo>
                    <a:pt x="404" y="22"/>
                  </a:lnTo>
                  <a:lnTo>
                    <a:pt x="416" y="37"/>
                  </a:lnTo>
                  <a:lnTo>
                    <a:pt x="423" y="54"/>
                  </a:lnTo>
                  <a:lnTo>
                    <a:pt x="426" y="74"/>
                  </a:lnTo>
                  <a:lnTo>
                    <a:pt x="426" y="371"/>
                  </a:lnTo>
                  <a:lnTo>
                    <a:pt x="423" y="390"/>
                  </a:lnTo>
                  <a:lnTo>
                    <a:pt x="416" y="407"/>
                  </a:lnTo>
                  <a:lnTo>
                    <a:pt x="404" y="423"/>
                  </a:lnTo>
                  <a:lnTo>
                    <a:pt x="390" y="435"/>
                  </a:lnTo>
                  <a:lnTo>
                    <a:pt x="372" y="441"/>
                  </a:lnTo>
                  <a:lnTo>
                    <a:pt x="352" y="444"/>
                  </a:lnTo>
                  <a:lnTo>
                    <a:pt x="73" y="444"/>
                  </a:lnTo>
                  <a:lnTo>
                    <a:pt x="54" y="441"/>
                  </a:lnTo>
                  <a:lnTo>
                    <a:pt x="36" y="435"/>
                  </a:lnTo>
                  <a:lnTo>
                    <a:pt x="21" y="423"/>
                  </a:lnTo>
                  <a:lnTo>
                    <a:pt x="9" y="407"/>
                  </a:lnTo>
                  <a:lnTo>
                    <a:pt x="2" y="390"/>
                  </a:lnTo>
                  <a:lnTo>
                    <a:pt x="0" y="371"/>
                  </a:lnTo>
                  <a:lnTo>
                    <a:pt x="0" y="74"/>
                  </a:lnTo>
                  <a:lnTo>
                    <a:pt x="2" y="54"/>
                  </a:lnTo>
                  <a:lnTo>
                    <a:pt x="9" y="37"/>
                  </a:lnTo>
                  <a:lnTo>
                    <a:pt x="21" y="22"/>
                  </a:lnTo>
                  <a:lnTo>
                    <a:pt x="36" y="10"/>
                  </a:lnTo>
                  <a:lnTo>
                    <a:pt x="54"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9" name="Freeform 208"/>
            <p:cNvSpPr>
              <a:spLocks noEditPoints="1"/>
            </p:cNvSpPr>
            <p:nvPr/>
          </p:nvSpPr>
          <p:spPr bwMode="auto">
            <a:xfrm>
              <a:off x="2195" y="3764"/>
              <a:ext cx="39" cy="41"/>
            </a:xfrm>
            <a:custGeom>
              <a:avLst/>
              <a:gdLst>
                <a:gd name="T0" fmla="*/ 147 w 427"/>
                <a:gd name="T1" fmla="*/ 147 h 444"/>
                <a:gd name="T2" fmla="*/ 147 w 427"/>
                <a:gd name="T3" fmla="*/ 296 h 444"/>
                <a:gd name="T4" fmla="*/ 280 w 427"/>
                <a:gd name="T5" fmla="*/ 296 h 444"/>
                <a:gd name="T6" fmla="*/ 280 w 427"/>
                <a:gd name="T7" fmla="*/ 147 h 444"/>
                <a:gd name="T8" fmla="*/ 147 w 427"/>
                <a:gd name="T9" fmla="*/ 147 h 444"/>
                <a:gd name="T10" fmla="*/ 74 w 427"/>
                <a:gd name="T11" fmla="*/ 0 h 444"/>
                <a:gd name="T12" fmla="*/ 353 w 427"/>
                <a:gd name="T13" fmla="*/ 0 h 444"/>
                <a:gd name="T14" fmla="*/ 373 w 427"/>
                <a:gd name="T15" fmla="*/ 2 h 444"/>
                <a:gd name="T16" fmla="*/ 390 w 427"/>
                <a:gd name="T17" fmla="*/ 10 h 444"/>
                <a:gd name="T18" fmla="*/ 405 w 427"/>
                <a:gd name="T19" fmla="*/ 22 h 444"/>
                <a:gd name="T20" fmla="*/ 417 w 427"/>
                <a:gd name="T21" fmla="*/ 37 h 444"/>
                <a:gd name="T22" fmla="*/ 425 w 427"/>
                <a:gd name="T23" fmla="*/ 54 h 444"/>
                <a:gd name="T24" fmla="*/ 427 w 427"/>
                <a:gd name="T25" fmla="*/ 74 h 444"/>
                <a:gd name="T26" fmla="*/ 427 w 427"/>
                <a:gd name="T27" fmla="*/ 371 h 444"/>
                <a:gd name="T28" fmla="*/ 425 w 427"/>
                <a:gd name="T29" fmla="*/ 390 h 444"/>
                <a:gd name="T30" fmla="*/ 417 w 427"/>
                <a:gd name="T31" fmla="*/ 407 h 444"/>
                <a:gd name="T32" fmla="*/ 405 w 427"/>
                <a:gd name="T33" fmla="*/ 423 h 444"/>
                <a:gd name="T34" fmla="*/ 390 w 427"/>
                <a:gd name="T35" fmla="*/ 435 h 444"/>
                <a:gd name="T36" fmla="*/ 373 w 427"/>
                <a:gd name="T37" fmla="*/ 441 h 444"/>
                <a:gd name="T38" fmla="*/ 353 w 427"/>
                <a:gd name="T39" fmla="*/ 444 h 444"/>
                <a:gd name="T40" fmla="*/ 74 w 427"/>
                <a:gd name="T41" fmla="*/ 444 h 444"/>
                <a:gd name="T42" fmla="*/ 54 w 427"/>
                <a:gd name="T43" fmla="*/ 441 h 444"/>
                <a:gd name="T44" fmla="*/ 36 w 427"/>
                <a:gd name="T45" fmla="*/ 435 h 444"/>
                <a:gd name="T46" fmla="*/ 21 w 427"/>
                <a:gd name="T47" fmla="*/ 423 h 444"/>
                <a:gd name="T48" fmla="*/ 10 w 427"/>
                <a:gd name="T49" fmla="*/ 407 h 444"/>
                <a:gd name="T50" fmla="*/ 3 w 427"/>
                <a:gd name="T51" fmla="*/ 390 h 444"/>
                <a:gd name="T52" fmla="*/ 0 w 427"/>
                <a:gd name="T53" fmla="*/ 371 h 444"/>
                <a:gd name="T54" fmla="*/ 0 w 427"/>
                <a:gd name="T55" fmla="*/ 74 h 444"/>
                <a:gd name="T56" fmla="*/ 3 w 427"/>
                <a:gd name="T57" fmla="*/ 54 h 444"/>
                <a:gd name="T58" fmla="*/ 10 w 427"/>
                <a:gd name="T59" fmla="*/ 37 h 444"/>
                <a:gd name="T60" fmla="*/ 21 w 427"/>
                <a:gd name="T61" fmla="*/ 22 h 444"/>
                <a:gd name="T62" fmla="*/ 36 w 427"/>
                <a:gd name="T63" fmla="*/ 10 h 444"/>
                <a:gd name="T64" fmla="*/ 54 w 427"/>
                <a:gd name="T65" fmla="*/ 2 h 444"/>
                <a:gd name="T66" fmla="*/ 74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7" y="147"/>
                  </a:moveTo>
                  <a:lnTo>
                    <a:pt x="147" y="296"/>
                  </a:lnTo>
                  <a:lnTo>
                    <a:pt x="280" y="296"/>
                  </a:lnTo>
                  <a:lnTo>
                    <a:pt x="280" y="147"/>
                  </a:lnTo>
                  <a:lnTo>
                    <a:pt x="147" y="147"/>
                  </a:lnTo>
                  <a:close/>
                  <a:moveTo>
                    <a:pt x="74" y="0"/>
                  </a:moveTo>
                  <a:lnTo>
                    <a:pt x="353" y="0"/>
                  </a:lnTo>
                  <a:lnTo>
                    <a:pt x="373" y="2"/>
                  </a:lnTo>
                  <a:lnTo>
                    <a:pt x="390" y="10"/>
                  </a:lnTo>
                  <a:lnTo>
                    <a:pt x="405" y="22"/>
                  </a:lnTo>
                  <a:lnTo>
                    <a:pt x="417" y="37"/>
                  </a:lnTo>
                  <a:lnTo>
                    <a:pt x="425" y="54"/>
                  </a:lnTo>
                  <a:lnTo>
                    <a:pt x="427" y="74"/>
                  </a:lnTo>
                  <a:lnTo>
                    <a:pt x="427" y="371"/>
                  </a:lnTo>
                  <a:lnTo>
                    <a:pt x="425" y="390"/>
                  </a:lnTo>
                  <a:lnTo>
                    <a:pt x="417" y="407"/>
                  </a:lnTo>
                  <a:lnTo>
                    <a:pt x="405" y="423"/>
                  </a:lnTo>
                  <a:lnTo>
                    <a:pt x="390" y="435"/>
                  </a:lnTo>
                  <a:lnTo>
                    <a:pt x="373" y="441"/>
                  </a:lnTo>
                  <a:lnTo>
                    <a:pt x="353" y="444"/>
                  </a:lnTo>
                  <a:lnTo>
                    <a:pt x="74" y="444"/>
                  </a:lnTo>
                  <a:lnTo>
                    <a:pt x="54" y="441"/>
                  </a:lnTo>
                  <a:lnTo>
                    <a:pt x="36" y="435"/>
                  </a:lnTo>
                  <a:lnTo>
                    <a:pt x="21" y="423"/>
                  </a:lnTo>
                  <a:lnTo>
                    <a:pt x="10" y="407"/>
                  </a:lnTo>
                  <a:lnTo>
                    <a:pt x="3" y="390"/>
                  </a:lnTo>
                  <a:lnTo>
                    <a:pt x="0" y="371"/>
                  </a:lnTo>
                  <a:lnTo>
                    <a:pt x="0" y="74"/>
                  </a:lnTo>
                  <a:lnTo>
                    <a:pt x="3" y="54"/>
                  </a:lnTo>
                  <a:lnTo>
                    <a:pt x="10" y="37"/>
                  </a:lnTo>
                  <a:lnTo>
                    <a:pt x="21" y="22"/>
                  </a:lnTo>
                  <a:lnTo>
                    <a:pt x="36" y="10"/>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0" name="Freeform 209"/>
            <p:cNvSpPr>
              <a:spLocks noEditPoints="1"/>
            </p:cNvSpPr>
            <p:nvPr/>
          </p:nvSpPr>
          <p:spPr bwMode="auto">
            <a:xfrm>
              <a:off x="2243" y="3764"/>
              <a:ext cx="39" cy="41"/>
            </a:xfrm>
            <a:custGeom>
              <a:avLst/>
              <a:gdLst>
                <a:gd name="T0" fmla="*/ 146 w 427"/>
                <a:gd name="T1" fmla="*/ 147 h 444"/>
                <a:gd name="T2" fmla="*/ 146 w 427"/>
                <a:gd name="T3" fmla="*/ 296 h 444"/>
                <a:gd name="T4" fmla="*/ 279 w 427"/>
                <a:gd name="T5" fmla="*/ 296 h 444"/>
                <a:gd name="T6" fmla="*/ 279 w 427"/>
                <a:gd name="T7" fmla="*/ 147 h 444"/>
                <a:gd name="T8" fmla="*/ 146 w 427"/>
                <a:gd name="T9" fmla="*/ 147 h 444"/>
                <a:gd name="T10" fmla="*/ 73 w 427"/>
                <a:gd name="T11" fmla="*/ 0 h 444"/>
                <a:gd name="T12" fmla="*/ 352 w 427"/>
                <a:gd name="T13" fmla="*/ 0 h 444"/>
                <a:gd name="T14" fmla="*/ 373 w 427"/>
                <a:gd name="T15" fmla="*/ 2 h 444"/>
                <a:gd name="T16" fmla="*/ 390 w 427"/>
                <a:gd name="T17" fmla="*/ 10 h 444"/>
                <a:gd name="T18" fmla="*/ 405 w 427"/>
                <a:gd name="T19" fmla="*/ 22 h 444"/>
                <a:gd name="T20" fmla="*/ 416 w 427"/>
                <a:gd name="T21" fmla="*/ 37 h 444"/>
                <a:gd name="T22" fmla="*/ 424 w 427"/>
                <a:gd name="T23" fmla="*/ 54 h 444"/>
                <a:gd name="T24" fmla="*/ 427 w 427"/>
                <a:gd name="T25" fmla="*/ 74 h 444"/>
                <a:gd name="T26" fmla="*/ 427 w 427"/>
                <a:gd name="T27" fmla="*/ 371 h 444"/>
                <a:gd name="T28" fmla="*/ 424 w 427"/>
                <a:gd name="T29" fmla="*/ 390 h 444"/>
                <a:gd name="T30" fmla="*/ 416 w 427"/>
                <a:gd name="T31" fmla="*/ 407 h 444"/>
                <a:gd name="T32" fmla="*/ 405 w 427"/>
                <a:gd name="T33" fmla="*/ 423 h 444"/>
                <a:gd name="T34" fmla="*/ 390 w 427"/>
                <a:gd name="T35" fmla="*/ 435 h 444"/>
                <a:gd name="T36" fmla="*/ 373 w 427"/>
                <a:gd name="T37" fmla="*/ 441 h 444"/>
                <a:gd name="T38" fmla="*/ 352 w 427"/>
                <a:gd name="T39" fmla="*/ 444 h 444"/>
                <a:gd name="T40" fmla="*/ 73 w 427"/>
                <a:gd name="T41" fmla="*/ 444 h 444"/>
                <a:gd name="T42" fmla="*/ 54 w 427"/>
                <a:gd name="T43" fmla="*/ 441 h 444"/>
                <a:gd name="T44" fmla="*/ 36 w 427"/>
                <a:gd name="T45" fmla="*/ 435 h 444"/>
                <a:gd name="T46" fmla="*/ 21 w 427"/>
                <a:gd name="T47" fmla="*/ 423 h 444"/>
                <a:gd name="T48" fmla="*/ 10 w 427"/>
                <a:gd name="T49" fmla="*/ 407 h 444"/>
                <a:gd name="T50" fmla="*/ 2 w 427"/>
                <a:gd name="T51" fmla="*/ 390 h 444"/>
                <a:gd name="T52" fmla="*/ 0 w 427"/>
                <a:gd name="T53" fmla="*/ 371 h 444"/>
                <a:gd name="T54" fmla="*/ 0 w 427"/>
                <a:gd name="T55" fmla="*/ 74 h 444"/>
                <a:gd name="T56" fmla="*/ 2 w 427"/>
                <a:gd name="T57" fmla="*/ 54 h 444"/>
                <a:gd name="T58" fmla="*/ 10 w 427"/>
                <a:gd name="T59" fmla="*/ 37 h 444"/>
                <a:gd name="T60" fmla="*/ 21 w 427"/>
                <a:gd name="T61" fmla="*/ 22 h 444"/>
                <a:gd name="T62" fmla="*/ 36 w 427"/>
                <a:gd name="T63" fmla="*/ 10 h 444"/>
                <a:gd name="T64" fmla="*/ 54 w 427"/>
                <a:gd name="T65" fmla="*/ 2 h 444"/>
                <a:gd name="T66" fmla="*/ 73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6" y="147"/>
                  </a:moveTo>
                  <a:lnTo>
                    <a:pt x="146" y="296"/>
                  </a:lnTo>
                  <a:lnTo>
                    <a:pt x="279" y="296"/>
                  </a:lnTo>
                  <a:lnTo>
                    <a:pt x="279" y="147"/>
                  </a:lnTo>
                  <a:lnTo>
                    <a:pt x="146" y="147"/>
                  </a:lnTo>
                  <a:close/>
                  <a:moveTo>
                    <a:pt x="73" y="0"/>
                  </a:moveTo>
                  <a:lnTo>
                    <a:pt x="352" y="0"/>
                  </a:lnTo>
                  <a:lnTo>
                    <a:pt x="373" y="2"/>
                  </a:lnTo>
                  <a:lnTo>
                    <a:pt x="390" y="10"/>
                  </a:lnTo>
                  <a:lnTo>
                    <a:pt x="405" y="22"/>
                  </a:lnTo>
                  <a:lnTo>
                    <a:pt x="416" y="37"/>
                  </a:lnTo>
                  <a:lnTo>
                    <a:pt x="424" y="54"/>
                  </a:lnTo>
                  <a:lnTo>
                    <a:pt x="427" y="74"/>
                  </a:lnTo>
                  <a:lnTo>
                    <a:pt x="427" y="371"/>
                  </a:lnTo>
                  <a:lnTo>
                    <a:pt x="424" y="390"/>
                  </a:lnTo>
                  <a:lnTo>
                    <a:pt x="416" y="407"/>
                  </a:lnTo>
                  <a:lnTo>
                    <a:pt x="405" y="423"/>
                  </a:lnTo>
                  <a:lnTo>
                    <a:pt x="390" y="435"/>
                  </a:lnTo>
                  <a:lnTo>
                    <a:pt x="373" y="441"/>
                  </a:lnTo>
                  <a:lnTo>
                    <a:pt x="352" y="444"/>
                  </a:lnTo>
                  <a:lnTo>
                    <a:pt x="73" y="444"/>
                  </a:lnTo>
                  <a:lnTo>
                    <a:pt x="54" y="441"/>
                  </a:lnTo>
                  <a:lnTo>
                    <a:pt x="36" y="435"/>
                  </a:lnTo>
                  <a:lnTo>
                    <a:pt x="21" y="423"/>
                  </a:lnTo>
                  <a:lnTo>
                    <a:pt x="10" y="407"/>
                  </a:lnTo>
                  <a:lnTo>
                    <a:pt x="2" y="390"/>
                  </a:lnTo>
                  <a:lnTo>
                    <a:pt x="0" y="371"/>
                  </a:lnTo>
                  <a:lnTo>
                    <a:pt x="0" y="74"/>
                  </a:lnTo>
                  <a:lnTo>
                    <a:pt x="2" y="54"/>
                  </a:lnTo>
                  <a:lnTo>
                    <a:pt x="10" y="37"/>
                  </a:lnTo>
                  <a:lnTo>
                    <a:pt x="21" y="22"/>
                  </a:lnTo>
                  <a:lnTo>
                    <a:pt x="36" y="10"/>
                  </a:lnTo>
                  <a:lnTo>
                    <a:pt x="54"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1" name="Freeform 210"/>
            <p:cNvSpPr>
              <a:spLocks noEditPoints="1"/>
            </p:cNvSpPr>
            <p:nvPr/>
          </p:nvSpPr>
          <p:spPr bwMode="auto">
            <a:xfrm>
              <a:off x="2100" y="3811"/>
              <a:ext cx="38" cy="40"/>
            </a:xfrm>
            <a:custGeom>
              <a:avLst/>
              <a:gdLst>
                <a:gd name="T0" fmla="*/ 148 w 427"/>
                <a:gd name="T1" fmla="*/ 148 h 443"/>
                <a:gd name="T2" fmla="*/ 148 w 427"/>
                <a:gd name="T3" fmla="*/ 296 h 443"/>
                <a:gd name="T4" fmla="*/ 280 w 427"/>
                <a:gd name="T5" fmla="*/ 296 h 443"/>
                <a:gd name="T6" fmla="*/ 280 w 427"/>
                <a:gd name="T7" fmla="*/ 148 h 443"/>
                <a:gd name="T8" fmla="*/ 148 w 427"/>
                <a:gd name="T9" fmla="*/ 148 h 443"/>
                <a:gd name="T10" fmla="*/ 74 w 427"/>
                <a:gd name="T11" fmla="*/ 0 h 443"/>
                <a:gd name="T12" fmla="*/ 354 w 427"/>
                <a:gd name="T13" fmla="*/ 0 h 443"/>
                <a:gd name="T14" fmla="*/ 374 w 427"/>
                <a:gd name="T15" fmla="*/ 2 h 443"/>
                <a:gd name="T16" fmla="*/ 391 w 427"/>
                <a:gd name="T17" fmla="*/ 10 h 443"/>
                <a:gd name="T18" fmla="*/ 406 w 427"/>
                <a:gd name="T19" fmla="*/ 22 h 443"/>
                <a:gd name="T20" fmla="*/ 417 w 427"/>
                <a:gd name="T21" fmla="*/ 36 h 443"/>
                <a:gd name="T22" fmla="*/ 424 w 427"/>
                <a:gd name="T23" fmla="*/ 54 h 443"/>
                <a:gd name="T24" fmla="*/ 427 w 427"/>
                <a:gd name="T25" fmla="*/ 74 h 443"/>
                <a:gd name="T26" fmla="*/ 427 w 427"/>
                <a:gd name="T27" fmla="*/ 370 h 443"/>
                <a:gd name="T28" fmla="*/ 424 w 427"/>
                <a:gd name="T29" fmla="*/ 389 h 443"/>
                <a:gd name="T30" fmla="*/ 417 w 427"/>
                <a:gd name="T31" fmla="*/ 408 h 443"/>
                <a:gd name="T32" fmla="*/ 406 w 427"/>
                <a:gd name="T33" fmla="*/ 422 h 443"/>
                <a:gd name="T34" fmla="*/ 391 w 427"/>
                <a:gd name="T35" fmla="*/ 434 h 443"/>
                <a:gd name="T36" fmla="*/ 374 w 427"/>
                <a:gd name="T37" fmla="*/ 441 h 443"/>
                <a:gd name="T38" fmla="*/ 354 w 427"/>
                <a:gd name="T39" fmla="*/ 443 h 443"/>
                <a:gd name="T40" fmla="*/ 74 w 427"/>
                <a:gd name="T41" fmla="*/ 443 h 443"/>
                <a:gd name="T42" fmla="*/ 54 w 427"/>
                <a:gd name="T43" fmla="*/ 441 h 443"/>
                <a:gd name="T44" fmla="*/ 37 w 427"/>
                <a:gd name="T45" fmla="*/ 434 h 443"/>
                <a:gd name="T46" fmla="*/ 22 w 427"/>
                <a:gd name="T47" fmla="*/ 422 h 443"/>
                <a:gd name="T48" fmla="*/ 10 w 427"/>
                <a:gd name="T49" fmla="*/ 408 h 443"/>
                <a:gd name="T50" fmla="*/ 4 w 427"/>
                <a:gd name="T51" fmla="*/ 389 h 443"/>
                <a:gd name="T52" fmla="*/ 0 w 427"/>
                <a:gd name="T53" fmla="*/ 370 h 443"/>
                <a:gd name="T54" fmla="*/ 0 w 427"/>
                <a:gd name="T55" fmla="*/ 74 h 443"/>
                <a:gd name="T56" fmla="*/ 4 w 427"/>
                <a:gd name="T57" fmla="*/ 54 h 443"/>
                <a:gd name="T58" fmla="*/ 10 w 427"/>
                <a:gd name="T59" fmla="*/ 36 h 443"/>
                <a:gd name="T60" fmla="*/ 22 w 427"/>
                <a:gd name="T61" fmla="*/ 22 h 443"/>
                <a:gd name="T62" fmla="*/ 37 w 427"/>
                <a:gd name="T63" fmla="*/ 10 h 443"/>
                <a:gd name="T64" fmla="*/ 54 w 427"/>
                <a:gd name="T65" fmla="*/ 2 h 443"/>
                <a:gd name="T66" fmla="*/ 74 w 427"/>
                <a:gd name="T67"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3">
                  <a:moveTo>
                    <a:pt x="148" y="148"/>
                  </a:moveTo>
                  <a:lnTo>
                    <a:pt x="148" y="296"/>
                  </a:lnTo>
                  <a:lnTo>
                    <a:pt x="280" y="296"/>
                  </a:lnTo>
                  <a:lnTo>
                    <a:pt x="280" y="148"/>
                  </a:lnTo>
                  <a:lnTo>
                    <a:pt x="148" y="148"/>
                  </a:lnTo>
                  <a:close/>
                  <a:moveTo>
                    <a:pt x="74" y="0"/>
                  </a:moveTo>
                  <a:lnTo>
                    <a:pt x="354" y="0"/>
                  </a:lnTo>
                  <a:lnTo>
                    <a:pt x="374" y="2"/>
                  </a:lnTo>
                  <a:lnTo>
                    <a:pt x="391" y="10"/>
                  </a:lnTo>
                  <a:lnTo>
                    <a:pt x="406" y="22"/>
                  </a:lnTo>
                  <a:lnTo>
                    <a:pt x="417" y="36"/>
                  </a:lnTo>
                  <a:lnTo>
                    <a:pt x="424" y="54"/>
                  </a:lnTo>
                  <a:lnTo>
                    <a:pt x="427" y="74"/>
                  </a:lnTo>
                  <a:lnTo>
                    <a:pt x="427" y="370"/>
                  </a:lnTo>
                  <a:lnTo>
                    <a:pt x="424" y="389"/>
                  </a:lnTo>
                  <a:lnTo>
                    <a:pt x="417" y="408"/>
                  </a:lnTo>
                  <a:lnTo>
                    <a:pt x="406" y="422"/>
                  </a:lnTo>
                  <a:lnTo>
                    <a:pt x="391" y="434"/>
                  </a:lnTo>
                  <a:lnTo>
                    <a:pt x="374" y="441"/>
                  </a:lnTo>
                  <a:lnTo>
                    <a:pt x="354" y="443"/>
                  </a:lnTo>
                  <a:lnTo>
                    <a:pt x="74" y="443"/>
                  </a:lnTo>
                  <a:lnTo>
                    <a:pt x="54" y="441"/>
                  </a:lnTo>
                  <a:lnTo>
                    <a:pt x="37" y="434"/>
                  </a:lnTo>
                  <a:lnTo>
                    <a:pt x="22" y="422"/>
                  </a:lnTo>
                  <a:lnTo>
                    <a:pt x="10" y="408"/>
                  </a:lnTo>
                  <a:lnTo>
                    <a:pt x="4" y="389"/>
                  </a:lnTo>
                  <a:lnTo>
                    <a:pt x="0" y="370"/>
                  </a:lnTo>
                  <a:lnTo>
                    <a:pt x="0" y="74"/>
                  </a:lnTo>
                  <a:lnTo>
                    <a:pt x="4" y="54"/>
                  </a:lnTo>
                  <a:lnTo>
                    <a:pt x="10" y="36"/>
                  </a:lnTo>
                  <a:lnTo>
                    <a:pt x="22" y="22"/>
                  </a:lnTo>
                  <a:lnTo>
                    <a:pt x="37" y="10"/>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2" name="Freeform 211"/>
            <p:cNvSpPr>
              <a:spLocks noEditPoints="1"/>
            </p:cNvSpPr>
            <p:nvPr/>
          </p:nvSpPr>
          <p:spPr bwMode="auto">
            <a:xfrm>
              <a:off x="2147" y="3811"/>
              <a:ext cx="39" cy="40"/>
            </a:xfrm>
            <a:custGeom>
              <a:avLst/>
              <a:gdLst>
                <a:gd name="T0" fmla="*/ 146 w 426"/>
                <a:gd name="T1" fmla="*/ 148 h 443"/>
                <a:gd name="T2" fmla="*/ 146 w 426"/>
                <a:gd name="T3" fmla="*/ 296 h 443"/>
                <a:gd name="T4" fmla="*/ 279 w 426"/>
                <a:gd name="T5" fmla="*/ 296 h 443"/>
                <a:gd name="T6" fmla="*/ 279 w 426"/>
                <a:gd name="T7" fmla="*/ 148 h 443"/>
                <a:gd name="T8" fmla="*/ 146 w 426"/>
                <a:gd name="T9" fmla="*/ 148 h 443"/>
                <a:gd name="T10" fmla="*/ 73 w 426"/>
                <a:gd name="T11" fmla="*/ 0 h 443"/>
                <a:gd name="T12" fmla="*/ 352 w 426"/>
                <a:gd name="T13" fmla="*/ 0 h 443"/>
                <a:gd name="T14" fmla="*/ 372 w 426"/>
                <a:gd name="T15" fmla="*/ 2 h 443"/>
                <a:gd name="T16" fmla="*/ 390 w 426"/>
                <a:gd name="T17" fmla="*/ 10 h 443"/>
                <a:gd name="T18" fmla="*/ 404 w 426"/>
                <a:gd name="T19" fmla="*/ 22 h 443"/>
                <a:gd name="T20" fmla="*/ 416 w 426"/>
                <a:gd name="T21" fmla="*/ 36 h 443"/>
                <a:gd name="T22" fmla="*/ 423 w 426"/>
                <a:gd name="T23" fmla="*/ 54 h 443"/>
                <a:gd name="T24" fmla="*/ 426 w 426"/>
                <a:gd name="T25" fmla="*/ 74 h 443"/>
                <a:gd name="T26" fmla="*/ 426 w 426"/>
                <a:gd name="T27" fmla="*/ 370 h 443"/>
                <a:gd name="T28" fmla="*/ 423 w 426"/>
                <a:gd name="T29" fmla="*/ 389 h 443"/>
                <a:gd name="T30" fmla="*/ 416 w 426"/>
                <a:gd name="T31" fmla="*/ 408 h 443"/>
                <a:gd name="T32" fmla="*/ 404 w 426"/>
                <a:gd name="T33" fmla="*/ 422 h 443"/>
                <a:gd name="T34" fmla="*/ 390 w 426"/>
                <a:gd name="T35" fmla="*/ 434 h 443"/>
                <a:gd name="T36" fmla="*/ 372 w 426"/>
                <a:gd name="T37" fmla="*/ 441 h 443"/>
                <a:gd name="T38" fmla="*/ 352 w 426"/>
                <a:gd name="T39" fmla="*/ 443 h 443"/>
                <a:gd name="T40" fmla="*/ 73 w 426"/>
                <a:gd name="T41" fmla="*/ 443 h 443"/>
                <a:gd name="T42" fmla="*/ 54 w 426"/>
                <a:gd name="T43" fmla="*/ 441 h 443"/>
                <a:gd name="T44" fmla="*/ 36 w 426"/>
                <a:gd name="T45" fmla="*/ 434 h 443"/>
                <a:gd name="T46" fmla="*/ 21 w 426"/>
                <a:gd name="T47" fmla="*/ 422 h 443"/>
                <a:gd name="T48" fmla="*/ 9 w 426"/>
                <a:gd name="T49" fmla="*/ 408 h 443"/>
                <a:gd name="T50" fmla="*/ 2 w 426"/>
                <a:gd name="T51" fmla="*/ 389 h 443"/>
                <a:gd name="T52" fmla="*/ 0 w 426"/>
                <a:gd name="T53" fmla="*/ 370 h 443"/>
                <a:gd name="T54" fmla="*/ 0 w 426"/>
                <a:gd name="T55" fmla="*/ 74 h 443"/>
                <a:gd name="T56" fmla="*/ 2 w 426"/>
                <a:gd name="T57" fmla="*/ 54 h 443"/>
                <a:gd name="T58" fmla="*/ 9 w 426"/>
                <a:gd name="T59" fmla="*/ 36 h 443"/>
                <a:gd name="T60" fmla="*/ 21 w 426"/>
                <a:gd name="T61" fmla="*/ 22 h 443"/>
                <a:gd name="T62" fmla="*/ 36 w 426"/>
                <a:gd name="T63" fmla="*/ 10 h 443"/>
                <a:gd name="T64" fmla="*/ 54 w 426"/>
                <a:gd name="T65" fmla="*/ 2 h 443"/>
                <a:gd name="T66" fmla="*/ 73 w 426"/>
                <a:gd name="T67"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6" h="443">
                  <a:moveTo>
                    <a:pt x="146" y="148"/>
                  </a:moveTo>
                  <a:lnTo>
                    <a:pt x="146" y="296"/>
                  </a:lnTo>
                  <a:lnTo>
                    <a:pt x="279" y="296"/>
                  </a:lnTo>
                  <a:lnTo>
                    <a:pt x="279" y="148"/>
                  </a:lnTo>
                  <a:lnTo>
                    <a:pt x="146" y="148"/>
                  </a:lnTo>
                  <a:close/>
                  <a:moveTo>
                    <a:pt x="73" y="0"/>
                  </a:moveTo>
                  <a:lnTo>
                    <a:pt x="352" y="0"/>
                  </a:lnTo>
                  <a:lnTo>
                    <a:pt x="372" y="2"/>
                  </a:lnTo>
                  <a:lnTo>
                    <a:pt x="390" y="10"/>
                  </a:lnTo>
                  <a:lnTo>
                    <a:pt x="404" y="22"/>
                  </a:lnTo>
                  <a:lnTo>
                    <a:pt x="416" y="36"/>
                  </a:lnTo>
                  <a:lnTo>
                    <a:pt x="423" y="54"/>
                  </a:lnTo>
                  <a:lnTo>
                    <a:pt x="426" y="74"/>
                  </a:lnTo>
                  <a:lnTo>
                    <a:pt x="426" y="370"/>
                  </a:lnTo>
                  <a:lnTo>
                    <a:pt x="423" y="389"/>
                  </a:lnTo>
                  <a:lnTo>
                    <a:pt x="416" y="408"/>
                  </a:lnTo>
                  <a:lnTo>
                    <a:pt x="404" y="422"/>
                  </a:lnTo>
                  <a:lnTo>
                    <a:pt x="390" y="434"/>
                  </a:lnTo>
                  <a:lnTo>
                    <a:pt x="372" y="441"/>
                  </a:lnTo>
                  <a:lnTo>
                    <a:pt x="352" y="443"/>
                  </a:lnTo>
                  <a:lnTo>
                    <a:pt x="73" y="443"/>
                  </a:lnTo>
                  <a:lnTo>
                    <a:pt x="54" y="441"/>
                  </a:lnTo>
                  <a:lnTo>
                    <a:pt x="36" y="434"/>
                  </a:lnTo>
                  <a:lnTo>
                    <a:pt x="21" y="422"/>
                  </a:lnTo>
                  <a:lnTo>
                    <a:pt x="9" y="408"/>
                  </a:lnTo>
                  <a:lnTo>
                    <a:pt x="2" y="389"/>
                  </a:lnTo>
                  <a:lnTo>
                    <a:pt x="0" y="370"/>
                  </a:lnTo>
                  <a:lnTo>
                    <a:pt x="0" y="74"/>
                  </a:lnTo>
                  <a:lnTo>
                    <a:pt x="2" y="54"/>
                  </a:lnTo>
                  <a:lnTo>
                    <a:pt x="9" y="36"/>
                  </a:lnTo>
                  <a:lnTo>
                    <a:pt x="21" y="22"/>
                  </a:lnTo>
                  <a:lnTo>
                    <a:pt x="36" y="10"/>
                  </a:lnTo>
                  <a:lnTo>
                    <a:pt x="54"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3" name="Freeform 212"/>
            <p:cNvSpPr>
              <a:spLocks noEditPoints="1"/>
            </p:cNvSpPr>
            <p:nvPr/>
          </p:nvSpPr>
          <p:spPr bwMode="auto">
            <a:xfrm>
              <a:off x="2195" y="3811"/>
              <a:ext cx="39" cy="40"/>
            </a:xfrm>
            <a:custGeom>
              <a:avLst/>
              <a:gdLst>
                <a:gd name="T0" fmla="*/ 147 w 427"/>
                <a:gd name="T1" fmla="*/ 148 h 443"/>
                <a:gd name="T2" fmla="*/ 147 w 427"/>
                <a:gd name="T3" fmla="*/ 296 h 443"/>
                <a:gd name="T4" fmla="*/ 280 w 427"/>
                <a:gd name="T5" fmla="*/ 296 h 443"/>
                <a:gd name="T6" fmla="*/ 280 w 427"/>
                <a:gd name="T7" fmla="*/ 148 h 443"/>
                <a:gd name="T8" fmla="*/ 147 w 427"/>
                <a:gd name="T9" fmla="*/ 148 h 443"/>
                <a:gd name="T10" fmla="*/ 74 w 427"/>
                <a:gd name="T11" fmla="*/ 0 h 443"/>
                <a:gd name="T12" fmla="*/ 353 w 427"/>
                <a:gd name="T13" fmla="*/ 0 h 443"/>
                <a:gd name="T14" fmla="*/ 373 w 427"/>
                <a:gd name="T15" fmla="*/ 2 h 443"/>
                <a:gd name="T16" fmla="*/ 390 w 427"/>
                <a:gd name="T17" fmla="*/ 10 h 443"/>
                <a:gd name="T18" fmla="*/ 405 w 427"/>
                <a:gd name="T19" fmla="*/ 22 h 443"/>
                <a:gd name="T20" fmla="*/ 417 w 427"/>
                <a:gd name="T21" fmla="*/ 36 h 443"/>
                <a:gd name="T22" fmla="*/ 425 w 427"/>
                <a:gd name="T23" fmla="*/ 54 h 443"/>
                <a:gd name="T24" fmla="*/ 427 w 427"/>
                <a:gd name="T25" fmla="*/ 74 h 443"/>
                <a:gd name="T26" fmla="*/ 427 w 427"/>
                <a:gd name="T27" fmla="*/ 370 h 443"/>
                <a:gd name="T28" fmla="*/ 425 w 427"/>
                <a:gd name="T29" fmla="*/ 389 h 443"/>
                <a:gd name="T30" fmla="*/ 417 w 427"/>
                <a:gd name="T31" fmla="*/ 408 h 443"/>
                <a:gd name="T32" fmla="*/ 405 w 427"/>
                <a:gd name="T33" fmla="*/ 422 h 443"/>
                <a:gd name="T34" fmla="*/ 390 w 427"/>
                <a:gd name="T35" fmla="*/ 434 h 443"/>
                <a:gd name="T36" fmla="*/ 373 w 427"/>
                <a:gd name="T37" fmla="*/ 441 h 443"/>
                <a:gd name="T38" fmla="*/ 353 w 427"/>
                <a:gd name="T39" fmla="*/ 443 h 443"/>
                <a:gd name="T40" fmla="*/ 74 w 427"/>
                <a:gd name="T41" fmla="*/ 443 h 443"/>
                <a:gd name="T42" fmla="*/ 54 w 427"/>
                <a:gd name="T43" fmla="*/ 441 h 443"/>
                <a:gd name="T44" fmla="*/ 36 w 427"/>
                <a:gd name="T45" fmla="*/ 434 h 443"/>
                <a:gd name="T46" fmla="*/ 21 w 427"/>
                <a:gd name="T47" fmla="*/ 422 h 443"/>
                <a:gd name="T48" fmla="*/ 10 w 427"/>
                <a:gd name="T49" fmla="*/ 408 h 443"/>
                <a:gd name="T50" fmla="*/ 3 w 427"/>
                <a:gd name="T51" fmla="*/ 389 h 443"/>
                <a:gd name="T52" fmla="*/ 0 w 427"/>
                <a:gd name="T53" fmla="*/ 370 h 443"/>
                <a:gd name="T54" fmla="*/ 0 w 427"/>
                <a:gd name="T55" fmla="*/ 74 h 443"/>
                <a:gd name="T56" fmla="*/ 3 w 427"/>
                <a:gd name="T57" fmla="*/ 54 h 443"/>
                <a:gd name="T58" fmla="*/ 10 w 427"/>
                <a:gd name="T59" fmla="*/ 36 h 443"/>
                <a:gd name="T60" fmla="*/ 21 w 427"/>
                <a:gd name="T61" fmla="*/ 22 h 443"/>
                <a:gd name="T62" fmla="*/ 36 w 427"/>
                <a:gd name="T63" fmla="*/ 10 h 443"/>
                <a:gd name="T64" fmla="*/ 54 w 427"/>
                <a:gd name="T65" fmla="*/ 2 h 443"/>
                <a:gd name="T66" fmla="*/ 74 w 427"/>
                <a:gd name="T67"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3">
                  <a:moveTo>
                    <a:pt x="147" y="148"/>
                  </a:moveTo>
                  <a:lnTo>
                    <a:pt x="147" y="296"/>
                  </a:lnTo>
                  <a:lnTo>
                    <a:pt x="280" y="296"/>
                  </a:lnTo>
                  <a:lnTo>
                    <a:pt x="280" y="148"/>
                  </a:lnTo>
                  <a:lnTo>
                    <a:pt x="147" y="148"/>
                  </a:lnTo>
                  <a:close/>
                  <a:moveTo>
                    <a:pt x="74" y="0"/>
                  </a:moveTo>
                  <a:lnTo>
                    <a:pt x="353" y="0"/>
                  </a:lnTo>
                  <a:lnTo>
                    <a:pt x="373" y="2"/>
                  </a:lnTo>
                  <a:lnTo>
                    <a:pt x="390" y="10"/>
                  </a:lnTo>
                  <a:lnTo>
                    <a:pt x="405" y="22"/>
                  </a:lnTo>
                  <a:lnTo>
                    <a:pt x="417" y="36"/>
                  </a:lnTo>
                  <a:lnTo>
                    <a:pt x="425" y="54"/>
                  </a:lnTo>
                  <a:lnTo>
                    <a:pt x="427" y="74"/>
                  </a:lnTo>
                  <a:lnTo>
                    <a:pt x="427" y="370"/>
                  </a:lnTo>
                  <a:lnTo>
                    <a:pt x="425" y="389"/>
                  </a:lnTo>
                  <a:lnTo>
                    <a:pt x="417" y="408"/>
                  </a:lnTo>
                  <a:lnTo>
                    <a:pt x="405" y="422"/>
                  </a:lnTo>
                  <a:lnTo>
                    <a:pt x="390" y="434"/>
                  </a:lnTo>
                  <a:lnTo>
                    <a:pt x="373" y="441"/>
                  </a:lnTo>
                  <a:lnTo>
                    <a:pt x="353" y="443"/>
                  </a:lnTo>
                  <a:lnTo>
                    <a:pt x="74" y="443"/>
                  </a:lnTo>
                  <a:lnTo>
                    <a:pt x="54" y="441"/>
                  </a:lnTo>
                  <a:lnTo>
                    <a:pt x="36" y="434"/>
                  </a:lnTo>
                  <a:lnTo>
                    <a:pt x="21" y="422"/>
                  </a:lnTo>
                  <a:lnTo>
                    <a:pt x="10" y="408"/>
                  </a:lnTo>
                  <a:lnTo>
                    <a:pt x="3" y="389"/>
                  </a:lnTo>
                  <a:lnTo>
                    <a:pt x="0" y="370"/>
                  </a:lnTo>
                  <a:lnTo>
                    <a:pt x="0" y="74"/>
                  </a:lnTo>
                  <a:lnTo>
                    <a:pt x="3" y="54"/>
                  </a:lnTo>
                  <a:lnTo>
                    <a:pt x="10" y="36"/>
                  </a:lnTo>
                  <a:lnTo>
                    <a:pt x="21" y="22"/>
                  </a:lnTo>
                  <a:lnTo>
                    <a:pt x="36" y="10"/>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4" name="Freeform 213"/>
            <p:cNvSpPr>
              <a:spLocks noEditPoints="1"/>
            </p:cNvSpPr>
            <p:nvPr/>
          </p:nvSpPr>
          <p:spPr bwMode="auto">
            <a:xfrm>
              <a:off x="2243" y="3811"/>
              <a:ext cx="39" cy="40"/>
            </a:xfrm>
            <a:custGeom>
              <a:avLst/>
              <a:gdLst>
                <a:gd name="T0" fmla="*/ 146 w 427"/>
                <a:gd name="T1" fmla="*/ 148 h 443"/>
                <a:gd name="T2" fmla="*/ 146 w 427"/>
                <a:gd name="T3" fmla="*/ 296 h 443"/>
                <a:gd name="T4" fmla="*/ 279 w 427"/>
                <a:gd name="T5" fmla="*/ 296 h 443"/>
                <a:gd name="T6" fmla="*/ 279 w 427"/>
                <a:gd name="T7" fmla="*/ 148 h 443"/>
                <a:gd name="T8" fmla="*/ 146 w 427"/>
                <a:gd name="T9" fmla="*/ 148 h 443"/>
                <a:gd name="T10" fmla="*/ 73 w 427"/>
                <a:gd name="T11" fmla="*/ 0 h 443"/>
                <a:gd name="T12" fmla="*/ 352 w 427"/>
                <a:gd name="T13" fmla="*/ 0 h 443"/>
                <a:gd name="T14" fmla="*/ 373 w 427"/>
                <a:gd name="T15" fmla="*/ 2 h 443"/>
                <a:gd name="T16" fmla="*/ 390 w 427"/>
                <a:gd name="T17" fmla="*/ 10 h 443"/>
                <a:gd name="T18" fmla="*/ 405 w 427"/>
                <a:gd name="T19" fmla="*/ 22 h 443"/>
                <a:gd name="T20" fmla="*/ 416 w 427"/>
                <a:gd name="T21" fmla="*/ 36 h 443"/>
                <a:gd name="T22" fmla="*/ 424 w 427"/>
                <a:gd name="T23" fmla="*/ 54 h 443"/>
                <a:gd name="T24" fmla="*/ 427 w 427"/>
                <a:gd name="T25" fmla="*/ 74 h 443"/>
                <a:gd name="T26" fmla="*/ 427 w 427"/>
                <a:gd name="T27" fmla="*/ 370 h 443"/>
                <a:gd name="T28" fmla="*/ 424 w 427"/>
                <a:gd name="T29" fmla="*/ 389 h 443"/>
                <a:gd name="T30" fmla="*/ 416 w 427"/>
                <a:gd name="T31" fmla="*/ 408 h 443"/>
                <a:gd name="T32" fmla="*/ 405 w 427"/>
                <a:gd name="T33" fmla="*/ 422 h 443"/>
                <a:gd name="T34" fmla="*/ 390 w 427"/>
                <a:gd name="T35" fmla="*/ 434 h 443"/>
                <a:gd name="T36" fmla="*/ 373 w 427"/>
                <a:gd name="T37" fmla="*/ 441 h 443"/>
                <a:gd name="T38" fmla="*/ 352 w 427"/>
                <a:gd name="T39" fmla="*/ 443 h 443"/>
                <a:gd name="T40" fmla="*/ 73 w 427"/>
                <a:gd name="T41" fmla="*/ 443 h 443"/>
                <a:gd name="T42" fmla="*/ 54 w 427"/>
                <a:gd name="T43" fmla="*/ 441 h 443"/>
                <a:gd name="T44" fmla="*/ 36 w 427"/>
                <a:gd name="T45" fmla="*/ 434 h 443"/>
                <a:gd name="T46" fmla="*/ 21 w 427"/>
                <a:gd name="T47" fmla="*/ 422 h 443"/>
                <a:gd name="T48" fmla="*/ 10 w 427"/>
                <a:gd name="T49" fmla="*/ 408 h 443"/>
                <a:gd name="T50" fmla="*/ 2 w 427"/>
                <a:gd name="T51" fmla="*/ 389 h 443"/>
                <a:gd name="T52" fmla="*/ 0 w 427"/>
                <a:gd name="T53" fmla="*/ 370 h 443"/>
                <a:gd name="T54" fmla="*/ 0 w 427"/>
                <a:gd name="T55" fmla="*/ 74 h 443"/>
                <a:gd name="T56" fmla="*/ 2 w 427"/>
                <a:gd name="T57" fmla="*/ 54 h 443"/>
                <a:gd name="T58" fmla="*/ 10 w 427"/>
                <a:gd name="T59" fmla="*/ 36 h 443"/>
                <a:gd name="T60" fmla="*/ 21 w 427"/>
                <a:gd name="T61" fmla="*/ 22 h 443"/>
                <a:gd name="T62" fmla="*/ 36 w 427"/>
                <a:gd name="T63" fmla="*/ 10 h 443"/>
                <a:gd name="T64" fmla="*/ 54 w 427"/>
                <a:gd name="T65" fmla="*/ 2 h 443"/>
                <a:gd name="T66" fmla="*/ 73 w 427"/>
                <a:gd name="T67"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3">
                  <a:moveTo>
                    <a:pt x="146" y="148"/>
                  </a:moveTo>
                  <a:lnTo>
                    <a:pt x="146" y="296"/>
                  </a:lnTo>
                  <a:lnTo>
                    <a:pt x="279" y="296"/>
                  </a:lnTo>
                  <a:lnTo>
                    <a:pt x="279" y="148"/>
                  </a:lnTo>
                  <a:lnTo>
                    <a:pt x="146" y="148"/>
                  </a:lnTo>
                  <a:close/>
                  <a:moveTo>
                    <a:pt x="73" y="0"/>
                  </a:moveTo>
                  <a:lnTo>
                    <a:pt x="352" y="0"/>
                  </a:lnTo>
                  <a:lnTo>
                    <a:pt x="373" y="2"/>
                  </a:lnTo>
                  <a:lnTo>
                    <a:pt x="390" y="10"/>
                  </a:lnTo>
                  <a:lnTo>
                    <a:pt x="405" y="22"/>
                  </a:lnTo>
                  <a:lnTo>
                    <a:pt x="416" y="36"/>
                  </a:lnTo>
                  <a:lnTo>
                    <a:pt x="424" y="54"/>
                  </a:lnTo>
                  <a:lnTo>
                    <a:pt x="427" y="74"/>
                  </a:lnTo>
                  <a:lnTo>
                    <a:pt x="427" y="370"/>
                  </a:lnTo>
                  <a:lnTo>
                    <a:pt x="424" y="389"/>
                  </a:lnTo>
                  <a:lnTo>
                    <a:pt x="416" y="408"/>
                  </a:lnTo>
                  <a:lnTo>
                    <a:pt x="405" y="422"/>
                  </a:lnTo>
                  <a:lnTo>
                    <a:pt x="390" y="434"/>
                  </a:lnTo>
                  <a:lnTo>
                    <a:pt x="373" y="441"/>
                  </a:lnTo>
                  <a:lnTo>
                    <a:pt x="352" y="443"/>
                  </a:lnTo>
                  <a:lnTo>
                    <a:pt x="73" y="443"/>
                  </a:lnTo>
                  <a:lnTo>
                    <a:pt x="54" y="441"/>
                  </a:lnTo>
                  <a:lnTo>
                    <a:pt x="36" y="434"/>
                  </a:lnTo>
                  <a:lnTo>
                    <a:pt x="21" y="422"/>
                  </a:lnTo>
                  <a:lnTo>
                    <a:pt x="10" y="408"/>
                  </a:lnTo>
                  <a:lnTo>
                    <a:pt x="2" y="389"/>
                  </a:lnTo>
                  <a:lnTo>
                    <a:pt x="0" y="370"/>
                  </a:lnTo>
                  <a:lnTo>
                    <a:pt x="0" y="74"/>
                  </a:lnTo>
                  <a:lnTo>
                    <a:pt x="2" y="54"/>
                  </a:lnTo>
                  <a:lnTo>
                    <a:pt x="10" y="36"/>
                  </a:lnTo>
                  <a:lnTo>
                    <a:pt x="21" y="22"/>
                  </a:lnTo>
                  <a:lnTo>
                    <a:pt x="36" y="10"/>
                  </a:lnTo>
                  <a:lnTo>
                    <a:pt x="54"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5" name="Freeform 214"/>
            <p:cNvSpPr>
              <a:spLocks noEditPoints="1"/>
            </p:cNvSpPr>
            <p:nvPr/>
          </p:nvSpPr>
          <p:spPr bwMode="auto">
            <a:xfrm>
              <a:off x="2100" y="3857"/>
              <a:ext cx="38" cy="40"/>
            </a:xfrm>
            <a:custGeom>
              <a:avLst/>
              <a:gdLst>
                <a:gd name="T0" fmla="*/ 148 w 427"/>
                <a:gd name="T1" fmla="*/ 149 h 444"/>
                <a:gd name="T2" fmla="*/ 148 w 427"/>
                <a:gd name="T3" fmla="*/ 297 h 444"/>
                <a:gd name="T4" fmla="*/ 280 w 427"/>
                <a:gd name="T5" fmla="*/ 297 h 444"/>
                <a:gd name="T6" fmla="*/ 280 w 427"/>
                <a:gd name="T7" fmla="*/ 149 h 444"/>
                <a:gd name="T8" fmla="*/ 148 w 427"/>
                <a:gd name="T9" fmla="*/ 149 h 444"/>
                <a:gd name="T10" fmla="*/ 74 w 427"/>
                <a:gd name="T11" fmla="*/ 0 h 444"/>
                <a:gd name="T12" fmla="*/ 354 w 427"/>
                <a:gd name="T13" fmla="*/ 0 h 444"/>
                <a:gd name="T14" fmla="*/ 374 w 427"/>
                <a:gd name="T15" fmla="*/ 3 h 444"/>
                <a:gd name="T16" fmla="*/ 391 w 427"/>
                <a:gd name="T17" fmla="*/ 10 h 444"/>
                <a:gd name="T18" fmla="*/ 406 w 427"/>
                <a:gd name="T19" fmla="*/ 22 h 444"/>
                <a:gd name="T20" fmla="*/ 417 w 427"/>
                <a:gd name="T21" fmla="*/ 37 h 444"/>
                <a:gd name="T22" fmla="*/ 424 w 427"/>
                <a:gd name="T23" fmla="*/ 54 h 444"/>
                <a:gd name="T24" fmla="*/ 427 w 427"/>
                <a:gd name="T25" fmla="*/ 74 h 444"/>
                <a:gd name="T26" fmla="*/ 427 w 427"/>
                <a:gd name="T27" fmla="*/ 371 h 444"/>
                <a:gd name="T28" fmla="*/ 424 w 427"/>
                <a:gd name="T29" fmla="*/ 390 h 444"/>
                <a:gd name="T30" fmla="*/ 417 w 427"/>
                <a:gd name="T31" fmla="*/ 408 h 444"/>
                <a:gd name="T32" fmla="*/ 406 w 427"/>
                <a:gd name="T33" fmla="*/ 423 h 444"/>
                <a:gd name="T34" fmla="*/ 391 w 427"/>
                <a:gd name="T35" fmla="*/ 435 h 444"/>
                <a:gd name="T36" fmla="*/ 374 w 427"/>
                <a:gd name="T37" fmla="*/ 442 h 444"/>
                <a:gd name="T38" fmla="*/ 354 w 427"/>
                <a:gd name="T39" fmla="*/ 444 h 444"/>
                <a:gd name="T40" fmla="*/ 74 w 427"/>
                <a:gd name="T41" fmla="*/ 444 h 444"/>
                <a:gd name="T42" fmla="*/ 54 w 427"/>
                <a:gd name="T43" fmla="*/ 442 h 444"/>
                <a:gd name="T44" fmla="*/ 37 w 427"/>
                <a:gd name="T45" fmla="*/ 435 h 444"/>
                <a:gd name="T46" fmla="*/ 22 w 427"/>
                <a:gd name="T47" fmla="*/ 423 h 444"/>
                <a:gd name="T48" fmla="*/ 10 w 427"/>
                <a:gd name="T49" fmla="*/ 408 h 444"/>
                <a:gd name="T50" fmla="*/ 4 w 427"/>
                <a:gd name="T51" fmla="*/ 390 h 444"/>
                <a:gd name="T52" fmla="*/ 0 w 427"/>
                <a:gd name="T53" fmla="*/ 371 h 444"/>
                <a:gd name="T54" fmla="*/ 0 w 427"/>
                <a:gd name="T55" fmla="*/ 74 h 444"/>
                <a:gd name="T56" fmla="*/ 4 w 427"/>
                <a:gd name="T57" fmla="*/ 54 h 444"/>
                <a:gd name="T58" fmla="*/ 10 w 427"/>
                <a:gd name="T59" fmla="*/ 37 h 444"/>
                <a:gd name="T60" fmla="*/ 22 w 427"/>
                <a:gd name="T61" fmla="*/ 22 h 444"/>
                <a:gd name="T62" fmla="*/ 37 w 427"/>
                <a:gd name="T63" fmla="*/ 10 h 444"/>
                <a:gd name="T64" fmla="*/ 54 w 427"/>
                <a:gd name="T65" fmla="*/ 3 h 444"/>
                <a:gd name="T66" fmla="*/ 74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8" y="149"/>
                  </a:moveTo>
                  <a:lnTo>
                    <a:pt x="148" y="297"/>
                  </a:lnTo>
                  <a:lnTo>
                    <a:pt x="280" y="297"/>
                  </a:lnTo>
                  <a:lnTo>
                    <a:pt x="280" y="149"/>
                  </a:lnTo>
                  <a:lnTo>
                    <a:pt x="148" y="149"/>
                  </a:lnTo>
                  <a:close/>
                  <a:moveTo>
                    <a:pt x="74" y="0"/>
                  </a:moveTo>
                  <a:lnTo>
                    <a:pt x="354" y="0"/>
                  </a:lnTo>
                  <a:lnTo>
                    <a:pt x="374" y="3"/>
                  </a:lnTo>
                  <a:lnTo>
                    <a:pt x="391" y="10"/>
                  </a:lnTo>
                  <a:lnTo>
                    <a:pt x="406" y="22"/>
                  </a:lnTo>
                  <a:lnTo>
                    <a:pt x="417" y="37"/>
                  </a:lnTo>
                  <a:lnTo>
                    <a:pt x="424" y="54"/>
                  </a:lnTo>
                  <a:lnTo>
                    <a:pt x="427" y="74"/>
                  </a:lnTo>
                  <a:lnTo>
                    <a:pt x="427" y="371"/>
                  </a:lnTo>
                  <a:lnTo>
                    <a:pt x="424" y="390"/>
                  </a:lnTo>
                  <a:lnTo>
                    <a:pt x="417" y="408"/>
                  </a:lnTo>
                  <a:lnTo>
                    <a:pt x="406" y="423"/>
                  </a:lnTo>
                  <a:lnTo>
                    <a:pt x="391" y="435"/>
                  </a:lnTo>
                  <a:lnTo>
                    <a:pt x="374" y="442"/>
                  </a:lnTo>
                  <a:lnTo>
                    <a:pt x="354" y="444"/>
                  </a:lnTo>
                  <a:lnTo>
                    <a:pt x="74" y="444"/>
                  </a:lnTo>
                  <a:lnTo>
                    <a:pt x="54" y="442"/>
                  </a:lnTo>
                  <a:lnTo>
                    <a:pt x="37" y="435"/>
                  </a:lnTo>
                  <a:lnTo>
                    <a:pt x="22" y="423"/>
                  </a:lnTo>
                  <a:lnTo>
                    <a:pt x="10" y="408"/>
                  </a:lnTo>
                  <a:lnTo>
                    <a:pt x="4" y="390"/>
                  </a:lnTo>
                  <a:lnTo>
                    <a:pt x="0" y="371"/>
                  </a:lnTo>
                  <a:lnTo>
                    <a:pt x="0" y="74"/>
                  </a:lnTo>
                  <a:lnTo>
                    <a:pt x="4" y="54"/>
                  </a:lnTo>
                  <a:lnTo>
                    <a:pt x="10" y="37"/>
                  </a:lnTo>
                  <a:lnTo>
                    <a:pt x="22" y="22"/>
                  </a:lnTo>
                  <a:lnTo>
                    <a:pt x="37" y="10"/>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6" name="Freeform 215"/>
            <p:cNvSpPr>
              <a:spLocks noEditPoints="1"/>
            </p:cNvSpPr>
            <p:nvPr/>
          </p:nvSpPr>
          <p:spPr bwMode="auto">
            <a:xfrm>
              <a:off x="2147" y="3857"/>
              <a:ext cx="39" cy="40"/>
            </a:xfrm>
            <a:custGeom>
              <a:avLst/>
              <a:gdLst>
                <a:gd name="T0" fmla="*/ 146 w 426"/>
                <a:gd name="T1" fmla="*/ 149 h 444"/>
                <a:gd name="T2" fmla="*/ 146 w 426"/>
                <a:gd name="T3" fmla="*/ 297 h 444"/>
                <a:gd name="T4" fmla="*/ 279 w 426"/>
                <a:gd name="T5" fmla="*/ 297 h 444"/>
                <a:gd name="T6" fmla="*/ 279 w 426"/>
                <a:gd name="T7" fmla="*/ 149 h 444"/>
                <a:gd name="T8" fmla="*/ 146 w 426"/>
                <a:gd name="T9" fmla="*/ 149 h 444"/>
                <a:gd name="T10" fmla="*/ 73 w 426"/>
                <a:gd name="T11" fmla="*/ 0 h 444"/>
                <a:gd name="T12" fmla="*/ 352 w 426"/>
                <a:gd name="T13" fmla="*/ 0 h 444"/>
                <a:gd name="T14" fmla="*/ 372 w 426"/>
                <a:gd name="T15" fmla="*/ 3 h 444"/>
                <a:gd name="T16" fmla="*/ 390 w 426"/>
                <a:gd name="T17" fmla="*/ 10 h 444"/>
                <a:gd name="T18" fmla="*/ 404 w 426"/>
                <a:gd name="T19" fmla="*/ 22 h 444"/>
                <a:gd name="T20" fmla="*/ 416 w 426"/>
                <a:gd name="T21" fmla="*/ 37 h 444"/>
                <a:gd name="T22" fmla="*/ 423 w 426"/>
                <a:gd name="T23" fmla="*/ 54 h 444"/>
                <a:gd name="T24" fmla="*/ 426 w 426"/>
                <a:gd name="T25" fmla="*/ 74 h 444"/>
                <a:gd name="T26" fmla="*/ 426 w 426"/>
                <a:gd name="T27" fmla="*/ 371 h 444"/>
                <a:gd name="T28" fmla="*/ 423 w 426"/>
                <a:gd name="T29" fmla="*/ 390 h 444"/>
                <a:gd name="T30" fmla="*/ 416 w 426"/>
                <a:gd name="T31" fmla="*/ 408 h 444"/>
                <a:gd name="T32" fmla="*/ 404 w 426"/>
                <a:gd name="T33" fmla="*/ 423 h 444"/>
                <a:gd name="T34" fmla="*/ 390 w 426"/>
                <a:gd name="T35" fmla="*/ 435 h 444"/>
                <a:gd name="T36" fmla="*/ 372 w 426"/>
                <a:gd name="T37" fmla="*/ 442 h 444"/>
                <a:gd name="T38" fmla="*/ 352 w 426"/>
                <a:gd name="T39" fmla="*/ 444 h 444"/>
                <a:gd name="T40" fmla="*/ 73 w 426"/>
                <a:gd name="T41" fmla="*/ 444 h 444"/>
                <a:gd name="T42" fmla="*/ 54 w 426"/>
                <a:gd name="T43" fmla="*/ 442 h 444"/>
                <a:gd name="T44" fmla="*/ 36 w 426"/>
                <a:gd name="T45" fmla="*/ 435 h 444"/>
                <a:gd name="T46" fmla="*/ 21 w 426"/>
                <a:gd name="T47" fmla="*/ 423 h 444"/>
                <a:gd name="T48" fmla="*/ 9 w 426"/>
                <a:gd name="T49" fmla="*/ 408 h 444"/>
                <a:gd name="T50" fmla="*/ 2 w 426"/>
                <a:gd name="T51" fmla="*/ 390 h 444"/>
                <a:gd name="T52" fmla="*/ 0 w 426"/>
                <a:gd name="T53" fmla="*/ 371 h 444"/>
                <a:gd name="T54" fmla="*/ 0 w 426"/>
                <a:gd name="T55" fmla="*/ 74 h 444"/>
                <a:gd name="T56" fmla="*/ 2 w 426"/>
                <a:gd name="T57" fmla="*/ 54 h 444"/>
                <a:gd name="T58" fmla="*/ 9 w 426"/>
                <a:gd name="T59" fmla="*/ 37 h 444"/>
                <a:gd name="T60" fmla="*/ 21 w 426"/>
                <a:gd name="T61" fmla="*/ 22 h 444"/>
                <a:gd name="T62" fmla="*/ 36 w 426"/>
                <a:gd name="T63" fmla="*/ 10 h 444"/>
                <a:gd name="T64" fmla="*/ 54 w 426"/>
                <a:gd name="T65" fmla="*/ 3 h 444"/>
                <a:gd name="T66" fmla="*/ 73 w 426"/>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6" h="444">
                  <a:moveTo>
                    <a:pt x="146" y="149"/>
                  </a:moveTo>
                  <a:lnTo>
                    <a:pt x="146" y="297"/>
                  </a:lnTo>
                  <a:lnTo>
                    <a:pt x="279" y="297"/>
                  </a:lnTo>
                  <a:lnTo>
                    <a:pt x="279" y="149"/>
                  </a:lnTo>
                  <a:lnTo>
                    <a:pt x="146" y="149"/>
                  </a:lnTo>
                  <a:close/>
                  <a:moveTo>
                    <a:pt x="73" y="0"/>
                  </a:moveTo>
                  <a:lnTo>
                    <a:pt x="352" y="0"/>
                  </a:lnTo>
                  <a:lnTo>
                    <a:pt x="372" y="3"/>
                  </a:lnTo>
                  <a:lnTo>
                    <a:pt x="390" y="10"/>
                  </a:lnTo>
                  <a:lnTo>
                    <a:pt x="404" y="22"/>
                  </a:lnTo>
                  <a:lnTo>
                    <a:pt x="416" y="37"/>
                  </a:lnTo>
                  <a:lnTo>
                    <a:pt x="423" y="54"/>
                  </a:lnTo>
                  <a:lnTo>
                    <a:pt x="426" y="74"/>
                  </a:lnTo>
                  <a:lnTo>
                    <a:pt x="426" y="371"/>
                  </a:lnTo>
                  <a:lnTo>
                    <a:pt x="423" y="390"/>
                  </a:lnTo>
                  <a:lnTo>
                    <a:pt x="416" y="408"/>
                  </a:lnTo>
                  <a:lnTo>
                    <a:pt x="404" y="423"/>
                  </a:lnTo>
                  <a:lnTo>
                    <a:pt x="390" y="435"/>
                  </a:lnTo>
                  <a:lnTo>
                    <a:pt x="372" y="442"/>
                  </a:lnTo>
                  <a:lnTo>
                    <a:pt x="352" y="444"/>
                  </a:lnTo>
                  <a:lnTo>
                    <a:pt x="73" y="444"/>
                  </a:lnTo>
                  <a:lnTo>
                    <a:pt x="54" y="442"/>
                  </a:lnTo>
                  <a:lnTo>
                    <a:pt x="36" y="435"/>
                  </a:lnTo>
                  <a:lnTo>
                    <a:pt x="21" y="423"/>
                  </a:lnTo>
                  <a:lnTo>
                    <a:pt x="9" y="408"/>
                  </a:lnTo>
                  <a:lnTo>
                    <a:pt x="2" y="390"/>
                  </a:lnTo>
                  <a:lnTo>
                    <a:pt x="0" y="371"/>
                  </a:lnTo>
                  <a:lnTo>
                    <a:pt x="0" y="74"/>
                  </a:lnTo>
                  <a:lnTo>
                    <a:pt x="2" y="54"/>
                  </a:lnTo>
                  <a:lnTo>
                    <a:pt x="9" y="37"/>
                  </a:lnTo>
                  <a:lnTo>
                    <a:pt x="21" y="22"/>
                  </a:lnTo>
                  <a:lnTo>
                    <a:pt x="36" y="10"/>
                  </a:lnTo>
                  <a:lnTo>
                    <a:pt x="54"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7" name="Freeform 216"/>
            <p:cNvSpPr>
              <a:spLocks noEditPoints="1"/>
            </p:cNvSpPr>
            <p:nvPr/>
          </p:nvSpPr>
          <p:spPr bwMode="auto">
            <a:xfrm>
              <a:off x="2195" y="3857"/>
              <a:ext cx="39" cy="40"/>
            </a:xfrm>
            <a:custGeom>
              <a:avLst/>
              <a:gdLst>
                <a:gd name="T0" fmla="*/ 147 w 427"/>
                <a:gd name="T1" fmla="*/ 149 h 444"/>
                <a:gd name="T2" fmla="*/ 147 w 427"/>
                <a:gd name="T3" fmla="*/ 297 h 444"/>
                <a:gd name="T4" fmla="*/ 280 w 427"/>
                <a:gd name="T5" fmla="*/ 297 h 444"/>
                <a:gd name="T6" fmla="*/ 280 w 427"/>
                <a:gd name="T7" fmla="*/ 149 h 444"/>
                <a:gd name="T8" fmla="*/ 147 w 427"/>
                <a:gd name="T9" fmla="*/ 149 h 444"/>
                <a:gd name="T10" fmla="*/ 74 w 427"/>
                <a:gd name="T11" fmla="*/ 0 h 444"/>
                <a:gd name="T12" fmla="*/ 353 w 427"/>
                <a:gd name="T13" fmla="*/ 0 h 444"/>
                <a:gd name="T14" fmla="*/ 373 w 427"/>
                <a:gd name="T15" fmla="*/ 3 h 444"/>
                <a:gd name="T16" fmla="*/ 390 w 427"/>
                <a:gd name="T17" fmla="*/ 10 h 444"/>
                <a:gd name="T18" fmla="*/ 405 w 427"/>
                <a:gd name="T19" fmla="*/ 22 h 444"/>
                <a:gd name="T20" fmla="*/ 417 w 427"/>
                <a:gd name="T21" fmla="*/ 37 h 444"/>
                <a:gd name="T22" fmla="*/ 425 w 427"/>
                <a:gd name="T23" fmla="*/ 54 h 444"/>
                <a:gd name="T24" fmla="*/ 427 w 427"/>
                <a:gd name="T25" fmla="*/ 74 h 444"/>
                <a:gd name="T26" fmla="*/ 427 w 427"/>
                <a:gd name="T27" fmla="*/ 371 h 444"/>
                <a:gd name="T28" fmla="*/ 425 w 427"/>
                <a:gd name="T29" fmla="*/ 390 h 444"/>
                <a:gd name="T30" fmla="*/ 417 w 427"/>
                <a:gd name="T31" fmla="*/ 408 h 444"/>
                <a:gd name="T32" fmla="*/ 405 w 427"/>
                <a:gd name="T33" fmla="*/ 423 h 444"/>
                <a:gd name="T34" fmla="*/ 390 w 427"/>
                <a:gd name="T35" fmla="*/ 435 h 444"/>
                <a:gd name="T36" fmla="*/ 373 w 427"/>
                <a:gd name="T37" fmla="*/ 442 h 444"/>
                <a:gd name="T38" fmla="*/ 353 w 427"/>
                <a:gd name="T39" fmla="*/ 444 h 444"/>
                <a:gd name="T40" fmla="*/ 74 w 427"/>
                <a:gd name="T41" fmla="*/ 444 h 444"/>
                <a:gd name="T42" fmla="*/ 54 w 427"/>
                <a:gd name="T43" fmla="*/ 442 h 444"/>
                <a:gd name="T44" fmla="*/ 36 w 427"/>
                <a:gd name="T45" fmla="*/ 435 h 444"/>
                <a:gd name="T46" fmla="*/ 21 w 427"/>
                <a:gd name="T47" fmla="*/ 423 h 444"/>
                <a:gd name="T48" fmla="*/ 10 w 427"/>
                <a:gd name="T49" fmla="*/ 408 h 444"/>
                <a:gd name="T50" fmla="*/ 3 w 427"/>
                <a:gd name="T51" fmla="*/ 390 h 444"/>
                <a:gd name="T52" fmla="*/ 0 w 427"/>
                <a:gd name="T53" fmla="*/ 371 h 444"/>
                <a:gd name="T54" fmla="*/ 0 w 427"/>
                <a:gd name="T55" fmla="*/ 74 h 444"/>
                <a:gd name="T56" fmla="*/ 3 w 427"/>
                <a:gd name="T57" fmla="*/ 54 h 444"/>
                <a:gd name="T58" fmla="*/ 10 w 427"/>
                <a:gd name="T59" fmla="*/ 37 h 444"/>
                <a:gd name="T60" fmla="*/ 21 w 427"/>
                <a:gd name="T61" fmla="*/ 22 h 444"/>
                <a:gd name="T62" fmla="*/ 36 w 427"/>
                <a:gd name="T63" fmla="*/ 10 h 444"/>
                <a:gd name="T64" fmla="*/ 54 w 427"/>
                <a:gd name="T65" fmla="*/ 3 h 444"/>
                <a:gd name="T66" fmla="*/ 74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7" y="149"/>
                  </a:moveTo>
                  <a:lnTo>
                    <a:pt x="147" y="297"/>
                  </a:lnTo>
                  <a:lnTo>
                    <a:pt x="280" y="297"/>
                  </a:lnTo>
                  <a:lnTo>
                    <a:pt x="280" y="149"/>
                  </a:lnTo>
                  <a:lnTo>
                    <a:pt x="147" y="149"/>
                  </a:lnTo>
                  <a:close/>
                  <a:moveTo>
                    <a:pt x="74" y="0"/>
                  </a:moveTo>
                  <a:lnTo>
                    <a:pt x="353" y="0"/>
                  </a:lnTo>
                  <a:lnTo>
                    <a:pt x="373" y="3"/>
                  </a:lnTo>
                  <a:lnTo>
                    <a:pt x="390" y="10"/>
                  </a:lnTo>
                  <a:lnTo>
                    <a:pt x="405" y="22"/>
                  </a:lnTo>
                  <a:lnTo>
                    <a:pt x="417" y="37"/>
                  </a:lnTo>
                  <a:lnTo>
                    <a:pt x="425" y="54"/>
                  </a:lnTo>
                  <a:lnTo>
                    <a:pt x="427" y="74"/>
                  </a:lnTo>
                  <a:lnTo>
                    <a:pt x="427" y="371"/>
                  </a:lnTo>
                  <a:lnTo>
                    <a:pt x="425" y="390"/>
                  </a:lnTo>
                  <a:lnTo>
                    <a:pt x="417" y="408"/>
                  </a:lnTo>
                  <a:lnTo>
                    <a:pt x="405" y="423"/>
                  </a:lnTo>
                  <a:lnTo>
                    <a:pt x="390" y="435"/>
                  </a:lnTo>
                  <a:lnTo>
                    <a:pt x="373" y="442"/>
                  </a:lnTo>
                  <a:lnTo>
                    <a:pt x="353" y="444"/>
                  </a:lnTo>
                  <a:lnTo>
                    <a:pt x="74" y="444"/>
                  </a:lnTo>
                  <a:lnTo>
                    <a:pt x="54" y="442"/>
                  </a:lnTo>
                  <a:lnTo>
                    <a:pt x="36" y="435"/>
                  </a:lnTo>
                  <a:lnTo>
                    <a:pt x="21" y="423"/>
                  </a:lnTo>
                  <a:lnTo>
                    <a:pt x="10" y="408"/>
                  </a:lnTo>
                  <a:lnTo>
                    <a:pt x="3" y="390"/>
                  </a:lnTo>
                  <a:lnTo>
                    <a:pt x="0" y="371"/>
                  </a:lnTo>
                  <a:lnTo>
                    <a:pt x="0" y="74"/>
                  </a:lnTo>
                  <a:lnTo>
                    <a:pt x="3" y="54"/>
                  </a:lnTo>
                  <a:lnTo>
                    <a:pt x="10" y="37"/>
                  </a:lnTo>
                  <a:lnTo>
                    <a:pt x="21" y="22"/>
                  </a:lnTo>
                  <a:lnTo>
                    <a:pt x="36" y="10"/>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8" name="Freeform 217"/>
            <p:cNvSpPr>
              <a:spLocks noEditPoints="1"/>
            </p:cNvSpPr>
            <p:nvPr/>
          </p:nvSpPr>
          <p:spPr bwMode="auto">
            <a:xfrm>
              <a:off x="2243" y="3857"/>
              <a:ext cx="39" cy="40"/>
            </a:xfrm>
            <a:custGeom>
              <a:avLst/>
              <a:gdLst>
                <a:gd name="T0" fmla="*/ 146 w 427"/>
                <a:gd name="T1" fmla="*/ 149 h 444"/>
                <a:gd name="T2" fmla="*/ 146 w 427"/>
                <a:gd name="T3" fmla="*/ 297 h 444"/>
                <a:gd name="T4" fmla="*/ 279 w 427"/>
                <a:gd name="T5" fmla="*/ 297 h 444"/>
                <a:gd name="T6" fmla="*/ 279 w 427"/>
                <a:gd name="T7" fmla="*/ 149 h 444"/>
                <a:gd name="T8" fmla="*/ 146 w 427"/>
                <a:gd name="T9" fmla="*/ 149 h 444"/>
                <a:gd name="T10" fmla="*/ 73 w 427"/>
                <a:gd name="T11" fmla="*/ 0 h 444"/>
                <a:gd name="T12" fmla="*/ 352 w 427"/>
                <a:gd name="T13" fmla="*/ 0 h 444"/>
                <a:gd name="T14" fmla="*/ 373 w 427"/>
                <a:gd name="T15" fmla="*/ 3 h 444"/>
                <a:gd name="T16" fmla="*/ 390 w 427"/>
                <a:gd name="T17" fmla="*/ 10 h 444"/>
                <a:gd name="T18" fmla="*/ 405 w 427"/>
                <a:gd name="T19" fmla="*/ 22 h 444"/>
                <a:gd name="T20" fmla="*/ 416 w 427"/>
                <a:gd name="T21" fmla="*/ 37 h 444"/>
                <a:gd name="T22" fmla="*/ 424 w 427"/>
                <a:gd name="T23" fmla="*/ 54 h 444"/>
                <a:gd name="T24" fmla="*/ 427 w 427"/>
                <a:gd name="T25" fmla="*/ 74 h 444"/>
                <a:gd name="T26" fmla="*/ 427 w 427"/>
                <a:gd name="T27" fmla="*/ 371 h 444"/>
                <a:gd name="T28" fmla="*/ 424 w 427"/>
                <a:gd name="T29" fmla="*/ 390 h 444"/>
                <a:gd name="T30" fmla="*/ 416 w 427"/>
                <a:gd name="T31" fmla="*/ 408 h 444"/>
                <a:gd name="T32" fmla="*/ 405 w 427"/>
                <a:gd name="T33" fmla="*/ 423 h 444"/>
                <a:gd name="T34" fmla="*/ 390 w 427"/>
                <a:gd name="T35" fmla="*/ 435 h 444"/>
                <a:gd name="T36" fmla="*/ 373 w 427"/>
                <a:gd name="T37" fmla="*/ 442 h 444"/>
                <a:gd name="T38" fmla="*/ 352 w 427"/>
                <a:gd name="T39" fmla="*/ 444 h 444"/>
                <a:gd name="T40" fmla="*/ 73 w 427"/>
                <a:gd name="T41" fmla="*/ 444 h 444"/>
                <a:gd name="T42" fmla="*/ 54 w 427"/>
                <a:gd name="T43" fmla="*/ 442 h 444"/>
                <a:gd name="T44" fmla="*/ 36 w 427"/>
                <a:gd name="T45" fmla="*/ 435 h 444"/>
                <a:gd name="T46" fmla="*/ 21 w 427"/>
                <a:gd name="T47" fmla="*/ 423 h 444"/>
                <a:gd name="T48" fmla="*/ 10 w 427"/>
                <a:gd name="T49" fmla="*/ 408 h 444"/>
                <a:gd name="T50" fmla="*/ 2 w 427"/>
                <a:gd name="T51" fmla="*/ 390 h 444"/>
                <a:gd name="T52" fmla="*/ 0 w 427"/>
                <a:gd name="T53" fmla="*/ 371 h 444"/>
                <a:gd name="T54" fmla="*/ 0 w 427"/>
                <a:gd name="T55" fmla="*/ 74 h 444"/>
                <a:gd name="T56" fmla="*/ 2 w 427"/>
                <a:gd name="T57" fmla="*/ 54 h 444"/>
                <a:gd name="T58" fmla="*/ 10 w 427"/>
                <a:gd name="T59" fmla="*/ 37 h 444"/>
                <a:gd name="T60" fmla="*/ 21 w 427"/>
                <a:gd name="T61" fmla="*/ 22 h 444"/>
                <a:gd name="T62" fmla="*/ 36 w 427"/>
                <a:gd name="T63" fmla="*/ 10 h 444"/>
                <a:gd name="T64" fmla="*/ 54 w 427"/>
                <a:gd name="T65" fmla="*/ 3 h 444"/>
                <a:gd name="T66" fmla="*/ 73 w 427"/>
                <a:gd name="T67"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7" h="444">
                  <a:moveTo>
                    <a:pt x="146" y="149"/>
                  </a:moveTo>
                  <a:lnTo>
                    <a:pt x="146" y="297"/>
                  </a:lnTo>
                  <a:lnTo>
                    <a:pt x="279" y="297"/>
                  </a:lnTo>
                  <a:lnTo>
                    <a:pt x="279" y="149"/>
                  </a:lnTo>
                  <a:lnTo>
                    <a:pt x="146" y="149"/>
                  </a:lnTo>
                  <a:close/>
                  <a:moveTo>
                    <a:pt x="73" y="0"/>
                  </a:moveTo>
                  <a:lnTo>
                    <a:pt x="352" y="0"/>
                  </a:lnTo>
                  <a:lnTo>
                    <a:pt x="373" y="3"/>
                  </a:lnTo>
                  <a:lnTo>
                    <a:pt x="390" y="10"/>
                  </a:lnTo>
                  <a:lnTo>
                    <a:pt x="405" y="22"/>
                  </a:lnTo>
                  <a:lnTo>
                    <a:pt x="416" y="37"/>
                  </a:lnTo>
                  <a:lnTo>
                    <a:pt x="424" y="54"/>
                  </a:lnTo>
                  <a:lnTo>
                    <a:pt x="427" y="74"/>
                  </a:lnTo>
                  <a:lnTo>
                    <a:pt x="427" y="371"/>
                  </a:lnTo>
                  <a:lnTo>
                    <a:pt x="424" y="390"/>
                  </a:lnTo>
                  <a:lnTo>
                    <a:pt x="416" y="408"/>
                  </a:lnTo>
                  <a:lnTo>
                    <a:pt x="405" y="423"/>
                  </a:lnTo>
                  <a:lnTo>
                    <a:pt x="390" y="435"/>
                  </a:lnTo>
                  <a:lnTo>
                    <a:pt x="373" y="442"/>
                  </a:lnTo>
                  <a:lnTo>
                    <a:pt x="352" y="444"/>
                  </a:lnTo>
                  <a:lnTo>
                    <a:pt x="73" y="444"/>
                  </a:lnTo>
                  <a:lnTo>
                    <a:pt x="54" y="442"/>
                  </a:lnTo>
                  <a:lnTo>
                    <a:pt x="36" y="435"/>
                  </a:lnTo>
                  <a:lnTo>
                    <a:pt x="21" y="423"/>
                  </a:lnTo>
                  <a:lnTo>
                    <a:pt x="10" y="408"/>
                  </a:lnTo>
                  <a:lnTo>
                    <a:pt x="2" y="390"/>
                  </a:lnTo>
                  <a:lnTo>
                    <a:pt x="0" y="371"/>
                  </a:lnTo>
                  <a:lnTo>
                    <a:pt x="0" y="74"/>
                  </a:lnTo>
                  <a:lnTo>
                    <a:pt x="2" y="54"/>
                  </a:lnTo>
                  <a:lnTo>
                    <a:pt x="10" y="37"/>
                  </a:lnTo>
                  <a:lnTo>
                    <a:pt x="21" y="22"/>
                  </a:lnTo>
                  <a:lnTo>
                    <a:pt x="36" y="10"/>
                  </a:lnTo>
                  <a:lnTo>
                    <a:pt x="54"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39" name="Freeform 222"/>
          <p:cNvSpPr>
            <a:spLocks noEditPoints="1"/>
          </p:cNvSpPr>
          <p:nvPr/>
        </p:nvSpPr>
        <p:spPr bwMode="auto">
          <a:xfrm>
            <a:off x="3302431" y="3743876"/>
            <a:ext cx="230942" cy="234843"/>
          </a:xfrm>
          <a:custGeom>
            <a:avLst/>
            <a:gdLst>
              <a:gd name="T0" fmla="*/ 813 w 3260"/>
              <a:gd name="T1" fmla="*/ 3065 h 3313"/>
              <a:gd name="T2" fmla="*/ 836 w 3260"/>
              <a:gd name="T3" fmla="*/ 3087 h 3313"/>
              <a:gd name="T4" fmla="*/ 859 w 3260"/>
              <a:gd name="T5" fmla="*/ 3091 h 3313"/>
              <a:gd name="T6" fmla="*/ 2042 w 3260"/>
              <a:gd name="T7" fmla="*/ 2482 h 3313"/>
              <a:gd name="T8" fmla="*/ 1658 w 3260"/>
              <a:gd name="T9" fmla="*/ 2231 h 3313"/>
              <a:gd name="T10" fmla="*/ 1585 w 3260"/>
              <a:gd name="T11" fmla="*/ 1919 h 3313"/>
              <a:gd name="T12" fmla="*/ 437 w 3260"/>
              <a:gd name="T13" fmla="*/ 2350 h 3313"/>
              <a:gd name="T14" fmla="*/ 1447 w 3260"/>
              <a:gd name="T15" fmla="*/ 1640 h 3313"/>
              <a:gd name="T16" fmla="*/ 236 w 3260"/>
              <a:gd name="T17" fmla="*/ 1894 h 3313"/>
              <a:gd name="T18" fmla="*/ 223 w 3260"/>
              <a:gd name="T19" fmla="*/ 1936 h 3313"/>
              <a:gd name="T20" fmla="*/ 1302 w 3260"/>
              <a:gd name="T21" fmla="*/ 1549 h 3313"/>
              <a:gd name="T22" fmla="*/ 1961 w 3260"/>
              <a:gd name="T23" fmla="*/ 1361 h 3313"/>
              <a:gd name="T24" fmla="*/ 3031 w 3260"/>
              <a:gd name="T25" fmla="*/ 903 h 3313"/>
              <a:gd name="T26" fmla="*/ 3033 w 3260"/>
              <a:gd name="T27" fmla="*/ 858 h 3313"/>
              <a:gd name="T28" fmla="*/ 2429 w 3260"/>
              <a:gd name="T29" fmla="*/ 515 h 3313"/>
              <a:gd name="T30" fmla="*/ 1732 w 3260"/>
              <a:gd name="T31" fmla="*/ 1182 h 3313"/>
              <a:gd name="T32" fmla="*/ 1776 w 3260"/>
              <a:gd name="T33" fmla="*/ 1191 h 3313"/>
              <a:gd name="T34" fmla="*/ 1851 w 3260"/>
              <a:gd name="T35" fmla="*/ 1253 h 3313"/>
              <a:gd name="T36" fmla="*/ 1876 w 3260"/>
              <a:gd name="T37" fmla="*/ 221 h 3313"/>
              <a:gd name="T38" fmla="*/ 1851 w 3260"/>
              <a:gd name="T39" fmla="*/ 231 h 3313"/>
              <a:gd name="T40" fmla="*/ 1312 w 3260"/>
              <a:gd name="T41" fmla="*/ 1191 h 3313"/>
              <a:gd name="T42" fmla="*/ 1904 w 3260"/>
              <a:gd name="T43" fmla="*/ 228 h 3313"/>
              <a:gd name="T44" fmla="*/ 1875 w 3260"/>
              <a:gd name="T45" fmla="*/ 0 h 3313"/>
              <a:gd name="T46" fmla="*/ 1979 w 3260"/>
              <a:gd name="T47" fmla="*/ 19 h 3313"/>
              <a:gd name="T48" fmla="*/ 3150 w 3260"/>
              <a:gd name="T49" fmla="*/ 661 h 3313"/>
              <a:gd name="T50" fmla="*/ 3221 w 3260"/>
              <a:gd name="T51" fmla="*/ 740 h 3313"/>
              <a:gd name="T52" fmla="*/ 3256 w 3260"/>
              <a:gd name="T53" fmla="*/ 838 h 3313"/>
              <a:gd name="T54" fmla="*/ 3252 w 3260"/>
              <a:gd name="T55" fmla="*/ 942 h 3313"/>
              <a:gd name="T56" fmla="*/ 2844 w 3260"/>
              <a:gd name="T57" fmla="*/ 1698 h 3313"/>
              <a:gd name="T58" fmla="*/ 2805 w 3260"/>
              <a:gd name="T59" fmla="*/ 1755 h 3313"/>
              <a:gd name="T60" fmla="*/ 2738 w 3260"/>
              <a:gd name="T61" fmla="*/ 1779 h 3313"/>
              <a:gd name="T62" fmla="*/ 2102 w 3260"/>
              <a:gd name="T63" fmla="*/ 1789 h 3313"/>
              <a:gd name="T64" fmla="*/ 2046 w 3260"/>
              <a:gd name="T65" fmla="*/ 1759 h 3313"/>
              <a:gd name="T66" fmla="*/ 1699 w 3260"/>
              <a:gd name="T67" fmla="*/ 1537 h 3313"/>
              <a:gd name="T68" fmla="*/ 1742 w 3260"/>
              <a:gd name="T69" fmla="*/ 1588 h 3313"/>
              <a:gd name="T70" fmla="*/ 2321 w 3260"/>
              <a:gd name="T71" fmla="*/ 2397 h 3313"/>
              <a:gd name="T72" fmla="*/ 2344 w 3260"/>
              <a:gd name="T73" fmla="*/ 2415 h 3313"/>
              <a:gd name="T74" fmla="*/ 2376 w 3260"/>
              <a:gd name="T75" fmla="*/ 2470 h 3313"/>
              <a:gd name="T76" fmla="*/ 2371 w 3260"/>
              <a:gd name="T77" fmla="*/ 2533 h 3313"/>
              <a:gd name="T78" fmla="*/ 2331 w 3260"/>
              <a:gd name="T79" fmla="*/ 2583 h 3313"/>
              <a:gd name="T80" fmla="*/ 984 w 3260"/>
              <a:gd name="T81" fmla="*/ 3282 h 3313"/>
              <a:gd name="T82" fmla="*/ 891 w 3260"/>
              <a:gd name="T83" fmla="*/ 3311 h 3313"/>
              <a:gd name="T84" fmla="*/ 777 w 3260"/>
              <a:gd name="T85" fmla="*/ 3300 h 3313"/>
              <a:gd name="T86" fmla="*/ 684 w 3260"/>
              <a:gd name="T87" fmla="*/ 3250 h 3313"/>
              <a:gd name="T88" fmla="*/ 617 w 3260"/>
              <a:gd name="T89" fmla="*/ 3167 h 3313"/>
              <a:gd name="T90" fmla="*/ 6 w 3260"/>
              <a:gd name="T91" fmla="*/ 1985 h 3313"/>
              <a:gd name="T92" fmla="*/ 4 w 3260"/>
              <a:gd name="T93" fmla="*/ 1880 h 3313"/>
              <a:gd name="T94" fmla="*/ 42 w 3260"/>
              <a:gd name="T95" fmla="*/ 1784 h 3313"/>
              <a:gd name="T96" fmla="*/ 114 w 3260"/>
              <a:gd name="T97" fmla="*/ 1707 h 3313"/>
              <a:gd name="T98" fmla="*/ 1642 w 3260"/>
              <a:gd name="T99" fmla="*/ 141 h 3313"/>
              <a:gd name="T100" fmla="*/ 1709 w 3260"/>
              <a:gd name="T101" fmla="*/ 59 h 3313"/>
              <a:gd name="T102" fmla="*/ 1805 w 3260"/>
              <a:gd name="T103" fmla="*/ 11 h 3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60" h="3313">
                <a:moveTo>
                  <a:pt x="1585" y="1919"/>
                </a:moveTo>
                <a:lnTo>
                  <a:pt x="505" y="2479"/>
                </a:lnTo>
                <a:lnTo>
                  <a:pt x="813" y="3065"/>
                </a:lnTo>
                <a:lnTo>
                  <a:pt x="820" y="3075"/>
                </a:lnTo>
                <a:lnTo>
                  <a:pt x="828" y="3082"/>
                </a:lnTo>
                <a:lnTo>
                  <a:pt x="836" y="3087"/>
                </a:lnTo>
                <a:lnTo>
                  <a:pt x="844" y="3089"/>
                </a:lnTo>
                <a:lnTo>
                  <a:pt x="850" y="3091"/>
                </a:lnTo>
                <a:lnTo>
                  <a:pt x="859" y="3091"/>
                </a:lnTo>
                <a:lnTo>
                  <a:pt x="870" y="3090"/>
                </a:lnTo>
                <a:lnTo>
                  <a:pt x="881" y="3086"/>
                </a:lnTo>
                <a:lnTo>
                  <a:pt x="2042" y="2482"/>
                </a:lnTo>
                <a:lnTo>
                  <a:pt x="1690" y="2261"/>
                </a:lnTo>
                <a:lnTo>
                  <a:pt x="1672" y="2248"/>
                </a:lnTo>
                <a:lnTo>
                  <a:pt x="1658" y="2231"/>
                </a:lnTo>
                <a:lnTo>
                  <a:pt x="1647" y="2212"/>
                </a:lnTo>
                <a:lnTo>
                  <a:pt x="1641" y="2191"/>
                </a:lnTo>
                <a:lnTo>
                  <a:pt x="1585" y="1919"/>
                </a:lnTo>
                <a:close/>
                <a:moveTo>
                  <a:pt x="1447" y="1640"/>
                </a:moveTo>
                <a:lnTo>
                  <a:pt x="361" y="2205"/>
                </a:lnTo>
                <a:lnTo>
                  <a:pt x="437" y="2350"/>
                </a:lnTo>
                <a:lnTo>
                  <a:pt x="1555" y="1769"/>
                </a:lnTo>
                <a:lnTo>
                  <a:pt x="1540" y="1698"/>
                </a:lnTo>
                <a:lnTo>
                  <a:pt x="1447" y="1640"/>
                </a:lnTo>
                <a:close/>
                <a:moveTo>
                  <a:pt x="1117" y="1432"/>
                </a:moveTo>
                <a:lnTo>
                  <a:pt x="248" y="1883"/>
                </a:lnTo>
                <a:lnTo>
                  <a:pt x="236" y="1894"/>
                </a:lnTo>
                <a:lnTo>
                  <a:pt x="227" y="1906"/>
                </a:lnTo>
                <a:lnTo>
                  <a:pt x="222" y="1921"/>
                </a:lnTo>
                <a:lnTo>
                  <a:pt x="223" y="1936"/>
                </a:lnTo>
                <a:lnTo>
                  <a:pt x="228" y="1951"/>
                </a:lnTo>
                <a:lnTo>
                  <a:pt x="293" y="2074"/>
                </a:lnTo>
                <a:lnTo>
                  <a:pt x="1302" y="1549"/>
                </a:lnTo>
                <a:lnTo>
                  <a:pt x="1117" y="1432"/>
                </a:lnTo>
                <a:close/>
                <a:moveTo>
                  <a:pt x="2429" y="515"/>
                </a:moveTo>
                <a:lnTo>
                  <a:pt x="1961" y="1361"/>
                </a:lnTo>
                <a:lnTo>
                  <a:pt x="2169" y="1569"/>
                </a:lnTo>
                <a:lnTo>
                  <a:pt x="2667" y="1559"/>
                </a:lnTo>
                <a:lnTo>
                  <a:pt x="3031" y="903"/>
                </a:lnTo>
                <a:lnTo>
                  <a:pt x="3037" y="888"/>
                </a:lnTo>
                <a:lnTo>
                  <a:pt x="3037" y="873"/>
                </a:lnTo>
                <a:lnTo>
                  <a:pt x="3033" y="858"/>
                </a:lnTo>
                <a:lnTo>
                  <a:pt x="3024" y="845"/>
                </a:lnTo>
                <a:lnTo>
                  <a:pt x="3012" y="835"/>
                </a:lnTo>
                <a:lnTo>
                  <a:pt x="2429" y="515"/>
                </a:lnTo>
                <a:close/>
                <a:moveTo>
                  <a:pt x="2156" y="365"/>
                </a:moveTo>
                <a:lnTo>
                  <a:pt x="1702" y="1183"/>
                </a:lnTo>
                <a:lnTo>
                  <a:pt x="1732" y="1182"/>
                </a:lnTo>
                <a:lnTo>
                  <a:pt x="1734" y="1182"/>
                </a:lnTo>
                <a:lnTo>
                  <a:pt x="1756" y="1184"/>
                </a:lnTo>
                <a:lnTo>
                  <a:pt x="1776" y="1191"/>
                </a:lnTo>
                <a:lnTo>
                  <a:pt x="1796" y="1201"/>
                </a:lnTo>
                <a:lnTo>
                  <a:pt x="1813" y="1214"/>
                </a:lnTo>
                <a:lnTo>
                  <a:pt x="1851" y="1253"/>
                </a:lnTo>
                <a:lnTo>
                  <a:pt x="2300" y="445"/>
                </a:lnTo>
                <a:lnTo>
                  <a:pt x="2156" y="365"/>
                </a:lnTo>
                <a:close/>
                <a:moveTo>
                  <a:pt x="1876" y="221"/>
                </a:moveTo>
                <a:lnTo>
                  <a:pt x="1865" y="223"/>
                </a:lnTo>
                <a:lnTo>
                  <a:pt x="1859" y="225"/>
                </a:lnTo>
                <a:lnTo>
                  <a:pt x="1851" y="231"/>
                </a:lnTo>
                <a:lnTo>
                  <a:pt x="1843" y="238"/>
                </a:lnTo>
                <a:lnTo>
                  <a:pt x="1836" y="248"/>
                </a:lnTo>
                <a:lnTo>
                  <a:pt x="1312" y="1191"/>
                </a:lnTo>
                <a:lnTo>
                  <a:pt x="1531" y="1186"/>
                </a:lnTo>
                <a:lnTo>
                  <a:pt x="2026" y="295"/>
                </a:lnTo>
                <a:lnTo>
                  <a:pt x="1904" y="228"/>
                </a:lnTo>
                <a:lnTo>
                  <a:pt x="1889" y="222"/>
                </a:lnTo>
                <a:lnTo>
                  <a:pt x="1876" y="221"/>
                </a:lnTo>
                <a:close/>
                <a:moveTo>
                  <a:pt x="1875" y="0"/>
                </a:moveTo>
                <a:lnTo>
                  <a:pt x="1910" y="2"/>
                </a:lnTo>
                <a:lnTo>
                  <a:pt x="1945" y="8"/>
                </a:lnTo>
                <a:lnTo>
                  <a:pt x="1979" y="19"/>
                </a:lnTo>
                <a:lnTo>
                  <a:pt x="2011" y="34"/>
                </a:lnTo>
                <a:lnTo>
                  <a:pt x="3119" y="641"/>
                </a:lnTo>
                <a:lnTo>
                  <a:pt x="3150" y="661"/>
                </a:lnTo>
                <a:lnTo>
                  <a:pt x="3178" y="685"/>
                </a:lnTo>
                <a:lnTo>
                  <a:pt x="3201" y="711"/>
                </a:lnTo>
                <a:lnTo>
                  <a:pt x="3221" y="740"/>
                </a:lnTo>
                <a:lnTo>
                  <a:pt x="3237" y="771"/>
                </a:lnTo>
                <a:lnTo>
                  <a:pt x="3249" y="803"/>
                </a:lnTo>
                <a:lnTo>
                  <a:pt x="3256" y="838"/>
                </a:lnTo>
                <a:lnTo>
                  <a:pt x="3260" y="872"/>
                </a:lnTo>
                <a:lnTo>
                  <a:pt x="3258" y="907"/>
                </a:lnTo>
                <a:lnTo>
                  <a:pt x="3252" y="942"/>
                </a:lnTo>
                <a:lnTo>
                  <a:pt x="3242" y="976"/>
                </a:lnTo>
                <a:lnTo>
                  <a:pt x="3225" y="1010"/>
                </a:lnTo>
                <a:lnTo>
                  <a:pt x="2844" y="1698"/>
                </a:lnTo>
                <a:lnTo>
                  <a:pt x="2835" y="1720"/>
                </a:lnTo>
                <a:lnTo>
                  <a:pt x="2821" y="1739"/>
                </a:lnTo>
                <a:lnTo>
                  <a:pt x="2805" y="1755"/>
                </a:lnTo>
                <a:lnTo>
                  <a:pt x="2785" y="1768"/>
                </a:lnTo>
                <a:lnTo>
                  <a:pt x="2763" y="1776"/>
                </a:lnTo>
                <a:lnTo>
                  <a:pt x="2738" y="1779"/>
                </a:lnTo>
                <a:lnTo>
                  <a:pt x="2127" y="1791"/>
                </a:lnTo>
                <a:lnTo>
                  <a:pt x="2125" y="1791"/>
                </a:lnTo>
                <a:lnTo>
                  <a:pt x="2102" y="1789"/>
                </a:lnTo>
                <a:lnTo>
                  <a:pt x="2082" y="1783"/>
                </a:lnTo>
                <a:lnTo>
                  <a:pt x="2063" y="1773"/>
                </a:lnTo>
                <a:lnTo>
                  <a:pt x="2046" y="1759"/>
                </a:lnTo>
                <a:lnTo>
                  <a:pt x="1689" y="1404"/>
                </a:lnTo>
                <a:lnTo>
                  <a:pt x="1493" y="1408"/>
                </a:lnTo>
                <a:lnTo>
                  <a:pt x="1699" y="1537"/>
                </a:lnTo>
                <a:lnTo>
                  <a:pt x="1717" y="1551"/>
                </a:lnTo>
                <a:lnTo>
                  <a:pt x="1731" y="1567"/>
                </a:lnTo>
                <a:lnTo>
                  <a:pt x="1742" y="1588"/>
                </a:lnTo>
                <a:lnTo>
                  <a:pt x="1748" y="1609"/>
                </a:lnTo>
                <a:lnTo>
                  <a:pt x="1848" y="2100"/>
                </a:lnTo>
                <a:lnTo>
                  <a:pt x="2321" y="2397"/>
                </a:lnTo>
                <a:lnTo>
                  <a:pt x="2324" y="2399"/>
                </a:lnTo>
                <a:lnTo>
                  <a:pt x="2327" y="2401"/>
                </a:lnTo>
                <a:lnTo>
                  <a:pt x="2344" y="2415"/>
                </a:lnTo>
                <a:lnTo>
                  <a:pt x="2359" y="2431"/>
                </a:lnTo>
                <a:lnTo>
                  <a:pt x="2369" y="2450"/>
                </a:lnTo>
                <a:lnTo>
                  <a:pt x="2376" y="2470"/>
                </a:lnTo>
                <a:lnTo>
                  <a:pt x="2378" y="2492"/>
                </a:lnTo>
                <a:lnTo>
                  <a:pt x="2376" y="2513"/>
                </a:lnTo>
                <a:lnTo>
                  <a:pt x="2371" y="2533"/>
                </a:lnTo>
                <a:lnTo>
                  <a:pt x="2361" y="2553"/>
                </a:lnTo>
                <a:lnTo>
                  <a:pt x="2347" y="2570"/>
                </a:lnTo>
                <a:lnTo>
                  <a:pt x="2331" y="2583"/>
                </a:lnTo>
                <a:lnTo>
                  <a:pt x="2314" y="2593"/>
                </a:lnTo>
                <a:lnTo>
                  <a:pt x="2295" y="2600"/>
                </a:lnTo>
                <a:lnTo>
                  <a:pt x="984" y="3282"/>
                </a:lnTo>
                <a:lnTo>
                  <a:pt x="954" y="3296"/>
                </a:lnTo>
                <a:lnTo>
                  <a:pt x="923" y="3305"/>
                </a:lnTo>
                <a:lnTo>
                  <a:pt x="891" y="3311"/>
                </a:lnTo>
                <a:lnTo>
                  <a:pt x="859" y="3313"/>
                </a:lnTo>
                <a:lnTo>
                  <a:pt x="817" y="3310"/>
                </a:lnTo>
                <a:lnTo>
                  <a:pt x="777" y="3300"/>
                </a:lnTo>
                <a:lnTo>
                  <a:pt x="743" y="3288"/>
                </a:lnTo>
                <a:lnTo>
                  <a:pt x="712" y="3271"/>
                </a:lnTo>
                <a:lnTo>
                  <a:pt x="684" y="3250"/>
                </a:lnTo>
                <a:lnTo>
                  <a:pt x="658" y="3225"/>
                </a:lnTo>
                <a:lnTo>
                  <a:pt x="636" y="3198"/>
                </a:lnTo>
                <a:lnTo>
                  <a:pt x="617" y="3167"/>
                </a:lnTo>
                <a:lnTo>
                  <a:pt x="30" y="2054"/>
                </a:lnTo>
                <a:lnTo>
                  <a:pt x="15" y="2019"/>
                </a:lnTo>
                <a:lnTo>
                  <a:pt x="6" y="1985"/>
                </a:lnTo>
                <a:lnTo>
                  <a:pt x="0" y="1950"/>
                </a:lnTo>
                <a:lnTo>
                  <a:pt x="0" y="1916"/>
                </a:lnTo>
                <a:lnTo>
                  <a:pt x="4" y="1880"/>
                </a:lnTo>
                <a:lnTo>
                  <a:pt x="12" y="1847"/>
                </a:lnTo>
                <a:lnTo>
                  <a:pt x="24" y="1815"/>
                </a:lnTo>
                <a:lnTo>
                  <a:pt x="42" y="1784"/>
                </a:lnTo>
                <a:lnTo>
                  <a:pt x="62" y="1756"/>
                </a:lnTo>
                <a:lnTo>
                  <a:pt x="86" y="1729"/>
                </a:lnTo>
                <a:lnTo>
                  <a:pt x="114" y="1707"/>
                </a:lnTo>
                <a:lnTo>
                  <a:pt x="146" y="1688"/>
                </a:lnTo>
                <a:lnTo>
                  <a:pt x="1041" y="1222"/>
                </a:lnTo>
                <a:lnTo>
                  <a:pt x="1642" y="141"/>
                </a:lnTo>
                <a:lnTo>
                  <a:pt x="1661" y="111"/>
                </a:lnTo>
                <a:lnTo>
                  <a:pt x="1684" y="84"/>
                </a:lnTo>
                <a:lnTo>
                  <a:pt x="1709" y="59"/>
                </a:lnTo>
                <a:lnTo>
                  <a:pt x="1739" y="39"/>
                </a:lnTo>
                <a:lnTo>
                  <a:pt x="1770" y="23"/>
                </a:lnTo>
                <a:lnTo>
                  <a:pt x="1805" y="11"/>
                </a:lnTo>
                <a:lnTo>
                  <a:pt x="1839" y="3"/>
                </a:lnTo>
                <a:lnTo>
                  <a:pt x="187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39" name="Group 638"/>
          <p:cNvGrpSpPr/>
          <p:nvPr/>
        </p:nvGrpSpPr>
        <p:grpSpPr>
          <a:xfrm>
            <a:off x="409388" y="4503133"/>
            <a:ext cx="315483" cy="194144"/>
            <a:chOff x="466725" y="2936875"/>
            <a:chExt cx="619125" cy="381000"/>
          </a:xfrm>
          <a:solidFill>
            <a:schemeClr val="tx1">
              <a:lumMod val="65000"/>
              <a:lumOff val="35000"/>
            </a:schemeClr>
          </a:solidFill>
        </p:grpSpPr>
        <p:sp>
          <p:nvSpPr>
            <p:cNvPr id="640" name="Freeform 52"/>
            <p:cNvSpPr>
              <a:spLocks noEditPoints="1"/>
            </p:cNvSpPr>
            <p:nvPr/>
          </p:nvSpPr>
          <p:spPr bwMode="auto">
            <a:xfrm>
              <a:off x="736600" y="3054350"/>
              <a:ext cx="77788" cy="163513"/>
            </a:xfrm>
            <a:custGeom>
              <a:avLst/>
              <a:gdLst>
                <a:gd name="T0" fmla="*/ 294 w 442"/>
                <a:gd name="T1" fmla="*/ 712 h 925"/>
                <a:gd name="T2" fmla="*/ 330 w 442"/>
                <a:gd name="T3" fmla="*/ 652 h 925"/>
                <a:gd name="T4" fmla="*/ 322 w 442"/>
                <a:gd name="T5" fmla="*/ 581 h 925"/>
                <a:gd name="T6" fmla="*/ 275 w 442"/>
                <a:gd name="T7" fmla="*/ 531 h 925"/>
                <a:gd name="T8" fmla="*/ 132 w 442"/>
                <a:gd name="T9" fmla="*/ 230 h 925"/>
                <a:gd name="T10" fmla="*/ 109 w 442"/>
                <a:gd name="T11" fmla="*/ 297 h 925"/>
                <a:gd name="T12" fmla="*/ 132 w 442"/>
                <a:gd name="T13" fmla="*/ 363 h 925"/>
                <a:gd name="T14" fmla="*/ 167 w 442"/>
                <a:gd name="T15" fmla="*/ 199 h 925"/>
                <a:gd name="T16" fmla="*/ 253 w 442"/>
                <a:gd name="T17" fmla="*/ 9 h 925"/>
                <a:gd name="T18" fmla="*/ 275 w 442"/>
                <a:gd name="T19" fmla="*/ 54 h 925"/>
                <a:gd name="T20" fmla="*/ 342 w 442"/>
                <a:gd name="T21" fmla="*/ 112 h 925"/>
                <a:gd name="T22" fmla="*/ 415 w 442"/>
                <a:gd name="T23" fmla="*/ 190 h 925"/>
                <a:gd name="T24" fmla="*/ 442 w 442"/>
                <a:gd name="T25" fmla="*/ 297 h 925"/>
                <a:gd name="T26" fmla="*/ 420 w 442"/>
                <a:gd name="T27" fmla="*/ 340 h 925"/>
                <a:gd name="T28" fmla="*/ 370 w 442"/>
                <a:gd name="T29" fmla="*/ 348 h 925"/>
                <a:gd name="T30" fmla="*/ 336 w 442"/>
                <a:gd name="T31" fmla="*/ 314 h 925"/>
                <a:gd name="T32" fmla="*/ 322 w 442"/>
                <a:gd name="T33" fmla="*/ 250 h 925"/>
                <a:gd name="T34" fmla="*/ 275 w 442"/>
                <a:gd name="T35" fmla="*/ 199 h 925"/>
                <a:gd name="T36" fmla="*/ 342 w 442"/>
                <a:gd name="T37" fmla="*/ 444 h 925"/>
                <a:gd name="T38" fmla="*/ 415 w 442"/>
                <a:gd name="T39" fmla="*/ 522 h 925"/>
                <a:gd name="T40" fmla="*/ 442 w 442"/>
                <a:gd name="T41" fmla="*/ 628 h 925"/>
                <a:gd name="T42" fmla="*/ 415 w 442"/>
                <a:gd name="T43" fmla="*/ 734 h 925"/>
                <a:gd name="T44" fmla="*/ 342 w 442"/>
                <a:gd name="T45" fmla="*/ 813 h 925"/>
                <a:gd name="T46" fmla="*/ 275 w 442"/>
                <a:gd name="T47" fmla="*/ 871 h 925"/>
                <a:gd name="T48" fmla="*/ 253 w 442"/>
                <a:gd name="T49" fmla="*/ 915 h 925"/>
                <a:gd name="T50" fmla="*/ 204 w 442"/>
                <a:gd name="T51" fmla="*/ 923 h 925"/>
                <a:gd name="T52" fmla="*/ 169 w 442"/>
                <a:gd name="T53" fmla="*/ 888 h 925"/>
                <a:gd name="T54" fmla="*/ 132 w 442"/>
                <a:gd name="T55" fmla="*/ 830 h 925"/>
                <a:gd name="T56" fmla="*/ 48 w 442"/>
                <a:gd name="T57" fmla="*/ 765 h 925"/>
                <a:gd name="T58" fmla="*/ 3 w 442"/>
                <a:gd name="T59" fmla="*/ 666 h 925"/>
                <a:gd name="T60" fmla="*/ 10 w 442"/>
                <a:gd name="T61" fmla="*/ 596 h 925"/>
                <a:gd name="T62" fmla="*/ 55 w 442"/>
                <a:gd name="T63" fmla="*/ 574 h 925"/>
                <a:gd name="T64" fmla="*/ 99 w 442"/>
                <a:gd name="T65" fmla="*/ 596 h 925"/>
                <a:gd name="T66" fmla="*/ 111 w 442"/>
                <a:gd name="T67" fmla="*/ 652 h 925"/>
                <a:gd name="T68" fmla="*/ 148 w 442"/>
                <a:gd name="T69" fmla="*/ 712 h 925"/>
                <a:gd name="T70" fmla="*/ 132 w 442"/>
                <a:gd name="T71" fmla="*/ 499 h 925"/>
                <a:gd name="T72" fmla="*/ 48 w 442"/>
                <a:gd name="T73" fmla="*/ 433 h 925"/>
                <a:gd name="T74" fmla="*/ 3 w 442"/>
                <a:gd name="T75" fmla="*/ 334 h 925"/>
                <a:gd name="T76" fmla="*/ 12 w 442"/>
                <a:gd name="T77" fmla="*/ 224 h 925"/>
                <a:gd name="T78" fmla="*/ 72 w 442"/>
                <a:gd name="T79" fmla="*/ 134 h 925"/>
                <a:gd name="T80" fmla="*/ 167 w 442"/>
                <a:gd name="T81" fmla="*/ 82 h 925"/>
                <a:gd name="T82" fmla="*/ 177 w 442"/>
                <a:gd name="T83" fmla="*/ 22 h 925"/>
                <a:gd name="T84" fmla="*/ 221 w 442"/>
                <a:gd name="T85" fmla="*/ 0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42" h="925">
                  <a:moveTo>
                    <a:pt x="275" y="531"/>
                  </a:moveTo>
                  <a:lnTo>
                    <a:pt x="275" y="726"/>
                  </a:lnTo>
                  <a:lnTo>
                    <a:pt x="294" y="712"/>
                  </a:lnTo>
                  <a:lnTo>
                    <a:pt x="310" y="695"/>
                  </a:lnTo>
                  <a:lnTo>
                    <a:pt x="322" y="675"/>
                  </a:lnTo>
                  <a:lnTo>
                    <a:pt x="330" y="652"/>
                  </a:lnTo>
                  <a:lnTo>
                    <a:pt x="333" y="628"/>
                  </a:lnTo>
                  <a:lnTo>
                    <a:pt x="330" y="604"/>
                  </a:lnTo>
                  <a:lnTo>
                    <a:pt x="322" y="581"/>
                  </a:lnTo>
                  <a:lnTo>
                    <a:pt x="310" y="561"/>
                  </a:lnTo>
                  <a:lnTo>
                    <a:pt x="294" y="544"/>
                  </a:lnTo>
                  <a:lnTo>
                    <a:pt x="275" y="531"/>
                  </a:lnTo>
                  <a:close/>
                  <a:moveTo>
                    <a:pt x="167" y="199"/>
                  </a:moveTo>
                  <a:lnTo>
                    <a:pt x="148" y="213"/>
                  </a:lnTo>
                  <a:lnTo>
                    <a:pt x="132" y="230"/>
                  </a:lnTo>
                  <a:lnTo>
                    <a:pt x="120" y="250"/>
                  </a:lnTo>
                  <a:lnTo>
                    <a:pt x="111" y="272"/>
                  </a:lnTo>
                  <a:lnTo>
                    <a:pt x="109" y="297"/>
                  </a:lnTo>
                  <a:lnTo>
                    <a:pt x="111" y="320"/>
                  </a:lnTo>
                  <a:lnTo>
                    <a:pt x="120" y="344"/>
                  </a:lnTo>
                  <a:lnTo>
                    <a:pt x="132" y="363"/>
                  </a:lnTo>
                  <a:lnTo>
                    <a:pt x="148" y="380"/>
                  </a:lnTo>
                  <a:lnTo>
                    <a:pt x="167" y="393"/>
                  </a:lnTo>
                  <a:lnTo>
                    <a:pt x="167" y="199"/>
                  </a:lnTo>
                  <a:close/>
                  <a:moveTo>
                    <a:pt x="221" y="0"/>
                  </a:moveTo>
                  <a:lnTo>
                    <a:pt x="238" y="2"/>
                  </a:lnTo>
                  <a:lnTo>
                    <a:pt x="253" y="9"/>
                  </a:lnTo>
                  <a:lnTo>
                    <a:pt x="265" y="22"/>
                  </a:lnTo>
                  <a:lnTo>
                    <a:pt x="273" y="37"/>
                  </a:lnTo>
                  <a:lnTo>
                    <a:pt x="275" y="54"/>
                  </a:lnTo>
                  <a:lnTo>
                    <a:pt x="275" y="82"/>
                  </a:lnTo>
                  <a:lnTo>
                    <a:pt x="310" y="95"/>
                  </a:lnTo>
                  <a:lnTo>
                    <a:pt x="342" y="112"/>
                  </a:lnTo>
                  <a:lnTo>
                    <a:pt x="370" y="134"/>
                  </a:lnTo>
                  <a:lnTo>
                    <a:pt x="394" y="160"/>
                  </a:lnTo>
                  <a:lnTo>
                    <a:pt x="415" y="190"/>
                  </a:lnTo>
                  <a:lnTo>
                    <a:pt x="429" y="224"/>
                  </a:lnTo>
                  <a:lnTo>
                    <a:pt x="439" y="259"/>
                  </a:lnTo>
                  <a:lnTo>
                    <a:pt x="442" y="297"/>
                  </a:lnTo>
                  <a:lnTo>
                    <a:pt x="439" y="314"/>
                  </a:lnTo>
                  <a:lnTo>
                    <a:pt x="432" y="329"/>
                  </a:lnTo>
                  <a:lnTo>
                    <a:pt x="420" y="340"/>
                  </a:lnTo>
                  <a:lnTo>
                    <a:pt x="405" y="348"/>
                  </a:lnTo>
                  <a:lnTo>
                    <a:pt x="387" y="351"/>
                  </a:lnTo>
                  <a:lnTo>
                    <a:pt x="370" y="348"/>
                  </a:lnTo>
                  <a:lnTo>
                    <a:pt x="355" y="340"/>
                  </a:lnTo>
                  <a:lnTo>
                    <a:pt x="343" y="329"/>
                  </a:lnTo>
                  <a:lnTo>
                    <a:pt x="336" y="314"/>
                  </a:lnTo>
                  <a:lnTo>
                    <a:pt x="333" y="297"/>
                  </a:lnTo>
                  <a:lnTo>
                    <a:pt x="330" y="272"/>
                  </a:lnTo>
                  <a:lnTo>
                    <a:pt x="322" y="250"/>
                  </a:lnTo>
                  <a:lnTo>
                    <a:pt x="310" y="230"/>
                  </a:lnTo>
                  <a:lnTo>
                    <a:pt x="294" y="213"/>
                  </a:lnTo>
                  <a:lnTo>
                    <a:pt x="275" y="199"/>
                  </a:lnTo>
                  <a:lnTo>
                    <a:pt x="275" y="415"/>
                  </a:lnTo>
                  <a:lnTo>
                    <a:pt x="310" y="426"/>
                  </a:lnTo>
                  <a:lnTo>
                    <a:pt x="342" y="444"/>
                  </a:lnTo>
                  <a:lnTo>
                    <a:pt x="370" y="466"/>
                  </a:lnTo>
                  <a:lnTo>
                    <a:pt x="394" y="492"/>
                  </a:lnTo>
                  <a:lnTo>
                    <a:pt x="415" y="522"/>
                  </a:lnTo>
                  <a:lnTo>
                    <a:pt x="429" y="555"/>
                  </a:lnTo>
                  <a:lnTo>
                    <a:pt x="439" y="591"/>
                  </a:lnTo>
                  <a:lnTo>
                    <a:pt x="442" y="628"/>
                  </a:lnTo>
                  <a:lnTo>
                    <a:pt x="439" y="666"/>
                  </a:lnTo>
                  <a:lnTo>
                    <a:pt x="429" y="701"/>
                  </a:lnTo>
                  <a:lnTo>
                    <a:pt x="415" y="734"/>
                  </a:lnTo>
                  <a:lnTo>
                    <a:pt x="394" y="765"/>
                  </a:lnTo>
                  <a:lnTo>
                    <a:pt x="370" y="790"/>
                  </a:lnTo>
                  <a:lnTo>
                    <a:pt x="342" y="813"/>
                  </a:lnTo>
                  <a:lnTo>
                    <a:pt x="310" y="830"/>
                  </a:lnTo>
                  <a:lnTo>
                    <a:pt x="275" y="841"/>
                  </a:lnTo>
                  <a:lnTo>
                    <a:pt x="275" y="871"/>
                  </a:lnTo>
                  <a:lnTo>
                    <a:pt x="273" y="888"/>
                  </a:lnTo>
                  <a:lnTo>
                    <a:pt x="265" y="903"/>
                  </a:lnTo>
                  <a:lnTo>
                    <a:pt x="253" y="915"/>
                  </a:lnTo>
                  <a:lnTo>
                    <a:pt x="238" y="923"/>
                  </a:lnTo>
                  <a:lnTo>
                    <a:pt x="221" y="925"/>
                  </a:lnTo>
                  <a:lnTo>
                    <a:pt x="204" y="923"/>
                  </a:lnTo>
                  <a:lnTo>
                    <a:pt x="189" y="915"/>
                  </a:lnTo>
                  <a:lnTo>
                    <a:pt x="177" y="903"/>
                  </a:lnTo>
                  <a:lnTo>
                    <a:pt x="169" y="888"/>
                  </a:lnTo>
                  <a:lnTo>
                    <a:pt x="167" y="871"/>
                  </a:lnTo>
                  <a:lnTo>
                    <a:pt x="167" y="841"/>
                  </a:lnTo>
                  <a:lnTo>
                    <a:pt x="132" y="830"/>
                  </a:lnTo>
                  <a:lnTo>
                    <a:pt x="100" y="813"/>
                  </a:lnTo>
                  <a:lnTo>
                    <a:pt x="72" y="790"/>
                  </a:lnTo>
                  <a:lnTo>
                    <a:pt x="48" y="765"/>
                  </a:lnTo>
                  <a:lnTo>
                    <a:pt x="27" y="734"/>
                  </a:lnTo>
                  <a:lnTo>
                    <a:pt x="12" y="701"/>
                  </a:lnTo>
                  <a:lnTo>
                    <a:pt x="3" y="666"/>
                  </a:lnTo>
                  <a:lnTo>
                    <a:pt x="0" y="628"/>
                  </a:lnTo>
                  <a:lnTo>
                    <a:pt x="3" y="611"/>
                  </a:lnTo>
                  <a:lnTo>
                    <a:pt x="10" y="596"/>
                  </a:lnTo>
                  <a:lnTo>
                    <a:pt x="22" y="585"/>
                  </a:lnTo>
                  <a:lnTo>
                    <a:pt x="37" y="577"/>
                  </a:lnTo>
                  <a:lnTo>
                    <a:pt x="55" y="574"/>
                  </a:lnTo>
                  <a:lnTo>
                    <a:pt x="72" y="577"/>
                  </a:lnTo>
                  <a:lnTo>
                    <a:pt x="87" y="585"/>
                  </a:lnTo>
                  <a:lnTo>
                    <a:pt x="99" y="596"/>
                  </a:lnTo>
                  <a:lnTo>
                    <a:pt x="106" y="611"/>
                  </a:lnTo>
                  <a:lnTo>
                    <a:pt x="109" y="628"/>
                  </a:lnTo>
                  <a:lnTo>
                    <a:pt x="111" y="652"/>
                  </a:lnTo>
                  <a:lnTo>
                    <a:pt x="120" y="675"/>
                  </a:lnTo>
                  <a:lnTo>
                    <a:pt x="132" y="695"/>
                  </a:lnTo>
                  <a:lnTo>
                    <a:pt x="148" y="712"/>
                  </a:lnTo>
                  <a:lnTo>
                    <a:pt x="167" y="726"/>
                  </a:lnTo>
                  <a:lnTo>
                    <a:pt x="167" y="510"/>
                  </a:lnTo>
                  <a:lnTo>
                    <a:pt x="132" y="499"/>
                  </a:lnTo>
                  <a:lnTo>
                    <a:pt x="100" y="480"/>
                  </a:lnTo>
                  <a:lnTo>
                    <a:pt x="72" y="459"/>
                  </a:lnTo>
                  <a:lnTo>
                    <a:pt x="48" y="433"/>
                  </a:lnTo>
                  <a:lnTo>
                    <a:pt x="27" y="403"/>
                  </a:lnTo>
                  <a:lnTo>
                    <a:pt x="12" y="370"/>
                  </a:lnTo>
                  <a:lnTo>
                    <a:pt x="3" y="334"/>
                  </a:lnTo>
                  <a:lnTo>
                    <a:pt x="0" y="297"/>
                  </a:lnTo>
                  <a:lnTo>
                    <a:pt x="3" y="259"/>
                  </a:lnTo>
                  <a:lnTo>
                    <a:pt x="12" y="224"/>
                  </a:lnTo>
                  <a:lnTo>
                    <a:pt x="27" y="190"/>
                  </a:lnTo>
                  <a:lnTo>
                    <a:pt x="48" y="160"/>
                  </a:lnTo>
                  <a:lnTo>
                    <a:pt x="72" y="134"/>
                  </a:lnTo>
                  <a:lnTo>
                    <a:pt x="100" y="112"/>
                  </a:lnTo>
                  <a:lnTo>
                    <a:pt x="132" y="95"/>
                  </a:lnTo>
                  <a:lnTo>
                    <a:pt x="167" y="82"/>
                  </a:lnTo>
                  <a:lnTo>
                    <a:pt x="167" y="54"/>
                  </a:lnTo>
                  <a:lnTo>
                    <a:pt x="169" y="37"/>
                  </a:lnTo>
                  <a:lnTo>
                    <a:pt x="177" y="22"/>
                  </a:lnTo>
                  <a:lnTo>
                    <a:pt x="189" y="9"/>
                  </a:lnTo>
                  <a:lnTo>
                    <a:pt x="204" y="2"/>
                  </a:lnTo>
                  <a:lnTo>
                    <a:pt x="2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1" name="Freeform 53"/>
            <p:cNvSpPr>
              <a:spLocks noEditPoints="1"/>
            </p:cNvSpPr>
            <p:nvPr/>
          </p:nvSpPr>
          <p:spPr bwMode="auto">
            <a:xfrm>
              <a:off x="466725" y="2936875"/>
              <a:ext cx="619125" cy="381000"/>
            </a:xfrm>
            <a:custGeom>
              <a:avLst/>
              <a:gdLst>
                <a:gd name="T0" fmla="*/ 872 w 3506"/>
                <a:gd name="T1" fmla="*/ 1703 h 2155"/>
                <a:gd name="T2" fmla="*/ 1343 w 3506"/>
                <a:gd name="T3" fmla="*/ 1890 h 2155"/>
                <a:gd name="T4" fmla="*/ 1857 w 3506"/>
                <a:gd name="T5" fmla="*/ 1935 h 2155"/>
                <a:gd name="T6" fmla="*/ 2358 w 3506"/>
                <a:gd name="T7" fmla="*/ 1832 h 2155"/>
                <a:gd name="T8" fmla="*/ 2803 w 3506"/>
                <a:gd name="T9" fmla="*/ 1593 h 2155"/>
                <a:gd name="T10" fmla="*/ 2613 w 3506"/>
                <a:gd name="T11" fmla="*/ 1620 h 2155"/>
                <a:gd name="T12" fmla="*/ 2004 w 3506"/>
                <a:gd name="T13" fmla="*/ 1761 h 2155"/>
                <a:gd name="T14" fmla="*/ 1377 w 3506"/>
                <a:gd name="T15" fmla="*/ 1746 h 2155"/>
                <a:gd name="T16" fmla="*/ 775 w 3506"/>
                <a:gd name="T17" fmla="*/ 1574 h 2155"/>
                <a:gd name="T18" fmla="*/ 873 w 3506"/>
                <a:gd name="T19" fmla="*/ 768 h 2155"/>
                <a:gd name="T20" fmla="*/ 335 w 3506"/>
                <a:gd name="T21" fmla="*/ 1014 h 2155"/>
                <a:gd name="T22" fmla="*/ 448 w 3506"/>
                <a:gd name="T23" fmla="*/ 1236 h 2155"/>
                <a:gd name="T24" fmla="*/ 1009 w 3506"/>
                <a:gd name="T25" fmla="*/ 1507 h 2155"/>
                <a:gd name="T26" fmla="*/ 1124 w 3506"/>
                <a:gd name="T27" fmla="*/ 1422 h 2155"/>
                <a:gd name="T28" fmla="*/ 1020 w 3506"/>
                <a:gd name="T29" fmla="*/ 1111 h 2155"/>
                <a:gd name="T30" fmla="*/ 1055 w 3506"/>
                <a:gd name="T31" fmla="*/ 810 h 2155"/>
                <a:gd name="T32" fmla="*/ 2451 w 3506"/>
                <a:gd name="T33" fmla="*/ 810 h 2155"/>
                <a:gd name="T34" fmla="*/ 2486 w 3506"/>
                <a:gd name="T35" fmla="*/ 1111 h 2155"/>
                <a:gd name="T36" fmla="*/ 2382 w 3506"/>
                <a:gd name="T37" fmla="*/ 1422 h 2155"/>
                <a:gd name="T38" fmla="*/ 2496 w 3506"/>
                <a:gd name="T39" fmla="*/ 1507 h 2155"/>
                <a:gd name="T40" fmla="*/ 3058 w 3506"/>
                <a:gd name="T41" fmla="*/ 1236 h 2155"/>
                <a:gd name="T42" fmla="*/ 3171 w 3506"/>
                <a:gd name="T43" fmla="*/ 1014 h 2155"/>
                <a:gd name="T44" fmla="*/ 2633 w 3506"/>
                <a:gd name="T45" fmla="*/ 767 h 2155"/>
                <a:gd name="T46" fmla="*/ 1525 w 3506"/>
                <a:gd name="T47" fmla="*/ 635 h 2155"/>
                <a:gd name="T48" fmla="*/ 1209 w 3506"/>
                <a:gd name="T49" fmla="*/ 811 h 2155"/>
                <a:gd name="T50" fmla="*/ 1166 w 3506"/>
                <a:gd name="T51" fmla="*/ 1102 h 2155"/>
                <a:gd name="T52" fmla="*/ 1264 w 3506"/>
                <a:gd name="T53" fmla="*/ 1371 h 2155"/>
                <a:gd name="T54" fmla="*/ 1472 w 3506"/>
                <a:gd name="T55" fmla="*/ 1560 h 2155"/>
                <a:gd name="T56" fmla="*/ 1753 w 3506"/>
                <a:gd name="T57" fmla="*/ 1631 h 2155"/>
                <a:gd name="T58" fmla="*/ 2034 w 3506"/>
                <a:gd name="T59" fmla="*/ 1560 h 2155"/>
                <a:gd name="T60" fmla="*/ 2242 w 3506"/>
                <a:gd name="T61" fmla="*/ 1371 h 2155"/>
                <a:gd name="T62" fmla="*/ 2340 w 3506"/>
                <a:gd name="T63" fmla="*/ 1102 h 2155"/>
                <a:gd name="T64" fmla="*/ 2296 w 3506"/>
                <a:gd name="T65" fmla="*/ 811 h 2155"/>
                <a:gd name="T66" fmla="*/ 1981 w 3506"/>
                <a:gd name="T67" fmla="*/ 635 h 2155"/>
                <a:gd name="T68" fmla="*/ 1556 w 3506"/>
                <a:gd name="T69" fmla="*/ 230 h 2155"/>
                <a:gd name="T70" fmla="*/ 1086 w 3506"/>
                <a:gd name="T71" fmla="*/ 348 h 2155"/>
                <a:gd name="T72" fmla="*/ 670 w 3506"/>
                <a:gd name="T73" fmla="*/ 587 h 2155"/>
                <a:gd name="T74" fmla="*/ 701 w 3506"/>
                <a:gd name="T75" fmla="*/ 674 h 2155"/>
                <a:gd name="T76" fmla="*/ 1348 w 3506"/>
                <a:gd name="T77" fmla="*/ 508 h 2155"/>
                <a:gd name="T78" fmla="*/ 2024 w 3506"/>
                <a:gd name="T79" fmla="*/ 493 h 2155"/>
                <a:gd name="T80" fmla="*/ 2679 w 3506"/>
                <a:gd name="T81" fmla="*/ 630 h 2155"/>
                <a:gd name="T82" fmla="*/ 2910 w 3506"/>
                <a:gd name="T83" fmla="*/ 648 h 2155"/>
                <a:gd name="T84" fmla="*/ 2507 w 3506"/>
                <a:gd name="T85" fmla="*/ 387 h 2155"/>
                <a:gd name="T86" fmla="*/ 2048 w 3506"/>
                <a:gd name="T87" fmla="*/ 243 h 2155"/>
                <a:gd name="T88" fmla="*/ 1861 w 3506"/>
                <a:gd name="T89" fmla="*/ 3 h 2155"/>
                <a:gd name="T90" fmla="*/ 2382 w 3506"/>
                <a:gd name="T91" fmla="*/ 102 h 2155"/>
                <a:gd name="T92" fmla="*/ 2852 w 3506"/>
                <a:gd name="T93" fmla="*/ 331 h 2155"/>
                <a:gd name="T94" fmla="*/ 3247 w 3506"/>
                <a:gd name="T95" fmla="*/ 675 h 2155"/>
                <a:gd name="T96" fmla="*/ 3502 w 3506"/>
                <a:gd name="T97" fmla="*/ 1046 h 2155"/>
                <a:gd name="T98" fmla="*/ 3439 w 3506"/>
                <a:gd name="T99" fmla="*/ 1223 h 2155"/>
                <a:gd name="T100" fmla="*/ 3100 w 3506"/>
                <a:gd name="T101" fmla="*/ 1631 h 2155"/>
                <a:gd name="T102" fmla="*/ 2671 w 3506"/>
                <a:gd name="T103" fmla="*/ 1931 h 2155"/>
                <a:gd name="T104" fmla="*/ 2178 w 3506"/>
                <a:gd name="T105" fmla="*/ 2110 h 2155"/>
                <a:gd name="T106" fmla="*/ 1644 w 3506"/>
                <a:gd name="T107" fmla="*/ 2152 h 2155"/>
                <a:gd name="T108" fmla="*/ 1124 w 3506"/>
                <a:gd name="T109" fmla="*/ 2054 h 2155"/>
                <a:gd name="T110" fmla="*/ 654 w 3506"/>
                <a:gd name="T111" fmla="*/ 1824 h 2155"/>
                <a:gd name="T112" fmla="*/ 259 w 3506"/>
                <a:gd name="T113" fmla="*/ 1480 h 2155"/>
                <a:gd name="T114" fmla="*/ 4 w 3506"/>
                <a:gd name="T115" fmla="*/ 1111 h 2155"/>
                <a:gd name="T116" fmla="*/ 67 w 3506"/>
                <a:gd name="T117" fmla="*/ 932 h 2155"/>
                <a:gd name="T118" fmla="*/ 406 w 3506"/>
                <a:gd name="T119" fmla="*/ 525 h 2155"/>
                <a:gd name="T120" fmla="*/ 835 w 3506"/>
                <a:gd name="T121" fmla="*/ 225 h 2155"/>
                <a:gd name="T122" fmla="*/ 1327 w 3506"/>
                <a:gd name="T123" fmla="*/ 46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06" h="2155">
                  <a:moveTo>
                    <a:pt x="547" y="1463"/>
                  </a:moveTo>
                  <a:lnTo>
                    <a:pt x="622" y="1530"/>
                  </a:lnTo>
                  <a:lnTo>
                    <a:pt x="703" y="1593"/>
                  </a:lnTo>
                  <a:lnTo>
                    <a:pt x="786" y="1650"/>
                  </a:lnTo>
                  <a:lnTo>
                    <a:pt x="872" y="1703"/>
                  </a:lnTo>
                  <a:lnTo>
                    <a:pt x="962" y="1751"/>
                  </a:lnTo>
                  <a:lnTo>
                    <a:pt x="1053" y="1793"/>
                  </a:lnTo>
                  <a:lnTo>
                    <a:pt x="1148" y="1831"/>
                  </a:lnTo>
                  <a:lnTo>
                    <a:pt x="1245" y="1863"/>
                  </a:lnTo>
                  <a:lnTo>
                    <a:pt x="1343" y="1890"/>
                  </a:lnTo>
                  <a:lnTo>
                    <a:pt x="1443" y="1910"/>
                  </a:lnTo>
                  <a:lnTo>
                    <a:pt x="1546" y="1925"/>
                  </a:lnTo>
                  <a:lnTo>
                    <a:pt x="1649" y="1935"/>
                  </a:lnTo>
                  <a:lnTo>
                    <a:pt x="1753" y="1938"/>
                  </a:lnTo>
                  <a:lnTo>
                    <a:pt x="1857" y="1935"/>
                  </a:lnTo>
                  <a:lnTo>
                    <a:pt x="1960" y="1925"/>
                  </a:lnTo>
                  <a:lnTo>
                    <a:pt x="2062" y="1910"/>
                  </a:lnTo>
                  <a:lnTo>
                    <a:pt x="2162" y="1890"/>
                  </a:lnTo>
                  <a:lnTo>
                    <a:pt x="2261" y="1863"/>
                  </a:lnTo>
                  <a:lnTo>
                    <a:pt x="2358" y="1832"/>
                  </a:lnTo>
                  <a:lnTo>
                    <a:pt x="2453" y="1793"/>
                  </a:lnTo>
                  <a:lnTo>
                    <a:pt x="2544" y="1751"/>
                  </a:lnTo>
                  <a:lnTo>
                    <a:pt x="2634" y="1703"/>
                  </a:lnTo>
                  <a:lnTo>
                    <a:pt x="2720" y="1650"/>
                  </a:lnTo>
                  <a:lnTo>
                    <a:pt x="2803" y="1593"/>
                  </a:lnTo>
                  <a:lnTo>
                    <a:pt x="2884" y="1530"/>
                  </a:lnTo>
                  <a:lnTo>
                    <a:pt x="2959" y="1463"/>
                  </a:lnTo>
                  <a:lnTo>
                    <a:pt x="2846" y="1522"/>
                  </a:lnTo>
                  <a:lnTo>
                    <a:pt x="2730" y="1574"/>
                  </a:lnTo>
                  <a:lnTo>
                    <a:pt x="2613" y="1620"/>
                  </a:lnTo>
                  <a:lnTo>
                    <a:pt x="2494" y="1661"/>
                  </a:lnTo>
                  <a:lnTo>
                    <a:pt x="2374" y="1695"/>
                  </a:lnTo>
                  <a:lnTo>
                    <a:pt x="2252" y="1723"/>
                  </a:lnTo>
                  <a:lnTo>
                    <a:pt x="2128" y="1746"/>
                  </a:lnTo>
                  <a:lnTo>
                    <a:pt x="2004" y="1761"/>
                  </a:lnTo>
                  <a:lnTo>
                    <a:pt x="1880" y="1770"/>
                  </a:lnTo>
                  <a:lnTo>
                    <a:pt x="1753" y="1773"/>
                  </a:lnTo>
                  <a:lnTo>
                    <a:pt x="1626" y="1770"/>
                  </a:lnTo>
                  <a:lnTo>
                    <a:pt x="1502" y="1761"/>
                  </a:lnTo>
                  <a:lnTo>
                    <a:pt x="1377" y="1746"/>
                  </a:lnTo>
                  <a:lnTo>
                    <a:pt x="1254" y="1723"/>
                  </a:lnTo>
                  <a:lnTo>
                    <a:pt x="1132" y="1695"/>
                  </a:lnTo>
                  <a:lnTo>
                    <a:pt x="1012" y="1661"/>
                  </a:lnTo>
                  <a:lnTo>
                    <a:pt x="892" y="1620"/>
                  </a:lnTo>
                  <a:lnTo>
                    <a:pt x="775" y="1574"/>
                  </a:lnTo>
                  <a:lnTo>
                    <a:pt x="660" y="1522"/>
                  </a:lnTo>
                  <a:lnTo>
                    <a:pt x="547" y="1463"/>
                  </a:lnTo>
                  <a:close/>
                  <a:moveTo>
                    <a:pt x="1101" y="702"/>
                  </a:moveTo>
                  <a:lnTo>
                    <a:pt x="986" y="733"/>
                  </a:lnTo>
                  <a:lnTo>
                    <a:pt x="873" y="768"/>
                  </a:lnTo>
                  <a:lnTo>
                    <a:pt x="762" y="807"/>
                  </a:lnTo>
                  <a:lnTo>
                    <a:pt x="652" y="852"/>
                  </a:lnTo>
                  <a:lnTo>
                    <a:pt x="545" y="902"/>
                  </a:lnTo>
                  <a:lnTo>
                    <a:pt x="439" y="956"/>
                  </a:lnTo>
                  <a:lnTo>
                    <a:pt x="335" y="1014"/>
                  </a:lnTo>
                  <a:lnTo>
                    <a:pt x="234" y="1078"/>
                  </a:lnTo>
                  <a:lnTo>
                    <a:pt x="234" y="1078"/>
                  </a:lnTo>
                  <a:lnTo>
                    <a:pt x="238" y="1085"/>
                  </a:lnTo>
                  <a:lnTo>
                    <a:pt x="343" y="1164"/>
                  </a:lnTo>
                  <a:lnTo>
                    <a:pt x="448" y="1236"/>
                  </a:lnTo>
                  <a:lnTo>
                    <a:pt x="556" y="1302"/>
                  </a:lnTo>
                  <a:lnTo>
                    <a:pt x="667" y="1362"/>
                  </a:lnTo>
                  <a:lnTo>
                    <a:pt x="780" y="1417"/>
                  </a:lnTo>
                  <a:lnTo>
                    <a:pt x="894" y="1465"/>
                  </a:lnTo>
                  <a:lnTo>
                    <a:pt x="1009" y="1507"/>
                  </a:lnTo>
                  <a:lnTo>
                    <a:pt x="1126" y="1543"/>
                  </a:lnTo>
                  <a:lnTo>
                    <a:pt x="1246" y="1573"/>
                  </a:lnTo>
                  <a:lnTo>
                    <a:pt x="1201" y="1526"/>
                  </a:lnTo>
                  <a:lnTo>
                    <a:pt x="1160" y="1476"/>
                  </a:lnTo>
                  <a:lnTo>
                    <a:pt x="1124" y="1422"/>
                  </a:lnTo>
                  <a:lnTo>
                    <a:pt x="1092" y="1364"/>
                  </a:lnTo>
                  <a:lnTo>
                    <a:pt x="1066" y="1305"/>
                  </a:lnTo>
                  <a:lnTo>
                    <a:pt x="1046" y="1242"/>
                  </a:lnTo>
                  <a:lnTo>
                    <a:pt x="1030" y="1178"/>
                  </a:lnTo>
                  <a:lnTo>
                    <a:pt x="1020" y="1111"/>
                  </a:lnTo>
                  <a:lnTo>
                    <a:pt x="1017" y="1042"/>
                  </a:lnTo>
                  <a:lnTo>
                    <a:pt x="1020" y="982"/>
                  </a:lnTo>
                  <a:lnTo>
                    <a:pt x="1026" y="924"/>
                  </a:lnTo>
                  <a:lnTo>
                    <a:pt x="1038" y="866"/>
                  </a:lnTo>
                  <a:lnTo>
                    <a:pt x="1055" y="810"/>
                  </a:lnTo>
                  <a:lnTo>
                    <a:pt x="1075" y="755"/>
                  </a:lnTo>
                  <a:lnTo>
                    <a:pt x="1101" y="702"/>
                  </a:lnTo>
                  <a:close/>
                  <a:moveTo>
                    <a:pt x="2405" y="702"/>
                  </a:moveTo>
                  <a:lnTo>
                    <a:pt x="2430" y="755"/>
                  </a:lnTo>
                  <a:lnTo>
                    <a:pt x="2451" y="810"/>
                  </a:lnTo>
                  <a:lnTo>
                    <a:pt x="2468" y="867"/>
                  </a:lnTo>
                  <a:lnTo>
                    <a:pt x="2479" y="924"/>
                  </a:lnTo>
                  <a:lnTo>
                    <a:pt x="2486" y="982"/>
                  </a:lnTo>
                  <a:lnTo>
                    <a:pt x="2489" y="1042"/>
                  </a:lnTo>
                  <a:lnTo>
                    <a:pt x="2486" y="1111"/>
                  </a:lnTo>
                  <a:lnTo>
                    <a:pt x="2476" y="1178"/>
                  </a:lnTo>
                  <a:lnTo>
                    <a:pt x="2460" y="1242"/>
                  </a:lnTo>
                  <a:lnTo>
                    <a:pt x="2440" y="1305"/>
                  </a:lnTo>
                  <a:lnTo>
                    <a:pt x="2413" y="1364"/>
                  </a:lnTo>
                  <a:lnTo>
                    <a:pt x="2382" y="1422"/>
                  </a:lnTo>
                  <a:lnTo>
                    <a:pt x="2345" y="1476"/>
                  </a:lnTo>
                  <a:lnTo>
                    <a:pt x="2305" y="1526"/>
                  </a:lnTo>
                  <a:lnTo>
                    <a:pt x="2260" y="1573"/>
                  </a:lnTo>
                  <a:lnTo>
                    <a:pt x="2379" y="1543"/>
                  </a:lnTo>
                  <a:lnTo>
                    <a:pt x="2496" y="1507"/>
                  </a:lnTo>
                  <a:lnTo>
                    <a:pt x="2612" y="1465"/>
                  </a:lnTo>
                  <a:lnTo>
                    <a:pt x="2726" y="1417"/>
                  </a:lnTo>
                  <a:lnTo>
                    <a:pt x="2839" y="1362"/>
                  </a:lnTo>
                  <a:lnTo>
                    <a:pt x="2950" y="1302"/>
                  </a:lnTo>
                  <a:lnTo>
                    <a:pt x="3058" y="1236"/>
                  </a:lnTo>
                  <a:lnTo>
                    <a:pt x="3163" y="1164"/>
                  </a:lnTo>
                  <a:lnTo>
                    <a:pt x="3268" y="1085"/>
                  </a:lnTo>
                  <a:lnTo>
                    <a:pt x="3272" y="1078"/>
                  </a:lnTo>
                  <a:lnTo>
                    <a:pt x="3272" y="1078"/>
                  </a:lnTo>
                  <a:lnTo>
                    <a:pt x="3171" y="1014"/>
                  </a:lnTo>
                  <a:lnTo>
                    <a:pt x="3067" y="956"/>
                  </a:lnTo>
                  <a:lnTo>
                    <a:pt x="2961" y="902"/>
                  </a:lnTo>
                  <a:lnTo>
                    <a:pt x="2854" y="852"/>
                  </a:lnTo>
                  <a:lnTo>
                    <a:pt x="2744" y="807"/>
                  </a:lnTo>
                  <a:lnTo>
                    <a:pt x="2633" y="767"/>
                  </a:lnTo>
                  <a:lnTo>
                    <a:pt x="2520" y="733"/>
                  </a:lnTo>
                  <a:lnTo>
                    <a:pt x="2405" y="702"/>
                  </a:lnTo>
                  <a:close/>
                  <a:moveTo>
                    <a:pt x="1753" y="626"/>
                  </a:moveTo>
                  <a:lnTo>
                    <a:pt x="1639" y="628"/>
                  </a:lnTo>
                  <a:lnTo>
                    <a:pt x="1525" y="635"/>
                  </a:lnTo>
                  <a:lnTo>
                    <a:pt x="1414" y="646"/>
                  </a:lnTo>
                  <a:lnTo>
                    <a:pt x="1302" y="662"/>
                  </a:lnTo>
                  <a:lnTo>
                    <a:pt x="1266" y="708"/>
                  </a:lnTo>
                  <a:lnTo>
                    <a:pt x="1235" y="759"/>
                  </a:lnTo>
                  <a:lnTo>
                    <a:pt x="1209" y="811"/>
                  </a:lnTo>
                  <a:lnTo>
                    <a:pt x="1189" y="867"/>
                  </a:lnTo>
                  <a:lnTo>
                    <a:pt x="1174" y="924"/>
                  </a:lnTo>
                  <a:lnTo>
                    <a:pt x="1166" y="982"/>
                  </a:lnTo>
                  <a:lnTo>
                    <a:pt x="1163" y="1042"/>
                  </a:lnTo>
                  <a:lnTo>
                    <a:pt x="1166" y="1102"/>
                  </a:lnTo>
                  <a:lnTo>
                    <a:pt x="1174" y="1161"/>
                  </a:lnTo>
                  <a:lnTo>
                    <a:pt x="1189" y="1217"/>
                  </a:lnTo>
                  <a:lnTo>
                    <a:pt x="1209" y="1271"/>
                  </a:lnTo>
                  <a:lnTo>
                    <a:pt x="1234" y="1322"/>
                  </a:lnTo>
                  <a:lnTo>
                    <a:pt x="1264" y="1371"/>
                  </a:lnTo>
                  <a:lnTo>
                    <a:pt x="1298" y="1417"/>
                  </a:lnTo>
                  <a:lnTo>
                    <a:pt x="1336" y="1458"/>
                  </a:lnTo>
                  <a:lnTo>
                    <a:pt x="1377" y="1496"/>
                  </a:lnTo>
                  <a:lnTo>
                    <a:pt x="1423" y="1530"/>
                  </a:lnTo>
                  <a:lnTo>
                    <a:pt x="1472" y="1560"/>
                  </a:lnTo>
                  <a:lnTo>
                    <a:pt x="1523" y="1584"/>
                  </a:lnTo>
                  <a:lnTo>
                    <a:pt x="1577" y="1604"/>
                  </a:lnTo>
                  <a:lnTo>
                    <a:pt x="1634" y="1619"/>
                  </a:lnTo>
                  <a:lnTo>
                    <a:pt x="1692" y="1628"/>
                  </a:lnTo>
                  <a:lnTo>
                    <a:pt x="1753" y="1631"/>
                  </a:lnTo>
                  <a:lnTo>
                    <a:pt x="1814" y="1628"/>
                  </a:lnTo>
                  <a:lnTo>
                    <a:pt x="1872" y="1619"/>
                  </a:lnTo>
                  <a:lnTo>
                    <a:pt x="1928" y="1604"/>
                  </a:lnTo>
                  <a:lnTo>
                    <a:pt x="1983" y="1584"/>
                  </a:lnTo>
                  <a:lnTo>
                    <a:pt x="2034" y="1560"/>
                  </a:lnTo>
                  <a:lnTo>
                    <a:pt x="2083" y="1530"/>
                  </a:lnTo>
                  <a:lnTo>
                    <a:pt x="2128" y="1496"/>
                  </a:lnTo>
                  <a:lnTo>
                    <a:pt x="2170" y="1458"/>
                  </a:lnTo>
                  <a:lnTo>
                    <a:pt x="2208" y="1417"/>
                  </a:lnTo>
                  <a:lnTo>
                    <a:pt x="2242" y="1371"/>
                  </a:lnTo>
                  <a:lnTo>
                    <a:pt x="2272" y="1322"/>
                  </a:lnTo>
                  <a:lnTo>
                    <a:pt x="2296" y="1271"/>
                  </a:lnTo>
                  <a:lnTo>
                    <a:pt x="2317" y="1217"/>
                  </a:lnTo>
                  <a:lnTo>
                    <a:pt x="2332" y="1161"/>
                  </a:lnTo>
                  <a:lnTo>
                    <a:pt x="2340" y="1102"/>
                  </a:lnTo>
                  <a:lnTo>
                    <a:pt x="2343" y="1042"/>
                  </a:lnTo>
                  <a:lnTo>
                    <a:pt x="2340" y="982"/>
                  </a:lnTo>
                  <a:lnTo>
                    <a:pt x="2332" y="924"/>
                  </a:lnTo>
                  <a:lnTo>
                    <a:pt x="2317" y="867"/>
                  </a:lnTo>
                  <a:lnTo>
                    <a:pt x="2296" y="811"/>
                  </a:lnTo>
                  <a:lnTo>
                    <a:pt x="2271" y="759"/>
                  </a:lnTo>
                  <a:lnTo>
                    <a:pt x="2240" y="708"/>
                  </a:lnTo>
                  <a:lnTo>
                    <a:pt x="2204" y="662"/>
                  </a:lnTo>
                  <a:lnTo>
                    <a:pt x="2092" y="646"/>
                  </a:lnTo>
                  <a:lnTo>
                    <a:pt x="1981" y="635"/>
                  </a:lnTo>
                  <a:lnTo>
                    <a:pt x="1867" y="628"/>
                  </a:lnTo>
                  <a:lnTo>
                    <a:pt x="1753" y="626"/>
                  </a:lnTo>
                  <a:close/>
                  <a:moveTo>
                    <a:pt x="1753" y="218"/>
                  </a:moveTo>
                  <a:lnTo>
                    <a:pt x="1654" y="221"/>
                  </a:lnTo>
                  <a:lnTo>
                    <a:pt x="1556" y="230"/>
                  </a:lnTo>
                  <a:lnTo>
                    <a:pt x="1458" y="243"/>
                  </a:lnTo>
                  <a:lnTo>
                    <a:pt x="1364" y="261"/>
                  </a:lnTo>
                  <a:lnTo>
                    <a:pt x="1269" y="286"/>
                  </a:lnTo>
                  <a:lnTo>
                    <a:pt x="1176" y="315"/>
                  </a:lnTo>
                  <a:lnTo>
                    <a:pt x="1086" y="348"/>
                  </a:lnTo>
                  <a:lnTo>
                    <a:pt x="999" y="387"/>
                  </a:lnTo>
                  <a:lnTo>
                    <a:pt x="913" y="430"/>
                  </a:lnTo>
                  <a:lnTo>
                    <a:pt x="829" y="478"/>
                  </a:lnTo>
                  <a:lnTo>
                    <a:pt x="749" y="531"/>
                  </a:lnTo>
                  <a:lnTo>
                    <a:pt x="670" y="587"/>
                  </a:lnTo>
                  <a:lnTo>
                    <a:pt x="596" y="648"/>
                  </a:lnTo>
                  <a:lnTo>
                    <a:pt x="524" y="714"/>
                  </a:lnTo>
                  <a:lnTo>
                    <a:pt x="456" y="783"/>
                  </a:lnTo>
                  <a:lnTo>
                    <a:pt x="578" y="725"/>
                  </a:lnTo>
                  <a:lnTo>
                    <a:pt x="701" y="674"/>
                  </a:lnTo>
                  <a:lnTo>
                    <a:pt x="827" y="630"/>
                  </a:lnTo>
                  <a:lnTo>
                    <a:pt x="954" y="591"/>
                  </a:lnTo>
                  <a:lnTo>
                    <a:pt x="1084" y="557"/>
                  </a:lnTo>
                  <a:lnTo>
                    <a:pt x="1215" y="529"/>
                  </a:lnTo>
                  <a:lnTo>
                    <a:pt x="1348" y="508"/>
                  </a:lnTo>
                  <a:lnTo>
                    <a:pt x="1482" y="493"/>
                  </a:lnTo>
                  <a:lnTo>
                    <a:pt x="1617" y="483"/>
                  </a:lnTo>
                  <a:lnTo>
                    <a:pt x="1753" y="480"/>
                  </a:lnTo>
                  <a:lnTo>
                    <a:pt x="1889" y="483"/>
                  </a:lnTo>
                  <a:lnTo>
                    <a:pt x="2024" y="493"/>
                  </a:lnTo>
                  <a:lnTo>
                    <a:pt x="2158" y="508"/>
                  </a:lnTo>
                  <a:lnTo>
                    <a:pt x="2291" y="529"/>
                  </a:lnTo>
                  <a:lnTo>
                    <a:pt x="2422" y="557"/>
                  </a:lnTo>
                  <a:lnTo>
                    <a:pt x="2552" y="591"/>
                  </a:lnTo>
                  <a:lnTo>
                    <a:pt x="2679" y="630"/>
                  </a:lnTo>
                  <a:lnTo>
                    <a:pt x="2805" y="674"/>
                  </a:lnTo>
                  <a:lnTo>
                    <a:pt x="2928" y="725"/>
                  </a:lnTo>
                  <a:lnTo>
                    <a:pt x="3050" y="783"/>
                  </a:lnTo>
                  <a:lnTo>
                    <a:pt x="2981" y="714"/>
                  </a:lnTo>
                  <a:lnTo>
                    <a:pt x="2910" y="648"/>
                  </a:lnTo>
                  <a:lnTo>
                    <a:pt x="2836" y="587"/>
                  </a:lnTo>
                  <a:lnTo>
                    <a:pt x="2757" y="531"/>
                  </a:lnTo>
                  <a:lnTo>
                    <a:pt x="2677" y="478"/>
                  </a:lnTo>
                  <a:lnTo>
                    <a:pt x="2593" y="430"/>
                  </a:lnTo>
                  <a:lnTo>
                    <a:pt x="2507" y="387"/>
                  </a:lnTo>
                  <a:lnTo>
                    <a:pt x="2420" y="348"/>
                  </a:lnTo>
                  <a:lnTo>
                    <a:pt x="2329" y="315"/>
                  </a:lnTo>
                  <a:lnTo>
                    <a:pt x="2237" y="286"/>
                  </a:lnTo>
                  <a:lnTo>
                    <a:pt x="2142" y="261"/>
                  </a:lnTo>
                  <a:lnTo>
                    <a:pt x="2048" y="243"/>
                  </a:lnTo>
                  <a:lnTo>
                    <a:pt x="1950" y="230"/>
                  </a:lnTo>
                  <a:lnTo>
                    <a:pt x="1852" y="221"/>
                  </a:lnTo>
                  <a:lnTo>
                    <a:pt x="1753" y="218"/>
                  </a:lnTo>
                  <a:close/>
                  <a:moveTo>
                    <a:pt x="1753" y="0"/>
                  </a:moveTo>
                  <a:lnTo>
                    <a:pt x="1861" y="3"/>
                  </a:lnTo>
                  <a:lnTo>
                    <a:pt x="1968" y="12"/>
                  </a:lnTo>
                  <a:lnTo>
                    <a:pt x="2073" y="27"/>
                  </a:lnTo>
                  <a:lnTo>
                    <a:pt x="2178" y="46"/>
                  </a:lnTo>
                  <a:lnTo>
                    <a:pt x="2281" y="71"/>
                  </a:lnTo>
                  <a:lnTo>
                    <a:pt x="2382" y="102"/>
                  </a:lnTo>
                  <a:lnTo>
                    <a:pt x="2480" y="138"/>
                  </a:lnTo>
                  <a:lnTo>
                    <a:pt x="2577" y="180"/>
                  </a:lnTo>
                  <a:lnTo>
                    <a:pt x="2671" y="225"/>
                  </a:lnTo>
                  <a:lnTo>
                    <a:pt x="2762" y="276"/>
                  </a:lnTo>
                  <a:lnTo>
                    <a:pt x="2852" y="331"/>
                  </a:lnTo>
                  <a:lnTo>
                    <a:pt x="2938" y="392"/>
                  </a:lnTo>
                  <a:lnTo>
                    <a:pt x="3020" y="456"/>
                  </a:lnTo>
                  <a:lnTo>
                    <a:pt x="3100" y="525"/>
                  </a:lnTo>
                  <a:lnTo>
                    <a:pt x="3175" y="598"/>
                  </a:lnTo>
                  <a:lnTo>
                    <a:pt x="3247" y="675"/>
                  </a:lnTo>
                  <a:lnTo>
                    <a:pt x="3315" y="757"/>
                  </a:lnTo>
                  <a:lnTo>
                    <a:pt x="3379" y="843"/>
                  </a:lnTo>
                  <a:lnTo>
                    <a:pt x="3439" y="932"/>
                  </a:lnTo>
                  <a:lnTo>
                    <a:pt x="3493" y="1025"/>
                  </a:lnTo>
                  <a:lnTo>
                    <a:pt x="3502" y="1046"/>
                  </a:lnTo>
                  <a:lnTo>
                    <a:pt x="3506" y="1067"/>
                  </a:lnTo>
                  <a:lnTo>
                    <a:pt x="3506" y="1088"/>
                  </a:lnTo>
                  <a:lnTo>
                    <a:pt x="3502" y="1111"/>
                  </a:lnTo>
                  <a:lnTo>
                    <a:pt x="3493" y="1131"/>
                  </a:lnTo>
                  <a:lnTo>
                    <a:pt x="3439" y="1223"/>
                  </a:lnTo>
                  <a:lnTo>
                    <a:pt x="3379" y="1314"/>
                  </a:lnTo>
                  <a:lnTo>
                    <a:pt x="3315" y="1398"/>
                  </a:lnTo>
                  <a:lnTo>
                    <a:pt x="3247" y="1480"/>
                  </a:lnTo>
                  <a:lnTo>
                    <a:pt x="3175" y="1558"/>
                  </a:lnTo>
                  <a:lnTo>
                    <a:pt x="3100" y="1631"/>
                  </a:lnTo>
                  <a:lnTo>
                    <a:pt x="3020" y="1700"/>
                  </a:lnTo>
                  <a:lnTo>
                    <a:pt x="2938" y="1765"/>
                  </a:lnTo>
                  <a:lnTo>
                    <a:pt x="2852" y="1824"/>
                  </a:lnTo>
                  <a:lnTo>
                    <a:pt x="2762" y="1880"/>
                  </a:lnTo>
                  <a:lnTo>
                    <a:pt x="2671" y="1931"/>
                  </a:lnTo>
                  <a:lnTo>
                    <a:pt x="2577" y="1977"/>
                  </a:lnTo>
                  <a:lnTo>
                    <a:pt x="2480" y="2017"/>
                  </a:lnTo>
                  <a:lnTo>
                    <a:pt x="2382" y="2054"/>
                  </a:lnTo>
                  <a:lnTo>
                    <a:pt x="2281" y="2084"/>
                  </a:lnTo>
                  <a:lnTo>
                    <a:pt x="2178" y="2110"/>
                  </a:lnTo>
                  <a:lnTo>
                    <a:pt x="2073" y="2130"/>
                  </a:lnTo>
                  <a:lnTo>
                    <a:pt x="1968" y="2144"/>
                  </a:lnTo>
                  <a:lnTo>
                    <a:pt x="1861" y="2152"/>
                  </a:lnTo>
                  <a:lnTo>
                    <a:pt x="1753" y="2155"/>
                  </a:lnTo>
                  <a:lnTo>
                    <a:pt x="1644" y="2152"/>
                  </a:lnTo>
                  <a:lnTo>
                    <a:pt x="1538" y="2144"/>
                  </a:lnTo>
                  <a:lnTo>
                    <a:pt x="1433" y="2130"/>
                  </a:lnTo>
                  <a:lnTo>
                    <a:pt x="1327" y="2110"/>
                  </a:lnTo>
                  <a:lnTo>
                    <a:pt x="1225" y="2084"/>
                  </a:lnTo>
                  <a:lnTo>
                    <a:pt x="1124" y="2054"/>
                  </a:lnTo>
                  <a:lnTo>
                    <a:pt x="1025" y="2017"/>
                  </a:lnTo>
                  <a:lnTo>
                    <a:pt x="929" y="1977"/>
                  </a:lnTo>
                  <a:lnTo>
                    <a:pt x="835" y="1931"/>
                  </a:lnTo>
                  <a:lnTo>
                    <a:pt x="744" y="1880"/>
                  </a:lnTo>
                  <a:lnTo>
                    <a:pt x="654" y="1824"/>
                  </a:lnTo>
                  <a:lnTo>
                    <a:pt x="568" y="1765"/>
                  </a:lnTo>
                  <a:lnTo>
                    <a:pt x="486" y="1700"/>
                  </a:lnTo>
                  <a:lnTo>
                    <a:pt x="406" y="1631"/>
                  </a:lnTo>
                  <a:lnTo>
                    <a:pt x="331" y="1558"/>
                  </a:lnTo>
                  <a:lnTo>
                    <a:pt x="259" y="1480"/>
                  </a:lnTo>
                  <a:lnTo>
                    <a:pt x="190" y="1398"/>
                  </a:lnTo>
                  <a:lnTo>
                    <a:pt x="127" y="1314"/>
                  </a:lnTo>
                  <a:lnTo>
                    <a:pt x="67" y="1223"/>
                  </a:lnTo>
                  <a:lnTo>
                    <a:pt x="13" y="1131"/>
                  </a:lnTo>
                  <a:lnTo>
                    <a:pt x="4" y="1111"/>
                  </a:lnTo>
                  <a:lnTo>
                    <a:pt x="0" y="1088"/>
                  </a:lnTo>
                  <a:lnTo>
                    <a:pt x="0" y="1067"/>
                  </a:lnTo>
                  <a:lnTo>
                    <a:pt x="4" y="1046"/>
                  </a:lnTo>
                  <a:lnTo>
                    <a:pt x="13" y="1025"/>
                  </a:lnTo>
                  <a:lnTo>
                    <a:pt x="67" y="932"/>
                  </a:lnTo>
                  <a:lnTo>
                    <a:pt x="127" y="843"/>
                  </a:lnTo>
                  <a:lnTo>
                    <a:pt x="190" y="757"/>
                  </a:lnTo>
                  <a:lnTo>
                    <a:pt x="259" y="675"/>
                  </a:lnTo>
                  <a:lnTo>
                    <a:pt x="331" y="598"/>
                  </a:lnTo>
                  <a:lnTo>
                    <a:pt x="406" y="525"/>
                  </a:lnTo>
                  <a:lnTo>
                    <a:pt x="486" y="456"/>
                  </a:lnTo>
                  <a:lnTo>
                    <a:pt x="568" y="392"/>
                  </a:lnTo>
                  <a:lnTo>
                    <a:pt x="654" y="331"/>
                  </a:lnTo>
                  <a:lnTo>
                    <a:pt x="744" y="276"/>
                  </a:lnTo>
                  <a:lnTo>
                    <a:pt x="835" y="225"/>
                  </a:lnTo>
                  <a:lnTo>
                    <a:pt x="929" y="180"/>
                  </a:lnTo>
                  <a:lnTo>
                    <a:pt x="1025" y="138"/>
                  </a:lnTo>
                  <a:lnTo>
                    <a:pt x="1124" y="102"/>
                  </a:lnTo>
                  <a:lnTo>
                    <a:pt x="1225" y="71"/>
                  </a:lnTo>
                  <a:lnTo>
                    <a:pt x="1327" y="46"/>
                  </a:lnTo>
                  <a:lnTo>
                    <a:pt x="1433" y="27"/>
                  </a:lnTo>
                  <a:lnTo>
                    <a:pt x="1538" y="12"/>
                  </a:lnTo>
                  <a:lnTo>
                    <a:pt x="1644" y="3"/>
                  </a:lnTo>
                  <a:lnTo>
                    <a:pt x="17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42" name="Group 641"/>
          <p:cNvGrpSpPr/>
          <p:nvPr/>
        </p:nvGrpSpPr>
        <p:grpSpPr>
          <a:xfrm>
            <a:off x="1646087" y="4530657"/>
            <a:ext cx="246095" cy="139097"/>
            <a:chOff x="1430338" y="3287713"/>
            <a:chExt cx="401637" cy="227013"/>
          </a:xfrm>
          <a:solidFill>
            <a:schemeClr val="tx1">
              <a:lumMod val="65000"/>
              <a:lumOff val="35000"/>
            </a:schemeClr>
          </a:solidFill>
        </p:grpSpPr>
        <p:sp>
          <p:nvSpPr>
            <p:cNvPr id="643" name="Freeform 58"/>
            <p:cNvSpPr>
              <a:spLocks noEditPoints="1"/>
            </p:cNvSpPr>
            <p:nvPr/>
          </p:nvSpPr>
          <p:spPr bwMode="auto">
            <a:xfrm>
              <a:off x="1430338" y="3287713"/>
              <a:ext cx="401637" cy="227013"/>
            </a:xfrm>
            <a:custGeom>
              <a:avLst/>
              <a:gdLst>
                <a:gd name="T0" fmla="*/ 2765 w 3538"/>
                <a:gd name="T1" fmla="*/ 1487 h 2011"/>
                <a:gd name="T2" fmla="*/ 2678 w 3538"/>
                <a:gd name="T3" fmla="*/ 1589 h 2011"/>
                <a:gd name="T4" fmla="*/ 2678 w 3538"/>
                <a:gd name="T5" fmla="*/ 1728 h 2011"/>
                <a:gd name="T6" fmla="*/ 2765 w 3538"/>
                <a:gd name="T7" fmla="*/ 1830 h 2011"/>
                <a:gd name="T8" fmla="*/ 2901 w 3538"/>
                <a:gd name="T9" fmla="*/ 1854 h 2011"/>
                <a:gd name="T10" fmla="*/ 3017 w 3538"/>
                <a:gd name="T11" fmla="*/ 1786 h 2011"/>
                <a:gd name="T12" fmla="*/ 3064 w 3538"/>
                <a:gd name="T13" fmla="*/ 1658 h 2011"/>
                <a:gd name="T14" fmla="*/ 3017 w 3538"/>
                <a:gd name="T15" fmla="*/ 1530 h 2011"/>
                <a:gd name="T16" fmla="*/ 2901 w 3538"/>
                <a:gd name="T17" fmla="*/ 1463 h 2011"/>
                <a:gd name="T18" fmla="*/ 654 w 3538"/>
                <a:gd name="T19" fmla="*/ 1472 h 2011"/>
                <a:gd name="T20" fmla="*/ 551 w 3538"/>
                <a:gd name="T21" fmla="*/ 1558 h 2011"/>
                <a:gd name="T22" fmla="*/ 527 w 3538"/>
                <a:gd name="T23" fmla="*/ 1694 h 2011"/>
                <a:gd name="T24" fmla="*/ 595 w 3538"/>
                <a:gd name="T25" fmla="*/ 1810 h 2011"/>
                <a:gd name="T26" fmla="*/ 723 w 3538"/>
                <a:gd name="T27" fmla="*/ 1857 h 2011"/>
                <a:gd name="T28" fmla="*/ 851 w 3538"/>
                <a:gd name="T29" fmla="*/ 1810 h 2011"/>
                <a:gd name="T30" fmla="*/ 919 w 3538"/>
                <a:gd name="T31" fmla="*/ 1694 h 2011"/>
                <a:gd name="T32" fmla="*/ 895 w 3538"/>
                <a:gd name="T33" fmla="*/ 1558 h 2011"/>
                <a:gd name="T34" fmla="*/ 792 w 3538"/>
                <a:gd name="T35" fmla="*/ 1472 h 2011"/>
                <a:gd name="T36" fmla="*/ 2726 w 3538"/>
                <a:gd name="T37" fmla="*/ 915 h 2011"/>
                <a:gd name="T38" fmla="*/ 2436 w 3538"/>
                <a:gd name="T39" fmla="*/ 677 h 2011"/>
                <a:gd name="T40" fmla="*/ 2568 w 3538"/>
                <a:gd name="T41" fmla="*/ 1465 h 2011"/>
                <a:gd name="T42" fmla="*/ 2694 w 3538"/>
                <a:gd name="T43" fmla="*/ 1348 h 2011"/>
                <a:gd name="T44" fmla="*/ 2865 w 3538"/>
                <a:gd name="T45" fmla="*/ 1304 h 2011"/>
                <a:gd name="T46" fmla="*/ 3035 w 3538"/>
                <a:gd name="T47" fmla="*/ 1348 h 2011"/>
                <a:gd name="T48" fmla="*/ 3161 w 3538"/>
                <a:gd name="T49" fmla="*/ 1465 h 2011"/>
                <a:gd name="T50" fmla="*/ 3305 w 3538"/>
                <a:gd name="T51" fmla="*/ 1181 h 2011"/>
                <a:gd name="T52" fmla="*/ 2626 w 3538"/>
                <a:gd name="T53" fmla="*/ 1038 h 2011"/>
                <a:gd name="T54" fmla="*/ 2594 w 3538"/>
                <a:gd name="T55" fmla="*/ 980 h 2011"/>
                <a:gd name="T56" fmla="*/ 233 w 3538"/>
                <a:gd name="T57" fmla="*/ 1542 h 2011"/>
                <a:gd name="T58" fmla="*/ 453 w 3538"/>
                <a:gd name="T59" fmla="*/ 1431 h 2011"/>
                <a:gd name="T60" fmla="*/ 591 w 3538"/>
                <a:gd name="T61" fmla="*/ 1330 h 2011"/>
                <a:gd name="T62" fmla="*/ 769 w 3538"/>
                <a:gd name="T63" fmla="*/ 1308 h 2011"/>
                <a:gd name="T64" fmla="*/ 931 w 3538"/>
                <a:gd name="T65" fmla="*/ 1372 h 2011"/>
                <a:gd name="T66" fmla="*/ 1041 w 3538"/>
                <a:gd name="T67" fmla="*/ 1502 h 2011"/>
                <a:gd name="T68" fmla="*/ 233 w 3538"/>
                <a:gd name="T69" fmla="*/ 232 h 2011"/>
                <a:gd name="T70" fmla="*/ 2371 w 3538"/>
                <a:gd name="T71" fmla="*/ 11 h 2011"/>
                <a:gd name="T72" fmla="*/ 2433 w 3538"/>
                <a:gd name="T73" fmla="*/ 88 h 2011"/>
                <a:gd name="T74" fmla="*/ 3179 w 3538"/>
                <a:gd name="T75" fmla="*/ 448 h 2011"/>
                <a:gd name="T76" fmla="*/ 3252 w 3538"/>
                <a:gd name="T77" fmla="*/ 495 h 2011"/>
                <a:gd name="T78" fmla="*/ 3538 w 3538"/>
                <a:gd name="T79" fmla="*/ 1157 h 2011"/>
                <a:gd name="T80" fmla="*/ 3512 w 3538"/>
                <a:gd name="T81" fmla="*/ 1731 h 2011"/>
                <a:gd name="T82" fmla="*/ 3422 w 3538"/>
                <a:gd name="T83" fmla="*/ 1774 h 2011"/>
                <a:gd name="T84" fmla="*/ 3135 w 3538"/>
                <a:gd name="T85" fmla="*/ 1886 h 2011"/>
                <a:gd name="T86" fmla="*/ 2997 w 3538"/>
                <a:gd name="T87" fmla="*/ 1987 h 2011"/>
                <a:gd name="T88" fmla="*/ 2820 w 3538"/>
                <a:gd name="T89" fmla="*/ 2009 h 2011"/>
                <a:gd name="T90" fmla="*/ 2658 w 3538"/>
                <a:gd name="T91" fmla="*/ 1945 h 2011"/>
                <a:gd name="T92" fmla="*/ 2547 w 3538"/>
                <a:gd name="T93" fmla="*/ 1815 h 2011"/>
                <a:gd name="T94" fmla="*/ 1020 w 3538"/>
                <a:gd name="T95" fmla="*/ 1852 h 2011"/>
                <a:gd name="T96" fmla="*/ 894 w 3538"/>
                <a:gd name="T97" fmla="*/ 1968 h 2011"/>
                <a:gd name="T98" fmla="*/ 723 w 3538"/>
                <a:gd name="T99" fmla="*/ 2011 h 2011"/>
                <a:gd name="T100" fmla="*/ 552 w 3538"/>
                <a:gd name="T101" fmla="*/ 1968 h 2011"/>
                <a:gd name="T102" fmla="*/ 426 w 3538"/>
                <a:gd name="T103" fmla="*/ 1852 h 2011"/>
                <a:gd name="T104" fmla="*/ 90 w 3538"/>
                <a:gd name="T105" fmla="*/ 1771 h 2011"/>
                <a:gd name="T106" fmla="*/ 12 w 3538"/>
                <a:gd name="T107" fmla="*/ 1710 h 2011"/>
                <a:gd name="T108" fmla="*/ 3 w 3538"/>
                <a:gd name="T109" fmla="*/ 88 h 2011"/>
                <a:gd name="T110" fmla="*/ 65 w 3538"/>
                <a:gd name="T111" fmla="*/ 11 h 2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38" h="2011">
                  <a:moveTo>
                    <a:pt x="2865" y="1459"/>
                  </a:moveTo>
                  <a:lnTo>
                    <a:pt x="2829" y="1463"/>
                  </a:lnTo>
                  <a:lnTo>
                    <a:pt x="2795" y="1472"/>
                  </a:lnTo>
                  <a:lnTo>
                    <a:pt x="2765" y="1487"/>
                  </a:lnTo>
                  <a:lnTo>
                    <a:pt x="2737" y="1507"/>
                  </a:lnTo>
                  <a:lnTo>
                    <a:pt x="2712" y="1530"/>
                  </a:lnTo>
                  <a:lnTo>
                    <a:pt x="2693" y="1558"/>
                  </a:lnTo>
                  <a:lnTo>
                    <a:pt x="2678" y="1589"/>
                  </a:lnTo>
                  <a:lnTo>
                    <a:pt x="2668" y="1623"/>
                  </a:lnTo>
                  <a:lnTo>
                    <a:pt x="2665" y="1658"/>
                  </a:lnTo>
                  <a:lnTo>
                    <a:pt x="2668" y="1694"/>
                  </a:lnTo>
                  <a:lnTo>
                    <a:pt x="2678" y="1728"/>
                  </a:lnTo>
                  <a:lnTo>
                    <a:pt x="2693" y="1759"/>
                  </a:lnTo>
                  <a:lnTo>
                    <a:pt x="2712" y="1786"/>
                  </a:lnTo>
                  <a:lnTo>
                    <a:pt x="2737" y="1810"/>
                  </a:lnTo>
                  <a:lnTo>
                    <a:pt x="2765" y="1830"/>
                  </a:lnTo>
                  <a:lnTo>
                    <a:pt x="2795" y="1845"/>
                  </a:lnTo>
                  <a:lnTo>
                    <a:pt x="2829" y="1854"/>
                  </a:lnTo>
                  <a:lnTo>
                    <a:pt x="2865" y="1857"/>
                  </a:lnTo>
                  <a:lnTo>
                    <a:pt x="2901" y="1854"/>
                  </a:lnTo>
                  <a:lnTo>
                    <a:pt x="2934" y="1845"/>
                  </a:lnTo>
                  <a:lnTo>
                    <a:pt x="2966" y="1830"/>
                  </a:lnTo>
                  <a:lnTo>
                    <a:pt x="2994" y="1810"/>
                  </a:lnTo>
                  <a:lnTo>
                    <a:pt x="3017" y="1786"/>
                  </a:lnTo>
                  <a:lnTo>
                    <a:pt x="3038" y="1759"/>
                  </a:lnTo>
                  <a:lnTo>
                    <a:pt x="3051" y="1728"/>
                  </a:lnTo>
                  <a:lnTo>
                    <a:pt x="3061" y="1694"/>
                  </a:lnTo>
                  <a:lnTo>
                    <a:pt x="3064" y="1658"/>
                  </a:lnTo>
                  <a:lnTo>
                    <a:pt x="3061" y="1623"/>
                  </a:lnTo>
                  <a:lnTo>
                    <a:pt x="3051" y="1589"/>
                  </a:lnTo>
                  <a:lnTo>
                    <a:pt x="3038" y="1558"/>
                  </a:lnTo>
                  <a:lnTo>
                    <a:pt x="3017" y="1530"/>
                  </a:lnTo>
                  <a:lnTo>
                    <a:pt x="2994" y="1507"/>
                  </a:lnTo>
                  <a:lnTo>
                    <a:pt x="2966" y="1487"/>
                  </a:lnTo>
                  <a:lnTo>
                    <a:pt x="2934" y="1472"/>
                  </a:lnTo>
                  <a:lnTo>
                    <a:pt x="2901" y="1463"/>
                  </a:lnTo>
                  <a:lnTo>
                    <a:pt x="2865" y="1459"/>
                  </a:lnTo>
                  <a:close/>
                  <a:moveTo>
                    <a:pt x="723" y="1459"/>
                  </a:moveTo>
                  <a:lnTo>
                    <a:pt x="687" y="1463"/>
                  </a:lnTo>
                  <a:lnTo>
                    <a:pt x="654" y="1472"/>
                  </a:lnTo>
                  <a:lnTo>
                    <a:pt x="623" y="1487"/>
                  </a:lnTo>
                  <a:lnTo>
                    <a:pt x="595" y="1507"/>
                  </a:lnTo>
                  <a:lnTo>
                    <a:pt x="571" y="1530"/>
                  </a:lnTo>
                  <a:lnTo>
                    <a:pt x="551" y="1558"/>
                  </a:lnTo>
                  <a:lnTo>
                    <a:pt x="536" y="1589"/>
                  </a:lnTo>
                  <a:lnTo>
                    <a:pt x="527" y="1623"/>
                  </a:lnTo>
                  <a:lnTo>
                    <a:pt x="524" y="1658"/>
                  </a:lnTo>
                  <a:lnTo>
                    <a:pt x="527" y="1694"/>
                  </a:lnTo>
                  <a:lnTo>
                    <a:pt x="536" y="1728"/>
                  </a:lnTo>
                  <a:lnTo>
                    <a:pt x="551" y="1759"/>
                  </a:lnTo>
                  <a:lnTo>
                    <a:pt x="571" y="1786"/>
                  </a:lnTo>
                  <a:lnTo>
                    <a:pt x="595" y="1810"/>
                  </a:lnTo>
                  <a:lnTo>
                    <a:pt x="623" y="1830"/>
                  </a:lnTo>
                  <a:lnTo>
                    <a:pt x="654" y="1845"/>
                  </a:lnTo>
                  <a:lnTo>
                    <a:pt x="687" y="1854"/>
                  </a:lnTo>
                  <a:lnTo>
                    <a:pt x="723" y="1857"/>
                  </a:lnTo>
                  <a:lnTo>
                    <a:pt x="759" y="1854"/>
                  </a:lnTo>
                  <a:lnTo>
                    <a:pt x="792" y="1845"/>
                  </a:lnTo>
                  <a:lnTo>
                    <a:pt x="823" y="1830"/>
                  </a:lnTo>
                  <a:lnTo>
                    <a:pt x="851" y="1810"/>
                  </a:lnTo>
                  <a:lnTo>
                    <a:pt x="876" y="1786"/>
                  </a:lnTo>
                  <a:lnTo>
                    <a:pt x="895" y="1759"/>
                  </a:lnTo>
                  <a:lnTo>
                    <a:pt x="910" y="1728"/>
                  </a:lnTo>
                  <a:lnTo>
                    <a:pt x="919" y="1694"/>
                  </a:lnTo>
                  <a:lnTo>
                    <a:pt x="922" y="1658"/>
                  </a:lnTo>
                  <a:lnTo>
                    <a:pt x="919" y="1623"/>
                  </a:lnTo>
                  <a:lnTo>
                    <a:pt x="910" y="1589"/>
                  </a:lnTo>
                  <a:lnTo>
                    <a:pt x="895" y="1558"/>
                  </a:lnTo>
                  <a:lnTo>
                    <a:pt x="876" y="1530"/>
                  </a:lnTo>
                  <a:lnTo>
                    <a:pt x="851" y="1507"/>
                  </a:lnTo>
                  <a:lnTo>
                    <a:pt x="823" y="1487"/>
                  </a:lnTo>
                  <a:lnTo>
                    <a:pt x="792" y="1472"/>
                  </a:lnTo>
                  <a:lnTo>
                    <a:pt x="759" y="1463"/>
                  </a:lnTo>
                  <a:lnTo>
                    <a:pt x="723" y="1459"/>
                  </a:lnTo>
                  <a:close/>
                  <a:moveTo>
                    <a:pt x="2726" y="677"/>
                  </a:moveTo>
                  <a:lnTo>
                    <a:pt x="2726" y="915"/>
                  </a:lnTo>
                  <a:lnTo>
                    <a:pt x="3187" y="915"/>
                  </a:lnTo>
                  <a:lnTo>
                    <a:pt x="3082" y="677"/>
                  </a:lnTo>
                  <a:lnTo>
                    <a:pt x="2726" y="677"/>
                  </a:lnTo>
                  <a:close/>
                  <a:moveTo>
                    <a:pt x="2436" y="677"/>
                  </a:moveTo>
                  <a:lnTo>
                    <a:pt x="2436" y="1542"/>
                  </a:lnTo>
                  <a:lnTo>
                    <a:pt x="2530" y="1542"/>
                  </a:lnTo>
                  <a:lnTo>
                    <a:pt x="2547" y="1502"/>
                  </a:lnTo>
                  <a:lnTo>
                    <a:pt x="2568" y="1465"/>
                  </a:lnTo>
                  <a:lnTo>
                    <a:pt x="2594" y="1431"/>
                  </a:lnTo>
                  <a:lnTo>
                    <a:pt x="2624" y="1400"/>
                  </a:lnTo>
                  <a:lnTo>
                    <a:pt x="2658" y="1372"/>
                  </a:lnTo>
                  <a:lnTo>
                    <a:pt x="2694" y="1348"/>
                  </a:lnTo>
                  <a:lnTo>
                    <a:pt x="2734" y="1330"/>
                  </a:lnTo>
                  <a:lnTo>
                    <a:pt x="2776" y="1316"/>
                  </a:lnTo>
                  <a:lnTo>
                    <a:pt x="2820" y="1308"/>
                  </a:lnTo>
                  <a:lnTo>
                    <a:pt x="2865" y="1304"/>
                  </a:lnTo>
                  <a:lnTo>
                    <a:pt x="2911" y="1308"/>
                  </a:lnTo>
                  <a:lnTo>
                    <a:pt x="2955" y="1316"/>
                  </a:lnTo>
                  <a:lnTo>
                    <a:pt x="2997" y="1330"/>
                  </a:lnTo>
                  <a:lnTo>
                    <a:pt x="3035" y="1348"/>
                  </a:lnTo>
                  <a:lnTo>
                    <a:pt x="3072" y="1372"/>
                  </a:lnTo>
                  <a:lnTo>
                    <a:pt x="3105" y="1400"/>
                  </a:lnTo>
                  <a:lnTo>
                    <a:pt x="3135" y="1431"/>
                  </a:lnTo>
                  <a:lnTo>
                    <a:pt x="3161" y="1465"/>
                  </a:lnTo>
                  <a:lnTo>
                    <a:pt x="3182" y="1502"/>
                  </a:lnTo>
                  <a:lnTo>
                    <a:pt x="3200" y="1542"/>
                  </a:lnTo>
                  <a:lnTo>
                    <a:pt x="3305" y="1542"/>
                  </a:lnTo>
                  <a:lnTo>
                    <a:pt x="3305" y="1181"/>
                  </a:lnTo>
                  <a:lnTo>
                    <a:pt x="3246" y="1047"/>
                  </a:lnTo>
                  <a:lnTo>
                    <a:pt x="2660" y="1047"/>
                  </a:lnTo>
                  <a:lnTo>
                    <a:pt x="2643" y="1045"/>
                  </a:lnTo>
                  <a:lnTo>
                    <a:pt x="2626" y="1038"/>
                  </a:lnTo>
                  <a:lnTo>
                    <a:pt x="2614" y="1027"/>
                  </a:lnTo>
                  <a:lnTo>
                    <a:pt x="2603" y="1013"/>
                  </a:lnTo>
                  <a:lnTo>
                    <a:pt x="2596" y="999"/>
                  </a:lnTo>
                  <a:lnTo>
                    <a:pt x="2594" y="980"/>
                  </a:lnTo>
                  <a:lnTo>
                    <a:pt x="2594" y="677"/>
                  </a:lnTo>
                  <a:lnTo>
                    <a:pt x="2436" y="677"/>
                  </a:lnTo>
                  <a:close/>
                  <a:moveTo>
                    <a:pt x="233" y="232"/>
                  </a:moveTo>
                  <a:lnTo>
                    <a:pt x="233" y="1542"/>
                  </a:lnTo>
                  <a:lnTo>
                    <a:pt x="389" y="1542"/>
                  </a:lnTo>
                  <a:lnTo>
                    <a:pt x="405" y="1502"/>
                  </a:lnTo>
                  <a:lnTo>
                    <a:pt x="426" y="1465"/>
                  </a:lnTo>
                  <a:lnTo>
                    <a:pt x="453" y="1431"/>
                  </a:lnTo>
                  <a:lnTo>
                    <a:pt x="482" y="1400"/>
                  </a:lnTo>
                  <a:lnTo>
                    <a:pt x="515" y="1372"/>
                  </a:lnTo>
                  <a:lnTo>
                    <a:pt x="552" y="1348"/>
                  </a:lnTo>
                  <a:lnTo>
                    <a:pt x="591" y="1330"/>
                  </a:lnTo>
                  <a:lnTo>
                    <a:pt x="633" y="1316"/>
                  </a:lnTo>
                  <a:lnTo>
                    <a:pt x="677" y="1308"/>
                  </a:lnTo>
                  <a:lnTo>
                    <a:pt x="723" y="1304"/>
                  </a:lnTo>
                  <a:lnTo>
                    <a:pt x="769" y="1308"/>
                  </a:lnTo>
                  <a:lnTo>
                    <a:pt x="813" y="1316"/>
                  </a:lnTo>
                  <a:lnTo>
                    <a:pt x="854" y="1330"/>
                  </a:lnTo>
                  <a:lnTo>
                    <a:pt x="894" y="1348"/>
                  </a:lnTo>
                  <a:lnTo>
                    <a:pt x="931" y="1372"/>
                  </a:lnTo>
                  <a:lnTo>
                    <a:pt x="964" y="1400"/>
                  </a:lnTo>
                  <a:lnTo>
                    <a:pt x="994" y="1431"/>
                  </a:lnTo>
                  <a:lnTo>
                    <a:pt x="1020" y="1465"/>
                  </a:lnTo>
                  <a:lnTo>
                    <a:pt x="1041" y="1502"/>
                  </a:lnTo>
                  <a:lnTo>
                    <a:pt x="1058" y="1542"/>
                  </a:lnTo>
                  <a:lnTo>
                    <a:pt x="2204" y="1542"/>
                  </a:lnTo>
                  <a:lnTo>
                    <a:pt x="2204" y="232"/>
                  </a:lnTo>
                  <a:lnTo>
                    <a:pt x="233" y="232"/>
                  </a:lnTo>
                  <a:close/>
                  <a:moveTo>
                    <a:pt x="116" y="0"/>
                  </a:moveTo>
                  <a:lnTo>
                    <a:pt x="2319" y="0"/>
                  </a:lnTo>
                  <a:lnTo>
                    <a:pt x="2346" y="2"/>
                  </a:lnTo>
                  <a:lnTo>
                    <a:pt x="2371" y="11"/>
                  </a:lnTo>
                  <a:lnTo>
                    <a:pt x="2392" y="24"/>
                  </a:lnTo>
                  <a:lnTo>
                    <a:pt x="2411" y="42"/>
                  </a:lnTo>
                  <a:lnTo>
                    <a:pt x="2425" y="64"/>
                  </a:lnTo>
                  <a:lnTo>
                    <a:pt x="2433" y="88"/>
                  </a:lnTo>
                  <a:lnTo>
                    <a:pt x="2436" y="115"/>
                  </a:lnTo>
                  <a:lnTo>
                    <a:pt x="2436" y="444"/>
                  </a:lnTo>
                  <a:lnTo>
                    <a:pt x="3157" y="444"/>
                  </a:lnTo>
                  <a:lnTo>
                    <a:pt x="3179" y="448"/>
                  </a:lnTo>
                  <a:lnTo>
                    <a:pt x="3201" y="453"/>
                  </a:lnTo>
                  <a:lnTo>
                    <a:pt x="3221" y="464"/>
                  </a:lnTo>
                  <a:lnTo>
                    <a:pt x="3238" y="478"/>
                  </a:lnTo>
                  <a:lnTo>
                    <a:pt x="3252" y="495"/>
                  </a:lnTo>
                  <a:lnTo>
                    <a:pt x="3264" y="514"/>
                  </a:lnTo>
                  <a:lnTo>
                    <a:pt x="3528" y="1110"/>
                  </a:lnTo>
                  <a:lnTo>
                    <a:pt x="3536" y="1132"/>
                  </a:lnTo>
                  <a:lnTo>
                    <a:pt x="3538" y="1157"/>
                  </a:lnTo>
                  <a:lnTo>
                    <a:pt x="3538" y="1658"/>
                  </a:lnTo>
                  <a:lnTo>
                    <a:pt x="3534" y="1685"/>
                  </a:lnTo>
                  <a:lnTo>
                    <a:pt x="3526" y="1710"/>
                  </a:lnTo>
                  <a:lnTo>
                    <a:pt x="3512" y="1731"/>
                  </a:lnTo>
                  <a:lnTo>
                    <a:pt x="3495" y="1749"/>
                  </a:lnTo>
                  <a:lnTo>
                    <a:pt x="3472" y="1762"/>
                  </a:lnTo>
                  <a:lnTo>
                    <a:pt x="3449" y="1771"/>
                  </a:lnTo>
                  <a:lnTo>
                    <a:pt x="3422" y="1774"/>
                  </a:lnTo>
                  <a:lnTo>
                    <a:pt x="3200" y="1774"/>
                  </a:lnTo>
                  <a:lnTo>
                    <a:pt x="3182" y="1815"/>
                  </a:lnTo>
                  <a:lnTo>
                    <a:pt x="3161" y="1852"/>
                  </a:lnTo>
                  <a:lnTo>
                    <a:pt x="3135" y="1886"/>
                  </a:lnTo>
                  <a:lnTo>
                    <a:pt x="3105" y="1917"/>
                  </a:lnTo>
                  <a:lnTo>
                    <a:pt x="3072" y="1945"/>
                  </a:lnTo>
                  <a:lnTo>
                    <a:pt x="3035" y="1968"/>
                  </a:lnTo>
                  <a:lnTo>
                    <a:pt x="2997" y="1987"/>
                  </a:lnTo>
                  <a:lnTo>
                    <a:pt x="2955" y="2001"/>
                  </a:lnTo>
                  <a:lnTo>
                    <a:pt x="2911" y="2009"/>
                  </a:lnTo>
                  <a:lnTo>
                    <a:pt x="2865" y="2011"/>
                  </a:lnTo>
                  <a:lnTo>
                    <a:pt x="2820" y="2009"/>
                  </a:lnTo>
                  <a:lnTo>
                    <a:pt x="2776" y="2001"/>
                  </a:lnTo>
                  <a:lnTo>
                    <a:pt x="2734" y="1987"/>
                  </a:lnTo>
                  <a:lnTo>
                    <a:pt x="2694" y="1968"/>
                  </a:lnTo>
                  <a:lnTo>
                    <a:pt x="2658" y="1945"/>
                  </a:lnTo>
                  <a:lnTo>
                    <a:pt x="2624" y="1917"/>
                  </a:lnTo>
                  <a:lnTo>
                    <a:pt x="2594" y="1886"/>
                  </a:lnTo>
                  <a:lnTo>
                    <a:pt x="2568" y="1852"/>
                  </a:lnTo>
                  <a:lnTo>
                    <a:pt x="2547" y="1815"/>
                  </a:lnTo>
                  <a:lnTo>
                    <a:pt x="2530" y="1774"/>
                  </a:lnTo>
                  <a:lnTo>
                    <a:pt x="1058" y="1774"/>
                  </a:lnTo>
                  <a:lnTo>
                    <a:pt x="1041" y="1815"/>
                  </a:lnTo>
                  <a:lnTo>
                    <a:pt x="1020" y="1852"/>
                  </a:lnTo>
                  <a:lnTo>
                    <a:pt x="994" y="1886"/>
                  </a:lnTo>
                  <a:lnTo>
                    <a:pt x="964" y="1917"/>
                  </a:lnTo>
                  <a:lnTo>
                    <a:pt x="931" y="1945"/>
                  </a:lnTo>
                  <a:lnTo>
                    <a:pt x="894" y="1968"/>
                  </a:lnTo>
                  <a:lnTo>
                    <a:pt x="854" y="1987"/>
                  </a:lnTo>
                  <a:lnTo>
                    <a:pt x="813" y="2001"/>
                  </a:lnTo>
                  <a:lnTo>
                    <a:pt x="769" y="2009"/>
                  </a:lnTo>
                  <a:lnTo>
                    <a:pt x="723" y="2011"/>
                  </a:lnTo>
                  <a:lnTo>
                    <a:pt x="677" y="2009"/>
                  </a:lnTo>
                  <a:lnTo>
                    <a:pt x="633" y="2001"/>
                  </a:lnTo>
                  <a:lnTo>
                    <a:pt x="591" y="1987"/>
                  </a:lnTo>
                  <a:lnTo>
                    <a:pt x="552" y="1968"/>
                  </a:lnTo>
                  <a:lnTo>
                    <a:pt x="515" y="1945"/>
                  </a:lnTo>
                  <a:lnTo>
                    <a:pt x="482" y="1917"/>
                  </a:lnTo>
                  <a:lnTo>
                    <a:pt x="453" y="1886"/>
                  </a:lnTo>
                  <a:lnTo>
                    <a:pt x="426" y="1852"/>
                  </a:lnTo>
                  <a:lnTo>
                    <a:pt x="405" y="1815"/>
                  </a:lnTo>
                  <a:lnTo>
                    <a:pt x="389" y="1774"/>
                  </a:lnTo>
                  <a:lnTo>
                    <a:pt x="116" y="1774"/>
                  </a:lnTo>
                  <a:lnTo>
                    <a:pt x="90" y="1771"/>
                  </a:lnTo>
                  <a:lnTo>
                    <a:pt x="65" y="1762"/>
                  </a:lnTo>
                  <a:lnTo>
                    <a:pt x="44" y="1749"/>
                  </a:lnTo>
                  <a:lnTo>
                    <a:pt x="26" y="1731"/>
                  </a:lnTo>
                  <a:lnTo>
                    <a:pt x="12" y="1710"/>
                  </a:lnTo>
                  <a:lnTo>
                    <a:pt x="3" y="1685"/>
                  </a:lnTo>
                  <a:lnTo>
                    <a:pt x="0" y="1658"/>
                  </a:lnTo>
                  <a:lnTo>
                    <a:pt x="0" y="115"/>
                  </a:lnTo>
                  <a:lnTo>
                    <a:pt x="3" y="88"/>
                  </a:lnTo>
                  <a:lnTo>
                    <a:pt x="12" y="64"/>
                  </a:lnTo>
                  <a:lnTo>
                    <a:pt x="26" y="42"/>
                  </a:lnTo>
                  <a:lnTo>
                    <a:pt x="44" y="24"/>
                  </a:lnTo>
                  <a:lnTo>
                    <a:pt x="65" y="11"/>
                  </a:lnTo>
                  <a:lnTo>
                    <a:pt x="90" y="2"/>
                  </a:lnTo>
                  <a:lnTo>
                    <a:pt x="1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4" name="Freeform 59"/>
            <p:cNvSpPr>
              <a:spLocks noEditPoints="1"/>
            </p:cNvSpPr>
            <p:nvPr/>
          </p:nvSpPr>
          <p:spPr bwMode="auto">
            <a:xfrm>
              <a:off x="1538288" y="3324225"/>
              <a:ext cx="60325" cy="125413"/>
            </a:xfrm>
            <a:custGeom>
              <a:avLst/>
              <a:gdLst>
                <a:gd name="T0" fmla="*/ 352 w 528"/>
                <a:gd name="T1" fmla="*/ 848 h 1105"/>
                <a:gd name="T2" fmla="*/ 393 w 528"/>
                <a:gd name="T3" fmla="*/ 779 h 1105"/>
                <a:gd name="T4" fmla="*/ 384 w 528"/>
                <a:gd name="T5" fmla="*/ 695 h 1105"/>
                <a:gd name="T6" fmla="*/ 330 w 528"/>
                <a:gd name="T7" fmla="*/ 637 h 1105"/>
                <a:gd name="T8" fmla="*/ 158 w 528"/>
                <a:gd name="T9" fmla="*/ 277 h 1105"/>
                <a:gd name="T10" fmla="*/ 132 w 528"/>
                <a:gd name="T11" fmla="*/ 355 h 1105"/>
                <a:gd name="T12" fmla="*/ 158 w 528"/>
                <a:gd name="T13" fmla="*/ 433 h 1105"/>
                <a:gd name="T14" fmla="*/ 198 w 528"/>
                <a:gd name="T15" fmla="*/ 242 h 1105"/>
                <a:gd name="T16" fmla="*/ 298 w 528"/>
                <a:gd name="T17" fmla="*/ 10 h 1105"/>
                <a:gd name="T18" fmla="*/ 328 w 528"/>
                <a:gd name="T19" fmla="*/ 49 h 1105"/>
                <a:gd name="T20" fmla="*/ 367 w 528"/>
                <a:gd name="T21" fmla="*/ 112 h 1105"/>
                <a:gd name="T22" fmla="*/ 460 w 528"/>
                <a:gd name="T23" fmla="*/ 179 h 1105"/>
                <a:gd name="T24" fmla="*/ 516 w 528"/>
                <a:gd name="T25" fmla="*/ 277 h 1105"/>
                <a:gd name="T26" fmla="*/ 526 w 528"/>
                <a:gd name="T27" fmla="*/ 373 h 1105"/>
                <a:gd name="T28" fmla="*/ 496 w 528"/>
                <a:gd name="T29" fmla="*/ 412 h 1105"/>
                <a:gd name="T30" fmla="*/ 445 w 528"/>
                <a:gd name="T31" fmla="*/ 418 h 1105"/>
                <a:gd name="T32" fmla="*/ 405 w 528"/>
                <a:gd name="T33" fmla="*/ 388 h 1105"/>
                <a:gd name="T34" fmla="*/ 393 w 528"/>
                <a:gd name="T35" fmla="*/ 327 h 1105"/>
                <a:gd name="T36" fmla="*/ 352 w 528"/>
                <a:gd name="T37" fmla="*/ 257 h 1105"/>
                <a:gd name="T38" fmla="*/ 367 w 528"/>
                <a:gd name="T39" fmla="*/ 508 h 1105"/>
                <a:gd name="T40" fmla="*/ 460 w 528"/>
                <a:gd name="T41" fmla="*/ 573 h 1105"/>
                <a:gd name="T42" fmla="*/ 516 w 528"/>
                <a:gd name="T43" fmla="*/ 672 h 1105"/>
                <a:gd name="T44" fmla="*/ 525 w 528"/>
                <a:gd name="T45" fmla="*/ 791 h 1105"/>
                <a:gd name="T46" fmla="*/ 483 w 528"/>
                <a:gd name="T47" fmla="*/ 898 h 1105"/>
                <a:gd name="T48" fmla="*/ 401 w 528"/>
                <a:gd name="T49" fmla="*/ 976 h 1105"/>
                <a:gd name="T50" fmla="*/ 330 w 528"/>
                <a:gd name="T51" fmla="*/ 1040 h 1105"/>
                <a:gd name="T52" fmla="*/ 310 w 528"/>
                <a:gd name="T53" fmla="*/ 1086 h 1105"/>
                <a:gd name="T54" fmla="*/ 264 w 528"/>
                <a:gd name="T55" fmla="*/ 1105 h 1105"/>
                <a:gd name="T56" fmla="*/ 217 w 528"/>
                <a:gd name="T57" fmla="*/ 1086 h 1105"/>
                <a:gd name="T58" fmla="*/ 198 w 528"/>
                <a:gd name="T59" fmla="*/ 1040 h 1105"/>
                <a:gd name="T60" fmla="*/ 127 w 528"/>
                <a:gd name="T61" fmla="*/ 976 h 1105"/>
                <a:gd name="T62" fmla="*/ 45 w 528"/>
                <a:gd name="T63" fmla="*/ 898 h 1105"/>
                <a:gd name="T64" fmla="*/ 3 w 528"/>
                <a:gd name="T65" fmla="*/ 791 h 1105"/>
                <a:gd name="T66" fmla="*/ 9 w 528"/>
                <a:gd name="T67" fmla="*/ 717 h 1105"/>
                <a:gd name="T68" fmla="*/ 48 w 528"/>
                <a:gd name="T69" fmla="*/ 687 h 1105"/>
                <a:gd name="T70" fmla="*/ 99 w 528"/>
                <a:gd name="T71" fmla="*/ 693 h 1105"/>
                <a:gd name="T72" fmla="*/ 130 w 528"/>
                <a:gd name="T73" fmla="*/ 733 h 1105"/>
                <a:gd name="T74" fmla="*/ 144 w 528"/>
                <a:gd name="T75" fmla="*/ 804 h 1105"/>
                <a:gd name="T76" fmla="*/ 198 w 528"/>
                <a:gd name="T77" fmla="*/ 864 h 1105"/>
                <a:gd name="T78" fmla="*/ 127 w 528"/>
                <a:gd name="T79" fmla="*/ 581 h 1105"/>
                <a:gd name="T80" fmla="*/ 45 w 528"/>
                <a:gd name="T81" fmla="*/ 503 h 1105"/>
                <a:gd name="T82" fmla="*/ 3 w 528"/>
                <a:gd name="T83" fmla="*/ 396 h 1105"/>
                <a:gd name="T84" fmla="*/ 12 w 528"/>
                <a:gd name="T85" fmla="*/ 277 h 1105"/>
                <a:gd name="T86" fmla="*/ 69 w 528"/>
                <a:gd name="T87" fmla="*/ 179 h 1105"/>
                <a:gd name="T88" fmla="*/ 161 w 528"/>
                <a:gd name="T89" fmla="*/ 112 h 1105"/>
                <a:gd name="T90" fmla="*/ 201 w 528"/>
                <a:gd name="T91" fmla="*/ 49 h 1105"/>
                <a:gd name="T92" fmla="*/ 231 w 528"/>
                <a:gd name="T93" fmla="*/ 10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28" h="1105">
                  <a:moveTo>
                    <a:pt x="330" y="637"/>
                  </a:moveTo>
                  <a:lnTo>
                    <a:pt x="330" y="864"/>
                  </a:lnTo>
                  <a:lnTo>
                    <a:pt x="352" y="848"/>
                  </a:lnTo>
                  <a:lnTo>
                    <a:pt x="370" y="828"/>
                  </a:lnTo>
                  <a:lnTo>
                    <a:pt x="384" y="804"/>
                  </a:lnTo>
                  <a:lnTo>
                    <a:pt x="393" y="779"/>
                  </a:lnTo>
                  <a:lnTo>
                    <a:pt x="396" y="750"/>
                  </a:lnTo>
                  <a:lnTo>
                    <a:pt x="393" y="722"/>
                  </a:lnTo>
                  <a:lnTo>
                    <a:pt x="384" y="695"/>
                  </a:lnTo>
                  <a:lnTo>
                    <a:pt x="370" y="673"/>
                  </a:lnTo>
                  <a:lnTo>
                    <a:pt x="352" y="653"/>
                  </a:lnTo>
                  <a:lnTo>
                    <a:pt x="330" y="637"/>
                  </a:lnTo>
                  <a:close/>
                  <a:moveTo>
                    <a:pt x="198" y="242"/>
                  </a:moveTo>
                  <a:lnTo>
                    <a:pt x="176" y="258"/>
                  </a:lnTo>
                  <a:lnTo>
                    <a:pt x="158" y="277"/>
                  </a:lnTo>
                  <a:lnTo>
                    <a:pt x="144" y="301"/>
                  </a:lnTo>
                  <a:lnTo>
                    <a:pt x="135" y="327"/>
                  </a:lnTo>
                  <a:lnTo>
                    <a:pt x="132" y="355"/>
                  </a:lnTo>
                  <a:lnTo>
                    <a:pt x="135" y="384"/>
                  </a:lnTo>
                  <a:lnTo>
                    <a:pt x="144" y="410"/>
                  </a:lnTo>
                  <a:lnTo>
                    <a:pt x="158" y="433"/>
                  </a:lnTo>
                  <a:lnTo>
                    <a:pt x="176" y="454"/>
                  </a:lnTo>
                  <a:lnTo>
                    <a:pt x="198" y="470"/>
                  </a:lnTo>
                  <a:lnTo>
                    <a:pt x="198" y="242"/>
                  </a:lnTo>
                  <a:close/>
                  <a:moveTo>
                    <a:pt x="264" y="0"/>
                  </a:moveTo>
                  <a:lnTo>
                    <a:pt x="281" y="3"/>
                  </a:lnTo>
                  <a:lnTo>
                    <a:pt x="298" y="10"/>
                  </a:lnTo>
                  <a:lnTo>
                    <a:pt x="310" y="21"/>
                  </a:lnTo>
                  <a:lnTo>
                    <a:pt x="321" y="33"/>
                  </a:lnTo>
                  <a:lnTo>
                    <a:pt x="328" y="49"/>
                  </a:lnTo>
                  <a:lnTo>
                    <a:pt x="330" y="66"/>
                  </a:lnTo>
                  <a:lnTo>
                    <a:pt x="330" y="101"/>
                  </a:lnTo>
                  <a:lnTo>
                    <a:pt x="367" y="112"/>
                  </a:lnTo>
                  <a:lnTo>
                    <a:pt x="401" y="131"/>
                  </a:lnTo>
                  <a:lnTo>
                    <a:pt x="432" y="152"/>
                  </a:lnTo>
                  <a:lnTo>
                    <a:pt x="460" y="179"/>
                  </a:lnTo>
                  <a:lnTo>
                    <a:pt x="483" y="209"/>
                  </a:lnTo>
                  <a:lnTo>
                    <a:pt x="503" y="242"/>
                  </a:lnTo>
                  <a:lnTo>
                    <a:pt x="516" y="277"/>
                  </a:lnTo>
                  <a:lnTo>
                    <a:pt x="525" y="316"/>
                  </a:lnTo>
                  <a:lnTo>
                    <a:pt x="528" y="355"/>
                  </a:lnTo>
                  <a:lnTo>
                    <a:pt x="526" y="373"/>
                  </a:lnTo>
                  <a:lnTo>
                    <a:pt x="520" y="388"/>
                  </a:lnTo>
                  <a:lnTo>
                    <a:pt x="509" y="402"/>
                  </a:lnTo>
                  <a:lnTo>
                    <a:pt x="496" y="412"/>
                  </a:lnTo>
                  <a:lnTo>
                    <a:pt x="480" y="418"/>
                  </a:lnTo>
                  <a:lnTo>
                    <a:pt x="463" y="422"/>
                  </a:lnTo>
                  <a:lnTo>
                    <a:pt x="445" y="418"/>
                  </a:lnTo>
                  <a:lnTo>
                    <a:pt x="428" y="412"/>
                  </a:lnTo>
                  <a:lnTo>
                    <a:pt x="416" y="402"/>
                  </a:lnTo>
                  <a:lnTo>
                    <a:pt x="405" y="388"/>
                  </a:lnTo>
                  <a:lnTo>
                    <a:pt x="398" y="373"/>
                  </a:lnTo>
                  <a:lnTo>
                    <a:pt x="396" y="355"/>
                  </a:lnTo>
                  <a:lnTo>
                    <a:pt x="393" y="327"/>
                  </a:lnTo>
                  <a:lnTo>
                    <a:pt x="384" y="301"/>
                  </a:lnTo>
                  <a:lnTo>
                    <a:pt x="370" y="277"/>
                  </a:lnTo>
                  <a:lnTo>
                    <a:pt x="352" y="257"/>
                  </a:lnTo>
                  <a:lnTo>
                    <a:pt x="330" y="242"/>
                  </a:lnTo>
                  <a:lnTo>
                    <a:pt x="330" y="495"/>
                  </a:lnTo>
                  <a:lnTo>
                    <a:pt x="367" y="508"/>
                  </a:lnTo>
                  <a:lnTo>
                    <a:pt x="401" y="525"/>
                  </a:lnTo>
                  <a:lnTo>
                    <a:pt x="432" y="548"/>
                  </a:lnTo>
                  <a:lnTo>
                    <a:pt x="460" y="573"/>
                  </a:lnTo>
                  <a:lnTo>
                    <a:pt x="483" y="603"/>
                  </a:lnTo>
                  <a:lnTo>
                    <a:pt x="503" y="637"/>
                  </a:lnTo>
                  <a:lnTo>
                    <a:pt x="516" y="672"/>
                  </a:lnTo>
                  <a:lnTo>
                    <a:pt x="525" y="710"/>
                  </a:lnTo>
                  <a:lnTo>
                    <a:pt x="528" y="750"/>
                  </a:lnTo>
                  <a:lnTo>
                    <a:pt x="525" y="791"/>
                  </a:lnTo>
                  <a:lnTo>
                    <a:pt x="516" y="829"/>
                  </a:lnTo>
                  <a:lnTo>
                    <a:pt x="503" y="864"/>
                  </a:lnTo>
                  <a:lnTo>
                    <a:pt x="483" y="898"/>
                  </a:lnTo>
                  <a:lnTo>
                    <a:pt x="460" y="927"/>
                  </a:lnTo>
                  <a:lnTo>
                    <a:pt x="432" y="953"/>
                  </a:lnTo>
                  <a:lnTo>
                    <a:pt x="401" y="976"/>
                  </a:lnTo>
                  <a:lnTo>
                    <a:pt x="367" y="993"/>
                  </a:lnTo>
                  <a:lnTo>
                    <a:pt x="330" y="1006"/>
                  </a:lnTo>
                  <a:lnTo>
                    <a:pt x="330" y="1040"/>
                  </a:lnTo>
                  <a:lnTo>
                    <a:pt x="328" y="1057"/>
                  </a:lnTo>
                  <a:lnTo>
                    <a:pt x="321" y="1073"/>
                  </a:lnTo>
                  <a:lnTo>
                    <a:pt x="310" y="1086"/>
                  </a:lnTo>
                  <a:lnTo>
                    <a:pt x="298" y="1096"/>
                  </a:lnTo>
                  <a:lnTo>
                    <a:pt x="281" y="1103"/>
                  </a:lnTo>
                  <a:lnTo>
                    <a:pt x="264" y="1105"/>
                  </a:lnTo>
                  <a:lnTo>
                    <a:pt x="247" y="1103"/>
                  </a:lnTo>
                  <a:lnTo>
                    <a:pt x="231" y="1096"/>
                  </a:lnTo>
                  <a:lnTo>
                    <a:pt x="217" y="1086"/>
                  </a:lnTo>
                  <a:lnTo>
                    <a:pt x="207" y="1073"/>
                  </a:lnTo>
                  <a:lnTo>
                    <a:pt x="201" y="1057"/>
                  </a:lnTo>
                  <a:lnTo>
                    <a:pt x="198" y="1040"/>
                  </a:lnTo>
                  <a:lnTo>
                    <a:pt x="198" y="1006"/>
                  </a:lnTo>
                  <a:lnTo>
                    <a:pt x="161" y="993"/>
                  </a:lnTo>
                  <a:lnTo>
                    <a:pt x="127" y="976"/>
                  </a:lnTo>
                  <a:lnTo>
                    <a:pt x="96" y="953"/>
                  </a:lnTo>
                  <a:lnTo>
                    <a:pt x="69" y="927"/>
                  </a:lnTo>
                  <a:lnTo>
                    <a:pt x="45" y="898"/>
                  </a:lnTo>
                  <a:lnTo>
                    <a:pt x="26" y="864"/>
                  </a:lnTo>
                  <a:lnTo>
                    <a:pt x="12" y="829"/>
                  </a:lnTo>
                  <a:lnTo>
                    <a:pt x="3" y="791"/>
                  </a:lnTo>
                  <a:lnTo>
                    <a:pt x="0" y="750"/>
                  </a:lnTo>
                  <a:lnTo>
                    <a:pt x="2" y="733"/>
                  </a:lnTo>
                  <a:lnTo>
                    <a:pt x="9" y="717"/>
                  </a:lnTo>
                  <a:lnTo>
                    <a:pt x="20" y="704"/>
                  </a:lnTo>
                  <a:lnTo>
                    <a:pt x="32" y="693"/>
                  </a:lnTo>
                  <a:lnTo>
                    <a:pt x="48" y="687"/>
                  </a:lnTo>
                  <a:lnTo>
                    <a:pt x="66" y="685"/>
                  </a:lnTo>
                  <a:lnTo>
                    <a:pt x="84" y="687"/>
                  </a:lnTo>
                  <a:lnTo>
                    <a:pt x="99" y="693"/>
                  </a:lnTo>
                  <a:lnTo>
                    <a:pt x="113" y="704"/>
                  </a:lnTo>
                  <a:lnTo>
                    <a:pt x="123" y="717"/>
                  </a:lnTo>
                  <a:lnTo>
                    <a:pt x="130" y="733"/>
                  </a:lnTo>
                  <a:lnTo>
                    <a:pt x="132" y="750"/>
                  </a:lnTo>
                  <a:lnTo>
                    <a:pt x="135" y="779"/>
                  </a:lnTo>
                  <a:lnTo>
                    <a:pt x="144" y="804"/>
                  </a:lnTo>
                  <a:lnTo>
                    <a:pt x="158" y="828"/>
                  </a:lnTo>
                  <a:lnTo>
                    <a:pt x="176" y="848"/>
                  </a:lnTo>
                  <a:lnTo>
                    <a:pt x="198" y="864"/>
                  </a:lnTo>
                  <a:lnTo>
                    <a:pt x="198" y="611"/>
                  </a:lnTo>
                  <a:lnTo>
                    <a:pt x="161" y="598"/>
                  </a:lnTo>
                  <a:lnTo>
                    <a:pt x="127" y="581"/>
                  </a:lnTo>
                  <a:lnTo>
                    <a:pt x="96" y="558"/>
                  </a:lnTo>
                  <a:lnTo>
                    <a:pt x="69" y="533"/>
                  </a:lnTo>
                  <a:lnTo>
                    <a:pt x="45" y="503"/>
                  </a:lnTo>
                  <a:lnTo>
                    <a:pt x="26" y="470"/>
                  </a:lnTo>
                  <a:lnTo>
                    <a:pt x="12" y="433"/>
                  </a:lnTo>
                  <a:lnTo>
                    <a:pt x="3" y="396"/>
                  </a:lnTo>
                  <a:lnTo>
                    <a:pt x="0" y="355"/>
                  </a:lnTo>
                  <a:lnTo>
                    <a:pt x="3" y="316"/>
                  </a:lnTo>
                  <a:lnTo>
                    <a:pt x="12" y="277"/>
                  </a:lnTo>
                  <a:lnTo>
                    <a:pt x="26" y="242"/>
                  </a:lnTo>
                  <a:lnTo>
                    <a:pt x="45" y="209"/>
                  </a:lnTo>
                  <a:lnTo>
                    <a:pt x="69" y="179"/>
                  </a:lnTo>
                  <a:lnTo>
                    <a:pt x="96" y="152"/>
                  </a:lnTo>
                  <a:lnTo>
                    <a:pt x="127" y="131"/>
                  </a:lnTo>
                  <a:lnTo>
                    <a:pt x="161" y="112"/>
                  </a:lnTo>
                  <a:lnTo>
                    <a:pt x="198" y="101"/>
                  </a:lnTo>
                  <a:lnTo>
                    <a:pt x="198" y="66"/>
                  </a:lnTo>
                  <a:lnTo>
                    <a:pt x="201" y="49"/>
                  </a:lnTo>
                  <a:lnTo>
                    <a:pt x="207" y="33"/>
                  </a:lnTo>
                  <a:lnTo>
                    <a:pt x="217" y="21"/>
                  </a:lnTo>
                  <a:lnTo>
                    <a:pt x="231" y="10"/>
                  </a:lnTo>
                  <a:lnTo>
                    <a:pt x="247" y="3"/>
                  </a:lnTo>
                  <a:lnTo>
                    <a:pt x="2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45" name="Group 644"/>
          <p:cNvGrpSpPr/>
          <p:nvPr/>
        </p:nvGrpSpPr>
        <p:grpSpPr>
          <a:xfrm>
            <a:off x="2804782" y="4502447"/>
            <a:ext cx="249986" cy="195515"/>
            <a:chOff x="2397125" y="3241675"/>
            <a:chExt cx="407988" cy="319088"/>
          </a:xfrm>
          <a:solidFill>
            <a:schemeClr val="tx1">
              <a:lumMod val="65000"/>
              <a:lumOff val="35000"/>
            </a:schemeClr>
          </a:solidFill>
        </p:grpSpPr>
        <p:sp>
          <p:nvSpPr>
            <p:cNvPr id="646" name="Freeform 64"/>
            <p:cNvSpPr>
              <a:spLocks noEditPoints="1"/>
            </p:cNvSpPr>
            <p:nvPr/>
          </p:nvSpPr>
          <p:spPr bwMode="auto">
            <a:xfrm>
              <a:off x="2397125" y="3303588"/>
              <a:ext cx="407988" cy="257175"/>
            </a:xfrm>
            <a:custGeom>
              <a:avLst/>
              <a:gdLst>
                <a:gd name="T0" fmla="*/ 2287 w 3338"/>
                <a:gd name="T1" fmla="*/ 1889 h 2105"/>
                <a:gd name="T2" fmla="*/ 3009 w 3338"/>
                <a:gd name="T3" fmla="*/ 1452 h 2105"/>
                <a:gd name="T4" fmla="*/ 2145 w 3338"/>
                <a:gd name="T5" fmla="*/ 1452 h 2105"/>
                <a:gd name="T6" fmla="*/ 2233 w 3338"/>
                <a:gd name="T7" fmla="*/ 1452 h 2105"/>
                <a:gd name="T8" fmla="*/ 1340 w 3338"/>
                <a:gd name="T9" fmla="*/ 1452 h 2105"/>
                <a:gd name="T10" fmla="*/ 2093 w 3338"/>
                <a:gd name="T11" fmla="*/ 1889 h 2105"/>
                <a:gd name="T12" fmla="*/ 1340 w 3338"/>
                <a:gd name="T13" fmla="*/ 1452 h 2105"/>
                <a:gd name="T14" fmla="*/ 1149 w 3338"/>
                <a:gd name="T15" fmla="*/ 1655 h 2105"/>
                <a:gd name="T16" fmla="*/ 1105 w 3338"/>
                <a:gd name="T17" fmla="*/ 1452 h 2105"/>
                <a:gd name="T18" fmla="*/ 240 w 3338"/>
                <a:gd name="T19" fmla="*/ 1889 h 2105"/>
                <a:gd name="T20" fmla="*/ 958 w 3338"/>
                <a:gd name="T21" fmla="*/ 1452 h 2105"/>
                <a:gd name="T22" fmla="*/ 1861 w 3338"/>
                <a:gd name="T23" fmla="*/ 834 h 2105"/>
                <a:gd name="T24" fmla="*/ 2592 w 3338"/>
                <a:gd name="T25" fmla="*/ 1307 h 2105"/>
                <a:gd name="T26" fmla="*/ 1861 w 3338"/>
                <a:gd name="T27" fmla="*/ 834 h 2105"/>
                <a:gd name="T28" fmla="*/ 1669 w 3338"/>
                <a:gd name="T29" fmla="*/ 1038 h 2105"/>
                <a:gd name="T30" fmla="*/ 1625 w 3338"/>
                <a:gd name="T31" fmla="*/ 834 h 2105"/>
                <a:gd name="T32" fmla="*/ 746 w 3338"/>
                <a:gd name="T33" fmla="*/ 1307 h 2105"/>
                <a:gd name="T34" fmla="*/ 1478 w 3338"/>
                <a:gd name="T35" fmla="*/ 834 h 2105"/>
                <a:gd name="T36" fmla="*/ 1369 w 3338"/>
                <a:gd name="T37" fmla="*/ 217 h 2105"/>
                <a:gd name="T38" fmla="*/ 2071 w 3338"/>
                <a:gd name="T39" fmla="*/ 690 h 2105"/>
                <a:gd name="T40" fmla="*/ 1369 w 3338"/>
                <a:gd name="T41" fmla="*/ 217 h 2105"/>
                <a:gd name="T42" fmla="*/ 2056 w 3338"/>
                <a:gd name="T43" fmla="*/ 0 h 2105"/>
                <a:gd name="T44" fmla="*/ 2104 w 3338"/>
                <a:gd name="T45" fmla="*/ 11 h 2105"/>
                <a:gd name="T46" fmla="*/ 2141 w 3338"/>
                <a:gd name="T47" fmla="*/ 41 h 2105"/>
                <a:gd name="T48" fmla="*/ 2163 w 3338"/>
                <a:gd name="T49" fmla="*/ 85 h 2105"/>
                <a:gd name="T50" fmla="*/ 2577 w 3338"/>
                <a:gd name="T51" fmla="*/ 616 h 2105"/>
                <a:gd name="T52" fmla="*/ 2624 w 3338"/>
                <a:gd name="T53" fmla="*/ 628 h 2105"/>
                <a:gd name="T54" fmla="*/ 2662 w 3338"/>
                <a:gd name="T55" fmla="*/ 658 h 2105"/>
                <a:gd name="T56" fmla="*/ 2683 w 3338"/>
                <a:gd name="T57" fmla="*/ 702 h 2105"/>
                <a:gd name="T58" fmla="*/ 3097 w 3338"/>
                <a:gd name="T59" fmla="*/ 1234 h 2105"/>
                <a:gd name="T60" fmla="*/ 3146 w 3338"/>
                <a:gd name="T61" fmla="*/ 1245 h 2105"/>
                <a:gd name="T62" fmla="*/ 3183 w 3338"/>
                <a:gd name="T63" fmla="*/ 1276 h 2105"/>
                <a:gd name="T64" fmla="*/ 3203 w 3338"/>
                <a:gd name="T65" fmla="*/ 1320 h 2105"/>
                <a:gd name="T66" fmla="*/ 3338 w 3338"/>
                <a:gd name="T67" fmla="*/ 1999 h 2105"/>
                <a:gd name="T68" fmla="*/ 3327 w 3338"/>
                <a:gd name="T69" fmla="*/ 2045 h 2105"/>
                <a:gd name="T70" fmla="*/ 3296 w 3338"/>
                <a:gd name="T71" fmla="*/ 2082 h 2105"/>
                <a:gd name="T72" fmla="*/ 3254 w 3338"/>
                <a:gd name="T73" fmla="*/ 2102 h 2105"/>
                <a:gd name="T74" fmla="*/ 108 w 3338"/>
                <a:gd name="T75" fmla="*/ 2105 h 2105"/>
                <a:gd name="T76" fmla="*/ 62 w 3338"/>
                <a:gd name="T77" fmla="*/ 2094 h 2105"/>
                <a:gd name="T78" fmla="*/ 24 w 3338"/>
                <a:gd name="T79" fmla="*/ 2065 h 2105"/>
                <a:gd name="T80" fmla="*/ 3 w 3338"/>
                <a:gd name="T81" fmla="*/ 2023 h 2105"/>
                <a:gd name="T82" fmla="*/ 2 w 3338"/>
                <a:gd name="T83" fmla="*/ 1975 h 2105"/>
                <a:gd name="T84" fmla="*/ 143 w 3338"/>
                <a:gd name="T85" fmla="*/ 1297 h 2105"/>
                <a:gd name="T86" fmla="*/ 173 w 3338"/>
                <a:gd name="T87" fmla="*/ 1259 h 2105"/>
                <a:gd name="T88" fmla="*/ 217 w 3338"/>
                <a:gd name="T89" fmla="*/ 1237 h 2105"/>
                <a:gd name="T90" fmla="*/ 542 w 3338"/>
                <a:gd name="T91" fmla="*/ 1234 h 2105"/>
                <a:gd name="T92" fmla="*/ 664 w 3338"/>
                <a:gd name="T93" fmla="*/ 678 h 2105"/>
                <a:gd name="T94" fmla="*/ 694 w 3338"/>
                <a:gd name="T95" fmla="*/ 641 h 2105"/>
                <a:gd name="T96" fmla="*/ 737 w 3338"/>
                <a:gd name="T97" fmla="*/ 619 h 2105"/>
                <a:gd name="T98" fmla="*/ 1062 w 3338"/>
                <a:gd name="T99" fmla="*/ 616 h 2105"/>
                <a:gd name="T100" fmla="*/ 1185 w 3338"/>
                <a:gd name="T101" fmla="*/ 61 h 2105"/>
                <a:gd name="T102" fmla="*/ 1214 w 3338"/>
                <a:gd name="T103" fmla="*/ 24 h 2105"/>
                <a:gd name="T104" fmla="*/ 1257 w 3338"/>
                <a:gd name="T105" fmla="*/ 3 h 2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8" h="2105">
                  <a:moveTo>
                    <a:pt x="2381" y="1452"/>
                  </a:moveTo>
                  <a:lnTo>
                    <a:pt x="2287" y="1889"/>
                  </a:lnTo>
                  <a:lnTo>
                    <a:pt x="3098" y="1889"/>
                  </a:lnTo>
                  <a:lnTo>
                    <a:pt x="3009" y="1452"/>
                  </a:lnTo>
                  <a:lnTo>
                    <a:pt x="2381" y="1452"/>
                  </a:lnTo>
                  <a:close/>
                  <a:moveTo>
                    <a:pt x="2145" y="1452"/>
                  </a:moveTo>
                  <a:lnTo>
                    <a:pt x="2190" y="1655"/>
                  </a:lnTo>
                  <a:lnTo>
                    <a:pt x="2233" y="1452"/>
                  </a:lnTo>
                  <a:lnTo>
                    <a:pt x="2145" y="1452"/>
                  </a:lnTo>
                  <a:close/>
                  <a:moveTo>
                    <a:pt x="1340" y="1452"/>
                  </a:moveTo>
                  <a:lnTo>
                    <a:pt x="1246" y="1889"/>
                  </a:lnTo>
                  <a:lnTo>
                    <a:pt x="2093" y="1889"/>
                  </a:lnTo>
                  <a:lnTo>
                    <a:pt x="1999" y="1452"/>
                  </a:lnTo>
                  <a:lnTo>
                    <a:pt x="1340" y="1452"/>
                  </a:lnTo>
                  <a:close/>
                  <a:moveTo>
                    <a:pt x="1105" y="1452"/>
                  </a:moveTo>
                  <a:lnTo>
                    <a:pt x="1149" y="1655"/>
                  </a:lnTo>
                  <a:lnTo>
                    <a:pt x="1193" y="1452"/>
                  </a:lnTo>
                  <a:lnTo>
                    <a:pt x="1105" y="1452"/>
                  </a:lnTo>
                  <a:close/>
                  <a:moveTo>
                    <a:pt x="329" y="1452"/>
                  </a:moveTo>
                  <a:lnTo>
                    <a:pt x="240" y="1889"/>
                  </a:lnTo>
                  <a:lnTo>
                    <a:pt x="1052" y="1889"/>
                  </a:lnTo>
                  <a:lnTo>
                    <a:pt x="958" y="1452"/>
                  </a:lnTo>
                  <a:lnTo>
                    <a:pt x="329" y="1452"/>
                  </a:lnTo>
                  <a:close/>
                  <a:moveTo>
                    <a:pt x="1861" y="834"/>
                  </a:moveTo>
                  <a:lnTo>
                    <a:pt x="1759" y="1307"/>
                  </a:lnTo>
                  <a:lnTo>
                    <a:pt x="2592" y="1307"/>
                  </a:lnTo>
                  <a:lnTo>
                    <a:pt x="2490" y="834"/>
                  </a:lnTo>
                  <a:lnTo>
                    <a:pt x="1861" y="834"/>
                  </a:lnTo>
                  <a:close/>
                  <a:moveTo>
                    <a:pt x="1625" y="834"/>
                  </a:moveTo>
                  <a:lnTo>
                    <a:pt x="1669" y="1038"/>
                  </a:lnTo>
                  <a:lnTo>
                    <a:pt x="1713" y="834"/>
                  </a:lnTo>
                  <a:lnTo>
                    <a:pt x="1625" y="834"/>
                  </a:lnTo>
                  <a:close/>
                  <a:moveTo>
                    <a:pt x="848" y="834"/>
                  </a:moveTo>
                  <a:lnTo>
                    <a:pt x="746" y="1307"/>
                  </a:lnTo>
                  <a:lnTo>
                    <a:pt x="1580" y="1307"/>
                  </a:lnTo>
                  <a:lnTo>
                    <a:pt x="1478" y="834"/>
                  </a:lnTo>
                  <a:lnTo>
                    <a:pt x="848" y="834"/>
                  </a:lnTo>
                  <a:close/>
                  <a:moveTo>
                    <a:pt x="1369" y="217"/>
                  </a:moveTo>
                  <a:lnTo>
                    <a:pt x="1267" y="690"/>
                  </a:lnTo>
                  <a:lnTo>
                    <a:pt x="2071" y="690"/>
                  </a:lnTo>
                  <a:lnTo>
                    <a:pt x="1969" y="217"/>
                  </a:lnTo>
                  <a:lnTo>
                    <a:pt x="1369" y="217"/>
                  </a:lnTo>
                  <a:close/>
                  <a:moveTo>
                    <a:pt x="1282" y="0"/>
                  </a:moveTo>
                  <a:lnTo>
                    <a:pt x="2056" y="0"/>
                  </a:lnTo>
                  <a:lnTo>
                    <a:pt x="2082" y="3"/>
                  </a:lnTo>
                  <a:lnTo>
                    <a:pt x="2104" y="11"/>
                  </a:lnTo>
                  <a:lnTo>
                    <a:pt x="2124" y="24"/>
                  </a:lnTo>
                  <a:lnTo>
                    <a:pt x="2141" y="41"/>
                  </a:lnTo>
                  <a:lnTo>
                    <a:pt x="2154" y="61"/>
                  </a:lnTo>
                  <a:lnTo>
                    <a:pt x="2163" y="85"/>
                  </a:lnTo>
                  <a:lnTo>
                    <a:pt x="2277" y="616"/>
                  </a:lnTo>
                  <a:lnTo>
                    <a:pt x="2577" y="616"/>
                  </a:lnTo>
                  <a:lnTo>
                    <a:pt x="2602" y="619"/>
                  </a:lnTo>
                  <a:lnTo>
                    <a:pt x="2624" y="628"/>
                  </a:lnTo>
                  <a:lnTo>
                    <a:pt x="2644" y="641"/>
                  </a:lnTo>
                  <a:lnTo>
                    <a:pt x="2662" y="658"/>
                  </a:lnTo>
                  <a:lnTo>
                    <a:pt x="2675" y="678"/>
                  </a:lnTo>
                  <a:lnTo>
                    <a:pt x="2683" y="702"/>
                  </a:lnTo>
                  <a:lnTo>
                    <a:pt x="2797" y="1234"/>
                  </a:lnTo>
                  <a:lnTo>
                    <a:pt x="3097" y="1234"/>
                  </a:lnTo>
                  <a:lnTo>
                    <a:pt x="3122" y="1237"/>
                  </a:lnTo>
                  <a:lnTo>
                    <a:pt x="3146" y="1245"/>
                  </a:lnTo>
                  <a:lnTo>
                    <a:pt x="3166" y="1259"/>
                  </a:lnTo>
                  <a:lnTo>
                    <a:pt x="3183" y="1276"/>
                  </a:lnTo>
                  <a:lnTo>
                    <a:pt x="3195" y="1297"/>
                  </a:lnTo>
                  <a:lnTo>
                    <a:pt x="3203" y="1320"/>
                  </a:lnTo>
                  <a:lnTo>
                    <a:pt x="3336" y="1975"/>
                  </a:lnTo>
                  <a:lnTo>
                    <a:pt x="3338" y="1999"/>
                  </a:lnTo>
                  <a:lnTo>
                    <a:pt x="3335" y="2023"/>
                  </a:lnTo>
                  <a:lnTo>
                    <a:pt x="3327" y="2045"/>
                  </a:lnTo>
                  <a:lnTo>
                    <a:pt x="3314" y="2065"/>
                  </a:lnTo>
                  <a:lnTo>
                    <a:pt x="3296" y="2082"/>
                  </a:lnTo>
                  <a:lnTo>
                    <a:pt x="3276" y="2094"/>
                  </a:lnTo>
                  <a:lnTo>
                    <a:pt x="3254" y="2102"/>
                  </a:lnTo>
                  <a:lnTo>
                    <a:pt x="3231" y="2105"/>
                  </a:lnTo>
                  <a:lnTo>
                    <a:pt x="108" y="2105"/>
                  </a:lnTo>
                  <a:lnTo>
                    <a:pt x="84" y="2102"/>
                  </a:lnTo>
                  <a:lnTo>
                    <a:pt x="62" y="2094"/>
                  </a:lnTo>
                  <a:lnTo>
                    <a:pt x="42" y="2082"/>
                  </a:lnTo>
                  <a:lnTo>
                    <a:pt x="24" y="2065"/>
                  </a:lnTo>
                  <a:lnTo>
                    <a:pt x="11" y="2045"/>
                  </a:lnTo>
                  <a:lnTo>
                    <a:pt x="3" y="2023"/>
                  </a:lnTo>
                  <a:lnTo>
                    <a:pt x="0" y="1999"/>
                  </a:lnTo>
                  <a:lnTo>
                    <a:pt x="2" y="1975"/>
                  </a:lnTo>
                  <a:lnTo>
                    <a:pt x="136" y="1320"/>
                  </a:lnTo>
                  <a:lnTo>
                    <a:pt x="143" y="1297"/>
                  </a:lnTo>
                  <a:lnTo>
                    <a:pt x="156" y="1276"/>
                  </a:lnTo>
                  <a:lnTo>
                    <a:pt x="173" y="1259"/>
                  </a:lnTo>
                  <a:lnTo>
                    <a:pt x="193" y="1245"/>
                  </a:lnTo>
                  <a:lnTo>
                    <a:pt x="217" y="1237"/>
                  </a:lnTo>
                  <a:lnTo>
                    <a:pt x="241" y="1234"/>
                  </a:lnTo>
                  <a:lnTo>
                    <a:pt x="542" y="1234"/>
                  </a:lnTo>
                  <a:lnTo>
                    <a:pt x="656" y="702"/>
                  </a:lnTo>
                  <a:lnTo>
                    <a:pt x="664" y="678"/>
                  </a:lnTo>
                  <a:lnTo>
                    <a:pt x="676" y="658"/>
                  </a:lnTo>
                  <a:lnTo>
                    <a:pt x="694" y="641"/>
                  </a:lnTo>
                  <a:lnTo>
                    <a:pt x="714" y="628"/>
                  </a:lnTo>
                  <a:lnTo>
                    <a:pt x="737" y="619"/>
                  </a:lnTo>
                  <a:lnTo>
                    <a:pt x="761" y="616"/>
                  </a:lnTo>
                  <a:lnTo>
                    <a:pt x="1062" y="616"/>
                  </a:lnTo>
                  <a:lnTo>
                    <a:pt x="1176" y="85"/>
                  </a:lnTo>
                  <a:lnTo>
                    <a:pt x="1185" y="61"/>
                  </a:lnTo>
                  <a:lnTo>
                    <a:pt x="1197" y="41"/>
                  </a:lnTo>
                  <a:lnTo>
                    <a:pt x="1214" y="24"/>
                  </a:lnTo>
                  <a:lnTo>
                    <a:pt x="1234" y="11"/>
                  </a:lnTo>
                  <a:lnTo>
                    <a:pt x="1257" y="3"/>
                  </a:lnTo>
                  <a:lnTo>
                    <a:pt x="12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7" name="Freeform 65"/>
            <p:cNvSpPr>
              <a:spLocks/>
            </p:cNvSpPr>
            <p:nvPr/>
          </p:nvSpPr>
          <p:spPr bwMode="auto">
            <a:xfrm>
              <a:off x="2644775" y="3241675"/>
              <a:ext cx="79375" cy="79375"/>
            </a:xfrm>
            <a:custGeom>
              <a:avLst/>
              <a:gdLst>
                <a:gd name="T0" fmla="*/ 324 w 648"/>
                <a:gd name="T1" fmla="*/ 0 h 648"/>
                <a:gd name="T2" fmla="*/ 343 w 648"/>
                <a:gd name="T3" fmla="*/ 3 h 648"/>
                <a:gd name="T4" fmla="*/ 360 w 648"/>
                <a:gd name="T5" fmla="*/ 10 h 648"/>
                <a:gd name="T6" fmla="*/ 374 w 648"/>
                <a:gd name="T7" fmla="*/ 21 h 648"/>
                <a:gd name="T8" fmla="*/ 386 w 648"/>
                <a:gd name="T9" fmla="*/ 36 h 648"/>
                <a:gd name="T10" fmla="*/ 393 w 648"/>
                <a:gd name="T11" fmla="*/ 54 h 648"/>
                <a:gd name="T12" fmla="*/ 396 w 648"/>
                <a:gd name="T13" fmla="*/ 72 h 648"/>
                <a:gd name="T14" fmla="*/ 396 w 648"/>
                <a:gd name="T15" fmla="*/ 252 h 648"/>
                <a:gd name="T16" fmla="*/ 576 w 648"/>
                <a:gd name="T17" fmla="*/ 252 h 648"/>
                <a:gd name="T18" fmla="*/ 595 w 648"/>
                <a:gd name="T19" fmla="*/ 255 h 648"/>
                <a:gd name="T20" fmla="*/ 612 w 648"/>
                <a:gd name="T21" fmla="*/ 262 h 648"/>
                <a:gd name="T22" fmla="*/ 627 w 648"/>
                <a:gd name="T23" fmla="*/ 273 h 648"/>
                <a:gd name="T24" fmla="*/ 638 w 648"/>
                <a:gd name="T25" fmla="*/ 288 h 648"/>
                <a:gd name="T26" fmla="*/ 646 w 648"/>
                <a:gd name="T27" fmla="*/ 305 h 648"/>
                <a:gd name="T28" fmla="*/ 648 w 648"/>
                <a:gd name="T29" fmla="*/ 325 h 648"/>
                <a:gd name="T30" fmla="*/ 646 w 648"/>
                <a:gd name="T31" fmla="*/ 343 h 648"/>
                <a:gd name="T32" fmla="*/ 638 w 648"/>
                <a:gd name="T33" fmla="*/ 360 h 648"/>
                <a:gd name="T34" fmla="*/ 627 w 648"/>
                <a:gd name="T35" fmla="*/ 375 h 648"/>
                <a:gd name="T36" fmla="*/ 612 w 648"/>
                <a:gd name="T37" fmla="*/ 386 h 648"/>
                <a:gd name="T38" fmla="*/ 595 w 648"/>
                <a:gd name="T39" fmla="*/ 393 h 648"/>
                <a:gd name="T40" fmla="*/ 576 w 648"/>
                <a:gd name="T41" fmla="*/ 396 h 648"/>
                <a:gd name="T42" fmla="*/ 396 w 648"/>
                <a:gd name="T43" fmla="*/ 396 h 648"/>
                <a:gd name="T44" fmla="*/ 396 w 648"/>
                <a:gd name="T45" fmla="*/ 576 h 648"/>
                <a:gd name="T46" fmla="*/ 393 w 648"/>
                <a:gd name="T47" fmla="*/ 595 h 648"/>
                <a:gd name="T48" fmla="*/ 386 w 648"/>
                <a:gd name="T49" fmla="*/ 612 h 648"/>
                <a:gd name="T50" fmla="*/ 374 w 648"/>
                <a:gd name="T51" fmla="*/ 627 h 648"/>
                <a:gd name="T52" fmla="*/ 360 w 648"/>
                <a:gd name="T53" fmla="*/ 638 h 648"/>
                <a:gd name="T54" fmla="*/ 343 w 648"/>
                <a:gd name="T55" fmla="*/ 645 h 648"/>
                <a:gd name="T56" fmla="*/ 324 w 648"/>
                <a:gd name="T57" fmla="*/ 648 h 648"/>
                <a:gd name="T58" fmla="*/ 305 w 648"/>
                <a:gd name="T59" fmla="*/ 645 h 648"/>
                <a:gd name="T60" fmla="*/ 287 w 648"/>
                <a:gd name="T61" fmla="*/ 638 h 648"/>
                <a:gd name="T62" fmla="*/ 273 w 648"/>
                <a:gd name="T63" fmla="*/ 627 h 648"/>
                <a:gd name="T64" fmla="*/ 261 w 648"/>
                <a:gd name="T65" fmla="*/ 612 h 648"/>
                <a:gd name="T66" fmla="*/ 254 w 648"/>
                <a:gd name="T67" fmla="*/ 595 h 648"/>
                <a:gd name="T68" fmla="*/ 252 w 648"/>
                <a:gd name="T69" fmla="*/ 576 h 648"/>
                <a:gd name="T70" fmla="*/ 252 w 648"/>
                <a:gd name="T71" fmla="*/ 396 h 648"/>
                <a:gd name="T72" fmla="*/ 72 w 648"/>
                <a:gd name="T73" fmla="*/ 396 h 648"/>
                <a:gd name="T74" fmla="*/ 53 w 648"/>
                <a:gd name="T75" fmla="*/ 393 h 648"/>
                <a:gd name="T76" fmla="*/ 35 w 648"/>
                <a:gd name="T77" fmla="*/ 386 h 648"/>
                <a:gd name="T78" fmla="*/ 21 w 648"/>
                <a:gd name="T79" fmla="*/ 375 h 648"/>
                <a:gd name="T80" fmla="*/ 9 w 648"/>
                <a:gd name="T81" fmla="*/ 360 h 648"/>
                <a:gd name="T82" fmla="*/ 2 w 648"/>
                <a:gd name="T83" fmla="*/ 343 h 648"/>
                <a:gd name="T84" fmla="*/ 0 w 648"/>
                <a:gd name="T85" fmla="*/ 325 h 648"/>
                <a:gd name="T86" fmla="*/ 2 w 648"/>
                <a:gd name="T87" fmla="*/ 305 h 648"/>
                <a:gd name="T88" fmla="*/ 9 w 648"/>
                <a:gd name="T89" fmla="*/ 288 h 648"/>
                <a:gd name="T90" fmla="*/ 21 w 648"/>
                <a:gd name="T91" fmla="*/ 273 h 648"/>
                <a:gd name="T92" fmla="*/ 35 w 648"/>
                <a:gd name="T93" fmla="*/ 262 h 648"/>
                <a:gd name="T94" fmla="*/ 53 w 648"/>
                <a:gd name="T95" fmla="*/ 255 h 648"/>
                <a:gd name="T96" fmla="*/ 72 w 648"/>
                <a:gd name="T97" fmla="*/ 252 h 648"/>
                <a:gd name="T98" fmla="*/ 252 w 648"/>
                <a:gd name="T99" fmla="*/ 252 h 648"/>
                <a:gd name="T100" fmla="*/ 252 w 648"/>
                <a:gd name="T101" fmla="*/ 72 h 648"/>
                <a:gd name="T102" fmla="*/ 254 w 648"/>
                <a:gd name="T103" fmla="*/ 54 h 648"/>
                <a:gd name="T104" fmla="*/ 261 w 648"/>
                <a:gd name="T105" fmla="*/ 36 h 648"/>
                <a:gd name="T106" fmla="*/ 273 w 648"/>
                <a:gd name="T107" fmla="*/ 21 h 648"/>
                <a:gd name="T108" fmla="*/ 287 w 648"/>
                <a:gd name="T109" fmla="*/ 10 h 648"/>
                <a:gd name="T110" fmla="*/ 305 w 648"/>
                <a:gd name="T111" fmla="*/ 3 h 648"/>
                <a:gd name="T112" fmla="*/ 324 w 648"/>
                <a:gd name="T113" fmla="*/ 0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48" h="648">
                  <a:moveTo>
                    <a:pt x="324" y="0"/>
                  </a:moveTo>
                  <a:lnTo>
                    <a:pt x="343" y="3"/>
                  </a:lnTo>
                  <a:lnTo>
                    <a:pt x="360" y="10"/>
                  </a:lnTo>
                  <a:lnTo>
                    <a:pt x="374" y="21"/>
                  </a:lnTo>
                  <a:lnTo>
                    <a:pt x="386" y="36"/>
                  </a:lnTo>
                  <a:lnTo>
                    <a:pt x="393" y="54"/>
                  </a:lnTo>
                  <a:lnTo>
                    <a:pt x="396" y="72"/>
                  </a:lnTo>
                  <a:lnTo>
                    <a:pt x="396" y="252"/>
                  </a:lnTo>
                  <a:lnTo>
                    <a:pt x="576" y="252"/>
                  </a:lnTo>
                  <a:lnTo>
                    <a:pt x="595" y="255"/>
                  </a:lnTo>
                  <a:lnTo>
                    <a:pt x="612" y="262"/>
                  </a:lnTo>
                  <a:lnTo>
                    <a:pt x="627" y="273"/>
                  </a:lnTo>
                  <a:lnTo>
                    <a:pt x="638" y="288"/>
                  </a:lnTo>
                  <a:lnTo>
                    <a:pt x="646" y="305"/>
                  </a:lnTo>
                  <a:lnTo>
                    <a:pt x="648" y="325"/>
                  </a:lnTo>
                  <a:lnTo>
                    <a:pt x="646" y="343"/>
                  </a:lnTo>
                  <a:lnTo>
                    <a:pt x="638" y="360"/>
                  </a:lnTo>
                  <a:lnTo>
                    <a:pt x="627" y="375"/>
                  </a:lnTo>
                  <a:lnTo>
                    <a:pt x="612" y="386"/>
                  </a:lnTo>
                  <a:lnTo>
                    <a:pt x="595" y="393"/>
                  </a:lnTo>
                  <a:lnTo>
                    <a:pt x="576" y="396"/>
                  </a:lnTo>
                  <a:lnTo>
                    <a:pt x="396" y="396"/>
                  </a:lnTo>
                  <a:lnTo>
                    <a:pt x="396" y="576"/>
                  </a:lnTo>
                  <a:lnTo>
                    <a:pt x="393" y="595"/>
                  </a:lnTo>
                  <a:lnTo>
                    <a:pt x="386" y="612"/>
                  </a:lnTo>
                  <a:lnTo>
                    <a:pt x="374" y="627"/>
                  </a:lnTo>
                  <a:lnTo>
                    <a:pt x="360" y="638"/>
                  </a:lnTo>
                  <a:lnTo>
                    <a:pt x="343" y="645"/>
                  </a:lnTo>
                  <a:lnTo>
                    <a:pt x="324" y="648"/>
                  </a:lnTo>
                  <a:lnTo>
                    <a:pt x="305" y="645"/>
                  </a:lnTo>
                  <a:lnTo>
                    <a:pt x="287" y="638"/>
                  </a:lnTo>
                  <a:lnTo>
                    <a:pt x="273" y="627"/>
                  </a:lnTo>
                  <a:lnTo>
                    <a:pt x="261" y="612"/>
                  </a:lnTo>
                  <a:lnTo>
                    <a:pt x="254" y="595"/>
                  </a:lnTo>
                  <a:lnTo>
                    <a:pt x="252" y="576"/>
                  </a:lnTo>
                  <a:lnTo>
                    <a:pt x="252" y="396"/>
                  </a:lnTo>
                  <a:lnTo>
                    <a:pt x="72" y="396"/>
                  </a:lnTo>
                  <a:lnTo>
                    <a:pt x="53" y="393"/>
                  </a:lnTo>
                  <a:lnTo>
                    <a:pt x="35" y="386"/>
                  </a:lnTo>
                  <a:lnTo>
                    <a:pt x="21" y="375"/>
                  </a:lnTo>
                  <a:lnTo>
                    <a:pt x="9" y="360"/>
                  </a:lnTo>
                  <a:lnTo>
                    <a:pt x="2" y="343"/>
                  </a:lnTo>
                  <a:lnTo>
                    <a:pt x="0" y="325"/>
                  </a:lnTo>
                  <a:lnTo>
                    <a:pt x="2" y="305"/>
                  </a:lnTo>
                  <a:lnTo>
                    <a:pt x="9" y="288"/>
                  </a:lnTo>
                  <a:lnTo>
                    <a:pt x="21" y="273"/>
                  </a:lnTo>
                  <a:lnTo>
                    <a:pt x="35" y="262"/>
                  </a:lnTo>
                  <a:lnTo>
                    <a:pt x="53" y="255"/>
                  </a:lnTo>
                  <a:lnTo>
                    <a:pt x="72" y="252"/>
                  </a:lnTo>
                  <a:lnTo>
                    <a:pt x="252" y="252"/>
                  </a:lnTo>
                  <a:lnTo>
                    <a:pt x="252" y="72"/>
                  </a:lnTo>
                  <a:lnTo>
                    <a:pt x="254" y="54"/>
                  </a:lnTo>
                  <a:lnTo>
                    <a:pt x="261" y="36"/>
                  </a:lnTo>
                  <a:lnTo>
                    <a:pt x="273" y="21"/>
                  </a:lnTo>
                  <a:lnTo>
                    <a:pt x="287" y="10"/>
                  </a:lnTo>
                  <a:lnTo>
                    <a:pt x="305" y="3"/>
                  </a:lnTo>
                  <a:lnTo>
                    <a:pt x="3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48" name="Group 647"/>
          <p:cNvGrpSpPr/>
          <p:nvPr/>
        </p:nvGrpSpPr>
        <p:grpSpPr>
          <a:xfrm>
            <a:off x="3414496" y="4483480"/>
            <a:ext cx="235394" cy="233450"/>
            <a:chOff x="3368675" y="3209925"/>
            <a:chExt cx="384175" cy="381001"/>
          </a:xfrm>
          <a:solidFill>
            <a:schemeClr val="tx1">
              <a:lumMod val="65000"/>
              <a:lumOff val="35000"/>
            </a:schemeClr>
          </a:solidFill>
        </p:grpSpPr>
        <p:sp>
          <p:nvSpPr>
            <p:cNvPr id="649" name="Freeform 70"/>
            <p:cNvSpPr>
              <a:spLocks noEditPoints="1"/>
            </p:cNvSpPr>
            <p:nvPr/>
          </p:nvSpPr>
          <p:spPr bwMode="auto">
            <a:xfrm>
              <a:off x="3425825" y="3209925"/>
              <a:ext cx="327025" cy="328613"/>
            </a:xfrm>
            <a:custGeom>
              <a:avLst/>
              <a:gdLst>
                <a:gd name="T0" fmla="*/ 1568 w 2889"/>
                <a:gd name="T1" fmla="*/ 1569 h 2891"/>
                <a:gd name="T2" fmla="*/ 1546 w 2889"/>
                <a:gd name="T3" fmla="*/ 1661 h 2891"/>
                <a:gd name="T4" fmla="*/ 2538 w 2889"/>
                <a:gd name="T5" fmla="*/ 2654 h 2891"/>
                <a:gd name="T6" fmla="*/ 2630 w 2889"/>
                <a:gd name="T7" fmla="*/ 2632 h 2891"/>
                <a:gd name="T8" fmla="*/ 2652 w 2889"/>
                <a:gd name="T9" fmla="*/ 2541 h 2891"/>
                <a:gd name="T10" fmla="*/ 1665 w 2889"/>
                <a:gd name="T11" fmla="*/ 1550 h 2891"/>
                <a:gd name="T12" fmla="*/ 1293 w 2889"/>
                <a:gd name="T13" fmla="*/ 1266 h 2891"/>
                <a:gd name="T14" fmla="*/ 1252 w 2889"/>
                <a:gd name="T15" fmla="*/ 1351 h 2891"/>
                <a:gd name="T16" fmla="*/ 1311 w 2889"/>
                <a:gd name="T17" fmla="*/ 1426 h 2891"/>
                <a:gd name="T18" fmla="*/ 1403 w 2889"/>
                <a:gd name="T19" fmla="*/ 1404 h 2891"/>
                <a:gd name="T20" fmla="*/ 1424 w 2889"/>
                <a:gd name="T21" fmla="*/ 1312 h 2891"/>
                <a:gd name="T22" fmla="*/ 1350 w 2889"/>
                <a:gd name="T23" fmla="*/ 1253 h 2891"/>
                <a:gd name="T24" fmla="*/ 719 w 2889"/>
                <a:gd name="T25" fmla="*/ 1507 h 2891"/>
                <a:gd name="T26" fmla="*/ 885 w 2889"/>
                <a:gd name="T27" fmla="*/ 651 h 2891"/>
                <a:gd name="T28" fmla="*/ 683 w 2889"/>
                <a:gd name="T29" fmla="*/ 829 h 2891"/>
                <a:gd name="T30" fmla="*/ 630 w 2889"/>
                <a:gd name="T31" fmla="*/ 983 h 2891"/>
                <a:gd name="T32" fmla="*/ 683 w 2889"/>
                <a:gd name="T33" fmla="*/ 1138 h 2891"/>
                <a:gd name="T34" fmla="*/ 818 w 2889"/>
                <a:gd name="T35" fmla="*/ 1229 h 2891"/>
                <a:gd name="T36" fmla="*/ 981 w 2889"/>
                <a:gd name="T37" fmla="*/ 1217 h 2891"/>
                <a:gd name="T38" fmla="*/ 1184 w 2889"/>
                <a:gd name="T39" fmla="*/ 1039 h 2891"/>
                <a:gd name="T40" fmla="*/ 1235 w 2889"/>
                <a:gd name="T41" fmla="*/ 885 h 2891"/>
                <a:gd name="T42" fmla="*/ 1184 w 2889"/>
                <a:gd name="T43" fmla="*/ 731 h 2891"/>
                <a:gd name="T44" fmla="*/ 1048 w 2889"/>
                <a:gd name="T45" fmla="*/ 640 h 2891"/>
                <a:gd name="T46" fmla="*/ 1505 w 2889"/>
                <a:gd name="T47" fmla="*/ 720 h 2891"/>
                <a:gd name="T48" fmla="*/ 1270 w 2889"/>
                <a:gd name="T49" fmla="*/ 9 h 2891"/>
                <a:gd name="T50" fmla="*/ 1858 w 2889"/>
                <a:gd name="T51" fmla="*/ 597 h 2891"/>
                <a:gd name="T52" fmla="*/ 1846 w 2889"/>
                <a:gd name="T53" fmla="*/ 706 h 2891"/>
                <a:gd name="T54" fmla="*/ 1528 w 2889"/>
                <a:gd name="T55" fmla="*/ 1000 h 2891"/>
                <a:gd name="T56" fmla="*/ 1477 w 2889"/>
                <a:gd name="T57" fmla="*/ 1050 h 2891"/>
                <a:gd name="T58" fmla="*/ 1615 w 2889"/>
                <a:gd name="T59" fmla="*/ 1173 h 2891"/>
                <a:gd name="T60" fmla="*/ 1698 w 2889"/>
                <a:gd name="T61" fmla="*/ 1317 h 2891"/>
                <a:gd name="T62" fmla="*/ 1859 w 2889"/>
                <a:gd name="T63" fmla="*/ 1404 h 2891"/>
                <a:gd name="T64" fmla="*/ 2875 w 2889"/>
                <a:gd name="T65" fmla="*/ 2476 h 2891"/>
                <a:gd name="T66" fmla="*/ 2875 w 2889"/>
                <a:gd name="T67" fmla="*/ 2663 h 2891"/>
                <a:gd name="T68" fmla="*/ 2767 w 2889"/>
                <a:gd name="T69" fmla="*/ 2822 h 2891"/>
                <a:gd name="T70" fmla="*/ 2603 w 2889"/>
                <a:gd name="T71" fmla="*/ 2890 h 2891"/>
                <a:gd name="T72" fmla="*/ 2430 w 2889"/>
                <a:gd name="T73" fmla="*/ 2861 h 2891"/>
                <a:gd name="T74" fmla="*/ 1377 w 2889"/>
                <a:gd name="T75" fmla="*/ 1832 h 2891"/>
                <a:gd name="T76" fmla="*/ 1310 w 2889"/>
                <a:gd name="T77" fmla="*/ 1663 h 2891"/>
                <a:gd name="T78" fmla="*/ 1141 w 2889"/>
                <a:gd name="T79" fmla="*/ 1595 h 2891"/>
                <a:gd name="T80" fmla="*/ 1035 w 2889"/>
                <a:gd name="T81" fmla="*/ 1446 h 2891"/>
                <a:gd name="T82" fmla="*/ 992 w 2889"/>
                <a:gd name="T83" fmla="*/ 1551 h 2891"/>
                <a:gd name="T84" fmla="*/ 684 w 2889"/>
                <a:gd name="T85" fmla="*/ 1859 h 2891"/>
                <a:gd name="T86" fmla="*/ 575 w 2889"/>
                <a:gd name="T87" fmla="*/ 1848 h 2891"/>
                <a:gd name="T88" fmla="*/ 2 w 2889"/>
                <a:gd name="T89" fmla="*/ 1250 h 2891"/>
                <a:gd name="T90" fmla="*/ 34 w 2889"/>
                <a:gd name="T91" fmla="*/ 1145 h 2891"/>
                <a:gd name="T92" fmla="*/ 364 w 2889"/>
                <a:gd name="T93" fmla="*/ 866 h 2891"/>
                <a:gd name="T94" fmla="*/ 457 w 2889"/>
                <a:gd name="T95" fmla="*/ 749 h 2891"/>
                <a:gd name="T96" fmla="*/ 672 w 2889"/>
                <a:gd name="T97" fmla="*/ 510 h 2891"/>
                <a:gd name="T98" fmla="*/ 876 w 2889"/>
                <a:gd name="T99" fmla="*/ 410 h 2891"/>
                <a:gd name="T100" fmla="*/ 884 w 2889"/>
                <a:gd name="T101" fmla="*/ 298 h 2891"/>
                <a:gd name="T102" fmla="*/ 1203 w 2889"/>
                <a:gd name="T103" fmla="*/ 3 h 2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89" h="2891">
                  <a:moveTo>
                    <a:pt x="1631" y="1543"/>
                  </a:moveTo>
                  <a:lnTo>
                    <a:pt x="1613" y="1545"/>
                  </a:lnTo>
                  <a:lnTo>
                    <a:pt x="1597" y="1550"/>
                  </a:lnTo>
                  <a:lnTo>
                    <a:pt x="1582" y="1559"/>
                  </a:lnTo>
                  <a:lnTo>
                    <a:pt x="1568" y="1569"/>
                  </a:lnTo>
                  <a:lnTo>
                    <a:pt x="1555" y="1585"/>
                  </a:lnTo>
                  <a:lnTo>
                    <a:pt x="1546" y="1604"/>
                  </a:lnTo>
                  <a:lnTo>
                    <a:pt x="1542" y="1623"/>
                  </a:lnTo>
                  <a:lnTo>
                    <a:pt x="1542" y="1642"/>
                  </a:lnTo>
                  <a:lnTo>
                    <a:pt x="1546" y="1661"/>
                  </a:lnTo>
                  <a:lnTo>
                    <a:pt x="1555" y="1679"/>
                  </a:lnTo>
                  <a:lnTo>
                    <a:pt x="1568" y="1696"/>
                  </a:lnTo>
                  <a:lnTo>
                    <a:pt x="2504" y="2632"/>
                  </a:lnTo>
                  <a:lnTo>
                    <a:pt x="2521" y="2645"/>
                  </a:lnTo>
                  <a:lnTo>
                    <a:pt x="2538" y="2654"/>
                  </a:lnTo>
                  <a:lnTo>
                    <a:pt x="2558" y="2658"/>
                  </a:lnTo>
                  <a:lnTo>
                    <a:pt x="2577" y="2658"/>
                  </a:lnTo>
                  <a:lnTo>
                    <a:pt x="2596" y="2654"/>
                  </a:lnTo>
                  <a:lnTo>
                    <a:pt x="2615" y="2645"/>
                  </a:lnTo>
                  <a:lnTo>
                    <a:pt x="2630" y="2632"/>
                  </a:lnTo>
                  <a:lnTo>
                    <a:pt x="2643" y="2616"/>
                  </a:lnTo>
                  <a:lnTo>
                    <a:pt x="2652" y="2598"/>
                  </a:lnTo>
                  <a:lnTo>
                    <a:pt x="2656" y="2580"/>
                  </a:lnTo>
                  <a:lnTo>
                    <a:pt x="2656" y="2560"/>
                  </a:lnTo>
                  <a:lnTo>
                    <a:pt x="2652" y="2541"/>
                  </a:lnTo>
                  <a:lnTo>
                    <a:pt x="2643" y="2523"/>
                  </a:lnTo>
                  <a:lnTo>
                    <a:pt x="2630" y="2507"/>
                  </a:lnTo>
                  <a:lnTo>
                    <a:pt x="1694" y="1569"/>
                  </a:lnTo>
                  <a:lnTo>
                    <a:pt x="1680" y="1559"/>
                  </a:lnTo>
                  <a:lnTo>
                    <a:pt x="1665" y="1550"/>
                  </a:lnTo>
                  <a:lnTo>
                    <a:pt x="1649" y="1545"/>
                  </a:lnTo>
                  <a:lnTo>
                    <a:pt x="1631" y="1543"/>
                  </a:lnTo>
                  <a:close/>
                  <a:moveTo>
                    <a:pt x="1330" y="1253"/>
                  </a:moveTo>
                  <a:lnTo>
                    <a:pt x="1311" y="1257"/>
                  </a:lnTo>
                  <a:lnTo>
                    <a:pt x="1293" y="1266"/>
                  </a:lnTo>
                  <a:lnTo>
                    <a:pt x="1277" y="1278"/>
                  </a:lnTo>
                  <a:lnTo>
                    <a:pt x="1264" y="1295"/>
                  </a:lnTo>
                  <a:lnTo>
                    <a:pt x="1256" y="1312"/>
                  </a:lnTo>
                  <a:lnTo>
                    <a:pt x="1252" y="1332"/>
                  </a:lnTo>
                  <a:lnTo>
                    <a:pt x="1252" y="1351"/>
                  </a:lnTo>
                  <a:lnTo>
                    <a:pt x="1256" y="1370"/>
                  </a:lnTo>
                  <a:lnTo>
                    <a:pt x="1264" y="1388"/>
                  </a:lnTo>
                  <a:lnTo>
                    <a:pt x="1277" y="1404"/>
                  </a:lnTo>
                  <a:lnTo>
                    <a:pt x="1293" y="1417"/>
                  </a:lnTo>
                  <a:lnTo>
                    <a:pt x="1311" y="1426"/>
                  </a:lnTo>
                  <a:lnTo>
                    <a:pt x="1330" y="1430"/>
                  </a:lnTo>
                  <a:lnTo>
                    <a:pt x="1350" y="1430"/>
                  </a:lnTo>
                  <a:lnTo>
                    <a:pt x="1369" y="1426"/>
                  </a:lnTo>
                  <a:lnTo>
                    <a:pt x="1387" y="1417"/>
                  </a:lnTo>
                  <a:lnTo>
                    <a:pt x="1403" y="1404"/>
                  </a:lnTo>
                  <a:lnTo>
                    <a:pt x="1416" y="1388"/>
                  </a:lnTo>
                  <a:lnTo>
                    <a:pt x="1424" y="1370"/>
                  </a:lnTo>
                  <a:lnTo>
                    <a:pt x="1428" y="1351"/>
                  </a:lnTo>
                  <a:lnTo>
                    <a:pt x="1428" y="1332"/>
                  </a:lnTo>
                  <a:lnTo>
                    <a:pt x="1424" y="1312"/>
                  </a:lnTo>
                  <a:lnTo>
                    <a:pt x="1416" y="1295"/>
                  </a:lnTo>
                  <a:lnTo>
                    <a:pt x="1403" y="1278"/>
                  </a:lnTo>
                  <a:lnTo>
                    <a:pt x="1387" y="1266"/>
                  </a:lnTo>
                  <a:lnTo>
                    <a:pt x="1369" y="1257"/>
                  </a:lnTo>
                  <a:lnTo>
                    <a:pt x="1350" y="1253"/>
                  </a:lnTo>
                  <a:lnTo>
                    <a:pt x="1330" y="1253"/>
                  </a:lnTo>
                  <a:close/>
                  <a:moveTo>
                    <a:pt x="360" y="1148"/>
                  </a:moveTo>
                  <a:lnTo>
                    <a:pt x="282" y="1227"/>
                  </a:lnTo>
                  <a:lnTo>
                    <a:pt x="640" y="1586"/>
                  </a:lnTo>
                  <a:lnTo>
                    <a:pt x="719" y="1507"/>
                  </a:lnTo>
                  <a:lnTo>
                    <a:pt x="360" y="1148"/>
                  </a:lnTo>
                  <a:close/>
                  <a:moveTo>
                    <a:pt x="982" y="631"/>
                  </a:moveTo>
                  <a:lnTo>
                    <a:pt x="949" y="633"/>
                  </a:lnTo>
                  <a:lnTo>
                    <a:pt x="916" y="640"/>
                  </a:lnTo>
                  <a:lnTo>
                    <a:pt x="885" y="651"/>
                  </a:lnTo>
                  <a:lnTo>
                    <a:pt x="856" y="665"/>
                  </a:lnTo>
                  <a:lnTo>
                    <a:pt x="828" y="684"/>
                  </a:lnTo>
                  <a:lnTo>
                    <a:pt x="803" y="706"/>
                  </a:lnTo>
                  <a:lnTo>
                    <a:pt x="704" y="804"/>
                  </a:lnTo>
                  <a:lnTo>
                    <a:pt x="683" y="829"/>
                  </a:lnTo>
                  <a:lnTo>
                    <a:pt x="664" y="856"/>
                  </a:lnTo>
                  <a:lnTo>
                    <a:pt x="650" y="886"/>
                  </a:lnTo>
                  <a:lnTo>
                    <a:pt x="639" y="917"/>
                  </a:lnTo>
                  <a:lnTo>
                    <a:pt x="632" y="950"/>
                  </a:lnTo>
                  <a:lnTo>
                    <a:pt x="630" y="983"/>
                  </a:lnTo>
                  <a:lnTo>
                    <a:pt x="632" y="1017"/>
                  </a:lnTo>
                  <a:lnTo>
                    <a:pt x="639" y="1049"/>
                  </a:lnTo>
                  <a:lnTo>
                    <a:pt x="650" y="1080"/>
                  </a:lnTo>
                  <a:lnTo>
                    <a:pt x="664" y="1110"/>
                  </a:lnTo>
                  <a:lnTo>
                    <a:pt x="683" y="1138"/>
                  </a:lnTo>
                  <a:lnTo>
                    <a:pt x="704" y="1162"/>
                  </a:lnTo>
                  <a:lnTo>
                    <a:pt x="730" y="1184"/>
                  </a:lnTo>
                  <a:lnTo>
                    <a:pt x="758" y="1203"/>
                  </a:lnTo>
                  <a:lnTo>
                    <a:pt x="787" y="1217"/>
                  </a:lnTo>
                  <a:lnTo>
                    <a:pt x="818" y="1229"/>
                  </a:lnTo>
                  <a:lnTo>
                    <a:pt x="851" y="1235"/>
                  </a:lnTo>
                  <a:lnTo>
                    <a:pt x="884" y="1237"/>
                  </a:lnTo>
                  <a:lnTo>
                    <a:pt x="918" y="1235"/>
                  </a:lnTo>
                  <a:lnTo>
                    <a:pt x="950" y="1229"/>
                  </a:lnTo>
                  <a:lnTo>
                    <a:pt x="981" y="1217"/>
                  </a:lnTo>
                  <a:lnTo>
                    <a:pt x="1010" y="1203"/>
                  </a:lnTo>
                  <a:lnTo>
                    <a:pt x="1038" y="1184"/>
                  </a:lnTo>
                  <a:lnTo>
                    <a:pt x="1063" y="1162"/>
                  </a:lnTo>
                  <a:lnTo>
                    <a:pt x="1161" y="1064"/>
                  </a:lnTo>
                  <a:lnTo>
                    <a:pt x="1184" y="1039"/>
                  </a:lnTo>
                  <a:lnTo>
                    <a:pt x="1202" y="1012"/>
                  </a:lnTo>
                  <a:lnTo>
                    <a:pt x="1217" y="982"/>
                  </a:lnTo>
                  <a:lnTo>
                    <a:pt x="1227" y="951"/>
                  </a:lnTo>
                  <a:lnTo>
                    <a:pt x="1233" y="918"/>
                  </a:lnTo>
                  <a:lnTo>
                    <a:pt x="1235" y="885"/>
                  </a:lnTo>
                  <a:lnTo>
                    <a:pt x="1233" y="852"/>
                  </a:lnTo>
                  <a:lnTo>
                    <a:pt x="1227" y="819"/>
                  </a:lnTo>
                  <a:lnTo>
                    <a:pt x="1217" y="788"/>
                  </a:lnTo>
                  <a:lnTo>
                    <a:pt x="1202" y="758"/>
                  </a:lnTo>
                  <a:lnTo>
                    <a:pt x="1184" y="731"/>
                  </a:lnTo>
                  <a:lnTo>
                    <a:pt x="1161" y="706"/>
                  </a:lnTo>
                  <a:lnTo>
                    <a:pt x="1136" y="684"/>
                  </a:lnTo>
                  <a:lnTo>
                    <a:pt x="1108" y="665"/>
                  </a:lnTo>
                  <a:lnTo>
                    <a:pt x="1079" y="651"/>
                  </a:lnTo>
                  <a:lnTo>
                    <a:pt x="1048" y="640"/>
                  </a:lnTo>
                  <a:lnTo>
                    <a:pt x="1016" y="633"/>
                  </a:lnTo>
                  <a:lnTo>
                    <a:pt x="982" y="631"/>
                  </a:lnTo>
                  <a:close/>
                  <a:moveTo>
                    <a:pt x="1226" y="283"/>
                  </a:moveTo>
                  <a:lnTo>
                    <a:pt x="1146" y="361"/>
                  </a:lnTo>
                  <a:lnTo>
                    <a:pt x="1505" y="720"/>
                  </a:lnTo>
                  <a:lnTo>
                    <a:pt x="1585" y="641"/>
                  </a:lnTo>
                  <a:lnTo>
                    <a:pt x="1226" y="283"/>
                  </a:lnTo>
                  <a:close/>
                  <a:moveTo>
                    <a:pt x="1226" y="0"/>
                  </a:moveTo>
                  <a:lnTo>
                    <a:pt x="1249" y="3"/>
                  </a:lnTo>
                  <a:lnTo>
                    <a:pt x="1270" y="9"/>
                  </a:lnTo>
                  <a:lnTo>
                    <a:pt x="1291" y="20"/>
                  </a:lnTo>
                  <a:lnTo>
                    <a:pt x="1308" y="35"/>
                  </a:lnTo>
                  <a:lnTo>
                    <a:pt x="1832" y="558"/>
                  </a:lnTo>
                  <a:lnTo>
                    <a:pt x="1846" y="577"/>
                  </a:lnTo>
                  <a:lnTo>
                    <a:pt x="1858" y="597"/>
                  </a:lnTo>
                  <a:lnTo>
                    <a:pt x="1864" y="619"/>
                  </a:lnTo>
                  <a:lnTo>
                    <a:pt x="1866" y="641"/>
                  </a:lnTo>
                  <a:lnTo>
                    <a:pt x="1864" y="663"/>
                  </a:lnTo>
                  <a:lnTo>
                    <a:pt x="1858" y="685"/>
                  </a:lnTo>
                  <a:lnTo>
                    <a:pt x="1846" y="706"/>
                  </a:lnTo>
                  <a:lnTo>
                    <a:pt x="1832" y="723"/>
                  </a:lnTo>
                  <a:lnTo>
                    <a:pt x="1588" y="968"/>
                  </a:lnTo>
                  <a:lnTo>
                    <a:pt x="1570" y="982"/>
                  </a:lnTo>
                  <a:lnTo>
                    <a:pt x="1551" y="993"/>
                  </a:lnTo>
                  <a:lnTo>
                    <a:pt x="1528" y="1000"/>
                  </a:lnTo>
                  <a:lnTo>
                    <a:pt x="1505" y="1002"/>
                  </a:lnTo>
                  <a:lnTo>
                    <a:pt x="1481" y="998"/>
                  </a:lnTo>
                  <a:lnTo>
                    <a:pt x="1457" y="991"/>
                  </a:lnTo>
                  <a:lnTo>
                    <a:pt x="1444" y="1037"/>
                  </a:lnTo>
                  <a:lnTo>
                    <a:pt x="1477" y="1050"/>
                  </a:lnTo>
                  <a:lnTo>
                    <a:pt x="1509" y="1068"/>
                  </a:lnTo>
                  <a:lnTo>
                    <a:pt x="1540" y="1088"/>
                  </a:lnTo>
                  <a:lnTo>
                    <a:pt x="1568" y="1113"/>
                  </a:lnTo>
                  <a:lnTo>
                    <a:pt x="1594" y="1142"/>
                  </a:lnTo>
                  <a:lnTo>
                    <a:pt x="1615" y="1173"/>
                  </a:lnTo>
                  <a:lnTo>
                    <a:pt x="1632" y="1206"/>
                  </a:lnTo>
                  <a:lnTo>
                    <a:pt x="1645" y="1240"/>
                  </a:lnTo>
                  <a:lnTo>
                    <a:pt x="1656" y="1275"/>
                  </a:lnTo>
                  <a:lnTo>
                    <a:pt x="1661" y="1311"/>
                  </a:lnTo>
                  <a:lnTo>
                    <a:pt x="1698" y="1317"/>
                  </a:lnTo>
                  <a:lnTo>
                    <a:pt x="1733" y="1326"/>
                  </a:lnTo>
                  <a:lnTo>
                    <a:pt x="1767" y="1340"/>
                  </a:lnTo>
                  <a:lnTo>
                    <a:pt x="1800" y="1357"/>
                  </a:lnTo>
                  <a:lnTo>
                    <a:pt x="1831" y="1379"/>
                  </a:lnTo>
                  <a:lnTo>
                    <a:pt x="1859" y="1404"/>
                  </a:lnTo>
                  <a:lnTo>
                    <a:pt x="2795" y="2341"/>
                  </a:lnTo>
                  <a:lnTo>
                    <a:pt x="2822" y="2371"/>
                  </a:lnTo>
                  <a:lnTo>
                    <a:pt x="2844" y="2404"/>
                  </a:lnTo>
                  <a:lnTo>
                    <a:pt x="2862" y="2439"/>
                  </a:lnTo>
                  <a:lnTo>
                    <a:pt x="2875" y="2476"/>
                  </a:lnTo>
                  <a:lnTo>
                    <a:pt x="2885" y="2513"/>
                  </a:lnTo>
                  <a:lnTo>
                    <a:pt x="2889" y="2551"/>
                  </a:lnTo>
                  <a:lnTo>
                    <a:pt x="2889" y="2589"/>
                  </a:lnTo>
                  <a:lnTo>
                    <a:pt x="2885" y="2626"/>
                  </a:lnTo>
                  <a:lnTo>
                    <a:pt x="2875" y="2663"/>
                  </a:lnTo>
                  <a:lnTo>
                    <a:pt x="2862" y="2699"/>
                  </a:lnTo>
                  <a:lnTo>
                    <a:pt x="2844" y="2734"/>
                  </a:lnTo>
                  <a:lnTo>
                    <a:pt x="2822" y="2767"/>
                  </a:lnTo>
                  <a:lnTo>
                    <a:pt x="2795" y="2797"/>
                  </a:lnTo>
                  <a:lnTo>
                    <a:pt x="2767" y="2822"/>
                  </a:lnTo>
                  <a:lnTo>
                    <a:pt x="2737" y="2844"/>
                  </a:lnTo>
                  <a:lnTo>
                    <a:pt x="2705" y="2861"/>
                  </a:lnTo>
                  <a:lnTo>
                    <a:pt x="2672" y="2875"/>
                  </a:lnTo>
                  <a:lnTo>
                    <a:pt x="2637" y="2884"/>
                  </a:lnTo>
                  <a:lnTo>
                    <a:pt x="2603" y="2890"/>
                  </a:lnTo>
                  <a:lnTo>
                    <a:pt x="2567" y="2891"/>
                  </a:lnTo>
                  <a:lnTo>
                    <a:pt x="2532" y="2890"/>
                  </a:lnTo>
                  <a:lnTo>
                    <a:pt x="2497" y="2884"/>
                  </a:lnTo>
                  <a:lnTo>
                    <a:pt x="2463" y="2875"/>
                  </a:lnTo>
                  <a:lnTo>
                    <a:pt x="2430" y="2861"/>
                  </a:lnTo>
                  <a:lnTo>
                    <a:pt x="2398" y="2844"/>
                  </a:lnTo>
                  <a:lnTo>
                    <a:pt x="2368" y="2822"/>
                  </a:lnTo>
                  <a:lnTo>
                    <a:pt x="2339" y="2797"/>
                  </a:lnTo>
                  <a:lnTo>
                    <a:pt x="1403" y="1860"/>
                  </a:lnTo>
                  <a:lnTo>
                    <a:pt x="1377" y="1832"/>
                  </a:lnTo>
                  <a:lnTo>
                    <a:pt x="1356" y="1801"/>
                  </a:lnTo>
                  <a:lnTo>
                    <a:pt x="1338" y="1768"/>
                  </a:lnTo>
                  <a:lnTo>
                    <a:pt x="1325" y="1734"/>
                  </a:lnTo>
                  <a:lnTo>
                    <a:pt x="1316" y="1698"/>
                  </a:lnTo>
                  <a:lnTo>
                    <a:pt x="1310" y="1663"/>
                  </a:lnTo>
                  <a:lnTo>
                    <a:pt x="1274" y="1657"/>
                  </a:lnTo>
                  <a:lnTo>
                    <a:pt x="1239" y="1647"/>
                  </a:lnTo>
                  <a:lnTo>
                    <a:pt x="1205" y="1634"/>
                  </a:lnTo>
                  <a:lnTo>
                    <a:pt x="1172" y="1616"/>
                  </a:lnTo>
                  <a:lnTo>
                    <a:pt x="1141" y="1595"/>
                  </a:lnTo>
                  <a:lnTo>
                    <a:pt x="1112" y="1569"/>
                  </a:lnTo>
                  <a:lnTo>
                    <a:pt x="1088" y="1541"/>
                  </a:lnTo>
                  <a:lnTo>
                    <a:pt x="1066" y="1511"/>
                  </a:lnTo>
                  <a:lnTo>
                    <a:pt x="1049" y="1479"/>
                  </a:lnTo>
                  <a:lnTo>
                    <a:pt x="1035" y="1446"/>
                  </a:lnTo>
                  <a:lnTo>
                    <a:pt x="990" y="1459"/>
                  </a:lnTo>
                  <a:lnTo>
                    <a:pt x="998" y="1482"/>
                  </a:lnTo>
                  <a:lnTo>
                    <a:pt x="1000" y="1507"/>
                  </a:lnTo>
                  <a:lnTo>
                    <a:pt x="998" y="1530"/>
                  </a:lnTo>
                  <a:lnTo>
                    <a:pt x="992" y="1551"/>
                  </a:lnTo>
                  <a:lnTo>
                    <a:pt x="981" y="1572"/>
                  </a:lnTo>
                  <a:lnTo>
                    <a:pt x="966" y="1590"/>
                  </a:lnTo>
                  <a:lnTo>
                    <a:pt x="723" y="1833"/>
                  </a:lnTo>
                  <a:lnTo>
                    <a:pt x="704" y="1848"/>
                  </a:lnTo>
                  <a:lnTo>
                    <a:pt x="684" y="1859"/>
                  </a:lnTo>
                  <a:lnTo>
                    <a:pt x="662" y="1866"/>
                  </a:lnTo>
                  <a:lnTo>
                    <a:pt x="640" y="1868"/>
                  </a:lnTo>
                  <a:lnTo>
                    <a:pt x="618" y="1866"/>
                  </a:lnTo>
                  <a:lnTo>
                    <a:pt x="596" y="1859"/>
                  </a:lnTo>
                  <a:lnTo>
                    <a:pt x="575" y="1848"/>
                  </a:lnTo>
                  <a:lnTo>
                    <a:pt x="558" y="1833"/>
                  </a:lnTo>
                  <a:lnTo>
                    <a:pt x="34" y="1310"/>
                  </a:lnTo>
                  <a:lnTo>
                    <a:pt x="20" y="1291"/>
                  </a:lnTo>
                  <a:lnTo>
                    <a:pt x="8" y="1272"/>
                  </a:lnTo>
                  <a:lnTo>
                    <a:pt x="2" y="1250"/>
                  </a:lnTo>
                  <a:lnTo>
                    <a:pt x="0" y="1227"/>
                  </a:lnTo>
                  <a:lnTo>
                    <a:pt x="2" y="1205"/>
                  </a:lnTo>
                  <a:lnTo>
                    <a:pt x="8" y="1182"/>
                  </a:lnTo>
                  <a:lnTo>
                    <a:pt x="20" y="1162"/>
                  </a:lnTo>
                  <a:lnTo>
                    <a:pt x="34" y="1145"/>
                  </a:lnTo>
                  <a:lnTo>
                    <a:pt x="277" y="900"/>
                  </a:lnTo>
                  <a:lnTo>
                    <a:pt x="297" y="885"/>
                  </a:lnTo>
                  <a:lnTo>
                    <a:pt x="318" y="875"/>
                  </a:lnTo>
                  <a:lnTo>
                    <a:pt x="340" y="869"/>
                  </a:lnTo>
                  <a:lnTo>
                    <a:pt x="364" y="866"/>
                  </a:lnTo>
                  <a:lnTo>
                    <a:pt x="387" y="870"/>
                  </a:lnTo>
                  <a:lnTo>
                    <a:pt x="408" y="877"/>
                  </a:lnTo>
                  <a:lnTo>
                    <a:pt x="421" y="832"/>
                  </a:lnTo>
                  <a:lnTo>
                    <a:pt x="437" y="790"/>
                  </a:lnTo>
                  <a:lnTo>
                    <a:pt x="457" y="749"/>
                  </a:lnTo>
                  <a:lnTo>
                    <a:pt x="481" y="710"/>
                  </a:lnTo>
                  <a:lnTo>
                    <a:pt x="508" y="674"/>
                  </a:lnTo>
                  <a:lnTo>
                    <a:pt x="539" y="638"/>
                  </a:lnTo>
                  <a:lnTo>
                    <a:pt x="637" y="541"/>
                  </a:lnTo>
                  <a:lnTo>
                    <a:pt x="672" y="510"/>
                  </a:lnTo>
                  <a:lnTo>
                    <a:pt x="709" y="482"/>
                  </a:lnTo>
                  <a:lnTo>
                    <a:pt x="749" y="458"/>
                  </a:lnTo>
                  <a:lnTo>
                    <a:pt x="789" y="437"/>
                  </a:lnTo>
                  <a:lnTo>
                    <a:pt x="832" y="422"/>
                  </a:lnTo>
                  <a:lnTo>
                    <a:pt x="876" y="410"/>
                  </a:lnTo>
                  <a:lnTo>
                    <a:pt x="868" y="388"/>
                  </a:lnTo>
                  <a:lnTo>
                    <a:pt x="865" y="364"/>
                  </a:lnTo>
                  <a:lnTo>
                    <a:pt x="867" y="341"/>
                  </a:lnTo>
                  <a:lnTo>
                    <a:pt x="873" y="319"/>
                  </a:lnTo>
                  <a:lnTo>
                    <a:pt x="884" y="298"/>
                  </a:lnTo>
                  <a:lnTo>
                    <a:pt x="899" y="279"/>
                  </a:lnTo>
                  <a:lnTo>
                    <a:pt x="1143" y="35"/>
                  </a:lnTo>
                  <a:lnTo>
                    <a:pt x="1161" y="20"/>
                  </a:lnTo>
                  <a:lnTo>
                    <a:pt x="1182" y="9"/>
                  </a:lnTo>
                  <a:lnTo>
                    <a:pt x="1203" y="3"/>
                  </a:lnTo>
                  <a:lnTo>
                    <a:pt x="12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0" name="Freeform 71"/>
            <p:cNvSpPr>
              <a:spLocks noEditPoints="1"/>
            </p:cNvSpPr>
            <p:nvPr/>
          </p:nvSpPr>
          <p:spPr bwMode="auto">
            <a:xfrm>
              <a:off x="3368675" y="3484563"/>
              <a:ext cx="230188" cy="106363"/>
            </a:xfrm>
            <a:custGeom>
              <a:avLst/>
              <a:gdLst>
                <a:gd name="T0" fmla="*/ 233 w 2029"/>
                <a:gd name="T1" fmla="*/ 497 h 939"/>
                <a:gd name="T2" fmla="*/ 233 w 2029"/>
                <a:gd name="T3" fmla="*/ 706 h 939"/>
                <a:gd name="T4" fmla="*/ 1796 w 2029"/>
                <a:gd name="T5" fmla="*/ 706 h 939"/>
                <a:gd name="T6" fmla="*/ 1796 w 2029"/>
                <a:gd name="T7" fmla="*/ 497 h 939"/>
                <a:gd name="T8" fmla="*/ 233 w 2029"/>
                <a:gd name="T9" fmla="*/ 497 h 939"/>
                <a:gd name="T10" fmla="*/ 351 w 2029"/>
                <a:gd name="T11" fmla="*/ 156 h 939"/>
                <a:gd name="T12" fmla="*/ 351 w 2029"/>
                <a:gd name="T13" fmla="*/ 263 h 939"/>
                <a:gd name="T14" fmla="*/ 1678 w 2029"/>
                <a:gd name="T15" fmla="*/ 263 h 939"/>
                <a:gd name="T16" fmla="*/ 1678 w 2029"/>
                <a:gd name="T17" fmla="*/ 156 h 939"/>
                <a:gd name="T18" fmla="*/ 351 w 2029"/>
                <a:gd name="T19" fmla="*/ 156 h 939"/>
                <a:gd name="T20" fmla="*/ 272 w 2029"/>
                <a:gd name="T21" fmla="*/ 0 h 939"/>
                <a:gd name="T22" fmla="*/ 1757 w 2029"/>
                <a:gd name="T23" fmla="*/ 0 h 939"/>
                <a:gd name="T24" fmla="*/ 1777 w 2029"/>
                <a:gd name="T25" fmla="*/ 3 h 939"/>
                <a:gd name="T26" fmla="*/ 1796 w 2029"/>
                <a:gd name="T27" fmla="*/ 11 h 939"/>
                <a:gd name="T28" fmla="*/ 1811 w 2029"/>
                <a:gd name="T29" fmla="*/ 23 h 939"/>
                <a:gd name="T30" fmla="*/ 1824 w 2029"/>
                <a:gd name="T31" fmla="*/ 39 h 939"/>
                <a:gd name="T32" fmla="*/ 1831 w 2029"/>
                <a:gd name="T33" fmla="*/ 58 h 939"/>
                <a:gd name="T34" fmla="*/ 1834 w 2029"/>
                <a:gd name="T35" fmla="*/ 78 h 939"/>
                <a:gd name="T36" fmla="*/ 1834 w 2029"/>
                <a:gd name="T37" fmla="*/ 263 h 939"/>
                <a:gd name="T38" fmla="*/ 1912 w 2029"/>
                <a:gd name="T39" fmla="*/ 263 h 939"/>
                <a:gd name="T40" fmla="*/ 1939 w 2029"/>
                <a:gd name="T41" fmla="*/ 266 h 939"/>
                <a:gd name="T42" fmla="*/ 1964 w 2029"/>
                <a:gd name="T43" fmla="*/ 275 h 939"/>
                <a:gd name="T44" fmla="*/ 1986 w 2029"/>
                <a:gd name="T45" fmla="*/ 289 h 939"/>
                <a:gd name="T46" fmla="*/ 2003 w 2029"/>
                <a:gd name="T47" fmla="*/ 307 h 939"/>
                <a:gd name="T48" fmla="*/ 2017 w 2029"/>
                <a:gd name="T49" fmla="*/ 329 h 939"/>
                <a:gd name="T50" fmla="*/ 2026 w 2029"/>
                <a:gd name="T51" fmla="*/ 354 h 939"/>
                <a:gd name="T52" fmla="*/ 2029 w 2029"/>
                <a:gd name="T53" fmla="*/ 381 h 939"/>
                <a:gd name="T54" fmla="*/ 2029 w 2029"/>
                <a:gd name="T55" fmla="*/ 822 h 939"/>
                <a:gd name="T56" fmla="*/ 2026 w 2029"/>
                <a:gd name="T57" fmla="*/ 849 h 939"/>
                <a:gd name="T58" fmla="*/ 2017 w 2029"/>
                <a:gd name="T59" fmla="*/ 874 h 939"/>
                <a:gd name="T60" fmla="*/ 2003 w 2029"/>
                <a:gd name="T61" fmla="*/ 895 h 939"/>
                <a:gd name="T62" fmla="*/ 1986 w 2029"/>
                <a:gd name="T63" fmla="*/ 914 h 939"/>
                <a:gd name="T64" fmla="*/ 1964 w 2029"/>
                <a:gd name="T65" fmla="*/ 927 h 939"/>
                <a:gd name="T66" fmla="*/ 1939 w 2029"/>
                <a:gd name="T67" fmla="*/ 936 h 939"/>
                <a:gd name="T68" fmla="*/ 1912 w 2029"/>
                <a:gd name="T69" fmla="*/ 939 h 939"/>
                <a:gd name="T70" fmla="*/ 116 w 2029"/>
                <a:gd name="T71" fmla="*/ 939 h 939"/>
                <a:gd name="T72" fmla="*/ 90 w 2029"/>
                <a:gd name="T73" fmla="*/ 936 h 939"/>
                <a:gd name="T74" fmla="*/ 65 w 2029"/>
                <a:gd name="T75" fmla="*/ 927 h 939"/>
                <a:gd name="T76" fmla="*/ 43 w 2029"/>
                <a:gd name="T77" fmla="*/ 914 h 939"/>
                <a:gd name="T78" fmla="*/ 26 w 2029"/>
                <a:gd name="T79" fmla="*/ 895 h 939"/>
                <a:gd name="T80" fmla="*/ 11 w 2029"/>
                <a:gd name="T81" fmla="*/ 874 h 939"/>
                <a:gd name="T82" fmla="*/ 3 w 2029"/>
                <a:gd name="T83" fmla="*/ 849 h 939"/>
                <a:gd name="T84" fmla="*/ 0 w 2029"/>
                <a:gd name="T85" fmla="*/ 822 h 939"/>
                <a:gd name="T86" fmla="*/ 0 w 2029"/>
                <a:gd name="T87" fmla="*/ 381 h 939"/>
                <a:gd name="T88" fmla="*/ 3 w 2029"/>
                <a:gd name="T89" fmla="*/ 354 h 939"/>
                <a:gd name="T90" fmla="*/ 11 w 2029"/>
                <a:gd name="T91" fmla="*/ 329 h 939"/>
                <a:gd name="T92" fmla="*/ 26 w 2029"/>
                <a:gd name="T93" fmla="*/ 307 h 939"/>
                <a:gd name="T94" fmla="*/ 43 w 2029"/>
                <a:gd name="T95" fmla="*/ 289 h 939"/>
                <a:gd name="T96" fmla="*/ 65 w 2029"/>
                <a:gd name="T97" fmla="*/ 275 h 939"/>
                <a:gd name="T98" fmla="*/ 90 w 2029"/>
                <a:gd name="T99" fmla="*/ 266 h 939"/>
                <a:gd name="T100" fmla="*/ 116 w 2029"/>
                <a:gd name="T101" fmla="*/ 263 h 939"/>
                <a:gd name="T102" fmla="*/ 195 w 2029"/>
                <a:gd name="T103" fmla="*/ 263 h 939"/>
                <a:gd name="T104" fmla="*/ 195 w 2029"/>
                <a:gd name="T105" fmla="*/ 78 h 939"/>
                <a:gd name="T106" fmla="*/ 198 w 2029"/>
                <a:gd name="T107" fmla="*/ 58 h 939"/>
                <a:gd name="T108" fmla="*/ 205 w 2029"/>
                <a:gd name="T109" fmla="*/ 39 h 939"/>
                <a:gd name="T110" fmla="*/ 218 w 2029"/>
                <a:gd name="T111" fmla="*/ 23 h 939"/>
                <a:gd name="T112" fmla="*/ 233 w 2029"/>
                <a:gd name="T113" fmla="*/ 11 h 939"/>
                <a:gd name="T114" fmla="*/ 252 w 2029"/>
                <a:gd name="T115" fmla="*/ 3 h 939"/>
                <a:gd name="T116" fmla="*/ 272 w 2029"/>
                <a:gd name="T117" fmla="*/ 0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29" h="939">
                  <a:moveTo>
                    <a:pt x="233" y="497"/>
                  </a:moveTo>
                  <a:lnTo>
                    <a:pt x="233" y="706"/>
                  </a:lnTo>
                  <a:lnTo>
                    <a:pt x="1796" y="706"/>
                  </a:lnTo>
                  <a:lnTo>
                    <a:pt x="1796" y="497"/>
                  </a:lnTo>
                  <a:lnTo>
                    <a:pt x="233" y="497"/>
                  </a:lnTo>
                  <a:close/>
                  <a:moveTo>
                    <a:pt x="351" y="156"/>
                  </a:moveTo>
                  <a:lnTo>
                    <a:pt x="351" y="263"/>
                  </a:lnTo>
                  <a:lnTo>
                    <a:pt x="1678" y="263"/>
                  </a:lnTo>
                  <a:lnTo>
                    <a:pt x="1678" y="156"/>
                  </a:lnTo>
                  <a:lnTo>
                    <a:pt x="351" y="156"/>
                  </a:lnTo>
                  <a:close/>
                  <a:moveTo>
                    <a:pt x="272" y="0"/>
                  </a:moveTo>
                  <a:lnTo>
                    <a:pt x="1757" y="0"/>
                  </a:lnTo>
                  <a:lnTo>
                    <a:pt x="1777" y="3"/>
                  </a:lnTo>
                  <a:lnTo>
                    <a:pt x="1796" y="11"/>
                  </a:lnTo>
                  <a:lnTo>
                    <a:pt x="1811" y="23"/>
                  </a:lnTo>
                  <a:lnTo>
                    <a:pt x="1824" y="39"/>
                  </a:lnTo>
                  <a:lnTo>
                    <a:pt x="1831" y="58"/>
                  </a:lnTo>
                  <a:lnTo>
                    <a:pt x="1834" y="78"/>
                  </a:lnTo>
                  <a:lnTo>
                    <a:pt x="1834" y="263"/>
                  </a:lnTo>
                  <a:lnTo>
                    <a:pt x="1912" y="263"/>
                  </a:lnTo>
                  <a:lnTo>
                    <a:pt x="1939" y="266"/>
                  </a:lnTo>
                  <a:lnTo>
                    <a:pt x="1964" y="275"/>
                  </a:lnTo>
                  <a:lnTo>
                    <a:pt x="1986" y="289"/>
                  </a:lnTo>
                  <a:lnTo>
                    <a:pt x="2003" y="307"/>
                  </a:lnTo>
                  <a:lnTo>
                    <a:pt x="2017" y="329"/>
                  </a:lnTo>
                  <a:lnTo>
                    <a:pt x="2026" y="354"/>
                  </a:lnTo>
                  <a:lnTo>
                    <a:pt x="2029" y="381"/>
                  </a:lnTo>
                  <a:lnTo>
                    <a:pt x="2029" y="822"/>
                  </a:lnTo>
                  <a:lnTo>
                    <a:pt x="2026" y="849"/>
                  </a:lnTo>
                  <a:lnTo>
                    <a:pt x="2017" y="874"/>
                  </a:lnTo>
                  <a:lnTo>
                    <a:pt x="2003" y="895"/>
                  </a:lnTo>
                  <a:lnTo>
                    <a:pt x="1986" y="914"/>
                  </a:lnTo>
                  <a:lnTo>
                    <a:pt x="1964" y="927"/>
                  </a:lnTo>
                  <a:lnTo>
                    <a:pt x="1939" y="936"/>
                  </a:lnTo>
                  <a:lnTo>
                    <a:pt x="1912" y="939"/>
                  </a:lnTo>
                  <a:lnTo>
                    <a:pt x="116" y="939"/>
                  </a:lnTo>
                  <a:lnTo>
                    <a:pt x="90" y="936"/>
                  </a:lnTo>
                  <a:lnTo>
                    <a:pt x="65" y="927"/>
                  </a:lnTo>
                  <a:lnTo>
                    <a:pt x="43" y="914"/>
                  </a:lnTo>
                  <a:lnTo>
                    <a:pt x="26" y="895"/>
                  </a:lnTo>
                  <a:lnTo>
                    <a:pt x="11" y="874"/>
                  </a:lnTo>
                  <a:lnTo>
                    <a:pt x="3" y="849"/>
                  </a:lnTo>
                  <a:lnTo>
                    <a:pt x="0" y="822"/>
                  </a:lnTo>
                  <a:lnTo>
                    <a:pt x="0" y="381"/>
                  </a:lnTo>
                  <a:lnTo>
                    <a:pt x="3" y="354"/>
                  </a:lnTo>
                  <a:lnTo>
                    <a:pt x="11" y="329"/>
                  </a:lnTo>
                  <a:lnTo>
                    <a:pt x="26" y="307"/>
                  </a:lnTo>
                  <a:lnTo>
                    <a:pt x="43" y="289"/>
                  </a:lnTo>
                  <a:lnTo>
                    <a:pt x="65" y="275"/>
                  </a:lnTo>
                  <a:lnTo>
                    <a:pt x="90" y="266"/>
                  </a:lnTo>
                  <a:lnTo>
                    <a:pt x="116" y="263"/>
                  </a:lnTo>
                  <a:lnTo>
                    <a:pt x="195" y="263"/>
                  </a:lnTo>
                  <a:lnTo>
                    <a:pt x="195" y="78"/>
                  </a:lnTo>
                  <a:lnTo>
                    <a:pt x="198" y="58"/>
                  </a:lnTo>
                  <a:lnTo>
                    <a:pt x="205" y="39"/>
                  </a:lnTo>
                  <a:lnTo>
                    <a:pt x="218" y="23"/>
                  </a:lnTo>
                  <a:lnTo>
                    <a:pt x="233" y="11"/>
                  </a:lnTo>
                  <a:lnTo>
                    <a:pt x="252" y="3"/>
                  </a:lnTo>
                  <a:lnTo>
                    <a:pt x="2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51" name="Group 650"/>
          <p:cNvGrpSpPr/>
          <p:nvPr/>
        </p:nvGrpSpPr>
        <p:grpSpPr>
          <a:xfrm>
            <a:off x="4009618" y="4484940"/>
            <a:ext cx="216914" cy="230531"/>
            <a:chOff x="4318000" y="3213100"/>
            <a:chExt cx="354013" cy="376238"/>
          </a:xfrm>
          <a:solidFill>
            <a:schemeClr val="tx1">
              <a:lumMod val="65000"/>
              <a:lumOff val="35000"/>
            </a:schemeClr>
          </a:solidFill>
        </p:grpSpPr>
        <p:sp>
          <p:nvSpPr>
            <p:cNvPr id="652" name="Freeform 76"/>
            <p:cNvSpPr>
              <a:spLocks/>
            </p:cNvSpPr>
            <p:nvPr/>
          </p:nvSpPr>
          <p:spPr bwMode="auto">
            <a:xfrm>
              <a:off x="4371975" y="3213100"/>
              <a:ext cx="300038" cy="300037"/>
            </a:xfrm>
            <a:custGeom>
              <a:avLst/>
              <a:gdLst>
                <a:gd name="T0" fmla="*/ 69 w 2653"/>
                <a:gd name="T1" fmla="*/ 0 h 2650"/>
                <a:gd name="T2" fmla="*/ 86 w 2653"/>
                <a:gd name="T3" fmla="*/ 0 h 2650"/>
                <a:gd name="T4" fmla="*/ 103 w 2653"/>
                <a:gd name="T5" fmla="*/ 4 h 2650"/>
                <a:gd name="T6" fmla="*/ 119 w 2653"/>
                <a:gd name="T7" fmla="*/ 11 h 2650"/>
                <a:gd name="T8" fmla="*/ 133 w 2653"/>
                <a:gd name="T9" fmla="*/ 22 h 2650"/>
                <a:gd name="T10" fmla="*/ 2413 w 2653"/>
                <a:gd name="T11" fmla="*/ 2300 h 2650"/>
                <a:gd name="T12" fmla="*/ 2361 w 2653"/>
                <a:gd name="T13" fmla="*/ 2128 h 2650"/>
                <a:gd name="T14" fmla="*/ 2358 w 2653"/>
                <a:gd name="T15" fmla="*/ 2111 h 2650"/>
                <a:gd name="T16" fmla="*/ 2359 w 2653"/>
                <a:gd name="T17" fmla="*/ 2092 h 2650"/>
                <a:gd name="T18" fmla="*/ 2365 w 2653"/>
                <a:gd name="T19" fmla="*/ 2076 h 2650"/>
                <a:gd name="T20" fmla="*/ 2372 w 2653"/>
                <a:gd name="T21" fmla="*/ 2061 h 2650"/>
                <a:gd name="T22" fmla="*/ 2384 w 2653"/>
                <a:gd name="T23" fmla="*/ 2049 h 2650"/>
                <a:gd name="T24" fmla="*/ 2397 w 2653"/>
                <a:gd name="T25" fmla="*/ 2039 h 2650"/>
                <a:gd name="T26" fmla="*/ 2414 w 2653"/>
                <a:gd name="T27" fmla="*/ 2032 h 2650"/>
                <a:gd name="T28" fmla="*/ 2432 w 2653"/>
                <a:gd name="T29" fmla="*/ 2029 h 2650"/>
                <a:gd name="T30" fmla="*/ 2449 w 2653"/>
                <a:gd name="T31" fmla="*/ 2030 h 2650"/>
                <a:gd name="T32" fmla="*/ 2465 w 2653"/>
                <a:gd name="T33" fmla="*/ 2034 h 2650"/>
                <a:gd name="T34" fmla="*/ 2480 w 2653"/>
                <a:gd name="T35" fmla="*/ 2042 h 2650"/>
                <a:gd name="T36" fmla="*/ 2493 w 2653"/>
                <a:gd name="T37" fmla="*/ 2053 h 2650"/>
                <a:gd name="T38" fmla="*/ 2504 w 2653"/>
                <a:gd name="T39" fmla="*/ 2067 h 2650"/>
                <a:gd name="T40" fmla="*/ 2511 w 2653"/>
                <a:gd name="T41" fmla="*/ 2083 h 2650"/>
                <a:gd name="T42" fmla="*/ 2650 w 2653"/>
                <a:gd name="T43" fmla="*/ 2551 h 2650"/>
                <a:gd name="T44" fmla="*/ 2653 w 2653"/>
                <a:gd name="T45" fmla="*/ 2567 h 2650"/>
                <a:gd name="T46" fmla="*/ 2653 w 2653"/>
                <a:gd name="T47" fmla="*/ 2583 h 2650"/>
                <a:gd name="T48" fmla="*/ 2649 w 2653"/>
                <a:gd name="T49" fmla="*/ 2600 h 2650"/>
                <a:gd name="T50" fmla="*/ 2641 w 2653"/>
                <a:gd name="T51" fmla="*/ 2615 h 2650"/>
                <a:gd name="T52" fmla="*/ 2631 w 2653"/>
                <a:gd name="T53" fmla="*/ 2628 h 2650"/>
                <a:gd name="T54" fmla="*/ 2614 w 2653"/>
                <a:gd name="T55" fmla="*/ 2640 h 2650"/>
                <a:gd name="T56" fmla="*/ 2595 w 2653"/>
                <a:gd name="T57" fmla="*/ 2647 h 2650"/>
                <a:gd name="T58" fmla="*/ 2576 w 2653"/>
                <a:gd name="T59" fmla="*/ 2650 h 2650"/>
                <a:gd name="T60" fmla="*/ 2553 w 2653"/>
                <a:gd name="T61" fmla="*/ 2647 h 2650"/>
                <a:gd name="T62" fmla="*/ 2086 w 2653"/>
                <a:gd name="T63" fmla="*/ 2507 h 2650"/>
                <a:gd name="T64" fmla="*/ 2069 w 2653"/>
                <a:gd name="T65" fmla="*/ 2500 h 2650"/>
                <a:gd name="T66" fmla="*/ 2055 w 2653"/>
                <a:gd name="T67" fmla="*/ 2490 h 2650"/>
                <a:gd name="T68" fmla="*/ 2044 w 2653"/>
                <a:gd name="T69" fmla="*/ 2478 h 2650"/>
                <a:gd name="T70" fmla="*/ 2036 w 2653"/>
                <a:gd name="T71" fmla="*/ 2463 h 2650"/>
                <a:gd name="T72" fmla="*/ 2032 w 2653"/>
                <a:gd name="T73" fmla="*/ 2446 h 2650"/>
                <a:gd name="T74" fmla="*/ 2031 w 2653"/>
                <a:gd name="T75" fmla="*/ 2429 h 2650"/>
                <a:gd name="T76" fmla="*/ 2034 w 2653"/>
                <a:gd name="T77" fmla="*/ 2411 h 2650"/>
                <a:gd name="T78" fmla="*/ 2041 w 2653"/>
                <a:gd name="T79" fmla="*/ 2395 h 2650"/>
                <a:gd name="T80" fmla="*/ 2051 w 2653"/>
                <a:gd name="T81" fmla="*/ 2381 h 2650"/>
                <a:gd name="T82" fmla="*/ 2064 w 2653"/>
                <a:gd name="T83" fmla="*/ 2369 h 2650"/>
                <a:gd name="T84" fmla="*/ 2079 w 2653"/>
                <a:gd name="T85" fmla="*/ 2361 h 2650"/>
                <a:gd name="T86" fmla="*/ 2095 w 2653"/>
                <a:gd name="T87" fmla="*/ 2357 h 2650"/>
                <a:gd name="T88" fmla="*/ 2113 w 2653"/>
                <a:gd name="T89" fmla="*/ 2356 h 2650"/>
                <a:gd name="T90" fmla="*/ 2130 w 2653"/>
                <a:gd name="T91" fmla="*/ 2359 h 2650"/>
                <a:gd name="T92" fmla="*/ 2304 w 2653"/>
                <a:gd name="T93" fmla="*/ 2411 h 2650"/>
                <a:gd name="T94" fmla="*/ 22 w 2653"/>
                <a:gd name="T95" fmla="*/ 132 h 2650"/>
                <a:gd name="T96" fmla="*/ 11 w 2653"/>
                <a:gd name="T97" fmla="*/ 118 h 2650"/>
                <a:gd name="T98" fmla="*/ 4 w 2653"/>
                <a:gd name="T99" fmla="*/ 103 h 2650"/>
                <a:gd name="T100" fmla="*/ 0 w 2653"/>
                <a:gd name="T101" fmla="*/ 86 h 2650"/>
                <a:gd name="T102" fmla="*/ 0 w 2653"/>
                <a:gd name="T103" fmla="*/ 69 h 2650"/>
                <a:gd name="T104" fmla="*/ 4 w 2653"/>
                <a:gd name="T105" fmla="*/ 52 h 2650"/>
                <a:gd name="T106" fmla="*/ 11 w 2653"/>
                <a:gd name="T107" fmla="*/ 37 h 2650"/>
                <a:gd name="T108" fmla="*/ 22 w 2653"/>
                <a:gd name="T109" fmla="*/ 22 h 2650"/>
                <a:gd name="T110" fmla="*/ 37 w 2653"/>
                <a:gd name="T111" fmla="*/ 11 h 2650"/>
                <a:gd name="T112" fmla="*/ 53 w 2653"/>
                <a:gd name="T113" fmla="*/ 4 h 2650"/>
                <a:gd name="T114" fmla="*/ 69 w 2653"/>
                <a:gd name="T115" fmla="*/ 0 h 2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3" h="2650">
                  <a:moveTo>
                    <a:pt x="69" y="0"/>
                  </a:moveTo>
                  <a:lnTo>
                    <a:pt x="86" y="0"/>
                  </a:lnTo>
                  <a:lnTo>
                    <a:pt x="103" y="4"/>
                  </a:lnTo>
                  <a:lnTo>
                    <a:pt x="119" y="11"/>
                  </a:lnTo>
                  <a:lnTo>
                    <a:pt x="133" y="22"/>
                  </a:lnTo>
                  <a:lnTo>
                    <a:pt x="2413" y="2300"/>
                  </a:lnTo>
                  <a:lnTo>
                    <a:pt x="2361" y="2128"/>
                  </a:lnTo>
                  <a:lnTo>
                    <a:pt x="2358" y="2111"/>
                  </a:lnTo>
                  <a:lnTo>
                    <a:pt x="2359" y="2092"/>
                  </a:lnTo>
                  <a:lnTo>
                    <a:pt x="2365" y="2076"/>
                  </a:lnTo>
                  <a:lnTo>
                    <a:pt x="2372" y="2061"/>
                  </a:lnTo>
                  <a:lnTo>
                    <a:pt x="2384" y="2049"/>
                  </a:lnTo>
                  <a:lnTo>
                    <a:pt x="2397" y="2039"/>
                  </a:lnTo>
                  <a:lnTo>
                    <a:pt x="2414" y="2032"/>
                  </a:lnTo>
                  <a:lnTo>
                    <a:pt x="2432" y="2029"/>
                  </a:lnTo>
                  <a:lnTo>
                    <a:pt x="2449" y="2030"/>
                  </a:lnTo>
                  <a:lnTo>
                    <a:pt x="2465" y="2034"/>
                  </a:lnTo>
                  <a:lnTo>
                    <a:pt x="2480" y="2042"/>
                  </a:lnTo>
                  <a:lnTo>
                    <a:pt x="2493" y="2053"/>
                  </a:lnTo>
                  <a:lnTo>
                    <a:pt x="2504" y="2067"/>
                  </a:lnTo>
                  <a:lnTo>
                    <a:pt x="2511" y="2083"/>
                  </a:lnTo>
                  <a:lnTo>
                    <a:pt x="2650" y="2551"/>
                  </a:lnTo>
                  <a:lnTo>
                    <a:pt x="2653" y="2567"/>
                  </a:lnTo>
                  <a:lnTo>
                    <a:pt x="2653" y="2583"/>
                  </a:lnTo>
                  <a:lnTo>
                    <a:pt x="2649" y="2600"/>
                  </a:lnTo>
                  <a:lnTo>
                    <a:pt x="2641" y="2615"/>
                  </a:lnTo>
                  <a:lnTo>
                    <a:pt x="2631" y="2628"/>
                  </a:lnTo>
                  <a:lnTo>
                    <a:pt x="2614" y="2640"/>
                  </a:lnTo>
                  <a:lnTo>
                    <a:pt x="2595" y="2647"/>
                  </a:lnTo>
                  <a:lnTo>
                    <a:pt x="2576" y="2650"/>
                  </a:lnTo>
                  <a:lnTo>
                    <a:pt x="2553" y="2647"/>
                  </a:lnTo>
                  <a:lnTo>
                    <a:pt x="2086" y="2507"/>
                  </a:lnTo>
                  <a:lnTo>
                    <a:pt x="2069" y="2500"/>
                  </a:lnTo>
                  <a:lnTo>
                    <a:pt x="2055" y="2490"/>
                  </a:lnTo>
                  <a:lnTo>
                    <a:pt x="2044" y="2478"/>
                  </a:lnTo>
                  <a:lnTo>
                    <a:pt x="2036" y="2463"/>
                  </a:lnTo>
                  <a:lnTo>
                    <a:pt x="2032" y="2446"/>
                  </a:lnTo>
                  <a:lnTo>
                    <a:pt x="2031" y="2429"/>
                  </a:lnTo>
                  <a:lnTo>
                    <a:pt x="2034" y="2411"/>
                  </a:lnTo>
                  <a:lnTo>
                    <a:pt x="2041" y="2395"/>
                  </a:lnTo>
                  <a:lnTo>
                    <a:pt x="2051" y="2381"/>
                  </a:lnTo>
                  <a:lnTo>
                    <a:pt x="2064" y="2369"/>
                  </a:lnTo>
                  <a:lnTo>
                    <a:pt x="2079" y="2361"/>
                  </a:lnTo>
                  <a:lnTo>
                    <a:pt x="2095" y="2357"/>
                  </a:lnTo>
                  <a:lnTo>
                    <a:pt x="2113" y="2356"/>
                  </a:lnTo>
                  <a:lnTo>
                    <a:pt x="2130" y="2359"/>
                  </a:lnTo>
                  <a:lnTo>
                    <a:pt x="2304" y="2411"/>
                  </a:lnTo>
                  <a:lnTo>
                    <a:pt x="22" y="132"/>
                  </a:lnTo>
                  <a:lnTo>
                    <a:pt x="11" y="118"/>
                  </a:lnTo>
                  <a:lnTo>
                    <a:pt x="4" y="103"/>
                  </a:lnTo>
                  <a:lnTo>
                    <a:pt x="0" y="86"/>
                  </a:lnTo>
                  <a:lnTo>
                    <a:pt x="0" y="69"/>
                  </a:lnTo>
                  <a:lnTo>
                    <a:pt x="4" y="52"/>
                  </a:lnTo>
                  <a:lnTo>
                    <a:pt x="11" y="37"/>
                  </a:lnTo>
                  <a:lnTo>
                    <a:pt x="22" y="22"/>
                  </a:lnTo>
                  <a:lnTo>
                    <a:pt x="37" y="11"/>
                  </a:lnTo>
                  <a:lnTo>
                    <a:pt x="53" y="4"/>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3" name="Freeform 77"/>
            <p:cNvSpPr>
              <a:spLocks noEditPoints="1"/>
            </p:cNvSpPr>
            <p:nvPr/>
          </p:nvSpPr>
          <p:spPr bwMode="auto">
            <a:xfrm>
              <a:off x="4318000" y="3289300"/>
              <a:ext cx="87313" cy="300037"/>
            </a:xfrm>
            <a:custGeom>
              <a:avLst/>
              <a:gdLst>
                <a:gd name="T0" fmla="*/ 233 w 777"/>
                <a:gd name="T1" fmla="*/ 233 h 2643"/>
                <a:gd name="T2" fmla="*/ 233 w 777"/>
                <a:gd name="T3" fmla="*/ 2411 h 2643"/>
                <a:gd name="T4" fmla="*/ 544 w 777"/>
                <a:gd name="T5" fmla="*/ 2411 h 2643"/>
                <a:gd name="T6" fmla="*/ 544 w 777"/>
                <a:gd name="T7" fmla="*/ 233 h 2643"/>
                <a:gd name="T8" fmla="*/ 233 w 777"/>
                <a:gd name="T9" fmla="*/ 233 h 2643"/>
                <a:gd name="T10" fmla="*/ 117 w 777"/>
                <a:gd name="T11" fmla="*/ 0 h 2643"/>
                <a:gd name="T12" fmla="*/ 661 w 777"/>
                <a:gd name="T13" fmla="*/ 0 h 2643"/>
                <a:gd name="T14" fmla="*/ 687 w 777"/>
                <a:gd name="T15" fmla="*/ 3 h 2643"/>
                <a:gd name="T16" fmla="*/ 712 w 777"/>
                <a:gd name="T17" fmla="*/ 12 h 2643"/>
                <a:gd name="T18" fmla="*/ 733 w 777"/>
                <a:gd name="T19" fmla="*/ 25 h 2643"/>
                <a:gd name="T20" fmla="*/ 751 w 777"/>
                <a:gd name="T21" fmla="*/ 43 h 2643"/>
                <a:gd name="T22" fmla="*/ 765 w 777"/>
                <a:gd name="T23" fmla="*/ 65 h 2643"/>
                <a:gd name="T24" fmla="*/ 774 w 777"/>
                <a:gd name="T25" fmla="*/ 90 h 2643"/>
                <a:gd name="T26" fmla="*/ 777 w 777"/>
                <a:gd name="T27" fmla="*/ 116 h 2643"/>
                <a:gd name="T28" fmla="*/ 777 w 777"/>
                <a:gd name="T29" fmla="*/ 2527 h 2643"/>
                <a:gd name="T30" fmla="*/ 774 w 777"/>
                <a:gd name="T31" fmla="*/ 2554 h 2643"/>
                <a:gd name="T32" fmla="*/ 765 w 777"/>
                <a:gd name="T33" fmla="*/ 2578 h 2643"/>
                <a:gd name="T34" fmla="*/ 751 w 777"/>
                <a:gd name="T35" fmla="*/ 2599 h 2643"/>
                <a:gd name="T36" fmla="*/ 733 w 777"/>
                <a:gd name="T37" fmla="*/ 2618 h 2643"/>
                <a:gd name="T38" fmla="*/ 712 w 777"/>
                <a:gd name="T39" fmla="*/ 2632 h 2643"/>
                <a:gd name="T40" fmla="*/ 687 w 777"/>
                <a:gd name="T41" fmla="*/ 2640 h 2643"/>
                <a:gd name="T42" fmla="*/ 661 w 777"/>
                <a:gd name="T43" fmla="*/ 2643 h 2643"/>
                <a:gd name="T44" fmla="*/ 117 w 777"/>
                <a:gd name="T45" fmla="*/ 2643 h 2643"/>
                <a:gd name="T46" fmla="*/ 90 w 777"/>
                <a:gd name="T47" fmla="*/ 2640 h 2643"/>
                <a:gd name="T48" fmla="*/ 66 w 777"/>
                <a:gd name="T49" fmla="*/ 2632 h 2643"/>
                <a:gd name="T50" fmla="*/ 44 w 777"/>
                <a:gd name="T51" fmla="*/ 2618 h 2643"/>
                <a:gd name="T52" fmla="*/ 25 w 777"/>
                <a:gd name="T53" fmla="*/ 2599 h 2643"/>
                <a:gd name="T54" fmla="*/ 12 w 777"/>
                <a:gd name="T55" fmla="*/ 2578 h 2643"/>
                <a:gd name="T56" fmla="*/ 3 w 777"/>
                <a:gd name="T57" fmla="*/ 2554 h 2643"/>
                <a:gd name="T58" fmla="*/ 0 w 777"/>
                <a:gd name="T59" fmla="*/ 2527 h 2643"/>
                <a:gd name="T60" fmla="*/ 0 w 777"/>
                <a:gd name="T61" fmla="*/ 116 h 2643"/>
                <a:gd name="T62" fmla="*/ 3 w 777"/>
                <a:gd name="T63" fmla="*/ 90 h 2643"/>
                <a:gd name="T64" fmla="*/ 12 w 777"/>
                <a:gd name="T65" fmla="*/ 65 h 2643"/>
                <a:gd name="T66" fmla="*/ 25 w 777"/>
                <a:gd name="T67" fmla="*/ 43 h 2643"/>
                <a:gd name="T68" fmla="*/ 44 w 777"/>
                <a:gd name="T69" fmla="*/ 25 h 2643"/>
                <a:gd name="T70" fmla="*/ 66 w 777"/>
                <a:gd name="T71" fmla="*/ 12 h 2643"/>
                <a:gd name="T72" fmla="*/ 90 w 777"/>
                <a:gd name="T73" fmla="*/ 3 h 2643"/>
                <a:gd name="T74" fmla="*/ 117 w 777"/>
                <a:gd name="T75" fmla="*/ 0 h 2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7" h="2643">
                  <a:moveTo>
                    <a:pt x="233" y="233"/>
                  </a:moveTo>
                  <a:lnTo>
                    <a:pt x="233" y="2411"/>
                  </a:lnTo>
                  <a:lnTo>
                    <a:pt x="544" y="2411"/>
                  </a:lnTo>
                  <a:lnTo>
                    <a:pt x="544" y="233"/>
                  </a:lnTo>
                  <a:lnTo>
                    <a:pt x="233" y="233"/>
                  </a:lnTo>
                  <a:close/>
                  <a:moveTo>
                    <a:pt x="117" y="0"/>
                  </a:moveTo>
                  <a:lnTo>
                    <a:pt x="661" y="0"/>
                  </a:lnTo>
                  <a:lnTo>
                    <a:pt x="687" y="3"/>
                  </a:lnTo>
                  <a:lnTo>
                    <a:pt x="712" y="12"/>
                  </a:lnTo>
                  <a:lnTo>
                    <a:pt x="733" y="25"/>
                  </a:lnTo>
                  <a:lnTo>
                    <a:pt x="751" y="43"/>
                  </a:lnTo>
                  <a:lnTo>
                    <a:pt x="765" y="65"/>
                  </a:lnTo>
                  <a:lnTo>
                    <a:pt x="774" y="90"/>
                  </a:lnTo>
                  <a:lnTo>
                    <a:pt x="777" y="116"/>
                  </a:lnTo>
                  <a:lnTo>
                    <a:pt x="777" y="2527"/>
                  </a:lnTo>
                  <a:lnTo>
                    <a:pt x="774" y="2554"/>
                  </a:lnTo>
                  <a:lnTo>
                    <a:pt x="765" y="2578"/>
                  </a:lnTo>
                  <a:lnTo>
                    <a:pt x="751" y="2599"/>
                  </a:lnTo>
                  <a:lnTo>
                    <a:pt x="733" y="2618"/>
                  </a:lnTo>
                  <a:lnTo>
                    <a:pt x="712" y="2632"/>
                  </a:lnTo>
                  <a:lnTo>
                    <a:pt x="687" y="2640"/>
                  </a:lnTo>
                  <a:lnTo>
                    <a:pt x="661" y="2643"/>
                  </a:lnTo>
                  <a:lnTo>
                    <a:pt x="117" y="2643"/>
                  </a:lnTo>
                  <a:lnTo>
                    <a:pt x="90" y="2640"/>
                  </a:lnTo>
                  <a:lnTo>
                    <a:pt x="66" y="2632"/>
                  </a:lnTo>
                  <a:lnTo>
                    <a:pt x="44" y="2618"/>
                  </a:lnTo>
                  <a:lnTo>
                    <a:pt x="25" y="2599"/>
                  </a:lnTo>
                  <a:lnTo>
                    <a:pt x="12" y="2578"/>
                  </a:lnTo>
                  <a:lnTo>
                    <a:pt x="3" y="2554"/>
                  </a:lnTo>
                  <a:lnTo>
                    <a:pt x="0" y="2527"/>
                  </a:lnTo>
                  <a:lnTo>
                    <a:pt x="0" y="116"/>
                  </a:lnTo>
                  <a:lnTo>
                    <a:pt x="3" y="90"/>
                  </a:lnTo>
                  <a:lnTo>
                    <a:pt x="12" y="65"/>
                  </a:lnTo>
                  <a:lnTo>
                    <a:pt x="25" y="43"/>
                  </a:lnTo>
                  <a:lnTo>
                    <a:pt x="44" y="25"/>
                  </a:lnTo>
                  <a:lnTo>
                    <a:pt x="66" y="12"/>
                  </a:lnTo>
                  <a:lnTo>
                    <a:pt x="90" y="3"/>
                  </a:lnTo>
                  <a:lnTo>
                    <a:pt x="1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4" name="Freeform 78"/>
            <p:cNvSpPr>
              <a:spLocks noEditPoints="1"/>
            </p:cNvSpPr>
            <p:nvPr/>
          </p:nvSpPr>
          <p:spPr bwMode="auto">
            <a:xfrm>
              <a:off x="4425950" y="3403600"/>
              <a:ext cx="87313" cy="185737"/>
            </a:xfrm>
            <a:custGeom>
              <a:avLst/>
              <a:gdLst>
                <a:gd name="T0" fmla="*/ 233 w 777"/>
                <a:gd name="T1" fmla="*/ 233 h 1643"/>
                <a:gd name="T2" fmla="*/ 233 w 777"/>
                <a:gd name="T3" fmla="*/ 1411 h 1643"/>
                <a:gd name="T4" fmla="*/ 543 w 777"/>
                <a:gd name="T5" fmla="*/ 1411 h 1643"/>
                <a:gd name="T6" fmla="*/ 543 w 777"/>
                <a:gd name="T7" fmla="*/ 233 h 1643"/>
                <a:gd name="T8" fmla="*/ 233 w 777"/>
                <a:gd name="T9" fmla="*/ 233 h 1643"/>
                <a:gd name="T10" fmla="*/ 117 w 777"/>
                <a:gd name="T11" fmla="*/ 0 h 1643"/>
                <a:gd name="T12" fmla="*/ 660 w 777"/>
                <a:gd name="T13" fmla="*/ 0 h 1643"/>
                <a:gd name="T14" fmla="*/ 687 w 777"/>
                <a:gd name="T15" fmla="*/ 3 h 1643"/>
                <a:gd name="T16" fmla="*/ 712 w 777"/>
                <a:gd name="T17" fmla="*/ 12 h 1643"/>
                <a:gd name="T18" fmla="*/ 733 w 777"/>
                <a:gd name="T19" fmla="*/ 26 h 1643"/>
                <a:gd name="T20" fmla="*/ 751 w 777"/>
                <a:gd name="T21" fmla="*/ 43 h 1643"/>
                <a:gd name="T22" fmla="*/ 765 w 777"/>
                <a:gd name="T23" fmla="*/ 66 h 1643"/>
                <a:gd name="T24" fmla="*/ 774 w 777"/>
                <a:gd name="T25" fmla="*/ 90 h 1643"/>
                <a:gd name="T26" fmla="*/ 777 w 777"/>
                <a:gd name="T27" fmla="*/ 116 h 1643"/>
                <a:gd name="T28" fmla="*/ 777 w 777"/>
                <a:gd name="T29" fmla="*/ 1527 h 1643"/>
                <a:gd name="T30" fmla="*/ 774 w 777"/>
                <a:gd name="T31" fmla="*/ 1554 h 1643"/>
                <a:gd name="T32" fmla="*/ 765 w 777"/>
                <a:gd name="T33" fmla="*/ 1578 h 1643"/>
                <a:gd name="T34" fmla="*/ 751 w 777"/>
                <a:gd name="T35" fmla="*/ 1599 h 1643"/>
                <a:gd name="T36" fmla="*/ 733 w 777"/>
                <a:gd name="T37" fmla="*/ 1618 h 1643"/>
                <a:gd name="T38" fmla="*/ 712 w 777"/>
                <a:gd name="T39" fmla="*/ 1632 h 1643"/>
                <a:gd name="T40" fmla="*/ 687 w 777"/>
                <a:gd name="T41" fmla="*/ 1640 h 1643"/>
                <a:gd name="T42" fmla="*/ 660 w 777"/>
                <a:gd name="T43" fmla="*/ 1643 h 1643"/>
                <a:gd name="T44" fmla="*/ 117 w 777"/>
                <a:gd name="T45" fmla="*/ 1643 h 1643"/>
                <a:gd name="T46" fmla="*/ 90 w 777"/>
                <a:gd name="T47" fmla="*/ 1640 h 1643"/>
                <a:gd name="T48" fmla="*/ 65 w 777"/>
                <a:gd name="T49" fmla="*/ 1632 h 1643"/>
                <a:gd name="T50" fmla="*/ 44 w 777"/>
                <a:gd name="T51" fmla="*/ 1618 h 1643"/>
                <a:gd name="T52" fmla="*/ 26 w 777"/>
                <a:gd name="T53" fmla="*/ 1599 h 1643"/>
                <a:gd name="T54" fmla="*/ 11 w 777"/>
                <a:gd name="T55" fmla="*/ 1578 h 1643"/>
                <a:gd name="T56" fmla="*/ 3 w 777"/>
                <a:gd name="T57" fmla="*/ 1554 h 1643"/>
                <a:gd name="T58" fmla="*/ 0 w 777"/>
                <a:gd name="T59" fmla="*/ 1527 h 1643"/>
                <a:gd name="T60" fmla="*/ 0 w 777"/>
                <a:gd name="T61" fmla="*/ 116 h 1643"/>
                <a:gd name="T62" fmla="*/ 3 w 777"/>
                <a:gd name="T63" fmla="*/ 90 h 1643"/>
                <a:gd name="T64" fmla="*/ 11 w 777"/>
                <a:gd name="T65" fmla="*/ 66 h 1643"/>
                <a:gd name="T66" fmla="*/ 26 w 777"/>
                <a:gd name="T67" fmla="*/ 43 h 1643"/>
                <a:gd name="T68" fmla="*/ 44 w 777"/>
                <a:gd name="T69" fmla="*/ 26 h 1643"/>
                <a:gd name="T70" fmla="*/ 65 w 777"/>
                <a:gd name="T71" fmla="*/ 12 h 1643"/>
                <a:gd name="T72" fmla="*/ 90 w 777"/>
                <a:gd name="T73" fmla="*/ 3 h 1643"/>
                <a:gd name="T74" fmla="*/ 117 w 777"/>
                <a:gd name="T75" fmla="*/ 0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7" h="1643">
                  <a:moveTo>
                    <a:pt x="233" y="233"/>
                  </a:moveTo>
                  <a:lnTo>
                    <a:pt x="233" y="1411"/>
                  </a:lnTo>
                  <a:lnTo>
                    <a:pt x="543" y="1411"/>
                  </a:lnTo>
                  <a:lnTo>
                    <a:pt x="543" y="233"/>
                  </a:lnTo>
                  <a:lnTo>
                    <a:pt x="233" y="233"/>
                  </a:lnTo>
                  <a:close/>
                  <a:moveTo>
                    <a:pt x="117" y="0"/>
                  </a:moveTo>
                  <a:lnTo>
                    <a:pt x="660" y="0"/>
                  </a:lnTo>
                  <a:lnTo>
                    <a:pt x="687" y="3"/>
                  </a:lnTo>
                  <a:lnTo>
                    <a:pt x="712" y="12"/>
                  </a:lnTo>
                  <a:lnTo>
                    <a:pt x="733" y="26"/>
                  </a:lnTo>
                  <a:lnTo>
                    <a:pt x="751" y="43"/>
                  </a:lnTo>
                  <a:lnTo>
                    <a:pt x="765" y="66"/>
                  </a:lnTo>
                  <a:lnTo>
                    <a:pt x="774" y="90"/>
                  </a:lnTo>
                  <a:lnTo>
                    <a:pt x="777" y="116"/>
                  </a:lnTo>
                  <a:lnTo>
                    <a:pt x="777" y="1527"/>
                  </a:lnTo>
                  <a:lnTo>
                    <a:pt x="774" y="1554"/>
                  </a:lnTo>
                  <a:lnTo>
                    <a:pt x="765" y="1578"/>
                  </a:lnTo>
                  <a:lnTo>
                    <a:pt x="751" y="1599"/>
                  </a:lnTo>
                  <a:lnTo>
                    <a:pt x="733" y="1618"/>
                  </a:lnTo>
                  <a:lnTo>
                    <a:pt x="712" y="1632"/>
                  </a:lnTo>
                  <a:lnTo>
                    <a:pt x="687" y="1640"/>
                  </a:lnTo>
                  <a:lnTo>
                    <a:pt x="660" y="1643"/>
                  </a:lnTo>
                  <a:lnTo>
                    <a:pt x="117" y="1643"/>
                  </a:lnTo>
                  <a:lnTo>
                    <a:pt x="90" y="1640"/>
                  </a:lnTo>
                  <a:lnTo>
                    <a:pt x="65" y="1632"/>
                  </a:lnTo>
                  <a:lnTo>
                    <a:pt x="44" y="1618"/>
                  </a:lnTo>
                  <a:lnTo>
                    <a:pt x="26" y="1599"/>
                  </a:lnTo>
                  <a:lnTo>
                    <a:pt x="11" y="1578"/>
                  </a:lnTo>
                  <a:lnTo>
                    <a:pt x="3" y="1554"/>
                  </a:lnTo>
                  <a:lnTo>
                    <a:pt x="0" y="1527"/>
                  </a:lnTo>
                  <a:lnTo>
                    <a:pt x="0" y="116"/>
                  </a:lnTo>
                  <a:lnTo>
                    <a:pt x="3" y="90"/>
                  </a:lnTo>
                  <a:lnTo>
                    <a:pt x="11" y="66"/>
                  </a:lnTo>
                  <a:lnTo>
                    <a:pt x="26" y="43"/>
                  </a:lnTo>
                  <a:lnTo>
                    <a:pt x="44" y="26"/>
                  </a:lnTo>
                  <a:lnTo>
                    <a:pt x="65" y="12"/>
                  </a:lnTo>
                  <a:lnTo>
                    <a:pt x="90" y="3"/>
                  </a:lnTo>
                  <a:lnTo>
                    <a:pt x="1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5" name="Freeform 79"/>
            <p:cNvSpPr>
              <a:spLocks noEditPoints="1"/>
            </p:cNvSpPr>
            <p:nvPr/>
          </p:nvSpPr>
          <p:spPr bwMode="auto">
            <a:xfrm>
              <a:off x="4532313" y="3513138"/>
              <a:ext cx="88900" cy="76200"/>
            </a:xfrm>
            <a:custGeom>
              <a:avLst/>
              <a:gdLst>
                <a:gd name="T0" fmla="*/ 234 w 778"/>
                <a:gd name="T1" fmla="*/ 234 h 680"/>
                <a:gd name="T2" fmla="*/ 234 w 778"/>
                <a:gd name="T3" fmla="*/ 448 h 680"/>
                <a:gd name="T4" fmla="*/ 545 w 778"/>
                <a:gd name="T5" fmla="*/ 448 h 680"/>
                <a:gd name="T6" fmla="*/ 545 w 778"/>
                <a:gd name="T7" fmla="*/ 234 h 680"/>
                <a:gd name="T8" fmla="*/ 234 w 778"/>
                <a:gd name="T9" fmla="*/ 234 h 680"/>
                <a:gd name="T10" fmla="*/ 117 w 778"/>
                <a:gd name="T11" fmla="*/ 0 h 680"/>
                <a:gd name="T12" fmla="*/ 661 w 778"/>
                <a:gd name="T13" fmla="*/ 0 h 680"/>
                <a:gd name="T14" fmla="*/ 688 w 778"/>
                <a:gd name="T15" fmla="*/ 3 h 680"/>
                <a:gd name="T16" fmla="*/ 712 w 778"/>
                <a:gd name="T17" fmla="*/ 12 h 680"/>
                <a:gd name="T18" fmla="*/ 734 w 778"/>
                <a:gd name="T19" fmla="*/ 26 h 680"/>
                <a:gd name="T20" fmla="*/ 752 w 778"/>
                <a:gd name="T21" fmla="*/ 44 h 680"/>
                <a:gd name="T22" fmla="*/ 766 w 778"/>
                <a:gd name="T23" fmla="*/ 65 h 680"/>
                <a:gd name="T24" fmla="*/ 775 w 778"/>
                <a:gd name="T25" fmla="*/ 91 h 680"/>
                <a:gd name="T26" fmla="*/ 778 w 778"/>
                <a:gd name="T27" fmla="*/ 117 h 680"/>
                <a:gd name="T28" fmla="*/ 778 w 778"/>
                <a:gd name="T29" fmla="*/ 564 h 680"/>
                <a:gd name="T30" fmla="*/ 775 w 778"/>
                <a:gd name="T31" fmla="*/ 591 h 680"/>
                <a:gd name="T32" fmla="*/ 766 w 778"/>
                <a:gd name="T33" fmla="*/ 615 h 680"/>
                <a:gd name="T34" fmla="*/ 752 w 778"/>
                <a:gd name="T35" fmla="*/ 636 h 680"/>
                <a:gd name="T36" fmla="*/ 734 w 778"/>
                <a:gd name="T37" fmla="*/ 655 h 680"/>
                <a:gd name="T38" fmla="*/ 712 w 778"/>
                <a:gd name="T39" fmla="*/ 669 h 680"/>
                <a:gd name="T40" fmla="*/ 688 w 778"/>
                <a:gd name="T41" fmla="*/ 677 h 680"/>
                <a:gd name="T42" fmla="*/ 661 w 778"/>
                <a:gd name="T43" fmla="*/ 680 h 680"/>
                <a:gd name="T44" fmla="*/ 117 w 778"/>
                <a:gd name="T45" fmla="*/ 680 h 680"/>
                <a:gd name="T46" fmla="*/ 91 w 778"/>
                <a:gd name="T47" fmla="*/ 677 h 680"/>
                <a:gd name="T48" fmla="*/ 66 w 778"/>
                <a:gd name="T49" fmla="*/ 669 h 680"/>
                <a:gd name="T50" fmla="*/ 44 w 778"/>
                <a:gd name="T51" fmla="*/ 655 h 680"/>
                <a:gd name="T52" fmla="*/ 27 w 778"/>
                <a:gd name="T53" fmla="*/ 636 h 680"/>
                <a:gd name="T54" fmla="*/ 13 w 778"/>
                <a:gd name="T55" fmla="*/ 615 h 680"/>
                <a:gd name="T56" fmla="*/ 3 w 778"/>
                <a:gd name="T57" fmla="*/ 591 h 680"/>
                <a:gd name="T58" fmla="*/ 0 w 778"/>
                <a:gd name="T59" fmla="*/ 564 h 680"/>
                <a:gd name="T60" fmla="*/ 0 w 778"/>
                <a:gd name="T61" fmla="*/ 117 h 680"/>
                <a:gd name="T62" fmla="*/ 3 w 778"/>
                <a:gd name="T63" fmla="*/ 91 h 680"/>
                <a:gd name="T64" fmla="*/ 13 w 778"/>
                <a:gd name="T65" fmla="*/ 65 h 680"/>
                <a:gd name="T66" fmla="*/ 27 w 778"/>
                <a:gd name="T67" fmla="*/ 44 h 680"/>
                <a:gd name="T68" fmla="*/ 44 w 778"/>
                <a:gd name="T69" fmla="*/ 26 h 680"/>
                <a:gd name="T70" fmla="*/ 66 w 778"/>
                <a:gd name="T71" fmla="*/ 12 h 680"/>
                <a:gd name="T72" fmla="*/ 91 w 778"/>
                <a:gd name="T73" fmla="*/ 3 h 680"/>
                <a:gd name="T74" fmla="*/ 117 w 778"/>
                <a:gd name="T75" fmla="*/ 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78" h="680">
                  <a:moveTo>
                    <a:pt x="234" y="234"/>
                  </a:moveTo>
                  <a:lnTo>
                    <a:pt x="234" y="448"/>
                  </a:lnTo>
                  <a:lnTo>
                    <a:pt x="545" y="448"/>
                  </a:lnTo>
                  <a:lnTo>
                    <a:pt x="545" y="234"/>
                  </a:lnTo>
                  <a:lnTo>
                    <a:pt x="234" y="234"/>
                  </a:lnTo>
                  <a:close/>
                  <a:moveTo>
                    <a:pt x="117" y="0"/>
                  </a:moveTo>
                  <a:lnTo>
                    <a:pt x="661" y="0"/>
                  </a:lnTo>
                  <a:lnTo>
                    <a:pt x="688" y="3"/>
                  </a:lnTo>
                  <a:lnTo>
                    <a:pt x="712" y="12"/>
                  </a:lnTo>
                  <a:lnTo>
                    <a:pt x="734" y="26"/>
                  </a:lnTo>
                  <a:lnTo>
                    <a:pt x="752" y="44"/>
                  </a:lnTo>
                  <a:lnTo>
                    <a:pt x="766" y="65"/>
                  </a:lnTo>
                  <a:lnTo>
                    <a:pt x="775" y="91"/>
                  </a:lnTo>
                  <a:lnTo>
                    <a:pt x="778" y="117"/>
                  </a:lnTo>
                  <a:lnTo>
                    <a:pt x="778" y="564"/>
                  </a:lnTo>
                  <a:lnTo>
                    <a:pt x="775" y="591"/>
                  </a:lnTo>
                  <a:lnTo>
                    <a:pt x="766" y="615"/>
                  </a:lnTo>
                  <a:lnTo>
                    <a:pt x="752" y="636"/>
                  </a:lnTo>
                  <a:lnTo>
                    <a:pt x="734" y="655"/>
                  </a:lnTo>
                  <a:lnTo>
                    <a:pt x="712" y="669"/>
                  </a:lnTo>
                  <a:lnTo>
                    <a:pt x="688" y="677"/>
                  </a:lnTo>
                  <a:lnTo>
                    <a:pt x="661" y="680"/>
                  </a:lnTo>
                  <a:lnTo>
                    <a:pt x="117" y="680"/>
                  </a:lnTo>
                  <a:lnTo>
                    <a:pt x="91" y="677"/>
                  </a:lnTo>
                  <a:lnTo>
                    <a:pt x="66" y="669"/>
                  </a:lnTo>
                  <a:lnTo>
                    <a:pt x="44" y="655"/>
                  </a:lnTo>
                  <a:lnTo>
                    <a:pt x="27" y="636"/>
                  </a:lnTo>
                  <a:lnTo>
                    <a:pt x="13" y="615"/>
                  </a:lnTo>
                  <a:lnTo>
                    <a:pt x="3" y="591"/>
                  </a:lnTo>
                  <a:lnTo>
                    <a:pt x="0" y="564"/>
                  </a:lnTo>
                  <a:lnTo>
                    <a:pt x="0" y="117"/>
                  </a:lnTo>
                  <a:lnTo>
                    <a:pt x="3" y="91"/>
                  </a:lnTo>
                  <a:lnTo>
                    <a:pt x="13" y="65"/>
                  </a:lnTo>
                  <a:lnTo>
                    <a:pt x="27" y="44"/>
                  </a:lnTo>
                  <a:lnTo>
                    <a:pt x="44" y="26"/>
                  </a:lnTo>
                  <a:lnTo>
                    <a:pt x="66" y="12"/>
                  </a:lnTo>
                  <a:lnTo>
                    <a:pt x="91" y="3"/>
                  </a:lnTo>
                  <a:lnTo>
                    <a:pt x="1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56" name="Group 655"/>
          <p:cNvGrpSpPr/>
          <p:nvPr/>
        </p:nvGrpSpPr>
        <p:grpSpPr>
          <a:xfrm>
            <a:off x="4586259" y="4473752"/>
            <a:ext cx="226641" cy="252905"/>
            <a:chOff x="5238750" y="3194050"/>
            <a:chExt cx="369888" cy="412750"/>
          </a:xfrm>
          <a:solidFill>
            <a:schemeClr val="tx1">
              <a:lumMod val="65000"/>
              <a:lumOff val="35000"/>
            </a:schemeClr>
          </a:solidFill>
        </p:grpSpPr>
        <p:sp>
          <p:nvSpPr>
            <p:cNvPr id="657" name="Freeform 84"/>
            <p:cNvSpPr>
              <a:spLocks noEditPoints="1"/>
            </p:cNvSpPr>
            <p:nvPr/>
          </p:nvSpPr>
          <p:spPr bwMode="auto">
            <a:xfrm>
              <a:off x="5321300" y="3246438"/>
              <a:ext cx="204788" cy="212725"/>
            </a:xfrm>
            <a:custGeom>
              <a:avLst/>
              <a:gdLst>
                <a:gd name="T0" fmla="*/ 738 w 1678"/>
                <a:gd name="T1" fmla="*/ 189 h 1743"/>
                <a:gd name="T2" fmla="*/ 555 w 1678"/>
                <a:gd name="T3" fmla="*/ 258 h 1743"/>
                <a:gd name="T4" fmla="*/ 411 w 1678"/>
                <a:gd name="T5" fmla="*/ 282 h 1743"/>
                <a:gd name="T6" fmla="*/ 346 w 1678"/>
                <a:gd name="T7" fmla="*/ 404 h 1743"/>
                <a:gd name="T8" fmla="*/ 241 w 1678"/>
                <a:gd name="T9" fmla="*/ 548 h 1743"/>
                <a:gd name="T10" fmla="*/ 147 w 1678"/>
                <a:gd name="T11" fmla="*/ 646 h 1743"/>
                <a:gd name="T12" fmla="*/ 167 w 1678"/>
                <a:gd name="T13" fmla="*/ 789 h 1743"/>
                <a:gd name="T14" fmla="*/ 152 w 1678"/>
                <a:gd name="T15" fmla="*/ 1016 h 1743"/>
                <a:gd name="T16" fmla="*/ 166 w 1678"/>
                <a:gd name="T17" fmla="*/ 1129 h 1743"/>
                <a:gd name="T18" fmla="*/ 285 w 1678"/>
                <a:gd name="T19" fmla="*/ 1237 h 1743"/>
                <a:gd name="T20" fmla="*/ 367 w 1678"/>
                <a:gd name="T21" fmla="*/ 1391 h 1743"/>
                <a:gd name="T22" fmla="*/ 445 w 1678"/>
                <a:gd name="T23" fmla="*/ 1474 h 1743"/>
                <a:gd name="T24" fmla="*/ 634 w 1678"/>
                <a:gd name="T25" fmla="*/ 1501 h 1743"/>
                <a:gd name="T26" fmla="*/ 781 w 1678"/>
                <a:gd name="T27" fmla="*/ 1580 h 1743"/>
                <a:gd name="T28" fmla="*/ 896 w 1678"/>
                <a:gd name="T29" fmla="*/ 1580 h 1743"/>
                <a:gd name="T30" fmla="*/ 1044 w 1678"/>
                <a:gd name="T31" fmla="*/ 1501 h 1743"/>
                <a:gd name="T32" fmla="*/ 1233 w 1678"/>
                <a:gd name="T33" fmla="*/ 1474 h 1743"/>
                <a:gd name="T34" fmla="*/ 1311 w 1678"/>
                <a:gd name="T35" fmla="*/ 1391 h 1743"/>
                <a:gd name="T36" fmla="*/ 1393 w 1678"/>
                <a:gd name="T37" fmla="*/ 1237 h 1743"/>
                <a:gd name="T38" fmla="*/ 1511 w 1678"/>
                <a:gd name="T39" fmla="*/ 1129 h 1743"/>
                <a:gd name="T40" fmla="*/ 1526 w 1678"/>
                <a:gd name="T41" fmla="*/ 1016 h 1743"/>
                <a:gd name="T42" fmla="*/ 1510 w 1678"/>
                <a:gd name="T43" fmla="*/ 789 h 1743"/>
                <a:gd name="T44" fmla="*/ 1531 w 1678"/>
                <a:gd name="T45" fmla="*/ 646 h 1743"/>
                <a:gd name="T46" fmla="*/ 1436 w 1678"/>
                <a:gd name="T47" fmla="*/ 548 h 1743"/>
                <a:gd name="T48" fmla="*/ 1331 w 1678"/>
                <a:gd name="T49" fmla="*/ 404 h 1743"/>
                <a:gd name="T50" fmla="*/ 1267 w 1678"/>
                <a:gd name="T51" fmla="*/ 282 h 1743"/>
                <a:gd name="T52" fmla="*/ 1123 w 1678"/>
                <a:gd name="T53" fmla="*/ 258 h 1743"/>
                <a:gd name="T54" fmla="*/ 940 w 1678"/>
                <a:gd name="T55" fmla="*/ 189 h 1743"/>
                <a:gd name="T56" fmla="*/ 839 w 1678"/>
                <a:gd name="T57" fmla="*/ 0 h 1743"/>
                <a:gd name="T58" fmla="*/ 994 w 1678"/>
                <a:gd name="T59" fmla="*/ 53 h 1743"/>
                <a:gd name="T60" fmla="*/ 1141 w 1678"/>
                <a:gd name="T61" fmla="*/ 115 h 1743"/>
                <a:gd name="T62" fmla="*/ 1323 w 1678"/>
                <a:gd name="T63" fmla="*/ 149 h 1743"/>
                <a:gd name="T64" fmla="*/ 1433 w 1678"/>
                <a:gd name="T65" fmla="*/ 274 h 1743"/>
                <a:gd name="T66" fmla="*/ 1507 w 1678"/>
                <a:gd name="T67" fmla="*/ 417 h 1743"/>
                <a:gd name="T68" fmla="*/ 1628 w 1678"/>
                <a:gd name="T69" fmla="*/ 529 h 1743"/>
                <a:gd name="T70" fmla="*/ 1677 w 1678"/>
                <a:gd name="T71" fmla="*/ 697 h 1743"/>
                <a:gd name="T72" fmla="*/ 1644 w 1678"/>
                <a:gd name="T73" fmla="*/ 872 h 1743"/>
                <a:gd name="T74" fmla="*/ 1677 w 1678"/>
                <a:gd name="T75" fmla="*/ 1046 h 1743"/>
                <a:gd name="T76" fmla="*/ 1628 w 1678"/>
                <a:gd name="T77" fmla="*/ 1215 h 1743"/>
                <a:gd name="T78" fmla="*/ 1507 w 1678"/>
                <a:gd name="T79" fmla="*/ 1326 h 1743"/>
                <a:gd name="T80" fmla="*/ 1433 w 1678"/>
                <a:gd name="T81" fmla="*/ 1469 h 1743"/>
                <a:gd name="T82" fmla="*/ 1323 w 1678"/>
                <a:gd name="T83" fmla="*/ 1594 h 1743"/>
                <a:gd name="T84" fmla="*/ 1149 w 1678"/>
                <a:gd name="T85" fmla="*/ 1627 h 1743"/>
                <a:gd name="T86" fmla="*/ 1016 w 1678"/>
                <a:gd name="T87" fmla="*/ 1677 h 1743"/>
                <a:gd name="T88" fmla="*/ 869 w 1678"/>
                <a:gd name="T89" fmla="*/ 1741 h 1743"/>
                <a:gd name="T90" fmla="*/ 706 w 1678"/>
                <a:gd name="T91" fmla="*/ 1703 h 1743"/>
                <a:gd name="T92" fmla="*/ 565 w 1678"/>
                <a:gd name="T93" fmla="*/ 1631 h 1743"/>
                <a:gd name="T94" fmla="*/ 384 w 1678"/>
                <a:gd name="T95" fmla="*/ 1607 h 1743"/>
                <a:gd name="T96" fmla="*/ 256 w 1678"/>
                <a:gd name="T97" fmla="*/ 1493 h 1743"/>
                <a:gd name="T98" fmla="*/ 187 w 1678"/>
                <a:gd name="T99" fmla="*/ 1344 h 1743"/>
                <a:gd name="T100" fmla="*/ 69 w 1678"/>
                <a:gd name="T101" fmla="*/ 1234 h 1743"/>
                <a:gd name="T102" fmla="*/ 0 w 1678"/>
                <a:gd name="T103" fmla="*/ 1077 h 1743"/>
                <a:gd name="T104" fmla="*/ 32 w 1678"/>
                <a:gd name="T105" fmla="*/ 898 h 1743"/>
                <a:gd name="T106" fmla="*/ 5 w 1678"/>
                <a:gd name="T107" fmla="*/ 728 h 1743"/>
                <a:gd name="T108" fmla="*/ 35 w 1678"/>
                <a:gd name="T109" fmla="*/ 551 h 1743"/>
                <a:gd name="T110" fmla="*/ 150 w 1678"/>
                <a:gd name="T111" fmla="*/ 436 h 1743"/>
                <a:gd name="T112" fmla="*/ 234 w 1678"/>
                <a:gd name="T113" fmla="*/ 299 h 1743"/>
                <a:gd name="T114" fmla="*/ 327 w 1678"/>
                <a:gd name="T115" fmla="*/ 166 h 1743"/>
                <a:gd name="T116" fmla="*/ 506 w 1678"/>
                <a:gd name="T117" fmla="*/ 118 h 1743"/>
                <a:gd name="T118" fmla="*/ 636 w 1678"/>
                <a:gd name="T119" fmla="*/ 83 h 1743"/>
                <a:gd name="T120" fmla="*/ 781 w 1678"/>
                <a:gd name="T121" fmla="*/ 8 h 17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78" h="1743">
                  <a:moveTo>
                    <a:pt x="839" y="144"/>
                  </a:moveTo>
                  <a:lnTo>
                    <a:pt x="820" y="147"/>
                  </a:lnTo>
                  <a:lnTo>
                    <a:pt x="802" y="153"/>
                  </a:lnTo>
                  <a:lnTo>
                    <a:pt x="781" y="163"/>
                  </a:lnTo>
                  <a:lnTo>
                    <a:pt x="760" y="175"/>
                  </a:lnTo>
                  <a:lnTo>
                    <a:pt x="738" y="189"/>
                  </a:lnTo>
                  <a:lnTo>
                    <a:pt x="713" y="204"/>
                  </a:lnTo>
                  <a:lnTo>
                    <a:pt x="689" y="219"/>
                  </a:lnTo>
                  <a:lnTo>
                    <a:pt x="662" y="232"/>
                  </a:lnTo>
                  <a:lnTo>
                    <a:pt x="634" y="242"/>
                  </a:lnTo>
                  <a:lnTo>
                    <a:pt x="595" y="253"/>
                  </a:lnTo>
                  <a:lnTo>
                    <a:pt x="555" y="258"/>
                  </a:lnTo>
                  <a:lnTo>
                    <a:pt x="516" y="261"/>
                  </a:lnTo>
                  <a:lnTo>
                    <a:pt x="490" y="263"/>
                  </a:lnTo>
                  <a:lnTo>
                    <a:pt x="467" y="266"/>
                  </a:lnTo>
                  <a:lnTo>
                    <a:pt x="445" y="269"/>
                  </a:lnTo>
                  <a:lnTo>
                    <a:pt x="426" y="275"/>
                  </a:lnTo>
                  <a:lnTo>
                    <a:pt x="411" y="282"/>
                  </a:lnTo>
                  <a:lnTo>
                    <a:pt x="399" y="295"/>
                  </a:lnTo>
                  <a:lnTo>
                    <a:pt x="387" y="311"/>
                  </a:lnTo>
                  <a:lnTo>
                    <a:pt x="377" y="331"/>
                  </a:lnTo>
                  <a:lnTo>
                    <a:pt x="367" y="352"/>
                  </a:lnTo>
                  <a:lnTo>
                    <a:pt x="358" y="376"/>
                  </a:lnTo>
                  <a:lnTo>
                    <a:pt x="346" y="404"/>
                  </a:lnTo>
                  <a:lnTo>
                    <a:pt x="334" y="430"/>
                  </a:lnTo>
                  <a:lnTo>
                    <a:pt x="321" y="457"/>
                  </a:lnTo>
                  <a:lnTo>
                    <a:pt x="304" y="483"/>
                  </a:lnTo>
                  <a:lnTo>
                    <a:pt x="285" y="507"/>
                  </a:lnTo>
                  <a:lnTo>
                    <a:pt x="264" y="528"/>
                  </a:lnTo>
                  <a:lnTo>
                    <a:pt x="241" y="548"/>
                  </a:lnTo>
                  <a:lnTo>
                    <a:pt x="220" y="566"/>
                  </a:lnTo>
                  <a:lnTo>
                    <a:pt x="200" y="583"/>
                  </a:lnTo>
                  <a:lnTo>
                    <a:pt x="182" y="599"/>
                  </a:lnTo>
                  <a:lnTo>
                    <a:pt x="166" y="614"/>
                  </a:lnTo>
                  <a:lnTo>
                    <a:pt x="154" y="631"/>
                  </a:lnTo>
                  <a:lnTo>
                    <a:pt x="147" y="646"/>
                  </a:lnTo>
                  <a:lnTo>
                    <a:pt x="144" y="663"/>
                  </a:lnTo>
                  <a:lnTo>
                    <a:pt x="145" y="682"/>
                  </a:lnTo>
                  <a:lnTo>
                    <a:pt x="148" y="704"/>
                  </a:lnTo>
                  <a:lnTo>
                    <a:pt x="152" y="727"/>
                  </a:lnTo>
                  <a:lnTo>
                    <a:pt x="158" y="751"/>
                  </a:lnTo>
                  <a:lnTo>
                    <a:pt x="167" y="789"/>
                  </a:lnTo>
                  <a:lnTo>
                    <a:pt x="175" y="829"/>
                  </a:lnTo>
                  <a:lnTo>
                    <a:pt x="178" y="872"/>
                  </a:lnTo>
                  <a:lnTo>
                    <a:pt x="175" y="914"/>
                  </a:lnTo>
                  <a:lnTo>
                    <a:pt x="167" y="954"/>
                  </a:lnTo>
                  <a:lnTo>
                    <a:pt x="158" y="993"/>
                  </a:lnTo>
                  <a:lnTo>
                    <a:pt x="152" y="1016"/>
                  </a:lnTo>
                  <a:lnTo>
                    <a:pt x="148" y="1040"/>
                  </a:lnTo>
                  <a:lnTo>
                    <a:pt x="145" y="1061"/>
                  </a:lnTo>
                  <a:lnTo>
                    <a:pt x="144" y="1080"/>
                  </a:lnTo>
                  <a:lnTo>
                    <a:pt x="147" y="1097"/>
                  </a:lnTo>
                  <a:lnTo>
                    <a:pt x="154" y="1112"/>
                  </a:lnTo>
                  <a:lnTo>
                    <a:pt x="166" y="1129"/>
                  </a:lnTo>
                  <a:lnTo>
                    <a:pt x="182" y="1144"/>
                  </a:lnTo>
                  <a:lnTo>
                    <a:pt x="200" y="1160"/>
                  </a:lnTo>
                  <a:lnTo>
                    <a:pt x="220" y="1177"/>
                  </a:lnTo>
                  <a:lnTo>
                    <a:pt x="241" y="1195"/>
                  </a:lnTo>
                  <a:lnTo>
                    <a:pt x="264" y="1216"/>
                  </a:lnTo>
                  <a:lnTo>
                    <a:pt x="285" y="1237"/>
                  </a:lnTo>
                  <a:lnTo>
                    <a:pt x="304" y="1260"/>
                  </a:lnTo>
                  <a:lnTo>
                    <a:pt x="321" y="1286"/>
                  </a:lnTo>
                  <a:lnTo>
                    <a:pt x="334" y="1313"/>
                  </a:lnTo>
                  <a:lnTo>
                    <a:pt x="346" y="1339"/>
                  </a:lnTo>
                  <a:lnTo>
                    <a:pt x="358" y="1367"/>
                  </a:lnTo>
                  <a:lnTo>
                    <a:pt x="367" y="1391"/>
                  </a:lnTo>
                  <a:lnTo>
                    <a:pt x="377" y="1412"/>
                  </a:lnTo>
                  <a:lnTo>
                    <a:pt x="387" y="1432"/>
                  </a:lnTo>
                  <a:lnTo>
                    <a:pt x="399" y="1448"/>
                  </a:lnTo>
                  <a:lnTo>
                    <a:pt x="411" y="1461"/>
                  </a:lnTo>
                  <a:lnTo>
                    <a:pt x="426" y="1469"/>
                  </a:lnTo>
                  <a:lnTo>
                    <a:pt x="445" y="1474"/>
                  </a:lnTo>
                  <a:lnTo>
                    <a:pt x="467" y="1478"/>
                  </a:lnTo>
                  <a:lnTo>
                    <a:pt x="490" y="1480"/>
                  </a:lnTo>
                  <a:lnTo>
                    <a:pt x="516" y="1482"/>
                  </a:lnTo>
                  <a:lnTo>
                    <a:pt x="555" y="1485"/>
                  </a:lnTo>
                  <a:lnTo>
                    <a:pt x="595" y="1490"/>
                  </a:lnTo>
                  <a:lnTo>
                    <a:pt x="634" y="1501"/>
                  </a:lnTo>
                  <a:lnTo>
                    <a:pt x="662" y="1511"/>
                  </a:lnTo>
                  <a:lnTo>
                    <a:pt x="689" y="1524"/>
                  </a:lnTo>
                  <a:lnTo>
                    <a:pt x="713" y="1539"/>
                  </a:lnTo>
                  <a:lnTo>
                    <a:pt x="738" y="1554"/>
                  </a:lnTo>
                  <a:lnTo>
                    <a:pt x="760" y="1568"/>
                  </a:lnTo>
                  <a:lnTo>
                    <a:pt x="781" y="1580"/>
                  </a:lnTo>
                  <a:lnTo>
                    <a:pt x="802" y="1590"/>
                  </a:lnTo>
                  <a:lnTo>
                    <a:pt x="820" y="1596"/>
                  </a:lnTo>
                  <a:lnTo>
                    <a:pt x="839" y="1599"/>
                  </a:lnTo>
                  <a:lnTo>
                    <a:pt x="857" y="1596"/>
                  </a:lnTo>
                  <a:lnTo>
                    <a:pt x="876" y="1590"/>
                  </a:lnTo>
                  <a:lnTo>
                    <a:pt x="896" y="1580"/>
                  </a:lnTo>
                  <a:lnTo>
                    <a:pt x="918" y="1568"/>
                  </a:lnTo>
                  <a:lnTo>
                    <a:pt x="940" y="1554"/>
                  </a:lnTo>
                  <a:lnTo>
                    <a:pt x="964" y="1539"/>
                  </a:lnTo>
                  <a:lnTo>
                    <a:pt x="989" y="1524"/>
                  </a:lnTo>
                  <a:lnTo>
                    <a:pt x="1016" y="1511"/>
                  </a:lnTo>
                  <a:lnTo>
                    <a:pt x="1044" y="1501"/>
                  </a:lnTo>
                  <a:lnTo>
                    <a:pt x="1084" y="1490"/>
                  </a:lnTo>
                  <a:lnTo>
                    <a:pt x="1123" y="1485"/>
                  </a:lnTo>
                  <a:lnTo>
                    <a:pt x="1163" y="1482"/>
                  </a:lnTo>
                  <a:lnTo>
                    <a:pt x="1188" y="1480"/>
                  </a:lnTo>
                  <a:lnTo>
                    <a:pt x="1211" y="1478"/>
                  </a:lnTo>
                  <a:lnTo>
                    <a:pt x="1233" y="1474"/>
                  </a:lnTo>
                  <a:lnTo>
                    <a:pt x="1251" y="1469"/>
                  </a:lnTo>
                  <a:lnTo>
                    <a:pt x="1267" y="1461"/>
                  </a:lnTo>
                  <a:lnTo>
                    <a:pt x="1279" y="1448"/>
                  </a:lnTo>
                  <a:lnTo>
                    <a:pt x="1290" y="1432"/>
                  </a:lnTo>
                  <a:lnTo>
                    <a:pt x="1301" y="1412"/>
                  </a:lnTo>
                  <a:lnTo>
                    <a:pt x="1311" y="1391"/>
                  </a:lnTo>
                  <a:lnTo>
                    <a:pt x="1320" y="1367"/>
                  </a:lnTo>
                  <a:lnTo>
                    <a:pt x="1331" y="1339"/>
                  </a:lnTo>
                  <a:lnTo>
                    <a:pt x="1344" y="1313"/>
                  </a:lnTo>
                  <a:lnTo>
                    <a:pt x="1357" y="1286"/>
                  </a:lnTo>
                  <a:lnTo>
                    <a:pt x="1375" y="1260"/>
                  </a:lnTo>
                  <a:lnTo>
                    <a:pt x="1393" y="1237"/>
                  </a:lnTo>
                  <a:lnTo>
                    <a:pt x="1414" y="1216"/>
                  </a:lnTo>
                  <a:lnTo>
                    <a:pt x="1436" y="1195"/>
                  </a:lnTo>
                  <a:lnTo>
                    <a:pt x="1458" y="1177"/>
                  </a:lnTo>
                  <a:lnTo>
                    <a:pt x="1478" y="1160"/>
                  </a:lnTo>
                  <a:lnTo>
                    <a:pt x="1496" y="1144"/>
                  </a:lnTo>
                  <a:lnTo>
                    <a:pt x="1511" y="1129"/>
                  </a:lnTo>
                  <a:lnTo>
                    <a:pt x="1524" y="1112"/>
                  </a:lnTo>
                  <a:lnTo>
                    <a:pt x="1531" y="1097"/>
                  </a:lnTo>
                  <a:lnTo>
                    <a:pt x="1534" y="1080"/>
                  </a:lnTo>
                  <a:lnTo>
                    <a:pt x="1534" y="1061"/>
                  </a:lnTo>
                  <a:lnTo>
                    <a:pt x="1531" y="1039"/>
                  </a:lnTo>
                  <a:lnTo>
                    <a:pt x="1526" y="1016"/>
                  </a:lnTo>
                  <a:lnTo>
                    <a:pt x="1520" y="992"/>
                  </a:lnTo>
                  <a:lnTo>
                    <a:pt x="1510" y="954"/>
                  </a:lnTo>
                  <a:lnTo>
                    <a:pt x="1503" y="914"/>
                  </a:lnTo>
                  <a:lnTo>
                    <a:pt x="1500" y="872"/>
                  </a:lnTo>
                  <a:lnTo>
                    <a:pt x="1503" y="829"/>
                  </a:lnTo>
                  <a:lnTo>
                    <a:pt x="1510" y="789"/>
                  </a:lnTo>
                  <a:lnTo>
                    <a:pt x="1520" y="751"/>
                  </a:lnTo>
                  <a:lnTo>
                    <a:pt x="1526" y="727"/>
                  </a:lnTo>
                  <a:lnTo>
                    <a:pt x="1531" y="704"/>
                  </a:lnTo>
                  <a:lnTo>
                    <a:pt x="1534" y="682"/>
                  </a:lnTo>
                  <a:lnTo>
                    <a:pt x="1534" y="663"/>
                  </a:lnTo>
                  <a:lnTo>
                    <a:pt x="1531" y="646"/>
                  </a:lnTo>
                  <a:lnTo>
                    <a:pt x="1524" y="631"/>
                  </a:lnTo>
                  <a:lnTo>
                    <a:pt x="1511" y="614"/>
                  </a:lnTo>
                  <a:lnTo>
                    <a:pt x="1496" y="599"/>
                  </a:lnTo>
                  <a:lnTo>
                    <a:pt x="1478" y="583"/>
                  </a:lnTo>
                  <a:lnTo>
                    <a:pt x="1458" y="566"/>
                  </a:lnTo>
                  <a:lnTo>
                    <a:pt x="1436" y="548"/>
                  </a:lnTo>
                  <a:lnTo>
                    <a:pt x="1414" y="527"/>
                  </a:lnTo>
                  <a:lnTo>
                    <a:pt x="1393" y="507"/>
                  </a:lnTo>
                  <a:lnTo>
                    <a:pt x="1375" y="483"/>
                  </a:lnTo>
                  <a:lnTo>
                    <a:pt x="1357" y="457"/>
                  </a:lnTo>
                  <a:lnTo>
                    <a:pt x="1344" y="430"/>
                  </a:lnTo>
                  <a:lnTo>
                    <a:pt x="1331" y="404"/>
                  </a:lnTo>
                  <a:lnTo>
                    <a:pt x="1320" y="376"/>
                  </a:lnTo>
                  <a:lnTo>
                    <a:pt x="1311" y="352"/>
                  </a:lnTo>
                  <a:lnTo>
                    <a:pt x="1301" y="331"/>
                  </a:lnTo>
                  <a:lnTo>
                    <a:pt x="1290" y="311"/>
                  </a:lnTo>
                  <a:lnTo>
                    <a:pt x="1279" y="295"/>
                  </a:lnTo>
                  <a:lnTo>
                    <a:pt x="1267" y="282"/>
                  </a:lnTo>
                  <a:lnTo>
                    <a:pt x="1251" y="275"/>
                  </a:lnTo>
                  <a:lnTo>
                    <a:pt x="1233" y="269"/>
                  </a:lnTo>
                  <a:lnTo>
                    <a:pt x="1211" y="266"/>
                  </a:lnTo>
                  <a:lnTo>
                    <a:pt x="1188" y="263"/>
                  </a:lnTo>
                  <a:lnTo>
                    <a:pt x="1163" y="261"/>
                  </a:lnTo>
                  <a:lnTo>
                    <a:pt x="1123" y="258"/>
                  </a:lnTo>
                  <a:lnTo>
                    <a:pt x="1084" y="253"/>
                  </a:lnTo>
                  <a:lnTo>
                    <a:pt x="1044" y="242"/>
                  </a:lnTo>
                  <a:lnTo>
                    <a:pt x="1016" y="232"/>
                  </a:lnTo>
                  <a:lnTo>
                    <a:pt x="989" y="219"/>
                  </a:lnTo>
                  <a:lnTo>
                    <a:pt x="964" y="204"/>
                  </a:lnTo>
                  <a:lnTo>
                    <a:pt x="940" y="189"/>
                  </a:lnTo>
                  <a:lnTo>
                    <a:pt x="918" y="175"/>
                  </a:lnTo>
                  <a:lnTo>
                    <a:pt x="896" y="163"/>
                  </a:lnTo>
                  <a:lnTo>
                    <a:pt x="876" y="153"/>
                  </a:lnTo>
                  <a:lnTo>
                    <a:pt x="857" y="147"/>
                  </a:lnTo>
                  <a:lnTo>
                    <a:pt x="839" y="144"/>
                  </a:lnTo>
                  <a:close/>
                  <a:moveTo>
                    <a:pt x="839" y="0"/>
                  </a:moveTo>
                  <a:lnTo>
                    <a:pt x="869" y="2"/>
                  </a:lnTo>
                  <a:lnTo>
                    <a:pt x="896" y="8"/>
                  </a:lnTo>
                  <a:lnTo>
                    <a:pt x="922" y="16"/>
                  </a:lnTo>
                  <a:lnTo>
                    <a:pt x="948" y="27"/>
                  </a:lnTo>
                  <a:lnTo>
                    <a:pt x="972" y="40"/>
                  </a:lnTo>
                  <a:lnTo>
                    <a:pt x="994" y="53"/>
                  </a:lnTo>
                  <a:lnTo>
                    <a:pt x="1017" y="66"/>
                  </a:lnTo>
                  <a:lnTo>
                    <a:pt x="1041" y="83"/>
                  </a:lnTo>
                  <a:lnTo>
                    <a:pt x="1066" y="96"/>
                  </a:lnTo>
                  <a:lnTo>
                    <a:pt x="1088" y="106"/>
                  </a:lnTo>
                  <a:lnTo>
                    <a:pt x="1113" y="112"/>
                  </a:lnTo>
                  <a:lnTo>
                    <a:pt x="1141" y="115"/>
                  </a:lnTo>
                  <a:lnTo>
                    <a:pt x="1173" y="118"/>
                  </a:lnTo>
                  <a:lnTo>
                    <a:pt x="1202" y="120"/>
                  </a:lnTo>
                  <a:lnTo>
                    <a:pt x="1233" y="123"/>
                  </a:lnTo>
                  <a:lnTo>
                    <a:pt x="1264" y="128"/>
                  </a:lnTo>
                  <a:lnTo>
                    <a:pt x="1293" y="136"/>
                  </a:lnTo>
                  <a:lnTo>
                    <a:pt x="1323" y="149"/>
                  </a:lnTo>
                  <a:lnTo>
                    <a:pt x="1351" y="166"/>
                  </a:lnTo>
                  <a:lnTo>
                    <a:pt x="1374" y="185"/>
                  </a:lnTo>
                  <a:lnTo>
                    <a:pt x="1392" y="205"/>
                  </a:lnTo>
                  <a:lnTo>
                    <a:pt x="1409" y="228"/>
                  </a:lnTo>
                  <a:lnTo>
                    <a:pt x="1422" y="250"/>
                  </a:lnTo>
                  <a:lnTo>
                    <a:pt x="1433" y="274"/>
                  </a:lnTo>
                  <a:lnTo>
                    <a:pt x="1444" y="299"/>
                  </a:lnTo>
                  <a:lnTo>
                    <a:pt x="1454" y="322"/>
                  </a:lnTo>
                  <a:lnTo>
                    <a:pt x="1465" y="350"/>
                  </a:lnTo>
                  <a:lnTo>
                    <a:pt x="1478" y="377"/>
                  </a:lnTo>
                  <a:lnTo>
                    <a:pt x="1491" y="399"/>
                  </a:lnTo>
                  <a:lnTo>
                    <a:pt x="1507" y="417"/>
                  </a:lnTo>
                  <a:lnTo>
                    <a:pt x="1528" y="436"/>
                  </a:lnTo>
                  <a:lnTo>
                    <a:pt x="1551" y="456"/>
                  </a:lnTo>
                  <a:lnTo>
                    <a:pt x="1570" y="473"/>
                  </a:lnTo>
                  <a:lnTo>
                    <a:pt x="1590" y="490"/>
                  </a:lnTo>
                  <a:lnTo>
                    <a:pt x="1609" y="509"/>
                  </a:lnTo>
                  <a:lnTo>
                    <a:pt x="1628" y="529"/>
                  </a:lnTo>
                  <a:lnTo>
                    <a:pt x="1643" y="551"/>
                  </a:lnTo>
                  <a:lnTo>
                    <a:pt x="1657" y="575"/>
                  </a:lnTo>
                  <a:lnTo>
                    <a:pt x="1669" y="602"/>
                  </a:lnTo>
                  <a:lnTo>
                    <a:pt x="1676" y="634"/>
                  </a:lnTo>
                  <a:lnTo>
                    <a:pt x="1678" y="666"/>
                  </a:lnTo>
                  <a:lnTo>
                    <a:pt x="1677" y="697"/>
                  </a:lnTo>
                  <a:lnTo>
                    <a:pt x="1673" y="728"/>
                  </a:lnTo>
                  <a:lnTo>
                    <a:pt x="1667" y="756"/>
                  </a:lnTo>
                  <a:lnTo>
                    <a:pt x="1660" y="785"/>
                  </a:lnTo>
                  <a:lnTo>
                    <a:pt x="1652" y="816"/>
                  </a:lnTo>
                  <a:lnTo>
                    <a:pt x="1646" y="845"/>
                  </a:lnTo>
                  <a:lnTo>
                    <a:pt x="1644" y="872"/>
                  </a:lnTo>
                  <a:lnTo>
                    <a:pt x="1646" y="898"/>
                  </a:lnTo>
                  <a:lnTo>
                    <a:pt x="1652" y="927"/>
                  </a:lnTo>
                  <a:lnTo>
                    <a:pt x="1660" y="958"/>
                  </a:lnTo>
                  <a:lnTo>
                    <a:pt x="1667" y="987"/>
                  </a:lnTo>
                  <a:lnTo>
                    <a:pt x="1673" y="1016"/>
                  </a:lnTo>
                  <a:lnTo>
                    <a:pt x="1677" y="1046"/>
                  </a:lnTo>
                  <a:lnTo>
                    <a:pt x="1678" y="1077"/>
                  </a:lnTo>
                  <a:lnTo>
                    <a:pt x="1676" y="1109"/>
                  </a:lnTo>
                  <a:lnTo>
                    <a:pt x="1669" y="1141"/>
                  </a:lnTo>
                  <a:lnTo>
                    <a:pt x="1657" y="1168"/>
                  </a:lnTo>
                  <a:lnTo>
                    <a:pt x="1643" y="1192"/>
                  </a:lnTo>
                  <a:lnTo>
                    <a:pt x="1628" y="1215"/>
                  </a:lnTo>
                  <a:lnTo>
                    <a:pt x="1609" y="1234"/>
                  </a:lnTo>
                  <a:lnTo>
                    <a:pt x="1590" y="1253"/>
                  </a:lnTo>
                  <a:lnTo>
                    <a:pt x="1570" y="1270"/>
                  </a:lnTo>
                  <a:lnTo>
                    <a:pt x="1551" y="1288"/>
                  </a:lnTo>
                  <a:lnTo>
                    <a:pt x="1528" y="1307"/>
                  </a:lnTo>
                  <a:lnTo>
                    <a:pt x="1507" y="1326"/>
                  </a:lnTo>
                  <a:lnTo>
                    <a:pt x="1491" y="1344"/>
                  </a:lnTo>
                  <a:lnTo>
                    <a:pt x="1478" y="1367"/>
                  </a:lnTo>
                  <a:lnTo>
                    <a:pt x="1465" y="1393"/>
                  </a:lnTo>
                  <a:lnTo>
                    <a:pt x="1454" y="1421"/>
                  </a:lnTo>
                  <a:lnTo>
                    <a:pt x="1444" y="1444"/>
                  </a:lnTo>
                  <a:lnTo>
                    <a:pt x="1433" y="1469"/>
                  </a:lnTo>
                  <a:lnTo>
                    <a:pt x="1422" y="1493"/>
                  </a:lnTo>
                  <a:lnTo>
                    <a:pt x="1409" y="1515"/>
                  </a:lnTo>
                  <a:lnTo>
                    <a:pt x="1392" y="1538"/>
                  </a:lnTo>
                  <a:lnTo>
                    <a:pt x="1374" y="1558"/>
                  </a:lnTo>
                  <a:lnTo>
                    <a:pt x="1351" y="1577"/>
                  </a:lnTo>
                  <a:lnTo>
                    <a:pt x="1323" y="1594"/>
                  </a:lnTo>
                  <a:lnTo>
                    <a:pt x="1293" y="1607"/>
                  </a:lnTo>
                  <a:lnTo>
                    <a:pt x="1264" y="1615"/>
                  </a:lnTo>
                  <a:lnTo>
                    <a:pt x="1233" y="1620"/>
                  </a:lnTo>
                  <a:lnTo>
                    <a:pt x="1202" y="1623"/>
                  </a:lnTo>
                  <a:lnTo>
                    <a:pt x="1173" y="1626"/>
                  </a:lnTo>
                  <a:lnTo>
                    <a:pt x="1149" y="1627"/>
                  </a:lnTo>
                  <a:lnTo>
                    <a:pt x="1127" y="1629"/>
                  </a:lnTo>
                  <a:lnTo>
                    <a:pt x="1106" y="1633"/>
                  </a:lnTo>
                  <a:lnTo>
                    <a:pt x="1088" y="1638"/>
                  </a:lnTo>
                  <a:lnTo>
                    <a:pt x="1066" y="1647"/>
                  </a:lnTo>
                  <a:lnTo>
                    <a:pt x="1041" y="1660"/>
                  </a:lnTo>
                  <a:lnTo>
                    <a:pt x="1016" y="1677"/>
                  </a:lnTo>
                  <a:lnTo>
                    <a:pt x="994" y="1690"/>
                  </a:lnTo>
                  <a:lnTo>
                    <a:pt x="972" y="1703"/>
                  </a:lnTo>
                  <a:lnTo>
                    <a:pt x="948" y="1716"/>
                  </a:lnTo>
                  <a:lnTo>
                    <a:pt x="922" y="1727"/>
                  </a:lnTo>
                  <a:lnTo>
                    <a:pt x="896" y="1735"/>
                  </a:lnTo>
                  <a:lnTo>
                    <a:pt x="869" y="1741"/>
                  </a:lnTo>
                  <a:lnTo>
                    <a:pt x="839" y="1743"/>
                  </a:lnTo>
                  <a:lnTo>
                    <a:pt x="809" y="1741"/>
                  </a:lnTo>
                  <a:lnTo>
                    <a:pt x="781" y="1735"/>
                  </a:lnTo>
                  <a:lnTo>
                    <a:pt x="756" y="1727"/>
                  </a:lnTo>
                  <a:lnTo>
                    <a:pt x="730" y="1716"/>
                  </a:lnTo>
                  <a:lnTo>
                    <a:pt x="706" y="1703"/>
                  </a:lnTo>
                  <a:lnTo>
                    <a:pt x="684" y="1690"/>
                  </a:lnTo>
                  <a:lnTo>
                    <a:pt x="662" y="1677"/>
                  </a:lnTo>
                  <a:lnTo>
                    <a:pt x="636" y="1660"/>
                  </a:lnTo>
                  <a:lnTo>
                    <a:pt x="613" y="1647"/>
                  </a:lnTo>
                  <a:lnTo>
                    <a:pt x="590" y="1638"/>
                  </a:lnTo>
                  <a:lnTo>
                    <a:pt x="565" y="1631"/>
                  </a:lnTo>
                  <a:lnTo>
                    <a:pt x="537" y="1628"/>
                  </a:lnTo>
                  <a:lnTo>
                    <a:pt x="506" y="1626"/>
                  </a:lnTo>
                  <a:lnTo>
                    <a:pt x="476" y="1623"/>
                  </a:lnTo>
                  <a:lnTo>
                    <a:pt x="445" y="1620"/>
                  </a:lnTo>
                  <a:lnTo>
                    <a:pt x="414" y="1615"/>
                  </a:lnTo>
                  <a:lnTo>
                    <a:pt x="384" y="1607"/>
                  </a:lnTo>
                  <a:lnTo>
                    <a:pt x="355" y="1594"/>
                  </a:lnTo>
                  <a:lnTo>
                    <a:pt x="327" y="1577"/>
                  </a:lnTo>
                  <a:lnTo>
                    <a:pt x="304" y="1558"/>
                  </a:lnTo>
                  <a:lnTo>
                    <a:pt x="286" y="1538"/>
                  </a:lnTo>
                  <a:lnTo>
                    <a:pt x="270" y="1515"/>
                  </a:lnTo>
                  <a:lnTo>
                    <a:pt x="256" y="1493"/>
                  </a:lnTo>
                  <a:lnTo>
                    <a:pt x="244" y="1469"/>
                  </a:lnTo>
                  <a:lnTo>
                    <a:pt x="234" y="1444"/>
                  </a:lnTo>
                  <a:lnTo>
                    <a:pt x="224" y="1421"/>
                  </a:lnTo>
                  <a:lnTo>
                    <a:pt x="213" y="1393"/>
                  </a:lnTo>
                  <a:lnTo>
                    <a:pt x="200" y="1367"/>
                  </a:lnTo>
                  <a:lnTo>
                    <a:pt x="187" y="1344"/>
                  </a:lnTo>
                  <a:lnTo>
                    <a:pt x="171" y="1326"/>
                  </a:lnTo>
                  <a:lnTo>
                    <a:pt x="150" y="1307"/>
                  </a:lnTo>
                  <a:lnTo>
                    <a:pt x="127" y="1288"/>
                  </a:lnTo>
                  <a:lnTo>
                    <a:pt x="108" y="1270"/>
                  </a:lnTo>
                  <a:lnTo>
                    <a:pt x="88" y="1253"/>
                  </a:lnTo>
                  <a:lnTo>
                    <a:pt x="69" y="1234"/>
                  </a:lnTo>
                  <a:lnTo>
                    <a:pt x="51" y="1215"/>
                  </a:lnTo>
                  <a:lnTo>
                    <a:pt x="35" y="1192"/>
                  </a:lnTo>
                  <a:lnTo>
                    <a:pt x="20" y="1168"/>
                  </a:lnTo>
                  <a:lnTo>
                    <a:pt x="10" y="1141"/>
                  </a:lnTo>
                  <a:lnTo>
                    <a:pt x="2" y="1109"/>
                  </a:lnTo>
                  <a:lnTo>
                    <a:pt x="0" y="1077"/>
                  </a:lnTo>
                  <a:lnTo>
                    <a:pt x="1" y="1046"/>
                  </a:lnTo>
                  <a:lnTo>
                    <a:pt x="5" y="1016"/>
                  </a:lnTo>
                  <a:lnTo>
                    <a:pt x="11" y="987"/>
                  </a:lnTo>
                  <a:lnTo>
                    <a:pt x="18" y="958"/>
                  </a:lnTo>
                  <a:lnTo>
                    <a:pt x="25" y="927"/>
                  </a:lnTo>
                  <a:lnTo>
                    <a:pt x="32" y="898"/>
                  </a:lnTo>
                  <a:lnTo>
                    <a:pt x="34" y="872"/>
                  </a:lnTo>
                  <a:lnTo>
                    <a:pt x="32" y="845"/>
                  </a:lnTo>
                  <a:lnTo>
                    <a:pt x="25" y="816"/>
                  </a:lnTo>
                  <a:lnTo>
                    <a:pt x="18" y="785"/>
                  </a:lnTo>
                  <a:lnTo>
                    <a:pt x="11" y="756"/>
                  </a:lnTo>
                  <a:lnTo>
                    <a:pt x="5" y="728"/>
                  </a:lnTo>
                  <a:lnTo>
                    <a:pt x="1" y="697"/>
                  </a:lnTo>
                  <a:lnTo>
                    <a:pt x="0" y="666"/>
                  </a:lnTo>
                  <a:lnTo>
                    <a:pt x="2" y="634"/>
                  </a:lnTo>
                  <a:lnTo>
                    <a:pt x="10" y="602"/>
                  </a:lnTo>
                  <a:lnTo>
                    <a:pt x="20" y="575"/>
                  </a:lnTo>
                  <a:lnTo>
                    <a:pt x="35" y="551"/>
                  </a:lnTo>
                  <a:lnTo>
                    <a:pt x="51" y="529"/>
                  </a:lnTo>
                  <a:lnTo>
                    <a:pt x="69" y="509"/>
                  </a:lnTo>
                  <a:lnTo>
                    <a:pt x="88" y="490"/>
                  </a:lnTo>
                  <a:lnTo>
                    <a:pt x="108" y="473"/>
                  </a:lnTo>
                  <a:lnTo>
                    <a:pt x="127" y="456"/>
                  </a:lnTo>
                  <a:lnTo>
                    <a:pt x="150" y="436"/>
                  </a:lnTo>
                  <a:lnTo>
                    <a:pt x="171" y="417"/>
                  </a:lnTo>
                  <a:lnTo>
                    <a:pt x="187" y="399"/>
                  </a:lnTo>
                  <a:lnTo>
                    <a:pt x="200" y="377"/>
                  </a:lnTo>
                  <a:lnTo>
                    <a:pt x="213" y="350"/>
                  </a:lnTo>
                  <a:lnTo>
                    <a:pt x="224" y="322"/>
                  </a:lnTo>
                  <a:lnTo>
                    <a:pt x="234" y="299"/>
                  </a:lnTo>
                  <a:lnTo>
                    <a:pt x="244" y="274"/>
                  </a:lnTo>
                  <a:lnTo>
                    <a:pt x="256" y="250"/>
                  </a:lnTo>
                  <a:lnTo>
                    <a:pt x="270" y="228"/>
                  </a:lnTo>
                  <a:lnTo>
                    <a:pt x="286" y="205"/>
                  </a:lnTo>
                  <a:lnTo>
                    <a:pt x="304" y="185"/>
                  </a:lnTo>
                  <a:lnTo>
                    <a:pt x="327" y="166"/>
                  </a:lnTo>
                  <a:lnTo>
                    <a:pt x="355" y="149"/>
                  </a:lnTo>
                  <a:lnTo>
                    <a:pt x="384" y="136"/>
                  </a:lnTo>
                  <a:lnTo>
                    <a:pt x="414" y="128"/>
                  </a:lnTo>
                  <a:lnTo>
                    <a:pt x="445" y="123"/>
                  </a:lnTo>
                  <a:lnTo>
                    <a:pt x="476" y="120"/>
                  </a:lnTo>
                  <a:lnTo>
                    <a:pt x="506" y="118"/>
                  </a:lnTo>
                  <a:lnTo>
                    <a:pt x="528" y="116"/>
                  </a:lnTo>
                  <a:lnTo>
                    <a:pt x="551" y="114"/>
                  </a:lnTo>
                  <a:lnTo>
                    <a:pt x="572" y="110"/>
                  </a:lnTo>
                  <a:lnTo>
                    <a:pt x="590" y="106"/>
                  </a:lnTo>
                  <a:lnTo>
                    <a:pt x="613" y="96"/>
                  </a:lnTo>
                  <a:lnTo>
                    <a:pt x="636" y="83"/>
                  </a:lnTo>
                  <a:lnTo>
                    <a:pt x="662" y="66"/>
                  </a:lnTo>
                  <a:lnTo>
                    <a:pt x="684" y="53"/>
                  </a:lnTo>
                  <a:lnTo>
                    <a:pt x="706" y="40"/>
                  </a:lnTo>
                  <a:lnTo>
                    <a:pt x="730" y="27"/>
                  </a:lnTo>
                  <a:lnTo>
                    <a:pt x="756" y="16"/>
                  </a:lnTo>
                  <a:lnTo>
                    <a:pt x="781" y="8"/>
                  </a:lnTo>
                  <a:lnTo>
                    <a:pt x="809" y="2"/>
                  </a:lnTo>
                  <a:lnTo>
                    <a:pt x="8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8" name="Freeform 85"/>
            <p:cNvSpPr>
              <a:spLocks noEditPoints="1"/>
            </p:cNvSpPr>
            <p:nvPr/>
          </p:nvSpPr>
          <p:spPr bwMode="auto">
            <a:xfrm>
              <a:off x="5238750" y="3194050"/>
              <a:ext cx="369888" cy="412750"/>
            </a:xfrm>
            <a:custGeom>
              <a:avLst/>
              <a:gdLst>
                <a:gd name="T0" fmla="*/ 2144 w 3034"/>
                <a:gd name="T1" fmla="*/ 2389 h 3378"/>
                <a:gd name="T2" fmla="*/ 1885 w 3034"/>
                <a:gd name="T3" fmla="*/ 2423 h 3378"/>
                <a:gd name="T4" fmla="*/ 2365 w 3034"/>
                <a:gd name="T5" fmla="*/ 2754 h 3378"/>
                <a:gd name="T6" fmla="*/ 313 w 3034"/>
                <a:gd name="T7" fmla="*/ 2616 h 3378"/>
                <a:gd name="T8" fmla="*/ 1312 w 3034"/>
                <a:gd name="T9" fmla="*/ 2515 h 3378"/>
                <a:gd name="T10" fmla="*/ 1058 w 3034"/>
                <a:gd name="T11" fmla="*/ 2408 h 3378"/>
                <a:gd name="T12" fmla="*/ 790 w 3034"/>
                <a:gd name="T13" fmla="*/ 2353 h 3378"/>
                <a:gd name="T14" fmla="*/ 1447 w 3034"/>
                <a:gd name="T15" fmla="*/ 237 h 3378"/>
                <a:gd name="T16" fmla="*/ 1171 w 3034"/>
                <a:gd name="T17" fmla="*/ 373 h 3378"/>
                <a:gd name="T18" fmla="*/ 904 w 3034"/>
                <a:gd name="T19" fmla="*/ 411 h 3378"/>
                <a:gd name="T20" fmla="*/ 791 w 3034"/>
                <a:gd name="T21" fmla="*/ 599 h 3378"/>
                <a:gd name="T22" fmla="*/ 575 w 3034"/>
                <a:gd name="T23" fmla="*/ 864 h 3378"/>
                <a:gd name="T24" fmla="*/ 500 w 3034"/>
                <a:gd name="T25" fmla="*/ 1052 h 3378"/>
                <a:gd name="T26" fmla="*/ 533 w 3034"/>
                <a:gd name="T27" fmla="*/ 1382 h 3378"/>
                <a:gd name="T28" fmla="*/ 496 w 3034"/>
                <a:gd name="T29" fmla="*/ 1622 h 3378"/>
                <a:gd name="T30" fmla="*/ 699 w 3034"/>
                <a:gd name="T31" fmla="*/ 1828 h 3378"/>
                <a:gd name="T32" fmla="*/ 843 w 3034"/>
                <a:gd name="T33" fmla="*/ 2103 h 3378"/>
                <a:gd name="T34" fmla="*/ 1009 w 3034"/>
                <a:gd name="T35" fmla="*/ 2187 h 3378"/>
                <a:gd name="T36" fmla="*/ 1333 w 3034"/>
                <a:gd name="T37" fmla="*/ 2275 h 3378"/>
                <a:gd name="T38" fmla="*/ 1538 w 3034"/>
                <a:gd name="T39" fmla="*/ 2360 h 3378"/>
                <a:gd name="T40" fmla="*/ 1777 w 3034"/>
                <a:gd name="T41" fmla="*/ 2233 h 3378"/>
                <a:gd name="T42" fmla="*/ 2083 w 3034"/>
                <a:gd name="T43" fmla="*/ 2181 h 3378"/>
                <a:gd name="T44" fmla="*/ 2214 w 3034"/>
                <a:gd name="T45" fmla="*/ 2049 h 3378"/>
                <a:gd name="T46" fmla="*/ 2398 w 3034"/>
                <a:gd name="T47" fmla="*/ 1768 h 3378"/>
                <a:gd name="T48" fmla="*/ 2542 w 3034"/>
                <a:gd name="T49" fmla="*/ 1579 h 3378"/>
                <a:gd name="T50" fmla="*/ 2492 w 3034"/>
                <a:gd name="T51" fmla="*/ 1290 h 3378"/>
                <a:gd name="T52" fmla="*/ 2542 w 3034"/>
                <a:gd name="T53" fmla="*/ 1000 h 3378"/>
                <a:gd name="T54" fmla="*/ 2398 w 3034"/>
                <a:gd name="T55" fmla="*/ 812 h 3378"/>
                <a:gd name="T56" fmla="*/ 2214 w 3034"/>
                <a:gd name="T57" fmla="*/ 530 h 3378"/>
                <a:gd name="T58" fmla="*/ 2083 w 3034"/>
                <a:gd name="T59" fmla="*/ 398 h 3378"/>
                <a:gd name="T60" fmla="*/ 1777 w 3034"/>
                <a:gd name="T61" fmla="*/ 346 h 3378"/>
                <a:gd name="T62" fmla="*/ 1538 w 3034"/>
                <a:gd name="T63" fmla="*/ 219 h 3378"/>
                <a:gd name="T64" fmla="*/ 1723 w 3034"/>
                <a:gd name="T65" fmla="*/ 65 h 3378"/>
                <a:gd name="T66" fmla="*/ 1943 w 3034"/>
                <a:gd name="T67" fmla="*/ 168 h 3378"/>
                <a:gd name="T68" fmla="*/ 2211 w 3034"/>
                <a:gd name="T69" fmla="*/ 211 h 3378"/>
                <a:gd name="T70" fmla="*/ 2400 w 3034"/>
                <a:gd name="T71" fmla="*/ 416 h 3378"/>
                <a:gd name="T72" fmla="*/ 2520 w 3034"/>
                <a:gd name="T73" fmla="*/ 630 h 3378"/>
                <a:gd name="T74" fmla="*/ 2712 w 3034"/>
                <a:gd name="T75" fmla="*/ 824 h 3378"/>
                <a:gd name="T76" fmla="*/ 2740 w 3034"/>
                <a:gd name="T77" fmla="*/ 1126 h 3378"/>
                <a:gd name="T78" fmla="*/ 2722 w 3034"/>
                <a:gd name="T79" fmla="*/ 1382 h 3378"/>
                <a:gd name="T80" fmla="*/ 2744 w 3034"/>
                <a:gd name="T81" fmla="*/ 1688 h 3378"/>
                <a:gd name="T82" fmla="*/ 2569 w 3034"/>
                <a:gd name="T83" fmla="*/ 1905 h 3378"/>
                <a:gd name="T84" fmla="*/ 3016 w 3034"/>
                <a:gd name="T85" fmla="*/ 2609 h 3378"/>
                <a:gd name="T86" fmla="*/ 2977 w 3034"/>
                <a:gd name="T87" fmla="*/ 2763 h 3378"/>
                <a:gd name="T88" fmla="*/ 2350 w 3034"/>
                <a:gd name="T89" fmla="*/ 3375 h 3378"/>
                <a:gd name="T90" fmla="*/ 770 w 3034"/>
                <a:gd name="T91" fmla="*/ 3360 h 3378"/>
                <a:gd name="T92" fmla="*/ 615 w 3034"/>
                <a:gd name="T93" fmla="*/ 3321 h 3378"/>
                <a:gd name="T94" fmla="*/ 3 w 3034"/>
                <a:gd name="T95" fmla="*/ 2694 h 3378"/>
                <a:gd name="T96" fmla="*/ 553 w 3034"/>
                <a:gd name="T97" fmla="*/ 1990 h 3378"/>
                <a:gd name="T98" fmla="*/ 364 w 3034"/>
                <a:gd name="T99" fmla="*/ 1812 h 3378"/>
                <a:gd name="T100" fmla="*/ 280 w 3034"/>
                <a:gd name="T101" fmla="*/ 1528 h 3378"/>
                <a:gd name="T102" fmla="*/ 324 w 3034"/>
                <a:gd name="T103" fmla="*/ 1261 h 3378"/>
                <a:gd name="T104" fmla="*/ 276 w 3034"/>
                <a:gd name="T105" fmla="*/ 972 h 3378"/>
                <a:gd name="T106" fmla="*/ 413 w 3034"/>
                <a:gd name="T107" fmla="*/ 718 h 3378"/>
                <a:gd name="T108" fmla="*/ 581 w 3034"/>
                <a:gd name="T109" fmla="*/ 539 h 3378"/>
                <a:gd name="T110" fmla="*/ 705 w 3034"/>
                <a:gd name="T111" fmla="*/ 296 h 3378"/>
                <a:gd name="T112" fmla="*/ 957 w 3034"/>
                <a:gd name="T113" fmla="*/ 180 h 3378"/>
                <a:gd name="T114" fmla="*/ 1199 w 3034"/>
                <a:gd name="T115" fmla="*/ 134 h 3378"/>
                <a:gd name="T116" fmla="*/ 1442 w 3034"/>
                <a:gd name="T117" fmla="*/ 9 h 3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34" h="3378">
                  <a:moveTo>
                    <a:pt x="2354" y="2249"/>
                  </a:moveTo>
                  <a:lnTo>
                    <a:pt x="2331" y="2279"/>
                  </a:lnTo>
                  <a:lnTo>
                    <a:pt x="2306" y="2307"/>
                  </a:lnTo>
                  <a:lnTo>
                    <a:pt x="2275" y="2332"/>
                  </a:lnTo>
                  <a:lnTo>
                    <a:pt x="2244" y="2353"/>
                  </a:lnTo>
                  <a:lnTo>
                    <a:pt x="2211" y="2368"/>
                  </a:lnTo>
                  <a:lnTo>
                    <a:pt x="2178" y="2379"/>
                  </a:lnTo>
                  <a:lnTo>
                    <a:pt x="2144" y="2389"/>
                  </a:lnTo>
                  <a:lnTo>
                    <a:pt x="2110" y="2395"/>
                  </a:lnTo>
                  <a:lnTo>
                    <a:pt x="2076" y="2400"/>
                  </a:lnTo>
                  <a:lnTo>
                    <a:pt x="2042" y="2403"/>
                  </a:lnTo>
                  <a:lnTo>
                    <a:pt x="2011" y="2405"/>
                  </a:lnTo>
                  <a:lnTo>
                    <a:pt x="1976" y="2408"/>
                  </a:lnTo>
                  <a:lnTo>
                    <a:pt x="1943" y="2411"/>
                  </a:lnTo>
                  <a:lnTo>
                    <a:pt x="1913" y="2415"/>
                  </a:lnTo>
                  <a:lnTo>
                    <a:pt x="1885" y="2423"/>
                  </a:lnTo>
                  <a:lnTo>
                    <a:pt x="1861" y="2433"/>
                  </a:lnTo>
                  <a:lnTo>
                    <a:pt x="1835" y="2446"/>
                  </a:lnTo>
                  <a:lnTo>
                    <a:pt x="1808" y="2462"/>
                  </a:lnTo>
                  <a:lnTo>
                    <a:pt x="1780" y="2479"/>
                  </a:lnTo>
                  <a:lnTo>
                    <a:pt x="1722" y="2515"/>
                  </a:lnTo>
                  <a:lnTo>
                    <a:pt x="2272" y="3065"/>
                  </a:lnTo>
                  <a:lnTo>
                    <a:pt x="2357" y="2774"/>
                  </a:lnTo>
                  <a:lnTo>
                    <a:pt x="2365" y="2754"/>
                  </a:lnTo>
                  <a:lnTo>
                    <a:pt x="2378" y="2736"/>
                  </a:lnTo>
                  <a:lnTo>
                    <a:pt x="2392" y="2721"/>
                  </a:lnTo>
                  <a:lnTo>
                    <a:pt x="2411" y="2709"/>
                  </a:lnTo>
                  <a:lnTo>
                    <a:pt x="2430" y="2701"/>
                  </a:lnTo>
                  <a:lnTo>
                    <a:pt x="2721" y="2616"/>
                  </a:lnTo>
                  <a:lnTo>
                    <a:pt x="2354" y="2249"/>
                  </a:lnTo>
                  <a:close/>
                  <a:moveTo>
                    <a:pt x="680" y="2249"/>
                  </a:moveTo>
                  <a:lnTo>
                    <a:pt x="313" y="2616"/>
                  </a:lnTo>
                  <a:lnTo>
                    <a:pt x="604" y="2701"/>
                  </a:lnTo>
                  <a:lnTo>
                    <a:pt x="623" y="2709"/>
                  </a:lnTo>
                  <a:lnTo>
                    <a:pt x="642" y="2721"/>
                  </a:lnTo>
                  <a:lnTo>
                    <a:pt x="656" y="2736"/>
                  </a:lnTo>
                  <a:lnTo>
                    <a:pt x="668" y="2754"/>
                  </a:lnTo>
                  <a:lnTo>
                    <a:pt x="677" y="2774"/>
                  </a:lnTo>
                  <a:lnTo>
                    <a:pt x="762" y="3065"/>
                  </a:lnTo>
                  <a:lnTo>
                    <a:pt x="1312" y="2515"/>
                  </a:lnTo>
                  <a:lnTo>
                    <a:pt x="1255" y="2479"/>
                  </a:lnTo>
                  <a:lnTo>
                    <a:pt x="1226" y="2462"/>
                  </a:lnTo>
                  <a:lnTo>
                    <a:pt x="1199" y="2446"/>
                  </a:lnTo>
                  <a:lnTo>
                    <a:pt x="1173" y="2433"/>
                  </a:lnTo>
                  <a:lnTo>
                    <a:pt x="1149" y="2423"/>
                  </a:lnTo>
                  <a:lnTo>
                    <a:pt x="1122" y="2415"/>
                  </a:lnTo>
                  <a:lnTo>
                    <a:pt x="1091" y="2411"/>
                  </a:lnTo>
                  <a:lnTo>
                    <a:pt x="1058" y="2408"/>
                  </a:lnTo>
                  <a:lnTo>
                    <a:pt x="1024" y="2405"/>
                  </a:lnTo>
                  <a:lnTo>
                    <a:pt x="991" y="2403"/>
                  </a:lnTo>
                  <a:lnTo>
                    <a:pt x="957" y="2400"/>
                  </a:lnTo>
                  <a:lnTo>
                    <a:pt x="924" y="2395"/>
                  </a:lnTo>
                  <a:lnTo>
                    <a:pt x="890" y="2389"/>
                  </a:lnTo>
                  <a:lnTo>
                    <a:pt x="856" y="2379"/>
                  </a:lnTo>
                  <a:lnTo>
                    <a:pt x="823" y="2368"/>
                  </a:lnTo>
                  <a:lnTo>
                    <a:pt x="790" y="2353"/>
                  </a:lnTo>
                  <a:lnTo>
                    <a:pt x="759" y="2332"/>
                  </a:lnTo>
                  <a:lnTo>
                    <a:pt x="728" y="2307"/>
                  </a:lnTo>
                  <a:lnTo>
                    <a:pt x="702" y="2279"/>
                  </a:lnTo>
                  <a:lnTo>
                    <a:pt x="680" y="2249"/>
                  </a:lnTo>
                  <a:close/>
                  <a:moveTo>
                    <a:pt x="1517" y="216"/>
                  </a:moveTo>
                  <a:lnTo>
                    <a:pt x="1495" y="219"/>
                  </a:lnTo>
                  <a:lnTo>
                    <a:pt x="1472" y="226"/>
                  </a:lnTo>
                  <a:lnTo>
                    <a:pt x="1447" y="237"/>
                  </a:lnTo>
                  <a:lnTo>
                    <a:pt x="1422" y="250"/>
                  </a:lnTo>
                  <a:lnTo>
                    <a:pt x="1396" y="265"/>
                  </a:lnTo>
                  <a:lnTo>
                    <a:pt x="1369" y="283"/>
                  </a:lnTo>
                  <a:lnTo>
                    <a:pt x="1333" y="306"/>
                  </a:lnTo>
                  <a:lnTo>
                    <a:pt x="1296" y="327"/>
                  </a:lnTo>
                  <a:lnTo>
                    <a:pt x="1257" y="346"/>
                  </a:lnTo>
                  <a:lnTo>
                    <a:pt x="1216" y="362"/>
                  </a:lnTo>
                  <a:lnTo>
                    <a:pt x="1171" y="373"/>
                  </a:lnTo>
                  <a:lnTo>
                    <a:pt x="1127" y="382"/>
                  </a:lnTo>
                  <a:lnTo>
                    <a:pt x="1083" y="386"/>
                  </a:lnTo>
                  <a:lnTo>
                    <a:pt x="1040" y="390"/>
                  </a:lnTo>
                  <a:lnTo>
                    <a:pt x="1009" y="392"/>
                  </a:lnTo>
                  <a:lnTo>
                    <a:pt x="979" y="395"/>
                  </a:lnTo>
                  <a:lnTo>
                    <a:pt x="951" y="398"/>
                  </a:lnTo>
                  <a:lnTo>
                    <a:pt x="926" y="404"/>
                  </a:lnTo>
                  <a:lnTo>
                    <a:pt x="904" y="411"/>
                  </a:lnTo>
                  <a:lnTo>
                    <a:pt x="886" y="422"/>
                  </a:lnTo>
                  <a:lnTo>
                    <a:pt x="871" y="435"/>
                  </a:lnTo>
                  <a:lnTo>
                    <a:pt x="857" y="455"/>
                  </a:lnTo>
                  <a:lnTo>
                    <a:pt x="843" y="477"/>
                  </a:lnTo>
                  <a:lnTo>
                    <a:pt x="831" y="502"/>
                  </a:lnTo>
                  <a:lnTo>
                    <a:pt x="820" y="530"/>
                  </a:lnTo>
                  <a:lnTo>
                    <a:pt x="807" y="558"/>
                  </a:lnTo>
                  <a:lnTo>
                    <a:pt x="791" y="599"/>
                  </a:lnTo>
                  <a:lnTo>
                    <a:pt x="773" y="639"/>
                  </a:lnTo>
                  <a:lnTo>
                    <a:pt x="753" y="679"/>
                  </a:lnTo>
                  <a:lnTo>
                    <a:pt x="728" y="717"/>
                  </a:lnTo>
                  <a:lnTo>
                    <a:pt x="699" y="751"/>
                  </a:lnTo>
                  <a:lnTo>
                    <a:pt x="668" y="783"/>
                  </a:lnTo>
                  <a:lnTo>
                    <a:pt x="637" y="812"/>
                  </a:lnTo>
                  <a:lnTo>
                    <a:pt x="604" y="840"/>
                  </a:lnTo>
                  <a:lnTo>
                    <a:pt x="575" y="864"/>
                  </a:lnTo>
                  <a:lnTo>
                    <a:pt x="548" y="887"/>
                  </a:lnTo>
                  <a:lnTo>
                    <a:pt x="526" y="911"/>
                  </a:lnTo>
                  <a:lnTo>
                    <a:pt x="507" y="935"/>
                  </a:lnTo>
                  <a:lnTo>
                    <a:pt x="496" y="957"/>
                  </a:lnTo>
                  <a:lnTo>
                    <a:pt x="492" y="977"/>
                  </a:lnTo>
                  <a:lnTo>
                    <a:pt x="492" y="1000"/>
                  </a:lnTo>
                  <a:lnTo>
                    <a:pt x="495" y="1025"/>
                  </a:lnTo>
                  <a:lnTo>
                    <a:pt x="500" y="1052"/>
                  </a:lnTo>
                  <a:lnTo>
                    <a:pt x="506" y="1081"/>
                  </a:lnTo>
                  <a:lnTo>
                    <a:pt x="513" y="1111"/>
                  </a:lnTo>
                  <a:lnTo>
                    <a:pt x="523" y="1153"/>
                  </a:lnTo>
                  <a:lnTo>
                    <a:pt x="533" y="1197"/>
                  </a:lnTo>
                  <a:lnTo>
                    <a:pt x="539" y="1242"/>
                  </a:lnTo>
                  <a:lnTo>
                    <a:pt x="542" y="1290"/>
                  </a:lnTo>
                  <a:lnTo>
                    <a:pt x="539" y="1337"/>
                  </a:lnTo>
                  <a:lnTo>
                    <a:pt x="533" y="1382"/>
                  </a:lnTo>
                  <a:lnTo>
                    <a:pt x="523" y="1426"/>
                  </a:lnTo>
                  <a:lnTo>
                    <a:pt x="513" y="1468"/>
                  </a:lnTo>
                  <a:lnTo>
                    <a:pt x="506" y="1498"/>
                  </a:lnTo>
                  <a:lnTo>
                    <a:pt x="500" y="1527"/>
                  </a:lnTo>
                  <a:lnTo>
                    <a:pt x="495" y="1554"/>
                  </a:lnTo>
                  <a:lnTo>
                    <a:pt x="492" y="1579"/>
                  </a:lnTo>
                  <a:lnTo>
                    <a:pt x="492" y="1602"/>
                  </a:lnTo>
                  <a:lnTo>
                    <a:pt x="496" y="1622"/>
                  </a:lnTo>
                  <a:lnTo>
                    <a:pt x="507" y="1644"/>
                  </a:lnTo>
                  <a:lnTo>
                    <a:pt x="526" y="1668"/>
                  </a:lnTo>
                  <a:lnTo>
                    <a:pt x="548" y="1692"/>
                  </a:lnTo>
                  <a:lnTo>
                    <a:pt x="575" y="1715"/>
                  </a:lnTo>
                  <a:lnTo>
                    <a:pt x="604" y="1740"/>
                  </a:lnTo>
                  <a:lnTo>
                    <a:pt x="637" y="1768"/>
                  </a:lnTo>
                  <a:lnTo>
                    <a:pt x="668" y="1796"/>
                  </a:lnTo>
                  <a:lnTo>
                    <a:pt x="699" y="1828"/>
                  </a:lnTo>
                  <a:lnTo>
                    <a:pt x="728" y="1862"/>
                  </a:lnTo>
                  <a:lnTo>
                    <a:pt x="753" y="1900"/>
                  </a:lnTo>
                  <a:lnTo>
                    <a:pt x="773" y="1940"/>
                  </a:lnTo>
                  <a:lnTo>
                    <a:pt x="791" y="1980"/>
                  </a:lnTo>
                  <a:lnTo>
                    <a:pt x="807" y="2021"/>
                  </a:lnTo>
                  <a:lnTo>
                    <a:pt x="820" y="2049"/>
                  </a:lnTo>
                  <a:lnTo>
                    <a:pt x="831" y="2077"/>
                  </a:lnTo>
                  <a:lnTo>
                    <a:pt x="843" y="2103"/>
                  </a:lnTo>
                  <a:lnTo>
                    <a:pt x="857" y="2124"/>
                  </a:lnTo>
                  <a:lnTo>
                    <a:pt x="871" y="2144"/>
                  </a:lnTo>
                  <a:lnTo>
                    <a:pt x="886" y="2158"/>
                  </a:lnTo>
                  <a:lnTo>
                    <a:pt x="904" y="2168"/>
                  </a:lnTo>
                  <a:lnTo>
                    <a:pt x="926" y="2176"/>
                  </a:lnTo>
                  <a:lnTo>
                    <a:pt x="951" y="2181"/>
                  </a:lnTo>
                  <a:lnTo>
                    <a:pt x="979" y="2184"/>
                  </a:lnTo>
                  <a:lnTo>
                    <a:pt x="1009" y="2187"/>
                  </a:lnTo>
                  <a:lnTo>
                    <a:pt x="1040" y="2189"/>
                  </a:lnTo>
                  <a:lnTo>
                    <a:pt x="1083" y="2193"/>
                  </a:lnTo>
                  <a:lnTo>
                    <a:pt x="1127" y="2197"/>
                  </a:lnTo>
                  <a:lnTo>
                    <a:pt x="1171" y="2206"/>
                  </a:lnTo>
                  <a:lnTo>
                    <a:pt x="1216" y="2217"/>
                  </a:lnTo>
                  <a:lnTo>
                    <a:pt x="1257" y="2233"/>
                  </a:lnTo>
                  <a:lnTo>
                    <a:pt x="1296" y="2253"/>
                  </a:lnTo>
                  <a:lnTo>
                    <a:pt x="1333" y="2275"/>
                  </a:lnTo>
                  <a:lnTo>
                    <a:pt x="1369" y="2296"/>
                  </a:lnTo>
                  <a:lnTo>
                    <a:pt x="1396" y="2314"/>
                  </a:lnTo>
                  <a:lnTo>
                    <a:pt x="1422" y="2329"/>
                  </a:lnTo>
                  <a:lnTo>
                    <a:pt x="1447" y="2342"/>
                  </a:lnTo>
                  <a:lnTo>
                    <a:pt x="1472" y="2353"/>
                  </a:lnTo>
                  <a:lnTo>
                    <a:pt x="1495" y="2360"/>
                  </a:lnTo>
                  <a:lnTo>
                    <a:pt x="1517" y="2363"/>
                  </a:lnTo>
                  <a:lnTo>
                    <a:pt x="1538" y="2360"/>
                  </a:lnTo>
                  <a:lnTo>
                    <a:pt x="1562" y="2353"/>
                  </a:lnTo>
                  <a:lnTo>
                    <a:pt x="1587" y="2342"/>
                  </a:lnTo>
                  <a:lnTo>
                    <a:pt x="1611" y="2329"/>
                  </a:lnTo>
                  <a:lnTo>
                    <a:pt x="1638" y="2314"/>
                  </a:lnTo>
                  <a:lnTo>
                    <a:pt x="1665" y="2296"/>
                  </a:lnTo>
                  <a:lnTo>
                    <a:pt x="1701" y="2275"/>
                  </a:lnTo>
                  <a:lnTo>
                    <a:pt x="1738" y="2253"/>
                  </a:lnTo>
                  <a:lnTo>
                    <a:pt x="1777" y="2233"/>
                  </a:lnTo>
                  <a:lnTo>
                    <a:pt x="1818" y="2217"/>
                  </a:lnTo>
                  <a:lnTo>
                    <a:pt x="1862" y="2206"/>
                  </a:lnTo>
                  <a:lnTo>
                    <a:pt x="1907" y="2197"/>
                  </a:lnTo>
                  <a:lnTo>
                    <a:pt x="1951" y="2193"/>
                  </a:lnTo>
                  <a:lnTo>
                    <a:pt x="1994" y="2189"/>
                  </a:lnTo>
                  <a:lnTo>
                    <a:pt x="2025" y="2187"/>
                  </a:lnTo>
                  <a:lnTo>
                    <a:pt x="2055" y="2184"/>
                  </a:lnTo>
                  <a:lnTo>
                    <a:pt x="2083" y="2181"/>
                  </a:lnTo>
                  <a:lnTo>
                    <a:pt x="2108" y="2176"/>
                  </a:lnTo>
                  <a:lnTo>
                    <a:pt x="2130" y="2168"/>
                  </a:lnTo>
                  <a:lnTo>
                    <a:pt x="2148" y="2158"/>
                  </a:lnTo>
                  <a:lnTo>
                    <a:pt x="2163" y="2144"/>
                  </a:lnTo>
                  <a:lnTo>
                    <a:pt x="2177" y="2124"/>
                  </a:lnTo>
                  <a:lnTo>
                    <a:pt x="2190" y="2103"/>
                  </a:lnTo>
                  <a:lnTo>
                    <a:pt x="2203" y="2077"/>
                  </a:lnTo>
                  <a:lnTo>
                    <a:pt x="2214" y="2049"/>
                  </a:lnTo>
                  <a:lnTo>
                    <a:pt x="2226" y="2021"/>
                  </a:lnTo>
                  <a:lnTo>
                    <a:pt x="2243" y="1980"/>
                  </a:lnTo>
                  <a:lnTo>
                    <a:pt x="2260" y="1940"/>
                  </a:lnTo>
                  <a:lnTo>
                    <a:pt x="2281" y="1900"/>
                  </a:lnTo>
                  <a:lnTo>
                    <a:pt x="2306" y="1862"/>
                  </a:lnTo>
                  <a:lnTo>
                    <a:pt x="2334" y="1828"/>
                  </a:lnTo>
                  <a:lnTo>
                    <a:pt x="2365" y="1796"/>
                  </a:lnTo>
                  <a:lnTo>
                    <a:pt x="2398" y="1768"/>
                  </a:lnTo>
                  <a:lnTo>
                    <a:pt x="2431" y="1740"/>
                  </a:lnTo>
                  <a:lnTo>
                    <a:pt x="2459" y="1715"/>
                  </a:lnTo>
                  <a:lnTo>
                    <a:pt x="2486" y="1692"/>
                  </a:lnTo>
                  <a:lnTo>
                    <a:pt x="2509" y="1668"/>
                  </a:lnTo>
                  <a:lnTo>
                    <a:pt x="2527" y="1644"/>
                  </a:lnTo>
                  <a:lnTo>
                    <a:pt x="2538" y="1622"/>
                  </a:lnTo>
                  <a:lnTo>
                    <a:pt x="2542" y="1602"/>
                  </a:lnTo>
                  <a:lnTo>
                    <a:pt x="2542" y="1579"/>
                  </a:lnTo>
                  <a:lnTo>
                    <a:pt x="2539" y="1554"/>
                  </a:lnTo>
                  <a:lnTo>
                    <a:pt x="2534" y="1527"/>
                  </a:lnTo>
                  <a:lnTo>
                    <a:pt x="2528" y="1498"/>
                  </a:lnTo>
                  <a:lnTo>
                    <a:pt x="2521" y="1468"/>
                  </a:lnTo>
                  <a:lnTo>
                    <a:pt x="2510" y="1426"/>
                  </a:lnTo>
                  <a:lnTo>
                    <a:pt x="2501" y="1382"/>
                  </a:lnTo>
                  <a:lnTo>
                    <a:pt x="2495" y="1337"/>
                  </a:lnTo>
                  <a:lnTo>
                    <a:pt x="2492" y="1290"/>
                  </a:lnTo>
                  <a:lnTo>
                    <a:pt x="2495" y="1242"/>
                  </a:lnTo>
                  <a:lnTo>
                    <a:pt x="2501" y="1197"/>
                  </a:lnTo>
                  <a:lnTo>
                    <a:pt x="2510" y="1153"/>
                  </a:lnTo>
                  <a:lnTo>
                    <a:pt x="2521" y="1111"/>
                  </a:lnTo>
                  <a:lnTo>
                    <a:pt x="2528" y="1081"/>
                  </a:lnTo>
                  <a:lnTo>
                    <a:pt x="2534" y="1052"/>
                  </a:lnTo>
                  <a:lnTo>
                    <a:pt x="2539" y="1025"/>
                  </a:lnTo>
                  <a:lnTo>
                    <a:pt x="2542" y="1000"/>
                  </a:lnTo>
                  <a:lnTo>
                    <a:pt x="2542" y="977"/>
                  </a:lnTo>
                  <a:lnTo>
                    <a:pt x="2538" y="957"/>
                  </a:lnTo>
                  <a:lnTo>
                    <a:pt x="2527" y="935"/>
                  </a:lnTo>
                  <a:lnTo>
                    <a:pt x="2509" y="911"/>
                  </a:lnTo>
                  <a:lnTo>
                    <a:pt x="2486" y="887"/>
                  </a:lnTo>
                  <a:lnTo>
                    <a:pt x="2459" y="864"/>
                  </a:lnTo>
                  <a:lnTo>
                    <a:pt x="2431" y="840"/>
                  </a:lnTo>
                  <a:lnTo>
                    <a:pt x="2398" y="812"/>
                  </a:lnTo>
                  <a:lnTo>
                    <a:pt x="2365" y="783"/>
                  </a:lnTo>
                  <a:lnTo>
                    <a:pt x="2334" y="751"/>
                  </a:lnTo>
                  <a:lnTo>
                    <a:pt x="2306" y="717"/>
                  </a:lnTo>
                  <a:lnTo>
                    <a:pt x="2281" y="679"/>
                  </a:lnTo>
                  <a:lnTo>
                    <a:pt x="2260" y="639"/>
                  </a:lnTo>
                  <a:lnTo>
                    <a:pt x="2243" y="599"/>
                  </a:lnTo>
                  <a:lnTo>
                    <a:pt x="2226" y="558"/>
                  </a:lnTo>
                  <a:lnTo>
                    <a:pt x="2214" y="530"/>
                  </a:lnTo>
                  <a:lnTo>
                    <a:pt x="2203" y="502"/>
                  </a:lnTo>
                  <a:lnTo>
                    <a:pt x="2190" y="477"/>
                  </a:lnTo>
                  <a:lnTo>
                    <a:pt x="2177" y="455"/>
                  </a:lnTo>
                  <a:lnTo>
                    <a:pt x="2163" y="435"/>
                  </a:lnTo>
                  <a:lnTo>
                    <a:pt x="2148" y="422"/>
                  </a:lnTo>
                  <a:lnTo>
                    <a:pt x="2130" y="411"/>
                  </a:lnTo>
                  <a:lnTo>
                    <a:pt x="2108" y="404"/>
                  </a:lnTo>
                  <a:lnTo>
                    <a:pt x="2083" y="398"/>
                  </a:lnTo>
                  <a:lnTo>
                    <a:pt x="2055" y="395"/>
                  </a:lnTo>
                  <a:lnTo>
                    <a:pt x="2025" y="392"/>
                  </a:lnTo>
                  <a:lnTo>
                    <a:pt x="1994" y="390"/>
                  </a:lnTo>
                  <a:lnTo>
                    <a:pt x="1951" y="386"/>
                  </a:lnTo>
                  <a:lnTo>
                    <a:pt x="1907" y="382"/>
                  </a:lnTo>
                  <a:lnTo>
                    <a:pt x="1862" y="373"/>
                  </a:lnTo>
                  <a:lnTo>
                    <a:pt x="1818" y="362"/>
                  </a:lnTo>
                  <a:lnTo>
                    <a:pt x="1777" y="346"/>
                  </a:lnTo>
                  <a:lnTo>
                    <a:pt x="1738" y="327"/>
                  </a:lnTo>
                  <a:lnTo>
                    <a:pt x="1701" y="306"/>
                  </a:lnTo>
                  <a:lnTo>
                    <a:pt x="1665" y="283"/>
                  </a:lnTo>
                  <a:lnTo>
                    <a:pt x="1638" y="265"/>
                  </a:lnTo>
                  <a:lnTo>
                    <a:pt x="1611" y="250"/>
                  </a:lnTo>
                  <a:lnTo>
                    <a:pt x="1587" y="237"/>
                  </a:lnTo>
                  <a:lnTo>
                    <a:pt x="1562" y="226"/>
                  </a:lnTo>
                  <a:lnTo>
                    <a:pt x="1538" y="219"/>
                  </a:lnTo>
                  <a:lnTo>
                    <a:pt x="1517" y="216"/>
                  </a:lnTo>
                  <a:close/>
                  <a:moveTo>
                    <a:pt x="1517" y="0"/>
                  </a:moveTo>
                  <a:lnTo>
                    <a:pt x="1555" y="3"/>
                  </a:lnTo>
                  <a:lnTo>
                    <a:pt x="1592" y="9"/>
                  </a:lnTo>
                  <a:lnTo>
                    <a:pt x="1627" y="20"/>
                  </a:lnTo>
                  <a:lnTo>
                    <a:pt x="1660" y="33"/>
                  </a:lnTo>
                  <a:lnTo>
                    <a:pt x="1692" y="47"/>
                  </a:lnTo>
                  <a:lnTo>
                    <a:pt x="1723" y="65"/>
                  </a:lnTo>
                  <a:lnTo>
                    <a:pt x="1751" y="82"/>
                  </a:lnTo>
                  <a:lnTo>
                    <a:pt x="1780" y="100"/>
                  </a:lnTo>
                  <a:lnTo>
                    <a:pt x="1808" y="117"/>
                  </a:lnTo>
                  <a:lnTo>
                    <a:pt x="1835" y="133"/>
                  </a:lnTo>
                  <a:lnTo>
                    <a:pt x="1861" y="147"/>
                  </a:lnTo>
                  <a:lnTo>
                    <a:pt x="1885" y="156"/>
                  </a:lnTo>
                  <a:lnTo>
                    <a:pt x="1913" y="164"/>
                  </a:lnTo>
                  <a:lnTo>
                    <a:pt x="1943" y="168"/>
                  </a:lnTo>
                  <a:lnTo>
                    <a:pt x="1976" y="172"/>
                  </a:lnTo>
                  <a:lnTo>
                    <a:pt x="2009" y="174"/>
                  </a:lnTo>
                  <a:lnTo>
                    <a:pt x="2042" y="176"/>
                  </a:lnTo>
                  <a:lnTo>
                    <a:pt x="2076" y="180"/>
                  </a:lnTo>
                  <a:lnTo>
                    <a:pt x="2110" y="184"/>
                  </a:lnTo>
                  <a:lnTo>
                    <a:pt x="2144" y="190"/>
                  </a:lnTo>
                  <a:lnTo>
                    <a:pt x="2178" y="200"/>
                  </a:lnTo>
                  <a:lnTo>
                    <a:pt x="2211" y="211"/>
                  </a:lnTo>
                  <a:lnTo>
                    <a:pt x="2244" y="226"/>
                  </a:lnTo>
                  <a:lnTo>
                    <a:pt x="2275" y="247"/>
                  </a:lnTo>
                  <a:lnTo>
                    <a:pt x="2304" y="271"/>
                  </a:lnTo>
                  <a:lnTo>
                    <a:pt x="2328" y="296"/>
                  </a:lnTo>
                  <a:lnTo>
                    <a:pt x="2351" y="325"/>
                  </a:lnTo>
                  <a:lnTo>
                    <a:pt x="2369" y="355"/>
                  </a:lnTo>
                  <a:lnTo>
                    <a:pt x="2386" y="385"/>
                  </a:lnTo>
                  <a:lnTo>
                    <a:pt x="2400" y="416"/>
                  </a:lnTo>
                  <a:lnTo>
                    <a:pt x="2414" y="447"/>
                  </a:lnTo>
                  <a:lnTo>
                    <a:pt x="2426" y="477"/>
                  </a:lnTo>
                  <a:lnTo>
                    <a:pt x="2439" y="509"/>
                  </a:lnTo>
                  <a:lnTo>
                    <a:pt x="2453" y="539"/>
                  </a:lnTo>
                  <a:lnTo>
                    <a:pt x="2466" y="566"/>
                  </a:lnTo>
                  <a:lnTo>
                    <a:pt x="2480" y="589"/>
                  </a:lnTo>
                  <a:lnTo>
                    <a:pt x="2498" y="610"/>
                  </a:lnTo>
                  <a:lnTo>
                    <a:pt x="2520" y="630"/>
                  </a:lnTo>
                  <a:lnTo>
                    <a:pt x="2543" y="652"/>
                  </a:lnTo>
                  <a:lnTo>
                    <a:pt x="2569" y="674"/>
                  </a:lnTo>
                  <a:lnTo>
                    <a:pt x="2595" y="695"/>
                  </a:lnTo>
                  <a:lnTo>
                    <a:pt x="2620" y="718"/>
                  </a:lnTo>
                  <a:lnTo>
                    <a:pt x="2645" y="741"/>
                  </a:lnTo>
                  <a:lnTo>
                    <a:pt x="2670" y="767"/>
                  </a:lnTo>
                  <a:lnTo>
                    <a:pt x="2692" y="794"/>
                  </a:lnTo>
                  <a:lnTo>
                    <a:pt x="2712" y="824"/>
                  </a:lnTo>
                  <a:lnTo>
                    <a:pt x="2729" y="856"/>
                  </a:lnTo>
                  <a:lnTo>
                    <a:pt x="2744" y="892"/>
                  </a:lnTo>
                  <a:lnTo>
                    <a:pt x="2753" y="932"/>
                  </a:lnTo>
                  <a:lnTo>
                    <a:pt x="2758" y="972"/>
                  </a:lnTo>
                  <a:lnTo>
                    <a:pt x="2758" y="1012"/>
                  </a:lnTo>
                  <a:lnTo>
                    <a:pt x="2754" y="1051"/>
                  </a:lnTo>
                  <a:lnTo>
                    <a:pt x="2748" y="1089"/>
                  </a:lnTo>
                  <a:lnTo>
                    <a:pt x="2740" y="1126"/>
                  </a:lnTo>
                  <a:lnTo>
                    <a:pt x="2730" y="1163"/>
                  </a:lnTo>
                  <a:lnTo>
                    <a:pt x="2722" y="1197"/>
                  </a:lnTo>
                  <a:lnTo>
                    <a:pt x="2715" y="1230"/>
                  </a:lnTo>
                  <a:lnTo>
                    <a:pt x="2710" y="1261"/>
                  </a:lnTo>
                  <a:lnTo>
                    <a:pt x="2708" y="1290"/>
                  </a:lnTo>
                  <a:lnTo>
                    <a:pt x="2710" y="1318"/>
                  </a:lnTo>
                  <a:lnTo>
                    <a:pt x="2715" y="1349"/>
                  </a:lnTo>
                  <a:lnTo>
                    <a:pt x="2722" y="1382"/>
                  </a:lnTo>
                  <a:lnTo>
                    <a:pt x="2730" y="1417"/>
                  </a:lnTo>
                  <a:lnTo>
                    <a:pt x="2740" y="1453"/>
                  </a:lnTo>
                  <a:lnTo>
                    <a:pt x="2748" y="1490"/>
                  </a:lnTo>
                  <a:lnTo>
                    <a:pt x="2754" y="1528"/>
                  </a:lnTo>
                  <a:lnTo>
                    <a:pt x="2758" y="1567"/>
                  </a:lnTo>
                  <a:lnTo>
                    <a:pt x="2758" y="1607"/>
                  </a:lnTo>
                  <a:lnTo>
                    <a:pt x="2753" y="1647"/>
                  </a:lnTo>
                  <a:lnTo>
                    <a:pt x="2744" y="1688"/>
                  </a:lnTo>
                  <a:lnTo>
                    <a:pt x="2729" y="1723"/>
                  </a:lnTo>
                  <a:lnTo>
                    <a:pt x="2712" y="1755"/>
                  </a:lnTo>
                  <a:lnTo>
                    <a:pt x="2692" y="1785"/>
                  </a:lnTo>
                  <a:lnTo>
                    <a:pt x="2670" y="1812"/>
                  </a:lnTo>
                  <a:lnTo>
                    <a:pt x="2645" y="1838"/>
                  </a:lnTo>
                  <a:lnTo>
                    <a:pt x="2620" y="1861"/>
                  </a:lnTo>
                  <a:lnTo>
                    <a:pt x="2595" y="1884"/>
                  </a:lnTo>
                  <a:lnTo>
                    <a:pt x="2569" y="1905"/>
                  </a:lnTo>
                  <a:lnTo>
                    <a:pt x="2543" y="1927"/>
                  </a:lnTo>
                  <a:lnTo>
                    <a:pt x="2520" y="1949"/>
                  </a:lnTo>
                  <a:lnTo>
                    <a:pt x="2498" y="1969"/>
                  </a:lnTo>
                  <a:lnTo>
                    <a:pt x="2480" y="1990"/>
                  </a:lnTo>
                  <a:lnTo>
                    <a:pt x="2466" y="2013"/>
                  </a:lnTo>
                  <a:lnTo>
                    <a:pt x="2452" y="2041"/>
                  </a:lnTo>
                  <a:lnTo>
                    <a:pt x="3003" y="2591"/>
                  </a:lnTo>
                  <a:lnTo>
                    <a:pt x="3016" y="2609"/>
                  </a:lnTo>
                  <a:lnTo>
                    <a:pt x="3027" y="2628"/>
                  </a:lnTo>
                  <a:lnTo>
                    <a:pt x="3033" y="2650"/>
                  </a:lnTo>
                  <a:lnTo>
                    <a:pt x="3034" y="2672"/>
                  </a:lnTo>
                  <a:lnTo>
                    <a:pt x="3031" y="2694"/>
                  </a:lnTo>
                  <a:lnTo>
                    <a:pt x="3023" y="2716"/>
                  </a:lnTo>
                  <a:lnTo>
                    <a:pt x="3011" y="2734"/>
                  </a:lnTo>
                  <a:lnTo>
                    <a:pt x="2996" y="2751"/>
                  </a:lnTo>
                  <a:lnTo>
                    <a:pt x="2977" y="2763"/>
                  </a:lnTo>
                  <a:lnTo>
                    <a:pt x="2957" y="2771"/>
                  </a:lnTo>
                  <a:lnTo>
                    <a:pt x="2547" y="2891"/>
                  </a:lnTo>
                  <a:lnTo>
                    <a:pt x="2427" y="3301"/>
                  </a:lnTo>
                  <a:lnTo>
                    <a:pt x="2419" y="3321"/>
                  </a:lnTo>
                  <a:lnTo>
                    <a:pt x="2406" y="3340"/>
                  </a:lnTo>
                  <a:lnTo>
                    <a:pt x="2390" y="3355"/>
                  </a:lnTo>
                  <a:lnTo>
                    <a:pt x="2371" y="3366"/>
                  </a:lnTo>
                  <a:lnTo>
                    <a:pt x="2350" y="3375"/>
                  </a:lnTo>
                  <a:lnTo>
                    <a:pt x="2324" y="3378"/>
                  </a:lnTo>
                  <a:lnTo>
                    <a:pt x="2303" y="3376"/>
                  </a:lnTo>
                  <a:lnTo>
                    <a:pt x="2283" y="3370"/>
                  </a:lnTo>
                  <a:lnTo>
                    <a:pt x="2264" y="3360"/>
                  </a:lnTo>
                  <a:lnTo>
                    <a:pt x="2247" y="3346"/>
                  </a:lnTo>
                  <a:lnTo>
                    <a:pt x="1517" y="2616"/>
                  </a:lnTo>
                  <a:lnTo>
                    <a:pt x="787" y="3346"/>
                  </a:lnTo>
                  <a:lnTo>
                    <a:pt x="770" y="3360"/>
                  </a:lnTo>
                  <a:lnTo>
                    <a:pt x="752" y="3370"/>
                  </a:lnTo>
                  <a:lnTo>
                    <a:pt x="731" y="3376"/>
                  </a:lnTo>
                  <a:lnTo>
                    <a:pt x="711" y="3378"/>
                  </a:lnTo>
                  <a:lnTo>
                    <a:pt x="684" y="3375"/>
                  </a:lnTo>
                  <a:lnTo>
                    <a:pt x="662" y="3366"/>
                  </a:lnTo>
                  <a:lnTo>
                    <a:pt x="644" y="3355"/>
                  </a:lnTo>
                  <a:lnTo>
                    <a:pt x="627" y="3340"/>
                  </a:lnTo>
                  <a:lnTo>
                    <a:pt x="615" y="3321"/>
                  </a:lnTo>
                  <a:lnTo>
                    <a:pt x="607" y="3301"/>
                  </a:lnTo>
                  <a:lnTo>
                    <a:pt x="486" y="2891"/>
                  </a:lnTo>
                  <a:lnTo>
                    <a:pt x="77" y="2771"/>
                  </a:lnTo>
                  <a:lnTo>
                    <a:pt x="57" y="2763"/>
                  </a:lnTo>
                  <a:lnTo>
                    <a:pt x="38" y="2751"/>
                  </a:lnTo>
                  <a:lnTo>
                    <a:pt x="23" y="2734"/>
                  </a:lnTo>
                  <a:lnTo>
                    <a:pt x="11" y="2716"/>
                  </a:lnTo>
                  <a:lnTo>
                    <a:pt x="3" y="2694"/>
                  </a:lnTo>
                  <a:lnTo>
                    <a:pt x="0" y="2672"/>
                  </a:lnTo>
                  <a:lnTo>
                    <a:pt x="1" y="2650"/>
                  </a:lnTo>
                  <a:lnTo>
                    <a:pt x="7" y="2628"/>
                  </a:lnTo>
                  <a:lnTo>
                    <a:pt x="17" y="2609"/>
                  </a:lnTo>
                  <a:lnTo>
                    <a:pt x="31" y="2591"/>
                  </a:lnTo>
                  <a:lnTo>
                    <a:pt x="582" y="2041"/>
                  </a:lnTo>
                  <a:lnTo>
                    <a:pt x="568" y="2013"/>
                  </a:lnTo>
                  <a:lnTo>
                    <a:pt x="553" y="1990"/>
                  </a:lnTo>
                  <a:lnTo>
                    <a:pt x="536" y="1969"/>
                  </a:lnTo>
                  <a:lnTo>
                    <a:pt x="514" y="1949"/>
                  </a:lnTo>
                  <a:lnTo>
                    <a:pt x="491" y="1927"/>
                  </a:lnTo>
                  <a:lnTo>
                    <a:pt x="465" y="1905"/>
                  </a:lnTo>
                  <a:lnTo>
                    <a:pt x="439" y="1884"/>
                  </a:lnTo>
                  <a:lnTo>
                    <a:pt x="413" y="1861"/>
                  </a:lnTo>
                  <a:lnTo>
                    <a:pt x="389" y="1838"/>
                  </a:lnTo>
                  <a:lnTo>
                    <a:pt x="364" y="1812"/>
                  </a:lnTo>
                  <a:lnTo>
                    <a:pt x="341" y="1785"/>
                  </a:lnTo>
                  <a:lnTo>
                    <a:pt x="322" y="1755"/>
                  </a:lnTo>
                  <a:lnTo>
                    <a:pt x="304" y="1723"/>
                  </a:lnTo>
                  <a:lnTo>
                    <a:pt x="290" y="1688"/>
                  </a:lnTo>
                  <a:lnTo>
                    <a:pt x="281" y="1647"/>
                  </a:lnTo>
                  <a:lnTo>
                    <a:pt x="276" y="1607"/>
                  </a:lnTo>
                  <a:lnTo>
                    <a:pt x="277" y="1567"/>
                  </a:lnTo>
                  <a:lnTo>
                    <a:pt x="280" y="1528"/>
                  </a:lnTo>
                  <a:lnTo>
                    <a:pt x="287" y="1490"/>
                  </a:lnTo>
                  <a:lnTo>
                    <a:pt x="294" y="1453"/>
                  </a:lnTo>
                  <a:lnTo>
                    <a:pt x="303" y="1417"/>
                  </a:lnTo>
                  <a:lnTo>
                    <a:pt x="312" y="1382"/>
                  </a:lnTo>
                  <a:lnTo>
                    <a:pt x="319" y="1349"/>
                  </a:lnTo>
                  <a:lnTo>
                    <a:pt x="324" y="1318"/>
                  </a:lnTo>
                  <a:lnTo>
                    <a:pt x="326" y="1290"/>
                  </a:lnTo>
                  <a:lnTo>
                    <a:pt x="324" y="1261"/>
                  </a:lnTo>
                  <a:lnTo>
                    <a:pt x="319" y="1230"/>
                  </a:lnTo>
                  <a:lnTo>
                    <a:pt x="312" y="1197"/>
                  </a:lnTo>
                  <a:lnTo>
                    <a:pt x="303" y="1163"/>
                  </a:lnTo>
                  <a:lnTo>
                    <a:pt x="294" y="1126"/>
                  </a:lnTo>
                  <a:lnTo>
                    <a:pt x="287" y="1089"/>
                  </a:lnTo>
                  <a:lnTo>
                    <a:pt x="280" y="1051"/>
                  </a:lnTo>
                  <a:lnTo>
                    <a:pt x="277" y="1012"/>
                  </a:lnTo>
                  <a:lnTo>
                    <a:pt x="276" y="972"/>
                  </a:lnTo>
                  <a:lnTo>
                    <a:pt x="281" y="932"/>
                  </a:lnTo>
                  <a:lnTo>
                    <a:pt x="290" y="892"/>
                  </a:lnTo>
                  <a:lnTo>
                    <a:pt x="304" y="856"/>
                  </a:lnTo>
                  <a:lnTo>
                    <a:pt x="322" y="824"/>
                  </a:lnTo>
                  <a:lnTo>
                    <a:pt x="341" y="794"/>
                  </a:lnTo>
                  <a:lnTo>
                    <a:pt x="364" y="767"/>
                  </a:lnTo>
                  <a:lnTo>
                    <a:pt x="389" y="741"/>
                  </a:lnTo>
                  <a:lnTo>
                    <a:pt x="413" y="718"/>
                  </a:lnTo>
                  <a:lnTo>
                    <a:pt x="439" y="695"/>
                  </a:lnTo>
                  <a:lnTo>
                    <a:pt x="465" y="674"/>
                  </a:lnTo>
                  <a:lnTo>
                    <a:pt x="491" y="652"/>
                  </a:lnTo>
                  <a:lnTo>
                    <a:pt x="514" y="630"/>
                  </a:lnTo>
                  <a:lnTo>
                    <a:pt x="536" y="610"/>
                  </a:lnTo>
                  <a:lnTo>
                    <a:pt x="553" y="589"/>
                  </a:lnTo>
                  <a:lnTo>
                    <a:pt x="568" y="566"/>
                  </a:lnTo>
                  <a:lnTo>
                    <a:pt x="581" y="539"/>
                  </a:lnTo>
                  <a:lnTo>
                    <a:pt x="594" y="509"/>
                  </a:lnTo>
                  <a:lnTo>
                    <a:pt x="608" y="477"/>
                  </a:lnTo>
                  <a:lnTo>
                    <a:pt x="620" y="447"/>
                  </a:lnTo>
                  <a:lnTo>
                    <a:pt x="633" y="416"/>
                  </a:lnTo>
                  <a:lnTo>
                    <a:pt x="648" y="385"/>
                  </a:lnTo>
                  <a:lnTo>
                    <a:pt x="664" y="355"/>
                  </a:lnTo>
                  <a:lnTo>
                    <a:pt x="684" y="325"/>
                  </a:lnTo>
                  <a:lnTo>
                    <a:pt x="705" y="296"/>
                  </a:lnTo>
                  <a:lnTo>
                    <a:pt x="730" y="271"/>
                  </a:lnTo>
                  <a:lnTo>
                    <a:pt x="759" y="247"/>
                  </a:lnTo>
                  <a:lnTo>
                    <a:pt x="790" y="226"/>
                  </a:lnTo>
                  <a:lnTo>
                    <a:pt x="823" y="211"/>
                  </a:lnTo>
                  <a:lnTo>
                    <a:pt x="856" y="200"/>
                  </a:lnTo>
                  <a:lnTo>
                    <a:pt x="890" y="190"/>
                  </a:lnTo>
                  <a:lnTo>
                    <a:pt x="924" y="184"/>
                  </a:lnTo>
                  <a:lnTo>
                    <a:pt x="957" y="180"/>
                  </a:lnTo>
                  <a:lnTo>
                    <a:pt x="991" y="177"/>
                  </a:lnTo>
                  <a:lnTo>
                    <a:pt x="1024" y="174"/>
                  </a:lnTo>
                  <a:lnTo>
                    <a:pt x="1058" y="172"/>
                  </a:lnTo>
                  <a:lnTo>
                    <a:pt x="1091" y="168"/>
                  </a:lnTo>
                  <a:lnTo>
                    <a:pt x="1122" y="164"/>
                  </a:lnTo>
                  <a:lnTo>
                    <a:pt x="1149" y="156"/>
                  </a:lnTo>
                  <a:lnTo>
                    <a:pt x="1173" y="147"/>
                  </a:lnTo>
                  <a:lnTo>
                    <a:pt x="1199" y="134"/>
                  </a:lnTo>
                  <a:lnTo>
                    <a:pt x="1226" y="117"/>
                  </a:lnTo>
                  <a:lnTo>
                    <a:pt x="1255" y="100"/>
                  </a:lnTo>
                  <a:lnTo>
                    <a:pt x="1282" y="82"/>
                  </a:lnTo>
                  <a:lnTo>
                    <a:pt x="1312" y="65"/>
                  </a:lnTo>
                  <a:lnTo>
                    <a:pt x="1342" y="47"/>
                  </a:lnTo>
                  <a:lnTo>
                    <a:pt x="1374" y="33"/>
                  </a:lnTo>
                  <a:lnTo>
                    <a:pt x="1407" y="20"/>
                  </a:lnTo>
                  <a:lnTo>
                    <a:pt x="1442" y="9"/>
                  </a:lnTo>
                  <a:lnTo>
                    <a:pt x="1479" y="3"/>
                  </a:lnTo>
                  <a:lnTo>
                    <a:pt x="15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59" name="Group 658"/>
          <p:cNvGrpSpPr/>
          <p:nvPr/>
        </p:nvGrpSpPr>
        <p:grpSpPr>
          <a:xfrm>
            <a:off x="5172628" y="4483966"/>
            <a:ext cx="183842" cy="232478"/>
            <a:chOff x="6173788" y="3211513"/>
            <a:chExt cx="300037" cy="379413"/>
          </a:xfrm>
          <a:solidFill>
            <a:schemeClr val="tx1">
              <a:lumMod val="65000"/>
              <a:lumOff val="35000"/>
            </a:schemeClr>
          </a:solidFill>
        </p:grpSpPr>
        <p:sp>
          <p:nvSpPr>
            <p:cNvPr id="660" name="Freeform 90"/>
            <p:cNvSpPr>
              <a:spLocks/>
            </p:cNvSpPr>
            <p:nvPr/>
          </p:nvSpPr>
          <p:spPr bwMode="auto">
            <a:xfrm>
              <a:off x="6253163" y="3379788"/>
              <a:ext cx="163512" cy="17463"/>
            </a:xfrm>
            <a:custGeom>
              <a:avLst/>
              <a:gdLst>
                <a:gd name="T0" fmla="*/ 78 w 1443"/>
                <a:gd name="T1" fmla="*/ 0 h 155"/>
                <a:gd name="T2" fmla="*/ 1365 w 1443"/>
                <a:gd name="T3" fmla="*/ 0 h 155"/>
                <a:gd name="T4" fmla="*/ 1386 w 1443"/>
                <a:gd name="T5" fmla="*/ 3 h 155"/>
                <a:gd name="T6" fmla="*/ 1405 w 1443"/>
                <a:gd name="T7" fmla="*/ 11 h 155"/>
                <a:gd name="T8" fmla="*/ 1420 w 1443"/>
                <a:gd name="T9" fmla="*/ 23 h 155"/>
                <a:gd name="T10" fmla="*/ 1432 w 1443"/>
                <a:gd name="T11" fmla="*/ 39 h 155"/>
                <a:gd name="T12" fmla="*/ 1439 w 1443"/>
                <a:gd name="T13" fmla="*/ 57 h 155"/>
                <a:gd name="T14" fmla="*/ 1443 w 1443"/>
                <a:gd name="T15" fmla="*/ 78 h 155"/>
                <a:gd name="T16" fmla="*/ 1439 w 1443"/>
                <a:gd name="T17" fmla="*/ 98 h 155"/>
                <a:gd name="T18" fmla="*/ 1432 w 1443"/>
                <a:gd name="T19" fmla="*/ 116 h 155"/>
                <a:gd name="T20" fmla="*/ 1420 w 1443"/>
                <a:gd name="T21" fmla="*/ 133 h 155"/>
                <a:gd name="T22" fmla="*/ 1405 w 1443"/>
                <a:gd name="T23" fmla="*/ 144 h 155"/>
                <a:gd name="T24" fmla="*/ 1386 w 1443"/>
                <a:gd name="T25" fmla="*/ 152 h 155"/>
                <a:gd name="T26" fmla="*/ 1365 w 1443"/>
                <a:gd name="T27" fmla="*/ 155 h 155"/>
                <a:gd name="T28" fmla="*/ 78 w 1443"/>
                <a:gd name="T29" fmla="*/ 155 h 155"/>
                <a:gd name="T30" fmla="*/ 58 w 1443"/>
                <a:gd name="T31" fmla="*/ 152 h 155"/>
                <a:gd name="T32" fmla="*/ 39 w 1443"/>
                <a:gd name="T33" fmla="*/ 144 h 155"/>
                <a:gd name="T34" fmla="*/ 23 w 1443"/>
                <a:gd name="T35" fmla="*/ 133 h 155"/>
                <a:gd name="T36" fmla="*/ 10 w 1443"/>
                <a:gd name="T37" fmla="*/ 116 h 155"/>
                <a:gd name="T38" fmla="*/ 3 w 1443"/>
                <a:gd name="T39" fmla="*/ 98 h 155"/>
                <a:gd name="T40" fmla="*/ 0 w 1443"/>
                <a:gd name="T41" fmla="*/ 78 h 155"/>
                <a:gd name="T42" fmla="*/ 3 w 1443"/>
                <a:gd name="T43" fmla="*/ 57 h 155"/>
                <a:gd name="T44" fmla="*/ 10 w 1443"/>
                <a:gd name="T45" fmla="*/ 39 h 155"/>
                <a:gd name="T46" fmla="*/ 23 w 1443"/>
                <a:gd name="T47" fmla="*/ 23 h 155"/>
                <a:gd name="T48" fmla="*/ 39 w 1443"/>
                <a:gd name="T49" fmla="*/ 11 h 155"/>
                <a:gd name="T50" fmla="*/ 58 w 1443"/>
                <a:gd name="T51" fmla="*/ 3 h 155"/>
                <a:gd name="T52" fmla="*/ 78 w 1443"/>
                <a:gd name="T53"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3" h="155">
                  <a:moveTo>
                    <a:pt x="78" y="0"/>
                  </a:moveTo>
                  <a:lnTo>
                    <a:pt x="1365" y="0"/>
                  </a:lnTo>
                  <a:lnTo>
                    <a:pt x="1386" y="3"/>
                  </a:lnTo>
                  <a:lnTo>
                    <a:pt x="1405" y="11"/>
                  </a:lnTo>
                  <a:lnTo>
                    <a:pt x="1420" y="23"/>
                  </a:lnTo>
                  <a:lnTo>
                    <a:pt x="1432" y="39"/>
                  </a:lnTo>
                  <a:lnTo>
                    <a:pt x="1439" y="57"/>
                  </a:lnTo>
                  <a:lnTo>
                    <a:pt x="1443" y="78"/>
                  </a:lnTo>
                  <a:lnTo>
                    <a:pt x="1439" y="98"/>
                  </a:lnTo>
                  <a:lnTo>
                    <a:pt x="1432" y="116"/>
                  </a:lnTo>
                  <a:lnTo>
                    <a:pt x="1420" y="133"/>
                  </a:lnTo>
                  <a:lnTo>
                    <a:pt x="1405" y="144"/>
                  </a:lnTo>
                  <a:lnTo>
                    <a:pt x="1386" y="152"/>
                  </a:lnTo>
                  <a:lnTo>
                    <a:pt x="1365" y="155"/>
                  </a:lnTo>
                  <a:lnTo>
                    <a:pt x="78" y="155"/>
                  </a:lnTo>
                  <a:lnTo>
                    <a:pt x="58" y="152"/>
                  </a:lnTo>
                  <a:lnTo>
                    <a:pt x="39" y="144"/>
                  </a:lnTo>
                  <a:lnTo>
                    <a:pt x="23" y="133"/>
                  </a:lnTo>
                  <a:lnTo>
                    <a:pt x="10" y="116"/>
                  </a:lnTo>
                  <a:lnTo>
                    <a:pt x="3" y="98"/>
                  </a:lnTo>
                  <a:lnTo>
                    <a:pt x="0" y="78"/>
                  </a:lnTo>
                  <a:lnTo>
                    <a:pt x="3" y="57"/>
                  </a:lnTo>
                  <a:lnTo>
                    <a:pt x="10" y="39"/>
                  </a:lnTo>
                  <a:lnTo>
                    <a:pt x="23" y="23"/>
                  </a:lnTo>
                  <a:lnTo>
                    <a:pt x="39" y="11"/>
                  </a:lnTo>
                  <a:lnTo>
                    <a:pt x="58"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1" name="Freeform 91"/>
            <p:cNvSpPr>
              <a:spLocks noEditPoints="1"/>
            </p:cNvSpPr>
            <p:nvPr/>
          </p:nvSpPr>
          <p:spPr bwMode="auto">
            <a:xfrm>
              <a:off x="6173788" y="3211513"/>
              <a:ext cx="300037" cy="379413"/>
            </a:xfrm>
            <a:custGeom>
              <a:avLst/>
              <a:gdLst>
                <a:gd name="T0" fmla="*/ 377 w 2645"/>
                <a:gd name="T1" fmla="*/ 459 h 3357"/>
                <a:gd name="T2" fmla="*/ 432 w 2645"/>
                <a:gd name="T3" fmla="*/ 512 h 3357"/>
                <a:gd name="T4" fmla="*/ 412 w 2645"/>
                <a:gd name="T5" fmla="*/ 588 h 3357"/>
                <a:gd name="T6" fmla="*/ 334 w 2645"/>
                <a:gd name="T7" fmla="*/ 611 h 3357"/>
                <a:gd name="T8" fmla="*/ 396 w 2645"/>
                <a:gd name="T9" fmla="*/ 1039 h 3357"/>
                <a:gd name="T10" fmla="*/ 435 w 2645"/>
                <a:gd name="T11" fmla="*/ 1105 h 3357"/>
                <a:gd name="T12" fmla="*/ 396 w 2645"/>
                <a:gd name="T13" fmla="*/ 1173 h 3357"/>
                <a:gd name="T14" fmla="*/ 334 w 2645"/>
                <a:gd name="T15" fmla="*/ 1600 h 3357"/>
                <a:gd name="T16" fmla="*/ 412 w 2645"/>
                <a:gd name="T17" fmla="*/ 1624 h 3357"/>
                <a:gd name="T18" fmla="*/ 432 w 2645"/>
                <a:gd name="T19" fmla="*/ 1698 h 3357"/>
                <a:gd name="T20" fmla="*/ 377 w 2645"/>
                <a:gd name="T21" fmla="*/ 1753 h 3357"/>
                <a:gd name="T22" fmla="*/ 357 w 2645"/>
                <a:gd name="T23" fmla="*/ 2173 h 3357"/>
                <a:gd name="T24" fmla="*/ 424 w 2645"/>
                <a:gd name="T25" fmla="*/ 2212 h 3357"/>
                <a:gd name="T26" fmla="*/ 424 w 2645"/>
                <a:gd name="T27" fmla="*/ 2289 h 3357"/>
                <a:gd name="T28" fmla="*/ 357 w 2645"/>
                <a:gd name="T29" fmla="*/ 2327 h 3357"/>
                <a:gd name="T30" fmla="*/ 377 w 2645"/>
                <a:gd name="T31" fmla="*/ 2748 h 3357"/>
                <a:gd name="T32" fmla="*/ 432 w 2645"/>
                <a:gd name="T33" fmla="*/ 2802 h 3357"/>
                <a:gd name="T34" fmla="*/ 412 w 2645"/>
                <a:gd name="T35" fmla="*/ 2877 h 3357"/>
                <a:gd name="T36" fmla="*/ 334 w 2645"/>
                <a:gd name="T37" fmla="*/ 2900 h 3357"/>
                <a:gd name="T38" fmla="*/ 2308 w 2645"/>
                <a:gd name="T39" fmla="*/ 3114 h 3357"/>
                <a:gd name="T40" fmla="*/ 2391 w 2645"/>
                <a:gd name="T41" fmla="*/ 3045 h 3357"/>
                <a:gd name="T42" fmla="*/ 2412 w 2645"/>
                <a:gd name="T43" fmla="*/ 391 h 3357"/>
                <a:gd name="T44" fmla="*/ 2374 w 2645"/>
                <a:gd name="T45" fmla="*/ 289 h 3357"/>
                <a:gd name="T46" fmla="*/ 2281 w 2645"/>
                <a:gd name="T47" fmla="*/ 234 h 3357"/>
                <a:gd name="T48" fmla="*/ 2252 w 2645"/>
                <a:gd name="T49" fmla="*/ 0 h 3357"/>
                <a:gd name="T50" fmla="*/ 2437 w 2645"/>
                <a:gd name="T51" fmla="*/ 45 h 3357"/>
                <a:gd name="T52" fmla="*/ 2574 w 2645"/>
                <a:gd name="T53" fmla="*/ 168 h 3357"/>
                <a:gd name="T54" fmla="*/ 2642 w 2645"/>
                <a:gd name="T55" fmla="*/ 342 h 3357"/>
                <a:gd name="T56" fmla="*/ 2633 w 2645"/>
                <a:gd name="T57" fmla="*/ 3061 h 3357"/>
                <a:gd name="T58" fmla="*/ 2546 w 2645"/>
                <a:gd name="T59" fmla="*/ 3225 h 3357"/>
                <a:gd name="T60" fmla="*/ 2394 w 2645"/>
                <a:gd name="T61" fmla="*/ 3330 h 3357"/>
                <a:gd name="T62" fmla="*/ 217 w 2645"/>
                <a:gd name="T63" fmla="*/ 3357 h 3357"/>
                <a:gd name="T64" fmla="*/ 127 w 2645"/>
                <a:gd name="T65" fmla="*/ 3313 h 3357"/>
                <a:gd name="T66" fmla="*/ 101 w 2645"/>
                <a:gd name="T67" fmla="*/ 2900 h 3357"/>
                <a:gd name="T68" fmla="*/ 23 w 2645"/>
                <a:gd name="T69" fmla="*/ 2877 h 3357"/>
                <a:gd name="T70" fmla="*/ 3 w 2645"/>
                <a:gd name="T71" fmla="*/ 2802 h 3357"/>
                <a:gd name="T72" fmla="*/ 57 w 2645"/>
                <a:gd name="T73" fmla="*/ 2748 h 3357"/>
                <a:gd name="T74" fmla="*/ 78 w 2645"/>
                <a:gd name="T75" fmla="*/ 2327 h 3357"/>
                <a:gd name="T76" fmla="*/ 11 w 2645"/>
                <a:gd name="T77" fmla="*/ 2289 h 3357"/>
                <a:gd name="T78" fmla="*/ 11 w 2645"/>
                <a:gd name="T79" fmla="*/ 2212 h 3357"/>
                <a:gd name="T80" fmla="*/ 78 w 2645"/>
                <a:gd name="T81" fmla="*/ 2173 h 3357"/>
                <a:gd name="T82" fmla="*/ 57 w 2645"/>
                <a:gd name="T83" fmla="*/ 1753 h 3357"/>
                <a:gd name="T84" fmla="*/ 3 w 2645"/>
                <a:gd name="T85" fmla="*/ 1698 h 3357"/>
                <a:gd name="T86" fmla="*/ 23 w 2645"/>
                <a:gd name="T87" fmla="*/ 1624 h 3357"/>
                <a:gd name="T88" fmla="*/ 101 w 2645"/>
                <a:gd name="T89" fmla="*/ 1600 h 3357"/>
                <a:gd name="T90" fmla="*/ 39 w 2645"/>
                <a:gd name="T91" fmla="*/ 1173 h 3357"/>
                <a:gd name="T92" fmla="*/ 0 w 2645"/>
                <a:gd name="T93" fmla="*/ 1105 h 3357"/>
                <a:gd name="T94" fmla="*/ 39 w 2645"/>
                <a:gd name="T95" fmla="*/ 1039 h 3357"/>
                <a:gd name="T96" fmla="*/ 101 w 2645"/>
                <a:gd name="T97" fmla="*/ 611 h 3357"/>
                <a:gd name="T98" fmla="*/ 23 w 2645"/>
                <a:gd name="T99" fmla="*/ 588 h 3357"/>
                <a:gd name="T100" fmla="*/ 3 w 2645"/>
                <a:gd name="T101" fmla="*/ 512 h 3357"/>
                <a:gd name="T102" fmla="*/ 57 w 2645"/>
                <a:gd name="T103" fmla="*/ 459 h 3357"/>
                <a:gd name="T104" fmla="*/ 105 w 2645"/>
                <a:gd name="T105" fmla="*/ 89 h 3357"/>
                <a:gd name="T106" fmla="*/ 166 w 2645"/>
                <a:gd name="T107" fmla="*/ 11 h 3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45" h="3357">
                  <a:moveTo>
                    <a:pt x="334" y="231"/>
                  </a:moveTo>
                  <a:lnTo>
                    <a:pt x="334" y="456"/>
                  </a:lnTo>
                  <a:lnTo>
                    <a:pt x="357" y="456"/>
                  </a:lnTo>
                  <a:lnTo>
                    <a:pt x="377" y="459"/>
                  </a:lnTo>
                  <a:lnTo>
                    <a:pt x="396" y="466"/>
                  </a:lnTo>
                  <a:lnTo>
                    <a:pt x="412" y="479"/>
                  </a:lnTo>
                  <a:lnTo>
                    <a:pt x="424" y="494"/>
                  </a:lnTo>
                  <a:lnTo>
                    <a:pt x="432" y="512"/>
                  </a:lnTo>
                  <a:lnTo>
                    <a:pt x="435" y="534"/>
                  </a:lnTo>
                  <a:lnTo>
                    <a:pt x="432" y="554"/>
                  </a:lnTo>
                  <a:lnTo>
                    <a:pt x="424" y="573"/>
                  </a:lnTo>
                  <a:lnTo>
                    <a:pt x="412" y="588"/>
                  </a:lnTo>
                  <a:lnTo>
                    <a:pt x="396" y="600"/>
                  </a:lnTo>
                  <a:lnTo>
                    <a:pt x="377" y="607"/>
                  </a:lnTo>
                  <a:lnTo>
                    <a:pt x="357" y="611"/>
                  </a:lnTo>
                  <a:lnTo>
                    <a:pt x="334" y="611"/>
                  </a:lnTo>
                  <a:lnTo>
                    <a:pt x="334" y="1029"/>
                  </a:lnTo>
                  <a:lnTo>
                    <a:pt x="357" y="1029"/>
                  </a:lnTo>
                  <a:lnTo>
                    <a:pt x="377" y="1031"/>
                  </a:lnTo>
                  <a:lnTo>
                    <a:pt x="396" y="1039"/>
                  </a:lnTo>
                  <a:lnTo>
                    <a:pt x="412" y="1051"/>
                  </a:lnTo>
                  <a:lnTo>
                    <a:pt x="424" y="1067"/>
                  </a:lnTo>
                  <a:lnTo>
                    <a:pt x="432" y="1085"/>
                  </a:lnTo>
                  <a:lnTo>
                    <a:pt x="435" y="1105"/>
                  </a:lnTo>
                  <a:lnTo>
                    <a:pt x="432" y="1126"/>
                  </a:lnTo>
                  <a:lnTo>
                    <a:pt x="424" y="1144"/>
                  </a:lnTo>
                  <a:lnTo>
                    <a:pt x="412" y="1161"/>
                  </a:lnTo>
                  <a:lnTo>
                    <a:pt x="396" y="1173"/>
                  </a:lnTo>
                  <a:lnTo>
                    <a:pt x="377" y="1180"/>
                  </a:lnTo>
                  <a:lnTo>
                    <a:pt x="357" y="1183"/>
                  </a:lnTo>
                  <a:lnTo>
                    <a:pt x="334" y="1183"/>
                  </a:lnTo>
                  <a:lnTo>
                    <a:pt x="334" y="1600"/>
                  </a:lnTo>
                  <a:lnTo>
                    <a:pt x="357" y="1600"/>
                  </a:lnTo>
                  <a:lnTo>
                    <a:pt x="377" y="1603"/>
                  </a:lnTo>
                  <a:lnTo>
                    <a:pt x="396" y="1612"/>
                  </a:lnTo>
                  <a:lnTo>
                    <a:pt x="412" y="1624"/>
                  </a:lnTo>
                  <a:lnTo>
                    <a:pt x="424" y="1639"/>
                  </a:lnTo>
                  <a:lnTo>
                    <a:pt x="432" y="1658"/>
                  </a:lnTo>
                  <a:lnTo>
                    <a:pt x="435" y="1678"/>
                  </a:lnTo>
                  <a:lnTo>
                    <a:pt x="432" y="1698"/>
                  </a:lnTo>
                  <a:lnTo>
                    <a:pt x="424" y="1717"/>
                  </a:lnTo>
                  <a:lnTo>
                    <a:pt x="412" y="1733"/>
                  </a:lnTo>
                  <a:lnTo>
                    <a:pt x="396" y="1744"/>
                  </a:lnTo>
                  <a:lnTo>
                    <a:pt x="377" y="1753"/>
                  </a:lnTo>
                  <a:lnTo>
                    <a:pt x="357" y="1756"/>
                  </a:lnTo>
                  <a:lnTo>
                    <a:pt x="334" y="1756"/>
                  </a:lnTo>
                  <a:lnTo>
                    <a:pt x="334" y="2173"/>
                  </a:lnTo>
                  <a:lnTo>
                    <a:pt x="357" y="2173"/>
                  </a:lnTo>
                  <a:lnTo>
                    <a:pt x="377" y="2176"/>
                  </a:lnTo>
                  <a:lnTo>
                    <a:pt x="396" y="2184"/>
                  </a:lnTo>
                  <a:lnTo>
                    <a:pt x="412" y="2195"/>
                  </a:lnTo>
                  <a:lnTo>
                    <a:pt x="424" y="2212"/>
                  </a:lnTo>
                  <a:lnTo>
                    <a:pt x="432" y="2230"/>
                  </a:lnTo>
                  <a:lnTo>
                    <a:pt x="435" y="2251"/>
                  </a:lnTo>
                  <a:lnTo>
                    <a:pt x="432" y="2271"/>
                  </a:lnTo>
                  <a:lnTo>
                    <a:pt x="424" y="2289"/>
                  </a:lnTo>
                  <a:lnTo>
                    <a:pt x="412" y="2305"/>
                  </a:lnTo>
                  <a:lnTo>
                    <a:pt x="396" y="2317"/>
                  </a:lnTo>
                  <a:lnTo>
                    <a:pt x="377" y="2325"/>
                  </a:lnTo>
                  <a:lnTo>
                    <a:pt x="357" y="2327"/>
                  </a:lnTo>
                  <a:lnTo>
                    <a:pt x="334" y="2327"/>
                  </a:lnTo>
                  <a:lnTo>
                    <a:pt x="334" y="2745"/>
                  </a:lnTo>
                  <a:lnTo>
                    <a:pt x="357" y="2745"/>
                  </a:lnTo>
                  <a:lnTo>
                    <a:pt x="377" y="2748"/>
                  </a:lnTo>
                  <a:lnTo>
                    <a:pt x="396" y="2756"/>
                  </a:lnTo>
                  <a:lnTo>
                    <a:pt x="412" y="2768"/>
                  </a:lnTo>
                  <a:lnTo>
                    <a:pt x="424" y="2783"/>
                  </a:lnTo>
                  <a:lnTo>
                    <a:pt x="432" y="2802"/>
                  </a:lnTo>
                  <a:lnTo>
                    <a:pt x="435" y="2823"/>
                  </a:lnTo>
                  <a:lnTo>
                    <a:pt x="432" y="2844"/>
                  </a:lnTo>
                  <a:lnTo>
                    <a:pt x="424" y="2862"/>
                  </a:lnTo>
                  <a:lnTo>
                    <a:pt x="412" y="2877"/>
                  </a:lnTo>
                  <a:lnTo>
                    <a:pt x="396" y="2890"/>
                  </a:lnTo>
                  <a:lnTo>
                    <a:pt x="377" y="2898"/>
                  </a:lnTo>
                  <a:lnTo>
                    <a:pt x="357" y="2900"/>
                  </a:lnTo>
                  <a:lnTo>
                    <a:pt x="334" y="2900"/>
                  </a:lnTo>
                  <a:lnTo>
                    <a:pt x="334" y="3125"/>
                  </a:lnTo>
                  <a:lnTo>
                    <a:pt x="2252" y="3125"/>
                  </a:lnTo>
                  <a:lnTo>
                    <a:pt x="2281" y="3122"/>
                  </a:lnTo>
                  <a:lnTo>
                    <a:pt x="2308" y="3114"/>
                  </a:lnTo>
                  <a:lnTo>
                    <a:pt x="2333" y="3102"/>
                  </a:lnTo>
                  <a:lnTo>
                    <a:pt x="2355" y="3087"/>
                  </a:lnTo>
                  <a:lnTo>
                    <a:pt x="2374" y="3067"/>
                  </a:lnTo>
                  <a:lnTo>
                    <a:pt x="2391" y="3045"/>
                  </a:lnTo>
                  <a:lnTo>
                    <a:pt x="2402" y="3020"/>
                  </a:lnTo>
                  <a:lnTo>
                    <a:pt x="2409" y="2994"/>
                  </a:lnTo>
                  <a:lnTo>
                    <a:pt x="2412" y="2965"/>
                  </a:lnTo>
                  <a:lnTo>
                    <a:pt x="2412" y="391"/>
                  </a:lnTo>
                  <a:lnTo>
                    <a:pt x="2409" y="362"/>
                  </a:lnTo>
                  <a:lnTo>
                    <a:pt x="2402" y="336"/>
                  </a:lnTo>
                  <a:lnTo>
                    <a:pt x="2391" y="311"/>
                  </a:lnTo>
                  <a:lnTo>
                    <a:pt x="2374" y="289"/>
                  </a:lnTo>
                  <a:lnTo>
                    <a:pt x="2355" y="269"/>
                  </a:lnTo>
                  <a:lnTo>
                    <a:pt x="2333" y="254"/>
                  </a:lnTo>
                  <a:lnTo>
                    <a:pt x="2308" y="241"/>
                  </a:lnTo>
                  <a:lnTo>
                    <a:pt x="2281" y="234"/>
                  </a:lnTo>
                  <a:lnTo>
                    <a:pt x="2252" y="231"/>
                  </a:lnTo>
                  <a:lnTo>
                    <a:pt x="334" y="231"/>
                  </a:lnTo>
                  <a:close/>
                  <a:moveTo>
                    <a:pt x="217" y="0"/>
                  </a:moveTo>
                  <a:lnTo>
                    <a:pt x="2252" y="0"/>
                  </a:lnTo>
                  <a:lnTo>
                    <a:pt x="2302" y="3"/>
                  </a:lnTo>
                  <a:lnTo>
                    <a:pt x="2349" y="11"/>
                  </a:lnTo>
                  <a:lnTo>
                    <a:pt x="2394" y="26"/>
                  </a:lnTo>
                  <a:lnTo>
                    <a:pt x="2437" y="45"/>
                  </a:lnTo>
                  <a:lnTo>
                    <a:pt x="2477" y="70"/>
                  </a:lnTo>
                  <a:lnTo>
                    <a:pt x="2513" y="98"/>
                  </a:lnTo>
                  <a:lnTo>
                    <a:pt x="2546" y="131"/>
                  </a:lnTo>
                  <a:lnTo>
                    <a:pt x="2574" y="168"/>
                  </a:lnTo>
                  <a:lnTo>
                    <a:pt x="2599" y="208"/>
                  </a:lnTo>
                  <a:lnTo>
                    <a:pt x="2618" y="250"/>
                  </a:lnTo>
                  <a:lnTo>
                    <a:pt x="2633" y="295"/>
                  </a:lnTo>
                  <a:lnTo>
                    <a:pt x="2642" y="342"/>
                  </a:lnTo>
                  <a:lnTo>
                    <a:pt x="2645" y="391"/>
                  </a:lnTo>
                  <a:lnTo>
                    <a:pt x="2645" y="2965"/>
                  </a:lnTo>
                  <a:lnTo>
                    <a:pt x="2642" y="3014"/>
                  </a:lnTo>
                  <a:lnTo>
                    <a:pt x="2633" y="3061"/>
                  </a:lnTo>
                  <a:lnTo>
                    <a:pt x="2618" y="3106"/>
                  </a:lnTo>
                  <a:lnTo>
                    <a:pt x="2599" y="3149"/>
                  </a:lnTo>
                  <a:lnTo>
                    <a:pt x="2574" y="3188"/>
                  </a:lnTo>
                  <a:lnTo>
                    <a:pt x="2546" y="3225"/>
                  </a:lnTo>
                  <a:lnTo>
                    <a:pt x="2513" y="3258"/>
                  </a:lnTo>
                  <a:lnTo>
                    <a:pt x="2477" y="3286"/>
                  </a:lnTo>
                  <a:lnTo>
                    <a:pt x="2437" y="3311"/>
                  </a:lnTo>
                  <a:lnTo>
                    <a:pt x="2394" y="3330"/>
                  </a:lnTo>
                  <a:lnTo>
                    <a:pt x="2349" y="3345"/>
                  </a:lnTo>
                  <a:lnTo>
                    <a:pt x="2302" y="3354"/>
                  </a:lnTo>
                  <a:lnTo>
                    <a:pt x="2252" y="3357"/>
                  </a:lnTo>
                  <a:lnTo>
                    <a:pt x="217" y="3357"/>
                  </a:lnTo>
                  <a:lnTo>
                    <a:pt x="191" y="3354"/>
                  </a:lnTo>
                  <a:lnTo>
                    <a:pt x="166" y="3345"/>
                  </a:lnTo>
                  <a:lnTo>
                    <a:pt x="145" y="3331"/>
                  </a:lnTo>
                  <a:lnTo>
                    <a:pt x="127" y="3313"/>
                  </a:lnTo>
                  <a:lnTo>
                    <a:pt x="113" y="3291"/>
                  </a:lnTo>
                  <a:lnTo>
                    <a:pt x="105" y="3267"/>
                  </a:lnTo>
                  <a:lnTo>
                    <a:pt x="101" y="3240"/>
                  </a:lnTo>
                  <a:lnTo>
                    <a:pt x="101" y="2900"/>
                  </a:lnTo>
                  <a:lnTo>
                    <a:pt x="78" y="2900"/>
                  </a:lnTo>
                  <a:lnTo>
                    <a:pt x="57" y="2898"/>
                  </a:lnTo>
                  <a:lnTo>
                    <a:pt x="39" y="2890"/>
                  </a:lnTo>
                  <a:lnTo>
                    <a:pt x="23" y="2877"/>
                  </a:lnTo>
                  <a:lnTo>
                    <a:pt x="11" y="2862"/>
                  </a:lnTo>
                  <a:lnTo>
                    <a:pt x="3" y="2844"/>
                  </a:lnTo>
                  <a:lnTo>
                    <a:pt x="0" y="2823"/>
                  </a:lnTo>
                  <a:lnTo>
                    <a:pt x="3" y="2802"/>
                  </a:lnTo>
                  <a:lnTo>
                    <a:pt x="11" y="2783"/>
                  </a:lnTo>
                  <a:lnTo>
                    <a:pt x="23" y="2768"/>
                  </a:lnTo>
                  <a:lnTo>
                    <a:pt x="39" y="2756"/>
                  </a:lnTo>
                  <a:lnTo>
                    <a:pt x="57" y="2748"/>
                  </a:lnTo>
                  <a:lnTo>
                    <a:pt x="78" y="2745"/>
                  </a:lnTo>
                  <a:lnTo>
                    <a:pt x="101" y="2745"/>
                  </a:lnTo>
                  <a:lnTo>
                    <a:pt x="101" y="2327"/>
                  </a:lnTo>
                  <a:lnTo>
                    <a:pt x="78" y="2327"/>
                  </a:lnTo>
                  <a:lnTo>
                    <a:pt x="57" y="2325"/>
                  </a:lnTo>
                  <a:lnTo>
                    <a:pt x="39" y="2317"/>
                  </a:lnTo>
                  <a:lnTo>
                    <a:pt x="23" y="2305"/>
                  </a:lnTo>
                  <a:lnTo>
                    <a:pt x="11" y="2289"/>
                  </a:lnTo>
                  <a:lnTo>
                    <a:pt x="3" y="2271"/>
                  </a:lnTo>
                  <a:lnTo>
                    <a:pt x="0" y="2251"/>
                  </a:lnTo>
                  <a:lnTo>
                    <a:pt x="3" y="2230"/>
                  </a:lnTo>
                  <a:lnTo>
                    <a:pt x="11" y="2212"/>
                  </a:lnTo>
                  <a:lnTo>
                    <a:pt x="23" y="2195"/>
                  </a:lnTo>
                  <a:lnTo>
                    <a:pt x="39" y="2184"/>
                  </a:lnTo>
                  <a:lnTo>
                    <a:pt x="57" y="2176"/>
                  </a:lnTo>
                  <a:lnTo>
                    <a:pt x="78" y="2173"/>
                  </a:lnTo>
                  <a:lnTo>
                    <a:pt x="101" y="2173"/>
                  </a:lnTo>
                  <a:lnTo>
                    <a:pt x="101" y="1756"/>
                  </a:lnTo>
                  <a:lnTo>
                    <a:pt x="78" y="1756"/>
                  </a:lnTo>
                  <a:lnTo>
                    <a:pt x="57" y="1753"/>
                  </a:lnTo>
                  <a:lnTo>
                    <a:pt x="39" y="1744"/>
                  </a:lnTo>
                  <a:lnTo>
                    <a:pt x="23" y="1733"/>
                  </a:lnTo>
                  <a:lnTo>
                    <a:pt x="11" y="1717"/>
                  </a:lnTo>
                  <a:lnTo>
                    <a:pt x="3" y="1698"/>
                  </a:lnTo>
                  <a:lnTo>
                    <a:pt x="0" y="1678"/>
                  </a:lnTo>
                  <a:lnTo>
                    <a:pt x="3" y="1658"/>
                  </a:lnTo>
                  <a:lnTo>
                    <a:pt x="11" y="1639"/>
                  </a:lnTo>
                  <a:lnTo>
                    <a:pt x="23" y="1624"/>
                  </a:lnTo>
                  <a:lnTo>
                    <a:pt x="39" y="1612"/>
                  </a:lnTo>
                  <a:lnTo>
                    <a:pt x="57" y="1603"/>
                  </a:lnTo>
                  <a:lnTo>
                    <a:pt x="78" y="1600"/>
                  </a:lnTo>
                  <a:lnTo>
                    <a:pt x="101" y="1600"/>
                  </a:lnTo>
                  <a:lnTo>
                    <a:pt x="101" y="1183"/>
                  </a:lnTo>
                  <a:lnTo>
                    <a:pt x="78" y="1183"/>
                  </a:lnTo>
                  <a:lnTo>
                    <a:pt x="57" y="1180"/>
                  </a:lnTo>
                  <a:lnTo>
                    <a:pt x="39" y="1173"/>
                  </a:lnTo>
                  <a:lnTo>
                    <a:pt x="23" y="1161"/>
                  </a:lnTo>
                  <a:lnTo>
                    <a:pt x="11" y="1144"/>
                  </a:lnTo>
                  <a:lnTo>
                    <a:pt x="3" y="1126"/>
                  </a:lnTo>
                  <a:lnTo>
                    <a:pt x="0" y="1105"/>
                  </a:lnTo>
                  <a:lnTo>
                    <a:pt x="3" y="1085"/>
                  </a:lnTo>
                  <a:lnTo>
                    <a:pt x="11" y="1067"/>
                  </a:lnTo>
                  <a:lnTo>
                    <a:pt x="23" y="1051"/>
                  </a:lnTo>
                  <a:lnTo>
                    <a:pt x="39" y="1039"/>
                  </a:lnTo>
                  <a:lnTo>
                    <a:pt x="57" y="1031"/>
                  </a:lnTo>
                  <a:lnTo>
                    <a:pt x="78" y="1029"/>
                  </a:lnTo>
                  <a:lnTo>
                    <a:pt x="101" y="1029"/>
                  </a:lnTo>
                  <a:lnTo>
                    <a:pt x="101" y="611"/>
                  </a:lnTo>
                  <a:lnTo>
                    <a:pt x="78" y="611"/>
                  </a:lnTo>
                  <a:lnTo>
                    <a:pt x="57" y="607"/>
                  </a:lnTo>
                  <a:lnTo>
                    <a:pt x="39" y="600"/>
                  </a:lnTo>
                  <a:lnTo>
                    <a:pt x="23" y="588"/>
                  </a:lnTo>
                  <a:lnTo>
                    <a:pt x="11" y="573"/>
                  </a:lnTo>
                  <a:lnTo>
                    <a:pt x="3" y="554"/>
                  </a:lnTo>
                  <a:lnTo>
                    <a:pt x="0" y="534"/>
                  </a:lnTo>
                  <a:lnTo>
                    <a:pt x="3" y="512"/>
                  </a:lnTo>
                  <a:lnTo>
                    <a:pt x="11" y="494"/>
                  </a:lnTo>
                  <a:lnTo>
                    <a:pt x="23" y="479"/>
                  </a:lnTo>
                  <a:lnTo>
                    <a:pt x="39" y="466"/>
                  </a:lnTo>
                  <a:lnTo>
                    <a:pt x="57" y="459"/>
                  </a:lnTo>
                  <a:lnTo>
                    <a:pt x="78" y="456"/>
                  </a:lnTo>
                  <a:lnTo>
                    <a:pt x="101" y="456"/>
                  </a:lnTo>
                  <a:lnTo>
                    <a:pt x="101" y="116"/>
                  </a:lnTo>
                  <a:lnTo>
                    <a:pt x="105" y="89"/>
                  </a:lnTo>
                  <a:lnTo>
                    <a:pt x="113" y="65"/>
                  </a:lnTo>
                  <a:lnTo>
                    <a:pt x="127" y="43"/>
                  </a:lnTo>
                  <a:lnTo>
                    <a:pt x="145" y="25"/>
                  </a:lnTo>
                  <a:lnTo>
                    <a:pt x="166" y="11"/>
                  </a:lnTo>
                  <a:lnTo>
                    <a:pt x="191" y="3"/>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2" name="Freeform 92"/>
            <p:cNvSpPr>
              <a:spLocks noEditPoints="1"/>
            </p:cNvSpPr>
            <p:nvPr/>
          </p:nvSpPr>
          <p:spPr bwMode="auto">
            <a:xfrm>
              <a:off x="6253163" y="3303588"/>
              <a:ext cx="163512" cy="61913"/>
            </a:xfrm>
            <a:custGeom>
              <a:avLst/>
              <a:gdLst>
                <a:gd name="T0" fmla="*/ 155 w 1443"/>
                <a:gd name="T1" fmla="*/ 154 h 556"/>
                <a:gd name="T2" fmla="*/ 155 w 1443"/>
                <a:gd name="T3" fmla="*/ 402 h 556"/>
                <a:gd name="T4" fmla="*/ 1288 w 1443"/>
                <a:gd name="T5" fmla="*/ 402 h 556"/>
                <a:gd name="T6" fmla="*/ 1288 w 1443"/>
                <a:gd name="T7" fmla="*/ 154 h 556"/>
                <a:gd name="T8" fmla="*/ 155 w 1443"/>
                <a:gd name="T9" fmla="*/ 154 h 556"/>
                <a:gd name="T10" fmla="*/ 78 w 1443"/>
                <a:gd name="T11" fmla="*/ 0 h 556"/>
                <a:gd name="T12" fmla="*/ 1365 w 1443"/>
                <a:gd name="T13" fmla="*/ 0 h 556"/>
                <a:gd name="T14" fmla="*/ 1386 w 1443"/>
                <a:gd name="T15" fmla="*/ 3 h 556"/>
                <a:gd name="T16" fmla="*/ 1405 w 1443"/>
                <a:gd name="T17" fmla="*/ 10 h 556"/>
                <a:gd name="T18" fmla="*/ 1420 w 1443"/>
                <a:gd name="T19" fmla="*/ 22 h 556"/>
                <a:gd name="T20" fmla="*/ 1432 w 1443"/>
                <a:gd name="T21" fmla="*/ 38 h 556"/>
                <a:gd name="T22" fmla="*/ 1439 w 1443"/>
                <a:gd name="T23" fmla="*/ 56 h 556"/>
                <a:gd name="T24" fmla="*/ 1443 w 1443"/>
                <a:gd name="T25" fmla="*/ 77 h 556"/>
                <a:gd name="T26" fmla="*/ 1443 w 1443"/>
                <a:gd name="T27" fmla="*/ 480 h 556"/>
                <a:gd name="T28" fmla="*/ 1439 w 1443"/>
                <a:gd name="T29" fmla="*/ 500 h 556"/>
                <a:gd name="T30" fmla="*/ 1432 w 1443"/>
                <a:gd name="T31" fmla="*/ 518 h 556"/>
                <a:gd name="T32" fmla="*/ 1420 w 1443"/>
                <a:gd name="T33" fmla="*/ 534 h 556"/>
                <a:gd name="T34" fmla="*/ 1405 w 1443"/>
                <a:gd name="T35" fmla="*/ 546 h 556"/>
                <a:gd name="T36" fmla="*/ 1386 w 1443"/>
                <a:gd name="T37" fmla="*/ 554 h 556"/>
                <a:gd name="T38" fmla="*/ 1365 w 1443"/>
                <a:gd name="T39" fmla="*/ 556 h 556"/>
                <a:gd name="T40" fmla="*/ 78 w 1443"/>
                <a:gd name="T41" fmla="*/ 556 h 556"/>
                <a:gd name="T42" fmla="*/ 58 w 1443"/>
                <a:gd name="T43" fmla="*/ 554 h 556"/>
                <a:gd name="T44" fmla="*/ 39 w 1443"/>
                <a:gd name="T45" fmla="*/ 546 h 556"/>
                <a:gd name="T46" fmla="*/ 23 w 1443"/>
                <a:gd name="T47" fmla="*/ 534 h 556"/>
                <a:gd name="T48" fmla="*/ 10 w 1443"/>
                <a:gd name="T49" fmla="*/ 518 h 556"/>
                <a:gd name="T50" fmla="*/ 3 w 1443"/>
                <a:gd name="T51" fmla="*/ 500 h 556"/>
                <a:gd name="T52" fmla="*/ 0 w 1443"/>
                <a:gd name="T53" fmla="*/ 480 h 556"/>
                <a:gd name="T54" fmla="*/ 0 w 1443"/>
                <a:gd name="T55" fmla="*/ 77 h 556"/>
                <a:gd name="T56" fmla="*/ 3 w 1443"/>
                <a:gd name="T57" fmla="*/ 56 h 556"/>
                <a:gd name="T58" fmla="*/ 10 w 1443"/>
                <a:gd name="T59" fmla="*/ 38 h 556"/>
                <a:gd name="T60" fmla="*/ 23 w 1443"/>
                <a:gd name="T61" fmla="*/ 22 h 556"/>
                <a:gd name="T62" fmla="*/ 39 w 1443"/>
                <a:gd name="T63" fmla="*/ 10 h 556"/>
                <a:gd name="T64" fmla="*/ 58 w 1443"/>
                <a:gd name="T65" fmla="*/ 3 h 556"/>
                <a:gd name="T66" fmla="*/ 78 w 1443"/>
                <a:gd name="T67" fmla="*/ 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43" h="556">
                  <a:moveTo>
                    <a:pt x="155" y="154"/>
                  </a:moveTo>
                  <a:lnTo>
                    <a:pt x="155" y="402"/>
                  </a:lnTo>
                  <a:lnTo>
                    <a:pt x="1288" y="402"/>
                  </a:lnTo>
                  <a:lnTo>
                    <a:pt x="1288" y="154"/>
                  </a:lnTo>
                  <a:lnTo>
                    <a:pt x="155" y="154"/>
                  </a:lnTo>
                  <a:close/>
                  <a:moveTo>
                    <a:pt x="78" y="0"/>
                  </a:moveTo>
                  <a:lnTo>
                    <a:pt x="1365" y="0"/>
                  </a:lnTo>
                  <a:lnTo>
                    <a:pt x="1386" y="3"/>
                  </a:lnTo>
                  <a:lnTo>
                    <a:pt x="1405" y="10"/>
                  </a:lnTo>
                  <a:lnTo>
                    <a:pt x="1420" y="22"/>
                  </a:lnTo>
                  <a:lnTo>
                    <a:pt x="1432" y="38"/>
                  </a:lnTo>
                  <a:lnTo>
                    <a:pt x="1439" y="56"/>
                  </a:lnTo>
                  <a:lnTo>
                    <a:pt x="1443" y="77"/>
                  </a:lnTo>
                  <a:lnTo>
                    <a:pt x="1443" y="480"/>
                  </a:lnTo>
                  <a:lnTo>
                    <a:pt x="1439" y="500"/>
                  </a:lnTo>
                  <a:lnTo>
                    <a:pt x="1432" y="518"/>
                  </a:lnTo>
                  <a:lnTo>
                    <a:pt x="1420" y="534"/>
                  </a:lnTo>
                  <a:lnTo>
                    <a:pt x="1405" y="546"/>
                  </a:lnTo>
                  <a:lnTo>
                    <a:pt x="1386" y="554"/>
                  </a:lnTo>
                  <a:lnTo>
                    <a:pt x="1365" y="556"/>
                  </a:lnTo>
                  <a:lnTo>
                    <a:pt x="78" y="556"/>
                  </a:lnTo>
                  <a:lnTo>
                    <a:pt x="58" y="554"/>
                  </a:lnTo>
                  <a:lnTo>
                    <a:pt x="39" y="546"/>
                  </a:lnTo>
                  <a:lnTo>
                    <a:pt x="23" y="534"/>
                  </a:lnTo>
                  <a:lnTo>
                    <a:pt x="10" y="518"/>
                  </a:lnTo>
                  <a:lnTo>
                    <a:pt x="3" y="500"/>
                  </a:lnTo>
                  <a:lnTo>
                    <a:pt x="0" y="480"/>
                  </a:lnTo>
                  <a:lnTo>
                    <a:pt x="0" y="77"/>
                  </a:lnTo>
                  <a:lnTo>
                    <a:pt x="3" y="56"/>
                  </a:lnTo>
                  <a:lnTo>
                    <a:pt x="10" y="38"/>
                  </a:lnTo>
                  <a:lnTo>
                    <a:pt x="23" y="22"/>
                  </a:lnTo>
                  <a:lnTo>
                    <a:pt x="39" y="10"/>
                  </a:lnTo>
                  <a:lnTo>
                    <a:pt x="58"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63" name="Group 662"/>
          <p:cNvGrpSpPr/>
          <p:nvPr/>
        </p:nvGrpSpPr>
        <p:grpSpPr>
          <a:xfrm>
            <a:off x="6240312" y="4487857"/>
            <a:ext cx="193569" cy="224696"/>
            <a:chOff x="7870825" y="3217863"/>
            <a:chExt cx="315913" cy="366713"/>
          </a:xfrm>
          <a:solidFill>
            <a:schemeClr val="tx1">
              <a:lumMod val="65000"/>
              <a:lumOff val="35000"/>
            </a:schemeClr>
          </a:solidFill>
        </p:grpSpPr>
        <p:sp>
          <p:nvSpPr>
            <p:cNvPr id="664" name="Freeform 108"/>
            <p:cNvSpPr>
              <a:spLocks noEditPoints="1"/>
            </p:cNvSpPr>
            <p:nvPr/>
          </p:nvSpPr>
          <p:spPr bwMode="auto">
            <a:xfrm>
              <a:off x="7870825" y="3217863"/>
              <a:ext cx="315913" cy="366713"/>
            </a:xfrm>
            <a:custGeom>
              <a:avLst/>
              <a:gdLst>
                <a:gd name="T0" fmla="*/ 249 w 2991"/>
                <a:gd name="T1" fmla="*/ 2479 h 3462"/>
                <a:gd name="T2" fmla="*/ 2741 w 2991"/>
                <a:gd name="T3" fmla="*/ 249 h 3462"/>
                <a:gd name="T4" fmla="*/ 124 w 2991"/>
                <a:gd name="T5" fmla="*/ 0 h 3462"/>
                <a:gd name="T6" fmla="*/ 2894 w 2991"/>
                <a:gd name="T7" fmla="*/ 3 h 3462"/>
                <a:gd name="T8" fmla="*/ 2943 w 2991"/>
                <a:gd name="T9" fmla="*/ 28 h 3462"/>
                <a:gd name="T10" fmla="*/ 2978 w 2991"/>
                <a:gd name="T11" fmla="*/ 70 h 3462"/>
                <a:gd name="T12" fmla="*/ 2991 w 2991"/>
                <a:gd name="T13" fmla="*/ 125 h 3462"/>
                <a:gd name="T14" fmla="*/ 2986 w 2991"/>
                <a:gd name="T15" fmla="*/ 2632 h 3462"/>
                <a:gd name="T16" fmla="*/ 2963 w 2991"/>
                <a:gd name="T17" fmla="*/ 2682 h 3462"/>
                <a:gd name="T18" fmla="*/ 2920 w 2991"/>
                <a:gd name="T19" fmla="*/ 2716 h 3462"/>
                <a:gd name="T20" fmla="*/ 2865 w 2991"/>
                <a:gd name="T21" fmla="*/ 2728 h 3462"/>
                <a:gd name="T22" fmla="*/ 2610 w 2991"/>
                <a:gd name="T23" fmla="*/ 3269 h 3462"/>
                <a:gd name="T24" fmla="*/ 2628 w 2991"/>
                <a:gd name="T25" fmla="*/ 3315 h 3462"/>
                <a:gd name="T26" fmla="*/ 2628 w 2991"/>
                <a:gd name="T27" fmla="*/ 3363 h 3462"/>
                <a:gd name="T28" fmla="*/ 2609 w 2991"/>
                <a:gd name="T29" fmla="*/ 3408 h 3462"/>
                <a:gd name="T30" fmla="*/ 2574 w 2991"/>
                <a:gd name="T31" fmla="*/ 3442 h 3462"/>
                <a:gd name="T32" fmla="*/ 2529 w 2991"/>
                <a:gd name="T33" fmla="*/ 3460 h 3462"/>
                <a:gd name="T34" fmla="*/ 2481 w 2991"/>
                <a:gd name="T35" fmla="*/ 3460 h 3462"/>
                <a:gd name="T36" fmla="*/ 2437 w 2991"/>
                <a:gd name="T37" fmla="*/ 3442 h 3462"/>
                <a:gd name="T38" fmla="*/ 2401 w 2991"/>
                <a:gd name="T39" fmla="*/ 3407 h 3462"/>
                <a:gd name="T40" fmla="*/ 1035 w 2991"/>
                <a:gd name="T41" fmla="*/ 2728 h 3462"/>
                <a:gd name="T42" fmla="*/ 572 w 2991"/>
                <a:gd name="T43" fmla="*/ 3427 h 3462"/>
                <a:gd name="T44" fmla="*/ 531 w 2991"/>
                <a:gd name="T45" fmla="*/ 3453 h 3462"/>
                <a:gd name="T46" fmla="*/ 484 w 2991"/>
                <a:gd name="T47" fmla="*/ 3462 h 3462"/>
                <a:gd name="T48" fmla="*/ 437 w 2991"/>
                <a:gd name="T49" fmla="*/ 3454 h 3462"/>
                <a:gd name="T50" fmla="*/ 396 w 2991"/>
                <a:gd name="T51" fmla="*/ 3427 h 3462"/>
                <a:gd name="T52" fmla="*/ 369 w 2991"/>
                <a:gd name="T53" fmla="*/ 3385 h 3462"/>
                <a:gd name="T54" fmla="*/ 359 w 2991"/>
                <a:gd name="T55" fmla="*/ 3339 h 3462"/>
                <a:gd name="T56" fmla="*/ 368 w 2991"/>
                <a:gd name="T57" fmla="*/ 3292 h 3462"/>
                <a:gd name="T58" fmla="*/ 737 w 2991"/>
                <a:gd name="T59" fmla="*/ 2728 h 3462"/>
                <a:gd name="T60" fmla="*/ 99 w 2991"/>
                <a:gd name="T61" fmla="*/ 2725 h 3462"/>
                <a:gd name="T62" fmla="*/ 55 w 2991"/>
                <a:gd name="T63" fmla="*/ 2707 h 3462"/>
                <a:gd name="T64" fmla="*/ 21 w 2991"/>
                <a:gd name="T65" fmla="*/ 2674 h 3462"/>
                <a:gd name="T66" fmla="*/ 2 w 2991"/>
                <a:gd name="T67" fmla="*/ 2628 h 3462"/>
                <a:gd name="T68" fmla="*/ 0 w 2991"/>
                <a:gd name="T69" fmla="*/ 125 h 3462"/>
                <a:gd name="T70" fmla="*/ 13 w 2991"/>
                <a:gd name="T71" fmla="*/ 70 h 3462"/>
                <a:gd name="T72" fmla="*/ 46 w 2991"/>
                <a:gd name="T73" fmla="*/ 28 h 3462"/>
                <a:gd name="T74" fmla="*/ 96 w 2991"/>
                <a:gd name="T75" fmla="*/ 3 h 3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991" h="3462">
                  <a:moveTo>
                    <a:pt x="249" y="249"/>
                  </a:moveTo>
                  <a:lnTo>
                    <a:pt x="249" y="2479"/>
                  </a:lnTo>
                  <a:lnTo>
                    <a:pt x="2741" y="2479"/>
                  </a:lnTo>
                  <a:lnTo>
                    <a:pt x="2741" y="249"/>
                  </a:lnTo>
                  <a:lnTo>
                    <a:pt x="249" y="249"/>
                  </a:lnTo>
                  <a:close/>
                  <a:moveTo>
                    <a:pt x="124" y="0"/>
                  </a:moveTo>
                  <a:lnTo>
                    <a:pt x="2865" y="0"/>
                  </a:lnTo>
                  <a:lnTo>
                    <a:pt x="2894" y="3"/>
                  </a:lnTo>
                  <a:lnTo>
                    <a:pt x="2920" y="13"/>
                  </a:lnTo>
                  <a:lnTo>
                    <a:pt x="2943" y="28"/>
                  </a:lnTo>
                  <a:lnTo>
                    <a:pt x="2963" y="47"/>
                  </a:lnTo>
                  <a:lnTo>
                    <a:pt x="2978" y="70"/>
                  </a:lnTo>
                  <a:lnTo>
                    <a:pt x="2986" y="96"/>
                  </a:lnTo>
                  <a:lnTo>
                    <a:pt x="2991" y="125"/>
                  </a:lnTo>
                  <a:lnTo>
                    <a:pt x="2991" y="2604"/>
                  </a:lnTo>
                  <a:lnTo>
                    <a:pt x="2986" y="2632"/>
                  </a:lnTo>
                  <a:lnTo>
                    <a:pt x="2978" y="2659"/>
                  </a:lnTo>
                  <a:lnTo>
                    <a:pt x="2963" y="2682"/>
                  </a:lnTo>
                  <a:lnTo>
                    <a:pt x="2943" y="2701"/>
                  </a:lnTo>
                  <a:lnTo>
                    <a:pt x="2920" y="2716"/>
                  </a:lnTo>
                  <a:lnTo>
                    <a:pt x="2895" y="2725"/>
                  </a:lnTo>
                  <a:lnTo>
                    <a:pt x="2865" y="2728"/>
                  </a:lnTo>
                  <a:lnTo>
                    <a:pt x="2254" y="2728"/>
                  </a:lnTo>
                  <a:lnTo>
                    <a:pt x="2610" y="3269"/>
                  </a:lnTo>
                  <a:lnTo>
                    <a:pt x="2622" y="3292"/>
                  </a:lnTo>
                  <a:lnTo>
                    <a:pt x="2628" y="3315"/>
                  </a:lnTo>
                  <a:lnTo>
                    <a:pt x="2630" y="3339"/>
                  </a:lnTo>
                  <a:lnTo>
                    <a:pt x="2628" y="3363"/>
                  </a:lnTo>
                  <a:lnTo>
                    <a:pt x="2621" y="3385"/>
                  </a:lnTo>
                  <a:lnTo>
                    <a:pt x="2609" y="3408"/>
                  </a:lnTo>
                  <a:lnTo>
                    <a:pt x="2594" y="3427"/>
                  </a:lnTo>
                  <a:lnTo>
                    <a:pt x="2574" y="3442"/>
                  </a:lnTo>
                  <a:lnTo>
                    <a:pt x="2552" y="3454"/>
                  </a:lnTo>
                  <a:lnTo>
                    <a:pt x="2529" y="3460"/>
                  </a:lnTo>
                  <a:lnTo>
                    <a:pt x="2506" y="3462"/>
                  </a:lnTo>
                  <a:lnTo>
                    <a:pt x="2481" y="3460"/>
                  </a:lnTo>
                  <a:lnTo>
                    <a:pt x="2458" y="3453"/>
                  </a:lnTo>
                  <a:lnTo>
                    <a:pt x="2437" y="3442"/>
                  </a:lnTo>
                  <a:lnTo>
                    <a:pt x="2418" y="3427"/>
                  </a:lnTo>
                  <a:lnTo>
                    <a:pt x="2401" y="3407"/>
                  </a:lnTo>
                  <a:lnTo>
                    <a:pt x="1954" y="2728"/>
                  </a:lnTo>
                  <a:lnTo>
                    <a:pt x="1035" y="2728"/>
                  </a:lnTo>
                  <a:lnTo>
                    <a:pt x="588" y="3407"/>
                  </a:lnTo>
                  <a:lnTo>
                    <a:pt x="572" y="3427"/>
                  </a:lnTo>
                  <a:lnTo>
                    <a:pt x="552" y="3442"/>
                  </a:lnTo>
                  <a:lnTo>
                    <a:pt x="531" y="3453"/>
                  </a:lnTo>
                  <a:lnTo>
                    <a:pt x="508" y="3460"/>
                  </a:lnTo>
                  <a:lnTo>
                    <a:pt x="484" y="3462"/>
                  </a:lnTo>
                  <a:lnTo>
                    <a:pt x="461" y="3460"/>
                  </a:lnTo>
                  <a:lnTo>
                    <a:pt x="437" y="3454"/>
                  </a:lnTo>
                  <a:lnTo>
                    <a:pt x="415" y="3442"/>
                  </a:lnTo>
                  <a:lnTo>
                    <a:pt x="396" y="3427"/>
                  </a:lnTo>
                  <a:lnTo>
                    <a:pt x="381" y="3408"/>
                  </a:lnTo>
                  <a:lnTo>
                    <a:pt x="369" y="3385"/>
                  </a:lnTo>
                  <a:lnTo>
                    <a:pt x="362" y="3363"/>
                  </a:lnTo>
                  <a:lnTo>
                    <a:pt x="359" y="3339"/>
                  </a:lnTo>
                  <a:lnTo>
                    <a:pt x="362" y="3315"/>
                  </a:lnTo>
                  <a:lnTo>
                    <a:pt x="368" y="3292"/>
                  </a:lnTo>
                  <a:lnTo>
                    <a:pt x="379" y="3269"/>
                  </a:lnTo>
                  <a:lnTo>
                    <a:pt x="737" y="2728"/>
                  </a:lnTo>
                  <a:lnTo>
                    <a:pt x="124" y="2728"/>
                  </a:lnTo>
                  <a:lnTo>
                    <a:pt x="99" y="2725"/>
                  </a:lnTo>
                  <a:lnTo>
                    <a:pt x="76" y="2719"/>
                  </a:lnTo>
                  <a:lnTo>
                    <a:pt x="55" y="2707"/>
                  </a:lnTo>
                  <a:lnTo>
                    <a:pt x="36" y="2692"/>
                  </a:lnTo>
                  <a:lnTo>
                    <a:pt x="21" y="2674"/>
                  </a:lnTo>
                  <a:lnTo>
                    <a:pt x="9" y="2653"/>
                  </a:lnTo>
                  <a:lnTo>
                    <a:pt x="2" y="2628"/>
                  </a:lnTo>
                  <a:lnTo>
                    <a:pt x="0" y="2604"/>
                  </a:lnTo>
                  <a:lnTo>
                    <a:pt x="0" y="125"/>
                  </a:lnTo>
                  <a:lnTo>
                    <a:pt x="3" y="96"/>
                  </a:lnTo>
                  <a:lnTo>
                    <a:pt x="13" y="70"/>
                  </a:lnTo>
                  <a:lnTo>
                    <a:pt x="27" y="47"/>
                  </a:lnTo>
                  <a:lnTo>
                    <a:pt x="46" y="28"/>
                  </a:lnTo>
                  <a:lnTo>
                    <a:pt x="70" y="13"/>
                  </a:lnTo>
                  <a:lnTo>
                    <a:pt x="96" y="3"/>
                  </a:lnTo>
                  <a:lnTo>
                    <a:pt x="1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5" name="Freeform 109"/>
            <p:cNvSpPr>
              <a:spLocks/>
            </p:cNvSpPr>
            <p:nvPr/>
          </p:nvSpPr>
          <p:spPr bwMode="auto">
            <a:xfrm>
              <a:off x="7931150" y="3295651"/>
              <a:ext cx="193675" cy="142875"/>
            </a:xfrm>
            <a:custGeom>
              <a:avLst/>
              <a:gdLst>
                <a:gd name="T0" fmla="*/ 1742 w 1827"/>
                <a:gd name="T1" fmla="*/ 0 h 1362"/>
                <a:gd name="T2" fmla="*/ 1761 w 1827"/>
                <a:gd name="T3" fmla="*/ 1 h 1362"/>
                <a:gd name="T4" fmla="*/ 1778 w 1827"/>
                <a:gd name="T5" fmla="*/ 6 h 1362"/>
                <a:gd name="T6" fmla="*/ 1795 w 1827"/>
                <a:gd name="T7" fmla="*/ 17 h 1362"/>
                <a:gd name="T8" fmla="*/ 1808 w 1827"/>
                <a:gd name="T9" fmla="*/ 29 h 1362"/>
                <a:gd name="T10" fmla="*/ 1819 w 1827"/>
                <a:gd name="T11" fmla="*/ 45 h 1362"/>
                <a:gd name="T12" fmla="*/ 1825 w 1827"/>
                <a:gd name="T13" fmla="*/ 62 h 1362"/>
                <a:gd name="T14" fmla="*/ 1827 w 1827"/>
                <a:gd name="T15" fmla="*/ 80 h 1362"/>
                <a:gd name="T16" fmla="*/ 1826 w 1827"/>
                <a:gd name="T17" fmla="*/ 99 h 1362"/>
                <a:gd name="T18" fmla="*/ 1820 w 1827"/>
                <a:gd name="T19" fmla="*/ 116 h 1362"/>
                <a:gd name="T20" fmla="*/ 1810 w 1827"/>
                <a:gd name="T21" fmla="*/ 133 h 1362"/>
                <a:gd name="T22" fmla="*/ 1063 w 1827"/>
                <a:gd name="T23" fmla="*/ 1113 h 1362"/>
                <a:gd name="T24" fmla="*/ 1050 w 1827"/>
                <a:gd name="T25" fmla="*/ 1126 h 1362"/>
                <a:gd name="T26" fmla="*/ 1036 w 1827"/>
                <a:gd name="T27" fmla="*/ 1137 h 1362"/>
                <a:gd name="T28" fmla="*/ 1019 w 1827"/>
                <a:gd name="T29" fmla="*/ 1143 h 1362"/>
                <a:gd name="T30" fmla="*/ 1002 w 1827"/>
                <a:gd name="T31" fmla="*/ 1146 h 1362"/>
                <a:gd name="T32" fmla="*/ 984 w 1827"/>
                <a:gd name="T33" fmla="*/ 1145 h 1362"/>
                <a:gd name="T34" fmla="*/ 966 w 1827"/>
                <a:gd name="T35" fmla="*/ 1141 h 1362"/>
                <a:gd name="T36" fmla="*/ 950 w 1827"/>
                <a:gd name="T37" fmla="*/ 1132 h 1362"/>
                <a:gd name="T38" fmla="*/ 936 w 1827"/>
                <a:gd name="T39" fmla="*/ 1121 h 1362"/>
                <a:gd name="T40" fmla="*/ 559 w 1827"/>
                <a:gd name="T41" fmla="*/ 728 h 1362"/>
                <a:gd name="T42" fmla="*/ 151 w 1827"/>
                <a:gd name="T43" fmla="*/ 1326 h 1362"/>
                <a:gd name="T44" fmla="*/ 137 w 1827"/>
                <a:gd name="T45" fmla="*/ 1341 h 1362"/>
                <a:gd name="T46" fmla="*/ 121 w 1827"/>
                <a:gd name="T47" fmla="*/ 1353 h 1362"/>
                <a:gd name="T48" fmla="*/ 103 w 1827"/>
                <a:gd name="T49" fmla="*/ 1360 h 1362"/>
                <a:gd name="T50" fmla="*/ 83 w 1827"/>
                <a:gd name="T51" fmla="*/ 1362 h 1362"/>
                <a:gd name="T52" fmla="*/ 67 w 1827"/>
                <a:gd name="T53" fmla="*/ 1360 h 1362"/>
                <a:gd name="T54" fmla="*/ 51 w 1827"/>
                <a:gd name="T55" fmla="*/ 1356 h 1362"/>
                <a:gd name="T56" fmla="*/ 36 w 1827"/>
                <a:gd name="T57" fmla="*/ 1347 h 1362"/>
                <a:gd name="T58" fmla="*/ 22 w 1827"/>
                <a:gd name="T59" fmla="*/ 1335 h 1362"/>
                <a:gd name="T60" fmla="*/ 11 w 1827"/>
                <a:gd name="T61" fmla="*/ 1320 h 1362"/>
                <a:gd name="T62" fmla="*/ 4 w 1827"/>
                <a:gd name="T63" fmla="*/ 1303 h 1362"/>
                <a:gd name="T64" fmla="*/ 0 w 1827"/>
                <a:gd name="T65" fmla="*/ 1285 h 1362"/>
                <a:gd name="T66" fmla="*/ 0 w 1827"/>
                <a:gd name="T67" fmla="*/ 1267 h 1362"/>
                <a:gd name="T68" fmla="*/ 6 w 1827"/>
                <a:gd name="T69" fmla="*/ 1249 h 1362"/>
                <a:gd name="T70" fmla="*/ 14 w 1827"/>
                <a:gd name="T71" fmla="*/ 1233 h 1362"/>
                <a:gd name="T72" fmla="*/ 479 w 1827"/>
                <a:gd name="T73" fmla="*/ 550 h 1362"/>
                <a:gd name="T74" fmla="*/ 492 w 1827"/>
                <a:gd name="T75" fmla="*/ 537 h 1362"/>
                <a:gd name="T76" fmla="*/ 506 w 1827"/>
                <a:gd name="T77" fmla="*/ 526 h 1362"/>
                <a:gd name="T78" fmla="*/ 523 w 1827"/>
                <a:gd name="T79" fmla="*/ 519 h 1362"/>
                <a:gd name="T80" fmla="*/ 541 w 1827"/>
                <a:gd name="T81" fmla="*/ 514 h 1362"/>
                <a:gd name="T82" fmla="*/ 559 w 1827"/>
                <a:gd name="T83" fmla="*/ 515 h 1362"/>
                <a:gd name="T84" fmla="*/ 577 w 1827"/>
                <a:gd name="T85" fmla="*/ 520 h 1362"/>
                <a:gd name="T86" fmla="*/ 594 w 1827"/>
                <a:gd name="T87" fmla="*/ 528 h 1362"/>
                <a:gd name="T88" fmla="*/ 608 w 1827"/>
                <a:gd name="T89" fmla="*/ 540 h 1362"/>
                <a:gd name="T90" fmla="*/ 989 w 1827"/>
                <a:gd name="T91" fmla="*/ 935 h 1362"/>
                <a:gd name="T92" fmla="*/ 1679 w 1827"/>
                <a:gd name="T93" fmla="*/ 32 h 1362"/>
                <a:gd name="T94" fmla="*/ 1691 w 1827"/>
                <a:gd name="T95" fmla="*/ 18 h 1362"/>
                <a:gd name="T96" fmla="*/ 1707 w 1827"/>
                <a:gd name="T97" fmla="*/ 8 h 1362"/>
                <a:gd name="T98" fmla="*/ 1724 w 1827"/>
                <a:gd name="T99" fmla="*/ 2 h 1362"/>
                <a:gd name="T100" fmla="*/ 1742 w 1827"/>
                <a:gd name="T101" fmla="*/ 0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27" h="1362">
                  <a:moveTo>
                    <a:pt x="1742" y="0"/>
                  </a:moveTo>
                  <a:lnTo>
                    <a:pt x="1761" y="1"/>
                  </a:lnTo>
                  <a:lnTo>
                    <a:pt x="1778" y="6"/>
                  </a:lnTo>
                  <a:lnTo>
                    <a:pt x="1795" y="17"/>
                  </a:lnTo>
                  <a:lnTo>
                    <a:pt x="1808" y="29"/>
                  </a:lnTo>
                  <a:lnTo>
                    <a:pt x="1819" y="45"/>
                  </a:lnTo>
                  <a:lnTo>
                    <a:pt x="1825" y="62"/>
                  </a:lnTo>
                  <a:lnTo>
                    <a:pt x="1827" y="80"/>
                  </a:lnTo>
                  <a:lnTo>
                    <a:pt x="1826" y="99"/>
                  </a:lnTo>
                  <a:lnTo>
                    <a:pt x="1820" y="116"/>
                  </a:lnTo>
                  <a:lnTo>
                    <a:pt x="1810" y="133"/>
                  </a:lnTo>
                  <a:lnTo>
                    <a:pt x="1063" y="1113"/>
                  </a:lnTo>
                  <a:lnTo>
                    <a:pt x="1050" y="1126"/>
                  </a:lnTo>
                  <a:lnTo>
                    <a:pt x="1036" y="1137"/>
                  </a:lnTo>
                  <a:lnTo>
                    <a:pt x="1019" y="1143"/>
                  </a:lnTo>
                  <a:lnTo>
                    <a:pt x="1002" y="1146"/>
                  </a:lnTo>
                  <a:lnTo>
                    <a:pt x="984" y="1145"/>
                  </a:lnTo>
                  <a:lnTo>
                    <a:pt x="966" y="1141"/>
                  </a:lnTo>
                  <a:lnTo>
                    <a:pt x="950" y="1132"/>
                  </a:lnTo>
                  <a:lnTo>
                    <a:pt x="936" y="1121"/>
                  </a:lnTo>
                  <a:lnTo>
                    <a:pt x="559" y="728"/>
                  </a:lnTo>
                  <a:lnTo>
                    <a:pt x="151" y="1326"/>
                  </a:lnTo>
                  <a:lnTo>
                    <a:pt x="137" y="1341"/>
                  </a:lnTo>
                  <a:lnTo>
                    <a:pt x="121" y="1353"/>
                  </a:lnTo>
                  <a:lnTo>
                    <a:pt x="103" y="1360"/>
                  </a:lnTo>
                  <a:lnTo>
                    <a:pt x="83" y="1362"/>
                  </a:lnTo>
                  <a:lnTo>
                    <a:pt x="67" y="1360"/>
                  </a:lnTo>
                  <a:lnTo>
                    <a:pt x="51" y="1356"/>
                  </a:lnTo>
                  <a:lnTo>
                    <a:pt x="36" y="1347"/>
                  </a:lnTo>
                  <a:lnTo>
                    <a:pt x="22" y="1335"/>
                  </a:lnTo>
                  <a:lnTo>
                    <a:pt x="11" y="1320"/>
                  </a:lnTo>
                  <a:lnTo>
                    <a:pt x="4" y="1303"/>
                  </a:lnTo>
                  <a:lnTo>
                    <a:pt x="0" y="1285"/>
                  </a:lnTo>
                  <a:lnTo>
                    <a:pt x="0" y="1267"/>
                  </a:lnTo>
                  <a:lnTo>
                    <a:pt x="6" y="1249"/>
                  </a:lnTo>
                  <a:lnTo>
                    <a:pt x="14" y="1233"/>
                  </a:lnTo>
                  <a:lnTo>
                    <a:pt x="479" y="550"/>
                  </a:lnTo>
                  <a:lnTo>
                    <a:pt x="492" y="537"/>
                  </a:lnTo>
                  <a:lnTo>
                    <a:pt x="506" y="526"/>
                  </a:lnTo>
                  <a:lnTo>
                    <a:pt x="523" y="519"/>
                  </a:lnTo>
                  <a:lnTo>
                    <a:pt x="541" y="514"/>
                  </a:lnTo>
                  <a:lnTo>
                    <a:pt x="559" y="515"/>
                  </a:lnTo>
                  <a:lnTo>
                    <a:pt x="577" y="520"/>
                  </a:lnTo>
                  <a:lnTo>
                    <a:pt x="594" y="528"/>
                  </a:lnTo>
                  <a:lnTo>
                    <a:pt x="608" y="540"/>
                  </a:lnTo>
                  <a:lnTo>
                    <a:pt x="989" y="935"/>
                  </a:lnTo>
                  <a:lnTo>
                    <a:pt x="1679" y="32"/>
                  </a:lnTo>
                  <a:lnTo>
                    <a:pt x="1691" y="18"/>
                  </a:lnTo>
                  <a:lnTo>
                    <a:pt x="1707" y="8"/>
                  </a:lnTo>
                  <a:lnTo>
                    <a:pt x="1724" y="2"/>
                  </a:lnTo>
                  <a:lnTo>
                    <a:pt x="17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66" name="Freeform 114"/>
          <p:cNvSpPr>
            <a:spLocks noEditPoints="1"/>
          </p:cNvSpPr>
          <p:nvPr/>
        </p:nvSpPr>
        <p:spPr bwMode="auto">
          <a:xfrm>
            <a:off x="6793609" y="4480563"/>
            <a:ext cx="198431" cy="239285"/>
          </a:xfrm>
          <a:custGeom>
            <a:avLst/>
            <a:gdLst>
              <a:gd name="T0" fmla="*/ 307 w 2863"/>
              <a:gd name="T1" fmla="*/ 3105 h 3443"/>
              <a:gd name="T2" fmla="*/ 2323 w 2863"/>
              <a:gd name="T3" fmla="*/ 3211 h 3443"/>
              <a:gd name="T4" fmla="*/ 2581 w 2863"/>
              <a:gd name="T5" fmla="*/ 3072 h 3443"/>
              <a:gd name="T6" fmla="*/ 2433 w 2863"/>
              <a:gd name="T7" fmla="*/ 2811 h 3443"/>
              <a:gd name="T8" fmla="*/ 2325 w 2863"/>
              <a:gd name="T9" fmla="*/ 2943 h 3443"/>
              <a:gd name="T10" fmla="*/ 2172 w 2863"/>
              <a:gd name="T11" fmla="*/ 2863 h 3443"/>
              <a:gd name="T12" fmla="*/ 1989 w 2863"/>
              <a:gd name="T13" fmla="*/ 2863 h 3443"/>
              <a:gd name="T14" fmla="*/ 1837 w 2863"/>
              <a:gd name="T15" fmla="*/ 2943 h 3443"/>
              <a:gd name="T16" fmla="*/ 1729 w 2863"/>
              <a:gd name="T17" fmla="*/ 2811 h 3443"/>
              <a:gd name="T18" fmla="*/ 1732 w 2863"/>
              <a:gd name="T19" fmla="*/ 2586 h 3443"/>
              <a:gd name="T20" fmla="*/ 1864 w 2863"/>
              <a:gd name="T21" fmla="*/ 2479 h 3443"/>
              <a:gd name="T22" fmla="*/ 1998 w 2863"/>
              <a:gd name="T23" fmla="*/ 2586 h 3443"/>
              <a:gd name="T24" fmla="*/ 2185 w 2863"/>
              <a:gd name="T25" fmla="*/ 2538 h 3443"/>
              <a:gd name="T26" fmla="*/ 2351 w 2863"/>
              <a:gd name="T27" fmla="*/ 2489 h 3443"/>
              <a:gd name="T28" fmla="*/ 2433 w 2863"/>
              <a:gd name="T29" fmla="*/ 2635 h 3443"/>
              <a:gd name="T30" fmla="*/ 1977 w 2863"/>
              <a:gd name="T31" fmla="*/ 2226 h 3443"/>
              <a:gd name="T32" fmla="*/ 1812 w 2863"/>
              <a:gd name="T33" fmla="*/ 2274 h 3443"/>
              <a:gd name="T34" fmla="*/ 1729 w 2863"/>
              <a:gd name="T35" fmla="*/ 2129 h 3443"/>
              <a:gd name="T36" fmla="*/ 1507 w 2863"/>
              <a:gd name="T37" fmla="*/ 2263 h 3443"/>
              <a:gd name="T38" fmla="*/ 1335 w 2863"/>
              <a:gd name="T39" fmla="*/ 2246 h 3443"/>
              <a:gd name="T40" fmla="*/ 233 w 2863"/>
              <a:gd name="T41" fmla="*/ 1468 h 3443"/>
              <a:gd name="T42" fmla="*/ 1335 w 2863"/>
              <a:gd name="T43" fmla="*/ 1857 h 3443"/>
              <a:gd name="T44" fmla="*/ 1507 w 2863"/>
              <a:gd name="T45" fmla="*/ 1840 h 3443"/>
              <a:gd name="T46" fmla="*/ 1729 w 2863"/>
              <a:gd name="T47" fmla="*/ 1974 h 3443"/>
              <a:gd name="T48" fmla="*/ 1812 w 2863"/>
              <a:gd name="T49" fmla="*/ 1829 h 3443"/>
              <a:gd name="T50" fmla="*/ 1977 w 2863"/>
              <a:gd name="T51" fmla="*/ 1877 h 3443"/>
              <a:gd name="T52" fmla="*/ 1567 w 2863"/>
              <a:gd name="T53" fmla="*/ 1468 h 3443"/>
              <a:gd name="T54" fmla="*/ 1483 w 2863"/>
              <a:gd name="T55" fmla="*/ 1614 h 3443"/>
              <a:gd name="T56" fmla="*/ 1318 w 2863"/>
              <a:gd name="T57" fmla="*/ 1565 h 3443"/>
              <a:gd name="T58" fmla="*/ 1131 w 2863"/>
              <a:gd name="T59" fmla="*/ 1517 h 3443"/>
              <a:gd name="T60" fmla="*/ 997 w 2863"/>
              <a:gd name="T61" fmla="*/ 1624 h 3443"/>
              <a:gd name="T62" fmla="*/ 865 w 2863"/>
              <a:gd name="T63" fmla="*/ 1517 h 3443"/>
              <a:gd name="T64" fmla="*/ 862 w 2863"/>
              <a:gd name="T65" fmla="*/ 1292 h 3443"/>
              <a:gd name="T66" fmla="*/ 970 w 2863"/>
              <a:gd name="T67" fmla="*/ 1160 h 3443"/>
              <a:gd name="T68" fmla="*/ 1123 w 2863"/>
              <a:gd name="T69" fmla="*/ 1240 h 3443"/>
              <a:gd name="T70" fmla="*/ 1306 w 2863"/>
              <a:gd name="T71" fmla="*/ 1240 h 3443"/>
              <a:gd name="T72" fmla="*/ 1458 w 2863"/>
              <a:gd name="T73" fmla="*/ 1160 h 3443"/>
              <a:gd name="T74" fmla="*/ 1567 w 2863"/>
              <a:gd name="T75" fmla="*/ 1292 h 3443"/>
              <a:gd name="T76" fmla="*/ 1123 w 2863"/>
              <a:gd name="T77" fmla="*/ 882 h 3443"/>
              <a:gd name="T78" fmla="*/ 970 w 2863"/>
              <a:gd name="T79" fmla="*/ 961 h 3443"/>
              <a:gd name="T80" fmla="*/ 862 w 2863"/>
              <a:gd name="T81" fmla="*/ 829 h 3443"/>
              <a:gd name="T82" fmla="*/ 660 w 2863"/>
              <a:gd name="T83" fmla="*/ 925 h 3443"/>
              <a:gd name="T84" fmla="*/ 488 w 2863"/>
              <a:gd name="T85" fmla="*/ 941 h 3443"/>
              <a:gd name="T86" fmla="*/ 233 w 2863"/>
              <a:gd name="T87" fmla="*/ 807 h 3443"/>
              <a:gd name="T88" fmla="*/ 307 w 2863"/>
              <a:gd name="T89" fmla="*/ 337 h 3443"/>
              <a:gd name="T90" fmla="*/ 428 w 2863"/>
              <a:gd name="T91" fmla="*/ 653 h 3443"/>
              <a:gd name="T92" fmla="*/ 511 w 2863"/>
              <a:gd name="T93" fmla="*/ 507 h 3443"/>
              <a:gd name="T94" fmla="*/ 676 w 2863"/>
              <a:gd name="T95" fmla="*/ 556 h 3443"/>
              <a:gd name="T96" fmla="*/ 865 w 2863"/>
              <a:gd name="T97" fmla="*/ 605 h 3443"/>
              <a:gd name="T98" fmla="*/ 997 w 2863"/>
              <a:gd name="T99" fmla="*/ 496 h 3443"/>
              <a:gd name="T100" fmla="*/ 1131 w 2863"/>
              <a:gd name="T101" fmla="*/ 605 h 3443"/>
              <a:gd name="T102" fmla="*/ 2601 w 2863"/>
              <a:gd name="T103" fmla="*/ 408 h 3443"/>
              <a:gd name="T104" fmla="*/ 2368 w 2863"/>
              <a:gd name="T105" fmla="*/ 235 h 3443"/>
              <a:gd name="T106" fmla="*/ 2493 w 2863"/>
              <a:gd name="T107" fmla="*/ 28 h 3443"/>
              <a:gd name="T108" fmla="*/ 2789 w 2863"/>
              <a:gd name="T109" fmla="*/ 266 h 3443"/>
              <a:gd name="T110" fmla="*/ 2859 w 2863"/>
              <a:gd name="T111" fmla="*/ 2964 h 3443"/>
              <a:gd name="T112" fmla="*/ 2685 w 2863"/>
              <a:gd name="T113" fmla="*/ 3304 h 3443"/>
              <a:gd name="T114" fmla="*/ 2323 w 2863"/>
              <a:gd name="T115" fmla="*/ 3443 h 3443"/>
              <a:gd name="T116" fmla="*/ 221 w 2863"/>
              <a:gd name="T117" fmla="*/ 3339 h 3443"/>
              <a:gd name="T118" fmla="*/ 13 w 2863"/>
              <a:gd name="T119" fmla="*/ 3020 h 3443"/>
              <a:gd name="T120" fmla="*/ 47 w 2863"/>
              <a:gd name="T121" fmla="*/ 316 h 3443"/>
              <a:gd name="T122" fmla="*/ 317 w 2863"/>
              <a:gd name="T123" fmla="*/ 47 h 3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63" h="3443">
                <a:moveTo>
                  <a:pt x="233" y="2790"/>
                </a:moveTo>
                <a:lnTo>
                  <a:pt x="233" y="2905"/>
                </a:lnTo>
                <a:lnTo>
                  <a:pt x="236" y="2950"/>
                </a:lnTo>
                <a:lnTo>
                  <a:pt x="245" y="2993"/>
                </a:lnTo>
                <a:lnTo>
                  <a:pt x="261" y="3034"/>
                </a:lnTo>
                <a:lnTo>
                  <a:pt x="282" y="3072"/>
                </a:lnTo>
                <a:lnTo>
                  <a:pt x="307" y="3105"/>
                </a:lnTo>
                <a:lnTo>
                  <a:pt x="338" y="3136"/>
                </a:lnTo>
                <a:lnTo>
                  <a:pt x="372" y="3162"/>
                </a:lnTo>
                <a:lnTo>
                  <a:pt x="409" y="3182"/>
                </a:lnTo>
                <a:lnTo>
                  <a:pt x="450" y="3197"/>
                </a:lnTo>
                <a:lnTo>
                  <a:pt x="493" y="3207"/>
                </a:lnTo>
                <a:lnTo>
                  <a:pt x="539" y="3211"/>
                </a:lnTo>
                <a:lnTo>
                  <a:pt x="2323" y="3211"/>
                </a:lnTo>
                <a:lnTo>
                  <a:pt x="2368" y="3207"/>
                </a:lnTo>
                <a:lnTo>
                  <a:pt x="2411" y="3197"/>
                </a:lnTo>
                <a:lnTo>
                  <a:pt x="2452" y="3182"/>
                </a:lnTo>
                <a:lnTo>
                  <a:pt x="2490" y="3162"/>
                </a:lnTo>
                <a:lnTo>
                  <a:pt x="2524" y="3136"/>
                </a:lnTo>
                <a:lnTo>
                  <a:pt x="2554" y="3105"/>
                </a:lnTo>
                <a:lnTo>
                  <a:pt x="2581" y="3072"/>
                </a:lnTo>
                <a:lnTo>
                  <a:pt x="2601" y="3034"/>
                </a:lnTo>
                <a:lnTo>
                  <a:pt x="2616" y="2993"/>
                </a:lnTo>
                <a:lnTo>
                  <a:pt x="2626" y="2950"/>
                </a:lnTo>
                <a:lnTo>
                  <a:pt x="2630" y="2905"/>
                </a:lnTo>
                <a:lnTo>
                  <a:pt x="2630" y="2790"/>
                </a:lnTo>
                <a:lnTo>
                  <a:pt x="2433" y="2790"/>
                </a:lnTo>
                <a:lnTo>
                  <a:pt x="2433" y="2811"/>
                </a:lnTo>
                <a:lnTo>
                  <a:pt x="2431" y="2838"/>
                </a:lnTo>
                <a:lnTo>
                  <a:pt x="2423" y="2863"/>
                </a:lnTo>
                <a:lnTo>
                  <a:pt x="2410" y="2886"/>
                </a:lnTo>
                <a:lnTo>
                  <a:pt x="2394" y="2906"/>
                </a:lnTo>
                <a:lnTo>
                  <a:pt x="2373" y="2923"/>
                </a:lnTo>
                <a:lnTo>
                  <a:pt x="2351" y="2935"/>
                </a:lnTo>
                <a:lnTo>
                  <a:pt x="2325" y="2943"/>
                </a:lnTo>
                <a:lnTo>
                  <a:pt x="2298" y="2946"/>
                </a:lnTo>
                <a:lnTo>
                  <a:pt x="2270" y="2943"/>
                </a:lnTo>
                <a:lnTo>
                  <a:pt x="2245" y="2935"/>
                </a:lnTo>
                <a:lnTo>
                  <a:pt x="2222" y="2923"/>
                </a:lnTo>
                <a:lnTo>
                  <a:pt x="2202" y="2906"/>
                </a:lnTo>
                <a:lnTo>
                  <a:pt x="2185" y="2886"/>
                </a:lnTo>
                <a:lnTo>
                  <a:pt x="2172" y="2863"/>
                </a:lnTo>
                <a:lnTo>
                  <a:pt x="2165" y="2838"/>
                </a:lnTo>
                <a:lnTo>
                  <a:pt x="2162" y="2811"/>
                </a:lnTo>
                <a:lnTo>
                  <a:pt x="2162" y="2790"/>
                </a:lnTo>
                <a:lnTo>
                  <a:pt x="2000" y="2790"/>
                </a:lnTo>
                <a:lnTo>
                  <a:pt x="2000" y="2811"/>
                </a:lnTo>
                <a:lnTo>
                  <a:pt x="1998" y="2838"/>
                </a:lnTo>
                <a:lnTo>
                  <a:pt x="1989" y="2863"/>
                </a:lnTo>
                <a:lnTo>
                  <a:pt x="1977" y="2886"/>
                </a:lnTo>
                <a:lnTo>
                  <a:pt x="1961" y="2906"/>
                </a:lnTo>
                <a:lnTo>
                  <a:pt x="1940" y="2923"/>
                </a:lnTo>
                <a:lnTo>
                  <a:pt x="1918" y="2935"/>
                </a:lnTo>
                <a:lnTo>
                  <a:pt x="1892" y="2943"/>
                </a:lnTo>
                <a:lnTo>
                  <a:pt x="1864" y="2946"/>
                </a:lnTo>
                <a:lnTo>
                  <a:pt x="1837" y="2943"/>
                </a:lnTo>
                <a:lnTo>
                  <a:pt x="1812" y="2935"/>
                </a:lnTo>
                <a:lnTo>
                  <a:pt x="1788" y="2923"/>
                </a:lnTo>
                <a:lnTo>
                  <a:pt x="1769" y="2906"/>
                </a:lnTo>
                <a:lnTo>
                  <a:pt x="1752" y="2886"/>
                </a:lnTo>
                <a:lnTo>
                  <a:pt x="1739" y="2863"/>
                </a:lnTo>
                <a:lnTo>
                  <a:pt x="1732" y="2838"/>
                </a:lnTo>
                <a:lnTo>
                  <a:pt x="1729" y="2811"/>
                </a:lnTo>
                <a:lnTo>
                  <a:pt x="1729" y="2790"/>
                </a:lnTo>
                <a:lnTo>
                  <a:pt x="233" y="2790"/>
                </a:lnTo>
                <a:close/>
                <a:moveTo>
                  <a:pt x="233" y="2129"/>
                </a:moveTo>
                <a:lnTo>
                  <a:pt x="233" y="2635"/>
                </a:lnTo>
                <a:lnTo>
                  <a:pt x="1729" y="2635"/>
                </a:lnTo>
                <a:lnTo>
                  <a:pt x="1729" y="2614"/>
                </a:lnTo>
                <a:lnTo>
                  <a:pt x="1732" y="2586"/>
                </a:lnTo>
                <a:lnTo>
                  <a:pt x="1739" y="2561"/>
                </a:lnTo>
                <a:lnTo>
                  <a:pt x="1752" y="2538"/>
                </a:lnTo>
                <a:lnTo>
                  <a:pt x="1769" y="2518"/>
                </a:lnTo>
                <a:lnTo>
                  <a:pt x="1788" y="2502"/>
                </a:lnTo>
                <a:lnTo>
                  <a:pt x="1812" y="2489"/>
                </a:lnTo>
                <a:lnTo>
                  <a:pt x="1837" y="2481"/>
                </a:lnTo>
                <a:lnTo>
                  <a:pt x="1864" y="2479"/>
                </a:lnTo>
                <a:lnTo>
                  <a:pt x="1892" y="2481"/>
                </a:lnTo>
                <a:lnTo>
                  <a:pt x="1918" y="2489"/>
                </a:lnTo>
                <a:lnTo>
                  <a:pt x="1940" y="2502"/>
                </a:lnTo>
                <a:lnTo>
                  <a:pt x="1961" y="2518"/>
                </a:lnTo>
                <a:lnTo>
                  <a:pt x="1977" y="2538"/>
                </a:lnTo>
                <a:lnTo>
                  <a:pt x="1989" y="2561"/>
                </a:lnTo>
                <a:lnTo>
                  <a:pt x="1998" y="2586"/>
                </a:lnTo>
                <a:lnTo>
                  <a:pt x="2000" y="2614"/>
                </a:lnTo>
                <a:lnTo>
                  <a:pt x="2000" y="2635"/>
                </a:lnTo>
                <a:lnTo>
                  <a:pt x="2162" y="2635"/>
                </a:lnTo>
                <a:lnTo>
                  <a:pt x="2162" y="2614"/>
                </a:lnTo>
                <a:lnTo>
                  <a:pt x="2165" y="2586"/>
                </a:lnTo>
                <a:lnTo>
                  <a:pt x="2172" y="2561"/>
                </a:lnTo>
                <a:lnTo>
                  <a:pt x="2185" y="2538"/>
                </a:lnTo>
                <a:lnTo>
                  <a:pt x="2202" y="2518"/>
                </a:lnTo>
                <a:lnTo>
                  <a:pt x="2222" y="2502"/>
                </a:lnTo>
                <a:lnTo>
                  <a:pt x="2245" y="2489"/>
                </a:lnTo>
                <a:lnTo>
                  <a:pt x="2270" y="2481"/>
                </a:lnTo>
                <a:lnTo>
                  <a:pt x="2298" y="2479"/>
                </a:lnTo>
                <a:lnTo>
                  <a:pt x="2325" y="2481"/>
                </a:lnTo>
                <a:lnTo>
                  <a:pt x="2351" y="2489"/>
                </a:lnTo>
                <a:lnTo>
                  <a:pt x="2373" y="2502"/>
                </a:lnTo>
                <a:lnTo>
                  <a:pt x="2394" y="2518"/>
                </a:lnTo>
                <a:lnTo>
                  <a:pt x="2410" y="2538"/>
                </a:lnTo>
                <a:lnTo>
                  <a:pt x="2423" y="2561"/>
                </a:lnTo>
                <a:lnTo>
                  <a:pt x="2431" y="2586"/>
                </a:lnTo>
                <a:lnTo>
                  <a:pt x="2433" y="2614"/>
                </a:lnTo>
                <a:lnTo>
                  <a:pt x="2433" y="2635"/>
                </a:lnTo>
                <a:lnTo>
                  <a:pt x="2630" y="2635"/>
                </a:lnTo>
                <a:lnTo>
                  <a:pt x="2630" y="2129"/>
                </a:lnTo>
                <a:lnTo>
                  <a:pt x="2000" y="2129"/>
                </a:lnTo>
                <a:lnTo>
                  <a:pt x="2000" y="2149"/>
                </a:lnTo>
                <a:lnTo>
                  <a:pt x="1998" y="2177"/>
                </a:lnTo>
                <a:lnTo>
                  <a:pt x="1989" y="2203"/>
                </a:lnTo>
                <a:lnTo>
                  <a:pt x="1977" y="2226"/>
                </a:lnTo>
                <a:lnTo>
                  <a:pt x="1961" y="2246"/>
                </a:lnTo>
                <a:lnTo>
                  <a:pt x="1940" y="2263"/>
                </a:lnTo>
                <a:lnTo>
                  <a:pt x="1918" y="2274"/>
                </a:lnTo>
                <a:lnTo>
                  <a:pt x="1892" y="2283"/>
                </a:lnTo>
                <a:lnTo>
                  <a:pt x="1864" y="2286"/>
                </a:lnTo>
                <a:lnTo>
                  <a:pt x="1837" y="2283"/>
                </a:lnTo>
                <a:lnTo>
                  <a:pt x="1812" y="2274"/>
                </a:lnTo>
                <a:lnTo>
                  <a:pt x="1788" y="2263"/>
                </a:lnTo>
                <a:lnTo>
                  <a:pt x="1769" y="2246"/>
                </a:lnTo>
                <a:lnTo>
                  <a:pt x="1752" y="2226"/>
                </a:lnTo>
                <a:lnTo>
                  <a:pt x="1739" y="2203"/>
                </a:lnTo>
                <a:lnTo>
                  <a:pt x="1732" y="2177"/>
                </a:lnTo>
                <a:lnTo>
                  <a:pt x="1729" y="2149"/>
                </a:lnTo>
                <a:lnTo>
                  <a:pt x="1729" y="2129"/>
                </a:lnTo>
                <a:lnTo>
                  <a:pt x="1567" y="2129"/>
                </a:lnTo>
                <a:lnTo>
                  <a:pt x="1567" y="2149"/>
                </a:lnTo>
                <a:lnTo>
                  <a:pt x="1564" y="2177"/>
                </a:lnTo>
                <a:lnTo>
                  <a:pt x="1556" y="2203"/>
                </a:lnTo>
                <a:lnTo>
                  <a:pt x="1543" y="2226"/>
                </a:lnTo>
                <a:lnTo>
                  <a:pt x="1528" y="2246"/>
                </a:lnTo>
                <a:lnTo>
                  <a:pt x="1507" y="2263"/>
                </a:lnTo>
                <a:lnTo>
                  <a:pt x="1483" y="2274"/>
                </a:lnTo>
                <a:lnTo>
                  <a:pt x="1458" y="2283"/>
                </a:lnTo>
                <a:lnTo>
                  <a:pt x="1431" y="2286"/>
                </a:lnTo>
                <a:lnTo>
                  <a:pt x="1403" y="2283"/>
                </a:lnTo>
                <a:lnTo>
                  <a:pt x="1378" y="2274"/>
                </a:lnTo>
                <a:lnTo>
                  <a:pt x="1355" y="2263"/>
                </a:lnTo>
                <a:lnTo>
                  <a:pt x="1335" y="2246"/>
                </a:lnTo>
                <a:lnTo>
                  <a:pt x="1318" y="2226"/>
                </a:lnTo>
                <a:lnTo>
                  <a:pt x="1306" y="2203"/>
                </a:lnTo>
                <a:lnTo>
                  <a:pt x="1298" y="2177"/>
                </a:lnTo>
                <a:lnTo>
                  <a:pt x="1295" y="2149"/>
                </a:lnTo>
                <a:lnTo>
                  <a:pt x="1295" y="2129"/>
                </a:lnTo>
                <a:lnTo>
                  <a:pt x="233" y="2129"/>
                </a:lnTo>
                <a:close/>
                <a:moveTo>
                  <a:pt x="233" y="1468"/>
                </a:moveTo>
                <a:lnTo>
                  <a:pt x="233" y="1974"/>
                </a:lnTo>
                <a:lnTo>
                  <a:pt x="1295" y="1974"/>
                </a:lnTo>
                <a:lnTo>
                  <a:pt x="1295" y="1952"/>
                </a:lnTo>
                <a:lnTo>
                  <a:pt x="1298" y="1925"/>
                </a:lnTo>
                <a:lnTo>
                  <a:pt x="1306" y="1900"/>
                </a:lnTo>
                <a:lnTo>
                  <a:pt x="1318" y="1877"/>
                </a:lnTo>
                <a:lnTo>
                  <a:pt x="1335" y="1857"/>
                </a:lnTo>
                <a:lnTo>
                  <a:pt x="1355" y="1840"/>
                </a:lnTo>
                <a:lnTo>
                  <a:pt x="1378" y="1829"/>
                </a:lnTo>
                <a:lnTo>
                  <a:pt x="1403" y="1820"/>
                </a:lnTo>
                <a:lnTo>
                  <a:pt x="1431" y="1817"/>
                </a:lnTo>
                <a:lnTo>
                  <a:pt x="1458" y="1820"/>
                </a:lnTo>
                <a:lnTo>
                  <a:pt x="1483" y="1829"/>
                </a:lnTo>
                <a:lnTo>
                  <a:pt x="1507" y="1840"/>
                </a:lnTo>
                <a:lnTo>
                  <a:pt x="1528" y="1857"/>
                </a:lnTo>
                <a:lnTo>
                  <a:pt x="1543" y="1877"/>
                </a:lnTo>
                <a:lnTo>
                  <a:pt x="1556" y="1900"/>
                </a:lnTo>
                <a:lnTo>
                  <a:pt x="1564" y="1925"/>
                </a:lnTo>
                <a:lnTo>
                  <a:pt x="1567" y="1952"/>
                </a:lnTo>
                <a:lnTo>
                  <a:pt x="1567" y="1974"/>
                </a:lnTo>
                <a:lnTo>
                  <a:pt x="1729" y="1974"/>
                </a:lnTo>
                <a:lnTo>
                  <a:pt x="1729" y="1952"/>
                </a:lnTo>
                <a:lnTo>
                  <a:pt x="1732" y="1925"/>
                </a:lnTo>
                <a:lnTo>
                  <a:pt x="1739" y="1900"/>
                </a:lnTo>
                <a:lnTo>
                  <a:pt x="1752" y="1877"/>
                </a:lnTo>
                <a:lnTo>
                  <a:pt x="1769" y="1857"/>
                </a:lnTo>
                <a:lnTo>
                  <a:pt x="1788" y="1840"/>
                </a:lnTo>
                <a:lnTo>
                  <a:pt x="1812" y="1829"/>
                </a:lnTo>
                <a:lnTo>
                  <a:pt x="1837" y="1820"/>
                </a:lnTo>
                <a:lnTo>
                  <a:pt x="1864" y="1817"/>
                </a:lnTo>
                <a:lnTo>
                  <a:pt x="1892" y="1820"/>
                </a:lnTo>
                <a:lnTo>
                  <a:pt x="1918" y="1829"/>
                </a:lnTo>
                <a:lnTo>
                  <a:pt x="1940" y="1840"/>
                </a:lnTo>
                <a:lnTo>
                  <a:pt x="1961" y="1857"/>
                </a:lnTo>
                <a:lnTo>
                  <a:pt x="1977" y="1877"/>
                </a:lnTo>
                <a:lnTo>
                  <a:pt x="1989" y="1900"/>
                </a:lnTo>
                <a:lnTo>
                  <a:pt x="1998" y="1925"/>
                </a:lnTo>
                <a:lnTo>
                  <a:pt x="2000" y="1952"/>
                </a:lnTo>
                <a:lnTo>
                  <a:pt x="2000" y="1974"/>
                </a:lnTo>
                <a:lnTo>
                  <a:pt x="2630" y="1974"/>
                </a:lnTo>
                <a:lnTo>
                  <a:pt x="2630" y="1468"/>
                </a:lnTo>
                <a:lnTo>
                  <a:pt x="1567" y="1468"/>
                </a:lnTo>
                <a:lnTo>
                  <a:pt x="1567" y="1489"/>
                </a:lnTo>
                <a:lnTo>
                  <a:pt x="1564" y="1517"/>
                </a:lnTo>
                <a:lnTo>
                  <a:pt x="1556" y="1542"/>
                </a:lnTo>
                <a:lnTo>
                  <a:pt x="1543" y="1565"/>
                </a:lnTo>
                <a:lnTo>
                  <a:pt x="1528" y="1585"/>
                </a:lnTo>
                <a:lnTo>
                  <a:pt x="1507" y="1601"/>
                </a:lnTo>
                <a:lnTo>
                  <a:pt x="1483" y="1614"/>
                </a:lnTo>
                <a:lnTo>
                  <a:pt x="1458" y="1621"/>
                </a:lnTo>
                <a:lnTo>
                  <a:pt x="1431" y="1624"/>
                </a:lnTo>
                <a:lnTo>
                  <a:pt x="1403" y="1621"/>
                </a:lnTo>
                <a:lnTo>
                  <a:pt x="1378" y="1614"/>
                </a:lnTo>
                <a:lnTo>
                  <a:pt x="1355" y="1601"/>
                </a:lnTo>
                <a:lnTo>
                  <a:pt x="1335" y="1585"/>
                </a:lnTo>
                <a:lnTo>
                  <a:pt x="1318" y="1565"/>
                </a:lnTo>
                <a:lnTo>
                  <a:pt x="1306" y="1542"/>
                </a:lnTo>
                <a:lnTo>
                  <a:pt x="1298" y="1517"/>
                </a:lnTo>
                <a:lnTo>
                  <a:pt x="1295" y="1489"/>
                </a:lnTo>
                <a:lnTo>
                  <a:pt x="1295" y="1468"/>
                </a:lnTo>
                <a:lnTo>
                  <a:pt x="1133" y="1468"/>
                </a:lnTo>
                <a:lnTo>
                  <a:pt x="1133" y="1489"/>
                </a:lnTo>
                <a:lnTo>
                  <a:pt x="1131" y="1517"/>
                </a:lnTo>
                <a:lnTo>
                  <a:pt x="1123" y="1542"/>
                </a:lnTo>
                <a:lnTo>
                  <a:pt x="1110" y="1565"/>
                </a:lnTo>
                <a:lnTo>
                  <a:pt x="1093" y="1585"/>
                </a:lnTo>
                <a:lnTo>
                  <a:pt x="1073" y="1601"/>
                </a:lnTo>
                <a:lnTo>
                  <a:pt x="1050" y="1614"/>
                </a:lnTo>
                <a:lnTo>
                  <a:pt x="1025" y="1621"/>
                </a:lnTo>
                <a:lnTo>
                  <a:pt x="997" y="1624"/>
                </a:lnTo>
                <a:lnTo>
                  <a:pt x="970" y="1621"/>
                </a:lnTo>
                <a:lnTo>
                  <a:pt x="945" y="1614"/>
                </a:lnTo>
                <a:lnTo>
                  <a:pt x="922" y="1601"/>
                </a:lnTo>
                <a:lnTo>
                  <a:pt x="902" y="1585"/>
                </a:lnTo>
                <a:lnTo>
                  <a:pt x="885" y="1565"/>
                </a:lnTo>
                <a:lnTo>
                  <a:pt x="872" y="1542"/>
                </a:lnTo>
                <a:lnTo>
                  <a:pt x="865" y="1517"/>
                </a:lnTo>
                <a:lnTo>
                  <a:pt x="862" y="1489"/>
                </a:lnTo>
                <a:lnTo>
                  <a:pt x="862" y="1468"/>
                </a:lnTo>
                <a:lnTo>
                  <a:pt x="233" y="1468"/>
                </a:lnTo>
                <a:close/>
                <a:moveTo>
                  <a:pt x="233" y="807"/>
                </a:moveTo>
                <a:lnTo>
                  <a:pt x="233" y="1313"/>
                </a:lnTo>
                <a:lnTo>
                  <a:pt x="862" y="1313"/>
                </a:lnTo>
                <a:lnTo>
                  <a:pt x="862" y="1292"/>
                </a:lnTo>
                <a:lnTo>
                  <a:pt x="865" y="1265"/>
                </a:lnTo>
                <a:lnTo>
                  <a:pt x="872" y="1240"/>
                </a:lnTo>
                <a:lnTo>
                  <a:pt x="885" y="1217"/>
                </a:lnTo>
                <a:lnTo>
                  <a:pt x="902" y="1197"/>
                </a:lnTo>
                <a:lnTo>
                  <a:pt x="922" y="1180"/>
                </a:lnTo>
                <a:lnTo>
                  <a:pt x="945" y="1168"/>
                </a:lnTo>
                <a:lnTo>
                  <a:pt x="970" y="1160"/>
                </a:lnTo>
                <a:lnTo>
                  <a:pt x="997" y="1157"/>
                </a:lnTo>
                <a:lnTo>
                  <a:pt x="1025" y="1160"/>
                </a:lnTo>
                <a:lnTo>
                  <a:pt x="1050" y="1168"/>
                </a:lnTo>
                <a:lnTo>
                  <a:pt x="1073" y="1180"/>
                </a:lnTo>
                <a:lnTo>
                  <a:pt x="1093" y="1197"/>
                </a:lnTo>
                <a:lnTo>
                  <a:pt x="1110" y="1217"/>
                </a:lnTo>
                <a:lnTo>
                  <a:pt x="1123" y="1240"/>
                </a:lnTo>
                <a:lnTo>
                  <a:pt x="1131" y="1265"/>
                </a:lnTo>
                <a:lnTo>
                  <a:pt x="1133" y="1292"/>
                </a:lnTo>
                <a:lnTo>
                  <a:pt x="1133" y="1313"/>
                </a:lnTo>
                <a:lnTo>
                  <a:pt x="1295" y="1313"/>
                </a:lnTo>
                <a:lnTo>
                  <a:pt x="1295" y="1292"/>
                </a:lnTo>
                <a:lnTo>
                  <a:pt x="1298" y="1265"/>
                </a:lnTo>
                <a:lnTo>
                  <a:pt x="1306" y="1240"/>
                </a:lnTo>
                <a:lnTo>
                  <a:pt x="1318" y="1217"/>
                </a:lnTo>
                <a:lnTo>
                  <a:pt x="1335" y="1197"/>
                </a:lnTo>
                <a:lnTo>
                  <a:pt x="1355" y="1180"/>
                </a:lnTo>
                <a:lnTo>
                  <a:pt x="1378" y="1168"/>
                </a:lnTo>
                <a:lnTo>
                  <a:pt x="1403" y="1160"/>
                </a:lnTo>
                <a:lnTo>
                  <a:pt x="1431" y="1157"/>
                </a:lnTo>
                <a:lnTo>
                  <a:pt x="1458" y="1160"/>
                </a:lnTo>
                <a:lnTo>
                  <a:pt x="1483" y="1168"/>
                </a:lnTo>
                <a:lnTo>
                  <a:pt x="1507" y="1180"/>
                </a:lnTo>
                <a:lnTo>
                  <a:pt x="1528" y="1197"/>
                </a:lnTo>
                <a:lnTo>
                  <a:pt x="1543" y="1217"/>
                </a:lnTo>
                <a:lnTo>
                  <a:pt x="1556" y="1240"/>
                </a:lnTo>
                <a:lnTo>
                  <a:pt x="1564" y="1265"/>
                </a:lnTo>
                <a:lnTo>
                  <a:pt x="1567" y="1292"/>
                </a:lnTo>
                <a:lnTo>
                  <a:pt x="1567" y="1313"/>
                </a:lnTo>
                <a:lnTo>
                  <a:pt x="2630" y="1313"/>
                </a:lnTo>
                <a:lnTo>
                  <a:pt x="2630" y="807"/>
                </a:lnTo>
                <a:lnTo>
                  <a:pt x="1133" y="807"/>
                </a:lnTo>
                <a:lnTo>
                  <a:pt x="1133" y="829"/>
                </a:lnTo>
                <a:lnTo>
                  <a:pt x="1131" y="856"/>
                </a:lnTo>
                <a:lnTo>
                  <a:pt x="1123" y="882"/>
                </a:lnTo>
                <a:lnTo>
                  <a:pt x="1110" y="905"/>
                </a:lnTo>
                <a:lnTo>
                  <a:pt x="1093" y="925"/>
                </a:lnTo>
                <a:lnTo>
                  <a:pt x="1073" y="941"/>
                </a:lnTo>
                <a:lnTo>
                  <a:pt x="1050" y="953"/>
                </a:lnTo>
                <a:lnTo>
                  <a:pt x="1025" y="961"/>
                </a:lnTo>
                <a:lnTo>
                  <a:pt x="997" y="964"/>
                </a:lnTo>
                <a:lnTo>
                  <a:pt x="970" y="961"/>
                </a:lnTo>
                <a:lnTo>
                  <a:pt x="945" y="953"/>
                </a:lnTo>
                <a:lnTo>
                  <a:pt x="922" y="941"/>
                </a:lnTo>
                <a:lnTo>
                  <a:pt x="902" y="925"/>
                </a:lnTo>
                <a:lnTo>
                  <a:pt x="885" y="905"/>
                </a:lnTo>
                <a:lnTo>
                  <a:pt x="872" y="882"/>
                </a:lnTo>
                <a:lnTo>
                  <a:pt x="865" y="856"/>
                </a:lnTo>
                <a:lnTo>
                  <a:pt x="862" y="829"/>
                </a:lnTo>
                <a:lnTo>
                  <a:pt x="862" y="807"/>
                </a:lnTo>
                <a:lnTo>
                  <a:pt x="700" y="807"/>
                </a:lnTo>
                <a:lnTo>
                  <a:pt x="700" y="829"/>
                </a:lnTo>
                <a:lnTo>
                  <a:pt x="698" y="856"/>
                </a:lnTo>
                <a:lnTo>
                  <a:pt x="689" y="882"/>
                </a:lnTo>
                <a:lnTo>
                  <a:pt x="676" y="905"/>
                </a:lnTo>
                <a:lnTo>
                  <a:pt x="660" y="925"/>
                </a:lnTo>
                <a:lnTo>
                  <a:pt x="640" y="941"/>
                </a:lnTo>
                <a:lnTo>
                  <a:pt x="617" y="953"/>
                </a:lnTo>
                <a:lnTo>
                  <a:pt x="591" y="961"/>
                </a:lnTo>
                <a:lnTo>
                  <a:pt x="564" y="964"/>
                </a:lnTo>
                <a:lnTo>
                  <a:pt x="537" y="961"/>
                </a:lnTo>
                <a:lnTo>
                  <a:pt x="511" y="953"/>
                </a:lnTo>
                <a:lnTo>
                  <a:pt x="488" y="941"/>
                </a:lnTo>
                <a:lnTo>
                  <a:pt x="468" y="925"/>
                </a:lnTo>
                <a:lnTo>
                  <a:pt x="451" y="905"/>
                </a:lnTo>
                <a:lnTo>
                  <a:pt x="439" y="882"/>
                </a:lnTo>
                <a:lnTo>
                  <a:pt x="431" y="856"/>
                </a:lnTo>
                <a:lnTo>
                  <a:pt x="428" y="829"/>
                </a:lnTo>
                <a:lnTo>
                  <a:pt x="428" y="807"/>
                </a:lnTo>
                <a:lnTo>
                  <a:pt x="233" y="807"/>
                </a:lnTo>
                <a:close/>
                <a:moveTo>
                  <a:pt x="539" y="232"/>
                </a:moveTo>
                <a:lnTo>
                  <a:pt x="493" y="235"/>
                </a:lnTo>
                <a:lnTo>
                  <a:pt x="450" y="244"/>
                </a:lnTo>
                <a:lnTo>
                  <a:pt x="409" y="260"/>
                </a:lnTo>
                <a:lnTo>
                  <a:pt x="372" y="281"/>
                </a:lnTo>
                <a:lnTo>
                  <a:pt x="338" y="306"/>
                </a:lnTo>
                <a:lnTo>
                  <a:pt x="307" y="337"/>
                </a:lnTo>
                <a:lnTo>
                  <a:pt x="282" y="371"/>
                </a:lnTo>
                <a:lnTo>
                  <a:pt x="261" y="408"/>
                </a:lnTo>
                <a:lnTo>
                  <a:pt x="245" y="449"/>
                </a:lnTo>
                <a:lnTo>
                  <a:pt x="236" y="492"/>
                </a:lnTo>
                <a:lnTo>
                  <a:pt x="233" y="537"/>
                </a:lnTo>
                <a:lnTo>
                  <a:pt x="233" y="653"/>
                </a:lnTo>
                <a:lnTo>
                  <a:pt x="428" y="653"/>
                </a:lnTo>
                <a:lnTo>
                  <a:pt x="428" y="632"/>
                </a:lnTo>
                <a:lnTo>
                  <a:pt x="431" y="605"/>
                </a:lnTo>
                <a:lnTo>
                  <a:pt x="439" y="579"/>
                </a:lnTo>
                <a:lnTo>
                  <a:pt x="451" y="556"/>
                </a:lnTo>
                <a:lnTo>
                  <a:pt x="468" y="536"/>
                </a:lnTo>
                <a:lnTo>
                  <a:pt x="488" y="520"/>
                </a:lnTo>
                <a:lnTo>
                  <a:pt x="511" y="507"/>
                </a:lnTo>
                <a:lnTo>
                  <a:pt x="537" y="499"/>
                </a:lnTo>
                <a:lnTo>
                  <a:pt x="564" y="496"/>
                </a:lnTo>
                <a:lnTo>
                  <a:pt x="591" y="499"/>
                </a:lnTo>
                <a:lnTo>
                  <a:pt x="617" y="507"/>
                </a:lnTo>
                <a:lnTo>
                  <a:pt x="640" y="520"/>
                </a:lnTo>
                <a:lnTo>
                  <a:pt x="660" y="536"/>
                </a:lnTo>
                <a:lnTo>
                  <a:pt x="676" y="556"/>
                </a:lnTo>
                <a:lnTo>
                  <a:pt x="689" y="579"/>
                </a:lnTo>
                <a:lnTo>
                  <a:pt x="698" y="605"/>
                </a:lnTo>
                <a:lnTo>
                  <a:pt x="700" y="632"/>
                </a:lnTo>
                <a:lnTo>
                  <a:pt x="700" y="653"/>
                </a:lnTo>
                <a:lnTo>
                  <a:pt x="862" y="653"/>
                </a:lnTo>
                <a:lnTo>
                  <a:pt x="862" y="632"/>
                </a:lnTo>
                <a:lnTo>
                  <a:pt x="865" y="605"/>
                </a:lnTo>
                <a:lnTo>
                  <a:pt x="872" y="579"/>
                </a:lnTo>
                <a:lnTo>
                  <a:pt x="885" y="556"/>
                </a:lnTo>
                <a:lnTo>
                  <a:pt x="902" y="536"/>
                </a:lnTo>
                <a:lnTo>
                  <a:pt x="922" y="520"/>
                </a:lnTo>
                <a:lnTo>
                  <a:pt x="945" y="507"/>
                </a:lnTo>
                <a:lnTo>
                  <a:pt x="970" y="499"/>
                </a:lnTo>
                <a:lnTo>
                  <a:pt x="997" y="496"/>
                </a:lnTo>
                <a:lnTo>
                  <a:pt x="1025" y="499"/>
                </a:lnTo>
                <a:lnTo>
                  <a:pt x="1050" y="507"/>
                </a:lnTo>
                <a:lnTo>
                  <a:pt x="1073" y="520"/>
                </a:lnTo>
                <a:lnTo>
                  <a:pt x="1093" y="536"/>
                </a:lnTo>
                <a:lnTo>
                  <a:pt x="1110" y="556"/>
                </a:lnTo>
                <a:lnTo>
                  <a:pt x="1123" y="579"/>
                </a:lnTo>
                <a:lnTo>
                  <a:pt x="1131" y="605"/>
                </a:lnTo>
                <a:lnTo>
                  <a:pt x="1133" y="632"/>
                </a:lnTo>
                <a:lnTo>
                  <a:pt x="1133" y="653"/>
                </a:lnTo>
                <a:lnTo>
                  <a:pt x="2630" y="653"/>
                </a:lnTo>
                <a:lnTo>
                  <a:pt x="2630" y="537"/>
                </a:lnTo>
                <a:lnTo>
                  <a:pt x="2626" y="492"/>
                </a:lnTo>
                <a:lnTo>
                  <a:pt x="2616" y="449"/>
                </a:lnTo>
                <a:lnTo>
                  <a:pt x="2601" y="408"/>
                </a:lnTo>
                <a:lnTo>
                  <a:pt x="2581" y="371"/>
                </a:lnTo>
                <a:lnTo>
                  <a:pt x="2554" y="337"/>
                </a:lnTo>
                <a:lnTo>
                  <a:pt x="2524" y="306"/>
                </a:lnTo>
                <a:lnTo>
                  <a:pt x="2490" y="281"/>
                </a:lnTo>
                <a:lnTo>
                  <a:pt x="2452" y="260"/>
                </a:lnTo>
                <a:lnTo>
                  <a:pt x="2411" y="244"/>
                </a:lnTo>
                <a:lnTo>
                  <a:pt x="2368" y="235"/>
                </a:lnTo>
                <a:lnTo>
                  <a:pt x="2323" y="232"/>
                </a:lnTo>
                <a:lnTo>
                  <a:pt x="539" y="232"/>
                </a:lnTo>
                <a:close/>
                <a:moveTo>
                  <a:pt x="539" y="0"/>
                </a:moveTo>
                <a:lnTo>
                  <a:pt x="2323" y="0"/>
                </a:lnTo>
                <a:lnTo>
                  <a:pt x="2382" y="3"/>
                </a:lnTo>
                <a:lnTo>
                  <a:pt x="2439" y="13"/>
                </a:lnTo>
                <a:lnTo>
                  <a:pt x="2493" y="28"/>
                </a:lnTo>
                <a:lnTo>
                  <a:pt x="2546" y="47"/>
                </a:lnTo>
                <a:lnTo>
                  <a:pt x="2595" y="74"/>
                </a:lnTo>
                <a:lnTo>
                  <a:pt x="2642" y="104"/>
                </a:lnTo>
                <a:lnTo>
                  <a:pt x="2685" y="139"/>
                </a:lnTo>
                <a:lnTo>
                  <a:pt x="2724" y="177"/>
                </a:lnTo>
                <a:lnTo>
                  <a:pt x="2758" y="220"/>
                </a:lnTo>
                <a:lnTo>
                  <a:pt x="2789" y="266"/>
                </a:lnTo>
                <a:lnTo>
                  <a:pt x="2814" y="316"/>
                </a:lnTo>
                <a:lnTo>
                  <a:pt x="2835" y="367"/>
                </a:lnTo>
                <a:lnTo>
                  <a:pt x="2850" y="422"/>
                </a:lnTo>
                <a:lnTo>
                  <a:pt x="2859" y="478"/>
                </a:lnTo>
                <a:lnTo>
                  <a:pt x="2863" y="537"/>
                </a:lnTo>
                <a:lnTo>
                  <a:pt x="2863" y="2905"/>
                </a:lnTo>
                <a:lnTo>
                  <a:pt x="2859" y="2964"/>
                </a:lnTo>
                <a:lnTo>
                  <a:pt x="2850" y="3020"/>
                </a:lnTo>
                <a:lnTo>
                  <a:pt x="2835" y="3075"/>
                </a:lnTo>
                <a:lnTo>
                  <a:pt x="2814" y="3127"/>
                </a:lnTo>
                <a:lnTo>
                  <a:pt x="2789" y="3176"/>
                </a:lnTo>
                <a:lnTo>
                  <a:pt x="2758" y="3223"/>
                </a:lnTo>
                <a:lnTo>
                  <a:pt x="2724" y="3265"/>
                </a:lnTo>
                <a:lnTo>
                  <a:pt x="2685" y="3304"/>
                </a:lnTo>
                <a:lnTo>
                  <a:pt x="2642" y="3339"/>
                </a:lnTo>
                <a:lnTo>
                  <a:pt x="2595" y="3369"/>
                </a:lnTo>
                <a:lnTo>
                  <a:pt x="2546" y="3394"/>
                </a:lnTo>
                <a:lnTo>
                  <a:pt x="2493" y="3415"/>
                </a:lnTo>
                <a:lnTo>
                  <a:pt x="2439" y="3430"/>
                </a:lnTo>
                <a:lnTo>
                  <a:pt x="2382" y="3439"/>
                </a:lnTo>
                <a:lnTo>
                  <a:pt x="2323" y="3443"/>
                </a:lnTo>
                <a:lnTo>
                  <a:pt x="539" y="3443"/>
                </a:lnTo>
                <a:lnTo>
                  <a:pt x="480" y="3439"/>
                </a:lnTo>
                <a:lnTo>
                  <a:pt x="423" y="3430"/>
                </a:lnTo>
                <a:lnTo>
                  <a:pt x="368" y="3415"/>
                </a:lnTo>
                <a:lnTo>
                  <a:pt x="317" y="3394"/>
                </a:lnTo>
                <a:lnTo>
                  <a:pt x="267" y="3369"/>
                </a:lnTo>
                <a:lnTo>
                  <a:pt x="221" y="3339"/>
                </a:lnTo>
                <a:lnTo>
                  <a:pt x="178" y="3304"/>
                </a:lnTo>
                <a:lnTo>
                  <a:pt x="139" y="3265"/>
                </a:lnTo>
                <a:lnTo>
                  <a:pt x="104" y="3223"/>
                </a:lnTo>
                <a:lnTo>
                  <a:pt x="74" y="3176"/>
                </a:lnTo>
                <a:lnTo>
                  <a:pt x="47" y="3127"/>
                </a:lnTo>
                <a:lnTo>
                  <a:pt x="27" y="3075"/>
                </a:lnTo>
                <a:lnTo>
                  <a:pt x="13" y="3020"/>
                </a:lnTo>
                <a:lnTo>
                  <a:pt x="3" y="2964"/>
                </a:lnTo>
                <a:lnTo>
                  <a:pt x="0" y="2905"/>
                </a:lnTo>
                <a:lnTo>
                  <a:pt x="0" y="537"/>
                </a:lnTo>
                <a:lnTo>
                  <a:pt x="3" y="478"/>
                </a:lnTo>
                <a:lnTo>
                  <a:pt x="13" y="422"/>
                </a:lnTo>
                <a:lnTo>
                  <a:pt x="27" y="367"/>
                </a:lnTo>
                <a:lnTo>
                  <a:pt x="47" y="316"/>
                </a:lnTo>
                <a:lnTo>
                  <a:pt x="74" y="266"/>
                </a:lnTo>
                <a:lnTo>
                  <a:pt x="104" y="220"/>
                </a:lnTo>
                <a:lnTo>
                  <a:pt x="139" y="177"/>
                </a:lnTo>
                <a:lnTo>
                  <a:pt x="178" y="139"/>
                </a:lnTo>
                <a:lnTo>
                  <a:pt x="221" y="104"/>
                </a:lnTo>
                <a:lnTo>
                  <a:pt x="267" y="74"/>
                </a:lnTo>
                <a:lnTo>
                  <a:pt x="317" y="47"/>
                </a:lnTo>
                <a:lnTo>
                  <a:pt x="368" y="28"/>
                </a:lnTo>
                <a:lnTo>
                  <a:pt x="423" y="13"/>
                </a:lnTo>
                <a:lnTo>
                  <a:pt x="480" y="3"/>
                </a:lnTo>
                <a:lnTo>
                  <a:pt x="53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67" name="Group 666"/>
          <p:cNvGrpSpPr/>
          <p:nvPr/>
        </p:nvGrpSpPr>
        <p:grpSpPr>
          <a:xfrm>
            <a:off x="7351768" y="4471321"/>
            <a:ext cx="257768" cy="257768"/>
            <a:chOff x="9642475" y="3190875"/>
            <a:chExt cx="420688" cy="420688"/>
          </a:xfrm>
          <a:solidFill>
            <a:schemeClr val="tx1">
              <a:lumMod val="65000"/>
              <a:lumOff val="35000"/>
            </a:schemeClr>
          </a:solidFill>
        </p:grpSpPr>
        <p:sp>
          <p:nvSpPr>
            <p:cNvPr id="668" name="Freeform 119"/>
            <p:cNvSpPr>
              <a:spLocks noEditPoints="1"/>
            </p:cNvSpPr>
            <p:nvPr/>
          </p:nvSpPr>
          <p:spPr bwMode="auto">
            <a:xfrm>
              <a:off x="9726613" y="3235325"/>
              <a:ext cx="73025" cy="153988"/>
            </a:xfrm>
            <a:custGeom>
              <a:avLst/>
              <a:gdLst>
                <a:gd name="T0" fmla="*/ 396 w 600"/>
                <a:gd name="T1" fmla="*/ 979 h 1263"/>
                <a:gd name="T2" fmla="*/ 444 w 600"/>
                <a:gd name="T3" fmla="*/ 915 h 1263"/>
                <a:gd name="T4" fmla="*/ 451 w 600"/>
                <a:gd name="T5" fmla="*/ 830 h 1263"/>
                <a:gd name="T6" fmla="*/ 416 w 600"/>
                <a:gd name="T7" fmla="*/ 756 h 1263"/>
                <a:gd name="T8" fmla="*/ 227 w 600"/>
                <a:gd name="T9" fmla="*/ 268 h 1263"/>
                <a:gd name="T10" fmla="*/ 168 w 600"/>
                <a:gd name="T11" fmla="*/ 325 h 1263"/>
                <a:gd name="T12" fmla="*/ 145 w 600"/>
                <a:gd name="T13" fmla="*/ 404 h 1263"/>
                <a:gd name="T14" fmla="*/ 168 w 600"/>
                <a:gd name="T15" fmla="*/ 485 h 1263"/>
                <a:gd name="T16" fmla="*/ 227 w 600"/>
                <a:gd name="T17" fmla="*/ 540 h 1263"/>
                <a:gd name="T18" fmla="*/ 319 w 600"/>
                <a:gd name="T19" fmla="*/ 2 h 1263"/>
                <a:gd name="T20" fmla="*/ 363 w 600"/>
                <a:gd name="T21" fmla="*/ 35 h 1263"/>
                <a:gd name="T22" fmla="*/ 373 w 600"/>
                <a:gd name="T23" fmla="*/ 114 h 1263"/>
                <a:gd name="T24" fmla="*/ 479 w 600"/>
                <a:gd name="T25" fmla="*/ 164 h 1263"/>
                <a:gd name="T26" fmla="*/ 557 w 600"/>
                <a:gd name="T27" fmla="*/ 251 h 1263"/>
                <a:gd name="T28" fmla="*/ 597 w 600"/>
                <a:gd name="T29" fmla="*/ 363 h 1263"/>
                <a:gd name="T30" fmla="*/ 589 w 600"/>
                <a:gd name="T31" fmla="*/ 441 h 1263"/>
                <a:gd name="T32" fmla="*/ 546 w 600"/>
                <a:gd name="T33" fmla="*/ 474 h 1263"/>
                <a:gd name="T34" fmla="*/ 490 w 600"/>
                <a:gd name="T35" fmla="*/ 467 h 1263"/>
                <a:gd name="T36" fmla="*/ 456 w 600"/>
                <a:gd name="T37" fmla="*/ 424 h 1263"/>
                <a:gd name="T38" fmla="*/ 444 w 600"/>
                <a:gd name="T39" fmla="*/ 349 h 1263"/>
                <a:gd name="T40" fmla="*/ 396 w 600"/>
                <a:gd name="T41" fmla="*/ 284 h 1263"/>
                <a:gd name="T42" fmla="*/ 410 w 600"/>
                <a:gd name="T43" fmla="*/ 580 h 1263"/>
                <a:gd name="T44" fmla="*/ 509 w 600"/>
                <a:gd name="T45" fmla="*/ 644 h 1263"/>
                <a:gd name="T46" fmla="*/ 575 w 600"/>
                <a:gd name="T47" fmla="*/ 740 h 1263"/>
                <a:gd name="T48" fmla="*/ 600 w 600"/>
                <a:gd name="T49" fmla="*/ 859 h 1263"/>
                <a:gd name="T50" fmla="*/ 575 w 600"/>
                <a:gd name="T51" fmla="*/ 977 h 1263"/>
                <a:gd name="T52" fmla="*/ 509 w 600"/>
                <a:gd name="T53" fmla="*/ 1074 h 1263"/>
                <a:gd name="T54" fmla="*/ 410 w 600"/>
                <a:gd name="T55" fmla="*/ 1137 h 1263"/>
                <a:gd name="T56" fmla="*/ 370 w 600"/>
                <a:gd name="T57" fmla="*/ 1210 h 1263"/>
                <a:gd name="T58" fmla="*/ 337 w 600"/>
                <a:gd name="T59" fmla="*/ 1254 h 1263"/>
                <a:gd name="T60" fmla="*/ 280 w 600"/>
                <a:gd name="T61" fmla="*/ 1261 h 1263"/>
                <a:gd name="T62" fmla="*/ 238 w 600"/>
                <a:gd name="T63" fmla="*/ 1228 h 1263"/>
                <a:gd name="T64" fmla="*/ 227 w 600"/>
                <a:gd name="T65" fmla="*/ 1149 h 1263"/>
                <a:gd name="T66" fmla="*/ 121 w 600"/>
                <a:gd name="T67" fmla="*/ 1099 h 1263"/>
                <a:gd name="T68" fmla="*/ 43 w 600"/>
                <a:gd name="T69" fmla="*/ 1012 h 1263"/>
                <a:gd name="T70" fmla="*/ 3 w 600"/>
                <a:gd name="T71" fmla="*/ 900 h 1263"/>
                <a:gd name="T72" fmla="*/ 10 w 600"/>
                <a:gd name="T73" fmla="*/ 822 h 1263"/>
                <a:gd name="T74" fmla="*/ 53 w 600"/>
                <a:gd name="T75" fmla="*/ 789 h 1263"/>
                <a:gd name="T76" fmla="*/ 110 w 600"/>
                <a:gd name="T77" fmla="*/ 796 h 1263"/>
                <a:gd name="T78" fmla="*/ 143 w 600"/>
                <a:gd name="T79" fmla="*/ 839 h 1263"/>
                <a:gd name="T80" fmla="*/ 156 w 600"/>
                <a:gd name="T81" fmla="*/ 915 h 1263"/>
                <a:gd name="T82" fmla="*/ 204 w 600"/>
                <a:gd name="T83" fmla="*/ 979 h 1263"/>
                <a:gd name="T84" fmla="*/ 189 w 600"/>
                <a:gd name="T85" fmla="*/ 683 h 1263"/>
                <a:gd name="T86" fmla="*/ 91 w 600"/>
                <a:gd name="T87" fmla="*/ 619 h 1263"/>
                <a:gd name="T88" fmla="*/ 25 w 600"/>
                <a:gd name="T89" fmla="*/ 523 h 1263"/>
                <a:gd name="T90" fmla="*/ 0 w 600"/>
                <a:gd name="T91" fmla="*/ 404 h 1263"/>
                <a:gd name="T92" fmla="*/ 25 w 600"/>
                <a:gd name="T93" fmla="*/ 286 h 1263"/>
                <a:gd name="T94" fmla="*/ 91 w 600"/>
                <a:gd name="T95" fmla="*/ 189 h 1263"/>
                <a:gd name="T96" fmla="*/ 189 w 600"/>
                <a:gd name="T97" fmla="*/ 125 h 1263"/>
                <a:gd name="T98" fmla="*/ 230 w 600"/>
                <a:gd name="T99" fmla="*/ 53 h 1263"/>
                <a:gd name="T100" fmla="*/ 264 w 600"/>
                <a:gd name="T101" fmla="*/ 9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0" h="1263">
                  <a:moveTo>
                    <a:pt x="373" y="723"/>
                  </a:moveTo>
                  <a:lnTo>
                    <a:pt x="373" y="994"/>
                  </a:lnTo>
                  <a:lnTo>
                    <a:pt x="396" y="979"/>
                  </a:lnTo>
                  <a:lnTo>
                    <a:pt x="416" y="961"/>
                  </a:lnTo>
                  <a:lnTo>
                    <a:pt x="431" y="939"/>
                  </a:lnTo>
                  <a:lnTo>
                    <a:pt x="444" y="915"/>
                  </a:lnTo>
                  <a:lnTo>
                    <a:pt x="451" y="887"/>
                  </a:lnTo>
                  <a:lnTo>
                    <a:pt x="454" y="859"/>
                  </a:lnTo>
                  <a:lnTo>
                    <a:pt x="451" y="830"/>
                  </a:lnTo>
                  <a:lnTo>
                    <a:pt x="444" y="803"/>
                  </a:lnTo>
                  <a:lnTo>
                    <a:pt x="431" y="778"/>
                  </a:lnTo>
                  <a:lnTo>
                    <a:pt x="416" y="756"/>
                  </a:lnTo>
                  <a:lnTo>
                    <a:pt x="396" y="737"/>
                  </a:lnTo>
                  <a:lnTo>
                    <a:pt x="373" y="723"/>
                  </a:lnTo>
                  <a:close/>
                  <a:moveTo>
                    <a:pt x="227" y="268"/>
                  </a:moveTo>
                  <a:lnTo>
                    <a:pt x="204" y="284"/>
                  </a:lnTo>
                  <a:lnTo>
                    <a:pt x="184" y="303"/>
                  </a:lnTo>
                  <a:lnTo>
                    <a:pt x="168" y="325"/>
                  </a:lnTo>
                  <a:lnTo>
                    <a:pt x="156" y="349"/>
                  </a:lnTo>
                  <a:lnTo>
                    <a:pt x="149" y="376"/>
                  </a:lnTo>
                  <a:lnTo>
                    <a:pt x="145" y="404"/>
                  </a:lnTo>
                  <a:lnTo>
                    <a:pt x="149" y="434"/>
                  </a:lnTo>
                  <a:lnTo>
                    <a:pt x="156" y="460"/>
                  </a:lnTo>
                  <a:lnTo>
                    <a:pt x="168" y="485"/>
                  </a:lnTo>
                  <a:lnTo>
                    <a:pt x="184" y="507"/>
                  </a:lnTo>
                  <a:lnTo>
                    <a:pt x="204" y="526"/>
                  </a:lnTo>
                  <a:lnTo>
                    <a:pt x="227" y="540"/>
                  </a:lnTo>
                  <a:lnTo>
                    <a:pt x="227" y="268"/>
                  </a:lnTo>
                  <a:close/>
                  <a:moveTo>
                    <a:pt x="300" y="0"/>
                  </a:moveTo>
                  <a:lnTo>
                    <a:pt x="319" y="2"/>
                  </a:lnTo>
                  <a:lnTo>
                    <a:pt x="337" y="9"/>
                  </a:lnTo>
                  <a:lnTo>
                    <a:pt x="352" y="21"/>
                  </a:lnTo>
                  <a:lnTo>
                    <a:pt x="363" y="35"/>
                  </a:lnTo>
                  <a:lnTo>
                    <a:pt x="370" y="53"/>
                  </a:lnTo>
                  <a:lnTo>
                    <a:pt x="373" y="72"/>
                  </a:lnTo>
                  <a:lnTo>
                    <a:pt x="373" y="114"/>
                  </a:lnTo>
                  <a:lnTo>
                    <a:pt x="410" y="125"/>
                  </a:lnTo>
                  <a:lnTo>
                    <a:pt x="446" y="143"/>
                  </a:lnTo>
                  <a:lnTo>
                    <a:pt x="479" y="164"/>
                  </a:lnTo>
                  <a:lnTo>
                    <a:pt x="509" y="189"/>
                  </a:lnTo>
                  <a:lnTo>
                    <a:pt x="535" y="219"/>
                  </a:lnTo>
                  <a:lnTo>
                    <a:pt x="557" y="251"/>
                  </a:lnTo>
                  <a:lnTo>
                    <a:pt x="575" y="286"/>
                  </a:lnTo>
                  <a:lnTo>
                    <a:pt x="588" y="324"/>
                  </a:lnTo>
                  <a:lnTo>
                    <a:pt x="597" y="363"/>
                  </a:lnTo>
                  <a:lnTo>
                    <a:pt x="600" y="404"/>
                  </a:lnTo>
                  <a:lnTo>
                    <a:pt x="597" y="424"/>
                  </a:lnTo>
                  <a:lnTo>
                    <a:pt x="589" y="441"/>
                  </a:lnTo>
                  <a:lnTo>
                    <a:pt x="578" y="456"/>
                  </a:lnTo>
                  <a:lnTo>
                    <a:pt x="563" y="467"/>
                  </a:lnTo>
                  <a:lnTo>
                    <a:pt x="546" y="474"/>
                  </a:lnTo>
                  <a:lnTo>
                    <a:pt x="526" y="478"/>
                  </a:lnTo>
                  <a:lnTo>
                    <a:pt x="508" y="474"/>
                  </a:lnTo>
                  <a:lnTo>
                    <a:pt x="490" y="467"/>
                  </a:lnTo>
                  <a:lnTo>
                    <a:pt x="475" y="456"/>
                  </a:lnTo>
                  <a:lnTo>
                    <a:pt x="464" y="441"/>
                  </a:lnTo>
                  <a:lnTo>
                    <a:pt x="456" y="424"/>
                  </a:lnTo>
                  <a:lnTo>
                    <a:pt x="454" y="404"/>
                  </a:lnTo>
                  <a:lnTo>
                    <a:pt x="451" y="376"/>
                  </a:lnTo>
                  <a:lnTo>
                    <a:pt x="444" y="349"/>
                  </a:lnTo>
                  <a:lnTo>
                    <a:pt x="431" y="325"/>
                  </a:lnTo>
                  <a:lnTo>
                    <a:pt x="416" y="303"/>
                  </a:lnTo>
                  <a:lnTo>
                    <a:pt x="396" y="284"/>
                  </a:lnTo>
                  <a:lnTo>
                    <a:pt x="373" y="268"/>
                  </a:lnTo>
                  <a:lnTo>
                    <a:pt x="373" y="568"/>
                  </a:lnTo>
                  <a:lnTo>
                    <a:pt x="410" y="580"/>
                  </a:lnTo>
                  <a:lnTo>
                    <a:pt x="446" y="597"/>
                  </a:lnTo>
                  <a:lnTo>
                    <a:pt x="479" y="618"/>
                  </a:lnTo>
                  <a:lnTo>
                    <a:pt x="509" y="644"/>
                  </a:lnTo>
                  <a:lnTo>
                    <a:pt x="535" y="672"/>
                  </a:lnTo>
                  <a:lnTo>
                    <a:pt x="557" y="705"/>
                  </a:lnTo>
                  <a:lnTo>
                    <a:pt x="575" y="740"/>
                  </a:lnTo>
                  <a:lnTo>
                    <a:pt x="588" y="777"/>
                  </a:lnTo>
                  <a:lnTo>
                    <a:pt x="597" y="817"/>
                  </a:lnTo>
                  <a:lnTo>
                    <a:pt x="600" y="859"/>
                  </a:lnTo>
                  <a:lnTo>
                    <a:pt x="597" y="900"/>
                  </a:lnTo>
                  <a:lnTo>
                    <a:pt x="588" y="940"/>
                  </a:lnTo>
                  <a:lnTo>
                    <a:pt x="575" y="977"/>
                  </a:lnTo>
                  <a:lnTo>
                    <a:pt x="557" y="1012"/>
                  </a:lnTo>
                  <a:lnTo>
                    <a:pt x="535" y="1044"/>
                  </a:lnTo>
                  <a:lnTo>
                    <a:pt x="509" y="1074"/>
                  </a:lnTo>
                  <a:lnTo>
                    <a:pt x="479" y="1099"/>
                  </a:lnTo>
                  <a:lnTo>
                    <a:pt x="446" y="1120"/>
                  </a:lnTo>
                  <a:lnTo>
                    <a:pt x="410" y="1137"/>
                  </a:lnTo>
                  <a:lnTo>
                    <a:pt x="373" y="1149"/>
                  </a:lnTo>
                  <a:lnTo>
                    <a:pt x="373" y="1191"/>
                  </a:lnTo>
                  <a:lnTo>
                    <a:pt x="370" y="1210"/>
                  </a:lnTo>
                  <a:lnTo>
                    <a:pt x="363" y="1228"/>
                  </a:lnTo>
                  <a:lnTo>
                    <a:pt x="352" y="1242"/>
                  </a:lnTo>
                  <a:lnTo>
                    <a:pt x="337" y="1254"/>
                  </a:lnTo>
                  <a:lnTo>
                    <a:pt x="319" y="1261"/>
                  </a:lnTo>
                  <a:lnTo>
                    <a:pt x="300" y="1263"/>
                  </a:lnTo>
                  <a:lnTo>
                    <a:pt x="280" y="1261"/>
                  </a:lnTo>
                  <a:lnTo>
                    <a:pt x="264" y="1254"/>
                  </a:lnTo>
                  <a:lnTo>
                    <a:pt x="248" y="1242"/>
                  </a:lnTo>
                  <a:lnTo>
                    <a:pt x="238" y="1228"/>
                  </a:lnTo>
                  <a:lnTo>
                    <a:pt x="230" y="1210"/>
                  </a:lnTo>
                  <a:lnTo>
                    <a:pt x="227" y="1191"/>
                  </a:lnTo>
                  <a:lnTo>
                    <a:pt x="227" y="1149"/>
                  </a:lnTo>
                  <a:lnTo>
                    <a:pt x="189" y="1137"/>
                  </a:lnTo>
                  <a:lnTo>
                    <a:pt x="154" y="1120"/>
                  </a:lnTo>
                  <a:lnTo>
                    <a:pt x="121" y="1099"/>
                  </a:lnTo>
                  <a:lnTo>
                    <a:pt x="91" y="1074"/>
                  </a:lnTo>
                  <a:lnTo>
                    <a:pt x="65" y="1044"/>
                  </a:lnTo>
                  <a:lnTo>
                    <a:pt x="43" y="1012"/>
                  </a:lnTo>
                  <a:lnTo>
                    <a:pt x="25" y="977"/>
                  </a:lnTo>
                  <a:lnTo>
                    <a:pt x="11" y="940"/>
                  </a:lnTo>
                  <a:lnTo>
                    <a:pt x="3" y="900"/>
                  </a:lnTo>
                  <a:lnTo>
                    <a:pt x="0" y="859"/>
                  </a:lnTo>
                  <a:lnTo>
                    <a:pt x="3" y="839"/>
                  </a:lnTo>
                  <a:lnTo>
                    <a:pt x="10" y="822"/>
                  </a:lnTo>
                  <a:lnTo>
                    <a:pt x="22" y="807"/>
                  </a:lnTo>
                  <a:lnTo>
                    <a:pt x="37" y="796"/>
                  </a:lnTo>
                  <a:lnTo>
                    <a:pt x="53" y="789"/>
                  </a:lnTo>
                  <a:lnTo>
                    <a:pt x="73" y="786"/>
                  </a:lnTo>
                  <a:lnTo>
                    <a:pt x="92" y="789"/>
                  </a:lnTo>
                  <a:lnTo>
                    <a:pt x="110" y="796"/>
                  </a:lnTo>
                  <a:lnTo>
                    <a:pt x="124" y="807"/>
                  </a:lnTo>
                  <a:lnTo>
                    <a:pt x="136" y="822"/>
                  </a:lnTo>
                  <a:lnTo>
                    <a:pt x="143" y="839"/>
                  </a:lnTo>
                  <a:lnTo>
                    <a:pt x="145" y="859"/>
                  </a:lnTo>
                  <a:lnTo>
                    <a:pt x="149" y="887"/>
                  </a:lnTo>
                  <a:lnTo>
                    <a:pt x="156" y="915"/>
                  </a:lnTo>
                  <a:lnTo>
                    <a:pt x="168" y="939"/>
                  </a:lnTo>
                  <a:lnTo>
                    <a:pt x="184" y="961"/>
                  </a:lnTo>
                  <a:lnTo>
                    <a:pt x="204" y="979"/>
                  </a:lnTo>
                  <a:lnTo>
                    <a:pt x="227" y="994"/>
                  </a:lnTo>
                  <a:lnTo>
                    <a:pt x="227" y="696"/>
                  </a:lnTo>
                  <a:lnTo>
                    <a:pt x="189" y="683"/>
                  </a:lnTo>
                  <a:lnTo>
                    <a:pt x="154" y="666"/>
                  </a:lnTo>
                  <a:lnTo>
                    <a:pt x="121" y="644"/>
                  </a:lnTo>
                  <a:lnTo>
                    <a:pt x="91" y="619"/>
                  </a:lnTo>
                  <a:lnTo>
                    <a:pt x="65" y="591"/>
                  </a:lnTo>
                  <a:lnTo>
                    <a:pt x="43" y="558"/>
                  </a:lnTo>
                  <a:lnTo>
                    <a:pt x="25" y="523"/>
                  </a:lnTo>
                  <a:lnTo>
                    <a:pt x="11" y="485"/>
                  </a:lnTo>
                  <a:lnTo>
                    <a:pt x="3" y="446"/>
                  </a:lnTo>
                  <a:lnTo>
                    <a:pt x="0" y="404"/>
                  </a:lnTo>
                  <a:lnTo>
                    <a:pt x="3" y="363"/>
                  </a:lnTo>
                  <a:lnTo>
                    <a:pt x="11" y="324"/>
                  </a:lnTo>
                  <a:lnTo>
                    <a:pt x="25" y="286"/>
                  </a:lnTo>
                  <a:lnTo>
                    <a:pt x="43" y="251"/>
                  </a:lnTo>
                  <a:lnTo>
                    <a:pt x="65" y="219"/>
                  </a:lnTo>
                  <a:lnTo>
                    <a:pt x="91" y="189"/>
                  </a:lnTo>
                  <a:lnTo>
                    <a:pt x="121" y="164"/>
                  </a:lnTo>
                  <a:lnTo>
                    <a:pt x="154" y="143"/>
                  </a:lnTo>
                  <a:lnTo>
                    <a:pt x="189" y="125"/>
                  </a:lnTo>
                  <a:lnTo>
                    <a:pt x="227" y="114"/>
                  </a:lnTo>
                  <a:lnTo>
                    <a:pt x="227" y="72"/>
                  </a:lnTo>
                  <a:lnTo>
                    <a:pt x="230" y="53"/>
                  </a:lnTo>
                  <a:lnTo>
                    <a:pt x="238" y="35"/>
                  </a:lnTo>
                  <a:lnTo>
                    <a:pt x="248" y="21"/>
                  </a:lnTo>
                  <a:lnTo>
                    <a:pt x="264" y="9"/>
                  </a:lnTo>
                  <a:lnTo>
                    <a:pt x="280" y="2"/>
                  </a:lnTo>
                  <a:lnTo>
                    <a:pt x="3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9" name="Freeform 120"/>
            <p:cNvSpPr>
              <a:spLocks noEditPoints="1"/>
            </p:cNvSpPr>
            <p:nvPr/>
          </p:nvSpPr>
          <p:spPr bwMode="auto">
            <a:xfrm>
              <a:off x="9642475" y="3190875"/>
              <a:ext cx="242888" cy="242888"/>
            </a:xfrm>
            <a:custGeom>
              <a:avLst/>
              <a:gdLst>
                <a:gd name="T0" fmla="*/ 854 w 1986"/>
                <a:gd name="T1" fmla="*/ 231 h 1987"/>
                <a:gd name="T2" fmla="*/ 662 w 1986"/>
                <a:gd name="T3" fmla="*/ 293 h 1987"/>
                <a:gd name="T4" fmla="*/ 494 w 1986"/>
                <a:gd name="T5" fmla="*/ 400 h 1987"/>
                <a:gd name="T6" fmla="*/ 360 w 1986"/>
                <a:gd name="T7" fmla="*/ 547 h 1987"/>
                <a:gd name="T8" fmla="*/ 267 w 1986"/>
                <a:gd name="T9" fmla="*/ 723 h 1987"/>
                <a:gd name="T10" fmla="*/ 222 w 1986"/>
                <a:gd name="T11" fmla="*/ 923 h 1987"/>
                <a:gd name="T12" fmla="*/ 231 w 1986"/>
                <a:gd name="T13" fmla="*/ 1133 h 1987"/>
                <a:gd name="T14" fmla="*/ 293 w 1986"/>
                <a:gd name="T15" fmla="*/ 1326 h 1987"/>
                <a:gd name="T16" fmla="*/ 401 w 1986"/>
                <a:gd name="T17" fmla="*/ 1492 h 1987"/>
                <a:gd name="T18" fmla="*/ 546 w 1986"/>
                <a:gd name="T19" fmla="*/ 1626 h 1987"/>
                <a:gd name="T20" fmla="*/ 723 w 1986"/>
                <a:gd name="T21" fmla="*/ 1720 h 1987"/>
                <a:gd name="T22" fmla="*/ 922 w 1986"/>
                <a:gd name="T23" fmla="*/ 1766 h 1987"/>
                <a:gd name="T24" fmla="*/ 1132 w 1986"/>
                <a:gd name="T25" fmla="*/ 1756 h 1987"/>
                <a:gd name="T26" fmla="*/ 1324 w 1986"/>
                <a:gd name="T27" fmla="*/ 1694 h 1987"/>
                <a:gd name="T28" fmla="*/ 1492 w 1986"/>
                <a:gd name="T29" fmla="*/ 1587 h 1987"/>
                <a:gd name="T30" fmla="*/ 1626 w 1986"/>
                <a:gd name="T31" fmla="*/ 1440 h 1987"/>
                <a:gd name="T32" fmla="*/ 1719 w 1986"/>
                <a:gd name="T33" fmla="*/ 1264 h 1987"/>
                <a:gd name="T34" fmla="*/ 1764 w 1986"/>
                <a:gd name="T35" fmla="*/ 1064 h 1987"/>
                <a:gd name="T36" fmla="*/ 1755 w 1986"/>
                <a:gd name="T37" fmla="*/ 854 h 1987"/>
                <a:gd name="T38" fmla="*/ 1693 w 1986"/>
                <a:gd name="T39" fmla="*/ 661 h 1987"/>
                <a:gd name="T40" fmla="*/ 1585 w 1986"/>
                <a:gd name="T41" fmla="*/ 494 h 1987"/>
                <a:gd name="T42" fmla="*/ 1439 w 1986"/>
                <a:gd name="T43" fmla="*/ 361 h 1987"/>
                <a:gd name="T44" fmla="*/ 1263 w 1986"/>
                <a:gd name="T45" fmla="*/ 266 h 1987"/>
                <a:gd name="T46" fmla="*/ 1063 w 1986"/>
                <a:gd name="T47" fmla="*/ 221 h 1987"/>
                <a:gd name="T48" fmla="*/ 1074 w 1986"/>
                <a:gd name="T49" fmla="*/ 3 h 1987"/>
                <a:gd name="T50" fmla="*/ 1306 w 1986"/>
                <a:gd name="T51" fmla="*/ 50 h 1987"/>
                <a:gd name="T52" fmla="*/ 1516 w 1986"/>
                <a:gd name="T53" fmla="*/ 149 h 1987"/>
                <a:gd name="T54" fmla="*/ 1695 w 1986"/>
                <a:gd name="T55" fmla="*/ 292 h 1987"/>
                <a:gd name="T56" fmla="*/ 1837 w 1986"/>
                <a:gd name="T57" fmla="*/ 471 h 1987"/>
                <a:gd name="T58" fmla="*/ 1934 w 1986"/>
                <a:gd name="T59" fmla="*/ 679 h 1987"/>
                <a:gd name="T60" fmla="*/ 1983 w 1986"/>
                <a:gd name="T61" fmla="*/ 912 h 1987"/>
                <a:gd name="T62" fmla="*/ 1972 w 1986"/>
                <a:gd name="T63" fmla="*/ 1155 h 1987"/>
                <a:gd name="T64" fmla="*/ 1907 w 1986"/>
                <a:gd name="T65" fmla="*/ 1380 h 1987"/>
                <a:gd name="T66" fmla="*/ 1794 w 1986"/>
                <a:gd name="T67" fmla="*/ 1580 h 1987"/>
                <a:gd name="T68" fmla="*/ 1638 w 1986"/>
                <a:gd name="T69" fmla="*/ 1748 h 1987"/>
                <a:gd name="T70" fmla="*/ 1449 w 1986"/>
                <a:gd name="T71" fmla="*/ 1876 h 1987"/>
                <a:gd name="T72" fmla="*/ 1231 w 1986"/>
                <a:gd name="T73" fmla="*/ 1959 h 1987"/>
                <a:gd name="T74" fmla="*/ 993 w 1986"/>
                <a:gd name="T75" fmla="*/ 1987 h 1987"/>
                <a:gd name="T76" fmla="*/ 755 w 1986"/>
                <a:gd name="T77" fmla="*/ 1959 h 1987"/>
                <a:gd name="T78" fmla="*/ 537 w 1986"/>
                <a:gd name="T79" fmla="*/ 1876 h 1987"/>
                <a:gd name="T80" fmla="*/ 347 w 1986"/>
                <a:gd name="T81" fmla="*/ 1748 h 1987"/>
                <a:gd name="T82" fmla="*/ 193 w 1986"/>
                <a:gd name="T83" fmla="*/ 1580 h 1987"/>
                <a:gd name="T84" fmla="*/ 78 w 1986"/>
                <a:gd name="T85" fmla="*/ 1380 h 1987"/>
                <a:gd name="T86" fmla="*/ 14 w 1986"/>
                <a:gd name="T87" fmla="*/ 1155 h 1987"/>
                <a:gd name="T88" fmla="*/ 3 w 1986"/>
                <a:gd name="T89" fmla="*/ 912 h 1987"/>
                <a:gd name="T90" fmla="*/ 51 w 1986"/>
                <a:gd name="T91" fmla="*/ 679 h 1987"/>
                <a:gd name="T92" fmla="*/ 150 w 1986"/>
                <a:gd name="T93" fmla="*/ 471 h 1987"/>
                <a:gd name="T94" fmla="*/ 291 w 1986"/>
                <a:gd name="T95" fmla="*/ 292 h 1987"/>
                <a:gd name="T96" fmla="*/ 470 w 1986"/>
                <a:gd name="T97" fmla="*/ 149 h 1987"/>
                <a:gd name="T98" fmla="*/ 679 w 1986"/>
                <a:gd name="T99" fmla="*/ 50 h 1987"/>
                <a:gd name="T100" fmla="*/ 912 w 1986"/>
                <a:gd name="T101" fmla="*/ 3 h 1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6" h="1987">
                  <a:moveTo>
                    <a:pt x="993" y="218"/>
                  </a:moveTo>
                  <a:lnTo>
                    <a:pt x="922" y="221"/>
                  </a:lnTo>
                  <a:lnTo>
                    <a:pt x="854" y="231"/>
                  </a:lnTo>
                  <a:lnTo>
                    <a:pt x="787" y="246"/>
                  </a:lnTo>
                  <a:lnTo>
                    <a:pt x="723" y="266"/>
                  </a:lnTo>
                  <a:lnTo>
                    <a:pt x="662" y="293"/>
                  </a:lnTo>
                  <a:lnTo>
                    <a:pt x="602" y="324"/>
                  </a:lnTo>
                  <a:lnTo>
                    <a:pt x="546" y="361"/>
                  </a:lnTo>
                  <a:lnTo>
                    <a:pt x="494" y="400"/>
                  </a:lnTo>
                  <a:lnTo>
                    <a:pt x="446" y="446"/>
                  </a:lnTo>
                  <a:lnTo>
                    <a:pt x="401" y="494"/>
                  </a:lnTo>
                  <a:lnTo>
                    <a:pt x="360" y="547"/>
                  </a:lnTo>
                  <a:lnTo>
                    <a:pt x="324" y="603"/>
                  </a:lnTo>
                  <a:lnTo>
                    <a:pt x="293" y="661"/>
                  </a:lnTo>
                  <a:lnTo>
                    <a:pt x="267" y="723"/>
                  </a:lnTo>
                  <a:lnTo>
                    <a:pt x="246" y="787"/>
                  </a:lnTo>
                  <a:lnTo>
                    <a:pt x="231" y="854"/>
                  </a:lnTo>
                  <a:lnTo>
                    <a:pt x="222" y="923"/>
                  </a:lnTo>
                  <a:lnTo>
                    <a:pt x="219" y="994"/>
                  </a:lnTo>
                  <a:lnTo>
                    <a:pt x="222" y="1064"/>
                  </a:lnTo>
                  <a:lnTo>
                    <a:pt x="231" y="1133"/>
                  </a:lnTo>
                  <a:lnTo>
                    <a:pt x="246" y="1199"/>
                  </a:lnTo>
                  <a:lnTo>
                    <a:pt x="267" y="1264"/>
                  </a:lnTo>
                  <a:lnTo>
                    <a:pt x="293" y="1326"/>
                  </a:lnTo>
                  <a:lnTo>
                    <a:pt x="324" y="1384"/>
                  </a:lnTo>
                  <a:lnTo>
                    <a:pt x="360" y="1440"/>
                  </a:lnTo>
                  <a:lnTo>
                    <a:pt x="401" y="1492"/>
                  </a:lnTo>
                  <a:lnTo>
                    <a:pt x="446" y="1542"/>
                  </a:lnTo>
                  <a:lnTo>
                    <a:pt x="494" y="1587"/>
                  </a:lnTo>
                  <a:lnTo>
                    <a:pt x="546" y="1626"/>
                  </a:lnTo>
                  <a:lnTo>
                    <a:pt x="602" y="1663"/>
                  </a:lnTo>
                  <a:lnTo>
                    <a:pt x="662" y="1694"/>
                  </a:lnTo>
                  <a:lnTo>
                    <a:pt x="723" y="1720"/>
                  </a:lnTo>
                  <a:lnTo>
                    <a:pt x="787" y="1741"/>
                  </a:lnTo>
                  <a:lnTo>
                    <a:pt x="854" y="1756"/>
                  </a:lnTo>
                  <a:lnTo>
                    <a:pt x="922" y="1766"/>
                  </a:lnTo>
                  <a:lnTo>
                    <a:pt x="993" y="1769"/>
                  </a:lnTo>
                  <a:lnTo>
                    <a:pt x="1063" y="1766"/>
                  </a:lnTo>
                  <a:lnTo>
                    <a:pt x="1132" y="1756"/>
                  </a:lnTo>
                  <a:lnTo>
                    <a:pt x="1199" y="1741"/>
                  </a:lnTo>
                  <a:lnTo>
                    <a:pt x="1263" y="1720"/>
                  </a:lnTo>
                  <a:lnTo>
                    <a:pt x="1324" y="1694"/>
                  </a:lnTo>
                  <a:lnTo>
                    <a:pt x="1384" y="1663"/>
                  </a:lnTo>
                  <a:lnTo>
                    <a:pt x="1439" y="1626"/>
                  </a:lnTo>
                  <a:lnTo>
                    <a:pt x="1492" y="1587"/>
                  </a:lnTo>
                  <a:lnTo>
                    <a:pt x="1541" y="1542"/>
                  </a:lnTo>
                  <a:lnTo>
                    <a:pt x="1585" y="1492"/>
                  </a:lnTo>
                  <a:lnTo>
                    <a:pt x="1626" y="1440"/>
                  </a:lnTo>
                  <a:lnTo>
                    <a:pt x="1661" y="1384"/>
                  </a:lnTo>
                  <a:lnTo>
                    <a:pt x="1693" y="1326"/>
                  </a:lnTo>
                  <a:lnTo>
                    <a:pt x="1719" y="1264"/>
                  </a:lnTo>
                  <a:lnTo>
                    <a:pt x="1740" y="1199"/>
                  </a:lnTo>
                  <a:lnTo>
                    <a:pt x="1755" y="1133"/>
                  </a:lnTo>
                  <a:lnTo>
                    <a:pt x="1764" y="1064"/>
                  </a:lnTo>
                  <a:lnTo>
                    <a:pt x="1767" y="994"/>
                  </a:lnTo>
                  <a:lnTo>
                    <a:pt x="1764" y="923"/>
                  </a:lnTo>
                  <a:lnTo>
                    <a:pt x="1755" y="854"/>
                  </a:lnTo>
                  <a:lnTo>
                    <a:pt x="1740" y="787"/>
                  </a:lnTo>
                  <a:lnTo>
                    <a:pt x="1719" y="723"/>
                  </a:lnTo>
                  <a:lnTo>
                    <a:pt x="1693" y="661"/>
                  </a:lnTo>
                  <a:lnTo>
                    <a:pt x="1661" y="603"/>
                  </a:lnTo>
                  <a:lnTo>
                    <a:pt x="1626" y="547"/>
                  </a:lnTo>
                  <a:lnTo>
                    <a:pt x="1585" y="494"/>
                  </a:lnTo>
                  <a:lnTo>
                    <a:pt x="1541" y="446"/>
                  </a:lnTo>
                  <a:lnTo>
                    <a:pt x="1492" y="400"/>
                  </a:lnTo>
                  <a:lnTo>
                    <a:pt x="1439" y="361"/>
                  </a:lnTo>
                  <a:lnTo>
                    <a:pt x="1384" y="324"/>
                  </a:lnTo>
                  <a:lnTo>
                    <a:pt x="1324" y="293"/>
                  </a:lnTo>
                  <a:lnTo>
                    <a:pt x="1263" y="266"/>
                  </a:lnTo>
                  <a:lnTo>
                    <a:pt x="1199" y="246"/>
                  </a:lnTo>
                  <a:lnTo>
                    <a:pt x="1132" y="231"/>
                  </a:lnTo>
                  <a:lnTo>
                    <a:pt x="1063" y="221"/>
                  </a:lnTo>
                  <a:lnTo>
                    <a:pt x="993" y="218"/>
                  </a:lnTo>
                  <a:close/>
                  <a:moveTo>
                    <a:pt x="993" y="0"/>
                  </a:moveTo>
                  <a:lnTo>
                    <a:pt x="1074" y="3"/>
                  </a:lnTo>
                  <a:lnTo>
                    <a:pt x="1154" y="13"/>
                  </a:lnTo>
                  <a:lnTo>
                    <a:pt x="1231" y="28"/>
                  </a:lnTo>
                  <a:lnTo>
                    <a:pt x="1306" y="50"/>
                  </a:lnTo>
                  <a:lnTo>
                    <a:pt x="1379" y="78"/>
                  </a:lnTo>
                  <a:lnTo>
                    <a:pt x="1449" y="111"/>
                  </a:lnTo>
                  <a:lnTo>
                    <a:pt x="1516" y="149"/>
                  </a:lnTo>
                  <a:lnTo>
                    <a:pt x="1579" y="192"/>
                  </a:lnTo>
                  <a:lnTo>
                    <a:pt x="1638" y="239"/>
                  </a:lnTo>
                  <a:lnTo>
                    <a:pt x="1695" y="292"/>
                  </a:lnTo>
                  <a:lnTo>
                    <a:pt x="1746" y="347"/>
                  </a:lnTo>
                  <a:lnTo>
                    <a:pt x="1794" y="407"/>
                  </a:lnTo>
                  <a:lnTo>
                    <a:pt x="1837" y="471"/>
                  </a:lnTo>
                  <a:lnTo>
                    <a:pt x="1875" y="537"/>
                  </a:lnTo>
                  <a:lnTo>
                    <a:pt x="1907" y="607"/>
                  </a:lnTo>
                  <a:lnTo>
                    <a:pt x="1934" y="679"/>
                  </a:lnTo>
                  <a:lnTo>
                    <a:pt x="1956" y="755"/>
                  </a:lnTo>
                  <a:lnTo>
                    <a:pt x="1972" y="832"/>
                  </a:lnTo>
                  <a:lnTo>
                    <a:pt x="1983" y="912"/>
                  </a:lnTo>
                  <a:lnTo>
                    <a:pt x="1986" y="994"/>
                  </a:lnTo>
                  <a:lnTo>
                    <a:pt x="1983" y="1075"/>
                  </a:lnTo>
                  <a:lnTo>
                    <a:pt x="1972" y="1155"/>
                  </a:lnTo>
                  <a:lnTo>
                    <a:pt x="1956" y="1232"/>
                  </a:lnTo>
                  <a:lnTo>
                    <a:pt x="1934" y="1307"/>
                  </a:lnTo>
                  <a:lnTo>
                    <a:pt x="1907" y="1380"/>
                  </a:lnTo>
                  <a:lnTo>
                    <a:pt x="1875" y="1449"/>
                  </a:lnTo>
                  <a:lnTo>
                    <a:pt x="1837" y="1516"/>
                  </a:lnTo>
                  <a:lnTo>
                    <a:pt x="1794" y="1580"/>
                  </a:lnTo>
                  <a:lnTo>
                    <a:pt x="1746" y="1640"/>
                  </a:lnTo>
                  <a:lnTo>
                    <a:pt x="1695" y="1696"/>
                  </a:lnTo>
                  <a:lnTo>
                    <a:pt x="1638" y="1748"/>
                  </a:lnTo>
                  <a:lnTo>
                    <a:pt x="1579" y="1795"/>
                  </a:lnTo>
                  <a:lnTo>
                    <a:pt x="1516" y="1838"/>
                  </a:lnTo>
                  <a:lnTo>
                    <a:pt x="1449" y="1876"/>
                  </a:lnTo>
                  <a:lnTo>
                    <a:pt x="1379" y="1909"/>
                  </a:lnTo>
                  <a:lnTo>
                    <a:pt x="1306" y="1937"/>
                  </a:lnTo>
                  <a:lnTo>
                    <a:pt x="1231" y="1959"/>
                  </a:lnTo>
                  <a:lnTo>
                    <a:pt x="1154" y="1974"/>
                  </a:lnTo>
                  <a:lnTo>
                    <a:pt x="1074" y="1984"/>
                  </a:lnTo>
                  <a:lnTo>
                    <a:pt x="993" y="1987"/>
                  </a:lnTo>
                  <a:lnTo>
                    <a:pt x="912" y="1984"/>
                  </a:lnTo>
                  <a:lnTo>
                    <a:pt x="832" y="1974"/>
                  </a:lnTo>
                  <a:lnTo>
                    <a:pt x="755" y="1959"/>
                  </a:lnTo>
                  <a:lnTo>
                    <a:pt x="679" y="1937"/>
                  </a:lnTo>
                  <a:lnTo>
                    <a:pt x="607" y="1909"/>
                  </a:lnTo>
                  <a:lnTo>
                    <a:pt x="537" y="1876"/>
                  </a:lnTo>
                  <a:lnTo>
                    <a:pt x="470" y="1838"/>
                  </a:lnTo>
                  <a:lnTo>
                    <a:pt x="407" y="1795"/>
                  </a:lnTo>
                  <a:lnTo>
                    <a:pt x="347" y="1748"/>
                  </a:lnTo>
                  <a:lnTo>
                    <a:pt x="291" y="1696"/>
                  </a:lnTo>
                  <a:lnTo>
                    <a:pt x="240" y="1640"/>
                  </a:lnTo>
                  <a:lnTo>
                    <a:pt x="193" y="1580"/>
                  </a:lnTo>
                  <a:lnTo>
                    <a:pt x="150" y="1516"/>
                  </a:lnTo>
                  <a:lnTo>
                    <a:pt x="111" y="1449"/>
                  </a:lnTo>
                  <a:lnTo>
                    <a:pt x="78" y="1380"/>
                  </a:lnTo>
                  <a:lnTo>
                    <a:pt x="51" y="1307"/>
                  </a:lnTo>
                  <a:lnTo>
                    <a:pt x="29" y="1232"/>
                  </a:lnTo>
                  <a:lnTo>
                    <a:pt x="14" y="1155"/>
                  </a:lnTo>
                  <a:lnTo>
                    <a:pt x="3" y="1075"/>
                  </a:lnTo>
                  <a:lnTo>
                    <a:pt x="0" y="994"/>
                  </a:lnTo>
                  <a:lnTo>
                    <a:pt x="3" y="912"/>
                  </a:lnTo>
                  <a:lnTo>
                    <a:pt x="14" y="832"/>
                  </a:lnTo>
                  <a:lnTo>
                    <a:pt x="29" y="755"/>
                  </a:lnTo>
                  <a:lnTo>
                    <a:pt x="51" y="679"/>
                  </a:lnTo>
                  <a:lnTo>
                    <a:pt x="78" y="607"/>
                  </a:lnTo>
                  <a:lnTo>
                    <a:pt x="111" y="537"/>
                  </a:lnTo>
                  <a:lnTo>
                    <a:pt x="150" y="471"/>
                  </a:lnTo>
                  <a:lnTo>
                    <a:pt x="193" y="407"/>
                  </a:lnTo>
                  <a:lnTo>
                    <a:pt x="240" y="347"/>
                  </a:lnTo>
                  <a:lnTo>
                    <a:pt x="291" y="292"/>
                  </a:lnTo>
                  <a:lnTo>
                    <a:pt x="347" y="239"/>
                  </a:lnTo>
                  <a:lnTo>
                    <a:pt x="407" y="192"/>
                  </a:lnTo>
                  <a:lnTo>
                    <a:pt x="470" y="149"/>
                  </a:lnTo>
                  <a:lnTo>
                    <a:pt x="537" y="111"/>
                  </a:lnTo>
                  <a:lnTo>
                    <a:pt x="607" y="78"/>
                  </a:lnTo>
                  <a:lnTo>
                    <a:pt x="679" y="50"/>
                  </a:lnTo>
                  <a:lnTo>
                    <a:pt x="755" y="28"/>
                  </a:lnTo>
                  <a:lnTo>
                    <a:pt x="832" y="13"/>
                  </a:lnTo>
                  <a:lnTo>
                    <a:pt x="912" y="3"/>
                  </a:lnTo>
                  <a:lnTo>
                    <a:pt x="9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0" name="Freeform 121"/>
            <p:cNvSpPr>
              <a:spLocks noEditPoints="1"/>
            </p:cNvSpPr>
            <p:nvPr/>
          </p:nvSpPr>
          <p:spPr bwMode="auto">
            <a:xfrm>
              <a:off x="9820275" y="3368675"/>
              <a:ext cx="242888" cy="242888"/>
            </a:xfrm>
            <a:custGeom>
              <a:avLst/>
              <a:gdLst>
                <a:gd name="T0" fmla="*/ 854 w 1986"/>
                <a:gd name="T1" fmla="*/ 230 h 1987"/>
                <a:gd name="T2" fmla="*/ 662 w 1986"/>
                <a:gd name="T3" fmla="*/ 293 h 1987"/>
                <a:gd name="T4" fmla="*/ 494 w 1986"/>
                <a:gd name="T5" fmla="*/ 400 h 1987"/>
                <a:gd name="T6" fmla="*/ 360 w 1986"/>
                <a:gd name="T7" fmla="*/ 547 h 1987"/>
                <a:gd name="T8" fmla="*/ 267 w 1986"/>
                <a:gd name="T9" fmla="*/ 723 h 1987"/>
                <a:gd name="T10" fmla="*/ 222 w 1986"/>
                <a:gd name="T11" fmla="*/ 923 h 1987"/>
                <a:gd name="T12" fmla="*/ 231 w 1986"/>
                <a:gd name="T13" fmla="*/ 1133 h 1987"/>
                <a:gd name="T14" fmla="*/ 293 w 1986"/>
                <a:gd name="T15" fmla="*/ 1325 h 1987"/>
                <a:gd name="T16" fmla="*/ 401 w 1986"/>
                <a:gd name="T17" fmla="*/ 1492 h 1987"/>
                <a:gd name="T18" fmla="*/ 546 w 1986"/>
                <a:gd name="T19" fmla="*/ 1626 h 1987"/>
                <a:gd name="T20" fmla="*/ 723 w 1986"/>
                <a:gd name="T21" fmla="*/ 1720 h 1987"/>
                <a:gd name="T22" fmla="*/ 923 w 1986"/>
                <a:gd name="T23" fmla="*/ 1765 h 1987"/>
                <a:gd name="T24" fmla="*/ 1133 w 1986"/>
                <a:gd name="T25" fmla="*/ 1756 h 1987"/>
                <a:gd name="T26" fmla="*/ 1325 w 1986"/>
                <a:gd name="T27" fmla="*/ 1694 h 1987"/>
                <a:gd name="T28" fmla="*/ 1492 w 1986"/>
                <a:gd name="T29" fmla="*/ 1586 h 1987"/>
                <a:gd name="T30" fmla="*/ 1626 w 1986"/>
                <a:gd name="T31" fmla="*/ 1440 h 1987"/>
                <a:gd name="T32" fmla="*/ 1719 w 1986"/>
                <a:gd name="T33" fmla="*/ 1264 h 1987"/>
                <a:gd name="T34" fmla="*/ 1765 w 1986"/>
                <a:gd name="T35" fmla="*/ 1063 h 1987"/>
                <a:gd name="T36" fmla="*/ 1756 w 1986"/>
                <a:gd name="T37" fmla="*/ 854 h 1987"/>
                <a:gd name="T38" fmla="*/ 1693 w 1986"/>
                <a:gd name="T39" fmla="*/ 661 h 1987"/>
                <a:gd name="T40" fmla="*/ 1585 w 1986"/>
                <a:gd name="T41" fmla="*/ 494 h 1987"/>
                <a:gd name="T42" fmla="*/ 1439 w 1986"/>
                <a:gd name="T43" fmla="*/ 360 h 1987"/>
                <a:gd name="T44" fmla="*/ 1264 w 1986"/>
                <a:gd name="T45" fmla="*/ 266 h 1987"/>
                <a:gd name="T46" fmla="*/ 1064 w 1986"/>
                <a:gd name="T47" fmla="*/ 221 h 1987"/>
                <a:gd name="T48" fmla="*/ 1074 w 1986"/>
                <a:gd name="T49" fmla="*/ 3 h 1987"/>
                <a:gd name="T50" fmla="*/ 1306 w 1986"/>
                <a:gd name="T51" fmla="*/ 50 h 1987"/>
                <a:gd name="T52" fmla="*/ 1516 w 1986"/>
                <a:gd name="T53" fmla="*/ 149 h 1987"/>
                <a:gd name="T54" fmla="*/ 1695 w 1986"/>
                <a:gd name="T55" fmla="*/ 291 h 1987"/>
                <a:gd name="T56" fmla="*/ 1837 w 1986"/>
                <a:gd name="T57" fmla="*/ 470 h 1987"/>
                <a:gd name="T58" fmla="*/ 1936 w 1986"/>
                <a:gd name="T59" fmla="*/ 680 h 1987"/>
                <a:gd name="T60" fmla="*/ 1983 w 1986"/>
                <a:gd name="T61" fmla="*/ 911 h 1987"/>
                <a:gd name="T62" fmla="*/ 1973 w 1986"/>
                <a:gd name="T63" fmla="*/ 1155 h 1987"/>
                <a:gd name="T64" fmla="*/ 1907 w 1986"/>
                <a:gd name="T65" fmla="*/ 1380 h 1987"/>
                <a:gd name="T66" fmla="*/ 1794 w 1986"/>
                <a:gd name="T67" fmla="*/ 1580 h 1987"/>
                <a:gd name="T68" fmla="*/ 1639 w 1986"/>
                <a:gd name="T69" fmla="*/ 1748 h 1987"/>
                <a:gd name="T70" fmla="*/ 1449 w 1986"/>
                <a:gd name="T71" fmla="*/ 1875 h 1987"/>
                <a:gd name="T72" fmla="*/ 1231 w 1986"/>
                <a:gd name="T73" fmla="*/ 1958 h 1987"/>
                <a:gd name="T74" fmla="*/ 993 w 1986"/>
                <a:gd name="T75" fmla="*/ 1987 h 1987"/>
                <a:gd name="T76" fmla="*/ 755 w 1986"/>
                <a:gd name="T77" fmla="*/ 1958 h 1987"/>
                <a:gd name="T78" fmla="*/ 537 w 1986"/>
                <a:gd name="T79" fmla="*/ 1875 h 1987"/>
                <a:gd name="T80" fmla="*/ 348 w 1986"/>
                <a:gd name="T81" fmla="*/ 1748 h 1987"/>
                <a:gd name="T82" fmla="*/ 193 w 1986"/>
                <a:gd name="T83" fmla="*/ 1580 h 1987"/>
                <a:gd name="T84" fmla="*/ 79 w 1986"/>
                <a:gd name="T85" fmla="*/ 1380 h 1987"/>
                <a:gd name="T86" fmla="*/ 14 w 1986"/>
                <a:gd name="T87" fmla="*/ 1155 h 1987"/>
                <a:gd name="T88" fmla="*/ 4 w 1986"/>
                <a:gd name="T89" fmla="*/ 911 h 1987"/>
                <a:gd name="T90" fmla="*/ 51 w 1986"/>
                <a:gd name="T91" fmla="*/ 680 h 1987"/>
                <a:gd name="T92" fmla="*/ 150 w 1986"/>
                <a:gd name="T93" fmla="*/ 470 h 1987"/>
                <a:gd name="T94" fmla="*/ 292 w 1986"/>
                <a:gd name="T95" fmla="*/ 291 h 1987"/>
                <a:gd name="T96" fmla="*/ 471 w 1986"/>
                <a:gd name="T97" fmla="*/ 149 h 1987"/>
                <a:gd name="T98" fmla="*/ 679 w 1986"/>
                <a:gd name="T99" fmla="*/ 50 h 1987"/>
                <a:gd name="T100" fmla="*/ 912 w 1986"/>
                <a:gd name="T101" fmla="*/ 3 h 1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6" h="1987">
                  <a:moveTo>
                    <a:pt x="993" y="218"/>
                  </a:moveTo>
                  <a:lnTo>
                    <a:pt x="923" y="221"/>
                  </a:lnTo>
                  <a:lnTo>
                    <a:pt x="854" y="230"/>
                  </a:lnTo>
                  <a:lnTo>
                    <a:pt x="787" y="246"/>
                  </a:lnTo>
                  <a:lnTo>
                    <a:pt x="723" y="266"/>
                  </a:lnTo>
                  <a:lnTo>
                    <a:pt x="662" y="293"/>
                  </a:lnTo>
                  <a:lnTo>
                    <a:pt x="603" y="324"/>
                  </a:lnTo>
                  <a:lnTo>
                    <a:pt x="546" y="360"/>
                  </a:lnTo>
                  <a:lnTo>
                    <a:pt x="494" y="400"/>
                  </a:lnTo>
                  <a:lnTo>
                    <a:pt x="446" y="445"/>
                  </a:lnTo>
                  <a:lnTo>
                    <a:pt x="401" y="494"/>
                  </a:lnTo>
                  <a:lnTo>
                    <a:pt x="360" y="547"/>
                  </a:lnTo>
                  <a:lnTo>
                    <a:pt x="325" y="602"/>
                  </a:lnTo>
                  <a:lnTo>
                    <a:pt x="293" y="661"/>
                  </a:lnTo>
                  <a:lnTo>
                    <a:pt x="267" y="723"/>
                  </a:lnTo>
                  <a:lnTo>
                    <a:pt x="246" y="788"/>
                  </a:lnTo>
                  <a:lnTo>
                    <a:pt x="231" y="854"/>
                  </a:lnTo>
                  <a:lnTo>
                    <a:pt x="222" y="923"/>
                  </a:lnTo>
                  <a:lnTo>
                    <a:pt x="219" y="993"/>
                  </a:lnTo>
                  <a:lnTo>
                    <a:pt x="222" y="1063"/>
                  </a:lnTo>
                  <a:lnTo>
                    <a:pt x="231" y="1133"/>
                  </a:lnTo>
                  <a:lnTo>
                    <a:pt x="246" y="1199"/>
                  </a:lnTo>
                  <a:lnTo>
                    <a:pt x="267" y="1264"/>
                  </a:lnTo>
                  <a:lnTo>
                    <a:pt x="293" y="1325"/>
                  </a:lnTo>
                  <a:lnTo>
                    <a:pt x="325" y="1384"/>
                  </a:lnTo>
                  <a:lnTo>
                    <a:pt x="360" y="1440"/>
                  </a:lnTo>
                  <a:lnTo>
                    <a:pt x="401" y="1492"/>
                  </a:lnTo>
                  <a:lnTo>
                    <a:pt x="446" y="1541"/>
                  </a:lnTo>
                  <a:lnTo>
                    <a:pt x="494" y="1586"/>
                  </a:lnTo>
                  <a:lnTo>
                    <a:pt x="546" y="1626"/>
                  </a:lnTo>
                  <a:lnTo>
                    <a:pt x="603" y="1663"/>
                  </a:lnTo>
                  <a:lnTo>
                    <a:pt x="662" y="1694"/>
                  </a:lnTo>
                  <a:lnTo>
                    <a:pt x="723" y="1720"/>
                  </a:lnTo>
                  <a:lnTo>
                    <a:pt x="787" y="1740"/>
                  </a:lnTo>
                  <a:lnTo>
                    <a:pt x="854" y="1756"/>
                  </a:lnTo>
                  <a:lnTo>
                    <a:pt x="923" y="1765"/>
                  </a:lnTo>
                  <a:lnTo>
                    <a:pt x="993" y="1769"/>
                  </a:lnTo>
                  <a:lnTo>
                    <a:pt x="1064" y="1765"/>
                  </a:lnTo>
                  <a:lnTo>
                    <a:pt x="1133" y="1756"/>
                  </a:lnTo>
                  <a:lnTo>
                    <a:pt x="1199" y="1740"/>
                  </a:lnTo>
                  <a:lnTo>
                    <a:pt x="1264" y="1720"/>
                  </a:lnTo>
                  <a:lnTo>
                    <a:pt x="1325" y="1694"/>
                  </a:lnTo>
                  <a:lnTo>
                    <a:pt x="1384" y="1663"/>
                  </a:lnTo>
                  <a:lnTo>
                    <a:pt x="1439" y="1626"/>
                  </a:lnTo>
                  <a:lnTo>
                    <a:pt x="1492" y="1586"/>
                  </a:lnTo>
                  <a:lnTo>
                    <a:pt x="1541" y="1541"/>
                  </a:lnTo>
                  <a:lnTo>
                    <a:pt x="1585" y="1492"/>
                  </a:lnTo>
                  <a:lnTo>
                    <a:pt x="1626" y="1440"/>
                  </a:lnTo>
                  <a:lnTo>
                    <a:pt x="1661" y="1384"/>
                  </a:lnTo>
                  <a:lnTo>
                    <a:pt x="1693" y="1325"/>
                  </a:lnTo>
                  <a:lnTo>
                    <a:pt x="1719" y="1264"/>
                  </a:lnTo>
                  <a:lnTo>
                    <a:pt x="1740" y="1199"/>
                  </a:lnTo>
                  <a:lnTo>
                    <a:pt x="1756" y="1133"/>
                  </a:lnTo>
                  <a:lnTo>
                    <a:pt x="1765" y="1063"/>
                  </a:lnTo>
                  <a:lnTo>
                    <a:pt x="1768" y="993"/>
                  </a:lnTo>
                  <a:lnTo>
                    <a:pt x="1765" y="923"/>
                  </a:lnTo>
                  <a:lnTo>
                    <a:pt x="1756" y="854"/>
                  </a:lnTo>
                  <a:lnTo>
                    <a:pt x="1740" y="788"/>
                  </a:lnTo>
                  <a:lnTo>
                    <a:pt x="1719" y="723"/>
                  </a:lnTo>
                  <a:lnTo>
                    <a:pt x="1693" y="661"/>
                  </a:lnTo>
                  <a:lnTo>
                    <a:pt x="1661" y="602"/>
                  </a:lnTo>
                  <a:lnTo>
                    <a:pt x="1626" y="547"/>
                  </a:lnTo>
                  <a:lnTo>
                    <a:pt x="1585" y="494"/>
                  </a:lnTo>
                  <a:lnTo>
                    <a:pt x="1541" y="445"/>
                  </a:lnTo>
                  <a:lnTo>
                    <a:pt x="1492" y="400"/>
                  </a:lnTo>
                  <a:lnTo>
                    <a:pt x="1439" y="360"/>
                  </a:lnTo>
                  <a:lnTo>
                    <a:pt x="1384" y="324"/>
                  </a:lnTo>
                  <a:lnTo>
                    <a:pt x="1325" y="293"/>
                  </a:lnTo>
                  <a:lnTo>
                    <a:pt x="1264" y="266"/>
                  </a:lnTo>
                  <a:lnTo>
                    <a:pt x="1199" y="246"/>
                  </a:lnTo>
                  <a:lnTo>
                    <a:pt x="1133" y="230"/>
                  </a:lnTo>
                  <a:lnTo>
                    <a:pt x="1064" y="221"/>
                  </a:lnTo>
                  <a:lnTo>
                    <a:pt x="993" y="218"/>
                  </a:lnTo>
                  <a:close/>
                  <a:moveTo>
                    <a:pt x="993" y="0"/>
                  </a:moveTo>
                  <a:lnTo>
                    <a:pt x="1074" y="3"/>
                  </a:lnTo>
                  <a:lnTo>
                    <a:pt x="1154" y="12"/>
                  </a:lnTo>
                  <a:lnTo>
                    <a:pt x="1231" y="28"/>
                  </a:lnTo>
                  <a:lnTo>
                    <a:pt x="1306" y="50"/>
                  </a:lnTo>
                  <a:lnTo>
                    <a:pt x="1380" y="77"/>
                  </a:lnTo>
                  <a:lnTo>
                    <a:pt x="1449" y="111"/>
                  </a:lnTo>
                  <a:lnTo>
                    <a:pt x="1516" y="149"/>
                  </a:lnTo>
                  <a:lnTo>
                    <a:pt x="1579" y="192"/>
                  </a:lnTo>
                  <a:lnTo>
                    <a:pt x="1639" y="239"/>
                  </a:lnTo>
                  <a:lnTo>
                    <a:pt x="1695" y="291"/>
                  </a:lnTo>
                  <a:lnTo>
                    <a:pt x="1746" y="347"/>
                  </a:lnTo>
                  <a:lnTo>
                    <a:pt x="1794" y="406"/>
                  </a:lnTo>
                  <a:lnTo>
                    <a:pt x="1837" y="470"/>
                  </a:lnTo>
                  <a:lnTo>
                    <a:pt x="1875" y="537"/>
                  </a:lnTo>
                  <a:lnTo>
                    <a:pt x="1907" y="607"/>
                  </a:lnTo>
                  <a:lnTo>
                    <a:pt x="1936" y="680"/>
                  </a:lnTo>
                  <a:lnTo>
                    <a:pt x="1957" y="754"/>
                  </a:lnTo>
                  <a:lnTo>
                    <a:pt x="1973" y="832"/>
                  </a:lnTo>
                  <a:lnTo>
                    <a:pt x="1983" y="911"/>
                  </a:lnTo>
                  <a:lnTo>
                    <a:pt x="1986" y="993"/>
                  </a:lnTo>
                  <a:lnTo>
                    <a:pt x="1983" y="1075"/>
                  </a:lnTo>
                  <a:lnTo>
                    <a:pt x="1973" y="1155"/>
                  </a:lnTo>
                  <a:lnTo>
                    <a:pt x="1957" y="1232"/>
                  </a:lnTo>
                  <a:lnTo>
                    <a:pt x="1936" y="1306"/>
                  </a:lnTo>
                  <a:lnTo>
                    <a:pt x="1907" y="1380"/>
                  </a:lnTo>
                  <a:lnTo>
                    <a:pt x="1875" y="1449"/>
                  </a:lnTo>
                  <a:lnTo>
                    <a:pt x="1837" y="1516"/>
                  </a:lnTo>
                  <a:lnTo>
                    <a:pt x="1794" y="1580"/>
                  </a:lnTo>
                  <a:lnTo>
                    <a:pt x="1746" y="1640"/>
                  </a:lnTo>
                  <a:lnTo>
                    <a:pt x="1695" y="1695"/>
                  </a:lnTo>
                  <a:lnTo>
                    <a:pt x="1639" y="1748"/>
                  </a:lnTo>
                  <a:lnTo>
                    <a:pt x="1579" y="1795"/>
                  </a:lnTo>
                  <a:lnTo>
                    <a:pt x="1516" y="1838"/>
                  </a:lnTo>
                  <a:lnTo>
                    <a:pt x="1449" y="1875"/>
                  </a:lnTo>
                  <a:lnTo>
                    <a:pt x="1380" y="1909"/>
                  </a:lnTo>
                  <a:lnTo>
                    <a:pt x="1306" y="1936"/>
                  </a:lnTo>
                  <a:lnTo>
                    <a:pt x="1231" y="1958"/>
                  </a:lnTo>
                  <a:lnTo>
                    <a:pt x="1154" y="1974"/>
                  </a:lnTo>
                  <a:lnTo>
                    <a:pt x="1074" y="1983"/>
                  </a:lnTo>
                  <a:lnTo>
                    <a:pt x="993" y="1987"/>
                  </a:lnTo>
                  <a:lnTo>
                    <a:pt x="912" y="1983"/>
                  </a:lnTo>
                  <a:lnTo>
                    <a:pt x="832" y="1974"/>
                  </a:lnTo>
                  <a:lnTo>
                    <a:pt x="755" y="1958"/>
                  </a:lnTo>
                  <a:lnTo>
                    <a:pt x="679" y="1936"/>
                  </a:lnTo>
                  <a:lnTo>
                    <a:pt x="607" y="1909"/>
                  </a:lnTo>
                  <a:lnTo>
                    <a:pt x="537" y="1875"/>
                  </a:lnTo>
                  <a:lnTo>
                    <a:pt x="471" y="1838"/>
                  </a:lnTo>
                  <a:lnTo>
                    <a:pt x="407" y="1795"/>
                  </a:lnTo>
                  <a:lnTo>
                    <a:pt x="348" y="1748"/>
                  </a:lnTo>
                  <a:lnTo>
                    <a:pt x="292" y="1695"/>
                  </a:lnTo>
                  <a:lnTo>
                    <a:pt x="240" y="1640"/>
                  </a:lnTo>
                  <a:lnTo>
                    <a:pt x="193" y="1580"/>
                  </a:lnTo>
                  <a:lnTo>
                    <a:pt x="150" y="1516"/>
                  </a:lnTo>
                  <a:lnTo>
                    <a:pt x="111" y="1449"/>
                  </a:lnTo>
                  <a:lnTo>
                    <a:pt x="79" y="1380"/>
                  </a:lnTo>
                  <a:lnTo>
                    <a:pt x="51" y="1306"/>
                  </a:lnTo>
                  <a:lnTo>
                    <a:pt x="29" y="1232"/>
                  </a:lnTo>
                  <a:lnTo>
                    <a:pt x="14" y="1155"/>
                  </a:lnTo>
                  <a:lnTo>
                    <a:pt x="4" y="1075"/>
                  </a:lnTo>
                  <a:lnTo>
                    <a:pt x="0" y="993"/>
                  </a:lnTo>
                  <a:lnTo>
                    <a:pt x="4" y="911"/>
                  </a:lnTo>
                  <a:lnTo>
                    <a:pt x="14" y="832"/>
                  </a:lnTo>
                  <a:lnTo>
                    <a:pt x="29" y="754"/>
                  </a:lnTo>
                  <a:lnTo>
                    <a:pt x="51" y="680"/>
                  </a:lnTo>
                  <a:lnTo>
                    <a:pt x="79" y="607"/>
                  </a:lnTo>
                  <a:lnTo>
                    <a:pt x="111" y="537"/>
                  </a:lnTo>
                  <a:lnTo>
                    <a:pt x="150" y="470"/>
                  </a:lnTo>
                  <a:lnTo>
                    <a:pt x="193" y="406"/>
                  </a:lnTo>
                  <a:lnTo>
                    <a:pt x="240" y="347"/>
                  </a:lnTo>
                  <a:lnTo>
                    <a:pt x="292" y="291"/>
                  </a:lnTo>
                  <a:lnTo>
                    <a:pt x="348" y="239"/>
                  </a:lnTo>
                  <a:lnTo>
                    <a:pt x="407" y="192"/>
                  </a:lnTo>
                  <a:lnTo>
                    <a:pt x="471" y="149"/>
                  </a:lnTo>
                  <a:lnTo>
                    <a:pt x="537" y="111"/>
                  </a:lnTo>
                  <a:lnTo>
                    <a:pt x="607" y="77"/>
                  </a:lnTo>
                  <a:lnTo>
                    <a:pt x="679" y="50"/>
                  </a:lnTo>
                  <a:lnTo>
                    <a:pt x="755" y="28"/>
                  </a:lnTo>
                  <a:lnTo>
                    <a:pt x="832" y="12"/>
                  </a:lnTo>
                  <a:lnTo>
                    <a:pt x="912" y="3"/>
                  </a:lnTo>
                  <a:lnTo>
                    <a:pt x="9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1" name="Freeform 122"/>
            <p:cNvSpPr>
              <a:spLocks/>
            </p:cNvSpPr>
            <p:nvPr/>
          </p:nvSpPr>
          <p:spPr bwMode="auto">
            <a:xfrm>
              <a:off x="9882188" y="3429000"/>
              <a:ext cx="104775" cy="123825"/>
            </a:xfrm>
            <a:custGeom>
              <a:avLst/>
              <a:gdLst>
                <a:gd name="T0" fmla="*/ 616 w 867"/>
                <a:gd name="T1" fmla="*/ 9 h 1018"/>
                <a:gd name="T2" fmla="*/ 731 w 867"/>
                <a:gd name="T3" fmla="*/ 56 h 1018"/>
                <a:gd name="T4" fmla="*/ 826 w 867"/>
                <a:gd name="T5" fmla="*/ 139 h 1018"/>
                <a:gd name="T6" fmla="*/ 841 w 867"/>
                <a:gd name="T7" fmla="*/ 193 h 1018"/>
                <a:gd name="T8" fmla="*/ 815 w 867"/>
                <a:gd name="T9" fmla="*/ 242 h 1018"/>
                <a:gd name="T10" fmla="*/ 762 w 867"/>
                <a:gd name="T11" fmla="*/ 258 h 1018"/>
                <a:gd name="T12" fmla="*/ 712 w 867"/>
                <a:gd name="T13" fmla="*/ 231 h 1018"/>
                <a:gd name="T14" fmla="*/ 632 w 867"/>
                <a:gd name="T15" fmla="*/ 168 h 1018"/>
                <a:gd name="T16" fmla="*/ 532 w 867"/>
                <a:gd name="T17" fmla="*/ 146 h 1018"/>
                <a:gd name="T18" fmla="*/ 425 w 867"/>
                <a:gd name="T19" fmla="*/ 172 h 1018"/>
                <a:gd name="T20" fmla="*/ 344 w 867"/>
                <a:gd name="T21" fmla="*/ 242 h 1018"/>
                <a:gd name="T22" fmla="*/ 303 w 867"/>
                <a:gd name="T23" fmla="*/ 344 h 1018"/>
                <a:gd name="T24" fmla="*/ 563 w 867"/>
                <a:gd name="T25" fmla="*/ 353 h 1018"/>
                <a:gd name="T26" fmla="*/ 596 w 867"/>
                <a:gd name="T27" fmla="*/ 397 h 1018"/>
                <a:gd name="T28" fmla="*/ 589 w 867"/>
                <a:gd name="T29" fmla="*/ 453 h 1018"/>
                <a:gd name="T30" fmla="*/ 546 w 867"/>
                <a:gd name="T31" fmla="*/ 486 h 1018"/>
                <a:gd name="T32" fmla="*/ 300 w 867"/>
                <a:gd name="T33" fmla="*/ 530 h 1018"/>
                <a:gd name="T34" fmla="*/ 563 w 867"/>
                <a:gd name="T35" fmla="*/ 540 h 1018"/>
                <a:gd name="T36" fmla="*/ 596 w 867"/>
                <a:gd name="T37" fmla="*/ 584 h 1018"/>
                <a:gd name="T38" fmla="*/ 589 w 867"/>
                <a:gd name="T39" fmla="*/ 639 h 1018"/>
                <a:gd name="T40" fmla="*/ 546 w 867"/>
                <a:gd name="T41" fmla="*/ 673 h 1018"/>
                <a:gd name="T42" fmla="*/ 312 w 867"/>
                <a:gd name="T43" fmla="*/ 711 h 1018"/>
                <a:gd name="T44" fmla="*/ 367 w 867"/>
                <a:gd name="T45" fmla="*/ 804 h 1018"/>
                <a:gd name="T46" fmla="*/ 458 w 867"/>
                <a:gd name="T47" fmla="*/ 861 h 1018"/>
                <a:gd name="T48" fmla="*/ 567 w 867"/>
                <a:gd name="T49" fmla="*/ 871 h 1018"/>
                <a:gd name="T50" fmla="*/ 662 w 867"/>
                <a:gd name="T51" fmla="*/ 833 h 1018"/>
                <a:gd name="T52" fmla="*/ 732 w 867"/>
                <a:gd name="T53" fmla="*/ 759 h 1018"/>
                <a:gd name="T54" fmla="*/ 777 w 867"/>
                <a:gd name="T55" fmla="*/ 725 h 1018"/>
                <a:gd name="T56" fmla="*/ 832 w 867"/>
                <a:gd name="T57" fmla="*/ 733 h 1018"/>
                <a:gd name="T58" fmla="*/ 865 w 867"/>
                <a:gd name="T59" fmla="*/ 777 h 1018"/>
                <a:gd name="T60" fmla="*/ 858 w 867"/>
                <a:gd name="T61" fmla="*/ 833 h 1018"/>
                <a:gd name="T62" fmla="*/ 773 w 867"/>
                <a:gd name="T63" fmla="*/ 931 h 1018"/>
                <a:gd name="T64" fmla="*/ 661 w 867"/>
                <a:gd name="T65" fmla="*/ 996 h 1018"/>
                <a:gd name="T66" fmla="*/ 532 w 867"/>
                <a:gd name="T67" fmla="*/ 1018 h 1018"/>
                <a:gd name="T68" fmla="*/ 393 w 867"/>
                <a:gd name="T69" fmla="*/ 992 h 1018"/>
                <a:gd name="T70" fmla="*/ 277 w 867"/>
                <a:gd name="T71" fmla="*/ 919 h 1018"/>
                <a:gd name="T72" fmla="*/ 195 w 867"/>
                <a:gd name="T73" fmla="*/ 810 h 1018"/>
                <a:gd name="T74" fmla="*/ 157 w 867"/>
                <a:gd name="T75" fmla="*/ 676 h 1018"/>
                <a:gd name="T76" fmla="*/ 35 w 867"/>
                <a:gd name="T77" fmla="*/ 665 h 1018"/>
                <a:gd name="T78" fmla="*/ 2 w 867"/>
                <a:gd name="T79" fmla="*/ 622 h 1018"/>
                <a:gd name="T80" fmla="*/ 9 w 867"/>
                <a:gd name="T81" fmla="*/ 566 h 1018"/>
                <a:gd name="T82" fmla="*/ 53 w 867"/>
                <a:gd name="T83" fmla="*/ 532 h 1018"/>
                <a:gd name="T84" fmla="*/ 155 w 867"/>
                <a:gd name="T85" fmla="*/ 488 h 1018"/>
                <a:gd name="T86" fmla="*/ 35 w 867"/>
                <a:gd name="T87" fmla="*/ 479 h 1018"/>
                <a:gd name="T88" fmla="*/ 2 w 867"/>
                <a:gd name="T89" fmla="*/ 435 h 1018"/>
                <a:gd name="T90" fmla="*/ 9 w 867"/>
                <a:gd name="T91" fmla="*/ 379 h 1018"/>
                <a:gd name="T92" fmla="*/ 53 w 867"/>
                <a:gd name="T93" fmla="*/ 346 h 1018"/>
                <a:gd name="T94" fmla="*/ 164 w 867"/>
                <a:gd name="T95" fmla="*/ 296 h 1018"/>
                <a:gd name="T96" fmla="*/ 218 w 867"/>
                <a:gd name="T97" fmla="*/ 169 h 1018"/>
                <a:gd name="T98" fmla="*/ 313 w 867"/>
                <a:gd name="T99" fmla="*/ 70 h 1018"/>
                <a:gd name="T100" fmla="*/ 437 w 867"/>
                <a:gd name="T101" fmla="*/ 11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7" h="1018">
                  <a:moveTo>
                    <a:pt x="532" y="0"/>
                  </a:moveTo>
                  <a:lnTo>
                    <a:pt x="575" y="2"/>
                  </a:lnTo>
                  <a:lnTo>
                    <a:pt x="616" y="9"/>
                  </a:lnTo>
                  <a:lnTo>
                    <a:pt x="656" y="21"/>
                  </a:lnTo>
                  <a:lnTo>
                    <a:pt x="695" y="37"/>
                  </a:lnTo>
                  <a:lnTo>
                    <a:pt x="731" y="56"/>
                  </a:lnTo>
                  <a:lnTo>
                    <a:pt x="766" y="81"/>
                  </a:lnTo>
                  <a:lnTo>
                    <a:pt x="797" y="108"/>
                  </a:lnTo>
                  <a:lnTo>
                    <a:pt x="826" y="139"/>
                  </a:lnTo>
                  <a:lnTo>
                    <a:pt x="836" y="156"/>
                  </a:lnTo>
                  <a:lnTo>
                    <a:pt x="841" y="174"/>
                  </a:lnTo>
                  <a:lnTo>
                    <a:pt x="841" y="193"/>
                  </a:lnTo>
                  <a:lnTo>
                    <a:pt x="837" y="211"/>
                  </a:lnTo>
                  <a:lnTo>
                    <a:pt x="829" y="227"/>
                  </a:lnTo>
                  <a:lnTo>
                    <a:pt x="815" y="242"/>
                  </a:lnTo>
                  <a:lnTo>
                    <a:pt x="798" y="252"/>
                  </a:lnTo>
                  <a:lnTo>
                    <a:pt x="781" y="258"/>
                  </a:lnTo>
                  <a:lnTo>
                    <a:pt x="762" y="258"/>
                  </a:lnTo>
                  <a:lnTo>
                    <a:pt x="744" y="253"/>
                  </a:lnTo>
                  <a:lnTo>
                    <a:pt x="727" y="245"/>
                  </a:lnTo>
                  <a:lnTo>
                    <a:pt x="712" y="231"/>
                  </a:lnTo>
                  <a:lnTo>
                    <a:pt x="688" y="206"/>
                  </a:lnTo>
                  <a:lnTo>
                    <a:pt x="662" y="184"/>
                  </a:lnTo>
                  <a:lnTo>
                    <a:pt x="632" y="168"/>
                  </a:lnTo>
                  <a:lnTo>
                    <a:pt x="600" y="155"/>
                  </a:lnTo>
                  <a:lnTo>
                    <a:pt x="567" y="148"/>
                  </a:lnTo>
                  <a:lnTo>
                    <a:pt x="532" y="146"/>
                  </a:lnTo>
                  <a:lnTo>
                    <a:pt x="495" y="149"/>
                  </a:lnTo>
                  <a:lnTo>
                    <a:pt x="458" y="157"/>
                  </a:lnTo>
                  <a:lnTo>
                    <a:pt x="425" y="172"/>
                  </a:lnTo>
                  <a:lnTo>
                    <a:pt x="394" y="191"/>
                  </a:lnTo>
                  <a:lnTo>
                    <a:pt x="367" y="215"/>
                  </a:lnTo>
                  <a:lnTo>
                    <a:pt x="344" y="242"/>
                  </a:lnTo>
                  <a:lnTo>
                    <a:pt x="325" y="273"/>
                  </a:lnTo>
                  <a:lnTo>
                    <a:pt x="312" y="307"/>
                  </a:lnTo>
                  <a:lnTo>
                    <a:pt x="303" y="344"/>
                  </a:lnTo>
                  <a:lnTo>
                    <a:pt x="526" y="344"/>
                  </a:lnTo>
                  <a:lnTo>
                    <a:pt x="546" y="346"/>
                  </a:lnTo>
                  <a:lnTo>
                    <a:pt x="563" y="353"/>
                  </a:lnTo>
                  <a:lnTo>
                    <a:pt x="577" y="365"/>
                  </a:lnTo>
                  <a:lnTo>
                    <a:pt x="589" y="379"/>
                  </a:lnTo>
                  <a:lnTo>
                    <a:pt x="596" y="397"/>
                  </a:lnTo>
                  <a:lnTo>
                    <a:pt x="599" y="416"/>
                  </a:lnTo>
                  <a:lnTo>
                    <a:pt x="596" y="435"/>
                  </a:lnTo>
                  <a:lnTo>
                    <a:pt x="589" y="453"/>
                  </a:lnTo>
                  <a:lnTo>
                    <a:pt x="577" y="467"/>
                  </a:lnTo>
                  <a:lnTo>
                    <a:pt x="563" y="479"/>
                  </a:lnTo>
                  <a:lnTo>
                    <a:pt x="546" y="486"/>
                  </a:lnTo>
                  <a:lnTo>
                    <a:pt x="526" y="488"/>
                  </a:lnTo>
                  <a:lnTo>
                    <a:pt x="300" y="488"/>
                  </a:lnTo>
                  <a:lnTo>
                    <a:pt x="300" y="530"/>
                  </a:lnTo>
                  <a:lnTo>
                    <a:pt x="526" y="530"/>
                  </a:lnTo>
                  <a:lnTo>
                    <a:pt x="546" y="532"/>
                  </a:lnTo>
                  <a:lnTo>
                    <a:pt x="563" y="540"/>
                  </a:lnTo>
                  <a:lnTo>
                    <a:pt x="577" y="551"/>
                  </a:lnTo>
                  <a:lnTo>
                    <a:pt x="589" y="566"/>
                  </a:lnTo>
                  <a:lnTo>
                    <a:pt x="596" y="584"/>
                  </a:lnTo>
                  <a:lnTo>
                    <a:pt x="599" y="602"/>
                  </a:lnTo>
                  <a:lnTo>
                    <a:pt x="596" y="622"/>
                  </a:lnTo>
                  <a:lnTo>
                    <a:pt x="589" y="639"/>
                  </a:lnTo>
                  <a:lnTo>
                    <a:pt x="577" y="654"/>
                  </a:lnTo>
                  <a:lnTo>
                    <a:pt x="563" y="665"/>
                  </a:lnTo>
                  <a:lnTo>
                    <a:pt x="546" y="673"/>
                  </a:lnTo>
                  <a:lnTo>
                    <a:pt x="526" y="676"/>
                  </a:lnTo>
                  <a:lnTo>
                    <a:pt x="303" y="676"/>
                  </a:lnTo>
                  <a:lnTo>
                    <a:pt x="312" y="711"/>
                  </a:lnTo>
                  <a:lnTo>
                    <a:pt x="325" y="745"/>
                  </a:lnTo>
                  <a:lnTo>
                    <a:pt x="344" y="776"/>
                  </a:lnTo>
                  <a:lnTo>
                    <a:pt x="367" y="804"/>
                  </a:lnTo>
                  <a:lnTo>
                    <a:pt x="394" y="828"/>
                  </a:lnTo>
                  <a:lnTo>
                    <a:pt x="425" y="847"/>
                  </a:lnTo>
                  <a:lnTo>
                    <a:pt x="458" y="861"/>
                  </a:lnTo>
                  <a:lnTo>
                    <a:pt x="495" y="870"/>
                  </a:lnTo>
                  <a:lnTo>
                    <a:pt x="532" y="873"/>
                  </a:lnTo>
                  <a:lnTo>
                    <a:pt x="567" y="871"/>
                  </a:lnTo>
                  <a:lnTo>
                    <a:pt x="600" y="863"/>
                  </a:lnTo>
                  <a:lnTo>
                    <a:pt x="633" y="851"/>
                  </a:lnTo>
                  <a:lnTo>
                    <a:pt x="662" y="833"/>
                  </a:lnTo>
                  <a:lnTo>
                    <a:pt x="689" y="812"/>
                  </a:lnTo>
                  <a:lnTo>
                    <a:pt x="712" y="787"/>
                  </a:lnTo>
                  <a:lnTo>
                    <a:pt x="732" y="759"/>
                  </a:lnTo>
                  <a:lnTo>
                    <a:pt x="745" y="743"/>
                  </a:lnTo>
                  <a:lnTo>
                    <a:pt x="760" y="732"/>
                  </a:lnTo>
                  <a:lnTo>
                    <a:pt x="777" y="725"/>
                  </a:lnTo>
                  <a:lnTo>
                    <a:pt x="795" y="723"/>
                  </a:lnTo>
                  <a:lnTo>
                    <a:pt x="814" y="725"/>
                  </a:lnTo>
                  <a:lnTo>
                    <a:pt x="832" y="733"/>
                  </a:lnTo>
                  <a:lnTo>
                    <a:pt x="848" y="745"/>
                  </a:lnTo>
                  <a:lnTo>
                    <a:pt x="859" y="761"/>
                  </a:lnTo>
                  <a:lnTo>
                    <a:pt x="865" y="777"/>
                  </a:lnTo>
                  <a:lnTo>
                    <a:pt x="867" y="796"/>
                  </a:lnTo>
                  <a:lnTo>
                    <a:pt x="865" y="815"/>
                  </a:lnTo>
                  <a:lnTo>
                    <a:pt x="858" y="833"/>
                  </a:lnTo>
                  <a:lnTo>
                    <a:pt x="833" y="870"/>
                  </a:lnTo>
                  <a:lnTo>
                    <a:pt x="805" y="902"/>
                  </a:lnTo>
                  <a:lnTo>
                    <a:pt x="773" y="931"/>
                  </a:lnTo>
                  <a:lnTo>
                    <a:pt x="738" y="958"/>
                  </a:lnTo>
                  <a:lnTo>
                    <a:pt x="701" y="979"/>
                  </a:lnTo>
                  <a:lnTo>
                    <a:pt x="661" y="996"/>
                  </a:lnTo>
                  <a:lnTo>
                    <a:pt x="619" y="1009"/>
                  </a:lnTo>
                  <a:lnTo>
                    <a:pt x="576" y="1016"/>
                  </a:lnTo>
                  <a:lnTo>
                    <a:pt x="532" y="1018"/>
                  </a:lnTo>
                  <a:lnTo>
                    <a:pt x="484" y="1015"/>
                  </a:lnTo>
                  <a:lnTo>
                    <a:pt x="437" y="1007"/>
                  </a:lnTo>
                  <a:lnTo>
                    <a:pt x="393" y="992"/>
                  </a:lnTo>
                  <a:lnTo>
                    <a:pt x="351" y="972"/>
                  </a:lnTo>
                  <a:lnTo>
                    <a:pt x="313" y="948"/>
                  </a:lnTo>
                  <a:lnTo>
                    <a:pt x="277" y="919"/>
                  </a:lnTo>
                  <a:lnTo>
                    <a:pt x="246" y="886"/>
                  </a:lnTo>
                  <a:lnTo>
                    <a:pt x="218" y="850"/>
                  </a:lnTo>
                  <a:lnTo>
                    <a:pt x="195" y="810"/>
                  </a:lnTo>
                  <a:lnTo>
                    <a:pt x="177" y="768"/>
                  </a:lnTo>
                  <a:lnTo>
                    <a:pt x="164" y="723"/>
                  </a:lnTo>
                  <a:lnTo>
                    <a:pt x="157" y="676"/>
                  </a:lnTo>
                  <a:lnTo>
                    <a:pt x="72" y="676"/>
                  </a:lnTo>
                  <a:lnTo>
                    <a:pt x="53" y="673"/>
                  </a:lnTo>
                  <a:lnTo>
                    <a:pt x="35" y="665"/>
                  </a:lnTo>
                  <a:lnTo>
                    <a:pt x="21" y="654"/>
                  </a:lnTo>
                  <a:lnTo>
                    <a:pt x="9" y="639"/>
                  </a:lnTo>
                  <a:lnTo>
                    <a:pt x="2" y="622"/>
                  </a:lnTo>
                  <a:lnTo>
                    <a:pt x="0" y="602"/>
                  </a:lnTo>
                  <a:lnTo>
                    <a:pt x="2" y="584"/>
                  </a:lnTo>
                  <a:lnTo>
                    <a:pt x="9" y="566"/>
                  </a:lnTo>
                  <a:lnTo>
                    <a:pt x="21" y="551"/>
                  </a:lnTo>
                  <a:lnTo>
                    <a:pt x="35" y="540"/>
                  </a:lnTo>
                  <a:lnTo>
                    <a:pt x="53" y="532"/>
                  </a:lnTo>
                  <a:lnTo>
                    <a:pt x="72" y="530"/>
                  </a:lnTo>
                  <a:lnTo>
                    <a:pt x="155" y="530"/>
                  </a:lnTo>
                  <a:lnTo>
                    <a:pt x="155" y="488"/>
                  </a:lnTo>
                  <a:lnTo>
                    <a:pt x="72" y="488"/>
                  </a:lnTo>
                  <a:lnTo>
                    <a:pt x="53" y="486"/>
                  </a:lnTo>
                  <a:lnTo>
                    <a:pt x="35" y="479"/>
                  </a:lnTo>
                  <a:lnTo>
                    <a:pt x="21" y="467"/>
                  </a:lnTo>
                  <a:lnTo>
                    <a:pt x="9" y="453"/>
                  </a:lnTo>
                  <a:lnTo>
                    <a:pt x="2" y="435"/>
                  </a:lnTo>
                  <a:lnTo>
                    <a:pt x="0" y="416"/>
                  </a:lnTo>
                  <a:lnTo>
                    <a:pt x="2" y="397"/>
                  </a:lnTo>
                  <a:lnTo>
                    <a:pt x="9" y="379"/>
                  </a:lnTo>
                  <a:lnTo>
                    <a:pt x="21" y="365"/>
                  </a:lnTo>
                  <a:lnTo>
                    <a:pt x="35" y="353"/>
                  </a:lnTo>
                  <a:lnTo>
                    <a:pt x="53" y="346"/>
                  </a:lnTo>
                  <a:lnTo>
                    <a:pt x="72" y="344"/>
                  </a:lnTo>
                  <a:lnTo>
                    <a:pt x="157" y="344"/>
                  </a:lnTo>
                  <a:lnTo>
                    <a:pt x="164" y="296"/>
                  </a:lnTo>
                  <a:lnTo>
                    <a:pt x="177" y="251"/>
                  </a:lnTo>
                  <a:lnTo>
                    <a:pt x="195" y="208"/>
                  </a:lnTo>
                  <a:lnTo>
                    <a:pt x="218" y="169"/>
                  </a:lnTo>
                  <a:lnTo>
                    <a:pt x="246" y="132"/>
                  </a:lnTo>
                  <a:lnTo>
                    <a:pt x="277" y="99"/>
                  </a:lnTo>
                  <a:lnTo>
                    <a:pt x="313" y="70"/>
                  </a:lnTo>
                  <a:lnTo>
                    <a:pt x="351" y="46"/>
                  </a:lnTo>
                  <a:lnTo>
                    <a:pt x="393" y="26"/>
                  </a:lnTo>
                  <a:lnTo>
                    <a:pt x="437" y="11"/>
                  </a:lnTo>
                  <a:lnTo>
                    <a:pt x="484" y="3"/>
                  </a:lnTo>
                  <a:lnTo>
                    <a:pt x="5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2" name="Freeform 123"/>
            <p:cNvSpPr>
              <a:spLocks/>
            </p:cNvSpPr>
            <p:nvPr/>
          </p:nvSpPr>
          <p:spPr bwMode="auto">
            <a:xfrm>
              <a:off x="9880600" y="3206750"/>
              <a:ext cx="155575" cy="177800"/>
            </a:xfrm>
            <a:custGeom>
              <a:avLst/>
              <a:gdLst>
                <a:gd name="T0" fmla="*/ 365 w 1271"/>
                <a:gd name="T1" fmla="*/ 4 h 1456"/>
                <a:gd name="T2" fmla="*/ 395 w 1271"/>
                <a:gd name="T3" fmla="*/ 26 h 1456"/>
                <a:gd name="T4" fmla="*/ 410 w 1271"/>
                <a:gd name="T5" fmla="*/ 62 h 1456"/>
                <a:gd name="T6" fmla="*/ 406 w 1271"/>
                <a:gd name="T7" fmla="*/ 99 h 1456"/>
                <a:gd name="T8" fmla="*/ 385 w 1271"/>
                <a:gd name="T9" fmla="*/ 129 h 1456"/>
                <a:gd name="T10" fmla="*/ 287 w 1271"/>
                <a:gd name="T11" fmla="*/ 175 h 1456"/>
                <a:gd name="T12" fmla="*/ 453 w 1271"/>
                <a:gd name="T13" fmla="*/ 246 h 1456"/>
                <a:gd name="T14" fmla="*/ 609 w 1271"/>
                <a:gd name="T15" fmla="*/ 338 h 1456"/>
                <a:gd name="T16" fmla="*/ 753 w 1271"/>
                <a:gd name="T17" fmla="*/ 446 h 1456"/>
                <a:gd name="T18" fmla="*/ 882 w 1271"/>
                <a:gd name="T19" fmla="*/ 569 h 1456"/>
                <a:gd name="T20" fmla="*/ 997 w 1271"/>
                <a:gd name="T21" fmla="*/ 706 h 1456"/>
                <a:gd name="T22" fmla="*/ 1093 w 1271"/>
                <a:gd name="T23" fmla="*/ 857 h 1456"/>
                <a:gd name="T24" fmla="*/ 1172 w 1271"/>
                <a:gd name="T25" fmla="*/ 1020 h 1456"/>
                <a:gd name="T26" fmla="*/ 1232 w 1271"/>
                <a:gd name="T27" fmla="*/ 1192 h 1456"/>
                <a:gd name="T28" fmla="*/ 1270 w 1271"/>
                <a:gd name="T29" fmla="*/ 1373 h 1456"/>
                <a:gd name="T30" fmla="*/ 1266 w 1271"/>
                <a:gd name="T31" fmla="*/ 1411 h 1456"/>
                <a:gd name="T32" fmla="*/ 1244 w 1271"/>
                <a:gd name="T33" fmla="*/ 1440 h 1456"/>
                <a:gd name="T34" fmla="*/ 1209 w 1271"/>
                <a:gd name="T35" fmla="*/ 1456 h 1456"/>
                <a:gd name="T36" fmla="*/ 1181 w 1271"/>
                <a:gd name="T37" fmla="*/ 1454 h 1456"/>
                <a:gd name="T38" fmla="*/ 1152 w 1271"/>
                <a:gd name="T39" fmla="*/ 1439 h 1456"/>
                <a:gd name="T40" fmla="*/ 1132 w 1271"/>
                <a:gd name="T41" fmla="*/ 1412 h 1456"/>
                <a:gd name="T42" fmla="*/ 1111 w 1271"/>
                <a:gd name="T43" fmla="*/ 1307 h 1456"/>
                <a:gd name="T44" fmla="*/ 1063 w 1271"/>
                <a:gd name="T45" fmla="*/ 1139 h 1456"/>
                <a:gd name="T46" fmla="*/ 994 w 1271"/>
                <a:gd name="T47" fmla="*/ 981 h 1456"/>
                <a:gd name="T48" fmla="*/ 908 w 1271"/>
                <a:gd name="T49" fmla="*/ 834 h 1456"/>
                <a:gd name="T50" fmla="*/ 804 w 1271"/>
                <a:gd name="T51" fmla="*/ 699 h 1456"/>
                <a:gd name="T52" fmla="*/ 684 w 1271"/>
                <a:gd name="T53" fmla="*/ 579 h 1456"/>
                <a:gd name="T54" fmla="*/ 550 w 1271"/>
                <a:gd name="T55" fmla="*/ 473 h 1456"/>
                <a:gd name="T56" fmla="*/ 403 w 1271"/>
                <a:gd name="T57" fmla="*/ 385 h 1456"/>
                <a:gd name="T58" fmla="*/ 245 w 1271"/>
                <a:gd name="T59" fmla="*/ 315 h 1456"/>
                <a:gd name="T60" fmla="*/ 320 w 1271"/>
                <a:gd name="T61" fmla="*/ 432 h 1456"/>
                <a:gd name="T62" fmla="*/ 322 w 1271"/>
                <a:gd name="T63" fmla="*/ 469 h 1456"/>
                <a:gd name="T64" fmla="*/ 307 w 1271"/>
                <a:gd name="T65" fmla="*/ 502 h 1456"/>
                <a:gd name="T66" fmla="*/ 280 w 1271"/>
                <a:gd name="T67" fmla="*/ 522 h 1456"/>
                <a:gd name="T68" fmla="*/ 251 w 1271"/>
                <a:gd name="T69" fmla="*/ 527 h 1456"/>
                <a:gd name="T70" fmla="*/ 218 w 1271"/>
                <a:gd name="T71" fmla="*/ 519 h 1456"/>
                <a:gd name="T72" fmla="*/ 192 w 1271"/>
                <a:gd name="T73" fmla="*/ 496 h 1456"/>
                <a:gd name="T74" fmla="*/ 5 w 1271"/>
                <a:gd name="T75" fmla="*/ 217 h 1456"/>
                <a:gd name="T76" fmla="*/ 0 w 1271"/>
                <a:gd name="T77" fmla="*/ 186 h 1456"/>
                <a:gd name="T78" fmla="*/ 9 w 1271"/>
                <a:gd name="T79" fmla="*/ 155 h 1456"/>
                <a:gd name="T80" fmla="*/ 29 w 1271"/>
                <a:gd name="T81" fmla="*/ 132 h 1456"/>
                <a:gd name="T82" fmla="*/ 310 w 1271"/>
                <a:gd name="T83" fmla="*/ 6 h 1456"/>
                <a:gd name="T84" fmla="*/ 347 w 1271"/>
                <a:gd name="T85" fmla="*/ 0 h 1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71" h="1456">
                  <a:moveTo>
                    <a:pt x="347" y="0"/>
                  </a:moveTo>
                  <a:lnTo>
                    <a:pt x="365" y="4"/>
                  </a:lnTo>
                  <a:lnTo>
                    <a:pt x="381" y="14"/>
                  </a:lnTo>
                  <a:lnTo>
                    <a:pt x="395" y="26"/>
                  </a:lnTo>
                  <a:lnTo>
                    <a:pt x="405" y="43"/>
                  </a:lnTo>
                  <a:lnTo>
                    <a:pt x="410" y="62"/>
                  </a:lnTo>
                  <a:lnTo>
                    <a:pt x="411" y="81"/>
                  </a:lnTo>
                  <a:lnTo>
                    <a:pt x="406" y="99"/>
                  </a:lnTo>
                  <a:lnTo>
                    <a:pt x="398" y="115"/>
                  </a:lnTo>
                  <a:lnTo>
                    <a:pt x="385" y="129"/>
                  </a:lnTo>
                  <a:lnTo>
                    <a:pt x="369" y="140"/>
                  </a:lnTo>
                  <a:lnTo>
                    <a:pt x="287" y="175"/>
                  </a:lnTo>
                  <a:lnTo>
                    <a:pt x="372" y="209"/>
                  </a:lnTo>
                  <a:lnTo>
                    <a:pt x="453" y="246"/>
                  </a:lnTo>
                  <a:lnTo>
                    <a:pt x="533" y="289"/>
                  </a:lnTo>
                  <a:lnTo>
                    <a:pt x="609" y="338"/>
                  </a:lnTo>
                  <a:lnTo>
                    <a:pt x="683" y="389"/>
                  </a:lnTo>
                  <a:lnTo>
                    <a:pt x="753" y="446"/>
                  </a:lnTo>
                  <a:lnTo>
                    <a:pt x="820" y="505"/>
                  </a:lnTo>
                  <a:lnTo>
                    <a:pt x="882" y="569"/>
                  </a:lnTo>
                  <a:lnTo>
                    <a:pt x="941" y="636"/>
                  </a:lnTo>
                  <a:lnTo>
                    <a:pt x="997" y="706"/>
                  </a:lnTo>
                  <a:lnTo>
                    <a:pt x="1047" y="781"/>
                  </a:lnTo>
                  <a:lnTo>
                    <a:pt x="1093" y="857"/>
                  </a:lnTo>
                  <a:lnTo>
                    <a:pt x="1135" y="937"/>
                  </a:lnTo>
                  <a:lnTo>
                    <a:pt x="1172" y="1020"/>
                  </a:lnTo>
                  <a:lnTo>
                    <a:pt x="1205" y="1105"/>
                  </a:lnTo>
                  <a:lnTo>
                    <a:pt x="1232" y="1192"/>
                  </a:lnTo>
                  <a:lnTo>
                    <a:pt x="1254" y="1282"/>
                  </a:lnTo>
                  <a:lnTo>
                    <a:pt x="1270" y="1373"/>
                  </a:lnTo>
                  <a:lnTo>
                    <a:pt x="1271" y="1392"/>
                  </a:lnTo>
                  <a:lnTo>
                    <a:pt x="1266" y="1411"/>
                  </a:lnTo>
                  <a:lnTo>
                    <a:pt x="1257" y="1426"/>
                  </a:lnTo>
                  <a:lnTo>
                    <a:pt x="1244" y="1440"/>
                  </a:lnTo>
                  <a:lnTo>
                    <a:pt x="1228" y="1449"/>
                  </a:lnTo>
                  <a:lnTo>
                    <a:pt x="1209" y="1456"/>
                  </a:lnTo>
                  <a:lnTo>
                    <a:pt x="1199" y="1456"/>
                  </a:lnTo>
                  <a:lnTo>
                    <a:pt x="1181" y="1454"/>
                  </a:lnTo>
                  <a:lnTo>
                    <a:pt x="1165" y="1448"/>
                  </a:lnTo>
                  <a:lnTo>
                    <a:pt x="1152" y="1439"/>
                  </a:lnTo>
                  <a:lnTo>
                    <a:pt x="1140" y="1426"/>
                  </a:lnTo>
                  <a:lnTo>
                    <a:pt x="1132" y="1412"/>
                  </a:lnTo>
                  <a:lnTo>
                    <a:pt x="1126" y="1394"/>
                  </a:lnTo>
                  <a:lnTo>
                    <a:pt x="1111" y="1307"/>
                  </a:lnTo>
                  <a:lnTo>
                    <a:pt x="1090" y="1222"/>
                  </a:lnTo>
                  <a:lnTo>
                    <a:pt x="1063" y="1139"/>
                  </a:lnTo>
                  <a:lnTo>
                    <a:pt x="1031" y="1060"/>
                  </a:lnTo>
                  <a:lnTo>
                    <a:pt x="994" y="981"/>
                  </a:lnTo>
                  <a:lnTo>
                    <a:pt x="954" y="907"/>
                  </a:lnTo>
                  <a:lnTo>
                    <a:pt x="908" y="834"/>
                  </a:lnTo>
                  <a:lnTo>
                    <a:pt x="858" y="765"/>
                  </a:lnTo>
                  <a:lnTo>
                    <a:pt x="804" y="699"/>
                  </a:lnTo>
                  <a:lnTo>
                    <a:pt x="745" y="637"/>
                  </a:lnTo>
                  <a:lnTo>
                    <a:pt x="684" y="579"/>
                  </a:lnTo>
                  <a:lnTo>
                    <a:pt x="619" y="523"/>
                  </a:lnTo>
                  <a:lnTo>
                    <a:pt x="550" y="473"/>
                  </a:lnTo>
                  <a:lnTo>
                    <a:pt x="478" y="427"/>
                  </a:lnTo>
                  <a:lnTo>
                    <a:pt x="403" y="385"/>
                  </a:lnTo>
                  <a:lnTo>
                    <a:pt x="326" y="347"/>
                  </a:lnTo>
                  <a:lnTo>
                    <a:pt x="245" y="315"/>
                  </a:lnTo>
                  <a:lnTo>
                    <a:pt x="312" y="414"/>
                  </a:lnTo>
                  <a:lnTo>
                    <a:pt x="320" y="432"/>
                  </a:lnTo>
                  <a:lnTo>
                    <a:pt x="325" y="450"/>
                  </a:lnTo>
                  <a:lnTo>
                    <a:pt x="322" y="469"/>
                  </a:lnTo>
                  <a:lnTo>
                    <a:pt x="317" y="486"/>
                  </a:lnTo>
                  <a:lnTo>
                    <a:pt x="307" y="502"/>
                  </a:lnTo>
                  <a:lnTo>
                    <a:pt x="292" y="515"/>
                  </a:lnTo>
                  <a:lnTo>
                    <a:pt x="280" y="522"/>
                  </a:lnTo>
                  <a:lnTo>
                    <a:pt x="266" y="526"/>
                  </a:lnTo>
                  <a:lnTo>
                    <a:pt x="251" y="527"/>
                  </a:lnTo>
                  <a:lnTo>
                    <a:pt x="235" y="525"/>
                  </a:lnTo>
                  <a:lnTo>
                    <a:pt x="218" y="519"/>
                  </a:lnTo>
                  <a:lnTo>
                    <a:pt x="203" y="509"/>
                  </a:lnTo>
                  <a:lnTo>
                    <a:pt x="192" y="496"/>
                  </a:lnTo>
                  <a:lnTo>
                    <a:pt x="13" y="231"/>
                  </a:lnTo>
                  <a:lnTo>
                    <a:pt x="5" y="217"/>
                  </a:lnTo>
                  <a:lnTo>
                    <a:pt x="1" y="201"/>
                  </a:lnTo>
                  <a:lnTo>
                    <a:pt x="0" y="186"/>
                  </a:lnTo>
                  <a:lnTo>
                    <a:pt x="3" y="170"/>
                  </a:lnTo>
                  <a:lnTo>
                    <a:pt x="9" y="155"/>
                  </a:lnTo>
                  <a:lnTo>
                    <a:pt x="18" y="143"/>
                  </a:lnTo>
                  <a:lnTo>
                    <a:pt x="29" y="132"/>
                  </a:lnTo>
                  <a:lnTo>
                    <a:pt x="44" y="124"/>
                  </a:lnTo>
                  <a:lnTo>
                    <a:pt x="310" y="6"/>
                  </a:lnTo>
                  <a:lnTo>
                    <a:pt x="328" y="0"/>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3" name="Freeform 124"/>
            <p:cNvSpPr>
              <a:spLocks/>
            </p:cNvSpPr>
            <p:nvPr/>
          </p:nvSpPr>
          <p:spPr bwMode="auto">
            <a:xfrm>
              <a:off x="9669463" y="3417888"/>
              <a:ext cx="155575" cy="177800"/>
            </a:xfrm>
            <a:custGeom>
              <a:avLst/>
              <a:gdLst>
                <a:gd name="T0" fmla="*/ 98 w 1270"/>
                <a:gd name="T1" fmla="*/ 5 h 1456"/>
                <a:gd name="T2" fmla="*/ 129 w 1270"/>
                <a:gd name="T3" fmla="*/ 27 h 1456"/>
                <a:gd name="T4" fmla="*/ 143 w 1270"/>
                <a:gd name="T5" fmla="*/ 62 h 1456"/>
                <a:gd name="T6" fmla="*/ 181 w 1270"/>
                <a:gd name="T7" fmla="*/ 234 h 1456"/>
                <a:gd name="T8" fmla="*/ 239 w 1270"/>
                <a:gd name="T9" fmla="*/ 396 h 1456"/>
                <a:gd name="T10" fmla="*/ 316 w 1270"/>
                <a:gd name="T11" fmla="*/ 549 h 1456"/>
                <a:gd name="T12" fmla="*/ 412 w 1270"/>
                <a:gd name="T13" fmla="*/ 691 h 1456"/>
                <a:gd name="T14" fmla="*/ 524 w 1270"/>
                <a:gd name="T15" fmla="*/ 818 h 1456"/>
                <a:gd name="T16" fmla="*/ 651 w 1270"/>
                <a:gd name="T17" fmla="*/ 933 h 1456"/>
                <a:gd name="T18" fmla="*/ 792 w 1270"/>
                <a:gd name="T19" fmla="*/ 1029 h 1456"/>
                <a:gd name="T20" fmla="*/ 945 w 1270"/>
                <a:gd name="T21" fmla="*/ 1109 h 1456"/>
                <a:gd name="T22" fmla="*/ 959 w 1270"/>
                <a:gd name="T23" fmla="*/ 1042 h 1456"/>
                <a:gd name="T24" fmla="*/ 946 w 1270"/>
                <a:gd name="T25" fmla="*/ 1006 h 1456"/>
                <a:gd name="T26" fmla="*/ 953 w 1270"/>
                <a:gd name="T27" fmla="*/ 969 h 1456"/>
                <a:gd name="T28" fmla="*/ 978 w 1270"/>
                <a:gd name="T29" fmla="*/ 941 h 1456"/>
                <a:gd name="T30" fmla="*/ 1014 w 1270"/>
                <a:gd name="T31" fmla="*/ 929 h 1456"/>
                <a:gd name="T32" fmla="*/ 1050 w 1270"/>
                <a:gd name="T33" fmla="*/ 935 h 1456"/>
                <a:gd name="T34" fmla="*/ 1079 w 1270"/>
                <a:gd name="T35" fmla="*/ 960 h 1456"/>
                <a:gd name="T36" fmla="*/ 1264 w 1270"/>
                <a:gd name="T37" fmla="*/ 1239 h 1456"/>
                <a:gd name="T38" fmla="*/ 1270 w 1270"/>
                <a:gd name="T39" fmla="*/ 1270 h 1456"/>
                <a:gd name="T40" fmla="*/ 1261 w 1270"/>
                <a:gd name="T41" fmla="*/ 1300 h 1456"/>
                <a:gd name="T42" fmla="*/ 1240 w 1270"/>
                <a:gd name="T43" fmla="*/ 1324 h 1456"/>
                <a:gd name="T44" fmla="*/ 961 w 1270"/>
                <a:gd name="T45" fmla="*/ 1449 h 1456"/>
                <a:gd name="T46" fmla="*/ 932 w 1270"/>
                <a:gd name="T47" fmla="*/ 1456 h 1456"/>
                <a:gd name="T48" fmla="*/ 899 w 1270"/>
                <a:gd name="T49" fmla="*/ 1448 h 1456"/>
                <a:gd name="T50" fmla="*/ 874 w 1270"/>
                <a:gd name="T51" fmla="*/ 1427 h 1456"/>
                <a:gd name="T52" fmla="*/ 859 w 1270"/>
                <a:gd name="T53" fmla="*/ 1394 h 1456"/>
                <a:gd name="T54" fmla="*/ 864 w 1270"/>
                <a:gd name="T55" fmla="*/ 1357 h 1456"/>
                <a:gd name="T56" fmla="*/ 886 w 1270"/>
                <a:gd name="T57" fmla="*/ 1327 h 1456"/>
                <a:gd name="T58" fmla="*/ 983 w 1270"/>
                <a:gd name="T59" fmla="*/ 1281 h 1456"/>
                <a:gd name="T60" fmla="*/ 816 w 1270"/>
                <a:gd name="T61" fmla="*/ 1209 h 1456"/>
                <a:gd name="T62" fmla="*/ 660 w 1270"/>
                <a:gd name="T63" fmla="*/ 1118 h 1456"/>
                <a:gd name="T64" fmla="*/ 517 w 1270"/>
                <a:gd name="T65" fmla="*/ 1010 h 1456"/>
                <a:gd name="T66" fmla="*/ 388 w 1270"/>
                <a:gd name="T67" fmla="*/ 887 h 1456"/>
                <a:gd name="T68" fmla="*/ 274 w 1270"/>
                <a:gd name="T69" fmla="*/ 749 h 1456"/>
                <a:gd name="T70" fmla="*/ 177 w 1270"/>
                <a:gd name="T71" fmla="*/ 598 h 1456"/>
                <a:gd name="T72" fmla="*/ 97 w 1270"/>
                <a:gd name="T73" fmla="*/ 436 h 1456"/>
                <a:gd name="T74" fmla="*/ 39 w 1270"/>
                <a:gd name="T75" fmla="*/ 264 h 1456"/>
                <a:gd name="T76" fmla="*/ 0 w 1270"/>
                <a:gd name="T77" fmla="*/ 83 h 1456"/>
                <a:gd name="T78" fmla="*/ 4 w 1270"/>
                <a:gd name="T79" fmla="*/ 45 h 1456"/>
                <a:gd name="T80" fmla="*/ 26 w 1270"/>
                <a:gd name="T81" fmla="*/ 16 h 1456"/>
                <a:gd name="T82" fmla="*/ 61 w 1270"/>
                <a:gd name="T83" fmla="*/ 0 h 1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70" h="1456">
                  <a:moveTo>
                    <a:pt x="81" y="0"/>
                  </a:moveTo>
                  <a:lnTo>
                    <a:pt x="98" y="5"/>
                  </a:lnTo>
                  <a:lnTo>
                    <a:pt x="115" y="14"/>
                  </a:lnTo>
                  <a:lnTo>
                    <a:pt x="129" y="27"/>
                  </a:lnTo>
                  <a:lnTo>
                    <a:pt x="138" y="43"/>
                  </a:lnTo>
                  <a:lnTo>
                    <a:pt x="143" y="62"/>
                  </a:lnTo>
                  <a:lnTo>
                    <a:pt x="160" y="149"/>
                  </a:lnTo>
                  <a:lnTo>
                    <a:pt x="181" y="234"/>
                  </a:lnTo>
                  <a:lnTo>
                    <a:pt x="207" y="315"/>
                  </a:lnTo>
                  <a:lnTo>
                    <a:pt x="239" y="396"/>
                  </a:lnTo>
                  <a:lnTo>
                    <a:pt x="275" y="474"/>
                  </a:lnTo>
                  <a:lnTo>
                    <a:pt x="316" y="549"/>
                  </a:lnTo>
                  <a:lnTo>
                    <a:pt x="362" y="621"/>
                  </a:lnTo>
                  <a:lnTo>
                    <a:pt x="412" y="691"/>
                  </a:lnTo>
                  <a:lnTo>
                    <a:pt x="466" y="757"/>
                  </a:lnTo>
                  <a:lnTo>
                    <a:pt x="524" y="818"/>
                  </a:lnTo>
                  <a:lnTo>
                    <a:pt x="586" y="877"/>
                  </a:lnTo>
                  <a:lnTo>
                    <a:pt x="651" y="933"/>
                  </a:lnTo>
                  <a:lnTo>
                    <a:pt x="720" y="983"/>
                  </a:lnTo>
                  <a:lnTo>
                    <a:pt x="792" y="1029"/>
                  </a:lnTo>
                  <a:lnTo>
                    <a:pt x="867" y="1071"/>
                  </a:lnTo>
                  <a:lnTo>
                    <a:pt x="945" y="1109"/>
                  </a:lnTo>
                  <a:lnTo>
                    <a:pt x="1026" y="1141"/>
                  </a:lnTo>
                  <a:lnTo>
                    <a:pt x="959" y="1042"/>
                  </a:lnTo>
                  <a:lnTo>
                    <a:pt x="949" y="1024"/>
                  </a:lnTo>
                  <a:lnTo>
                    <a:pt x="946" y="1006"/>
                  </a:lnTo>
                  <a:lnTo>
                    <a:pt x="947" y="987"/>
                  </a:lnTo>
                  <a:lnTo>
                    <a:pt x="953" y="969"/>
                  </a:lnTo>
                  <a:lnTo>
                    <a:pt x="963" y="954"/>
                  </a:lnTo>
                  <a:lnTo>
                    <a:pt x="978" y="941"/>
                  </a:lnTo>
                  <a:lnTo>
                    <a:pt x="995" y="932"/>
                  </a:lnTo>
                  <a:lnTo>
                    <a:pt x="1014" y="929"/>
                  </a:lnTo>
                  <a:lnTo>
                    <a:pt x="1032" y="930"/>
                  </a:lnTo>
                  <a:lnTo>
                    <a:pt x="1050" y="935"/>
                  </a:lnTo>
                  <a:lnTo>
                    <a:pt x="1066" y="945"/>
                  </a:lnTo>
                  <a:lnTo>
                    <a:pt x="1079" y="960"/>
                  </a:lnTo>
                  <a:lnTo>
                    <a:pt x="1257" y="1225"/>
                  </a:lnTo>
                  <a:lnTo>
                    <a:pt x="1264" y="1239"/>
                  </a:lnTo>
                  <a:lnTo>
                    <a:pt x="1269" y="1254"/>
                  </a:lnTo>
                  <a:lnTo>
                    <a:pt x="1270" y="1270"/>
                  </a:lnTo>
                  <a:lnTo>
                    <a:pt x="1268" y="1286"/>
                  </a:lnTo>
                  <a:lnTo>
                    <a:pt x="1261" y="1300"/>
                  </a:lnTo>
                  <a:lnTo>
                    <a:pt x="1252" y="1313"/>
                  </a:lnTo>
                  <a:lnTo>
                    <a:pt x="1240" y="1324"/>
                  </a:lnTo>
                  <a:lnTo>
                    <a:pt x="1227" y="1332"/>
                  </a:lnTo>
                  <a:lnTo>
                    <a:pt x="961" y="1449"/>
                  </a:lnTo>
                  <a:lnTo>
                    <a:pt x="946" y="1455"/>
                  </a:lnTo>
                  <a:lnTo>
                    <a:pt x="932" y="1456"/>
                  </a:lnTo>
                  <a:lnTo>
                    <a:pt x="915" y="1453"/>
                  </a:lnTo>
                  <a:lnTo>
                    <a:pt x="899" y="1448"/>
                  </a:lnTo>
                  <a:lnTo>
                    <a:pt x="886" y="1440"/>
                  </a:lnTo>
                  <a:lnTo>
                    <a:pt x="874" y="1427"/>
                  </a:lnTo>
                  <a:lnTo>
                    <a:pt x="865" y="1413"/>
                  </a:lnTo>
                  <a:lnTo>
                    <a:pt x="859" y="1394"/>
                  </a:lnTo>
                  <a:lnTo>
                    <a:pt x="859" y="1375"/>
                  </a:lnTo>
                  <a:lnTo>
                    <a:pt x="864" y="1357"/>
                  </a:lnTo>
                  <a:lnTo>
                    <a:pt x="872" y="1340"/>
                  </a:lnTo>
                  <a:lnTo>
                    <a:pt x="886" y="1327"/>
                  </a:lnTo>
                  <a:lnTo>
                    <a:pt x="902" y="1316"/>
                  </a:lnTo>
                  <a:lnTo>
                    <a:pt x="983" y="1281"/>
                  </a:lnTo>
                  <a:lnTo>
                    <a:pt x="898" y="1247"/>
                  </a:lnTo>
                  <a:lnTo>
                    <a:pt x="816" y="1209"/>
                  </a:lnTo>
                  <a:lnTo>
                    <a:pt x="737" y="1165"/>
                  </a:lnTo>
                  <a:lnTo>
                    <a:pt x="660" y="1118"/>
                  </a:lnTo>
                  <a:lnTo>
                    <a:pt x="587" y="1067"/>
                  </a:lnTo>
                  <a:lnTo>
                    <a:pt x="517" y="1010"/>
                  </a:lnTo>
                  <a:lnTo>
                    <a:pt x="451" y="951"/>
                  </a:lnTo>
                  <a:lnTo>
                    <a:pt x="388" y="887"/>
                  </a:lnTo>
                  <a:lnTo>
                    <a:pt x="329" y="820"/>
                  </a:lnTo>
                  <a:lnTo>
                    <a:pt x="274" y="749"/>
                  </a:lnTo>
                  <a:lnTo>
                    <a:pt x="223" y="675"/>
                  </a:lnTo>
                  <a:lnTo>
                    <a:pt x="177" y="598"/>
                  </a:lnTo>
                  <a:lnTo>
                    <a:pt x="135" y="518"/>
                  </a:lnTo>
                  <a:lnTo>
                    <a:pt x="97" y="436"/>
                  </a:lnTo>
                  <a:lnTo>
                    <a:pt x="66" y="351"/>
                  </a:lnTo>
                  <a:lnTo>
                    <a:pt x="39" y="264"/>
                  </a:lnTo>
                  <a:lnTo>
                    <a:pt x="17" y="174"/>
                  </a:lnTo>
                  <a:lnTo>
                    <a:pt x="0" y="83"/>
                  </a:lnTo>
                  <a:lnTo>
                    <a:pt x="0" y="64"/>
                  </a:lnTo>
                  <a:lnTo>
                    <a:pt x="4" y="45"/>
                  </a:lnTo>
                  <a:lnTo>
                    <a:pt x="14" y="29"/>
                  </a:lnTo>
                  <a:lnTo>
                    <a:pt x="26" y="16"/>
                  </a:lnTo>
                  <a:lnTo>
                    <a:pt x="42" y="6"/>
                  </a:lnTo>
                  <a:lnTo>
                    <a:pt x="61" y="0"/>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74" name="Freeform 129"/>
          <p:cNvSpPr>
            <a:spLocks noEditPoints="1"/>
          </p:cNvSpPr>
          <p:nvPr/>
        </p:nvSpPr>
        <p:spPr bwMode="auto">
          <a:xfrm>
            <a:off x="7969263" y="4473266"/>
            <a:ext cx="150770" cy="253877"/>
          </a:xfrm>
          <a:custGeom>
            <a:avLst/>
            <a:gdLst>
              <a:gd name="T0" fmla="*/ 216 w 2020"/>
              <a:gd name="T1" fmla="*/ 2965 h 3397"/>
              <a:gd name="T2" fmla="*/ 1565 w 2020"/>
              <a:gd name="T3" fmla="*/ 2649 h 3397"/>
              <a:gd name="T4" fmla="*/ 979 w 2020"/>
              <a:gd name="T5" fmla="*/ 1786 h 3397"/>
              <a:gd name="T6" fmla="*/ 886 w 2020"/>
              <a:gd name="T7" fmla="*/ 1949 h 3397"/>
              <a:gd name="T8" fmla="*/ 708 w 2020"/>
              <a:gd name="T9" fmla="*/ 2031 h 3397"/>
              <a:gd name="T10" fmla="*/ 537 w 2020"/>
              <a:gd name="T11" fmla="*/ 2152 h 3397"/>
              <a:gd name="T12" fmla="*/ 458 w 2020"/>
              <a:gd name="T13" fmla="*/ 2345 h 3397"/>
              <a:gd name="T14" fmla="*/ 1019 w 2020"/>
              <a:gd name="T15" fmla="*/ 2287 h 3397"/>
              <a:gd name="T16" fmla="*/ 1554 w 2020"/>
              <a:gd name="T17" fmla="*/ 2293 h 3397"/>
              <a:gd name="T18" fmla="*/ 1436 w 2020"/>
              <a:gd name="T19" fmla="*/ 2102 h 3397"/>
              <a:gd name="T20" fmla="*/ 1232 w 2020"/>
              <a:gd name="T21" fmla="*/ 2007 h 3397"/>
              <a:gd name="T22" fmla="*/ 1081 w 2020"/>
              <a:gd name="T23" fmla="*/ 1884 h 3397"/>
              <a:gd name="T24" fmla="*/ 460 w 2020"/>
              <a:gd name="T25" fmla="*/ 1073 h 3397"/>
              <a:gd name="T26" fmla="*/ 557 w 2020"/>
              <a:gd name="T27" fmla="*/ 1268 h 3397"/>
              <a:gd name="T28" fmla="*/ 748 w 2020"/>
              <a:gd name="T29" fmla="*/ 1378 h 3397"/>
              <a:gd name="T30" fmla="*/ 919 w 2020"/>
              <a:gd name="T31" fmla="*/ 1484 h 3397"/>
              <a:gd name="T32" fmla="*/ 1010 w 2020"/>
              <a:gd name="T33" fmla="*/ 1603 h 3397"/>
              <a:gd name="T34" fmla="*/ 1112 w 2020"/>
              <a:gd name="T35" fmla="*/ 1472 h 3397"/>
              <a:gd name="T36" fmla="*/ 1271 w 2020"/>
              <a:gd name="T37" fmla="*/ 1378 h 3397"/>
              <a:gd name="T38" fmla="*/ 1454 w 2020"/>
              <a:gd name="T39" fmla="*/ 1277 h 3397"/>
              <a:gd name="T40" fmla="*/ 1552 w 2020"/>
              <a:gd name="T41" fmla="*/ 1111 h 3397"/>
              <a:gd name="T42" fmla="*/ 1121 w 2020"/>
              <a:gd name="T43" fmla="*/ 1143 h 3397"/>
              <a:gd name="T44" fmla="*/ 568 w 2020"/>
              <a:gd name="T45" fmla="*/ 1099 h 3397"/>
              <a:gd name="T46" fmla="*/ 674 w 2020"/>
              <a:gd name="T47" fmla="*/ 973 h 3397"/>
              <a:gd name="T48" fmla="*/ 1235 w 2020"/>
              <a:gd name="T49" fmla="*/ 989 h 3397"/>
              <a:gd name="T50" fmla="*/ 454 w 2020"/>
              <a:gd name="T51" fmla="*/ 647 h 3397"/>
              <a:gd name="T52" fmla="*/ 216 w 2020"/>
              <a:gd name="T53" fmla="*/ 216 h 3397"/>
              <a:gd name="T54" fmla="*/ 1979 w 2020"/>
              <a:gd name="T55" fmla="*/ 24 h 3397"/>
              <a:gd name="T56" fmla="*/ 2020 w 2020"/>
              <a:gd name="T57" fmla="*/ 540 h 3397"/>
              <a:gd name="T58" fmla="*/ 1959 w 2020"/>
              <a:gd name="T59" fmla="*/ 636 h 3397"/>
              <a:gd name="T60" fmla="*/ 1778 w 2020"/>
              <a:gd name="T61" fmla="*/ 1067 h 3397"/>
              <a:gd name="T62" fmla="*/ 1685 w 2020"/>
              <a:gd name="T63" fmla="*/ 1333 h 3397"/>
              <a:gd name="T64" fmla="*/ 1479 w 2020"/>
              <a:gd name="T65" fmla="*/ 1526 h 3397"/>
              <a:gd name="T66" fmla="*/ 1284 w 2020"/>
              <a:gd name="T67" fmla="*/ 1605 h 3397"/>
              <a:gd name="T68" fmla="*/ 1252 w 2020"/>
              <a:gd name="T69" fmla="*/ 1724 h 3397"/>
              <a:gd name="T70" fmla="*/ 1289 w 2020"/>
              <a:gd name="T71" fmla="*/ 1796 h 3397"/>
              <a:gd name="T72" fmla="*/ 1479 w 2020"/>
              <a:gd name="T73" fmla="*/ 1871 h 3397"/>
              <a:gd name="T74" fmla="*/ 1685 w 2020"/>
              <a:gd name="T75" fmla="*/ 2064 h 3397"/>
              <a:gd name="T76" fmla="*/ 1778 w 2020"/>
              <a:gd name="T77" fmla="*/ 2330 h 3397"/>
              <a:gd name="T78" fmla="*/ 1959 w 2020"/>
              <a:gd name="T79" fmla="*/ 2761 h 3397"/>
              <a:gd name="T80" fmla="*/ 2020 w 2020"/>
              <a:gd name="T81" fmla="*/ 2858 h 3397"/>
              <a:gd name="T82" fmla="*/ 1979 w 2020"/>
              <a:gd name="T83" fmla="*/ 3373 h 3397"/>
              <a:gd name="T84" fmla="*/ 84 w 2020"/>
              <a:gd name="T85" fmla="*/ 3395 h 3397"/>
              <a:gd name="T86" fmla="*/ 3 w 2020"/>
              <a:gd name="T87" fmla="*/ 3314 h 3397"/>
              <a:gd name="T88" fmla="*/ 24 w 2020"/>
              <a:gd name="T89" fmla="*/ 2790 h 3397"/>
              <a:gd name="T90" fmla="*/ 238 w 2020"/>
              <a:gd name="T91" fmla="*/ 2750 h 3397"/>
              <a:gd name="T92" fmla="*/ 282 w 2020"/>
              <a:gd name="T93" fmla="*/ 2164 h 3397"/>
              <a:gd name="T94" fmla="*/ 447 w 2020"/>
              <a:gd name="T95" fmla="*/ 1936 h 3397"/>
              <a:gd name="T96" fmla="*/ 701 w 2020"/>
              <a:gd name="T97" fmla="*/ 1809 h 3397"/>
              <a:gd name="T98" fmla="*/ 766 w 2020"/>
              <a:gd name="T99" fmla="*/ 1744 h 3397"/>
              <a:gd name="T100" fmla="*/ 749 w 2020"/>
              <a:gd name="T101" fmla="*/ 1618 h 3397"/>
              <a:gd name="T102" fmla="*/ 592 w 2020"/>
              <a:gd name="T103" fmla="*/ 1552 h 3397"/>
              <a:gd name="T104" fmla="*/ 369 w 2020"/>
              <a:gd name="T105" fmla="*/ 1380 h 3397"/>
              <a:gd name="T106" fmla="*/ 249 w 2020"/>
              <a:gd name="T107" fmla="*/ 1123 h 3397"/>
              <a:gd name="T108" fmla="*/ 84 w 2020"/>
              <a:gd name="T109" fmla="*/ 644 h 3397"/>
              <a:gd name="T110" fmla="*/ 3 w 2020"/>
              <a:gd name="T111" fmla="*/ 565 h 3397"/>
              <a:gd name="T112" fmla="*/ 24 w 2020"/>
              <a:gd name="T113" fmla="*/ 40 h 3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20" h="3397">
                <a:moveTo>
                  <a:pt x="216" y="2965"/>
                </a:moveTo>
                <a:lnTo>
                  <a:pt x="216" y="3181"/>
                </a:lnTo>
                <a:lnTo>
                  <a:pt x="1803" y="3181"/>
                </a:lnTo>
                <a:lnTo>
                  <a:pt x="1803" y="2965"/>
                </a:lnTo>
                <a:lnTo>
                  <a:pt x="216" y="2965"/>
                </a:lnTo>
                <a:close/>
                <a:moveTo>
                  <a:pt x="1010" y="2436"/>
                </a:moveTo>
                <a:lnTo>
                  <a:pt x="454" y="2649"/>
                </a:lnTo>
                <a:lnTo>
                  <a:pt x="454" y="2750"/>
                </a:lnTo>
                <a:lnTo>
                  <a:pt x="1565" y="2750"/>
                </a:lnTo>
                <a:lnTo>
                  <a:pt x="1565" y="2649"/>
                </a:lnTo>
                <a:lnTo>
                  <a:pt x="1010" y="2436"/>
                </a:lnTo>
                <a:close/>
                <a:moveTo>
                  <a:pt x="1036" y="1746"/>
                </a:moveTo>
                <a:lnTo>
                  <a:pt x="1010" y="1747"/>
                </a:lnTo>
                <a:lnTo>
                  <a:pt x="984" y="1746"/>
                </a:lnTo>
                <a:lnTo>
                  <a:pt x="979" y="1786"/>
                </a:lnTo>
                <a:lnTo>
                  <a:pt x="969" y="1823"/>
                </a:lnTo>
                <a:lnTo>
                  <a:pt x="954" y="1858"/>
                </a:lnTo>
                <a:lnTo>
                  <a:pt x="935" y="1891"/>
                </a:lnTo>
                <a:lnTo>
                  <a:pt x="912" y="1922"/>
                </a:lnTo>
                <a:lnTo>
                  <a:pt x="886" y="1949"/>
                </a:lnTo>
                <a:lnTo>
                  <a:pt x="856" y="1972"/>
                </a:lnTo>
                <a:lnTo>
                  <a:pt x="823" y="1992"/>
                </a:lnTo>
                <a:lnTo>
                  <a:pt x="787" y="2008"/>
                </a:lnTo>
                <a:lnTo>
                  <a:pt x="748" y="2020"/>
                </a:lnTo>
                <a:lnTo>
                  <a:pt x="708" y="2031"/>
                </a:lnTo>
                <a:lnTo>
                  <a:pt x="669" y="2048"/>
                </a:lnTo>
                <a:lnTo>
                  <a:pt x="631" y="2068"/>
                </a:lnTo>
                <a:lnTo>
                  <a:pt x="597" y="2092"/>
                </a:lnTo>
                <a:lnTo>
                  <a:pt x="565" y="2120"/>
                </a:lnTo>
                <a:lnTo>
                  <a:pt x="537" y="2152"/>
                </a:lnTo>
                <a:lnTo>
                  <a:pt x="512" y="2187"/>
                </a:lnTo>
                <a:lnTo>
                  <a:pt x="492" y="2223"/>
                </a:lnTo>
                <a:lnTo>
                  <a:pt x="476" y="2262"/>
                </a:lnTo>
                <a:lnTo>
                  <a:pt x="464" y="2304"/>
                </a:lnTo>
                <a:lnTo>
                  <a:pt x="458" y="2345"/>
                </a:lnTo>
                <a:lnTo>
                  <a:pt x="454" y="2387"/>
                </a:lnTo>
                <a:lnTo>
                  <a:pt x="454" y="2496"/>
                </a:lnTo>
                <a:lnTo>
                  <a:pt x="984" y="2292"/>
                </a:lnTo>
                <a:lnTo>
                  <a:pt x="1001" y="2287"/>
                </a:lnTo>
                <a:lnTo>
                  <a:pt x="1019" y="2287"/>
                </a:lnTo>
                <a:lnTo>
                  <a:pt x="1036" y="2292"/>
                </a:lnTo>
                <a:lnTo>
                  <a:pt x="1565" y="2496"/>
                </a:lnTo>
                <a:lnTo>
                  <a:pt x="1565" y="2387"/>
                </a:lnTo>
                <a:lnTo>
                  <a:pt x="1562" y="2340"/>
                </a:lnTo>
                <a:lnTo>
                  <a:pt x="1554" y="2293"/>
                </a:lnTo>
                <a:lnTo>
                  <a:pt x="1540" y="2250"/>
                </a:lnTo>
                <a:lnTo>
                  <a:pt x="1521" y="2209"/>
                </a:lnTo>
                <a:lnTo>
                  <a:pt x="1497" y="2169"/>
                </a:lnTo>
                <a:lnTo>
                  <a:pt x="1469" y="2134"/>
                </a:lnTo>
                <a:lnTo>
                  <a:pt x="1436" y="2102"/>
                </a:lnTo>
                <a:lnTo>
                  <a:pt x="1400" y="2075"/>
                </a:lnTo>
                <a:lnTo>
                  <a:pt x="1360" y="2052"/>
                </a:lnTo>
                <a:lnTo>
                  <a:pt x="1318" y="2033"/>
                </a:lnTo>
                <a:lnTo>
                  <a:pt x="1271" y="2020"/>
                </a:lnTo>
                <a:lnTo>
                  <a:pt x="1232" y="2007"/>
                </a:lnTo>
                <a:lnTo>
                  <a:pt x="1195" y="1991"/>
                </a:lnTo>
                <a:lnTo>
                  <a:pt x="1160" y="1969"/>
                </a:lnTo>
                <a:lnTo>
                  <a:pt x="1129" y="1943"/>
                </a:lnTo>
                <a:lnTo>
                  <a:pt x="1101" y="1914"/>
                </a:lnTo>
                <a:lnTo>
                  <a:pt x="1081" y="1884"/>
                </a:lnTo>
                <a:lnTo>
                  <a:pt x="1063" y="1852"/>
                </a:lnTo>
                <a:lnTo>
                  <a:pt x="1050" y="1818"/>
                </a:lnTo>
                <a:lnTo>
                  <a:pt x="1040" y="1782"/>
                </a:lnTo>
                <a:lnTo>
                  <a:pt x="1036" y="1746"/>
                </a:lnTo>
                <a:close/>
                <a:moveTo>
                  <a:pt x="460" y="1073"/>
                </a:moveTo>
                <a:lnTo>
                  <a:pt x="470" y="1117"/>
                </a:lnTo>
                <a:lnTo>
                  <a:pt x="485" y="1159"/>
                </a:lnTo>
                <a:lnTo>
                  <a:pt x="505" y="1198"/>
                </a:lnTo>
                <a:lnTo>
                  <a:pt x="529" y="1234"/>
                </a:lnTo>
                <a:lnTo>
                  <a:pt x="557" y="1268"/>
                </a:lnTo>
                <a:lnTo>
                  <a:pt x="589" y="1298"/>
                </a:lnTo>
                <a:lnTo>
                  <a:pt x="624" y="1325"/>
                </a:lnTo>
                <a:lnTo>
                  <a:pt x="663" y="1347"/>
                </a:lnTo>
                <a:lnTo>
                  <a:pt x="704" y="1364"/>
                </a:lnTo>
                <a:lnTo>
                  <a:pt x="748" y="1378"/>
                </a:lnTo>
                <a:lnTo>
                  <a:pt x="788" y="1389"/>
                </a:lnTo>
                <a:lnTo>
                  <a:pt x="825" y="1407"/>
                </a:lnTo>
                <a:lnTo>
                  <a:pt x="860" y="1428"/>
                </a:lnTo>
                <a:lnTo>
                  <a:pt x="891" y="1454"/>
                </a:lnTo>
                <a:lnTo>
                  <a:pt x="919" y="1484"/>
                </a:lnTo>
                <a:lnTo>
                  <a:pt x="938" y="1511"/>
                </a:lnTo>
                <a:lnTo>
                  <a:pt x="954" y="1540"/>
                </a:lnTo>
                <a:lnTo>
                  <a:pt x="967" y="1570"/>
                </a:lnTo>
                <a:lnTo>
                  <a:pt x="976" y="1601"/>
                </a:lnTo>
                <a:lnTo>
                  <a:pt x="1010" y="1603"/>
                </a:lnTo>
                <a:lnTo>
                  <a:pt x="1043" y="1601"/>
                </a:lnTo>
                <a:lnTo>
                  <a:pt x="1055" y="1566"/>
                </a:lnTo>
                <a:lnTo>
                  <a:pt x="1069" y="1532"/>
                </a:lnTo>
                <a:lnTo>
                  <a:pt x="1089" y="1501"/>
                </a:lnTo>
                <a:lnTo>
                  <a:pt x="1112" y="1472"/>
                </a:lnTo>
                <a:lnTo>
                  <a:pt x="1138" y="1445"/>
                </a:lnTo>
                <a:lnTo>
                  <a:pt x="1167" y="1422"/>
                </a:lnTo>
                <a:lnTo>
                  <a:pt x="1200" y="1404"/>
                </a:lnTo>
                <a:lnTo>
                  <a:pt x="1234" y="1388"/>
                </a:lnTo>
                <a:lnTo>
                  <a:pt x="1271" y="1378"/>
                </a:lnTo>
                <a:lnTo>
                  <a:pt x="1313" y="1365"/>
                </a:lnTo>
                <a:lnTo>
                  <a:pt x="1352" y="1350"/>
                </a:lnTo>
                <a:lnTo>
                  <a:pt x="1388" y="1329"/>
                </a:lnTo>
                <a:lnTo>
                  <a:pt x="1423" y="1305"/>
                </a:lnTo>
                <a:lnTo>
                  <a:pt x="1454" y="1277"/>
                </a:lnTo>
                <a:lnTo>
                  <a:pt x="1483" y="1245"/>
                </a:lnTo>
                <a:lnTo>
                  <a:pt x="1505" y="1214"/>
                </a:lnTo>
                <a:lnTo>
                  <a:pt x="1524" y="1181"/>
                </a:lnTo>
                <a:lnTo>
                  <a:pt x="1539" y="1147"/>
                </a:lnTo>
                <a:lnTo>
                  <a:pt x="1552" y="1111"/>
                </a:lnTo>
                <a:lnTo>
                  <a:pt x="1560" y="1073"/>
                </a:lnTo>
                <a:lnTo>
                  <a:pt x="1451" y="1099"/>
                </a:lnTo>
                <a:lnTo>
                  <a:pt x="1343" y="1119"/>
                </a:lnTo>
                <a:lnTo>
                  <a:pt x="1232" y="1133"/>
                </a:lnTo>
                <a:lnTo>
                  <a:pt x="1121" y="1143"/>
                </a:lnTo>
                <a:lnTo>
                  <a:pt x="1010" y="1145"/>
                </a:lnTo>
                <a:lnTo>
                  <a:pt x="899" y="1143"/>
                </a:lnTo>
                <a:lnTo>
                  <a:pt x="788" y="1133"/>
                </a:lnTo>
                <a:lnTo>
                  <a:pt x="678" y="1119"/>
                </a:lnTo>
                <a:lnTo>
                  <a:pt x="568" y="1099"/>
                </a:lnTo>
                <a:lnTo>
                  <a:pt x="460" y="1073"/>
                </a:lnTo>
                <a:close/>
                <a:moveTo>
                  <a:pt x="454" y="647"/>
                </a:moveTo>
                <a:lnTo>
                  <a:pt x="454" y="923"/>
                </a:lnTo>
                <a:lnTo>
                  <a:pt x="564" y="951"/>
                </a:lnTo>
                <a:lnTo>
                  <a:pt x="674" y="973"/>
                </a:lnTo>
                <a:lnTo>
                  <a:pt x="786" y="989"/>
                </a:lnTo>
                <a:lnTo>
                  <a:pt x="898" y="998"/>
                </a:lnTo>
                <a:lnTo>
                  <a:pt x="1010" y="1001"/>
                </a:lnTo>
                <a:lnTo>
                  <a:pt x="1122" y="998"/>
                </a:lnTo>
                <a:lnTo>
                  <a:pt x="1235" y="989"/>
                </a:lnTo>
                <a:lnTo>
                  <a:pt x="1346" y="973"/>
                </a:lnTo>
                <a:lnTo>
                  <a:pt x="1457" y="951"/>
                </a:lnTo>
                <a:lnTo>
                  <a:pt x="1565" y="923"/>
                </a:lnTo>
                <a:lnTo>
                  <a:pt x="1565" y="647"/>
                </a:lnTo>
                <a:lnTo>
                  <a:pt x="454" y="647"/>
                </a:lnTo>
                <a:close/>
                <a:moveTo>
                  <a:pt x="216" y="216"/>
                </a:moveTo>
                <a:lnTo>
                  <a:pt x="216" y="431"/>
                </a:lnTo>
                <a:lnTo>
                  <a:pt x="1803" y="431"/>
                </a:lnTo>
                <a:lnTo>
                  <a:pt x="1803" y="216"/>
                </a:lnTo>
                <a:lnTo>
                  <a:pt x="216" y="216"/>
                </a:lnTo>
                <a:close/>
                <a:moveTo>
                  <a:pt x="109" y="0"/>
                </a:moveTo>
                <a:lnTo>
                  <a:pt x="1912" y="0"/>
                </a:lnTo>
                <a:lnTo>
                  <a:pt x="1937" y="3"/>
                </a:lnTo>
                <a:lnTo>
                  <a:pt x="1959" y="11"/>
                </a:lnTo>
                <a:lnTo>
                  <a:pt x="1979" y="24"/>
                </a:lnTo>
                <a:lnTo>
                  <a:pt x="1996" y="40"/>
                </a:lnTo>
                <a:lnTo>
                  <a:pt x="2008" y="61"/>
                </a:lnTo>
                <a:lnTo>
                  <a:pt x="2017" y="84"/>
                </a:lnTo>
                <a:lnTo>
                  <a:pt x="2020" y="108"/>
                </a:lnTo>
                <a:lnTo>
                  <a:pt x="2020" y="540"/>
                </a:lnTo>
                <a:lnTo>
                  <a:pt x="2017" y="565"/>
                </a:lnTo>
                <a:lnTo>
                  <a:pt x="2008" y="587"/>
                </a:lnTo>
                <a:lnTo>
                  <a:pt x="1996" y="607"/>
                </a:lnTo>
                <a:lnTo>
                  <a:pt x="1979" y="623"/>
                </a:lnTo>
                <a:lnTo>
                  <a:pt x="1959" y="636"/>
                </a:lnTo>
                <a:lnTo>
                  <a:pt x="1937" y="644"/>
                </a:lnTo>
                <a:lnTo>
                  <a:pt x="1912" y="647"/>
                </a:lnTo>
                <a:lnTo>
                  <a:pt x="1782" y="647"/>
                </a:lnTo>
                <a:lnTo>
                  <a:pt x="1782" y="1009"/>
                </a:lnTo>
                <a:lnTo>
                  <a:pt x="1778" y="1067"/>
                </a:lnTo>
                <a:lnTo>
                  <a:pt x="1770" y="1123"/>
                </a:lnTo>
                <a:lnTo>
                  <a:pt x="1757" y="1179"/>
                </a:lnTo>
                <a:lnTo>
                  <a:pt x="1738" y="1232"/>
                </a:lnTo>
                <a:lnTo>
                  <a:pt x="1714" y="1284"/>
                </a:lnTo>
                <a:lnTo>
                  <a:pt x="1685" y="1333"/>
                </a:lnTo>
                <a:lnTo>
                  <a:pt x="1652" y="1380"/>
                </a:lnTo>
                <a:lnTo>
                  <a:pt x="1614" y="1422"/>
                </a:lnTo>
                <a:lnTo>
                  <a:pt x="1572" y="1461"/>
                </a:lnTo>
                <a:lnTo>
                  <a:pt x="1527" y="1496"/>
                </a:lnTo>
                <a:lnTo>
                  <a:pt x="1479" y="1526"/>
                </a:lnTo>
                <a:lnTo>
                  <a:pt x="1429" y="1552"/>
                </a:lnTo>
                <a:lnTo>
                  <a:pt x="1375" y="1572"/>
                </a:lnTo>
                <a:lnTo>
                  <a:pt x="1320" y="1587"/>
                </a:lnTo>
                <a:lnTo>
                  <a:pt x="1300" y="1595"/>
                </a:lnTo>
                <a:lnTo>
                  <a:pt x="1284" y="1605"/>
                </a:lnTo>
                <a:lnTo>
                  <a:pt x="1270" y="1618"/>
                </a:lnTo>
                <a:lnTo>
                  <a:pt x="1260" y="1635"/>
                </a:lnTo>
                <a:lnTo>
                  <a:pt x="1254" y="1653"/>
                </a:lnTo>
                <a:lnTo>
                  <a:pt x="1252" y="1673"/>
                </a:lnTo>
                <a:lnTo>
                  <a:pt x="1252" y="1724"/>
                </a:lnTo>
                <a:lnTo>
                  <a:pt x="1254" y="1743"/>
                </a:lnTo>
                <a:lnTo>
                  <a:pt x="1260" y="1762"/>
                </a:lnTo>
                <a:lnTo>
                  <a:pt x="1270" y="1778"/>
                </a:lnTo>
                <a:lnTo>
                  <a:pt x="1278" y="1788"/>
                </a:lnTo>
                <a:lnTo>
                  <a:pt x="1289" y="1796"/>
                </a:lnTo>
                <a:lnTo>
                  <a:pt x="1302" y="1804"/>
                </a:lnTo>
                <a:lnTo>
                  <a:pt x="1320" y="1809"/>
                </a:lnTo>
                <a:lnTo>
                  <a:pt x="1375" y="1825"/>
                </a:lnTo>
                <a:lnTo>
                  <a:pt x="1429" y="1845"/>
                </a:lnTo>
                <a:lnTo>
                  <a:pt x="1479" y="1871"/>
                </a:lnTo>
                <a:lnTo>
                  <a:pt x="1527" y="1901"/>
                </a:lnTo>
                <a:lnTo>
                  <a:pt x="1572" y="1936"/>
                </a:lnTo>
                <a:lnTo>
                  <a:pt x="1614" y="1974"/>
                </a:lnTo>
                <a:lnTo>
                  <a:pt x="1652" y="2018"/>
                </a:lnTo>
                <a:lnTo>
                  <a:pt x="1685" y="2064"/>
                </a:lnTo>
                <a:lnTo>
                  <a:pt x="1714" y="2113"/>
                </a:lnTo>
                <a:lnTo>
                  <a:pt x="1738" y="2165"/>
                </a:lnTo>
                <a:lnTo>
                  <a:pt x="1757" y="2218"/>
                </a:lnTo>
                <a:lnTo>
                  <a:pt x="1770" y="2274"/>
                </a:lnTo>
                <a:lnTo>
                  <a:pt x="1778" y="2330"/>
                </a:lnTo>
                <a:lnTo>
                  <a:pt x="1782" y="2387"/>
                </a:lnTo>
                <a:lnTo>
                  <a:pt x="1782" y="2750"/>
                </a:lnTo>
                <a:lnTo>
                  <a:pt x="1912" y="2750"/>
                </a:lnTo>
                <a:lnTo>
                  <a:pt x="1937" y="2753"/>
                </a:lnTo>
                <a:lnTo>
                  <a:pt x="1959" y="2761"/>
                </a:lnTo>
                <a:lnTo>
                  <a:pt x="1979" y="2773"/>
                </a:lnTo>
                <a:lnTo>
                  <a:pt x="1996" y="2790"/>
                </a:lnTo>
                <a:lnTo>
                  <a:pt x="2008" y="2810"/>
                </a:lnTo>
                <a:lnTo>
                  <a:pt x="2017" y="2833"/>
                </a:lnTo>
                <a:lnTo>
                  <a:pt x="2020" y="2858"/>
                </a:lnTo>
                <a:lnTo>
                  <a:pt x="2020" y="3289"/>
                </a:lnTo>
                <a:lnTo>
                  <a:pt x="2017" y="3314"/>
                </a:lnTo>
                <a:lnTo>
                  <a:pt x="2008" y="3337"/>
                </a:lnTo>
                <a:lnTo>
                  <a:pt x="1996" y="3356"/>
                </a:lnTo>
                <a:lnTo>
                  <a:pt x="1979" y="3373"/>
                </a:lnTo>
                <a:lnTo>
                  <a:pt x="1959" y="3386"/>
                </a:lnTo>
                <a:lnTo>
                  <a:pt x="1937" y="3395"/>
                </a:lnTo>
                <a:lnTo>
                  <a:pt x="1912" y="3397"/>
                </a:lnTo>
                <a:lnTo>
                  <a:pt x="109" y="3397"/>
                </a:lnTo>
                <a:lnTo>
                  <a:pt x="84" y="3395"/>
                </a:lnTo>
                <a:lnTo>
                  <a:pt x="61" y="3386"/>
                </a:lnTo>
                <a:lnTo>
                  <a:pt x="41" y="3373"/>
                </a:lnTo>
                <a:lnTo>
                  <a:pt x="24" y="3356"/>
                </a:lnTo>
                <a:lnTo>
                  <a:pt x="11" y="3337"/>
                </a:lnTo>
                <a:lnTo>
                  <a:pt x="3" y="3314"/>
                </a:lnTo>
                <a:lnTo>
                  <a:pt x="0" y="3289"/>
                </a:lnTo>
                <a:lnTo>
                  <a:pt x="0" y="2858"/>
                </a:lnTo>
                <a:lnTo>
                  <a:pt x="3" y="2833"/>
                </a:lnTo>
                <a:lnTo>
                  <a:pt x="11" y="2810"/>
                </a:lnTo>
                <a:lnTo>
                  <a:pt x="24" y="2790"/>
                </a:lnTo>
                <a:lnTo>
                  <a:pt x="41" y="2773"/>
                </a:lnTo>
                <a:lnTo>
                  <a:pt x="61" y="2761"/>
                </a:lnTo>
                <a:lnTo>
                  <a:pt x="84" y="2753"/>
                </a:lnTo>
                <a:lnTo>
                  <a:pt x="109" y="2750"/>
                </a:lnTo>
                <a:lnTo>
                  <a:pt x="238" y="2750"/>
                </a:lnTo>
                <a:lnTo>
                  <a:pt x="238" y="2387"/>
                </a:lnTo>
                <a:lnTo>
                  <a:pt x="241" y="2330"/>
                </a:lnTo>
                <a:lnTo>
                  <a:pt x="249" y="2274"/>
                </a:lnTo>
                <a:lnTo>
                  <a:pt x="263" y="2218"/>
                </a:lnTo>
                <a:lnTo>
                  <a:pt x="282" y="2164"/>
                </a:lnTo>
                <a:lnTo>
                  <a:pt x="305" y="2113"/>
                </a:lnTo>
                <a:lnTo>
                  <a:pt x="334" y="2064"/>
                </a:lnTo>
                <a:lnTo>
                  <a:pt x="369" y="2018"/>
                </a:lnTo>
                <a:lnTo>
                  <a:pt x="406" y="1974"/>
                </a:lnTo>
                <a:lnTo>
                  <a:pt x="447" y="1936"/>
                </a:lnTo>
                <a:lnTo>
                  <a:pt x="493" y="1901"/>
                </a:lnTo>
                <a:lnTo>
                  <a:pt x="541" y="1871"/>
                </a:lnTo>
                <a:lnTo>
                  <a:pt x="592" y="1845"/>
                </a:lnTo>
                <a:lnTo>
                  <a:pt x="645" y="1825"/>
                </a:lnTo>
                <a:lnTo>
                  <a:pt x="701" y="1809"/>
                </a:lnTo>
                <a:lnTo>
                  <a:pt x="719" y="1803"/>
                </a:lnTo>
                <a:lnTo>
                  <a:pt x="736" y="1792"/>
                </a:lnTo>
                <a:lnTo>
                  <a:pt x="749" y="1778"/>
                </a:lnTo>
                <a:lnTo>
                  <a:pt x="760" y="1762"/>
                </a:lnTo>
                <a:lnTo>
                  <a:pt x="766" y="1744"/>
                </a:lnTo>
                <a:lnTo>
                  <a:pt x="769" y="1724"/>
                </a:lnTo>
                <a:lnTo>
                  <a:pt x="769" y="1673"/>
                </a:lnTo>
                <a:lnTo>
                  <a:pt x="767" y="1653"/>
                </a:lnTo>
                <a:lnTo>
                  <a:pt x="760" y="1635"/>
                </a:lnTo>
                <a:lnTo>
                  <a:pt x="749" y="1618"/>
                </a:lnTo>
                <a:lnTo>
                  <a:pt x="736" y="1605"/>
                </a:lnTo>
                <a:lnTo>
                  <a:pt x="719" y="1595"/>
                </a:lnTo>
                <a:lnTo>
                  <a:pt x="701" y="1587"/>
                </a:lnTo>
                <a:lnTo>
                  <a:pt x="645" y="1572"/>
                </a:lnTo>
                <a:lnTo>
                  <a:pt x="592" y="1552"/>
                </a:lnTo>
                <a:lnTo>
                  <a:pt x="541" y="1526"/>
                </a:lnTo>
                <a:lnTo>
                  <a:pt x="493" y="1497"/>
                </a:lnTo>
                <a:lnTo>
                  <a:pt x="447" y="1461"/>
                </a:lnTo>
                <a:lnTo>
                  <a:pt x="406" y="1422"/>
                </a:lnTo>
                <a:lnTo>
                  <a:pt x="369" y="1380"/>
                </a:lnTo>
                <a:lnTo>
                  <a:pt x="334" y="1333"/>
                </a:lnTo>
                <a:lnTo>
                  <a:pt x="305" y="1284"/>
                </a:lnTo>
                <a:lnTo>
                  <a:pt x="282" y="1232"/>
                </a:lnTo>
                <a:lnTo>
                  <a:pt x="263" y="1179"/>
                </a:lnTo>
                <a:lnTo>
                  <a:pt x="249" y="1123"/>
                </a:lnTo>
                <a:lnTo>
                  <a:pt x="241" y="1067"/>
                </a:lnTo>
                <a:lnTo>
                  <a:pt x="238" y="1009"/>
                </a:lnTo>
                <a:lnTo>
                  <a:pt x="238" y="647"/>
                </a:lnTo>
                <a:lnTo>
                  <a:pt x="109" y="647"/>
                </a:lnTo>
                <a:lnTo>
                  <a:pt x="84" y="644"/>
                </a:lnTo>
                <a:lnTo>
                  <a:pt x="61" y="636"/>
                </a:lnTo>
                <a:lnTo>
                  <a:pt x="41" y="623"/>
                </a:lnTo>
                <a:lnTo>
                  <a:pt x="24" y="607"/>
                </a:lnTo>
                <a:lnTo>
                  <a:pt x="11" y="587"/>
                </a:lnTo>
                <a:lnTo>
                  <a:pt x="3" y="565"/>
                </a:lnTo>
                <a:lnTo>
                  <a:pt x="0" y="540"/>
                </a:lnTo>
                <a:lnTo>
                  <a:pt x="0" y="108"/>
                </a:lnTo>
                <a:lnTo>
                  <a:pt x="3" y="84"/>
                </a:lnTo>
                <a:lnTo>
                  <a:pt x="11" y="61"/>
                </a:lnTo>
                <a:lnTo>
                  <a:pt x="24" y="40"/>
                </a:lnTo>
                <a:lnTo>
                  <a:pt x="41" y="24"/>
                </a:lnTo>
                <a:lnTo>
                  <a:pt x="61" y="11"/>
                </a:lnTo>
                <a:lnTo>
                  <a:pt x="84" y="3"/>
                </a:lnTo>
                <a:lnTo>
                  <a:pt x="10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75" name="Group 674"/>
          <p:cNvGrpSpPr/>
          <p:nvPr/>
        </p:nvGrpSpPr>
        <p:grpSpPr>
          <a:xfrm>
            <a:off x="8479764" y="4489802"/>
            <a:ext cx="254849" cy="220805"/>
            <a:chOff x="11439525" y="3221038"/>
            <a:chExt cx="415925" cy="360363"/>
          </a:xfrm>
          <a:solidFill>
            <a:schemeClr val="tx1">
              <a:lumMod val="65000"/>
              <a:lumOff val="35000"/>
            </a:schemeClr>
          </a:solidFill>
        </p:grpSpPr>
        <p:sp>
          <p:nvSpPr>
            <p:cNvPr id="676" name="Freeform 134"/>
            <p:cNvSpPr>
              <a:spLocks noEditPoints="1"/>
            </p:cNvSpPr>
            <p:nvPr/>
          </p:nvSpPr>
          <p:spPr bwMode="auto">
            <a:xfrm>
              <a:off x="11593513" y="3281363"/>
              <a:ext cx="111125" cy="111125"/>
            </a:xfrm>
            <a:custGeom>
              <a:avLst/>
              <a:gdLst>
                <a:gd name="T0" fmla="*/ 411 w 906"/>
                <a:gd name="T1" fmla="*/ 147 h 907"/>
                <a:gd name="T2" fmla="*/ 333 w 906"/>
                <a:gd name="T3" fmla="*/ 169 h 907"/>
                <a:gd name="T4" fmla="*/ 264 w 906"/>
                <a:gd name="T5" fmla="*/ 209 h 907"/>
                <a:gd name="T6" fmla="*/ 208 w 906"/>
                <a:gd name="T7" fmla="*/ 265 h 907"/>
                <a:gd name="T8" fmla="*/ 168 w 906"/>
                <a:gd name="T9" fmla="*/ 333 h 907"/>
                <a:gd name="T10" fmla="*/ 147 w 906"/>
                <a:gd name="T11" fmla="*/ 412 h 907"/>
                <a:gd name="T12" fmla="*/ 147 w 906"/>
                <a:gd name="T13" fmla="*/ 496 h 907"/>
                <a:gd name="T14" fmla="*/ 168 w 906"/>
                <a:gd name="T15" fmla="*/ 574 h 907"/>
                <a:gd name="T16" fmla="*/ 208 w 906"/>
                <a:gd name="T17" fmla="*/ 642 h 907"/>
                <a:gd name="T18" fmla="*/ 264 w 906"/>
                <a:gd name="T19" fmla="*/ 698 h 907"/>
                <a:gd name="T20" fmla="*/ 333 w 906"/>
                <a:gd name="T21" fmla="*/ 739 h 907"/>
                <a:gd name="T22" fmla="*/ 411 w 906"/>
                <a:gd name="T23" fmla="*/ 759 h 907"/>
                <a:gd name="T24" fmla="*/ 494 w 906"/>
                <a:gd name="T25" fmla="*/ 759 h 907"/>
                <a:gd name="T26" fmla="*/ 573 w 906"/>
                <a:gd name="T27" fmla="*/ 739 h 907"/>
                <a:gd name="T28" fmla="*/ 641 w 906"/>
                <a:gd name="T29" fmla="*/ 698 h 907"/>
                <a:gd name="T30" fmla="*/ 697 w 906"/>
                <a:gd name="T31" fmla="*/ 642 h 907"/>
                <a:gd name="T32" fmla="*/ 738 w 906"/>
                <a:gd name="T33" fmla="*/ 574 h 907"/>
                <a:gd name="T34" fmla="*/ 758 w 906"/>
                <a:gd name="T35" fmla="*/ 496 h 907"/>
                <a:gd name="T36" fmla="*/ 758 w 906"/>
                <a:gd name="T37" fmla="*/ 412 h 907"/>
                <a:gd name="T38" fmla="*/ 738 w 906"/>
                <a:gd name="T39" fmla="*/ 333 h 907"/>
                <a:gd name="T40" fmla="*/ 697 w 906"/>
                <a:gd name="T41" fmla="*/ 265 h 907"/>
                <a:gd name="T42" fmla="*/ 641 w 906"/>
                <a:gd name="T43" fmla="*/ 209 h 907"/>
                <a:gd name="T44" fmla="*/ 573 w 906"/>
                <a:gd name="T45" fmla="*/ 169 h 907"/>
                <a:gd name="T46" fmla="*/ 494 w 906"/>
                <a:gd name="T47" fmla="*/ 147 h 907"/>
                <a:gd name="T48" fmla="*/ 453 w 906"/>
                <a:gd name="T49" fmla="*/ 0 h 907"/>
                <a:gd name="T50" fmla="*/ 556 w 906"/>
                <a:gd name="T51" fmla="*/ 12 h 907"/>
                <a:gd name="T52" fmla="*/ 652 w 906"/>
                <a:gd name="T53" fmla="*/ 47 h 907"/>
                <a:gd name="T54" fmla="*/ 736 w 906"/>
                <a:gd name="T55" fmla="*/ 100 h 907"/>
                <a:gd name="T56" fmla="*/ 806 w 906"/>
                <a:gd name="T57" fmla="*/ 170 h 907"/>
                <a:gd name="T58" fmla="*/ 859 w 906"/>
                <a:gd name="T59" fmla="*/ 254 h 907"/>
                <a:gd name="T60" fmla="*/ 893 w 906"/>
                <a:gd name="T61" fmla="*/ 350 h 907"/>
                <a:gd name="T62" fmla="*/ 906 w 906"/>
                <a:gd name="T63" fmla="*/ 453 h 907"/>
                <a:gd name="T64" fmla="*/ 893 w 906"/>
                <a:gd name="T65" fmla="*/ 557 h 907"/>
                <a:gd name="T66" fmla="*/ 859 w 906"/>
                <a:gd name="T67" fmla="*/ 653 h 907"/>
                <a:gd name="T68" fmla="*/ 806 w 906"/>
                <a:gd name="T69" fmla="*/ 737 h 907"/>
                <a:gd name="T70" fmla="*/ 736 w 906"/>
                <a:gd name="T71" fmla="*/ 807 h 907"/>
                <a:gd name="T72" fmla="*/ 652 w 906"/>
                <a:gd name="T73" fmla="*/ 861 h 907"/>
                <a:gd name="T74" fmla="*/ 556 w 906"/>
                <a:gd name="T75" fmla="*/ 895 h 907"/>
                <a:gd name="T76" fmla="*/ 453 w 906"/>
                <a:gd name="T77" fmla="*/ 907 h 907"/>
                <a:gd name="T78" fmla="*/ 349 w 906"/>
                <a:gd name="T79" fmla="*/ 895 h 907"/>
                <a:gd name="T80" fmla="*/ 254 w 906"/>
                <a:gd name="T81" fmla="*/ 861 h 907"/>
                <a:gd name="T82" fmla="*/ 170 w 906"/>
                <a:gd name="T83" fmla="*/ 807 h 907"/>
                <a:gd name="T84" fmla="*/ 99 w 906"/>
                <a:gd name="T85" fmla="*/ 737 h 907"/>
                <a:gd name="T86" fmla="*/ 46 w 906"/>
                <a:gd name="T87" fmla="*/ 653 h 907"/>
                <a:gd name="T88" fmla="*/ 12 w 906"/>
                <a:gd name="T89" fmla="*/ 557 h 907"/>
                <a:gd name="T90" fmla="*/ 0 w 906"/>
                <a:gd name="T91" fmla="*/ 453 h 907"/>
                <a:gd name="T92" fmla="*/ 12 w 906"/>
                <a:gd name="T93" fmla="*/ 350 h 907"/>
                <a:gd name="T94" fmla="*/ 46 w 906"/>
                <a:gd name="T95" fmla="*/ 254 h 907"/>
                <a:gd name="T96" fmla="*/ 99 w 906"/>
                <a:gd name="T97" fmla="*/ 170 h 907"/>
                <a:gd name="T98" fmla="*/ 170 w 906"/>
                <a:gd name="T99" fmla="*/ 100 h 907"/>
                <a:gd name="T100" fmla="*/ 254 w 906"/>
                <a:gd name="T101" fmla="*/ 47 h 907"/>
                <a:gd name="T102" fmla="*/ 349 w 906"/>
                <a:gd name="T103" fmla="*/ 12 h 907"/>
                <a:gd name="T104" fmla="*/ 453 w 906"/>
                <a:gd name="T105" fmla="*/ 0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6" h="907">
                  <a:moveTo>
                    <a:pt x="453" y="144"/>
                  </a:moveTo>
                  <a:lnTo>
                    <a:pt x="411" y="147"/>
                  </a:lnTo>
                  <a:lnTo>
                    <a:pt x="371" y="156"/>
                  </a:lnTo>
                  <a:lnTo>
                    <a:pt x="333" y="169"/>
                  </a:lnTo>
                  <a:lnTo>
                    <a:pt x="297" y="187"/>
                  </a:lnTo>
                  <a:lnTo>
                    <a:pt x="264" y="209"/>
                  </a:lnTo>
                  <a:lnTo>
                    <a:pt x="234" y="235"/>
                  </a:lnTo>
                  <a:lnTo>
                    <a:pt x="208" y="265"/>
                  </a:lnTo>
                  <a:lnTo>
                    <a:pt x="187" y="298"/>
                  </a:lnTo>
                  <a:lnTo>
                    <a:pt x="168" y="333"/>
                  </a:lnTo>
                  <a:lnTo>
                    <a:pt x="155" y="371"/>
                  </a:lnTo>
                  <a:lnTo>
                    <a:pt x="147" y="412"/>
                  </a:lnTo>
                  <a:lnTo>
                    <a:pt x="144" y="453"/>
                  </a:lnTo>
                  <a:lnTo>
                    <a:pt x="147" y="496"/>
                  </a:lnTo>
                  <a:lnTo>
                    <a:pt x="155" y="535"/>
                  </a:lnTo>
                  <a:lnTo>
                    <a:pt x="168" y="574"/>
                  </a:lnTo>
                  <a:lnTo>
                    <a:pt x="187" y="609"/>
                  </a:lnTo>
                  <a:lnTo>
                    <a:pt x="208" y="642"/>
                  </a:lnTo>
                  <a:lnTo>
                    <a:pt x="234" y="672"/>
                  </a:lnTo>
                  <a:lnTo>
                    <a:pt x="264" y="698"/>
                  </a:lnTo>
                  <a:lnTo>
                    <a:pt x="297" y="720"/>
                  </a:lnTo>
                  <a:lnTo>
                    <a:pt x="333" y="739"/>
                  </a:lnTo>
                  <a:lnTo>
                    <a:pt x="371" y="752"/>
                  </a:lnTo>
                  <a:lnTo>
                    <a:pt x="411" y="759"/>
                  </a:lnTo>
                  <a:lnTo>
                    <a:pt x="453" y="763"/>
                  </a:lnTo>
                  <a:lnTo>
                    <a:pt x="494" y="759"/>
                  </a:lnTo>
                  <a:lnTo>
                    <a:pt x="535" y="752"/>
                  </a:lnTo>
                  <a:lnTo>
                    <a:pt x="573" y="739"/>
                  </a:lnTo>
                  <a:lnTo>
                    <a:pt x="608" y="720"/>
                  </a:lnTo>
                  <a:lnTo>
                    <a:pt x="641" y="698"/>
                  </a:lnTo>
                  <a:lnTo>
                    <a:pt x="671" y="672"/>
                  </a:lnTo>
                  <a:lnTo>
                    <a:pt x="697" y="642"/>
                  </a:lnTo>
                  <a:lnTo>
                    <a:pt x="719" y="609"/>
                  </a:lnTo>
                  <a:lnTo>
                    <a:pt x="738" y="574"/>
                  </a:lnTo>
                  <a:lnTo>
                    <a:pt x="750" y="535"/>
                  </a:lnTo>
                  <a:lnTo>
                    <a:pt x="758" y="496"/>
                  </a:lnTo>
                  <a:lnTo>
                    <a:pt x="762" y="453"/>
                  </a:lnTo>
                  <a:lnTo>
                    <a:pt x="758" y="412"/>
                  </a:lnTo>
                  <a:lnTo>
                    <a:pt x="750" y="371"/>
                  </a:lnTo>
                  <a:lnTo>
                    <a:pt x="738" y="333"/>
                  </a:lnTo>
                  <a:lnTo>
                    <a:pt x="719" y="298"/>
                  </a:lnTo>
                  <a:lnTo>
                    <a:pt x="697" y="265"/>
                  </a:lnTo>
                  <a:lnTo>
                    <a:pt x="671" y="235"/>
                  </a:lnTo>
                  <a:lnTo>
                    <a:pt x="641" y="209"/>
                  </a:lnTo>
                  <a:lnTo>
                    <a:pt x="608" y="187"/>
                  </a:lnTo>
                  <a:lnTo>
                    <a:pt x="573" y="169"/>
                  </a:lnTo>
                  <a:lnTo>
                    <a:pt x="535" y="156"/>
                  </a:lnTo>
                  <a:lnTo>
                    <a:pt x="494" y="147"/>
                  </a:lnTo>
                  <a:lnTo>
                    <a:pt x="453" y="144"/>
                  </a:lnTo>
                  <a:close/>
                  <a:moveTo>
                    <a:pt x="453" y="0"/>
                  </a:moveTo>
                  <a:lnTo>
                    <a:pt x="506" y="3"/>
                  </a:lnTo>
                  <a:lnTo>
                    <a:pt x="556" y="12"/>
                  </a:lnTo>
                  <a:lnTo>
                    <a:pt x="605" y="27"/>
                  </a:lnTo>
                  <a:lnTo>
                    <a:pt x="652" y="47"/>
                  </a:lnTo>
                  <a:lnTo>
                    <a:pt x="695" y="71"/>
                  </a:lnTo>
                  <a:lnTo>
                    <a:pt x="736" y="100"/>
                  </a:lnTo>
                  <a:lnTo>
                    <a:pt x="773" y="133"/>
                  </a:lnTo>
                  <a:lnTo>
                    <a:pt x="806" y="170"/>
                  </a:lnTo>
                  <a:lnTo>
                    <a:pt x="835" y="211"/>
                  </a:lnTo>
                  <a:lnTo>
                    <a:pt x="859" y="254"/>
                  </a:lnTo>
                  <a:lnTo>
                    <a:pt x="879" y="301"/>
                  </a:lnTo>
                  <a:lnTo>
                    <a:pt x="893" y="350"/>
                  </a:lnTo>
                  <a:lnTo>
                    <a:pt x="902" y="400"/>
                  </a:lnTo>
                  <a:lnTo>
                    <a:pt x="906" y="453"/>
                  </a:lnTo>
                  <a:lnTo>
                    <a:pt x="902" y="506"/>
                  </a:lnTo>
                  <a:lnTo>
                    <a:pt x="893" y="557"/>
                  </a:lnTo>
                  <a:lnTo>
                    <a:pt x="879" y="606"/>
                  </a:lnTo>
                  <a:lnTo>
                    <a:pt x="859" y="653"/>
                  </a:lnTo>
                  <a:lnTo>
                    <a:pt x="835" y="696"/>
                  </a:lnTo>
                  <a:lnTo>
                    <a:pt x="806" y="737"/>
                  </a:lnTo>
                  <a:lnTo>
                    <a:pt x="773" y="774"/>
                  </a:lnTo>
                  <a:lnTo>
                    <a:pt x="736" y="807"/>
                  </a:lnTo>
                  <a:lnTo>
                    <a:pt x="695" y="836"/>
                  </a:lnTo>
                  <a:lnTo>
                    <a:pt x="652" y="861"/>
                  </a:lnTo>
                  <a:lnTo>
                    <a:pt x="605" y="881"/>
                  </a:lnTo>
                  <a:lnTo>
                    <a:pt x="556" y="895"/>
                  </a:lnTo>
                  <a:lnTo>
                    <a:pt x="506" y="904"/>
                  </a:lnTo>
                  <a:lnTo>
                    <a:pt x="453" y="907"/>
                  </a:lnTo>
                  <a:lnTo>
                    <a:pt x="400" y="904"/>
                  </a:lnTo>
                  <a:lnTo>
                    <a:pt x="349" y="895"/>
                  </a:lnTo>
                  <a:lnTo>
                    <a:pt x="300" y="881"/>
                  </a:lnTo>
                  <a:lnTo>
                    <a:pt x="254" y="861"/>
                  </a:lnTo>
                  <a:lnTo>
                    <a:pt x="210" y="836"/>
                  </a:lnTo>
                  <a:lnTo>
                    <a:pt x="170" y="807"/>
                  </a:lnTo>
                  <a:lnTo>
                    <a:pt x="133" y="774"/>
                  </a:lnTo>
                  <a:lnTo>
                    <a:pt x="99" y="737"/>
                  </a:lnTo>
                  <a:lnTo>
                    <a:pt x="70" y="696"/>
                  </a:lnTo>
                  <a:lnTo>
                    <a:pt x="46" y="653"/>
                  </a:lnTo>
                  <a:lnTo>
                    <a:pt x="26" y="606"/>
                  </a:lnTo>
                  <a:lnTo>
                    <a:pt x="12" y="557"/>
                  </a:lnTo>
                  <a:lnTo>
                    <a:pt x="3" y="506"/>
                  </a:lnTo>
                  <a:lnTo>
                    <a:pt x="0" y="453"/>
                  </a:lnTo>
                  <a:lnTo>
                    <a:pt x="3" y="400"/>
                  </a:lnTo>
                  <a:lnTo>
                    <a:pt x="12" y="350"/>
                  </a:lnTo>
                  <a:lnTo>
                    <a:pt x="26" y="301"/>
                  </a:lnTo>
                  <a:lnTo>
                    <a:pt x="46" y="254"/>
                  </a:lnTo>
                  <a:lnTo>
                    <a:pt x="70" y="211"/>
                  </a:lnTo>
                  <a:lnTo>
                    <a:pt x="99" y="170"/>
                  </a:lnTo>
                  <a:lnTo>
                    <a:pt x="133" y="133"/>
                  </a:lnTo>
                  <a:lnTo>
                    <a:pt x="170" y="100"/>
                  </a:lnTo>
                  <a:lnTo>
                    <a:pt x="210" y="71"/>
                  </a:lnTo>
                  <a:lnTo>
                    <a:pt x="254" y="47"/>
                  </a:lnTo>
                  <a:lnTo>
                    <a:pt x="300" y="27"/>
                  </a:lnTo>
                  <a:lnTo>
                    <a:pt x="349" y="12"/>
                  </a:lnTo>
                  <a:lnTo>
                    <a:pt x="400" y="3"/>
                  </a:lnTo>
                  <a:lnTo>
                    <a:pt x="4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7" name="Freeform 135"/>
            <p:cNvSpPr>
              <a:spLocks noEditPoints="1"/>
            </p:cNvSpPr>
            <p:nvPr/>
          </p:nvSpPr>
          <p:spPr bwMode="auto">
            <a:xfrm>
              <a:off x="11439525" y="3221038"/>
              <a:ext cx="415925" cy="360363"/>
            </a:xfrm>
            <a:custGeom>
              <a:avLst/>
              <a:gdLst>
                <a:gd name="T0" fmla="*/ 1789 w 3412"/>
                <a:gd name="T1" fmla="*/ 2233 h 2955"/>
                <a:gd name="T2" fmla="*/ 2341 w 3412"/>
                <a:gd name="T3" fmla="*/ 1681 h 2955"/>
                <a:gd name="T4" fmla="*/ 1645 w 3412"/>
                <a:gd name="T5" fmla="*/ 2738 h 2955"/>
                <a:gd name="T6" fmla="*/ 1073 w 3412"/>
                <a:gd name="T7" fmla="*/ 1660 h 2955"/>
                <a:gd name="T8" fmla="*/ 3165 w 3412"/>
                <a:gd name="T9" fmla="*/ 2738 h 2955"/>
                <a:gd name="T10" fmla="*/ 542 w 3412"/>
                <a:gd name="T11" fmla="*/ 1585 h 2955"/>
                <a:gd name="T12" fmla="*/ 939 w 3412"/>
                <a:gd name="T13" fmla="*/ 1585 h 2955"/>
                <a:gd name="T14" fmla="*/ 1653 w 3412"/>
                <a:gd name="T15" fmla="*/ 219 h 2955"/>
                <a:gd name="T16" fmla="*/ 1465 w 3412"/>
                <a:gd name="T17" fmla="*/ 260 h 2955"/>
                <a:gd name="T18" fmla="*/ 1295 w 3412"/>
                <a:gd name="T19" fmla="*/ 349 h 2955"/>
                <a:gd name="T20" fmla="*/ 1152 w 3412"/>
                <a:gd name="T21" fmla="*/ 480 h 2955"/>
                <a:gd name="T22" fmla="*/ 1048 w 3412"/>
                <a:gd name="T23" fmla="*/ 642 h 2955"/>
                <a:gd name="T24" fmla="*/ 992 w 3412"/>
                <a:gd name="T25" fmla="*/ 825 h 2955"/>
                <a:gd name="T26" fmla="*/ 983 w 3412"/>
                <a:gd name="T27" fmla="*/ 1020 h 2955"/>
                <a:gd name="T28" fmla="*/ 1025 w 3412"/>
                <a:gd name="T29" fmla="*/ 1208 h 2955"/>
                <a:gd name="T30" fmla="*/ 1113 w 3412"/>
                <a:gd name="T31" fmla="*/ 1378 h 2955"/>
                <a:gd name="T32" fmla="*/ 1718 w 3412"/>
                <a:gd name="T33" fmla="*/ 1999 h 2955"/>
                <a:gd name="T34" fmla="*/ 2323 w 3412"/>
                <a:gd name="T35" fmla="*/ 1378 h 2955"/>
                <a:gd name="T36" fmla="*/ 2411 w 3412"/>
                <a:gd name="T37" fmla="*/ 1208 h 2955"/>
                <a:gd name="T38" fmla="*/ 2452 w 3412"/>
                <a:gd name="T39" fmla="*/ 1020 h 2955"/>
                <a:gd name="T40" fmla="*/ 2444 w 3412"/>
                <a:gd name="T41" fmla="*/ 825 h 2955"/>
                <a:gd name="T42" fmla="*/ 2387 w 3412"/>
                <a:gd name="T43" fmla="*/ 642 h 2955"/>
                <a:gd name="T44" fmla="*/ 2283 w 3412"/>
                <a:gd name="T45" fmla="*/ 480 h 2955"/>
                <a:gd name="T46" fmla="*/ 2141 w 3412"/>
                <a:gd name="T47" fmla="*/ 349 h 2955"/>
                <a:gd name="T48" fmla="*/ 1971 w 3412"/>
                <a:gd name="T49" fmla="*/ 260 h 2955"/>
                <a:gd name="T50" fmla="*/ 1783 w 3412"/>
                <a:gd name="T51" fmla="*/ 219 h 2955"/>
                <a:gd name="T52" fmla="*/ 1787 w 3412"/>
                <a:gd name="T53" fmla="*/ 2 h 2955"/>
                <a:gd name="T54" fmla="*/ 1987 w 3412"/>
                <a:gd name="T55" fmla="*/ 38 h 2955"/>
                <a:gd name="T56" fmla="*/ 2174 w 3412"/>
                <a:gd name="T57" fmla="*/ 115 h 2955"/>
                <a:gd name="T58" fmla="*/ 2341 w 3412"/>
                <a:gd name="T59" fmla="*/ 232 h 2955"/>
                <a:gd name="T60" fmla="*/ 2482 w 3412"/>
                <a:gd name="T61" fmla="*/ 383 h 2955"/>
                <a:gd name="T62" fmla="*/ 2586 w 3412"/>
                <a:gd name="T63" fmla="*/ 558 h 2955"/>
                <a:gd name="T64" fmla="*/ 2649 w 3412"/>
                <a:gd name="T65" fmla="*/ 750 h 2955"/>
                <a:gd name="T66" fmla="*/ 2671 w 3412"/>
                <a:gd name="T67" fmla="*/ 954 h 2955"/>
                <a:gd name="T68" fmla="*/ 2647 w 3412"/>
                <a:gd name="T69" fmla="*/ 1168 h 2955"/>
                <a:gd name="T70" fmla="*/ 2578 w 3412"/>
                <a:gd name="T71" fmla="*/ 1368 h 2955"/>
                <a:gd name="T72" fmla="*/ 3000 w 3412"/>
                <a:gd name="T73" fmla="*/ 1380 h 2955"/>
                <a:gd name="T74" fmla="*/ 3050 w 3412"/>
                <a:gd name="T75" fmla="*/ 1428 h 2955"/>
                <a:gd name="T76" fmla="*/ 3412 w 3412"/>
                <a:gd name="T77" fmla="*/ 2844 h 2955"/>
                <a:gd name="T78" fmla="*/ 3389 w 3412"/>
                <a:gd name="T79" fmla="*/ 2913 h 2955"/>
                <a:gd name="T80" fmla="*/ 3329 w 3412"/>
                <a:gd name="T81" fmla="*/ 2952 h 2955"/>
                <a:gd name="T82" fmla="*/ 84 w 3412"/>
                <a:gd name="T83" fmla="*/ 2952 h 2955"/>
                <a:gd name="T84" fmla="*/ 23 w 3412"/>
                <a:gd name="T85" fmla="*/ 2913 h 2955"/>
                <a:gd name="T86" fmla="*/ 0 w 3412"/>
                <a:gd name="T87" fmla="*/ 2844 h 2955"/>
                <a:gd name="T88" fmla="*/ 362 w 3412"/>
                <a:gd name="T89" fmla="*/ 1428 h 2955"/>
                <a:gd name="T90" fmla="*/ 411 w 3412"/>
                <a:gd name="T91" fmla="*/ 1380 h 2955"/>
                <a:gd name="T92" fmla="*/ 858 w 3412"/>
                <a:gd name="T93" fmla="*/ 1368 h 2955"/>
                <a:gd name="T94" fmla="*/ 788 w 3412"/>
                <a:gd name="T95" fmla="*/ 1168 h 2955"/>
                <a:gd name="T96" fmla="*/ 765 w 3412"/>
                <a:gd name="T97" fmla="*/ 954 h 2955"/>
                <a:gd name="T98" fmla="*/ 786 w 3412"/>
                <a:gd name="T99" fmla="*/ 750 h 2955"/>
                <a:gd name="T100" fmla="*/ 850 w 3412"/>
                <a:gd name="T101" fmla="*/ 558 h 2955"/>
                <a:gd name="T102" fmla="*/ 953 w 3412"/>
                <a:gd name="T103" fmla="*/ 383 h 2955"/>
                <a:gd name="T104" fmla="*/ 1094 w 3412"/>
                <a:gd name="T105" fmla="*/ 232 h 2955"/>
                <a:gd name="T106" fmla="*/ 1261 w 3412"/>
                <a:gd name="T107" fmla="*/ 115 h 2955"/>
                <a:gd name="T108" fmla="*/ 1448 w 3412"/>
                <a:gd name="T109" fmla="*/ 38 h 2955"/>
                <a:gd name="T110" fmla="*/ 1648 w 3412"/>
                <a:gd name="T111" fmla="*/ 2 h 2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12" h="2955">
                  <a:moveTo>
                    <a:pt x="2341" y="1681"/>
                  </a:moveTo>
                  <a:lnTo>
                    <a:pt x="1794" y="2228"/>
                  </a:lnTo>
                  <a:lnTo>
                    <a:pt x="1789" y="2233"/>
                  </a:lnTo>
                  <a:lnTo>
                    <a:pt x="1789" y="2738"/>
                  </a:lnTo>
                  <a:lnTo>
                    <a:pt x="2489" y="2738"/>
                  </a:lnTo>
                  <a:lnTo>
                    <a:pt x="2341" y="1681"/>
                  </a:lnTo>
                  <a:close/>
                  <a:moveTo>
                    <a:pt x="1073" y="1660"/>
                  </a:moveTo>
                  <a:lnTo>
                    <a:pt x="923" y="2738"/>
                  </a:lnTo>
                  <a:lnTo>
                    <a:pt x="1645" y="2738"/>
                  </a:lnTo>
                  <a:lnTo>
                    <a:pt x="1645" y="2233"/>
                  </a:lnTo>
                  <a:lnTo>
                    <a:pt x="1641" y="2228"/>
                  </a:lnTo>
                  <a:lnTo>
                    <a:pt x="1073" y="1660"/>
                  </a:lnTo>
                  <a:close/>
                  <a:moveTo>
                    <a:pt x="2473" y="1585"/>
                  </a:moveTo>
                  <a:lnTo>
                    <a:pt x="2634" y="2738"/>
                  </a:lnTo>
                  <a:lnTo>
                    <a:pt x="3165" y="2738"/>
                  </a:lnTo>
                  <a:lnTo>
                    <a:pt x="2870" y="1585"/>
                  </a:lnTo>
                  <a:lnTo>
                    <a:pt x="2473" y="1585"/>
                  </a:lnTo>
                  <a:close/>
                  <a:moveTo>
                    <a:pt x="542" y="1585"/>
                  </a:moveTo>
                  <a:lnTo>
                    <a:pt x="247" y="2738"/>
                  </a:lnTo>
                  <a:lnTo>
                    <a:pt x="778" y="2738"/>
                  </a:lnTo>
                  <a:lnTo>
                    <a:pt x="939" y="1585"/>
                  </a:lnTo>
                  <a:lnTo>
                    <a:pt x="542" y="1585"/>
                  </a:lnTo>
                  <a:close/>
                  <a:moveTo>
                    <a:pt x="1718" y="216"/>
                  </a:moveTo>
                  <a:lnTo>
                    <a:pt x="1653" y="219"/>
                  </a:lnTo>
                  <a:lnTo>
                    <a:pt x="1588" y="227"/>
                  </a:lnTo>
                  <a:lnTo>
                    <a:pt x="1526" y="241"/>
                  </a:lnTo>
                  <a:lnTo>
                    <a:pt x="1465" y="260"/>
                  </a:lnTo>
                  <a:lnTo>
                    <a:pt x="1406" y="284"/>
                  </a:lnTo>
                  <a:lnTo>
                    <a:pt x="1350" y="314"/>
                  </a:lnTo>
                  <a:lnTo>
                    <a:pt x="1295" y="349"/>
                  </a:lnTo>
                  <a:lnTo>
                    <a:pt x="1244" y="388"/>
                  </a:lnTo>
                  <a:lnTo>
                    <a:pt x="1197" y="433"/>
                  </a:lnTo>
                  <a:lnTo>
                    <a:pt x="1152" y="480"/>
                  </a:lnTo>
                  <a:lnTo>
                    <a:pt x="1113" y="531"/>
                  </a:lnTo>
                  <a:lnTo>
                    <a:pt x="1079" y="586"/>
                  </a:lnTo>
                  <a:lnTo>
                    <a:pt x="1048" y="642"/>
                  </a:lnTo>
                  <a:lnTo>
                    <a:pt x="1025" y="701"/>
                  </a:lnTo>
                  <a:lnTo>
                    <a:pt x="1005" y="763"/>
                  </a:lnTo>
                  <a:lnTo>
                    <a:pt x="992" y="825"/>
                  </a:lnTo>
                  <a:lnTo>
                    <a:pt x="983" y="889"/>
                  </a:lnTo>
                  <a:lnTo>
                    <a:pt x="980" y="954"/>
                  </a:lnTo>
                  <a:lnTo>
                    <a:pt x="983" y="1020"/>
                  </a:lnTo>
                  <a:lnTo>
                    <a:pt x="992" y="1084"/>
                  </a:lnTo>
                  <a:lnTo>
                    <a:pt x="1005" y="1146"/>
                  </a:lnTo>
                  <a:lnTo>
                    <a:pt x="1025" y="1208"/>
                  </a:lnTo>
                  <a:lnTo>
                    <a:pt x="1048" y="1267"/>
                  </a:lnTo>
                  <a:lnTo>
                    <a:pt x="1079" y="1323"/>
                  </a:lnTo>
                  <a:lnTo>
                    <a:pt x="1113" y="1378"/>
                  </a:lnTo>
                  <a:lnTo>
                    <a:pt x="1152" y="1429"/>
                  </a:lnTo>
                  <a:lnTo>
                    <a:pt x="1197" y="1476"/>
                  </a:lnTo>
                  <a:lnTo>
                    <a:pt x="1718" y="1999"/>
                  </a:lnTo>
                  <a:lnTo>
                    <a:pt x="2239" y="1476"/>
                  </a:lnTo>
                  <a:lnTo>
                    <a:pt x="2283" y="1429"/>
                  </a:lnTo>
                  <a:lnTo>
                    <a:pt x="2323" y="1378"/>
                  </a:lnTo>
                  <a:lnTo>
                    <a:pt x="2357" y="1323"/>
                  </a:lnTo>
                  <a:lnTo>
                    <a:pt x="2387" y="1267"/>
                  </a:lnTo>
                  <a:lnTo>
                    <a:pt x="2411" y="1208"/>
                  </a:lnTo>
                  <a:lnTo>
                    <a:pt x="2431" y="1146"/>
                  </a:lnTo>
                  <a:lnTo>
                    <a:pt x="2444" y="1084"/>
                  </a:lnTo>
                  <a:lnTo>
                    <a:pt x="2452" y="1020"/>
                  </a:lnTo>
                  <a:lnTo>
                    <a:pt x="2455" y="954"/>
                  </a:lnTo>
                  <a:lnTo>
                    <a:pt x="2452" y="889"/>
                  </a:lnTo>
                  <a:lnTo>
                    <a:pt x="2444" y="825"/>
                  </a:lnTo>
                  <a:lnTo>
                    <a:pt x="2431" y="763"/>
                  </a:lnTo>
                  <a:lnTo>
                    <a:pt x="2411" y="701"/>
                  </a:lnTo>
                  <a:lnTo>
                    <a:pt x="2387" y="642"/>
                  </a:lnTo>
                  <a:lnTo>
                    <a:pt x="2357" y="586"/>
                  </a:lnTo>
                  <a:lnTo>
                    <a:pt x="2323" y="531"/>
                  </a:lnTo>
                  <a:lnTo>
                    <a:pt x="2283" y="480"/>
                  </a:lnTo>
                  <a:lnTo>
                    <a:pt x="2239" y="433"/>
                  </a:lnTo>
                  <a:lnTo>
                    <a:pt x="2191" y="388"/>
                  </a:lnTo>
                  <a:lnTo>
                    <a:pt x="2141" y="349"/>
                  </a:lnTo>
                  <a:lnTo>
                    <a:pt x="2086" y="314"/>
                  </a:lnTo>
                  <a:lnTo>
                    <a:pt x="2030" y="284"/>
                  </a:lnTo>
                  <a:lnTo>
                    <a:pt x="1971" y="260"/>
                  </a:lnTo>
                  <a:lnTo>
                    <a:pt x="1909" y="241"/>
                  </a:lnTo>
                  <a:lnTo>
                    <a:pt x="1847" y="227"/>
                  </a:lnTo>
                  <a:lnTo>
                    <a:pt x="1783" y="219"/>
                  </a:lnTo>
                  <a:lnTo>
                    <a:pt x="1718" y="216"/>
                  </a:lnTo>
                  <a:close/>
                  <a:moveTo>
                    <a:pt x="1718" y="0"/>
                  </a:moveTo>
                  <a:lnTo>
                    <a:pt x="1787" y="2"/>
                  </a:lnTo>
                  <a:lnTo>
                    <a:pt x="1855" y="9"/>
                  </a:lnTo>
                  <a:lnTo>
                    <a:pt x="1922" y="22"/>
                  </a:lnTo>
                  <a:lnTo>
                    <a:pt x="1987" y="38"/>
                  </a:lnTo>
                  <a:lnTo>
                    <a:pt x="2051" y="59"/>
                  </a:lnTo>
                  <a:lnTo>
                    <a:pt x="2114" y="85"/>
                  </a:lnTo>
                  <a:lnTo>
                    <a:pt x="2174" y="115"/>
                  </a:lnTo>
                  <a:lnTo>
                    <a:pt x="2233" y="150"/>
                  </a:lnTo>
                  <a:lnTo>
                    <a:pt x="2289" y="189"/>
                  </a:lnTo>
                  <a:lnTo>
                    <a:pt x="2341" y="232"/>
                  </a:lnTo>
                  <a:lnTo>
                    <a:pt x="2392" y="279"/>
                  </a:lnTo>
                  <a:lnTo>
                    <a:pt x="2439" y="330"/>
                  </a:lnTo>
                  <a:lnTo>
                    <a:pt x="2482" y="383"/>
                  </a:lnTo>
                  <a:lnTo>
                    <a:pt x="2521" y="439"/>
                  </a:lnTo>
                  <a:lnTo>
                    <a:pt x="2556" y="498"/>
                  </a:lnTo>
                  <a:lnTo>
                    <a:pt x="2586" y="558"/>
                  </a:lnTo>
                  <a:lnTo>
                    <a:pt x="2612" y="620"/>
                  </a:lnTo>
                  <a:lnTo>
                    <a:pt x="2633" y="685"/>
                  </a:lnTo>
                  <a:lnTo>
                    <a:pt x="2649" y="750"/>
                  </a:lnTo>
                  <a:lnTo>
                    <a:pt x="2662" y="818"/>
                  </a:lnTo>
                  <a:lnTo>
                    <a:pt x="2669" y="885"/>
                  </a:lnTo>
                  <a:lnTo>
                    <a:pt x="2671" y="954"/>
                  </a:lnTo>
                  <a:lnTo>
                    <a:pt x="2669" y="1027"/>
                  </a:lnTo>
                  <a:lnTo>
                    <a:pt x="2661" y="1099"/>
                  </a:lnTo>
                  <a:lnTo>
                    <a:pt x="2647" y="1168"/>
                  </a:lnTo>
                  <a:lnTo>
                    <a:pt x="2628" y="1237"/>
                  </a:lnTo>
                  <a:lnTo>
                    <a:pt x="2606" y="1304"/>
                  </a:lnTo>
                  <a:lnTo>
                    <a:pt x="2578" y="1368"/>
                  </a:lnTo>
                  <a:lnTo>
                    <a:pt x="2954" y="1368"/>
                  </a:lnTo>
                  <a:lnTo>
                    <a:pt x="2978" y="1372"/>
                  </a:lnTo>
                  <a:lnTo>
                    <a:pt x="3000" y="1380"/>
                  </a:lnTo>
                  <a:lnTo>
                    <a:pt x="3020" y="1391"/>
                  </a:lnTo>
                  <a:lnTo>
                    <a:pt x="3037" y="1408"/>
                  </a:lnTo>
                  <a:lnTo>
                    <a:pt x="3050" y="1428"/>
                  </a:lnTo>
                  <a:lnTo>
                    <a:pt x="3058" y="1450"/>
                  </a:lnTo>
                  <a:lnTo>
                    <a:pt x="3409" y="2820"/>
                  </a:lnTo>
                  <a:lnTo>
                    <a:pt x="3412" y="2844"/>
                  </a:lnTo>
                  <a:lnTo>
                    <a:pt x="3410" y="2869"/>
                  </a:lnTo>
                  <a:lnTo>
                    <a:pt x="3402" y="2891"/>
                  </a:lnTo>
                  <a:lnTo>
                    <a:pt x="3389" y="2913"/>
                  </a:lnTo>
                  <a:lnTo>
                    <a:pt x="3371" y="2931"/>
                  </a:lnTo>
                  <a:lnTo>
                    <a:pt x="3352" y="2943"/>
                  </a:lnTo>
                  <a:lnTo>
                    <a:pt x="3329" y="2952"/>
                  </a:lnTo>
                  <a:lnTo>
                    <a:pt x="3304" y="2955"/>
                  </a:lnTo>
                  <a:lnTo>
                    <a:pt x="108" y="2955"/>
                  </a:lnTo>
                  <a:lnTo>
                    <a:pt x="84" y="2952"/>
                  </a:lnTo>
                  <a:lnTo>
                    <a:pt x="60" y="2943"/>
                  </a:lnTo>
                  <a:lnTo>
                    <a:pt x="40" y="2931"/>
                  </a:lnTo>
                  <a:lnTo>
                    <a:pt x="23" y="2913"/>
                  </a:lnTo>
                  <a:lnTo>
                    <a:pt x="10" y="2891"/>
                  </a:lnTo>
                  <a:lnTo>
                    <a:pt x="2" y="2869"/>
                  </a:lnTo>
                  <a:lnTo>
                    <a:pt x="0" y="2844"/>
                  </a:lnTo>
                  <a:lnTo>
                    <a:pt x="3" y="2820"/>
                  </a:lnTo>
                  <a:lnTo>
                    <a:pt x="353" y="1450"/>
                  </a:lnTo>
                  <a:lnTo>
                    <a:pt x="362" y="1428"/>
                  </a:lnTo>
                  <a:lnTo>
                    <a:pt x="375" y="1408"/>
                  </a:lnTo>
                  <a:lnTo>
                    <a:pt x="392" y="1391"/>
                  </a:lnTo>
                  <a:lnTo>
                    <a:pt x="411" y="1380"/>
                  </a:lnTo>
                  <a:lnTo>
                    <a:pt x="434" y="1372"/>
                  </a:lnTo>
                  <a:lnTo>
                    <a:pt x="458" y="1368"/>
                  </a:lnTo>
                  <a:lnTo>
                    <a:pt x="858" y="1368"/>
                  </a:lnTo>
                  <a:lnTo>
                    <a:pt x="830" y="1304"/>
                  </a:lnTo>
                  <a:lnTo>
                    <a:pt x="806" y="1237"/>
                  </a:lnTo>
                  <a:lnTo>
                    <a:pt x="788" y="1168"/>
                  </a:lnTo>
                  <a:lnTo>
                    <a:pt x="775" y="1099"/>
                  </a:lnTo>
                  <a:lnTo>
                    <a:pt x="767" y="1027"/>
                  </a:lnTo>
                  <a:lnTo>
                    <a:pt x="765" y="954"/>
                  </a:lnTo>
                  <a:lnTo>
                    <a:pt x="767" y="885"/>
                  </a:lnTo>
                  <a:lnTo>
                    <a:pt x="774" y="818"/>
                  </a:lnTo>
                  <a:lnTo>
                    <a:pt x="786" y="750"/>
                  </a:lnTo>
                  <a:lnTo>
                    <a:pt x="803" y="685"/>
                  </a:lnTo>
                  <a:lnTo>
                    <a:pt x="824" y="620"/>
                  </a:lnTo>
                  <a:lnTo>
                    <a:pt x="850" y="558"/>
                  </a:lnTo>
                  <a:lnTo>
                    <a:pt x="880" y="498"/>
                  </a:lnTo>
                  <a:lnTo>
                    <a:pt x="915" y="439"/>
                  </a:lnTo>
                  <a:lnTo>
                    <a:pt x="953" y="383"/>
                  </a:lnTo>
                  <a:lnTo>
                    <a:pt x="997" y="330"/>
                  </a:lnTo>
                  <a:lnTo>
                    <a:pt x="1043" y="279"/>
                  </a:lnTo>
                  <a:lnTo>
                    <a:pt x="1094" y="232"/>
                  </a:lnTo>
                  <a:lnTo>
                    <a:pt x="1147" y="189"/>
                  </a:lnTo>
                  <a:lnTo>
                    <a:pt x="1203" y="150"/>
                  </a:lnTo>
                  <a:lnTo>
                    <a:pt x="1261" y="115"/>
                  </a:lnTo>
                  <a:lnTo>
                    <a:pt x="1322" y="85"/>
                  </a:lnTo>
                  <a:lnTo>
                    <a:pt x="1384" y="59"/>
                  </a:lnTo>
                  <a:lnTo>
                    <a:pt x="1448" y="38"/>
                  </a:lnTo>
                  <a:lnTo>
                    <a:pt x="1514" y="22"/>
                  </a:lnTo>
                  <a:lnTo>
                    <a:pt x="1581" y="9"/>
                  </a:lnTo>
                  <a:lnTo>
                    <a:pt x="1648" y="2"/>
                  </a:lnTo>
                  <a:lnTo>
                    <a:pt x="17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78" name="Group 677"/>
          <p:cNvGrpSpPr/>
          <p:nvPr/>
        </p:nvGrpSpPr>
        <p:grpSpPr>
          <a:xfrm>
            <a:off x="5716198" y="4477157"/>
            <a:ext cx="164387" cy="246095"/>
            <a:chOff x="7038975" y="3200400"/>
            <a:chExt cx="268288" cy="401638"/>
          </a:xfrm>
          <a:solidFill>
            <a:schemeClr val="tx1">
              <a:lumMod val="65000"/>
              <a:lumOff val="35000"/>
            </a:schemeClr>
          </a:solidFill>
        </p:grpSpPr>
        <p:sp>
          <p:nvSpPr>
            <p:cNvPr id="679" name="Freeform 98"/>
            <p:cNvSpPr>
              <a:spLocks noEditPoints="1"/>
            </p:cNvSpPr>
            <p:nvPr/>
          </p:nvSpPr>
          <p:spPr bwMode="auto">
            <a:xfrm>
              <a:off x="7075488" y="3236913"/>
              <a:ext cx="193675" cy="98425"/>
            </a:xfrm>
            <a:custGeom>
              <a:avLst/>
              <a:gdLst>
                <a:gd name="T0" fmla="*/ 145 w 1589"/>
                <a:gd name="T1" fmla="*/ 144 h 806"/>
                <a:gd name="T2" fmla="*/ 145 w 1589"/>
                <a:gd name="T3" fmla="*/ 662 h 806"/>
                <a:gd name="T4" fmla="*/ 1444 w 1589"/>
                <a:gd name="T5" fmla="*/ 662 h 806"/>
                <a:gd name="T6" fmla="*/ 1444 w 1589"/>
                <a:gd name="T7" fmla="*/ 144 h 806"/>
                <a:gd name="T8" fmla="*/ 145 w 1589"/>
                <a:gd name="T9" fmla="*/ 144 h 806"/>
                <a:gd name="T10" fmla="*/ 73 w 1589"/>
                <a:gd name="T11" fmla="*/ 0 h 806"/>
                <a:gd name="T12" fmla="*/ 1516 w 1589"/>
                <a:gd name="T13" fmla="*/ 0 h 806"/>
                <a:gd name="T14" fmla="*/ 1536 w 1589"/>
                <a:gd name="T15" fmla="*/ 3 h 806"/>
                <a:gd name="T16" fmla="*/ 1554 w 1589"/>
                <a:gd name="T17" fmla="*/ 10 h 806"/>
                <a:gd name="T18" fmla="*/ 1568 w 1589"/>
                <a:gd name="T19" fmla="*/ 21 h 806"/>
                <a:gd name="T20" fmla="*/ 1579 w 1589"/>
                <a:gd name="T21" fmla="*/ 36 h 806"/>
                <a:gd name="T22" fmla="*/ 1587 w 1589"/>
                <a:gd name="T23" fmla="*/ 53 h 806"/>
                <a:gd name="T24" fmla="*/ 1589 w 1589"/>
                <a:gd name="T25" fmla="*/ 72 h 806"/>
                <a:gd name="T26" fmla="*/ 1589 w 1589"/>
                <a:gd name="T27" fmla="*/ 734 h 806"/>
                <a:gd name="T28" fmla="*/ 1587 w 1589"/>
                <a:gd name="T29" fmla="*/ 753 h 806"/>
                <a:gd name="T30" fmla="*/ 1579 w 1589"/>
                <a:gd name="T31" fmla="*/ 770 h 806"/>
                <a:gd name="T32" fmla="*/ 1568 w 1589"/>
                <a:gd name="T33" fmla="*/ 785 h 806"/>
                <a:gd name="T34" fmla="*/ 1554 w 1589"/>
                <a:gd name="T35" fmla="*/ 796 h 806"/>
                <a:gd name="T36" fmla="*/ 1536 w 1589"/>
                <a:gd name="T37" fmla="*/ 803 h 806"/>
                <a:gd name="T38" fmla="*/ 1516 w 1589"/>
                <a:gd name="T39" fmla="*/ 806 h 806"/>
                <a:gd name="T40" fmla="*/ 73 w 1589"/>
                <a:gd name="T41" fmla="*/ 806 h 806"/>
                <a:gd name="T42" fmla="*/ 53 w 1589"/>
                <a:gd name="T43" fmla="*/ 803 h 806"/>
                <a:gd name="T44" fmla="*/ 36 w 1589"/>
                <a:gd name="T45" fmla="*/ 796 h 806"/>
                <a:gd name="T46" fmla="*/ 21 w 1589"/>
                <a:gd name="T47" fmla="*/ 785 h 806"/>
                <a:gd name="T48" fmla="*/ 10 w 1589"/>
                <a:gd name="T49" fmla="*/ 770 h 806"/>
                <a:gd name="T50" fmla="*/ 3 w 1589"/>
                <a:gd name="T51" fmla="*/ 753 h 806"/>
                <a:gd name="T52" fmla="*/ 0 w 1589"/>
                <a:gd name="T53" fmla="*/ 734 h 806"/>
                <a:gd name="T54" fmla="*/ 0 w 1589"/>
                <a:gd name="T55" fmla="*/ 72 h 806"/>
                <a:gd name="T56" fmla="*/ 3 w 1589"/>
                <a:gd name="T57" fmla="*/ 53 h 806"/>
                <a:gd name="T58" fmla="*/ 10 w 1589"/>
                <a:gd name="T59" fmla="*/ 36 h 806"/>
                <a:gd name="T60" fmla="*/ 21 w 1589"/>
                <a:gd name="T61" fmla="*/ 21 h 806"/>
                <a:gd name="T62" fmla="*/ 36 w 1589"/>
                <a:gd name="T63" fmla="*/ 10 h 806"/>
                <a:gd name="T64" fmla="*/ 53 w 1589"/>
                <a:gd name="T65" fmla="*/ 3 h 806"/>
                <a:gd name="T66" fmla="*/ 73 w 1589"/>
                <a:gd name="T67" fmla="*/ 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89" h="806">
                  <a:moveTo>
                    <a:pt x="145" y="144"/>
                  </a:moveTo>
                  <a:lnTo>
                    <a:pt x="145" y="662"/>
                  </a:lnTo>
                  <a:lnTo>
                    <a:pt x="1444" y="662"/>
                  </a:lnTo>
                  <a:lnTo>
                    <a:pt x="1444" y="144"/>
                  </a:lnTo>
                  <a:lnTo>
                    <a:pt x="145" y="144"/>
                  </a:lnTo>
                  <a:close/>
                  <a:moveTo>
                    <a:pt x="73" y="0"/>
                  </a:moveTo>
                  <a:lnTo>
                    <a:pt x="1516" y="0"/>
                  </a:lnTo>
                  <a:lnTo>
                    <a:pt x="1536" y="3"/>
                  </a:lnTo>
                  <a:lnTo>
                    <a:pt x="1554" y="10"/>
                  </a:lnTo>
                  <a:lnTo>
                    <a:pt x="1568" y="21"/>
                  </a:lnTo>
                  <a:lnTo>
                    <a:pt x="1579" y="36"/>
                  </a:lnTo>
                  <a:lnTo>
                    <a:pt x="1587" y="53"/>
                  </a:lnTo>
                  <a:lnTo>
                    <a:pt x="1589" y="72"/>
                  </a:lnTo>
                  <a:lnTo>
                    <a:pt x="1589" y="734"/>
                  </a:lnTo>
                  <a:lnTo>
                    <a:pt x="1587" y="753"/>
                  </a:lnTo>
                  <a:lnTo>
                    <a:pt x="1579" y="770"/>
                  </a:lnTo>
                  <a:lnTo>
                    <a:pt x="1568" y="785"/>
                  </a:lnTo>
                  <a:lnTo>
                    <a:pt x="1554" y="796"/>
                  </a:lnTo>
                  <a:lnTo>
                    <a:pt x="1536" y="803"/>
                  </a:lnTo>
                  <a:lnTo>
                    <a:pt x="1516" y="806"/>
                  </a:lnTo>
                  <a:lnTo>
                    <a:pt x="73" y="806"/>
                  </a:lnTo>
                  <a:lnTo>
                    <a:pt x="53" y="803"/>
                  </a:lnTo>
                  <a:lnTo>
                    <a:pt x="36" y="796"/>
                  </a:lnTo>
                  <a:lnTo>
                    <a:pt x="21" y="785"/>
                  </a:lnTo>
                  <a:lnTo>
                    <a:pt x="10" y="770"/>
                  </a:lnTo>
                  <a:lnTo>
                    <a:pt x="3" y="753"/>
                  </a:lnTo>
                  <a:lnTo>
                    <a:pt x="0" y="734"/>
                  </a:lnTo>
                  <a:lnTo>
                    <a:pt x="0" y="72"/>
                  </a:lnTo>
                  <a:lnTo>
                    <a:pt x="3" y="53"/>
                  </a:lnTo>
                  <a:lnTo>
                    <a:pt x="10" y="36"/>
                  </a:lnTo>
                  <a:lnTo>
                    <a:pt x="21" y="21"/>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0" name="Freeform 99"/>
            <p:cNvSpPr>
              <a:spLocks noEditPoints="1"/>
            </p:cNvSpPr>
            <p:nvPr/>
          </p:nvSpPr>
          <p:spPr bwMode="auto">
            <a:xfrm>
              <a:off x="7075488" y="3467100"/>
              <a:ext cx="193675" cy="98425"/>
            </a:xfrm>
            <a:custGeom>
              <a:avLst/>
              <a:gdLst>
                <a:gd name="T0" fmla="*/ 145 w 1589"/>
                <a:gd name="T1" fmla="*/ 144 h 806"/>
                <a:gd name="T2" fmla="*/ 145 w 1589"/>
                <a:gd name="T3" fmla="*/ 662 h 806"/>
                <a:gd name="T4" fmla="*/ 1444 w 1589"/>
                <a:gd name="T5" fmla="*/ 662 h 806"/>
                <a:gd name="T6" fmla="*/ 1444 w 1589"/>
                <a:gd name="T7" fmla="*/ 144 h 806"/>
                <a:gd name="T8" fmla="*/ 145 w 1589"/>
                <a:gd name="T9" fmla="*/ 144 h 806"/>
                <a:gd name="T10" fmla="*/ 73 w 1589"/>
                <a:gd name="T11" fmla="*/ 0 h 806"/>
                <a:gd name="T12" fmla="*/ 1516 w 1589"/>
                <a:gd name="T13" fmla="*/ 0 h 806"/>
                <a:gd name="T14" fmla="*/ 1536 w 1589"/>
                <a:gd name="T15" fmla="*/ 3 h 806"/>
                <a:gd name="T16" fmla="*/ 1554 w 1589"/>
                <a:gd name="T17" fmla="*/ 10 h 806"/>
                <a:gd name="T18" fmla="*/ 1568 w 1589"/>
                <a:gd name="T19" fmla="*/ 21 h 806"/>
                <a:gd name="T20" fmla="*/ 1579 w 1589"/>
                <a:gd name="T21" fmla="*/ 36 h 806"/>
                <a:gd name="T22" fmla="*/ 1587 w 1589"/>
                <a:gd name="T23" fmla="*/ 53 h 806"/>
                <a:gd name="T24" fmla="*/ 1589 w 1589"/>
                <a:gd name="T25" fmla="*/ 72 h 806"/>
                <a:gd name="T26" fmla="*/ 1589 w 1589"/>
                <a:gd name="T27" fmla="*/ 734 h 806"/>
                <a:gd name="T28" fmla="*/ 1587 w 1589"/>
                <a:gd name="T29" fmla="*/ 753 h 806"/>
                <a:gd name="T30" fmla="*/ 1579 w 1589"/>
                <a:gd name="T31" fmla="*/ 770 h 806"/>
                <a:gd name="T32" fmla="*/ 1568 w 1589"/>
                <a:gd name="T33" fmla="*/ 785 h 806"/>
                <a:gd name="T34" fmla="*/ 1554 w 1589"/>
                <a:gd name="T35" fmla="*/ 796 h 806"/>
                <a:gd name="T36" fmla="*/ 1536 w 1589"/>
                <a:gd name="T37" fmla="*/ 803 h 806"/>
                <a:gd name="T38" fmla="*/ 1516 w 1589"/>
                <a:gd name="T39" fmla="*/ 806 h 806"/>
                <a:gd name="T40" fmla="*/ 73 w 1589"/>
                <a:gd name="T41" fmla="*/ 806 h 806"/>
                <a:gd name="T42" fmla="*/ 53 w 1589"/>
                <a:gd name="T43" fmla="*/ 803 h 806"/>
                <a:gd name="T44" fmla="*/ 36 w 1589"/>
                <a:gd name="T45" fmla="*/ 796 h 806"/>
                <a:gd name="T46" fmla="*/ 21 w 1589"/>
                <a:gd name="T47" fmla="*/ 785 h 806"/>
                <a:gd name="T48" fmla="*/ 10 w 1589"/>
                <a:gd name="T49" fmla="*/ 770 h 806"/>
                <a:gd name="T50" fmla="*/ 3 w 1589"/>
                <a:gd name="T51" fmla="*/ 753 h 806"/>
                <a:gd name="T52" fmla="*/ 0 w 1589"/>
                <a:gd name="T53" fmla="*/ 734 h 806"/>
                <a:gd name="T54" fmla="*/ 0 w 1589"/>
                <a:gd name="T55" fmla="*/ 72 h 806"/>
                <a:gd name="T56" fmla="*/ 3 w 1589"/>
                <a:gd name="T57" fmla="*/ 53 h 806"/>
                <a:gd name="T58" fmla="*/ 10 w 1589"/>
                <a:gd name="T59" fmla="*/ 36 h 806"/>
                <a:gd name="T60" fmla="*/ 21 w 1589"/>
                <a:gd name="T61" fmla="*/ 21 h 806"/>
                <a:gd name="T62" fmla="*/ 36 w 1589"/>
                <a:gd name="T63" fmla="*/ 10 h 806"/>
                <a:gd name="T64" fmla="*/ 53 w 1589"/>
                <a:gd name="T65" fmla="*/ 3 h 806"/>
                <a:gd name="T66" fmla="*/ 73 w 1589"/>
                <a:gd name="T67" fmla="*/ 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89" h="806">
                  <a:moveTo>
                    <a:pt x="145" y="144"/>
                  </a:moveTo>
                  <a:lnTo>
                    <a:pt x="145" y="662"/>
                  </a:lnTo>
                  <a:lnTo>
                    <a:pt x="1444" y="662"/>
                  </a:lnTo>
                  <a:lnTo>
                    <a:pt x="1444" y="144"/>
                  </a:lnTo>
                  <a:lnTo>
                    <a:pt x="145" y="144"/>
                  </a:lnTo>
                  <a:close/>
                  <a:moveTo>
                    <a:pt x="73" y="0"/>
                  </a:moveTo>
                  <a:lnTo>
                    <a:pt x="1516" y="0"/>
                  </a:lnTo>
                  <a:lnTo>
                    <a:pt x="1536" y="3"/>
                  </a:lnTo>
                  <a:lnTo>
                    <a:pt x="1554" y="10"/>
                  </a:lnTo>
                  <a:lnTo>
                    <a:pt x="1568" y="21"/>
                  </a:lnTo>
                  <a:lnTo>
                    <a:pt x="1579" y="36"/>
                  </a:lnTo>
                  <a:lnTo>
                    <a:pt x="1587" y="53"/>
                  </a:lnTo>
                  <a:lnTo>
                    <a:pt x="1589" y="72"/>
                  </a:lnTo>
                  <a:lnTo>
                    <a:pt x="1589" y="734"/>
                  </a:lnTo>
                  <a:lnTo>
                    <a:pt x="1587" y="753"/>
                  </a:lnTo>
                  <a:lnTo>
                    <a:pt x="1579" y="770"/>
                  </a:lnTo>
                  <a:lnTo>
                    <a:pt x="1568" y="785"/>
                  </a:lnTo>
                  <a:lnTo>
                    <a:pt x="1554" y="796"/>
                  </a:lnTo>
                  <a:lnTo>
                    <a:pt x="1536" y="803"/>
                  </a:lnTo>
                  <a:lnTo>
                    <a:pt x="1516" y="806"/>
                  </a:lnTo>
                  <a:lnTo>
                    <a:pt x="73" y="806"/>
                  </a:lnTo>
                  <a:lnTo>
                    <a:pt x="53" y="803"/>
                  </a:lnTo>
                  <a:lnTo>
                    <a:pt x="36" y="796"/>
                  </a:lnTo>
                  <a:lnTo>
                    <a:pt x="21" y="785"/>
                  </a:lnTo>
                  <a:lnTo>
                    <a:pt x="10" y="770"/>
                  </a:lnTo>
                  <a:lnTo>
                    <a:pt x="3" y="753"/>
                  </a:lnTo>
                  <a:lnTo>
                    <a:pt x="0" y="734"/>
                  </a:lnTo>
                  <a:lnTo>
                    <a:pt x="0" y="72"/>
                  </a:lnTo>
                  <a:lnTo>
                    <a:pt x="3" y="53"/>
                  </a:lnTo>
                  <a:lnTo>
                    <a:pt x="10" y="36"/>
                  </a:lnTo>
                  <a:lnTo>
                    <a:pt x="21" y="21"/>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1" name="Freeform 100"/>
            <p:cNvSpPr>
              <a:spLocks noEditPoints="1"/>
            </p:cNvSpPr>
            <p:nvPr/>
          </p:nvSpPr>
          <p:spPr bwMode="auto">
            <a:xfrm>
              <a:off x="7075488" y="3352800"/>
              <a:ext cx="193675" cy="98425"/>
            </a:xfrm>
            <a:custGeom>
              <a:avLst/>
              <a:gdLst>
                <a:gd name="T0" fmla="*/ 145 w 1589"/>
                <a:gd name="T1" fmla="*/ 144 h 805"/>
                <a:gd name="T2" fmla="*/ 145 w 1589"/>
                <a:gd name="T3" fmla="*/ 661 h 805"/>
                <a:gd name="T4" fmla="*/ 1444 w 1589"/>
                <a:gd name="T5" fmla="*/ 661 h 805"/>
                <a:gd name="T6" fmla="*/ 1444 w 1589"/>
                <a:gd name="T7" fmla="*/ 144 h 805"/>
                <a:gd name="T8" fmla="*/ 145 w 1589"/>
                <a:gd name="T9" fmla="*/ 144 h 805"/>
                <a:gd name="T10" fmla="*/ 73 w 1589"/>
                <a:gd name="T11" fmla="*/ 0 h 805"/>
                <a:gd name="T12" fmla="*/ 1516 w 1589"/>
                <a:gd name="T13" fmla="*/ 0 h 805"/>
                <a:gd name="T14" fmla="*/ 1536 w 1589"/>
                <a:gd name="T15" fmla="*/ 3 h 805"/>
                <a:gd name="T16" fmla="*/ 1554 w 1589"/>
                <a:gd name="T17" fmla="*/ 10 h 805"/>
                <a:gd name="T18" fmla="*/ 1568 w 1589"/>
                <a:gd name="T19" fmla="*/ 21 h 805"/>
                <a:gd name="T20" fmla="*/ 1579 w 1589"/>
                <a:gd name="T21" fmla="*/ 36 h 805"/>
                <a:gd name="T22" fmla="*/ 1587 w 1589"/>
                <a:gd name="T23" fmla="*/ 53 h 805"/>
                <a:gd name="T24" fmla="*/ 1589 w 1589"/>
                <a:gd name="T25" fmla="*/ 72 h 805"/>
                <a:gd name="T26" fmla="*/ 1589 w 1589"/>
                <a:gd name="T27" fmla="*/ 733 h 805"/>
                <a:gd name="T28" fmla="*/ 1587 w 1589"/>
                <a:gd name="T29" fmla="*/ 752 h 805"/>
                <a:gd name="T30" fmla="*/ 1579 w 1589"/>
                <a:gd name="T31" fmla="*/ 769 h 805"/>
                <a:gd name="T32" fmla="*/ 1568 w 1589"/>
                <a:gd name="T33" fmla="*/ 784 h 805"/>
                <a:gd name="T34" fmla="*/ 1554 w 1589"/>
                <a:gd name="T35" fmla="*/ 795 h 805"/>
                <a:gd name="T36" fmla="*/ 1536 w 1589"/>
                <a:gd name="T37" fmla="*/ 802 h 805"/>
                <a:gd name="T38" fmla="*/ 1516 w 1589"/>
                <a:gd name="T39" fmla="*/ 805 h 805"/>
                <a:gd name="T40" fmla="*/ 73 w 1589"/>
                <a:gd name="T41" fmla="*/ 805 h 805"/>
                <a:gd name="T42" fmla="*/ 53 w 1589"/>
                <a:gd name="T43" fmla="*/ 802 h 805"/>
                <a:gd name="T44" fmla="*/ 36 w 1589"/>
                <a:gd name="T45" fmla="*/ 795 h 805"/>
                <a:gd name="T46" fmla="*/ 21 w 1589"/>
                <a:gd name="T47" fmla="*/ 784 h 805"/>
                <a:gd name="T48" fmla="*/ 10 w 1589"/>
                <a:gd name="T49" fmla="*/ 769 h 805"/>
                <a:gd name="T50" fmla="*/ 3 w 1589"/>
                <a:gd name="T51" fmla="*/ 752 h 805"/>
                <a:gd name="T52" fmla="*/ 0 w 1589"/>
                <a:gd name="T53" fmla="*/ 733 h 805"/>
                <a:gd name="T54" fmla="*/ 0 w 1589"/>
                <a:gd name="T55" fmla="*/ 72 h 805"/>
                <a:gd name="T56" fmla="*/ 3 w 1589"/>
                <a:gd name="T57" fmla="*/ 53 h 805"/>
                <a:gd name="T58" fmla="*/ 10 w 1589"/>
                <a:gd name="T59" fmla="*/ 36 h 805"/>
                <a:gd name="T60" fmla="*/ 21 w 1589"/>
                <a:gd name="T61" fmla="*/ 21 h 805"/>
                <a:gd name="T62" fmla="*/ 36 w 1589"/>
                <a:gd name="T63" fmla="*/ 10 h 805"/>
                <a:gd name="T64" fmla="*/ 53 w 1589"/>
                <a:gd name="T65" fmla="*/ 3 h 805"/>
                <a:gd name="T66" fmla="*/ 73 w 1589"/>
                <a:gd name="T67" fmla="*/ 0 h 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89" h="805">
                  <a:moveTo>
                    <a:pt x="145" y="144"/>
                  </a:moveTo>
                  <a:lnTo>
                    <a:pt x="145" y="661"/>
                  </a:lnTo>
                  <a:lnTo>
                    <a:pt x="1444" y="661"/>
                  </a:lnTo>
                  <a:lnTo>
                    <a:pt x="1444" y="144"/>
                  </a:lnTo>
                  <a:lnTo>
                    <a:pt x="145" y="144"/>
                  </a:lnTo>
                  <a:close/>
                  <a:moveTo>
                    <a:pt x="73" y="0"/>
                  </a:moveTo>
                  <a:lnTo>
                    <a:pt x="1516" y="0"/>
                  </a:lnTo>
                  <a:lnTo>
                    <a:pt x="1536" y="3"/>
                  </a:lnTo>
                  <a:lnTo>
                    <a:pt x="1554" y="10"/>
                  </a:lnTo>
                  <a:lnTo>
                    <a:pt x="1568" y="21"/>
                  </a:lnTo>
                  <a:lnTo>
                    <a:pt x="1579" y="36"/>
                  </a:lnTo>
                  <a:lnTo>
                    <a:pt x="1587" y="53"/>
                  </a:lnTo>
                  <a:lnTo>
                    <a:pt x="1589" y="72"/>
                  </a:lnTo>
                  <a:lnTo>
                    <a:pt x="1589" y="733"/>
                  </a:lnTo>
                  <a:lnTo>
                    <a:pt x="1587" y="752"/>
                  </a:lnTo>
                  <a:lnTo>
                    <a:pt x="1579" y="769"/>
                  </a:lnTo>
                  <a:lnTo>
                    <a:pt x="1568" y="784"/>
                  </a:lnTo>
                  <a:lnTo>
                    <a:pt x="1554" y="795"/>
                  </a:lnTo>
                  <a:lnTo>
                    <a:pt x="1536" y="802"/>
                  </a:lnTo>
                  <a:lnTo>
                    <a:pt x="1516" y="805"/>
                  </a:lnTo>
                  <a:lnTo>
                    <a:pt x="73" y="805"/>
                  </a:lnTo>
                  <a:lnTo>
                    <a:pt x="53" y="802"/>
                  </a:lnTo>
                  <a:lnTo>
                    <a:pt x="36" y="795"/>
                  </a:lnTo>
                  <a:lnTo>
                    <a:pt x="21" y="784"/>
                  </a:lnTo>
                  <a:lnTo>
                    <a:pt x="10" y="769"/>
                  </a:lnTo>
                  <a:lnTo>
                    <a:pt x="3" y="752"/>
                  </a:lnTo>
                  <a:lnTo>
                    <a:pt x="0" y="733"/>
                  </a:lnTo>
                  <a:lnTo>
                    <a:pt x="0" y="72"/>
                  </a:lnTo>
                  <a:lnTo>
                    <a:pt x="3" y="53"/>
                  </a:lnTo>
                  <a:lnTo>
                    <a:pt x="10" y="36"/>
                  </a:lnTo>
                  <a:lnTo>
                    <a:pt x="21" y="21"/>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2" name="Freeform 101"/>
            <p:cNvSpPr>
              <a:spLocks/>
            </p:cNvSpPr>
            <p:nvPr/>
          </p:nvSpPr>
          <p:spPr bwMode="auto">
            <a:xfrm>
              <a:off x="7145338" y="3271838"/>
              <a:ext cx="60325" cy="28575"/>
            </a:xfrm>
            <a:custGeom>
              <a:avLst/>
              <a:gdLst>
                <a:gd name="T0" fmla="*/ 72 w 490"/>
                <a:gd name="T1" fmla="*/ 0 h 231"/>
                <a:gd name="T2" fmla="*/ 91 w 490"/>
                <a:gd name="T3" fmla="*/ 3 h 231"/>
                <a:gd name="T4" fmla="*/ 108 w 490"/>
                <a:gd name="T5" fmla="*/ 10 h 231"/>
                <a:gd name="T6" fmla="*/ 123 w 490"/>
                <a:gd name="T7" fmla="*/ 22 h 231"/>
                <a:gd name="T8" fmla="*/ 134 w 490"/>
                <a:gd name="T9" fmla="*/ 36 h 231"/>
                <a:gd name="T10" fmla="*/ 141 w 490"/>
                <a:gd name="T11" fmla="*/ 53 h 231"/>
                <a:gd name="T12" fmla="*/ 144 w 490"/>
                <a:gd name="T13" fmla="*/ 72 h 231"/>
                <a:gd name="T14" fmla="*/ 144 w 490"/>
                <a:gd name="T15" fmla="*/ 87 h 231"/>
                <a:gd name="T16" fmla="*/ 346 w 490"/>
                <a:gd name="T17" fmla="*/ 87 h 231"/>
                <a:gd name="T18" fmla="*/ 346 w 490"/>
                <a:gd name="T19" fmla="*/ 72 h 231"/>
                <a:gd name="T20" fmla="*/ 349 w 490"/>
                <a:gd name="T21" fmla="*/ 53 h 231"/>
                <a:gd name="T22" fmla="*/ 356 w 490"/>
                <a:gd name="T23" fmla="*/ 36 h 231"/>
                <a:gd name="T24" fmla="*/ 368 w 490"/>
                <a:gd name="T25" fmla="*/ 22 h 231"/>
                <a:gd name="T26" fmla="*/ 382 w 490"/>
                <a:gd name="T27" fmla="*/ 10 h 231"/>
                <a:gd name="T28" fmla="*/ 399 w 490"/>
                <a:gd name="T29" fmla="*/ 3 h 231"/>
                <a:gd name="T30" fmla="*/ 418 w 490"/>
                <a:gd name="T31" fmla="*/ 0 h 231"/>
                <a:gd name="T32" fmla="*/ 437 w 490"/>
                <a:gd name="T33" fmla="*/ 3 h 231"/>
                <a:gd name="T34" fmla="*/ 455 w 490"/>
                <a:gd name="T35" fmla="*/ 10 h 231"/>
                <a:gd name="T36" fmla="*/ 469 w 490"/>
                <a:gd name="T37" fmla="*/ 22 h 231"/>
                <a:gd name="T38" fmla="*/ 480 w 490"/>
                <a:gd name="T39" fmla="*/ 36 h 231"/>
                <a:gd name="T40" fmla="*/ 488 w 490"/>
                <a:gd name="T41" fmla="*/ 53 h 231"/>
                <a:gd name="T42" fmla="*/ 490 w 490"/>
                <a:gd name="T43" fmla="*/ 72 h 231"/>
                <a:gd name="T44" fmla="*/ 490 w 490"/>
                <a:gd name="T45" fmla="*/ 159 h 231"/>
                <a:gd name="T46" fmla="*/ 488 w 490"/>
                <a:gd name="T47" fmla="*/ 178 h 231"/>
                <a:gd name="T48" fmla="*/ 480 w 490"/>
                <a:gd name="T49" fmla="*/ 195 h 231"/>
                <a:gd name="T50" fmla="*/ 469 w 490"/>
                <a:gd name="T51" fmla="*/ 210 h 231"/>
                <a:gd name="T52" fmla="*/ 455 w 490"/>
                <a:gd name="T53" fmla="*/ 221 h 231"/>
                <a:gd name="T54" fmla="*/ 437 w 490"/>
                <a:gd name="T55" fmla="*/ 228 h 231"/>
                <a:gd name="T56" fmla="*/ 418 w 490"/>
                <a:gd name="T57" fmla="*/ 231 h 231"/>
                <a:gd name="T58" fmla="*/ 72 w 490"/>
                <a:gd name="T59" fmla="*/ 231 h 231"/>
                <a:gd name="T60" fmla="*/ 53 w 490"/>
                <a:gd name="T61" fmla="*/ 228 h 231"/>
                <a:gd name="T62" fmla="*/ 36 w 490"/>
                <a:gd name="T63" fmla="*/ 221 h 231"/>
                <a:gd name="T64" fmla="*/ 21 w 490"/>
                <a:gd name="T65" fmla="*/ 210 h 231"/>
                <a:gd name="T66" fmla="*/ 10 w 490"/>
                <a:gd name="T67" fmla="*/ 195 h 231"/>
                <a:gd name="T68" fmla="*/ 3 w 490"/>
                <a:gd name="T69" fmla="*/ 178 h 231"/>
                <a:gd name="T70" fmla="*/ 0 w 490"/>
                <a:gd name="T71" fmla="*/ 159 h 231"/>
                <a:gd name="T72" fmla="*/ 0 w 490"/>
                <a:gd name="T73" fmla="*/ 72 h 231"/>
                <a:gd name="T74" fmla="*/ 3 w 490"/>
                <a:gd name="T75" fmla="*/ 53 h 231"/>
                <a:gd name="T76" fmla="*/ 10 w 490"/>
                <a:gd name="T77" fmla="*/ 36 h 231"/>
                <a:gd name="T78" fmla="*/ 21 w 490"/>
                <a:gd name="T79" fmla="*/ 22 h 231"/>
                <a:gd name="T80" fmla="*/ 36 w 490"/>
                <a:gd name="T81" fmla="*/ 10 h 231"/>
                <a:gd name="T82" fmla="*/ 53 w 490"/>
                <a:gd name="T83" fmla="*/ 3 h 231"/>
                <a:gd name="T84" fmla="*/ 72 w 490"/>
                <a:gd name="T8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0" h="231">
                  <a:moveTo>
                    <a:pt x="72" y="0"/>
                  </a:moveTo>
                  <a:lnTo>
                    <a:pt x="91" y="3"/>
                  </a:lnTo>
                  <a:lnTo>
                    <a:pt x="108" y="10"/>
                  </a:lnTo>
                  <a:lnTo>
                    <a:pt x="123" y="22"/>
                  </a:lnTo>
                  <a:lnTo>
                    <a:pt x="134" y="36"/>
                  </a:lnTo>
                  <a:lnTo>
                    <a:pt x="141" y="53"/>
                  </a:lnTo>
                  <a:lnTo>
                    <a:pt x="144" y="72"/>
                  </a:lnTo>
                  <a:lnTo>
                    <a:pt x="144" y="87"/>
                  </a:lnTo>
                  <a:lnTo>
                    <a:pt x="346" y="87"/>
                  </a:lnTo>
                  <a:lnTo>
                    <a:pt x="346" y="72"/>
                  </a:lnTo>
                  <a:lnTo>
                    <a:pt x="349" y="53"/>
                  </a:lnTo>
                  <a:lnTo>
                    <a:pt x="356" y="36"/>
                  </a:lnTo>
                  <a:lnTo>
                    <a:pt x="368" y="22"/>
                  </a:lnTo>
                  <a:lnTo>
                    <a:pt x="382" y="10"/>
                  </a:lnTo>
                  <a:lnTo>
                    <a:pt x="399" y="3"/>
                  </a:lnTo>
                  <a:lnTo>
                    <a:pt x="418" y="0"/>
                  </a:lnTo>
                  <a:lnTo>
                    <a:pt x="437" y="3"/>
                  </a:lnTo>
                  <a:lnTo>
                    <a:pt x="455" y="10"/>
                  </a:lnTo>
                  <a:lnTo>
                    <a:pt x="469" y="22"/>
                  </a:lnTo>
                  <a:lnTo>
                    <a:pt x="480" y="36"/>
                  </a:lnTo>
                  <a:lnTo>
                    <a:pt x="488" y="53"/>
                  </a:lnTo>
                  <a:lnTo>
                    <a:pt x="490" y="72"/>
                  </a:lnTo>
                  <a:lnTo>
                    <a:pt x="490" y="159"/>
                  </a:lnTo>
                  <a:lnTo>
                    <a:pt x="488" y="178"/>
                  </a:lnTo>
                  <a:lnTo>
                    <a:pt x="480" y="195"/>
                  </a:lnTo>
                  <a:lnTo>
                    <a:pt x="469" y="210"/>
                  </a:lnTo>
                  <a:lnTo>
                    <a:pt x="455" y="221"/>
                  </a:lnTo>
                  <a:lnTo>
                    <a:pt x="437" y="228"/>
                  </a:lnTo>
                  <a:lnTo>
                    <a:pt x="418" y="231"/>
                  </a:lnTo>
                  <a:lnTo>
                    <a:pt x="72" y="231"/>
                  </a:lnTo>
                  <a:lnTo>
                    <a:pt x="53" y="228"/>
                  </a:lnTo>
                  <a:lnTo>
                    <a:pt x="36" y="221"/>
                  </a:lnTo>
                  <a:lnTo>
                    <a:pt x="21" y="210"/>
                  </a:lnTo>
                  <a:lnTo>
                    <a:pt x="10" y="195"/>
                  </a:lnTo>
                  <a:lnTo>
                    <a:pt x="3" y="178"/>
                  </a:lnTo>
                  <a:lnTo>
                    <a:pt x="0" y="159"/>
                  </a:lnTo>
                  <a:lnTo>
                    <a:pt x="0" y="72"/>
                  </a:lnTo>
                  <a:lnTo>
                    <a:pt x="3" y="53"/>
                  </a:lnTo>
                  <a:lnTo>
                    <a:pt x="10" y="36"/>
                  </a:lnTo>
                  <a:lnTo>
                    <a:pt x="21" y="22"/>
                  </a:lnTo>
                  <a:lnTo>
                    <a:pt x="36" y="10"/>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3" name="Freeform 102"/>
            <p:cNvSpPr>
              <a:spLocks/>
            </p:cNvSpPr>
            <p:nvPr/>
          </p:nvSpPr>
          <p:spPr bwMode="auto">
            <a:xfrm>
              <a:off x="7145338" y="3502025"/>
              <a:ext cx="60325" cy="28575"/>
            </a:xfrm>
            <a:custGeom>
              <a:avLst/>
              <a:gdLst>
                <a:gd name="T0" fmla="*/ 72 w 490"/>
                <a:gd name="T1" fmla="*/ 0 h 231"/>
                <a:gd name="T2" fmla="*/ 91 w 490"/>
                <a:gd name="T3" fmla="*/ 2 h 231"/>
                <a:gd name="T4" fmla="*/ 108 w 490"/>
                <a:gd name="T5" fmla="*/ 10 h 231"/>
                <a:gd name="T6" fmla="*/ 123 w 490"/>
                <a:gd name="T7" fmla="*/ 22 h 231"/>
                <a:gd name="T8" fmla="*/ 134 w 490"/>
                <a:gd name="T9" fmla="*/ 36 h 231"/>
                <a:gd name="T10" fmla="*/ 141 w 490"/>
                <a:gd name="T11" fmla="*/ 53 h 231"/>
                <a:gd name="T12" fmla="*/ 144 w 490"/>
                <a:gd name="T13" fmla="*/ 72 h 231"/>
                <a:gd name="T14" fmla="*/ 144 w 490"/>
                <a:gd name="T15" fmla="*/ 87 h 231"/>
                <a:gd name="T16" fmla="*/ 346 w 490"/>
                <a:gd name="T17" fmla="*/ 87 h 231"/>
                <a:gd name="T18" fmla="*/ 346 w 490"/>
                <a:gd name="T19" fmla="*/ 72 h 231"/>
                <a:gd name="T20" fmla="*/ 349 w 490"/>
                <a:gd name="T21" fmla="*/ 53 h 231"/>
                <a:gd name="T22" fmla="*/ 356 w 490"/>
                <a:gd name="T23" fmla="*/ 36 h 231"/>
                <a:gd name="T24" fmla="*/ 368 w 490"/>
                <a:gd name="T25" fmla="*/ 22 h 231"/>
                <a:gd name="T26" fmla="*/ 382 w 490"/>
                <a:gd name="T27" fmla="*/ 10 h 231"/>
                <a:gd name="T28" fmla="*/ 399 w 490"/>
                <a:gd name="T29" fmla="*/ 2 h 231"/>
                <a:gd name="T30" fmla="*/ 418 w 490"/>
                <a:gd name="T31" fmla="*/ 0 h 231"/>
                <a:gd name="T32" fmla="*/ 437 w 490"/>
                <a:gd name="T33" fmla="*/ 2 h 231"/>
                <a:gd name="T34" fmla="*/ 455 w 490"/>
                <a:gd name="T35" fmla="*/ 10 h 231"/>
                <a:gd name="T36" fmla="*/ 469 w 490"/>
                <a:gd name="T37" fmla="*/ 22 h 231"/>
                <a:gd name="T38" fmla="*/ 480 w 490"/>
                <a:gd name="T39" fmla="*/ 36 h 231"/>
                <a:gd name="T40" fmla="*/ 488 w 490"/>
                <a:gd name="T41" fmla="*/ 53 h 231"/>
                <a:gd name="T42" fmla="*/ 490 w 490"/>
                <a:gd name="T43" fmla="*/ 72 h 231"/>
                <a:gd name="T44" fmla="*/ 490 w 490"/>
                <a:gd name="T45" fmla="*/ 159 h 231"/>
                <a:gd name="T46" fmla="*/ 488 w 490"/>
                <a:gd name="T47" fmla="*/ 178 h 231"/>
                <a:gd name="T48" fmla="*/ 480 w 490"/>
                <a:gd name="T49" fmla="*/ 195 h 231"/>
                <a:gd name="T50" fmla="*/ 469 w 490"/>
                <a:gd name="T51" fmla="*/ 210 h 231"/>
                <a:gd name="T52" fmla="*/ 455 w 490"/>
                <a:gd name="T53" fmla="*/ 221 h 231"/>
                <a:gd name="T54" fmla="*/ 437 w 490"/>
                <a:gd name="T55" fmla="*/ 228 h 231"/>
                <a:gd name="T56" fmla="*/ 418 w 490"/>
                <a:gd name="T57" fmla="*/ 231 h 231"/>
                <a:gd name="T58" fmla="*/ 72 w 490"/>
                <a:gd name="T59" fmla="*/ 231 h 231"/>
                <a:gd name="T60" fmla="*/ 53 w 490"/>
                <a:gd name="T61" fmla="*/ 228 h 231"/>
                <a:gd name="T62" fmla="*/ 36 w 490"/>
                <a:gd name="T63" fmla="*/ 221 h 231"/>
                <a:gd name="T64" fmla="*/ 21 w 490"/>
                <a:gd name="T65" fmla="*/ 210 h 231"/>
                <a:gd name="T66" fmla="*/ 10 w 490"/>
                <a:gd name="T67" fmla="*/ 195 h 231"/>
                <a:gd name="T68" fmla="*/ 3 w 490"/>
                <a:gd name="T69" fmla="*/ 178 h 231"/>
                <a:gd name="T70" fmla="*/ 0 w 490"/>
                <a:gd name="T71" fmla="*/ 159 h 231"/>
                <a:gd name="T72" fmla="*/ 0 w 490"/>
                <a:gd name="T73" fmla="*/ 72 h 231"/>
                <a:gd name="T74" fmla="*/ 3 w 490"/>
                <a:gd name="T75" fmla="*/ 53 h 231"/>
                <a:gd name="T76" fmla="*/ 10 w 490"/>
                <a:gd name="T77" fmla="*/ 36 h 231"/>
                <a:gd name="T78" fmla="*/ 21 w 490"/>
                <a:gd name="T79" fmla="*/ 22 h 231"/>
                <a:gd name="T80" fmla="*/ 36 w 490"/>
                <a:gd name="T81" fmla="*/ 10 h 231"/>
                <a:gd name="T82" fmla="*/ 53 w 490"/>
                <a:gd name="T83" fmla="*/ 2 h 231"/>
                <a:gd name="T84" fmla="*/ 72 w 490"/>
                <a:gd name="T8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0" h="231">
                  <a:moveTo>
                    <a:pt x="72" y="0"/>
                  </a:moveTo>
                  <a:lnTo>
                    <a:pt x="91" y="2"/>
                  </a:lnTo>
                  <a:lnTo>
                    <a:pt x="108" y="10"/>
                  </a:lnTo>
                  <a:lnTo>
                    <a:pt x="123" y="22"/>
                  </a:lnTo>
                  <a:lnTo>
                    <a:pt x="134" y="36"/>
                  </a:lnTo>
                  <a:lnTo>
                    <a:pt x="141" y="53"/>
                  </a:lnTo>
                  <a:lnTo>
                    <a:pt x="144" y="72"/>
                  </a:lnTo>
                  <a:lnTo>
                    <a:pt x="144" y="87"/>
                  </a:lnTo>
                  <a:lnTo>
                    <a:pt x="346" y="87"/>
                  </a:lnTo>
                  <a:lnTo>
                    <a:pt x="346" y="72"/>
                  </a:lnTo>
                  <a:lnTo>
                    <a:pt x="349" y="53"/>
                  </a:lnTo>
                  <a:lnTo>
                    <a:pt x="356" y="36"/>
                  </a:lnTo>
                  <a:lnTo>
                    <a:pt x="368" y="22"/>
                  </a:lnTo>
                  <a:lnTo>
                    <a:pt x="382" y="10"/>
                  </a:lnTo>
                  <a:lnTo>
                    <a:pt x="399" y="2"/>
                  </a:lnTo>
                  <a:lnTo>
                    <a:pt x="418" y="0"/>
                  </a:lnTo>
                  <a:lnTo>
                    <a:pt x="437" y="2"/>
                  </a:lnTo>
                  <a:lnTo>
                    <a:pt x="455" y="10"/>
                  </a:lnTo>
                  <a:lnTo>
                    <a:pt x="469" y="22"/>
                  </a:lnTo>
                  <a:lnTo>
                    <a:pt x="480" y="36"/>
                  </a:lnTo>
                  <a:lnTo>
                    <a:pt x="488" y="53"/>
                  </a:lnTo>
                  <a:lnTo>
                    <a:pt x="490" y="72"/>
                  </a:lnTo>
                  <a:lnTo>
                    <a:pt x="490" y="159"/>
                  </a:lnTo>
                  <a:lnTo>
                    <a:pt x="488" y="178"/>
                  </a:lnTo>
                  <a:lnTo>
                    <a:pt x="480" y="195"/>
                  </a:lnTo>
                  <a:lnTo>
                    <a:pt x="469" y="210"/>
                  </a:lnTo>
                  <a:lnTo>
                    <a:pt x="455" y="221"/>
                  </a:lnTo>
                  <a:lnTo>
                    <a:pt x="437" y="228"/>
                  </a:lnTo>
                  <a:lnTo>
                    <a:pt x="418" y="231"/>
                  </a:lnTo>
                  <a:lnTo>
                    <a:pt x="72" y="231"/>
                  </a:lnTo>
                  <a:lnTo>
                    <a:pt x="53" y="228"/>
                  </a:lnTo>
                  <a:lnTo>
                    <a:pt x="36" y="221"/>
                  </a:lnTo>
                  <a:lnTo>
                    <a:pt x="21" y="210"/>
                  </a:lnTo>
                  <a:lnTo>
                    <a:pt x="10" y="195"/>
                  </a:lnTo>
                  <a:lnTo>
                    <a:pt x="3" y="178"/>
                  </a:lnTo>
                  <a:lnTo>
                    <a:pt x="0" y="159"/>
                  </a:lnTo>
                  <a:lnTo>
                    <a:pt x="0" y="72"/>
                  </a:lnTo>
                  <a:lnTo>
                    <a:pt x="3" y="53"/>
                  </a:lnTo>
                  <a:lnTo>
                    <a:pt x="10" y="36"/>
                  </a:lnTo>
                  <a:lnTo>
                    <a:pt x="21" y="22"/>
                  </a:lnTo>
                  <a:lnTo>
                    <a:pt x="36" y="10"/>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4" name="Freeform 103"/>
            <p:cNvSpPr>
              <a:spLocks/>
            </p:cNvSpPr>
            <p:nvPr/>
          </p:nvSpPr>
          <p:spPr bwMode="auto">
            <a:xfrm>
              <a:off x="7145338" y="3387725"/>
              <a:ext cx="60325" cy="28575"/>
            </a:xfrm>
            <a:custGeom>
              <a:avLst/>
              <a:gdLst>
                <a:gd name="T0" fmla="*/ 72 w 490"/>
                <a:gd name="T1" fmla="*/ 0 h 231"/>
                <a:gd name="T2" fmla="*/ 91 w 490"/>
                <a:gd name="T3" fmla="*/ 3 h 231"/>
                <a:gd name="T4" fmla="*/ 108 w 490"/>
                <a:gd name="T5" fmla="*/ 10 h 231"/>
                <a:gd name="T6" fmla="*/ 123 w 490"/>
                <a:gd name="T7" fmla="*/ 22 h 231"/>
                <a:gd name="T8" fmla="*/ 134 w 490"/>
                <a:gd name="T9" fmla="*/ 36 h 231"/>
                <a:gd name="T10" fmla="*/ 141 w 490"/>
                <a:gd name="T11" fmla="*/ 53 h 231"/>
                <a:gd name="T12" fmla="*/ 144 w 490"/>
                <a:gd name="T13" fmla="*/ 72 h 231"/>
                <a:gd name="T14" fmla="*/ 144 w 490"/>
                <a:gd name="T15" fmla="*/ 87 h 231"/>
                <a:gd name="T16" fmla="*/ 346 w 490"/>
                <a:gd name="T17" fmla="*/ 87 h 231"/>
                <a:gd name="T18" fmla="*/ 346 w 490"/>
                <a:gd name="T19" fmla="*/ 72 h 231"/>
                <a:gd name="T20" fmla="*/ 349 w 490"/>
                <a:gd name="T21" fmla="*/ 53 h 231"/>
                <a:gd name="T22" fmla="*/ 356 w 490"/>
                <a:gd name="T23" fmla="*/ 36 h 231"/>
                <a:gd name="T24" fmla="*/ 368 w 490"/>
                <a:gd name="T25" fmla="*/ 22 h 231"/>
                <a:gd name="T26" fmla="*/ 382 w 490"/>
                <a:gd name="T27" fmla="*/ 10 h 231"/>
                <a:gd name="T28" fmla="*/ 399 w 490"/>
                <a:gd name="T29" fmla="*/ 3 h 231"/>
                <a:gd name="T30" fmla="*/ 418 w 490"/>
                <a:gd name="T31" fmla="*/ 0 h 231"/>
                <a:gd name="T32" fmla="*/ 437 w 490"/>
                <a:gd name="T33" fmla="*/ 3 h 231"/>
                <a:gd name="T34" fmla="*/ 455 w 490"/>
                <a:gd name="T35" fmla="*/ 10 h 231"/>
                <a:gd name="T36" fmla="*/ 469 w 490"/>
                <a:gd name="T37" fmla="*/ 22 h 231"/>
                <a:gd name="T38" fmla="*/ 480 w 490"/>
                <a:gd name="T39" fmla="*/ 36 h 231"/>
                <a:gd name="T40" fmla="*/ 488 w 490"/>
                <a:gd name="T41" fmla="*/ 53 h 231"/>
                <a:gd name="T42" fmla="*/ 490 w 490"/>
                <a:gd name="T43" fmla="*/ 72 h 231"/>
                <a:gd name="T44" fmla="*/ 490 w 490"/>
                <a:gd name="T45" fmla="*/ 159 h 231"/>
                <a:gd name="T46" fmla="*/ 488 w 490"/>
                <a:gd name="T47" fmla="*/ 178 h 231"/>
                <a:gd name="T48" fmla="*/ 480 w 490"/>
                <a:gd name="T49" fmla="*/ 195 h 231"/>
                <a:gd name="T50" fmla="*/ 469 w 490"/>
                <a:gd name="T51" fmla="*/ 210 h 231"/>
                <a:gd name="T52" fmla="*/ 455 w 490"/>
                <a:gd name="T53" fmla="*/ 221 h 231"/>
                <a:gd name="T54" fmla="*/ 437 w 490"/>
                <a:gd name="T55" fmla="*/ 228 h 231"/>
                <a:gd name="T56" fmla="*/ 418 w 490"/>
                <a:gd name="T57" fmla="*/ 231 h 231"/>
                <a:gd name="T58" fmla="*/ 72 w 490"/>
                <a:gd name="T59" fmla="*/ 231 h 231"/>
                <a:gd name="T60" fmla="*/ 53 w 490"/>
                <a:gd name="T61" fmla="*/ 228 h 231"/>
                <a:gd name="T62" fmla="*/ 36 w 490"/>
                <a:gd name="T63" fmla="*/ 221 h 231"/>
                <a:gd name="T64" fmla="*/ 21 w 490"/>
                <a:gd name="T65" fmla="*/ 210 h 231"/>
                <a:gd name="T66" fmla="*/ 10 w 490"/>
                <a:gd name="T67" fmla="*/ 195 h 231"/>
                <a:gd name="T68" fmla="*/ 3 w 490"/>
                <a:gd name="T69" fmla="*/ 178 h 231"/>
                <a:gd name="T70" fmla="*/ 0 w 490"/>
                <a:gd name="T71" fmla="*/ 159 h 231"/>
                <a:gd name="T72" fmla="*/ 0 w 490"/>
                <a:gd name="T73" fmla="*/ 72 h 231"/>
                <a:gd name="T74" fmla="*/ 3 w 490"/>
                <a:gd name="T75" fmla="*/ 53 h 231"/>
                <a:gd name="T76" fmla="*/ 10 w 490"/>
                <a:gd name="T77" fmla="*/ 36 h 231"/>
                <a:gd name="T78" fmla="*/ 21 w 490"/>
                <a:gd name="T79" fmla="*/ 22 h 231"/>
                <a:gd name="T80" fmla="*/ 36 w 490"/>
                <a:gd name="T81" fmla="*/ 10 h 231"/>
                <a:gd name="T82" fmla="*/ 53 w 490"/>
                <a:gd name="T83" fmla="*/ 3 h 231"/>
                <a:gd name="T84" fmla="*/ 72 w 490"/>
                <a:gd name="T85" fmla="*/ 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0" h="231">
                  <a:moveTo>
                    <a:pt x="72" y="0"/>
                  </a:moveTo>
                  <a:lnTo>
                    <a:pt x="91" y="3"/>
                  </a:lnTo>
                  <a:lnTo>
                    <a:pt x="108" y="10"/>
                  </a:lnTo>
                  <a:lnTo>
                    <a:pt x="123" y="22"/>
                  </a:lnTo>
                  <a:lnTo>
                    <a:pt x="134" y="36"/>
                  </a:lnTo>
                  <a:lnTo>
                    <a:pt x="141" y="53"/>
                  </a:lnTo>
                  <a:lnTo>
                    <a:pt x="144" y="72"/>
                  </a:lnTo>
                  <a:lnTo>
                    <a:pt x="144" y="87"/>
                  </a:lnTo>
                  <a:lnTo>
                    <a:pt x="346" y="87"/>
                  </a:lnTo>
                  <a:lnTo>
                    <a:pt x="346" y="72"/>
                  </a:lnTo>
                  <a:lnTo>
                    <a:pt x="349" y="53"/>
                  </a:lnTo>
                  <a:lnTo>
                    <a:pt x="356" y="36"/>
                  </a:lnTo>
                  <a:lnTo>
                    <a:pt x="368" y="22"/>
                  </a:lnTo>
                  <a:lnTo>
                    <a:pt x="382" y="10"/>
                  </a:lnTo>
                  <a:lnTo>
                    <a:pt x="399" y="3"/>
                  </a:lnTo>
                  <a:lnTo>
                    <a:pt x="418" y="0"/>
                  </a:lnTo>
                  <a:lnTo>
                    <a:pt x="437" y="3"/>
                  </a:lnTo>
                  <a:lnTo>
                    <a:pt x="455" y="10"/>
                  </a:lnTo>
                  <a:lnTo>
                    <a:pt x="469" y="22"/>
                  </a:lnTo>
                  <a:lnTo>
                    <a:pt x="480" y="36"/>
                  </a:lnTo>
                  <a:lnTo>
                    <a:pt x="488" y="53"/>
                  </a:lnTo>
                  <a:lnTo>
                    <a:pt x="490" y="72"/>
                  </a:lnTo>
                  <a:lnTo>
                    <a:pt x="490" y="159"/>
                  </a:lnTo>
                  <a:lnTo>
                    <a:pt x="488" y="178"/>
                  </a:lnTo>
                  <a:lnTo>
                    <a:pt x="480" y="195"/>
                  </a:lnTo>
                  <a:lnTo>
                    <a:pt x="469" y="210"/>
                  </a:lnTo>
                  <a:lnTo>
                    <a:pt x="455" y="221"/>
                  </a:lnTo>
                  <a:lnTo>
                    <a:pt x="437" y="228"/>
                  </a:lnTo>
                  <a:lnTo>
                    <a:pt x="418" y="231"/>
                  </a:lnTo>
                  <a:lnTo>
                    <a:pt x="72" y="231"/>
                  </a:lnTo>
                  <a:lnTo>
                    <a:pt x="53" y="228"/>
                  </a:lnTo>
                  <a:lnTo>
                    <a:pt x="36" y="221"/>
                  </a:lnTo>
                  <a:lnTo>
                    <a:pt x="21" y="210"/>
                  </a:lnTo>
                  <a:lnTo>
                    <a:pt x="10" y="195"/>
                  </a:lnTo>
                  <a:lnTo>
                    <a:pt x="3" y="178"/>
                  </a:lnTo>
                  <a:lnTo>
                    <a:pt x="0" y="159"/>
                  </a:lnTo>
                  <a:lnTo>
                    <a:pt x="0" y="72"/>
                  </a:lnTo>
                  <a:lnTo>
                    <a:pt x="3" y="53"/>
                  </a:lnTo>
                  <a:lnTo>
                    <a:pt x="10" y="36"/>
                  </a:lnTo>
                  <a:lnTo>
                    <a:pt x="21" y="22"/>
                  </a:lnTo>
                  <a:lnTo>
                    <a:pt x="36" y="10"/>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5" name="Freeform 97"/>
            <p:cNvSpPr>
              <a:spLocks noEditPoints="1"/>
            </p:cNvSpPr>
            <p:nvPr/>
          </p:nvSpPr>
          <p:spPr bwMode="auto">
            <a:xfrm>
              <a:off x="7038975" y="3200400"/>
              <a:ext cx="268288" cy="401638"/>
            </a:xfrm>
            <a:custGeom>
              <a:avLst/>
              <a:gdLst>
                <a:gd name="T0" fmla="*/ 216 w 2193"/>
                <a:gd name="T1" fmla="*/ 216 h 3293"/>
                <a:gd name="T2" fmla="*/ 216 w 2193"/>
                <a:gd name="T3" fmla="*/ 3077 h 3293"/>
                <a:gd name="T4" fmla="*/ 1978 w 2193"/>
                <a:gd name="T5" fmla="*/ 3077 h 3293"/>
                <a:gd name="T6" fmla="*/ 1978 w 2193"/>
                <a:gd name="T7" fmla="*/ 216 h 3293"/>
                <a:gd name="T8" fmla="*/ 216 w 2193"/>
                <a:gd name="T9" fmla="*/ 216 h 3293"/>
                <a:gd name="T10" fmla="*/ 108 w 2193"/>
                <a:gd name="T11" fmla="*/ 0 h 3293"/>
                <a:gd name="T12" fmla="*/ 2085 w 2193"/>
                <a:gd name="T13" fmla="*/ 0 h 3293"/>
                <a:gd name="T14" fmla="*/ 2110 w 2193"/>
                <a:gd name="T15" fmla="*/ 3 h 3293"/>
                <a:gd name="T16" fmla="*/ 2133 w 2193"/>
                <a:gd name="T17" fmla="*/ 11 h 3293"/>
                <a:gd name="T18" fmla="*/ 2153 w 2193"/>
                <a:gd name="T19" fmla="*/ 24 h 3293"/>
                <a:gd name="T20" fmla="*/ 2170 w 2193"/>
                <a:gd name="T21" fmla="*/ 41 h 3293"/>
                <a:gd name="T22" fmla="*/ 2182 w 2193"/>
                <a:gd name="T23" fmla="*/ 61 h 3293"/>
                <a:gd name="T24" fmla="*/ 2190 w 2193"/>
                <a:gd name="T25" fmla="*/ 83 h 3293"/>
                <a:gd name="T26" fmla="*/ 2193 w 2193"/>
                <a:gd name="T27" fmla="*/ 108 h 3293"/>
                <a:gd name="T28" fmla="*/ 2193 w 2193"/>
                <a:gd name="T29" fmla="*/ 3185 h 3293"/>
                <a:gd name="T30" fmla="*/ 2190 w 2193"/>
                <a:gd name="T31" fmla="*/ 3210 h 3293"/>
                <a:gd name="T32" fmla="*/ 2182 w 2193"/>
                <a:gd name="T33" fmla="*/ 3233 h 3293"/>
                <a:gd name="T34" fmla="*/ 2170 w 2193"/>
                <a:gd name="T35" fmla="*/ 3253 h 3293"/>
                <a:gd name="T36" fmla="*/ 2153 w 2193"/>
                <a:gd name="T37" fmla="*/ 3269 h 3293"/>
                <a:gd name="T38" fmla="*/ 2133 w 2193"/>
                <a:gd name="T39" fmla="*/ 3282 h 3293"/>
                <a:gd name="T40" fmla="*/ 2110 w 2193"/>
                <a:gd name="T41" fmla="*/ 3290 h 3293"/>
                <a:gd name="T42" fmla="*/ 2085 w 2193"/>
                <a:gd name="T43" fmla="*/ 3293 h 3293"/>
                <a:gd name="T44" fmla="*/ 108 w 2193"/>
                <a:gd name="T45" fmla="*/ 3293 h 3293"/>
                <a:gd name="T46" fmla="*/ 83 w 2193"/>
                <a:gd name="T47" fmla="*/ 3290 h 3293"/>
                <a:gd name="T48" fmla="*/ 60 w 2193"/>
                <a:gd name="T49" fmla="*/ 3282 h 3293"/>
                <a:gd name="T50" fmla="*/ 40 w 2193"/>
                <a:gd name="T51" fmla="*/ 3269 h 3293"/>
                <a:gd name="T52" fmla="*/ 24 w 2193"/>
                <a:gd name="T53" fmla="*/ 3253 h 3293"/>
                <a:gd name="T54" fmla="*/ 11 w 2193"/>
                <a:gd name="T55" fmla="*/ 3233 h 3293"/>
                <a:gd name="T56" fmla="*/ 3 w 2193"/>
                <a:gd name="T57" fmla="*/ 3210 h 3293"/>
                <a:gd name="T58" fmla="*/ 0 w 2193"/>
                <a:gd name="T59" fmla="*/ 3185 h 3293"/>
                <a:gd name="T60" fmla="*/ 0 w 2193"/>
                <a:gd name="T61" fmla="*/ 108 h 3293"/>
                <a:gd name="T62" fmla="*/ 3 w 2193"/>
                <a:gd name="T63" fmla="*/ 83 h 3293"/>
                <a:gd name="T64" fmla="*/ 11 w 2193"/>
                <a:gd name="T65" fmla="*/ 61 h 3293"/>
                <a:gd name="T66" fmla="*/ 24 w 2193"/>
                <a:gd name="T67" fmla="*/ 41 h 3293"/>
                <a:gd name="T68" fmla="*/ 40 w 2193"/>
                <a:gd name="T69" fmla="*/ 24 h 3293"/>
                <a:gd name="T70" fmla="*/ 60 w 2193"/>
                <a:gd name="T71" fmla="*/ 11 h 3293"/>
                <a:gd name="T72" fmla="*/ 83 w 2193"/>
                <a:gd name="T73" fmla="*/ 3 h 3293"/>
                <a:gd name="T74" fmla="*/ 108 w 2193"/>
                <a:gd name="T75" fmla="*/ 0 h 3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93" h="3293">
                  <a:moveTo>
                    <a:pt x="216" y="216"/>
                  </a:moveTo>
                  <a:lnTo>
                    <a:pt x="216" y="3077"/>
                  </a:lnTo>
                  <a:lnTo>
                    <a:pt x="1978" y="3077"/>
                  </a:lnTo>
                  <a:lnTo>
                    <a:pt x="1978" y="216"/>
                  </a:lnTo>
                  <a:lnTo>
                    <a:pt x="216" y="216"/>
                  </a:lnTo>
                  <a:close/>
                  <a:moveTo>
                    <a:pt x="108" y="0"/>
                  </a:moveTo>
                  <a:lnTo>
                    <a:pt x="2085" y="0"/>
                  </a:lnTo>
                  <a:lnTo>
                    <a:pt x="2110" y="3"/>
                  </a:lnTo>
                  <a:lnTo>
                    <a:pt x="2133" y="11"/>
                  </a:lnTo>
                  <a:lnTo>
                    <a:pt x="2153" y="24"/>
                  </a:lnTo>
                  <a:lnTo>
                    <a:pt x="2170" y="41"/>
                  </a:lnTo>
                  <a:lnTo>
                    <a:pt x="2182" y="61"/>
                  </a:lnTo>
                  <a:lnTo>
                    <a:pt x="2190" y="83"/>
                  </a:lnTo>
                  <a:lnTo>
                    <a:pt x="2193" y="108"/>
                  </a:lnTo>
                  <a:lnTo>
                    <a:pt x="2193" y="3185"/>
                  </a:lnTo>
                  <a:lnTo>
                    <a:pt x="2190" y="3210"/>
                  </a:lnTo>
                  <a:lnTo>
                    <a:pt x="2182" y="3233"/>
                  </a:lnTo>
                  <a:lnTo>
                    <a:pt x="2170" y="3253"/>
                  </a:lnTo>
                  <a:lnTo>
                    <a:pt x="2153" y="3269"/>
                  </a:lnTo>
                  <a:lnTo>
                    <a:pt x="2133" y="3282"/>
                  </a:lnTo>
                  <a:lnTo>
                    <a:pt x="2110" y="3290"/>
                  </a:lnTo>
                  <a:lnTo>
                    <a:pt x="2085" y="3293"/>
                  </a:lnTo>
                  <a:lnTo>
                    <a:pt x="108" y="3293"/>
                  </a:lnTo>
                  <a:lnTo>
                    <a:pt x="83" y="3290"/>
                  </a:lnTo>
                  <a:lnTo>
                    <a:pt x="60" y="3282"/>
                  </a:lnTo>
                  <a:lnTo>
                    <a:pt x="40" y="3269"/>
                  </a:lnTo>
                  <a:lnTo>
                    <a:pt x="24" y="3253"/>
                  </a:lnTo>
                  <a:lnTo>
                    <a:pt x="11" y="3233"/>
                  </a:lnTo>
                  <a:lnTo>
                    <a:pt x="3" y="3210"/>
                  </a:lnTo>
                  <a:lnTo>
                    <a:pt x="0" y="3185"/>
                  </a:lnTo>
                  <a:lnTo>
                    <a:pt x="0" y="108"/>
                  </a:lnTo>
                  <a:lnTo>
                    <a:pt x="3" y="83"/>
                  </a:lnTo>
                  <a:lnTo>
                    <a:pt x="11" y="61"/>
                  </a:lnTo>
                  <a:lnTo>
                    <a:pt x="24" y="41"/>
                  </a:lnTo>
                  <a:lnTo>
                    <a:pt x="40" y="24"/>
                  </a:lnTo>
                  <a:lnTo>
                    <a:pt x="60" y="11"/>
                  </a:lnTo>
                  <a:lnTo>
                    <a:pt x="83" y="3"/>
                  </a:lnTo>
                  <a:lnTo>
                    <a:pt x="1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40" name="Group 225"/>
          <p:cNvGrpSpPr>
            <a:grpSpLocks noChangeAspect="1"/>
          </p:cNvGrpSpPr>
          <p:nvPr/>
        </p:nvGrpSpPr>
        <p:grpSpPr bwMode="auto">
          <a:xfrm>
            <a:off x="2251909" y="4492145"/>
            <a:ext cx="193145" cy="216121"/>
            <a:chOff x="1098" y="3517"/>
            <a:chExt cx="269" cy="301"/>
          </a:xfrm>
          <a:solidFill>
            <a:schemeClr val="tx1">
              <a:lumMod val="65000"/>
              <a:lumOff val="35000"/>
            </a:schemeClr>
          </a:solidFill>
        </p:grpSpPr>
        <p:sp>
          <p:nvSpPr>
            <p:cNvPr id="741" name="Freeform 227"/>
            <p:cNvSpPr>
              <a:spLocks noEditPoints="1"/>
            </p:cNvSpPr>
            <p:nvPr/>
          </p:nvSpPr>
          <p:spPr bwMode="auto">
            <a:xfrm>
              <a:off x="1098" y="3517"/>
              <a:ext cx="269" cy="301"/>
            </a:xfrm>
            <a:custGeom>
              <a:avLst/>
              <a:gdLst>
                <a:gd name="T0" fmla="*/ 325 w 2964"/>
                <a:gd name="T1" fmla="*/ 1152 h 3308"/>
                <a:gd name="T2" fmla="*/ 259 w 2964"/>
                <a:gd name="T3" fmla="*/ 1198 h 3308"/>
                <a:gd name="T4" fmla="*/ 224 w 2964"/>
                <a:gd name="T5" fmla="*/ 1271 h 3308"/>
                <a:gd name="T6" fmla="*/ 224 w 2964"/>
                <a:gd name="T7" fmla="*/ 2957 h 3308"/>
                <a:gd name="T8" fmla="*/ 259 w 2964"/>
                <a:gd name="T9" fmla="*/ 3030 h 3308"/>
                <a:gd name="T10" fmla="*/ 325 w 2964"/>
                <a:gd name="T11" fmla="*/ 3076 h 3308"/>
                <a:gd name="T12" fmla="*/ 2585 w 2964"/>
                <a:gd name="T13" fmla="*/ 3086 h 3308"/>
                <a:gd name="T14" fmla="*/ 2664 w 2964"/>
                <a:gd name="T15" fmla="*/ 3064 h 3308"/>
                <a:gd name="T16" fmla="*/ 2720 w 2964"/>
                <a:gd name="T17" fmla="*/ 3008 h 3308"/>
                <a:gd name="T18" fmla="*/ 2743 w 2964"/>
                <a:gd name="T19" fmla="*/ 2928 h 3308"/>
                <a:gd name="T20" fmla="*/ 2732 w 2964"/>
                <a:gd name="T21" fmla="*/ 1244 h 3308"/>
                <a:gd name="T22" fmla="*/ 2686 w 2964"/>
                <a:gd name="T23" fmla="*/ 1179 h 3308"/>
                <a:gd name="T24" fmla="*/ 2613 w 2964"/>
                <a:gd name="T25" fmla="*/ 1144 h 3308"/>
                <a:gd name="T26" fmla="*/ 1441 w 2964"/>
                <a:gd name="T27" fmla="*/ 222 h 3308"/>
                <a:gd name="T28" fmla="*/ 2637 w 2964"/>
                <a:gd name="T29" fmla="*/ 222 h 3308"/>
                <a:gd name="T30" fmla="*/ 2748 w 2964"/>
                <a:gd name="T31" fmla="*/ 0 h 3308"/>
                <a:gd name="T32" fmla="*/ 2817 w 2964"/>
                <a:gd name="T33" fmla="*/ 25 h 3308"/>
                <a:gd name="T34" fmla="*/ 2855 w 2964"/>
                <a:gd name="T35" fmla="*/ 86 h 3308"/>
                <a:gd name="T36" fmla="*/ 2855 w 2964"/>
                <a:gd name="T37" fmla="*/ 698 h 3308"/>
                <a:gd name="T38" fmla="*/ 2817 w 2964"/>
                <a:gd name="T39" fmla="*/ 759 h 3308"/>
                <a:gd name="T40" fmla="*/ 2748 w 2964"/>
                <a:gd name="T41" fmla="*/ 783 h 3308"/>
                <a:gd name="T42" fmla="*/ 2585 w 2964"/>
                <a:gd name="T43" fmla="*/ 920 h 3308"/>
                <a:gd name="T44" fmla="*/ 2721 w 2964"/>
                <a:gd name="T45" fmla="*/ 945 h 3308"/>
                <a:gd name="T46" fmla="*/ 2836 w 2964"/>
                <a:gd name="T47" fmla="*/ 1016 h 3308"/>
                <a:gd name="T48" fmla="*/ 2920 w 2964"/>
                <a:gd name="T49" fmla="*/ 1121 h 3308"/>
                <a:gd name="T50" fmla="*/ 2961 w 2964"/>
                <a:gd name="T51" fmla="*/ 1252 h 3308"/>
                <a:gd name="T52" fmla="*/ 2961 w 2964"/>
                <a:gd name="T53" fmla="*/ 2976 h 3308"/>
                <a:gd name="T54" fmla="*/ 2920 w 2964"/>
                <a:gd name="T55" fmla="*/ 3107 h 3308"/>
                <a:gd name="T56" fmla="*/ 2836 w 2964"/>
                <a:gd name="T57" fmla="*/ 3212 h 3308"/>
                <a:gd name="T58" fmla="*/ 2721 w 2964"/>
                <a:gd name="T59" fmla="*/ 3282 h 3308"/>
                <a:gd name="T60" fmla="*/ 2585 w 2964"/>
                <a:gd name="T61" fmla="*/ 3308 h 3308"/>
                <a:gd name="T62" fmla="*/ 287 w 2964"/>
                <a:gd name="T63" fmla="*/ 3296 h 3308"/>
                <a:gd name="T64" fmla="*/ 163 w 2964"/>
                <a:gd name="T65" fmla="*/ 3239 h 3308"/>
                <a:gd name="T66" fmla="*/ 68 w 2964"/>
                <a:gd name="T67" fmla="*/ 3145 h 3308"/>
                <a:gd name="T68" fmla="*/ 12 w 2964"/>
                <a:gd name="T69" fmla="*/ 3021 h 3308"/>
                <a:gd name="T70" fmla="*/ 0 w 2964"/>
                <a:gd name="T71" fmla="*/ 1300 h 3308"/>
                <a:gd name="T72" fmla="*/ 26 w 2964"/>
                <a:gd name="T73" fmla="*/ 1163 h 3308"/>
                <a:gd name="T74" fmla="*/ 96 w 2964"/>
                <a:gd name="T75" fmla="*/ 1048 h 3308"/>
                <a:gd name="T76" fmla="*/ 201 w 2964"/>
                <a:gd name="T77" fmla="*/ 964 h 3308"/>
                <a:gd name="T78" fmla="*/ 332 w 2964"/>
                <a:gd name="T79" fmla="*/ 923 h 3308"/>
                <a:gd name="T80" fmla="*/ 1928 w 2964"/>
                <a:gd name="T81" fmla="*/ 783 h 3308"/>
                <a:gd name="T82" fmla="*/ 1281 w 2964"/>
                <a:gd name="T83" fmla="*/ 772 h 3308"/>
                <a:gd name="T84" fmla="*/ 1231 w 2964"/>
                <a:gd name="T85" fmla="*/ 721 h 3308"/>
                <a:gd name="T86" fmla="*/ 1220 w 2964"/>
                <a:gd name="T87" fmla="*/ 111 h 3308"/>
                <a:gd name="T88" fmla="*/ 1244 w 2964"/>
                <a:gd name="T89" fmla="*/ 42 h 3308"/>
                <a:gd name="T90" fmla="*/ 1304 w 2964"/>
                <a:gd name="T91" fmla="*/ 3 h 3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64" h="3308">
                  <a:moveTo>
                    <a:pt x="379" y="1142"/>
                  </a:moveTo>
                  <a:lnTo>
                    <a:pt x="351" y="1144"/>
                  </a:lnTo>
                  <a:lnTo>
                    <a:pt x="325" y="1152"/>
                  </a:lnTo>
                  <a:lnTo>
                    <a:pt x="300" y="1163"/>
                  </a:lnTo>
                  <a:lnTo>
                    <a:pt x="278" y="1179"/>
                  </a:lnTo>
                  <a:lnTo>
                    <a:pt x="259" y="1198"/>
                  </a:lnTo>
                  <a:lnTo>
                    <a:pt x="244" y="1220"/>
                  </a:lnTo>
                  <a:lnTo>
                    <a:pt x="231" y="1244"/>
                  </a:lnTo>
                  <a:lnTo>
                    <a:pt x="224" y="1271"/>
                  </a:lnTo>
                  <a:lnTo>
                    <a:pt x="221" y="1300"/>
                  </a:lnTo>
                  <a:lnTo>
                    <a:pt x="221" y="2928"/>
                  </a:lnTo>
                  <a:lnTo>
                    <a:pt x="224" y="2957"/>
                  </a:lnTo>
                  <a:lnTo>
                    <a:pt x="231" y="2983"/>
                  </a:lnTo>
                  <a:lnTo>
                    <a:pt x="244" y="3008"/>
                  </a:lnTo>
                  <a:lnTo>
                    <a:pt x="259" y="3030"/>
                  </a:lnTo>
                  <a:lnTo>
                    <a:pt x="278" y="3049"/>
                  </a:lnTo>
                  <a:lnTo>
                    <a:pt x="300" y="3064"/>
                  </a:lnTo>
                  <a:lnTo>
                    <a:pt x="325" y="3076"/>
                  </a:lnTo>
                  <a:lnTo>
                    <a:pt x="351" y="3083"/>
                  </a:lnTo>
                  <a:lnTo>
                    <a:pt x="379" y="3086"/>
                  </a:lnTo>
                  <a:lnTo>
                    <a:pt x="2585" y="3086"/>
                  </a:lnTo>
                  <a:lnTo>
                    <a:pt x="2613" y="3083"/>
                  </a:lnTo>
                  <a:lnTo>
                    <a:pt x="2640" y="3076"/>
                  </a:lnTo>
                  <a:lnTo>
                    <a:pt x="2664" y="3064"/>
                  </a:lnTo>
                  <a:lnTo>
                    <a:pt x="2686" y="3049"/>
                  </a:lnTo>
                  <a:lnTo>
                    <a:pt x="2705" y="3030"/>
                  </a:lnTo>
                  <a:lnTo>
                    <a:pt x="2720" y="3008"/>
                  </a:lnTo>
                  <a:lnTo>
                    <a:pt x="2732" y="2983"/>
                  </a:lnTo>
                  <a:lnTo>
                    <a:pt x="2740" y="2957"/>
                  </a:lnTo>
                  <a:lnTo>
                    <a:pt x="2743" y="2928"/>
                  </a:lnTo>
                  <a:lnTo>
                    <a:pt x="2743" y="1300"/>
                  </a:lnTo>
                  <a:lnTo>
                    <a:pt x="2740" y="1271"/>
                  </a:lnTo>
                  <a:lnTo>
                    <a:pt x="2732" y="1244"/>
                  </a:lnTo>
                  <a:lnTo>
                    <a:pt x="2720" y="1220"/>
                  </a:lnTo>
                  <a:lnTo>
                    <a:pt x="2705" y="1198"/>
                  </a:lnTo>
                  <a:lnTo>
                    <a:pt x="2686" y="1179"/>
                  </a:lnTo>
                  <a:lnTo>
                    <a:pt x="2664" y="1163"/>
                  </a:lnTo>
                  <a:lnTo>
                    <a:pt x="2640" y="1152"/>
                  </a:lnTo>
                  <a:lnTo>
                    <a:pt x="2613" y="1144"/>
                  </a:lnTo>
                  <a:lnTo>
                    <a:pt x="2585" y="1142"/>
                  </a:lnTo>
                  <a:lnTo>
                    <a:pt x="379" y="1142"/>
                  </a:lnTo>
                  <a:close/>
                  <a:moveTo>
                    <a:pt x="1441" y="222"/>
                  </a:moveTo>
                  <a:lnTo>
                    <a:pt x="1441" y="562"/>
                  </a:lnTo>
                  <a:lnTo>
                    <a:pt x="2637" y="562"/>
                  </a:lnTo>
                  <a:lnTo>
                    <a:pt x="2637" y="222"/>
                  </a:lnTo>
                  <a:lnTo>
                    <a:pt x="1441" y="222"/>
                  </a:lnTo>
                  <a:close/>
                  <a:moveTo>
                    <a:pt x="1331" y="0"/>
                  </a:moveTo>
                  <a:lnTo>
                    <a:pt x="2748" y="0"/>
                  </a:lnTo>
                  <a:lnTo>
                    <a:pt x="2774" y="3"/>
                  </a:lnTo>
                  <a:lnTo>
                    <a:pt x="2797" y="12"/>
                  </a:lnTo>
                  <a:lnTo>
                    <a:pt x="2817" y="25"/>
                  </a:lnTo>
                  <a:lnTo>
                    <a:pt x="2834" y="42"/>
                  </a:lnTo>
                  <a:lnTo>
                    <a:pt x="2847" y="62"/>
                  </a:lnTo>
                  <a:lnTo>
                    <a:pt x="2855" y="86"/>
                  </a:lnTo>
                  <a:lnTo>
                    <a:pt x="2858" y="111"/>
                  </a:lnTo>
                  <a:lnTo>
                    <a:pt x="2858" y="672"/>
                  </a:lnTo>
                  <a:lnTo>
                    <a:pt x="2855" y="698"/>
                  </a:lnTo>
                  <a:lnTo>
                    <a:pt x="2847" y="721"/>
                  </a:lnTo>
                  <a:lnTo>
                    <a:pt x="2834" y="742"/>
                  </a:lnTo>
                  <a:lnTo>
                    <a:pt x="2817" y="759"/>
                  </a:lnTo>
                  <a:lnTo>
                    <a:pt x="2797" y="772"/>
                  </a:lnTo>
                  <a:lnTo>
                    <a:pt x="2774" y="780"/>
                  </a:lnTo>
                  <a:lnTo>
                    <a:pt x="2748" y="783"/>
                  </a:lnTo>
                  <a:lnTo>
                    <a:pt x="2150" y="783"/>
                  </a:lnTo>
                  <a:lnTo>
                    <a:pt x="2150" y="920"/>
                  </a:lnTo>
                  <a:lnTo>
                    <a:pt x="2585" y="920"/>
                  </a:lnTo>
                  <a:lnTo>
                    <a:pt x="2632" y="923"/>
                  </a:lnTo>
                  <a:lnTo>
                    <a:pt x="2678" y="931"/>
                  </a:lnTo>
                  <a:lnTo>
                    <a:pt x="2721" y="945"/>
                  </a:lnTo>
                  <a:lnTo>
                    <a:pt x="2763" y="964"/>
                  </a:lnTo>
                  <a:lnTo>
                    <a:pt x="2801" y="989"/>
                  </a:lnTo>
                  <a:lnTo>
                    <a:pt x="2836" y="1016"/>
                  </a:lnTo>
                  <a:lnTo>
                    <a:pt x="2868" y="1048"/>
                  </a:lnTo>
                  <a:lnTo>
                    <a:pt x="2896" y="1083"/>
                  </a:lnTo>
                  <a:lnTo>
                    <a:pt x="2920" y="1121"/>
                  </a:lnTo>
                  <a:lnTo>
                    <a:pt x="2938" y="1163"/>
                  </a:lnTo>
                  <a:lnTo>
                    <a:pt x="2952" y="1206"/>
                  </a:lnTo>
                  <a:lnTo>
                    <a:pt x="2961" y="1252"/>
                  </a:lnTo>
                  <a:lnTo>
                    <a:pt x="2964" y="1300"/>
                  </a:lnTo>
                  <a:lnTo>
                    <a:pt x="2964" y="2928"/>
                  </a:lnTo>
                  <a:lnTo>
                    <a:pt x="2961" y="2976"/>
                  </a:lnTo>
                  <a:lnTo>
                    <a:pt x="2952" y="3021"/>
                  </a:lnTo>
                  <a:lnTo>
                    <a:pt x="2938" y="3065"/>
                  </a:lnTo>
                  <a:lnTo>
                    <a:pt x="2920" y="3107"/>
                  </a:lnTo>
                  <a:lnTo>
                    <a:pt x="2896" y="3145"/>
                  </a:lnTo>
                  <a:lnTo>
                    <a:pt x="2868" y="3180"/>
                  </a:lnTo>
                  <a:lnTo>
                    <a:pt x="2836" y="3212"/>
                  </a:lnTo>
                  <a:lnTo>
                    <a:pt x="2801" y="3239"/>
                  </a:lnTo>
                  <a:lnTo>
                    <a:pt x="2763" y="3264"/>
                  </a:lnTo>
                  <a:lnTo>
                    <a:pt x="2721" y="3282"/>
                  </a:lnTo>
                  <a:lnTo>
                    <a:pt x="2678" y="3296"/>
                  </a:lnTo>
                  <a:lnTo>
                    <a:pt x="2632" y="3305"/>
                  </a:lnTo>
                  <a:lnTo>
                    <a:pt x="2585" y="3308"/>
                  </a:lnTo>
                  <a:lnTo>
                    <a:pt x="379" y="3308"/>
                  </a:lnTo>
                  <a:lnTo>
                    <a:pt x="332" y="3305"/>
                  </a:lnTo>
                  <a:lnTo>
                    <a:pt x="287" y="3296"/>
                  </a:lnTo>
                  <a:lnTo>
                    <a:pt x="243" y="3282"/>
                  </a:lnTo>
                  <a:lnTo>
                    <a:pt x="201" y="3264"/>
                  </a:lnTo>
                  <a:lnTo>
                    <a:pt x="163" y="3239"/>
                  </a:lnTo>
                  <a:lnTo>
                    <a:pt x="128" y="3212"/>
                  </a:lnTo>
                  <a:lnTo>
                    <a:pt x="96" y="3180"/>
                  </a:lnTo>
                  <a:lnTo>
                    <a:pt x="68" y="3145"/>
                  </a:lnTo>
                  <a:lnTo>
                    <a:pt x="44" y="3107"/>
                  </a:lnTo>
                  <a:lnTo>
                    <a:pt x="26" y="3065"/>
                  </a:lnTo>
                  <a:lnTo>
                    <a:pt x="12" y="3021"/>
                  </a:lnTo>
                  <a:lnTo>
                    <a:pt x="3" y="2976"/>
                  </a:lnTo>
                  <a:lnTo>
                    <a:pt x="0" y="2928"/>
                  </a:lnTo>
                  <a:lnTo>
                    <a:pt x="0" y="1300"/>
                  </a:lnTo>
                  <a:lnTo>
                    <a:pt x="3" y="1252"/>
                  </a:lnTo>
                  <a:lnTo>
                    <a:pt x="12" y="1206"/>
                  </a:lnTo>
                  <a:lnTo>
                    <a:pt x="26" y="1163"/>
                  </a:lnTo>
                  <a:lnTo>
                    <a:pt x="44" y="1121"/>
                  </a:lnTo>
                  <a:lnTo>
                    <a:pt x="68" y="1083"/>
                  </a:lnTo>
                  <a:lnTo>
                    <a:pt x="96" y="1048"/>
                  </a:lnTo>
                  <a:lnTo>
                    <a:pt x="128" y="1016"/>
                  </a:lnTo>
                  <a:lnTo>
                    <a:pt x="163" y="989"/>
                  </a:lnTo>
                  <a:lnTo>
                    <a:pt x="201" y="964"/>
                  </a:lnTo>
                  <a:lnTo>
                    <a:pt x="243" y="945"/>
                  </a:lnTo>
                  <a:lnTo>
                    <a:pt x="287" y="931"/>
                  </a:lnTo>
                  <a:lnTo>
                    <a:pt x="332" y="923"/>
                  </a:lnTo>
                  <a:lnTo>
                    <a:pt x="379" y="920"/>
                  </a:lnTo>
                  <a:lnTo>
                    <a:pt x="1928" y="920"/>
                  </a:lnTo>
                  <a:lnTo>
                    <a:pt x="1928" y="783"/>
                  </a:lnTo>
                  <a:lnTo>
                    <a:pt x="1331" y="783"/>
                  </a:lnTo>
                  <a:lnTo>
                    <a:pt x="1304" y="780"/>
                  </a:lnTo>
                  <a:lnTo>
                    <a:pt x="1281" y="772"/>
                  </a:lnTo>
                  <a:lnTo>
                    <a:pt x="1261" y="759"/>
                  </a:lnTo>
                  <a:lnTo>
                    <a:pt x="1244" y="742"/>
                  </a:lnTo>
                  <a:lnTo>
                    <a:pt x="1231" y="721"/>
                  </a:lnTo>
                  <a:lnTo>
                    <a:pt x="1223" y="698"/>
                  </a:lnTo>
                  <a:lnTo>
                    <a:pt x="1220" y="672"/>
                  </a:lnTo>
                  <a:lnTo>
                    <a:pt x="1220" y="111"/>
                  </a:lnTo>
                  <a:lnTo>
                    <a:pt x="1223" y="86"/>
                  </a:lnTo>
                  <a:lnTo>
                    <a:pt x="1231" y="62"/>
                  </a:lnTo>
                  <a:lnTo>
                    <a:pt x="1244" y="42"/>
                  </a:lnTo>
                  <a:lnTo>
                    <a:pt x="1261" y="25"/>
                  </a:lnTo>
                  <a:lnTo>
                    <a:pt x="1281" y="12"/>
                  </a:lnTo>
                  <a:lnTo>
                    <a:pt x="1304" y="3"/>
                  </a:lnTo>
                  <a:lnTo>
                    <a:pt x="13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2" name="Freeform 228"/>
            <p:cNvSpPr>
              <a:spLocks noEditPoints="1"/>
            </p:cNvSpPr>
            <p:nvPr/>
          </p:nvSpPr>
          <p:spPr bwMode="auto">
            <a:xfrm>
              <a:off x="1137" y="3641"/>
              <a:ext cx="90" cy="56"/>
            </a:xfrm>
            <a:custGeom>
              <a:avLst/>
              <a:gdLst>
                <a:gd name="T0" fmla="*/ 147 w 988"/>
                <a:gd name="T1" fmla="*/ 148 h 614"/>
                <a:gd name="T2" fmla="*/ 147 w 988"/>
                <a:gd name="T3" fmla="*/ 466 h 614"/>
                <a:gd name="T4" fmla="*/ 841 w 988"/>
                <a:gd name="T5" fmla="*/ 466 h 614"/>
                <a:gd name="T6" fmla="*/ 841 w 988"/>
                <a:gd name="T7" fmla="*/ 148 h 614"/>
                <a:gd name="T8" fmla="*/ 147 w 988"/>
                <a:gd name="T9" fmla="*/ 148 h 614"/>
                <a:gd name="T10" fmla="*/ 73 w 988"/>
                <a:gd name="T11" fmla="*/ 0 h 614"/>
                <a:gd name="T12" fmla="*/ 915 w 988"/>
                <a:gd name="T13" fmla="*/ 0 h 614"/>
                <a:gd name="T14" fmla="*/ 934 w 988"/>
                <a:gd name="T15" fmla="*/ 3 h 614"/>
                <a:gd name="T16" fmla="*/ 952 w 988"/>
                <a:gd name="T17" fmla="*/ 10 h 614"/>
                <a:gd name="T18" fmla="*/ 967 w 988"/>
                <a:gd name="T19" fmla="*/ 22 h 614"/>
                <a:gd name="T20" fmla="*/ 978 w 988"/>
                <a:gd name="T21" fmla="*/ 36 h 614"/>
                <a:gd name="T22" fmla="*/ 986 w 988"/>
                <a:gd name="T23" fmla="*/ 54 h 614"/>
                <a:gd name="T24" fmla="*/ 988 w 988"/>
                <a:gd name="T25" fmla="*/ 74 h 614"/>
                <a:gd name="T26" fmla="*/ 988 w 988"/>
                <a:gd name="T27" fmla="*/ 540 h 614"/>
                <a:gd name="T28" fmla="*/ 986 w 988"/>
                <a:gd name="T29" fmla="*/ 560 h 614"/>
                <a:gd name="T30" fmla="*/ 978 w 988"/>
                <a:gd name="T31" fmla="*/ 577 h 614"/>
                <a:gd name="T32" fmla="*/ 967 w 988"/>
                <a:gd name="T33" fmla="*/ 592 h 614"/>
                <a:gd name="T34" fmla="*/ 952 w 988"/>
                <a:gd name="T35" fmla="*/ 604 h 614"/>
                <a:gd name="T36" fmla="*/ 934 w 988"/>
                <a:gd name="T37" fmla="*/ 611 h 614"/>
                <a:gd name="T38" fmla="*/ 915 w 988"/>
                <a:gd name="T39" fmla="*/ 614 h 614"/>
                <a:gd name="T40" fmla="*/ 73 w 988"/>
                <a:gd name="T41" fmla="*/ 614 h 614"/>
                <a:gd name="T42" fmla="*/ 53 w 988"/>
                <a:gd name="T43" fmla="*/ 611 h 614"/>
                <a:gd name="T44" fmla="*/ 36 w 988"/>
                <a:gd name="T45" fmla="*/ 604 h 614"/>
                <a:gd name="T46" fmla="*/ 21 w 988"/>
                <a:gd name="T47" fmla="*/ 592 h 614"/>
                <a:gd name="T48" fmla="*/ 10 w 988"/>
                <a:gd name="T49" fmla="*/ 577 h 614"/>
                <a:gd name="T50" fmla="*/ 2 w 988"/>
                <a:gd name="T51" fmla="*/ 560 h 614"/>
                <a:gd name="T52" fmla="*/ 0 w 988"/>
                <a:gd name="T53" fmla="*/ 540 h 614"/>
                <a:gd name="T54" fmla="*/ 0 w 988"/>
                <a:gd name="T55" fmla="*/ 74 h 614"/>
                <a:gd name="T56" fmla="*/ 2 w 988"/>
                <a:gd name="T57" fmla="*/ 54 h 614"/>
                <a:gd name="T58" fmla="*/ 10 w 988"/>
                <a:gd name="T59" fmla="*/ 36 h 614"/>
                <a:gd name="T60" fmla="*/ 21 w 988"/>
                <a:gd name="T61" fmla="*/ 22 h 614"/>
                <a:gd name="T62" fmla="*/ 36 w 988"/>
                <a:gd name="T63" fmla="*/ 10 h 614"/>
                <a:gd name="T64" fmla="*/ 53 w 988"/>
                <a:gd name="T65" fmla="*/ 3 h 614"/>
                <a:gd name="T66" fmla="*/ 73 w 988"/>
                <a:gd name="T67" fmla="*/ 0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614">
                  <a:moveTo>
                    <a:pt x="147" y="148"/>
                  </a:moveTo>
                  <a:lnTo>
                    <a:pt x="147" y="466"/>
                  </a:lnTo>
                  <a:lnTo>
                    <a:pt x="841" y="466"/>
                  </a:lnTo>
                  <a:lnTo>
                    <a:pt x="841" y="148"/>
                  </a:lnTo>
                  <a:lnTo>
                    <a:pt x="147" y="148"/>
                  </a:lnTo>
                  <a:close/>
                  <a:moveTo>
                    <a:pt x="73" y="0"/>
                  </a:moveTo>
                  <a:lnTo>
                    <a:pt x="915" y="0"/>
                  </a:lnTo>
                  <a:lnTo>
                    <a:pt x="934" y="3"/>
                  </a:lnTo>
                  <a:lnTo>
                    <a:pt x="952" y="10"/>
                  </a:lnTo>
                  <a:lnTo>
                    <a:pt x="967" y="22"/>
                  </a:lnTo>
                  <a:lnTo>
                    <a:pt x="978" y="36"/>
                  </a:lnTo>
                  <a:lnTo>
                    <a:pt x="986" y="54"/>
                  </a:lnTo>
                  <a:lnTo>
                    <a:pt x="988" y="74"/>
                  </a:lnTo>
                  <a:lnTo>
                    <a:pt x="988" y="540"/>
                  </a:lnTo>
                  <a:lnTo>
                    <a:pt x="986" y="560"/>
                  </a:lnTo>
                  <a:lnTo>
                    <a:pt x="978" y="577"/>
                  </a:lnTo>
                  <a:lnTo>
                    <a:pt x="967" y="592"/>
                  </a:lnTo>
                  <a:lnTo>
                    <a:pt x="952" y="604"/>
                  </a:lnTo>
                  <a:lnTo>
                    <a:pt x="934" y="611"/>
                  </a:lnTo>
                  <a:lnTo>
                    <a:pt x="915" y="614"/>
                  </a:lnTo>
                  <a:lnTo>
                    <a:pt x="73" y="614"/>
                  </a:lnTo>
                  <a:lnTo>
                    <a:pt x="53" y="611"/>
                  </a:lnTo>
                  <a:lnTo>
                    <a:pt x="36" y="604"/>
                  </a:lnTo>
                  <a:lnTo>
                    <a:pt x="21" y="592"/>
                  </a:lnTo>
                  <a:lnTo>
                    <a:pt x="10" y="577"/>
                  </a:lnTo>
                  <a:lnTo>
                    <a:pt x="2" y="560"/>
                  </a:lnTo>
                  <a:lnTo>
                    <a:pt x="0" y="540"/>
                  </a:lnTo>
                  <a:lnTo>
                    <a:pt x="0" y="74"/>
                  </a:lnTo>
                  <a:lnTo>
                    <a:pt x="2" y="54"/>
                  </a:lnTo>
                  <a:lnTo>
                    <a:pt x="10" y="36"/>
                  </a:lnTo>
                  <a:lnTo>
                    <a:pt x="21" y="22"/>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3" name="Freeform 229"/>
            <p:cNvSpPr>
              <a:spLocks noEditPoints="1"/>
            </p:cNvSpPr>
            <p:nvPr/>
          </p:nvSpPr>
          <p:spPr bwMode="auto">
            <a:xfrm>
              <a:off x="1238" y="3641"/>
              <a:ext cx="90" cy="37"/>
            </a:xfrm>
            <a:custGeom>
              <a:avLst/>
              <a:gdLst>
                <a:gd name="T0" fmla="*/ 147 w 988"/>
                <a:gd name="T1" fmla="*/ 148 h 404"/>
                <a:gd name="T2" fmla="*/ 147 w 988"/>
                <a:gd name="T3" fmla="*/ 257 h 404"/>
                <a:gd name="T4" fmla="*/ 841 w 988"/>
                <a:gd name="T5" fmla="*/ 257 h 404"/>
                <a:gd name="T6" fmla="*/ 841 w 988"/>
                <a:gd name="T7" fmla="*/ 148 h 404"/>
                <a:gd name="T8" fmla="*/ 147 w 988"/>
                <a:gd name="T9" fmla="*/ 148 h 404"/>
                <a:gd name="T10" fmla="*/ 73 w 988"/>
                <a:gd name="T11" fmla="*/ 0 h 404"/>
                <a:gd name="T12" fmla="*/ 915 w 988"/>
                <a:gd name="T13" fmla="*/ 0 h 404"/>
                <a:gd name="T14" fmla="*/ 935 w 988"/>
                <a:gd name="T15" fmla="*/ 3 h 404"/>
                <a:gd name="T16" fmla="*/ 952 w 988"/>
                <a:gd name="T17" fmla="*/ 10 h 404"/>
                <a:gd name="T18" fmla="*/ 967 w 988"/>
                <a:gd name="T19" fmla="*/ 22 h 404"/>
                <a:gd name="T20" fmla="*/ 978 w 988"/>
                <a:gd name="T21" fmla="*/ 36 h 404"/>
                <a:gd name="T22" fmla="*/ 986 w 988"/>
                <a:gd name="T23" fmla="*/ 54 h 404"/>
                <a:gd name="T24" fmla="*/ 988 w 988"/>
                <a:gd name="T25" fmla="*/ 74 h 404"/>
                <a:gd name="T26" fmla="*/ 988 w 988"/>
                <a:gd name="T27" fmla="*/ 330 h 404"/>
                <a:gd name="T28" fmla="*/ 986 w 988"/>
                <a:gd name="T29" fmla="*/ 350 h 404"/>
                <a:gd name="T30" fmla="*/ 978 w 988"/>
                <a:gd name="T31" fmla="*/ 367 h 404"/>
                <a:gd name="T32" fmla="*/ 967 w 988"/>
                <a:gd name="T33" fmla="*/ 383 h 404"/>
                <a:gd name="T34" fmla="*/ 952 w 988"/>
                <a:gd name="T35" fmla="*/ 394 h 404"/>
                <a:gd name="T36" fmla="*/ 935 w 988"/>
                <a:gd name="T37" fmla="*/ 402 h 404"/>
                <a:gd name="T38" fmla="*/ 915 w 988"/>
                <a:gd name="T39" fmla="*/ 404 h 404"/>
                <a:gd name="T40" fmla="*/ 73 w 988"/>
                <a:gd name="T41" fmla="*/ 404 h 404"/>
                <a:gd name="T42" fmla="*/ 54 w 988"/>
                <a:gd name="T43" fmla="*/ 402 h 404"/>
                <a:gd name="T44" fmla="*/ 36 w 988"/>
                <a:gd name="T45" fmla="*/ 394 h 404"/>
                <a:gd name="T46" fmla="*/ 21 w 988"/>
                <a:gd name="T47" fmla="*/ 383 h 404"/>
                <a:gd name="T48" fmla="*/ 10 w 988"/>
                <a:gd name="T49" fmla="*/ 367 h 404"/>
                <a:gd name="T50" fmla="*/ 2 w 988"/>
                <a:gd name="T51" fmla="*/ 350 h 404"/>
                <a:gd name="T52" fmla="*/ 0 w 988"/>
                <a:gd name="T53" fmla="*/ 330 h 404"/>
                <a:gd name="T54" fmla="*/ 0 w 988"/>
                <a:gd name="T55" fmla="*/ 74 h 404"/>
                <a:gd name="T56" fmla="*/ 2 w 988"/>
                <a:gd name="T57" fmla="*/ 54 h 404"/>
                <a:gd name="T58" fmla="*/ 10 w 988"/>
                <a:gd name="T59" fmla="*/ 36 h 404"/>
                <a:gd name="T60" fmla="*/ 21 w 988"/>
                <a:gd name="T61" fmla="*/ 22 h 404"/>
                <a:gd name="T62" fmla="*/ 36 w 988"/>
                <a:gd name="T63" fmla="*/ 10 h 404"/>
                <a:gd name="T64" fmla="*/ 54 w 988"/>
                <a:gd name="T65" fmla="*/ 3 h 404"/>
                <a:gd name="T66" fmla="*/ 73 w 988"/>
                <a:gd name="T67"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88" h="404">
                  <a:moveTo>
                    <a:pt x="147" y="148"/>
                  </a:moveTo>
                  <a:lnTo>
                    <a:pt x="147" y="257"/>
                  </a:lnTo>
                  <a:lnTo>
                    <a:pt x="841" y="257"/>
                  </a:lnTo>
                  <a:lnTo>
                    <a:pt x="841" y="148"/>
                  </a:lnTo>
                  <a:lnTo>
                    <a:pt x="147" y="148"/>
                  </a:lnTo>
                  <a:close/>
                  <a:moveTo>
                    <a:pt x="73" y="0"/>
                  </a:moveTo>
                  <a:lnTo>
                    <a:pt x="915" y="0"/>
                  </a:lnTo>
                  <a:lnTo>
                    <a:pt x="935" y="3"/>
                  </a:lnTo>
                  <a:lnTo>
                    <a:pt x="952" y="10"/>
                  </a:lnTo>
                  <a:lnTo>
                    <a:pt x="967" y="22"/>
                  </a:lnTo>
                  <a:lnTo>
                    <a:pt x="978" y="36"/>
                  </a:lnTo>
                  <a:lnTo>
                    <a:pt x="986" y="54"/>
                  </a:lnTo>
                  <a:lnTo>
                    <a:pt x="988" y="74"/>
                  </a:lnTo>
                  <a:lnTo>
                    <a:pt x="988" y="330"/>
                  </a:lnTo>
                  <a:lnTo>
                    <a:pt x="986" y="350"/>
                  </a:lnTo>
                  <a:lnTo>
                    <a:pt x="978" y="367"/>
                  </a:lnTo>
                  <a:lnTo>
                    <a:pt x="967" y="383"/>
                  </a:lnTo>
                  <a:lnTo>
                    <a:pt x="952" y="394"/>
                  </a:lnTo>
                  <a:lnTo>
                    <a:pt x="935" y="402"/>
                  </a:lnTo>
                  <a:lnTo>
                    <a:pt x="915" y="404"/>
                  </a:lnTo>
                  <a:lnTo>
                    <a:pt x="73" y="404"/>
                  </a:lnTo>
                  <a:lnTo>
                    <a:pt x="54" y="402"/>
                  </a:lnTo>
                  <a:lnTo>
                    <a:pt x="36" y="394"/>
                  </a:lnTo>
                  <a:lnTo>
                    <a:pt x="21" y="383"/>
                  </a:lnTo>
                  <a:lnTo>
                    <a:pt x="10" y="367"/>
                  </a:lnTo>
                  <a:lnTo>
                    <a:pt x="2" y="350"/>
                  </a:lnTo>
                  <a:lnTo>
                    <a:pt x="0" y="330"/>
                  </a:lnTo>
                  <a:lnTo>
                    <a:pt x="0" y="74"/>
                  </a:lnTo>
                  <a:lnTo>
                    <a:pt x="2" y="54"/>
                  </a:lnTo>
                  <a:lnTo>
                    <a:pt x="10" y="36"/>
                  </a:lnTo>
                  <a:lnTo>
                    <a:pt x="21" y="22"/>
                  </a:lnTo>
                  <a:lnTo>
                    <a:pt x="36" y="10"/>
                  </a:lnTo>
                  <a:lnTo>
                    <a:pt x="54"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4" name="Freeform 230"/>
            <p:cNvSpPr>
              <a:spLocks/>
            </p:cNvSpPr>
            <p:nvPr/>
          </p:nvSpPr>
          <p:spPr bwMode="auto">
            <a:xfrm>
              <a:off x="1137" y="3704"/>
              <a:ext cx="27" cy="13"/>
            </a:xfrm>
            <a:custGeom>
              <a:avLst/>
              <a:gdLst>
                <a:gd name="T0" fmla="*/ 73 w 290"/>
                <a:gd name="T1" fmla="*/ 0 h 148"/>
                <a:gd name="T2" fmla="*/ 216 w 290"/>
                <a:gd name="T3" fmla="*/ 0 h 148"/>
                <a:gd name="T4" fmla="*/ 235 w 290"/>
                <a:gd name="T5" fmla="*/ 3 h 148"/>
                <a:gd name="T6" fmla="*/ 253 w 290"/>
                <a:gd name="T7" fmla="*/ 10 h 148"/>
                <a:gd name="T8" fmla="*/ 268 w 290"/>
                <a:gd name="T9" fmla="*/ 22 h 148"/>
                <a:gd name="T10" fmla="*/ 280 w 290"/>
                <a:gd name="T11" fmla="*/ 37 h 148"/>
                <a:gd name="T12" fmla="*/ 288 w 290"/>
                <a:gd name="T13" fmla="*/ 54 h 148"/>
                <a:gd name="T14" fmla="*/ 290 w 290"/>
                <a:gd name="T15" fmla="*/ 74 h 148"/>
                <a:gd name="T16" fmla="*/ 288 w 290"/>
                <a:gd name="T17" fmla="*/ 93 h 148"/>
                <a:gd name="T18" fmla="*/ 280 w 290"/>
                <a:gd name="T19" fmla="*/ 111 h 148"/>
                <a:gd name="T20" fmla="*/ 268 w 290"/>
                <a:gd name="T21" fmla="*/ 125 h 148"/>
                <a:gd name="T22" fmla="*/ 253 w 290"/>
                <a:gd name="T23" fmla="*/ 138 h 148"/>
                <a:gd name="T24" fmla="*/ 235 w 290"/>
                <a:gd name="T25" fmla="*/ 145 h 148"/>
                <a:gd name="T26" fmla="*/ 216 w 290"/>
                <a:gd name="T27" fmla="*/ 148 h 148"/>
                <a:gd name="T28" fmla="*/ 73 w 290"/>
                <a:gd name="T29" fmla="*/ 148 h 148"/>
                <a:gd name="T30" fmla="*/ 53 w 290"/>
                <a:gd name="T31" fmla="*/ 145 h 148"/>
                <a:gd name="T32" fmla="*/ 36 w 290"/>
                <a:gd name="T33" fmla="*/ 138 h 148"/>
                <a:gd name="T34" fmla="*/ 21 w 290"/>
                <a:gd name="T35" fmla="*/ 125 h 148"/>
                <a:gd name="T36" fmla="*/ 10 w 290"/>
                <a:gd name="T37" fmla="*/ 111 h 148"/>
                <a:gd name="T38" fmla="*/ 2 w 290"/>
                <a:gd name="T39" fmla="*/ 93 h 148"/>
                <a:gd name="T40" fmla="*/ 0 w 290"/>
                <a:gd name="T41" fmla="*/ 74 h 148"/>
                <a:gd name="T42" fmla="*/ 2 w 290"/>
                <a:gd name="T43" fmla="*/ 54 h 148"/>
                <a:gd name="T44" fmla="*/ 10 w 290"/>
                <a:gd name="T45" fmla="*/ 37 h 148"/>
                <a:gd name="T46" fmla="*/ 21 w 290"/>
                <a:gd name="T47" fmla="*/ 22 h 148"/>
                <a:gd name="T48" fmla="*/ 36 w 290"/>
                <a:gd name="T49" fmla="*/ 10 h 148"/>
                <a:gd name="T50" fmla="*/ 53 w 290"/>
                <a:gd name="T51" fmla="*/ 3 h 148"/>
                <a:gd name="T52" fmla="*/ 73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3" y="0"/>
                  </a:moveTo>
                  <a:lnTo>
                    <a:pt x="216" y="0"/>
                  </a:lnTo>
                  <a:lnTo>
                    <a:pt x="235" y="3"/>
                  </a:lnTo>
                  <a:lnTo>
                    <a:pt x="253" y="10"/>
                  </a:lnTo>
                  <a:lnTo>
                    <a:pt x="268" y="22"/>
                  </a:lnTo>
                  <a:lnTo>
                    <a:pt x="280" y="37"/>
                  </a:lnTo>
                  <a:lnTo>
                    <a:pt x="288" y="54"/>
                  </a:lnTo>
                  <a:lnTo>
                    <a:pt x="290" y="74"/>
                  </a:lnTo>
                  <a:lnTo>
                    <a:pt x="288" y="93"/>
                  </a:lnTo>
                  <a:lnTo>
                    <a:pt x="280" y="111"/>
                  </a:lnTo>
                  <a:lnTo>
                    <a:pt x="268" y="125"/>
                  </a:lnTo>
                  <a:lnTo>
                    <a:pt x="253" y="138"/>
                  </a:lnTo>
                  <a:lnTo>
                    <a:pt x="235" y="145"/>
                  </a:lnTo>
                  <a:lnTo>
                    <a:pt x="216" y="148"/>
                  </a:lnTo>
                  <a:lnTo>
                    <a:pt x="73" y="148"/>
                  </a:lnTo>
                  <a:lnTo>
                    <a:pt x="53" y="145"/>
                  </a:lnTo>
                  <a:lnTo>
                    <a:pt x="36" y="138"/>
                  </a:lnTo>
                  <a:lnTo>
                    <a:pt x="21" y="125"/>
                  </a:lnTo>
                  <a:lnTo>
                    <a:pt x="10" y="111"/>
                  </a:lnTo>
                  <a:lnTo>
                    <a:pt x="2" y="93"/>
                  </a:lnTo>
                  <a:lnTo>
                    <a:pt x="0" y="74"/>
                  </a:lnTo>
                  <a:lnTo>
                    <a:pt x="2" y="54"/>
                  </a:lnTo>
                  <a:lnTo>
                    <a:pt x="10" y="37"/>
                  </a:lnTo>
                  <a:lnTo>
                    <a:pt x="21" y="22"/>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5" name="Freeform 231"/>
            <p:cNvSpPr>
              <a:spLocks/>
            </p:cNvSpPr>
            <p:nvPr/>
          </p:nvSpPr>
          <p:spPr bwMode="auto">
            <a:xfrm>
              <a:off x="1169" y="3704"/>
              <a:ext cx="27" cy="13"/>
            </a:xfrm>
            <a:custGeom>
              <a:avLst/>
              <a:gdLst>
                <a:gd name="T0" fmla="*/ 73 w 290"/>
                <a:gd name="T1" fmla="*/ 0 h 148"/>
                <a:gd name="T2" fmla="*/ 216 w 290"/>
                <a:gd name="T3" fmla="*/ 0 h 148"/>
                <a:gd name="T4" fmla="*/ 236 w 290"/>
                <a:gd name="T5" fmla="*/ 3 h 148"/>
                <a:gd name="T6" fmla="*/ 254 w 290"/>
                <a:gd name="T7" fmla="*/ 10 h 148"/>
                <a:gd name="T8" fmla="*/ 269 w 290"/>
                <a:gd name="T9" fmla="*/ 22 h 148"/>
                <a:gd name="T10" fmla="*/ 280 w 290"/>
                <a:gd name="T11" fmla="*/ 37 h 148"/>
                <a:gd name="T12" fmla="*/ 288 w 290"/>
                <a:gd name="T13" fmla="*/ 54 h 148"/>
                <a:gd name="T14" fmla="*/ 290 w 290"/>
                <a:gd name="T15" fmla="*/ 74 h 148"/>
                <a:gd name="T16" fmla="*/ 288 w 290"/>
                <a:gd name="T17" fmla="*/ 93 h 148"/>
                <a:gd name="T18" fmla="*/ 280 w 290"/>
                <a:gd name="T19" fmla="*/ 111 h 148"/>
                <a:gd name="T20" fmla="*/ 269 w 290"/>
                <a:gd name="T21" fmla="*/ 125 h 148"/>
                <a:gd name="T22" fmla="*/ 254 w 290"/>
                <a:gd name="T23" fmla="*/ 138 h 148"/>
                <a:gd name="T24" fmla="*/ 236 w 290"/>
                <a:gd name="T25" fmla="*/ 145 h 148"/>
                <a:gd name="T26" fmla="*/ 216 w 290"/>
                <a:gd name="T27" fmla="*/ 148 h 148"/>
                <a:gd name="T28" fmla="*/ 73 w 290"/>
                <a:gd name="T29" fmla="*/ 148 h 148"/>
                <a:gd name="T30" fmla="*/ 53 w 290"/>
                <a:gd name="T31" fmla="*/ 145 h 148"/>
                <a:gd name="T32" fmla="*/ 36 w 290"/>
                <a:gd name="T33" fmla="*/ 138 h 148"/>
                <a:gd name="T34" fmla="*/ 21 w 290"/>
                <a:gd name="T35" fmla="*/ 125 h 148"/>
                <a:gd name="T36" fmla="*/ 10 w 290"/>
                <a:gd name="T37" fmla="*/ 111 h 148"/>
                <a:gd name="T38" fmla="*/ 2 w 290"/>
                <a:gd name="T39" fmla="*/ 93 h 148"/>
                <a:gd name="T40" fmla="*/ 0 w 290"/>
                <a:gd name="T41" fmla="*/ 74 h 148"/>
                <a:gd name="T42" fmla="*/ 2 w 290"/>
                <a:gd name="T43" fmla="*/ 54 h 148"/>
                <a:gd name="T44" fmla="*/ 10 w 290"/>
                <a:gd name="T45" fmla="*/ 37 h 148"/>
                <a:gd name="T46" fmla="*/ 21 w 290"/>
                <a:gd name="T47" fmla="*/ 22 h 148"/>
                <a:gd name="T48" fmla="*/ 36 w 290"/>
                <a:gd name="T49" fmla="*/ 10 h 148"/>
                <a:gd name="T50" fmla="*/ 53 w 290"/>
                <a:gd name="T51" fmla="*/ 3 h 148"/>
                <a:gd name="T52" fmla="*/ 73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3" y="0"/>
                  </a:moveTo>
                  <a:lnTo>
                    <a:pt x="216" y="0"/>
                  </a:lnTo>
                  <a:lnTo>
                    <a:pt x="236" y="3"/>
                  </a:lnTo>
                  <a:lnTo>
                    <a:pt x="254" y="10"/>
                  </a:lnTo>
                  <a:lnTo>
                    <a:pt x="269" y="22"/>
                  </a:lnTo>
                  <a:lnTo>
                    <a:pt x="280" y="37"/>
                  </a:lnTo>
                  <a:lnTo>
                    <a:pt x="288" y="54"/>
                  </a:lnTo>
                  <a:lnTo>
                    <a:pt x="290" y="74"/>
                  </a:lnTo>
                  <a:lnTo>
                    <a:pt x="288" y="93"/>
                  </a:lnTo>
                  <a:lnTo>
                    <a:pt x="280" y="111"/>
                  </a:lnTo>
                  <a:lnTo>
                    <a:pt x="269" y="125"/>
                  </a:lnTo>
                  <a:lnTo>
                    <a:pt x="254" y="138"/>
                  </a:lnTo>
                  <a:lnTo>
                    <a:pt x="236" y="145"/>
                  </a:lnTo>
                  <a:lnTo>
                    <a:pt x="216" y="148"/>
                  </a:lnTo>
                  <a:lnTo>
                    <a:pt x="73" y="148"/>
                  </a:lnTo>
                  <a:lnTo>
                    <a:pt x="53" y="145"/>
                  </a:lnTo>
                  <a:lnTo>
                    <a:pt x="36" y="138"/>
                  </a:lnTo>
                  <a:lnTo>
                    <a:pt x="21" y="125"/>
                  </a:lnTo>
                  <a:lnTo>
                    <a:pt x="10" y="111"/>
                  </a:lnTo>
                  <a:lnTo>
                    <a:pt x="2" y="93"/>
                  </a:lnTo>
                  <a:lnTo>
                    <a:pt x="0" y="74"/>
                  </a:lnTo>
                  <a:lnTo>
                    <a:pt x="2" y="54"/>
                  </a:lnTo>
                  <a:lnTo>
                    <a:pt x="10" y="37"/>
                  </a:lnTo>
                  <a:lnTo>
                    <a:pt x="21" y="22"/>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6" name="Freeform 232"/>
            <p:cNvSpPr>
              <a:spLocks/>
            </p:cNvSpPr>
            <p:nvPr/>
          </p:nvSpPr>
          <p:spPr bwMode="auto">
            <a:xfrm>
              <a:off x="1201" y="3704"/>
              <a:ext cx="26" cy="13"/>
            </a:xfrm>
            <a:custGeom>
              <a:avLst/>
              <a:gdLst>
                <a:gd name="T0" fmla="*/ 74 w 290"/>
                <a:gd name="T1" fmla="*/ 0 h 148"/>
                <a:gd name="T2" fmla="*/ 217 w 290"/>
                <a:gd name="T3" fmla="*/ 0 h 148"/>
                <a:gd name="T4" fmla="*/ 236 w 290"/>
                <a:gd name="T5" fmla="*/ 3 h 148"/>
                <a:gd name="T6" fmla="*/ 254 w 290"/>
                <a:gd name="T7" fmla="*/ 10 h 148"/>
                <a:gd name="T8" fmla="*/ 269 w 290"/>
                <a:gd name="T9" fmla="*/ 22 h 148"/>
                <a:gd name="T10" fmla="*/ 280 w 290"/>
                <a:gd name="T11" fmla="*/ 37 h 148"/>
                <a:gd name="T12" fmla="*/ 288 w 290"/>
                <a:gd name="T13" fmla="*/ 54 h 148"/>
                <a:gd name="T14" fmla="*/ 290 w 290"/>
                <a:gd name="T15" fmla="*/ 74 h 148"/>
                <a:gd name="T16" fmla="*/ 288 w 290"/>
                <a:gd name="T17" fmla="*/ 93 h 148"/>
                <a:gd name="T18" fmla="*/ 280 w 290"/>
                <a:gd name="T19" fmla="*/ 111 h 148"/>
                <a:gd name="T20" fmla="*/ 269 w 290"/>
                <a:gd name="T21" fmla="*/ 125 h 148"/>
                <a:gd name="T22" fmla="*/ 254 w 290"/>
                <a:gd name="T23" fmla="*/ 138 h 148"/>
                <a:gd name="T24" fmla="*/ 236 w 290"/>
                <a:gd name="T25" fmla="*/ 145 h 148"/>
                <a:gd name="T26" fmla="*/ 217 w 290"/>
                <a:gd name="T27" fmla="*/ 148 h 148"/>
                <a:gd name="T28" fmla="*/ 74 w 290"/>
                <a:gd name="T29" fmla="*/ 148 h 148"/>
                <a:gd name="T30" fmla="*/ 55 w 290"/>
                <a:gd name="T31" fmla="*/ 145 h 148"/>
                <a:gd name="T32" fmla="*/ 36 w 290"/>
                <a:gd name="T33" fmla="*/ 138 h 148"/>
                <a:gd name="T34" fmla="*/ 21 w 290"/>
                <a:gd name="T35" fmla="*/ 125 h 148"/>
                <a:gd name="T36" fmla="*/ 10 w 290"/>
                <a:gd name="T37" fmla="*/ 111 h 148"/>
                <a:gd name="T38" fmla="*/ 2 w 290"/>
                <a:gd name="T39" fmla="*/ 93 h 148"/>
                <a:gd name="T40" fmla="*/ 0 w 290"/>
                <a:gd name="T41" fmla="*/ 74 h 148"/>
                <a:gd name="T42" fmla="*/ 2 w 290"/>
                <a:gd name="T43" fmla="*/ 54 h 148"/>
                <a:gd name="T44" fmla="*/ 10 w 290"/>
                <a:gd name="T45" fmla="*/ 37 h 148"/>
                <a:gd name="T46" fmla="*/ 21 w 290"/>
                <a:gd name="T47" fmla="*/ 22 h 148"/>
                <a:gd name="T48" fmla="*/ 36 w 290"/>
                <a:gd name="T49" fmla="*/ 10 h 148"/>
                <a:gd name="T50" fmla="*/ 55 w 290"/>
                <a:gd name="T51" fmla="*/ 3 h 148"/>
                <a:gd name="T52" fmla="*/ 74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4" y="0"/>
                  </a:moveTo>
                  <a:lnTo>
                    <a:pt x="217" y="0"/>
                  </a:lnTo>
                  <a:lnTo>
                    <a:pt x="236" y="3"/>
                  </a:lnTo>
                  <a:lnTo>
                    <a:pt x="254" y="10"/>
                  </a:lnTo>
                  <a:lnTo>
                    <a:pt x="269" y="22"/>
                  </a:lnTo>
                  <a:lnTo>
                    <a:pt x="280" y="37"/>
                  </a:lnTo>
                  <a:lnTo>
                    <a:pt x="288" y="54"/>
                  </a:lnTo>
                  <a:lnTo>
                    <a:pt x="290" y="74"/>
                  </a:lnTo>
                  <a:lnTo>
                    <a:pt x="288" y="93"/>
                  </a:lnTo>
                  <a:lnTo>
                    <a:pt x="280" y="111"/>
                  </a:lnTo>
                  <a:lnTo>
                    <a:pt x="269" y="125"/>
                  </a:lnTo>
                  <a:lnTo>
                    <a:pt x="254" y="138"/>
                  </a:lnTo>
                  <a:lnTo>
                    <a:pt x="236" y="145"/>
                  </a:lnTo>
                  <a:lnTo>
                    <a:pt x="217" y="148"/>
                  </a:lnTo>
                  <a:lnTo>
                    <a:pt x="74" y="148"/>
                  </a:lnTo>
                  <a:lnTo>
                    <a:pt x="55" y="145"/>
                  </a:lnTo>
                  <a:lnTo>
                    <a:pt x="36" y="138"/>
                  </a:lnTo>
                  <a:lnTo>
                    <a:pt x="21" y="125"/>
                  </a:lnTo>
                  <a:lnTo>
                    <a:pt x="10" y="111"/>
                  </a:lnTo>
                  <a:lnTo>
                    <a:pt x="2" y="93"/>
                  </a:lnTo>
                  <a:lnTo>
                    <a:pt x="0" y="74"/>
                  </a:lnTo>
                  <a:lnTo>
                    <a:pt x="2" y="54"/>
                  </a:lnTo>
                  <a:lnTo>
                    <a:pt x="10" y="37"/>
                  </a:lnTo>
                  <a:lnTo>
                    <a:pt x="21" y="22"/>
                  </a:lnTo>
                  <a:lnTo>
                    <a:pt x="36" y="10"/>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7" name="Freeform 233"/>
            <p:cNvSpPr>
              <a:spLocks/>
            </p:cNvSpPr>
            <p:nvPr/>
          </p:nvSpPr>
          <p:spPr bwMode="auto">
            <a:xfrm>
              <a:off x="1137" y="3725"/>
              <a:ext cx="27" cy="14"/>
            </a:xfrm>
            <a:custGeom>
              <a:avLst/>
              <a:gdLst>
                <a:gd name="T0" fmla="*/ 73 w 290"/>
                <a:gd name="T1" fmla="*/ 0 h 148"/>
                <a:gd name="T2" fmla="*/ 216 w 290"/>
                <a:gd name="T3" fmla="*/ 0 h 148"/>
                <a:gd name="T4" fmla="*/ 235 w 290"/>
                <a:gd name="T5" fmla="*/ 3 h 148"/>
                <a:gd name="T6" fmla="*/ 253 w 290"/>
                <a:gd name="T7" fmla="*/ 10 h 148"/>
                <a:gd name="T8" fmla="*/ 268 w 290"/>
                <a:gd name="T9" fmla="*/ 21 h 148"/>
                <a:gd name="T10" fmla="*/ 280 w 290"/>
                <a:gd name="T11" fmla="*/ 36 h 148"/>
                <a:gd name="T12" fmla="*/ 288 w 290"/>
                <a:gd name="T13" fmla="*/ 55 h 148"/>
                <a:gd name="T14" fmla="*/ 290 w 290"/>
                <a:gd name="T15" fmla="*/ 74 h 148"/>
                <a:gd name="T16" fmla="*/ 288 w 290"/>
                <a:gd name="T17" fmla="*/ 94 h 148"/>
                <a:gd name="T18" fmla="*/ 280 w 290"/>
                <a:gd name="T19" fmla="*/ 111 h 148"/>
                <a:gd name="T20" fmla="*/ 268 w 290"/>
                <a:gd name="T21" fmla="*/ 126 h 148"/>
                <a:gd name="T22" fmla="*/ 253 w 290"/>
                <a:gd name="T23" fmla="*/ 138 h 148"/>
                <a:gd name="T24" fmla="*/ 235 w 290"/>
                <a:gd name="T25" fmla="*/ 145 h 148"/>
                <a:gd name="T26" fmla="*/ 216 w 290"/>
                <a:gd name="T27" fmla="*/ 148 h 148"/>
                <a:gd name="T28" fmla="*/ 73 w 290"/>
                <a:gd name="T29" fmla="*/ 148 h 148"/>
                <a:gd name="T30" fmla="*/ 53 w 290"/>
                <a:gd name="T31" fmla="*/ 145 h 148"/>
                <a:gd name="T32" fmla="*/ 36 w 290"/>
                <a:gd name="T33" fmla="*/ 138 h 148"/>
                <a:gd name="T34" fmla="*/ 21 w 290"/>
                <a:gd name="T35" fmla="*/ 126 h 148"/>
                <a:gd name="T36" fmla="*/ 10 w 290"/>
                <a:gd name="T37" fmla="*/ 111 h 148"/>
                <a:gd name="T38" fmla="*/ 2 w 290"/>
                <a:gd name="T39" fmla="*/ 94 h 148"/>
                <a:gd name="T40" fmla="*/ 0 w 290"/>
                <a:gd name="T41" fmla="*/ 74 h 148"/>
                <a:gd name="T42" fmla="*/ 2 w 290"/>
                <a:gd name="T43" fmla="*/ 55 h 148"/>
                <a:gd name="T44" fmla="*/ 10 w 290"/>
                <a:gd name="T45" fmla="*/ 36 h 148"/>
                <a:gd name="T46" fmla="*/ 21 w 290"/>
                <a:gd name="T47" fmla="*/ 21 h 148"/>
                <a:gd name="T48" fmla="*/ 36 w 290"/>
                <a:gd name="T49" fmla="*/ 10 h 148"/>
                <a:gd name="T50" fmla="*/ 53 w 290"/>
                <a:gd name="T51" fmla="*/ 3 h 148"/>
                <a:gd name="T52" fmla="*/ 73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3" y="0"/>
                  </a:moveTo>
                  <a:lnTo>
                    <a:pt x="216" y="0"/>
                  </a:lnTo>
                  <a:lnTo>
                    <a:pt x="235" y="3"/>
                  </a:lnTo>
                  <a:lnTo>
                    <a:pt x="253" y="10"/>
                  </a:lnTo>
                  <a:lnTo>
                    <a:pt x="268" y="21"/>
                  </a:lnTo>
                  <a:lnTo>
                    <a:pt x="280" y="36"/>
                  </a:lnTo>
                  <a:lnTo>
                    <a:pt x="288" y="55"/>
                  </a:lnTo>
                  <a:lnTo>
                    <a:pt x="290" y="74"/>
                  </a:lnTo>
                  <a:lnTo>
                    <a:pt x="288" y="94"/>
                  </a:lnTo>
                  <a:lnTo>
                    <a:pt x="280" y="111"/>
                  </a:lnTo>
                  <a:lnTo>
                    <a:pt x="268" y="126"/>
                  </a:lnTo>
                  <a:lnTo>
                    <a:pt x="253" y="138"/>
                  </a:lnTo>
                  <a:lnTo>
                    <a:pt x="235" y="145"/>
                  </a:lnTo>
                  <a:lnTo>
                    <a:pt x="216" y="148"/>
                  </a:lnTo>
                  <a:lnTo>
                    <a:pt x="73" y="148"/>
                  </a:lnTo>
                  <a:lnTo>
                    <a:pt x="53" y="145"/>
                  </a:lnTo>
                  <a:lnTo>
                    <a:pt x="36" y="138"/>
                  </a:lnTo>
                  <a:lnTo>
                    <a:pt x="21" y="126"/>
                  </a:lnTo>
                  <a:lnTo>
                    <a:pt x="10" y="111"/>
                  </a:lnTo>
                  <a:lnTo>
                    <a:pt x="2" y="94"/>
                  </a:lnTo>
                  <a:lnTo>
                    <a:pt x="0" y="74"/>
                  </a:lnTo>
                  <a:lnTo>
                    <a:pt x="2" y="55"/>
                  </a:lnTo>
                  <a:lnTo>
                    <a:pt x="10" y="36"/>
                  </a:lnTo>
                  <a:lnTo>
                    <a:pt x="21" y="21"/>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8" name="Freeform 234"/>
            <p:cNvSpPr>
              <a:spLocks/>
            </p:cNvSpPr>
            <p:nvPr/>
          </p:nvSpPr>
          <p:spPr bwMode="auto">
            <a:xfrm>
              <a:off x="1169" y="3725"/>
              <a:ext cx="27" cy="14"/>
            </a:xfrm>
            <a:custGeom>
              <a:avLst/>
              <a:gdLst>
                <a:gd name="T0" fmla="*/ 73 w 290"/>
                <a:gd name="T1" fmla="*/ 0 h 148"/>
                <a:gd name="T2" fmla="*/ 216 w 290"/>
                <a:gd name="T3" fmla="*/ 0 h 148"/>
                <a:gd name="T4" fmla="*/ 236 w 290"/>
                <a:gd name="T5" fmla="*/ 3 h 148"/>
                <a:gd name="T6" fmla="*/ 254 w 290"/>
                <a:gd name="T7" fmla="*/ 10 h 148"/>
                <a:gd name="T8" fmla="*/ 269 w 290"/>
                <a:gd name="T9" fmla="*/ 21 h 148"/>
                <a:gd name="T10" fmla="*/ 280 w 290"/>
                <a:gd name="T11" fmla="*/ 36 h 148"/>
                <a:gd name="T12" fmla="*/ 288 w 290"/>
                <a:gd name="T13" fmla="*/ 55 h 148"/>
                <a:gd name="T14" fmla="*/ 290 w 290"/>
                <a:gd name="T15" fmla="*/ 74 h 148"/>
                <a:gd name="T16" fmla="*/ 288 w 290"/>
                <a:gd name="T17" fmla="*/ 94 h 148"/>
                <a:gd name="T18" fmla="*/ 280 w 290"/>
                <a:gd name="T19" fmla="*/ 111 h 148"/>
                <a:gd name="T20" fmla="*/ 269 w 290"/>
                <a:gd name="T21" fmla="*/ 126 h 148"/>
                <a:gd name="T22" fmla="*/ 254 w 290"/>
                <a:gd name="T23" fmla="*/ 138 h 148"/>
                <a:gd name="T24" fmla="*/ 236 w 290"/>
                <a:gd name="T25" fmla="*/ 145 h 148"/>
                <a:gd name="T26" fmla="*/ 216 w 290"/>
                <a:gd name="T27" fmla="*/ 148 h 148"/>
                <a:gd name="T28" fmla="*/ 73 w 290"/>
                <a:gd name="T29" fmla="*/ 148 h 148"/>
                <a:gd name="T30" fmla="*/ 53 w 290"/>
                <a:gd name="T31" fmla="*/ 145 h 148"/>
                <a:gd name="T32" fmla="*/ 36 w 290"/>
                <a:gd name="T33" fmla="*/ 138 h 148"/>
                <a:gd name="T34" fmla="*/ 21 w 290"/>
                <a:gd name="T35" fmla="*/ 126 h 148"/>
                <a:gd name="T36" fmla="*/ 10 w 290"/>
                <a:gd name="T37" fmla="*/ 111 h 148"/>
                <a:gd name="T38" fmla="*/ 2 w 290"/>
                <a:gd name="T39" fmla="*/ 94 h 148"/>
                <a:gd name="T40" fmla="*/ 0 w 290"/>
                <a:gd name="T41" fmla="*/ 74 h 148"/>
                <a:gd name="T42" fmla="*/ 2 w 290"/>
                <a:gd name="T43" fmla="*/ 55 h 148"/>
                <a:gd name="T44" fmla="*/ 10 w 290"/>
                <a:gd name="T45" fmla="*/ 36 h 148"/>
                <a:gd name="T46" fmla="*/ 21 w 290"/>
                <a:gd name="T47" fmla="*/ 21 h 148"/>
                <a:gd name="T48" fmla="*/ 36 w 290"/>
                <a:gd name="T49" fmla="*/ 10 h 148"/>
                <a:gd name="T50" fmla="*/ 53 w 290"/>
                <a:gd name="T51" fmla="*/ 3 h 148"/>
                <a:gd name="T52" fmla="*/ 73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3" y="0"/>
                  </a:moveTo>
                  <a:lnTo>
                    <a:pt x="216" y="0"/>
                  </a:lnTo>
                  <a:lnTo>
                    <a:pt x="236" y="3"/>
                  </a:lnTo>
                  <a:lnTo>
                    <a:pt x="254" y="10"/>
                  </a:lnTo>
                  <a:lnTo>
                    <a:pt x="269" y="21"/>
                  </a:lnTo>
                  <a:lnTo>
                    <a:pt x="280" y="36"/>
                  </a:lnTo>
                  <a:lnTo>
                    <a:pt x="288" y="55"/>
                  </a:lnTo>
                  <a:lnTo>
                    <a:pt x="290" y="74"/>
                  </a:lnTo>
                  <a:lnTo>
                    <a:pt x="288" y="94"/>
                  </a:lnTo>
                  <a:lnTo>
                    <a:pt x="280" y="111"/>
                  </a:lnTo>
                  <a:lnTo>
                    <a:pt x="269" y="126"/>
                  </a:lnTo>
                  <a:lnTo>
                    <a:pt x="254" y="138"/>
                  </a:lnTo>
                  <a:lnTo>
                    <a:pt x="236" y="145"/>
                  </a:lnTo>
                  <a:lnTo>
                    <a:pt x="216" y="148"/>
                  </a:lnTo>
                  <a:lnTo>
                    <a:pt x="73" y="148"/>
                  </a:lnTo>
                  <a:lnTo>
                    <a:pt x="53" y="145"/>
                  </a:lnTo>
                  <a:lnTo>
                    <a:pt x="36" y="138"/>
                  </a:lnTo>
                  <a:lnTo>
                    <a:pt x="21" y="126"/>
                  </a:lnTo>
                  <a:lnTo>
                    <a:pt x="10" y="111"/>
                  </a:lnTo>
                  <a:lnTo>
                    <a:pt x="2" y="94"/>
                  </a:lnTo>
                  <a:lnTo>
                    <a:pt x="0" y="74"/>
                  </a:lnTo>
                  <a:lnTo>
                    <a:pt x="2" y="55"/>
                  </a:lnTo>
                  <a:lnTo>
                    <a:pt x="10" y="36"/>
                  </a:lnTo>
                  <a:lnTo>
                    <a:pt x="21" y="21"/>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9" name="Freeform 235"/>
            <p:cNvSpPr>
              <a:spLocks/>
            </p:cNvSpPr>
            <p:nvPr/>
          </p:nvSpPr>
          <p:spPr bwMode="auto">
            <a:xfrm>
              <a:off x="1201" y="3725"/>
              <a:ext cx="26" cy="14"/>
            </a:xfrm>
            <a:custGeom>
              <a:avLst/>
              <a:gdLst>
                <a:gd name="T0" fmla="*/ 74 w 290"/>
                <a:gd name="T1" fmla="*/ 0 h 148"/>
                <a:gd name="T2" fmla="*/ 217 w 290"/>
                <a:gd name="T3" fmla="*/ 0 h 148"/>
                <a:gd name="T4" fmla="*/ 236 w 290"/>
                <a:gd name="T5" fmla="*/ 3 h 148"/>
                <a:gd name="T6" fmla="*/ 254 w 290"/>
                <a:gd name="T7" fmla="*/ 10 h 148"/>
                <a:gd name="T8" fmla="*/ 269 w 290"/>
                <a:gd name="T9" fmla="*/ 21 h 148"/>
                <a:gd name="T10" fmla="*/ 280 w 290"/>
                <a:gd name="T11" fmla="*/ 36 h 148"/>
                <a:gd name="T12" fmla="*/ 288 w 290"/>
                <a:gd name="T13" fmla="*/ 55 h 148"/>
                <a:gd name="T14" fmla="*/ 290 w 290"/>
                <a:gd name="T15" fmla="*/ 74 h 148"/>
                <a:gd name="T16" fmla="*/ 288 w 290"/>
                <a:gd name="T17" fmla="*/ 94 h 148"/>
                <a:gd name="T18" fmla="*/ 280 w 290"/>
                <a:gd name="T19" fmla="*/ 111 h 148"/>
                <a:gd name="T20" fmla="*/ 269 w 290"/>
                <a:gd name="T21" fmla="*/ 126 h 148"/>
                <a:gd name="T22" fmla="*/ 254 w 290"/>
                <a:gd name="T23" fmla="*/ 138 h 148"/>
                <a:gd name="T24" fmla="*/ 236 w 290"/>
                <a:gd name="T25" fmla="*/ 145 h 148"/>
                <a:gd name="T26" fmla="*/ 217 w 290"/>
                <a:gd name="T27" fmla="*/ 148 h 148"/>
                <a:gd name="T28" fmla="*/ 74 w 290"/>
                <a:gd name="T29" fmla="*/ 148 h 148"/>
                <a:gd name="T30" fmla="*/ 55 w 290"/>
                <a:gd name="T31" fmla="*/ 145 h 148"/>
                <a:gd name="T32" fmla="*/ 36 w 290"/>
                <a:gd name="T33" fmla="*/ 138 h 148"/>
                <a:gd name="T34" fmla="*/ 21 w 290"/>
                <a:gd name="T35" fmla="*/ 126 h 148"/>
                <a:gd name="T36" fmla="*/ 10 w 290"/>
                <a:gd name="T37" fmla="*/ 111 h 148"/>
                <a:gd name="T38" fmla="*/ 2 w 290"/>
                <a:gd name="T39" fmla="*/ 94 h 148"/>
                <a:gd name="T40" fmla="*/ 0 w 290"/>
                <a:gd name="T41" fmla="*/ 74 h 148"/>
                <a:gd name="T42" fmla="*/ 2 w 290"/>
                <a:gd name="T43" fmla="*/ 55 h 148"/>
                <a:gd name="T44" fmla="*/ 10 w 290"/>
                <a:gd name="T45" fmla="*/ 36 h 148"/>
                <a:gd name="T46" fmla="*/ 21 w 290"/>
                <a:gd name="T47" fmla="*/ 21 h 148"/>
                <a:gd name="T48" fmla="*/ 36 w 290"/>
                <a:gd name="T49" fmla="*/ 10 h 148"/>
                <a:gd name="T50" fmla="*/ 55 w 290"/>
                <a:gd name="T51" fmla="*/ 3 h 148"/>
                <a:gd name="T52" fmla="*/ 74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4" y="0"/>
                  </a:moveTo>
                  <a:lnTo>
                    <a:pt x="217" y="0"/>
                  </a:lnTo>
                  <a:lnTo>
                    <a:pt x="236" y="3"/>
                  </a:lnTo>
                  <a:lnTo>
                    <a:pt x="254" y="10"/>
                  </a:lnTo>
                  <a:lnTo>
                    <a:pt x="269" y="21"/>
                  </a:lnTo>
                  <a:lnTo>
                    <a:pt x="280" y="36"/>
                  </a:lnTo>
                  <a:lnTo>
                    <a:pt x="288" y="55"/>
                  </a:lnTo>
                  <a:lnTo>
                    <a:pt x="290" y="74"/>
                  </a:lnTo>
                  <a:lnTo>
                    <a:pt x="288" y="94"/>
                  </a:lnTo>
                  <a:lnTo>
                    <a:pt x="280" y="111"/>
                  </a:lnTo>
                  <a:lnTo>
                    <a:pt x="269" y="126"/>
                  </a:lnTo>
                  <a:lnTo>
                    <a:pt x="254" y="138"/>
                  </a:lnTo>
                  <a:lnTo>
                    <a:pt x="236" y="145"/>
                  </a:lnTo>
                  <a:lnTo>
                    <a:pt x="217" y="148"/>
                  </a:lnTo>
                  <a:lnTo>
                    <a:pt x="74" y="148"/>
                  </a:lnTo>
                  <a:lnTo>
                    <a:pt x="55" y="145"/>
                  </a:lnTo>
                  <a:lnTo>
                    <a:pt x="36" y="138"/>
                  </a:lnTo>
                  <a:lnTo>
                    <a:pt x="21" y="126"/>
                  </a:lnTo>
                  <a:lnTo>
                    <a:pt x="10" y="111"/>
                  </a:lnTo>
                  <a:lnTo>
                    <a:pt x="2" y="94"/>
                  </a:lnTo>
                  <a:lnTo>
                    <a:pt x="0" y="74"/>
                  </a:lnTo>
                  <a:lnTo>
                    <a:pt x="2" y="55"/>
                  </a:lnTo>
                  <a:lnTo>
                    <a:pt x="10" y="36"/>
                  </a:lnTo>
                  <a:lnTo>
                    <a:pt x="21" y="21"/>
                  </a:lnTo>
                  <a:lnTo>
                    <a:pt x="36" y="10"/>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0" name="Freeform 236"/>
            <p:cNvSpPr>
              <a:spLocks/>
            </p:cNvSpPr>
            <p:nvPr/>
          </p:nvSpPr>
          <p:spPr bwMode="auto">
            <a:xfrm>
              <a:off x="1137" y="3747"/>
              <a:ext cx="27" cy="13"/>
            </a:xfrm>
            <a:custGeom>
              <a:avLst/>
              <a:gdLst>
                <a:gd name="T0" fmla="*/ 73 w 290"/>
                <a:gd name="T1" fmla="*/ 0 h 147"/>
                <a:gd name="T2" fmla="*/ 216 w 290"/>
                <a:gd name="T3" fmla="*/ 0 h 147"/>
                <a:gd name="T4" fmla="*/ 235 w 290"/>
                <a:gd name="T5" fmla="*/ 2 h 147"/>
                <a:gd name="T6" fmla="*/ 253 w 290"/>
                <a:gd name="T7" fmla="*/ 10 h 147"/>
                <a:gd name="T8" fmla="*/ 268 w 290"/>
                <a:gd name="T9" fmla="*/ 21 h 147"/>
                <a:gd name="T10" fmla="*/ 280 w 290"/>
                <a:gd name="T11" fmla="*/ 36 h 147"/>
                <a:gd name="T12" fmla="*/ 288 w 290"/>
                <a:gd name="T13" fmla="*/ 53 h 147"/>
                <a:gd name="T14" fmla="*/ 290 w 290"/>
                <a:gd name="T15" fmla="*/ 73 h 147"/>
                <a:gd name="T16" fmla="*/ 288 w 290"/>
                <a:gd name="T17" fmla="*/ 92 h 147"/>
                <a:gd name="T18" fmla="*/ 280 w 290"/>
                <a:gd name="T19" fmla="*/ 110 h 147"/>
                <a:gd name="T20" fmla="*/ 268 w 290"/>
                <a:gd name="T21" fmla="*/ 126 h 147"/>
                <a:gd name="T22" fmla="*/ 253 w 290"/>
                <a:gd name="T23" fmla="*/ 137 h 147"/>
                <a:gd name="T24" fmla="*/ 235 w 290"/>
                <a:gd name="T25" fmla="*/ 145 h 147"/>
                <a:gd name="T26" fmla="*/ 216 w 290"/>
                <a:gd name="T27" fmla="*/ 147 h 147"/>
                <a:gd name="T28" fmla="*/ 73 w 290"/>
                <a:gd name="T29" fmla="*/ 147 h 147"/>
                <a:gd name="T30" fmla="*/ 53 w 290"/>
                <a:gd name="T31" fmla="*/ 145 h 147"/>
                <a:gd name="T32" fmla="*/ 36 w 290"/>
                <a:gd name="T33" fmla="*/ 137 h 147"/>
                <a:gd name="T34" fmla="*/ 21 w 290"/>
                <a:gd name="T35" fmla="*/ 126 h 147"/>
                <a:gd name="T36" fmla="*/ 10 w 290"/>
                <a:gd name="T37" fmla="*/ 110 h 147"/>
                <a:gd name="T38" fmla="*/ 2 w 290"/>
                <a:gd name="T39" fmla="*/ 92 h 147"/>
                <a:gd name="T40" fmla="*/ 0 w 290"/>
                <a:gd name="T41" fmla="*/ 73 h 147"/>
                <a:gd name="T42" fmla="*/ 2 w 290"/>
                <a:gd name="T43" fmla="*/ 53 h 147"/>
                <a:gd name="T44" fmla="*/ 10 w 290"/>
                <a:gd name="T45" fmla="*/ 36 h 147"/>
                <a:gd name="T46" fmla="*/ 21 w 290"/>
                <a:gd name="T47" fmla="*/ 21 h 147"/>
                <a:gd name="T48" fmla="*/ 36 w 290"/>
                <a:gd name="T49" fmla="*/ 10 h 147"/>
                <a:gd name="T50" fmla="*/ 53 w 290"/>
                <a:gd name="T51" fmla="*/ 2 h 147"/>
                <a:gd name="T52" fmla="*/ 73 w 290"/>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7">
                  <a:moveTo>
                    <a:pt x="73" y="0"/>
                  </a:moveTo>
                  <a:lnTo>
                    <a:pt x="216" y="0"/>
                  </a:lnTo>
                  <a:lnTo>
                    <a:pt x="235" y="2"/>
                  </a:lnTo>
                  <a:lnTo>
                    <a:pt x="253" y="10"/>
                  </a:lnTo>
                  <a:lnTo>
                    <a:pt x="268" y="21"/>
                  </a:lnTo>
                  <a:lnTo>
                    <a:pt x="280" y="36"/>
                  </a:lnTo>
                  <a:lnTo>
                    <a:pt x="288" y="53"/>
                  </a:lnTo>
                  <a:lnTo>
                    <a:pt x="290" y="73"/>
                  </a:lnTo>
                  <a:lnTo>
                    <a:pt x="288" y="92"/>
                  </a:lnTo>
                  <a:lnTo>
                    <a:pt x="280" y="110"/>
                  </a:lnTo>
                  <a:lnTo>
                    <a:pt x="268" y="126"/>
                  </a:lnTo>
                  <a:lnTo>
                    <a:pt x="253" y="137"/>
                  </a:lnTo>
                  <a:lnTo>
                    <a:pt x="235" y="145"/>
                  </a:lnTo>
                  <a:lnTo>
                    <a:pt x="216" y="147"/>
                  </a:lnTo>
                  <a:lnTo>
                    <a:pt x="73" y="147"/>
                  </a:lnTo>
                  <a:lnTo>
                    <a:pt x="53" y="145"/>
                  </a:lnTo>
                  <a:lnTo>
                    <a:pt x="36" y="137"/>
                  </a:lnTo>
                  <a:lnTo>
                    <a:pt x="21" y="126"/>
                  </a:lnTo>
                  <a:lnTo>
                    <a:pt x="10" y="110"/>
                  </a:lnTo>
                  <a:lnTo>
                    <a:pt x="2" y="92"/>
                  </a:lnTo>
                  <a:lnTo>
                    <a:pt x="0" y="73"/>
                  </a:lnTo>
                  <a:lnTo>
                    <a:pt x="2" y="53"/>
                  </a:lnTo>
                  <a:lnTo>
                    <a:pt x="10" y="36"/>
                  </a:lnTo>
                  <a:lnTo>
                    <a:pt x="21" y="21"/>
                  </a:lnTo>
                  <a:lnTo>
                    <a:pt x="36" y="10"/>
                  </a:lnTo>
                  <a:lnTo>
                    <a:pt x="53"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1" name="Freeform 237"/>
            <p:cNvSpPr>
              <a:spLocks/>
            </p:cNvSpPr>
            <p:nvPr/>
          </p:nvSpPr>
          <p:spPr bwMode="auto">
            <a:xfrm>
              <a:off x="1169" y="3747"/>
              <a:ext cx="27" cy="13"/>
            </a:xfrm>
            <a:custGeom>
              <a:avLst/>
              <a:gdLst>
                <a:gd name="T0" fmla="*/ 73 w 290"/>
                <a:gd name="T1" fmla="*/ 0 h 147"/>
                <a:gd name="T2" fmla="*/ 216 w 290"/>
                <a:gd name="T3" fmla="*/ 0 h 147"/>
                <a:gd name="T4" fmla="*/ 236 w 290"/>
                <a:gd name="T5" fmla="*/ 2 h 147"/>
                <a:gd name="T6" fmla="*/ 254 w 290"/>
                <a:gd name="T7" fmla="*/ 10 h 147"/>
                <a:gd name="T8" fmla="*/ 269 w 290"/>
                <a:gd name="T9" fmla="*/ 21 h 147"/>
                <a:gd name="T10" fmla="*/ 280 w 290"/>
                <a:gd name="T11" fmla="*/ 36 h 147"/>
                <a:gd name="T12" fmla="*/ 288 w 290"/>
                <a:gd name="T13" fmla="*/ 53 h 147"/>
                <a:gd name="T14" fmla="*/ 290 w 290"/>
                <a:gd name="T15" fmla="*/ 73 h 147"/>
                <a:gd name="T16" fmla="*/ 288 w 290"/>
                <a:gd name="T17" fmla="*/ 92 h 147"/>
                <a:gd name="T18" fmla="*/ 280 w 290"/>
                <a:gd name="T19" fmla="*/ 110 h 147"/>
                <a:gd name="T20" fmla="*/ 269 w 290"/>
                <a:gd name="T21" fmla="*/ 126 h 147"/>
                <a:gd name="T22" fmla="*/ 254 w 290"/>
                <a:gd name="T23" fmla="*/ 137 h 147"/>
                <a:gd name="T24" fmla="*/ 236 w 290"/>
                <a:gd name="T25" fmla="*/ 145 h 147"/>
                <a:gd name="T26" fmla="*/ 216 w 290"/>
                <a:gd name="T27" fmla="*/ 147 h 147"/>
                <a:gd name="T28" fmla="*/ 73 w 290"/>
                <a:gd name="T29" fmla="*/ 147 h 147"/>
                <a:gd name="T30" fmla="*/ 53 w 290"/>
                <a:gd name="T31" fmla="*/ 145 h 147"/>
                <a:gd name="T32" fmla="*/ 36 w 290"/>
                <a:gd name="T33" fmla="*/ 137 h 147"/>
                <a:gd name="T34" fmla="*/ 21 w 290"/>
                <a:gd name="T35" fmla="*/ 126 h 147"/>
                <a:gd name="T36" fmla="*/ 10 w 290"/>
                <a:gd name="T37" fmla="*/ 110 h 147"/>
                <a:gd name="T38" fmla="*/ 2 w 290"/>
                <a:gd name="T39" fmla="*/ 92 h 147"/>
                <a:gd name="T40" fmla="*/ 0 w 290"/>
                <a:gd name="T41" fmla="*/ 73 h 147"/>
                <a:gd name="T42" fmla="*/ 2 w 290"/>
                <a:gd name="T43" fmla="*/ 53 h 147"/>
                <a:gd name="T44" fmla="*/ 10 w 290"/>
                <a:gd name="T45" fmla="*/ 36 h 147"/>
                <a:gd name="T46" fmla="*/ 21 w 290"/>
                <a:gd name="T47" fmla="*/ 21 h 147"/>
                <a:gd name="T48" fmla="*/ 36 w 290"/>
                <a:gd name="T49" fmla="*/ 10 h 147"/>
                <a:gd name="T50" fmla="*/ 53 w 290"/>
                <a:gd name="T51" fmla="*/ 2 h 147"/>
                <a:gd name="T52" fmla="*/ 73 w 290"/>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7">
                  <a:moveTo>
                    <a:pt x="73" y="0"/>
                  </a:moveTo>
                  <a:lnTo>
                    <a:pt x="216" y="0"/>
                  </a:lnTo>
                  <a:lnTo>
                    <a:pt x="236" y="2"/>
                  </a:lnTo>
                  <a:lnTo>
                    <a:pt x="254" y="10"/>
                  </a:lnTo>
                  <a:lnTo>
                    <a:pt x="269" y="21"/>
                  </a:lnTo>
                  <a:lnTo>
                    <a:pt x="280" y="36"/>
                  </a:lnTo>
                  <a:lnTo>
                    <a:pt x="288" y="53"/>
                  </a:lnTo>
                  <a:lnTo>
                    <a:pt x="290" y="73"/>
                  </a:lnTo>
                  <a:lnTo>
                    <a:pt x="288" y="92"/>
                  </a:lnTo>
                  <a:lnTo>
                    <a:pt x="280" y="110"/>
                  </a:lnTo>
                  <a:lnTo>
                    <a:pt x="269" y="126"/>
                  </a:lnTo>
                  <a:lnTo>
                    <a:pt x="254" y="137"/>
                  </a:lnTo>
                  <a:lnTo>
                    <a:pt x="236" y="145"/>
                  </a:lnTo>
                  <a:lnTo>
                    <a:pt x="216" y="147"/>
                  </a:lnTo>
                  <a:lnTo>
                    <a:pt x="73" y="147"/>
                  </a:lnTo>
                  <a:lnTo>
                    <a:pt x="53" y="145"/>
                  </a:lnTo>
                  <a:lnTo>
                    <a:pt x="36" y="137"/>
                  </a:lnTo>
                  <a:lnTo>
                    <a:pt x="21" y="126"/>
                  </a:lnTo>
                  <a:lnTo>
                    <a:pt x="10" y="110"/>
                  </a:lnTo>
                  <a:lnTo>
                    <a:pt x="2" y="92"/>
                  </a:lnTo>
                  <a:lnTo>
                    <a:pt x="0" y="73"/>
                  </a:lnTo>
                  <a:lnTo>
                    <a:pt x="2" y="53"/>
                  </a:lnTo>
                  <a:lnTo>
                    <a:pt x="10" y="36"/>
                  </a:lnTo>
                  <a:lnTo>
                    <a:pt x="21" y="21"/>
                  </a:lnTo>
                  <a:lnTo>
                    <a:pt x="36" y="10"/>
                  </a:lnTo>
                  <a:lnTo>
                    <a:pt x="53" y="2"/>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2" name="Freeform 238"/>
            <p:cNvSpPr>
              <a:spLocks/>
            </p:cNvSpPr>
            <p:nvPr/>
          </p:nvSpPr>
          <p:spPr bwMode="auto">
            <a:xfrm>
              <a:off x="1201" y="3747"/>
              <a:ext cx="26" cy="13"/>
            </a:xfrm>
            <a:custGeom>
              <a:avLst/>
              <a:gdLst>
                <a:gd name="T0" fmla="*/ 74 w 290"/>
                <a:gd name="T1" fmla="*/ 0 h 147"/>
                <a:gd name="T2" fmla="*/ 217 w 290"/>
                <a:gd name="T3" fmla="*/ 0 h 147"/>
                <a:gd name="T4" fmla="*/ 236 w 290"/>
                <a:gd name="T5" fmla="*/ 2 h 147"/>
                <a:gd name="T6" fmla="*/ 254 w 290"/>
                <a:gd name="T7" fmla="*/ 10 h 147"/>
                <a:gd name="T8" fmla="*/ 269 w 290"/>
                <a:gd name="T9" fmla="*/ 21 h 147"/>
                <a:gd name="T10" fmla="*/ 280 w 290"/>
                <a:gd name="T11" fmla="*/ 36 h 147"/>
                <a:gd name="T12" fmla="*/ 288 w 290"/>
                <a:gd name="T13" fmla="*/ 53 h 147"/>
                <a:gd name="T14" fmla="*/ 290 w 290"/>
                <a:gd name="T15" fmla="*/ 73 h 147"/>
                <a:gd name="T16" fmla="*/ 288 w 290"/>
                <a:gd name="T17" fmla="*/ 92 h 147"/>
                <a:gd name="T18" fmla="*/ 280 w 290"/>
                <a:gd name="T19" fmla="*/ 110 h 147"/>
                <a:gd name="T20" fmla="*/ 269 w 290"/>
                <a:gd name="T21" fmla="*/ 126 h 147"/>
                <a:gd name="T22" fmla="*/ 254 w 290"/>
                <a:gd name="T23" fmla="*/ 137 h 147"/>
                <a:gd name="T24" fmla="*/ 236 w 290"/>
                <a:gd name="T25" fmla="*/ 145 h 147"/>
                <a:gd name="T26" fmla="*/ 217 w 290"/>
                <a:gd name="T27" fmla="*/ 147 h 147"/>
                <a:gd name="T28" fmla="*/ 74 w 290"/>
                <a:gd name="T29" fmla="*/ 147 h 147"/>
                <a:gd name="T30" fmla="*/ 55 w 290"/>
                <a:gd name="T31" fmla="*/ 145 h 147"/>
                <a:gd name="T32" fmla="*/ 36 w 290"/>
                <a:gd name="T33" fmla="*/ 137 h 147"/>
                <a:gd name="T34" fmla="*/ 21 w 290"/>
                <a:gd name="T35" fmla="*/ 126 h 147"/>
                <a:gd name="T36" fmla="*/ 10 w 290"/>
                <a:gd name="T37" fmla="*/ 110 h 147"/>
                <a:gd name="T38" fmla="*/ 2 w 290"/>
                <a:gd name="T39" fmla="*/ 92 h 147"/>
                <a:gd name="T40" fmla="*/ 0 w 290"/>
                <a:gd name="T41" fmla="*/ 73 h 147"/>
                <a:gd name="T42" fmla="*/ 2 w 290"/>
                <a:gd name="T43" fmla="*/ 53 h 147"/>
                <a:gd name="T44" fmla="*/ 10 w 290"/>
                <a:gd name="T45" fmla="*/ 36 h 147"/>
                <a:gd name="T46" fmla="*/ 21 w 290"/>
                <a:gd name="T47" fmla="*/ 21 h 147"/>
                <a:gd name="T48" fmla="*/ 36 w 290"/>
                <a:gd name="T49" fmla="*/ 10 h 147"/>
                <a:gd name="T50" fmla="*/ 55 w 290"/>
                <a:gd name="T51" fmla="*/ 2 h 147"/>
                <a:gd name="T52" fmla="*/ 74 w 290"/>
                <a:gd name="T53"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7">
                  <a:moveTo>
                    <a:pt x="74" y="0"/>
                  </a:moveTo>
                  <a:lnTo>
                    <a:pt x="217" y="0"/>
                  </a:lnTo>
                  <a:lnTo>
                    <a:pt x="236" y="2"/>
                  </a:lnTo>
                  <a:lnTo>
                    <a:pt x="254" y="10"/>
                  </a:lnTo>
                  <a:lnTo>
                    <a:pt x="269" y="21"/>
                  </a:lnTo>
                  <a:lnTo>
                    <a:pt x="280" y="36"/>
                  </a:lnTo>
                  <a:lnTo>
                    <a:pt x="288" y="53"/>
                  </a:lnTo>
                  <a:lnTo>
                    <a:pt x="290" y="73"/>
                  </a:lnTo>
                  <a:lnTo>
                    <a:pt x="288" y="92"/>
                  </a:lnTo>
                  <a:lnTo>
                    <a:pt x="280" y="110"/>
                  </a:lnTo>
                  <a:lnTo>
                    <a:pt x="269" y="126"/>
                  </a:lnTo>
                  <a:lnTo>
                    <a:pt x="254" y="137"/>
                  </a:lnTo>
                  <a:lnTo>
                    <a:pt x="236" y="145"/>
                  </a:lnTo>
                  <a:lnTo>
                    <a:pt x="217" y="147"/>
                  </a:lnTo>
                  <a:lnTo>
                    <a:pt x="74" y="147"/>
                  </a:lnTo>
                  <a:lnTo>
                    <a:pt x="55" y="145"/>
                  </a:lnTo>
                  <a:lnTo>
                    <a:pt x="36" y="137"/>
                  </a:lnTo>
                  <a:lnTo>
                    <a:pt x="21" y="126"/>
                  </a:lnTo>
                  <a:lnTo>
                    <a:pt x="10" y="110"/>
                  </a:lnTo>
                  <a:lnTo>
                    <a:pt x="2" y="92"/>
                  </a:lnTo>
                  <a:lnTo>
                    <a:pt x="0" y="73"/>
                  </a:lnTo>
                  <a:lnTo>
                    <a:pt x="2" y="53"/>
                  </a:lnTo>
                  <a:lnTo>
                    <a:pt x="10" y="36"/>
                  </a:lnTo>
                  <a:lnTo>
                    <a:pt x="21" y="21"/>
                  </a:lnTo>
                  <a:lnTo>
                    <a:pt x="36" y="10"/>
                  </a:lnTo>
                  <a:lnTo>
                    <a:pt x="55"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3" name="Freeform 239"/>
            <p:cNvSpPr>
              <a:spLocks/>
            </p:cNvSpPr>
            <p:nvPr/>
          </p:nvSpPr>
          <p:spPr bwMode="auto">
            <a:xfrm>
              <a:off x="1137" y="3768"/>
              <a:ext cx="27" cy="14"/>
            </a:xfrm>
            <a:custGeom>
              <a:avLst/>
              <a:gdLst>
                <a:gd name="T0" fmla="*/ 73 w 290"/>
                <a:gd name="T1" fmla="*/ 0 h 148"/>
                <a:gd name="T2" fmla="*/ 216 w 290"/>
                <a:gd name="T3" fmla="*/ 0 h 148"/>
                <a:gd name="T4" fmla="*/ 235 w 290"/>
                <a:gd name="T5" fmla="*/ 3 h 148"/>
                <a:gd name="T6" fmla="*/ 253 w 290"/>
                <a:gd name="T7" fmla="*/ 10 h 148"/>
                <a:gd name="T8" fmla="*/ 268 w 290"/>
                <a:gd name="T9" fmla="*/ 22 h 148"/>
                <a:gd name="T10" fmla="*/ 280 w 290"/>
                <a:gd name="T11" fmla="*/ 38 h 148"/>
                <a:gd name="T12" fmla="*/ 288 w 290"/>
                <a:gd name="T13" fmla="*/ 55 h 148"/>
                <a:gd name="T14" fmla="*/ 290 w 290"/>
                <a:gd name="T15" fmla="*/ 75 h 148"/>
                <a:gd name="T16" fmla="*/ 288 w 290"/>
                <a:gd name="T17" fmla="*/ 94 h 148"/>
                <a:gd name="T18" fmla="*/ 280 w 290"/>
                <a:gd name="T19" fmla="*/ 112 h 148"/>
                <a:gd name="T20" fmla="*/ 268 w 290"/>
                <a:gd name="T21" fmla="*/ 126 h 148"/>
                <a:gd name="T22" fmla="*/ 253 w 290"/>
                <a:gd name="T23" fmla="*/ 138 h 148"/>
                <a:gd name="T24" fmla="*/ 235 w 290"/>
                <a:gd name="T25" fmla="*/ 145 h 148"/>
                <a:gd name="T26" fmla="*/ 216 w 290"/>
                <a:gd name="T27" fmla="*/ 148 h 148"/>
                <a:gd name="T28" fmla="*/ 73 w 290"/>
                <a:gd name="T29" fmla="*/ 148 h 148"/>
                <a:gd name="T30" fmla="*/ 53 w 290"/>
                <a:gd name="T31" fmla="*/ 145 h 148"/>
                <a:gd name="T32" fmla="*/ 36 w 290"/>
                <a:gd name="T33" fmla="*/ 138 h 148"/>
                <a:gd name="T34" fmla="*/ 21 w 290"/>
                <a:gd name="T35" fmla="*/ 126 h 148"/>
                <a:gd name="T36" fmla="*/ 10 w 290"/>
                <a:gd name="T37" fmla="*/ 112 h 148"/>
                <a:gd name="T38" fmla="*/ 2 w 290"/>
                <a:gd name="T39" fmla="*/ 94 h 148"/>
                <a:gd name="T40" fmla="*/ 0 w 290"/>
                <a:gd name="T41" fmla="*/ 75 h 148"/>
                <a:gd name="T42" fmla="*/ 2 w 290"/>
                <a:gd name="T43" fmla="*/ 55 h 148"/>
                <a:gd name="T44" fmla="*/ 10 w 290"/>
                <a:gd name="T45" fmla="*/ 38 h 148"/>
                <a:gd name="T46" fmla="*/ 21 w 290"/>
                <a:gd name="T47" fmla="*/ 22 h 148"/>
                <a:gd name="T48" fmla="*/ 36 w 290"/>
                <a:gd name="T49" fmla="*/ 10 h 148"/>
                <a:gd name="T50" fmla="*/ 53 w 290"/>
                <a:gd name="T51" fmla="*/ 3 h 148"/>
                <a:gd name="T52" fmla="*/ 73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3" y="0"/>
                  </a:moveTo>
                  <a:lnTo>
                    <a:pt x="216" y="0"/>
                  </a:lnTo>
                  <a:lnTo>
                    <a:pt x="235" y="3"/>
                  </a:lnTo>
                  <a:lnTo>
                    <a:pt x="253" y="10"/>
                  </a:lnTo>
                  <a:lnTo>
                    <a:pt x="268" y="22"/>
                  </a:lnTo>
                  <a:lnTo>
                    <a:pt x="280" y="38"/>
                  </a:lnTo>
                  <a:lnTo>
                    <a:pt x="288" y="55"/>
                  </a:lnTo>
                  <a:lnTo>
                    <a:pt x="290" y="75"/>
                  </a:lnTo>
                  <a:lnTo>
                    <a:pt x="288" y="94"/>
                  </a:lnTo>
                  <a:lnTo>
                    <a:pt x="280" y="112"/>
                  </a:lnTo>
                  <a:lnTo>
                    <a:pt x="268" y="126"/>
                  </a:lnTo>
                  <a:lnTo>
                    <a:pt x="253" y="138"/>
                  </a:lnTo>
                  <a:lnTo>
                    <a:pt x="235" y="145"/>
                  </a:lnTo>
                  <a:lnTo>
                    <a:pt x="216" y="148"/>
                  </a:lnTo>
                  <a:lnTo>
                    <a:pt x="73" y="148"/>
                  </a:lnTo>
                  <a:lnTo>
                    <a:pt x="53" y="145"/>
                  </a:lnTo>
                  <a:lnTo>
                    <a:pt x="36" y="138"/>
                  </a:lnTo>
                  <a:lnTo>
                    <a:pt x="21" y="126"/>
                  </a:lnTo>
                  <a:lnTo>
                    <a:pt x="10" y="112"/>
                  </a:lnTo>
                  <a:lnTo>
                    <a:pt x="2" y="94"/>
                  </a:lnTo>
                  <a:lnTo>
                    <a:pt x="0" y="75"/>
                  </a:lnTo>
                  <a:lnTo>
                    <a:pt x="2" y="55"/>
                  </a:lnTo>
                  <a:lnTo>
                    <a:pt x="10" y="38"/>
                  </a:lnTo>
                  <a:lnTo>
                    <a:pt x="21" y="22"/>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4" name="Freeform 240"/>
            <p:cNvSpPr>
              <a:spLocks/>
            </p:cNvSpPr>
            <p:nvPr/>
          </p:nvSpPr>
          <p:spPr bwMode="auto">
            <a:xfrm>
              <a:off x="1169" y="3768"/>
              <a:ext cx="27" cy="14"/>
            </a:xfrm>
            <a:custGeom>
              <a:avLst/>
              <a:gdLst>
                <a:gd name="T0" fmla="*/ 73 w 290"/>
                <a:gd name="T1" fmla="*/ 0 h 148"/>
                <a:gd name="T2" fmla="*/ 216 w 290"/>
                <a:gd name="T3" fmla="*/ 0 h 148"/>
                <a:gd name="T4" fmla="*/ 236 w 290"/>
                <a:gd name="T5" fmla="*/ 3 h 148"/>
                <a:gd name="T6" fmla="*/ 254 w 290"/>
                <a:gd name="T7" fmla="*/ 10 h 148"/>
                <a:gd name="T8" fmla="*/ 269 w 290"/>
                <a:gd name="T9" fmla="*/ 22 h 148"/>
                <a:gd name="T10" fmla="*/ 280 w 290"/>
                <a:gd name="T11" fmla="*/ 38 h 148"/>
                <a:gd name="T12" fmla="*/ 288 w 290"/>
                <a:gd name="T13" fmla="*/ 55 h 148"/>
                <a:gd name="T14" fmla="*/ 290 w 290"/>
                <a:gd name="T15" fmla="*/ 75 h 148"/>
                <a:gd name="T16" fmla="*/ 288 w 290"/>
                <a:gd name="T17" fmla="*/ 94 h 148"/>
                <a:gd name="T18" fmla="*/ 280 w 290"/>
                <a:gd name="T19" fmla="*/ 112 h 148"/>
                <a:gd name="T20" fmla="*/ 269 w 290"/>
                <a:gd name="T21" fmla="*/ 126 h 148"/>
                <a:gd name="T22" fmla="*/ 254 w 290"/>
                <a:gd name="T23" fmla="*/ 138 h 148"/>
                <a:gd name="T24" fmla="*/ 236 w 290"/>
                <a:gd name="T25" fmla="*/ 145 h 148"/>
                <a:gd name="T26" fmla="*/ 216 w 290"/>
                <a:gd name="T27" fmla="*/ 148 h 148"/>
                <a:gd name="T28" fmla="*/ 73 w 290"/>
                <a:gd name="T29" fmla="*/ 148 h 148"/>
                <a:gd name="T30" fmla="*/ 53 w 290"/>
                <a:gd name="T31" fmla="*/ 145 h 148"/>
                <a:gd name="T32" fmla="*/ 36 w 290"/>
                <a:gd name="T33" fmla="*/ 138 h 148"/>
                <a:gd name="T34" fmla="*/ 21 w 290"/>
                <a:gd name="T35" fmla="*/ 126 h 148"/>
                <a:gd name="T36" fmla="*/ 10 w 290"/>
                <a:gd name="T37" fmla="*/ 112 h 148"/>
                <a:gd name="T38" fmla="*/ 2 w 290"/>
                <a:gd name="T39" fmla="*/ 94 h 148"/>
                <a:gd name="T40" fmla="*/ 0 w 290"/>
                <a:gd name="T41" fmla="*/ 75 h 148"/>
                <a:gd name="T42" fmla="*/ 2 w 290"/>
                <a:gd name="T43" fmla="*/ 55 h 148"/>
                <a:gd name="T44" fmla="*/ 10 w 290"/>
                <a:gd name="T45" fmla="*/ 38 h 148"/>
                <a:gd name="T46" fmla="*/ 21 w 290"/>
                <a:gd name="T47" fmla="*/ 22 h 148"/>
                <a:gd name="T48" fmla="*/ 36 w 290"/>
                <a:gd name="T49" fmla="*/ 10 h 148"/>
                <a:gd name="T50" fmla="*/ 53 w 290"/>
                <a:gd name="T51" fmla="*/ 3 h 148"/>
                <a:gd name="T52" fmla="*/ 73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3" y="0"/>
                  </a:moveTo>
                  <a:lnTo>
                    <a:pt x="216" y="0"/>
                  </a:lnTo>
                  <a:lnTo>
                    <a:pt x="236" y="3"/>
                  </a:lnTo>
                  <a:lnTo>
                    <a:pt x="254" y="10"/>
                  </a:lnTo>
                  <a:lnTo>
                    <a:pt x="269" y="22"/>
                  </a:lnTo>
                  <a:lnTo>
                    <a:pt x="280" y="38"/>
                  </a:lnTo>
                  <a:lnTo>
                    <a:pt x="288" y="55"/>
                  </a:lnTo>
                  <a:lnTo>
                    <a:pt x="290" y="75"/>
                  </a:lnTo>
                  <a:lnTo>
                    <a:pt x="288" y="94"/>
                  </a:lnTo>
                  <a:lnTo>
                    <a:pt x="280" y="112"/>
                  </a:lnTo>
                  <a:lnTo>
                    <a:pt x="269" y="126"/>
                  </a:lnTo>
                  <a:lnTo>
                    <a:pt x="254" y="138"/>
                  </a:lnTo>
                  <a:lnTo>
                    <a:pt x="236" y="145"/>
                  </a:lnTo>
                  <a:lnTo>
                    <a:pt x="216" y="148"/>
                  </a:lnTo>
                  <a:lnTo>
                    <a:pt x="73" y="148"/>
                  </a:lnTo>
                  <a:lnTo>
                    <a:pt x="53" y="145"/>
                  </a:lnTo>
                  <a:lnTo>
                    <a:pt x="36" y="138"/>
                  </a:lnTo>
                  <a:lnTo>
                    <a:pt x="21" y="126"/>
                  </a:lnTo>
                  <a:lnTo>
                    <a:pt x="10" y="112"/>
                  </a:lnTo>
                  <a:lnTo>
                    <a:pt x="2" y="94"/>
                  </a:lnTo>
                  <a:lnTo>
                    <a:pt x="0" y="75"/>
                  </a:lnTo>
                  <a:lnTo>
                    <a:pt x="2" y="55"/>
                  </a:lnTo>
                  <a:lnTo>
                    <a:pt x="10" y="38"/>
                  </a:lnTo>
                  <a:lnTo>
                    <a:pt x="21" y="22"/>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5" name="Freeform 241"/>
            <p:cNvSpPr>
              <a:spLocks/>
            </p:cNvSpPr>
            <p:nvPr/>
          </p:nvSpPr>
          <p:spPr bwMode="auto">
            <a:xfrm>
              <a:off x="1201" y="3768"/>
              <a:ext cx="26" cy="14"/>
            </a:xfrm>
            <a:custGeom>
              <a:avLst/>
              <a:gdLst>
                <a:gd name="T0" fmla="*/ 74 w 290"/>
                <a:gd name="T1" fmla="*/ 0 h 148"/>
                <a:gd name="T2" fmla="*/ 217 w 290"/>
                <a:gd name="T3" fmla="*/ 0 h 148"/>
                <a:gd name="T4" fmla="*/ 236 w 290"/>
                <a:gd name="T5" fmla="*/ 3 h 148"/>
                <a:gd name="T6" fmla="*/ 254 w 290"/>
                <a:gd name="T7" fmla="*/ 10 h 148"/>
                <a:gd name="T8" fmla="*/ 269 w 290"/>
                <a:gd name="T9" fmla="*/ 22 h 148"/>
                <a:gd name="T10" fmla="*/ 280 w 290"/>
                <a:gd name="T11" fmla="*/ 38 h 148"/>
                <a:gd name="T12" fmla="*/ 288 w 290"/>
                <a:gd name="T13" fmla="*/ 55 h 148"/>
                <a:gd name="T14" fmla="*/ 290 w 290"/>
                <a:gd name="T15" fmla="*/ 75 h 148"/>
                <a:gd name="T16" fmla="*/ 288 w 290"/>
                <a:gd name="T17" fmla="*/ 94 h 148"/>
                <a:gd name="T18" fmla="*/ 280 w 290"/>
                <a:gd name="T19" fmla="*/ 112 h 148"/>
                <a:gd name="T20" fmla="*/ 269 w 290"/>
                <a:gd name="T21" fmla="*/ 126 h 148"/>
                <a:gd name="T22" fmla="*/ 254 w 290"/>
                <a:gd name="T23" fmla="*/ 138 h 148"/>
                <a:gd name="T24" fmla="*/ 236 w 290"/>
                <a:gd name="T25" fmla="*/ 145 h 148"/>
                <a:gd name="T26" fmla="*/ 217 w 290"/>
                <a:gd name="T27" fmla="*/ 148 h 148"/>
                <a:gd name="T28" fmla="*/ 74 w 290"/>
                <a:gd name="T29" fmla="*/ 148 h 148"/>
                <a:gd name="T30" fmla="*/ 55 w 290"/>
                <a:gd name="T31" fmla="*/ 145 h 148"/>
                <a:gd name="T32" fmla="*/ 36 w 290"/>
                <a:gd name="T33" fmla="*/ 138 h 148"/>
                <a:gd name="T34" fmla="*/ 21 w 290"/>
                <a:gd name="T35" fmla="*/ 126 h 148"/>
                <a:gd name="T36" fmla="*/ 10 w 290"/>
                <a:gd name="T37" fmla="*/ 112 h 148"/>
                <a:gd name="T38" fmla="*/ 2 w 290"/>
                <a:gd name="T39" fmla="*/ 94 h 148"/>
                <a:gd name="T40" fmla="*/ 0 w 290"/>
                <a:gd name="T41" fmla="*/ 75 h 148"/>
                <a:gd name="T42" fmla="*/ 2 w 290"/>
                <a:gd name="T43" fmla="*/ 55 h 148"/>
                <a:gd name="T44" fmla="*/ 10 w 290"/>
                <a:gd name="T45" fmla="*/ 38 h 148"/>
                <a:gd name="T46" fmla="*/ 21 w 290"/>
                <a:gd name="T47" fmla="*/ 22 h 148"/>
                <a:gd name="T48" fmla="*/ 36 w 290"/>
                <a:gd name="T49" fmla="*/ 10 h 148"/>
                <a:gd name="T50" fmla="*/ 55 w 290"/>
                <a:gd name="T51" fmla="*/ 3 h 148"/>
                <a:gd name="T52" fmla="*/ 74 w 290"/>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0" h="148">
                  <a:moveTo>
                    <a:pt x="74" y="0"/>
                  </a:moveTo>
                  <a:lnTo>
                    <a:pt x="217" y="0"/>
                  </a:lnTo>
                  <a:lnTo>
                    <a:pt x="236" y="3"/>
                  </a:lnTo>
                  <a:lnTo>
                    <a:pt x="254" y="10"/>
                  </a:lnTo>
                  <a:lnTo>
                    <a:pt x="269" y="22"/>
                  </a:lnTo>
                  <a:lnTo>
                    <a:pt x="280" y="38"/>
                  </a:lnTo>
                  <a:lnTo>
                    <a:pt x="288" y="55"/>
                  </a:lnTo>
                  <a:lnTo>
                    <a:pt x="290" y="75"/>
                  </a:lnTo>
                  <a:lnTo>
                    <a:pt x="288" y="94"/>
                  </a:lnTo>
                  <a:lnTo>
                    <a:pt x="280" y="112"/>
                  </a:lnTo>
                  <a:lnTo>
                    <a:pt x="269" y="126"/>
                  </a:lnTo>
                  <a:lnTo>
                    <a:pt x="254" y="138"/>
                  </a:lnTo>
                  <a:lnTo>
                    <a:pt x="236" y="145"/>
                  </a:lnTo>
                  <a:lnTo>
                    <a:pt x="217" y="148"/>
                  </a:lnTo>
                  <a:lnTo>
                    <a:pt x="74" y="148"/>
                  </a:lnTo>
                  <a:lnTo>
                    <a:pt x="55" y="145"/>
                  </a:lnTo>
                  <a:lnTo>
                    <a:pt x="36" y="138"/>
                  </a:lnTo>
                  <a:lnTo>
                    <a:pt x="21" y="126"/>
                  </a:lnTo>
                  <a:lnTo>
                    <a:pt x="10" y="112"/>
                  </a:lnTo>
                  <a:lnTo>
                    <a:pt x="2" y="94"/>
                  </a:lnTo>
                  <a:lnTo>
                    <a:pt x="0" y="75"/>
                  </a:lnTo>
                  <a:lnTo>
                    <a:pt x="2" y="55"/>
                  </a:lnTo>
                  <a:lnTo>
                    <a:pt x="10" y="38"/>
                  </a:lnTo>
                  <a:lnTo>
                    <a:pt x="21" y="22"/>
                  </a:lnTo>
                  <a:lnTo>
                    <a:pt x="36" y="10"/>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56" name="Freeform 246"/>
          <p:cNvSpPr>
            <a:spLocks noEditPoints="1"/>
          </p:cNvSpPr>
          <p:nvPr/>
        </p:nvSpPr>
        <p:spPr bwMode="auto">
          <a:xfrm>
            <a:off x="1084599" y="4511530"/>
            <a:ext cx="201761" cy="177350"/>
          </a:xfrm>
          <a:custGeom>
            <a:avLst/>
            <a:gdLst>
              <a:gd name="T0" fmla="*/ 3024 w 3367"/>
              <a:gd name="T1" fmla="*/ 1427 h 2961"/>
              <a:gd name="T2" fmla="*/ 3099 w 3367"/>
              <a:gd name="T3" fmla="*/ 1258 h 2961"/>
              <a:gd name="T4" fmla="*/ 3126 w 3367"/>
              <a:gd name="T5" fmla="*/ 1068 h 2961"/>
              <a:gd name="T6" fmla="*/ 3119 w 3367"/>
              <a:gd name="T7" fmla="*/ 632 h 2961"/>
              <a:gd name="T8" fmla="*/ 2989 w 3367"/>
              <a:gd name="T9" fmla="*/ 624 h 2961"/>
              <a:gd name="T10" fmla="*/ 2619 w 3367"/>
              <a:gd name="T11" fmla="*/ 1729 h 2961"/>
              <a:gd name="T12" fmla="*/ 2779 w 3367"/>
              <a:gd name="T13" fmla="*/ 1662 h 2961"/>
              <a:gd name="T14" fmla="*/ 2562 w 3367"/>
              <a:gd name="T15" fmla="*/ 624 h 2961"/>
              <a:gd name="T16" fmla="*/ 244 w 3367"/>
              <a:gd name="T17" fmla="*/ 2195 h 2961"/>
              <a:gd name="T18" fmla="*/ 287 w 3367"/>
              <a:gd name="T19" fmla="*/ 2363 h 2961"/>
              <a:gd name="T20" fmla="*/ 375 w 3367"/>
              <a:gd name="T21" fmla="*/ 2506 h 2961"/>
              <a:gd name="T22" fmla="*/ 500 w 3367"/>
              <a:gd name="T23" fmla="*/ 2620 h 2961"/>
              <a:gd name="T24" fmla="*/ 653 w 3367"/>
              <a:gd name="T25" fmla="*/ 2693 h 2961"/>
              <a:gd name="T26" fmla="*/ 827 w 3367"/>
              <a:gd name="T27" fmla="*/ 2720 h 2961"/>
              <a:gd name="T28" fmla="*/ 1854 w 3367"/>
              <a:gd name="T29" fmla="*/ 2708 h 2961"/>
              <a:gd name="T30" fmla="*/ 2014 w 3367"/>
              <a:gd name="T31" fmla="*/ 2648 h 2961"/>
              <a:gd name="T32" fmla="*/ 2149 w 3367"/>
              <a:gd name="T33" fmla="*/ 2548 h 2961"/>
              <a:gd name="T34" fmla="*/ 2250 w 3367"/>
              <a:gd name="T35" fmla="*/ 2414 h 2961"/>
              <a:gd name="T36" fmla="*/ 2308 w 3367"/>
              <a:gd name="T37" fmla="*/ 2252 h 2961"/>
              <a:gd name="T38" fmla="*/ 2321 w 3367"/>
              <a:gd name="T39" fmla="*/ 241 h 2961"/>
              <a:gd name="T40" fmla="*/ 2441 w 3367"/>
              <a:gd name="T41" fmla="*/ 0 h 2961"/>
              <a:gd name="T42" fmla="*/ 2517 w 3367"/>
              <a:gd name="T43" fmla="*/ 26 h 2961"/>
              <a:gd name="T44" fmla="*/ 2559 w 3367"/>
              <a:gd name="T45" fmla="*/ 93 h 2961"/>
              <a:gd name="T46" fmla="*/ 3100 w 3367"/>
              <a:gd name="T47" fmla="*/ 383 h 2961"/>
              <a:gd name="T48" fmla="*/ 3213 w 3367"/>
              <a:gd name="T49" fmla="*/ 407 h 2961"/>
              <a:gd name="T50" fmla="*/ 3301 w 3367"/>
              <a:gd name="T51" fmla="*/ 475 h 2961"/>
              <a:gd name="T52" fmla="*/ 3356 w 3367"/>
              <a:gd name="T53" fmla="*/ 573 h 2961"/>
              <a:gd name="T54" fmla="*/ 3367 w 3367"/>
              <a:gd name="T55" fmla="*/ 1068 h 2961"/>
              <a:gd name="T56" fmla="*/ 3339 w 3367"/>
              <a:gd name="T57" fmla="*/ 1295 h 2961"/>
              <a:gd name="T58" fmla="*/ 3260 w 3367"/>
              <a:gd name="T59" fmla="*/ 1501 h 2961"/>
              <a:gd name="T60" fmla="*/ 3135 w 3367"/>
              <a:gd name="T61" fmla="*/ 1681 h 2961"/>
              <a:gd name="T62" fmla="*/ 2972 w 3367"/>
              <a:gd name="T63" fmla="*/ 1826 h 2961"/>
              <a:gd name="T64" fmla="*/ 2779 w 3367"/>
              <a:gd name="T65" fmla="*/ 1930 h 2961"/>
              <a:gd name="T66" fmla="*/ 2562 w 3367"/>
              <a:gd name="T67" fmla="*/ 1986 h 2961"/>
              <a:gd name="T68" fmla="*/ 2549 w 3367"/>
              <a:gd name="T69" fmla="*/ 2276 h 2961"/>
              <a:gd name="T70" fmla="*/ 2490 w 3367"/>
              <a:gd name="T71" fmla="*/ 2472 h 2961"/>
              <a:gd name="T72" fmla="*/ 2386 w 3367"/>
              <a:gd name="T73" fmla="*/ 2643 h 2961"/>
              <a:gd name="T74" fmla="*/ 2245 w 3367"/>
              <a:gd name="T75" fmla="*/ 2785 h 2961"/>
              <a:gd name="T76" fmla="*/ 2072 w 3367"/>
              <a:gd name="T77" fmla="*/ 2889 h 2961"/>
              <a:gd name="T78" fmla="*/ 1876 w 3367"/>
              <a:gd name="T79" fmla="*/ 2949 h 2961"/>
              <a:gd name="T80" fmla="*/ 827 w 3367"/>
              <a:gd name="T81" fmla="*/ 2961 h 2961"/>
              <a:gd name="T82" fmla="*/ 618 w 3367"/>
              <a:gd name="T83" fmla="*/ 2934 h 2961"/>
              <a:gd name="T84" fmla="*/ 429 w 3367"/>
              <a:gd name="T85" fmla="*/ 2859 h 2961"/>
              <a:gd name="T86" fmla="*/ 267 w 3367"/>
              <a:gd name="T87" fmla="*/ 2742 h 2961"/>
              <a:gd name="T88" fmla="*/ 137 w 3367"/>
              <a:gd name="T89" fmla="*/ 2589 h 2961"/>
              <a:gd name="T90" fmla="*/ 47 w 3367"/>
              <a:gd name="T91" fmla="*/ 2408 h 2961"/>
              <a:gd name="T92" fmla="*/ 3 w 3367"/>
              <a:gd name="T93" fmla="*/ 2206 h 2961"/>
              <a:gd name="T94" fmla="*/ 3 w 3367"/>
              <a:gd name="T95" fmla="*/ 93 h 2961"/>
              <a:gd name="T96" fmla="*/ 45 w 3367"/>
              <a:gd name="T97" fmla="*/ 26 h 2961"/>
              <a:gd name="T98" fmla="*/ 121 w 3367"/>
              <a:gd name="T99" fmla="*/ 0 h 2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67" h="2961">
                <a:moveTo>
                  <a:pt x="2989" y="624"/>
                </a:moveTo>
                <a:lnTo>
                  <a:pt x="2989" y="1477"/>
                </a:lnTo>
                <a:lnTo>
                  <a:pt x="3024" y="1427"/>
                </a:lnTo>
                <a:lnTo>
                  <a:pt x="3053" y="1373"/>
                </a:lnTo>
                <a:lnTo>
                  <a:pt x="3079" y="1317"/>
                </a:lnTo>
                <a:lnTo>
                  <a:pt x="3099" y="1258"/>
                </a:lnTo>
                <a:lnTo>
                  <a:pt x="3113" y="1197"/>
                </a:lnTo>
                <a:lnTo>
                  <a:pt x="3123" y="1133"/>
                </a:lnTo>
                <a:lnTo>
                  <a:pt x="3126" y="1068"/>
                </a:lnTo>
                <a:lnTo>
                  <a:pt x="3126" y="649"/>
                </a:lnTo>
                <a:lnTo>
                  <a:pt x="3124" y="639"/>
                </a:lnTo>
                <a:lnTo>
                  <a:pt x="3119" y="632"/>
                </a:lnTo>
                <a:lnTo>
                  <a:pt x="3110" y="626"/>
                </a:lnTo>
                <a:lnTo>
                  <a:pt x="3100" y="624"/>
                </a:lnTo>
                <a:lnTo>
                  <a:pt x="2989" y="624"/>
                </a:lnTo>
                <a:close/>
                <a:moveTo>
                  <a:pt x="2562" y="624"/>
                </a:moveTo>
                <a:lnTo>
                  <a:pt x="2562" y="1742"/>
                </a:lnTo>
                <a:lnTo>
                  <a:pt x="2619" y="1729"/>
                </a:lnTo>
                <a:lnTo>
                  <a:pt x="2675" y="1711"/>
                </a:lnTo>
                <a:lnTo>
                  <a:pt x="2728" y="1689"/>
                </a:lnTo>
                <a:lnTo>
                  <a:pt x="2779" y="1662"/>
                </a:lnTo>
                <a:lnTo>
                  <a:pt x="2827" y="1633"/>
                </a:lnTo>
                <a:lnTo>
                  <a:pt x="2827" y="624"/>
                </a:lnTo>
                <a:lnTo>
                  <a:pt x="2562" y="624"/>
                </a:lnTo>
                <a:close/>
                <a:moveTo>
                  <a:pt x="241" y="241"/>
                </a:moveTo>
                <a:lnTo>
                  <a:pt x="241" y="2135"/>
                </a:lnTo>
                <a:lnTo>
                  <a:pt x="244" y="2195"/>
                </a:lnTo>
                <a:lnTo>
                  <a:pt x="253" y="2252"/>
                </a:lnTo>
                <a:lnTo>
                  <a:pt x="268" y="2308"/>
                </a:lnTo>
                <a:lnTo>
                  <a:pt x="287" y="2363"/>
                </a:lnTo>
                <a:lnTo>
                  <a:pt x="313" y="2414"/>
                </a:lnTo>
                <a:lnTo>
                  <a:pt x="341" y="2462"/>
                </a:lnTo>
                <a:lnTo>
                  <a:pt x="375" y="2506"/>
                </a:lnTo>
                <a:lnTo>
                  <a:pt x="413" y="2548"/>
                </a:lnTo>
                <a:lnTo>
                  <a:pt x="455" y="2586"/>
                </a:lnTo>
                <a:lnTo>
                  <a:pt x="500" y="2620"/>
                </a:lnTo>
                <a:lnTo>
                  <a:pt x="548" y="2648"/>
                </a:lnTo>
                <a:lnTo>
                  <a:pt x="599" y="2674"/>
                </a:lnTo>
                <a:lnTo>
                  <a:pt x="653" y="2693"/>
                </a:lnTo>
                <a:lnTo>
                  <a:pt x="709" y="2708"/>
                </a:lnTo>
                <a:lnTo>
                  <a:pt x="766" y="2717"/>
                </a:lnTo>
                <a:lnTo>
                  <a:pt x="827" y="2720"/>
                </a:lnTo>
                <a:lnTo>
                  <a:pt x="1735" y="2720"/>
                </a:lnTo>
                <a:lnTo>
                  <a:pt x="1795" y="2717"/>
                </a:lnTo>
                <a:lnTo>
                  <a:pt x="1854" y="2708"/>
                </a:lnTo>
                <a:lnTo>
                  <a:pt x="1909" y="2693"/>
                </a:lnTo>
                <a:lnTo>
                  <a:pt x="1963" y="2674"/>
                </a:lnTo>
                <a:lnTo>
                  <a:pt x="2014" y="2648"/>
                </a:lnTo>
                <a:lnTo>
                  <a:pt x="2062" y="2620"/>
                </a:lnTo>
                <a:lnTo>
                  <a:pt x="2107" y="2586"/>
                </a:lnTo>
                <a:lnTo>
                  <a:pt x="2149" y="2548"/>
                </a:lnTo>
                <a:lnTo>
                  <a:pt x="2187" y="2506"/>
                </a:lnTo>
                <a:lnTo>
                  <a:pt x="2220" y="2462"/>
                </a:lnTo>
                <a:lnTo>
                  <a:pt x="2250" y="2414"/>
                </a:lnTo>
                <a:lnTo>
                  <a:pt x="2275" y="2363"/>
                </a:lnTo>
                <a:lnTo>
                  <a:pt x="2294" y="2308"/>
                </a:lnTo>
                <a:lnTo>
                  <a:pt x="2308" y="2252"/>
                </a:lnTo>
                <a:lnTo>
                  <a:pt x="2317" y="2195"/>
                </a:lnTo>
                <a:lnTo>
                  <a:pt x="2321" y="2135"/>
                </a:lnTo>
                <a:lnTo>
                  <a:pt x="2321" y="241"/>
                </a:lnTo>
                <a:lnTo>
                  <a:pt x="241" y="241"/>
                </a:lnTo>
                <a:close/>
                <a:moveTo>
                  <a:pt x="121" y="0"/>
                </a:moveTo>
                <a:lnTo>
                  <a:pt x="2441" y="0"/>
                </a:lnTo>
                <a:lnTo>
                  <a:pt x="2469" y="3"/>
                </a:lnTo>
                <a:lnTo>
                  <a:pt x="2494" y="12"/>
                </a:lnTo>
                <a:lnTo>
                  <a:pt x="2517" y="26"/>
                </a:lnTo>
                <a:lnTo>
                  <a:pt x="2535" y="45"/>
                </a:lnTo>
                <a:lnTo>
                  <a:pt x="2549" y="67"/>
                </a:lnTo>
                <a:lnTo>
                  <a:pt x="2559" y="93"/>
                </a:lnTo>
                <a:lnTo>
                  <a:pt x="2562" y="121"/>
                </a:lnTo>
                <a:lnTo>
                  <a:pt x="2562" y="383"/>
                </a:lnTo>
                <a:lnTo>
                  <a:pt x="3100" y="383"/>
                </a:lnTo>
                <a:lnTo>
                  <a:pt x="3140" y="386"/>
                </a:lnTo>
                <a:lnTo>
                  <a:pt x="3178" y="394"/>
                </a:lnTo>
                <a:lnTo>
                  <a:pt x="3213" y="407"/>
                </a:lnTo>
                <a:lnTo>
                  <a:pt x="3245" y="426"/>
                </a:lnTo>
                <a:lnTo>
                  <a:pt x="3275" y="448"/>
                </a:lnTo>
                <a:lnTo>
                  <a:pt x="3301" y="475"/>
                </a:lnTo>
                <a:lnTo>
                  <a:pt x="3324" y="504"/>
                </a:lnTo>
                <a:lnTo>
                  <a:pt x="3342" y="537"/>
                </a:lnTo>
                <a:lnTo>
                  <a:pt x="3356" y="573"/>
                </a:lnTo>
                <a:lnTo>
                  <a:pt x="3365" y="611"/>
                </a:lnTo>
                <a:lnTo>
                  <a:pt x="3367" y="649"/>
                </a:lnTo>
                <a:lnTo>
                  <a:pt x="3367" y="1068"/>
                </a:lnTo>
                <a:lnTo>
                  <a:pt x="3364" y="1146"/>
                </a:lnTo>
                <a:lnTo>
                  <a:pt x="3355" y="1221"/>
                </a:lnTo>
                <a:lnTo>
                  <a:pt x="3339" y="1295"/>
                </a:lnTo>
                <a:lnTo>
                  <a:pt x="3318" y="1366"/>
                </a:lnTo>
                <a:lnTo>
                  <a:pt x="3291" y="1436"/>
                </a:lnTo>
                <a:lnTo>
                  <a:pt x="3260" y="1501"/>
                </a:lnTo>
                <a:lnTo>
                  <a:pt x="3223" y="1564"/>
                </a:lnTo>
                <a:lnTo>
                  <a:pt x="3181" y="1624"/>
                </a:lnTo>
                <a:lnTo>
                  <a:pt x="3135" y="1681"/>
                </a:lnTo>
                <a:lnTo>
                  <a:pt x="3085" y="1733"/>
                </a:lnTo>
                <a:lnTo>
                  <a:pt x="3031" y="1782"/>
                </a:lnTo>
                <a:lnTo>
                  <a:pt x="2972" y="1826"/>
                </a:lnTo>
                <a:lnTo>
                  <a:pt x="2911" y="1865"/>
                </a:lnTo>
                <a:lnTo>
                  <a:pt x="2847" y="1900"/>
                </a:lnTo>
                <a:lnTo>
                  <a:pt x="2779" y="1930"/>
                </a:lnTo>
                <a:lnTo>
                  <a:pt x="2709" y="1954"/>
                </a:lnTo>
                <a:lnTo>
                  <a:pt x="2636" y="1973"/>
                </a:lnTo>
                <a:lnTo>
                  <a:pt x="2562" y="1986"/>
                </a:lnTo>
                <a:lnTo>
                  <a:pt x="2562" y="2135"/>
                </a:lnTo>
                <a:lnTo>
                  <a:pt x="2559" y="2206"/>
                </a:lnTo>
                <a:lnTo>
                  <a:pt x="2549" y="2276"/>
                </a:lnTo>
                <a:lnTo>
                  <a:pt x="2535" y="2343"/>
                </a:lnTo>
                <a:lnTo>
                  <a:pt x="2516" y="2408"/>
                </a:lnTo>
                <a:lnTo>
                  <a:pt x="2490" y="2472"/>
                </a:lnTo>
                <a:lnTo>
                  <a:pt x="2460" y="2532"/>
                </a:lnTo>
                <a:lnTo>
                  <a:pt x="2425" y="2589"/>
                </a:lnTo>
                <a:lnTo>
                  <a:pt x="2386" y="2643"/>
                </a:lnTo>
                <a:lnTo>
                  <a:pt x="2343" y="2694"/>
                </a:lnTo>
                <a:lnTo>
                  <a:pt x="2295" y="2742"/>
                </a:lnTo>
                <a:lnTo>
                  <a:pt x="2245" y="2785"/>
                </a:lnTo>
                <a:lnTo>
                  <a:pt x="2190" y="2824"/>
                </a:lnTo>
                <a:lnTo>
                  <a:pt x="2133" y="2859"/>
                </a:lnTo>
                <a:lnTo>
                  <a:pt x="2072" y="2889"/>
                </a:lnTo>
                <a:lnTo>
                  <a:pt x="2009" y="2914"/>
                </a:lnTo>
                <a:lnTo>
                  <a:pt x="1943" y="2934"/>
                </a:lnTo>
                <a:lnTo>
                  <a:pt x="1876" y="2949"/>
                </a:lnTo>
                <a:lnTo>
                  <a:pt x="1807" y="2958"/>
                </a:lnTo>
                <a:lnTo>
                  <a:pt x="1735" y="2961"/>
                </a:lnTo>
                <a:lnTo>
                  <a:pt x="827" y="2961"/>
                </a:lnTo>
                <a:lnTo>
                  <a:pt x="755" y="2958"/>
                </a:lnTo>
                <a:lnTo>
                  <a:pt x="686" y="2949"/>
                </a:lnTo>
                <a:lnTo>
                  <a:pt x="618" y="2934"/>
                </a:lnTo>
                <a:lnTo>
                  <a:pt x="553" y="2914"/>
                </a:lnTo>
                <a:lnTo>
                  <a:pt x="489" y="2889"/>
                </a:lnTo>
                <a:lnTo>
                  <a:pt x="429" y="2859"/>
                </a:lnTo>
                <a:lnTo>
                  <a:pt x="372" y="2824"/>
                </a:lnTo>
                <a:lnTo>
                  <a:pt x="318" y="2785"/>
                </a:lnTo>
                <a:lnTo>
                  <a:pt x="267" y="2742"/>
                </a:lnTo>
                <a:lnTo>
                  <a:pt x="220" y="2694"/>
                </a:lnTo>
                <a:lnTo>
                  <a:pt x="176" y="2643"/>
                </a:lnTo>
                <a:lnTo>
                  <a:pt x="137" y="2589"/>
                </a:lnTo>
                <a:lnTo>
                  <a:pt x="102" y="2532"/>
                </a:lnTo>
                <a:lnTo>
                  <a:pt x="72" y="2472"/>
                </a:lnTo>
                <a:lnTo>
                  <a:pt x="47" y="2408"/>
                </a:lnTo>
                <a:lnTo>
                  <a:pt x="27" y="2343"/>
                </a:lnTo>
                <a:lnTo>
                  <a:pt x="12" y="2276"/>
                </a:lnTo>
                <a:lnTo>
                  <a:pt x="3" y="2206"/>
                </a:lnTo>
                <a:lnTo>
                  <a:pt x="0" y="2135"/>
                </a:lnTo>
                <a:lnTo>
                  <a:pt x="0" y="121"/>
                </a:lnTo>
                <a:lnTo>
                  <a:pt x="3" y="93"/>
                </a:lnTo>
                <a:lnTo>
                  <a:pt x="12" y="67"/>
                </a:lnTo>
                <a:lnTo>
                  <a:pt x="27" y="45"/>
                </a:lnTo>
                <a:lnTo>
                  <a:pt x="45" y="26"/>
                </a:lnTo>
                <a:lnTo>
                  <a:pt x="67" y="12"/>
                </a:lnTo>
                <a:lnTo>
                  <a:pt x="93" y="3"/>
                </a:lnTo>
                <a:lnTo>
                  <a:pt x="12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14" name="Group 11"/>
          <p:cNvGrpSpPr>
            <a:grpSpLocks noChangeAspect="1"/>
          </p:cNvGrpSpPr>
          <p:nvPr/>
        </p:nvGrpSpPr>
        <p:grpSpPr bwMode="auto">
          <a:xfrm>
            <a:off x="4878356" y="1304332"/>
            <a:ext cx="309181" cy="308222"/>
            <a:chOff x="849" y="3045"/>
            <a:chExt cx="322" cy="321"/>
          </a:xfrm>
          <a:solidFill>
            <a:schemeClr val="tx1">
              <a:lumMod val="65000"/>
              <a:lumOff val="35000"/>
            </a:schemeClr>
          </a:solidFill>
        </p:grpSpPr>
        <p:sp>
          <p:nvSpPr>
            <p:cNvPr id="217" name="Freeform 13"/>
            <p:cNvSpPr>
              <a:spLocks noEditPoints="1"/>
            </p:cNvSpPr>
            <p:nvPr/>
          </p:nvSpPr>
          <p:spPr bwMode="auto">
            <a:xfrm>
              <a:off x="940" y="3136"/>
              <a:ext cx="139" cy="139"/>
            </a:xfrm>
            <a:custGeom>
              <a:avLst/>
              <a:gdLst>
                <a:gd name="T0" fmla="*/ 646 w 1534"/>
                <a:gd name="T1" fmla="*/ 158 h 1530"/>
                <a:gd name="T2" fmla="*/ 476 w 1534"/>
                <a:gd name="T3" fmla="*/ 220 h 1530"/>
                <a:gd name="T4" fmla="*/ 329 w 1534"/>
                <a:gd name="T5" fmla="*/ 328 h 1530"/>
                <a:gd name="T6" fmla="*/ 224 w 1534"/>
                <a:gd name="T7" fmla="*/ 468 h 1530"/>
                <a:gd name="T8" fmla="*/ 164 w 1534"/>
                <a:gd name="T9" fmla="*/ 626 h 1530"/>
                <a:gd name="T10" fmla="*/ 148 w 1534"/>
                <a:gd name="T11" fmla="*/ 793 h 1530"/>
                <a:gd name="T12" fmla="*/ 179 w 1534"/>
                <a:gd name="T13" fmla="*/ 958 h 1530"/>
                <a:gd name="T14" fmla="*/ 254 w 1534"/>
                <a:gd name="T15" fmla="*/ 1110 h 1530"/>
                <a:gd name="T16" fmla="*/ 374 w 1534"/>
                <a:gd name="T17" fmla="*/ 1244 h 1530"/>
                <a:gd name="T18" fmla="*/ 529 w 1534"/>
                <a:gd name="T19" fmla="*/ 1336 h 1530"/>
                <a:gd name="T20" fmla="*/ 706 w 1534"/>
                <a:gd name="T21" fmla="*/ 1380 h 1530"/>
                <a:gd name="T22" fmla="*/ 889 w 1534"/>
                <a:gd name="T23" fmla="*/ 1371 h 1530"/>
                <a:gd name="T24" fmla="*/ 1059 w 1534"/>
                <a:gd name="T25" fmla="*/ 1310 h 1530"/>
                <a:gd name="T26" fmla="*/ 1205 w 1534"/>
                <a:gd name="T27" fmla="*/ 1202 h 1530"/>
                <a:gd name="T28" fmla="*/ 1311 w 1534"/>
                <a:gd name="T29" fmla="*/ 1062 h 1530"/>
                <a:gd name="T30" fmla="*/ 1371 w 1534"/>
                <a:gd name="T31" fmla="*/ 903 h 1530"/>
                <a:gd name="T32" fmla="*/ 1386 w 1534"/>
                <a:gd name="T33" fmla="*/ 737 h 1530"/>
                <a:gd name="T34" fmla="*/ 1356 w 1534"/>
                <a:gd name="T35" fmla="*/ 572 h 1530"/>
                <a:gd name="T36" fmla="*/ 1281 w 1534"/>
                <a:gd name="T37" fmla="*/ 418 h 1530"/>
                <a:gd name="T38" fmla="*/ 1160 w 1534"/>
                <a:gd name="T39" fmla="*/ 286 h 1530"/>
                <a:gd name="T40" fmla="*/ 1004 w 1534"/>
                <a:gd name="T41" fmla="*/ 194 h 1530"/>
                <a:gd name="T42" fmla="*/ 829 w 1534"/>
                <a:gd name="T43" fmla="*/ 150 h 1530"/>
                <a:gd name="T44" fmla="*/ 835 w 1534"/>
                <a:gd name="T45" fmla="*/ 2 h 1530"/>
                <a:gd name="T46" fmla="*/ 1030 w 1534"/>
                <a:gd name="T47" fmla="*/ 45 h 1530"/>
                <a:gd name="T48" fmla="*/ 1206 w 1534"/>
                <a:gd name="T49" fmla="*/ 137 h 1530"/>
                <a:gd name="T50" fmla="*/ 1355 w 1534"/>
                <a:gd name="T51" fmla="*/ 272 h 1530"/>
                <a:gd name="T52" fmla="*/ 1459 w 1534"/>
                <a:gd name="T53" fmla="*/ 433 h 1530"/>
                <a:gd name="T54" fmla="*/ 1519 w 1534"/>
                <a:gd name="T55" fmla="*/ 610 h 1530"/>
                <a:gd name="T56" fmla="*/ 1534 w 1534"/>
                <a:gd name="T57" fmla="*/ 796 h 1530"/>
                <a:gd name="T58" fmla="*/ 1503 w 1534"/>
                <a:gd name="T59" fmla="*/ 980 h 1530"/>
                <a:gd name="T60" fmla="*/ 1429 w 1534"/>
                <a:gd name="T61" fmla="*/ 1152 h 1530"/>
                <a:gd name="T62" fmla="*/ 1310 w 1534"/>
                <a:gd name="T63" fmla="*/ 1306 h 1530"/>
                <a:gd name="T64" fmla="*/ 1150 w 1534"/>
                <a:gd name="T65" fmla="*/ 1428 h 1530"/>
                <a:gd name="T66" fmla="*/ 966 w 1534"/>
                <a:gd name="T67" fmla="*/ 1504 h 1530"/>
                <a:gd name="T68" fmla="*/ 767 w 1534"/>
                <a:gd name="T69" fmla="*/ 1530 h 1530"/>
                <a:gd name="T70" fmla="*/ 567 w 1534"/>
                <a:gd name="T71" fmla="*/ 1504 h 1530"/>
                <a:gd name="T72" fmla="*/ 384 w 1534"/>
                <a:gd name="T73" fmla="*/ 1428 h 1530"/>
                <a:gd name="T74" fmla="*/ 224 w 1534"/>
                <a:gd name="T75" fmla="*/ 1306 h 1530"/>
                <a:gd name="T76" fmla="*/ 104 w 1534"/>
                <a:gd name="T77" fmla="*/ 1152 h 1530"/>
                <a:gd name="T78" fmla="*/ 30 w 1534"/>
                <a:gd name="T79" fmla="*/ 980 h 1530"/>
                <a:gd name="T80" fmla="*/ 0 w 1534"/>
                <a:gd name="T81" fmla="*/ 796 h 1530"/>
                <a:gd name="T82" fmla="*/ 15 w 1534"/>
                <a:gd name="T83" fmla="*/ 610 h 1530"/>
                <a:gd name="T84" fmla="*/ 75 w 1534"/>
                <a:gd name="T85" fmla="*/ 433 h 1530"/>
                <a:gd name="T86" fmla="*/ 180 w 1534"/>
                <a:gd name="T87" fmla="*/ 272 h 1530"/>
                <a:gd name="T88" fmla="*/ 327 w 1534"/>
                <a:gd name="T89" fmla="*/ 137 h 1530"/>
                <a:gd name="T90" fmla="*/ 504 w 1534"/>
                <a:gd name="T91" fmla="*/ 45 h 1530"/>
                <a:gd name="T92" fmla="*/ 700 w 1534"/>
                <a:gd name="T93" fmla="*/ 2 h 1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4" h="1530">
                  <a:moveTo>
                    <a:pt x="767" y="147"/>
                  </a:moveTo>
                  <a:lnTo>
                    <a:pt x="706" y="150"/>
                  </a:lnTo>
                  <a:lnTo>
                    <a:pt x="646" y="158"/>
                  </a:lnTo>
                  <a:lnTo>
                    <a:pt x="586" y="173"/>
                  </a:lnTo>
                  <a:lnTo>
                    <a:pt x="529" y="194"/>
                  </a:lnTo>
                  <a:lnTo>
                    <a:pt x="476" y="220"/>
                  </a:lnTo>
                  <a:lnTo>
                    <a:pt x="423" y="250"/>
                  </a:lnTo>
                  <a:lnTo>
                    <a:pt x="374" y="286"/>
                  </a:lnTo>
                  <a:lnTo>
                    <a:pt x="329" y="328"/>
                  </a:lnTo>
                  <a:lnTo>
                    <a:pt x="288" y="372"/>
                  </a:lnTo>
                  <a:lnTo>
                    <a:pt x="254" y="418"/>
                  </a:lnTo>
                  <a:lnTo>
                    <a:pt x="224" y="468"/>
                  </a:lnTo>
                  <a:lnTo>
                    <a:pt x="198" y="519"/>
                  </a:lnTo>
                  <a:lnTo>
                    <a:pt x="179" y="572"/>
                  </a:lnTo>
                  <a:lnTo>
                    <a:pt x="164" y="626"/>
                  </a:lnTo>
                  <a:lnTo>
                    <a:pt x="153" y="681"/>
                  </a:lnTo>
                  <a:lnTo>
                    <a:pt x="148" y="737"/>
                  </a:lnTo>
                  <a:lnTo>
                    <a:pt x="148" y="793"/>
                  </a:lnTo>
                  <a:lnTo>
                    <a:pt x="153" y="849"/>
                  </a:lnTo>
                  <a:lnTo>
                    <a:pt x="164" y="903"/>
                  </a:lnTo>
                  <a:lnTo>
                    <a:pt x="179" y="958"/>
                  </a:lnTo>
                  <a:lnTo>
                    <a:pt x="198" y="1011"/>
                  </a:lnTo>
                  <a:lnTo>
                    <a:pt x="224" y="1062"/>
                  </a:lnTo>
                  <a:lnTo>
                    <a:pt x="254" y="1110"/>
                  </a:lnTo>
                  <a:lnTo>
                    <a:pt x="288" y="1158"/>
                  </a:lnTo>
                  <a:lnTo>
                    <a:pt x="329" y="1202"/>
                  </a:lnTo>
                  <a:lnTo>
                    <a:pt x="374" y="1244"/>
                  </a:lnTo>
                  <a:lnTo>
                    <a:pt x="423" y="1279"/>
                  </a:lnTo>
                  <a:lnTo>
                    <a:pt x="476" y="1310"/>
                  </a:lnTo>
                  <a:lnTo>
                    <a:pt x="529" y="1336"/>
                  </a:lnTo>
                  <a:lnTo>
                    <a:pt x="586" y="1356"/>
                  </a:lnTo>
                  <a:lnTo>
                    <a:pt x="646" y="1371"/>
                  </a:lnTo>
                  <a:lnTo>
                    <a:pt x="706" y="1380"/>
                  </a:lnTo>
                  <a:lnTo>
                    <a:pt x="767" y="1383"/>
                  </a:lnTo>
                  <a:lnTo>
                    <a:pt x="829" y="1380"/>
                  </a:lnTo>
                  <a:lnTo>
                    <a:pt x="889" y="1371"/>
                  </a:lnTo>
                  <a:lnTo>
                    <a:pt x="948" y="1356"/>
                  </a:lnTo>
                  <a:lnTo>
                    <a:pt x="1004" y="1336"/>
                  </a:lnTo>
                  <a:lnTo>
                    <a:pt x="1059" y="1310"/>
                  </a:lnTo>
                  <a:lnTo>
                    <a:pt x="1111" y="1279"/>
                  </a:lnTo>
                  <a:lnTo>
                    <a:pt x="1160" y="1244"/>
                  </a:lnTo>
                  <a:lnTo>
                    <a:pt x="1205" y="1202"/>
                  </a:lnTo>
                  <a:lnTo>
                    <a:pt x="1245" y="1158"/>
                  </a:lnTo>
                  <a:lnTo>
                    <a:pt x="1281" y="1110"/>
                  </a:lnTo>
                  <a:lnTo>
                    <a:pt x="1311" y="1062"/>
                  </a:lnTo>
                  <a:lnTo>
                    <a:pt x="1336" y="1011"/>
                  </a:lnTo>
                  <a:lnTo>
                    <a:pt x="1356" y="958"/>
                  </a:lnTo>
                  <a:lnTo>
                    <a:pt x="1371" y="903"/>
                  </a:lnTo>
                  <a:lnTo>
                    <a:pt x="1381" y="849"/>
                  </a:lnTo>
                  <a:lnTo>
                    <a:pt x="1386" y="793"/>
                  </a:lnTo>
                  <a:lnTo>
                    <a:pt x="1386" y="737"/>
                  </a:lnTo>
                  <a:lnTo>
                    <a:pt x="1381" y="681"/>
                  </a:lnTo>
                  <a:lnTo>
                    <a:pt x="1371" y="626"/>
                  </a:lnTo>
                  <a:lnTo>
                    <a:pt x="1356" y="572"/>
                  </a:lnTo>
                  <a:lnTo>
                    <a:pt x="1336" y="519"/>
                  </a:lnTo>
                  <a:lnTo>
                    <a:pt x="1311" y="468"/>
                  </a:lnTo>
                  <a:lnTo>
                    <a:pt x="1281" y="418"/>
                  </a:lnTo>
                  <a:lnTo>
                    <a:pt x="1245" y="372"/>
                  </a:lnTo>
                  <a:lnTo>
                    <a:pt x="1205" y="328"/>
                  </a:lnTo>
                  <a:lnTo>
                    <a:pt x="1160" y="286"/>
                  </a:lnTo>
                  <a:lnTo>
                    <a:pt x="1111" y="250"/>
                  </a:lnTo>
                  <a:lnTo>
                    <a:pt x="1059" y="220"/>
                  </a:lnTo>
                  <a:lnTo>
                    <a:pt x="1004" y="194"/>
                  </a:lnTo>
                  <a:lnTo>
                    <a:pt x="948" y="173"/>
                  </a:lnTo>
                  <a:lnTo>
                    <a:pt x="889" y="158"/>
                  </a:lnTo>
                  <a:lnTo>
                    <a:pt x="829" y="150"/>
                  </a:lnTo>
                  <a:lnTo>
                    <a:pt x="767" y="147"/>
                  </a:lnTo>
                  <a:close/>
                  <a:moveTo>
                    <a:pt x="767" y="0"/>
                  </a:moveTo>
                  <a:lnTo>
                    <a:pt x="835" y="2"/>
                  </a:lnTo>
                  <a:lnTo>
                    <a:pt x="902" y="10"/>
                  </a:lnTo>
                  <a:lnTo>
                    <a:pt x="966" y="25"/>
                  </a:lnTo>
                  <a:lnTo>
                    <a:pt x="1030" y="45"/>
                  </a:lnTo>
                  <a:lnTo>
                    <a:pt x="1091" y="70"/>
                  </a:lnTo>
                  <a:lnTo>
                    <a:pt x="1150" y="100"/>
                  </a:lnTo>
                  <a:lnTo>
                    <a:pt x="1206" y="137"/>
                  </a:lnTo>
                  <a:lnTo>
                    <a:pt x="1260" y="178"/>
                  </a:lnTo>
                  <a:lnTo>
                    <a:pt x="1310" y="224"/>
                  </a:lnTo>
                  <a:lnTo>
                    <a:pt x="1355" y="272"/>
                  </a:lnTo>
                  <a:lnTo>
                    <a:pt x="1395" y="324"/>
                  </a:lnTo>
                  <a:lnTo>
                    <a:pt x="1429" y="377"/>
                  </a:lnTo>
                  <a:lnTo>
                    <a:pt x="1459" y="433"/>
                  </a:lnTo>
                  <a:lnTo>
                    <a:pt x="1484" y="491"/>
                  </a:lnTo>
                  <a:lnTo>
                    <a:pt x="1503" y="550"/>
                  </a:lnTo>
                  <a:lnTo>
                    <a:pt x="1519" y="610"/>
                  </a:lnTo>
                  <a:lnTo>
                    <a:pt x="1529" y="673"/>
                  </a:lnTo>
                  <a:lnTo>
                    <a:pt x="1534" y="734"/>
                  </a:lnTo>
                  <a:lnTo>
                    <a:pt x="1534" y="796"/>
                  </a:lnTo>
                  <a:lnTo>
                    <a:pt x="1529" y="857"/>
                  </a:lnTo>
                  <a:lnTo>
                    <a:pt x="1519" y="918"/>
                  </a:lnTo>
                  <a:lnTo>
                    <a:pt x="1503" y="980"/>
                  </a:lnTo>
                  <a:lnTo>
                    <a:pt x="1484" y="1039"/>
                  </a:lnTo>
                  <a:lnTo>
                    <a:pt x="1459" y="1097"/>
                  </a:lnTo>
                  <a:lnTo>
                    <a:pt x="1429" y="1152"/>
                  </a:lnTo>
                  <a:lnTo>
                    <a:pt x="1395" y="1206"/>
                  </a:lnTo>
                  <a:lnTo>
                    <a:pt x="1355" y="1258"/>
                  </a:lnTo>
                  <a:lnTo>
                    <a:pt x="1310" y="1306"/>
                  </a:lnTo>
                  <a:lnTo>
                    <a:pt x="1260" y="1352"/>
                  </a:lnTo>
                  <a:lnTo>
                    <a:pt x="1206" y="1393"/>
                  </a:lnTo>
                  <a:lnTo>
                    <a:pt x="1150" y="1428"/>
                  </a:lnTo>
                  <a:lnTo>
                    <a:pt x="1091" y="1459"/>
                  </a:lnTo>
                  <a:lnTo>
                    <a:pt x="1030" y="1484"/>
                  </a:lnTo>
                  <a:lnTo>
                    <a:pt x="966" y="1504"/>
                  </a:lnTo>
                  <a:lnTo>
                    <a:pt x="902" y="1518"/>
                  </a:lnTo>
                  <a:lnTo>
                    <a:pt x="835" y="1527"/>
                  </a:lnTo>
                  <a:lnTo>
                    <a:pt x="767" y="1530"/>
                  </a:lnTo>
                  <a:lnTo>
                    <a:pt x="700" y="1527"/>
                  </a:lnTo>
                  <a:lnTo>
                    <a:pt x="633" y="1518"/>
                  </a:lnTo>
                  <a:lnTo>
                    <a:pt x="567" y="1504"/>
                  </a:lnTo>
                  <a:lnTo>
                    <a:pt x="504" y="1484"/>
                  </a:lnTo>
                  <a:lnTo>
                    <a:pt x="442" y="1459"/>
                  </a:lnTo>
                  <a:lnTo>
                    <a:pt x="384" y="1428"/>
                  </a:lnTo>
                  <a:lnTo>
                    <a:pt x="327" y="1393"/>
                  </a:lnTo>
                  <a:lnTo>
                    <a:pt x="274" y="1352"/>
                  </a:lnTo>
                  <a:lnTo>
                    <a:pt x="224" y="1306"/>
                  </a:lnTo>
                  <a:lnTo>
                    <a:pt x="180" y="1258"/>
                  </a:lnTo>
                  <a:lnTo>
                    <a:pt x="140" y="1206"/>
                  </a:lnTo>
                  <a:lnTo>
                    <a:pt x="104" y="1152"/>
                  </a:lnTo>
                  <a:lnTo>
                    <a:pt x="75" y="1097"/>
                  </a:lnTo>
                  <a:lnTo>
                    <a:pt x="51" y="1039"/>
                  </a:lnTo>
                  <a:lnTo>
                    <a:pt x="30" y="980"/>
                  </a:lnTo>
                  <a:lnTo>
                    <a:pt x="15" y="918"/>
                  </a:lnTo>
                  <a:lnTo>
                    <a:pt x="5" y="857"/>
                  </a:lnTo>
                  <a:lnTo>
                    <a:pt x="0" y="796"/>
                  </a:lnTo>
                  <a:lnTo>
                    <a:pt x="0" y="734"/>
                  </a:lnTo>
                  <a:lnTo>
                    <a:pt x="5" y="673"/>
                  </a:lnTo>
                  <a:lnTo>
                    <a:pt x="15" y="610"/>
                  </a:lnTo>
                  <a:lnTo>
                    <a:pt x="30" y="550"/>
                  </a:lnTo>
                  <a:lnTo>
                    <a:pt x="51" y="491"/>
                  </a:lnTo>
                  <a:lnTo>
                    <a:pt x="75" y="433"/>
                  </a:lnTo>
                  <a:lnTo>
                    <a:pt x="104" y="377"/>
                  </a:lnTo>
                  <a:lnTo>
                    <a:pt x="140" y="324"/>
                  </a:lnTo>
                  <a:lnTo>
                    <a:pt x="180" y="272"/>
                  </a:lnTo>
                  <a:lnTo>
                    <a:pt x="224" y="224"/>
                  </a:lnTo>
                  <a:lnTo>
                    <a:pt x="274" y="178"/>
                  </a:lnTo>
                  <a:lnTo>
                    <a:pt x="327" y="137"/>
                  </a:lnTo>
                  <a:lnTo>
                    <a:pt x="384" y="100"/>
                  </a:lnTo>
                  <a:lnTo>
                    <a:pt x="442" y="70"/>
                  </a:lnTo>
                  <a:lnTo>
                    <a:pt x="504" y="45"/>
                  </a:lnTo>
                  <a:lnTo>
                    <a:pt x="567" y="25"/>
                  </a:lnTo>
                  <a:lnTo>
                    <a:pt x="633" y="10"/>
                  </a:lnTo>
                  <a:lnTo>
                    <a:pt x="700" y="2"/>
                  </a:lnTo>
                  <a:lnTo>
                    <a:pt x="7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8" name="Freeform 14"/>
            <p:cNvSpPr>
              <a:spLocks noEditPoints="1"/>
            </p:cNvSpPr>
            <p:nvPr/>
          </p:nvSpPr>
          <p:spPr bwMode="auto">
            <a:xfrm>
              <a:off x="985" y="3156"/>
              <a:ext cx="49" cy="100"/>
            </a:xfrm>
            <a:custGeom>
              <a:avLst/>
              <a:gdLst>
                <a:gd name="T0" fmla="*/ 362 w 537"/>
                <a:gd name="T1" fmla="*/ 822 h 1104"/>
                <a:gd name="T2" fmla="*/ 390 w 537"/>
                <a:gd name="T3" fmla="*/ 746 h 1104"/>
                <a:gd name="T4" fmla="*/ 362 w 537"/>
                <a:gd name="T5" fmla="*/ 670 h 1104"/>
                <a:gd name="T6" fmla="*/ 176 w 537"/>
                <a:gd name="T7" fmla="*/ 281 h 1104"/>
                <a:gd name="T8" fmla="*/ 149 w 537"/>
                <a:gd name="T9" fmla="*/ 358 h 1104"/>
                <a:gd name="T10" fmla="*/ 176 w 537"/>
                <a:gd name="T11" fmla="*/ 434 h 1104"/>
                <a:gd name="T12" fmla="*/ 269 w 537"/>
                <a:gd name="T13" fmla="*/ 0 h 1104"/>
                <a:gd name="T14" fmla="*/ 321 w 537"/>
                <a:gd name="T15" fmla="*/ 22 h 1104"/>
                <a:gd name="T16" fmla="*/ 344 w 537"/>
                <a:gd name="T17" fmla="*/ 73 h 1104"/>
                <a:gd name="T18" fmla="*/ 412 w 537"/>
                <a:gd name="T19" fmla="*/ 131 h 1104"/>
                <a:gd name="T20" fmla="*/ 493 w 537"/>
                <a:gd name="T21" fmla="*/ 211 h 1104"/>
                <a:gd name="T22" fmla="*/ 535 w 537"/>
                <a:gd name="T23" fmla="*/ 318 h 1104"/>
                <a:gd name="T24" fmla="*/ 528 w 537"/>
                <a:gd name="T25" fmla="*/ 395 h 1104"/>
                <a:gd name="T26" fmla="*/ 483 w 537"/>
                <a:gd name="T27" fmla="*/ 428 h 1104"/>
                <a:gd name="T28" fmla="*/ 426 w 537"/>
                <a:gd name="T29" fmla="*/ 421 h 1104"/>
                <a:gd name="T30" fmla="*/ 392 w 537"/>
                <a:gd name="T31" fmla="*/ 377 h 1104"/>
                <a:gd name="T32" fmla="*/ 377 w 537"/>
                <a:gd name="T33" fmla="*/ 304 h 1104"/>
                <a:gd name="T34" fmla="*/ 344 w 537"/>
                <a:gd name="T35" fmla="*/ 489 h 1104"/>
                <a:gd name="T36" fmla="*/ 444 w 537"/>
                <a:gd name="T37" fmla="*/ 542 h 1104"/>
                <a:gd name="T38" fmla="*/ 513 w 537"/>
                <a:gd name="T39" fmla="*/ 632 h 1104"/>
                <a:gd name="T40" fmla="*/ 537 w 537"/>
                <a:gd name="T41" fmla="*/ 746 h 1104"/>
                <a:gd name="T42" fmla="*/ 513 w 537"/>
                <a:gd name="T43" fmla="*/ 860 h 1104"/>
                <a:gd name="T44" fmla="*/ 444 w 537"/>
                <a:gd name="T45" fmla="*/ 949 h 1104"/>
                <a:gd name="T46" fmla="*/ 344 w 537"/>
                <a:gd name="T47" fmla="*/ 1004 h 1104"/>
                <a:gd name="T48" fmla="*/ 333 w 537"/>
                <a:gd name="T49" fmla="*/ 1067 h 1104"/>
                <a:gd name="T50" fmla="*/ 289 w 537"/>
                <a:gd name="T51" fmla="*/ 1101 h 1104"/>
                <a:gd name="T52" fmla="*/ 232 w 537"/>
                <a:gd name="T53" fmla="*/ 1094 h 1104"/>
                <a:gd name="T54" fmla="*/ 197 w 537"/>
                <a:gd name="T55" fmla="*/ 1050 h 1104"/>
                <a:gd name="T56" fmla="*/ 158 w 537"/>
                <a:gd name="T57" fmla="*/ 990 h 1104"/>
                <a:gd name="T58" fmla="*/ 68 w 537"/>
                <a:gd name="T59" fmla="*/ 923 h 1104"/>
                <a:gd name="T60" fmla="*/ 12 w 537"/>
                <a:gd name="T61" fmla="*/ 823 h 1104"/>
                <a:gd name="T62" fmla="*/ 3 w 537"/>
                <a:gd name="T63" fmla="*/ 726 h 1104"/>
                <a:gd name="T64" fmla="*/ 37 w 537"/>
                <a:gd name="T65" fmla="*/ 682 h 1104"/>
                <a:gd name="T66" fmla="*/ 94 w 537"/>
                <a:gd name="T67" fmla="*/ 674 h 1104"/>
                <a:gd name="T68" fmla="*/ 138 w 537"/>
                <a:gd name="T69" fmla="*/ 709 h 1104"/>
                <a:gd name="T70" fmla="*/ 152 w 537"/>
                <a:gd name="T71" fmla="*/ 774 h 1104"/>
                <a:gd name="T72" fmla="*/ 195 w 537"/>
                <a:gd name="T73" fmla="*/ 841 h 1104"/>
                <a:gd name="T74" fmla="*/ 125 w 537"/>
                <a:gd name="T75" fmla="*/ 584 h 1104"/>
                <a:gd name="T76" fmla="*/ 44 w 537"/>
                <a:gd name="T77" fmla="*/ 505 h 1104"/>
                <a:gd name="T78" fmla="*/ 3 w 537"/>
                <a:gd name="T79" fmla="*/ 397 h 1104"/>
                <a:gd name="T80" fmla="*/ 12 w 537"/>
                <a:gd name="T81" fmla="*/ 279 h 1104"/>
                <a:gd name="T82" fmla="*/ 68 w 537"/>
                <a:gd name="T83" fmla="*/ 180 h 1104"/>
                <a:gd name="T84" fmla="*/ 158 w 537"/>
                <a:gd name="T85" fmla="*/ 114 h 1104"/>
                <a:gd name="T86" fmla="*/ 197 w 537"/>
                <a:gd name="T87" fmla="*/ 54 h 1104"/>
                <a:gd name="T88" fmla="*/ 232 w 537"/>
                <a:gd name="T89" fmla="*/ 10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7" h="1104">
                  <a:moveTo>
                    <a:pt x="344" y="651"/>
                  </a:moveTo>
                  <a:lnTo>
                    <a:pt x="344" y="841"/>
                  </a:lnTo>
                  <a:lnTo>
                    <a:pt x="362" y="822"/>
                  </a:lnTo>
                  <a:lnTo>
                    <a:pt x="377" y="800"/>
                  </a:lnTo>
                  <a:lnTo>
                    <a:pt x="387" y="774"/>
                  </a:lnTo>
                  <a:lnTo>
                    <a:pt x="390" y="746"/>
                  </a:lnTo>
                  <a:lnTo>
                    <a:pt x="387" y="718"/>
                  </a:lnTo>
                  <a:lnTo>
                    <a:pt x="377" y="692"/>
                  </a:lnTo>
                  <a:lnTo>
                    <a:pt x="362" y="670"/>
                  </a:lnTo>
                  <a:lnTo>
                    <a:pt x="344" y="651"/>
                  </a:lnTo>
                  <a:close/>
                  <a:moveTo>
                    <a:pt x="195" y="263"/>
                  </a:moveTo>
                  <a:lnTo>
                    <a:pt x="176" y="281"/>
                  </a:lnTo>
                  <a:lnTo>
                    <a:pt x="161" y="304"/>
                  </a:lnTo>
                  <a:lnTo>
                    <a:pt x="152" y="330"/>
                  </a:lnTo>
                  <a:lnTo>
                    <a:pt x="149" y="358"/>
                  </a:lnTo>
                  <a:lnTo>
                    <a:pt x="152" y="385"/>
                  </a:lnTo>
                  <a:lnTo>
                    <a:pt x="161" y="411"/>
                  </a:lnTo>
                  <a:lnTo>
                    <a:pt x="176" y="434"/>
                  </a:lnTo>
                  <a:lnTo>
                    <a:pt x="195" y="452"/>
                  </a:lnTo>
                  <a:lnTo>
                    <a:pt x="195" y="263"/>
                  </a:lnTo>
                  <a:close/>
                  <a:moveTo>
                    <a:pt x="269" y="0"/>
                  </a:moveTo>
                  <a:lnTo>
                    <a:pt x="289" y="2"/>
                  </a:lnTo>
                  <a:lnTo>
                    <a:pt x="306" y="10"/>
                  </a:lnTo>
                  <a:lnTo>
                    <a:pt x="321" y="22"/>
                  </a:lnTo>
                  <a:lnTo>
                    <a:pt x="333" y="37"/>
                  </a:lnTo>
                  <a:lnTo>
                    <a:pt x="340" y="54"/>
                  </a:lnTo>
                  <a:lnTo>
                    <a:pt x="344" y="73"/>
                  </a:lnTo>
                  <a:lnTo>
                    <a:pt x="344" y="100"/>
                  </a:lnTo>
                  <a:lnTo>
                    <a:pt x="379" y="114"/>
                  </a:lnTo>
                  <a:lnTo>
                    <a:pt x="412" y="131"/>
                  </a:lnTo>
                  <a:lnTo>
                    <a:pt x="444" y="154"/>
                  </a:lnTo>
                  <a:lnTo>
                    <a:pt x="471" y="180"/>
                  </a:lnTo>
                  <a:lnTo>
                    <a:pt x="493" y="211"/>
                  </a:lnTo>
                  <a:lnTo>
                    <a:pt x="513" y="244"/>
                  </a:lnTo>
                  <a:lnTo>
                    <a:pt x="527" y="279"/>
                  </a:lnTo>
                  <a:lnTo>
                    <a:pt x="535" y="318"/>
                  </a:lnTo>
                  <a:lnTo>
                    <a:pt x="537" y="358"/>
                  </a:lnTo>
                  <a:lnTo>
                    <a:pt x="535" y="377"/>
                  </a:lnTo>
                  <a:lnTo>
                    <a:pt x="528" y="395"/>
                  </a:lnTo>
                  <a:lnTo>
                    <a:pt x="516" y="410"/>
                  </a:lnTo>
                  <a:lnTo>
                    <a:pt x="501" y="421"/>
                  </a:lnTo>
                  <a:lnTo>
                    <a:pt x="483" y="428"/>
                  </a:lnTo>
                  <a:lnTo>
                    <a:pt x="464" y="432"/>
                  </a:lnTo>
                  <a:lnTo>
                    <a:pt x="444" y="428"/>
                  </a:lnTo>
                  <a:lnTo>
                    <a:pt x="426" y="421"/>
                  </a:lnTo>
                  <a:lnTo>
                    <a:pt x="411" y="410"/>
                  </a:lnTo>
                  <a:lnTo>
                    <a:pt x="400" y="395"/>
                  </a:lnTo>
                  <a:lnTo>
                    <a:pt x="392" y="377"/>
                  </a:lnTo>
                  <a:lnTo>
                    <a:pt x="390" y="358"/>
                  </a:lnTo>
                  <a:lnTo>
                    <a:pt x="387" y="330"/>
                  </a:lnTo>
                  <a:lnTo>
                    <a:pt x="377" y="304"/>
                  </a:lnTo>
                  <a:lnTo>
                    <a:pt x="362" y="281"/>
                  </a:lnTo>
                  <a:lnTo>
                    <a:pt x="344" y="263"/>
                  </a:lnTo>
                  <a:lnTo>
                    <a:pt x="344" y="489"/>
                  </a:lnTo>
                  <a:lnTo>
                    <a:pt x="379" y="501"/>
                  </a:lnTo>
                  <a:lnTo>
                    <a:pt x="412" y="520"/>
                  </a:lnTo>
                  <a:lnTo>
                    <a:pt x="444" y="542"/>
                  </a:lnTo>
                  <a:lnTo>
                    <a:pt x="471" y="569"/>
                  </a:lnTo>
                  <a:lnTo>
                    <a:pt x="493" y="599"/>
                  </a:lnTo>
                  <a:lnTo>
                    <a:pt x="513" y="632"/>
                  </a:lnTo>
                  <a:lnTo>
                    <a:pt x="527" y="668"/>
                  </a:lnTo>
                  <a:lnTo>
                    <a:pt x="535" y="706"/>
                  </a:lnTo>
                  <a:lnTo>
                    <a:pt x="537" y="746"/>
                  </a:lnTo>
                  <a:lnTo>
                    <a:pt x="535" y="786"/>
                  </a:lnTo>
                  <a:lnTo>
                    <a:pt x="527" y="823"/>
                  </a:lnTo>
                  <a:lnTo>
                    <a:pt x="513" y="860"/>
                  </a:lnTo>
                  <a:lnTo>
                    <a:pt x="493" y="893"/>
                  </a:lnTo>
                  <a:lnTo>
                    <a:pt x="471" y="923"/>
                  </a:lnTo>
                  <a:lnTo>
                    <a:pt x="444" y="949"/>
                  </a:lnTo>
                  <a:lnTo>
                    <a:pt x="412" y="972"/>
                  </a:lnTo>
                  <a:lnTo>
                    <a:pt x="379" y="990"/>
                  </a:lnTo>
                  <a:lnTo>
                    <a:pt x="344" y="1004"/>
                  </a:lnTo>
                  <a:lnTo>
                    <a:pt x="344" y="1029"/>
                  </a:lnTo>
                  <a:lnTo>
                    <a:pt x="340" y="1050"/>
                  </a:lnTo>
                  <a:lnTo>
                    <a:pt x="333" y="1067"/>
                  </a:lnTo>
                  <a:lnTo>
                    <a:pt x="321" y="1082"/>
                  </a:lnTo>
                  <a:lnTo>
                    <a:pt x="306" y="1094"/>
                  </a:lnTo>
                  <a:lnTo>
                    <a:pt x="289" y="1101"/>
                  </a:lnTo>
                  <a:lnTo>
                    <a:pt x="269" y="1104"/>
                  </a:lnTo>
                  <a:lnTo>
                    <a:pt x="250" y="1101"/>
                  </a:lnTo>
                  <a:lnTo>
                    <a:pt x="232" y="1094"/>
                  </a:lnTo>
                  <a:lnTo>
                    <a:pt x="217" y="1082"/>
                  </a:lnTo>
                  <a:lnTo>
                    <a:pt x="205" y="1067"/>
                  </a:lnTo>
                  <a:lnTo>
                    <a:pt x="197" y="1050"/>
                  </a:lnTo>
                  <a:lnTo>
                    <a:pt x="195" y="1029"/>
                  </a:lnTo>
                  <a:lnTo>
                    <a:pt x="195" y="1004"/>
                  </a:lnTo>
                  <a:lnTo>
                    <a:pt x="158" y="990"/>
                  </a:lnTo>
                  <a:lnTo>
                    <a:pt x="125" y="972"/>
                  </a:lnTo>
                  <a:lnTo>
                    <a:pt x="95" y="949"/>
                  </a:lnTo>
                  <a:lnTo>
                    <a:pt x="68" y="923"/>
                  </a:lnTo>
                  <a:lnTo>
                    <a:pt x="44" y="893"/>
                  </a:lnTo>
                  <a:lnTo>
                    <a:pt x="26" y="860"/>
                  </a:lnTo>
                  <a:lnTo>
                    <a:pt x="12" y="823"/>
                  </a:lnTo>
                  <a:lnTo>
                    <a:pt x="3" y="786"/>
                  </a:lnTo>
                  <a:lnTo>
                    <a:pt x="0" y="746"/>
                  </a:lnTo>
                  <a:lnTo>
                    <a:pt x="3" y="726"/>
                  </a:lnTo>
                  <a:lnTo>
                    <a:pt x="11" y="709"/>
                  </a:lnTo>
                  <a:lnTo>
                    <a:pt x="22" y="694"/>
                  </a:lnTo>
                  <a:lnTo>
                    <a:pt x="37" y="682"/>
                  </a:lnTo>
                  <a:lnTo>
                    <a:pt x="55" y="674"/>
                  </a:lnTo>
                  <a:lnTo>
                    <a:pt x="75" y="672"/>
                  </a:lnTo>
                  <a:lnTo>
                    <a:pt x="94" y="674"/>
                  </a:lnTo>
                  <a:lnTo>
                    <a:pt x="112" y="682"/>
                  </a:lnTo>
                  <a:lnTo>
                    <a:pt x="127" y="694"/>
                  </a:lnTo>
                  <a:lnTo>
                    <a:pt x="138" y="709"/>
                  </a:lnTo>
                  <a:lnTo>
                    <a:pt x="146" y="726"/>
                  </a:lnTo>
                  <a:lnTo>
                    <a:pt x="149" y="746"/>
                  </a:lnTo>
                  <a:lnTo>
                    <a:pt x="152" y="774"/>
                  </a:lnTo>
                  <a:lnTo>
                    <a:pt x="161" y="800"/>
                  </a:lnTo>
                  <a:lnTo>
                    <a:pt x="176" y="822"/>
                  </a:lnTo>
                  <a:lnTo>
                    <a:pt x="195" y="841"/>
                  </a:lnTo>
                  <a:lnTo>
                    <a:pt x="195" y="615"/>
                  </a:lnTo>
                  <a:lnTo>
                    <a:pt x="158" y="602"/>
                  </a:lnTo>
                  <a:lnTo>
                    <a:pt x="125" y="584"/>
                  </a:lnTo>
                  <a:lnTo>
                    <a:pt x="95" y="562"/>
                  </a:lnTo>
                  <a:lnTo>
                    <a:pt x="68" y="535"/>
                  </a:lnTo>
                  <a:lnTo>
                    <a:pt x="44" y="505"/>
                  </a:lnTo>
                  <a:lnTo>
                    <a:pt x="26" y="471"/>
                  </a:lnTo>
                  <a:lnTo>
                    <a:pt x="12" y="436"/>
                  </a:lnTo>
                  <a:lnTo>
                    <a:pt x="3" y="397"/>
                  </a:lnTo>
                  <a:lnTo>
                    <a:pt x="0" y="358"/>
                  </a:lnTo>
                  <a:lnTo>
                    <a:pt x="3" y="318"/>
                  </a:lnTo>
                  <a:lnTo>
                    <a:pt x="12" y="279"/>
                  </a:lnTo>
                  <a:lnTo>
                    <a:pt x="26" y="244"/>
                  </a:lnTo>
                  <a:lnTo>
                    <a:pt x="44" y="211"/>
                  </a:lnTo>
                  <a:lnTo>
                    <a:pt x="68" y="180"/>
                  </a:lnTo>
                  <a:lnTo>
                    <a:pt x="95" y="154"/>
                  </a:lnTo>
                  <a:lnTo>
                    <a:pt x="125" y="131"/>
                  </a:lnTo>
                  <a:lnTo>
                    <a:pt x="158" y="114"/>
                  </a:lnTo>
                  <a:lnTo>
                    <a:pt x="195" y="100"/>
                  </a:lnTo>
                  <a:lnTo>
                    <a:pt x="195" y="73"/>
                  </a:lnTo>
                  <a:lnTo>
                    <a:pt x="197" y="54"/>
                  </a:lnTo>
                  <a:lnTo>
                    <a:pt x="205" y="37"/>
                  </a:lnTo>
                  <a:lnTo>
                    <a:pt x="217" y="22"/>
                  </a:lnTo>
                  <a:lnTo>
                    <a:pt x="232" y="10"/>
                  </a:lnTo>
                  <a:lnTo>
                    <a:pt x="250" y="2"/>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9" name="Freeform 15"/>
            <p:cNvSpPr>
              <a:spLocks noEditPoints="1"/>
            </p:cNvSpPr>
            <p:nvPr/>
          </p:nvSpPr>
          <p:spPr bwMode="auto">
            <a:xfrm>
              <a:off x="849" y="3045"/>
              <a:ext cx="322" cy="321"/>
            </a:xfrm>
            <a:custGeom>
              <a:avLst/>
              <a:gdLst>
                <a:gd name="T0" fmla="*/ 1690 w 3538"/>
                <a:gd name="T1" fmla="*/ 3287 h 3528"/>
                <a:gd name="T2" fmla="*/ 1909 w 3538"/>
                <a:gd name="T3" fmla="*/ 3231 h 3528"/>
                <a:gd name="T4" fmla="*/ 1635 w 3538"/>
                <a:gd name="T5" fmla="*/ 2812 h 3528"/>
                <a:gd name="T6" fmla="*/ 2683 w 3538"/>
                <a:gd name="T7" fmla="*/ 2892 h 3528"/>
                <a:gd name="T8" fmla="*/ 2895 w 3538"/>
                <a:gd name="T9" fmla="*/ 2810 h 3528"/>
                <a:gd name="T10" fmla="*/ 2607 w 3538"/>
                <a:gd name="T11" fmla="*/ 2411 h 3528"/>
                <a:gd name="T12" fmla="*/ 633 w 3538"/>
                <a:gd name="T13" fmla="*/ 2785 h 3528"/>
                <a:gd name="T14" fmla="*/ 829 w 3538"/>
                <a:gd name="T15" fmla="*/ 2900 h 3528"/>
                <a:gd name="T16" fmla="*/ 931 w 3538"/>
                <a:gd name="T17" fmla="*/ 2411 h 3528"/>
                <a:gd name="T18" fmla="*/ 225 w 3538"/>
                <a:gd name="T19" fmla="*/ 1737 h 3528"/>
                <a:gd name="T20" fmla="*/ 350 w 3538"/>
                <a:gd name="T21" fmla="*/ 1926 h 3528"/>
                <a:gd name="T22" fmla="*/ 377 w 3538"/>
                <a:gd name="T23" fmla="*/ 1600 h 3528"/>
                <a:gd name="T24" fmla="*/ 3161 w 3538"/>
                <a:gd name="T25" fmla="*/ 1930 h 3528"/>
                <a:gd name="T26" fmla="*/ 3316 w 3538"/>
                <a:gd name="T27" fmla="*/ 1765 h 3528"/>
                <a:gd name="T28" fmla="*/ 3161 w 3538"/>
                <a:gd name="T29" fmla="*/ 1600 h 3528"/>
                <a:gd name="T30" fmla="*/ 1277 w 3538"/>
                <a:gd name="T31" fmla="*/ 1089 h 3528"/>
                <a:gd name="T32" fmla="*/ 955 w 3538"/>
                <a:gd name="T33" fmla="*/ 1568 h 3528"/>
                <a:gd name="T34" fmla="*/ 1022 w 3538"/>
                <a:gd name="T35" fmla="*/ 2144 h 3528"/>
                <a:gd name="T36" fmla="*/ 1454 w 3538"/>
                <a:gd name="T37" fmla="*/ 2539 h 3528"/>
                <a:gd name="T38" fmla="*/ 2023 w 3538"/>
                <a:gd name="T39" fmla="*/ 2560 h 3528"/>
                <a:gd name="T40" fmla="*/ 2484 w 3538"/>
                <a:gd name="T41" fmla="*/ 2201 h 3528"/>
                <a:gd name="T42" fmla="*/ 2596 w 3538"/>
                <a:gd name="T43" fmla="*/ 1633 h 3528"/>
                <a:gd name="T44" fmla="*/ 2312 w 3538"/>
                <a:gd name="T45" fmla="*/ 1129 h 3528"/>
                <a:gd name="T46" fmla="*/ 1769 w 3538"/>
                <a:gd name="T47" fmla="*/ 930 h 3528"/>
                <a:gd name="T48" fmla="*/ 2518 w 3538"/>
                <a:gd name="T49" fmla="*/ 1018 h 3528"/>
                <a:gd name="T50" fmla="*/ 2910 w 3538"/>
                <a:gd name="T51" fmla="*/ 772 h 3528"/>
                <a:gd name="T52" fmla="*/ 2737 w 3538"/>
                <a:gd name="T53" fmla="*/ 626 h 3528"/>
                <a:gd name="T54" fmla="*/ 633 w 3538"/>
                <a:gd name="T55" fmla="*/ 744 h 3528"/>
                <a:gd name="T56" fmla="*/ 974 w 3538"/>
                <a:gd name="T57" fmla="*/ 1067 h 3528"/>
                <a:gd name="T58" fmla="*/ 801 w 3538"/>
                <a:gd name="T59" fmla="*/ 626 h 3528"/>
                <a:gd name="T60" fmla="*/ 1607 w 3538"/>
                <a:gd name="T61" fmla="*/ 349 h 3528"/>
                <a:gd name="T62" fmla="*/ 1935 w 3538"/>
                <a:gd name="T63" fmla="*/ 376 h 3528"/>
                <a:gd name="T64" fmla="*/ 1769 w 3538"/>
                <a:gd name="T65" fmla="*/ 222 h 3528"/>
                <a:gd name="T66" fmla="*/ 2086 w 3538"/>
                <a:gd name="T67" fmla="*/ 165 h 3528"/>
                <a:gd name="T68" fmla="*/ 2227 w 3538"/>
                <a:gd name="T69" fmla="*/ 812 h 3528"/>
                <a:gd name="T70" fmla="*/ 2772 w 3538"/>
                <a:gd name="T71" fmla="*/ 405 h 3528"/>
                <a:gd name="T72" fmla="*/ 3099 w 3538"/>
                <a:gd name="T73" fmla="*/ 631 h 3528"/>
                <a:gd name="T74" fmla="*/ 3055 w 3538"/>
                <a:gd name="T75" fmla="*/ 1024 h 3528"/>
                <a:gd name="T76" fmla="*/ 3249 w 3538"/>
                <a:gd name="T77" fmla="*/ 1390 h 3528"/>
                <a:gd name="T78" fmla="*/ 3527 w 3538"/>
                <a:gd name="T79" fmla="*/ 1673 h 3528"/>
                <a:gd name="T80" fmla="*/ 3411 w 3538"/>
                <a:gd name="T81" fmla="*/ 2051 h 3528"/>
                <a:gd name="T82" fmla="*/ 2748 w 3538"/>
                <a:gd name="T83" fmla="*/ 2170 h 3528"/>
                <a:gd name="T84" fmla="*/ 3133 w 3538"/>
                <a:gd name="T85" fmla="*/ 2719 h 3528"/>
                <a:gd name="T86" fmla="*/ 2951 w 3538"/>
                <a:gd name="T87" fmla="*/ 3067 h 3528"/>
                <a:gd name="T88" fmla="*/ 2592 w 3538"/>
                <a:gd name="T89" fmla="*/ 3094 h 3528"/>
                <a:gd name="T90" fmla="*/ 2158 w 3538"/>
                <a:gd name="T91" fmla="*/ 3149 h 3528"/>
                <a:gd name="T92" fmla="*/ 1947 w 3538"/>
                <a:gd name="T93" fmla="*/ 3485 h 3528"/>
                <a:gd name="T94" fmla="*/ 1551 w 3538"/>
                <a:gd name="T95" fmla="*/ 3462 h 3528"/>
                <a:gd name="T96" fmla="*/ 1383 w 3538"/>
                <a:gd name="T97" fmla="*/ 3103 h 3528"/>
                <a:gd name="T98" fmla="*/ 904 w 3538"/>
                <a:gd name="T99" fmla="*/ 3110 h 3528"/>
                <a:gd name="T100" fmla="*/ 551 w 3538"/>
                <a:gd name="T101" fmla="*/ 3041 h 3528"/>
                <a:gd name="T102" fmla="*/ 410 w 3538"/>
                <a:gd name="T103" fmla="*/ 2673 h 3528"/>
                <a:gd name="T104" fmla="*/ 769 w 3538"/>
                <a:gd name="T105" fmla="*/ 2116 h 3528"/>
                <a:gd name="T106" fmla="*/ 96 w 3538"/>
                <a:gd name="T107" fmla="*/ 2018 h 3528"/>
                <a:gd name="T108" fmla="*/ 25 w 3538"/>
                <a:gd name="T109" fmla="*/ 1629 h 3528"/>
                <a:gd name="T110" fmla="*/ 335 w 3538"/>
                <a:gd name="T111" fmla="*/ 1382 h 3528"/>
                <a:gd name="T112" fmla="*/ 457 w 3538"/>
                <a:gd name="T113" fmla="*/ 986 h 3528"/>
                <a:gd name="T114" fmla="*/ 461 w 3538"/>
                <a:gd name="T115" fmla="*/ 591 h 3528"/>
                <a:gd name="T116" fmla="*/ 813 w 3538"/>
                <a:gd name="T117" fmla="*/ 405 h 3528"/>
                <a:gd name="T118" fmla="*/ 1364 w 3538"/>
                <a:gd name="T119" fmla="*/ 788 h 3528"/>
                <a:gd name="T120" fmla="*/ 1481 w 3538"/>
                <a:gd name="T121" fmla="*/ 128 h 3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38" h="3528">
                  <a:moveTo>
                    <a:pt x="1635" y="2812"/>
                  </a:moveTo>
                  <a:lnTo>
                    <a:pt x="1604" y="3125"/>
                  </a:lnTo>
                  <a:lnTo>
                    <a:pt x="1602" y="3153"/>
                  </a:lnTo>
                  <a:lnTo>
                    <a:pt x="1607" y="3181"/>
                  </a:lnTo>
                  <a:lnTo>
                    <a:pt x="1615" y="3206"/>
                  </a:lnTo>
                  <a:lnTo>
                    <a:pt x="1628" y="3231"/>
                  </a:lnTo>
                  <a:lnTo>
                    <a:pt x="1646" y="3252"/>
                  </a:lnTo>
                  <a:lnTo>
                    <a:pt x="1666" y="3272"/>
                  </a:lnTo>
                  <a:lnTo>
                    <a:pt x="1690" y="3287"/>
                  </a:lnTo>
                  <a:lnTo>
                    <a:pt x="1714" y="3299"/>
                  </a:lnTo>
                  <a:lnTo>
                    <a:pt x="1741" y="3305"/>
                  </a:lnTo>
                  <a:lnTo>
                    <a:pt x="1769" y="3307"/>
                  </a:lnTo>
                  <a:lnTo>
                    <a:pt x="1797" y="3305"/>
                  </a:lnTo>
                  <a:lnTo>
                    <a:pt x="1824" y="3299"/>
                  </a:lnTo>
                  <a:lnTo>
                    <a:pt x="1849" y="3287"/>
                  </a:lnTo>
                  <a:lnTo>
                    <a:pt x="1872" y="3272"/>
                  </a:lnTo>
                  <a:lnTo>
                    <a:pt x="1892" y="3252"/>
                  </a:lnTo>
                  <a:lnTo>
                    <a:pt x="1909" y="3231"/>
                  </a:lnTo>
                  <a:lnTo>
                    <a:pt x="1922" y="3206"/>
                  </a:lnTo>
                  <a:lnTo>
                    <a:pt x="1931" y="3181"/>
                  </a:lnTo>
                  <a:lnTo>
                    <a:pt x="1935" y="3153"/>
                  </a:lnTo>
                  <a:lnTo>
                    <a:pt x="1935" y="3125"/>
                  </a:lnTo>
                  <a:lnTo>
                    <a:pt x="1904" y="2812"/>
                  </a:lnTo>
                  <a:lnTo>
                    <a:pt x="1836" y="2819"/>
                  </a:lnTo>
                  <a:lnTo>
                    <a:pt x="1769" y="2821"/>
                  </a:lnTo>
                  <a:lnTo>
                    <a:pt x="1702" y="2819"/>
                  </a:lnTo>
                  <a:lnTo>
                    <a:pt x="1635" y="2812"/>
                  </a:lnTo>
                  <a:close/>
                  <a:moveTo>
                    <a:pt x="2607" y="2411"/>
                  </a:moveTo>
                  <a:lnTo>
                    <a:pt x="2565" y="2463"/>
                  </a:lnTo>
                  <a:lnTo>
                    <a:pt x="2518" y="2512"/>
                  </a:lnTo>
                  <a:lnTo>
                    <a:pt x="2469" y="2558"/>
                  </a:lnTo>
                  <a:lnTo>
                    <a:pt x="2417" y="2601"/>
                  </a:lnTo>
                  <a:lnTo>
                    <a:pt x="2616" y="2844"/>
                  </a:lnTo>
                  <a:lnTo>
                    <a:pt x="2636" y="2864"/>
                  </a:lnTo>
                  <a:lnTo>
                    <a:pt x="2658" y="2880"/>
                  </a:lnTo>
                  <a:lnTo>
                    <a:pt x="2683" y="2892"/>
                  </a:lnTo>
                  <a:lnTo>
                    <a:pt x="2709" y="2900"/>
                  </a:lnTo>
                  <a:lnTo>
                    <a:pt x="2737" y="2904"/>
                  </a:lnTo>
                  <a:lnTo>
                    <a:pt x="2765" y="2903"/>
                  </a:lnTo>
                  <a:lnTo>
                    <a:pt x="2792" y="2897"/>
                  </a:lnTo>
                  <a:lnTo>
                    <a:pt x="2818" y="2888"/>
                  </a:lnTo>
                  <a:lnTo>
                    <a:pt x="2841" y="2874"/>
                  </a:lnTo>
                  <a:lnTo>
                    <a:pt x="2863" y="2855"/>
                  </a:lnTo>
                  <a:lnTo>
                    <a:pt x="2881" y="2834"/>
                  </a:lnTo>
                  <a:lnTo>
                    <a:pt x="2895" y="2810"/>
                  </a:lnTo>
                  <a:lnTo>
                    <a:pt x="2905" y="2786"/>
                  </a:lnTo>
                  <a:lnTo>
                    <a:pt x="2910" y="2758"/>
                  </a:lnTo>
                  <a:lnTo>
                    <a:pt x="2911" y="2730"/>
                  </a:lnTo>
                  <a:lnTo>
                    <a:pt x="2908" y="2702"/>
                  </a:lnTo>
                  <a:lnTo>
                    <a:pt x="2899" y="2676"/>
                  </a:lnTo>
                  <a:lnTo>
                    <a:pt x="2888" y="2651"/>
                  </a:lnTo>
                  <a:lnTo>
                    <a:pt x="2870" y="2629"/>
                  </a:lnTo>
                  <a:lnTo>
                    <a:pt x="2851" y="2610"/>
                  </a:lnTo>
                  <a:lnTo>
                    <a:pt x="2607" y="2411"/>
                  </a:lnTo>
                  <a:close/>
                  <a:moveTo>
                    <a:pt x="931" y="2411"/>
                  </a:moveTo>
                  <a:lnTo>
                    <a:pt x="688" y="2610"/>
                  </a:lnTo>
                  <a:lnTo>
                    <a:pt x="667" y="2629"/>
                  </a:lnTo>
                  <a:lnTo>
                    <a:pt x="651" y="2651"/>
                  </a:lnTo>
                  <a:lnTo>
                    <a:pt x="638" y="2676"/>
                  </a:lnTo>
                  <a:lnTo>
                    <a:pt x="631" y="2702"/>
                  </a:lnTo>
                  <a:lnTo>
                    <a:pt x="626" y="2730"/>
                  </a:lnTo>
                  <a:lnTo>
                    <a:pt x="627" y="2758"/>
                  </a:lnTo>
                  <a:lnTo>
                    <a:pt x="633" y="2785"/>
                  </a:lnTo>
                  <a:lnTo>
                    <a:pt x="644" y="2810"/>
                  </a:lnTo>
                  <a:lnTo>
                    <a:pt x="658" y="2834"/>
                  </a:lnTo>
                  <a:lnTo>
                    <a:pt x="676" y="2855"/>
                  </a:lnTo>
                  <a:lnTo>
                    <a:pt x="696" y="2874"/>
                  </a:lnTo>
                  <a:lnTo>
                    <a:pt x="720" y="2888"/>
                  </a:lnTo>
                  <a:lnTo>
                    <a:pt x="746" y="2897"/>
                  </a:lnTo>
                  <a:lnTo>
                    <a:pt x="773" y="2903"/>
                  </a:lnTo>
                  <a:lnTo>
                    <a:pt x="802" y="2904"/>
                  </a:lnTo>
                  <a:lnTo>
                    <a:pt x="829" y="2900"/>
                  </a:lnTo>
                  <a:lnTo>
                    <a:pt x="856" y="2892"/>
                  </a:lnTo>
                  <a:lnTo>
                    <a:pt x="880" y="2880"/>
                  </a:lnTo>
                  <a:lnTo>
                    <a:pt x="902" y="2864"/>
                  </a:lnTo>
                  <a:lnTo>
                    <a:pt x="921" y="2844"/>
                  </a:lnTo>
                  <a:lnTo>
                    <a:pt x="1121" y="2601"/>
                  </a:lnTo>
                  <a:lnTo>
                    <a:pt x="1070" y="2558"/>
                  </a:lnTo>
                  <a:lnTo>
                    <a:pt x="1020" y="2512"/>
                  </a:lnTo>
                  <a:lnTo>
                    <a:pt x="974" y="2463"/>
                  </a:lnTo>
                  <a:lnTo>
                    <a:pt x="931" y="2411"/>
                  </a:lnTo>
                  <a:close/>
                  <a:moveTo>
                    <a:pt x="377" y="1600"/>
                  </a:moveTo>
                  <a:lnTo>
                    <a:pt x="350" y="1603"/>
                  </a:lnTo>
                  <a:lnTo>
                    <a:pt x="324" y="1611"/>
                  </a:lnTo>
                  <a:lnTo>
                    <a:pt x="299" y="1624"/>
                  </a:lnTo>
                  <a:lnTo>
                    <a:pt x="277" y="1641"/>
                  </a:lnTo>
                  <a:lnTo>
                    <a:pt x="257" y="1662"/>
                  </a:lnTo>
                  <a:lnTo>
                    <a:pt x="242" y="1685"/>
                  </a:lnTo>
                  <a:lnTo>
                    <a:pt x="231" y="1710"/>
                  </a:lnTo>
                  <a:lnTo>
                    <a:pt x="225" y="1737"/>
                  </a:lnTo>
                  <a:lnTo>
                    <a:pt x="223" y="1765"/>
                  </a:lnTo>
                  <a:lnTo>
                    <a:pt x="225" y="1793"/>
                  </a:lnTo>
                  <a:lnTo>
                    <a:pt x="231" y="1820"/>
                  </a:lnTo>
                  <a:lnTo>
                    <a:pt x="242" y="1844"/>
                  </a:lnTo>
                  <a:lnTo>
                    <a:pt x="258" y="1868"/>
                  </a:lnTo>
                  <a:lnTo>
                    <a:pt x="277" y="1888"/>
                  </a:lnTo>
                  <a:lnTo>
                    <a:pt x="299" y="1904"/>
                  </a:lnTo>
                  <a:lnTo>
                    <a:pt x="324" y="1917"/>
                  </a:lnTo>
                  <a:lnTo>
                    <a:pt x="350" y="1926"/>
                  </a:lnTo>
                  <a:lnTo>
                    <a:pt x="377" y="1930"/>
                  </a:lnTo>
                  <a:lnTo>
                    <a:pt x="405" y="1930"/>
                  </a:lnTo>
                  <a:lnTo>
                    <a:pt x="719" y="1899"/>
                  </a:lnTo>
                  <a:lnTo>
                    <a:pt x="712" y="1832"/>
                  </a:lnTo>
                  <a:lnTo>
                    <a:pt x="710" y="1765"/>
                  </a:lnTo>
                  <a:lnTo>
                    <a:pt x="712" y="1697"/>
                  </a:lnTo>
                  <a:lnTo>
                    <a:pt x="719" y="1631"/>
                  </a:lnTo>
                  <a:lnTo>
                    <a:pt x="405" y="1600"/>
                  </a:lnTo>
                  <a:lnTo>
                    <a:pt x="377" y="1600"/>
                  </a:lnTo>
                  <a:close/>
                  <a:moveTo>
                    <a:pt x="3161" y="1600"/>
                  </a:moveTo>
                  <a:lnTo>
                    <a:pt x="3133" y="1600"/>
                  </a:lnTo>
                  <a:lnTo>
                    <a:pt x="2820" y="1631"/>
                  </a:lnTo>
                  <a:lnTo>
                    <a:pt x="2826" y="1697"/>
                  </a:lnTo>
                  <a:lnTo>
                    <a:pt x="2828" y="1765"/>
                  </a:lnTo>
                  <a:lnTo>
                    <a:pt x="2826" y="1832"/>
                  </a:lnTo>
                  <a:lnTo>
                    <a:pt x="2820" y="1899"/>
                  </a:lnTo>
                  <a:lnTo>
                    <a:pt x="3133" y="1930"/>
                  </a:lnTo>
                  <a:lnTo>
                    <a:pt x="3161" y="1930"/>
                  </a:lnTo>
                  <a:lnTo>
                    <a:pt x="3189" y="1926"/>
                  </a:lnTo>
                  <a:lnTo>
                    <a:pt x="3215" y="1917"/>
                  </a:lnTo>
                  <a:lnTo>
                    <a:pt x="3238" y="1904"/>
                  </a:lnTo>
                  <a:lnTo>
                    <a:pt x="3261" y="1888"/>
                  </a:lnTo>
                  <a:lnTo>
                    <a:pt x="3280" y="1867"/>
                  </a:lnTo>
                  <a:lnTo>
                    <a:pt x="3295" y="1844"/>
                  </a:lnTo>
                  <a:lnTo>
                    <a:pt x="3307" y="1820"/>
                  </a:lnTo>
                  <a:lnTo>
                    <a:pt x="3314" y="1793"/>
                  </a:lnTo>
                  <a:lnTo>
                    <a:pt x="3316" y="1765"/>
                  </a:lnTo>
                  <a:lnTo>
                    <a:pt x="3314" y="1737"/>
                  </a:lnTo>
                  <a:lnTo>
                    <a:pt x="3307" y="1710"/>
                  </a:lnTo>
                  <a:lnTo>
                    <a:pt x="3295" y="1685"/>
                  </a:lnTo>
                  <a:lnTo>
                    <a:pt x="3280" y="1662"/>
                  </a:lnTo>
                  <a:lnTo>
                    <a:pt x="3261" y="1641"/>
                  </a:lnTo>
                  <a:lnTo>
                    <a:pt x="3238" y="1624"/>
                  </a:lnTo>
                  <a:lnTo>
                    <a:pt x="3215" y="1611"/>
                  </a:lnTo>
                  <a:lnTo>
                    <a:pt x="3189" y="1603"/>
                  </a:lnTo>
                  <a:lnTo>
                    <a:pt x="3161" y="1600"/>
                  </a:lnTo>
                  <a:close/>
                  <a:moveTo>
                    <a:pt x="1769" y="930"/>
                  </a:moveTo>
                  <a:lnTo>
                    <a:pt x="1703" y="932"/>
                  </a:lnTo>
                  <a:lnTo>
                    <a:pt x="1637" y="941"/>
                  </a:lnTo>
                  <a:lnTo>
                    <a:pt x="1572" y="952"/>
                  </a:lnTo>
                  <a:lnTo>
                    <a:pt x="1510" y="971"/>
                  </a:lnTo>
                  <a:lnTo>
                    <a:pt x="1449" y="993"/>
                  </a:lnTo>
                  <a:lnTo>
                    <a:pt x="1389" y="1020"/>
                  </a:lnTo>
                  <a:lnTo>
                    <a:pt x="1332" y="1052"/>
                  </a:lnTo>
                  <a:lnTo>
                    <a:pt x="1277" y="1089"/>
                  </a:lnTo>
                  <a:lnTo>
                    <a:pt x="1226" y="1129"/>
                  </a:lnTo>
                  <a:lnTo>
                    <a:pt x="1177" y="1175"/>
                  </a:lnTo>
                  <a:lnTo>
                    <a:pt x="1132" y="1223"/>
                  </a:lnTo>
                  <a:lnTo>
                    <a:pt x="1091" y="1275"/>
                  </a:lnTo>
                  <a:lnTo>
                    <a:pt x="1055" y="1329"/>
                  </a:lnTo>
                  <a:lnTo>
                    <a:pt x="1022" y="1386"/>
                  </a:lnTo>
                  <a:lnTo>
                    <a:pt x="995" y="1445"/>
                  </a:lnTo>
                  <a:lnTo>
                    <a:pt x="973" y="1506"/>
                  </a:lnTo>
                  <a:lnTo>
                    <a:pt x="955" y="1568"/>
                  </a:lnTo>
                  <a:lnTo>
                    <a:pt x="943" y="1633"/>
                  </a:lnTo>
                  <a:lnTo>
                    <a:pt x="934" y="1698"/>
                  </a:lnTo>
                  <a:lnTo>
                    <a:pt x="932" y="1765"/>
                  </a:lnTo>
                  <a:lnTo>
                    <a:pt x="934" y="1831"/>
                  </a:lnTo>
                  <a:lnTo>
                    <a:pt x="943" y="1897"/>
                  </a:lnTo>
                  <a:lnTo>
                    <a:pt x="955" y="1961"/>
                  </a:lnTo>
                  <a:lnTo>
                    <a:pt x="973" y="2024"/>
                  </a:lnTo>
                  <a:lnTo>
                    <a:pt x="995" y="2085"/>
                  </a:lnTo>
                  <a:lnTo>
                    <a:pt x="1022" y="2144"/>
                  </a:lnTo>
                  <a:lnTo>
                    <a:pt x="1055" y="2201"/>
                  </a:lnTo>
                  <a:lnTo>
                    <a:pt x="1091" y="2254"/>
                  </a:lnTo>
                  <a:lnTo>
                    <a:pt x="1132" y="2306"/>
                  </a:lnTo>
                  <a:lnTo>
                    <a:pt x="1177" y="2355"/>
                  </a:lnTo>
                  <a:lnTo>
                    <a:pt x="1228" y="2401"/>
                  </a:lnTo>
                  <a:lnTo>
                    <a:pt x="1281" y="2443"/>
                  </a:lnTo>
                  <a:lnTo>
                    <a:pt x="1337" y="2480"/>
                  </a:lnTo>
                  <a:lnTo>
                    <a:pt x="1395" y="2511"/>
                  </a:lnTo>
                  <a:lnTo>
                    <a:pt x="1454" y="2539"/>
                  </a:lnTo>
                  <a:lnTo>
                    <a:pt x="1515" y="2560"/>
                  </a:lnTo>
                  <a:lnTo>
                    <a:pt x="1578" y="2577"/>
                  </a:lnTo>
                  <a:lnTo>
                    <a:pt x="1641" y="2589"/>
                  </a:lnTo>
                  <a:lnTo>
                    <a:pt x="1705" y="2597"/>
                  </a:lnTo>
                  <a:lnTo>
                    <a:pt x="1769" y="2599"/>
                  </a:lnTo>
                  <a:lnTo>
                    <a:pt x="1833" y="2597"/>
                  </a:lnTo>
                  <a:lnTo>
                    <a:pt x="1897" y="2589"/>
                  </a:lnTo>
                  <a:lnTo>
                    <a:pt x="1961" y="2577"/>
                  </a:lnTo>
                  <a:lnTo>
                    <a:pt x="2023" y="2560"/>
                  </a:lnTo>
                  <a:lnTo>
                    <a:pt x="2085" y="2539"/>
                  </a:lnTo>
                  <a:lnTo>
                    <a:pt x="2144" y="2512"/>
                  </a:lnTo>
                  <a:lnTo>
                    <a:pt x="2202" y="2480"/>
                  </a:lnTo>
                  <a:lnTo>
                    <a:pt x="2258" y="2443"/>
                  </a:lnTo>
                  <a:lnTo>
                    <a:pt x="2311" y="2401"/>
                  </a:lnTo>
                  <a:lnTo>
                    <a:pt x="2361" y="2355"/>
                  </a:lnTo>
                  <a:lnTo>
                    <a:pt x="2406" y="2306"/>
                  </a:lnTo>
                  <a:lnTo>
                    <a:pt x="2447" y="2254"/>
                  </a:lnTo>
                  <a:lnTo>
                    <a:pt x="2484" y="2201"/>
                  </a:lnTo>
                  <a:lnTo>
                    <a:pt x="2515" y="2144"/>
                  </a:lnTo>
                  <a:lnTo>
                    <a:pt x="2543" y="2085"/>
                  </a:lnTo>
                  <a:lnTo>
                    <a:pt x="2566" y="2024"/>
                  </a:lnTo>
                  <a:lnTo>
                    <a:pt x="2583" y="1961"/>
                  </a:lnTo>
                  <a:lnTo>
                    <a:pt x="2596" y="1897"/>
                  </a:lnTo>
                  <a:lnTo>
                    <a:pt x="2603" y="1831"/>
                  </a:lnTo>
                  <a:lnTo>
                    <a:pt x="2607" y="1765"/>
                  </a:lnTo>
                  <a:lnTo>
                    <a:pt x="2603" y="1698"/>
                  </a:lnTo>
                  <a:lnTo>
                    <a:pt x="2596" y="1633"/>
                  </a:lnTo>
                  <a:lnTo>
                    <a:pt x="2583" y="1568"/>
                  </a:lnTo>
                  <a:lnTo>
                    <a:pt x="2566" y="1506"/>
                  </a:lnTo>
                  <a:lnTo>
                    <a:pt x="2543" y="1445"/>
                  </a:lnTo>
                  <a:lnTo>
                    <a:pt x="2515" y="1386"/>
                  </a:lnTo>
                  <a:lnTo>
                    <a:pt x="2484" y="1329"/>
                  </a:lnTo>
                  <a:lnTo>
                    <a:pt x="2447" y="1275"/>
                  </a:lnTo>
                  <a:lnTo>
                    <a:pt x="2406" y="1223"/>
                  </a:lnTo>
                  <a:lnTo>
                    <a:pt x="2361" y="1175"/>
                  </a:lnTo>
                  <a:lnTo>
                    <a:pt x="2312" y="1129"/>
                  </a:lnTo>
                  <a:lnTo>
                    <a:pt x="2260" y="1089"/>
                  </a:lnTo>
                  <a:lnTo>
                    <a:pt x="2205" y="1052"/>
                  </a:lnTo>
                  <a:lnTo>
                    <a:pt x="2149" y="1020"/>
                  </a:lnTo>
                  <a:lnTo>
                    <a:pt x="2090" y="993"/>
                  </a:lnTo>
                  <a:lnTo>
                    <a:pt x="2029" y="971"/>
                  </a:lnTo>
                  <a:lnTo>
                    <a:pt x="1965" y="952"/>
                  </a:lnTo>
                  <a:lnTo>
                    <a:pt x="1902" y="941"/>
                  </a:lnTo>
                  <a:lnTo>
                    <a:pt x="1836" y="932"/>
                  </a:lnTo>
                  <a:lnTo>
                    <a:pt x="1769" y="930"/>
                  </a:lnTo>
                  <a:close/>
                  <a:moveTo>
                    <a:pt x="2737" y="626"/>
                  </a:moveTo>
                  <a:lnTo>
                    <a:pt x="2709" y="629"/>
                  </a:lnTo>
                  <a:lnTo>
                    <a:pt x="2683" y="637"/>
                  </a:lnTo>
                  <a:lnTo>
                    <a:pt x="2658" y="650"/>
                  </a:lnTo>
                  <a:lnTo>
                    <a:pt x="2636" y="666"/>
                  </a:lnTo>
                  <a:lnTo>
                    <a:pt x="2616" y="686"/>
                  </a:lnTo>
                  <a:lnTo>
                    <a:pt x="2417" y="929"/>
                  </a:lnTo>
                  <a:lnTo>
                    <a:pt x="2469" y="972"/>
                  </a:lnTo>
                  <a:lnTo>
                    <a:pt x="2518" y="1018"/>
                  </a:lnTo>
                  <a:lnTo>
                    <a:pt x="2565" y="1067"/>
                  </a:lnTo>
                  <a:lnTo>
                    <a:pt x="2607" y="1119"/>
                  </a:lnTo>
                  <a:lnTo>
                    <a:pt x="2851" y="920"/>
                  </a:lnTo>
                  <a:lnTo>
                    <a:pt x="2870" y="900"/>
                  </a:lnTo>
                  <a:lnTo>
                    <a:pt x="2888" y="878"/>
                  </a:lnTo>
                  <a:lnTo>
                    <a:pt x="2899" y="854"/>
                  </a:lnTo>
                  <a:lnTo>
                    <a:pt x="2908" y="828"/>
                  </a:lnTo>
                  <a:lnTo>
                    <a:pt x="2911" y="800"/>
                  </a:lnTo>
                  <a:lnTo>
                    <a:pt x="2910" y="772"/>
                  </a:lnTo>
                  <a:lnTo>
                    <a:pt x="2905" y="744"/>
                  </a:lnTo>
                  <a:lnTo>
                    <a:pt x="2895" y="719"/>
                  </a:lnTo>
                  <a:lnTo>
                    <a:pt x="2881" y="696"/>
                  </a:lnTo>
                  <a:lnTo>
                    <a:pt x="2863" y="674"/>
                  </a:lnTo>
                  <a:lnTo>
                    <a:pt x="2841" y="656"/>
                  </a:lnTo>
                  <a:lnTo>
                    <a:pt x="2818" y="642"/>
                  </a:lnTo>
                  <a:lnTo>
                    <a:pt x="2792" y="632"/>
                  </a:lnTo>
                  <a:lnTo>
                    <a:pt x="2765" y="626"/>
                  </a:lnTo>
                  <a:lnTo>
                    <a:pt x="2737" y="626"/>
                  </a:lnTo>
                  <a:close/>
                  <a:moveTo>
                    <a:pt x="801" y="626"/>
                  </a:moveTo>
                  <a:lnTo>
                    <a:pt x="773" y="626"/>
                  </a:lnTo>
                  <a:lnTo>
                    <a:pt x="746" y="631"/>
                  </a:lnTo>
                  <a:lnTo>
                    <a:pt x="720" y="642"/>
                  </a:lnTo>
                  <a:lnTo>
                    <a:pt x="696" y="656"/>
                  </a:lnTo>
                  <a:lnTo>
                    <a:pt x="675" y="674"/>
                  </a:lnTo>
                  <a:lnTo>
                    <a:pt x="658" y="696"/>
                  </a:lnTo>
                  <a:lnTo>
                    <a:pt x="642" y="719"/>
                  </a:lnTo>
                  <a:lnTo>
                    <a:pt x="633" y="744"/>
                  </a:lnTo>
                  <a:lnTo>
                    <a:pt x="627" y="772"/>
                  </a:lnTo>
                  <a:lnTo>
                    <a:pt x="626" y="800"/>
                  </a:lnTo>
                  <a:lnTo>
                    <a:pt x="631" y="828"/>
                  </a:lnTo>
                  <a:lnTo>
                    <a:pt x="638" y="854"/>
                  </a:lnTo>
                  <a:lnTo>
                    <a:pt x="651" y="878"/>
                  </a:lnTo>
                  <a:lnTo>
                    <a:pt x="667" y="900"/>
                  </a:lnTo>
                  <a:lnTo>
                    <a:pt x="688" y="920"/>
                  </a:lnTo>
                  <a:lnTo>
                    <a:pt x="931" y="1119"/>
                  </a:lnTo>
                  <a:lnTo>
                    <a:pt x="974" y="1067"/>
                  </a:lnTo>
                  <a:lnTo>
                    <a:pt x="1020" y="1018"/>
                  </a:lnTo>
                  <a:lnTo>
                    <a:pt x="1070" y="972"/>
                  </a:lnTo>
                  <a:lnTo>
                    <a:pt x="1121" y="929"/>
                  </a:lnTo>
                  <a:lnTo>
                    <a:pt x="921" y="686"/>
                  </a:lnTo>
                  <a:lnTo>
                    <a:pt x="902" y="666"/>
                  </a:lnTo>
                  <a:lnTo>
                    <a:pt x="880" y="650"/>
                  </a:lnTo>
                  <a:lnTo>
                    <a:pt x="856" y="637"/>
                  </a:lnTo>
                  <a:lnTo>
                    <a:pt x="829" y="629"/>
                  </a:lnTo>
                  <a:lnTo>
                    <a:pt x="801" y="626"/>
                  </a:lnTo>
                  <a:close/>
                  <a:moveTo>
                    <a:pt x="1769" y="222"/>
                  </a:moveTo>
                  <a:lnTo>
                    <a:pt x="1741" y="225"/>
                  </a:lnTo>
                  <a:lnTo>
                    <a:pt x="1714" y="231"/>
                  </a:lnTo>
                  <a:lnTo>
                    <a:pt x="1690" y="242"/>
                  </a:lnTo>
                  <a:lnTo>
                    <a:pt x="1666" y="258"/>
                  </a:lnTo>
                  <a:lnTo>
                    <a:pt x="1646" y="276"/>
                  </a:lnTo>
                  <a:lnTo>
                    <a:pt x="1628" y="299"/>
                  </a:lnTo>
                  <a:lnTo>
                    <a:pt x="1615" y="323"/>
                  </a:lnTo>
                  <a:lnTo>
                    <a:pt x="1607" y="349"/>
                  </a:lnTo>
                  <a:lnTo>
                    <a:pt x="1602" y="376"/>
                  </a:lnTo>
                  <a:lnTo>
                    <a:pt x="1604" y="405"/>
                  </a:lnTo>
                  <a:lnTo>
                    <a:pt x="1635" y="717"/>
                  </a:lnTo>
                  <a:lnTo>
                    <a:pt x="1702" y="711"/>
                  </a:lnTo>
                  <a:lnTo>
                    <a:pt x="1769" y="709"/>
                  </a:lnTo>
                  <a:lnTo>
                    <a:pt x="1837" y="711"/>
                  </a:lnTo>
                  <a:lnTo>
                    <a:pt x="1904" y="717"/>
                  </a:lnTo>
                  <a:lnTo>
                    <a:pt x="1935" y="405"/>
                  </a:lnTo>
                  <a:lnTo>
                    <a:pt x="1935" y="376"/>
                  </a:lnTo>
                  <a:lnTo>
                    <a:pt x="1931" y="349"/>
                  </a:lnTo>
                  <a:lnTo>
                    <a:pt x="1922" y="323"/>
                  </a:lnTo>
                  <a:lnTo>
                    <a:pt x="1909" y="299"/>
                  </a:lnTo>
                  <a:lnTo>
                    <a:pt x="1892" y="276"/>
                  </a:lnTo>
                  <a:lnTo>
                    <a:pt x="1872" y="258"/>
                  </a:lnTo>
                  <a:lnTo>
                    <a:pt x="1849" y="242"/>
                  </a:lnTo>
                  <a:lnTo>
                    <a:pt x="1824" y="231"/>
                  </a:lnTo>
                  <a:lnTo>
                    <a:pt x="1797" y="225"/>
                  </a:lnTo>
                  <a:lnTo>
                    <a:pt x="1769" y="222"/>
                  </a:lnTo>
                  <a:close/>
                  <a:moveTo>
                    <a:pt x="1769" y="0"/>
                  </a:moveTo>
                  <a:lnTo>
                    <a:pt x="1816" y="4"/>
                  </a:lnTo>
                  <a:lnTo>
                    <a:pt x="1861" y="12"/>
                  </a:lnTo>
                  <a:lnTo>
                    <a:pt x="1905" y="25"/>
                  </a:lnTo>
                  <a:lnTo>
                    <a:pt x="1947" y="44"/>
                  </a:lnTo>
                  <a:lnTo>
                    <a:pt x="1987" y="68"/>
                  </a:lnTo>
                  <a:lnTo>
                    <a:pt x="2023" y="96"/>
                  </a:lnTo>
                  <a:lnTo>
                    <a:pt x="2057" y="128"/>
                  </a:lnTo>
                  <a:lnTo>
                    <a:pt x="2086" y="165"/>
                  </a:lnTo>
                  <a:lnTo>
                    <a:pt x="2110" y="203"/>
                  </a:lnTo>
                  <a:lnTo>
                    <a:pt x="2130" y="245"/>
                  </a:lnTo>
                  <a:lnTo>
                    <a:pt x="2145" y="289"/>
                  </a:lnTo>
                  <a:lnTo>
                    <a:pt x="2154" y="334"/>
                  </a:lnTo>
                  <a:lnTo>
                    <a:pt x="2158" y="380"/>
                  </a:lnTo>
                  <a:lnTo>
                    <a:pt x="2156" y="426"/>
                  </a:lnTo>
                  <a:lnTo>
                    <a:pt x="2121" y="768"/>
                  </a:lnTo>
                  <a:lnTo>
                    <a:pt x="2175" y="788"/>
                  </a:lnTo>
                  <a:lnTo>
                    <a:pt x="2227" y="812"/>
                  </a:lnTo>
                  <a:lnTo>
                    <a:pt x="2444" y="546"/>
                  </a:lnTo>
                  <a:lnTo>
                    <a:pt x="2476" y="511"/>
                  </a:lnTo>
                  <a:lnTo>
                    <a:pt x="2512" y="482"/>
                  </a:lnTo>
                  <a:lnTo>
                    <a:pt x="2550" y="456"/>
                  </a:lnTo>
                  <a:lnTo>
                    <a:pt x="2592" y="436"/>
                  </a:lnTo>
                  <a:lnTo>
                    <a:pt x="2635" y="420"/>
                  </a:lnTo>
                  <a:lnTo>
                    <a:pt x="2680" y="409"/>
                  </a:lnTo>
                  <a:lnTo>
                    <a:pt x="2726" y="405"/>
                  </a:lnTo>
                  <a:lnTo>
                    <a:pt x="2772" y="405"/>
                  </a:lnTo>
                  <a:lnTo>
                    <a:pt x="2819" y="411"/>
                  </a:lnTo>
                  <a:lnTo>
                    <a:pt x="2863" y="422"/>
                  </a:lnTo>
                  <a:lnTo>
                    <a:pt x="2906" y="439"/>
                  </a:lnTo>
                  <a:lnTo>
                    <a:pt x="2947" y="461"/>
                  </a:lnTo>
                  <a:lnTo>
                    <a:pt x="2984" y="487"/>
                  </a:lnTo>
                  <a:lnTo>
                    <a:pt x="3020" y="518"/>
                  </a:lnTo>
                  <a:lnTo>
                    <a:pt x="3051" y="552"/>
                  </a:lnTo>
                  <a:lnTo>
                    <a:pt x="3077" y="591"/>
                  </a:lnTo>
                  <a:lnTo>
                    <a:pt x="3099" y="631"/>
                  </a:lnTo>
                  <a:lnTo>
                    <a:pt x="3116" y="673"/>
                  </a:lnTo>
                  <a:lnTo>
                    <a:pt x="3126" y="718"/>
                  </a:lnTo>
                  <a:lnTo>
                    <a:pt x="3133" y="765"/>
                  </a:lnTo>
                  <a:lnTo>
                    <a:pt x="3133" y="811"/>
                  </a:lnTo>
                  <a:lnTo>
                    <a:pt x="3128" y="857"/>
                  </a:lnTo>
                  <a:lnTo>
                    <a:pt x="3118" y="902"/>
                  </a:lnTo>
                  <a:lnTo>
                    <a:pt x="3102" y="945"/>
                  </a:lnTo>
                  <a:lnTo>
                    <a:pt x="3081" y="986"/>
                  </a:lnTo>
                  <a:lnTo>
                    <a:pt x="3055" y="1024"/>
                  </a:lnTo>
                  <a:lnTo>
                    <a:pt x="3025" y="1060"/>
                  </a:lnTo>
                  <a:lnTo>
                    <a:pt x="2991" y="1091"/>
                  </a:lnTo>
                  <a:lnTo>
                    <a:pt x="2725" y="1309"/>
                  </a:lnTo>
                  <a:lnTo>
                    <a:pt x="2748" y="1360"/>
                  </a:lnTo>
                  <a:lnTo>
                    <a:pt x="2768" y="1413"/>
                  </a:lnTo>
                  <a:lnTo>
                    <a:pt x="3111" y="1380"/>
                  </a:lnTo>
                  <a:lnTo>
                    <a:pt x="3158" y="1377"/>
                  </a:lnTo>
                  <a:lnTo>
                    <a:pt x="3204" y="1382"/>
                  </a:lnTo>
                  <a:lnTo>
                    <a:pt x="3249" y="1390"/>
                  </a:lnTo>
                  <a:lnTo>
                    <a:pt x="3293" y="1405"/>
                  </a:lnTo>
                  <a:lnTo>
                    <a:pt x="3334" y="1425"/>
                  </a:lnTo>
                  <a:lnTo>
                    <a:pt x="3374" y="1448"/>
                  </a:lnTo>
                  <a:lnTo>
                    <a:pt x="3411" y="1477"/>
                  </a:lnTo>
                  <a:lnTo>
                    <a:pt x="3443" y="1510"/>
                  </a:lnTo>
                  <a:lnTo>
                    <a:pt x="3471" y="1548"/>
                  </a:lnTo>
                  <a:lnTo>
                    <a:pt x="3495" y="1587"/>
                  </a:lnTo>
                  <a:lnTo>
                    <a:pt x="3513" y="1629"/>
                  </a:lnTo>
                  <a:lnTo>
                    <a:pt x="3527" y="1673"/>
                  </a:lnTo>
                  <a:lnTo>
                    <a:pt x="3535" y="1719"/>
                  </a:lnTo>
                  <a:lnTo>
                    <a:pt x="3538" y="1765"/>
                  </a:lnTo>
                  <a:lnTo>
                    <a:pt x="3535" y="1811"/>
                  </a:lnTo>
                  <a:lnTo>
                    <a:pt x="3527" y="1857"/>
                  </a:lnTo>
                  <a:lnTo>
                    <a:pt x="3513" y="1900"/>
                  </a:lnTo>
                  <a:lnTo>
                    <a:pt x="3495" y="1943"/>
                  </a:lnTo>
                  <a:lnTo>
                    <a:pt x="3471" y="1982"/>
                  </a:lnTo>
                  <a:lnTo>
                    <a:pt x="3443" y="2018"/>
                  </a:lnTo>
                  <a:lnTo>
                    <a:pt x="3411" y="2051"/>
                  </a:lnTo>
                  <a:lnTo>
                    <a:pt x="3373" y="2081"/>
                  </a:lnTo>
                  <a:lnTo>
                    <a:pt x="3332" y="2106"/>
                  </a:lnTo>
                  <a:lnTo>
                    <a:pt x="3289" y="2127"/>
                  </a:lnTo>
                  <a:lnTo>
                    <a:pt x="3244" y="2141"/>
                  </a:lnTo>
                  <a:lnTo>
                    <a:pt x="3198" y="2149"/>
                  </a:lnTo>
                  <a:lnTo>
                    <a:pt x="3149" y="2152"/>
                  </a:lnTo>
                  <a:lnTo>
                    <a:pt x="3111" y="2150"/>
                  </a:lnTo>
                  <a:lnTo>
                    <a:pt x="2768" y="2116"/>
                  </a:lnTo>
                  <a:lnTo>
                    <a:pt x="2748" y="2170"/>
                  </a:lnTo>
                  <a:lnTo>
                    <a:pt x="2725" y="2221"/>
                  </a:lnTo>
                  <a:lnTo>
                    <a:pt x="2991" y="2439"/>
                  </a:lnTo>
                  <a:lnTo>
                    <a:pt x="3025" y="2470"/>
                  </a:lnTo>
                  <a:lnTo>
                    <a:pt x="3055" y="2505"/>
                  </a:lnTo>
                  <a:lnTo>
                    <a:pt x="3081" y="2544"/>
                  </a:lnTo>
                  <a:lnTo>
                    <a:pt x="3102" y="2585"/>
                  </a:lnTo>
                  <a:lnTo>
                    <a:pt x="3118" y="2628"/>
                  </a:lnTo>
                  <a:lnTo>
                    <a:pt x="3128" y="2673"/>
                  </a:lnTo>
                  <a:lnTo>
                    <a:pt x="3133" y="2719"/>
                  </a:lnTo>
                  <a:lnTo>
                    <a:pt x="3133" y="2765"/>
                  </a:lnTo>
                  <a:lnTo>
                    <a:pt x="3126" y="2811"/>
                  </a:lnTo>
                  <a:lnTo>
                    <a:pt x="3115" y="2856"/>
                  </a:lnTo>
                  <a:lnTo>
                    <a:pt x="3099" y="2898"/>
                  </a:lnTo>
                  <a:lnTo>
                    <a:pt x="3077" y="2939"/>
                  </a:lnTo>
                  <a:lnTo>
                    <a:pt x="3051" y="2978"/>
                  </a:lnTo>
                  <a:lnTo>
                    <a:pt x="3020" y="3012"/>
                  </a:lnTo>
                  <a:lnTo>
                    <a:pt x="2987" y="3041"/>
                  </a:lnTo>
                  <a:lnTo>
                    <a:pt x="2951" y="3067"/>
                  </a:lnTo>
                  <a:lnTo>
                    <a:pt x="2913" y="3087"/>
                  </a:lnTo>
                  <a:lnTo>
                    <a:pt x="2874" y="3103"/>
                  </a:lnTo>
                  <a:lnTo>
                    <a:pt x="2832" y="3116"/>
                  </a:lnTo>
                  <a:lnTo>
                    <a:pt x="2789" y="3123"/>
                  </a:lnTo>
                  <a:lnTo>
                    <a:pt x="2745" y="3126"/>
                  </a:lnTo>
                  <a:lnTo>
                    <a:pt x="2726" y="3125"/>
                  </a:lnTo>
                  <a:lnTo>
                    <a:pt x="2680" y="3120"/>
                  </a:lnTo>
                  <a:lnTo>
                    <a:pt x="2635" y="3110"/>
                  </a:lnTo>
                  <a:lnTo>
                    <a:pt x="2592" y="3094"/>
                  </a:lnTo>
                  <a:lnTo>
                    <a:pt x="2550" y="3073"/>
                  </a:lnTo>
                  <a:lnTo>
                    <a:pt x="2512" y="3047"/>
                  </a:lnTo>
                  <a:lnTo>
                    <a:pt x="2476" y="3017"/>
                  </a:lnTo>
                  <a:lnTo>
                    <a:pt x="2444" y="2984"/>
                  </a:lnTo>
                  <a:lnTo>
                    <a:pt x="2226" y="2718"/>
                  </a:lnTo>
                  <a:lnTo>
                    <a:pt x="2174" y="2741"/>
                  </a:lnTo>
                  <a:lnTo>
                    <a:pt x="2121" y="2761"/>
                  </a:lnTo>
                  <a:lnTo>
                    <a:pt x="2156" y="3103"/>
                  </a:lnTo>
                  <a:lnTo>
                    <a:pt x="2158" y="3149"/>
                  </a:lnTo>
                  <a:lnTo>
                    <a:pt x="2154" y="3196"/>
                  </a:lnTo>
                  <a:lnTo>
                    <a:pt x="2145" y="3241"/>
                  </a:lnTo>
                  <a:lnTo>
                    <a:pt x="2130" y="3285"/>
                  </a:lnTo>
                  <a:lnTo>
                    <a:pt x="2110" y="3325"/>
                  </a:lnTo>
                  <a:lnTo>
                    <a:pt x="2086" y="3365"/>
                  </a:lnTo>
                  <a:lnTo>
                    <a:pt x="2057" y="3402"/>
                  </a:lnTo>
                  <a:lnTo>
                    <a:pt x="2023" y="3434"/>
                  </a:lnTo>
                  <a:lnTo>
                    <a:pt x="1987" y="3462"/>
                  </a:lnTo>
                  <a:lnTo>
                    <a:pt x="1947" y="3485"/>
                  </a:lnTo>
                  <a:lnTo>
                    <a:pt x="1905" y="3504"/>
                  </a:lnTo>
                  <a:lnTo>
                    <a:pt x="1861" y="3518"/>
                  </a:lnTo>
                  <a:lnTo>
                    <a:pt x="1816" y="3526"/>
                  </a:lnTo>
                  <a:lnTo>
                    <a:pt x="1769" y="3528"/>
                  </a:lnTo>
                  <a:lnTo>
                    <a:pt x="1723" y="3526"/>
                  </a:lnTo>
                  <a:lnTo>
                    <a:pt x="1677" y="3518"/>
                  </a:lnTo>
                  <a:lnTo>
                    <a:pt x="1633" y="3504"/>
                  </a:lnTo>
                  <a:lnTo>
                    <a:pt x="1591" y="3485"/>
                  </a:lnTo>
                  <a:lnTo>
                    <a:pt x="1551" y="3462"/>
                  </a:lnTo>
                  <a:lnTo>
                    <a:pt x="1514" y="3434"/>
                  </a:lnTo>
                  <a:lnTo>
                    <a:pt x="1481" y="3402"/>
                  </a:lnTo>
                  <a:lnTo>
                    <a:pt x="1452" y="3365"/>
                  </a:lnTo>
                  <a:lnTo>
                    <a:pt x="1427" y="3325"/>
                  </a:lnTo>
                  <a:lnTo>
                    <a:pt x="1408" y="3285"/>
                  </a:lnTo>
                  <a:lnTo>
                    <a:pt x="1394" y="3241"/>
                  </a:lnTo>
                  <a:lnTo>
                    <a:pt x="1384" y="3196"/>
                  </a:lnTo>
                  <a:lnTo>
                    <a:pt x="1381" y="3149"/>
                  </a:lnTo>
                  <a:lnTo>
                    <a:pt x="1383" y="3103"/>
                  </a:lnTo>
                  <a:lnTo>
                    <a:pt x="1416" y="2761"/>
                  </a:lnTo>
                  <a:lnTo>
                    <a:pt x="1364" y="2741"/>
                  </a:lnTo>
                  <a:lnTo>
                    <a:pt x="1312" y="2718"/>
                  </a:lnTo>
                  <a:lnTo>
                    <a:pt x="1093" y="2984"/>
                  </a:lnTo>
                  <a:lnTo>
                    <a:pt x="1062" y="3017"/>
                  </a:lnTo>
                  <a:lnTo>
                    <a:pt x="1027" y="3047"/>
                  </a:lnTo>
                  <a:lnTo>
                    <a:pt x="988" y="3073"/>
                  </a:lnTo>
                  <a:lnTo>
                    <a:pt x="947" y="3094"/>
                  </a:lnTo>
                  <a:lnTo>
                    <a:pt x="904" y="3110"/>
                  </a:lnTo>
                  <a:lnTo>
                    <a:pt x="859" y="3120"/>
                  </a:lnTo>
                  <a:lnTo>
                    <a:pt x="813" y="3125"/>
                  </a:lnTo>
                  <a:lnTo>
                    <a:pt x="793" y="3126"/>
                  </a:lnTo>
                  <a:lnTo>
                    <a:pt x="749" y="3123"/>
                  </a:lnTo>
                  <a:lnTo>
                    <a:pt x="706" y="3116"/>
                  </a:lnTo>
                  <a:lnTo>
                    <a:pt x="665" y="3103"/>
                  </a:lnTo>
                  <a:lnTo>
                    <a:pt x="625" y="3087"/>
                  </a:lnTo>
                  <a:lnTo>
                    <a:pt x="586" y="3067"/>
                  </a:lnTo>
                  <a:lnTo>
                    <a:pt x="551" y="3041"/>
                  </a:lnTo>
                  <a:lnTo>
                    <a:pt x="519" y="3012"/>
                  </a:lnTo>
                  <a:lnTo>
                    <a:pt x="487" y="2978"/>
                  </a:lnTo>
                  <a:lnTo>
                    <a:pt x="462" y="2939"/>
                  </a:lnTo>
                  <a:lnTo>
                    <a:pt x="439" y="2898"/>
                  </a:lnTo>
                  <a:lnTo>
                    <a:pt x="423" y="2855"/>
                  </a:lnTo>
                  <a:lnTo>
                    <a:pt x="412" y="2811"/>
                  </a:lnTo>
                  <a:lnTo>
                    <a:pt x="406" y="2765"/>
                  </a:lnTo>
                  <a:lnTo>
                    <a:pt x="405" y="2719"/>
                  </a:lnTo>
                  <a:lnTo>
                    <a:pt x="410" y="2673"/>
                  </a:lnTo>
                  <a:lnTo>
                    <a:pt x="421" y="2628"/>
                  </a:lnTo>
                  <a:lnTo>
                    <a:pt x="437" y="2585"/>
                  </a:lnTo>
                  <a:lnTo>
                    <a:pt x="457" y="2544"/>
                  </a:lnTo>
                  <a:lnTo>
                    <a:pt x="482" y="2505"/>
                  </a:lnTo>
                  <a:lnTo>
                    <a:pt x="512" y="2470"/>
                  </a:lnTo>
                  <a:lnTo>
                    <a:pt x="547" y="2439"/>
                  </a:lnTo>
                  <a:lnTo>
                    <a:pt x="814" y="2221"/>
                  </a:lnTo>
                  <a:lnTo>
                    <a:pt x="790" y="2170"/>
                  </a:lnTo>
                  <a:lnTo>
                    <a:pt x="769" y="2116"/>
                  </a:lnTo>
                  <a:lnTo>
                    <a:pt x="427" y="2150"/>
                  </a:lnTo>
                  <a:lnTo>
                    <a:pt x="388" y="2152"/>
                  </a:lnTo>
                  <a:lnTo>
                    <a:pt x="341" y="2149"/>
                  </a:lnTo>
                  <a:lnTo>
                    <a:pt x="295" y="2141"/>
                  </a:lnTo>
                  <a:lnTo>
                    <a:pt x="250" y="2127"/>
                  </a:lnTo>
                  <a:lnTo>
                    <a:pt x="207" y="2106"/>
                  </a:lnTo>
                  <a:lnTo>
                    <a:pt x="166" y="2081"/>
                  </a:lnTo>
                  <a:lnTo>
                    <a:pt x="128" y="2051"/>
                  </a:lnTo>
                  <a:lnTo>
                    <a:pt x="96" y="2018"/>
                  </a:lnTo>
                  <a:lnTo>
                    <a:pt x="67" y="1982"/>
                  </a:lnTo>
                  <a:lnTo>
                    <a:pt x="44" y="1943"/>
                  </a:lnTo>
                  <a:lnTo>
                    <a:pt x="25" y="1900"/>
                  </a:lnTo>
                  <a:lnTo>
                    <a:pt x="12" y="1857"/>
                  </a:lnTo>
                  <a:lnTo>
                    <a:pt x="3" y="1811"/>
                  </a:lnTo>
                  <a:lnTo>
                    <a:pt x="0" y="1765"/>
                  </a:lnTo>
                  <a:lnTo>
                    <a:pt x="3" y="1719"/>
                  </a:lnTo>
                  <a:lnTo>
                    <a:pt x="12" y="1673"/>
                  </a:lnTo>
                  <a:lnTo>
                    <a:pt x="25" y="1629"/>
                  </a:lnTo>
                  <a:lnTo>
                    <a:pt x="44" y="1587"/>
                  </a:lnTo>
                  <a:lnTo>
                    <a:pt x="67" y="1548"/>
                  </a:lnTo>
                  <a:lnTo>
                    <a:pt x="96" y="1510"/>
                  </a:lnTo>
                  <a:lnTo>
                    <a:pt x="128" y="1477"/>
                  </a:lnTo>
                  <a:lnTo>
                    <a:pt x="165" y="1448"/>
                  </a:lnTo>
                  <a:lnTo>
                    <a:pt x="203" y="1425"/>
                  </a:lnTo>
                  <a:lnTo>
                    <a:pt x="245" y="1405"/>
                  </a:lnTo>
                  <a:lnTo>
                    <a:pt x="289" y="1390"/>
                  </a:lnTo>
                  <a:lnTo>
                    <a:pt x="335" y="1382"/>
                  </a:lnTo>
                  <a:lnTo>
                    <a:pt x="380" y="1377"/>
                  </a:lnTo>
                  <a:lnTo>
                    <a:pt x="427" y="1380"/>
                  </a:lnTo>
                  <a:lnTo>
                    <a:pt x="769" y="1413"/>
                  </a:lnTo>
                  <a:lnTo>
                    <a:pt x="790" y="1360"/>
                  </a:lnTo>
                  <a:lnTo>
                    <a:pt x="814" y="1309"/>
                  </a:lnTo>
                  <a:lnTo>
                    <a:pt x="547" y="1091"/>
                  </a:lnTo>
                  <a:lnTo>
                    <a:pt x="512" y="1060"/>
                  </a:lnTo>
                  <a:lnTo>
                    <a:pt x="483" y="1024"/>
                  </a:lnTo>
                  <a:lnTo>
                    <a:pt x="457" y="986"/>
                  </a:lnTo>
                  <a:lnTo>
                    <a:pt x="437" y="945"/>
                  </a:lnTo>
                  <a:lnTo>
                    <a:pt x="421" y="902"/>
                  </a:lnTo>
                  <a:lnTo>
                    <a:pt x="410" y="857"/>
                  </a:lnTo>
                  <a:lnTo>
                    <a:pt x="405" y="811"/>
                  </a:lnTo>
                  <a:lnTo>
                    <a:pt x="406" y="765"/>
                  </a:lnTo>
                  <a:lnTo>
                    <a:pt x="411" y="718"/>
                  </a:lnTo>
                  <a:lnTo>
                    <a:pt x="423" y="673"/>
                  </a:lnTo>
                  <a:lnTo>
                    <a:pt x="439" y="631"/>
                  </a:lnTo>
                  <a:lnTo>
                    <a:pt x="461" y="591"/>
                  </a:lnTo>
                  <a:lnTo>
                    <a:pt x="487" y="552"/>
                  </a:lnTo>
                  <a:lnTo>
                    <a:pt x="519" y="518"/>
                  </a:lnTo>
                  <a:lnTo>
                    <a:pt x="553" y="487"/>
                  </a:lnTo>
                  <a:lnTo>
                    <a:pt x="591" y="461"/>
                  </a:lnTo>
                  <a:lnTo>
                    <a:pt x="632" y="439"/>
                  </a:lnTo>
                  <a:lnTo>
                    <a:pt x="675" y="422"/>
                  </a:lnTo>
                  <a:lnTo>
                    <a:pt x="720" y="411"/>
                  </a:lnTo>
                  <a:lnTo>
                    <a:pt x="765" y="405"/>
                  </a:lnTo>
                  <a:lnTo>
                    <a:pt x="813" y="405"/>
                  </a:lnTo>
                  <a:lnTo>
                    <a:pt x="859" y="409"/>
                  </a:lnTo>
                  <a:lnTo>
                    <a:pt x="904" y="420"/>
                  </a:lnTo>
                  <a:lnTo>
                    <a:pt x="947" y="436"/>
                  </a:lnTo>
                  <a:lnTo>
                    <a:pt x="988" y="456"/>
                  </a:lnTo>
                  <a:lnTo>
                    <a:pt x="1027" y="482"/>
                  </a:lnTo>
                  <a:lnTo>
                    <a:pt x="1062" y="511"/>
                  </a:lnTo>
                  <a:lnTo>
                    <a:pt x="1093" y="546"/>
                  </a:lnTo>
                  <a:lnTo>
                    <a:pt x="1312" y="812"/>
                  </a:lnTo>
                  <a:lnTo>
                    <a:pt x="1364" y="788"/>
                  </a:lnTo>
                  <a:lnTo>
                    <a:pt x="1416" y="768"/>
                  </a:lnTo>
                  <a:lnTo>
                    <a:pt x="1383" y="426"/>
                  </a:lnTo>
                  <a:lnTo>
                    <a:pt x="1381" y="380"/>
                  </a:lnTo>
                  <a:lnTo>
                    <a:pt x="1384" y="334"/>
                  </a:lnTo>
                  <a:lnTo>
                    <a:pt x="1394" y="289"/>
                  </a:lnTo>
                  <a:lnTo>
                    <a:pt x="1408" y="245"/>
                  </a:lnTo>
                  <a:lnTo>
                    <a:pt x="1427" y="203"/>
                  </a:lnTo>
                  <a:lnTo>
                    <a:pt x="1452" y="165"/>
                  </a:lnTo>
                  <a:lnTo>
                    <a:pt x="1481" y="128"/>
                  </a:lnTo>
                  <a:lnTo>
                    <a:pt x="1514" y="96"/>
                  </a:lnTo>
                  <a:lnTo>
                    <a:pt x="1551" y="68"/>
                  </a:lnTo>
                  <a:lnTo>
                    <a:pt x="1591" y="44"/>
                  </a:lnTo>
                  <a:lnTo>
                    <a:pt x="1633" y="25"/>
                  </a:lnTo>
                  <a:lnTo>
                    <a:pt x="1677" y="12"/>
                  </a:lnTo>
                  <a:lnTo>
                    <a:pt x="1723" y="4"/>
                  </a:lnTo>
                  <a:lnTo>
                    <a:pt x="17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0" name="Group 18"/>
          <p:cNvGrpSpPr>
            <a:grpSpLocks noChangeAspect="1"/>
          </p:cNvGrpSpPr>
          <p:nvPr/>
        </p:nvGrpSpPr>
        <p:grpSpPr bwMode="auto">
          <a:xfrm>
            <a:off x="436284" y="1317379"/>
            <a:ext cx="273448" cy="282128"/>
            <a:chOff x="1291" y="3050"/>
            <a:chExt cx="252" cy="260"/>
          </a:xfrm>
          <a:solidFill>
            <a:schemeClr val="tx1">
              <a:lumMod val="65000"/>
              <a:lumOff val="35000"/>
            </a:schemeClr>
          </a:solidFill>
        </p:grpSpPr>
        <p:sp>
          <p:nvSpPr>
            <p:cNvPr id="223" name="Freeform 20"/>
            <p:cNvSpPr>
              <a:spLocks noEditPoints="1"/>
            </p:cNvSpPr>
            <p:nvPr/>
          </p:nvSpPr>
          <p:spPr bwMode="auto">
            <a:xfrm>
              <a:off x="1298" y="3064"/>
              <a:ext cx="245" cy="246"/>
            </a:xfrm>
            <a:custGeom>
              <a:avLst/>
              <a:gdLst>
                <a:gd name="T0" fmla="*/ 2927 w 3188"/>
                <a:gd name="T1" fmla="*/ 448 h 3197"/>
                <a:gd name="T2" fmla="*/ 446 w 3188"/>
                <a:gd name="T3" fmla="*/ 2936 h 3197"/>
                <a:gd name="T4" fmla="*/ 2927 w 3188"/>
                <a:gd name="T5" fmla="*/ 2936 h 3197"/>
                <a:gd name="T6" fmla="*/ 2927 w 3188"/>
                <a:gd name="T7" fmla="*/ 448 h 3197"/>
                <a:gd name="T8" fmla="*/ 3056 w 3188"/>
                <a:gd name="T9" fmla="*/ 0 h 3197"/>
                <a:gd name="T10" fmla="*/ 3082 w 3188"/>
                <a:gd name="T11" fmla="*/ 3 h 3197"/>
                <a:gd name="T12" fmla="*/ 3107 w 3188"/>
                <a:gd name="T13" fmla="*/ 10 h 3197"/>
                <a:gd name="T14" fmla="*/ 3130 w 3188"/>
                <a:gd name="T15" fmla="*/ 23 h 3197"/>
                <a:gd name="T16" fmla="*/ 3150 w 3188"/>
                <a:gd name="T17" fmla="*/ 39 h 3197"/>
                <a:gd name="T18" fmla="*/ 3165 w 3188"/>
                <a:gd name="T19" fmla="*/ 59 h 3197"/>
                <a:gd name="T20" fmla="*/ 3178 w 3188"/>
                <a:gd name="T21" fmla="*/ 82 h 3197"/>
                <a:gd name="T22" fmla="*/ 3185 w 3188"/>
                <a:gd name="T23" fmla="*/ 105 h 3197"/>
                <a:gd name="T24" fmla="*/ 3188 w 3188"/>
                <a:gd name="T25" fmla="*/ 131 h 3197"/>
                <a:gd name="T26" fmla="*/ 3188 w 3188"/>
                <a:gd name="T27" fmla="*/ 3067 h 3197"/>
                <a:gd name="T28" fmla="*/ 3185 w 3188"/>
                <a:gd name="T29" fmla="*/ 3092 h 3197"/>
                <a:gd name="T30" fmla="*/ 3178 w 3188"/>
                <a:gd name="T31" fmla="*/ 3117 h 3197"/>
                <a:gd name="T32" fmla="*/ 3165 w 3188"/>
                <a:gd name="T33" fmla="*/ 3139 h 3197"/>
                <a:gd name="T34" fmla="*/ 3150 w 3188"/>
                <a:gd name="T35" fmla="*/ 3158 h 3197"/>
                <a:gd name="T36" fmla="*/ 3130 w 3188"/>
                <a:gd name="T37" fmla="*/ 3175 h 3197"/>
                <a:gd name="T38" fmla="*/ 3108 w 3188"/>
                <a:gd name="T39" fmla="*/ 3186 h 3197"/>
                <a:gd name="T40" fmla="*/ 3083 w 3188"/>
                <a:gd name="T41" fmla="*/ 3195 h 3197"/>
                <a:gd name="T42" fmla="*/ 3057 w 3188"/>
                <a:gd name="T43" fmla="*/ 3197 h 3197"/>
                <a:gd name="T44" fmla="*/ 131 w 3188"/>
                <a:gd name="T45" fmla="*/ 3197 h 3197"/>
                <a:gd name="T46" fmla="*/ 105 w 3188"/>
                <a:gd name="T47" fmla="*/ 3195 h 3197"/>
                <a:gd name="T48" fmla="*/ 81 w 3188"/>
                <a:gd name="T49" fmla="*/ 3187 h 3197"/>
                <a:gd name="T50" fmla="*/ 58 w 3188"/>
                <a:gd name="T51" fmla="*/ 3175 h 3197"/>
                <a:gd name="T52" fmla="*/ 39 w 3188"/>
                <a:gd name="T53" fmla="*/ 3158 h 3197"/>
                <a:gd name="T54" fmla="*/ 22 w 3188"/>
                <a:gd name="T55" fmla="*/ 3139 h 3197"/>
                <a:gd name="T56" fmla="*/ 10 w 3188"/>
                <a:gd name="T57" fmla="*/ 3116 h 3197"/>
                <a:gd name="T58" fmla="*/ 3 w 3188"/>
                <a:gd name="T59" fmla="*/ 3091 h 3197"/>
                <a:gd name="T60" fmla="*/ 0 w 3188"/>
                <a:gd name="T61" fmla="*/ 3066 h 3197"/>
                <a:gd name="T62" fmla="*/ 3 w 3188"/>
                <a:gd name="T63" fmla="*/ 3041 h 3197"/>
                <a:gd name="T64" fmla="*/ 10 w 3188"/>
                <a:gd name="T65" fmla="*/ 3016 h 3197"/>
                <a:gd name="T66" fmla="*/ 22 w 3188"/>
                <a:gd name="T67" fmla="*/ 2993 h 3197"/>
                <a:gd name="T68" fmla="*/ 39 w 3188"/>
                <a:gd name="T69" fmla="*/ 2974 h 3197"/>
                <a:gd name="T70" fmla="*/ 2965 w 3188"/>
                <a:gd name="T71" fmla="*/ 39 h 3197"/>
                <a:gd name="T72" fmla="*/ 2985 w 3188"/>
                <a:gd name="T73" fmla="*/ 23 h 3197"/>
                <a:gd name="T74" fmla="*/ 3007 w 3188"/>
                <a:gd name="T75" fmla="*/ 10 h 3197"/>
                <a:gd name="T76" fmla="*/ 3032 w 3188"/>
                <a:gd name="T77" fmla="*/ 3 h 3197"/>
                <a:gd name="T78" fmla="*/ 3056 w 3188"/>
                <a:gd name="T79" fmla="*/ 0 h 3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88" h="3197">
                  <a:moveTo>
                    <a:pt x="2927" y="448"/>
                  </a:moveTo>
                  <a:lnTo>
                    <a:pt x="446" y="2936"/>
                  </a:lnTo>
                  <a:lnTo>
                    <a:pt x="2927" y="2936"/>
                  </a:lnTo>
                  <a:lnTo>
                    <a:pt x="2927" y="448"/>
                  </a:lnTo>
                  <a:close/>
                  <a:moveTo>
                    <a:pt x="3056" y="0"/>
                  </a:moveTo>
                  <a:lnTo>
                    <a:pt x="3082" y="3"/>
                  </a:lnTo>
                  <a:lnTo>
                    <a:pt x="3107" y="10"/>
                  </a:lnTo>
                  <a:lnTo>
                    <a:pt x="3130" y="23"/>
                  </a:lnTo>
                  <a:lnTo>
                    <a:pt x="3150" y="39"/>
                  </a:lnTo>
                  <a:lnTo>
                    <a:pt x="3165" y="59"/>
                  </a:lnTo>
                  <a:lnTo>
                    <a:pt x="3178" y="82"/>
                  </a:lnTo>
                  <a:lnTo>
                    <a:pt x="3185" y="105"/>
                  </a:lnTo>
                  <a:lnTo>
                    <a:pt x="3188" y="131"/>
                  </a:lnTo>
                  <a:lnTo>
                    <a:pt x="3188" y="3067"/>
                  </a:lnTo>
                  <a:lnTo>
                    <a:pt x="3185" y="3092"/>
                  </a:lnTo>
                  <a:lnTo>
                    <a:pt x="3178" y="3117"/>
                  </a:lnTo>
                  <a:lnTo>
                    <a:pt x="3165" y="3139"/>
                  </a:lnTo>
                  <a:lnTo>
                    <a:pt x="3150" y="3158"/>
                  </a:lnTo>
                  <a:lnTo>
                    <a:pt x="3130" y="3175"/>
                  </a:lnTo>
                  <a:lnTo>
                    <a:pt x="3108" y="3186"/>
                  </a:lnTo>
                  <a:lnTo>
                    <a:pt x="3083" y="3195"/>
                  </a:lnTo>
                  <a:lnTo>
                    <a:pt x="3057" y="3197"/>
                  </a:lnTo>
                  <a:lnTo>
                    <a:pt x="131" y="3197"/>
                  </a:lnTo>
                  <a:lnTo>
                    <a:pt x="105" y="3195"/>
                  </a:lnTo>
                  <a:lnTo>
                    <a:pt x="81" y="3187"/>
                  </a:lnTo>
                  <a:lnTo>
                    <a:pt x="58" y="3175"/>
                  </a:lnTo>
                  <a:lnTo>
                    <a:pt x="39" y="3158"/>
                  </a:lnTo>
                  <a:lnTo>
                    <a:pt x="22" y="3139"/>
                  </a:lnTo>
                  <a:lnTo>
                    <a:pt x="10" y="3116"/>
                  </a:lnTo>
                  <a:lnTo>
                    <a:pt x="3" y="3091"/>
                  </a:lnTo>
                  <a:lnTo>
                    <a:pt x="0" y="3066"/>
                  </a:lnTo>
                  <a:lnTo>
                    <a:pt x="3" y="3041"/>
                  </a:lnTo>
                  <a:lnTo>
                    <a:pt x="10" y="3016"/>
                  </a:lnTo>
                  <a:lnTo>
                    <a:pt x="22" y="2993"/>
                  </a:lnTo>
                  <a:lnTo>
                    <a:pt x="39" y="2974"/>
                  </a:lnTo>
                  <a:lnTo>
                    <a:pt x="2965" y="39"/>
                  </a:lnTo>
                  <a:lnTo>
                    <a:pt x="2985" y="23"/>
                  </a:lnTo>
                  <a:lnTo>
                    <a:pt x="3007" y="10"/>
                  </a:lnTo>
                  <a:lnTo>
                    <a:pt x="3032" y="3"/>
                  </a:lnTo>
                  <a:lnTo>
                    <a:pt x="30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4" name="Freeform 21"/>
            <p:cNvSpPr>
              <a:spLocks/>
            </p:cNvSpPr>
            <p:nvPr/>
          </p:nvSpPr>
          <p:spPr bwMode="auto">
            <a:xfrm>
              <a:off x="1291" y="3050"/>
              <a:ext cx="208" cy="208"/>
            </a:xfrm>
            <a:custGeom>
              <a:avLst/>
              <a:gdLst>
                <a:gd name="T0" fmla="*/ 2606 w 2699"/>
                <a:gd name="T1" fmla="*/ 0 h 2706"/>
                <a:gd name="T2" fmla="*/ 2625 w 2699"/>
                <a:gd name="T3" fmla="*/ 0 h 2706"/>
                <a:gd name="T4" fmla="*/ 2642 w 2699"/>
                <a:gd name="T5" fmla="*/ 5 h 2706"/>
                <a:gd name="T6" fmla="*/ 2658 w 2699"/>
                <a:gd name="T7" fmla="*/ 14 h 2706"/>
                <a:gd name="T8" fmla="*/ 2673 w 2699"/>
                <a:gd name="T9" fmla="*/ 25 h 2706"/>
                <a:gd name="T10" fmla="*/ 2685 w 2699"/>
                <a:gd name="T11" fmla="*/ 39 h 2706"/>
                <a:gd name="T12" fmla="*/ 2693 w 2699"/>
                <a:gd name="T13" fmla="*/ 57 h 2706"/>
                <a:gd name="T14" fmla="*/ 2698 w 2699"/>
                <a:gd name="T15" fmla="*/ 75 h 2706"/>
                <a:gd name="T16" fmla="*/ 2699 w 2699"/>
                <a:gd name="T17" fmla="*/ 93 h 2706"/>
                <a:gd name="T18" fmla="*/ 2696 w 2699"/>
                <a:gd name="T19" fmla="*/ 112 h 2706"/>
                <a:gd name="T20" fmla="*/ 2539 w 2699"/>
                <a:gd name="T21" fmla="*/ 637 h 2706"/>
                <a:gd name="T22" fmla="*/ 2532 w 2699"/>
                <a:gd name="T23" fmla="*/ 655 h 2706"/>
                <a:gd name="T24" fmla="*/ 2521 w 2699"/>
                <a:gd name="T25" fmla="*/ 670 h 2706"/>
                <a:gd name="T26" fmla="*/ 2507 w 2699"/>
                <a:gd name="T27" fmla="*/ 682 h 2706"/>
                <a:gd name="T28" fmla="*/ 2492 w 2699"/>
                <a:gd name="T29" fmla="*/ 692 h 2706"/>
                <a:gd name="T30" fmla="*/ 2474 w 2699"/>
                <a:gd name="T31" fmla="*/ 698 h 2706"/>
                <a:gd name="T32" fmla="*/ 2456 w 2699"/>
                <a:gd name="T33" fmla="*/ 700 h 2706"/>
                <a:gd name="T34" fmla="*/ 2443 w 2699"/>
                <a:gd name="T35" fmla="*/ 699 h 2706"/>
                <a:gd name="T36" fmla="*/ 2431 w 2699"/>
                <a:gd name="T37" fmla="*/ 696 h 2706"/>
                <a:gd name="T38" fmla="*/ 2412 w 2699"/>
                <a:gd name="T39" fmla="*/ 688 h 2706"/>
                <a:gd name="T40" fmla="*/ 2396 w 2699"/>
                <a:gd name="T41" fmla="*/ 676 h 2706"/>
                <a:gd name="T42" fmla="*/ 2384 w 2699"/>
                <a:gd name="T43" fmla="*/ 662 h 2706"/>
                <a:gd name="T44" fmla="*/ 2374 w 2699"/>
                <a:gd name="T45" fmla="*/ 645 h 2706"/>
                <a:gd name="T46" fmla="*/ 2369 w 2699"/>
                <a:gd name="T47" fmla="*/ 627 h 2706"/>
                <a:gd name="T48" fmla="*/ 2368 w 2699"/>
                <a:gd name="T49" fmla="*/ 607 h 2706"/>
                <a:gd name="T50" fmla="*/ 2372 w 2699"/>
                <a:gd name="T51" fmla="*/ 588 h 2706"/>
                <a:gd name="T52" fmla="*/ 2430 w 2699"/>
                <a:gd name="T53" fmla="*/ 392 h 2706"/>
                <a:gd name="T54" fmla="*/ 148 w 2699"/>
                <a:gd name="T55" fmla="*/ 2682 h 2706"/>
                <a:gd name="T56" fmla="*/ 134 w 2699"/>
                <a:gd name="T57" fmla="*/ 2692 h 2706"/>
                <a:gd name="T58" fmla="*/ 119 w 2699"/>
                <a:gd name="T59" fmla="*/ 2700 h 2706"/>
                <a:gd name="T60" fmla="*/ 103 w 2699"/>
                <a:gd name="T61" fmla="*/ 2705 h 2706"/>
                <a:gd name="T62" fmla="*/ 86 w 2699"/>
                <a:gd name="T63" fmla="*/ 2706 h 2706"/>
                <a:gd name="T64" fmla="*/ 70 w 2699"/>
                <a:gd name="T65" fmla="*/ 2705 h 2706"/>
                <a:gd name="T66" fmla="*/ 54 w 2699"/>
                <a:gd name="T67" fmla="*/ 2700 h 2706"/>
                <a:gd name="T68" fmla="*/ 38 w 2699"/>
                <a:gd name="T69" fmla="*/ 2692 h 2706"/>
                <a:gd name="T70" fmla="*/ 25 w 2699"/>
                <a:gd name="T71" fmla="*/ 2682 h 2706"/>
                <a:gd name="T72" fmla="*/ 12 w 2699"/>
                <a:gd name="T73" fmla="*/ 2665 h 2706"/>
                <a:gd name="T74" fmla="*/ 4 w 2699"/>
                <a:gd name="T75" fmla="*/ 2648 h 2706"/>
                <a:gd name="T76" fmla="*/ 0 w 2699"/>
                <a:gd name="T77" fmla="*/ 2629 h 2706"/>
                <a:gd name="T78" fmla="*/ 0 w 2699"/>
                <a:gd name="T79" fmla="*/ 2610 h 2706"/>
                <a:gd name="T80" fmla="*/ 4 w 2699"/>
                <a:gd name="T81" fmla="*/ 2591 h 2706"/>
                <a:gd name="T82" fmla="*/ 12 w 2699"/>
                <a:gd name="T83" fmla="*/ 2573 h 2706"/>
                <a:gd name="T84" fmla="*/ 25 w 2699"/>
                <a:gd name="T85" fmla="*/ 2558 h 2706"/>
                <a:gd name="T86" fmla="*/ 2306 w 2699"/>
                <a:gd name="T87" fmla="*/ 270 h 2706"/>
                <a:gd name="T88" fmla="*/ 2113 w 2699"/>
                <a:gd name="T89" fmla="*/ 327 h 2706"/>
                <a:gd name="T90" fmla="*/ 2093 w 2699"/>
                <a:gd name="T91" fmla="*/ 331 h 2706"/>
                <a:gd name="T92" fmla="*/ 2074 w 2699"/>
                <a:gd name="T93" fmla="*/ 329 h 2706"/>
                <a:gd name="T94" fmla="*/ 2055 w 2699"/>
                <a:gd name="T95" fmla="*/ 324 h 2706"/>
                <a:gd name="T96" fmla="*/ 2038 w 2699"/>
                <a:gd name="T97" fmla="*/ 315 h 2706"/>
                <a:gd name="T98" fmla="*/ 2023 w 2699"/>
                <a:gd name="T99" fmla="*/ 303 h 2706"/>
                <a:gd name="T100" fmla="*/ 2012 w 2699"/>
                <a:gd name="T101" fmla="*/ 287 h 2706"/>
                <a:gd name="T102" fmla="*/ 2004 w 2699"/>
                <a:gd name="T103" fmla="*/ 269 h 2706"/>
                <a:gd name="T104" fmla="*/ 2001 w 2699"/>
                <a:gd name="T105" fmla="*/ 249 h 2706"/>
                <a:gd name="T106" fmla="*/ 2002 w 2699"/>
                <a:gd name="T107" fmla="*/ 229 h 2706"/>
                <a:gd name="T108" fmla="*/ 2007 w 2699"/>
                <a:gd name="T109" fmla="*/ 211 h 2706"/>
                <a:gd name="T110" fmla="*/ 2016 w 2699"/>
                <a:gd name="T111" fmla="*/ 194 h 2706"/>
                <a:gd name="T112" fmla="*/ 2029 w 2699"/>
                <a:gd name="T113" fmla="*/ 180 h 2706"/>
                <a:gd name="T114" fmla="*/ 2044 w 2699"/>
                <a:gd name="T115" fmla="*/ 167 h 2706"/>
                <a:gd name="T116" fmla="*/ 2063 w 2699"/>
                <a:gd name="T117" fmla="*/ 160 h 2706"/>
                <a:gd name="T118" fmla="*/ 2586 w 2699"/>
                <a:gd name="T119" fmla="*/ 3 h 2706"/>
                <a:gd name="T120" fmla="*/ 2606 w 2699"/>
                <a:gd name="T121" fmla="*/ 0 h 2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99" h="2706">
                  <a:moveTo>
                    <a:pt x="2606" y="0"/>
                  </a:moveTo>
                  <a:lnTo>
                    <a:pt x="2625" y="0"/>
                  </a:lnTo>
                  <a:lnTo>
                    <a:pt x="2642" y="5"/>
                  </a:lnTo>
                  <a:lnTo>
                    <a:pt x="2658" y="14"/>
                  </a:lnTo>
                  <a:lnTo>
                    <a:pt x="2673" y="25"/>
                  </a:lnTo>
                  <a:lnTo>
                    <a:pt x="2685" y="39"/>
                  </a:lnTo>
                  <a:lnTo>
                    <a:pt x="2693" y="57"/>
                  </a:lnTo>
                  <a:lnTo>
                    <a:pt x="2698" y="75"/>
                  </a:lnTo>
                  <a:lnTo>
                    <a:pt x="2699" y="93"/>
                  </a:lnTo>
                  <a:lnTo>
                    <a:pt x="2696" y="112"/>
                  </a:lnTo>
                  <a:lnTo>
                    <a:pt x="2539" y="637"/>
                  </a:lnTo>
                  <a:lnTo>
                    <a:pt x="2532" y="655"/>
                  </a:lnTo>
                  <a:lnTo>
                    <a:pt x="2521" y="670"/>
                  </a:lnTo>
                  <a:lnTo>
                    <a:pt x="2507" y="682"/>
                  </a:lnTo>
                  <a:lnTo>
                    <a:pt x="2492" y="692"/>
                  </a:lnTo>
                  <a:lnTo>
                    <a:pt x="2474" y="698"/>
                  </a:lnTo>
                  <a:lnTo>
                    <a:pt x="2456" y="700"/>
                  </a:lnTo>
                  <a:lnTo>
                    <a:pt x="2443" y="699"/>
                  </a:lnTo>
                  <a:lnTo>
                    <a:pt x="2431" y="696"/>
                  </a:lnTo>
                  <a:lnTo>
                    <a:pt x="2412" y="688"/>
                  </a:lnTo>
                  <a:lnTo>
                    <a:pt x="2396" y="676"/>
                  </a:lnTo>
                  <a:lnTo>
                    <a:pt x="2384" y="662"/>
                  </a:lnTo>
                  <a:lnTo>
                    <a:pt x="2374" y="645"/>
                  </a:lnTo>
                  <a:lnTo>
                    <a:pt x="2369" y="627"/>
                  </a:lnTo>
                  <a:lnTo>
                    <a:pt x="2368" y="607"/>
                  </a:lnTo>
                  <a:lnTo>
                    <a:pt x="2372" y="588"/>
                  </a:lnTo>
                  <a:lnTo>
                    <a:pt x="2430" y="392"/>
                  </a:lnTo>
                  <a:lnTo>
                    <a:pt x="148" y="2682"/>
                  </a:lnTo>
                  <a:lnTo>
                    <a:pt x="134" y="2692"/>
                  </a:lnTo>
                  <a:lnTo>
                    <a:pt x="119" y="2700"/>
                  </a:lnTo>
                  <a:lnTo>
                    <a:pt x="103" y="2705"/>
                  </a:lnTo>
                  <a:lnTo>
                    <a:pt x="86" y="2706"/>
                  </a:lnTo>
                  <a:lnTo>
                    <a:pt x="70" y="2705"/>
                  </a:lnTo>
                  <a:lnTo>
                    <a:pt x="54" y="2700"/>
                  </a:lnTo>
                  <a:lnTo>
                    <a:pt x="38" y="2692"/>
                  </a:lnTo>
                  <a:lnTo>
                    <a:pt x="25" y="2682"/>
                  </a:lnTo>
                  <a:lnTo>
                    <a:pt x="12" y="2665"/>
                  </a:lnTo>
                  <a:lnTo>
                    <a:pt x="4" y="2648"/>
                  </a:lnTo>
                  <a:lnTo>
                    <a:pt x="0" y="2629"/>
                  </a:lnTo>
                  <a:lnTo>
                    <a:pt x="0" y="2610"/>
                  </a:lnTo>
                  <a:lnTo>
                    <a:pt x="4" y="2591"/>
                  </a:lnTo>
                  <a:lnTo>
                    <a:pt x="12" y="2573"/>
                  </a:lnTo>
                  <a:lnTo>
                    <a:pt x="25" y="2558"/>
                  </a:lnTo>
                  <a:lnTo>
                    <a:pt x="2306" y="270"/>
                  </a:lnTo>
                  <a:lnTo>
                    <a:pt x="2113" y="327"/>
                  </a:lnTo>
                  <a:lnTo>
                    <a:pt x="2093" y="331"/>
                  </a:lnTo>
                  <a:lnTo>
                    <a:pt x="2074" y="329"/>
                  </a:lnTo>
                  <a:lnTo>
                    <a:pt x="2055" y="324"/>
                  </a:lnTo>
                  <a:lnTo>
                    <a:pt x="2038" y="315"/>
                  </a:lnTo>
                  <a:lnTo>
                    <a:pt x="2023" y="303"/>
                  </a:lnTo>
                  <a:lnTo>
                    <a:pt x="2012" y="287"/>
                  </a:lnTo>
                  <a:lnTo>
                    <a:pt x="2004" y="269"/>
                  </a:lnTo>
                  <a:lnTo>
                    <a:pt x="2001" y="249"/>
                  </a:lnTo>
                  <a:lnTo>
                    <a:pt x="2002" y="229"/>
                  </a:lnTo>
                  <a:lnTo>
                    <a:pt x="2007" y="211"/>
                  </a:lnTo>
                  <a:lnTo>
                    <a:pt x="2016" y="194"/>
                  </a:lnTo>
                  <a:lnTo>
                    <a:pt x="2029" y="180"/>
                  </a:lnTo>
                  <a:lnTo>
                    <a:pt x="2044" y="167"/>
                  </a:lnTo>
                  <a:lnTo>
                    <a:pt x="2063" y="160"/>
                  </a:lnTo>
                  <a:lnTo>
                    <a:pt x="2586" y="3"/>
                  </a:lnTo>
                  <a:lnTo>
                    <a:pt x="26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36" name="Group 37"/>
          <p:cNvGrpSpPr>
            <a:grpSpLocks noChangeAspect="1"/>
          </p:cNvGrpSpPr>
          <p:nvPr/>
        </p:nvGrpSpPr>
        <p:grpSpPr bwMode="auto">
          <a:xfrm>
            <a:off x="999927" y="1340276"/>
            <a:ext cx="284693" cy="236335"/>
            <a:chOff x="104" y="2210"/>
            <a:chExt cx="1825" cy="1515"/>
          </a:xfrm>
          <a:solidFill>
            <a:schemeClr val="tx1">
              <a:lumMod val="65000"/>
              <a:lumOff val="35000"/>
            </a:schemeClr>
          </a:solidFill>
        </p:grpSpPr>
        <p:sp>
          <p:nvSpPr>
            <p:cNvPr id="239" name="Freeform 39"/>
            <p:cNvSpPr>
              <a:spLocks noEditPoints="1"/>
            </p:cNvSpPr>
            <p:nvPr/>
          </p:nvSpPr>
          <p:spPr bwMode="auto">
            <a:xfrm>
              <a:off x="104" y="2210"/>
              <a:ext cx="1825" cy="1515"/>
            </a:xfrm>
            <a:custGeom>
              <a:avLst/>
              <a:gdLst>
                <a:gd name="T0" fmla="*/ 470 w 3649"/>
                <a:gd name="T1" fmla="*/ 243 h 3030"/>
                <a:gd name="T2" fmla="*/ 357 w 3649"/>
                <a:gd name="T3" fmla="*/ 299 h 3030"/>
                <a:gd name="T4" fmla="*/ 275 w 3649"/>
                <a:gd name="T5" fmla="*/ 393 h 3030"/>
                <a:gd name="T6" fmla="*/ 234 w 3649"/>
                <a:gd name="T7" fmla="*/ 513 h 3030"/>
                <a:gd name="T8" fmla="*/ 234 w 3649"/>
                <a:gd name="T9" fmla="*/ 2349 h 3030"/>
                <a:gd name="T10" fmla="*/ 275 w 3649"/>
                <a:gd name="T11" fmla="*/ 2469 h 3030"/>
                <a:gd name="T12" fmla="*/ 357 w 3649"/>
                <a:gd name="T13" fmla="*/ 2563 h 3030"/>
                <a:gd name="T14" fmla="*/ 470 w 3649"/>
                <a:gd name="T15" fmla="*/ 2619 h 3030"/>
                <a:gd name="T16" fmla="*/ 3093 w 3649"/>
                <a:gd name="T17" fmla="*/ 2631 h 3030"/>
                <a:gd name="T18" fmla="*/ 3221 w 3649"/>
                <a:gd name="T19" fmla="*/ 2605 h 3030"/>
                <a:gd name="T20" fmla="*/ 3324 w 3649"/>
                <a:gd name="T21" fmla="*/ 2535 h 3030"/>
                <a:gd name="T22" fmla="*/ 3393 w 3649"/>
                <a:gd name="T23" fmla="*/ 2431 h 3030"/>
                <a:gd name="T24" fmla="*/ 3419 w 3649"/>
                <a:gd name="T25" fmla="*/ 2305 h 3030"/>
                <a:gd name="T26" fmla="*/ 3408 w 3649"/>
                <a:gd name="T27" fmla="*/ 471 h 3030"/>
                <a:gd name="T28" fmla="*/ 3351 w 3649"/>
                <a:gd name="T29" fmla="*/ 358 h 3030"/>
                <a:gd name="T30" fmla="*/ 3258 w 3649"/>
                <a:gd name="T31" fmla="*/ 275 h 3030"/>
                <a:gd name="T32" fmla="*/ 3138 w 3649"/>
                <a:gd name="T33" fmla="*/ 234 h 3030"/>
                <a:gd name="T34" fmla="*/ 556 w 3649"/>
                <a:gd name="T35" fmla="*/ 0 h 3030"/>
                <a:gd name="T36" fmla="*/ 3213 w 3649"/>
                <a:gd name="T37" fmla="*/ 14 h 3030"/>
                <a:gd name="T38" fmla="*/ 3373 w 3649"/>
                <a:gd name="T39" fmla="*/ 77 h 3030"/>
                <a:gd name="T40" fmla="*/ 3506 w 3649"/>
                <a:gd name="T41" fmla="*/ 185 h 3030"/>
                <a:gd name="T42" fmla="*/ 3599 w 3649"/>
                <a:gd name="T43" fmla="*/ 328 h 3030"/>
                <a:gd name="T44" fmla="*/ 3646 w 3649"/>
                <a:gd name="T45" fmla="*/ 496 h 3030"/>
                <a:gd name="T46" fmla="*/ 3646 w 3649"/>
                <a:gd name="T47" fmla="*/ 2366 h 3030"/>
                <a:gd name="T48" fmla="*/ 3599 w 3649"/>
                <a:gd name="T49" fmla="*/ 2535 h 3030"/>
                <a:gd name="T50" fmla="*/ 3504 w 3649"/>
                <a:gd name="T51" fmla="*/ 2678 h 3030"/>
                <a:gd name="T52" fmla="*/ 3371 w 3649"/>
                <a:gd name="T53" fmla="*/ 2786 h 3030"/>
                <a:gd name="T54" fmla="*/ 3208 w 3649"/>
                <a:gd name="T55" fmla="*/ 2849 h 3030"/>
                <a:gd name="T56" fmla="*/ 3197 w 3649"/>
                <a:gd name="T57" fmla="*/ 2966 h 3030"/>
                <a:gd name="T58" fmla="*/ 3144 w 3649"/>
                <a:gd name="T59" fmla="*/ 3019 h 3030"/>
                <a:gd name="T60" fmla="*/ 3068 w 3649"/>
                <a:gd name="T61" fmla="*/ 3027 h 3030"/>
                <a:gd name="T62" fmla="*/ 3003 w 3649"/>
                <a:gd name="T63" fmla="*/ 2987 h 3030"/>
                <a:gd name="T64" fmla="*/ 2978 w 3649"/>
                <a:gd name="T65" fmla="*/ 2915 h 3030"/>
                <a:gd name="T66" fmla="*/ 671 w 3649"/>
                <a:gd name="T67" fmla="*/ 2915 h 3030"/>
                <a:gd name="T68" fmla="*/ 646 w 3649"/>
                <a:gd name="T69" fmla="*/ 2987 h 3030"/>
                <a:gd name="T70" fmla="*/ 582 w 3649"/>
                <a:gd name="T71" fmla="*/ 3027 h 3030"/>
                <a:gd name="T72" fmla="*/ 505 w 3649"/>
                <a:gd name="T73" fmla="*/ 3019 h 3030"/>
                <a:gd name="T74" fmla="*/ 452 w 3649"/>
                <a:gd name="T75" fmla="*/ 2966 h 3030"/>
                <a:gd name="T76" fmla="*/ 441 w 3649"/>
                <a:gd name="T77" fmla="*/ 2849 h 3030"/>
                <a:gd name="T78" fmla="*/ 278 w 3649"/>
                <a:gd name="T79" fmla="*/ 2786 h 3030"/>
                <a:gd name="T80" fmla="*/ 145 w 3649"/>
                <a:gd name="T81" fmla="*/ 2678 h 3030"/>
                <a:gd name="T82" fmla="*/ 50 w 3649"/>
                <a:gd name="T83" fmla="*/ 2535 h 3030"/>
                <a:gd name="T84" fmla="*/ 3 w 3649"/>
                <a:gd name="T85" fmla="*/ 2366 h 3030"/>
                <a:gd name="T86" fmla="*/ 3 w 3649"/>
                <a:gd name="T87" fmla="*/ 496 h 3030"/>
                <a:gd name="T88" fmla="*/ 50 w 3649"/>
                <a:gd name="T89" fmla="*/ 328 h 3030"/>
                <a:gd name="T90" fmla="*/ 143 w 3649"/>
                <a:gd name="T91" fmla="*/ 185 h 3030"/>
                <a:gd name="T92" fmla="*/ 276 w 3649"/>
                <a:gd name="T93" fmla="*/ 77 h 3030"/>
                <a:gd name="T94" fmla="*/ 437 w 3649"/>
                <a:gd name="T95" fmla="*/ 14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49" h="3030">
                  <a:moveTo>
                    <a:pt x="556" y="231"/>
                  </a:moveTo>
                  <a:lnTo>
                    <a:pt x="512" y="234"/>
                  </a:lnTo>
                  <a:lnTo>
                    <a:pt x="470" y="243"/>
                  </a:lnTo>
                  <a:lnTo>
                    <a:pt x="429" y="257"/>
                  </a:lnTo>
                  <a:lnTo>
                    <a:pt x="391" y="275"/>
                  </a:lnTo>
                  <a:lnTo>
                    <a:pt x="357" y="299"/>
                  </a:lnTo>
                  <a:lnTo>
                    <a:pt x="326" y="326"/>
                  </a:lnTo>
                  <a:lnTo>
                    <a:pt x="298" y="358"/>
                  </a:lnTo>
                  <a:lnTo>
                    <a:pt x="275" y="393"/>
                  </a:lnTo>
                  <a:lnTo>
                    <a:pt x="256" y="431"/>
                  </a:lnTo>
                  <a:lnTo>
                    <a:pt x="242" y="471"/>
                  </a:lnTo>
                  <a:lnTo>
                    <a:pt x="234" y="513"/>
                  </a:lnTo>
                  <a:lnTo>
                    <a:pt x="230" y="557"/>
                  </a:lnTo>
                  <a:lnTo>
                    <a:pt x="230" y="2305"/>
                  </a:lnTo>
                  <a:lnTo>
                    <a:pt x="234" y="2349"/>
                  </a:lnTo>
                  <a:lnTo>
                    <a:pt x="242" y="2391"/>
                  </a:lnTo>
                  <a:lnTo>
                    <a:pt x="256" y="2431"/>
                  </a:lnTo>
                  <a:lnTo>
                    <a:pt x="275" y="2469"/>
                  </a:lnTo>
                  <a:lnTo>
                    <a:pt x="298" y="2504"/>
                  </a:lnTo>
                  <a:lnTo>
                    <a:pt x="326" y="2535"/>
                  </a:lnTo>
                  <a:lnTo>
                    <a:pt x="357" y="2563"/>
                  </a:lnTo>
                  <a:lnTo>
                    <a:pt x="391" y="2586"/>
                  </a:lnTo>
                  <a:lnTo>
                    <a:pt x="429" y="2605"/>
                  </a:lnTo>
                  <a:lnTo>
                    <a:pt x="470" y="2619"/>
                  </a:lnTo>
                  <a:lnTo>
                    <a:pt x="512" y="2627"/>
                  </a:lnTo>
                  <a:lnTo>
                    <a:pt x="556" y="2631"/>
                  </a:lnTo>
                  <a:lnTo>
                    <a:pt x="3093" y="2631"/>
                  </a:lnTo>
                  <a:lnTo>
                    <a:pt x="3138" y="2627"/>
                  </a:lnTo>
                  <a:lnTo>
                    <a:pt x="3180" y="2619"/>
                  </a:lnTo>
                  <a:lnTo>
                    <a:pt x="3221" y="2605"/>
                  </a:lnTo>
                  <a:lnTo>
                    <a:pt x="3258" y="2586"/>
                  </a:lnTo>
                  <a:lnTo>
                    <a:pt x="3293" y="2563"/>
                  </a:lnTo>
                  <a:lnTo>
                    <a:pt x="3324" y="2535"/>
                  </a:lnTo>
                  <a:lnTo>
                    <a:pt x="3351" y="2504"/>
                  </a:lnTo>
                  <a:lnTo>
                    <a:pt x="3375" y="2469"/>
                  </a:lnTo>
                  <a:lnTo>
                    <a:pt x="3393" y="2431"/>
                  </a:lnTo>
                  <a:lnTo>
                    <a:pt x="3408" y="2391"/>
                  </a:lnTo>
                  <a:lnTo>
                    <a:pt x="3416" y="2349"/>
                  </a:lnTo>
                  <a:lnTo>
                    <a:pt x="3419" y="2305"/>
                  </a:lnTo>
                  <a:lnTo>
                    <a:pt x="3419" y="557"/>
                  </a:lnTo>
                  <a:lnTo>
                    <a:pt x="3416" y="513"/>
                  </a:lnTo>
                  <a:lnTo>
                    <a:pt x="3408" y="471"/>
                  </a:lnTo>
                  <a:lnTo>
                    <a:pt x="3393" y="431"/>
                  </a:lnTo>
                  <a:lnTo>
                    <a:pt x="3375" y="393"/>
                  </a:lnTo>
                  <a:lnTo>
                    <a:pt x="3351" y="358"/>
                  </a:lnTo>
                  <a:lnTo>
                    <a:pt x="3324" y="326"/>
                  </a:lnTo>
                  <a:lnTo>
                    <a:pt x="3293" y="299"/>
                  </a:lnTo>
                  <a:lnTo>
                    <a:pt x="3258" y="275"/>
                  </a:lnTo>
                  <a:lnTo>
                    <a:pt x="3221" y="257"/>
                  </a:lnTo>
                  <a:lnTo>
                    <a:pt x="3180" y="243"/>
                  </a:lnTo>
                  <a:lnTo>
                    <a:pt x="3138" y="234"/>
                  </a:lnTo>
                  <a:lnTo>
                    <a:pt x="3093" y="231"/>
                  </a:lnTo>
                  <a:lnTo>
                    <a:pt x="556" y="231"/>
                  </a:lnTo>
                  <a:close/>
                  <a:moveTo>
                    <a:pt x="556" y="0"/>
                  </a:moveTo>
                  <a:lnTo>
                    <a:pt x="3093" y="0"/>
                  </a:lnTo>
                  <a:lnTo>
                    <a:pt x="3154" y="4"/>
                  </a:lnTo>
                  <a:lnTo>
                    <a:pt x="3213" y="14"/>
                  </a:lnTo>
                  <a:lnTo>
                    <a:pt x="3269" y="29"/>
                  </a:lnTo>
                  <a:lnTo>
                    <a:pt x="3323" y="50"/>
                  </a:lnTo>
                  <a:lnTo>
                    <a:pt x="3373" y="77"/>
                  </a:lnTo>
                  <a:lnTo>
                    <a:pt x="3421" y="108"/>
                  </a:lnTo>
                  <a:lnTo>
                    <a:pt x="3465" y="145"/>
                  </a:lnTo>
                  <a:lnTo>
                    <a:pt x="3506" y="185"/>
                  </a:lnTo>
                  <a:lnTo>
                    <a:pt x="3542" y="229"/>
                  </a:lnTo>
                  <a:lnTo>
                    <a:pt x="3573" y="277"/>
                  </a:lnTo>
                  <a:lnTo>
                    <a:pt x="3599" y="328"/>
                  </a:lnTo>
                  <a:lnTo>
                    <a:pt x="3621" y="381"/>
                  </a:lnTo>
                  <a:lnTo>
                    <a:pt x="3636" y="437"/>
                  </a:lnTo>
                  <a:lnTo>
                    <a:pt x="3646" y="496"/>
                  </a:lnTo>
                  <a:lnTo>
                    <a:pt x="3649" y="557"/>
                  </a:lnTo>
                  <a:lnTo>
                    <a:pt x="3649" y="2305"/>
                  </a:lnTo>
                  <a:lnTo>
                    <a:pt x="3646" y="2366"/>
                  </a:lnTo>
                  <a:lnTo>
                    <a:pt x="3636" y="2425"/>
                  </a:lnTo>
                  <a:lnTo>
                    <a:pt x="3621" y="2481"/>
                  </a:lnTo>
                  <a:lnTo>
                    <a:pt x="3599" y="2535"/>
                  </a:lnTo>
                  <a:lnTo>
                    <a:pt x="3573" y="2586"/>
                  </a:lnTo>
                  <a:lnTo>
                    <a:pt x="3541" y="2634"/>
                  </a:lnTo>
                  <a:lnTo>
                    <a:pt x="3504" y="2678"/>
                  </a:lnTo>
                  <a:lnTo>
                    <a:pt x="3464" y="2720"/>
                  </a:lnTo>
                  <a:lnTo>
                    <a:pt x="3420" y="2755"/>
                  </a:lnTo>
                  <a:lnTo>
                    <a:pt x="3371" y="2786"/>
                  </a:lnTo>
                  <a:lnTo>
                    <a:pt x="3320" y="2813"/>
                  </a:lnTo>
                  <a:lnTo>
                    <a:pt x="3266" y="2834"/>
                  </a:lnTo>
                  <a:lnTo>
                    <a:pt x="3208" y="2849"/>
                  </a:lnTo>
                  <a:lnTo>
                    <a:pt x="3208" y="2915"/>
                  </a:lnTo>
                  <a:lnTo>
                    <a:pt x="3206" y="2941"/>
                  </a:lnTo>
                  <a:lnTo>
                    <a:pt x="3197" y="2966"/>
                  </a:lnTo>
                  <a:lnTo>
                    <a:pt x="3184" y="2987"/>
                  </a:lnTo>
                  <a:lnTo>
                    <a:pt x="3165" y="3005"/>
                  </a:lnTo>
                  <a:lnTo>
                    <a:pt x="3144" y="3019"/>
                  </a:lnTo>
                  <a:lnTo>
                    <a:pt x="3120" y="3027"/>
                  </a:lnTo>
                  <a:lnTo>
                    <a:pt x="3093" y="3030"/>
                  </a:lnTo>
                  <a:lnTo>
                    <a:pt x="3068" y="3027"/>
                  </a:lnTo>
                  <a:lnTo>
                    <a:pt x="3043" y="3019"/>
                  </a:lnTo>
                  <a:lnTo>
                    <a:pt x="3021" y="3005"/>
                  </a:lnTo>
                  <a:lnTo>
                    <a:pt x="3003" y="2987"/>
                  </a:lnTo>
                  <a:lnTo>
                    <a:pt x="2990" y="2966"/>
                  </a:lnTo>
                  <a:lnTo>
                    <a:pt x="2981" y="2941"/>
                  </a:lnTo>
                  <a:lnTo>
                    <a:pt x="2978" y="2915"/>
                  </a:lnTo>
                  <a:lnTo>
                    <a:pt x="2978" y="2861"/>
                  </a:lnTo>
                  <a:lnTo>
                    <a:pt x="671" y="2861"/>
                  </a:lnTo>
                  <a:lnTo>
                    <a:pt x="671" y="2915"/>
                  </a:lnTo>
                  <a:lnTo>
                    <a:pt x="668" y="2941"/>
                  </a:lnTo>
                  <a:lnTo>
                    <a:pt x="659" y="2966"/>
                  </a:lnTo>
                  <a:lnTo>
                    <a:pt x="646" y="2987"/>
                  </a:lnTo>
                  <a:lnTo>
                    <a:pt x="628" y="3005"/>
                  </a:lnTo>
                  <a:lnTo>
                    <a:pt x="606" y="3019"/>
                  </a:lnTo>
                  <a:lnTo>
                    <a:pt x="582" y="3027"/>
                  </a:lnTo>
                  <a:lnTo>
                    <a:pt x="556" y="3030"/>
                  </a:lnTo>
                  <a:lnTo>
                    <a:pt x="530" y="3027"/>
                  </a:lnTo>
                  <a:lnTo>
                    <a:pt x="505" y="3019"/>
                  </a:lnTo>
                  <a:lnTo>
                    <a:pt x="484" y="3005"/>
                  </a:lnTo>
                  <a:lnTo>
                    <a:pt x="465" y="2987"/>
                  </a:lnTo>
                  <a:lnTo>
                    <a:pt x="452" y="2966"/>
                  </a:lnTo>
                  <a:lnTo>
                    <a:pt x="443" y="2941"/>
                  </a:lnTo>
                  <a:lnTo>
                    <a:pt x="441" y="2915"/>
                  </a:lnTo>
                  <a:lnTo>
                    <a:pt x="441" y="2849"/>
                  </a:lnTo>
                  <a:lnTo>
                    <a:pt x="383" y="2834"/>
                  </a:lnTo>
                  <a:lnTo>
                    <a:pt x="329" y="2813"/>
                  </a:lnTo>
                  <a:lnTo>
                    <a:pt x="278" y="2786"/>
                  </a:lnTo>
                  <a:lnTo>
                    <a:pt x="230" y="2755"/>
                  </a:lnTo>
                  <a:lnTo>
                    <a:pt x="185" y="2720"/>
                  </a:lnTo>
                  <a:lnTo>
                    <a:pt x="145" y="2678"/>
                  </a:lnTo>
                  <a:lnTo>
                    <a:pt x="109" y="2634"/>
                  </a:lnTo>
                  <a:lnTo>
                    <a:pt x="76" y="2586"/>
                  </a:lnTo>
                  <a:lnTo>
                    <a:pt x="50" y="2535"/>
                  </a:lnTo>
                  <a:lnTo>
                    <a:pt x="29" y="2481"/>
                  </a:lnTo>
                  <a:lnTo>
                    <a:pt x="13" y="2425"/>
                  </a:lnTo>
                  <a:lnTo>
                    <a:pt x="3" y="2366"/>
                  </a:lnTo>
                  <a:lnTo>
                    <a:pt x="0" y="2305"/>
                  </a:lnTo>
                  <a:lnTo>
                    <a:pt x="0" y="557"/>
                  </a:lnTo>
                  <a:lnTo>
                    <a:pt x="3" y="496"/>
                  </a:lnTo>
                  <a:lnTo>
                    <a:pt x="13" y="437"/>
                  </a:lnTo>
                  <a:lnTo>
                    <a:pt x="29" y="381"/>
                  </a:lnTo>
                  <a:lnTo>
                    <a:pt x="50" y="328"/>
                  </a:lnTo>
                  <a:lnTo>
                    <a:pt x="76" y="277"/>
                  </a:lnTo>
                  <a:lnTo>
                    <a:pt x="107" y="229"/>
                  </a:lnTo>
                  <a:lnTo>
                    <a:pt x="143" y="185"/>
                  </a:lnTo>
                  <a:lnTo>
                    <a:pt x="184" y="145"/>
                  </a:lnTo>
                  <a:lnTo>
                    <a:pt x="228" y="108"/>
                  </a:lnTo>
                  <a:lnTo>
                    <a:pt x="276" y="77"/>
                  </a:lnTo>
                  <a:lnTo>
                    <a:pt x="327" y="50"/>
                  </a:lnTo>
                  <a:lnTo>
                    <a:pt x="380" y="29"/>
                  </a:lnTo>
                  <a:lnTo>
                    <a:pt x="437" y="14"/>
                  </a:lnTo>
                  <a:lnTo>
                    <a:pt x="495" y="4"/>
                  </a:lnTo>
                  <a:lnTo>
                    <a:pt x="5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0" name="Freeform 40"/>
            <p:cNvSpPr>
              <a:spLocks noEditPoints="1"/>
            </p:cNvSpPr>
            <p:nvPr/>
          </p:nvSpPr>
          <p:spPr bwMode="auto">
            <a:xfrm>
              <a:off x="313" y="2419"/>
              <a:ext cx="1407" cy="1013"/>
            </a:xfrm>
            <a:custGeom>
              <a:avLst/>
              <a:gdLst>
                <a:gd name="T0" fmla="*/ 198 w 2814"/>
                <a:gd name="T1" fmla="*/ 157 h 2024"/>
                <a:gd name="T2" fmla="*/ 166 w 2814"/>
                <a:gd name="T3" fmla="*/ 180 h 2024"/>
                <a:gd name="T4" fmla="*/ 153 w 2814"/>
                <a:gd name="T5" fmla="*/ 219 h 2024"/>
                <a:gd name="T6" fmla="*/ 156 w 2814"/>
                <a:gd name="T7" fmla="*/ 1825 h 2024"/>
                <a:gd name="T8" fmla="*/ 180 w 2814"/>
                <a:gd name="T9" fmla="*/ 1858 h 2024"/>
                <a:gd name="T10" fmla="*/ 219 w 2814"/>
                <a:gd name="T11" fmla="*/ 1870 h 2024"/>
                <a:gd name="T12" fmla="*/ 2615 w 2814"/>
                <a:gd name="T13" fmla="*/ 1867 h 2024"/>
                <a:gd name="T14" fmla="*/ 2648 w 2814"/>
                <a:gd name="T15" fmla="*/ 1844 h 2024"/>
                <a:gd name="T16" fmla="*/ 2661 w 2814"/>
                <a:gd name="T17" fmla="*/ 1805 h 2024"/>
                <a:gd name="T18" fmla="*/ 2657 w 2814"/>
                <a:gd name="T19" fmla="*/ 198 h 2024"/>
                <a:gd name="T20" fmla="*/ 2633 w 2814"/>
                <a:gd name="T21" fmla="*/ 166 h 2024"/>
                <a:gd name="T22" fmla="*/ 2594 w 2814"/>
                <a:gd name="T23" fmla="*/ 154 h 2024"/>
                <a:gd name="T24" fmla="*/ 219 w 2814"/>
                <a:gd name="T25" fmla="*/ 0 h 2024"/>
                <a:gd name="T26" fmla="*/ 2630 w 2814"/>
                <a:gd name="T27" fmla="*/ 3 h 2024"/>
                <a:gd name="T28" fmla="*/ 2695 w 2814"/>
                <a:gd name="T29" fmla="*/ 24 h 2024"/>
                <a:gd name="T30" fmla="*/ 2749 w 2814"/>
                <a:gd name="T31" fmla="*/ 64 h 2024"/>
                <a:gd name="T32" fmla="*/ 2789 w 2814"/>
                <a:gd name="T33" fmla="*/ 118 h 2024"/>
                <a:gd name="T34" fmla="*/ 2811 w 2814"/>
                <a:gd name="T35" fmla="*/ 184 h 2024"/>
                <a:gd name="T36" fmla="*/ 2814 w 2814"/>
                <a:gd name="T37" fmla="*/ 1805 h 2024"/>
                <a:gd name="T38" fmla="*/ 2803 w 2814"/>
                <a:gd name="T39" fmla="*/ 1874 h 2024"/>
                <a:gd name="T40" fmla="*/ 2772 w 2814"/>
                <a:gd name="T41" fmla="*/ 1935 h 2024"/>
                <a:gd name="T42" fmla="*/ 2724 w 2814"/>
                <a:gd name="T43" fmla="*/ 1982 h 2024"/>
                <a:gd name="T44" fmla="*/ 2664 w 2814"/>
                <a:gd name="T45" fmla="*/ 2013 h 2024"/>
                <a:gd name="T46" fmla="*/ 2594 w 2814"/>
                <a:gd name="T47" fmla="*/ 2024 h 2024"/>
                <a:gd name="T48" fmla="*/ 184 w 2814"/>
                <a:gd name="T49" fmla="*/ 2021 h 2024"/>
                <a:gd name="T50" fmla="*/ 118 w 2814"/>
                <a:gd name="T51" fmla="*/ 2000 h 2024"/>
                <a:gd name="T52" fmla="*/ 64 w 2814"/>
                <a:gd name="T53" fmla="*/ 1960 h 2024"/>
                <a:gd name="T54" fmla="*/ 24 w 2814"/>
                <a:gd name="T55" fmla="*/ 1906 h 2024"/>
                <a:gd name="T56" fmla="*/ 2 w 2814"/>
                <a:gd name="T57" fmla="*/ 1840 h 2024"/>
                <a:gd name="T58" fmla="*/ 0 w 2814"/>
                <a:gd name="T59" fmla="*/ 219 h 2024"/>
                <a:gd name="T60" fmla="*/ 11 w 2814"/>
                <a:gd name="T61" fmla="*/ 150 h 2024"/>
                <a:gd name="T62" fmla="*/ 42 w 2814"/>
                <a:gd name="T63" fmla="*/ 89 h 2024"/>
                <a:gd name="T64" fmla="*/ 89 w 2814"/>
                <a:gd name="T65" fmla="*/ 42 h 2024"/>
                <a:gd name="T66" fmla="*/ 149 w 2814"/>
                <a:gd name="T67" fmla="*/ 11 h 2024"/>
                <a:gd name="T68" fmla="*/ 219 w 2814"/>
                <a:gd name="T69" fmla="*/ 0 h 2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814" h="2024">
                  <a:moveTo>
                    <a:pt x="219" y="154"/>
                  </a:moveTo>
                  <a:lnTo>
                    <a:pt x="198" y="157"/>
                  </a:lnTo>
                  <a:lnTo>
                    <a:pt x="180" y="166"/>
                  </a:lnTo>
                  <a:lnTo>
                    <a:pt x="166" y="180"/>
                  </a:lnTo>
                  <a:lnTo>
                    <a:pt x="156" y="198"/>
                  </a:lnTo>
                  <a:lnTo>
                    <a:pt x="153" y="219"/>
                  </a:lnTo>
                  <a:lnTo>
                    <a:pt x="153" y="1805"/>
                  </a:lnTo>
                  <a:lnTo>
                    <a:pt x="156" y="1825"/>
                  </a:lnTo>
                  <a:lnTo>
                    <a:pt x="166" y="1844"/>
                  </a:lnTo>
                  <a:lnTo>
                    <a:pt x="180" y="1858"/>
                  </a:lnTo>
                  <a:lnTo>
                    <a:pt x="198" y="1867"/>
                  </a:lnTo>
                  <a:lnTo>
                    <a:pt x="219" y="1870"/>
                  </a:lnTo>
                  <a:lnTo>
                    <a:pt x="2594" y="1870"/>
                  </a:lnTo>
                  <a:lnTo>
                    <a:pt x="2615" y="1867"/>
                  </a:lnTo>
                  <a:lnTo>
                    <a:pt x="2633" y="1858"/>
                  </a:lnTo>
                  <a:lnTo>
                    <a:pt x="2648" y="1844"/>
                  </a:lnTo>
                  <a:lnTo>
                    <a:pt x="2657" y="1825"/>
                  </a:lnTo>
                  <a:lnTo>
                    <a:pt x="2661" y="1805"/>
                  </a:lnTo>
                  <a:lnTo>
                    <a:pt x="2661" y="219"/>
                  </a:lnTo>
                  <a:lnTo>
                    <a:pt x="2657" y="198"/>
                  </a:lnTo>
                  <a:lnTo>
                    <a:pt x="2648" y="180"/>
                  </a:lnTo>
                  <a:lnTo>
                    <a:pt x="2633" y="166"/>
                  </a:lnTo>
                  <a:lnTo>
                    <a:pt x="2615" y="157"/>
                  </a:lnTo>
                  <a:lnTo>
                    <a:pt x="2594" y="154"/>
                  </a:lnTo>
                  <a:lnTo>
                    <a:pt x="219" y="154"/>
                  </a:lnTo>
                  <a:close/>
                  <a:moveTo>
                    <a:pt x="219" y="0"/>
                  </a:moveTo>
                  <a:lnTo>
                    <a:pt x="2594" y="0"/>
                  </a:lnTo>
                  <a:lnTo>
                    <a:pt x="2630" y="3"/>
                  </a:lnTo>
                  <a:lnTo>
                    <a:pt x="2664" y="11"/>
                  </a:lnTo>
                  <a:lnTo>
                    <a:pt x="2695" y="24"/>
                  </a:lnTo>
                  <a:lnTo>
                    <a:pt x="2724" y="42"/>
                  </a:lnTo>
                  <a:lnTo>
                    <a:pt x="2749" y="64"/>
                  </a:lnTo>
                  <a:lnTo>
                    <a:pt x="2772" y="89"/>
                  </a:lnTo>
                  <a:lnTo>
                    <a:pt x="2789" y="118"/>
                  </a:lnTo>
                  <a:lnTo>
                    <a:pt x="2803" y="150"/>
                  </a:lnTo>
                  <a:lnTo>
                    <a:pt x="2811" y="184"/>
                  </a:lnTo>
                  <a:lnTo>
                    <a:pt x="2814" y="219"/>
                  </a:lnTo>
                  <a:lnTo>
                    <a:pt x="2814" y="1805"/>
                  </a:lnTo>
                  <a:lnTo>
                    <a:pt x="2811" y="1840"/>
                  </a:lnTo>
                  <a:lnTo>
                    <a:pt x="2803" y="1874"/>
                  </a:lnTo>
                  <a:lnTo>
                    <a:pt x="2789" y="1906"/>
                  </a:lnTo>
                  <a:lnTo>
                    <a:pt x="2772" y="1935"/>
                  </a:lnTo>
                  <a:lnTo>
                    <a:pt x="2749" y="1960"/>
                  </a:lnTo>
                  <a:lnTo>
                    <a:pt x="2724" y="1982"/>
                  </a:lnTo>
                  <a:lnTo>
                    <a:pt x="2695" y="2000"/>
                  </a:lnTo>
                  <a:lnTo>
                    <a:pt x="2664" y="2013"/>
                  </a:lnTo>
                  <a:lnTo>
                    <a:pt x="2630" y="2021"/>
                  </a:lnTo>
                  <a:lnTo>
                    <a:pt x="2594" y="2024"/>
                  </a:lnTo>
                  <a:lnTo>
                    <a:pt x="219" y="2024"/>
                  </a:lnTo>
                  <a:lnTo>
                    <a:pt x="184" y="2021"/>
                  </a:lnTo>
                  <a:lnTo>
                    <a:pt x="149" y="2013"/>
                  </a:lnTo>
                  <a:lnTo>
                    <a:pt x="118" y="2000"/>
                  </a:lnTo>
                  <a:lnTo>
                    <a:pt x="89" y="1982"/>
                  </a:lnTo>
                  <a:lnTo>
                    <a:pt x="64" y="1960"/>
                  </a:lnTo>
                  <a:lnTo>
                    <a:pt x="42" y="1935"/>
                  </a:lnTo>
                  <a:lnTo>
                    <a:pt x="24" y="1906"/>
                  </a:lnTo>
                  <a:lnTo>
                    <a:pt x="11" y="1874"/>
                  </a:lnTo>
                  <a:lnTo>
                    <a:pt x="2" y="1840"/>
                  </a:lnTo>
                  <a:lnTo>
                    <a:pt x="0" y="1805"/>
                  </a:lnTo>
                  <a:lnTo>
                    <a:pt x="0" y="219"/>
                  </a:lnTo>
                  <a:lnTo>
                    <a:pt x="2" y="184"/>
                  </a:lnTo>
                  <a:lnTo>
                    <a:pt x="11" y="150"/>
                  </a:lnTo>
                  <a:lnTo>
                    <a:pt x="24" y="118"/>
                  </a:lnTo>
                  <a:lnTo>
                    <a:pt x="42" y="89"/>
                  </a:lnTo>
                  <a:lnTo>
                    <a:pt x="64" y="64"/>
                  </a:lnTo>
                  <a:lnTo>
                    <a:pt x="89" y="42"/>
                  </a:lnTo>
                  <a:lnTo>
                    <a:pt x="118" y="24"/>
                  </a:lnTo>
                  <a:lnTo>
                    <a:pt x="149" y="11"/>
                  </a:lnTo>
                  <a:lnTo>
                    <a:pt x="184" y="3"/>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1" name="Freeform 41"/>
            <p:cNvSpPr>
              <a:spLocks noEditPoints="1"/>
            </p:cNvSpPr>
            <p:nvPr/>
          </p:nvSpPr>
          <p:spPr bwMode="auto">
            <a:xfrm>
              <a:off x="694" y="2603"/>
              <a:ext cx="645" cy="645"/>
            </a:xfrm>
            <a:custGeom>
              <a:avLst/>
              <a:gdLst>
                <a:gd name="T0" fmla="*/ 394 w 1289"/>
                <a:gd name="T1" fmla="*/ 1067 h 1290"/>
                <a:gd name="T2" fmla="*/ 522 w 1289"/>
                <a:gd name="T3" fmla="*/ 1121 h 1290"/>
                <a:gd name="T4" fmla="*/ 528 w 1289"/>
                <a:gd name="T5" fmla="*/ 979 h 1290"/>
                <a:gd name="T6" fmla="*/ 834 w 1289"/>
                <a:gd name="T7" fmla="*/ 943 h 1290"/>
                <a:gd name="T8" fmla="*/ 721 w 1289"/>
                <a:gd name="T9" fmla="*/ 990 h 1290"/>
                <a:gd name="T10" fmla="*/ 812 w 1289"/>
                <a:gd name="T11" fmla="*/ 1107 h 1290"/>
                <a:gd name="T12" fmla="*/ 934 w 1289"/>
                <a:gd name="T13" fmla="*/ 1043 h 1290"/>
                <a:gd name="T14" fmla="*/ 978 w 1289"/>
                <a:gd name="T15" fmla="*/ 761 h 1290"/>
                <a:gd name="T16" fmla="*/ 1042 w 1289"/>
                <a:gd name="T17" fmla="*/ 934 h 1290"/>
                <a:gd name="T18" fmla="*/ 1107 w 1289"/>
                <a:gd name="T19" fmla="*/ 812 h 1290"/>
                <a:gd name="T20" fmla="*/ 989 w 1289"/>
                <a:gd name="T21" fmla="*/ 721 h 1290"/>
                <a:gd name="T22" fmla="*/ 183 w 1289"/>
                <a:gd name="T23" fmla="*/ 812 h 1290"/>
                <a:gd name="T24" fmla="*/ 247 w 1289"/>
                <a:gd name="T25" fmla="*/ 934 h 1290"/>
                <a:gd name="T26" fmla="*/ 311 w 1289"/>
                <a:gd name="T27" fmla="*/ 761 h 1290"/>
                <a:gd name="T28" fmla="*/ 645 w 1289"/>
                <a:gd name="T29" fmla="*/ 445 h 1290"/>
                <a:gd name="T30" fmla="*/ 544 w 1289"/>
                <a:gd name="T31" fmla="*/ 472 h 1290"/>
                <a:gd name="T32" fmla="*/ 472 w 1289"/>
                <a:gd name="T33" fmla="*/ 544 h 1290"/>
                <a:gd name="T34" fmla="*/ 445 w 1289"/>
                <a:gd name="T35" fmla="*/ 645 h 1290"/>
                <a:gd name="T36" fmla="*/ 472 w 1289"/>
                <a:gd name="T37" fmla="*/ 746 h 1290"/>
                <a:gd name="T38" fmla="*/ 544 w 1289"/>
                <a:gd name="T39" fmla="*/ 818 h 1290"/>
                <a:gd name="T40" fmla="*/ 645 w 1289"/>
                <a:gd name="T41" fmla="*/ 845 h 1290"/>
                <a:gd name="T42" fmla="*/ 745 w 1289"/>
                <a:gd name="T43" fmla="*/ 818 h 1290"/>
                <a:gd name="T44" fmla="*/ 818 w 1289"/>
                <a:gd name="T45" fmla="*/ 746 h 1290"/>
                <a:gd name="T46" fmla="*/ 844 w 1289"/>
                <a:gd name="T47" fmla="*/ 645 h 1290"/>
                <a:gd name="T48" fmla="*/ 818 w 1289"/>
                <a:gd name="T49" fmla="*/ 544 h 1290"/>
                <a:gd name="T50" fmla="*/ 745 w 1289"/>
                <a:gd name="T51" fmla="*/ 472 h 1290"/>
                <a:gd name="T52" fmla="*/ 645 w 1289"/>
                <a:gd name="T53" fmla="*/ 445 h 1290"/>
                <a:gd name="T54" fmla="*/ 963 w 1289"/>
                <a:gd name="T55" fmla="*/ 491 h 1290"/>
                <a:gd name="T56" fmla="*/ 1130 w 1289"/>
                <a:gd name="T57" fmla="*/ 568 h 1290"/>
                <a:gd name="T58" fmla="*/ 1089 w 1289"/>
                <a:gd name="T59" fmla="*/ 434 h 1290"/>
                <a:gd name="T60" fmla="*/ 247 w 1289"/>
                <a:gd name="T61" fmla="*/ 356 h 1290"/>
                <a:gd name="T62" fmla="*/ 183 w 1289"/>
                <a:gd name="T63" fmla="*/ 478 h 1290"/>
                <a:gd name="T64" fmla="*/ 300 w 1289"/>
                <a:gd name="T65" fmla="*/ 568 h 1290"/>
                <a:gd name="T66" fmla="*/ 347 w 1289"/>
                <a:gd name="T67" fmla="*/ 455 h 1290"/>
                <a:gd name="T68" fmla="*/ 721 w 1289"/>
                <a:gd name="T69" fmla="*/ 300 h 1290"/>
                <a:gd name="T70" fmla="*/ 834 w 1289"/>
                <a:gd name="T71" fmla="*/ 347 h 1290"/>
                <a:gd name="T72" fmla="*/ 855 w 1289"/>
                <a:gd name="T73" fmla="*/ 200 h 1290"/>
                <a:gd name="T74" fmla="*/ 721 w 1289"/>
                <a:gd name="T75" fmla="*/ 159 h 1290"/>
                <a:gd name="T76" fmla="*/ 477 w 1289"/>
                <a:gd name="T77" fmla="*/ 183 h 1290"/>
                <a:gd name="T78" fmla="*/ 356 w 1289"/>
                <a:gd name="T79" fmla="*/ 247 h 1290"/>
                <a:gd name="T80" fmla="*/ 528 w 1289"/>
                <a:gd name="T81" fmla="*/ 311 h 1290"/>
                <a:gd name="T82" fmla="*/ 645 w 1289"/>
                <a:gd name="T83" fmla="*/ 0 h 1290"/>
                <a:gd name="T84" fmla="*/ 836 w 1289"/>
                <a:gd name="T85" fmla="*/ 28 h 1290"/>
                <a:gd name="T86" fmla="*/ 1005 w 1289"/>
                <a:gd name="T87" fmla="*/ 109 h 1290"/>
                <a:gd name="T88" fmla="*/ 1142 w 1289"/>
                <a:gd name="T89" fmla="*/ 235 h 1290"/>
                <a:gd name="T90" fmla="*/ 1238 w 1289"/>
                <a:gd name="T91" fmla="*/ 394 h 1290"/>
                <a:gd name="T92" fmla="*/ 1286 w 1289"/>
                <a:gd name="T93" fmla="*/ 580 h 1290"/>
                <a:gd name="T94" fmla="*/ 1276 w 1289"/>
                <a:gd name="T95" fmla="*/ 775 h 1290"/>
                <a:gd name="T96" fmla="*/ 1212 w 1289"/>
                <a:gd name="T97" fmla="*/ 952 h 1290"/>
                <a:gd name="T98" fmla="*/ 1100 w 1289"/>
                <a:gd name="T99" fmla="*/ 1101 h 1290"/>
                <a:gd name="T100" fmla="*/ 952 w 1289"/>
                <a:gd name="T101" fmla="*/ 1213 h 1290"/>
                <a:gd name="T102" fmla="*/ 774 w 1289"/>
                <a:gd name="T103" fmla="*/ 1277 h 1290"/>
                <a:gd name="T104" fmla="*/ 579 w 1289"/>
                <a:gd name="T105" fmla="*/ 1287 h 1290"/>
                <a:gd name="T106" fmla="*/ 394 w 1289"/>
                <a:gd name="T107" fmla="*/ 1239 h 1290"/>
                <a:gd name="T108" fmla="*/ 235 w 1289"/>
                <a:gd name="T109" fmla="*/ 1143 h 1290"/>
                <a:gd name="T110" fmla="*/ 110 w 1289"/>
                <a:gd name="T111" fmla="*/ 1005 h 1290"/>
                <a:gd name="T112" fmla="*/ 29 w 1289"/>
                <a:gd name="T113" fmla="*/ 837 h 1290"/>
                <a:gd name="T114" fmla="*/ 0 w 1289"/>
                <a:gd name="T115" fmla="*/ 645 h 1290"/>
                <a:gd name="T116" fmla="*/ 29 w 1289"/>
                <a:gd name="T117" fmla="*/ 453 h 1290"/>
                <a:gd name="T118" fmla="*/ 110 w 1289"/>
                <a:gd name="T119" fmla="*/ 285 h 1290"/>
                <a:gd name="T120" fmla="*/ 235 w 1289"/>
                <a:gd name="T121" fmla="*/ 147 h 1290"/>
                <a:gd name="T122" fmla="*/ 394 w 1289"/>
                <a:gd name="T123" fmla="*/ 51 h 1290"/>
                <a:gd name="T124" fmla="*/ 579 w 1289"/>
                <a:gd name="T125" fmla="*/ 3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9" h="1290">
                  <a:moveTo>
                    <a:pt x="455" y="943"/>
                  </a:moveTo>
                  <a:lnTo>
                    <a:pt x="356" y="1043"/>
                  </a:lnTo>
                  <a:lnTo>
                    <a:pt x="394" y="1067"/>
                  </a:lnTo>
                  <a:lnTo>
                    <a:pt x="434" y="1090"/>
                  </a:lnTo>
                  <a:lnTo>
                    <a:pt x="477" y="1107"/>
                  </a:lnTo>
                  <a:lnTo>
                    <a:pt x="522" y="1121"/>
                  </a:lnTo>
                  <a:lnTo>
                    <a:pt x="568" y="1131"/>
                  </a:lnTo>
                  <a:lnTo>
                    <a:pt x="568" y="990"/>
                  </a:lnTo>
                  <a:lnTo>
                    <a:pt x="528" y="979"/>
                  </a:lnTo>
                  <a:lnTo>
                    <a:pt x="491" y="963"/>
                  </a:lnTo>
                  <a:lnTo>
                    <a:pt x="455" y="943"/>
                  </a:lnTo>
                  <a:close/>
                  <a:moveTo>
                    <a:pt x="834" y="943"/>
                  </a:moveTo>
                  <a:lnTo>
                    <a:pt x="799" y="963"/>
                  </a:lnTo>
                  <a:lnTo>
                    <a:pt x="761" y="979"/>
                  </a:lnTo>
                  <a:lnTo>
                    <a:pt x="721" y="990"/>
                  </a:lnTo>
                  <a:lnTo>
                    <a:pt x="721" y="1131"/>
                  </a:lnTo>
                  <a:lnTo>
                    <a:pt x="768" y="1121"/>
                  </a:lnTo>
                  <a:lnTo>
                    <a:pt x="812" y="1107"/>
                  </a:lnTo>
                  <a:lnTo>
                    <a:pt x="855" y="1090"/>
                  </a:lnTo>
                  <a:lnTo>
                    <a:pt x="895" y="1067"/>
                  </a:lnTo>
                  <a:lnTo>
                    <a:pt x="934" y="1043"/>
                  </a:lnTo>
                  <a:lnTo>
                    <a:pt x="834" y="943"/>
                  </a:lnTo>
                  <a:close/>
                  <a:moveTo>
                    <a:pt x="989" y="721"/>
                  </a:moveTo>
                  <a:lnTo>
                    <a:pt x="978" y="761"/>
                  </a:lnTo>
                  <a:lnTo>
                    <a:pt x="963" y="799"/>
                  </a:lnTo>
                  <a:lnTo>
                    <a:pt x="943" y="835"/>
                  </a:lnTo>
                  <a:lnTo>
                    <a:pt x="1042" y="934"/>
                  </a:lnTo>
                  <a:lnTo>
                    <a:pt x="1067" y="896"/>
                  </a:lnTo>
                  <a:lnTo>
                    <a:pt x="1089" y="856"/>
                  </a:lnTo>
                  <a:lnTo>
                    <a:pt x="1107" y="812"/>
                  </a:lnTo>
                  <a:lnTo>
                    <a:pt x="1120" y="768"/>
                  </a:lnTo>
                  <a:lnTo>
                    <a:pt x="1130" y="721"/>
                  </a:lnTo>
                  <a:lnTo>
                    <a:pt x="989" y="721"/>
                  </a:lnTo>
                  <a:close/>
                  <a:moveTo>
                    <a:pt x="159" y="721"/>
                  </a:moveTo>
                  <a:lnTo>
                    <a:pt x="169" y="768"/>
                  </a:lnTo>
                  <a:lnTo>
                    <a:pt x="183" y="812"/>
                  </a:lnTo>
                  <a:lnTo>
                    <a:pt x="200" y="856"/>
                  </a:lnTo>
                  <a:lnTo>
                    <a:pt x="223" y="896"/>
                  </a:lnTo>
                  <a:lnTo>
                    <a:pt x="247" y="934"/>
                  </a:lnTo>
                  <a:lnTo>
                    <a:pt x="347" y="835"/>
                  </a:lnTo>
                  <a:lnTo>
                    <a:pt x="327" y="799"/>
                  </a:lnTo>
                  <a:lnTo>
                    <a:pt x="311" y="761"/>
                  </a:lnTo>
                  <a:lnTo>
                    <a:pt x="300" y="721"/>
                  </a:lnTo>
                  <a:lnTo>
                    <a:pt x="159" y="721"/>
                  </a:lnTo>
                  <a:close/>
                  <a:moveTo>
                    <a:pt x="645" y="445"/>
                  </a:moveTo>
                  <a:lnTo>
                    <a:pt x="609" y="449"/>
                  </a:lnTo>
                  <a:lnTo>
                    <a:pt x="575" y="458"/>
                  </a:lnTo>
                  <a:lnTo>
                    <a:pt x="544" y="472"/>
                  </a:lnTo>
                  <a:lnTo>
                    <a:pt x="516" y="492"/>
                  </a:lnTo>
                  <a:lnTo>
                    <a:pt x="492" y="516"/>
                  </a:lnTo>
                  <a:lnTo>
                    <a:pt x="472" y="544"/>
                  </a:lnTo>
                  <a:lnTo>
                    <a:pt x="457" y="575"/>
                  </a:lnTo>
                  <a:lnTo>
                    <a:pt x="449" y="609"/>
                  </a:lnTo>
                  <a:lnTo>
                    <a:pt x="445" y="645"/>
                  </a:lnTo>
                  <a:lnTo>
                    <a:pt x="449" y="680"/>
                  </a:lnTo>
                  <a:lnTo>
                    <a:pt x="457" y="715"/>
                  </a:lnTo>
                  <a:lnTo>
                    <a:pt x="472" y="746"/>
                  </a:lnTo>
                  <a:lnTo>
                    <a:pt x="492" y="774"/>
                  </a:lnTo>
                  <a:lnTo>
                    <a:pt x="516" y="798"/>
                  </a:lnTo>
                  <a:lnTo>
                    <a:pt x="544" y="818"/>
                  </a:lnTo>
                  <a:lnTo>
                    <a:pt x="575" y="832"/>
                  </a:lnTo>
                  <a:lnTo>
                    <a:pt x="609" y="841"/>
                  </a:lnTo>
                  <a:lnTo>
                    <a:pt x="645" y="845"/>
                  </a:lnTo>
                  <a:lnTo>
                    <a:pt x="680" y="841"/>
                  </a:lnTo>
                  <a:lnTo>
                    <a:pt x="714" y="832"/>
                  </a:lnTo>
                  <a:lnTo>
                    <a:pt x="745" y="818"/>
                  </a:lnTo>
                  <a:lnTo>
                    <a:pt x="773" y="798"/>
                  </a:lnTo>
                  <a:lnTo>
                    <a:pt x="798" y="774"/>
                  </a:lnTo>
                  <a:lnTo>
                    <a:pt x="818" y="746"/>
                  </a:lnTo>
                  <a:lnTo>
                    <a:pt x="832" y="715"/>
                  </a:lnTo>
                  <a:lnTo>
                    <a:pt x="841" y="680"/>
                  </a:lnTo>
                  <a:lnTo>
                    <a:pt x="844" y="645"/>
                  </a:lnTo>
                  <a:lnTo>
                    <a:pt x="841" y="609"/>
                  </a:lnTo>
                  <a:lnTo>
                    <a:pt x="832" y="575"/>
                  </a:lnTo>
                  <a:lnTo>
                    <a:pt x="818" y="544"/>
                  </a:lnTo>
                  <a:lnTo>
                    <a:pt x="798" y="516"/>
                  </a:lnTo>
                  <a:lnTo>
                    <a:pt x="773" y="492"/>
                  </a:lnTo>
                  <a:lnTo>
                    <a:pt x="745" y="472"/>
                  </a:lnTo>
                  <a:lnTo>
                    <a:pt x="714" y="458"/>
                  </a:lnTo>
                  <a:lnTo>
                    <a:pt x="680" y="449"/>
                  </a:lnTo>
                  <a:lnTo>
                    <a:pt x="645" y="445"/>
                  </a:lnTo>
                  <a:close/>
                  <a:moveTo>
                    <a:pt x="1042" y="356"/>
                  </a:moveTo>
                  <a:lnTo>
                    <a:pt x="943" y="455"/>
                  </a:lnTo>
                  <a:lnTo>
                    <a:pt x="963" y="491"/>
                  </a:lnTo>
                  <a:lnTo>
                    <a:pt x="978" y="529"/>
                  </a:lnTo>
                  <a:lnTo>
                    <a:pt x="989" y="568"/>
                  </a:lnTo>
                  <a:lnTo>
                    <a:pt x="1130" y="568"/>
                  </a:lnTo>
                  <a:lnTo>
                    <a:pt x="1120" y="522"/>
                  </a:lnTo>
                  <a:lnTo>
                    <a:pt x="1107" y="478"/>
                  </a:lnTo>
                  <a:lnTo>
                    <a:pt x="1089" y="434"/>
                  </a:lnTo>
                  <a:lnTo>
                    <a:pt x="1067" y="394"/>
                  </a:lnTo>
                  <a:lnTo>
                    <a:pt x="1042" y="356"/>
                  </a:lnTo>
                  <a:close/>
                  <a:moveTo>
                    <a:pt x="247" y="356"/>
                  </a:moveTo>
                  <a:lnTo>
                    <a:pt x="223" y="394"/>
                  </a:lnTo>
                  <a:lnTo>
                    <a:pt x="200" y="434"/>
                  </a:lnTo>
                  <a:lnTo>
                    <a:pt x="183" y="478"/>
                  </a:lnTo>
                  <a:lnTo>
                    <a:pt x="169" y="522"/>
                  </a:lnTo>
                  <a:lnTo>
                    <a:pt x="159" y="568"/>
                  </a:lnTo>
                  <a:lnTo>
                    <a:pt x="300" y="568"/>
                  </a:lnTo>
                  <a:lnTo>
                    <a:pt x="311" y="529"/>
                  </a:lnTo>
                  <a:lnTo>
                    <a:pt x="327" y="491"/>
                  </a:lnTo>
                  <a:lnTo>
                    <a:pt x="347" y="455"/>
                  </a:lnTo>
                  <a:lnTo>
                    <a:pt x="247" y="356"/>
                  </a:lnTo>
                  <a:close/>
                  <a:moveTo>
                    <a:pt x="721" y="159"/>
                  </a:moveTo>
                  <a:lnTo>
                    <a:pt x="721" y="300"/>
                  </a:lnTo>
                  <a:lnTo>
                    <a:pt x="761" y="311"/>
                  </a:lnTo>
                  <a:lnTo>
                    <a:pt x="799" y="327"/>
                  </a:lnTo>
                  <a:lnTo>
                    <a:pt x="834" y="347"/>
                  </a:lnTo>
                  <a:lnTo>
                    <a:pt x="934" y="247"/>
                  </a:lnTo>
                  <a:lnTo>
                    <a:pt x="895" y="222"/>
                  </a:lnTo>
                  <a:lnTo>
                    <a:pt x="855" y="200"/>
                  </a:lnTo>
                  <a:lnTo>
                    <a:pt x="812" y="183"/>
                  </a:lnTo>
                  <a:lnTo>
                    <a:pt x="768" y="169"/>
                  </a:lnTo>
                  <a:lnTo>
                    <a:pt x="721" y="159"/>
                  </a:lnTo>
                  <a:close/>
                  <a:moveTo>
                    <a:pt x="568" y="159"/>
                  </a:moveTo>
                  <a:lnTo>
                    <a:pt x="522" y="169"/>
                  </a:lnTo>
                  <a:lnTo>
                    <a:pt x="477" y="183"/>
                  </a:lnTo>
                  <a:lnTo>
                    <a:pt x="434" y="200"/>
                  </a:lnTo>
                  <a:lnTo>
                    <a:pt x="394" y="222"/>
                  </a:lnTo>
                  <a:lnTo>
                    <a:pt x="356" y="247"/>
                  </a:lnTo>
                  <a:lnTo>
                    <a:pt x="455" y="347"/>
                  </a:lnTo>
                  <a:lnTo>
                    <a:pt x="491" y="327"/>
                  </a:lnTo>
                  <a:lnTo>
                    <a:pt x="528" y="311"/>
                  </a:lnTo>
                  <a:lnTo>
                    <a:pt x="568" y="300"/>
                  </a:lnTo>
                  <a:lnTo>
                    <a:pt x="568" y="159"/>
                  </a:lnTo>
                  <a:close/>
                  <a:moveTo>
                    <a:pt x="645" y="0"/>
                  </a:moveTo>
                  <a:lnTo>
                    <a:pt x="710" y="3"/>
                  </a:lnTo>
                  <a:lnTo>
                    <a:pt x="774" y="13"/>
                  </a:lnTo>
                  <a:lnTo>
                    <a:pt x="836" y="28"/>
                  </a:lnTo>
                  <a:lnTo>
                    <a:pt x="895" y="51"/>
                  </a:lnTo>
                  <a:lnTo>
                    <a:pt x="952" y="77"/>
                  </a:lnTo>
                  <a:lnTo>
                    <a:pt x="1005" y="109"/>
                  </a:lnTo>
                  <a:lnTo>
                    <a:pt x="1055" y="147"/>
                  </a:lnTo>
                  <a:lnTo>
                    <a:pt x="1100" y="189"/>
                  </a:lnTo>
                  <a:lnTo>
                    <a:pt x="1142" y="235"/>
                  </a:lnTo>
                  <a:lnTo>
                    <a:pt x="1180" y="285"/>
                  </a:lnTo>
                  <a:lnTo>
                    <a:pt x="1212" y="338"/>
                  </a:lnTo>
                  <a:lnTo>
                    <a:pt x="1238" y="394"/>
                  </a:lnTo>
                  <a:lnTo>
                    <a:pt x="1261" y="453"/>
                  </a:lnTo>
                  <a:lnTo>
                    <a:pt x="1276" y="515"/>
                  </a:lnTo>
                  <a:lnTo>
                    <a:pt x="1286" y="580"/>
                  </a:lnTo>
                  <a:lnTo>
                    <a:pt x="1289" y="645"/>
                  </a:lnTo>
                  <a:lnTo>
                    <a:pt x="1286" y="710"/>
                  </a:lnTo>
                  <a:lnTo>
                    <a:pt x="1276" y="775"/>
                  </a:lnTo>
                  <a:lnTo>
                    <a:pt x="1261" y="837"/>
                  </a:lnTo>
                  <a:lnTo>
                    <a:pt x="1238" y="896"/>
                  </a:lnTo>
                  <a:lnTo>
                    <a:pt x="1212" y="952"/>
                  </a:lnTo>
                  <a:lnTo>
                    <a:pt x="1180" y="1005"/>
                  </a:lnTo>
                  <a:lnTo>
                    <a:pt x="1142" y="1055"/>
                  </a:lnTo>
                  <a:lnTo>
                    <a:pt x="1100" y="1101"/>
                  </a:lnTo>
                  <a:lnTo>
                    <a:pt x="1055" y="1143"/>
                  </a:lnTo>
                  <a:lnTo>
                    <a:pt x="1005" y="1179"/>
                  </a:lnTo>
                  <a:lnTo>
                    <a:pt x="952" y="1213"/>
                  </a:lnTo>
                  <a:lnTo>
                    <a:pt x="895" y="1239"/>
                  </a:lnTo>
                  <a:lnTo>
                    <a:pt x="836" y="1262"/>
                  </a:lnTo>
                  <a:lnTo>
                    <a:pt x="774" y="1277"/>
                  </a:lnTo>
                  <a:lnTo>
                    <a:pt x="710" y="1287"/>
                  </a:lnTo>
                  <a:lnTo>
                    <a:pt x="645" y="1290"/>
                  </a:lnTo>
                  <a:lnTo>
                    <a:pt x="579" y="1287"/>
                  </a:lnTo>
                  <a:lnTo>
                    <a:pt x="515" y="1277"/>
                  </a:lnTo>
                  <a:lnTo>
                    <a:pt x="453" y="1262"/>
                  </a:lnTo>
                  <a:lnTo>
                    <a:pt x="394" y="1239"/>
                  </a:lnTo>
                  <a:lnTo>
                    <a:pt x="338" y="1213"/>
                  </a:lnTo>
                  <a:lnTo>
                    <a:pt x="285" y="1181"/>
                  </a:lnTo>
                  <a:lnTo>
                    <a:pt x="235" y="1143"/>
                  </a:lnTo>
                  <a:lnTo>
                    <a:pt x="189" y="1101"/>
                  </a:lnTo>
                  <a:lnTo>
                    <a:pt x="147" y="1055"/>
                  </a:lnTo>
                  <a:lnTo>
                    <a:pt x="110" y="1005"/>
                  </a:lnTo>
                  <a:lnTo>
                    <a:pt x="77" y="952"/>
                  </a:lnTo>
                  <a:lnTo>
                    <a:pt x="51" y="896"/>
                  </a:lnTo>
                  <a:lnTo>
                    <a:pt x="29" y="837"/>
                  </a:lnTo>
                  <a:lnTo>
                    <a:pt x="13" y="775"/>
                  </a:lnTo>
                  <a:lnTo>
                    <a:pt x="3" y="710"/>
                  </a:lnTo>
                  <a:lnTo>
                    <a:pt x="0" y="645"/>
                  </a:lnTo>
                  <a:lnTo>
                    <a:pt x="3" y="580"/>
                  </a:lnTo>
                  <a:lnTo>
                    <a:pt x="13" y="515"/>
                  </a:lnTo>
                  <a:lnTo>
                    <a:pt x="29" y="453"/>
                  </a:lnTo>
                  <a:lnTo>
                    <a:pt x="51" y="394"/>
                  </a:lnTo>
                  <a:lnTo>
                    <a:pt x="77" y="338"/>
                  </a:lnTo>
                  <a:lnTo>
                    <a:pt x="110" y="285"/>
                  </a:lnTo>
                  <a:lnTo>
                    <a:pt x="147" y="235"/>
                  </a:lnTo>
                  <a:lnTo>
                    <a:pt x="189" y="189"/>
                  </a:lnTo>
                  <a:lnTo>
                    <a:pt x="235" y="147"/>
                  </a:lnTo>
                  <a:lnTo>
                    <a:pt x="285" y="109"/>
                  </a:lnTo>
                  <a:lnTo>
                    <a:pt x="338" y="77"/>
                  </a:lnTo>
                  <a:lnTo>
                    <a:pt x="394" y="51"/>
                  </a:lnTo>
                  <a:lnTo>
                    <a:pt x="453" y="28"/>
                  </a:lnTo>
                  <a:lnTo>
                    <a:pt x="515" y="13"/>
                  </a:lnTo>
                  <a:lnTo>
                    <a:pt x="579" y="3"/>
                  </a:lnTo>
                  <a:lnTo>
                    <a:pt x="6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4" name="Group 82"/>
          <p:cNvGrpSpPr>
            <a:grpSpLocks noChangeAspect="1"/>
          </p:cNvGrpSpPr>
          <p:nvPr/>
        </p:nvGrpSpPr>
        <p:grpSpPr bwMode="auto">
          <a:xfrm>
            <a:off x="7989045" y="1298964"/>
            <a:ext cx="239179" cy="318958"/>
            <a:chOff x="3948" y="1570"/>
            <a:chExt cx="1526" cy="2035"/>
          </a:xfrm>
          <a:solidFill>
            <a:schemeClr val="tx1">
              <a:lumMod val="65000"/>
              <a:lumOff val="35000"/>
            </a:schemeClr>
          </a:solidFill>
        </p:grpSpPr>
        <p:sp>
          <p:nvSpPr>
            <p:cNvPr id="277" name="Freeform 84"/>
            <p:cNvSpPr>
              <a:spLocks noEditPoints="1"/>
            </p:cNvSpPr>
            <p:nvPr/>
          </p:nvSpPr>
          <p:spPr bwMode="auto">
            <a:xfrm>
              <a:off x="4495" y="2417"/>
              <a:ext cx="432" cy="937"/>
            </a:xfrm>
            <a:custGeom>
              <a:avLst/>
              <a:gdLst>
                <a:gd name="T0" fmla="*/ 557 w 865"/>
                <a:gd name="T1" fmla="*/ 1503 h 1874"/>
                <a:gd name="T2" fmla="*/ 640 w 865"/>
                <a:gd name="T3" fmla="*/ 1427 h 1874"/>
                <a:gd name="T4" fmla="*/ 683 w 865"/>
                <a:gd name="T5" fmla="*/ 1321 h 1874"/>
                <a:gd name="T6" fmla="*/ 675 w 865"/>
                <a:gd name="T7" fmla="*/ 1203 h 1874"/>
                <a:gd name="T8" fmla="*/ 617 w 865"/>
                <a:gd name="T9" fmla="*/ 1106 h 1874"/>
                <a:gd name="T10" fmla="*/ 523 w 865"/>
                <a:gd name="T11" fmla="*/ 1044 h 1874"/>
                <a:gd name="T12" fmla="*/ 277 w 865"/>
                <a:gd name="T13" fmla="*/ 393 h 1874"/>
                <a:gd name="T14" fmla="*/ 205 w 865"/>
                <a:gd name="T15" fmla="*/ 481 h 1874"/>
                <a:gd name="T16" fmla="*/ 179 w 865"/>
                <a:gd name="T17" fmla="*/ 593 h 1874"/>
                <a:gd name="T18" fmla="*/ 205 w 865"/>
                <a:gd name="T19" fmla="*/ 707 h 1874"/>
                <a:gd name="T20" fmla="*/ 277 w 865"/>
                <a:gd name="T21" fmla="*/ 795 h 1874"/>
                <a:gd name="T22" fmla="*/ 343 w 865"/>
                <a:gd name="T23" fmla="*/ 356 h 1874"/>
                <a:gd name="T24" fmla="*/ 478 w 865"/>
                <a:gd name="T25" fmla="*/ 13 h 1874"/>
                <a:gd name="T26" fmla="*/ 519 w 865"/>
                <a:gd name="T27" fmla="*/ 66 h 1874"/>
                <a:gd name="T28" fmla="*/ 575 w 865"/>
                <a:gd name="T29" fmla="*/ 184 h 1874"/>
                <a:gd name="T30" fmla="*/ 712 w 865"/>
                <a:gd name="T31" fmla="*/ 263 h 1874"/>
                <a:gd name="T32" fmla="*/ 812 w 865"/>
                <a:gd name="T33" fmla="*/ 384 h 1874"/>
                <a:gd name="T34" fmla="*/ 862 w 865"/>
                <a:gd name="T35" fmla="*/ 538 h 1874"/>
                <a:gd name="T36" fmla="*/ 854 w 865"/>
                <a:gd name="T37" fmla="*/ 639 h 1874"/>
                <a:gd name="T38" fmla="*/ 799 w 865"/>
                <a:gd name="T39" fmla="*/ 680 h 1874"/>
                <a:gd name="T40" fmla="*/ 731 w 865"/>
                <a:gd name="T41" fmla="*/ 671 h 1874"/>
                <a:gd name="T42" fmla="*/ 689 w 865"/>
                <a:gd name="T43" fmla="*/ 617 h 1874"/>
                <a:gd name="T44" fmla="*/ 675 w 865"/>
                <a:gd name="T45" fmla="*/ 515 h 1874"/>
                <a:gd name="T46" fmla="*/ 617 w 865"/>
                <a:gd name="T47" fmla="*/ 418 h 1874"/>
                <a:gd name="T48" fmla="*/ 523 w 865"/>
                <a:gd name="T49" fmla="*/ 356 h 1874"/>
                <a:gd name="T50" fmla="*/ 624 w 865"/>
                <a:gd name="T51" fmla="*/ 893 h 1874"/>
                <a:gd name="T52" fmla="*/ 750 w 865"/>
                <a:gd name="T53" fmla="*/ 987 h 1874"/>
                <a:gd name="T54" fmla="*/ 834 w 865"/>
                <a:gd name="T55" fmla="*/ 1120 h 1874"/>
                <a:gd name="T56" fmla="*/ 865 w 865"/>
                <a:gd name="T57" fmla="*/ 1281 h 1874"/>
                <a:gd name="T58" fmla="*/ 834 w 865"/>
                <a:gd name="T59" fmla="*/ 1442 h 1874"/>
                <a:gd name="T60" fmla="*/ 750 w 865"/>
                <a:gd name="T61" fmla="*/ 1576 h 1874"/>
                <a:gd name="T62" fmla="*/ 624 w 865"/>
                <a:gd name="T63" fmla="*/ 1670 h 1874"/>
                <a:gd name="T64" fmla="*/ 523 w 865"/>
                <a:gd name="T65" fmla="*/ 1785 h 1874"/>
                <a:gd name="T66" fmla="*/ 495 w 865"/>
                <a:gd name="T67" fmla="*/ 1848 h 1874"/>
                <a:gd name="T68" fmla="*/ 432 w 865"/>
                <a:gd name="T69" fmla="*/ 1874 h 1874"/>
                <a:gd name="T70" fmla="*/ 369 w 865"/>
                <a:gd name="T71" fmla="*/ 1848 h 1874"/>
                <a:gd name="T72" fmla="*/ 343 w 865"/>
                <a:gd name="T73" fmla="*/ 1785 h 1874"/>
                <a:gd name="T74" fmla="*/ 242 w 865"/>
                <a:gd name="T75" fmla="*/ 1670 h 1874"/>
                <a:gd name="T76" fmla="*/ 116 w 865"/>
                <a:gd name="T77" fmla="*/ 1576 h 1874"/>
                <a:gd name="T78" fmla="*/ 31 w 865"/>
                <a:gd name="T79" fmla="*/ 1442 h 1874"/>
                <a:gd name="T80" fmla="*/ 0 w 865"/>
                <a:gd name="T81" fmla="*/ 1281 h 1874"/>
                <a:gd name="T82" fmla="*/ 26 w 865"/>
                <a:gd name="T83" fmla="*/ 1218 h 1874"/>
                <a:gd name="T84" fmla="*/ 89 w 865"/>
                <a:gd name="T85" fmla="*/ 1192 h 1874"/>
                <a:gd name="T86" fmla="*/ 153 w 865"/>
                <a:gd name="T87" fmla="*/ 1218 h 1874"/>
                <a:gd name="T88" fmla="*/ 179 w 865"/>
                <a:gd name="T89" fmla="*/ 1281 h 1874"/>
                <a:gd name="T90" fmla="*/ 205 w 865"/>
                <a:gd name="T91" fmla="*/ 1395 h 1874"/>
                <a:gd name="T92" fmla="*/ 277 w 865"/>
                <a:gd name="T93" fmla="*/ 1482 h 1874"/>
                <a:gd name="T94" fmla="*/ 343 w 865"/>
                <a:gd name="T95" fmla="*/ 1018 h 1874"/>
                <a:gd name="T96" fmla="*/ 196 w 865"/>
                <a:gd name="T97" fmla="*/ 956 h 1874"/>
                <a:gd name="T98" fmla="*/ 83 w 865"/>
                <a:gd name="T99" fmla="*/ 847 h 1874"/>
                <a:gd name="T100" fmla="*/ 14 w 865"/>
                <a:gd name="T101" fmla="*/ 703 h 1874"/>
                <a:gd name="T102" fmla="*/ 4 w 865"/>
                <a:gd name="T103" fmla="*/ 538 h 1874"/>
                <a:gd name="T104" fmla="*/ 54 w 865"/>
                <a:gd name="T105" fmla="*/ 384 h 1874"/>
                <a:gd name="T106" fmla="*/ 153 w 865"/>
                <a:gd name="T107" fmla="*/ 263 h 1874"/>
                <a:gd name="T108" fmla="*/ 292 w 865"/>
                <a:gd name="T109" fmla="*/ 184 h 1874"/>
                <a:gd name="T110" fmla="*/ 347 w 865"/>
                <a:gd name="T111" fmla="*/ 66 h 1874"/>
                <a:gd name="T112" fmla="*/ 388 w 865"/>
                <a:gd name="T113" fmla="*/ 13 h 1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65" h="1874">
                  <a:moveTo>
                    <a:pt x="523" y="1044"/>
                  </a:moveTo>
                  <a:lnTo>
                    <a:pt x="523" y="1519"/>
                  </a:lnTo>
                  <a:lnTo>
                    <a:pt x="557" y="1503"/>
                  </a:lnTo>
                  <a:lnTo>
                    <a:pt x="588" y="1482"/>
                  </a:lnTo>
                  <a:lnTo>
                    <a:pt x="617" y="1457"/>
                  </a:lnTo>
                  <a:lnTo>
                    <a:pt x="640" y="1427"/>
                  </a:lnTo>
                  <a:lnTo>
                    <a:pt x="660" y="1395"/>
                  </a:lnTo>
                  <a:lnTo>
                    <a:pt x="675" y="1359"/>
                  </a:lnTo>
                  <a:lnTo>
                    <a:pt x="683" y="1321"/>
                  </a:lnTo>
                  <a:lnTo>
                    <a:pt x="687" y="1281"/>
                  </a:lnTo>
                  <a:lnTo>
                    <a:pt x="683" y="1242"/>
                  </a:lnTo>
                  <a:lnTo>
                    <a:pt x="675" y="1203"/>
                  </a:lnTo>
                  <a:lnTo>
                    <a:pt x="660" y="1168"/>
                  </a:lnTo>
                  <a:lnTo>
                    <a:pt x="640" y="1135"/>
                  </a:lnTo>
                  <a:lnTo>
                    <a:pt x="617" y="1106"/>
                  </a:lnTo>
                  <a:lnTo>
                    <a:pt x="588" y="1081"/>
                  </a:lnTo>
                  <a:lnTo>
                    <a:pt x="557" y="1060"/>
                  </a:lnTo>
                  <a:lnTo>
                    <a:pt x="523" y="1044"/>
                  </a:lnTo>
                  <a:close/>
                  <a:moveTo>
                    <a:pt x="343" y="356"/>
                  </a:moveTo>
                  <a:lnTo>
                    <a:pt x="309" y="372"/>
                  </a:lnTo>
                  <a:lnTo>
                    <a:pt x="277" y="393"/>
                  </a:lnTo>
                  <a:lnTo>
                    <a:pt x="250" y="418"/>
                  </a:lnTo>
                  <a:lnTo>
                    <a:pt x="225" y="447"/>
                  </a:lnTo>
                  <a:lnTo>
                    <a:pt x="205" y="481"/>
                  </a:lnTo>
                  <a:lnTo>
                    <a:pt x="192" y="515"/>
                  </a:lnTo>
                  <a:lnTo>
                    <a:pt x="182" y="554"/>
                  </a:lnTo>
                  <a:lnTo>
                    <a:pt x="179" y="593"/>
                  </a:lnTo>
                  <a:lnTo>
                    <a:pt x="182" y="634"/>
                  </a:lnTo>
                  <a:lnTo>
                    <a:pt x="192" y="671"/>
                  </a:lnTo>
                  <a:lnTo>
                    <a:pt x="205" y="707"/>
                  </a:lnTo>
                  <a:lnTo>
                    <a:pt x="225" y="739"/>
                  </a:lnTo>
                  <a:lnTo>
                    <a:pt x="250" y="769"/>
                  </a:lnTo>
                  <a:lnTo>
                    <a:pt x="277" y="795"/>
                  </a:lnTo>
                  <a:lnTo>
                    <a:pt x="309" y="816"/>
                  </a:lnTo>
                  <a:lnTo>
                    <a:pt x="343" y="832"/>
                  </a:lnTo>
                  <a:lnTo>
                    <a:pt x="343" y="356"/>
                  </a:lnTo>
                  <a:close/>
                  <a:moveTo>
                    <a:pt x="432" y="0"/>
                  </a:moveTo>
                  <a:lnTo>
                    <a:pt x="457" y="4"/>
                  </a:lnTo>
                  <a:lnTo>
                    <a:pt x="478" y="13"/>
                  </a:lnTo>
                  <a:lnTo>
                    <a:pt x="495" y="28"/>
                  </a:lnTo>
                  <a:lnTo>
                    <a:pt x="510" y="45"/>
                  </a:lnTo>
                  <a:lnTo>
                    <a:pt x="519" y="66"/>
                  </a:lnTo>
                  <a:lnTo>
                    <a:pt x="523" y="91"/>
                  </a:lnTo>
                  <a:lnTo>
                    <a:pt x="523" y="170"/>
                  </a:lnTo>
                  <a:lnTo>
                    <a:pt x="575" y="184"/>
                  </a:lnTo>
                  <a:lnTo>
                    <a:pt x="624" y="205"/>
                  </a:lnTo>
                  <a:lnTo>
                    <a:pt x="670" y="231"/>
                  </a:lnTo>
                  <a:lnTo>
                    <a:pt x="712" y="263"/>
                  </a:lnTo>
                  <a:lnTo>
                    <a:pt x="750" y="299"/>
                  </a:lnTo>
                  <a:lnTo>
                    <a:pt x="783" y="340"/>
                  </a:lnTo>
                  <a:lnTo>
                    <a:pt x="812" y="384"/>
                  </a:lnTo>
                  <a:lnTo>
                    <a:pt x="834" y="432"/>
                  </a:lnTo>
                  <a:lnTo>
                    <a:pt x="851" y="484"/>
                  </a:lnTo>
                  <a:lnTo>
                    <a:pt x="862" y="538"/>
                  </a:lnTo>
                  <a:lnTo>
                    <a:pt x="865" y="593"/>
                  </a:lnTo>
                  <a:lnTo>
                    <a:pt x="862" y="617"/>
                  </a:lnTo>
                  <a:lnTo>
                    <a:pt x="854" y="639"/>
                  </a:lnTo>
                  <a:lnTo>
                    <a:pt x="839" y="656"/>
                  </a:lnTo>
                  <a:lnTo>
                    <a:pt x="822" y="671"/>
                  </a:lnTo>
                  <a:lnTo>
                    <a:pt x="799" y="680"/>
                  </a:lnTo>
                  <a:lnTo>
                    <a:pt x="776" y="684"/>
                  </a:lnTo>
                  <a:lnTo>
                    <a:pt x="752" y="680"/>
                  </a:lnTo>
                  <a:lnTo>
                    <a:pt x="731" y="671"/>
                  </a:lnTo>
                  <a:lnTo>
                    <a:pt x="713" y="656"/>
                  </a:lnTo>
                  <a:lnTo>
                    <a:pt x="699" y="639"/>
                  </a:lnTo>
                  <a:lnTo>
                    <a:pt x="689" y="617"/>
                  </a:lnTo>
                  <a:lnTo>
                    <a:pt x="687" y="593"/>
                  </a:lnTo>
                  <a:lnTo>
                    <a:pt x="683" y="554"/>
                  </a:lnTo>
                  <a:lnTo>
                    <a:pt x="675" y="515"/>
                  </a:lnTo>
                  <a:lnTo>
                    <a:pt x="660" y="481"/>
                  </a:lnTo>
                  <a:lnTo>
                    <a:pt x="640" y="447"/>
                  </a:lnTo>
                  <a:lnTo>
                    <a:pt x="617" y="418"/>
                  </a:lnTo>
                  <a:lnTo>
                    <a:pt x="588" y="393"/>
                  </a:lnTo>
                  <a:lnTo>
                    <a:pt x="557" y="372"/>
                  </a:lnTo>
                  <a:lnTo>
                    <a:pt x="523" y="356"/>
                  </a:lnTo>
                  <a:lnTo>
                    <a:pt x="523" y="857"/>
                  </a:lnTo>
                  <a:lnTo>
                    <a:pt x="575" y="872"/>
                  </a:lnTo>
                  <a:lnTo>
                    <a:pt x="624" y="893"/>
                  </a:lnTo>
                  <a:lnTo>
                    <a:pt x="670" y="919"/>
                  </a:lnTo>
                  <a:lnTo>
                    <a:pt x="712" y="951"/>
                  </a:lnTo>
                  <a:lnTo>
                    <a:pt x="750" y="987"/>
                  </a:lnTo>
                  <a:lnTo>
                    <a:pt x="783" y="1028"/>
                  </a:lnTo>
                  <a:lnTo>
                    <a:pt x="812" y="1072"/>
                  </a:lnTo>
                  <a:lnTo>
                    <a:pt x="834" y="1120"/>
                  </a:lnTo>
                  <a:lnTo>
                    <a:pt x="851" y="1171"/>
                  </a:lnTo>
                  <a:lnTo>
                    <a:pt x="862" y="1226"/>
                  </a:lnTo>
                  <a:lnTo>
                    <a:pt x="865" y="1281"/>
                  </a:lnTo>
                  <a:lnTo>
                    <a:pt x="862" y="1337"/>
                  </a:lnTo>
                  <a:lnTo>
                    <a:pt x="851" y="1392"/>
                  </a:lnTo>
                  <a:lnTo>
                    <a:pt x="834" y="1442"/>
                  </a:lnTo>
                  <a:lnTo>
                    <a:pt x="812" y="1491"/>
                  </a:lnTo>
                  <a:lnTo>
                    <a:pt x="783" y="1535"/>
                  </a:lnTo>
                  <a:lnTo>
                    <a:pt x="750" y="1576"/>
                  </a:lnTo>
                  <a:lnTo>
                    <a:pt x="712" y="1612"/>
                  </a:lnTo>
                  <a:lnTo>
                    <a:pt x="670" y="1644"/>
                  </a:lnTo>
                  <a:lnTo>
                    <a:pt x="624" y="1670"/>
                  </a:lnTo>
                  <a:lnTo>
                    <a:pt x="575" y="1691"/>
                  </a:lnTo>
                  <a:lnTo>
                    <a:pt x="523" y="1706"/>
                  </a:lnTo>
                  <a:lnTo>
                    <a:pt x="523" y="1785"/>
                  </a:lnTo>
                  <a:lnTo>
                    <a:pt x="519" y="1809"/>
                  </a:lnTo>
                  <a:lnTo>
                    <a:pt x="510" y="1830"/>
                  </a:lnTo>
                  <a:lnTo>
                    <a:pt x="495" y="1848"/>
                  </a:lnTo>
                  <a:lnTo>
                    <a:pt x="478" y="1862"/>
                  </a:lnTo>
                  <a:lnTo>
                    <a:pt x="457" y="1870"/>
                  </a:lnTo>
                  <a:lnTo>
                    <a:pt x="432" y="1874"/>
                  </a:lnTo>
                  <a:lnTo>
                    <a:pt x="409" y="1870"/>
                  </a:lnTo>
                  <a:lnTo>
                    <a:pt x="388" y="1862"/>
                  </a:lnTo>
                  <a:lnTo>
                    <a:pt x="369" y="1848"/>
                  </a:lnTo>
                  <a:lnTo>
                    <a:pt x="356" y="1830"/>
                  </a:lnTo>
                  <a:lnTo>
                    <a:pt x="347" y="1809"/>
                  </a:lnTo>
                  <a:lnTo>
                    <a:pt x="343" y="1785"/>
                  </a:lnTo>
                  <a:lnTo>
                    <a:pt x="343" y="1706"/>
                  </a:lnTo>
                  <a:lnTo>
                    <a:pt x="292" y="1691"/>
                  </a:lnTo>
                  <a:lnTo>
                    <a:pt x="242" y="1670"/>
                  </a:lnTo>
                  <a:lnTo>
                    <a:pt x="196" y="1644"/>
                  </a:lnTo>
                  <a:lnTo>
                    <a:pt x="153" y="1612"/>
                  </a:lnTo>
                  <a:lnTo>
                    <a:pt x="116" y="1576"/>
                  </a:lnTo>
                  <a:lnTo>
                    <a:pt x="83" y="1535"/>
                  </a:lnTo>
                  <a:lnTo>
                    <a:pt x="54" y="1491"/>
                  </a:lnTo>
                  <a:lnTo>
                    <a:pt x="31" y="1442"/>
                  </a:lnTo>
                  <a:lnTo>
                    <a:pt x="14" y="1392"/>
                  </a:lnTo>
                  <a:lnTo>
                    <a:pt x="4" y="1337"/>
                  </a:lnTo>
                  <a:lnTo>
                    <a:pt x="0" y="1281"/>
                  </a:lnTo>
                  <a:lnTo>
                    <a:pt x="4" y="1258"/>
                  </a:lnTo>
                  <a:lnTo>
                    <a:pt x="12" y="1237"/>
                  </a:lnTo>
                  <a:lnTo>
                    <a:pt x="26" y="1218"/>
                  </a:lnTo>
                  <a:lnTo>
                    <a:pt x="45" y="1205"/>
                  </a:lnTo>
                  <a:lnTo>
                    <a:pt x="66" y="1195"/>
                  </a:lnTo>
                  <a:lnTo>
                    <a:pt x="89" y="1192"/>
                  </a:lnTo>
                  <a:lnTo>
                    <a:pt x="114" y="1195"/>
                  </a:lnTo>
                  <a:lnTo>
                    <a:pt x="135" y="1205"/>
                  </a:lnTo>
                  <a:lnTo>
                    <a:pt x="153" y="1218"/>
                  </a:lnTo>
                  <a:lnTo>
                    <a:pt x="167" y="1237"/>
                  </a:lnTo>
                  <a:lnTo>
                    <a:pt x="175" y="1258"/>
                  </a:lnTo>
                  <a:lnTo>
                    <a:pt x="179" y="1281"/>
                  </a:lnTo>
                  <a:lnTo>
                    <a:pt x="182" y="1321"/>
                  </a:lnTo>
                  <a:lnTo>
                    <a:pt x="192" y="1359"/>
                  </a:lnTo>
                  <a:lnTo>
                    <a:pt x="205" y="1395"/>
                  </a:lnTo>
                  <a:lnTo>
                    <a:pt x="225" y="1427"/>
                  </a:lnTo>
                  <a:lnTo>
                    <a:pt x="250" y="1457"/>
                  </a:lnTo>
                  <a:lnTo>
                    <a:pt x="277" y="1482"/>
                  </a:lnTo>
                  <a:lnTo>
                    <a:pt x="309" y="1503"/>
                  </a:lnTo>
                  <a:lnTo>
                    <a:pt x="343" y="1519"/>
                  </a:lnTo>
                  <a:lnTo>
                    <a:pt x="343" y="1018"/>
                  </a:lnTo>
                  <a:lnTo>
                    <a:pt x="292" y="1003"/>
                  </a:lnTo>
                  <a:lnTo>
                    <a:pt x="242" y="982"/>
                  </a:lnTo>
                  <a:lnTo>
                    <a:pt x="196" y="956"/>
                  </a:lnTo>
                  <a:lnTo>
                    <a:pt x="153" y="925"/>
                  </a:lnTo>
                  <a:lnTo>
                    <a:pt x="116" y="888"/>
                  </a:lnTo>
                  <a:lnTo>
                    <a:pt x="83" y="847"/>
                  </a:lnTo>
                  <a:lnTo>
                    <a:pt x="54" y="802"/>
                  </a:lnTo>
                  <a:lnTo>
                    <a:pt x="31" y="754"/>
                  </a:lnTo>
                  <a:lnTo>
                    <a:pt x="14" y="703"/>
                  </a:lnTo>
                  <a:lnTo>
                    <a:pt x="4" y="649"/>
                  </a:lnTo>
                  <a:lnTo>
                    <a:pt x="0" y="593"/>
                  </a:lnTo>
                  <a:lnTo>
                    <a:pt x="4" y="538"/>
                  </a:lnTo>
                  <a:lnTo>
                    <a:pt x="14" y="484"/>
                  </a:lnTo>
                  <a:lnTo>
                    <a:pt x="31" y="432"/>
                  </a:lnTo>
                  <a:lnTo>
                    <a:pt x="54" y="384"/>
                  </a:lnTo>
                  <a:lnTo>
                    <a:pt x="83" y="340"/>
                  </a:lnTo>
                  <a:lnTo>
                    <a:pt x="116" y="299"/>
                  </a:lnTo>
                  <a:lnTo>
                    <a:pt x="153" y="263"/>
                  </a:lnTo>
                  <a:lnTo>
                    <a:pt x="196" y="231"/>
                  </a:lnTo>
                  <a:lnTo>
                    <a:pt x="242" y="205"/>
                  </a:lnTo>
                  <a:lnTo>
                    <a:pt x="292" y="184"/>
                  </a:lnTo>
                  <a:lnTo>
                    <a:pt x="343" y="170"/>
                  </a:lnTo>
                  <a:lnTo>
                    <a:pt x="343" y="91"/>
                  </a:lnTo>
                  <a:lnTo>
                    <a:pt x="347" y="66"/>
                  </a:lnTo>
                  <a:lnTo>
                    <a:pt x="356" y="45"/>
                  </a:lnTo>
                  <a:lnTo>
                    <a:pt x="369" y="28"/>
                  </a:lnTo>
                  <a:lnTo>
                    <a:pt x="388" y="13"/>
                  </a:lnTo>
                  <a:lnTo>
                    <a:pt x="409" y="4"/>
                  </a:lnTo>
                  <a:lnTo>
                    <a:pt x="4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8" name="Freeform 85"/>
            <p:cNvSpPr>
              <a:spLocks noEditPoints="1"/>
            </p:cNvSpPr>
            <p:nvPr/>
          </p:nvSpPr>
          <p:spPr bwMode="auto">
            <a:xfrm>
              <a:off x="3948" y="1570"/>
              <a:ext cx="1526" cy="2035"/>
            </a:xfrm>
            <a:custGeom>
              <a:avLst/>
              <a:gdLst>
                <a:gd name="T0" fmla="*/ 1331 w 3051"/>
                <a:gd name="T1" fmla="*/ 1264 h 4070"/>
                <a:gd name="T2" fmla="*/ 1058 w 3051"/>
                <a:gd name="T3" fmla="*/ 1338 h 4070"/>
                <a:gd name="T4" fmla="*/ 814 w 3051"/>
                <a:gd name="T5" fmla="*/ 1471 h 4070"/>
                <a:gd name="T6" fmla="*/ 605 w 3051"/>
                <a:gd name="T7" fmla="*/ 1651 h 4070"/>
                <a:gd name="T8" fmla="*/ 441 w 3051"/>
                <a:gd name="T9" fmla="*/ 1873 h 4070"/>
                <a:gd name="T10" fmla="*/ 327 w 3051"/>
                <a:gd name="T11" fmla="*/ 2129 h 4070"/>
                <a:gd name="T12" fmla="*/ 272 w 3051"/>
                <a:gd name="T13" fmla="*/ 2410 h 4070"/>
                <a:gd name="T14" fmla="*/ 272 w 3051"/>
                <a:gd name="T15" fmla="*/ 3582 h 4070"/>
                <a:gd name="T16" fmla="*/ 318 w 3051"/>
                <a:gd name="T17" fmla="*/ 3693 h 4070"/>
                <a:gd name="T18" fmla="*/ 410 w 3051"/>
                <a:gd name="T19" fmla="*/ 3771 h 4070"/>
                <a:gd name="T20" fmla="*/ 530 w 3051"/>
                <a:gd name="T21" fmla="*/ 3801 h 4070"/>
                <a:gd name="T22" fmla="*/ 2605 w 3051"/>
                <a:gd name="T23" fmla="*/ 3787 h 4070"/>
                <a:gd name="T24" fmla="*/ 2706 w 3051"/>
                <a:gd name="T25" fmla="*/ 3724 h 4070"/>
                <a:gd name="T26" fmla="*/ 2769 w 3051"/>
                <a:gd name="T27" fmla="*/ 3622 h 4070"/>
                <a:gd name="T28" fmla="*/ 2783 w 3051"/>
                <a:gd name="T29" fmla="*/ 2509 h 4070"/>
                <a:gd name="T30" fmla="*/ 2750 w 3051"/>
                <a:gd name="T31" fmla="*/ 2219 h 4070"/>
                <a:gd name="T32" fmla="*/ 2656 w 3051"/>
                <a:gd name="T33" fmla="*/ 1955 h 4070"/>
                <a:gd name="T34" fmla="*/ 2506 w 3051"/>
                <a:gd name="T35" fmla="*/ 1721 h 4070"/>
                <a:gd name="T36" fmla="*/ 2312 w 3051"/>
                <a:gd name="T37" fmla="*/ 1525 h 4070"/>
                <a:gd name="T38" fmla="*/ 2079 w 3051"/>
                <a:gd name="T39" fmla="*/ 1377 h 4070"/>
                <a:gd name="T40" fmla="*/ 1813 w 3051"/>
                <a:gd name="T41" fmla="*/ 1281 h 4070"/>
                <a:gd name="T42" fmla="*/ 1525 w 3051"/>
                <a:gd name="T43" fmla="*/ 1249 h 4070"/>
                <a:gd name="T44" fmla="*/ 1858 w 3051"/>
                <a:gd name="T45" fmla="*/ 269 h 4070"/>
                <a:gd name="T46" fmla="*/ 2090 w 3051"/>
                <a:gd name="T47" fmla="*/ 0 h 4070"/>
                <a:gd name="T48" fmla="*/ 2169 w 3051"/>
                <a:gd name="T49" fmla="*/ 26 h 4070"/>
                <a:gd name="T50" fmla="*/ 2218 w 3051"/>
                <a:gd name="T51" fmla="*/ 93 h 4070"/>
                <a:gd name="T52" fmla="*/ 2218 w 3051"/>
                <a:gd name="T53" fmla="*/ 176 h 4070"/>
                <a:gd name="T54" fmla="*/ 1853 w 3051"/>
                <a:gd name="T55" fmla="*/ 1015 h 4070"/>
                <a:gd name="T56" fmla="*/ 2148 w 3051"/>
                <a:gd name="T57" fmla="*/ 1113 h 4070"/>
                <a:gd name="T58" fmla="*/ 2414 w 3051"/>
                <a:gd name="T59" fmla="*/ 1267 h 4070"/>
                <a:gd name="T60" fmla="*/ 2642 w 3051"/>
                <a:gd name="T61" fmla="*/ 1468 h 4070"/>
                <a:gd name="T62" fmla="*/ 2826 w 3051"/>
                <a:gd name="T63" fmla="*/ 1711 h 4070"/>
                <a:gd name="T64" fmla="*/ 2961 w 3051"/>
                <a:gd name="T65" fmla="*/ 1988 h 4070"/>
                <a:gd name="T66" fmla="*/ 3036 w 3051"/>
                <a:gd name="T67" fmla="*/ 2294 h 4070"/>
                <a:gd name="T68" fmla="*/ 3051 w 3051"/>
                <a:gd name="T69" fmla="*/ 3539 h 4070"/>
                <a:gd name="T70" fmla="*/ 3020 w 3051"/>
                <a:gd name="T71" fmla="*/ 3718 h 4070"/>
                <a:gd name="T72" fmla="*/ 2935 w 3051"/>
                <a:gd name="T73" fmla="*/ 3870 h 4070"/>
                <a:gd name="T74" fmla="*/ 2805 w 3051"/>
                <a:gd name="T75" fmla="*/ 3987 h 4070"/>
                <a:gd name="T76" fmla="*/ 2643 w 3051"/>
                <a:gd name="T77" fmla="*/ 4056 h 4070"/>
                <a:gd name="T78" fmla="*/ 530 w 3051"/>
                <a:gd name="T79" fmla="*/ 4070 h 4070"/>
                <a:gd name="T80" fmla="*/ 351 w 3051"/>
                <a:gd name="T81" fmla="*/ 4039 h 4070"/>
                <a:gd name="T82" fmla="*/ 199 w 3051"/>
                <a:gd name="T83" fmla="*/ 3953 h 4070"/>
                <a:gd name="T84" fmla="*/ 83 w 3051"/>
                <a:gd name="T85" fmla="*/ 3823 h 4070"/>
                <a:gd name="T86" fmla="*/ 15 w 3051"/>
                <a:gd name="T87" fmla="*/ 3661 h 4070"/>
                <a:gd name="T88" fmla="*/ 0 w 3051"/>
                <a:gd name="T89" fmla="*/ 2509 h 4070"/>
                <a:gd name="T90" fmla="*/ 34 w 3051"/>
                <a:gd name="T91" fmla="*/ 2189 h 4070"/>
                <a:gd name="T92" fmla="*/ 129 w 3051"/>
                <a:gd name="T93" fmla="*/ 1893 h 4070"/>
                <a:gd name="T94" fmla="*/ 281 w 3051"/>
                <a:gd name="T95" fmla="*/ 1625 h 4070"/>
                <a:gd name="T96" fmla="*/ 482 w 3051"/>
                <a:gd name="T97" fmla="*/ 1395 h 4070"/>
                <a:gd name="T98" fmla="*/ 722 w 3051"/>
                <a:gd name="T99" fmla="*/ 1210 h 4070"/>
                <a:gd name="T100" fmla="*/ 999 w 3051"/>
                <a:gd name="T101" fmla="*/ 1075 h 4070"/>
                <a:gd name="T102" fmla="*/ 1303 w 3051"/>
                <a:gd name="T103" fmla="*/ 997 h 4070"/>
                <a:gd name="T104" fmla="*/ 827 w 3051"/>
                <a:gd name="T105" fmla="*/ 149 h 4070"/>
                <a:gd name="T106" fmla="*/ 845 w 3051"/>
                <a:gd name="T107" fmla="*/ 67 h 4070"/>
                <a:gd name="T108" fmla="*/ 907 w 3051"/>
                <a:gd name="T109" fmla="*/ 12 h 4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51" h="4070">
                  <a:moveTo>
                    <a:pt x="1525" y="1249"/>
                  </a:moveTo>
                  <a:lnTo>
                    <a:pt x="1428" y="1253"/>
                  </a:lnTo>
                  <a:lnTo>
                    <a:pt x="1331" y="1264"/>
                  </a:lnTo>
                  <a:lnTo>
                    <a:pt x="1238" y="1281"/>
                  </a:lnTo>
                  <a:lnTo>
                    <a:pt x="1146" y="1307"/>
                  </a:lnTo>
                  <a:lnTo>
                    <a:pt x="1058" y="1338"/>
                  </a:lnTo>
                  <a:lnTo>
                    <a:pt x="973" y="1377"/>
                  </a:lnTo>
                  <a:lnTo>
                    <a:pt x="892" y="1421"/>
                  </a:lnTo>
                  <a:lnTo>
                    <a:pt x="814" y="1471"/>
                  </a:lnTo>
                  <a:lnTo>
                    <a:pt x="740" y="1525"/>
                  </a:lnTo>
                  <a:lnTo>
                    <a:pt x="671" y="1586"/>
                  </a:lnTo>
                  <a:lnTo>
                    <a:pt x="605" y="1651"/>
                  </a:lnTo>
                  <a:lnTo>
                    <a:pt x="545" y="1721"/>
                  </a:lnTo>
                  <a:lnTo>
                    <a:pt x="490" y="1795"/>
                  </a:lnTo>
                  <a:lnTo>
                    <a:pt x="441" y="1873"/>
                  </a:lnTo>
                  <a:lnTo>
                    <a:pt x="396" y="1955"/>
                  </a:lnTo>
                  <a:lnTo>
                    <a:pt x="358" y="2040"/>
                  </a:lnTo>
                  <a:lnTo>
                    <a:pt x="327" y="2129"/>
                  </a:lnTo>
                  <a:lnTo>
                    <a:pt x="301" y="2219"/>
                  </a:lnTo>
                  <a:lnTo>
                    <a:pt x="283" y="2314"/>
                  </a:lnTo>
                  <a:lnTo>
                    <a:pt x="272" y="2410"/>
                  </a:lnTo>
                  <a:lnTo>
                    <a:pt x="268" y="2509"/>
                  </a:lnTo>
                  <a:lnTo>
                    <a:pt x="268" y="3539"/>
                  </a:lnTo>
                  <a:lnTo>
                    <a:pt x="272" y="3582"/>
                  </a:lnTo>
                  <a:lnTo>
                    <a:pt x="281" y="3622"/>
                  </a:lnTo>
                  <a:lnTo>
                    <a:pt x="297" y="3660"/>
                  </a:lnTo>
                  <a:lnTo>
                    <a:pt x="318" y="3693"/>
                  </a:lnTo>
                  <a:lnTo>
                    <a:pt x="344" y="3724"/>
                  </a:lnTo>
                  <a:lnTo>
                    <a:pt x="375" y="3750"/>
                  </a:lnTo>
                  <a:lnTo>
                    <a:pt x="410" y="3771"/>
                  </a:lnTo>
                  <a:lnTo>
                    <a:pt x="447" y="3787"/>
                  </a:lnTo>
                  <a:lnTo>
                    <a:pt x="488" y="3797"/>
                  </a:lnTo>
                  <a:lnTo>
                    <a:pt x="530" y="3801"/>
                  </a:lnTo>
                  <a:lnTo>
                    <a:pt x="2522" y="3801"/>
                  </a:lnTo>
                  <a:lnTo>
                    <a:pt x="2564" y="3797"/>
                  </a:lnTo>
                  <a:lnTo>
                    <a:pt x="2605" y="3787"/>
                  </a:lnTo>
                  <a:lnTo>
                    <a:pt x="2642" y="3771"/>
                  </a:lnTo>
                  <a:lnTo>
                    <a:pt x="2677" y="3750"/>
                  </a:lnTo>
                  <a:lnTo>
                    <a:pt x="2706" y="3724"/>
                  </a:lnTo>
                  <a:lnTo>
                    <a:pt x="2732" y="3693"/>
                  </a:lnTo>
                  <a:lnTo>
                    <a:pt x="2755" y="3660"/>
                  </a:lnTo>
                  <a:lnTo>
                    <a:pt x="2769" y="3622"/>
                  </a:lnTo>
                  <a:lnTo>
                    <a:pt x="2779" y="3582"/>
                  </a:lnTo>
                  <a:lnTo>
                    <a:pt x="2783" y="3539"/>
                  </a:lnTo>
                  <a:lnTo>
                    <a:pt x="2783" y="2509"/>
                  </a:lnTo>
                  <a:lnTo>
                    <a:pt x="2779" y="2410"/>
                  </a:lnTo>
                  <a:lnTo>
                    <a:pt x="2768" y="2314"/>
                  </a:lnTo>
                  <a:lnTo>
                    <a:pt x="2750" y="2219"/>
                  </a:lnTo>
                  <a:lnTo>
                    <a:pt x="2725" y="2129"/>
                  </a:lnTo>
                  <a:lnTo>
                    <a:pt x="2693" y="2040"/>
                  </a:lnTo>
                  <a:lnTo>
                    <a:pt x="2656" y="1955"/>
                  </a:lnTo>
                  <a:lnTo>
                    <a:pt x="2611" y="1873"/>
                  </a:lnTo>
                  <a:lnTo>
                    <a:pt x="2562" y="1795"/>
                  </a:lnTo>
                  <a:lnTo>
                    <a:pt x="2506" y="1721"/>
                  </a:lnTo>
                  <a:lnTo>
                    <a:pt x="2447" y="1651"/>
                  </a:lnTo>
                  <a:lnTo>
                    <a:pt x="2382" y="1586"/>
                  </a:lnTo>
                  <a:lnTo>
                    <a:pt x="2312" y="1525"/>
                  </a:lnTo>
                  <a:lnTo>
                    <a:pt x="2238" y="1471"/>
                  </a:lnTo>
                  <a:lnTo>
                    <a:pt x="2160" y="1421"/>
                  </a:lnTo>
                  <a:lnTo>
                    <a:pt x="2079" y="1377"/>
                  </a:lnTo>
                  <a:lnTo>
                    <a:pt x="1994" y="1338"/>
                  </a:lnTo>
                  <a:lnTo>
                    <a:pt x="1905" y="1307"/>
                  </a:lnTo>
                  <a:lnTo>
                    <a:pt x="1813" y="1281"/>
                  </a:lnTo>
                  <a:lnTo>
                    <a:pt x="1721" y="1264"/>
                  </a:lnTo>
                  <a:lnTo>
                    <a:pt x="1624" y="1253"/>
                  </a:lnTo>
                  <a:lnTo>
                    <a:pt x="1525" y="1249"/>
                  </a:lnTo>
                  <a:close/>
                  <a:moveTo>
                    <a:pt x="1193" y="269"/>
                  </a:moveTo>
                  <a:lnTo>
                    <a:pt x="1525" y="846"/>
                  </a:lnTo>
                  <a:lnTo>
                    <a:pt x="1858" y="269"/>
                  </a:lnTo>
                  <a:lnTo>
                    <a:pt x="1193" y="269"/>
                  </a:lnTo>
                  <a:close/>
                  <a:moveTo>
                    <a:pt x="961" y="0"/>
                  </a:moveTo>
                  <a:lnTo>
                    <a:pt x="2090" y="0"/>
                  </a:lnTo>
                  <a:lnTo>
                    <a:pt x="2118" y="3"/>
                  </a:lnTo>
                  <a:lnTo>
                    <a:pt x="2146" y="12"/>
                  </a:lnTo>
                  <a:lnTo>
                    <a:pt x="2169" y="26"/>
                  </a:lnTo>
                  <a:lnTo>
                    <a:pt x="2190" y="45"/>
                  </a:lnTo>
                  <a:lnTo>
                    <a:pt x="2206" y="67"/>
                  </a:lnTo>
                  <a:lnTo>
                    <a:pt x="2218" y="93"/>
                  </a:lnTo>
                  <a:lnTo>
                    <a:pt x="2223" y="121"/>
                  </a:lnTo>
                  <a:lnTo>
                    <a:pt x="2223" y="149"/>
                  </a:lnTo>
                  <a:lnTo>
                    <a:pt x="2218" y="176"/>
                  </a:lnTo>
                  <a:lnTo>
                    <a:pt x="2206" y="202"/>
                  </a:lnTo>
                  <a:lnTo>
                    <a:pt x="1749" y="997"/>
                  </a:lnTo>
                  <a:lnTo>
                    <a:pt x="1853" y="1015"/>
                  </a:lnTo>
                  <a:lnTo>
                    <a:pt x="1954" y="1041"/>
                  </a:lnTo>
                  <a:lnTo>
                    <a:pt x="2053" y="1075"/>
                  </a:lnTo>
                  <a:lnTo>
                    <a:pt x="2148" y="1113"/>
                  </a:lnTo>
                  <a:lnTo>
                    <a:pt x="2241" y="1159"/>
                  </a:lnTo>
                  <a:lnTo>
                    <a:pt x="2328" y="1210"/>
                  </a:lnTo>
                  <a:lnTo>
                    <a:pt x="2414" y="1267"/>
                  </a:lnTo>
                  <a:lnTo>
                    <a:pt x="2494" y="1328"/>
                  </a:lnTo>
                  <a:lnTo>
                    <a:pt x="2571" y="1395"/>
                  </a:lnTo>
                  <a:lnTo>
                    <a:pt x="2642" y="1468"/>
                  </a:lnTo>
                  <a:lnTo>
                    <a:pt x="2709" y="1545"/>
                  </a:lnTo>
                  <a:lnTo>
                    <a:pt x="2771" y="1625"/>
                  </a:lnTo>
                  <a:lnTo>
                    <a:pt x="2826" y="1711"/>
                  </a:lnTo>
                  <a:lnTo>
                    <a:pt x="2877" y="1800"/>
                  </a:lnTo>
                  <a:lnTo>
                    <a:pt x="2921" y="1893"/>
                  </a:lnTo>
                  <a:lnTo>
                    <a:pt x="2961" y="1988"/>
                  </a:lnTo>
                  <a:lnTo>
                    <a:pt x="2992" y="2087"/>
                  </a:lnTo>
                  <a:lnTo>
                    <a:pt x="3018" y="2189"/>
                  </a:lnTo>
                  <a:lnTo>
                    <a:pt x="3036" y="2294"/>
                  </a:lnTo>
                  <a:lnTo>
                    <a:pt x="3047" y="2400"/>
                  </a:lnTo>
                  <a:lnTo>
                    <a:pt x="3051" y="2509"/>
                  </a:lnTo>
                  <a:lnTo>
                    <a:pt x="3051" y="3539"/>
                  </a:lnTo>
                  <a:lnTo>
                    <a:pt x="3047" y="3601"/>
                  </a:lnTo>
                  <a:lnTo>
                    <a:pt x="3038" y="3661"/>
                  </a:lnTo>
                  <a:lnTo>
                    <a:pt x="3020" y="3718"/>
                  </a:lnTo>
                  <a:lnTo>
                    <a:pt x="2998" y="3773"/>
                  </a:lnTo>
                  <a:lnTo>
                    <a:pt x="2968" y="3823"/>
                  </a:lnTo>
                  <a:lnTo>
                    <a:pt x="2935" y="3870"/>
                  </a:lnTo>
                  <a:lnTo>
                    <a:pt x="2897" y="3914"/>
                  </a:lnTo>
                  <a:lnTo>
                    <a:pt x="2853" y="3953"/>
                  </a:lnTo>
                  <a:lnTo>
                    <a:pt x="2805" y="3987"/>
                  </a:lnTo>
                  <a:lnTo>
                    <a:pt x="2755" y="4015"/>
                  </a:lnTo>
                  <a:lnTo>
                    <a:pt x="2700" y="4039"/>
                  </a:lnTo>
                  <a:lnTo>
                    <a:pt x="2643" y="4056"/>
                  </a:lnTo>
                  <a:lnTo>
                    <a:pt x="2584" y="4066"/>
                  </a:lnTo>
                  <a:lnTo>
                    <a:pt x="2522" y="4070"/>
                  </a:lnTo>
                  <a:lnTo>
                    <a:pt x="530" y="4070"/>
                  </a:lnTo>
                  <a:lnTo>
                    <a:pt x="468" y="4066"/>
                  </a:lnTo>
                  <a:lnTo>
                    <a:pt x="409" y="4056"/>
                  </a:lnTo>
                  <a:lnTo>
                    <a:pt x="351" y="4039"/>
                  </a:lnTo>
                  <a:lnTo>
                    <a:pt x="297" y="4015"/>
                  </a:lnTo>
                  <a:lnTo>
                    <a:pt x="246" y="3987"/>
                  </a:lnTo>
                  <a:lnTo>
                    <a:pt x="199" y="3953"/>
                  </a:lnTo>
                  <a:lnTo>
                    <a:pt x="155" y="3914"/>
                  </a:lnTo>
                  <a:lnTo>
                    <a:pt x="117" y="3870"/>
                  </a:lnTo>
                  <a:lnTo>
                    <a:pt x="83" y="3823"/>
                  </a:lnTo>
                  <a:lnTo>
                    <a:pt x="54" y="3773"/>
                  </a:lnTo>
                  <a:lnTo>
                    <a:pt x="31" y="3718"/>
                  </a:lnTo>
                  <a:lnTo>
                    <a:pt x="15" y="3661"/>
                  </a:lnTo>
                  <a:lnTo>
                    <a:pt x="3" y="3601"/>
                  </a:lnTo>
                  <a:lnTo>
                    <a:pt x="0" y="3539"/>
                  </a:lnTo>
                  <a:lnTo>
                    <a:pt x="0" y="2509"/>
                  </a:lnTo>
                  <a:lnTo>
                    <a:pt x="3" y="2400"/>
                  </a:lnTo>
                  <a:lnTo>
                    <a:pt x="16" y="2294"/>
                  </a:lnTo>
                  <a:lnTo>
                    <a:pt x="34" y="2189"/>
                  </a:lnTo>
                  <a:lnTo>
                    <a:pt x="59" y="2087"/>
                  </a:lnTo>
                  <a:lnTo>
                    <a:pt x="91" y="1988"/>
                  </a:lnTo>
                  <a:lnTo>
                    <a:pt x="129" y="1893"/>
                  </a:lnTo>
                  <a:lnTo>
                    <a:pt x="174" y="1800"/>
                  </a:lnTo>
                  <a:lnTo>
                    <a:pt x="225" y="1711"/>
                  </a:lnTo>
                  <a:lnTo>
                    <a:pt x="281" y="1625"/>
                  </a:lnTo>
                  <a:lnTo>
                    <a:pt x="343" y="1545"/>
                  </a:lnTo>
                  <a:lnTo>
                    <a:pt x="410" y="1468"/>
                  </a:lnTo>
                  <a:lnTo>
                    <a:pt x="482" y="1395"/>
                  </a:lnTo>
                  <a:lnTo>
                    <a:pt x="558" y="1328"/>
                  </a:lnTo>
                  <a:lnTo>
                    <a:pt x="638" y="1267"/>
                  </a:lnTo>
                  <a:lnTo>
                    <a:pt x="722" y="1210"/>
                  </a:lnTo>
                  <a:lnTo>
                    <a:pt x="811" y="1159"/>
                  </a:lnTo>
                  <a:lnTo>
                    <a:pt x="904" y="1113"/>
                  </a:lnTo>
                  <a:lnTo>
                    <a:pt x="999" y="1075"/>
                  </a:lnTo>
                  <a:lnTo>
                    <a:pt x="1098" y="1041"/>
                  </a:lnTo>
                  <a:lnTo>
                    <a:pt x="1199" y="1015"/>
                  </a:lnTo>
                  <a:lnTo>
                    <a:pt x="1303" y="997"/>
                  </a:lnTo>
                  <a:lnTo>
                    <a:pt x="845" y="202"/>
                  </a:lnTo>
                  <a:lnTo>
                    <a:pt x="834" y="176"/>
                  </a:lnTo>
                  <a:lnTo>
                    <a:pt x="827" y="149"/>
                  </a:lnTo>
                  <a:lnTo>
                    <a:pt x="827" y="121"/>
                  </a:lnTo>
                  <a:lnTo>
                    <a:pt x="834" y="93"/>
                  </a:lnTo>
                  <a:lnTo>
                    <a:pt x="845" y="67"/>
                  </a:lnTo>
                  <a:lnTo>
                    <a:pt x="862" y="45"/>
                  </a:lnTo>
                  <a:lnTo>
                    <a:pt x="883" y="26"/>
                  </a:lnTo>
                  <a:lnTo>
                    <a:pt x="907" y="12"/>
                  </a:lnTo>
                  <a:lnTo>
                    <a:pt x="934" y="3"/>
                  </a:lnTo>
                  <a:lnTo>
                    <a:pt x="9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57" name="Group 178"/>
          <p:cNvGrpSpPr>
            <a:grpSpLocks noChangeAspect="1"/>
          </p:cNvGrpSpPr>
          <p:nvPr/>
        </p:nvGrpSpPr>
        <p:grpSpPr bwMode="auto">
          <a:xfrm>
            <a:off x="6063664" y="1284761"/>
            <a:ext cx="219728" cy="347365"/>
            <a:chOff x="4717" y="1907"/>
            <a:chExt cx="816" cy="1290"/>
          </a:xfrm>
          <a:solidFill>
            <a:schemeClr val="tx1">
              <a:lumMod val="65000"/>
              <a:lumOff val="35000"/>
            </a:schemeClr>
          </a:solidFill>
        </p:grpSpPr>
        <p:sp>
          <p:nvSpPr>
            <p:cNvPr id="360" name="Freeform 180"/>
            <p:cNvSpPr>
              <a:spLocks noEditPoints="1"/>
            </p:cNvSpPr>
            <p:nvPr/>
          </p:nvSpPr>
          <p:spPr bwMode="auto">
            <a:xfrm>
              <a:off x="4717" y="1907"/>
              <a:ext cx="816" cy="1290"/>
            </a:xfrm>
            <a:custGeom>
              <a:avLst/>
              <a:gdLst>
                <a:gd name="T0" fmla="*/ 257 w 2448"/>
                <a:gd name="T1" fmla="*/ 3615 h 3872"/>
                <a:gd name="T2" fmla="*/ 2192 w 2448"/>
                <a:gd name="T3" fmla="*/ 648 h 3872"/>
                <a:gd name="T4" fmla="*/ 1757 w 2448"/>
                <a:gd name="T5" fmla="*/ 824 h 3872"/>
                <a:gd name="T6" fmla="*/ 1744 w 2448"/>
                <a:gd name="T7" fmla="*/ 881 h 3872"/>
                <a:gd name="T8" fmla="*/ 1709 w 2448"/>
                <a:gd name="T9" fmla="*/ 925 h 3872"/>
                <a:gd name="T10" fmla="*/ 1658 w 2448"/>
                <a:gd name="T11" fmla="*/ 949 h 3872"/>
                <a:gd name="T12" fmla="*/ 820 w 2448"/>
                <a:gd name="T13" fmla="*/ 953 h 3872"/>
                <a:gd name="T14" fmla="*/ 763 w 2448"/>
                <a:gd name="T15" fmla="*/ 940 h 3872"/>
                <a:gd name="T16" fmla="*/ 719 w 2448"/>
                <a:gd name="T17" fmla="*/ 905 h 3872"/>
                <a:gd name="T18" fmla="*/ 695 w 2448"/>
                <a:gd name="T19" fmla="*/ 854 h 3872"/>
                <a:gd name="T20" fmla="*/ 691 w 2448"/>
                <a:gd name="T21" fmla="*/ 648 h 3872"/>
                <a:gd name="T22" fmla="*/ 948 w 2448"/>
                <a:gd name="T23" fmla="*/ 258 h 3872"/>
                <a:gd name="T24" fmla="*/ 1500 w 2448"/>
                <a:gd name="T25" fmla="*/ 695 h 3872"/>
                <a:gd name="T26" fmla="*/ 948 w 2448"/>
                <a:gd name="T27" fmla="*/ 258 h 3872"/>
                <a:gd name="T28" fmla="*/ 1629 w 2448"/>
                <a:gd name="T29" fmla="*/ 0 h 3872"/>
                <a:gd name="T30" fmla="*/ 1685 w 2448"/>
                <a:gd name="T31" fmla="*/ 13 h 3872"/>
                <a:gd name="T32" fmla="*/ 1729 w 2448"/>
                <a:gd name="T33" fmla="*/ 49 h 3872"/>
                <a:gd name="T34" fmla="*/ 1754 w 2448"/>
                <a:gd name="T35" fmla="*/ 99 h 3872"/>
                <a:gd name="T36" fmla="*/ 1757 w 2448"/>
                <a:gd name="T37" fmla="*/ 391 h 3872"/>
                <a:gd name="T38" fmla="*/ 2350 w 2448"/>
                <a:gd name="T39" fmla="*/ 394 h 3872"/>
                <a:gd name="T40" fmla="*/ 2400 w 2448"/>
                <a:gd name="T41" fmla="*/ 419 h 3872"/>
                <a:gd name="T42" fmla="*/ 2436 w 2448"/>
                <a:gd name="T43" fmla="*/ 462 h 3872"/>
                <a:gd name="T44" fmla="*/ 2448 w 2448"/>
                <a:gd name="T45" fmla="*/ 519 h 3872"/>
                <a:gd name="T46" fmla="*/ 2445 w 2448"/>
                <a:gd name="T47" fmla="*/ 3773 h 3872"/>
                <a:gd name="T48" fmla="*/ 2420 w 2448"/>
                <a:gd name="T49" fmla="*/ 3824 h 3872"/>
                <a:gd name="T50" fmla="*/ 2377 w 2448"/>
                <a:gd name="T51" fmla="*/ 3859 h 3872"/>
                <a:gd name="T52" fmla="*/ 2320 w 2448"/>
                <a:gd name="T53" fmla="*/ 3872 h 3872"/>
                <a:gd name="T54" fmla="*/ 99 w 2448"/>
                <a:gd name="T55" fmla="*/ 3869 h 3872"/>
                <a:gd name="T56" fmla="*/ 48 w 2448"/>
                <a:gd name="T57" fmla="*/ 3844 h 3872"/>
                <a:gd name="T58" fmla="*/ 13 w 2448"/>
                <a:gd name="T59" fmla="*/ 3800 h 3872"/>
                <a:gd name="T60" fmla="*/ 0 w 2448"/>
                <a:gd name="T61" fmla="*/ 3744 h 3872"/>
                <a:gd name="T62" fmla="*/ 3 w 2448"/>
                <a:gd name="T63" fmla="*/ 490 h 3872"/>
                <a:gd name="T64" fmla="*/ 28 w 2448"/>
                <a:gd name="T65" fmla="*/ 439 h 3872"/>
                <a:gd name="T66" fmla="*/ 72 w 2448"/>
                <a:gd name="T67" fmla="*/ 404 h 3872"/>
                <a:gd name="T68" fmla="*/ 128 w 2448"/>
                <a:gd name="T69" fmla="*/ 391 h 3872"/>
                <a:gd name="T70" fmla="*/ 691 w 2448"/>
                <a:gd name="T71" fmla="*/ 129 h 3872"/>
                <a:gd name="T72" fmla="*/ 704 w 2448"/>
                <a:gd name="T73" fmla="*/ 73 h 3872"/>
                <a:gd name="T74" fmla="*/ 739 w 2448"/>
                <a:gd name="T75" fmla="*/ 29 h 3872"/>
                <a:gd name="T76" fmla="*/ 790 w 2448"/>
                <a:gd name="T77" fmla="*/ 4 h 3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48" h="3872">
                  <a:moveTo>
                    <a:pt x="257" y="648"/>
                  </a:moveTo>
                  <a:lnTo>
                    <a:pt x="257" y="3615"/>
                  </a:lnTo>
                  <a:lnTo>
                    <a:pt x="2192" y="3615"/>
                  </a:lnTo>
                  <a:lnTo>
                    <a:pt x="2192" y="648"/>
                  </a:lnTo>
                  <a:lnTo>
                    <a:pt x="1757" y="648"/>
                  </a:lnTo>
                  <a:lnTo>
                    <a:pt x="1757" y="824"/>
                  </a:lnTo>
                  <a:lnTo>
                    <a:pt x="1754" y="854"/>
                  </a:lnTo>
                  <a:lnTo>
                    <a:pt x="1744" y="881"/>
                  </a:lnTo>
                  <a:lnTo>
                    <a:pt x="1729" y="905"/>
                  </a:lnTo>
                  <a:lnTo>
                    <a:pt x="1709" y="925"/>
                  </a:lnTo>
                  <a:lnTo>
                    <a:pt x="1685" y="940"/>
                  </a:lnTo>
                  <a:lnTo>
                    <a:pt x="1658" y="949"/>
                  </a:lnTo>
                  <a:lnTo>
                    <a:pt x="1629" y="953"/>
                  </a:lnTo>
                  <a:lnTo>
                    <a:pt x="820" y="953"/>
                  </a:lnTo>
                  <a:lnTo>
                    <a:pt x="790" y="949"/>
                  </a:lnTo>
                  <a:lnTo>
                    <a:pt x="763" y="940"/>
                  </a:lnTo>
                  <a:lnTo>
                    <a:pt x="739" y="925"/>
                  </a:lnTo>
                  <a:lnTo>
                    <a:pt x="719" y="905"/>
                  </a:lnTo>
                  <a:lnTo>
                    <a:pt x="704" y="881"/>
                  </a:lnTo>
                  <a:lnTo>
                    <a:pt x="695" y="854"/>
                  </a:lnTo>
                  <a:lnTo>
                    <a:pt x="691" y="824"/>
                  </a:lnTo>
                  <a:lnTo>
                    <a:pt x="691" y="648"/>
                  </a:lnTo>
                  <a:lnTo>
                    <a:pt x="257" y="648"/>
                  </a:lnTo>
                  <a:close/>
                  <a:moveTo>
                    <a:pt x="948" y="258"/>
                  </a:moveTo>
                  <a:lnTo>
                    <a:pt x="948" y="695"/>
                  </a:lnTo>
                  <a:lnTo>
                    <a:pt x="1500" y="695"/>
                  </a:lnTo>
                  <a:lnTo>
                    <a:pt x="1500" y="258"/>
                  </a:lnTo>
                  <a:lnTo>
                    <a:pt x="948" y="258"/>
                  </a:lnTo>
                  <a:close/>
                  <a:moveTo>
                    <a:pt x="820" y="0"/>
                  </a:moveTo>
                  <a:lnTo>
                    <a:pt x="1629" y="0"/>
                  </a:lnTo>
                  <a:lnTo>
                    <a:pt x="1658" y="4"/>
                  </a:lnTo>
                  <a:lnTo>
                    <a:pt x="1685" y="13"/>
                  </a:lnTo>
                  <a:lnTo>
                    <a:pt x="1709" y="29"/>
                  </a:lnTo>
                  <a:lnTo>
                    <a:pt x="1729" y="49"/>
                  </a:lnTo>
                  <a:lnTo>
                    <a:pt x="1744" y="73"/>
                  </a:lnTo>
                  <a:lnTo>
                    <a:pt x="1754" y="99"/>
                  </a:lnTo>
                  <a:lnTo>
                    <a:pt x="1757" y="129"/>
                  </a:lnTo>
                  <a:lnTo>
                    <a:pt x="1757" y="391"/>
                  </a:lnTo>
                  <a:lnTo>
                    <a:pt x="2320" y="391"/>
                  </a:lnTo>
                  <a:lnTo>
                    <a:pt x="2350" y="394"/>
                  </a:lnTo>
                  <a:lnTo>
                    <a:pt x="2377" y="404"/>
                  </a:lnTo>
                  <a:lnTo>
                    <a:pt x="2400" y="419"/>
                  </a:lnTo>
                  <a:lnTo>
                    <a:pt x="2420" y="439"/>
                  </a:lnTo>
                  <a:lnTo>
                    <a:pt x="2436" y="462"/>
                  </a:lnTo>
                  <a:lnTo>
                    <a:pt x="2445" y="490"/>
                  </a:lnTo>
                  <a:lnTo>
                    <a:pt x="2448" y="519"/>
                  </a:lnTo>
                  <a:lnTo>
                    <a:pt x="2448" y="3744"/>
                  </a:lnTo>
                  <a:lnTo>
                    <a:pt x="2445" y="3773"/>
                  </a:lnTo>
                  <a:lnTo>
                    <a:pt x="2436" y="3800"/>
                  </a:lnTo>
                  <a:lnTo>
                    <a:pt x="2420" y="3824"/>
                  </a:lnTo>
                  <a:lnTo>
                    <a:pt x="2400" y="3844"/>
                  </a:lnTo>
                  <a:lnTo>
                    <a:pt x="2377" y="3859"/>
                  </a:lnTo>
                  <a:lnTo>
                    <a:pt x="2350" y="3869"/>
                  </a:lnTo>
                  <a:lnTo>
                    <a:pt x="2320" y="3872"/>
                  </a:lnTo>
                  <a:lnTo>
                    <a:pt x="128" y="3872"/>
                  </a:lnTo>
                  <a:lnTo>
                    <a:pt x="99" y="3869"/>
                  </a:lnTo>
                  <a:lnTo>
                    <a:pt x="72" y="3859"/>
                  </a:lnTo>
                  <a:lnTo>
                    <a:pt x="48" y="3844"/>
                  </a:lnTo>
                  <a:lnTo>
                    <a:pt x="28" y="3824"/>
                  </a:lnTo>
                  <a:lnTo>
                    <a:pt x="13" y="3800"/>
                  </a:lnTo>
                  <a:lnTo>
                    <a:pt x="3" y="3773"/>
                  </a:lnTo>
                  <a:lnTo>
                    <a:pt x="0" y="3744"/>
                  </a:lnTo>
                  <a:lnTo>
                    <a:pt x="0" y="519"/>
                  </a:lnTo>
                  <a:lnTo>
                    <a:pt x="3" y="490"/>
                  </a:lnTo>
                  <a:lnTo>
                    <a:pt x="13" y="462"/>
                  </a:lnTo>
                  <a:lnTo>
                    <a:pt x="28" y="439"/>
                  </a:lnTo>
                  <a:lnTo>
                    <a:pt x="48" y="419"/>
                  </a:lnTo>
                  <a:lnTo>
                    <a:pt x="72" y="404"/>
                  </a:lnTo>
                  <a:lnTo>
                    <a:pt x="99" y="394"/>
                  </a:lnTo>
                  <a:lnTo>
                    <a:pt x="128" y="391"/>
                  </a:lnTo>
                  <a:lnTo>
                    <a:pt x="691" y="391"/>
                  </a:lnTo>
                  <a:lnTo>
                    <a:pt x="691" y="129"/>
                  </a:lnTo>
                  <a:lnTo>
                    <a:pt x="695" y="99"/>
                  </a:lnTo>
                  <a:lnTo>
                    <a:pt x="704" y="73"/>
                  </a:lnTo>
                  <a:lnTo>
                    <a:pt x="719" y="49"/>
                  </a:lnTo>
                  <a:lnTo>
                    <a:pt x="739" y="29"/>
                  </a:lnTo>
                  <a:lnTo>
                    <a:pt x="763" y="13"/>
                  </a:lnTo>
                  <a:lnTo>
                    <a:pt x="790" y="4"/>
                  </a:lnTo>
                  <a:lnTo>
                    <a:pt x="8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1" name="Freeform 181"/>
            <p:cNvSpPr>
              <a:spLocks noEditPoints="1"/>
            </p:cNvSpPr>
            <p:nvPr/>
          </p:nvSpPr>
          <p:spPr bwMode="auto">
            <a:xfrm>
              <a:off x="4966" y="2292"/>
              <a:ext cx="318" cy="514"/>
            </a:xfrm>
            <a:custGeom>
              <a:avLst/>
              <a:gdLst>
                <a:gd name="T0" fmla="*/ 388 w 955"/>
                <a:gd name="T1" fmla="*/ 969 h 1543"/>
                <a:gd name="T2" fmla="*/ 276 w 955"/>
                <a:gd name="T3" fmla="*/ 1031 h 1543"/>
                <a:gd name="T4" fmla="*/ 200 w 955"/>
                <a:gd name="T5" fmla="*/ 1134 h 1543"/>
                <a:gd name="T6" fmla="*/ 170 w 955"/>
                <a:gd name="T7" fmla="*/ 1263 h 1543"/>
                <a:gd name="T8" fmla="*/ 784 w 955"/>
                <a:gd name="T9" fmla="*/ 1263 h 1543"/>
                <a:gd name="T10" fmla="*/ 756 w 955"/>
                <a:gd name="T11" fmla="*/ 1134 h 1543"/>
                <a:gd name="T12" fmla="*/ 678 w 955"/>
                <a:gd name="T13" fmla="*/ 1031 h 1543"/>
                <a:gd name="T14" fmla="*/ 566 w 955"/>
                <a:gd name="T15" fmla="*/ 969 h 1543"/>
                <a:gd name="T16" fmla="*/ 478 w 955"/>
                <a:gd name="T17" fmla="*/ 171 h 1543"/>
                <a:gd name="T18" fmla="*/ 348 w 955"/>
                <a:gd name="T19" fmla="*/ 199 h 1543"/>
                <a:gd name="T20" fmla="*/ 246 w 955"/>
                <a:gd name="T21" fmla="*/ 277 h 1543"/>
                <a:gd name="T22" fmla="*/ 183 w 955"/>
                <a:gd name="T23" fmla="*/ 389 h 1543"/>
                <a:gd name="T24" fmla="*/ 174 w 955"/>
                <a:gd name="T25" fmla="*/ 523 h 1543"/>
                <a:gd name="T26" fmla="*/ 220 w 955"/>
                <a:gd name="T27" fmla="*/ 645 h 1543"/>
                <a:gd name="T28" fmla="*/ 310 w 955"/>
                <a:gd name="T29" fmla="*/ 736 h 1543"/>
                <a:gd name="T30" fmla="*/ 432 w 955"/>
                <a:gd name="T31" fmla="*/ 780 h 1543"/>
                <a:gd name="T32" fmla="*/ 566 w 955"/>
                <a:gd name="T33" fmla="*/ 771 h 1543"/>
                <a:gd name="T34" fmla="*/ 678 w 955"/>
                <a:gd name="T35" fmla="*/ 710 h 1543"/>
                <a:gd name="T36" fmla="*/ 756 w 955"/>
                <a:gd name="T37" fmla="*/ 607 h 1543"/>
                <a:gd name="T38" fmla="*/ 784 w 955"/>
                <a:gd name="T39" fmla="*/ 477 h 1543"/>
                <a:gd name="T40" fmla="*/ 756 w 955"/>
                <a:gd name="T41" fmla="*/ 349 h 1543"/>
                <a:gd name="T42" fmla="*/ 678 w 955"/>
                <a:gd name="T43" fmla="*/ 246 h 1543"/>
                <a:gd name="T44" fmla="*/ 566 w 955"/>
                <a:gd name="T45" fmla="*/ 184 h 1543"/>
                <a:gd name="T46" fmla="*/ 478 w 955"/>
                <a:gd name="T47" fmla="*/ 0 h 1543"/>
                <a:gd name="T48" fmla="*/ 650 w 955"/>
                <a:gd name="T49" fmla="*/ 32 h 1543"/>
                <a:gd name="T50" fmla="*/ 795 w 955"/>
                <a:gd name="T51" fmla="*/ 120 h 1543"/>
                <a:gd name="T52" fmla="*/ 899 w 955"/>
                <a:gd name="T53" fmla="*/ 253 h 1543"/>
                <a:gd name="T54" fmla="*/ 951 w 955"/>
                <a:gd name="T55" fmla="*/ 417 h 1543"/>
                <a:gd name="T56" fmla="*/ 941 w 955"/>
                <a:gd name="T57" fmla="*/ 595 h 1543"/>
                <a:gd name="T58" fmla="*/ 869 w 955"/>
                <a:gd name="T59" fmla="*/ 751 h 1543"/>
                <a:gd name="T60" fmla="*/ 750 w 955"/>
                <a:gd name="T61" fmla="*/ 870 h 1543"/>
                <a:gd name="T62" fmla="*/ 869 w 955"/>
                <a:gd name="T63" fmla="*/ 990 h 1543"/>
                <a:gd name="T64" fmla="*/ 941 w 955"/>
                <a:gd name="T65" fmla="*/ 1145 h 1543"/>
                <a:gd name="T66" fmla="*/ 955 w 955"/>
                <a:gd name="T67" fmla="*/ 1457 h 1543"/>
                <a:gd name="T68" fmla="*/ 930 w 955"/>
                <a:gd name="T69" fmla="*/ 1517 h 1543"/>
                <a:gd name="T70" fmla="*/ 870 w 955"/>
                <a:gd name="T71" fmla="*/ 1543 h 1543"/>
                <a:gd name="T72" fmla="*/ 42 w 955"/>
                <a:gd name="T73" fmla="*/ 1531 h 1543"/>
                <a:gd name="T74" fmla="*/ 2 w 955"/>
                <a:gd name="T75" fmla="*/ 1480 h 1543"/>
                <a:gd name="T76" fmla="*/ 3 w 955"/>
                <a:gd name="T77" fmla="*/ 1202 h 1543"/>
                <a:gd name="T78" fmla="*/ 56 w 955"/>
                <a:gd name="T79" fmla="*/ 1039 h 1543"/>
                <a:gd name="T80" fmla="*/ 160 w 955"/>
                <a:gd name="T81" fmla="*/ 905 h 1543"/>
                <a:gd name="T82" fmla="*/ 121 w 955"/>
                <a:gd name="T83" fmla="*/ 796 h 1543"/>
                <a:gd name="T84" fmla="*/ 31 w 955"/>
                <a:gd name="T85" fmla="*/ 651 h 1543"/>
                <a:gd name="T86" fmla="*/ 0 w 955"/>
                <a:gd name="T87" fmla="*/ 477 h 1543"/>
                <a:gd name="T88" fmla="*/ 31 w 955"/>
                <a:gd name="T89" fmla="*/ 305 h 1543"/>
                <a:gd name="T90" fmla="*/ 120 w 955"/>
                <a:gd name="T91" fmla="*/ 160 h 1543"/>
                <a:gd name="T92" fmla="*/ 253 w 955"/>
                <a:gd name="T93" fmla="*/ 55 h 1543"/>
                <a:gd name="T94" fmla="*/ 418 w 955"/>
                <a:gd name="T95" fmla="*/ 3 h 1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55" h="1543">
                  <a:moveTo>
                    <a:pt x="478" y="956"/>
                  </a:moveTo>
                  <a:lnTo>
                    <a:pt x="432" y="960"/>
                  </a:lnTo>
                  <a:lnTo>
                    <a:pt x="388" y="969"/>
                  </a:lnTo>
                  <a:lnTo>
                    <a:pt x="348" y="984"/>
                  </a:lnTo>
                  <a:lnTo>
                    <a:pt x="310" y="1006"/>
                  </a:lnTo>
                  <a:lnTo>
                    <a:pt x="276" y="1031"/>
                  </a:lnTo>
                  <a:lnTo>
                    <a:pt x="246" y="1062"/>
                  </a:lnTo>
                  <a:lnTo>
                    <a:pt x="220" y="1096"/>
                  </a:lnTo>
                  <a:lnTo>
                    <a:pt x="200" y="1134"/>
                  </a:lnTo>
                  <a:lnTo>
                    <a:pt x="183" y="1174"/>
                  </a:lnTo>
                  <a:lnTo>
                    <a:pt x="174" y="1218"/>
                  </a:lnTo>
                  <a:lnTo>
                    <a:pt x="170" y="1263"/>
                  </a:lnTo>
                  <a:lnTo>
                    <a:pt x="170" y="1371"/>
                  </a:lnTo>
                  <a:lnTo>
                    <a:pt x="784" y="1371"/>
                  </a:lnTo>
                  <a:lnTo>
                    <a:pt x="784" y="1263"/>
                  </a:lnTo>
                  <a:lnTo>
                    <a:pt x="780" y="1218"/>
                  </a:lnTo>
                  <a:lnTo>
                    <a:pt x="771" y="1174"/>
                  </a:lnTo>
                  <a:lnTo>
                    <a:pt x="756" y="1134"/>
                  </a:lnTo>
                  <a:lnTo>
                    <a:pt x="734" y="1096"/>
                  </a:lnTo>
                  <a:lnTo>
                    <a:pt x="709" y="1062"/>
                  </a:lnTo>
                  <a:lnTo>
                    <a:pt x="678" y="1031"/>
                  </a:lnTo>
                  <a:lnTo>
                    <a:pt x="644" y="1006"/>
                  </a:lnTo>
                  <a:lnTo>
                    <a:pt x="606" y="984"/>
                  </a:lnTo>
                  <a:lnTo>
                    <a:pt x="566" y="969"/>
                  </a:lnTo>
                  <a:lnTo>
                    <a:pt x="522" y="960"/>
                  </a:lnTo>
                  <a:lnTo>
                    <a:pt x="478" y="956"/>
                  </a:lnTo>
                  <a:close/>
                  <a:moveTo>
                    <a:pt x="478" y="171"/>
                  </a:moveTo>
                  <a:lnTo>
                    <a:pt x="432" y="174"/>
                  </a:lnTo>
                  <a:lnTo>
                    <a:pt x="388" y="184"/>
                  </a:lnTo>
                  <a:lnTo>
                    <a:pt x="348" y="199"/>
                  </a:lnTo>
                  <a:lnTo>
                    <a:pt x="310" y="220"/>
                  </a:lnTo>
                  <a:lnTo>
                    <a:pt x="276" y="246"/>
                  </a:lnTo>
                  <a:lnTo>
                    <a:pt x="246" y="277"/>
                  </a:lnTo>
                  <a:lnTo>
                    <a:pt x="220" y="311"/>
                  </a:lnTo>
                  <a:lnTo>
                    <a:pt x="200" y="349"/>
                  </a:lnTo>
                  <a:lnTo>
                    <a:pt x="183" y="389"/>
                  </a:lnTo>
                  <a:lnTo>
                    <a:pt x="174" y="432"/>
                  </a:lnTo>
                  <a:lnTo>
                    <a:pt x="170" y="477"/>
                  </a:lnTo>
                  <a:lnTo>
                    <a:pt x="174" y="523"/>
                  </a:lnTo>
                  <a:lnTo>
                    <a:pt x="183" y="566"/>
                  </a:lnTo>
                  <a:lnTo>
                    <a:pt x="200" y="607"/>
                  </a:lnTo>
                  <a:lnTo>
                    <a:pt x="220" y="645"/>
                  </a:lnTo>
                  <a:lnTo>
                    <a:pt x="246" y="679"/>
                  </a:lnTo>
                  <a:lnTo>
                    <a:pt x="276" y="710"/>
                  </a:lnTo>
                  <a:lnTo>
                    <a:pt x="310" y="736"/>
                  </a:lnTo>
                  <a:lnTo>
                    <a:pt x="348" y="756"/>
                  </a:lnTo>
                  <a:lnTo>
                    <a:pt x="388" y="771"/>
                  </a:lnTo>
                  <a:lnTo>
                    <a:pt x="432" y="780"/>
                  </a:lnTo>
                  <a:lnTo>
                    <a:pt x="478" y="785"/>
                  </a:lnTo>
                  <a:lnTo>
                    <a:pt x="522" y="780"/>
                  </a:lnTo>
                  <a:lnTo>
                    <a:pt x="566" y="771"/>
                  </a:lnTo>
                  <a:lnTo>
                    <a:pt x="606" y="756"/>
                  </a:lnTo>
                  <a:lnTo>
                    <a:pt x="644" y="736"/>
                  </a:lnTo>
                  <a:lnTo>
                    <a:pt x="678" y="710"/>
                  </a:lnTo>
                  <a:lnTo>
                    <a:pt x="709" y="679"/>
                  </a:lnTo>
                  <a:lnTo>
                    <a:pt x="734" y="645"/>
                  </a:lnTo>
                  <a:lnTo>
                    <a:pt x="756" y="607"/>
                  </a:lnTo>
                  <a:lnTo>
                    <a:pt x="771" y="566"/>
                  </a:lnTo>
                  <a:lnTo>
                    <a:pt x="780" y="523"/>
                  </a:lnTo>
                  <a:lnTo>
                    <a:pt x="784" y="477"/>
                  </a:lnTo>
                  <a:lnTo>
                    <a:pt x="780" y="432"/>
                  </a:lnTo>
                  <a:lnTo>
                    <a:pt x="771" y="389"/>
                  </a:lnTo>
                  <a:lnTo>
                    <a:pt x="756" y="349"/>
                  </a:lnTo>
                  <a:lnTo>
                    <a:pt x="734" y="311"/>
                  </a:lnTo>
                  <a:lnTo>
                    <a:pt x="709" y="277"/>
                  </a:lnTo>
                  <a:lnTo>
                    <a:pt x="678" y="246"/>
                  </a:lnTo>
                  <a:lnTo>
                    <a:pt x="644" y="220"/>
                  </a:lnTo>
                  <a:lnTo>
                    <a:pt x="606" y="199"/>
                  </a:lnTo>
                  <a:lnTo>
                    <a:pt x="566" y="184"/>
                  </a:lnTo>
                  <a:lnTo>
                    <a:pt x="522" y="174"/>
                  </a:lnTo>
                  <a:lnTo>
                    <a:pt x="478" y="171"/>
                  </a:lnTo>
                  <a:close/>
                  <a:moveTo>
                    <a:pt x="478" y="0"/>
                  </a:moveTo>
                  <a:lnTo>
                    <a:pt x="537" y="3"/>
                  </a:lnTo>
                  <a:lnTo>
                    <a:pt x="594" y="14"/>
                  </a:lnTo>
                  <a:lnTo>
                    <a:pt x="650" y="32"/>
                  </a:lnTo>
                  <a:lnTo>
                    <a:pt x="702" y="55"/>
                  </a:lnTo>
                  <a:lnTo>
                    <a:pt x="750" y="85"/>
                  </a:lnTo>
                  <a:lnTo>
                    <a:pt x="795" y="120"/>
                  </a:lnTo>
                  <a:lnTo>
                    <a:pt x="835" y="160"/>
                  </a:lnTo>
                  <a:lnTo>
                    <a:pt x="869" y="205"/>
                  </a:lnTo>
                  <a:lnTo>
                    <a:pt x="899" y="253"/>
                  </a:lnTo>
                  <a:lnTo>
                    <a:pt x="923" y="305"/>
                  </a:lnTo>
                  <a:lnTo>
                    <a:pt x="941" y="361"/>
                  </a:lnTo>
                  <a:lnTo>
                    <a:pt x="951" y="417"/>
                  </a:lnTo>
                  <a:lnTo>
                    <a:pt x="955" y="477"/>
                  </a:lnTo>
                  <a:lnTo>
                    <a:pt x="951" y="537"/>
                  </a:lnTo>
                  <a:lnTo>
                    <a:pt x="941" y="595"/>
                  </a:lnTo>
                  <a:lnTo>
                    <a:pt x="923" y="651"/>
                  </a:lnTo>
                  <a:lnTo>
                    <a:pt x="899" y="703"/>
                  </a:lnTo>
                  <a:lnTo>
                    <a:pt x="869" y="751"/>
                  </a:lnTo>
                  <a:lnTo>
                    <a:pt x="835" y="796"/>
                  </a:lnTo>
                  <a:lnTo>
                    <a:pt x="795" y="836"/>
                  </a:lnTo>
                  <a:lnTo>
                    <a:pt x="750" y="870"/>
                  </a:lnTo>
                  <a:lnTo>
                    <a:pt x="795" y="905"/>
                  </a:lnTo>
                  <a:lnTo>
                    <a:pt x="835" y="945"/>
                  </a:lnTo>
                  <a:lnTo>
                    <a:pt x="869" y="990"/>
                  </a:lnTo>
                  <a:lnTo>
                    <a:pt x="899" y="1039"/>
                  </a:lnTo>
                  <a:lnTo>
                    <a:pt x="923" y="1090"/>
                  </a:lnTo>
                  <a:lnTo>
                    <a:pt x="941" y="1145"/>
                  </a:lnTo>
                  <a:lnTo>
                    <a:pt x="951" y="1202"/>
                  </a:lnTo>
                  <a:lnTo>
                    <a:pt x="955" y="1263"/>
                  </a:lnTo>
                  <a:lnTo>
                    <a:pt x="955" y="1457"/>
                  </a:lnTo>
                  <a:lnTo>
                    <a:pt x="952" y="1480"/>
                  </a:lnTo>
                  <a:lnTo>
                    <a:pt x="943" y="1501"/>
                  </a:lnTo>
                  <a:lnTo>
                    <a:pt x="930" y="1517"/>
                  </a:lnTo>
                  <a:lnTo>
                    <a:pt x="912" y="1531"/>
                  </a:lnTo>
                  <a:lnTo>
                    <a:pt x="892" y="1540"/>
                  </a:lnTo>
                  <a:lnTo>
                    <a:pt x="870" y="1543"/>
                  </a:lnTo>
                  <a:lnTo>
                    <a:pt x="86" y="1543"/>
                  </a:lnTo>
                  <a:lnTo>
                    <a:pt x="62" y="1540"/>
                  </a:lnTo>
                  <a:lnTo>
                    <a:pt x="42" y="1531"/>
                  </a:lnTo>
                  <a:lnTo>
                    <a:pt x="24" y="1517"/>
                  </a:lnTo>
                  <a:lnTo>
                    <a:pt x="11" y="1501"/>
                  </a:lnTo>
                  <a:lnTo>
                    <a:pt x="2" y="1480"/>
                  </a:lnTo>
                  <a:lnTo>
                    <a:pt x="0" y="1457"/>
                  </a:lnTo>
                  <a:lnTo>
                    <a:pt x="0" y="1263"/>
                  </a:lnTo>
                  <a:lnTo>
                    <a:pt x="3" y="1202"/>
                  </a:lnTo>
                  <a:lnTo>
                    <a:pt x="14" y="1145"/>
                  </a:lnTo>
                  <a:lnTo>
                    <a:pt x="31" y="1090"/>
                  </a:lnTo>
                  <a:lnTo>
                    <a:pt x="56" y="1039"/>
                  </a:lnTo>
                  <a:lnTo>
                    <a:pt x="86" y="990"/>
                  </a:lnTo>
                  <a:lnTo>
                    <a:pt x="121" y="945"/>
                  </a:lnTo>
                  <a:lnTo>
                    <a:pt x="160" y="905"/>
                  </a:lnTo>
                  <a:lnTo>
                    <a:pt x="204" y="870"/>
                  </a:lnTo>
                  <a:lnTo>
                    <a:pt x="160" y="836"/>
                  </a:lnTo>
                  <a:lnTo>
                    <a:pt x="121" y="796"/>
                  </a:lnTo>
                  <a:lnTo>
                    <a:pt x="86" y="751"/>
                  </a:lnTo>
                  <a:lnTo>
                    <a:pt x="56" y="703"/>
                  </a:lnTo>
                  <a:lnTo>
                    <a:pt x="31" y="651"/>
                  </a:lnTo>
                  <a:lnTo>
                    <a:pt x="14" y="595"/>
                  </a:lnTo>
                  <a:lnTo>
                    <a:pt x="3" y="537"/>
                  </a:lnTo>
                  <a:lnTo>
                    <a:pt x="0" y="477"/>
                  </a:lnTo>
                  <a:lnTo>
                    <a:pt x="3" y="417"/>
                  </a:lnTo>
                  <a:lnTo>
                    <a:pt x="14" y="361"/>
                  </a:lnTo>
                  <a:lnTo>
                    <a:pt x="31" y="305"/>
                  </a:lnTo>
                  <a:lnTo>
                    <a:pt x="55" y="253"/>
                  </a:lnTo>
                  <a:lnTo>
                    <a:pt x="86" y="205"/>
                  </a:lnTo>
                  <a:lnTo>
                    <a:pt x="120" y="160"/>
                  </a:lnTo>
                  <a:lnTo>
                    <a:pt x="160" y="120"/>
                  </a:lnTo>
                  <a:lnTo>
                    <a:pt x="204" y="85"/>
                  </a:lnTo>
                  <a:lnTo>
                    <a:pt x="253" y="55"/>
                  </a:lnTo>
                  <a:lnTo>
                    <a:pt x="305" y="32"/>
                  </a:lnTo>
                  <a:lnTo>
                    <a:pt x="360" y="14"/>
                  </a:lnTo>
                  <a:lnTo>
                    <a:pt x="418" y="3"/>
                  </a:lnTo>
                  <a:lnTo>
                    <a:pt x="4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2" name="Freeform 182"/>
            <p:cNvSpPr>
              <a:spLocks/>
            </p:cNvSpPr>
            <p:nvPr/>
          </p:nvSpPr>
          <p:spPr bwMode="auto">
            <a:xfrm>
              <a:off x="4914" y="2860"/>
              <a:ext cx="421" cy="57"/>
            </a:xfrm>
            <a:custGeom>
              <a:avLst/>
              <a:gdLst>
                <a:gd name="T0" fmla="*/ 86 w 1264"/>
                <a:gd name="T1" fmla="*/ 0 h 171"/>
                <a:gd name="T2" fmla="*/ 1178 w 1264"/>
                <a:gd name="T3" fmla="*/ 0 h 171"/>
                <a:gd name="T4" fmla="*/ 1200 w 1264"/>
                <a:gd name="T5" fmla="*/ 2 h 171"/>
                <a:gd name="T6" fmla="*/ 1222 w 1264"/>
                <a:gd name="T7" fmla="*/ 12 h 171"/>
                <a:gd name="T8" fmla="*/ 1239 w 1264"/>
                <a:gd name="T9" fmla="*/ 24 h 171"/>
                <a:gd name="T10" fmla="*/ 1252 w 1264"/>
                <a:gd name="T11" fmla="*/ 42 h 171"/>
                <a:gd name="T12" fmla="*/ 1261 w 1264"/>
                <a:gd name="T13" fmla="*/ 62 h 171"/>
                <a:gd name="T14" fmla="*/ 1264 w 1264"/>
                <a:gd name="T15" fmla="*/ 85 h 171"/>
                <a:gd name="T16" fmla="*/ 1261 w 1264"/>
                <a:gd name="T17" fmla="*/ 108 h 171"/>
                <a:gd name="T18" fmla="*/ 1252 w 1264"/>
                <a:gd name="T19" fmla="*/ 128 h 171"/>
                <a:gd name="T20" fmla="*/ 1239 w 1264"/>
                <a:gd name="T21" fmla="*/ 146 h 171"/>
                <a:gd name="T22" fmla="*/ 1222 w 1264"/>
                <a:gd name="T23" fmla="*/ 159 h 171"/>
                <a:gd name="T24" fmla="*/ 1200 w 1264"/>
                <a:gd name="T25" fmla="*/ 168 h 171"/>
                <a:gd name="T26" fmla="*/ 1178 w 1264"/>
                <a:gd name="T27" fmla="*/ 171 h 171"/>
                <a:gd name="T28" fmla="*/ 86 w 1264"/>
                <a:gd name="T29" fmla="*/ 171 h 171"/>
                <a:gd name="T30" fmla="*/ 64 w 1264"/>
                <a:gd name="T31" fmla="*/ 168 h 171"/>
                <a:gd name="T32" fmla="*/ 43 w 1264"/>
                <a:gd name="T33" fmla="*/ 159 h 171"/>
                <a:gd name="T34" fmla="*/ 25 w 1264"/>
                <a:gd name="T35" fmla="*/ 146 h 171"/>
                <a:gd name="T36" fmla="*/ 12 w 1264"/>
                <a:gd name="T37" fmla="*/ 128 h 171"/>
                <a:gd name="T38" fmla="*/ 4 w 1264"/>
                <a:gd name="T39" fmla="*/ 108 h 171"/>
                <a:gd name="T40" fmla="*/ 0 w 1264"/>
                <a:gd name="T41" fmla="*/ 85 h 171"/>
                <a:gd name="T42" fmla="*/ 4 w 1264"/>
                <a:gd name="T43" fmla="*/ 62 h 171"/>
                <a:gd name="T44" fmla="*/ 12 w 1264"/>
                <a:gd name="T45" fmla="*/ 42 h 171"/>
                <a:gd name="T46" fmla="*/ 25 w 1264"/>
                <a:gd name="T47" fmla="*/ 24 h 171"/>
                <a:gd name="T48" fmla="*/ 43 w 1264"/>
                <a:gd name="T49" fmla="*/ 12 h 171"/>
                <a:gd name="T50" fmla="*/ 64 w 1264"/>
                <a:gd name="T51" fmla="*/ 2 h 171"/>
                <a:gd name="T52" fmla="*/ 86 w 1264"/>
                <a:gd name="T53" fmla="*/ 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4" h="171">
                  <a:moveTo>
                    <a:pt x="86" y="0"/>
                  </a:moveTo>
                  <a:lnTo>
                    <a:pt x="1178" y="0"/>
                  </a:lnTo>
                  <a:lnTo>
                    <a:pt x="1200" y="2"/>
                  </a:lnTo>
                  <a:lnTo>
                    <a:pt x="1222" y="12"/>
                  </a:lnTo>
                  <a:lnTo>
                    <a:pt x="1239" y="24"/>
                  </a:lnTo>
                  <a:lnTo>
                    <a:pt x="1252" y="42"/>
                  </a:lnTo>
                  <a:lnTo>
                    <a:pt x="1261" y="62"/>
                  </a:lnTo>
                  <a:lnTo>
                    <a:pt x="1264" y="85"/>
                  </a:lnTo>
                  <a:lnTo>
                    <a:pt x="1261" y="108"/>
                  </a:lnTo>
                  <a:lnTo>
                    <a:pt x="1252" y="128"/>
                  </a:lnTo>
                  <a:lnTo>
                    <a:pt x="1239" y="146"/>
                  </a:lnTo>
                  <a:lnTo>
                    <a:pt x="1222" y="159"/>
                  </a:lnTo>
                  <a:lnTo>
                    <a:pt x="1200" y="168"/>
                  </a:lnTo>
                  <a:lnTo>
                    <a:pt x="1178" y="171"/>
                  </a:lnTo>
                  <a:lnTo>
                    <a:pt x="86" y="171"/>
                  </a:lnTo>
                  <a:lnTo>
                    <a:pt x="64" y="168"/>
                  </a:lnTo>
                  <a:lnTo>
                    <a:pt x="43" y="159"/>
                  </a:lnTo>
                  <a:lnTo>
                    <a:pt x="25" y="146"/>
                  </a:lnTo>
                  <a:lnTo>
                    <a:pt x="12" y="128"/>
                  </a:lnTo>
                  <a:lnTo>
                    <a:pt x="4" y="108"/>
                  </a:lnTo>
                  <a:lnTo>
                    <a:pt x="0" y="85"/>
                  </a:lnTo>
                  <a:lnTo>
                    <a:pt x="4" y="62"/>
                  </a:lnTo>
                  <a:lnTo>
                    <a:pt x="12" y="42"/>
                  </a:lnTo>
                  <a:lnTo>
                    <a:pt x="25" y="24"/>
                  </a:lnTo>
                  <a:lnTo>
                    <a:pt x="43" y="12"/>
                  </a:lnTo>
                  <a:lnTo>
                    <a:pt x="64" y="2"/>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3" name="Freeform 183"/>
            <p:cNvSpPr>
              <a:spLocks/>
            </p:cNvSpPr>
            <p:nvPr/>
          </p:nvSpPr>
          <p:spPr bwMode="auto">
            <a:xfrm>
              <a:off x="4914" y="2967"/>
              <a:ext cx="421" cy="58"/>
            </a:xfrm>
            <a:custGeom>
              <a:avLst/>
              <a:gdLst>
                <a:gd name="T0" fmla="*/ 86 w 1264"/>
                <a:gd name="T1" fmla="*/ 0 h 173"/>
                <a:gd name="T2" fmla="*/ 1178 w 1264"/>
                <a:gd name="T3" fmla="*/ 0 h 173"/>
                <a:gd name="T4" fmla="*/ 1200 w 1264"/>
                <a:gd name="T5" fmla="*/ 4 h 173"/>
                <a:gd name="T6" fmla="*/ 1222 w 1264"/>
                <a:gd name="T7" fmla="*/ 12 h 173"/>
                <a:gd name="T8" fmla="*/ 1239 w 1264"/>
                <a:gd name="T9" fmla="*/ 26 h 173"/>
                <a:gd name="T10" fmla="*/ 1252 w 1264"/>
                <a:gd name="T11" fmla="*/ 43 h 173"/>
                <a:gd name="T12" fmla="*/ 1261 w 1264"/>
                <a:gd name="T13" fmla="*/ 64 h 173"/>
                <a:gd name="T14" fmla="*/ 1264 w 1264"/>
                <a:gd name="T15" fmla="*/ 87 h 173"/>
                <a:gd name="T16" fmla="*/ 1261 w 1264"/>
                <a:gd name="T17" fmla="*/ 110 h 173"/>
                <a:gd name="T18" fmla="*/ 1252 w 1264"/>
                <a:gd name="T19" fmla="*/ 130 h 173"/>
                <a:gd name="T20" fmla="*/ 1239 w 1264"/>
                <a:gd name="T21" fmla="*/ 148 h 173"/>
                <a:gd name="T22" fmla="*/ 1222 w 1264"/>
                <a:gd name="T23" fmla="*/ 161 h 173"/>
                <a:gd name="T24" fmla="*/ 1200 w 1264"/>
                <a:gd name="T25" fmla="*/ 169 h 173"/>
                <a:gd name="T26" fmla="*/ 1178 w 1264"/>
                <a:gd name="T27" fmla="*/ 173 h 173"/>
                <a:gd name="T28" fmla="*/ 86 w 1264"/>
                <a:gd name="T29" fmla="*/ 173 h 173"/>
                <a:gd name="T30" fmla="*/ 64 w 1264"/>
                <a:gd name="T31" fmla="*/ 169 h 173"/>
                <a:gd name="T32" fmla="*/ 43 w 1264"/>
                <a:gd name="T33" fmla="*/ 161 h 173"/>
                <a:gd name="T34" fmla="*/ 25 w 1264"/>
                <a:gd name="T35" fmla="*/ 148 h 173"/>
                <a:gd name="T36" fmla="*/ 12 w 1264"/>
                <a:gd name="T37" fmla="*/ 130 h 173"/>
                <a:gd name="T38" fmla="*/ 4 w 1264"/>
                <a:gd name="T39" fmla="*/ 110 h 173"/>
                <a:gd name="T40" fmla="*/ 0 w 1264"/>
                <a:gd name="T41" fmla="*/ 87 h 173"/>
                <a:gd name="T42" fmla="*/ 4 w 1264"/>
                <a:gd name="T43" fmla="*/ 64 h 173"/>
                <a:gd name="T44" fmla="*/ 12 w 1264"/>
                <a:gd name="T45" fmla="*/ 43 h 173"/>
                <a:gd name="T46" fmla="*/ 25 w 1264"/>
                <a:gd name="T47" fmla="*/ 26 h 173"/>
                <a:gd name="T48" fmla="*/ 43 w 1264"/>
                <a:gd name="T49" fmla="*/ 12 h 173"/>
                <a:gd name="T50" fmla="*/ 64 w 1264"/>
                <a:gd name="T51" fmla="*/ 4 h 173"/>
                <a:gd name="T52" fmla="*/ 86 w 1264"/>
                <a:gd name="T53"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64" h="173">
                  <a:moveTo>
                    <a:pt x="86" y="0"/>
                  </a:moveTo>
                  <a:lnTo>
                    <a:pt x="1178" y="0"/>
                  </a:lnTo>
                  <a:lnTo>
                    <a:pt x="1200" y="4"/>
                  </a:lnTo>
                  <a:lnTo>
                    <a:pt x="1222" y="12"/>
                  </a:lnTo>
                  <a:lnTo>
                    <a:pt x="1239" y="26"/>
                  </a:lnTo>
                  <a:lnTo>
                    <a:pt x="1252" y="43"/>
                  </a:lnTo>
                  <a:lnTo>
                    <a:pt x="1261" y="64"/>
                  </a:lnTo>
                  <a:lnTo>
                    <a:pt x="1264" y="87"/>
                  </a:lnTo>
                  <a:lnTo>
                    <a:pt x="1261" y="110"/>
                  </a:lnTo>
                  <a:lnTo>
                    <a:pt x="1252" y="130"/>
                  </a:lnTo>
                  <a:lnTo>
                    <a:pt x="1239" y="148"/>
                  </a:lnTo>
                  <a:lnTo>
                    <a:pt x="1222" y="161"/>
                  </a:lnTo>
                  <a:lnTo>
                    <a:pt x="1200" y="169"/>
                  </a:lnTo>
                  <a:lnTo>
                    <a:pt x="1178" y="173"/>
                  </a:lnTo>
                  <a:lnTo>
                    <a:pt x="86" y="173"/>
                  </a:lnTo>
                  <a:lnTo>
                    <a:pt x="64" y="169"/>
                  </a:lnTo>
                  <a:lnTo>
                    <a:pt x="43" y="161"/>
                  </a:lnTo>
                  <a:lnTo>
                    <a:pt x="25" y="148"/>
                  </a:lnTo>
                  <a:lnTo>
                    <a:pt x="12" y="130"/>
                  </a:lnTo>
                  <a:lnTo>
                    <a:pt x="4" y="110"/>
                  </a:lnTo>
                  <a:lnTo>
                    <a:pt x="0" y="87"/>
                  </a:lnTo>
                  <a:lnTo>
                    <a:pt x="4" y="64"/>
                  </a:lnTo>
                  <a:lnTo>
                    <a:pt x="12" y="43"/>
                  </a:lnTo>
                  <a:lnTo>
                    <a:pt x="25" y="26"/>
                  </a:lnTo>
                  <a:lnTo>
                    <a:pt x="43" y="12"/>
                  </a:lnTo>
                  <a:lnTo>
                    <a:pt x="64" y="4"/>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69" name="Group 192"/>
          <p:cNvGrpSpPr>
            <a:grpSpLocks noChangeAspect="1"/>
          </p:cNvGrpSpPr>
          <p:nvPr/>
        </p:nvGrpSpPr>
        <p:grpSpPr bwMode="auto">
          <a:xfrm>
            <a:off x="3731852" y="1278440"/>
            <a:ext cx="285004" cy="360005"/>
            <a:chOff x="3205" y="1950"/>
            <a:chExt cx="627" cy="792"/>
          </a:xfrm>
          <a:solidFill>
            <a:schemeClr val="tx1">
              <a:lumMod val="65000"/>
              <a:lumOff val="35000"/>
            </a:schemeClr>
          </a:solidFill>
        </p:grpSpPr>
        <p:sp>
          <p:nvSpPr>
            <p:cNvPr id="372" name="Freeform 194"/>
            <p:cNvSpPr>
              <a:spLocks noEditPoints="1"/>
            </p:cNvSpPr>
            <p:nvPr/>
          </p:nvSpPr>
          <p:spPr bwMode="auto">
            <a:xfrm>
              <a:off x="3445" y="2313"/>
              <a:ext cx="147" cy="312"/>
            </a:xfrm>
            <a:custGeom>
              <a:avLst/>
              <a:gdLst>
                <a:gd name="T0" fmla="*/ 480 w 735"/>
                <a:gd name="T1" fmla="*/ 1229 h 1562"/>
                <a:gd name="T2" fmla="*/ 544 w 735"/>
                <a:gd name="T3" fmla="*/ 1159 h 1562"/>
                <a:gd name="T4" fmla="*/ 568 w 735"/>
                <a:gd name="T5" fmla="*/ 1064 h 1562"/>
                <a:gd name="T6" fmla="*/ 544 w 735"/>
                <a:gd name="T7" fmla="*/ 970 h 1562"/>
                <a:gd name="T8" fmla="*/ 480 w 735"/>
                <a:gd name="T9" fmla="*/ 899 h 1562"/>
                <a:gd name="T10" fmla="*/ 257 w 735"/>
                <a:gd name="T11" fmla="*/ 334 h 1562"/>
                <a:gd name="T12" fmla="*/ 193 w 735"/>
                <a:gd name="T13" fmla="*/ 403 h 1562"/>
                <a:gd name="T14" fmla="*/ 169 w 735"/>
                <a:gd name="T15" fmla="*/ 498 h 1562"/>
                <a:gd name="T16" fmla="*/ 193 w 735"/>
                <a:gd name="T17" fmla="*/ 593 h 1562"/>
                <a:gd name="T18" fmla="*/ 257 w 735"/>
                <a:gd name="T19" fmla="*/ 663 h 1562"/>
                <a:gd name="T20" fmla="*/ 368 w 735"/>
                <a:gd name="T21" fmla="*/ 0 h 1562"/>
                <a:gd name="T22" fmla="*/ 428 w 735"/>
                <a:gd name="T23" fmla="*/ 24 h 1562"/>
                <a:gd name="T24" fmla="*/ 452 w 735"/>
                <a:gd name="T25" fmla="*/ 85 h 1562"/>
                <a:gd name="T26" fmla="*/ 544 w 735"/>
                <a:gd name="T27" fmla="*/ 176 h 1562"/>
                <a:gd name="T28" fmla="*/ 654 w 735"/>
                <a:gd name="T29" fmla="*/ 269 h 1562"/>
                <a:gd name="T30" fmla="*/ 722 w 735"/>
                <a:gd name="T31" fmla="*/ 399 h 1562"/>
                <a:gd name="T32" fmla="*/ 733 w 735"/>
                <a:gd name="T33" fmla="*/ 520 h 1562"/>
                <a:gd name="T34" fmla="*/ 694 w 735"/>
                <a:gd name="T35" fmla="*/ 571 h 1562"/>
                <a:gd name="T36" fmla="*/ 629 w 735"/>
                <a:gd name="T37" fmla="*/ 579 h 1562"/>
                <a:gd name="T38" fmla="*/ 578 w 735"/>
                <a:gd name="T39" fmla="*/ 541 h 1562"/>
                <a:gd name="T40" fmla="*/ 565 w 735"/>
                <a:gd name="T41" fmla="*/ 465 h 1562"/>
                <a:gd name="T42" fmla="*/ 525 w 735"/>
                <a:gd name="T43" fmla="*/ 377 h 1562"/>
                <a:gd name="T44" fmla="*/ 452 w 735"/>
                <a:gd name="T45" fmla="*/ 318 h 1562"/>
                <a:gd name="T46" fmla="*/ 544 w 735"/>
                <a:gd name="T47" fmla="*/ 743 h 1562"/>
                <a:gd name="T48" fmla="*/ 654 w 735"/>
                <a:gd name="T49" fmla="*/ 835 h 1562"/>
                <a:gd name="T50" fmla="*/ 722 w 735"/>
                <a:gd name="T51" fmla="*/ 964 h 1562"/>
                <a:gd name="T52" fmla="*/ 731 w 735"/>
                <a:gd name="T53" fmla="*/ 1116 h 1562"/>
                <a:gd name="T54" fmla="*/ 682 w 735"/>
                <a:gd name="T55" fmla="*/ 1254 h 1562"/>
                <a:gd name="T56" fmla="*/ 584 w 735"/>
                <a:gd name="T57" fmla="*/ 1360 h 1562"/>
                <a:gd name="T58" fmla="*/ 452 w 735"/>
                <a:gd name="T59" fmla="*/ 1421 h 1562"/>
                <a:gd name="T60" fmla="*/ 440 w 735"/>
                <a:gd name="T61" fmla="*/ 1521 h 1562"/>
                <a:gd name="T62" fmla="*/ 391 w 735"/>
                <a:gd name="T63" fmla="*/ 1560 h 1562"/>
                <a:gd name="T64" fmla="*/ 326 w 735"/>
                <a:gd name="T65" fmla="*/ 1551 h 1562"/>
                <a:gd name="T66" fmla="*/ 287 w 735"/>
                <a:gd name="T67" fmla="*/ 1501 h 1562"/>
                <a:gd name="T68" fmla="*/ 236 w 735"/>
                <a:gd name="T69" fmla="*/ 1407 h 1562"/>
                <a:gd name="T70" fmla="*/ 115 w 735"/>
                <a:gd name="T71" fmla="*/ 1329 h 1562"/>
                <a:gd name="T72" fmla="*/ 32 w 735"/>
                <a:gd name="T73" fmla="*/ 1211 h 1562"/>
                <a:gd name="T74" fmla="*/ 0 w 735"/>
                <a:gd name="T75" fmla="*/ 1064 h 1562"/>
                <a:gd name="T76" fmla="*/ 26 w 735"/>
                <a:gd name="T77" fmla="*/ 1005 h 1562"/>
                <a:gd name="T78" fmla="*/ 85 w 735"/>
                <a:gd name="T79" fmla="*/ 981 h 1562"/>
                <a:gd name="T80" fmla="*/ 144 w 735"/>
                <a:gd name="T81" fmla="*/ 1005 h 1562"/>
                <a:gd name="T82" fmla="*/ 169 w 735"/>
                <a:gd name="T83" fmla="*/ 1064 h 1562"/>
                <a:gd name="T84" fmla="*/ 193 w 735"/>
                <a:gd name="T85" fmla="*/ 1159 h 1562"/>
                <a:gd name="T86" fmla="*/ 257 w 735"/>
                <a:gd name="T87" fmla="*/ 1229 h 1562"/>
                <a:gd name="T88" fmla="*/ 236 w 735"/>
                <a:gd name="T89" fmla="*/ 841 h 1562"/>
                <a:gd name="T90" fmla="*/ 115 w 735"/>
                <a:gd name="T91" fmla="*/ 763 h 1562"/>
                <a:gd name="T92" fmla="*/ 32 w 735"/>
                <a:gd name="T93" fmla="*/ 645 h 1562"/>
                <a:gd name="T94" fmla="*/ 0 w 735"/>
                <a:gd name="T95" fmla="*/ 498 h 1562"/>
                <a:gd name="T96" fmla="*/ 32 w 735"/>
                <a:gd name="T97" fmla="*/ 352 h 1562"/>
                <a:gd name="T98" fmla="*/ 115 w 735"/>
                <a:gd name="T99" fmla="*/ 234 h 1562"/>
                <a:gd name="T100" fmla="*/ 236 w 735"/>
                <a:gd name="T101" fmla="*/ 156 h 1562"/>
                <a:gd name="T102" fmla="*/ 287 w 735"/>
                <a:gd name="T103" fmla="*/ 62 h 1562"/>
                <a:gd name="T104" fmla="*/ 326 w 735"/>
                <a:gd name="T105" fmla="*/ 12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5" h="1562">
                  <a:moveTo>
                    <a:pt x="452" y="883"/>
                  </a:moveTo>
                  <a:lnTo>
                    <a:pt x="452" y="1244"/>
                  </a:lnTo>
                  <a:lnTo>
                    <a:pt x="480" y="1229"/>
                  </a:lnTo>
                  <a:lnTo>
                    <a:pt x="505" y="1209"/>
                  </a:lnTo>
                  <a:lnTo>
                    <a:pt x="525" y="1185"/>
                  </a:lnTo>
                  <a:lnTo>
                    <a:pt x="544" y="1159"/>
                  </a:lnTo>
                  <a:lnTo>
                    <a:pt x="557" y="1130"/>
                  </a:lnTo>
                  <a:lnTo>
                    <a:pt x="565" y="1098"/>
                  </a:lnTo>
                  <a:lnTo>
                    <a:pt x="568" y="1064"/>
                  </a:lnTo>
                  <a:lnTo>
                    <a:pt x="565" y="1030"/>
                  </a:lnTo>
                  <a:lnTo>
                    <a:pt x="557" y="999"/>
                  </a:lnTo>
                  <a:lnTo>
                    <a:pt x="544" y="970"/>
                  </a:lnTo>
                  <a:lnTo>
                    <a:pt x="525" y="942"/>
                  </a:lnTo>
                  <a:lnTo>
                    <a:pt x="505" y="919"/>
                  </a:lnTo>
                  <a:lnTo>
                    <a:pt x="480" y="899"/>
                  </a:lnTo>
                  <a:lnTo>
                    <a:pt x="452" y="883"/>
                  </a:lnTo>
                  <a:close/>
                  <a:moveTo>
                    <a:pt x="285" y="318"/>
                  </a:moveTo>
                  <a:lnTo>
                    <a:pt x="257" y="334"/>
                  </a:lnTo>
                  <a:lnTo>
                    <a:pt x="232" y="353"/>
                  </a:lnTo>
                  <a:lnTo>
                    <a:pt x="210" y="377"/>
                  </a:lnTo>
                  <a:lnTo>
                    <a:pt x="193" y="403"/>
                  </a:lnTo>
                  <a:lnTo>
                    <a:pt x="180" y="433"/>
                  </a:lnTo>
                  <a:lnTo>
                    <a:pt x="171" y="465"/>
                  </a:lnTo>
                  <a:lnTo>
                    <a:pt x="169" y="498"/>
                  </a:lnTo>
                  <a:lnTo>
                    <a:pt x="171" y="532"/>
                  </a:lnTo>
                  <a:lnTo>
                    <a:pt x="180" y="563"/>
                  </a:lnTo>
                  <a:lnTo>
                    <a:pt x="193" y="593"/>
                  </a:lnTo>
                  <a:lnTo>
                    <a:pt x="210" y="620"/>
                  </a:lnTo>
                  <a:lnTo>
                    <a:pt x="232" y="643"/>
                  </a:lnTo>
                  <a:lnTo>
                    <a:pt x="257" y="663"/>
                  </a:lnTo>
                  <a:lnTo>
                    <a:pt x="285" y="679"/>
                  </a:lnTo>
                  <a:lnTo>
                    <a:pt x="285" y="318"/>
                  </a:lnTo>
                  <a:close/>
                  <a:moveTo>
                    <a:pt x="368" y="0"/>
                  </a:moveTo>
                  <a:lnTo>
                    <a:pt x="391" y="3"/>
                  </a:lnTo>
                  <a:lnTo>
                    <a:pt x="410" y="12"/>
                  </a:lnTo>
                  <a:lnTo>
                    <a:pt x="428" y="24"/>
                  </a:lnTo>
                  <a:lnTo>
                    <a:pt x="440" y="41"/>
                  </a:lnTo>
                  <a:lnTo>
                    <a:pt x="448" y="62"/>
                  </a:lnTo>
                  <a:lnTo>
                    <a:pt x="452" y="85"/>
                  </a:lnTo>
                  <a:lnTo>
                    <a:pt x="452" y="141"/>
                  </a:lnTo>
                  <a:lnTo>
                    <a:pt x="499" y="156"/>
                  </a:lnTo>
                  <a:lnTo>
                    <a:pt x="544" y="176"/>
                  </a:lnTo>
                  <a:lnTo>
                    <a:pt x="584" y="202"/>
                  </a:lnTo>
                  <a:lnTo>
                    <a:pt x="622" y="234"/>
                  </a:lnTo>
                  <a:lnTo>
                    <a:pt x="654" y="269"/>
                  </a:lnTo>
                  <a:lnTo>
                    <a:pt x="682" y="308"/>
                  </a:lnTo>
                  <a:lnTo>
                    <a:pt x="705" y="352"/>
                  </a:lnTo>
                  <a:lnTo>
                    <a:pt x="722" y="399"/>
                  </a:lnTo>
                  <a:lnTo>
                    <a:pt x="731" y="447"/>
                  </a:lnTo>
                  <a:lnTo>
                    <a:pt x="735" y="498"/>
                  </a:lnTo>
                  <a:lnTo>
                    <a:pt x="733" y="520"/>
                  </a:lnTo>
                  <a:lnTo>
                    <a:pt x="724" y="541"/>
                  </a:lnTo>
                  <a:lnTo>
                    <a:pt x="711" y="557"/>
                  </a:lnTo>
                  <a:lnTo>
                    <a:pt x="694" y="571"/>
                  </a:lnTo>
                  <a:lnTo>
                    <a:pt x="674" y="579"/>
                  </a:lnTo>
                  <a:lnTo>
                    <a:pt x="652" y="583"/>
                  </a:lnTo>
                  <a:lnTo>
                    <a:pt x="629" y="579"/>
                  </a:lnTo>
                  <a:lnTo>
                    <a:pt x="609" y="571"/>
                  </a:lnTo>
                  <a:lnTo>
                    <a:pt x="592" y="557"/>
                  </a:lnTo>
                  <a:lnTo>
                    <a:pt x="578" y="541"/>
                  </a:lnTo>
                  <a:lnTo>
                    <a:pt x="570" y="520"/>
                  </a:lnTo>
                  <a:lnTo>
                    <a:pt x="568" y="498"/>
                  </a:lnTo>
                  <a:lnTo>
                    <a:pt x="565" y="465"/>
                  </a:lnTo>
                  <a:lnTo>
                    <a:pt x="557" y="433"/>
                  </a:lnTo>
                  <a:lnTo>
                    <a:pt x="544" y="403"/>
                  </a:lnTo>
                  <a:lnTo>
                    <a:pt x="525" y="377"/>
                  </a:lnTo>
                  <a:lnTo>
                    <a:pt x="505" y="353"/>
                  </a:lnTo>
                  <a:lnTo>
                    <a:pt x="480" y="334"/>
                  </a:lnTo>
                  <a:lnTo>
                    <a:pt x="452" y="318"/>
                  </a:lnTo>
                  <a:lnTo>
                    <a:pt x="452" y="708"/>
                  </a:lnTo>
                  <a:lnTo>
                    <a:pt x="499" y="722"/>
                  </a:lnTo>
                  <a:lnTo>
                    <a:pt x="544" y="743"/>
                  </a:lnTo>
                  <a:lnTo>
                    <a:pt x="584" y="768"/>
                  </a:lnTo>
                  <a:lnTo>
                    <a:pt x="622" y="799"/>
                  </a:lnTo>
                  <a:lnTo>
                    <a:pt x="654" y="835"/>
                  </a:lnTo>
                  <a:lnTo>
                    <a:pt x="682" y="875"/>
                  </a:lnTo>
                  <a:lnTo>
                    <a:pt x="705" y="918"/>
                  </a:lnTo>
                  <a:lnTo>
                    <a:pt x="722" y="964"/>
                  </a:lnTo>
                  <a:lnTo>
                    <a:pt x="731" y="1013"/>
                  </a:lnTo>
                  <a:lnTo>
                    <a:pt x="735" y="1064"/>
                  </a:lnTo>
                  <a:lnTo>
                    <a:pt x="731" y="1116"/>
                  </a:lnTo>
                  <a:lnTo>
                    <a:pt x="722" y="1165"/>
                  </a:lnTo>
                  <a:lnTo>
                    <a:pt x="705" y="1211"/>
                  </a:lnTo>
                  <a:lnTo>
                    <a:pt x="682" y="1254"/>
                  </a:lnTo>
                  <a:lnTo>
                    <a:pt x="654" y="1294"/>
                  </a:lnTo>
                  <a:lnTo>
                    <a:pt x="622" y="1330"/>
                  </a:lnTo>
                  <a:lnTo>
                    <a:pt x="584" y="1360"/>
                  </a:lnTo>
                  <a:lnTo>
                    <a:pt x="544" y="1386"/>
                  </a:lnTo>
                  <a:lnTo>
                    <a:pt x="499" y="1407"/>
                  </a:lnTo>
                  <a:lnTo>
                    <a:pt x="452" y="1421"/>
                  </a:lnTo>
                  <a:lnTo>
                    <a:pt x="452" y="1479"/>
                  </a:lnTo>
                  <a:lnTo>
                    <a:pt x="448" y="1501"/>
                  </a:lnTo>
                  <a:lnTo>
                    <a:pt x="440" y="1521"/>
                  </a:lnTo>
                  <a:lnTo>
                    <a:pt x="428" y="1538"/>
                  </a:lnTo>
                  <a:lnTo>
                    <a:pt x="410" y="1551"/>
                  </a:lnTo>
                  <a:lnTo>
                    <a:pt x="391" y="1560"/>
                  </a:lnTo>
                  <a:lnTo>
                    <a:pt x="368" y="1562"/>
                  </a:lnTo>
                  <a:lnTo>
                    <a:pt x="346" y="1560"/>
                  </a:lnTo>
                  <a:lnTo>
                    <a:pt x="326" y="1551"/>
                  </a:lnTo>
                  <a:lnTo>
                    <a:pt x="309" y="1538"/>
                  </a:lnTo>
                  <a:lnTo>
                    <a:pt x="295" y="1521"/>
                  </a:lnTo>
                  <a:lnTo>
                    <a:pt x="287" y="1501"/>
                  </a:lnTo>
                  <a:lnTo>
                    <a:pt x="285" y="1479"/>
                  </a:lnTo>
                  <a:lnTo>
                    <a:pt x="285" y="1421"/>
                  </a:lnTo>
                  <a:lnTo>
                    <a:pt x="236" y="1407"/>
                  </a:lnTo>
                  <a:lnTo>
                    <a:pt x="192" y="1386"/>
                  </a:lnTo>
                  <a:lnTo>
                    <a:pt x="151" y="1360"/>
                  </a:lnTo>
                  <a:lnTo>
                    <a:pt x="115" y="1329"/>
                  </a:lnTo>
                  <a:lnTo>
                    <a:pt x="82" y="1294"/>
                  </a:lnTo>
                  <a:lnTo>
                    <a:pt x="53" y="1254"/>
                  </a:lnTo>
                  <a:lnTo>
                    <a:pt x="32" y="1211"/>
                  </a:lnTo>
                  <a:lnTo>
                    <a:pt x="15" y="1164"/>
                  </a:lnTo>
                  <a:lnTo>
                    <a:pt x="4" y="1116"/>
                  </a:lnTo>
                  <a:lnTo>
                    <a:pt x="0" y="1064"/>
                  </a:lnTo>
                  <a:lnTo>
                    <a:pt x="4" y="1042"/>
                  </a:lnTo>
                  <a:lnTo>
                    <a:pt x="12" y="1022"/>
                  </a:lnTo>
                  <a:lnTo>
                    <a:pt x="26" y="1005"/>
                  </a:lnTo>
                  <a:lnTo>
                    <a:pt x="43" y="992"/>
                  </a:lnTo>
                  <a:lnTo>
                    <a:pt x="63" y="983"/>
                  </a:lnTo>
                  <a:lnTo>
                    <a:pt x="85" y="981"/>
                  </a:lnTo>
                  <a:lnTo>
                    <a:pt x="108" y="983"/>
                  </a:lnTo>
                  <a:lnTo>
                    <a:pt x="127" y="992"/>
                  </a:lnTo>
                  <a:lnTo>
                    <a:pt x="144" y="1005"/>
                  </a:lnTo>
                  <a:lnTo>
                    <a:pt x="157" y="1022"/>
                  </a:lnTo>
                  <a:lnTo>
                    <a:pt x="165" y="1042"/>
                  </a:lnTo>
                  <a:lnTo>
                    <a:pt x="169" y="1064"/>
                  </a:lnTo>
                  <a:lnTo>
                    <a:pt x="171" y="1098"/>
                  </a:lnTo>
                  <a:lnTo>
                    <a:pt x="180" y="1130"/>
                  </a:lnTo>
                  <a:lnTo>
                    <a:pt x="193" y="1159"/>
                  </a:lnTo>
                  <a:lnTo>
                    <a:pt x="210" y="1185"/>
                  </a:lnTo>
                  <a:lnTo>
                    <a:pt x="232" y="1209"/>
                  </a:lnTo>
                  <a:lnTo>
                    <a:pt x="257" y="1229"/>
                  </a:lnTo>
                  <a:lnTo>
                    <a:pt x="285" y="1244"/>
                  </a:lnTo>
                  <a:lnTo>
                    <a:pt x="285" y="856"/>
                  </a:lnTo>
                  <a:lnTo>
                    <a:pt x="236" y="841"/>
                  </a:lnTo>
                  <a:lnTo>
                    <a:pt x="192" y="820"/>
                  </a:lnTo>
                  <a:lnTo>
                    <a:pt x="151" y="794"/>
                  </a:lnTo>
                  <a:lnTo>
                    <a:pt x="115" y="763"/>
                  </a:lnTo>
                  <a:lnTo>
                    <a:pt x="82" y="727"/>
                  </a:lnTo>
                  <a:lnTo>
                    <a:pt x="53" y="687"/>
                  </a:lnTo>
                  <a:lnTo>
                    <a:pt x="32" y="645"/>
                  </a:lnTo>
                  <a:lnTo>
                    <a:pt x="15" y="598"/>
                  </a:lnTo>
                  <a:lnTo>
                    <a:pt x="4" y="549"/>
                  </a:lnTo>
                  <a:lnTo>
                    <a:pt x="0" y="498"/>
                  </a:lnTo>
                  <a:lnTo>
                    <a:pt x="4" y="447"/>
                  </a:lnTo>
                  <a:lnTo>
                    <a:pt x="15" y="399"/>
                  </a:lnTo>
                  <a:lnTo>
                    <a:pt x="32" y="352"/>
                  </a:lnTo>
                  <a:lnTo>
                    <a:pt x="53" y="308"/>
                  </a:lnTo>
                  <a:lnTo>
                    <a:pt x="82" y="269"/>
                  </a:lnTo>
                  <a:lnTo>
                    <a:pt x="115" y="234"/>
                  </a:lnTo>
                  <a:lnTo>
                    <a:pt x="151" y="202"/>
                  </a:lnTo>
                  <a:lnTo>
                    <a:pt x="192" y="176"/>
                  </a:lnTo>
                  <a:lnTo>
                    <a:pt x="236" y="156"/>
                  </a:lnTo>
                  <a:lnTo>
                    <a:pt x="285" y="141"/>
                  </a:lnTo>
                  <a:lnTo>
                    <a:pt x="285" y="85"/>
                  </a:lnTo>
                  <a:lnTo>
                    <a:pt x="287" y="62"/>
                  </a:lnTo>
                  <a:lnTo>
                    <a:pt x="295" y="41"/>
                  </a:lnTo>
                  <a:lnTo>
                    <a:pt x="309" y="24"/>
                  </a:lnTo>
                  <a:lnTo>
                    <a:pt x="326" y="12"/>
                  </a:lnTo>
                  <a:lnTo>
                    <a:pt x="346" y="3"/>
                  </a:lnTo>
                  <a:lnTo>
                    <a:pt x="3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3" name="Freeform 195"/>
            <p:cNvSpPr>
              <a:spLocks noEditPoints="1"/>
            </p:cNvSpPr>
            <p:nvPr/>
          </p:nvSpPr>
          <p:spPr bwMode="auto">
            <a:xfrm>
              <a:off x="3352" y="2025"/>
              <a:ext cx="332" cy="218"/>
            </a:xfrm>
            <a:custGeom>
              <a:avLst/>
              <a:gdLst>
                <a:gd name="T0" fmla="*/ 547 w 1659"/>
                <a:gd name="T1" fmla="*/ 256 h 1088"/>
                <a:gd name="T2" fmla="*/ 452 w 1659"/>
                <a:gd name="T3" fmla="*/ 283 h 1088"/>
                <a:gd name="T4" fmla="*/ 371 w 1659"/>
                <a:gd name="T5" fmla="*/ 336 h 1088"/>
                <a:gd name="T6" fmla="*/ 307 w 1659"/>
                <a:gd name="T7" fmla="*/ 409 h 1088"/>
                <a:gd name="T8" fmla="*/ 266 w 1659"/>
                <a:gd name="T9" fmla="*/ 498 h 1088"/>
                <a:gd name="T10" fmla="*/ 252 w 1659"/>
                <a:gd name="T11" fmla="*/ 597 h 1088"/>
                <a:gd name="T12" fmla="*/ 345 w 1659"/>
                <a:gd name="T13" fmla="*/ 731 h 1088"/>
                <a:gd name="T14" fmla="*/ 535 w 1659"/>
                <a:gd name="T15" fmla="*/ 683 h 1088"/>
                <a:gd name="T16" fmla="*/ 730 w 1659"/>
                <a:gd name="T17" fmla="*/ 658 h 1088"/>
                <a:gd name="T18" fmla="*/ 927 w 1659"/>
                <a:gd name="T19" fmla="*/ 658 h 1088"/>
                <a:gd name="T20" fmla="*/ 1124 w 1659"/>
                <a:gd name="T21" fmla="*/ 683 h 1088"/>
                <a:gd name="T22" fmla="*/ 1314 w 1659"/>
                <a:gd name="T23" fmla="*/ 731 h 1088"/>
                <a:gd name="T24" fmla="*/ 1407 w 1659"/>
                <a:gd name="T25" fmla="*/ 597 h 1088"/>
                <a:gd name="T26" fmla="*/ 1391 w 1659"/>
                <a:gd name="T27" fmla="*/ 498 h 1088"/>
                <a:gd name="T28" fmla="*/ 1350 w 1659"/>
                <a:gd name="T29" fmla="*/ 409 h 1088"/>
                <a:gd name="T30" fmla="*/ 1288 w 1659"/>
                <a:gd name="T31" fmla="*/ 336 h 1088"/>
                <a:gd name="T32" fmla="*/ 1206 w 1659"/>
                <a:gd name="T33" fmla="*/ 283 h 1088"/>
                <a:gd name="T34" fmla="*/ 1112 w 1659"/>
                <a:gd name="T35" fmla="*/ 256 h 1088"/>
                <a:gd name="T36" fmla="*/ 597 w 1659"/>
                <a:gd name="T37" fmla="*/ 251 h 1088"/>
                <a:gd name="T38" fmla="*/ 1060 w 1659"/>
                <a:gd name="T39" fmla="*/ 0 h 1088"/>
                <a:gd name="T40" fmla="*/ 1189 w 1659"/>
                <a:gd name="T41" fmla="*/ 14 h 1088"/>
                <a:gd name="T42" fmla="*/ 1307 w 1659"/>
                <a:gd name="T43" fmla="*/ 54 h 1088"/>
                <a:gd name="T44" fmla="*/ 1413 w 1659"/>
                <a:gd name="T45" fmla="*/ 115 h 1088"/>
                <a:gd name="T46" fmla="*/ 1504 w 1659"/>
                <a:gd name="T47" fmla="*/ 197 h 1088"/>
                <a:gd name="T48" fmla="*/ 1577 w 1659"/>
                <a:gd name="T49" fmla="*/ 297 h 1088"/>
                <a:gd name="T50" fmla="*/ 1627 w 1659"/>
                <a:gd name="T51" fmla="*/ 409 h 1088"/>
                <a:gd name="T52" fmla="*/ 1655 w 1659"/>
                <a:gd name="T53" fmla="*/ 532 h 1088"/>
                <a:gd name="T54" fmla="*/ 1659 w 1659"/>
                <a:gd name="T55" fmla="*/ 963 h 1088"/>
                <a:gd name="T56" fmla="*/ 1648 w 1659"/>
                <a:gd name="T57" fmla="*/ 1014 h 1088"/>
                <a:gd name="T58" fmla="*/ 1618 w 1659"/>
                <a:gd name="T59" fmla="*/ 1056 h 1088"/>
                <a:gd name="T60" fmla="*/ 1572 w 1659"/>
                <a:gd name="T61" fmla="*/ 1082 h 1088"/>
                <a:gd name="T62" fmla="*/ 1520 w 1659"/>
                <a:gd name="T63" fmla="*/ 1088 h 1088"/>
                <a:gd name="T64" fmla="*/ 1471 w 1659"/>
                <a:gd name="T65" fmla="*/ 1073 h 1088"/>
                <a:gd name="T66" fmla="*/ 1297 w 1659"/>
                <a:gd name="T67" fmla="*/ 992 h 1088"/>
                <a:gd name="T68" fmla="*/ 1114 w 1659"/>
                <a:gd name="T69" fmla="*/ 937 h 1088"/>
                <a:gd name="T70" fmla="*/ 925 w 1659"/>
                <a:gd name="T71" fmla="*/ 909 h 1088"/>
                <a:gd name="T72" fmla="*/ 734 w 1659"/>
                <a:gd name="T73" fmla="*/ 909 h 1088"/>
                <a:gd name="T74" fmla="*/ 543 w 1659"/>
                <a:gd name="T75" fmla="*/ 937 h 1088"/>
                <a:gd name="T76" fmla="*/ 360 w 1659"/>
                <a:gd name="T77" fmla="*/ 992 h 1088"/>
                <a:gd name="T78" fmla="*/ 188 w 1659"/>
                <a:gd name="T79" fmla="*/ 1073 h 1088"/>
                <a:gd name="T80" fmla="*/ 147 w 1659"/>
                <a:gd name="T81" fmla="*/ 1087 h 1088"/>
                <a:gd name="T82" fmla="*/ 104 w 1659"/>
                <a:gd name="T83" fmla="*/ 1087 h 1088"/>
                <a:gd name="T84" fmla="*/ 63 w 1659"/>
                <a:gd name="T85" fmla="*/ 1071 h 1088"/>
                <a:gd name="T86" fmla="*/ 24 w 1659"/>
                <a:gd name="T87" fmla="*/ 1037 h 1088"/>
                <a:gd name="T88" fmla="*/ 2 w 1659"/>
                <a:gd name="T89" fmla="*/ 990 h 1088"/>
                <a:gd name="T90" fmla="*/ 0 w 1659"/>
                <a:gd name="T91" fmla="*/ 597 h 1088"/>
                <a:gd name="T92" fmla="*/ 15 w 1659"/>
                <a:gd name="T93" fmla="*/ 470 h 1088"/>
                <a:gd name="T94" fmla="*/ 53 w 1659"/>
                <a:gd name="T95" fmla="*/ 351 h 1088"/>
                <a:gd name="T96" fmla="*/ 116 w 1659"/>
                <a:gd name="T97" fmla="*/ 245 h 1088"/>
                <a:gd name="T98" fmla="*/ 198 w 1659"/>
                <a:gd name="T99" fmla="*/ 154 h 1088"/>
                <a:gd name="T100" fmla="*/ 296 w 1659"/>
                <a:gd name="T101" fmla="*/ 81 h 1088"/>
                <a:gd name="T102" fmla="*/ 410 w 1659"/>
                <a:gd name="T103" fmla="*/ 31 h 1088"/>
                <a:gd name="T104" fmla="*/ 532 w 1659"/>
                <a:gd name="T105" fmla="*/ 3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59" h="1088">
                  <a:moveTo>
                    <a:pt x="597" y="251"/>
                  </a:moveTo>
                  <a:lnTo>
                    <a:pt x="547" y="256"/>
                  </a:lnTo>
                  <a:lnTo>
                    <a:pt x="499" y="267"/>
                  </a:lnTo>
                  <a:lnTo>
                    <a:pt x="452" y="283"/>
                  </a:lnTo>
                  <a:lnTo>
                    <a:pt x="410" y="308"/>
                  </a:lnTo>
                  <a:lnTo>
                    <a:pt x="371" y="336"/>
                  </a:lnTo>
                  <a:lnTo>
                    <a:pt x="337" y="370"/>
                  </a:lnTo>
                  <a:lnTo>
                    <a:pt x="307" y="409"/>
                  </a:lnTo>
                  <a:lnTo>
                    <a:pt x="284" y="452"/>
                  </a:lnTo>
                  <a:lnTo>
                    <a:pt x="266" y="498"/>
                  </a:lnTo>
                  <a:lnTo>
                    <a:pt x="255" y="546"/>
                  </a:lnTo>
                  <a:lnTo>
                    <a:pt x="252" y="597"/>
                  </a:lnTo>
                  <a:lnTo>
                    <a:pt x="252" y="765"/>
                  </a:lnTo>
                  <a:lnTo>
                    <a:pt x="345" y="731"/>
                  </a:lnTo>
                  <a:lnTo>
                    <a:pt x="438" y="703"/>
                  </a:lnTo>
                  <a:lnTo>
                    <a:pt x="535" y="683"/>
                  </a:lnTo>
                  <a:lnTo>
                    <a:pt x="632" y="667"/>
                  </a:lnTo>
                  <a:lnTo>
                    <a:pt x="730" y="658"/>
                  </a:lnTo>
                  <a:lnTo>
                    <a:pt x="829" y="654"/>
                  </a:lnTo>
                  <a:lnTo>
                    <a:pt x="927" y="658"/>
                  </a:lnTo>
                  <a:lnTo>
                    <a:pt x="1026" y="667"/>
                  </a:lnTo>
                  <a:lnTo>
                    <a:pt x="1124" y="683"/>
                  </a:lnTo>
                  <a:lnTo>
                    <a:pt x="1219" y="703"/>
                  </a:lnTo>
                  <a:lnTo>
                    <a:pt x="1314" y="731"/>
                  </a:lnTo>
                  <a:lnTo>
                    <a:pt x="1407" y="765"/>
                  </a:lnTo>
                  <a:lnTo>
                    <a:pt x="1407" y="597"/>
                  </a:lnTo>
                  <a:lnTo>
                    <a:pt x="1402" y="546"/>
                  </a:lnTo>
                  <a:lnTo>
                    <a:pt x="1391" y="498"/>
                  </a:lnTo>
                  <a:lnTo>
                    <a:pt x="1374" y="452"/>
                  </a:lnTo>
                  <a:lnTo>
                    <a:pt x="1350" y="409"/>
                  </a:lnTo>
                  <a:lnTo>
                    <a:pt x="1321" y="370"/>
                  </a:lnTo>
                  <a:lnTo>
                    <a:pt x="1288" y="336"/>
                  </a:lnTo>
                  <a:lnTo>
                    <a:pt x="1249" y="308"/>
                  </a:lnTo>
                  <a:lnTo>
                    <a:pt x="1206" y="283"/>
                  </a:lnTo>
                  <a:lnTo>
                    <a:pt x="1160" y="267"/>
                  </a:lnTo>
                  <a:lnTo>
                    <a:pt x="1112" y="256"/>
                  </a:lnTo>
                  <a:lnTo>
                    <a:pt x="1060" y="251"/>
                  </a:lnTo>
                  <a:lnTo>
                    <a:pt x="597" y="251"/>
                  </a:lnTo>
                  <a:close/>
                  <a:moveTo>
                    <a:pt x="597" y="0"/>
                  </a:moveTo>
                  <a:lnTo>
                    <a:pt x="1060" y="0"/>
                  </a:lnTo>
                  <a:lnTo>
                    <a:pt x="1125" y="3"/>
                  </a:lnTo>
                  <a:lnTo>
                    <a:pt x="1189" y="14"/>
                  </a:lnTo>
                  <a:lnTo>
                    <a:pt x="1249" y="31"/>
                  </a:lnTo>
                  <a:lnTo>
                    <a:pt x="1307" y="54"/>
                  </a:lnTo>
                  <a:lnTo>
                    <a:pt x="1362" y="81"/>
                  </a:lnTo>
                  <a:lnTo>
                    <a:pt x="1413" y="115"/>
                  </a:lnTo>
                  <a:lnTo>
                    <a:pt x="1461" y="154"/>
                  </a:lnTo>
                  <a:lnTo>
                    <a:pt x="1504" y="197"/>
                  </a:lnTo>
                  <a:lnTo>
                    <a:pt x="1543" y="245"/>
                  </a:lnTo>
                  <a:lnTo>
                    <a:pt x="1577" y="297"/>
                  </a:lnTo>
                  <a:lnTo>
                    <a:pt x="1604" y="351"/>
                  </a:lnTo>
                  <a:lnTo>
                    <a:pt x="1627" y="409"/>
                  </a:lnTo>
                  <a:lnTo>
                    <a:pt x="1644" y="470"/>
                  </a:lnTo>
                  <a:lnTo>
                    <a:pt x="1655" y="532"/>
                  </a:lnTo>
                  <a:lnTo>
                    <a:pt x="1659" y="597"/>
                  </a:lnTo>
                  <a:lnTo>
                    <a:pt x="1659" y="963"/>
                  </a:lnTo>
                  <a:lnTo>
                    <a:pt x="1655" y="990"/>
                  </a:lnTo>
                  <a:lnTo>
                    <a:pt x="1648" y="1014"/>
                  </a:lnTo>
                  <a:lnTo>
                    <a:pt x="1634" y="1037"/>
                  </a:lnTo>
                  <a:lnTo>
                    <a:pt x="1618" y="1056"/>
                  </a:lnTo>
                  <a:lnTo>
                    <a:pt x="1596" y="1071"/>
                  </a:lnTo>
                  <a:lnTo>
                    <a:pt x="1572" y="1082"/>
                  </a:lnTo>
                  <a:lnTo>
                    <a:pt x="1547" y="1088"/>
                  </a:lnTo>
                  <a:lnTo>
                    <a:pt x="1520" y="1088"/>
                  </a:lnTo>
                  <a:lnTo>
                    <a:pt x="1495" y="1083"/>
                  </a:lnTo>
                  <a:lnTo>
                    <a:pt x="1471" y="1073"/>
                  </a:lnTo>
                  <a:lnTo>
                    <a:pt x="1385" y="1029"/>
                  </a:lnTo>
                  <a:lnTo>
                    <a:pt x="1297" y="992"/>
                  </a:lnTo>
                  <a:lnTo>
                    <a:pt x="1207" y="961"/>
                  </a:lnTo>
                  <a:lnTo>
                    <a:pt x="1114" y="937"/>
                  </a:lnTo>
                  <a:lnTo>
                    <a:pt x="1020" y="920"/>
                  </a:lnTo>
                  <a:lnTo>
                    <a:pt x="925" y="909"/>
                  </a:lnTo>
                  <a:lnTo>
                    <a:pt x="829" y="905"/>
                  </a:lnTo>
                  <a:lnTo>
                    <a:pt x="734" y="909"/>
                  </a:lnTo>
                  <a:lnTo>
                    <a:pt x="637" y="920"/>
                  </a:lnTo>
                  <a:lnTo>
                    <a:pt x="543" y="937"/>
                  </a:lnTo>
                  <a:lnTo>
                    <a:pt x="451" y="961"/>
                  </a:lnTo>
                  <a:lnTo>
                    <a:pt x="360" y="992"/>
                  </a:lnTo>
                  <a:lnTo>
                    <a:pt x="272" y="1029"/>
                  </a:lnTo>
                  <a:lnTo>
                    <a:pt x="188" y="1073"/>
                  </a:lnTo>
                  <a:lnTo>
                    <a:pt x="167" y="1081"/>
                  </a:lnTo>
                  <a:lnTo>
                    <a:pt x="147" y="1087"/>
                  </a:lnTo>
                  <a:lnTo>
                    <a:pt x="127" y="1088"/>
                  </a:lnTo>
                  <a:lnTo>
                    <a:pt x="104" y="1087"/>
                  </a:lnTo>
                  <a:lnTo>
                    <a:pt x="83" y="1081"/>
                  </a:lnTo>
                  <a:lnTo>
                    <a:pt x="63" y="1071"/>
                  </a:lnTo>
                  <a:lnTo>
                    <a:pt x="41" y="1056"/>
                  </a:lnTo>
                  <a:lnTo>
                    <a:pt x="24" y="1037"/>
                  </a:lnTo>
                  <a:lnTo>
                    <a:pt x="11" y="1014"/>
                  </a:lnTo>
                  <a:lnTo>
                    <a:pt x="2" y="990"/>
                  </a:lnTo>
                  <a:lnTo>
                    <a:pt x="0" y="963"/>
                  </a:lnTo>
                  <a:lnTo>
                    <a:pt x="0" y="597"/>
                  </a:lnTo>
                  <a:lnTo>
                    <a:pt x="4" y="532"/>
                  </a:lnTo>
                  <a:lnTo>
                    <a:pt x="15" y="470"/>
                  </a:lnTo>
                  <a:lnTo>
                    <a:pt x="30" y="409"/>
                  </a:lnTo>
                  <a:lnTo>
                    <a:pt x="53" y="351"/>
                  </a:lnTo>
                  <a:lnTo>
                    <a:pt x="82" y="297"/>
                  </a:lnTo>
                  <a:lnTo>
                    <a:pt x="116" y="245"/>
                  </a:lnTo>
                  <a:lnTo>
                    <a:pt x="154" y="197"/>
                  </a:lnTo>
                  <a:lnTo>
                    <a:pt x="198" y="154"/>
                  </a:lnTo>
                  <a:lnTo>
                    <a:pt x="245" y="115"/>
                  </a:lnTo>
                  <a:lnTo>
                    <a:pt x="296" y="81"/>
                  </a:lnTo>
                  <a:lnTo>
                    <a:pt x="352" y="54"/>
                  </a:lnTo>
                  <a:lnTo>
                    <a:pt x="410" y="31"/>
                  </a:lnTo>
                  <a:lnTo>
                    <a:pt x="470" y="14"/>
                  </a:lnTo>
                  <a:lnTo>
                    <a:pt x="532" y="3"/>
                  </a:lnTo>
                  <a:lnTo>
                    <a:pt x="5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4" name="Freeform 196"/>
            <p:cNvSpPr>
              <a:spLocks noEditPoints="1"/>
            </p:cNvSpPr>
            <p:nvPr/>
          </p:nvSpPr>
          <p:spPr bwMode="auto">
            <a:xfrm>
              <a:off x="3205" y="1950"/>
              <a:ext cx="627" cy="792"/>
            </a:xfrm>
            <a:custGeom>
              <a:avLst/>
              <a:gdLst>
                <a:gd name="T0" fmla="*/ 1121 w 3134"/>
                <a:gd name="T1" fmla="*/ 284 h 3956"/>
                <a:gd name="T2" fmla="*/ 878 w 3134"/>
                <a:gd name="T3" fmla="*/ 417 h 3956"/>
                <a:gd name="T4" fmla="*/ 702 w 3134"/>
                <a:gd name="T5" fmla="*/ 628 h 3956"/>
                <a:gd name="T6" fmla="*/ 618 w 3134"/>
                <a:gd name="T7" fmla="*/ 899 h 3956"/>
                <a:gd name="T8" fmla="*/ 606 w 3134"/>
                <a:gd name="T9" fmla="*/ 1685 h 3956"/>
                <a:gd name="T10" fmla="*/ 476 w 3134"/>
                <a:gd name="T11" fmla="*/ 1861 h 3956"/>
                <a:gd name="T12" fmla="*/ 323 w 3134"/>
                <a:gd name="T13" fmla="*/ 2169 h 3956"/>
                <a:gd name="T14" fmla="*/ 255 w 3134"/>
                <a:gd name="T15" fmla="*/ 2508 h 3956"/>
                <a:gd name="T16" fmla="*/ 277 w 3134"/>
                <a:gd name="T17" fmla="*/ 2852 h 3956"/>
                <a:gd name="T18" fmla="*/ 388 w 3134"/>
                <a:gd name="T19" fmla="*/ 3176 h 3956"/>
                <a:gd name="T20" fmla="*/ 588 w 3134"/>
                <a:gd name="T21" fmla="*/ 3471 h 3956"/>
                <a:gd name="T22" fmla="*/ 863 w 3134"/>
                <a:gd name="T23" fmla="*/ 3705 h 3956"/>
                <a:gd name="T24" fmla="*/ 2483 w 3134"/>
                <a:gd name="T25" fmla="*/ 3537 h 3956"/>
                <a:gd name="T26" fmla="*/ 2706 w 3134"/>
                <a:gd name="T27" fmla="*/ 3252 h 3956"/>
                <a:gd name="T28" fmla="*/ 2837 w 3134"/>
                <a:gd name="T29" fmla="*/ 2936 h 3956"/>
                <a:gd name="T30" fmla="*/ 2882 w 3134"/>
                <a:gd name="T31" fmla="*/ 2594 h 3956"/>
                <a:gd name="T32" fmla="*/ 2837 w 3134"/>
                <a:gd name="T33" fmla="*/ 2251 h 3956"/>
                <a:gd name="T34" fmla="*/ 2704 w 3134"/>
                <a:gd name="T35" fmla="*/ 1935 h 3956"/>
                <a:gd name="T36" fmla="*/ 2537 w 3134"/>
                <a:gd name="T37" fmla="*/ 1705 h 3956"/>
                <a:gd name="T38" fmla="*/ 2519 w 3134"/>
                <a:gd name="T39" fmla="*/ 972 h 3956"/>
                <a:gd name="T40" fmla="*/ 2463 w 3134"/>
                <a:gd name="T41" fmla="*/ 692 h 3956"/>
                <a:gd name="T42" fmla="*/ 2309 w 3134"/>
                <a:gd name="T43" fmla="*/ 462 h 3956"/>
                <a:gd name="T44" fmla="*/ 2079 w 3134"/>
                <a:gd name="T45" fmla="*/ 308 h 3956"/>
                <a:gd name="T46" fmla="*/ 1798 w 3134"/>
                <a:gd name="T47" fmla="*/ 252 h 3956"/>
                <a:gd name="T48" fmla="*/ 1882 w 3134"/>
                <a:gd name="T49" fmla="*/ 4 h 3956"/>
                <a:gd name="T50" fmla="*/ 2195 w 3134"/>
                <a:gd name="T51" fmla="*/ 85 h 3956"/>
                <a:gd name="T52" fmla="*/ 2458 w 3134"/>
                <a:gd name="T53" fmla="*/ 258 h 3956"/>
                <a:gd name="T54" fmla="*/ 2652 w 3134"/>
                <a:gd name="T55" fmla="*/ 504 h 3956"/>
                <a:gd name="T56" fmla="*/ 2758 w 3134"/>
                <a:gd name="T57" fmla="*/ 806 h 3956"/>
                <a:gd name="T58" fmla="*/ 2832 w 3134"/>
                <a:gd name="T59" fmla="*/ 1671 h 3956"/>
                <a:gd name="T60" fmla="*/ 3023 w 3134"/>
                <a:gd name="T61" fmla="*/ 2015 h 3956"/>
                <a:gd name="T62" fmla="*/ 3122 w 3134"/>
                <a:gd name="T63" fmla="*/ 2396 h 3956"/>
                <a:gd name="T64" fmla="*/ 3120 w 3134"/>
                <a:gd name="T65" fmla="*/ 2800 h 3956"/>
                <a:gd name="T66" fmla="*/ 3014 w 3134"/>
                <a:gd name="T67" fmla="*/ 3194 h 3956"/>
                <a:gd name="T68" fmla="*/ 2813 w 3134"/>
                <a:gd name="T69" fmla="*/ 3543 h 3956"/>
                <a:gd name="T70" fmla="*/ 2535 w 3134"/>
                <a:gd name="T71" fmla="*/ 3826 h 3956"/>
                <a:gd name="T72" fmla="*/ 2328 w 3134"/>
                <a:gd name="T73" fmla="*/ 3955 h 3956"/>
                <a:gd name="T74" fmla="*/ 784 w 3134"/>
                <a:gd name="T75" fmla="*/ 3949 h 3956"/>
                <a:gd name="T76" fmla="*/ 524 w 3134"/>
                <a:gd name="T77" fmla="*/ 3762 h 3956"/>
                <a:gd name="T78" fmla="*/ 264 w 3134"/>
                <a:gd name="T79" fmla="*/ 3463 h 3956"/>
                <a:gd name="T80" fmla="*/ 83 w 3134"/>
                <a:gd name="T81" fmla="*/ 3098 h 3956"/>
                <a:gd name="T82" fmla="*/ 3 w 3134"/>
                <a:gd name="T83" fmla="*/ 2698 h 3956"/>
                <a:gd name="T84" fmla="*/ 29 w 3134"/>
                <a:gd name="T85" fmla="*/ 2298 h 3956"/>
                <a:gd name="T86" fmla="*/ 150 w 3134"/>
                <a:gd name="T87" fmla="*/ 1925 h 3956"/>
                <a:gd name="T88" fmla="*/ 362 w 3134"/>
                <a:gd name="T89" fmla="*/ 1593 h 3956"/>
                <a:gd name="T90" fmla="*/ 394 w 3134"/>
                <a:gd name="T91" fmla="*/ 727 h 3956"/>
                <a:gd name="T92" fmla="*/ 524 w 3134"/>
                <a:gd name="T93" fmla="*/ 437 h 3956"/>
                <a:gd name="T94" fmla="*/ 737 w 3134"/>
                <a:gd name="T95" fmla="*/ 207 h 3956"/>
                <a:gd name="T96" fmla="*/ 1014 w 3134"/>
                <a:gd name="T97" fmla="*/ 55 h 3956"/>
                <a:gd name="T98" fmla="*/ 1335 w 3134"/>
                <a:gd name="T99" fmla="*/ 0 h 3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34" h="3956">
                  <a:moveTo>
                    <a:pt x="1335" y="252"/>
                  </a:moveTo>
                  <a:lnTo>
                    <a:pt x="1262" y="255"/>
                  </a:lnTo>
                  <a:lnTo>
                    <a:pt x="1191" y="266"/>
                  </a:lnTo>
                  <a:lnTo>
                    <a:pt x="1121" y="284"/>
                  </a:lnTo>
                  <a:lnTo>
                    <a:pt x="1055" y="308"/>
                  </a:lnTo>
                  <a:lnTo>
                    <a:pt x="992" y="338"/>
                  </a:lnTo>
                  <a:lnTo>
                    <a:pt x="933" y="375"/>
                  </a:lnTo>
                  <a:lnTo>
                    <a:pt x="878" y="417"/>
                  </a:lnTo>
                  <a:lnTo>
                    <a:pt x="826" y="462"/>
                  </a:lnTo>
                  <a:lnTo>
                    <a:pt x="779" y="514"/>
                  </a:lnTo>
                  <a:lnTo>
                    <a:pt x="738" y="569"/>
                  </a:lnTo>
                  <a:lnTo>
                    <a:pt x="702" y="628"/>
                  </a:lnTo>
                  <a:lnTo>
                    <a:pt x="671" y="692"/>
                  </a:lnTo>
                  <a:lnTo>
                    <a:pt x="647" y="758"/>
                  </a:lnTo>
                  <a:lnTo>
                    <a:pt x="628" y="827"/>
                  </a:lnTo>
                  <a:lnTo>
                    <a:pt x="618" y="899"/>
                  </a:lnTo>
                  <a:lnTo>
                    <a:pt x="614" y="972"/>
                  </a:lnTo>
                  <a:lnTo>
                    <a:pt x="614" y="1640"/>
                  </a:lnTo>
                  <a:lnTo>
                    <a:pt x="613" y="1663"/>
                  </a:lnTo>
                  <a:lnTo>
                    <a:pt x="606" y="1685"/>
                  </a:lnTo>
                  <a:lnTo>
                    <a:pt x="596" y="1705"/>
                  </a:lnTo>
                  <a:lnTo>
                    <a:pt x="583" y="1723"/>
                  </a:lnTo>
                  <a:lnTo>
                    <a:pt x="527" y="1791"/>
                  </a:lnTo>
                  <a:lnTo>
                    <a:pt x="476" y="1861"/>
                  </a:lnTo>
                  <a:lnTo>
                    <a:pt x="430" y="1935"/>
                  </a:lnTo>
                  <a:lnTo>
                    <a:pt x="389" y="2011"/>
                  </a:lnTo>
                  <a:lnTo>
                    <a:pt x="353" y="2089"/>
                  </a:lnTo>
                  <a:lnTo>
                    <a:pt x="323" y="2169"/>
                  </a:lnTo>
                  <a:lnTo>
                    <a:pt x="297" y="2251"/>
                  </a:lnTo>
                  <a:lnTo>
                    <a:pt x="278" y="2335"/>
                  </a:lnTo>
                  <a:lnTo>
                    <a:pt x="264" y="2421"/>
                  </a:lnTo>
                  <a:lnTo>
                    <a:pt x="255" y="2508"/>
                  </a:lnTo>
                  <a:lnTo>
                    <a:pt x="252" y="2594"/>
                  </a:lnTo>
                  <a:lnTo>
                    <a:pt x="255" y="2681"/>
                  </a:lnTo>
                  <a:lnTo>
                    <a:pt x="264" y="2767"/>
                  </a:lnTo>
                  <a:lnTo>
                    <a:pt x="277" y="2852"/>
                  </a:lnTo>
                  <a:lnTo>
                    <a:pt x="297" y="2936"/>
                  </a:lnTo>
                  <a:lnTo>
                    <a:pt x="321" y="3018"/>
                  </a:lnTo>
                  <a:lnTo>
                    <a:pt x="351" y="3098"/>
                  </a:lnTo>
                  <a:lnTo>
                    <a:pt x="388" y="3176"/>
                  </a:lnTo>
                  <a:lnTo>
                    <a:pt x="429" y="3252"/>
                  </a:lnTo>
                  <a:lnTo>
                    <a:pt x="477" y="3329"/>
                  </a:lnTo>
                  <a:lnTo>
                    <a:pt x="530" y="3403"/>
                  </a:lnTo>
                  <a:lnTo>
                    <a:pt x="588" y="3471"/>
                  </a:lnTo>
                  <a:lnTo>
                    <a:pt x="650" y="3537"/>
                  </a:lnTo>
                  <a:lnTo>
                    <a:pt x="718" y="3597"/>
                  </a:lnTo>
                  <a:lnTo>
                    <a:pt x="789" y="3654"/>
                  </a:lnTo>
                  <a:lnTo>
                    <a:pt x="863" y="3705"/>
                  </a:lnTo>
                  <a:lnTo>
                    <a:pt x="2270" y="3705"/>
                  </a:lnTo>
                  <a:lnTo>
                    <a:pt x="2345" y="3654"/>
                  </a:lnTo>
                  <a:lnTo>
                    <a:pt x="2416" y="3597"/>
                  </a:lnTo>
                  <a:lnTo>
                    <a:pt x="2483" y="3537"/>
                  </a:lnTo>
                  <a:lnTo>
                    <a:pt x="2546" y="3471"/>
                  </a:lnTo>
                  <a:lnTo>
                    <a:pt x="2605" y="3403"/>
                  </a:lnTo>
                  <a:lnTo>
                    <a:pt x="2658" y="3329"/>
                  </a:lnTo>
                  <a:lnTo>
                    <a:pt x="2706" y="3252"/>
                  </a:lnTo>
                  <a:lnTo>
                    <a:pt x="2747" y="3176"/>
                  </a:lnTo>
                  <a:lnTo>
                    <a:pt x="2782" y="3098"/>
                  </a:lnTo>
                  <a:lnTo>
                    <a:pt x="2812" y="3018"/>
                  </a:lnTo>
                  <a:lnTo>
                    <a:pt x="2837" y="2936"/>
                  </a:lnTo>
                  <a:lnTo>
                    <a:pt x="2857" y="2852"/>
                  </a:lnTo>
                  <a:lnTo>
                    <a:pt x="2871" y="2767"/>
                  </a:lnTo>
                  <a:lnTo>
                    <a:pt x="2879" y="2681"/>
                  </a:lnTo>
                  <a:lnTo>
                    <a:pt x="2882" y="2594"/>
                  </a:lnTo>
                  <a:lnTo>
                    <a:pt x="2879" y="2508"/>
                  </a:lnTo>
                  <a:lnTo>
                    <a:pt x="2871" y="2421"/>
                  </a:lnTo>
                  <a:lnTo>
                    <a:pt x="2857" y="2335"/>
                  </a:lnTo>
                  <a:lnTo>
                    <a:pt x="2837" y="2251"/>
                  </a:lnTo>
                  <a:lnTo>
                    <a:pt x="2812" y="2169"/>
                  </a:lnTo>
                  <a:lnTo>
                    <a:pt x="2781" y="2089"/>
                  </a:lnTo>
                  <a:lnTo>
                    <a:pt x="2745" y="2011"/>
                  </a:lnTo>
                  <a:lnTo>
                    <a:pt x="2704" y="1935"/>
                  </a:lnTo>
                  <a:lnTo>
                    <a:pt x="2658" y="1861"/>
                  </a:lnTo>
                  <a:lnTo>
                    <a:pt x="2607" y="1791"/>
                  </a:lnTo>
                  <a:lnTo>
                    <a:pt x="2552" y="1723"/>
                  </a:lnTo>
                  <a:lnTo>
                    <a:pt x="2537" y="1705"/>
                  </a:lnTo>
                  <a:lnTo>
                    <a:pt x="2528" y="1685"/>
                  </a:lnTo>
                  <a:lnTo>
                    <a:pt x="2522" y="1663"/>
                  </a:lnTo>
                  <a:lnTo>
                    <a:pt x="2519" y="1640"/>
                  </a:lnTo>
                  <a:lnTo>
                    <a:pt x="2519" y="972"/>
                  </a:lnTo>
                  <a:lnTo>
                    <a:pt x="2516" y="899"/>
                  </a:lnTo>
                  <a:lnTo>
                    <a:pt x="2505" y="827"/>
                  </a:lnTo>
                  <a:lnTo>
                    <a:pt x="2487" y="758"/>
                  </a:lnTo>
                  <a:lnTo>
                    <a:pt x="2463" y="692"/>
                  </a:lnTo>
                  <a:lnTo>
                    <a:pt x="2433" y="628"/>
                  </a:lnTo>
                  <a:lnTo>
                    <a:pt x="2397" y="569"/>
                  </a:lnTo>
                  <a:lnTo>
                    <a:pt x="2354" y="514"/>
                  </a:lnTo>
                  <a:lnTo>
                    <a:pt x="2309" y="462"/>
                  </a:lnTo>
                  <a:lnTo>
                    <a:pt x="2257" y="417"/>
                  </a:lnTo>
                  <a:lnTo>
                    <a:pt x="2201" y="375"/>
                  </a:lnTo>
                  <a:lnTo>
                    <a:pt x="2142" y="338"/>
                  </a:lnTo>
                  <a:lnTo>
                    <a:pt x="2079" y="308"/>
                  </a:lnTo>
                  <a:lnTo>
                    <a:pt x="2012" y="284"/>
                  </a:lnTo>
                  <a:lnTo>
                    <a:pt x="1944" y="266"/>
                  </a:lnTo>
                  <a:lnTo>
                    <a:pt x="1871" y="255"/>
                  </a:lnTo>
                  <a:lnTo>
                    <a:pt x="1798" y="252"/>
                  </a:lnTo>
                  <a:lnTo>
                    <a:pt x="1335" y="252"/>
                  </a:lnTo>
                  <a:close/>
                  <a:moveTo>
                    <a:pt x="1335" y="0"/>
                  </a:moveTo>
                  <a:lnTo>
                    <a:pt x="1798" y="0"/>
                  </a:lnTo>
                  <a:lnTo>
                    <a:pt x="1882" y="4"/>
                  </a:lnTo>
                  <a:lnTo>
                    <a:pt x="1964" y="14"/>
                  </a:lnTo>
                  <a:lnTo>
                    <a:pt x="2044" y="32"/>
                  </a:lnTo>
                  <a:lnTo>
                    <a:pt x="2121" y="55"/>
                  </a:lnTo>
                  <a:lnTo>
                    <a:pt x="2195" y="85"/>
                  </a:lnTo>
                  <a:lnTo>
                    <a:pt x="2266" y="120"/>
                  </a:lnTo>
                  <a:lnTo>
                    <a:pt x="2334" y="160"/>
                  </a:lnTo>
                  <a:lnTo>
                    <a:pt x="2398" y="207"/>
                  </a:lnTo>
                  <a:lnTo>
                    <a:pt x="2458" y="258"/>
                  </a:lnTo>
                  <a:lnTo>
                    <a:pt x="2513" y="313"/>
                  </a:lnTo>
                  <a:lnTo>
                    <a:pt x="2564" y="373"/>
                  </a:lnTo>
                  <a:lnTo>
                    <a:pt x="2611" y="437"/>
                  </a:lnTo>
                  <a:lnTo>
                    <a:pt x="2652" y="504"/>
                  </a:lnTo>
                  <a:lnTo>
                    <a:pt x="2687" y="575"/>
                  </a:lnTo>
                  <a:lnTo>
                    <a:pt x="2717" y="650"/>
                  </a:lnTo>
                  <a:lnTo>
                    <a:pt x="2740" y="727"/>
                  </a:lnTo>
                  <a:lnTo>
                    <a:pt x="2758" y="806"/>
                  </a:lnTo>
                  <a:lnTo>
                    <a:pt x="2767" y="888"/>
                  </a:lnTo>
                  <a:lnTo>
                    <a:pt x="2771" y="972"/>
                  </a:lnTo>
                  <a:lnTo>
                    <a:pt x="2771" y="1593"/>
                  </a:lnTo>
                  <a:lnTo>
                    <a:pt x="2832" y="1671"/>
                  </a:lnTo>
                  <a:lnTo>
                    <a:pt x="2889" y="1753"/>
                  </a:lnTo>
                  <a:lnTo>
                    <a:pt x="2938" y="1839"/>
                  </a:lnTo>
                  <a:lnTo>
                    <a:pt x="2984" y="1925"/>
                  </a:lnTo>
                  <a:lnTo>
                    <a:pt x="3023" y="2015"/>
                  </a:lnTo>
                  <a:lnTo>
                    <a:pt x="3057" y="2108"/>
                  </a:lnTo>
                  <a:lnTo>
                    <a:pt x="3084" y="2203"/>
                  </a:lnTo>
                  <a:lnTo>
                    <a:pt x="3106" y="2298"/>
                  </a:lnTo>
                  <a:lnTo>
                    <a:pt x="3122" y="2396"/>
                  </a:lnTo>
                  <a:lnTo>
                    <a:pt x="3131" y="2495"/>
                  </a:lnTo>
                  <a:lnTo>
                    <a:pt x="3134" y="2594"/>
                  </a:lnTo>
                  <a:lnTo>
                    <a:pt x="3131" y="2698"/>
                  </a:lnTo>
                  <a:lnTo>
                    <a:pt x="3120" y="2800"/>
                  </a:lnTo>
                  <a:lnTo>
                    <a:pt x="3103" y="2901"/>
                  </a:lnTo>
                  <a:lnTo>
                    <a:pt x="3081" y="3001"/>
                  </a:lnTo>
                  <a:lnTo>
                    <a:pt x="3050" y="3098"/>
                  </a:lnTo>
                  <a:lnTo>
                    <a:pt x="3014" y="3194"/>
                  </a:lnTo>
                  <a:lnTo>
                    <a:pt x="2972" y="3288"/>
                  </a:lnTo>
                  <a:lnTo>
                    <a:pt x="2924" y="3379"/>
                  </a:lnTo>
                  <a:lnTo>
                    <a:pt x="2871" y="3463"/>
                  </a:lnTo>
                  <a:lnTo>
                    <a:pt x="2813" y="3543"/>
                  </a:lnTo>
                  <a:lnTo>
                    <a:pt x="2751" y="3620"/>
                  </a:lnTo>
                  <a:lnTo>
                    <a:pt x="2683" y="3694"/>
                  </a:lnTo>
                  <a:lnTo>
                    <a:pt x="2611" y="3762"/>
                  </a:lnTo>
                  <a:lnTo>
                    <a:pt x="2535" y="3826"/>
                  </a:lnTo>
                  <a:lnTo>
                    <a:pt x="2454" y="3885"/>
                  </a:lnTo>
                  <a:lnTo>
                    <a:pt x="2370" y="3938"/>
                  </a:lnTo>
                  <a:lnTo>
                    <a:pt x="2351" y="3949"/>
                  </a:lnTo>
                  <a:lnTo>
                    <a:pt x="2328" y="3955"/>
                  </a:lnTo>
                  <a:lnTo>
                    <a:pt x="2306" y="3956"/>
                  </a:lnTo>
                  <a:lnTo>
                    <a:pt x="828" y="3956"/>
                  </a:lnTo>
                  <a:lnTo>
                    <a:pt x="806" y="3955"/>
                  </a:lnTo>
                  <a:lnTo>
                    <a:pt x="784" y="3949"/>
                  </a:lnTo>
                  <a:lnTo>
                    <a:pt x="763" y="3938"/>
                  </a:lnTo>
                  <a:lnTo>
                    <a:pt x="680" y="3885"/>
                  </a:lnTo>
                  <a:lnTo>
                    <a:pt x="600" y="3826"/>
                  </a:lnTo>
                  <a:lnTo>
                    <a:pt x="524" y="3762"/>
                  </a:lnTo>
                  <a:lnTo>
                    <a:pt x="451" y="3694"/>
                  </a:lnTo>
                  <a:lnTo>
                    <a:pt x="384" y="3620"/>
                  </a:lnTo>
                  <a:lnTo>
                    <a:pt x="321" y="3543"/>
                  </a:lnTo>
                  <a:lnTo>
                    <a:pt x="264" y="3463"/>
                  </a:lnTo>
                  <a:lnTo>
                    <a:pt x="211" y="3379"/>
                  </a:lnTo>
                  <a:lnTo>
                    <a:pt x="162" y="3288"/>
                  </a:lnTo>
                  <a:lnTo>
                    <a:pt x="119" y="3194"/>
                  </a:lnTo>
                  <a:lnTo>
                    <a:pt x="83" y="3098"/>
                  </a:lnTo>
                  <a:lnTo>
                    <a:pt x="54" y="3001"/>
                  </a:lnTo>
                  <a:lnTo>
                    <a:pt x="30" y="2901"/>
                  </a:lnTo>
                  <a:lnTo>
                    <a:pt x="14" y="2800"/>
                  </a:lnTo>
                  <a:lnTo>
                    <a:pt x="3" y="2698"/>
                  </a:lnTo>
                  <a:lnTo>
                    <a:pt x="0" y="2594"/>
                  </a:lnTo>
                  <a:lnTo>
                    <a:pt x="3" y="2495"/>
                  </a:lnTo>
                  <a:lnTo>
                    <a:pt x="13" y="2396"/>
                  </a:lnTo>
                  <a:lnTo>
                    <a:pt x="29" y="2298"/>
                  </a:lnTo>
                  <a:lnTo>
                    <a:pt x="50" y="2203"/>
                  </a:lnTo>
                  <a:lnTo>
                    <a:pt x="78" y="2108"/>
                  </a:lnTo>
                  <a:lnTo>
                    <a:pt x="111" y="2015"/>
                  </a:lnTo>
                  <a:lnTo>
                    <a:pt x="150" y="1925"/>
                  </a:lnTo>
                  <a:lnTo>
                    <a:pt x="195" y="1839"/>
                  </a:lnTo>
                  <a:lnTo>
                    <a:pt x="245" y="1753"/>
                  </a:lnTo>
                  <a:lnTo>
                    <a:pt x="301" y="1671"/>
                  </a:lnTo>
                  <a:lnTo>
                    <a:pt x="362" y="1593"/>
                  </a:lnTo>
                  <a:lnTo>
                    <a:pt x="362" y="972"/>
                  </a:lnTo>
                  <a:lnTo>
                    <a:pt x="366" y="888"/>
                  </a:lnTo>
                  <a:lnTo>
                    <a:pt x="377" y="806"/>
                  </a:lnTo>
                  <a:lnTo>
                    <a:pt x="394" y="727"/>
                  </a:lnTo>
                  <a:lnTo>
                    <a:pt x="418" y="650"/>
                  </a:lnTo>
                  <a:lnTo>
                    <a:pt x="448" y="575"/>
                  </a:lnTo>
                  <a:lnTo>
                    <a:pt x="483" y="504"/>
                  </a:lnTo>
                  <a:lnTo>
                    <a:pt x="524" y="437"/>
                  </a:lnTo>
                  <a:lnTo>
                    <a:pt x="569" y="373"/>
                  </a:lnTo>
                  <a:lnTo>
                    <a:pt x="621" y="313"/>
                  </a:lnTo>
                  <a:lnTo>
                    <a:pt x="677" y="258"/>
                  </a:lnTo>
                  <a:lnTo>
                    <a:pt x="737" y="207"/>
                  </a:lnTo>
                  <a:lnTo>
                    <a:pt x="801" y="160"/>
                  </a:lnTo>
                  <a:lnTo>
                    <a:pt x="868" y="120"/>
                  </a:lnTo>
                  <a:lnTo>
                    <a:pt x="939" y="85"/>
                  </a:lnTo>
                  <a:lnTo>
                    <a:pt x="1014" y="55"/>
                  </a:lnTo>
                  <a:lnTo>
                    <a:pt x="1091" y="32"/>
                  </a:lnTo>
                  <a:lnTo>
                    <a:pt x="1170" y="14"/>
                  </a:lnTo>
                  <a:lnTo>
                    <a:pt x="1252" y="4"/>
                  </a:lnTo>
                  <a:lnTo>
                    <a:pt x="13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67" name="Group 304"/>
          <p:cNvGrpSpPr>
            <a:grpSpLocks noChangeAspect="1"/>
          </p:cNvGrpSpPr>
          <p:nvPr/>
        </p:nvGrpSpPr>
        <p:grpSpPr bwMode="auto">
          <a:xfrm>
            <a:off x="8518416" y="1320771"/>
            <a:ext cx="189300" cy="275345"/>
            <a:chOff x="3646" y="1103"/>
            <a:chExt cx="836" cy="1216"/>
          </a:xfrm>
          <a:solidFill>
            <a:schemeClr val="tx1">
              <a:lumMod val="65000"/>
              <a:lumOff val="35000"/>
            </a:schemeClr>
          </a:solidFill>
        </p:grpSpPr>
        <p:sp>
          <p:nvSpPr>
            <p:cNvPr id="470" name="Freeform 306"/>
            <p:cNvSpPr>
              <a:spLocks noEditPoints="1"/>
            </p:cNvSpPr>
            <p:nvPr/>
          </p:nvSpPr>
          <p:spPr bwMode="auto">
            <a:xfrm>
              <a:off x="3646" y="1103"/>
              <a:ext cx="836" cy="1216"/>
            </a:xfrm>
            <a:custGeom>
              <a:avLst/>
              <a:gdLst>
                <a:gd name="T0" fmla="*/ 569 w 2507"/>
                <a:gd name="T1" fmla="*/ 3365 h 3648"/>
                <a:gd name="T2" fmla="*/ 1253 w 2507"/>
                <a:gd name="T3" fmla="*/ 3417 h 3648"/>
                <a:gd name="T4" fmla="*/ 1938 w 2507"/>
                <a:gd name="T5" fmla="*/ 3365 h 3648"/>
                <a:gd name="T6" fmla="*/ 231 w 2507"/>
                <a:gd name="T7" fmla="*/ 1552 h 3648"/>
                <a:gd name="T8" fmla="*/ 1118 w 2507"/>
                <a:gd name="T9" fmla="*/ 684 h 3648"/>
                <a:gd name="T10" fmla="*/ 978 w 2507"/>
                <a:gd name="T11" fmla="*/ 792 h 3648"/>
                <a:gd name="T12" fmla="*/ 909 w 2507"/>
                <a:gd name="T13" fmla="*/ 957 h 3648"/>
                <a:gd name="T14" fmla="*/ 1601 w 2507"/>
                <a:gd name="T15" fmla="*/ 1005 h 3648"/>
                <a:gd name="T16" fmla="*/ 1554 w 2507"/>
                <a:gd name="T17" fmla="*/ 831 h 3648"/>
                <a:gd name="T18" fmla="*/ 1427 w 2507"/>
                <a:gd name="T19" fmla="*/ 703 h 3648"/>
                <a:gd name="T20" fmla="*/ 1253 w 2507"/>
                <a:gd name="T21" fmla="*/ 658 h 3648"/>
                <a:gd name="T22" fmla="*/ 1036 w 2507"/>
                <a:gd name="T23" fmla="*/ 262 h 3648"/>
                <a:gd name="T24" fmla="*/ 786 w 2507"/>
                <a:gd name="T25" fmla="*/ 389 h 3648"/>
                <a:gd name="T26" fmla="*/ 598 w 2507"/>
                <a:gd name="T27" fmla="*/ 594 h 3648"/>
                <a:gd name="T28" fmla="*/ 493 w 2507"/>
                <a:gd name="T29" fmla="*/ 857 h 3648"/>
                <a:gd name="T30" fmla="*/ 674 w 2507"/>
                <a:gd name="T31" fmla="*/ 1321 h 3648"/>
                <a:gd name="T32" fmla="*/ 703 w 2507"/>
                <a:gd name="T33" fmla="*/ 822 h 3648"/>
                <a:gd name="T34" fmla="*/ 823 w 2507"/>
                <a:gd name="T35" fmla="*/ 618 h 3648"/>
                <a:gd name="T36" fmla="*/ 1014 w 2507"/>
                <a:gd name="T37" fmla="*/ 478 h 3648"/>
                <a:gd name="T38" fmla="*/ 1253 w 2507"/>
                <a:gd name="T39" fmla="*/ 427 h 3648"/>
                <a:gd name="T40" fmla="*/ 1474 w 2507"/>
                <a:gd name="T41" fmla="*/ 470 h 3648"/>
                <a:gd name="T42" fmla="*/ 1662 w 2507"/>
                <a:gd name="T43" fmla="*/ 595 h 3648"/>
                <a:gd name="T44" fmla="*/ 1788 w 2507"/>
                <a:gd name="T45" fmla="*/ 783 h 3648"/>
                <a:gd name="T46" fmla="*/ 1832 w 2507"/>
                <a:gd name="T47" fmla="*/ 1005 h 3648"/>
                <a:gd name="T48" fmla="*/ 2023 w 2507"/>
                <a:gd name="T49" fmla="*/ 936 h 3648"/>
                <a:gd name="T50" fmla="*/ 1954 w 2507"/>
                <a:gd name="T51" fmla="*/ 678 h 3648"/>
                <a:gd name="T52" fmla="*/ 1800 w 2507"/>
                <a:gd name="T53" fmla="*/ 458 h 3648"/>
                <a:gd name="T54" fmla="*/ 1580 w 2507"/>
                <a:gd name="T55" fmla="*/ 303 h 3648"/>
                <a:gd name="T56" fmla="*/ 1321 w 2507"/>
                <a:gd name="T57" fmla="*/ 235 h 3648"/>
                <a:gd name="T58" fmla="*/ 1412 w 2507"/>
                <a:gd name="T59" fmla="*/ 14 h 3648"/>
                <a:gd name="T60" fmla="*/ 1709 w 2507"/>
                <a:gd name="T61" fmla="*/ 109 h 3648"/>
                <a:gd name="T62" fmla="*/ 1963 w 2507"/>
                <a:gd name="T63" fmla="*/ 295 h 3648"/>
                <a:gd name="T64" fmla="*/ 2149 w 2507"/>
                <a:gd name="T65" fmla="*/ 550 h 3648"/>
                <a:gd name="T66" fmla="*/ 2245 w 2507"/>
                <a:gd name="T67" fmla="*/ 846 h 3648"/>
                <a:gd name="T68" fmla="*/ 2391 w 2507"/>
                <a:gd name="T69" fmla="*/ 1321 h 3648"/>
                <a:gd name="T70" fmla="*/ 2481 w 2507"/>
                <a:gd name="T71" fmla="*/ 1365 h 3648"/>
                <a:gd name="T72" fmla="*/ 2507 w 2507"/>
                <a:gd name="T73" fmla="*/ 3389 h 3648"/>
                <a:gd name="T74" fmla="*/ 2464 w 2507"/>
                <a:gd name="T75" fmla="*/ 3478 h 3648"/>
                <a:gd name="T76" fmla="*/ 2090 w 2507"/>
                <a:gd name="T77" fmla="*/ 3574 h 3648"/>
                <a:gd name="T78" fmla="*/ 1421 w 2507"/>
                <a:gd name="T79" fmla="*/ 3646 h 3648"/>
                <a:gd name="T80" fmla="*/ 749 w 2507"/>
                <a:gd name="T81" fmla="*/ 3621 h 3648"/>
                <a:gd name="T82" fmla="*/ 87 w 2507"/>
                <a:gd name="T83" fmla="*/ 3501 h 3648"/>
                <a:gd name="T84" fmla="*/ 11 w 2507"/>
                <a:gd name="T85" fmla="*/ 3439 h 3648"/>
                <a:gd name="T86" fmla="*/ 2 w 2507"/>
                <a:gd name="T87" fmla="*/ 1410 h 3648"/>
                <a:gd name="T88" fmla="*/ 64 w 2507"/>
                <a:gd name="T89" fmla="*/ 1334 h 3648"/>
                <a:gd name="T90" fmla="*/ 249 w 2507"/>
                <a:gd name="T91" fmla="*/ 1005 h 3648"/>
                <a:gd name="T92" fmla="*/ 300 w 2507"/>
                <a:gd name="T93" fmla="*/ 688 h 3648"/>
                <a:gd name="T94" fmla="*/ 442 w 2507"/>
                <a:gd name="T95" fmla="*/ 412 h 3648"/>
                <a:gd name="T96" fmla="*/ 660 w 2507"/>
                <a:gd name="T97" fmla="*/ 195 h 3648"/>
                <a:gd name="T98" fmla="*/ 936 w 2507"/>
                <a:gd name="T99" fmla="*/ 53 h 3648"/>
                <a:gd name="T100" fmla="*/ 1253 w 2507"/>
                <a:gd name="T101" fmla="*/ 0 h 3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7" h="3648">
                  <a:moveTo>
                    <a:pt x="231" y="1552"/>
                  </a:moveTo>
                  <a:lnTo>
                    <a:pt x="231" y="3299"/>
                  </a:lnTo>
                  <a:lnTo>
                    <a:pt x="399" y="3335"/>
                  </a:lnTo>
                  <a:lnTo>
                    <a:pt x="569" y="3365"/>
                  </a:lnTo>
                  <a:lnTo>
                    <a:pt x="739" y="3388"/>
                  </a:lnTo>
                  <a:lnTo>
                    <a:pt x="910" y="3405"/>
                  </a:lnTo>
                  <a:lnTo>
                    <a:pt x="1081" y="3415"/>
                  </a:lnTo>
                  <a:lnTo>
                    <a:pt x="1253" y="3417"/>
                  </a:lnTo>
                  <a:lnTo>
                    <a:pt x="1424" y="3415"/>
                  </a:lnTo>
                  <a:lnTo>
                    <a:pt x="1597" y="3405"/>
                  </a:lnTo>
                  <a:lnTo>
                    <a:pt x="1768" y="3388"/>
                  </a:lnTo>
                  <a:lnTo>
                    <a:pt x="1938" y="3365"/>
                  </a:lnTo>
                  <a:lnTo>
                    <a:pt x="2107" y="3335"/>
                  </a:lnTo>
                  <a:lnTo>
                    <a:pt x="2275" y="3299"/>
                  </a:lnTo>
                  <a:lnTo>
                    <a:pt x="2275" y="1552"/>
                  </a:lnTo>
                  <a:lnTo>
                    <a:pt x="231" y="1552"/>
                  </a:lnTo>
                  <a:close/>
                  <a:moveTo>
                    <a:pt x="1253" y="658"/>
                  </a:moveTo>
                  <a:lnTo>
                    <a:pt x="1206" y="660"/>
                  </a:lnTo>
                  <a:lnTo>
                    <a:pt x="1161" y="670"/>
                  </a:lnTo>
                  <a:lnTo>
                    <a:pt x="1118" y="684"/>
                  </a:lnTo>
                  <a:lnTo>
                    <a:pt x="1078" y="704"/>
                  </a:lnTo>
                  <a:lnTo>
                    <a:pt x="1041" y="730"/>
                  </a:lnTo>
                  <a:lnTo>
                    <a:pt x="1008" y="759"/>
                  </a:lnTo>
                  <a:lnTo>
                    <a:pt x="978" y="792"/>
                  </a:lnTo>
                  <a:lnTo>
                    <a:pt x="953" y="830"/>
                  </a:lnTo>
                  <a:lnTo>
                    <a:pt x="932" y="870"/>
                  </a:lnTo>
                  <a:lnTo>
                    <a:pt x="918" y="912"/>
                  </a:lnTo>
                  <a:lnTo>
                    <a:pt x="909" y="957"/>
                  </a:lnTo>
                  <a:lnTo>
                    <a:pt x="906" y="1005"/>
                  </a:lnTo>
                  <a:lnTo>
                    <a:pt x="906" y="1321"/>
                  </a:lnTo>
                  <a:lnTo>
                    <a:pt x="1601" y="1321"/>
                  </a:lnTo>
                  <a:lnTo>
                    <a:pt x="1601" y="1005"/>
                  </a:lnTo>
                  <a:lnTo>
                    <a:pt x="1598" y="958"/>
                  </a:lnTo>
                  <a:lnTo>
                    <a:pt x="1589" y="914"/>
                  </a:lnTo>
                  <a:lnTo>
                    <a:pt x="1574" y="872"/>
                  </a:lnTo>
                  <a:lnTo>
                    <a:pt x="1554" y="831"/>
                  </a:lnTo>
                  <a:lnTo>
                    <a:pt x="1529" y="793"/>
                  </a:lnTo>
                  <a:lnTo>
                    <a:pt x="1499" y="759"/>
                  </a:lnTo>
                  <a:lnTo>
                    <a:pt x="1464" y="729"/>
                  </a:lnTo>
                  <a:lnTo>
                    <a:pt x="1427" y="703"/>
                  </a:lnTo>
                  <a:lnTo>
                    <a:pt x="1387" y="683"/>
                  </a:lnTo>
                  <a:lnTo>
                    <a:pt x="1343" y="669"/>
                  </a:lnTo>
                  <a:lnTo>
                    <a:pt x="1299" y="660"/>
                  </a:lnTo>
                  <a:lnTo>
                    <a:pt x="1253" y="658"/>
                  </a:lnTo>
                  <a:close/>
                  <a:moveTo>
                    <a:pt x="1253" y="231"/>
                  </a:moveTo>
                  <a:lnTo>
                    <a:pt x="1179" y="235"/>
                  </a:lnTo>
                  <a:lnTo>
                    <a:pt x="1107" y="246"/>
                  </a:lnTo>
                  <a:lnTo>
                    <a:pt x="1036" y="262"/>
                  </a:lnTo>
                  <a:lnTo>
                    <a:pt x="969" y="286"/>
                  </a:lnTo>
                  <a:lnTo>
                    <a:pt x="904" y="315"/>
                  </a:lnTo>
                  <a:lnTo>
                    <a:pt x="843" y="349"/>
                  </a:lnTo>
                  <a:lnTo>
                    <a:pt x="786" y="389"/>
                  </a:lnTo>
                  <a:lnTo>
                    <a:pt x="731" y="434"/>
                  </a:lnTo>
                  <a:lnTo>
                    <a:pt x="682" y="483"/>
                  </a:lnTo>
                  <a:lnTo>
                    <a:pt x="637" y="538"/>
                  </a:lnTo>
                  <a:lnTo>
                    <a:pt x="598" y="594"/>
                  </a:lnTo>
                  <a:lnTo>
                    <a:pt x="562" y="655"/>
                  </a:lnTo>
                  <a:lnTo>
                    <a:pt x="533" y="721"/>
                  </a:lnTo>
                  <a:lnTo>
                    <a:pt x="510" y="787"/>
                  </a:lnTo>
                  <a:lnTo>
                    <a:pt x="493" y="857"/>
                  </a:lnTo>
                  <a:lnTo>
                    <a:pt x="483" y="931"/>
                  </a:lnTo>
                  <a:lnTo>
                    <a:pt x="479" y="1005"/>
                  </a:lnTo>
                  <a:lnTo>
                    <a:pt x="479" y="1321"/>
                  </a:lnTo>
                  <a:lnTo>
                    <a:pt x="674" y="1321"/>
                  </a:lnTo>
                  <a:lnTo>
                    <a:pt x="674" y="1005"/>
                  </a:lnTo>
                  <a:lnTo>
                    <a:pt x="678" y="942"/>
                  </a:lnTo>
                  <a:lnTo>
                    <a:pt x="688" y="881"/>
                  </a:lnTo>
                  <a:lnTo>
                    <a:pt x="703" y="822"/>
                  </a:lnTo>
                  <a:lnTo>
                    <a:pt x="726" y="766"/>
                  </a:lnTo>
                  <a:lnTo>
                    <a:pt x="753" y="713"/>
                  </a:lnTo>
                  <a:lnTo>
                    <a:pt x="786" y="663"/>
                  </a:lnTo>
                  <a:lnTo>
                    <a:pt x="823" y="618"/>
                  </a:lnTo>
                  <a:lnTo>
                    <a:pt x="866" y="575"/>
                  </a:lnTo>
                  <a:lnTo>
                    <a:pt x="911" y="538"/>
                  </a:lnTo>
                  <a:lnTo>
                    <a:pt x="961" y="505"/>
                  </a:lnTo>
                  <a:lnTo>
                    <a:pt x="1014" y="478"/>
                  </a:lnTo>
                  <a:lnTo>
                    <a:pt x="1070" y="456"/>
                  </a:lnTo>
                  <a:lnTo>
                    <a:pt x="1129" y="440"/>
                  </a:lnTo>
                  <a:lnTo>
                    <a:pt x="1190" y="430"/>
                  </a:lnTo>
                  <a:lnTo>
                    <a:pt x="1253" y="427"/>
                  </a:lnTo>
                  <a:lnTo>
                    <a:pt x="1310" y="429"/>
                  </a:lnTo>
                  <a:lnTo>
                    <a:pt x="1367" y="438"/>
                  </a:lnTo>
                  <a:lnTo>
                    <a:pt x="1421" y="451"/>
                  </a:lnTo>
                  <a:lnTo>
                    <a:pt x="1474" y="470"/>
                  </a:lnTo>
                  <a:lnTo>
                    <a:pt x="1525" y="494"/>
                  </a:lnTo>
                  <a:lnTo>
                    <a:pt x="1574" y="523"/>
                  </a:lnTo>
                  <a:lnTo>
                    <a:pt x="1620" y="557"/>
                  </a:lnTo>
                  <a:lnTo>
                    <a:pt x="1662" y="595"/>
                  </a:lnTo>
                  <a:lnTo>
                    <a:pt x="1701" y="639"/>
                  </a:lnTo>
                  <a:lnTo>
                    <a:pt x="1734" y="684"/>
                  </a:lnTo>
                  <a:lnTo>
                    <a:pt x="1764" y="732"/>
                  </a:lnTo>
                  <a:lnTo>
                    <a:pt x="1788" y="783"/>
                  </a:lnTo>
                  <a:lnTo>
                    <a:pt x="1807" y="836"/>
                  </a:lnTo>
                  <a:lnTo>
                    <a:pt x="1821" y="891"/>
                  </a:lnTo>
                  <a:lnTo>
                    <a:pt x="1829" y="947"/>
                  </a:lnTo>
                  <a:lnTo>
                    <a:pt x="1832" y="1005"/>
                  </a:lnTo>
                  <a:lnTo>
                    <a:pt x="1832" y="1321"/>
                  </a:lnTo>
                  <a:lnTo>
                    <a:pt x="2027" y="1321"/>
                  </a:lnTo>
                  <a:lnTo>
                    <a:pt x="2027" y="1005"/>
                  </a:lnTo>
                  <a:lnTo>
                    <a:pt x="2023" y="936"/>
                  </a:lnTo>
                  <a:lnTo>
                    <a:pt x="2015" y="870"/>
                  </a:lnTo>
                  <a:lnTo>
                    <a:pt x="2000" y="804"/>
                  </a:lnTo>
                  <a:lnTo>
                    <a:pt x="1980" y="740"/>
                  </a:lnTo>
                  <a:lnTo>
                    <a:pt x="1954" y="678"/>
                  </a:lnTo>
                  <a:lnTo>
                    <a:pt x="1923" y="619"/>
                  </a:lnTo>
                  <a:lnTo>
                    <a:pt x="1888" y="562"/>
                  </a:lnTo>
                  <a:lnTo>
                    <a:pt x="1847" y="509"/>
                  </a:lnTo>
                  <a:lnTo>
                    <a:pt x="1800" y="458"/>
                  </a:lnTo>
                  <a:lnTo>
                    <a:pt x="1750" y="412"/>
                  </a:lnTo>
                  <a:lnTo>
                    <a:pt x="1695" y="370"/>
                  </a:lnTo>
                  <a:lnTo>
                    <a:pt x="1639" y="335"/>
                  </a:lnTo>
                  <a:lnTo>
                    <a:pt x="1580" y="303"/>
                  </a:lnTo>
                  <a:lnTo>
                    <a:pt x="1518" y="278"/>
                  </a:lnTo>
                  <a:lnTo>
                    <a:pt x="1454" y="258"/>
                  </a:lnTo>
                  <a:lnTo>
                    <a:pt x="1389" y="244"/>
                  </a:lnTo>
                  <a:lnTo>
                    <a:pt x="1321" y="235"/>
                  </a:lnTo>
                  <a:lnTo>
                    <a:pt x="1253" y="231"/>
                  </a:lnTo>
                  <a:close/>
                  <a:moveTo>
                    <a:pt x="1253" y="0"/>
                  </a:moveTo>
                  <a:lnTo>
                    <a:pt x="1333" y="4"/>
                  </a:lnTo>
                  <a:lnTo>
                    <a:pt x="1412" y="14"/>
                  </a:lnTo>
                  <a:lnTo>
                    <a:pt x="1489" y="28"/>
                  </a:lnTo>
                  <a:lnTo>
                    <a:pt x="1564" y="49"/>
                  </a:lnTo>
                  <a:lnTo>
                    <a:pt x="1638" y="77"/>
                  </a:lnTo>
                  <a:lnTo>
                    <a:pt x="1709" y="109"/>
                  </a:lnTo>
                  <a:lnTo>
                    <a:pt x="1777" y="148"/>
                  </a:lnTo>
                  <a:lnTo>
                    <a:pt x="1842" y="191"/>
                  </a:lnTo>
                  <a:lnTo>
                    <a:pt x="1904" y="240"/>
                  </a:lnTo>
                  <a:lnTo>
                    <a:pt x="1963" y="295"/>
                  </a:lnTo>
                  <a:lnTo>
                    <a:pt x="2018" y="353"/>
                  </a:lnTo>
                  <a:lnTo>
                    <a:pt x="2067" y="416"/>
                  </a:lnTo>
                  <a:lnTo>
                    <a:pt x="2111" y="481"/>
                  </a:lnTo>
                  <a:lnTo>
                    <a:pt x="2149" y="550"/>
                  </a:lnTo>
                  <a:lnTo>
                    <a:pt x="2182" y="620"/>
                  </a:lnTo>
                  <a:lnTo>
                    <a:pt x="2209" y="693"/>
                  </a:lnTo>
                  <a:lnTo>
                    <a:pt x="2230" y="769"/>
                  </a:lnTo>
                  <a:lnTo>
                    <a:pt x="2245" y="846"/>
                  </a:lnTo>
                  <a:lnTo>
                    <a:pt x="2254" y="925"/>
                  </a:lnTo>
                  <a:lnTo>
                    <a:pt x="2258" y="1005"/>
                  </a:lnTo>
                  <a:lnTo>
                    <a:pt x="2258" y="1321"/>
                  </a:lnTo>
                  <a:lnTo>
                    <a:pt x="2391" y="1321"/>
                  </a:lnTo>
                  <a:lnTo>
                    <a:pt x="2418" y="1325"/>
                  </a:lnTo>
                  <a:lnTo>
                    <a:pt x="2442" y="1334"/>
                  </a:lnTo>
                  <a:lnTo>
                    <a:pt x="2463" y="1347"/>
                  </a:lnTo>
                  <a:lnTo>
                    <a:pt x="2481" y="1365"/>
                  </a:lnTo>
                  <a:lnTo>
                    <a:pt x="2494" y="1386"/>
                  </a:lnTo>
                  <a:lnTo>
                    <a:pt x="2503" y="1410"/>
                  </a:lnTo>
                  <a:lnTo>
                    <a:pt x="2507" y="1437"/>
                  </a:lnTo>
                  <a:lnTo>
                    <a:pt x="2507" y="3389"/>
                  </a:lnTo>
                  <a:lnTo>
                    <a:pt x="2503" y="3415"/>
                  </a:lnTo>
                  <a:lnTo>
                    <a:pt x="2495" y="3439"/>
                  </a:lnTo>
                  <a:lnTo>
                    <a:pt x="2482" y="3460"/>
                  </a:lnTo>
                  <a:lnTo>
                    <a:pt x="2464" y="3478"/>
                  </a:lnTo>
                  <a:lnTo>
                    <a:pt x="2443" y="3493"/>
                  </a:lnTo>
                  <a:lnTo>
                    <a:pt x="2420" y="3501"/>
                  </a:lnTo>
                  <a:lnTo>
                    <a:pt x="2255" y="3540"/>
                  </a:lnTo>
                  <a:lnTo>
                    <a:pt x="2090" y="3574"/>
                  </a:lnTo>
                  <a:lnTo>
                    <a:pt x="1924" y="3600"/>
                  </a:lnTo>
                  <a:lnTo>
                    <a:pt x="1757" y="3621"/>
                  </a:lnTo>
                  <a:lnTo>
                    <a:pt x="1589" y="3637"/>
                  </a:lnTo>
                  <a:lnTo>
                    <a:pt x="1421" y="3646"/>
                  </a:lnTo>
                  <a:lnTo>
                    <a:pt x="1253" y="3648"/>
                  </a:lnTo>
                  <a:lnTo>
                    <a:pt x="1084" y="3646"/>
                  </a:lnTo>
                  <a:lnTo>
                    <a:pt x="917" y="3637"/>
                  </a:lnTo>
                  <a:lnTo>
                    <a:pt x="749" y="3621"/>
                  </a:lnTo>
                  <a:lnTo>
                    <a:pt x="582" y="3600"/>
                  </a:lnTo>
                  <a:lnTo>
                    <a:pt x="416" y="3574"/>
                  </a:lnTo>
                  <a:lnTo>
                    <a:pt x="251" y="3540"/>
                  </a:lnTo>
                  <a:lnTo>
                    <a:pt x="87" y="3501"/>
                  </a:lnTo>
                  <a:lnTo>
                    <a:pt x="62" y="3493"/>
                  </a:lnTo>
                  <a:lnTo>
                    <a:pt x="41" y="3478"/>
                  </a:lnTo>
                  <a:lnTo>
                    <a:pt x="23" y="3460"/>
                  </a:lnTo>
                  <a:lnTo>
                    <a:pt x="11" y="3439"/>
                  </a:lnTo>
                  <a:lnTo>
                    <a:pt x="2" y="3416"/>
                  </a:lnTo>
                  <a:lnTo>
                    <a:pt x="0" y="3389"/>
                  </a:lnTo>
                  <a:lnTo>
                    <a:pt x="0" y="1437"/>
                  </a:lnTo>
                  <a:lnTo>
                    <a:pt x="2" y="1410"/>
                  </a:lnTo>
                  <a:lnTo>
                    <a:pt x="11" y="1386"/>
                  </a:lnTo>
                  <a:lnTo>
                    <a:pt x="26" y="1365"/>
                  </a:lnTo>
                  <a:lnTo>
                    <a:pt x="43" y="1347"/>
                  </a:lnTo>
                  <a:lnTo>
                    <a:pt x="64" y="1334"/>
                  </a:lnTo>
                  <a:lnTo>
                    <a:pt x="89" y="1325"/>
                  </a:lnTo>
                  <a:lnTo>
                    <a:pt x="116" y="1321"/>
                  </a:lnTo>
                  <a:lnTo>
                    <a:pt x="249" y="1321"/>
                  </a:lnTo>
                  <a:lnTo>
                    <a:pt x="249" y="1005"/>
                  </a:lnTo>
                  <a:lnTo>
                    <a:pt x="252" y="923"/>
                  </a:lnTo>
                  <a:lnTo>
                    <a:pt x="261" y="842"/>
                  </a:lnTo>
                  <a:lnTo>
                    <a:pt x="278" y="764"/>
                  </a:lnTo>
                  <a:lnTo>
                    <a:pt x="300" y="688"/>
                  </a:lnTo>
                  <a:lnTo>
                    <a:pt x="328" y="614"/>
                  </a:lnTo>
                  <a:lnTo>
                    <a:pt x="361" y="543"/>
                  </a:lnTo>
                  <a:lnTo>
                    <a:pt x="399" y="477"/>
                  </a:lnTo>
                  <a:lnTo>
                    <a:pt x="442" y="412"/>
                  </a:lnTo>
                  <a:lnTo>
                    <a:pt x="490" y="351"/>
                  </a:lnTo>
                  <a:lnTo>
                    <a:pt x="543" y="296"/>
                  </a:lnTo>
                  <a:lnTo>
                    <a:pt x="600" y="242"/>
                  </a:lnTo>
                  <a:lnTo>
                    <a:pt x="660" y="195"/>
                  </a:lnTo>
                  <a:lnTo>
                    <a:pt x="724" y="151"/>
                  </a:lnTo>
                  <a:lnTo>
                    <a:pt x="792" y="113"/>
                  </a:lnTo>
                  <a:lnTo>
                    <a:pt x="862" y="80"/>
                  </a:lnTo>
                  <a:lnTo>
                    <a:pt x="936" y="53"/>
                  </a:lnTo>
                  <a:lnTo>
                    <a:pt x="1012" y="30"/>
                  </a:lnTo>
                  <a:lnTo>
                    <a:pt x="1090" y="14"/>
                  </a:lnTo>
                  <a:lnTo>
                    <a:pt x="1171" y="4"/>
                  </a:lnTo>
                  <a:lnTo>
                    <a:pt x="12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1" name="Freeform 307"/>
            <p:cNvSpPr>
              <a:spLocks noEditPoints="1"/>
            </p:cNvSpPr>
            <p:nvPr/>
          </p:nvSpPr>
          <p:spPr bwMode="auto">
            <a:xfrm>
              <a:off x="3954" y="1735"/>
              <a:ext cx="219" cy="346"/>
            </a:xfrm>
            <a:custGeom>
              <a:avLst/>
              <a:gdLst>
                <a:gd name="T0" fmla="*/ 298 w 658"/>
                <a:gd name="T1" fmla="*/ 157 h 1039"/>
                <a:gd name="T2" fmla="*/ 240 w 658"/>
                <a:gd name="T3" fmla="*/ 178 h 1039"/>
                <a:gd name="T4" fmla="*/ 196 w 658"/>
                <a:gd name="T5" fmla="*/ 215 h 1039"/>
                <a:gd name="T6" fmla="*/ 165 w 658"/>
                <a:gd name="T7" fmla="*/ 268 h 1039"/>
                <a:gd name="T8" fmla="*/ 155 w 658"/>
                <a:gd name="T9" fmla="*/ 329 h 1039"/>
                <a:gd name="T10" fmla="*/ 165 w 658"/>
                <a:gd name="T11" fmla="*/ 389 h 1039"/>
                <a:gd name="T12" fmla="*/ 195 w 658"/>
                <a:gd name="T13" fmla="*/ 440 h 1039"/>
                <a:gd name="T14" fmla="*/ 240 w 658"/>
                <a:gd name="T15" fmla="*/ 479 h 1039"/>
                <a:gd name="T16" fmla="*/ 287 w 658"/>
                <a:gd name="T17" fmla="*/ 502 h 1039"/>
                <a:gd name="T18" fmla="*/ 312 w 658"/>
                <a:gd name="T19" fmla="*/ 532 h 1039"/>
                <a:gd name="T20" fmla="*/ 318 w 658"/>
                <a:gd name="T21" fmla="*/ 571 h 1039"/>
                <a:gd name="T22" fmla="*/ 206 w 658"/>
                <a:gd name="T23" fmla="*/ 885 h 1039"/>
                <a:gd name="T24" fmla="*/ 344 w 658"/>
                <a:gd name="T25" fmla="*/ 591 h 1039"/>
                <a:gd name="T26" fmla="*/ 340 w 658"/>
                <a:gd name="T27" fmla="*/ 551 h 1039"/>
                <a:gd name="T28" fmla="*/ 357 w 658"/>
                <a:gd name="T29" fmla="*/ 515 h 1039"/>
                <a:gd name="T30" fmla="*/ 389 w 658"/>
                <a:gd name="T31" fmla="*/ 492 h 1039"/>
                <a:gd name="T32" fmla="*/ 441 w 658"/>
                <a:gd name="T33" fmla="*/ 461 h 1039"/>
                <a:gd name="T34" fmla="*/ 480 w 658"/>
                <a:gd name="T35" fmla="*/ 415 h 1039"/>
                <a:gd name="T36" fmla="*/ 500 w 658"/>
                <a:gd name="T37" fmla="*/ 359 h 1039"/>
                <a:gd name="T38" fmla="*/ 500 w 658"/>
                <a:gd name="T39" fmla="*/ 296 h 1039"/>
                <a:gd name="T40" fmla="*/ 479 w 658"/>
                <a:gd name="T41" fmla="*/ 240 h 1039"/>
                <a:gd name="T42" fmla="*/ 441 w 658"/>
                <a:gd name="T43" fmla="*/ 194 h 1039"/>
                <a:gd name="T44" fmla="*/ 390 w 658"/>
                <a:gd name="T45" fmla="*/ 164 h 1039"/>
                <a:gd name="T46" fmla="*/ 329 w 658"/>
                <a:gd name="T47" fmla="*/ 153 h 1039"/>
                <a:gd name="T48" fmla="*/ 374 w 658"/>
                <a:gd name="T49" fmla="*/ 3 h 1039"/>
                <a:gd name="T50" fmla="*/ 457 w 658"/>
                <a:gd name="T51" fmla="*/ 26 h 1039"/>
                <a:gd name="T52" fmla="*/ 529 w 658"/>
                <a:gd name="T53" fmla="*/ 69 h 1039"/>
                <a:gd name="T54" fmla="*/ 589 w 658"/>
                <a:gd name="T55" fmla="*/ 128 h 1039"/>
                <a:gd name="T56" fmla="*/ 631 w 658"/>
                <a:gd name="T57" fmla="*/ 201 h 1039"/>
                <a:gd name="T58" fmla="*/ 655 w 658"/>
                <a:gd name="T59" fmla="*/ 284 h 1039"/>
                <a:gd name="T60" fmla="*/ 655 w 658"/>
                <a:gd name="T61" fmla="*/ 370 h 1039"/>
                <a:gd name="T62" fmla="*/ 635 w 658"/>
                <a:gd name="T63" fmla="*/ 447 h 1039"/>
                <a:gd name="T64" fmla="*/ 597 w 658"/>
                <a:gd name="T65" fmla="*/ 517 h 1039"/>
                <a:gd name="T66" fmla="*/ 544 w 658"/>
                <a:gd name="T67" fmla="*/ 576 h 1039"/>
                <a:gd name="T68" fmla="*/ 635 w 658"/>
                <a:gd name="T69" fmla="*/ 935 h 1039"/>
                <a:gd name="T70" fmla="*/ 639 w 658"/>
                <a:gd name="T71" fmla="*/ 971 h 1039"/>
                <a:gd name="T72" fmla="*/ 626 w 658"/>
                <a:gd name="T73" fmla="*/ 1006 h 1039"/>
                <a:gd name="T74" fmla="*/ 598 w 658"/>
                <a:gd name="T75" fmla="*/ 1030 h 1039"/>
                <a:gd name="T76" fmla="*/ 563 w 658"/>
                <a:gd name="T77" fmla="*/ 1039 h 1039"/>
                <a:gd name="T78" fmla="*/ 77 w 658"/>
                <a:gd name="T79" fmla="*/ 1037 h 1039"/>
                <a:gd name="T80" fmla="*/ 45 w 658"/>
                <a:gd name="T81" fmla="*/ 1019 h 1039"/>
                <a:gd name="T82" fmla="*/ 24 w 658"/>
                <a:gd name="T83" fmla="*/ 989 h 1039"/>
                <a:gd name="T84" fmla="*/ 18 w 658"/>
                <a:gd name="T85" fmla="*/ 954 h 1039"/>
                <a:gd name="T86" fmla="*/ 146 w 658"/>
                <a:gd name="T87" fmla="*/ 601 h 1039"/>
                <a:gd name="T88" fmla="*/ 86 w 658"/>
                <a:gd name="T89" fmla="*/ 548 h 1039"/>
                <a:gd name="T90" fmla="*/ 39 w 658"/>
                <a:gd name="T91" fmla="*/ 484 h 1039"/>
                <a:gd name="T92" fmla="*/ 10 w 658"/>
                <a:gd name="T93" fmla="*/ 409 h 1039"/>
                <a:gd name="T94" fmla="*/ 0 w 658"/>
                <a:gd name="T95" fmla="*/ 329 h 1039"/>
                <a:gd name="T96" fmla="*/ 13 w 658"/>
                <a:gd name="T97" fmla="*/ 241 h 1039"/>
                <a:gd name="T98" fmla="*/ 45 w 658"/>
                <a:gd name="T99" fmla="*/ 162 h 1039"/>
                <a:gd name="T100" fmla="*/ 97 w 658"/>
                <a:gd name="T101" fmla="*/ 97 h 1039"/>
                <a:gd name="T102" fmla="*/ 164 w 658"/>
                <a:gd name="T103" fmla="*/ 45 h 1039"/>
                <a:gd name="T104" fmla="*/ 242 w 658"/>
                <a:gd name="T105" fmla="*/ 11 h 1039"/>
                <a:gd name="T106" fmla="*/ 329 w 658"/>
                <a:gd name="T107" fmla="*/ 0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8" h="1039">
                  <a:moveTo>
                    <a:pt x="329" y="153"/>
                  </a:moveTo>
                  <a:lnTo>
                    <a:pt x="298" y="157"/>
                  </a:lnTo>
                  <a:lnTo>
                    <a:pt x="268" y="164"/>
                  </a:lnTo>
                  <a:lnTo>
                    <a:pt x="240" y="178"/>
                  </a:lnTo>
                  <a:lnTo>
                    <a:pt x="217" y="194"/>
                  </a:lnTo>
                  <a:lnTo>
                    <a:pt x="196" y="215"/>
                  </a:lnTo>
                  <a:lnTo>
                    <a:pt x="178" y="240"/>
                  </a:lnTo>
                  <a:lnTo>
                    <a:pt x="165" y="268"/>
                  </a:lnTo>
                  <a:lnTo>
                    <a:pt x="157" y="296"/>
                  </a:lnTo>
                  <a:lnTo>
                    <a:pt x="155" y="329"/>
                  </a:lnTo>
                  <a:lnTo>
                    <a:pt x="157" y="359"/>
                  </a:lnTo>
                  <a:lnTo>
                    <a:pt x="165" y="389"/>
                  </a:lnTo>
                  <a:lnTo>
                    <a:pt x="178" y="415"/>
                  </a:lnTo>
                  <a:lnTo>
                    <a:pt x="195" y="440"/>
                  </a:lnTo>
                  <a:lnTo>
                    <a:pt x="216" y="461"/>
                  </a:lnTo>
                  <a:lnTo>
                    <a:pt x="240" y="479"/>
                  </a:lnTo>
                  <a:lnTo>
                    <a:pt x="268" y="492"/>
                  </a:lnTo>
                  <a:lnTo>
                    <a:pt x="287" y="502"/>
                  </a:lnTo>
                  <a:lnTo>
                    <a:pt x="302" y="515"/>
                  </a:lnTo>
                  <a:lnTo>
                    <a:pt x="312" y="532"/>
                  </a:lnTo>
                  <a:lnTo>
                    <a:pt x="318" y="551"/>
                  </a:lnTo>
                  <a:lnTo>
                    <a:pt x="318" y="571"/>
                  </a:lnTo>
                  <a:lnTo>
                    <a:pt x="314" y="591"/>
                  </a:lnTo>
                  <a:lnTo>
                    <a:pt x="206" y="885"/>
                  </a:lnTo>
                  <a:lnTo>
                    <a:pt x="453" y="885"/>
                  </a:lnTo>
                  <a:lnTo>
                    <a:pt x="344" y="591"/>
                  </a:lnTo>
                  <a:lnTo>
                    <a:pt x="339" y="571"/>
                  </a:lnTo>
                  <a:lnTo>
                    <a:pt x="340" y="551"/>
                  </a:lnTo>
                  <a:lnTo>
                    <a:pt x="346" y="532"/>
                  </a:lnTo>
                  <a:lnTo>
                    <a:pt x="357" y="515"/>
                  </a:lnTo>
                  <a:lnTo>
                    <a:pt x="371" y="502"/>
                  </a:lnTo>
                  <a:lnTo>
                    <a:pt x="389" y="492"/>
                  </a:lnTo>
                  <a:lnTo>
                    <a:pt x="417" y="479"/>
                  </a:lnTo>
                  <a:lnTo>
                    <a:pt x="441" y="461"/>
                  </a:lnTo>
                  <a:lnTo>
                    <a:pt x="463" y="440"/>
                  </a:lnTo>
                  <a:lnTo>
                    <a:pt x="480" y="415"/>
                  </a:lnTo>
                  <a:lnTo>
                    <a:pt x="493" y="389"/>
                  </a:lnTo>
                  <a:lnTo>
                    <a:pt x="500" y="359"/>
                  </a:lnTo>
                  <a:lnTo>
                    <a:pt x="504" y="329"/>
                  </a:lnTo>
                  <a:lnTo>
                    <a:pt x="500" y="296"/>
                  </a:lnTo>
                  <a:lnTo>
                    <a:pt x="493" y="268"/>
                  </a:lnTo>
                  <a:lnTo>
                    <a:pt x="479" y="240"/>
                  </a:lnTo>
                  <a:lnTo>
                    <a:pt x="463" y="215"/>
                  </a:lnTo>
                  <a:lnTo>
                    <a:pt x="441" y="194"/>
                  </a:lnTo>
                  <a:lnTo>
                    <a:pt x="417" y="178"/>
                  </a:lnTo>
                  <a:lnTo>
                    <a:pt x="390" y="164"/>
                  </a:lnTo>
                  <a:lnTo>
                    <a:pt x="360" y="157"/>
                  </a:lnTo>
                  <a:lnTo>
                    <a:pt x="329" y="153"/>
                  </a:lnTo>
                  <a:close/>
                  <a:moveTo>
                    <a:pt x="329" y="0"/>
                  </a:moveTo>
                  <a:lnTo>
                    <a:pt x="374" y="3"/>
                  </a:lnTo>
                  <a:lnTo>
                    <a:pt x="416" y="11"/>
                  </a:lnTo>
                  <a:lnTo>
                    <a:pt x="457" y="26"/>
                  </a:lnTo>
                  <a:lnTo>
                    <a:pt x="495" y="45"/>
                  </a:lnTo>
                  <a:lnTo>
                    <a:pt x="529" y="69"/>
                  </a:lnTo>
                  <a:lnTo>
                    <a:pt x="561" y="97"/>
                  </a:lnTo>
                  <a:lnTo>
                    <a:pt x="589" y="128"/>
                  </a:lnTo>
                  <a:lnTo>
                    <a:pt x="613" y="162"/>
                  </a:lnTo>
                  <a:lnTo>
                    <a:pt x="631" y="201"/>
                  </a:lnTo>
                  <a:lnTo>
                    <a:pt x="646" y="241"/>
                  </a:lnTo>
                  <a:lnTo>
                    <a:pt x="655" y="284"/>
                  </a:lnTo>
                  <a:lnTo>
                    <a:pt x="658" y="329"/>
                  </a:lnTo>
                  <a:lnTo>
                    <a:pt x="655" y="370"/>
                  </a:lnTo>
                  <a:lnTo>
                    <a:pt x="647" y="409"/>
                  </a:lnTo>
                  <a:lnTo>
                    <a:pt x="635" y="447"/>
                  </a:lnTo>
                  <a:lnTo>
                    <a:pt x="618" y="484"/>
                  </a:lnTo>
                  <a:lnTo>
                    <a:pt x="597" y="517"/>
                  </a:lnTo>
                  <a:lnTo>
                    <a:pt x="573" y="548"/>
                  </a:lnTo>
                  <a:lnTo>
                    <a:pt x="544" y="576"/>
                  </a:lnTo>
                  <a:lnTo>
                    <a:pt x="511" y="601"/>
                  </a:lnTo>
                  <a:lnTo>
                    <a:pt x="635" y="935"/>
                  </a:lnTo>
                  <a:lnTo>
                    <a:pt x="639" y="954"/>
                  </a:lnTo>
                  <a:lnTo>
                    <a:pt x="639" y="971"/>
                  </a:lnTo>
                  <a:lnTo>
                    <a:pt x="635" y="989"/>
                  </a:lnTo>
                  <a:lnTo>
                    <a:pt x="626" y="1006"/>
                  </a:lnTo>
                  <a:lnTo>
                    <a:pt x="614" y="1019"/>
                  </a:lnTo>
                  <a:lnTo>
                    <a:pt x="598" y="1030"/>
                  </a:lnTo>
                  <a:lnTo>
                    <a:pt x="581" y="1037"/>
                  </a:lnTo>
                  <a:lnTo>
                    <a:pt x="563" y="1039"/>
                  </a:lnTo>
                  <a:lnTo>
                    <a:pt x="95" y="1039"/>
                  </a:lnTo>
                  <a:lnTo>
                    <a:pt x="77" y="1037"/>
                  </a:lnTo>
                  <a:lnTo>
                    <a:pt x="59" y="1030"/>
                  </a:lnTo>
                  <a:lnTo>
                    <a:pt x="45" y="1019"/>
                  </a:lnTo>
                  <a:lnTo>
                    <a:pt x="32" y="1006"/>
                  </a:lnTo>
                  <a:lnTo>
                    <a:pt x="24" y="989"/>
                  </a:lnTo>
                  <a:lnTo>
                    <a:pt x="19" y="971"/>
                  </a:lnTo>
                  <a:lnTo>
                    <a:pt x="18" y="954"/>
                  </a:lnTo>
                  <a:lnTo>
                    <a:pt x="23" y="935"/>
                  </a:lnTo>
                  <a:lnTo>
                    <a:pt x="146" y="601"/>
                  </a:lnTo>
                  <a:lnTo>
                    <a:pt x="115" y="576"/>
                  </a:lnTo>
                  <a:lnTo>
                    <a:pt x="86" y="548"/>
                  </a:lnTo>
                  <a:lnTo>
                    <a:pt x="60" y="517"/>
                  </a:lnTo>
                  <a:lnTo>
                    <a:pt x="39" y="484"/>
                  </a:lnTo>
                  <a:lnTo>
                    <a:pt x="23" y="447"/>
                  </a:lnTo>
                  <a:lnTo>
                    <a:pt x="10" y="409"/>
                  </a:lnTo>
                  <a:lnTo>
                    <a:pt x="3" y="370"/>
                  </a:lnTo>
                  <a:lnTo>
                    <a:pt x="0" y="329"/>
                  </a:lnTo>
                  <a:lnTo>
                    <a:pt x="4" y="284"/>
                  </a:lnTo>
                  <a:lnTo>
                    <a:pt x="13" y="241"/>
                  </a:lnTo>
                  <a:lnTo>
                    <a:pt x="26" y="201"/>
                  </a:lnTo>
                  <a:lnTo>
                    <a:pt x="45" y="162"/>
                  </a:lnTo>
                  <a:lnTo>
                    <a:pt x="69" y="128"/>
                  </a:lnTo>
                  <a:lnTo>
                    <a:pt x="97" y="97"/>
                  </a:lnTo>
                  <a:lnTo>
                    <a:pt x="128" y="69"/>
                  </a:lnTo>
                  <a:lnTo>
                    <a:pt x="164" y="45"/>
                  </a:lnTo>
                  <a:lnTo>
                    <a:pt x="202" y="26"/>
                  </a:lnTo>
                  <a:lnTo>
                    <a:pt x="242" y="11"/>
                  </a:lnTo>
                  <a:lnTo>
                    <a:pt x="285" y="3"/>
                  </a:lnTo>
                  <a:lnTo>
                    <a:pt x="3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2" name="Group 334"/>
          <p:cNvGrpSpPr>
            <a:grpSpLocks noChangeAspect="1"/>
          </p:cNvGrpSpPr>
          <p:nvPr/>
        </p:nvGrpSpPr>
        <p:grpSpPr bwMode="auto">
          <a:xfrm>
            <a:off x="1574814" y="1345106"/>
            <a:ext cx="267966" cy="226673"/>
            <a:chOff x="67" y="1600"/>
            <a:chExt cx="305" cy="258"/>
          </a:xfrm>
          <a:solidFill>
            <a:schemeClr val="tx1">
              <a:lumMod val="65000"/>
              <a:lumOff val="35000"/>
            </a:schemeClr>
          </a:solidFill>
        </p:grpSpPr>
        <p:sp>
          <p:nvSpPr>
            <p:cNvPr id="495" name="Freeform 336"/>
            <p:cNvSpPr>
              <a:spLocks noEditPoints="1"/>
            </p:cNvSpPr>
            <p:nvPr/>
          </p:nvSpPr>
          <p:spPr bwMode="auto">
            <a:xfrm>
              <a:off x="67" y="1600"/>
              <a:ext cx="305" cy="258"/>
            </a:xfrm>
            <a:custGeom>
              <a:avLst/>
              <a:gdLst>
                <a:gd name="T0" fmla="*/ 411 w 3357"/>
                <a:gd name="T1" fmla="*/ 2623 h 2844"/>
                <a:gd name="T2" fmla="*/ 1960 w 3357"/>
                <a:gd name="T3" fmla="*/ 1967 h 2844"/>
                <a:gd name="T4" fmla="*/ 1706 w 3357"/>
                <a:gd name="T5" fmla="*/ 2134 h 2844"/>
                <a:gd name="T6" fmla="*/ 1679 w 3357"/>
                <a:gd name="T7" fmla="*/ 2140 h 2844"/>
                <a:gd name="T8" fmla="*/ 1650 w 3357"/>
                <a:gd name="T9" fmla="*/ 2134 h 2844"/>
                <a:gd name="T10" fmla="*/ 1396 w 3357"/>
                <a:gd name="T11" fmla="*/ 1967 h 2844"/>
                <a:gd name="T12" fmla="*/ 1679 w 3357"/>
                <a:gd name="T13" fmla="*/ 1977 h 2844"/>
                <a:gd name="T14" fmla="*/ 1475 w 3357"/>
                <a:gd name="T15" fmla="*/ 1841 h 2844"/>
                <a:gd name="T16" fmla="*/ 222 w 3357"/>
                <a:gd name="T17" fmla="*/ 2571 h 2844"/>
                <a:gd name="T18" fmla="*/ 222 w 3357"/>
                <a:gd name="T19" fmla="*/ 1186 h 2844"/>
                <a:gd name="T20" fmla="*/ 2094 w 3357"/>
                <a:gd name="T21" fmla="*/ 1878 h 2844"/>
                <a:gd name="T22" fmla="*/ 3135 w 3357"/>
                <a:gd name="T23" fmla="*/ 1186 h 2844"/>
                <a:gd name="T24" fmla="*/ 277 w 3357"/>
                <a:gd name="T25" fmla="*/ 1045 h 2844"/>
                <a:gd name="T26" fmla="*/ 440 w 3357"/>
                <a:gd name="T27" fmla="*/ 938 h 2844"/>
                <a:gd name="T28" fmla="*/ 2917 w 3357"/>
                <a:gd name="T29" fmla="*/ 1153 h 2844"/>
                <a:gd name="T30" fmla="*/ 2917 w 3357"/>
                <a:gd name="T31" fmla="*/ 938 h 2844"/>
                <a:gd name="T32" fmla="*/ 588 w 3357"/>
                <a:gd name="T33" fmla="*/ 1252 h 2844"/>
                <a:gd name="T34" fmla="*/ 2104 w 3357"/>
                <a:gd name="T35" fmla="*/ 1694 h 2844"/>
                <a:gd name="T36" fmla="*/ 2769 w 3357"/>
                <a:gd name="T37" fmla="*/ 705 h 2844"/>
                <a:gd name="T38" fmla="*/ 588 w 3357"/>
                <a:gd name="T39" fmla="*/ 427 h 2844"/>
                <a:gd name="T40" fmla="*/ 2769 w 3357"/>
                <a:gd name="T41" fmla="*/ 558 h 2844"/>
                <a:gd name="T42" fmla="*/ 588 w 3357"/>
                <a:gd name="T43" fmla="*/ 427 h 2844"/>
                <a:gd name="T44" fmla="*/ 588 w 3357"/>
                <a:gd name="T45" fmla="*/ 279 h 2844"/>
                <a:gd name="T46" fmla="*/ 2769 w 3357"/>
                <a:gd name="T47" fmla="*/ 148 h 2844"/>
                <a:gd name="T48" fmla="*/ 514 w 3357"/>
                <a:gd name="T49" fmla="*/ 0 h 2844"/>
                <a:gd name="T50" fmla="*/ 2863 w 3357"/>
                <a:gd name="T51" fmla="*/ 3 h 2844"/>
                <a:gd name="T52" fmla="*/ 2896 w 3357"/>
                <a:gd name="T53" fmla="*/ 21 h 2844"/>
                <a:gd name="T54" fmla="*/ 2915 w 3357"/>
                <a:gd name="T55" fmla="*/ 54 h 2844"/>
                <a:gd name="T56" fmla="*/ 2917 w 3357"/>
                <a:gd name="T57" fmla="*/ 671 h 2844"/>
                <a:gd name="T58" fmla="*/ 3325 w 3357"/>
                <a:gd name="T59" fmla="*/ 945 h 2844"/>
                <a:gd name="T60" fmla="*/ 3349 w 3357"/>
                <a:gd name="T61" fmla="*/ 980 h 2844"/>
                <a:gd name="T62" fmla="*/ 3357 w 3357"/>
                <a:gd name="T63" fmla="*/ 1023 h 2844"/>
                <a:gd name="T64" fmla="*/ 3355 w 3357"/>
                <a:gd name="T65" fmla="*/ 2758 h 2844"/>
                <a:gd name="T66" fmla="*/ 3333 w 3357"/>
                <a:gd name="T67" fmla="*/ 2802 h 2844"/>
                <a:gd name="T68" fmla="*/ 3295 w 3357"/>
                <a:gd name="T69" fmla="*/ 2833 h 2844"/>
                <a:gd name="T70" fmla="*/ 3247 w 3357"/>
                <a:gd name="T71" fmla="*/ 2844 h 2844"/>
                <a:gd name="T72" fmla="*/ 86 w 3357"/>
                <a:gd name="T73" fmla="*/ 2841 h 2844"/>
                <a:gd name="T74" fmla="*/ 42 w 3357"/>
                <a:gd name="T75" fmla="*/ 2819 h 2844"/>
                <a:gd name="T76" fmla="*/ 11 w 3357"/>
                <a:gd name="T77" fmla="*/ 2782 h 2844"/>
                <a:gd name="T78" fmla="*/ 0 w 3357"/>
                <a:gd name="T79" fmla="*/ 2733 h 2844"/>
                <a:gd name="T80" fmla="*/ 2 w 3357"/>
                <a:gd name="T81" fmla="*/ 1002 h 2844"/>
                <a:gd name="T82" fmla="*/ 18 w 3357"/>
                <a:gd name="T83" fmla="*/ 962 h 2844"/>
                <a:gd name="T84" fmla="*/ 49 w 3357"/>
                <a:gd name="T85" fmla="*/ 931 h 2844"/>
                <a:gd name="T86" fmla="*/ 440 w 3357"/>
                <a:gd name="T87" fmla="*/ 74 h 2844"/>
                <a:gd name="T88" fmla="*/ 450 w 3357"/>
                <a:gd name="T89" fmla="*/ 37 h 2844"/>
                <a:gd name="T90" fmla="*/ 476 w 3357"/>
                <a:gd name="T91" fmla="*/ 10 h 2844"/>
                <a:gd name="T92" fmla="*/ 514 w 3357"/>
                <a:gd name="T93" fmla="*/ 0 h 2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57" h="2844">
                  <a:moveTo>
                    <a:pt x="1396" y="1967"/>
                  </a:moveTo>
                  <a:lnTo>
                    <a:pt x="411" y="2623"/>
                  </a:lnTo>
                  <a:lnTo>
                    <a:pt x="2947" y="2623"/>
                  </a:lnTo>
                  <a:lnTo>
                    <a:pt x="1960" y="1967"/>
                  </a:lnTo>
                  <a:lnTo>
                    <a:pt x="1720" y="2127"/>
                  </a:lnTo>
                  <a:lnTo>
                    <a:pt x="1706" y="2134"/>
                  </a:lnTo>
                  <a:lnTo>
                    <a:pt x="1693" y="2139"/>
                  </a:lnTo>
                  <a:lnTo>
                    <a:pt x="1679" y="2140"/>
                  </a:lnTo>
                  <a:lnTo>
                    <a:pt x="1665" y="2139"/>
                  </a:lnTo>
                  <a:lnTo>
                    <a:pt x="1650" y="2134"/>
                  </a:lnTo>
                  <a:lnTo>
                    <a:pt x="1637" y="2127"/>
                  </a:lnTo>
                  <a:lnTo>
                    <a:pt x="1396" y="1967"/>
                  </a:lnTo>
                  <a:close/>
                  <a:moveTo>
                    <a:pt x="1475" y="1841"/>
                  </a:moveTo>
                  <a:lnTo>
                    <a:pt x="1679" y="1977"/>
                  </a:lnTo>
                  <a:lnTo>
                    <a:pt x="1882" y="1841"/>
                  </a:lnTo>
                  <a:lnTo>
                    <a:pt x="1475" y="1841"/>
                  </a:lnTo>
                  <a:close/>
                  <a:moveTo>
                    <a:pt x="222" y="1186"/>
                  </a:moveTo>
                  <a:lnTo>
                    <a:pt x="222" y="2571"/>
                  </a:lnTo>
                  <a:lnTo>
                    <a:pt x="1263" y="1878"/>
                  </a:lnTo>
                  <a:lnTo>
                    <a:pt x="222" y="1186"/>
                  </a:lnTo>
                  <a:close/>
                  <a:moveTo>
                    <a:pt x="3135" y="1186"/>
                  </a:moveTo>
                  <a:lnTo>
                    <a:pt x="2094" y="1878"/>
                  </a:lnTo>
                  <a:lnTo>
                    <a:pt x="3135" y="2571"/>
                  </a:lnTo>
                  <a:lnTo>
                    <a:pt x="3135" y="1186"/>
                  </a:lnTo>
                  <a:close/>
                  <a:moveTo>
                    <a:pt x="440" y="938"/>
                  </a:moveTo>
                  <a:lnTo>
                    <a:pt x="277" y="1045"/>
                  </a:lnTo>
                  <a:lnTo>
                    <a:pt x="440" y="1153"/>
                  </a:lnTo>
                  <a:lnTo>
                    <a:pt x="440" y="938"/>
                  </a:lnTo>
                  <a:close/>
                  <a:moveTo>
                    <a:pt x="2917" y="938"/>
                  </a:moveTo>
                  <a:lnTo>
                    <a:pt x="2917" y="1153"/>
                  </a:lnTo>
                  <a:lnTo>
                    <a:pt x="3079" y="1045"/>
                  </a:lnTo>
                  <a:lnTo>
                    <a:pt x="2917" y="938"/>
                  </a:lnTo>
                  <a:close/>
                  <a:moveTo>
                    <a:pt x="588" y="705"/>
                  </a:moveTo>
                  <a:lnTo>
                    <a:pt x="588" y="1252"/>
                  </a:lnTo>
                  <a:lnTo>
                    <a:pt x="1254" y="1694"/>
                  </a:lnTo>
                  <a:lnTo>
                    <a:pt x="2104" y="1694"/>
                  </a:lnTo>
                  <a:lnTo>
                    <a:pt x="2769" y="1252"/>
                  </a:lnTo>
                  <a:lnTo>
                    <a:pt x="2769" y="705"/>
                  </a:lnTo>
                  <a:lnTo>
                    <a:pt x="588" y="705"/>
                  </a:lnTo>
                  <a:close/>
                  <a:moveTo>
                    <a:pt x="588" y="427"/>
                  </a:moveTo>
                  <a:lnTo>
                    <a:pt x="588" y="558"/>
                  </a:lnTo>
                  <a:lnTo>
                    <a:pt x="2769" y="558"/>
                  </a:lnTo>
                  <a:lnTo>
                    <a:pt x="2769" y="427"/>
                  </a:lnTo>
                  <a:lnTo>
                    <a:pt x="588" y="427"/>
                  </a:lnTo>
                  <a:close/>
                  <a:moveTo>
                    <a:pt x="588" y="148"/>
                  </a:moveTo>
                  <a:lnTo>
                    <a:pt x="588" y="279"/>
                  </a:lnTo>
                  <a:lnTo>
                    <a:pt x="2769" y="279"/>
                  </a:lnTo>
                  <a:lnTo>
                    <a:pt x="2769" y="148"/>
                  </a:lnTo>
                  <a:lnTo>
                    <a:pt x="588" y="148"/>
                  </a:lnTo>
                  <a:close/>
                  <a:moveTo>
                    <a:pt x="514" y="0"/>
                  </a:moveTo>
                  <a:lnTo>
                    <a:pt x="2844" y="0"/>
                  </a:lnTo>
                  <a:lnTo>
                    <a:pt x="2863" y="3"/>
                  </a:lnTo>
                  <a:lnTo>
                    <a:pt x="2880" y="10"/>
                  </a:lnTo>
                  <a:lnTo>
                    <a:pt x="2896" y="21"/>
                  </a:lnTo>
                  <a:lnTo>
                    <a:pt x="2907" y="37"/>
                  </a:lnTo>
                  <a:lnTo>
                    <a:pt x="2915" y="54"/>
                  </a:lnTo>
                  <a:lnTo>
                    <a:pt x="2917" y="74"/>
                  </a:lnTo>
                  <a:lnTo>
                    <a:pt x="2917" y="671"/>
                  </a:lnTo>
                  <a:lnTo>
                    <a:pt x="3308" y="931"/>
                  </a:lnTo>
                  <a:lnTo>
                    <a:pt x="3325" y="945"/>
                  </a:lnTo>
                  <a:lnTo>
                    <a:pt x="3338" y="962"/>
                  </a:lnTo>
                  <a:lnTo>
                    <a:pt x="3349" y="980"/>
                  </a:lnTo>
                  <a:lnTo>
                    <a:pt x="3355" y="1002"/>
                  </a:lnTo>
                  <a:lnTo>
                    <a:pt x="3357" y="1023"/>
                  </a:lnTo>
                  <a:lnTo>
                    <a:pt x="3357" y="2733"/>
                  </a:lnTo>
                  <a:lnTo>
                    <a:pt x="3355" y="2758"/>
                  </a:lnTo>
                  <a:lnTo>
                    <a:pt x="3346" y="2782"/>
                  </a:lnTo>
                  <a:lnTo>
                    <a:pt x="3333" y="2802"/>
                  </a:lnTo>
                  <a:lnTo>
                    <a:pt x="3316" y="2819"/>
                  </a:lnTo>
                  <a:lnTo>
                    <a:pt x="3295" y="2833"/>
                  </a:lnTo>
                  <a:lnTo>
                    <a:pt x="3272" y="2841"/>
                  </a:lnTo>
                  <a:lnTo>
                    <a:pt x="3247" y="2844"/>
                  </a:lnTo>
                  <a:lnTo>
                    <a:pt x="111" y="2844"/>
                  </a:lnTo>
                  <a:lnTo>
                    <a:pt x="86" y="2841"/>
                  </a:lnTo>
                  <a:lnTo>
                    <a:pt x="62" y="2833"/>
                  </a:lnTo>
                  <a:lnTo>
                    <a:pt x="42" y="2819"/>
                  </a:lnTo>
                  <a:lnTo>
                    <a:pt x="24" y="2802"/>
                  </a:lnTo>
                  <a:lnTo>
                    <a:pt x="11" y="2782"/>
                  </a:lnTo>
                  <a:lnTo>
                    <a:pt x="3" y="2758"/>
                  </a:lnTo>
                  <a:lnTo>
                    <a:pt x="0" y="2733"/>
                  </a:lnTo>
                  <a:lnTo>
                    <a:pt x="0" y="1023"/>
                  </a:lnTo>
                  <a:lnTo>
                    <a:pt x="2" y="1002"/>
                  </a:lnTo>
                  <a:lnTo>
                    <a:pt x="8" y="980"/>
                  </a:lnTo>
                  <a:lnTo>
                    <a:pt x="18" y="962"/>
                  </a:lnTo>
                  <a:lnTo>
                    <a:pt x="33" y="945"/>
                  </a:lnTo>
                  <a:lnTo>
                    <a:pt x="49" y="931"/>
                  </a:lnTo>
                  <a:lnTo>
                    <a:pt x="440" y="671"/>
                  </a:lnTo>
                  <a:lnTo>
                    <a:pt x="440" y="74"/>
                  </a:lnTo>
                  <a:lnTo>
                    <a:pt x="443" y="54"/>
                  </a:lnTo>
                  <a:lnTo>
                    <a:pt x="450" y="37"/>
                  </a:lnTo>
                  <a:lnTo>
                    <a:pt x="461" y="21"/>
                  </a:lnTo>
                  <a:lnTo>
                    <a:pt x="476" y="10"/>
                  </a:lnTo>
                  <a:lnTo>
                    <a:pt x="494" y="3"/>
                  </a:lnTo>
                  <a:lnTo>
                    <a:pt x="5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6" name="Freeform 337"/>
            <p:cNvSpPr>
              <a:spLocks noEditPoints="1"/>
            </p:cNvSpPr>
            <p:nvPr/>
          </p:nvSpPr>
          <p:spPr bwMode="auto">
            <a:xfrm>
              <a:off x="202" y="1674"/>
              <a:ext cx="36" cy="74"/>
            </a:xfrm>
            <a:custGeom>
              <a:avLst/>
              <a:gdLst>
                <a:gd name="T0" fmla="*/ 253 w 395"/>
                <a:gd name="T1" fmla="*/ 613 h 810"/>
                <a:gd name="T2" fmla="*/ 275 w 395"/>
                <a:gd name="T3" fmla="*/ 584 h 810"/>
                <a:gd name="T4" fmla="*/ 285 w 395"/>
                <a:gd name="T5" fmla="*/ 546 h 810"/>
                <a:gd name="T6" fmla="*/ 275 w 395"/>
                <a:gd name="T7" fmla="*/ 509 h 810"/>
                <a:gd name="T8" fmla="*/ 253 w 395"/>
                <a:gd name="T9" fmla="*/ 480 h 810"/>
                <a:gd name="T10" fmla="*/ 130 w 395"/>
                <a:gd name="T11" fmla="*/ 210 h 810"/>
                <a:gd name="T12" fmla="*/ 113 w 395"/>
                <a:gd name="T13" fmla="*/ 244 h 810"/>
                <a:gd name="T14" fmla="*/ 113 w 395"/>
                <a:gd name="T15" fmla="*/ 282 h 810"/>
                <a:gd name="T16" fmla="*/ 130 w 395"/>
                <a:gd name="T17" fmla="*/ 316 h 810"/>
                <a:gd name="T18" fmla="*/ 142 w 395"/>
                <a:gd name="T19" fmla="*/ 197 h 810"/>
                <a:gd name="T20" fmla="*/ 215 w 395"/>
                <a:gd name="T21" fmla="*/ 2 h 810"/>
                <a:gd name="T22" fmla="*/ 243 w 395"/>
                <a:gd name="T23" fmla="*/ 23 h 810"/>
                <a:gd name="T24" fmla="*/ 253 w 395"/>
                <a:gd name="T25" fmla="*/ 55 h 810"/>
                <a:gd name="T26" fmla="*/ 283 w 395"/>
                <a:gd name="T27" fmla="*/ 85 h 810"/>
                <a:gd name="T28" fmla="*/ 335 w 395"/>
                <a:gd name="T29" fmla="*/ 121 h 810"/>
                <a:gd name="T30" fmla="*/ 372 w 395"/>
                <a:gd name="T31" fmla="*/ 170 h 810"/>
                <a:gd name="T32" fmla="*/ 393 w 395"/>
                <a:gd name="T33" fmla="*/ 230 h 810"/>
                <a:gd name="T34" fmla="*/ 393 w 395"/>
                <a:gd name="T35" fmla="*/ 280 h 810"/>
                <a:gd name="T36" fmla="*/ 372 w 395"/>
                <a:gd name="T37" fmla="*/ 308 h 810"/>
                <a:gd name="T38" fmla="*/ 340 w 395"/>
                <a:gd name="T39" fmla="*/ 318 h 810"/>
                <a:gd name="T40" fmla="*/ 307 w 395"/>
                <a:gd name="T41" fmla="*/ 308 h 810"/>
                <a:gd name="T42" fmla="*/ 287 w 395"/>
                <a:gd name="T43" fmla="*/ 280 h 810"/>
                <a:gd name="T44" fmla="*/ 282 w 395"/>
                <a:gd name="T45" fmla="*/ 244 h 810"/>
                <a:gd name="T46" fmla="*/ 266 w 395"/>
                <a:gd name="T47" fmla="*/ 210 h 810"/>
                <a:gd name="T48" fmla="*/ 253 w 395"/>
                <a:gd name="T49" fmla="*/ 358 h 810"/>
                <a:gd name="T50" fmla="*/ 310 w 395"/>
                <a:gd name="T51" fmla="*/ 384 h 810"/>
                <a:gd name="T52" fmla="*/ 355 w 395"/>
                <a:gd name="T53" fmla="*/ 427 h 810"/>
                <a:gd name="T54" fmla="*/ 385 w 395"/>
                <a:gd name="T55" fmla="*/ 483 h 810"/>
                <a:gd name="T56" fmla="*/ 395 w 395"/>
                <a:gd name="T57" fmla="*/ 546 h 810"/>
                <a:gd name="T58" fmla="*/ 385 w 395"/>
                <a:gd name="T59" fmla="*/ 610 h 810"/>
                <a:gd name="T60" fmla="*/ 355 w 395"/>
                <a:gd name="T61" fmla="*/ 666 h 810"/>
                <a:gd name="T62" fmla="*/ 310 w 395"/>
                <a:gd name="T63" fmla="*/ 709 h 810"/>
                <a:gd name="T64" fmla="*/ 253 w 395"/>
                <a:gd name="T65" fmla="*/ 735 h 810"/>
                <a:gd name="T66" fmla="*/ 250 w 395"/>
                <a:gd name="T67" fmla="*/ 772 h 810"/>
                <a:gd name="T68" fmla="*/ 231 w 395"/>
                <a:gd name="T69" fmla="*/ 798 h 810"/>
                <a:gd name="T70" fmla="*/ 198 w 395"/>
                <a:gd name="T71" fmla="*/ 810 h 810"/>
                <a:gd name="T72" fmla="*/ 165 w 395"/>
                <a:gd name="T73" fmla="*/ 798 h 810"/>
                <a:gd name="T74" fmla="*/ 145 w 395"/>
                <a:gd name="T75" fmla="*/ 772 h 810"/>
                <a:gd name="T76" fmla="*/ 142 w 395"/>
                <a:gd name="T77" fmla="*/ 735 h 810"/>
                <a:gd name="T78" fmla="*/ 86 w 395"/>
                <a:gd name="T79" fmla="*/ 709 h 810"/>
                <a:gd name="T80" fmla="*/ 40 w 395"/>
                <a:gd name="T81" fmla="*/ 666 h 810"/>
                <a:gd name="T82" fmla="*/ 10 w 395"/>
                <a:gd name="T83" fmla="*/ 610 h 810"/>
                <a:gd name="T84" fmla="*/ 0 w 395"/>
                <a:gd name="T85" fmla="*/ 546 h 810"/>
                <a:gd name="T86" fmla="*/ 10 w 395"/>
                <a:gd name="T87" fmla="*/ 513 h 810"/>
                <a:gd name="T88" fmla="*/ 38 w 395"/>
                <a:gd name="T89" fmla="*/ 494 h 810"/>
                <a:gd name="T90" fmla="*/ 73 w 395"/>
                <a:gd name="T91" fmla="*/ 494 h 810"/>
                <a:gd name="T92" fmla="*/ 100 w 395"/>
                <a:gd name="T93" fmla="*/ 513 h 810"/>
                <a:gd name="T94" fmla="*/ 111 w 395"/>
                <a:gd name="T95" fmla="*/ 546 h 810"/>
                <a:gd name="T96" fmla="*/ 119 w 395"/>
                <a:gd name="T97" fmla="*/ 584 h 810"/>
                <a:gd name="T98" fmla="*/ 142 w 395"/>
                <a:gd name="T99" fmla="*/ 613 h 810"/>
                <a:gd name="T100" fmla="*/ 112 w 395"/>
                <a:gd name="T101" fmla="*/ 441 h 810"/>
                <a:gd name="T102" fmla="*/ 61 w 395"/>
                <a:gd name="T103" fmla="*/ 406 h 810"/>
                <a:gd name="T104" fmla="*/ 24 w 395"/>
                <a:gd name="T105" fmla="*/ 356 h 810"/>
                <a:gd name="T106" fmla="*/ 3 w 395"/>
                <a:gd name="T107" fmla="*/ 296 h 810"/>
                <a:gd name="T108" fmla="*/ 3 w 395"/>
                <a:gd name="T109" fmla="*/ 230 h 810"/>
                <a:gd name="T110" fmla="*/ 24 w 395"/>
                <a:gd name="T111" fmla="*/ 170 h 810"/>
                <a:gd name="T112" fmla="*/ 61 w 395"/>
                <a:gd name="T113" fmla="*/ 121 h 810"/>
                <a:gd name="T114" fmla="*/ 112 w 395"/>
                <a:gd name="T115" fmla="*/ 85 h 810"/>
                <a:gd name="T116" fmla="*/ 142 w 395"/>
                <a:gd name="T117" fmla="*/ 55 h 810"/>
                <a:gd name="T118" fmla="*/ 153 w 395"/>
                <a:gd name="T119" fmla="*/ 23 h 810"/>
                <a:gd name="T120" fmla="*/ 180 w 395"/>
                <a:gd name="T121" fmla="*/ 2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5" h="810">
                  <a:moveTo>
                    <a:pt x="253" y="480"/>
                  </a:moveTo>
                  <a:lnTo>
                    <a:pt x="253" y="613"/>
                  </a:lnTo>
                  <a:lnTo>
                    <a:pt x="266" y="600"/>
                  </a:lnTo>
                  <a:lnTo>
                    <a:pt x="275" y="584"/>
                  </a:lnTo>
                  <a:lnTo>
                    <a:pt x="282" y="565"/>
                  </a:lnTo>
                  <a:lnTo>
                    <a:pt x="285" y="546"/>
                  </a:lnTo>
                  <a:lnTo>
                    <a:pt x="282" y="527"/>
                  </a:lnTo>
                  <a:lnTo>
                    <a:pt x="275" y="509"/>
                  </a:lnTo>
                  <a:lnTo>
                    <a:pt x="266" y="493"/>
                  </a:lnTo>
                  <a:lnTo>
                    <a:pt x="253" y="480"/>
                  </a:lnTo>
                  <a:close/>
                  <a:moveTo>
                    <a:pt x="142" y="197"/>
                  </a:moveTo>
                  <a:lnTo>
                    <a:pt x="130" y="210"/>
                  </a:lnTo>
                  <a:lnTo>
                    <a:pt x="119" y="225"/>
                  </a:lnTo>
                  <a:lnTo>
                    <a:pt x="113" y="244"/>
                  </a:lnTo>
                  <a:lnTo>
                    <a:pt x="111" y="263"/>
                  </a:lnTo>
                  <a:lnTo>
                    <a:pt x="113" y="282"/>
                  </a:lnTo>
                  <a:lnTo>
                    <a:pt x="119" y="300"/>
                  </a:lnTo>
                  <a:lnTo>
                    <a:pt x="130" y="316"/>
                  </a:lnTo>
                  <a:lnTo>
                    <a:pt x="142" y="329"/>
                  </a:lnTo>
                  <a:lnTo>
                    <a:pt x="142" y="197"/>
                  </a:lnTo>
                  <a:close/>
                  <a:moveTo>
                    <a:pt x="198" y="0"/>
                  </a:moveTo>
                  <a:lnTo>
                    <a:pt x="215" y="2"/>
                  </a:lnTo>
                  <a:lnTo>
                    <a:pt x="231" y="11"/>
                  </a:lnTo>
                  <a:lnTo>
                    <a:pt x="243" y="23"/>
                  </a:lnTo>
                  <a:lnTo>
                    <a:pt x="250" y="38"/>
                  </a:lnTo>
                  <a:lnTo>
                    <a:pt x="253" y="55"/>
                  </a:lnTo>
                  <a:lnTo>
                    <a:pt x="253" y="74"/>
                  </a:lnTo>
                  <a:lnTo>
                    <a:pt x="283" y="85"/>
                  </a:lnTo>
                  <a:lnTo>
                    <a:pt x="310" y="101"/>
                  </a:lnTo>
                  <a:lnTo>
                    <a:pt x="335" y="121"/>
                  </a:lnTo>
                  <a:lnTo>
                    <a:pt x="355" y="144"/>
                  </a:lnTo>
                  <a:lnTo>
                    <a:pt x="372" y="170"/>
                  </a:lnTo>
                  <a:lnTo>
                    <a:pt x="385" y="199"/>
                  </a:lnTo>
                  <a:lnTo>
                    <a:pt x="393" y="230"/>
                  </a:lnTo>
                  <a:lnTo>
                    <a:pt x="395" y="263"/>
                  </a:lnTo>
                  <a:lnTo>
                    <a:pt x="393" y="280"/>
                  </a:lnTo>
                  <a:lnTo>
                    <a:pt x="385" y="296"/>
                  </a:lnTo>
                  <a:lnTo>
                    <a:pt x="372" y="308"/>
                  </a:lnTo>
                  <a:lnTo>
                    <a:pt x="357" y="315"/>
                  </a:lnTo>
                  <a:lnTo>
                    <a:pt x="340" y="318"/>
                  </a:lnTo>
                  <a:lnTo>
                    <a:pt x="322" y="315"/>
                  </a:lnTo>
                  <a:lnTo>
                    <a:pt x="307" y="308"/>
                  </a:lnTo>
                  <a:lnTo>
                    <a:pt x="295" y="296"/>
                  </a:lnTo>
                  <a:lnTo>
                    <a:pt x="287" y="280"/>
                  </a:lnTo>
                  <a:lnTo>
                    <a:pt x="285" y="263"/>
                  </a:lnTo>
                  <a:lnTo>
                    <a:pt x="282" y="244"/>
                  </a:lnTo>
                  <a:lnTo>
                    <a:pt x="275" y="225"/>
                  </a:lnTo>
                  <a:lnTo>
                    <a:pt x="266" y="210"/>
                  </a:lnTo>
                  <a:lnTo>
                    <a:pt x="253" y="197"/>
                  </a:lnTo>
                  <a:lnTo>
                    <a:pt x="253" y="358"/>
                  </a:lnTo>
                  <a:lnTo>
                    <a:pt x="283" y="369"/>
                  </a:lnTo>
                  <a:lnTo>
                    <a:pt x="310" y="384"/>
                  </a:lnTo>
                  <a:lnTo>
                    <a:pt x="335" y="404"/>
                  </a:lnTo>
                  <a:lnTo>
                    <a:pt x="355" y="427"/>
                  </a:lnTo>
                  <a:lnTo>
                    <a:pt x="372" y="453"/>
                  </a:lnTo>
                  <a:lnTo>
                    <a:pt x="385" y="483"/>
                  </a:lnTo>
                  <a:lnTo>
                    <a:pt x="393" y="513"/>
                  </a:lnTo>
                  <a:lnTo>
                    <a:pt x="395" y="546"/>
                  </a:lnTo>
                  <a:lnTo>
                    <a:pt x="393" y="580"/>
                  </a:lnTo>
                  <a:lnTo>
                    <a:pt x="385" y="610"/>
                  </a:lnTo>
                  <a:lnTo>
                    <a:pt x="372" y="640"/>
                  </a:lnTo>
                  <a:lnTo>
                    <a:pt x="355" y="666"/>
                  </a:lnTo>
                  <a:lnTo>
                    <a:pt x="335" y="688"/>
                  </a:lnTo>
                  <a:lnTo>
                    <a:pt x="310" y="709"/>
                  </a:lnTo>
                  <a:lnTo>
                    <a:pt x="283" y="724"/>
                  </a:lnTo>
                  <a:lnTo>
                    <a:pt x="253" y="735"/>
                  </a:lnTo>
                  <a:lnTo>
                    <a:pt x="253" y="754"/>
                  </a:lnTo>
                  <a:lnTo>
                    <a:pt x="250" y="772"/>
                  </a:lnTo>
                  <a:lnTo>
                    <a:pt x="243" y="786"/>
                  </a:lnTo>
                  <a:lnTo>
                    <a:pt x="231" y="798"/>
                  </a:lnTo>
                  <a:lnTo>
                    <a:pt x="215" y="807"/>
                  </a:lnTo>
                  <a:lnTo>
                    <a:pt x="198" y="810"/>
                  </a:lnTo>
                  <a:lnTo>
                    <a:pt x="180" y="807"/>
                  </a:lnTo>
                  <a:lnTo>
                    <a:pt x="165" y="798"/>
                  </a:lnTo>
                  <a:lnTo>
                    <a:pt x="153" y="786"/>
                  </a:lnTo>
                  <a:lnTo>
                    <a:pt x="145" y="772"/>
                  </a:lnTo>
                  <a:lnTo>
                    <a:pt x="142" y="754"/>
                  </a:lnTo>
                  <a:lnTo>
                    <a:pt x="142" y="735"/>
                  </a:lnTo>
                  <a:lnTo>
                    <a:pt x="112" y="724"/>
                  </a:lnTo>
                  <a:lnTo>
                    <a:pt x="86" y="709"/>
                  </a:lnTo>
                  <a:lnTo>
                    <a:pt x="61" y="688"/>
                  </a:lnTo>
                  <a:lnTo>
                    <a:pt x="40" y="666"/>
                  </a:lnTo>
                  <a:lnTo>
                    <a:pt x="24" y="640"/>
                  </a:lnTo>
                  <a:lnTo>
                    <a:pt x="10" y="610"/>
                  </a:lnTo>
                  <a:lnTo>
                    <a:pt x="3" y="580"/>
                  </a:lnTo>
                  <a:lnTo>
                    <a:pt x="0" y="546"/>
                  </a:lnTo>
                  <a:lnTo>
                    <a:pt x="3" y="529"/>
                  </a:lnTo>
                  <a:lnTo>
                    <a:pt x="10" y="513"/>
                  </a:lnTo>
                  <a:lnTo>
                    <a:pt x="22" y="502"/>
                  </a:lnTo>
                  <a:lnTo>
                    <a:pt x="38" y="494"/>
                  </a:lnTo>
                  <a:lnTo>
                    <a:pt x="55" y="491"/>
                  </a:lnTo>
                  <a:lnTo>
                    <a:pt x="73" y="494"/>
                  </a:lnTo>
                  <a:lnTo>
                    <a:pt x="88" y="502"/>
                  </a:lnTo>
                  <a:lnTo>
                    <a:pt x="100" y="513"/>
                  </a:lnTo>
                  <a:lnTo>
                    <a:pt x="108" y="529"/>
                  </a:lnTo>
                  <a:lnTo>
                    <a:pt x="111" y="546"/>
                  </a:lnTo>
                  <a:lnTo>
                    <a:pt x="113" y="565"/>
                  </a:lnTo>
                  <a:lnTo>
                    <a:pt x="119" y="584"/>
                  </a:lnTo>
                  <a:lnTo>
                    <a:pt x="130" y="600"/>
                  </a:lnTo>
                  <a:lnTo>
                    <a:pt x="142" y="613"/>
                  </a:lnTo>
                  <a:lnTo>
                    <a:pt x="142" y="452"/>
                  </a:lnTo>
                  <a:lnTo>
                    <a:pt x="112" y="441"/>
                  </a:lnTo>
                  <a:lnTo>
                    <a:pt x="86" y="425"/>
                  </a:lnTo>
                  <a:lnTo>
                    <a:pt x="61" y="406"/>
                  </a:lnTo>
                  <a:lnTo>
                    <a:pt x="40" y="382"/>
                  </a:lnTo>
                  <a:lnTo>
                    <a:pt x="24" y="356"/>
                  </a:lnTo>
                  <a:lnTo>
                    <a:pt x="10" y="327"/>
                  </a:lnTo>
                  <a:lnTo>
                    <a:pt x="3" y="296"/>
                  </a:lnTo>
                  <a:lnTo>
                    <a:pt x="0" y="263"/>
                  </a:lnTo>
                  <a:lnTo>
                    <a:pt x="3" y="230"/>
                  </a:lnTo>
                  <a:lnTo>
                    <a:pt x="10" y="199"/>
                  </a:lnTo>
                  <a:lnTo>
                    <a:pt x="24" y="170"/>
                  </a:lnTo>
                  <a:lnTo>
                    <a:pt x="40" y="144"/>
                  </a:lnTo>
                  <a:lnTo>
                    <a:pt x="61" y="121"/>
                  </a:lnTo>
                  <a:lnTo>
                    <a:pt x="86" y="101"/>
                  </a:lnTo>
                  <a:lnTo>
                    <a:pt x="112" y="85"/>
                  </a:lnTo>
                  <a:lnTo>
                    <a:pt x="142" y="74"/>
                  </a:lnTo>
                  <a:lnTo>
                    <a:pt x="142" y="55"/>
                  </a:lnTo>
                  <a:lnTo>
                    <a:pt x="145" y="38"/>
                  </a:lnTo>
                  <a:lnTo>
                    <a:pt x="153" y="23"/>
                  </a:lnTo>
                  <a:lnTo>
                    <a:pt x="165" y="11"/>
                  </a:lnTo>
                  <a:lnTo>
                    <a:pt x="180" y="2"/>
                  </a:lnTo>
                  <a:lnTo>
                    <a:pt x="1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7" name="Group 340"/>
          <p:cNvGrpSpPr>
            <a:grpSpLocks noChangeAspect="1"/>
          </p:cNvGrpSpPr>
          <p:nvPr/>
        </p:nvGrpSpPr>
        <p:grpSpPr bwMode="auto">
          <a:xfrm>
            <a:off x="2686745" y="1364511"/>
            <a:ext cx="273614" cy="187863"/>
            <a:chOff x="816" y="1324"/>
            <a:chExt cx="903" cy="620"/>
          </a:xfrm>
          <a:solidFill>
            <a:schemeClr val="tx1">
              <a:lumMod val="65000"/>
              <a:lumOff val="35000"/>
            </a:schemeClr>
          </a:solidFill>
        </p:grpSpPr>
        <p:sp>
          <p:nvSpPr>
            <p:cNvPr id="500" name="Freeform 342"/>
            <p:cNvSpPr>
              <a:spLocks noEditPoints="1"/>
            </p:cNvSpPr>
            <p:nvPr/>
          </p:nvSpPr>
          <p:spPr bwMode="auto">
            <a:xfrm>
              <a:off x="816" y="1324"/>
              <a:ext cx="903" cy="620"/>
            </a:xfrm>
            <a:custGeom>
              <a:avLst/>
              <a:gdLst>
                <a:gd name="T0" fmla="*/ 1900 w 3611"/>
                <a:gd name="T1" fmla="*/ 1709 h 2478"/>
                <a:gd name="T2" fmla="*/ 2380 w 3611"/>
                <a:gd name="T3" fmla="*/ 1335 h 2478"/>
                <a:gd name="T4" fmla="*/ 2210 w 3611"/>
                <a:gd name="T5" fmla="*/ 1491 h 2478"/>
                <a:gd name="T6" fmla="*/ 2153 w 3611"/>
                <a:gd name="T7" fmla="*/ 1484 h 2478"/>
                <a:gd name="T8" fmla="*/ 2118 w 3611"/>
                <a:gd name="T9" fmla="*/ 1438 h 2478"/>
                <a:gd name="T10" fmla="*/ 2125 w 3611"/>
                <a:gd name="T11" fmla="*/ 1381 h 2478"/>
                <a:gd name="T12" fmla="*/ 2235 w 3611"/>
                <a:gd name="T13" fmla="*/ 1190 h 2478"/>
                <a:gd name="T14" fmla="*/ 2654 w 3611"/>
                <a:gd name="T15" fmla="*/ 2252 h 2478"/>
                <a:gd name="T16" fmla="*/ 2620 w 3611"/>
                <a:gd name="T17" fmla="*/ 1497 h 2478"/>
                <a:gd name="T18" fmla="*/ 2566 w 3611"/>
                <a:gd name="T19" fmla="*/ 1504 h 2478"/>
                <a:gd name="T20" fmla="*/ 2467 w 3611"/>
                <a:gd name="T21" fmla="*/ 1666 h 2478"/>
                <a:gd name="T22" fmla="*/ 2434 w 3611"/>
                <a:gd name="T23" fmla="*/ 1705 h 2478"/>
                <a:gd name="T24" fmla="*/ 1752 w 3611"/>
                <a:gd name="T25" fmla="*/ 1963 h 2478"/>
                <a:gd name="T26" fmla="*/ 1861 w 3611"/>
                <a:gd name="T27" fmla="*/ 2085 h 2478"/>
                <a:gd name="T28" fmla="*/ 1853 w 3611"/>
                <a:gd name="T29" fmla="*/ 2142 h 2478"/>
                <a:gd name="T30" fmla="*/ 1807 w 3611"/>
                <a:gd name="T31" fmla="*/ 2178 h 2478"/>
                <a:gd name="T32" fmla="*/ 1750 w 3611"/>
                <a:gd name="T33" fmla="*/ 2171 h 2478"/>
                <a:gd name="T34" fmla="*/ 1556 w 3611"/>
                <a:gd name="T35" fmla="*/ 2159 h 2478"/>
                <a:gd name="T36" fmla="*/ 1502 w 3611"/>
                <a:gd name="T37" fmla="*/ 2181 h 2478"/>
                <a:gd name="T38" fmla="*/ 1450 w 3611"/>
                <a:gd name="T39" fmla="*/ 2159 h 2478"/>
                <a:gd name="T40" fmla="*/ 1428 w 3611"/>
                <a:gd name="T41" fmla="*/ 2105 h 2478"/>
                <a:gd name="T42" fmla="*/ 1450 w 3611"/>
                <a:gd name="T43" fmla="*/ 2052 h 2478"/>
                <a:gd name="T44" fmla="*/ 1438 w 3611"/>
                <a:gd name="T45" fmla="*/ 1858 h 2478"/>
                <a:gd name="T46" fmla="*/ 1430 w 3611"/>
                <a:gd name="T47" fmla="*/ 1802 h 2478"/>
                <a:gd name="T48" fmla="*/ 1465 w 3611"/>
                <a:gd name="T49" fmla="*/ 1755 h 2478"/>
                <a:gd name="T50" fmla="*/ 1522 w 3611"/>
                <a:gd name="T51" fmla="*/ 1747 h 2478"/>
                <a:gd name="T52" fmla="*/ 1645 w 3611"/>
                <a:gd name="T53" fmla="*/ 1857 h 2478"/>
                <a:gd name="T54" fmla="*/ 1903 w 3611"/>
                <a:gd name="T55" fmla="*/ 1175 h 2478"/>
                <a:gd name="T56" fmla="*/ 1942 w 3611"/>
                <a:gd name="T57" fmla="*/ 1142 h 2478"/>
                <a:gd name="T58" fmla="*/ 2104 w 3611"/>
                <a:gd name="T59" fmla="*/ 1041 h 2478"/>
                <a:gd name="T60" fmla="*/ 2113 w 3611"/>
                <a:gd name="T61" fmla="*/ 988 h 2478"/>
                <a:gd name="T62" fmla="*/ 227 w 3611"/>
                <a:gd name="T63" fmla="*/ 774 h 2478"/>
                <a:gd name="T64" fmla="*/ 2561 w 3611"/>
                <a:gd name="T65" fmla="*/ 1302 h 2478"/>
                <a:gd name="T66" fmla="*/ 3005 w 3611"/>
                <a:gd name="T67" fmla="*/ 308 h 2478"/>
                <a:gd name="T68" fmla="*/ 3190 w 3611"/>
                <a:gd name="T69" fmla="*/ 159 h 2478"/>
                <a:gd name="T70" fmla="*/ 3112 w 3611"/>
                <a:gd name="T71" fmla="*/ 201 h 2478"/>
                <a:gd name="T72" fmla="*/ 3443 w 3611"/>
                <a:gd name="T73" fmla="*/ 444 h 2478"/>
                <a:gd name="T74" fmla="*/ 3460 w 3611"/>
                <a:gd name="T75" fmla="*/ 353 h 2478"/>
                <a:gd name="T76" fmla="*/ 3436 w 3611"/>
                <a:gd name="T77" fmla="*/ 264 h 2478"/>
                <a:gd name="T78" fmla="*/ 3374 w 3611"/>
                <a:gd name="T79" fmla="*/ 190 h 2478"/>
                <a:gd name="T80" fmla="*/ 3283 w 3611"/>
                <a:gd name="T81" fmla="*/ 153 h 2478"/>
                <a:gd name="T82" fmla="*/ 3314 w 3611"/>
                <a:gd name="T83" fmla="*/ 6 h 2478"/>
                <a:gd name="T84" fmla="*/ 3435 w 3611"/>
                <a:gd name="T85" fmla="*/ 50 h 2478"/>
                <a:gd name="T86" fmla="*/ 3536 w 3611"/>
                <a:gd name="T87" fmla="*/ 139 h 2478"/>
                <a:gd name="T88" fmla="*/ 3595 w 3611"/>
                <a:gd name="T89" fmla="*/ 255 h 2478"/>
                <a:gd name="T90" fmla="*/ 3611 w 3611"/>
                <a:gd name="T91" fmla="*/ 382 h 2478"/>
                <a:gd name="T92" fmla="*/ 3581 w 3611"/>
                <a:gd name="T93" fmla="*/ 507 h 2478"/>
                <a:gd name="T94" fmla="*/ 3505 w 3611"/>
                <a:gd name="T95" fmla="*/ 616 h 2478"/>
                <a:gd name="T96" fmla="*/ 2877 w 3611"/>
                <a:gd name="T97" fmla="*/ 2391 h 2478"/>
                <a:gd name="T98" fmla="*/ 2838 w 3611"/>
                <a:gd name="T99" fmla="*/ 2453 h 2478"/>
                <a:gd name="T100" fmla="*/ 2768 w 3611"/>
                <a:gd name="T101" fmla="*/ 2478 h 2478"/>
                <a:gd name="T102" fmla="*/ 64 w 3611"/>
                <a:gd name="T103" fmla="*/ 2466 h 2478"/>
                <a:gd name="T104" fmla="*/ 12 w 3611"/>
                <a:gd name="T105" fmla="*/ 2415 h 2478"/>
                <a:gd name="T106" fmla="*/ 0 w 3611"/>
                <a:gd name="T107" fmla="*/ 661 h 2478"/>
                <a:gd name="T108" fmla="*/ 25 w 3611"/>
                <a:gd name="T109" fmla="*/ 590 h 2478"/>
                <a:gd name="T110" fmla="*/ 88 w 3611"/>
                <a:gd name="T111" fmla="*/ 550 h 2478"/>
                <a:gd name="T112" fmla="*/ 2994 w 3611"/>
                <a:gd name="T113" fmla="*/ 105 h 2478"/>
                <a:gd name="T114" fmla="*/ 3103 w 3611"/>
                <a:gd name="T115" fmla="*/ 31 h 2478"/>
                <a:gd name="T116" fmla="*/ 3228 w 3611"/>
                <a:gd name="T117" fmla="*/ 0 h 2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11" h="2478">
                  <a:moveTo>
                    <a:pt x="2235" y="1190"/>
                  </a:moveTo>
                  <a:lnTo>
                    <a:pt x="2032" y="1270"/>
                  </a:lnTo>
                  <a:lnTo>
                    <a:pt x="1900" y="1709"/>
                  </a:lnTo>
                  <a:lnTo>
                    <a:pt x="2339" y="1578"/>
                  </a:lnTo>
                  <a:lnTo>
                    <a:pt x="2418" y="1373"/>
                  </a:lnTo>
                  <a:lnTo>
                    <a:pt x="2380" y="1335"/>
                  </a:lnTo>
                  <a:lnTo>
                    <a:pt x="2244" y="1472"/>
                  </a:lnTo>
                  <a:lnTo>
                    <a:pt x="2228" y="1484"/>
                  </a:lnTo>
                  <a:lnTo>
                    <a:pt x="2210" y="1491"/>
                  </a:lnTo>
                  <a:lnTo>
                    <a:pt x="2190" y="1494"/>
                  </a:lnTo>
                  <a:lnTo>
                    <a:pt x="2172" y="1491"/>
                  </a:lnTo>
                  <a:lnTo>
                    <a:pt x="2153" y="1484"/>
                  </a:lnTo>
                  <a:lnTo>
                    <a:pt x="2137" y="1472"/>
                  </a:lnTo>
                  <a:lnTo>
                    <a:pt x="2125" y="1455"/>
                  </a:lnTo>
                  <a:lnTo>
                    <a:pt x="2118" y="1438"/>
                  </a:lnTo>
                  <a:lnTo>
                    <a:pt x="2115" y="1418"/>
                  </a:lnTo>
                  <a:lnTo>
                    <a:pt x="2118" y="1399"/>
                  </a:lnTo>
                  <a:lnTo>
                    <a:pt x="2125" y="1381"/>
                  </a:lnTo>
                  <a:lnTo>
                    <a:pt x="2137" y="1364"/>
                  </a:lnTo>
                  <a:lnTo>
                    <a:pt x="2274" y="1229"/>
                  </a:lnTo>
                  <a:lnTo>
                    <a:pt x="2235" y="1190"/>
                  </a:lnTo>
                  <a:close/>
                  <a:moveTo>
                    <a:pt x="227" y="774"/>
                  </a:moveTo>
                  <a:lnTo>
                    <a:pt x="227" y="2252"/>
                  </a:lnTo>
                  <a:lnTo>
                    <a:pt x="2654" y="2252"/>
                  </a:lnTo>
                  <a:lnTo>
                    <a:pt x="2654" y="1466"/>
                  </a:lnTo>
                  <a:lnTo>
                    <a:pt x="2636" y="1485"/>
                  </a:lnTo>
                  <a:lnTo>
                    <a:pt x="2620" y="1497"/>
                  </a:lnTo>
                  <a:lnTo>
                    <a:pt x="2602" y="1503"/>
                  </a:lnTo>
                  <a:lnTo>
                    <a:pt x="2583" y="1507"/>
                  </a:lnTo>
                  <a:lnTo>
                    <a:pt x="2566" y="1504"/>
                  </a:lnTo>
                  <a:lnTo>
                    <a:pt x="2550" y="1499"/>
                  </a:lnTo>
                  <a:lnTo>
                    <a:pt x="2536" y="1489"/>
                  </a:lnTo>
                  <a:lnTo>
                    <a:pt x="2467" y="1666"/>
                  </a:lnTo>
                  <a:lnTo>
                    <a:pt x="2459" y="1682"/>
                  </a:lnTo>
                  <a:lnTo>
                    <a:pt x="2448" y="1695"/>
                  </a:lnTo>
                  <a:lnTo>
                    <a:pt x="2434" y="1705"/>
                  </a:lnTo>
                  <a:lnTo>
                    <a:pt x="2418" y="1711"/>
                  </a:lnTo>
                  <a:lnTo>
                    <a:pt x="1828" y="1887"/>
                  </a:lnTo>
                  <a:lnTo>
                    <a:pt x="1752" y="1963"/>
                  </a:lnTo>
                  <a:lnTo>
                    <a:pt x="1841" y="2052"/>
                  </a:lnTo>
                  <a:lnTo>
                    <a:pt x="1853" y="2068"/>
                  </a:lnTo>
                  <a:lnTo>
                    <a:pt x="1861" y="2085"/>
                  </a:lnTo>
                  <a:lnTo>
                    <a:pt x="1863" y="2105"/>
                  </a:lnTo>
                  <a:lnTo>
                    <a:pt x="1861" y="2124"/>
                  </a:lnTo>
                  <a:lnTo>
                    <a:pt x="1853" y="2142"/>
                  </a:lnTo>
                  <a:lnTo>
                    <a:pt x="1841" y="2159"/>
                  </a:lnTo>
                  <a:lnTo>
                    <a:pt x="1824" y="2171"/>
                  </a:lnTo>
                  <a:lnTo>
                    <a:pt x="1807" y="2178"/>
                  </a:lnTo>
                  <a:lnTo>
                    <a:pt x="1787" y="2181"/>
                  </a:lnTo>
                  <a:lnTo>
                    <a:pt x="1769" y="2178"/>
                  </a:lnTo>
                  <a:lnTo>
                    <a:pt x="1750" y="2171"/>
                  </a:lnTo>
                  <a:lnTo>
                    <a:pt x="1733" y="2159"/>
                  </a:lnTo>
                  <a:lnTo>
                    <a:pt x="1645" y="2069"/>
                  </a:lnTo>
                  <a:lnTo>
                    <a:pt x="1556" y="2159"/>
                  </a:lnTo>
                  <a:lnTo>
                    <a:pt x="1541" y="2171"/>
                  </a:lnTo>
                  <a:lnTo>
                    <a:pt x="1522" y="2178"/>
                  </a:lnTo>
                  <a:lnTo>
                    <a:pt x="1502" y="2181"/>
                  </a:lnTo>
                  <a:lnTo>
                    <a:pt x="1484" y="2178"/>
                  </a:lnTo>
                  <a:lnTo>
                    <a:pt x="1465" y="2171"/>
                  </a:lnTo>
                  <a:lnTo>
                    <a:pt x="1450" y="2159"/>
                  </a:lnTo>
                  <a:lnTo>
                    <a:pt x="1438" y="2142"/>
                  </a:lnTo>
                  <a:lnTo>
                    <a:pt x="1430" y="2124"/>
                  </a:lnTo>
                  <a:lnTo>
                    <a:pt x="1428" y="2105"/>
                  </a:lnTo>
                  <a:lnTo>
                    <a:pt x="1430" y="2085"/>
                  </a:lnTo>
                  <a:lnTo>
                    <a:pt x="1438" y="2068"/>
                  </a:lnTo>
                  <a:lnTo>
                    <a:pt x="1450" y="2052"/>
                  </a:lnTo>
                  <a:lnTo>
                    <a:pt x="1538" y="1963"/>
                  </a:lnTo>
                  <a:lnTo>
                    <a:pt x="1450" y="1874"/>
                  </a:lnTo>
                  <a:lnTo>
                    <a:pt x="1438" y="1858"/>
                  </a:lnTo>
                  <a:lnTo>
                    <a:pt x="1430" y="1840"/>
                  </a:lnTo>
                  <a:lnTo>
                    <a:pt x="1428" y="1821"/>
                  </a:lnTo>
                  <a:lnTo>
                    <a:pt x="1430" y="1802"/>
                  </a:lnTo>
                  <a:lnTo>
                    <a:pt x="1438" y="1783"/>
                  </a:lnTo>
                  <a:lnTo>
                    <a:pt x="1450" y="1767"/>
                  </a:lnTo>
                  <a:lnTo>
                    <a:pt x="1465" y="1755"/>
                  </a:lnTo>
                  <a:lnTo>
                    <a:pt x="1484" y="1747"/>
                  </a:lnTo>
                  <a:lnTo>
                    <a:pt x="1502" y="1745"/>
                  </a:lnTo>
                  <a:lnTo>
                    <a:pt x="1522" y="1747"/>
                  </a:lnTo>
                  <a:lnTo>
                    <a:pt x="1541" y="1755"/>
                  </a:lnTo>
                  <a:lnTo>
                    <a:pt x="1556" y="1767"/>
                  </a:lnTo>
                  <a:lnTo>
                    <a:pt x="1645" y="1857"/>
                  </a:lnTo>
                  <a:lnTo>
                    <a:pt x="1720" y="1781"/>
                  </a:lnTo>
                  <a:lnTo>
                    <a:pt x="1897" y="1192"/>
                  </a:lnTo>
                  <a:lnTo>
                    <a:pt x="1903" y="1175"/>
                  </a:lnTo>
                  <a:lnTo>
                    <a:pt x="1913" y="1162"/>
                  </a:lnTo>
                  <a:lnTo>
                    <a:pt x="1926" y="1151"/>
                  </a:lnTo>
                  <a:lnTo>
                    <a:pt x="1942" y="1142"/>
                  </a:lnTo>
                  <a:lnTo>
                    <a:pt x="2119" y="1073"/>
                  </a:lnTo>
                  <a:lnTo>
                    <a:pt x="2109" y="1058"/>
                  </a:lnTo>
                  <a:lnTo>
                    <a:pt x="2104" y="1041"/>
                  </a:lnTo>
                  <a:lnTo>
                    <a:pt x="2103" y="1023"/>
                  </a:lnTo>
                  <a:lnTo>
                    <a:pt x="2105" y="1004"/>
                  </a:lnTo>
                  <a:lnTo>
                    <a:pt x="2113" y="988"/>
                  </a:lnTo>
                  <a:lnTo>
                    <a:pt x="2125" y="973"/>
                  </a:lnTo>
                  <a:lnTo>
                    <a:pt x="2324" y="774"/>
                  </a:lnTo>
                  <a:lnTo>
                    <a:pt x="227" y="774"/>
                  </a:lnTo>
                  <a:close/>
                  <a:moveTo>
                    <a:pt x="3005" y="308"/>
                  </a:moveTo>
                  <a:lnTo>
                    <a:pt x="2285" y="1026"/>
                  </a:lnTo>
                  <a:lnTo>
                    <a:pt x="2561" y="1302"/>
                  </a:lnTo>
                  <a:lnTo>
                    <a:pt x="2583" y="1324"/>
                  </a:lnTo>
                  <a:lnTo>
                    <a:pt x="3303" y="605"/>
                  </a:lnTo>
                  <a:lnTo>
                    <a:pt x="3005" y="308"/>
                  </a:lnTo>
                  <a:close/>
                  <a:moveTo>
                    <a:pt x="3250" y="150"/>
                  </a:moveTo>
                  <a:lnTo>
                    <a:pt x="3219" y="152"/>
                  </a:lnTo>
                  <a:lnTo>
                    <a:pt x="3190" y="159"/>
                  </a:lnTo>
                  <a:lnTo>
                    <a:pt x="3162" y="169"/>
                  </a:lnTo>
                  <a:lnTo>
                    <a:pt x="3136" y="183"/>
                  </a:lnTo>
                  <a:lnTo>
                    <a:pt x="3112" y="201"/>
                  </a:lnTo>
                  <a:lnTo>
                    <a:pt x="3409" y="498"/>
                  </a:lnTo>
                  <a:lnTo>
                    <a:pt x="3429" y="472"/>
                  </a:lnTo>
                  <a:lnTo>
                    <a:pt x="3443" y="444"/>
                  </a:lnTo>
                  <a:lnTo>
                    <a:pt x="3454" y="415"/>
                  </a:lnTo>
                  <a:lnTo>
                    <a:pt x="3459" y="384"/>
                  </a:lnTo>
                  <a:lnTo>
                    <a:pt x="3460" y="353"/>
                  </a:lnTo>
                  <a:lnTo>
                    <a:pt x="3457" y="323"/>
                  </a:lnTo>
                  <a:lnTo>
                    <a:pt x="3449" y="292"/>
                  </a:lnTo>
                  <a:lnTo>
                    <a:pt x="3436" y="264"/>
                  </a:lnTo>
                  <a:lnTo>
                    <a:pt x="3420" y="236"/>
                  </a:lnTo>
                  <a:lnTo>
                    <a:pt x="3399" y="212"/>
                  </a:lnTo>
                  <a:lnTo>
                    <a:pt x="3374" y="190"/>
                  </a:lnTo>
                  <a:lnTo>
                    <a:pt x="3345" y="173"/>
                  </a:lnTo>
                  <a:lnTo>
                    <a:pt x="3315" y="161"/>
                  </a:lnTo>
                  <a:lnTo>
                    <a:pt x="3283" y="153"/>
                  </a:lnTo>
                  <a:lnTo>
                    <a:pt x="3250" y="150"/>
                  </a:lnTo>
                  <a:close/>
                  <a:moveTo>
                    <a:pt x="3271" y="0"/>
                  </a:moveTo>
                  <a:lnTo>
                    <a:pt x="3314" y="6"/>
                  </a:lnTo>
                  <a:lnTo>
                    <a:pt x="3355" y="15"/>
                  </a:lnTo>
                  <a:lnTo>
                    <a:pt x="3396" y="31"/>
                  </a:lnTo>
                  <a:lnTo>
                    <a:pt x="3435" y="50"/>
                  </a:lnTo>
                  <a:lnTo>
                    <a:pt x="3471" y="76"/>
                  </a:lnTo>
                  <a:lnTo>
                    <a:pt x="3505" y="105"/>
                  </a:lnTo>
                  <a:lnTo>
                    <a:pt x="3536" y="139"/>
                  </a:lnTo>
                  <a:lnTo>
                    <a:pt x="3560" y="176"/>
                  </a:lnTo>
                  <a:lnTo>
                    <a:pt x="3581" y="215"/>
                  </a:lnTo>
                  <a:lnTo>
                    <a:pt x="3595" y="255"/>
                  </a:lnTo>
                  <a:lnTo>
                    <a:pt x="3606" y="297"/>
                  </a:lnTo>
                  <a:lnTo>
                    <a:pt x="3611" y="339"/>
                  </a:lnTo>
                  <a:lnTo>
                    <a:pt x="3611" y="382"/>
                  </a:lnTo>
                  <a:lnTo>
                    <a:pt x="3606" y="425"/>
                  </a:lnTo>
                  <a:lnTo>
                    <a:pt x="3595" y="466"/>
                  </a:lnTo>
                  <a:lnTo>
                    <a:pt x="3581" y="507"/>
                  </a:lnTo>
                  <a:lnTo>
                    <a:pt x="3560" y="546"/>
                  </a:lnTo>
                  <a:lnTo>
                    <a:pt x="3536" y="582"/>
                  </a:lnTo>
                  <a:lnTo>
                    <a:pt x="3505" y="616"/>
                  </a:lnTo>
                  <a:lnTo>
                    <a:pt x="2881" y="1240"/>
                  </a:lnTo>
                  <a:lnTo>
                    <a:pt x="2881" y="2364"/>
                  </a:lnTo>
                  <a:lnTo>
                    <a:pt x="2877" y="2391"/>
                  </a:lnTo>
                  <a:lnTo>
                    <a:pt x="2870" y="2415"/>
                  </a:lnTo>
                  <a:lnTo>
                    <a:pt x="2856" y="2436"/>
                  </a:lnTo>
                  <a:lnTo>
                    <a:pt x="2838" y="2453"/>
                  </a:lnTo>
                  <a:lnTo>
                    <a:pt x="2817" y="2466"/>
                  </a:lnTo>
                  <a:lnTo>
                    <a:pt x="2793" y="2475"/>
                  </a:lnTo>
                  <a:lnTo>
                    <a:pt x="2768" y="2478"/>
                  </a:lnTo>
                  <a:lnTo>
                    <a:pt x="113" y="2478"/>
                  </a:lnTo>
                  <a:lnTo>
                    <a:pt x="88" y="2475"/>
                  </a:lnTo>
                  <a:lnTo>
                    <a:pt x="64" y="2466"/>
                  </a:lnTo>
                  <a:lnTo>
                    <a:pt x="43" y="2453"/>
                  </a:lnTo>
                  <a:lnTo>
                    <a:pt x="25" y="2436"/>
                  </a:lnTo>
                  <a:lnTo>
                    <a:pt x="12" y="2415"/>
                  </a:lnTo>
                  <a:lnTo>
                    <a:pt x="3" y="2391"/>
                  </a:lnTo>
                  <a:lnTo>
                    <a:pt x="0" y="2364"/>
                  </a:lnTo>
                  <a:lnTo>
                    <a:pt x="0" y="661"/>
                  </a:lnTo>
                  <a:lnTo>
                    <a:pt x="3" y="635"/>
                  </a:lnTo>
                  <a:lnTo>
                    <a:pt x="12" y="611"/>
                  </a:lnTo>
                  <a:lnTo>
                    <a:pt x="25" y="590"/>
                  </a:lnTo>
                  <a:lnTo>
                    <a:pt x="43" y="572"/>
                  </a:lnTo>
                  <a:lnTo>
                    <a:pt x="64" y="559"/>
                  </a:lnTo>
                  <a:lnTo>
                    <a:pt x="88" y="550"/>
                  </a:lnTo>
                  <a:lnTo>
                    <a:pt x="113" y="547"/>
                  </a:lnTo>
                  <a:lnTo>
                    <a:pt x="2551" y="547"/>
                  </a:lnTo>
                  <a:lnTo>
                    <a:pt x="2994" y="105"/>
                  </a:lnTo>
                  <a:lnTo>
                    <a:pt x="3028" y="76"/>
                  </a:lnTo>
                  <a:lnTo>
                    <a:pt x="3065" y="50"/>
                  </a:lnTo>
                  <a:lnTo>
                    <a:pt x="3103" y="31"/>
                  </a:lnTo>
                  <a:lnTo>
                    <a:pt x="3144" y="15"/>
                  </a:lnTo>
                  <a:lnTo>
                    <a:pt x="3185" y="6"/>
                  </a:lnTo>
                  <a:lnTo>
                    <a:pt x="3228" y="0"/>
                  </a:lnTo>
                  <a:lnTo>
                    <a:pt x="32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1" name="Freeform 343"/>
            <p:cNvSpPr>
              <a:spLocks/>
            </p:cNvSpPr>
            <p:nvPr/>
          </p:nvSpPr>
          <p:spPr bwMode="auto">
            <a:xfrm>
              <a:off x="921" y="1578"/>
              <a:ext cx="335" cy="38"/>
            </a:xfrm>
            <a:custGeom>
              <a:avLst/>
              <a:gdLst>
                <a:gd name="T0" fmla="*/ 75 w 1337"/>
                <a:gd name="T1" fmla="*/ 0 h 151"/>
                <a:gd name="T2" fmla="*/ 1261 w 1337"/>
                <a:gd name="T3" fmla="*/ 0 h 151"/>
                <a:gd name="T4" fmla="*/ 1281 w 1337"/>
                <a:gd name="T5" fmla="*/ 3 h 151"/>
                <a:gd name="T6" fmla="*/ 1299 w 1337"/>
                <a:gd name="T7" fmla="*/ 10 h 151"/>
                <a:gd name="T8" fmla="*/ 1315 w 1337"/>
                <a:gd name="T9" fmla="*/ 21 h 151"/>
                <a:gd name="T10" fmla="*/ 1327 w 1337"/>
                <a:gd name="T11" fmla="*/ 37 h 151"/>
                <a:gd name="T12" fmla="*/ 1334 w 1337"/>
                <a:gd name="T13" fmla="*/ 55 h 151"/>
                <a:gd name="T14" fmla="*/ 1337 w 1337"/>
                <a:gd name="T15" fmla="*/ 75 h 151"/>
                <a:gd name="T16" fmla="*/ 1334 w 1337"/>
                <a:gd name="T17" fmla="*/ 95 h 151"/>
                <a:gd name="T18" fmla="*/ 1327 w 1337"/>
                <a:gd name="T19" fmla="*/ 113 h 151"/>
                <a:gd name="T20" fmla="*/ 1315 w 1337"/>
                <a:gd name="T21" fmla="*/ 129 h 151"/>
                <a:gd name="T22" fmla="*/ 1299 w 1337"/>
                <a:gd name="T23" fmla="*/ 141 h 151"/>
                <a:gd name="T24" fmla="*/ 1281 w 1337"/>
                <a:gd name="T25" fmla="*/ 148 h 151"/>
                <a:gd name="T26" fmla="*/ 1261 w 1337"/>
                <a:gd name="T27" fmla="*/ 151 h 151"/>
                <a:gd name="T28" fmla="*/ 75 w 1337"/>
                <a:gd name="T29" fmla="*/ 151 h 151"/>
                <a:gd name="T30" fmla="*/ 56 w 1337"/>
                <a:gd name="T31" fmla="*/ 148 h 151"/>
                <a:gd name="T32" fmla="*/ 38 w 1337"/>
                <a:gd name="T33" fmla="*/ 141 h 151"/>
                <a:gd name="T34" fmla="*/ 23 w 1337"/>
                <a:gd name="T35" fmla="*/ 129 h 151"/>
                <a:gd name="T36" fmla="*/ 11 w 1337"/>
                <a:gd name="T37" fmla="*/ 113 h 151"/>
                <a:gd name="T38" fmla="*/ 3 w 1337"/>
                <a:gd name="T39" fmla="*/ 95 h 151"/>
                <a:gd name="T40" fmla="*/ 0 w 1337"/>
                <a:gd name="T41" fmla="*/ 75 h 151"/>
                <a:gd name="T42" fmla="*/ 3 w 1337"/>
                <a:gd name="T43" fmla="*/ 55 h 151"/>
                <a:gd name="T44" fmla="*/ 11 w 1337"/>
                <a:gd name="T45" fmla="*/ 37 h 151"/>
                <a:gd name="T46" fmla="*/ 23 w 1337"/>
                <a:gd name="T47" fmla="*/ 21 h 151"/>
                <a:gd name="T48" fmla="*/ 38 w 1337"/>
                <a:gd name="T49" fmla="*/ 10 h 151"/>
                <a:gd name="T50" fmla="*/ 56 w 1337"/>
                <a:gd name="T51" fmla="*/ 3 h 151"/>
                <a:gd name="T52" fmla="*/ 75 w 1337"/>
                <a:gd name="T5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7" h="151">
                  <a:moveTo>
                    <a:pt x="75" y="0"/>
                  </a:moveTo>
                  <a:lnTo>
                    <a:pt x="1261" y="0"/>
                  </a:lnTo>
                  <a:lnTo>
                    <a:pt x="1281" y="3"/>
                  </a:lnTo>
                  <a:lnTo>
                    <a:pt x="1299" y="10"/>
                  </a:lnTo>
                  <a:lnTo>
                    <a:pt x="1315" y="21"/>
                  </a:lnTo>
                  <a:lnTo>
                    <a:pt x="1327" y="37"/>
                  </a:lnTo>
                  <a:lnTo>
                    <a:pt x="1334" y="55"/>
                  </a:lnTo>
                  <a:lnTo>
                    <a:pt x="1337" y="75"/>
                  </a:lnTo>
                  <a:lnTo>
                    <a:pt x="1334" y="95"/>
                  </a:lnTo>
                  <a:lnTo>
                    <a:pt x="1327" y="113"/>
                  </a:lnTo>
                  <a:lnTo>
                    <a:pt x="1315" y="129"/>
                  </a:lnTo>
                  <a:lnTo>
                    <a:pt x="1299" y="141"/>
                  </a:lnTo>
                  <a:lnTo>
                    <a:pt x="1281" y="148"/>
                  </a:lnTo>
                  <a:lnTo>
                    <a:pt x="1261" y="151"/>
                  </a:lnTo>
                  <a:lnTo>
                    <a:pt x="75" y="151"/>
                  </a:lnTo>
                  <a:lnTo>
                    <a:pt x="56" y="148"/>
                  </a:lnTo>
                  <a:lnTo>
                    <a:pt x="38" y="141"/>
                  </a:lnTo>
                  <a:lnTo>
                    <a:pt x="23" y="129"/>
                  </a:lnTo>
                  <a:lnTo>
                    <a:pt x="11" y="113"/>
                  </a:lnTo>
                  <a:lnTo>
                    <a:pt x="3" y="95"/>
                  </a:lnTo>
                  <a:lnTo>
                    <a:pt x="0" y="75"/>
                  </a:lnTo>
                  <a:lnTo>
                    <a:pt x="3" y="55"/>
                  </a:lnTo>
                  <a:lnTo>
                    <a:pt x="11" y="37"/>
                  </a:lnTo>
                  <a:lnTo>
                    <a:pt x="23" y="21"/>
                  </a:lnTo>
                  <a:lnTo>
                    <a:pt x="38" y="10"/>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2" name="Freeform 344"/>
            <p:cNvSpPr>
              <a:spLocks/>
            </p:cNvSpPr>
            <p:nvPr/>
          </p:nvSpPr>
          <p:spPr bwMode="auto">
            <a:xfrm>
              <a:off x="921" y="1657"/>
              <a:ext cx="295" cy="37"/>
            </a:xfrm>
            <a:custGeom>
              <a:avLst/>
              <a:gdLst>
                <a:gd name="T0" fmla="*/ 75 w 1180"/>
                <a:gd name="T1" fmla="*/ 0 h 151"/>
                <a:gd name="T2" fmla="*/ 1104 w 1180"/>
                <a:gd name="T3" fmla="*/ 0 h 151"/>
                <a:gd name="T4" fmla="*/ 1124 w 1180"/>
                <a:gd name="T5" fmla="*/ 3 h 151"/>
                <a:gd name="T6" fmla="*/ 1143 w 1180"/>
                <a:gd name="T7" fmla="*/ 10 h 151"/>
                <a:gd name="T8" fmla="*/ 1158 w 1180"/>
                <a:gd name="T9" fmla="*/ 22 h 151"/>
                <a:gd name="T10" fmla="*/ 1170 w 1180"/>
                <a:gd name="T11" fmla="*/ 38 h 151"/>
                <a:gd name="T12" fmla="*/ 1178 w 1180"/>
                <a:gd name="T13" fmla="*/ 55 h 151"/>
                <a:gd name="T14" fmla="*/ 1180 w 1180"/>
                <a:gd name="T15" fmla="*/ 76 h 151"/>
                <a:gd name="T16" fmla="*/ 1178 w 1180"/>
                <a:gd name="T17" fmla="*/ 96 h 151"/>
                <a:gd name="T18" fmla="*/ 1170 w 1180"/>
                <a:gd name="T19" fmla="*/ 114 h 151"/>
                <a:gd name="T20" fmla="*/ 1158 w 1180"/>
                <a:gd name="T21" fmla="*/ 130 h 151"/>
                <a:gd name="T22" fmla="*/ 1143 w 1180"/>
                <a:gd name="T23" fmla="*/ 140 h 151"/>
                <a:gd name="T24" fmla="*/ 1124 w 1180"/>
                <a:gd name="T25" fmla="*/ 148 h 151"/>
                <a:gd name="T26" fmla="*/ 1104 w 1180"/>
                <a:gd name="T27" fmla="*/ 151 h 151"/>
                <a:gd name="T28" fmla="*/ 75 w 1180"/>
                <a:gd name="T29" fmla="*/ 151 h 151"/>
                <a:gd name="T30" fmla="*/ 56 w 1180"/>
                <a:gd name="T31" fmla="*/ 148 h 151"/>
                <a:gd name="T32" fmla="*/ 38 w 1180"/>
                <a:gd name="T33" fmla="*/ 140 h 151"/>
                <a:gd name="T34" fmla="*/ 23 w 1180"/>
                <a:gd name="T35" fmla="*/ 130 h 151"/>
                <a:gd name="T36" fmla="*/ 11 w 1180"/>
                <a:gd name="T37" fmla="*/ 114 h 151"/>
                <a:gd name="T38" fmla="*/ 3 w 1180"/>
                <a:gd name="T39" fmla="*/ 96 h 151"/>
                <a:gd name="T40" fmla="*/ 0 w 1180"/>
                <a:gd name="T41" fmla="*/ 76 h 151"/>
                <a:gd name="T42" fmla="*/ 3 w 1180"/>
                <a:gd name="T43" fmla="*/ 55 h 151"/>
                <a:gd name="T44" fmla="*/ 11 w 1180"/>
                <a:gd name="T45" fmla="*/ 38 h 151"/>
                <a:gd name="T46" fmla="*/ 23 w 1180"/>
                <a:gd name="T47" fmla="*/ 22 h 151"/>
                <a:gd name="T48" fmla="*/ 38 w 1180"/>
                <a:gd name="T49" fmla="*/ 10 h 151"/>
                <a:gd name="T50" fmla="*/ 56 w 1180"/>
                <a:gd name="T51" fmla="*/ 3 h 151"/>
                <a:gd name="T52" fmla="*/ 75 w 1180"/>
                <a:gd name="T5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80" h="151">
                  <a:moveTo>
                    <a:pt x="75" y="0"/>
                  </a:moveTo>
                  <a:lnTo>
                    <a:pt x="1104" y="0"/>
                  </a:lnTo>
                  <a:lnTo>
                    <a:pt x="1124" y="3"/>
                  </a:lnTo>
                  <a:lnTo>
                    <a:pt x="1143" y="10"/>
                  </a:lnTo>
                  <a:lnTo>
                    <a:pt x="1158" y="22"/>
                  </a:lnTo>
                  <a:lnTo>
                    <a:pt x="1170" y="38"/>
                  </a:lnTo>
                  <a:lnTo>
                    <a:pt x="1178" y="55"/>
                  </a:lnTo>
                  <a:lnTo>
                    <a:pt x="1180" y="76"/>
                  </a:lnTo>
                  <a:lnTo>
                    <a:pt x="1178" y="96"/>
                  </a:lnTo>
                  <a:lnTo>
                    <a:pt x="1170" y="114"/>
                  </a:lnTo>
                  <a:lnTo>
                    <a:pt x="1158" y="130"/>
                  </a:lnTo>
                  <a:lnTo>
                    <a:pt x="1143" y="140"/>
                  </a:lnTo>
                  <a:lnTo>
                    <a:pt x="1124" y="148"/>
                  </a:lnTo>
                  <a:lnTo>
                    <a:pt x="1104" y="151"/>
                  </a:lnTo>
                  <a:lnTo>
                    <a:pt x="75" y="151"/>
                  </a:lnTo>
                  <a:lnTo>
                    <a:pt x="56" y="148"/>
                  </a:lnTo>
                  <a:lnTo>
                    <a:pt x="38" y="140"/>
                  </a:lnTo>
                  <a:lnTo>
                    <a:pt x="23" y="130"/>
                  </a:lnTo>
                  <a:lnTo>
                    <a:pt x="11" y="114"/>
                  </a:lnTo>
                  <a:lnTo>
                    <a:pt x="3" y="96"/>
                  </a:lnTo>
                  <a:lnTo>
                    <a:pt x="0" y="76"/>
                  </a:lnTo>
                  <a:lnTo>
                    <a:pt x="3" y="55"/>
                  </a:lnTo>
                  <a:lnTo>
                    <a:pt x="11" y="38"/>
                  </a:lnTo>
                  <a:lnTo>
                    <a:pt x="23" y="22"/>
                  </a:lnTo>
                  <a:lnTo>
                    <a:pt x="38" y="10"/>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39" name="Group 390"/>
          <p:cNvGrpSpPr>
            <a:grpSpLocks noChangeAspect="1"/>
          </p:cNvGrpSpPr>
          <p:nvPr/>
        </p:nvGrpSpPr>
        <p:grpSpPr bwMode="auto">
          <a:xfrm>
            <a:off x="5477731" y="1310574"/>
            <a:ext cx="295739" cy="295739"/>
            <a:chOff x="1262" y="986"/>
            <a:chExt cx="308" cy="308"/>
          </a:xfrm>
          <a:solidFill>
            <a:schemeClr val="tx1">
              <a:lumMod val="65000"/>
              <a:lumOff val="35000"/>
            </a:schemeClr>
          </a:solidFill>
        </p:grpSpPr>
        <p:sp>
          <p:nvSpPr>
            <p:cNvPr id="542" name="Freeform 392"/>
            <p:cNvSpPr>
              <a:spLocks noEditPoints="1"/>
            </p:cNvSpPr>
            <p:nvPr/>
          </p:nvSpPr>
          <p:spPr bwMode="auto">
            <a:xfrm>
              <a:off x="1334" y="1058"/>
              <a:ext cx="164" cy="164"/>
            </a:xfrm>
            <a:custGeom>
              <a:avLst/>
              <a:gdLst>
                <a:gd name="T0" fmla="*/ 766 w 1802"/>
                <a:gd name="T1" fmla="*/ 160 h 1804"/>
                <a:gd name="T2" fmla="*/ 578 w 1802"/>
                <a:gd name="T3" fmla="*/ 221 h 1804"/>
                <a:gd name="T4" fmla="*/ 416 w 1802"/>
                <a:gd name="T5" fmla="*/ 326 h 1804"/>
                <a:gd name="T6" fmla="*/ 286 w 1802"/>
                <a:gd name="T7" fmla="*/ 468 h 1804"/>
                <a:gd name="T8" fmla="*/ 194 w 1802"/>
                <a:gd name="T9" fmla="*/ 640 h 1804"/>
                <a:gd name="T10" fmla="*/ 151 w 1802"/>
                <a:gd name="T11" fmla="*/ 833 h 1804"/>
                <a:gd name="T12" fmla="*/ 159 w 1802"/>
                <a:gd name="T13" fmla="*/ 1037 h 1804"/>
                <a:gd name="T14" fmla="*/ 220 w 1802"/>
                <a:gd name="T15" fmla="*/ 1225 h 1804"/>
                <a:gd name="T16" fmla="*/ 325 w 1802"/>
                <a:gd name="T17" fmla="*/ 1388 h 1804"/>
                <a:gd name="T18" fmla="*/ 467 w 1802"/>
                <a:gd name="T19" fmla="*/ 1518 h 1804"/>
                <a:gd name="T20" fmla="*/ 639 w 1802"/>
                <a:gd name="T21" fmla="*/ 1609 h 1804"/>
                <a:gd name="T22" fmla="*/ 832 w 1802"/>
                <a:gd name="T23" fmla="*/ 1653 h 1804"/>
                <a:gd name="T24" fmla="*/ 1036 w 1802"/>
                <a:gd name="T25" fmla="*/ 1644 h 1804"/>
                <a:gd name="T26" fmla="*/ 1224 w 1802"/>
                <a:gd name="T27" fmla="*/ 1583 h 1804"/>
                <a:gd name="T28" fmla="*/ 1386 w 1802"/>
                <a:gd name="T29" fmla="*/ 1479 h 1804"/>
                <a:gd name="T30" fmla="*/ 1517 w 1802"/>
                <a:gd name="T31" fmla="*/ 1337 h 1804"/>
                <a:gd name="T32" fmla="*/ 1608 w 1802"/>
                <a:gd name="T33" fmla="*/ 1165 h 1804"/>
                <a:gd name="T34" fmla="*/ 1652 w 1802"/>
                <a:gd name="T35" fmla="*/ 970 h 1804"/>
                <a:gd name="T36" fmla="*/ 1643 w 1802"/>
                <a:gd name="T37" fmla="*/ 766 h 1804"/>
                <a:gd name="T38" fmla="*/ 1582 w 1802"/>
                <a:gd name="T39" fmla="*/ 579 h 1804"/>
                <a:gd name="T40" fmla="*/ 1478 w 1802"/>
                <a:gd name="T41" fmla="*/ 416 h 1804"/>
                <a:gd name="T42" fmla="*/ 1336 w 1802"/>
                <a:gd name="T43" fmla="*/ 286 h 1804"/>
                <a:gd name="T44" fmla="*/ 1164 w 1802"/>
                <a:gd name="T45" fmla="*/ 195 h 1804"/>
                <a:gd name="T46" fmla="*/ 969 w 1802"/>
                <a:gd name="T47" fmla="*/ 152 h 1804"/>
                <a:gd name="T48" fmla="*/ 975 w 1802"/>
                <a:gd name="T49" fmla="*/ 3 h 1804"/>
                <a:gd name="T50" fmla="*/ 1186 w 1802"/>
                <a:gd name="T51" fmla="*/ 46 h 1804"/>
                <a:gd name="T52" fmla="*/ 1376 w 1802"/>
                <a:gd name="T53" fmla="*/ 136 h 1804"/>
                <a:gd name="T54" fmla="*/ 1539 w 1802"/>
                <a:gd name="T55" fmla="*/ 265 h 1804"/>
                <a:gd name="T56" fmla="*/ 1667 w 1802"/>
                <a:gd name="T57" fmla="*/ 428 h 1804"/>
                <a:gd name="T58" fmla="*/ 1757 w 1802"/>
                <a:gd name="T59" fmla="*/ 617 h 1804"/>
                <a:gd name="T60" fmla="*/ 1799 w 1802"/>
                <a:gd name="T61" fmla="*/ 828 h 1804"/>
                <a:gd name="T62" fmla="*/ 1791 w 1802"/>
                <a:gd name="T63" fmla="*/ 1049 h 1804"/>
                <a:gd name="T64" fmla="*/ 1731 w 1802"/>
                <a:gd name="T65" fmla="*/ 1253 h 1804"/>
                <a:gd name="T66" fmla="*/ 1628 w 1802"/>
                <a:gd name="T67" fmla="*/ 1435 h 1804"/>
                <a:gd name="T68" fmla="*/ 1487 w 1802"/>
                <a:gd name="T69" fmla="*/ 1586 h 1804"/>
                <a:gd name="T70" fmla="*/ 1315 w 1802"/>
                <a:gd name="T71" fmla="*/ 1704 h 1804"/>
                <a:gd name="T72" fmla="*/ 1118 w 1802"/>
                <a:gd name="T73" fmla="*/ 1778 h 1804"/>
                <a:gd name="T74" fmla="*/ 901 w 1802"/>
                <a:gd name="T75" fmla="*/ 1804 h 1804"/>
                <a:gd name="T76" fmla="*/ 685 w 1802"/>
                <a:gd name="T77" fmla="*/ 1778 h 1804"/>
                <a:gd name="T78" fmla="*/ 488 w 1802"/>
                <a:gd name="T79" fmla="*/ 1704 h 1804"/>
                <a:gd name="T80" fmla="*/ 315 w 1802"/>
                <a:gd name="T81" fmla="*/ 1586 h 1804"/>
                <a:gd name="T82" fmla="*/ 174 w 1802"/>
                <a:gd name="T83" fmla="*/ 1435 h 1804"/>
                <a:gd name="T84" fmla="*/ 71 w 1802"/>
                <a:gd name="T85" fmla="*/ 1253 h 1804"/>
                <a:gd name="T86" fmla="*/ 12 w 1802"/>
                <a:gd name="T87" fmla="*/ 1049 h 1804"/>
                <a:gd name="T88" fmla="*/ 3 w 1802"/>
                <a:gd name="T89" fmla="*/ 828 h 1804"/>
                <a:gd name="T90" fmla="*/ 46 w 1802"/>
                <a:gd name="T91" fmla="*/ 617 h 1804"/>
                <a:gd name="T92" fmla="*/ 134 w 1802"/>
                <a:gd name="T93" fmla="*/ 428 h 1804"/>
                <a:gd name="T94" fmla="*/ 264 w 1802"/>
                <a:gd name="T95" fmla="*/ 265 h 1804"/>
                <a:gd name="T96" fmla="*/ 427 w 1802"/>
                <a:gd name="T97" fmla="*/ 136 h 1804"/>
                <a:gd name="T98" fmla="*/ 616 w 1802"/>
                <a:gd name="T99" fmla="*/ 46 h 1804"/>
                <a:gd name="T100" fmla="*/ 827 w 1802"/>
                <a:gd name="T101" fmla="*/ 3 h 1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02" h="1804">
                  <a:moveTo>
                    <a:pt x="901" y="148"/>
                  </a:moveTo>
                  <a:lnTo>
                    <a:pt x="832" y="152"/>
                  </a:lnTo>
                  <a:lnTo>
                    <a:pt x="766" y="160"/>
                  </a:lnTo>
                  <a:lnTo>
                    <a:pt x="701" y="175"/>
                  </a:lnTo>
                  <a:lnTo>
                    <a:pt x="639" y="195"/>
                  </a:lnTo>
                  <a:lnTo>
                    <a:pt x="578" y="221"/>
                  </a:lnTo>
                  <a:lnTo>
                    <a:pt x="521" y="251"/>
                  </a:lnTo>
                  <a:lnTo>
                    <a:pt x="467" y="286"/>
                  </a:lnTo>
                  <a:lnTo>
                    <a:pt x="416" y="326"/>
                  </a:lnTo>
                  <a:lnTo>
                    <a:pt x="368" y="369"/>
                  </a:lnTo>
                  <a:lnTo>
                    <a:pt x="325" y="416"/>
                  </a:lnTo>
                  <a:lnTo>
                    <a:pt x="286" y="468"/>
                  </a:lnTo>
                  <a:lnTo>
                    <a:pt x="251" y="522"/>
                  </a:lnTo>
                  <a:lnTo>
                    <a:pt x="220" y="579"/>
                  </a:lnTo>
                  <a:lnTo>
                    <a:pt x="194" y="640"/>
                  </a:lnTo>
                  <a:lnTo>
                    <a:pt x="175" y="702"/>
                  </a:lnTo>
                  <a:lnTo>
                    <a:pt x="159" y="766"/>
                  </a:lnTo>
                  <a:lnTo>
                    <a:pt x="151" y="833"/>
                  </a:lnTo>
                  <a:lnTo>
                    <a:pt x="148" y="902"/>
                  </a:lnTo>
                  <a:lnTo>
                    <a:pt x="151" y="970"/>
                  </a:lnTo>
                  <a:lnTo>
                    <a:pt x="159" y="1037"/>
                  </a:lnTo>
                  <a:lnTo>
                    <a:pt x="175" y="1102"/>
                  </a:lnTo>
                  <a:lnTo>
                    <a:pt x="194" y="1165"/>
                  </a:lnTo>
                  <a:lnTo>
                    <a:pt x="220" y="1225"/>
                  </a:lnTo>
                  <a:lnTo>
                    <a:pt x="251" y="1282"/>
                  </a:lnTo>
                  <a:lnTo>
                    <a:pt x="286" y="1337"/>
                  </a:lnTo>
                  <a:lnTo>
                    <a:pt x="325" y="1388"/>
                  </a:lnTo>
                  <a:lnTo>
                    <a:pt x="368" y="1435"/>
                  </a:lnTo>
                  <a:lnTo>
                    <a:pt x="416" y="1479"/>
                  </a:lnTo>
                  <a:lnTo>
                    <a:pt x="467" y="1518"/>
                  </a:lnTo>
                  <a:lnTo>
                    <a:pt x="522" y="1553"/>
                  </a:lnTo>
                  <a:lnTo>
                    <a:pt x="578" y="1583"/>
                  </a:lnTo>
                  <a:lnTo>
                    <a:pt x="639" y="1609"/>
                  </a:lnTo>
                  <a:lnTo>
                    <a:pt x="701" y="1630"/>
                  </a:lnTo>
                  <a:lnTo>
                    <a:pt x="766" y="1644"/>
                  </a:lnTo>
                  <a:lnTo>
                    <a:pt x="832" y="1653"/>
                  </a:lnTo>
                  <a:lnTo>
                    <a:pt x="901" y="1656"/>
                  </a:lnTo>
                  <a:lnTo>
                    <a:pt x="969" y="1653"/>
                  </a:lnTo>
                  <a:lnTo>
                    <a:pt x="1036" y="1644"/>
                  </a:lnTo>
                  <a:lnTo>
                    <a:pt x="1101" y="1630"/>
                  </a:lnTo>
                  <a:lnTo>
                    <a:pt x="1164" y="1609"/>
                  </a:lnTo>
                  <a:lnTo>
                    <a:pt x="1224" y="1583"/>
                  </a:lnTo>
                  <a:lnTo>
                    <a:pt x="1281" y="1553"/>
                  </a:lnTo>
                  <a:lnTo>
                    <a:pt x="1336" y="1518"/>
                  </a:lnTo>
                  <a:lnTo>
                    <a:pt x="1386" y="1479"/>
                  </a:lnTo>
                  <a:lnTo>
                    <a:pt x="1434" y="1435"/>
                  </a:lnTo>
                  <a:lnTo>
                    <a:pt x="1478" y="1388"/>
                  </a:lnTo>
                  <a:lnTo>
                    <a:pt x="1517" y="1337"/>
                  </a:lnTo>
                  <a:lnTo>
                    <a:pt x="1552" y="1282"/>
                  </a:lnTo>
                  <a:lnTo>
                    <a:pt x="1582" y="1225"/>
                  </a:lnTo>
                  <a:lnTo>
                    <a:pt x="1608" y="1165"/>
                  </a:lnTo>
                  <a:lnTo>
                    <a:pt x="1628" y="1102"/>
                  </a:lnTo>
                  <a:lnTo>
                    <a:pt x="1643" y="1037"/>
                  </a:lnTo>
                  <a:lnTo>
                    <a:pt x="1652" y="970"/>
                  </a:lnTo>
                  <a:lnTo>
                    <a:pt x="1655" y="902"/>
                  </a:lnTo>
                  <a:lnTo>
                    <a:pt x="1652" y="833"/>
                  </a:lnTo>
                  <a:lnTo>
                    <a:pt x="1643" y="766"/>
                  </a:lnTo>
                  <a:lnTo>
                    <a:pt x="1628" y="702"/>
                  </a:lnTo>
                  <a:lnTo>
                    <a:pt x="1608" y="640"/>
                  </a:lnTo>
                  <a:lnTo>
                    <a:pt x="1582" y="579"/>
                  </a:lnTo>
                  <a:lnTo>
                    <a:pt x="1552" y="522"/>
                  </a:lnTo>
                  <a:lnTo>
                    <a:pt x="1517" y="468"/>
                  </a:lnTo>
                  <a:lnTo>
                    <a:pt x="1478" y="416"/>
                  </a:lnTo>
                  <a:lnTo>
                    <a:pt x="1434" y="369"/>
                  </a:lnTo>
                  <a:lnTo>
                    <a:pt x="1386" y="326"/>
                  </a:lnTo>
                  <a:lnTo>
                    <a:pt x="1336" y="286"/>
                  </a:lnTo>
                  <a:lnTo>
                    <a:pt x="1281" y="251"/>
                  </a:lnTo>
                  <a:lnTo>
                    <a:pt x="1224" y="221"/>
                  </a:lnTo>
                  <a:lnTo>
                    <a:pt x="1164" y="195"/>
                  </a:lnTo>
                  <a:lnTo>
                    <a:pt x="1101" y="175"/>
                  </a:lnTo>
                  <a:lnTo>
                    <a:pt x="1036" y="160"/>
                  </a:lnTo>
                  <a:lnTo>
                    <a:pt x="969" y="152"/>
                  </a:lnTo>
                  <a:lnTo>
                    <a:pt x="901" y="148"/>
                  </a:lnTo>
                  <a:close/>
                  <a:moveTo>
                    <a:pt x="901" y="0"/>
                  </a:moveTo>
                  <a:lnTo>
                    <a:pt x="975" y="3"/>
                  </a:lnTo>
                  <a:lnTo>
                    <a:pt x="1048" y="12"/>
                  </a:lnTo>
                  <a:lnTo>
                    <a:pt x="1118" y="27"/>
                  </a:lnTo>
                  <a:lnTo>
                    <a:pt x="1186" y="46"/>
                  </a:lnTo>
                  <a:lnTo>
                    <a:pt x="1251" y="71"/>
                  </a:lnTo>
                  <a:lnTo>
                    <a:pt x="1315" y="101"/>
                  </a:lnTo>
                  <a:lnTo>
                    <a:pt x="1376" y="136"/>
                  </a:lnTo>
                  <a:lnTo>
                    <a:pt x="1434" y="174"/>
                  </a:lnTo>
                  <a:lnTo>
                    <a:pt x="1487" y="217"/>
                  </a:lnTo>
                  <a:lnTo>
                    <a:pt x="1539" y="265"/>
                  </a:lnTo>
                  <a:lnTo>
                    <a:pt x="1585" y="315"/>
                  </a:lnTo>
                  <a:lnTo>
                    <a:pt x="1628" y="370"/>
                  </a:lnTo>
                  <a:lnTo>
                    <a:pt x="1667" y="428"/>
                  </a:lnTo>
                  <a:lnTo>
                    <a:pt x="1702" y="488"/>
                  </a:lnTo>
                  <a:lnTo>
                    <a:pt x="1731" y="551"/>
                  </a:lnTo>
                  <a:lnTo>
                    <a:pt x="1757" y="617"/>
                  </a:lnTo>
                  <a:lnTo>
                    <a:pt x="1776" y="686"/>
                  </a:lnTo>
                  <a:lnTo>
                    <a:pt x="1791" y="756"/>
                  </a:lnTo>
                  <a:lnTo>
                    <a:pt x="1799" y="828"/>
                  </a:lnTo>
                  <a:lnTo>
                    <a:pt x="1802" y="902"/>
                  </a:lnTo>
                  <a:lnTo>
                    <a:pt x="1799" y="976"/>
                  </a:lnTo>
                  <a:lnTo>
                    <a:pt x="1791" y="1049"/>
                  </a:lnTo>
                  <a:lnTo>
                    <a:pt x="1776" y="1119"/>
                  </a:lnTo>
                  <a:lnTo>
                    <a:pt x="1757" y="1187"/>
                  </a:lnTo>
                  <a:lnTo>
                    <a:pt x="1731" y="1253"/>
                  </a:lnTo>
                  <a:lnTo>
                    <a:pt x="1702" y="1316"/>
                  </a:lnTo>
                  <a:lnTo>
                    <a:pt x="1667" y="1377"/>
                  </a:lnTo>
                  <a:lnTo>
                    <a:pt x="1628" y="1435"/>
                  </a:lnTo>
                  <a:lnTo>
                    <a:pt x="1585" y="1488"/>
                  </a:lnTo>
                  <a:lnTo>
                    <a:pt x="1539" y="1540"/>
                  </a:lnTo>
                  <a:lnTo>
                    <a:pt x="1487" y="1586"/>
                  </a:lnTo>
                  <a:lnTo>
                    <a:pt x="1434" y="1630"/>
                  </a:lnTo>
                  <a:lnTo>
                    <a:pt x="1376" y="1669"/>
                  </a:lnTo>
                  <a:lnTo>
                    <a:pt x="1315" y="1704"/>
                  </a:lnTo>
                  <a:lnTo>
                    <a:pt x="1251" y="1734"/>
                  </a:lnTo>
                  <a:lnTo>
                    <a:pt x="1186" y="1758"/>
                  </a:lnTo>
                  <a:lnTo>
                    <a:pt x="1118" y="1778"/>
                  </a:lnTo>
                  <a:lnTo>
                    <a:pt x="1048" y="1792"/>
                  </a:lnTo>
                  <a:lnTo>
                    <a:pt x="975" y="1802"/>
                  </a:lnTo>
                  <a:lnTo>
                    <a:pt x="901" y="1804"/>
                  </a:lnTo>
                  <a:lnTo>
                    <a:pt x="827" y="1802"/>
                  </a:lnTo>
                  <a:lnTo>
                    <a:pt x="755" y="1792"/>
                  </a:lnTo>
                  <a:lnTo>
                    <a:pt x="685" y="1778"/>
                  </a:lnTo>
                  <a:lnTo>
                    <a:pt x="616" y="1758"/>
                  </a:lnTo>
                  <a:lnTo>
                    <a:pt x="550" y="1734"/>
                  </a:lnTo>
                  <a:lnTo>
                    <a:pt x="488" y="1704"/>
                  </a:lnTo>
                  <a:lnTo>
                    <a:pt x="427" y="1669"/>
                  </a:lnTo>
                  <a:lnTo>
                    <a:pt x="369" y="1630"/>
                  </a:lnTo>
                  <a:lnTo>
                    <a:pt x="315" y="1586"/>
                  </a:lnTo>
                  <a:lnTo>
                    <a:pt x="264" y="1540"/>
                  </a:lnTo>
                  <a:lnTo>
                    <a:pt x="217" y="1488"/>
                  </a:lnTo>
                  <a:lnTo>
                    <a:pt x="174" y="1435"/>
                  </a:lnTo>
                  <a:lnTo>
                    <a:pt x="134" y="1377"/>
                  </a:lnTo>
                  <a:lnTo>
                    <a:pt x="100" y="1316"/>
                  </a:lnTo>
                  <a:lnTo>
                    <a:pt x="71" y="1253"/>
                  </a:lnTo>
                  <a:lnTo>
                    <a:pt x="46" y="1187"/>
                  </a:lnTo>
                  <a:lnTo>
                    <a:pt x="26" y="1119"/>
                  </a:lnTo>
                  <a:lnTo>
                    <a:pt x="12" y="1049"/>
                  </a:lnTo>
                  <a:lnTo>
                    <a:pt x="3" y="976"/>
                  </a:lnTo>
                  <a:lnTo>
                    <a:pt x="0" y="902"/>
                  </a:lnTo>
                  <a:lnTo>
                    <a:pt x="3" y="828"/>
                  </a:lnTo>
                  <a:lnTo>
                    <a:pt x="12" y="756"/>
                  </a:lnTo>
                  <a:lnTo>
                    <a:pt x="26" y="686"/>
                  </a:lnTo>
                  <a:lnTo>
                    <a:pt x="46" y="617"/>
                  </a:lnTo>
                  <a:lnTo>
                    <a:pt x="71" y="551"/>
                  </a:lnTo>
                  <a:lnTo>
                    <a:pt x="100" y="488"/>
                  </a:lnTo>
                  <a:lnTo>
                    <a:pt x="134" y="428"/>
                  </a:lnTo>
                  <a:lnTo>
                    <a:pt x="174" y="370"/>
                  </a:lnTo>
                  <a:lnTo>
                    <a:pt x="217" y="315"/>
                  </a:lnTo>
                  <a:lnTo>
                    <a:pt x="264" y="265"/>
                  </a:lnTo>
                  <a:lnTo>
                    <a:pt x="315" y="217"/>
                  </a:lnTo>
                  <a:lnTo>
                    <a:pt x="369" y="174"/>
                  </a:lnTo>
                  <a:lnTo>
                    <a:pt x="427" y="136"/>
                  </a:lnTo>
                  <a:lnTo>
                    <a:pt x="488" y="101"/>
                  </a:lnTo>
                  <a:lnTo>
                    <a:pt x="550" y="71"/>
                  </a:lnTo>
                  <a:lnTo>
                    <a:pt x="616" y="46"/>
                  </a:lnTo>
                  <a:lnTo>
                    <a:pt x="685" y="27"/>
                  </a:lnTo>
                  <a:lnTo>
                    <a:pt x="755" y="12"/>
                  </a:lnTo>
                  <a:lnTo>
                    <a:pt x="827" y="3"/>
                  </a:lnTo>
                  <a:lnTo>
                    <a:pt x="9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3" name="Freeform 393"/>
            <p:cNvSpPr>
              <a:spLocks noEditPoints="1"/>
            </p:cNvSpPr>
            <p:nvPr/>
          </p:nvSpPr>
          <p:spPr bwMode="auto">
            <a:xfrm>
              <a:off x="1380" y="1105"/>
              <a:ext cx="71" cy="71"/>
            </a:xfrm>
            <a:custGeom>
              <a:avLst/>
              <a:gdLst>
                <a:gd name="T0" fmla="*/ 362 w 785"/>
                <a:gd name="T1" fmla="*/ 225 h 785"/>
                <a:gd name="T2" fmla="*/ 306 w 785"/>
                <a:gd name="T3" fmla="*/ 245 h 785"/>
                <a:gd name="T4" fmla="*/ 262 w 785"/>
                <a:gd name="T5" fmla="*/ 282 h 785"/>
                <a:gd name="T6" fmla="*/ 232 w 785"/>
                <a:gd name="T7" fmla="*/ 333 h 785"/>
                <a:gd name="T8" fmla="*/ 222 w 785"/>
                <a:gd name="T9" fmla="*/ 392 h 785"/>
                <a:gd name="T10" fmla="*/ 232 w 785"/>
                <a:gd name="T11" fmla="*/ 452 h 785"/>
                <a:gd name="T12" fmla="*/ 262 w 785"/>
                <a:gd name="T13" fmla="*/ 502 h 785"/>
                <a:gd name="T14" fmla="*/ 306 w 785"/>
                <a:gd name="T15" fmla="*/ 540 h 785"/>
                <a:gd name="T16" fmla="*/ 362 w 785"/>
                <a:gd name="T17" fmla="*/ 560 h 785"/>
                <a:gd name="T18" fmla="*/ 422 w 785"/>
                <a:gd name="T19" fmla="*/ 560 h 785"/>
                <a:gd name="T20" fmla="*/ 478 w 785"/>
                <a:gd name="T21" fmla="*/ 540 h 785"/>
                <a:gd name="T22" fmla="*/ 522 w 785"/>
                <a:gd name="T23" fmla="*/ 502 h 785"/>
                <a:gd name="T24" fmla="*/ 552 w 785"/>
                <a:gd name="T25" fmla="*/ 452 h 785"/>
                <a:gd name="T26" fmla="*/ 562 w 785"/>
                <a:gd name="T27" fmla="*/ 392 h 785"/>
                <a:gd name="T28" fmla="*/ 552 w 785"/>
                <a:gd name="T29" fmla="*/ 333 h 785"/>
                <a:gd name="T30" fmla="*/ 522 w 785"/>
                <a:gd name="T31" fmla="*/ 282 h 785"/>
                <a:gd name="T32" fmla="*/ 478 w 785"/>
                <a:gd name="T33" fmla="*/ 245 h 785"/>
                <a:gd name="T34" fmla="*/ 423 w 785"/>
                <a:gd name="T35" fmla="*/ 225 h 785"/>
                <a:gd name="T36" fmla="*/ 392 w 785"/>
                <a:gd name="T37" fmla="*/ 0 h 785"/>
                <a:gd name="T38" fmla="*/ 488 w 785"/>
                <a:gd name="T39" fmla="*/ 12 h 785"/>
                <a:gd name="T40" fmla="*/ 577 w 785"/>
                <a:gd name="T41" fmla="*/ 46 h 785"/>
                <a:gd name="T42" fmla="*/ 653 w 785"/>
                <a:gd name="T43" fmla="*/ 99 h 785"/>
                <a:gd name="T44" fmla="*/ 714 w 785"/>
                <a:gd name="T45" fmla="*/ 168 h 785"/>
                <a:gd name="T46" fmla="*/ 758 w 785"/>
                <a:gd name="T47" fmla="*/ 250 h 785"/>
                <a:gd name="T48" fmla="*/ 782 w 785"/>
                <a:gd name="T49" fmla="*/ 343 h 785"/>
                <a:gd name="T50" fmla="*/ 782 w 785"/>
                <a:gd name="T51" fmla="*/ 441 h 785"/>
                <a:gd name="T52" fmla="*/ 758 w 785"/>
                <a:gd name="T53" fmla="*/ 534 h 785"/>
                <a:gd name="T54" fmla="*/ 714 w 785"/>
                <a:gd name="T55" fmla="*/ 616 h 785"/>
                <a:gd name="T56" fmla="*/ 653 w 785"/>
                <a:gd name="T57" fmla="*/ 685 h 785"/>
                <a:gd name="T58" fmla="*/ 577 w 785"/>
                <a:gd name="T59" fmla="*/ 738 h 785"/>
                <a:gd name="T60" fmla="*/ 488 w 785"/>
                <a:gd name="T61" fmla="*/ 772 h 785"/>
                <a:gd name="T62" fmla="*/ 392 w 785"/>
                <a:gd name="T63" fmla="*/ 785 h 785"/>
                <a:gd name="T64" fmla="*/ 296 w 785"/>
                <a:gd name="T65" fmla="*/ 772 h 785"/>
                <a:gd name="T66" fmla="*/ 208 w 785"/>
                <a:gd name="T67" fmla="*/ 738 h 785"/>
                <a:gd name="T68" fmla="*/ 132 w 785"/>
                <a:gd name="T69" fmla="*/ 685 h 785"/>
                <a:gd name="T70" fmla="*/ 70 w 785"/>
                <a:gd name="T71" fmla="*/ 616 h 785"/>
                <a:gd name="T72" fmla="*/ 27 w 785"/>
                <a:gd name="T73" fmla="*/ 534 h 785"/>
                <a:gd name="T74" fmla="*/ 3 w 785"/>
                <a:gd name="T75" fmla="*/ 441 h 785"/>
                <a:gd name="T76" fmla="*/ 3 w 785"/>
                <a:gd name="T77" fmla="*/ 343 h 785"/>
                <a:gd name="T78" fmla="*/ 27 w 785"/>
                <a:gd name="T79" fmla="*/ 250 h 785"/>
                <a:gd name="T80" fmla="*/ 70 w 785"/>
                <a:gd name="T81" fmla="*/ 168 h 785"/>
                <a:gd name="T82" fmla="*/ 132 w 785"/>
                <a:gd name="T83" fmla="*/ 99 h 785"/>
                <a:gd name="T84" fmla="*/ 208 w 785"/>
                <a:gd name="T85" fmla="*/ 46 h 785"/>
                <a:gd name="T86" fmla="*/ 296 w 785"/>
                <a:gd name="T87" fmla="*/ 12 h 785"/>
                <a:gd name="T88" fmla="*/ 392 w 785"/>
                <a:gd name="T89" fmla="*/ 0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85" h="785">
                  <a:moveTo>
                    <a:pt x="392" y="221"/>
                  </a:moveTo>
                  <a:lnTo>
                    <a:pt x="362" y="225"/>
                  </a:lnTo>
                  <a:lnTo>
                    <a:pt x="333" y="233"/>
                  </a:lnTo>
                  <a:lnTo>
                    <a:pt x="306" y="245"/>
                  </a:lnTo>
                  <a:lnTo>
                    <a:pt x="282" y="262"/>
                  </a:lnTo>
                  <a:lnTo>
                    <a:pt x="262" y="282"/>
                  </a:lnTo>
                  <a:lnTo>
                    <a:pt x="245" y="306"/>
                  </a:lnTo>
                  <a:lnTo>
                    <a:pt x="232" y="333"/>
                  </a:lnTo>
                  <a:lnTo>
                    <a:pt x="225" y="362"/>
                  </a:lnTo>
                  <a:lnTo>
                    <a:pt x="222" y="392"/>
                  </a:lnTo>
                  <a:lnTo>
                    <a:pt x="225" y="423"/>
                  </a:lnTo>
                  <a:lnTo>
                    <a:pt x="232" y="452"/>
                  </a:lnTo>
                  <a:lnTo>
                    <a:pt x="245" y="478"/>
                  </a:lnTo>
                  <a:lnTo>
                    <a:pt x="262" y="502"/>
                  </a:lnTo>
                  <a:lnTo>
                    <a:pt x="282" y="522"/>
                  </a:lnTo>
                  <a:lnTo>
                    <a:pt x="306" y="540"/>
                  </a:lnTo>
                  <a:lnTo>
                    <a:pt x="333" y="552"/>
                  </a:lnTo>
                  <a:lnTo>
                    <a:pt x="362" y="560"/>
                  </a:lnTo>
                  <a:lnTo>
                    <a:pt x="392" y="562"/>
                  </a:lnTo>
                  <a:lnTo>
                    <a:pt x="422" y="560"/>
                  </a:lnTo>
                  <a:lnTo>
                    <a:pt x="451" y="552"/>
                  </a:lnTo>
                  <a:lnTo>
                    <a:pt x="478" y="540"/>
                  </a:lnTo>
                  <a:lnTo>
                    <a:pt x="502" y="522"/>
                  </a:lnTo>
                  <a:lnTo>
                    <a:pt x="522" y="502"/>
                  </a:lnTo>
                  <a:lnTo>
                    <a:pt x="540" y="478"/>
                  </a:lnTo>
                  <a:lnTo>
                    <a:pt x="552" y="452"/>
                  </a:lnTo>
                  <a:lnTo>
                    <a:pt x="560" y="423"/>
                  </a:lnTo>
                  <a:lnTo>
                    <a:pt x="562" y="392"/>
                  </a:lnTo>
                  <a:lnTo>
                    <a:pt x="560" y="362"/>
                  </a:lnTo>
                  <a:lnTo>
                    <a:pt x="552" y="333"/>
                  </a:lnTo>
                  <a:lnTo>
                    <a:pt x="540" y="306"/>
                  </a:lnTo>
                  <a:lnTo>
                    <a:pt x="522" y="282"/>
                  </a:lnTo>
                  <a:lnTo>
                    <a:pt x="502" y="262"/>
                  </a:lnTo>
                  <a:lnTo>
                    <a:pt x="478" y="245"/>
                  </a:lnTo>
                  <a:lnTo>
                    <a:pt x="452" y="233"/>
                  </a:lnTo>
                  <a:lnTo>
                    <a:pt x="423" y="225"/>
                  </a:lnTo>
                  <a:lnTo>
                    <a:pt x="392" y="221"/>
                  </a:lnTo>
                  <a:close/>
                  <a:moveTo>
                    <a:pt x="392" y="0"/>
                  </a:moveTo>
                  <a:lnTo>
                    <a:pt x="441" y="3"/>
                  </a:lnTo>
                  <a:lnTo>
                    <a:pt x="488" y="12"/>
                  </a:lnTo>
                  <a:lnTo>
                    <a:pt x="533" y="27"/>
                  </a:lnTo>
                  <a:lnTo>
                    <a:pt x="577" y="46"/>
                  </a:lnTo>
                  <a:lnTo>
                    <a:pt x="616" y="70"/>
                  </a:lnTo>
                  <a:lnTo>
                    <a:pt x="653" y="99"/>
                  </a:lnTo>
                  <a:lnTo>
                    <a:pt x="685" y="132"/>
                  </a:lnTo>
                  <a:lnTo>
                    <a:pt x="714" y="168"/>
                  </a:lnTo>
                  <a:lnTo>
                    <a:pt x="738" y="208"/>
                  </a:lnTo>
                  <a:lnTo>
                    <a:pt x="758" y="250"/>
                  </a:lnTo>
                  <a:lnTo>
                    <a:pt x="772" y="296"/>
                  </a:lnTo>
                  <a:lnTo>
                    <a:pt x="782" y="343"/>
                  </a:lnTo>
                  <a:lnTo>
                    <a:pt x="785" y="392"/>
                  </a:lnTo>
                  <a:lnTo>
                    <a:pt x="782" y="441"/>
                  </a:lnTo>
                  <a:lnTo>
                    <a:pt x="772" y="488"/>
                  </a:lnTo>
                  <a:lnTo>
                    <a:pt x="758" y="534"/>
                  </a:lnTo>
                  <a:lnTo>
                    <a:pt x="738" y="577"/>
                  </a:lnTo>
                  <a:lnTo>
                    <a:pt x="714" y="616"/>
                  </a:lnTo>
                  <a:lnTo>
                    <a:pt x="685" y="653"/>
                  </a:lnTo>
                  <a:lnTo>
                    <a:pt x="653" y="685"/>
                  </a:lnTo>
                  <a:lnTo>
                    <a:pt x="616" y="714"/>
                  </a:lnTo>
                  <a:lnTo>
                    <a:pt x="577" y="738"/>
                  </a:lnTo>
                  <a:lnTo>
                    <a:pt x="533" y="758"/>
                  </a:lnTo>
                  <a:lnTo>
                    <a:pt x="488" y="772"/>
                  </a:lnTo>
                  <a:lnTo>
                    <a:pt x="441" y="782"/>
                  </a:lnTo>
                  <a:lnTo>
                    <a:pt x="392" y="785"/>
                  </a:lnTo>
                  <a:lnTo>
                    <a:pt x="343" y="782"/>
                  </a:lnTo>
                  <a:lnTo>
                    <a:pt x="296" y="772"/>
                  </a:lnTo>
                  <a:lnTo>
                    <a:pt x="250" y="758"/>
                  </a:lnTo>
                  <a:lnTo>
                    <a:pt x="208" y="738"/>
                  </a:lnTo>
                  <a:lnTo>
                    <a:pt x="168" y="714"/>
                  </a:lnTo>
                  <a:lnTo>
                    <a:pt x="132" y="685"/>
                  </a:lnTo>
                  <a:lnTo>
                    <a:pt x="99" y="653"/>
                  </a:lnTo>
                  <a:lnTo>
                    <a:pt x="70" y="616"/>
                  </a:lnTo>
                  <a:lnTo>
                    <a:pt x="47" y="577"/>
                  </a:lnTo>
                  <a:lnTo>
                    <a:pt x="27" y="534"/>
                  </a:lnTo>
                  <a:lnTo>
                    <a:pt x="13" y="488"/>
                  </a:lnTo>
                  <a:lnTo>
                    <a:pt x="3" y="441"/>
                  </a:lnTo>
                  <a:lnTo>
                    <a:pt x="0" y="392"/>
                  </a:lnTo>
                  <a:lnTo>
                    <a:pt x="3" y="343"/>
                  </a:lnTo>
                  <a:lnTo>
                    <a:pt x="13" y="296"/>
                  </a:lnTo>
                  <a:lnTo>
                    <a:pt x="27" y="250"/>
                  </a:lnTo>
                  <a:lnTo>
                    <a:pt x="47" y="208"/>
                  </a:lnTo>
                  <a:lnTo>
                    <a:pt x="70" y="168"/>
                  </a:lnTo>
                  <a:lnTo>
                    <a:pt x="99" y="132"/>
                  </a:lnTo>
                  <a:lnTo>
                    <a:pt x="132" y="99"/>
                  </a:lnTo>
                  <a:lnTo>
                    <a:pt x="168" y="70"/>
                  </a:lnTo>
                  <a:lnTo>
                    <a:pt x="208" y="46"/>
                  </a:lnTo>
                  <a:lnTo>
                    <a:pt x="250" y="27"/>
                  </a:lnTo>
                  <a:lnTo>
                    <a:pt x="296" y="12"/>
                  </a:lnTo>
                  <a:lnTo>
                    <a:pt x="343" y="3"/>
                  </a:lnTo>
                  <a:lnTo>
                    <a:pt x="3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4" name="Freeform 394"/>
            <p:cNvSpPr>
              <a:spLocks noEditPoints="1"/>
            </p:cNvSpPr>
            <p:nvPr/>
          </p:nvSpPr>
          <p:spPr bwMode="auto">
            <a:xfrm>
              <a:off x="1262" y="986"/>
              <a:ext cx="308" cy="308"/>
            </a:xfrm>
            <a:custGeom>
              <a:avLst/>
              <a:gdLst>
                <a:gd name="T0" fmla="*/ 1491 w 3384"/>
                <a:gd name="T1" fmla="*/ 478 h 3385"/>
                <a:gd name="T2" fmla="*/ 1184 w 3384"/>
                <a:gd name="T3" fmla="*/ 600 h 3385"/>
                <a:gd name="T4" fmla="*/ 946 w 3384"/>
                <a:gd name="T5" fmla="*/ 683 h 3385"/>
                <a:gd name="T6" fmla="*/ 535 w 3384"/>
                <a:gd name="T7" fmla="*/ 785 h 3385"/>
                <a:gd name="T8" fmla="*/ 685 w 3384"/>
                <a:gd name="T9" fmla="*/ 1028 h 3385"/>
                <a:gd name="T10" fmla="*/ 509 w 3384"/>
                <a:gd name="T11" fmla="*/ 1452 h 3385"/>
                <a:gd name="T12" fmla="*/ 224 w 3384"/>
                <a:gd name="T13" fmla="*/ 1604 h 3385"/>
                <a:gd name="T14" fmla="*/ 478 w 3384"/>
                <a:gd name="T15" fmla="*/ 1894 h 3385"/>
                <a:gd name="T16" fmla="*/ 633 w 3384"/>
                <a:gd name="T17" fmla="*/ 2265 h 3385"/>
                <a:gd name="T18" fmla="*/ 673 w 3384"/>
                <a:gd name="T19" fmla="*/ 2458 h 3385"/>
                <a:gd name="T20" fmla="*/ 910 w 3384"/>
                <a:gd name="T21" fmla="*/ 2726 h 3385"/>
                <a:gd name="T22" fmla="*/ 1048 w 3384"/>
                <a:gd name="T23" fmla="*/ 2710 h 3385"/>
                <a:gd name="T24" fmla="*/ 1453 w 3384"/>
                <a:gd name="T25" fmla="*/ 2876 h 3385"/>
                <a:gd name="T26" fmla="*/ 1603 w 3384"/>
                <a:gd name="T27" fmla="*/ 3160 h 3385"/>
                <a:gd name="T28" fmla="*/ 1893 w 3384"/>
                <a:gd name="T29" fmla="*/ 2907 h 3385"/>
                <a:gd name="T30" fmla="*/ 2201 w 3384"/>
                <a:gd name="T31" fmla="*/ 2784 h 3385"/>
                <a:gd name="T32" fmla="*/ 2439 w 3384"/>
                <a:gd name="T33" fmla="*/ 2702 h 3385"/>
                <a:gd name="T34" fmla="*/ 2850 w 3384"/>
                <a:gd name="T35" fmla="*/ 2600 h 3385"/>
                <a:gd name="T36" fmla="*/ 2700 w 3384"/>
                <a:gd name="T37" fmla="*/ 2357 h 3385"/>
                <a:gd name="T38" fmla="*/ 2875 w 3384"/>
                <a:gd name="T39" fmla="*/ 1932 h 3385"/>
                <a:gd name="T40" fmla="*/ 3159 w 3384"/>
                <a:gd name="T41" fmla="*/ 1781 h 3385"/>
                <a:gd name="T42" fmla="*/ 2906 w 3384"/>
                <a:gd name="T43" fmla="*/ 1491 h 3385"/>
                <a:gd name="T44" fmla="*/ 2752 w 3384"/>
                <a:gd name="T45" fmla="*/ 1119 h 3385"/>
                <a:gd name="T46" fmla="*/ 2711 w 3384"/>
                <a:gd name="T47" fmla="*/ 926 h 3385"/>
                <a:gd name="T48" fmla="*/ 2474 w 3384"/>
                <a:gd name="T49" fmla="*/ 659 h 3385"/>
                <a:gd name="T50" fmla="*/ 2337 w 3384"/>
                <a:gd name="T51" fmla="*/ 674 h 3385"/>
                <a:gd name="T52" fmla="*/ 1932 w 3384"/>
                <a:gd name="T53" fmla="*/ 508 h 3385"/>
                <a:gd name="T54" fmla="*/ 1781 w 3384"/>
                <a:gd name="T55" fmla="*/ 224 h 3385"/>
                <a:gd name="T56" fmla="*/ 2041 w 3384"/>
                <a:gd name="T57" fmla="*/ 44 h 3385"/>
                <a:gd name="T58" fmla="*/ 2165 w 3384"/>
                <a:gd name="T59" fmla="*/ 346 h 3385"/>
                <a:gd name="T60" fmla="*/ 2567 w 3384"/>
                <a:gd name="T61" fmla="*/ 279 h 3385"/>
                <a:gd name="T62" fmla="*/ 2832 w 3384"/>
                <a:gd name="T63" fmla="*/ 442 h 3385"/>
                <a:gd name="T64" fmla="*/ 3104 w 3384"/>
                <a:gd name="T65" fmla="*/ 774 h 3385"/>
                <a:gd name="T66" fmla="*/ 2978 w 3384"/>
                <a:gd name="T67" fmla="*/ 1075 h 3385"/>
                <a:gd name="T68" fmla="*/ 3309 w 3384"/>
                <a:gd name="T69" fmla="*/ 1312 h 3385"/>
                <a:gd name="T70" fmla="*/ 3384 w 3384"/>
                <a:gd name="T71" fmla="*/ 1692 h 3385"/>
                <a:gd name="T72" fmla="*/ 3309 w 3384"/>
                <a:gd name="T73" fmla="*/ 2072 h 3385"/>
                <a:gd name="T74" fmla="*/ 2978 w 3384"/>
                <a:gd name="T75" fmla="*/ 2309 h 3385"/>
                <a:gd name="T76" fmla="*/ 3104 w 3384"/>
                <a:gd name="T77" fmla="*/ 2610 h 3385"/>
                <a:gd name="T78" fmla="*/ 2832 w 3384"/>
                <a:gd name="T79" fmla="*/ 2943 h 3385"/>
                <a:gd name="T80" fmla="*/ 2567 w 3384"/>
                <a:gd name="T81" fmla="*/ 3105 h 3385"/>
                <a:gd name="T82" fmla="*/ 2165 w 3384"/>
                <a:gd name="T83" fmla="*/ 3039 h 3385"/>
                <a:gd name="T84" fmla="*/ 2041 w 3384"/>
                <a:gd name="T85" fmla="*/ 3340 h 3385"/>
                <a:gd name="T86" fmla="*/ 1486 w 3384"/>
                <a:gd name="T87" fmla="*/ 3372 h 3385"/>
                <a:gd name="T88" fmla="*/ 1296 w 3384"/>
                <a:gd name="T89" fmla="*/ 3270 h 3385"/>
                <a:gd name="T90" fmla="*/ 875 w 3384"/>
                <a:gd name="T91" fmla="*/ 3075 h 3385"/>
                <a:gd name="T92" fmla="*/ 734 w 3384"/>
                <a:gd name="T93" fmla="*/ 3087 h 3385"/>
                <a:gd name="T94" fmla="*/ 343 w 3384"/>
                <a:gd name="T95" fmla="*/ 2714 h 3385"/>
                <a:gd name="T96" fmla="*/ 296 w 3384"/>
                <a:gd name="T97" fmla="*/ 2528 h 3385"/>
                <a:gd name="T98" fmla="*/ 137 w 3384"/>
                <a:gd name="T99" fmla="*/ 2091 h 3385"/>
                <a:gd name="T100" fmla="*/ 29 w 3384"/>
                <a:gd name="T101" fmla="*/ 2000 h 3385"/>
                <a:gd name="T102" fmla="*/ 35 w 3384"/>
                <a:gd name="T103" fmla="*/ 1363 h 3385"/>
                <a:gd name="T104" fmla="*/ 323 w 3384"/>
                <a:gd name="T105" fmla="*/ 1293 h 3385"/>
                <a:gd name="T106" fmla="*/ 286 w 3384"/>
                <a:gd name="T107" fmla="*/ 838 h 3385"/>
                <a:gd name="T108" fmla="*/ 391 w 3384"/>
                <a:gd name="T109" fmla="*/ 610 h 3385"/>
                <a:gd name="T110" fmla="*/ 754 w 3384"/>
                <a:gd name="T111" fmla="*/ 286 h 3385"/>
                <a:gd name="T112" fmla="*/ 1006 w 3384"/>
                <a:gd name="T113" fmla="*/ 441 h 3385"/>
                <a:gd name="T114" fmla="*/ 1302 w 3384"/>
                <a:gd name="T115" fmla="*/ 94 h 3385"/>
                <a:gd name="T116" fmla="*/ 1588 w 3384"/>
                <a:gd name="T117" fmla="*/ 3 h 3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84" h="3385">
                  <a:moveTo>
                    <a:pt x="1692" y="222"/>
                  </a:moveTo>
                  <a:lnTo>
                    <a:pt x="1603" y="224"/>
                  </a:lnTo>
                  <a:lnTo>
                    <a:pt x="1515" y="232"/>
                  </a:lnTo>
                  <a:lnTo>
                    <a:pt x="1515" y="408"/>
                  </a:lnTo>
                  <a:lnTo>
                    <a:pt x="1512" y="434"/>
                  </a:lnTo>
                  <a:lnTo>
                    <a:pt x="1504" y="456"/>
                  </a:lnTo>
                  <a:lnTo>
                    <a:pt x="1491" y="478"/>
                  </a:lnTo>
                  <a:lnTo>
                    <a:pt x="1473" y="495"/>
                  </a:lnTo>
                  <a:lnTo>
                    <a:pt x="1453" y="508"/>
                  </a:lnTo>
                  <a:lnTo>
                    <a:pt x="1428" y="516"/>
                  </a:lnTo>
                  <a:lnTo>
                    <a:pt x="1401" y="522"/>
                  </a:lnTo>
                  <a:lnTo>
                    <a:pt x="1327" y="544"/>
                  </a:lnTo>
                  <a:lnTo>
                    <a:pt x="1255" y="570"/>
                  </a:lnTo>
                  <a:lnTo>
                    <a:pt x="1184" y="600"/>
                  </a:lnTo>
                  <a:lnTo>
                    <a:pt x="1115" y="635"/>
                  </a:lnTo>
                  <a:lnTo>
                    <a:pt x="1048" y="674"/>
                  </a:lnTo>
                  <a:lnTo>
                    <a:pt x="1028" y="684"/>
                  </a:lnTo>
                  <a:lnTo>
                    <a:pt x="1008" y="690"/>
                  </a:lnTo>
                  <a:lnTo>
                    <a:pt x="987" y="691"/>
                  </a:lnTo>
                  <a:lnTo>
                    <a:pt x="966" y="689"/>
                  </a:lnTo>
                  <a:lnTo>
                    <a:pt x="946" y="683"/>
                  </a:lnTo>
                  <a:lnTo>
                    <a:pt x="926" y="673"/>
                  </a:lnTo>
                  <a:lnTo>
                    <a:pt x="910" y="659"/>
                  </a:lnTo>
                  <a:lnTo>
                    <a:pt x="785" y="535"/>
                  </a:lnTo>
                  <a:lnTo>
                    <a:pt x="718" y="591"/>
                  </a:lnTo>
                  <a:lnTo>
                    <a:pt x="653" y="652"/>
                  </a:lnTo>
                  <a:lnTo>
                    <a:pt x="592" y="717"/>
                  </a:lnTo>
                  <a:lnTo>
                    <a:pt x="535" y="785"/>
                  </a:lnTo>
                  <a:lnTo>
                    <a:pt x="660" y="910"/>
                  </a:lnTo>
                  <a:lnTo>
                    <a:pt x="673" y="926"/>
                  </a:lnTo>
                  <a:lnTo>
                    <a:pt x="684" y="946"/>
                  </a:lnTo>
                  <a:lnTo>
                    <a:pt x="690" y="965"/>
                  </a:lnTo>
                  <a:lnTo>
                    <a:pt x="692" y="987"/>
                  </a:lnTo>
                  <a:lnTo>
                    <a:pt x="691" y="1007"/>
                  </a:lnTo>
                  <a:lnTo>
                    <a:pt x="685" y="1028"/>
                  </a:lnTo>
                  <a:lnTo>
                    <a:pt x="674" y="1048"/>
                  </a:lnTo>
                  <a:lnTo>
                    <a:pt x="633" y="1119"/>
                  </a:lnTo>
                  <a:lnTo>
                    <a:pt x="596" y="1193"/>
                  </a:lnTo>
                  <a:lnTo>
                    <a:pt x="564" y="1269"/>
                  </a:lnTo>
                  <a:lnTo>
                    <a:pt x="537" y="1348"/>
                  </a:lnTo>
                  <a:lnTo>
                    <a:pt x="517" y="1429"/>
                  </a:lnTo>
                  <a:lnTo>
                    <a:pt x="509" y="1452"/>
                  </a:lnTo>
                  <a:lnTo>
                    <a:pt x="495" y="1473"/>
                  </a:lnTo>
                  <a:lnTo>
                    <a:pt x="478" y="1491"/>
                  </a:lnTo>
                  <a:lnTo>
                    <a:pt x="457" y="1504"/>
                  </a:lnTo>
                  <a:lnTo>
                    <a:pt x="434" y="1512"/>
                  </a:lnTo>
                  <a:lnTo>
                    <a:pt x="409" y="1515"/>
                  </a:lnTo>
                  <a:lnTo>
                    <a:pt x="233" y="1515"/>
                  </a:lnTo>
                  <a:lnTo>
                    <a:pt x="224" y="1604"/>
                  </a:lnTo>
                  <a:lnTo>
                    <a:pt x="222" y="1692"/>
                  </a:lnTo>
                  <a:lnTo>
                    <a:pt x="224" y="1781"/>
                  </a:lnTo>
                  <a:lnTo>
                    <a:pt x="233" y="1870"/>
                  </a:lnTo>
                  <a:lnTo>
                    <a:pt x="409" y="1870"/>
                  </a:lnTo>
                  <a:lnTo>
                    <a:pt x="434" y="1873"/>
                  </a:lnTo>
                  <a:lnTo>
                    <a:pt x="457" y="1881"/>
                  </a:lnTo>
                  <a:lnTo>
                    <a:pt x="478" y="1894"/>
                  </a:lnTo>
                  <a:lnTo>
                    <a:pt x="495" y="1911"/>
                  </a:lnTo>
                  <a:lnTo>
                    <a:pt x="509" y="1932"/>
                  </a:lnTo>
                  <a:lnTo>
                    <a:pt x="517" y="1956"/>
                  </a:lnTo>
                  <a:lnTo>
                    <a:pt x="537" y="2036"/>
                  </a:lnTo>
                  <a:lnTo>
                    <a:pt x="564" y="2115"/>
                  </a:lnTo>
                  <a:lnTo>
                    <a:pt x="596" y="2191"/>
                  </a:lnTo>
                  <a:lnTo>
                    <a:pt x="633" y="2265"/>
                  </a:lnTo>
                  <a:lnTo>
                    <a:pt x="674" y="2337"/>
                  </a:lnTo>
                  <a:lnTo>
                    <a:pt x="685" y="2357"/>
                  </a:lnTo>
                  <a:lnTo>
                    <a:pt x="691" y="2377"/>
                  </a:lnTo>
                  <a:lnTo>
                    <a:pt x="692" y="2398"/>
                  </a:lnTo>
                  <a:lnTo>
                    <a:pt x="690" y="2419"/>
                  </a:lnTo>
                  <a:lnTo>
                    <a:pt x="684" y="2439"/>
                  </a:lnTo>
                  <a:lnTo>
                    <a:pt x="673" y="2458"/>
                  </a:lnTo>
                  <a:lnTo>
                    <a:pt x="660" y="2474"/>
                  </a:lnTo>
                  <a:lnTo>
                    <a:pt x="535" y="2600"/>
                  </a:lnTo>
                  <a:lnTo>
                    <a:pt x="592" y="2668"/>
                  </a:lnTo>
                  <a:lnTo>
                    <a:pt x="653" y="2733"/>
                  </a:lnTo>
                  <a:lnTo>
                    <a:pt x="718" y="2793"/>
                  </a:lnTo>
                  <a:lnTo>
                    <a:pt x="785" y="2850"/>
                  </a:lnTo>
                  <a:lnTo>
                    <a:pt x="910" y="2726"/>
                  </a:lnTo>
                  <a:lnTo>
                    <a:pt x="926" y="2711"/>
                  </a:lnTo>
                  <a:lnTo>
                    <a:pt x="946" y="2702"/>
                  </a:lnTo>
                  <a:lnTo>
                    <a:pt x="966" y="2696"/>
                  </a:lnTo>
                  <a:lnTo>
                    <a:pt x="987" y="2693"/>
                  </a:lnTo>
                  <a:lnTo>
                    <a:pt x="1008" y="2695"/>
                  </a:lnTo>
                  <a:lnTo>
                    <a:pt x="1028" y="2701"/>
                  </a:lnTo>
                  <a:lnTo>
                    <a:pt x="1048" y="2710"/>
                  </a:lnTo>
                  <a:lnTo>
                    <a:pt x="1115" y="2749"/>
                  </a:lnTo>
                  <a:lnTo>
                    <a:pt x="1184" y="2784"/>
                  </a:lnTo>
                  <a:lnTo>
                    <a:pt x="1255" y="2815"/>
                  </a:lnTo>
                  <a:lnTo>
                    <a:pt x="1327" y="2841"/>
                  </a:lnTo>
                  <a:lnTo>
                    <a:pt x="1401" y="2861"/>
                  </a:lnTo>
                  <a:lnTo>
                    <a:pt x="1428" y="2868"/>
                  </a:lnTo>
                  <a:lnTo>
                    <a:pt x="1453" y="2876"/>
                  </a:lnTo>
                  <a:lnTo>
                    <a:pt x="1473" y="2889"/>
                  </a:lnTo>
                  <a:lnTo>
                    <a:pt x="1491" y="2907"/>
                  </a:lnTo>
                  <a:lnTo>
                    <a:pt x="1504" y="2927"/>
                  </a:lnTo>
                  <a:lnTo>
                    <a:pt x="1512" y="2951"/>
                  </a:lnTo>
                  <a:lnTo>
                    <a:pt x="1515" y="2976"/>
                  </a:lnTo>
                  <a:lnTo>
                    <a:pt x="1515" y="3153"/>
                  </a:lnTo>
                  <a:lnTo>
                    <a:pt x="1603" y="3160"/>
                  </a:lnTo>
                  <a:lnTo>
                    <a:pt x="1692" y="3163"/>
                  </a:lnTo>
                  <a:lnTo>
                    <a:pt x="1781" y="3160"/>
                  </a:lnTo>
                  <a:lnTo>
                    <a:pt x="1869" y="3153"/>
                  </a:lnTo>
                  <a:lnTo>
                    <a:pt x="1869" y="2976"/>
                  </a:lnTo>
                  <a:lnTo>
                    <a:pt x="1873" y="2951"/>
                  </a:lnTo>
                  <a:lnTo>
                    <a:pt x="1881" y="2927"/>
                  </a:lnTo>
                  <a:lnTo>
                    <a:pt x="1893" y="2907"/>
                  </a:lnTo>
                  <a:lnTo>
                    <a:pt x="1911" y="2889"/>
                  </a:lnTo>
                  <a:lnTo>
                    <a:pt x="1932" y="2876"/>
                  </a:lnTo>
                  <a:lnTo>
                    <a:pt x="1956" y="2868"/>
                  </a:lnTo>
                  <a:lnTo>
                    <a:pt x="1983" y="2861"/>
                  </a:lnTo>
                  <a:lnTo>
                    <a:pt x="2057" y="2841"/>
                  </a:lnTo>
                  <a:lnTo>
                    <a:pt x="2130" y="2815"/>
                  </a:lnTo>
                  <a:lnTo>
                    <a:pt x="2201" y="2784"/>
                  </a:lnTo>
                  <a:lnTo>
                    <a:pt x="2270" y="2749"/>
                  </a:lnTo>
                  <a:lnTo>
                    <a:pt x="2337" y="2710"/>
                  </a:lnTo>
                  <a:lnTo>
                    <a:pt x="2356" y="2701"/>
                  </a:lnTo>
                  <a:lnTo>
                    <a:pt x="2377" y="2695"/>
                  </a:lnTo>
                  <a:lnTo>
                    <a:pt x="2398" y="2693"/>
                  </a:lnTo>
                  <a:lnTo>
                    <a:pt x="2418" y="2696"/>
                  </a:lnTo>
                  <a:lnTo>
                    <a:pt x="2439" y="2702"/>
                  </a:lnTo>
                  <a:lnTo>
                    <a:pt x="2457" y="2711"/>
                  </a:lnTo>
                  <a:lnTo>
                    <a:pt x="2474" y="2726"/>
                  </a:lnTo>
                  <a:lnTo>
                    <a:pt x="2599" y="2850"/>
                  </a:lnTo>
                  <a:lnTo>
                    <a:pt x="2667" y="2793"/>
                  </a:lnTo>
                  <a:lnTo>
                    <a:pt x="2732" y="2733"/>
                  </a:lnTo>
                  <a:lnTo>
                    <a:pt x="2793" y="2668"/>
                  </a:lnTo>
                  <a:lnTo>
                    <a:pt x="2850" y="2600"/>
                  </a:lnTo>
                  <a:lnTo>
                    <a:pt x="2725" y="2474"/>
                  </a:lnTo>
                  <a:lnTo>
                    <a:pt x="2711" y="2458"/>
                  </a:lnTo>
                  <a:lnTo>
                    <a:pt x="2701" y="2439"/>
                  </a:lnTo>
                  <a:lnTo>
                    <a:pt x="2695" y="2419"/>
                  </a:lnTo>
                  <a:lnTo>
                    <a:pt x="2692" y="2398"/>
                  </a:lnTo>
                  <a:lnTo>
                    <a:pt x="2694" y="2377"/>
                  </a:lnTo>
                  <a:lnTo>
                    <a:pt x="2700" y="2357"/>
                  </a:lnTo>
                  <a:lnTo>
                    <a:pt x="2710" y="2337"/>
                  </a:lnTo>
                  <a:lnTo>
                    <a:pt x="2752" y="2265"/>
                  </a:lnTo>
                  <a:lnTo>
                    <a:pt x="2789" y="2191"/>
                  </a:lnTo>
                  <a:lnTo>
                    <a:pt x="2821" y="2115"/>
                  </a:lnTo>
                  <a:lnTo>
                    <a:pt x="2846" y="2036"/>
                  </a:lnTo>
                  <a:lnTo>
                    <a:pt x="2867" y="1956"/>
                  </a:lnTo>
                  <a:lnTo>
                    <a:pt x="2875" y="1932"/>
                  </a:lnTo>
                  <a:lnTo>
                    <a:pt x="2889" y="1911"/>
                  </a:lnTo>
                  <a:lnTo>
                    <a:pt x="2906" y="1894"/>
                  </a:lnTo>
                  <a:lnTo>
                    <a:pt x="2927" y="1881"/>
                  </a:lnTo>
                  <a:lnTo>
                    <a:pt x="2950" y="1873"/>
                  </a:lnTo>
                  <a:lnTo>
                    <a:pt x="2975" y="1870"/>
                  </a:lnTo>
                  <a:lnTo>
                    <a:pt x="3152" y="1870"/>
                  </a:lnTo>
                  <a:lnTo>
                    <a:pt x="3159" y="1781"/>
                  </a:lnTo>
                  <a:lnTo>
                    <a:pt x="3163" y="1692"/>
                  </a:lnTo>
                  <a:lnTo>
                    <a:pt x="3159" y="1604"/>
                  </a:lnTo>
                  <a:lnTo>
                    <a:pt x="3151" y="1515"/>
                  </a:lnTo>
                  <a:lnTo>
                    <a:pt x="2975" y="1515"/>
                  </a:lnTo>
                  <a:lnTo>
                    <a:pt x="2950" y="1512"/>
                  </a:lnTo>
                  <a:lnTo>
                    <a:pt x="2927" y="1504"/>
                  </a:lnTo>
                  <a:lnTo>
                    <a:pt x="2906" y="1491"/>
                  </a:lnTo>
                  <a:lnTo>
                    <a:pt x="2889" y="1473"/>
                  </a:lnTo>
                  <a:lnTo>
                    <a:pt x="2875" y="1452"/>
                  </a:lnTo>
                  <a:lnTo>
                    <a:pt x="2867" y="1429"/>
                  </a:lnTo>
                  <a:lnTo>
                    <a:pt x="2846" y="1348"/>
                  </a:lnTo>
                  <a:lnTo>
                    <a:pt x="2821" y="1269"/>
                  </a:lnTo>
                  <a:lnTo>
                    <a:pt x="2789" y="1193"/>
                  </a:lnTo>
                  <a:lnTo>
                    <a:pt x="2752" y="1119"/>
                  </a:lnTo>
                  <a:lnTo>
                    <a:pt x="2710" y="1048"/>
                  </a:lnTo>
                  <a:lnTo>
                    <a:pt x="2700" y="1028"/>
                  </a:lnTo>
                  <a:lnTo>
                    <a:pt x="2694" y="1007"/>
                  </a:lnTo>
                  <a:lnTo>
                    <a:pt x="2692" y="987"/>
                  </a:lnTo>
                  <a:lnTo>
                    <a:pt x="2695" y="965"/>
                  </a:lnTo>
                  <a:lnTo>
                    <a:pt x="2701" y="946"/>
                  </a:lnTo>
                  <a:lnTo>
                    <a:pt x="2711" y="926"/>
                  </a:lnTo>
                  <a:lnTo>
                    <a:pt x="2725" y="910"/>
                  </a:lnTo>
                  <a:lnTo>
                    <a:pt x="2850" y="785"/>
                  </a:lnTo>
                  <a:lnTo>
                    <a:pt x="2793" y="717"/>
                  </a:lnTo>
                  <a:lnTo>
                    <a:pt x="2732" y="652"/>
                  </a:lnTo>
                  <a:lnTo>
                    <a:pt x="2667" y="591"/>
                  </a:lnTo>
                  <a:lnTo>
                    <a:pt x="2599" y="535"/>
                  </a:lnTo>
                  <a:lnTo>
                    <a:pt x="2474" y="659"/>
                  </a:lnTo>
                  <a:lnTo>
                    <a:pt x="2457" y="673"/>
                  </a:lnTo>
                  <a:lnTo>
                    <a:pt x="2439" y="683"/>
                  </a:lnTo>
                  <a:lnTo>
                    <a:pt x="2418" y="689"/>
                  </a:lnTo>
                  <a:lnTo>
                    <a:pt x="2398" y="691"/>
                  </a:lnTo>
                  <a:lnTo>
                    <a:pt x="2377" y="690"/>
                  </a:lnTo>
                  <a:lnTo>
                    <a:pt x="2356" y="684"/>
                  </a:lnTo>
                  <a:lnTo>
                    <a:pt x="2337" y="674"/>
                  </a:lnTo>
                  <a:lnTo>
                    <a:pt x="2270" y="635"/>
                  </a:lnTo>
                  <a:lnTo>
                    <a:pt x="2201" y="600"/>
                  </a:lnTo>
                  <a:lnTo>
                    <a:pt x="2130" y="570"/>
                  </a:lnTo>
                  <a:lnTo>
                    <a:pt x="2057" y="544"/>
                  </a:lnTo>
                  <a:lnTo>
                    <a:pt x="1983" y="522"/>
                  </a:lnTo>
                  <a:lnTo>
                    <a:pt x="1956" y="516"/>
                  </a:lnTo>
                  <a:lnTo>
                    <a:pt x="1932" y="508"/>
                  </a:lnTo>
                  <a:lnTo>
                    <a:pt x="1911" y="495"/>
                  </a:lnTo>
                  <a:lnTo>
                    <a:pt x="1893" y="477"/>
                  </a:lnTo>
                  <a:lnTo>
                    <a:pt x="1881" y="456"/>
                  </a:lnTo>
                  <a:lnTo>
                    <a:pt x="1873" y="434"/>
                  </a:lnTo>
                  <a:lnTo>
                    <a:pt x="1869" y="408"/>
                  </a:lnTo>
                  <a:lnTo>
                    <a:pt x="1869" y="232"/>
                  </a:lnTo>
                  <a:lnTo>
                    <a:pt x="1781" y="224"/>
                  </a:lnTo>
                  <a:lnTo>
                    <a:pt x="1692" y="222"/>
                  </a:lnTo>
                  <a:close/>
                  <a:moveTo>
                    <a:pt x="1691" y="0"/>
                  </a:moveTo>
                  <a:lnTo>
                    <a:pt x="1795" y="3"/>
                  </a:lnTo>
                  <a:lnTo>
                    <a:pt x="1898" y="12"/>
                  </a:lnTo>
                  <a:lnTo>
                    <a:pt x="2000" y="28"/>
                  </a:lnTo>
                  <a:lnTo>
                    <a:pt x="2022" y="34"/>
                  </a:lnTo>
                  <a:lnTo>
                    <a:pt x="2041" y="44"/>
                  </a:lnTo>
                  <a:lnTo>
                    <a:pt x="2058" y="58"/>
                  </a:lnTo>
                  <a:lnTo>
                    <a:pt x="2071" y="74"/>
                  </a:lnTo>
                  <a:lnTo>
                    <a:pt x="2083" y="93"/>
                  </a:lnTo>
                  <a:lnTo>
                    <a:pt x="2089" y="114"/>
                  </a:lnTo>
                  <a:lnTo>
                    <a:pt x="2091" y="137"/>
                  </a:lnTo>
                  <a:lnTo>
                    <a:pt x="2091" y="323"/>
                  </a:lnTo>
                  <a:lnTo>
                    <a:pt x="2165" y="346"/>
                  </a:lnTo>
                  <a:lnTo>
                    <a:pt x="2238" y="374"/>
                  </a:lnTo>
                  <a:lnTo>
                    <a:pt x="2309" y="406"/>
                  </a:lnTo>
                  <a:lnTo>
                    <a:pt x="2378" y="441"/>
                  </a:lnTo>
                  <a:lnTo>
                    <a:pt x="2510" y="310"/>
                  </a:lnTo>
                  <a:lnTo>
                    <a:pt x="2527" y="296"/>
                  </a:lnTo>
                  <a:lnTo>
                    <a:pt x="2546" y="285"/>
                  </a:lnTo>
                  <a:lnTo>
                    <a:pt x="2567" y="279"/>
                  </a:lnTo>
                  <a:lnTo>
                    <a:pt x="2588" y="277"/>
                  </a:lnTo>
                  <a:lnTo>
                    <a:pt x="2610" y="280"/>
                  </a:lnTo>
                  <a:lnTo>
                    <a:pt x="2631" y="286"/>
                  </a:lnTo>
                  <a:lnTo>
                    <a:pt x="2651" y="297"/>
                  </a:lnTo>
                  <a:lnTo>
                    <a:pt x="2714" y="342"/>
                  </a:lnTo>
                  <a:lnTo>
                    <a:pt x="2773" y="390"/>
                  </a:lnTo>
                  <a:lnTo>
                    <a:pt x="2832" y="442"/>
                  </a:lnTo>
                  <a:lnTo>
                    <a:pt x="2889" y="496"/>
                  </a:lnTo>
                  <a:lnTo>
                    <a:pt x="2942" y="551"/>
                  </a:lnTo>
                  <a:lnTo>
                    <a:pt x="2993" y="610"/>
                  </a:lnTo>
                  <a:lnTo>
                    <a:pt x="3041" y="671"/>
                  </a:lnTo>
                  <a:lnTo>
                    <a:pt x="3086" y="733"/>
                  </a:lnTo>
                  <a:lnTo>
                    <a:pt x="3098" y="753"/>
                  </a:lnTo>
                  <a:lnTo>
                    <a:pt x="3104" y="774"/>
                  </a:lnTo>
                  <a:lnTo>
                    <a:pt x="3106" y="795"/>
                  </a:lnTo>
                  <a:lnTo>
                    <a:pt x="3104" y="817"/>
                  </a:lnTo>
                  <a:lnTo>
                    <a:pt x="3098" y="838"/>
                  </a:lnTo>
                  <a:lnTo>
                    <a:pt x="3087" y="857"/>
                  </a:lnTo>
                  <a:lnTo>
                    <a:pt x="3074" y="875"/>
                  </a:lnTo>
                  <a:lnTo>
                    <a:pt x="2942" y="1005"/>
                  </a:lnTo>
                  <a:lnTo>
                    <a:pt x="2978" y="1075"/>
                  </a:lnTo>
                  <a:lnTo>
                    <a:pt x="3010" y="1147"/>
                  </a:lnTo>
                  <a:lnTo>
                    <a:pt x="3038" y="1219"/>
                  </a:lnTo>
                  <a:lnTo>
                    <a:pt x="3062" y="1293"/>
                  </a:lnTo>
                  <a:lnTo>
                    <a:pt x="3247" y="1293"/>
                  </a:lnTo>
                  <a:lnTo>
                    <a:pt x="3270" y="1296"/>
                  </a:lnTo>
                  <a:lnTo>
                    <a:pt x="3290" y="1302"/>
                  </a:lnTo>
                  <a:lnTo>
                    <a:pt x="3309" y="1312"/>
                  </a:lnTo>
                  <a:lnTo>
                    <a:pt x="3325" y="1326"/>
                  </a:lnTo>
                  <a:lnTo>
                    <a:pt x="3340" y="1343"/>
                  </a:lnTo>
                  <a:lnTo>
                    <a:pt x="3350" y="1363"/>
                  </a:lnTo>
                  <a:lnTo>
                    <a:pt x="3356" y="1384"/>
                  </a:lnTo>
                  <a:lnTo>
                    <a:pt x="3371" y="1485"/>
                  </a:lnTo>
                  <a:lnTo>
                    <a:pt x="3381" y="1588"/>
                  </a:lnTo>
                  <a:lnTo>
                    <a:pt x="3384" y="1692"/>
                  </a:lnTo>
                  <a:lnTo>
                    <a:pt x="3381" y="1795"/>
                  </a:lnTo>
                  <a:lnTo>
                    <a:pt x="3371" y="1898"/>
                  </a:lnTo>
                  <a:lnTo>
                    <a:pt x="3356" y="2000"/>
                  </a:lnTo>
                  <a:lnTo>
                    <a:pt x="3350" y="2022"/>
                  </a:lnTo>
                  <a:lnTo>
                    <a:pt x="3340" y="2042"/>
                  </a:lnTo>
                  <a:lnTo>
                    <a:pt x="3326" y="2058"/>
                  </a:lnTo>
                  <a:lnTo>
                    <a:pt x="3309" y="2072"/>
                  </a:lnTo>
                  <a:lnTo>
                    <a:pt x="3290" y="2083"/>
                  </a:lnTo>
                  <a:lnTo>
                    <a:pt x="3270" y="2089"/>
                  </a:lnTo>
                  <a:lnTo>
                    <a:pt x="3247" y="2091"/>
                  </a:lnTo>
                  <a:lnTo>
                    <a:pt x="3062" y="2091"/>
                  </a:lnTo>
                  <a:lnTo>
                    <a:pt x="3038" y="2165"/>
                  </a:lnTo>
                  <a:lnTo>
                    <a:pt x="3010" y="2238"/>
                  </a:lnTo>
                  <a:lnTo>
                    <a:pt x="2978" y="2309"/>
                  </a:lnTo>
                  <a:lnTo>
                    <a:pt x="2942" y="2378"/>
                  </a:lnTo>
                  <a:lnTo>
                    <a:pt x="3073" y="2510"/>
                  </a:lnTo>
                  <a:lnTo>
                    <a:pt x="3087" y="2528"/>
                  </a:lnTo>
                  <a:lnTo>
                    <a:pt x="3098" y="2546"/>
                  </a:lnTo>
                  <a:lnTo>
                    <a:pt x="3104" y="2568"/>
                  </a:lnTo>
                  <a:lnTo>
                    <a:pt x="3106" y="2589"/>
                  </a:lnTo>
                  <a:lnTo>
                    <a:pt x="3104" y="2610"/>
                  </a:lnTo>
                  <a:lnTo>
                    <a:pt x="3098" y="2632"/>
                  </a:lnTo>
                  <a:lnTo>
                    <a:pt x="3086" y="2651"/>
                  </a:lnTo>
                  <a:lnTo>
                    <a:pt x="3041" y="2714"/>
                  </a:lnTo>
                  <a:lnTo>
                    <a:pt x="2993" y="2774"/>
                  </a:lnTo>
                  <a:lnTo>
                    <a:pt x="2942" y="2833"/>
                  </a:lnTo>
                  <a:lnTo>
                    <a:pt x="2889" y="2889"/>
                  </a:lnTo>
                  <a:lnTo>
                    <a:pt x="2832" y="2943"/>
                  </a:lnTo>
                  <a:lnTo>
                    <a:pt x="2774" y="2993"/>
                  </a:lnTo>
                  <a:lnTo>
                    <a:pt x="2714" y="3042"/>
                  </a:lnTo>
                  <a:lnTo>
                    <a:pt x="2651" y="3087"/>
                  </a:lnTo>
                  <a:lnTo>
                    <a:pt x="2631" y="3098"/>
                  </a:lnTo>
                  <a:lnTo>
                    <a:pt x="2610" y="3105"/>
                  </a:lnTo>
                  <a:lnTo>
                    <a:pt x="2589" y="3107"/>
                  </a:lnTo>
                  <a:lnTo>
                    <a:pt x="2567" y="3105"/>
                  </a:lnTo>
                  <a:lnTo>
                    <a:pt x="2547" y="3098"/>
                  </a:lnTo>
                  <a:lnTo>
                    <a:pt x="2527" y="3088"/>
                  </a:lnTo>
                  <a:lnTo>
                    <a:pt x="2510" y="3075"/>
                  </a:lnTo>
                  <a:lnTo>
                    <a:pt x="2378" y="2943"/>
                  </a:lnTo>
                  <a:lnTo>
                    <a:pt x="2309" y="2979"/>
                  </a:lnTo>
                  <a:lnTo>
                    <a:pt x="2238" y="3011"/>
                  </a:lnTo>
                  <a:lnTo>
                    <a:pt x="2165" y="3039"/>
                  </a:lnTo>
                  <a:lnTo>
                    <a:pt x="2091" y="3062"/>
                  </a:lnTo>
                  <a:lnTo>
                    <a:pt x="2091" y="3248"/>
                  </a:lnTo>
                  <a:lnTo>
                    <a:pt x="2089" y="3270"/>
                  </a:lnTo>
                  <a:lnTo>
                    <a:pt x="2083" y="3291"/>
                  </a:lnTo>
                  <a:lnTo>
                    <a:pt x="2071" y="3311"/>
                  </a:lnTo>
                  <a:lnTo>
                    <a:pt x="2058" y="3327"/>
                  </a:lnTo>
                  <a:lnTo>
                    <a:pt x="2041" y="3340"/>
                  </a:lnTo>
                  <a:lnTo>
                    <a:pt x="2022" y="3351"/>
                  </a:lnTo>
                  <a:lnTo>
                    <a:pt x="2000" y="3357"/>
                  </a:lnTo>
                  <a:lnTo>
                    <a:pt x="1898" y="3372"/>
                  </a:lnTo>
                  <a:lnTo>
                    <a:pt x="1795" y="3382"/>
                  </a:lnTo>
                  <a:lnTo>
                    <a:pt x="1692" y="3385"/>
                  </a:lnTo>
                  <a:lnTo>
                    <a:pt x="1588" y="3382"/>
                  </a:lnTo>
                  <a:lnTo>
                    <a:pt x="1486" y="3372"/>
                  </a:lnTo>
                  <a:lnTo>
                    <a:pt x="1384" y="3357"/>
                  </a:lnTo>
                  <a:lnTo>
                    <a:pt x="1363" y="3351"/>
                  </a:lnTo>
                  <a:lnTo>
                    <a:pt x="1343" y="3340"/>
                  </a:lnTo>
                  <a:lnTo>
                    <a:pt x="1326" y="3327"/>
                  </a:lnTo>
                  <a:lnTo>
                    <a:pt x="1313" y="3310"/>
                  </a:lnTo>
                  <a:lnTo>
                    <a:pt x="1302" y="3291"/>
                  </a:lnTo>
                  <a:lnTo>
                    <a:pt x="1296" y="3270"/>
                  </a:lnTo>
                  <a:lnTo>
                    <a:pt x="1293" y="3248"/>
                  </a:lnTo>
                  <a:lnTo>
                    <a:pt x="1293" y="3062"/>
                  </a:lnTo>
                  <a:lnTo>
                    <a:pt x="1219" y="3039"/>
                  </a:lnTo>
                  <a:lnTo>
                    <a:pt x="1147" y="3011"/>
                  </a:lnTo>
                  <a:lnTo>
                    <a:pt x="1076" y="2979"/>
                  </a:lnTo>
                  <a:lnTo>
                    <a:pt x="1006" y="2943"/>
                  </a:lnTo>
                  <a:lnTo>
                    <a:pt x="875" y="3075"/>
                  </a:lnTo>
                  <a:lnTo>
                    <a:pt x="858" y="3088"/>
                  </a:lnTo>
                  <a:lnTo>
                    <a:pt x="838" y="3098"/>
                  </a:lnTo>
                  <a:lnTo>
                    <a:pt x="817" y="3105"/>
                  </a:lnTo>
                  <a:lnTo>
                    <a:pt x="796" y="3107"/>
                  </a:lnTo>
                  <a:lnTo>
                    <a:pt x="774" y="3105"/>
                  </a:lnTo>
                  <a:lnTo>
                    <a:pt x="754" y="3098"/>
                  </a:lnTo>
                  <a:lnTo>
                    <a:pt x="734" y="3087"/>
                  </a:lnTo>
                  <a:lnTo>
                    <a:pt x="671" y="3042"/>
                  </a:lnTo>
                  <a:lnTo>
                    <a:pt x="610" y="2993"/>
                  </a:lnTo>
                  <a:lnTo>
                    <a:pt x="552" y="2943"/>
                  </a:lnTo>
                  <a:lnTo>
                    <a:pt x="496" y="2889"/>
                  </a:lnTo>
                  <a:lnTo>
                    <a:pt x="443" y="2833"/>
                  </a:lnTo>
                  <a:lnTo>
                    <a:pt x="391" y="2774"/>
                  </a:lnTo>
                  <a:lnTo>
                    <a:pt x="343" y="2714"/>
                  </a:lnTo>
                  <a:lnTo>
                    <a:pt x="297" y="2651"/>
                  </a:lnTo>
                  <a:lnTo>
                    <a:pt x="287" y="2632"/>
                  </a:lnTo>
                  <a:lnTo>
                    <a:pt x="281" y="2610"/>
                  </a:lnTo>
                  <a:lnTo>
                    <a:pt x="278" y="2589"/>
                  </a:lnTo>
                  <a:lnTo>
                    <a:pt x="280" y="2568"/>
                  </a:lnTo>
                  <a:lnTo>
                    <a:pt x="286" y="2546"/>
                  </a:lnTo>
                  <a:lnTo>
                    <a:pt x="296" y="2528"/>
                  </a:lnTo>
                  <a:lnTo>
                    <a:pt x="311" y="2510"/>
                  </a:lnTo>
                  <a:lnTo>
                    <a:pt x="442" y="2378"/>
                  </a:lnTo>
                  <a:lnTo>
                    <a:pt x="407" y="2309"/>
                  </a:lnTo>
                  <a:lnTo>
                    <a:pt x="375" y="2238"/>
                  </a:lnTo>
                  <a:lnTo>
                    <a:pt x="347" y="2165"/>
                  </a:lnTo>
                  <a:lnTo>
                    <a:pt x="323" y="2091"/>
                  </a:lnTo>
                  <a:lnTo>
                    <a:pt x="137" y="2091"/>
                  </a:lnTo>
                  <a:lnTo>
                    <a:pt x="115" y="2089"/>
                  </a:lnTo>
                  <a:lnTo>
                    <a:pt x="94" y="2083"/>
                  </a:lnTo>
                  <a:lnTo>
                    <a:pt x="75" y="2072"/>
                  </a:lnTo>
                  <a:lnTo>
                    <a:pt x="59" y="2058"/>
                  </a:lnTo>
                  <a:lnTo>
                    <a:pt x="45" y="2042"/>
                  </a:lnTo>
                  <a:lnTo>
                    <a:pt x="35" y="2022"/>
                  </a:lnTo>
                  <a:lnTo>
                    <a:pt x="29" y="2000"/>
                  </a:lnTo>
                  <a:lnTo>
                    <a:pt x="13" y="1898"/>
                  </a:lnTo>
                  <a:lnTo>
                    <a:pt x="4" y="1795"/>
                  </a:lnTo>
                  <a:lnTo>
                    <a:pt x="0" y="1692"/>
                  </a:lnTo>
                  <a:lnTo>
                    <a:pt x="4" y="1588"/>
                  </a:lnTo>
                  <a:lnTo>
                    <a:pt x="13" y="1485"/>
                  </a:lnTo>
                  <a:lnTo>
                    <a:pt x="29" y="1384"/>
                  </a:lnTo>
                  <a:lnTo>
                    <a:pt x="35" y="1363"/>
                  </a:lnTo>
                  <a:lnTo>
                    <a:pt x="45" y="1343"/>
                  </a:lnTo>
                  <a:lnTo>
                    <a:pt x="59" y="1326"/>
                  </a:lnTo>
                  <a:lnTo>
                    <a:pt x="75" y="1312"/>
                  </a:lnTo>
                  <a:lnTo>
                    <a:pt x="95" y="1302"/>
                  </a:lnTo>
                  <a:lnTo>
                    <a:pt x="115" y="1296"/>
                  </a:lnTo>
                  <a:lnTo>
                    <a:pt x="138" y="1293"/>
                  </a:lnTo>
                  <a:lnTo>
                    <a:pt x="323" y="1293"/>
                  </a:lnTo>
                  <a:lnTo>
                    <a:pt x="347" y="1219"/>
                  </a:lnTo>
                  <a:lnTo>
                    <a:pt x="375" y="1147"/>
                  </a:lnTo>
                  <a:lnTo>
                    <a:pt x="407" y="1075"/>
                  </a:lnTo>
                  <a:lnTo>
                    <a:pt x="442" y="1005"/>
                  </a:lnTo>
                  <a:lnTo>
                    <a:pt x="311" y="875"/>
                  </a:lnTo>
                  <a:lnTo>
                    <a:pt x="296" y="857"/>
                  </a:lnTo>
                  <a:lnTo>
                    <a:pt x="286" y="838"/>
                  </a:lnTo>
                  <a:lnTo>
                    <a:pt x="280" y="817"/>
                  </a:lnTo>
                  <a:lnTo>
                    <a:pt x="278" y="795"/>
                  </a:lnTo>
                  <a:lnTo>
                    <a:pt x="281" y="774"/>
                  </a:lnTo>
                  <a:lnTo>
                    <a:pt x="287" y="753"/>
                  </a:lnTo>
                  <a:lnTo>
                    <a:pt x="297" y="733"/>
                  </a:lnTo>
                  <a:lnTo>
                    <a:pt x="343" y="671"/>
                  </a:lnTo>
                  <a:lnTo>
                    <a:pt x="391" y="610"/>
                  </a:lnTo>
                  <a:lnTo>
                    <a:pt x="443" y="551"/>
                  </a:lnTo>
                  <a:lnTo>
                    <a:pt x="496" y="496"/>
                  </a:lnTo>
                  <a:lnTo>
                    <a:pt x="552" y="442"/>
                  </a:lnTo>
                  <a:lnTo>
                    <a:pt x="610" y="390"/>
                  </a:lnTo>
                  <a:lnTo>
                    <a:pt x="671" y="342"/>
                  </a:lnTo>
                  <a:lnTo>
                    <a:pt x="734" y="297"/>
                  </a:lnTo>
                  <a:lnTo>
                    <a:pt x="754" y="286"/>
                  </a:lnTo>
                  <a:lnTo>
                    <a:pt x="774" y="280"/>
                  </a:lnTo>
                  <a:lnTo>
                    <a:pt x="796" y="277"/>
                  </a:lnTo>
                  <a:lnTo>
                    <a:pt x="817" y="279"/>
                  </a:lnTo>
                  <a:lnTo>
                    <a:pt x="838" y="285"/>
                  </a:lnTo>
                  <a:lnTo>
                    <a:pt x="858" y="296"/>
                  </a:lnTo>
                  <a:lnTo>
                    <a:pt x="875" y="310"/>
                  </a:lnTo>
                  <a:lnTo>
                    <a:pt x="1006" y="441"/>
                  </a:lnTo>
                  <a:lnTo>
                    <a:pt x="1076" y="406"/>
                  </a:lnTo>
                  <a:lnTo>
                    <a:pt x="1147" y="374"/>
                  </a:lnTo>
                  <a:lnTo>
                    <a:pt x="1219" y="346"/>
                  </a:lnTo>
                  <a:lnTo>
                    <a:pt x="1293" y="323"/>
                  </a:lnTo>
                  <a:lnTo>
                    <a:pt x="1293" y="137"/>
                  </a:lnTo>
                  <a:lnTo>
                    <a:pt x="1296" y="114"/>
                  </a:lnTo>
                  <a:lnTo>
                    <a:pt x="1302" y="94"/>
                  </a:lnTo>
                  <a:lnTo>
                    <a:pt x="1313" y="74"/>
                  </a:lnTo>
                  <a:lnTo>
                    <a:pt x="1326" y="58"/>
                  </a:lnTo>
                  <a:lnTo>
                    <a:pt x="1343" y="44"/>
                  </a:lnTo>
                  <a:lnTo>
                    <a:pt x="1363" y="34"/>
                  </a:lnTo>
                  <a:lnTo>
                    <a:pt x="1384" y="28"/>
                  </a:lnTo>
                  <a:lnTo>
                    <a:pt x="1486" y="12"/>
                  </a:lnTo>
                  <a:lnTo>
                    <a:pt x="1588" y="3"/>
                  </a:lnTo>
                  <a:lnTo>
                    <a:pt x="16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0" name="Group 403"/>
          <p:cNvGrpSpPr>
            <a:grpSpLocks noChangeAspect="1"/>
          </p:cNvGrpSpPr>
          <p:nvPr/>
        </p:nvGrpSpPr>
        <p:grpSpPr bwMode="auto">
          <a:xfrm>
            <a:off x="3250554" y="1307820"/>
            <a:ext cx="191104" cy="301247"/>
            <a:chOff x="114" y="557"/>
            <a:chExt cx="203" cy="320"/>
          </a:xfrm>
          <a:solidFill>
            <a:schemeClr val="tx1">
              <a:lumMod val="65000"/>
              <a:lumOff val="35000"/>
            </a:schemeClr>
          </a:solidFill>
        </p:grpSpPr>
        <p:sp>
          <p:nvSpPr>
            <p:cNvPr id="553" name="Freeform 405"/>
            <p:cNvSpPr>
              <a:spLocks noEditPoints="1"/>
            </p:cNvSpPr>
            <p:nvPr/>
          </p:nvSpPr>
          <p:spPr bwMode="auto">
            <a:xfrm>
              <a:off x="114" y="557"/>
              <a:ext cx="203" cy="320"/>
            </a:xfrm>
            <a:custGeom>
              <a:avLst/>
              <a:gdLst>
                <a:gd name="T0" fmla="*/ 1116 w 2231"/>
                <a:gd name="T1" fmla="*/ 3286 h 3520"/>
                <a:gd name="T2" fmla="*/ 222 w 2231"/>
                <a:gd name="T3" fmla="*/ 1363 h 3520"/>
                <a:gd name="T4" fmla="*/ 1236 w 2231"/>
                <a:gd name="T5" fmla="*/ 666 h 3520"/>
                <a:gd name="T6" fmla="*/ 1318 w 2231"/>
                <a:gd name="T7" fmla="*/ 738 h 3520"/>
                <a:gd name="T8" fmla="*/ 1199 w 2231"/>
                <a:gd name="T9" fmla="*/ 603 h 3520"/>
                <a:gd name="T10" fmla="*/ 789 w 2231"/>
                <a:gd name="T11" fmla="*/ 698 h 3520"/>
                <a:gd name="T12" fmla="*/ 695 w 2231"/>
                <a:gd name="T13" fmla="*/ 816 h 3520"/>
                <a:gd name="T14" fmla="*/ 566 w 2231"/>
                <a:gd name="T15" fmla="*/ 895 h 3520"/>
                <a:gd name="T16" fmla="*/ 1351 w 2231"/>
                <a:gd name="T17" fmla="*/ 1140 h 3520"/>
                <a:gd name="T18" fmla="*/ 1256 w 2231"/>
                <a:gd name="T19" fmla="*/ 874 h 3520"/>
                <a:gd name="T20" fmla="*/ 1138 w 2231"/>
                <a:gd name="T21" fmla="*/ 780 h 3520"/>
                <a:gd name="T22" fmla="*/ 1060 w 2231"/>
                <a:gd name="T23" fmla="*/ 652 h 3520"/>
                <a:gd name="T24" fmla="*/ 519 w 2231"/>
                <a:gd name="T25" fmla="*/ 603 h 3520"/>
                <a:gd name="T26" fmla="*/ 581 w 2231"/>
                <a:gd name="T27" fmla="*/ 718 h 3520"/>
                <a:gd name="T28" fmla="*/ 654 w 2231"/>
                <a:gd name="T29" fmla="*/ 636 h 3520"/>
                <a:gd name="T30" fmla="*/ 1627 w 2231"/>
                <a:gd name="T31" fmla="*/ 222 h 3520"/>
                <a:gd name="T32" fmla="*/ 1689 w 2231"/>
                <a:gd name="T33" fmla="*/ 314 h 3520"/>
                <a:gd name="T34" fmla="*/ 1779 w 2231"/>
                <a:gd name="T35" fmla="*/ 374 h 3520"/>
                <a:gd name="T36" fmla="*/ 1254 w 2231"/>
                <a:gd name="T37" fmla="*/ 222 h 3520"/>
                <a:gd name="T38" fmla="*/ 1200 w 2231"/>
                <a:gd name="T39" fmla="*/ 345 h 3520"/>
                <a:gd name="T40" fmla="*/ 1487 w 2231"/>
                <a:gd name="T41" fmla="*/ 383 h 3520"/>
                <a:gd name="T42" fmla="*/ 1547 w 2231"/>
                <a:gd name="T43" fmla="*/ 421 h 3520"/>
                <a:gd name="T44" fmla="*/ 1572 w 2231"/>
                <a:gd name="T45" fmla="*/ 492 h 3520"/>
                <a:gd name="T46" fmla="*/ 1779 w 2231"/>
                <a:gd name="T47" fmla="*/ 531 h 3520"/>
                <a:gd name="T48" fmla="*/ 1642 w 2231"/>
                <a:gd name="T49" fmla="*/ 466 h 3520"/>
                <a:gd name="T50" fmla="*/ 1536 w 2231"/>
                <a:gd name="T51" fmla="*/ 361 h 3520"/>
                <a:gd name="T52" fmla="*/ 1472 w 2231"/>
                <a:gd name="T53" fmla="*/ 222 h 3520"/>
                <a:gd name="T54" fmla="*/ 946 w 2231"/>
                <a:gd name="T55" fmla="*/ 374 h 3520"/>
                <a:gd name="T56" fmla="*/ 1037 w 2231"/>
                <a:gd name="T57" fmla="*/ 314 h 3520"/>
                <a:gd name="T58" fmla="*/ 1098 w 2231"/>
                <a:gd name="T59" fmla="*/ 222 h 3520"/>
                <a:gd name="T60" fmla="*/ 1890 w 2231"/>
                <a:gd name="T61" fmla="*/ 0 h 3520"/>
                <a:gd name="T62" fmla="*/ 1959 w 2231"/>
                <a:gd name="T63" fmla="*/ 25 h 3520"/>
                <a:gd name="T64" fmla="*/ 1998 w 2231"/>
                <a:gd name="T65" fmla="*/ 85 h 3520"/>
                <a:gd name="T66" fmla="*/ 2120 w 2231"/>
                <a:gd name="T67" fmla="*/ 1140 h 3520"/>
                <a:gd name="T68" fmla="*/ 2189 w 2231"/>
                <a:gd name="T69" fmla="*/ 1165 h 3520"/>
                <a:gd name="T70" fmla="*/ 2228 w 2231"/>
                <a:gd name="T71" fmla="*/ 1227 h 3520"/>
                <a:gd name="T72" fmla="*/ 2228 w 2231"/>
                <a:gd name="T73" fmla="*/ 2963 h 3520"/>
                <a:gd name="T74" fmla="*/ 2188 w 2231"/>
                <a:gd name="T75" fmla="*/ 3025 h 3520"/>
                <a:gd name="T76" fmla="*/ 1139 w 2231"/>
                <a:gd name="T77" fmla="*/ 3518 h 3520"/>
                <a:gd name="T78" fmla="*/ 1091 w 2231"/>
                <a:gd name="T79" fmla="*/ 3518 h 3520"/>
                <a:gd name="T80" fmla="*/ 42 w 2231"/>
                <a:gd name="T81" fmla="*/ 3025 h 3520"/>
                <a:gd name="T82" fmla="*/ 3 w 2231"/>
                <a:gd name="T83" fmla="*/ 2963 h 3520"/>
                <a:gd name="T84" fmla="*/ 3 w 2231"/>
                <a:gd name="T85" fmla="*/ 1227 h 3520"/>
                <a:gd name="T86" fmla="*/ 41 w 2231"/>
                <a:gd name="T87" fmla="*/ 1165 h 3520"/>
                <a:gd name="T88" fmla="*/ 110 w 2231"/>
                <a:gd name="T89" fmla="*/ 1140 h 3520"/>
                <a:gd name="T90" fmla="*/ 300 w 2231"/>
                <a:gd name="T91" fmla="*/ 466 h 3520"/>
                <a:gd name="T92" fmla="*/ 338 w 2231"/>
                <a:gd name="T93" fmla="*/ 404 h 3520"/>
                <a:gd name="T94" fmla="*/ 407 w 2231"/>
                <a:gd name="T95" fmla="*/ 380 h 3520"/>
                <a:gd name="T96" fmla="*/ 728 w 2231"/>
                <a:gd name="T97" fmla="*/ 85 h 3520"/>
                <a:gd name="T98" fmla="*/ 766 w 2231"/>
                <a:gd name="T99" fmla="*/ 25 h 3520"/>
                <a:gd name="T100" fmla="*/ 835 w 2231"/>
                <a:gd name="T101" fmla="*/ 0 h 3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31" h="3520">
                  <a:moveTo>
                    <a:pt x="222" y="1363"/>
                  </a:moveTo>
                  <a:lnTo>
                    <a:pt x="222" y="2867"/>
                  </a:lnTo>
                  <a:lnTo>
                    <a:pt x="1116" y="3286"/>
                  </a:lnTo>
                  <a:lnTo>
                    <a:pt x="2010" y="2867"/>
                  </a:lnTo>
                  <a:lnTo>
                    <a:pt x="2010" y="1363"/>
                  </a:lnTo>
                  <a:lnTo>
                    <a:pt x="222" y="1363"/>
                  </a:lnTo>
                  <a:close/>
                  <a:moveTo>
                    <a:pt x="1199" y="603"/>
                  </a:moveTo>
                  <a:lnTo>
                    <a:pt x="1216" y="636"/>
                  </a:lnTo>
                  <a:lnTo>
                    <a:pt x="1236" y="666"/>
                  </a:lnTo>
                  <a:lnTo>
                    <a:pt x="1260" y="693"/>
                  </a:lnTo>
                  <a:lnTo>
                    <a:pt x="1287" y="718"/>
                  </a:lnTo>
                  <a:lnTo>
                    <a:pt x="1318" y="738"/>
                  </a:lnTo>
                  <a:lnTo>
                    <a:pt x="1351" y="755"/>
                  </a:lnTo>
                  <a:lnTo>
                    <a:pt x="1351" y="603"/>
                  </a:lnTo>
                  <a:lnTo>
                    <a:pt x="1199" y="603"/>
                  </a:lnTo>
                  <a:close/>
                  <a:moveTo>
                    <a:pt x="826" y="603"/>
                  </a:moveTo>
                  <a:lnTo>
                    <a:pt x="810" y="652"/>
                  </a:lnTo>
                  <a:lnTo>
                    <a:pt x="789" y="698"/>
                  </a:lnTo>
                  <a:lnTo>
                    <a:pt x="762" y="740"/>
                  </a:lnTo>
                  <a:lnTo>
                    <a:pt x="730" y="780"/>
                  </a:lnTo>
                  <a:lnTo>
                    <a:pt x="695" y="816"/>
                  </a:lnTo>
                  <a:lnTo>
                    <a:pt x="656" y="847"/>
                  </a:lnTo>
                  <a:lnTo>
                    <a:pt x="613" y="874"/>
                  </a:lnTo>
                  <a:lnTo>
                    <a:pt x="566" y="895"/>
                  </a:lnTo>
                  <a:lnTo>
                    <a:pt x="519" y="911"/>
                  </a:lnTo>
                  <a:lnTo>
                    <a:pt x="519" y="1140"/>
                  </a:lnTo>
                  <a:lnTo>
                    <a:pt x="1351" y="1140"/>
                  </a:lnTo>
                  <a:lnTo>
                    <a:pt x="1351" y="911"/>
                  </a:lnTo>
                  <a:lnTo>
                    <a:pt x="1302" y="895"/>
                  </a:lnTo>
                  <a:lnTo>
                    <a:pt x="1256" y="874"/>
                  </a:lnTo>
                  <a:lnTo>
                    <a:pt x="1214" y="847"/>
                  </a:lnTo>
                  <a:lnTo>
                    <a:pt x="1174" y="816"/>
                  </a:lnTo>
                  <a:lnTo>
                    <a:pt x="1138" y="780"/>
                  </a:lnTo>
                  <a:lnTo>
                    <a:pt x="1107" y="740"/>
                  </a:lnTo>
                  <a:lnTo>
                    <a:pt x="1081" y="698"/>
                  </a:lnTo>
                  <a:lnTo>
                    <a:pt x="1060" y="652"/>
                  </a:lnTo>
                  <a:lnTo>
                    <a:pt x="1044" y="603"/>
                  </a:lnTo>
                  <a:lnTo>
                    <a:pt x="826" y="603"/>
                  </a:lnTo>
                  <a:close/>
                  <a:moveTo>
                    <a:pt x="519" y="603"/>
                  </a:moveTo>
                  <a:lnTo>
                    <a:pt x="519" y="755"/>
                  </a:lnTo>
                  <a:lnTo>
                    <a:pt x="552" y="738"/>
                  </a:lnTo>
                  <a:lnTo>
                    <a:pt x="581" y="718"/>
                  </a:lnTo>
                  <a:lnTo>
                    <a:pt x="609" y="693"/>
                  </a:lnTo>
                  <a:lnTo>
                    <a:pt x="633" y="666"/>
                  </a:lnTo>
                  <a:lnTo>
                    <a:pt x="654" y="636"/>
                  </a:lnTo>
                  <a:lnTo>
                    <a:pt x="670" y="603"/>
                  </a:lnTo>
                  <a:lnTo>
                    <a:pt x="519" y="603"/>
                  </a:lnTo>
                  <a:close/>
                  <a:moveTo>
                    <a:pt x="1627" y="222"/>
                  </a:moveTo>
                  <a:lnTo>
                    <a:pt x="1644" y="255"/>
                  </a:lnTo>
                  <a:lnTo>
                    <a:pt x="1664" y="286"/>
                  </a:lnTo>
                  <a:lnTo>
                    <a:pt x="1689" y="314"/>
                  </a:lnTo>
                  <a:lnTo>
                    <a:pt x="1715" y="337"/>
                  </a:lnTo>
                  <a:lnTo>
                    <a:pt x="1746" y="358"/>
                  </a:lnTo>
                  <a:lnTo>
                    <a:pt x="1779" y="374"/>
                  </a:lnTo>
                  <a:lnTo>
                    <a:pt x="1779" y="222"/>
                  </a:lnTo>
                  <a:lnTo>
                    <a:pt x="1627" y="222"/>
                  </a:lnTo>
                  <a:close/>
                  <a:moveTo>
                    <a:pt x="1254" y="222"/>
                  </a:moveTo>
                  <a:lnTo>
                    <a:pt x="1240" y="266"/>
                  </a:lnTo>
                  <a:lnTo>
                    <a:pt x="1222" y="306"/>
                  </a:lnTo>
                  <a:lnTo>
                    <a:pt x="1200" y="345"/>
                  </a:lnTo>
                  <a:lnTo>
                    <a:pt x="1174" y="380"/>
                  </a:lnTo>
                  <a:lnTo>
                    <a:pt x="1461" y="380"/>
                  </a:lnTo>
                  <a:lnTo>
                    <a:pt x="1487" y="383"/>
                  </a:lnTo>
                  <a:lnTo>
                    <a:pt x="1510" y="391"/>
                  </a:lnTo>
                  <a:lnTo>
                    <a:pt x="1530" y="404"/>
                  </a:lnTo>
                  <a:lnTo>
                    <a:pt x="1547" y="421"/>
                  </a:lnTo>
                  <a:lnTo>
                    <a:pt x="1561" y="443"/>
                  </a:lnTo>
                  <a:lnTo>
                    <a:pt x="1570" y="466"/>
                  </a:lnTo>
                  <a:lnTo>
                    <a:pt x="1572" y="492"/>
                  </a:lnTo>
                  <a:lnTo>
                    <a:pt x="1572" y="1140"/>
                  </a:lnTo>
                  <a:lnTo>
                    <a:pt x="1779" y="1140"/>
                  </a:lnTo>
                  <a:lnTo>
                    <a:pt x="1779" y="531"/>
                  </a:lnTo>
                  <a:lnTo>
                    <a:pt x="1730" y="515"/>
                  </a:lnTo>
                  <a:lnTo>
                    <a:pt x="1685" y="493"/>
                  </a:lnTo>
                  <a:lnTo>
                    <a:pt x="1642" y="466"/>
                  </a:lnTo>
                  <a:lnTo>
                    <a:pt x="1603" y="435"/>
                  </a:lnTo>
                  <a:lnTo>
                    <a:pt x="1567" y="400"/>
                  </a:lnTo>
                  <a:lnTo>
                    <a:pt x="1536" y="361"/>
                  </a:lnTo>
                  <a:lnTo>
                    <a:pt x="1509" y="317"/>
                  </a:lnTo>
                  <a:lnTo>
                    <a:pt x="1488" y="271"/>
                  </a:lnTo>
                  <a:lnTo>
                    <a:pt x="1472" y="222"/>
                  </a:lnTo>
                  <a:lnTo>
                    <a:pt x="1254" y="222"/>
                  </a:lnTo>
                  <a:close/>
                  <a:moveTo>
                    <a:pt x="946" y="222"/>
                  </a:moveTo>
                  <a:lnTo>
                    <a:pt x="946" y="374"/>
                  </a:lnTo>
                  <a:lnTo>
                    <a:pt x="979" y="358"/>
                  </a:lnTo>
                  <a:lnTo>
                    <a:pt x="1010" y="337"/>
                  </a:lnTo>
                  <a:lnTo>
                    <a:pt x="1037" y="314"/>
                  </a:lnTo>
                  <a:lnTo>
                    <a:pt x="1061" y="286"/>
                  </a:lnTo>
                  <a:lnTo>
                    <a:pt x="1082" y="255"/>
                  </a:lnTo>
                  <a:lnTo>
                    <a:pt x="1098" y="222"/>
                  </a:lnTo>
                  <a:lnTo>
                    <a:pt x="946" y="222"/>
                  </a:lnTo>
                  <a:close/>
                  <a:moveTo>
                    <a:pt x="835" y="0"/>
                  </a:moveTo>
                  <a:lnTo>
                    <a:pt x="1890" y="0"/>
                  </a:lnTo>
                  <a:lnTo>
                    <a:pt x="1915" y="3"/>
                  </a:lnTo>
                  <a:lnTo>
                    <a:pt x="1939" y="12"/>
                  </a:lnTo>
                  <a:lnTo>
                    <a:pt x="1959" y="25"/>
                  </a:lnTo>
                  <a:lnTo>
                    <a:pt x="1976" y="42"/>
                  </a:lnTo>
                  <a:lnTo>
                    <a:pt x="1990" y="62"/>
                  </a:lnTo>
                  <a:lnTo>
                    <a:pt x="1998" y="85"/>
                  </a:lnTo>
                  <a:lnTo>
                    <a:pt x="2000" y="111"/>
                  </a:lnTo>
                  <a:lnTo>
                    <a:pt x="2000" y="1140"/>
                  </a:lnTo>
                  <a:lnTo>
                    <a:pt x="2120" y="1140"/>
                  </a:lnTo>
                  <a:lnTo>
                    <a:pt x="2146" y="1143"/>
                  </a:lnTo>
                  <a:lnTo>
                    <a:pt x="2169" y="1152"/>
                  </a:lnTo>
                  <a:lnTo>
                    <a:pt x="2189" y="1165"/>
                  </a:lnTo>
                  <a:lnTo>
                    <a:pt x="2206" y="1182"/>
                  </a:lnTo>
                  <a:lnTo>
                    <a:pt x="2220" y="1203"/>
                  </a:lnTo>
                  <a:lnTo>
                    <a:pt x="2228" y="1227"/>
                  </a:lnTo>
                  <a:lnTo>
                    <a:pt x="2231" y="1251"/>
                  </a:lnTo>
                  <a:lnTo>
                    <a:pt x="2231" y="2938"/>
                  </a:lnTo>
                  <a:lnTo>
                    <a:pt x="2228" y="2963"/>
                  </a:lnTo>
                  <a:lnTo>
                    <a:pt x="2220" y="2987"/>
                  </a:lnTo>
                  <a:lnTo>
                    <a:pt x="2206" y="3008"/>
                  </a:lnTo>
                  <a:lnTo>
                    <a:pt x="2188" y="3025"/>
                  </a:lnTo>
                  <a:lnTo>
                    <a:pt x="2167" y="3039"/>
                  </a:lnTo>
                  <a:lnTo>
                    <a:pt x="1163" y="3509"/>
                  </a:lnTo>
                  <a:lnTo>
                    <a:pt x="1139" y="3518"/>
                  </a:lnTo>
                  <a:lnTo>
                    <a:pt x="1116" y="3520"/>
                  </a:lnTo>
                  <a:lnTo>
                    <a:pt x="1116" y="3520"/>
                  </a:lnTo>
                  <a:lnTo>
                    <a:pt x="1091" y="3518"/>
                  </a:lnTo>
                  <a:lnTo>
                    <a:pt x="1069" y="3509"/>
                  </a:lnTo>
                  <a:lnTo>
                    <a:pt x="64" y="3039"/>
                  </a:lnTo>
                  <a:lnTo>
                    <a:pt x="42" y="3025"/>
                  </a:lnTo>
                  <a:lnTo>
                    <a:pt x="24" y="3008"/>
                  </a:lnTo>
                  <a:lnTo>
                    <a:pt x="12" y="2987"/>
                  </a:lnTo>
                  <a:lnTo>
                    <a:pt x="3" y="2963"/>
                  </a:lnTo>
                  <a:lnTo>
                    <a:pt x="0" y="2938"/>
                  </a:lnTo>
                  <a:lnTo>
                    <a:pt x="0" y="1251"/>
                  </a:lnTo>
                  <a:lnTo>
                    <a:pt x="3" y="1227"/>
                  </a:lnTo>
                  <a:lnTo>
                    <a:pt x="12" y="1203"/>
                  </a:lnTo>
                  <a:lnTo>
                    <a:pt x="24" y="1182"/>
                  </a:lnTo>
                  <a:lnTo>
                    <a:pt x="41" y="1165"/>
                  </a:lnTo>
                  <a:lnTo>
                    <a:pt x="63" y="1152"/>
                  </a:lnTo>
                  <a:lnTo>
                    <a:pt x="86" y="1143"/>
                  </a:lnTo>
                  <a:lnTo>
                    <a:pt x="110" y="1140"/>
                  </a:lnTo>
                  <a:lnTo>
                    <a:pt x="296" y="1140"/>
                  </a:lnTo>
                  <a:lnTo>
                    <a:pt x="296" y="492"/>
                  </a:lnTo>
                  <a:lnTo>
                    <a:pt x="300" y="466"/>
                  </a:lnTo>
                  <a:lnTo>
                    <a:pt x="308" y="443"/>
                  </a:lnTo>
                  <a:lnTo>
                    <a:pt x="321" y="421"/>
                  </a:lnTo>
                  <a:lnTo>
                    <a:pt x="338" y="404"/>
                  </a:lnTo>
                  <a:lnTo>
                    <a:pt x="359" y="391"/>
                  </a:lnTo>
                  <a:lnTo>
                    <a:pt x="381" y="383"/>
                  </a:lnTo>
                  <a:lnTo>
                    <a:pt x="407" y="380"/>
                  </a:lnTo>
                  <a:lnTo>
                    <a:pt x="725" y="380"/>
                  </a:lnTo>
                  <a:lnTo>
                    <a:pt x="725" y="111"/>
                  </a:lnTo>
                  <a:lnTo>
                    <a:pt x="728" y="85"/>
                  </a:lnTo>
                  <a:lnTo>
                    <a:pt x="736" y="62"/>
                  </a:lnTo>
                  <a:lnTo>
                    <a:pt x="749" y="42"/>
                  </a:lnTo>
                  <a:lnTo>
                    <a:pt x="766" y="25"/>
                  </a:lnTo>
                  <a:lnTo>
                    <a:pt x="786" y="12"/>
                  </a:lnTo>
                  <a:lnTo>
                    <a:pt x="810" y="3"/>
                  </a:lnTo>
                  <a:lnTo>
                    <a:pt x="8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4" name="Freeform 406"/>
            <p:cNvSpPr>
              <a:spLocks/>
            </p:cNvSpPr>
            <p:nvPr/>
          </p:nvSpPr>
          <p:spPr bwMode="auto">
            <a:xfrm>
              <a:off x="143" y="782"/>
              <a:ext cx="30" cy="41"/>
            </a:xfrm>
            <a:custGeom>
              <a:avLst/>
              <a:gdLst>
                <a:gd name="T0" fmla="*/ 74 w 334"/>
                <a:gd name="T1" fmla="*/ 0 h 444"/>
                <a:gd name="T2" fmla="*/ 93 w 334"/>
                <a:gd name="T3" fmla="*/ 3 h 444"/>
                <a:gd name="T4" fmla="*/ 111 w 334"/>
                <a:gd name="T5" fmla="*/ 10 h 444"/>
                <a:gd name="T6" fmla="*/ 126 w 334"/>
                <a:gd name="T7" fmla="*/ 22 h 444"/>
                <a:gd name="T8" fmla="*/ 138 w 334"/>
                <a:gd name="T9" fmla="*/ 37 h 444"/>
                <a:gd name="T10" fmla="*/ 145 w 334"/>
                <a:gd name="T11" fmla="*/ 54 h 444"/>
                <a:gd name="T12" fmla="*/ 147 w 334"/>
                <a:gd name="T13" fmla="*/ 74 h 444"/>
                <a:gd name="T14" fmla="*/ 147 w 334"/>
                <a:gd name="T15" fmla="*/ 234 h 444"/>
                <a:gd name="T16" fmla="*/ 293 w 334"/>
                <a:gd name="T17" fmla="*/ 303 h 444"/>
                <a:gd name="T18" fmla="*/ 309 w 334"/>
                <a:gd name="T19" fmla="*/ 313 h 444"/>
                <a:gd name="T20" fmla="*/ 322 w 334"/>
                <a:gd name="T21" fmla="*/ 327 h 444"/>
                <a:gd name="T22" fmla="*/ 330 w 334"/>
                <a:gd name="T23" fmla="*/ 344 h 444"/>
                <a:gd name="T24" fmla="*/ 334 w 334"/>
                <a:gd name="T25" fmla="*/ 362 h 444"/>
                <a:gd name="T26" fmla="*/ 334 w 334"/>
                <a:gd name="T27" fmla="*/ 382 h 444"/>
                <a:gd name="T28" fmla="*/ 328 w 334"/>
                <a:gd name="T29" fmla="*/ 401 h 444"/>
                <a:gd name="T30" fmla="*/ 319 w 334"/>
                <a:gd name="T31" fmla="*/ 416 h 444"/>
                <a:gd name="T32" fmla="*/ 307 w 334"/>
                <a:gd name="T33" fmla="*/ 428 h 444"/>
                <a:gd name="T34" fmla="*/ 293 w 334"/>
                <a:gd name="T35" fmla="*/ 436 h 444"/>
                <a:gd name="T36" fmla="*/ 278 w 334"/>
                <a:gd name="T37" fmla="*/ 442 h 444"/>
                <a:gd name="T38" fmla="*/ 261 w 334"/>
                <a:gd name="T39" fmla="*/ 444 h 444"/>
                <a:gd name="T40" fmla="*/ 245 w 334"/>
                <a:gd name="T41" fmla="*/ 442 h 444"/>
                <a:gd name="T42" fmla="*/ 230 w 334"/>
                <a:gd name="T43" fmla="*/ 437 h 444"/>
                <a:gd name="T44" fmla="*/ 42 w 334"/>
                <a:gd name="T45" fmla="*/ 349 h 444"/>
                <a:gd name="T46" fmla="*/ 28 w 334"/>
                <a:gd name="T47" fmla="*/ 340 h 444"/>
                <a:gd name="T48" fmla="*/ 17 w 334"/>
                <a:gd name="T49" fmla="*/ 328 h 444"/>
                <a:gd name="T50" fmla="*/ 7 w 334"/>
                <a:gd name="T51" fmla="*/ 314 h 444"/>
                <a:gd name="T52" fmla="*/ 2 w 334"/>
                <a:gd name="T53" fmla="*/ 298 h 444"/>
                <a:gd name="T54" fmla="*/ 0 w 334"/>
                <a:gd name="T55" fmla="*/ 281 h 444"/>
                <a:gd name="T56" fmla="*/ 0 w 334"/>
                <a:gd name="T57" fmla="*/ 74 h 444"/>
                <a:gd name="T58" fmla="*/ 3 w 334"/>
                <a:gd name="T59" fmla="*/ 54 h 444"/>
                <a:gd name="T60" fmla="*/ 10 w 334"/>
                <a:gd name="T61" fmla="*/ 37 h 444"/>
                <a:gd name="T62" fmla="*/ 22 w 334"/>
                <a:gd name="T63" fmla="*/ 22 h 444"/>
                <a:gd name="T64" fmla="*/ 37 w 334"/>
                <a:gd name="T65" fmla="*/ 10 h 444"/>
                <a:gd name="T66" fmla="*/ 54 w 334"/>
                <a:gd name="T67" fmla="*/ 3 h 444"/>
                <a:gd name="T68" fmla="*/ 74 w 334"/>
                <a:gd name="T69"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4" h="444">
                  <a:moveTo>
                    <a:pt x="74" y="0"/>
                  </a:moveTo>
                  <a:lnTo>
                    <a:pt x="93" y="3"/>
                  </a:lnTo>
                  <a:lnTo>
                    <a:pt x="111" y="10"/>
                  </a:lnTo>
                  <a:lnTo>
                    <a:pt x="126" y="22"/>
                  </a:lnTo>
                  <a:lnTo>
                    <a:pt x="138" y="37"/>
                  </a:lnTo>
                  <a:lnTo>
                    <a:pt x="145" y="54"/>
                  </a:lnTo>
                  <a:lnTo>
                    <a:pt x="147" y="74"/>
                  </a:lnTo>
                  <a:lnTo>
                    <a:pt x="147" y="234"/>
                  </a:lnTo>
                  <a:lnTo>
                    <a:pt x="293" y="303"/>
                  </a:lnTo>
                  <a:lnTo>
                    <a:pt x="309" y="313"/>
                  </a:lnTo>
                  <a:lnTo>
                    <a:pt x="322" y="327"/>
                  </a:lnTo>
                  <a:lnTo>
                    <a:pt x="330" y="344"/>
                  </a:lnTo>
                  <a:lnTo>
                    <a:pt x="334" y="362"/>
                  </a:lnTo>
                  <a:lnTo>
                    <a:pt x="334" y="382"/>
                  </a:lnTo>
                  <a:lnTo>
                    <a:pt x="328" y="401"/>
                  </a:lnTo>
                  <a:lnTo>
                    <a:pt x="319" y="416"/>
                  </a:lnTo>
                  <a:lnTo>
                    <a:pt x="307" y="428"/>
                  </a:lnTo>
                  <a:lnTo>
                    <a:pt x="293" y="436"/>
                  </a:lnTo>
                  <a:lnTo>
                    <a:pt x="278" y="442"/>
                  </a:lnTo>
                  <a:lnTo>
                    <a:pt x="261" y="444"/>
                  </a:lnTo>
                  <a:lnTo>
                    <a:pt x="245" y="442"/>
                  </a:lnTo>
                  <a:lnTo>
                    <a:pt x="230" y="437"/>
                  </a:lnTo>
                  <a:lnTo>
                    <a:pt x="42" y="349"/>
                  </a:lnTo>
                  <a:lnTo>
                    <a:pt x="28" y="340"/>
                  </a:lnTo>
                  <a:lnTo>
                    <a:pt x="17" y="328"/>
                  </a:lnTo>
                  <a:lnTo>
                    <a:pt x="7" y="314"/>
                  </a:lnTo>
                  <a:lnTo>
                    <a:pt x="2" y="298"/>
                  </a:lnTo>
                  <a:lnTo>
                    <a:pt x="0" y="281"/>
                  </a:lnTo>
                  <a:lnTo>
                    <a:pt x="0" y="74"/>
                  </a:lnTo>
                  <a:lnTo>
                    <a:pt x="3" y="54"/>
                  </a:lnTo>
                  <a:lnTo>
                    <a:pt x="10" y="37"/>
                  </a:lnTo>
                  <a:lnTo>
                    <a:pt x="22" y="22"/>
                  </a:lnTo>
                  <a:lnTo>
                    <a:pt x="37" y="10"/>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5" name="Freeform 407"/>
            <p:cNvSpPr>
              <a:spLocks/>
            </p:cNvSpPr>
            <p:nvPr/>
          </p:nvSpPr>
          <p:spPr bwMode="auto">
            <a:xfrm>
              <a:off x="143" y="733"/>
              <a:ext cx="13" cy="38"/>
            </a:xfrm>
            <a:custGeom>
              <a:avLst/>
              <a:gdLst>
                <a:gd name="T0" fmla="*/ 74 w 147"/>
                <a:gd name="T1" fmla="*/ 0 h 419"/>
                <a:gd name="T2" fmla="*/ 93 w 147"/>
                <a:gd name="T3" fmla="*/ 3 h 419"/>
                <a:gd name="T4" fmla="*/ 111 w 147"/>
                <a:gd name="T5" fmla="*/ 11 h 419"/>
                <a:gd name="T6" fmla="*/ 126 w 147"/>
                <a:gd name="T7" fmla="*/ 22 h 419"/>
                <a:gd name="T8" fmla="*/ 138 w 147"/>
                <a:gd name="T9" fmla="*/ 37 h 419"/>
                <a:gd name="T10" fmla="*/ 145 w 147"/>
                <a:gd name="T11" fmla="*/ 54 h 419"/>
                <a:gd name="T12" fmla="*/ 147 w 147"/>
                <a:gd name="T13" fmla="*/ 75 h 419"/>
                <a:gd name="T14" fmla="*/ 147 w 147"/>
                <a:gd name="T15" fmla="*/ 345 h 419"/>
                <a:gd name="T16" fmla="*/ 145 w 147"/>
                <a:gd name="T17" fmla="*/ 365 h 419"/>
                <a:gd name="T18" fmla="*/ 138 w 147"/>
                <a:gd name="T19" fmla="*/ 382 h 419"/>
                <a:gd name="T20" fmla="*/ 126 w 147"/>
                <a:gd name="T21" fmla="*/ 398 h 419"/>
                <a:gd name="T22" fmla="*/ 111 w 147"/>
                <a:gd name="T23" fmla="*/ 409 h 419"/>
                <a:gd name="T24" fmla="*/ 93 w 147"/>
                <a:gd name="T25" fmla="*/ 416 h 419"/>
                <a:gd name="T26" fmla="*/ 74 w 147"/>
                <a:gd name="T27" fmla="*/ 419 h 419"/>
                <a:gd name="T28" fmla="*/ 54 w 147"/>
                <a:gd name="T29" fmla="*/ 416 h 419"/>
                <a:gd name="T30" fmla="*/ 37 w 147"/>
                <a:gd name="T31" fmla="*/ 409 h 419"/>
                <a:gd name="T32" fmla="*/ 22 w 147"/>
                <a:gd name="T33" fmla="*/ 398 h 419"/>
                <a:gd name="T34" fmla="*/ 10 w 147"/>
                <a:gd name="T35" fmla="*/ 382 h 419"/>
                <a:gd name="T36" fmla="*/ 3 w 147"/>
                <a:gd name="T37" fmla="*/ 365 h 419"/>
                <a:gd name="T38" fmla="*/ 0 w 147"/>
                <a:gd name="T39" fmla="*/ 345 h 419"/>
                <a:gd name="T40" fmla="*/ 0 w 147"/>
                <a:gd name="T41" fmla="*/ 75 h 419"/>
                <a:gd name="T42" fmla="*/ 3 w 147"/>
                <a:gd name="T43" fmla="*/ 54 h 419"/>
                <a:gd name="T44" fmla="*/ 10 w 147"/>
                <a:gd name="T45" fmla="*/ 37 h 419"/>
                <a:gd name="T46" fmla="*/ 22 w 147"/>
                <a:gd name="T47" fmla="*/ 22 h 419"/>
                <a:gd name="T48" fmla="*/ 37 w 147"/>
                <a:gd name="T49" fmla="*/ 11 h 419"/>
                <a:gd name="T50" fmla="*/ 54 w 147"/>
                <a:gd name="T51" fmla="*/ 3 h 419"/>
                <a:gd name="T52" fmla="*/ 74 w 147"/>
                <a:gd name="T5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7" h="419">
                  <a:moveTo>
                    <a:pt x="74" y="0"/>
                  </a:moveTo>
                  <a:lnTo>
                    <a:pt x="93" y="3"/>
                  </a:lnTo>
                  <a:lnTo>
                    <a:pt x="111" y="11"/>
                  </a:lnTo>
                  <a:lnTo>
                    <a:pt x="126" y="22"/>
                  </a:lnTo>
                  <a:lnTo>
                    <a:pt x="138" y="37"/>
                  </a:lnTo>
                  <a:lnTo>
                    <a:pt x="145" y="54"/>
                  </a:lnTo>
                  <a:lnTo>
                    <a:pt x="147" y="75"/>
                  </a:lnTo>
                  <a:lnTo>
                    <a:pt x="147" y="345"/>
                  </a:lnTo>
                  <a:lnTo>
                    <a:pt x="145" y="365"/>
                  </a:lnTo>
                  <a:lnTo>
                    <a:pt x="138" y="382"/>
                  </a:lnTo>
                  <a:lnTo>
                    <a:pt x="126" y="398"/>
                  </a:lnTo>
                  <a:lnTo>
                    <a:pt x="111" y="409"/>
                  </a:lnTo>
                  <a:lnTo>
                    <a:pt x="93" y="416"/>
                  </a:lnTo>
                  <a:lnTo>
                    <a:pt x="74" y="419"/>
                  </a:lnTo>
                  <a:lnTo>
                    <a:pt x="54" y="416"/>
                  </a:lnTo>
                  <a:lnTo>
                    <a:pt x="37" y="409"/>
                  </a:lnTo>
                  <a:lnTo>
                    <a:pt x="22" y="398"/>
                  </a:lnTo>
                  <a:lnTo>
                    <a:pt x="10" y="382"/>
                  </a:lnTo>
                  <a:lnTo>
                    <a:pt x="3" y="365"/>
                  </a:lnTo>
                  <a:lnTo>
                    <a:pt x="0" y="345"/>
                  </a:lnTo>
                  <a:lnTo>
                    <a:pt x="0" y="75"/>
                  </a:lnTo>
                  <a:lnTo>
                    <a:pt x="3" y="54"/>
                  </a:lnTo>
                  <a:lnTo>
                    <a:pt x="10" y="37"/>
                  </a:lnTo>
                  <a:lnTo>
                    <a:pt x="22" y="22"/>
                  </a:lnTo>
                  <a:lnTo>
                    <a:pt x="37"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6" name="Freeform 408"/>
            <p:cNvSpPr>
              <a:spLocks/>
            </p:cNvSpPr>
            <p:nvPr/>
          </p:nvSpPr>
          <p:spPr bwMode="auto">
            <a:xfrm>
              <a:off x="143" y="690"/>
              <a:ext cx="32" cy="32"/>
            </a:xfrm>
            <a:custGeom>
              <a:avLst/>
              <a:gdLst>
                <a:gd name="T0" fmla="*/ 74 w 355"/>
                <a:gd name="T1" fmla="*/ 0 h 356"/>
                <a:gd name="T2" fmla="*/ 280 w 355"/>
                <a:gd name="T3" fmla="*/ 0 h 356"/>
                <a:gd name="T4" fmla="*/ 300 w 355"/>
                <a:gd name="T5" fmla="*/ 3 h 356"/>
                <a:gd name="T6" fmla="*/ 317 w 355"/>
                <a:gd name="T7" fmla="*/ 11 h 356"/>
                <a:gd name="T8" fmla="*/ 332 w 355"/>
                <a:gd name="T9" fmla="*/ 23 h 356"/>
                <a:gd name="T10" fmla="*/ 344 w 355"/>
                <a:gd name="T11" fmla="*/ 37 h 356"/>
                <a:gd name="T12" fmla="*/ 351 w 355"/>
                <a:gd name="T13" fmla="*/ 55 h 356"/>
                <a:gd name="T14" fmla="*/ 355 w 355"/>
                <a:gd name="T15" fmla="*/ 75 h 356"/>
                <a:gd name="T16" fmla="*/ 351 w 355"/>
                <a:gd name="T17" fmla="*/ 94 h 356"/>
                <a:gd name="T18" fmla="*/ 344 w 355"/>
                <a:gd name="T19" fmla="*/ 112 h 356"/>
                <a:gd name="T20" fmla="*/ 332 w 355"/>
                <a:gd name="T21" fmla="*/ 127 h 356"/>
                <a:gd name="T22" fmla="*/ 317 w 355"/>
                <a:gd name="T23" fmla="*/ 139 h 356"/>
                <a:gd name="T24" fmla="*/ 300 w 355"/>
                <a:gd name="T25" fmla="*/ 146 h 356"/>
                <a:gd name="T26" fmla="*/ 280 w 355"/>
                <a:gd name="T27" fmla="*/ 148 h 356"/>
                <a:gd name="T28" fmla="*/ 147 w 355"/>
                <a:gd name="T29" fmla="*/ 148 h 356"/>
                <a:gd name="T30" fmla="*/ 147 w 355"/>
                <a:gd name="T31" fmla="*/ 282 h 356"/>
                <a:gd name="T32" fmla="*/ 145 w 355"/>
                <a:gd name="T33" fmla="*/ 301 h 356"/>
                <a:gd name="T34" fmla="*/ 138 w 355"/>
                <a:gd name="T35" fmla="*/ 320 h 356"/>
                <a:gd name="T36" fmla="*/ 126 w 355"/>
                <a:gd name="T37" fmla="*/ 335 h 356"/>
                <a:gd name="T38" fmla="*/ 111 w 355"/>
                <a:gd name="T39" fmla="*/ 346 h 356"/>
                <a:gd name="T40" fmla="*/ 93 w 355"/>
                <a:gd name="T41" fmla="*/ 353 h 356"/>
                <a:gd name="T42" fmla="*/ 74 w 355"/>
                <a:gd name="T43" fmla="*/ 356 h 356"/>
                <a:gd name="T44" fmla="*/ 54 w 355"/>
                <a:gd name="T45" fmla="*/ 353 h 356"/>
                <a:gd name="T46" fmla="*/ 37 w 355"/>
                <a:gd name="T47" fmla="*/ 346 h 356"/>
                <a:gd name="T48" fmla="*/ 22 w 355"/>
                <a:gd name="T49" fmla="*/ 335 h 356"/>
                <a:gd name="T50" fmla="*/ 10 w 355"/>
                <a:gd name="T51" fmla="*/ 320 h 356"/>
                <a:gd name="T52" fmla="*/ 3 w 355"/>
                <a:gd name="T53" fmla="*/ 301 h 356"/>
                <a:gd name="T54" fmla="*/ 0 w 355"/>
                <a:gd name="T55" fmla="*/ 282 h 356"/>
                <a:gd name="T56" fmla="*/ 0 w 355"/>
                <a:gd name="T57" fmla="*/ 75 h 356"/>
                <a:gd name="T58" fmla="*/ 3 w 355"/>
                <a:gd name="T59" fmla="*/ 55 h 356"/>
                <a:gd name="T60" fmla="*/ 10 w 355"/>
                <a:gd name="T61" fmla="*/ 37 h 356"/>
                <a:gd name="T62" fmla="*/ 22 w 355"/>
                <a:gd name="T63" fmla="*/ 23 h 356"/>
                <a:gd name="T64" fmla="*/ 37 w 355"/>
                <a:gd name="T65" fmla="*/ 11 h 356"/>
                <a:gd name="T66" fmla="*/ 54 w 355"/>
                <a:gd name="T67" fmla="*/ 3 h 356"/>
                <a:gd name="T68" fmla="*/ 74 w 355"/>
                <a:gd name="T69"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5" h="356">
                  <a:moveTo>
                    <a:pt x="74" y="0"/>
                  </a:moveTo>
                  <a:lnTo>
                    <a:pt x="280" y="0"/>
                  </a:lnTo>
                  <a:lnTo>
                    <a:pt x="300" y="3"/>
                  </a:lnTo>
                  <a:lnTo>
                    <a:pt x="317" y="11"/>
                  </a:lnTo>
                  <a:lnTo>
                    <a:pt x="332" y="23"/>
                  </a:lnTo>
                  <a:lnTo>
                    <a:pt x="344" y="37"/>
                  </a:lnTo>
                  <a:lnTo>
                    <a:pt x="351" y="55"/>
                  </a:lnTo>
                  <a:lnTo>
                    <a:pt x="355" y="75"/>
                  </a:lnTo>
                  <a:lnTo>
                    <a:pt x="351" y="94"/>
                  </a:lnTo>
                  <a:lnTo>
                    <a:pt x="344" y="112"/>
                  </a:lnTo>
                  <a:lnTo>
                    <a:pt x="332" y="127"/>
                  </a:lnTo>
                  <a:lnTo>
                    <a:pt x="317" y="139"/>
                  </a:lnTo>
                  <a:lnTo>
                    <a:pt x="300" y="146"/>
                  </a:lnTo>
                  <a:lnTo>
                    <a:pt x="280" y="148"/>
                  </a:lnTo>
                  <a:lnTo>
                    <a:pt x="147" y="148"/>
                  </a:lnTo>
                  <a:lnTo>
                    <a:pt x="147" y="282"/>
                  </a:lnTo>
                  <a:lnTo>
                    <a:pt x="145" y="301"/>
                  </a:lnTo>
                  <a:lnTo>
                    <a:pt x="138" y="320"/>
                  </a:lnTo>
                  <a:lnTo>
                    <a:pt x="126" y="335"/>
                  </a:lnTo>
                  <a:lnTo>
                    <a:pt x="111" y="346"/>
                  </a:lnTo>
                  <a:lnTo>
                    <a:pt x="93" y="353"/>
                  </a:lnTo>
                  <a:lnTo>
                    <a:pt x="74" y="356"/>
                  </a:lnTo>
                  <a:lnTo>
                    <a:pt x="54" y="353"/>
                  </a:lnTo>
                  <a:lnTo>
                    <a:pt x="37" y="346"/>
                  </a:lnTo>
                  <a:lnTo>
                    <a:pt x="22" y="335"/>
                  </a:lnTo>
                  <a:lnTo>
                    <a:pt x="10" y="320"/>
                  </a:lnTo>
                  <a:lnTo>
                    <a:pt x="3" y="301"/>
                  </a:lnTo>
                  <a:lnTo>
                    <a:pt x="0" y="282"/>
                  </a:lnTo>
                  <a:lnTo>
                    <a:pt x="0" y="75"/>
                  </a:lnTo>
                  <a:lnTo>
                    <a:pt x="3" y="55"/>
                  </a:lnTo>
                  <a:lnTo>
                    <a:pt x="10" y="37"/>
                  </a:lnTo>
                  <a:lnTo>
                    <a:pt x="22" y="23"/>
                  </a:lnTo>
                  <a:lnTo>
                    <a:pt x="37"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 name="Freeform 409"/>
            <p:cNvSpPr>
              <a:spLocks/>
            </p:cNvSpPr>
            <p:nvPr/>
          </p:nvSpPr>
          <p:spPr bwMode="auto">
            <a:xfrm>
              <a:off x="193" y="690"/>
              <a:ext cx="45" cy="13"/>
            </a:xfrm>
            <a:custGeom>
              <a:avLst/>
              <a:gdLst>
                <a:gd name="T0" fmla="*/ 74 w 493"/>
                <a:gd name="T1" fmla="*/ 0 h 148"/>
                <a:gd name="T2" fmla="*/ 419 w 493"/>
                <a:gd name="T3" fmla="*/ 0 h 148"/>
                <a:gd name="T4" fmla="*/ 439 w 493"/>
                <a:gd name="T5" fmla="*/ 3 h 148"/>
                <a:gd name="T6" fmla="*/ 456 w 493"/>
                <a:gd name="T7" fmla="*/ 11 h 148"/>
                <a:gd name="T8" fmla="*/ 471 w 493"/>
                <a:gd name="T9" fmla="*/ 23 h 148"/>
                <a:gd name="T10" fmla="*/ 483 w 493"/>
                <a:gd name="T11" fmla="*/ 37 h 148"/>
                <a:gd name="T12" fmla="*/ 490 w 493"/>
                <a:gd name="T13" fmla="*/ 55 h 148"/>
                <a:gd name="T14" fmla="*/ 493 w 493"/>
                <a:gd name="T15" fmla="*/ 75 h 148"/>
                <a:gd name="T16" fmla="*/ 490 w 493"/>
                <a:gd name="T17" fmla="*/ 94 h 148"/>
                <a:gd name="T18" fmla="*/ 483 w 493"/>
                <a:gd name="T19" fmla="*/ 112 h 148"/>
                <a:gd name="T20" fmla="*/ 471 w 493"/>
                <a:gd name="T21" fmla="*/ 127 h 148"/>
                <a:gd name="T22" fmla="*/ 456 w 493"/>
                <a:gd name="T23" fmla="*/ 139 h 148"/>
                <a:gd name="T24" fmla="*/ 439 w 493"/>
                <a:gd name="T25" fmla="*/ 146 h 148"/>
                <a:gd name="T26" fmla="*/ 419 w 493"/>
                <a:gd name="T27" fmla="*/ 148 h 148"/>
                <a:gd name="T28" fmla="*/ 74 w 493"/>
                <a:gd name="T29" fmla="*/ 148 h 148"/>
                <a:gd name="T30" fmla="*/ 55 w 493"/>
                <a:gd name="T31" fmla="*/ 146 h 148"/>
                <a:gd name="T32" fmla="*/ 36 w 493"/>
                <a:gd name="T33" fmla="*/ 139 h 148"/>
                <a:gd name="T34" fmla="*/ 22 w 493"/>
                <a:gd name="T35" fmla="*/ 127 h 148"/>
                <a:gd name="T36" fmla="*/ 10 w 493"/>
                <a:gd name="T37" fmla="*/ 112 h 148"/>
                <a:gd name="T38" fmla="*/ 2 w 493"/>
                <a:gd name="T39" fmla="*/ 94 h 148"/>
                <a:gd name="T40" fmla="*/ 0 w 493"/>
                <a:gd name="T41" fmla="*/ 75 h 148"/>
                <a:gd name="T42" fmla="*/ 2 w 493"/>
                <a:gd name="T43" fmla="*/ 55 h 148"/>
                <a:gd name="T44" fmla="*/ 10 w 493"/>
                <a:gd name="T45" fmla="*/ 37 h 148"/>
                <a:gd name="T46" fmla="*/ 22 w 493"/>
                <a:gd name="T47" fmla="*/ 23 h 148"/>
                <a:gd name="T48" fmla="*/ 36 w 493"/>
                <a:gd name="T49" fmla="*/ 11 h 148"/>
                <a:gd name="T50" fmla="*/ 55 w 493"/>
                <a:gd name="T51" fmla="*/ 3 h 148"/>
                <a:gd name="T52" fmla="*/ 74 w 493"/>
                <a:gd name="T53" fmla="*/ 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3" h="148">
                  <a:moveTo>
                    <a:pt x="74" y="0"/>
                  </a:moveTo>
                  <a:lnTo>
                    <a:pt x="419" y="0"/>
                  </a:lnTo>
                  <a:lnTo>
                    <a:pt x="439" y="3"/>
                  </a:lnTo>
                  <a:lnTo>
                    <a:pt x="456" y="11"/>
                  </a:lnTo>
                  <a:lnTo>
                    <a:pt x="471" y="23"/>
                  </a:lnTo>
                  <a:lnTo>
                    <a:pt x="483" y="37"/>
                  </a:lnTo>
                  <a:lnTo>
                    <a:pt x="490" y="55"/>
                  </a:lnTo>
                  <a:lnTo>
                    <a:pt x="493" y="75"/>
                  </a:lnTo>
                  <a:lnTo>
                    <a:pt x="490" y="94"/>
                  </a:lnTo>
                  <a:lnTo>
                    <a:pt x="483" y="112"/>
                  </a:lnTo>
                  <a:lnTo>
                    <a:pt x="471" y="127"/>
                  </a:lnTo>
                  <a:lnTo>
                    <a:pt x="456" y="139"/>
                  </a:lnTo>
                  <a:lnTo>
                    <a:pt x="439" y="146"/>
                  </a:lnTo>
                  <a:lnTo>
                    <a:pt x="419" y="148"/>
                  </a:lnTo>
                  <a:lnTo>
                    <a:pt x="74" y="148"/>
                  </a:lnTo>
                  <a:lnTo>
                    <a:pt x="55" y="146"/>
                  </a:lnTo>
                  <a:lnTo>
                    <a:pt x="36" y="139"/>
                  </a:lnTo>
                  <a:lnTo>
                    <a:pt x="22" y="127"/>
                  </a:lnTo>
                  <a:lnTo>
                    <a:pt x="10" y="112"/>
                  </a:lnTo>
                  <a:lnTo>
                    <a:pt x="2" y="94"/>
                  </a:lnTo>
                  <a:lnTo>
                    <a:pt x="0" y="75"/>
                  </a:lnTo>
                  <a:lnTo>
                    <a:pt x="2" y="55"/>
                  </a:lnTo>
                  <a:lnTo>
                    <a:pt x="10" y="37"/>
                  </a:lnTo>
                  <a:lnTo>
                    <a:pt x="22" y="23"/>
                  </a:lnTo>
                  <a:lnTo>
                    <a:pt x="36" y="11"/>
                  </a:lnTo>
                  <a:lnTo>
                    <a:pt x="55"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 name="Freeform 410"/>
            <p:cNvSpPr>
              <a:spLocks/>
            </p:cNvSpPr>
            <p:nvPr/>
          </p:nvSpPr>
          <p:spPr bwMode="auto">
            <a:xfrm>
              <a:off x="256" y="690"/>
              <a:ext cx="32" cy="32"/>
            </a:xfrm>
            <a:custGeom>
              <a:avLst/>
              <a:gdLst>
                <a:gd name="T0" fmla="*/ 74 w 354"/>
                <a:gd name="T1" fmla="*/ 0 h 356"/>
                <a:gd name="T2" fmla="*/ 281 w 354"/>
                <a:gd name="T3" fmla="*/ 0 h 356"/>
                <a:gd name="T4" fmla="*/ 300 w 354"/>
                <a:gd name="T5" fmla="*/ 3 h 356"/>
                <a:gd name="T6" fmla="*/ 318 w 354"/>
                <a:gd name="T7" fmla="*/ 11 h 356"/>
                <a:gd name="T8" fmla="*/ 333 w 354"/>
                <a:gd name="T9" fmla="*/ 23 h 356"/>
                <a:gd name="T10" fmla="*/ 345 w 354"/>
                <a:gd name="T11" fmla="*/ 37 h 356"/>
                <a:gd name="T12" fmla="*/ 352 w 354"/>
                <a:gd name="T13" fmla="*/ 55 h 356"/>
                <a:gd name="T14" fmla="*/ 354 w 354"/>
                <a:gd name="T15" fmla="*/ 75 h 356"/>
                <a:gd name="T16" fmla="*/ 354 w 354"/>
                <a:gd name="T17" fmla="*/ 282 h 356"/>
                <a:gd name="T18" fmla="*/ 352 w 354"/>
                <a:gd name="T19" fmla="*/ 301 h 356"/>
                <a:gd name="T20" fmla="*/ 345 w 354"/>
                <a:gd name="T21" fmla="*/ 320 h 356"/>
                <a:gd name="T22" fmla="*/ 333 w 354"/>
                <a:gd name="T23" fmla="*/ 335 h 356"/>
                <a:gd name="T24" fmla="*/ 318 w 354"/>
                <a:gd name="T25" fmla="*/ 346 h 356"/>
                <a:gd name="T26" fmla="*/ 300 w 354"/>
                <a:gd name="T27" fmla="*/ 353 h 356"/>
                <a:gd name="T28" fmla="*/ 281 w 354"/>
                <a:gd name="T29" fmla="*/ 356 h 356"/>
                <a:gd name="T30" fmla="*/ 261 w 354"/>
                <a:gd name="T31" fmla="*/ 353 h 356"/>
                <a:gd name="T32" fmla="*/ 244 w 354"/>
                <a:gd name="T33" fmla="*/ 346 h 356"/>
                <a:gd name="T34" fmla="*/ 228 w 354"/>
                <a:gd name="T35" fmla="*/ 335 h 356"/>
                <a:gd name="T36" fmla="*/ 217 w 354"/>
                <a:gd name="T37" fmla="*/ 320 h 356"/>
                <a:gd name="T38" fmla="*/ 210 w 354"/>
                <a:gd name="T39" fmla="*/ 301 h 356"/>
                <a:gd name="T40" fmla="*/ 206 w 354"/>
                <a:gd name="T41" fmla="*/ 282 h 356"/>
                <a:gd name="T42" fmla="*/ 206 w 354"/>
                <a:gd name="T43" fmla="*/ 148 h 356"/>
                <a:gd name="T44" fmla="*/ 74 w 354"/>
                <a:gd name="T45" fmla="*/ 148 h 356"/>
                <a:gd name="T46" fmla="*/ 54 w 354"/>
                <a:gd name="T47" fmla="*/ 146 h 356"/>
                <a:gd name="T48" fmla="*/ 36 w 354"/>
                <a:gd name="T49" fmla="*/ 139 h 356"/>
                <a:gd name="T50" fmla="*/ 21 w 354"/>
                <a:gd name="T51" fmla="*/ 127 h 356"/>
                <a:gd name="T52" fmla="*/ 10 w 354"/>
                <a:gd name="T53" fmla="*/ 112 h 356"/>
                <a:gd name="T54" fmla="*/ 2 w 354"/>
                <a:gd name="T55" fmla="*/ 94 h 356"/>
                <a:gd name="T56" fmla="*/ 0 w 354"/>
                <a:gd name="T57" fmla="*/ 75 h 356"/>
                <a:gd name="T58" fmla="*/ 2 w 354"/>
                <a:gd name="T59" fmla="*/ 55 h 356"/>
                <a:gd name="T60" fmla="*/ 10 w 354"/>
                <a:gd name="T61" fmla="*/ 37 h 356"/>
                <a:gd name="T62" fmla="*/ 21 w 354"/>
                <a:gd name="T63" fmla="*/ 23 h 356"/>
                <a:gd name="T64" fmla="*/ 36 w 354"/>
                <a:gd name="T65" fmla="*/ 11 h 356"/>
                <a:gd name="T66" fmla="*/ 54 w 354"/>
                <a:gd name="T67" fmla="*/ 3 h 356"/>
                <a:gd name="T68" fmla="*/ 74 w 354"/>
                <a:gd name="T69"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4" h="356">
                  <a:moveTo>
                    <a:pt x="74" y="0"/>
                  </a:moveTo>
                  <a:lnTo>
                    <a:pt x="281" y="0"/>
                  </a:lnTo>
                  <a:lnTo>
                    <a:pt x="300" y="3"/>
                  </a:lnTo>
                  <a:lnTo>
                    <a:pt x="318" y="11"/>
                  </a:lnTo>
                  <a:lnTo>
                    <a:pt x="333" y="23"/>
                  </a:lnTo>
                  <a:lnTo>
                    <a:pt x="345" y="37"/>
                  </a:lnTo>
                  <a:lnTo>
                    <a:pt x="352" y="55"/>
                  </a:lnTo>
                  <a:lnTo>
                    <a:pt x="354" y="75"/>
                  </a:lnTo>
                  <a:lnTo>
                    <a:pt x="354" y="282"/>
                  </a:lnTo>
                  <a:lnTo>
                    <a:pt x="352" y="301"/>
                  </a:lnTo>
                  <a:lnTo>
                    <a:pt x="345" y="320"/>
                  </a:lnTo>
                  <a:lnTo>
                    <a:pt x="333" y="335"/>
                  </a:lnTo>
                  <a:lnTo>
                    <a:pt x="318" y="346"/>
                  </a:lnTo>
                  <a:lnTo>
                    <a:pt x="300" y="353"/>
                  </a:lnTo>
                  <a:lnTo>
                    <a:pt x="281" y="356"/>
                  </a:lnTo>
                  <a:lnTo>
                    <a:pt x="261" y="353"/>
                  </a:lnTo>
                  <a:lnTo>
                    <a:pt x="244" y="346"/>
                  </a:lnTo>
                  <a:lnTo>
                    <a:pt x="228" y="335"/>
                  </a:lnTo>
                  <a:lnTo>
                    <a:pt x="217" y="320"/>
                  </a:lnTo>
                  <a:lnTo>
                    <a:pt x="210" y="301"/>
                  </a:lnTo>
                  <a:lnTo>
                    <a:pt x="206" y="282"/>
                  </a:lnTo>
                  <a:lnTo>
                    <a:pt x="206" y="148"/>
                  </a:lnTo>
                  <a:lnTo>
                    <a:pt x="74" y="148"/>
                  </a:lnTo>
                  <a:lnTo>
                    <a:pt x="54" y="146"/>
                  </a:lnTo>
                  <a:lnTo>
                    <a:pt x="36" y="139"/>
                  </a:lnTo>
                  <a:lnTo>
                    <a:pt x="21" y="127"/>
                  </a:lnTo>
                  <a:lnTo>
                    <a:pt x="10" y="112"/>
                  </a:lnTo>
                  <a:lnTo>
                    <a:pt x="2" y="94"/>
                  </a:lnTo>
                  <a:lnTo>
                    <a:pt x="0" y="75"/>
                  </a:lnTo>
                  <a:lnTo>
                    <a:pt x="2" y="55"/>
                  </a:lnTo>
                  <a:lnTo>
                    <a:pt x="10" y="37"/>
                  </a:lnTo>
                  <a:lnTo>
                    <a:pt x="21" y="23"/>
                  </a:lnTo>
                  <a:lnTo>
                    <a:pt x="36" y="11"/>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9" name="Freeform 411"/>
            <p:cNvSpPr>
              <a:spLocks/>
            </p:cNvSpPr>
            <p:nvPr/>
          </p:nvSpPr>
          <p:spPr bwMode="auto">
            <a:xfrm>
              <a:off x="274" y="733"/>
              <a:ext cx="14" cy="38"/>
            </a:xfrm>
            <a:custGeom>
              <a:avLst/>
              <a:gdLst>
                <a:gd name="T0" fmla="*/ 75 w 148"/>
                <a:gd name="T1" fmla="*/ 0 h 419"/>
                <a:gd name="T2" fmla="*/ 94 w 148"/>
                <a:gd name="T3" fmla="*/ 3 h 419"/>
                <a:gd name="T4" fmla="*/ 112 w 148"/>
                <a:gd name="T5" fmla="*/ 11 h 419"/>
                <a:gd name="T6" fmla="*/ 127 w 148"/>
                <a:gd name="T7" fmla="*/ 22 h 419"/>
                <a:gd name="T8" fmla="*/ 139 w 148"/>
                <a:gd name="T9" fmla="*/ 37 h 419"/>
                <a:gd name="T10" fmla="*/ 146 w 148"/>
                <a:gd name="T11" fmla="*/ 54 h 419"/>
                <a:gd name="T12" fmla="*/ 148 w 148"/>
                <a:gd name="T13" fmla="*/ 75 h 419"/>
                <a:gd name="T14" fmla="*/ 148 w 148"/>
                <a:gd name="T15" fmla="*/ 345 h 419"/>
                <a:gd name="T16" fmla="*/ 146 w 148"/>
                <a:gd name="T17" fmla="*/ 365 h 419"/>
                <a:gd name="T18" fmla="*/ 139 w 148"/>
                <a:gd name="T19" fmla="*/ 382 h 419"/>
                <a:gd name="T20" fmla="*/ 127 w 148"/>
                <a:gd name="T21" fmla="*/ 398 h 419"/>
                <a:gd name="T22" fmla="*/ 112 w 148"/>
                <a:gd name="T23" fmla="*/ 409 h 419"/>
                <a:gd name="T24" fmla="*/ 94 w 148"/>
                <a:gd name="T25" fmla="*/ 416 h 419"/>
                <a:gd name="T26" fmla="*/ 75 w 148"/>
                <a:gd name="T27" fmla="*/ 419 h 419"/>
                <a:gd name="T28" fmla="*/ 55 w 148"/>
                <a:gd name="T29" fmla="*/ 416 h 419"/>
                <a:gd name="T30" fmla="*/ 38 w 148"/>
                <a:gd name="T31" fmla="*/ 409 h 419"/>
                <a:gd name="T32" fmla="*/ 22 w 148"/>
                <a:gd name="T33" fmla="*/ 398 h 419"/>
                <a:gd name="T34" fmla="*/ 11 w 148"/>
                <a:gd name="T35" fmla="*/ 382 h 419"/>
                <a:gd name="T36" fmla="*/ 4 w 148"/>
                <a:gd name="T37" fmla="*/ 365 h 419"/>
                <a:gd name="T38" fmla="*/ 0 w 148"/>
                <a:gd name="T39" fmla="*/ 345 h 419"/>
                <a:gd name="T40" fmla="*/ 0 w 148"/>
                <a:gd name="T41" fmla="*/ 75 h 419"/>
                <a:gd name="T42" fmla="*/ 4 w 148"/>
                <a:gd name="T43" fmla="*/ 54 h 419"/>
                <a:gd name="T44" fmla="*/ 11 w 148"/>
                <a:gd name="T45" fmla="*/ 37 h 419"/>
                <a:gd name="T46" fmla="*/ 22 w 148"/>
                <a:gd name="T47" fmla="*/ 22 h 419"/>
                <a:gd name="T48" fmla="*/ 38 w 148"/>
                <a:gd name="T49" fmla="*/ 11 h 419"/>
                <a:gd name="T50" fmla="*/ 55 w 148"/>
                <a:gd name="T51" fmla="*/ 3 h 419"/>
                <a:gd name="T52" fmla="*/ 75 w 148"/>
                <a:gd name="T5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8" h="419">
                  <a:moveTo>
                    <a:pt x="75" y="0"/>
                  </a:moveTo>
                  <a:lnTo>
                    <a:pt x="94" y="3"/>
                  </a:lnTo>
                  <a:lnTo>
                    <a:pt x="112" y="11"/>
                  </a:lnTo>
                  <a:lnTo>
                    <a:pt x="127" y="22"/>
                  </a:lnTo>
                  <a:lnTo>
                    <a:pt x="139" y="37"/>
                  </a:lnTo>
                  <a:lnTo>
                    <a:pt x="146" y="54"/>
                  </a:lnTo>
                  <a:lnTo>
                    <a:pt x="148" y="75"/>
                  </a:lnTo>
                  <a:lnTo>
                    <a:pt x="148" y="345"/>
                  </a:lnTo>
                  <a:lnTo>
                    <a:pt x="146" y="365"/>
                  </a:lnTo>
                  <a:lnTo>
                    <a:pt x="139" y="382"/>
                  </a:lnTo>
                  <a:lnTo>
                    <a:pt x="127" y="398"/>
                  </a:lnTo>
                  <a:lnTo>
                    <a:pt x="112" y="409"/>
                  </a:lnTo>
                  <a:lnTo>
                    <a:pt x="94" y="416"/>
                  </a:lnTo>
                  <a:lnTo>
                    <a:pt x="75" y="419"/>
                  </a:lnTo>
                  <a:lnTo>
                    <a:pt x="55" y="416"/>
                  </a:lnTo>
                  <a:lnTo>
                    <a:pt x="38" y="409"/>
                  </a:lnTo>
                  <a:lnTo>
                    <a:pt x="22" y="398"/>
                  </a:lnTo>
                  <a:lnTo>
                    <a:pt x="11" y="382"/>
                  </a:lnTo>
                  <a:lnTo>
                    <a:pt x="4" y="365"/>
                  </a:lnTo>
                  <a:lnTo>
                    <a:pt x="0" y="345"/>
                  </a:lnTo>
                  <a:lnTo>
                    <a:pt x="0" y="75"/>
                  </a:lnTo>
                  <a:lnTo>
                    <a:pt x="4" y="54"/>
                  </a:lnTo>
                  <a:lnTo>
                    <a:pt x="11" y="37"/>
                  </a:lnTo>
                  <a:lnTo>
                    <a:pt x="22" y="22"/>
                  </a:lnTo>
                  <a:lnTo>
                    <a:pt x="38" y="11"/>
                  </a:lnTo>
                  <a:lnTo>
                    <a:pt x="55"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0" name="Freeform 412"/>
            <p:cNvSpPr>
              <a:spLocks/>
            </p:cNvSpPr>
            <p:nvPr/>
          </p:nvSpPr>
          <p:spPr bwMode="auto">
            <a:xfrm>
              <a:off x="257" y="782"/>
              <a:ext cx="31" cy="41"/>
            </a:xfrm>
            <a:custGeom>
              <a:avLst/>
              <a:gdLst>
                <a:gd name="T0" fmla="*/ 262 w 335"/>
                <a:gd name="T1" fmla="*/ 0 h 444"/>
                <a:gd name="T2" fmla="*/ 281 w 335"/>
                <a:gd name="T3" fmla="*/ 3 h 444"/>
                <a:gd name="T4" fmla="*/ 299 w 335"/>
                <a:gd name="T5" fmla="*/ 10 h 444"/>
                <a:gd name="T6" fmla="*/ 314 w 335"/>
                <a:gd name="T7" fmla="*/ 22 h 444"/>
                <a:gd name="T8" fmla="*/ 326 w 335"/>
                <a:gd name="T9" fmla="*/ 37 h 444"/>
                <a:gd name="T10" fmla="*/ 333 w 335"/>
                <a:gd name="T11" fmla="*/ 54 h 444"/>
                <a:gd name="T12" fmla="*/ 335 w 335"/>
                <a:gd name="T13" fmla="*/ 74 h 444"/>
                <a:gd name="T14" fmla="*/ 335 w 335"/>
                <a:gd name="T15" fmla="*/ 281 h 444"/>
                <a:gd name="T16" fmla="*/ 333 w 335"/>
                <a:gd name="T17" fmla="*/ 298 h 444"/>
                <a:gd name="T18" fmla="*/ 328 w 335"/>
                <a:gd name="T19" fmla="*/ 314 h 444"/>
                <a:gd name="T20" fmla="*/ 319 w 335"/>
                <a:gd name="T21" fmla="*/ 328 h 444"/>
                <a:gd name="T22" fmla="*/ 307 w 335"/>
                <a:gd name="T23" fmla="*/ 340 h 444"/>
                <a:gd name="T24" fmla="*/ 293 w 335"/>
                <a:gd name="T25" fmla="*/ 349 h 444"/>
                <a:gd name="T26" fmla="*/ 106 w 335"/>
                <a:gd name="T27" fmla="*/ 437 h 444"/>
                <a:gd name="T28" fmla="*/ 90 w 335"/>
                <a:gd name="T29" fmla="*/ 442 h 444"/>
                <a:gd name="T30" fmla="*/ 74 w 335"/>
                <a:gd name="T31" fmla="*/ 444 h 444"/>
                <a:gd name="T32" fmla="*/ 58 w 335"/>
                <a:gd name="T33" fmla="*/ 442 h 444"/>
                <a:gd name="T34" fmla="*/ 42 w 335"/>
                <a:gd name="T35" fmla="*/ 436 h 444"/>
                <a:gd name="T36" fmla="*/ 28 w 335"/>
                <a:gd name="T37" fmla="*/ 428 h 444"/>
                <a:gd name="T38" fmla="*/ 16 w 335"/>
                <a:gd name="T39" fmla="*/ 416 h 444"/>
                <a:gd name="T40" fmla="*/ 7 w 335"/>
                <a:gd name="T41" fmla="*/ 401 h 444"/>
                <a:gd name="T42" fmla="*/ 1 w 335"/>
                <a:gd name="T43" fmla="*/ 382 h 444"/>
                <a:gd name="T44" fmla="*/ 0 w 335"/>
                <a:gd name="T45" fmla="*/ 362 h 444"/>
                <a:gd name="T46" fmla="*/ 5 w 335"/>
                <a:gd name="T47" fmla="*/ 344 h 444"/>
                <a:gd name="T48" fmla="*/ 13 w 335"/>
                <a:gd name="T49" fmla="*/ 327 h 444"/>
                <a:gd name="T50" fmla="*/ 26 w 335"/>
                <a:gd name="T51" fmla="*/ 313 h 444"/>
                <a:gd name="T52" fmla="*/ 43 w 335"/>
                <a:gd name="T53" fmla="*/ 303 h 444"/>
                <a:gd name="T54" fmla="*/ 187 w 335"/>
                <a:gd name="T55" fmla="*/ 234 h 444"/>
                <a:gd name="T56" fmla="*/ 187 w 335"/>
                <a:gd name="T57" fmla="*/ 74 h 444"/>
                <a:gd name="T58" fmla="*/ 191 w 335"/>
                <a:gd name="T59" fmla="*/ 54 h 444"/>
                <a:gd name="T60" fmla="*/ 198 w 335"/>
                <a:gd name="T61" fmla="*/ 37 h 444"/>
                <a:gd name="T62" fmla="*/ 209 w 335"/>
                <a:gd name="T63" fmla="*/ 22 h 444"/>
                <a:gd name="T64" fmla="*/ 225 w 335"/>
                <a:gd name="T65" fmla="*/ 10 h 444"/>
                <a:gd name="T66" fmla="*/ 242 w 335"/>
                <a:gd name="T67" fmla="*/ 3 h 444"/>
                <a:gd name="T68" fmla="*/ 262 w 335"/>
                <a:gd name="T69"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5" h="444">
                  <a:moveTo>
                    <a:pt x="262" y="0"/>
                  </a:moveTo>
                  <a:lnTo>
                    <a:pt x="281" y="3"/>
                  </a:lnTo>
                  <a:lnTo>
                    <a:pt x="299" y="10"/>
                  </a:lnTo>
                  <a:lnTo>
                    <a:pt x="314" y="22"/>
                  </a:lnTo>
                  <a:lnTo>
                    <a:pt x="326" y="37"/>
                  </a:lnTo>
                  <a:lnTo>
                    <a:pt x="333" y="54"/>
                  </a:lnTo>
                  <a:lnTo>
                    <a:pt x="335" y="74"/>
                  </a:lnTo>
                  <a:lnTo>
                    <a:pt x="335" y="281"/>
                  </a:lnTo>
                  <a:lnTo>
                    <a:pt x="333" y="298"/>
                  </a:lnTo>
                  <a:lnTo>
                    <a:pt x="328" y="314"/>
                  </a:lnTo>
                  <a:lnTo>
                    <a:pt x="319" y="328"/>
                  </a:lnTo>
                  <a:lnTo>
                    <a:pt x="307" y="340"/>
                  </a:lnTo>
                  <a:lnTo>
                    <a:pt x="293" y="349"/>
                  </a:lnTo>
                  <a:lnTo>
                    <a:pt x="106" y="437"/>
                  </a:lnTo>
                  <a:lnTo>
                    <a:pt x="90" y="442"/>
                  </a:lnTo>
                  <a:lnTo>
                    <a:pt x="74" y="444"/>
                  </a:lnTo>
                  <a:lnTo>
                    <a:pt x="58" y="442"/>
                  </a:lnTo>
                  <a:lnTo>
                    <a:pt x="42" y="436"/>
                  </a:lnTo>
                  <a:lnTo>
                    <a:pt x="28" y="428"/>
                  </a:lnTo>
                  <a:lnTo>
                    <a:pt x="16" y="416"/>
                  </a:lnTo>
                  <a:lnTo>
                    <a:pt x="7" y="401"/>
                  </a:lnTo>
                  <a:lnTo>
                    <a:pt x="1" y="382"/>
                  </a:lnTo>
                  <a:lnTo>
                    <a:pt x="0" y="362"/>
                  </a:lnTo>
                  <a:lnTo>
                    <a:pt x="5" y="344"/>
                  </a:lnTo>
                  <a:lnTo>
                    <a:pt x="13" y="327"/>
                  </a:lnTo>
                  <a:lnTo>
                    <a:pt x="26" y="313"/>
                  </a:lnTo>
                  <a:lnTo>
                    <a:pt x="43" y="303"/>
                  </a:lnTo>
                  <a:lnTo>
                    <a:pt x="187" y="234"/>
                  </a:lnTo>
                  <a:lnTo>
                    <a:pt x="187" y="74"/>
                  </a:lnTo>
                  <a:lnTo>
                    <a:pt x="191" y="54"/>
                  </a:lnTo>
                  <a:lnTo>
                    <a:pt x="198" y="37"/>
                  </a:lnTo>
                  <a:lnTo>
                    <a:pt x="209" y="22"/>
                  </a:lnTo>
                  <a:lnTo>
                    <a:pt x="225" y="10"/>
                  </a:lnTo>
                  <a:lnTo>
                    <a:pt x="242" y="3"/>
                  </a:lnTo>
                  <a:lnTo>
                    <a:pt x="2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 name="Freeform 413"/>
            <p:cNvSpPr>
              <a:spLocks/>
            </p:cNvSpPr>
            <p:nvPr/>
          </p:nvSpPr>
          <p:spPr bwMode="auto">
            <a:xfrm>
              <a:off x="192" y="824"/>
              <a:ext cx="47" cy="21"/>
            </a:xfrm>
            <a:custGeom>
              <a:avLst/>
              <a:gdLst>
                <a:gd name="T0" fmla="*/ 67 w 522"/>
                <a:gd name="T1" fmla="*/ 0 h 235"/>
                <a:gd name="T2" fmla="*/ 87 w 522"/>
                <a:gd name="T3" fmla="*/ 1 h 235"/>
                <a:gd name="T4" fmla="*/ 106 w 522"/>
                <a:gd name="T5" fmla="*/ 7 h 235"/>
                <a:gd name="T6" fmla="*/ 262 w 522"/>
                <a:gd name="T7" fmla="*/ 80 h 235"/>
                <a:gd name="T8" fmla="*/ 418 w 522"/>
                <a:gd name="T9" fmla="*/ 7 h 235"/>
                <a:gd name="T10" fmla="*/ 436 w 522"/>
                <a:gd name="T11" fmla="*/ 1 h 235"/>
                <a:gd name="T12" fmla="*/ 455 w 522"/>
                <a:gd name="T13" fmla="*/ 0 h 235"/>
                <a:gd name="T14" fmla="*/ 474 w 522"/>
                <a:gd name="T15" fmla="*/ 4 h 235"/>
                <a:gd name="T16" fmla="*/ 490 w 522"/>
                <a:gd name="T17" fmla="*/ 13 h 235"/>
                <a:gd name="T18" fmla="*/ 505 w 522"/>
                <a:gd name="T19" fmla="*/ 26 h 235"/>
                <a:gd name="T20" fmla="*/ 516 w 522"/>
                <a:gd name="T21" fmla="*/ 42 h 235"/>
                <a:gd name="T22" fmla="*/ 521 w 522"/>
                <a:gd name="T23" fmla="*/ 61 h 235"/>
                <a:gd name="T24" fmla="*/ 522 w 522"/>
                <a:gd name="T25" fmla="*/ 81 h 235"/>
                <a:gd name="T26" fmla="*/ 518 w 522"/>
                <a:gd name="T27" fmla="*/ 99 h 235"/>
                <a:gd name="T28" fmla="*/ 510 w 522"/>
                <a:gd name="T29" fmla="*/ 116 h 235"/>
                <a:gd name="T30" fmla="*/ 497 w 522"/>
                <a:gd name="T31" fmla="*/ 131 h 235"/>
                <a:gd name="T32" fmla="*/ 480 w 522"/>
                <a:gd name="T33" fmla="*/ 141 h 235"/>
                <a:gd name="T34" fmla="*/ 293 w 522"/>
                <a:gd name="T35" fmla="*/ 229 h 235"/>
                <a:gd name="T36" fmla="*/ 278 w 522"/>
                <a:gd name="T37" fmla="*/ 234 h 235"/>
                <a:gd name="T38" fmla="*/ 262 w 522"/>
                <a:gd name="T39" fmla="*/ 235 h 235"/>
                <a:gd name="T40" fmla="*/ 246 w 522"/>
                <a:gd name="T41" fmla="*/ 234 h 235"/>
                <a:gd name="T42" fmla="*/ 230 w 522"/>
                <a:gd name="T43" fmla="*/ 229 h 235"/>
                <a:gd name="T44" fmla="*/ 43 w 522"/>
                <a:gd name="T45" fmla="*/ 141 h 235"/>
                <a:gd name="T46" fmla="*/ 26 w 522"/>
                <a:gd name="T47" fmla="*/ 131 h 235"/>
                <a:gd name="T48" fmla="*/ 13 w 522"/>
                <a:gd name="T49" fmla="*/ 116 h 235"/>
                <a:gd name="T50" fmla="*/ 5 w 522"/>
                <a:gd name="T51" fmla="*/ 99 h 235"/>
                <a:gd name="T52" fmla="*/ 0 w 522"/>
                <a:gd name="T53" fmla="*/ 81 h 235"/>
                <a:gd name="T54" fmla="*/ 2 w 522"/>
                <a:gd name="T55" fmla="*/ 61 h 235"/>
                <a:gd name="T56" fmla="*/ 8 w 522"/>
                <a:gd name="T57" fmla="*/ 42 h 235"/>
                <a:gd name="T58" fmla="*/ 19 w 522"/>
                <a:gd name="T59" fmla="*/ 26 h 235"/>
                <a:gd name="T60" fmla="*/ 32 w 522"/>
                <a:gd name="T61" fmla="*/ 13 h 235"/>
                <a:gd name="T62" fmla="*/ 49 w 522"/>
                <a:gd name="T63" fmla="*/ 4 h 235"/>
                <a:gd name="T64" fmla="*/ 67 w 522"/>
                <a:gd name="T65"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22" h="235">
                  <a:moveTo>
                    <a:pt x="67" y="0"/>
                  </a:moveTo>
                  <a:lnTo>
                    <a:pt x="87" y="1"/>
                  </a:lnTo>
                  <a:lnTo>
                    <a:pt x="106" y="7"/>
                  </a:lnTo>
                  <a:lnTo>
                    <a:pt x="262" y="80"/>
                  </a:lnTo>
                  <a:lnTo>
                    <a:pt x="418" y="7"/>
                  </a:lnTo>
                  <a:lnTo>
                    <a:pt x="436" y="1"/>
                  </a:lnTo>
                  <a:lnTo>
                    <a:pt x="455" y="0"/>
                  </a:lnTo>
                  <a:lnTo>
                    <a:pt x="474" y="4"/>
                  </a:lnTo>
                  <a:lnTo>
                    <a:pt x="490" y="13"/>
                  </a:lnTo>
                  <a:lnTo>
                    <a:pt x="505" y="26"/>
                  </a:lnTo>
                  <a:lnTo>
                    <a:pt x="516" y="42"/>
                  </a:lnTo>
                  <a:lnTo>
                    <a:pt x="521" y="61"/>
                  </a:lnTo>
                  <a:lnTo>
                    <a:pt x="522" y="81"/>
                  </a:lnTo>
                  <a:lnTo>
                    <a:pt x="518" y="99"/>
                  </a:lnTo>
                  <a:lnTo>
                    <a:pt x="510" y="116"/>
                  </a:lnTo>
                  <a:lnTo>
                    <a:pt x="497" y="131"/>
                  </a:lnTo>
                  <a:lnTo>
                    <a:pt x="480" y="141"/>
                  </a:lnTo>
                  <a:lnTo>
                    <a:pt x="293" y="229"/>
                  </a:lnTo>
                  <a:lnTo>
                    <a:pt x="278" y="234"/>
                  </a:lnTo>
                  <a:lnTo>
                    <a:pt x="262" y="235"/>
                  </a:lnTo>
                  <a:lnTo>
                    <a:pt x="246" y="234"/>
                  </a:lnTo>
                  <a:lnTo>
                    <a:pt x="230" y="229"/>
                  </a:lnTo>
                  <a:lnTo>
                    <a:pt x="43" y="141"/>
                  </a:lnTo>
                  <a:lnTo>
                    <a:pt x="26" y="131"/>
                  </a:lnTo>
                  <a:lnTo>
                    <a:pt x="13" y="116"/>
                  </a:lnTo>
                  <a:lnTo>
                    <a:pt x="5" y="99"/>
                  </a:lnTo>
                  <a:lnTo>
                    <a:pt x="0" y="81"/>
                  </a:lnTo>
                  <a:lnTo>
                    <a:pt x="2" y="61"/>
                  </a:lnTo>
                  <a:lnTo>
                    <a:pt x="8" y="42"/>
                  </a:lnTo>
                  <a:lnTo>
                    <a:pt x="19" y="26"/>
                  </a:lnTo>
                  <a:lnTo>
                    <a:pt x="32" y="13"/>
                  </a:lnTo>
                  <a:lnTo>
                    <a:pt x="49" y="4"/>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1" name="Group 427"/>
          <p:cNvGrpSpPr>
            <a:grpSpLocks noChangeAspect="1"/>
          </p:cNvGrpSpPr>
          <p:nvPr/>
        </p:nvGrpSpPr>
        <p:grpSpPr bwMode="auto">
          <a:xfrm>
            <a:off x="7082057" y="1373298"/>
            <a:ext cx="129864" cy="170289"/>
            <a:chOff x="1933" y="135"/>
            <a:chExt cx="469" cy="615"/>
          </a:xfrm>
          <a:solidFill>
            <a:schemeClr val="tx1">
              <a:lumMod val="65000"/>
              <a:lumOff val="35000"/>
            </a:schemeClr>
          </a:solidFill>
        </p:grpSpPr>
        <p:sp>
          <p:nvSpPr>
            <p:cNvPr id="574" name="Freeform 429"/>
            <p:cNvSpPr>
              <a:spLocks noEditPoints="1"/>
            </p:cNvSpPr>
            <p:nvPr/>
          </p:nvSpPr>
          <p:spPr bwMode="auto">
            <a:xfrm>
              <a:off x="1933" y="135"/>
              <a:ext cx="469" cy="615"/>
            </a:xfrm>
            <a:custGeom>
              <a:avLst/>
              <a:gdLst>
                <a:gd name="T0" fmla="*/ 417 w 2814"/>
                <a:gd name="T1" fmla="*/ 3452 h 3690"/>
                <a:gd name="T2" fmla="*/ 2397 w 2814"/>
                <a:gd name="T3" fmla="*/ 1130 h 3690"/>
                <a:gd name="T4" fmla="*/ 297 w 2814"/>
                <a:gd name="T5" fmla="*/ 641 h 3690"/>
                <a:gd name="T6" fmla="*/ 261 w 2814"/>
                <a:gd name="T7" fmla="*/ 654 h 3690"/>
                <a:gd name="T8" fmla="*/ 240 w 2814"/>
                <a:gd name="T9" fmla="*/ 683 h 3690"/>
                <a:gd name="T10" fmla="*/ 237 w 2814"/>
                <a:gd name="T11" fmla="*/ 892 h 3690"/>
                <a:gd name="T12" fmla="*/ 2577 w 2814"/>
                <a:gd name="T13" fmla="*/ 702 h 3690"/>
                <a:gd name="T14" fmla="*/ 2565 w 2814"/>
                <a:gd name="T15" fmla="*/ 666 h 3690"/>
                <a:gd name="T16" fmla="*/ 2536 w 2814"/>
                <a:gd name="T17" fmla="*/ 645 h 3690"/>
                <a:gd name="T18" fmla="*/ 297 w 2814"/>
                <a:gd name="T19" fmla="*/ 641 h 3690"/>
                <a:gd name="T20" fmla="*/ 1044 w 2814"/>
                <a:gd name="T21" fmla="*/ 240 h 3690"/>
                <a:gd name="T22" fmla="*/ 1020 w 2814"/>
                <a:gd name="T23" fmla="*/ 258 h 3690"/>
                <a:gd name="T24" fmla="*/ 1010 w 2814"/>
                <a:gd name="T25" fmla="*/ 290 h 3690"/>
                <a:gd name="T26" fmla="*/ 1805 w 2814"/>
                <a:gd name="T27" fmla="*/ 404 h 3690"/>
                <a:gd name="T28" fmla="*/ 1803 w 2814"/>
                <a:gd name="T29" fmla="*/ 273 h 3690"/>
                <a:gd name="T30" fmla="*/ 1784 w 2814"/>
                <a:gd name="T31" fmla="*/ 247 h 3690"/>
                <a:gd name="T32" fmla="*/ 1753 w 2814"/>
                <a:gd name="T33" fmla="*/ 237 h 3690"/>
                <a:gd name="T34" fmla="*/ 1061 w 2814"/>
                <a:gd name="T35" fmla="*/ 0 h 3690"/>
                <a:gd name="T36" fmla="*/ 1796 w 2814"/>
                <a:gd name="T37" fmla="*/ 2 h 3690"/>
                <a:gd name="T38" fmla="*/ 1874 w 2814"/>
                <a:gd name="T39" fmla="*/ 27 h 3690"/>
                <a:gd name="T40" fmla="*/ 1943 w 2814"/>
                <a:gd name="T41" fmla="*/ 71 h 3690"/>
                <a:gd name="T42" fmla="*/ 1996 w 2814"/>
                <a:gd name="T43" fmla="*/ 131 h 3690"/>
                <a:gd name="T44" fmla="*/ 2030 w 2814"/>
                <a:gd name="T45" fmla="*/ 205 h 3690"/>
                <a:gd name="T46" fmla="*/ 2043 w 2814"/>
                <a:gd name="T47" fmla="*/ 290 h 3690"/>
                <a:gd name="T48" fmla="*/ 2517 w 2814"/>
                <a:gd name="T49" fmla="*/ 404 h 3690"/>
                <a:gd name="T50" fmla="*/ 2602 w 2814"/>
                <a:gd name="T51" fmla="*/ 417 h 3690"/>
                <a:gd name="T52" fmla="*/ 2679 w 2814"/>
                <a:gd name="T53" fmla="*/ 452 h 3690"/>
                <a:gd name="T54" fmla="*/ 2741 w 2814"/>
                <a:gd name="T55" fmla="*/ 507 h 3690"/>
                <a:gd name="T56" fmla="*/ 2786 w 2814"/>
                <a:gd name="T57" fmla="*/ 576 h 3690"/>
                <a:gd name="T58" fmla="*/ 2811 w 2814"/>
                <a:gd name="T59" fmla="*/ 658 h 3690"/>
                <a:gd name="T60" fmla="*/ 2814 w 2814"/>
                <a:gd name="T61" fmla="*/ 1011 h 3690"/>
                <a:gd name="T62" fmla="*/ 2802 w 2814"/>
                <a:gd name="T63" fmla="*/ 1063 h 3690"/>
                <a:gd name="T64" fmla="*/ 2770 w 2814"/>
                <a:gd name="T65" fmla="*/ 1103 h 3690"/>
                <a:gd name="T66" fmla="*/ 2722 w 2814"/>
                <a:gd name="T67" fmla="*/ 1127 h 3690"/>
                <a:gd name="T68" fmla="*/ 2635 w 2814"/>
                <a:gd name="T69" fmla="*/ 1130 h 3690"/>
                <a:gd name="T70" fmla="*/ 2632 w 2814"/>
                <a:gd name="T71" fmla="*/ 3599 h 3690"/>
                <a:gd name="T72" fmla="*/ 2608 w 2814"/>
                <a:gd name="T73" fmla="*/ 3646 h 3690"/>
                <a:gd name="T74" fmla="*/ 2568 w 2814"/>
                <a:gd name="T75" fmla="*/ 3678 h 3690"/>
                <a:gd name="T76" fmla="*/ 2516 w 2814"/>
                <a:gd name="T77" fmla="*/ 3690 h 3690"/>
                <a:gd name="T78" fmla="*/ 271 w 2814"/>
                <a:gd name="T79" fmla="*/ 3687 h 3690"/>
                <a:gd name="T80" fmla="*/ 224 w 2814"/>
                <a:gd name="T81" fmla="*/ 3664 h 3690"/>
                <a:gd name="T82" fmla="*/ 192 w 2814"/>
                <a:gd name="T83" fmla="*/ 3624 h 3690"/>
                <a:gd name="T84" fmla="*/ 179 w 2814"/>
                <a:gd name="T85" fmla="*/ 3571 h 3690"/>
                <a:gd name="T86" fmla="*/ 119 w 2814"/>
                <a:gd name="T87" fmla="*/ 1130 h 3690"/>
                <a:gd name="T88" fmla="*/ 66 w 2814"/>
                <a:gd name="T89" fmla="*/ 1118 h 3690"/>
                <a:gd name="T90" fmla="*/ 26 w 2814"/>
                <a:gd name="T91" fmla="*/ 1085 h 3690"/>
                <a:gd name="T92" fmla="*/ 2 w 2814"/>
                <a:gd name="T93" fmla="*/ 1038 h 3690"/>
                <a:gd name="T94" fmla="*/ 0 w 2814"/>
                <a:gd name="T95" fmla="*/ 702 h 3690"/>
                <a:gd name="T96" fmla="*/ 12 w 2814"/>
                <a:gd name="T97" fmla="*/ 616 h 3690"/>
                <a:gd name="T98" fmla="*/ 47 w 2814"/>
                <a:gd name="T99" fmla="*/ 540 h 3690"/>
                <a:gd name="T100" fmla="*/ 102 w 2814"/>
                <a:gd name="T101" fmla="*/ 477 h 3690"/>
                <a:gd name="T102" fmla="*/ 172 w 2814"/>
                <a:gd name="T103" fmla="*/ 431 h 3690"/>
                <a:gd name="T104" fmla="*/ 254 w 2814"/>
                <a:gd name="T105" fmla="*/ 408 h 3690"/>
                <a:gd name="T106" fmla="*/ 772 w 2814"/>
                <a:gd name="T107" fmla="*/ 404 h 3690"/>
                <a:gd name="T108" fmla="*/ 775 w 2814"/>
                <a:gd name="T109" fmla="*/ 247 h 3690"/>
                <a:gd name="T110" fmla="*/ 799 w 2814"/>
                <a:gd name="T111" fmla="*/ 167 h 3690"/>
                <a:gd name="T112" fmla="*/ 842 w 2814"/>
                <a:gd name="T113" fmla="*/ 100 h 3690"/>
                <a:gd name="T114" fmla="*/ 904 w 2814"/>
                <a:gd name="T115" fmla="*/ 46 h 3690"/>
                <a:gd name="T116" fmla="*/ 978 w 2814"/>
                <a:gd name="T117" fmla="*/ 12 h 3690"/>
                <a:gd name="T118" fmla="*/ 1061 w 2814"/>
                <a:gd name="T119" fmla="*/ 0 h 3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14" h="3690">
                  <a:moveTo>
                    <a:pt x="417" y="1130"/>
                  </a:moveTo>
                  <a:lnTo>
                    <a:pt x="417" y="3452"/>
                  </a:lnTo>
                  <a:lnTo>
                    <a:pt x="2397" y="3452"/>
                  </a:lnTo>
                  <a:lnTo>
                    <a:pt x="2397" y="1130"/>
                  </a:lnTo>
                  <a:lnTo>
                    <a:pt x="417" y="1130"/>
                  </a:lnTo>
                  <a:close/>
                  <a:moveTo>
                    <a:pt x="297" y="641"/>
                  </a:moveTo>
                  <a:lnTo>
                    <a:pt x="278" y="645"/>
                  </a:lnTo>
                  <a:lnTo>
                    <a:pt x="261" y="654"/>
                  </a:lnTo>
                  <a:lnTo>
                    <a:pt x="249" y="666"/>
                  </a:lnTo>
                  <a:lnTo>
                    <a:pt x="240" y="683"/>
                  </a:lnTo>
                  <a:lnTo>
                    <a:pt x="237" y="702"/>
                  </a:lnTo>
                  <a:lnTo>
                    <a:pt x="237" y="892"/>
                  </a:lnTo>
                  <a:lnTo>
                    <a:pt x="2577" y="892"/>
                  </a:lnTo>
                  <a:lnTo>
                    <a:pt x="2577" y="702"/>
                  </a:lnTo>
                  <a:lnTo>
                    <a:pt x="2573" y="683"/>
                  </a:lnTo>
                  <a:lnTo>
                    <a:pt x="2565" y="666"/>
                  </a:lnTo>
                  <a:lnTo>
                    <a:pt x="2552" y="654"/>
                  </a:lnTo>
                  <a:lnTo>
                    <a:pt x="2536" y="645"/>
                  </a:lnTo>
                  <a:lnTo>
                    <a:pt x="2517" y="641"/>
                  </a:lnTo>
                  <a:lnTo>
                    <a:pt x="297" y="641"/>
                  </a:lnTo>
                  <a:close/>
                  <a:moveTo>
                    <a:pt x="1061" y="237"/>
                  </a:moveTo>
                  <a:lnTo>
                    <a:pt x="1044" y="240"/>
                  </a:lnTo>
                  <a:lnTo>
                    <a:pt x="1031" y="247"/>
                  </a:lnTo>
                  <a:lnTo>
                    <a:pt x="1020" y="258"/>
                  </a:lnTo>
                  <a:lnTo>
                    <a:pt x="1012" y="273"/>
                  </a:lnTo>
                  <a:lnTo>
                    <a:pt x="1010" y="290"/>
                  </a:lnTo>
                  <a:lnTo>
                    <a:pt x="1010" y="404"/>
                  </a:lnTo>
                  <a:lnTo>
                    <a:pt x="1805" y="404"/>
                  </a:lnTo>
                  <a:lnTo>
                    <a:pt x="1805" y="290"/>
                  </a:lnTo>
                  <a:lnTo>
                    <a:pt x="1803" y="273"/>
                  </a:lnTo>
                  <a:lnTo>
                    <a:pt x="1795" y="258"/>
                  </a:lnTo>
                  <a:lnTo>
                    <a:pt x="1784" y="247"/>
                  </a:lnTo>
                  <a:lnTo>
                    <a:pt x="1769" y="240"/>
                  </a:lnTo>
                  <a:lnTo>
                    <a:pt x="1753" y="237"/>
                  </a:lnTo>
                  <a:lnTo>
                    <a:pt x="1061" y="237"/>
                  </a:lnTo>
                  <a:close/>
                  <a:moveTo>
                    <a:pt x="1061" y="0"/>
                  </a:moveTo>
                  <a:lnTo>
                    <a:pt x="1753" y="0"/>
                  </a:lnTo>
                  <a:lnTo>
                    <a:pt x="1796" y="2"/>
                  </a:lnTo>
                  <a:lnTo>
                    <a:pt x="1836" y="12"/>
                  </a:lnTo>
                  <a:lnTo>
                    <a:pt x="1874" y="27"/>
                  </a:lnTo>
                  <a:lnTo>
                    <a:pt x="1910" y="46"/>
                  </a:lnTo>
                  <a:lnTo>
                    <a:pt x="1943" y="71"/>
                  </a:lnTo>
                  <a:lnTo>
                    <a:pt x="1971" y="100"/>
                  </a:lnTo>
                  <a:lnTo>
                    <a:pt x="1996" y="131"/>
                  </a:lnTo>
                  <a:lnTo>
                    <a:pt x="2016" y="167"/>
                  </a:lnTo>
                  <a:lnTo>
                    <a:pt x="2030" y="205"/>
                  </a:lnTo>
                  <a:lnTo>
                    <a:pt x="2039" y="247"/>
                  </a:lnTo>
                  <a:lnTo>
                    <a:pt x="2043" y="290"/>
                  </a:lnTo>
                  <a:lnTo>
                    <a:pt x="2043" y="404"/>
                  </a:lnTo>
                  <a:lnTo>
                    <a:pt x="2517" y="404"/>
                  </a:lnTo>
                  <a:lnTo>
                    <a:pt x="2561" y="408"/>
                  </a:lnTo>
                  <a:lnTo>
                    <a:pt x="2602" y="417"/>
                  </a:lnTo>
                  <a:lnTo>
                    <a:pt x="2642" y="431"/>
                  </a:lnTo>
                  <a:lnTo>
                    <a:pt x="2679" y="452"/>
                  </a:lnTo>
                  <a:lnTo>
                    <a:pt x="2712" y="477"/>
                  </a:lnTo>
                  <a:lnTo>
                    <a:pt x="2741" y="507"/>
                  </a:lnTo>
                  <a:lnTo>
                    <a:pt x="2766" y="540"/>
                  </a:lnTo>
                  <a:lnTo>
                    <a:pt x="2786" y="576"/>
                  </a:lnTo>
                  <a:lnTo>
                    <a:pt x="2802" y="616"/>
                  </a:lnTo>
                  <a:lnTo>
                    <a:pt x="2811" y="658"/>
                  </a:lnTo>
                  <a:lnTo>
                    <a:pt x="2814" y="702"/>
                  </a:lnTo>
                  <a:lnTo>
                    <a:pt x="2814" y="1011"/>
                  </a:lnTo>
                  <a:lnTo>
                    <a:pt x="2811" y="1038"/>
                  </a:lnTo>
                  <a:lnTo>
                    <a:pt x="2802" y="1063"/>
                  </a:lnTo>
                  <a:lnTo>
                    <a:pt x="2789" y="1085"/>
                  </a:lnTo>
                  <a:lnTo>
                    <a:pt x="2770" y="1103"/>
                  </a:lnTo>
                  <a:lnTo>
                    <a:pt x="2748" y="1118"/>
                  </a:lnTo>
                  <a:lnTo>
                    <a:pt x="2722" y="1127"/>
                  </a:lnTo>
                  <a:lnTo>
                    <a:pt x="2695" y="1130"/>
                  </a:lnTo>
                  <a:lnTo>
                    <a:pt x="2635" y="1130"/>
                  </a:lnTo>
                  <a:lnTo>
                    <a:pt x="2635" y="3571"/>
                  </a:lnTo>
                  <a:lnTo>
                    <a:pt x="2632" y="3599"/>
                  </a:lnTo>
                  <a:lnTo>
                    <a:pt x="2623" y="3624"/>
                  </a:lnTo>
                  <a:lnTo>
                    <a:pt x="2608" y="3646"/>
                  </a:lnTo>
                  <a:lnTo>
                    <a:pt x="2590" y="3664"/>
                  </a:lnTo>
                  <a:lnTo>
                    <a:pt x="2568" y="3678"/>
                  </a:lnTo>
                  <a:lnTo>
                    <a:pt x="2543" y="3687"/>
                  </a:lnTo>
                  <a:lnTo>
                    <a:pt x="2516" y="3690"/>
                  </a:lnTo>
                  <a:lnTo>
                    <a:pt x="298" y="3690"/>
                  </a:lnTo>
                  <a:lnTo>
                    <a:pt x="271" y="3687"/>
                  </a:lnTo>
                  <a:lnTo>
                    <a:pt x="246" y="3678"/>
                  </a:lnTo>
                  <a:lnTo>
                    <a:pt x="224" y="3664"/>
                  </a:lnTo>
                  <a:lnTo>
                    <a:pt x="205" y="3646"/>
                  </a:lnTo>
                  <a:lnTo>
                    <a:pt x="192" y="3624"/>
                  </a:lnTo>
                  <a:lnTo>
                    <a:pt x="183" y="3599"/>
                  </a:lnTo>
                  <a:lnTo>
                    <a:pt x="179" y="3571"/>
                  </a:lnTo>
                  <a:lnTo>
                    <a:pt x="179" y="1130"/>
                  </a:lnTo>
                  <a:lnTo>
                    <a:pt x="119" y="1130"/>
                  </a:lnTo>
                  <a:lnTo>
                    <a:pt x="91" y="1127"/>
                  </a:lnTo>
                  <a:lnTo>
                    <a:pt x="66" y="1118"/>
                  </a:lnTo>
                  <a:lnTo>
                    <a:pt x="44" y="1103"/>
                  </a:lnTo>
                  <a:lnTo>
                    <a:pt x="26" y="1085"/>
                  </a:lnTo>
                  <a:lnTo>
                    <a:pt x="11" y="1063"/>
                  </a:lnTo>
                  <a:lnTo>
                    <a:pt x="2" y="1038"/>
                  </a:lnTo>
                  <a:lnTo>
                    <a:pt x="0" y="1011"/>
                  </a:lnTo>
                  <a:lnTo>
                    <a:pt x="0" y="702"/>
                  </a:lnTo>
                  <a:lnTo>
                    <a:pt x="3" y="658"/>
                  </a:lnTo>
                  <a:lnTo>
                    <a:pt x="12" y="616"/>
                  </a:lnTo>
                  <a:lnTo>
                    <a:pt x="27" y="576"/>
                  </a:lnTo>
                  <a:lnTo>
                    <a:pt x="47" y="540"/>
                  </a:lnTo>
                  <a:lnTo>
                    <a:pt x="73" y="507"/>
                  </a:lnTo>
                  <a:lnTo>
                    <a:pt x="102" y="477"/>
                  </a:lnTo>
                  <a:lnTo>
                    <a:pt x="136" y="452"/>
                  </a:lnTo>
                  <a:lnTo>
                    <a:pt x="172" y="431"/>
                  </a:lnTo>
                  <a:lnTo>
                    <a:pt x="211" y="417"/>
                  </a:lnTo>
                  <a:lnTo>
                    <a:pt x="254" y="408"/>
                  </a:lnTo>
                  <a:lnTo>
                    <a:pt x="297" y="404"/>
                  </a:lnTo>
                  <a:lnTo>
                    <a:pt x="772" y="404"/>
                  </a:lnTo>
                  <a:lnTo>
                    <a:pt x="772" y="290"/>
                  </a:lnTo>
                  <a:lnTo>
                    <a:pt x="775" y="247"/>
                  </a:lnTo>
                  <a:lnTo>
                    <a:pt x="784" y="205"/>
                  </a:lnTo>
                  <a:lnTo>
                    <a:pt x="799" y="167"/>
                  </a:lnTo>
                  <a:lnTo>
                    <a:pt x="819" y="131"/>
                  </a:lnTo>
                  <a:lnTo>
                    <a:pt x="842" y="100"/>
                  </a:lnTo>
                  <a:lnTo>
                    <a:pt x="872" y="71"/>
                  </a:lnTo>
                  <a:lnTo>
                    <a:pt x="904" y="46"/>
                  </a:lnTo>
                  <a:lnTo>
                    <a:pt x="939" y="27"/>
                  </a:lnTo>
                  <a:lnTo>
                    <a:pt x="978" y="12"/>
                  </a:lnTo>
                  <a:lnTo>
                    <a:pt x="1019" y="2"/>
                  </a:lnTo>
                  <a:lnTo>
                    <a:pt x="10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5" name="Freeform 430"/>
            <p:cNvSpPr>
              <a:spLocks/>
            </p:cNvSpPr>
            <p:nvPr/>
          </p:nvSpPr>
          <p:spPr bwMode="auto">
            <a:xfrm>
              <a:off x="2029" y="342"/>
              <a:ext cx="26" cy="340"/>
            </a:xfrm>
            <a:custGeom>
              <a:avLst/>
              <a:gdLst>
                <a:gd name="T0" fmla="*/ 80 w 159"/>
                <a:gd name="T1" fmla="*/ 0 h 2039"/>
                <a:gd name="T2" fmla="*/ 101 w 159"/>
                <a:gd name="T3" fmla="*/ 4 h 2039"/>
                <a:gd name="T4" fmla="*/ 120 w 159"/>
                <a:gd name="T5" fmla="*/ 12 h 2039"/>
                <a:gd name="T6" fmla="*/ 136 w 159"/>
                <a:gd name="T7" fmla="*/ 24 h 2039"/>
                <a:gd name="T8" fmla="*/ 148 w 159"/>
                <a:gd name="T9" fmla="*/ 40 h 2039"/>
                <a:gd name="T10" fmla="*/ 156 w 159"/>
                <a:gd name="T11" fmla="*/ 59 h 2039"/>
                <a:gd name="T12" fmla="*/ 159 w 159"/>
                <a:gd name="T13" fmla="*/ 80 h 2039"/>
                <a:gd name="T14" fmla="*/ 159 w 159"/>
                <a:gd name="T15" fmla="*/ 1960 h 2039"/>
                <a:gd name="T16" fmla="*/ 156 w 159"/>
                <a:gd name="T17" fmla="*/ 1981 h 2039"/>
                <a:gd name="T18" fmla="*/ 148 w 159"/>
                <a:gd name="T19" fmla="*/ 1999 h 2039"/>
                <a:gd name="T20" fmla="*/ 136 w 159"/>
                <a:gd name="T21" fmla="*/ 2016 h 2039"/>
                <a:gd name="T22" fmla="*/ 120 w 159"/>
                <a:gd name="T23" fmla="*/ 2029 h 2039"/>
                <a:gd name="T24" fmla="*/ 101 w 159"/>
                <a:gd name="T25" fmla="*/ 2036 h 2039"/>
                <a:gd name="T26" fmla="*/ 80 w 159"/>
                <a:gd name="T27" fmla="*/ 2039 h 2039"/>
                <a:gd name="T28" fmla="*/ 59 w 159"/>
                <a:gd name="T29" fmla="*/ 2036 h 2039"/>
                <a:gd name="T30" fmla="*/ 39 w 159"/>
                <a:gd name="T31" fmla="*/ 2029 h 2039"/>
                <a:gd name="T32" fmla="*/ 24 w 159"/>
                <a:gd name="T33" fmla="*/ 2016 h 2039"/>
                <a:gd name="T34" fmla="*/ 11 w 159"/>
                <a:gd name="T35" fmla="*/ 1999 h 2039"/>
                <a:gd name="T36" fmla="*/ 4 w 159"/>
                <a:gd name="T37" fmla="*/ 1981 h 2039"/>
                <a:gd name="T38" fmla="*/ 0 w 159"/>
                <a:gd name="T39" fmla="*/ 1960 h 2039"/>
                <a:gd name="T40" fmla="*/ 0 w 159"/>
                <a:gd name="T41" fmla="*/ 80 h 2039"/>
                <a:gd name="T42" fmla="*/ 4 w 159"/>
                <a:gd name="T43" fmla="*/ 59 h 2039"/>
                <a:gd name="T44" fmla="*/ 11 w 159"/>
                <a:gd name="T45" fmla="*/ 40 h 2039"/>
                <a:gd name="T46" fmla="*/ 24 w 159"/>
                <a:gd name="T47" fmla="*/ 24 h 2039"/>
                <a:gd name="T48" fmla="*/ 39 w 159"/>
                <a:gd name="T49" fmla="*/ 12 h 2039"/>
                <a:gd name="T50" fmla="*/ 59 w 159"/>
                <a:gd name="T51" fmla="*/ 4 h 2039"/>
                <a:gd name="T52" fmla="*/ 80 w 159"/>
                <a:gd name="T53"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9" h="2039">
                  <a:moveTo>
                    <a:pt x="80" y="0"/>
                  </a:moveTo>
                  <a:lnTo>
                    <a:pt x="101" y="4"/>
                  </a:lnTo>
                  <a:lnTo>
                    <a:pt x="120" y="12"/>
                  </a:lnTo>
                  <a:lnTo>
                    <a:pt x="136" y="24"/>
                  </a:lnTo>
                  <a:lnTo>
                    <a:pt x="148" y="40"/>
                  </a:lnTo>
                  <a:lnTo>
                    <a:pt x="156" y="59"/>
                  </a:lnTo>
                  <a:lnTo>
                    <a:pt x="159" y="80"/>
                  </a:lnTo>
                  <a:lnTo>
                    <a:pt x="159" y="1960"/>
                  </a:lnTo>
                  <a:lnTo>
                    <a:pt x="156" y="1981"/>
                  </a:lnTo>
                  <a:lnTo>
                    <a:pt x="148" y="1999"/>
                  </a:lnTo>
                  <a:lnTo>
                    <a:pt x="136" y="2016"/>
                  </a:lnTo>
                  <a:lnTo>
                    <a:pt x="120" y="2029"/>
                  </a:lnTo>
                  <a:lnTo>
                    <a:pt x="101" y="2036"/>
                  </a:lnTo>
                  <a:lnTo>
                    <a:pt x="80" y="2039"/>
                  </a:lnTo>
                  <a:lnTo>
                    <a:pt x="59" y="2036"/>
                  </a:lnTo>
                  <a:lnTo>
                    <a:pt x="39" y="2029"/>
                  </a:lnTo>
                  <a:lnTo>
                    <a:pt x="24" y="2016"/>
                  </a:lnTo>
                  <a:lnTo>
                    <a:pt x="11" y="1999"/>
                  </a:lnTo>
                  <a:lnTo>
                    <a:pt x="4" y="1981"/>
                  </a:lnTo>
                  <a:lnTo>
                    <a:pt x="0" y="1960"/>
                  </a:lnTo>
                  <a:lnTo>
                    <a:pt x="0" y="80"/>
                  </a:lnTo>
                  <a:lnTo>
                    <a:pt x="4" y="59"/>
                  </a:lnTo>
                  <a:lnTo>
                    <a:pt x="11" y="40"/>
                  </a:lnTo>
                  <a:lnTo>
                    <a:pt x="24" y="24"/>
                  </a:lnTo>
                  <a:lnTo>
                    <a:pt x="39" y="12"/>
                  </a:lnTo>
                  <a:lnTo>
                    <a:pt x="59" y="4"/>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6" name="Freeform 431"/>
            <p:cNvSpPr>
              <a:spLocks/>
            </p:cNvSpPr>
            <p:nvPr/>
          </p:nvSpPr>
          <p:spPr bwMode="auto">
            <a:xfrm>
              <a:off x="2112" y="342"/>
              <a:ext cx="27" cy="340"/>
            </a:xfrm>
            <a:custGeom>
              <a:avLst/>
              <a:gdLst>
                <a:gd name="T0" fmla="*/ 78 w 158"/>
                <a:gd name="T1" fmla="*/ 0 h 2039"/>
                <a:gd name="T2" fmla="*/ 100 w 158"/>
                <a:gd name="T3" fmla="*/ 4 h 2039"/>
                <a:gd name="T4" fmla="*/ 119 w 158"/>
                <a:gd name="T5" fmla="*/ 12 h 2039"/>
                <a:gd name="T6" fmla="*/ 134 w 158"/>
                <a:gd name="T7" fmla="*/ 24 h 2039"/>
                <a:gd name="T8" fmla="*/ 147 w 158"/>
                <a:gd name="T9" fmla="*/ 40 h 2039"/>
                <a:gd name="T10" fmla="*/ 155 w 158"/>
                <a:gd name="T11" fmla="*/ 59 h 2039"/>
                <a:gd name="T12" fmla="*/ 158 w 158"/>
                <a:gd name="T13" fmla="*/ 80 h 2039"/>
                <a:gd name="T14" fmla="*/ 158 w 158"/>
                <a:gd name="T15" fmla="*/ 1960 h 2039"/>
                <a:gd name="T16" fmla="*/ 155 w 158"/>
                <a:gd name="T17" fmla="*/ 1981 h 2039"/>
                <a:gd name="T18" fmla="*/ 147 w 158"/>
                <a:gd name="T19" fmla="*/ 1999 h 2039"/>
                <a:gd name="T20" fmla="*/ 134 w 158"/>
                <a:gd name="T21" fmla="*/ 2016 h 2039"/>
                <a:gd name="T22" fmla="*/ 119 w 158"/>
                <a:gd name="T23" fmla="*/ 2029 h 2039"/>
                <a:gd name="T24" fmla="*/ 100 w 158"/>
                <a:gd name="T25" fmla="*/ 2036 h 2039"/>
                <a:gd name="T26" fmla="*/ 78 w 158"/>
                <a:gd name="T27" fmla="*/ 2039 h 2039"/>
                <a:gd name="T28" fmla="*/ 57 w 158"/>
                <a:gd name="T29" fmla="*/ 2036 h 2039"/>
                <a:gd name="T30" fmla="*/ 39 w 158"/>
                <a:gd name="T31" fmla="*/ 2029 h 2039"/>
                <a:gd name="T32" fmla="*/ 22 w 158"/>
                <a:gd name="T33" fmla="*/ 2016 h 2039"/>
                <a:gd name="T34" fmla="*/ 10 w 158"/>
                <a:gd name="T35" fmla="*/ 1999 h 2039"/>
                <a:gd name="T36" fmla="*/ 2 w 158"/>
                <a:gd name="T37" fmla="*/ 1981 h 2039"/>
                <a:gd name="T38" fmla="*/ 0 w 158"/>
                <a:gd name="T39" fmla="*/ 1960 h 2039"/>
                <a:gd name="T40" fmla="*/ 0 w 158"/>
                <a:gd name="T41" fmla="*/ 80 h 2039"/>
                <a:gd name="T42" fmla="*/ 2 w 158"/>
                <a:gd name="T43" fmla="*/ 59 h 2039"/>
                <a:gd name="T44" fmla="*/ 10 w 158"/>
                <a:gd name="T45" fmla="*/ 40 h 2039"/>
                <a:gd name="T46" fmla="*/ 22 w 158"/>
                <a:gd name="T47" fmla="*/ 24 h 2039"/>
                <a:gd name="T48" fmla="*/ 39 w 158"/>
                <a:gd name="T49" fmla="*/ 12 h 2039"/>
                <a:gd name="T50" fmla="*/ 57 w 158"/>
                <a:gd name="T51" fmla="*/ 4 h 2039"/>
                <a:gd name="T52" fmla="*/ 78 w 158"/>
                <a:gd name="T53"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2039">
                  <a:moveTo>
                    <a:pt x="78" y="0"/>
                  </a:moveTo>
                  <a:lnTo>
                    <a:pt x="100" y="4"/>
                  </a:lnTo>
                  <a:lnTo>
                    <a:pt x="119" y="12"/>
                  </a:lnTo>
                  <a:lnTo>
                    <a:pt x="134" y="24"/>
                  </a:lnTo>
                  <a:lnTo>
                    <a:pt x="147" y="40"/>
                  </a:lnTo>
                  <a:lnTo>
                    <a:pt x="155" y="59"/>
                  </a:lnTo>
                  <a:lnTo>
                    <a:pt x="158" y="80"/>
                  </a:lnTo>
                  <a:lnTo>
                    <a:pt x="158" y="1960"/>
                  </a:lnTo>
                  <a:lnTo>
                    <a:pt x="155" y="1981"/>
                  </a:lnTo>
                  <a:lnTo>
                    <a:pt x="147" y="1999"/>
                  </a:lnTo>
                  <a:lnTo>
                    <a:pt x="134" y="2016"/>
                  </a:lnTo>
                  <a:lnTo>
                    <a:pt x="119" y="2029"/>
                  </a:lnTo>
                  <a:lnTo>
                    <a:pt x="100" y="2036"/>
                  </a:lnTo>
                  <a:lnTo>
                    <a:pt x="78" y="2039"/>
                  </a:lnTo>
                  <a:lnTo>
                    <a:pt x="57" y="2036"/>
                  </a:lnTo>
                  <a:lnTo>
                    <a:pt x="39" y="2029"/>
                  </a:lnTo>
                  <a:lnTo>
                    <a:pt x="22" y="2016"/>
                  </a:lnTo>
                  <a:lnTo>
                    <a:pt x="10" y="1999"/>
                  </a:lnTo>
                  <a:lnTo>
                    <a:pt x="2" y="1981"/>
                  </a:lnTo>
                  <a:lnTo>
                    <a:pt x="0" y="1960"/>
                  </a:lnTo>
                  <a:lnTo>
                    <a:pt x="0" y="80"/>
                  </a:lnTo>
                  <a:lnTo>
                    <a:pt x="2" y="59"/>
                  </a:lnTo>
                  <a:lnTo>
                    <a:pt x="10" y="40"/>
                  </a:lnTo>
                  <a:lnTo>
                    <a:pt x="22" y="24"/>
                  </a:lnTo>
                  <a:lnTo>
                    <a:pt x="39" y="12"/>
                  </a:lnTo>
                  <a:lnTo>
                    <a:pt x="57" y="4"/>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7" name="Freeform 432"/>
            <p:cNvSpPr>
              <a:spLocks/>
            </p:cNvSpPr>
            <p:nvPr/>
          </p:nvSpPr>
          <p:spPr bwMode="auto">
            <a:xfrm>
              <a:off x="2196" y="342"/>
              <a:ext cx="27" cy="340"/>
            </a:xfrm>
            <a:custGeom>
              <a:avLst/>
              <a:gdLst>
                <a:gd name="T0" fmla="*/ 79 w 159"/>
                <a:gd name="T1" fmla="*/ 0 h 2039"/>
                <a:gd name="T2" fmla="*/ 100 w 159"/>
                <a:gd name="T3" fmla="*/ 4 h 2039"/>
                <a:gd name="T4" fmla="*/ 119 w 159"/>
                <a:gd name="T5" fmla="*/ 12 h 2039"/>
                <a:gd name="T6" fmla="*/ 135 w 159"/>
                <a:gd name="T7" fmla="*/ 24 h 2039"/>
                <a:gd name="T8" fmla="*/ 147 w 159"/>
                <a:gd name="T9" fmla="*/ 40 h 2039"/>
                <a:gd name="T10" fmla="*/ 155 w 159"/>
                <a:gd name="T11" fmla="*/ 59 h 2039"/>
                <a:gd name="T12" fmla="*/ 159 w 159"/>
                <a:gd name="T13" fmla="*/ 80 h 2039"/>
                <a:gd name="T14" fmla="*/ 159 w 159"/>
                <a:gd name="T15" fmla="*/ 1960 h 2039"/>
                <a:gd name="T16" fmla="*/ 155 w 159"/>
                <a:gd name="T17" fmla="*/ 1981 h 2039"/>
                <a:gd name="T18" fmla="*/ 147 w 159"/>
                <a:gd name="T19" fmla="*/ 1999 h 2039"/>
                <a:gd name="T20" fmla="*/ 135 w 159"/>
                <a:gd name="T21" fmla="*/ 2016 h 2039"/>
                <a:gd name="T22" fmla="*/ 119 w 159"/>
                <a:gd name="T23" fmla="*/ 2029 h 2039"/>
                <a:gd name="T24" fmla="*/ 100 w 159"/>
                <a:gd name="T25" fmla="*/ 2036 h 2039"/>
                <a:gd name="T26" fmla="*/ 79 w 159"/>
                <a:gd name="T27" fmla="*/ 2039 h 2039"/>
                <a:gd name="T28" fmla="*/ 59 w 159"/>
                <a:gd name="T29" fmla="*/ 2036 h 2039"/>
                <a:gd name="T30" fmla="*/ 40 w 159"/>
                <a:gd name="T31" fmla="*/ 2029 h 2039"/>
                <a:gd name="T32" fmla="*/ 24 w 159"/>
                <a:gd name="T33" fmla="*/ 2016 h 2039"/>
                <a:gd name="T34" fmla="*/ 10 w 159"/>
                <a:gd name="T35" fmla="*/ 1999 h 2039"/>
                <a:gd name="T36" fmla="*/ 3 w 159"/>
                <a:gd name="T37" fmla="*/ 1981 h 2039"/>
                <a:gd name="T38" fmla="*/ 0 w 159"/>
                <a:gd name="T39" fmla="*/ 1960 h 2039"/>
                <a:gd name="T40" fmla="*/ 0 w 159"/>
                <a:gd name="T41" fmla="*/ 80 h 2039"/>
                <a:gd name="T42" fmla="*/ 3 w 159"/>
                <a:gd name="T43" fmla="*/ 59 h 2039"/>
                <a:gd name="T44" fmla="*/ 10 w 159"/>
                <a:gd name="T45" fmla="*/ 40 h 2039"/>
                <a:gd name="T46" fmla="*/ 24 w 159"/>
                <a:gd name="T47" fmla="*/ 24 h 2039"/>
                <a:gd name="T48" fmla="*/ 40 w 159"/>
                <a:gd name="T49" fmla="*/ 12 h 2039"/>
                <a:gd name="T50" fmla="*/ 59 w 159"/>
                <a:gd name="T51" fmla="*/ 4 h 2039"/>
                <a:gd name="T52" fmla="*/ 79 w 159"/>
                <a:gd name="T53"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9" h="2039">
                  <a:moveTo>
                    <a:pt x="79" y="0"/>
                  </a:moveTo>
                  <a:lnTo>
                    <a:pt x="100" y="4"/>
                  </a:lnTo>
                  <a:lnTo>
                    <a:pt x="119" y="12"/>
                  </a:lnTo>
                  <a:lnTo>
                    <a:pt x="135" y="24"/>
                  </a:lnTo>
                  <a:lnTo>
                    <a:pt x="147" y="40"/>
                  </a:lnTo>
                  <a:lnTo>
                    <a:pt x="155" y="59"/>
                  </a:lnTo>
                  <a:lnTo>
                    <a:pt x="159" y="80"/>
                  </a:lnTo>
                  <a:lnTo>
                    <a:pt x="159" y="1960"/>
                  </a:lnTo>
                  <a:lnTo>
                    <a:pt x="155" y="1981"/>
                  </a:lnTo>
                  <a:lnTo>
                    <a:pt x="147" y="1999"/>
                  </a:lnTo>
                  <a:lnTo>
                    <a:pt x="135" y="2016"/>
                  </a:lnTo>
                  <a:lnTo>
                    <a:pt x="119" y="2029"/>
                  </a:lnTo>
                  <a:lnTo>
                    <a:pt x="100" y="2036"/>
                  </a:lnTo>
                  <a:lnTo>
                    <a:pt x="79" y="2039"/>
                  </a:lnTo>
                  <a:lnTo>
                    <a:pt x="59" y="2036"/>
                  </a:lnTo>
                  <a:lnTo>
                    <a:pt x="40" y="2029"/>
                  </a:lnTo>
                  <a:lnTo>
                    <a:pt x="24" y="2016"/>
                  </a:lnTo>
                  <a:lnTo>
                    <a:pt x="10" y="1999"/>
                  </a:lnTo>
                  <a:lnTo>
                    <a:pt x="3" y="1981"/>
                  </a:lnTo>
                  <a:lnTo>
                    <a:pt x="0" y="1960"/>
                  </a:lnTo>
                  <a:lnTo>
                    <a:pt x="0" y="80"/>
                  </a:lnTo>
                  <a:lnTo>
                    <a:pt x="3" y="59"/>
                  </a:lnTo>
                  <a:lnTo>
                    <a:pt x="10" y="40"/>
                  </a:lnTo>
                  <a:lnTo>
                    <a:pt x="24" y="24"/>
                  </a:lnTo>
                  <a:lnTo>
                    <a:pt x="40" y="12"/>
                  </a:lnTo>
                  <a:lnTo>
                    <a:pt x="59" y="4"/>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 name="Freeform 433"/>
            <p:cNvSpPr>
              <a:spLocks/>
            </p:cNvSpPr>
            <p:nvPr/>
          </p:nvSpPr>
          <p:spPr bwMode="auto">
            <a:xfrm>
              <a:off x="2280" y="342"/>
              <a:ext cx="26" cy="340"/>
            </a:xfrm>
            <a:custGeom>
              <a:avLst/>
              <a:gdLst>
                <a:gd name="T0" fmla="*/ 80 w 158"/>
                <a:gd name="T1" fmla="*/ 0 h 2039"/>
                <a:gd name="T2" fmla="*/ 100 w 158"/>
                <a:gd name="T3" fmla="*/ 4 h 2039"/>
                <a:gd name="T4" fmla="*/ 119 w 158"/>
                <a:gd name="T5" fmla="*/ 12 h 2039"/>
                <a:gd name="T6" fmla="*/ 136 w 158"/>
                <a:gd name="T7" fmla="*/ 24 h 2039"/>
                <a:gd name="T8" fmla="*/ 148 w 158"/>
                <a:gd name="T9" fmla="*/ 40 h 2039"/>
                <a:gd name="T10" fmla="*/ 156 w 158"/>
                <a:gd name="T11" fmla="*/ 59 h 2039"/>
                <a:gd name="T12" fmla="*/ 158 w 158"/>
                <a:gd name="T13" fmla="*/ 80 h 2039"/>
                <a:gd name="T14" fmla="*/ 158 w 158"/>
                <a:gd name="T15" fmla="*/ 1960 h 2039"/>
                <a:gd name="T16" fmla="*/ 156 w 158"/>
                <a:gd name="T17" fmla="*/ 1981 h 2039"/>
                <a:gd name="T18" fmla="*/ 148 w 158"/>
                <a:gd name="T19" fmla="*/ 1999 h 2039"/>
                <a:gd name="T20" fmla="*/ 136 w 158"/>
                <a:gd name="T21" fmla="*/ 2016 h 2039"/>
                <a:gd name="T22" fmla="*/ 119 w 158"/>
                <a:gd name="T23" fmla="*/ 2029 h 2039"/>
                <a:gd name="T24" fmla="*/ 100 w 158"/>
                <a:gd name="T25" fmla="*/ 2036 h 2039"/>
                <a:gd name="T26" fmla="*/ 80 w 158"/>
                <a:gd name="T27" fmla="*/ 2039 h 2039"/>
                <a:gd name="T28" fmla="*/ 58 w 158"/>
                <a:gd name="T29" fmla="*/ 2036 h 2039"/>
                <a:gd name="T30" fmla="*/ 39 w 158"/>
                <a:gd name="T31" fmla="*/ 2029 h 2039"/>
                <a:gd name="T32" fmla="*/ 23 w 158"/>
                <a:gd name="T33" fmla="*/ 2016 h 2039"/>
                <a:gd name="T34" fmla="*/ 11 w 158"/>
                <a:gd name="T35" fmla="*/ 1999 h 2039"/>
                <a:gd name="T36" fmla="*/ 3 w 158"/>
                <a:gd name="T37" fmla="*/ 1981 h 2039"/>
                <a:gd name="T38" fmla="*/ 0 w 158"/>
                <a:gd name="T39" fmla="*/ 1960 h 2039"/>
                <a:gd name="T40" fmla="*/ 0 w 158"/>
                <a:gd name="T41" fmla="*/ 80 h 2039"/>
                <a:gd name="T42" fmla="*/ 3 w 158"/>
                <a:gd name="T43" fmla="*/ 59 h 2039"/>
                <a:gd name="T44" fmla="*/ 11 w 158"/>
                <a:gd name="T45" fmla="*/ 40 h 2039"/>
                <a:gd name="T46" fmla="*/ 23 w 158"/>
                <a:gd name="T47" fmla="*/ 24 h 2039"/>
                <a:gd name="T48" fmla="*/ 39 w 158"/>
                <a:gd name="T49" fmla="*/ 12 h 2039"/>
                <a:gd name="T50" fmla="*/ 58 w 158"/>
                <a:gd name="T51" fmla="*/ 4 h 2039"/>
                <a:gd name="T52" fmla="*/ 80 w 158"/>
                <a:gd name="T53"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8" h="2039">
                  <a:moveTo>
                    <a:pt x="80" y="0"/>
                  </a:moveTo>
                  <a:lnTo>
                    <a:pt x="100" y="4"/>
                  </a:lnTo>
                  <a:lnTo>
                    <a:pt x="119" y="12"/>
                  </a:lnTo>
                  <a:lnTo>
                    <a:pt x="136" y="24"/>
                  </a:lnTo>
                  <a:lnTo>
                    <a:pt x="148" y="40"/>
                  </a:lnTo>
                  <a:lnTo>
                    <a:pt x="156" y="59"/>
                  </a:lnTo>
                  <a:lnTo>
                    <a:pt x="158" y="80"/>
                  </a:lnTo>
                  <a:lnTo>
                    <a:pt x="158" y="1960"/>
                  </a:lnTo>
                  <a:lnTo>
                    <a:pt x="156" y="1981"/>
                  </a:lnTo>
                  <a:lnTo>
                    <a:pt x="148" y="1999"/>
                  </a:lnTo>
                  <a:lnTo>
                    <a:pt x="136" y="2016"/>
                  </a:lnTo>
                  <a:lnTo>
                    <a:pt x="119" y="2029"/>
                  </a:lnTo>
                  <a:lnTo>
                    <a:pt x="100" y="2036"/>
                  </a:lnTo>
                  <a:lnTo>
                    <a:pt x="80" y="2039"/>
                  </a:lnTo>
                  <a:lnTo>
                    <a:pt x="58" y="2036"/>
                  </a:lnTo>
                  <a:lnTo>
                    <a:pt x="39" y="2029"/>
                  </a:lnTo>
                  <a:lnTo>
                    <a:pt x="23" y="2016"/>
                  </a:lnTo>
                  <a:lnTo>
                    <a:pt x="11" y="1999"/>
                  </a:lnTo>
                  <a:lnTo>
                    <a:pt x="3" y="1981"/>
                  </a:lnTo>
                  <a:lnTo>
                    <a:pt x="0" y="1960"/>
                  </a:lnTo>
                  <a:lnTo>
                    <a:pt x="0" y="80"/>
                  </a:lnTo>
                  <a:lnTo>
                    <a:pt x="3" y="59"/>
                  </a:lnTo>
                  <a:lnTo>
                    <a:pt x="11" y="40"/>
                  </a:lnTo>
                  <a:lnTo>
                    <a:pt x="23" y="24"/>
                  </a:lnTo>
                  <a:lnTo>
                    <a:pt x="39" y="12"/>
                  </a:lnTo>
                  <a:lnTo>
                    <a:pt x="58" y="4"/>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9" name="Group 436"/>
          <p:cNvGrpSpPr>
            <a:grpSpLocks noChangeAspect="1"/>
          </p:cNvGrpSpPr>
          <p:nvPr/>
        </p:nvGrpSpPr>
        <p:grpSpPr bwMode="auto">
          <a:xfrm>
            <a:off x="2132975" y="1312974"/>
            <a:ext cx="263576" cy="290937"/>
            <a:chOff x="2397" y="229"/>
            <a:chExt cx="289" cy="319"/>
          </a:xfrm>
          <a:solidFill>
            <a:schemeClr val="tx1">
              <a:lumMod val="65000"/>
              <a:lumOff val="35000"/>
            </a:schemeClr>
          </a:solidFill>
        </p:grpSpPr>
        <p:sp>
          <p:nvSpPr>
            <p:cNvPr id="582" name="Freeform 438"/>
            <p:cNvSpPr>
              <a:spLocks noEditPoints="1"/>
            </p:cNvSpPr>
            <p:nvPr/>
          </p:nvSpPr>
          <p:spPr bwMode="auto">
            <a:xfrm>
              <a:off x="2397" y="229"/>
              <a:ext cx="289" cy="319"/>
            </a:xfrm>
            <a:custGeom>
              <a:avLst/>
              <a:gdLst>
                <a:gd name="T0" fmla="*/ 1335 w 3180"/>
                <a:gd name="T1" fmla="*/ 344 h 3508"/>
                <a:gd name="T2" fmla="*/ 979 w 3180"/>
                <a:gd name="T3" fmla="*/ 409 h 3508"/>
                <a:gd name="T4" fmla="*/ 618 w 3180"/>
                <a:gd name="T5" fmla="*/ 386 h 3508"/>
                <a:gd name="T6" fmla="*/ 270 w 3180"/>
                <a:gd name="T7" fmla="*/ 275 h 3508"/>
                <a:gd name="T8" fmla="*/ 221 w 3180"/>
                <a:gd name="T9" fmla="*/ 786 h 3508"/>
                <a:gd name="T10" fmla="*/ 263 w 3180"/>
                <a:gd name="T11" fmla="*/ 1289 h 3508"/>
                <a:gd name="T12" fmla="*/ 391 w 3180"/>
                <a:gd name="T13" fmla="*/ 1774 h 3508"/>
                <a:gd name="T14" fmla="*/ 602 w 3180"/>
                <a:gd name="T15" fmla="*/ 2228 h 3508"/>
                <a:gd name="T16" fmla="*/ 891 w 3180"/>
                <a:gd name="T17" fmla="*/ 2642 h 3508"/>
                <a:gd name="T18" fmla="*/ 1255 w 3180"/>
                <a:gd name="T19" fmla="*/ 3004 h 3508"/>
                <a:gd name="T20" fmla="*/ 1924 w 3180"/>
                <a:gd name="T21" fmla="*/ 3004 h 3508"/>
                <a:gd name="T22" fmla="*/ 2288 w 3180"/>
                <a:gd name="T23" fmla="*/ 2642 h 3508"/>
                <a:gd name="T24" fmla="*/ 2578 w 3180"/>
                <a:gd name="T25" fmla="*/ 2228 h 3508"/>
                <a:gd name="T26" fmla="*/ 2789 w 3180"/>
                <a:gd name="T27" fmla="*/ 1774 h 3508"/>
                <a:gd name="T28" fmla="*/ 2918 w 3180"/>
                <a:gd name="T29" fmla="*/ 1289 h 3508"/>
                <a:gd name="T30" fmla="*/ 2959 w 3180"/>
                <a:gd name="T31" fmla="*/ 786 h 3508"/>
                <a:gd name="T32" fmla="*/ 2910 w 3180"/>
                <a:gd name="T33" fmla="*/ 275 h 3508"/>
                <a:gd name="T34" fmla="*/ 2562 w 3180"/>
                <a:gd name="T35" fmla="*/ 386 h 3508"/>
                <a:gd name="T36" fmla="*/ 2202 w 3180"/>
                <a:gd name="T37" fmla="*/ 409 h 3508"/>
                <a:gd name="T38" fmla="*/ 1845 w 3180"/>
                <a:gd name="T39" fmla="*/ 344 h 3508"/>
                <a:gd name="T40" fmla="*/ 200 w 3180"/>
                <a:gd name="T41" fmla="*/ 0 h 3508"/>
                <a:gd name="T42" fmla="*/ 401 w 3180"/>
                <a:gd name="T43" fmla="*/ 92 h 3508"/>
                <a:gd name="T44" fmla="*/ 725 w 3180"/>
                <a:gd name="T45" fmla="*/ 179 h 3508"/>
                <a:gd name="T46" fmla="*/ 1058 w 3180"/>
                <a:gd name="T47" fmla="*/ 179 h 3508"/>
                <a:gd name="T48" fmla="*/ 1381 w 3180"/>
                <a:gd name="T49" fmla="*/ 92 h 3508"/>
                <a:gd name="T50" fmla="*/ 1578 w 3180"/>
                <a:gd name="T51" fmla="*/ 0 h 3508"/>
                <a:gd name="T52" fmla="*/ 1721 w 3180"/>
                <a:gd name="T53" fmla="*/ 56 h 3508"/>
                <a:gd name="T54" fmla="*/ 2041 w 3180"/>
                <a:gd name="T55" fmla="*/ 165 h 3508"/>
                <a:gd name="T56" fmla="*/ 2372 w 3180"/>
                <a:gd name="T57" fmla="*/ 187 h 3508"/>
                <a:gd name="T58" fmla="*/ 2700 w 3180"/>
                <a:gd name="T59" fmla="*/ 122 h 3508"/>
                <a:gd name="T60" fmla="*/ 2955 w 3180"/>
                <a:gd name="T61" fmla="*/ 4 h 3508"/>
                <a:gd name="T62" fmla="*/ 3049 w 3180"/>
                <a:gd name="T63" fmla="*/ 18 h 3508"/>
                <a:gd name="T64" fmla="*/ 3096 w 3180"/>
                <a:gd name="T65" fmla="*/ 84 h 3508"/>
                <a:gd name="T66" fmla="*/ 3174 w 3180"/>
                <a:gd name="T67" fmla="*/ 596 h 3508"/>
                <a:gd name="T68" fmla="*/ 3165 w 3180"/>
                <a:gd name="T69" fmla="*/ 1106 h 3508"/>
                <a:gd name="T70" fmla="*/ 3075 w 3180"/>
                <a:gd name="T71" fmla="*/ 1602 h 3508"/>
                <a:gd name="T72" fmla="*/ 2905 w 3180"/>
                <a:gd name="T73" fmla="*/ 2076 h 3508"/>
                <a:gd name="T74" fmla="*/ 2660 w 3180"/>
                <a:gd name="T75" fmla="*/ 2516 h 3508"/>
                <a:gd name="T76" fmla="*/ 2342 w 3180"/>
                <a:gd name="T77" fmla="*/ 2915 h 3508"/>
                <a:gd name="T78" fmla="*/ 1955 w 3180"/>
                <a:gd name="T79" fmla="*/ 3261 h 3508"/>
                <a:gd name="T80" fmla="*/ 1590 w 3180"/>
                <a:gd name="T81" fmla="*/ 3508 h 3508"/>
                <a:gd name="T82" fmla="*/ 1224 w 3180"/>
                <a:gd name="T83" fmla="*/ 3261 h 3508"/>
                <a:gd name="T84" fmla="*/ 839 w 3180"/>
                <a:gd name="T85" fmla="*/ 2915 h 3508"/>
                <a:gd name="T86" fmla="*/ 521 w 3180"/>
                <a:gd name="T87" fmla="*/ 2516 h 3508"/>
                <a:gd name="T88" fmla="*/ 275 w 3180"/>
                <a:gd name="T89" fmla="*/ 2076 h 3508"/>
                <a:gd name="T90" fmla="*/ 106 w 3180"/>
                <a:gd name="T91" fmla="*/ 1602 h 3508"/>
                <a:gd name="T92" fmla="*/ 15 w 3180"/>
                <a:gd name="T93" fmla="*/ 1106 h 3508"/>
                <a:gd name="T94" fmla="*/ 6 w 3180"/>
                <a:gd name="T95" fmla="*/ 596 h 3508"/>
                <a:gd name="T96" fmla="*/ 84 w 3180"/>
                <a:gd name="T97" fmla="*/ 84 h 3508"/>
                <a:gd name="T98" fmla="*/ 130 w 3180"/>
                <a:gd name="T99" fmla="*/ 18 h 3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80" h="3508">
                  <a:moveTo>
                    <a:pt x="1590" y="237"/>
                  </a:moveTo>
                  <a:lnTo>
                    <a:pt x="1507" y="279"/>
                  </a:lnTo>
                  <a:lnTo>
                    <a:pt x="1422" y="314"/>
                  </a:lnTo>
                  <a:lnTo>
                    <a:pt x="1335" y="344"/>
                  </a:lnTo>
                  <a:lnTo>
                    <a:pt x="1248" y="368"/>
                  </a:lnTo>
                  <a:lnTo>
                    <a:pt x="1158" y="387"/>
                  </a:lnTo>
                  <a:lnTo>
                    <a:pt x="1068" y="400"/>
                  </a:lnTo>
                  <a:lnTo>
                    <a:pt x="979" y="409"/>
                  </a:lnTo>
                  <a:lnTo>
                    <a:pt x="888" y="411"/>
                  </a:lnTo>
                  <a:lnTo>
                    <a:pt x="797" y="409"/>
                  </a:lnTo>
                  <a:lnTo>
                    <a:pt x="708" y="400"/>
                  </a:lnTo>
                  <a:lnTo>
                    <a:pt x="618" y="386"/>
                  </a:lnTo>
                  <a:lnTo>
                    <a:pt x="529" y="367"/>
                  </a:lnTo>
                  <a:lnTo>
                    <a:pt x="441" y="341"/>
                  </a:lnTo>
                  <a:lnTo>
                    <a:pt x="354" y="312"/>
                  </a:lnTo>
                  <a:lnTo>
                    <a:pt x="270" y="275"/>
                  </a:lnTo>
                  <a:lnTo>
                    <a:pt x="249" y="403"/>
                  </a:lnTo>
                  <a:lnTo>
                    <a:pt x="234" y="531"/>
                  </a:lnTo>
                  <a:lnTo>
                    <a:pt x="224" y="658"/>
                  </a:lnTo>
                  <a:lnTo>
                    <a:pt x="221" y="786"/>
                  </a:lnTo>
                  <a:lnTo>
                    <a:pt x="223" y="913"/>
                  </a:lnTo>
                  <a:lnTo>
                    <a:pt x="231" y="1039"/>
                  </a:lnTo>
                  <a:lnTo>
                    <a:pt x="243" y="1164"/>
                  </a:lnTo>
                  <a:lnTo>
                    <a:pt x="263" y="1289"/>
                  </a:lnTo>
                  <a:lnTo>
                    <a:pt x="287" y="1412"/>
                  </a:lnTo>
                  <a:lnTo>
                    <a:pt x="316" y="1534"/>
                  </a:lnTo>
                  <a:lnTo>
                    <a:pt x="351" y="1655"/>
                  </a:lnTo>
                  <a:lnTo>
                    <a:pt x="391" y="1774"/>
                  </a:lnTo>
                  <a:lnTo>
                    <a:pt x="437" y="1890"/>
                  </a:lnTo>
                  <a:lnTo>
                    <a:pt x="487" y="2005"/>
                  </a:lnTo>
                  <a:lnTo>
                    <a:pt x="542" y="2119"/>
                  </a:lnTo>
                  <a:lnTo>
                    <a:pt x="602" y="2228"/>
                  </a:lnTo>
                  <a:lnTo>
                    <a:pt x="667" y="2336"/>
                  </a:lnTo>
                  <a:lnTo>
                    <a:pt x="737" y="2441"/>
                  </a:lnTo>
                  <a:lnTo>
                    <a:pt x="812" y="2543"/>
                  </a:lnTo>
                  <a:lnTo>
                    <a:pt x="891" y="2642"/>
                  </a:lnTo>
                  <a:lnTo>
                    <a:pt x="975" y="2738"/>
                  </a:lnTo>
                  <a:lnTo>
                    <a:pt x="1064" y="2830"/>
                  </a:lnTo>
                  <a:lnTo>
                    <a:pt x="1158" y="2919"/>
                  </a:lnTo>
                  <a:lnTo>
                    <a:pt x="1255" y="3004"/>
                  </a:lnTo>
                  <a:lnTo>
                    <a:pt x="1358" y="3084"/>
                  </a:lnTo>
                  <a:lnTo>
                    <a:pt x="1590" y="3260"/>
                  </a:lnTo>
                  <a:lnTo>
                    <a:pt x="1822" y="3084"/>
                  </a:lnTo>
                  <a:lnTo>
                    <a:pt x="1924" y="3004"/>
                  </a:lnTo>
                  <a:lnTo>
                    <a:pt x="2022" y="2919"/>
                  </a:lnTo>
                  <a:lnTo>
                    <a:pt x="2115" y="2830"/>
                  </a:lnTo>
                  <a:lnTo>
                    <a:pt x="2204" y="2738"/>
                  </a:lnTo>
                  <a:lnTo>
                    <a:pt x="2288" y="2642"/>
                  </a:lnTo>
                  <a:lnTo>
                    <a:pt x="2368" y="2543"/>
                  </a:lnTo>
                  <a:lnTo>
                    <a:pt x="2443" y="2441"/>
                  </a:lnTo>
                  <a:lnTo>
                    <a:pt x="2512" y="2336"/>
                  </a:lnTo>
                  <a:lnTo>
                    <a:pt x="2578" y="2228"/>
                  </a:lnTo>
                  <a:lnTo>
                    <a:pt x="2638" y="2119"/>
                  </a:lnTo>
                  <a:lnTo>
                    <a:pt x="2694" y="2005"/>
                  </a:lnTo>
                  <a:lnTo>
                    <a:pt x="2744" y="1890"/>
                  </a:lnTo>
                  <a:lnTo>
                    <a:pt x="2789" y="1774"/>
                  </a:lnTo>
                  <a:lnTo>
                    <a:pt x="2829" y="1655"/>
                  </a:lnTo>
                  <a:lnTo>
                    <a:pt x="2863" y="1534"/>
                  </a:lnTo>
                  <a:lnTo>
                    <a:pt x="2893" y="1412"/>
                  </a:lnTo>
                  <a:lnTo>
                    <a:pt x="2918" y="1289"/>
                  </a:lnTo>
                  <a:lnTo>
                    <a:pt x="2936" y="1164"/>
                  </a:lnTo>
                  <a:lnTo>
                    <a:pt x="2950" y="1039"/>
                  </a:lnTo>
                  <a:lnTo>
                    <a:pt x="2957" y="913"/>
                  </a:lnTo>
                  <a:lnTo>
                    <a:pt x="2959" y="786"/>
                  </a:lnTo>
                  <a:lnTo>
                    <a:pt x="2955" y="658"/>
                  </a:lnTo>
                  <a:lnTo>
                    <a:pt x="2947" y="531"/>
                  </a:lnTo>
                  <a:lnTo>
                    <a:pt x="2931" y="403"/>
                  </a:lnTo>
                  <a:lnTo>
                    <a:pt x="2910" y="275"/>
                  </a:lnTo>
                  <a:lnTo>
                    <a:pt x="2825" y="312"/>
                  </a:lnTo>
                  <a:lnTo>
                    <a:pt x="2739" y="341"/>
                  </a:lnTo>
                  <a:lnTo>
                    <a:pt x="2651" y="367"/>
                  </a:lnTo>
                  <a:lnTo>
                    <a:pt x="2562" y="386"/>
                  </a:lnTo>
                  <a:lnTo>
                    <a:pt x="2473" y="400"/>
                  </a:lnTo>
                  <a:lnTo>
                    <a:pt x="2382" y="409"/>
                  </a:lnTo>
                  <a:lnTo>
                    <a:pt x="2291" y="411"/>
                  </a:lnTo>
                  <a:lnTo>
                    <a:pt x="2202" y="409"/>
                  </a:lnTo>
                  <a:lnTo>
                    <a:pt x="2111" y="400"/>
                  </a:lnTo>
                  <a:lnTo>
                    <a:pt x="2021" y="387"/>
                  </a:lnTo>
                  <a:lnTo>
                    <a:pt x="1933" y="368"/>
                  </a:lnTo>
                  <a:lnTo>
                    <a:pt x="1845" y="344"/>
                  </a:lnTo>
                  <a:lnTo>
                    <a:pt x="1758" y="314"/>
                  </a:lnTo>
                  <a:lnTo>
                    <a:pt x="1673" y="279"/>
                  </a:lnTo>
                  <a:lnTo>
                    <a:pt x="1590" y="237"/>
                  </a:lnTo>
                  <a:close/>
                  <a:moveTo>
                    <a:pt x="200" y="0"/>
                  </a:moveTo>
                  <a:lnTo>
                    <a:pt x="224" y="4"/>
                  </a:lnTo>
                  <a:lnTo>
                    <a:pt x="248" y="15"/>
                  </a:lnTo>
                  <a:lnTo>
                    <a:pt x="323" y="56"/>
                  </a:lnTo>
                  <a:lnTo>
                    <a:pt x="401" y="92"/>
                  </a:lnTo>
                  <a:lnTo>
                    <a:pt x="480" y="122"/>
                  </a:lnTo>
                  <a:lnTo>
                    <a:pt x="560" y="146"/>
                  </a:lnTo>
                  <a:lnTo>
                    <a:pt x="642" y="165"/>
                  </a:lnTo>
                  <a:lnTo>
                    <a:pt x="725" y="179"/>
                  </a:lnTo>
                  <a:lnTo>
                    <a:pt x="808" y="187"/>
                  </a:lnTo>
                  <a:lnTo>
                    <a:pt x="891" y="190"/>
                  </a:lnTo>
                  <a:lnTo>
                    <a:pt x="974" y="187"/>
                  </a:lnTo>
                  <a:lnTo>
                    <a:pt x="1058" y="179"/>
                  </a:lnTo>
                  <a:lnTo>
                    <a:pt x="1140" y="165"/>
                  </a:lnTo>
                  <a:lnTo>
                    <a:pt x="1221" y="146"/>
                  </a:lnTo>
                  <a:lnTo>
                    <a:pt x="1302" y="122"/>
                  </a:lnTo>
                  <a:lnTo>
                    <a:pt x="1381" y="92"/>
                  </a:lnTo>
                  <a:lnTo>
                    <a:pt x="1459" y="56"/>
                  </a:lnTo>
                  <a:lnTo>
                    <a:pt x="1534" y="15"/>
                  </a:lnTo>
                  <a:lnTo>
                    <a:pt x="1556" y="5"/>
                  </a:lnTo>
                  <a:lnTo>
                    <a:pt x="1578" y="0"/>
                  </a:lnTo>
                  <a:lnTo>
                    <a:pt x="1602" y="0"/>
                  </a:lnTo>
                  <a:lnTo>
                    <a:pt x="1624" y="5"/>
                  </a:lnTo>
                  <a:lnTo>
                    <a:pt x="1646" y="15"/>
                  </a:lnTo>
                  <a:lnTo>
                    <a:pt x="1721" y="56"/>
                  </a:lnTo>
                  <a:lnTo>
                    <a:pt x="1799" y="92"/>
                  </a:lnTo>
                  <a:lnTo>
                    <a:pt x="1878" y="122"/>
                  </a:lnTo>
                  <a:lnTo>
                    <a:pt x="1958" y="146"/>
                  </a:lnTo>
                  <a:lnTo>
                    <a:pt x="2041" y="165"/>
                  </a:lnTo>
                  <a:lnTo>
                    <a:pt x="2123" y="179"/>
                  </a:lnTo>
                  <a:lnTo>
                    <a:pt x="2206" y="187"/>
                  </a:lnTo>
                  <a:lnTo>
                    <a:pt x="2289" y="190"/>
                  </a:lnTo>
                  <a:lnTo>
                    <a:pt x="2372" y="187"/>
                  </a:lnTo>
                  <a:lnTo>
                    <a:pt x="2456" y="179"/>
                  </a:lnTo>
                  <a:lnTo>
                    <a:pt x="2538" y="165"/>
                  </a:lnTo>
                  <a:lnTo>
                    <a:pt x="2619" y="146"/>
                  </a:lnTo>
                  <a:lnTo>
                    <a:pt x="2700" y="122"/>
                  </a:lnTo>
                  <a:lnTo>
                    <a:pt x="2779" y="92"/>
                  </a:lnTo>
                  <a:lnTo>
                    <a:pt x="2857" y="56"/>
                  </a:lnTo>
                  <a:lnTo>
                    <a:pt x="2932" y="15"/>
                  </a:lnTo>
                  <a:lnTo>
                    <a:pt x="2955" y="4"/>
                  </a:lnTo>
                  <a:lnTo>
                    <a:pt x="2981" y="0"/>
                  </a:lnTo>
                  <a:lnTo>
                    <a:pt x="3006" y="1"/>
                  </a:lnTo>
                  <a:lnTo>
                    <a:pt x="3031" y="9"/>
                  </a:lnTo>
                  <a:lnTo>
                    <a:pt x="3049" y="18"/>
                  </a:lnTo>
                  <a:lnTo>
                    <a:pt x="3065" y="31"/>
                  </a:lnTo>
                  <a:lnTo>
                    <a:pt x="3079" y="47"/>
                  </a:lnTo>
                  <a:lnTo>
                    <a:pt x="3089" y="65"/>
                  </a:lnTo>
                  <a:lnTo>
                    <a:pt x="3096" y="84"/>
                  </a:lnTo>
                  <a:lnTo>
                    <a:pt x="3124" y="212"/>
                  </a:lnTo>
                  <a:lnTo>
                    <a:pt x="3145" y="340"/>
                  </a:lnTo>
                  <a:lnTo>
                    <a:pt x="3162" y="468"/>
                  </a:lnTo>
                  <a:lnTo>
                    <a:pt x="3174" y="596"/>
                  </a:lnTo>
                  <a:lnTo>
                    <a:pt x="3179" y="724"/>
                  </a:lnTo>
                  <a:lnTo>
                    <a:pt x="3180" y="852"/>
                  </a:lnTo>
                  <a:lnTo>
                    <a:pt x="3175" y="979"/>
                  </a:lnTo>
                  <a:lnTo>
                    <a:pt x="3165" y="1106"/>
                  </a:lnTo>
                  <a:lnTo>
                    <a:pt x="3151" y="1232"/>
                  </a:lnTo>
                  <a:lnTo>
                    <a:pt x="3130" y="1357"/>
                  </a:lnTo>
                  <a:lnTo>
                    <a:pt x="3105" y="1480"/>
                  </a:lnTo>
                  <a:lnTo>
                    <a:pt x="3075" y="1602"/>
                  </a:lnTo>
                  <a:lnTo>
                    <a:pt x="3040" y="1723"/>
                  </a:lnTo>
                  <a:lnTo>
                    <a:pt x="2999" y="1842"/>
                  </a:lnTo>
                  <a:lnTo>
                    <a:pt x="2954" y="1961"/>
                  </a:lnTo>
                  <a:lnTo>
                    <a:pt x="2905" y="2076"/>
                  </a:lnTo>
                  <a:lnTo>
                    <a:pt x="2851" y="2190"/>
                  </a:lnTo>
                  <a:lnTo>
                    <a:pt x="2791" y="2301"/>
                  </a:lnTo>
                  <a:lnTo>
                    <a:pt x="2728" y="2410"/>
                  </a:lnTo>
                  <a:lnTo>
                    <a:pt x="2660" y="2516"/>
                  </a:lnTo>
                  <a:lnTo>
                    <a:pt x="2586" y="2621"/>
                  </a:lnTo>
                  <a:lnTo>
                    <a:pt x="2509" y="2721"/>
                  </a:lnTo>
                  <a:lnTo>
                    <a:pt x="2428" y="2819"/>
                  </a:lnTo>
                  <a:lnTo>
                    <a:pt x="2342" y="2915"/>
                  </a:lnTo>
                  <a:lnTo>
                    <a:pt x="2251" y="3007"/>
                  </a:lnTo>
                  <a:lnTo>
                    <a:pt x="2157" y="3095"/>
                  </a:lnTo>
                  <a:lnTo>
                    <a:pt x="2059" y="3180"/>
                  </a:lnTo>
                  <a:lnTo>
                    <a:pt x="1955" y="3261"/>
                  </a:lnTo>
                  <a:lnTo>
                    <a:pt x="1656" y="3486"/>
                  </a:lnTo>
                  <a:lnTo>
                    <a:pt x="1636" y="3499"/>
                  </a:lnTo>
                  <a:lnTo>
                    <a:pt x="1614" y="3506"/>
                  </a:lnTo>
                  <a:lnTo>
                    <a:pt x="1590" y="3508"/>
                  </a:lnTo>
                  <a:lnTo>
                    <a:pt x="1567" y="3506"/>
                  </a:lnTo>
                  <a:lnTo>
                    <a:pt x="1544" y="3499"/>
                  </a:lnTo>
                  <a:lnTo>
                    <a:pt x="1523" y="3486"/>
                  </a:lnTo>
                  <a:lnTo>
                    <a:pt x="1224" y="3261"/>
                  </a:lnTo>
                  <a:lnTo>
                    <a:pt x="1122" y="3180"/>
                  </a:lnTo>
                  <a:lnTo>
                    <a:pt x="1023" y="3095"/>
                  </a:lnTo>
                  <a:lnTo>
                    <a:pt x="929" y="3007"/>
                  </a:lnTo>
                  <a:lnTo>
                    <a:pt x="839" y="2915"/>
                  </a:lnTo>
                  <a:lnTo>
                    <a:pt x="752" y="2819"/>
                  </a:lnTo>
                  <a:lnTo>
                    <a:pt x="671" y="2721"/>
                  </a:lnTo>
                  <a:lnTo>
                    <a:pt x="593" y="2621"/>
                  </a:lnTo>
                  <a:lnTo>
                    <a:pt x="521" y="2516"/>
                  </a:lnTo>
                  <a:lnTo>
                    <a:pt x="453" y="2410"/>
                  </a:lnTo>
                  <a:lnTo>
                    <a:pt x="388" y="2301"/>
                  </a:lnTo>
                  <a:lnTo>
                    <a:pt x="330" y="2190"/>
                  </a:lnTo>
                  <a:lnTo>
                    <a:pt x="275" y="2076"/>
                  </a:lnTo>
                  <a:lnTo>
                    <a:pt x="225" y="1961"/>
                  </a:lnTo>
                  <a:lnTo>
                    <a:pt x="180" y="1842"/>
                  </a:lnTo>
                  <a:lnTo>
                    <a:pt x="141" y="1723"/>
                  </a:lnTo>
                  <a:lnTo>
                    <a:pt x="106" y="1602"/>
                  </a:lnTo>
                  <a:lnTo>
                    <a:pt x="75" y="1480"/>
                  </a:lnTo>
                  <a:lnTo>
                    <a:pt x="50" y="1357"/>
                  </a:lnTo>
                  <a:lnTo>
                    <a:pt x="30" y="1232"/>
                  </a:lnTo>
                  <a:lnTo>
                    <a:pt x="15" y="1106"/>
                  </a:lnTo>
                  <a:lnTo>
                    <a:pt x="4" y="979"/>
                  </a:lnTo>
                  <a:lnTo>
                    <a:pt x="0" y="852"/>
                  </a:lnTo>
                  <a:lnTo>
                    <a:pt x="0" y="724"/>
                  </a:lnTo>
                  <a:lnTo>
                    <a:pt x="6" y="596"/>
                  </a:lnTo>
                  <a:lnTo>
                    <a:pt x="17" y="468"/>
                  </a:lnTo>
                  <a:lnTo>
                    <a:pt x="34" y="340"/>
                  </a:lnTo>
                  <a:lnTo>
                    <a:pt x="57" y="212"/>
                  </a:lnTo>
                  <a:lnTo>
                    <a:pt x="84" y="84"/>
                  </a:lnTo>
                  <a:lnTo>
                    <a:pt x="91" y="65"/>
                  </a:lnTo>
                  <a:lnTo>
                    <a:pt x="101" y="47"/>
                  </a:lnTo>
                  <a:lnTo>
                    <a:pt x="114" y="31"/>
                  </a:lnTo>
                  <a:lnTo>
                    <a:pt x="130" y="18"/>
                  </a:lnTo>
                  <a:lnTo>
                    <a:pt x="148" y="9"/>
                  </a:lnTo>
                  <a:lnTo>
                    <a:pt x="174" y="1"/>
                  </a:lnTo>
                  <a:lnTo>
                    <a:pt x="2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3" name="Freeform 439"/>
            <p:cNvSpPr>
              <a:spLocks noEditPoints="1"/>
            </p:cNvSpPr>
            <p:nvPr/>
          </p:nvSpPr>
          <p:spPr bwMode="auto">
            <a:xfrm>
              <a:off x="2431" y="267"/>
              <a:ext cx="221" cy="239"/>
            </a:xfrm>
            <a:custGeom>
              <a:avLst/>
              <a:gdLst>
                <a:gd name="T0" fmla="*/ 1021 w 2428"/>
                <a:gd name="T1" fmla="*/ 222 h 2629"/>
                <a:gd name="T2" fmla="*/ 719 w 2428"/>
                <a:gd name="T3" fmla="*/ 284 h 2629"/>
                <a:gd name="T4" fmla="*/ 423 w 2428"/>
                <a:gd name="T5" fmla="*/ 294 h 2629"/>
                <a:gd name="T6" fmla="*/ 150 w 2428"/>
                <a:gd name="T7" fmla="*/ 258 h 2629"/>
                <a:gd name="T8" fmla="*/ 161 w 2428"/>
                <a:gd name="T9" fmla="*/ 639 h 2629"/>
                <a:gd name="T10" fmla="*/ 227 w 2428"/>
                <a:gd name="T11" fmla="*/ 1016 h 2629"/>
                <a:gd name="T12" fmla="*/ 349 w 2428"/>
                <a:gd name="T13" fmla="*/ 1377 h 2629"/>
                <a:gd name="T14" fmla="*/ 514 w 2428"/>
                <a:gd name="T15" fmla="*/ 1704 h 2629"/>
                <a:gd name="T16" fmla="*/ 725 w 2428"/>
                <a:gd name="T17" fmla="*/ 2002 h 2629"/>
                <a:gd name="T18" fmla="*/ 976 w 2428"/>
                <a:gd name="T19" fmla="*/ 2268 h 2629"/>
                <a:gd name="T20" fmla="*/ 1214 w 2428"/>
                <a:gd name="T21" fmla="*/ 2463 h 2629"/>
                <a:gd name="T22" fmla="*/ 1452 w 2428"/>
                <a:gd name="T23" fmla="*/ 2268 h 2629"/>
                <a:gd name="T24" fmla="*/ 1703 w 2428"/>
                <a:gd name="T25" fmla="*/ 2002 h 2629"/>
                <a:gd name="T26" fmla="*/ 1913 w 2428"/>
                <a:gd name="T27" fmla="*/ 1704 h 2629"/>
                <a:gd name="T28" fmla="*/ 2080 w 2428"/>
                <a:gd name="T29" fmla="*/ 1377 h 2629"/>
                <a:gd name="T30" fmla="*/ 2201 w 2428"/>
                <a:gd name="T31" fmla="*/ 1016 h 2629"/>
                <a:gd name="T32" fmla="*/ 2268 w 2428"/>
                <a:gd name="T33" fmla="*/ 639 h 2629"/>
                <a:gd name="T34" fmla="*/ 2277 w 2428"/>
                <a:gd name="T35" fmla="*/ 258 h 2629"/>
                <a:gd name="T36" fmla="*/ 2005 w 2428"/>
                <a:gd name="T37" fmla="*/ 294 h 2629"/>
                <a:gd name="T38" fmla="*/ 1708 w 2428"/>
                <a:gd name="T39" fmla="*/ 284 h 2629"/>
                <a:gd name="T40" fmla="*/ 1407 w 2428"/>
                <a:gd name="T41" fmla="*/ 222 h 2629"/>
                <a:gd name="T42" fmla="*/ 1204 w 2428"/>
                <a:gd name="T43" fmla="*/ 0 h 2629"/>
                <a:gd name="T44" fmla="*/ 1335 w 2428"/>
                <a:gd name="T45" fmla="*/ 43 h 2629"/>
                <a:gd name="T46" fmla="*/ 1620 w 2428"/>
                <a:gd name="T47" fmla="*/ 122 h 2629"/>
                <a:gd name="T48" fmla="*/ 1913 w 2428"/>
                <a:gd name="T49" fmla="*/ 149 h 2629"/>
                <a:gd name="T50" fmla="*/ 2225 w 2428"/>
                <a:gd name="T51" fmla="*/ 119 h 2629"/>
                <a:gd name="T52" fmla="*/ 2358 w 2428"/>
                <a:gd name="T53" fmla="*/ 94 h 2629"/>
                <a:gd name="T54" fmla="*/ 2400 w 2428"/>
                <a:gd name="T55" fmla="*/ 117 h 2629"/>
                <a:gd name="T56" fmla="*/ 2419 w 2428"/>
                <a:gd name="T57" fmla="*/ 160 h 2629"/>
                <a:gd name="T58" fmla="*/ 2423 w 2428"/>
                <a:gd name="T59" fmla="*/ 551 h 2629"/>
                <a:gd name="T60" fmla="*/ 2371 w 2428"/>
                <a:gd name="T61" fmla="*/ 938 h 2629"/>
                <a:gd name="T62" fmla="*/ 2263 w 2428"/>
                <a:gd name="T63" fmla="*/ 1313 h 2629"/>
                <a:gd name="T64" fmla="*/ 2114 w 2428"/>
                <a:gd name="T65" fmla="*/ 1649 h 2629"/>
                <a:gd name="T66" fmla="*/ 1928 w 2428"/>
                <a:gd name="T67" fmla="*/ 1951 h 2629"/>
                <a:gd name="T68" fmla="*/ 1704 w 2428"/>
                <a:gd name="T69" fmla="*/ 2225 h 2629"/>
                <a:gd name="T70" fmla="*/ 1446 w 2428"/>
                <a:gd name="T71" fmla="*/ 2470 h 2629"/>
                <a:gd name="T72" fmla="*/ 1244 w 2428"/>
                <a:gd name="T73" fmla="*/ 2622 h 2629"/>
                <a:gd name="T74" fmla="*/ 1198 w 2428"/>
                <a:gd name="T75" fmla="*/ 2627 h 2629"/>
                <a:gd name="T76" fmla="*/ 1075 w 2428"/>
                <a:gd name="T77" fmla="*/ 2543 h 2629"/>
                <a:gd name="T78" fmla="*/ 807 w 2428"/>
                <a:gd name="T79" fmla="*/ 2311 h 2629"/>
                <a:gd name="T80" fmla="*/ 571 w 2428"/>
                <a:gd name="T81" fmla="*/ 2045 h 2629"/>
                <a:gd name="T82" fmla="*/ 371 w 2428"/>
                <a:gd name="T83" fmla="*/ 1753 h 2629"/>
                <a:gd name="T84" fmla="*/ 212 w 2428"/>
                <a:gd name="T85" fmla="*/ 1435 h 2629"/>
                <a:gd name="T86" fmla="*/ 87 w 2428"/>
                <a:gd name="T87" fmla="*/ 1065 h 2629"/>
                <a:gd name="T88" fmla="*/ 17 w 2428"/>
                <a:gd name="T89" fmla="*/ 681 h 2629"/>
                <a:gd name="T90" fmla="*/ 2 w 2428"/>
                <a:gd name="T91" fmla="*/ 290 h 2629"/>
                <a:gd name="T92" fmla="*/ 19 w 2428"/>
                <a:gd name="T93" fmla="*/ 130 h 2629"/>
                <a:gd name="T94" fmla="*/ 54 w 2428"/>
                <a:gd name="T95" fmla="*/ 98 h 2629"/>
                <a:gd name="T96" fmla="*/ 101 w 2428"/>
                <a:gd name="T97" fmla="*/ 95 h 2629"/>
                <a:gd name="T98" fmla="*/ 411 w 2428"/>
                <a:gd name="T99" fmla="*/ 144 h 2629"/>
                <a:gd name="T100" fmla="*/ 710 w 2428"/>
                <a:gd name="T101" fmla="*/ 136 h 2629"/>
                <a:gd name="T102" fmla="*/ 1000 w 2428"/>
                <a:gd name="T103" fmla="*/ 75 h 2629"/>
                <a:gd name="T104" fmla="*/ 1204 w 2428"/>
                <a:gd name="T105" fmla="*/ 0 h 2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428" h="2629">
                  <a:moveTo>
                    <a:pt x="1214" y="154"/>
                  </a:moveTo>
                  <a:lnTo>
                    <a:pt x="1118" y="190"/>
                  </a:lnTo>
                  <a:lnTo>
                    <a:pt x="1021" y="222"/>
                  </a:lnTo>
                  <a:lnTo>
                    <a:pt x="922" y="249"/>
                  </a:lnTo>
                  <a:lnTo>
                    <a:pt x="820" y="269"/>
                  </a:lnTo>
                  <a:lnTo>
                    <a:pt x="719" y="284"/>
                  </a:lnTo>
                  <a:lnTo>
                    <a:pt x="617" y="293"/>
                  </a:lnTo>
                  <a:lnTo>
                    <a:pt x="515" y="296"/>
                  </a:lnTo>
                  <a:lnTo>
                    <a:pt x="423" y="294"/>
                  </a:lnTo>
                  <a:lnTo>
                    <a:pt x="332" y="286"/>
                  </a:lnTo>
                  <a:lnTo>
                    <a:pt x="241" y="274"/>
                  </a:lnTo>
                  <a:lnTo>
                    <a:pt x="150" y="258"/>
                  </a:lnTo>
                  <a:lnTo>
                    <a:pt x="147" y="385"/>
                  </a:lnTo>
                  <a:lnTo>
                    <a:pt x="150" y="512"/>
                  </a:lnTo>
                  <a:lnTo>
                    <a:pt x="161" y="639"/>
                  </a:lnTo>
                  <a:lnTo>
                    <a:pt x="176" y="766"/>
                  </a:lnTo>
                  <a:lnTo>
                    <a:pt x="198" y="891"/>
                  </a:lnTo>
                  <a:lnTo>
                    <a:pt x="227" y="1016"/>
                  </a:lnTo>
                  <a:lnTo>
                    <a:pt x="261" y="1138"/>
                  </a:lnTo>
                  <a:lnTo>
                    <a:pt x="302" y="1259"/>
                  </a:lnTo>
                  <a:lnTo>
                    <a:pt x="349" y="1377"/>
                  </a:lnTo>
                  <a:lnTo>
                    <a:pt x="399" y="1489"/>
                  </a:lnTo>
                  <a:lnTo>
                    <a:pt x="454" y="1598"/>
                  </a:lnTo>
                  <a:lnTo>
                    <a:pt x="514" y="1704"/>
                  </a:lnTo>
                  <a:lnTo>
                    <a:pt x="580" y="1807"/>
                  </a:lnTo>
                  <a:lnTo>
                    <a:pt x="650" y="1906"/>
                  </a:lnTo>
                  <a:lnTo>
                    <a:pt x="725" y="2002"/>
                  </a:lnTo>
                  <a:lnTo>
                    <a:pt x="804" y="2095"/>
                  </a:lnTo>
                  <a:lnTo>
                    <a:pt x="888" y="2184"/>
                  </a:lnTo>
                  <a:lnTo>
                    <a:pt x="976" y="2268"/>
                  </a:lnTo>
                  <a:lnTo>
                    <a:pt x="1068" y="2349"/>
                  </a:lnTo>
                  <a:lnTo>
                    <a:pt x="1164" y="2425"/>
                  </a:lnTo>
                  <a:lnTo>
                    <a:pt x="1214" y="2463"/>
                  </a:lnTo>
                  <a:lnTo>
                    <a:pt x="1264" y="2425"/>
                  </a:lnTo>
                  <a:lnTo>
                    <a:pt x="1360" y="2349"/>
                  </a:lnTo>
                  <a:lnTo>
                    <a:pt x="1452" y="2268"/>
                  </a:lnTo>
                  <a:lnTo>
                    <a:pt x="1540" y="2184"/>
                  </a:lnTo>
                  <a:lnTo>
                    <a:pt x="1624" y="2095"/>
                  </a:lnTo>
                  <a:lnTo>
                    <a:pt x="1703" y="2002"/>
                  </a:lnTo>
                  <a:lnTo>
                    <a:pt x="1778" y="1906"/>
                  </a:lnTo>
                  <a:lnTo>
                    <a:pt x="1848" y="1807"/>
                  </a:lnTo>
                  <a:lnTo>
                    <a:pt x="1913" y="1704"/>
                  </a:lnTo>
                  <a:lnTo>
                    <a:pt x="1974" y="1598"/>
                  </a:lnTo>
                  <a:lnTo>
                    <a:pt x="2030" y="1489"/>
                  </a:lnTo>
                  <a:lnTo>
                    <a:pt x="2080" y="1377"/>
                  </a:lnTo>
                  <a:lnTo>
                    <a:pt x="2127" y="1259"/>
                  </a:lnTo>
                  <a:lnTo>
                    <a:pt x="2167" y="1138"/>
                  </a:lnTo>
                  <a:lnTo>
                    <a:pt x="2201" y="1016"/>
                  </a:lnTo>
                  <a:lnTo>
                    <a:pt x="2229" y="891"/>
                  </a:lnTo>
                  <a:lnTo>
                    <a:pt x="2252" y="766"/>
                  </a:lnTo>
                  <a:lnTo>
                    <a:pt x="2268" y="639"/>
                  </a:lnTo>
                  <a:lnTo>
                    <a:pt x="2277" y="512"/>
                  </a:lnTo>
                  <a:lnTo>
                    <a:pt x="2280" y="385"/>
                  </a:lnTo>
                  <a:lnTo>
                    <a:pt x="2277" y="258"/>
                  </a:lnTo>
                  <a:lnTo>
                    <a:pt x="2188" y="274"/>
                  </a:lnTo>
                  <a:lnTo>
                    <a:pt x="2097" y="286"/>
                  </a:lnTo>
                  <a:lnTo>
                    <a:pt x="2005" y="294"/>
                  </a:lnTo>
                  <a:lnTo>
                    <a:pt x="1913" y="296"/>
                  </a:lnTo>
                  <a:lnTo>
                    <a:pt x="1811" y="293"/>
                  </a:lnTo>
                  <a:lnTo>
                    <a:pt x="1708" y="284"/>
                  </a:lnTo>
                  <a:lnTo>
                    <a:pt x="1607" y="269"/>
                  </a:lnTo>
                  <a:lnTo>
                    <a:pt x="1507" y="249"/>
                  </a:lnTo>
                  <a:lnTo>
                    <a:pt x="1407" y="222"/>
                  </a:lnTo>
                  <a:lnTo>
                    <a:pt x="1309" y="190"/>
                  </a:lnTo>
                  <a:lnTo>
                    <a:pt x="1214" y="154"/>
                  </a:lnTo>
                  <a:close/>
                  <a:moveTo>
                    <a:pt x="1204" y="0"/>
                  </a:moveTo>
                  <a:lnTo>
                    <a:pt x="1224" y="0"/>
                  </a:lnTo>
                  <a:lnTo>
                    <a:pt x="1244" y="6"/>
                  </a:lnTo>
                  <a:lnTo>
                    <a:pt x="1335" y="43"/>
                  </a:lnTo>
                  <a:lnTo>
                    <a:pt x="1429" y="75"/>
                  </a:lnTo>
                  <a:lnTo>
                    <a:pt x="1524" y="101"/>
                  </a:lnTo>
                  <a:lnTo>
                    <a:pt x="1620" y="122"/>
                  </a:lnTo>
                  <a:lnTo>
                    <a:pt x="1717" y="136"/>
                  </a:lnTo>
                  <a:lnTo>
                    <a:pt x="1815" y="145"/>
                  </a:lnTo>
                  <a:lnTo>
                    <a:pt x="1913" y="149"/>
                  </a:lnTo>
                  <a:lnTo>
                    <a:pt x="2018" y="144"/>
                  </a:lnTo>
                  <a:lnTo>
                    <a:pt x="2121" y="135"/>
                  </a:lnTo>
                  <a:lnTo>
                    <a:pt x="2225" y="119"/>
                  </a:lnTo>
                  <a:lnTo>
                    <a:pt x="2327" y="95"/>
                  </a:lnTo>
                  <a:lnTo>
                    <a:pt x="2343" y="93"/>
                  </a:lnTo>
                  <a:lnTo>
                    <a:pt x="2358" y="94"/>
                  </a:lnTo>
                  <a:lnTo>
                    <a:pt x="2374" y="98"/>
                  </a:lnTo>
                  <a:lnTo>
                    <a:pt x="2388" y="106"/>
                  </a:lnTo>
                  <a:lnTo>
                    <a:pt x="2400" y="117"/>
                  </a:lnTo>
                  <a:lnTo>
                    <a:pt x="2410" y="130"/>
                  </a:lnTo>
                  <a:lnTo>
                    <a:pt x="2416" y="144"/>
                  </a:lnTo>
                  <a:lnTo>
                    <a:pt x="2419" y="160"/>
                  </a:lnTo>
                  <a:lnTo>
                    <a:pt x="2427" y="290"/>
                  </a:lnTo>
                  <a:lnTo>
                    <a:pt x="2428" y="421"/>
                  </a:lnTo>
                  <a:lnTo>
                    <a:pt x="2423" y="551"/>
                  </a:lnTo>
                  <a:lnTo>
                    <a:pt x="2412" y="681"/>
                  </a:lnTo>
                  <a:lnTo>
                    <a:pt x="2395" y="810"/>
                  </a:lnTo>
                  <a:lnTo>
                    <a:pt x="2371" y="938"/>
                  </a:lnTo>
                  <a:lnTo>
                    <a:pt x="2341" y="1065"/>
                  </a:lnTo>
                  <a:lnTo>
                    <a:pt x="2305" y="1190"/>
                  </a:lnTo>
                  <a:lnTo>
                    <a:pt x="2263" y="1313"/>
                  </a:lnTo>
                  <a:lnTo>
                    <a:pt x="2215" y="1435"/>
                  </a:lnTo>
                  <a:lnTo>
                    <a:pt x="2167" y="1543"/>
                  </a:lnTo>
                  <a:lnTo>
                    <a:pt x="2114" y="1649"/>
                  </a:lnTo>
                  <a:lnTo>
                    <a:pt x="2056" y="1753"/>
                  </a:lnTo>
                  <a:lnTo>
                    <a:pt x="1994" y="1853"/>
                  </a:lnTo>
                  <a:lnTo>
                    <a:pt x="1928" y="1951"/>
                  </a:lnTo>
                  <a:lnTo>
                    <a:pt x="1858" y="2045"/>
                  </a:lnTo>
                  <a:lnTo>
                    <a:pt x="1783" y="2137"/>
                  </a:lnTo>
                  <a:lnTo>
                    <a:pt x="1704" y="2225"/>
                  </a:lnTo>
                  <a:lnTo>
                    <a:pt x="1622" y="2311"/>
                  </a:lnTo>
                  <a:lnTo>
                    <a:pt x="1535" y="2392"/>
                  </a:lnTo>
                  <a:lnTo>
                    <a:pt x="1446" y="2470"/>
                  </a:lnTo>
                  <a:lnTo>
                    <a:pt x="1353" y="2543"/>
                  </a:lnTo>
                  <a:lnTo>
                    <a:pt x="1258" y="2614"/>
                  </a:lnTo>
                  <a:lnTo>
                    <a:pt x="1244" y="2622"/>
                  </a:lnTo>
                  <a:lnTo>
                    <a:pt x="1229" y="2627"/>
                  </a:lnTo>
                  <a:lnTo>
                    <a:pt x="1214" y="2629"/>
                  </a:lnTo>
                  <a:lnTo>
                    <a:pt x="1198" y="2627"/>
                  </a:lnTo>
                  <a:lnTo>
                    <a:pt x="1183" y="2622"/>
                  </a:lnTo>
                  <a:lnTo>
                    <a:pt x="1169" y="2614"/>
                  </a:lnTo>
                  <a:lnTo>
                    <a:pt x="1075" y="2543"/>
                  </a:lnTo>
                  <a:lnTo>
                    <a:pt x="982" y="2470"/>
                  </a:lnTo>
                  <a:lnTo>
                    <a:pt x="892" y="2392"/>
                  </a:lnTo>
                  <a:lnTo>
                    <a:pt x="807" y="2311"/>
                  </a:lnTo>
                  <a:lnTo>
                    <a:pt x="723" y="2225"/>
                  </a:lnTo>
                  <a:lnTo>
                    <a:pt x="645" y="2137"/>
                  </a:lnTo>
                  <a:lnTo>
                    <a:pt x="571" y="2045"/>
                  </a:lnTo>
                  <a:lnTo>
                    <a:pt x="500" y="1951"/>
                  </a:lnTo>
                  <a:lnTo>
                    <a:pt x="434" y="1853"/>
                  </a:lnTo>
                  <a:lnTo>
                    <a:pt x="371" y="1753"/>
                  </a:lnTo>
                  <a:lnTo>
                    <a:pt x="313" y="1649"/>
                  </a:lnTo>
                  <a:lnTo>
                    <a:pt x="261" y="1543"/>
                  </a:lnTo>
                  <a:lnTo>
                    <a:pt x="212" y="1435"/>
                  </a:lnTo>
                  <a:lnTo>
                    <a:pt x="164" y="1313"/>
                  </a:lnTo>
                  <a:lnTo>
                    <a:pt x="122" y="1190"/>
                  </a:lnTo>
                  <a:lnTo>
                    <a:pt x="87" y="1065"/>
                  </a:lnTo>
                  <a:lnTo>
                    <a:pt x="57" y="938"/>
                  </a:lnTo>
                  <a:lnTo>
                    <a:pt x="34" y="810"/>
                  </a:lnTo>
                  <a:lnTo>
                    <a:pt x="17" y="681"/>
                  </a:lnTo>
                  <a:lnTo>
                    <a:pt x="5" y="551"/>
                  </a:lnTo>
                  <a:lnTo>
                    <a:pt x="0" y="421"/>
                  </a:lnTo>
                  <a:lnTo>
                    <a:pt x="2" y="290"/>
                  </a:lnTo>
                  <a:lnTo>
                    <a:pt x="9" y="160"/>
                  </a:lnTo>
                  <a:lnTo>
                    <a:pt x="12" y="144"/>
                  </a:lnTo>
                  <a:lnTo>
                    <a:pt x="19" y="130"/>
                  </a:lnTo>
                  <a:lnTo>
                    <a:pt x="27" y="117"/>
                  </a:lnTo>
                  <a:lnTo>
                    <a:pt x="40" y="106"/>
                  </a:lnTo>
                  <a:lnTo>
                    <a:pt x="54" y="98"/>
                  </a:lnTo>
                  <a:lnTo>
                    <a:pt x="69" y="94"/>
                  </a:lnTo>
                  <a:lnTo>
                    <a:pt x="85" y="93"/>
                  </a:lnTo>
                  <a:lnTo>
                    <a:pt x="101" y="95"/>
                  </a:lnTo>
                  <a:lnTo>
                    <a:pt x="204" y="119"/>
                  </a:lnTo>
                  <a:lnTo>
                    <a:pt x="306" y="135"/>
                  </a:lnTo>
                  <a:lnTo>
                    <a:pt x="411" y="144"/>
                  </a:lnTo>
                  <a:lnTo>
                    <a:pt x="515" y="149"/>
                  </a:lnTo>
                  <a:lnTo>
                    <a:pt x="613" y="145"/>
                  </a:lnTo>
                  <a:lnTo>
                    <a:pt x="710" y="136"/>
                  </a:lnTo>
                  <a:lnTo>
                    <a:pt x="809" y="122"/>
                  </a:lnTo>
                  <a:lnTo>
                    <a:pt x="905" y="101"/>
                  </a:lnTo>
                  <a:lnTo>
                    <a:pt x="1000" y="75"/>
                  </a:lnTo>
                  <a:lnTo>
                    <a:pt x="1093" y="43"/>
                  </a:lnTo>
                  <a:lnTo>
                    <a:pt x="1184" y="6"/>
                  </a:lnTo>
                  <a:lnTo>
                    <a:pt x="12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90" name="Group 149"/>
          <p:cNvGrpSpPr>
            <a:grpSpLocks noChangeAspect="1"/>
          </p:cNvGrpSpPr>
          <p:nvPr/>
        </p:nvGrpSpPr>
        <p:grpSpPr bwMode="auto">
          <a:xfrm>
            <a:off x="7502115" y="1360075"/>
            <a:ext cx="196736" cy="196736"/>
            <a:chOff x="4736" y="3863"/>
            <a:chExt cx="274" cy="274"/>
          </a:xfrm>
          <a:solidFill>
            <a:schemeClr val="tx1">
              <a:lumMod val="65000"/>
              <a:lumOff val="35000"/>
            </a:schemeClr>
          </a:solidFill>
        </p:grpSpPr>
        <p:sp>
          <p:nvSpPr>
            <p:cNvPr id="691" name="Freeform 151"/>
            <p:cNvSpPr>
              <a:spLocks noEditPoints="1"/>
            </p:cNvSpPr>
            <p:nvPr/>
          </p:nvSpPr>
          <p:spPr bwMode="auto">
            <a:xfrm>
              <a:off x="4829" y="3951"/>
              <a:ext cx="89" cy="99"/>
            </a:xfrm>
            <a:custGeom>
              <a:avLst/>
              <a:gdLst>
                <a:gd name="T0" fmla="*/ 714 w 1156"/>
                <a:gd name="T1" fmla="*/ 669 h 1291"/>
                <a:gd name="T2" fmla="*/ 977 w 1156"/>
                <a:gd name="T3" fmla="*/ 914 h 1291"/>
                <a:gd name="T4" fmla="*/ 976 w 1156"/>
                <a:gd name="T5" fmla="*/ 823 h 1291"/>
                <a:gd name="T6" fmla="*/ 931 w 1156"/>
                <a:gd name="T7" fmla="*/ 735 h 1291"/>
                <a:gd name="T8" fmla="*/ 852 w 1156"/>
                <a:gd name="T9" fmla="*/ 678 h 1291"/>
                <a:gd name="T10" fmla="*/ 195 w 1156"/>
                <a:gd name="T11" fmla="*/ 330 h 1291"/>
                <a:gd name="T12" fmla="*/ 175 w 1156"/>
                <a:gd name="T13" fmla="*/ 429 h 1291"/>
                <a:gd name="T14" fmla="*/ 205 w 1156"/>
                <a:gd name="T15" fmla="*/ 526 h 1291"/>
                <a:gd name="T16" fmla="*/ 275 w 1156"/>
                <a:gd name="T17" fmla="*/ 598 h 1291"/>
                <a:gd name="T18" fmla="*/ 368 w 1156"/>
                <a:gd name="T19" fmla="*/ 628 h 1291"/>
                <a:gd name="T20" fmla="*/ 195 w 1156"/>
                <a:gd name="T21" fmla="*/ 330 h 1291"/>
                <a:gd name="T22" fmla="*/ 137 w 1156"/>
                <a:gd name="T23" fmla="*/ 6 h 1291"/>
                <a:gd name="T24" fmla="*/ 208 w 1156"/>
                <a:gd name="T25" fmla="*/ 77 h 1291"/>
                <a:gd name="T26" fmla="*/ 329 w 1156"/>
                <a:gd name="T27" fmla="*/ 38 h 1291"/>
                <a:gd name="T28" fmla="*/ 459 w 1156"/>
                <a:gd name="T29" fmla="*/ 41 h 1291"/>
                <a:gd name="T30" fmla="*/ 579 w 1156"/>
                <a:gd name="T31" fmla="*/ 85 h 1291"/>
                <a:gd name="T32" fmla="*/ 678 w 1156"/>
                <a:gd name="T33" fmla="*/ 169 h 1291"/>
                <a:gd name="T34" fmla="*/ 699 w 1156"/>
                <a:gd name="T35" fmla="*/ 223 h 1291"/>
                <a:gd name="T36" fmla="*/ 682 w 1156"/>
                <a:gd name="T37" fmla="*/ 277 h 1291"/>
                <a:gd name="T38" fmla="*/ 634 w 1156"/>
                <a:gd name="T39" fmla="*/ 311 h 1291"/>
                <a:gd name="T40" fmla="*/ 577 w 1156"/>
                <a:gd name="T41" fmla="*/ 305 h 1291"/>
                <a:gd name="T42" fmla="*/ 522 w 1156"/>
                <a:gd name="T43" fmla="*/ 259 h 1291"/>
                <a:gd name="T44" fmla="*/ 434 w 1156"/>
                <a:gd name="T45" fmla="*/ 214 h 1291"/>
                <a:gd name="T46" fmla="*/ 328 w 1156"/>
                <a:gd name="T47" fmla="*/ 217 h 1291"/>
                <a:gd name="T48" fmla="*/ 674 w 1156"/>
                <a:gd name="T49" fmla="*/ 499 h 1291"/>
                <a:gd name="T50" fmla="*/ 801 w 1156"/>
                <a:gd name="T51" fmla="*/ 488 h 1291"/>
                <a:gd name="T52" fmla="*/ 927 w 1156"/>
                <a:gd name="T53" fmla="*/ 520 h 1291"/>
                <a:gd name="T54" fmla="*/ 1034 w 1156"/>
                <a:gd name="T55" fmla="*/ 590 h 1291"/>
                <a:gd name="T56" fmla="*/ 1113 w 1156"/>
                <a:gd name="T57" fmla="*/ 694 h 1291"/>
                <a:gd name="T58" fmla="*/ 1152 w 1156"/>
                <a:gd name="T59" fmla="*/ 816 h 1291"/>
                <a:gd name="T60" fmla="*/ 1149 w 1156"/>
                <a:gd name="T61" fmla="*/ 946 h 1291"/>
                <a:gd name="T62" fmla="*/ 1105 w 1156"/>
                <a:gd name="T63" fmla="*/ 1066 h 1291"/>
                <a:gd name="T64" fmla="*/ 1132 w 1156"/>
                <a:gd name="T65" fmla="*/ 1163 h 1291"/>
                <a:gd name="T66" fmla="*/ 1139 w 1156"/>
                <a:gd name="T67" fmla="*/ 1220 h 1291"/>
                <a:gd name="T68" fmla="*/ 1110 w 1156"/>
                <a:gd name="T69" fmla="*/ 1271 h 1291"/>
                <a:gd name="T70" fmla="*/ 1054 w 1156"/>
                <a:gd name="T71" fmla="*/ 1291 h 1291"/>
                <a:gd name="T72" fmla="*/ 1001 w 1156"/>
                <a:gd name="T73" fmla="*/ 1274 h 1291"/>
                <a:gd name="T74" fmla="*/ 907 w 1156"/>
                <a:gd name="T75" fmla="*/ 1233 h 1291"/>
                <a:gd name="T76" fmla="*/ 772 w 1156"/>
                <a:gd name="T77" fmla="*/ 1258 h 1291"/>
                <a:gd name="T78" fmla="*/ 655 w 1156"/>
                <a:gd name="T79" fmla="*/ 1239 h 1291"/>
                <a:gd name="T80" fmla="*/ 541 w 1156"/>
                <a:gd name="T81" fmla="*/ 1181 h 1291"/>
                <a:gd name="T82" fmla="*/ 467 w 1156"/>
                <a:gd name="T83" fmla="*/ 1105 h 1291"/>
                <a:gd name="T84" fmla="*/ 458 w 1156"/>
                <a:gd name="T85" fmla="*/ 1049 h 1291"/>
                <a:gd name="T86" fmla="*/ 487 w 1156"/>
                <a:gd name="T87" fmla="*/ 999 h 1291"/>
                <a:gd name="T88" fmla="*/ 541 w 1156"/>
                <a:gd name="T89" fmla="*/ 978 h 1291"/>
                <a:gd name="T90" fmla="*/ 597 w 1156"/>
                <a:gd name="T91" fmla="*/ 994 h 1291"/>
                <a:gd name="T92" fmla="*/ 661 w 1156"/>
                <a:gd name="T93" fmla="*/ 1052 h 1291"/>
                <a:gd name="T94" fmla="*/ 754 w 1156"/>
                <a:gd name="T95" fmla="*/ 1082 h 1291"/>
                <a:gd name="T96" fmla="*/ 562 w 1156"/>
                <a:gd name="T97" fmla="*/ 761 h 1291"/>
                <a:gd name="T98" fmla="*/ 441 w 1156"/>
                <a:gd name="T99" fmla="*/ 800 h 1291"/>
                <a:gd name="T100" fmla="*/ 311 w 1156"/>
                <a:gd name="T101" fmla="*/ 797 h 1291"/>
                <a:gd name="T102" fmla="*/ 190 w 1156"/>
                <a:gd name="T103" fmla="*/ 752 h 1291"/>
                <a:gd name="T104" fmla="*/ 92 w 1156"/>
                <a:gd name="T105" fmla="*/ 668 h 1291"/>
                <a:gd name="T106" fmla="*/ 25 w 1156"/>
                <a:gd name="T107" fmla="*/ 555 h 1291"/>
                <a:gd name="T108" fmla="*/ 0 w 1156"/>
                <a:gd name="T109" fmla="*/ 430 h 1291"/>
                <a:gd name="T110" fmla="*/ 17 w 1156"/>
                <a:gd name="T111" fmla="*/ 304 h 1291"/>
                <a:gd name="T112" fmla="*/ 76 w 1156"/>
                <a:gd name="T113" fmla="*/ 189 h 1291"/>
                <a:gd name="T114" fmla="*/ 18 w 1156"/>
                <a:gd name="T115" fmla="*/ 108 h 1291"/>
                <a:gd name="T116" fmla="*/ 23 w 1156"/>
                <a:gd name="T117" fmla="*/ 52 h 1291"/>
                <a:gd name="T118" fmla="*/ 63 w 1156"/>
                <a:gd name="T119" fmla="*/ 10 h 1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6" h="1291">
                  <a:moveTo>
                    <a:pt x="787" y="663"/>
                  </a:moveTo>
                  <a:lnTo>
                    <a:pt x="751" y="663"/>
                  </a:lnTo>
                  <a:lnTo>
                    <a:pt x="714" y="669"/>
                  </a:lnTo>
                  <a:lnTo>
                    <a:pt x="962" y="961"/>
                  </a:lnTo>
                  <a:lnTo>
                    <a:pt x="970" y="938"/>
                  </a:lnTo>
                  <a:lnTo>
                    <a:pt x="977" y="914"/>
                  </a:lnTo>
                  <a:lnTo>
                    <a:pt x="980" y="889"/>
                  </a:lnTo>
                  <a:lnTo>
                    <a:pt x="980" y="856"/>
                  </a:lnTo>
                  <a:lnTo>
                    <a:pt x="976" y="823"/>
                  </a:lnTo>
                  <a:lnTo>
                    <a:pt x="966" y="792"/>
                  </a:lnTo>
                  <a:lnTo>
                    <a:pt x="951" y="763"/>
                  </a:lnTo>
                  <a:lnTo>
                    <a:pt x="931" y="735"/>
                  </a:lnTo>
                  <a:lnTo>
                    <a:pt x="908" y="712"/>
                  </a:lnTo>
                  <a:lnTo>
                    <a:pt x="882" y="693"/>
                  </a:lnTo>
                  <a:lnTo>
                    <a:pt x="852" y="678"/>
                  </a:lnTo>
                  <a:lnTo>
                    <a:pt x="821" y="667"/>
                  </a:lnTo>
                  <a:lnTo>
                    <a:pt x="787" y="663"/>
                  </a:lnTo>
                  <a:close/>
                  <a:moveTo>
                    <a:pt x="195" y="330"/>
                  </a:moveTo>
                  <a:lnTo>
                    <a:pt x="183" y="362"/>
                  </a:lnTo>
                  <a:lnTo>
                    <a:pt x="176" y="395"/>
                  </a:lnTo>
                  <a:lnTo>
                    <a:pt x="175" y="429"/>
                  </a:lnTo>
                  <a:lnTo>
                    <a:pt x="180" y="462"/>
                  </a:lnTo>
                  <a:lnTo>
                    <a:pt x="189" y="495"/>
                  </a:lnTo>
                  <a:lnTo>
                    <a:pt x="205" y="526"/>
                  </a:lnTo>
                  <a:lnTo>
                    <a:pt x="225" y="555"/>
                  </a:lnTo>
                  <a:lnTo>
                    <a:pt x="248" y="578"/>
                  </a:lnTo>
                  <a:lnTo>
                    <a:pt x="275" y="598"/>
                  </a:lnTo>
                  <a:lnTo>
                    <a:pt x="304" y="613"/>
                  </a:lnTo>
                  <a:lnTo>
                    <a:pt x="336" y="623"/>
                  </a:lnTo>
                  <a:lnTo>
                    <a:pt x="368" y="628"/>
                  </a:lnTo>
                  <a:lnTo>
                    <a:pt x="406" y="628"/>
                  </a:lnTo>
                  <a:lnTo>
                    <a:pt x="443" y="621"/>
                  </a:lnTo>
                  <a:lnTo>
                    <a:pt x="195" y="330"/>
                  </a:lnTo>
                  <a:close/>
                  <a:moveTo>
                    <a:pt x="99" y="0"/>
                  </a:moveTo>
                  <a:lnTo>
                    <a:pt x="119" y="1"/>
                  </a:lnTo>
                  <a:lnTo>
                    <a:pt x="137" y="6"/>
                  </a:lnTo>
                  <a:lnTo>
                    <a:pt x="155" y="16"/>
                  </a:lnTo>
                  <a:lnTo>
                    <a:pt x="169" y="30"/>
                  </a:lnTo>
                  <a:lnTo>
                    <a:pt x="208" y="77"/>
                  </a:lnTo>
                  <a:lnTo>
                    <a:pt x="247" y="58"/>
                  </a:lnTo>
                  <a:lnTo>
                    <a:pt x="288" y="45"/>
                  </a:lnTo>
                  <a:lnTo>
                    <a:pt x="329" y="38"/>
                  </a:lnTo>
                  <a:lnTo>
                    <a:pt x="372" y="33"/>
                  </a:lnTo>
                  <a:lnTo>
                    <a:pt x="416" y="35"/>
                  </a:lnTo>
                  <a:lnTo>
                    <a:pt x="459" y="41"/>
                  </a:lnTo>
                  <a:lnTo>
                    <a:pt x="501" y="51"/>
                  </a:lnTo>
                  <a:lnTo>
                    <a:pt x="541" y="66"/>
                  </a:lnTo>
                  <a:lnTo>
                    <a:pt x="579" y="85"/>
                  </a:lnTo>
                  <a:lnTo>
                    <a:pt x="615" y="109"/>
                  </a:lnTo>
                  <a:lnTo>
                    <a:pt x="648" y="137"/>
                  </a:lnTo>
                  <a:lnTo>
                    <a:pt x="678" y="169"/>
                  </a:lnTo>
                  <a:lnTo>
                    <a:pt x="690" y="185"/>
                  </a:lnTo>
                  <a:lnTo>
                    <a:pt x="696" y="204"/>
                  </a:lnTo>
                  <a:lnTo>
                    <a:pt x="699" y="223"/>
                  </a:lnTo>
                  <a:lnTo>
                    <a:pt x="697" y="243"/>
                  </a:lnTo>
                  <a:lnTo>
                    <a:pt x="692" y="261"/>
                  </a:lnTo>
                  <a:lnTo>
                    <a:pt x="682" y="277"/>
                  </a:lnTo>
                  <a:lnTo>
                    <a:pt x="668" y="292"/>
                  </a:lnTo>
                  <a:lnTo>
                    <a:pt x="652" y="303"/>
                  </a:lnTo>
                  <a:lnTo>
                    <a:pt x="634" y="311"/>
                  </a:lnTo>
                  <a:lnTo>
                    <a:pt x="614" y="313"/>
                  </a:lnTo>
                  <a:lnTo>
                    <a:pt x="596" y="312"/>
                  </a:lnTo>
                  <a:lnTo>
                    <a:pt x="577" y="305"/>
                  </a:lnTo>
                  <a:lnTo>
                    <a:pt x="560" y="296"/>
                  </a:lnTo>
                  <a:lnTo>
                    <a:pt x="545" y="283"/>
                  </a:lnTo>
                  <a:lnTo>
                    <a:pt x="522" y="259"/>
                  </a:lnTo>
                  <a:lnTo>
                    <a:pt x="495" y="239"/>
                  </a:lnTo>
                  <a:lnTo>
                    <a:pt x="466" y="224"/>
                  </a:lnTo>
                  <a:lnTo>
                    <a:pt x="434" y="214"/>
                  </a:lnTo>
                  <a:lnTo>
                    <a:pt x="402" y="209"/>
                  </a:lnTo>
                  <a:lnTo>
                    <a:pt x="364" y="209"/>
                  </a:lnTo>
                  <a:lnTo>
                    <a:pt x="328" y="217"/>
                  </a:lnTo>
                  <a:lnTo>
                    <a:pt x="595" y="530"/>
                  </a:lnTo>
                  <a:lnTo>
                    <a:pt x="634" y="512"/>
                  </a:lnTo>
                  <a:lnTo>
                    <a:pt x="674" y="499"/>
                  </a:lnTo>
                  <a:lnTo>
                    <a:pt x="716" y="491"/>
                  </a:lnTo>
                  <a:lnTo>
                    <a:pt x="758" y="487"/>
                  </a:lnTo>
                  <a:lnTo>
                    <a:pt x="801" y="488"/>
                  </a:lnTo>
                  <a:lnTo>
                    <a:pt x="845" y="494"/>
                  </a:lnTo>
                  <a:lnTo>
                    <a:pt x="887" y="505"/>
                  </a:lnTo>
                  <a:lnTo>
                    <a:pt x="927" y="520"/>
                  </a:lnTo>
                  <a:lnTo>
                    <a:pt x="965" y="539"/>
                  </a:lnTo>
                  <a:lnTo>
                    <a:pt x="1001" y="563"/>
                  </a:lnTo>
                  <a:lnTo>
                    <a:pt x="1034" y="590"/>
                  </a:lnTo>
                  <a:lnTo>
                    <a:pt x="1065" y="623"/>
                  </a:lnTo>
                  <a:lnTo>
                    <a:pt x="1091" y="657"/>
                  </a:lnTo>
                  <a:lnTo>
                    <a:pt x="1113" y="694"/>
                  </a:lnTo>
                  <a:lnTo>
                    <a:pt x="1131" y="733"/>
                  </a:lnTo>
                  <a:lnTo>
                    <a:pt x="1144" y="774"/>
                  </a:lnTo>
                  <a:lnTo>
                    <a:pt x="1152" y="816"/>
                  </a:lnTo>
                  <a:lnTo>
                    <a:pt x="1156" y="859"/>
                  </a:lnTo>
                  <a:lnTo>
                    <a:pt x="1155" y="902"/>
                  </a:lnTo>
                  <a:lnTo>
                    <a:pt x="1149" y="946"/>
                  </a:lnTo>
                  <a:lnTo>
                    <a:pt x="1138" y="988"/>
                  </a:lnTo>
                  <a:lnTo>
                    <a:pt x="1123" y="1028"/>
                  </a:lnTo>
                  <a:lnTo>
                    <a:pt x="1105" y="1066"/>
                  </a:lnTo>
                  <a:lnTo>
                    <a:pt x="1081" y="1101"/>
                  </a:lnTo>
                  <a:lnTo>
                    <a:pt x="1120" y="1147"/>
                  </a:lnTo>
                  <a:lnTo>
                    <a:pt x="1132" y="1163"/>
                  </a:lnTo>
                  <a:lnTo>
                    <a:pt x="1138" y="1182"/>
                  </a:lnTo>
                  <a:lnTo>
                    <a:pt x="1141" y="1201"/>
                  </a:lnTo>
                  <a:lnTo>
                    <a:pt x="1139" y="1220"/>
                  </a:lnTo>
                  <a:lnTo>
                    <a:pt x="1134" y="1238"/>
                  </a:lnTo>
                  <a:lnTo>
                    <a:pt x="1124" y="1255"/>
                  </a:lnTo>
                  <a:lnTo>
                    <a:pt x="1110" y="1271"/>
                  </a:lnTo>
                  <a:lnTo>
                    <a:pt x="1093" y="1281"/>
                  </a:lnTo>
                  <a:lnTo>
                    <a:pt x="1073" y="1289"/>
                  </a:lnTo>
                  <a:lnTo>
                    <a:pt x="1054" y="1291"/>
                  </a:lnTo>
                  <a:lnTo>
                    <a:pt x="1035" y="1289"/>
                  </a:lnTo>
                  <a:lnTo>
                    <a:pt x="1017" y="1284"/>
                  </a:lnTo>
                  <a:lnTo>
                    <a:pt x="1001" y="1274"/>
                  </a:lnTo>
                  <a:lnTo>
                    <a:pt x="987" y="1261"/>
                  </a:lnTo>
                  <a:lnTo>
                    <a:pt x="948" y="1214"/>
                  </a:lnTo>
                  <a:lnTo>
                    <a:pt x="907" y="1233"/>
                  </a:lnTo>
                  <a:lnTo>
                    <a:pt x="862" y="1247"/>
                  </a:lnTo>
                  <a:lnTo>
                    <a:pt x="818" y="1254"/>
                  </a:lnTo>
                  <a:lnTo>
                    <a:pt x="772" y="1258"/>
                  </a:lnTo>
                  <a:lnTo>
                    <a:pt x="741" y="1257"/>
                  </a:lnTo>
                  <a:lnTo>
                    <a:pt x="697" y="1250"/>
                  </a:lnTo>
                  <a:lnTo>
                    <a:pt x="655" y="1239"/>
                  </a:lnTo>
                  <a:lnTo>
                    <a:pt x="615" y="1224"/>
                  </a:lnTo>
                  <a:lnTo>
                    <a:pt x="577" y="1205"/>
                  </a:lnTo>
                  <a:lnTo>
                    <a:pt x="541" y="1181"/>
                  </a:lnTo>
                  <a:lnTo>
                    <a:pt x="508" y="1154"/>
                  </a:lnTo>
                  <a:lnTo>
                    <a:pt x="478" y="1122"/>
                  </a:lnTo>
                  <a:lnTo>
                    <a:pt x="467" y="1105"/>
                  </a:lnTo>
                  <a:lnTo>
                    <a:pt x="459" y="1086"/>
                  </a:lnTo>
                  <a:lnTo>
                    <a:pt x="457" y="1068"/>
                  </a:lnTo>
                  <a:lnTo>
                    <a:pt x="458" y="1049"/>
                  </a:lnTo>
                  <a:lnTo>
                    <a:pt x="465" y="1030"/>
                  </a:lnTo>
                  <a:lnTo>
                    <a:pt x="474" y="1013"/>
                  </a:lnTo>
                  <a:lnTo>
                    <a:pt x="487" y="999"/>
                  </a:lnTo>
                  <a:lnTo>
                    <a:pt x="505" y="987"/>
                  </a:lnTo>
                  <a:lnTo>
                    <a:pt x="523" y="980"/>
                  </a:lnTo>
                  <a:lnTo>
                    <a:pt x="541" y="978"/>
                  </a:lnTo>
                  <a:lnTo>
                    <a:pt x="561" y="979"/>
                  </a:lnTo>
                  <a:lnTo>
                    <a:pt x="579" y="985"/>
                  </a:lnTo>
                  <a:lnTo>
                    <a:pt x="597" y="994"/>
                  </a:lnTo>
                  <a:lnTo>
                    <a:pt x="611" y="1008"/>
                  </a:lnTo>
                  <a:lnTo>
                    <a:pt x="635" y="1032"/>
                  </a:lnTo>
                  <a:lnTo>
                    <a:pt x="661" y="1052"/>
                  </a:lnTo>
                  <a:lnTo>
                    <a:pt x="690" y="1066"/>
                  </a:lnTo>
                  <a:lnTo>
                    <a:pt x="721" y="1077"/>
                  </a:lnTo>
                  <a:lnTo>
                    <a:pt x="754" y="1082"/>
                  </a:lnTo>
                  <a:lnTo>
                    <a:pt x="792" y="1081"/>
                  </a:lnTo>
                  <a:lnTo>
                    <a:pt x="829" y="1075"/>
                  </a:lnTo>
                  <a:lnTo>
                    <a:pt x="562" y="761"/>
                  </a:lnTo>
                  <a:lnTo>
                    <a:pt x="523" y="779"/>
                  </a:lnTo>
                  <a:lnTo>
                    <a:pt x="482" y="792"/>
                  </a:lnTo>
                  <a:lnTo>
                    <a:pt x="441" y="800"/>
                  </a:lnTo>
                  <a:lnTo>
                    <a:pt x="397" y="804"/>
                  </a:lnTo>
                  <a:lnTo>
                    <a:pt x="354" y="803"/>
                  </a:lnTo>
                  <a:lnTo>
                    <a:pt x="311" y="797"/>
                  </a:lnTo>
                  <a:lnTo>
                    <a:pt x="268" y="786"/>
                  </a:lnTo>
                  <a:lnTo>
                    <a:pt x="228" y="771"/>
                  </a:lnTo>
                  <a:lnTo>
                    <a:pt x="190" y="752"/>
                  </a:lnTo>
                  <a:lnTo>
                    <a:pt x="155" y="728"/>
                  </a:lnTo>
                  <a:lnTo>
                    <a:pt x="122" y="700"/>
                  </a:lnTo>
                  <a:lnTo>
                    <a:pt x="92" y="668"/>
                  </a:lnTo>
                  <a:lnTo>
                    <a:pt x="65" y="633"/>
                  </a:lnTo>
                  <a:lnTo>
                    <a:pt x="42" y="595"/>
                  </a:lnTo>
                  <a:lnTo>
                    <a:pt x="25" y="555"/>
                  </a:lnTo>
                  <a:lnTo>
                    <a:pt x="12" y="513"/>
                  </a:lnTo>
                  <a:lnTo>
                    <a:pt x="4" y="472"/>
                  </a:lnTo>
                  <a:lnTo>
                    <a:pt x="0" y="430"/>
                  </a:lnTo>
                  <a:lnTo>
                    <a:pt x="1" y="388"/>
                  </a:lnTo>
                  <a:lnTo>
                    <a:pt x="7" y="345"/>
                  </a:lnTo>
                  <a:lnTo>
                    <a:pt x="17" y="304"/>
                  </a:lnTo>
                  <a:lnTo>
                    <a:pt x="32" y="264"/>
                  </a:lnTo>
                  <a:lnTo>
                    <a:pt x="52" y="226"/>
                  </a:lnTo>
                  <a:lnTo>
                    <a:pt x="76" y="189"/>
                  </a:lnTo>
                  <a:lnTo>
                    <a:pt x="36" y="144"/>
                  </a:lnTo>
                  <a:lnTo>
                    <a:pt x="25" y="127"/>
                  </a:lnTo>
                  <a:lnTo>
                    <a:pt x="18" y="108"/>
                  </a:lnTo>
                  <a:lnTo>
                    <a:pt x="15" y="90"/>
                  </a:lnTo>
                  <a:lnTo>
                    <a:pt x="16" y="70"/>
                  </a:lnTo>
                  <a:lnTo>
                    <a:pt x="23" y="52"/>
                  </a:lnTo>
                  <a:lnTo>
                    <a:pt x="32" y="36"/>
                  </a:lnTo>
                  <a:lnTo>
                    <a:pt x="45" y="20"/>
                  </a:lnTo>
                  <a:lnTo>
                    <a:pt x="63" y="10"/>
                  </a:lnTo>
                  <a:lnTo>
                    <a:pt x="81" y="2"/>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2" name="Freeform 152"/>
            <p:cNvSpPr>
              <a:spLocks noEditPoints="1"/>
            </p:cNvSpPr>
            <p:nvPr/>
          </p:nvSpPr>
          <p:spPr bwMode="auto">
            <a:xfrm>
              <a:off x="4774" y="3901"/>
              <a:ext cx="199" cy="199"/>
            </a:xfrm>
            <a:custGeom>
              <a:avLst/>
              <a:gdLst>
                <a:gd name="T0" fmla="*/ 1149 w 2582"/>
                <a:gd name="T1" fmla="*/ 272 h 2582"/>
                <a:gd name="T2" fmla="*/ 941 w 2582"/>
                <a:gd name="T3" fmla="*/ 323 h 2582"/>
                <a:gd name="T4" fmla="*/ 745 w 2582"/>
                <a:gd name="T5" fmla="*/ 418 h 2582"/>
                <a:gd name="T6" fmla="*/ 569 w 2582"/>
                <a:gd name="T7" fmla="*/ 557 h 2582"/>
                <a:gd name="T8" fmla="*/ 430 w 2582"/>
                <a:gd name="T9" fmla="*/ 727 h 2582"/>
                <a:gd name="T10" fmla="*/ 330 w 2582"/>
                <a:gd name="T11" fmla="*/ 921 h 2582"/>
                <a:gd name="T12" fmla="*/ 274 w 2582"/>
                <a:gd name="T13" fmla="*/ 1135 h 2582"/>
                <a:gd name="T14" fmla="*/ 264 w 2582"/>
                <a:gd name="T15" fmla="*/ 1357 h 2582"/>
                <a:gd name="T16" fmla="*/ 301 w 2582"/>
                <a:gd name="T17" fmla="*/ 1572 h 2582"/>
                <a:gd name="T18" fmla="*/ 383 w 2582"/>
                <a:gd name="T19" fmla="*/ 1775 h 2582"/>
                <a:gd name="T20" fmla="*/ 508 w 2582"/>
                <a:gd name="T21" fmla="*/ 1957 h 2582"/>
                <a:gd name="T22" fmla="*/ 668 w 2582"/>
                <a:gd name="T23" fmla="*/ 2110 h 2582"/>
                <a:gd name="T24" fmla="*/ 855 w 2582"/>
                <a:gd name="T25" fmla="*/ 2222 h 2582"/>
                <a:gd name="T26" fmla="*/ 1063 w 2582"/>
                <a:gd name="T27" fmla="*/ 2294 h 2582"/>
                <a:gd name="T28" fmla="*/ 1284 w 2582"/>
                <a:gd name="T29" fmla="*/ 2319 h 2582"/>
                <a:gd name="T30" fmla="*/ 1503 w 2582"/>
                <a:gd name="T31" fmla="*/ 2297 h 2582"/>
                <a:gd name="T32" fmla="*/ 1709 w 2582"/>
                <a:gd name="T33" fmla="*/ 2231 h 2582"/>
                <a:gd name="T34" fmla="*/ 1899 w 2582"/>
                <a:gd name="T35" fmla="*/ 2119 h 2582"/>
                <a:gd name="T36" fmla="*/ 2066 w 2582"/>
                <a:gd name="T37" fmla="*/ 1967 h 2582"/>
                <a:gd name="T38" fmla="*/ 2193 w 2582"/>
                <a:gd name="T39" fmla="*/ 1785 h 2582"/>
                <a:gd name="T40" fmla="*/ 2276 w 2582"/>
                <a:gd name="T41" fmla="*/ 1584 h 2582"/>
                <a:gd name="T42" fmla="*/ 2316 w 2582"/>
                <a:gd name="T43" fmla="*/ 1373 h 2582"/>
                <a:gd name="T44" fmla="*/ 2311 w 2582"/>
                <a:gd name="T45" fmla="*/ 1157 h 2582"/>
                <a:gd name="T46" fmla="*/ 2260 w 2582"/>
                <a:gd name="T47" fmla="*/ 946 h 2582"/>
                <a:gd name="T48" fmla="*/ 2164 w 2582"/>
                <a:gd name="T49" fmla="*/ 747 h 2582"/>
                <a:gd name="T50" fmla="*/ 2021 w 2582"/>
                <a:gd name="T51" fmla="*/ 566 h 2582"/>
                <a:gd name="T52" fmla="*/ 1845 w 2582"/>
                <a:gd name="T53" fmla="*/ 424 h 2582"/>
                <a:gd name="T54" fmla="*/ 1648 w 2582"/>
                <a:gd name="T55" fmla="*/ 325 h 2582"/>
                <a:gd name="T56" fmla="*/ 1435 w 2582"/>
                <a:gd name="T57" fmla="*/ 272 h 2582"/>
                <a:gd name="T58" fmla="*/ 1312 w 2582"/>
                <a:gd name="T59" fmla="*/ 0 h 2582"/>
                <a:gd name="T60" fmla="*/ 1558 w 2582"/>
                <a:gd name="T61" fmla="*/ 27 h 2582"/>
                <a:gd name="T62" fmla="*/ 1795 w 2582"/>
                <a:gd name="T63" fmla="*/ 102 h 2582"/>
                <a:gd name="T64" fmla="*/ 2016 w 2582"/>
                <a:gd name="T65" fmla="*/ 222 h 2582"/>
                <a:gd name="T66" fmla="*/ 2214 w 2582"/>
                <a:gd name="T67" fmla="*/ 388 h 2582"/>
                <a:gd name="T68" fmla="*/ 2378 w 2582"/>
                <a:gd name="T69" fmla="*/ 594 h 2582"/>
                <a:gd name="T70" fmla="*/ 2494 w 2582"/>
                <a:gd name="T71" fmla="*/ 823 h 2582"/>
                <a:gd name="T72" fmla="*/ 2562 w 2582"/>
                <a:gd name="T73" fmla="*/ 1063 h 2582"/>
                <a:gd name="T74" fmla="*/ 2582 w 2582"/>
                <a:gd name="T75" fmla="*/ 1311 h 2582"/>
                <a:gd name="T76" fmla="*/ 2553 w 2582"/>
                <a:gd name="T77" fmla="*/ 1557 h 2582"/>
                <a:gd name="T78" fmla="*/ 2480 w 2582"/>
                <a:gd name="T79" fmla="*/ 1794 h 2582"/>
                <a:gd name="T80" fmla="*/ 2359 w 2582"/>
                <a:gd name="T81" fmla="*/ 2015 h 2582"/>
                <a:gd name="T82" fmla="*/ 2194 w 2582"/>
                <a:gd name="T83" fmla="*/ 2214 h 2582"/>
                <a:gd name="T84" fmla="*/ 1994 w 2582"/>
                <a:gd name="T85" fmla="*/ 2373 h 2582"/>
                <a:gd name="T86" fmla="*/ 1776 w 2582"/>
                <a:gd name="T87" fmla="*/ 2488 h 2582"/>
                <a:gd name="T88" fmla="*/ 1539 w 2582"/>
                <a:gd name="T89" fmla="*/ 2558 h 2582"/>
                <a:gd name="T90" fmla="*/ 1293 w 2582"/>
                <a:gd name="T91" fmla="*/ 2582 h 2582"/>
                <a:gd name="T92" fmla="*/ 1103 w 2582"/>
                <a:gd name="T93" fmla="*/ 2568 h 2582"/>
                <a:gd name="T94" fmla="*/ 857 w 2582"/>
                <a:gd name="T95" fmla="*/ 2507 h 2582"/>
                <a:gd name="T96" fmla="*/ 629 w 2582"/>
                <a:gd name="T97" fmla="*/ 2400 h 2582"/>
                <a:gd name="T98" fmla="*/ 427 w 2582"/>
                <a:gd name="T99" fmla="*/ 2250 h 2582"/>
                <a:gd name="T100" fmla="*/ 255 w 2582"/>
                <a:gd name="T101" fmla="*/ 2061 h 2582"/>
                <a:gd name="T102" fmla="*/ 123 w 2582"/>
                <a:gd name="T103" fmla="*/ 1843 h 2582"/>
                <a:gd name="T104" fmla="*/ 39 w 2582"/>
                <a:gd name="T105" fmla="*/ 1607 h 2582"/>
                <a:gd name="T106" fmla="*/ 2 w 2582"/>
                <a:gd name="T107" fmla="*/ 1358 h 2582"/>
                <a:gd name="T108" fmla="*/ 14 w 2582"/>
                <a:gd name="T109" fmla="*/ 1102 h 2582"/>
                <a:gd name="T110" fmla="*/ 75 w 2582"/>
                <a:gd name="T111" fmla="*/ 856 h 2582"/>
                <a:gd name="T112" fmla="*/ 182 w 2582"/>
                <a:gd name="T113" fmla="*/ 629 h 2582"/>
                <a:gd name="T114" fmla="*/ 331 w 2582"/>
                <a:gd name="T115" fmla="*/ 426 h 2582"/>
                <a:gd name="T116" fmla="*/ 523 w 2582"/>
                <a:gd name="T117" fmla="*/ 253 h 2582"/>
                <a:gd name="T118" fmla="*/ 745 w 2582"/>
                <a:gd name="T119" fmla="*/ 121 h 2582"/>
                <a:gd name="T120" fmla="*/ 983 w 2582"/>
                <a:gd name="T121" fmla="*/ 37 h 2582"/>
                <a:gd name="T122" fmla="*/ 1228 w 2582"/>
                <a:gd name="T123" fmla="*/ 1 h 2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82" h="2582">
                  <a:moveTo>
                    <a:pt x="1290" y="262"/>
                  </a:moveTo>
                  <a:lnTo>
                    <a:pt x="1220" y="265"/>
                  </a:lnTo>
                  <a:lnTo>
                    <a:pt x="1149" y="272"/>
                  </a:lnTo>
                  <a:lnTo>
                    <a:pt x="1079" y="284"/>
                  </a:lnTo>
                  <a:lnTo>
                    <a:pt x="1010" y="301"/>
                  </a:lnTo>
                  <a:lnTo>
                    <a:pt x="941" y="323"/>
                  </a:lnTo>
                  <a:lnTo>
                    <a:pt x="874" y="350"/>
                  </a:lnTo>
                  <a:lnTo>
                    <a:pt x="808" y="382"/>
                  </a:lnTo>
                  <a:lnTo>
                    <a:pt x="745" y="418"/>
                  </a:lnTo>
                  <a:lnTo>
                    <a:pt x="684" y="461"/>
                  </a:lnTo>
                  <a:lnTo>
                    <a:pt x="624" y="507"/>
                  </a:lnTo>
                  <a:lnTo>
                    <a:pt x="569" y="557"/>
                  </a:lnTo>
                  <a:lnTo>
                    <a:pt x="518" y="611"/>
                  </a:lnTo>
                  <a:lnTo>
                    <a:pt x="471" y="668"/>
                  </a:lnTo>
                  <a:lnTo>
                    <a:pt x="430" y="727"/>
                  </a:lnTo>
                  <a:lnTo>
                    <a:pt x="392" y="790"/>
                  </a:lnTo>
                  <a:lnTo>
                    <a:pt x="359" y="854"/>
                  </a:lnTo>
                  <a:lnTo>
                    <a:pt x="330" y="921"/>
                  </a:lnTo>
                  <a:lnTo>
                    <a:pt x="307" y="990"/>
                  </a:lnTo>
                  <a:lnTo>
                    <a:pt x="288" y="1062"/>
                  </a:lnTo>
                  <a:lnTo>
                    <a:pt x="274" y="1135"/>
                  </a:lnTo>
                  <a:lnTo>
                    <a:pt x="265" y="1208"/>
                  </a:lnTo>
                  <a:lnTo>
                    <a:pt x="262" y="1283"/>
                  </a:lnTo>
                  <a:lnTo>
                    <a:pt x="264" y="1357"/>
                  </a:lnTo>
                  <a:lnTo>
                    <a:pt x="272" y="1429"/>
                  </a:lnTo>
                  <a:lnTo>
                    <a:pt x="284" y="1502"/>
                  </a:lnTo>
                  <a:lnTo>
                    <a:pt x="301" y="1572"/>
                  </a:lnTo>
                  <a:lnTo>
                    <a:pt x="324" y="1642"/>
                  </a:lnTo>
                  <a:lnTo>
                    <a:pt x="351" y="1709"/>
                  </a:lnTo>
                  <a:lnTo>
                    <a:pt x="383" y="1775"/>
                  </a:lnTo>
                  <a:lnTo>
                    <a:pt x="420" y="1838"/>
                  </a:lnTo>
                  <a:lnTo>
                    <a:pt x="461" y="1898"/>
                  </a:lnTo>
                  <a:lnTo>
                    <a:pt x="508" y="1957"/>
                  </a:lnTo>
                  <a:lnTo>
                    <a:pt x="558" y="2012"/>
                  </a:lnTo>
                  <a:lnTo>
                    <a:pt x="612" y="2063"/>
                  </a:lnTo>
                  <a:lnTo>
                    <a:pt x="668" y="2110"/>
                  </a:lnTo>
                  <a:lnTo>
                    <a:pt x="728" y="2152"/>
                  </a:lnTo>
                  <a:lnTo>
                    <a:pt x="791" y="2190"/>
                  </a:lnTo>
                  <a:lnTo>
                    <a:pt x="855" y="2222"/>
                  </a:lnTo>
                  <a:lnTo>
                    <a:pt x="922" y="2251"/>
                  </a:lnTo>
                  <a:lnTo>
                    <a:pt x="991" y="2274"/>
                  </a:lnTo>
                  <a:lnTo>
                    <a:pt x="1063" y="2294"/>
                  </a:lnTo>
                  <a:lnTo>
                    <a:pt x="1135" y="2307"/>
                  </a:lnTo>
                  <a:lnTo>
                    <a:pt x="1209" y="2315"/>
                  </a:lnTo>
                  <a:lnTo>
                    <a:pt x="1284" y="2319"/>
                  </a:lnTo>
                  <a:lnTo>
                    <a:pt x="1357" y="2316"/>
                  </a:lnTo>
                  <a:lnTo>
                    <a:pt x="1430" y="2310"/>
                  </a:lnTo>
                  <a:lnTo>
                    <a:pt x="1503" y="2297"/>
                  </a:lnTo>
                  <a:lnTo>
                    <a:pt x="1573" y="2280"/>
                  </a:lnTo>
                  <a:lnTo>
                    <a:pt x="1642" y="2258"/>
                  </a:lnTo>
                  <a:lnTo>
                    <a:pt x="1709" y="2231"/>
                  </a:lnTo>
                  <a:lnTo>
                    <a:pt x="1776" y="2198"/>
                  </a:lnTo>
                  <a:lnTo>
                    <a:pt x="1838" y="2162"/>
                  </a:lnTo>
                  <a:lnTo>
                    <a:pt x="1899" y="2119"/>
                  </a:lnTo>
                  <a:lnTo>
                    <a:pt x="1958" y="2074"/>
                  </a:lnTo>
                  <a:lnTo>
                    <a:pt x="2015" y="2022"/>
                  </a:lnTo>
                  <a:lnTo>
                    <a:pt x="2066" y="1967"/>
                  </a:lnTo>
                  <a:lnTo>
                    <a:pt x="2114" y="1908"/>
                  </a:lnTo>
                  <a:lnTo>
                    <a:pt x="2156" y="1847"/>
                  </a:lnTo>
                  <a:lnTo>
                    <a:pt x="2193" y="1785"/>
                  </a:lnTo>
                  <a:lnTo>
                    <a:pt x="2225" y="1720"/>
                  </a:lnTo>
                  <a:lnTo>
                    <a:pt x="2253" y="1652"/>
                  </a:lnTo>
                  <a:lnTo>
                    <a:pt x="2276" y="1584"/>
                  </a:lnTo>
                  <a:lnTo>
                    <a:pt x="2294" y="1515"/>
                  </a:lnTo>
                  <a:lnTo>
                    <a:pt x="2307" y="1443"/>
                  </a:lnTo>
                  <a:lnTo>
                    <a:pt x="2316" y="1373"/>
                  </a:lnTo>
                  <a:lnTo>
                    <a:pt x="2319" y="1300"/>
                  </a:lnTo>
                  <a:lnTo>
                    <a:pt x="2317" y="1229"/>
                  </a:lnTo>
                  <a:lnTo>
                    <a:pt x="2311" y="1157"/>
                  </a:lnTo>
                  <a:lnTo>
                    <a:pt x="2299" y="1086"/>
                  </a:lnTo>
                  <a:lnTo>
                    <a:pt x="2283" y="1015"/>
                  </a:lnTo>
                  <a:lnTo>
                    <a:pt x="2260" y="946"/>
                  </a:lnTo>
                  <a:lnTo>
                    <a:pt x="2233" y="878"/>
                  </a:lnTo>
                  <a:lnTo>
                    <a:pt x="2201" y="811"/>
                  </a:lnTo>
                  <a:lnTo>
                    <a:pt x="2164" y="747"/>
                  </a:lnTo>
                  <a:lnTo>
                    <a:pt x="2121" y="684"/>
                  </a:lnTo>
                  <a:lnTo>
                    <a:pt x="2075" y="623"/>
                  </a:lnTo>
                  <a:lnTo>
                    <a:pt x="2021" y="566"/>
                  </a:lnTo>
                  <a:lnTo>
                    <a:pt x="1966" y="514"/>
                  </a:lnTo>
                  <a:lnTo>
                    <a:pt x="1907" y="466"/>
                  </a:lnTo>
                  <a:lnTo>
                    <a:pt x="1845" y="424"/>
                  </a:lnTo>
                  <a:lnTo>
                    <a:pt x="1781" y="386"/>
                  </a:lnTo>
                  <a:lnTo>
                    <a:pt x="1715" y="353"/>
                  </a:lnTo>
                  <a:lnTo>
                    <a:pt x="1648" y="325"/>
                  </a:lnTo>
                  <a:lnTo>
                    <a:pt x="1577" y="303"/>
                  </a:lnTo>
                  <a:lnTo>
                    <a:pt x="1507" y="285"/>
                  </a:lnTo>
                  <a:lnTo>
                    <a:pt x="1435" y="272"/>
                  </a:lnTo>
                  <a:lnTo>
                    <a:pt x="1363" y="265"/>
                  </a:lnTo>
                  <a:lnTo>
                    <a:pt x="1290" y="262"/>
                  </a:lnTo>
                  <a:close/>
                  <a:moveTo>
                    <a:pt x="1312" y="0"/>
                  </a:moveTo>
                  <a:lnTo>
                    <a:pt x="1394" y="5"/>
                  </a:lnTo>
                  <a:lnTo>
                    <a:pt x="1477" y="13"/>
                  </a:lnTo>
                  <a:lnTo>
                    <a:pt x="1558" y="27"/>
                  </a:lnTo>
                  <a:lnTo>
                    <a:pt x="1638" y="47"/>
                  </a:lnTo>
                  <a:lnTo>
                    <a:pt x="1717" y="72"/>
                  </a:lnTo>
                  <a:lnTo>
                    <a:pt x="1795" y="102"/>
                  </a:lnTo>
                  <a:lnTo>
                    <a:pt x="1871" y="137"/>
                  </a:lnTo>
                  <a:lnTo>
                    <a:pt x="1945" y="177"/>
                  </a:lnTo>
                  <a:lnTo>
                    <a:pt x="2016" y="222"/>
                  </a:lnTo>
                  <a:lnTo>
                    <a:pt x="2085" y="272"/>
                  </a:lnTo>
                  <a:lnTo>
                    <a:pt x="2151" y="327"/>
                  </a:lnTo>
                  <a:lnTo>
                    <a:pt x="2214" y="388"/>
                  </a:lnTo>
                  <a:lnTo>
                    <a:pt x="2274" y="453"/>
                  </a:lnTo>
                  <a:lnTo>
                    <a:pt x="2329" y="522"/>
                  </a:lnTo>
                  <a:lnTo>
                    <a:pt x="2378" y="594"/>
                  </a:lnTo>
                  <a:lnTo>
                    <a:pt x="2422" y="669"/>
                  </a:lnTo>
                  <a:lnTo>
                    <a:pt x="2461" y="745"/>
                  </a:lnTo>
                  <a:lnTo>
                    <a:pt x="2494" y="823"/>
                  </a:lnTo>
                  <a:lnTo>
                    <a:pt x="2522" y="902"/>
                  </a:lnTo>
                  <a:lnTo>
                    <a:pt x="2545" y="982"/>
                  </a:lnTo>
                  <a:lnTo>
                    <a:pt x="2562" y="1063"/>
                  </a:lnTo>
                  <a:lnTo>
                    <a:pt x="2573" y="1145"/>
                  </a:lnTo>
                  <a:lnTo>
                    <a:pt x="2580" y="1228"/>
                  </a:lnTo>
                  <a:lnTo>
                    <a:pt x="2582" y="1311"/>
                  </a:lnTo>
                  <a:lnTo>
                    <a:pt x="2577" y="1393"/>
                  </a:lnTo>
                  <a:lnTo>
                    <a:pt x="2567" y="1476"/>
                  </a:lnTo>
                  <a:lnTo>
                    <a:pt x="2553" y="1557"/>
                  </a:lnTo>
                  <a:lnTo>
                    <a:pt x="2534" y="1637"/>
                  </a:lnTo>
                  <a:lnTo>
                    <a:pt x="2509" y="1716"/>
                  </a:lnTo>
                  <a:lnTo>
                    <a:pt x="2480" y="1794"/>
                  </a:lnTo>
                  <a:lnTo>
                    <a:pt x="2444" y="1870"/>
                  </a:lnTo>
                  <a:lnTo>
                    <a:pt x="2404" y="1944"/>
                  </a:lnTo>
                  <a:lnTo>
                    <a:pt x="2359" y="2015"/>
                  </a:lnTo>
                  <a:lnTo>
                    <a:pt x="2309" y="2085"/>
                  </a:lnTo>
                  <a:lnTo>
                    <a:pt x="2253" y="2151"/>
                  </a:lnTo>
                  <a:lnTo>
                    <a:pt x="2194" y="2214"/>
                  </a:lnTo>
                  <a:lnTo>
                    <a:pt x="2128" y="2273"/>
                  </a:lnTo>
                  <a:lnTo>
                    <a:pt x="2063" y="2325"/>
                  </a:lnTo>
                  <a:lnTo>
                    <a:pt x="1994" y="2373"/>
                  </a:lnTo>
                  <a:lnTo>
                    <a:pt x="1923" y="2416"/>
                  </a:lnTo>
                  <a:lnTo>
                    <a:pt x="1850" y="2454"/>
                  </a:lnTo>
                  <a:lnTo>
                    <a:pt x="1776" y="2488"/>
                  </a:lnTo>
                  <a:lnTo>
                    <a:pt x="1699" y="2516"/>
                  </a:lnTo>
                  <a:lnTo>
                    <a:pt x="1620" y="2540"/>
                  </a:lnTo>
                  <a:lnTo>
                    <a:pt x="1539" y="2558"/>
                  </a:lnTo>
                  <a:lnTo>
                    <a:pt x="1458" y="2571"/>
                  </a:lnTo>
                  <a:lnTo>
                    <a:pt x="1376" y="2579"/>
                  </a:lnTo>
                  <a:lnTo>
                    <a:pt x="1293" y="2582"/>
                  </a:lnTo>
                  <a:lnTo>
                    <a:pt x="1240" y="2581"/>
                  </a:lnTo>
                  <a:lnTo>
                    <a:pt x="1188" y="2578"/>
                  </a:lnTo>
                  <a:lnTo>
                    <a:pt x="1103" y="2568"/>
                  </a:lnTo>
                  <a:lnTo>
                    <a:pt x="1019" y="2553"/>
                  </a:lnTo>
                  <a:lnTo>
                    <a:pt x="937" y="2532"/>
                  </a:lnTo>
                  <a:lnTo>
                    <a:pt x="857" y="2507"/>
                  </a:lnTo>
                  <a:lnTo>
                    <a:pt x="779" y="2476"/>
                  </a:lnTo>
                  <a:lnTo>
                    <a:pt x="703" y="2440"/>
                  </a:lnTo>
                  <a:lnTo>
                    <a:pt x="629" y="2400"/>
                  </a:lnTo>
                  <a:lnTo>
                    <a:pt x="559" y="2354"/>
                  </a:lnTo>
                  <a:lnTo>
                    <a:pt x="492" y="2305"/>
                  </a:lnTo>
                  <a:lnTo>
                    <a:pt x="427" y="2250"/>
                  </a:lnTo>
                  <a:lnTo>
                    <a:pt x="366" y="2191"/>
                  </a:lnTo>
                  <a:lnTo>
                    <a:pt x="308" y="2127"/>
                  </a:lnTo>
                  <a:lnTo>
                    <a:pt x="255" y="2061"/>
                  </a:lnTo>
                  <a:lnTo>
                    <a:pt x="206" y="1990"/>
                  </a:lnTo>
                  <a:lnTo>
                    <a:pt x="162" y="1918"/>
                  </a:lnTo>
                  <a:lnTo>
                    <a:pt x="123" y="1843"/>
                  </a:lnTo>
                  <a:lnTo>
                    <a:pt x="90" y="1766"/>
                  </a:lnTo>
                  <a:lnTo>
                    <a:pt x="62" y="1688"/>
                  </a:lnTo>
                  <a:lnTo>
                    <a:pt x="39" y="1607"/>
                  </a:lnTo>
                  <a:lnTo>
                    <a:pt x="21" y="1526"/>
                  </a:lnTo>
                  <a:lnTo>
                    <a:pt x="9" y="1442"/>
                  </a:lnTo>
                  <a:lnTo>
                    <a:pt x="2" y="1358"/>
                  </a:lnTo>
                  <a:lnTo>
                    <a:pt x="0" y="1273"/>
                  </a:lnTo>
                  <a:lnTo>
                    <a:pt x="4" y="1188"/>
                  </a:lnTo>
                  <a:lnTo>
                    <a:pt x="14" y="1102"/>
                  </a:lnTo>
                  <a:lnTo>
                    <a:pt x="29" y="1019"/>
                  </a:lnTo>
                  <a:lnTo>
                    <a:pt x="49" y="936"/>
                  </a:lnTo>
                  <a:lnTo>
                    <a:pt x="75" y="856"/>
                  </a:lnTo>
                  <a:lnTo>
                    <a:pt x="105" y="778"/>
                  </a:lnTo>
                  <a:lnTo>
                    <a:pt x="141" y="702"/>
                  </a:lnTo>
                  <a:lnTo>
                    <a:pt x="182" y="629"/>
                  </a:lnTo>
                  <a:lnTo>
                    <a:pt x="226" y="558"/>
                  </a:lnTo>
                  <a:lnTo>
                    <a:pt x="277" y="491"/>
                  </a:lnTo>
                  <a:lnTo>
                    <a:pt x="331" y="426"/>
                  </a:lnTo>
                  <a:lnTo>
                    <a:pt x="390" y="365"/>
                  </a:lnTo>
                  <a:lnTo>
                    <a:pt x="454" y="308"/>
                  </a:lnTo>
                  <a:lnTo>
                    <a:pt x="523" y="253"/>
                  </a:lnTo>
                  <a:lnTo>
                    <a:pt x="595" y="203"/>
                  </a:lnTo>
                  <a:lnTo>
                    <a:pt x="668" y="160"/>
                  </a:lnTo>
                  <a:lnTo>
                    <a:pt x="745" y="121"/>
                  </a:lnTo>
                  <a:lnTo>
                    <a:pt x="822" y="87"/>
                  </a:lnTo>
                  <a:lnTo>
                    <a:pt x="902" y="60"/>
                  </a:lnTo>
                  <a:lnTo>
                    <a:pt x="983" y="37"/>
                  </a:lnTo>
                  <a:lnTo>
                    <a:pt x="1064" y="20"/>
                  </a:lnTo>
                  <a:lnTo>
                    <a:pt x="1146" y="8"/>
                  </a:lnTo>
                  <a:lnTo>
                    <a:pt x="1228" y="1"/>
                  </a:lnTo>
                  <a:lnTo>
                    <a:pt x="1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3" name="Freeform 153"/>
            <p:cNvSpPr>
              <a:spLocks/>
            </p:cNvSpPr>
            <p:nvPr/>
          </p:nvSpPr>
          <p:spPr bwMode="auto">
            <a:xfrm>
              <a:off x="4878" y="3901"/>
              <a:ext cx="132" cy="236"/>
            </a:xfrm>
            <a:custGeom>
              <a:avLst/>
              <a:gdLst>
                <a:gd name="T0" fmla="*/ 1176 w 1721"/>
                <a:gd name="T1" fmla="*/ 4 h 3065"/>
                <a:gd name="T2" fmla="*/ 1563 w 1721"/>
                <a:gd name="T3" fmla="*/ 117 h 3065"/>
                <a:gd name="T4" fmla="*/ 1591 w 1721"/>
                <a:gd name="T5" fmla="*/ 143 h 3065"/>
                <a:gd name="T6" fmla="*/ 1605 w 1721"/>
                <a:gd name="T7" fmla="*/ 179 h 3065"/>
                <a:gd name="T8" fmla="*/ 1603 w 1721"/>
                <a:gd name="T9" fmla="*/ 218 h 3065"/>
                <a:gd name="T10" fmla="*/ 1585 w 1721"/>
                <a:gd name="T11" fmla="*/ 253 h 3065"/>
                <a:gd name="T12" fmla="*/ 1553 w 1721"/>
                <a:gd name="T13" fmla="*/ 275 h 3065"/>
                <a:gd name="T14" fmla="*/ 1516 w 1721"/>
                <a:gd name="T15" fmla="*/ 281 h 3065"/>
                <a:gd name="T16" fmla="*/ 1386 w 1721"/>
                <a:gd name="T17" fmla="*/ 246 h 3065"/>
                <a:gd name="T18" fmla="*/ 1495 w 1721"/>
                <a:gd name="T19" fmla="*/ 416 h 3065"/>
                <a:gd name="T20" fmla="*/ 1582 w 1721"/>
                <a:gd name="T21" fmla="*/ 595 h 3065"/>
                <a:gd name="T22" fmla="*/ 1648 w 1721"/>
                <a:gd name="T23" fmla="*/ 779 h 3065"/>
                <a:gd name="T24" fmla="*/ 1693 w 1721"/>
                <a:gd name="T25" fmla="*/ 969 h 3065"/>
                <a:gd name="T26" fmla="*/ 1717 w 1721"/>
                <a:gd name="T27" fmla="*/ 1161 h 3065"/>
                <a:gd name="T28" fmla="*/ 1720 w 1721"/>
                <a:gd name="T29" fmla="*/ 1355 h 3065"/>
                <a:gd name="T30" fmla="*/ 1703 w 1721"/>
                <a:gd name="T31" fmla="*/ 1546 h 3065"/>
                <a:gd name="T32" fmla="*/ 1665 w 1721"/>
                <a:gd name="T33" fmla="*/ 1735 h 3065"/>
                <a:gd name="T34" fmla="*/ 1607 w 1721"/>
                <a:gd name="T35" fmla="*/ 1920 h 3065"/>
                <a:gd name="T36" fmla="*/ 1527 w 1721"/>
                <a:gd name="T37" fmla="*/ 2099 h 3065"/>
                <a:gd name="T38" fmla="*/ 1429 w 1721"/>
                <a:gd name="T39" fmla="*/ 2269 h 3065"/>
                <a:gd name="T40" fmla="*/ 1310 w 1721"/>
                <a:gd name="T41" fmla="*/ 2428 h 3065"/>
                <a:gd name="T42" fmla="*/ 1172 w 1721"/>
                <a:gd name="T43" fmla="*/ 2577 h 3065"/>
                <a:gd name="T44" fmla="*/ 1016 w 1721"/>
                <a:gd name="T45" fmla="*/ 2710 h 3065"/>
                <a:gd name="T46" fmla="*/ 849 w 1721"/>
                <a:gd name="T47" fmla="*/ 2821 h 3065"/>
                <a:gd name="T48" fmla="*/ 673 w 1721"/>
                <a:gd name="T49" fmla="*/ 2915 h 3065"/>
                <a:gd name="T50" fmla="*/ 487 w 1721"/>
                <a:gd name="T51" fmla="*/ 2986 h 3065"/>
                <a:gd name="T52" fmla="*/ 294 w 1721"/>
                <a:gd name="T53" fmla="*/ 3036 h 3065"/>
                <a:gd name="T54" fmla="*/ 94 w 1721"/>
                <a:gd name="T55" fmla="*/ 3065 h 3065"/>
                <a:gd name="T56" fmla="*/ 65 w 1721"/>
                <a:gd name="T57" fmla="*/ 3062 h 3065"/>
                <a:gd name="T58" fmla="*/ 28 w 1721"/>
                <a:gd name="T59" fmla="*/ 3042 h 3065"/>
                <a:gd name="T60" fmla="*/ 4 w 1721"/>
                <a:gd name="T61" fmla="*/ 3007 h 3065"/>
                <a:gd name="T62" fmla="*/ 1 w 1721"/>
                <a:gd name="T63" fmla="*/ 2962 h 3065"/>
                <a:gd name="T64" fmla="*/ 19 w 1721"/>
                <a:gd name="T65" fmla="*/ 2921 h 3065"/>
                <a:gd name="T66" fmla="*/ 56 w 1721"/>
                <a:gd name="T67" fmla="*/ 2895 h 3065"/>
                <a:gd name="T68" fmla="*/ 179 w 1721"/>
                <a:gd name="T69" fmla="*/ 2879 h 3065"/>
                <a:gd name="T70" fmla="*/ 373 w 1721"/>
                <a:gd name="T71" fmla="*/ 2838 h 3065"/>
                <a:gd name="T72" fmla="*/ 560 w 1721"/>
                <a:gd name="T73" fmla="*/ 2773 h 3065"/>
                <a:gd name="T74" fmla="*/ 737 w 1721"/>
                <a:gd name="T75" fmla="*/ 2685 h 3065"/>
                <a:gd name="T76" fmla="*/ 903 w 1721"/>
                <a:gd name="T77" fmla="*/ 2576 h 3065"/>
                <a:gd name="T78" fmla="*/ 1054 w 1721"/>
                <a:gd name="T79" fmla="*/ 2448 h 3065"/>
                <a:gd name="T80" fmla="*/ 1183 w 1721"/>
                <a:gd name="T81" fmla="*/ 2308 h 3065"/>
                <a:gd name="T82" fmla="*/ 1292 w 1721"/>
                <a:gd name="T83" fmla="*/ 2156 h 3065"/>
                <a:gd name="T84" fmla="*/ 1383 w 1721"/>
                <a:gd name="T85" fmla="*/ 1996 h 3065"/>
                <a:gd name="T86" fmla="*/ 1454 w 1721"/>
                <a:gd name="T87" fmla="*/ 1827 h 3065"/>
                <a:gd name="T88" fmla="*/ 1505 w 1721"/>
                <a:gd name="T89" fmla="*/ 1653 h 3065"/>
                <a:gd name="T90" fmla="*/ 1536 w 1721"/>
                <a:gd name="T91" fmla="*/ 1475 h 3065"/>
                <a:gd name="T92" fmla="*/ 1547 w 1721"/>
                <a:gd name="T93" fmla="*/ 1294 h 3065"/>
                <a:gd name="T94" fmla="*/ 1537 w 1721"/>
                <a:gd name="T95" fmla="*/ 1112 h 3065"/>
                <a:gd name="T96" fmla="*/ 1507 w 1721"/>
                <a:gd name="T97" fmla="*/ 933 h 3065"/>
                <a:gd name="T98" fmla="*/ 1457 w 1721"/>
                <a:gd name="T99" fmla="*/ 757 h 3065"/>
                <a:gd name="T100" fmla="*/ 1386 w 1721"/>
                <a:gd name="T101" fmla="*/ 585 h 3065"/>
                <a:gd name="T102" fmla="*/ 1293 w 1721"/>
                <a:gd name="T103" fmla="*/ 422 h 3065"/>
                <a:gd name="T104" fmla="*/ 1240 w 1721"/>
                <a:gd name="T105" fmla="*/ 491 h 3065"/>
                <a:gd name="T106" fmla="*/ 1228 w 1721"/>
                <a:gd name="T107" fmla="*/ 536 h 3065"/>
                <a:gd name="T108" fmla="*/ 1197 w 1721"/>
                <a:gd name="T109" fmla="*/ 567 h 3065"/>
                <a:gd name="T110" fmla="*/ 1153 w 1721"/>
                <a:gd name="T111" fmla="*/ 579 h 3065"/>
                <a:gd name="T112" fmla="*/ 1108 w 1721"/>
                <a:gd name="T113" fmla="*/ 567 h 3065"/>
                <a:gd name="T114" fmla="*/ 1077 w 1721"/>
                <a:gd name="T115" fmla="*/ 536 h 3065"/>
                <a:gd name="T116" fmla="*/ 1065 w 1721"/>
                <a:gd name="T117" fmla="*/ 491 h 3065"/>
                <a:gd name="T118" fmla="*/ 1067 w 1721"/>
                <a:gd name="T119" fmla="*/ 68 h 3065"/>
                <a:gd name="T120" fmla="*/ 1085 w 1721"/>
                <a:gd name="T121" fmla="*/ 32 h 3065"/>
                <a:gd name="T122" fmla="*/ 1118 w 1721"/>
                <a:gd name="T123" fmla="*/ 7 h 3065"/>
                <a:gd name="T124" fmla="*/ 1157 w 1721"/>
                <a:gd name="T125" fmla="*/ 0 h 3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1" h="3065">
                  <a:moveTo>
                    <a:pt x="1157" y="0"/>
                  </a:moveTo>
                  <a:lnTo>
                    <a:pt x="1176" y="4"/>
                  </a:lnTo>
                  <a:lnTo>
                    <a:pt x="1544" y="110"/>
                  </a:lnTo>
                  <a:lnTo>
                    <a:pt x="1563" y="117"/>
                  </a:lnTo>
                  <a:lnTo>
                    <a:pt x="1578" y="129"/>
                  </a:lnTo>
                  <a:lnTo>
                    <a:pt x="1591" y="143"/>
                  </a:lnTo>
                  <a:lnTo>
                    <a:pt x="1600" y="161"/>
                  </a:lnTo>
                  <a:lnTo>
                    <a:pt x="1605" y="179"/>
                  </a:lnTo>
                  <a:lnTo>
                    <a:pt x="1608" y="199"/>
                  </a:lnTo>
                  <a:lnTo>
                    <a:pt x="1603" y="218"/>
                  </a:lnTo>
                  <a:lnTo>
                    <a:pt x="1596" y="238"/>
                  </a:lnTo>
                  <a:lnTo>
                    <a:pt x="1585" y="253"/>
                  </a:lnTo>
                  <a:lnTo>
                    <a:pt x="1570" y="266"/>
                  </a:lnTo>
                  <a:lnTo>
                    <a:pt x="1553" y="275"/>
                  </a:lnTo>
                  <a:lnTo>
                    <a:pt x="1535" y="280"/>
                  </a:lnTo>
                  <a:lnTo>
                    <a:pt x="1516" y="281"/>
                  </a:lnTo>
                  <a:lnTo>
                    <a:pt x="1495" y="278"/>
                  </a:lnTo>
                  <a:lnTo>
                    <a:pt x="1386" y="246"/>
                  </a:lnTo>
                  <a:lnTo>
                    <a:pt x="1443" y="331"/>
                  </a:lnTo>
                  <a:lnTo>
                    <a:pt x="1495" y="416"/>
                  </a:lnTo>
                  <a:lnTo>
                    <a:pt x="1540" y="505"/>
                  </a:lnTo>
                  <a:lnTo>
                    <a:pt x="1582" y="595"/>
                  </a:lnTo>
                  <a:lnTo>
                    <a:pt x="1617" y="687"/>
                  </a:lnTo>
                  <a:lnTo>
                    <a:pt x="1648" y="779"/>
                  </a:lnTo>
                  <a:lnTo>
                    <a:pt x="1673" y="874"/>
                  </a:lnTo>
                  <a:lnTo>
                    <a:pt x="1693" y="969"/>
                  </a:lnTo>
                  <a:lnTo>
                    <a:pt x="1707" y="1065"/>
                  </a:lnTo>
                  <a:lnTo>
                    <a:pt x="1717" y="1161"/>
                  </a:lnTo>
                  <a:lnTo>
                    <a:pt x="1721" y="1258"/>
                  </a:lnTo>
                  <a:lnTo>
                    <a:pt x="1720" y="1355"/>
                  </a:lnTo>
                  <a:lnTo>
                    <a:pt x="1714" y="1450"/>
                  </a:lnTo>
                  <a:lnTo>
                    <a:pt x="1703" y="1546"/>
                  </a:lnTo>
                  <a:lnTo>
                    <a:pt x="1686" y="1642"/>
                  </a:lnTo>
                  <a:lnTo>
                    <a:pt x="1665" y="1735"/>
                  </a:lnTo>
                  <a:lnTo>
                    <a:pt x="1638" y="1828"/>
                  </a:lnTo>
                  <a:lnTo>
                    <a:pt x="1607" y="1920"/>
                  </a:lnTo>
                  <a:lnTo>
                    <a:pt x="1570" y="2010"/>
                  </a:lnTo>
                  <a:lnTo>
                    <a:pt x="1527" y="2099"/>
                  </a:lnTo>
                  <a:lnTo>
                    <a:pt x="1481" y="2184"/>
                  </a:lnTo>
                  <a:lnTo>
                    <a:pt x="1429" y="2269"/>
                  </a:lnTo>
                  <a:lnTo>
                    <a:pt x="1371" y="2350"/>
                  </a:lnTo>
                  <a:lnTo>
                    <a:pt x="1310" y="2428"/>
                  </a:lnTo>
                  <a:lnTo>
                    <a:pt x="1244" y="2504"/>
                  </a:lnTo>
                  <a:lnTo>
                    <a:pt x="1172" y="2577"/>
                  </a:lnTo>
                  <a:lnTo>
                    <a:pt x="1095" y="2646"/>
                  </a:lnTo>
                  <a:lnTo>
                    <a:pt x="1016" y="2710"/>
                  </a:lnTo>
                  <a:lnTo>
                    <a:pt x="934" y="2768"/>
                  </a:lnTo>
                  <a:lnTo>
                    <a:pt x="849" y="2821"/>
                  </a:lnTo>
                  <a:lnTo>
                    <a:pt x="763" y="2870"/>
                  </a:lnTo>
                  <a:lnTo>
                    <a:pt x="673" y="2915"/>
                  </a:lnTo>
                  <a:lnTo>
                    <a:pt x="581" y="2953"/>
                  </a:lnTo>
                  <a:lnTo>
                    <a:pt x="487" y="2986"/>
                  </a:lnTo>
                  <a:lnTo>
                    <a:pt x="391" y="3013"/>
                  </a:lnTo>
                  <a:lnTo>
                    <a:pt x="294" y="3036"/>
                  </a:lnTo>
                  <a:lnTo>
                    <a:pt x="195" y="3053"/>
                  </a:lnTo>
                  <a:lnTo>
                    <a:pt x="94" y="3065"/>
                  </a:lnTo>
                  <a:lnTo>
                    <a:pt x="87" y="3065"/>
                  </a:lnTo>
                  <a:lnTo>
                    <a:pt x="65" y="3062"/>
                  </a:lnTo>
                  <a:lnTo>
                    <a:pt x="45" y="3054"/>
                  </a:lnTo>
                  <a:lnTo>
                    <a:pt x="28" y="3042"/>
                  </a:lnTo>
                  <a:lnTo>
                    <a:pt x="14" y="3026"/>
                  </a:lnTo>
                  <a:lnTo>
                    <a:pt x="4" y="3007"/>
                  </a:lnTo>
                  <a:lnTo>
                    <a:pt x="0" y="2985"/>
                  </a:lnTo>
                  <a:lnTo>
                    <a:pt x="1" y="2962"/>
                  </a:lnTo>
                  <a:lnTo>
                    <a:pt x="8" y="2941"/>
                  </a:lnTo>
                  <a:lnTo>
                    <a:pt x="19" y="2921"/>
                  </a:lnTo>
                  <a:lnTo>
                    <a:pt x="37" y="2906"/>
                  </a:lnTo>
                  <a:lnTo>
                    <a:pt x="56" y="2895"/>
                  </a:lnTo>
                  <a:lnTo>
                    <a:pt x="79" y="2891"/>
                  </a:lnTo>
                  <a:lnTo>
                    <a:pt x="179" y="2879"/>
                  </a:lnTo>
                  <a:lnTo>
                    <a:pt x="277" y="2862"/>
                  </a:lnTo>
                  <a:lnTo>
                    <a:pt x="373" y="2838"/>
                  </a:lnTo>
                  <a:lnTo>
                    <a:pt x="468" y="2807"/>
                  </a:lnTo>
                  <a:lnTo>
                    <a:pt x="560" y="2773"/>
                  </a:lnTo>
                  <a:lnTo>
                    <a:pt x="650" y="2732"/>
                  </a:lnTo>
                  <a:lnTo>
                    <a:pt x="737" y="2685"/>
                  </a:lnTo>
                  <a:lnTo>
                    <a:pt x="821" y="2633"/>
                  </a:lnTo>
                  <a:lnTo>
                    <a:pt x="903" y="2576"/>
                  </a:lnTo>
                  <a:lnTo>
                    <a:pt x="981" y="2513"/>
                  </a:lnTo>
                  <a:lnTo>
                    <a:pt x="1054" y="2448"/>
                  </a:lnTo>
                  <a:lnTo>
                    <a:pt x="1120" y="2379"/>
                  </a:lnTo>
                  <a:lnTo>
                    <a:pt x="1183" y="2308"/>
                  </a:lnTo>
                  <a:lnTo>
                    <a:pt x="1240" y="2233"/>
                  </a:lnTo>
                  <a:lnTo>
                    <a:pt x="1292" y="2156"/>
                  </a:lnTo>
                  <a:lnTo>
                    <a:pt x="1340" y="2077"/>
                  </a:lnTo>
                  <a:lnTo>
                    <a:pt x="1383" y="1996"/>
                  </a:lnTo>
                  <a:lnTo>
                    <a:pt x="1421" y="1913"/>
                  </a:lnTo>
                  <a:lnTo>
                    <a:pt x="1454" y="1827"/>
                  </a:lnTo>
                  <a:lnTo>
                    <a:pt x="1482" y="1740"/>
                  </a:lnTo>
                  <a:lnTo>
                    <a:pt x="1505" y="1653"/>
                  </a:lnTo>
                  <a:lnTo>
                    <a:pt x="1523" y="1564"/>
                  </a:lnTo>
                  <a:lnTo>
                    <a:pt x="1536" y="1475"/>
                  </a:lnTo>
                  <a:lnTo>
                    <a:pt x="1544" y="1384"/>
                  </a:lnTo>
                  <a:lnTo>
                    <a:pt x="1547" y="1294"/>
                  </a:lnTo>
                  <a:lnTo>
                    <a:pt x="1545" y="1203"/>
                  </a:lnTo>
                  <a:lnTo>
                    <a:pt x="1537" y="1112"/>
                  </a:lnTo>
                  <a:lnTo>
                    <a:pt x="1524" y="1022"/>
                  </a:lnTo>
                  <a:lnTo>
                    <a:pt x="1507" y="933"/>
                  </a:lnTo>
                  <a:lnTo>
                    <a:pt x="1484" y="844"/>
                  </a:lnTo>
                  <a:lnTo>
                    <a:pt x="1457" y="757"/>
                  </a:lnTo>
                  <a:lnTo>
                    <a:pt x="1423" y="670"/>
                  </a:lnTo>
                  <a:lnTo>
                    <a:pt x="1386" y="585"/>
                  </a:lnTo>
                  <a:lnTo>
                    <a:pt x="1342" y="502"/>
                  </a:lnTo>
                  <a:lnTo>
                    <a:pt x="1293" y="422"/>
                  </a:lnTo>
                  <a:lnTo>
                    <a:pt x="1240" y="343"/>
                  </a:lnTo>
                  <a:lnTo>
                    <a:pt x="1240" y="491"/>
                  </a:lnTo>
                  <a:lnTo>
                    <a:pt x="1237" y="515"/>
                  </a:lnTo>
                  <a:lnTo>
                    <a:pt x="1228" y="536"/>
                  </a:lnTo>
                  <a:lnTo>
                    <a:pt x="1214" y="553"/>
                  </a:lnTo>
                  <a:lnTo>
                    <a:pt x="1197" y="567"/>
                  </a:lnTo>
                  <a:lnTo>
                    <a:pt x="1175" y="576"/>
                  </a:lnTo>
                  <a:lnTo>
                    <a:pt x="1153" y="579"/>
                  </a:lnTo>
                  <a:lnTo>
                    <a:pt x="1129" y="576"/>
                  </a:lnTo>
                  <a:lnTo>
                    <a:pt x="1108" y="567"/>
                  </a:lnTo>
                  <a:lnTo>
                    <a:pt x="1091" y="553"/>
                  </a:lnTo>
                  <a:lnTo>
                    <a:pt x="1077" y="536"/>
                  </a:lnTo>
                  <a:lnTo>
                    <a:pt x="1068" y="515"/>
                  </a:lnTo>
                  <a:lnTo>
                    <a:pt x="1065" y="491"/>
                  </a:lnTo>
                  <a:lnTo>
                    <a:pt x="1065" y="87"/>
                  </a:lnTo>
                  <a:lnTo>
                    <a:pt x="1067" y="68"/>
                  </a:lnTo>
                  <a:lnTo>
                    <a:pt x="1075" y="48"/>
                  </a:lnTo>
                  <a:lnTo>
                    <a:pt x="1085" y="32"/>
                  </a:lnTo>
                  <a:lnTo>
                    <a:pt x="1100" y="18"/>
                  </a:lnTo>
                  <a:lnTo>
                    <a:pt x="1118" y="7"/>
                  </a:lnTo>
                  <a:lnTo>
                    <a:pt x="1136" y="2"/>
                  </a:lnTo>
                  <a:lnTo>
                    <a:pt x="11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4" name="Freeform 154"/>
            <p:cNvSpPr>
              <a:spLocks/>
            </p:cNvSpPr>
            <p:nvPr/>
          </p:nvSpPr>
          <p:spPr bwMode="auto">
            <a:xfrm>
              <a:off x="4736" y="3955"/>
              <a:ext cx="131" cy="182"/>
            </a:xfrm>
            <a:custGeom>
              <a:avLst/>
              <a:gdLst>
                <a:gd name="T0" fmla="*/ 191 w 1701"/>
                <a:gd name="T1" fmla="*/ 3 h 2366"/>
                <a:gd name="T2" fmla="*/ 225 w 1701"/>
                <a:gd name="T3" fmla="*/ 23 h 2366"/>
                <a:gd name="T4" fmla="*/ 246 w 1701"/>
                <a:gd name="T5" fmla="*/ 55 h 2366"/>
                <a:gd name="T6" fmla="*/ 252 w 1701"/>
                <a:gd name="T7" fmla="*/ 93 h 2366"/>
                <a:gd name="T8" fmla="*/ 222 w 1701"/>
                <a:gd name="T9" fmla="*/ 207 h 2366"/>
                <a:gd name="T10" fmla="*/ 187 w 1701"/>
                <a:gd name="T11" fmla="*/ 397 h 2366"/>
                <a:gd name="T12" fmla="*/ 176 w 1701"/>
                <a:gd name="T13" fmla="*/ 586 h 2366"/>
                <a:gd name="T14" fmla="*/ 185 w 1701"/>
                <a:gd name="T15" fmla="*/ 775 h 2366"/>
                <a:gd name="T16" fmla="*/ 218 w 1701"/>
                <a:gd name="T17" fmla="*/ 960 h 2366"/>
                <a:gd name="T18" fmla="*/ 272 w 1701"/>
                <a:gd name="T19" fmla="*/ 1141 h 2366"/>
                <a:gd name="T20" fmla="*/ 347 w 1701"/>
                <a:gd name="T21" fmla="*/ 1314 h 2366"/>
                <a:gd name="T22" fmla="*/ 443 w 1701"/>
                <a:gd name="T23" fmla="*/ 1479 h 2366"/>
                <a:gd name="T24" fmla="*/ 560 w 1701"/>
                <a:gd name="T25" fmla="*/ 1634 h 2366"/>
                <a:gd name="T26" fmla="*/ 692 w 1701"/>
                <a:gd name="T27" fmla="*/ 1772 h 2366"/>
                <a:gd name="T28" fmla="*/ 837 w 1701"/>
                <a:gd name="T29" fmla="*/ 1893 h 2366"/>
                <a:gd name="T30" fmla="*/ 996 w 1701"/>
                <a:gd name="T31" fmla="*/ 1993 h 2366"/>
                <a:gd name="T32" fmla="*/ 1165 w 1701"/>
                <a:gd name="T33" fmla="*/ 2076 h 2366"/>
                <a:gd name="T34" fmla="*/ 1342 w 1701"/>
                <a:gd name="T35" fmla="*/ 2139 h 2366"/>
                <a:gd name="T36" fmla="*/ 1528 w 1701"/>
                <a:gd name="T37" fmla="*/ 2179 h 2366"/>
                <a:gd name="T38" fmla="*/ 1646 w 1701"/>
                <a:gd name="T39" fmla="*/ 2197 h 2366"/>
                <a:gd name="T40" fmla="*/ 1682 w 1701"/>
                <a:gd name="T41" fmla="*/ 2223 h 2366"/>
                <a:gd name="T42" fmla="*/ 1701 w 1701"/>
                <a:gd name="T43" fmla="*/ 2264 h 2366"/>
                <a:gd name="T44" fmla="*/ 1697 w 1701"/>
                <a:gd name="T45" fmla="*/ 2309 h 2366"/>
                <a:gd name="T46" fmla="*/ 1673 w 1701"/>
                <a:gd name="T47" fmla="*/ 2343 h 2366"/>
                <a:gd name="T48" fmla="*/ 1636 w 1701"/>
                <a:gd name="T49" fmla="*/ 2363 h 2366"/>
                <a:gd name="T50" fmla="*/ 1606 w 1701"/>
                <a:gd name="T51" fmla="*/ 2365 h 2366"/>
                <a:gd name="T52" fmla="*/ 1412 w 1701"/>
                <a:gd name="T53" fmla="*/ 2336 h 2366"/>
                <a:gd name="T54" fmla="*/ 1223 w 1701"/>
                <a:gd name="T55" fmla="*/ 2285 h 2366"/>
                <a:gd name="T56" fmla="*/ 1042 w 1701"/>
                <a:gd name="T57" fmla="*/ 2213 h 2366"/>
                <a:gd name="T58" fmla="*/ 872 w 1701"/>
                <a:gd name="T59" fmla="*/ 2124 h 2366"/>
                <a:gd name="T60" fmla="*/ 711 w 1701"/>
                <a:gd name="T61" fmla="*/ 2016 h 2366"/>
                <a:gd name="T62" fmla="*/ 562 w 1701"/>
                <a:gd name="T63" fmla="*/ 1890 h 2366"/>
                <a:gd name="T64" fmla="*/ 427 w 1701"/>
                <a:gd name="T65" fmla="*/ 1747 h 2366"/>
                <a:gd name="T66" fmla="*/ 303 w 1701"/>
                <a:gd name="T67" fmla="*/ 1586 h 2366"/>
                <a:gd name="T68" fmla="*/ 202 w 1701"/>
                <a:gd name="T69" fmla="*/ 1414 h 2366"/>
                <a:gd name="T70" fmla="*/ 119 w 1701"/>
                <a:gd name="T71" fmla="*/ 1233 h 2366"/>
                <a:gd name="T72" fmla="*/ 59 w 1701"/>
                <a:gd name="T73" fmla="*/ 1045 h 2366"/>
                <a:gd name="T74" fmla="*/ 18 w 1701"/>
                <a:gd name="T75" fmla="*/ 852 h 2366"/>
                <a:gd name="T76" fmla="*/ 1 w 1701"/>
                <a:gd name="T77" fmla="*/ 655 h 2366"/>
                <a:gd name="T78" fmla="*/ 5 w 1701"/>
                <a:gd name="T79" fmla="*/ 457 h 2366"/>
                <a:gd name="T80" fmla="*/ 31 w 1701"/>
                <a:gd name="T81" fmla="*/ 258 h 2366"/>
                <a:gd name="T82" fmla="*/ 81 w 1701"/>
                <a:gd name="T83" fmla="*/ 61 h 2366"/>
                <a:gd name="T84" fmla="*/ 101 w 1701"/>
                <a:gd name="T85" fmla="*/ 27 h 2366"/>
                <a:gd name="T86" fmla="*/ 133 w 1701"/>
                <a:gd name="T87" fmla="*/ 5 h 2366"/>
                <a:gd name="T88" fmla="*/ 171 w 1701"/>
                <a:gd name="T89" fmla="*/ 0 h 2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01" h="2366">
                  <a:moveTo>
                    <a:pt x="171" y="0"/>
                  </a:moveTo>
                  <a:lnTo>
                    <a:pt x="191" y="3"/>
                  </a:lnTo>
                  <a:lnTo>
                    <a:pt x="209" y="12"/>
                  </a:lnTo>
                  <a:lnTo>
                    <a:pt x="225" y="23"/>
                  </a:lnTo>
                  <a:lnTo>
                    <a:pt x="237" y="38"/>
                  </a:lnTo>
                  <a:lnTo>
                    <a:pt x="246" y="55"/>
                  </a:lnTo>
                  <a:lnTo>
                    <a:pt x="251" y="74"/>
                  </a:lnTo>
                  <a:lnTo>
                    <a:pt x="252" y="93"/>
                  </a:lnTo>
                  <a:lnTo>
                    <a:pt x="248" y="113"/>
                  </a:lnTo>
                  <a:lnTo>
                    <a:pt x="222" y="207"/>
                  </a:lnTo>
                  <a:lnTo>
                    <a:pt x="202" y="301"/>
                  </a:lnTo>
                  <a:lnTo>
                    <a:pt x="187" y="397"/>
                  </a:lnTo>
                  <a:lnTo>
                    <a:pt x="179" y="491"/>
                  </a:lnTo>
                  <a:lnTo>
                    <a:pt x="176" y="586"/>
                  </a:lnTo>
                  <a:lnTo>
                    <a:pt x="178" y="680"/>
                  </a:lnTo>
                  <a:lnTo>
                    <a:pt x="185" y="775"/>
                  </a:lnTo>
                  <a:lnTo>
                    <a:pt x="198" y="868"/>
                  </a:lnTo>
                  <a:lnTo>
                    <a:pt x="218" y="960"/>
                  </a:lnTo>
                  <a:lnTo>
                    <a:pt x="242" y="1051"/>
                  </a:lnTo>
                  <a:lnTo>
                    <a:pt x="272" y="1141"/>
                  </a:lnTo>
                  <a:lnTo>
                    <a:pt x="307" y="1229"/>
                  </a:lnTo>
                  <a:lnTo>
                    <a:pt x="347" y="1314"/>
                  </a:lnTo>
                  <a:lnTo>
                    <a:pt x="392" y="1398"/>
                  </a:lnTo>
                  <a:lnTo>
                    <a:pt x="443" y="1479"/>
                  </a:lnTo>
                  <a:lnTo>
                    <a:pt x="498" y="1558"/>
                  </a:lnTo>
                  <a:lnTo>
                    <a:pt x="560" y="1634"/>
                  </a:lnTo>
                  <a:lnTo>
                    <a:pt x="624" y="1705"/>
                  </a:lnTo>
                  <a:lnTo>
                    <a:pt x="692" y="1772"/>
                  </a:lnTo>
                  <a:lnTo>
                    <a:pt x="763" y="1834"/>
                  </a:lnTo>
                  <a:lnTo>
                    <a:pt x="837" y="1893"/>
                  </a:lnTo>
                  <a:lnTo>
                    <a:pt x="915" y="1946"/>
                  </a:lnTo>
                  <a:lnTo>
                    <a:pt x="996" y="1993"/>
                  </a:lnTo>
                  <a:lnTo>
                    <a:pt x="1079" y="2038"/>
                  </a:lnTo>
                  <a:lnTo>
                    <a:pt x="1165" y="2076"/>
                  </a:lnTo>
                  <a:lnTo>
                    <a:pt x="1252" y="2109"/>
                  </a:lnTo>
                  <a:lnTo>
                    <a:pt x="1342" y="2139"/>
                  </a:lnTo>
                  <a:lnTo>
                    <a:pt x="1434" y="2161"/>
                  </a:lnTo>
                  <a:lnTo>
                    <a:pt x="1528" y="2179"/>
                  </a:lnTo>
                  <a:lnTo>
                    <a:pt x="1623" y="2192"/>
                  </a:lnTo>
                  <a:lnTo>
                    <a:pt x="1646" y="2197"/>
                  </a:lnTo>
                  <a:lnTo>
                    <a:pt x="1666" y="2208"/>
                  </a:lnTo>
                  <a:lnTo>
                    <a:pt x="1682" y="2223"/>
                  </a:lnTo>
                  <a:lnTo>
                    <a:pt x="1694" y="2243"/>
                  </a:lnTo>
                  <a:lnTo>
                    <a:pt x="1701" y="2264"/>
                  </a:lnTo>
                  <a:lnTo>
                    <a:pt x="1701" y="2287"/>
                  </a:lnTo>
                  <a:lnTo>
                    <a:pt x="1697" y="2309"/>
                  </a:lnTo>
                  <a:lnTo>
                    <a:pt x="1687" y="2328"/>
                  </a:lnTo>
                  <a:lnTo>
                    <a:pt x="1673" y="2343"/>
                  </a:lnTo>
                  <a:lnTo>
                    <a:pt x="1655" y="2355"/>
                  </a:lnTo>
                  <a:lnTo>
                    <a:pt x="1636" y="2363"/>
                  </a:lnTo>
                  <a:lnTo>
                    <a:pt x="1614" y="2366"/>
                  </a:lnTo>
                  <a:lnTo>
                    <a:pt x="1606" y="2365"/>
                  </a:lnTo>
                  <a:lnTo>
                    <a:pt x="1508" y="2353"/>
                  </a:lnTo>
                  <a:lnTo>
                    <a:pt x="1412" y="2336"/>
                  </a:lnTo>
                  <a:lnTo>
                    <a:pt x="1316" y="2312"/>
                  </a:lnTo>
                  <a:lnTo>
                    <a:pt x="1223" y="2285"/>
                  </a:lnTo>
                  <a:lnTo>
                    <a:pt x="1132" y="2251"/>
                  </a:lnTo>
                  <a:lnTo>
                    <a:pt x="1042" y="2213"/>
                  </a:lnTo>
                  <a:lnTo>
                    <a:pt x="956" y="2171"/>
                  </a:lnTo>
                  <a:lnTo>
                    <a:pt x="872" y="2124"/>
                  </a:lnTo>
                  <a:lnTo>
                    <a:pt x="790" y="2072"/>
                  </a:lnTo>
                  <a:lnTo>
                    <a:pt x="711" y="2016"/>
                  </a:lnTo>
                  <a:lnTo>
                    <a:pt x="635" y="1955"/>
                  </a:lnTo>
                  <a:lnTo>
                    <a:pt x="562" y="1890"/>
                  </a:lnTo>
                  <a:lnTo>
                    <a:pt x="493" y="1821"/>
                  </a:lnTo>
                  <a:lnTo>
                    <a:pt x="427" y="1747"/>
                  </a:lnTo>
                  <a:lnTo>
                    <a:pt x="363" y="1668"/>
                  </a:lnTo>
                  <a:lnTo>
                    <a:pt x="303" y="1586"/>
                  </a:lnTo>
                  <a:lnTo>
                    <a:pt x="250" y="1500"/>
                  </a:lnTo>
                  <a:lnTo>
                    <a:pt x="202" y="1414"/>
                  </a:lnTo>
                  <a:lnTo>
                    <a:pt x="157" y="1324"/>
                  </a:lnTo>
                  <a:lnTo>
                    <a:pt x="119" y="1233"/>
                  </a:lnTo>
                  <a:lnTo>
                    <a:pt x="86" y="1140"/>
                  </a:lnTo>
                  <a:lnTo>
                    <a:pt x="59" y="1045"/>
                  </a:lnTo>
                  <a:lnTo>
                    <a:pt x="36" y="949"/>
                  </a:lnTo>
                  <a:lnTo>
                    <a:pt x="18" y="852"/>
                  </a:lnTo>
                  <a:lnTo>
                    <a:pt x="8" y="754"/>
                  </a:lnTo>
                  <a:lnTo>
                    <a:pt x="1" y="655"/>
                  </a:lnTo>
                  <a:lnTo>
                    <a:pt x="0" y="557"/>
                  </a:lnTo>
                  <a:lnTo>
                    <a:pt x="5" y="457"/>
                  </a:lnTo>
                  <a:lnTo>
                    <a:pt x="16" y="358"/>
                  </a:lnTo>
                  <a:lnTo>
                    <a:pt x="31" y="258"/>
                  </a:lnTo>
                  <a:lnTo>
                    <a:pt x="54" y="159"/>
                  </a:lnTo>
                  <a:lnTo>
                    <a:pt x="81" y="61"/>
                  </a:lnTo>
                  <a:lnTo>
                    <a:pt x="90" y="42"/>
                  </a:lnTo>
                  <a:lnTo>
                    <a:pt x="101" y="27"/>
                  </a:lnTo>
                  <a:lnTo>
                    <a:pt x="116" y="14"/>
                  </a:lnTo>
                  <a:lnTo>
                    <a:pt x="133" y="5"/>
                  </a:lnTo>
                  <a:lnTo>
                    <a:pt x="152" y="0"/>
                  </a:lnTo>
                  <a:lnTo>
                    <a:pt x="1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5" name="Freeform 155"/>
            <p:cNvSpPr>
              <a:spLocks/>
            </p:cNvSpPr>
            <p:nvPr/>
          </p:nvSpPr>
          <p:spPr bwMode="auto">
            <a:xfrm>
              <a:off x="4752" y="3921"/>
              <a:ext cx="20" cy="24"/>
            </a:xfrm>
            <a:custGeom>
              <a:avLst/>
              <a:gdLst>
                <a:gd name="T0" fmla="*/ 166 w 261"/>
                <a:gd name="T1" fmla="*/ 0 h 317"/>
                <a:gd name="T2" fmla="*/ 186 w 261"/>
                <a:gd name="T3" fmla="*/ 0 h 317"/>
                <a:gd name="T4" fmla="*/ 204 w 261"/>
                <a:gd name="T5" fmla="*/ 4 h 317"/>
                <a:gd name="T6" fmla="*/ 223 w 261"/>
                <a:gd name="T7" fmla="*/ 14 h 317"/>
                <a:gd name="T8" fmla="*/ 238 w 261"/>
                <a:gd name="T9" fmla="*/ 27 h 317"/>
                <a:gd name="T10" fmla="*/ 250 w 261"/>
                <a:gd name="T11" fmla="*/ 43 h 317"/>
                <a:gd name="T12" fmla="*/ 257 w 261"/>
                <a:gd name="T13" fmla="*/ 61 h 317"/>
                <a:gd name="T14" fmla="*/ 261 w 261"/>
                <a:gd name="T15" fmla="*/ 79 h 317"/>
                <a:gd name="T16" fmla="*/ 261 w 261"/>
                <a:gd name="T17" fmla="*/ 99 h 317"/>
                <a:gd name="T18" fmla="*/ 255 w 261"/>
                <a:gd name="T19" fmla="*/ 118 h 317"/>
                <a:gd name="T20" fmla="*/ 247 w 261"/>
                <a:gd name="T21" fmla="*/ 135 h 317"/>
                <a:gd name="T22" fmla="*/ 203 w 261"/>
                <a:gd name="T23" fmla="*/ 203 h 317"/>
                <a:gd name="T24" fmla="*/ 164 w 261"/>
                <a:gd name="T25" fmla="*/ 272 h 317"/>
                <a:gd name="T26" fmla="*/ 153 w 261"/>
                <a:gd name="T27" fmla="*/ 288 h 317"/>
                <a:gd name="T28" fmla="*/ 139 w 261"/>
                <a:gd name="T29" fmla="*/ 301 h 317"/>
                <a:gd name="T30" fmla="*/ 123 w 261"/>
                <a:gd name="T31" fmla="*/ 310 h 317"/>
                <a:gd name="T32" fmla="*/ 106 w 261"/>
                <a:gd name="T33" fmla="*/ 316 h 317"/>
                <a:gd name="T34" fmla="*/ 87 w 261"/>
                <a:gd name="T35" fmla="*/ 317 h 317"/>
                <a:gd name="T36" fmla="*/ 66 w 261"/>
                <a:gd name="T37" fmla="*/ 315 h 317"/>
                <a:gd name="T38" fmla="*/ 45 w 261"/>
                <a:gd name="T39" fmla="*/ 308 h 317"/>
                <a:gd name="T40" fmla="*/ 29 w 261"/>
                <a:gd name="T41" fmla="*/ 296 h 317"/>
                <a:gd name="T42" fmla="*/ 16 w 261"/>
                <a:gd name="T43" fmla="*/ 282 h 317"/>
                <a:gd name="T44" fmla="*/ 6 w 261"/>
                <a:gd name="T45" fmla="*/ 264 h 317"/>
                <a:gd name="T46" fmla="*/ 1 w 261"/>
                <a:gd name="T47" fmla="*/ 246 h 317"/>
                <a:gd name="T48" fmla="*/ 0 w 261"/>
                <a:gd name="T49" fmla="*/ 228 h 317"/>
                <a:gd name="T50" fmla="*/ 3 w 261"/>
                <a:gd name="T51" fmla="*/ 208 h 317"/>
                <a:gd name="T52" fmla="*/ 9 w 261"/>
                <a:gd name="T53" fmla="*/ 189 h 317"/>
                <a:gd name="T54" fmla="*/ 54 w 261"/>
                <a:gd name="T55" fmla="*/ 113 h 317"/>
                <a:gd name="T56" fmla="*/ 101 w 261"/>
                <a:gd name="T57" fmla="*/ 38 h 317"/>
                <a:gd name="T58" fmla="*/ 114 w 261"/>
                <a:gd name="T59" fmla="*/ 23 h 317"/>
                <a:gd name="T60" fmla="*/ 130 w 261"/>
                <a:gd name="T61" fmla="*/ 11 h 317"/>
                <a:gd name="T62" fmla="*/ 148 w 261"/>
                <a:gd name="T63" fmla="*/ 3 h 317"/>
                <a:gd name="T64" fmla="*/ 166 w 261"/>
                <a:gd name="T6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61" h="317">
                  <a:moveTo>
                    <a:pt x="166" y="0"/>
                  </a:moveTo>
                  <a:lnTo>
                    <a:pt x="186" y="0"/>
                  </a:lnTo>
                  <a:lnTo>
                    <a:pt x="204" y="4"/>
                  </a:lnTo>
                  <a:lnTo>
                    <a:pt x="223" y="14"/>
                  </a:lnTo>
                  <a:lnTo>
                    <a:pt x="238" y="27"/>
                  </a:lnTo>
                  <a:lnTo>
                    <a:pt x="250" y="43"/>
                  </a:lnTo>
                  <a:lnTo>
                    <a:pt x="257" y="61"/>
                  </a:lnTo>
                  <a:lnTo>
                    <a:pt x="261" y="79"/>
                  </a:lnTo>
                  <a:lnTo>
                    <a:pt x="261" y="99"/>
                  </a:lnTo>
                  <a:lnTo>
                    <a:pt x="255" y="118"/>
                  </a:lnTo>
                  <a:lnTo>
                    <a:pt x="247" y="135"/>
                  </a:lnTo>
                  <a:lnTo>
                    <a:pt x="203" y="203"/>
                  </a:lnTo>
                  <a:lnTo>
                    <a:pt x="164" y="272"/>
                  </a:lnTo>
                  <a:lnTo>
                    <a:pt x="153" y="288"/>
                  </a:lnTo>
                  <a:lnTo>
                    <a:pt x="139" y="301"/>
                  </a:lnTo>
                  <a:lnTo>
                    <a:pt x="123" y="310"/>
                  </a:lnTo>
                  <a:lnTo>
                    <a:pt x="106" y="316"/>
                  </a:lnTo>
                  <a:lnTo>
                    <a:pt x="87" y="317"/>
                  </a:lnTo>
                  <a:lnTo>
                    <a:pt x="66" y="315"/>
                  </a:lnTo>
                  <a:lnTo>
                    <a:pt x="45" y="308"/>
                  </a:lnTo>
                  <a:lnTo>
                    <a:pt x="29" y="296"/>
                  </a:lnTo>
                  <a:lnTo>
                    <a:pt x="16" y="282"/>
                  </a:lnTo>
                  <a:lnTo>
                    <a:pt x="6" y="264"/>
                  </a:lnTo>
                  <a:lnTo>
                    <a:pt x="1" y="246"/>
                  </a:lnTo>
                  <a:lnTo>
                    <a:pt x="0" y="228"/>
                  </a:lnTo>
                  <a:lnTo>
                    <a:pt x="3" y="208"/>
                  </a:lnTo>
                  <a:lnTo>
                    <a:pt x="9" y="189"/>
                  </a:lnTo>
                  <a:lnTo>
                    <a:pt x="54" y="113"/>
                  </a:lnTo>
                  <a:lnTo>
                    <a:pt x="101" y="38"/>
                  </a:lnTo>
                  <a:lnTo>
                    <a:pt x="114" y="23"/>
                  </a:lnTo>
                  <a:lnTo>
                    <a:pt x="130" y="11"/>
                  </a:lnTo>
                  <a:lnTo>
                    <a:pt x="148" y="3"/>
                  </a:lnTo>
                  <a:lnTo>
                    <a:pt x="1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6" name="Freeform 156"/>
            <p:cNvSpPr>
              <a:spLocks/>
            </p:cNvSpPr>
            <p:nvPr/>
          </p:nvSpPr>
          <p:spPr bwMode="auto">
            <a:xfrm>
              <a:off x="4782" y="3863"/>
              <a:ext cx="104" cy="45"/>
            </a:xfrm>
            <a:custGeom>
              <a:avLst/>
              <a:gdLst>
                <a:gd name="T0" fmla="*/ 1160 w 1348"/>
                <a:gd name="T1" fmla="*/ 0 h 580"/>
                <a:gd name="T2" fmla="*/ 1264 w 1348"/>
                <a:gd name="T3" fmla="*/ 1 h 580"/>
                <a:gd name="T4" fmla="*/ 1287 w 1348"/>
                <a:gd name="T5" fmla="*/ 6 h 580"/>
                <a:gd name="T6" fmla="*/ 1308 w 1348"/>
                <a:gd name="T7" fmla="*/ 16 h 580"/>
                <a:gd name="T8" fmla="*/ 1325 w 1348"/>
                <a:gd name="T9" fmla="*/ 30 h 580"/>
                <a:gd name="T10" fmla="*/ 1338 w 1348"/>
                <a:gd name="T11" fmla="*/ 48 h 580"/>
                <a:gd name="T12" fmla="*/ 1345 w 1348"/>
                <a:gd name="T13" fmla="*/ 70 h 580"/>
                <a:gd name="T14" fmla="*/ 1348 w 1348"/>
                <a:gd name="T15" fmla="*/ 94 h 580"/>
                <a:gd name="T16" fmla="*/ 1343 w 1348"/>
                <a:gd name="T17" fmla="*/ 116 h 580"/>
                <a:gd name="T18" fmla="*/ 1334 w 1348"/>
                <a:gd name="T19" fmla="*/ 137 h 580"/>
                <a:gd name="T20" fmla="*/ 1319 w 1348"/>
                <a:gd name="T21" fmla="*/ 154 h 580"/>
                <a:gd name="T22" fmla="*/ 1301 w 1348"/>
                <a:gd name="T23" fmla="*/ 167 h 580"/>
                <a:gd name="T24" fmla="*/ 1280 w 1348"/>
                <a:gd name="T25" fmla="*/ 175 h 580"/>
                <a:gd name="T26" fmla="*/ 1257 w 1348"/>
                <a:gd name="T27" fmla="*/ 177 h 580"/>
                <a:gd name="T28" fmla="*/ 1163 w 1348"/>
                <a:gd name="T29" fmla="*/ 175 h 580"/>
                <a:gd name="T30" fmla="*/ 1070 w 1348"/>
                <a:gd name="T31" fmla="*/ 179 h 580"/>
                <a:gd name="T32" fmla="*/ 978 w 1348"/>
                <a:gd name="T33" fmla="*/ 189 h 580"/>
                <a:gd name="T34" fmla="*/ 886 w 1348"/>
                <a:gd name="T35" fmla="*/ 203 h 580"/>
                <a:gd name="T36" fmla="*/ 796 w 1348"/>
                <a:gd name="T37" fmla="*/ 222 h 580"/>
                <a:gd name="T38" fmla="*/ 708 w 1348"/>
                <a:gd name="T39" fmla="*/ 247 h 580"/>
                <a:gd name="T40" fmla="*/ 621 w 1348"/>
                <a:gd name="T41" fmla="*/ 278 h 580"/>
                <a:gd name="T42" fmla="*/ 536 w 1348"/>
                <a:gd name="T43" fmla="*/ 312 h 580"/>
                <a:gd name="T44" fmla="*/ 453 w 1348"/>
                <a:gd name="T45" fmla="*/ 352 h 580"/>
                <a:gd name="T46" fmla="*/ 372 w 1348"/>
                <a:gd name="T47" fmla="*/ 397 h 580"/>
                <a:gd name="T48" fmla="*/ 294 w 1348"/>
                <a:gd name="T49" fmla="*/ 447 h 580"/>
                <a:gd name="T50" fmla="*/ 218 w 1348"/>
                <a:gd name="T51" fmla="*/ 500 h 580"/>
                <a:gd name="T52" fmla="*/ 144 w 1348"/>
                <a:gd name="T53" fmla="*/ 559 h 580"/>
                <a:gd name="T54" fmla="*/ 127 w 1348"/>
                <a:gd name="T55" fmla="*/ 570 h 580"/>
                <a:gd name="T56" fmla="*/ 107 w 1348"/>
                <a:gd name="T57" fmla="*/ 578 h 580"/>
                <a:gd name="T58" fmla="*/ 88 w 1348"/>
                <a:gd name="T59" fmla="*/ 580 h 580"/>
                <a:gd name="T60" fmla="*/ 69 w 1348"/>
                <a:gd name="T61" fmla="*/ 578 h 580"/>
                <a:gd name="T62" fmla="*/ 52 w 1348"/>
                <a:gd name="T63" fmla="*/ 572 h 580"/>
                <a:gd name="T64" fmla="*/ 36 w 1348"/>
                <a:gd name="T65" fmla="*/ 563 h 580"/>
                <a:gd name="T66" fmla="*/ 21 w 1348"/>
                <a:gd name="T67" fmla="*/ 550 h 580"/>
                <a:gd name="T68" fmla="*/ 10 w 1348"/>
                <a:gd name="T69" fmla="*/ 532 h 580"/>
                <a:gd name="T70" fmla="*/ 3 w 1348"/>
                <a:gd name="T71" fmla="*/ 514 h 580"/>
                <a:gd name="T72" fmla="*/ 0 w 1348"/>
                <a:gd name="T73" fmla="*/ 495 h 580"/>
                <a:gd name="T74" fmla="*/ 2 w 1348"/>
                <a:gd name="T75" fmla="*/ 476 h 580"/>
                <a:gd name="T76" fmla="*/ 8 w 1348"/>
                <a:gd name="T77" fmla="*/ 458 h 580"/>
                <a:gd name="T78" fmla="*/ 17 w 1348"/>
                <a:gd name="T79" fmla="*/ 440 h 580"/>
                <a:gd name="T80" fmla="*/ 31 w 1348"/>
                <a:gd name="T81" fmla="*/ 426 h 580"/>
                <a:gd name="T82" fmla="*/ 112 w 1348"/>
                <a:gd name="T83" fmla="*/ 361 h 580"/>
                <a:gd name="T84" fmla="*/ 196 w 1348"/>
                <a:gd name="T85" fmla="*/ 300 h 580"/>
                <a:gd name="T86" fmla="*/ 283 w 1348"/>
                <a:gd name="T87" fmla="*/ 246 h 580"/>
                <a:gd name="T88" fmla="*/ 373 w 1348"/>
                <a:gd name="T89" fmla="*/ 196 h 580"/>
                <a:gd name="T90" fmla="*/ 465 w 1348"/>
                <a:gd name="T91" fmla="*/ 152 h 580"/>
                <a:gd name="T92" fmla="*/ 559 w 1348"/>
                <a:gd name="T93" fmla="*/ 114 h 580"/>
                <a:gd name="T94" fmla="*/ 655 w 1348"/>
                <a:gd name="T95" fmla="*/ 81 h 580"/>
                <a:gd name="T96" fmla="*/ 754 w 1348"/>
                <a:gd name="T97" fmla="*/ 53 h 580"/>
                <a:gd name="T98" fmla="*/ 854 w 1348"/>
                <a:gd name="T99" fmla="*/ 31 h 580"/>
                <a:gd name="T100" fmla="*/ 955 w 1348"/>
                <a:gd name="T101" fmla="*/ 16 h 580"/>
                <a:gd name="T102" fmla="*/ 1057 w 1348"/>
                <a:gd name="T103" fmla="*/ 5 h 580"/>
                <a:gd name="T104" fmla="*/ 1160 w 1348"/>
                <a:gd name="T105"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8" h="580">
                  <a:moveTo>
                    <a:pt x="1160" y="0"/>
                  </a:moveTo>
                  <a:lnTo>
                    <a:pt x="1264" y="1"/>
                  </a:lnTo>
                  <a:lnTo>
                    <a:pt x="1287" y="6"/>
                  </a:lnTo>
                  <a:lnTo>
                    <a:pt x="1308" y="16"/>
                  </a:lnTo>
                  <a:lnTo>
                    <a:pt x="1325" y="30"/>
                  </a:lnTo>
                  <a:lnTo>
                    <a:pt x="1338" y="48"/>
                  </a:lnTo>
                  <a:lnTo>
                    <a:pt x="1345" y="70"/>
                  </a:lnTo>
                  <a:lnTo>
                    <a:pt x="1348" y="94"/>
                  </a:lnTo>
                  <a:lnTo>
                    <a:pt x="1343" y="116"/>
                  </a:lnTo>
                  <a:lnTo>
                    <a:pt x="1334" y="137"/>
                  </a:lnTo>
                  <a:lnTo>
                    <a:pt x="1319" y="154"/>
                  </a:lnTo>
                  <a:lnTo>
                    <a:pt x="1301" y="167"/>
                  </a:lnTo>
                  <a:lnTo>
                    <a:pt x="1280" y="175"/>
                  </a:lnTo>
                  <a:lnTo>
                    <a:pt x="1257" y="177"/>
                  </a:lnTo>
                  <a:lnTo>
                    <a:pt x="1163" y="175"/>
                  </a:lnTo>
                  <a:lnTo>
                    <a:pt x="1070" y="179"/>
                  </a:lnTo>
                  <a:lnTo>
                    <a:pt x="978" y="189"/>
                  </a:lnTo>
                  <a:lnTo>
                    <a:pt x="886" y="203"/>
                  </a:lnTo>
                  <a:lnTo>
                    <a:pt x="796" y="222"/>
                  </a:lnTo>
                  <a:lnTo>
                    <a:pt x="708" y="247"/>
                  </a:lnTo>
                  <a:lnTo>
                    <a:pt x="621" y="278"/>
                  </a:lnTo>
                  <a:lnTo>
                    <a:pt x="536" y="312"/>
                  </a:lnTo>
                  <a:lnTo>
                    <a:pt x="453" y="352"/>
                  </a:lnTo>
                  <a:lnTo>
                    <a:pt x="372" y="397"/>
                  </a:lnTo>
                  <a:lnTo>
                    <a:pt x="294" y="447"/>
                  </a:lnTo>
                  <a:lnTo>
                    <a:pt x="218" y="500"/>
                  </a:lnTo>
                  <a:lnTo>
                    <a:pt x="144" y="559"/>
                  </a:lnTo>
                  <a:lnTo>
                    <a:pt x="127" y="570"/>
                  </a:lnTo>
                  <a:lnTo>
                    <a:pt x="107" y="578"/>
                  </a:lnTo>
                  <a:lnTo>
                    <a:pt x="88" y="580"/>
                  </a:lnTo>
                  <a:lnTo>
                    <a:pt x="69" y="578"/>
                  </a:lnTo>
                  <a:lnTo>
                    <a:pt x="52" y="572"/>
                  </a:lnTo>
                  <a:lnTo>
                    <a:pt x="36" y="563"/>
                  </a:lnTo>
                  <a:lnTo>
                    <a:pt x="21" y="550"/>
                  </a:lnTo>
                  <a:lnTo>
                    <a:pt x="10" y="532"/>
                  </a:lnTo>
                  <a:lnTo>
                    <a:pt x="3" y="514"/>
                  </a:lnTo>
                  <a:lnTo>
                    <a:pt x="0" y="495"/>
                  </a:lnTo>
                  <a:lnTo>
                    <a:pt x="2" y="476"/>
                  </a:lnTo>
                  <a:lnTo>
                    <a:pt x="8" y="458"/>
                  </a:lnTo>
                  <a:lnTo>
                    <a:pt x="17" y="440"/>
                  </a:lnTo>
                  <a:lnTo>
                    <a:pt x="31" y="426"/>
                  </a:lnTo>
                  <a:lnTo>
                    <a:pt x="112" y="361"/>
                  </a:lnTo>
                  <a:lnTo>
                    <a:pt x="196" y="300"/>
                  </a:lnTo>
                  <a:lnTo>
                    <a:pt x="283" y="246"/>
                  </a:lnTo>
                  <a:lnTo>
                    <a:pt x="373" y="196"/>
                  </a:lnTo>
                  <a:lnTo>
                    <a:pt x="465" y="152"/>
                  </a:lnTo>
                  <a:lnTo>
                    <a:pt x="559" y="114"/>
                  </a:lnTo>
                  <a:lnTo>
                    <a:pt x="655" y="81"/>
                  </a:lnTo>
                  <a:lnTo>
                    <a:pt x="754" y="53"/>
                  </a:lnTo>
                  <a:lnTo>
                    <a:pt x="854" y="31"/>
                  </a:lnTo>
                  <a:lnTo>
                    <a:pt x="955" y="16"/>
                  </a:lnTo>
                  <a:lnTo>
                    <a:pt x="1057" y="5"/>
                  </a:lnTo>
                  <a:lnTo>
                    <a:pt x="11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97" name="Freeform 161"/>
          <p:cNvSpPr>
            <a:spLocks noEditPoints="1"/>
          </p:cNvSpPr>
          <p:nvPr/>
        </p:nvSpPr>
        <p:spPr bwMode="auto">
          <a:xfrm>
            <a:off x="6573586" y="1395617"/>
            <a:ext cx="218276" cy="125652"/>
          </a:xfrm>
          <a:custGeom>
            <a:avLst/>
            <a:gdLst>
              <a:gd name="T0" fmla="*/ 1954 w 3346"/>
              <a:gd name="T1" fmla="*/ 1055 h 1932"/>
              <a:gd name="T2" fmla="*/ 1714 w 3346"/>
              <a:gd name="T3" fmla="*/ 1215 h 1932"/>
              <a:gd name="T4" fmla="*/ 1701 w 3346"/>
              <a:gd name="T5" fmla="*/ 1222 h 1932"/>
              <a:gd name="T6" fmla="*/ 1688 w 3346"/>
              <a:gd name="T7" fmla="*/ 1226 h 1932"/>
              <a:gd name="T8" fmla="*/ 1673 w 3346"/>
              <a:gd name="T9" fmla="*/ 1227 h 1932"/>
              <a:gd name="T10" fmla="*/ 1659 w 3346"/>
              <a:gd name="T11" fmla="*/ 1226 h 1932"/>
              <a:gd name="T12" fmla="*/ 1645 w 3346"/>
              <a:gd name="T13" fmla="*/ 1222 h 1932"/>
              <a:gd name="T14" fmla="*/ 1632 w 3346"/>
              <a:gd name="T15" fmla="*/ 1215 h 1932"/>
              <a:gd name="T16" fmla="*/ 1392 w 3346"/>
              <a:gd name="T17" fmla="*/ 1055 h 1932"/>
              <a:gd name="T18" fmla="*/ 410 w 3346"/>
              <a:gd name="T19" fmla="*/ 1711 h 1932"/>
              <a:gd name="T20" fmla="*/ 2937 w 3346"/>
              <a:gd name="T21" fmla="*/ 1711 h 1932"/>
              <a:gd name="T22" fmla="*/ 1954 w 3346"/>
              <a:gd name="T23" fmla="*/ 1055 h 1932"/>
              <a:gd name="T24" fmla="*/ 3125 w 3346"/>
              <a:gd name="T25" fmla="*/ 273 h 1932"/>
              <a:gd name="T26" fmla="*/ 2087 w 3346"/>
              <a:gd name="T27" fmla="*/ 965 h 1932"/>
              <a:gd name="T28" fmla="*/ 3125 w 3346"/>
              <a:gd name="T29" fmla="*/ 1659 h 1932"/>
              <a:gd name="T30" fmla="*/ 3125 w 3346"/>
              <a:gd name="T31" fmla="*/ 273 h 1932"/>
              <a:gd name="T32" fmla="*/ 222 w 3346"/>
              <a:gd name="T33" fmla="*/ 273 h 1932"/>
              <a:gd name="T34" fmla="*/ 222 w 3346"/>
              <a:gd name="T35" fmla="*/ 1659 h 1932"/>
              <a:gd name="T36" fmla="*/ 1259 w 3346"/>
              <a:gd name="T37" fmla="*/ 965 h 1932"/>
              <a:gd name="T38" fmla="*/ 222 w 3346"/>
              <a:gd name="T39" fmla="*/ 273 h 1932"/>
              <a:gd name="T40" fmla="*/ 410 w 3346"/>
              <a:gd name="T41" fmla="*/ 221 h 1932"/>
              <a:gd name="T42" fmla="*/ 1673 w 3346"/>
              <a:gd name="T43" fmla="*/ 1065 h 1932"/>
              <a:gd name="T44" fmla="*/ 2937 w 3346"/>
              <a:gd name="T45" fmla="*/ 221 h 1932"/>
              <a:gd name="T46" fmla="*/ 410 w 3346"/>
              <a:gd name="T47" fmla="*/ 221 h 1932"/>
              <a:gd name="T48" fmla="*/ 111 w 3346"/>
              <a:gd name="T49" fmla="*/ 0 h 1932"/>
              <a:gd name="T50" fmla="*/ 3236 w 3346"/>
              <a:gd name="T51" fmla="*/ 0 h 1932"/>
              <a:gd name="T52" fmla="*/ 3261 w 3346"/>
              <a:gd name="T53" fmla="*/ 2 h 1932"/>
              <a:gd name="T54" fmla="*/ 3284 w 3346"/>
              <a:gd name="T55" fmla="*/ 11 h 1932"/>
              <a:gd name="T56" fmla="*/ 3305 w 3346"/>
              <a:gd name="T57" fmla="*/ 24 h 1932"/>
              <a:gd name="T58" fmla="*/ 3322 w 3346"/>
              <a:gd name="T59" fmla="*/ 41 h 1932"/>
              <a:gd name="T60" fmla="*/ 3335 w 3346"/>
              <a:gd name="T61" fmla="*/ 61 h 1932"/>
              <a:gd name="T62" fmla="*/ 3344 w 3346"/>
              <a:gd name="T63" fmla="*/ 85 h 1932"/>
              <a:gd name="T64" fmla="*/ 3346 w 3346"/>
              <a:gd name="T65" fmla="*/ 110 h 1932"/>
              <a:gd name="T66" fmla="*/ 3346 w 3346"/>
              <a:gd name="T67" fmla="*/ 1822 h 1932"/>
              <a:gd name="T68" fmla="*/ 3344 w 3346"/>
              <a:gd name="T69" fmla="*/ 1847 h 1932"/>
              <a:gd name="T70" fmla="*/ 3335 w 3346"/>
              <a:gd name="T71" fmla="*/ 1870 h 1932"/>
              <a:gd name="T72" fmla="*/ 3322 w 3346"/>
              <a:gd name="T73" fmla="*/ 1891 h 1932"/>
              <a:gd name="T74" fmla="*/ 3305 w 3346"/>
              <a:gd name="T75" fmla="*/ 1907 h 1932"/>
              <a:gd name="T76" fmla="*/ 3284 w 3346"/>
              <a:gd name="T77" fmla="*/ 1921 h 1932"/>
              <a:gd name="T78" fmla="*/ 3261 w 3346"/>
              <a:gd name="T79" fmla="*/ 1930 h 1932"/>
              <a:gd name="T80" fmla="*/ 3236 w 3346"/>
              <a:gd name="T81" fmla="*/ 1932 h 1932"/>
              <a:gd name="T82" fmla="*/ 111 w 3346"/>
              <a:gd name="T83" fmla="*/ 1932 h 1932"/>
              <a:gd name="T84" fmla="*/ 85 w 3346"/>
              <a:gd name="T85" fmla="*/ 1930 h 1932"/>
              <a:gd name="T86" fmla="*/ 62 w 3346"/>
              <a:gd name="T87" fmla="*/ 1921 h 1932"/>
              <a:gd name="T88" fmla="*/ 42 w 3346"/>
              <a:gd name="T89" fmla="*/ 1907 h 1932"/>
              <a:gd name="T90" fmla="*/ 24 w 3346"/>
              <a:gd name="T91" fmla="*/ 1891 h 1932"/>
              <a:gd name="T92" fmla="*/ 11 w 3346"/>
              <a:gd name="T93" fmla="*/ 1870 h 1932"/>
              <a:gd name="T94" fmla="*/ 3 w 3346"/>
              <a:gd name="T95" fmla="*/ 1847 h 1932"/>
              <a:gd name="T96" fmla="*/ 0 w 3346"/>
              <a:gd name="T97" fmla="*/ 1822 h 1932"/>
              <a:gd name="T98" fmla="*/ 0 w 3346"/>
              <a:gd name="T99" fmla="*/ 110 h 1932"/>
              <a:gd name="T100" fmla="*/ 3 w 3346"/>
              <a:gd name="T101" fmla="*/ 85 h 1932"/>
              <a:gd name="T102" fmla="*/ 11 w 3346"/>
              <a:gd name="T103" fmla="*/ 61 h 1932"/>
              <a:gd name="T104" fmla="*/ 24 w 3346"/>
              <a:gd name="T105" fmla="*/ 41 h 1932"/>
              <a:gd name="T106" fmla="*/ 42 w 3346"/>
              <a:gd name="T107" fmla="*/ 24 h 1932"/>
              <a:gd name="T108" fmla="*/ 62 w 3346"/>
              <a:gd name="T109" fmla="*/ 11 h 1932"/>
              <a:gd name="T110" fmla="*/ 85 w 3346"/>
              <a:gd name="T111" fmla="*/ 2 h 1932"/>
              <a:gd name="T112" fmla="*/ 111 w 3346"/>
              <a:gd name="T113" fmla="*/ 0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46" h="1932">
                <a:moveTo>
                  <a:pt x="1954" y="1055"/>
                </a:moveTo>
                <a:lnTo>
                  <a:pt x="1714" y="1215"/>
                </a:lnTo>
                <a:lnTo>
                  <a:pt x="1701" y="1222"/>
                </a:lnTo>
                <a:lnTo>
                  <a:pt x="1688" y="1226"/>
                </a:lnTo>
                <a:lnTo>
                  <a:pt x="1673" y="1227"/>
                </a:lnTo>
                <a:lnTo>
                  <a:pt x="1659" y="1226"/>
                </a:lnTo>
                <a:lnTo>
                  <a:pt x="1645" y="1222"/>
                </a:lnTo>
                <a:lnTo>
                  <a:pt x="1632" y="1215"/>
                </a:lnTo>
                <a:lnTo>
                  <a:pt x="1392" y="1055"/>
                </a:lnTo>
                <a:lnTo>
                  <a:pt x="410" y="1711"/>
                </a:lnTo>
                <a:lnTo>
                  <a:pt x="2937" y="1711"/>
                </a:lnTo>
                <a:lnTo>
                  <a:pt x="1954" y="1055"/>
                </a:lnTo>
                <a:close/>
                <a:moveTo>
                  <a:pt x="3125" y="273"/>
                </a:moveTo>
                <a:lnTo>
                  <a:pt x="2087" y="965"/>
                </a:lnTo>
                <a:lnTo>
                  <a:pt x="3125" y="1659"/>
                </a:lnTo>
                <a:lnTo>
                  <a:pt x="3125" y="273"/>
                </a:lnTo>
                <a:close/>
                <a:moveTo>
                  <a:pt x="222" y="273"/>
                </a:moveTo>
                <a:lnTo>
                  <a:pt x="222" y="1659"/>
                </a:lnTo>
                <a:lnTo>
                  <a:pt x="1259" y="965"/>
                </a:lnTo>
                <a:lnTo>
                  <a:pt x="222" y="273"/>
                </a:lnTo>
                <a:close/>
                <a:moveTo>
                  <a:pt x="410" y="221"/>
                </a:moveTo>
                <a:lnTo>
                  <a:pt x="1673" y="1065"/>
                </a:lnTo>
                <a:lnTo>
                  <a:pt x="2937" y="221"/>
                </a:lnTo>
                <a:lnTo>
                  <a:pt x="410" y="221"/>
                </a:lnTo>
                <a:close/>
                <a:moveTo>
                  <a:pt x="111" y="0"/>
                </a:moveTo>
                <a:lnTo>
                  <a:pt x="3236" y="0"/>
                </a:lnTo>
                <a:lnTo>
                  <a:pt x="3261" y="2"/>
                </a:lnTo>
                <a:lnTo>
                  <a:pt x="3284" y="11"/>
                </a:lnTo>
                <a:lnTo>
                  <a:pt x="3305" y="24"/>
                </a:lnTo>
                <a:lnTo>
                  <a:pt x="3322" y="41"/>
                </a:lnTo>
                <a:lnTo>
                  <a:pt x="3335" y="61"/>
                </a:lnTo>
                <a:lnTo>
                  <a:pt x="3344" y="85"/>
                </a:lnTo>
                <a:lnTo>
                  <a:pt x="3346" y="110"/>
                </a:lnTo>
                <a:lnTo>
                  <a:pt x="3346" y="1822"/>
                </a:lnTo>
                <a:lnTo>
                  <a:pt x="3344" y="1847"/>
                </a:lnTo>
                <a:lnTo>
                  <a:pt x="3335" y="1870"/>
                </a:lnTo>
                <a:lnTo>
                  <a:pt x="3322" y="1891"/>
                </a:lnTo>
                <a:lnTo>
                  <a:pt x="3305" y="1907"/>
                </a:lnTo>
                <a:lnTo>
                  <a:pt x="3284" y="1921"/>
                </a:lnTo>
                <a:lnTo>
                  <a:pt x="3261" y="1930"/>
                </a:lnTo>
                <a:lnTo>
                  <a:pt x="3236" y="1932"/>
                </a:lnTo>
                <a:lnTo>
                  <a:pt x="111" y="1932"/>
                </a:lnTo>
                <a:lnTo>
                  <a:pt x="85" y="1930"/>
                </a:lnTo>
                <a:lnTo>
                  <a:pt x="62" y="1921"/>
                </a:lnTo>
                <a:lnTo>
                  <a:pt x="42" y="1907"/>
                </a:lnTo>
                <a:lnTo>
                  <a:pt x="24" y="1891"/>
                </a:lnTo>
                <a:lnTo>
                  <a:pt x="11" y="1870"/>
                </a:lnTo>
                <a:lnTo>
                  <a:pt x="3" y="1847"/>
                </a:lnTo>
                <a:lnTo>
                  <a:pt x="0" y="1822"/>
                </a:lnTo>
                <a:lnTo>
                  <a:pt x="0" y="110"/>
                </a:lnTo>
                <a:lnTo>
                  <a:pt x="3" y="85"/>
                </a:lnTo>
                <a:lnTo>
                  <a:pt x="11" y="61"/>
                </a:lnTo>
                <a:lnTo>
                  <a:pt x="24" y="41"/>
                </a:lnTo>
                <a:lnTo>
                  <a:pt x="42" y="24"/>
                </a:lnTo>
                <a:lnTo>
                  <a:pt x="62" y="11"/>
                </a:lnTo>
                <a:lnTo>
                  <a:pt x="85" y="2"/>
                </a:lnTo>
                <a:lnTo>
                  <a:pt x="11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60" name="Group 493"/>
          <p:cNvGrpSpPr>
            <a:grpSpLocks noChangeAspect="1"/>
          </p:cNvGrpSpPr>
          <p:nvPr/>
        </p:nvGrpSpPr>
        <p:grpSpPr bwMode="auto">
          <a:xfrm>
            <a:off x="4307050" y="1340259"/>
            <a:ext cx="281111" cy="236368"/>
            <a:chOff x="4037" y="939"/>
            <a:chExt cx="289" cy="243"/>
          </a:xfrm>
          <a:solidFill>
            <a:schemeClr val="tx1">
              <a:lumMod val="65000"/>
              <a:lumOff val="35000"/>
            </a:schemeClr>
          </a:solidFill>
        </p:grpSpPr>
        <p:sp>
          <p:nvSpPr>
            <p:cNvPr id="763" name="Freeform 495"/>
            <p:cNvSpPr>
              <a:spLocks noEditPoints="1"/>
            </p:cNvSpPr>
            <p:nvPr/>
          </p:nvSpPr>
          <p:spPr bwMode="auto">
            <a:xfrm>
              <a:off x="4037" y="939"/>
              <a:ext cx="289" cy="243"/>
            </a:xfrm>
            <a:custGeom>
              <a:avLst/>
              <a:gdLst>
                <a:gd name="T0" fmla="*/ 3227 w 3466"/>
                <a:gd name="T1" fmla="*/ 2675 h 2914"/>
                <a:gd name="T2" fmla="*/ 2645 w 3466"/>
                <a:gd name="T3" fmla="*/ 1391 h 2914"/>
                <a:gd name="T4" fmla="*/ 2605 w 3466"/>
                <a:gd name="T5" fmla="*/ 1423 h 2914"/>
                <a:gd name="T6" fmla="*/ 2593 w 3466"/>
                <a:gd name="T7" fmla="*/ 1501 h 2914"/>
                <a:gd name="T8" fmla="*/ 2546 w 3466"/>
                <a:gd name="T9" fmla="*/ 1622 h 2914"/>
                <a:gd name="T10" fmla="*/ 2457 w 3466"/>
                <a:gd name="T11" fmla="*/ 1712 h 2914"/>
                <a:gd name="T12" fmla="*/ 2335 w 3466"/>
                <a:gd name="T13" fmla="*/ 1758 h 2914"/>
                <a:gd name="T14" fmla="*/ 1131 w 3466"/>
                <a:gd name="T15" fmla="*/ 1758 h 2914"/>
                <a:gd name="T16" fmla="*/ 1010 w 3466"/>
                <a:gd name="T17" fmla="*/ 1712 h 2914"/>
                <a:gd name="T18" fmla="*/ 920 w 3466"/>
                <a:gd name="T19" fmla="*/ 1622 h 2914"/>
                <a:gd name="T20" fmla="*/ 873 w 3466"/>
                <a:gd name="T21" fmla="*/ 1501 h 2914"/>
                <a:gd name="T22" fmla="*/ 861 w 3466"/>
                <a:gd name="T23" fmla="*/ 1423 h 2914"/>
                <a:gd name="T24" fmla="*/ 821 w 3466"/>
                <a:gd name="T25" fmla="*/ 1391 h 2914"/>
                <a:gd name="T26" fmla="*/ 2182 w 3466"/>
                <a:gd name="T27" fmla="*/ 239 h 2914"/>
                <a:gd name="T28" fmla="*/ 2161 w 3466"/>
                <a:gd name="T29" fmla="*/ 250 h 2914"/>
                <a:gd name="T30" fmla="*/ 1961 w 3466"/>
                <a:gd name="T31" fmla="*/ 538 h 2914"/>
                <a:gd name="T32" fmla="*/ 1864 w 3466"/>
                <a:gd name="T33" fmla="*/ 591 h 2914"/>
                <a:gd name="T34" fmla="*/ 537 w 3466"/>
                <a:gd name="T35" fmla="*/ 602 h 2914"/>
                <a:gd name="T36" fmla="*/ 515 w 3466"/>
                <a:gd name="T37" fmla="*/ 616 h 2914"/>
                <a:gd name="T38" fmla="*/ 803 w 3466"/>
                <a:gd name="T39" fmla="*/ 1151 h 2914"/>
                <a:gd name="T40" fmla="*/ 932 w 3466"/>
                <a:gd name="T41" fmla="*/ 1179 h 2914"/>
                <a:gd name="T42" fmla="*/ 1034 w 3466"/>
                <a:gd name="T43" fmla="*/ 1256 h 2914"/>
                <a:gd name="T44" fmla="*/ 1096 w 3466"/>
                <a:gd name="T45" fmla="*/ 1368 h 2914"/>
                <a:gd name="T46" fmla="*/ 1111 w 3466"/>
                <a:gd name="T47" fmla="*/ 1474 h 2914"/>
                <a:gd name="T48" fmla="*/ 1142 w 3466"/>
                <a:gd name="T49" fmla="*/ 1514 h 2914"/>
                <a:gd name="T50" fmla="*/ 2290 w 3466"/>
                <a:gd name="T51" fmla="*/ 1524 h 2914"/>
                <a:gd name="T52" fmla="*/ 2337 w 3466"/>
                <a:gd name="T53" fmla="*/ 1504 h 2914"/>
                <a:gd name="T54" fmla="*/ 2357 w 3466"/>
                <a:gd name="T55" fmla="*/ 1456 h 2914"/>
                <a:gd name="T56" fmla="*/ 2386 w 3466"/>
                <a:gd name="T57" fmla="*/ 1327 h 2914"/>
                <a:gd name="T58" fmla="*/ 2462 w 3466"/>
                <a:gd name="T59" fmla="*/ 1225 h 2914"/>
                <a:gd name="T60" fmla="*/ 2575 w 3466"/>
                <a:gd name="T61" fmla="*/ 1163 h 2914"/>
                <a:gd name="T62" fmla="*/ 2953 w 3466"/>
                <a:gd name="T63" fmla="*/ 1151 h 2914"/>
                <a:gd name="T64" fmla="*/ 2946 w 3466"/>
                <a:gd name="T65" fmla="*/ 246 h 2914"/>
                <a:gd name="T66" fmla="*/ 2182 w 3466"/>
                <a:gd name="T67" fmla="*/ 239 h 2914"/>
                <a:gd name="T68" fmla="*/ 2968 w 3466"/>
                <a:gd name="T69" fmla="*/ 3 h 2914"/>
                <a:gd name="T70" fmla="*/ 3072 w 3466"/>
                <a:gd name="T71" fmla="*/ 43 h 2914"/>
                <a:gd name="T72" fmla="*/ 3150 w 3466"/>
                <a:gd name="T73" fmla="*/ 120 h 2914"/>
                <a:gd name="T74" fmla="*/ 3190 w 3466"/>
                <a:gd name="T75" fmla="*/ 225 h 2914"/>
                <a:gd name="T76" fmla="*/ 3347 w 3466"/>
                <a:gd name="T77" fmla="*/ 1151 h 2914"/>
                <a:gd name="T78" fmla="*/ 3422 w 3466"/>
                <a:gd name="T79" fmla="*/ 1177 h 2914"/>
                <a:gd name="T80" fmla="*/ 3463 w 3466"/>
                <a:gd name="T81" fmla="*/ 1242 h 2914"/>
                <a:gd name="T82" fmla="*/ 3463 w 3466"/>
                <a:gd name="T83" fmla="*/ 2822 h 2914"/>
                <a:gd name="T84" fmla="*/ 3422 w 3466"/>
                <a:gd name="T85" fmla="*/ 2887 h 2914"/>
                <a:gd name="T86" fmla="*/ 3347 w 3466"/>
                <a:gd name="T87" fmla="*/ 2914 h 2914"/>
                <a:gd name="T88" fmla="*/ 67 w 3466"/>
                <a:gd name="T89" fmla="*/ 2902 h 2914"/>
                <a:gd name="T90" fmla="*/ 13 w 3466"/>
                <a:gd name="T91" fmla="*/ 2847 h 2914"/>
                <a:gd name="T92" fmla="*/ 0 w 3466"/>
                <a:gd name="T93" fmla="*/ 1269 h 2914"/>
                <a:gd name="T94" fmla="*/ 26 w 3466"/>
                <a:gd name="T95" fmla="*/ 1195 h 2914"/>
                <a:gd name="T96" fmla="*/ 91 w 3466"/>
                <a:gd name="T97" fmla="*/ 1154 h 2914"/>
                <a:gd name="T98" fmla="*/ 274 w 3466"/>
                <a:gd name="T99" fmla="*/ 627 h 2914"/>
                <a:gd name="T100" fmla="*/ 298 w 3466"/>
                <a:gd name="T101" fmla="*/ 516 h 2914"/>
                <a:gd name="T102" fmla="*/ 365 w 3466"/>
                <a:gd name="T103" fmla="*/ 429 h 2914"/>
                <a:gd name="T104" fmla="*/ 461 w 3466"/>
                <a:gd name="T105" fmla="*/ 375 h 2914"/>
                <a:gd name="T106" fmla="*/ 1790 w 3466"/>
                <a:gd name="T107" fmla="*/ 363 h 2914"/>
                <a:gd name="T108" fmla="*/ 1811 w 3466"/>
                <a:gd name="T109" fmla="*/ 352 h 2914"/>
                <a:gd name="T110" fmla="*/ 2009 w 3466"/>
                <a:gd name="T111" fmla="*/ 64 h 2914"/>
                <a:gd name="T112" fmla="*/ 2107 w 3466"/>
                <a:gd name="T113" fmla="*/ 11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66" h="2914">
                  <a:moveTo>
                    <a:pt x="239" y="1389"/>
                  </a:moveTo>
                  <a:lnTo>
                    <a:pt x="239" y="2675"/>
                  </a:lnTo>
                  <a:lnTo>
                    <a:pt x="3227" y="2675"/>
                  </a:lnTo>
                  <a:lnTo>
                    <a:pt x="3227" y="1389"/>
                  </a:lnTo>
                  <a:lnTo>
                    <a:pt x="2663" y="1389"/>
                  </a:lnTo>
                  <a:lnTo>
                    <a:pt x="2645" y="1391"/>
                  </a:lnTo>
                  <a:lnTo>
                    <a:pt x="2629" y="1399"/>
                  </a:lnTo>
                  <a:lnTo>
                    <a:pt x="2616" y="1409"/>
                  </a:lnTo>
                  <a:lnTo>
                    <a:pt x="2605" y="1423"/>
                  </a:lnTo>
                  <a:lnTo>
                    <a:pt x="2598" y="1438"/>
                  </a:lnTo>
                  <a:lnTo>
                    <a:pt x="2596" y="1456"/>
                  </a:lnTo>
                  <a:lnTo>
                    <a:pt x="2593" y="1501"/>
                  </a:lnTo>
                  <a:lnTo>
                    <a:pt x="2583" y="1545"/>
                  </a:lnTo>
                  <a:lnTo>
                    <a:pt x="2567" y="1584"/>
                  </a:lnTo>
                  <a:lnTo>
                    <a:pt x="2546" y="1622"/>
                  </a:lnTo>
                  <a:lnTo>
                    <a:pt x="2521" y="1656"/>
                  </a:lnTo>
                  <a:lnTo>
                    <a:pt x="2491" y="1686"/>
                  </a:lnTo>
                  <a:lnTo>
                    <a:pt x="2457" y="1712"/>
                  </a:lnTo>
                  <a:lnTo>
                    <a:pt x="2419" y="1732"/>
                  </a:lnTo>
                  <a:lnTo>
                    <a:pt x="2378" y="1748"/>
                  </a:lnTo>
                  <a:lnTo>
                    <a:pt x="2335" y="1758"/>
                  </a:lnTo>
                  <a:lnTo>
                    <a:pt x="2290" y="1762"/>
                  </a:lnTo>
                  <a:lnTo>
                    <a:pt x="1176" y="1762"/>
                  </a:lnTo>
                  <a:lnTo>
                    <a:pt x="1131" y="1758"/>
                  </a:lnTo>
                  <a:lnTo>
                    <a:pt x="1088" y="1748"/>
                  </a:lnTo>
                  <a:lnTo>
                    <a:pt x="1047" y="1732"/>
                  </a:lnTo>
                  <a:lnTo>
                    <a:pt x="1010" y="1712"/>
                  </a:lnTo>
                  <a:lnTo>
                    <a:pt x="975" y="1686"/>
                  </a:lnTo>
                  <a:lnTo>
                    <a:pt x="945" y="1656"/>
                  </a:lnTo>
                  <a:lnTo>
                    <a:pt x="920" y="1622"/>
                  </a:lnTo>
                  <a:lnTo>
                    <a:pt x="899" y="1584"/>
                  </a:lnTo>
                  <a:lnTo>
                    <a:pt x="883" y="1545"/>
                  </a:lnTo>
                  <a:lnTo>
                    <a:pt x="873" y="1501"/>
                  </a:lnTo>
                  <a:lnTo>
                    <a:pt x="870" y="1456"/>
                  </a:lnTo>
                  <a:lnTo>
                    <a:pt x="868" y="1438"/>
                  </a:lnTo>
                  <a:lnTo>
                    <a:pt x="861" y="1423"/>
                  </a:lnTo>
                  <a:lnTo>
                    <a:pt x="850" y="1409"/>
                  </a:lnTo>
                  <a:lnTo>
                    <a:pt x="837" y="1399"/>
                  </a:lnTo>
                  <a:lnTo>
                    <a:pt x="821" y="1391"/>
                  </a:lnTo>
                  <a:lnTo>
                    <a:pt x="803" y="1389"/>
                  </a:lnTo>
                  <a:lnTo>
                    <a:pt x="239" y="1389"/>
                  </a:lnTo>
                  <a:close/>
                  <a:moveTo>
                    <a:pt x="2182" y="239"/>
                  </a:moveTo>
                  <a:lnTo>
                    <a:pt x="2173" y="240"/>
                  </a:lnTo>
                  <a:lnTo>
                    <a:pt x="2166" y="244"/>
                  </a:lnTo>
                  <a:lnTo>
                    <a:pt x="2161" y="250"/>
                  </a:lnTo>
                  <a:lnTo>
                    <a:pt x="2010" y="481"/>
                  </a:lnTo>
                  <a:lnTo>
                    <a:pt x="1988" y="511"/>
                  </a:lnTo>
                  <a:lnTo>
                    <a:pt x="1961" y="538"/>
                  </a:lnTo>
                  <a:lnTo>
                    <a:pt x="1932" y="561"/>
                  </a:lnTo>
                  <a:lnTo>
                    <a:pt x="1899" y="578"/>
                  </a:lnTo>
                  <a:lnTo>
                    <a:pt x="1864" y="591"/>
                  </a:lnTo>
                  <a:lnTo>
                    <a:pt x="1828" y="599"/>
                  </a:lnTo>
                  <a:lnTo>
                    <a:pt x="1790" y="602"/>
                  </a:lnTo>
                  <a:lnTo>
                    <a:pt x="537" y="602"/>
                  </a:lnTo>
                  <a:lnTo>
                    <a:pt x="528" y="604"/>
                  </a:lnTo>
                  <a:lnTo>
                    <a:pt x="520" y="609"/>
                  </a:lnTo>
                  <a:lnTo>
                    <a:pt x="515" y="616"/>
                  </a:lnTo>
                  <a:lnTo>
                    <a:pt x="513" y="627"/>
                  </a:lnTo>
                  <a:lnTo>
                    <a:pt x="513" y="1151"/>
                  </a:lnTo>
                  <a:lnTo>
                    <a:pt x="803" y="1151"/>
                  </a:lnTo>
                  <a:lnTo>
                    <a:pt x="848" y="1154"/>
                  </a:lnTo>
                  <a:lnTo>
                    <a:pt x="891" y="1163"/>
                  </a:lnTo>
                  <a:lnTo>
                    <a:pt x="932" y="1179"/>
                  </a:lnTo>
                  <a:lnTo>
                    <a:pt x="969" y="1200"/>
                  </a:lnTo>
                  <a:lnTo>
                    <a:pt x="1004" y="1225"/>
                  </a:lnTo>
                  <a:lnTo>
                    <a:pt x="1034" y="1256"/>
                  </a:lnTo>
                  <a:lnTo>
                    <a:pt x="1059" y="1289"/>
                  </a:lnTo>
                  <a:lnTo>
                    <a:pt x="1080" y="1327"/>
                  </a:lnTo>
                  <a:lnTo>
                    <a:pt x="1096" y="1368"/>
                  </a:lnTo>
                  <a:lnTo>
                    <a:pt x="1106" y="1411"/>
                  </a:lnTo>
                  <a:lnTo>
                    <a:pt x="1109" y="1456"/>
                  </a:lnTo>
                  <a:lnTo>
                    <a:pt x="1111" y="1474"/>
                  </a:lnTo>
                  <a:lnTo>
                    <a:pt x="1118" y="1490"/>
                  </a:lnTo>
                  <a:lnTo>
                    <a:pt x="1129" y="1504"/>
                  </a:lnTo>
                  <a:lnTo>
                    <a:pt x="1142" y="1514"/>
                  </a:lnTo>
                  <a:lnTo>
                    <a:pt x="1158" y="1520"/>
                  </a:lnTo>
                  <a:lnTo>
                    <a:pt x="1176" y="1524"/>
                  </a:lnTo>
                  <a:lnTo>
                    <a:pt x="2290" y="1524"/>
                  </a:lnTo>
                  <a:lnTo>
                    <a:pt x="2308" y="1520"/>
                  </a:lnTo>
                  <a:lnTo>
                    <a:pt x="2325" y="1514"/>
                  </a:lnTo>
                  <a:lnTo>
                    <a:pt x="2337" y="1504"/>
                  </a:lnTo>
                  <a:lnTo>
                    <a:pt x="2348" y="1490"/>
                  </a:lnTo>
                  <a:lnTo>
                    <a:pt x="2355" y="1474"/>
                  </a:lnTo>
                  <a:lnTo>
                    <a:pt x="2357" y="1456"/>
                  </a:lnTo>
                  <a:lnTo>
                    <a:pt x="2360" y="1411"/>
                  </a:lnTo>
                  <a:lnTo>
                    <a:pt x="2370" y="1368"/>
                  </a:lnTo>
                  <a:lnTo>
                    <a:pt x="2386" y="1327"/>
                  </a:lnTo>
                  <a:lnTo>
                    <a:pt x="2407" y="1289"/>
                  </a:lnTo>
                  <a:lnTo>
                    <a:pt x="2433" y="1256"/>
                  </a:lnTo>
                  <a:lnTo>
                    <a:pt x="2462" y="1225"/>
                  </a:lnTo>
                  <a:lnTo>
                    <a:pt x="2497" y="1200"/>
                  </a:lnTo>
                  <a:lnTo>
                    <a:pt x="2534" y="1179"/>
                  </a:lnTo>
                  <a:lnTo>
                    <a:pt x="2575" y="1163"/>
                  </a:lnTo>
                  <a:lnTo>
                    <a:pt x="2618" y="1154"/>
                  </a:lnTo>
                  <a:lnTo>
                    <a:pt x="2663" y="1151"/>
                  </a:lnTo>
                  <a:lnTo>
                    <a:pt x="2953" y="1151"/>
                  </a:lnTo>
                  <a:lnTo>
                    <a:pt x="2953" y="264"/>
                  </a:lnTo>
                  <a:lnTo>
                    <a:pt x="2952" y="254"/>
                  </a:lnTo>
                  <a:lnTo>
                    <a:pt x="2946" y="246"/>
                  </a:lnTo>
                  <a:lnTo>
                    <a:pt x="2938" y="241"/>
                  </a:lnTo>
                  <a:lnTo>
                    <a:pt x="2929" y="239"/>
                  </a:lnTo>
                  <a:lnTo>
                    <a:pt x="2182" y="239"/>
                  </a:lnTo>
                  <a:close/>
                  <a:moveTo>
                    <a:pt x="2182" y="0"/>
                  </a:moveTo>
                  <a:lnTo>
                    <a:pt x="2929" y="0"/>
                  </a:lnTo>
                  <a:lnTo>
                    <a:pt x="2968" y="3"/>
                  </a:lnTo>
                  <a:lnTo>
                    <a:pt x="3005" y="12"/>
                  </a:lnTo>
                  <a:lnTo>
                    <a:pt x="3039" y="24"/>
                  </a:lnTo>
                  <a:lnTo>
                    <a:pt x="3072" y="43"/>
                  </a:lnTo>
                  <a:lnTo>
                    <a:pt x="3101" y="65"/>
                  </a:lnTo>
                  <a:lnTo>
                    <a:pt x="3128" y="90"/>
                  </a:lnTo>
                  <a:lnTo>
                    <a:pt x="3150" y="120"/>
                  </a:lnTo>
                  <a:lnTo>
                    <a:pt x="3167" y="152"/>
                  </a:lnTo>
                  <a:lnTo>
                    <a:pt x="3181" y="187"/>
                  </a:lnTo>
                  <a:lnTo>
                    <a:pt x="3190" y="225"/>
                  </a:lnTo>
                  <a:lnTo>
                    <a:pt x="3192" y="264"/>
                  </a:lnTo>
                  <a:lnTo>
                    <a:pt x="3192" y="1151"/>
                  </a:lnTo>
                  <a:lnTo>
                    <a:pt x="3347" y="1151"/>
                  </a:lnTo>
                  <a:lnTo>
                    <a:pt x="3374" y="1154"/>
                  </a:lnTo>
                  <a:lnTo>
                    <a:pt x="3400" y="1162"/>
                  </a:lnTo>
                  <a:lnTo>
                    <a:pt x="3422" y="1177"/>
                  </a:lnTo>
                  <a:lnTo>
                    <a:pt x="3440" y="1195"/>
                  </a:lnTo>
                  <a:lnTo>
                    <a:pt x="3454" y="1218"/>
                  </a:lnTo>
                  <a:lnTo>
                    <a:pt x="3463" y="1242"/>
                  </a:lnTo>
                  <a:lnTo>
                    <a:pt x="3466" y="1269"/>
                  </a:lnTo>
                  <a:lnTo>
                    <a:pt x="3466" y="2795"/>
                  </a:lnTo>
                  <a:lnTo>
                    <a:pt x="3463" y="2822"/>
                  </a:lnTo>
                  <a:lnTo>
                    <a:pt x="3454" y="2847"/>
                  </a:lnTo>
                  <a:lnTo>
                    <a:pt x="3440" y="2869"/>
                  </a:lnTo>
                  <a:lnTo>
                    <a:pt x="3422" y="2887"/>
                  </a:lnTo>
                  <a:lnTo>
                    <a:pt x="3400" y="2902"/>
                  </a:lnTo>
                  <a:lnTo>
                    <a:pt x="3374" y="2910"/>
                  </a:lnTo>
                  <a:lnTo>
                    <a:pt x="3347" y="2914"/>
                  </a:lnTo>
                  <a:lnTo>
                    <a:pt x="119" y="2914"/>
                  </a:lnTo>
                  <a:lnTo>
                    <a:pt x="91" y="2910"/>
                  </a:lnTo>
                  <a:lnTo>
                    <a:pt x="67" y="2902"/>
                  </a:lnTo>
                  <a:lnTo>
                    <a:pt x="44" y="2887"/>
                  </a:lnTo>
                  <a:lnTo>
                    <a:pt x="26" y="2869"/>
                  </a:lnTo>
                  <a:lnTo>
                    <a:pt x="13" y="2847"/>
                  </a:lnTo>
                  <a:lnTo>
                    <a:pt x="3" y="2822"/>
                  </a:lnTo>
                  <a:lnTo>
                    <a:pt x="0" y="2795"/>
                  </a:lnTo>
                  <a:lnTo>
                    <a:pt x="0" y="1269"/>
                  </a:lnTo>
                  <a:lnTo>
                    <a:pt x="3" y="1242"/>
                  </a:lnTo>
                  <a:lnTo>
                    <a:pt x="13" y="1218"/>
                  </a:lnTo>
                  <a:lnTo>
                    <a:pt x="26" y="1195"/>
                  </a:lnTo>
                  <a:lnTo>
                    <a:pt x="44" y="1177"/>
                  </a:lnTo>
                  <a:lnTo>
                    <a:pt x="67" y="1162"/>
                  </a:lnTo>
                  <a:lnTo>
                    <a:pt x="91" y="1154"/>
                  </a:lnTo>
                  <a:lnTo>
                    <a:pt x="119" y="1151"/>
                  </a:lnTo>
                  <a:lnTo>
                    <a:pt x="274" y="1151"/>
                  </a:lnTo>
                  <a:lnTo>
                    <a:pt x="274" y="627"/>
                  </a:lnTo>
                  <a:lnTo>
                    <a:pt x="276" y="588"/>
                  </a:lnTo>
                  <a:lnTo>
                    <a:pt x="285" y="550"/>
                  </a:lnTo>
                  <a:lnTo>
                    <a:pt x="298" y="516"/>
                  </a:lnTo>
                  <a:lnTo>
                    <a:pt x="316" y="483"/>
                  </a:lnTo>
                  <a:lnTo>
                    <a:pt x="338" y="454"/>
                  </a:lnTo>
                  <a:lnTo>
                    <a:pt x="365" y="429"/>
                  </a:lnTo>
                  <a:lnTo>
                    <a:pt x="394" y="405"/>
                  </a:lnTo>
                  <a:lnTo>
                    <a:pt x="427" y="388"/>
                  </a:lnTo>
                  <a:lnTo>
                    <a:pt x="461" y="375"/>
                  </a:lnTo>
                  <a:lnTo>
                    <a:pt x="498" y="367"/>
                  </a:lnTo>
                  <a:lnTo>
                    <a:pt x="537" y="363"/>
                  </a:lnTo>
                  <a:lnTo>
                    <a:pt x="1790" y="363"/>
                  </a:lnTo>
                  <a:lnTo>
                    <a:pt x="1798" y="362"/>
                  </a:lnTo>
                  <a:lnTo>
                    <a:pt x="1805" y="358"/>
                  </a:lnTo>
                  <a:lnTo>
                    <a:pt x="1811" y="352"/>
                  </a:lnTo>
                  <a:lnTo>
                    <a:pt x="1960" y="121"/>
                  </a:lnTo>
                  <a:lnTo>
                    <a:pt x="1983" y="90"/>
                  </a:lnTo>
                  <a:lnTo>
                    <a:pt x="2009" y="64"/>
                  </a:lnTo>
                  <a:lnTo>
                    <a:pt x="2040" y="42"/>
                  </a:lnTo>
                  <a:lnTo>
                    <a:pt x="2072" y="24"/>
                  </a:lnTo>
                  <a:lnTo>
                    <a:pt x="2107" y="11"/>
                  </a:lnTo>
                  <a:lnTo>
                    <a:pt x="2144" y="3"/>
                  </a:lnTo>
                  <a:lnTo>
                    <a:pt x="21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4" name="Freeform 496"/>
            <p:cNvSpPr>
              <a:spLocks/>
            </p:cNvSpPr>
            <p:nvPr/>
          </p:nvSpPr>
          <p:spPr bwMode="auto">
            <a:xfrm>
              <a:off x="4144" y="1107"/>
              <a:ext cx="75" cy="28"/>
            </a:xfrm>
            <a:custGeom>
              <a:avLst/>
              <a:gdLst>
                <a:gd name="T0" fmla="*/ 80 w 906"/>
                <a:gd name="T1" fmla="*/ 0 h 334"/>
                <a:gd name="T2" fmla="*/ 101 w 906"/>
                <a:gd name="T3" fmla="*/ 3 h 334"/>
                <a:gd name="T4" fmla="*/ 120 w 906"/>
                <a:gd name="T5" fmla="*/ 11 h 334"/>
                <a:gd name="T6" fmla="*/ 136 w 906"/>
                <a:gd name="T7" fmla="*/ 24 h 334"/>
                <a:gd name="T8" fmla="*/ 148 w 906"/>
                <a:gd name="T9" fmla="*/ 40 h 334"/>
                <a:gd name="T10" fmla="*/ 156 w 906"/>
                <a:gd name="T11" fmla="*/ 59 h 334"/>
                <a:gd name="T12" fmla="*/ 159 w 906"/>
                <a:gd name="T13" fmla="*/ 80 h 334"/>
                <a:gd name="T14" fmla="*/ 159 w 906"/>
                <a:gd name="T15" fmla="*/ 175 h 334"/>
                <a:gd name="T16" fmla="*/ 747 w 906"/>
                <a:gd name="T17" fmla="*/ 175 h 334"/>
                <a:gd name="T18" fmla="*/ 747 w 906"/>
                <a:gd name="T19" fmla="*/ 80 h 334"/>
                <a:gd name="T20" fmla="*/ 750 w 906"/>
                <a:gd name="T21" fmla="*/ 59 h 334"/>
                <a:gd name="T22" fmla="*/ 758 w 906"/>
                <a:gd name="T23" fmla="*/ 40 h 334"/>
                <a:gd name="T24" fmla="*/ 770 w 906"/>
                <a:gd name="T25" fmla="*/ 24 h 334"/>
                <a:gd name="T26" fmla="*/ 786 w 906"/>
                <a:gd name="T27" fmla="*/ 11 h 334"/>
                <a:gd name="T28" fmla="*/ 805 w 906"/>
                <a:gd name="T29" fmla="*/ 3 h 334"/>
                <a:gd name="T30" fmla="*/ 827 w 906"/>
                <a:gd name="T31" fmla="*/ 0 h 334"/>
                <a:gd name="T32" fmla="*/ 848 w 906"/>
                <a:gd name="T33" fmla="*/ 3 h 334"/>
                <a:gd name="T34" fmla="*/ 867 w 906"/>
                <a:gd name="T35" fmla="*/ 11 h 334"/>
                <a:gd name="T36" fmla="*/ 883 w 906"/>
                <a:gd name="T37" fmla="*/ 24 h 334"/>
                <a:gd name="T38" fmla="*/ 895 w 906"/>
                <a:gd name="T39" fmla="*/ 40 h 334"/>
                <a:gd name="T40" fmla="*/ 904 w 906"/>
                <a:gd name="T41" fmla="*/ 59 h 334"/>
                <a:gd name="T42" fmla="*/ 906 w 906"/>
                <a:gd name="T43" fmla="*/ 80 h 334"/>
                <a:gd name="T44" fmla="*/ 906 w 906"/>
                <a:gd name="T45" fmla="*/ 255 h 334"/>
                <a:gd name="T46" fmla="*/ 904 w 906"/>
                <a:gd name="T47" fmla="*/ 276 h 334"/>
                <a:gd name="T48" fmla="*/ 895 w 906"/>
                <a:gd name="T49" fmla="*/ 295 h 334"/>
                <a:gd name="T50" fmla="*/ 883 w 906"/>
                <a:gd name="T51" fmla="*/ 311 h 334"/>
                <a:gd name="T52" fmla="*/ 867 w 906"/>
                <a:gd name="T53" fmla="*/ 323 h 334"/>
                <a:gd name="T54" fmla="*/ 848 w 906"/>
                <a:gd name="T55" fmla="*/ 331 h 334"/>
                <a:gd name="T56" fmla="*/ 827 w 906"/>
                <a:gd name="T57" fmla="*/ 334 h 334"/>
                <a:gd name="T58" fmla="*/ 80 w 906"/>
                <a:gd name="T59" fmla="*/ 334 h 334"/>
                <a:gd name="T60" fmla="*/ 58 w 906"/>
                <a:gd name="T61" fmla="*/ 331 h 334"/>
                <a:gd name="T62" fmla="*/ 39 w 906"/>
                <a:gd name="T63" fmla="*/ 323 h 334"/>
                <a:gd name="T64" fmla="*/ 23 w 906"/>
                <a:gd name="T65" fmla="*/ 311 h 334"/>
                <a:gd name="T66" fmla="*/ 11 w 906"/>
                <a:gd name="T67" fmla="*/ 295 h 334"/>
                <a:gd name="T68" fmla="*/ 3 w 906"/>
                <a:gd name="T69" fmla="*/ 276 h 334"/>
                <a:gd name="T70" fmla="*/ 0 w 906"/>
                <a:gd name="T71" fmla="*/ 255 h 334"/>
                <a:gd name="T72" fmla="*/ 0 w 906"/>
                <a:gd name="T73" fmla="*/ 80 h 334"/>
                <a:gd name="T74" fmla="*/ 3 w 906"/>
                <a:gd name="T75" fmla="*/ 59 h 334"/>
                <a:gd name="T76" fmla="*/ 11 w 906"/>
                <a:gd name="T77" fmla="*/ 40 h 334"/>
                <a:gd name="T78" fmla="*/ 23 w 906"/>
                <a:gd name="T79" fmla="*/ 24 h 334"/>
                <a:gd name="T80" fmla="*/ 39 w 906"/>
                <a:gd name="T81" fmla="*/ 11 h 334"/>
                <a:gd name="T82" fmla="*/ 58 w 906"/>
                <a:gd name="T83" fmla="*/ 3 h 334"/>
                <a:gd name="T84" fmla="*/ 80 w 906"/>
                <a:gd name="T85"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06" h="334">
                  <a:moveTo>
                    <a:pt x="80" y="0"/>
                  </a:moveTo>
                  <a:lnTo>
                    <a:pt x="101" y="3"/>
                  </a:lnTo>
                  <a:lnTo>
                    <a:pt x="120" y="11"/>
                  </a:lnTo>
                  <a:lnTo>
                    <a:pt x="136" y="24"/>
                  </a:lnTo>
                  <a:lnTo>
                    <a:pt x="148" y="40"/>
                  </a:lnTo>
                  <a:lnTo>
                    <a:pt x="156" y="59"/>
                  </a:lnTo>
                  <a:lnTo>
                    <a:pt x="159" y="80"/>
                  </a:lnTo>
                  <a:lnTo>
                    <a:pt x="159" y="175"/>
                  </a:lnTo>
                  <a:lnTo>
                    <a:pt x="747" y="175"/>
                  </a:lnTo>
                  <a:lnTo>
                    <a:pt x="747" y="80"/>
                  </a:lnTo>
                  <a:lnTo>
                    <a:pt x="750" y="59"/>
                  </a:lnTo>
                  <a:lnTo>
                    <a:pt x="758" y="40"/>
                  </a:lnTo>
                  <a:lnTo>
                    <a:pt x="770" y="24"/>
                  </a:lnTo>
                  <a:lnTo>
                    <a:pt x="786" y="11"/>
                  </a:lnTo>
                  <a:lnTo>
                    <a:pt x="805" y="3"/>
                  </a:lnTo>
                  <a:lnTo>
                    <a:pt x="827" y="0"/>
                  </a:lnTo>
                  <a:lnTo>
                    <a:pt x="848" y="3"/>
                  </a:lnTo>
                  <a:lnTo>
                    <a:pt x="867" y="11"/>
                  </a:lnTo>
                  <a:lnTo>
                    <a:pt x="883" y="24"/>
                  </a:lnTo>
                  <a:lnTo>
                    <a:pt x="895" y="40"/>
                  </a:lnTo>
                  <a:lnTo>
                    <a:pt x="904" y="59"/>
                  </a:lnTo>
                  <a:lnTo>
                    <a:pt x="906" y="80"/>
                  </a:lnTo>
                  <a:lnTo>
                    <a:pt x="906" y="255"/>
                  </a:lnTo>
                  <a:lnTo>
                    <a:pt x="904" y="276"/>
                  </a:lnTo>
                  <a:lnTo>
                    <a:pt x="895" y="295"/>
                  </a:lnTo>
                  <a:lnTo>
                    <a:pt x="883" y="311"/>
                  </a:lnTo>
                  <a:lnTo>
                    <a:pt x="867" y="323"/>
                  </a:lnTo>
                  <a:lnTo>
                    <a:pt x="848" y="331"/>
                  </a:lnTo>
                  <a:lnTo>
                    <a:pt x="827" y="334"/>
                  </a:lnTo>
                  <a:lnTo>
                    <a:pt x="80" y="334"/>
                  </a:lnTo>
                  <a:lnTo>
                    <a:pt x="58" y="331"/>
                  </a:lnTo>
                  <a:lnTo>
                    <a:pt x="39" y="323"/>
                  </a:lnTo>
                  <a:lnTo>
                    <a:pt x="23" y="311"/>
                  </a:lnTo>
                  <a:lnTo>
                    <a:pt x="11" y="295"/>
                  </a:lnTo>
                  <a:lnTo>
                    <a:pt x="3" y="276"/>
                  </a:lnTo>
                  <a:lnTo>
                    <a:pt x="0" y="255"/>
                  </a:lnTo>
                  <a:lnTo>
                    <a:pt x="0" y="80"/>
                  </a:lnTo>
                  <a:lnTo>
                    <a:pt x="3" y="59"/>
                  </a:lnTo>
                  <a:lnTo>
                    <a:pt x="11" y="40"/>
                  </a:lnTo>
                  <a:lnTo>
                    <a:pt x="23" y="24"/>
                  </a:lnTo>
                  <a:lnTo>
                    <a:pt x="39" y="11"/>
                  </a:lnTo>
                  <a:lnTo>
                    <a:pt x="58" y="3"/>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1529223052"/>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4" name="Group 260"/>
          <p:cNvGrpSpPr>
            <a:grpSpLocks noChangeAspect="1"/>
          </p:cNvGrpSpPr>
          <p:nvPr/>
        </p:nvGrpSpPr>
        <p:grpSpPr bwMode="auto">
          <a:xfrm>
            <a:off x="6917479" y="3657038"/>
            <a:ext cx="206765" cy="207052"/>
            <a:chOff x="-3659" y="-1111"/>
            <a:chExt cx="2881" cy="2885"/>
          </a:xfrm>
          <a:solidFill>
            <a:schemeClr val="tx1">
              <a:lumMod val="65000"/>
              <a:lumOff val="35000"/>
            </a:schemeClr>
          </a:solidFill>
        </p:grpSpPr>
        <p:sp>
          <p:nvSpPr>
            <p:cNvPr id="967" name="Freeform 262"/>
            <p:cNvSpPr>
              <a:spLocks/>
            </p:cNvSpPr>
            <p:nvPr/>
          </p:nvSpPr>
          <p:spPr bwMode="auto">
            <a:xfrm>
              <a:off x="-2908" y="-358"/>
              <a:ext cx="567" cy="558"/>
            </a:xfrm>
            <a:custGeom>
              <a:avLst/>
              <a:gdLst>
                <a:gd name="T0" fmla="*/ 1135 w 1135"/>
                <a:gd name="T1" fmla="*/ 0 h 1115"/>
                <a:gd name="T2" fmla="*/ 1135 w 1135"/>
                <a:gd name="T3" fmla="*/ 1115 h 1115"/>
                <a:gd name="T4" fmla="*/ 0 w 1135"/>
                <a:gd name="T5" fmla="*/ 1115 h 1115"/>
                <a:gd name="T6" fmla="*/ 9 w 1135"/>
                <a:gd name="T7" fmla="*/ 899 h 1115"/>
                <a:gd name="T8" fmla="*/ 23 w 1135"/>
                <a:gd name="T9" fmla="*/ 688 h 1115"/>
                <a:gd name="T10" fmla="*/ 40 w 1135"/>
                <a:gd name="T11" fmla="*/ 483 h 1115"/>
                <a:gd name="T12" fmla="*/ 63 w 1135"/>
                <a:gd name="T13" fmla="*/ 284 h 1115"/>
                <a:gd name="T14" fmla="*/ 89 w 1135"/>
                <a:gd name="T15" fmla="*/ 89 h 1115"/>
                <a:gd name="T16" fmla="*/ 287 w 1135"/>
                <a:gd name="T17" fmla="*/ 63 h 1115"/>
                <a:gd name="T18" fmla="*/ 491 w 1135"/>
                <a:gd name="T19" fmla="*/ 40 h 1115"/>
                <a:gd name="T20" fmla="*/ 700 w 1135"/>
                <a:gd name="T21" fmla="*/ 21 h 1115"/>
                <a:gd name="T22" fmla="*/ 916 w 1135"/>
                <a:gd name="T23" fmla="*/ 9 h 1115"/>
                <a:gd name="T24" fmla="*/ 1135 w 1135"/>
                <a:gd name="T25" fmla="*/ 0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5" h="1115">
                  <a:moveTo>
                    <a:pt x="1135" y="0"/>
                  </a:moveTo>
                  <a:lnTo>
                    <a:pt x="1135" y="1115"/>
                  </a:lnTo>
                  <a:lnTo>
                    <a:pt x="0" y="1115"/>
                  </a:lnTo>
                  <a:lnTo>
                    <a:pt x="9" y="899"/>
                  </a:lnTo>
                  <a:lnTo>
                    <a:pt x="23" y="688"/>
                  </a:lnTo>
                  <a:lnTo>
                    <a:pt x="40" y="483"/>
                  </a:lnTo>
                  <a:lnTo>
                    <a:pt x="63" y="284"/>
                  </a:lnTo>
                  <a:lnTo>
                    <a:pt x="89" y="89"/>
                  </a:lnTo>
                  <a:lnTo>
                    <a:pt x="287" y="63"/>
                  </a:lnTo>
                  <a:lnTo>
                    <a:pt x="491" y="40"/>
                  </a:lnTo>
                  <a:lnTo>
                    <a:pt x="700" y="21"/>
                  </a:lnTo>
                  <a:lnTo>
                    <a:pt x="916" y="9"/>
                  </a:lnTo>
                  <a:lnTo>
                    <a:pt x="11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8" name="Freeform 263"/>
            <p:cNvSpPr>
              <a:spLocks/>
            </p:cNvSpPr>
            <p:nvPr/>
          </p:nvSpPr>
          <p:spPr bwMode="auto">
            <a:xfrm>
              <a:off x="-2908" y="456"/>
              <a:ext cx="567" cy="565"/>
            </a:xfrm>
            <a:custGeom>
              <a:avLst/>
              <a:gdLst>
                <a:gd name="T0" fmla="*/ 0 w 1135"/>
                <a:gd name="T1" fmla="*/ 0 h 1131"/>
                <a:gd name="T2" fmla="*/ 1135 w 1135"/>
                <a:gd name="T3" fmla="*/ 0 h 1131"/>
                <a:gd name="T4" fmla="*/ 1135 w 1135"/>
                <a:gd name="T5" fmla="*/ 1131 h 1131"/>
                <a:gd name="T6" fmla="*/ 916 w 1135"/>
                <a:gd name="T7" fmla="*/ 1124 h 1131"/>
                <a:gd name="T8" fmla="*/ 700 w 1135"/>
                <a:gd name="T9" fmla="*/ 1110 h 1131"/>
                <a:gd name="T10" fmla="*/ 491 w 1135"/>
                <a:gd name="T11" fmla="*/ 1091 h 1131"/>
                <a:gd name="T12" fmla="*/ 287 w 1135"/>
                <a:gd name="T13" fmla="*/ 1068 h 1131"/>
                <a:gd name="T14" fmla="*/ 89 w 1135"/>
                <a:gd name="T15" fmla="*/ 1041 h 1131"/>
                <a:gd name="T16" fmla="*/ 63 w 1135"/>
                <a:gd name="T17" fmla="*/ 845 h 1131"/>
                <a:gd name="T18" fmla="*/ 40 w 1135"/>
                <a:gd name="T19" fmla="*/ 641 h 1131"/>
                <a:gd name="T20" fmla="*/ 21 w 1135"/>
                <a:gd name="T21" fmla="*/ 432 h 1131"/>
                <a:gd name="T22" fmla="*/ 9 w 1135"/>
                <a:gd name="T23" fmla="*/ 219 h 1131"/>
                <a:gd name="T24" fmla="*/ 0 w 1135"/>
                <a:gd name="T25" fmla="*/ 0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5" h="1131">
                  <a:moveTo>
                    <a:pt x="0" y="0"/>
                  </a:moveTo>
                  <a:lnTo>
                    <a:pt x="1135" y="0"/>
                  </a:lnTo>
                  <a:lnTo>
                    <a:pt x="1135" y="1131"/>
                  </a:lnTo>
                  <a:lnTo>
                    <a:pt x="916" y="1124"/>
                  </a:lnTo>
                  <a:lnTo>
                    <a:pt x="700" y="1110"/>
                  </a:lnTo>
                  <a:lnTo>
                    <a:pt x="491" y="1091"/>
                  </a:lnTo>
                  <a:lnTo>
                    <a:pt x="287" y="1068"/>
                  </a:lnTo>
                  <a:lnTo>
                    <a:pt x="89" y="1041"/>
                  </a:lnTo>
                  <a:lnTo>
                    <a:pt x="63" y="845"/>
                  </a:lnTo>
                  <a:lnTo>
                    <a:pt x="40" y="641"/>
                  </a:lnTo>
                  <a:lnTo>
                    <a:pt x="21" y="432"/>
                  </a:lnTo>
                  <a:lnTo>
                    <a:pt x="9" y="21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9" name="Freeform 264"/>
            <p:cNvSpPr>
              <a:spLocks/>
            </p:cNvSpPr>
            <p:nvPr/>
          </p:nvSpPr>
          <p:spPr bwMode="auto">
            <a:xfrm>
              <a:off x="-3659" y="-262"/>
              <a:ext cx="531" cy="462"/>
            </a:xfrm>
            <a:custGeom>
              <a:avLst/>
              <a:gdLst>
                <a:gd name="T0" fmla="*/ 1061 w 1061"/>
                <a:gd name="T1" fmla="*/ 0 h 924"/>
                <a:gd name="T2" fmla="*/ 1035 w 1061"/>
                <a:gd name="T3" fmla="*/ 225 h 924"/>
                <a:gd name="T4" fmla="*/ 1014 w 1061"/>
                <a:gd name="T5" fmla="*/ 455 h 924"/>
                <a:gd name="T6" fmla="*/ 1000 w 1061"/>
                <a:gd name="T7" fmla="*/ 687 h 924"/>
                <a:gd name="T8" fmla="*/ 989 w 1061"/>
                <a:gd name="T9" fmla="*/ 924 h 924"/>
                <a:gd name="T10" fmla="*/ 0 w 1061"/>
                <a:gd name="T11" fmla="*/ 924 h 924"/>
                <a:gd name="T12" fmla="*/ 19 w 1061"/>
                <a:gd name="T13" fmla="*/ 766 h 924"/>
                <a:gd name="T14" fmla="*/ 46 w 1061"/>
                <a:gd name="T15" fmla="*/ 611 h 924"/>
                <a:gd name="T16" fmla="*/ 81 w 1061"/>
                <a:gd name="T17" fmla="*/ 459 h 924"/>
                <a:gd name="T18" fmla="*/ 125 w 1061"/>
                <a:gd name="T19" fmla="*/ 309 h 924"/>
                <a:gd name="T20" fmla="*/ 260 w 1061"/>
                <a:gd name="T21" fmla="*/ 250 h 924"/>
                <a:gd name="T22" fmla="*/ 404 w 1061"/>
                <a:gd name="T23" fmla="*/ 193 h 924"/>
                <a:gd name="T24" fmla="*/ 556 w 1061"/>
                <a:gd name="T25" fmla="*/ 141 h 924"/>
                <a:gd name="T26" fmla="*/ 718 w 1061"/>
                <a:gd name="T27" fmla="*/ 90 h 924"/>
                <a:gd name="T28" fmla="*/ 886 w 1061"/>
                <a:gd name="T29" fmla="*/ 42 h 924"/>
                <a:gd name="T30" fmla="*/ 1061 w 1061"/>
                <a:gd name="T31" fmla="*/ 0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1" h="924">
                  <a:moveTo>
                    <a:pt x="1061" y="0"/>
                  </a:moveTo>
                  <a:lnTo>
                    <a:pt x="1035" y="225"/>
                  </a:lnTo>
                  <a:lnTo>
                    <a:pt x="1014" y="455"/>
                  </a:lnTo>
                  <a:lnTo>
                    <a:pt x="1000" y="687"/>
                  </a:lnTo>
                  <a:lnTo>
                    <a:pt x="989" y="924"/>
                  </a:lnTo>
                  <a:lnTo>
                    <a:pt x="0" y="924"/>
                  </a:lnTo>
                  <a:lnTo>
                    <a:pt x="19" y="766"/>
                  </a:lnTo>
                  <a:lnTo>
                    <a:pt x="46" y="611"/>
                  </a:lnTo>
                  <a:lnTo>
                    <a:pt x="81" y="459"/>
                  </a:lnTo>
                  <a:lnTo>
                    <a:pt x="125" y="309"/>
                  </a:lnTo>
                  <a:lnTo>
                    <a:pt x="260" y="250"/>
                  </a:lnTo>
                  <a:lnTo>
                    <a:pt x="404" y="193"/>
                  </a:lnTo>
                  <a:lnTo>
                    <a:pt x="556" y="141"/>
                  </a:lnTo>
                  <a:lnTo>
                    <a:pt x="718" y="90"/>
                  </a:lnTo>
                  <a:lnTo>
                    <a:pt x="886" y="42"/>
                  </a:lnTo>
                  <a:lnTo>
                    <a:pt x="10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0" name="Freeform 265"/>
            <p:cNvSpPr>
              <a:spLocks/>
            </p:cNvSpPr>
            <p:nvPr/>
          </p:nvSpPr>
          <p:spPr bwMode="auto">
            <a:xfrm>
              <a:off x="-3659" y="456"/>
              <a:ext cx="531" cy="470"/>
            </a:xfrm>
            <a:custGeom>
              <a:avLst/>
              <a:gdLst>
                <a:gd name="T0" fmla="*/ 0 w 1061"/>
                <a:gd name="T1" fmla="*/ 0 h 940"/>
                <a:gd name="T2" fmla="*/ 989 w 1061"/>
                <a:gd name="T3" fmla="*/ 0 h 940"/>
                <a:gd name="T4" fmla="*/ 998 w 1061"/>
                <a:gd name="T5" fmla="*/ 239 h 940"/>
                <a:gd name="T6" fmla="*/ 1014 w 1061"/>
                <a:gd name="T7" fmla="*/ 476 h 940"/>
                <a:gd name="T8" fmla="*/ 1035 w 1061"/>
                <a:gd name="T9" fmla="*/ 711 h 940"/>
                <a:gd name="T10" fmla="*/ 1061 w 1061"/>
                <a:gd name="T11" fmla="*/ 940 h 940"/>
                <a:gd name="T12" fmla="*/ 886 w 1061"/>
                <a:gd name="T13" fmla="*/ 897 h 940"/>
                <a:gd name="T14" fmla="*/ 718 w 1061"/>
                <a:gd name="T15" fmla="*/ 850 h 940"/>
                <a:gd name="T16" fmla="*/ 556 w 1061"/>
                <a:gd name="T17" fmla="*/ 799 h 940"/>
                <a:gd name="T18" fmla="*/ 404 w 1061"/>
                <a:gd name="T19" fmla="*/ 746 h 940"/>
                <a:gd name="T20" fmla="*/ 260 w 1061"/>
                <a:gd name="T21" fmla="*/ 690 h 940"/>
                <a:gd name="T22" fmla="*/ 125 w 1061"/>
                <a:gd name="T23" fmla="*/ 632 h 940"/>
                <a:gd name="T24" fmla="*/ 81 w 1061"/>
                <a:gd name="T25" fmla="*/ 478 h 940"/>
                <a:gd name="T26" fmla="*/ 44 w 1061"/>
                <a:gd name="T27" fmla="*/ 320 h 940"/>
                <a:gd name="T28" fmla="*/ 18 w 1061"/>
                <a:gd name="T29" fmla="*/ 160 h 940"/>
                <a:gd name="T30" fmla="*/ 0 w 1061"/>
                <a:gd name="T31" fmla="*/ 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1" h="940">
                  <a:moveTo>
                    <a:pt x="0" y="0"/>
                  </a:moveTo>
                  <a:lnTo>
                    <a:pt x="989" y="0"/>
                  </a:lnTo>
                  <a:lnTo>
                    <a:pt x="998" y="239"/>
                  </a:lnTo>
                  <a:lnTo>
                    <a:pt x="1014" y="476"/>
                  </a:lnTo>
                  <a:lnTo>
                    <a:pt x="1035" y="711"/>
                  </a:lnTo>
                  <a:lnTo>
                    <a:pt x="1061" y="940"/>
                  </a:lnTo>
                  <a:lnTo>
                    <a:pt x="886" y="897"/>
                  </a:lnTo>
                  <a:lnTo>
                    <a:pt x="718" y="850"/>
                  </a:lnTo>
                  <a:lnTo>
                    <a:pt x="556" y="799"/>
                  </a:lnTo>
                  <a:lnTo>
                    <a:pt x="404" y="746"/>
                  </a:lnTo>
                  <a:lnTo>
                    <a:pt x="260" y="690"/>
                  </a:lnTo>
                  <a:lnTo>
                    <a:pt x="125" y="632"/>
                  </a:lnTo>
                  <a:lnTo>
                    <a:pt x="81" y="478"/>
                  </a:lnTo>
                  <a:lnTo>
                    <a:pt x="44" y="320"/>
                  </a:lnTo>
                  <a:lnTo>
                    <a:pt x="18" y="16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1" name="Freeform 266"/>
            <p:cNvSpPr>
              <a:spLocks/>
            </p:cNvSpPr>
            <p:nvPr/>
          </p:nvSpPr>
          <p:spPr bwMode="auto">
            <a:xfrm>
              <a:off x="-1310" y="-262"/>
              <a:ext cx="531" cy="462"/>
            </a:xfrm>
            <a:custGeom>
              <a:avLst/>
              <a:gdLst>
                <a:gd name="T0" fmla="*/ 0 w 1062"/>
                <a:gd name="T1" fmla="*/ 0 h 924"/>
                <a:gd name="T2" fmla="*/ 177 w 1062"/>
                <a:gd name="T3" fmla="*/ 42 h 924"/>
                <a:gd name="T4" fmla="*/ 344 w 1062"/>
                <a:gd name="T5" fmla="*/ 90 h 924"/>
                <a:gd name="T6" fmla="*/ 506 w 1062"/>
                <a:gd name="T7" fmla="*/ 141 h 924"/>
                <a:gd name="T8" fmla="*/ 658 w 1062"/>
                <a:gd name="T9" fmla="*/ 193 h 924"/>
                <a:gd name="T10" fmla="*/ 802 w 1062"/>
                <a:gd name="T11" fmla="*/ 250 h 924"/>
                <a:gd name="T12" fmla="*/ 939 w 1062"/>
                <a:gd name="T13" fmla="*/ 309 h 924"/>
                <a:gd name="T14" fmla="*/ 981 w 1062"/>
                <a:gd name="T15" fmla="*/ 459 h 924"/>
                <a:gd name="T16" fmla="*/ 1016 w 1062"/>
                <a:gd name="T17" fmla="*/ 611 h 924"/>
                <a:gd name="T18" fmla="*/ 1044 w 1062"/>
                <a:gd name="T19" fmla="*/ 766 h 924"/>
                <a:gd name="T20" fmla="*/ 1062 w 1062"/>
                <a:gd name="T21" fmla="*/ 924 h 924"/>
                <a:gd name="T22" fmla="*/ 72 w 1062"/>
                <a:gd name="T23" fmla="*/ 924 h 924"/>
                <a:gd name="T24" fmla="*/ 63 w 1062"/>
                <a:gd name="T25" fmla="*/ 687 h 924"/>
                <a:gd name="T26" fmla="*/ 48 w 1062"/>
                <a:gd name="T27" fmla="*/ 455 h 924"/>
                <a:gd name="T28" fmla="*/ 27 w 1062"/>
                <a:gd name="T29" fmla="*/ 225 h 924"/>
                <a:gd name="T30" fmla="*/ 0 w 1062"/>
                <a:gd name="T31" fmla="*/ 0 h 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2" h="924">
                  <a:moveTo>
                    <a:pt x="0" y="0"/>
                  </a:moveTo>
                  <a:lnTo>
                    <a:pt x="177" y="42"/>
                  </a:lnTo>
                  <a:lnTo>
                    <a:pt x="344" y="90"/>
                  </a:lnTo>
                  <a:lnTo>
                    <a:pt x="506" y="141"/>
                  </a:lnTo>
                  <a:lnTo>
                    <a:pt x="658" y="193"/>
                  </a:lnTo>
                  <a:lnTo>
                    <a:pt x="802" y="250"/>
                  </a:lnTo>
                  <a:lnTo>
                    <a:pt x="939" y="309"/>
                  </a:lnTo>
                  <a:lnTo>
                    <a:pt x="981" y="459"/>
                  </a:lnTo>
                  <a:lnTo>
                    <a:pt x="1016" y="611"/>
                  </a:lnTo>
                  <a:lnTo>
                    <a:pt x="1044" y="766"/>
                  </a:lnTo>
                  <a:lnTo>
                    <a:pt x="1062" y="924"/>
                  </a:lnTo>
                  <a:lnTo>
                    <a:pt x="72" y="924"/>
                  </a:lnTo>
                  <a:lnTo>
                    <a:pt x="63" y="687"/>
                  </a:lnTo>
                  <a:lnTo>
                    <a:pt x="48" y="455"/>
                  </a:lnTo>
                  <a:lnTo>
                    <a:pt x="27" y="22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2" name="Freeform 267"/>
            <p:cNvSpPr>
              <a:spLocks/>
            </p:cNvSpPr>
            <p:nvPr/>
          </p:nvSpPr>
          <p:spPr bwMode="auto">
            <a:xfrm>
              <a:off x="-2812" y="-1111"/>
              <a:ext cx="471" cy="532"/>
            </a:xfrm>
            <a:custGeom>
              <a:avLst/>
              <a:gdLst>
                <a:gd name="T0" fmla="*/ 944 w 944"/>
                <a:gd name="T1" fmla="*/ 0 h 1064"/>
                <a:gd name="T2" fmla="*/ 944 w 944"/>
                <a:gd name="T3" fmla="*/ 992 h 1064"/>
                <a:gd name="T4" fmla="*/ 704 w 944"/>
                <a:gd name="T5" fmla="*/ 1001 h 1064"/>
                <a:gd name="T6" fmla="*/ 465 w 944"/>
                <a:gd name="T7" fmla="*/ 1016 h 1064"/>
                <a:gd name="T8" fmla="*/ 230 w 944"/>
                <a:gd name="T9" fmla="*/ 1038 h 1064"/>
                <a:gd name="T10" fmla="*/ 0 w 944"/>
                <a:gd name="T11" fmla="*/ 1064 h 1064"/>
                <a:gd name="T12" fmla="*/ 44 w 944"/>
                <a:gd name="T13" fmla="*/ 888 h 1064"/>
                <a:gd name="T14" fmla="*/ 89 w 944"/>
                <a:gd name="T15" fmla="*/ 720 h 1064"/>
                <a:gd name="T16" fmla="*/ 140 w 944"/>
                <a:gd name="T17" fmla="*/ 558 h 1064"/>
                <a:gd name="T18" fmla="*/ 193 w 944"/>
                <a:gd name="T19" fmla="*/ 405 h 1064"/>
                <a:gd name="T20" fmla="*/ 249 w 944"/>
                <a:gd name="T21" fmla="*/ 261 h 1064"/>
                <a:gd name="T22" fmla="*/ 309 w 944"/>
                <a:gd name="T23" fmla="*/ 126 h 1064"/>
                <a:gd name="T24" fmla="*/ 463 w 944"/>
                <a:gd name="T25" fmla="*/ 80 h 1064"/>
                <a:gd name="T26" fmla="*/ 621 w 944"/>
                <a:gd name="T27" fmla="*/ 45 h 1064"/>
                <a:gd name="T28" fmla="*/ 782 w 944"/>
                <a:gd name="T29" fmla="*/ 17 h 1064"/>
                <a:gd name="T30" fmla="*/ 944 w 944"/>
                <a:gd name="T31" fmla="*/ 0 h 1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44" h="1064">
                  <a:moveTo>
                    <a:pt x="944" y="0"/>
                  </a:moveTo>
                  <a:lnTo>
                    <a:pt x="944" y="992"/>
                  </a:lnTo>
                  <a:lnTo>
                    <a:pt x="704" y="1001"/>
                  </a:lnTo>
                  <a:lnTo>
                    <a:pt x="465" y="1016"/>
                  </a:lnTo>
                  <a:lnTo>
                    <a:pt x="230" y="1038"/>
                  </a:lnTo>
                  <a:lnTo>
                    <a:pt x="0" y="1064"/>
                  </a:lnTo>
                  <a:lnTo>
                    <a:pt x="44" y="888"/>
                  </a:lnTo>
                  <a:lnTo>
                    <a:pt x="89" y="720"/>
                  </a:lnTo>
                  <a:lnTo>
                    <a:pt x="140" y="558"/>
                  </a:lnTo>
                  <a:lnTo>
                    <a:pt x="193" y="405"/>
                  </a:lnTo>
                  <a:lnTo>
                    <a:pt x="249" y="261"/>
                  </a:lnTo>
                  <a:lnTo>
                    <a:pt x="309" y="126"/>
                  </a:lnTo>
                  <a:lnTo>
                    <a:pt x="463" y="80"/>
                  </a:lnTo>
                  <a:lnTo>
                    <a:pt x="621" y="45"/>
                  </a:lnTo>
                  <a:lnTo>
                    <a:pt x="782" y="17"/>
                  </a:lnTo>
                  <a:lnTo>
                    <a:pt x="9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3" name="Freeform 268"/>
            <p:cNvSpPr>
              <a:spLocks/>
            </p:cNvSpPr>
            <p:nvPr/>
          </p:nvSpPr>
          <p:spPr bwMode="auto">
            <a:xfrm>
              <a:off x="-2084" y="-358"/>
              <a:ext cx="554" cy="558"/>
            </a:xfrm>
            <a:custGeom>
              <a:avLst/>
              <a:gdLst>
                <a:gd name="T0" fmla="*/ 0 w 1109"/>
                <a:gd name="T1" fmla="*/ 0 h 1115"/>
                <a:gd name="T2" fmla="*/ 214 w 1109"/>
                <a:gd name="T3" fmla="*/ 9 h 1115"/>
                <a:gd name="T4" fmla="*/ 425 w 1109"/>
                <a:gd name="T5" fmla="*/ 23 h 1115"/>
                <a:gd name="T6" fmla="*/ 628 w 1109"/>
                <a:gd name="T7" fmla="*/ 40 h 1115"/>
                <a:gd name="T8" fmla="*/ 826 w 1109"/>
                <a:gd name="T9" fmla="*/ 63 h 1115"/>
                <a:gd name="T10" fmla="*/ 1019 w 1109"/>
                <a:gd name="T11" fmla="*/ 89 h 1115"/>
                <a:gd name="T12" fmla="*/ 1046 w 1109"/>
                <a:gd name="T13" fmla="*/ 284 h 1115"/>
                <a:gd name="T14" fmla="*/ 1069 w 1109"/>
                <a:gd name="T15" fmla="*/ 483 h 1115"/>
                <a:gd name="T16" fmla="*/ 1088 w 1109"/>
                <a:gd name="T17" fmla="*/ 688 h 1115"/>
                <a:gd name="T18" fmla="*/ 1100 w 1109"/>
                <a:gd name="T19" fmla="*/ 899 h 1115"/>
                <a:gd name="T20" fmla="*/ 1109 w 1109"/>
                <a:gd name="T21" fmla="*/ 1115 h 1115"/>
                <a:gd name="T22" fmla="*/ 0 w 1109"/>
                <a:gd name="T23" fmla="*/ 1115 h 1115"/>
                <a:gd name="T24" fmla="*/ 0 w 1109"/>
                <a:gd name="T25" fmla="*/ 0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9" h="1115">
                  <a:moveTo>
                    <a:pt x="0" y="0"/>
                  </a:moveTo>
                  <a:lnTo>
                    <a:pt x="214" y="9"/>
                  </a:lnTo>
                  <a:lnTo>
                    <a:pt x="425" y="23"/>
                  </a:lnTo>
                  <a:lnTo>
                    <a:pt x="628" y="40"/>
                  </a:lnTo>
                  <a:lnTo>
                    <a:pt x="826" y="63"/>
                  </a:lnTo>
                  <a:lnTo>
                    <a:pt x="1019" y="89"/>
                  </a:lnTo>
                  <a:lnTo>
                    <a:pt x="1046" y="284"/>
                  </a:lnTo>
                  <a:lnTo>
                    <a:pt x="1069" y="483"/>
                  </a:lnTo>
                  <a:lnTo>
                    <a:pt x="1088" y="688"/>
                  </a:lnTo>
                  <a:lnTo>
                    <a:pt x="1100" y="899"/>
                  </a:lnTo>
                  <a:lnTo>
                    <a:pt x="1109" y="1115"/>
                  </a:lnTo>
                  <a:lnTo>
                    <a:pt x="0" y="111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4" name="Freeform 269"/>
            <p:cNvSpPr>
              <a:spLocks/>
            </p:cNvSpPr>
            <p:nvPr/>
          </p:nvSpPr>
          <p:spPr bwMode="auto">
            <a:xfrm>
              <a:off x="-2084" y="-1110"/>
              <a:ext cx="459" cy="531"/>
            </a:xfrm>
            <a:custGeom>
              <a:avLst/>
              <a:gdLst>
                <a:gd name="T0" fmla="*/ 0 w 919"/>
                <a:gd name="T1" fmla="*/ 0 h 1063"/>
                <a:gd name="T2" fmla="*/ 156 w 919"/>
                <a:gd name="T3" fmla="*/ 20 h 1063"/>
                <a:gd name="T4" fmla="*/ 309 w 919"/>
                <a:gd name="T5" fmla="*/ 46 h 1063"/>
                <a:gd name="T6" fmla="*/ 462 w 919"/>
                <a:gd name="T7" fmla="*/ 81 h 1063"/>
                <a:gd name="T8" fmla="*/ 611 w 919"/>
                <a:gd name="T9" fmla="*/ 125 h 1063"/>
                <a:gd name="T10" fmla="*/ 669 w 919"/>
                <a:gd name="T11" fmla="*/ 260 h 1063"/>
                <a:gd name="T12" fmla="*/ 725 w 919"/>
                <a:gd name="T13" fmla="*/ 404 h 1063"/>
                <a:gd name="T14" fmla="*/ 777 w 919"/>
                <a:gd name="T15" fmla="*/ 557 h 1063"/>
                <a:gd name="T16" fmla="*/ 828 w 919"/>
                <a:gd name="T17" fmla="*/ 719 h 1063"/>
                <a:gd name="T18" fmla="*/ 876 w 919"/>
                <a:gd name="T19" fmla="*/ 887 h 1063"/>
                <a:gd name="T20" fmla="*/ 919 w 919"/>
                <a:gd name="T21" fmla="*/ 1063 h 1063"/>
                <a:gd name="T22" fmla="*/ 695 w 919"/>
                <a:gd name="T23" fmla="*/ 1037 h 1063"/>
                <a:gd name="T24" fmla="*/ 467 w 919"/>
                <a:gd name="T25" fmla="*/ 1015 h 1063"/>
                <a:gd name="T26" fmla="*/ 235 w 919"/>
                <a:gd name="T27" fmla="*/ 1001 h 1063"/>
                <a:gd name="T28" fmla="*/ 0 w 919"/>
                <a:gd name="T29" fmla="*/ 991 h 1063"/>
                <a:gd name="T30" fmla="*/ 0 w 919"/>
                <a:gd name="T31" fmla="*/ 0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9" h="1063">
                  <a:moveTo>
                    <a:pt x="0" y="0"/>
                  </a:moveTo>
                  <a:lnTo>
                    <a:pt x="156" y="20"/>
                  </a:lnTo>
                  <a:lnTo>
                    <a:pt x="309" y="46"/>
                  </a:lnTo>
                  <a:lnTo>
                    <a:pt x="462" y="81"/>
                  </a:lnTo>
                  <a:lnTo>
                    <a:pt x="611" y="125"/>
                  </a:lnTo>
                  <a:lnTo>
                    <a:pt x="669" y="260"/>
                  </a:lnTo>
                  <a:lnTo>
                    <a:pt x="725" y="404"/>
                  </a:lnTo>
                  <a:lnTo>
                    <a:pt x="777" y="557"/>
                  </a:lnTo>
                  <a:lnTo>
                    <a:pt x="828" y="719"/>
                  </a:lnTo>
                  <a:lnTo>
                    <a:pt x="876" y="887"/>
                  </a:lnTo>
                  <a:lnTo>
                    <a:pt x="919" y="1063"/>
                  </a:lnTo>
                  <a:lnTo>
                    <a:pt x="695" y="1037"/>
                  </a:lnTo>
                  <a:lnTo>
                    <a:pt x="467" y="1015"/>
                  </a:lnTo>
                  <a:lnTo>
                    <a:pt x="235" y="1001"/>
                  </a:lnTo>
                  <a:lnTo>
                    <a:pt x="0" y="99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5" name="Freeform 270"/>
            <p:cNvSpPr>
              <a:spLocks/>
            </p:cNvSpPr>
            <p:nvPr/>
          </p:nvSpPr>
          <p:spPr bwMode="auto">
            <a:xfrm>
              <a:off x="-3441" y="-893"/>
              <a:ext cx="450" cy="451"/>
            </a:xfrm>
            <a:custGeom>
              <a:avLst/>
              <a:gdLst>
                <a:gd name="T0" fmla="*/ 900 w 900"/>
                <a:gd name="T1" fmla="*/ 0 h 903"/>
                <a:gd name="T2" fmla="*/ 849 w 900"/>
                <a:gd name="T3" fmla="*/ 172 h 903"/>
                <a:gd name="T4" fmla="*/ 800 w 900"/>
                <a:gd name="T5" fmla="*/ 350 h 903"/>
                <a:gd name="T6" fmla="*/ 756 w 900"/>
                <a:gd name="T7" fmla="*/ 531 h 903"/>
                <a:gd name="T8" fmla="*/ 716 w 900"/>
                <a:gd name="T9" fmla="*/ 718 h 903"/>
                <a:gd name="T10" fmla="*/ 530 w 900"/>
                <a:gd name="T11" fmla="*/ 759 h 903"/>
                <a:gd name="T12" fmla="*/ 347 w 900"/>
                <a:gd name="T13" fmla="*/ 803 h 903"/>
                <a:gd name="T14" fmla="*/ 170 w 900"/>
                <a:gd name="T15" fmla="*/ 850 h 903"/>
                <a:gd name="T16" fmla="*/ 0 w 900"/>
                <a:gd name="T17" fmla="*/ 903 h 903"/>
                <a:gd name="T18" fmla="*/ 88 w 900"/>
                <a:gd name="T19" fmla="*/ 771 h 903"/>
                <a:gd name="T20" fmla="*/ 184 w 900"/>
                <a:gd name="T21" fmla="*/ 643 h 903"/>
                <a:gd name="T22" fmla="*/ 290 w 900"/>
                <a:gd name="T23" fmla="*/ 520 h 903"/>
                <a:gd name="T24" fmla="*/ 400 w 900"/>
                <a:gd name="T25" fmla="*/ 402 h 903"/>
                <a:gd name="T26" fmla="*/ 518 w 900"/>
                <a:gd name="T27" fmla="*/ 292 h 903"/>
                <a:gd name="T28" fmla="*/ 640 w 900"/>
                <a:gd name="T29" fmla="*/ 186 h 903"/>
                <a:gd name="T30" fmla="*/ 769 w 900"/>
                <a:gd name="T31" fmla="*/ 90 h 903"/>
                <a:gd name="T32" fmla="*/ 900 w 900"/>
                <a:gd name="T3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0" h="903">
                  <a:moveTo>
                    <a:pt x="900" y="0"/>
                  </a:moveTo>
                  <a:lnTo>
                    <a:pt x="849" y="172"/>
                  </a:lnTo>
                  <a:lnTo>
                    <a:pt x="800" y="350"/>
                  </a:lnTo>
                  <a:lnTo>
                    <a:pt x="756" y="531"/>
                  </a:lnTo>
                  <a:lnTo>
                    <a:pt x="716" y="718"/>
                  </a:lnTo>
                  <a:lnTo>
                    <a:pt x="530" y="759"/>
                  </a:lnTo>
                  <a:lnTo>
                    <a:pt x="347" y="803"/>
                  </a:lnTo>
                  <a:lnTo>
                    <a:pt x="170" y="850"/>
                  </a:lnTo>
                  <a:lnTo>
                    <a:pt x="0" y="903"/>
                  </a:lnTo>
                  <a:lnTo>
                    <a:pt x="88" y="771"/>
                  </a:lnTo>
                  <a:lnTo>
                    <a:pt x="184" y="643"/>
                  </a:lnTo>
                  <a:lnTo>
                    <a:pt x="290" y="520"/>
                  </a:lnTo>
                  <a:lnTo>
                    <a:pt x="400" y="402"/>
                  </a:lnTo>
                  <a:lnTo>
                    <a:pt x="518" y="292"/>
                  </a:lnTo>
                  <a:lnTo>
                    <a:pt x="640" y="186"/>
                  </a:lnTo>
                  <a:lnTo>
                    <a:pt x="769" y="90"/>
                  </a:lnTo>
                  <a:lnTo>
                    <a:pt x="9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6" name="Freeform 271"/>
            <p:cNvSpPr>
              <a:spLocks/>
            </p:cNvSpPr>
            <p:nvPr/>
          </p:nvSpPr>
          <p:spPr bwMode="auto">
            <a:xfrm>
              <a:off x="-1447" y="-893"/>
              <a:ext cx="451" cy="451"/>
            </a:xfrm>
            <a:custGeom>
              <a:avLst/>
              <a:gdLst>
                <a:gd name="T0" fmla="*/ 0 w 901"/>
                <a:gd name="T1" fmla="*/ 0 h 903"/>
                <a:gd name="T2" fmla="*/ 131 w 901"/>
                <a:gd name="T3" fmla="*/ 90 h 903"/>
                <a:gd name="T4" fmla="*/ 259 w 901"/>
                <a:gd name="T5" fmla="*/ 186 h 903"/>
                <a:gd name="T6" fmla="*/ 382 w 901"/>
                <a:gd name="T7" fmla="*/ 292 h 903"/>
                <a:gd name="T8" fmla="*/ 500 w 901"/>
                <a:gd name="T9" fmla="*/ 402 h 903"/>
                <a:gd name="T10" fmla="*/ 612 w 901"/>
                <a:gd name="T11" fmla="*/ 520 h 903"/>
                <a:gd name="T12" fmla="*/ 715 w 901"/>
                <a:gd name="T13" fmla="*/ 643 h 903"/>
                <a:gd name="T14" fmla="*/ 812 w 901"/>
                <a:gd name="T15" fmla="*/ 771 h 903"/>
                <a:gd name="T16" fmla="*/ 901 w 901"/>
                <a:gd name="T17" fmla="*/ 903 h 903"/>
                <a:gd name="T18" fmla="*/ 729 w 901"/>
                <a:gd name="T19" fmla="*/ 850 h 903"/>
                <a:gd name="T20" fmla="*/ 552 w 901"/>
                <a:gd name="T21" fmla="*/ 803 h 903"/>
                <a:gd name="T22" fmla="*/ 372 w 901"/>
                <a:gd name="T23" fmla="*/ 759 h 903"/>
                <a:gd name="T24" fmla="*/ 184 w 901"/>
                <a:gd name="T25" fmla="*/ 718 h 903"/>
                <a:gd name="T26" fmla="*/ 145 w 901"/>
                <a:gd name="T27" fmla="*/ 531 h 903"/>
                <a:gd name="T28" fmla="*/ 100 w 901"/>
                <a:gd name="T29" fmla="*/ 350 h 903"/>
                <a:gd name="T30" fmla="*/ 52 w 901"/>
                <a:gd name="T31" fmla="*/ 172 h 903"/>
                <a:gd name="T32" fmla="*/ 0 w 901"/>
                <a:gd name="T3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1" h="903">
                  <a:moveTo>
                    <a:pt x="0" y="0"/>
                  </a:moveTo>
                  <a:lnTo>
                    <a:pt x="131" y="90"/>
                  </a:lnTo>
                  <a:lnTo>
                    <a:pt x="259" y="186"/>
                  </a:lnTo>
                  <a:lnTo>
                    <a:pt x="382" y="292"/>
                  </a:lnTo>
                  <a:lnTo>
                    <a:pt x="500" y="402"/>
                  </a:lnTo>
                  <a:lnTo>
                    <a:pt x="612" y="520"/>
                  </a:lnTo>
                  <a:lnTo>
                    <a:pt x="715" y="643"/>
                  </a:lnTo>
                  <a:lnTo>
                    <a:pt x="812" y="771"/>
                  </a:lnTo>
                  <a:lnTo>
                    <a:pt x="901" y="903"/>
                  </a:lnTo>
                  <a:lnTo>
                    <a:pt x="729" y="850"/>
                  </a:lnTo>
                  <a:lnTo>
                    <a:pt x="552" y="803"/>
                  </a:lnTo>
                  <a:lnTo>
                    <a:pt x="372" y="759"/>
                  </a:lnTo>
                  <a:lnTo>
                    <a:pt x="184" y="718"/>
                  </a:lnTo>
                  <a:lnTo>
                    <a:pt x="145" y="531"/>
                  </a:lnTo>
                  <a:lnTo>
                    <a:pt x="100" y="350"/>
                  </a:lnTo>
                  <a:lnTo>
                    <a:pt x="52" y="17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7" name="Freeform 272"/>
            <p:cNvSpPr>
              <a:spLocks/>
            </p:cNvSpPr>
            <p:nvPr/>
          </p:nvSpPr>
          <p:spPr bwMode="auto">
            <a:xfrm>
              <a:off x="-3441" y="1105"/>
              <a:ext cx="450" cy="451"/>
            </a:xfrm>
            <a:custGeom>
              <a:avLst/>
              <a:gdLst>
                <a:gd name="T0" fmla="*/ 0 w 900"/>
                <a:gd name="T1" fmla="*/ 0 h 903"/>
                <a:gd name="T2" fmla="*/ 170 w 900"/>
                <a:gd name="T3" fmla="*/ 53 h 903"/>
                <a:gd name="T4" fmla="*/ 347 w 900"/>
                <a:gd name="T5" fmla="*/ 100 h 903"/>
                <a:gd name="T6" fmla="*/ 530 w 900"/>
                <a:gd name="T7" fmla="*/ 144 h 903"/>
                <a:gd name="T8" fmla="*/ 716 w 900"/>
                <a:gd name="T9" fmla="*/ 184 h 903"/>
                <a:gd name="T10" fmla="*/ 756 w 900"/>
                <a:gd name="T11" fmla="*/ 372 h 903"/>
                <a:gd name="T12" fmla="*/ 800 w 900"/>
                <a:gd name="T13" fmla="*/ 553 h 903"/>
                <a:gd name="T14" fmla="*/ 849 w 900"/>
                <a:gd name="T15" fmla="*/ 730 h 903"/>
                <a:gd name="T16" fmla="*/ 900 w 900"/>
                <a:gd name="T17" fmla="*/ 903 h 903"/>
                <a:gd name="T18" fmla="*/ 769 w 900"/>
                <a:gd name="T19" fmla="*/ 813 h 903"/>
                <a:gd name="T20" fmla="*/ 640 w 900"/>
                <a:gd name="T21" fmla="*/ 716 h 903"/>
                <a:gd name="T22" fmla="*/ 518 w 900"/>
                <a:gd name="T23" fmla="*/ 613 h 903"/>
                <a:gd name="T24" fmla="*/ 400 w 900"/>
                <a:gd name="T25" fmla="*/ 500 h 903"/>
                <a:gd name="T26" fmla="*/ 290 w 900"/>
                <a:gd name="T27" fmla="*/ 383 h 903"/>
                <a:gd name="T28" fmla="*/ 184 w 900"/>
                <a:gd name="T29" fmla="*/ 260 h 903"/>
                <a:gd name="T30" fmla="*/ 88 w 900"/>
                <a:gd name="T31" fmla="*/ 132 h 903"/>
                <a:gd name="T32" fmla="*/ 0 w 900"/>
                <a:gd name="T3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0" h="903">
                  <a:moveTo>
                    <a:pt x="0" y="0"/>
                  </a:moveTo>
                  <a:lnTo>
                    <a:pt x="170" y="53"/>
                  </a:lnTo>
                  <a:lnTo>
                    <a:pt x="347" y="100"/>
                  </a:lnTo>
                  <a:lnTo>
                    <a:pt x="530" y="144"/>
                  </a:lnTo>
                  <a:lnTo>
                    <a:pt x="716" y="184"/>
                  </a:lnTo>
                  <a:lnTo>
                    <a:pt x="756" y="372"/>
                  </a:lnTo>
                  <a:lnTo>
                    <a:pt x="800" y="553"/>
                  </a:lnTo>
                  <a:lnTo>
                    <a:pt x="849" y="730"/>
                  </a:lnTo>
                  <a:lnTo>
                    <a:pt x="900" y="903"/>
                  </a:lnTo>
                  <a:lnTo>
                    <a:pt x="769" y="813"/>
                  </a:lnTo>
                  <a:lnTo>
                    <a:pt x="640" y="716"/>
                  </a:lnTo>
                  <a:lnTo>
                    <a:pt x="518" y="613"/>
                  </a:lnTo>
                  <a:lnTo>
                    <a:pt x="400" y="500"/>
                  </a:lnTo>
                  <a:lnTo>
                    <a:pt x="290" y="383"/>
                  </a:lnTo>
                  <a:lnTo>
                    <a:pt x="184" y="260"/>
                  </a:lnTo>
                  <a:lnTo>
                    <a:pt x="88" y="13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8" name="Freeform 273"/>
            <p:cNvSpPr>
              <a:spLocks/>
            </p:cNvSpPr>
            <p:nvPr/>
          </p:nvSpPr>
          <p:spPr bwMode="auto">
            <a:xfrm>
              <a:off x="-1447" y="1105"/>
              <a:ext cx="451" cy="451"/>
            </a:xfrm>
            <a:custGeom>
              <a:avLst/>
              <a:gdLst>
                <a:gd name="T0" fmla="*/ 901 w 901"/>
                <a:gd name="T1" fmla="*/ 0 h 903"/>
                <a:gd name="T2" fmla="*/ 812 w 901"/>
                <a:gd name="T3" fmla="*/ 132 h 903"/>
                <a:gd name="T4" fmla="*/ 715 w 901"/>
                <a:gd name="T5" fmla="*/ 260 h 903"/>
                <a:gd name="T6" fmla="*/ 612 w 901"/>
                <a:gd name="T7" fmla="*/ 383 h 903"/>
                <a:gd name="T8" fmla="*/ 500 w 901"/>
                <a:gd name="T9" fmla="*/ 500 h 903"/>
                <a:gd name="T10" fmla="*/ 382 w 901"/>
                <a:gd name="T11" fmla="*/ 613 h 903"/>
                <a:gd name="T12" fmla="*/ 259 w 901"/>
                <a:gd name="T13" fmla="*/ 716 h 903"/>
                <a:gd name="T14" fmla="*/ 131 w 901"/>
                <a:gd name="T15" fmla="*/ 813 h 903"/>
                <a:gd name="T16" fmla="*/ 0 w 901"/>
                <a:gd name="T17" fmla="*/ 903 h 903"/>
                <a:gd name="T18" fmla="*/ 52 w 901"/>
                <a:gd name="T19" fmla="*/ 730 h 903"/>
                <a:gd name="T20" fmla="*/ 100 w 901"/>
                <a:gd name="T21" fmla="*/ 553 h 903"/>
                <a:gd name="T22" fmla="*/ 145 w 901"/>
                <a:gd name="T23" fmla="*/ 372 h 903"/>
                <a:gd name="T24" fmla="*/ 184 w 901"/>
                <a:gd name="T25" fmla="*/ 184 h 903"/>
                <a:gd name="T26" fmla="*/ 372 w 901"/>
                <a:gd name="T27" fmla="*/ 144 h 903"/>
                <a:gd name="T28" fmla="*/ 552 w 901"/>
                <a:gd name="T29" fmla="*/ 100 h 903"/>
                <a:gd name="T30" fmla="*/ 729 w 901"/>
                <a:gd name="T31" fmla="*/ 53 h 903"/>
                <a:gd name="T32" fmla="*/ 901 w 901"/>
                <a:gd name="T3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01" h="903">
                  <a:moveTo>
                    <a:pt x="901" y="0"/>
                  </a:moveTo>
                  <a:lnTo>
                    <a:pt x="812" y="132"/>
                  </a:lnTo>
                  <a:lnTo>
                    <a:pt x="715" y="260"/>
                  </a:lnTo>
                  <a:lnTo>
                    <a:pt x="612" y="383"/>
                  </a:lnTo>
                  <a:lnTo>
                    <a:pt x="500" y="500"/>
                  </a:lnTo>
                  <a:lnTo>
                    <a:pt x="382" y="613"/>
                  </a:lnTo>
                  <a:lnTo>
                    <a:pt x="259" y="716"/>
                  </a:lnTo>
                  <a:lnTo>
                    <a:pt x="131" y="813"/>
                  </a:lnTo>
                  <a:lnTo>
                    <a:pt x="0" y="903"/>
                  </a:lnTo>
                  <a:lnTo>
                    <a:pt x="52" y="730"/>
                  </a:lnTo>
                  <a:lnTo>
                    <a:pt x="100" y="553"/>
                  </a:lnTo>
                  <a:lnTo>
                    <a:pt x="145" y="372"/>
                  </a:lnTo>
                  <a:lnTo>
                    <a:pt x="184" y="184"/>
                  </a:lnTo>
                  <a:lnTo>
                    <a:pt x="372" y="144"/>
                  </a:lnTo>
                  <a:lnTo>
                    <a:pt x="552" y="100"/>
                  </a:lnTo>
                  <a:lnTo>
                    <a:pt x="729" y="53"/>
                  </a:lnTo>
                  <a:lnTo>
                    <a:pt x="9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9" name="Freeform 274"/>
            <p:cNvSpPr>
              <a:spLocks/>
            </p:cNvSpPr>
            <p:nvPr/>
          </p:nvSpPr>
          <p:spPr bwMode="auto">
            <a:xfrm>
              <a:off x="-2812" y="1242"/>
              <a:ext cx="471" cy="532"/>
            </a:xfrm>
            <a:custGeom>
              <a:avLst/>
              <a:gdLst>
                <a:gd name="T0" fmla="*/ 0 w 944"/>
                <a:gd name="T1" fmla="*/ 0 h 1064"/>
                <a:gd name="T2" fmla="*/ 230 w 944"/>
                <a:gd name="T3" fmla="*/ 26 h 1064"/>
                <a:gd name="T4" fmla="*/ 465 w 944"/>
                <a:gd name="T5" fmla="*/ 47 h 1064"/>
                <a:gd name="T6" fmla="*/ 704 w 944"/>
                <a:gd name="T7" fmla="*/ 63 h 1064"/>
                <a:gd name="T8" fmla="*/ 944 w 944"/>
                <a:gd name="T9" fmla="*/ 72 h 1064"/>
                <a:gd name="T10" fmla="*/ 944 w 944"/>
                <a:gd name="T11" fmla="*/ 1064 h 1064"/>
                <a:gd name="T12" fmla="*/ 782 w 944"/>
                <a:gd name="T13" fmla="*/ 1047 h 1064"/>
                <a:gd name="T14" fmla="*/ 621 w 944"/>
                <a:gd name="T15" fmla="*/ 1019 h 1064"/>
                <a:gd name="T16" fmla="*/ 463 w 944"/>
                <a:gd name="T17" fmla="*/ 983 h 1064"/>
                <a:gd name="T18" fmla="*/ 309 w 944"/>
                <a:gd name="T19" fmla="*/ 938 h 1064"/>
                <a:gd name="T20" fmla="*/ 249 w 944"/>
                <a:gd name="T21" fmla="*/ 802 h 1064"/>
                <a:gd name="T22" fmla="*/ 193 w 944"/>
                <a:gd name="T23" fmla="*/ 658 h 1064"/>
                <a:gd name="T24" fmla="*/ 140 w 944"/>
                <a:gd name="T25" fmla="*/ 506 h 1064"/>
                <a:gd name="T26" fmla="*/ 89 w 944"/>
                <a:gd name="T27" fmla="*/ 344 h 1064"/>
                <a:gd name="T28" fmla="*/ 44 w 944"/>
                <a:gd name="T29" fmla="*/ 175 h 1064"/>
                <a:gd name="T30" fmla="*/ 0 w 944"/>
                <a:gd name="T31" fmla="*/ 0 h 1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44" h="1064">
                  <a:moveTo>
                    <a:pt x="0" y="0"/>
                  </a:moveTo>
                  <a:lnTo>
                    <a:pt x="230" y="26"/>
                  </a:lnTo>
                  <a:lnTo>
                    <a:pt x="465" y="47"/>
                  </a:lnTo>
                  <a:lnTo>
                    <a:pt x="704" y="63"/>
                  </a:lnTo>
                  <a:lnTo>
                    <a:pt x="944" y="72"/>
                  </a:lnTo>
                  <a:lnTo>
                    <a:pt x="944" y="1064"/>
                  </a:lnTo>
                  <a:lnTo>
                    <a:pt x="782" y="1047"/>
                  </a:lnTo>
                  <a:lnTo>
                    <a:pt x="621" y="1019"/>
                  </a:lnTo>
                  <a:lnTo>
                    <a:pt x="463" y="983"/>
                  </a:lnTo>
                  <a:lnTo>
                    <a:pt x="309" y="938"/>
                  </a:lnTo>
                  <a:lnTo>
                    <a:pt x="249" y="802"/>
                  </a:lnTo>
                  <a:lnTo>
                    <a:pt x="193" y="658"/>
                  </a:lnTo>
                  <a:lnTo>
                    <a:pt x="140" y="506"/>
                  </a:lnTo>
                  <a:lnTo>
                    <a:pt x="89" y="344"/>
                  </a:lnTo>
                  <a:lnTo>
                    <a:pt x="44" y="17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0" name="Freeform 275"/>
            <p:cNvSpPr>
              <a:spLocks/>
            </p:cNvSpPr>
            <p:nvPr/>
          </p:nvSpPr>
          <p:spPr bwMode="auto">
            <a:xfrm>
              <a:off x="-1310" y="456"/>
              <a:ext cx="532" cy="470"/>
            </a:xfrm>
            <a:custGeom>
              <a:avLst/>
              <a:gdLst>
                <a:gd name="T0" fmla="*/ 72 w 1063"/>
                <a:gd name="T1" fmla="*/ 0 h 940"/>
                <a:gd name="T2" fmla="*/ 1063 w 1063"/>
                <a:gd name="T3" fmla="*/ 0 h 940"/>
                <a:gd name="T4" fmla="*/ 1046 w 1063"/>
                <a:gd name="T5" fmla="*/ 160 h 940"/>
                <a:gd name="T6" fmla="*/ 1018 w 1063"/>
                <a:gd name="T7" fmla="*/ 320 h 940"/>
                <a:gd name="T8" fmla="*/ 983 w 1063"/>
                <a:gd name="T9" fmla="*/ 478 h 940"/>
                <a:gd name="T10" fmla="*/ 939 w 1063"/>
                <a:gd name="T11" fmla="*/ 632 h 940"/>
                <a:gd name="T12" fmla="*/ 802 w 1063"/>
                <a:gd name="T13" fmla="*/ 690 h 940"/>
                <a:gd name="T14" fmla="*/ 658 w 1063"/>
                <a:gd name="T15" fmla="*/ 746 h 940"/>
                <a:gd name="T16" fmla="*/ 506 w 1063"/>
                <a:gd name="T17" fmla="*/ 799 h 940"/>
                <a:gd name="T18" fmla="*/ 344 w 1063"/>
                <a:gd name="T19" fmla="*/ 850 h 940"/>
                <a:gd name="T20" fmla="*/ 177 w 1063"/>
                <a:gd name="T21" fmla="*/ 897 h 940"/>
                <a:gd name="T22" fmla="*/ 0 w 1063"/>
                <a:gd name="T23" fmla="*/ 940 h 940"/>
                <a:gd name="T24" fmla="*/ 27 w 1063"/>
                <a:gd name="T25" fmla="*/ 711 h 940"/>
                <a:gd name="T26" fmla="*/ 48 w 1063"/>
                <a:gd name="T27" fmla="*/ 476 h 940"/>
                <a:gd name="T28" fmla="*/ 63 w 1063"/>
                <a:gd name="T29" fmla="*/ 239 h 940"/>
                <a:gd name="T30" fmla="*/ 72 w 1063"/>
                <a:gd name="T31" fmla="*/ 0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3" h="940">
                  <a:moveTo>
                    <a:pt x="72" y="0"/>
                  </a:moveTo>
                  <a:lnTo>
                    <a:pt x="1063" y="0"/>
                  </a:lnTo>
                  <a:lnTo>
                    <a:pt x="1046" y="160"/>
                  </a:lnTo>
                  <a:lnTo>
                    <a:pt x="1018" y="320"/>
                  </a:lnTo>
                  <a:lnTo>
                    <a:pt x="983" y="478"/>
                  </a:lnTo>
                  <a:lnTo>
                    <a:pt x="939" y="632"/>
                  </a:lnTo>
                  <a:lnTo>
                    <a:pt x="802" y="690"/>
                  </a:lnTo>
                  <a:lnTo>
                    <a:pt x="658" y="746"/>
                  </a:lnTo>
                  <a:lnTo>
                    <a:pt x="506" y="799"/>
                  </a:lnTo>
                  <a:lnTo>
                    <a:pt x="344" y="850"/>
                  </a:lnTo>
                  <a:lnTo>
                    <a:pt x="177" y="897"/>
                  </a:lnTo>
                  <a:lnTo>
                    <a:pt x="0" y="940"/>
                  </a:lnTo>
                  <a:lnTo>
                    <a:pt x="27" y="711"/>
                  </a:lnTo>
                  <a:lnTo>
                    <a:pt x="48" y="476"/>
                  </a:lnTo>
                  <a:lnTo>
                    <a:pt x="63" y="239"/>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1" name="Freeform 276"/>
            <p:cNvSpPr>
              <a:spLocks noEditPoints="1"/>
            </p:cNvSpPr>
            <p:nvPr/>
          </p:nvSpPr>
          <p:spPr bwMode="auto">
            <a:xfrm>
              <a:off x="-2084" y="1242"/>
              <a:ext cx="459" cy="531"/>
            </a:xfrm>
            <a:custGeom>
              <a:avLst/>
              <a:gdLst>
                <a:gd name="T0" fmla="*/ 0 w 919"/>
                <a:gd name="T1" fmla="*/ 1062 h 1062"/>
                <a:gd name="T2" fmla="*/ 0 w 919"/>
                <a:gd name="T3" fmla="*/ 1062 h 1062"/>
                <a:gd name="T4" fmla="*/ 0 w 919"/>
                <a:gd name="T5" fmla="*/ 1062 h 1062"/>
                <a:gd name="T6" fmla="*/ 0 w 919"/>
                <a:gd name="T7" fmla="*/ 1062 h 1062"/>
                <a:gd name="T8" fmla="*/ 919 w 919"/>
                <a:gd name="T9" fmla="*/ 0 h 1062"/>
                <a:gd name="T10" fmla="*/ 876 w 919"/>
                <a:gd name="T11" fmla="*/ 175 h 1062"/>
                <a:gd name="T12" fmla="*/ 828 w 919"/>
                <a:gd name="T13" fmla="*/ 344 h 1062"/>
                <a:gd name="T14" fmla="*/ 777 w 919"/>
                <a:gd name="T15" fmla="*/ 506 h 1062"/>
                <a:gd name="T16" fmla="*/ 725 w 919"/>
                <a:gd name="T17" fmla="*/ 658 h 1062"/>
                <a:gd name="T18" fmla="*/ 669 w 919"/>
                <a:gd name="T19" fmla="*/ 802 h 1062"/>
                <a:gd name="T20" fmla="*/ 611 w 919"/>
                <a:gd name="T21" fmla="*/ 938 h 1062"/>
                <a:gd name="T22" fmla="*/ 462 w 919"/>
                <a:gd name="T23" fmla="*/ 982 h 1062"/>
                <a:gd name="T24" fmla="*/ 309 w 919"/>
                <a:gd name="T25" fmla="*/ 1017 h 1062"/>
                <a:gd name="T26" fmla="*/ 156 w 919"/>
                <a:gd name="T27" fmla="*/ 1043 h 1062"/>
                <a:gd name="T28" fmla="*/ 0 w 919"/>
                <a:gd name="T29" fmla="*/ 1062 h 1062"/>
                <a:gd name="T30" fmla="*/ 0 w 919"/>
                <a:gd name="T31" fmla="*/ 72 h 1062"/>
                <a:gd name="T32" fmla="*/ 235 w 919"/>
                <a:gd name="T33" fmla="*/ 61 h 1062"/>
                <a:gd name="T34" fmla="*/ 467 w 919"/>
                <a:gd name="T35" fmla="*/ 47 h 1062"/>
                <a:gd name="T36" fmla="*/ 695 w 919"/>
                <a:gd name="T37" fmla="*/ 26 h 1062"/>
                <a:gd name="T38" fmla="*/ 919 w 919"/>
                <a:gd name="T39" fmla="*/ 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19" h="1062">
                  <a:moveTo>
                    <a:pt x="0" y="1062"/>
                  </a:moveTo>
                  <a:lnTo>
                    <a:pt x="0" y="1062"/>
                  </a:lnTo>
                  <a:lnTo>
                    <a:pt x="0" y="1062"/>
                  </a:lnTo>
                  <a:lnTo>
                    <a:pt x="0" y="1062"/>
                  </a:lnTo>
                  <a:close/>
                  <a:moveTo>
                    <a:pt x="919" y="0"/>
                  </a:moveTo>
                  <a:lnTo>
                    <a:pt x="876" y="175"/>
                  </a:lnTo>
                  <a:lnTo>
                    <a:pt x="828" y="344"/>
                  </a:lnTo>
                  <a:lnTo>
                    <a:pt x="777" y="506"/>
                  </a:lnTo>
                  <a:lnTo>
                    <a:pt x="725" y="658"/>
                  </a:lnTo>
                  <a:lnTo>
                    <a:pt x="669" y="802"/>
                  </a:lnTo>
                  <a:lnTo>
                    <a:pt x="611" y="938"/>
                  </a:lnTo>
                  <a:lnTo>
                    <a:pt x="462" y="982"/>
                  </a:lnTo>
                  <a:lnTo>
                    <a:pt x="309" y="1017"/>
                  </a:lnTo>
                  <a:lnTo>
                    <a:pt x="156" y="1043"/>
                  </a:lnTo>
                  <a:lnTo>
                    <a:pt x="0" y="1062"/>
                  </a:lnTo>
                  <a:lnTo>
                    <a:pt x="0" y="72"/>
                  </a:lnTo>
                  <a:lnTo>
                    <a:pt x="235" y="61"/>
                  </a:lnTo>
                  <a:lnTo>
                    <a:pt x="467" y="47"/>
                  </a:lnTo>
                  <a:lnTo>
                    <a:pt x="695" y="26"/>
                  </a:lnTo>
                  <a:lnTo>
                    <a:pt x="9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2" name="Freeform 277"/>
            <p:cNvSpPr>
              <a:spLocks/>
            </p:cNvSpPr>
            <p:nvPr/>
          </p:nvSpPr>
          <p:spPr bwMode="auto">
            <a:xfrm>
              <a:off x="-2084" y="456"/>
              <a:ext cx="554" cy="565"/>
            </a:xfrm>
            <a:custGeom>
              <a:avLst/>
              <a:gdLst>
                <a:gd name="T0" fmla="*/ 0 w 1109"/>
                <a:gd name="T1" fmla="*/ 0 h 1131"/>
                <a:gd name="T2" fmla="*/ 1109 w 1109"/>
                <a:gd name="T3" fmla="*/ 0 h 1131"/>
                <a:gd name="T4" fmla="*/ 1102 w 1109"/>
                <a:gd name="T5" fmla="*/ 219 h 1131"/>
                <a:gd name="T6" fmla="*/ 1088 w 1109"/>
                <a:gd name="T7" fmla="*/ 432 h 1131"/>
                <a:gd name="T8" fmla="*/ 1070 w 1109"/>
                <a:gd name="T9" fmla="*/ 641 h 1131"/>
                <a:gd name="T10" fmla="*/ 1048 w 1109"/>
                <a:gd name="T11" fmla="*/ 845 h 1131"/>
                <a:gd name="T12" fmla="*/ 1019 w 1109"/>
                <a:gd name="T13" fmla="*/ 1041 h 1131"/>
                <a:gd name="T14" fmla="*/ 826 w 1109"/>
                <a:gd name="T15" fmla="*/ 1068 h 1131"/>
                <a:gd name="T16" fmla="*/ 628 w 1109"/>
                <a:gd name="T17" fmla="*/ 1091 h 1131"/>
                <a:gd name="T18" fmla="*/ 425 w 1109"/>
                <a:gd name="T19" fmla="*/ 1108 h 1131"/>
                <a:gd name="T20" fmla="*/ 214 w 1109"/>
                <a:gd name="T21" fmla="*/ 1122 h 1131"/>
                <a:gd name="T22" fmla="*/ 0 w 1109"/>
                <a:gd name="T23" fmla="*/ 1131 h 1131"/>
                <a:gd name="T24" fmla="*/ 0 w 1109"/>
                <a:gd name="T25" fmla="*/ 0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09" h="1131">
                  <a:moveTo>
                    <a:pt x="0" y="0"/>
                  </a:moveTo>
                  <a:lnTo>
                    <a:pt x="1109" y="0"/>
                  </a:lnTo>
                  <a:lnTo>
                    <a:pt x="1102" y="219"/>
                  </a:lnTo>
                  <a:lnTo>
                    <a:pt x="1088" y="432"/>
                  </a:lnTo>
                  <a:lnTo>
                    <a:pt x="1070" y="641"/>
                  </a:lnTo>
                  <a:lnTo>
                    <a:pt x="1048" y="845"/>
                  </a:lnTo>
                  <a:lnTo>
                    <a:pt x="1019" y="1041"/>
                  </a:lnTo>
                  <a:lnTo>
                    <a:pt x="826" y="1068"/>
                  </a:lnTo>
                  <a:lnTo>
                    <a:pt x="628" y="1091"/>
                  </a:lnTo>
                  <a:lnTo>
                    <a:pt x="425" y="1108"/>
                  </a:lnTo>
                  <a:lnTo>
                    <a:pt x="214" y="1122"/>
                  </a:lnTo>
                  <a:lnTo>
                    <a:pt x="0" y="113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993" name="Freeform 290"/>
          <p:cNvSpPr>
            <a:spLocks noEditPoints="1"/>
          </p:cNvSpPr>
          <p:nvPr/>
        </p:nvSpPr>
        <p:spPr bwMode="auto">
          <a:xfrm>
            <a:off x="8091235" y="3657844"/>
            <a:ext cx="172667" cy="205439"/>
          </a:xfrm>
          <a:custGeom>
            <a:avLst/>
            <a:gdLst>
              <a:gd name="T0" fmla="*/ 2344 w 4825"/>
              <a:gd name="T1" fmla="*/ 1833 h 5742"/>
              <a:gd name="T2" fmla="*/ 2271 w 4825"/>
              <a:gd name="T3" fmla="*/ 2083 h 5742"/>
              <a:gd name="T4" fmla="*/ 2178 w 4825"/>
              <a:gd name="T5" fmla="*/ 2429 h 5742"/>
              <a:gd name="T6" fmla="*/ 2089 w 4825"/>
              <a:gd name="T7" fmla="*/ 2781 h 5742"/>
              <a:gd name="T8" fmla="*/ 2019 w 4825"/>
              <a:gd name="T9" fmla="*/ 3089 h 5742"/>
              <a:gd name="T10" fmla="*/ 1982 w 4825"/>
              <a:gd name="T11" fmla="*/ 3301 h 5742"/>
              <a:gd name="T12" fmla="*/ 2020 w 4825"/>
              <a:gd name="T13" fmla="*/ 3516 h 5742"/>
              <a:gd name="T14" fmla="*/ 2178 w 4825"/>
              <a:gd name="T15" fmla="*/ 3694 h 5742"/>
              <a:gd name="T16" fmla="*/ 2413 w 4825"/>
              <a:gd name="T17" fmla="*/ 3764 h 5742"/>
              <a:gd name="T18" fmla="*/ 2648 w 4825"/>
              <a:gd name="T19" fmla="*/ 3694 h 5742"/>
              <a:gd name="T20" fmla="*/ 2803 w 4825"/>
              <a:gd name="T21" fmla="*/ 3516 h 5742"/>
              <a:gd name="T22" fmla="*/ 2842 w 4825"/>
              <a:gd name="T23" fmla="*/ 3301 h 5742"/>
              <a:gd name="T24" fmla="*/ 2807 w 4825"/>
              <a:gd name="T25" fmla="*/ 3089 h 5742"/>
              <a:gd name="T26" fmla="*/ 2735 w 4825"/>
              <a:gd name="T27" fmla="*/ 2781 h 5742"/>
              <a:gd name="T28" fmla="*/ 2646 w 4825"/>
              <a:gd name="T29" fmla="*/ 2429 h 5742"/>
              <a:gd name="T30" fmla="*/ 2555 w 4825"/>
              <a:gd name="T31" fmla="*/ 2083 h 5742"/>
              <a:gd name="T32" fmla="*/ 2481 w 4825"/>
              <a:gd name="T33" fmla="*/ 1833 h 5742"/>
              <a:gd name="T34" fmla="*/ 1708 w 4825"/>
              <a:gd name="T35" fmla="*/ 0 h 5742"/>
              <a:gd name="T36" fmla="*/ 3249 w 4825"/>
              <a:gd name="T37" fmla="*/ 44 h 5742"/>
              <a:gd name="T38" fmla="*/ 3357 w 4825"/>
              <a:gd name="T39" fmla="*/ 205 h 5742"/>
              <a:gd name="T40" fmla="*/ 3319 w 4825"/>
              <a:gd name="T41" fmla="*/ 399 h 5742"/>
              <a:gd name="T42" fmla="*/ 3157 w 4825"/>
              <a:gd name="T43" fmla="*/ 505 h 5742"/>
              <a:gd name="T44" fmla="*/ 2945 w 4825"/>
              <a:gd name="T45" fmla="*/ 985 h 5742"/>
              <a:gd name="T46" fmla="*/ 3483 w 4825"/>
              <a:gd name="T47" fmla="*/ 1175 h 5742"/>
              <a:gd name="T48" fmla="*/ 3816 w 4825"/>
              <a:gd name="T49" fmla="*/ 694 h 5742"/>
              <a:gd name="T50" fmla="*/ 3988 w 4825"/>
              <a:gd name="T51" fmla="*/ 670 h 5742"/>
              <a:gd name="T52" fmla="*/ 4140 w 4825"/>
              <a:gd name="T53" fmla="*/ 763 h 5742"/>
              <a:gd name="T54" fmla="*/ 4195 w 4825"/>
              <a:gd name="T55" fmla="*/ 925 h 5742"/>
              <a:gd name="T56" fmla="*/ 3914 w 4825"/>
              <a:gd name="T57" fmla="*/ 1450 h 5742"/>
              <a:gd name="T58" fmla="*/ 4338 w 4825"/>
              <a:gd name="T59" fmla="*/ 1884 h 5742"/>
              <a:gd name="T60" fmla="*/ 4642 w 4825"/>
              <a:gd name="T61" fmla="*/ 2412 h 5742"/>
              <a:gd name="T62" fmla="*/ 4804 w 4825"/>
              <a:gd name="T63" fmla="*/ 3012 h 5742"/>
              <a:gd name="T64" fmla="*/ 4803 w 4825"/>
              <a:gd name="T65" fmla="*/ 3659 h 5742"/>
              <a:gd name="T66" fmla="*/ 4635 w 4825"/>
              <a:gd name="T67" fmla="*/ 4270 h 5742"/>
              <a:gd name="T68" fmla="*/ 4321 w 4825"/>
              <a:gd name="T69" fmla="*/ 4805 h 5742"/>
              <a:gd name="T70" fmla="*/ 3886 w 4825"/>
              <a:gd name="T71" fmla="*/ 5240 h 5742"/>
              <a:gd name="T72" fmla="*/ 3350 w 4825"/>
              <a:gd name="T73" fmla="*/ 5552 h 5742"/>
              <a:gd name="T74" fmla="*/ 2739 w 4825"/>
              <a:gd name="T75" fmla="*/ 5720 h 5742"/>
              <a:gd name="T76" fmla="*/ 2085 w 4825"/>
              <a:gd name="T77" fmla="*/ 5720 h 5742"/>
              <a:gd name="T78" fmla="*/ 1474 w 4825"/>
              <a:gd name="T79" fmla="*/ 5552 h 5742"/>
              <a:gd name="T80" fmla="*/ 939 w 4825"/>
              <a:gd name="T81" fmla="*/ 5240 h 5742"/>
              <a:gd name="T82" fmla="*/ 503 w 4825"/>
              <a:gd name="T83" fmla="*/ 4805 h 5742"/>
              <a:gd name="T84" fmla="*/ 189 w 4825"/>
              <a:gd name="T85" fmla="*/ 4270 h 5742"/>
              <a:gd name="T86" fmla="*/ 21 w 4825"/>
              <a:gd name="T87" fmla="*/ 3659 h 5742"/>
              <a:gd name="T88" fmla="*/ 21 w 4825"/>
              <a:gd name="T89" fmla="*/ 3014 h 5742"/>
              <a:gd name="T90" fmla="*/ 182 w 4825"/>
              <a:gd name="T91" fmla="*/ 2412 h 5742"/>
              <a:gd name="T92" fmla="*/ 485 w 4825"/>
              <a:gd name="T93" fmla="*/ 1886 h 5742"/>
              <a:gd name="T94" fmla="*/ 908 w 4825"/>
              <a:gd name="T95" fmla="*/ 1452 h 5742"/>
              <a:gd name="T96" fmla="*/ 1426 w 4825"/>
              <a:gd name="T97" fmla="*/ 1135 h 5742"/>
              <a:gd name="T98" fmla="*/ 2022 w 4825"/>
              <a:gd name="T99" fmla="*/ 957 h 5742"/>
              <a:gd name="T100" fmla="*/ 1608 w 4825"/>
              <a:gd name="T101" fmla="*/ 491 h 5742"/>
              <a:gd name="T102" fmla="*/ 1474 w 4825"/>
              <a:gd name="T103" fmla="*/ 355 h 5742"/>
              <a:gd name="T104" fmla="*/ 1474 w 4825"/>
              <a:gd name="T105" fmla="*/ 156 h 5742"/>
              <a:gd name="T106" fmla="*/ 1608 w 4825"/>
              <a:gd name="T107" fmla="*/ 19 h 5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825" h="5742">
                <a:moveTo>
                  <a:pt x="2413" y="1796"/>
                </a:moveTo>
                <a:lnTo>
                  <a:pt x="2385" y="1802"/>
                </a:lnTo>
                <a:lnTo>
                  <a:pt x="2362" y="1814"/>
                </a:lnTo>
                <a:lnTo>
                  <a:pt x="2344" y="1833"/>
                </a:lnTo>
                <a:lnTo>
                  <a:pt x="2332" y="1858"/>
                </a:lnTo>
                <a:lnTo>
                  <a:pt x="2313" y="1927"/>
                </a:lnTo>
                <a:lnTo>
                  <a:pt x="2292" y="2003"/>
                </a:lnTo>
                <a:lnTo>
                  <a:pt x="2271" y="2083"/>
                </a:lnTo>
                <a:lnTo>
                  <a:pt x="2248" y="2165"/>
                </a:lnTo>
                <a:lnTo>
                  <a:pt x="2225" y="2253"/>
                </a:lnTo>
                <a:lnTo>
                  <a:pt x="2201" y="2340"/>
                </a:lnTo>
                <a:lnTo>
                  <a:pt x="2178" y="2429"/>
                </a:lnTo>
                <a:lnTo>
                  <a:pt x="2155" y="2519"/>
                </a:lnTo>
                <a:lnTo>
                  <a:pt x="2132" y="2608"/>
                </a:lnTo>
                <a:lnTo>
                  <a:pt x="2110" y="2695"/>
                </a:lnTo>
                <a:lnTo>
                  <a:pt x="2089" y="2781"/>
                </a:lnTo>
                <a:lnTo>
                  <a:pt x="2069" y="2865"/>
                </a:lnTo>
                <a:lnTo>
                  <a:pt x="2050" y="2944"/>
                </a:lnTo>
                <a:lnTo>
                  <a:pt x="2033" y="3019"/>
                </a:lnTo>
                <a:lnTo>
                  <a:pt x="2019" y="3089"/>
                </a:lnTo>
                <a:lnTo>
                  <a:pt x="2006" y="3154"/>
                </a:lnTo>
                <a:lnTo>
                  <a:pt x="1996" y="3210"/>
                </a:lnTo>
                <a:lnTo>
                  <a:pt x="1987" y="3260"/>
                </a:lnTo>
                <a:lnTo>
                  <a:pt x="1982" y="3301"/>
                </a:lnTo>
                <a:lnTo>
                  <a:pt x="1982" y="3334"/>
                </a:lnTo>
                <a:lnTo>
                  <a:pt x="1985" y="3397"/>
                </a:lnTo>
                <a:lnTo>
                  <a:pt x="1999" y="3458"/>
                </a:lnTo>
                <a:lnTo>
                  <a:pt x="2020" y="3516"/>
                </a:lnTo>
                <a:lnTo>
                  <a:pt x="2050" y="3568"/>
                </a:lnTo>
                <a:lnTo>
                  <a:pt x="2087" y="3615"/>
                </a:lnTo>
                <a:lnTo>
                  <a:pt x="2129" y="3659"/>
                </a:lnTo>
                <a:lnTo>
                  <a:pt x="2178" y="3694"/>
                </a:lnTo>
                <a:lnTo>
                  <a:pt x="2231" y="3724"/>
                </a:lnTo>
                <a:lnTo>
                  <a:pt x="2288" y="3747"/>
                </a:lnTo>
                <a:lnTo>
                  <a:pt x="2348" y="3759"/>
                </a:lnTo>
                <a:lnTo>
                  <a:pt x="2413" y="3764"/>
                </a:lnTo>
                <a:lnTo>
                  <a:pt x="2476" y="3759"/>
                </a:lnTo>
                <a:lnTo>
                  <a:pt x="2537" y="3747"/>
                </a:lnTo>
                <a:lnTo>
                  <a:pt x="2593" y="3724"/>
                </a:lnTo>
                <a:lnTo>
                  <a:pt x="2648" y="3694"/>
                </a:lnTo>
                <a:lnTo>
                  <a:pt x="2695" y="3659"/>
                </a:lnTo>
                <a:lnTo>
                  <a:pt x="2737" y="3615"/>
                </a:lnTo>
                <a:lnTo>
                  <a:pt x="2774" y="3568"/>
                </a:lnTo>
                <a:lnTo>
                  <a:pt x="2803" y="3516"/>
                </a:lnTo>
                <a:lnTo>
                  <a:pt x="2825" y="3458"/>
                </a:lnTo>
                <a:lnTo>
                  <a:pt x="2839" y="3397"/>
                </a:lnTo>
                <a:lnTo>
                  <a:pt x="2844" y="3334"/>
                </a:lnTo>
                <a:lnTo>
                  <a:pt x="2842" y="3301"/>
                </a:lnTo>
                <a:lnTo>
                  <a:pt x="2837" y="3260"/>
                </a:lnTo>
                <a:lnTo>
                  <a:pt x="2830" y="3210"/>
                </a:lnTo>
                <a:lnTo>
                  <a:pt x="2819" y="3154"/>
                </a:lnTo>
                <a:lnTo>
                  <a:pt x="2807" y="3089"/>
                </a:lnTo>
                <a:lnTo>
                  <a:pt x="2791" y="3019"/>
                </a:lnTo>
                <a:lnTo>
                  <a:pt x="2774" y="2944"/>
                </a:lnTo>
                <a:lnTo>
                  <a:pt x="2756" y="2865"/>
                </a:lnTo>
                <a:lnTo>
                  <a:pt x="2735" y="2781"/>
                </a:lnTo>
                <a:lnTo>
                  <a:pt x="2714" y="2695"/>
                </a:lnTo>
                <a:lnTo>
                  <a:pt x="2693" y="2608"/>
                </a:lnTo>
                <a:lnTo>
                  <a:pt x="2670" y="2519"/>
                </a:lnTo>
                <a:lnTo>
                  <a:pt x="2646" y="2429"/>
                </a:lnTo>
                <a:lnTo>
                  <a:pt x="2623" y="2340"/>
                </a:lnTo>
                <a:lnTo>
                  <a:pt x="2600" y="2253"/>
                </a:lnTo>
                <a:lnTo>
                  <a:pt x="2576" y="2165"/>
                </a:lnTo>
                <a:lnTo>
                  <a:pt x="2555" y="2083"/>
                </a:lnTo>
                <a:lnTo>
                  <a:pt x="2532" y="2003"/>
                </a:lnTo>
                <a:lnTo>
                  <a:pt x="2511" y="1927"/>
                </a:lnTo>
                <a:lnTo>
                  <a:pt x="2492" y="1858"/>
                </a:lnTo>
                <a:lnTo>
                  <a:pt x="2481" y="1833"/>
                </a:lnTo>
                <a:lnTo>
                  <a:pt x="2462" y="1814"/>
                </a:lnTo>
                <a:lnTo>
                  <a:pt x="2439" y="1802"/>
                </a:lnTo>
                <a:lnTo>
                  <a:pt x="2413" y="1796"/>
                </a:lnTo>
                <a:close/>
                <a:moveTo>
                  <a:pt x="1708" y="0"/>
                </a:moveTo>
                <a:lnTo>
                  <a:pt x="3105" y="0"/>
                </a:lnTo>
                <a:lnTo>
                  <a:pt x="3157" y="5"/>
                </a:lnTo>
                <a:lnTo>
                  <a:pt x="3205" y="19"/>
                </a:lnTo>
                <a:lnTo>
                  <a:pt x="3249" y="44"/>
                </a:lnTo>
                <a:lnTo>
                  <a:pt x="3287" y="75"/>
                </a:lnTo>
                <a:lnTo>
                  <a:pt x="3319" y="112"/>
                </a:lnTo>
                <a:lnTo>
                  <a:pt x="3341" y="156"/>
                </a:lnTo>
                <a:lnTo>
                  <a:pt x="3357" y="205"/>
                </a:lnTo>
                <a:lnTo>
                  <a:pt x="3362" y="255"/>
                </a:lnTo>
                <a:lnTo>
                  <a:pt x="3357" y="306"/>
                </a:lnTo>
                <a:lnTo>
                  <a:pt x="3341" y="355"/>
                </a:lnTo>
                <a:lnTo>
                  <a:pt x="3319" y="399"/>
                </a:lnTo>
                <a:lnTo>
                  <a:pt x="3287" y="436"/>
                </a:lnTo>
                <a:lnTo>
                  <a:pt x="3249" y="467"/>
                </a:lnTo>
                <a:lnTo>
                  <a:pt x="3205" y="491"/>
                </a:lnTo>
                <a:lnTo>
                  <a:pt x="3157" y="505"/>
                </a:lnTo>
                <a:lnTo>
                  <a:pt x="3105" y="511"/>
                </a:lnTo>
                <a:lnTo>
                  <a:pt x="2803" y="511"/>
                </a:lnTo>
                <a:lnTo>
                  <a:pt x="2803" y="957"/>
                </a:lnTo>
                <a:lnTo>
                  <a:pt x="2945" y="985"/>
                </a:lnTo>
                <a:lnTo>
                  <a:pt x="3086" y="1020"/>
                </a:lnTo>
                <a:lnTo>
                  <a:pt x="3222" y="1065"/>
                </a:lnTo>
                <a:lnTo>
                  <a:pt x="3354" y="1116"/>
                </a:lnTo>
                <a:lnTo>
                  <a:pt x="3483" y="1175"/>
                </a:lnTo>
                <a:lnTo>
                  <a:pt x="3720" y="787"/>
                </a:lnTo>
                <a:lnTo>
                  <a:pt x="3748" y="750"/>
                </a:lnTo>
                <a:lnTo>
                  <a:pt x="3779" y="719"/>
                </a:lnTo>
                <a:lnTo>
                  <a:pt x="3816" y="694"/>
                </a:lnTo>
                <a:lnTo>
                  <a:pt x="3857" y="679"/>
                </a:lnTo>
                <a:lnTo>
                  <a:pt x="3900" y="668"/>
                </a:lnTo>
                <a:lnTo>
                  <a:pt x="3944" y="665"/>
                </a:lnTo>
                <a:lnTo>
                  <a:pt x="3988" y="670"/>
                </a:lnTo>
                <a:lnTo>
                  <a:pt x="4030" y="682"/>
                </a:lnTo>
                <a:lnTo>
                  <a:pt x="4072" y="701"/>
                </a:lnTo>
                <a:lnTo>
                  <a:pt x="4109" y="729"/>
                </a:lnTo>
                <a:lnTo>
                  <a:pt x="4140" y="763"/>
                </a:lnTo>
                <a:lnTo>
                  <a:pt x="4165" y="799"/>
                </a:lnTo>
                <a:lnTo>
                  <a:pt x="4182" y="840"/>
                </a:lnTo>
                <a:lnTo>
                  <a:pt x="4191" y="882"/>
                </a:lnTo>
                <a:lnTo>
                  <a:pt x="4195" y="925"/>
                </a:lnTo>
                <a:lnTo>
                  <a:pt x="4189" y="969"/>
                </a:lnTo>
                <a:lnTo>
                  <a:pt x="4177" y="1013"/>
                </a:lnTo>
                <a:lnTo>
                  <a:pt x="4158" y="1053"/>
                </a:lnTo>
                <a:lnTo>
                  <a:pt x="3914" y="1450"/>
                </a:lnTo>
                <a:lnTo>
                  <a:pt x="4030" y="1548"/>
                </a:lnTo>
                <a:lnTo>
                  <a:pt x="4140" y="1655"/>
                </a:lnTo>
                <a:lnTo>
                  <a:pt x="4242" y="1765"/>
                </a:lnTo>
                <a:lnTo>
                  <a:pt x="4338" y="1884"/>
                </a:lnTo>
                <a:lnTo>
                  <a:pt x="4426" y="2008"/>
                </a:lnTo>
                <a:lnTo>
                  <a:pt x="4507" y="2137"/>
                </a:lnTo>
                <a:lnTo>
                  <a:pt x="4578" y="2272"/>
                </a:lnTo>
                <a:lnTo>
                  <a:pt x="4642" y="2412"/>
                </a:lnTo>
                <a:lnTo>
                  <a:pt x="4696" y="2555"/>
                </a:lnTo>
                <a:lnTo>
                  <a:pt x="4741" y="2704"/>
                </a:lnTo>
                <a:lnTo>
                  <a:pt x="4778" y="2856"/>
                </a:lnTo>
                <a:lnTo>
                  <a:pt x="4804" y="3012"/>
                </a:lnTo>
                <a:lnTo>
                  <a:pt x="4820" y="3171"/>
                </a:lnTo>
                <a:lnTo>
                  <a:pt x="4825" y="3334"/>
                </a:lnTo>
                <a:lnTo>
                  <a:pt x="4820" y="3498"/>
                </a:lnTo>
                <a:lnTo>
                  <a:pt x="4803" y="3659"/>
                </a:lnTo>
                <a:lnTo>
                  <a:pt x="4776" y="3818"/>
                </a:lnTo>
                <a:lnTo>
                  <a:pt x="4738" y="3972"/>
                </a:lnTo>
                <a:lnTo>
                  <a:pt x="4692" y="4124"/>
                </a:lnTo>
                <a:lnTo>
                  <a:pt x="4635" y="4270"/>
                </a:lnTo>
                <a:lnTo>
                  <a:pt x="4570" y="4411"/>
                </a:lnTo>
                <a:lnTo>
                  <a:pt x="4494" y="4548"/>
                </a:lnTo>
                <a:lnTo>
                  <a:pt x="4412" y="4679"/>
                </a:lnTo>
                <a:lnTo>
                  <a:pt x="4321" y="4805"/>
                </a:lnTo>
                <a:lnTo>
                  <a:pt x="4223" y="4924"/>
                </a:lnTo>
                <a:lnTo>
                  <a:pt x="4118" y="5036"/>
                </a:lnTo>
                <a:lnTo>
                  <a:pt x="4005" y="5141"/>
                </a:lnTo>
                <a:lnTo>
                  <a:pt x="3886" y="5240"/>
                </a:lnTo>
                <a:lnTo>
                  <a:pt x="3760" y="5329"/>
                </a:lnTo>
                <a:lnTo>
                  <a:pt x="3629" y="5413"/>
                </a:lnTo>
                <a:lnTo>
                  <a:pt x="3492" y="5487"/>
                </a:lnTo>
                <a:lnTo>
                  <a:pt x="3350" y="5552"/>
                </a:lnTo>
                <a:lnTo>
                  <a:pt x="3203" y="5609"/>
                </a:lnTo>
                <a:lnTo>
                  <a:pt x="3052" y="5657"/>
                </a:lnTo>
                <a:lnTo>
                  <a:pt x="2898" y="5693"/>
                </a:lnTo>
                <a:lnTo>
                  <a:pt x="2739" y="5720"/>
                </a:lnTo>
                <a:lnTo>
                  <a:pt x="2577" y="5737"/>
                </a:lnTo>
                <a:lnTo>
                  <a:pt x="2413" y="5742"/>
                </a:lnTo>
                <a:lnTo>
                  <a:pt x="2248" y="5737"/>
                </a:lnTo>
                <a:lnTo>
                  <a:pt x="2085" y="5720"/>
                </a:lnTo>
                <a:lnTo>
                  <a:pt x="1927" y="5693"/>
                </a:lnTo>
                <a:lnTo>
                  <a:pt x="1771" y="5657"/>
                </a:lnTo>
                <a:lnTo>
                  <a:pt x="1621" y="5609"/>
                </a:lnTo>
                <a:lnTo>
                  <a:pt x="1474" y="5552"/>
                </a:lnTo>
                <a:lnTo>
                  <a:pt x="1332" y="5487"/>
                </a:lnTo>
                <a:lnTo>
                  <a:pt x="1195" y="5413"/>
                </a:lnTo>
                <a:lnTo>
                  <a:pt x="1064" y="5329"/>
                </a:lnTo>
                <a:lnTo>
                  <a:pt x="939" y="5240"/>
                </a:lnTo>
                <a:lnTo>
                  <a:pt x="820" y="5141"/>
                </a:lnTo>
                <a:lnTo>
                  <a:pt x="706" y="5036"/>
                </a:lnTo>
                <a:lnTo>
                  <a:pt x="601" y="4924"/>
                </a:lnTo>
                <a:lnTo>
                  <a:pt x="503" y="4805"/>
                </a:lnTo>
                <a:lnTo>
                  <a:pt x="412" y="4679"/>
                </a:lnTo>
                <a:lnTo>
                  <a:pt x="329" y="4548"/>
                </a:lnTo>
                <a:lnTo>
                  <a:pt x="254" y="4411"/>
                </a:lnTo>
                <a:lnTo>
                  <a:pt x="189" y="4270"/>
                </a:lnTo>
                <a:lnTo>
                  <a:pt x="133" y="4124"/>
                </a:lnTo>
                <a:lnTo>
                  <a:pt x="86" y="3972"/>
                </a:lnTo>
                <a:lnTo>
                  <a:pt x="49" y="3818"/>
                </a:lnTo>
                <a:lnTo>
                  <a:pt x="21" y="3659"/>
                </a:lnTo>
                <a:lnTo>
                  <a:pt x="5" y="3498"/>
                </a:lnTo>
                <a:lnTo>
                  <a:pt x="0" y="3334"/>
                </a:lnTo>
                <a:lnTo>
                  <a:pt x="5" y="3171"/>
                </a:lnTo>
                <a:lnTo>
                  <a:pt x="21" y="3014"/>
                </a:lnTo>
                <a:lnTo>
                  <a:pt x="47" y="2858"/>
                </a:lnTo>
                <a:lnTo>
                  <a:pt x="82" y="2706"/>
                </a:lnTo>
                <a:lnTo>
                  <a:pt x="128" y="2557"/>
                </a:lnTo>
                <a:lnTo>
                  <a:pt x="182" y="2412"/>
                </a:lnTo>
                <a:lnTo>
                  <a:pt x="245" y="2274"/>
                </a:lnTo>
                <a:lnTo>
                  <a:pt x="317" y="2139"/>
                </a:lnTo>
                <a:lnTo>
                  <a:pt x="398" y="2010"/>
                </a:lnTo>
                <a:lnTo>
                  <a:pt x="485" y="1886"/>
                </a:lnTo>
                <a:lnTo>
                  <a:pt x="582" y="1767"/>
                </a:lnTo>
                <a:lnTo>
                  <a:pt x="683" y="1655"/>
                </a:lnTo>
                <a:lnTo>
                  <a:pt x="792" y="1550"/>
                </a:lnTo>
                <a:lnTo>
                  <a:pt x="908" y="1452"/>
                </a:lnTo>
                <a:lnTo>
                  <a:pt x="1029" y="1361"/>
                </a:lnTo>
                <a:lnTo>
                  <a:pt x="1156" y="1277"/>
                </a:lnTo>
                <a:lnTo>
                  <a:pt x="1290" y="1202"/>
                </a:lnTo>
                <a:lnTo>
                  <a:pt x="1426" y="1135"/>
                </a:lnTo>
                <a:lnTo>
                  <a:pt x="1570" y="1077"/>
                </a:lnTo>
                <a:lnTo>
                  <a:pt x="1715" y="1027"/>
                </a:lnTo>
                <a:lnTo>
                  <a:pt x="1866" y="986"/>
                </a:lnTo>
                <a:lnTo>
                  <a:pt x="2022" y="957"/>
                </a:lnTo>
                <a:lnTo>
                  <a:pt x="2022" y="511"/>
                </a:lnTo>
                <a:lnTo>
                  <a:pt x="1708" y="511"/>
                </a:lnTo>
                <a:lnTo>
                  <a:pt x="1658" y="505"/>
                </a:lnTo>
                <a:lnTo>
                  <a:pt x="1608" y="491"/>
                </a:lnTo>
                <a:lnTo>
                  <a:pt x="1566" y="467"/>
                </a:lnTo>
                <a:lnTo>
                  <a:pt x="1528" y="436"/>
                </a:lnTo>
                <a:lnTo>
                  <a:pt x="1496" y="399"/>
                </a:lnTo>
                <a:lnTo>
                  <a:pt x="1474" y="355"/>
                </a:lnTo>
                <a:lnTo>
                  <a:pt x="1458" y="306"/>
                </a:lnTo>
                <a:lnTo>
                  <a:pt x="1453" y="255"/>
                </a:lnTo>
                <a:lnTo>
                  <a:pt x="1458" y="205"/>
                </a:lnTo>
                <a:lnTo>
                  <a:pt x="1474" y="156"/>
                </a:lnTo>
                <a:lnTo>
                  <a:pt x="1496" y="112"/>
                </a:lnTo>
                <a:lnTo>
                  <a:pt x="1528" y="75"/>
                </a:lnTo>
                <a:lnTo>
                  <a:pt x="1566" y="44"/>
                </a:lnTo>
                <a:lnTo>
                  <a:pt x="1608" y="19"/>
                </a:lnTo>
                <a:lnTo>
                  <a:pt x="1658" y="5"/>
                </a:lnTo>
                <a:lnTo>
                  <a:pt x="170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007" name="Group 308"/>
          <p:cNvGrpSpPr>
            <a:grpSpLocks noChangeAspect="1"/>
          </p:cNvGrpSpPr>
          <p:nvPr/>
        </p:nvGrpSpPr>
        <p:grpSpPr bwMode="auto">
          <a:xfrm>
            <a:off x="4764080" y="3690493"/>
            <a:ext cx="135713" cy="140141"/>
            <a:chOff x="-57" y="2748"/>
            <a:chExt cx="2850" cy="2943"/>
          </a:xfrm>
          <a:solidFill>
            <a:schemeClr val="tx1">
              <a:lumMod val="65000"/>
              <a:lumOff val="35000"/>
            </a:schemeClr>
          </a:solidFill>
        </p:grpSpPr>
        <p:sp>
          <p:nvSpPr>
            <p:cNvPr id="1010" name="Freeform 310"/>
            <p:cNvSpPr>
              <a:spLocks/>
            </p:cNvSpPr>
            <p:nvPr/>
          </p:nvSpPr>
          <p:spPr bwMode="auto">
            <a:xfrm>
              <a:off x="2087" y="3204"/>
              <a:ext cx="409" cy="409"/>
            </a:xfrm>
            <a:custGeom>
              <a:avLst/>
              <a:gdLst>
                <a:gd name="T0" fmla="*/ 409 w 818"/>
                <a:gd name="T1" fmla="*/ 0 h 817"/>
                <a:gd name="T2" fmla="*/ 475 w 818"/>
                <a:gd name="T3" fmla="*/ 5 h 817"/>
                <a:gd name="T4" fmla="*/ 538 w 818"/>
                <a:gd name="T5" fmla="*/ 21 h 817"/>
                <a:gd name="T6" fmla="*/ 597 w 818"/>
                <a:gd name="T7" fmla="*/ 45 h 817"/>
                <a:gd name="T8" fmla="*/ 651 w 818"/>
                <a:gd name="T9" fmla="*/ 79 h 817"/>
                <a:gd name="T10" fmla="*/ 699 w 818"/>
                <a:gd name="T11" fmla="*/ 120 h 817"/>
                <a:gd name="T12" fmla="*/ 739 w 818"/>
                <a:gd name="T13" fmla="*/ 167 h 817"/>
                <a:gd name="T14" fmla="*/ 773 w 818"/>
                <a:gd name="T15" fmla="*/ 220 h 817"/>
                <a:gd name="T16" fmla="*/ 798 w 818"/>
                <a:gd name="T17" fmla="*/ 280 h 817"/>
                <a:gd name="T18" fmla="*/ 812 w 818"/>
                <a:gd name="T19" fmla="*/ 342 h 817"/>
                <a:gd name="T20" fmla="*/ 818 w 818"/>
                <a:gd name="T21" fmla="*/ 409 h 817"/>
                <a:gd name="T22" fmla="*/ 812 w 818"/>
                <a:gd name="T23" fmla="*/ 475 h 817"/>
                <a:gd name="T24" fmla="*/ 798 w 818"/>
                <a:gd name="T25" fmla="*/ 538 h 817"/>
                <a:gd name="T26" fmla="*/ 773 w 818"/>
                <a:gd name="T27" fmla="*/ 597 h 817"/>
                <a:gd name="T28" fmla="*/ 739 w 818"/>
                <a:gd name="T29" fmla="*/ 651 h 817"/>
                <a:gd name="T30" fmla="*/ 697 w 818"/>
                <a:gd name="T31" fmla="*/ 699 h 817"/>
                <a:gd name="T32" fmla="*/ 651 w 818"/>
                <a:gd name="T33" fmla="*/ 738 h 817"/>
                <a:gd name="T34" fmla="*/ 597 w 818"/>
                <a:gd name="T35" fmla="*/ 773 h 817"/>
                <a:gd name="T36" fmla="*/ 538 w 818"/>
                <a:gd name="T37" fmla="*/ 798 h 817"/>
                <a:gd name="T38" fmla="*/ 475 w 818"/>
                <a:gd name="T39" fmla="*/ 812 h 817"/>
                <a:gd name="T40" fmla="*/ 409 w 818"/>
                <a:gd name="T41" fmla="*/ 817 h 817"/>
                <a:gd name="T42" fmla="*/ 342 w 818"/>
                <a:gd name="T43" fmla="*/ 812 h 817"/>
                <a:gd name="T44" fmla="*/ 279 w 818"/>
                <a:gd name="T45" fmla="*/ 798 h 817"/>
                <a:gd name="T46" fmla="*/ 220 w 818"/>
                <a:gd name="T47" fmla="*/ 773 h 817"/>
                <a:gd name="T48" fmla="*/ 168 w 818"/>
                <a:gd name="T49" fmla="*/ 738 h 817"/>
                <a:gd name="T50" fmla="*/ 120 w 818"/>
                <a:gd name="T51" fmla="*/ 699 h 817"/>
                <a:gd name="T52" fmla="*/ 79 w 818"/>
                <a:gd name="T53" fmla="*/ 651 h 817"/>
                <a:gd name="T54" fmla="*/ 46 w 818"/>
                <a:gd name="T55" fmla="*/ 597 h 817"/>
                <a:gd name="T56" fmla="*/ 21 w 818"/>
                <a:gd name="T57" fmla="*/ 538 h 817"/>
                <a:gd name="T58" fmla="*/ 5 w 818"/>
                <a:gd name="T59" fmla="*/ 475 h 817"/>
                <a:gd name="T60" fmla="*/ 0 w 818"/>
                <a:gd name="T61" fmla="*/ 409 h 817"/>
                <a:gd name="T62" fmla="*/ 5 w 818"/>
                <a:gd name="T63" fmla="*/ 342 h 817"/>
                <a:gd name="T64" fmla="*/ 21 w 818"/>
                <a:gd name="T65" fmla="*/ 280 h 817"/>
                <a:gd name="T66" fmla="*/ 44 w 818"/>
                <a:gd name="T67" fmla="*/ 222 h 817"/>
                <a:gd name="T68" fmla="*/ 79 w 818"/>
                <a:gd name="T69" fmla="*/ 168 h 817"/>
                <a:gd name="T70" fmla="*/ 120 w 818"/>
                <a:gd name="T71" fmla="*/ 120 h 817"/>
                <a:gd name="T72" fmla="*/ 166 w 818"/>
                <a:gd name="T73" fmla="*/ 79 h 817"/>
                <a:gd name="T74" fmla="*/ 220 w 818"/>
                <a:gd name="T75" fmla="*/ 46 h 817"/>
                <a:gd name="T76" fmla="*/ 279 w 818"/>
                <a:gd name="T77" fmla="*/ 21 h 817"/>
                <a:gd name="T78" fmla="*/ 342 w 818"/>
                <a:gd name="T79" fmla="*/ 5 h 817"/>
                <a:gd name="T80" fmla="*/ 409 w 818"/>
                <a:gd name="T81" fmla="*/ 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18" h="817">
                  <a:moveTo>
                    <a:pt x="409" y="0"/>
                  </a:moveTo>
                  <a:lnTo>
                    <a:pt x="475" y="5"/>
                  </a:lnTo>
                  <a:lnTo>
                    <a:pt x="538" y="21"/>
                  </a:lnTo>
                  <a:lnTo>
                    <a:pt x="597" y="45"/>
                  </a:lnTo>
                  <a:lnTo>
                    <a:pt x="651" y="79"/>
                  </a:lnTo>
                  <a:lnTo>
                    <a:pt x="699" y="120"/>
                  </a:lnTo>
                  <a:lnTo>
                    <a:pt x="739" y="167"/>
                  </a:lnTo>
                  <a:lnTo>
                    <a:pt x="773" y="220"/>
                  </a:lnTo>
                  <a:lnTo>
                    <a:pt x="798" y="280"/>
                  </a:lnTo>
                  <a:lnTo>
                    <a:pt x="812" y="342"/>
                  </a:lnTo>
                  <a:lnTo>
                    <a:pt x="818" y="409"/>
                  </a:lnTo>
                  <a:lnTo>
                    <a:pt x="812" y="475"/>
                  </a:lnTo>
                  <a:lnTo>
                    <a:pt x="798" y="538"/>
                  </a:lnTo>
                  <a:lnTo>
                    <a:pt x="773" y="597"/>
                  </a:lnTo>
                  <a:lnTo>
                    <a:pt x="739" y="651"/>
                  </a:lnTo>
                  <a:lnTo>
                    <a:pt x="697" y="699"/>
                  </a:lnTo>
                  <a:lnTo>
                    <a:pt x="651" y="738"/>
                  </a:lnTo>
                  <a:lnTo>
                    <a:pt x="597" y="773"/>
                  </a:lnTo>
                  <a:lnTo>
                    <a:pt x="538" y="798"/>
                  </a:lnTo>
                  <a:lnTo>
                    <a:pt x="475" y="812"/>
                  </a:lnTo>
                  <a:lnTo>
                    <a:pt x="409" y="817"/>
                  </a:lnTo>
                  <a:lnTo>
                    <a:pt x="342" y="812"/>
                  </a:lnTo>
                  <a:lnTo>
                    <a:pt x="279" y="798"/>
                  </a:lnTo>
                  <a:lnTo>
                    <a:pt x="220" y="773"/>
                  </a:lnTo>
                  <a:lnTo>
                    <a:pt x="168" y="738"/>
                  </a:lnTo>
                  <a:lnTo>
                    <a:pt x="120" y="699"/>
                  </a:lnTo>
                  <a:lnTo>
                    <a:pt x="79" y="651"/>
                  </a:lnTo>
                  <a:lnTo>
                    <a:pt x="46" y="597"/>
                  </a:lnTo>
                  <a:lnTo>
                    <a:pt x="21" y="538"/>
                  </a:lnTo>
                  <a:lnTo>
                    <a:pt x="5" y="475"/>
                  </a:lnTo>
                  <a:lnTo>
                    <a:pt x="0" y="409"/>
                  </a:lnTo>
                  <a:lnTo>
                    <a:pt x="5" y="342"/>
                  </a:lnTo>
                  <a:lnTo>
                    <a:pt x="21" y="280"/>
                  </a:lnTo>
                  <a:lnTo>
                    <a:pt x="44" y="222"/>
                  </a:lnTo>
                  <a:lnTo>
                    <a:pt x="79" y="168"/>
                  </a:lnTo>
                  <a:lnTo>
                    <a:pt x="120" y="120"/>
                  </a:lnTo>
                  <a:lnTo>
                    <a:pt x="166" y="79"/>
                  </a:lnTo>
                  <a:lnTo>
                    <a:pt x="220" y="46"/>
                  </a:lnTo>
                  <a:lnTo>
                    <a:pt x="279" y="21"/>
                  </a:lnTo>
                  <a:lnTo>
                    <a:pt x="342" y="5"/>
                  </a:lnTo>
                  <a:lnTo>
                    <a:pt x="4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1" name="Freeform 311"/>
            <p:cNvSpPr>
              <a:spLocks/>
            </p:cNvSpPr>
            <p:nvPr/>
          </p:nvSpPr>
          <p:spPr bwMode="auto">
            <a:xfrm>
              <a:off x="2028" y="3679"/>
              <a:ext cx="765" cy="2010"/>
            </a:xfrm>
            <a:custGeom>
              <a:avLst/>
              <a:gdLst>
                <a:gd name="T0" fmla="*/ 1125 w 1530"/>
                <a:gd name="T1" fmla="*/ 6 h 4021"/>
                <a:gd name="T2" fmla="*/ 1310 w 1530"/>
                <a:gd name="T3" fmla="*/ 75 h 4021"/>
                <a:gd name="T4" fmla="*/ 1448 w 1530"/>
                <a:gd name="T5" fmla="*/ 212 h 4021"/>
                <a:gd name="T6" fmla="*/ 1518 w 1530"/>
                <a:gd name="T7" fmla="*/ 396 h 4021"/>
                <a:gd name="T8" fmla="*/ 1527 w 1530"/>
                <a:gd name="T9" fmla="*/ 1960 h 4021"/>
                <a:gd name="T10" fmla="*/ 1459 w 1530"/>
                <a:gd name="T11" fmla="*/ 2069 h 4021"/>
                <a:gd name="T12" fmla="*/ 1335 w 1530"/>
                <a:gd name="T13" fmla="*/ 2114 h 4021"/>
                <a:gd name="T14" fmla="*/ 1247 w 1530"/>
                <a:gd name="T15" fmla="*/ 2094 h 4021"/>
                <a:gd name="T16" fmla="*/ 1157 w 1530"/>
                <a:gd name="T17" fmla="*/ 2003 h 4021"/>
                <a:gd name="T18" fmla="*/ 1129 w 1530"/>
                <a:gd name="T19" fmla="*/ 466 h 4021"/>
                <a:gd name="T20" fmla="*/ 1116 w 1530"/>
                <a:gd name="T21" fmla="*/ 436 h 4021"/>
                <a:gd name="T22" fmla="*/ 1071 w 1530"/>
                <a:gd name="T23" fmla="*/ 427 h 4021"/>
                <a:gd name="T24" fmla="*/ 1046 w 1530"/>
                <a:gd name="T25" fmla="*/ 466 h 4021"/>
                <a:gd name="T26" fmla="*/ 1046 w 1530"/>
                <a:gd name="T27" fmla="*/ 807 h 4021"/>
                <a:gd name="T28" fmla="*/ 1046 w 1530"/>
                <a:gd name="T29" fmla="*/ 1067 h 4021"/>
                <a:gd name="T30" fmla="*/ 1046 w 1530"/>
                <a:gd name="T31" fmla="*/ 1260 h 4021"/>
                <a:gd name="T32" fmla="*/ 1048 w 1530"/>
                <a:gd name="T33" fmla="*/ 1400 h 4021"/>
                <a:gd name="T34" fmla="*/ 1048 w 1530"/>
                <a:gd name="T35" fmla="*/ 1501 h 4021"/>
                <a:gd name="T36" fmla="*/ 1048 w 1530"/>
                <a:gd name="T37" fmla="*/ 1578 h 4021"/>
                <a:gd name="T38" fmla="*/ 1048 w 1530"/>
                <a:gd name="T39" fmla="*/ 1646 h 4021"/>
                <a:gd name="T40" fmla="*/ 1048 w 1530"/>
                <a:gd name="T41" fmla="*/ 1719 h 4021"/>
                <a:gd name="T42" fmla="*/ 1050 w 1530"/>
                <a:gd name="T43" fmla="*/ 1811 h 4021"/>
                <a:gd name="T44" fmla="*/ 1050 w 1530"/>
                <a:gd name="T45" fmla="*/ 1938 h 4021"/>
                <a:gd name="T46" fmla="*/ 1050 w 1530"/>
                <a:gd name="T47" fmla="*/ 2112 h 4021"/>
                <a:gd name="T48" fmla="*/ 1050 w 1530"/>
                <a:gd name="T49" fmla="*/ 2350 h 4021"/>
                <a:gd name="T50" fmla="*/ 1050 w 1530"/>
                <a:gd name="T51" fmla="*/ 2666 h 4021"/>
                <a:gd name="T52" fmla="*/ 1050 w 1530"/>
                <a:gd name="T53" fmla="*/ 3073 h 4021"/>
                <a:gd name="T54" fmla="*/ 1051 w 1530"/>
                <a:gd name="T55" fmla="*/ 3587 h 4021"/>
                <a:gd name="T56" fmla="*/ 1032 w 1530"/>
                <a:gd name="T57" fmla="*/ 3876 h 4021"/>
                <a:gd name="T58" fmla="*/ 946 w 1530"/>
                <a:gd name="T59" fmla="*/ 3982 h 4021"/>
                <a:gd name="T60" fmla="*/ 813 w 1530"/>
                <a:gd name="T61" fmla="*/ 4021 h 4021"/>
                <a:gd name="T62" fmla="*/ 682 w 1530"/>
                <a:gd name="T63" fmla="*/ 3982 h 4021"/>
                <a:gd name="T64" fmla="*/ 596 w 1530"/>
                <a:gd name="T65" fmla="*/ 3876 h 4021"/>
                <a:gd name="T66" fmla="*/ 576 w 1530"/>
                <a:gd name="T67" fmla="*/ 1944 h 4021"/>
                <a:gd name="T68" fmla="*/ 546 w 1530"/>
                <a:gd name="T69" fmla="*/ 1895 h 4021"/>
                <a:gd name="T70" fmla="*/ 490 w 1530"/>
                <a:gd name="T71" fmla="*/ 1906 h 4021"/>
                <a:gd name="T72" fmla="*/ 474 w 1530"/>
                <a:gd name="T73" fmla="*/ 3785 h 4021"/>
                <a:gd name="T74" fmla="*/ 434 w 1530"/>
                <a:gd name="T75" fmla="*/ 3917 h 4021"/>
                <a:gd name="T76" fmla="*/ 330 w 1530"/>
                <a:gd name="T77" fmla="*/ 4003 h 4021"/>
                <a:gd name="T78" fmla="*/ 190 w 1530"/>
                <a:gd name="T79" fmla="*/ 4016 h 4021"/>
                <a:gd name="T80" fmla="*/ 70 w 1530"/>
                <a:gd name="T81" fmla="*/ 3951 h 4021"/>
                <a:gd name="T82" fmla="*/ 6 w 1530"/>
                <a:gd name="T83" fmla="*/ 3833 h 4021"/>
                <a:gd name="T84" fmla="*/ 49 w 1530"/>
                <a:gd name="T85" fmla="*/ 2051 h 4021"/>
                <a:gd name="T86" fmla="*/ 156 w 1530"/>
                <a:gd name="T87" fmla="*/ 1897 h 4021"/>
                <a:gd name="T88" fmla="*/ 196 w 1530"/>
                <a:gd name="T89" fmla="*/ 1707 h 4021"/>
                <a:gd name="T90" fmla="*/ 192 w 1530"/>
                <a:gd name="T91" fmla="*/ 1210 h 4021"/>
                <a:gd name="T92" fmla="*/ 190 w 1530"/>
                <a:gd name="T93" fmla="*/ 825 h 4021"/>
                <a:gd name="T94" fmla="*/ 189 w 1530"/>
                <a:gd name="T95" fmla="*/ 538 h 4021"/>
                <a:gd name="T96" fmla="*/ 189 w 1530"/>
                <a:gd name="T97" fmla="*/ 332 h 4021"/>
                <a:gd name="T98" fmla="*/ 187 w 1530"/>
                <a:gd name="T99" fmla="*/ 192 h 4021"/>
                <a:gd name="T100" fmla="*/ 187 w 1530"/>
                <a:gd name="T101" fmla="*/ 106 h 4021"/>
                <a:gd name="T102" fmla="*/ 185 w 1530"/>
                <a:gd name="T103" fmla="*/ 56 h 4021"/>
                <a:gd name="T104" fmla="*/ 181 w 1530"/>
                <a:gd name="T105" fmla="*/ 29 h 4021"/>
                <a:gd name="T106" fmla="*/ 180 w 1530"/>
                <a:gd name="T107" fmla="*/ 7 h 4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30" h="4021">
                  <a:moveTo>
                    <a:pt x="178" y="0"/>
                  </a:moveTo>
                  <a:lnTo>
                    <a:pt x="1057" y="0"/>
                  </a:lnTo>
                  <a:lnTo>
                    <a:pt x="1125" y="6"/>
                  </a:lnTo>
                  <a:lnTo>
                    <a:pt x="1191" y="20"/>
                  </a:lnTo>
                  <a:lnTo>
                    <a:pt x="1252" y="43"/>
                  </a:lnTo>
                  <a:lnTo>
                    <a:pt x="1310" y="75"/>
                  </a:lnTo>
                  <a:lnTo>
                    <a:pt x="1362" y="115"/>
                  </a:lnTo>
                  <a:lnTo>
                    <a:pt x="1408" y="160"/>
                  </a:lnTo>
                  <a:lnTo>
                    <a:pt x="1448" y="212"/>
                  </a:lnTo>
                  <a:lnTo>
                    <a:pt x="1480" y="269"/>
                  </a:lnTo>
                  <a:lnTo>
                    <a:pt x="1504" y="330"/>
                  </a:lnTo>
                  <a:lnTo>
                    <a:pt x="1518" y="396"/>
                  </a:lnTo>
                  <a:lnTo>
                    <a:pt x="1523" y="465"/>
                  </a:lnTo>
                  <a:lnTo>
                    <a:pt x="1530" y="1915"/>
                  </a:lnTo>
                  <a:lnTo>
                    <a:pt x="1527" y="1960"/>
                  </a:lnTo>
                  <a:lnTo>
                    <a:pt x="1511" y="2003"/>
                  </a:lnTo>
                  <a:lnTo>
                    <a:pt x="1489" y="2039"/>
                  </a:lnTo>
                  <a:lnTo>
                    <a:pt x="1459" y="2069"/>
                  </a:lnTo>
                  <a:lnTo>
                    <a:pt x="1421" y="2092"/>
                  </a:lnTo>
                  <a:lnTo>
                    <a:pt x="1380" y="2108"/>
                  </a:lnTo>
                  <a:lnTo>
                    <a:pt x="1335" y="2114"/>
                  </a:lnTo>
                  <a:lnTo>
                    <a:pt x="1333" y="2114"/>
                  </a:lnTo>
                  <a:lnTo>
                    <a:pt x="1288" y="2108"/>
                  </a:lnTo>
                  <a:lnTo>
                    <a:pt x="1247" y="2094"/>
                  </a:lnTo>
                  <a:lnTo>
                    <a:pt x="1211" y="2071"/>
                  </a:lnTo>
                  <a:lnTo>
                    <a:pt x="1181" y="2040"/>
                  </a:lnTo>
                  <a:lnTo>
                    <a:pt x="1157" y="2003"/>
                  </a:lnTo>
                  <a:lnTo>
                    <a:pt x="1141" y="1961"/>
                  </a:lnTo>
                  <a:lnTo>
                    <a:pt x="1136" y="1917"/>
                  </a:lnTo>
                  <a:lnTo>
                    <a:pt x="1129" y="466"/>
                  </a:lnTo>
                  <a:lnTo>
                    <a:pt x="1129" y="466"/>
                  </a:lnTo>
                  <a:lnTo>
                    <a:pt x="1125" y="450"/>
                  </a:lnTo>
                  <a:lnTo>
                    <a:pt x="1116" y="436"/>
                  </a:lnTo>
                  <a:lnTo>
                    <a:pt x="1103" y="427"/>
                  </a:lnTo>
                  <a:lnTo>
                    <a:pt x="1087" y="425"/>
                  </a:lnTo>
                  <a:lnTo>
                    <a:pt x="1071" y="427"/>
                  </a:lnTo>
                  <a:lnTo>
                    <a:pt x="1059" y="436"/>
                  </a:lnTo>
                  <a:lnTo>
                    <a:pt x="1050" y="450"/>
                  </a:lnTo>
                  <a:lnTo>
                    <a:pt x="1046" y="466"/>
                  </a:lnTo>
                  <a:lnTo>
                    <a:pt x="1046" y="590"/>
                  </a:lnTo>
                  <a:lnTo>
                    <a:pt x="1046" y="703"/>
                  </a:lnTo>
                  <a:lnTo>
                    <a:pt x="1046" y="807"/>
                  </a:lnTo>
                  <a:lnTo>
                    <a:pt x="1046" y="902"/>
                  </a:lnTo>
                  <a:lnTo>
                    <a:pt x="1046" y="990"/>
                  </a:lnTo>
                  <a:lnTo>
                    <a:pt x="1046" y="1067"/>
                  </a:lnTo>
                  <a:lnTo>
                    <a:pt x="1046" y="1139"/>
                  </a:lnTo>
                  <a:lnTo>
                    <a:pt x="1046" y="1203"/>
                  </a:lnTo>
                  <a:lnTo>
                    <a:pt x="1046" y="1260"/>
                  </a:lnTo>
                  <a:lnTo>
                    <a:pt x="1046" y="1312"/>
                  </a:lnTo>
                  <a:lnTo>
                    <a:pt x="1046" y="1357"/>
                  </a:lnTo>
                  <a:lnTo>
                    <a:pt x="1048" y="1400"/>
                  </a:lnTo>
                  <a:lnTo>
                    <a:pt x="1048" y="1436"/>
                  </a:lnTo>
                  <a:lnTo>
                    <a:pt x="1048" y="1470"/>
                  </a:lnTo>
                  <a:lnTo>
                    <a:pt x="1048" y="1501"/>
                  </a:lnTo>
                  <a:lnTo>
                    <a:pt x="1048" y="1529"/>
                  </a:lnTo>
                  <a:lnTo>
                    <a:pt x="1048" y="1554"/>
                  </a:lnTo>
                  <a:lnTo>
                    <a:pt x="1048" y="1578"/>
                  </a:lnTo>
                  <a:lnTo>
                    <a:pt x="1048" y="1601"/>
                  </a:lnTo>
                  <a:lnTo>
                    <a:pt x="1048" y="1624"/>
                  </a:lnTo>
                  <a:lnTo>
                    <a:pt x="1048" y="1646"/>
                  </a:lnTo>
                  <a:lnTo>
                    <a:pt x="1048" y="1669"/>
                  </a:lnTo>
                  <a:lnTo>
                    <a:pt x="1048" y="1693"/>
                  </a:lnTo>
                  <a:lnTo>
                    <a:pt x="1048" y="1719"/>
                  </a:lnTo>
                  <a:lnTo>
                    <a:pt x="1048" y="1746"/>
                  </a:lnTo>
                  <a:lnTo>
                    <a:pt x="1050" y="1777"/>
                  </a:lnTo>
                  <a:lnTo>
                    <a:pt x="1050" y="1811"/>
                  </a:lnTo>
                  <a:lnTo>
                    <a:pt x="1050" y="1848"/>
                  </a:lnTo>
                  <a:lnTo>
                    <a:pt x="1050" y="1892"/>
                  </a:lnTo>
                  <a:lnTo>
                    <a:pt x="1050" y="1938"/>
                  </a:lnTo>
                  <a:lnTo>
                    <a:pt x="1050" y="1990"/>
                  </a:lnTo>
                  <a:lnTo>
                    <a:pt x="1050" y="2047"/>
                  </a:lnTo>
                  <a:lnTo>
                    <a:pt x="1050" y="2112"/>
                  </a:lnTo>
                  <a:lnTo>
                    <a:pt x="1050" y="2184"/>
                  </a:lnTo>
                  <a:lnTo>
                    <a:pt x="1050" y="2264"/>
                  </a:lnTo>
                  <a:lnTo>
                    <a:pt x="1050" y="2350"/>
                  </a:lnTo>
                  <a:lnTo>
                    <a:pt x="1050" y="2447"/>
                  </a:lnTo>
                  <a:lnTo>
                    <a:pt x="1050" y="2551"/>
                  </a:lnTo>
                  <a:lnTo>
                    <a:pt x="1050" y="2666"/>
                  </a:lnTo>
                  <a:lnTo>
                    <a:pt x="1050" y="2791"/>
                  </a:lnTo>
                  <a:lnTo>
                    <a:pt x="1050" y="2926"/>
                  </a:lnTo>
                  <a:lnTo>
                    <a:pt x="1050" y="3073"/>
                  </a:lnTo>
                  <a:lnTo>
                    <a:pt x="1051" y="3232"/>
                  </a:lnTo>
                  <a:lnTo>
                    <a:pt x="1051" y="3403"/>
                  </a:lnTo>
                  <a:lnTo>
                    <a:pt x="1051" y="3587"/>
                  </a:lnTo>
                  <a:lnTo>
                    <a:pt x="1051" y="3785"/>
                  </a:lnTo>
                  <a:lnTo>
                    <a:pt x="1046" y="3833"/>
                  </a:lnTo>
                  <a:lnTo>
                    <a:pt x="1032" y="3876"/>
                  </a:lnTo>
                  <a:lnTo>
                    <a:pt x="1010" y="3917"/>
                  </a:lnTo>
                  <a:lnTo>
                    <a:pt x="981" y="3951"/>
                  </a:lnTo>
                  <a:lnTo>
                    <a:pt x="946" y="3982"/>
                  </a:lnTo>
                  <a:lnTo>
                    <a:pt x="906" y="4003"/>
                  </a:lnTo>
                  <a:lnTo>
                    <a:pt x="861" y="4016"/>
                  </a:lnTo>
                  <a:lnTo>
                    <a:pt x="813" y="4021"/>
                  </a:lnTo>
                  <a:lnTo>
                    <a:pt x="766" y="4016"/>
                  </a:lnTo>
                  <a:lnTo>
                    <a:pt x="721" y="4003"/>
                  </a:lnTo>
                  <a:lnTo>
                    <a:pt x="682" y="3982"/>
                  </a:lnTo>
                  <a:lnTo>
                    <a:pt x="646" y="3951"/>
                  </a:lnTo>
                  <a:lnTo>
                    <a:pt x="617" y="3917"/>
                  </a:lnTo>
                  <a:lnTo>
                    <a:pt x="596" y="3876"/>
                  </a:lnTo>
                  <a:lnTo>
                    <a:pt x="581" y="3833"/>
                  </a:lnTo>
                  <a:lnTo>
                    <a:pt x="576" y="3785"/>
                  </a:lnTo>
                  <a:lnTo>
                    <a:pt x="576" y="1944"/>
                  </a:lnTo>
                  <a:lnTo>
                    <a:pt x="572" y="1922"/>
                  </a:lnTo>
                  <a:lnTo>
                    <a:pt x="562" y="1906"/>
                  </a:lnTo>
                  <a:lnTo>
                    <a:pt x="546" y="1895"/>
                  </a:lnTo>
                  <a:lnTo>
                    <a:pt x="526" y="1892"/>
                  </a:lnTo>
                  <a:lnTo>
                    <a:pt x="506" y="1895"/>
                  </a:lnTo>
                  <a:lnTo>
                    <a:pt x="490" y="1906"/>
                  </a:lnTo>
                  <a:lnTo>
                    <a:pt x="479" y="1922"/>
                  </a:lnTo>
                  <a:lnTo>
                    <a:pt x="474" y="1944"/>
                  </a:lnTo>
                  <a:lnTo>
                    <a:pt x="474" y="3785"/>
                  </a:lnTo>
                  <a:lnTo>
                    <a:pt x="470" y="3833"/>
                  </a:lnTo>
                  <a:lnTo>
                    <a:pt x="456" y="3876"/>
                  </a:lnTo>
                  <a:lnTo>
                    <a:pt x="434" y="3917"/>
                  </a:lnTo>
                  <a:lnTo>
                    <a:pt x="406" y="3951"/>
                  </a:lnTo>
                  <a:lnTo>
                    <a:pt x="370" y="3982"/>
                  </a:lnTo>
                  <a:lnTo>
                    <a:pt x="330" y="4003"/>
                  </a:lnTo>
                  <a:lnTo>
                    <a:pt x="285" y="4016"/>
                  </a:lnTo>
                  <a:lnTo>
                    <a:pt x="237" y="4021"/>
                  </a:lnTo>
                  <a:lnTo>
                    <a:pt x="190" y="4016"/>
                  </a:lnTo>
                  <a:lnTo>
                    <a:pt x="145" y="4003"/>
                  </a:lnTo>
                  <a:lnTo>
                    <a:pt x="104" y="3982"/>
                  </a:lnTo>
                  <a:lnTo>
                    <a:pt x="70" y="3951"/>
                  </a:lnTo>
                  <a:lnTo>
                    <a:pt x="41" y="3917"/>
                  </a:lnTo>
                  <a:lnTo>
                    <a:pt x="18" y="3876"/>
                  </a:lnTo>
                  <a:lnTo>
                    <a:pt x="6" y="3833"/>
                  </a:lnTo>
                  <a:lnTo>
                    <a:pt x="0" y="3785"/>
                  </a:lnTo>
                  <a:lnTo>
                    <a:pt x="0" y="2092"/>
                  </a:lnTo>
                  <a:lnTo>
                    <a:pt x="49" y="2051"/>
                  </a:lnTo>
                  <a:lnTo>
                    <a:pt x="92" y="2004"/>
                  </a:lnTo>
                  <a:lnTo>
                    <a:pt x="128" y="1952"/>
                  </a:lnTo>
                  <a:lnTo>
                    <a:pt x="156" y="1897"/>
                  </a:lnTo>
                  <a:lnTo>
                    <a:pt x="178" y="1836"/>
                  </a:lnTo>
                  <a:lnTo>
                    <a:pt x="190" y="1773"/>
                  </a:lnTo>
                  <a:lnTo>
                    <a:pt x="196" y="1707"/>
                  </a:lnTo>
                  <a:lnTo>
                    <a:pt x="194" y="1528"/>
                  </a:lnTo>
                  <a:lnTo>
                    <a:pt x="194" y="1363"/>
                  </a:lnTo>
                  <a:lnTo>
                    <a:pt x="192" y="1210"/>
                  </a:lnTo>
                  <a:lnTo>
                    <a:pt x="192" y="1070"/>
                  </a:lnTo>
                  <a:lnTo>
                    <a:pt x="192" y="941"/>
                  </a:lnTo>
                  <a:lnTo>
                    <a:pt x="190" y="825"/>
                  </a:lnTo>
                  <a:lnTo>
                    <a:pt x="190" y="719"/>
                  </a:lnTo>
                  <a:lnTo>
                    <a:pt x="190" y="624"/>
                  </a:lnTo>
                  <a:lnTo>
                    <a:pt x="189" y="538"/>
                  </a:lnTo>
                  <a:lnTo>
                    <a:pt x="189" y="461"/>
                  </a:lnTo>
                  <a:lnTo>
                    <a:pt x="189" y="393"/>
                  </a:lnTo>
                  <a:lnTo>
                    <a:pt x="189" y="332"/>
                  </a:lnTo>
                  <a:lnTo>
                    <a:pt x="189" y="278"/>
                  </a:lnTo>
                  <a:lnTo>
                    <a:pt x="189" y="233"/>
                  </a:lnTo>
                  <a:lnTo>
                    <a:pt x="187" y="192"/>
                  </a:lnTo>
                  <a:lnTo>
                    <a:pt x="187" y="158"/>
                  </a:lnTo>
                  <a:lnTo>
                    <a:pt x="187" y="129"/>
                  </a:lnTo>
                  <a:lnTo>
                    <a:pt x="187" y="106"/>
                  </a:lnTo>
                  <a:lnTo>
                    <a:pt x="185" y="86"/>
                  </a:lnTo>
                  <a:lnTo>
                    <a:pt x="185" y="70"/>
                  </a:lnTo>
                  <a:lnTo>
                    <a:pt x="185" y="56"/>
                  </a:lnTo>
                  <a:lnTo>
                    <a:pt x="183" y="45"/>
                  </a:lnTo>
                  <a:lnTo>
                    <a:pt x="183" y="36"/>
                  </a:lnTo>
                  <a:lnTo>
                    <a:pt x="181" y="29"/>
                  </a:lnTo>
                  <a:lnTo>
                    <a:pt x="181" y="22"/>
                  </a:lnTo>
                  <a:lnTo>
                    <a:pt x="180" y="15"/>
                  </a:lnTo>
                  <a:lnTo>
                    <a:pt x="180" y="7"/>
                  </a:lnTo>
                  <a:lnTo>
                    <a:pt x="1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2" name="Freeform 312"/>
            <p:cNvSpPr>
              <a:spLocks/>
            </p:cNvSpPr>
            <p:nvPr/>
          </p:nvSpPr>
          <p:spPr bwMode="auto">
            <a:xfrm>
              <a:off x="1156" y="3481"/>
              <a:ext cx="841" cy="2209"/>
            </a:xfrm>
            <a:custGeom>
              <a:avLst/>
              <a:gdLst>
                <a:gd name="T0" fmla="*/ 1161 w 1683"/>
                <a:gd name="T1" fmla="*/ 0 h 4419"/>
                <a:gd name="T2" fmla="*/ 1308 w 1683"/>
                <a:gd name="T3" fmla="*/ 22 h 4419"/>
                <a:gd name="T4" fmla="*/ 1439 w 1683"/>
                <a:gd name="T5" fmla="*/ 82 h 4419"/>
                <a:gd name="T6" fmla="*/ 1547 w 1683"/>
                <a:gd name="T7" fmla="*/ 176 h 4419"/>
                <a:gd name="T8" fmla="*/ 1626 w 1683"/>
                <a:gd name="T9" fmla="*/ 296 h 4419"/>
                <a:gd name="T10" fmla="*/ 1669 w 1683"/>
                <a:gd name="T11" fmla="*/ 436 h 4419"/>
                <a:gd name="T12" fmla="*/ 1683 w 1683"/>
                <a:gd name="T13" fmla="*/ 2105 h 4419"/>
                <a:gd name="T14" fmla="*/ 1667 w 1683"/>
                <a:gd name="T15" fmla="*/ 2189 h 4419"/>
                <a:gd name="T16" fmla="*/ 1620 w 1683"/>
                <a:gd name="T17" fmla="*/ 2259 h 4419"/>
                <a:gd name="T18" fmla="*/ 1552 w 1683"/>
                <a:gd name="T19" fmla="*/ 2305 h 4419"/>
                <a:gd name="T20" fmla="*/ 1466 w 1683"/>
                <a:gd name="T21" fmla="*/ 2322 h 4419"/>
                <a:gd name="T22" fmla="*/ 1382 w 1683"/>
                <a:gd name="T23" fmla="*/ 2305 h 4419"/>
                <a:gd name="T24" fmla="*/ 1312 w 1683"/>
                <a:gd name="T25" fmla="*/ 2259 h 4419"/>
                <a:gd name="T26" fmla="*/ 1265 w 1683"/>
                <a:gd name="T27" fmla="*/ 2189 h 4419"/>
                <a:gd name="T28" fmla="*/ 1249 w 1683"/>
                <a:gd name="T29" fmla="*/ 2106 h 4419"/>
                <a:gd name="T30" fmla="*/ 1240 w 1683"/>
                <a:gd name="T31" fmla="*/ 513 h 4419"/>
                <a:gd name="T32" fmla="*/ 1228 w 1683"/>
                <a:gd name="T33" fmla="*/ 480 h 4419"/>
                <a:gd name="T34" fmla="*/ 1195 w 1683"/>
                <a:gd name="T35" fmla="*/ 466 h 4419"/>
                <a:gd name="T36" fmla="*/ 1163 w 1683"/>
                <a:gd name="T37" fmla="*/ 480 h 4419"/>
                <a:gd name="T38" fmla="*/ 1150 w 1683"/>
                <a:gd name="T39" fmla="*/ 513 h 4419"/>
                <a:gd name="T40" fmla="*/ 1150 w 1683"/>
                <a:gd name="T41" fmla="*/ 871 h 4419"/>
                <a:gd name="T42" fmla="*/ 1150 w 1683"/>
                <a:gd name="T43" fmla="*/ 1267 h 4419"/>
                <a:gd name="T44" fmla="*/ 1152 w 1683"/>
                <a:gd name="T45" fmla="*/ 1691 h 4419"/>
                <a:gd name="T46" fmla="*/ 1152 w 1683"/>
                <a:gd name="T47" fmla="*/ 2128 h 4419"/>
                <a:gd name="T48" fmla="*/ 1152 w 1683"/>
                <a:gd name="T49" fmla="*/ 2569 h 4419"/>
                <a:gd name="T50" fmla="*/ 1154 w 1683"/>
                <a:gd name="T51" fmla="*/ 3005 h 4419"/>
                <a:gd name="T52" fmla="*/ 1154 w 1683"/>
                <a:gd name="T53" fmla="*/ 3422 h 4419"/>
                <a:gd name="T54" fmla="*/ 1154 w 1683"/>
                <a:gd name="T55" fmla="*/ 3810 h 4419"/>
                <a:gd name="T56" fmla="*/ 1154 w 1683"/>
                <a:gd name="T57" fmla="*/ 4159 h 4419"/>
                <a:gd name="T58" fmla="*/ 1134 w 1683"/>
                <a:gd name="T59" fmla="*/ 4260 h 4419"/>
                <a:gd name="T60" fmla="*/ 1079 w 1683"/>
                <a:gd name="T61" fmla="*/ 4344 h 4419"/>
                <a:gd name="T62" fmla="*/ 996 w 1683"/>
                <a:gd name="T63" fmla="*/ 4399 h 4419"/>
                <a:gd name="T64" fmla="*/ 894 w 1683"/>
                <a:gd name="T65" fmla="*/ 4419 h 4419"/>
                <a:gd name="T66" fmla="*/ 793 w 1683"/>
                <a:gd name="T67" fmla="*/ 4399 h 4419"/>
                <a:gd name="T68" fmla="*/ 711 w 1683"/>
                <a:gd name="T69" fmla="*/ 4344 h 4419"/>
                <a:gd name="T70" fmla="*/ 655 w 1683"/>
                <a:gd name="T71" fmla="*/ 4260 h 4419"/>
                <a:gd name="T72" fmla="*/ 634 w 1683"/>
                <a:gd name="T73" fmla="*/ 4159 h 4419"/>
                <a:gd name="T74" fmla="*/ 630 w 1683"/>
                <a:gd name="T75" fmla="*/ 2114 h 4419"/>
                <a:gd name="T76" fmla="*/ 600 w 1683"/>
                <a:gd name="T77" fmla="*/ 2083 h 4419"/>
                <a:gd name="T78" fmla="*/ 557 w 1683"/>
                <a:gd name="T79" fmla="*/ 2083 h 4419"/>
                <a:gd name="T80" fmla="*/ 526 w 1683"/>
                <a:gd name="T81" fmla="*/ 2114 h 4419"/>
                <a:gd name="T82" fmla="*/ 521 w 1683"/>
                <a:gd name="T83" fmla="*/ 4159 h 4419"/>
                <a:gd name="T84" fmla="*/ 501 w 1683"/>
                <a:gd name="T85" fmla="*/ 4260 h 4419"/>
                <a:gd name="T86" fmla="*/ 445 w 1683"/>
                <a:gd name="T87" fmla="*/ 4344 h 4419"/>
                <a:gd name="T88" fmla="*/ 363 w 1683"/>
                <a:gd name="T89" fmla="*/ 4399 h 4419"/>
                <a:gd name="T90" fmla="*/ 261 w 1683"/>
                <a:gd name="T91" fmla="*/ 4419 h 4419"/>
                <a:gd name="T92" fmla="*/ 160 w 1683"/>
                <a:gd name="T93" fmla="*/ 4399 h 4419"/>
                <a:gd name="T94" fmla="*/ 78 w 1683"/>
                <a:gd name="T95" fmla="*/ 4344 h 4419"/>
                <a:gd name="T96" fmla="*/ 22 w 1683"/>
                <a:gd name="T97" fmla="*/ 4260 h 4419"/>
                <a:gd name="T98" fmla="*/ 0 w 1683"/>
                <a:gd name="T99" fmla="*/ 4159 h 4419"/>
                <a:gd name="T100" fmla="*/ 52 w 1683"/>
                <a:gd name="T101" fmla="*/ 2288 h 4419"/>
                <a:gd name="T102" fmla="*/ 137 w 1683"/>
                <a:gd name="T103" fmla="*/ 2185 h 4419"/>
                <a:gd name="T104" fmla="*/ 192 w 1683"/>
                <a:gd name="T105" fmla="*/ 2063 h 4419"/>
                <a:gd name="T106" fmla="*/ 210 w 1683"/>
                <a:gd name="T107" fmla="*/ 1925 h 4419"/>
                <a:gd name="T108" fmla="*/ 198 w 1683"/>
                <a:gd name="T109" fmla="*/ 138 h 4419"/>
                <a:gd name="T110" fmla="*/ 174 w 1683"/>
                <a:gd name="T111" fmla="*/ 0 h 4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83" h="4419">
                  <a:moveTo>
                    <a:pt x="174" y="0"/>
                  </a:moveTo>
                  <a:lnTo>
                    <a:pt x="1161" y="0"/>
                  </a:lnTo>
                  <a:lnTo>
                    <a:pt x="1236" y="5"/>
                  </a:lnTo>
                  <a:lnTo>
                    <a:pt x="1308" y="22"/>
                  </a:lnTo>
                  <a:lnTo>
                    <a:pt x="1376" y="48"/>
                  </a:lnTo>
                  <a:lnTo>
                    <a:pt x="1439" y="82"/>
                  </a:lnTo>
                  <a:lnTo>
                    <a:pt x="1497" y="125"/>
                  </a:lnTo>
                  <a:lnTo>
                    <a:pt x="1547" y="176"/>
                  </a:lnTo>
                  <a:lnTo>
                    <a:pt x="1592" y="233"/>
                  </a:lnTo>
                  <a:lnTo>
                    <a:pt x="1626" y="296"/>
                  </a:lnTo>
                  <a:lnTo>
                    <a:pt x="1653" y="364"/>
                  </a:lnTo>
                  <a:lnTo>
                    <a:pt x="1669" y="436"/>
                  </a:lnTo>
                  <a:lnTo>
                    <a:pt x="1674" y="511"/>
                  </a:lnTo>
                  <a:lnTo>
                    <a:pt x="1683" y="2105"/>
                  </a:lnTo>
                  <a:lnTo>
                    <a:pt x="1680" y="2148"/>
                  </a:lnTo>
                  <a:lnTo>
                    <a:pt x="1667" y="2189"/>
                  </a:lnTo>
                  <a:lnTo>
                    <a:pt x="1647" y="2227"/>
                  </a:lnTo>
                  <a:lnTo>
                    <a:pt x="1620" y="2259"/>
                  </a:lnTo>
                  <a:lnTo>
                    <a:pt x="1588" y="2284"/>
                  </a:lnTo>
                  <a:lnTo>
                    <a:pt x="1552" y="2305"/>
                  </a:lnTo>
                  <a:lnTo>
                    <a:pt x="1511" y="2318"/>
                  </a:lnTo>
                  <a:lnTo>
                    <a:pt x="1466" y="2322"/>
                  </a:lnTo>
                  <a:lnTo>
                    <a:pt x="1423" y="2318"/>
                  </a:lnTo>
                  <a:lnTo>
                    <a:pt x="1382" y="2305"/>
                  </a:lnTo>
                  <a:lnTo>
                    <a:pt x="1344" y="2286"/>
                  </a:lnTo>
                  <a:lnTo>
                    <a:pt x="1312" y="2259"/>
                  </a:lnTo>
                  <a:lnTo>
                    <a:pt x="1285" y="2227"/>
                  </a:lnTo>
                  <a:lnTo>
                    <a:pt x="1265" y="2189"/>
                  </a:lnTo>
                  <a:lnTo>
                    <a:pt x="1253" y="2149"/>
                  </a:lnTo>
                  <a:lnTo>
                    <a:pt x="1249" y="2106"/>
                  </a:lnTo>
                  <a:lnTo>
                    <a:pt x="1240" y="513"/>
                  </a:lnTo>
                  <a:lnTo>
                    <a:pt x="1240" y="513"/>
                  </a:lnTo>
                  <a:lnTo>
                    <a:pt x="1236" y="495"/>
                  </a:lnTo>
                  <a:lnTo>
                    <a:pt x="1228" y="480"/>
                  </a:lnTo>
                  <a:lnTo>
                    <a:pt x="1213" y="470"/>
                  </a:lnTo>
                  <a:lnTo>
                    <a:pt x="1195" y="466"/>
                  </a:lnTo>
                  <a:lnTo>
                    <a:pt x="1177" y="470"/>
                  </a:lnTo>
                  <a:lnTo>
                    <a:pt x="1163" y="480"/>
                  </a:lnTo>
                  <a:lnTo>
                    <a:pt x="1154" y="495"/>
                  </a:lnTo>
                  <a:lnTo>
                    <a:pt x="1150" y="513"/>
                  </a:lnTo>
                  <a:lnTo>
                    <a:pt x="1150" y="687"/>
                  </a:lnTo>
                  <a:lnTo>
                    <a:pt x="1150" y="871"/>
                  </a:lnTo>
                  <a:lnTo>
                    <a:pt x="1150" y="1065"/>
                  </a:lnTo>
                  <a:lnTo>
                    <a:pt x="1150" y="1267"/>
                  </a:lnTo>
                  <a:lnTo>
                    <a:pt x="1150" y="1475"/>
                  </a:lnTo>
                  <a:lnTo>
                    <a:pt x="1152" y="1691"/>
                  </a:lnTo>
                  <a:lnTo>
                    <a:pt x="1152" y="1907"/>
                  </a:lnTo>
                  <a:lnTo>
                    <a:pt x="1152" y="2128"/>
                  </a:lnTo>
                  <a:lnTo>
                    <a:pt x="1152" y="2348"/>
                  </a:lnTo>
                  <a:lnTo>
                    <a:pt x="1152" y="2569"/>
                  </a:lnTo>
                  <a:lnTo>
                    <a:pt x="1154" y="2788"/>
                  </a:lnTo>
                  <a:lnTo>
                    <a:pt x="1154" y="3005"/>
                  </a:lnTo>
                  <a:lnTo>
                    <a:pt x="1154" y="3216"/>
                  </a:lnTo>
                  <a:lnTo>
                    <a:pt x="1154" y="3422"/>
                  </a:lnTo>
                  <a:lnTo>
                    <a:pt x="1154" y="3620"/>
                  </a:lnTo>
                  <a:lnTo>
                    <a:pt x="1154" y="3810"/>
                  </a:lnTo>
                  <a:lnTo>
                    <a:pt x="1154" y="3991"/>
                  </a:lnTo>
                  <a:lnTo>
                    <a:pt x="1154" y="4159"/>
                  </a:lnTo>
                  <a:lnTo>
                    <a:pt x="1149" y="4211"/>
                  </a:lnTo>
                  <a:lnTo>
                    <a:pt x="1134" y="4260"/>
                  </a:lnTo>
                  <a:lnTo>
                    <a:pt x="1111" y="4304"/>
                  </a:lnTo>
                  <a:lnTo>
                    <a:pt x="1079" y="4344"/>
                  </a:lnTo>
                  <a:lnTo>
                    <a:pt x="1039" y="4374"/>
                  </a:lnTo>
                  <a:lnTo>
                    <a:pt x="996" y="4399"/>
                  </a:lnTo>
                  <a:lnTo>
                    <a:pt x="948" y="4414"/>
                  </a:lnTo>
                  <a:lnTo>
                    <a:pt x="894" y="4419"/>
                  </a:lnTo>
                  <a:lnTo>
                    <a:pt x="842" y="4414"/>
                  </a:lnTo>
                  <a:lnTo>
                    <a:pt x="793" y="4399"/>
                  </a:lnTo>
                  <a:lnTo>
                    <a:pt x="749" y="4374"/>
                  </a:lnTo>
                  <a:lnTo>
                    <a:pt x="711" y="4344"/>
                  </a:lnTo>
                  <a:lnTo>
                    <a:pt x="679" y="4304"/>
                  </a:lnTo>
                  <a:lnTo>
                    <a:pt x="655" y="4260"/>
                  </a:lnTo>
                  <a:lnTo>
                    <a:pt x="639" y="4211"/>
                  </a:lnTo>
                  <a:lnTo>
                    <a:pt x="634" y="4159"/>
                  </a:lnTo>
                  <a:lnTo>
                    <a:pt x="634" y="2135"/>
                  </a:lnTo>
                  <a:lnTo>
                    <a:pt x="630" y="2114"/>
                  </a:lnTo>
                  <a:lnTo>
                    <a:pt x="618" y="2096"/>
                  </a:lnTo>
                  <a:lnTo>
                    <a:pt x="600" y="2083"/>
                  </a:lnTo>
                  <a:lnTo>
                    <a:pt x="578" y="2080"/>
                  </a:lnTo>
                  <a:lnTo>
                    <a:pt x="557" y="2083"/>
                  </a:lnTo>
                  <a:lnTo>
                    <a:pt x="539" y="2096"/>
                  </a:lnTo>
                  <a:lnTo>
                    <a:pt x="526" y="2114"/>
                  </a:lnTo>
                  <a:lnTo>
                    <a:pt x="521" y="2135"/>
                  </a:lnTo>
                  <a:lnTo>
                    <a:pt x="521" y="4159"/>
                  </a:lnTo>
                  <a:lnTo>
                    <a:pt x="515" y="4211"/>
                  </a:lnTo>
                  <a:lnTo>
                    <a:pt x="501" y="4260"/>
                  </a:lnTo>
                  <a:lnTo>
                    <a:pt x="478" y="4304"/>
                  </a:lnTo>
                  <a:lnTo>
                    <a:pt x="445" y="4344"/>
                  </a:lnTo>
                  <a:lnTo>
                    <a:pt x="406" y="4374"/>
                  </a:lnTo>
                  <a:lnTo>
                    <a:pt x="363" y="4399"/>
                  </a:lnTo>
                  <a:lnTo>
                    <a:pt x="313" y="4414"/>
                  </a:lnTo>
                  <a:lnTo>
                    <a:pt x="261" y="4419"/>
                  </a:lnTo>
                  <a:lnTo>
                    <a:pt x="209" y="4414"/>
                  </a:lnTo>
                  <a:lnTo>
                    <a:pt x="160" y="4399"/>
                  </a:lnTo>
                  <a:lnTo>
                    <a:pt x="115" y="4374"/>
                  </a:lnTo>
                  <a:lnTo>
                    <a:pt x="78" y="4344"/>
                  </a:lnTo>
                  <a:lnTo>
                    <a:pt x="45" y="4304"/>
                  </a:lnTo>
                  <a:lnTo>
                    <a:pt x="22" y="4260"/>
                  </a:lnTo>
                  <a:lnTo>
                    <a:pt x="6" y="4211"/>
                  </a:lnTo>
                  <a:lnTo>
                    <a:pt x="0" y="4159"/>
                  </a:lnTo>
                  <a:lnTo>
                    <a:pt x="0" y="2329"/>
                  </a:lnTo>
                  <a:lnTo>
                    <a:pt x="52" y="2288"/>
                  </a:lnTo>
                  <a:lnTo>
                    <a:pt x="97" y="2239"/>
                  </a:lnTo>
                  <a:lnTo>
                    <a:pt x="137" y="2185"/>
                  </a:lnTo>
                  <a:lnTo>
                    <a:pt x="169" y="2126"/>
                  </a:lnTo>
                  <a:lnTo>
                    <a:pt x="192" y="2063"/>
                  </a:lnTo>
                  <a:lnTo>
                    <a:pt x="207" y="1995"/>
                  </a:lnTo>
                  <a:lnTo>
                    <a:pt x="210" y="1925"/>
                  </a:lnTo>
                  <a:lnTo>
                    <a:pt x="201" y="208"/>
                  </a:lnTo>
                  <a:lnTo>
                    <a:pt x="198" y="138"/>
                  </a:lnTo>
                  <a:lnTo>
                    <a:pt x="189" y="68"/>
                  </a:lnTo>
                  <a:lnTo>
                    <a:pt x="1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3" name="Freeform 313"/>
            <p:cNvSpPr>
              <a:spLocks/>
            </p:cNvSpPr>
            <p:nvPr/>
          </p:nvSpPr>
          <p:spPr bwMode="auto">
            <a:xfrm>
              <a:off x="1221" y="2960"/>
              <a:ext cx="450" cy="449"/>
            </a:xfrm>
            <a:custGeom>
              <a:avLst/>
              <a:gdLst>
                <a:gd name="T0" fmla="*/ 449 w 899"/>
                <a:gd name="T1" fmla="*/ 0 h 899"/>
                <a:gd name="T2" fmla="*/ 515 w 899"/>
                <a:gd name="T3" fmla="*/ 6 h 899"/>
                <a:gd name="T4" fmla="*/ 580 w 899"/>
                <a:gd name="T5" fmla="*/ 18 h 899"/>
                <a:gd name="T6" fmla="*/ 639 w 899"/>
                <a:gd name="T7" fmla="*/ 42 h 899"/>
                <a:gd name="T8" fmla="*/ 695 w 899"/>
                <a:gd name="T9" fmla="*/ 72 h 899"/>
                <a:gd name="T10" fmla="*/ 745 w 899"/>
                <a:gd name="T11" fmla="*/ 110 h 899"/>
                <a:gd name="T12" fmla="*/ 790 w 899"/>
                <a:gd name="T13" fmla="*/ 155 h 899"/>
                <a:gd name="T14" fmla="*/ 827 w 899"/>
                <a:gd name="T15" fmla="*/ 205 h 899"/>
                <a:gd name="T16" fmla="*/ 858 w 899"/>
                <a:gd name="T17" fmla="*/ 260 h 899"/>
                <a:gd name="T18" fmla="*/ 879 w 899"/>
                <a:gd name="T19" fmla="*/ 320 h 899"/>
                <a:gd name="T20" fmla="*/ 894 w 899"/>
                <a:gd name="T21" fmla="*/ 384 h 899"/>
                <a:gd name="T22" fmla="*/ 899 w 899"/>
                <a:gd name="T23" fmla="*/ 450 h 899"/>
                <a:gd name="T24" fmla="*/ 894 w 899"/>
                <a:gd name="T25" fmla="*/ 517 h 899"/>
                <a:gd name="T26" fmla="*/ 879 w 899"/>
                <a:gd name="T27" fmla="*/ 579 h 899"/>
                <a:gd name="T28" fmla="*/ 858 w 899"/>
                <a:gd name="T29" fmla="*/ 639 h 899"/>
                <a:gd name="T30" fmla="*/ 827 w 899"/>
                <a:gd name="T31" fmla="*/ 694 h 899"/>
                <a:gd name="T32" fmla="*/ 790 w 899"/>
                <a:gd name="T33" fmla="*/ 744 h 899"/>
                <a:gd name="T34" fmla="*/ 745 w 899"/>
                <a:gd name="T35" fmla="*/ 789 h 899"/>
                <a:gd name="T36" fmla="*/ 695 w 899"/>
                <a:gd name="T37" fmla="*/ 827 h 899"/>
                <a:gd name="T38" fmla="*/ 639 w 899"/>
                <a:gd name="T39" fmla="*/ 857 h 899"/>
                <a:gd name="T40" fmla="*/ 580 w 899"/>
                <a:gd name="T41" fmla="*/ 881 h 899"/>
                <a:gd name="T42" fmla="*/ 515 w 899"/>
                <a:gd name="T43" fmla="*/ 895 h 899"/>
                <a:gd name="T44" fmla="*/ 449 w 899"/>
                <a:gd name="T45" fmla="*/ 899 h 899"/>
                <a:gd name="T46" fmla="*/ 383 w 899"/>
                <a:gd name="T47" fmla="*/ 895 h 899"/>
                <a:gd name="T48" fmla="*/ 320 w 899"/>
                <a:gd name="T49" fmla="*/ 881 h 899"/>
                <a:gd name="T50" fmla="*/ 261 w 899"/>
                <a:gd name="T51" fmla="*/ 857 h 899"/>
                <a:gd name="T52" fmla="*/ 205 w 899"/>
                <a:gd name="T53" fmla="*/ 827 h 899"/>
                <a:gd name="T54" fmla="*/ 155 w 899"/>
                <a:gd name="T55" fmla="*/ 789 h 899"/>
                <a:gd name="T56" fmla="*/ 110 w 899"/>
                <a:gd name="T57" fmla="*/ 744 h 899"/>
                <a:gd name="T58" fmla="*/ 72 w 899"/>
                <a:gd name="T59" fmla="*/ 694 h 899"/>
                <a:gd name="T60" fmla="*/ 42 w 899"/>
                <a:gd name="T61" fmla="*/ 639 h 899"/>
                <a:gd name="T62" fmla="*/ 18 w 899"/>
                <a:gd name="T63" fmla="*/ 579 h 899"/>
                <a:gd name="T64" fmla="*/ 4 w 899"/>
                <a:gd name="T65" fmla="*/ 517 h 899"/>
                <a:gd name="T66" fmla="*/ 0 w 899"/>
                <a:gd name="T67" fmla="*/ 450 h 899"/>
                <a:gd name="T68" fmla="*/ 4 w 899"/>
                <a:gd name="T69" fmla="*/ 384 h 899"/>
                <a:gd name="T70" fmla="*/ 18 w 899"/>
                <a:gd name="T71" fmla="*/ 320 h 899"/>
                <a:gd name="T72" fmla="*/ 42 w 899"/>
                <a:gd name="T73" fmla="*/ 260 h 899"/>
                <a:gd name="T74" fmla="*/ 72 w 899"/>
                <a:gd name="T75" fmla="*/ 205 h 899"/>
                <a:gd name="T76" fmla="*/ 110 w 899"/>
                <a:gd name="T77" fmla="*/ 155 h 899"/>
                <a:gd name="T78" fmla="*/ 155 w 899"/>
                <a:gd name="T79" fmla="*/ 110 h 899"/>
                <a:gd name="T80" fmla="*/ 205 w 899"/>
                <a:gd name="T81" fmla="*/ 72 h 899"/>
                <a:gd name="T82" fmla="*/ 261 w 899"/>
                <a:gd name="T83" fmla="*/ 42 h 899"/>
                <a:gd name="T84" fmla="*/ 320 w 899"/>
                <a:gd name="T85" fmla="*/ 18 h 899"/>
                <a:gd name="T86" fmla="*/ 383 w 899"/>
                <a:gd name="T87" fmla="*/ 6 h 899"/>
                <a:gd name="T88" fmla="*/ 449 w 899"/>
                <a:gd name="T89" fmla="*/ 0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99" h="899">
                  <a:moveTo>
                    <a:pt x="449" y="0"/>
                  </a:moveTo>
                  <a:lnTo>
                    <a:pt x="515" y="6"/>
                  </a:lnTo>
                  <a:lnTo>
                    <a:pt x="580" y="18"/>
                  </a:lnTo>
                  <a:lnTo>
                    <a:pt x="639" y="42"/>
                  </a:lnTo>
                  <a:lnTo>
                    <a:pt x="695" y="72"/>
                  </a:lnTo>
                  <a:lnTo>
                    <a:pt x="745" y="110"/>
                  </a:lnTo>
                  <a:lnTo>
                    <a:pt x="790" y="155"/>
                  </a:lnTo>
                  <a:lnTo>
                    <a:pt x="827" y="205"/>
                  </a:lnTo>
                  <a:lnTo>
                    <a:pt x="858" y="260"/>
                  </a:lnTo>
                  <a:lnTo>
                    <a:pt x="879" y="320"/>
                  </a:lnTo>
                  <a:lnTo>
                    <a:pt x="894" y="384"/>
                  </a:lnTo>
                  <a:lnTo>
                    <a:pt x="899" y="450"/>
                  </a:lnTo>
                  <a:lnTo>
                    <a:pt x="894" y="517"/>
                  </a:lnTo>
                  <a:lnTo>
                    <a:pt x="879" y="579"/>
                  </a:lnTo>
                  <a:lnTo>
                    <a:pt x="858" y="639"/>
                  </a:lnTo>
                  <a:lnTo>
                    <a:pt x="827" y="694"/>
                  </a:lnTo>
                  <a:lnTo>
                    <a:pt x="790" y="744"/>
                  </a:lnTo>
                  <a:lnTo>
                    <a:pt x="745" y="789"/>
                  </a:lnTo>
                  <a:lnTo>
                    <a:pt x="695" y="827"/>
                  </a:lnTo>
                  <a:lnTo>
                    <a:pt x="639" y="857"/>
                  </a:lnTo>
                  <a:lnTo>
                    <a:pt x="580" y="881"/>
                  </a:lnTo>
                  <a:lnTo>
                    <a:pt x="515" y="895"/>
                  </a:lnTo>
                  <a:lnTo>
                    <a:pt x="449" y="899"/>
                  </a:lnTo>
                  <a:lnTo>
                    <a:pt x="383" y="895"/>
                  </a:lnTo>
                  <a:lnTo>
                    <a:pt x="320" y="881"/>
                  </a:lnTo>
                  <a:lnTo>
                    <a:pt x="261" y="857"/>
                  </a:lnTo>
                  <a:lnTo>
                    <a:pt x="205" y="827"/>
                  </a:lnTo>
                  <a:lnTo>
                    <a:pt x="155" y="789"/>
                  </a:lnTo>
                  <a:lnTo>
                    <a:pt x="110" y="744"/>
                  </a:lnTo>
                  <a:lnTo>
                    <a:pt x="72" y="694"/>
                  </a:lnTo>
                  <a:lnTo>
                    <a:pt x="42" y="639"/>
                  </a:lnTo>
                  <a:lnTo>
                    <a:pt x="18" y="579"/>
                  </a:lnTo>
                  <a:lnTo>
                    <a:pt x="4" y="517"/>
                  </a:lnTo>
                  <a:lnTo>
                    <a:pt x="0" y="450"/>
                  </a:lnTo>
                  <a:lnTo>
                    <a:pt x="4" y="384"/>
                  </a:lnTo>
                  <a:lnTo>
                    <a:pt x="18" y="320"/>
                  </a:lnTo>
                  <a:lnTo>
                    <a:pt x="42" y="260"/>
                  </a:lnTo>
                  <a:lnTo>
                    <a:pt x="72" y="205"/>
                  </a:lnTo>
                  <a:lnTo>
                    <a:pt x="110" y="155"/>
                  </a:lnTo>
                  <a:lnTo>
                    <a:pt x="155" y="110"/>
                  </a:lnTo>
                  <a:lnTo>
                    <a:pt x="205" y="72"/>
                  </a:lnTo>
                  <a:lnTo>
                    <a:pt x="261" y="42"/>
                  </a:lnTo>
                  <a:lnTo>
                    <a:pt x="320" y="18"/>
                  </a:lnTo>
                  <a:lnTo>
                    <a:pt x="383" y="6"/>
                  </a:lnTo>
                  <a:lnTo>
                    <a:pt x="4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4" name="Freeform 314"/>
            <p:cNvSpPr>
              <a:spLocks/>
            </p:cNvSpPr>
            <p:nvPr/>
          </p:nvSpPr>
          <p:spPr bwMode="auto">
            <a:xfrm>
              <a:off x="-57" y="3310"/>
              <a:ext cx="1189" cy="2381"/>
            </a:xfrm>
            <a:custGeom>
              <a:avLst/>
              <a:gdLst>
                <a:gd name="T0" fmla="*/ 1069 w 2379"/>
                <a:gd name="T1" fmla="*/ 0 h 4762"/>
                <a:gd name="T2" fmla="*/ 1519 w 2379"/>
                <a:gd name="T3" fmla="*/ 0 h 4762"/>
                <a:gd name="T4" fmla="*/ 1972 w 2379"/>
                <a:gd name="T5" fmla="*/ 22 h 4762"/>
                <a:gd name="T6" fmla="*/ 2225 w 2379"/>
                <a:gd name="T7" fmla="*/ 180 h 4762"/>
                <a:gd name="T8" fmla="*/ 2361 w 2379"/>
                <a:gd name="T9" fmla="*/ 445 h 4762"/>
                <a:gd name="T10" fmla="*/ 2364 w 2379"/>
                <a:gd name="T11" fmla="*/ 472 h 4762"/>
                <a:gd name="T12" fmla="*/ 2368 w 2379"/>
                <a:gd name="T13" fmla="*/ 511 h 4762"/>
                <a:gd name="T14" fmla="*/ 2372 w 2379"/>
                <a:gd name="T15" fmla="*/ 599 h 4762"/>
                <a:gd name="T16" fmla="*/ 2373 w 2379"/>
                <a:gd name="T17" fmla="*/ 766 h 4762"/>
                <a:gd name="T18" fmla="*/ 2373 w 2379"/>
                <a:gd name="T19" fmla="*/ 1047 h 4762"/>
                <a:gd name="T20" fmla="*/ 2375 w 2379"/>
                <a:gd name="T21" fmla="*/ 1476 h 4762"/>
                <a:gd name="T22" fmla="*/ 2379 w 2379"/>
                <a:gd name="T23" fmla="*/ 2084 h 4762"/>
                <a:gd name="T24" fmla="*/ 2341 w 2379"/>
                <a:gd name="T25" fmla="*/ 2399 h 4762"/>
                <a:gd name="T26" fmla="*/ 2194 w 2379"/>
                <a:gd name="T27" fmla="*/ 2498 h 4762"/>
                <a:gd name="T28" fmla="*/ 2056 w 2379"/>
                <a:gd name="T29" fmla="*/ 2483 h 4762"/>
                <a:gd name="T30" fmla="*/ 1930 w 2379"/>
                <a:gd name="T31" fmla="*/ 2360 h 4762"/>
                <a:gd name="T32" fmla="*/ 1903 w 2379"/>
                <a:gd name="T33" fmla="*/ 553 h 4762"/>
                <a:gd name="T34" fmla="*/ 1853 w 2379"/>
                <a:gd name="T35" fmla="*/ 506 h 4762"/>
                <a:gd name="T36" fmla="*/ 1805 w 2379"/>
                <a:gd name="T37" fmla="*/ 554 h 4762"/>
                <a:gd name="T38" fmla="*/ 1807 w 2379"/>
                <a:gd name="T39" fmla="*/ 970 h 4762"/>
                <a:gd name="T40" fmla="*/ 1807 w 2379"/>
                <a:gd name="T41" fmla="*/ 1558 h 4762"/>
                <a:gd name="T42" fmla="*/ 1808 w 2379"/>
                <a:gd name="T43" fmla="*/ 2333 h 4762"/>
                <a:gd name="T44" fmla="*/ 1810 w 2379"/>
                <a:gd name="T45" fmla="*/ 3303 h 4762"/>
                <a:gd name="T46" fmla="*/ 1810 w 2379"/>
                <a:gd name="T47" fmla="*/ 4482 h 4762"/>
                <a:gd name="T48" fmla="*/ 1744 w 2379"/>
                <a:gd name="T49" fmla="*/ 4661 h 4762"/>
                <a:gd name="T50" fmla="*/ 1580 w 2379"/>
                <a:gd name="T51" fmla="*/ 4758 h 4762"/>
                <a:gd name="T52" fmla="*/ 1389 w 2379"/>
                <a:gd name="T53" fmla="*/ 4724 h 4762"/>
                <a:gd name="T54" fmla="*/ 1267 w 2379"/>
                <a:gd name="T55" fmla="*/ 4579 h 4762"/>
                <a:gd name="T56" fmla="*/ 1245 w 2379"/>
                <a:gd name="T57" fmla="*/ 2277 h 4762"/>
                <a:gd name="T58" fmla="*/ 1164 w 2379"/>
                <a:gd name="T59" fmla="*/ 2245 h 4762"/>
                <a:gd name="T60" fmla="*/ 1128 w 2379"/>
                <a:gd name="T61" fmla="*/ 4482 h 4762"/>
                <a:gd name="T62" fmla="*/ 1062 w 2379"/>
                <a:gd name="T63" fmla="*/ 4661 h 4762"/>
                <a:gd name="T64" fmla="*/ 897 w 2379"/>
                <a:gd name="T65" fmla="*/ 4758 h 4762"/>
                <a:gd name="T66" fmla="*/ 705 w 2379"/>
                <a:gd name="T67" fmla="*/ 4724 h 4762"/>
                <a:gd name="T68" fmla="*/ 585 w 2379"/>
                <a:gd name="T69" fmla="*/ 4579 h 4762"/>
                <a:gd name="T70" fmla="*/ 567 w 2379"/>
                <a:gd name="T71" fmla="*/ 2239 h 4762"/>
                <a:gd name="T72" fmla="*/ 540 w 2379"/>
                <a:gd name="T73" fmla="*/ 511 h 4762"/>
                <a:gd name="T74" fmla="*/ 481 w 2379"/>
                <a:gd name="T75" fmla="*/ 535 h 4762"/>
                <a:gd name="T76" fmla="*/ 448 w 2379"/>
                <a:gd name="T77" fmla="*/ 2360 h 4762"/>
                <a:gd name="T78" fmla="*/ 325 w 2379"/>
                <a:gd name="T79" fmla="*/ 2483 h 4762"/>
                <a:gd name="T80" fmla="*/ 185 w 2379"/>
                <a:gd name="T81" fmla="*/ 2498 h 4762"/>
                <a:gd name="T82" fmla="*/ 39 w 2379"/>
                <a:gd name="T83" fmla="*/ 2399 h 4762"/>
                <a:gd name="T84" fmla="*/ 0 w 2379"/>
                <a:gd name="T85" fmla="*/ 2082 h 4762"/>
                <a:gd name="T86" fmla="*/ 4 w 2379"/>
                <a:gd name="T87" fmla="*/ 1467 h 4762"/>
                <a:gd name="T88" fmla="*/ 5 w 2379"/>
                <a:gd name="T89" fmla="*/ 1037 h 4762"/>
                <a:gd name="T90" fmla="*/ 7 w 2379"/>
                <a:gd name="T91" fmla="*/ 755 h 4762"/>
                <a:gd name="T92" fmla="*/ 9 w 2379"/>
                <a:gd name="T93" fmla="*/ 588 h 4762"/>
                <a:gd name="T94" fmla="*/ 11 w 2379"/>
                <a:gd name="T95" fmla="*/ 502 h 4762"/>
                <a:gd name="T96" fmla="*/ 16 w 2379"/>
                <a:gd name="T97" fmla="*/ 461 h 4762"/>
                <a:gd name="T98" fmla="*/ 22 w 2379"/>
                <a:gd name="T99" fmla="*/ 434 h 4762"/>
                <a:gd name="T100" fmla="*/ 145 w 2379"/>
                <a:gd name="T101" fmla="*/ 190 h 4762"/>
                <a:gd name="T102" fmla="*/ 370 w 2379"/>
                <a:gd name="T103" fmla="*/ 34 h 4762"/>
                <a:gd name="T104" fmla="*/ 513 w 2379"/>
                <a:gd name="T105" fmla="*/ 2 h 4762"/>
                <a:gd name="T106" fmla="*/ 535 w 2379"/>
                <a:gd name="T107" fmla="*/ 0 h 4762"/>
                <a:gd name="T108" fmla="*/ 596 w 2379"/>
                <a:gd name="T109" fmla="*/ 0 h 4762"/>
                <a:gd name="T110" fmla="*/ 732 w 2379"/>
                <a:gd name="T111" fmla="*/ 0 h 4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79" h="4762">
                  <a:moveTo>
                    <a:pt x="841" y="0"/>
                  </a:moveTo>
                  <a:lnTo>
                    <a:pt x="908" y="0"/>
                  </a:lnTo>
                  <a:lnTo>
                    <a:pt x="985" y="0"/>
                  </a:lnTo>
                  <a:lnTo>
                    <a:pt x="1069" y="0"/>
                  </a:lnTo>
                  <a:lnTo>
                    <a:pt x="1166" y="0"/>
                  </a:lnTo>
                  <a:lnTo>
                    <a:pt x="1272" y="0"/>
                  </a:lnTo>
                  <a:lnTo>
                    <a:pt x="1390" y="0"/>
                  </a:lnTo>
                  <a:lnTo>
                    <a:pt x="1519" y="0"/>
                  </a:lnTo>
                  <a:lnTo>
                    <a:pt x="1661" y="0"/>
                  </a:lnTo>
                  <a:lnTo>
                    <a:pt x="1817" y="0"/>
                  </a:lnTo>
                  <a:lnTo>
                    <a:pt x="1896" y="6"/>
                  </a:lnTo>
                  <a:lnTo>
                    <a:pt x="1972" y="22"/>
                  </a:lnTo>
                  <a:lnTo>
                    <a:pt x="2043" y="49"/>
                  </a:lnTo>
                  <a:lnTo>
                    <a:pt x="2110" y="85"/>
                  </a:lnTo>
                  <a:lnTo>
                    <a:pt x="2171" y="128"/>
                  </a:lnTo>
                  <a:lnTo>
                    <a:pt x="2225" y="180"/>
                  </a:lnTo>
                  <a:lnTo>
                    <a:pt x="2271" y="237"/>
                  </a:lnTo>
                  <a:lnTo>
                    <a:pt x="2311" y="302"/>
                  </a:lnTo>
                  <a:lnTo>
                    <a:pt x="2339" y="371"/>
                  </a:lnTo>
                  <a:lnTo>
                    <a:pt x="2361" y="445"/>
                  </a:lnTo>
                  <a:lnTo>
                    <a:pt x="2361" y="452"/>
                  </a:lnTo>
                  <a:lnTo>
                    <a:pt x="2363" y="458"/>
                  </a:lnTo>
                  <a:lnTo>
                    <a:pt x="2364" y="465"/>
                  </a:lnTo>
                  <a:lnTo>
                    <a:pt x="2364" y="472"/>
                  </a:lnTo>
                  <a:lnTo>
                    <a:pt x="2366" y="479"/>
                  </a:lnTo>
                  <a:lnTo>
                    <a:pt x="2368" y="488"/>
                  </a:lnTo>
                  <a:lnTo>
                    <a:pt x="2368" y="499"/>
                  </a:lnTo>
                  <a:lnTo>
                    <a:pt x="2368" y="511"/>
                  </a:lnTo>
                  <a:lnTo>
                    <a:pt x="2370" y="527"/>
                  </a:lnTo>
                  <a:lnTo>
                    <a:pt x="2370" y="547"/>
                  </a:lnTo>
                  <a:lnTo>
                    <a:pt x="2370" y="570"/>
                  </a:lnTo>
                  <a:lnTo>
                    <a:pt x="2372" y="599"/>
                  </a:lnTo>
                  <a:lnTo>
                    <a:pt x="2372" y="631"/>
                  </a:lnTo>
                  <a:lnTo>
                    <a:pt x="2372" y="671"/>
                  </a:lnTo>
                  <a:lnTo>
                    <a:pt x="2372" y="716"/>
                  </a:lnTo>
                  <a:lnTo>
                    <a:pt x="2373" y="766"/>
                  </a:lnTo>
                  <a:lnTo>
                    <a:pt x="2373" y="825"/>
                  </a:lnTo>
                  <a:lnTo>
                    <a:pt x="2373" y="891"/>
                  </a:lnTo>
                  <a:lnTo>
                    <a:pt x="2373" y="965"/>
                  </a:lnTo>
                  <a:lnTo>
                    <a:pt x="2373" y="1047"/>
                  </a:lnTo>
                  <a:lnTo>
                    <a:pt x="2375" y="1139"/>
                  </a:lnTo>
                  <a:lnTo>
                    <a:pt x="2375" y="1241"/>
                  </a:lnTo>
                  <a:lnTo>
                    <a:pt x="2375" y="1354"/>
                  </a:lnTo>
                  <a:lnTo>
                    <a:pt x="2375" y="1476"/>
                  </a:lnTo>
                  <a:lnTo>
                    <a:pt x="2377" y="1610"/>
                  </a:lnTo>
                  <a:lnTo>
                    <a:pt x="2377" y="1755"/>
                  </a:lnTo>
                  <a:lnTo>
                    <a:pt x="2379" y="1913"/>
                  </a:lnTo>
                  <a:lnTo>
                    <a:pt x="2379" y="2084"/>
                  </a:lnTo>
                  <a:lnTo>
                    <a:pt x="2379" y="2268"/>
                  </a:lnTo>
                  <a:lnTo>
                    <a:pt x="2375" y="2315"/>
                  </a:lnTo>
                  <a:lnTo>
                    <a:pt x="2361" y="2358"/>
                  </a:lnTo>
                  <a:lnTo>
                    <a:pt x="2341" y="2399"/>
                  </a:lnTo>
                  <a:lnTo>
                    <a:pt x="2312" y="2433"/>
                  </a:lnTo>
                  <a:lnTo>
                    <a:pt x="2278" y="2462"/>
                  </a:lnTo>
                  <a:lnTo>
                    <a:pt x="2237" y="2483"/>
                  </a:lnTo>
                  <a:lnTo>
                    <a:pt x="2194" y="2498"/>
                  </a:lnTo>
                  <a:lnTo>
                    <a:pt x="2147" y="2503"/>
                  </a:lnTo>
                  <a:lnTo>
                    <a:pt x="2146" y="2503"/>
                  </a:lnTo>
                  <a:lnTo>
                    <a:pt x="2099" y="2498"/>
                  </a:lnTo>
                  <a:lnTo>
                    <a:pt x="2056" y="2483"/>
                  </a:lnTo>
                  <a:lnTo>
                    <a:pt x="2015" y="2464"/>
                  </a:lnTo>
                  <a:lnTo>
                    <a:pt x="1981" y="2435"/>
                  </a:lnTo>
                  <a:lnTo>
                    <a:pt x="1952" y="2401"/>
                  </a:lnTo>
                  <a:lnTo>
                    <a:pt x="1930" y="2360"/>
                  </a:lnTo>
                  <a:lnTo>
                    <a:pt x="1918" y="2317"/>
                  </a:lnTo>
                  <a:lnTo>
                    <a:pt x="1912" y="2270"/>
                  </a:lnTo>
                  <a:lnTo>
                    <a:pt x="1903" y="553"/>
                  </a:lnTo>
                  <a:lnTo>
                    <a:pt x="1903" y="553"/>
                  </a:lnTo>
                  <a:lnTo>
                    <a:pt x="1898" y="535"/>
                  </a:lnTo>
                  <a:lnTo>
                    <a:pt x="1887" y="518"/>
                  </a:lnTo>
                  <a:lnTo>
                    <a:pt x="1873" y="510"/>
                  </a:lnTo>
                  <a:lnTo>
                    <a:pt x="1853" y="506"/>
                  </a:lnTo>
                  <a:lnTo>
                    <a:pt x="1835" y="510"/>
                  </a:lnTo>
                  <a:lnTo>
                    <a:pt x="1819" y="520"/>
                  </a:lnTo>
                  <a:lnTo>
                    <a:pt x="1808" y="536"/>
                  </a:lnTo>
                  <a:lnTo>
                    <a:pt x="1805" y="554"/>
                  </a:lnTo>
                  <a:lnTo>
                    <a:pt x="1805" y="644"/>
                  </a:lnTo>
                  <a:lnTo>
                    <a:pt x="1807" y="743"/>
                  </a:lnTo>
                  <a:lnTo>
                    <a:pt x="1807" y="850"/>
                  </a:lnTo>
                  <a:lnTo>
                    <a:pt x="1807" y="970"/>
                  </a:lnTo>
                  <a:lnTo>
                    <a:pt x="1807" y="1101"/>
                  </a:lnTo>
                  <a:lnTo>
                    <a:pt x="1807" y="1243"/>
                  </a:lnTo>
                  <a:lnTo>
                    <a:pt x="1807" y="1395"/>
                  </a:lnTo>
                  <a:lnTo>
                    <a:pt x="1807" y="1558"/>
                  </a:lnTo>
                  <a:lnTo>
                    <a:pt x="1808" y="1734"/>
                  </a:lnTo>
                  <a:lnTo>
                    <a:pt x="1808" y="1922"/>
                  </a:lnTo>
                  <a:lnTo>
                    <a:pt x="1808" y="2121"/>
                  </a:lnTo>
                  <a:lnTo>
                    <a:pt x="1808" y="2333"/>
                  </a:lnTo>
                  <a:lnTo>
                    <a:pt x="1808" y="2557"/>
                  </a:lnTo>
                  <a:lnTo>
                    <a:pt x="1810" y="2792"/>
                  </a:lnTo>
                  <a:lnTo>
                    <a:pt x="1810" y="3041"/>
                  </a:lnTo>
                  <a:lnTo>
                    <a:pt x="1810" y="3303"/>
                  </a:lnTo>
                  <a:lnTo>
                    <a:pt x="1810" y="3577"/>
                  </a:lnTo>
                  <a:lnTo>
                    <a:pt x="1810" y="3866"/>
                  </a:lnTo>
                  <a:lnTo>
                    <a:pt x="1810" y="4167"/>
                  </a:lnTo>
                  <a:lnTo>
                    <a:pt x="1810" y="4482"/>
                  </a:lnTo>
                  <a:lnTo>
                    <a:pt x="1807" y="4532"/>
                  </a:lnTo>
                  <a:lnTo>
                    <a:pt x="1792" y="4579"/>
                  </a:lnTo>
                  <a:lnTo>
                    <a:pt x="1772" y="4624"/>
                  </a:lnTo>
                  <a:lnTo>
                    <a:pt x="1744" y="4661"/>
                  </a:lnTo>
                  <a:lnTo>
                    <a:pt x="1711" y="4696"/>
                  </a:lnTo>
                  <a:lnTo>
                    <a:pt x="1672" y="4724"/>
                  </a:lnTo>
                  <a:lnTo>
                    <a:pt x="1627" y="4744"/>
                  </a:lnTo>
                  <a:lnTo>
                    <a:pt x="1580" y="4758"/>
                  </a:lnTo>
                  <a:lnTo>
                    <a:pt x="1530" y="4762"/>
                  </a:lnTo>
                  <a:lnTo>
                    <a:pt x="1480" y="4758"/>
                  </a:lnTo>
                  <a:lnTo>
                    <a:pt x="1432" y="4744"/>
                  </a:lnTo>
                  <a:lnTo>
                    <a:pt x="1389" y="4724"/>
                  </a:lnTo>
                  <a:lnTo>
                    <a:pt x="1349" y="4696"/>
                  </a:lnTo>
                  <a:lnTo>
                    <a:pt x="1315" y="4661"/>
                  </a:lnTo>
                  <a:lnTo>
                    <a:pt x="1288" y="4624"/>
                  </a:lnTo>
                  <a:lnTo>
                    <a:pt x="1267" y="4579"/>
                  </a:lnTo>
                  <a:lnTo>
                    <a:pt x="1254" y="4532"/>
                  </a:lnTo>
                  <a:lnTo>
                    <a:pt x="1249" y="4482"/>
                  </a:lnTo>
                  <a:lnTo>
                    <a:pt x="1249" y="2300"/>
                  </a:lnTo>
                  <a:lnTo>
                    <a:pt x="1245" y="2277"/>
                  </a:lnTo>
                  <a:lnTo>
                    <a:pt x="1231" y="2257"/>
                  </a:lnTo>
                  <a:lnTo>
                    <a:pt x="1213" y="2245"/>
                  </a:lnTo>
                  <a:lnTo>
                    <a:pt x="1189" y="2239"/>
                  </a:lnTo>
                  <a:lnTo>
                    <a:pt x="1164" y="2245"/>
                  </a:lnTo>
                  <a:lnTo>
                    <a:pt x="1146" y="2257"/>
                  </a:lnTo>
                  <a:lnTo>
                    <a:pt x="1132" y="2277"/>
                  </a:lnTo>
                  <a:lnTo>
                    <a:pt x="1128" y="2300"/>
                  </a:lnTo>
                  <a:lnTo>
                    <a:pt x="1128" y="4482"/>
                  </a:lnTo>
                  <a:lnTo>
                    <a:pt x="1123" y="4532"/>
                  </a:lnTo>
                  <a:lnTo>
                    <a:pt x="1110" y="4579"/>
                  </a:lnTo>
                  <a:lnTo>
                    <a:pt x="1089" y="4624"/>
                  </a:lnTo>
                  <a:lnTo>
                    <a:pt x="1062" y="4661"/>
                  </a:lnTo>
                  <a:lnTo>
                    <a:pt x="1028" y="4696"/>
                  </a:lnTo>
                  <a:lnTo>
                    <a:pt x="988" y="4724"/>
                  </a:lnTo>
                  <a:lnTo>
                    <a:pt x="945" y="4744"/>
                  </a:lnTo>
                  <a:lnTo>
                    <a:pt x="897" y="4758"/>
                  </a:lnTo>
                  <a:lnTo>
                    <a:pt x="847" y="4762"/>
                  </a:lnTo>
                  <a:lnTo>
                    <a:pt x="797" y="4758"/>
                  </a:lnTo>
                  <a:lnTo>
                    <a:pt x="750" y="4744"/>
                  </a:lnTo>
                  <a:lnTo>
                    <a:pt x="705" y="4724"/>
                  </a:lnTo>
                  <a:lnTo>
                    <a:pt x="667" y="4696"/>
                  </a:lnTo>
                  <a:lnTo>
                    <a:pt x="633" y="4661"/>
                  </a:lnTo>
                  <a:lnTo>
                    <a:pt x="605" y="4624"/>
                  </a:lnTo>
                  <a:lnTo>
                    <a:pt x="585" y="4579"/>
                  </a:lnTo>
                  <a:lnTo>
                    <a:pt x="570" y="4532"/>
                  </a:lnTo>
                  <a:lnTo>
                    <a:pt x="567" y="4482"/>
                  </a:lnTo>
                  <a:lnTo>
                    <a:pt x="567" y="2239"/>
                  </a:lnTo>
                  <a:lnTo>
                    <a:pt x="567" y="2239"/>
                  </a:lnTo>
                  <a:lnTo>
                    <a:pt x="567" y="553"/>
                  </a:lnTo>
                  <a:lnTo>
                    <a:pt x="563" y="536"/>
                  </a:lnTo>
                  <a:lnTo>
                    <a:pt x="554" y="522"/>
                  </a:lnTo>
                  <a:lnTo>
                    <a:pt x="540" y="511"/>
                  </a:lnTo>
                  <a:lnTo>
                    <a:pt x="522" y="508"/>
                  </a:lnTo>
                  <a:lnTo>
                    <a:pt x="504" y="511"/>
                  </a:lnTo>
                  <a:lnTo>
                    <a:pt x="490" y="520"/>
                  </a:lnTo>
                  <a:lnTo>
                    <a:pt x="481" y="535"/>
                  </a:lnTo>
                  <a:lnTo>
                    <a:pt x="477" y="553"/>
                  </a:lnTo>
                  <a:lnTo>
                    <a:pt x="468" y="2270"/>
                  </a:lnTo>
                  <a:lnTo>
                    <a:pt x="463" y="2317"/>
                  </a:lnTo>
                  <a:lnTo>
                    <a:pt x="448" y="2360"/>
                  </a:lnTo>
                  <a:lnTo>
                    <a:pt x="427" y="2399"/>
                  </a:lnTo>
                  <a:lnTo>
                    <a:pt x="398" y="2435"/>
                  </a:lnTo>
                  <a:lnTo>
                    <a:pt x="364" y="2464"/>
                  </a:lnTo>
                  <a:lnTo>
                    <a:pt x="325" y="2483"/>
                  </a:lnTo>
                  <a:lnTo>
                    <a:pt x="282" y="2498"/>
                  </a:lnTo>
                  <a:lnTo>
                    <a:pt x="233" y="2503"/>
                  </a:lnTo>
                  <a:lnTo>
                    <a:pt x="233" y="2503"/>
                  </a:lnTo>
                  <a:lnTo>
                    <a:pt x="185" y="2498"/>
                  </a:lnTo>
                  <a:lnTo>
                    <a:pt x="142" y="2483"/>
                  </a:lnTo>
                  <a:lnTo>
                    <a:pt x="102" y="2462"/>
                  </a:lnTo>
                  <a:lnTo>
                    <a:pt x="68" y="2433"/>
                  </a:lnTo>
                  <a:lnTo>
                    <a:pt x="39" y="2399"/>
                  </a:lnTo>
                  <a:lnTo>
                    <a:pt x="18" y="2358"/>
                  </a:lnTo>
                  <a:lnTo>
                    <a:pt x="4" y="2315"/>
                  </a:lnTo>
                  <a:lnTo>
                    <a:pt x="0" y="2268"/>
                  </a:lnTo>
                  <a:lnTo>
                    <a:pt x="0" y="2082"/>
                  </a:lnTo>
                  <a:lnTo>
                    <a:pt x="2" y="1908"/>
                  </a:lnTo>
                  <a:lnTo>
                    <a:pt x="2" y="1748"/>
                  </a:lnTo>
                  <a:lnTo>
                    <a:pt x="4" y="1601"/>
                  </a:lnTo>
                  <a:lnTo>
                    <a:pt x="4" y="1467"/>
                  </a:lnTo>
                  <a:lnTo>
                    <a:pt x="4" y="1343"/>
                  </a:lnTo>
                  <a:lnTo>
                    <a:pt x="5" y="1230"/>
                  </a:lnTo>
                  <a:lnTo>
                    <a:pt x="5" y="1128"/>
                  </a:lnTo>
                  <a:lnTo>
                    <a:pt x="5" y="1037"/>
                  </a:lnTo>
                  <a:lnTo>
                    <a:pt x="5" y="952"/>
                  </a:lnTo>
                  <a:lnTo>
                    <a:pt x="5" y="879"/>
                  </a:lnTo>
                  <a:lnTo>
                    <a:pt x="7" y="812"/>
                  </a:lnTo>
                  <a:lnTo>
                    <a:pt x="7" y="755"/>
                  </a:lnTo>
                  <a:lnTo>
                    <a:pt x="7" y="703"/>
                  </a:lnTo>
                  <a:lnTo>
                    <a:pt x="7" y="658"/>
                  </a:lnTo>
                  <a:lnTo>
                    <a:pt x="9" y="621"/>
                  </a:lnTo>
                  <a:lnTo>
                    <a:pt x="9" y="588"/>
                  </a:lnTo>
                  <a:lnTo>
                    <a:pt x="9" y="560"/>
                  </a:lnTo>
                  <a:lnTo>
                    <a:pt x="11" y="536"/>
                  </a:lnTo>
                  <a:lnTo>
                    <a:pt x="11" y="518"/>
                  </a:lnTo>
                  <a:lnTo>
                    <a:pt x="11" y="502"/>
                  </a:lnTo>
                  <a:lnTo>
                    <a:pt x="13" y="488"/>
                  </a:lnTo>
                  <a:lnTo>
                    <a:pt x="13" y="477"/>
                  </a:lnTo>
                  <a:lnTo>
                    <a:pt x="14" y="470"/>
                  </a:lnTo>
                  <a:lnTo>
                    <a:pt x="16" y="461"/>
                  </a:lnTo>
                  <a:lnTo>
                    <a:pt x="16" y="456"/>
                  </a:lnTo>
                  <a:lnTo>
                    <a:pt x="18" y="449"/>
                  </a:lnTo>
                  <a:lnTo>
                    <a:pt x="20" y="441"/>
                  </a:lnTo>
                  <a:lnTo>
                    <a:pt x="22" y="434"/>
                  </a:lnTo>
                  <a:lnTo>
                    <a:pt x="41" y="366"/>
                  </a:lnTo>
                  <a:lnTo>
                    <a:pt x="68" y="303"/>
                  </a:lnTo>
                  <a:lnTo>
                    <a:pt x="104" y="244"/>
                  </a:lnTo>
                  <a:lnTo>
                    <a:pt x="145" y="190"/>
                  </a:lnTo>
                  <a:lnTo>
                    <a:pt x="194" y="142"/>
                  </a:lnTo>
                  <a:lnTo>
                    <a:pt x="248" y="99"/>
                  </a:lnTo>
                  <a:lnTo>
                    <a:pt x="305" y="63"/>
                  </a:lnTo>
                  <a:lnTo>
                    <a:pt x="370" y="34"/>
                  </a:lnTo>
                  <a:lnTo>
                    <a:pt x="436" y="15"/>
                  </a:lnTo>
                  <a:lnTo>
                    <a:pt x="506" y="4"/>
                  </a:lnTo>
                  <a:lnTo>
                    <a:pt x="509" y="2"/>
                  </a:lnTo>
                  <a:lnTo>
                    <a:pt x="513" y="2"/>
                  </a:lnTo>
                  <a:lnTo>
                    <a:pt x="518" y="2"/>
                  </a:lnTo>
                  <a:lnTo>
                    <a:pt x="522" y="2"/>
                  </a:lnTo>
                  <a:lnTo>
                    <a:pt x="527" y="0"/>
                  </a:lnTo>
                  <a:lnTo>
                    <a:pt x="535" y="0"/>
                  </a:lnTo>
                  <a:lnTo>
                    <a:pt x="545" y="0"/>
                  </a:lnTo>
                  <a:lnTo>
                    <a:pt x="558" y="0"/>
                  </a:lnTo>
                  <a:lnTo>
                    <a:pt x="574" y="0"/>
                  </a:lnTo>
                  <a:lnTo>
                    <a:pt x="596" y="0"/>
                  </a:lnTo>
                  <a:lnTo>
                    <a:pt x="621" y="0"/>
                  </a:lnTo>
                  <a:lnTo>
                    <a:pt x="651" y="0"/>
                  </a:lnTo>
                  <a:lnTo>
                    <a:pt x="689" y="0"/>
                  </a:lnTo>
                  <a:lnTo>
                    <a:pt x="732" y="0"/>
                  </a:lnTo>
                  <a:lnTo>
                    <a:pt x="782" y="0"/>
                  </a:lnTo>
                  <a:lnTo>
                    <a:pt x="8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5" name="Freeform 315"/>
            <p:cNvSpPr>
              <a:spLocks/>
            </p:cNvSpPr>
            <p:nvPr/>
          </p:nvSpPr>
          <p:spPr bwMode="auto">
            <a:xfrm>
              <a:off x="296" y="2748"/>
              <a:ext cx="486" cy="485"/>
            </a:xfrm>
            <a:custGeom>
              <a:avLst/>
              <a:gdLst>
                <a:gd name="T0" fmla="*/ 484 w 970"/>
                <a:gd name="T1" fmla="*/ 0 h 970"/>
                <a:gd name="T2" fmla="*/ 556 w 970"/>
                <a:gd name="T3" fmla="*/ 6 h 970"/>
                <a:gd name="T4" fmla="*/ 624 w 970"/>
                <a:gd name="T5" fmla="*/ 22 h 970"/>
                <a:gd name="T6" fmla="*/ 689 w 970"/>
                <a:gd name="T7" fmla="*/ 47 h 970"/>
                <a:gd name="T8" fmla="*/ 748 w 970"/>
                <a:gd name="T9" fmla="*/ 79 h 970"/>
                <a:gd name="T10" fmla="*/ 802 w 970"/>
                <a:gd name="T11" fmla="*/ 120 h 970"/>
                <a:gd name="T12" fmla="*/ 850 w 970"/>
                <a:gd name="T13" fmla="*/ 167 h 970"/>
                <a:gd name="T14" fmla="*/ 891 w 970"/>
                <a:gd name="T15" fmla="*/ 221 h 970"/>
                <a:gd name="T16" fmla="*/ 924 w 970"/>
                <a:gd name="T17" fmla="*/ 282 h 970"/>
                <a:gd name="T18" fmla="*/ 949 w 970"/>
                <a:gd name="T19" fmla="*/ 346 h 970"/>
                <a:gd name="T20" fmla="*/ 965 w 970"/>
                <a:gd name="T21" fmla="*/ 414 h 970"/>
                <a:gd name="T22" fmla="*/ 970 w 970"/>
                <a:gd name="T23" fmla="*/ 486 h 970"/>
                <a:gd name="T24" fmla="*/ 965 w 970"/>
                <a:gd name="T25" fmla="*/ 558 h 970"/>
                <a:gd name="T26" fmla="*/ 949 w 970"/>
                <a:gd name="T27" fmla="*/ 626 h 970"/>
                <a:gd name="T28" fmla="*/ 924 w 970"/>
                <a:gd name="T29" fmla="*/ 691 h 970"/>
                <a:gd name="T30" fmla="*/ 891 w 970"/>
                <a:gd name="T31" fmla="*/ 750 h 970"/>
                <a:gd name="T32" fmla="*/ 850 w 970"/>
                <a:gd name="T33" fmla="*/ 803 h 970"/>
                <a:gd name="T34" fmla="*/ 802 w 970"/>
                <a:gd name="T35" fmla="*/ 852 h 970"/>
                <a:gd name="T36" fmla="*/ 748 w 970"/>
                <a:gd name="T37" fmla="*/ 891 h 970"/>
                <a:gd name="T38" fmla="*/ 689 w 970"/>
                <a:gd name="T39" fmla="*/ 925 h 970"/>
                <a:gd name="T40" fmla="*/ 624 w 970"/>
                <a:gd name="T41" fmla="*/ 949 h 970"/>
                <a:gd name="T42" fmla="*/ 556 w 970"/>
                <a:gd name="T43" fmla="*/ 965 h 970"/>
                <a:gd name="T44" fmla="*/ 484 w 970"/>
                <a:gd name="T45" fmla="*/ 970 h 970"/>
                <a:gd name="T46" fmla="*/ 414 w 970"/>
                <a:gd name="T47" fmla="*/ 965 h 970"/>
                <a:gd name="T48" fmla="*/ 346 w 970"/>
                <a:gd name="T49" fmla="*/ 949 h 970"/>
                <a:gd name="T50" fmla="*/ 281 w 970"/>
                <a:gd name="T51" fmla="*/ 925 h 970"/>
                <a:gd name="T52" fmla="*/ 222 w 970"/>
                <a:gd name="T53" fmla="*/ 891 h 970"/>
                <a:gd name="T54" fmla="*/ 167 w 970"/>
                <a:gd name="T55" fmla="*/ 852 h 970"/>
                <a:gd name="T56" fmla="*/ 120 w 970"/>
                <a:gd name="T57" fmla="*/ 803 h 970"/>
                <a:gd name="T58" fmla="*/ 79 w 970"/>
                <a:gd name="T59" fmla="*/ 750 h 970"/>
                <a:gd name="T60" fmla="*/ 45 w 970"/>
                <a:gd name="T61" fmla="*/ 691 h 970"/>
                <a:gd name="T62" fmla="*/ 21 w 970"/>
                <a:gd name="T63" fmla="*/ 626 h 970"/>
                <a:gd name="T64" fmla="*/ 5 w 970"/>
                <a:gd name="T65" fmla="*/ 558 h 970"/>
                <a:gd name="T66" fmla="*/ 0 w 970"/>
                <a:gd name="T67" fmla="*/ 486 h 970"/>
                <a:gd name="T68" fmla="*/ 5 w 970"/>
                <a:gd name="T69" fmla="*/ 414 h 970"/>
                <a:gd name="T70" fmla="*/ 21 w 970"/>
                <a:gd name="T71" fmla="*/ 345 h 970"/>
                <a:gd name="T72" fmla="*/ 45 w 970"/>
                <a:gd name="T73" fmla="*/ 282 h 970"/>
                <a:gd name="T74" fmla="*/ 79 w 970"/>
                <a:gd name="T75" fmla="*/ 221 h 970"/>
                <a:gd name="T76" fmla="*/ 120 w 970"/>
                <a:gd name="T77" fmla="*/ 167 h 970"/>
                <a:gd name="T78" fmla="*/ 167 w 970"/>
                <a:gd name="T79" fmla="*/ 120 h 970"/>
                <a:gd name="T80" fmla="*/ 220 w 970"/>
                <a:gd name="T81" fmla="*/ 79 h 970"/>
                <a:gd name="T82" fmla="*/ 281 w 970"/>
                <a:gd name="T83" fmla="*/ 45 h 970"/>
                <a:gd name="T84" fmla="*/ 344 w 970"/>
                <a:gd name="T85" fmla="*/ 22 h 970"/>
                <a:gd name="T86" fmla="*/ 412 w 970"/>
                <a:gd name="T87" fmla="*/ 6 h 970"/>
                <a:gd name="T88" fmla="*/ 484 w 970"/>
                <a:gd name="T89"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0" h="970">
                  <a:moveTo>
                    <a:pt x="484" y="0"/>
                  </a:moveTo>
                  <a:lnTo>
                    <a:pt x="556" y="6"/>
                  </a:lnTo>
                  <a:lnTo>
                    <a:pt x="624" y="22"/>
                  </a:lnTo>
                  <a:lnTo>
                    <a:pt x="689" y="47"/>
                  </a:lnTo>
                  <a:lnTo>
                    <a:pt x="748" y="79"/>
                  </a:lnTo>
                  <a:lnTo>
                    <a:pt x="802" y="120"/>
                  </a:lnTo>
                  <a:lnTo>
                    <a:pt x="850" y="167"/>
                  </a:lnTo>
                  <a:lnTo>
                    <a:pt x="891" y="221"/>
                  </a:lnTo>
                  <a:lnTo>
                    <a:pt x="924" y="282"/>
                  </a:lnTo>
                  <a:lnTo>
                    <a:pt x="949" y="346"/>
                  </a:lnTo>
                  <a:lnTo>
                    <a:pt x="965" y="414"/>
                  </a:lnTo>
                  <a:lnTo>
                    <a:pt x="970" y="486"/>
                  </a:lnTo>
                  <a:lnTo>
                    <a:pt x="965" y="558"/>
                  </a:lnTo>
                  <a:lnTo>
                    <a:pt x="949" y="626"/>
                  </a:lnTo>
                  <a:lnTo>
                    <a:pt x="924" y="691"/>
                  </a:lnTo>
                  <a:lnTo>
                    <a:pt x="891" y="750"/>
                  </a:lnTo>
                  <a:lnTo>
                    <a:pt x="850" y="803"/>
                  </a:lnTo>
                  <a:lnTo>
                    <a:pt x="802" y="852"/>
                  </a:lnTo>
                  <a:lnTo>
                    <a:pt x="748" y="891"/>
                  </a:lnTo>
                  <a:lnTo>
                    <a:pt x="689" y="925"/>
                  </a:lnTo>
                  <a:lnTo>
                    <a:pt x="624" y="949"/>
                  </a:lnTo>
                  <a:lnTo>
                    <a:pt x="556" y="965"/>
                  </a:lnTo>
                  <a:lnTo>
                    <a:pt x="484" y="970"/>
                  </a:lnTo>
                  <a:lnTo>
                    <a:pt x="414" y="965"/>
                  </a:lnTo>
                  <a:lnTo>
                    <a:pt x="346" y="949"/>
                  </a:lnTo>
                  <a:lnTo>
                    <a:pt x="281" y="925"/>
                  </a:lnTo>
                  <a:lnTo>
                    <a:pt x="222" y="891"/>
                  </a:lnTo>
                  <a:lnTo>
                    <a:pt x="167" y="852"/>
                  </a:lnTo>
                  <a:lnTo>
                    <a:pt x="120" y="803"/>
                  </a:lnTo>
                  <a:lnTo>
                    <a:pt x="79" y="750"/>
                  </a:lnTo>
                  <a:lnTo>
                    <a:pt x="45" y="691"/>
                  </a:lnTo>
                  <a:lnTo>
                    <a:pt x="21" y="626"/>
                  </a:lnTo>
                  <a:lnTo>
                    <a:pt x="5" y="558"/>
                  </a:lnTo>
                  <a:lnTo>
                    <a:pt x="0" y="486"/>
                  </a:lnTo>
                  <a:lnTo>
                    <a:pt x="5" y="414"/>
                  </a:lnTo>
                  <a:lnTo>
                    <a:pt x="21" y="345"/>
                  </a:lnTo>
                  <a:lnTo>
                    <a:pt x="45" y="282"/>
                  </a:lnTo>
                  <a:lnTo>
                    <a:pt x="79" y="221"/>
                  </a:lnTo>
                  <a:lnTo>
                    <a:pt x="120" y="167"/>
                  </a:lnTo>
                  <a:lnTo>
                    <a:pt x="167" y="120"/>
                  </a:lnTo>
                  <a:lnTo>
                    <a:pt x="220" y="79"/>
                  </a:lnTo>
                  <a:lnTo>
                    <a:pt x="281" y="45"/>
                  </a:lnTo>
                  <a:lnTo>
                    <a:pt x="344" y="22"/>
                  </a:lnTo>
                  <a:lnTo>
                    <a:pt x="412" y="6"/>
                  </a:lnTo>
                  <a:lnTo>
                    <a:pt x="4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16" name="Group 318"/>
          <p:cNvGrpSpPr>
            <a:grpSpLocks noChangeAspect="1"/>
          </p:cNvGrpSpPr>
          <p:nvPr/>
        </p:nvGrpSpPr>
        <p:grpSpPr bwMode="auto">
          <a:xfrm>
            <a:off x="2654095" y="3690493"/>
            <a:ext cx="136998" cy="140141"/>
            <a:chOff x="4903" y="3568"/>
            <a:chExt cx="2877" cy="2943"/>
          </a:xfrm>
          <a:solidFill>
            <a:schemeClr val="tx1">
              <a:lumMod val="65000"/>
              <a:lumOff val="35000"/>
            </a:schemeClr>
          </a:solidFill>
        </p:grpSpPr>
        <p:sp>
          <p:nvSpPr>
            <p:cNvPr id="1019" name="Freeform 320"/>
            <p:cNvSpPr>
              <a:spLocks/>
            </p:cNvSpPr>
            <p:nvPr/>
          </p:nvSpPr>
          <p:spPr bwMode="auto">
            <a:xfrm>
              <a:off x="6939" y="4301"/>
              <a:ext cx="841" cy="2209"/>
            </a:xfrm>
            <a:custGeom>
              <a:avLst/>
              <a:gdLst>
                <a:gd name="T0" fmla="*/ 1237 w 1684"/>
                <a:gd name="T1" fmla="*/ 5 h 4419"/>
                <a:gd name="T2" fmla="*/ 1440 w 1684"/>
                <a:gd name="T3" fmla="*/ 82 h 4419"/>
                <a:gd name="T4" fmla="*/ 1592 w 1684"/>
                <a:gd name="T5" fmla="*/ 233 h 4419"/>
                <a:gd name="T6" fmla="*/ 1669 w 1684"/>
                <a:gd name="T7" fmla="*/ 436 h 4419"/>
                <a:gd name="T8" fmla="*/ 1680 w 1684"/>
                <a:gd name="T9" fmla="*/ 2148 h 4419"/>
                <a:gd name="T10" fmla="*/ 1621 w 1684"/>
                <a:gd name="T11" fmla="*/ 2259 h 4419"/>
                <a:gd name="T12" fmla="*/ 1511 w 1684"/>
                <a:gd name="T13" fmla="*/ 2318 h 4419"/>
                <a:gd name="T14" fmla="*/ 1423 w 1684"/>
                <a:gd name="T15" fmla="*/ 2318 h 4419"/>
                <a:gd name="T16" fmla="*/ 1314 w 1684"/>
                <a:gd name="T17" fmla="*/ 2259 h 4419"/>
                <a:gd name="T18" fmla="*/ 1255 w 1684"/>
                <a:gd name="T19" fmla="*/ 2149 h 4419"/>
                <a:gd name="T20" fmla="*/ 1237 w 1684"/>
                <a:gd name="T21" fmla="*/ 497 h 4419"/>
                <a:gd name="T22" fmla="*/ 1196 w 1684"/>
                <a:gd name="T23" fmla="*/ 470 h 4419"/>
                <a:gd name="T24" fmla="*/ 1154 w 1684"/>
                <a:gd name="T25" fmla="*/ 497 h 4419"/>
                <a:gd name="T26" fmla="*/ 1151 w 1684"/>
                <a:gd name="T27" fmla="*/ 765 h 4419"/>
                <a:gd name="T28" fmla="*/ 1151 w 1684"/>
                <a:gd name="T29" fmla="*/ 1070 h 4419"/>
                <a:gd name="T30" fmla="*/ 1151 w 1684"/>
                <a:gd name="T31" fmla="*/ 1300 h 4419"/>
                <a:gd name="T32" fmla="*/ 1151 w 1684"/>
                <a:gd name="T33" fmla="*/ 1470 h 4419"/>
                <a:gd name="T34" fmla="*/ 1151 w 1684"/>
                <a:gd name="T35" fmla="*/ 1596 h 4419"/>
                <a:gd name="T36" fmla="*/ 1152 w 1684"/>
                <a:gd name="T37" fmla="*/ 1689 h 4419"/>
                <a:gd name="T38" fmla="*/ 1152 w 1684"/>
                <a:gd name="T39" fmla="*/ 1764 h 4419"/>
                <a:gd name="T40" fmla="*/ 1152 w 1684"/>
                <a:gd name="T41" fmla="*/ 1836 h 4419"/>
                <a:gd name="T42" fmla="*/ 1152 w 1684"/>
                <a:gd name="T43" fmla="*/ 1918 h 4419"/>
                <a:gd name="T44" fmla="*/ 1154 w 1684"/>
                <a:gd name="T45" fmla="*/ 2024 h 4419"/>
                <a:gd name="T46" fmla="*/ 1154 w 1684"/>
                <a:gd name="T47" fmla="*/ 2167 h 4419"/>
                <a:gd name="T48" fmla="*/ 1154 w 1684"/>
                <a:gd name="T49" fmla="*/ 2365 h 4419"/>
                <a:gd name="T50" fmla="*/ 1154 w 1684"/>
                <a:gd name="T51" fmla="*/ 2626 h 4419"/>
                <a:gd name="T52" fmla="*/ 1154 w 1684"/>
                <a:gd name="T53" fmla="*/ 2969 h 4419"/>
                <a:gd name="T54" fmla="*/ 1156 w 1684"/>
                <a:gd name="T55" fmla="*/ 3406 h 4419"/>
                <a:gd name="T56" fmla="*/ 1156 w 1684"/>
                <a:gd name="T57" fmla="*/ 3951 h 4419"/>
                <a:gd name="T58" fmla="*/ 1135 w 1684"/>
                <a:gd name="T59" fmla="*/ 4260 h 4419"/>
                <a:gd name="T60" fmla="*/ 1041 w 1684"/>
                <a:gd name="T61" fmla="*/ 4374 h 4419"/>
                <a:gd name="T62" fmla="*/ 894 w 1684"/>
                <a:gd name="T63" fmla="*/ 4419 h 4419"/>
                <a:gd name="T64" fmla="*/ 749 w 1684"/>
                <a:gd name="T65" fmla="*/ 4374 h 4419"/>
                <a:gd name="T66" fmla="*/ 655 w 1684"/>
                <a:gd name="T67" fmla="*/ 4260 h 4419"/>
                <a:gd name="T68" fmla="*/ 634 w 1684"/>
                <a:gd name="T69" fmla="*/ 2135 h 4419"/>
                <a:gd name="T70" fmla="*/ 600 w 1684"/>
                <a:gd name="T71" fmla="*/ 2083 h 4419"/>
                <a:gd name="T72" fmla="*/ 539 w 1684"/>
                <a:gd name="T73" fmla="*/ 2096 h 4419"/>
                <a:gd name="T74" fmla="*/ 523 w 1684"/>
                <a:gd name="T75" fmla="*/ 4159 h 4419"/>
                <a:gd name="T76" fmla="*/ 478 w 1684"/>
                <a:gd name="T77" fmla="*/ 4304 h 4419"/>
                <a:gd name="T78" fmla="*/ 363 w 1684"/>
                <a:gd name="T79" fmla="*/ 4399 h 4419"/>
                <a:gd name="T80" fmla="*/ 209 w 1684"/>
                <a:gd name="T81" fmla="*/ 4414 h 4419"/>
                <a:gd name="T82" fmla="*/ 78 w 1684"/>
                <a:gd name="T83" fmla="*/ 4344 h 4419"/>
                <a:gd name="T84" fmla="*/ 6 w 1684"/>
                <a:gd name="T85" fmla="*/ 4211 h 4419"/>
                <a:gd name="T86" fmla="*/ 54 w 1684"/>
                <a:gd name="T87" fmla="*/ 2320 h 4419"/>
                <a:gd name="T88" fmla="*/ 184 w 1684"/>
                <a:gd name="T89" fmla="*/ 2178 h 4419"/>
                <a:gd name="T90" fmla="*/ 248 w 1684"/>
                <a:gd name="T91" fmla="*/ 1994 h 4419"/>
                <a:gd name="T92" fmla="*/ 239 w 1684"/>
                <a:gd name="T93" fmla="*/ 138 h 4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84" h="4419">
                  <a:moveTo>
                    <a:pt x="216" y="0"/>
                  </a:moveTo>
                  <a:lnTo>
                    <a:pt x="1161" y="0"/>
                  </a:lnTo>
                  <a:lnTo>
                    <a:pt x="1237" y="5"/>
                  </a:lnTo>
                  <a:lnTo>
                    <a:pt x="1309" y="22"/>
                  </a:lnTo>
                  <a:lnTo>
                    <a:pt x="1377" y="48"/>
                  </a:lnTo>
                  <a:lnTo>
                    <a:pt x="1440" y="82"/>
                  </a:lnTo>
                  <a:lnTo>
                    <a:pt x="1497" y="125"/>
                  </a:lnTo>
                  <a:lnTo>
                    <a:pt x="1549" y="176"/>
                  </a:lnTo>
                  <a:lnTo>
                    <a:pt x="1592" y="233"/>
                  </a:lnTo>
                  <a:lnTo>
                    <a:pt x="1626" y="296"/>
                  </a:lnTo>
                  <a:lnTo>
                    <a:pt x="1653" y="364"/>
                  </a:lnTo>
                  <a:lnTo>
                    <a:pt x="1669" y="436"/>
                  </a:lnTo>
                  <a:lnTo>
                    <a:pt x="1675" y="511"/>
                  </a:lnTo>
                  <a:lnTo>
                    <a:pt x="1684" y="2105"/>
                  </a:lnTo>
                  <a:lnTo>
                    <a:pt x="1680" y="2148"/>
                  </a:lnTo>
                  <a:lnTo>
                    <a:pt x="1667" y="2189"/>
                  </a:lnTo>
                  <a:lnTo>
                    <a:pt x="1648" y="2227"/>
                  </a:lnTo>
                  <a:lnTo>
                    <a:pt x="1621" y="2259"/>
                  </a:lnTo>
                  <a:lnTo>
                    <a:pt x="1589" y="2284"/>
                  </a:lnTo>
                  <a:lnTo>
                    <a:pt x="1553" y="2305"/>
                  </a:lnTo>
                  <a:lnTo>
                    <a:pt x="1511" y="2318"/>
                  </a:lnTo>
                  <a:lnTo>
                    <a:pt x="1468" y="2322"/>
                  </a:lnTo>
                  <a:lnTo>
                    <a:pt x="1466" y="2322"/>
                  </a:lnTo>
                  <a:lnTo>
                    <a:pt x="1423" y="2318"/>
                  </a:lnTo>
                  <a:lnTo>
                    <a:pt x="1382" y="2305"/>
                  </a:lnTo>
                  <a:lnTo>
                    <a:pt x="1346" y="2286"/>
                  </a:lnTo>
                  <a:lnTo>
                    <a:pt x="1314" y="2259"/>
                  </a:lnTo>
                  <a:lnTo>
                    <a:pt x="1287" y="2227"/>
                  </a:lnTo>
                  <a:lnTo>
                    <a:pt x="1267" y="2191"/>
                  </a:lnTo>
                  <a:lnTo>
                    <a:pt x="1255" y="2149"/>
                  </a:lnTo>
                  <a:lnTo>
                    <a:pt x="1249" y="2106"/>
                  </a:lnTo>
                  <a:lnTo>
                    <a:pt x="1242" y="513"/>
                  </a:lnTo>
                  <a:lnTo>
                    <a:pt x="1237" y="497"/>
                  </a:lnTo>
                  <a:lnTo>
                    <a:pt x="1228" y="482"/>
                  </a:lnTo>
                  <a:lnTo>
                    <a:pt x="1213" y="471"/>
                  </a:lnTo>
                  <a:lnTo>
                    <a:pt x="1196" y="470"/>
                  </a:lnTo>
                  <a:lnTo>
                    <a:pt x="1178" y="473"/>
                  </a:lnTo>
                  <a:lnTo>
                    <a:pt x="1163" y="482"/>
                  </a:lnTo>
                  <a:lnTo>
                    <a:pt x="1154" y="497"/>
                  </a:lnTo>
                  <a:lnTo>
                    <a:pt x="1151" y="515"/>
                  </a:lnTo>
                  <a:lnTo>
                    <a:pt x="1151" y="645"/>
                  </a:lnTo>
                  <a:lnTo>
                    <a:pt x="1151" y="765"/>
                  </a:lnTo>
                  <a:lnTo>
                    <a:pt x="1151" y="875"/>
                  </a:lnTo>
                  <a:lnTo>
                    <a:pt x="1151" y="977"/>
                  </a:lnTo>
                  <a:lnTo>
                    <a:pt x="1151" y="1070"/>
                  </a:lnTo>
                  <a:lnTo>
                    <a:pt x="1151" y="1155"/>
                  </a:lnTo>
                  <a:lnTo>
                    <a:pt x="1151" y="1230"/>
                  </a:lnTo>
                  <a:lnTo>
                    <a:pt x="1151" y="1300"/>
                  </a:lnTo>
                  <a:lnTo>
                    <a:pt x="1151" y="1362"/>
                  </a:lnTo>
                  <a:lnTo>
                    <a:pt x="1151" y="1420"/>
                  </a:lnTo>
                  <a:lnTo>
                    <a:pt x="1151" y="1470"/>
                  </a:lnTo>
                  <a:lnTo>
                    <a:pt x="1151" y="1517"/>
                  </a:lnTo>
                  <a:lnTo>
                    <a:pt x="1151" y="1558"/>
                  </a:lnTo>
                  <a:lnTo>
                    <a:pt x="1151" y="1596"/>
                  </a:lnTo>
                  <a:lnTo>
                    <a:pt x="1152" y="1630"/>
                  </a:lnTo>
                  <a:lnTo>
                    <a:pt x="1152" y="1660"/>
                  </a:lnTo>
                  <a:lnTo>
                    <a:pt x="1152" y="1689"/>
                  </a:lnTo>
                  <a:lnTo>
                    <a:pt x="1152" y="1716"/>
                  </a:lnTo>
                  <a:lnTo>
                    <a:pt x="1152" y="1741"/>
                  </a:lnTo>
                  <a:lnTo>
                    <a:pt x="1152" y="1764"/>
                  </a:lnTo>
                  <a:lnTo>
                    <a:pt x="1152" y="1787"/>
                  </a:lnTo>
                  <a:lnTo>
                    <a:pt x="1152" y="1811"/>
                  </a:lnTo>
                  <a:lnTo>
                    <a:pt x="1152" y="1836"/>
                  </a:lnTo>
                  <a:lnTo>
                    <a:pt x="1152" y="1861"/>
                  </a:lnTo>
                  <a:lnTo>
                    <a:pt x="1152" y="1888"/>
                  </a:lnTo>
                  <a:lnTo>
                    <a:pt x="1152" y="1918"/>
                  </a:lnTo>
                  <a:lnTo>
                    <a:pt x="1154" y="1949"/>
                  </a:lnTo>
                  <a:lnTo>
                    <a:pt x="1154" y="1985"/>
                  </a:lnTo>
                  <a:lnTo>
                    <a:pt x="1154" y="2024"/>
                  </a:lnTo>
                  <a:lnTo>
                    <a:pt x="1154" y="2067"/>
                  </a:lnTo>
                  <a:lnTo>
                    <a:pt x="1154" y="2114"/>
                  </a:lnTo>
                  <a:lnTo>
                    <a:pt x="1154" y="2167"/>
                  </a:lnTo>
                  <a:lnTo>
                    <a:pt x="1154" y="2227"/>
                  </a:lnTo>
                  <a:lnTo>
                    <a:pt x="1154" y="2291"/>
                  </a:lnTo>
                  <a:lnTo>
                    <a:pt x="1154" y="2365"/>
                  </a:lnTo>
                  <a:lnTo>
                    <a:pt x="1154" y="2443"/>
                  </a:lnTo>
                  <a:lnTo>
                    <a:pt x="1154" y="2531"/>
                  </a:lnTo>
                  <a:lnTo>
                    <a:pt x="1154" y="2626"/>
                  </a:lnTo>
                  <a:lnTo>
                    <a:pt x="1154" y="2730"/>
                  </a:lnTo>
                  <a:lnTo>
                    <a:pt x="1154" y="2845"/>
                  </a:lnTo>
                  <a:lnTo>
                    <a:pt x="1154" y="2969"/>
                  </a:lnTo>
                  <a:lnTo>
                    <a:pt x="1154" y="3103"/>
                  </a:lnTo>
                  <a:lnTo>
                    <a:pt x="1154" y="3248"/>
                  </a:lnTo>
                  <a:lnTo>
                    <a:pt x="1156" y="3406"/>
                  </a:lnTo>
                  <a:lnTo>
                    <a:pt x="1156" y="3575"/>
                  </a:lnTo>
                  <a:lnTo>
                    <a:pt x="1156" y="3756"/>
                  </a:lnTo>
                  <a:lnTo>
                    <a:pt x="1156" y="3951"/>
                  </a:lnTo>
                  <a:lnTo>
                    <a:pt x="1156" y="4159"/>
                  </a:lnTo>
                  <a:lnTo>
                    <a:pt x="1151" y="4211"/>
                  </a:lnTo>
                  <a:lnTo>
                    <a:pt x="1135" y="4260"/>
                  </a:lnTo>
                  <a:lnTo>
                    <a:pt x="1111" y="4304"/>
                  </a:lnTo>
                  <a:lnTo>
                    <a:pt x="1079" y="4344"/>
                  </a:lnTo>
                  <a:lnTo>
                    <a:pt x="1041" y="4374"/>
                  </a:lnTo>
                  <a:lnTo>
                    <a:pt x="996" y="4399"/>
                  </a:lnTo>
                  <a:lnTo>
                    <a:pt x="948" y="4414"/>
                  </a:lnTo>
                  <a:lnTo>
                    <a:pt x="894" y="4419"/>
                  </a:lnTo>
                  <a:lnTo>
                    <a:pt x="842" y="4414"/>
                  </a:lnTo>
                  <a:lnTo>
                    <a:pt x="794" y="4399"/>
                  </a:lnTo>
                  <a:lnTo>
                    <a:pt x="749" y="4374"/>
                  </a:lnTo>
                  <a:lnTo>
                    <a:pt x="711" y="4344"/>
                  </a:lnTo>
                  <a:lnTo>
                    <a:pt x="679" y="4304"/>
                  </a:lnTo>
                  <a:lnTo>
                    <a:pt x="655" y="4260"/>
                  </a:lnTo>
                  <a:lnTo>
                    <a:pt x="639" y="4211"/>
                  </a:lnTo>
                  <a:lnTo>
                    <a:pt x="634" y="4159"/>
                  </a:lnTo>
                  <a:lnTo>
                    <a:pt x="634" y="2135"/>
                  </a:lnTo>
                  <a:lnTo>
                    <a:pt x="630" y="2114"/>
                  </a:lnTo>
                  <a:lnTo>
                    <a:pt x="618" y="2096"/>
                  </a:lnTo>
                  <a:lnTo>
                    <a:pt x="600" y="2083"/>
                  </a:lnTo>
                  <a:lnTo>
                    <a:pt x="578" y="2080"/>
                  </a:lnTo>
                  <a:lnTo>
                    <a:pt x="557" y="2083"/>
                  </a:lnTo>
                  <a:lnTo>
                    <a:pt x="539" y="2096"/>
                  </a:lnTo>
                  <a:lnTo>
                    <a:pt x="526" y="2114"/>
                  </a:lnTo>
                  <a:lnTo>
                    <a:pt x="523" y="2135"/>
                  </a:lnTo>
                  <a:lnTo>
                    <a:pt x="523" y="4159"/>
                  </a:lnTo>
                  <a:lnTo>
                    <a:pt x="517" y="4211"/>
                  </a:lnTo>
                  <a:lnTo>
                    <a:pt x="501" y="4260"/>
                  </a:lnTo>
                  <a:lnTo>
                    <a:pt x="478" y="4304"/>
                  </a:lnTo>
                  <a:lnTo>
                    <a:pt x="445" y="4344"/>
                  </a:lnTo>
                  <a:lnTo>
                    <a:pt x="408" y="4374"/>
                  </a:lnTo>
                  <a:lnTo>
                    <a:pt x="363" y="4399"/>
                  </a:lnTo>
                  <a:lnTo>
                    <a:pt x="314" y="4414"/>
                  </a:lnTo>
                  <a:lnTo>
                    <a:pt x="261" y="4419"/>
                  </a:lnTo>
                  <a:lnTo>
                    <a:pt x="209" y="4414"/>
                  </a:lnTo>
                  <a:lnTo>
                    <a:pt x="160" y="4399"/>
                  </a:lnTo>
                  <a:lnTo>
                    <a:pt x="115" y="4374"/>
                  </a:lnTo>
                  <a:lnTo>
                    <a:pt x="78" y="4344"/>
                  </a:lnTo>
                  <a:lnTo>
                    <a:pt x="45" y="4304"/>
                  </a:lnTo>
                  <a:lnTo>
                    <a:pt x="22" y="4260"/>
                  </a:lnTo>
                  <a:lnTo>
                    <a:pt x="6" y="4211"/>
                  </a:lnTo>
                  <a:lnTo>
                    <a:pt x="0" y="4159"/>
                  </a:lnTo>
                  <a:lnTo>
                    <a:pt x="0" y="2356"/>
                  </a:lnTo>
                  <a:lnTo>
                    <a:pt x="54" y="2320"/>
                  </a:lnTo>
                  <a:lnTo>
                    <a:pt x="105" y="2279"/>
                  </a:lnTo>
                  <a:lnTo>
                    <a:pt x="146" y="2230"/>
                  </a:lnTo>
                  <a:lnTo>
                    <a:pt x="184" y="2178"/>
                  </a:lnTo>
                  <a:lnTo>
                    <a:pt x="212" y="2121"/>
                  </a:lnTo>
                  <a:lnTo>
                    <a:pt x="234" y="2058"/>
                  </a:lnTo>
                  <a:lnTo>
                    <a:pt x="248" y="1994"/>
                  </a:lnTo>
                  <a:lnTo>
                    <a:pt x="252" y="1925"/>
                  </a:lnTo>
                  <a:lnTo>
                    <a:pt x="243" y="208"/>
                  </a:lnTo>
                  <a:lnTo>
                    <a:pt x="239" y="138"/>
                  </a:lnTo>
                  <a:lnTo>
                    <a:pt x="230" y="68"/>
                  </a:lnTo>
                  <a:lnTo>
                    <a:pt x="2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0" name="Freeform 321"/>
            <p:cNvSpPr>
              <a:spLocks/>
            </p:cNvSpPr>
            <p:nvPr/>
          </p:nvSpPr>
          <p:spPr bwMode="auto">
            <a:xfrm>
              <a:off x="7004" y="3780"/>
              <a:ext cx="450" cy="449"/>
            </a:xfrm>
            <a:custGeom>
              <a:avLst/>
              <a:gdLst>
                <a:gd name="T0" fmla="*/ 449 w 899"/>
                <a:gd name="T1" fmla="*/ 0 h 899"/>
                <a:gd name="T2" fmla="*/ 517 w 899"/>
                <a:gd name="T3" fmla="*/ 6 h 899"/>
                <a:gd name="T4" fmla="*/ 580 w 899"/>
                <a:gd name="T5" fmla="*/ 18 h 899"/>
                <a:gd name="T6" fmla="*/ 639 w 899"/>
                <a:gd name="T7" fmla="*/ 42 h 899"/>
                <a:gd name="T8" fmla="*/ 695 w 899"/>
                <a:gd name="T9" fmla="*/ 72 h 899"/>
                <a:gd name="T10" fmla="*/ 745 w 899"/>
                <a:gd name="T11" fmla="*/ 110 h 899"/>
                <a:gd name="T12" fmla="*/ 790 w 899"/>
                <a:gd name="T13" fmla="*/ 155 h 899"/>
                <a:gd name="T14" fmla="*/ 828 w 899"/>
                <a:gd name="T15" fmla="*/ 205 h 899"/>
                <a:gd name="T16" fmla="*/ 858 w 899"/>
                <a:gd name="T17" fmla="*/ 260 h 899"/>
                <a:gd name="T18" fmla="*/ 882 w 899"/>
                <a:gd name="T19" fmla="*/ 320 h 899"/>
                <a:gd name="T20" fmla="*/ 896 w 899"/>
                <a:gd name="T21" fmla="*/ 384 h 899"/>
                <a:gd name="T22" fmla="*/ 899 w 899"/>
                <a:gd name="T23" fmla="*/ 450 h 899"/>
                <a:gd name="T24" fmla="*/ 896 w 899"/>
                <a:gd name="T25" fmla="*/ 517 h 899"/>
                <a:gd name="T26" fmla="*/ 882 w 899"/>
                <a:gd name="T27" fmla="*/ 579 h 899"/>
                <a:gd name="T28" fmla="*/ 858 w 899"/>
                <a:gd name="T29" fmla="*/ 639 h 899"/>
                <a:gd name="T30" fmla="*/ 828 w 899"/>
                <a:gd name="T31" fmla="*/ 694 h 899"/>
                <a:gd name="T32" fmla="*/ 790 w 899"/>
                <a:gd name="T33" fmla="*/ 744 h 899"/>
                <a:gd name="T34" fmla="*/ 745 w 899"/>
                <a:gd name="T35" fmla="*/ 789 h 899"/>
                <a:gd name="T36" fmla="*/ 695 w 899"/>
                <a:gd name="T37" fmla="*/ 827 h 899"/>
                <a:gd name="T38" fmla="*/ 639 w 899"/>
                <a:gd name="T39" fmla="*/ 857 h 899"/>
                <a:gd name="T40" fmla="*/ 580 w 899"/>
                <a:gd name="T41" fmla="*/ 881 h 899"/>
                <a:gd name="T42" fmla="*/ 517 w 899"/>
                <a:gd name="T43" fmla="*/ 895 h 899"/>
                <a:gd name="T44" fmla="*/ 449 w 899"/>
                <a:gd name="T45" fmla="*/ 899 h 899"/>
                <a:gd name="T46" fmla="*/ 383 w 899"/>
                <a:gd name="T47" fmla="*/ 895 h 899"/>
                <a:gd name="T48" fmla="*/ 320 w 899"/>
                <a:gd name="T49" fmla="*/ 881 h 899"/>
                <a:gd name="T50" fmla="*/ 261 w 899"/>
                <a:gd name="T51" fmla="*/ 857 h 899"/>
                <a:gd name="T52" fmla="*/ 205 w 899"/>
                <a:gd name="T53" fmla="*/ 827 h 899"/>
                <a:gd name="T54" fmla="*/ 155 w 899"/>
                <a:gd name="T55" fmla="*/ 789 h 899"/>
                <a:gd name="T56" fmla="*/ 110 w 899"/>
                <a:gd name="T57" fmla="*/ 744 h 899"/>
                <a:gd name="T58" fmla="*/ 72 w 899"/>
                <a:gd name="T59" fmla="*/ 694 h 899"/>
                <a:gd name="T60" fmla="*/ 42 w 899"/>
                <a:gd name="T61" fmla="*/ 639 h 899"/>
                <a:gd name="T62" fmla="*/ 18 w 899"/>
                <a:gd name="T63" fmla="*/ 579 h 899"/>
                <a:gd name="T64" fmla="*/ 6 w 899"/>
                <a:gd name="T65" fmla="*/ 517 h 899"/>
                <a:gd name="T66" fmla="*/ 0 w 899"/>
                <a:gd name="T67" fmla="*/ 450 h 899"/>
                <a:gd name="T68" fmla="*/ 6 w 899"/>
                <a:gd name="T69" fmla="*/ 384 h 899"/>
                <a:gd name="T70" fmla="*/ 18 w 899"/>
                <a:gd name="T71" fmla="*/ 320 h 899"/>
                <a:gd name="T72" fmla="*/ 42 w 899"/>
                <a:gd name="T73" fmla="*/ 260 h 899"/>
                <a:gd name="T74" fmla="*/ 72 w 899"/>
                <a:gd name="T75" fmla="*/ 205 h 899"/>
                <a:gd name="T76" fmla="*/ 110 w 899"/>
                <a:gd name="T77" fmla="*/ 155 h 899"/>
                <a:gd name="T78" fmla="*/ 155 w 899"/>
                <a:gd name="T79" fmla="*/ 110 h 899"/>
                <a:gd name="T80" fmla="*/ 205 w 899"/>
                <a:gd name="T81" fmla="*/ 72 h 899"/>
                <a:gd name="T82" fmla="*/ 261 w 899"/>
                <a:gd name="T83" fmla="*/ 42 h 899"/>
                <a:gd name="T84" fmla="*/ 320 w 899"/>
                <a:gd name="T85" fmla="*/ 18 h 899"/>
                <a:gd name="T86" fmla="*/ 383 w 899"/>
                <a:gd name="T87" fmla="*/ 6 h 899"/>
                <a:gd name="T88" fmla="*/ 449 w 899"/>
                <a:gd name="T89" fmla="*/ 0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99" h="899">
                  <a:moveTo>
                    <a:pt x="449" y="0"/>
                  </a:moveTo>
                  <a:lnTo>
                    <a:pt x="517" y="6"/>
                  </a:lnTo>
                  <a:lnTo>
                    <a:pt x="580" y="18"/>
                  </a:lnTo>
                  <a:lnTo>
                    <a:pt x="639" y="42"/>
                  </a:lnTo>
                  <a:lnTo>
                    <a:pt x="695" y="72"/>
                  </a:lnTo>
                  <a:lnTo>
                    <a:pt x="745" y="110"/>
                  </a:lnTo>
                  <a:lnTo>
                    <a:pt x="790" y="155"/>
                  </a:lnTo>
                  <a:lnTo>
                    <a:pt x="828" y="205"/>
                  </a:lnTo>
                  <a:lnTo>
                    <a:pt x="858" y="260"/>
                  </a:lnTo>
                  <a:lnTo>
                    <a:pt x="882" y="320"/>
                  </a:lnTo>
                  <a:lnTo>
                    <a:pt x="896" y="384"/>
                  </a:lnTo>
                  <a:lnTo>
                    <a:pt x="899" y="450"/>
                  </a:lnTo>
                  <a:lnTo>
                    <a:pt x="896" y="517"/>
                  </a:lnTo>
                  <a:lnTo>
                    <a:pt x="882" y="579"/>
                  </a:lnTo>
                  <a:lnTo>
                    <a:pt x="858" y="639"/>
                  </a:lnTo>
                  <a:lnTo>
                    <a:pt x="828" y="694"/>
                  </a:lnTo>
                  <a:lnTo>
                    <a:pt x="790" y="744"/>
                  </a:lnTo>
                  <a:lnTo>
                    <a:pt x="745" y="789"/>
                  </a:lnTo>
                  <a:lnTo>
                    <a:pt x="695" y="827"/>
                  </a:lnTo>
                  <a:lnTo>
                    <a:pt x="639" y="857"/>
                  </a:lnTo>
                  <a:lnTo>
                    <a:pt x="580" y="881"/>
                  </a:lnTo>
                  <a:lnTo>
                    <a:pt x="517" y="895"/>
                  </a:lnTo>
                  <a:lnTo>
                    <a:pt x="449" y="899"/>
                  </a:lnTo>
                  <a:lnTo>
                    <a:pt x="383" y="895"/>
                  </a:lnTo>
                  <a:lnTo>
                    <a:pt x="320" y="881"/>
                  </a:lnTo>
                  <a:lnTo>
                    <a:pt x="261" y="857"/>
                  </a:lnTo>
                  <a:lnTo>
                    <a:pt x="205" y="827"/>
                  </a:lnTo>
                  <a:lnTo>
                    <a:pt x="155" y="789"/>
                  </a:lnTo>
                  <a:lnTo>
                    <a:pt x="110" y="744"/>
                  </a:lnTo>
                  <a:lnTo>
                    <a:pt x="72" y="694"/>
                  </a:lnTo>
                  <a:lnTo>
                    <a:pt x="42" y="639"/>
                  </a:lnTo>
                  <a:lnTo>
                    <a:pt x="18" y="579"/>
                  </a:lnTo>
                  <a:lnTo>
                    <a:pt x="6" y="517"/>
                  </a:lnTo>
                  <a:lnTo>
                    <a:pt x="0" y="450"/>
                  </a:lnTo>
                  <a:lnTo>
                    <a:pt x="6" y="384"/>
                  </a:lnTo>
                  <a:lnTo>
                    <a:pt x="18" y="320"/>
                  </a:lnTo>
                  <a:lnTo>
                    <a:pt x="42" y="260"/>
                  </a:lnTo>
                  <a:lnTo>
                    <a:pt x="72" y="205"/>
                  </a:lnTo>
                  <a:lnTo>
                    <a:pt x="110" y="155"/>
                  </a:lnTo>
                  <a:lnTo>
                    <a:pt x="155" y="110"/>
                  </a:lnTo>
                  <a:lnTo>
                    <a:pt x="205" y="72"/>
                  </a:lnTo>
                  <a:lnTo>
                    <a:pt x="261" y="42"/>
                  </a:lnTo>
                  <a:lnTo>
                    <a:pt x="320" y="18"/>
                  </a:lnTo>
                  <a:lnTo>
                    <a:pt x="383" y="6"/>
                  </a:lnTo>
                  <a:lnTo>
                    <a:pt x="4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1" name="Freeform 322"/>
            <p:cNvSpPr>
              <a:spLocks/>
            </p:cNvSpPr>
            <p:nvPr/>
          </p:nvSpPr>
          <p:spPr bwMode="auto">
            <a:xfrm>
              <a:off x="4903" y="4301"/>
              <a:ext cx="840" cy="2209"/>
            </a:xfrm>
            <a:custGeom>
              <a:avLst/>
              <a:gdLst>
                <a:gd name="T0" fmla="*/ 1468 w 1680"/>
                <a:gd name="T1" fmla="*/ 0 h 4419"/>
                <a:gd name="T2" fmla="*/ 1443 w 1680"/>
                <a:gd name="T3" fmla="*/ 138 h 4419"/>
                <a:gd name="T4" fmla="*/ 1430 w 1680"/>
                <a:gd name="T5" fmla="*/ 1925 h 4419"/>
                <a:gd name="T6" fmla="*/ 1448 w 1680"/>
                <a:gd name="T7" fmla="*/ 2058 h 4419"/>
                <a:gd name="T8" fmla="*/ 1498 w 1680"/>
                <a:gd name="T9" fmla="*/ 2176 h 4419"/>
                <a:gd name="T10" fmla="*/ 1577 w 1680"/>
                <a:gd name="T11" fmla="*/ 2277 h 4419"/>
                <a:gd name="T12" fmla="*/ 1680 w 1680"/>
                <a:gd name="T13" fmla="*/ 2354 h 4419"/>
                <a:gd name="T14" fmla="*/ 1674 w 1680"/>
                <a:gd name="T15" fmla="*/ 4211 h 4419"/>
                <a:gd name="T16" fmla="*/ 1635 w 1680"/>
                <a:gd name="T17" fmla="*/ 4304 h 4419"/>
                <a:gd name="T18" fmla="*/ 1565 w 1680"/>
                <a:gd name="T19" fmla="*/ 4374 h 4419"/>
                <a:gd name="T20" fmla="*/ 1471 w 1680"/>
                <a:gd name="T21" fmla="*/ 4414 h 4419"/>
                <a:gd name="T22" fmla="*/ 1367 w 1680"/>
                <a:gd name="T23" fmla="*/ 4414 h 4419"/>
                <a:gd name="T24" fmla="*/ 1274 w 1680"/>
                <a:gd name="T25" fmla="*/ 4374 h 4419"/>
                <a:gd name="T26" fmla="*/ 1204 w 1680"/>
                <a:gd name="T27" fmla="*/ 4304 h 4419"/>
                <a:gd name="T28" fmla="*/ 1165 w 1680"/>
                <a:gd name="T29" fmla="*/ 4211 h 4419"/>
                <a:gd name="T30" fmla="*/ 1159 w 1680"/>
                <a:gd name="T31" fmla="*/ 2135 h 4419"/>
                <a:gd name="T32" fmla="*/ 1143 w 1680"/>
                <a:gd name="T33" fmla="*/ 2096 h 4419"/>
                <a:gd name="T34" fmla="*/ 1102 w 1680"/>
                <a:gd name="T35" fmla="*/ 2080 h 4419"/>
                <a:gd name="T36" fmla="*/ 1062 w 1680"/>
                <a:gd name="T37" fmla="*/ 2096 h 4419"/>
                <a:gd name="T38" fmla="*/ 1046 w 1680"/>
                <a:gd name="T39" fmla="*/ 2135 h 4419"/>
                <a:gd name="T40" fmla="*/ 1041 w 1680"/>
                <a:gd name="T41" fmla="*/ 4211 h 4419"/>
                <a:gd name="T42" fmla="*/ 1001 w 1680"/>
                <a:gd name="T43" fmla="*/ 4304 h 4419"/>
                <a:gd name="T44" fmla="*/ 931 w 1680"/>
                <a:gd name="T45" fmla="*/ 4374 h 4419"/>
                <a:gd name="T46" fmla="*/ 838 w 1680"/>
                <a:gd name="T47" fmla="*/ 4414 h 4419"/>
                <a:gd name="T48" fmla="*/ 734 w 1680"/>
                <a:gd name="T49" fmla="*/ 4414 h 4419"/>
                <a:gd name="T50" fmla="*/ 641 w 1680"/>
                <a:gd name="T51" fmla="*/ 4374 h 4419"/>
                <a:gd name="T52" fmla="*/ 571 w 1680"/>
                <a:gd name="T53" fmla="*/ 4304 h 4419"/>
                <a:gd name="T54" fmla="*/ 531 w 1680"/>
                <a:gd name="T55" fmla="*/ 4211 h 4419"/>
                <a:gd name="T56" fmla="*/ 526 w 1680"/>
                <a:gd name="T57" fmla="*/ 434 h 4419"/>
                <a:gd name="T58" fmla="*/ 481 w 1680"/>
                <a:gd name="T59" fmla="*/ 446 h 4419"/>
                <a:gd name="T60" fmla="*/ 452 w 1680"/>
                <a:gd name="T61" fmla="*/ 475 h 4419"/>
                <a:gd name="T62" fmla="*/ 441 w 1680"/>
                <a:gd name="T63" fmla="*/ 513 h 4419"/>
                <a:gd name="T64" fmla="*/ 429 w 1680"/>
                <a:gd name="T65" fmla="*/ 2149 h 4419"/>
                <a:gd name="T66" fmla="*/ 397 w 1680"/>
                <a:gd name="T67" fmla="*/ 2227 h 4419"/>
                <a:gd name="T68" fmla="*/ 337 w 1680"/>
                <a:gd name="T69" fmla="*/ 2286 h 4419"/>
                <a:gd name="T70" fmla="*/ 260 w 1680"/>
                <a:gd name="T71" fmla="*/ 2318 h 4419"/>
                <a:gd name="T72" fmla="*/ 215 w 1680"/>
                <a:gd name="T73" fmla="*/ 2322 h 4419"/>
                <a:gd name="T74" fmla="*/ 131 w 1680"/>
                <a:gd name="T75" fmla="*/ 2305 h 4419"/>
                <a:gd name="T76" fmla="*/ 63 w 1680"/>
                <a:gd name="T77" fmla="*/ 2259 h 4419"/>
                <a:gd name="T78" fmla="*/ 16 w 1680"/>
                <a:gd name="T79" fmla="*/ 2189 h 4419"/>
                <a:gd name="T80" fmla="*/ 0 w 1680"/>
                <a:gd name="T81" fmla="*/ 2105 h 4419"/>
                <a:gd name="T82" fmla="*/ 13 w 1680"/>
                <a:gd name="T83" fmla="*/ 436 h 4419"/>
                <a:gd name="T84" fmla="*/ 56 w 1680"/>
                <a:gd name="T85" fmla="*/ 296 h 4419"/>
                <a:gd name="T86" fmla="*/ 135 w 1680"/>
                <a:gd name="T87" fmla="*/ 176 h 4419"/>
                <a:gd name="T88" fmla="*/ 242 w 1680"/>
                <a:gd name="T89" fmla="*/ 82 h 4419"/>
                <a:gd name="T90" fmla="*/ 373 w 1680"/>
                <a:gd name="T91" fmla="*/ 22 h 4419"/>
                <a:gd name="T92" fmla="*/ 520 w 1680"/>
                <a:gd name="T93" fmla="*/ 0 h 4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80" h="4419">
                  <a:moveTo>
                    <a:pt x="520" y="0"/>
                  </a:moveTo>
                  <a:lnTo>
                    <a:pt x="1468" y="0"/>
                  </a:lnTo>
                  <a:lnTo>
                    <a:pt x="1452" y="68"/>
                  </a:lnTo>
                  <a:lnTo>
                    <a:pt x="1443" y="138"/>
                  </a:lnTo>
                  <a:lnTo>
                    <a:pt x="1439" y="208"/>
                  </a:lnTo>
                  <a:lnTo>
                    <a:pt x="1430" y="1925"/>
                  </a:lnTo>
                  <a:lnTo>
                    <a:pt x="1436" y="1994"/>
                  </a:lnTo>
                  <a:lnTo>
                    <a:pt x="1448" y="2058"/>
                  </a:lnTo>
                  <a:lnTo>
                    <a:pt x="1470" y="2119"/>
                  </a:lnTo>
                  <a:lnTo>
                    <a:pt x="1498" y="2176"/>
                  </a:lnTo>
                  <a:lnTo>
                    <a:pt x="1536" y="2228"/>
                  </a:lnTo>
                  <a:lnTo>
                    <a:pt x="1577" y="2277"/>
                  </a:lnTo>
                  <a:lnTo>
                    <a:pt x="1626" y="2318"/>
                  </a:lnTo>
                  <a:lnTo>
                    <a:pt x="1680" y="2354"/>
                  </a:lnTo>
                  <a:lnTo>
                    <a:pt x="1680" y="4159"/>
                  </a:lnTo>
                  <a:lnTo>
                    <a:pt x="1674" y="4211"/>
                  </a:lnTo>
                  <a:lnTo>
                    <a:pt x="1660" y="4260"/>
                  </a:lnTo>
                  <a:lnTo>
                    <a:pt x="1635" y="4304"/>
                  </a:lnTo>
                  <a:lnTo>
                    <a:pt x="1604" y="4344"/>
                  </a:lnTo>
                  <a:lnTo>
                    <a:pt x="1565" y="4374"/>
                  </a:lnTo>
                  <a:lnTo>
                    <a:pt x="1520" y="4399"/>
                  </a:lnTo>
                  <a:lnTo>
                    <a:pt x="1471" y="4414"/>
                  </a:lnTo>
                  <a:lnTo>
                    <a:pt x="1419" y="4419"/>
                  </a:lnTo>
                  <a:lnTo>
                    <a:pt x="1367" y="4414"/>
                  </a:lnTo>
                  <a:lnTo>
                    <a:pt x="1317" y="4399"/>
                  </a:lnTo>
                  <a:lnTo>
                    <a:pt x="1274" y="4374"/>
                  </a:lnTo>
                  <a:lnTo>
                    <a:pt x="1235" y="4344"/>
                  </a:lnTo>
                  <a:lnTo>
                    <a:pt x="1204" y="4304"/>
                  </a:lnTo>
                  <a:lnTo>
                    <a:pt x="1179" y="4260"/>
                  </a:lnTo>
                  <a:lnTo>
                    <a:pt x="1165" y="4211"/>
                  </a:lnTo>
                  <a:lnTo>
                    <a:pt x="1159" y="4159"/>
                  </a:lnTo>
                  <a:lnTo>
                    <a:pt x="1159" y="2135"/>
                  </a:lnTo>
                  <a:lnTo>
                    <a:pt x="1154" y="2114"/>
                  </a:lnTo>
                  <a:lnTo>
                    <a:pt x="1143" y="2096"/>
                  </a:lnTo>
                  <a:lnTo>
                    <a:pt x="1125" y="2083"/>
                  </a:lnTo>
                  <a:lnTo>
                    <a:pt x="1102" y="2080"/>
                  </a:lnTo>
                  <a:lnTo>
                    <a:pt x="1080" y="2083"/>
                  </a:lnTo>
                  <a:lnTo>
                    <a:pt x="1062" y="2096"/>
                  </a:lnTo>
                  <a:lnTo>
                    <a:pt x="1052" y="2114"/>
                  </a:lnTo>
                  <a:lnTo>
                    <a:pt x="1046" y="2135"/>
                  </a:lnTo>
                  <a:lnTo>
                    <a:pt x="1046" y="4159"/>
                  </a:lnTo>
                  <a:lnTo>
                    <a:pt x="1041" y="4211"/>
                  </a:lnTo>
                  <a:lnTo>
                    <a:pt x="1026" y="4260"/>
                  </a:lnTo>
                  <a:lnTo>
                    <a:pt x="1001" y="4304"/>
                  </a:lnTo>
                  <a:lnTo>
                    <a:pt x="971" y="4344"/>
                  </a:lnTo>
                  <a:lnTo>
                    <a:pt x="931" y="4374"/>
                  </a:lnTo>
                  <a:lnTo>
                    <a:pt x="886" y="4399"/>
                  </a:lnTo>
                  <a:lnTo>
                    <a:pt x="838" y="4414"/>
                  </a:lnTo>
                  <a:lnTo>
                    <a:pt x="786" y="4419"/>
                  </a:lnTo>
                  <a:lnTo>
                    <a:pt x="734" y="4414"/>
                  </a:lnTo>
                  <a:lnTo>
                    <a:pt x="684" y="4399"/>
                  </a:lnTo>
                  <a:lnTo>
                    <a:pt x="641" y="4374"/>
                  </a:lnTo>
                  <a:lnTo>
                    <a:pt x="601" y="4344"/>
                  </a:lnTo>
                  <a:lnTo>
                    <a:pt x="571" y="4304"/>
                  </a:lnTo>
                  <a:lnTo>
                    <a:pt x="545" y="4260"/>
                  </a:lnTo>
                  <a:lnTo>
                    <a:pt x="531" y="4211"/>
                  </a:lnTo>
                  <a:lnTo>
                    <a:pt x="526" y="4159"/>
                  </a:lnTo>
                  <a:lnTo>
                    <a:pt x="526" y="434"/>
                  </a:lnTo>
                  <a:lnTo>
                    <a:pt x="501" y="437"/>
                  </a:lnTo>
                  <a:lnTo>
                    <a:pt x="481" y="446"/>
                  </a:lnTo>
                  <a:lnTo>
                    <a:pt x="463" y="459"/>
                  </a:lnTo>
                  <a:lnTo>
                    <a:pt x="452" y="475"/>
                  </a:lnTo>
                  <a:lnTo>
                    <a:pt x="443" y="493"/>
                  </a:lnTo>
                  <a:lnTo>
                    <a:pt x="441" y="513"/>
                  </a:lnTo>
                  <a:lnTo>
                    <a:pt x="434" y="2106"/>
                  </a:lnTo>
                  <a:lnTo>
                    <a:pt x="429" y="2149"/>
                  </a:lnTo>
                  <a:lnTo>
                    <a:pt x="416" y="2191"/>
                  </a:lnTo>
                  <a:lnTo>
                    <a:pt x="397" y="2227"/>
                  </a:lnTo>
                  <a:lnTo>
                    <a:pt x="370" y="2259"/>
                  </a:lnTo>
                  <a:lnTo>
                    <a:pt x="337" y="2286"/>
                  </a:lnTo>
                  <a:lnTo>
                    <a:pt x="300" y="2305"/>
                  </a:lnTo>
                  <a:lnTo>
                    <a:pt x="260" y="2318"/>
                  </a:lnTo>
                  <a:lnTo>
                    <a:pt x="217" y="2322"/>
                  </a:lnTo>
                  <a:lnTo>
                    <a:pt x="215" y="2322"/>
                  </a:lnTo>
                  <a:lnTo>
                    <a:pt x="172" y="2318"/>
                  </a:lnTo>
                  <a:lnTo>
                    <a:pt x="131" y="2305"/>
                  </a:lnTo>
                  <a:lnTo>
                    <a:pt x="93" y="2284"/>
                  </a:lnTo>
                  <a:lnTo>
                    <a:pt x="63" y="2259"/>
                  </a:lnTo>
                  <a:lnTo>
                    <a:pt x="36" y="2227"/>
                  </a:lnTo>
                  <a:lnTo>
                    <a:pt x="16" y="2189"/>
                  </a:lnTo>
                  <a:lnTo>
                    <a:pt x="4" y="2148"/>
                  </a:lnTo>
                  <a:lnTo>
                    <a:pt x="0" y="2105"/>
                  </a:lnTo>
                  <a:lnTo>
                    <a:pt x="7" y="511"/>
                  </a:lnTo>
                  <a:lnTo>
                    <a:pt x="13" y="436"/>
                  </a:lnTo>
                  <a:lnTo>
                    <a:pt x="31" y="364"/>
                  </a:lnTo>
                  <a:lnTo>
                    <a:pt x="56" y="296"/>
                  </a:lnTo>
                  <a:lnTo>
                    <a:pt x="92" y="233"/>
                  </a:lnTo>
                  <a:lnTo>
                    <a:pt x="135" y="176"/>
                  </a:lnTo>
                  <a:lnTo>
                    <a:pt x="185" y="125"/>
                  </a:lnTo>
                  <a:lnTo>
                    <a:pt x="242" y="82"/>
                  </a:lnTo>
                  <a:lnTo>
                    <a:pt x="305" y="48"/>
                  </a:lnTo>
                  <a:lnTo>
                    <a:pt x="373" y="22"/>
                  </a:lnTo>
                  <a:lnTo>
                    <a:pt x="445" y="5"/>
                  </a:lnTo>
                  <a:lnTo>
                    <a:pt x="5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2" name="Freeform 323"/>
            <p:cNvSpPr>
              <a:spLocks/>
            </p:cNvSpPr>
            <p:nvPr/>
          </p:nvSpPr>
          <p:spPr bwMode="auto">
            <a:xfrm>
              <a:off x="5230" y="3780"/>
              <a:ext cx="451" cy="449"/>
            </a:xfrm>
            <a:custGeom>
              <a:avLst/>
              <a:gdLst>
                <a:gd name="T0" fmla="*/ 450 w 901"/>
                <a:gd name="T1" fmla="*/ 0 h 899"/>
                <a:gd name="T2" fmla="*/ 517 w 901"/>
                <a:gd name="T3" fmla="*/ 6 h 899"/>
                <a:gd name="T4" fmla="*/ 580 w 901"/>
                <a:gd name="T5" fmla="*/ 18 h 899"/>
                <a:gd name="T6" fmla="*/ 641 w 901"/>
                <a:gd name="T7" fmla="*/ 42 h 899"/>
                <a:gd name="T8" fmla="*/ 696 w 901"/>
                <a:gd name="T9" fmla="*/ 72 h 899"/>
                <a:gd name="T10" fmla="*/ 746 w 901"/>
                <a:gd name="T11" fmla="*/ 110 h 899"/>
                <a:gd name="T12" fmla="*/ 789 w 901"/>
                <a:gd name="T13" fmla="*/ 155 h 899"/>
                <a:gd name="T14" fmla="*/ 827 w 901"/>
                <a:gd name="T15" fmla="*/ 205 h 899"/>
                <a:gd name="T16" fmla="*/ 858 w 901"/>
                <a:gd name="T17" fmla="*/ 260 h 899"/>
                <a:gd name="T18" fmla="*/ 881 w 901"/>
                <a:gd name="T19" fmla="*/ 320 h 899"/>
                <a:gd name="T20" fmla="*/ 895 w 901"/>
                <a:gd name="T21" fmla="*/ 384 h 899"/>
                <a:gd name="T22" fmla="*/ 901 w 901"/>
                <a:gd name="T23" fmla="*/ 450 h 899"/>
                <a:gd name="T24" fmla="*/ 895 w 901"/>
                <a:gd name="T25" fmla="*/ 517 h 899"/>
                <a:gd name="T26" fmla="*/ 881 w 901"/>
                <a:gd name="T27" fmla="*/ 579 h 899"/>
                <a:gd name="T28" fmla="*/ 858 w 901"/>
                <a:gd name="T29" fmla="*/ 639 h 899"/>
                <a:gd name="T30" fmla="*/ 827 w 901"/>
                <a:gd name="T31" fmla="*/ 694 h 899"/>
                <a:gd name="T32" fmla="*/ 789 w 901"/>
                <a:gd name="T33" fmla="*/ 744 h 899"/>
                <a:gd name="T34" fmla="*/ 746 w 901"/>
                <a:gd name="T35" fmla="*/ 789 h 899"/>
                <a:gd name="T36" fmla="*/ 696 w 901"/>
                <a:gd name="T37" fmla="*/ 827 h 899"/>
                <a:gd name="T38" fmla="*/ 641 w 901"/>
                <a:gd name="T39" fmla="*/ 857 h 899"/>
                <a:gd name="T40" fmla="*/ 580 w 901"/>
                <a:gd name="T41" fmla="*/ 881 h 899"/>
                <a:gd name="T42" fmla="*/ 517 w 901"/>
                <a:gd name="T43" fmla="*/ 895 h 899"/>
                <a:gd name="T44" fmla="*/ 450 w 901"/>
                <a:gd name="T45" fmla="*/ 899 h 899"/>
                <a:gd name="T46" fmla="*/ 384 w 901"/>
                <a:gd name="T47" fmla="*/ 895 h 899"/>
                <a:gd name="T48" fmla="*/ 319 w 901"/>
                <a:gd name="T49" fmla="*/ 879 h 899"/>
                <a:gd name="T50" fmla="*/ 258 w 901"/>
                <a:gd name="T51" fmla="*/ 857 h 899"/>
                <a:gd name="T52" fmla="*/ 203 w 901"/>
                <a:gd name="T53" fmla="*/ 825 h 899"/>
                <a:gd name="T54" fmla="*/ 152 w 901"/>
                <a:gd name="T55" fmla="*/ 787 h 899"/>
                <a:gd name="T56" fmla="*/ 109 w 901"/>
                <a:gd name="T57" fmla="*/ 743 h 899"/>
                <a:gd name="T58" fmla="*/ 72 w 901"/>
                <a:gd name="T59" fmla="*/ 692 h 899"/>
                <a:gd name="T60" fmla="*/ 41 w 901"/>
                <a:gd name="T61" fmla="*/ 637 h 899"/>
                <a:gd name="T62" fmla="*/ 20 w 901"/>
                <a:gd name="T63" fmla="*/ 578 h 899"/>
                <a:gd name="T64" fmla="*/ 5 w 901"/>
                <a:gd name="T65" fmla="*/ 515 h 899"/>
                <a:gd name="T66" fmla="*/ 0 w 901"/>
                <a:gd name="T67" fmla="*/ 450 h 899"/>
                <a:gd name="T68" fmla="*/ 5 w 901"/>
                <a:gd name="T69" fmla="*/ 384 h 899"/>
                <a:gd name="T70" fmla="*/ 20 w 901"/>
                <a:gd name="T71" fmla="*/ 320 h 899"/>
                <a:gd name="T72" fmla="*/ 43 w 901"/>
                <a:gd name="T73" fmla="*/ 260 h 899"/>
                <a:gd name="T74" fmla="*/ 74 w 901"/>
                <a:gd name="T75" fmla="*/ 205 h 899"/>
                <a:gd name="T76" fmla="*/ 111 w 901"/>
                <a:gd name="T77" fmla="*/ 155 h 899"/>
                <a:gd name="T78" fmla="*/ 156 w 901"/>
                <a:gd name="T79" fmla="*/ 110 h 899"/>
                <a:gd name="T80" fmla="*/ 206 w 901"/>
                <a:gd name="T81" fmla="*/ 72 h 899"/>
                <a:gd name="T82" fmla="*/ 260 w 901"/>
                <a:gd name="T83" fmla="*/ 42 h 899"/>
                <a:gd name="T84" fmla="*/ 321 w 901"/>
                <a:gd name="T85" fmla="*/ 20 h 899"/>
                <a:gd name="T86" fmla="*/ 384 w 901"/>
                <a:gd name="T87" fmla="*/ 6 h 899"/>
                <a:gd name="T88" fmla="*/ 450 w 901"/>
                <a:gd name="T89" fmla="*/ 0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01" h="899">
                  <a:moveTo>
                    <a:pt x="450" y="0"/>
                  </a:moveTo>
                  <a:lnTo>
                    <a:pt x="517" y="6"/>
                  </a:lnTo>
                  <a:lnTo>
                    <a:pt x="580" y="18"/>
                  </a:lnTo>
                  <a:lnTo>
                    <a:pt x="641" y="42"/>
                  </a:lnTo>
                  <a:lnTo>
                    <a:pt x="696" y="72"/>
                  </a:lnTo>
                  <a:lnTo>
                    <a:pt x="746" y="110"/>
                  </a:lnTo>
                  <a:lnTo>
                    <a:pt x="789" y="155"/>
                  </a:lnTo>
                  <a:lnTo>
                    <a:pt x="827" y="205"/>
                  </a:lnTo>
                  <a:lnTo>
                    <a:pt x="858" y="260"/>
                  </a:lnTo>
                  <a:lnTo>
                    <a:pt x="881" y="320"/>
                  </a:lnTo>
                  <a:lnTo>
                    <a:pt x="895" y="384"/>
                  </a:lnTo>
                  <a:lnTo>
                    <a:pt x="901" y="450"/>
                  </a:lnTo>
                  <a:lnTo>
                    <a:pt x="895" y="517"/>
                  </a:lnTo>
                  <a:lnTo>
                    <a:pt x="881" y="579"/>
                  </a:lnTo>
                  <a:lnTo>
                    <a:pt x="858" y="639"/>
                  </a:lnTo>
                  <a:lnTo>
                    <a:pt x="827" y="694"/>
                  </a:lnTo>
                  <a:lnTo>
                    <a:pt x="789" y="744"/>
                  </a:lnTo>
                  <a:lnTo>
                    <a:pt x="746" y="789"/>
                  </a:lnTo>
                  <a:lnTo>
                    <a:pt x="696" y="827"/>
                  </a:lnTo>
                  <a:lnTo>
                    <a:pt x="641" y="857"/>
                  </a:lnTo>
                  <a:lnTo>
                    <a:pt x="580" y="881"/>
                  </a:lnTo>
                  <a:lnTo>
                    <a:pt x="517" y="895"/>
                  </a:lnTo>
                  <a:lnTo>
                    <a:pt x="450" y="899"/>
                  </a:lnTo>
                  <a:lnTo>
                    <a:pt x="384" y="895"/>
                  </a:lnTo>
                  <a:lnTo>
                    <a:pt x="319" y="879"/>
                  </a:lnTo>
                  <a:lnTo>
                    <a:pt x="258" y="857"/>
                  </a:lnTo>
                  <a:lnTo>
                    <a:pt x="203" y="825"/>
                  </a:lnTo>
                  <a:lnTo>
                    <a:pt x="152" y="787"/>
                  </a:lnTo>
                  <a:lnTo>
                    <a:pt x="109" y="743"/>
                  </a:lnTo>
                  <a:lnTo>
                    <a:pt x="72" y="692"/>
                  </a:lnTo>
                  <a:lnTo>
                    <a:pt x="41" y="637"/>
                  </a:lnTo>
                  <a:lnTo>
                    <a:pt x="20" y="578"/>
                  </a:lnTo>
                  <a:lnTo>
                    <a:pt x="5" y="515"/>
                  </a:lnTo>
                  <a:lnTo>
                    <a:pt x="0" y="450"/>
                  </a:lnTo>
                  <a:lnTo>
                    <a:pt x="5" y="384"/>
                  </a:lnTo>
                  <a:lnTo>
                    <a:pt x="20" y="320"/>
                  </a:lnTo>
                  <a:lnTo>
                    <a:pt x="43" y="260"/>
                  </a:lnTo>
                  <a:lnTo>
                    <a:pt x="74" y="205"/>
                  </a:lnTo>
                  <a:lnTo>
                    <a:pt x="111" y="155"/>
                  </a:lnTo>
                  <a:lnTo>
                    <a:pt x="156" y="110"/>
                  </a:lnTo>
                  <a:lnTo>
                    <a:pt x="206" y="72"/>
                  </a:lnTo>
                  <a:lnTo>
                    <a:pt x="260" y="42"/>
                  </a:lnTo>
                  <a:lnTo>
                    <a:pt x="321" y="20"/>
                  </a:lnTo>
                  <a:lnTo>
                    <a:pt x="384" y="6"/>
                  </a:lnTo>
                  <a:lnTo>
                    <a:pt x="4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3" name="Freeform 324"/>
            <p:cNvSpPr>
              <a:spLocks/>
            </p:cNvSpPr>
            <p:nvPr/>
          </p:nvSpPr>
          <p:spPr bwMode="auto">
            <a:xfrm>
              <a:off x="6100" y="3568"/>
              <a:ext cx="485" cy="485"/>
            </a:xfrm>
            <a:custGeom>
              <a:avLst/>
              <a:gdLst>
                <a:gd name="T0" fmla="*/ 484 w 970"/>
                <a:gd name="T1" fmla="*/ 0 h 970"/>
                <a:gd name="T2" fmla="*/ 556 w 970"/>
                <a:gd name="T3" fmla="*/ 6 h 970"/>
                <a:gd name="T4" fmla="*/ 624 w 970"/>
                <a:gd name="T5" fmla="*/ 22 h 970"/>
                <a:gd name="T6" fmla="*/ 689 w 970"/>
                <a:gd name="T7" fmla="*/ 45 h 970"/>
                <a:gd name="T8" fmla="*/ 748 w 970"/>
                <a:gd name="T9" fmla="*/ 79 h 970"/>
                <a:gd name="T10" fmla="*/ 802 w 970"/>
                <a:gd name="T11" fmla="*/ 120 h 970"/>
                <a:gd name="T12" fmla="*/ 850 w 970"/>
                <a:gd name="T13" fmla="*/ 167 h 970"/>
                <a:gd name="T14" fmla="*/ 892 w 970"/>
                <a:gd name="T15" fmla="*/ 221 h 970"/>
                <a:gd name="T16" fmla="*/ 924 w 970"/>
                <a:gd name="T17" fmla="*/ 280 h 970"/>
                <a:gd name="T18" fmla="*/ 949 w 970"/>
                <a:gd name="T19" fmla="*/ 345 h 970"/>
                <a:gd name="T20" fmla="*/ 965 w 970"/>
                <a:gd name="T21" fmla="*/ 414 h 970"/>
                <a:gd name="T22" fmla="*/ 970 w 970"/>
                <a:gd name="T23" fmla="*/ 486 h 970"/>
                <a:gd name="T24" fmla="*/ 965 w 970"/>
                <a:gd name="T25" fmla="*/ 558 h 970"/>
                <a:gd name="T26" fmla="*/ 949 w 970"/>
                <a:gd name="T27" fmla="*/ 626 h 970"/>
                <a:gd name="T28" fmla="*/ 924 w 970"/>
                <a:gd name="T29" fmla="*/ 691 h 970"/>
                <a:gd name="T30" fmla="*/ 892 w 970"/>
                <a:gd name="T31" fmla="*/ 750 h 970"/>
                <a:gd name="T32" fmla="*/ 850 w 970"/>
                <a:gd name="T33" fmla="*/ 803 h 970"/>
                <a:gd name="T34" fmla="*/ 802 w 970"/>
                <a:gd name="T35" fmla="*/ 852 h 970"/>
                <a:gd name="T36" fmla="*/ 748 w 970"/>
                <a:gd name="T37" fmla="*/ 891 h 970"/>
                <a:gd name="T38" fmla="*/ 689 w 970"/>
                <a:gd name="T39" fmla="*/ 925 h 970"/>
                <a:gd name="T40" fmla="*/ 624 w 970"/>
                <a:gd name="T41" fmla="*/ 949 h 970"/>
                <a:gd name="T42" fmla="*/ 556 w 970"/>
                <a:gd name="T43" fmla="*/ 965 h 970"/>
                <a:gd name="T44" fmla="*/ 484 w 970"/>
                <a:gd name="T45" fmla="*/ 970 h 970"/>
                <a:gd name="T46" fmla="*/ 420 w 970"/>
                <a:gd name="T47" fmla="*/ 965 h 970"/>
                <a:gd name="T48" fmla="*/ 355 w 970"/>
                <a:gd name="T49" fmla="*/ 952 h 970"/>
                <a:gd name="T50" fmla="*/ 296 w 970"/>
                <a:gd name="T51" fmla="*/ 931 h 970"/>
                <a:gd name="T52" fmla="*/ 240 w 970"/>
                <a:gd name="T53" fmla="*/ 904 h 970"/>
                <a:gd name="T54" fmla="*/ 188 w 970"/>
                <a:gd name="T55" fmla="*/ 868 h 970"/>
                <a:gd name="T56" fmla="*/ 140 w 970"/>
                <a:gd name="T57" fmla="*/ 825 h 970"/>
                <a:gd name="T58" fmla="*/ 98 w 970"/>
                <a:gd name="T59" fmla="*/ 778 h 970"/>
                <a:gd name="T60" fmla="*/ 64 w 970"/>
                <a:gd name="T61" fmla="*/ 725 h 970"/>
                <a:gd name="T62" fmla="*/ 36 w 970"/>
                <a:gd name="T63" fmla="*/ 669 h 970"/>
                <a:gd name="T64" fmla="*/ 16 w 970"/>
                <a:gd name="T65" fmla="*/ 610 h 970"/>
                <a:gd name="T66" fmla="*/ 3 w 970"/>
                <a:gd name="T67" fmla="*/ 549 h 970"/>
                <a:gd name="T68" fmla="*/ 0 w 970"/>
                <a:gd name="T69" fmla="*/ 486 h 970"/>
                <a:gd name="T70" fmla="*/ 5 w 970"/>
                <a:gd name="T71" fmla="*/ 414 h 970"/>
                <a:gd name="T72" fmla="*/ 21 w 970"/>
                <a:gd name="T73" fmla="*/ 346 h 970"/>
                <a:gd name="T74" fmla="*/ 45 w 970"/>
                <a:gd name="T75" fmla="*/ 282 h 970"/>
                <a:gd name="T76" fmla="*/ 79 w 970"/>
                <a:gd name="T77" fmla="*/ 221 h 970"/>
                <a:gd name="T78" fmla="*/ 118 w 970"/>
                <a:gd name="T79" fmla="*/ 167 h 970"/>
                <a:gd name="T80" fmla="*/ 167 w 970"/>
                <a:gd name="T81" fmla="*/ 120 h 970"/>
                <a:gd name="T82" fmla="*/ 220 w 970"/>
                <a:gd name="T83" fmla="*/ 79 h 970"/>
                <a:gd name="T84" fmla="*/ 280 w 970"/>
                <a:gd name="T85" fmla="*/ 47 h 970"/>
                <a:gd name="T86" fmla="*/ 344 w 970"/>
                <a:gd name="T87" fmla="*/ 22 h 970"/>
                <a:gd name="T88" fmla="*/ 412 w 970"/>
                <a:gd name="T89" fmla="*/ 6 h 970"/>
                <a:gd name="T90" fmla="*/ 484 w 970"/>
                <a:gd name="T91"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0" h="970">
                  <a:moveTo>
                    <a:pt x="484" y="0"/>
                  </a:moveTo>
                  <a:lnTo>
                    <a:pt x="556" y="6"/>
                  </a:lnTo>
                  <a:lnTo>
                    <a:pt x="624" y="22"/>
                  </a:lnTo>
                  <a:lnTo>
                    <a:pt x="689" y="45"/>
                  </a:lnTo>
                  <a:lnTo>
                    <a:pt x="748" y="79"/>
                  </a:lnTo>
                  <a:lnTo>
                    <a:pt x="802" y="120"/>
                  </a:lnTo>
                  <a:lnTo>
                    <a:pt x="850" y="167"/>
                  </a:lnTo>
                  <a:lnTo>
                    <a:pt x="892" y="221"/>
                  </a:lnTo>
                  <a:lnTo>
                    <a:pt x="924" y="280"/>
                  </a:lnTo>
                  <a:lnTo>
                    <a:pt x="949" y="345"/>
                  </a:lnTo>
                  <a:lnTo>
                    <a:pt x="965" y="414"/>
                  </a:lnTo>
                  <a:lnTo>
                    <a:pt x="970" y="486"/>
                  </a:lnTo>
                  <a:lnTo>
                    <a:pt x="965" y="558"/>
                  </a:lnTo>
                  <a:lnTo>
                    <a:pt x="949" y="626"/>
                  </a:lnTo>
                  <a:lnTo>
                    <a:pt x="924" y="691"/>
                  </a:lnTo>
                  <a:lnTo>
                    <a:pt x="892" y="750"/>
                  </a:lnTo>
                  <a:lnTo>
                    <a:pt x="850" y="803"/>
                  </a:lnTo>
                  <a:lnTo>
                    <a:pt x="802" y="852"/>
                  </a:lnTo>
                  <a:lnTo>
                    <a:pt x="748" y="891"/>
                  </a:lnTo>
                  <a:lnTo>
                    <a:pt x="689" y="925"/>
                  </a:lnTo>
                  <a:lnTo>
                    <a:pt x="624" y="949"/>
                  </a:lnTo>
                  <a:lnTo>
                    <a:pt x="556" y="965"/>
                  </a:lnTo>
                  <a:lnTo>
                    <a:pt x="484" y="970"/>
                  </a:lnTo>
                  <a:lnTo>
                    <a:pt x="420" y="965"/>
                  </a:lnTo>
                  <a:lnTo>
                    <a:pt x="355" y="952"/>
                  </a:lnTo>
                  <a:lnTo>
                    <a:pt x="296" y="931"/>
                  </a:lnTo>
                  <a:lnTo>
                    <a:pt x="240" y="904"/>
                  </a:lnTo>
                  <a:lnTo>
                    <a:pt x="188" y="868"/>
                  </a:lnTo>
                  <a:lnTo>
                    <a:pt x="140" y="825"/>
                  </a:lnTo>
                  <a:lnTo>
                    <a:pt x="98" y="778"/>
                  </a:lnTo>
                  <a:lnTo>
                    <a:pt x="64" y="725"/>
                  </a:lnTo>
                  <a:lnTo>
                    <a:pt x="36" y="669"/>
                  </a:lnTo>
                  <a:lnTo>
                    <a:pt x="16" y="610"/>
                  </a:lnTo>
                  <a:lnTo>
                    <a:pt x="3" y="549"/>
                  </a:lnTo>
                  <a:lnTo>
                    <a:pt x="0" y="486"/>
                  </a:lnTo>
                  <a:lnTo>
                    <a:pt x="5" y="414"/>
                  </a:lnTo>
                  <a:lnTo>
                    <a:pt x="21" y="346"/>
                  </a:lnTo>
                  <a:lnTo>
                    <a:pt x="45" y="282"/>
                  </a:lnTo>
                  <a:lnTo>
                    <a:pt x="79" y="221"/>
                  </a:lnTo>
                  <a:lnTo>
                    <a:pt x="118" y="167"/>
                  </a:lnTo>
                  <a:lnTo>
                    <a:pt x="167" y="120"/>
                  </a:lnTo>
                  <a:lnTo>
                    <a:pt x="220" y="79"/>
                  </a:lnTo>
                  <a:lnTo>
                    <a:pt x="280" y="47"/>
                  </a:lnTo>
                  <a:lnTo>
                    <a:pt x="344" y="22"/>
                  </a:lnTo>
                  <a:lnTo>
                    <a:pt x="412" y="6"/>
                  </a:lnTo>
                  <a:lnTo>
                    <a:pt x="4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4" name="Freeform 325"/>
            <p:cNvSpPr>
              <a:spLocks/>
            </p:cNvSpPr>
            <p:nvPr/>
          </p:nvSpPr>
          <p:spPr bwMode="auto">
            <a:xfrm>
              <a:off x="5746" y="4130"/>
              <a:ext cx="1191" cy="2381"/>
            </a:xfrm>
            <a:custGeom>
              <a:avLst/>
              <a:gdLst>
                <a:gd name="T0" fmla="*/ 1893 w 2381"/>
                <a:gd name="T1" fmla="*/ 6 h 4762"/>
                <a:gd name="T2" fmla="*/ 2096 w 2381"/>
                <a:gd name="T3" fmla="*/ 76 h 4762"/>
                <a:gd name="T4" fmla="*/ 2255 w 2381"/>
                <a:gd name="T5" fmla="*/ 214 h 4762"/>
                <a:gd name="T6" fmla="*/ 2350 w 2381"/>
                <a:gd name="T7" fmla="*/ 404 h 4762"/>
                <a:gd name="T8" fmla="*/ 2381 w 2381"/>
                <a:gd name="T9" fmla="*/ 2268 h 4762"/>
                <a:gd name="T10" fmla="*/ 2363 w 2381"/>
                <a:gd name="T11" fmla="*/ 2358 h 4762"/>
                <a:gd name="T12" fmla="*/ 2279 w 2381"/>
                <a:gd name="T13" fmla="*/ 2462 h 4762"/>
                <a:gd name="T14" fmla="*/ 2148 w 2381"/>
                <a:gd name="T15" fmla="*/ 2503 h 4762"/>
                <a:gd name="T16" fmla="*/ 2056 w 2381"/>
                <a:gd name="T17" fmla="*/ 2483 h 4762"/>
                <a:gd name="T18" fmla="*/ 1952 w 2381"/>
                <a:gd name="T19" fmla="*/ 2399 h 4762"/>
                <a:gd name="T20" fmla="*/ 1913 w 2381"/>
                <a:gd name="T21" fmla="*/ 2270 h 4762"/>
                <a:gd name="T22" fmla="*/ 1900 w 2381"/>
                <a:gd name="T23" fmla="*/ 535 h 4762"/>
                <a:gd name="T24" fmla="*/ 1855 w 2381"/>
                <a:gd name="T25" fmla="*/ 504 h 4762"/>
                <a:gd name="T26" fmla="*/ 1810 w 2381"/>
                <a:gd name="T27" fmla="*/ 535 h 4762"/>
                <a:gd name="T28" fmla="*/ 1807 w 2381"/>
                <a:gd name="T29" fmla="*/ 891 h 4762"/>
                <a:gd name="T30" fmla="*/ 1807 w 2381"/>
                <a:gd name="T31" fmla="*/ 1469 h 4762"/>
                <a:gd name="T32" fmla="*/ 1807 w 2381"/>
                <a:gd name="T33" fmla="*/ 2101 h 4762"/>
                <a:gd name="T34" fmla="*/ 1808 w 2381"/>
                <a:gd name="T35" fmla="*/ 2752 h 4762"/>
                <a:gd name="T36" fmla="*/ 1810 w 2381"/>
                <a:gd name="T37" fmla="*/ 3389 h 4762"/>
                <a:gd name="T38" fmla="*/ 1810 w 2381"/>
                <a:gd name="T39" fmla="*/ 3977 h 4762"/>
                <a:gd name="T40" fmla="*/ 1810 w 2381"/>
                <a:gd name="T41" fmla="*/ 4482 h 4762"/>
                <a:gd name="T42" fmla="*/ 1792 w 2381"/>
                <a:gd name="T43" fmla="*/ 4579 h 4762"/>
                <a:gd name="T44" fmla="*/ 1712 w 2381"/>
                <a:gd name="T45" fmla="*/ 4696 h 4762"/>
                <a:gd name="T46" fmla="*/ 1581 w 2381"/>
                <a:gd name="T47" fmla="*/ 4758 h 4762"/>
                <a:gd name="T48" fmla="*/ 1432 w 2381"/>
                <a:gd name="T49" fmla="*/ 4744 h 4762"/>
                <a:gd name="T50" fmla="*/ 1315 w 2381"/>
                <a:gd name="T51" fmla="*/ 4661 h 4762"/>
                <a:gd name="T52" fmla="*/ 1254 w 2381"/>
                <a:gd name="T53" fmla="*/ 4532 h 4762"/>
                <a:gd name="T54" fmla="*/ 1245 w 2381"/>
                <a:gd name="T55" fmla="*/ 2277 h 4762"/>
                <a:gd name="T56" fmla="*/ 1189 w 2381"/>
                <a:gd name="T57" fmla="*/ 2239 h 4762"/>
                <a:gd name="T58" fmla="*/ 1132 w 2381"/>
                <a:gd name="T59" fmla="*/ 2277 h 4762"/>
                <a:gd name="T60" fmla="*/ 1123 w 2381"/>
                <a:gd name="T61" fmla="*/ 4532 h 4762"/>
                <a:gd name="T62" fmla="*/ 1062 w 2381"/>
                <a:gd name="T63" fmla="*/ 4661 h 4762"/>
                <a:gd name="T64" fmla="*/ 945 w 2381"/>
                <a:gd name="T65" fmla="*/ 4744 h 4762"/>
                <a:gd name="T66" fmla="*/ 796 w 2381"/>
                <a:gd name="T67" fmla="*/ 4758 h 4762"/>
                <a:gd name="T68" fmla="*/ 667 w 2381"/>
                <a:gd name="T69" fmla="*/ 4696 h 4762"/>
                <a:gd name="T70" fmla="*/ 585 w 2381"/>
                <a:gd name="T71" fmla="*/ 4579 h 4762"/>
                <a:gd name="T72" fmla="*/ 567 w 2381"/>
                <a:gd name="T73" fmla="*/ 4482 h 4762"/>
                <a:gd name="T74" fmla="*/ 554 w 2381"/>
                <a:gd name="T75" fmla="*/ 520 h 4762"/>
                <a:gd name="T76" fmla="*/ 504 w 2381"/>
                <a:gd name="T77" fmla="*/ 511 h 4762"/>
                <a:gd name="T78" fmla="*/ 477 w 2381"/>
                <a:gd name="T79" fmla="*/ 553 h 4762"/>
                <a:gd name="T80" fmla="*/ 463 w 2381"/>
                <a:gd name="T81" fmla="*/ 2317 h 4762"/>
                <a:gd name="T82" fmla="*/ 398 w 2381"/>
                <a:gd name="T83" fmla="*/ 2435 h 4762"/>
                <a:gd name="T84" fmla="*/ 281 w 2381"/>
                <a:gd name="T85" fmla="*/ 2498 h 4762"/>
                <a:gd name="T86" fmla="*/ 185 w 2381"/>
                <a:gd name="T87" fmla="*/ 2498 h 4762"/>
                <a:gd name="T88" fmla="*/ 68 w 2381"/>
                <a:gd name="T89" fmla="*/ 2433 h 4762"/>
                <a:gd name="T90" fmla="*/ 5 w 2381"/>
                <a:gd name="T91" fmla="*/ 2315 h 4762"/>
                <a:gd name="T92" fmla="*/ 14 w 2381"/>
                <a:gd name="T93" fmla="*/ 477 h 4762"/>
                <a:gd name="T94" fmla="*/ 86 w 2381"/>
                <a:gd name="T95" fmla="*/ 273 h 4762"/>
                <a:gd name="T96" fmla="*/ 226 w 2381"/>
                <a:gd name="T97" fmla="*/ 115 h 4762"/>
                <a:gd name="T98" fmla="*/ 416 w 2381"/>
                <a:gd name="T99" fmla="*/ 20 h 4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81" h="4762">
                  <a:moveTo>
                    <a:pt x="561" y="0"/>
                  </a:moveTo>
                  <a:lnTo>
                    <a:pt x="1817" y="0"/>
                  </a:lnTo>
                  <a:lnTo>
                    <a:pt x="1893" y="6"/>
                  </a:lnTo>
                  <a:lnTo>
                    <a:pt x="1965" y="20"/>
                  </a:lnTo>
                  <a:lnTo>
                    <a:pt x="2033" y="43"/>
                  </a:lnTo>
                  <a:lnTo>
                    <a:pt x="2096" y="76"/>
                  </a:lnTo>
                  <a:lnTo>
                    <a:pt x="2155" y="115"/>
                  </a:lnTo>
                  <a:lnTo>
                    <a:pt x="2209" y="162"/>
                  </a:lnTo>
                  <a:lnTo>
                    <a:pt x="2255" y="214"/>
                  </a:lnTo>
                  <a:lnTo>
                    <a:pt x="2295" y="273"/>
                  </a:lnTo>
                  <a:lnTo>
                    <a:pt x="2327" y="336"/>
                  </a:lnTo>
                  <a:lnTo>
                    <a:pt x="2350" y="404"/>
                  </a:lnTo>
                  <a:lnTo>
                    <a:pt x="2367" y="475"/>
                  </a:lnTo>
                  <a:lnTo>
                    <a:pt x="2372" y="551"/>
                  </a:lnTo>
                  <a:lnTo>
                    <a:pt x="2381" y="2268"/>
                  </a:lnTo>
                  <a:lnTo>
                    <a:pt x="2381" y="2268"/>
                  </a:lnTo>
                  <a:lnTo>
                    <a:pt x="2376" y="2315"/>
                  </a:lnTo>
                  <a:lnTo>
                    <a:pt x="2363" y="2358"/>
                  </a:lnTo>
                  <a:lnTo>
                    <a:pt x="2341" y="2399"/>
                  </a:lnTo>
                  <a:lnTo>
                    <a:pt x="2313" y="2433"/>
                  </a:lnTo>
                  <a:lnTo>
                    <a:pt x="2279" y="2462"/>
                  </a:lnTo>
                  <a:lnTo>
                    <a:pt x="2239" y="2483"/>
                  </a:lnTo>
                  <a:lnTo>
                    <a:pt x="2194" y="2498"/>
                  </a:lnTo>
                  <a:lnTo>
                    <a:pt x="2148" y="2503"/>
                  </a:lnTo>
                  <a:lnTo>
                    <a:pt x="2146" y="2503"/>
                  </a:lnTo>
                  <a:lnTo>
                    <a:pt x="2099" y="2498"/>
                  </a:lnTo>
                  <a:lnTo>
                    <a:pt x="2056" y="2483"/>
                  </a:lnTo>
                  <a:lnTo>
                    <a:pt x="2015" y="2464"/>
                  </a:lnTo>
                  <a:lnTo>
                    <a:pt x="1981" y="2435"/>
                  </a:lnTo>
                  <a:lnTo>
                    <a:pt x="1952" y="2399"/>
                  </a:lnTo>
                  <a:lnTo>
                    <a:pt x="1930" y="2360"/>
                  </a:lnTo>
                  <a:lnTo>
                    <a:pt x="1918" y="2317"/>
                  </a:lnTo>
                  <a:lnTo>
                    <a:pt x="1913" y="2270"/>
                  </a:lnTo>
                  <a:lnTo>
                    <a:pt x="1904" y="553"/>
                  </a:lnTo>
                  <a:lnTo>
                    <a:pt x="1904" y="553"/>
                  </a:lnTo>
                  <a:lnTo>
                    <a:pt x="1900" y="535"/>
                  </a:lnTo>
                  <a:lnTo>
                    <a:pt x="1889" y="518"/>
                  </a:lnTo>
                  <a:lnTo>
                    <a:pt x="1873" y="508"/>
                  </a:lnTo>
                  <a:lnTo>
                    <a:pt x="1855" y="504"/>
                  </a:lnTo>
                  <a:lnTo>
                    <a:pt x="1835" y="508"/>
                  </a:lnTo>
                  <a:lnTo>
                    <a:pt x="1819" y="518"/>
                  </a:lnTo>
                  <a:lnTo>
                    <a:pt x="1810" y="535"/>
                  </a:lnTo>
                  <a:lnTo>
                    <a:pt x="1805" y="553"/>
                  </a:lnTo>
                  <a:lnTo>
                    <a:pt x="1805" y="717"/>
                  </a:lnTo>
                  <a:lnTo>
                    <a:pt x="1807" y="891"/>
                  </a:lnTo>
                  <a:lnTo>
                    <a:pt x="1807" y="1076"/>
                  </a:lnTo>
                  <a:lnTo>
                    <a:pt x="1807" y="1268"/>
                  </a:lnTo>
                  <a:lnTo>
                    <a:pt x="1807" y="1469"/>
                  </a:lnTo>
                  <a:lnTo>
                    <a:pt x="1807" y="1675"/>
                  </a:lnTo>
                  <a:lnTo>
                    <a:pt x="1807" y="1886"/>
                  </a:lnTo>
                  <a:lnTo>
                    <a:pt x="1807" y="2101"/>
                  </a:lnTo>
                  <a:lnTo>
                    <a:pt x="1808" y="2317"/>
                  </a:lnTo>
                  <a:lnTo>
                    <a:pt x="1808" y="2535"/>
                  </a:lnTo>
                  <a:lnTo>
                    <a:pt x="1808" y="2752"/>
                  </a:lnTo>
                  <a:lnTo>
                    <a:pt x="1808" y="2967"/>
                  </a:lnTo>
                  <a:lnTo>
                    <a:pt x="1808" y="3181"/>
                  </a:lnTo>
                  <a:lnTo>
                    <a:pt x="1810" y="3389"/>
                  </a:lnTo>
                  <a:lnTo>
                    <a:pt x="1810" y="3593"/>
                  </a:lnTo>
                  <a:lnTo>
                    <a:pt x="1810" y="3788"/>
                  </a:lnTo>
                  <a:lnTo>
                    <a:pt x="1810" y="3977"/>
                  </a:lnTo>
                  <a:lnTo>
                    <a:pt x="1810" y="4156"/>
                  </a:lnTo>
                  <a:lnTo>
                    <a:pt x="1810" y="4324"/>
                  </a:lnTo>
                  <a:lnTo>
                    <a:pt x="1810" y="4482"/>
                  </a:lnTo>
                  <a:lnTo>
                    <a:pt x="1810" y="4482"/>
                  </a:lnTo>
                  <a:lnTo>
                    <a:pt x="1807" y="4532"/>
                  </a:lnTo>
                  <a:lnTo>
                    <a:pt x="1792" y="4579"/>
                  </a:lnTo>
                  <a:lnTo>
                    <a:pt x="1773" y="4624"/>
                  </a:lnTo>
                  <a:lnTo>
                    <a:pt x="1744" y="4661"/>
                  </a:lnTo>
                  <a:lnTo>
                    <a:pt x="1712" y="4696"/>
                  </a:lnTo>
                  <a:lnTo>
                    <a:pt x="1672" y="4724"/>
                  </a:lnTo>
                  <a:lnTo>
                    <a:pt x="1627" y="4744"/>
                  </a:lnTo>
                  <a:lnTo>
                    <a:pt x="1581" y="4758"/>
                  </a:lnTo>
                  <a:lnTo>
                    <a:pt x="1530" y="4762"/>
                  </a:lnTo>
                  <a:lnTo>
                    <a:pt x="1480" y="4758"/>
                  </a:lnTo>
                  <a:lnTo>
                    <a:pt x="1432" y="4744"/>
                  </a:lnTo>
                  <a:lnTo>
                    <a:pt x="1389" y="4724"/>
                  </a:lnTo>
                  <a:lnTo>
                    <a:pt x="1349" y="4696"/>
                  </a:lnTo>
                  <a:lnTo>
                    <a:pt x="1315" y="4661"/>
                  </a:lnTo>
                  <a:lnTo>
                    <a:pt x="1288" y="4624"/>
                  </a:lnTo>
                  <a:lnTo>
                    <a:pt x="1267" y="4579"/>
                  </a:lnTo>
                  <a:lnTo>
                    <a:pt x="1254" y="4532"/>
                  </a:lnTo>
                  <a:lnTo>
                    <a:pt x="1249" y="4482"/>
                  </a:lnTo>
                  <a:lnTo>
                    <a:pt x="1249" y="2300"/>
                  </a:lnTo>
                  <a:lnTo>
                    <a:pt x="1245" y="2277"/>
                  </a:lnTo>
                  <a:lnTo>
                    <a:pt x="1231" y="2257"/>
                  </a:lnTo>
                  <a:lnTo>
                    <a:pt x="1213" y="2245"/>
                  </a:lnTo>
                  <a:lnTo>
                    <a:pt x="1189" y="2239"/>
                  </a:lnTo>
                  <a:lnTo>
                    <a:pt x="1164" y="2245"/>
                  </a:lnTo>
                  <a:lnTo>
                    <a:pt x="1146" y="2257"/>
                  </a:lnTo>
                  <a:lnTo>
                    <a:pt x="1132" y="2277"/>
                  </a:lnTo>
                  <a:lnTo>
                    <a:pt x="1128" y="2300"/>
                  </a:lnTo>
                  <a:lnTo>
                    <a:pt x="1128" y="4482"/>
                  </a:lnTo>
                  <a:lnTo>
                    <a:pt x="1123" y="4532"/>
                  </a:lnTo>
                  <a:lnTo>
                    <a:pt x="1110" y="4579"/>
                  </a:lnTo>
                  <a:lnTo>
                    <a:pt x="1089" y="4624"/>
                  </a:lnTo>
                  <a:lnTo>
                    <a:pt x="1062" y="4661"/>
                  </a:lnTo>
                  <a:lnTo>
                    <a:pt x="1028" y="4696"/>
                  </a:lnTo>
                  <a:lnTo>
                    <a:pt x="988" y="4724"/>
                  </a:lnTo>
                  <a:lnTo>
                    <a:pt x="945" y="4744"/>
                  </a:lnTo>
                  <a:lnTo>
                    <a:pt x="899" y="4758"/>
                  </a:lnTo>
                  <a:lnTo>
                    <a:pt x="847" y="4762"/>
                  </a:lnTo>
                  <a:lnTo>
                    <a:pt x="796" y="4758"/>
                  </a:lnTo>
                  <a:lnTo>
                    <a:pt x="750" y="4744"/>
                  </a:lnTo>
                  <a:lnTo>
                    <a:pt x="705" y="4724"/>
                  </a:lnTo>
                  <a:lnTo>
                    <a:pt x="667" y="4696"/>
                  </a:lnTo>
                  <a:lnTo>
                    <a:pt x="633" y="4661"/>
                  </a:lnTo>
                  <a:lnTo>
                    <a:pt x="604" y="4624"/>
                  </a:lnTo>
                  <a:lnTo>
                    <a:pt x="585" y="4579"/>
                  </a:lnTo>
                  <a:lnTo>
                    <a:pt x="570" y="4532"/>
                  </a:lnTo>
                  <a:lnTo>
                    <a:pt x="567" y="4482"/>
                  </a:lnTo>
                  <a:lnTo>
                    <a:pt x="567" y="4482"/>
                  </a:lnTo>
                  <a:lnTo>
                    <a:pt x="567" y="553"/>
                  </a:lnTo>
                  <a:lnTo>
                    <a:pt x="563" y="535"/>
                  </a:lnTo>
                  <a:lnTo>
                    <a:pt x="554" y="520"/>
                  </a:lnTo>
                  <a:lnTo>
                    <a:pt x="540" y="511"/>
                  </a:lnTo>
                  <a:lnTo>
                    <a:pt x="522" y="508"/>
                  </a:lnTo>
                  <a:lnTo>
                    <a:pt x="504" y="511"/>
                  </a:lnTo>
                  <a:lnTo>
                    <a:pt x="490" y="520"/>
                  </a:lnTo>
                  <a:lnTo>
                    <a:pt x="481" y="535"/>
                  </a:lnTo>
                  <a:lnTo>
                    <a:pt x="477" y="553"/>
                  </a:lnTo>
                  <a:lnTo>
                    <a:pt x="477" y="553"/>
                  </a:lnTo>
                  <a:lnTo>
                    <a:pt x="468" y="2270"/>
                  </a:lnTo>
                  <a:lnTo>
                    <a:pt x="463" y="2317"/>
                  </a:lnTo>
                  <a:lnTo>
                    <a:pt x="448" y="2360"/>
                  </a:lnTo>
                  <a:lnTo>
                    <a:pt x="427" y="2399"/>
                  </a:lnTo>
                  <a:lnTo>
                    <a:pt x="398" y="2435"/>
                  </a:lnTo>
                  <a:lnTo>
                    <a:pt x="364" y="2464"/>
                  </a:lnTo>
                  <a:lnTo>
                    <a:pt x="325" y="2483"/>
                  </a:lnTo>
                  <a:lnTo>
                    <a:pt x="281" y="2498"/>
                  </a:lnTo>
                  <a:lnTo>
                    <a:pt x="233" y="2503"/>
                  </a:lnTo>
                  <a:lnTo>
                    <a:pt x="233" y="2503"/>
                  </a:lnTo>
                  <a:lnTo>
                    <a:pt x="185" y="2498"/>
                  </a:lnTo>
                  <a:lnTo>
                    <a:pt x="141" y="2483"/>
                  </a:lnTo>
                  <a:lnTo>
                    <a:pt x="102" y="2462"/>
                  </a:lnTo>
                  <a:lnTo>
                    <a:pt x="68" y="2433"/>
                  </a:lnTo>
                  <a:lnTo>
                    <a:pt x="39" y="2399"/>
                  </a:lnTo>
                  <a:lnTo>
                    <a:pt x="18" y="2358"/>
                  </a:lnTo>
                  <a:lnTo>
                    <a:pt x="5" y="2315"/>
                  </a:lnTo>
                  <a:lnTo>
                    <a:pt x="0" y="2268"/>
                  </a:lnTo>
                  <a:lnTo>
                    <a:pt x="9" y="551"/>
                  </a:lnTo>
                  <a:lnTo>
                    <a:pt x="14" y="477"/>
                  </a:lnTo>
                  <a:lnTo>
                    <a:pt x="28" y="406"/>
                  </a:lnTo>
                  <a:lnTo>
                    <a:pt x="54" y="336"/>
                  </a:lnTo>
                  <a:lnTo>
                    <a:pt x="86" y="273"/>
                  </a:lnTo>
                  <a:lnTo>
                    <a:pt x="125" y="214"/>
                  </a:lnTo>
                  <a:lnTo>
                    <a:pt x="172" y="162"/>
                  </a:lnTo>
                  <a:lnTo>
                    <a:pt x="226" y="115"/>
                  </a:lnTo>
                  <a:lnTo>
                    <a:pt x="283" y="76"/>
                  </a:lnTo>
                  <a:lnTo>
                    <a:pt x="348" y="43"/>
                  </a:lnTo>
                  <a:lnTo>
                    <a:pt x="416" y="20"/>
                  </a:lnTo>
                  <a:lnTo>
                    <a:pt x="488" y="6"/>
                  </a:lnTo>
                  <a:lnTo>
                    <a:pt x="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40" name="Group 346"/>
          <p:cNvGrpSpPr>
            <a:grpSpLocks noChangeAspect="1"/>
          </p:cNvGrpSpPr>
          <p:nvPr/>
        </p:nvGrpSpPr>
        <p:grpSpPr bwMode="auto">
          <a:xfrm>
            <a:off x="7523777" y="3674191"/>
            <a:ext cx="167924" cy="172745"/>
            <a:chOff x="417" y="3702"/>
            <a:chExt cx="2856" cy="2938"/>
          </a:xfrm>
          <a:solidFill>
            <a:schemeClr val="tx1">
              <a:lumMod val="65000"/>
              <a:lumOff val="35000"/>
            </a:schemeClr>
          </a:solidFill>
        </p:grpSpPr>
        <p:sp>
          <p:nvSpPr>
            <p:cNvPr id="1043" name="Freeform 348"/>
            <p:cNvSpPr>
              <a:spLocks noEditPoints="1"/>
            </p:cNvSpPr>
            <p:nvPr/>
          </p:nvSpPr>
          <p:spPr bwMode="auto">
            <a:xfrm>
              <a:off x="1847" y="4194"/>
              <a:ext cx="1426" cy="2446"/>
            </a:xfrm>
            <a:custGeom>
              <a:avLst/>
              <a:gdLst>
                <a:gd name="T0" fmla="*/ 1030 w 2852"/>
                <a:gd name="T1" fmla="*/ 311 h 4891"/>
                <a:gd name="T2" fmla="*/ 1003 w 2852"/>
                <a:gd name="T3" fmla="*/ 336 h 4891"/>
                <a:gd name="T4" fmla="*/ 912 w 2852"/>
                <a:gd name="T5" fmla="*/ 418 h 4891"/>
                <a:gd name="T6" fmla="*/ 714 w 2852"/>
                <a:gd name="T7" fmla="*/ 599 h 4891"/>
                <a:gd name="T8" fmla="*/ 1150 w 2852"/>
                <a:gd name="T9" fmla="*/ 1053 h 4891"/>
                <a:gd name="T10" fmla="*/ 1223 w 2852"/>
                <a:gd name="T11" fmla="*/ 1245 h 4891"/>
                <a:gd name="T12" fmla="*/ 1265 w 2852"/>
                <a:gd name="T13" fmla="*/ 1357 h 4891"/>
                <a:gd name="T14" fmla="*/ 1331 w 2852"/>
                <a:gd name="T15" fmla="*/ 1533 h 4891"/>
                <a:gd name="T16" fmla="*/ 1388 w 2852"/>
                <a:gd name="T17" fmla="*/ 1145 h 4891"/>
                <a:gd name="T18" fmla="*/ 1322 w 2852"/>
                <a:gd name="T19" fmla="*/ 998 h 4891"/>
                <a:gd name="T20" fmla="*/ 1526 w 2852"/>
                <a:gd name="T21" fmla="*/ 985 h 4891"/>
                <a:gd name="T22" fmla="*/ 1551 w 2852"/>
                <a:gd name="T23" fmla="*/ 1005 h 4891"/>
                <a:gd name="T24" fmla="*/ 1558 w 2852"/>
                <a:gd name="T25" fmla="*/ 1281 h 4891"/>
                <a:gd name="T26" fmla="*/ 1542 w 2852"/>
                <a:gd name="T27" fmla="*/ 1508 h 4891"/>
                <a:gd name="T28" fmla="*/ 1649 w 2852"/>
                <a:gd name="T29" fmla="*/ 1225 h 4891"/>
                <a:gd name="T30" fmla="*/ 1742 w 2852"/>
                <a:gd name="T31" fmla="*/ 984 h 4891"/>
                <a:gd name="T32" fmla="*/ 1844 w 2852"/>
                <a:gd name="T33" fmla="*/ 497 h 4891"/>
                <a:gd name="T34" fmla="*/ 1679 w 2852"/>
                <a:gd name="T35" fmla="*/ 765 h 4891"/>
                <a:gd name="T36" fmla="*/ 1365 w 2852"/>
                <a:gd name="T37" fmla="*/ 840 h 4891"/>
                <a:gd name="T38" fmla="*/ 1096 w 2852"/>
                <a:gd name="T39" fmla="*/ 676 h 4891"/>
                <a:gd name="T40" fmla="*/ 1021 w 2852"/>
                <a:gd name="T41" fmla="*/ 366 h 4891"/>
                <a:gd name="T42" fmla="*/ 2075 w 2852"/>
                <a:gd name="T43" fmla="*/ 46 h 4891"/>
                <a:gd name="T44" fmla="*/ 2852 w 2852"/>
                <a:gd name="T45" fmla="*/ 831 h 4891"/>
                <a:gd name="T46" fmla="*/ 2767 w 2852"/>
                <a:gd name="T47" fmla="*/ 987 h 4891"/>
                <a:gd name="T48" fmla="*/ 1966 w 2852"/>
                <a:gd name="T49" fmla="*/ 1493 h 4891"/>
                <a:gd name="T50" fmla="*/ 1966 w 2852"/>
                <a:gd name="T51" fmla="*/ 2043 h 4891"/>
                <a:gd name="T52" fmla="*/ 1966 w 2852"/>
                <a:gd name="T53" fmla="*/ 2746 h 4891"/>
                <a:gd name="T54" fmla="*/ 1966 w 2852"/>
                <a:gd name="T55" fmla="*/ 3485 h 4891"/>
                <a:gd name="T56" fmla="*/ 1967 w 2852"/>
                <a:gd name="T57" fmla="*/ 4141 h 4891"/>
                <a:gd name="T58" fmla="*/ 1967 w 2852"/>
                <a:gd name="T59" fmla="*/ 4594 h 4891"/>
                <a:gd name="T60" fmla="*/ 1896 w 2852"/>
                <a:gd name="T61" fmla="*/ 4821 h 4891"/>
                <a:gd name="T62" fmla="*/ 1678 w 2852"/>
                <a:gd name="T63" fmla="*/ 4886 h 4891"/>
                <a:gd name="T64" fmla="*/ 1504 w 2852"/>
                <a:gd name="T65" fmla="*/ 4744 h 4891"/>
                <a:gd name="T66" fmla="*/ 1381 w 2852"/>
                <a:gd name="T67" fmla="*/ 4649 h 4891"/>
                <a:gd name="T68" fmla="*/ 1275 w 2852"/>
                <a:gd name="T69" fmla="*/ 4850 h 4891"/>
                <a:gd name="T70" fmla="*/ 1046 w 2852"/>
                <a:gd name="T71" fmla="*/ 4871 h 4891"/>
                <a:gd name="T72" fmla="*/ 903 w 2852"/>
                <a:gd name="T73" fmla="*/ 4698 h 4891"/>
                <a:gd name="T74" fmla="*/ 898 w 2852"/>
                <a:gd name="T75" fmla="*/ 3975 h 4891"/>
                <a:gd name="T76" fmla="*/ 900 w 2852"/>
                <a:gd name="T77" fmla="*/ 3143 h 4891"/>
                <a:gd name="T78" fmla="*/ 900 w 2852"/>
                <a:gd name="T79" fmla="*/ 2386 h 4891"/>
                <a:gd name="T80" fmla="*/ 900 w 2852"/>
                <a:gd name="T81" fmla="*/ 1780 h 4891"/>
                <a:gd name="T82" fmla="*/ 902 w 2852"/>
                <a:gd name="T83" fmla="*/ 1393 h 4891"/>
                <a:gd name="T84" fmla="*/ 86 w 2852"/>
                <a:gd name="T85" fmla="*/ 991 h 4891"/>
                <a:gd name="T86" fmla="*/ 0 w 2852"/>
                <a:gd name="T87" fmla="*/ 835 h 4891"/>
                <a:gd name="T88" fmla="*/ 778 w 2852"/>
                <a:gd name="T89" fmla="*/ 50 h 4891"/>
                <a:gd name="T90" fmla="*/ 968 w 2852"/>
                <a:gd name="T91" fmla="*/ 16 h 4891"/>
                <a:gd name="T92" fmla="*/ 1082 w 2852"/>
                <a:gd name="T93" fmla="*/ 169 h 4891"/>
                <a:gd name="T94" fmla="*/ 1256 w 2852"/>
                <a:gd name="T95" fmla="*/ 53 h 4891"/>
                <a:gd name="T96" fmla="*/ 1565 w 2852"/>
                <a:gd name="T97" fmla="*/ 35 h 4891"/>
                <a:gd name="T98" fmla="*/ 1772 w 2852"/>
                <a:gd name="T99" fmla="*/ 153 h 4891"/>
                <a:gd name="T100" fmla="*/ 1885 w 2852"/>
                <a:gd name="T101" fmla="*/ 12 h 4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52" h="4891">
                  <a:moveTo>
                    <a:pt x="1036" y="305"/>
                  </a:moveTo>
                  <a:lnTo>
                    <a:pt x="1034" y="307"/>
                  </a:lnTo>
                  <a:lnTo>
                    <a:pt x="1034" y="307"/>
                  </a:lnTo>
                  <a:lnTo>
                    <a:pt x="1032" y="309"/>
                  </a:lnTo>
                  <a:lnTo>
                    <a:pt x="1030" y="311"/>
                  </a:lnTo>
                  <a:lnTo>
                    <a:pt x="1029" y="313"/>
                  </a:lnTo>
                  <a:lnTo>
                    <a:pt x="1025" y="316"/>
                  </a:lnTo>
                  <a:lnTo>
                    <a:pt x="1020" y="322"/>
                  </a:lnTo>
                  <a:lnTo>
                    <a:pt x="1012" y="327"/>
                  </a:lnTo>
                  <a:lnTo>
                    <a:pt x="1003" y="336"/>
                  </a:lnTo>
                  <a:lnTo>
                    <a:pt x="991" y="347"/>
                  </a:lnTo>
                  <a:lnTo>
                    <a:pt x="977" y="359"/>
                  </a:lnTo>
                  <a:lnTo>
                    <a:pt x="959" y="377"/>
                  </a:lnTo>
                  <a:lnTo>
                    <a:pt x="937" y="397"/>
                  </a:lnTo>
                  <a:lnTo>
                    <a:pt x="912" y="418"/>
                  </a:lnTo>
                  <a:lnTo>
                    <a:pt x="882" y="447"/>
                  </a:lnTo>
                  <a:lnTo>
                    <a:pt x="848" y="477"/>
                  </a:lnTo>
                  <a:lnTo>
                    <a:pt x="809" y="513"/>
                  </a:lnTo>
                  <a:lnTo>
                    <a:pt x="764" y="554"/>
                  </a:lnTo>
                  <a:lnTo>
                    <a:pt x="714" y="599"/>
                  </a:lnTo>
                  <a:lnTo>
                    <a:pt x="657" y="651"/>
                  </a:lnTo>
                  <a:lnTo>
                    <a:pt x="594" y="708"/>
                  </a:lnTo>
                  <a:lnTo>
                    <a:pt x="524" y="771"/>
                  </a:lnTo>
                  <a:lnTo>
                    <a:pt x="1127" y="992"/>
                  </a:lnTo>
                  <a:lnTo>
                    <a:pt x="1150" y="1053"/>
                  </a:lnTo>
                  <a:lnTo>
                    <a:pt x="1172" y="1105"/>
                  </a:lnTo>
                  <a:lnTo>
                    <a:pt x="1188" y="1148"/>
                  </a:lnTo>
                  <a:lnTo>
                    <a:pt x="1202" y="1186"/>
                  </a:lnTo>
                  <a:lnTo>
                    <a:pt x="1214" y="1218"/>
                  </a:lnTo>
                  <a:lnTo>
                    <a:pt x="1223" y="1245"/>
                  </a:lnTo>
                  <a:lnTo>
                    <a:pt x="1232" y="1270"/>
                  </a:lnTo>
                  <a:lnTo>
                    <a:pt x="1241" y="1293"/>
                  </a:lnTo>
                  <a:lnTo>
                    <a:pt x="1248" y="1313"/>
                  </a:lnTo>
                  <a:lnTo>
                    <a:pt x="1257" y="1334"/>
                  </a:lnTo>
                  <a:lnTo>
                    <a:pt x="1265" y="1357"/>
                  </a:lnTo>
                  <a:lnTo>
                    <a:pt x="1274" y="1382"/>
                  </a:lnTo>
                  <a:lnTo>
                    <a:pt x="1284" y="1413"/>
                  </a:lnTo>
                  <a:lnTo>
                    <a:pt x="1299" y="1445"/>
                  </a:lnTo>
                  <a:lnTo>
                    <a:pt x="1313" y="1486"/>
                  </a:lnTo>
                  <a:lnTo>
                    <a:pt x="1331" y="1533"/>
                  </a:lnTo>
                  <a:lnTo>
                    <a:pt x="1352" y="1586"/>
                  </a:lnTo>
                  <a:lnTo>
                    <a:pt x="1306" y="1332"/>
                  </a:lnTo>
                  <a:lnTo>
                    <a:pt x="1304" y="1306"/>
                  </a:lnTo>
                  <a:lnTo>
                    <a:pt x="1313" y="1281"/>
                  </a:lnTo>
                  <a:lnTo>
                    <a:pt x="1388" y="1145"/>
                  </a:lnTo>
                  <a:lnTo>
                    <a:pt x="1322" y="1025"/>
                  </a:lnTo>
                  <a:lnTo>
                    <a:pt x="1318" y="1019"/>
                  </a:lnTo>
                  <a:lnTo>
                    <a:pt x="1318" y="1012"/>
                  </a:lnTo>
                  <a:lnTo>
                    <a:pt x="1318" y="1005"/>
                  </a:lnTo>
                  <a:lnTo>
                    <a:pt x="1322" y="998"/>
                  </a:lnTo>
                  <a:lnTo>
                    <a:pt x="1325" y="992"/>
                  </a:lnTo>
                  <a:lnTo>
                    <a:pt x="1331" y="989"/>
                  </a:lnTo>
                  <a:lnTo>
                    <a:pt x="1338" y="987"/>
                  </a:lnTo>
                  <a:lnTo>
                    <a:pt x="1345" y="985"/>
                  </a:lnTo>
                  <a:lnTo>
                    <a:pt x="1526" y="985"/>
                  </a:lnTo>
                  <a:lnTo>
                    <a:pt x="1533" y="987"/>
                  </a:lnTo>
                  <a:lnTo>
                    <a:pt x="1538" y="989"/>
                  </a:lnTo>
                  <a:lnTo>
                    <a:pt x="1544" y="992"/>
                  </a:lnTo>
                  <a:lnTo>
                    <a:pt x="1549" y="998"/>
                  </a:lnTo>
                  <a:lnTo>
                    <a:pt x="1551" y="1005"/>
                  </a:lnTo>
                  <a:lnTo>
                    <a:pt x="1552" y="1012"/>
                  </a:lnTo>
                  <a:lnTo>
                    <a:pt x="1552" y="1019"/>
                  </a:lnTo>
                  <a:lnTo>
                    <a:pt x="1549" y="1025"/>
                  </a:lnTo>
                  <a:lnTo>
                    <a:pt x="1483" y="1145"/>
                  </a:lnTo>
                  <a:lnTo>
                    <a:pt x="1558" y="1281"/>
                  </a:lnTo>
                  <a:lnTo>
                    <a:pt x="1567" y="1306"/>
                  </a:lnTo>
                  <a:lnTo>
                    <a:pt x="1565" y="1332"/>
                  </a:lnTo>
                  <a:lnTo>
                    <a:pt x="1511" y="1586"/>
                  </a:lnTo>
                  <a:lnTo>
                    <a:pt x="1526" y="1551"/>
                  </a:lnTo>
                  <a:lnTo>
                    <a:pt x="1542" y="1508"/>
                  </a:lnTo>
                  <a:lnTo>
                    <a:pt x="1561" y="1458"/>
                  </a:lnTo>
                  <a:lnTo>
                    <a:pt x="1581" y="1402"/>
                  </a:lnTo>
                  <a:lnTo>
                    <a:pt x="1604" y="1345"/>
                  </a:lnTo>
                  <a:lnTo>
                    <a:pt x="1626" y="1286"/>
                  </a:lnTo>
                  <a:lnTo>
                    <a:pt x="1649" y="1225"/>
                  </a:lnTo>
                  <a:lnTo>
                    <a:pt x="1672" y="1168"/>
                  </a:lnTo>
                  <a:lnTo>
                    <a:pt x="1692" y="1112"/>
                  </a:lnTo>
                  <a:lnTo>
                    <a:pt x="1712" y="1062"/>
                  </a:lnTo>
                  <a:lnTo>
                    <a:pt x="1728" y="1019"/>
                  </a:lnTo>
                  <a:lnTo>
                    <a:pt x="1742" y="984"/>
                  </a:lnTo>
                  <a:lnTo>
                    <a:pt x="2329" y="767"/>
                  </a:lnTo>
                  <a:lnTo>
                    <a:pt x="1833" y="318"/>
                  </a:lnTo>
                  <a:lnTo>
                    <a:pt x="1846" y="373"/>
                  </a:lnTo>
                  <a:lnTo>
                    <a:pt x="1849" y="431"/>
                  </a:lnTo>
                  <a:lnTo>
                    <a:pt x="1844" y="497"/>
                  </a:lnTo>
                  <a:lnTo>
                    <a:pt x="1828" y="561"/>
                  </a:lnTo>
                  <a:lnTo>
                    <a:pt x="1803" y="622"/>
                  </a:lnTo>
                  <a:lnTo>
                    <a:pt x="1769" y="676"/>
                  </a:lnTo>
                  <a:lnTo>
                    <a:pt x="1728" y="724"/>
                  </a:lnTo>
                  <a:lnTo>
                    <a:pt x="1679" y="765"/>
                  </a:lnTo>
                  <a:lnTo>
                    <a:pt x="1624" y="799"/>
                  </a:lnTo>
                  <a:lnTo>
                    <a:pt x="1565" y="824"/>
                  </a:lnTo>
                  <a:lnTo>
                    <a:pt x="1501" y="840"/>
                  </a:lnTo>
                  <a:lnTo>
                    <a:pt x="1433" y="846"/>
                  </a:lnTo>
                  <a:lnTo>
                    <a:pt x="1365" y="840"/>
                  </a:lnTo>
                  <a:lnTo>
                    <a:pt x="1300" y="824"/>
                  </a:lnTo>
                  <a:lnTo>
                    <a:pt x="1241" y="799"/>
                  </a:lnTo>
                  <a:lnTo>
                    <a:pt x="1188" y="765"/>
                  </a:lnTo>
                  <a:lnTo>
                    <a:pt x="1138" y="724"/>
                  </a:lnTo>
                  <a:lnTo>
                    <a:pt x="1096" y="676"/>
                  </a:lnTo>
                  <a:lnTo>
                    <a:pt x="1063" y="622"/>
                  </a:lnTo>
                  <a:lnTo>
                    <a:pt x="1037" y="561"/>
                  </a:lnTo>
                  <a:lnTo>
                    <a:pt x="1021" y="497"/>
                  </a:lnTo>
                  <a:lnTo>
                    <a:pt x="1016" y="431"/>
                  </a:lnTo>
                  <a:lnTo>
                    <a:pt x="1021" y="366"/>
                  </a:lnTo>
                  <a:lnTo>
                    <a:pt x="1036" y="305"/>
                  </a:lnTo>
                  <a:close/>
                  <a:moveTo>
                    <a:pt x="1964" y="0"/>
                  </a:moveTo>
                  <a:lnTo>
                    <a:pt x="2003" y="7"/>
                  </a:lnTo>
                  <a:lnTo>
                    <a:pt x="2041" y="21"/>
                  </a:lnTo>
                  <a:lnTo>
                    <a:pt x="2075" y="46"/>
                  </a:lnTo>
                  <a:lnTo>
                    <a:pt x="2793" y="699"/>
                  </a:lnTo>
                  <a:lnTo>
                    <a:pt x="2819" y="728"/>
                  </a:lnTo>
                  <a:lnTo>
                    <a:pt x="2836" y="760"/>
                  </a:lnTo>
                  <a:lnTo>
                    <a:pt x="2847" y="794"/>
                  </a:lnTo>
                  <a:lnTo>
                    <a:pt x="2852" y="831"/>
                  </a:lnTo>
                  <a:lnTo>
                    <a:pt x="2849" y="869"/>
                  </a:lnTo>
                  <a:lnTo>
                    <a:pt x="2838" y="905"/>
                  </a:lnTo>
                  <a:lnTo>
                    <a:pt x="2820" y="937"/>
                  </a:lnTo>
                  <a:lnTo>
                    <a:pt x="2797" y="966"/>
                  </a:lnTo>
                  <a:lnTo>
                    <a:pt x="2767" y="987"/>
                  </a:lnTo>
                  <a:lnTo>
                    <a:pt x="2734" y="1005"/>
                  </a:lnTo>
                  <a:lnTo>
                    <a:pt x="1966" y="1288"/>
                  </a:lnTo>
                  <a:lnTo>
                    <a:pt x="1966" y="1343"/>
                  </a:lnTo>
                  <a:lnTo>
                    <a:pt x="1966" y="1413"/>
                  </a:lnTo>
                  <a:lnTo>
                    <a:pt x="1966" y="1493"/>
                  </a:lnTo>
                  <a:lnTo>
                    <a:pt x="1966" y="1585"/>
                  </a:lnTo>
                  <a:lnTo>
                    <a:pt x="1966" y="1687"/>
                  </a:lnTo>
                  <a:lnTo>
                    <a:pt x="1966" y="1798"/>
                  </a:lnTo>
                  <a:lnTo>
                    <a:pt x="1966" y="1916"/>
                  </a:lnTo>
                  <a:lnTo>
                    <a:pt x="1966" y="2043"/>
                  </a:lnTo>
                  <a:lnTo>
                    <a:pt x="1966" y="2173"/>
                  </a:lnTo>
                  <a:lnTo>
                    <a:pt x="1966" y="2311"/>
                  </a:lnTo>
                  <a:lnTo>
                    <a:pt x="1966" y="2452"/>
                  </a:lnTo>
                  <a:lnTo>
                    <a:pt x="1966" y="2597"/>
                  </a:lnTo>
                  <a:lnTo>
                    <a:pt x="1966" y="2746"/>
                  </a:lnTo>
                  <a:lnTo>
                    <a:pt x="1966" y="2894"/>
                  </a:lnTo>
                  <a:lnTo>
                    <a:pt x="1966" y="3043"/>
                  </a:lnTo>
                  <a:lnTo>
                    <a:pt x="1966" y="3193"/>
                  </a:lnTo>
                  <a:lnTo>
                    <a:pt x="1966" y="3340"/>
                  </a:lnTo>
                  <a:lnTo>
                    <a:pt x="1966" y="3485"/>
                  </a:lnTo>
                  <a:lnTo>
                    <a:pt x="1966" y="3626"/>
                  </a:lnTo>
                  <a:lnTo>
                    <a:pt x="1966" y="3764"/>
                  </a:lnTo>
                  <a:lnTo>
                    <a:pt x="1967" y="3896"/>
                  </a:lnTo>
                  <a:lnTo>
                    <a:pt x="1967" y="4021"/>
                  </a:lnTo>
                  <a:lnTo>
                    <a:pt x="1967" y="4141"/>
                  </a:lnTo>
                  <a:lnTo>
                    <a:pt x="1967" y="4250"/>
                  </a:lnTo>
                  <a:lnTo>
                    <a:pt x="1967" y="4352"/>
                  </a:lnTo>
                  <a:lnTo>
                    <a:pt x="1967" y="4444"/>
                  </a:lnTo>
                  <a:lnTo>
                    <a:pt x="1967" y="4526"/>
                  </a:lnTo>
                  <a:lnTo>
                    <a:pt x="1967" y="4594"/>
                  </a:lnTo>
                  <a:lnTo>
                    <a:pt x="1967" y="4649"/>
                  </a:lnTo>
                  <a:lnTo>
                    <a:pt x="1962" y="4698"/>
                  </a:lnTo>
                  <a:lnTo>
                    <a:pt x="1948" y="4744"/>
                  </a:lnTo>
                  <a:lnTo>
                    <a:pt x="1926" y="4785"/>
                  </a:lnTo>
                  <a:lnTo>
                    <a:pt x="1896" y="4821"/>
                  </a:lnTo>
                  <a:lnTo>
                    <a:pt x="1860" y="4850"/>
                  </a:lnTo>
                  <a:lnTo>
                    <a:pt x="1819" y="4871"/>
                  </a:lnTo>
                  <a:lnTo>
                    <a:pt x="1774" y="4886"/>
                  </a:lnTo>
                  <a:lnTo>
                    <a:pt x="1726" y="4891"/>
                  </a:lnTo>
                  <a:lnTo>
                    <a:pt x="1678" y="4886"/>
                  </a:lnTo>
                  <a:lnTo>
                    <a:pt x="1631" y="4871"/>
                  </a:lnTo>
                  <a:lnTo>
                    <a:pt x="1592" y="4850"/>
                  </a:lnTo>
                  <a:lnTo>
                    <a:pt x="1556" y="4821"/>
                  </a:lnTo>
                  <a:lnTo>
                    <a:pt x="1526" y="4785"/>
                  </a:lnTo>
                  <a:lnTo>
                    <a:pt x="1504" y="4744"/>
                  </a:lnTo>
                  <a:lnTo>
                    <a:pt x="1490" y="4698"/>
                  </a:lnTo>
                  <a:lnTo>
                    <a:pt x="1485" y="4649"/>
                  </a:lnTo>
                  <a:lnTo>
                    <a:pt x="1485" y="2723"/>
                  </a:lnTo>
                  <a:lnTo>
                    <a:pt x="1381" y="2723"/>
                  </a:lnTo>
                  <a:lnTo>
                    <a:pt x="1381" y="4649"/>
                  </a:lnTo>
                  <a:lnTo>
                    <a:pt x="1375" y="4698"/>
                  </a:lnTo>
                  <a:lnTo>
                    <a:pt x="1361" y="4744"/>
                  </a:lnTo>
                  <a:lnTo>
                    <a:pt x="1340" y="4785"/>
                  </a:lnTo>
                  <a:lnTo>
                    <a:pt x="1309" y="4821"/>
                  </a:lnTo>
                  <a:lnTo>
                    <a:pt x="1275" y="4850"/>
                  </a:lnTo>
                  <a:lnTo>
                    <a:pt x="1234" y="4871"/>
                  </a:lnTo>
                  <a:lnTo>
                    <a:pt x="1188" y="4886"/>
                  </a:lnTo>
                  <a:lnTo>
                    <a:pt x="1139" y="4891"/>
                  </a:lnTo>
                  <a:lnTo>
                    <a:pt x="1091" y="4886"/>
                  </a:lnTo>
                  <a:lnTo>
                    <a:pt x="1046" y="4871"/>
                  </a:lnTo>
                  <a:lnTo>
                    <a:pt x="1005" y="4850"/>
                  </a:lnTo>
                  <a:lnTo>
                    <a:pt x="970" y="4821"/>
                  </a:lnTo>
                  <a:lnTo>
                    <a:pt x="939" y="4785"/>
                  </a:lnTo>
                  <a:lnTo>
                    <a:pt x="918" y="4744"/>
                  </a:lnTo>
                  <a:lnTo>
                    <a:pt x="903" y="4698"/>
                  </a:lnTo>
                  <a:lnTo>
                    <a:pt x="898" y="4649"/>
                  </a:lnTo>
                  <a:lnTo>
                    <a:pt x="898" y="4483"/>
                  </a:lnTo>
                  <a:lnTo>
                    <a:pt x="898" y="4315"/>
                  </a:lnTo>
                  <a:lnTo>
                    <a:pt x="898" y="4145"/>
                  </a:lnTo>
                  <a:lnTo>
                    <a:pt x="898" y="3975"/>
                  </a:lnTo>
                  <a:lnTo>
                    <a:pt x="898" y="3807"/>
                  </a:lnTo>
                  <a:lnTo>
                    <a:pt x="900" y="3639"/>
                  </a:lnTo>
                  <a:lnTo>
                    <a:pt x="900" y="3470"/>
                  </a:lnTo>
                  <a:lnTo>
                    <a:pt x="900" y="3306"/>
                  </a:lnTo>
                  <a:lnTo>
                    <a:pt x="900" y="3143"/>
                  </a:lnTo>
                  <a:lnTo>
                    <a:pt x="900" y="2984"/>
                  </a:lnTo>
                  <a:lnTo>
                    <a:pt x="900" y="2826"/>
                  </a:lnTo>
                  <a:lnTo>
                    <a:pt x="900" y="2676"/>
                  </a:lnTo>
                  <a:lnTo>
                    <a:pt x="900" y="2528"/>
                  </a:lnTo>
                  <a:lnTo>
                    <a:pt x="900" y="2386"/>
                  </a:lnTo>
                  <a:lnTo>
                    <a:pt x="900" y="2252"/>
                  </a:lnTo>
                  <a:lnTo>
                    <a:pt x="900" y="2121"/>
                  </a:lnTo>
                  <a:lnTo>
                    <a:pt x="900" y="2000"/>
                  </a:lnTo>
                  <a:lnTo>
                    <a:pt x="900" y="1885"/>
                  </a:lnTo>
                  <a:lnTo>
                    <a:pt x="900" y="1780"/>
                  </a:lnTo>
                  <a:lnTo>
                    <a:pt x="900" y="1683"/>
                  </a:lnTo>
                  <a:lnTo>
                    <a:pt x="900" y="1595"/>
                  </a:lnTo>
                  <a:lnTo>
                    <a:pt x="900" y="1517"/>
                  </a:lnTo>
                  <a:lnTo>
                    <a:pt x="900" y="1449"/>
                  </a:lnTo>
                  <a:lnTo>
                    <a:pt x="902" y="1393"/>
                  </a:lnTo>
                  <a:lnTo>
                    <a:pt x="902" y="1348"/>
                  </a:lnTo>
                  <a:lnTo>
                    <a:pt x="902" y="1316"/>
                  </a:lnTo>
                  <a:lnTo>
                    <a:pt x="902" y="1297"/>
                  </a:lnTo>
                  <a:lnTo>
                    <a:pt x="118" y="1009"/>
                  </a:lnTo>
                  <a:lnTo>
                    <a:pt x="86" y="991"/>
                  </a:lnTo>
                  <a:lnTo>
                    <a:pt x="56" y="969"/>
                  </a:lnTo>
                  <a:lnTo>
                    <a:pt x="33" y="941"/>
                  </a:lnTo>
                  <a:lnTo>
                    <a:pt x="15" y="908"/>
                  </a:lnTo>
                  <a:lnTo>
                    <a:pt x="4" y="873"/>
                  </a:lnTo>
                  <a:lnTo>
                    <a:pt x="0" y="835"/>
                  </a:lnTo>
                  <a:lnTo>
                    <a:pt x="4" y="797"/>
                  </a:lnTo>
                  <a:lnTo>
                    <a:pt x="16" y="763"/>
                  </a:lnTo>
                  <a:lnTo>
                    <a:pt x="34" y="731"/>
                  </a:lnTo>
                  <a:lnTo>
                    <a:pt x="59" y="703"/>
                  </a:lnTo>
                  <a:lnTo>
                    <a:pt x="778" y="50"/>
                  </a:lnTo>
                  <a:lnTo>
                    <a:pt x="812" y="25"/>
                  </a:lnTo>
                  <a:lnTo>
                    <a:pt x="850" y="10"/>
                  </a:lnTo>
                  <a:lnTo>
                    <a:pt x="889" y="3"/>
                  </a:lnTo>
                  <a:lnTo>
                    <a:pt x="928" y="5"/>
                  </a:lnTo>
                  <a:lnTo>
                    <a:pt x="968" y="16"/>
                  </a:lnTo>
                  <a:lnTo>
                    <a:pt x="1003" y="35"/>
                  </a:lnTo>
                  <a:lnTo>
                    <a:pt x="1036" y="62"/>
                  </a:lnTo>
                  <a:lnTo>
                    <a:pt x="1059" y="94"/>
                  </a:lnTo>
                  <a:lnTo>
                    <a:pt x="1075" y="132"/>
                  </a:lnTo>
                  <a:lnTo>
                    <a:pt x="1082" y="169"/>
                  </a:lnTo>
                  <a:lnTo>
                    <a:pt x="1080" y="209"/>
                  </a:lnTo>
                  <a:lnTo>
                    <a:pt x="1116" y="161"/>
                  </a:lnTo>
                  <a:lnTo>
                    <a:pt x="1157" y="118"/>
                  </a:lnTo>
                  <a:lnTo>
                    <a:pt x="1204" y="82"/>
                  </a:lnTo>
                  <a:lnTo>
                    <a:pt x="1256" y="53"/>
                  </a:lnTo>
                  <a:lnTo>
                    <a:pt x="1311" y="32"/>
                  </a:lnTo>
                  <a:lnTo>
                    <a:pt x="1370" y="17"/>
                  </a:lnTo>
                  <a:lnTo>
                    <a:pt x="1433" y="14"/>
                  </a:lnTo>
                  <a:lnTo>
                    <a:pt x="1501" y="19"/>
                  </a:lnTo>
                  <a:lnTo>
                    <a:pt x="1565" y="35"/>
                  </a:lnTo>
                  <a:lnTo>
                    <a:pt x="1626" y="60"/>
                  </a:lnTo>
                  <a:lnTo>
                    <a:pt x="1681" y="94"/>
                  </a:lnTo>
                  <a:lnTo>
                    <a:pt x="1729" y="137"/>
                  </a:lnTo>
                  <a:lnTo>
                    <a:pt x="1771" y="187"/>
                  </a:lnTo>
                  <a:lnTo>
                    <a:pt x="1772" y="153"/>
                  </a:lnTo>
                  <a:lnTo>
                    <a:pt x="1781" y="119"/>
                  </a:lnTo>
                  <a:lnTo>
                    <a:pt x="1796" y="87"/>
                  </a:lnTo>
                  <a:lnTo>
                    <a:pt x="1817" y="59"/>
                  </a:lnTo>
                  <a:lnTo>
                    <a:pt x="1849" y="30"/>
                  </a:lnTo>
                  <a:lnTo>
                    <a:pt x="1885" y="12"/>
                  </a:lnTo>
                  <a:lnTo>
                    <a:pt x="1923" y="1"/>
                  </a:lnTo>
                  <a:lnTo>
                    <a:pt x="19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4" name="Freeform 349"/>
            <p:cNvSpPr>
              <a:spLocks/>
            </p:cNvSpPr>
            <p:nvPr/>
          </p:nvSpPr>
          <p:spPr bwMode="auto">
            <a:xfrm>
              <a:off x="1054" y="3848"/>
              <a:ext cx="413" cy="413"/>
            </a:xfrm>
            <a:custGeom>
              <a:avLst/>
              <a:gdLst>
                <a:gd name="T0" fmla="*/ 413 w 826"/>
                <a:gd name="T1" fmla="*/ 0 h 827"/>
                <a:gd name="T2" fmla="*/ 479 w 826"/>
                <a:gd name="T3" fmla="*/ 6 h 827"/>
                <a:gd name="T4" fmla="*/ 544 w 826"/>
                <a:gd name="T5" fmla="*/ 22 h 827"/>
                <a:gd name="T6" fmla="*/ 603 w 826"/>
                <a:gd name="T7" fmla="*/ 47 h 827"/>
                <a:gd name="T8" fmla="*/ 656 w 826"/>
                <a:gd name="T9" fmla="*/ 81 h 827"/>
                <a:gd name="T10" fmla="*/ 705 w 826"/>
                <a:gd name="T11" fmla="*/ 122 h 827"/>
                <a:gd name="T12" fmla="*/ 746 w 826"/>
                <a:gd name="T13" fmla="*/ 170 h 827"/>
                <a:gd name="T14" fmla="*/ 780 w 826"/>
                <a:gd name="T15" fmla="*/ 224 h 827"/>
                <a:gd name="T16" fmla="*/ 805 w 826"/>
                <a:gd name="T17" fmla="*/ 283 h 827"/>
                <a:gd name="T18" fmla="*/ 821 w 826"/>
                <a:gd name="T19" fmla="*/ 347 h 827"/>
                <a:gd name="T20" fmla="*/ 826 w 826"/>
                <a:gd name="T21" fmla="*/ 413 h 827"/>
                <a:gd name="T22" fmla="*/ 821 w 826"/>
                <a:gd name="T23" fmla="*/ 481 h 827"/>
                <a:gd name="T24" fmla="*/ 805 w 826"/>
                <a:gd name="T25" fmla="*/ 544 h 827"/>
                <a:gd name="T26" fmla="*/ 780 w 826"/>
                <a:gd name="T27" fmla="*/ 605 h 827"/>
                <a:gd name="T28" fmla="*/ 746 w 826"/>
                <a:gd name="T29" fmla="*/ 659 h 827"/>
                <a:gd name="T30" fmla="*/ 705 w 826"/>
                <a:gd name="T31" fmla="*/ 707 h 827"/>
                <a:gd name="T32" fmla="*/ 656 w 826"/>
                <a:gd name="T33" fmla="*/ 748 h 827"/>
                <a:gd name="T34" fmla="*/ 603 w 826"/>
                <a:gd name="T35" fmla="*/ 782 h 827"/>
                <a:gd name="T36" fmla="*/ 544 w 826"/>
                <a:gd name="T37" fmla="*/ 807 h 827"/>
                <a:gd name="T38" fmla="*/ 479 w 826"/>
                <a:gd name="T39" fmla="*/ 821 h 827"/>
                <a:gd name="T40" fmla="*/ 413 w 826"/>
                <a:gd name="T41" fmla="*/ 827 h 827"/>
                <a:gd name="T42" fmla="*/ 345 w 826"/>
                <a:gd name="T43" fmla="*/ 821 h 827"/>
                <a:gd name="T44" fmla="*/ 283 w 826"/>
                <a:gd name="T45" fmla="*/ 807 h 827"/>
                <a:gd name="T46" fmla="*/ 224 w 826"/>
                <a:gd name="T47" fmla="*/ 782 h 827"/>
                <a:gd name="T48" fmla="*/ 168 w 826"/>
                <a:gd name="T49" fmla="*/ 748 h 827"/>
                <a:gd name="T50" fmla="*/ 120 w 826"/>
                <a:gd name="T51" fmla="*/ 707 h 827"/>
                <a:gd name="T52" fmla="*/ 79 w 826"/>
                <a:gd name="T53" fmla="*/ 659 h 827"/>
                <a:gd name="T54" fmla="*/ 47 w 826"/>
                <a:gd name="T55" fmla="*/ 605 h 827"/>
                <a:gd name="T56" fmla="*/ 22 w 826"/>
                <a:gd name="T57" fmla="*/ 544 h 827"/>
                <a:gd name="T58" fmla="*/ 6 w 826"/>
                <a:gd name="T59" fmla="*/ 481 h 827"/>
                <a:gd name="T60" fmla="*/ 0 w 826"/>
                <a:gd name="T61" fmla="*/ 413 h 827"/>
                <a:gd name="T62" fmla="*/ 6 w 826"/>
                <a:gd name="T63" fmla="*/ 347 h 827"/>
                <a:gd name="T64" fmla="*/ 22 w 826"/>
                <a:gd name="T65" fmla="*/ 283 h 827"/>
                <a:gd name="T66" fmla="*/ 47 w 826"/>
                <a:gd name="T67" fmla="*/ 224 h 827"/>
                <a:gd name="T68" fmla="*/ 79 w 826"/>
                <a:gd name="T69" fmla="*/ 170 h 827"/>
                <a:gd name="T70" fmla="*/ 120 w 826"/>
                <a:gd name="T71" fmla="*/ 122 h 827"/>
                <a:gd name="T72" fmla="*/ 168 w 826"/>
                <a:gd name="T73" fmla="*/ 81 h 827"/>
                <a:gd name="T74" fmla="*/ 224 w 826"/>
                <a:gd name="T75" fmla="*/ 47 h 827"/>
                <a:gd name="T76" fmla="*/ 283 w 826"/>
                <a:gd name="T77" fmla="*/ 22 h 827"/>
                <a:gd name="T78" fmla="*/ 345 w 826"/>
                <a:gd name="T79" fmla="*/ 6 h 827"/>
                <a:gd name="T80" fmla="*/ 413 w 826"/>
                <a:gd name="T81" fmla="*/ 0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26" h="827">
                  <a:moveTo>
                    <a:pt x="413" y="0"/>
                  </a:moveTo>
                  <a:lnTo>
                    <a:pt x="479" y="6"/>
                  </a:lnTo>
                  <a:lnTo>
                    <a:pt x="544" y="22"/>
                  </a:lnTo>
                  <a:lnTo>
                    <a:pt x="603" y="47"/>
                  </a:lnTo>
                  <a:lnTo>
                    <a:pt x="656" y="81"/>
                  </a:lnTo>
                  <a:lnTo>
                    <a:pt x="705" y="122"/>
                  </a:lnTo>
                  <a:lnTo>
                    <a:pt x="746" y="170"/>
                  </a:lnTo>
                  <a:lnTo>
                    <a:pt x="780" y="224"/>
                  </a:lnTo>
                  <a:lnTo>
                    <a:pt x="805" y="283"/>
                  </a:lnTo>
                  <a:lnTo>
                    <a:pt x="821" y="347"/>
                  </a:lnTo>
                  <a:lnTo>
                    <a:pt x="826" y="413"/>
                  </a:lnTo>
                  <a:lnTo>
                    <a:pt x="821" y="481"/>
                  </a:lnTo>
                  <a:lnTo>
                    <a:pt x="805" y="544"/>
                  </a:lnTo>
                  <a:lnTo>
                    <a:pt x="780" y="605"/>
                  </a:lnTo>
                  <a:lnTo>
                    <a:pt x="746" y="659"/>
                  </a:lnTo>
                  <a:lnTo>
                    <a:pt x="705" y="707"/>
                  </a:lnTo>
                  <a:lnTo>
                    <a:pt x="656" y="748"/>
                  </a:lnTo>
                  <a:lnTo>
                    <a:pt x="603" y="782"/>
                  </a:lnTo>
                  <a:lnTo>
                    <a:pt x="544" y="807"/>
                  </a:lnTo>
                  <a:lnTo>
                    <a:pt x="479" y="821"/>
                  </a:lnTo>
                  <a:lnTo>
                    <a:pt x="413" y="827"/>
                  </a:lnTo>
                  <a:lnTo>
                    <a:pt x="345" y="821"/>
                  </a:lnTo>
                  <a:lnTo>
                    <a:pt x="283" y="807"/>
                  </a:lnTo>
                  <a:lnTo>
                    <a:pt x="224" y="782"/>
                  </a:lnTo>
                  <a:lnTo>
                    <a:pt x="168" y="748"/>
                  </a:lnTo>
                  <a:lnTo>
                    <a:pt x="120" y="707"/>
                  </a:lnTo>
                  <a:lnTo>
                    <a:pt x="79" y="659"/>
                  </a:lnTo>
                  <a:lnTo>
                    <a:pt x="47" y="605"/>
                  </a:lnTo>
                  <a:lnTo>
                    <a:pt x="22" y="544"/>
                  </a:lnTo>
                  <a:lnTo>
                    <a:pt x="6" y="481"/>
                  </a:lnTo>
                  <a:lnTo>
                    <a:pt x="0" y="413"/>
                  </a:lnTo>
                  <a:lnTo>
                    <a:pt x="6" y="347"/>
                  </a:lnTo>
                  <a:lnTo>
                    <a:pt x="22" y="283"/>
                  </a:lnTo>
                  <a:lnTo>
                    <a:pt x="47" y="224"/>
                  </a:lnTo>
                  <a:lnTo>
                    <a:pt x="79" y="170"/>
                  </a:lnTo>
                  <a:lnTo>
                    <a:pt x="120" y="122"/>
                  </a:lnTo>
                  <a:lnTo>
                    <a:pt x="168" y="81"/>
                  </a:lnTo>
                  <a:lnTo>
                    <a:pt x="224" y="47"/>
                  </a:lnTo>
                  <a:lnTo>
                    <a:pt x="283" y="22"/>
                  </a:lnTo>
                  <a:lnTo>
                    <a:pt x="345" y="6"/>
                  </a:lnTo>
                  <a:lnTo>
                    <a:pt x="4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5" name="Freeform 350"/>
            <p:cNvSpPr>
              <a:spLocks noEditPoints="1"/>
            </p:cNvSpPr>
            <p:nvPr/>
          </p:nvSpPr>
          <p:spPr bwMode="auto">
            <a:xfrm>
              <a:off x="417" y="3702"/>
              <a:ext cx="1681" cy="2938"/>
            </a:xfrm>
            <a:custGeom>
              <a:avLst/>
              <a:gdLst>
                <a:gd name="T0" fmla="*/ 1727 w 3362"/>
                <a:gd name="T1" fmla="*/ 3164 h 5875"/>
                <a:gd name="T2" fmla="*/ 1722 w 3362"/>
                <a:gd name="T3" fmla="*/ 3168 h 5875"/>
                <a:gd name="T4" fmla="*/ 1708 w 3362"/>
                <a:gd name="T5" fmla="*/ 3181 h 5875"/>
                <a:gd name="T6" fmla="*/ 1676 w 3362"/>
                <a:gd name="T7" fmla="*/ 3207 h 5875"/>
                <a:gd name="T8" fmla="*/ 1618 w 3362"/>
                <a:gd name="T9" fmla="*/ 3254 h 5875"/>
                <a:gd name="T10" fmla="*/ 1524 w 3362"/>
                <a:gd name="T11" fmla="*/ 3331 h 5875"/>
                <a:gd name="T12" fmla="*/ 1386 w 3362"/>
                <a:gd name="T13" fmla="*/ 3442 h 5875"/>
                <a:gd name="T14" fmla="*/ 1195 w 3362"/>
                <a:gd name="T15" fmla="*/ 3597 h 5875"/>
                <a:gd name="T16" fmla="*/ 1034 w 3362"/>
                <a:gd name="T17" fmla="*/ 4531 h 5875"/>
                <a:gd name="T18" fmla="*/ 996 w 3362"/>
                <a:gd name="T19" fmla="*/ 4662 h 5875"/>
                <a:gd name="T20" fmla="*/ 894 w 3362"/>
                <a:gd name="T21" fmla="*/ 4750 h 5875"/>
                <a:gd name="T22" fmla="*/ 1296 w 3362"/>
                <a:gd name="T23" fmla="*/ 4769 h 5875"/>
                <a:gd name="T24" fmla="*/ 1364 w 3362"/>
                <a:gd name="T25" fmla="*/ 4837 h 5875"/>
                <a:gd name="T26" fmla="*/ 1919 w 3362"/>
                <a:gd name="T27" fmla="*/ 5318 h 5875"/>
                <a:gd name="T28" fmla="*/ 1802 w 3362"/>
                <a:gd name="T29" fmla="*/ 5252 h 5875"/>
                <a:gd name="T30" fmla="*/ 1740 w 3362"/>
                <a:gd name="T31" fmla="*/ 5134 h 5875"/>
                <a:gd name="T32" fmla="*/ 1729 w 3362"/>
                <a:gd name="T33" fmla="*/ 3161 h 5875"/>
                <a:gd name="T34" fmla="*/ 290 w 3362"/>
                <a:gd name="T35" fmla="*/ 21 h 5875"/>
                <a:gd name="T36" fmla="*/ 1364 w 3362"/>
                <a:gd name="T37" fmla="*/ 1281 h 5875"/>
                <a:gd name="T38" fmla="*/ 1445 w 3362"/>
                <a:gd name="T39" fmla="*/ 1488 h 5875"/>
                <a:gd name="T40" fmla="*/ 1497 w 3362"/>
                <a:gd name="T41" fmla="*/ 1626 h 5875"/>
                <a:gd name="T42" fmla="*/ 1529 w 3362"/>
                <a:gd name="T43" fmla="*/ 1713 h 5875"/>
                <a:gd name="T44" fmla="*/ 1549 w 3362"/>
                <a:gd name="T45" fmla="*/ 1769 h 5875"/>
                <a:gd name="T46" fmla="*/ 1563 w 3362"/>
                <a:gd name="T47" fmla="*/ 1808 h 5875"/>
                <a:gd name="T48" fmla="*/ 1581 w 3362"/>
                <a:gd name="T49" fmla="*/ 1855 h 5875"/>
                <a:gd name="T50" fmla="*/ 1545 w 3362"/>
                <a:gd name="T51" fmla="*/ 1620 h 5875"/>
                <a:gd name="T52" fmla="*/ 1634 w 3362"/>
                <a:gd name="T53" fmla="*/ 1420 h 5875"/>
                <a:gd name="T54" fmla="*/ 1563 w 3362"/>
                <a:gd name="T55" fmla="*/ 1261 h 5875"/>
                <a:gd name="T56" fmla="*/ 1581 w 3362"/>
                <a:gd name="T57" fmla="*/ 1248 h 5875"/>
                <a:gd name="T58" fmla="*/ 1792 w 3362"/>
                <a:gd name="T59" fmla="*/ 1248 h 5875"/>
                <a:gd name="T60" fmla="*/ 1808 w 3362"/>
                <a:gd name="T61" fmla="*/ 1261 h 5875"/>
                <a:gd name="T62" fmla="*/ 1738 w 3362"/>
                <a:gd name="T63" fmla="*/ 1420 h 5875"/>
                <a:gd name="T64" fmla="*/ 1826 w 3362"/>
                <a:gd name="T65" fmla="*/ 1622 h 5875"/>
                <a:gd name="T66" fmla="*/ 1799 w 3362"/>
                <a:gd name="T67" fmla="*/ 1814 h 5875"/>
                <a:gd name="T68" fmla="*/ 1863 w 3362"/>
                <a:gd name="T69" fmla="*/ 1645 h 5875"/>
                <a:gd name="T70" fmla="*/ 1935 w 3362"/>
                <a:gd name="T71" fmla="*/ 1461 h 5875"/>
                <a:gd name="T72" fmla="*/ 1994 w 3362"/>
                <a:gd name="T73" fmla="*/ 1307 h 5875"/>
                <a:gd name="T74" fmla="*/ 3040 w 3362"/>
                <a:gd name="T75" fmla="*/ 42 h 5875"/>
                <a:gd name="T76" fmla="*/ 3147 w 3362"/>
                <a:gd name="T77" fmla="*/ 0 h 5875"/>
                <a:gd name="T78" fmla="*/ 3258 w 3362"/>
                <a:gd name="T79" fmla="*/ 23 h 5875"/>
                <a:gd name="T80" fmla="*/ 3342 w 3362"/>
                <a:gd name="T81" fmla="*/ 107 h 5875"/>
                <a:gd name="T82" fmla="*/ 3362 w 3362"/>
                <a:gd name="T83" fmla="*/ 218 h 5875"/>
                <a:gd name="T84" fmla="*/ 3317 w 3362"/>
                <a:gd name="T85" fmla="*/ 325 h 5875"/>
                <a:gd name="T86" fmla="*/ 2208 w 3362"/>
                <a:gd name="T87" fmla="*/ 5134 h 5875"/>
                <a:gd name="T88" fmla="*/ 2146 w 3362"/>
                <a:gd name="T89" fmla="*/ 5252 h 5875"/>
                <a:gd name="T90" fmla="*/ 2030 w 3362"/>
                <a:gd name="T91" fmla="*/ 5318 h 5875"/>
                <a:gd name="T92" fmla="*/ 2473 w 3362"/>
                <a:gd name="T93" fmla="*/ 5340 h 5875"/>
                <a:gd name="T94" fmla="*/ 2518 w 3362"/>
                <a:gd name="T95" fmla="*/ 5426 h 5875"/>
                <a:gd name="T96" fmla="*/ 2496 w 3362"/>
                <a:gd name="T97" fmla="*/ 5832 h 5875"/>
                <a:gd name="T98" fmla="*/ 2410 w 3362"/>
                <a:gd name="T99" fmla="*/ 5875 h 5875"/>
                <a:gd name="T100" fmla="*/ 265 w 3362"/>
                <a:gd name="T101" fmla="*/ 5855 h 5875"/>
                <a:gd name="T102" fmla="*/ 222 w 3362"/>
                <a:gd name="T103" fmla="*/ 5769 h 5875"/>
                <a:gd name="T104" fmla="*/ 241 w 3362"/>
                <a:gd name="T105" fmla="*/ 4807 h 5875"/>
                <a:gd name="T106" fmla="*/ 327 w 3362"/>
                <a:gd name="T107" fmla="*/ 4764 h 5875"/>
                <a:gd name="T108" fmla="*/ 658 w 3362"/>
                <a:gd name="T109" fmla="*/ 4726 h 5875"/>
                <a:gd name="T110" fmla="*/ 574 w 3362"/>
                <a:gd name="T111" fmla="*/ 4623 h 5875"/>
                <a:gd name="T112" fmla="*/ 556 w 3362"/>
                <a:gd name="T113" fmla="*/ 3613 h 5875"/>
                <a:gd name="T114" fmla="*/ 588 w 3362"/>
                <a:gd name="T115" fmla="*/ 3492 h 5875"/>
                <a:gd name="T116" fmla="*/ 1153 w 3362"/>
                <a:gd name="T117" fmla="*/ 3014 h 5875"/>
                <a:gd name="T118" fmla="*/ 21 w 3362"/>
                <a:gd name="T119" fmla="*/ 293 h 5875"/>
                <a:gd name="T120" fmla="*/ 0 w 3362"/>
                <a:gd name="T121" fmla="*/ 180 h 5875"/>
                <a:gd name="T122" fmla="*/ 41 w 3362"/>
                <a:gd name="T123" fmla="*/ 75 h 5875"/>
                <a:gd name="T124" fmla="*/ 139 w 3362"/>
                <a:gd name="T125" fmla="*/ 7 h 5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62" h="5875">
                  <a:moveTo>
                    <a:pt x="1729" y="3161"/>
                  </a:moveTo>
                  <a:lnTo>
                    <a:pt x="1727" y="3163"/>
                  </a:lnTo>
                  <a:lnTo>
                    <a:pt x="1727" y="3164"/>
                  </a:lnTo>
                  <a:lnTo>
                    <a:pt x="1726" y="3164"/>
                  </a:lnTo>
                  <a:lnTo>
                    <a:pt x="1724" y="3166"/>
                  </a:lnTo>
                  <a:lnTo>
                    <a:pt x="1722" y="3168"/>
                  </a:lnTo>
                  <a:lnTo>
                    <a:pt x="1718" y="3172"/>
                  </a:lnTo>
                  <a:lnTo>
                    <a:pt x="1715" y="3175"/>
                  </a:lnTo>
                  <a:lnTo>
                    <a:pt x="1708" y="3181"/>
                  </a:lnTo>
                  <a:lnTo>
                    <a:pt x="1701" y="3188"/>
                  </a:lnTo>
                  <a:lnTo>
                    <a:pt x="1690" y="3197"/>
                  </a:lnTo>
                  <a:lnTo>
                    <a:pt x="1676" y="3207"/>
                  </a:lnTo>
                  <a:lnTo>
                    <a:pt x="1659" y="3220"/>
                  </a:lnTo>
                  <a:lnTo>
                    <a:pt x="1642" y="3236"/>
                  </a:lnTo>
                  <a:lnTo>
                    <a:pt x="1618" y="3254"/>
                  </a:lnTo>
                  <a:lnTo>
                    <a:pt x="1591" y="3275"/>
                  </a:lnTo>
                  <a:lnTo>
                    <a:pt x="1559" y="3300"/>
                  </a:lnTo>
                  <a:lnTo>
                    <a:pt x="1524" y="3331"/>
                  </a:lnTo>
                  <a:lnTo>
                    <a:pt x="1484" y="3363"/>
                  </a:lnTo>
                  <a:lnTo>
                    <a:pt x="1438" y="3401"/>
                  </a:lnTo>
                  <a:lnTo>
                    <a:pt x="1386" y="3442"/>
                  </a:lnTo>
                  <a:lnTo>
                    <a:pt x="1329" y="3488"/>
                  </a:lnTo>
                  <a:lnTo>
                    <a:pt x="1266" y="3540"/>
                  </a:lnTo>
                  <a:lnTo>
                    <a:pt x="1195" y="3597"/>
                  </a:lnTo>
                  <a:lnTo>
                    <a:pt x="1118" y="3660"/>
                  </a:lnTo>
                  <a:lnTo>
                    <a:pt x="1034" y="3728"/>
                  </a:lnTo>
                  <a:lnTo>
                    <a:pt x="1034" y="4531"/>
                  </a:lnTo>
                  <a:lnTo>
                    <a:pt x="1030" y="4578"/>
                  </a:lnTo>
                  <a:lnTo>
                    <a:pt x="1016" y="4623"/>
                  </a:lnTo>
                  <a:lnTo>
                    <a:pt x="996" y="4662"/>
                  </a:lnTo>
                  <a:lnTo>
                    <a:pt x="967" y="4698"/>
                  </a:lnTo>
                  <a:lnTo>
                    <a:pt x="933" y="4726"/>
                  </a:lnTo>
                  <a:lnTo>
                    <a:pt x="894" y="4750"/>
                  </a:lnTo>
                  <a:lnTo>
                    <a:pt x="851" y="4764"/>
                  </a:lnTo>
                  <a:lnTo>
                    <a:pt x="1262" y="4764"/>
                  </a:lnTo>
                  <a:lnTo>
                    <a:pt x="1296" y="4769"/>
                  </a:lnTo>
                  <a:lnTo>
                    <a:pt x="1325" y="4784"/>
                  </a:lnTo>
                  <a:lnTo>
                    <a:pt x="1348" y="4807"/>
                  </a:lnTo>
                  <a:lnTo>
                    <a:pt x="1364" y="4837"/>
                  </a:lnTo>
                  <a:lnTo>
                    <a:pt x="1370" y="4869"/>
                  </a:lnTo>
                  <a:lnTo>
                    <a:pt x="1370" y="5318"/>
                  </a:lnTo>
                  <a:lnTo>
                    <a:pt x="1919" y="5318"/>
                  </a:lnTo>
                  <a:lnTo>
                    <a:pt x="1874" y="5304"/>
                  </a:lnTo>
                  <a:lnTo>
                    <a:pt x="1836" y="5283"/>
                  </a:lnTo>
                  <a:lnTo>
                    <a:pt x="1802" y="5252"/>
                  </a:lnTo>
                  <a:lnTo>
                    <a:pt x="1774" y="5218"/>
                  </a:lnTo>
                  <a:lnTo>
                    <a:pt x="1752" y="5177"/>
                  </a:lnTo>
                  <a:lnTo>
                    <a:pt x="1740" y="5134"/>
                  </a:lnTo>
                  <a:lnTo>
                    <a:pt x="1735" y="5088"/>
                  </a:lnTo>
                  <a:lnTo>
                    <a:pt x="1735" y="3161"/>
                  </a:lnTo>
                  <a:lnTo>
                    <a:pt x="1729" y="3161"/>
                  </a:lnTo>
                  <a:close/>
                  <a:moveTo>
                    <a:pt x="216" y="0"/>
                  </a:moveTo>
                  <a:lnTo>
                    <a:pt x="254" y="7"/>
                  </a:lnTo>
                  <a:lnTo>
                    <a:pt x="290" y="21"/>
                  </a:lnTo>
                  <a:lnTo>
                    <a:pt x="322" y="42"/>
                  </a:lnTo>
                  <a:lnTo>
                    <a:pt x="350" y="69"/>
                  </a:lnTo>
                  <a:lnTo>
                    <a:pt x="1364" y="1281"/>
                  </a:lnTo>
                  <a:lnTo>
                    <a:pt x="1395" y="1359"/>
                  </a:lnTo>
                  <a:lnTo>
                    <a:pt x="1420" y="1427"/>
                  </a:lnTo>
                  <a:lnTo>
                    <a:pt x="1445" y="1488"/>
                  </a:lnTo>
                  <a:lnTo>
                    <a:pt x="1465" y="1542"/>
                  </a:lnTo>
                  <a:lnTo>
                    <a:pt x="1482" y="1586"/>
                  </a:lnTo>
                  <a:lnTo>
                    <a:pt x="1497" y="1626"/>
                  </a:lnTo>
                  <a:lnTo>
                    <a:pt x="1509" y="1660"/>
                  </a:lnTo>
                  <a:lnTo>
                    <a:pt x="1520" y="1688"/>
                  </a:lnTo>
                  <a:lnTo>
                    <a:pt x="1529" y="1713"/>
                  </a:lnTo>
                  <a:lnTo>
                    <a:pt x="1536" y="1735"/>
                  </a:lnTo>
                  <a:lnTo>
                    <a:pt x="1543" y="1753"/>
                  </a:lnTo>
                  <a:lnTo>
                    <a:pt x="1549" y="1769"/>
                  </a:lnTo>
                  <a:lnTo>
                    <a:pt x="1554" y="1781"/>
                  </a:lnTo>
                  <a:lnTo>
                    <a:pt x="1559" y="1796"/>
                  </a:lnTo>
                  <a:lnTo>
                    <a:pt x="1563" y="1808"/>
                  </a:lnTo>
                  <a:lnTo>
                    <a:pt x="1568" y="1823"/>
                  </a:lnTo>
                  <a:lnTo>
                    <a:pt x="1574" y="1837"/>
                  </a:lnTo>
                  <a:lnTo>
                    <a:pt x="1581" y="1855"/>
                  </a:lnTo>
                  <a:lnTo>
                    <a:pt x="1588" y="1873"/>
                  </a:lnTo>
                  <a:lnTo>
                    <a:pt x="1597" y="1896"/>
                  </a:lnTo>
                  <a:lnTo>
                    <a:pt x="1545" y="1620"/>
                  </a:lnTo>
                  <a:lnTo>
                    <a:pt x="1545" y="1592"/>
                  </a:lnTo>
                  <a:lnTo>
                    <a:pt x="1554" y="1565"/>
                  </a:lnTo>
                  <a:lnTo>
                    <a:pt x="1634" y="1420"/>
                  </a:lnTo>
                  <a:lnTo>
                    <a:pt x="1563" y="1289"/>
                  </a:lnTo>
                  <a:lnTo>
                    <a:pt x="1559" y="1275"/>
                  </a:lnTo>
                  <a:lnTo>
                    <a:pt x="1563" y="1261"/>
                  </a:lnTo>
                  <a:lnTo>
                    <a:pt x="1568" y="1255"/>
                  </a:lnTo>
                  <a:lnTo>
                    <a:pt x="1574" y="1250"/>
                  </a:lnTo>
                  <a:lnTo>
                    <a:pt x="1581" y="1248"/>
                  </a:lnTo>
                  <a:lnTo>
                    <a:pt x="1588" y="1247"/>
                  </a:lnTo>
                  <a:lnTo>
                    <a:pt x="1783" y="1247"/>
                  </a:lnTo>
                  <a:lnTo>
                    <a:pt x="1792" y="1248"/>
                  </a:lnTo>
                  <a:lnTo>
                    <a:pt x="1797" y="1250"/>
                  </a:lnTo>
                  <a:lnTo>
                    <a:pt x="1804" y="1255"/>
                  </a:lnTo>
                  <a:lnTo>
                    <a:pt x="1808" y="1261"/>
                  </a:lnTo>
                  <a:lnTo>
                    <a:pt x="1813" y="1275"/>
                  </a:lnTo>
                  <a:lnTo>
                    <a:pt x="1810" y="1289"/>
                  </a:lnTo>
                  <a:lnTo>
                    <a:pt x="1738" y="1420"/>
                  </a:lnTo>
                  <a:lnTo>
                    <a:pt x="1819" y="1565"/>
                  </a:lnTo>
                  <a:lnTo>
                    <a:pt x="1828" y="1592"/>
                  </a:lnTo>
                  <a:lnTo>
                    <a:pt x="1826" y="1622"/>
                  </a:lnTo>
                  <a:lnTo>
                    <a:pt x="1769" y="1896"/>
                  </a:lnTo>
                  <a:lnTo>
                    <a:pt x="1783" y="1858"/>
                  </a:lnTo>
                  <a:lnTo>
                    <a:pt x="1799" y="1814"/>
                  </a:lnTo>
                  <a:lnTo>
                    <a:pt x="1819" y="1762"/>
                  </a:lnTo>
                  <a:lnTo>
                    <a:pt x="1840" y="1705"/>
                  </a:lnTo>
                  <a:lnTo>
                    <a:pt x="1863" y="1645"/>
                  </a:lnTo>
                  <a:lnTo>
                    <a:pt x="1888" y="1583"/>
                  </a:lnTo>
                  <a:lnTo>
                    <a:pt x="1912" y="1522"/>
                  </a:lnTo>
                  <a:lnTo>
                    <a:pt x="1935" y="1461"/>
                  </a:lnTo>
                  <a:lnTo>
                    <a:pt x="1956" y="1404"/>
                  </a:lnTo>
                  <a:lnTo>
                    <a:pt x="1976" y="1352"/>
                  </a:lnTo>
                  <a:lnTo>
                    <a:pt x="1994" y="1307"/>
                  </a:lnTo>
                  <a:lnTo>
                    <a:pt x="2006" y="1272"/>
                  </a:lnTo>
                  <a:lnTo>
                    <a:pt x="3011" y="69"/>
                  </a:lnTo>
                  <a:lnTo>
                    <a:pt x="3040" y="42"/>
                  </a:lnTo>
                  <a:lnTo>
                    <a:pt x="3074" y="21"/>
                  </a:lnTo>
                  <a:lnTo>
                    <a:pt x="3110" y="7"/>
                  </a:lnTo>
                  <a:lnTo>
                    <a:pt x="3147" y="0"/>
                  </a:lnTo>
                  <a:lnTo>
                    <a:pt x="3185" y="0"/>
                  </a:lnTo>
                  <a:lnTo>
                    <a:pt x="3222" y="7"/>
                  </a:lnTo>
                  <a:lnTo>
                    <a:pt x="3258" y="23"/>
                  </a:lnTo>
                  <a:lnTo>
                    <a:pt x="3292" y="44"/>
                  </a:lnTo>
                  <a:lnTo>
                    <a:pt x="3321" y="75"/>
                  </a:lnTo>
                  <a:lnTo>
                    <a:pt x="3342" y="107"/>
                  </a:lnTo>
                  <a:lnTo>
                    <a:pt x="3356" y="143"/>
                  </a:lnTo>
                  <a:lnTo>
                    <a:pt x="3362" y="180"/>
                  </a:lnTo>
                  <a:lnTo>
                    <a:pt x="3362" y="218"/>
                  </a:lnTo>
                  <a:lnTo>
                    <a:pt x="3355" y="255"/>
                  </a:lnTo>
                  <a:lnTo>
                    <a:pt x="3340" y="293"/>
                  </a:lnTo>
                  <a:lnTo>
                    <a:pt x="3317" y="325"/>
                  </a:lnTo>
                  <a:lnTo>
                    <a:pt x="2208" y="1651"/>
                  </a:lnTo>
                  <a:lnTo>
                    <a:pt x="2214" y="5088"/>
                  </a:lnTo>
                  <a:lnTo>
                    <a:pt x="2208" y="5134"/>
                  </a:lnTo>
                  <a:lnTo>
                    <a:pt x="2196" y="5177"/>
                  </a:lnTo>
                  <a:lnTo>
                    <a:pt x="2174" y="5218"/>
                  </a:lnTo>
                  <a:lnTo>
                    <a:pt x="2146" y="5252"/>
                  </a:lnTo>
                  <a:lnTo>
                    <a:pt x="2112" y="5283"/>
                  </a:lnTo>
                  <a:lnTo>
                    <a:pt x="2073" y="5304"/>
                  </a:lnTo>
                  <a:lnTo>
                    <a:pt x="2030" y="5318"/>
                  </a:lnTo>
                  <a:lnTo>
                    <a:pt x="2410" y="5318"/>
                  </a:lnTo>
                  <a:lnTo>
                    <a:pt x="2444" y="5326"/>
                  </a:lnTo>
                  <a:lnTo>
                    <a:pt x="2473" y="5340"/>
                  </a:lnTo>
                  <a:lnTo>
                    <a:pt x="2496" y="5363"/>
                  </a:lnTo>
                  <a:lnTo>
                    <a:pt x="2512" y="5392"/>
                  </a:lnTo>
                  <a:lnTo>
                    <a:pt x="2518" y="5426"/>
                  </a:lnTo>
                  <a:lnTo>
                    <a:pt x="2518" y="5769"/>
                  </a:lnTo>
                  <a:lnTo>
                    <a:pt x="2512" y="5802"/>
                  </a:lnTo>
                  <a:lnTo>
                    <a:pt x="2496" y="5832"/>
                  </a:lnTo>
                  <a:lnTo>
                    <a:pt x="2473" y="5855"/>
                  </a:lnTo>
                  <a:lnTo>
                    <a:pt x="2444" y="5870"/>
                  </a:lnTo>
                  <a:lnTo>
                    <a:pt x="2410" y="5875"/>
                  </a:lnTo>
                  <a:lnTo>
                    <a:pt x="327" y="5875"/>
                  </a:lnTo>
                  <a:lnTo>
                    <a:pt x="293" y="5870"/>
                  </a:lnTo>
                  <a:lnTo>
                    <a:pt x="265" y="5855"/>
                  </a:lnTo>
                  <a:lnTo>
                    <a:pt x="241" y="5832"/>
                  </a:lnTo>
                  <a:lnTo>
                    <a:pt x="227" y="5802"/>
                  </a:lnTo>
                  <a:lnTo>
                    <a:pt x="222" y="5769"/>
                  </a:lnTo>
                  <a:lnTo>
                    <a:pt x="222" y="4869"/>
                  </a:lnTo>
                  <a:lnTo>
                    <a:pt x="227" y="4837"/>
                  </a:lnTo>
                  <a:lnTo>
                    <a:pt x="241" y="4807"/>
                  </a:lnTo>
                  <a:lnTo>
                    <a:pt x="265" y="4784"/>
                  </a:lnTo>
                  <a:lnTo>
                    <a:pt x="293" y="4769"/>
                  </a:lnTo>
                  <a:lnTo>
                    <a:pt x="327" y="4764"/>
                  </a:lnTo>
                  <a:lnTo>
                    <a:pt x="740" y="4764"/>
                  </a:lnTo>
                  <a:lnTo>
                    <a:pt x="696" y="4750"/>
                  </a:lnTo>
                  <a:lnTo>
                    <a:pt x="658" y="4726"/>
                  </a:lnTo>
                  <a:lnTo>
                    <a:pt x="624" y="4698"/>
                  </a:lnTo>
                  <a:lnTo>
                    <a:pt x="595" y="4662"/>
                  </a:lnTo>
                  <a:lnTo>
                    <a:pt x="574" y="4623"/>
                  </a:lnTo>
                  <a:lnTo>
                    <a:pt x="561" y="4578"/>
                  </a:lnTo>
                  <a:lnTo>
                    <a:pt x="556" y="4531"/>
                  </a:lnTo>
                  <a:lnTo>
                    <a:pt x="556" y="3613"/>
                  </a:lnTo>
                  <a:lnTo>
                    <a:pt x="560" y="3571"/>
                  </a:lnTo>
                  <a:lnTo>
                    <a:pt x="570" y="3529"/>
                  </a:lnTo>
                  <a:lnTo>
                    <a:pt x="588" y="3492"/>
                  </a:lnTo>
                  <a:lnTo>
                    <a:pt x="613" y="3458"/>
                  </a:lnTo>
                  <a:lnTo>
                    <a:pt x="644" y="3427"/>
                  </a:lnTo>
                  <a:lnTo>
                    <a:pt x="1153" y="3014"/>
                  </a:lnTo>
                  <a:lnTo>
                    <a:pt x="1153" y="1651"/>
                  </a:lnTo>
                  <a:lnTo>
                    <a:pt x="45" y="325"/>
                  </a:lnTo>
                  <a:lnTo>
                    <a:pt x="21" y="293"/>
                  </a:lnTo>
                  <a:lnTo>
                    <a:pt x="7" y="255"/>
                  </a:lnTo>
                  <a:lnTo>
                    <a:pt x="0" y="218"/>
                  </a:lnTo>
                  <a:lnTo>
                    <a:pt x="0" y="180"/>
                  </a:lnTo>
                  <a:lnTo>
                    <a:pt x="7" y="143"/>
                  </a:lnTo>
                  <a:lnTo>
                    <a:pt x="20" y="107"/>
                  </a:lnTo>
                  <a:lnTo>
                    <a:pt x="41" y="75"/>
                  </a:lnTo>
                  <a:lnTo>
                    <a:pt x="70" y="44"/>
                  </a:lnTo>
                  <a:lnTo>
                    <a:pt x="104" y="23"/>
                  </a:lnTo>
                  <a:lnTo>
                    <a:pt x="139" y="7"/>
                  </a:lnTo>
                  <a:lnTo>
                    <a:pt x="177" y="0"/>
                  </a:lnTo>
                  <a:lnTo>
                    <a:pt x="2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55" name="Group 363"/>
          <p:cNvGrpSpPr>
            <a:grpSpLocks noChangeAspect="1"/>
          </p:cNvGrpSpPr>
          <p:nvPr/>
        </p:nvGrpSpPr>
        <p:grpSpPr bwMode="auto">
          <a:xfrm>
            <a:off x="916480" y="3686127"/>
            <a:ext cx="172979" cy="148873"/>
            <a:chOff x="7977" y="1349"/>
            <a:chExt cx="2942" cy="2532"/>
          </a:xfrm>
          <a:solidFill>
            <a:schemeClr val="tx1">
              <a:lumMod val="65000"/>
              <a:lumOff val="35000"/>
            </a:schemeClr>
          </a:solidFill>
        </p:grpSpPr>
        <p:sp>
          <p:nvSpPr>
            <p:cNvPr id="1058" name="Freeform 365"/>
            <p:cNvSpPr>
              <a:spLocks/>
            </p:cNvSpPr>
            <p:nvPr/>
          </p:nvSpPr>
          <p:spPr bwMode="auto">
            <a:xfrm>
              <a:off x="7991" y="2118"/>
              <a:ext cx="1789" cy="595"/>
            </a:xfrm>
            <a:custGeom>
              <a:avLst/>
              <a:gdLst>
                <a:gd name="T0" fmla="*/ 192 w 3578"/>
                <a:gd name="T1" fmla="*/ 0 h 1191"/>
                <a:gd name="T2" fmla="*/ 3385 w 3578"/>
                <a:gd name="T3" fmla="*/ 0 h 1191"/>
                <a:gd name="T4" fmla="*/ 3428 w 3578"/>
                <a:gd name="T5" fmla="*/ 6 h 1191"/>
                <a:gd name="T6" fmla="*/ 3469 w 3578"/>
                <a:gd name="T7" fmla="*/ 20 h 1191"/>
                <a:gd name="T8" fmla="*/ 3504 w 3578"/>
                <a:gd name="T9" fmla="*/ 43 h 1191"/>
                <a:gd name="T10" fmla="*/ 3535 w 3578"/>
                <a:gd name="T11" fmla="*/ 72 h 1191"/>
                <a:gd name="T12" fmla="*/ 3558 w 3578"/>
                <a:gd name="T13" fmla="*/ 108 h 1191"/>
                <a:gd name="T14" fmla="*/ 3572 w 3578"/>
                <a:gd name="T15" fmla="*/ 149 h 1191"/>
                <a:gd name="T16" fmla="*/ 3578 w 3578"/>
                <a:gd name="T17" fmla="*/ 193 h 1191"/>
                <a:gd name="T18" fmla="*/ 3578 w 3578"/>
                <a:gd name="T19" fmla="*/ 625 h 1191"/>
                <a:gd name="T20" fmla="*/ 2294 w 3578"/>
                <a:gd name="T21" fmla="*/ 764 h 1191"/>
                <a:gd name="T22" fmla="*/ 2221 w 3578"/>
                <a:gd name="T23" fmla="*/ 777 h 1191"/>
                <a:gd name="T24" fmla="*/ 2149 w 3578"/>
                <a:gd name="T25" fmla="*/ 798 h 1191"/>
                <a:gd name="T26" fmla="*/ 2085 w 3578"/>
                <a:gd name="T27" fmla="*/ 827 h 1191"/>
                <a:gd name="T28" fmla="*/ 2024 w 3578"/>
                <a:gd name="T29" fmla="*/ 864 h 1191"/>
                <a:gd name="T30" fmla="*/ 1969 w 3578"/>
                <a:gd name="T31" fmla="*/ 905 h 1191"/>
                <a:gd name="T32" fmla="*/ 1919 w 3578"/>
                <a:gd name="T33" fmla="*/ 953 h 1191"/>
                <a:gd name="T34" fmla="*/ 1876 w 3578"/>
                <a:gd name="T35" fmla="*/ 1007 h 1191"/>
                <a:gd name="T36" fmla="*/ 1839 w 3578"/>
                <a:gd name="T37" fmla="*/ 1066 h 1191"/>
                <a:gd name="T38" fmla="*/ 1808 w 3578"/>
                <a:gd name="T39" fmla="*/ 1127 h 1191"/>
                <a:gd name="T40" fmla="*/ 1785 w 3578"/>
                <a:gd name="T41" fmla="*/ 1191 h 1191"/>
                <a:gd name="T42" fmla="*/ 1024 w 3578"/>
                <a:gd name="T43" fmla="*/ 1191 h 1191"/>
                <a:gd name="T44" fmla="*/ 708 w 3578"/>
                <a:gd name="T45" fmla="*/ 911 h 1191"/>
                <a:gd name="T46" fmla="*/ 653 w 3578"/>
                <a:gd name="T47" fmla="*/ 868 h 1191"/>
                <a:gd name="T48" fmla="*/ 592 w 3578"/>
                <a:gd name="T49" fmla="*/ 830 h 1191"/>
                <a:gd name="T50" fmla="*/ 530 w 3578"/>
                <a:gd name="T51" fmla="*/ 802 h 1191"/>
                <a:gd name="T52" fmla="*/ 466 w 3578"/>
                <a:gd name="T53" fmla="*/ 780 h 1191"/>
                <a:gd name="T54" fmla="*/ 398 w 3578"/>
                <a:gd name="T55" fmla="*/ 768 h 1191"/>
                <a:gd name="T56" fmla="*/ 330 w 3578"/>
                <a:gd name="T57" fmla="*/ 761 h 1191"/>
                <a:gd name="T58" fmla="*/ 262 w 3578"/>
                <a:gd name="T59" fmla="*/ 763 h 1191"/>
                <a:gd name="T60" fmla="*/ 194 w 3578"/>
                <a:gd name="T61" fmla="*/ 773 h 1191"/>
                <a:gd name="T62" fmla="*/ 128 w 3578"/>
                <a:gd name="T63" fmla="*/ 791 h 1191"/>
                <a:gd name="T64" fmla="*/ 62 w 3578"/>
                <a:gd name="T65" fmla="*/ 816 h 1191"/>
                <a:gd name="T66" fmla="*/ 0 w 3578"/>
                <a:gd name="T67" fmla="*/ 850 h 1191"/>
                <a:gd name="T68" fmla="*/ 0 w 3578"/>
                <a:gd name="T69" fmla="*/ 193 h 1191"/>
                <a:gd name="T70" fmla="*/ 5 w 3578"/>
                <a:gd name="T71" fmla="*/ 149 h 1191"/>
                <a:gd name="T72" fmla="*/ 19 w 3578"/>
                <a:gd name="T73" fmla="*/ 108 h 1191"/>
                <a:gd name="T74" fmla="*/ 41 w 3578"/>
                <a:gd name="T75" fmla="*/ 72 h 1191"/>
                <a:gd name="T76" fmla="*/ 71 w 3578"/>
                <a:gd name="T77" fmla="*/ 43 h 1191"/>
                <a:gd name="T78" fmla="*/ 107 w 3578"/>
                <a:gd name="T79" fmla="*/ 20 h 1191"/>
                <a:gd name="T80" fmla="*/ 148 w 3578"/>
                <a:gd name="T81" fmla="*/ 6 h 1191"/>
                <a:gd name="T82" fmla="*/ 192 w 3578"/>
                <a:gd name="T83" fmla="*/ 0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78" h="1191">
                  <a:moveTo>
                    <a:pt x="192" y="0"/>
                  </a:moveTo>
                  <a:lnTo>
                    <a:pt x="3385" y="0"/>
                  </a:lnTo>
                  <a:lnTo>
                    <a:pt x="3428" y="6"/>
                  </a:lnTo>
                  <a:lnTo>
                    <a:pt x="3469" y="20"/>
                  </a:lnTo>
                  <a:lnTo>
                    <a:pt x="3504" y="43"/>
                  </a:lnTo>
                  <a:lnTo>
                    <a:pt x="3535" y="72"/>
                  </a:lnTo>
                  <a:lnTo>
                    <a:pt x="3558" y="108"/>
                  </a:lnTo>
                  <a:lnTo>
                    <a:pt x="3572" y="149"/>
                  </a:lnTo>
                  <a:lnTo>
                    <a:pt x="3578" y="193"/>
                  </a:lnTo>
                  <a:lnTo>
                    <a:pt x="3578" y="625"/>
                  </a:lnTo>
                  <a:lnTo>
                    <a:pt x="2294" y="764"/>
                  </a:lnTo>
                  <a:lnTo>
                    <a:pt x="2221" y="777"/>
                  </a:lnTo>
                  <a:lnTo>
                    <a:pt x="2149" y="798"/>
                  </a:lnTo>
                  <a:lnTo>
                    <a:pt x="2085" y="827"/>
                  </a:lnTo>
                  <a:lnTo>
                    <a:pt x="2024" y="864"/>
                  </a:lnTo>
                  <a:lnTo>
                    <a:pt x="1969" y="905"/>
                  </a:lnTo>
                  <a:lnTo>
                    <a:pt x="1919" y="953"/>
                  </a:lnTo>
                  <a:lnTo>
                    <a:pt x="1876" y="1007"/>
                  </a:lnTo>
                  <a:lnTo>
                    <a:pt x="1839" y="1066"/>
                  </a:lnTo>
                  <a:lnTo>
                    <a:pt x="1808" y="1127"/>
                  </a:lnTo>
                  <a:lnTo>
                    <a:pt x="1785" y="1191"/>
                  </a:lnTo>
                  <a:lnTo>
                    <a:pt x="1024" y="1191"/>
                  </a:lnTo>
                  <a:lnTo>
                    <a:pt x="708" y="911"/>
                  </a:lnTo>
                  <a:lnTo>
                    <a:pt x="653" y="868"/>
                  </a:lnTo>
                  <a:lnTo>
                    <a:pt x="592" y="830"/>
                  </a:lnTo>
                  <a:lnTo>
                    <a:pt x="530" y="802"/>
                  </a:lnTo>
                  <a:lnTo>
                    <a:pt x="466" y="780"/>
                  </a:lnTo>
                  <a:lnTo>
                    <a:pt x="398" y="768"/>
                  </a:lnTo>
                  <a:lnTo>
                    <a:pt x="330" y="761"/>
                  </a:lnTo>
                  <a:lnTo>
                    <a:pt x="262" y="763"/>
                  </a:lnTo>
                  <a:lnTo>
                    <a:pt x="194" y="773"/>
                  </a:lnTo>
                  <a:lnTo>
                    <a:pt x="128" y="791"/>
                  </a:lnTo>
                  <a:lnTo>
                    <a:pt x="62" y="816"/>
                  </a:lnTo>
                  <a:lnTo>
                    <a:pt x="0" y="850"/>
                  </a:lnTo>
                  <a:lnTo>
                    <a:pt x="0" y="193"/>
                  </a:lnTo>
                  <a:lnTo>
                    <a:pt x="5" y="149"/>
                  </a:lnTo>
                  <a:lnTo>
                    <a:pt x="19" y="108"/>
                  </a:lnTo>
                  <a:lnTo>
                    <a:pt x="41" y="72"/>
                  </a:lnTo>
                  <a:lnTo>
                    <a:pt x="71" y="43"/>
                  </a:lnTo>
                  <a:lnTo>
                    <a:pt x="107" y="20"/>
                  </a:lnTo>
                  <a:lnTo>
                    <a:pt x="148" y="6"/>
                  </a:lnTo>
                  <a:lnTo>
                    <a:pt x="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9" name="Freeform 366"/>
            <p:cNvSpPr>
              <a:spLocks/>
            </p:cNvSpPr>
            <p:nvPr/>
          </p:nvSpPr>
          <p:spPr bwMode="auto">
            <a:xfrm>
              <a:off x="7991" y="1349"/>
              <a:ext cx="1789" cy="596"/>
            </a:xfrm>
            <a:custGeom>
              <a:avLst/>
              <a:gdLst>
                <a:gd name="T0" fmla="*/ 192 w 3578"/>
                <a:gd name="T1" fmla="*/ 0 h 1190"/>
                <a:gd name="T2" fmla="*/ 3385 w 3578"/>
                <a:gd name="T3" fmla="*/ 0 h 1190"/>
                <a:gd name="T4" fmla="*/ 3428 w 3578"/>
                <a:gd name="T5" fmla="*/ 5 h 1190"/>
                <a:gd name="T6" fmla="*/ 3469 w 3578"/>
                <a:gd name="T7" fmla="*/ 20 h 1190"/>
                <a:gd name="T8" fmla="*/ 3504 w 3578"/>
                <a:gd name="T9" fmla="*/ 43 h 1190"/>
                <a:gd name="T10" fmla="*/ 3535 w 3578"/>
                <a:gd name="T11" fmla="*/ 71 h 1190"/>
                <a:gd name="T12" fmla="*/ 3558 w 3578"/>
                <a:gd name="T13" fmla="*/ 109 h 1190"/>
                <a:gd name="T14" fmla="*/ 3572 w 3578"/>
                <a:gd name="T15" fmla="*/ 148 h 1190"/>
                <a:gd name="T16" fmla="*/ 3578 w 3578"/>
                <a:gd name="T17" fmla="*/ 193 h 1190"/>
                <a:gd name="T18" fmla="*/ 3578 w 3578"/>
                <a:gd name="T19" fmla="*/ 998 h 1190"/>
                <a:gd name="T20" fmla="*/ 3572 w 3578"/>
                <a:gd name="T21" fmla="*/ 1042 h 1190"/>
                <a:gd name="T22" fmla="*/ 3558 w 3578"/>
                <a:gd name="T23" fmla="*/ 1083 h 1190"/>
                <a:gd name="T24" fmla="*/ 3535 w 3578"/>
                <a:gd name="T25" fmla="*/ 1119 h 1190"/>
                <a:gd name="T26" fmla="*/ 3504 w 3578"/>
                <a:gd name="T27" fmla="*/ 1147 h 1190"/>
                <a:gd name="T28" fmla="*/ 3469 w 3578"/>
                <a:gd name="T29" fmla="*/ 1171 h 1190"/>
                <a:gd name="T30" fmla="*/ 3428 w 3578"/>
                <a:gd name="T31" fmla="*/ 1185 h 1190"/>
                <a:gd name="T32" fmla="*/ 3385 w 3578"/>
                <a:gd name="T33" fmla="*/ 1190 h 1190"/>
                <a:gd name="T34" fmla="*/ 192 w 3578"/>
                <a:gd name="T35" fmla="*/ 1190 h 1190"/>
                <a:gd name="T36" fmla="*/ 148 w 3578"/>
                <a:gd name="T37" fmla="*/ 1185 h 1190"/>
                <a:gd name="T38" fmla="*/ 107 w 3578"/>
                <a:gd name="T39" fmla="*/ 1171 h 1190"/>
                <a:gd name="T40" fmla="*/ 71 w 3578"/>
                <a:gd name="T41" fmla="*/ 1147 h 1190"/>
                <a:gd name="T42" fmla="*/ 41 w 3578"/>
                <a:gd name="T43" fmla="*/ 1119 h 1190"/>
                <a:gd name="T44" fmla="*/ 19 w 3578"/>
                <a:gd name="T45" fmla="*/ 1083 h 1190"/>
                <a:gd name="T46" fmla="*/ 5 w 3578"/>
                <a:gd name="T47" fmla="*/ 1042 h 1190"/>
                <a:gd name="T48" fmla="*/ 0 w 3578"/>
                <a:gd name="T49" fmla="*/ 998 h 1190"/>
                <a:gd name="T50" fmla="*/ 0 w 3578"/>
                <a:gd name="T51" fmla="*/ 193 h 1190"/>
                <a:gd name="T52" fmla="*/ 5 w 3578"/>
                <a:gd name="T53" fmla="*/ 148 h 1190"/>
                <a:gd name="T54" fmla="*/ 19 w 3578"/>
                <a:gd name="T55" fmla="*/ 109 h 1190"/>
                <a:gd name="T56" fmla="*/ 41 w 3578"/>
                <a:gd name="T57" fmla="*/ 71 h 1190"/>
                <a:gd name="T58" fmla="*/ 71 w 3578"/>
                <a:gd name="T59" fmla="*/ 43 h 1190"/>
                <a:gd name="T60" fmla="*/ 107 w 3578"/>
                <a:gd name="T61" fmla="*/ 20 h 1190"/>
                <a:gd name="T62" fmla="*/ 148 w 3578"/>
                <a:gd name="T63" fmla="*/ 5 h 1190"/>
                <a:gd name="T64" fmla="*/ 192 w 3578"/>
                <a:gd name="T65" fmla="*/ 0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78" h="1190">
                  <a:moveTo>
                    <a:pt x="192" y="0"/>
                  </a:moveTo>
                  <a:lnTo>
                    <a:pt x="3385" y="0"/>
                  </a:lnTo>
                  <a:lnTo>
                    <a:pt x="3428" y="5"/>
                  </a:lnTo>
                  <a:lnTo>
                    <a:pt x="3469" y="20"/>
                  </a:lnTo>
                  <a:lnTo>
                    <a:pt x="3504" y="43"/>
                  </a:lnTo>
                  <a:lnTo>
                    <a:pt x="3535" y="71"/>
                  </a:lnTo>
                  <a:lnTo>
                    <a:pt x="3558" y="109"/>
                  </a:lnTo>
                  <a:lnTo>
                    <a:pt x="3572" y="148"/>
                  </a:lnTo>
                  <a:lnTo>
                    <a:pt x="3578" y="193"/>
                  </a:lnTo>
                  <a:lnTo>
                    <a:pt x="3578" y="998"/>
                  </a:lnTo>
                  <a:lnTo>
                    <a:pt x="3572" y="1042"/>
                  </a:lnTo>
                  <a:lnTo>
                    <a:pt x="3558" y="1083"/>
                  </a:lnTo>
                  <a:lnTo>
                    <a:pt x="3535" y="1119"/>
                  </a:lnTo>
                  <a:lnTo>
                    <a:pt x="3504" y="1147"/>
                  </a:lnTo>
                  <a:lnTo>
                    <a:pt x="3469" y="1171"/>
                  </a:lnTo>
                  <a:lnTo>
                    <a:pt x="3428" y="1185"/>
                  </a:lnTo>
                  <a:lnTo>
                    <a:pt x="3385" y="1190"/>
                  </a:lnTo>
                  <a:lnTo>
                    <a:pt x="192" y="1190"/>
                  </a:lnTo>
                  <a:lnTo>
                    <a:pt x="148" y="1185"/>
                  </a:lnTo>
                  <a:lnTo>
                    <a:pt x="107" y="1171"/>
                  </a:lnTo>
                  <a:lnTo>
                    <a:pt x="71" y="1147"/>
                  </a:lnTo>
                  <a:lnTo>
                    <a:pt x="41" y="1119"/>
                  </a:lnTo>
                  <a:lnTo>
                    <a:pt x="19" y="1083"/>
                  </a:lnTo>
                  <a:lnTo>
                    <a:pt x="5" y="1042"/>
                  </a:lnTo>
                  <a:lnTo>
                    <a:pt x="0" y="998"/>
                  </a:lnTo>
                  <a:lnTo>
                    <a:pt x="0" y="193"/>
                  </a:lnTo>
                  <a:lnTo>
                    <a:pt x="5" y="148"/>
                  </a:lnTo>
                  <a:lnTo>
                    <a:pt x="19" y="109"/>
                  </a:lnTo>
                  <a:lnTo>
                    <a:pt x="41" y="71"/>
                  </a:lnTo>
                  <a:lnTo>
                    <a:pt x="71" y="43"/>
                  </a:lnTo>
                  <a:lnTo>
                    <a:pt x="107" y="20"/>
                  </a:lnTo>
                  <a:lnTo>
                    <a:pt x="148" y="5"/>
                  </a:lnTo>
                  <a:lnTo>
                    <a:pt x="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0" name="Freeform 367"/>
            <p:cNvSpPr>
              <a:spLocks/>
            </p:cNvSpPr>
            <p:nvPr/>
          </p:nvSpPr>
          <p:spPr bwMode="auto">
            <a:xfrm>
              <a:off x="7977" y="2553"/>
              <a:ext cx="2942" cy="1328"/>
            </a:xfrm>
            <a:custGeom>
              <a:avLst/>
              <a:gdLst>
                <a:gd name="T0" fmla="*/ 3769 w 5885"/>
                <a:gd name="T1" fmla="*/ 0 h 2656"/>
                <a:gd name="T2" fmla="*/ 4074 w 5885"/>
                <a:gd name="T3" fmla="*/ 43 h 2656"/>
                <a:gd name="T4" fmla="*/ 4357 w 5885"/>
                <a:gd name="T5" fmla="*/ 166 h 2656"/>
                <a:gd name="T6" fmla="*/ 4596 w 5885"/>
                <a:gd name="T7" fmla="*/ 361 h 2656"/>
                <a:gd name="T8" fmla="*/ 5869 w 5885"/>
                <a:gd name="T9" fmla="*/ 2342 h 2656"/>
                <a:gd name="T10" fmla="*/ 5883 w 5885"/>
                <a:gd name="T11" fmla="*/ 2461 h 2656"/>
                <a:gd name="T12" fmla="*/ 5835 w 5885"/>
                <a:gd name="T13" fmla="*/ 2572 h 2656"/>
                <a:gd name="T14" fmla="*/ 5737 w 5885"/>
                <a:gd name="T15" fmla="*/ 2642 h 2656"/>
                <a:gd name="T16" fmla="*/ 5631 w 5885"/>
                <a:gd name="T17" fmla="*/ 2656 h 2656"/>
                <a:gd name="T18" fmla="*/ 5496 w 5885"/>
                <a:gd name="T19" fmla="*/ 2656 h 2656"/>
                <a:gd name="T20" fmla="*/ 5299 w 5885"/>
                <a:gd name="T21" fmla="*/ 2656 h 2656"/>
                <a:gd name="T22" fmla="*/ 5072 w 5885"/>
                <a:gd name="T23" fmla="*/ 2654 h 2656"/>
                <a:gd name="T24" fmla="*/ 4851 w 5885"/>
                <a:gd name="T25" fmla="*/ 2654 h 2656"/>
                <a:gd name="T26" fmla="*/ 4664 w 5885"/>
                <a:gd name="T27" fmla="*/ 2654 h 2656"/>
                <a:gd name="T28" fmla="*/ 4546 w 5885"/>
                <a:gd name="T29" fmla="*/ 2654 h 2656"/>
                <a:gd name="T30" fmla="*/ 4473 w 5885"/>
                <a:gd name="T31" fmla="*/ 2645 h 2656"/>
                <a:gd name="T32" fmla="*/ 4342 w 5885"/>
                <a:gd name="T33" fmla="*/ 2579 h 2656"/>
                <a:gd name="T34" fmla="*/ 3726 w 5885"/>
                <a:gd name="T35" fmla="*/ 1694 h 2656"/>
                <a:gd name="T36" fmla="*/ 1328 w 5885"/>
                <a:gd name="T37" fmla="*/ 1771 h 2656"/>
                <a:gd name="T38" fmla="*/ 1194 w 5885"/>
                <a:gd name="T39" fmla="*/ 1698 h 2656"/>
                <a:gd name="T40" fmla="*/ 46 w 5885"/>
                <a:gd name="T41" fmla="*/ 657 h 2656"/>
                <a:gd name="T42" fmla="*/ 0 w 5885"/>
                <a:gd name="T43" fmla="*/ 507 h 2656"/>
                <a:gd name="T44" fmla="*/ 27 w 5885"/>
                <a:gd name="T45" fmla="*/ 354 h 2656"/>
                <a:gd name="T46" fmla="*/ 125 w 5885"/>
                <a:gd name="T47" fmla="*/ 223 h 2656"/>
                <a:gd name="T48" fmla="*/ 268 w 5885"/>
                <a:gd name="T49" fmla="*/ 154 h 2656"/>
                <a:gd name="T50" fmla="*/ 425 w 5885"/>
                <a:gd name="T51" fmla="*/ 156 h 2656"/>
                <a:gd name="T52" fmla="*/ 568 w 5885"/>
                <a:gd name="T53" fmla="*/ 232 h 2656"/>
                <a:gd name="T54" fmla="*/ 2425 w 5885"/>
                <a:gd name="T55" fmla="*/ 827 h 2656"/>
                <a:gd name="T56" fmla="*/ 2264 w 5885"/>
                <a:gd name="T57" fmla="*/ 805 h 2656"/>
                <a:gd name="T58" fmla="*/ 2135 w 5885"/>
                <a:gd name="T59" fmla="*/ 718 h 2656"/>
                <a:gd name="T60" fmla="*/ 2059 w 5885"/>
                <a:gd name="T61" fmla="*/ 579 h 2656"/>
                <a:gd name="T62" fmla="*/ 2055 w 5885"/>
                <a:gd name="T63" fmla="*/ 414 h 2656"/>
                <a:gd name="T64" fmla="*/ 2121 w 5885"/>
                <a:gd name="T65" fmla="*/ 273 h 2656"/>
                <a:gd name="T66" fmla="*/ 2246 w 5885"/>
                <a:gd name="T67" fmla="*/ 177 h 2656"/>
                <a:gd name="T68" fmla="*/ 2501 w 5885"/>
                <a:gd name="T69" fmla="*/ 132 h 2656"/>
                <a:gd name="T70" fmla="*/ 2885 w 5885"/>
                <a:gd name="T71" fmla="*/ 90 h 2656"/>
                <a:gd name="T72" fmla="*/ 3178 w 5885"/>
                <a:gd name="T73" fmla="*/ 58 h 2656"/>
                <a:gd name="T74" fmla="*/ 3391 w 5885"/>
                <a:gd name="T75" fmla="*/ 34 h 2656"/>
                <a:gd name="T76" fmla="*/ 3539 w 5885"/>
                <a:gd name="T77" fmla="*/ 18 h 2656"/>
                <a:gd name="T78" fmla="*/ 3635 w 5885"/>
                <a:gd name="T79" fmla="*/ 9 h 2656"/>
                <a:gd name="T80" fmla="*/ 3694 w 5885"/>
                <a:gd name="T81" fmla="*/ 4 h 2656"/>
                <a:gd name="T82" fmla="*/ 3728 w 5885"/>
                <a:gd name="T83" fmla="*/ 0 h 2656"/>
                <a:gd name="T84" fmla="*/ 3753 w 5885"/>
                <a:gd name="T85" fmla="*/ 0 h 2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85" h="2656">
                  <a:moveTo>
                    <a:pt x="3753" y="0"/>
                  </a:moveTo>
                  <a:lnTo>
                    <a:pt x="3760" y="0"/>
                  </a:lnTo>
                  <a:lnTo>
                    <a:pt x="3769" y="0"/>
                  </a:lnTo>
                  <a:lnTo>
                    <a:pt x="3873" y="6"/>
                  </a:lnTo>
                  <a:lnTo>
                    <a:pt x="3974" y="20"/>
                  </a:lnTo>
                  <a:lnTo>
                    <a:pt x="4074" y="43"/>
                  </a:lnTo>
                  <a:lnTo>
                    <a:pt x="4173" y="75"/>
                  </a:lnTo>
                  <a:lnTo>
                    <a:pt x="4265" y="116"/>
                  </a:lnTo>
                  <a:lnTo>
                    <a:pt x="4357" y="166"/>
                  </a:lnTo>
                  <a:lnTo>
                    <a:pt x="4440" y="223"/>
                  </a:lnTo>
                  <a:lnTo>
                    <a:pt x="4521" y="288"/>
                  </a:lnTo>
                  <a:lnTo>
                    <a:pt x="4596" y="361"/>
                  </a:lnTo>
                  <a:lnTo>
                    <a:pt x="4662" y="439"/>
                  </a:lnTo>
                  <a:lnTo>
                    <a:pt x="5851" y="2306"/>
                  </a:lnTo>
                  <a:lnTo>
                    <a:pt x="5869" y="2342"/>
                  </a:lnTo>
                  <a:lnTo>
                    <a:pt x="5881" y="2381"/>
                  </a:lnTo>
                  <a:lnTo>
                    <a:pt x="5885" y="2420"/>
                  </a:lnTo>
                  <a:lnTo>
                    <a:pt x="5883" y="2461"/>
                  </a:lnTo>
                  <a:lnTo>
                    <a:pt x="5874" y="2501"/>
                  </a:lnTo>
                  <a:lnTo>
                    <a:pt x="5858" y="2538"/>
                  </a:lnTo>
                  <a:lnTo>
                    <a:pt x="5835" y="2572"/>
                  </a:lnTo>
                  <a:lnTo>
                    <a:pt x="5806" y="2601"/>
                  </a:lnTo>
                  <a:lnTo>
                    <a:pt x="5774" y="2624"/>
                  </a:lnTo>
                  <a:lnTo>
                    <a:pt x="5737" y="2642"/>
                  </a:lnTo>
                  <a:lnTo>
                    <a:pt x="5699" y="2652"/>
                  </a:lnTo>
                  <a:lnTo>
                    <a:pt x="5658" y="2656"/>
                  </a:lnTo>
                  <a:lnTo>
                    <a:pt x="5631" y="2656"/>
                  </a:lnTo>
                  <a:lnTo>
                    <a:pt x="5596" y="2656"/>
                  </a:lnTo>
                  <a:lnTo>
                    <a:pt x="5549" y="2656"/>
                  </a:lnTo>
                  <a:lnTo>
                    <a:pt x="5496" y="2656"/>
                  </a:lnTo>
                  <a:lnTo>
                    <a:pt x="5435" y="2656"/>
                  </a:lnTo>
                  <a:lnTo>
                    <a:pt x="5369" y="2656"/>
                  </a:lnTo>
                  <a:lnTo>
                    <a:pt x="5299" y="2656"/>
                  </a:lnTo>
                  <a:lnTo>
                    <a:pt x="5224" y="2654"/>
                  </a:lnTo>
                  <a:lnTo>
                    <a:pt x="5149" y="2654"/>
                  </a:lnTo>
                  <a:lnTo>
                    <a:pt x="5072" y="2654"/>
                  </a:lnTo>
                  <a:lnTo>
                    <a:pt x="4997" y="2654"/>
                  </a:lnTo>
                  <a:lnTo>
                    <a:pt x="4922" y="2654"/>
                  </a:lnTo>
                  <a:lnTo>
                    <a:pt x="4851" y="2654"/>
                  </a:lnTo>
                  <a:lnTo>
                    <a:pt x="4783" y="2654"/>
                  </a:lnTo>
                  <a:lnTo>
                    <a:pt x="4721" y="2654"/>
                  </a:lnTo>
                  <a:lnTo>
                    <a:pt x="4664" y="2654"/>
                  </a:lnTo>
                  <a:lnTo>
                    <a:pt x="4615" y="2654"/>
                  </a:lnTo>
                  <a:lnTo>
                    <a:pt x="4574" y="2654"/>
                  </a:lnTo>
                  <a:lnTo>
                    <a:pt x="4546" y="2654"/>
                  </a:lnTo>
                  <a:lnTo>
                    <a:pt x="4526" y="2654"/>
                  </a:lnTo>
                  <a:lnTo>
                    <a:pt x="4519" y="2654"/>
                  </a:lnTo>
                  <a:lnTo>
                    <a:pt x="4473" y="2645"/>
                  </a:lnTo>
                  <a:lnTo>
                    <a:pt x="4426" y="2629"/>
                  </a:lnTo>
                  <a:lnTo>
                    <a:pt x="4383" y="2608"/>
                  </a:lnTo>
                  <a:lnTo>
                    <a:pt x="4342" y="2579"/>
                  </a:lnTo>
                  <a:lnTo>
                    <a:pt x="4307" y="2545"/>
                  </a:lnTo>
                  <a:lnTo>
                    <a:pt x="4274" y="2506"/>
                  </a:lnTo>
                  <a:lnTo>
                    <a:pt x="3726" y="1694"/>
                  </a:lnTo>
                  <a:lnTo>
                    <a:pt x="1434" y="1783"/>
                  </a:lnTo>
                  <a:lnTo>
                    <a:pt x="1380" y="1780"/>
                  </a:lnTo>
                  <a:lnTo>
                    <a:pt x="1328" y="1771"/>
                  </a:lnTo>
                  <a:lnTo>
                    <a:pt x="1280" y="1753"/>
                  </a:lnTo>
                  <a:lnTo>
                    <a:pt x="1236" y="1728"/>
                  </a:lnTo>
                  <a:lnTo>
                    <a:pt x="1194" y="1698"/>
                  </a:lnTo>
                  <a:lnTo>
                    <a:pt x="114" y="743"/>
                  </a:lnTo>
                  <a:lnTo>
                    <a:pt x="77" y="702"/>
                  </a:lnTo>
                  <a:lnTo>
                    <a:pt x="46" y="657"/>
                  </a:lnTo>
                  <a:lnTo>
                    <a:pt x="23" y="611"/>
                  </a:lnTo>
                  <a:lnTo>
                    <a:pt x="7" y="559"/>
                  </a:lnTo>
                  <a:lnTo>
                    <a:pt x="0" y="507"/>
                  </a:lnTo>
                  <a:lnTo>
                    <a:pt x="2" y="455"/>
                  </a:lnTo>
                  <a:lnTo>
                    <a:pt x="11" y="404"/>
                  </a:lnTo>
                  <a:lnTo>
                    <a:pt x="27" y="354"/>
                  </a:lnTo>
                  <a:lnTo>
                    <a:pt x="52" y="306"/>
                  </a:lnTo>
                  <a:lnTo>
                    <a:pt x="86" y="261"/>
                  </a:lnTo>
                  <a:lnTo>
                    <a:pt x="125" y="223"/>
                  </a:lnTo>
                  <a:lnTo>
                    <a:pt x="170" y="191"/>
                  </a:lnTo>
                  <a:lnTo>
                    <a:pt x="218" y="170"/>
                  </a:lnTo>
                  <a:lnTo>
                    <a:pt x="268" y="154"/>
                  </a:lnTo>
                  <a:lnTo>
                    <a:pt x="320" y="147"/>
                  </a:lnTo>
                  <a:lnTo>
                    <a:pt x="373" y="149"/>
                  </a:lnTo>
                  <a:lnTo>
                    <a:pt x="425" y="156"/>
                  </a:lnTo>
                  <a:lnTo>
                    <a:pt x="475" y="174"/>
                  </a:lnTo>
                  <a:lnTo>
                    <a:pt x="523" y="198"/>
                  </a:lnTo>
                  <a:lnTo>
                    <a:pt x="568" y="232"/>
                  </a:lnTo>
                  <a:lnTo>
                    <a:pt x="1544" y="1096"/>
                  </a:lnTo>
                  <a:lnTo>
                    <a:pt x="3666" y="691"/>
                  </a:lnTo>
                  <a:lnTo>
                    <a:pt x="2425" y="827"/>
                  </a:lnTo>
                  <a:lnTo>
                    <a:pt x="2369" y="828"/>
                  </a:lnTo>
                  <a:lnTo>
                    <a:pt x="2316" y="821"/>
                  </a:lnTo>
                  <a:lnTo>
                    <a:pt x="2264" y="805"/>
                  </a:lnTo>
                  <a:lnTo>
                    <a:pt x="2218" y="782"/>
                  </a:lnTo>
                  <a:lnTo>
                    <a:pt x="2175" y="754"/>
                  </a:lnTo>
                  <a:lnTo>
                    <a:pt x="2135" y="718"/>
                  </a:lnTo>
                  <a:lnTo>
                    <a:pt x="2103" y="675"/>
                  </a:lnTo>
                  <a:lnTo>
                    <a:pt x="2078" y="629"/>
                  </a:lnTo>
                  <a:lnTo>
                    <a:pt x="2059" y="579"/>
                  </a:lnTo>
                  <a:lnTo>
                    <a:pt x="2048" y="523"/>
                  </a:lnTo>
                  <a:lnTo>
                    <a:pt x="2048" y="468"/>
                  </a:lnTo>
                  <a:lnTo>
                    <a:pt x="2055" y="414"/>
                  </a:lnTo>
                  <a:lnTo>
                    <a:pt x="2069" y="364"/>
                  </a:lnTo>
                  <a:lnTo>
                    <a:pt x="2093" y="316"/>
                  </a:lnTo>
                  <a:lnTo>
                    <a:pt x="2121" y="273"/>
                  </a:lnTo>
                  <a:lnTo>
                    <a:pt x="2159" y="236"/>
                  </a:lnTo>
                  <a:lnTo>
                    <a:pt x="2200" y="204"/>
                  </a:lnTo>
                  <a:lnTo>
                    <a:pt x="2246" y="177"/>
                  </a:lnTo>
                  <a:lnTo>
                    <a:pt x="2296" y="159"/>
                  </a:lnTo>
                  <a:lnTo>
                    <a:pt x="2351" y="149"/>
                  </a:lnTo>
                  <a:lnTo>
                    <a:pt x="2501" y="132"/>
                  </a:lnTo>
                  <a:lnTo>
                    <a:pt x="2641" y="116"/>
                  </a:lnTo>
                  <a:lnTo>
                    <a:pt x="2769" y="102"/>
                  </a:lnTo>
                  <a:lnTo>
                    <a:pt x="2885" y="90"/>
                  </a:lnTo>
                  <a:lnTo>
                    <a:pt x="2992" y="79"/>
                  </a:lnTo>
                  <a:lnTo>
                    <a:pt x="3089" y="68"/>
                  </a:lnTo>
                  <a:lnTo>
                    <a:pt x="3178" y="58"/>
                  </a:lnTo>
                  <a:lnTo>
                    <a:pt x="3257" y="49"/>
                  </a:lnTo>
                  <a:lnTo>
                    <a:pt x="3328" y="41"/>
                  </a:lnTo>
                  <a:lnTo>
                    <a:pt x="3391" y="34"/>
                  </a:lnTo>
                  <a:lnTo>
                    <a:pt x="3446" y="29"/>
                  </a:lnTo>
                  <a:lnTo>
                    <a:pt x="3496" y="24"/>
                  </a:lnTo>
                  <a:lnTo>
                    <a:pt x="3539" y="18"/>
                  </a:lnTo>
                  <a:lnTo>
                    <a:pt x="3576" y="15"/>
                  </a:lnTo>
                  <a:lnTo>
                    <a:pt x="3608" y="11"/>
                  </a:lnTo>
                  <a:lnTo>
                    <a:pt x="3635" y="9"/>
                  </a:lnTo>
                  <a:lnTo>
                    <a:pt x="3658" y="6"/>
                  </a:lnTo>
                  <a:lnTo>
                    <a:pt x="3678" y="4"/>
                  </a:lnTo>
                  <a:lnTo>
                    <a:pt x="3694" y="4"/>
                  </a:lnTo>
                  <a:lnTo>
                    <a:pt x="3708" y="2"/>
                  </a:lnTo>
                  <a:lnTo>
                    <a:pt x="3719" y="2"/>
                  </a:lnTo>
                  <a:lnTo>
                    <a:pt x="3728" y="0"/>
                  </a:lnTo>
                  <a:lnTo>
                    <a:pt x="3737" y="0"/>
                  </a:lnTo>
                  <a:lnTo>
                    <a:pt x="3744" y="0"/>
                  </a:lnTo>
                  <a:lnTo>
                    <a:pt x="37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99" name="Group 414"/>
          <p:cNvGrpSpPr>
            <a:grpSpLocks noChangeAspect="1"/>
          </p:cNvGrpSpPr>
          <p:nvPr/>
        </p:nvGrpSpPr>
        <p:grpSpPr bwMode="auto">
          <a:xfrm>
            <a:off x="1488993" y="3658775"/>
            <a:ext cx="189589" cy="203576"/>
            <a:chOff x="7680" y="4422"/>
            <a:chExt cx="2711" cy="2911"/>
          </a:xfrm>
          <a:solidFill>
            <a:schemeClr val="tx1">
              <a:lumMod val="65000"/>
              <a:lumOff val="35000"/>
            </a:schemeClr>
          </a:solidFill>
        </p:grpSpPr>
        <p:sp>
          <p:nvSpPr>
            <p:cNvPr id="1102" name="Freeform 416"/>
            <p:cNvSpPr>
              <a:spLocks/>
            </p:cNvSpPr>
            <p:nvPr/>
          </p:nvSpPr>
          <p:spPr bwMode="auto">
            <a:xfrm>
              <a:off x="8029" y="4422"/>
              <a:ext cx="479" cy="479"/>
            </a:xfrm>
            <a:custGeom>
              <a:avLst/>
              <a:gdLst>
                <a:gd name="T0" fmla="*/ 480 w 958"/>
                <a:gd name="T1" fmla="*/ 0 h 958"/>
                <a:gd name="T2" fmla="*/ 551 w 958"/>
                <a:gd name="T3" fmla="*/ 5 h 958"/>
                <a:gd name="T4" fmla="*/ 618 w 958"/>
                <a:gd name="T5" fmla="*/ 19 h 958"/>
                <a:gd name="T6" fmla="*/ 682 w 958"/>
                <a:gd name="T7" fmla="*/ 44 h 958"/>
                <a:gd name="T8" fmla="*/ 740 w 958"/>
                <a:gd name="T9" fmla="*/ 76 h 958"/>
                <a:gd name="T10" fmla="*/ 794 w 958"/>
                <a:gd name="T11" fmla="*/ 116 h 958"/>
                <a:gd name="T12" fmla="*/ 841 w 958"/>
                <a:gd name="T13" fmla="*/ 164 h 958"/>
                <a:gd name="T14" fmla="*/ 882 w 958"/>
                <a:gd name="T15" fmla="*/ 217 h 958"/>
                <a:gd name="T16" fmla="*/ 914 w 958"/>
                <a:gd name="T17" fmla="*/ 276 h 958"/>
                <a:gd name="T18" fmla="*/ 939 w 958"/>
                <a:gd name="T19" fmla="*/ 340 h 958"/>
                <a:gd name="T20" fmla="*/ 953 w 958"/>
                <a:gd name="T21" fmla="*/ 407 h 958"/>
                <a:gd name="T22" fmla="*/ 958 w 958"/>
                <a:gd name="T23" fmla="*/ 478 h 958"/>
                <a:gd name="T24" fmla="*/ 953 w 958"/>
                <a:gd name="T25" fmla="*/ 549 h 958"/>
                <a:gd name="T26" fmla="*/ 939 w 958"/>
                <a:gd name="T27" fmla="*/ 618 h 958"/>
                <a:gd name="T28" fmla="*/ 914 w 958"/>
                <a:gd name="T29" fmla="*/ 681 h 958"/>
                <a:gd name="T30" fmla="*/ 882 w 958"/>
                <a:gd name="T31" fmla="*/ 740 h 958"/>
                <a:gd name="T32" fmla="*/ 841 w 958"/>
                <a:gd name="T33" fmla="*/ 793 h 958"/>
                <a:gd name="T34" fmla="*/ 794 w 958"/>
                <a:gd name="T35" fmla="*/ 841 h 958"/>
                <a:gd name="T36" fmla="*/ 740 w 958"/>
                <a:gd name="T37" fmla="*/ 880 h 958"/>
                <a:gd name="T38" fmla="*/ 682 w 958"/>
                <a:gd name="T39" fmla="*/ 913 h 958"/>
                <a:gd name="T40" fmla="*/ 618 w 958"/>
                <a:gd name="T41" fmla="*/ 938 h 958"/>
                <a:gd name="T42" fmla="*/ 551 w 958"/>
                <a:gd name="T43" fmla="*/ 952 h 958"/>
                <a:gd name="T44" fmla="*/ 480 w 958"/>
                <a:gd name="T45" fmla="*/ 958 h 958"/>
                <a:gd name="T46" fmla="*/ 409 w 958"/>
                <a:gd name="T47" fmla="*/ 952 h 958"/>
                <a:gd name="T48" fmla="*/ 340 w 958"/>
                <a:gd name="T49" fmla="*/ 938 h 958"/>
                <a:gd name="T50" fmla="*/ 277 w 958"/>
                <a:gd name="T51" fmla="*/ 913 h 958"/>
                <a:gd name="T52" fmla="*/ 218 w 958"/>
                <a:gd name="T53" fmla="*/ 880 h 958"/>
                <a:gd name="T54" fmla="*/ 165 w 958"/>
                <a:gd name="T55" fmla="*/ 841 h 958"/>
                <a:gd name="T56" fmla="*/ 117 w 958"/>
                <a:gd name="T57" fmla="*/ 793 h 958"/>
                <a:gd name="T58" fmla="*/ 78 w 958"/>
                <a:gd name="T59" fmla="*/ 740 h 958"/>
                <a:gd name="T60" fmla="*/ 45 w 958"/>
                <a:gd name="T61" fmla="*/ 681 h 958"/>
                <a:gd name="T62" fmla="*/ 20 w 958"/>
                <a:gd name="T63" fmla="*/ 618 h 958"/>
                <a:gd name="T64" fmla="*/ 6 w 958"/>
                <a:gd name="T65" fmla="*/ 549 h 958"/>
                <a:gd name="T66" fmla="*/ 0 w 958"/>
                <a:gd name="T67" fmla="*/ 478 h 958"/>
                <a:gd name="T68" fmla="*/ 6 w 958"/>
                <a:gd name="T69" fmla="*/ 407 h 958"/>
                <a:gd name="T70" fmla="*/ 20 w 958"/>
                <a:gd name="T71" fmla="*/ 340 h 958"/>
                <a:gd name="T72" fmla="*/ 45 w 958"/>
                <a:gd name="T73" fmla="*/ 276 h 958"/>
                <a:gd name="T74" fmla="*/ 78 w 958"/>
                <a:gd name="T75" fmla="*/ 217 h 958"/>
                <a:gd name="T76" fmla="*/ 117 w 958"/>
                <a:gd name="T77" fmla="*/ 164 h 958"/>
                <a:gd name="T78" fmla="*/ 165 w 958"/>
                <a:gd name="T79" fmla="*/ 116 h 958"/>
                <a:gd name="T80" fmla="*/ 218 w 958"/>
                <a:gd name="T81" fmla="*/ 76 h 958"/>
                <a:gd name="T82" fmla="*/ 277 w 958"/>
                <a:gd name="T83" fmla="*/ 44 h 958"/>
                <a:gd name="T84" fmla="*/ 340 w 958"/>
                <a:gd name="T85" fmla="*/ 19 h 958"/>
                <a:gd name="T86" fmla="*/ 409 w 958"/>
                <a:gd name="T87" fmla="*/ 5 h 958"/>
                <a:gd name="T88" fmla="*/ 480 w 958"/>
                <a:gd name="T89" fmla="*/ 0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58" h="958">
                  <a:moveTo>
                    <a:pt x="480" y="0"/>
                  </a:moveTo>
                  <a:lnTo>
                    <a:pt x="551" y="5"/>
                  </a:lnTo>
                  <a:lnTo>
                    <a:pt x="618" y="19"/>
                  </a:lnTo>
                  <a:lnTo>
                    <a:pt x="682" y="44"/>
                  </a:lnTo>
                  <a:lnTo>
                    <a:pt x="740" y="76"/>
                  </a:lnTo>
                  <a:lnTo>
                    <a:pt x="794" y="116"/>
                  </a:lnTo>
                  <a:lnTo>
                    <a:pt x="841" y="164"/>
                  </a:lnTo>
                  <a:lnTo>
                    <a:pt x="882" y="217"/>
                  </a:lnTo>
                  <a:lnTo>
                    <a:pt x="914" y="276"/>
                  </a:lnTo>
                  <a:lnTo>
                    <a:pt x="939" y="340"/>
                  </a:lnTo>
                  <a:lnTo>
                    <a:pt x="953" y="407"/>
                  </a:lnTo>
                  <a:lnTo>
                    <a:pt x="958" y="478"/>
                  </a:lnTo>
                  <a:lnTo>
                    <a:pt x="953" y="549"/>
                  </a:lnTo>
                  <a:lnTo>
                    <a:pt x="939" y="618"/>
                  </a:lnTo>
                  <a:lnTo>
                    <a:pt x="914" y="681"/>
                  </a:lnTo>
                  <a:lnTo>
                    <a:pt x="882" y="740"/>
                  </a:lnTo>
                  <a:lnTo>
                    <a:pt x="841" y="793"/>
                  </a:lnTo>
                  <a:lnTo>
                    <a:pt x="794" y="841"/>
                  </a:lnTo>
                  <a:lnTo>
                    <a:pt x="740" y="880"/>
                  </a:lnTo>
                  <a:lnTo>
                    <a:pt x="682" y="913"/>
                  </a:lnTo>
                  <a:lnTo>
                    <a:pt x="618" y="938"/>
                  </a:lnTo>
                  <a:lnTo>
                    <a:pt x="551" y="952"/>
                  </a:lnTo>
                  <a:lnTo>
                    <a:pt x="480" y="958"/>
                  </a:lnTo>
                  <a:lnTo>
                    <a:pt x="409" y="952"/>
                  </a:lnTo>
                  <a:lnTo>
                    <a:pt x="340" y="938"/>
                  </a:lnTo>
                  <a:lnTo>
                    <a:pt x="277" y="913"/>
                  </a:lnTo>
                  <a:lnTo>
                    <a:pt x="218" y="880"/>
                  </a:lnTo>
                  <a:lnTo>
                    <a:pt x="165" y="841"/>
                  </a:lnTo>
                  <a:lnTo>
                    <a:pt x="117" y="793"/>
                  </a:lnTo>
                  <a:lnTo>
                    <a:pt x="78" y="740"/>
                  </a:lnTo>
                  <a:lnTo>
                    <a:pt x="45" y="681"/>
                  </a:lnTo>
                  <a:lnTo>
                    <a:pt x="20" y="618"/>
                  </a:lnTo>
                  <a:lnTo>
                    <a:pt x="6" y="549"/>
                  </a:lnTo>
                  <a:lnTo>
                    <a:pt x="0" y="478"/>
                  </a:lnTo>
                  <a:lnTo>
                    <a:pt x="6" y="407"/>
                  </a:lnTo>
                  <a:lnTo>
                    <a:pt x="20" y="340"/>
                  </a:lnTo>
                  <a:lnTo>
                    <a:pt x="45" y="276"/>
                  </a:lnTo>
                  <a:lnTo>
                    <a:pt x="78" y="217"/>
                  </a:lnTo>
                  <a:lnTo>
                    <a:pt x="117" y="164"/>
                  </a:lnTo>
                  <a:lnTo>
                    <a:pt x="165" y="116"/>
                  </a:lnTo>
                  <a:lnTo>
                    <a:pt x="218" y="76"/>
                  </a:lnTo>
                  <a:lnTo>
                    <a:pt x="277" y="44"/>
                  </a:lnTo>
                  <a:lnTo>
                    <a:pt x="340" y="19"/>
                  </a:lnTo>
                  <a:lnTo>
                    <a:pt x="409" y="5"/>
                  </a:lnTo>
                  <a:lnTo>
                    <a:pt x="4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3" name="Freeform 417"/>
            <p:cNvSpPr>
              <a:spLocks/>
            </p:cNvSpPr>
            <p:nvPr/>
          </p:nvSpPr>
          <p:spPr bwMode="auto">
            <a:xfrm>
              <a:off x="7680" y="4977"/>
              <a:ext cx="1584" cy="2356"/>
            </a:xfrm>
            <a:custGeom>
              <a:avLst/>
              <a:gdLst>
                <a:gd name="T0" fmla="*/ 804 w 3169"/>
                <a:gd name="T1" fmla="*/ 44 h 4712"/>
                <a:gd name="T2" fmla="*/ 867 w 3169"/>
                <a:gd name="T3" fmla="*/ 216 h 4712"/>
                <a:gd name="T4" fmla="*/ 951 w 3169"/>
                <a:gd name="T5" fmla="*/ 441 h 4712"/>
                <a:gd name="T6" fmla="*/ 1029 w 3169"/>
                <a:gd name="T7" fmla="*/ 648 h 4712"/>
                <a:gd name="T8" fmla="*/ 1075 w 3169"/>
                <a:gd name="T9" fmla="*/ 768 h 4712"/>
                <a:gd name="T10" fmla="*/ 1023 w 3169"/>
                <a:gd name="T11" fmla="*/ 377 h 4712"/>
                <a:gd name="T12" fmla="*/ 1036 w 3169"/>
                <a:gd name="T13" fmla="*/ 21 h 4712"/>
                <a:gd name="T14" fmla="*/ 1292 w 3169"/>
                <a:gd name="T15" fmla="*/ 0 h 4712"/>
                <a:gd name="T16" fmla="*/ 1328 w 3169"/>
                <a:gd name="T17" fmla="*/ 37 h 4712"/>
                <a:gd name="T18" fmla="*/ 1342 w 3169"/>
                <a:gd name="T19" fmla="*/ 398 h 4712"/>
                <a:gd name="T20" fmla="*/ 1285 w 3169"/>
                <a:gd name="T21" fmla="*/ 744 h 4712"/>
                <a:gd name="T22" fmla="*/ 1354 w 3169"/>
                <a:gd name="T23" fmla="*/ 563 h 4712"/>
                <a:gd name="T24" fmla="*/ 1446 w 3169"/>
                <a:gd name="T25" fmla="*/ 324 h 4712"/>
                <a:gd name="T26" fmla="*/ 1531 w 3169"/>
                <a:gd name="T27" fmla="*/ 103 h 4712"/>
                <a:gd name="T28" fmla="*/ 1799 w 3169"/>
                <a:gd name="T29" fmla="*/ 0 h 4712"/>
                <a:gd name="T30" fmla="*/ 2073 w 3169"/>
                <a:gd name="T31" fmla="*/ 74 h 4712"/>
                <a:gd name="T32" fmla="*/ 2269 w 3169"/>
                <a:gd name="T33" fmla="*/ 271 h 4712"/>
                <a:gd name="T34" fmla="*/ 2346 w 3169"/>
                <a:gd name="T35" fmla="*/ 545 h 4712"/>
                <a:gd name="T36" fmla="*/ 2901 w 3169"/>
                <a:gd name="T37" fmla="*/ 655 h 4712"/>
                <a:gd name="T38" fmla="*/ 3071 w 3169"/>
                <a:gd name="T39" fmla="*/ 694 h 4712"/>
                <a:gd name="T40" fmla="*/ 3165 w 3169"/>
                <a:gd name="T41" fmla="*/ 846 h 4712"/>
                <a:gd name="T42" fmla="*/ 3126 w 3169"/>
                <a:gd name="T43" fmla="*/ 1016 h 4712"/>
                <a:gd name="T44" fmla="*/ 2199 w 3169"/>
                <a:gd name="T45" fmla="*/ 1610 h 4712"/>
                <a:gd name="T46" fmla="*/ 2027 w 3169"/>
                <a:gd name="T47" fmla="*/ 1604 h 4712"/>
                <a:gd name="T48" fmla="*/ 1907 w 3169"/>
                <a:gd name="T49" fmla="*/ 1484 h 4712"/>
                <a:gd name="T50" fmla="*/ 1884 w 3169"/>
                <a:gd name="T51" fmla="*/ 545 h 4712"/>
                <a:gd name="T52" fmla="*/ 1834 w 3169"/>
                <a:gd name="T53" fmla="*/ 498 h 4712"/>
                <a:gd name="T54" fmla="*/ 1786 w 3169"/>
                <a:gd name="T55" fmla="*/ 545 h 4712"/>
                <a:gd name="T56" fmla="*/ 1753 w 3169"/>
                <a:gd name="T57" fmla="*/ 4574 h 4712"/>
                <a:gd name="T58" fmla="*/ 1611 w 3169"/>
                <a:gd name="T59" fmla="*/ 4695 h 4712"/>
                <a:gd name="T60" fmla="*/ 1416 w 3169"/>
                <a:gd name="T61" fmla="*/ 4695 h 4712"/>
                <a:gd name="T62" fmla="*/ 1275 w 3169"/>
                <a:gd name="T63" fmla="*/ 4574 h 4712"/>
                <a:gd name="T64" fmla="*/ 1236 w 3169"/>
                <a:gd name="T65" fmla="*/ 2277 h 4712"/>
                <a:gd name="T66" fmla="*/ 1177 w 3169"/>
                <a:gd name="T67" fmla="*/ 2217 h 4712"/>
                <a:gd name="T68" fmla="*/ 1117 w 3169"/>
                <a:gd name="T69" fmla="*/ 2277 h 4712"/>
                <a:gd name="T70" fmla="*/ 1078 w 3169"/>
                <a:gd name="T71" fmla="*/ 4574 h 4712"/>
                <a:gd name="T72" fmla="*/ 936 w 3169"/>
                <a:gd name="T73" fmla="*/ 4695 h 4712"/>
                <a:gd name="T74" fmla="*/ 742 w 3169"/>
                <a:gd name="T75" fmla="*/ 4695 h 4712"/>
                <a:gd name="T76" fmla="*/ 600 w 3169"/>
                <a:gd name="T77" fmla="*/ 4574 h 4712"/>
                <a:gd name="T78" fmla="*/ 561 w 3169"/>
                <a:gd name="T79" fmla="*/ 547 h 4712"/>
                <a:gd name="T80" fmla="*/ 515 w 3169"/>
                <a:gd name="T81" fmla="*/ 501 h 4712"/>
                <a:gd name="T82" fmla="*/ 471 w 3169"/>
                <a:gd name="T83" fmla="*/ 547 h 4712"/>
                <a:gd name="T84" fmla="*/ 421 w 3169"/>
                <a:gd name="T85" fmla="*/ 2375 h 4712"/>
                <a:gd name="T86" fmla="*/ 276 w 3169"/>
                <a:gd name="T87" fmla="*/ 2472 h 4712"/>
                <a:gd name="T88" fmla="*/ 140 w 3169"/>
                <a:gd name="T89" fmla="*/ 2458 h 4712"/>
                <a:gd name="T90" fmla="*/ 18 w 3169"/>
                <a:gd name="T91" fmla="*/ 2334 h 4712"/>
                <a:gd name="T92" fmla="*/ 12 w 3169"/>
                <a:gd name="T93" fmla="*/ 471 h 4712"/>
                <a:gd name="T94" fmla="*/ 122 w 3169"/>
                <a:gd name="T95" fmla="*/ 212 h 4712"/>
                <a:gd name="T96" fmla="*/ 343 w 3169"/>
                <a:gd name="T97" fmla="*/ 44 h 4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69" h="4712">
                  <a:moveTo>
                    <a:pt x="554" y="0"/>
                  </a:moveTo>
                  <a:lnTo>
                    <a:pt x="786" y="0"/>
                  </a:lnTo>
                  <a:lnTo>
                    <a:pt x="793" y="18"/>
                  </a:lnTo>
                  <a:lnTo>
                    <a:pt x="804" y="44"/>
                  </a:lnTo>
                  <a:lnTo>
                    <a:pt x="816" y="80"/>
                  </a:lnTo>
                  <a:lnTo>
                    <a:pt x="832" y="120"/>
                  </a:lnTo>
                  <a:lnTo>
                    <a:pt x="850" y="166"/>
                  </a:lnTo>
                  <a:lnTo>
                    <a:pt x="867" y="216"/>
                  </a:lnTo>
                  <a:lnTo>
                    <a:pt x="887" y="271"/>
                  </a:lnTo>
                  <a:lnTo>
                    <a:pt x="908" y="326"/>
                  </a:lnTo>
                  <a:lnTo>
                    <a:pt x="929" y="382"/>
                  </a:lnTo>
                  <a:lnTo>
                    <a:pt x="951" y="441"/>
                  </a:lnTo>
                  <a:lnTo>
                    <a:pt x="972" y="496"/>
                  </a:lnTo>
                  <a:lnTo>
                    <a:pt x="993" y="551"/>
                  </a:lnTo>
                  <a:lnTo>
                    <a:pt x="1011" y="600"/>
                  </a:lnTo>
                  <a:lnTo>
                    <a:pt x="1029" y="648"/>
                  </a:lnTo>
                  <a:lnTo>
                    <a:pt x="1044" y="689"/>
                  </a:lnTo>
                  <a:lnTo>
                    <a:pt x="1057" y="724"/>
                  </a:lnTo>
                  <a:lnTo>
                    <a:pt x="1067" y="751"/>
                  </a:lnTo>
                  <a:lnTo>
                    <a:pt x="1075" y="768"/>
                  </a:lnTo>
                  <a:lnTo>
                    <a:pt x="1014" y="443"/>
                  </a:lnTo>
                  <a:lnTo>
                    <a:pt x="1013" y="420"/>
                  </a:lnTo>
                  <a:lnTo>
                    <a:pt x="1016" y="398"/>
                  </a:lnTo>
                  <a:lnTo>
                    <a:pt x="1023" y="377"/>
                  </a:lnTo>
                  <a:lnTo>
                    <a:pt x="1119" y="205"/>
                  </a:lnTo>
                  <a:lnTo>
                    <a:pt x="1034" y="55"/>
                  </a:lnTo>
                  <a:lnTo>
                    <a:pt x="1030" y="37"/>
                  </a:lnTo>
                  <a:lnTo>
                    <a:pt x="1036" y="21"/>
                  </a:lnTo>
                  <a:lnTo>
                    <a:pt x="1043" y="11"/>
                  </a:lnTo>
                  <a:lnTo>
                    <a:pt x="1052" y="3"/>
                  </a:lnTo>
                  <a:lnTo>
                    <a:pt x="1064" y="0"/>
                  </a:lnTo>
                  <a:lnTo>
                    <a:pt x="1292" y="0"/>
                  </a:lnTo>
                  <a:lnTo>
                    <a:pt x="1305" y="3"/>
                  </a:lnTo>
                  <a:lnTo>
                    <a:pt x="1315" y="11"/>
                  </a:lnTo>
                  <a:lnTo>
                    <a:pt x="1322" y="21"/>
                  </a:lnTo>
                  <a:lnTo>
                    <a:pt x="1328" y="37"/>
                  </a:lnTo>
                  <a:lnTo>
                    <a:pt x="1322" y="55"/>
                  </a:lnTo>
                  <a:lnTo>
                    <a:pt x="1239" y="205"/>
                  </a:lnTo>
                  <a:lnTo>
                    <a:pt x="1333" y="377"/>
                  </a:lnTo>
                  <a:lnTo>
                    <a:pt x="1342" y="398"/>
                  </a:lnTo>
                  <a:lnTo>
                    <a:pt x="1345" y="420"/>
                  </a:lnTo>
                  <a:lnTo>
                    <a:pt x="1344" y="443"/>
                  </a:lnTo>
                  <a:lnTo>
                    <a:pt x="1275" y="768"/>
                  </a:lnTo>
                  <a:lnTo>
                    <a:pt x="1285" y="744"/>
                  </a:lnTo>
                  <a:lnTo>
                    <a:pt x="1298" y="708"/>
                  </a:lnTo>
                  <a:lnTo>
                    <a:pt x="1314" y="666"/>
                  </a:lnTo>
                  <a:lnTo>
                    <a:pt x="1333" y="618"/>
                  </a:lnTo>
                  <a:lnTo>
                    <a:pt x="1354" y="563"/>
                  </a:lnTo>
                  <a:lnTo>
                    <a:pt x="1375" y="506"/>
                  </a:lnTo>
                  <a:lnTo>
                    <a:pt x="1398" y="446"/>
                  </a:lnTo>
                  <a:lnTo>
                    <a:pt x="1423" y="384"/>
                  </a:lnTo>
                  <a:lnTo>
                    <a:pt x="1446" y="324"/>
                  </a:lnTo>
                  <a:lnTo>
                    <a:pt x="1469" y="264"/>
                  </a:lnTo>
                  <a:lnTo>
                    <a:pt x="1492" y="205"/>
                  </a:lnTo>
                  <a:lnTo>
                    <a:pt x="1512" y="152"/>
                  </a:lnTo>
                  <a:lnTo>
                    <a:pt x="1531" y="103"/>
                  </a:lnTo>
                  <a:lnTo>
                    <a:pt x="1547" y="60"/>
                  </a:lnTo>
                  <a:lnTo>
                    <a:pt x="1561" y="26"/>
                  </a:lnTo>
                  <a:lnTo>
                    <a:pt x="1570" y="0"/>
                  </a:lnTo>
                  <a:lnTo>
                    <a:pt x="1799" y="0"/>
                  </a:lnTo>
                  <a:lnTo>
                    <a:pt x="1871" y="5"/>
                  </a:lnTo>
                  <a:lnTo>
                    <a:pt x="1942" y="19"/>
                  </a:lnTo>
                  <a:lnTo>
                    <a:pt x="2009" y="44"/>
                  </a:lnTo>
                  <a:lnTo>
                    <a:pt x="2073" y="74"/>
                  </a:lnTo>
                  <a:lnTo>
                    <a:pt x="2131" y="113"/>
                  </a:lnTo>
                  <a:lnTo>
                    <a:pt x="2184" y="161"/>
                  </a:lnTo>
                  <a:lnTo>
                    <a:pt x="2230" y="212"/>
                  </a:lnTo>
                  <a:lnTo>
                    <a:pt x="2269" y="271"/>
                  </a:lnTo>
                  <a:lnTo>
                    <a:pt x="2301" y="333"/>
                  </a:lnTo>
                  <a:lnTo>
                    <a:pt x="2324" y="400"/>
                  </a:lnTo>
                  <a:lnTo>
                    <a:pt x="2340" y="471"/>
                  </a:lnTo>
                  <a:lnTo>
                    <a:pt x="2346" y="545"/>
                  </a:lnTo>
                  <a:lnTo>
                    <a:pt x="2347" y="977"/>
                  </a:lnTo>
                  <a:lnTo>
                    <a:pt x="2815" y="687"/>
                  </a:lnTo>
                  <a:lnTo>
                    <a:pt x="2857" y="666"/>
                  </a:lnTo>
                  <a:lnTo>
                    <a:pt x="2901" y="655"/>
                  </a:lnTo>
                  <a:lnTo>
                    <a:pt x="2946" y="652"/>
                  </a:lnTo>
                  <a:lnTo>
                    <a:pt x="2990" y="659"/>
                  </a:lnTo>
                  <a:lnTo>
                    <a:pt x="3032" y="673"/>
                  </a:lnTo>
                  <a:lnTo>
                    <a:pt x="3071" y="694"/>
                  </a:lnTo>
                  <a:lnTo>
                    <a:pt x="3105" y="724"/>
                  </a:lnTo>
                  <a:lnTo>
                    <a:pt x="3133" y="761"/>
                  </a:lnTo>
                  <a:lnTo>
                    <a:pt x="3155" y="804"/>
                  </a:lnTo>
                  <a:lnTo>
                    <a:pt x="3165" y="846"/>
                  </a:lnTo>
                  <a:lnTo>
                    <a:pt x="3169" y="892"/>
                  </a:lnTo>
                  <a:lnTo>
                    <a:pt x="3163" y="935"/>
                  </a:lnTo>
                  <a:lnTo>
                    <a:pt x="3149" y="977"/>
                  </a:lnTo>
                  <a:lnTo>
                    <a:pt x="3126" y="1016"/>
                  </a:lnTo>
                  <a:lnTo>
                    <a:pt x="3096" y="1052"/>
                  </a:lnTo>
                  <a:lnTo>
                    <a:pt x="3059" y="1080"/>
                  </a:lnTo>
                  <a:lnTo>
                    <a:pt x="2241" y="1588"/>
                  </a:lnTo>
                  <a:lnTo>
                    <a:pt x="2199" y="1610"/>
                  </a:lnTo>
                  <a:lnTo>
                    <a:pt x="2154" y="1620"/>
                  </a:lnTo>
                  <a:lnTo>
                    <a:pt x="2110" y="1624"/>
                  </a:lnTo>
                  <a:lnTo>
                    <a:pt x="2068" y="1617"/>
                  </a:lnTo>
                  <a:lnTo>
                    <a:pt x="2027" y="1604"/>
                  </a:lnTo>
                  <a:lnTo>
                    <a:pt x="1988" y="1583"/>
                  </a:lnTo>
                  <a:lnTo>
                    <a:pt x="1956" y="1557"/>
                  </a:lnTo>
                  <a:lnTo>
                    <a:pt x="1928" y="1523"/>
                  </a:lnTo>
                  <a:lnTo>
                    <a:pt x="1907" y="1484"/>
                  </a:lnTo>
                  <a:lnTo>
                    <a:pt x="1892" y="1441"/>
                  </a:lnTo>
                  <a:lnTo>
                    <a:pt x="1887" y="1394"/>
                  </a:lnTo>
                  <a:lnTo>
                    <a:pt x="1884" y="547"/>
                  </a:lnTo>
                  <a:lnTo>
                    <a:pt x="1884" y="545"/>
                  </a:lnTo>
                  <a:lnTo>
                    <a:pt x="1878" y="528"/>
                  </a:lnTo>
                  <a:lnTo>
                    <a:pt x="1869" y="512"/>
                  </a:lnTo>
                  <a:lnTo>
                    <a:pt x="1853" y="501"/>
                  </a:lnTo>
                  <a:lnTo>
                    <a:pt x="1834" y="498"/>
                  </a:lnTo>
                  <a:lnTo>
                    <a:pt x="1816" y="501"/>
                  </a:lnTo>
                  <a:lnTo>
                    <a:pt x="1800" y="512"/>
                  </a:lnTo>
                  <a:lnTo>
                    <a:pt x="1790" y="528"/>
                  </a:lnTo>
                  <a:lnTo>
                    <a:pt x="1786" y="545"/>
                  </a:lnTo>
                  <a:lnTo>
                    <a:pt x="1791" y="4434"/>
                  </a:lnTo>
                  <a:lnTo>
                    <a:pt x="1786" y="4484"/>
                  </a:lnTo>
                  <a:lnTo>
                    <a:pt x="1774" y="4532"/>
                  </a:lnTo>
                  <a:lnTo>
                    <a:pt x="1753" y="4574"/>
                  </a:lnTo>
                  <a:lnTo>
                    <a:pt x="1726" y="4613"/>
                  </a:lnTo>
                  <a:lnTo>
                    <a:pt x="1692" y="4647"/>
                  </a:lnTo>
                  <a:lnTo>
                    <a:pt x="1653" y="4675"/>
                  </a:lnTo>
                  <a:lnTo>
                    <a:pt x="1611" y="4695"/>
                  </a:lnTo>
                  <a:lnTo>
                    <a:pt x="1563" y="4707"/>
                  </a:lnTo>
                  <a:lnTo>
                    <a:pt x="1514" y="4712"/>
                  </a:lnTo>
                  <a:lnTo>
                    <a:pt x="1464" y="4707"/>
                  </a:lnTo>
                  <a:lnTo>
                    <a:pt x="1416" y="4695"/>
                  </a:lnTo>
                  <a:lnTo>
                    <a:pt x="1374" y="4675"/>
                  </a:lnTo>
                  <a:lnTo>
                    <a:pt x="1335" y="4647"/>
                  </a:lnTo>
                  <a:lnTo>
                    <a:pt x="1301" y="4613"/>
                  </a:lnTo>
                  <a:lnTo>
                    <a:pt x="1275" y="4574"/>
                  </a:lnTo>
                  <a:lnTo>
                    <a:pt x="1253" y="4532"/>
                  </a:lnTo>
                  <a:lnTo>
                    <a:pt x="1241" y="4484"/>
                  </a:lnTo>
                  <a:lnTo>
                    <a:pt x="1236" y="4434"/>
                  </a:lnTo>
                  <a:lnTo>
                    <a:pt x="1236" y="2277"/>
                  </a:lnTo>
                  <a:lnTo>
                    <a:pt x="1232" y="2252"/>
                  </a:lnTo>
                  <a:lnTo>
                    <a:pt x="1220" y="2235"/>
                  </a:lnTo>
                  <a:lnTo>
                    <a:pt x="1200" y="2221"/>
                  </a:lnTo>
                  <a:lnTo>
                    <a:pt x="1177" y="2217"/>
                  </a:lnTo>
                  <a:lnTo>
                    <a:pt x="1152" y="2221"/>
                  </a:lnTo>
                  <a:lnTo>
                    <a:pt x="1135" y="2235"/>
                  </a:lnTo>
                  <a:lnTo>
                    <a:pt x="1121" y="2252"/>
                  </a:lnTo>
                  <a:lnTo>
                    <a:pt x="1117" y="2277"/>
                  </a:lnTo>
                  <a:lnTo>
                    <a:pt x="1117" y="4434"/>
                  </a:lnTo>
                  <a:lnTo>
                    <a:pt x="1112" y="4484"/>
                  </a:lnTo>
                  <a:lnTo>
                    <a:pt x="1099" y="4532"/>
                  </a:lnTo>
                  <a:lnTo>
                    <a:pt x="1078" y="4574"/>
                  </a:lnTo>
                  <a:lnTo>
                    <a:pt x="1052" y="4613"/>
                  </a:lnTo>
                  <a:lnTo>
                    <a:pt x="1018" y="4647"/>
                  </a:lnTo>
                  <a:lnTo>
                    <a:pt x="979" y="4675"/>
                  </a:lnTo>
                  <a:lnTo>
                    <a:pt x="936" y="4695"/>
                  </a:lnTo>
                  <a:lnTo>
                    <a:pt x="889" y="4707"/>
                  </a:lnTo>
                  <a:lnTo>
                    <a:pt x="839" y="4712"/>
                  </a:lnTo>
                  <a:lnTo>
                    <a:pt x="790" y="4707"/>
                  </a:lnTo>
                  <a:lnTo>
                    <a:pt x="742" y="4695"/>
                  </a:lnTo>
                  <a:lnTo>
                    <a:pt x="699" y="4675"/>
                  </a:lnTo>
                  <a:lnTo>
                    <a:pt x="660" y="4647"/>
                  </a:lnTo>
                  <a:lnTo>
                    <a:pt x="627" y="4613"/>
                  </a:lnTo>
                  <a:lnTo>
                    <a:pt x="600" y="4574"/>
                  </a:lnTo>
                  <a:lnTo>
                    <a:pt x="579" y="4532"/>
                  </a:lnTo>
                  <a:lnTo>
                    <a:pt x="566" y="4484"/>
                  </a:lnTo>
                  <a:lnTo>
                    <a:pt x="561" y="4434"/>
                  </a:lnTo>
                  <a:lnTo>
                    <a:pt x="561" y="547"/>
                  </a:lnTo>
                  <a:lnTo>
                    <a:pt x="558" y="529"/>
                  </a:lnTo>
                  <a:lnTo>
                    <a:pt x="549" y="515"/>
                  </a:lnTo>
                  <a:lnTo>
                    <a:pt x="535" y="505"/>
                  </a:lnTo>
                  <a:lnTo>
                    <a:pt x="515" y="501"/>
                  </a:lnTo>
                  <a:lnTo>
                    <a:pt x="497" y="505"/>
                  </a:lnTo>
                  <a:lnTo>
                    <a:pt x="483" y="515"/>
                  </a:lnTo>
                  <a:lnTo>
                    <a:pt x="474" y="529"/>
                  </a:lnTo>
                  <a:lnTo>
                    <a:pt x="471" y="547"/>
                  </a:lnTo>
                  <a:lnTo>
                    <a:pt x="462" y="2245"/>
                  </a:lnTo>
                  <a:lnTo>
                    <a:pt x="457" y="2293"/>
                  </a:lnTo>
                  <a:lnTo>
                    <a:pt x="443" y="2336"/>
                  </a:lnTo>
                  <a:lnTo>
                    <a:pt x="421" y="2375"/>
                  </a:lnTo>
                  <a:lnTo>
                    <a:pt x="393" y="2408"/>
                  </a:lnTo>
                  <a:lnTo>
                    <a:pt x="359" y="2437"/>
                  </a:lnTo>
                  <a:lnTo>
                    <a:pt x="320" y="2458"/>
                  </a:lnTo>
                  <a:lnTo>
                    <a:pt x="276" y="2472"/>
                  </a:lnTo>
                  <a:lnTo>
                    <a:pt x="230" y="2476"/>
                  </a:lnTo>
                  <a:lnTo>
                    <a:pt x="228" y="2476"/>
                  </a:lnTo>
                  <a:lnTo>
                    <a:pt x="182" y="2472"/>
                  </a:lnTo>
                  <a:lnTo>
                    <a:pt x="140" y="2458"/>
                  </a:lnTo>
                  <a:lnTo>
                    <a:pt x="101" y="2437"/>
                  </a:lnTo>
                  <a:lnTo>
                    <a:pt x="65" y="2408"/>
                  </a:lnTo>
                  <a:lnTo>
                    <a:pt x="37" y="2373"/>
                  </a:lnTo>
                  <a:lnTo>
                    <a:pt x="18" y="2334"/>
                  </a:lnTo>
                  <a:lnTo>
                    <a:pt x="4" y="2290"/>
                  </a:lnTo>
                  <a:lnTo>
                    <a:pt x="0" y="2244"/>
                  </a:lnTo>
                  <a:lnTo>
                    <a:pt x="7" y="545"/>
                  </a:lnTo>
                  <a:lnTo>
                    <a:pt x="12" y="471"/>
                  </a:lnTo>
                  <a:lnTo>
                    <a:pt x="28" y="400"/>
                  </a:lnTo>
                  <a:lnTo>
                    <a:pt x="51" y="333"/>
                  </a:lnTo>
                  <a:lnTo>
                    <a:pt x="83" y="271"/>
                  </a:lnTo>
                  <a:lnTo>
                    <a:pt x="122" y="212"/>
                  </a:lnTo>
                  <a:lnTo>
                    <a:pt x="170" y="159"/>
                  </a:lnTo>
                  <a:lnTo>
                    <a:pt x="221" y="113"/>
                  </a:lnTo>
                  <a:lnTo>
                    <a:pt x="280" y="74"/>
                  </a:lnTo>
                  <a:lnTo>
                    <a:pt x="343" y="44"/>
                  </a:lnTo>
                  <a:lnTo>
                    <a:pt x="411" y="19"/>
                  </a:lnTo>
                  <a:lnTo>
                    <a:pt x="482" y="5"/>
                  </a:lnTo>
                  <a:lnTo>
                    <a:pt x="5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4" name="Freeform 418"/>
            <p:cNvSpPr>
              <a:spLocks noEditPoints="1"/>
            </p:cNvSpPr>
            <p:nvPr/>
          </p:nvSpPr>
          <p:spPr bwMode="auto">
            <a:xfrm>
              <a:off x="8886" y="5675"/>
              <a:ext cx="1505" cy="1653"/>
            </a:xfrm>
            <a:custGeom>
              <a:avLst/>
              <a:gdLst>
                <a:gd name="T0" fmla="*/ 1264 w 3009"/>
                <a:gd name="T1" fmla="*/ 448 h 3307"/>
                <a:gd name="T2" fmla="*/ 880 w 3009"/>
                <a:gd name="T3" fmla="*/ 556 h 3307"/>
                <a:gd name="T4" fmla="*/ 527 w 3009"/>
                <a:gd name="T5" fmla="*/ 695 h 3307"/>
                <a:gd name="T6" fmla="*/ 419 w 3009"/>
                <a:gd name="T7" fmla="*/ 884 h 3307"/>
                <a:gd name="T8" fmla="*/ 495 w 3009"/>
                <a:gd name="T9" fmla="*/ 1201 h 3307"/>
                <a:gd name="T10" fmla="*/ 600 w 3009"/>
                <a:gd name="T11" fmla="*/ 1610 h 3307"/>
                <a:gd name="T12" fmla="*/ 719 w 3009"/>
                <a:gd name="T13" fmla="*/ 2060 h 3307"/>
                <a:gd name="T14" fmla="*/ 867 w 3009"/>
                <a:gd name="T15" fmla="*/ 2377 h 3307"/>
                <a:gd name="T16" fmla="*/ 1092 w 3009"/>
                <a:gd name="T17" fmla="*/ 2598 h 3307"/>
                <a:gd name="T18" fmla="*/ 1338 w 3009"/>
                <a:gd name="T19" fmla="*/ 2809 h 3307"/>
                <a:gd name="T20" fmla="*/ 1505 w 3009"/>
                <a:gd name="T21" fmla="*/ 392 h 3307"/>
                <a:gd name="T22" fmla="*/ 1791 w 3009"/>
                <a:gd name="T23" fmla="*/ 62 h 3307"/>
                <a:gd name="T24" fmla="*/ 2232 w 3009"/>
                <a:gd name="T25" fmla="*/ 186 h 3307"/>
                <a:gd name="T26" fmla="*/ 2645 w 3009"/>
                <a:gd name="T27" fmla="*/ 347 h 3307"/>
                <a:gd name="T28" fmla="*/ 2901 w 3009"/>
                <a:gd name="T29" fmla="*/ 512 h 3307"/>
                <a:gd name="T30" fmla="*/ 3004 w 3009"/>
                <a:gd name="T31" fmla="*/ 670 h 3307"/>
                <a:gd name="T32" fmla="*/ 2995 w 3009"/>
                <a:gd name="T33" fmla="*/ 822 h 3307"/>
                <a:gd name="T34" fmla="*/ 2938 w 3009"/>
                <a:gd name="T35" fmla="*/ 1079 h 3307"/>
                <a:gd name="T36" fmla="*/ 2857 w 3009"/>
                <a:gd name="T37" fmla="*/ 1415 h 3307"/>
                <a:gd name="T38" fmla="*/ 2763 w 3009"/>
                <a:gd name="T39" fmla="*/ 1777 h 3307"/>
                <a:gd name="T40" fmla="*/ 2673 w 3009"/>
                <a:gd name="T41" fmla="*/ 2111 h 3307"/>
                <a:gd name="T42" fmla="*/ 2604 w 3009"/>
                <a:gd name="T43" fmla="*/ 2368 h 3307"/>
                <a:gd name="T44" fmla="*/ 2570 w 3009"/>
                <a:gd name="T45" fmla="*/ 2480 h 3307"/>
                <a:gd name="T46" fmla="*/ 2501 w 3009"/>
                <a:gd name="T47" fmla="*/ 2556 h 3307"/>
                <a:gd name="T48" fmla="*/ 2358 w 3009"/>
                <a:gd name="T49" fmla="*/ 2706 h 3307"/>
                <a:gd name="T50" fmla="*/ 2167 w 3009"/>
                <a:gd name="T51" fmla="*/ 2891 h 3307"/>
                <a:gd name="T52" fmla="*/ 1951 w 3009"/>
                <a:gd name="T53" fmla="*/ 3076 h 3307"/>
                <a:gd name="T54" fmla="*/ 1735 w 3009"/>
                <a:gd name="T55" fmla="*/ 3225 h 3307"/>
                <a:gd name="T56" fmla="*/ 1545 w 3009"/>
                <a:gd name="T57" fmla="*/ 3303 h 3307"/>
                <a:gd name="T58" fmla="*/ 1374 w 3009"/>
                <a:gd name="T59" fmla="*/ 3277 h 3307"/>
                <a:gd name="T60" fmla="*/ 1168 w 3009"/>
                <a:gd name="T61" fmla="*/ 3158 h 3307"/>
                <a:gd name="T62" fmla="*/ 949 w 3009"/>
                <a:gd name="T63" fmla="*/ 2986 h 3307"/>
                <a:gd name="T64" fmla="*/ 742 w 3009"/>
                <a:gd name="T65" fmla="*/ 2797 h 3307"/>
                <a:gd name="T66" fmla="*/ 572 w 3009"/>
                <a:gd name="T67" fmla="*/ 2625 h 3307"/>
                <a:gd name="T68" fmla="*/ 462 w 3009"/>
                <a:gd name="T69" fmla="*/ 2506 h 3307"/>
                <a:gd name="T70" fmla="*/ 434 w 3009"/>
                <a:gd name="T71" fmla="*/ 2471 h 3307"/>
                <a:gd name="T72" fmla="*/ 402 w 3009"/>
                <a:gd name="T73" fmla="*/ 2359 h 3307"/>
                <a:gd name="T74" fmla="*/ 341 w 3009"/>
                <a:gd name="T75" fmla="*/ 2131 h 3307"/>
                <a:gd name="T76" fmla="*/ 260 w 3009"/>
                <a:gd name="T77" fmla="*/ 1830 h 3307"/>
                <a:gd name="T78" fmla="*/ 173 w 3009"/>
                <a:gd name="T79" fmla="*/ 1499 h 3307"/>
                <a:gd name="T80" fmla="*/ 94 w 3009"/>
                <a:gd name="T81" fmla="*/ 1178 h 3307"/>
                <a:gd name="T82" fmla="*/ 32 w 3009"/>
                <a:gd name="T83" fmla="*/ 909 h 3307"/>
                <a:gd name="T84" fmla="*/ 2 w 3009"/>
                <a:gd name="T85" fmla="*/ 735 h 3307"/>
                <a:gd name="T86" fmla="*/ 48 w 3009"/>
                <a:gd name="T87" fmla="*/ 578 h 3307"/>
                <a:gd name="T88" fmla="*/ 235 w 3009"/>
                <a:gd name="T89" fmla="*/ 418 h 3307"/>
                <a:gd name="T90" fmla="*/ 513 w 3009"/>
                <a:gd name="T91" fmla="*/ 280 h 3307"/>
                <a:gd name="T92" fmla="*/ 832 w 3009"/>
                <a:gd name="T93" fmla="*/ 169 h 3307"/>
                <a:gd name="T94" fmla="*/ 1138 w 3009"/>
                <a:gd name="T95" fmla="*/ 82 h 3307"/>
                <a:gd name="T96" fmla="*/ 1377 w 3009"/>
                <a:gd name="T97" fmla="*/ 27 h 3307"/>
                <a:gd name="T98" fmla="*/ 1499 w 3009"/>
                <a:gd name="T99" fmla="*/ 2 h 3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09" h="3307">
                  <a:moveTo>
                    <a:pt x="1505" y="392"/>
                  </a:moveTo>
                  <a:lnTo>
                    <a:pt x="1432" y="408"/>
                  </a:lnTo>
                  <a:lnTo>
                    <a:pt x="1351" y="427"/>
                  </a:lnTo>
                  <a:lnTo>
                    <a:pt x="1264" y="448"/>
                  </a:lnTo>
                  <a:lnTo>
                    <a:pt x="1172" y="471"/>
                  </a:lnTo>
                  <a:lnTo>
                    <a:pt x="1074" y="498"/>
                  </a:lnTo>
                  <a:lnTo>
                    <a:pt x="977" y="526"/>
                  </a:lnTo>
                  <a:lnTo>
                    <a:pt x="880" y="556"/>
                  </a:lnTo>
                  <a:lnTo>
                    <a:pt x="786" y="588"/>
                  </a:lnTo>
                  <a:lnTo>
                    <a:pt x="694" y="622"/>
                  </a:lnTo>
                  <a:lnTo>
                    <a:pt x="607" y="657"/>
                  </a:lnTo>
                  <a:lnTo>
                    <a:pt x="527" y="695"/>
                  </a:lnTo>
                  <a:lnTo>
                    <a:pt x="457" y="734"/>
                  </a:lnTo>
                  <a:lnTo>
                    <a:pt x="396" y="772"/>
                  </a:lnTo>
                  <a:lnTo>
                    <a:pt x="405" y="824"/>
                  </a:lnTo>
                  <a:lnTo>
                    <a:pt x="419" y="884"/>
                  </a:lnTo>
                  <a:lnTo>
                    <a:pt x="435" y="951"/>
                  </a:lnTo>
                  <a:lnTo>
                    <a:pt x="453" y="1029"/>
                  </a:lnTo>
                  <a:lnTo>
                    <a:pt x="472" y="1113"/>
                  </a:lnTo>
                  <a:lnTo>
                    <a:pt x="495" y="1201"/>
                  </a:lnTo>
                  <a:lnTo>
                    <a:pt x="519" y="1297"/>
                  </a:lnTo>
                  <a:lnTo>
                    <a:pt x="545" y="1398"/>
                  </a:lnTo>
                  <a:lnTo>
                    <a:pt x="572" y="1502"/>
                  </a:lnTo>
                  <a:lnTo>
                    <a:pt x="600" y="1610"/>
                  </a:lnTo>
                  <a:lnTo>
                    <a:pt x="628" y="1720"/>
                  </a:lnTo>
                  <a:lnTo>
                    <a:pt x="658" y="1831"/>
                  </a:lnTo>
                  <a:lnTo>
                    <a:pt x="688" y="1945"/>
                  </a:lnTo>
                  <a:lnTo>
                    <a:pt x="719" y="2060"/>
                  </a:lnTo>
                  <a:lnTo>
                    <a:pt x="750" y="2173"/>
                  </a:lnTo>
                  <a:lnTo>
                    <a:pt x="781" y="2285"/>
                  </a:lnTo>
                  <a:lnTo>
                    <a:pt x="821" y="2329"/>
                  </a:lnTo>
                  <a:lnTo>
                    <a:pt x="867" y="2377"/>
                  </a:lnTo>
                  <a:lnTo>
                    <a:pt x="919" y="2430"/>
                  </a:lnTo>
                  <a:lnTo>
                    <a:pt x="973" y="2485"/>
                  </a:lnTo>
                  <a:lnTo>
                    <a:pt x="1032" y="2542"/>
                  </a:lnTo>
                  <a:lnTo>
                    <a:pt x="1092" y="2598"/>
                  </a:lnTo>
                  <a:lnTo>
                    <a:pt x="1154" y="2655"/>
                  </a:lnTo>
                  <a:lnTo>
                    <a:pt x="1216" y="2710"/>
                  </a:lnTo>
                  <a:lnTo>
                    <a:pt x="1278" y="2761"/>
                  </a:lnTo>
                  <a:lnTo>
                    <a:pt x="1338" y="2809"/>
                  </a:lnTo>
                  <a:lnTo>
                    <a:pt x="1397" y="2850"/>
                  </a:lnTo>
                  <a:lnTo>
                    <a:pt x="1453" y="2885"/>
                  </a:lnTo>
                  <a:lnTo>
                    <a:pt x="1505" y="2914"/>
                  </a:lnTo>
                  <a:lnTo>
                    <a:pt x="1505" y="392"/>
                  </a:lnTo>
                  <a:close/>
                  <a:moveTo>
                    <a:pt x="1505" y="0"/>
                  </a:moveTo>
                  <a:lnTo>
                    <a:pt x="1593" y="18"/>
                  </a:lnTo>
                  <a:lnTo>
                    <a:pt x="1689" y="39"/>
                  </a:lnTo>
                  <a:lnTo>
                    <a:pt x="1791" y="62"/>
                  </a:lnTo>
                  <a:lnTo>
                    <a:pt x="1899" y="89"/>
                  </a:lnTo>
                  <a:lnTo>
                    <a:pt x="2009" y="119"/>
                  </a:lnTo>
                  <a:lnTo>
                    <a:pt x="2121" y="151"/>
                  </a:lnTo>
                  <a:lnTo>
                    <a:pt x="2232" y="186"/>
                  </a:lnTo>
                  <a:lnTo>
                    <a:pt x="2342" y="224"/>
                  </a:lnTo>
                  <a:lnTo>
                    <a:pt x="2448" y="262"/>
                  </a:lnTo>
                  <a:lnTo>
                    <a:pt x="2549" y="305"/>
                  </a:lnTo>
                  <a:lnTo>
                    <a:pt x="2645" y="347"/>
                  </a:lnTo>
                  <a:lnTo>
                    <a:pt x="2731" y="394"/>
                  </a:lnTo>
                  <a:lnTo>
                    <a:pt x="2807" y="440"/>
                  </a:lnTo>
                  <a:lnTo>
                    <a:pt x="2857" y="475"/>
                  </a:lnTo>
                  <a:lnTo>
                    <a:pt x="2901" y="512"/>
                  </a:lnTo>
                  <a:lnTo>
                    <a:pt x="2938" y="549"/>
                  </a:lnTo>
                  <a:lnTo>
                    <a:pt x="2969" y="588"/>
                  </a:lnTo>
                  <a:lnTo>
                    <a:pt x="2990" y="629"/>
                  </a:lnTo>
                  <a:lnTo>
                    <a:pt x="3004" y="670"/>
                  </a:lnTo>
                  <a:lnTo>
                    <a:pt x="3009" y="712"/>
                  </a:lnTo>
                  <a:lnTo>
                    <a:pt x="3007" y="739"/>
                  </a:lnTo>
                  <a:lnTo>
                    <a:pt x="3002" y="776"/>
                  </a:lnTo>
                  <a:lnTo>
                    <a:pt x="2995" y="822"/>
                  </a:lnTo>
                  <a:lnTo>
                    <a:pt x="2984" y="875"/>
                  </a:lnTo>
                  <a:lnTo>
                    <a:pt x="2972" y="937"/>
                  </a:lnTo>
                  <a:lnTo>
                    <a:pt x="2956" y="1006"/>
                  </a:lnTo>
                  <a:lnTo>
                    <a:pt x="2938" y="1079"/>
                  </a:lnTo>
                  <a:lnTo>
                    <a:pt x="2921" y="1159"/>
                  </a:lnTo>
                  <a:lnTo>
                    <a:pt x="2901" y="1240"/>
                  </a:lnTo>
                  <a:lnTo>
                    <a:pt x="2880" y="1327"/>
                  </a:lnTo>
                  <a:lnTo>
                    <a:pt x="2857" y="1415"/>
                  </a:lnTo>
                  <a:lnTo>
                    <a:pt x="2834" y="1506"/>
                  </a:lnTo>
                  <a:lnTo>
                    <a:pt x="2811" y="1596"/>
                  </a:lnTo>
                  <a:lnTo>
                    <a:pt x="2786" y="1686"/>
                  </a:lnTo>
                  <a:lnTo>
                    <a:pt x="2763" y="1777"/>
                  </a:lnTo>
                  <a:lnTo>
                    <a:pt x="2740" y="1865"/>
                  </a:lnTo>
                  <a:lnTo>
                    <a:pt x="2717" y="1952"/>
                  </a:lnTo>
                  <a:lnTo>
                    <a:pt x="2694" y="2033"/>
                  </a:lnTo>
                  <a:lnTo>
                    <a:pt x="2673" y="2111"/>
                  </a:lnTo>
                  <a:lnTo>
                    <a:pt x="2653" y="2186"/>
                  </a:lnTo>
                  <a:lnTo>
                    <a:pt x="2636" y="2253"/>
                  </a:lnTo>
                  <a:lnTo>
                    <a:pt x="2618" y="2315"/>
                  </a:lnTo>
                  <a:lnTo>
                    <a:pt x="2604" y="2368"/>
                  </a:lnTo>
                  <a:lnTo>
                    <a:pt x="2591" y="2412"/>
                  </a:lnTo>
                  <a:lnTo>
                    <a:pt x="2581" y="2450"/>
                  </a:lnTo>
                  <a:lnTo>
                    <a:pt x="2574" y="2476"/>
                  </a:lnTo>
                  <a:lnTo>
                    <a:pt x="2570" y="2480"/>
                  </a:lnTo>
                  <a:lnTo>
                    <a:pt x="2561" y="2490"/>
                  </a:lnTo>
                  <a:lnTo>
                    <a:pt x="2545" y="2506"/>
                  </a:lnTo>
                  <a:lnTo>
                    <a:pt x="2526" y="2529"/>
                  </a:lnTo>
                  <a:lnTo>
                    <a:pt x="2501" y="2556"/>
                  </a:lnTo>
                  <a:lnTo>
                    <a:pt x="2471" y="2588"/>
                  </a:lnTo>
                  <a:lnTo>
                    <a:pt x="2437" y="2625"/>
                  </a:lnTo>
                  <a:lnTo>
                    <a:pt x="2398" y="2664"/>
                  </a:lnTo>
                  <a:lnTo>
                    <a:pt x="2358" y="2706"/>
                  </a:lnTo>
                  <a:lnTo>
                    <a:pt x="2314" y="2751"/>
                  </a:lnTo>
                  <a:lnTo>
                    <a:pt x="2266" y="2797"/>
                  </a:lnTo>
                  <a:lnTo>
                    <a:pt x="2218" y="2843"/>
                  </a:lnTo>
                  <a:lnTo>
                    <a:pt x="2167" y="2891"/>
                  </a:lnTo>
                  <a:lnTo>
                    <a:pt x="2113" y="2938"/>
                  </a:lnTo>
                  <a:lnTo>
                    <a:pt x="2060" y="2986"/>
                  </a:lnTo>
                  <a:lnTo>
                    <a:pt x="2006" y="3032"/>
                  </a:lnTo>
                  <a:lnTo>
                    <a:pt x="1951" y="3076"/>
                  </a:lnTo>
                  <a:lnTo>
                    <a:pt x="1896" y="3119"/>
                  </a:lnTo>
                  <a:lnTo>
                    <a:pt x="1841" y="3158"/>
                  </a:lnTo>
                  <a:lnTo>
                    <a:pt x="1788" y="3193"/>
                  </a:lnTo>
                  <a:lnTo>
                    <a:pt x="1735" y="3225"/>
                  </a:lnTo>
                  <a:lnTo>
                    <a:pt x="1685" y="3254"/>
                  </a:lnTo>
                  <a:lnTo>
                    <a:pt x="1636" y="3277"/>
                  </a:lnTo>
                  <a:lnTo>
                    <a:pt x="1590" y="3292"/>
                  </a:lnTo>
                  <a:lnTo>
                    <a:pt x="1545" y="3303"/>
                  </a:lnTo>
                  <a:lnTo>
                    <a:pt x="1505" y="3307"/>
                  </a:lnTo>
                  <a:lnTo>
                    <a:pt x="1464" y="3303"/>
                  </a:lnTo>
                  <a:lnTo>
                    <a:pt x="1420" y="3292"/>
                  </a:lnTo>
                  <a:lnTo>
                    <a:pt x="1374" y="3277"/>
                  </a:lnTo>
                  <a:lnTo>
                    <a:pt x="1324" y="3254"/>
                  </a:lnTo>
                  <a:lnTo>
                    <a:pt x="1273" y="3225"/>
                  </a:lnTo>
                  <a:lnTo>
                    <a:pt x="1221" y="3193"/>
                  </a:lnTo>
                  <a:lnTo>
                    <a:pt x="1168" y="3158"/>
                  </a:lnTo>
                  <a:lnTo>
                    <a:pt x="1113" y="3119"/>
                  </a:lnTo>
                  <a:lnTo>
                    <a:pt x="1058" y="3076"/>
                  </a:lnTo>
                  <a:lnTo>
                    <a:pt x="1004" y="3032"/>
                  </a:lnTo>
                  <a:lnTo>
                    <a:pt x="949" y="2986"/>
                  </a:lnTo>
                  <a:lnTo>
                    <a:pt x="896" y="2938"/>
                  </a:lnTo>
                  <a:lnTo>
                    <a:pt x="842" y="2891"/>
                  </a:lnTo>
                  <a:lnTo>
                    <a:pt x="791" y="2843"/>
                  </a:lnTo>
                  <a:lnTo>
                    <a:pt x="742" y="2797"/>
                  </a:lnTo>
                  <a:lnTo>
                    <a:pt x="696" y="2751"/>
                  </a:lnTo>
                  <a:lnTo>
                    <a:pt x="651" y="2706"/>
                  </a:lnTo>
                  <a:lnTo>
                    <a:pt x="609" y="2664"/>
                  </a:lnTo>
                  <a:lnTo>
                    <a:pt x="572" y="2625"/>
                  </a:lnTo>
                  <a:lnTo>
                    <a:pt x="538" y="2588"/>
                  </a:lnTo>
                  <a:lnTo>
                    <a:pt x="508" y="2556"/>
                  </a:lnTo>
                  <a:lnTo>
                    <a:pt x="483" y="2529"/>
                  </a:lnTo>
                  <a:lnTo>
                    <a:pt x="462" y="2506"/>
                  </a:lnTo>
                  <a:lnTo>
                    <a:pt x="448" y="2490"/>
                  </a:lnTo>
                  <a:lnTo>
                    <a:pt x="437" y="2480"/>
                  </a:lnTo>
                  <a:lnTo>
                    <a:pt x="435" y="2476"/>
                  </a:lnTo>
                  <a:lnTo>
                    <a:pt x="434" y="2471"/>
                  </a:lnTo>
                  <a:lnTo>
                    <a:pt x="430" y="2457"/>
                  </a:lnTo>
                  <a:lnTo>
                    <a:pt x="423" y="2432"/>
                  </a:lnTo>
                  <a:lnTo>
                    <a:pt x="414" y="2400"/>
                  </a:lnTo>
                  <a:lnTo>
                    <a:pt x="402" y="2359"/>
                  </a:lnTo>
                  <a:lnTo>
                    <a:pt x="389" y="2311"/>
                  </a:lnTo>
                  <a:lnTo>
                    <a:pt x="375" y="2257"/>
                  </a:lnTo>
                  <a:lnTo>
                    <a:pt x="359" y="2196"/>
                  </a:lnTo>
                  <a:lnTo>
                    <a:pt x="341" y="2131"/>
                  </a:lnTo>
                  <a:lnTo>
                    <a:pt x="322" y="2062"/>
                  </a:lnTo>
                  <a:lnTo>
                    <a:pt x="303" y="1987"/>
                  </a:lnTo>
                  <a:lnTo>
                    <a:pt x="281" y="1911"/>
                  </a:lnTo>
                  <a:lnTo>
                    <a:pt x="260" y="1830"/>
                  </a:lnTo>
                  <a:lnTo>
                    <a:pt x="239" y="1748"/>
                  </a:lnTo>
                  <a:lnTo>
                    <a:pt x="218" y="1667"/>
                  </a:lnTo>
                  <a:lnTo>
                    <a:pt x="196" y="1582"/>
                  </a:lnTo>
                  <a:lnTo>
                    <a:pt x="173" y="1499"/>
                  </a:lnTo>
                  <a:lnTo>
                    <a:pt x="152" y="1415"/>
                  </a:lnTo>
                  <a:lnTo>
                    <a:pt x="133" y="1334"/>
                  </a:lnTo>
                  <a:lnTo>
                    <a:pt x="113" y="1254"/>
                  </a:lnTo>
                  <a:lnTo>
                    <a:pt x="94" y="1178"/>
                  </a:lnTo>
                  <a:lnTo>
                    <a:pt x="76" y="1104"/>
                  </a:lnTo>
                  <a:lnTo>
                    <a:pt x="60" y="1035"/>
                  </a:lnTo>
                  <a:lnTo>
                    <a:pt x="46" y="969"/>
                  </a:lnTo>
                  <a:lnTo>
                    <a:pt x="32" y="909"/>
                  </a:lnTo>
                  <a:lnTo>
                    <a:pt x="21" y="856"/>
                  </a:lnTo>
                  <a:lnTo>
                    <a:pt x="12" y="808"/>
                  </a:lnTo>
                  <a:lnTo>
                    <a:pt x="5" y="767"/>
                  </a:lnTo>
                  <a:lnTo>
                    <a:pt x="2" y="735"/>
                  </a:lnTo>
                  <a:lnTo>
                    <a:pt x="0" y="712"/>
                  </a:lnTo>
                  <a:lnTo>
                    <a:pt x="5" y="666"/>
                  </a:lnTo>
                  <a:lnTo>
                    <a:pt x="21" y="622"/>
                  </a:lnTo>
                  <a:lnTo>
                    <a:pt x="48" y="578"/>
                  </a:lnTo>
                  <a:lnTo>
                    <a:pt x="83" y="535"/>
                  </a:lnTo>
                  <a:lnTo>
                    <a:pt x="127" y="494"/>
                  </a:lnTo>
                  <a:lnTo>
                    <a:pt x="177" y="456"/>
                  </a:lnTo>
                  <a:lnTo>
                    <a:pt x="235" y="418"/>
                  </a:lnTo>
                  <a:lnTo>
                    <a:pt x="297" y="381"/>
                  </a:lnTo>
                  <a:lnTo>
                    <a:pt x="366" y="346"/>
                  </a:lnTo>
                  <a:lnTo>
                    <a:pt x="439" y="312"/>
                  </a:lnTo>
                  <a:lnTo>
                    <a:pt x="513" y="280"/>
                  </a:lnTo>
                  <a:lnTo>
                    <a:pt x="591" y="250"/>
                  </a:lnTo>
                  <a:lnTo>
                    <a:pt x="671" y="222"/>
                  </a:lnTo>
                  <a:lnTo>
                    <a:pt x="752" y="193"/>
                  </a:lnTo>
                  <a:lnTo>
                    <a:pt x="832" y="169"/>
                  </a:lnTo>
                  <a:lnTo>
                    <a:pt x="912" y="144"/>
                  </a:lnTo>
                  <a:lnTo>
                    <a:pt x="989" y="123"/>
                  </a:lnTo>
                  <a:lnTo>
                    <a:pt x="1066" y="101"/>
                  </a:lnTo>
                  <a:lnTo>
                    <a:pt x="1138" y="82"/>
                  </a:lnTo>
                  <a:lnTo>
                    <a:pt x="1205" y="66"/>
                  </a:lnTo>
                  <a:lnTo>
                    <a:pt x="1269" y="50"/>
                  </a:lnTo>
                  <a:lnTo>
                    <a:pt x="1326" y="38"/>
                  </a:lnTo>
                  <a:lnTo>
                    <a:pt x="1377" y="27"/>
                  </a:lnTo>
                  <a:lnTo>
                    <a:pt x="1421" y="18"/>
                  </a:lnTo>
                  <a:lnTo>
                    <a:pt x="1457" y="9"/>
                  </a:lnTo>
                  <a:lnTo>
                    <a:pt x="1482" y="6"/>
                  </a:lnTo>
                  <a:lnTo>
                    <a:pt x="1499" y="2"/>
                  </a:lnTo>
                  <a:lnTo>
                    <a:pt x="15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34" name="Group 455"/>
          <p:cNvGrpSpPr>
            <a:grpSpLocks noChangeAspect="1"/>
          </p:cNvGrpSpPr>
          <p:nvPr/>
        </p:nvGrpSpPr>
        <p:grpSpPr bwMode="auto">
          <a:xfrm>
            <a:off x="6366150" y="3678788"/>
            <a:ext cx="151795" cy="163550"/>
            <a:chOff x="9128" y="5242"/>
            <a:chExt cx="2531" cy="2727"/>
          </a:xfrm>
          <a:solidFill>
            <a:schemeClr val="tx1">
              <a:lumMod val="65000"/>
              <a:lumOff val="35000"/>
            </a:schemeClr>
          </a:solidFill>
        </p:grpSpPr>
        <p:sp>
          <p:nvSpPr>
            <p:cNvPr id="1137" name="Freeform 457"/>
            <p:cNvSpPr>
              <a:spLocks/>
            </p:cNvSpPr>
            <p:nvPr/>
          </p:nvSpPr>
          <p:spPr bwMode="auto">
            <a:xfrm>
              <a:off x="9128" y="5734"/>
              <a:ext cx="2179" cy="2235"/>
            </a:xfrm>
            <a:custGeom>
              <a:avLst/>
              <a:gdLst>
                <a:gd name="T0" fmla="*/ 2108 w 4359"/>
                <a:gd name="T1" fmla="*/ 2 h 4470"/>
                <a:gd name="T2" fmla="*/ 2168 w 4359"/>
                <a:gd name="T3" fmla="*/ 22 h 4470"/>
                <a:gd name="T4" fmla="*/ 2215 w 4359"/>
                <a:gd name="T5" fmla="*/ 65 h 4470"/>
                <a:gd name="T6" fmla="*/ 2240 w 4359"/>
                <a:gd name="T7" fmla="*/ 123 h 4470"/>
                <a:gd name="T8" fmla="*/ 2243 w 4359"/>
                <a:gd name="T9" fmla="*/ 2092 h 4470"/>
                <a:gd name="T10" fmla="*/ 4284 w 4359"/>
                <a:gd name="T11" fmla="*/ 2817 h 4470"/>
                <a:gd name="T12" fmla="*/ 4329 w 4359"/>
                <a:gd name="T13" fmla="*/ 2857 h 4470"/>
                <a:gd name="T14" fmla="*/ 4354 w 4359"/>
                <a:gd name="T15" fmla="*/ 2912 h 4470"/>
                <a:gd name="T16" fmla="*/ 4357 w 4359"/>
                <a:gd name="T17" fmla="*/ 2973 h 4470"/>
                <a:gd name="T18" fmla="*/ 4296 w 4359"/>
                <a:gd name="T19" fmla="*/ 3136 h 4470"/>
                <a:gd name="T20" fmla="*/ 4164 w 4359"/>
                <a:gd name="T21" fmla="*/ 3389 h 4470"/>
                <a:gd name="T22" fmla="*/ 4001 w 4359"/>
                <a:gd name="T23" fmla="*/ 3621 h 4470"/>
                <a:gd name="T24" fmla="*/ 3813 w 4359"/>
                <a:gd name="T25" fmla="*/ 3831 h 4470"/>
                <a:gd name="T26" fmla="*/ 3598 w 4359"/>
                <a:gd name="T27" fmla="*/ 4017 h 4470"/>
                <a:gd name="T28" fmla="*/ 3362 w 4359"/>
                <a:gd name="T29" fmla="*/ 4173 h 4470"/>
                <a:gd name="T30" fmla="*/ 3105 w 4359"/>
                <a:gd name="T31" fmla="*/ 4299 h 4470"/>
                <a:gd name="T32" fmla="*/ 2832 w 4359"/>
                <a:gd name="T33" fmla="*/ 4392 h 4470"/>
                <a:gd name="T34" fmla="*/ 2542 w 4359"/>
                <a:gd name="T35" fmla="*/ 4450 h 4470"/>
                <a:gd name="T36" fmla="*/ 2243 w 4359"/>
                <a:gd name="T37" fmla="*/ 4470 h 4470"/>
                <a:gd name="T38" fmla="*/ 1938 w 4359"/>
                <a:gd name="T39" fmla="*/ 4450 h 4470"/>
                <a:gd name="T40" fmla="*/ 1647 w 4359"/>
                <a:gd name="T41" fmla="*/ 4391 h 4470"/>
                <a:gd name="T42" fmla="*/ 1370 w 4359"/>
                <a:gd name="T43" fmla="*/ 4296 h 4470"/>
                <a:gd name="T44" fmla="*/ 1111 w 4359"/>
                <a:gd name="T45" fmla="*/ 4165 h 4470"/>
                <a:gd name="T46" fmla="*/ 873 w 4359"/>
                <a:gd name="T47" fmla="*/ 4005 h 4470"/>
                <a:gd name="T48" fmla="*/ 658 w 4359"/>
                <a:gd name="T49" fmla="*/ 3816 h 4470"/>
                <a:gd name="T50" fmla="*/ 468 w 4359"/>
                <a:gd name="T51" fmla="*/ 3601 h 4470"/>
                <a:gd name="T52" fmla="*/ 307 w 4359"/>
                <a:gd name="T53" fmla="*/ 3362 h 4470"/>
                <a:gd name="T54" fmla="*/ 177 w 4359"/>
                <a:gd name="T55" fmla="*/ 3104 h 4470"/>
                <a:gd name="T56" fmla="*/ 80 w 4359"/>
                <a:gd name="T57" fmla="*/ 2829 h 4470"/>
                <a:gd name="T58" fmla="*/ 20 w 4359"/>
                <a:gd name="T59" fmla="*/ 2536 h 4470"/>
                <a:gd name="T60" fmla="*/ 0 w 4359"/>
                <a:gd name="T61" fmla="*/ 2232 h 4470"/>
                <a:gd name="T62" fmla="*/ 20 w 4359"/>
                <a:gd name="T63" fmla="*/ 1929 h 4470"/>
                <a:gd name="T64" fmla="*/ 80 w 4359"/>
                <a:gd name="T65" fmla="*/ 1640 h 4470"/>
                <a:gd name="T66" fmla="*/ 175 w 4359"/>
                <a:gd name="T67" fmla="*/ 1364 h 4470"/>
                <a:gd name="T68" fmla="*/ 305 w 4359"/>
                <a:gd name="T69" fmla="*/ 1107 h 4470"/>
                <a:gd name="T70" fmla="*/ 465 w 4359"/>
                <a:gd name="T71" fmla="*/ 869 h 4470"/>
                <a:gd name="T72" fmla="*/ 653 w 4359"/>
                <a:gd name="T73" fmla="*/ 655 h 4470"/>
                <a:gd name="T74" fmla="*/ 866 w 4359"/>
                <a:gd name="T75" fmla="*/ 465 h 4470"/>
                <a:gd name="T76" fmla="*/ 1104 w 4359"/>
                <a:gd name="T77" fmla="*/ 304 h 4470"/>
                <a:gd name="T78" fmla="*/ 1360 w 4359"/>
                <a:gd name="T79" fmla="*/ 175 h 4470"/>
                <a:gd name="T80" fmla="*/ 1637 w 4359"/>
                <a:gd name="T81" fmla="*/ 77 h 4470"/>
                <a:gd name="T82" fmla="*/ 1927 w 4359"/>
                <a:gd name="T83" fmla="*/ 17 h 4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359" h="4470">
                  <a:moveTo>
                    <a:pt x="2076" y="0"/>
                  </a:moveTo>
                  <a:lnTo>
                    <a:pt x="2108" y="2"/>
                  </a:lnTo>
                  <a:lnTo>
                    <a:pt x="2140" y="8"/>
                  </a:lnTo>
                  <a:lnTo>
                    <a:pt x="2168" y="22"/>
                  </a:lnTo>
                  <a:lnTo>
                    <a:pt x="2193" y="42"/>
                  </a:lnTo>
                  <a:lnTo>
                    <a:pt x="2215" y="65"/>
                  </a:lnTo>
                  <a:lnTo>
                    <a:pt x="2230" y="93"/>
                  </a:lnTo>
                  <a:lnTo>
                    <a:pt x="2240" y="123"/>
                  </a:lnTo>
                  <a:lnTo>
                    <a:pt x="2243" y="155"/>
                  </a:lnTo>
                  <a:lnTo>
                    <a:pt x="2243" y="2092"/>
                  </a:lnTo>
                  <a:lnTo>
                    <a:pt x="4256" y="2804"/>
                  </a:lnTo>
                  <a:lnTo>
                    <a:pt x="4284" y="2817"/>
                  </a:lnTo>
                  <a:lnTo>
                    <a:pt x="4307" y="2833"/>
                  </a:lnTo>
                  <a:lnTo>
                    <a:pt x="4329" y="2857"/>
                  </a:lnTo>
                  <a:lnTo>
                    <a:pt x="4344" y="2883"/>
                  </a:lnTo>
                  <a:lnTo>
                    <a:pt x="4354" y="2912"/>
                  </a:lnTo>
                  <a:lnTo>
                    <a:pt x="4359" y="2942"/>
                  </a:lnTo>
                  <a:lnTo>
                    <a:pt x="4357" y="2973"/>
                  </a:lnTo>
                  <a:lnTo>
                    <a:pt x="4349" y="3003"/>
                  </a:lnTo>
                  <a:lnTo>
                    <a:pt x="4296" y="3136"/>
                  </a:lnTo>
                  <a:lnTo>
                    <a:pt x="4234" y="3264"/>
                  </a:lnTo>
                  <a:lnTo>
                    <a:pt x="4164" y="3389"/>
                  </a:lnTo>
                  <a:lnTo>
                    <a:pt x="4086" y="3508"/>
                  </a:lnTo>
                  <a:lnTo>
                    <a:pt x="4001" y="3621"/>
                  </a:lnTo>
                  <a:lnTo>
                    <a:pt x="3911" y="3729"/>
                  </a:lnTo>
                  <a:lnTo>
                    <a:pt x="3813" y="3831"/>
                  </a:lnTo>
                  <a:lnTo>
                    <a:pt x="3708" y="3927"/>
                  </a:lnTo>
                  <a:lnTo>
                    <a:pt x="3598" y="4017"/>
                  </a:lnTo>
                  <a:lnTo>
                    <a:pt x="3483" y="4098"/>
                  </a:lnTo>
                  <a:lnTo>
                    <a:pt x="3362" y="4173"/>
                  </a:lnTo>
                  <a:lnTo>
                    <a:pt x="3235" y="4241"/>
                  </a:lnTo>
                  <a:lnTo>
                    <a:pt x="3105" y="4299"/>
                  </a:lnTo>
                  <a:lnTo>
                    <a:pt x="2970" y="4351"/>
                  </a:lnTo>
                  <a:lnTo>
                    <a:pt x="2832" y="4392"/>
                  </a:lnTo>
                  <a:lnTo>
                    <a:pt x="2689" y="4427"/>
                  </a:lnTo>
                  <a:lnTo>
                    <a:pt x="2542" y="4450"/>
                  </a:lnTo>
                  <a:lnTo>
                    <a:pt x="2394" y="4465"/>
                  </a:lnTo>
                  <a:lnTo>
                    <a:pt x="2243" y="4470"/>
                  </a:lnTo>
                  <a:lnTo>
                    <a:pt x="2090" y="4465"/>
                  </a:lnTo>
                  <a:lnTo>
                    <a:pt x="1938" y="4450"/>
                  </a:lnTo>
                  <a:lnTo>
                    <a:pt x="1792" y="4426"/>
                  </a:lnTo>
                  <a:lnTo>
                    <a:pt x="1647" y="4391"/>
                  </a:lnTo>
                  <a:lnTo>
                    <a:pt x="1507" y="4347"/>
                  </a:lnTo>
                  <a:lnTo>
                    <a:pt x="1370" y="4296"/>
                  </a:lnTo>
                  <a:lnTo>
                    <a:pt x="1239" y="4234"/>
                  </a:lnTo>
                  <a:lnTo>
                    <a:pt x="1111" y="4165"/>
                  </a:lnTo>
                  <a:lnTo>
                    <a:pt x="989" y="4088"/>
                  </a:lnTo>
                  <a:lnTo>
                    <a:pt x="873" y="4005"/>
                  </a:lnTo>
                  <a:lnTo>
                    <a:pt x="761" y="3914"/>
                  </a:lnTo>
                  <a:lnTo>
                    <a:pt x="658" y="3816"/>
                  </a:lnTo>
                  <a:lnTo>
                    <a:pt x="560" y="3711"/>
                  </a:lnTo>
                  <a:lnTo>
                    <a:pt x="468" y="3601"/>
                  </a:lnTo>
                  <a:lnTo>
                    <a:pt x="383" y="3485"/>
                  </a:lnTo>
                  <a:lnTo>
                    <a:pt x="307" y="3362"/>
                  </a:lnTo>
                  <a:lnTo>
                    <a:pt x="238" y="3236"/>
                  </a:lnTo>
                  <a:lnTo>
                    <a:pt x="177" y="3104"/>
                  </a:lnTo>
                  <a:lnTo>
                    <a:pt x="124" y="2968"/>
                  </a:lnTo>
                  <a:lnTo>
                    <a:pt x="80" y="2829"/>
                  </a:lnTo>
                  <a:lnTo>
                    <a:pt x="45" y="2684"/>
                  </a:lnTo>
                  <a:lnTo>
                    <a:pt x="20" y="2536"/>
                  </a:lnTo>
                  <a:lnTo>
                    <a:pt x="5" y="2386"/>
                  </a:lnTo>
                  <a:lnTo>
                    <a:pt x="0" y="2232"/>
                  </a:lnTo>
                  <a:lnTo>
                    <a:pt x="5" y="2081"/>
                  </a:lnTo>
                  <a:lnTo>
                    <a:pt x="20" y="1929"/>
                  </a:lnTo>
                  <a:lnTo>
                    <a:pt x="45" y="1783"/>
                  </a:lnTo>
                  <a:lnTo>
                    <a:pt x="80" y="1640"/>
                  </a:lnTo>
                  <a:lnTo>
                    <a:pt x="124" y="1501"/>
                  </a:lnTo>
                  <a:lnTo>
                    <a:pt x="175" y="1364"/>
                  </a:lnTo>
                  <a:lnTo>
                    <a:pt x="235" y="1233"/>
                  </a:lnTo>
                  <a:lnTo>
                    <a:pt x="305" y="1107"/>
                  </a:lnTo>
                  <a:lnTo>
                    <a:pt x="380" y="986"/>
                  </a:lnTo>
                  <a:lnTo>
                    <a:pt x="465" y="869"/>
                  </a:lnTo>
                  <a:lnTo>
                    <a:pt x="555" y="758"/>
                  </a:lnTo>
                  <a:lnTo>
                    <a:pt x="653" y="655"/>
                  </a:lnTo>
                  <a:lnTo>
                    <a:pt x="756" y="557"/>
                  </a:lnTo>
                  <a:lnTo>
                    <a:pt x="866" y="465"/>
                  </a:lnTo>
                  <a:lnTo>
                    <a:pt x="983" y="381"/>
                  </a:lnTo>
                  <a:lnTo>
                    <a:pt x="1104" y="304"/>
                  </a:lnTo>
                  <a:lnTo>
                    <a:pt x="1231" y="234"/>
                  </a:lnTo>
                  <a:lnTo>
                    <a:pt x="1360" y="175"/>
                  </a:lnTo>
                  <a:lnTo>
                    <a:pt x="1497" y="121"/>
                  </a:lnTo>
                  <a:lnTo>
                    <a:pt x="1637" y="77"/>
                  </a:lnTo>
                  <a:lnTo>
                    <a:pt x="1780" y="42"/>
                  </a:lnTo>
                  <a:lnTo>
                    <a:pt x="1927" y="17"/>
                  </a:lnTo>
                  <a:lnTo>
                    <a:pt x="20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8" name="Freeform 458"/>
            <p:cNvSpPr>
              <a:spLocks/>
            </p:cNvSpPr>
            <p:nvPr/>
          </p:nvSpPr>
          <p:spPr bwMode="auto">
            <a:xfrm>
              <a:off x="10468" y="5242"/>
              <a:ext cx="759" cy="1045"/>
            </a:xfrm>
            <a:custGeom>
              <a:avLst/>
              <a:gdLst>
                <a:gd name="T0" fmla="*/ 166 w 1518"/>
                <a:gd name="T1" fmla="*/ 0 h 2091"/>
                <a:gd name="T2" fmla="*/ 313 w 1518"/>
                <a:gd name="T3" fmla="*/ 15 h 2091"/>
                <a:gd name="T4" fmla="*/ 458 w 1518"/>
                <a:gd name="T5" fmla="*/ 40 h 2091"/>
                <a:gd name="T6" fmla="*/ 598 w 1518"/>
                <a:gd name="T7" fmla="*/ 73 h 2091"/>
                <a:gd name="T8" fmla="*/ 734 w 1518"/>
                <a:gd name="T9" fmla="*/ 117 h 2091"/>
                <a:gd name="T10" fmla="*/ 867 w 1518"/>
                <a:gd name="T11" fmla="*/ 168 h 2091"/>
                <a:gd name="T12" fmla="*/ 997 w 1518"/>
                <a:gd name="T13" fmla="*/ 226 h 2091"/>
                <a:gd name="T14" fmla="*/ 1122 w 1518"/>
                <a:gd name="T15" fmla="*/ 293 h 2091"/>
                <a:gd name="T16" fmla="*/ 1240 w 1518"/>
                <a:gd name="T17" fmla="*/ 368 h 2091"/>
                <a:gd name="T18" fmla="*/ 1355 w 1518"/>
                <a:gd name="T19" fmla="*/ 449 h 2091"/>
                <a:gd name="T20" fmla="*/ 1465 w 1518"/>
                <a:gd name="T21" fmla="*/ 537 h 2091"/>
                <a:gd name="T22" fmla="*/ 1487 w 1518"/>
                <a:gd name="T23" fmla="*/ 560 h 2091"/>
                <a:gd name="T24" fmla="*/ 1503 w 1518"/>
                <a:gd name="T25" fmla="*/ 589 h 2091"/>
                <a:gd name="T26" fmla="*/ 1513 w 1518"/>
                <a:gd name="T27" fmla="*/ 620 h 2091"/>
                <a:gd name="T28" fmla="*/ 1518 w 1518"/>
                <a:gd name="T29" fmla="*/ 653 h 2091"/>
                <a:gd name="T30" fmla="*/ 1515 w 1518"/>
                <a:gd name="T31" fmla="*/ 685 h 2091"/>
                <a:gd name="T32" fmla="*/ 1505 w 1518"/>
                <a:gd name="T33" fmla="*/ 717 h 2091"/>
                <a:gd name="T34" fmla="*/ 1488 w 1518"/>
                <a:gd name="T35" fmla="*/ 745 h 2091"/>
                <a:gd name="T36" fmla="*/ 1467 w 1518"/>
                <a:gd name="T37" fmla="*/ 770 h 2091"/>
                <a:gd name="T38" fmla="*/ 0 w 1518"/>
                <a:gd name="T39" fmla="*/ 2091 h 2091"/>
                <a:gd name="T40" fmla="*/ 0 w 1518"/>
                <a:gd name="T41" fmla="*/ 153 h 2091"/>
                <a:gd name="T42" fmla="*/ 3 w 1518"/>
                <a:gd name="T43" fmla="*/ 122 h 2091"/>
                <a:gd name="T44" fmla="*/ 12 w 1518"/>
                <a:gd name="T45" fmla="*/ 92 h 2091"/>
                <a:gd name="T46" fmla="*/ 28 w 1518"/>
                <a:gd name="T47" fmla="*/ 65 h 2091"/>
                <a:gd name="T48" fmla="*/ 50 w 1518"/>
                <a:gd name="T49" fmla="*/ 40 h 2091"/>
                <a:gd name="T50" fmla="*/ 75 w 1518"/>
                <a:gd name="T51" fmla="*/ 22 h 2091"/>
                <a:gd name="T52" fmla="*/ 103 w 1518"/>
                <a:gd name="T53" fmla="*/ 9 h 2091"/>
                <a:gd name="T54" fmla="*/ 135 w 1518"/>
                <a:gd name="T55" fmla="*/ 0 h 2091"/>
                <a:gd name="T56" fmla="*/ 166 w 1518"/>
                <a:gd name="T57" fmla="*/ 0 h 2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518" h="2091">
                  <a:moveTo>
                    <a:pt x="166" y="0"/>
                  </a:moveTo>
                  <a:lnTo>
                    <a:pt x="313" y="15"/>
                  </a:lnTo>
                  <a:lnTo>
                    <a:pt x="458" y="40"/>
                  </a:lnTo>
                  <a:lnTo>
                    <a:pt x="598" y="73"/>
                  </a:lnTo>
                  <a:lnTo>
                    <a:pt x="734" y="117"/>
                  </a:lnTo>
                  <a:lnTo>
                    <a:pt x="867" y="168"/>
                  </a:lnTo>
                  <a:lnTo>
                    <a:pt x="997" y="226"/>
                  </a:lnTo>
                  <a:lnTo>
                    <a:pt x="1122" y="293"/>
                  </a:lnTo>
                  <a:lnTo>
                    <a:pt x="1240" y="368"/>
                  </a:lnTo>
                  <a:lnTo>
                    <a:pt x="1355" y="449"/>
                  </a:lnTo>
                  <a:lnTo>
                    <a:pt x="1465" y="537"/>
                  </a:lnTo>
                  <a:lnTo>
                    <a:pt x="1487" y="560"/>
                  </a:lnTo>
                  <a:lnTo>
                    <a:pt x="1503" y="589"/>
                  </a:lnTo>
                  <a:lnTo>
                    <a:pt x="1513" y="620"/>
                  </a:lnTo>
                  <a:lnTo>
                    <a:pt x="1518" y="653"/>
                  </a:lnTo>
                  <a:lnTo>
                    <a:pt x="1515" y="685"/>
                  </a:lnTo>
                  <a:lnTo>
                    <a:pt x="1505" y="717"/>
                  </a:lnTo>
                  <a:lnTo>
                    <a:pt x="1488" y="745"/>
                  </a:lnTo>
                  <a:lnTo>
                    <a:pt x="1467" y="770"/>
                  </a:lnTo>
                  <a:lnTo>
                    <a:pt x="0" y="2091"/>
                  </a:lnTo>
                  <a:lnTo>
                    <a:pt x="0" y="153"/>
                  </a:lnTo>
                  <a:lnTo>
                    <a:pt x="3" y="122"/>
                  </a:lnTo>
                  <a:lnTo>
                    <a:pt x="12" y="92"/>
                  </a:lnTo>
                  <a:lnTo>
                    <a:pt x="28" y="65"/>
                  </a:lnTo>
                  <a:lnTo>
                    <a:pt x="50" y="40"/>
                  </a:lnTo>
                  <a:lnTo>
                    <a:pt x="75" y="22"/>
                  </a:lnTo>
                  <a:lnTo>
                    <a:pt x="103" y="9"/>
                  </a:lnTo>
                  <a:lnTo>
                    <a:pt x="135" y="0"/>
                  </a:lnTo>
                  <a:lnTo>
                    <a:pt x="1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9" name="Freeform 459"/>
            <p:cNvSpPr>
              <a:spLocks/>
            </p:cNvSpPr>
            <p:nvPr/>
          </p:nvSpPr>
          <p:spPr bwMode="auto">
            <a:xfrm>
              <a:off x="10537" y="5915"/>
              <a:ext cx="1122" cy="1042"/>
            </a:xfrm>
            <a:custGeom>
              <a:avLst/>
              <a:gdLst>
                <a:gd name="T0" fmla="*/ 1593 w 2242"/>
                <a:gd name="T1" fmla="*/ 0 h 2084"/>
                <a:gd name="T2" fmla="*/ 1623 w 2242"/>
                <a:gd name="T3" fmla="*/ 5 h 2084"/>
                <a:gd name="T4" fmla="*/ 1653 w 2242"/>
                <a:gd name="T5" fmla="*/ 15 h 2084"/>
                <a:gd name="T6" fmla="*/ 1678 w 2242"/>
                <a:gd name="T7" fmla="*/ 32 h 2084"/>
                <a:gd name="T8" fmla="*/ 1701 w 2242"/>
                <a:gd name="T9" fmla="*/ 54 h 2084"/>
                <a:gd name="T10" fmla="*/ 1790 w 2242"/>
                <a:gd name="T11" fmla="*/ 162 h 2084"/>
                <a:gd name="T12" fmla="*/ 1869 w 2242"/>
                <a:gd name="T13" fmla="*/ 275 h 2084"/>
                <a:gd name="T14" fmla="*/ 1943 w 2242"/>
                <a:gd name="T15" fmla="*/ 393 h 2084"/>
                <a:gd name="T16" fmla="*/ 2008 w 2242"/>
                <a:gd name="T17" fmla="*/ 512 h 2084"/>
                <a:gd name="T18" fmla="*/ 2064 w 2242"/>
                <a:gd name="T19" fmla="*/ 637 h 2084"/>
                <a:gd name="T20" fmla="*/ 2114 w 2242"/>
                <a:gd name="T21" fmla="*/ 763 h 2084"/>
                <a:gd name="T22" fmla="*/ 2156 w 2242"/>
                <a:gd name="T23" fmla="*/ 891 h 2084"/>
                <a:gd name="T24" fmla="*/ 2189 w 2242"/>
                <a:gd name="T25" fmla="*/ 1022 h 2084"/>
                <a:gd name="T26" fmla="*/ 2214 w 2242"/>
                <a:gd name="T27" fmla="*/ 1154 h 2084"/>
                <a:gd name="T28" fmla="*/ 2232 w 2242"/>
                <a:gd name="T29" fmla="*/ 1288 h 2084"/>
                <a:gd name="T30" fmla="*/ 2241 w 2242"/>
                <a:gd name="T31" fmla="*/ 1421 h 2084"/>
                <a:gd name="T32" fmla="*/ 2242 w 2242"/>
                <a:gd name="T33" fmla="*/ 1557 h 2084"/>
                <a:gd name="T34" fmla="*/ 2236 w 2242"/>
                <a:gd name="T35" fmla="*/ 1692 h 2084"/>
                <a:gd name="T36" fmla="*/ 2221 w 2242"/>
                <a:gd name="T37" fmla="*/ 1827 h 2084"/>
                <a:gd name="T38" fmla="*/ 2197 w 2242"/>
                <a:gd name="T39" fmla="*/ 1961 h 2084"/>
                <a:gd name="T40" fmla="*/ 2187 w 2242"/>
                <a:gd name="T41" fmla="*/ 1993 h 2084"/>
                <a:gd name="T42" fmla="*/ 2171 w 2242"/>
                <a:gd name="T43" fmla="*/ 2021 h 2084"/>
                <a:gd name="T44" fmla="*/ 2149 w 2242"/>
                <a:gd name="T45" fmla="*/ 2046 h 2084"/>
                <a:gd name="T46" fmla="*/ 2122 w 2242"/>
                <a:gd name="T47" fmla="*/ 2064 h 2084"/>
                <a:gd name="T48" fmla="*/ 2091 w 2242"/>
                <a:gd name="T49" fmla="*/ 2078 h 2084"/>
                <a:gd name="T50" fmla="*/ 2059 w 2242"/>
                <a:gd name="T51" fmla="*/ 2084 h 2084"/>
                <a:gd name="T52" fmla="*/ 2026 w 2242"/>
                <a:gd name="T53" fmla="*/ 2084 h 2084"/>
                <a:gd name="T54" fmla="*/ 1994 w 2242"/>
                <a:gd name="T55" fmla="*/ 2076 h 2084"/>
                <a:gd name="T56" fmla="*/ 0 w 2242"/>
                <a:gd name="T57" fmla="*/ 1371 h 2084"/>
                <a:gd name="T58" fmla="*/ 1480 w 2242"/>
                <a:gd name="T59" fmla="*/ 39 h 2084"/>
                <a:gd name="T60" fmla="*/ 1505 w 2242"/>
                <a:gd name="T61" fmla="*/ 20 h 2084"/>
                <a:gd name="T62" fmla="*/ 1531 w 2242"/>
                <a:gd name="T63" fmla="*/ 9 h 2084"/>
                <a:gd name="T64" fmla="*/ 1561 w 2242"/>
                <a:gd name="T65" fmla="*/ 0 h 2084"/>
                <a:gd name="T66" fmla="*/ 1593 w 2242"/>
                <a:gd name="T67" fmla="*/ 0 h 2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242" h="2084">
                  <a:moveTo>
                    <a:pt x="1593" y="0"/>
                  </a:moveTo>
                  <a:lnTo>
                    <a:pt x="1623" y="5"/>
                  </a:lnTo>
                  <a:lnTo>
                    <a:pt x="1653" y="15"/>
                  </a:lnTo>
                  <a:lnTo>
                    <a:pt x="1678" y="32"/>
                  </a:lnTo>
                  <a:lnTo>
                    <a:pt x="1701" y="54"/>
                  </a:lnTo>
                  <a:lnTo>
                    <a:pt x="1790" y="162"/>
                  </a:lnTo>
                  <a:lnTo>
                    <a:pt x="1869" y="275"/>
                  </a:lnTo>
                  <a:lnTo>
                    <a:pt x="1943" y="393"/>
                  </a:lnTo>
                  <a:lnTo>
                    <a:pt x="2008" y="512"/>
                  </a:lnTo>
                  <a:lnTo>
                    <a:pt x="2064" y="637"/>
                  </a:lnTo>
                  <a:lnTo>
                    <a:pt x="2114" y="763"/>
                  </a:lnTo>
                  <a:lnTo>
                    <a:pt x="2156" y="891"/>
                  </a:lnTo>
                  <a:lnTo>
                    <a:pt x="2189" y="1022"/>
                  </a:lnTo>
                  <a:lnTo>
                    <a:pt x="2214" y="1154"/>
                  </a:lnTo>
                  <a:lnTo>
                    <a:pt x="2232" y="1288"/>
                  </a:lnTo>
                  <a:lnTo>
                    <a:pt x="2241" y="1421"/>
                  </a:lnTo>
                  <a:lnTo>
                    <a:pt x="2242" y="1557"/>
                  </a:lnTo>
                  <a:lnTo>
                    <a:pt x="2236" y="1692"/>
                  </a:lnTo>
                  <a:lnTo>
                    <a:pt x="2221" y="1827"/>
                  </a:lnTo>
                  <a:lnTo>
                    <a:pt x="2197" y="1961"/>
                  </a:lnTo>
                  <a:lnTo>
                    <a:pt x="2187" y="1993"/>
                  </a:lnTo>
                  <a:lnTo>
                    <a:pt x="2171" y="2021"/>
                  </a:lnTo>
                  <a:lnTo>
                    <a:pt x="2149" y="2046"/>
                  </a:lnTo>
                  <a:lnTo>
                    <a:pt x="2122" y="2064"/>
                  </a:lnTo>
                  <a:lnTo>
                    <a:pt x="2091" y="2078"/>
                  </a:lnTo>
                  <a:lnTo>
                    <a:pt x="2059" y="2084"/>
                  </a:lnTo>
                  <a:lnTo>
                    <a:pt x="2026" y="2084"/>
                  </a:lnTo>
                  <a:lnTo>
                    <a:pt x="1994" y="2076"/>
                  </a:lnTo>
                  <a:lnTo>
                    <a:pt x="0" y="1371"/>
                  </a:lnTo>
                  <a:lnTo>
                    <a:pt x="1480" y="39"/>
                  </a:lnTo>
                  <a:lnTo>
                    <a:pt x="1505" y="20"/>
                  </a:lnTo>
                  <a:lnTo>
                    <a:pt x="1531" y="9"/>
                  </a:lnTo>
                  <a:lnTo>
                    <a:pt x="1561" y="0"/>
                  </a:lnTo>
                  <a:lnTo>
                    <a:pt x="15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40" name="Group 462"/>
          <p:cNvGrpSpPr>
            <a:grpSpLocks noChangeAspect="1"/>
          </p:cNvGrpSpPr>
          <p:nvPr/>
        </p:nvGrpSpPr>
        <p:grpSpPr bwMode="auto">
          <a:xfrm>
            <a:off x="3190627" y="3672312"/>
            <a:ext cx="117489" cy="176503"/>
            <a:chOff x="9893" y="1069"/>
            <a:chExt cx="1959" cy="2943"/>
          </a:xfrm>
          <a:solidFill>
            <a:schemeClr val="tx1">
              <a:lumMod val="65000"/>
              <a:lumOff val="35000"/>
            </a:schemeClr>
          </a:solidFill>
        </p:grpSpPr>
        <p:sp>
          <p:nvSpPr>
            <p:cNvPr id="1143" name="Freeform 464"/>
            <p:cNvSpPr>
              <a:spLocks noEditPoints="1"/>
            </p:cNvSpPr>
            <p:nvPr/>
          </p:nvSpPr>
          <p:spPr bwMode="auto">
            <a:xfrm>
              <a:off x="9893" y="1588"/>
              <a:ext cx="1959" cy="2424"/>
            </a:xfrm>
            <a:custGeom>
              <a:avLst/>
              <a:gdLst>
                <a:gd name="T0" fmla="*/ 2171 w 3917"/>
                <a:gd name="T1" fmla="*/ 3310 h 4848"/>
                <a:gd name="T2" fmla="*/ 2101 w 3917"/>
                <a:gd name="T3" fmla="*/ 3457 h 4848"/>
                <a:gd name="T4" fmla="*/ 2171 w 3917"/>
                <a:gd name="T5" fmla="*/ 3602 h 4848"/>
                <a:gd name="T6" fmla="*/ 3141 w 3917"/>
                <a:gd name="T7" fmla="*/ 3643 h 4848"/>
                <a:gd name="T8" fmla="*/ 3287 w 3917"/>
                <a:gd name="T9" fmla="*/ 3573 h 4848"/>
                <a:gd name="T10" fmla="*/ 3324 w 3917"/>
                <a:gd name="T11" fmla="*/ 3414 h 4848"/>
                <a:gd name="T12" fmla="*/ 3224 w 3917"/>
                <a:gd name="T13" fmla="*/ 3288 h 4848"/>
                <a:gd name="T14" fmla="*/ 851 w 3917"/>
                <a:gd name="T15" fmla="*/ 2953 h 4848"/>
                <a:gd name="T16" fmla="*/ 683 w 3917"/>
                <a:gd name="T17" fmla="*/ 3023 h 4848"/>
                <a:gd name="T18" fmla="*/ 611 w 3917"/>
                <a:gd name="T19" fmla="*/ 3193 h 4848"/>
                <a:gd name="T20" fmla="*/ 652 w 3917"/>
                <a:gd name="T21" fmla="*/ 3853 h 4848"/>
                <a:gd name="T22" fmla="*/ 803 w 3917"/>
                <a:gd name="T23" fmla="*/ 3953 h 4848"/>
                <a:gd name="T24" fmla="*/ 1471 w 3917"/>
                <a:gd name="T25" fmla="*/ 3941 h 4848"/>
                <a:gd name="T26" fmla="*/ 1600 w 3917"/>
                <a:gd name="T27" fmla="*/ 3812 h 4848"/>
                <a:gd name="T28" fmla="*/ 1615 w 3917"/>
                <a:gd name="T29" fmla="*/ 3145 h 4848"/>
                <a:gd name="T30" fmla="*/ 1512 w 3917"/>
                <a:gd name="T31" fmla="*/ 2994 h 4848"/>
                <a:gd name="T32" fmla="*/ 851 w 3917"/>
                <a:gd name="T33" fmla="*/ 2953 h 4848"/>
                <a:gd name="T34" fmla="*/ 2171 w 3917"/>
                <a:gd name="T35" fmla="*/ 1775 h 4848"/>
                <a:gd name="T36" fmla="*/ 2101 w 3917"/>
                <a:gd name="T37" fmla="*/ 1922 h 4848"/>
                <a:gd name="T38" fmla="*/ 2171 w 3917"/>
                <a:gd name="T39" fmla="*/ 2067 h 4848"/>
                <a:gd name="T40" fmla="*/ 3141 w 3917"/>
                <a:gd name="T41" fmla="*/ 2109 h 4848"/>
                <a:gd name="T42" fmla="*/ 3287 w 3917"/>
                <a:gd name="T43" fmla="*/ 2039 h 4848"/>
                <a:gd name="T44" fmla="*/ 3324 w 3917"/>
                <a:gd name="T45" fmla="*/ 1879 h 4848"/>
                <a:gd name="T46" fmla="*/ 3224 w 3917"/>
                <a:gd name="T47" fmla="*/ 1754 h 4848"/>
                <a:gd name="T48" fmla="*/ 851 w 3917"/>
                <a:gd name="T49" fmla="*/ 1418 h 4848"/>
                <a:gd name="T50" fmla="*/ 683 w 3917"/>
                <a:gd name="T51" fmla="*/ 1488 h 4848"/>
                <a:gd name="T52" fmla="*/ 611 w 3917"/>
                <a:gd name="T53" fmla="*/ 1659 h 4848"/>
                <a:gd name="T54" fmla="*/ 652 w 3917"/>
                <a:gd name="T55" fmla="*/ 2318 h 4848"/>
                <a:gd name="T56" fmla="*/ 803 w 3917"/>
                <a:gd name="T57" fmla="*/ 2419 h 4848"/>
                <a:gd name="T58" fmla="*/ 1471 w 3917"/>
                <a:gd name="T59" fmla="*/ 2406 h 4848"/>
                <a:gd name="T60" fmla="*/ 1600 w 3917"/>
                <a:gd name="T61" fmla="*/ 2277 h 4848"/>
                <a:gd name="T62" fmla="*/ 1615 w 3917"/>
                <a:gd name="T63" fmla="*/ 1610 h 4848"/>
                <a:gd name="T64" fmla="*/ 1512 w 3917"/>
                <a:gd name="T65" fmla="*/ 1460 h 4848"/>
                <a:gd name="T66" fmla="*/ 851 w 3917"/>
                <a:gd name="T67" fmla="*/ 1418 h 4848"/>
                <a:gd name="T68" fmla="*/ 918 w 3917"/>
                <a:gd name="T69" fmla="*/ 397 h 4848"/>
                <a:gd name="T70" fmla="*/ 1026 w 3917"/>
                <a:gd name="T71" fmla="*/ 631 h 4848"/>
                <a:gd name="T72" fmla="*/ 1241 w 3917"/>
                <a:gd name="T73" fmla="*/ 769 h 4848"/>
                <a:gd name="T74" fmla="*/ 2611 w 3917"/>
                <a:gd name="T75" fmla="*/ 784 h 4848"/>
                <a:gd name="T76" fmla="*/ 2847 w 3917"/>
                <a:gd name="T77" fmla="*/ 676 h 4848"/>
                <a:gd name="T78" fmla="*/ 2987 w 3917"/>
                <a:gd name="T79" fmla="*/ 461 h 4848"/>
                <a:gd name="T80" fmla="*/ 3676 w 3917"/>
                <a:gd name="T81" fmla="*/ 0 h 4848"/>
                <a:gd name="T82" fmla="*/ 3847 w 3917"/>
                <a:gd name="T83" fmla="*/ 72 h 4848"/>
                <a:gd name="T84" fmla="*/ 3917 w 3917"/>
                <a:gd name="T85" fmla="*/ 241 h 4848"/>
                <a:gd name="T86" fmla="*/ 3876 w 3917"/>
                <a:gd name="T87" fmla="*/ 4742 h 4848"/>
                <a:gd name="T88" fmla="*/ 3725 w 3917"/>
                <a:gd name="T89" fmla="*/ 4842 h 4848"/>
                <a:gd name="T90" fmla="*/ 147 w 3917"/>
                <a:gd name="T91" fmla="*/ 4830 h 4848"/>
                <a:gd name="T92" fmla="*/ 20 w 3917"/>
                <a:gd name="T93" fmla="*/ 4701 h 4848"/>
                <a:gd name="T94" fmla="*/ 6 w 3917"/>
                <a:gd name="T95" fmla="*/ 192 h 4848"/>
                <a:gd name="T96" fmla="*/ 108 w 3917"/>
                <a:gd name="T97" fmla="*/ 42 h 48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17" h="4848">
                  <a:moveTo>
                    <a:pt x="2290" y="3268"/>
                  </a:moveTo>
                  <a:lnTo>
                    <a:pt x="2247" y="3274"/>
                  </a:lnTo>
                  <a:lnTo>
                    <a:pt x="2207" y="3288"/>
                  </a:lnTo>
                  <a:lnTo>
                    <a:pt x="2171" y="3310"/>
                  </a:lnTo>
                  <a:lnTo>
                    <a:pt x="2143" y="3338"/>
                  </a:lnTo>
                  <a:lnTo>
                    <a:pt x="2121" y="3374"/>
                  </a:lnTo>
                  <a:lnTo>
                    <a:pt x="2107" y="3414"/>
                  </a:lnTo>
                  <a:lnTo>
                    <a:pt x="2101" y="3457"/>
                  </a:lnTo>
                  <a:lnTo>
                    <a:pt x="2107" y="3500"/>
                  </a:lnTo>
                  <a:lnTo>
                    <a:pt x="2121" y="3539"/>
                  </a:lnTo>
                  <a:lnTo>
                    <a:pt x="2143" y="3573"/>
                  </a:lnTo>
                  <a:lnTo>
                    <a:pt x="2171" y="3602"/>
                  </a:lnTo>
                  <a:lnTo>
                    <a:pt x="2207" y="3623"/>
                  </a:lnTo>
                  <a:lnTo>
                    <a:pt x="2247" y="3638"/>
                  </a:lnTo>
                  <a:lnTo>
                    <a:pt x="2290" y="3643"/>
                  </a:lnTo>
                  <a:lnTo>
                    <a:pt x="3141" y="3643"/>
                  </a:lnTo>
                  <a:lnTo>
                    <a:pt x="3184" y="3638"/>
                  </a:lnTo>
                  <a:lnTo>
                    <a:pt x="3224" y="3623"/>
                  </a:lnTo>
                  <a:lnTo>
                    <a:pt x="3258" y="3602"/>
                  </a:lnTo>
                  <a:lnTo>
                    <a:pt x="3287" y="3573"/>
                  </a:lnTo>
                  <a:lnTo>
                    <a:pt x="3310" y="3539"/>
                  </a:lnTo>
                  <a:lnTo>
                    <a:pt x="3324" y="3500"/>
                  </a:lnTo>
                  <a:lnTo>
                    <a:pt x="3328" y="3457"/>
                  </a:lnTo>
                  <a:lnTo>
                    <a:pt x="3324" y="3414"/>
                  </a:lnTo>
                  <a:lnTo>
                    <a:pt x="3310" y="3374"/>
                  </a:lnTo>
                  <a:lnTo>
                    <a:pt x="3287" y="3338"/>
                  </a:lnTo>
                  <a:lnTo>
                    <a:pt x="3258" y="3310"/>
                  </a:lnTo>
                  <a:lnTo>
                    <a:pt x="3224" y="3288"/>
                  </a:lnTo>
                  <a:lnTo>
                    <a:pt x="3184" y="3274"/>
                  </a:lnTo>
                  <a:lnTo>
                    <a:pt x="3141" y="3268"/>
                  </a:lnTo>
                  <a:lnTo>
                    <a:pt x="2290" y="3268"/>
                  </a:lnTo>
                  <a:close/>
                  <a:moveTo>
                    <a:pt x="851" y="2953"/>
                  </a:moveTo>
                  <a:lnTo>
                    <a:pt x="803" y="2958"/>
                  </a:lnTo>
                  <a:lnTo>
                    <a:pt x="758" y="2973"/>
                  </a:lnTo>
                  <a:lnTo>
                    <a:pt x="717" y="2994"/>
                  </a:lnTo>
                  <a:lnTo>
                    <a:pt x="683" y="3023"/>
                  </a:lnTo>
                  <a:lnTo>
                    <a:pt x="652" y="3059"/>
                  </a:lnTo>
                  <a:lnTo>
                    <a:pt x="631" y="3100"/>
                  </a:lnTo>
                  <a:lnTo>
                    <a:pt x="616" y="3145"/>
                  </a:lnTo>
                  <a:lnTo>
                    <a:pt x="611" y="3193"/>
                  </a:lnTo>
                  <a:lnTo>
                    <a:pt x="611" y="3718"/>
                  </a:lnTo>
                  <a:lnTo>
                    <a:pt x="616" y="3767"/>
                  </a:lnTo>
                  <a:lnTo>
                    <a:pt x="631" y="3812"/>
                  </a:lnTo>
                  <a:lnTo>
                    <a:pt x="652" y="3853"/>
                  </a:lnTo>
                  <a:lnTo>
                    <a:pt x="683" y="3889"/>
                  </a:lnTo>
                  <a:lnTo>
                    <a:pt x="717" y="3917"/>
                  </a:lnTo>
                  <a:lnTo>
                    <a:pt x="758" y="3941"/>
                  </a:lnTo>
                  <a:lnTo>
                    <a:pt x="803" y="3953"/>
                  </a:lnTo>
                  <a:lnTo>
                    <a:pt x="851" y="3959"/>
                  </a:lnTo>
                  <a:lnTo>
                    <a:pt x="1378" y="3959"/>
                  </a:lnTo>
                  <a:lnTo>
                    <a:pt x="1426" y="3953"/>
                  </a:lnTo>
                  <a:lnTo>
                    <a:pt x="1471" y="3941"/>
                  </a:lnTo>
                  <a:lnTo>
                    <a:pt x="1512" y="3917"/>
                  </a:lnTo>
                  <a:lnTo>
                    <a:pt x="1548" y="3889"/>
                  </a:lnTo>
                  <a:lnTo>
                    <a:pt x="1577" y="3853"/>
                  </a:lnTo>
                  <a:lnTo>
                    <a:pt x="1600" y="3812"/>
                  </a:lnTo>
                  <a:lnTo>
                    <a:pt x="1615" y="3767"/>
                  </a:lnTo>
                  <a:lnTo>
                    <a:pt x="1618" y="3718"/>
                  </a:lnTo>
                  <a:lnTo>
                    <a:pt x="1618" y="3193"/>
                  </a:lnTo>
                  <a:lnTo>
                    <a:pt x="1615" y="3145"/>
                  </a:lnTo>
                  <a:lnTo>
                    <a:pt x="1600" y="3100"/>
                  </a:lnTo>
                  <a:lnTo>
                    <a:pt x="1577" y="3059"/>
                  </a:lnTo>
                  <a:lnTo>
                    <a:pt x="1548" y="3023"/>
                  </a:lnTo>
                  <a:lnTo>
                    <a:pt x="1512" y="2994"/>
                  </a:lnTo>
                  <a:lnTo>
                    <a:pt x="1471" y="2973"/>
                  </a:lnTo>
                  <a:lnTo>
                    <a:pt x="1426" y="2958"/>
                  </a:lnTo>
                  <a:lnTo>
                    <a:pt x="1378" y="2953"/>
                  </a:lnTo>
                  <a:lnTo>
                    <a:pt x="851" y="2953"/>
                  </a:lnTo>
                  <a:close/>
                  <a:moveTo>
                    <a:pt x="2290" y="1734"/>
                  </a:moveTo>
                  <a:lnTo>
                    <a:pt x="2247" y="1739"/>
                  </a:lnTo>
                  <a:lnTo>
                    <a:pt x="2207" y="1754"/>
                  </a:lnTo>
                  <a:lnTo>
                    <a:pt x="2171" y="1775"/>
                  </a:lnTo>
                  <a:lnTo>
                    <a:pt x="2143" y="1804"/>
                  </a:lnTo>
                  <a:lnTo>
                    <a:pt x="2121" y="1840"/>
                  </a:lnTo>
                  <a:lnTo>
                    <a:pt x="2107" y="1879"/>
                  </a:lnTo>
                  <a:lnTo>
                    <a:pt x="2101" y="1922"/>
                  </a:lnTo>
                  <a:lnTo>
                    <a:pt x="2107" y="1965"/>
                  </a:lnTo>
                  <a:lnTo>
                    <a:pt x="2121" y="2005"/>
                  </a:lnTo>
                  <a:lnTo>
                    <a:pt x="2143" y="2039"/>
                  </a:lnTo>
                  <a:lnTo>
                    <a:pt x="2171" y="2067"/>
                  </a:lnTo>
                  <a:lnTo>
                    <a:pt x="2207" y="2089"/>
                  </a:lnTo>
                  <a:lnTo>
                    <a:pt x="2247" y="2103"/>
                  </a:lnTo>
                  <a:lnTo>
                    <a:pt x="2290" y="2109"/>
                  </a:lnTo>
                  <a:lnTo>
                    <a:pt x="3141" y="2109"/>
                  </a:lnTo>
                  <a:lnTo>
                    <a:pt x="3184" y="2103"/>
                  </a:lnTo>
                  <a:lnTo>
                    <a:pt x="3224" y="2089"/>
                  </a:lnTo>
                  <a:lnTo>
                    <a:pt x="3258" y="2067"/>
                  </a:lnTo>
                  <a:lnTo>
                    <a:pt x="3287" y="2039"/>
                  </a:lnTo>
                  <a:lnTo>
                    <a:pt x="3310" y="2005"/>
                  </a:lnTo>
                  <a:lnTo>
                    <a:pt x="3324" y="1965"/>
                  </a:lnTo>
                  <a:lnTo>
                    <a:pt x="3328" y="1922"/>
                  </a:lnTo>
                  <a:lnTo>
                    <a:pt x="3324" y="1879"/>
                  </a:lnTo>
                  <a:lnTo>
                    <a:pt x="3310" y="1840"/>
                  </a:lnTo>
                  <a:lnTo>
                    <a:pt x="3287" y="1804"/>
                  </a:lnTo>
                  <a:lnTo>
                    <a:pt x="3258" y="1775"/>
                  </a:lnTo>
                  <a:lnTo>
                    <a:pt x="3224" y="1754"/>
                  </a:lnTo>
                  <a:lnTo>
                    <a:pt x="3184" y="1739"/>
                  </a:lnTo>
                  <a:lnTo>
                    <a:pt x="3141" y="1734"/>
                  </a:lnTo>
                  <a:lnTo>
                    <a:pt x="2290" y="1734"/>
                  </a:lnTo>
                  <a:close/>
                  <a:moveTo>
                    <a:pt x="851" y="1418"/>
                  </a:moveTo>
                  <a:lnTo>
                    <a:pt x="803" y="1424"/>
                  </a:lnTo>
                  <a:lnTo>
                    <a:pt x="758" y="1438"/>
                  </a:lnTo>
                  <a:lnTo>
                    <a:pt x="717" y="1460"/>
                  </a:lnTo>
                  <a:lnTo>
                    <a:pt x="683" y="1488"/>
                  </a:lnTo>
                  <a:lnTo>
                    <a:pt x="652" y="1524"/>
                  </a:lnTo>
                  <a:lnTo>
                    <a:pt x="631" y="1565"/>
                  </a:lnTo>
                  <a:lnTo>
                    <a:pt x="616" y="1610"/>
                  </a:lnTo>
                  <a:lnTo>
                    <a:pt x="611" y="1659"/>
                  </a:lnTo>
                  <a:lnTo>
                    <a:pt x="611" y="2184"/>
                  </a:lnTo>
                  <a:lnTo>
                    <a:pt x="616" y="2232"/>
                  </a:lnTo>
                  <a:lnTo>
                    <a:pt x="631" y="2277"/>
                  </a:lnTo>
                  <a:lnTo>
                    <a:pt x="652" y="2318"/>
                  </a:lnTo>
                  <a:lnTo>
                    <a:pt x="683" y="2354"/>
                  </a:lnTo>
                  <a:lnTo>
                    <a:pt x="717" y="2383"/>
                  </a:lnTo>
                  <a:lnTo>
                    <a:pt x="758" y="2406"/>
                  </a:lnTo>
                  <a:lnTo>
                    <a:pt x="803" y="2419"/>
                  </a:lnTo>
                  <a:lnTo>
                    <a:pt x="851" y="2424"/>
                  </a:lnTo>
                  <a:lnTo>
                    <a:pt x="1378" y="2424"/>
                  </a:lnTo>
                  <a:lnTo>
                    <a:pt x="1426" y="2419"/>
                  </a:lnTo>
                  <a:lnTo>
                    <a:pt x="1471" y="2406"/>
                  </a:lnTo>
                  <a:lnTo>
                    <a:pt x="1512" y="2383"/>
                  </a:lnTo>
                  <a:lnTo>
                    <a:pt x="1548" y="2354"/>
                  </a:lnTo>
                  <a:lnTo>
                    <a:pt x="1577" y="2318"/>
                  </a:lnTo>
                  <a:lnTo>
                    <a:pt x="1600" y="2277"/>
                  </a:lnTo>
                  <a:lnTo>
                    <a:pt x="1615" y="2232"/>
                  </a:lnTo>
                  <a:lnTo>
                    <a:pt x="1618" y="2184"/>
                  </a:lnTo>
                  <a:lnTo>
                    <a:pt x="1618" y="1659"/>
                  </a:lnTo>
                  <a:lnTo>
                    <a:pt x="1615" y="1610"/>
                  </a:lnTo>
                  <a:lnTo>
                    <a:pt x="1600" y="1565"/>
                  </a:lnTo>
                  <a:lnTo>
                    <a:pt x="1577" y="1524"/>
                  </a:lnTo>
                  <a:lnTo>
                    <a:pt x="1548" y="1488"/>
                  </a:lnTo>
                  <a:lnTo>
                    <a:pt x="1512" y="1460"/>
                  </a:lnTo>
                  <a:lnTo>
                    <a:pt x="1471" y="1438"/>
                  </a:lnTo>
                  <a:lnTo>
                    <a:pt x="1426" y="1424"/>
                  </a:lnTo>
                  <a:lnTo>
                    <a:pt x="1378" y="1418"/>
                  </a:lnTo>
                  <a:lnTo>
                    <a:pt x="851" y="1418"/>
                  </a:lnTo>
                  <a:close/>
                  <a:moveTo>
                    <a:pt x="243" y="0"/>
                  </a:moveTo>
                  <a:lnTo>
                    <a:pt x="913" y="0"/>
                  </a:lnTo>
                  <a:lnTo>
                    <a:pt x="913" y="328"/>
                  </a:lnTo>
                  <a:lnTo>
                    <a:pt x="918" y="397"/>
                  </a:lnTo>
                  <a:lnTo>
                    <a:pt x="932" y="461"/>
                  </a:lnTo>
                  <a:lnTo>
                    <a:pt x="956" y="522"/>
                  </a:lnTo>
                  <a:lnTo>
                    <a:pt x="986" y="579"/>
                  </a:lnTo>
                  <a:lnTo>
                    <a:pt x="1026" y="631"/>
                  </a:lnTo>
                  <a:lnTo>
                    <a:pt x="1072" y="676"/>
                  </a:lnTo>
                  <a:lnTo>
                    <a:pt x="1123" y="716"/>
                  </a:lnTo>
                  <a:lnTo>
                    <a:pt x="1180" y="746"/>
                  </a:lnTo>
                  <a:lnTo>
                    <a:pt x="1241" y="769"/>
                  </a:lnTo>
                  <a:lnTo>
                    <a:pt x="1308" y="784"/>
                  </a:lnTo>
                  <a:lnTo>
                    <a:pt x="1376" y="789"/>
                  </a:lnTo>
                  <a:lnTo>
                    <a:pt x="2543" y="789"/>
                  </a:lnTo>
                  <a:lnTo>
                    <a:pt x="2611" y="784"/>
                  </a:lnTo>
                  <a:lnTo>
                    <a:pt x="2676" y="769"/>
                  </a:lnTo>
                  <a:lnTo>
                    <a:pt x="2737" y="746"/>
                  </a:lnTo>
                  <a:lnTo>
                    <a:pt x="2795" y="716"/>
                  </a:lnTo>
                  <a:lnTo>
                    <a:pt x="2847" y="676"/>
                  </a:lnTo>
                  <a:lnTo>
                    <a:pt x="2892" y="631"/>
                  </a:lnTo>
                  <a:lnTo>
                    <a:pt x="2931" y="579"/>
                  </a:lnTo>
                  <a:lnTo>
                    <a:pt x="2963" y="522"/>
                  </a:lnTo>
                  <a:lnTo>
                    <a:pt x="2987" y="461"/>
                  </a:lnTo>
                  <a:lnTo>
                    <a:pt x="3001" y="397"/>
                  </a:lnTo>
                  <a:lnTo>
                    <a:pt x="3007" y="328"/>
                  </a:lnTo>
                  <a:lnTo>
                    <a:pt x="3007" y="0"/>
                  </a:lnTo>
                  <a:lnTo>
                    <a:pt x="3676" y="0"/>
                  </a:lnTo>
                  <a:lnTo>
                    <a:pt x="3725" y="6"/>
                  </a:lnTo>
                  <a:lnTo>
                    <a:pt x="3770" y="20"/>
                  </a:lnTo>
                  <a:lnTo>
                    <a:pt x="3811" y="42"/>
                  </a:lnTo>
                  <a:lnTo>
                    <a:pt x="3847" y="72"/>
                  </a:lnTo>
                  <a:lnTo>
                    <a:pt x="3876" y="106"/>
                  </a:lnTo>
                  <a:lnTo>
                    <a:pt x="3899" y="147"/>
                  </a:lnTo>
                  <a:lnTo>
                    <a:pt x="3912" y="192"/>
                  </a:lnTo>
                  <a:lnTo>
                    <a:pt x="3917" y="241"/>
                  </a:lnTo>
                  <a:lnTo>
                    <a:pt x="3917" y="4608"/>
                  </a:lnTo>
                  <a:lnTo>
                    <a:pt x="3912" y="4656"/>
                  </a:lnTo>
                  <a:lnTo>
                    <a:pt x="3899" y="4701"/>
                  </a:lnTo>
                  <a:lnTo>
                    <a:pt x="3876" y="4742"/>
                  </a:lnTo>
                  <a:lnTo>
                    <a:pt x="3847" y="4778"/>
                  </a:lnTo>
                  <a:lnTo>
                    <a:pt x="3811" y="4807"/>
                  </a:lnTo>
                  <a:lnTo>
                    <a:pt x="3770" y="4830"/>
                  </a:lnTo>
                  <a:lnTo>
                    <a:pt x="3725" y="4842"/>
                  </a:lnTo>
                  <a:lnTo>
                    <a:pt x="3676" y="4848"/>
                  </a:lnTo>
                  <a:lnTo>
                    <a:pt x="243" y="4848"/>
                  </a:lnTo>
                  <a:lnTo>
                    <a:pt x="194" y="4842"/>
                  </a:lnTo>
                  <a:lnTo>
                    <a:pt x="147" y="4830"/>
                  </a:lnTo>
                  <a:lnTo>
                    <a:pt x="108" y="4807"/>
                  </a:lnTo>
                  <a:lnTo>
                    <a:pt x="72" y="4778"/>
                  </a:lnTo>
                  <a:lnTo>
                    <a:pt x="42" y="4742"/>
                  </a:lnTo>
                  <a:lnTo>
                    <a:pt x="20" y="4701"/>
                  </a:lnTo>
                  <a:lnTo>
                    <a:pt x="6" y="4656"/>
                  </a:lnTo>
                  <a:lnTo>
                    <a:pt x="0" y="4608"/>
                  </a:lnTo>
                  <a:lnTo>
                    <a:pt x="0" y="241"/>
                  </a:lnTo>
                  <a:lnTo>
                    <a:pt x="6" y="192"/>
                  </a:lnTo>
                  <a:lnTo>
                    <a:pt x="20" y="147"/>
                  </a:lnTo>
                  <a:lnTo>
                    <a:pt x="42" y="106"/>
                  </a:lnTo>
                  <a:lnTo>
                    <a:pt x="72" y="72"/>
                  </a:lnTo>
                  <a:lnTo>
                    <a:pt x="108" y="42"/>
                  </a:lnTo>
                  <a:lnTo>
                    <a:pt x="147" y="20"/>
                  </a:lnTo>
                  <a:lnTo>
                    <a:pt x="194" y="6"/>
                  </a:lnTo>
                  <a:lnTo>
                    <a:pt x="2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4" name="Freeform 465"/>
            <p:cNvSpPr>
              <a:spLocks noEditPoints="1"/>
            </p:cNvSpPr>
            <p:nvPr/>
          </p:nvSpPr>
          <p:spPr bwMode="auto">
            <a:xfrm>
              <a:off x="10474" y="1069"/>
              <a:ext cx="797" cy="789"/>
            </a:xfrm>
            <a:custGeom>
              <a:avLst/>
              <a:gdLst>
                <a:gd name="T0" fmla="*/ 760 w 1593"/>
                <a:gd name="T1" fmla="*/ 379 h 1578"/>
                <a:gd name="T2" fmla="*/ 697 w 1593"/>
                <a:gd name="T3" fmla="*/ 416 h 1578"/>
                <a:gd name="T4" fmla="*/ 659 w 1593"/>
                <a:gd name="T5" fmla="*/ 479 h 1578"/>
                <a:gd name="T6" fmla="*/ 659 w 1593"/>
                <a:gd name="T7" fmla="*/ 554 h 1578"/>
                <a:gd name="T8" fmla="*/ 697 w 1593"/>
                <a:gd name="T9" fmla="*/ 617 h 1578"/>
                <a:gd name="T10" fmla="*/ 760 w 1593"/>
                <a:gd name="T11" fmla="*/ 653 h 1578"/>
                <a:gd name="T12" fmla="*/ 835 w 1593"/>
                <a:gd name="T13" fmla="*/ 653 h 1578"/>
                <a:gd name="T14" fmla="*/ 898 w 1593"/>
                <a:gd name="T15" fmla="*/ 617 h 1578"/>
                <a:gd name="T16" fmla="*/ 934 w 1593"/>
                <a:gd name="T17" fmla="*/ 554 h 1578"/>
                <a:gd name="T18" fmla="*/ 934 w 1593"/>
                <a:gd name="T19" fmla="*/ 479 h 1578"/>
                <a:gd name="T20" fmla="*/ 898 w 1593"/>
                <a:gd name="T21" fmla="*/ 416 h 1578"/>
                <a:gd name="T22" fmla="*/ 835 w 1593"/>
                <a:gd name="T23" fmla="*/ 379 h 1578"/>
                <a:gd name="T24" fmla="*/ 798 w 1593"/>
                <a:gd name="T25" fmla="*/ 0 h 1578"/>
                <a:gd name="T26" fmla="*/ 947 w 1593"/>
                <a:gd name="T27" fmla="*/ 22 h 1578"/>
                <a:gd name="T28" fmla="*/ 1079 w 1593"/>
                <a:gd name="T29" fmla="*/ 83 h 1578"/>
                <a:gd name="T30" fmla="*/ 1187 w 1593"/>
                <a:gd name="T31" fmla="*/ 178 h 1578"/>
                <a:gd name="T32" fmla="*/ 1266 w 1593"/>
                <a:gd name="T33" fmla="*/ 300 h 1578"/>
                <a:gd name="T34" fmla="*/ 1309 w 1593"/>
                <a:gd name="T35" fmla="*/ 440 h 1578"/>
                <a:gd name="T36" fmla="*/ 1313 w 1593"/>
                <a:gd name="T37" fmla="*/ 563 h 1578"/>
                <a:gd name="T38" fmla="*/ 1424 w 1593"/>
                <a:gd name="T39" fmla="*/ 569 h 1578"/>
                <a:gd name="T40" fmla="*/ 1500 w 1593"/>
                <a:gd name="T41" fmla="*/ 601 h 1578"/>
                <a:gd name="T42" fmla="*/ 1557 w 1593"/>
                <a:gd name="T43" fmla="*/ 658 h 1578"/>
                <a:gd name="T44" fmla="*/ 1589 w 1593"/>
                <a:gd name="T45" fmla="*/ 734 h 1578"/>
                <a:gd name="T46" fmla="*/ 1593 w 1593"/>
                <a:gd name="T47" fmla="*/ 1366 h 1578"/>
                <a:gd name="T48" fmla="*/ 1577 w 1593"/>
                <a:gd name="T49" fmla="*/ 1449 h 1578"/>
                <a:gd name="T50" fmla="*/ 1532 w 1593"/>
                <a:gd name="T51" fmla="*/ 1515 h 1578"/>
                <a:gd name="T52" fmla="*/ 1464 w 1593"/>
                <a:gd name="T53" fmla="*/ 1562 h 1578"/>
                <a:gd name="T54" fmla="*/ 1381 w 1593"/>
                <a:gd name="T55" fmla="*/ 1578 h 1578"/>
                <a:gd name="T56" fmla="*/ 171 w 1593"/>
                <a:gd name="T57" fmla="*/ 1574 h 1578"/>
                <a:gd name="T58" fmla="*/ 94 w 1593"/>
                <a:gd name="T59" fmla="*/ 1542 h 1578"/>
                <a:gd name="T60" fmla="*/ 36 w 1593"/>
                <a:gd name="T61" fmla="*/ 1485 h 1578"/>
                <a:gd name="T62" fmla="*/ 4 w 1593"/>
                <a:gd name="T63" fmla="*/ 1408 h 1578"/>
                <a:gd name="T64" fmla="*/ 0 w 1593"/>
                <a:gd name="T65" fmla="*/ 777 h 1578"/>
                <a:gd name="T66" fmla="*/ 16 w 1593"/>
                <a:gd name="T67" fmla="*/ 694 h 1578"/>
                <a:gd name="T68" fmla="*/ 63 w 1593"/>
                <a:gd name="T69" fmla="*/ 626 h 1578"/>
                <a:gd name="T70" fmla="*/ 129 w 1593"/>
                <a:gd name="T71" fmla="*/ 581 h 1578"/>
                <a:gd name="T72" fmla="*/ 214 w 1593"/>
                <a:gd name="T73" fmla="*/ 563 h 1578"/>
                <a:gd name="T74" fmla="*/ 280 w 1593"/>
                <a:gd name="T75" fmla="*/ 517 h 1578"/>
                <a:gd name="T76" fmla="*/ 302 w 1593"/>
                <a:gd name="T77" fmla="*/ 368 h 1578"/>
                <a:gd name="T78" fmla="*/ 363 w 1593"/>
                <a:gd name="T79" fmla="*/ 235 h 1578"/>
                <a:gd name="T80" fmla="*/ 458 w 1593"/>
                <a:gd name="T81" fmla="*/ 128 h 1578"/>
                <a:gd name="T82" fmla="*/ 578 w 1593"/>
                <a:gd name="T83" fmla="*/ 49 h 1578"/>
                <a:gd name="T84" fmla="*/ 720 w 1593"/>
                <a:gd name="T85" fmla="*/ 6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93" h="1578">
                  <a:moveTo>
                    <a:pt x="798" y="373"/>
                  </a:moveTo>
                  <a:lnTo>
                    <a:pt x="760" y="379"/>
                  </a:lnTo>
                  <a:lnTo>
                    <a:pt x="726" y="393"/>
                  </a:lnTo>
                  <a:lnTo>
                    <a:pt x="697" y="416"/>
                  </a:lnTo>
                  <a:lnTo>
                    <a:pt x="674" y="445"/>
                  </a:lnTo>
                  <a:lnTo>
                    <a:pt x="659" y="479"/>
                  </a:lnTo>
                  <a:lnTo>
                    <a:pt x="654" y="517"/>
                  </a:lnTo>
                  <a:lnTo>
                    <a:pt x="659" y="554"/>
                  </a:lnTo>
                  <a:lnTo>
                    <a:pt x="674" y="588"/>
                  </a:lnTo>
                  <a:lnTo>
                    <a:pt x="697" y="617"/>
                  </a:lnTo>
                  <a:lnTo>
                    <a:pt x="726" y="639"/>
                  </a:lnTo>
                  <a:lnTo>
                    <a:pt x="760" y="653"/>
                  </a:lnTo>
                  <a:lnTo>
                    <a:pt x="798" y="658"/>
                  </a:lnTo>
                  <a:lnTo>
                    <a:pt x="835" y="653"/>
                  </a:lnTo>
                  <a:lnTo>
                    <a:pt x="869" y="639"/>
                  </a:lnTo>
                  <a:lnTo>
                    <a:pt x="898" y="617"/>
                  </a:lnTo>
                  <a:lnTo>
                    <a:pt x="920" y="588"/>
                  </a:lnTo>
                  <a:lnTo>
                    <a:pt x="934" y="554"/>
                  </a:lnTo>
                  <a:lnTo>
                    <a:pt x="939" y="517"/>
                  </a:lnTo>
                  <a:lnTo>
                    <a:pt x="934" y="479"/>
                  </a:lnTo>
                  <a:lnTo>
                    <a:pt x="920" y="445"/>
                  </a:lnTo>
                  <a:lnTo>
                    <a:pt x="898" y="416"/>
                  </a:lnTo>
                  <a:lnTo>
                    <a:pt x="869" y="393"/>
                  </a:lnTo>
                  <a:lnTo>
                    <a:pt x="835" y="379"/>
                  </a:lnTo>
                  <a:lnTo>
                    <a:pt x="798" y="373"/>
                  </a:lnTo>
                  <a:close/>
                  <a:moveTo>
                    <a:pt x="798" y="0"/>
                  </a:moveTo>
                  <a:lnTo>
                    <a:pt x="873" y="6"/>
                  </a:lnTo>
                  <a:lnTo>
                    <a:pt x="947" y="22"/>
                  </a:lnTo>
                  <a:lnTo>
                    <a:pt x="1015" y="49"/>
                  </a:lnTo>
                  <a:lnTo>
                    <a:pt x="1079" y="83"/>
                  </a:lnTo>
                  <a:lnTo>
                    <a:pt x="1137" y="128"/>
                  </a:lnTo>
                  <a:lnTo>
                    <a:pt x="1187" y="178"/>
                  </a:lnTo>
                  <a:lnTo>
                    <a:pt x="1230" y="235"/>
                  </a:lnTo>
                  <a:lnTo>
                    <a:pt x="1266" y="300"/>
                  </a:lnTo>
                  <a:lnTo>
                    <a:pt x="1293" y="368"/>
                  </a:lnTo>
                  <a:lnTo>
                    <a:pt x="1309" y="440"/>
                  </a:lnTo>
                  <a:lnTo>
                    <a:pt x="1315" y="517"/>
                  </a:lnTo>
                  <a:lnTo>
                    <a:pt x="1313" y="563"/>
                  </a:lnTo>
                  <a:lnTo>
                    <a:pt x="1381" y="563"/>
                  </a:lnTo>
                  <a:lnTo>
                    <a:pt x="1424" y="569"/>
                  </a:lnTo>
                  <a:lnTo>
                    <a:pt x="1464" y="581"/>
                  </a:lnTo>
                  <a:lnTo>
                    <a:pt x="1500" y="601"/>
                  </a:lnTo>
                  <a:lnTo>
                    <a:pt x="1532" y="626"/>
                  </a:lnTo>
                  <a:lnTo>
                    <a:pt x="1557" y="658"/>
                  </a:lnTo>
                  <a:lnTo>
                    <a:pt x="1577" y="694"/>
                  </a:lnTo>
                  <a:lnTo>
                    <a:pt x="1589" y="734"/>
                  </a:lnTo>
                  <a:lnTo>
                    <a:pt x="1593" y="777"/>
                  </a:lnTo>
                  <a:lnTo>
                    <a:pt x="1593" y="1366"/>
                  </a:lnTo>
                  <a:lnTo>
                    <a:pt x="1589" y="1408"/>
                  </a:lnTo>
                  <a:lnTo>
                    <a:pt x="1577" y="1449"/>
                  </a:lnTo>
                  <a:lnTo>
                    <a:pt x="1557" y="1485"/>
                  </a:lnTo>
                  <a:lnTo>
                    <a:pt x="1532" y="1515"/>
                  </a:lnTo>
                  <a:lnTo>
                    <a:pt x="1500" y="1542"/>
                  </a:lnTo>
                  <a:lnTo>
                    <a:pt x="1464" y="1562"/>
                  </a:lnTo>
                  <a:lnTo>
                    <a:pt x="1424" y="1574"/>
                  </a:lnTo>
                  <a:lnTo>
                    <a:pt x="1381" y="1578"/>
                  </a:lnTo>
                  <a:lnTo>
                    <a:pt x="214" y="1578"/>
                  </a:lnTo>
                  <a:lnTo>
                    <a:pt x="171" y="1574"/>
                  </a:lnTo>
                  <a:lnTo>
                    <a:pt x="129" y="1562"/>
                  </a:lnTo>
                  <a:lnTo>
                    <a:pt x="94" y="1542"/>
                  </a:lnTo>
                  <a:lnTo>
                    <a:pt x="63" y="1515"/>
                  </a:lnTo>
                  <a:lnTo>
                    <a:pt x="36" y="1485"/>
                  </a:lnTo>
                  <a:lnTo>
                    <a:pt x="16" y="1449"/>
                  </a:lnTo>
                  <a:lnTo>
                    <a:pt x="4" y="1408"/>
                  </a:lnTo>
                  <a:lnTo>
                    <a:pt x="0" y="1366"/>
                  </a:lnTo>
                  <a:lnTo>
                    <a:pt x="0" y="777"/>
                  </a:lnTo>
                  <a:lnTo>
                    <a:pt x="4" y="734"/>
                  </a:lnTo>
                  <a:lnTo>
                    <a:pt x="16" y="694"/>
                  </a:lnTo>
                  <a:lnTo>
                    <a:pt x="36" y="658"/>
                  </a:lnTo>
                  <a:lnTo>
                    <a:pt x="63" y="626"/>
                  </a:lnTo>
                  <a:lnTo>
                    <a:pt x="94" y="601"/>
                  </a:lnTo>
                  <a:lnTo>
                    <a:pt x="129" y="581"/>
                  </a:lnTo>
                  <a:lnTo>
                    <a:pt x="171" y="569"/>
                  </a:lnTo>
                  <a:lnTo>
                    <a:pt x="214" y="563"/>
                  </a:lnTo>
                  <a:lnTo>
                    <a:pt x="282" y="563"/>
                  </a:lnTo>
                  <a:lnTo>
                    <a:pt x="280" y="517"/>
                  </a:lnTo>
                  <a:lnTo>
                    <a:pt x="286" y="440"/>
                  </a:lnTo>
                  <a:lnTo>
                    <a:pt x="302" y="368"/>
                  </a:lnTo>
                  <a:lnTo>
                    <a:pt x="327" y="300"/>
                  </a:lnTo>
                  <a:lnTo>
                    <a:pt x="363" y="235"/>
                  </a:lnTo>
                  <a:lnTo>
                    <a:pt x="406" y="178"/>
                  </a:lnTo>
                  <a:lnTo>
                    <a:pt x="458" y="128"/>
                  </a:lnTo>
                  <a:lnTo>
                    <a:pt x="516" y="83"/>
                  </a:lnTo>
                  <a:lnTo>
                    <a:pt x="578" y="49"/>
                  </a:lnTo>
                  <a:lnTo>
                    <a:pt x="648" y="22"/>
                  </a:lnTo>
                  <a:lnTo>
                    <a:pt x="720" y="6"/>
                  </a:lnTo>
                  <a:lnTo>
                    <a:pt x="7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45" name="Group 468"/>
          <p:cNvGrpSpPr>
            <a:grpSpLocks noChangeAspect="1"/>
          </p:cNvGrpSpPr>
          <p:nvPr/>
        </p:nvGrpSpPr>
        <p:grpSpPr bwMode="auto">
          <a:xfrm>
            <a:off x="4239200" y="3672371"/>
            <a:ext cx="125347" cy="176385"/>
            <a:chOff x="10510" y="-1774"/>
            <a:chExt cx="2090" cy="2941"/>
          </a:xfrm>
          <a:solidFill>
            <a:schemeClr val="tx1">
              <a:lumMod val="65000"/>
              <a:lumOff val="35000"/>
            </a:schemeClr>
          </a:solidFill>
        </p:grpSpPr>
        <p:sp>
          <p:nvSpPr>
            <p:cNvPr id="1148" name="Freeform 470"/>
            <p:cNvSpPr>
              <a:spLocks/>
            </p:cNvSpPr>
            <p:nvPr/>
          </p:nvSpPr>
          <p:spPr bwMode="auto">
            <a:xfrm>
              <a:off x="11664" y="370"/>
              <a:ext cx="62" cy="143"/>
            </a:xfrm>
            <a:custGeom>
              <a:avLst/>
              <a:gdLst>
                <a:gd name="T0" fmla="*/ 0 w 125"/>
                <a:gd name="T1" fmla="*/ 0 h 286"/>
                <a:gd name="T2" fmla="*/ 30 w 125"/>
                <a:gd name="T3" fmla="*/ 16 h 286"/>
                <a:gd name="T4" fmla="*/ 57 w 125"/>
                <a:gd name="T5" fmla="*/ 32 h 286"/>
                <a:gd name="T6" fmla="*/ 80 w 125"/>
                <a:gd name="T7" fmla="*/ 48 h 286"/>
                <a:gd name="T8" fmla="*/ 98 w 125"/>
                <a:gd name="T9" fmla="*/ 68 h 286"/>
                <a:gd name="T10" fmla="*/ 112 w 125"/>
                <a:gd name="T11" fmla="*/ 91 h 286"/>
                <a:gd name="T12" fmla="*/ 121 w 125"/>
                <a:gd name="T13" fmla="*/ 118 h 286"/>
                <a:gd name="T14" fmla="*/ 125 w 125"/>
                <a:gd name="T15" fmla="*/ 150 h 286"/>
                <a:gd name="T16" fmla="*/ 121 w 125"/>
                <a:gd name="T17" fmla="*/ 184 h 286"/>
                <a:gd name="T18" fmla="*/ 111 w 125"/>
                <a:gd name="T19" fmla="*/ 213 h 286"/>
                <a:gd name="T20" fmla="*/ 93 w 125"/>
                <a:gd name="T21" fmla="*/ 238 h 286"/>
                <a:gd name="T22" fmla="*/ 70 w 125"/>
                <a:gd name="T23" fmla="*/ 257 h 286"/>
                <a:gd name="T24" fmla="*/ 37 w 125"/>
                <a:gd name="T25" fmla="*/ 274 h 286"/>
                <a:gd name="T26" fmla="*/ 0 w 125"/>
                <a:gd name="T27" fmla="*/ 286 h 286"/>
                <a:gd name="T28" fmla="*/ 0 w 125"/>
                <a:gd name="T29" fmla="*/ 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5" h="286">
                  <a:moveTo>
                    <a:pt x="0" y="0"/>
                  </a:moveTo>
                  <a:lnTo>
                    <a:pt x="30" y="16"/>
                  </a:lnTo>
                  <a:lnTo>
                    <a:pt x="57" y="32"/>
                  </a:lnTo>
                  <a:lnTo>
                    <a:pt x="80" y="48"/>
                  </a:lnTo>
                  <a:lnTo>
                    <a:pt x="98" y="68"/>
                  </a:lnTo>
                  <a:lnTo>
                    <a:pt x="112" y="91"/>
                  </a:lnTo>
                  <a:lnTo>
                    <a:pt x="121" y="118"/>
                  </a:lnTo>
                  <a:lnTo>
                    <a:pt x="125" y="150"/>
                  </a:lnTo>
                  <a:lnTo>
                    <a:pt x="121" y="184"/>
                  </a:lnTo>
                  <a:lnTo>
                    <a:pt x="111" y="213"/>
                  </a:lnTo>
                  <a:lnTo>
                    <a:pt x="93" y="238"/>
                  </a:lnTo>
                  <a:lnTo>
                    <a:pt x="70" y="257"/>
                  </a:lnTo>
                  <a:lnTo>
                    <a:pt x="37" y="274"/>
                  </a:lnTo>
                  <a:lnTo>
                    <a:pt x="0" y="28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9" name="Freeform 471"/>
            <p:cNvSpPr>
              <a:spLocks/>
            </p:cNvSpPr>
            <p:nvPr/>
          </p:nvSpPr>
          <p:spPr bwMode="auto">
            <a:xfrm>
              <a:off x="11458" y="-64"/>
              <a:ext cx="46" cy="139"/>
            </a:xfrm>
            <a:custGeom>
              <a:avLst/>
              <a:gdLst>
                <a:gd name="T0" fmla="*/ 91 w 91"/>
                <a:gd name="T1" fmla="*/ 0 h 277"/>
                <a:gd name="T2" fmla="*/ 91 w 91"/>
                <a:gd name="T3" fmla="*/ 277 h 277"/>
                <a:gd name="T4" fmla="*/ 64 w 91"/>
                <a:gd name="T5" fmla="*/ 260 h 277"/>
                <a:gd name="T6" fmla="*/ 41 w 91"/>
                <a:gd name="T7" fmla="*/ 242 h 277"/>
                <a:gd name="T8" fmla="*/ 23 w 91"/>
                <a:gd name="T9" fmla="*/ 222 h 277"/>
                <a:gd name="T10" fmla="*/ 10 w 91"/>
                <a:gd name="T11" fmla="*/ 197 h 277"/>
                <a:gd name="T12" fmla="*/ 1 w 91"/>
                <a:gd name="T13" fmla="*/ 170 h 277"/>
                <a:gd name="T14" fmla="*/ 0 w 91"/>
                <a:gd name="T15" fmla="*/ 138 h 277"/>
                <a:gd name="T16" fmla="*/ 3 w 91"/>
                <a:gd name="T17" fmla="*/ 102 h 277"/>
                <a:gd name="T18" fmla="*/ 14 w 91"/>
                <a:gd name="T19" fmla="*/ 68 h 277"/>
                <a:gd name="T20" fmla="*/ 32 w 91"/>
                <a:gd name="T21" fmla="*/ 41 h 277"/>
                <a:gd name="T22" fmla="*/ 59 w 91"/>
                <a:gd name="T23" fmla="*/ 18 h 277"/>
                <a:gd name="T24" fmla="*/ 91 w 91"/>
                <a:gd name="T25"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1" h="277">
                  <a:moveTo>
                    <a:pt x="91" y="0"/>
                  </a:moveTo>
                  <a:lnTo>
                    <a:pt x="91" y="277"/>
                  </a:lnTo>
                  <a:lnTo>
                    <a:pt x="64" y="260"/>
                  </a:lnTo>
                  <a:lnTo>
                    <a:pt x="41" y="242"/>
                  </a:lnTo>
                  <a:lnTo>
                    <a:pt x="23" y="222"/>
                  </a:lnTo>
                  <a:lnTo>
                    <a:pt x="10" y="197"/>
                  </a:lnTo>
                  <a:lnTo>
                    <a:pt x="1" y="170"/>
                  </a:lnTo>
                  <a:lnTo>
                    <a:pt x="0" y="138"/>
                  </a:lnTo>
                  <a:lnTo>
                    <a:pt x="3" y="102"/>
                  </a:lnTo>
                  <a:lnTo>
                    <a:pt x="14" y="68"/>
                  </a:lnTo>
                  <a:lnTo>
                    <a:pt x="32" y="41"/>
                  </a:lnTo>
                  <a:lnTo>
                    <a:pt x="59" y="18"/>
                  </a:lnTo>
                  <a:lnTo>
                    <a:pt x="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0" name="Freeform 472"/>
            <p:cNvSpPr>
              <a:spLocks noEditPoints="1"/>
            </p:cNvSpPr>
            <p:nvPr/>
          </p:nvSpPr>
          <p:spPr bwMode="auto">
            <a:xfrm>
              <a:off x="10510" y="-1774"/>
              <a:ext cx="2090" cy="2941"/>
            </a:xfrm>
            <a:custGeom>
              <a:avLst/>
              <a:gdLst>
                <a:gd name="T0" fmla="*/ 2004 w 4179"/>
                <a:gd name="T1" fmla="*/ 2813 h 5883"/>
                <a:gd name="T2" fmla="*/ 1759 w 4179"/>
                <a:gd name="T3" fmla="*/ 3083 h 5883"/>
                <a:gd name="T4" fmla="*/ 1482 w 4179"/>
                <a:gd name="T5" fmla="*/ 3369 h 5883"/>
                <a:gd name="T6" fmla="*/ 1443 w 4179"/>
                <a:gd name="T7" fmla="*/ 3763 h 5883"/>
                <a:gd name="T8" fmla="*/ 1630 w 4179"/>
                <a:gd name="T9" fmla="*/ 4031 h 5883"/>
                <a:gd name="T10" fmla="*/ 1988 w 4179"/>
                <a:gd name="T11" fmla="*/ 4183 h 5883"/>
                <a:gd name="T12" fmla="*/ 1679 w 4179"/>
                <a:gd name="T13" fmla="*/ 4450 h 5883"/>
                <a:gd name="T14" fmla="*/ 1466 w 4179"/>
                <a:gd name="T15" fmla="*/ 4523 h 5883"/>
                <a:gd name="T16" fmla="*/ 1434 w 4179"/>
                <a:gd name="T17" fmla="*/ 4736 h 5883"/>
                <a:gd name="T18" fmla="*/ 1770 w 4179"/>
                <a:gd name="T19" fmla="*/ 4938 h 5883"/>
                <a:gd name="T20" fmla="*/ 2024 w 4179"/>
                <a:gd name="T21" fmla="*/ 5271 h 5883"/>
                <a:gd name="T22" fmla="*/ 2218 w 4179"/>
                <a:gd name="T23" fmla="*/ 5314 h 5883"/>
                <a:gd name="T24" fmla="*/ 2308 w 4179"/>
                <a:gd name="T25" fmla="*/ 4988 h 5883"/>
                <a:gd name="T26" fmla="*/ 2699 w 4179"/>
                <a:gd name="T27" fmla="*/ 4856 h 5883"/>
                <a:gd name="T28" fmla="*/ 2903 w 4179"/>
                <a:gd name="T29" fmla="*/ 4541 h 5883"/>
                <a:gd name="T30" fmla="*/ 2867 w 4179"/>
                <a:gd name="T31" fmla="*/ 4144 h 5883"/>
                <a:gd name="T32" fmla="*/ 2628 w 4179"/>
                <a:gd name="T33" fmla="*/ 3915 h 5883"/>
                <a:gd name="T34" fmla="*/ 2308 w 4179"/>
                <a:gd name="T35" fmla="*/ 3800 h 5883"/>
                <a:gd name="T36" fmla="*/ 2574 w 4179"/>
                <a:gd name="T37" fmla="*/ 3507 h 5883"/>
                <a:gd name="T38" fmla="*/ 2760 w 4179"/>
                <a:gd name="T39" fmla="*/ 3400 h 5883"/>
                <a:gd name="T40" fmla="*/ 2753 w 4179"/>
                <a:gd name="T41" fmla="*/ 3190 h 5883"/>
                <a:gd name="T42" fmla="*/ 2395 w 4179"/>
                <a:gd name="T43" fmla="*/ 3020 h 5883"/>
                <a:gd name="T44" fmla="*/ 2247 w 4179"/>
                <a:gd name="T45" fmla="*/ 2757 h 5883"/>
                <a:gd name="T46" fmla="*/ 2976 w 4179"/>
                <a:gd name="T47" fmla="*/ 4 h 5883"/>
                <a:gd name="T48" fmla="*/ 3155 w 4179"/>
                <a:gd name="T49" fmla="*/ 163 h 5883"/>
                <a:gd name="T50" fmla="*/ 2878 w 4179"/>
                <a:gd name="T51" fmla="*/ 732 h 5883"/>
                <a:gd name="T52" fmla="*/ 2739 w 4179"/>
                <a:gd name="T53" fmla="*/ 1169 h 5883"/>
                <a:gd name="T54" fmla="*/ 2912 w 4179"/>
                <a:gd name="T55" fmla="*/ 1365 h 5883"/>
                <a:gd name="T56" fmla="*/ 2808 w 4179"/>
                <a:gd name="T57" fmla="*/ 1621 h 5883"/>
                <a:gd name="T58" fmla="*/ 2808 w 4179"/>
                <a:gd name="T59" fmla="*/ 1675 h 5883"/>
                <a:gd name="T60" fmla="*/ 3007 w 4179"/>
                <a:gd name="T61" fmla="*/ 1874 h 5883"/>
                <a:gd name="T62" fmla="*/ 2896 w 4179"/>
                <a:gd name="T63" fmla="*/ 2140 h 5883"/>
                <a:gd name="T64" fmla="*/ 3078 w 4179"/>
                <a:gd name="T65" fmla="*/ 2671 h 5883"/>
                <a:gd name="T66" fmla="*/ 3681 w 4179"/>
                <a:gd name="T67" fmla="*/ 3258 h 5883"/>
                <a:gd name="T68" fmla="*/ 4093 w 4179"/>
                <a:gd name="T69" fmla="*/ 3917 h 5883"/>
                <a:gd name="T70" fmla="*/ 4156 w 4179"/>
                <a:gd name="T71" fmla="*/ 4700 h 5883"/>
                <a:gd name="T72" fmla="*/ 3845 w 4179"/>
                <a:gd name="T73" fmla="*/ 5418 h 5883"/>
                <a:gd name="T74" fmla="*/ 3378 w 4179"/>
                <a:gd name="T75" fmla="*/ 5815 h 5883"/>
                <a:gd name="T76" fmla="*/ 1055 w 4179"/>
                <a:gd name="T77" fmla="*/ 5879 h 5883"/>
                <a:gd name="T78" fmla="*/ 576 w 4179"/>
                <a:gd name="T79" fmla="*/ 5681 h 5883"/>
                <a:gd name="T80" fmla="*/ 136 w 4179"/>
                <a:gd name="T81" fmla="*/ 5078 h 5883"/>
                <a:gd name="T82" fmla="*/ 7 w 4179"/>
                <a:gd name="T83" fmla="*/ 4300 h 5883"/>
                <a:gd name="T84" fmla="*/ 254 w 4179"/>
                <a:gd name="T85" fmla="*/ 3568 h 5883"/>
                <a:gd name="T86" fmla="*/ 812 w 4179"/>
                <a:gd name="T87" fmla="*/ 2988 h 5883"/>
                <a:gd name="T88" fmla="*/ 1321 w 4179"/>
                <a:gd name="T89" fmla="*/ 2307 h 5883"/>
                <a:gd name="T90" fmla="*/ 1189 w 4179"/>
                <a:gd name="T91" fmla="*/ 2026 h 5883"/>
                <a:gd name="T92" fmla="*/ 1242 w 4179"/>
                <a:gd name="T93" fmla="*/ 1745 h 5883"/>
                <a:gd name="T94" fmla="*/ 1509 w 4179"/>
                <a:gd name="T95" fmla="*/ 1668 h 5883"/>
                <a:gd name="T96" fmla="*/ 1282 w 4179"/>
                <a:gd name="T97" fmla="*/ 1510 h 5883"/>
                <a:gd name="T98" fmla="*/ 1328 w 4179"/>
                <a:gd name="T99" fmla="*/ 1242 h 5883"/>
                <a:gd name="T100" fmla="*/ 1432 w 4179"/>
                <a:gd name="T101" fmla="*/ 981 h 5883"/>
                <a:gd name="T102" fmla="*/ 1019 w 4179"/>
                <a:gd name="T103" fmla="*/ 287 h 5883"/>
                <a:gd name="T104" fmla="*/ 1092 w 4179"/>
                <a:gd name="T105" fmla="*/ 58 h 5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79" h="5883">
                  <a:moveTo>
                    <a:pt x="2147" y="2723"/>
                  </a:moveTo>
                  <a:lnTo>
                    <a:pt x="2111" y="2727"/>
                  </a:lnTo>
                  <a:lnTo>
                    <a:pt x="2077" y="2739"/>
                  </a:lnTo>
                  <a:lnTo>
                    <a:pt x="2049" y="2757"/>
                  </a:lnTo>
                  <a:lnTo>
                    <a:pt x="2024" y="2782"/>
                  </a:lnTo>
                  <a:lnTo>
                    <a:pt x="2004" y="2813"/>
                  </a:lnTo>
                  <a:lnTo>
                    <a:pt x="1991" y="2847"/>
                  </a:lnTo>
                  <a:lnTo>
                    <a:pt x="1988" y="2883"/>
                  </a:lnTo>
                  <a:lnTo>
                    <a:pt x="1988" y="3008"/>
                  </a:lnTo>
                  <a:lnTo>
                    <a:pt x="1904" y="3026"/>
                  </a:lnTo>
                  <a:lnTo>
                    <a:pt x="1829" y="3051"/>
                  </a:lnTo>
                  <a:lnTo>
                    <a:pt x="1759" y="3083"/>
                  </a:lnTo>
                  <a:lnTo>
                    <a:pt x="1697" y="3119"/>
                  </a:lnTo>
                  <a:lnTo>
                    <a:pt x="1639" y="3160"/>
                  </a:lnTo>
                  <a:lnTo>
                    <a:pt x="1589" y="3206"/>
                  </a:lnTo>
                  <a:lnTo>
                    <a:pt x="1546" y="3257"/>
                  </a:lnTo>
                  <a:lnTo>
                    <a:pt x="1511" y="3312"/>
                  </a:lnTo>
                  <a:lnTo>
                    <a:pt x="1482" y="3369"/>
                  </a:lnTo>
                  <a:lnTo>
                    <a:pt x="1459" y="3430"/>
                  </a:lnTo>
                  <a:lnTo>
                    <a:pt x="1443" y="3496"/>
                  </a:lnTo>
                  <a:lnTo>
                    <a:pt x="1432" y="3562"/>
                  </a:lnTo>
                  <a:lnTo>
                    <a:pt x="1428" y="3632"/>
                  </a:lnTo>
                  <a:lnTo>
                    <a:pt x="1432" y="3700"/>
                  </a:lnTo>
                  <a:lnTo>
                    <a:pt x="1443" y="3763"/>
                  </a:lnTo>
                  <a:lnTo>
                    <a:pt x="1459" y="3820"/>
                  </a:lnTo>
                  <a:lnTo>
                    <a:pt x="1482" y="3870"/>
                  </a:lnTo>
                  <a:lnTo>
                    <a:pt x="1511" y="3917"/>
                  </a:lnTo>
                  <a:lnTo>
                    <a:pt x="1545" y="3960"/>
                  </a:lnTo>
                  <a:lnTo>
                    <a:pt x="1586" y="3997"/>
                  </a:lnTo>
                  <a:lnTo>
                    <a:pt x="1630" y="4031"/>
                  </a:lnTo>
                  <a:lnTo>
                    <a:pt x="1679" y="4062"/>
                  </a:lnTo>
                  <a:lnTo>
                    <a:pt x="1734" y="4090"/>
                  </a:lnTo>
                  <a:lnTo>
                    <a:pt x="1791" y="4115"/>
                  </a:lnTo>
                  <a:lnTo>
                    <a:pt x="1854" y="4140"/>
                  </a:lnTo>
                  <a:lnTo>
                    <a:pt x="1918" y="4162"/>
                  </a:lnTo>
                  <a:lnTo>
                    <a:pt x="1988" y="4183"/>
                  </a:lnTo>
                  <a:lnTo>
                    <a:pt x="1988" y="4561"/>
                  </a:lnTo>
                  <a:lnTo>
                    <a:pt x="1920" y="4543"/>
                  </a:lnTo>
                  <a:lnTo>
                    <a:pt x="1850" y="4520"/>
                  </a:lnTo>
                  <a:lnTo>
                    <a:pt x="1782" y="4493"/>
                  </a:lnTo>
                  <a:lnTo>
                    <a:pt x="1718" y="4464"/>
                  </a:lnTo>
                  <a:lnTo>
                    <a:pt x="1679" y="4450"/>
                  </a:lnTo>
                  <a:lnTo>
                    <a:pt x="1639" y="4444"/>
                  </a:lnTo>
                  <a:lnTo>
                    <a:pt x="1600" y="4446"/>
                  </a:lnTo>
                  <a:lnTo>
                    <a:pt x="1561" y="4455"/>
                  </a:lnTo>
                  <a:lnTo>
                    <a:pt x="1525" y="4471"/>
                  </a:lnTo>
                  <a:lnTo>
                    <a:pt x="1493" y="4493"/>
                  </a:lnTo>
                  <a:lnTo>
                    <a:pt x="1466" y="4523"/>
                  </a:lnTo>
                  <a:lnTo>
                    <a:pt x="1444" y="4557"/>
                  </a:lnTo>
                  <a:lnTo>
                    <a:pt x="1444" y="4557"/>
                  </a:lnTo>
                  <a:lnTo>
                    <a:pt x="1427" y="4600"/>
                  </a:lnTo>
                  <a:lnTo>
                    <a:pt x="1419" y="4645"/>
                  </a:lnTo>
                  <a:lnTo>
                    <a:pt x="1423" y="4691"/>
                  </a:lnTo>
                  <a:lnTo>
                    <a:pt x="1434" y="4736"/>
                  </a:lnTo>
                  <a:lnTo>
                    <a:pt x="1453" y="4777"/>
                  </a:lnTo>
                  <a:lnTo>
                    <a:pt x="1480" y="4813"/>
                  </a:lnTo>
                  <a:lnTo>
                    <a:pt x="1516" y="4842"/>
                  </a:lnTo>
                  <a:lnTo>
                    <a:pt x="1555" y="4865"/>
                  </a:lnTo>
                  <a:lnTo>
                    <a:pt x="1661" y="4906"/>
                  </a:lnTo>
                  <a:lnTo>
                    <a:pt x="1770" y="4938"/>
                  </a:lnTo>
                  <a:lnTo>
                    <a:pt x="1879" y="4963"/>
                  </a:lnTo>
                  <a:lnTo>
                    <a:pt x="1988" y="4981"/>
                  </a:lnTo>
                  <a:lnTo>
                    <a:pt x="1988" y="5171"/>
                  </a:lnTo>
                  <a:lnTo>
                    <a:pt x="1991" y="5208"/>
                  </a:lnTo>
                  <a:lnTo>
                    <a:pt x="2004" y="5241"/>
                  </a:lnTo>
                  <a:lnTo>
                    <a:pt x="2024" y="5271"/>
                  </a:lnTo>
                  <a:lnTo>
                    <a:pt x="2049" y="5296"/>
                  </a:lnTo>
                  <a:lnTo>
                    <a:pt x="2077" y="5314"/>
                  </a:lnTo>
                  <a:lnTo>
                    <a:pt x="2111" y="5326"/>
                  </a:lnTo>
                  <a:lnTo>
                    <a:pt x="2147" y="5332"/>
                  </a:lnTo>
                  <a:lnTo>
                    <a:pt x="2184" y="5326"/>
                  </a:lnTo>
                  <a:lnTo>
                    <a:pt x="2218" y="5314"/>
                  </a:lnTo>
                  <a:lnTo>
                    <a:pt x="2247" y="5296"/>
                  </a:lnTo>
                  <a:lnTo>
                    <a:pt x="2272" y="5271"/>
                  </a:lnTo>
                  <a:lnTo>
                    <a:pt x="2292" y="5241"/>
                  </a:lnTo>
                  <a:lnTo>
                    <a:pt x="2304" y="5208"/>
                  </a:lnTo>
                  <a:lnTo>
                    <a:pt x="2308" y="5171"/>
                  </a:lnTo>
                  <a:lnTo>
                    <a:pt x="2308" y="4988"/>
                  </a:lnTo>
                  <a:lnTo>
                    <a:pt x="2383" y="4979"/>
                  </a:lnTo>
                  <a:lnTo>
                    <a:pt x="2454" y="4965"/>
                  </a:lnTo>
                  <a:lnTo>
                    <a:pt x="2522" y="4945"/>
                  </a:lnTo>
                  <a:lnTo>
                    <a:pt x="2587" y="4920"/>
                  </a:lnTo>
                  <a:lnTo>
                    <a:pt x="2646" y="4892"/>
                  </a:lnTo>
                  <a:lnTo>
                    <a:pt x="2699" y="4856"/>
                  </a:lnTo>
                  <a:lnTo>
                    <a:pt x="2749" y="4817"/>
                  </a:lnTo>
                  <a:lnTo>
                    <a:pt x="2792" y="4772"/>
                  </a:lnTo>
                  <a:lnTo>
                    <a:pt x="2830" y="4722"/>
                  </a:lnTo>
                  <a:lnTo>
                    <a:pt x="2860" y="4668"/>
                  </a:lnTo>
                  <a:lnTo>
                    <a:pt x="2885" y="4607"/>
                  </a:lnTo>
                  <a:lnTo>
                    <a:pt x="2903" y="4541"/>
                  </a:lnTo>
                  <a:lnTo>
                    <a:pt x="2916" y="4471"/>
                  </a:lnTo>
                  <a:lnTo>
                    <a:pt x="2919" y="4394"/>
                  </a:lnTo>
                  <a:lnTo>
                    <a:pt x="2916" y="4323"/>
                  </a:lnTo>
                  <a:lnTo>
                    <a:pt x="2907" y="4258"/>
                  </a:lnTo>
                  <a:lnTo>
                    <a:pt x="2891" y="4198"/>
                  </a:lnTo>
                  <a:lnTo>
                    <a:pt x="2867" y="4144"/>
                  </a:lnTo>
                  <a:lnTo>
                    <a:pt x="2840" y="4096"/>
                  </a:lnTo>
                  <a:lnTo>
                    <a:pt x="2808" y="4051"/>
                  </a:lnTo>
                  <a:lnTo>
                    <a:pt x="2769" y="4012"/>
                  </a:lnTo>
                  <a:lnTo>
                    <a:pt x="2726" y="3976"/>
                  </a:lnTo>
                  <a:lnTo>
                    <a:pt x="2680" y="3944"/>
                  </a:lnTo>
                  <a:lnTo>
                    <a:pt x="2628" y="3915"/>
                  </a:lnTo>
                  <a:lnTo>
                    <a:pt x="2571" y="3888"/>
                  </a:lnTo>
                  <a:lnTo>
                    <a:pt x="2510" y="3865"/>
                  </a:lnTo>
                  <a:lnTo>
                    <a:pt x="2445" y="3842"/>
                  </a:lnTo>
                  <a:lnTo>
                    <a:pt x="2379" y="3820"/>
                  </a:lnTo>
                  <a:lnTo>
                    <a:pt x="2308" y="3800"/>
                  </a:lnTo>
                  <a:lnTo>
                    <a:pt x="2308" y="3800"/>
                  </a:lnTo>
                  <a:lnTo>
                    <a:pt x="2308" y="3419"/>
                  </a:lnTo>
                  <a:lnTo>
                    <a:pt x="2372" y="3439"/>
                  </a:lnTo>
                  <a:lnTo>
                    <a:pt x="2437" y="3462"/>
                  </a:lnTo>
                  <a:lnTo>
                    <a:pt x="2499" y="3489"/>
                  </a:lnTo>
                  <a:lnTo>
                    <a:pt x="2537" y="3502"/>
                  </a:lnTo>
                  <a:lnTo>
                    <a:pt x="2574" y="3507"/>
                  </a:lnTo>
                  <a:lnTo>
                    <a:pt x="2610" y="3505"/>
                  </a:lnTo>
                  <a:lnTo>
                    <a:pt x="2647" y="3496"/>
                  </a:lnTo>
                  <a:lnTo>
                    <a:pt x="2681" y="3480"/>
                  </a:lnTo>
                  <a:lnTo>
                    <a:pt x="2712" y="3460"/>
                  </a:lnTo>
                  <a:lnTo>
                    <a:pt x="2739" y="3432"/>
                  </a:lnTo>
                  <a:lnTo>
                    <a:pt x="2760" y="3400"/>
                  </a:lnTo>
                  <a:lnTo>
                    <a:pt x="2760" y="3400"/>
                  </a:lnTo>
                  <a:lnTo>
                    <a:pt x="2776" y="3358"/>
                  </a:lnTo>
                  <a:lnTo>
                    <a:pt x="2783" y="3316"/>
                  </a:lnTo>
                  <a:lnTo>
                    <a:pt x="2781" y="3273"/>
                  </a:lnTo>
                  <a:lnTo>
                    <a:pt x="2773" y="3230"/>
                  </a:lnTo>
                  <a:lnTo>
                    <a:pt x="2753" y="3190"/>
                  </a:lnTo>
                  <a:lnTo>
                    <a:pt x="2726" y="3156"/>
                  </a:lnTo>
                  <a:lnTo>
                    <a:pt x="2694" y="3128"/>
                  </a:lnTo>
                  <a:lnTo>
                    <a:pt x="2656" y="3106"/>
                  </a:lnTo>
                  <a:lnTo>
                    <a:pt x="2571" y="3072"/>
                  </a:lnTo>
                  <a:lnTo>
                    <a:pt x="2483" y="3044"/>
                  </a:lnTo>
                  <a:lnTo>
                    <a:pt x="2395" y="3020"/>
                  </a:lnTo>
                  <a:lnTo>
                    <a:pt x="2308" y="3004"/>
                  </a:lnTo>
                  <a:lnTo>
                    <a:pt x="2308" y="2883"/>
                  </a:lnTo>
                  <a:lnTo>
                    <a:pt x="2304" y="2847"/>
                  </a:lnTo>
                  <a:lnTo>
                    <a:pt x="2292" y="2813"/>
                  </a:lnTo>
                  <a:lnTo>
                    <a:pt x="2272" y="2782"/>
                  </a:lnTo>
                  <a:lnTo>
                    <a:pt x="2247" y="2757"/>
                  </a:lnTo>
                  <a:lnTo>
                    <a:pt x="2218" y="2739"/>
                  </a:lnTo>
                  <a:lnTo>
                    <a:pt x="2184" y="2727"/>
                  </a:lnTo>
                  <a:lnTo>
                    <a:pt x="2147" y="2723"/>
                  </a:lnTo>
                  <a:close/>
                  <a:moveTo>
                    <a:pt x="1246" y="0"/>
                  </a:moveTo>
                  <a:lnTo>
                    <a:pt x="2933" y="0"/>
                  </a:lnTo>
                  <a:lnTo>
                    <a:pt x="2976" y="4"/>
                  </a:lnTo>
                  <a:lnTo>
                    <a:pt x="3016" y="16"/>
                  </a:lnTo>
                  <a:lnTo>
                    <a:pt x="3053" y="34"/>
                  </a:lnTo>
                  <a:lnTo>
                    <a:pt x="3087" y="58"/>
                  </a:lnTo>
                  <a:lnTo>
                    <a:pt x="3116" y="88"/>
                  </a:lnTo>
                  <a:lnTo>
                    <a:pt x="3139" y="124"/>
                  </a:lnTo>
                  <a:lnTo>
                    <a:pt x="3155" y="163"/>
                  </a:lnTo>
                  <a:lnTo>
                    <a:pt x="3164" y="204"/>
                  </a:lnTo>
                  <a:lnTo>
                    <a:pt x="3166" y="245"/>
                  </a:lnTo>
                  <a:lnTo>
                    <a:pt x="3160" y="287"/>
                  </a:lnTo>
                  <a:lnTo>
                    <a:pt x="3148" y="326"/>
                  </a:lnTo>
                  <a:lnTo>
                    <a:pt x="3126" y="364"/>
                  </a:lnTo>
                  <a:lnTo>
                    <a:pt x="2878" y="732"/>
                  </a:lnTo>
                  <a:lnTo>
                    <a:pt x="2830" y="813"/>
                  </a:lnTo>
                  <a:lnTo>
                    <a:pt x="2785" y="895"/>
                  </a:lnTo>
                  <a:lnTo>
                    <a:pt x="2748" y="981"/>
                  </a:lnTo>
                  <a:lnTo>
                    <a:pt x="2717" y="1068"/>
                  </a:lnTo>
                  <a:lnTo>
                    <a:pt x="2692" y="1160"/>
                  </a:lnTo>
                  <a:lnTo>
                    <a:pt x="2739" y="1169"/>
                  </a:lnTo>
                  <a:lnTo>
                    <a:pt x="2780" y="1187"/>
                  </a:lnTo>
                  <a:lnTo>
                    <a:pt x="2819" y="1212"/>
                  </a:lnTo>
                  <a:lnTo>
                    <a:pt x="2851" y="1242"/>
                  </a:lnTo>
                  <a:lnTo>
                    <a:pt x="2878" y="1280"/>
                  </a:lnTo>
                  <a:lnTo>
                    <a:pt x="2899" y="1321"/>
                  </a:lnTo>
                  <a:lnTo>
                    <a:pt x="2912" y="1365"/>
                  </a:lnTo>
                  <a:lnTo>
                    <a:pt x="2916" y="1414"/>
                  </a:lnTo>
                  <a:lnTo>
                    <a:pt x="2912" y="1464"/>
                  </a:lnTo>
                  <a:lnTo>
                    <a:pt x="2898" y="1510"/>
                  </a:lnTo>
                  <a:lnTo>
                    <a:pt x="2874" y="1553"/>
                  </a:lnTo>
                  <a:lnTo>
                    <a:pt x="2844" y="1591"/>
                  </a:lnTo>
                  <a:lnTo>
                    <a:pt x="2808" y="1621"/>
                  </a:lnTo>
                  <a:lnTo>
                    <a:pt x="2767" y="1646"/>
                  </a:lnTo>
                  <a:lnTo>
                    <a:pt x="2721" y="1661"/>
                  </a:lnTo>
                  <a:lnTo>
                    <a:pt x="2671" y="1668"/>
                  </a:lnTo>
                  <a:lnTo>
                    <a:pt x="2671" y="1670"/>
                  </a:lnTo>
                  <a:lnTo>
                    <a:pt x="2756" y="1670"/>
                  </a:lnTo>
                  <a:lnTo>
                    <a:pt x="2808" y="1675"/>
                  </a:lnTo>
                  <a:lnTo>
                    <a:pt x="2857" y="1689"/>
                  </a:lnTo>
                  <a:lnTo>
                    <a:pt x="2899" y="1713"/>
                  </a:lnTo>
                  <a:lnTo>
                    <a:pt x="2937" y="1745"/>
                  </a:lnTo>
                  <a:lnTo>
                    <a:pt x="2969" y="1782"/>
                  </a:lnTo>
                  <a:lnTo>
                    <a:pt x="2992" y="1825"/>
                  </a:lnTo>
                  <a:lnTo>
                    <a:pt x="3007" y="1874"/>
                  </a:lnTo>
                  <a:lnTo>
                    <a:pt x="3012" y="1925"/>
                  </a:lnTo>
                  <a:lnTo>
                    <a:pt x="3007" y="1977"/>
                  </a:lnTo>
                  <a:lnTo>
                    <a:pt x="2992" y="2026"/>
                  </a:lnTo>
                  <a:lnTo>
                    <a:pt x="2967" y="2070"/>
                  </a:lnTo>
                  <a:lnTo>
                    <a:pt x="2935" y="2108"/>
                  </a:lnTo>
                  <a:lnTo>
                    <a:pt x="2896" y="2140"/>
                  </a:lnTo>
                  <a:lnTo>
                    <a:pt x="2851" y="2162"/>
                  </a:lnTo>
                  <a:lnTo>
                    <a:pt x="2803" y="2176"/>
                  </a:lnTo>
                  <a:lnTo>
                    <a:pt x="2858" y="2307"/>
                  </a:lnTo>
                  <a:lnTo>
                    <a:pt x="2924" y="2434"/>
                  </a:lnTo>
                  <a:lnTo>
                    <a:pt x="2998" y="2555"/>
                  </a:lnTo>
                  <a:lnTo>
                    <a:pt x="3078" y="2671"/>
                  </a:lnTo>
                  <a:lnTo>
                    <a:pt x="3168" y="2784"/>
                  </a:lnTo>
                  <a:lnTo>
                    <a:pt x="3264" y="2888"/>
                  </a:lnTo>
                  <a:lnTo>
                    <a:pt x="3370" y="2988"/>
                  </a:lnTo>
                  <a:lnTo>
                    <a:pt x="3480" y="3079"/>
                  </a:lnTo>
                  <a:lnTo>
                    <a:pt x="3584" y="3167"/>
                  </a:lnTo>
                  <a:lnTo>
                    <a:pt x="3681" y="3258"/>
                  </a:lnTo>
                  <a:lnTo>
                    <a:pt x="3770" y="3357"/>
                  </a:lnTo>
                  <a:lnTo>
                    <a:pt x="3852" y="3459"/>
                  </a:lnTo>
                  <a:lnTo>
                    <a:pt x="3925" y="3568"/>
                  </a:lnTo>
                  <a:lnTo>
                    <a:pt x="3990" y="3681"/>
                  </a:lnTo>
                  <a:lnTo>
                    <a:pt x="4045" y="3797"/>
                  </a:lnTo>
                  <a:lnTo>
                    <a:pt x="4093" y="3917"/>
                  </a:lnTo>
                  <a:lnTo>
                    <a:pt x="4129" y="4042"/>
                  </a:lnTo>
                  <a:lnTo>
                    <a:pt x="4156" y="4169"/>
                  </a:lnTo>
                  <a:lnTo>
                    <a:pt x="4172" y="4300"/>
                  </a:lnTo>
                  <a:lnTo>
                    <a:pt x="4179" y="4434"/>
                  </a:lnTo>
                  <a:lnTo>
                    <a:pt x="4172" y="4568"/>
                  </a:lnTo>
                  <a:lnTo>
                    <a:pt x="4156" y="4700"/>
                  </a:lnTo>
                  <a:lnTo>
                    <a:pt x="4129" y="4829"/>
                  </a:lnTo>
                  <a:lnTo>
                    <a:pt x="4090" y="4956"/>
                  </a:lnTo>
                  <a:lnTo>
                    <a:pt x="4043" y="5078"/>
                  </a:lnTo>
                  <a:lnTo>
                    <a:pt x="3986" y="5196"/>
                  </a:lnTo>
                  <a:lnTo>
                    <a:pt x="3920" y="5309"/>
                  </a:lnTo>
                  <a:lnTo>
                    <a:pt x="3845" y="5418"/>
                  </a:lnTo>
                  <a:lnTo>
                    <a:pt x="3761" y="5522"/>
                  </a:lnTo>
                  <a:lnTo>
                    <a:pt x="3670" y="5620"/>
                  </a:lnTo>
                  <a:lnTo>
                    <a:pt x="3604" y="5679"/>
                  </a:lnTo>
                  <a:lnTo>
                    <a:pt x="3534" y="5733"/>
                  </a:lnTo>
                  <a:lnTo>
                    <a:pt x="3459" y="5777"/>
                  </a:lnTo>
                  <a:lnTo>
                    <a:pt x="3378" y="5815"/>
                  </a:lnTo>
                  <a:lnTo>
                    <a:pt x="3296" y="5844"/>
                  </a:lnTo>
                  <a:lnTo>
                    <a:pt x="3212" y="5865"/>
                  </a:lnTo>
                  <a:lnTo>
                    <a:pt x="3125" y="5879"/>
                  </a:lnTo>
                  <a:lnTo>
                    <a:pt x="3037" y="5883"/>
                  </a:lnTo>
                  <a:lnTo>
                    <a:pt x="1144" y="5883"/>
                  </a:lnTo>
                  <a:lnTo>
                    <a:pt x="1055" y="5879"/>
                  </a:lnTo>
                  <a:lnTo>
                    <a:pt x="967" y="5865"/>
                  </a:lnTo>
                  <a:lnTo>
                    <a:pt x="883" y="5844"/>
                  </a:lnTo>
                  <a:lnTo>
                    <a:pt x="801" y="5815"/>
                  </a:lnTo>
                  <a:lnTo>
                    <a:pt x="722" y="5777"/>
                  </a:lnTo>
                  <a:lnTo>
                    <a:pt x="647" y="5733"/>
                  </a:lnTo>
                  <a:lnTo>
                    <a:pt x="576" y="5681"/>
                  </a:lnTo>
                  <a:lnTo>
                    <a:pt x="510" y="5620"/>
                  </a:lnTo>
                  <a:lnTo>
                    <a:pt x="418" y="5522"/>
                  </a:lnTo>
                  <a:lnTo>
                    <a:pt x="336" y="5418"/>
                  </a:lnTo>
                  <a:lnTo>
                    <a:pt x="261" y="5309"/>
                  </a:lnTo>
                  <a:lnTo>
                    <a:pt x="193" y="5196"/>
                  </a:lnTo>
                  <a:lnTo>
                    <a:pt x="136" y="5078"/>
                  </a:lnTo>
                  <a:lnTo>
                    <a:pt x="90" y="4956"/>
                  </a:lnTo>
                  <a:lnTo>
                    <a:pt x="50" y="4831"/>
                  </a:lnTo>
                  <a:lnTo>
                    <a:pt x="23" y="4700"/>
                  </a:lnTo>
                  <a:lnTo>
                    <a:pt x="7" y="4568"/>
                  </a:lnTo>
                  <a:lnTo>
                    <a:pt x="0" y="4434"/>
                  </a:lnTo>
                  <a:lnTo>
                    <a:pt x="7" y="4300"/>
                  </a:lnTo>
                  <a:lnTo>
                    <a:pt x="23" y="4169"/>
                  </a:lnTo>
                  <a:lnTo>
                    <a:pt x="50" y="4042"/>
                  </a:lnTo>
                  <a:lnTo>
                    <a:pt x="86" y="3917"/>
                  </a:lnTo>
                  <a:lnTo>
                    <a:pt x="134" y="3797"/>
                  </a:lnTo>
                  <a:lnTo>
                    <a:pt x="190" y="3681"/>
                  </a:lnTo>
                  <a:lnTo>
                    <a:pt x="254" y="3568"/>
                  </a:lnTo>
                  <a:lnTo>
                    <a:pt x="327" y="3459"/>
                  </a:lnTo>
                  <a:lnTo>
                    <a:pt x="410" y="3357"/>
                  </a:lnTo>
                  <a:lnTo>
                    <a:pt x="499" y="3258"/>
                  </a:lnTo>
                  <a:lnTo>
                    <a:pt x="595" y="3167"/>
                  </a:lnTo>
                  <a:lnTo>
                    <a:pt x="699" y="3079"/>
                  </a:lnTo>
                  <a:lnTo>
                    <a:pt x="812" y="2988"/>
                  </a:lnTo>
                  <a:lnTo>
                    <a:pt x="915" y="2888"/>
                  </a:lnTo>
                  <a:lnTo>
                    <a:pt x="1012" y="2782"/>
                  </a:lnTo>
                  <a:lnTo>
                    <a:pt x="1101" y="2671"/>
                  </a:lnTo>
                  <a:lnTo>
                    <a:pt x="1182" y="2555"/>
                  </a:lnTo>
                  <a:lnTo>
                    <a:pt x="1255" y="2434"/>
                  </a:lnTo>
                  <a:lnTo>
                    <a:pt x="1321" y="2307"/>
                  </a:lnTo>
                  <a:lnTo>
                    <a:pt x="1377" y="2176"/>
                  </a:lnTo>
                  <a:lnTo>
                    <a:pt x="1328" y="2163"/>
                  </a:lnTo>
                  <a:lnTo>
                    <a:pt x="1284" y="2140"/>
                  </a:lnTo>
                  <a:lnTo>
                    <a:pt x="1244" y="2108"/>
                  </a:lnTo>
                  <a:lnTo>
                    <a:pt x="1212" y="2070"/>
                  </a:lnTo>
                  <a:lnTo>
                    <a:pt x="1189" y="2026"/>
                  </a:lnTo>
                  <a:lnTo>
                    <a:pt x="1173" y="1977"/>
                  </a:lnTo>
                  <a:lnTo>
                    <a:pt x="1167" y="1925"/>
                  </a:lnTo>
                  <a:lnTo>
                    <a:pt x="1173" y="1874"/>
                  </a:lnTo>
                  <a:lnTo>
                    <a:pt x="1187" y="1825"/>
                  </a:lnTo>
                  <a:lnTo>
                    <a:pt x="1210" y="1782"/>
                  </a:lnTo>
                  <a:lnTo>
                    <a:pt x="1242" y="1745"/>
                  </a:lnTo>
                  <a:lnTo>
                    <a:pt x="1280" y="1713"/>
                  </a:lnTo>
                  <a:lnTo>
                    <a:pt x="1323" y="1689"/>
                  </a:lnTo>
                  <a:lnTo>
                    <a:pt x="1371" y="1675"/>
                  </a:lnTo>
                  <a:lnTo>
                    <a:pt x="1423" y="1670"/>
                  </a:lnTo>
                  <a:lnTo>
                    <a:pt x="1509" y="1670"/>
                  </a:lnTo>
                  <a:lnTo>
                    <a:pt x="1509" y="1668"/>
                  </a:lnTo>
                  <a:lnTo>
                    <a:pt x="1459" y="1661"/>
                  </a:lnTo>
                  <a:lnTo>
                    <a:pt x="1412" y="1646"/>
                  </a:lnTo>
                  <a:lnTo>
                    <a:pt x="1371" y="1621"/>
                  </a:lnTo>
                  <a:lnTo>
                    <a:pt x="1335" y="1591"/>
                  </a:lnTo>
                  <a:lnTo>
                    <a:pt x="1305" y="1553"/>
                  </a:lnTo>
                  <a:lnTo>
                    <a:pt x="1282" y="1510"/>
                  </a:lnTo>
                  <a:lnTo>
                    <a:pt x="1268" y="1464"/>
                  </a:lnTo>
                  <a:lnTo>
                    <a:pt x="1264" y="1414"/>
                  </a:lnTo>
                  <a:lnTo>
                    <a:pt x="1268" y="1365"/>
                  </a:lnTo>
                  <a:lnTo>
                    <a:pt x="1280" y="1321"/>
                  </a:lnTo>
                  <a:lnTo>
                    <a:pt x="1301" y="1280"/>
                  </a:lnTo>
                  <a:lnTo>
                    <a:pt x="1328" y="1242"/>
                  </a:lnTo>
                  <a:lnTo>
                    <a:pt x="1360" y="1212"/>
                  </a:lnTo>
                  <a:lnTo>
                    <a:pt x="1400" y="1187"/>
                  </a:lnTo>
                  <a:lnTo>
                    <a:pt x="1441" y="1169"/>
                  </a:lnTo>
                  <a:lnTo>
                    <a:pt x="1487" y="1160"/>
                  </a:lnTo>
                  <a:lnTo>
                    <a:pt x="1462" y="1068"/>
                  </a:lnTo>
                  <a:lnTo>
                    <a:pt x="1432" y="981"/>
                  </a:lnTo>
                  <a:lnTo>
                    <a:pt x="1394" y="895"/>
                  </a:lnTo>
                  <a:lnTo>
                    <a:pt x="1350" y="813"/>
                  </a:lnTo>
                  <a:lnTo>
                    <a:pt x="1301" y="732"/>
                  </a:lnTo>
                  <a:lnTo>
                    <a:pt x="1053" y="364"/>
                  </a:lnTo>
                  <a:lnTo>
                    <a:pt x="1033" y="326"/>
                  </a:lnTo>
                  <a:lnTo>
                    <a:pt x="1019" y="287"/>
                  </a:lnTo>
                  <a:lnTo>
                    <a:pt x="1014" y="245"/>
                  </a:lnTo>
                  <a:lnTo>
                    <a:pt x="1015" y="204"/>
                  </a:lnTo>
                  <a:lnTo>
                    <a:pt x="1024" y="163"/>
                  </a:lnTo>
                  <a:lnTo>
                    <a:pt x="1041" y="124"/>
                  </a:lnTo>
                  <a:lnTo>
                    <a:pt x="1064" y="88"/>
                  </a:lnTo>
                  <a:lnTo>
                    <a:pt x="1092" y="58"/>
                  </a:lnTo>
                  <a:lnTo>
                    <a:pt x="1126" y="34"/>
                  </a:lnTo>
                  <a:lnTo>
                    <a:pt x="1164" y="16"/>
                  </a:lnTo>
                  <a:lnTo>
                    <a:pt x="1203" y="4"/>
                  </a:lnTo>
                  <a:lnTo>
                    <a:pt x="12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51" name="Group 475"/>
          <p:cNvGrpSpPr>
            <a:grpSpLocks noChangeAspect="1"/>
          </p:cNvGrpSpPr>
          <p:nvPr/>
        </p:nvGrpSpPr>
        <p:grpSpPr bwMode="auto">
          <a:xfrm>
            <a:off x="2078116" y="3675220"/>
            <a:ext cx="176445" cy="170687"/>
            <a:chOff x="5218" y="-4419"/>
            <a:chExt cx="2942" cy="2846"/>
          </a:xfrm>
          <a:solidFill>
            <a:schemeClr val="tx1">
              <a:lumMod val="65000"/>
              <a:lumOff val="35000"/>
            </a:schemeClr>
          </a:solidFill>
        </p:grpSpPr>
        <p:sp>
          <p:nvSpPr>
            <p:cNvPr id="1154" name="Freeform 477"/>
            <p:cNvSpPr>
              <a:spLocks noEditPoints="1"/>
            </p:cNvSpPr>
            <p:nvPr/>
          </p:nvSpPr>
          <p:spPr bwMode="auto">
            <a:xfrm>
              <a:off x="5792" y="-4419"/>
              <a:ext cx="783" cy="1359"/>
            </a:xfrm>
            <a:custGeom>
              <a:avLst/>
              <a:gdLst>
                <a:gd name="T0" fmla="*/ 991 w 1566"/>
                <a:gd name="T1" fmla="*/ 1905 h 2717"/>
                <a:gd name="T2" fmla="*/ 1055 w 1566"/>
                <a:gd name="T3" fmla="*/ 1825 h 2717"/>
                <a:gd name="T4" fmla="*/ 1048 w 1566"/>
                <a:gd name="T5" fmla="*/ 1730 h 2717"/>
                <a:gd name="T6" fmla="*/ 1000 w 1566"/>
                <a:gd name="T7" fmla="*/ 1672 h 2717"/>
                <a:gd name="T8" fmla="*/ 570 w 1566"/>
                <a:gd name="T9" fmla="*/ 740 h 2717"/>
                <a:gd name="T10" fmla="*/ 511 w 1566"/>
                <a:gd name="T11" fmla="*/ 808 h 2717"/>
                <a:gd name="T12" fmla="*/ 502 w 1566"/>
                <a:gd name="T13" fmla="*/ 904 h 2717"/>
                <a:gd name="T14" fmla="*/ 545 w 1566"/>
                <a:gd name="T15" fmla="*/ 981 h 2717"/>
                <a:gd name="T16" fmla="*/ 762 w 1566"/>
                <a:gd name="T17" fmla="*/ 0 h 2717"/>
                <a:gd name="T18" fmla="*/ 882 w 1566"/>
                <a:gd name="T19" fmla="*/ 41 h 2717"/>
                <a:gd name="T20" fmla="*/ 948 w 1566"/>
                <a:gd name="T21" fmla="*/ 148 h 2717"/>
                <a:gd name="T22" fmla="*/ 1041 w 1566"/>
                <a:gd name="T23" fmla="*/ 314 h 2717"/>
                <a:gd name="T24" fmla="*/ 1298 w 1566"/>
                <a:gd name="T25" fmla="*/ 401 h 2717"/>
                <a:gd name="T26" fmla="*/ 1396 w 1566"/>
                <a:gd name="T27" fmla="*/ 487 h 2717"/>
                <a:gd name="T28" fmla="*/ 1428 w 1566"/>
                <a:gd name="T29" fmla="*/ 613 h 2717"/>
                <a:gd name="T30" fmla="*/ 1403 w 1566"/>
                <a:gd name="T31" fmla="*/ 699 h 2717"/>
                <a:gd name="T32" fmla="*/ 1318 w 1566"/>
                <a:gd name="T33" fmla="*/ 787 h 2717"/>
                <a:gd name="T34" fmla="*/ 1203 w 1566"/>
                <a:gd name="T35" fmla="*/ 813 h 2717"/>
                <a:gd name="T36" fmla="*/ 1041 w 1566"/>
                <a:gd name="T37" fmla="*/ 762 h 2717"/>
                <a:gd name="T38" fmla="*/ 1025 w 1566"/>
                <a:gd name="T39" fmla="*/ 1151 h 2717"/>
                <a:gd name="T40" fmla="*/ 1218 w 1566"/>
                <a:gd name="T41" fmla="*/ 1220 h 2717"/>
                <a:gd name="T42" fmla="*/ 1375 w 1566"/>
                <a:gd name="T43" fmla="*/ 1313 h 2717"/>
                <a:gd name="T44" fmla="*/ 1489 w 1566"/>
                <a:gd name="T45" fmla="*/ 1436 h 2717"/>
                <a:gd name="T46" fmla="*/ 1553 w 1566"/>
                <a:gd name="T47" fmla="*/ 1602 h 2717"/>
                <a:gd name="T48" fmla="*/ 1562 w 1566"/>
                <a:gd name="T49" fmla="*/ 1818 h 2717"/>
                <a:gd name="T50" fmla="*/ 1511 w 1566"/>
                <a:gd name="T51" fmla="*/ 2018 h 2717"/>
                <a:gd name="T52" fmla="*/ 1400 w 1566"/>
                <a:gd name="T53" fmla="*/ 2171 h 2717"/>
                <a:gd name="T54" fmla="*/ 1237 w 1566"/>
                <a:gd name="T55" fmla="*/ 2280 h 2717"/>
                <a:gd name="T56" fmla="*/ 1032 w 1566"/>
                <a:gd name="T57" fmla="*/ 2346 h 2717"/>
                <a:gd name="T58" fmla="*/ 948 w 1566"/>
                <a:gd name="T59" fmla="*/ 2569 h 2717"/>
                <a:gd name="T60" fmla="*/ 882 w 1566"/>
                <a:gd name="T61" fmla="*/ 2674 h 2717"/>
                <a:gd name="T62" fmla="*/ 762 w 1566"/>
                <a:gd name="T63" fmla="*/ 2717 h 2717"/>
                <a:gd name="T64" fmla="*/ 641 w 1566"/>
                <a:gd name="T65" fmla="*/ 2674 h 2717"/>
                <a:gd name="T66" fmla="*/ 575 w 1566"/>
                <a:gd name="T67" fmla="*/ 2569 h 2717"/>
                <a:gd name="T68" fmla="*/ 461 w 1566"/>
                <a:gd name="T69" fmla="*/ 2330 h 2717"/>
                <a:gd name="T70" fmla="*/ 134 w 1566"/>
                <a:gd name="T71" fmla="*/ 2227 h 2717"/>
                <a:gd name="T72" fmla="*/ 32 w 1566"/>
                <a:gd name="T73" fmla="*/ 2137 h 2717"/>
                <a:gd name="T74" fmla="*/ 0 w 1566"/>
                <a:gd name="T75" fmla="*/ 2007 h 2717"/>
                <a:gd name="T76" fmla="*/ 46 w 1566"/>
                <a:gd name="T77" fmla="*/ 1882 h 2717"/>
                <a:gd name="T78" fmla="*/ 150 w 1566"/>
                <a:gd name="T79" fmla="*/ 1807 h 2717"/>
                <a:gd name="T80" fmla="*/ 279 w 1566"/>
                <a:gd name="T81" fmla="*/ 1802 h 2717"/>
                <a:gd name="T82" fmla="*/ 484 w 1566"/>
                <a:gd name="T83" fmla="*/ 1882 h 2717"/>
                <a:gd name="T84" fmla="*/ 500 w 1566"/>
                <a:gd name="T85" fmla="*/ 1491 h 2717"/>
                <a:gd name="T86" fmla="*/ 314 w 1566"/>
                <a:gd name="T87" fmla="*/ 1418 h 2717"/>
                <a:gd name="T88" fmla="*/ 166 w 1566"/>
                <a:gd name="T89" fmla="*/ 1320 h 2717"/>
                <a:gd name="T90" fmla="*/ 64 w 1566"/>
                <a:gd name="T91" fmla="*/ 1190 h 2717"/>
                <a:gd name="T92" fmla="*/ 14 w 1566"/>
                <a:gd name="T93" fmla="*/ 1015 h 2717"/>
                <a:gd name="T94" fmla="*/ 25 w 1566"/>
                <a:gd name="T95" fmla="*/ 804 h 2717"/>
                <a:gd name="T96" fmla="*/ 96 w 1566"/>
                <a:gd name="T97" fmla="*/ 613 h 2717"/>
                <a:gd name="T98" fmla="*/ 225 w 1566"/>
                <a:gd name="T99" fmla="*/ 460 h 2717"/>
                <a:gd name="T100" fmla="*/ 412 w 1566"/>
                <a:gd name="T101" fmla="*/ 348 h 2717"/>
                <a:gd name="T102" fmla="*/ 570 w 1566"/>
                <a:gd name="T103" fmla="*/ 191 h 2717"/>
                <a:gd name="T104" fmla="*/ 612 w 1566"/>
                <a:gd name="T105" fmla="*/ 71 h 2717"/>
                <a:gd name="T106" fmla="*/ 718 w 1566"/>
                <a:gd name="T107" fmla="*/ 5 h 2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66" h="2717">
                  <a:moveTo>
                    <a:pt x="953" y="1645"/>
                  </a:moveTo>
                  <a:lnTo>
                    <a:pt x="953" y="1921"/>
                  </a:lnTo>
                  <a:lnTo>
                    <a:pt x="991" y="1905"/>
                  </a:lnTo>
                  <a:lnTo>
                    <a:pt x="1021" y="1884"/>
                  </a:lnTo>
                  <a:lnTo>
                    <a:pt x="1043" y="1857"/>
                  </a:lnTo>
                  <a:lnTo>
                    <a:pt x="1055" y="1825"/>
                  </a:lnTo>
                  <a:lnTo>
                    <a:pt x="1059" y="1788"/>
                  </a:lnTo>
                  <a:lnTo>
                    <a:pt x="1055" y="1757"/>
                  </a:lnTo>
                  <a:lnTo>
                    <a:pt x="1048" y="1730"/>
                  </a:lnTo>
                  <a:lnTo>
                    <a:pt x="1036" y="1707"/>
                  </a:lnTo>
                  <a:lnTo>
                    <a:pt x="1020" y="1689"/>
                  </a:lnTo>
                  <a:lnTo>
                    <a:pt x="1000" y="1672"/>
                  </a:lnTo>
                  <a:lnTo>
                    <a:pt x="978" y="1657"/>
                  </a:lnTo>
                  <a:lnTo>
                    <a:pt x="953" y="1645"/>
                  </a:lnTo>
                  <a:close/>
                  <a:moveTo>
                    <a:pt x="570" y="740"/>
                  </a:moveTo>
                  <a:lnTo>
                    <a:pt x="545" y="760"/>
                  </a:lnTo>
                  <a:lnTo>
                    <a:pt x="525" y="781"/>
                  </a:lnTo>
                  <a:lnTo>
                    <a:pt x="511" y="808"/>
                  </a:lnTo>
                  <a:lnTo>
                    <a:pt x="502" y="838"/>
                  </a:lnTo>
                  <a:lnTo>
                    <a:pt x="500" y="870"/>
                  </a:lnTo>
                  <a:lnTo>
                    <a:pt x="502" y="904"/>
                  </a:lnTo>
                  <a:lnTo>
                    <a:pt x="511" y="935"/>
                  </a:lnTo>
                  <a:lnTo>
                    <a:pt x="525" y="960"/>
                  </a:lnTo>
                  <a:lnTo>
                    <a:pt x="545" y="981"/>
                  </a:lnTo>
                  <a:lnTo>
                    <a:pt x="570" y="999"/>
                  </a:lnTo>
                  <a:lnTo>
                    <a:pt x="570" y="740"/>
                  </a:lnTo>
                  <a:close/>
                  <a:moveTo>
                    <a:pt x="762" y="0"/>
                  </a:moveTo>
                  <a:lnTo>
                    <a:pt x="805" y="5"/>
                  </a:lnTo>
                  <a:lnTo>
                    <a:pt x="846" y="19"/>
                  </a:lnTo>
                  <a:lnTo>
                    <a:pt x="882" y="41"/>
                  </a:lnTo>
                  <a:lnTo>
                    <a:pt x="912" y="71"/>
                  </a:lnTo>
                  <a:lnTo>
                    <a:pt x="934" y="107"/>
                  </a:lnTo>
                  <a:lnTo>
                    <a:pt x="948" y="148"/>
                  </a:lnTo>
                  <a:lnTo>
                    <a:pt x="953" y="191"/>
                  </a:lnTo>
                  <a:lnTo>
                    <a:pt x="953" y="296"/>
                  </a:lnTo>
                  <a:lnTo>
                    <a:pt x="1041" y="314"/>
                  </a:lnTo>
                  <a:lnTo>
                    <a:pt x="1127" y="337"/>
                  </a:lnTo>
                  <a:lnTo>
                    <a:pt x="1214" y="367"/>
                  </a:lnTo>
                  <a:lnTo>
                    <a:pt x="1298" y="401"/>
                  </a:lnTo>
                  <a:lnTo>
                    <a:pt x="1337" y="422"/>
                  </a:lnTo>
                  <a:lnTo>
                    <a:pt x="1371" y="451"/>
                  </a:lnTo>
                  <a:lnTo>
                    <a:pt x="1396" y="487"/>
                  </a:lnTo>
                  <a:lnTo>
                    <a:pt x="1416" y="526"/>
                  </a:lnTo>
                  <a:lnTo>
                    <a:pt x="1427" y="571"/>
                  </a:lnTo>
                  <a:lnTo>
                    <a:pt x="1428" y="613"/>
                  </a:lnTo>
                  <a:lnTo>
                    <a:pt x="1419" y="656"/>
                  </a:lnTo>
                  <a:lnTo>
                    <a:pt x="1403" y="697"/>
                  </a:lnTo>
                  <a:lnTo>
                    <a:pt x="1403" y="699"/>
                  </a:lnTo>
                  <a:lnTo>
                    <a:pt x="1380" y="733"/>
                  </a:lnTo>
                  <a:lnTo>
                    <a:pt x="1352" y="763"/>
                  </a:lnTo>
                  <a:lnTo>
                    <a:pt x="1318" y="787"/>
                  </a:lnTo>
                  <a:lnTo>
                    <a:pt x="1282" y="803"/>
                  </a:lnTo>
                  <a:lnTo>
                    <a:pt x="1243" y="811"/>
                  </a:lnTo>
                  <a:lnTo>
                    <a:pt x="1203" y="813"/>
                  </a:lnTo>
                  <a:lnTo>
                    <a:pt x="1162" y="808"/>
                  </a:lnTo>
                  <a:lnTo>
                    <a:pt x="1123" y="795"/>
                  </a:lnTo>
                  <a:lnTo>
                    <a:pt x="1041" y="762"/>
                  </a:lnTo>
                  <a:lnTo>
                    <a:pt x="953" y="731"/>
                  </a:lnTo>
                  <a:lnTo>
                    <a:pt x="953" y="1129"/>
                  </a:lnTo>
                  <a:lnTo>
                    <a:pt x="1025" y="1151"/>
                  </a:lnTo>
                  <a:lnTo>
                    <a:pt x="1093" y="1172"/>
                  </a:lnTo>
                  <a:lnTo>
                    <a:pt x="1157" y="1195"/>
                  </a:lnTo>
                  <a:lnTo>
                    <a:pt x="1218" y="1220"/>
                  </a:lnTo>
                  <a:lnTo>
                    <a:pt x="1275" y="1249"/>
                  </a:lnTo>
                  <a:lnTo>
                    <a:pt x="1327" y="1279"/>
                  </a:lnTo>
                  <a:lnTo>
                    <a:pt x="1375" y="1313"/>
                  </a:lnTo>
                  <a:lnTo>
                    <a:pt x="1418" y="1349"/>
                  </a:lnTo>
                  <a:lnTo>
                    <a:pt x="1455" y="1390"/>
                  </a:lnTo>
                  <a:lnTo>
                    <a:pt x="1489" y="1436"/>
                  </a:lnTo>
                  <a:lnTo>
                    <a:pt x="1516" y="1486"/>
                  </a:lnTo>
                  <a:lnTo>
                    <a:pt x="1537" y="1541"/>
                  </a:lnTo>
                  <a:lnTo>
                    <a:pt x="1553" y="1602"/>
                  </a:lnTo>
                  <a:lnTo>
                    <a:pt x="1562" y="1668"/>
                  </a:lnTo>
                  <a:lnTo>
                    <a:pt x="1566" y="1741"/>
                  </a:lnTo>
                  <a:lnTo>
                    <a:pt x="1562" y="1818"/>
                  </a:lnTo>
                  <a:lnTo>
                    <a:pt x="1552" y="1889"/>
                  </a:lnTo>
                  <a:lnTo>
                    <a:pt x="1534" y="1957"/>
                  </a:lnTo>
                  <a:lnTo>
                    <a:pt x="1511" y="2018"/>
                  </a:lnTo>
                  <a:lnTo>
                    <a:pt x="1480" y="2075"/>
                  </a:lnTo>
                  <a:lnTo>
                    <a:pt x="1443" y="2125"/>
                  </a:lnTo>
                  <a:lnTo>
                    <a:pt x="1400" y="2171"/>
                  </a:lnTo>
                  <a:lnTo>
                    <a:pt x="1352" y="2214"/>
                  </a:lnTo>
                  <a:lnTo>
                    <a:pt x="1298" y="2250"/>
                  </a:lnTo>
                  <a:lnTo>
                    <a:pt x="1237" y="2280"/>
                  </a:lnTo>
                  <a:lnTo>
                    <a:pt x="1175" y="2307"/>
                  </a:lnTo>
                  <a:lnTo>
                    <a:pt x="1105" y="2328"/>
                  </a:lnTo>
                  <a:lnTo>
                    <a:pt x="1032" y="2346"/>
                  </a:lnTo>
                  <a:lnTo>
                    <a:pt x="953" y="2357"/>
                  </a:lnTo>
                  <a:lnTo>
                    <a:pt x="953" y="2525"/>
                  </a:lnTo>
                  <a:lnTo>
                    <a:pt x="948" y="2569"/>
                  </a:lnTo>
                  <a:lnTo>
                    <a:pt x="934" y="2608"/>
                  </a:lnTo>
                  <a:lnTo>
                    <a:pt x="912" y="2644"/>
                  </a:lnTo>
                  <a:lnTo>
                    <a:pt x="882" y="2674"/>
                  </a:lnTo>
                  <a:lnTo>
                    <a:pt x="846" y="2698"/>
                  </a:lnTo>
                  <a:lnTo>
                    <a:pt x="805" y="2712"/>
                  </a:lnTo>
                  <a:lnTo>
                    <a:pt x="762" y="2717"/>
                  </a:lnTo>
                  <a:lnTo>
                    <a:pt x="718" y="2712"/>
                  </a:lnTo>
                  <a:lnTo>
                    <a:pt x="677" y="2698"/>
                  </a:lnTo>
                  <a:lnTo>
                    <a:pt x="641" y="2674"/>
                  </a:lnTo>
                  <a:lnTo>
                    <a:pt x="612" y="2644"/>
                  </a:lnTo>
                  <a:lnTo>
                    <a:pt x="589" y="2608"/>
                  </a:lnTo>
                  <a:lnTo>
                    <a:pt x="575" y="2569"/>
                  </a:lnTo>
                  <a:lnTo>
                    <a:pt x="570" y="2525"/>
                  </a:lnTo>
                  <a:lnTo>
                    <a:pt x="570" y="2350"/>
                  </a:lnTo>
                  <a:lnTo>
                    <a:pt x="461" y="2330"/>
                  </a:lnTo>
                  <a:lnTo>
                    <a:pt x="350" y="2303"/>
                  </a:lnTo>
                  <a:lnTo>
                    <a:pt x="241" y="2269"/>
                  </a:lnTo>
                  <a:lnTo>
                    <a:pt x="134" y="2227"/>
                  </a:lnTo>
                  <a:lnTo>
                    <a:pt x="93" y="2203"/>
                  </a:lnTo>
                  <a:lnTo>
                    <a:pt x="59" y="2175"/>
                  </a:lnTo>
                  <a:lnTo>
                    <a:pt x="32" y="2137"/>
                  </a:lnTo>
                  <a:lnTo>
                    <a:pt x="13" y="2096"/>
                  </a:lnTo>
                  <a:lnTo>
                    <a:pt x="2" y="2052"/>
                  </a:lnTo>
                  <a:lnTo>
                    <a:pt x="0" y="2007"/>
                  </a:lnTo>
                  <a:lnTo>
                    <a:pt x="7" y="1962"/>
                  </a:lnTo>
                  <a:lnTo>
                    <a:pt x="23" y="1920"/>
                  </a:lnTo>
                  <a:lnTo>
                    <a:pt x="46" y="1882"/>
                  </a:lnTo>
                  <a:lnTo>
                    <a:pt x="77" y="1850"/>
                  </a:lnTo>
                  <a:lnTo>
                    <a:pt x="113" y="1825"/>
                  </a:lnTo>
                  <a:lnTo>
                    <a:pt x="150" y="1807"/>
                  </a:lnTo>
                  <a:lnTo>
                    <a:pt x="193" y="1798"/>
                  </a:lnTo>
                  <a:lnTo>
                    <a:pt x="236" y="1795"/>
                  </a:lnTo>
                  <a:lnTo>
                    <a:pt x="279" y="1802"/>
                  </a:lnTo>
                  <a:lnTo>
                    <a:pt x="321" y="1816"/>
                  </a:lnTo>
                  <a:lnTo>
                    <a:pt x="400" y="1850"/>
                  </a:lnTo>
                  <a:lnTo>
                    <a:pt x="484" y="1882"/>
                  </a:lnTo>
                  <a:lnTo>
                    <a:pt x="570" y="1907"/>
                  </a:lnTo>
                  <a:lnTo>
                    <a:pt x="570" y="1513"/>
                  </a:lnTo>
                  <a:lnTo>
                    <a:pt x="500" y="1491"/>
                  </a:lnTo>
                  <a:lnTo>
                    <a:pt x="434" y="1468"/>
                  </a:lnTo>
                  <a:lnTo>
                    <a:pt x="373" y="1445"/>
                  </a:lnTo>
                  <a:lnTo>
                    <a:pt x="314" y="1418"/>
                  </a:lnTo>
                  <a:lnTo>
                    <a:pt x="261" y="1388"/>
                  </a:lnTo>
                  <a:lnTo>
                    <a:pt x="211" y="1356"/>
                  </a:lnTo>
                  <a:lnTo>
                    <a:pt x="166" y="1320"/>
                  </a:lnTo>
                  <a:lnTo>
                    <a:pt x="127" y="1281"/>
                  </a:lnTo>
                  <a:lnTo>
                    <a:pt x="93" y="1238"/>
                  </a:lnTo>
                  <a:lnTo>
                    <a:pt x="64" y="1190"/>
                  </a:lnTo>
                  <a:lnTo>
                    <a:pt x="41" y="1136"/>
                  </a:lnTo>
                  <a:lnTo>
                    <a:pt x="25" y="1079"/>
                  </a:lnTo>
                  <a:lnTo>
                    <a:pt x="14" y="1015"/>
                  </a:lnTo>
                  <a:lnTo>
                    <a:pt x="13" y="945"/>
                  </a:lnTo>
                  <a:lnTo>
                    <a:pt x="14" y="874"/>
                  </a:lnTo>
                  <a:lnTo>
                    <a:pt x="25" y="804"/>
                  </a:lnTo>
                  <a:lnTo>
                    <a:pt x="43" y="737"/>
                  </a:lnTo>
                  <a:lnTo>
                    <a:pt x="66" y="674"/>
                  </a:lnTo>
                  <a:lnTo>
                    <a:pt x="96" y="613"/>
                  </a:lnTo>
                  <a:lnTo>
                    <a:pt x="132" y="558"/>
                  </a:lnTo>
                  <a:lnTo>
                    <a:pt x="175" y="506"/>
                  </a:lnTo>
                  <a:lnTo>
                    <a:pt x="225" y="460"/>
                  </a:lnTo>
                  <a:lnTo>
                    <a:pt x="282" y="417"/>
                  </a:lnTo>
                  <a:lnTo>
                    <a:pt x="345" y="380"/>
                  </a:lnTo>
                  <a:lnTo>
                    <a:pt x="412" y="348"/>
                  </a:lnTo>
                  <a:lnTo>
                    <a:pt x="487" y="321"/>
                  </a:lnTo>
                  <a:lnTo>
                    <a:pt x="570" y="301"/>
                  </a:lnTo>
                  <a:lnTo>
                    <a:pt x="570" y="191"/>
                  </a:lnTo>
                  <a:lnTo>
                    <a:pt x="575" y="148"/>
                  </a:lnTo>
                  <a:lnTo>
                    <a:pt x="589" y="107"/>
                  </a:lnTo>
                  <a:lnTo>
                    <a:pt x="612" y="71"/>
                  </a:lnTo>
                  <a:lnTo>
                    <a:pt x="641" y="41"/>
                  </a:lnTo>
                  <a:lnTo>
                    <a:pt x="677" y="19"/>
                  </a:lnTo>
                  <a:lnTo>
                    <a:pt x="718" y="5"/>
                  </a:lnTo>
                  <a:lnTo>
                    <a:pt x="7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5" name="Freeform 478"/>
            <p:cNvSpPr>
              <a:spLocks/>
            </p:cNvSpPr>
            <p:nvPr/>
          </p:nvSpPr>
          <p:spPr bwMode="auto">
            <a:xfrm>
              <a:off x="5218" y="-2901"/>
              <a:ext cx="2942" cy="1328"/>
            </a:xfrm>
            <a:custGeom>
              <a:avLst/>
              <a:gdLst>
                <a:gd name="T0" fmla="*/ 3842 w 5885"/>
                <a:gd name="T1" fmla="*/ 1 h 2655"/>
                <a:gd name="T2" fmla="*/ 4032 w 5885"/>
                <a:gd name="T3" fmla="*/ 32 h 2655"/>
                <a:gd name="T4" fmla="*/ 4214 w 5885"/>
                <a:gd name="T5" fmla="*/ 91 h 2655"/>
                <a:gd name="T6" fmla="*/ 4382 w 5885"/>
                <a:gd name="T7" fmla="*/ 182 h 2655"/>
                <a:gd name="T8" fmla="*/ 4531 w 5885"/>
                <a:gd name="T9" fmla="*/ 298 h 2655"/>
                <a:gd name="T10" fmla="*/ 4662 w 5885"/>
                <a:gd name="T11" fmla="*/ 439 h 2655"/>
                <a:gd name="T12" fmla="*/ 5871 w 5885"/>
                <a:gd name="T13" fmla="*/ 2346 h 2655"/>
                <a:gd name="T14" fmla="*/ 5885 w 5885"/>
                <a:gd name="T15" fmla="*/ 2434 h 2655"/>
                <a:gd name="T16" fmla="*/ 5867 w 5885"/>
                <a:gd name="T17" fmla="*/ 2518 h 2655"/>
                <a:gd name="T18" fmla="*/ 5819 w 5885"/>
                <a:gd name="T19" fmla="*/ 2587 h 2655"/>
                <a:gd name="T20" fmla="*/ 5747 w 5885"/>
                <a:gd name="T21" fmla="*/ 2637 h 2655"/>
                <a:gd name="T22" fmla="*/ 5658 w 5885"/>
                <a:gd name="T23" fmla="*/ 2655 h 2655"/>
                <a:gd name="T24" fmla="*/ 4519 w 5885"/>
                <a:gd name="T25" fmla="*/ 2651 h 2655"/>
                <a:gd name="T26" fmla="*/ 4426 w 5885"/>
                <a:gd name="T27" fmla="*/ 2628 h 2655"/>
                <a:gd name="T28" fmla="*/ 4342 w 5885"/>
                <a:gd name="T29" fmla="*/ 2578 h 2655"/>
                <a:gd name="T30" fmla="*/ 4274 w 5885"/>
                <a:gd name="T31" fmla="*/ 2505 h 2655"/>
                <a:gd name="T32" fmla="*/ 1434 w 5885"/>
                <a:gd name="T33" fmla="*/ 1781 h 2655"/>
                <a:gd name="T34" fmla="*/ 1330 w 5885"/>
                <a:gd name="T35" fmla="*/ 1770 h 2655"/>
                <a:gd name="T36" fmla="*/ 1236 w 5885"/>
                <a:gd name="T37" fmla="*/ 1727 h 2655"/>
                <a:gd name="T38" fmla="*/ 114 w 5885"/>
                <a:gd name="T39" fmla="*/ 742 h 2655"/>
                <a:gd name="T40" fmla="*/ 46 w 5885"/>
                <a:gd name="T41" fmla="*/ 656 h 2655"/>
                <a:gd name="T42" fmla="*/ 7 w 5885"/>
                <a:gd name="T43" fmla="*/ 558 h 2655"/>
                <a:gd name="T44" fmla="*/ 2 w 5885"/>
                <a:gd name="T45" fmla="*/ 455 h 2655"/>
                <a:gd name="T46" fmla="*/ 27 w 5885"/>
                <a:gd name="T47" fmla="*/ 353 h 2655"/>
                <a:gd name="T48" fmla="*/ 86 w 5885"/>
                <a:gd name="T49" fmla="*/ 260 h 2655"/>
                <a:gd name="T50" fmla="*/ 170 w 5885"/>
                <a:gd name="T51" fmla="*/ 191 h 2655"/>
                <a:gd name="T52" fmla="*/ 268 w 5885"/>
                <a:gd name="T53" fmla="*/ 153 h 2655"/>
                <a:gd name="T54" fmla="*/ 373 w 5885"/>
                <a:gd name="T55" fmla="*/ 146 h 2655"/>
                <a:gd name="T56" fmla="*/ 475 w 5885"/>
                <a:gd name="T57" fmla="*/ 173 h 2655"/>
                <a:gd name="T58" fmla="*/ 568 w 5885"/>
                <a:gd name="T59" fmla="*/ 232 h 2655"/>
                <a:gd name="T60" fmla="*/ 1596 w 5885"/>
                <a:gd name="T61" fmla="*/ 1094 h 2655"/>
                <a:gd name="T62" fmla="*/ 2425 w 5885"/>
                <a:gd name="T63" fmla="*/ 826 h 2655"/>
                <a:gd name="T64" fmla="*/ 2316 w 5885"/>
                <a:gd name="T65" fmla="*/ 819 h 2655"/>
                <a:gd name="T66" fmla="*/ 2218 w 5885"/>
                <a:gd name="T67" fmla="*/ 781 h 2655"/>
                <a:gd name="T68" fmla="*/ 2135 w 5885"/>
                <a:gd name="T69" fmla="*/ 715 h 2655"/>
                <a:gd name="T70" fmla="*/ 2078 w 5885"/>
                <a:gd name="T71" fmla="*/ 628 h 2655"/>
                <a:gd name="T72" fmla="*/ 2048 w 5885"/>
                <a:gd name="T73" fmla="*/ 523 h 2655"/>
                <a:gd name="T74" fmla="*/ 2055 w 5885"/>
                <a:gd name="T75" fmla="*/ 414 h 2655"/>
                <a:gd name="T76" fmla="*/ 2093 w 5885"/>
                <a:gd name="T77" fmla="*/ 316 h 2655"/>
                <a:gd name="T78" fmla="*/ 2159 w 5885"/>
                <a:gd name="T79" fmla="*/ 235 h 2655"/>
                <a:gd name="T80" fmla="*/ 2246 w 5885"/>
                <a:gd name="T81" fmla="*/ 176 h 2655"/>
                <a:gd name="T82" fmla="*/ 2351 w 5885"/>
                <a:gd name="T83" fmla="*/ 148 h 2655"/>
                <a:gd name="T84" fmla="*/ 3746 w 5885"/>
                <a:gd name="T85" fmla="*/ 0 h 2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885" h="2655">
                  <a:moveTo>
                    <a:pt x="3746" y="0"/>
                  </a:moveTo>
                  <a:lnTo>
                    <a:pt x="3842" y="1"/>
                  </a:lnTo>
                  <a:lnTo>
                    <a:pt x="3939" y="12"/>
                  </a:lnTo>
                  <a:lnTo>
                    <a:pt x="4032" y="32"/>
                  </a:lnTo>
                  <a:lnTo>
                    <a:pt x="4124" y="57"/>
                  </a:lnTo>
                  <a:lnTo>
                    <a:pt x="4214" y="91"/>
                  </a:lnTo>
                  <a:lnTo>
                    <a:pt x="4299" y="134"/>
                  </a:lnTo>
                  <a:lnTo>
                    <a:pt x="4382" y="182"/>
                  </a:lnTo>
                  <a:lnTo>
                    <a:pt x="4458" y="235"/>
                  </a:lnTo>
                  <a:lnTo>
                    <a:pt x="4531" y="298"/>
                  </a:lnTo>
                  <a:lnTo>
                    <a:pt x="4599" y="366"/>
                  </a:lnTo>
                  <a:lnTo>
                    <a:pt x="4662" y="439"/>
                  </a:lnTo>
                  <a:lnTo>
                    <a:pt x="5851" y="2305"/>
                  </a:lnTo>
                  <a:lnTo>
                    <a:pt x="5871" y="2346"/>
                  </a:lnTo>
                  <a:lnTo>
                    <a:pt x="5883" y="2391"/>
                  </a:lnTo>
                  <a:lnTo>
                    <a:pt x="5885" y="2434"/>
                  </a:lnTo>
                  <a:lnTo>
                    <a:pt x="5880" y="2476"/>
                  </a:lnTo>
                  <a:lnTo>
                    <a:pt x="5867" y="2518"/>
                  </a:lnTo>
                  <a:lnTo>
                    <a:pt x="5846" y="2555"/>
                  </a:lnTo>
                  <a:lnTo>
                    <a:pt x="5819" y="2587"/>
                  </a:lnTo>
                  <a:lnTo>
                    <a:pt x="5787" y="2616"/>
                  </a:lnTo>
                  <a:lnTo>
                    <a:pt x="5747" y="2637"/>
                  </a:lnTo>
                  <a:lnTo>
                    <a:pt x="5705" y="2650"/>
                  </a:lnTo>
                  <a:lnTo>
                    <a:pt x="5658" y="2655"/>
                  </a:lnTo>
                  <a:lnTo>
                    <a:pt x="4521" y="2655"/>
                  </a:lnTo>
                  <a:lnTo>
                    <a:pt x="4519" y="2651"/>
                  </a:lnTo>
                  <a:lnTo>
                    <a:pt x="4473" y="2644"/>
                  </a:lnTo>
                  <a:lnTo>
                    <a:pt x="4426" y="2628"/>
                  </a:lnTo>
                  <a:lnTo>
                    <a:pt x="4383" y="2607"/>
                  </a:lnTo>
                  <a:lnTo>
                    <a:pt x="4342" y="2578"/>
                  </a:lnTo>
                  <a:lnTo>
                    <a:pt x="4307" y="2544"/>
                  </a:lnTo>
                  <a:lnTo>
                    <a:pt x="4274" y="2505"/>
                  </a:lnTo>
                  <a:lnTo>
                    <a:pt x="3726" y="1693"/>
                  </a:lnTo>
                  <a:lnTo>
                    <a:pt x="1434" y="1781"/>
                  </a:lnTo>
                  <a:lnTo>
                    <a:pt x="1380" y="1779"/>
                  </a:lnTo>
                  <a:lnTo>
                    <a:pt x="1330" y="1770"/>
                  </a:lnTo>
                  <a:lnTo>
                    <a:pt x="1282" y="1752"/>
                  </a:lnTo>
                  <a:lnTo>
                    <a:pt x="1236" y="1727"/>
                  </a:lnTo>
                  <a:lnTo>
                    <a:pt x="1194" y="1697"/>
                  </a:lnTo>
                  <a:lnTo>
                    <a:pt x="114" y="742"/>
                  </a:lnTo>
                  <a:lnTo>
                    <a:pt x="77" y="701"/>
                  </a:lnTo>
                  <a:lnTo>
                    <a:pt x="46" y="656"/>
                  </a:lnTo>
                  <a:lnTo>
                    <a:pt x="23" y="610"/>
                  </a:lnTo>
                  <a:lnTo>
                    <a:pt x="7" y="558"/>
                  </a:lnTo>
                  <a:lnTo>
                    <a:pt x="0" y="506"/>
                  </a:lnTo>
                  <a:lnTo>
                    <a:pt x="2" y="455"/>
                  </a:lnTo>
                  <a:lnTo>
                    <a:pt x="11" y="403"/>
                  </a:lnTo>
                  <a:lnTo>
                    <a:pt x="27" y="353"/>
                  </a:lnTo>
                  <a:lnTo>
                    <a:pt x="52" y="305"/>
                  </a:lnTo>
                  <a:lnTo>
                    <a:pt x="86" y="260"/>
                  </a:lnTo>
                  <a:lnTo>
                    <a:pt x="125" y="221"/>
                  </a:lnTo>
                  <a:lnTo>
                    <a:pt x="170" y="191"/>
                  </a:lnTo>
                  <a:lnTo>
                    <a:pt x="218" y="167"/>
                  </a:lnTo>
                  <a:lnTo>
                    <a:pt x="268" y="153"/>
                  </a:lnTo>
                  <a:lnTo>
                    <a:pt x="320" y="146"/>
                  </a:lnTo>
                  <a:lnTo>
                    <a:pt x="373" y="146"/>
                  </a:lnTo>
                  <a:lnTo>
                    <a:pt x="425" y="155"/>
                  </a:lnTo>
                  <a:lnTo>
                    <a:pt x="475" y="173"/>
                  </a:lnTo>
                  <a:lnTo>
                    <a:pt x="523" y="198"/>
                  </a:lnTo>
                  <a:lnTo>
                    <a:pt x="568" y="232"/>
                  </a:lnTo>
                  <a:lnTo>
                    <a:pt x="1544" y="1095"/>
                  </a:lnTo>
                  <a:lnTo>
                    <a:pt x="1596" y="1094"/>
                  </a:lnTo>
                  <a:lnTo>
                    <a:pt x="3666" y="690"/>
                  </a:lnTo>
                  <a:lnTo>
                    <a:pt x="2425" y="826"/>
                  </a:lnTo>
                  <a:lnTo>
                    <a:pt x="2369" y="826"/>
                  </a:lnTo>
                  <a:lnTo>
                    <a:pt x="2316" y="819"/>
                  </a:lnTo>
                  <a:lnTo>
                    <a:pt x="2264" y="804"/>
                  </a:lnTo>
                  <a:lnTo>
                    <a:pt x="2218" y="781"/>
                  </a:lnTo>
                  <a:lnTo>
                    <a:pt x="2175" y="753"/>
                  </a:lnTo>
                  <a:lnTo>
                    <a:pt x="2135" y="715"/>
                  </a:lnTo>
                  <a:lnTo>
                    <a:pt x="2103" y="674"/>
                  </a:lnTo>
                  <a:lnTo>
                    <a:pt x="2078" y="628"/>
                  </a:lnTo>
                  <a:lnTo>
                    <a:pt x="2059" y="578"/>
                  </a:lnTo>
                  <a:lnTo>
                    <a:pt x="2048" y="523"/>
                  </a:lnTo>
                  <a:lnTo>
                    <a:pt x="2048" y="467"/>
                  </a:lnTo>
                  <a:lnTo>
                    <a:pt x="2055" y="414"/>
                  </a:lnTo>
                  <a:lnTo>
                    <a:pt x="2069" y="364"/>
                  </a:lnTo>
                  <a:lnTo>
                    <a:pt x="2093" y="316"/>
                  </a:lnTo>
                  <a:lnTo>
                    <a:pt x="2121" y="273"/>
                  </a:lnTo>
                  <a:lnTo>
                    <a:pt x="2159" y="235"/>
                  </a:lnTo>
                  <a:lnTo>
                    <a:pt x="2200" y="201"/>
                  </a:lnTo>
                  <a:lnTo>
                    <a:pt x="2246" y="176"/>
                  </a:lnTo>
                  <a:lnTo>
                    <a:pt x="2296" y="159"/>
                  </a:lnTo>
                  <a:lnTo>
                    <a:pt x="2351" y="148"/>
                  </a:lnTo>
                  <a:lnTo>
                    <a:pt x="3649" y="7"/>
                  </a:lnTo>
                  <a:lnTo>
                    <a:pt x="37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79" name="Group 507"/>
          <p:cNvGrpSpPr>
            <a:grpSpLocks noChangeAspect="1"/>
          </p:cNvGrpSpPr>
          <p:nvPr/>
        </p:nvGrpSpPr>
        <p:grpSpPr bwMode="auto">
          <a:xfrm>
            <a:off x="8663436" y="3654693"/>
            <a:ext cx="126641" cy="211740"/>
            <a:chOff x="5149" y="-3901"/>
            <a:chExt cx="1701" cy="2844"/>
          </a:xfrm>
          <a:solidFill>
            <a:schemeClr val="tx1">
              <a:lumMod val="65000"/>
              <a:lumOff val="35000"/>
            </a:schemeClr>
          </a:solidFill>
        </p:grpSpPr>
        <p:sp>
          <p:nvSpPr>
            <p:cNvPr id="1182" name="Freeform 509"/>
            <p:cNvSpPr>
              <a:spLocks/>
            </p:cNvSpPr>
            <p:nvPr/>
          </p:nvSpPr>
          <p:spPr bwMode="auto">
            <a:xfrm>
              <a:off x="5624" y="-1758"/>
              <a:ext cx="749" cy="192"/>
            </a:xfrm>
            <a:custGeom>
              <a:avLst/>
              <a:gdLst>
                <a:gd name="T0" fmla="*/ 192 w 1498"/>
                <a:gd name="T1" fmla="*/ 0 h 384"/>
                <a:gd name="T2" fmla="*/ 1305 w 1498"/>
                <a:gd name="T3" fmla="*/ 0 h 384"/>
                <a:gd name="T4" fmla="*/ 1350 w 1498"/>
                <a:gd name="T5" fmla="*/ 5 h 384"/>
                <a:gd name="T6" fmla="*/ 1390 w 1498"/>
                <a:gd name="T7" fmla="*/ 19 h 384"/>
                <a:gd name="T8" fmla="*/ 1427 w 1498"/>
                <a:gd name="T9" fmla="*/ 41 h 384"/>
                <a:gd name="T10" fmla="*/ 1456 w 1498"/>
                <a:gd name="T11" fmla="*/ 71 h 384"/>
                <a:gd name="T12" fmla="*/ 1479 w 1498"/>
                <a:gd name="T13" fmla="*/ 107 h 384"/>
                <a:gd name="T14" fmla="*/ 1492 w 1498"/>
                <a:gd name="T15" fmla="*/ 147 h 384"/>
                <a:gd name="T16" fmla="*/ 1498 w 1498"/>
                <a:gd name="T17" fmla="*/ 192 h 384"/>
                <a:gd name="T18" fmla="*/ 1492 w 1498"/>
                <a:gd name="T19" fmla="*/ 235 h 384"/>
                <a:gd name="T20" fmla="*/ 1479 w 1498"/>
                <a:gd name="T21" fmla="*/ 277 h 384"/>
                <a:gd name="T22" fmla="*/ 1456 w 1498"/>
                <a:gd name="T23" fmla="*/ 311 h 384"/>
                <a:gd name="T24" fmla="*/ 1427 w 1498"/>
                <a:gd name="T25" fmla="*/ 341 h 384"/>
                <a:gd name="T26" fmla="*/ 1390 w 1498"/>
                <a:gd name="T27" fmla="*/ 365 h 384"/>
                <a:gd name="T28" fmla="*/ 1350 w 1498"/>
                <a:gd name="T29" fmla="*/ 379 h 384"/>
                <a:gd name="T30" fmla="*/ 1305 w 1498"/>
                <a:gd name="T31" fmla="*/ 384 h 384"/>
                <a:gd name="T32" fmla="*/ 192 w 1498"/>
                <a:gd name="T33" fmla="*/ 384 h 384"/>
                <a:gd name="T34" fmla="*/ 147 w 1498"/>
                <a:gd name="T35" fmla="*/ 379 h 384"/>
                <a:gd name="T36" fmla="*/ 107 w 1498"/>
                <a:gd name="T37" fmla="*/ 365 h 384"/>
                <a:gd name="T38" fmla="*/ 71 w 1498"/>
                <a:gd name="T39" fmla="*/ 341 h 384"/>
                <a:gd name="T40" fmla="*/ 41 w 1498"/>
                <a:gd name="T41" fmla="*/ 311 h 384"/>
                <a:gd name="T42" fmla="*/ 19 w 1498"/>
                <a:gd name="T43" fmla="*/ 277 h 384"/>
                <a:gd name="T44" fmla="*/ 5 w 1498"/>
                <a:gd name="T45" fmla="*/ 235 h 384"/>
                <a:gd name="T46" fmla="*/ 0 w 1498"/>
                <a:gd name="T47" fmla="*/ 192 h 384"/>
                <a:gd name="T48" fmla="*/ 5 w 1498"/>
                <a:gd name="T49" fmla="*/ 147 h 384"/>
                <a:gd name="T50" fmla="*/ 19 w 1498"/>
                <a:gd name="T51" fmla="*/ 107 h 384"/>
                <a:gd name="T52" fmla="*/ 41 w 1498"/>
                <a:gd name="T53" fmla="*/ 71 h 384"/>
                <a:gd name="T54" fmla="*/ 71 w 1498"/>
                <a:gd name="T55" fmla="*/ 41 h 384"/>
                <a:gd name="T56" fmla="*/ 107 w 1498"/>
                <a:gd name="T57" fmla="*/ 19 h 384"/>
                <a:gd name="T58" fmla="*/ 147 w 1498"/>
                <a:gd name="T59" fmla="*/ 5 h 384"/>
                <a:gd name="T60" fmla="*/ 192 w 1498"/>
                <a:gd name="T61"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98" h="384">
                  <a:moveTo>
                    <a:pt x="192" y="0"/>
                  </a:moveTo>
                  <a:lnTo>
                    <a:pt x="1305" y="0"/>
                  </a:lnTo>
                  <a:lnTo>
                    <a:pt x="1350" y="5"/>
                  </a:lnTo>
                  <a:lnTo>
                    <a:pt x="1390" y="19"/>
                  </a:lnTo>
                  <a:lnTo>
                    <a:pt x="1427" y="41"/>
                  </a:lnTo>
                  <a:lnTo>
                    <a:pt x="1456" y="71"/>
                  </a:lnTo>
                  <a:lnTo>
                    <a:pt x="1479" y="107"/>
                  </a:lnTo>
                  <a:lnTo>
                    <a:pt x="1492" y="147"/>
                  </a:lnTo>
                  <a:lnTo>
                    <a:pt x="1498" y="192"/>
                  </a:lnTo>
                  <a:lnTo>
                    <a:pt x="1492" y="235"/>
                  </a:lnTo>
                  <a:lnTo>
                    <a:pt x="1479" y="277"/>
                  </a:lnTo>
                  <a:lnTo>
                    <a:pt x="1456" y="311"/>
                  </a:lnTo>
                  <a:lnTo>
                    <a:pt x="1427" y="341"/>
                  </a:lnTo>
                  <a:lnTo>
                    <a:pt x="1390" y="365"/>
                  </a:lnTo>
                  <a:lnTo>
                    <a:pt x="1350" y="379"/>
                  </a:lnTo>
                  <a:lnTo>
                    <a:pt x="1305" y="384"/>
                  </a:lnTo>
                  <a:lnTo>
                    <a:pt x="192" y="384"/>
                  </a:lnTo>
                  <a:lnTo>
                    <a:pt x="147" y="379"/>
                  </a:lnTo>
                  <a:lnTo>
                    <a:pt x="107" y="365"/>
                  </a:lnTo>
                  <a:lnTo>
                    <a:pt x="71" y="341"/>
                  </a:lnTo>
                  <a:lnTo>
                    <a:pt x="41" y="311"/>
                  </a:lnTo>
                  <a:lnTo>
                    <a:pt x="19" y="277"/>
                  </a:lnTo>
                  <a:lnTo>
                    <a:pt x="5" y="235"/>
                  </a:lnTo>
                  <a:lnTo>
                    <a:pt x="0" y="192"/>
                  </a:lnTo>
                  <a:lnTo>
                    <a:pt x="5" y="147"/>
                  </a:lnTo>
                  <a:lnTo>
                    <a:pt x="19" y="107"/>
                  </a:lnTo>
                  <a:lnTo>
                    <a:pt x="41" y="71"/>
                  </a:lnTo>
                  <a:lnTo>
                    <a:pt x="71" y="41"/>
                  </a:lnTo>
                  <a:lnTo>
                    <a:pt x="107" y="19"/>
                  </a:lnTo>
                  <a:lnTo>
                    <a:pt x="147" y="5"/>
                  </a:lnTo>
                  <a:lnTo>
                    <a:pt x="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3" name="Freeform 510"/>
            <p:cNvSpPr>
              <a:spLocks/>
            </p:cNvSpPr>
            <p:nvPr/>
          </p:nvSpPr>
          <p:spPr bwMode="auto">
            <a:xfrm>
              <a:off x="5624" y="-1437"/>
              <a:ext cx="749" cy="380"/>
            </a:xfrm>
            <a:custGeom>
              <a:avLst/>
              <a:gdLst>
                <a:gd name="T0" fmla="*/ 192 w 1498"/>
                <a:gd name="T1" fmla="*/ 0 h 762"/>
                <a:gd name="T2" fmla="*/ 1305 w 1498"/>
                <a:gd name="T3" fmla="*/ 0 h 762"/>
                <a:gd name="T4" fmla="*/ 1350 w 1498"/>
                <a:gd name="T5" fmla="*/ 5 h 762"/>
                <a:gd name="T6" fmla="*/ 1390 w 1498"/>
                <a:gd name="T7" fmla="*/ 19 h 762"/>
                <a:gd name="T8" fmla="*/ 1427 w 1498"/>
                <a:gd name="T9" fmla="*/ 42 h 762"/>
                <a:gd name="T10" fmla="*/ 1456 w 1498"/>
                <a:gd name="T11" fmla="*/ 71 h 762"/>
                <a:gd name="T12" fmla="*/ 1479 w 1498"/>
                <a:gd name="T13" fmla="*/ 107 h 762"/>
                <a:gd name="T14" fmla="*/ 1492 w 1498"/>
                <a:gd name="T15" fmla="*/ 147 h 762"/>
                <a:gd name="T16" fmla="*/ 1498 w 1498"/>
                <a:gd name="T17" fmla="*/ 192 h 762"/>
                <a:gd name="T18" fmla="*/ 1492 w 1498"/>
                <a:gd name="T19" fmla="*/ 235 h 762"/>
                <a:gd name="T20" fmla="*/ 1479 w 1498"/>
                <a:gd name="T21" fmla="*/ 275 h 762"/>
                <a:gd name="T22" fmla="*/ 1456 w 1498"/>
                <a:gd name="T23" fmla="*/ 312 h 762"/>
                <a:gd name="T24" fmla="*/ 1427 w 1498"/>
                <a:gd name="T25" fmla="*/ 341 h 762"/>
                <a:gd name="T26" fmla="*/ 1390 w 1498"/>
                <a:gd name="T27" fmla="*/ 364 h 762"/>
                <a:gd name="T28" fmla="*/ 1350 w 1498"/>
                <a:gd name="T29" fmla="*/ 379 h 762"/>
                <a:gd name="T30" fmla="*/ 1305 w 1498"/>
                <a:gd name="T31" fmla="*/ 384 h 762"/>
                <a:gd name="T32" fmla="*/ 1127 w 1498"/>
                <a:gd name="T33" fmla="*/ 384 h 762"/>
                <a:gd name="T34" fmla="*/ 1127 w 1498"/>
                <a:gd name="T35" fmla="*/ 384 h 762"/>
                <a:gd name="T36" fmla="*/ 1122 w 1498"/>
                <a:gd name="T37" fmla="*/ 445 h 762"/>
                <a:gd name="T38" fmla="*/ 1108 w 1498"/>
                <a:gd name="T39" fmla="*/ 504 h 762"/>
                <a:gd name="T40" fmla="*/ 1084 w 1498"/>
                <a:gd name="T41" fmla="*/ 557 h 762"/>
                <a:gd name="T42" fmla="*/ 1054 w 1498"/>
                <a:gd name="T43" fmla="*/ 606 h 762"/>
                <a:gd name="T44" fmla="*/ 1016 w 1498"/>
                <a:gd name="T45" fmla="*/ 651 h 762"/>
                <a:gd name="T46" fmla="*/ 971 w 1498"/>
                <a:gd name="T47" fmla="*/ 689 h 762"/>
                <a:gd name="T48" fmla="*/ 923 w 1498"/>
                <a:gd name="T49" fmla="*/ 718 h 762"/>
                <a:gd name="T50" fmla="*/ 867 w 1498"/>
                <a:gd name="T51" fmla="*/ 743 h 762"/>
                <a:gd name="T52" fmla="*/ 810 w 1498"/>
                <a:gd name="T53" fmla="*/ 756 h 762"/>
                <a:gd name="T54" fmla="*/ 748 w 1498"/>
                <a:gd name="T55" fmla="*/ 762 h 762"/>
                <a:gd name="T56" fmla="*/ 687 w 1498"/>
                <a:gd name="T57" fmla="*/ 756 h 762"/>
                <a:gd name="T58" fmla="*/ 630 w 1498"/>
                <a:gd name="T59" fmla="*/ 743 h 762"/>
                <a:gd name="T60" fmla="*/ 575 w 1498"/>
                <a:gd name="T61" fmla="*/ 718 h 762"/>
                <a:gd name="T62" fmla="*/ 526 w 1498"/>
                <a:gd name="T63" fmla="*/ 689 h 762"/>
                <a:gd name="T64" fmla="*/ 481 w 1498"/>
                <a:gd name="T65" fmla="*/ 651 h 762"/>
                <a:gd name="T66" fmla="*/ 443 w 1498"/>
                <a:gd name="T67" fmla="*/ 606 h 762"/>
                <a:gd name="T68" fmla="*/ 414 w 1498"/>
                <a:gd name="T69" fmla="*/ 557 h 762"/>
                <a:gd name="T70" fmla="*/ 389 w 1498"/>
                <a:gd name="T71" fmla="*/ 504 h 762"/>
                <a:gd name="T72" fmla="*/ 375 w 1498"/>
                <a:gd name="T73" fmla="*/ 445 h 762"/>
                <a:gd name="T74" fmla="*/ 370 w 1498"/>
                <a:gd name="T75" fmla="*/ 384 h 762"/>
                <a:gd name="T76" fmla="*/ 370 w 1498"/>
                <a:gd name="T77" fmla="*/ 384 h 762"/>
                <a:gd name="T78" fmla="*/ 192 w 1498"/>
                <a:gd name="T79" fmla="*/ 384 h 762"/>
                <a:gd name="T80" fmla="*/ 147 w 1498"/>
                <a:gd name="T81" fmla="*/ 379 h 762"/>
                <a:gd name="T82" fmla="*/ 107 w 1498"/>
                <a:gd name="T83" fmla="*/ 364 h 762"/>
                <a:gd name="T84" fmla="*/ 71 w 1498"/>
                <a:gd name="T85" fmla="*/ 341 h 762"/>
                <a:gd name="T86" fmla="*/ 41 w 1498"/>
                <a:gd name="T87" fmla="*/ 312 h 762"/>
                <a:gd name="T88" fmla="*/ 19 w 1498"/>
                <a:gd name="T89" fmla="*/ 275 h 762"/>
                <a:gd name="T90" fmla="*/ 5 w 1498"/>
                <a:gd name="T91" fmla="*/ 235 h 762"/>
                <a:gd name="T92" fmla="*/ 0 w 1498"/>
                <a:gd name="T93" fmla="*/ 192 h 762"/>
                <a:gd name="T94" fmla="*/ 5 w 1498"/>
                <a:gd name="T95" fmla="*/ 147 h 762"/>
                <a:gd name="T96" fmla="*/ 19 w 1498"/>
                <a:gd name="T97" fmla="*/ 107 h 762"/>
                <a:gd name="T98" fmla="*/ 41 w 1498"/>
                <a:gd name="T99" fmla="*/ 71 h 762"/>
                <a:gd name="T100" fmla="*/ 71 w 1498"/>
                <a:gd name="T101" fmla="*/ 42 h 762"/>
                <a:gd name="T102" fmla="*/ 107 w 1498"/>
                <a:gd name="T103" fmla="*/ 19 h 762"/>
                <a:gd name="T104" fmla="*/ 147 w 1498"/>
                <a:gd name="T105" fmla="*/ 5 h 762"/>
                <a:gd name="T106" fmla="*/ 192 w 1498"/>
                <a:gd name="T107" fmla="*/ 0 h 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8" h="762">
                  <a:moveTo>
                    <a:pt x="192" y="0"/>
                  </a:moveTo>
                  <a:lnTo>
                    <a:pt x="1305" y="0"/>
                  </a:lnTo>
                  <a:lnTo>
                    <a:pt x="1350" y="5"/>
                  </a:lnTo>
                  <a:lnTo>
                    <a:pt x="1390" y="19"/>
                  </a:lnTo>
                  <a:lnTo>
                    <a:pt x="1427" y="42"/>
                  </a:lnTo>
                  <a:lnTo>
                    <a:pt x="1456" y="71"/>
                  </a:lnTo>
                  <a:lnTo>
                    <a:pt x="1479" y="107"/>
                  </a:lnTo>
                  <a:lnTo>
                    <a:pt x="1492" y="147"/>
                  </a:lnTo>
                  <a:lnTo>
                    <a:pt x="1498" y="192"/>
                  </a:lnTo>
                  <a:lnTo>
                    <a:pt x="1492" y="235"/>
                  </a:lnTo>
                  <a:lnTo>
                    <a:pt x="1479" y="275"/>
                  </a:lnTo>
                  <a:lnTo>
                    <a:pt x="1456" y="312"/>
                  </a:lnTo>
                  <a:lnTo>
                    <a:pt x="1427" y="341"/>
                  </a:lnTo>
                  <a:lnTo>
                    <a:pt x="1390" y="364"/>
                  </a:lnTo>
                  <a:lnTo>
                    <a:pt x="1350" y="379"/>
                  </a:lnTo>
                  <a:lnTo>
                    <a:pt x="1305" y="384"/>
                  </a:lnTo>
                  <a:lnTo>
                    <a:pt x="1127" y="384"/>
                  </a:lnTo>
                  <a:lnTo>
                    <a:pt x="1127" y="384"/>
                  </a:lnTo>
                  <a:lnTo>
                    <a:pt x="1122" y="445"/>
                  </a:lnTo>
                  <a:lnTo>
                    <a:pt x="1108" y="504"/>
                  </a:lnTo>
                  <a:lnTo>
                    <a:pt x="1084" y="557"/>
                  </a:lnTo>
                  <a:lnTo>
                    <a:pt x="1054" y="606"/>
                  </a:lnTo>
                  <a:lnTo>
                    <a:pt x="1016" y="651"/>
                  </a:lnTo>
                  <a:lnTo>
                    <a:pt x="971" y="689"/>
                  </a:lnTo>
                  <a:lnTo>
                    <a:pt x="923" y="718"/>
                  </a:lnTo>
                  <a:lnTo>
                    <a:pt x="867" y="743"/>
                  </a:lnTo>
                  <a:lnTo>
                    <a:pt x="810" y="756"/>
                  </a:lnTo>
                  <a:lnTo>
                    <a:pt x="748" y="762"/>
                  </a:lnTo>
                  <a:lnTo>
                    <a:pt x="687" y="756"/>
                  </a:lnTo>
                  <a:lnTo>
                    <a:pt x="630" y="743"/>
                  </a:lnTo>
                  <a:lnTo>
                    <a:pt x="575" y="718"/>
                  </a:lnTo>
                  <a:lnTo>
                    <a:pt x="526" y="689"/>
                  </a:lnTo>
                  <a:lnTo>
                    <a:pt x="481" y="651"/>
                  </a:lnTo>
                  <a:lnTo>
                    <a:pt x="443" y="606"/>
                  </a:lnTo>
                  <a:lnTo>
                    <a:pt x="414" y="557"/>
                  </a:lnTo>
                  <a:lnTo>
                    <a:pt x="389" y="504"/>
                  </a:lnTo>
                  <a:lnTo>
                    <a:pt x="375" y="445"/>
                  </a:lnTo>
                  <a:lnTo>
                    <a:pt x="370" y="384"/>
                  </a:lnTo>
                  <a:lnTo>
                    <a:pt x="370" y="384"/>
                  </a:lnTo>
                  <a:lnTo>
                    <a:pt x="192" y="384"/>
                  </a:lnTo>
                  <a:lnTo>
                    <a:pt x="147" y="379"/>
                  </a:lnTo>
                  <a:lnTo>
                    <a:pt x="107" y="364"/>
                  </a:lnTo>
                  <a:lnTo>
                    <a:pt x="71" y="341"/>
                  </a:lnTo>
                  <a:lnTo>
                    <a:pt x="41" y="312"/>
                  </a:lnTo>
                  <a:lnTo>
                    <a:pt x="19" y="275"/>
                  </a:lnTo>
                  <a:lnTo>
                    <a:pt x="5" y="235"/>
                  </a:lnTo>
                  <a:lnTo>
                    <a:pt x="0" y="192"/>
                  </a:lnTo>
                  <a:lnTo>
                    <a:pt x="5" y="147"/>
                  </a:lnTo>
                  <a:lnTo>
                    <a:pt x="19" y="107"/>
                  </a:lnTo>
                  <a:lnTo>
                    <a:pt x="41" y="71"/>
                  </a:lnTo>
                  <a:lnTo>
                    <a:pt x="71" y="42"/>
                  </a:lnTo>
                  <a:lnTo>
                    <a:pt x="107" y="19"/>
                  </a:lnTo>
                  <a:lnTo>
                    <a:pt x="147" y="5"/>
                  </a:lnTo>
                  <a:lnTo>
                    <a:pt x="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4" name="Freeform 511"/>
            <p:cNvSpPr>
              <a:spLocks noEditPoints="1"/>
            </p:cNvSpPr>
            <p:nvPr/>
          </p:nvSpPr>
          <p:spPr bwMode="auto">
            <a:xfrm>
              <a:off x="5149" y="-3901"/>
              <a:ext cx="1701" cy="2015"/>
            </a:xfrm>
            <a:custGeom>
              <a:avLst/>
              <a:gdLst>
                <a:gd name="T0" fmla="*/ 1053 w 3401"/>
                <a:gd name="T1" fmla="*/ 1875 h 4031"/>
                <a:gd name="T2" fmla="*/ 973 w 3401"/>
                <a:gd name="T3" fmla="*/ 1953 h 4031"/>
                <a:gd name="T4" fmla="*/ 951 w 3401"/>
                <a:gd name="T5" fmla="*/ 2060 h 4031"/>
                <a:gd name="T6" fmla="*/ 1986 w 3401"/>
                <a:gd name="T7" fmla="*/ 3647 h 4031"/>
                <a:gd name="T8" fmla="*/ 2447 w 3401"/>
                <a:gd name="T9" fmla="*/ 2022 h 4031"/>
                <a:gd name="T10" fmla="*/ 2405 w 3401"/>
                <a:gd name="T11" fmla="*/ 1922 h 4031"/>
                <a:gd name="T12" fmla="*/ 2310 w 3401"/>
                <a:gd name="T13" fmla="*/ 1859 h 4031"/>
                <a:gd name="T14" fmla="*/ 2198 w 3401"/>
                <a:gd name="T15" fmla="*/ 1861 h 4031"/>
                <a:gd name="T16" fmla="*/ 2107 w 3401"/>
                <a:gd name="T17" fmla="*/ 1923 h 4031"/>
                <a:gd name="T18" fmla="*/ 1699 w 3401"/>
                <a:gd name="T19" fmla="*/ 3263 h 4031"/>
                <a:gd name="T20" fmla="*/ 1292 w 3401"/>
                <a:gd name="T21" fmla="*/ 1923 h 4031"/>
                <a:gd name="T22" fmla="*/ 1200 w 3401"/>
                <a:gd name="T23" fmla="*/ 1861 h 4031"/>
                <a:gd name="T24" fmla="*/ 1699 w 3401"/>
                <a:gd name="T25" fmla="*/ 0 h 4031"/>
                <a:gd name="T26" fmla="*/ 2104 w 3401"/>
                <a:gd name="T27" fmla="*/ 43 h 4031"/>
                <a:gd name="T28" fmla="*/ 2469 w 3401"/>
                <a:gd name="T29" fmla="*/ 170 h 4031"/>
                <a:gd name="T30" fmla="*/ 2786 w 3401"/>
                <a:gd name="T31" fmla="*/ 364 h 4031"/>
                <a:gd name="T32" fmla="*/ 3048 w 3401"/>
                <a:gd name="T33" fmla="*/ 616 h 4031"/>
                <a:gd name="T34" fmla="*/ 3243 w 3401"/>
                <a:gd name="T35" fmla="*/ 914 h 4031"/>
                <a:gd name="T36" fmla="*/ 3363 w 3401"/>
                <a:gd name="T37" fmla="*/ 1246 h 4031"/>
                <a:gd name="T38" fmla="*/ 3401 w 3401"/>
                <a:gd name="T39" fmla="*/ 1603 h 4031"/>
                <a:gd name="T40" fmla="*/ 3344 w 3401"/>
                <a:gd name="T41" fmla="*/ 1970 h 4031"/>
                <a:gd name="T42" fmla="*/ 3230 w 3401"/>
                <a:gd name="T43" fmla="*/ 2262 h 4031"/>
                <a:gd name="T44" fmla="*/ 3108 w 3401"/>
                <a:gd name="T45" fmla="*/ 2455 h 4031"/>
                <a:gd name="T46" fmla="*/ 2982 w 3401"/>
                <a:gd name="T47" fmla="*/ 2602 h 4031"/>
                <a:gd name="T48" fmla="*/ 2850 w 3401"/>
                <a:gd name="T49" fmla="*/ 2745 h 4031"/>
                <a:gd name="T50" fmla="*/ 2715 w 3401"/>
                <a:gd name="T51" fmla="*/ 2922 h 4031"/>
                <a:gd name="T52" fmla="*/ 2566 w 3401"/>
                <a:gd name="T53" fmla="*/ 3216 h 4031"/>
                <a:gd name="T54" fmla="*/ 2476 w 3401"/>
                <a:gd name="T55" fmla="*/ 3559 h 4031"/>
                <a:gd name="T56" fmla="*/ 2461 w 3401"/>
                <a:gd name="T57" fmla="*/ 3791 h 4031"/>
                <a:gd name="T58" fmla="*/ 2417 w 3401"/>
                <a:gd name="T59" fmla="*/ 3928 h 4031"/>
                <a:gd name="T60" fmla="*/ 2312 w 3401"/>
                <a:gd name="T61" fmla="*/ 4012 h 4031"/>
                <a:gd name="T62" fmla="*/ 1179 w 3401"/>
                <a:gd name="T63" fmla="*/ 4031 h 4031"/>
                <a:gd name="T64" fmla="*/ 1046 w 3401"/>
                <a:gd name="T65" fmla="*/ 3992 h 4031"/>
                <a:gd name="T66" fmla="*/ 958 w 3401"/>
                <a:gd name="T67" fmla="*/ 3886 h 4031"/>
                <a:gd name="T68" fmla="*/ 939 w 3401"/>
                <a:gd name="T69" fmla="*/ 3791 h 4031"/>
                <a:gd name="T70" fmla="*/ 895 w 3401"/>
                <a:gd name="T71" fmla="*/ 3417 h 4031"/>
                <a:gd name="T72" fmla="*/ 767 w 3401"/>
                <a:gd name="T73" fmla="*/ 3069 h 4031"/>
                <a:gd name="T74" fmla="*/ 625 w 3401"/>
                <a:gd name="T75" fmla="*/ 2842 h 4031"/>
                <a:gd name="T76" fmla="*/ 492 w 3401"/>
                <a:gd name="T77" fmla="*/ 2685 h 4031"/>
                <a:gd name="T78" fmla="*/ 355 w 3401"/>
                <a:gd name="T79" fmla="*/ 2531 h 4031"/>
                <a:gd name="T80" fmla="*/ 225 w 3401"/>
                <a:gd name="T81" fmla="*/ 2356 h 4031"/>
                <a:gd name="T82" fmla="*/ 111 w 3401"/>
                <a:gd name="T83" fmla="*/ 2136 h 4031"/>
                <a:gd name="T84" fmla="*/ 23 w 3401"/>
                <a:gd name="T85" fmla="*/ 1826 h 4031"/>
                <a:gd name="T86" fmla="*/ 3 w 3401"/>
                <a:gd name="T87" fmla="*/ 1461 h 4031"/>
                <a:gd name="T88" fmla="*/ 73 w 3401"/>
                <a:gd name="T89" fmla="*/ 1115 h 4031"/>
                <a:gd name="T90" fmla="*/ 222 w 3401"/>
                <a:gd name="T91" fmla="*/ 795 h 4031"/>
                <a:gd name="T92" fmla="*/ 442 w 3401"/>
                <a:gd name="T93" fmla="*/ 514 h 4031"/>
                <a:gd name="T94" fmla="*/ 722 w 3401"/>
                <a:gd name="T95" fmla="*/ 286 h 4031"/>
                <a:gd name="T96" fmla="*/ 1055 w 3401"/>
                <a:gd name="T97" fmla="*/ 116 h 4031"/>
                <a:gd name="T98" fmla="*/ 1430 w 3401"/>
                <a:gd name="T99" fmla="*/ 19 h 4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1" h="4031">
                  <a:moveTo>
                    <a:pt x="1127" y="1852"/>
                  </a:moveTo>
                  <a:lnTo>
                    <a:pt x="1089" y="1859"/>
                  </a:lnTo>
                  <a:lnTo>
                    <a:pt x="1053" y="1875"/>
                  </a:lnTo>
                  <a:lnTo>
                    <a:pt x="1022" y="1896"/>
                  </a:lnTo>
                  <a:lnTo>
                    <a:pt x="994" y="1922"/>
                  </a:lnTo>
                  <a:lnTo>
                    <a:pt x="973" y="1953"/>
                  </a:lnTo>
                  <a:lnTo>
                    <a:pt x="959" y="1986"/>
                  </a:lnTo>
                  <a:lnTo>
                    <a:pt x="952" y="2022"/>
                  </a:lnTo>
                  <a:lnTo>
                    <a:pt x="951" y="2060"/>
                  </a:lnTo>
                  <a:lnTo>
                    <a:pt x="958" y="2098"/>
                  </a:lnTo>
                  <a:lnTo>
                    <a:pt x="1413" y="3647"/>
                  </a:lnTo>
                  <a:lnTo>
                    <a:pt x="1986" y="3647"/>
                  </a:lnTo>
                  <a:lnTo>
                    <a:pt x="2442" y="2098"/>
                  </a:lnTo>
                  <a:lnTo>
                    <a:pt x="2449" y="2060"/>
                  </a:lnTo>
                  <a:lnTo>
                    <a:pt x="2447" y="2022"/>
                  </a:lnTo>
                  <a:lnTo>
                    <a:pt x="2440" y="1986"/>
                  </a:lnTo>
                  <a:lnTo>
                    <a:pt x="2424" y="1953"/>
                  </a:lnTo>
                  <a:lnTo>
                    <a:pt x="2405" y="1922"/>
                  </a:lnTo>
                  <a:lnTo>
                    <a:pt x="2378" y="1896"/>
                  </a:lnTo>
                  <a:lnTo>
                    <a:pt x="2346" y="1875"/>
                  </a:lnTo>
                  <a:lnTo>
                    <a:pt x="2310" y="1859"/>
                  </a:lnTo>
                  <a:lnTo>
                    <a:pt x="2272" y="1852"/>
                  </a:lnTo>
                  <a:lnTo>
                    <a:pt x="2234" y="1854"/>
                  </a:lnTo>
                  <a:lnTo>
                    <a:pt x="2198" y="1861"/>
                  </a:lnTo>
                  <a:lnTo>
                    <a:pt x="2165" y="1876"/>
                  </a:lnTo>
                  <a:lnTo>
                    <a:pt x="2133" y="1896"/>
                  </a:lnTo>
                  <a:lnTo>
                    <a:pt x="2107" y="1923"/>
                  </a:lnTo>
                  <a:lnTo>
                    <a:pt x="2087" y="1954"/>
                  </a:lnTo>
                  <a:lnTo>
                    <a:pt x="2073" y="1991"/>
                  </a:lnTo>
                  <a:lnTo>
                    <a:pt x="1699" y="3263"/>
                  </a:lnTo>
                  <a:lnTo>
                    <a:pt x="1326" y="1991"/>
                  </a:lnTo>
                  <a:lnTo>
                    <a:pt x="1313" y="1954"/>
                  </a:lnTo>
                  <a:lnTo>
                    <a:pt x="1292" y="1923"/>
                  </a:lnTo>
                  <a:lnTo>
                    <a:pt x="1266" y="1896"/>
                  </a:lnTo>
                  <a:lnTo>
                    <a:pt x="1235" y="1876"/>
                  </a:lnTo>
                  <a:lnTo>
                    <a:pt x="1200" y="1861"/>
                  </a:lnTo>
                  <a:lnTo>
                    <a:pt x="1165" y="1854"/>
                  </a:lnTo>
                  <a:lnTo>
                    <a:pt x="1127" y="1852"/>
                  </a:lnTo>
                  <a:close/>
                  <a:moveTo>
                    <a:pt x="1699" y="0"/>
                  </a:moveTo>
                  <a:lnTo>
                    <a:pt x="1837" y="5"/>
                  </a:lnTo>
                  <a:lnTo>
                    <a:pt x="1972" y="19"/>
                  </a:lnTo>
                  <a:lnTo>
                    <a:pt x="2104" y="43"/>
                  </a:lnTo>
                  <a:lnTo>
                    <a:pt x="2230" y="76"/>
                  </a:lnTo>
                  <a:lnTo>
                    <a:pt x="2352" y="120"/>
                  </a:lnTo>
                  <a:lnTo>
                    <a:pt x="2469" y="170"/>
                  </a:lnTo>
                  <a:lnTo>
                    <a:pt x="2580" y="227"/>
                  </a:lnTo>
                  <a:lnTo>
                    <a:pt x="2686" y="291"/>
                  </a:lnTo>
                  <a:lnTo>
                    <a:pt x="2786" y="364"/>
                  </a:lnTo>
                  <a:lnTo>
                    <a:pt x="2880" y="442"/>
                  </a:lnTo>
                  <a:lnTo>
                    <a:pt x="2968" y="526"/>
                  </a:lnTo>
                  <a:lnTo>
                    <a:pt x="3048" y="616"/>
                  </a:lnTo>
                  <a:lnTo>
                    <a:pt x="3121" y="710"/>
                  </a:lnTo>
                  <a:lnTo>
                    <a:pt x="3186" y="810"/>
                  </a:lnTo>
                  <a:lnTo>
                    <a:pt x="3243" y="914"/>
                  </a:lnTo>
                  <a:lnTo>
                    <a:pt x="3292" y="1021"/>
                  </a:lnTo>
                  <a:lnTo>
                    <a:pt x="3332" y="1132"/>
                  </a:lnTo>
                  <a:lnTo>
                    <a:pt x="3363" y="1246"/>
                  </a:lnTo>
                  <a:lnTo>
                    <a:pt x="3385" y="1364"/>
                  </a:lnTo>
                  <a:lnTo>
                    <a:pt x="3398" y="1482"/>
                  </a:lnTo>
                  <a:lnTo>
                    <a:pt x="3401" y="1603"/>
                  </a:lnTo>
                  <a:lnTo>
                    <a:pt x="3392" y="1724"/>
                  </a:lnTo>
                  <a:lnTo>
                    <a:pt x="3373" y="1847"/>
                  </a:lnTo>
                  <a:lnTo>
                    <a:pt x="3344" y="1970"/>
                  </a:lnTo>
                  <a:lnTo>
                    <a:pt x="3304" y="2093"/>
                  </a:lnTo>
                  <a:lnTo>
                    <a:pt x="3268" y="2183"/>
                  </a:lnTo>
                  <a:lnTo>
                    <a:pt x="3230" y="2262"/>
                  </a:lnTo>
                  <a:lnTo>
                    <a:pt x="3190" y="2333"/>
                  </a:lnTo>
                  <a:lnTo>
                    <a:pt x="3150" y="2398"/>
                  </a:lnTo>
                  <a:lnTo>
                    <a:pt x="3108" y="2455"/>
                  </a:lnTo>
                  <a:lnTo>
                    <a:pt x="3067" y="2507"/>
                  </a:lnTo>
                  <a:lnTo>
                    <a:pt x="3024" y="2555"/>
                  </a:lnTo>
                  <a:lnTo>
                    <a:pt x="2982" y="2602"/>
                  </a:lnTo>
                  <a:lnTo>
                    <a:pt x="2937" y="2648"/>
                  </a:lnTo>
                  <a:lnTo>
                    <a:pt x="2894" y="2695"/>
                  </a:lnTo>
                  <a:lnTo>
                    <a:pt x="2850" y="2745"/>
                  </a:lnTo>
                  <a:lnTo>
                    <a:pt x="2805" y="2799"/>
                  </a:lnTo>
                  <a:lnTo>
                    <a:pt x="2760" y="2858"/>
                  </a:lnTo>
                  <a:lnTo>
                    <a:pt x="2715" y="2922"/>
                  </a:lnTo>
                  <a:lnTo>
                    <a:pt x="2672" y="2996"/>
                  </a:lnTo>
                  <a:lnTo>
                    <a:pt x="2615" y="3104"/>
                  </a:lnTo>
                  <a:lnTo>
                    <a:pt x="2566" y="3216"/>
                  </a:lnTo>
                  <a:lnTo>
                    <a:pt x="2528" y="3329"/>
                  </a:lnTo>
                  <a:lnTo>
                    <a:pt x="2499" y="3443"/>
                  </a:lnTo>
                  <a:lnTo>
                    <a:pt x="2476" y="3559"/>
                  </a:lnTo>
                  <a:lnTo>
                    <a:pt x="2464" y="3675"/>
                  </a:lnTo>
                  <a:lnTo>
                    <a:pt x="2461" y="3791"/>
                  </a:lnTo>
                  <a:lnTo>
                    <a:pt x="2461" y="3791"/>
                  </a:lnTo>
                  <a:lnTo>
                    <a:pt x="2456" y="3841"/>
                  </a:lnTo>
                  <a:lnTo>
                    <a:pt x="2440" y="3886"/>
                  </a:lnTo>
                  <a:lnTo>
                    <a:pt x="2417" y="3928"/>
                  </a:lnTo>
                  <a:lnTo>
                    <a:pt x="2388" y="3962"/>
                  </a:lnTo>
                  <a:lnTo>
                    <a:pt x="2352" y="3992"/>
                  </a:lnTo>
                  <a:lnTo>
                    <a:pt x="2312" y="4012"/>
                  </a:lnTo>
                  <a:lnTo>
                    <a:pt x="2267" y="4026"/>
                  </a:lnTo>
                  <a:lnTo>
                    <a:pt x="2220" y="4031"/>
                  </a:lnTo>
                  <a:lnTo>
                    <a:pt x="1179" y="4031"/>
                  </a:lnTo>
                  <a:lnTo>
                    <a:pt x="1133" y="4026"/>
                  </a:lnTo>
                  <a:lnTo>
                    <a:pt x="1088" y="4012"/>
                  </a:lnTo>
                  <a:lnTo>
                    <a:pt x="1046" y="3992"/>
                  </a:lnTo>
                  <a:lnTo>
                    <a:pt x="1011" y="3962"/>
                  </a:lnTo>
                  <a:lnTo>
                    <a:pt x="980" y="3926"/>
                  </a:lnTo>
                  <a:lnTo>
                    <a:pt x="958" y="3886"/>
                  </a:lnTo>
                  <a:lnTo>
                    <a:pt x="944" y="3839"/>
                  </a:lnTo>
                  <a:lnTo>
                    <a:pt x="939" y="3791"/>
                  </a:lnTo>
                  <a:lnTo>
                    <a:pt x="939" y="3791"/>
                  </a:lnTo>
                  <a:lnTo>
                    <a:pt x="933" y="3665"/>
                  </a:lnTo>
                  <a:lnTo>
                    <a:pt x="920" y="3538"/>
                  </a:lnTo>
                  <a:lnTo>
                    <a:pt x="895" y="3417"/>
                  </a:lnTo>
                  <a:lnTo>
                    <a:pt x="861" y="3298"/>
                  </a:lnTo>
                  <a:lnTo>
                    <a:pt x="819" y="3182"/>
                  </a:lnTo>
                  <a:lnTo>
                    <a:pt x="767" y="3069"/>
                  </a:lnTo>
                  <a:lnTo>
                    <a:pt x="708" y="2962"/>
                  </a:lnTo>
                  <a:lnTo>
                    <a:pt x="667" y="2899"/>
                  </a:lnTo>
                  <a:lnTo>
                    <a:pt x="625" y="2842"/>
                  </a:lnTo>
                  <a:lnTo>
                    <a:pt x="582" y="2787"/>
                  </a:lnTo>
                  <a:lnTo>
                    <a:pt x="537" y="2735"/>
                  </a:lnTo>
                  <a:lnTo>
                    <a:pt x="492" y="2685"/>
                  </a:lnTo>
                  <a:lnTo>
                    <a:pt x="447" y="2635"/>
                  </a:lnTo>
                  <a:lnTo>
                    <a:pt x="400" y="2583"/>
                  </a:lnTo>
                  <a:lnTo>
                    <a:pt x="355" y="2531"/>
                  </a:lnTo>
                  <a:lnTo>
                    <a:pt x="310" y="2477"/>
                  </a:lnTo>
                  <a:lnTo>
                    <a:pt x="267" y="2418"/>
                  </a:lnTo>
                  <a:lnTo>
                    <a:pt x="225" y="2356"/>
                  </a:lnTo>
                  <a:lnTo>
                    <a:pt x="184" y="2290"/>
                  </a:lnTo>
                  <a:lnTo>
                    <a:pt x="145" y="2216"/>
                  </a:lnTo>
                  <a:lnTo>
                    <a:pt x="111" y="2136"/>
                  </a:lnTo>
                  <a:lnTo>
                    <a:pt x="78" y="2048"/>
                  </a:lnTo>
                  <a:lnTo>
                    <a:pt x="50" y="1951"/>
                  </a:lnTo>
                  <a:lnTo>
                    <a:pt x="23" y="1826"/>
                  </a:lnTo>
                  <a:lnTo>
                    <a:pt x="5" y="1703"/>
                  </a:lnTo>
                  <a:lnTo>
                    <a:pt x="0" y="1582"/>
                  </a:lnTo>
                  <a:lnTo>
                    <a:pt x="3" y="1461"/>
                  </a:lnTo>
                  <a:lnTo>
                    <a:pt x="17" y="1343"/>
                  </a:lnTo>
                  <a:lnTo>
                    <a:pt x="40" y="1227"/>
                  </a:lnTo>
                  <a:lnTo>
                    <a:pt x="73" y="1115"/>
                  </a:lnTo>
                  <a:lnTo>
                    <a:pt x="114" y="1004"/>
                  </a:lnTo>
                  <a:lnTo>
                    <a:pt x="165" y="897"/>
                  </a:lnTo>
                  <a:lnTo>
                    <a:pt x="222" y="795"/>
                  </a:lnTo>
                  <a:lnTo>
                    <a:pt x="287" y="696"/>
                  </a:lnTo>
                  <a:lnTo>
                    <a:pt x="362" y="603"/>
                  </a:lnTo>
                  <a:lnTo>
                    <a:pt x="442" y="514"/>
                  </a:lnTo>
                  <a:lnTo>
                    <a:pt x="528" y="433"/>
                  </a:lnTo>
                  <a:lnTo>
                    <a:pt x="622" y="355"/>
                  </a:lnTo>
                  <a:lnTo>
                    <a:pt x="722" y="286"/>
                  </a:lnTo>
                  <a:lnTo>
                    <a:pt x="828" y="222"/>
                  </a:lnTo>
                  <a:lnTo>
                    <a:pt x="939" y="165"/>
                  </a:lnTo>
                  <a:lnTo>
                    <a:pt x="1055" y="116"/>
                  </a:lnTo>
                  <a:lnTo>
                    <a:pt x="1176" y="75"/>
                  </a:lnTo>
                  <a:lnTo>
                    <a:pt x="1301" y="43"/>
                  </a:lnTo>
                  <a:lnTo>
                    <a:pt x="1430" y="19"/>
                  </a:lnTo>
                  <a:lnTo>
                    <a:pt x="1564" y="4"/>
                  </a:lnTo>
                  <a:lnTo>
                    <a:pt x="16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08" name="Group 542"/>
          <p:cNvGrpSpPr>
            <a:grpSpLocks noChangeAspect="1"/>
          </p:cNvGrpSpPr>
          <p:nvPr/>
        </p:nvGrpSpPr>
        <p:grpSpPr bwMode="auto">
          <a:xfrm>
            <a:off x="353924" y="3677719"/>
            <a:ext cx="163022" cy="165689"/>
            <a:chOff x="1362" y="-4458"/>
            <a:chExt cx="2934" cy="2982"/>
          </a:xfrm>
          <a:solidFill>
            <a:schemeClr val="tx1">
              <a:lumMod val="65000"/>
              <a:lumOff val="35000"/>
            </a:schemeClr>
          </a:solidFill>
        </p:grpSpPr>
        <p:sp>
          <p:nvSpPr>
            <p:cNvPr id="1211" name="Freeform 544"/>
            <p:cNvSpPr>
              <a:spLocks noEditPoints="1"/>
            </p:cNvSpPr>
            <p:nvPr/>
          </p:nvSpPr>
          <p:spPr bwMode="auto">
            <a:xfrm>
              <a:off x="1362" y="-4458"/>
              <a:ext cx="2431" cy="2982"/>
            </a:xfrm>
            <a:custGeom>
              <a:avLst/>
              <a:gdLst>
                <a:gd name="T0" fmla="*/ 3449 w 4862"/>
                <a:gd name="T1" fmla="*/ 1416 h 5965"/>
                <a:gd name="T2" fmla="*/ 3449 w 4862"/>
                <a:gd name="T3" fmla="*/ 733 h 5965"/>
                <a:gd name="T4" fmla="*/ 3335 w 4862"/>
                <a:gd name="T5" fmla="*/ 0 h 5965"/>
                <a:gd name="T6" fmla="*/ 3412 w 4862"/>
                <a:gd name="T7" fmla="*/ 13 h 5965"/>
                <a:gd name="T8" fmla="*/ 3485 w 4862"/>
                <a:gd name="T9" fmla="*/ 49 h 5965"/>
                <a:gd name="T10" fmla="*/ 3516 w 4862"/>
                <a:gd name="T11" fmla="*/ 75 h 5965"/>
                <a:gd name="T12" fmla="*/ 4788 w 4862"/>
                <a:gd name="T13" fmla="*/ 1348 h 5965"/>
                <a:gd name="T14" fmla="*/ 4835 w 4862"/>
                <a:gd name="T15" fmla="*/ 1414 h 5965"/>
                <a:gd name="T16" fmla="*/ 4859 w 4862"/>
                <a:gd name="T17" fmla="*/ 1490 h 5965"/>
                <a:gd name="T18" fmla="*/ 4862 w 4862"/>
                <a:gd name="T19" fmla="*/ 2441 h 5965"/>
                <a:gd name="T20" fmla="*/ 4657 w 4862"/>
                <a:gd name="T21" fmla="*/ 2287 h 5965"/>
                <a:gd name="T22" fmla="*/ 4436 w 4862"/>
                <a:gd name="T23" fmla="*/ 2163 h 5965"/>
                <a:gd name="T24" fmla="*/ 4199 w 4862"/>
                <a:gd name="T25" fmla="*/ 2074 h 5965"/>
                <a:gd name="T26" fmla="*/ 3952 w 4862"/>
                <a:gd name="T27" fmla="*/ 2020 h 5965"/>
                <a:gd name="T28" fmla="*/ 3697 w 4862"/>
                <a:gd name="T29" fmla="*/ 2002 h 5965"/>
                <a:gd name="T30" fmla="*/ 3421 w 4862"/>
                <a:gd name="T31" fmla="*/ 2023 h 5965"/>
                <a:gd name="T32" fmla="*/ 3161 w 4862"/>
                <a:gd name="T33" fmla="*/ 2085 h 5965"/>
                <a:gd name="T34" fmla="*/ 2916 w 4862"/>
                <a:gd name="T35" fmla="*/ 2183 h 5965"/>
                <a:gd name="T36" fmla="*/ 2689 w 4862"/>
                <a:gd name="T37" fmla="*/ 2316 h 5965"/>
                <a:gd name="T38" fmla="*/ 2488 w 4862"/>
                <a:gd name="T39" fmla="*/ 2479 h 5965"/>
                <a:gd name="T40" fmla="*/ 2311 w 4862"/>
                <a:gd name="T41" fmla="*/ 2669 h 5965"/>
                <a:gd name="T42" fmla="*/ 2162 w 4862"/>
                <a:gd name="T43" fmla="*/ 2884 h 5965"/>
                <a:gd name="T44" fmla="*/ 2048 w 4862"/>
                <a:gd name="T45" fmla="*/ 3119 h 5965"/>
                <a:gd name="T46" fmla="*/ 1966 w 4862"/>
                <a:gd name="T47" fmla="*/ 3373 h 5965"/>
                <a:gd name="T48" fmla="*/ 1925 w 4862"/>
                <a:gd name="T49" fmla="*/ 3642 h 5965"/>
                <a:gd name="T50" fmla="*/ 1925 w 4862"/>
                <a:gd name="T51" fmla="*/ 3920 h 5965"/>
                <a:gd name="T52" fmla="*/ 1966 w 4862"/>
                <a:gd name="T53" fmla="*/ 4188 h 5965"/>
                <a:gd name="T54" fmla="*/ 2048 w 4862"/>
                <a:gd name="T55" fmla="*/ 4442 h 5965"/>
                <a:gd name="T56" fmla="*/ 2162 w 4862"/>
                <a:gd name="T57" fmla="*/ 4678 h 5965"/>
                <a:gd name="T58" fmla="*/ 2311 w 4862"/>
                <a:gd name="T59" fmla="*/ 4894 h 5965"/>
                <a:gd name="T60" fmla="*/ 2488 w 4862"/>
                <a:gd name="T61" fmla="*/ 5085 h 5965"/>
                <a:gd name="T62" fmla="*/ 2691 w 4862"/>
                <a:gd name="T63" fmla="*/ 5246 h 5965"/>
                <a:gd name="T64" fmla="*/ 2916 w 4862"/>
                <a:gd name="T65" fmla="*/ 5379 h 5965"/>
                <a:gd name="T66" fmla="*/ 3161 w 4862"/>
                <a:gd name="T67" fmla="*/ 5478 h 5965"/>
                <a:gd name="T68" fmla="*/ 3421 w 4862"/>
                <a:gd name="T69" fmla="*/ 5540 h 5965"/>
                <a:gd name="T70" fmla="*/ 3697 w 4862"/>
                <a:gd name="T71" fmla="*/ 5560 h 5965"/>
                <a:gd name="T72" fmla="*/ 3962 w 4862"/>
                <a:gd name="T73" fmla="*/ 5540 h 5965"/>
                <a:gd name="T74" fmla="*/ 4212 w 4862"/>
                <a:gd name="T75" fmla="*/ 5484 h 5965"/>
                <a:gd name="T76" fmla="*/ 4337 w 4862"/>
                <a:gd name="T77" fmla="*/ 5455 h 5965"/>
                <a:gd name="T78" fmla="*/ 4349 w 4862"/>
                <a:gd name="T79" fmla="*/ 5475 h 5965"/>
                <a:gd name="T80" fmla="*/ 4364 w 4862"/>
                <a:gd name="T81" fmla="*/ 5495 h 5965"/>
                <a:gd name="T82" fmla="*/ 4386 w 4862"/>
                <a:gd name="T83" fmla="*/ 5520 h 5965"/>
                <a:gd name="T84" fmla="*/ 4418 w 4862"/>
                <a:gd name="T85" fmla="*/ 5553 h 5965"/>
                <a:gd name="T86" fmla="*/ 4462 w 4862"/>
                <a:gd name="T87" fmla="*/ 5598 h 5965"/>
                <a:gd name="T88" fmla="*/ 4523 w 4862"/>
                <a:gd name="T89" fmla="*/ 5658 h 5965"/>
                <a:gd name="T90" fmla="*/ 4603 w 4862"/>
                <a:gd name="T91" fmla="*/ 5740 h 5965"/>
                <a:gd name="T92" fmla="*/ 4708 w 4862"/>
                <a:gd name="T93" fmla="*/ 5843 h 5965"/>
                <a:gd name="T94" fmla="*/ 4735 w 4862"/>
                <a:gd name="T95" fmla="*/ 5930 h 5965"/>
                <a:gd name="T96" fmla="*/ 4652 w 4862"/>
                <a:gd name="T97" fmla="*/ 5961 h 5965"/>
                <a:gd name="T98" fmla="*/ 256 w 4862"/>
                <a:gd name="T99" fmla="*/ 5965 h 5965"/>
                <a:gd name="T100" fmla="*/ 156 w 4862"/>
                <a:gd name="T101" fmla="*/ 5945 h 5965"/>
                <a:gd name="T102" fmla="*/ 74 w 4862"/>
                <a:gd name="T103" fmla="*/ 5890 h 5965"/>
                <a:gd name="T104" fmla="*/ 20 w 4862"/>
                <a:gd name="T105" fmla="*/ 5809 h 5965"/>
                <a:gd name="T106" fmla="*/ 0 w 4862"/>
                <a:gd name="T107" fmla="*/ 5709 h 5965"/>
                <a:gd name="T108" fmla="*/ 5 w 4862"/>
                <a:gd name="T109" fmla="*/ 205 h 5965"/>
                <a:gd name="T110" fmla="*/ 43 w 4862"/>
                <a:gd name="T111" fmla="*/ 113 h 5965"/>
                <a:gd name="T112" fmla="*/ 112 w 4862"/>
                <a:gd name="T113" fmla="*/ 44 h 5965"/>
                <a:gd name="T114" fmla="*/ 205 w 4862"/>
                <a:gd name="T115" fmla="*/ 6 h 5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62" h="5965">
                  <a:moveTo>
                    <a:pt x="3449" y="733"/>
                  </a:moveTo>
                  <a:lnTo>
                    <a:pt x="3449" y="1416"/>
                  </a:lnTo>
                  <a:lnTo>
                    <a:pt x="4130" y="1416"/>
                  </a:lnTo>
                  <a:lnTo>
                    <a:pt x="3449" y="733"/>
                  </a:lnTo>
                  <a:close/>
                  <a:moveTo>
                    <a:pt x="256" y="0"/>
                  </a:moveTo>
                  <a:lnTo>
                    <a:pt x="3335" y="0"/>
                  </a:lnTo>
                  <a:lnTo>
                    <a:pt x="3374" y="4"/>
                  </a:lnTo>
                  <a:lnTo>
                    <a:pt x="3412" y="13"/>
                  </a:lnTo>
                  <a:lnTo>
                    <a:pt x="3450" y="27"/>
                  </a:lnTo>
                  <a:lnTo>
                    <a:pt x="3485" y="49"/>
                  </a:lnTo>
                  <a:lnTo>
                    <a:pt x="3516" y="75"/>
                  </a:lnTo>
                  <a:lnTo>
                    <a:pt x="3516" y="75"/>
                  </a:lnTo>
                  <a:lnTo>
                    <a:pt x="4788" y="1348"/>
                  </a:lnTo>
                  <a:lnTo>
                    <a:pt x="4788" y="1348"/>
                  </a:lnTo>
                  <a:lnTo>
                    <a:pt x="4813" y="1379"/>
                  </a:lnTo>
                  <a:lnTo>
                    <a:pt x="4835" y="1414"/>
                  </a:lnTo>
                  <a:lnTo>
                    <a:pt x="4850" y="1452"/>
                  </a:lnTo>
                  <a:lnTo>
                    <a:pt x="4859" y="1490"/>
                  </a:lnTo>
                  <a:lnTo>
                    <a:pt x="4862" y="1530"/>
                  </a:lnTo>
                  <a:lnTo>
                    <a:pt x="4862" y="2441"/>
                  </a:lnTo>
                  <a:lnTo>
                    <a:pt x="4763" y="2359"/>
                  </a:lnTo>
                  <a:lnTo>
                    <a:pt x="4657" y="2287"/>
                  </a:lnTo>
                  <a:lnTo>
                    <a:pt x="4549" y="2221"/>
                  </a:lnTo>
                  <a:lnTo>
                    <a:pt x="4436" y="2163"/>
                  </a:lnTo>
                  <a:lnTo>
                    <a:pt x="4319" y="2116"/>
                  </a:lnTo>
                  <a:lnTo>
                    <a:pt x="4199" y="2074"/>
                  </a:lnTo>
                  <a:lnTo>
                    <a:pt x="4078" y="2043"/>
                  </a:lnTo>
                  <a:lnTo>
                    <a:pt x="3952" y="2020"/>
                  </a:lnTo>
                  <a:lnTo>
                    <a:pt x="3826" y="2007"/>
                  </a:lnTo>
                  <a:lnTo>
                    <a:pt x="3697" y="2002"/>
                  </a:lnTo>
                  <a:lnTo>
                    <a:pt x="3557" y="2007"/>
                  </a:lnTo>
                  <a:lnTo>
                    <a:pt x="3421" y="2023"/>
                  </a:lnTo>
                  <a:lnTo>
                    <a:pt x="3289" y="2049"/>
                  </a:lnTo>
                  <a:lnTo>
                    <a:pt x="3161" y="2085"/>
                  </a:lnTo>
                  <a:lnTo>
                    <a:pt x="3035" y="2131"/>
                  </a:lnTo>
                  <a:lnTo>
                    <a:pt x="2916" y="2183"/>
                  </a:lnTo>
                  <a:lnTo>
                    <a:pt x="2800" y="2245"/>
                  </a:lnTo>
                  <a:lnTo>
                    <a:pt x="2689" y="2316"/>
                  </a:lnTo>
                  <a:lnTo>
                    <a:pt x="2586" y="2394"/>
                  </a:lnTo>
                  <a:lnTo>
                    <a:pt x="2488" y="2479"/>
                  </a:lnTo>
                  <a:lnTo>
                    <a:pt x="2396" y="2571"/>
                  </a:lnTo>
                  <a:lnTo>
                    <a:pt x="2311" y="2669"/>
                  </a:lnTo>
                  <a:lnTo>
                    <a:pt x="2233" y="2775"/>
                  </a:lnTo>
                  <a:lnTo>
                    <a:pt x="2162" y="2884"/>
                  </a:lnTo>
                  <a:lnTo>
                    <a:pt x="2100" y="3000"/>
                  </a:lnTo>
                  <a:lnTo>
                    <a:pt x="2048" y="3119"/>
                  </a:lnTo>
                  <a:lnTo>
                    <a:pt x="2003" y="3245"/>
                  </a:lnTo>
                  <a:lnTo>
                    <a:pt x="1966" y="3373"/>
                  </a:lnTo>
                  <a:lnTo>
                    <a:pt x="1941" y="3506"/>
                  </a:lnTo>
                  <a:lnTo>
                    <a:pt x="1925" y="3642"/>
                  </a:lnTo>
                  <a:lnTo>
                    <a:pt x="1919" y="3782"/>
                  </a:lnTo>
                  <a:lnTo>
                    <a:pt x="1925" y="3920"/>
                  </a:lnTo>
                  <a:lnTo>
                    <a:pt x="1941" y="4056"/>
                  </a:lnTo>
                  <a:lnTo>
                    <a:pt x="1966" y="4188"/>
                  </a:lnTo>
                  <a:lnTo>
                    <a:pt x="2003" y="4317"/>
                  </a:lnTo>
                  <a:lnTo>
                    <a:pt x="2048" y="4442"/>
                  </a:lnTo>
                  <a:lnTo>
                    <a:pt x="2100" y="4564"/>
                  </a:lnTo>
                  <a:lnTo>
                    <a:pt x="2162" y="4678"/>
                  </a:lnTo>
                  <a:lnTo>
                    <a:pt x="2233" y="4789"/>
                  </a:lnTo>
                  <a:lnTo>
                    <a:pt x="2311" y="4894"/>
                  </a:lnTo>
                  <a:lnTo>
                    <a:pt x="2396" y="4992"/>
                  </a:lnTo>
                  <a:lnTo>
                    <a:pt x="2488" y="5085"/>
                  </a:lnTo>
                  <a:lnTo>
                    <a:pt x="2586" y="5170"/>
                  </a:lnTo>
                  <a:lnTo>
                    <a:pt x="2691" y="5246"/>
                  </a:lnTo>
                  <a:lnTo>
                    <a:pt x="2800" y="5317"/>
                  </a:lnTo>
                  <a:lnTo>
                    <a:pt x="2916" y="5379"/>
                  </a:lnTo>
                  <a:lnTo>
                    <a:pt x="3035" y="5433"/>
                  </a:lnTo>
                  <a:lnTo>
                    <a:pt x="3161" y="5478"/>
                  </a:lnTo>
                  <a:lnTo>
                    <a:pt x="3289" y="5513"/>
                  </a:lnTo>
                  <a:lnTo>
                    <a:pt x="3421" y="5540"/>
                  </a:lnTo>
                  <a:lnTo>
                    <a:pt x="3557" y="5555"/>
                  </a:lnTo>
                  <a:lnTo>
                    <a:pt x="3697" y="5560"/>
                  </a:lnTo>
                  <a:lnTo>
                    <a:pt x="3831" y="5555"/>
                  </a:lnTo>
                  <a:lnTo>
                    <a:pt x="3962" y="5540"/>
                  </a:lnTo>
                  <a:lnTo>
                    <a:pt x="4088" y="5516"/>
                  </a:lnTo>
                  <a:lnTo>
                    <a:pt x="4212" y="5484"/>
                  </a:lnTo>
                  <a:lnTo>
                    <a:pt x="4329" y="5444"/>
                  </a:lnTo>
                  <a:lnTo>
                    <a:pt x="4337" y="5455"/>
                  </a:lnTo>
                  <a:lnTo>
                    <a:pt x="4342" y="5464"/>
                  </a:lnTo>
                  <a:lnTo>
                    <a:pt x="4349" y="5475"/>
                  </a:lnTo>
                  <a:lnTo>
                    <a:pt x="4357" y="5484"/>
                  </a:lnTo>
                  <a:lnTo>
                    <a:pt x="4364" y="5495"/>
                  </a:lnTo>
                  <a:lnTo>
                    <a:pt x="4375" y="5506"/>
                  </a:lnTo>
                  <a:lnTo>
                    <a:pt x="4386" y="5520"/>
                  </a:lnTo>
                  <a:lnTo>
                    <a:pt x="4400" y="5535"/>
                  </a:lnTo>
                  <a:lnTo>
                    <a:pt x="4418" y="5553"/>
                  </a:lnTo>
                  <a:lnTo>
                    <a:pt x="4438" y="5573"/>
                  </a:lnTo>
                  <a:lnTo>
                    <a:pt x="4462" y="5598"/>
                  </a:lnTo>
                  <a:lnTo>
                    <a:pt x="4491" y="5625"/>
                  </a:lnTo>
                  <a:lnTo>
                    <a:pt x="4523" y="5658"/>
                  </a:lnTo>
                  <a:lnTo>
                    <a:pt x="4561" y="5696"/>
                  </a:lnTo>
                  <a:lnTo>
                    <a:pt x="4603" y="5740"/>
                  </a:lnTo>
                  <a:lnTo>
                    <a:pt x="4652" y="5789"/>
                  </a:lnTo>
                  <a:lnTo>
                    <a:pt x="4708" y="5843"/>
                  </a:lnTo>
                  <a:lnTo>
                    <a:pt x="4770" y="5905"/>
                  </a:lnTo>
                  <a:lnTo>
                    <a:pt x="4735" y="5930"/>
                  </a:lnTo>
                  <a:lnTo>
                    <a:pt x="4695" y="5948"/>
                  </a:lnTo>
                  <a:lnTo>
                    <a:pt x="4652" y="5961"/>
                  </a:lnTo>
                  <a:lnTo>
                    <a:pt x="4607" y="5965"/>
                  </a:lnTo>
                  <a:lnTo>
                    <a:pt x="256" y="5965"/>
                  </a:lnTo>
                  <a:lnTo>
                    <a:pt x="205" y="5959"/>
                  </a:lnTo>
                  <a:lnTo>
                    <a:pt x="156" y="5945"/>
                  </a:lnTo>
                  <a:lnTo>
                    <a:pt x="112" y="5921"/>
                  </a:lnTo>
                  <a:lnTo>
                    <a:pt x="74" y="5890"/>
                  </a:lnTo>
                  <a:lnTo>
                    <a:pt x="43" y="5852"/>
                  </a:lnTo>
                  <a:lnTo>
                    <a:pt x="20" y="5809"/>
                  </a:lnTo>
                  <a:lnTo>
                    <a:pt x="5" y="5760"/>
                  </a:lnTo>
                  <a:lnTo>
                    <a:pt x="0" y="5709"/>
                  </a:lnTo>
                  <a:lnTo>
                    <a:pt x="0" y="256"/>
                  </a:lnTo>
                  <a:lnTo>
                    <a:pt x="5" y="205"/>
                  </a:lnTo>
                  <a:lnTo>
                    <a:pt x="20" y="156"/>
                  </a:lnTo>
                  <a:lnTo>
                    <a:pt x="43" y="113"/>
                  </a:lnTo>
                  <a:lnTo>
                    <a:pt x="74" y="75"/>
                  </a:lnTo>
                  <a:lnTo>
                    <a:pt x="112" y="44"/>
                  </a:lnTo>
                  <a:lnTo>
                    <a:pt x="156" y="20"/>
                  </a:lnTo>
                  <a:lnTo>
                    <a:pt x="205" y="6"/>
                  </a:lnTo>
                  <a:lnTo>
                    <a:pt x="2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2" name="Freeform 545"/>
            <p:cNvSpPr>
              <a:spLocks/>
            </p:cNvSpPr>
            <p:nvPr/>
          </p:nvSpPr>
          <p:spPr bwMode="auto">
            <a:xfrm>
              <a:off x="2514" y="-3265"/>
              <a:ext cx="1782" cy="1784"/>
            </a:xfrm>
            <a:custGeom>
              <a:avLst/>
              <a:gdLst>
                <a:gd name="T0" fmla="*/ 1521 w 3565"/>
                <a:gd name="T1" fmla="*/ 6 h 3570"/>
                <a:gd name="T2" fmla="*/ 1764 w 3565"/>
                <a:gd name="T3" fmla="*/ 51 h 3570"/>
                <a:gd name="T4" fmla="*/ 1990 w 3565"/>
                <a:gd name="T5" fmla="*/ 135 h 3570"/>
                <a:gd name="T6" fmla="*/ 2197 w 3565"/>
                <a:gd name="T7" fmla="*/ 256 h 3570"/>
                <a:gd name="T8" fmla="*/ 2378 w 3565"/>
                <a:gd name="T9" fmla="*/ 410 h 3570"/>
                <a:gd name="T10" fmla="*/ 2532 w 3565"/>
                <a:gd name="T11" fmla="*/ 592 h 3570"/>
                <a:gd name="T12" fmla="*/ 2652 w 3565"/>
                <a:gd name="T13" fmla="*/ 799 h 3570"/>
                <a:gd name="T14" fmla="*/ 2737 w 3565"/>
                <a:gd name="T15" fmla="*/ 1026 h 3570"/>
                <a:gd name="T16" fmla="*/ 2780 w 3565"/>
                <a:gd name="T17" fmla="*/ 1269 h 3570"/>
                <a:gd name="T18" fmla="*/ 2782 w 3565"/>
                <a:gd name="T19" fmla="*/ 1512 h 3570"/>
                <a:gd name="T20" fmla="*/ 2744 w 3565"/>
                <a:gd name="T21" fmla="*/ 1739 h 3570"/>
                <a:gd name="T22" fmla="*/ 2672 w 3565"/>
                <a:gd name="T23" fmla="*/ 1951 h 3570"/>
                <a:gd name="T24" fmla="*/ 2566 w 3565"/>
                <a:gd name="T25" fmla="*/ 2145 h 3570"/>
                <a:gd name="T26" fmla="*/ 2686 w 3565"/>
                <a:gd name="T27" fmla="*/ 2419 h 3570"/>
                <a:gd name="T28" fmla="*/ 2753 w 3565"/>
                <a:gd name="T29" fmla="*/ 2357 h 3570"/>
                <a:gd name="T30" fmla="*/ 2804 w 3565"/>
                <a:gd name="T31" fmla="*/ 2343 h 3570"/>
                <a:gd name="T32" fmla="*/ 2853 w 3565"/>
                <a:gd name="T33" fmla="*/ 2357 h 3570"/>
                <a:gd name="T34" fmla="*/ 3460 w 3565"/>
                <a:gd name="T35" fmla="*/ 2958 h 3570"/>
                <a:gd name="T36" fmla="*/ 3527 w 3565"/>
                <a:gd name="T37" fmla="*/ 3051 h 3570"/>
                <a:gd name="T38" fmla="*/ 3560 w 3565"/>
                <a:gd name="T39" fmla="*/ 3158 h 3570"/>
                <a:gd name="T40" fmla="*/ 3560 w 3565"/>
                <a:gd name="T41" fmla="*/ 3267 h 3570"/>
                <a:gd name="T42" fmla="*/ 3527 w 3565"/>
                <a:gd name="T43" fmla="*/ 3372 h 3570"/>
                <a:gd name="T44" fmla="*/ 3460 w 3565"/>
                <a:gd name="T45" fmla="*/ 3464 h 3570"/>
                <a:gd name="T46" fmla="*/ 3367 w 3565"/>
                <a:gd name="T47" fmla="*/ 3531 h 3570"/>
                <a:gd name="T48" fmla="*/ 3262 w 3565"/>
                <a:gd name="T49" fmla="*/ 3564 h 3570"/>
                <a:gd name="T50" fmla="*/ 3152 w 3565"/>
                <a:gd name="T51" fmla="*/ 3564 h 3570"/>
                <a:gd name="T52" fmla="*/ 3047 w 3565"/>
                <a:gd name="T53" fmla="*/ 3531 h 3570"/>
                <a:gd name="T54" fmla="*/ 2954 w 3565"/>
                <a:gd name="T55" fmla="*/ 3464 h 3570"/>
                <a:gd name="T56" fmla="*/ 2354 w 3565"/>
                <a:gd name="T57" fmla="*/ 2858 h 3570"/>
                <a:gd name="T58" fmla="*/ 2340 w 3565"/>
                <a:gd name="T59" fmla="*/ 2807 h 3570"/>
                <a:gd name="T60" fmla="*/ 2354 w 3565"/>
                <a:gd name="T61" fmla="*/ 2757 h 3570"/>
                <a:gd name="T62" fmla="*/ 2416 w 3565"/>
                <a:gd name="T63" fmla="*/ 2690 h 3570"/>
                <a:gd name="T64" fmla="*/ 2142 w 3565"/>
                <a:gd name="T65" fmla="*/ 2570 h 3570"/>
                <a:gd name="T66" fmla="*/ 1948 w 3565"/>
                <a:gd name="T67" fmla="*/ 2675 h 3570"/>
                <a:gd name="T68" fmla="*/ 1736 w 3565"/>
                <a:gd name="T69" fmla="*/ 2748 h 3570"/>
                <a:gd name="T70" fmla="*/ 1510 w 3565"/>
                <a:gd name="T71" fmla="*/ 2786 h 3570"/>
                <a:gd name="T72" fmla="*/ 1267 w 3565"/>
                <a:gd name="T73" fmla="*/ 2784 h 3570"/>
                <a:gd name="T74" fmla="*/ 1024 w 3565"/>
                <a:gd name="T75" fmla="*/ 2740 h 3570"/>
                <a:gd name="T76" fmla="*/ 796 w 3565"/>
                <a:gd name="T77" fmla="*/ 2655 h 3570"/>
                <a:gd name="T78" fmla="*/ 591 w 3565"/>
                <a:gd name="T79" fmla="*/ 2535 h 3570"/>
                <a:gd name="T80" fmla="*/ 408 w 3565"/>
                <a:gd name="T81" fmla="*/ 2381 h 3570"/>
                <a:gd name="T82" fmla="*/ 256 w 3565"/>
                <a:gd name="T83" fmla="*/ 2200 h 3570"/>
                <a:gd name="T84" fmla="*/ 134 w 3565"/>
                <a:gd name="T85" fmla="*/ 1993 h 3570"/>
                <a:gd name="T86" fmla="*/ 51 w 3565"/>
                <a:gd name="T87" fmla="*/ 1766 h 3570"/>
                <a:gd name="T88" fmla="*/ 6 w 3565"/>
                <a:gd name="T89" fmla="*/ 1523 h 3570"/>
                <a:gd name="T90" fmla="*/ 6 w 3565"/>
                <a:gd name="T91" fmla="*/ 1269 h 3570"/>
                <a:gd name="T92" fmla="*/ 51 w 3565"/>
                <a:gd name="T93" fmla="*/ 1026 h 3570"/>
                <a:gd name="T94" fmla="*/ 134 w 3565"/>
                <a:gd name="T95" fmla="*/ 799 h 3570"/>
                <a:gd name="T96" fmla="*/ 256 w 3565"/>
                <a:gd name="T97" fmla="*/ 592 h 3570"/>
                <a:gd name="T98" fmla="*/ 408 w 3565"/>
                <a:gd name="T99" fmla="*/ 410 h 3570"/>
                <a:gd name="T100" fmla="*/ 591 w 3565"/>
                <a:gd name="T101" fmla="*/ 256 h 3570"/>
                <a:gd name="T102" fmla="*/ 796 w 3565"/>
                <a:gd name="T103" fmla="*/ 135 h 3570"/>
                <a:gd name="T104" fmla="*/ 1024 w 3565"/>
                <a:gd name="T105" fmla="*/ 51 h 3570"/>
                <a:gd name="T106" fmla="*/ 1267 w 3565"/>
                <a:gd name="T107" fmla="*/ 6 h 3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65" h="3570">
                  <a:moveTo>
                    <a:pt x="1394" y="0"/>
                  </a:moveTo>
                  <a:lnTo>
                    <a:pt x="1521" y="6"/>
                  </a:lnTo>
                  <a:lnTo>
                    <a:pt x="1644" y="24"/>
                  </a:lnTo>
                  <a:lnTo>
                    <a:pt x="1764" y="51"/>
                  </a:lnTo>
                  <a:lnTo>
                    <a:pt x="1880" y="87"/>
                  </a:lnTo>
                  <a:lnTo>
                    <a:pt x="1990" y="135"/>
                  </a:lnTo>
                  <a:lnTo>
                    <a:pt x="2095" y="191"/>
                  </a:lnTo>
                  <a:lnTo>
                    <a:pt x="2197" y="256"/>
                  </a:lnTo>
                  <a:lnTo>
                    <a:pt x="2291" y="329"/>
                  </a:lnTo>
                  <a:lnTo>
                    <a:pt x="2378" y="410"/>
                  </a:lnTo>
                  <a:lnTo>
                    <a:pt x="2458" y="498"/>
                  </a:lnTo>
                  <a:lnTo>
                    <a:pt x="2532" y="592"/>
                  </a:lnTo>
                  <a:lnTo>
                    <a:pt x="2595" y="692"/>
                  </a:lnTo>
                  <a:lnTo>
                    <a:pt x="2652" y="799"/>
                  </a:lnTo>
                  <a:lnTo>
                    <a:pt x="2699" y="909"/>
                  </a:lnTo>
                  <a:lnTo>
                    <a:pt x="2737" y="1026"/>
                  </a:lnTo>
                  <a:lnTo>
                    <a:pt x="2764" y="1145"/>
                  </a:lnTo>
                  <a:lnTo>
                    <a:pt x="2780" y="1269"/>
                  </a:lnTo>
                  <a:lnTo>
                    <a:pt x="2786" y="1396"/>
                  </a:lnTo>
                  <a:lnTo>
                    <a:pt x="2782" y="1512"/>
                  </a:lnTo>
                  <a:lnTo>
                    <a:pt x="2768" y="1626"/>
                  </a:lnTo>
                  <a:lnTo>
                    <a:pt x="2744" y="1739"/>
                  </a:lnTo>
                  <a:lnTo>
                    <a:pt x="2711" y="1846"/>
                  </a:lnTo>
                  <a:lnTo>
                    <a:pt x="2672" y="1951"/>
                  </a:lnTo>
                  <a:lnTo>
                    <a:pt x="2623" y="2051"/>
                  </a:lnTo>
                  <a:lnTo>
                    <a:pt x="2566" y="2145"/>
                  </a:lnTo>
                  <a:lnTo>
                    <a:pt x="2505" y="2236"/>
                  </a:lnTo>
                  <a:lnTo>
                    <a:pt x="2686" y="2419"/>
                  </a:lnTo>
                  <a:lnTo>
                    <a:pt x="2731" y="2374"/>
                  </a:lnTo>
                  <a:lnTo>
                    <a:pt x="2753" y="2357"/>
                  </a:lnTo>
                  <a:lnTo>
                    <a:pt x="2777" y="2347"/>
                  </a:lnTo>
                  <a:lnTo>
                    <a:pt x="2804" y="2343"/>
                  </a:lnTo>
                  <a:lnTo>
                    <a:pt x="2829" y="2347"/>
                  </a:lnTo>
                  <a:lnTo>
                    <a:pt x="2853" y="2357"/>
                  </a:lnTo>
                  <a:lnTo>
                    <a:pt x="2875" y="2374"/>
                  </a:lnTo>
                  <a:lnTo>
                    <a:pt x="3460" y="2958"/>
                  </a:lnTo>
                  <a:lnTo>
                    <a:pt x="3498" y="3003"/>
                  </a:lnTo>
                  <a:lnTo>
                    <a:pt x="3527" y="3051"/>
                  </a:lnTo>
                  <a:lnTo>
                    <a:pt x="3547" y="3103"/>
                  </a:lnTo>
                  <a:lnTo>
                    <a:pt x="3560" y="3158"/>
                  </a:lnTo>
                  <a:lnTo>
                    <a:pt x="3565" y="3212"/>
                  </a:lnTo>
                  <a:lnTo>
                    <a:pt x="3560" y="3267"/>
                  </a:lnTo>
                  <a:lnTo>
                    <a:pt x="3547" y="3319"/>
                  </a:lnTo>
                  <a:lnTo>
                    <a:pt x="3527" y="3372"/>
                  </a:lnTo>
                  <a:lnTo>
                    <a:pt x="3498" y="3421"/>
                  </a:lnTo>
                  <a:lnTo>
                    <a:pt x="3460" y="3464"/>
                  </a:lnTo>
                  <a:lnTo>
                    <a:pt x="3415" y="3502"/>
                  </a:lnTo>
                  <a:lnTo>
                    <a:pt x="3367" y="3531"/>
                  </a:lnTo>
                  <a:lnTo>
                    <a:pt x="3315" y="3551"/>
                  </a:lnTo>
                  <a:lnTo>
                    <a:pt x="3262" y="3564"/>
                  </a:lnTo>
                  <a:lnTo>
                    <a:pt x="3208" y="3570"/>
                  </a:lnTo>
                  <a:lnTo>
                    <a:pt x="3152" y="3564"/>
                  </a:lnTo>
                  <a:lnTo>
                    <a:pt x="3099" y="3551"/>
                  </a:lnTo>
                  <a:lnTo>
                    <a:pt x="3047" y="3531"/>
                  </a:lnTo>
                  <a:lnTo>
                    <a:pt x="3000" y="3502"/>
                  </a:lnTo>
                  <a:lnTo>
                    <a:pt x="2954" y="3464"/>
                  </a:lnTo>
                  <a:lnTo>
                    <a:pt x="2371" y="2880"/>
                  </a:lnTo>
                  <a:lnTo>
                    <a:pt x="2354" y="2858"/>
                  </a:lnTo>
                  <a:lnTo>
                    <a:pt x="2344" y="2833"/>
                  </a:lnTo>
                  <a:lnTo>
                    <a:pt x="2340" y="2807"/>
                  </a:lnTo>
                  <a:lnTo>
                    <a:pt x="2344" y="2782"/>
                  </a:lnTo>
                  <a:lnTo>
                    <a:pt x="2354" y="2757"/>
                  </a:lnTo>
                  <a:lnTo>
                    <a:pt x="2371" y="2735"/>
                  </a:lnTo>
                  <a:lnTo>
                    <a:pt x="2416" y="2690"/>
                  </a:lnTo>
                  <a:lnTo>
                    <a:pt x="2233" y="2508"/>
                  </a:lnTo>
                  <a:lnTo>
                    <a:pt x="2142" y="2570"/>
                  </a:lnTo>
                  <a:lnTo>
                    <a:pt x="2048" y="2626"/>
                  </a:lnTo>
                  <a:lnTo>
                    <a:pt x="1948" y="2675"/>
                  </a:lnTo>
                  <a:lnTo>
                    <a:pt x="1843" y="2715"/>
                  </a:lnTo>
                  <a:lnTo>
                    <a:pt x="1736" y="2748"/>
                  </a:lnTo>
                  <a:lnTo>
                    <a:pt x="1624" y="2771"/>
                  </a:lnTo>
                  <a:lnTo>
                    <a:pt x="1510" y="2786"/>
                  </a:lnTo>
                  <a:lnTo>
                    <a:pt x="1394" y="2789"/>
                  </a:lnTo>
                  <a:lnTo>
                    <a:pt x="1267" y="2784"/>
                  </a:lnTo>
                  <a:lnTo>
                    <a:pt x="1144" y="2768"/>
                  </a:lnTo>
                  <a:lnTo>
                    <a:pt x="1024" y="2740"/>
                  </a:lnTo>
                  <a:lnTo>
                    <a:pt x="908" y="2702"/>
                  </a:lnTo>
                  <a:lnTo>
                    <a:pt x="796" y="2655"/>
                  </a:lnTo>
                  <a:lnTo>
                    <a:pt x="691" y="2599"/>
                  </a:lnTo>
                  <a:lnTo>
                    <a:pt x="591" y="2535"/>
                  </a:lnTo>
                  <a:lnTo>
                    <a:pt x="497" y="2461"/>
                  </a:lnTo>
                  <a:lnTo>
                    <a:pt x="408" y="2381"/>
                  </a:lnTo>
                  <a:lnTo>
                    <a:pt x="328" y="2294"/>
                  </a:lnTo>
                  <a:lnTo>
                    <a:pt x="256" y="2200"/>
                  </a:lnTo>
                  <a:lnTo>
                    <a:pt x="191" y="2098"/>
                  </a:lnTo>
                  <a:lnTo>
                    <a:pt x="134" y="1993"/>
                  </a:lnTo>
                  <a:lnTo>
                    <a:pt x="87" y="1882"/>
                  </a:lnTo>
                  <a:lnTo>
                    <a:pt x="51" y="1766"/>
                  </a:lnTo>
                  <a:lnTo>
                    <a:pt x="22" y="1646"/>
                  </a:lnTo>
                  <a:lnTo>
                    <a:pt x="6" y="1523"/>
                  </a:lnTo>
                  <a:lnTo>
                    <a:pt x="0" y="1396"/>
                  </a:lnTo>
                  <a:lnTo>
                    <a:pt x="6" y="1269"/>
                  </a:lnTo>
                  <a:lnTo>
                    <a:pt x="22" y="1145"/>
                  </a:lnTo>
                  <a:lnTo>
                    <a:pt x="51" y="1026"/>
                  </a:lnTo>
                  <a:lnTo>
                    <a:pt x="87" y="909"/>
                  </a:lnTo>
                  <a:lnTo>
                    <a:pt x="134" y="799"/>
                  </a:lnTo>
                  <a:lnTo>
                    <a:pt x="191" y="692"/>
                  </a:lnTo>
                  <a:lnTo>
                    <a:pt x="256" y="592"/>
                  </a:lnTo>
                  <a:lnTo>
                    <a:pt x="328" y="498"/>
                  </a:lnTo>
                  <a:lnTo>
                    <a:pt x="408" y="410"/>
                  </a:lnTo>
                  <a:lnTo>
                    <a:pt x="497" y="329"/>
                  </a:lnTo>
                  <a:lnTo>
                    <a:pt x="591" y="256"/>
                  </a:lnTo>
                  <a:lnTo>
                    <a:pt x="691" y="191"/>
                  </a:lnTo>
                  <a:lnTo>
                    <a:pt x="796" y="135"/>
                  </a:lnTo>
                  <a:lnTo>
                    <a:pt x="908" y="87"/>
                  </a:lnTo>
                  <a:lnTo>
                    <a:pt x="1024" y="51"/>
                  </a:lnTo>
                  <a:lnTo>
                    <a:pt x="1144" y="24"/>
                  </a:lnTo>
                  <a:lnTo>
                    <a:pt x="1267" y="6"/>
                  </a:lnTo>
                  <a:lnTo>
                    <a:pt x="13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216" name="Freeform 550"/>
          <p:cNvSpPr>
            <a:spLocks noEditPoints="1"/>
          </p:cNvSpPr>
          <p:nvPr/>
        </p:nvSpPr>
        <p:spPr bwMode="auto">
          <a:xfrm>
            <a:off x="5299327" y="3678442"/>
            <a:ext cx="134128" cy="164243"/>
          </a:xfrm>
          <a:custGeom>
            <a:avLst/>
            <a:gdLst>
              <a:gd name="T0" fmla="*/ 3351 w 4829"/>
              <a:gd name="T1" fmla="*/ 5261 h 5913"/>
              <a:gd name="T2" fmla="*/ 3351 w 4829"/>
              <a:gd name="T3" fmla="*/ 4435 h 5913"/>
              <a:gd name="T4" fmla="*/ 1559 w 4829"/>
              <a:gd name="T5" fmla="*/ 1564 h 5913"/>
              <a:gd name="T6" fmla="*/ 1480 w 4829"/>
              <a:gd name="T7" fmla="*/ 1600 h 5913"/>
              <a:gd name="T8" fmla="*/ 1415 w 4829"/>
              <a:gd name="T9" fmla="*/ 1665 h 5913"/>
              <a:gd name="T10" fmla="*/ 1379 w 4829"/>
              <a:gd name="T11" fmla="*/ 1744 h 5913"/>
              <a:gd name="T12" fmla="*/ 1372 w 4829"/>
              <a:gd name="T13" fmla="*/ 1831 h 5913"/>
              <a:gd name="T14" fmla="*/ 1394 w 4829"/>
              <a:gd name="T15" fmla="*/ 1915 h 5913"/>
              <a:gd name="T16" fmla="*/ 1444 w 4829"/>
              <a:gd name="T17" fmla="*/ 1989 h 5913"/>
              <a:gd name="T18" fmla="*/ 1444 w 4829"/>
              <a:gd name="T19" fmla="*/ 3208 h 5913"/>
              <a:gd name="T20" fmla="*/ 1394 w 4829"/>
              <a:gd name="T21" fmla="*/ 3281 h 5913"/>
              <a:gd name="T22" fmla="*/ 1372 w 4829"/>
              <a:gd name="T23" fmla="*/ 3366 h 5913"/>
              <a:gd name="T24" fmla="*/ 1379 w 4829"/>
              <a:gd name="T25" fmla="*/ 3452 h 5913"/>
              <a:gd name="T26" fmla="*/ 1415 w 4829"/>
              <a:gd name="T27" fmla="*/ 3532 h 5913"/>
              <a:gd name="T28" fmla="*/ 1476 w 4829"/>
              <a:gd name="T29" fmla="*/ 3595 h 5913"/>
              <a:gd name="T30" fmla="*/ 1548 w 4829"/>
              <a:gd name="T31" fmla="*/ 3629 h 5913"/>
              <a:gd name="T32" fmla="*/ 1624 w 4829"/>
              <a:gd name="T33" fmla="*/ 3641 h 5913"/>
              <a:gd name="T34" fmla="*/ 1701 w 4829"/>
              <a:gd name="T35" fmla="*/ 3629 h 5913"/>
              <a:gd name="T36" fmla="*/ 1773 w 4829"/>
              <a:gd name="T37" fmla="*/ 3595 h 5913"/>
              <a:gd name="T38" fmla="*/ 2414 w 4829"/>
              <a:gd name="T39" fmla="*/ 2957 h 5913"/>
              <a:gd name="T40" fmla="*/ 3055 w 4829"/>
              <a:gd name="T41" fmla="*/ 3595 h 5913"/>
              <a:gd name="T42" fmla="*/ 3126 w 4829"/>
              <a:gd name="T43" fmla="*/ 3629 h 5913"/>
              <a:gd name="T44" fmla="*/ 3203 w 4829"/>
              <a:gd name="T45" fmla="*/ 3641 h 5913"/>
              <a:gd name="T46" fmla="*/ 3280 w 4829"/>
              <a:gd name="T47" fmla="*/ 3629 h 5913"/>
              <a:gd name="T48" fmla="*/ 3351 w 4829"/>
              <a:gd name="T49" fmla="*/ 3595 h 5913"/>
              <a:gd name="T50" fmla="*/ 3412 w 4829"/>
              <a:gd name="T51" fmla="*/ 3532 h 5913"/>
              <a:gd name="T52" fmla="*/ 3450 w 4829"/>
              <a:gd name="T53" fmla="*/ 3452 h 5913"/>
              <a:gd name="T54" fmla="*/ 3457 w 4829"/>
              <a:gd name="T55" fmla="*/ 3366 h 5913"/>
              <a:gd name="T56" fmla="*/ 3435 w 4829"/>
              <a:gd name="T57" fmla="*/ 3281 h 5913"/>
              <a:gd name="T58" fmla="*/ 3383 w 4829"/>
              <a:gd name="T59" fmla="*/ 3208 h 5913"/>
              <a:gd name="T60" fmla="*/ 3383 w 4829"/>
              <a:gd name="T61" fmla="*/ 1989 h 5913"/>
              <a:gd name="T62" fmla="*/ 3435 w 4829"/>
              <a:gd name="T63" fmla="*/ 1915 h 5913"/>
              <a:gd name="T64" fmla="*/ 3457 w 4829"/>
              <a:gd name="T65" fmla="*/ 1831 h 5913"/>
              <a:gd name="T66" fmla="*/ 3450 w 4829"/>
              <a:gd name="T67" fmla="*/ 1744 h 5913"/>
              <a:gd name="T68" fmla="*/ 3412 w 4829"/>
              <a:gd name="T69" fmla="*/ 1665 h 5913"/>
              <a:gd name="T70" fmla="*/ 3347 w 4829"/>
              <a:gd name="T71" fmla="*/ 1600 h 5913"/>
              <a:gd name="T72" fmla="*/ 3268 w 4829"/>
              <a:gd name="T73" fmla="*/ 1564 h 5913"/>
              <a:gd name="T74" fmla="*/ 3181 w 4829"/>
              <a:gd name="T75" fmla="*/ 1557 h 5913"/>
              <a:gd name="T76" fmla="*/ 3097 w 4829"/>
              <a:gd name="T77" fmla="*/ 1579 h 5913"/>
              <a:gd name="T78" fmla="*/ 3023 w 4829"/>
              <a:gd name="T79" fmla="*/ 1629 h 5913"/>
              <a:gd name="T80" fmla="*/ 1804 w 4829"/>
              <a:gd name="T81" fmla="*/ 1629 h 5913"/>
              <a:gd name="T82" fmla="*/ 1730 w 4829"/>
              <a:gd name="T83" fmla="*/ 1579 h 5913"/>
              <a:gd name="T84" fmla="*/ 1646 w 4829"/>
              <a:gd name="T85" fmla="*/ 1557 h 5913"/>
              <a:gd name="T86" fmla="*/ 254 w 4829"/>
              <a:gd name="T87" fmla="*/ 0 h 5913"/>
              <a:gd name="T88" fmla="*/ 4625 w 4829"/>
              <a:gd name="T89" fmla="*/ 5 h 5913"/>
              <a:gd name="T90" fmla="*/ 4715 w 4829"/>
              <a:gd name="T91" fmla="*/ 43 h 5913"/>
              <a:gd name="T92" fmla="*/ 4786 w 4829"/>
              <a:gd name="T93" fmla="*/ 112 h 5913"/>
              <a:gd name="T94" fmla="*/ 4823 w 4829"/>
              <a:gd name="T95" fmla="*/ 202 h 5913"/>
              <a:gd name="T96" fmla="*/ 4829 w 4829"/>
              <a:gd name="T97" fmla="*/ 4397 h 5913"/>
              <a:gd name="T98" fmla="*/ 4816 w 4829"/>
              <a:gd name="T99" fmla="*/ 4475 h 5913"/>
              <a:gd name="T100" fmla="*/ 4780 w 4829"/>
              <a:gd name="T101" fmla="*/ 4545 h 5913"/>
              <a:gd name="T102" fmla="*/ 3491 w 4829"/>
              <a:gd name="T103" fmla="*/ 5839 h 5913"/>
              <a:gd name="T104" fmla="*/ 3424 w 4829"/>
              <a:gd name="T105" fmla="*/ 5886 h 5913"/>
              <a:gd name="T106" fmla="*/ 3351 w 4829"/>
              <a:gd name="T107" fmla="*/ 5909 h 5913"/>
              <a:gd name="T108" fmla="*/ 254 w 4829"/>
              <a:gd name="T109" fmla="*/ 5913 h 5913"/>
              <a:gd name="T110" fmla="*/ 155 w 4829"/>
              <a:gd name="T111" fmla="*/ 5893 h 5913"/>
              <a:gd name="T112" fmla="*/ 74 w 4829"/>
              <a:gd name="T113" fmla="*/ 5839 h 5913"/>
              <a:gd name="T114" fmla="*/ 20 w 4829"/>
              <a:gd name="T115" fmla="*/ 5758 h 5913"/>
              <a:gd name="T116" fmla="*/ 0 w 4829"/>
              <a:gd name="T117" fmla="*/ 5659 h 5913"/>
              <a:gd name="T118" fmla="*/ 5 w 4829"/>
              <a:gd name="T119" fmla="*/ 202 h 5913"/>
              <a:gd name="T120" fmla="*/ 43 w 4829"/>
              <a:gd name="T121" fmla="*/ 112 h 5913"/>
              <a:gd name="T122" fmla="*/ 112 w 4829"/>
              <a:gd name="T123" fmla="*/ 43 h 5913"/>
              <a:gd name="T124" fmla="*/ 203 w 4829"/>
              <a:gd name="T125" fmla="*/ 5 h 5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29" h="5913">
                <a:moveTo>
                  <a:pt x="3351" y="4435"/>
                </a:moveTo>
                <a:lnTo>
                  <a:pt x="3351" y="5261"/>
                </a:lnTo>
                <a:lnTo>
                  <a:pt x="4177" y="4435"/>
                </a:lnTo>
                <a:lnTo>
                  <a:pt x="3351" y="4435"/>
                </a:lnTo>
                <a:close/>
                <a:moveTo>
                  <a:pt x="1602" y="1557"/>
                </a:moveTo>
                <a:lnTo>
                  <a:pt x="1559" y="1564"/>
                </a:lnTo>
                <a:lnTo>
                  <a:pt x="1520" y="1579"/>
                </a:lnTo>
                <a:lnTo>
                  <a:pt x="1480" y="1600"/>
                </a:lnTo>
                <a:lnTo>
                  <a:pt x="1444" y="1629"/>
                </a:lnTo>
                <a:lnTo>
                  <a:pt x="1415" y="1665"/>
                </a:lnTo>
                <a:lnTo>
                  <a:pt x="1394" y="1703"/>
                </a:lnTo>
                <a:lnTo>
                  <a:pt x="1379" y="1744"/>
                </a:lnTo>
                <a:lnTo>
                  <a:pt x="1372" y="1787"/>
                </a:lnTo>
                <a:lnTo>
                  <a:pt x="1372" y="1831"/>
                </a:lnTo>
                <a:lnTo>
                  <a:pt x="1379" y="1874"/>
                </a:lnTo>
                <a:lnTo>
                  <a:pt x="1394" y="1915"/>
                </a:lnTo>
                <a:lnTo>
                  <a:pt x="1415" y="1953"/>
                </a:lnTo>
                <a:lnTo>
                  <a:pt x="1444" y="1989"/>
                </a:lnTo>
                <a:lnTo>
                  <a:pt x="2054" y="2599"/>
                </a:lnTo>
                <a:lnTo>
                  <a:pt x="1444" y="3208"/>
                </a:lnTo>
                <a:lnTo>
                  <a:pt x="1415" y="3244"/>
                </a:lnTo>
                <a:lnTo>
                  <a:pt x="1394" y="3281"/>
                </a:lnTo>
                <a:lnTo>
                  <a:pt x="1379" y="3323"/>
                </a:lnTo>
                <a:lnTo>
                  <a:pt x="1372" y="3366"/>
                </a:lnTo>
                <a:lnTo>
                  <a:pt x="1372" y="3409"/>
                </a:lnTo>
                <a:lnTo>
                  <a:pt x="1379" y="3452"/>
                </a:lnTo>
                <a:lnTo>
                  <a:pt x="1394" y="3494"/>
                </a:lnTo>
                <a:lnTo>
                  <a:pt x="1415" y="3532"/>
                </a:lnTo>
                <a:lnTo>
                  <a:pt x="1444" y="3568"/>
                </a:lnTo>
                <a:lnTo>
                  <a:pt x="1476" y="3595"/>
                </a:lnTo>
                <a:lnTo>
                  <a:pt x="1511" y="3614"/>
                </a:lnTo>
                <a:lnTo>
                  <a:pt x="1548" y="3629"/>
                </a:lnTo>
                <a:lnTo>
                  <a:pt x="1586" y="3638"/>
                </a:lnTo>
                <a:lnTo>
                  <a:pt x="1624" y="3641"/>
                </a:lnTo>
                <a:lnTo>
                  <a:pt x="1664" y="3638"/>
                </a:lnTo>
                <a:lnTo>
                  <a:pt x="1701" y="3629"/>
                </a:lnTo>
                <a:lnTo>
                  <a:pt x="1737" y="3614"/>
                </a:lnTo>
                <a:lnTo>
                  <a:pt x="1773" y="3595"/>
                </a:lnTo>
                <a:lnTo>
                  <a:pt x="1804" y="3568"/>
                </a:lnTo>
                <a:lnTo>
                  <a:pt x="2414" y="2957"/>
                </a:lnTo>
                <a:lnTo>
                  <a:pt x="3023" y="3568"/>
                </a:lnTo>
                <a:lnTo>
                  <a:pt x="3055" y="3595"/>
                </a:lnTo>
                <a:lnTo>
                  <a:pt x="3090" y="3614"/>
                </a:lnTo>
                <a:lnTo>
                  <a:pt x="3126" y="3629"/>
                </a:lnTo>
                <a:lnTo>
                  <a:pt x="3165" y="3638"/>
                </a:lnTo>
                <a:lnTo>
                  <a:pt x="3203" y="3641"/>
                </a:lnTo>
                <a:lnTo>
                  <a:pt x="3243" y="3638"/>
                </a:lnTo>
                <a:lnTo>
                  <a:pt x="3280" y="3629"/>
                </a:lnTo>
                <a:lnTo>
                  <a:pt x="3316" y="3614"/>
                </a:lnTo>
                <a:lnTo>
                  <a:pt x="3351" y="3595"/>
                </a:lnTo>
                <a:lnTo>
                  <a:pt x="3383" y="3568"/>
                </a:lnTo>
                <a:lnTo>
                  <a:pt x="3412" y="3532"/>
                </a:lnTo>
                <a:lnTo>
                  <a:pt x="3435" y="3494"/>
                </a:lnTo>
                <a:lnTo>
                  <a:pt x="3450" y="3452"/>
                </a:lnTo>
                <a:lnTo>
                  <a:pt x="3457" y="3409"/>
                </a:lnTo>
                <a:lnTo>
                  <a:pt x="3457" y="3366"/>
                </a:lnTo>
                <a:lnTo>
                  <a:pt x="3450" y="3323"/>
                </a:lnTo>
                <a:lnTo>
                  <a:pt x="3435" y="3281"/>
                </a:lnTo>
                <a:lnTo>
                  <a:pt x="3412" y="3244"/>
                </a:lnTo>
                <a:lnTo>
                  <a:pt x="3383" y="3208"/>
                </a:lnTo>
                <a:lnTo>
                  <a:pt x="2773" y="2599"/>
                </a:lnTo>
                <a:lnTo>
                  <a:pt x="3383" y="1989"/>
                </a:lnTo>
                <a:lnTo>
                  <a:pt x="3412" y="1953"/>
                </a:lnTo>
                <a:lnTo>
                  <a:pt x="3435" y="1915"/>
                </a:lnTo>
                <a:lnTo>
                  <a:pt x="3450" y="1874"/>
                </a:lnTo>
                <a:lnTo>
                  <a:pt x="3457" y="1831"/>
                </a:lnTo>
                <a:lnTo>
                  <a:pt x="3457" y="1787"/>
                </a:lnTo>
                <a:lnTo>
                  <a:pt x="3450" y="1744"/>
                </a:lnTo>
                <a:lnTo>
                  <a:pt x="3435" y="1703"/>
                </a:lnTo>
                <a:lnTo>
                  <a:pt x="3412" y="1665"/>
                </a:lnTo>
                <a:lnTo>
                  <a:pt x="3383" y="1629"/>
                </a:lnTo>
                <a:lnTo>
                  <a:pt x="3347" y="1600"/>
                </a:lnTo>
                <a:lnTo>
                  <a:pt x="3309" y="1579"/>
                </a:lnTo>
                <a:lnTo>
                  <a:pt x="3268" y="1564"/>
                </a:lnTo>
                <a:lnTo>
                  <a:pt x="3225" y="1557"/>
                </a:lnTo>
                <a:lnTo>
                  <a:pt x="3181" y="1557"/>
                </a:lnTo>
                <a:lnTo>
                  <a:pt x="3138" y="1564"/>
                </a:lnTo>
                <a:lnTo>
                  <a:pt x="3097" y="1579"/>
                </a:lnTo>
                <a:lnTo>
                  <a:pt x="3059" y="1600"/>
                </a:lnTo>
                <a:lnTo>
                  <a:pt x="3023" y="1629"/>
                </a:lnTo>
                <a:lnTo>
                  <a:pt x="2414" y="2239"/>
                </a:lnTo>
                <a:lnTo>
                  <a:pt x="1804" y="1629"/>
                </a:lnTo>
                <a:lnTo>
                  <a:pt x="1770" y="1600"/>
                </a:lnTo>
                <a:lnTo>
                  <a:pt x="1730" y="1579"/>
                </a:lnTo>
                <a:lnTo>
                  <a:pt x="1689" y="1564"/>
                </a:lnTo>
                <a:lnTo>
                  <a:pt x="1646" y="1557"/>
                </a:lnTo>
                <a:lnTo>
                  <a:pt x="1602" y="1557"/>
                </a:lnTo>
                <a:close/>
                <a:moveTo>
                  <a:pt x="254" y="0"/>
                </a:moveTo>
                <a:lnTo>
                  <a:pt x="4575" y="0"/>
                </a:lnTo>
                <a:lnTo>
                  <a:pt x="4625" y="5"/>
                </a:lnTo>
                <a:lnTo>
                  <a:pt x="4672" y="20"/>
                </a:lnTo>
                <a:lnTo>
                  <a:pt x="4715" y="43"/>
                </a:lnTo>
                <a:lnTo>
                  <a:pt x="4753" y="74"/>
                </a:lnTo>
                <a:lnTo>
                  <a:pt x="4786" y="112"/>
                </a:lnTo>
                <a:lnTo>
                  <a:pt x="4809" y="155"/>
                </a:lnTo>
                <a:lnTo>
                  <a:pt x="4823" y="202"/>
                </a:lnTo>
                <a:lnTo>
                  <a:pt x="4829" y="254"/>
                </a:lnTo>
                <a:lnTo>
                  <a:pt x="4829" y="4397"/>
                </a:lnTo>
                <a:lnTo>
                  <a:pt x="4825" y="4435"/>
                </a:lnTo>
                <a:lnTo>
                  <a:pt x="4816" y="4475"/>
                </a:lnTo>
                <a:lnTo>
                  <a:pt x="4802" y="4511"/>
                </a:lnTo>
                <a:lnTo>
                  <a:pt x="4780" y="4545"/>
                </a:lnTo>
                <a:lnTo>
                  <a:pt x="4753" y="4577"/>
                </a:lnTo>
                <a:lnTo>
                  <a:pt x="3491" y="5839"/>
                </a:lnTo>
                <a:lnTo>
                  <a:pt x="3460" y="5864"/>
                </a:lnTo>
                <a:lnTo>
                  <a:pt x="3424" y="5886"/>
                </a:lnTo>
                <a:lnTo>
                  <a:pt x="3388" y="5900"/>
                </a:lnTo>
                <a:lnTo>
                  <a:pt x="3351" y="5909"/>
                </a:lnTo>
                <a:lnTo>
                  <a:pt x="3311" y="5913"/>
                </a:lnTo>
                <a:lnTo>
                  <a:pt x="254" y="5913"/>
                </a:lnTo>
                <a:lnTo>
                  <a:pt x="203" y="5908"/>
                </a:lnTo>
                <a:lnTo>
                  <a:pt x="155" y="5893"/>
                </a:lnTo>
                <a:lnTo>
                  <a:pt x="112" y="5870"/>
                </a:lnTo>
                <a:lnTo>
                  <a:pt x="74" y="5839"/>
                </a:lnTo>
                <a:lnTo>
                  <a:pt x="43" y="5801"/>
                </a:lnTo>
                <a:lnTo>
                  <a:pt x="20" y="5758"/>
                </a:lnTo>
                <a:lnTo>
                  <a:pt x="5" y="5710"/>
                </a:lnTo>
                <a:lnTo>
                  <a:pt x="0" y="5659"/>
                </a:lnTo>
                <a:lnTo>
                  <a:pt x="0" y="254"/>
                </a:lnTo>
                <a:lnTo>
                  <a:pt x="5" y="202"/>
                </a:lnTo>
                <a:lnTo>
                  <a:pt x="20" y="155"/>
                </a:lnTo>
                <a:lnTo>
                  <a:pt x="43" y="112"/>
                </a:lnTo>
                <a:lnTo>
                  <a:pt x="74" y="74"/>
                </a:lnTo>
                <a:lnTo>
                  <a:pt x="112" y="43"/>
                </a:lnTo>
                <a:lnTo>
                  <a:pt x="155" y="20"/>
                </a:lnTo>
                <a:lnTo>
                  <a:pt x="203" y="5"/>
                </a:lnTo>
                <a:lnTo>
                  <a:pt x="25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0" name="Freeform 555"/>
          <p:cNvSpPr>
            <a:spLocks noEditPoints="1"/>
          </p:cNvSpPr>
          <p:nvPr/>
        </p:nvSpPr>
        <p:spPr bwMode="auto">
          <a:xfrm>
            <a:off x="3707650" y="3679664"/>
            <a:ext cx="132016" cy="161798"/>
          </a:xfrm>
          <a:custGeom>
            <a:avLst/>
            <a:gdLst>
              <a:gd name="T0" fmla="*/ 4099 w 4752"/>
              <a:gd name="T1" fmla="*/ 4381 h 5824"/>
              <a:gd name="T2" fmla="*/ 1071 w 4752"/>
              <a:gd name="T3" fmla="*/ 3170 h 5824"/>
              <a:gd name="T4" fmla="*/ 967 w 4752"/>
              <a:gd name="T5" fmla="*/ 3233 h 5824"/>
              <a:gd name="T6" fmla="*/ 926 w 4752"/>
              <a:gd name="T7" fmla="*/ 3352 h 5824"/>
              <a:gd name="T8" fmla="*/ 967 w 4752"/>
              <a:gd name="T9" fmla="*/ 3469 h 5824"/>
              <a:gd name="T10" fmla="*/ 1071 w 4752"/>
              <a:gd name="T11" fmla="*/ 3535 h 5824"/>
              <a:gd name="T12" fmla="*/ 3731 w 4752"/>
              <a:gd name="T13" fmla="*/ 3535 h 5824"/>
              <a:gd name="T14" fmla="*/ 3834 w 4752"/>
              <a:gd name="T15" fmla="*/ 3469 h 5824"/>
              <a:gd name="T16" fmla="*/ 3876 w 4752"/>
              <a:gd name="T17" fmla="*/ 3352 h 5824"/>
              <a:gd name="T18" fmla="*/ 3834 w 4752"/>
              <a:gd name="T19" fmla="*/ 3233 h 5824"/>
              <a:gd name="T20" fmla="*/ 3731 w 4752"/>
              <a:gd name="T21" fmla="*/ 3170 h 5824"/>
              <a:gd name="T22" fmla="*/ 1113 w 4752"/>
              <a:gd name="T23" fmla="*/ 2157 h 5824"/>
              <a:gd name="T24" fmla="*/ 997 w 4752"/>
              <a:gd name="T25" fmla="*/ 2197 h 5824"/>
              <a:gd name="T26" fmla="*/ 931 w 4752"/>
              <a:gd name="T27" fmla="*/ 2302 h 5824"/>
              <a:gd name="T28" fmla="*/ 945 w 4752"/>
              <a:gd name="T29" fmla="*/ 2428 h 5824"/>
              <a:gd name="T30" fmla="*/ 1030 w 4752"/>
              <a:gd name="T31" fmla="*/ 2513 h 5824"/>
              <a:gd name="T32" fmla="*/ 3689 w 4752"/>
              <a:gd name="T33" fmla="*/ 2532 h 5824"/>
              <a:gd name="T34" fmla="*/ 3805 w 4752"/>
              <a:gd name="T35" fmla="*/ 2491 h 5824"/>
              <a:gd name="T36" fmla="*/ 3871 w 4752"/>
              <a:gd name="T37" fmla="*/ 2387 h 5824"/>
              <a:gd name="T38" fmla="*/ 3857 w 4752"/>
              <a:gd name="T39" fmla="*/ 2263 h 5824"/>
              <a:gd name="T40" fmla="*/ 3770 w 4752"/>
              <a:gd name="T41" fmla="*/ 2176 h 5824"/>
              <a:gd name="T42" fmla="*/ 1113 w 4752"/>
              <a:gd name="T43" fmla="*/ 2157 h 5824"/>
              <a:gd name="T44" fmla="*/ 1030 w 4752"/>
              <a:gd name="T45" fmla="*/ 1169 h 5824"/>
              <a:gd name="T46" fmla="*/ 945 w 4752"/>
              <a:gd name="T47" fmla="*/ 1255 h 5824"/>
              <a:gd name="T48" fmla="*/ 931 w 4752"/>
              <a:gd name="T49" fmla="*/ 1381 h 5824"/>
              <a:gd name="T50" fmla="*/ 997 w 4752"/>
              <a:gd name="T51" fmla="*/ 1484 h 5824"/>
              <a:gd name="T52" fmla="*/ 1113 w 4752"/>
              <a:gd name="T53" fmla="*/ 1526 h 5824"/>
              <a:gd name="T54" fmla="*/ 3770 w 4752"/>
              <a:gd name="T55" fmla="*/ 1507 h 5824"/>
              <a:gd name="T56" fmla="*/ 3857 w 4752"/>
              <a:gd name="T57" fmla="*/ 1420 h 5824"/>
              <a:gd name="T58" fmla="*/ 3871 w 4752"/>
              <a:gd name="T59" fmla="*/ 1294 h 5824"/>
              <a:gd name="T60" fmla="*/ 3805 w 4752"/>
              <a:gd name="T61" fmla="*/ 1192 h 5824"/>
              <a:gd name="T62" fmla="*/ 3689 w 4752"/>
              <a:gd name="T63" fmla="*/ 1151 h 5824"/>
              <a:gd name="T64" fmla="*/ 4503 w 4752"/>
              <a:gd name="T65" fmla="*/ 0 h 5824"/>
              <a:gd name="T66" fmla="*/ 4643 w 4752"/>
              <a:gd name="T67" fmla="*/ 42 h 5824"/>
              <a:gd name="T68" fmla="*/ 4733 w 4752"/>
              <a:gd name="T69" fmla="*/ 152 h 5824"/>
              <a:gd name="T70" fmla="*/ 4752 w 4752"/>
              <a:gd name="T71" fmla="*/ 4331 h 5824"/>
              <a:gd name="T72" fmla="*/ 4726 w 4752"/>
              <a:gd name="T73" fmla="*/ 4445 h 5824"/>
              <a:gd name="T74" fmla="*/ 3437 w 4752"/>
              <a:gd name="T75" fmla="*/ 5752 h 5824"/>
              <a:gd name="T76" fmla="*/ 3310 w 4752"/>
              <a:gd name="T77" fmla="*/ 5819 h 5824"/>
              <a:gd name="T78" fmla="*/ 200 w 4752"/>
              <a:gd name="T79" fmla="*/ 5819 h 5824"/>
              <a:gd name="T80" fmla="*/ 75 w 4752"/>
              <a:gd name="T81" fmla="*/ 5752 h 5824"/>
              <a:gd name="T82" fmla="*/ 6 w 4752"/>
              <a:gd name="T83" fmla="*/ 5624 h 5824"/>
              <a:gd name="T84" fmla="*/ 6 w 4752"/>
              <a:gd name="T85" fmla="*/ 200 h 5824"/>
              <a:gd name="T86" fmla="*/ 75 w 4752"/>
              <a:gd name="T87" fmla="*/ 72 h 5824"/>
              <a:gd name="T88" fmla="*/ 200 w 4752"/>
              <a:gd name="T89" fmla="*/ 5 h 5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52" h="5824">
                <a:moveTo>
                  <a:pt x="3310" y="4381"/>
                </a:moveTo>
                <a:lnTo>
                  <a:pt x="3310" y="5171"/>
                </a:lnTo>
                <a:lnTo>
                  <a:pt x="4099" y="4381"/>
                </a:lnTo>
                <a:lnTo>
                  <a:pt x="3310" y="4381"/>
                </a:lnTo>
                <a:close/>
                <a:moveTo>
                  <a:pt x="1113" y="3164"/>
                </a:moveTo>
                <a:lnTo>
                  <a:pt x="1071" y="3170"/>
                </a:lnTo>
                <a:lnTo>
                  <a:pt x="1030" y="3184"/>
                </a:lnTo>
                <a:lnTo>
                  <a:pt x="997" y="3205"/>
                </a:lnTo>
                <a:lnTo>
                  <a:pt x="967" y="3233"/>
                </a:lnTo>
                <a:lnTo>
                  <a:pt x="945" y="3269"/>
                </a:lnTo>
                <a:lnTo>
                  <a:pt x="931" y="3308"/>
                </a:lnTo>
                <a:lnTo>
                  <a:pt x="926" y="3352"/>
                </a:lnTo>
                <a:lnTo>
                  <a:pt x="931" y="3395"/>
                </a:lnTo>
                <a:lnTo>
                  <a:pt x="945" y="3434"/>
                </a:lnTo>
                <a:lnTo>
                  <a:pt x="967" y="3469"/>
                </a:lnTo>
                <a:lnTo>
                  <a:pt x="997" y="3497"/>
                </a:lnTo>
                <a:lnTo>
                  <a:pt x="1030" y="3520"/>
                </a:lnTo>
                <a:lnTo>
                  <a:pt x="1071" y="3535"/>
                </a:lnTo>
                <a:lnTo>
                  <a:pt x="1113" y="3540"/>
                </a:lnTo>
                <a:lnTo>
                  <a:pt x="3689" y="3540"/>
                </a:lnTo>
                <a:lnTo>
                  <a:pt x="3731" y="3535"/>
                </a:lnTo>
                <a:lnTo>
                  <a:pt x="3770" y="3520"/>
                </a:lnTo>
                <a:lnTo>
                  <a:pt x="3805" y="3497"/>
                </a:lnTo>
                <a:lnTo>
                  <a:pt x="3834" y="3469"/>
                </a:lnTo>
                <a:lnTo>
                  <a:pt x="3857" y="3434"/>
                </a:lnTo>
                <a:lnTo>
                  <a:pt x="3871" y="3395"/>
                </a:lnTo>
                <a:lnTo>
                  <a:pt x="3876" y="3352"/>
                </a:lnTo>
                <a:lnTo>
                  <a:pt x="3871" y="3308"/>
                </a:lnTo>
                <a:lnTo>
                  <a:pt x="3857" y="3269"/>
                </a:lnTo>
                <a:lnTo>
                  <a:pt x="3834" y="3233"/>
                </a:lnTo>
                <a:lnTo>
                  <a:pt x="3805" y="3205"/>
                </a:lnTo>
                <a:lnTo>
                  <a:pt x="3770" y="3184"/>
                </a:lnTo>
                <a:lnTo>
                  <a:pt x="3731" y="3170"/>
                </a:lnTo>
                <a:lnTo>
                  <a:pt x="3689" y="3164"/>
                </a:lnTo>
                <a:lnTo>
                  <a:pt x="1113" y="3164"/>
                </a:lnTo>
                <a:close/>
                <a:moveTo>
                  <a:pt x="1113" y="2157"/>
                </a:moveTo>
                <a:lnTo>
                  <a:pt x="1071" y="2162"/>
                </a:lnTo>
                <a:lnTo>
                  <a:pt x="1030" y="2176"/>
                </a:lnTo>
                <a:lnTo>
                  <a:pt x="997" y="2197"/>
                </a:lnTo>
                <a:lnTo>
                  <a:pt x="967" y="2228"/>
                </a:lnTo>
                <a:lnTo>
                  <a:pt x="945" y="2263"/>
                </a:lnTo>
                <a:lnTo>
                  <a:pt x="931" y="2302"/>
                </a:lnTo>
                <a:lnTo>
                  <a:pt x="926" y="2344"/>
                </a:lnTo>
                <a:lnTo>
                  <a:pt x="931" y="2387"/>
                </a:lnTo>
                <a:lnTo>
                  <a:pt x="945" y="2428"/>
                </a:lnTo>
                <a:lnTo>
                  <a:pt x="967" y="2461"/>
                </a:lnTo>
                <a:lnTo>
                  <a:pt x="997" y="2491"/>
                </a:lnTo>
                <a:lnTo>
                  <a:pt x="1030" y="2513"/>
                </a:lnTo>
                <a:lnTo>
                  <a:pt x="1071" y="2527"/>
                </a:lnTo>
                <a:lnTo>
                  <a:pt x="1113" y="2532"/>
                </a:lnTo>
                <a:lnTo>
                  <a:pt x="3689" y="2532"/>
                </a:lnTo>
                <a:lnTo>
                  <a:pt x="3731" y="2527"/>
                </a:lnTo>
                <a:lnTo>
                  <a:pt x="3770" y="2513"/>
                </a:lnTo>
                <a:lnTo>
                  <a:pt x="3805" y="2491"/>
                </a:lnTo>
                <a:lnTo>
                  <a:pt x="3834" y="2461"/>
                </a:lnTo>
                <a:lnTo>
                  <a:pt x="3857" y="2428"/>
                </a:lnTo>
                <a:lnTo>
                  <a:pt x="3871" y="2387"/>
                </a:lnTo>
                <a:lnTo>
                  <a:pt x="3876" y="2344"/>
                </a:lnTo>
                <a:lnTo>
                  <a:pt x="3871" y="2302"/>
                </a:lnTo>
                <a:lnTo>
                  <a:pt x="3857" y="2263"/>
                </a:lnTo>
                <a:lnTo>
                  <a:pt x="3834" y="2228"/>
                </a:lnTo>
                <a:lnTo>
                  <a:pt x="3805" y="2197"/>
                </a:lnTo>
                <a:lnTo>
                  <a:pt x="3770" y="2176"/>
                </a:lnTo>
                <a:lnTo>
                  <a:pt x="3731" y="2162"/>
                </a:lnTo>
                <a:lnTo>
                  <a:pt x="3689" y="2157"/>
                </a:lnTo>
                <a:lnTo>
                  <a:pt x="1113" y="2157"/>
                </a:lnTo>
                <a:close/>
                <a:moveTo>
                  <a:pt x="1113" y="1151"/>
                </a:moveTo>
                <a:lnTo>
                  <a:pt x="1071" y="1154"/>
                </a:lnTo>
                <a:lnTo>
                  <a:pt x="1030" y="1169"/>
                </a:lnTo>
                <a:lnTo>
                  <a:pt x="997" y="1192"/>
                </a:lnTo>
                <a:lnTo>
                  <a:pt x="967" y="1220"/>
                </a:lnTo>
                <a:lnTo>
                  <a:pt x="945" y="1255"/>
                </a:lnTo>
                <a:lnTo>
                  <a:pt x="931" y="1294"/>
                </a:lnTo>
                <a:lnTo>
                  <a:pt x="926" y="1339"/>
                </a:lnTo>
                <a:lnTo>
                  <a:pt x="931" y="1381"/>
                </a:lnTo>
                <a:lnTo>
                  <a:pt x="945" y="1420"/>
                </a:lnTo>
                <a:lnTo>
                  <a:pt x="967" y="1455"/>
                </a:lnTo>
                <a:lnTo>
                  <a:pt x="997" y="1484"/>
                </a:lnTo>
                <a:lnTo>
                  <a:pt x="1030" y="1507"/>
                </a:lnTo>
                <a:lnTo>
                  <a:pt x="1071" y="1521"/>
                </a:lnTo>
                <a:lnTo>
                  <a:pt x="1113" y="1526"/>
                </a:lnTo>
                <a:lnTo>
                  <a:pt x="3689" y="1526"/>
                </a:lnTo>
                <a:lnTo>
                  <a:pt x="3731" y="1521"/>
                </a:lnTo>
                <a:lnTo>
                  <a:pt x="3770" y="1507"/>
                </a:lnTo>
                <a:lnTo>
                  <a:pt x="3805" y="1484"/>
                </a:lnTo>
                <a:lnTo>
                  <a:pt x="3834" y="1455"/>
                </a:lnTo>
                <a:lnTo>
                  <a:pt x="3857" y="1420"/>
                </a:lnTo>
                <a:lnTo>
                  <a:pt x="3871" y="1381"/>
                </a:lnTo>
                <a:lnTo>
                  <a:pt x="3876" y="1339"/>
                </a:lnTo>
                <a:lnTo>
                  <a:pt x="3871" y="1294"/>
                </a:lnTo>
                <a:lnTo>
                  <a:pt x="3857" y="1255"/>
                </a:lnTo>
                <a:lnTo>
                  <a:pt x="3834" y="1220"/>
                </a:lnTo>
                <a:lnTo>
                  <a:pt x="3805" y="1192"/>
                </a:lnTo>
                <a:lnTo>
                  <a:pt x="3770" y="1169"/>
                </a:lnTo>
                <a:lnTo>
                  <a:pt x="3731" y="1154"/>
                </a:lnTo>
                <a:lnTo>
                  <a:pt x="3689" y="1151"/>
                </a:lnTo>
                <a:lnTo>
                  <a:pt x="1113" y="1151"/>
                </a:lnTo>
                <a:close/>
                <a:moveTo>
                  <a:pt x="252" y="0"/>
                </a:moveTo>
                <a:lnTo>
                  <a:pt x="4503" y="0"/>
                </a:lnTo>
                <a:lnTo>
                  <a:pt x="4552" y="5"/>
                </a:lnTo>
                <a:lnTo>
                  <a:pt x="4600" y="19"/>
                </a:lnTo>
                <a:lnTo>
                  <a:pt x="4643" y="42"/>
                </a:lnTo>
                <a:lnTo>
                  <a:pt x="4680" y="72"/>
                </a:lnTo>
                <a:lnTo>
                  <a:pt x="4710" y="110"/>
                </a:lnTo>
                <a:lnTo>
                  <a:pt x="4733" y="152"/>
                </a:lnTo>
                <a:lnTo>
                  <a:pt x="4747" y="200"/>
                </a:lnTo>
                <a:lnTo>
                  <a:pt x="4752" y="249"/>
                </a:lnTo>
                <a:lnTo>
                  <a:pt x="4752" y="4331"/>
                </a:lnTo>
                <a:lnTo>
                  <a:pt x="4749" y="4370"/>
                </a:lnTo>
                <a:lnTo>
                  <a:pt x="4740" y="4408"/>
                </a:lnTo>
                <a:lnTo>
                  <a:pt x="4726" y="4445"/>
                </a:lnTo>
                <a:lnTo>
                  <a:pt x="4704" y="4478"/>
                </a:lnTo>
                <a:lnTo>
                  <a:pt x="4680" y="4509"/>
                </a:lnTo>
                <a:lnTo>
                  <a:pt x="3437" y="5752"/>
                </a:lnTo>
                <a:lnTo>
                  <a:pt x="3400" y="5782"/>
                </a:lnTo>
                <a:lnTo>
                  <a:pt x="3358" y="5805"/>
                </a:lnTo>
                <a:lnTo>
                  <a:pt x="3310" y="5819"/>
                </a:lnTo>
                <a:lnTo>
                  <a:pt x="3260" y="5824"/>
                </a:lnTo>
                <a:lnTo>
                  <a:pt x="252" y="5824"/>
                </a:lnTo>
                <a:lnTo>
                  <a:pt x="200" y="5819"/>
                </a:lnTo>
                <a:lnTo>
                  <a:pt x="154" y="5805"/>
                </a:lnTo>
                <a:lnTo>
                  <a:pt x="112" y="5782"/>
                </a:lnTo>
                <a:lnTo>
                  <a:pt x="75" y="5752"/>
                </a:lnTo>
                <a:lnTo>
                  <a:pt x="44" y="5714"/>
                </a:lnTo>
                <a:lnTo>
                  <a:pt x="20" y="5672"/>
                </a:lnTo>
                <a:lnTo>
                  <a:pt x="6" y="5624"/>
                </a:lnTo>
                <a:lnTo>
                  <a:pt x="0" y="5575"/>
                </a:lnTo>
                <a:lnTo>
                  <a:pt x="0" y="249"/>
                </a:lnTo>
                <a:lnTo>
                  <a:pt x="6" y="200"/>
                </a:lnTo>
                <a:lnTo>
                  <a:pt x="20" y="152"/>
                </a:lnTo>
                <a:lnTo>
                  <a:pt x="44" y="110"/>
                </a:lnTo>
                <a:lnTo>
                  <a:pt x="75" y="72"/>
                </a:lnTo>
                <a:lnTo>
                  <a:pt x="112" y="42"/>
                </a:lnTo>
                <a:lnTo>
                  <a:pt x="154" y="19"/>
                </a:lnTo>
                <a:lnTo>
                  <a:pt x="200" y="5"/>
                </a:lnTo>
                <a:lnTo>
                  <a:pt x="25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4" name="Freeform 560"/>
          <p:cNvSpPr>
            <a:spLocks noEditPoints="1"/>
          </p:cNvSpPr>
          <p:nvPr/>
        </p:nvSpPr>
        <p:spPr bwMode="auto">
          <a:xfrm>
            <a:off x="5832988" y="3678719"/>
            <a:ext cx="133628" cy="163688"/>
          </a:xfrm>
          <a:custGeom>
            <a:avLst/>
            <a:gdLst>
              <a:gd name="T0" fmla="*/ 3335 w 4810"/>
              <a:gd name="T1" fmla="*/ 5247 h 5893"/>
              <a:gd name="T2" fmla="*/ 3383 w 4810"/>
              <a:gd name="T3" fmla="*/ 5197 h 5893"/>
              <a:gd name="T4" fmla="*/ 3455 w 4810"/>
              <a:gd name="T5" fmla="*/ 5126 h 5893"/>
              <a:gd name="T6" fmla="*/ 3544 w 4810"/>
              <a:gd name="T7" fmla="*/ 5038 h 5893"/>
              <a:gd name="T8" fmla="*/ 3643 w 4810"/>
              <a:gd name="T9" fmla="*/ 4937 h 5893"/>
              <a:gd name="T10" fmla="*/ 3749 w 4810"/>
              <a:gd name="T11" fmla="*/ 4832 h 5893"/>
              <a:gd name="T12" fmla="*/ 3855 w 4810"/>
              <a:gd name="T13" fmla="*/ 4726 h 5893"/>
              <a:gd name="T14" fmla="*/ 3955 w 4810"/>
              <a:gd name="T15" fmla="*/ 4627 h 5893"/>
              <a:gd name="T16" fmla="*/ 4043 w 4810"/>
              <a:gd name="T17" fmla="*/ 4538 h 5893"/>
              <a:gd name="T18" fmla="*/ 4115 w 4810"/>
              <a:gd name="T19" fmla="*/ 4466 h 5893"/>
              <a:gd name="T20" fmla="*/ 4163 w 4810"/>
              <a:gd name="T21" fmla="*/ 4417 h 5893"/>
              <a:gd name="T22" fmla="*/ 3306 w 4810"/>
              <a:gd name="T23" fmla="*/ 1865 h 5893"/>
              <a:gd name="T24" fmla="*/ 3222 w 4810"/>
              <a:gd name="T25" fmla="*/ 1886 h 5893"/>
              <a:gd name="T26" fmla="*/ 3148 w 4810"/>
              <a:gd name="T27" fmla="*/ 1938 h 5893"/>
              <a:gd name="T28" fmla="*/ 1660 w 4810"/>
              <a:gd name="T29" fmla="*/ 2474 h 5893"/>
              <a:gd name="T30" fmla="*/ 1587 w 4810"/>
              <a:gd name="T31" fmla="*/ 2422 h 5893"/>
              <a:gd name="T32" fmla="*/ 1502 w 4810"/>
              <a:gd name="T33" fmla="*/ 2401 h 5893"/>
              <a:gd name="T34" fmla="*/ 1416 w 4810"/>
              <a:gd name="T35" fmla="*/ 2408 h 5893"/>
              <a:gd name="T36" fmla="*/ 1337 w 4810"/>
              <a:gd name="T37" fmla="*/ 2444 h 5893"/>
              <a:gd name="T38" fmla="*/ 1273 w 4810"/>
              <a:gd name="T39" fmla="*/ 2508 h 5893"/>
              <a:gd name="T40" fmla="*/ 1235 w 4810"/>
              <a:gd name="T41" fmla="*/ 2589 h 5893"/>
              <a:gd name="T42" fmla="*/ 1228 w 4810"/>
              <a:gd name="T43" fmla="*/ 2673 h 5893"/>
              <a:gd name="T44" fmla="*/ 1250 w 4810"/>
              <a:gd name="T45" fmla="*/ 2757 h 5893"/>
              <a:gd name="T46" fmla="*/ 1302 w 4810"/>
              <a:gd name="T47" fmla="*/ 2831 h 5893"/>
              <a:gd name="T48" fmla="*/ 1988 w 4810"/>
              <a:gd name="T49" fmla="*/ 3514 h 5893"/>
              <a:gd name="T50" fmla="*/ 2060 w 4810"/>
              <a:gd name="T51" fmla="*/ 3550 h 5893"/>
              <a:gd name="T52" fmla="*/ 2137 w 4810"/>
              <a:gd name="T53" fmla="*/ 3561 h 5893"/>
              <a:gd name="T54" fmla="*/ 2212 w 4810"/>
              <a:gd name="T55" fmla="*/ 3550 h 5893"/>
              <a:gd name="T56" fmla="*/ 2284 w 4810"/>
              <a:gd name="T57" fmla="*/ 3514 h 5893"/>
              <a:gd name="T58" fmla="*/ 3507 w 4810"/>
              <a:gd name="T59" fmla="*/ 2297 h 5893"/>
              <a:gd name="T60" fmla="*/ 3557 w 4810"/>
              <a:gd name="T61" fmla="*/ 2223 h 5893"/>
              <a:gd name="T62" fmla="*/ 3579 w 4810"/>
              <a:gd name="T63" fmla="*/ 2139 h 5893"/>
              <a:gd name="T64" fmla="*/ 3571 w 4810"/>
              <a:gd name="T65" fmla="*/ 2053 h 5893"/>
              <a:gd name="T66" fmla="*/ 3535 w 4810"/>
              <a:gd name="T67" fmla="*/ 1974 h 5893"/>
              <a:gd name="T68" fmla="*/ 3471 w 4810"/>
              <a:gd name="T69" fmla="*/ 1909 h 5893"/>
              <a:gd name="T70" fmla="*/ 3392 w 4810"/>
              <a:gd name="T71" fmla="*/ 1872 h 5893"/>
              <a:gd name="T72" fmla="*/ 3306 w 4810"/>
              <a:gd name="T73" fmla="*/ 1865 h 5893"/>
              <a:gd name="T74" fmla="*/ 4557 w 4810"/>
              <a:gd name="T75" fmla="*/ 0 h 5893"/>
              <a:gd name="T76" fmla="*/ 4656 w 4810"/>
              <a:gd name="T77" fmla="*/ 20 h 5893"/>
              <a:gd name="T78" fmla="*/ 4735 w 4810"/>
              <a:gd name="T79" fmla="*/ 74 h 5893"/>
              <a:gd name="T80" fmla="*/ 4790 w 4810"/>
              <a:gd name="T81" fmla="*/ 154 h 5893"/>
              <a:gd name="T82" fmla="*/ 4810 w 4810"/>
              <a:gd name="T83" fmla="*/ 253 h 5893"/>
              <a:gd name="T84" fmla="*/ 4807 w 4810"/>
              <a:gd name="T85" fmla="*/ 4421 h 5893"/>
              <a:gd name="T86" fmla="*/ 4783 w 4810"/>
              <a:gd name="T87" fmla="*/ 4496 h 5893"/>
              <a:gd name="T88" fmla="*/ 4735 w 4810"/>
              <a:gd name="T89" fmla="*/ 4561 h 5893"/>
              <a:gd name="T90" fmla="*/ 3440 w 4810"/>
              <a:gd name="T91" fmla="*/ 5850 h 5893"/>
              <a:gd name="T92" fmla="*/ 3349 w 4810"/>
              <a:gd name="T93" fmla="*/ 5887 h 5893"/>
              <a:gd name="T94" fmla="*/ 253 w 4810"/>
              <a:gd name="T95" fmla="*/ 5893 h 5893"/>
              <a:gd name="T96" fmla="*/ 154 w 4810"/>
              <a:gd name="T97" fmla="*/ 5873 h 5893"/>
              <a:gd name="T98" fmla="*/ 74 w 4810"/>
              <a:gd name="T99" fmla="*/ 5819 h 5893"/>
              <a:gd name="T100" fmla="*/ 20 w 4810"/>
              <a:gd name="T101" fmla="*/ 5739 h 5893"/>
              <a:gd name="T102" fmla="*/ 0 w 4810"/>
              <a:gd name="T103" fmla="*/ 5640 h 5893"/>
              <a:gd name="T104" fmla="*/ 5 w 4810"/>
              <a:gd name="T105" fmla="*/ 203 h 5893"/>
              <a:gd name="T106" fmla="*/ 43 w 4810"/>
              <a:gd name="T107" fmla="*/ 111 h 5893"/>
              <a:gd name="T108" fmla="*/ 111 w 4810"/>
              <a:gd name="T109" fmla="*/ 43 h 5893"/>
              <a:gd name="T110" fmla="*/ 201 w 4810"/>
              <a:gd name="T111" fmla="*/ 6 h 5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10" h="5893">
                <a:moveTo>
                  <a:pt x="3335" y="4417"/>
                </a:moveTo>
                <a:lnTo>
                  <a:pt x="3335" y="5247"/>
                </a:lnTo>
                <a:lnTo>
                  <a:pt x="3356" y="5226"/>
                </a:lnTo>
                <a:lnTo>
                  <a:pt x="3383" y="5197"/>
                </a:lnTo>
                <a:lnTo>
                  <a:pt x="3417" y="5163"/>
                </a:lnTo>
                <a:lnTo>
                  <a:pt x="3455" y="5126"/>
                </a:lnTo>
                <a:lnTo>
                  <a:pt x="3498" y="5083"/>
                </a:lnTo>
                <a:lnTo>
                  <a:pt x="3544" y="5038"/>
                </a:lnTo>
                <a:lnTo>
                  <a:pt x="3593" y="4988"/>
                </a:lnTo>
                <a:lnTo>
                  <a:pt x="3643" y="4937"/>
                </a:lnTo>
                <a:lnTo>
                  <a:pt x="3697" y="4885"/>
                </a:lnTo>
                <a:lnTo>
                  <a:pt x="3749" y="4832"/>
                </a:lnTo>
                <a:lnTo>
                  <a:pt x="3803" y="4780"/>
                </a:lnTo>
                <a:lnTo>
                  <a:pt x="3855" y="4726"/>
                </a:lnTo>
                <a:lnTo>
                  <a:pt x="3905" y="4676"/>
                </a:lnTo>
                <a:lnTo>
                  <a:pt x="3955" y="4627"/>
                </a:lnTo>
                <a:lnTo>
                  <a:pt x="4000" y="4581"/>
                </a:lnTo>
                <a:lnTo>
                  <a:pt x="4043" y="4538"/>
                </a:lnTo>
                <a:lnTo>
                  <a:pt x="4081" y="4500"/>
                </a:lnTo>
                <a:lnTo>
                  <a:pt x="4115" y="4466"/>
                </a:lnTo>
                <a:lnTo>
                  <a:pt x="4141" y="4439"/>
                </a:lnTo>
                <a:lnTo>
                  <a:pt x="4163" y="4417"/>
                </a:lnTo>
                <a:lnTo>
                  <a:pt x="3335" y="4417"/>
                </a:lnTo>
                <a:close/>
                <a:moveTo>
                  <a:pt x="3306" y="1865"/>
                </a:moveTo>
                <a:lnTo>
                  <a:pt x="3263" y="1872"/>
                </a:lnTo>
                <a:lnTo>
                  <a:pt x="3222" y="1886"/>
                </a:lnTo>
                <a:lnTo>
                  <a:pt x="3182" y="1909"/>
                </a:lnTo>
                <a:lnTo>
                  <a:pt x="3148" y="1938"/>
                </a:lnTo>
                <a:lnTo>
                  <a:pt x="2137" y="2949"/>
                </a:lnTo>
                <a:lnTo>
                  <a:pt x="1660" y="2474"/>
                </a:lnTo>
                <a:lnTo>
                  <a:pt x="1624" y="2444"/>
                </a:lnTo>
                <a:lnTo>
                  <a:pt x="1587" y="2422"/>
                </a:lnTo>
                <a:lnTo>
                  <a:pt x="1545" y="2408"/>
                </a:lnTo>
                <a:lnTo>
                  <a:pt x="1502" y="2401"/>
                </a:lnTo>
                <a:lnTo>
                  <a:pt x="1459" y="2401"/>
                </a:lnTo>
                <a:lnTo>
                  <a:pt x="1416" y="2408"/>
                </a:lnTo>
                <a:lnTo>
                  <a:pt x="1375" y="2422"/>
                </a:lnTo>
                <a:lnTo>
                  <a:pt x="1337" y="2444"/>
                </a:lnTo>
                <a:lnTo>
                  <a:pt x="1302" y="2474"/>
                </a:lnTo>
                <a:lnTo>
                  <a:pt x="1273" y="2508"/>
                </a:lnTo>
                <a:lnTo>
                  <a:pt x="1250" y="2548"/>
                </a:lnTo>
                <a:lnTo>
                  <a:pt x="1235" y="2589"/>
                </a:lnTo>
                <a:lnTo>
                  <a:pt x="1228" y="2630"/>
                </a:lnTo>
                <a:lnTo>
                  <a:pt x="1228" y="2673"/>
                </a:lnTo>
                <a:lnTo>
                  <a:pt x="1235" y="2716"/>
                </a:lnTo>
                <a:lnTo>
                  <a:pt x="1250" y="2757"/>
                </a:lnTo>
                <a:lnTo>
                  <a:pt x="1273" y="2797"/>
                </a:lnTo>
                <a:lnTo>
                  <a:pt x="1302" y="2831"/>
                </a:lnTo>
                <a:lnTo>
                  <a:pt x="1958" y="3487"/>
                </a:lnTo>
                <a:lnTo>
                  <a:pt x="1988" y="3514"/>
                </a:lnTo>
                <a:lnTo>
                  <a:pt x="2022" y="3534"/>
                </a:lnTo>
                <a:lnTo>
                  <a:pt x="2060" y="3550"/>
                </a:lnTo>
                <a:lnTo>
                  <a:pt x="2098" y="3559"/>
                </a:lnTo>
                <a:lnTo>
                  <a:pt x="2137" y="3561"/>
                </a:lnTo>
                <a:lnTo>
                  <a:pt x="2175" y="3559"/>
                </a:lnTo>
                <a:lnTo>
                  <a:pt x="2212" y="3550"/>
                </a:lnTo>
                <a:lnTo>
                  <a:pt x="2250" y="3534"/>
                </a:lnTo>
                <a:lnTo>
                  <a:pt x="2284" y="3514"/>
                </a:lnTo>
                <a:lnTo>
                  <a:pt x="2315" y="3487"/>
                </a:lnTo>
                <a:lnTo>
                  <a:pt x="3507" y="2297"/>
                </a:lnTo>
                <a:lnTo>
                  <a:pt x="3535" y="2261"/>
                </a:lnTo>
                <a:lnTo>
                  <a:pt x="3557" y="2223"/>
                </a:lnTo>
                <a:lnTo>
                  <a:pt x="3571" y="2182"/>
                </a:lnTo>
                <a:lnTo>
                  <a:pt x="3579" y="2139"/>
                </a:lnTo>
                <a:lnTo>
                  <a:pt x="3579" y="2096"/>
                </a:lnTo>
                <a:lnTo>
                  <a:pt x="3571" y="2053"/>
                </a:lnTo>
                <a:lnTo>
                  <a:pt x="3557" y="2012"/>
                </a:lnTo>
                <a:lnTo>
                  <a:pt x="3535" y="1974"/>
                </a:lnTo>
                <a:lnTo>
                  <a:pt x="3507" y="1938"/>
                </a:lnTo>
                <a:lnTo>
                  <a:pt x="3471" y="1909"/>
                </a:lnTo>
                <a:lnTo>
                  <a:pt x="3432" y="1886"/>
                </a:lnTo>
                <a:lnTo>
                  <a:pt x="3392" y="1872"/>
                </a:lnTo>
                <a:lnTo>
                  <a:pt x="3349" y="1865"/>
                </a:lnTo>
                <a:lnTo>
                  <a:pt x="3306" y="1865"/>
                </a:lnTo>
                <a:close/>
                <a:moveTo>
                  <a:pt x="253" y="0"/>
                </a:moveTo>
                <a:lnTo>
                  <a:pt x="4557" y="0"/>
                </a:lnTo>
                <a:lnTo>
                  <a:pt x="4608" y="6"/>
                </a:lnTo>
                <a:lnTo>
                  <a:pt x="4656" y="20"/>
                </a:lnTo>
                <a:lnTo>
                  <a:pt x="4697" y="43"/>
                </a:lnTo>
                <a:lnTo>
                  <a:pt x="4735" y="74"/>
                </a:lnTo>
                <a:lnTo>
                  <a:pt x="4767" y="111"/>
                </a:lnTo>
                <a:lnTo>
                  <a:pt x="4790" y="154"/>
                </a:lnTo>
                <a:lnTo>
                  <a:pt x="4805" y="203"/>
                </a:lnTo>
                <a:lnTo>
                  <a:pt x="4810" y="253"/>
                </a:lnTo>
                <a:lnTo>
                  <a:pt x="4810" y="4382"/>
                </a:lnTo>
                <a:lnTo>
                  <a:pt x="4807" y="4421"/>
                </a:lnTo>
                <a:lnTo>
                  <a:pt x="4798" y="4459"/>
                </a:lnTo>
                <a:lnTo>
                  <a:pt x="4783" y="4496"/>
                </a:lnTo>
                <a:lnTo>
                  <a:pt x="4762" y="4530"/>
                </a:lnTo>
                <a:lnTo>
                  <a:pt x="4735" y="4561"/>
                </a:lnTo>
                <a:lnTo>
                  <a:pt x="3478" y="5819"/>
                </a:lnTo>
                <a:lnTo>
                  <a:pt x="3440" y="5850"/>
                </a:lnTo>
                <a:lnTo>
                  <a:pt x="3396" y="5873"/>
                </a:lnTo>
                <a:lnTo>
                  <a:pt x="3349" y="5887"/>
                </a:lnTo>
                <a:lnTo>
                  <a:pt x="3299" y="5893"/>
                </a:lnTo>
                <a:lnTo>
                  <a:pt x="253" y="5893"/>
                </a:lnTo>
                <a:lnTo>
                  <a:pt x="201" y="5887"/>
                </a:lnTo>
                <a:lnTo>
                  <a:pt x="154" y="5873"/>
                </a:lnTo>
                <a:lnTo>
                  <a:pt x="111" y="5850"/>
                </a:lnTo>
                <a:lnTo>
                  <a:pt x="74" y="5819"/>
                </a:lnTo>
                <a:lnTo>
                  <a:pt x="43" y="5782"/>
                </a:lnTo>
                <a:lnTo>
                  <a:pt x="20" y="5739"/>
                </a:lnTo>
                <a:lnTo>
                  <a:pt x="5" y="5690"/>
                </a:lnTo>
                <a:lnTo>
                  <a:pt x="0" y="5640"/>
                </a:lnTo>
                <a:lnTo>
                  <a:pt x="0" y="253"/>
                </a:lnTo>
                <a:lnTo>
                  <a:pt x="5" y="203"/>
                </a:lnTo>
                <a:lnTo>
                  <a:pt x="20" y="154"/>
                </a:lnTo>
                <a:lnTo>
                  <a:pt x="43" y="111"/>
                </a:lnTo>
                <a:lnTo>
                  <a:pt x="74" y="74"/>
                </a:lnTo>
                <a:lnTo>
                  <a:pt x="111" y="43"/>
                </a:lnTo>
                <a:lnTo>
                  <a:pt x="154" y="20"/>
                </a:lnTo>
                <a:lnTo>
                  <a:pt x="201" y="6"/>
                </a:lnTo>
                <a:lnTo>
                  <a:pt x="25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3" name="Freeform 257"/>
          <p:cNvSpPr>
            <a:spLocks noEditPoints="1"/>
          </p:cNvSpPr>
          <p:nvPr/>
        </p:nvSpPr>
        <p:spPr bwMode="auto">
          <a:xfrm>
            <a:off x="5355979" y="2846825"/>
            <a:ext cx="122080" cy="207700"/>
          </a:xfrm>
          <a:custGeom>
            <a:avLst/>
            <a:gdLst>
              <a:gd name="T0" fmla="*/ 1252 w 3401"/>
              <a:gd name="T1" fmla="*/ 4615 h 5788"/>
              <a:gd name="T2" fmla="*/ 1163 w 3401"/>
              <a:gd name="T3" fmla="*/ 4702 h 5788"/>
              <a:gd name="T4" fmla="*/ 1149 w 3401"/>
              <a:gd name="T5" fmla="*/ 4827 h 5788"/>
              <a:gd name="T6" fmla="*/ 1216 w 3401"/>
              <a:gd name="T7" fmla="*/ 4931 h 5788"/>
              <a:gd name="T8" fmla="*/ 1334 w 3401"/>
              <a:gd name="T9" fmla="*/ 4973 h 5788"/>
              <a:gd name="T10" fmla="*/ 2152 w 3401"/>
              <a:gd name="T11" fmla="*/ 4954 h 5788"/>
              <a:gd name="T12" fmla="*/ 2238 w 3401"/>
              <a:gd name="T13" fmla="*/ 4868 h 5788"/>
              <a:gd name="T14" fmla="*/ 2252 w 3401"/>
              <a:gd name="T15" fmla="*/ 4741 h 5788"/>
              <a:gd name="T16" fmla="*/ 2187 w 3401"/>
              <a:gd name="T17" fmla="*/ 4636 h 5788"/>
              <a:gd name="T18" fmla="*/ 2069 w 3401"/>
              <a:gd name="T19" fmla="*/ 4596 h 5788"/>
              <a:gd name="T20" fmla="*/ 380 w 3401"/>
              <a:gd name="T21" fmla="*/ 3970 h 5788"/>
              <a:gd name="T22" fmla="*/ 380 w 3401"/>
              <a:gd name="T23" fmla="*/ 3712 h 5788"/>
              <a:gd name="T24" fmla="*/ 1252 w 3401"/>
              <a:gd name="T25" fmla="*/ 2728 h 5788"/>
              <a:gd name="T26" fmla="*/ 1163 w 3401"/>
              <a:gd name="T27" fmla="*/ 2815 h 5788"/>
              <a:gd name="T28" fmla="*/ 1149 w 3401"/>
              <a:gd name="T29" fmla="*/ 2940 h 5788"/>
              <a:gd name="T30" fmla="*/ 1216 w 3401"/>
              <a:gd name="T31" fmla="*/ 3044 h 5788"/>
              <a:gd name="T32" fmla="*/ 1334 w 3401"/>
              <a:gd name="T33" fmla="*/ 3086 h 5788"/>
              <a:gd name="T34" fmla="*/ 2152 w 3401"/>
              <a:gd name="T35" fmla="*/ 3067 h 5788"/>
              <a:gd name="T36" fmla="*/ 2238 w 3401"/>
              <a:gd name="T37" fmla="*/ 2980 h 5788"/>
              <a:gd name="T38" fmla="*/ 2252 w 3401"/>
              <a:gd name="T39" fmla="*/ 2853 h 5788"/>
              <a:gd name="T40" fmla="*/ 2187 w 3401"/>
              <a:gd name="T41" fmla="*/ 2749 h 5788"/>
              <a:gd name="T42" fmla="*/ 2069 w 3401"/>
              <a:gd name="T43" fmla="*/ 2709 h 5788"/>
              <a:gd name="T44" fmla="*/ 380 w 3401"/>
              <a:gd name="T45" fmla="*/ 2083 h 5788"/>
              <a:gd name="T46" fmla="*/ 380 w 3401"/>
              <a:gd name="T47" fmla="*/ 1818 h 5788"/>
              <a:gd name="T48" fmla="*/ 1252 w 3401"/>
              <a:gd name="T49" fmla="*/ 834 h 5788"/>
              <a:gd name="T50" fmla="*/ 1163 w 3401"/>
              <a:gd name="T51" fmla="*/ 920 h 5788"/>
              <a:gd name="T52" fmla="*/ 1149 w 3401"/>
              <a:gd name="T53" fmla="*/ 1046 h 5788"/>
              <a:gd name="T54" fmla="*/ 1216 w 3401"/>
              <a:gd name="T55" fmla="*/ 1150 h 5788"/>
              <a:gd name="T56" fmla="*/ 1334 w 3401"/>
              <a:gd name="T57" fmla="*/ 1192 h 5788"/>
              <a:gd name="T58" fmla="*/ 2152 w 3401"/>
              <a:gd name="T59" fmla="*/ 1173 h 5788"/>
              <a:gd name="T60" fmla="*/ 2238 w 3401"/>
              <a:gd name="T61" fmla="*/ 1086 h 5788"/>
              <a:gd name="T62" fmla="*/ 2252 w 3401"/>
              <a:gd name="T63" fmla="*/ 959 h 5788"/>
              <a:gd name="T64" fmla="*/ 2187 w 3401"/>
              <a:gd name="T65" fmla="*/ 855 h 5788"/>
              <a:gd name="T66" fmla="*/ 2069 w 3401"/>
              <a:gd name="T67" fmla="*/ 815 h 5788"/>
              <a:gd name="T68" fmla="*/ 233 w 3401"/>
              <a:gd name="T69" fmla="*/ 5 h 5788"/>
              <a:gd name="T70" fmla="*/ 337 w 3401"/>
              <a:gd name="T71" fmla="*/ 70 h 5788"/>
              <a:gd name="T72" fmla="*/ 380 w 3401"/>
              <a:gd name="T73" fmla="*/ 189 h 5788"/>
              <a:gd name="T74" fmla="*/ 3043 w 3401"/>
              <a:gd name="T75" fmla="*/ 106 h 5788"/>
              <a:gd name="T76" fmla="*/ 3129 w 3401"/>
              <a:gd name="T77" fmla="*/ 19 h 5788"/>
              <a:gd name="T78" fmla="*/ 3255 w 3401"/>
              <a:gd name="T79" fmla="*/ 5 h 5788"/>
              <a:gd name="T80" fmla="*/ 3359 w 3401"/>
              <a:gd name="T81" fmla="*/ 70 h 5788"/>
              <a:gd name="T82" fmla="*/ 3401 w 3401"/>
              <a:gd name="T83" fmla="*/ 189 h 5788"/>
              <a:gd name="T84" fmla="*/ 3382 w 3401"/>
              <a:gd name="T85" fmla="*/ 5682 h 5788"/>
              <a:gd name="T86" fmla="*/ 3295 w 3401"/>
              <a:gd name="T87" fmla="*/ 5769 h 5788"/>
              <a:gd name="T88" fmla="*/ 3168 w 3401"/>
              <a:gd name="T89" fmla="*/ 5783 h 5788"/>
              <a:gd name="T90" fmla="*/ 3064 w 3401"/>
              <a:gd name="T91" fmla="*/ 5718 h 5788"/>
              <a:gd name="T92" fmla="*/ 3023 w 3401"/>
              <a:gd name="T93" fmla="*/ 5599 h 5788"/>
              <a:gd name="T94" fmla="*/ 360 w 3401"/>
              <a:gd name="T95" fmla="*/ 5682 h 5788"/>
              <a:gd name="T96" fmla="*/ 274 w 3401"/>
              <a:gd name="T97" fmla="*/ 5769 h 5788"/>
              <a:gd name="T98" fmla="*/ 147 w 3401"/>
              <a:gd name="T99" fmla="*/ 5783 h 5788"/>
              <a:gd name="T100" fmla="*/ 43 w 3401"/>
              <a:gd name="T101" fmla="*/ 5718 h 5788"/>
              <a:gd name="T102" fmla="*/ 0 w 3401"/>
              <a:gd name="T103" fmla="*/ 5599 h 5788"/>
              <a:gd name="T104" fmla="*/ 20 w 3401"/>
              <a:gd name="T105" fmla="*/ 106 h 5788"/>
              <a:gd name="T106" fmla="*/ 106 w 3401"/>
              <a:gd name="T107" fmla="*/ 19 h 5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01" h="5788">
                <a:moveTo>
                  <a:pt x="1334" y="4596"/>
                </a:moveTo>
                <a:lnTo>
                  <a:pt x="1290" y="4601"/>
                </a:lnTo>
                <a:lnTo>
                  <a:pt x="1252" y="4615"/>
                </a:lnTo>
                <a:lnTo>
                  <a:pt x="1216" y="4636"/>
                </a:lnTo>
                <a:lnTo>
                  <a:pt x="1186" y="4666"/>
                </a:lnTo>
                <a:lnTo>
                  <a:pt x="1163" y="4702"/>
                </a:lnTo>
                <a:lnTo>
                  <a:pt x="1149" y="4741"/>
                </a:lnTo>
                <a:lnTo>
                  <a:pt x="1146" y="4785"/>
                </a:lnTo>
                <a:lnTo>
                  <a:pt x="1149" y="4827"/>
                </a:lnTo>
                <a:lnTo>
                  <a:pt x="1163" y="4868"/>
                </a:lnTo>
                <a:lnTo>
                  <a:pt x="1186" y="4903"/>
                </a:lnTo>
                <a:lnTo>
                  <a:pt x="1216" y="4931"/>
                </a:lnTo>
                <a:lnTo>
                  <a:pt x="1252" y="4954"/>
                </a:lnTo>
                <a:lnTo>
                  <a:pt x="1290" y="4968"/>
                </a:lnTo>
                <a:lnTo>
                  <a:pt x="1334" y="4973"/>
                </a:lnTo>
                <a:lnTo>
                  <a:pt x="2069" y="4973"/>
                </a:lnTo>
                <a:lnTo>
                  <a:pt x="2111" y="4968"/>
                </a:lnTo>
                <a:lnTo>
                  <a:pt x="2152" y="4954"/>
                </a:lnTo>
                <a:lnTo>
                  <a:pt x="2187" y="4931"/>
                </a:lnTo>
                <a:lnTo>
                  <a:pt x="2215" y="4903"/>
                </a:lnTo>
                <a:lnTo>
                  <a:pt x="2238" y="4868"/>
                </a:lnTo>
                <a:lnTo>
                  <a:pt x="2252" y="4827"/>
                </a:lnTo>
                <a:lnTo>
                  <a:pt x="2258" y="4785"/>
                </a:lnTo>
                <a:lnTo>
                  <a:pt x="2252" y="4741"/>
                </a:lnTo>
                <a:lnTo>
                  <a:pt x="2238" y="4702"/>
                </a:lnTo>
                <a:lnTo>
                  <a:pt x="2215" y="4666"/>
                </a:lnTo>
                <a:lnTo>
                  <a:pt x="2187" y="4636"/>
                </a:lnTo>
                <a:lnTo>
                  <a:pt x="2152" y="4615"/>
                </a:lnTo>
                <a:lnTo>
                  <a:pt x="2111" y="4601"/>
                </a:lnTo>
                <a:lnTo>
                  <a:pt x="2069" y="4596"/>
                </a:lnTo>
                <a:lnTo>
                  <a:pt x="1334" y="4596"/>
                </a:lnTo>
                <a:close/>
                <a:moveTo>
                  <a:pt x="380" y="3712"/>
                </a:moveTo>
                <a:lnTo>
                  <a:pt x="380" y="3970"/>
                </a:lnTo>
                <a:lnTo>
                  <a:pt x="3023" y="3970"/>
                </a:lnTo>
                <a:lnTo>
                  <a:pt x="3023" y="3712"/>
                </a:lnTo>
                <a:lnTo>
                  <a:pt x="380" y="3712"/>
                </a:lnTo>
                <a:close/>
                <a:moveTo>
                  <a:pt x="1334" y="2709"/>
                </a:moveTo>
                <a:lnTo>
                  <a:pt x="1290" y="2712"/>
                </a:lnTo>
                <a:lnTo>
                  <a:pt x="1252" y="2728"/>
                </a:lnTo>
                <a:lnTo>
                  <a:pt x="1216" y="2749"/>
                </a:lnTo>
                <a:lnTo>
                  <a:pt x="1186" y="2779"/>
                </a:lnTo>
                <a:lnTo>
                  <a:pt x="1163" y="2815"/>
                </a:lnTo>
                <a:lnTo>
                  <a:pt x="1149" y="2853"/>
                </a:lnTo>
                <a:lnTo>
                  <a:pt x="1146" y="2898"/>
                </a:lnTo>
                <a:lnTo>
                  <a:pt x="1149" y="2940"/>
                </a:lnTo>
                <a:lnTo>
                  <a:pt x="1163" y="2980"/>
                </a:lnTo>
                <a:lnTo>
                  <a:pt x="1186" y="3016"/>
                </a:lnTo>
                <a:lnTo>
                  <a:pt x="1216" y="3044"/>
                </a:lnTo>
                <a:lnTo>
                  <a:pt x="1252" y="3067"/>
                </a:lnTo>
                <a:lnTo>
                  <a:pt x="1290" y="3081"/>
                </a:lnTo>
                <a:lnTo>
                  <a:pt x="1334" y="3086"/>
                </a:lnTo>
                <a:lnTo>
                  <a:pt x="2069" y="3086"/>
                </a:lnTo>
                <a:lnTo>
                  <a:pt x="2111" y="3081"/>
                </a:lnTo>
                <a:lnTo>
                  <a:pt x="2152" y="3067"/>
                </a:lnTo>
                <a:lnTo>
                  <a:pt x="2187" y="3044"/>
                </a:lnTo>
                <a:lnTo>
                  <a:pt x="2215" y="3016"/>
                </a:lnTo>
                <a:lnTo>
                  <a:pt x="2238" y="2980"/>
                </a:lnTo>
                <a:lnTo>
                  <a:pt x="2252" y="2940"/>
                </a:lnTo>
                <a:lnTo>
                  <a:pt x="2258" y="2898"/>
                </a:lnTo>
                <a:lnTo>
                  <a:pt x="2252" y="2853"/>
                </a:lnTo>
                <a:lnTo>
                  <a:pt x="2238" y="2815"/>
                </a:lnTo>
                <a:lnTo>
                  <a:pt x="2215" y="2779"/>
                </a:lnTo>
                <a:lnTo>
                  <a:pt x="2187" y="2749"/>
                </a:lnTo>
                <a:lnTo>
                  <a:pt x="2152" y="2728"/>
                </a:lnTo>
                <a:lnTo>
                  <a:pt x="2111" y="2712"/>
                </a:lnTo>
                <a:lnTo>
                  <a:pt x="2069" y="2709"/>
                </a:lnTo>
                <a:lnTo>
                  <a:pt x="1334" y="2709"/>
                </a:lnTo>
                <a:close/>
                <a:moveTo>
                  <a:pt x="380" y="1818"/>
                </a:moveTo>
                <a:lnTo>
                  <a:pt x="380" y="2083"/>
                </a:lnTo>
                <a:lnTo>
                  <a:pt x="3023" y="2083"/>
                </a:lnTo>
                <a:lnTo>
                  <a:pt x="3023" y="1818"/>
                </a:lnTo>
                <a:lnTo>
                  <a:pt x="380" y="1818"/>
                </a:lnTo>
                <a:close/>
                <a:moveTo>
                  <a:pt x="1334" y="815"/>
                </a:moveTo>
                <a:lnTo>
                  <a:pt x="1290" y="820"/>
                </a:lnTo>
                <a:lnTo>
                  <a:pt x="1252" y="834"/>
                </a:lnTo>
                <a:lnTo>
                  <a:pt x="1216" y="855"/>
                </a:lnTo>
                <a:lnTo>
                  <a:pt x="1186" y="885"/>
                </a:lnTo>
                <a:lnTo>
                  <a:pt x="1163" y="920"/>
                </a:lnTo>
                <a:lnTo>
                  <a:pt x="1149" y="959"/>
                </a:lnTo>
                <a:lnTo>
                  <a:pt x="1146" y="1003"/>
                </a:lnTo>
                <a:lnTo>
                  <a:pt x="1149" y="1046"/>
                </a:lnTo>
                <a:lnTo>
                  <a:pt x="1163" y="1086"/>
                </a:lnTo>
                <a:lnTo>
                  <a:pt x="1186" y="1122"/>
                </a:lnTo>
                <a:lnTo>
                  <a:pt x="1216" y="1150"/>
                </a:lnTo>
                <a:lnTo>
                  <a:pt x="1252" y="1173"/>
                </a:lnTo>
                <a:lnTo>
                  <a:pt x="1290" y="1187"/>
                </a:lnTo>
                <a:lnTo>
                  <a:pt x="1334" y="1192"/>
                </a:lnTo>
                <a:lnTo>
                  <a:pt x="2069" y="1192"/>
                </a:lnTo>
                <a:lnTo>
                  <a:pt x="2111" y="1187"/>
                </a:lnTo>
                <a:lnTo>
                  <a:pt x="2152" y="1173"/>
                </a:lnTo>
                <a:lnTo>
                  <a:pt x="2187" y="1150"/>
                </a:lnTo>
                <a:lnTo>
                  <a:pt x="2215" y="1122"/>
                </a:lnTo>
                <a:lnTo>
                  <a:pt x="2238" y="1086"/>
                </a:lnTo>
                <a:lnTo>
                  <a:pt x="2252" y="1046"/>
                </a:lnTo>
                <a:lnTo>
                  <a:pt x="2258" y="1003"/>
                </a:lnTo>
                <a:lnTo>
                  <a:pt x="2252" y="959"/>
                </a:lnTo>
                <a:lnTo>
                  <a:pt x="2238" y="920"/>
                </a:lnTo>
                <a:lnTo>
                  <a:pt x="2215" y="885"/>
                </a:lnTo>
                <a:lnTo>
                  <a:pt x="2187" y="855"/>
                </a:lnTo>
                <a:lnTo>
                  <a:pt x="2152" y="834"/>
                </a:lnTo>
                <a:lnTo>
                  <a:pt x="2111" y="820"/>
                </a:lnTo>
                <a:lnTo>
                  <a:pt x="2069" y="815"/>
                </a:lnTo>
                <a:lnTo>
                  <a:pt x="1334" y="815"/>
                </a:lnTo>
                <a:close/>
                <a:moveTo>
                  <a:pt x="191" y="0"/>
                </a:moveTo>
                <a:lnTo>
                  <a:pt x="233" y="5"/>
                </a:lnTo>
                <a:lnTo>
                  <a:pt x="274" y="19"/>
                </a:lnTo>
                <a:lnTo>
                  <a:pt x="307" y="40"/>
                </a:lnTo>
                <a:lnTo>
                  <a:pt x="337" y="70"/>
                </a:lnTo>
                <a:lnTo>
                  <a:pt x="360" y="106"/>
                </a:lnTo>
                <a:lnTo>
                  <a:pt x="374" y="144"/>
                </a:lnTo>
                <a:lnTo>
                  <a:pt x="380" y="189"/>
                </a:lnTo>
                <a:lnTo>
                  <a:pt x="3023" y="189"/>
                </a:lnTo>
                <a:lnTo>
                  <a:pt x="3029" y="144"/>
                </a:lnTo>
                <a:lnTo>
                  <a:pt x="3043" y="106"/>
                </a:lnTo>
                <a:lnTo>
                  <a:pt x="3064" y="70"/>
                </a:lnTo>
                <a:lnTo>
                  <a:pt x="3094" y="40"/>
                </a:lnTo>
                <a:lnTo>
                  <a:pt x="3129" y="19"/>
                </a:lnTo>
                <a:lnTo>
                  <a:pt x="3168" y="5"/>
                </a:lnTo>
                <a:lnTo>
                  <a:pt x="3212" y="0"/>
                </a:lnTo>
                <a:lnTo>
                  <a:pt x="3255" y="5"/>
                </a:lnTo>
                <a:lnTo>
                  <a:pt x="3295" y="19"/>
                </a:lnTo>
                <a:lnTo>
                  <a:pt x="3331" y="40"/>
                </a:lnTo>
                <a:lnTo>
                  <a:pt x="3359" y="70"/>
                </a:lnTo>
                <a:lnTo>
                  <a:pt x="3382" y="106"/>
                </a:lnTo>
                <a:lnTo>
                  <a:pt x="3396" y="144"/>
                </a:lnTo>
                <a:lnTo>
                  <a:pt x="3401" y="189"/>
                </a:lnTo>
                <a:lnTo>
                  <a:pt x="3401" y="5599"/>
                </a:lnTo>
                <a:lnTo>
                  <a:pt x="3396" y="5642"/>
                </a:lnTo>
                <a:lnTo>
                  <a:pt x="3382" y="5682"/>
                </a:lnTo>
                <a:lnTo>
                  <a:pt x="3359" y="5718"/>
                </a:lnTo>
                <a:lnTo>
                  <a:pt x="3331" y="5746"/>
                </a:lnTo>
                <a:lnTo>
                  <a:pt x="3295" y="5769"/>
                </a:lnTo>
                <a:lnTo>
                  <a:pt x="3255" y="5783"/>
                </a:lnTo>
                <a:lnTo>
                  <a:pt x="3212" y="5788"/>
                </a:lnTo>
                <a:lnTo>
                  <a:pt x="3168" y="5783"/>
                </a:lnTo>
                <a:lnTo>
                  <a:pt x="3129" y="5769"/>
                </a:lnTo>
                <a:lnTo>
                  <a:pt x="3094" y="5746"/>
                </a:lnTo>
                <a:lnTo>
                  <a:pt x="3064" y="5718"/>
                </a:lnTo>
                <a:lnTo>
                  <a:pt x="3043" y="5682"/>
                </a:lnTo>
                <a:lnTo>
                  <a:pt x="3029" y="5642"/>
                </a:lnTo>
                <a:lnTo>
                  <a:pt x="3023" y="5599"/>
                </a:lnTo>
                <a:lnTo>
                  <a:pt x="380" y="5599"/>
                </a:lnTo>
                <a:lnTo>
                  <a:pt x="374" y="5642"/>
                </a:lnTo>
                <a:lnTo>
                  <a:pt x="360" y="5682"/>
                </a:lnTo>
                <a:lnTo>
                  <a:pt x="337" y="5718"/>
                </a:lnTo>
                <a:lnTo>
                  <a:pt x="307" y="5746"/>
                </a:lnTo>
                <a:lnTo>
                  <a:pt x="274" y="5769"/>
                </a:lnTo>
                <a:lnTo>
                  <a:pt x="233" y="5783"/>
                </a:lnTo>
                <a:lnTo>
                  <a:pt x="191" y="5788"/>
                </a:lnTo>
                <a:lnTo>
                  <a:pt x="147" y="5783"/>
                </a:lnTo>
                <a:lnTo>
                  <a:pt x="106" y="5769"/>
                </a:lnTo>
                <a:lnTo>
                  <a:pt x="73" y="5746"/>
                </a:lnTo>
                <a:lnTo>
                  <a:pt x="43" y="5718"/>
                </a:lnTo>
                <a:lnTo>
                  <a:pt x="20" y="5682"/>
                </a:lnTo>
                <a:lnTo>
                  <a:pt x="6" y="5642"/>
                </a:lnTo>
                <a:lnTo>
                  <a:pt x="0" y="5599"/>
                </a:lnTo>
                <a:lnTo>
                  <a:pt x="0" y="189"/>
                </a:lnTo>
                <a:lnTo>
                  <a:pt x="6" y="144"/>
                </a:lnTo>
                <a:lnTo>
                  <a:pt x="20" y="106"/>
                </a:lnTo>
                <a:lnTo>
                  <a:pt x="43" y="70"/>
                </a:lnTo>
                <a:lnTo>
                  <a:pt x="73" y="40"/>
                </a:lnTo>
                <a:lnTo>
                  <a:pt x="106" y="19"/>
                </a:lnTo>
                <a:lnTo>
                  <a:pt x="147" y="5"/>
                </a:lnTo>
                <a:lnTo>
                  <a:pt x="19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046" name="Group 353"/>
          <p:cNvGrpSpPr>
            <a:grpSpLocks noChangeAspect="1"/>
          </p:cNvGrpSpPr>
          <p:nvPr/>
        </p:nvGrpSpPr>
        <p:grpSpPr bwMode="auto">
          <a:xfrm>
            <a:off x="6323332" y="2828692"/>
            <a:ext cx="240613" cy="243965"/>
            <a:chOff x="6023" y="3599"/>
            <a:chExt cx="2871" cy="2911"/>
          </a:xfrm>
          <a:solidFill>
            <a:schemeClr val="tx1">
              <a:lumMod val="65000"/>
              <a:lumOff val="35000"/>
            </a:schemeClr>
          </a:solidFill>
        </p:grpSpPr>
        <p:sp>
          <p:nvSpPr>
            <p:cNvPr id="1049" name="Freeform 355"/>
            <p:cNvSpPr>
              <a:spLocks/>
            </p:cNvSpPr>
            <p:nvPr/>
          </p:nvSpPr>
          <p:spPr bwMode="auto">
            <a:xfrm>
              <a:off x="6373" y="3599"/>
              <a:ext cx="479" cy="479"/>
            </a:xfrm>
            <a:custGeom>
              <a:avLst/>
              <a:gdLst>
                <a:gd name="T0" fmla="*/ 478 w 958"/>
                <a:gd name="T1" fmla="*/ 0 h 958"/>
                <a:gd name="T2" fmla="*/ 549 w 958"/>
                <a:gd name="T3" fmla="*/ 5 h 958"/>
                <a:gd name="T4" fmla="*/ 616 w 958"/>
                <a:gd name="T5" fmla="*/ 19 h 958"/>
                <a:gd name="T6" fmla="*/ 680 w 958"/>
                <a:gd name="T7" fmla="*/ 44 h 958"/>
                <a:gd name="T8" fmla="*/ 740 w 958"/>
                <a:gd name="T9" fmla="*/ 76 h 958"/>
                <a:gd name="T10" fmla="*/ 793 w 958"/>
                <a:gd name="T11" fmla="*/ 116 h 958"/>
                <a:gd name="T12" fmla="*/ 840 w 958"/>
                <a:gd name="T13" fmla="*/ 164 h 958"/>
                <a:gd name="T14" fmla="*/ 880 w 958"/>
                <a:gd name="T15" fmla="*/ 217 h 958"/>
                <a:gd name="T16" fmla="*/ 914 w 958"/>
                <a:gd name="T17" fmla="*/ 276 h 958"/>
                <a:gd name="T18" fmla="*/ 937 w 958"/>
                <a:gd name="T19" fmla="*/ 340 h 958"/>
                <a:gd name="T20" fmla="*/ 953 w 958"/>
                <a:gd name="T21" fmla="*/ 407 h 958"/>
                <a:gd name="T22" fmla="*/ 958 w 958"/>
                <a:gd name="T23" fmla="*/ 478 h 958"/>
                <a:gd name="T24" fmla="*/ 953 w 958"/>
                <a:gd name="T25" fmla="*/ 549 h 958"/>
                <a:gd name="T26" fmla="*/ 937 w 958"/>
                <a:gd name="T27" fmla="*/ 618 h 958"/>
                <a:gd name="T28" fmla="*/ 914 w 958"/>
                <a:gd name="T29" fmla="*/ 681 h 958"/>
                <a:gd name="T30" fmla="*/ 880 w 958"/>
                <a:gd name="T31" fmla="*/ 740 h 958"/>
                <a:gd name="T32" fmla="*/ 840 w 958"/>
                <a:gd name="T33" fmla="*/ 793 h 958"/>
                <a:gd name="T34" fmla="*/ 793 w 958"/>
                <a:gd name="T35" fmla="*/ 841 h 958"/>
                <a:gd name="T36" fmla="*/ 740 w 958"/>
                <a:gd name="T37" fmla="*/ 880 h 958"/>
                <a:gd name="T38" fmla="*/ 680 w 958"/>
                <a:gd name="T39" fmla="*/ 913 h 958"/>
                <a:gd name="T40" fmla="*/ 616 w 958"/>
                <a:gd name="T41" fmla="*/ 938 h 958"/>
                <a:gd name="T42" fmla="*/ 549 w 958"/>
                <a:gd name="T43" fmla="*/ 952 h 958"/>
                <a:gd name="T44" fmla="*/ 478 w 958"/>
                <a:gd name="T45" fmla="*/ 958 h 958"/>
                <a:gd name="T46" fmla="*/ 407 w 958"/>
                <a:gd name="T47" fmla="*/ 952 h 958"/>
                <a:gd name="T48" fmla="*/ 340 w 958"/>
                <a:gd name="T49" fmla="*/ 938 h 958"/>
                <a:gd name="T50" fmla="*/ 276 w 958"/>
                <a:gd name="T51" fmla="*/ 913 h 958"/>
                <a:gd name="T52" fmla="*/ 218 w 958"/>
                <a:gd name="T53" fmla="*/ 880 h 958"/>
                <a:gd name="T54" fmla="*/ 165 w 958"/>
                <a:gd name="T55" fmla="*/ 841 h 958"/>
                <a:gd name="T56" fmla="*/ 117 w 958"/>
                <a:gd name="T57" fmla="*/ 793 h 958"/>
                <a:gd name="T58" fmla="*/ 76 w 958"/>
                <a:gd name="T59" fmla="*/ 740 h 958"/>
                <a:gd name="T60" fmla="*/ 44 w 958"/>
                <a:gd name="T61" fmla="*/ 681 h 958"/>
                <a:gd name="T62" fmla="*/ 19 w 958"/>
                <a:gd name="T63" fmla="*/ 618 h 958"/>
                <a:gd name="T64" fmla="*/ 3 w 958"/>
                <a:gd name="T65" fmla="*/ 549 h 958"/>
                <a:gd name="T66" fmla="*/ 0 w 958"/>
                <a:gd name="T67" fmla="*/ 478 h 958"/>
                <a:gd name="T68" fmla="*/ 3 w 958"/>
                <a:gd name="T69" fmla="*/ 407 h 958"/>
                <a:gd name="T70" fmla="*/ 19 w 958"/>
                <a:gd name="T71" fmla="*/ 340 h 958"/>
                <a:gd name="T72" fmla="*/ 44 w 958"/>
                <a:gd name="T73" fmla="*/ 276 h 958"/>
                <a:gd name="T74" fmla="*/ 76 w 958"/>
                <a:gd name="T75" fmla="*/ 217 h 958"/>
                <a:gd name="T76" fmla="*/ 117 w 958"/>
                <a:gd name="T77" fmla="*/ 164 h 958"/>
                <a:gd name="T78" fmla="*/ 165 w 958"/>
                <a:gd name="T79" fmla="*/ 116 h 958"/>
                <a:gd name="T80" fmla="*/ 218 w 958"/>
                <a:gd name="T81" fmla="*/ 76 h 958"/>
                <a:gd name="T82" fmla="*/ 276 w 958"/>
                <a:gd name="T83" fmla="*/ 44 h 958"/>
                <a:gd name="T84" fmla="*/ 340 w 958"/>
                <a:gd name="T85" fmla="*/ 19 h 958"/>
                <a:gd name="T86" fmla="*/ 407 w 958"/>
                <a:gd name="T87" fmla="*/ 5 h 958"/>
                <a:gd name="T88" fmla="*/ 478 w 958"/>
                <a:gd name="T89" fmla="*/ 0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58" h="958">
                  <a:moveTo>
                    <a:pt x="478" y="0"/>
                  </a:moveTo>
                  <a:lnTo>
                    <a:pt x="549" y="5"/>
                  </a:lnTo>
                  <a:lnTo>
                    <a:pt x="616" y="19"/>
                  </a:lnTo>
                  <a:lnTo>
                    <a:pt x="680" y="44"/>
                  </a:lnTo>
                  <a:lnTo>
                    <a:pt x="740" y="76"/>
                  </a:lnTo>
                  <a:lnTo>
                    <a:pt x="793" y="116"/>
                  </a:lnTo>
                  <a:lnTo>
                    <a:pt x="840" y="164"/>
                  </a:lnTo>
                  <a:lnTo>
                    <a:pt x="880" y="217"/>
                  </a:lnTo>
                  <a:lnTo>
                    <a:pt x="914" y="276"/>
                  </a:lnTo>
                  <a:lnTo>
                    <a:pt x="937" y="340"/>
                  </a:lnTo>
                  <a:lnTo>
                    <a:pt x="953" y="407"/>
                  </a:lnTo>
                  <a:lnTo>
                    <a:pt x="958" y="478"/>
                  </a:lnTo>
                  <a:lnTo>
                    <a:pt x="953" y="549"/>
                  </a:lnTo>
                  <a:lnTo>
                    <a:pt x="937" y="618"/>
                  </a:lnTo>
                  <a:lnTo>
                    <a:pt x="914" y="681"/>
                  </a:lnTo>
                  <a:lnTo>
                    <a:pt x="880" y="740"/>
                  </a:lnTo>
                  <a:lnTo>
                    <a:pt x="840" y="793"/>
                  </a:lnTo>
                  <a:lnTo>
                    <a:pt x="793" y="841"/>
                  </a:lnTo>
                  <a:lnTo>
                    <a:pt x="740" y="880"/>
                  </a:lnTo>
                  <a:lnTo>
                    <a:pt x="680" y="913"/>
                  </a:lnTo>
                  <a:lnTo>
                    <a:pt x="616" y="938"/>
                  </a:lnTo>
                  <a:lnTo>
                    <a:pt x="549" y="952"/>
                  </a:lnTo>
                  <a:lnTo>
                    <a:pt x="478" y="958"/>
                  </a:lnTo>
                  <a:lnTo>
                    <a:pt x="407" y="952"/>
                  </a:lnTo>
                  <a:lnTo>
                    <a:pt x="340" y="938"/>
                  </a:lnTo>
                  <a:lnTo>
                    <a:pt x="276" y="913"/>
                  </a:lnTo>
                  <a:lnTo>
                    <a:pt x="218" y="880"/>
                  </a:lnTo>
                  <a:lnTo>
                    <a:pt x="165" y="841"/>
                  </a:lnTo>
                  <a:lnTo>
                    <a:pt x="117" y="793"/>
                  </a:lnTo>
                  <a:lnTo>
                    <a:pt x="76" y="740"/>
                  </a:lnTo>
                  <a:lnTo>
                    <a:pt x="44" y="681"/>
                  </a:lnTo>
                  <a:lnTo>
                    <a:pt x="19" y="618"/>
                  </a:lnTo>
                  <a:lnTo>
                    <a:pt x="3" y="549"/>
                  </a:lnTo>
                  <a:lnTo>
                    <a:pt x="0" y="478"/>
                  </a:lnTo>
                  <a:lnTo>
                    <a:pt x="3" y="407"/>
                  </a:lnTo>
                  <a:lnTo>
                    <a:pt x="19" y="340"/>
                  </a:lnTo>
                  <a:lnTo>
                    <a:pt x="44" y="276"/>
                  </a:lnTo>
                  <a:lnTo>
                    <a:pt x="76" y="217"/>
                  </a:lnTo>
                  <a:lnTo>
                    <a:pt x="117" y="164"/>
                  </a:lnTo>
                  <a:lnTo>
                    <a:pt x="165" y="116"/>
                  </a:lnTo>
                  <a:lnTo>
                    <a:pt x="218" y="76"/>
                  </a:lnTo>
                  <a:lnTo>
                    <a:pt x="276" y="44"/>
                  </a:lnTo>
                  <a:lnTo>
                    <a:pt x="340" y="19"/>
                  </a:lnTo>
                  <a:lnTo>
                    <a:pt x="407" y="5"/>
                  </a:lnTo>
                  <a:lnTo>
                    <a:pt x="4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0" name="Freeform 356"/>
            <p:cNvSpPr>
              <a:spLocks/>
            </p:cNvSpPr>
            <p:nvPr/>
          </p:nvSpPr>
          <p:spPr bwMode="auto">
            <a:xfrm>
              <a:off x="6023" y="4154"/>
              <a:ext cx="1585" cy="2356"/>
            </a:xfrm>
            <a:custGeom>
              <a:avLst/>
              <a:gdLst>
                <a:gd name="T0" fmla="*/ 806 w 3171"/>
                <a:gd name="T1" fmla="*/ 44 h 4712"/>
                <a:gd name="T2" fmla="*/ 870 w 3171"/>
                <a:gd name="T3" fmla="*/ 216 h 4712"/>
                <a:gd name="T4" fmla="*/ 953 w 3171"/>
                <a:gd name="T5" fmla="*/ 441 h 4712"/>
                <a:gd name="T6" fmla="*/ 1031 w 3171"/>
                <a:gd name="T7" fmla="*/ 648 h 4712"/>
                <a:gd name="T8" fmla="*/ 1077 w 3171"/>
                <a:gd name="T9" fmla="*/ 768 h 4712"/>
                <a:gd name="T10" fmla="*/ 1026 w 3171"/>
                <a:gd name="T11" fmla="*/ 377 h 4712"/>
                <a:gd name="T12" fmla="*/ 1036 w 3171"/>
                <a:gd name="T13" fmla="*/ 21 h 4712"/>
                <a:gd name="T14" fmla="*/ 1295 w 3171"/>
                <a:gd name="T15" fmla="*/ 0 h 4712"/>
                <a:gd name="T16" fmla="*/ 1329 w 3171"/>
                <a:gd name="T17" fmla="*/ 37 h 4712"/>
                <a:gd name="T18" fmla="*/ 1345 w 3171"/>
                <a:gd name="T19" fmla="*/ 398 h 4712"/>
                <a:gd name="T20" fmla="*/ 1286 w 3171"/>
                <a:gd name="T21" fmla="*/ 744 h 4712"/>
                <a:gd name="T22" fmla="*/ 1355 w 3171"/>
                <a:gd name="T23" fmla="*/ 563 h 4712"/>
                <a:gd name="T24" fmla="*/ 1449 w 3171"/>
                <a:gd name="T25" fmla="*/ 324 h 4712"/>
                <a:gd name="T26" fmla="*/ 1534 w 3171"/>
                <a:gd name="T27" fmla="*/ 103 h 4712"/>
                <a:gd name="T28" fmla="*/ 1800 w 3171"/>
                <a:gd name="T29" fmla="*/ 0 h 4712"/>
                <a:gd name="T30" fmla="*/ 2076 w 3171"/>
                <a:gd name="T31" fmla="*/ 74 h 4712"/>
                <a:gd name="T32" fmla="*/ 2273 w 3171"/>
                <a:gd name="T33" fmla="*/ 271 h 4712"/>
                <a:gd name="T34" fmla="*/ 2347 w 3171"/>
                <a:gd name="T35" fmla="*/ 545 h 4712"/>
                <a:gd name="T36" fmla="*/ 2905 w 3171"/>
                <a:gd name="T37" fmla="*/ 655 h 4712"/>
                <a:gd name="T38" fmla="*/ 3074 w 3171"/>
                <a:gd name="T39" fmla="*/ 694 h 4712"/>
                <a:gd name="T40" fmla="*/ 3169 w 3171"/>
                <a:gd name="T41" fmla="*/ 846 h 4712"/>
                <a:gd name="T42" fmla="*/ 3130 w 3171"/>
                <a:gd name="T43" fmla="*/ 1016 h 4712"/>
                <a:gd name="T44" fmla="*/ 2200 w 3171"/>
                <a:gd name="T45" fmla="*/ 1610 h 4712"/>
                <a:gd name="T46" fmla="*/ 2028 w 3171"/>
                <a:gd name="T47" fmla="*/ 1604 h 4712"/>
                <a:gd name="T48" fmla="*/ 1908 w 3171"/>
                <a:gd name="T49" fmla="*/ 1484 h 4712"/>
                <a:gd name="T50" fmla="*/ 1885 w 3171"/>
                <a:gd name="T51" fmla="*/ 547 h 4712"/>
                <a:gd name="T52" fmla="*/ 1837 w 3171"/>
                <a:gd name="T53" fmla="*/ 498 h 4712"/>
                <a:gd name="T54" fmla="*/ 1789 w 3171"/>
                <a:gd name="T55" fmla="*/ 547 h 4712"/>
                <a:gd name="T56" fmla="*/ 1756 w 3171"/>
                <a:gd name="T57" fmla="*/ 4574 h 4712"/>
                <a:gd name="T58" fmla="*/ 1612 w 3171"/>
                <a:gd name="T59" fmla="*/ 4695 h 4712"/>
                <a:gd name="T60" fmla="*/ 1419 w 3171"/>
                <a:gd name="T61" fmla="*/ 4695 h 4712"/>
                <a:gd name="T62" fmla="*/ 1276 w 3171"/>
                <a:gd name="T63" fmla="*/ 4574 h 4712"/>
                <a:gd name="T64" fmla="*/ 1238 w 3171"/>
                <a:gd name="T65" fmla="*/ 2277 h 4712"/>
                <a:gd name="T66" fmla="*/ 1178 w 3171"/>
                <a:gd name="T67" fmla="*/ 2217 h 4712"/>
                <a:gd name="T68" fmla="*/ 1118 w 3171"/>
                <a:gd name="T69" fmla="*/ 2277 h 4712"/>
                <a:gd name="T70" fmla="*/ 1081 w 3171"/>
                <a:gd name="T71" fmla="*/ 4574 h 4712"/>
                <a:gd name="T72" fmla="*/ 937 w 3171"/>
                <a:gd name="T73" fmla="*/ 4695 h 4712"/>
                <a:gd name="T74" fmla="*/ 744 w 3171"/>
                <a:gd name="T75" fmla="*/ 4695 h 4712"/>
                <a:gd name="T76" fmla="*/ 601 w 3171"/>
                <a:gd name="T77" fmla="*/ 4574 h 4712"/>
                <a:gd name="T78" fmla="*/ 564 w 3171"/>
                <a:gd name="T79" fmla="*/ 547 h 4712"/>
                <a:gd name="T80" fmla="*/ 517 w 3171"/>
                <a:gd name="T81" fmla="*/ 501 h 4712"/>
                <a:gd name="T82" fmla="*/ 471 w 3171"/>
                <a:gd name="T83" fmla="*/ 547 h 4712"/>
                <a:gd name="T84" fmla="*/ 424 w 3171"/>
                <a:gd name="T85" fmla="*/ 2375 h 4712"/>
                <a:gd name="T86" fmla="*/ 278 w 3171"/>
                <a:gd name="T87" fmla="*/ 2472 h 4712"/>
                <a:gd name="T88" fmla="*/ 140 w 3171"/>
                <a:gd name="T89" fmla="*/ 2458 h 4712"/>
                <a:gd name="T90" fmla="*/ 18 w 3171"/>
                <a:gd name="T91" fmla="*/ 2334 h 4712"/>
                <a:gd name="T92" fmla="*/ 9 w 3171"/>
                <a:gd name="T93" fmla="*/ 545 h 4712"/>
                <a:gd name="T94" fmla="*/ 85 w 3171"/>
                <a:gd name="T95" fmla="*/ 271 h 4712"/>
                <a:gd name="T96" fmla="*/ 282 w 3171"/>
                <a:gd name="T97" fmla="*/ 74 h 4712"/>
                <a:gd name="T98" fmla="*/ 556 w 3171"/>
                <a:gd name="T99" fmla="*/ 0 h 4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71" h="4712">
                  <a:moveTo>
                    <a:pt x="556" y="0"/>
                  </a:moveTo>
                  <a:lnTo>
                    <a:pt x="788" y="0"/>
                  </a:lnTo>
                  <a:lnTo>
                    <a:pt x="796" y="18"/>
                  </a:lnTo>
                  <a:lnTo>
                    <a:pt x="806" y="44"/>
                  </a:lnTo>
                  <a:lnTo>
                    <a:pt x="819" y="80"/>
                  </a:lnTo>
                  <a:lnTo>
                    <a:pt x="833" y="120"/>
                  </a:lnTo>
                  <a:lnTo>
                    <a:pt x="850" y="166"/>
                  </a:lnTo>
                  <a:lnTo>
                    <a:pt x="870" y="216"/>
                  </a:lnTo>
                  <a:lnTo>
                    <a:pt x="889" y="271"/>
                  </a:lnTo>
                  <a:lnTo>
                    <a:pt x="911" y="326"/>
                  </a:lnTo>
                  <a:lnTo>
                    <a:pt x="932" y="382"/>
                  </a:lnTo>
                  <a:lnTo>
                    <a:pt x="953" y="441"/>
                  </a:lnTo>
                  <a:lnTo>
                    <a:pt x="974" y="496"/>
                  </a:lnTo>
                  <a:lnTo>
                    <a:pt x="994" y="551"/>
                  </a:lnTo>
                  <a:lnTo>
                    <a:pt x="1013" y="600"/>
                  </a:lnTo>
                  <a:lnTo>
                    <a:pt x="1031" y="648"/>
                  </a:lnTo>
                  <a:lnTo>
                    <a:pt x="1045" y="689"/>
                  </a:lnTo>
                  <a:lnTo>
                    <a:pt x="1059" y="724"/>
                  </a:lnTo>
                  <a:lnTo>
                    <a:pt x="1070" y="751"/>
                  </a:lnTo>
                  <a:lnTo>
                    <a:pt x="1077" y="768"/>
                  </a:lnTo>
                  <a:lnTo>
                    <a:pt x="1015" y="443"/>
                  </a:lnTo>
                  <a:lnTo>
                    <a:pt x="1013" y="420"/>
                  </a:lnTo>
                  <a:lnTo>
                    <a:pt x="1017" y="398"/>
                  </a:lnTo>
                  <a:lnTo>
                    <a:pt x="1026" y="377"/>
                  </a:lnTo>
                  <a:lnTo>
                    <a:pt x="1120" y="205"/>
                  </a:lnTo>
                  <a:lnTo>
                    <a:pt x="1036" y="55"/>
                  </a:lnTo>
                  <a:lnTo>
                    <a:pt x="1033" y="37"/>
                  </a:lnTo>
                  <a:lnTo>
                    <a:pt x="1036" y="21"/>
                  </a:lnTo>
                  <a:lnTo>
                    <a:pt x="1044" y="11"/>
                  </a:lnTo>
                  <a:lnTo>
                    <a:pt x="1054" y="3"/>
                  </a:lnTo>
                  <a:lnTo>
                    <a:pt x="1067" y="0"/>
                  </a:lnTo>
                  <a:lnTo>
                    <a:pt x="1295" y="0"/>
                  </a:lnTo>
                  <a:lnTo>
                    <a:pt x="1307" y="3"/>
                  </a:lnTo>
                  <a:lnTo>
                    <a:pt x="1316" y="11"/>
                  </a:lnTo>
                  <a:lnTo>
                    <a:pt x="1325" y="21"/>
                  </a:lnTo>
                  <a:lnTo>
                    <a:pt x="1329" y="37"/>
                  </a:lnTo>
                  <a:lnTo>
                    <a:pt x="1325" y="55"/>
                  </a:lnTo>
                  <a:lnTo>
                    <a:pt x="1242" y="205"/>
                  </a:lnTo>
                  <a:lnTo>
                    <a:pt x="1336" y="377"/>
                  </a:lnTo>
                  <a:lnTo>
                    <a:pt x="1345" y="398"/>
                  </a:lnTo>
                  <a:lnTo>
                    <a:pt x="1348" y="420"/>
                  </a:lnTo>
                  <a:lnTo>
                    <a:pt x="1346" y="443"/>
                  </a:lnTo>
                  <a:lnTo>
                    <a:pt x="1277" y="768"/>
                  </a:lnTo>
                  <a:lnTo>
                    <a:pt x="1286" y="744"/>
                  </a:lnTo>
                  <a:lnTo>
                    <a:pt x="1300" y="708"/>
                  </a:lnTo>
                  <a:lnTo>
                    <a:pt x="1316" y="666"/>
                  </a:lnTo>
                  <a:lnTo>
                    <a:pt x="1336" y="618"/>
                  </a:lnTo>
                  <a:lnTo>
                    <a:pt x="1355" y="563"/>
                  </a:lnTo>
                  <a:lnTo>
                    <a:pt x="1378" y="506"/>
                  </a:lnTo>
                  <a:lnTo>
                    <a:pt x="1401" y="446"/>
                  </a:lnTo>
                  <a:lnTo>
                    <a:pt x="1424" y="384"/>
                  </a:lnTo>
                  <a:lnTo>
                    <a:pt x="1449" y="324"/>
                  </a:lnTo>
                  <a:lnTo>
                    <a:pt x="1472" y="264"/>
                  </a:lnTo>
                  <a:lnTo>
                    <a:pt x="1493" y="205"/>
                  </a:lnTo>
                  <a:lnTo>
                    <a:pt x="1515" y="152"/>
                  </a:lnTo>
                  <a:lnTo>
                    <a:pt x="1534" y="103"/>
                  </a:lnTo>
                  <a:lnTo>
                    <a:pt x="1550" y="60"/>
                  </a:lnTo>
                  <a:lnTo>
                    <a:pt x="1563" y="26"/>
                  </a:lnTo>
                  <a:lnTo>
                    <a:pt x="1573" y="0"/>
                  </a:lnTo>
                  <a:lnTo>
                    <a:pt x="1800" y="0"/>
                  </a:lnTo>
                  <a:lnTo>
                    <a:pt x="1874" y="5"/>
                  </a:lnTo>
                  <a:lnTo>
                    <a:pt x="1945" y="19"/>
                  </a:lnTo>
                  <a:lnTo>
                    <a:pt x="2012" y="44"/>
                  </a:lnTo>
                  <a:lnTo>
                    <a:pt x="2076" y="74"/>
                  </a:lnTo>
                  <a:lnTo>
                    <a:pt x="2133" y="113"/>
                  </a:lnTo>
                  <a:lnTo>
                    <a:pt x="2186" y="161"/>
                  </a:lnTo>
                  <a:lnTo>
                    <a:pt x="2232" y="212"/>
                  </a:lnTo>
                  <a:lnTo>
                    <a:pt x="2273" y="271"/>
                  </a:lnTo>
                  <a:lnTo>
                    <a:pt x="2305" y="333"/>
                  </a:lnTo>
                  <a:lnTo>
                    <a:pt x="2328" y="400"/>
                  </a:lnTo>
                  <a:lnTo>
                    <a:pt x="2342" y="471"/>
                  </a:lnTo>
                  <a:lnTo>
                    <a:pt x="2347" y="545"/>
                  </a:lnTo>
                  <a:lnTo>
                    <a:pt x="2351" y="977"/>
                  </a:lnTo>
                  <a:lnTo>
                    <a:pt x="2818" y="687"/>
                  </a:lnTo>
                  <a:lnTo>
                    <a:pt x="2861" y="666"/>
                  </a:lnTo>
                  <a:lnTo>
                    <a:pt x="2905" y="655"/>
                  </a:lnTo>
                  <a:lnTo>
                    <a:pt x="2950" y="652"/>
                  </a:lnTo>
                  <a:lnTo>
                    <a:pt x="2994" y="659"/>
                  </a:lnTo>
                  <a:lnTo>
                    <a:pt x="3035" y="673"/>
                  </a:lnTo>
                  <a:lnTo>
                    <a:pt x="3074" y="694"/>
                  </a:lnTo>
                  <a:lnTo>
                    <a:pt x="3109" y="724"/>
                  </a:lnTo>
                  <a:lnTo>
                    <a:pt x="3137" y="761"/>
                  </a:lnTo>
                  <a:lnTo>
                    <a:pt x="3159" y="804"/>
                  </a:lnTo>
                  <a:lnTo>
                    <a:pt x="3169" y="846"/>
                  </a:lnTo>
                  <a:lnTo>
                    <a:pt x="3171" y="892"/>
                  </a:lnTo>
                  <a:lnTo>
                    <a:pt x="3166" y="935"/>
                  </a:lnTo>
                  <a:lnTo>
                    <a:pt x="3151" y="977"/>
                  </a:lnTo>
                  <a:lnTo>
                    <a:pt x="3130" y="1016"/>
                  </a:lnTo>
                  <a:lnTo>
                    <a:pt x="3100" y="1052"/>
                  </a:lnTo>
                  <a:lnTo>
                    <a:pt x="3063" y="1080"/>
                  </a:lnTo>
                  <a:lnTo>
                    <a:pt x="2243" y="1588"/>
                  </a:lnTo>
                  <a:lnTo>
                    <a:pt x="2200" y="1610"/>
                  </a:lnTo>
                  <a:lnTo>
                    <a:pt x="2156" y="1620"/>
                  </a:lnTo>
                  <a:lnTo>
                    <a:pt x="2113" y="1624"/>
                  </a:lnTo>
                  <a:lnTo>
                    <a:pt x="2069" y="1617"/>
                  </a:lnTo>
                  <a:lnTo>
                    <a:pt x="2028" y="1604"/>
                  </a:lnTo>
                  <a:lnTo>
                    <a:pt x="1991" y="1583"/>
                  </a:lnTo>
                  <a:lnTo>
                    <a:pt x="1958" y="1557"/>
                  </a:lnTo>
                  <a:lnTo>
                    <a:pt x="1929" y="1523"/>
                  </a:lnTo>
                  <a:lnTo>
                    <a:pt x="1908" y="1484"/>
                  </a:lnTo>
                  <a:lnTo>
                    <a:pt x="1894" y="1441"/>
                  </a:lnTo>
                  <a:lnTo>
                    <a:pt x="1890" y="1394"/>
                  </a:lnTo>
                  <a:lnTo>
                    <a:pt x="1885" y="547"/>
                  </a:lnTo>
                  <a:lnTo>
                    <a:pt x="1885" y="547"/>
                  </a:lnTo>
                  <a:lnTo>
                    <a:pt x="1881" y="528"/>
                  </a:lnTo>
                  <a:lnTo>
                    <a:pt x="1871" y="512"/>
                  </a:lnTo>
                  <a:lnTo>
                    <a:pt x="1857" y="501"/>
                  </a:lnTo>
                  <a:lnTo>
                    <a:pt x="1837" y="498"/>
                  </a:lnTo>
                  <a:lnTo>
                    <a:pt x="1818" y="501"/>
                  </a:lnTo>
                  <a:lnTo>
                    <a:pt x="1803" y="512"/>
                  </a:lnTo>
                  <a:lnTo>
                    <a:pt x="1793" y="528"/>
                  </a:lnTo>
                  <a:lnTo>
                    <a:pt x="1789" y="547"/>
                  </a:lnTo>
                  <a:lnTo>
                    <a:pt x="1793" y="4434"/>
                  </a:lnTo>
                  <a:lnTo>
                    <a:pt x="1789" y="4484"/>
                  </a:lnTo>
                  <a:lnTo>
                    <a:pt x="1777" y="4532"/>
                  </a:lnTo>
                  <a:lnTo>
                    <a:pt x="1756" y="4574"/>
                  </a:lnTo>
                  <a:lnTo>
                    <a:pt x="1729" y="4613"/>
                  </a:lnTo>
                  <a:lnTo>
                    <a:pt x="1695" y="4647"/>
                  </a:lnTo>
                  <a:lnTo>
                    <a:pt x="1656" y="4675"/>
                  </a:lnTo>
                  <a:lnTo>
                    <a:pt x="1612" y="4695"/>
                  </a:lnTo>
                  <a:lnTo>
                    <a:pt x="1566" y="4707"/>
                  </a:lnTo>
                  <a:lnTo>
                    <a:pt x="1516" y="4712"/>
                  </a:lnTo>
                  <a:lnTo>
                    <a:pt x="1467" y="4707"/>
                  </a:lnTo>
                  <a:lnTo>
                    <a:pt x="1419" y="4695"/>
                  </a:lnTo>
                  <a:lnTo>
                    <a:pt x="1377" y="4675"/>
                  </a:lnTo>
                  <a:lnTo>
                    <a:pt x="1338" y="4647"/>
                  </a:lnTo>
                  <a:lnTo>
                    <a:pt x="1304" y="4613"/>
                  </a:lnTo>
                  <a:lnTo>
                    <a:pt x="1276" y="4574"/>
                  </a:lnTo>
                  <a:lnTo>
                    <a:pt x="1256" y="4532"/>
                  </a:lnTo>
                  <a:lnTo>
                    <a:pt x="1244" y="4484"/>
                  </a:lnTo>
                  <a:lnTo>
                    <a:pt x="1238" y="4434"/>
                  </a:lnTo>
                  <a:lnTo>
                    <a:pt x="1238" y="2277"/>
                  </a:lnTo>
                  <a:lnTo>
                    <a:pt x="1233" y="2252"/>
                  </a:lnTo>
                  <a:lnTo>
                    <a:pt x="1221" y="2235"/>
                  </a:lnTo>
                  <a:lnTo>
                    <a:pt x="1201" y="2221"/>
                  </a:lnTo>
                  <a:lnTo>
                    <a:pt x="1178" y="2217"/>
                  </a:lnTo>
                  <a:lnTo>
                    <a:pt x="1155" y="2221"/>
                  </a:lnTo>
                  <a:lnTo>
                    <a:pt x="1136" y="2235"/>
                  </a:lnTo>
                  <a:lnTo>
                    <a:pt x="1123" y="2252"/>
                  </a:lnTo>
                  <a:lnTo>
                    <a:pt x="1118" y="2277"/>
                  </a:lnTo>
                  <a:lnTo>
                    <a:pt x="1118" y="4434"/>
                  </a:lnTo>
                  <a:lnTo>
                    <a:pt x="1114" y="4484"/>
                  </a:lnTo>
                  <a:lnTo>
                    <a:pt x="1102" y="4532"/>
                  </a:lnTo>
                  <a:lnTo>
                    <a:pt x="1081" y="4574"/>
                  </a:lnTo>
                  <a:lnTo>
                    <a:pt x="1054" y="4613"/>
                  </a:lnTo>
                  <a:lnTo>
                    <a:pt x="1021" y="4647"/>
                  </a:lnTo>
                  <a:lnTo>
                    <a:pt x="982" y="4675"/>
                  </a:lnTo>
                  <a:lnTo>
                    <a:pt x="937" y="4695"/>
                  </a:lnTo>
                  <a:lnTo>
                    <a:pt x="891" y="4707"/>
                  </a:lnTo>
                  <a:lnTo>
                    <a:pt x="842" y="4712"/>
                  </a:lnTo>
                  <a:lnTo>
                    <a:pt x="792" y="4707"/>
                  </a:lnTo>
                  <a:lnTo>
                    <a:pt x="744" y="4695"/>
                  </a:lnTo>
                  <a:lnTo>
                    <a:pt x="702" y="4675"/>
                  </a:lnTo>
                  <a:lnTo>
                    <a:pt x="663" y="4647"/>
                  </a:lnTo>
                  <a:lnTo>
                    <a:pt x="629" y="4613"/>
                  </a:lnTo>
                  <a:lnTo>
                    <a:pt x="601" y="4574"/>
                  </a:lnTo>
                  <a:lnTo>
                    <a:pt x="581" y="4532"/>
                  </a:lnTo>
                  <a:lnTo>
                    <a:pt x="567" y="4484"/>
                  </a:lnTo>
                  <a:lnTo>
                    <a:pt x="564" y="4434"/>
                  </a:lnTo>
                  <a:lnTo>
                    <a:pt x="564" y="547"/>
                  </a:lnTo>
                  <a:lnTo>
                    <a:pt x="560" y="529"/>
                  </a:lnTo>
                  <a:lnTo>
                    <a:pt x="549" y="515"/>
                  </a:lnTo>
                  <a:lnTo>
                    <a:pt x="535" y="505"/>
                  </a:lnTo>
                  <a:lnTo>
                    <a:pt x="517" y="501"/>
                  </a:lnTo>
                  <a:lnTo>
                    <a:pt x="500" y="505"/>
                  </a:lnTo>
                  <a:lnTo>
                    <a:pt x="486" y="515"/>
                  </a:lnTo>
                  <a:lnTo>
                    <a:pt x="475" y="529"/>
                  </a:lnTo>
                  <a:lnTo>
                    <a:pt x="471" y="547"/>
                  </a:lnTo>
                  <a:lnTo>
                    <a:pt x="463" y="2245"/>
                  </a:lnTo>
                  <a:lnTo>
                    <a:pt x="459" y="2293"/>
                  </a:lnTo>
                  <a:lnTo>
                    <a:pt x="445" y="2336"/>
                  </a:lnTo>
                  <a:lnTo>
                    <a:pt x="424" y="2375"/>
                  </a:lnTo>
                  <a:lnTo>
                    <a:pt x="395" y="2408"/>
                  </a:lnTo>
                  <a:lnTo>
                    <a:pt x="360" y="2437"/>
                  </a:lnTo>
                  <a:lnTo>
                    <a:pt x="321" y="2458"/>
                  </a:lnTo>
                  <a:lnTo>
                    <a:pt x="278" y="2472"/>
                  </a:lnTo>
                  <a:lnTo>
                    <a:pt x="232" y="2476"/>
                  </a:lnTo>
                  <a:lnTo>
                    <a:pt x="231" y="2476"/>
                  </a:lnTo>
                  <a:lnTo>
                    <a:pt x="184" y="2472"/>
                  </a:lnTo>
                  <a:lnTo>
                    <a:pt x="140" y="2458"/>
                  </a:lnTo>
                  <a:lnTo>
                    <a:pt x="101" y="2437"/>
                  </a:lnTo>
                  <a:lnTo>
                    <a:pt x="68" y="2408"/>
                  </a:lnTo>
                  <a:lnTo>
                    <a:pt x="39" y="2373"/>
                  </a:lnTo>
                  <a:lnTo>
                    <a:pt x="18" y="2334"/>
                  </a:lnTo>
                  <a:lnTo>
                    <a:pt x="6" y="2291"/>
                  </a:lnTo>
                  <a:lnTo>
                    <a:pt x="0" y="2244"/>
                  </a:lnTo>
                  <a:lnTo>
                    <a:pt x="0" y="2244"/>
                  </a:lnTo>
                  <a:lnTo>
                    <a:pt x="9" y="545"/>
                  </a:lnTo>
                  <a:lnTo>
                    <a:pt x="14" y="471"/>
                  </a:lnTo>
                  <a:lnTo>
                    <a:pt x="29" y="400"/>
                  </a:lnTo>
                  <a:lnTo>
                    <a:pt x="53" y="333"/>
                  </a:lnTo>
                  <a:lnTo>
                    <a:pt x="85" y="271"/>
                  </a:lnTo>
                  <a:lnTo>
                    <a:pt x="124" y="212"/>
                  </a:lnTo>
                  <a:lnTo>
                    <a:pt x="170" y="159"/>
                  </a:lnTo>
                  <a:lnTo>
                    <a:pt x="223" y="113"/>
                  </a:lnTo>
                  <a:lnTo>
                    <a:pt x="282" y="74"/>
                  </a:lnTo>
                  <a:lnTo>
                    <a:pt x="344" y="44"/>
                  </a:lnTo>
                  <a:lnTo>
                    <a:pt x="411" y="19"/>
                  </a:lnTo>
                  <a:lnTo>
                    <a:pt x="482" y="5"/>
                  </a:lnTo>
                  <a:lnTo>
                    <a:pt x="5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1" name="Freeform 357"/>
            <p:cNvSpPr>
              <a:spLocks noEditPoints="1"/>
            </p:cNvSpPr>
            <p:nvPr/>
          </p:nvSpPr>
          <p:spPr bwMode="auto">
            <a:xfrm>
              <a:off x="8377" y="4923"/>
              <a:ext cx="506" cy="506"/>
            </a:xfrm>
            <a:custGeom>
              <a:avLst/>
              <a:gdLst>
                <a:gd name="T0" fmla="*/ 473 w 1012"/>
                <a:gd name="T1" fmla="*/ 388 h 1011"/>
                <a:gd name="T2" fmla="*/ 420 w 1012"/>
                <a:gd name="T3" fmla="*/ 420 h 1011"/>
                <a:gd name="T4" fmla="*/ 388 w 1012"/>
                <a:gd name="T5" fmla="*/ 473 h 1011"/>
                <a:gd name="T6" fmla="*/ 388 w 1012"/>
                <a:gd name="T7" fmla="*/ 538 h 1011"/>
                <a:gd name="T8" fmla="*/ 420 w 1012"/>
                <a:gd name="T9" fmla="*/ 591 h 1011"/>
                <a:gd name="T10" fmla="*/ 473 w 1012"/>
                <a:gd name="T11" fmla="*/ 623 h 1011"/>
                <a:gd name="T12" fmla="*/ 539 w 1012"/>
                <a:gd name="T13" fmla="*/ 623 h 1011"/>
                <a:gd name="T14" fmla="*/ 592 w 1012"/>
                <a:gd name="T15" fmla="*/ 591 h 1011"/>
                <a:gd name="T16" fmla="*/ 624 w 1012"/>
                <a:gd name="T17" fmla="*/ 538 h 1011"/>
                <a:gd name="T18" fmla="*/ 624 w 1012"/>
                <a:gd name="T19" fmla="*/ 473 h 1011"/>
                <a:gd name="T20" fmla="*/ 592 w 1012"/>
                <a:gd name="T21" fmla="*/ 420 h 1011"/>
                <a:gd name="T22" fmla="*/ 539 w 1012"/>
                <a:gd name="T23" fmla="*/ 388 h 1011"/>
                <a:gd name="T24" fmla="*/ 505 w 1012"/>
                <a:gd name="T25" fmla="*/ 0 h 1011"/>
                <a:gd name="T26" fmla="*/ 652 w 1012"/>
                <a:gd name="T27" fmla="*/ 21 h 1011"/>
                <a:gd name="T28" fmla="*/ 782 w 1012"/>
                <a:gd name="T29" fmla="*/ 81 h 1011"/>
                <a:gd name="T30" fmla="*/ 888 w 1012"/>
                <a:gd name="T31" fmla="*/ 173 h 1011"/>
                <a:gd name="T32" fmla="*/ 966 w 1012"/>
                <a:gd name="T33" fmla="*/ 292 h 1011"/>
                <a:gd name="T34" fmla="*/ 1007 w 1012"/>
                <a:gd name="T35" fmla="*/ 430 h 1011"/>
                <a:gd name="T36" fmla="*/ 1007 w 1012"/>
                <a:gd name="T37" fmla="*/ 579 h 1011"/>
                <a:gd name="T38" fmla="*/ 966 w 1012"/>
                <a:gd name="T39" fmla="*/ 719 h 1011"/>
                <a:gd name="T40" fmla="*/ 888 w 1012"/>
                <a:gd name="T41" fmla="*/ 837 h 1011"/>
                <a:gd name="T42" fmla="*/ 782 w 1012"/>
                <a:gd name="T43" fmla="*/ 930 h 1011"/>
                <a:gd name="T44" fmla="*/ 652 w 1012"/>
                <a:gd name="T45" fmla="*/ 990 h 1011"/>
                <a:gd name="T46" fmla="*/ 505 w 1012"/>
                <a:gd name="T47" fmla="*/ 1011 h 1011"/>
                <a:gd name="T48" fmla="*/ 360 w 1012"/>
                <a:gd name="T49" fmla="*/ 990 h 1011"/>
                <a:gd name="T50" fmla="*/ 231 w 1012"/>
                <a:gd name="T51" fmla="*/ 930 h 1011"/>
                <a:gd name="T52" fmla="*/ 124 w 1012"/>
                <a:gd name="T53" fmla="*/ 837 h 1011"/>
                <a:gd name="T54" fmla="*/ 47 w 1012"/>
                <a:gd name="T55" fmla="*/ 719 h 1011"/>
                <a:gd name="T56" fmla="*/ 6 w 1012"/>
                <a:gd name="T57" fmla="*/ 579 h 1011"/>
                <a:gd name="T58" fmla="*/ 6 w 1012"/>
                <a:gd name="T59" fmla="*/ 430 h 1011"/>
                <a:gd name="T60" fmla="*/ 47 w 1012"/>
                <a:gd name="T61" fmla="*/ 292 h 1011"/>
                <a:gd name="T62" fmla="*/ 124 w 1012"/>
                <a:gd name="T63" fmla="*/ 173 h 1011"/>
                <a:gd name="T64" fmla="*/ 231 w 1012"/>
                <a:gd name="T65" fmla="*/ 81 h 1011"/>
                <a:gd name="T66" fmla="*/ 360 w 1012"/>
                <a:gd name="T67" fmla="*/ 21 h 1011"/>
                <a:gd name="T68" fmla="*/ 505 w 1012"/>
                <a:gd name="T69" fmla="*/ 0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12" h="1011">
                  <a:moveTo>
                    <a:pt x="505" y="384"/>
                  </a:moveTo>
                  <a:lnTo>
                    <a:pt x="473" y="388"/>
                  </a:lnTo>
                  <a:lnTo>
                    <a:pt x="445" y="400"/>
                  </a:lnTo>
                  <a:lnTo>
                    <a:pt x="420" y="420"/>
                  </a:lnTo>
                  <a:lnTo>
                    <a:pt x="401" y="444"/>
                  </a:lnTo>
                  <a:lnTo>
                    <a:pt x="388" y="473"/>
                  </a:lnTo>
                  <a:lnTo>
                    <a:pt x="385" y="505"/>
                  </a:lnTo>
                  <a:lnTo>
                    <a:pt x="388" y="538"/>
                  </a:lnTo>
                  <a:lnTo>
                    <a:pt x="401" y="567"/>
                  </a:lnTo>
                  <a:lnTo>
                    <a:pt x="420" y="591"/>
                  </a:lnTo>
                  <a:lnTo>
                    <a:pt x="445" y="611"/>
                  </a:lnTo>
                  <a:lnTo>
                    <a:pt x="473" y="623"/>
                  </a:lnTo>
                  <a:lnTo>
                    <a:pt x="505" y="627"/>
                  </a:lnTo>
                  <a:lnTo>
                    <a:pt x="539" y="623"/>
                  </a:lnTo>
                  <a:lnTo>
                    <a:pt x="567" y="611"/>
                  </a:lnTo>
                  <a:lnTo>
                    <a:pt x="592" y="591"/>
                  </a:lnTo>
                  <a:lnTo>
                    <a:pt x="612" y="567"/>
                  </a:lnTo>
                  <a:lnTo>
                    <a:pt x="624" y="538"/>
                  </a:lnTo>
                  <a:lnTo>
                    <a:pt x="628" y="505"/>
                  </a:lnTo>
                  <a:lnTo>
                    <a:pt x="624" y="473"/>
                  </a:lnTo>
                  <a:lnTo>
                    <a:pt x="612" y="444"/>
                  </a:lnTo>
                  <a:lnTo>
                    <a:pt x="592" y="420"/>
                  </a:lnTo>
                  <a:lnTo>
                    <a:pt x="567" y="400"/>
                  </a:lnTo>
                  <a:lnTo>
                    <a:pt x="539" y="388"/>
                  </a:lnTo>
                  <a:lnTo>
                    <a:pt x="505" y="384"/>
                  </a:lnTo>
                  <a:close/>
                  <a:moveTo>
                    <a:pt x="505" y="0"/>
                  </a:moveTo>
                  <a:lnTo>
                    <a:pt x="581" y="5"/>
                  </a:lnTo>
                  <a:lnTo>
                    <a:pt x="652" y="21"/>
                  </a:lnTo>
                  <a:lnTo>
                    <a:pt x="720" y="46"/>
                  </a:lnTo>
                  <a:lnTo>
                    <a:pt x="782" y="81"/>
                  </a:lnTo>
                  <a:lnTo>
                    <a:pt x="838" y="124"/>
                  </a:lnTo>
                  <a:lnTo>
                    <a:pt x="888" y="173"/>
                  </a:lnTo>
                  <a:lnTo>
                    <a:pt x="930" y="230"/>
                  </a:lnTo>
                  <a:lnTo>
                    <a:pt x="966" y="292"/>
                  </a:lnTo>
                  <a:lnTo>
                    <a:pt x="991" y="359"/>
                  </a:lnTo>
                  <a:lnTo>
                    <a:pt x="1007" y="430"/>
                  </a:lnTo>
                  <a:lnTo>
                    <a:pt x="1012" y="505"/>
                  </a:lnTo>
                  <a:lnTo>
                    <a:pt x="1007" y="579"/>
                  </a:lnTo>
                  <a:lnTo>
                    <a:pt x="991" y="652"/>
                  </a:lnTo>
                  <a:lnTo>
                    <a:pt x="966" y="719"/>
                  </a:lnTo>
                  <a:lnTo>
                    <a:pt x="930" y="781"/>
                  </a:lnTo>
                  <a:lnTo>
                    <a:pt x="888" y="837"/>
                  </a:lnTo>
                  <a:lnTo>
                    <a:pt x="838" y="887"/>
                  </a:lnTo>
                  <a:lnTo>
                    <a:pt x="782" y="930"/>
                  </a:lnTo>
                  <a:lnTo>
                    <a:pt x="720" y="963"/>
                  </a:lnTo>
                  <a:lnTo>
                    <a:pt x="652" y="990"/>
                  </a:lnTo>
                  <a:lnTo>
                    <a:pt x="581" y="1006"/>
                  </a:lnTo>
                  <a:lnTo>
                    <a:pt x="505" y="1011"/>
                  </a:lnTo>
                  <a:lnTo>
                    <a:pt x="431" y="1006"/>
                  </a:lnTo>
                  <a:lnTo>
                    <a:pt x="360" y="990"/>
                  </a:lnTo>
                  <a:lnTo>
                    <a:pt x="293" y="963"/>
                  </a:lnTo>
                  <a:lnTo>
                    <a:pt x="231" y="930"/>
                  </a:lnTo>
                  <a:lnTo>
                    <a:pt x="174" y="887"/>
                  </a:lnTo>
                  <a:lnTo>
                    <a:pt x="124" y="837"/>
                  </a:lnTo>
                  <a:lnTo>
                    <a:pt x="82" y="781"/>
                  </a:lnTo>
                  <a:lnTo>
                    <a:pt x="47" y="719"/>
                  </a:lnTo>
                  <a:lnTo>
                    <a:pt x="22" y="652"/>
                  </a:lnTo>
                  <a:lnTo>
                    <a:pt x="6" y="579"/>
                  </a:lnTo>
                  <a:lnTo>
                    <a:pt x="0" y="505"/>
                  </a:lnTo>
                  <a:lnTo>
                    <a:pt x="6" y="430"/>
                  </a:lnTo>
                  <a:lnTo>
                    <a:pt x="22" y="359"/>
                  </a:lnTo>
                  <a:lnTo>
                    <a:pt x="47" y="292"/>
                  </a:lnTo>
                  <a:lnTo>
                    <a:pt x="82" y="230"/>
                  </a:lnTo>
                  <a:lnTo>
                    <a:pt x="124" y="173"/>
                  </a:lnTo>
                  <a:lnTo>
                    <a:pt x="174" y="124"/>
                  </a:lnTo>
                  <a:lnTo>
                    <a:pt x="231" y="81"/>
                  </a:lnTo>
                  <a:lnTo>
                    <a:pt x="293" y="46"/>
                  </a:lnTo>
                  <a:lnTo>
                    <a:pt x="360" y="21"/>
                  </a:lnTo>
                  <a:lnTo>
                    <a:pt x="431" y="5"/>
                  </a:lnTo>
                  <a:lnTo>
                    <a:pt x="5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2" name="Freeform 358"/>
            <p:cNvSpPr>
              <a:spLocks/>
            </p:cNvSpPr>
            <p:nvPr/>
          </p:nvSpPr>
          <p:spPr bwMode="auto">
            <a:xfrm>
              <a:off x="7640" y="3754"/>
              <a:ext cx="506" cy="506"/>
            </a:xfrm>
            <a:custGeom>
              <a:avLst/>
              <a:gdLst>
                <a:gd name="T0" fmla="*/ 228 w 1011"/>
                <a:gd name="T1" fmla="*/ 4 h 1013"/>
                <a:gd name="T2" fmla="*/ 297 w 1011"/>
                <a:gd name="T3" fmla="*/ 32 h 1013"/>
                <a:gd name="T4" fmla="*/ 506 w 1011"/>
                <a:gd name="T5" fmla="*/ 234 h 1013"/>
                <a:gd name="T6" fmla="*/ 714 w 1011"/>
                <a:gd name="T7" fmla="*/ 32 h 1013"/>
                <a:gd name="T8" fmla="*/ 783 w 1011"/>
                <a:gd name="T9" fmla="*/ 4 h 1013"/>
                <a:gd name="T10" fmla="*/ 857 w 1011"/>
                <a:gd name="T11" fmla="*/ 4 h 1013"/>
                <a:gd name="T12" fmla="*/ 926 w 1011"/>
                <a:gd name="T13" fmla="*/ 32 h 1013"/>
                <a:gd name="T14" fmla="*/ 981 w 1011"/>
                <a:gd name="T15" fmla="*/ 87 h 1013"/>
                <a:gd name="T16" fmla="*/ 1008 w 1011"/>
                <a:gd name="T17" fmla="*/ 156 h 1013"/>
                <a:gd name="T18" fmla="*/ 1008 w 1011"/>
                <a:gd name="T19" fmla="*/ 229 h 1013"/>
                <a:gd name="T20" fmla="*/ 981 w 1011"/>
                <a:gd name="T21" fmla="*/ 298 h 1013"/>
                <a:gd name="T22" fmla="*/ 777 w 1011"/>
                <a:gd name="T23" fmla="*/ 507 h 1013"/>
                <a:gd name="T24" fmla="*/ 981 w 1011"/>
                <a:gd name="T25" fmla="*/ 714 h 1013"/>
                <a:gd name="T26" fmla="*/ 1008 w 1011"/>
                <a:gd name="T27" fmla="*/ 783 h 1013"/>
                <a:gd name="T28" fmla="*/ 1008 w 1011"/>
                <a:gd name="T29" fmla="*/ 858 h 1013"/>
                <a:gd name="T30" fmla="*/ 981 w 1011"/>
                <a:gd name="T31" fmla="*/ 927 h 1013"/>
                <a:gd name="T32" fmla="*/ 926 w 1011"/>
                <a:gd name="T33" fmla="*/ 982 h 1013"/>
                <a:gd name="T34" fmla="*/ 857 w 1011"/>
                <a:gd name="T35" fmla="*/ 1010 h 1013"/>
                <a:gd name="T36" fmla="*/ 783 w 1011"/>
                <a:gd name="T37" fmla="*/ 1010 h 1013"/>
                <a:gd name="T38" fmla="*/ 714 w 1011"/>
                <a:gd name="T39" fmla="*/ 982 h 1013"/>
                <a:gd name="T40" fmla="*/ 506 w 1011"/>
                <a:gd name="T41" fmla="*/ 778 h 1013"/>
                <a:gd name="T42" fmla="*/ 297 w 1011"/>
                <a:gd name="T43" fmla="*/ 982 h 1013"/>
                <a:gd name="T44" fmla="*/ 228 w 1011"/>
                <a:gd name="T45" fmla="*/ 1010 h 1013"/>
                <a:gd name="T46" fmla="*/ 156 w 1011"/>
                <a:gd name="T47" fmla="*/ 1010 h 1013"/>
                <a:gd name="T48" fmla="*/ 86 w 1011"/>
                <a:gd name="T49" fmla="*/ 982 h 1013"/>
                <a:gd name="T50" fmla="*/ 32 w 1011"/>
                <a:gd name="T51" fmla="*/ 927 h 1013"/>
                <a:gd name="T52" fmla="*/ 3 w 1011"/>
                <a:gd name="T53" fmla="*/ 858 h 1013"/>
                <a:gd name="T54" fmla="*/ 3 w 1011"/>
                <a:gd name="T55" fmla="*/ 783 h 1013"/>
                <a:gd name="T56" fmla="*/ 32 w 1011"/>
                <a:gd name="T57" fmla="*/ 714 h 1013"/>
                <a:gd name="T58" fmla="*/ 234 w 1011"/>
                <a:gd name="T59" fmla="*/ 507 h 1013"/>
                <a:gd name="T60" fmla="*/ 32 w 1011"/>
                <a:gd name="T61" fmla="*/ 298 h 1013"/>
                <a:gd name="T62" fmla="*/ 3 w 1011"/>
                <a:gd name="T63" fmla="*/ 229 h 1013"/>
                <a:gd name="T64" fmla="*/ 3 w 1011"/>
                <a:gd name="T65" fmla="*/ 156 h 1013"/>
                <a:gd name="T66" fmla="*/ 32 w 1011"/>
                <a:gd name="T67" fmla="*/ 87 h 1013"/>
                <a:gd name="T68" fmla="*/ 86 w 1011"/>
                <a:gd name="T69" fmla="*/ 32 h 1013"/>
                <a:gd name="T70" fmla="*/ 156 w 1011"/>
                <a:gd name="T71" fmla="*/ 4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11" h="1013">
                  <a:moveTo>
                    <a:pt x="191" y="0"/>
                  </a:moveTo>
                  <a:lnTo>
                    <a:pt x="228" y="4"/>
                  </a:lnTo>
                  <a:lnTo>
                    <a:pt x="264" y="15"/>
                  </a:lnTo>
                  <a:lnTo>
                    <a:pt x="297" y="32"/>
                  </a:lnTo>
                  <a:lnTo>
                    <a:pt x="327" y="57"/>
                  </a:lnTo>
                  <a:lnTo>
                    <a:pt x="506" y="234"/>
                  </a:lnTo>
                  <a:lnTo>
                    <a:pt x="683" y="57"/>
                  </a:lnTo>
                  <a:lnTo>
                    <a:pt x="714" y="32"/>
                  </a:lnTo>
                  <a:lnTo>
                    <a:pt x="747" y="15"/>
                  </a:lnTo>
                  <a:lnTo>
                    <a:pt x="783" y="4"/>
                  </a:lnTo>
                  <a:lnTo>
                    <a:pt x="820" y="0"/>
                  </a:lnTo>
                  <a:lnTo>
                    <a:pt x="857" y="4"/>
                  </a:lnTo>
                  <a:lnTo>
                    <a:pt x="892" y="15"/>
                  </a:lnTo>
                  <a:lnTo>
                    <a:pt x="926" y="32"/>
                  </a:lnTo>
                  <a:lnTo>
                    <a:pt x="956" y="57"/>
                  </a:lnTo>
                  <a:lnTo>
                    <a:pt x="981" y="87"/>
                  </a:lnTo>
                  <a:lnTo>
                    <a:pt x="997" y="121"/>
                  </a:lnTo>
                  <a:lnTo>
                    <a:pt x="1008" y="156"/>
                  </a:lnTo>
                  <a:lnTo>
                    <a:pt x="1011" y="193"/>
                  </a:lnTo>
                  <a:lnTo>
                    <a:pt x="1008" y="229"/>
                  </a:lnTo>
                  <a:lnTo>
                    <a:pt x="997" y="266"/>
                  </a:lnTo>
                  <a:lnTo>
                    <a:pt x="981" y="298"/>
                  </a:lnTo>
                  <a:lnTo>
                    <a:pt x="956" y="328"/>
                  </a:lnTo>
                  <a:lnTo>
                    <a:pt x="777" y="507"/>
                  </a:lnTo>
                  <a:lnTo>
                    <a:pt x="956" y="684"/>
                  </a:lnTo>
                  <a:lnTo>
                    <a:pt x="981" y="714"/>
                  </a:lnTo>
                  <a:lnTo>
                    <a:pt x="997" y="748"/>
                  </a:lnTo>
                  <a:lnTo>
                    <a:pt x="1008" y="783"/>
                  </a:lnTo>
                  <a:lnTo>
                    <a:pt x="1011" y="820"/>
                  </a:lnTo>
                  <a:lnTo>
                    <a:pt x="1008" y="858"/>
                  </a:lnTo>
                  <a:lnTo>
                    <a:pt x="997" y="893"/>
                  </a:lnTo>
                  <a:lnTo>
                    <a:pt x="981" y="927"/>
                  </a:lnTo>
                  <a:lnTo>
                    <a:pt x="956" y="957"/>
                  </a:lnTo>
                  <a:lnTo>
                    <a:pt x="926" y="982"/>
                  </a:lnTo>
                  <a:lnTo>
                    <a:pt x="892" y="999"/>
                  </a:lnTo>
                  <a:lnTo>
                    <a:pt x="857" y="1010"/>
                  </a:lnTo>
                  <a:lnTo>
                    <a:pt x="820" y="1013"/>
                  </a:lnTo>
                  <a:lnTo>
                    <a:pt x="783" y="1010"/>
                  </a:lnTo>
                  <a:lnTo>
                    <a:pt x="747" y="999"/>
                  </a:lnTo>
                  <a:lnTo>
                    <a:pt x="714" y="982"/>
                  </a:lnTo>
                  <a:lnTo>
                    <a:pt x="683" y="957"/>
                  </a:lnTo>
                  <a:lnTo>
                    <a:pt x="506" y="778"/>
                  </a:lnTo>
                  <a:lnTo>
                    <a:pt x="327" y="957"/>
                  </a:lnTo>
                  <a:lnTo>
                    <a:pt x="297" y="982"/>
                  </a:lnTo>
                  <a:lnTo>
                    <a:pt x="264" y="999"/>
                  </a:lnTo>
                  <a:lnTo>
                    <a:pt x="228" y="1010"/>
                  </a:lnTo>
                  <a:lnTo>
                    <a:pt x="191" y="1013"/>
                  </a:lnTo>
                  <a:lnTo>
                    <a:pt x="156" y="1010"/>
                  </a:lnTo>
                  <a:lnTo>
                    <a:pt x="120" y="999"/>
                  </a:lnTo>
                  <a:lnTo>
                    <a:pt x="86" y="982"/>
                  </a:lnTo>
                  <a:lnTo>
                    <a:pt x="56" y="957"/>
                  </a:lnTo>
                  <a:lnTo>
                    <a:pt x="32" y="927"/>
                  </a:lnTo>
                  <a:lnTo>
                    <a:pt x="14" y="893"/>
                  </a:lnTo>
                  <a:lnTo>
                    <a:pt x="3" y="858"/>
                  </a:lnTo>
                  <a:lnTo>
                    <a:pt x="0" y="820"/>
                  </a:lnTo>
                  <a:lnTo>
                    <a:pt x="3" y="783"/>
                  </a:lnTo>
                  <a:lnTo>
                    <a:pt x="14" y="748"/>
                  </a:lnTo>
                  <a:lnTo>
                    <a:pt x="32" y="714"/>
                  </a:lnTo>
                  <a:lnTo>
                    <a:pt x="56" y="684"/>
                  </a:lnTo>
                  <a:lnTo>
                    <a:pt x="234" y="507"/>
                  </a:lnTo>
                  <a:lnTo>
                    <a:pt x="56" y="328"/>
                  </a:lnTo>
                  <a:lnTo>
                    <a:pt x="32" y="298"/>
                  </a:lnTo>
                  <a:lnTo>
                    <a:pt x="14" y="266"/>
                  </a:lnTo>
                  <a:lnTo>
                    <a:pt x="3" y="229"/>
                  </a:lnTo>
                  <a:lnTo>
                    <a:pt x="0" y="193"/>
                  </a:lnTo>
                  <a:lnTo>
                    <a:pt x="3" y="156"/>
                  </a:lnTo>
                  <a:lnTo>
                    <a:pt x="14" y="121"/>
                  </a:lnTo>
                  <a:lnTo>
                    <a:pt x="32" y="87"/>
                  </a:lnTo>
                  <a:lnTo>
                    <a:pt x="56" y="57"/>
                  </a:lnTo>
                  <a:lnTo>
                    <a:pt x="86" y="32"/>
                  </a:lnTo>
                  <a:lnTo>
                    <a:pt x="120" y="15"/>
                  </a:lnTo>
                  <a:lnTo>
                    <a:pt x="156" y="4"/>
                  </a:lnTo>
                  <a:lnTo>
                    <a:pt x="1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3" name="Freeform 359"/>
            <p:cNvSpPr>
              <a:spLocks/>
            </p:cNvSpPr>
            <p:nvPr/>
          </p:nvSpPr>
          <p:spPr bwMode="auto">
            <a:xfrm>
              <a:off x="7259" y="5500"/>
              <a:ext cx="506" cy="506"/>
            </a:xfrm>
            <a:custGeom>
              <a:avLst/>
              <a:gdLst>
                <a:gd name="T0" fmla="*/ 229 w 1013"/>
                <a:gd name="T1" fmla="*/ 3 h 1013"/>
                <a:gd name="T2" fmla="*/ 298 w 1013"/>
                <a:gd name="T3" fmla="*/ 32 h 1013"/>
                <a:gd name="T4" fmla="*/ 507 w 1013"/>
                <a:gd name="T5" fmla="*/ 235 h 1013"/>
                <a:gd name="T6" fmla="*/ 716 w 1013"/>
                <a:gd name="T7" fmla="*/ 32 h 1013"/>
                <a:gd name="T8" fmla="*/ 785 w 1013"/>
                <a:gd name="T9" fmla="*/ 3 h 1013"/>
                <a:gd name="T10" fmla="*/ 858 w 1013"/>
                <a:gd name="T11" fmla="*/ 3 h 1013"/>
                <a:gd name="T12" fmla="*/ 927 w 1013"/>
                <a:gd name="T13" fmla="*/ 32 h 1013"/>
                <a:gd name="T14" fmla="*/ 982 w 1013"/>
                <a:gd name="T15" fmla="*/ 86 h 1013"/>
                <a:gd name="T16" fmla="*/ 1010 w 1013"/>
                <a:gd name="T17" fmla="*/ 156 h 1013"/>
                <a:gd name="T18" fmla="*/ 1010 w 1013"/>
                <a:gd name="T19" fmla="*/ 230 h 1013"/>
                <a:gd name="T20" fmla="*/ 982 w 1013"/>
                <a:gd name="T21" fmla="*/ 299 h 1013"/>
                <a:gd name="T22" fmla="*/ 778 w 1013"/>
                <a:gd name="T23" fmla="*/ 506 h 1013"/>
                <a:gd name="T24" fmla="*/ 982 w 1013"/>
                <a:gd name="T25" fmla="*/ 715 h 1013"/>
                <a:gd name="T26" fmla="*/ 1010 w 1013"/>
                <a:gd name="T27" fmla="*/ 784 h 1013"/>
                <a:gd name="T28" fmla="*/ 1010 w 1013"/>
                <a:gd name="T29" fmla="*/ 857 h 1013"/>
                <a:gd name="T30" fmla="*/ 982 w 1013"/>
                <a:gd name="T31" fmla="*/ 926 h 1013"/>
                <a:gd name="T32" fmla="*/ 927 w 1013"/>
                <a:gd name="T33" fmla="*/ 981 h 1013"/>
                <a:gd name="T34" fmla="*/ 858 w 1013"/>
                <a:gd name="T35" fmla="*/ 1009 h 1013"/>
                <a:gd name="T36" fmla="*/ 783 w 1013"/>
                <a:gd name="T37" fmla="*/ 1009 h 1013"/>
                <a:gd name="T38" fmla="*/ 716 w 1013"/>
                <a:gd name="T39" fmla="*/ 981 h 1013"/>
                <a:gd name="T40" fmla="*/ 507 w 1013"/>
                <a:gd name="T41" fmla="*/ 779 h 1013"/>
                <a:gd name="T42" fmla="*/ 298 w 1013"/>
                <a:gd name="T43" fmla="*/ 981 h 1013"/>
                <a:gd name="T44" fmla="*/ 229 w 1013"/>
                <a:gd name="T45" fmla="*/ 1009 h 1013"/>
                <a:gd name="T46" fmla="*/ 156 w 1013"/>
                <a:gd name="T47" fmla="*/ 1009 h 1013"/>
                <a:gd name="T48" fmla="*/ 87 w 1013"/>
                <a:gd name="T49" fmla="*/ 981 h 1013"/>
                <a:gd name="T50" fmla="*/ 32 w 1013"/>
                <a:gd name="T51" fmla="*/ 926 h 1013"/>
                <a:gd name="T52" fmla="*/ 4 w 1013"/>
                <a:gd name="T53" fmla="*/ 857 h 1013"/>
                <a:gd name="T54" fmla="*/ 4 w 1013"/>
                <a:gd name="T55" fmla="*/ 784 h 1013"/>
                <a:gd name="T56" fmla="*/ 32 w 1013"/>
                <a:gd name="T57" fmla="*/ 715 h 1013"/>
                <a:gd name="T58" fmla="*/ 236 w 1013"/>
                <a:gd name="T59" fmla="*/ 506 h 1013"/>
                <a:gd name="T60" fmla="*/ 32 w 1013"/>
                <a:gd name="T61" fmla="*/ 299 h 1013"/>
                <a:gd name="T62" fmla="*/ 4 w 1013"/>
                <a:gd name="T63" fmla="*/ 230 h 1013"/>
                <a:gd name="T64" fmla="*/ 4 w 1013"/>
                <a:gd name="T65" fmla="*/ 156 h 1013"/>
                <a:gd name="T66" fmla="*/ 32 w 1013"/>
                <a:gd name="T67" fmla="*/ 86 h 1013"/>
                <a:gd name="T68" fmla="*/ 87 w 1013"/>
                <a:gd name="T69" fmla="*/ 32 h 1013"/>
                <a:gd name="T70" fmla="*/ 156 w 1013"/>
                <a:gd name="T71" fmla="*/ 3 h 1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13" h="1013">
                  <a:moveTo>
                    <a:pt x="193" y="0"/>
                  </a:moveTo>
                  <a:lnTo>
                    <a:pt x="229" y="3"/>
                  </a:lnTo>
                  <a:lnTo>
                    <a:pt x="266" y="14"/>
                  </a:lnTo>
                  <a:lnTo>
                    <a:pt x="298" y="32"/>
                  </a:lnTo>
                  <a:lnTo>
                    <a:pt x="328" y="56"/>
                  </a:lnTo>
                  <a:lnTo>
                    <a:pt x="507" y="235"/>
                  </a:lnTo>
                  <a:lnTo>
                    <a:pt x="684" y="56"/>
                  </a:lnTo>
                  <a:lnTo>
                    <a:pt x="716" y="32"/>
                  </a:lnTo>
                  <a:lnTo>
                    <a:pt x="748" y="14"/>
                  </a:lnTo>
                  <a:lnTo>
                    <a:pt x="785" y="3"/>
                  </a:lnTo>
                  <a:lnTo>
                    <a:pt x="820" y="0"/>
                  </a:lnTo>
                  <a:lnTo>
                    <a:pt x="858" y="3"/>
                  </a:lnTo>
                  <a:lnTo>
                    <a:pt x="893" y="14"/>
                  </a:lnTo>
                  <a:lnTo>
                    <a:pt x="927" y="32"/>
                  </a:lnTo>
                  <a:lnTo>
                    <a:pt x="957" y="56"/>
                  </a:lnTo>
                  <a:lnTo>
                    <a:pt x="982" y="86"/>
                  </a:lnTo>
                  <a:lnTo>
                    <a:pt x="999" y="120"/>
                  </a:lnTo>
                  <a:lnTo>
                    <a:pt x="1010" y="156"/>
                  </a:lnTo>
                  <a:lnTo>
                    <a:pt x="1013" y="193"/>
                  </a:lnTo>
                  <a:lnTo>
                    <a:pt x="1010" y="230"/>
                  </a:lnTo>
                  <a:lnTo>
                    <a:pt x="999" y="265"/>
                  </a:lnTo>
                  <a:lnTo>
                    <a:pt x="982" y="299"/>
                  </a:lnTo>
                  <a:lnTo>
                    <a:pt x="957" y="329"/>
                  </a:lnTo>
                  <a:lnTo>
                    <a:pt x="778" y="506"/>
                  </a:lnTo>
                  <a:lnTo>
                    <a:pt x="957" y="685"/>
                  </a:lnTo>
                  <a:lnTo>
                    <a:pt x="982" y="715"/>
                  </a:lnTo>
                  <a:lnTo>
                    <a:pt x="999" y="749"/>
                  </a:lnTo>
                  <a:lnTo>
                    <a:pt x="1010" y="784"/>
                  </a:lnTo>
                  <a:lnTo>
                    <a:pt x="1013" y="820"/>
                  </a:lnTo>
                  <a:lnTo>
                    <a:pt x="1010" y="857"/>
                  </a:lnTo>
                  <a:lnTo>
                    <a:pt x="999" y="892"/>
                  </a:lnTo>
                  <a:lnTo>
                    <a:pt x="982" y="926"/>
                  </a:lnTo>
                  <a:lnTo>
                    <a:pt x="957" y="956"/>
                  </a:lnTo>
                  <a:lnTo>
                    <a:pt x="927" y="981"/>
                  </a:lnTo>
                  <a:lnTo>
                    <a:pt x="893" y="998"/>
                  </a:lnTo>
                  <a:lnTo>
                    <a:pt x="858" y="1009"/>
                  </a:lnTo>
                  <a:lnTo>
                    <a:pt x="820" y="1013"/>
                  </a:lnTo>
                  <a:lnTo>
                    <a:pt x="783" y="1009"/>
                  </a:lnTo>
                  <a:lnTo>
                    <a:pt x="748" y="998"/>
                  </a:lnTo>
                  <a:lnTo>
                    <a:pt x="716" y="981"/>
                  </a:lnTo>
                  <a:lnTo>
                    <a:pt x="684" y="956"/>
                  </a:lnTo>
                  <a:lnTo>
                    <a:pt x="507" y="779"/>
                  </a:lnTo>
                  <a:lnTo>
                    <a:pt x="328" y="956"/>
                  </a:lnTo>
                  <a:lnTo>
                    <a:pt x="298" y="981"/>
                  </a:lnTo>
                  <a:lnTo>
                    <a:pt x="266" y="998"/>
                  </a:lnTo>
                  <a:lnTo>
                    <a:pt x="229" y="1009"/>
                  </a:lnTo>
                  <a:lnTo>
                    <a:pt x="193" y="1013"/>
                  </a:lnTo>
                  <a:lnTo>
                    <a:pt x="156" y="1009"/>
                  </a:lnTo>
                  <a:lnTo>
                    <a:pt x="121" y="998"/>
                  </a:lnTo>
                  <a:lnTo>
                    <a:pt x="87" y="981"/>
                  </a:lnTo>
                  <a:lnTo>
                    <a:pt x="57" y="956"/>
                  </a:lnTo>
                  <a:lnTo>
                    <a:pt x="32" y="926"/>
                  </a:lnTo>
                  <a:lnTo>
                    <a:pt x="14" y="892"/>
                  </a:lnTo>
                  <a:lnTo>
                    <a:pt x="4" y="857"/>
                  </a:lnTo>
                  <a:lnTo>
                    <a:pt x="0" y="820"/>
                  </a:lnTo>
                  <a:lnTo>
                    <a:pt x="4" y="784"/>
                  </a:lnTo>
                  <a:lnTo>
                    <a:pt x="14" y="749"/>
                  </a:lnTo>
                  <a:lnTo>
                    <a:pt x="32" y="715"/>
                  </a:lnTo>
                  <a:lnTo>
                    <a:pt x="57" y="685"/>
                  </a:lnTo>
                  <a:lnTo>
                    <a:pt x="236" y="506"/>
                  </a:lnTo>
                  <a:lnTo>
                    <a:pt x="57" y="329"/>
                  </a:lnTo>
                  <a:lnTo>
                    <a:pt x="32" y="299"/>
                  </a:lnTo>
                  <a:lnTo>
                    <a:pt x="14" y="265"/>
                  </a:lnTo>
                  <a:lnTo>
                    <a:pt x="4" y="230"/>
                  </a:lnTo>
                  <a:lnTo>
                    <a:pt x="0" y="193"/>
                  </a:lnTo>
                  <a:lnTo>
                    <a:pt x="4" y="156"/>
                  </a:lnTo>
                  <a:lnTo>
                    <a:pt x="14" y="120"/>
                  </a:lnTo>
                  <a:lnTo>
                    <a:pt x="32" y="86"/>
                  </a:lnTo>
                  <a:lnTo>
                    <a:pt x="57" y="56"/>
                  </a:lnTo>
                  <a:lnTo>
                    <a:pt x="87" y="32"/>
                  </a:lnTo>
                  <a:lnTo>
                    <a:pt x="121" y="14"/>
                  </a:lnTo>
                  <a:lnTo>
                    <a:pt x="156" y="3"/>
                  </a:lnTo>
                  <a:lnTo>
                    <a:pt x="1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4" name="Freeform 360"/>
            <p:cNvSpPr>
              <a:spLocks/>
            </p:cNvSpPr>
            <p:nvPr/>
          </p:nvSpPr>
          <p:spPr bwMode="auto">
            <a:xfrm>
              <a:off x="7531" y="4000"/>
              <a:ext cx="1363" cy="1272"/>
            </a:xfrm>
            <a:custGeom>
              <a:avLst/>
              <a:gdLst>
                <a:gd name="T0" fmla="*/ 2092 w 2724"/>
                <a:gd name="T1" fmla="*/ 3 h 2545"/>
                <a:gd name="T2" fmla="*/ 2161 w 2724"/>
                <a:gd name="T3" fmla="*/ 32 h 2545"/>
                <a:gd name="T4" fmla="*/ 2667 w 2724"/>
                <a:gd name="T5" fmla="*/ 533 h 2545"/>
                <a:gd name="T6" fmla="*/ 2710 w 2724"/>
                <a:gd name="T7" fmla="*/ 597 h 2545"/>
                <a:gd name="T8" fmla="*/ 2724 w 2724"/>
                <a:gd name="T9" fmla="*/ 667 h 2545"/>
                <a:gd name="T10" fmla="*/ 2710 w 2724"/>
                <a:gd name="T11" fmla="*/ 740 h 2545"/>
                <a:gd name="T12" fmla="*/ 2667 w 2724"/>
                <a:gd name="T13" fmla="*/ 804 h 2545"/>
                <a:gd name="T14" fmla="*/ 2161 w 2724"/>
                <a:gd name="T15" fmla="*/ 1305 h 2545"/>
                <a:gd name="T16" fmla="*/ 2092 w 2724"/>
                <a:gd name="T17" fmla="*/ 1333 h 2545"/>
                <a:gd name="T18" fmla="*/ 2019 w 2724"/>
                <a:gd name="T19" fmla="*/ 1333 h 2545"/>
                <a:gd name="T20" fmla="*/ 1950 w 2724"/>
                <a:gd name="T21" fmla="*/ 1305 h 2545"/>
                <a:gd name="T22" fmla="*/ 1895 w 2724"/>
                <a:gd name="T23" fmla="*/ 1250 h 2545"/>
                <a:gd name="T24" fmla="*/ 1867 w 2724"/>
                <a:gd name="T25" fmla="*/ 1181 h 2545"/>
                <a:gd name="T26" fmla="*/ 1867 w 2724"/>
                <a:gd name="T27" fmla="*/ 1108 h 2545"/>
                <a:gd name="T28" fmla="*/ 1895 w 2724"/>
                <a:gd name="T29" fmla="*/ 1039 h 2545"/>
                <a:gd name="T30" fmla="*/ 2067 w 2724"/>
                <a:gd name="T31" fmla="*/ 862 h 2545"/>
                <a:gd name="T32" fmla="*/ 1801 w 2724"/>
                <a:gd name="T33" fmla="*/ 883 h 2545"/>
                <a:gd name="T34" fmla="*/ 1559 w 2724"/>
                <a:gd name="T35" fmla="*/ 935 h 2545"/>
                <a:gd name="T36" fmla="*/ 1335 w 2724"/>
                <a:gd name="T37" fmla="*/ 1014 h 2545"/>
                <a:gd name="T38" fmla="*/ 1133 w 2724"/>
                <a:gd name="T39" fmla="*/ 1123 h 2545"/>
                <a:gd name="T40" fmla="*/ 951 w 2724"/>
                <a:gd name="T41" fmla="*/ 1257 h 2545"/>
                <a:gd name="T42" fmla="*/ 792 w 2724"/>
                <a:gd name="T43" fmla="*/ 1422 h 2545"/>
                <a:gd name="T44" fmla="*/ 652 w 2724"/>
                <a:gd name="T45" fmla="*/ 1615 h 2545"/>
                <a:gd name="T46" fmla="*/ 565 w 2724"/>
                <a:gd name="T47" fmla="*/ 1774 h 2545"/>
                <a:gd name="T48" fmla="*/ 498 w 2724"/>
                <a:gd name="T49" fmla="*/ 1928 h 2545"/>
                <a:gd name="T50" fmla="*/ 448 w 2724"/>
                <a:gd name="T51" fmla="*/ 2068 h 2545"/>
                <a:gd name="T52" fmla="*/ 416 w 2724"/>
                <a:gd name="T53" fmla="*/ 2189 h 2545"/>
                <a:gd name="T54" fmla="*/ 397 w 2724"/>
                <a:gd name="T55" fmla="*/ 2284 h 2545"/>
                <a:gd name="T56" fmla="*/ 386 w 2724"/>
                <a:gd name="T57" fmla="*/ 2346 h 2545"/>
                <a:gd name="T58" fmla="*/ 384 w 2724"/>
                <a:gd name="T59" fmla="*/ 2369 h 2545"/>
                <a:gd name="T60" fmla="*/ 359 w 2724"/>
                <a:gd name="T61" fmla="*/ 2447 h 2545"/>
                <a:gd name="T62" fmla="*/ 306 w 2724"/>
                <a:gd name="T63" fmla="*/ 2507 h 2545"/>
                <a:gd name="T64" fmla="*/ 234 w 2724"/>
                <a:gd name="T65" fmla="*/ 2539 h 2545"/>
                <a:gd name="T66" fmla="*/ 175 w 2724"/>
                <a:gd name="T67" fmla="*/ 2543 h 2545"/>
                <a:gd name="T68" fmla="*/ 92 w 2724"/>
                <a:gd name="T69" fmla="*/ 2516 h 2545"/>
                <a:gd name="T70" fmla="*/ 32 w 2724"/>
                <a:gd name="T71" fmla="*/ 2460 h 2545"/>
                <a:gd name="T72" fmla="*/ 2 w 2724"/>
                <a:gd name="T73" fmla="*/ 2380 h 2545"/>
                <a:gd name="T74" fmla="*/ 2 w 2724"/>
                <a:gd name="T75" fmla="*/ 2327 h 2545"/>
                <a:gd name="T76" fmla="*/ 9 w 2724"/>
                <a:gd name="T77" fmla="*/ 2275 h 2545"/>
                <a:gd name="T78" fmla="*/ 23 w 2724"/>
                <a:gd name="T79" fmla="*/ 2189 h 2545"/>
                <a:gd name="T80" fmla="*/ 49 w 2724"/>
                <a:gd name="T81" fmla="*/ 2070 h 2545"/>
                <a:gd name="T82" fmla="*/ 90 w 2724"/>
                <a:gd name="T83" fmla="*/ 1927 h 2545"/>
                <a:gd name="T84" fmla="*/ 149 w 2724"/>
                <a:gd name="T85" fmla="*/ 1765 h 2545"/>
                <a:gd name="T86" fmla="*/ 225 w 2724"/>
                <a:gd name="T87" fmla="*/ 1592 h 2545"/>
                <a:gd name="T88" fmla="*/ 326 w 2724"/>
                <a:gd name="T89" fmla="*/ 1411 h 2545"/>
                <a:gd name="T90" fmla="*/ 411 w 2724"/>
                <a:gd name="T91" fmla="*/ 1285 h 2545"/>
                <a:gd name="T92" fmla="*/ 514 w 2724"/>
                <a:gd name="T93" fmla="*/ 1156 h 2545"/>
                <a:gd name="T94" fmla="*/ 632 w 2724"/>
                <a:gd name="T95" fmla="*/ 1030 h 2545"/>
                <a:gd name="T96" fmla="*/ 770 w 2724"/>
                <a:gd name="T97" fmla="*/ 910 h 2545"/>
                <a:gd name="T98" fmla="*/ 928 w 2724"/>
                <a:gd name="T99" fmla="*/ 797 h 2545"/>
                <a:gd name="T100" fmla="*/ 1109 w 2724"/>
                <a:gd name="T101" fmla="*/ 696 h 2545"/>
                <a:gd name="T102" fmla="*/ 1311 w 2724"/>
                <a:gd name="T103" fmla="*/ 611 h 2545"/>
                <a:gd name="T104" fmla="*/ 1537 w 2724"/>
                <a:gd name="T105" fmla="*/ 543 h 2545"/>
                <a:gd name="T106" fmla="*/ 1791 w 2724"/>
                <a:gd name="T107" fmla="*/ 497 h 2545"/>
                <a:gd name="T108" fmla="*/ 2069 w 2724"/>
                <a:gd name="T109" fmla="*/ 478 h 2545"/>
                <a:gd name="T110" fmla="*/ 1895 w 2724"/>
                <a:gd name="T111" fmla="*/ 297 h 2545"/>
                <a:gd name="T112" fmla="*/ 1867 w 2724"/>
                <a:gd name="T113" fmla="*/ 228 h 2545"/>
                <a:gd name="T114" fmla="*/ 1867 w 2724"/>
                <a:gd name="T115" fmla="*/ 156 h 2545"/>
                <a:gd name="T116" fmla="*/ 1895 w 2724"/>
                <a:gd name="T117" fmla="*/ 87 h 2545"/>
                <a:gd name="T118" fmla="*/ 1950 w 2724"/>
                <a:gd name="T119" fmla="*/ 32 h 2545"/>
                <a:gd name="T120" fmla="*/ 2019 w 2724"/>
                <a:gd name="T121" fmla="*/ 3 h 2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24" h="2545">
                  <a:moveTo>
                    <a:pt x="2055" y="0"/>
                  </a:moveTo>
                  <a:lnTo>
                    <a:pt x="2092" y="3"/>
                  </a:lnTo>
                  <a:lnTo>
                    <a:pt x="2127" y="14"/>
                  </a:lnTo>
                  <a:lnTo>
                    <a:pt x="2161" y="32"/>
                  </a:lnTo>
                  <a:lnTo>
                    <a:pt x="2191" y="56"/>
                  </a:lnTo>
                  <a:lnTo>
                    <a:pt x="2667" y="533"/>
                  </a:lnTo>
                  <a:lnTo>
                    <a:pt x="2692" y="563"/>
                  </a:lnTo>
                  <a:lnTo>
                    <a:pt x="2710" y="597"/>
                  </a:lnTo>
                  <a:lnTo>
                    <a:pt x="2721" y="632"/>
                  </a:lnTo>
                  <a:lnTo>
                    <a:pt x="2724" y="667"/>
                  </a:lnTo>
                  <a:lnTo>
                    <a:pt x="2721" y="705"/>
                  </a:lnTo>
                  <a:lnTo>
                    <a:pt x="2710" y="740"/>
                  </a:lnTo>
                  <a:lnTo>
                    <a:pt x="2692" y="774"/>
                  </a:lnTo>
                  <a:lnTo>
                    <a:pt x="2667" y="804"/>
                  </a:lnTo>
                  <a:lnTo>
                    <a:pt x="2191" y="1280"/>
                  </a:lnTo>
                  <a:lnTo>
                    <a:pt x="2161" y="1305"/>
                  </a:lnTo>
                  <a:lnTo>
                    <a:pt x="2127" y="1323"/>
                  </a:lnTo>
                  <a:lnTo>
                    <a:pt x="2092" y="1333"/>
                  </a:lnTo>
                  <a:lnTo>
                    <a:pt x="2055" y="1337"/>
                  </a:lnTo>
                  <a:lnTo>
                    <a:pt x="2019" y="1333"/>
                  </a:lnTo>
                  <a:lnTo>
                    <a:pt x="1982" y="1323"/>
                  </a:lnTo>
                  <a:lnTo>
                    <a:pt x="1950" y="1305"/>
                  </a:lnTo>
                  <a:lnTo>
                    <a:pt x="1920" y="1280"/>
                  </a:lnTo>
                  <a:lnTo>
                    <a:pt x="1895" y="1250"/>
                  </a:lnTo>
                  <a:lnTo>
                    <a:pt x="1877" y="1216"/>
                  </a:lnTo>
                  <a:lnTo>
                    <a:pt x="1867" y="1181"/>
                  </a:lnTo>
                  <a:lnTo>
                    <a:pt x="1863" y="1144"/>
                  </a:lnTo>
                  <a:lnTo>
                    <a:pt x="1867" y="1108"/>
                  </a:lnTo>
                  <a:lnTo>
                    <a:pt x="1877" y="1071"/>
                  </a:lnTo>
                  <a:lnTo>
                    <a:pt x="1895" y="1039"/>
                  </a:lnTo>
                  <a:lnTo>
                    <a:pt x="1920" y="1009"/>
                  </a:lnTo>
                  <a:lnTo>
                    <a:pt x="2067" y="862"/>
                  </a:lnTo>
                  <a:lnTo>
                    <a:pt x="1932" y="869"/>
                  </a:lnTo>
                  <a:lnTo>
                    <a:pt x="1801" y="883"/>
                  </a:lnTo>
                  <a:lnTo>
                    <a:pt x="1677" y="906"/>
                  </a:lnTo>
                  <a:lnTo>
                    <a:pt x="1559" y="935"/>
                  </a:lnTo>
                  <a:lnTo>
                    <a:pt x="1443" y="970"/>
                  </a:lnTo>
                  <a:lnTo>
                    <a:pt x="1335" y="1014"/>
                  </a:lnTo>
                  <a:lnTo>
                    <a:pt x="1231" y="1064"/>
                  </a:lnTo>
                  <a:lnTo>
                    <a:pt x="1133" y="1123"/>
                  </a:lnTo>
                  <a:lnTo>
                    <a:pt x="1040" y="1186"/>
                  </a:lnTo>
                  <a:lnTo>
                    <a:pt x="951" y="1257"/>
                  </a:lnTo>
                  <a:lnTo>
                    <a:pt x="870" y="1337"/>
                  </a:lnTo>
                  <a:lnTo>
                    <a:pt x="792" y="1422"/>
                  </a:lnTo>
                  <a:lnTo>
                    <a:pt x="719" y="1514"/>
                  </a:lnTo>
                  <a:lnTo>
                    <a:pt x="652" y="1615"/>
                  </a:lnTo>
                  <a:lnTo>
                    <a:pt x="606" y="1695"/>
                  </a:lnTo>
                  <a:lnTo>
                    <a:pt x="565" y="1774"/>
                  </a:lnTo>
                  <a:lnTo>
                    <a:pt x="528" y="1852"/>
                  </a:lnTo>
                  <a:lnTo>
                    <a:pt x="498" y="1928"/>
                  </a:lnTo>
                  <a:lnTo>
                    <a:pt x="471" y="1999"/>
                  </a:lnTo>
                  <a:lnTo>
                    <a:pt x="448" y="2068"/>
                  </a:lnTo>
                  <a:lnTo>
                    <a:pt x="430" y="2132"/>
                  </a:lnTo>
                  <a:lnTo>
                    <a:pt x="416" y="2189"/>
                  </a:lnTo>
                  <a:lnTo>
                    <a:pt x="404" y="2240"/>
                  </a:lnTo>
                  <a:lnTo>
                    <a:pt x="397" y="2284"/>
                  </a:lnTo>
                  <a:lnTo>
                    <a:pt x="390" y="2320"/>
                  </a:lnTo>
                  <a:lnTo>
                    <a:pt x="386" y="2346"/>
                  </a:lnTo>
                  <a:lnTo>
                    <a:pt x="384" y="2362"/>
                  </a:lnTo>
                  <a:lnTo>
                    <a:pt x="384" y="2369"/>
                  </a:lnTo>
                  <a:lnTo>
                    <a:pt x="375" y="2410"/>
                  </a:lnTo>
                  <a:lnTo>
                    <a:pt x="359" y="2447"/>
                  </a:lnTo>
                  <a:lnTo>
                    <a:pt x="336" y="2479"/>
                  </a:lnTo>
                  <a:lnTo>
                    <a:pt x="306" y="2507"/>
                  </a:lnTo>
                  <a:lnTo>
                    <a:pt x="271" y="2527"/>
                  </a:lnTo>
                  <a:lnTo>
                    <a:pt x="234" y="2539"/>
                  </a:lnTo>
                  <a:lnTo>
                    <a:pt x="193" y="2545"/>
                  </a:lnTo>
                  <a:lnTo>
                    <a:pt x="175" y="2543"/>
                  </a:lnTo>
                  <a:lnTo>
                    <a:pt x="133" y="2534"/>
                  </a:lnTo>
                  <a:lnTo>
                    <a:pt x="92" y="2516"/>
                  </a:lnTo>
                  <a:lnTo>
                    <a:pt x="60" y="2491"/>
                  </a:lnTo>
                  <a:lnTo>
                    <a:pt x="32" y="2460"/>
                  </a:lnTo>
                  <a:lnTo>
                    <a:pt x="12" y="2421"/>
                  </a:lnTo>
                  <a:lnTo>
                    <a:pt x="2" y="2380"/>
                  </a:lnTo>
                  <a:lnTo>
                    <a:pt x="0" y="2336"/>
                  </a:lnTo>
                  <a:lnTo>
                    <a:pt x="2" y="2327"/>
                  </a:lnTo>
                  <a:lnTo>
                    <a:pt x="3" y="2305"/>
                  </a:lnTo>
                  <a:lnTo>
                    <a:pt x="9" y="2275"/>
                  </a:lnTo>
                  <a:lnTo>
                    <a:pt x="14" y="2236"/>
                  </a:lnTo>
                  <a:lnTo>
                    <a:pt x="23" y="2189"/>
                  </a:lnTo>
                  <a:lnTo>
                    <a:pt x="35" y="2132"/>
                  </a:lnTo>
                  <a:lnTo>
                    <a:pt x="49" y="2070"/>
                  </a:lnTo>
                  <a:lnTo>
                    <a:pt x="67" y="2001"/>
                  </a:lnTo>
                  <a:lnTo>
                    <a:pt x="90" y="1927"/>
                  </a:lnTo>
                  <a:lnTo>
                    <a:pt x="117" y="1849"/>
                  </a:lnTo>
                  <a:lnTo>
                    <a:pt x="149" y="1765"/>
                  </a:lnTo>
                  <a:lnTo>
                    <a:pt x="184" y="1680"/>
                  </a:lnTo>
                  <a:lnTo>
                    <a:pt x="225" y="1592"/>
                  </a:lnTo>
                  <a:lnTo>
                    <a:pt x="273" y="1501"/>
                  </a:lnTo>
                  <a:lnTo>
                    <a:pt x="326" y="1411"/>
                  </a:lnTo>
                  <a:lnTo>
                    <a:pt x="366" y="1349"/>
                  </a:lnTo>
                  <a:lnTo>
                    <a:pt x="411" y="1285"/>
                  </a:lnTo>
                  <a:lnTo>
                    <a:pt x="460" y="1222"/>
                  </a:lnTo>
                  <a:lnTo>
                    <a:pt x="514" y="1156"/>
                  </a:lnTo>
                  <a:lnTo>
                    <a:pt x="570" y="1094"/>
                  </a:lnTo>
                  <a:lnTo>
                    <a:pt x="632" y="1030"/>
                  </a:lnTo>
                  <a:lnTo>
                    <a:pt x="700" y="970"/>
                  </a:lnTo>
                  <a:lnTo>
                    <a:pt x="770" y="910"/>
                  </a:lnTo>
                  <a:lnTo>
                    <a:pt x="847" y="852"/>
                  </a:lnTo>
                  <a:lnTo>
                    <a:pt x="928" y="797"/>
                  </a:lnTo>
                  <a:lnTo>
                    <a:pt x="1017" y="745"/>
                  </a:lnTo>
                  <a:lnTo>
                    <a:pt x="1109" y="696"/>
                  </a:lnTo>
                  <a:lnTo>
                    <a:pt x="1208" y="651"/>
                  </a:lnTo>
                  <a:lnTo>
                    <a:pt x="1311" y="611"/>
                  </a:lnTo>
                  <a:lnTo>
                    <a:pt x="1422" y="575"/>
                  </a:lnTo>
                  <a:lnTo>
                    <a:pt x="1537" y="543"/>
                  </a:lnTo>
                  <a:lnTo>
                    <a:pt x="1661" y="519"/>
                  </a:lnTo>
                  <a:lnTo>
                    <a:pt x="1791" y="497"/>
                  </a:lnTo>
                  <a:lnTo>
                    <a:pt x="1925" y="483"/>
                  </a:lnTo>
                  <a:lnTo>
                    <a:pt x="2069" y="478"/>
                  </a:lnTo>
                  <a:lnTo>
                    <a:pt x="1920" y="327"/>
                  </a:lnTo>
                  <a:lnTo>
                    <a:pt x="1895" y="297"/>
                  </a:lnTo>
                  <a:lnTo>
                    <a:pt x="1877" y="264"/>
                  </a:lnTo>
                  <a:lnTo>
                    <a:pt x="1867" y="228"/>
                  </a:lnTo>
                  <a:lnTo>
                    <a:pt x="1863" y="193"/>
                  </a:lnTo>
                  <a:lnTo>
                    <a:pt x="1867" y="156"/>
                  </a:lnTo>
                  <a:lnTo>
                    <a:pt x="1877" y="120"/>
                  </a:lnTo>
                  <a:lnTo>
                    <a:pt x="1895" y="87"/>
                  </a:lnTo>
                  <a:lnTo>
                    <a:pt x="1920" y="56"/>
                  </a:lnTo>
                  <a:lnTo>
                    <a:pt x="1950" y="32"/>
                  </a:lnTo>
                  <a:lnTo>
                    <a:pt x="1982" y="14"/>
                  </a:lnTo>
                  <a:lnTo>
                    <a:pt x="2019" y="3"/>
                  </a:lnTo>
                  <a:lnTo>
                    <a:pt x="20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94" name="Group 293"/>
          <p:cNvGrpSpPr>
            <a:grpSpLocks noChangeAspect="1"/>
          </p:cNvGrpSpPr>
          <p:nvPr/>
        </p:nvGrpSpPr>
        <p:grpSpPr bwMode="auto">
          <a:xfrm>
            <a:off x="889084" y="2838295"/>
            <a:ext cx="224915" cy="224759"/>
            <a:chOff x="975" y="3655"/>
            <a:chExt cx="2900" cy="2898"/>
          </a:xfrm>
          <a:solidFill>
            <a:schemeClr val="tx1">
              <a:lumMod val="65000"/>
              <a:lumOff val="35000"/>
            </a:schemeClr>
          </a:solidFill>
        </p:grpSpPr>
        <p:sp>
          <p:nvSpPr>
            <p:cNvPr id="997" name="Freeform 295"/>
            <p:cNvSpPr>
              <a:spLocks/>
            </p:cNvSpPr>
            <p:nvPr/>
          </p:nvSpPr>
          <p:spPr bwMode="auto">
            <a:xfrm>
              <a:off x="975" y="3655"/>
              <a:ext cx="2900" cy="2898"/>
            </a:xfrm>
            <a:custGeom>
              <a:avLst/>
              <a:gdLst>
                <a:gd name="T0" fmla="*/ 3384 w 5801"/>
                <a:gd name="T1" fmla="*/ 41 h 5797"/>
                <a:gd name="T2" fmla="*/ 4011 w 5801"/>
                <a:gd name="T3" fmla="*/ 221 h 5797"/>
                <a:gd name="T4" fmla="*/ 4590 w 5801"/>
                <a:gd name="T5" fmla="*/ 541 h 5797"/>
                <a:gd name="T6" fmla="*/ 5120 w 5801"/>
                <a:gd name="T7" fmla="*/ 275 h 5797"/>
                <a:gd name="T8" fmla="*/ 5261 w 5801"/>
                <a:gd name="T9" fmla="*/ 296 h 5797"/>
                <a:gd name="T10" fmla="*/ 5326 w 5801"/>
                <a:gd name="T11" fmla="*/ 425 h 5797"/>
                <a:gd name="T12" fmla="*/ 5291 w 5801"/>
                <a:gd name="T13" fmla="*/ 1672 h 5797"/>
                <a:gd name="T14" fmla="*/ 5167 w 5801"/>
                <a:gd name="T15" fmla="*/ 1732 h 5797"/>
                <a:gd name="T16" fmla="*/ 3916 w 5801"/>
                <a:gd name="T17" fmla="*/ 1693 h 5797"/>
                <a:gd name="T18" fmla="*/ 3861 w 5801"/>
                <a:gd name="T19" fmla="*/ 1561 h 5797"/>
                <a:gd name="T20" fmla="*/ 4290 w 5801"/>
                <a:gd name="T21" fmla="*/ 1079 h 5797"/>
                <a:gd name="T22" fmla="*/ 4030 w 5801"/>
                <a:gd name="T23" fmla="*/ 908 h 5797"/>
                <a:gd name="T24" fmla="*/ 3488 w 5801"/>
                <a:gd name="T25" fmla="*/ 686 h 5797"/>
                <a:gd name="T26" fmla="*/ 2900 w 5801"/>
                <a:gd name="T27" fmla="*/ 610 h 5797"/>
                <a:gd name="T28" fmla="*/ 2291 w 5801"/>
                <a:gd name="T29" fmla="*/ 691 h 5797"/>
                <a:gd name="T30" fmla="*/ 1744 w 5801"/>
                <a:gd name="T31" fmla="*/ 922 h 5797"/>
                <a:gd name="T32" fmla="*/ 1282 w 5801"/>
                <a:gd name="T33" fmla="*/ 1280 h 5797"/>
                <a:gd name="T34" fmla="*/ 922 w 5801"/>
                <a:gd name="T35" fmla="*/ 1744 h 5797"/>
                <a:gd name="T36" fmla="*/ 690 w 5801"/>
                <a:gd name="T37" fmla="*/ 2291 h 5797"/>
                <a:gd name="T38" fmla="*/ 609 w 5801"/>
                <a:gd name="T39" fmla="*/ 2899 h 5797"/>
                <a:gd name="T40" fmla="*/ 690 w 5801"/>
                <a:gd name="T41" fmla="*/ 3506 h 5797"/>
                <a:gd name="T42" fmla="*/ 922 w 5801"/>
                <a:gd name="T43" fmla="*/ 4053 h 5797"/>
                <a:gd name="T44" fmla="*/ 1282 w 5801"/>
                <a:gd name="T45" fmla="*/ 4517 h 5797"/>
                <a:gd name="T46" fmla="*/ 1744 w 5801"/>
                <a:gd name="T47" fmla="*/ 4875 h 5797"/>
                <a:gd name="T48" fmla="*/ 2291 w 5801"/>
                <a:gd name="T49" fmla="*/ 5106 h 5797"/>
                <a:gd name="T50" fmla="*/ 2900 w 5801"/>
                <a:gd name="T51" fmla="*/ 5187 h 5797"/>
                <a:gd name="T52" fmla="*/ 3510 w 5801"/>
                <a:gd name="T53" fmla="*/ 5106 h 5797"/>
                <a:gd name="T54" fmla="*/ 4055 w 5801"/>
                <a:gd name="T55" fmla="*/ 4875 h 5797"/>
                <a:gd name="T56" fmla="*/ 4519 w 5801"/>
                <a:gd name="T57" fmla="*/ 4517 h 5797"/>
                <a:gd name="T58" fmla="*/ 4878 w 5801"/>
                <a:gd name="T59" fmla="*/ 4053 h 5797"/>
                <a:gd name="T60" fmla="*/ 5109 w 5801"/>
                <a:gd name="T61" fmla="*/ 3506 h 5797"/>
                <a:gd name="T62" fmla="*/ 5192 w 5801"/>
                <a:gd name="T63" fmla="*/ 2899 h 5797"/>
                <a:gd name="T64" fmla="*/ 5114 w 5801"/>
                <a:gd name="T65" fmla="*/ 2310 h 5797"/>
                <a:gd name="T66" fmla="*/ 5234 w 5801"/>
                <a:gd name="T67" fmla="*/ 2032 h 5797"/>
                <a:gd name="T68" fmla="*/ 5462 w 5801"/>
                <a:gd name="T69" fmla="*/ 1929 h 5797"/>
                <a:gd name="T70" fmla="*/ 5637 w 5801"/>
                <a:gd name="T71" fmla="*/ 1935 h 5797"/>
                <a:gd name="T72" fmla="*/ 5782 w 5801"/>
                <a:gd name="T73" fmla="*/ 2566 h 5797"/>
                <a:gd name="T74" fmla="*/ 5780 w 5801"/>
                <a:gd name="T75" fmla="*/ 3249 h 5797"/>
                <a:gd name="T76" fmla="*/ 5619 w 5801"/>
                <a:gd name="T77" fmla="*/ 3908 h 5797"/>
                <a:gd name="T78" fmla="*/ 5317 w 5801"/>
                <a:gd name="T79" fmla="*/ 4501 h 5797"/>
                <a:gd name="T80" fmla="*/ 4892 w 5801"/>
                <a:gd name="T81" fmla="*/ 5005 h 5797"/>
                <a:gd name="T82" fmla="*/ 4364 w 5801"/>
                <a:gd name="T83" fmla="*/ 5400 h 5797"/>
                <a:gd name="T84" fmla="*/ 3751 w 5801"/>
                <a:gd name="T85" fmla="*/ 5670 h 5797"/>
                <a:gd name="T86" fmla="*/ 3077 w 5801"/>
                <a:gd name="T87" fmla="*/ 5792 h 5797"/>
                <a:gd name="T88" fmla="*/ 2380 w 5801"/>
                <a:gd name="T89" fmla="*/ 5750 h 5797"/>
                <a:gd name="T90" fmla="*/ 1734 w 5801"/>
                <a:gd name="T91" fmla="*/ 5552 h 5797"/>
                <a:gd name="T92" fmla="*/ 1162 w 5801"/>
                <a:gd name="T93" fmla="*/ 5217 h 5797"/>
                <a:gd name="T94" fmla="*/ 683 w 5801"/>
                <a:gd name="T95" fmla="*/ 4765 h 5797"/>
                <a:gd name="T96" fmla="*/ 316 w 5801"/>
                <a:gd name="T97" fmla="*/ 4215 h 5797"/>
                <a:gd name="T98" fmla="*/ 81 w 5801"/>
                <a:gd name="T99" fmla="*/ 3586 h 5797"/>
                <a:gd name="T100" fmla="*/ 0 w 5801"/>
                <a:gd name="T101" fmla="*/ 2899 h 5797"/>
                <a:gd name="T102" fmla="*/ 81 w 5801"/>
                <a:gd name="T103" fmla="*/ 2212 h 5797"/>
                <a:gd name="T104" fmla="*/ 316 w 5801"/>
                <a:gd name="T105" fmla="*/ 1582 h 5797"/>
                <a:gd name="T106" fmla="*/ 683 w 5801"/>
                <a:gd name="T107" fmla="*/ 1032 h 5797"/>
                <a:gd name="T108" fmla="*/ 1162 w 5801"/>
                <a:gd name="T109" fmla="*/ 580 h 5797"/>
                <a:gd name="T110" fmla="*/ 1734 w 5801"/>
                <a:gd name="T111" fmla="*/ 245 h 5797"/>
                <a:gd name="T112" fmla="*/ 2380 w 5801"/>
                <a:gd name="T113" fmla="*/ 48 h 5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801" h="5797">
                  <a:moveTo>
                    <a:pt x="2900" y="0"/>
                  </a:moveTo>
                  <a:lnTo>
                    <a:pt x="3063" y="5"/>
                  </a:lnTo>
                  <a:lnTo>
                    <a:pt x="3224" y="18"/>
                  </a:lnTo>
                  <a:lnTo>
                    <a:pt x="3384" y="41"/>
                  </a:lnTo>
                  <a:lnTo>
                    <a:pt x="3545" y="72"/>
                  </a:lnTo>
                  <a:lnTo>
                    <a:pt x="3702" y="113"/>
                  </a:lnTo>
                  <a:lnTo>
                    <a:pt x="3857" y="162"/>
                  </a:lnTo>
                  <a:lnTo>
                    <a:pt x="4011" y="221"/>
                  </a:lnTo>
                  <a:lnTo>
                    <a:pt x="4161" y="288"/>
                  </a:lnTo>
                  <a:lnTo>
                    <a:pt x="4307" y="363"/>
                  </a:lnTo>
                  <a:lnTo>
                    <a:pt x="4450" y="448"/>
                  </a:lnTo>
                  <a:lnTo>
                    <a:pt x="4590" y="541"/>
                  </a:lnTo>
                  <a:lnTo>
                    <a:pt x="4724" y="646"/>
                  </a:lnTo>
                  <a:lnTo>
                    <a:pt x="5056" y="312"/>
                  </a:lnTo>
                  <a:lnTo>
                    <a:pt x="5086" y="289"/>
                  </a:lnTo>
                  <a:lnTo>
                    <a:pt x="5120" y="275"/>
                  </a:lnTo>
                  <a:lnTo>
                    <a:pt x="5155" y="266"/>
                  </a:lnTo>
                  <a:lnTo>
                    <a:pt x="5192" y="268"/>
                  </a:lnTo>
                  <a:lnTo>
                    <a:pt x="5229" y="279"/>
                  </a:lnTo>
                  <a:lnTo>
                    <a:pt x="5261" y="296"/>
                  </a:lnTo>
                  <a:lnTo>
                    <a:pt x="5287" y="323"/>
                  </a:lnTo>
                  <a:lnTo>
                    <a:pt x="5308" y="353"/>
                  </a:lnTo>
                  <a:lnTo>
                    <a:pt x="5321" y="388"/>
                  </a:lnTo>
                  <a:lnTo>
                    <a:pt x="5326" y="425"/>
                  </a:lnTo>
                  <a:lnTo>
                    <a:pt x="5326" y="1573"/>
                  </a:lnTo>
                  <a:lnTo>
                    <a:pt x="5321" y="1610"/>
                  </a:lnTo>
                  <a:lnTo>
                    <a:pt x="5310" y="1642"/>
                  </a:lnTo>
                  <a:lnTo>
                    <a:pt x="5291" y="1672"/>
                  </a:lnTo>
                  <a:lnTo>
                    <a:pt x="5266" y="1697"/>
                  </a:lnTo>
                  <a:lnTo>
                    <a:pt x="5238" y="1716"/>
                  </a:lnTo>
                  <a:lnTo>
                    <a:pt x="5204" y="1727"/>
                  </a:lnTo>
                  <a:lnTo>
                    <a:pt x="5167" y="1732"/>
                  </a:lnTo>
                  <a:lnTo>
                    <a:pt x="4018" y="1732"/>
                  </a:lnTo>
                  <a:lnTo>
                    <a:pt x="3981" y="1727"/>
                  </a:lnTo>
                  <a:lnTo>
                    <a:pt x="3946" y="1714"/>
                  </a:lnTo>
                  <a:lnTo>
                    <a:pt x="3916" y="1693"/>
                  </a:lnTo>
                  <a:lnTo>
                    <a:pt x="3891" y="1667"/>
                  </a:lnTo>
                  <a:lnTo>
                    <a:pt x="3871" y="1633"/>
                  </a:lnTo>
                  <a:lnTo>
                    <a:pt x="3861" y="1598"/>
                  </a:lnTo>
                  <a:lnTo>
                    <a:pt x="3861" y="1561"/>
                  </a:lnTo>
                  <a:lnTo>
                    <a:pt x="3868" y="1526"/>
                  </a:lnTo>
                  <a:lnTo>
                    <a:pt x="3882" y="1492"/>
                  </a:lnTo>
                  <a:lnTo>
                    <a:pt x="3907" y="1462"/>
                  </a:lnTo>
                  <a:lnTo>
                    <a:pt x="4290" y="1079"/>
                  </a:lnTo>
                  <a:lnTo>
                    <a:pt x="4205" y="1018"/>
                  </a:lnTo>
                  <a:lnTo>
                    <a:pt x="4119" y="959"/>
                  </a:lnTo>
                  <a:lnTo>
                    <a:pt x="4030" y="907"/>
                  </a:lnTo>
                  <a:lnTo>
                    <a:pt x="4030" y="908"/>
                  </a:lnTo>
                  <a:lnTo>
                    <a:pt x="3900" y="840"/>
                  </a:lnTo>
                  <a:lnTo>
                    <a:pt x="3765" y="780"/>
                  </a:lnTo>
                  <a:lnTo>
                    <a:pt x="3630" y="728"/>
                  </a:lnTo>
                  <a:lnTo>
                    <a:pt x="3488" y="686"/>
                  </a:lnTo>
                  <a:lnTo>
                    <a:pt x="3345" y="653"/>
                  </a:lnTo>
                  <a:lnTo>
                    <a:pt x="3199" y="630"/>
                  </a:lnTo>
                  <a:lnTo>
                    <a:pt x="3051" y="616"/>
                  </a:lnTo>
                  <a:lnTo>
                    <a:pt x="2900" y="610"/>
                  </a:lnTo>
                  <a:lnTo>
                    <a:pt x="2743" y="616"/>
                  </a:lnTo>
                  <a:lnTo>
                    <a:pt x="2590" y="631"/>
                  </a:lnTo>
                  <a:lnTo>
                    <a:pt x="2440" y="656"/>
                  </a:lnTo>
                  <a:lnTo>
                    <a:pt x="2291" y="691"/>
                  </a:lnTo>
                  <a:lnTo>
                    <a:pt x="2148" y="737"/>
                  </a:lnTo>
                  <a:lnTo>
                    <a:pt x="2009" y="790"/>
                  </a:lnTo>
                  <a:lnTo>
                    <a:pt x="1875" y="852"/>
                  </a:lnTo>
                  <a:lnTo>
                    <a:pt x="1744" y="922"/>
                  </a:lnTo>
                  <a:lnTo>
                    <a:pt x="1621" y="1002"/>
                  </a:lnTo>
                  <a:lnTo>
                    <a:pt x="1501" y="1088"/>
                  </a:lnTo>
                  <a:lnTo>
                    <a:pt x="1388" y="1180"/>
                  </a:lnTo>
                  <a:lnTo>
                    <a:pt x="1282" y="1280"/>
                  </a:lnTo>
                  <a:lnTo>
                    <a:pt x="1181" y="1388"/>
                  </a:lnTo>
                  <a:lnTo>
                    <a:pt x="1087" y="1501"/>
                  </a:lnTo>
                  <a:lnTo>
                    <a:pt x="1001" y="1619"/>
                  </a:lnTo>
                  <a:lnTo>
                    <a:pt x="922" y="1744"/>
                  </a:lnTo>
                  <a:lnTo>
                    <a:pt x="851" y="1875"/>
                  </a:lnTo>
                  <a:lnTo>
                    <a:pt x="789" y="2009"/>
                  </a:lnTo>
                  <a:lnTo>
                    <a:pt x="736" y="2148"/>
                  </a:lnTo>
                  <a:lnTo>
                    <a:pt x="690" y="2291"/>
                  </a:lnTo>
                  <a:lnTo>
                    <a:pt x="655" y="2437"/>
                  </a:lnTo>
                  <a:lnTo>
                    <a:pt x="630" y="2589"/>
                  </a:lnTo>
                  <a:lnTo>
                    <a:pt x="614" y="2743"/>
                  </a:lnTo>
                  <a:lnTo>
                    <a:pt x="609" y="2899"/>
                  </a:lnTo>
                  <a:lnTo>
                    <a:pt x="614" y="3055"/>
                  </a:lnTo>
                  <a:lnTo>
                    <a:pt x="630" y="3208"/>
                  </a:lnTo>
                  <a:lnTo>
                    <a:pt x="655" y="3360"/>
                  </a:lnTo>
                  <a:lnTo>
                    <a:pt x="690" y="3506"/>
                  </a:lnTo>
                  <a:lnTo>
                    <a:pt x="736" y="3649"/>
                  </a:lnTo>
                  <a:lnTo>
                    <a:pt x="789" y="3788"/>
                  </a:lnTo>
                  <a:lnTo>
                    <a:pt x="851" y="3924"/>
                  </a:lnTo>
                  <a:lnTo>
                    <a:pt x="922" y="4053"/>
                  </a:lnTo>
                  <a:lnTo>
                    <a:pt x="1001" y="4178"/>
                  </a:lnTo>
                  <a:lnTo>
                    <a:pt x="1087" y="4296"/>
                  </a:lnTo>
                  <a:lnTo>
                    <a:pt x="1181" y="4409"/>
                  </a:lnTo>
                  <a:lnTo>
                    <a:pt x="1282" y="4517"/>
                  </a:lnTo>
                  <a:lnTo>
                    <a:pt x="1388" y="4617"/>
                  </a:lnTo>
                  <a:lnTo>
                    <a:pt x="1501" y="4711"/>
                  </a:lnTo>
                  <a:lnTo>
                    <a:pt x="1621" y="4795"/>
                  </a:lnTo>
                  <a:lnTo>
                    <a:pt x="1744" y="4875"/>
                  </a:lnTo>
                  <a:lnTo>
                    <a:pt x="1875" y="4945"/>
                  </a:lnTo>
                  <a:lnTo>
                    <a:pt x="2009" y="5007"/>
                  </a:lnTo>
                  <a:lnTo>
                    <a:pt x="2148" y="5062"/>
                  </a:lnTo>
                  <a:lnTo>
                    <a:pt x="2291" y="5106"/>
                  </a:lnTo>
                  <a:lnTo>
                    <a:pt x="2440" y="5141"/>
                  </a:lnTo>
                  <a:lnTo>
                    <a:pt x="2590" y="5168"/>
                  </a:lnTo>
                  <a:lnTo>
                    <a:pt x="2743" y="5182"/>
                  </a:lnTo>
                  <a:lnTo>
                    <a:pt x="2900" y="5187"/>
                  </a:lnTo>
                  <a:lnTo>
                    <a:pt x="3058" y="5182"/>
                  </a:lnTo>
                  <a:lnTo>
                    <a:pt x="3211" y="5168"/>
                  </a:lnTo>
                  <a:lnTo>
                    <a:pt x="3361" y="5141"/>
                  </a:lnTo>
                  <a:lnTo>
                    <a:pt x="3510" y="5106"/>
                  </a:lnTo>
                  <a:lnTo>
                    <a:pt x="3653" y="5062"/>
                  </a:lnTo>
                  <a:lnTo>
                    <a:pt x="3792" y="5007"/>
                  </a:lnTo>
                  <a:lnTo>
                    <a:pt x="3926" y="4945"/>
                  </a:lnTo>
                  <a:lnTo>
                    <a:pt x="4055" y="4875"/>
                  </a:lnTo>
                  <a:lnTo>
                    <a:pt x="4180" y="4795"/>
                  </a:lnTo>
                  <a:lnTo>
                    <a:pt x="4299" y="4711"/>
                  </a:lnTo>
                  <a:lnTo>
                    <a:pt x="4413" y="4617"/>
                  </a:lnTo>
                  <a:lnTo>
                    <a:pt x="4519" y="4517"/>
                  </a:lnTo>
                  <a:lnTo>
                    <a:pt x="4620" y="4409"/>
                  </a:lnTo>
                  <a:lnTo>
                    <a:pt x="4713" y="4296"/>
                  </a:lnTo>
                  <a:lnTo>
                    <a:pt x="4800" y="4178"/>
                  </a:lnTo>
                  <a:lnTo>
                    <a:pt x="4878" y="4053"/>
                  </a:lnTo>
                  <a:lnTo>
                    <a:pt x="4948" y="3924"/>
                  </a:lnTo>
                  <a:lnTo>
                    <a:pt x="5012" y="3788"/>
                  </a:lnTo>
                  <a:lnTo>
                    <a:pt x="5065" y="3649"/>
                  </a:lnTo>
                  <a:lnTo>
                    <a:pt x="5109" y="3506"/>
                  </a:lnTo>
                  <a:lnTo>
                    <a:pt x="5144" y="3360"/>
                  </a:lnTo>
                  <a:lnTo>
                    <a:pt x="5171" y="3208"/>
                  </a:lnTo>
                  <a:lnTo>
                    <a:pt x="5187" y="3055"/>
                  </a:lnTo>
                  <a:lnTo>
                    <a:pt x="5192" y="2899"/>
                  </a:lnTo>
                  <a:lnTo>
                    <a:pt x="5187" y="2748"/>
                  </a:lnTo>
                  <a:lnTo>
                    <a:pt x="5172" y="2598"/>
                  </a:lnTo>
                  <a:lnTo>
                    <a:pt x="5148" y="2453"/>
                  </a:lnTo>
                  <a:lnTo>
                    <a:pt x="5114" y="2310"/>
                  </a:lnTo>
                  <a:lnTo>
                    <a:pt x="5072" y="2171"/>
                  </a:lnTo>
                  <a:lnTo>
                    <a:pt x="5022" y="2035"/>
                  </a:lnTo>
                  <a:lnTo>
                    <a:pt x="5167" y="2035"/>
                  </a:lnTo>
                  <a:lnTo>
                    <a:pt x="5234" y="2032"/>
                  </a:lnTo>
                  <a:lnTo>
                    <a:pt x="5296" y="2018"/>
                  </a:lnTo>
                  <a:lnTo>
                    <a:pt x="5356" y="1996"/>
                  </a:lnTo>
                  <a:lnTo>
                    <a:pt x="5411" y="1967"/>
                  </a:lnTo>
                  <a:lnTo>
                    <a:pt x="5462" y="1929"/>
                  </a:lnTo>
                  <a:lnTo>
                    <a:pt x="5508" y="1887"/>
                  </a:lnTo>
                  <a:lnTo>
                    <a:pt x="5547" y="1840"/>
                  </a:lnTo>
                  <a:lnTo>
                    <a:pt x="5579" y="1787"/>
                  </a:lnTo>
                  <a:lnTo>
                    <a:pt x="5637" y="1935"/>
                  </a:lnTo>
                  <a:lnTo>
                    <a:pt x="5686" y="2088"/>
                  </a:lnTo>
                  <a:lnTo>
                    <a:pt x="5727" y="2243"/>
                  </a:lnTo>
                  <a:lnTo>
                    <a:pt x="5759" y="2404"/>
                  </a:lnTo>
                  <a:lnTo>
                    <a:pt x="5782" y="2566"/>
                  </a:lnTo>
                  <a:lnTo>
                    <a:pt x="5796" y="2730"/>
                  </a:lnTo>
                  <a:lnTo>
                    <a:pt x="5801" y="2899"/>
                  </a:lnTo>
                  <a:lnTo>
                    <a:pt x="5796" y="3076"/>
                  </a:lnTo>
                  <a:lnTo>
                    <a:pt x="5780" y="3249"/>
                  </a:lnTo>
                  <a:lnTo>
                    <a:pt x="5755" y="3420"/>
                  </a:lnTo>
                  <a:lnTo>
                    <a:pt x="5720" y="3586"/>
                  </a:lnTo>
                  <a:lnTo>
                    <a:pt x="5674" y="3750"/>
                  </a:lnTo>
                  <a:lnTo>
                    <a:pt x="5619" y="3908"/>
                  </a:lnTo>
                  <a:lnTo>
                    <a:pt x="5556" y="4063"/>
                  </a:lnTo>
                  <a:lnTo>
                    <a:pt x="5485" y="4215"/>
                  </a:lnTo>
                  <a:lnTo>
                    <a:pt x="5406" y="4360"/>
                  </a:lnTo>
                  <a:lnTo>
                    <a:pt x="5317" y="4501"/>
                  </a:lnTo>
                  <a:lnTo>
                    <a:pt x="5222" y="4637"/>
                  </a:lnTo>
                  <a:lnTo>
                    <a:pt x="5118" y="4765"/>
                  </a:lnTo>
                  <a:lnTo>
                    <a:pt x="5008" y="4889"/>
                  </a:lnTo>
                  <a:lnTo>
                    <a:pt x="4892" y="5005"/>
                  </a:lnTo>
                  <a:lnTo>
                    <a:pt x="4768" y="5115"/>
                  </a:lnTo>
                  <a:lnTo>
                    <a:pt x="4639" y="5217"/>
                  </a:lnTo>
                  <a:lnTo>
                    <a:pt x="4503" y="5312"/>
                  </a:lnTo>
                  <a:lnTo>
                    <a:pt x="4364" y="5400"/>
                  </a:lnTo>
                  <a:lnTo>
                    <a:pt x="4217" y="5481"/>
                  </a:lnTo>
                  <a:lnTo>
                    <a:pt x="4067" y="5552"/>
                  </a:lnTo>
                  <a:lnTo>
                    <a:pt x="3912" y="5615"/>
                  </a:lnTo>
                  <a:lnTo>
                    <a:pt x="3751" y="5670"/>
                  </a:lnTo>
                  <a:lnTo>
                    <a:pt x="3589" y="5714"/>
                  </a:lnTo>
                  <a:lnTo>
                    <a:pt x="3421" y="5750"/>
                  </a:lnTo>
                  <a:lnTo>
                    <a:pt x="3250" y="5776"/>
                  </a:lnTo>
                  <a:lnTo>
                    <a:pt x="3077" y="5792"/>
                  </a:lnTo>
                  <a:lnTo>
                    <a:pt x="2900" y="5797"/>
                  </a:lnTo>
                  <a:lnTo>
                    <a:pt x="2724" y="5792"/>
                  </a:lnTo>
                  <a:lnTo>
                    <a:pt x="2551" y="5776"/>
                  </a:lnTo>
                  <a:lnTo>
                    <a:pt x="2380" y="5750"/>
                  </a:lnTo>
                  <a:lnTo>
                    <a:pt x="2212" y="5714"/>
                  </a:lnTo>
                  <a:lnTo>
                    <a:pt x="2048" y="5670"/>
                  </a:lnTo>
                  <a:lnTo>
                    <a:pt x="1889" y="5615"/>
                  </a:lnTo>
                  <a:lnTo>
                    <a:pt x="1734" y="5552"/>
                  </a:lnTo>
                  <a:lnTo>
                    <a:pt x="1584" y="5481"/>
                  </a:lnTo>
                  <a:lnTo>
                    <a:pt x="1437" y="5400"/>
                  </a:lnTo>
                  <a:lnTo>
                    <a:pt x="1296" y="5312"/>
                  </a:lnTo>
                  <a:lnTo>
                    <a:pt x="1162" y="5217"/>
                  </a:lnTo>
                  <a:lnTo>
                    <a:pt x="1033" y="5115"/>
                  </a:lnTo>
                  <a:lnTo>
                    <a:pt x="909" y="5005"/>
                  </a:lnTo>
                  <a:lnTo>
                    <a:pt x="793" y="4889"/>
                  </a:lnTo>
                  <a:lnTo>
                    <a:pt x="683" y="4765"/>
                  </a:lnTo>
                  <a:lnTo>
                    <a:pt x="579" y="4637"/>
                  </a:lnTo>
                  <a:lnTo>
                    <a:pt x="484" y="4501"/>
                  </a:lnTo>
                  <a:lnTo>
                    <a:pt x="395" y="4360"/>
                  </a:lnTo>
                  <a:lnTo>
                    <a:pt x="316" y="4215"/>
                  </a:lnTo>
                  <a:lnTo>
                    <a:pt x="244" y="4063"/>
                  </a:lnTo>
                  <a:lnTo>
                    <a:pt x="182" y="3908"/>
                  </a:lnTo>
                  <a:lnTo>
                    <a:pt x="127" y="3750"/>
                  </a:lnTo>
                  <a:lnTo>
                    <a:pt x="81" y="3586"/>
                  </a:lnTo>
                  <a:lnTo>
                    <a:pt x="46" y="3420"/>
                  </a:lnTo>
                  <a:lnTo>
                    <a:pt x="19" y="3249"/>
                  </a:lnTo>
                  <a:lnTo>
                    <a:pt x="5" y="3076"/>
                  </a:lnTo>
                  <a:lnTo>
                    <a:pt x="0" y="2899"/>
                  </a:lnTo>
                  <a:lnTo>
                    <a:pt x="5" y="2723"/>
                  </a:lnTo>
                  <a:lnTo>
                    <a:pt x="19" y="2549"/>
                  </a:lnTo>
                  <a:lnTo>
                    <a:pt x="46" y="2379"/>
                  </a:lnTo>
                  <a:lnTo>
                    <a:pt x="81" y="2212"/>
                  </a:lnTo>
                  <a:lnTo>
                    <a:pt x="127" y="2048"/>
                  </a:lnTo>
                  <a:lnTo>
                    <a:pt x="182" y="1889"/>
                  </a:lnTo>
                  <a:lnTo>
                    <a:pt x="244" y="1734"/>
                  </a:lnTo>
                  <a:lnTo>
                    <a:pt x="316" y="1582"/>
                  </a:lnTo>
                  <a:lnTo>
                    <a:pt x="395" y="1437"/>
                  </a:lnTo>
                  <a:lnTo>
                    <a:pt x="484" y="1296"/>
                  </a:lnTo>
                  <a:lnTo>
                    <a:pt x="579" y="1162"/>
                  </a:lnTo>
                  <a:lnTo>
                    <a:pt x="683" y="1032"/>
                  </a:lnTo>
                  <a:lnTo>
                    <a:pt x="793" y="910"/>
                  </a:lnTo>
                  <a:lnTo>
                    <a:pt x="909" y="794"/>
                  </a:lnTo>
                  <a:lnTo>
                    <a:pt x="1033" y="683"/>
                  </a:lnTo>
                  <a:lnTo>
                    <a:pt x="1162" y="580"/>
                  </a:lnTo>
                  <a:lnTo>
                    <a:pt x="1296" y="485"/>
                  </a:lnTo>
                  <a:lnTo>
                    <a:pt x="1437" y="397"/>
                  </a:lnTo>
                  <a:lnTo>
                    <a:pt x="1584" y="318"/>
                  </a:lnTo>
                  <a:lnTo>
                    <a:pt x="1734" y="245"/>
                  </a:lnTo>
                  <a:lnTo>
                    <a:pt x="1889" y="182"/>
                  </a:lnTo>
                  <a:lnTo>
                    <a:pt x="2048" y="127"/>
                  </a:lnTo>
                  <a:lnTo>
                    <a:pt x="2212" y="83"/>
                  </a:lnTo>
                  <a:lnTo>
                    <a:pt x="2380" y="48"/>
                  </a:lnTo>
                  <a:lnTo>
                    <a:pt x="2551" y="21"/>
                  </a:lnTo>
                  <a:lnTo>
                    <a:pt x="2724" y="5"/>
                  </a:lnTo>
                  <a:lnTo>
                    <a:pt x="29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8" name="Freeform 296"/>
            <p:cNvSpPr>
              <a:spLocks/>
            </p:cNvSpPr>
            <p:nvPr/>
          </p:nvSpPr>
          <p:spPr bwMode="auto">
            <a:xfrm>
              <a:off x="1513" y="4193"/>
              <a:ext cx="1823" cy="1821"/>
            </a:xfrm>
            <a:custGeom>
              <a:avLst/>
              <a:gdLst>
                <a:gd name="T0" fmla="*/ 1823 w 3645"/>
                <a:gd name="T1" fmla="*/ 1821 h 3642"/>
                <a:gd name="T2" fmla="*/ 3640 w 3645"/>
                <a:gd name="T3" fmla="*/ 1963 h 3642"/>
                <a:gd name="T4" fmla="*/ 3598 w 3645"/>
                <a:gd name="T5" fmla="*/ 2238 h 3642"/>
                <a:gd name="T6" fmla="*/ 3516 w 3645"/>
                <a:gd name="T7" fmla="*/ 2499 h 3642"/>
                <a:gd name="T8" fmla="*/ 3396 w 3645"/>
                <a:gd name="T9" fmla="*/ 2740 h 3642"/>
                <a:gd name="T10" fmla="*/ 3246 w 3645"/>
                <a:gd name="T11" fmla="*/ 2959 h 3642"/>
                <a:gd name="T12" fmla="*/ 3065 w 3645"/>
                <a:gd name="T13" fmla="*/ 3155 h 3642"/>
                <a:gd name="T14" fmla="*/ 2856 w 3645"/>
                <a:gd name="T15" fmla="*/ 3321 h 3642"/>
                <a:gd name="T16" fmla="*/ 2625 w 3645"/>
                <a:gd name="T17" fmla="*/ 3456 h 3642"/>
                <a:gd name="T18" fmla="*/ 2374 w 3645"/>
                <a:gd name="T19" fmla="*/ 3557 h 3642"/>
                <a:gd name="T20" fmla="*/ 2106 w 3645"/>
                <a:gd name="T21" fmla="*/ 3620 h 3642"/>
                <a:gd name="T22" fmla="*/ 1823 w 3645"/>
                <a:gd name="T23" fmla="*/ 3642 h 3642"/>
                <a:gd name="T24" fmla="*/ 1541 w 3645"/>
                <a:gd name="T25" fmla="*/ 3620 h 3642"/>
                <a:gd name="T26" fmla="*/ 1273 w 3645"/>
                <a:gd name="T27" fmla="*/ 3557 h 3642"/>
                <a:gd name="T28" fmla="*/ 1022 w 3645"/>
                <a:gd name="T29" fmla="*/ 3456 h 3642"/>
                <a:gd name="T30" fmla="*/ 791 w 3645"/>
                <a:gd name="T31" fmla="*/ 3321 h 3642"/>
                <a:gd name="T32" fmla="*/ 582 w 3645"/>
                <a:gd name="T33" fmla="*/ 3155 h 3642"/>
                <a:gd name="T34" fmla="*/ 401 w 3645"/>
                <a:gd name="T35" fmla="*/ 2959 h 3642"/>
                <a:gd name="T36" fmla="*/ 249 w 3645"/>
                <a:gd name="T37" fmla="*/ 2740 h 3642"/>
                <a:gd name="T38" fmla="*/ 130 w 3645"/>
                <a:gd name="T39" fmla="*/ 2499 h 3642"/>
                <a:gd name="T40" fmla="*/ 49 w 3645"/>
                <a:gd name="T41" fmla="*/ 2238 h 3642"/>
                <a:gd name="T42" fmla="*/ 7 w 3645"/>
                <a:gd name="T43" fmla="*/ 1963 h 3642"/>
                <a:gd name="T44" fmla="*/ 7 w 3645"/>
                <a:gd name="T45" fmla="*/ 1679 h 3642"/>
                <a:gd name="T46" fmla="*/ 49 w 3645"/>
                <a:gd name="T47" fmla="*/ 1403 h 3642"/>
                <a:gd name="T48" fmla="*/ 130 w 3645"/>
                <a:gd name="T49" fmla="*/ 1142 h 3642"/>
                <a:gd name="T50" fmla="*/ 249 w 3645"/>
                <a:gd name="T51" fmla="*/ 901 h 3642"/>
                <a:gd name="T52" fmla="*/ 401 w 3645"/>
                <a:gd name="T53" fmla="*/ 682 h 3642"/>
                <a:gd name="T54" fmla="*/ 582 w 3645"/>
                <a:gd name="T55" fmla="*/ 486 h 3642"/>
                <a:gd name="T56" fmla="*/ 791 w 3645"/>
                <a:gd name="T57" fmla="*/ 321 h 3642"/>
                <a:gd name="T58" fmla="*/ 1022 w 3645"/>
                <a:gd name="T59" fmla="*/ 185 h 3642"/>
                <a:gd name="T60" fmla="*/ 1273 w 3645"/>
                <a:gd name="T61" fmla="*/ 84 h 3642"/>
                <a:gd name="T62" fmla="*/ 1541 w 3645"/>
                <a:gd name="T63" fmla="*/ 21 h 3642"/>
                <a:gd name="T64" fmla="*/ 1823 w 3645"/>
                <a:gd name="T65" fmla="*/ 0 h 3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45" h="3642">
                  <a:moveTo>
                    <a:pt x="1823" y="0"/>
                  </a:moveTo>
                  <a:lnTo>
                    <a:pt x="1823" y="1821"/>
                  </a:lnTo>
                  <a:lnTo>
                    <a:pt x="3645" y="1821"/>
                  </a:lnTo>
                  <a:lnTo>
                    <a:pt x="3640" y="1963"/>
                  </a:lnTo>
                  <a:lnTo>
                    <a:pt x="3624" y="2102"/>
                  </a:lnTo>
                  <a:lnTo>
                    <a:pt x="3598" y="2238"/>
                  </a:lnTo>
                  <a:lnTo>
                    <a:pt x="3561" y="2370"/>
                  </a:lnTo>
                  <a:lnTo>
                    <a:pt x="3516" y="2499"/>
                  </a:lnTo>
                  <a:lnTo>
                    <a:pt x="3460" y="2622"/>
                  </a:lnTo>
                  <a:lnTo>
                    <a:pt x="3396" y="2740"/>
                  </a:lnTo>
                  <a:lnTo>
                    <a:pt x="3326" y="2853"/>
                  </a:lnTo>
                  <a:lnTo>
                    <a:pt x="3246" y="2959"/>
                  </a:lnTo>
                  <a:lnTo>
                    <a:pt x="3158" y="3060"/>
                  </a:lnTo>
                  <a:lnTo>
                    <a:pt x="3065" y="3155"/>
                  </a:lnTo>
                  <a:lnTo>
                    <a:pt x="2964" y="3241"/>
                  </a:lnTo>
                  <a:lnTo>
                    <a:pt x="2856" y="3321"/>
                  </a:lnTo>
                  <a:lnTo>
                    <a:pt x="2743" y="3393"/>
                  </a:lnTo>
                  <a:lnTo>
                    <a:pt x="2625" y="3456"/>
                  </a:lnTo>
                  <a:lnTo>
                    <a:pt x="2501" y="3511"/>
                  </a:lnTo>
                  <a:lnTo>
                    <a:pt x="2374" y="3557"/>
                  </a:lnTo>
                  <a:lnTo>
                    <a:pt x="2242" y="3594"/>
                  </a:lnTo>
                  <a:lnTo>
                    <a:pt x="2106" y="3620"/>
                  </a:lnTo>
                  <a:lnTo>
                    <a:pt x="1966" y="3636"/>
                  </a:lnTo>
                  <a:lnTo>
                    <a:pt x="1823" y="3642"/>
                  </a:lnTo>
                  <a:lnTo>
                    <a:pt x="1680" y="3636"/>
                  </a:lnTo>
                  <a:lnTo>
                    <a:pt x="1541" y="3620"/>
                  </a:lnTo>
                  <a:lnTo>
                    <a:pt x="1405" y="3594"/>
                  </a:lnTo>
                  <a:lnTo>
                    <a:pt x="1273" y="3557"/>
                  </a:lnTo>
                  <a:lnTo>
                    <a:pt x="1146" y="3511"/>
                  </a:lnTo>
                  <a:lnTo>
                    <a:pt x="1022" y="3456"/>
                  </a:lnTo>
                  <a:lnTo>
                    <a:pt x="904" y="3393"/>
                  </a:lnTo>
                  <a:lnTo>
                    <a:pt x="791" y="3321"/>
                  </a:lnTo>
                  <a:lnTo>
                    <a:pt x="683" y="3241"/>
                  </a:lnTo>
                  <a:lnTo>
                    <a:pt x="582" y="3155"/>
                  </a:lnTo>
                  <a:lnTo>
                    <a:pt x="489" y="3060"/>
                  </a:lnTo>
                  <a:lnTo>
                    <a:pt x="401" y="2959"/>
                  </a:lnTo>
                  <a:lnTo>
                    <a:pt x="321" y="2853"/>
                  </a:lnTo>
                  <a:lnTo>
                    <a:pt x="249" y="2740"/>
                  </a:lnTo>
                  <a:lnTo>
                    <a:pt x="185" y="2622"/>
                  </a:lnTo>
                  <a:lnTo>
                    <a:pt x="130" y="2499"/>
                  </a:lnTo>
                  <a:lnTo>
                    <a:pt x="85" y="2370"/>
                  </a:lnTo>
                  <a:lnTo>
                    <a:pt x="49" y="2238"/>
                  </a:lnTo>
                  <a:lnTo>
                    <a:pt x="23" y="2102"/>
                  </a:lnTo>
                  <a:lnTo>
                    <a:pt x="7" y="1963"/>
                  </a:lnTo>
                  <a:lnTo>
                    <a:pt x="0" y="1821"/>
                  </a:lnTo>
                  <a:lnTo>
                    <a:pt x="7" y="1679"/>
                  </a:lnTo>
                  <a:lnTo>
                    <a:pt x="23" y="1539"/>
                  </a:lnTo>
                  <a:lnTo>
                    <a:pt x="49" y="1403"/>
                  </a:lnTo>
                  <a:lnTo>
                    <a:pt x="85" y="1271"/>
                  </a:lnTo>
                  <a:lnTo>
                    <a:pt x="130" y="1142"/>
                  </a:lnTo>
                  <a:lnTo>
                    <a:pt x="185" y="1021"/>
                  </a:lnTo>
                  <a:lnTo>
                    <a:pt x="249" y="901"/>
                  </a:lnTo>
                  <a:lnTo>
                    <a:pt x="321" y="790"/>
                  </a:lnTo>
                  <a:lnTo>
                    <a:pt x="401" y="682"/>
                  </a:lnTo>
                  <a:lnTo>
                    <a:pt x="489" y="582"/>
                  </a:lnTo>
                  <a:lnTo>
                    <a:pt x="582" y="486"/>
                  </a:lnTo>
                  <a:lnTo>
                    <a:pt x="683" y="400"/>
                  </a:lnTo>
                  <a:lnTo>
                    <a:pt x="791" y="321"/>
                  </a:lnTo>
                  <a:lnTo>
                    <a:pt x="904" y="248"/>
                  </a:lnTo>
                  <a:lnTo>
                    <a:pt x="1022" y="185"/>
                  </a:lnTo>
                  <a:lnTo>
                    <a:pt x="1146" y="130"/>
                  </a:lnTo>
                  <a:lnTo>
                    <a:pt x="1273" y="84"/>
                  </a:lnTo>
                  <a:lnTo>
                    <a:pt x="1405" y="47"/>
                  </a:lnTo>
                  <a:lnTo>
                    <a:pt x="1541" y="21"/>
                  </a:lnTo>
                  <a:lnTo>
                    <a:pt x="1680" y="5"/>
                  </a:lnTo>
                  <a:lnTo>
                    <a:pt x="18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99" name="Group 299"/>
          <p:cNvGrpSpPr>
            <a:grpSpLocks noChangeAspect="1"/>
          </p:cNvGrpSpPr>
          <p:nvPr/>
        </p:nvGrpSpPr>
        <p:grpSpPr bwMode="auto">
          <a:xfrm>
            <a:off x="6896905" y="2836550"/>
            <a:ext cx="226621" cy="228250"/>
            <a:chOff x="-1719" y="2265"/>
            <a:chExt cx="2922" cy="2943"/>
          </a:xfrm>
          <a:solidFill>
            <a:schemeClr val="tx1">
              <a:lumMod val="65000"/>
              <a:lumOff val="35000"/>
            </a:schemeClr>
          </a:solidFill>
        </p:grpSpPr>
        <p:sp>
          <p:nvSpPr>
            <p:cNvPr id="1002" name="Freeform 301"/>
            <p:cNvSpPr>
              <a:spLocks noEditPoints="1"/>
            </p:cNvSpPr>
            <p:nvPr/>
          </p:nvSpPr>
          <p:spPr bwMode="auto">
            <a:xfrm>
              <a:off x="-1719" y="2343"/>
              <a:ext cx="1766" cy="1770"/>
            </a:xfrm>
            <a:custGeom>
              <a:avLst/>
              <a:gdLst>
                <a:gd name="T0" fmla="*/ 1688 w 3533"/>
                <a:gd name="T1" fmla="*/ 671 h 3541"/>
                <a:gd name="T2" fmla="*/ 1600 w 3533"/>
                <a:gd name="T3" fmla="*/ 759 h 3541"/>
                <a:gd name="T4" fmla="*/ 1581 w 3533"/>
                <a:gd name="T5" fmla="*/ 1578 h 3541"/>
                <a:gd name="T6" fmla="*/ 1064 w 3533"/>
                <a:gd name="T7" fmla="*/ 1598 h 3541"/>
                <a:gd name="T8" fmla="*/ 976 w 3533"/>
                <a:gd name="T9" fmla="*/ 1685 h 3541"/>
                <a:gd name="T10" fmla="*/ 962 w 3533"/>
                <a:gd name="T11" fmla="*/ 1815 h 3541"/>
                <a:gd name="T12" fmla="*/ 1028 w 3533"/>
                <a:gd name="T13" fmla="*/ 1920 h 3541"/>
                <a:gd name="T14" fmla="*/ 1148 w 3533"/>
                <a:gd name="T15" fmla="*/ 1963 h 3541"/>
                <a:gd name="T16" fmla="*/ 1857 w 3533"/>
                <a:gd name="T17" fmla="*/ 1944 h 3541"/>
                <a:gd name="T18" fmla="*/ 1945 w 3533"/>
                <a:gd name="T19" fmla="*/ 1856 h 3541"/>
                <a:gd name="T20" fmla="*/ 1965 w 3533"/>
                <a:gd name="T21" fmla="*/ 843 h 3541"/>
                <a:gd name="T22" fmla="*/ 1922 w 3533"/>
                <a:gd name="T23" fmla="*/ 723 h 3541"/>
                <a:gd name="T24" fmla="*/ 1816 w 3533"/>
                <a:gd name="T25" fmla="*/ 656 h 3541"/>
                <a:gd name="T26" fmla="*/ 1909 w 3533"/>
                <a:gd name="T27" fmla="*/ 6 h 3541"/>
                <a:gd name="T28" fmla="*/ 2298 w 3533"/>
                <a:gd name="T29" fmla="*/ 79 h 3541"/>
                <a:gd name="T30" fmla="*/ 2654 w 3533"/>
                <a:gd name="T31" fmla="*/ 235 h 3541"/>
                <a:gd name="T32" fmla="*/ 2964 w 3533"/>
                <a:gd name="T33" fmla="*/ 461 h 3541"/>
                <a:gd name="T34" fmla="*/ 3025 w 3533"/>
                <a:gd name="T35" fmla="*/ 585 h 3541"/>
                <a:gd name="T36" fmla="*/ 2950 w 3533"/>
                <a:gd name="T37" fmla="*/ 676 h 3541"/>
                <a:gd name="T38" fmla="*/ 2849 w 3533"/>
                <a:gd name="T39" fmla="*/ 798 h 3541"/>
                <a:gd name="T40" fmla="*/ 2741 w 3533"/>
                <a:gd name="T41" fmla="*/ 925 h 3541"/>
                <a:gd name="T42" fmla="*/ 2646 w 3533"/>
                <a:gd name="T43" fmla="*/ 1040 h 3541"/>
                <a:gd name="T44" fmla="*/ 2582 w 3533"/>
                <a:gd name="T45" fmla="*/ 1117 h 3541"/>
                <a:gd name="T46" fmla="*/ 2501 w 3533"/>
                <a:gd name="T47" fmla="*/ 1241 h 3541"/>
                <a:gd name="T48" fmla="*/ 2460 w 3533"/>
                <a:gd name="T49" fmla="*/ 1422 h 3541"/>
                <a:gd name="T50" fmla="*/ 2494 w 3533"/>
                <a:gd name="T51" fmla="*/ 1610 h 3541"/>
                <a:gd name="T52" fmla="*/ 2598 w 3533"/>
                <a:gd name="T53" fmla="*/ 1768 h 3541"/>
                <a:gd name="T54" fmla="*/ 2754 w 3533"/>
                <a:gd name="T55" fmla="*/ 1872 h 3541"/>
                <a:gd name="T56" fmla="*/ 2959 w 3533"/>
                <a:gd name="T57" fmla="*/ 1913 h 3541"/>
                <a:gd name="T58" fmla="*/ 3140 w 3533"/>
                <a:gd name="T59" fmla="*/ 1933 h 3541"/>
                <a:gd name="T60" fmla="*/ 3249 w 3533"/>
                <a:gd name="T61" fmla="*/ 1947 h 3541"/>
                <a:gd name="T62" fmla="*/ 3323 w 3533"/>
                <a:gd name="T63" fmla="*/ 1954 h 3541"/>
                <a:gd name="T64" fmla="*/ 3391 w 3533"/>
                <a:gd name="T65" fmla="*/ 1963 h 3541"/>
                <a:gd name="T66" fmla="*/ 3488 w 3533"/>
                <a:gd name="T67" fmla="*/ 1974 h 3541"/>
                <a:gd name="T68" fmla="*/ 3479 w 3533"/>
                <a:gd name="T69" fmla="*/ 2250 h 3541"/>
                <a:gd name="T70" fmla="*/ 3325 w 3533"/>
                <a:gd name="T71" fmla="*/ 2623 h 3541"/>
                <a:gd name="T72" fmla="*/ 3095 w 3533"/>
                <a:gd name="T73" fmla="*/ 2949 h 3541"/>
                <a:gd name="T74" fmla="*/ 2797 w 3533"/>
                <a:gd name="T75" fmla="*/ 3215 h 3541"/>
                <a:gd name="T76" fmla="*/ 2447 w 3533"/>
                <a:gd name="T77" fmla="*/ 3408 h 3541"/>
                <a:gd name="T78" fmla="*/ 2052 w 3533"/>
                <a:gd name="T79" fmla="*/ 3519 h 3541"/>
                <a:gd name="T80" fmla="*/ 1634 w 3533"/>
                <a:gd name="T81" fmla="*/ 3536 h 3541"/>
                <a:gd name="T82" fmla="*/ 1238 w 3533"/>
                <a:gd name="T83" fmla="*/ 3460 h 3541"/>
                <a:gd name="T84" fmla="*/ 879 w 3533"/>
                <a:gd name="T85" fmla="*/ 3299 h 3541"/>
                <a:gd name="T86" fmla="*/ 567 w 3533"/>
                <a:gd name="T87" fmla="*/ 3068 h 3541"/>
                <a:gd name="T88" fmla="*/ 312 w 3533"/>
                <a:gd name="T89" fmla="*/ 2774 h 3541"/>
                <a:gd name="T90" fmla="*/ 127 w 3533"/>
                <a:gd name="T91" fmla="*/ 2429 h 3541"/>
                <a:gd name="T92" fmla="*/ 22 w 3533"/>
                <a:gd name="T93" fmla="*/ 2044 h 3541"/>
                <a:gd name="T94" fmla="*/ 5 w 3533"/>
                <a:gd name="T95" fmla="*/ 1632 h 3541"/>
                <a:gd name="T96" fmla="*/ 83 w 3533"/>
                <a:gd name="T97" fmla="*/ 1237 h 3541"/>
                <a:gd name="T98" fmla="*/ 242 w 3533"/>
                <a:gd name="T99" fmla="*/ 877 h 3541"/>
                <a:gd name="T100" fmla="*/ 474 w 3533"/>
                <a:gd name="T101" fmla="*/ 565 h 3541"/>
                <a:gd name="T102" fmla="*/ 768 w 3533"/>
                <a:gd name="T103" fmla="*/ 312 h 3541"/>
                <a:gd name="T104" fmla="*/ 1114 w 3533"/>
                <a:gd name="T105" fmla="*/ 126 h 3541"/>
                <a:gd name="T106" fmla="*/ 1498 w 3533"/>
                <a:gd name="T107" fmla="*/ 20 h 3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33" h="3541">
                  <a:moveTo>
                    <a:pt x="1773" y="651"/>
                  </a:moveTo>
                  <a:lnTo>
                    <a:pt x="1728" y="656"/>
                  </a:lnTo>
                  <a:lnTo>
                    <a:pt x="1688" y="671"/>
                  </a:lnTo>
                  <a:lnTo>
                    <a:pt x="1652" y="694"/>
                  </a:lnTo>
                  <a:lnTo>
                    <a:pt x="1622" y="723"/>
                  </a:lnTo>
                  <a:lnTo>
                    <a:pt x="1600" y="759"/>
                  </a:lnTo>
                  <a:lnTo>
                    <a:pt x="1586" y="800"/>
                  </a:lnTo>
                  <a:lnTo>
                    <a:pt x="1581" y="843"/>
                  </a:lnTo>
                  <a:lnTo>
                    <a:pt x="1581" y="1578"/>
                  </a:lnTo>
                  <a:lnTo>
                    <a:pt x="1148" y="1578"/>
                  </a:lnTo>
                  <a:lnTo>
                    <a:pt x="1103" y="1583"/>
                  </a:lnTo>
                  <a:lnTo>
                    <a:pt x="1064" y="1598"/>
                  </a:lnTo>
                  <a:lnTo>
                    <a:pt x="1028" y="1621"/>
                  </a:lnTo>
                  <a:lnTo>
                    <a:pt x="998" y="1651"/>
                  </a:lnTo>
                  <a:lnTo>
                    <a:pt x="976" y="1685"/>
                  </a:lnTo>
                  <a:lnTo>
                    <a:pt x="962" y="1727"/>
                  </a:lnTo>
                  <a:lnTo>
                    <a:pt x="956" y="1770"/>
                  </a:lnTo>
                  <a:lnTo>
                    <a:pt x="962" y="1815"/>
                  </a:lnTo>
                  <a:lnTo>
                    <a:pt x="976" y="1856"/>
                  </a:lnTo>
                  <a:lnTo>
                    <a:pt x="998" y="1890"/>
                  </a:lnTo>
                  <a:lnTo>
                    <a:pt x="1028" y="1920"/>
                  </a:lnTo>
                  <a:lnTo>
                    <a:pt x="1064" y="1944"/>
                  </a:lnTo>
                  <a:lnTo>
                    <a:pt x="1103" y="1958"/>
                  </a:lnTo>
                  <a:lnTo>
                    <a:pt x="1148" y="1963"/>
                  </a:lnTo>
                  <a:lnTo>
                    <a:pt x="1773" y="1963"/>
                  </a:lnTo>
                  <a:lnTo>
                    <a:pt x="1816" y="1958"/>
                  </a:lnTo>
                  <a:lnTo>
                    <a:pt x="1857" y="1944"/>
                  </a:lnTo>
                  <a:lnTo>
                    <a:pt x="1893" y="1920"/>
                  </a:lnTo>
                  <a:lnTo>
                    <a:pt x="1922" y="1890"/>
                  </a:lnTo>
                  <a:lnTo>
                    <a:pt x="1945" y="1856"/>
                  </a:lnTo>
                  <a:lnTo>
                    <a:pt x="1959" y="1815"/>
                  </a:lnTo>
                  <a:lnTo>
                    <a:pt x="1965" y="1770"/>
                  </a:lnTo>
                  <a:lnTo>
                    <a:pt x="1965" y="843"/>
                  </a:lnTo>
                  <a:lnTo>
                    <a:pt x="1959" y="800"/>
                  </a:lnTo>
                  <a:lnTo>
                    <a:pt x="1945" y="759"/>
                  </a:lnTo>
                  <a:lnTo>
                    <a:pt x="1922" y="723"/>
                  </a:lnTo>
                  <a:lnTo>
                    <a:pt x="1893" y="694"/>
                  </a:lnTo>
                  <a:lnTo>
                    <a:pt x="1857" y="671"/>
                  </a:lnTo>
                  <a:lnTo>
                    <a:pt x="1816" y="656"/>
                  </a:lnTo>
                  <a:lnTo>
                    <a:pt x="1773" y="651"/>
                  </a:lnTo>
                  <a:close/>
                  <a:moveTo>
                    <a:pt x="1773" y="0"/>
                  </a:moveTo>
                  <a:lnTo>
                    <a:pt x="1909" y="6"/>
                  </a:lnTo>
                  <a:lnTo>
                    <a:pt x="2042" y="20"/>
                  </a:lnTo>
                  <a:lnTo>
                    <a:pt x="2173" y="45"/>
                  </a:lnTo>
                  <a:lnTo>
                    <a:pt x="2298" y="79"/>
                  </a:lnTo>
                  <a:lnTo>
                    <a:pt x="2422" y="122"/>
                  </a:lnTo>
                  <a:lnTo>
                    <a:pt x="2540" y="174"/>
                  </a:lnTo>
                  <a:lnTo>
                    <a:pt x="2654" y="235"/>
                  </a:lnTo>
                  <a:lnTo>
                    <a:pt x="2763" y="303"/>
                  </a:lnTo>
                  <a:lnTo>
                    <a:pt x="2865" y="379"/>
                  </a:lnTo>
                  <a:lnTo>
                    <a:pt x="2964" y="461"/>
                  </a:lnTo>
                  <a:lnTo>
                    <a:pt x="3055" y="549"/>
                  </a:lnTo>
                  <a:lnTo>
                    <a:pt x="3043" y="563"/>
                  </a:lnTo>
                  <a:lnTo>
                    <a:pt x="3025" y="585"/>
                  </a:lnTo>
                  <a:lnTo>
                    <a:pt x="3003" y="610"/>
                  </a:lnTo>
                  <a:lnTo>
                    <a:pt x="2978" y="642"/>
                  </a:lnTo>
                  <a:lnTo>
                    <a:pt x="2950" y="676"/>
                  </a:lnTo>
                  <a:lnTo>
                    <a:pt x="2917" y="714"/>
                  </a:lnTo>
                  <a:lnTo>
                    <a:pt x="2883" y="755"/>
                  </a:lnTo>
                  <a:lnTo>
                    <a:pt x="2849" y="798"/>
                  </a:lnTo>
                  <a:lnTo>
                    <a:pt x="2813" y="841"/>
                  </a:lnTo>
                  <a:lnTo>
                    <a:pt x="2777" y="882"/>
                  </a:lnTo>
                  <a:lnTo>
                    <a:pt x="2741" y="925"/>
                  </a:lnTo>
                  <a:lnTo>
                    <a:pt x="2707" y="967"/>
                  </a:lnTo>
                  <a:lnTo>
                    <a:pt x="2675" y="1004"/>
                  </a:lnTo>
                  <a:lnTo>
                    <a:pt x="2646" y="1040"/>
                  </a:lnTo>
                  <a:lnTo>
                    <a:pt x="2621" y="1071"/>
                  </a:lnTo>
                  <a:lnTo>
                    <a:pt x="2600" y="1097"/>
                  </a:lnTo>
                  <a:lnTo>
                    <a:pt x="2582" y="1117"/>
                  </a:lnTo>
                  <a:lnTo>
                    <a:pt x="2569" y="1132"/>
                  </a:lnTo>
                  <a:lnTo>
                    <a:pt x="2532" y="1184"/>
                  </a:lnTo>
                  <a:lnTo>
                    <a:pt x="2501" y="1241"/>
                  </a:lnTo>
                  <a:lnTo>
                    <a:pt x="2479" y="1300"/>
                  </a:lnTo>
                  <a:lnTo>
                    <a:pt x="2465" y="1361"/>
                  </a:lnTo>
                  <a:lnTo>
                    <a:pt x="2460" y="1422"/>
                  </a:lnTo>
                  <a:lnTo>
                    <a:pt x="2463" y="1485"/>
                  </a:lnTo>
                  <a:lnTo>
                    <a:pt x="2474" y="1547"/>
                  </a:lnTo>
                  <a:lnTo>
                    <a:pt x="2494" y="1610"/>
                  </a:lnTo>
                  <a:lnTo>
                    <a:pt x="2523" y="1668"/>
                  </a:lnTo>
                  <a:lnTo>
                    <a:pt x="2557" y="1720"/>
                  </a:lnTo>
                  <a:lnTo>
                    <a:pt x="2598" y="1768"/>
                  </a:lnTo>
                  <a:lnTo>
                    <a:pt x="2645" y="1809"/>
                  </a:lnTo>
                  <a:lnTo>
                    <a:pt x="2697" y="1843"/>
                  </a:lnTo>
                  <a:lnTo>
                    <a:pt x="2754" y="1872"/>
                  </a:lnTo>
                  <a:lnTo>
                    <a:pt x="2815" y="1892"/>
                  </a:lnTo>
                  <a:lnTo>
                    <a:pt x="2878" y="1902"/>
                  </a:lnTo>
                  <a:lnTo>
                    <a:pt x="2959" y="1913"/>
                  </a:lnTo>
                  <a:lnTo>
                    <a:pt x="3030" y="1920"/>
                  </a:lnTo>
                  <a:lnTo>
                    <a:pt x="3089" y="1927"/>
                  </a:lnTo>
                  <a:lnTo>
                    <a:pt x="3140" y="1933"/>
                  </a:lnTo>
                  <a:lnTo>
                    <a:pt x="3183" y="1938"/>
                  </a:lnTo>
                  <a:lnTo>
                    <a:pt x="3219" y="1944"/>
                  </a:lnTo>
                  <a:lnTo>
                    <a:pt x="3249" y="1947"/>
                  </a:lnTo>
                  <a:lnTo>
                    <a:pt x="3276" y="1949"/>
                  </a:lnTo>
                  <a:lnTo>
                    <a:pt x="3301" y="1953"/>
                  </a:lnTo>
                  <a:lnTo>
                    <a:pt x="3323" y="1954"/>
                  </a:lnTo>
                  <a:lnTo>
                    <a:pt x="3344" y="1958"/>
                  </a:lnTo>
                  <a:lnTo>
                    <a:pt x="3366" y="1960"/>
                  </a:lnTo>
                  <a:lnTo>
                    <a:pt x="3391" y="1963"/>
                  </a:lnTo>
                  <a:lnTo>
                    <a:pt x="3418" y="1967"/>
                  </a:lnTo>
                  <a:lnTo>
                    <a:pt x="3450" y="1971"/>
                  </a:lnTo>
                  <a:lnTo>
                    <a:pt x="3488" y="1974"/>
                  </a:lnTo>
                  <a:lnTo>
                    <a:pt x="3533" y="1979"/>
                  </a:lnTo>
                  <a:lnTo>
                    <a:pt x="3511" y="2116"/>
                  </a:lnTo>
                  <a:lnTo>
                    <a:pt x="3479" y="2250"/>
                  </a:lnTo>
                  <a:lnTo>
                    <a:pt x="3436" y="2379"/>
                  </a:lnTo>
                  <a:lnTo>
                    <a:pt x="3386" y="2505"/>
                  </a:lnTo>
                  <a:lnTo>
                    <a:pt x="3325" y="2623"/>
                  </a:lnTo>
                  <a:lnTo>
                    <a:pt x="3256" y="2738"/>
                  </a:lnTo>
                  <a:lnTo>
                    <a:pt x="3179" y="2847"/>
                  </a:lnTo>
                  <a:lnTo>
                    <a:pt x="3095" y="2949"/>
                  </a:lnTo>
                  <a:lnTo>
                    <a:pt x="3002" y="3044"/>
                  </a:lnTo>
                  <a:lnTo>
                    <a:pt x="2903" y="3134"/>
                  </a:lnTo>
                  <a:lnTo>
                    <a:pt x="2797" y="3215"/>
                  </a:lnTo>
                  <a:lnTo>
                    <a:pt x="2686" y="3288"/>
                  </a:lnTo>
                  <a:lnTo>
                    <a:pt x="2569" y="3353"/>
                  </a:lnTo>
                  <a:lnTo>
                    <a:pt x="2447" y="3408"/>
                  </a:lnTo>
                  <a:lnTo>
                    <a:pt x="2320" y="3455"/>
                  </a:lnTo>
                  <a:lnTo>
                    <a:pt x="2187" y="3493"/>
                  </a:lnTo>
                  <a:lnTo>
                    <a:pt x="2052" y="3519"/>
                  </a:lnTo>
                  <a:lnTo>
                    <a:pt x="1914" y="3536"/>
                  </a:lnTo>
                  <a:lnTo>
                    <a:pt x="1773" y="3541"/>
                  </a:lnTo>
                  <a:lnTo>
                    <a:pt x="1634" y="3536"/>
                  </a:lnTo>
                  <a:lnTo>
                    <a:pt x="1498" y="3521"/>
                  </a:lnTo>
                  <a:lnTo>
                    <a:pt x="1367" y="3494"/>
                  </a:lnTo>
                  <a:lnTo>
                    <a:pt x="1238" y="3460"/>
                  </a:lnTo>
                  <a:lnTo>
                    <a:pt x="1114" y="3415"/>
                  </a:lnTo>
                  <a:lnTo>
                    <a:pt x="994" y="3362"/>
                  </a:lnTo>
                  <a:lnTo>
                    <a:pt x="879" y="3299"/>
                  </a:lnTo>
                  <a:lnTo>
                    <a:pt x="768" y="3229"/>
                  </a:lnTo>
                  <a:lnTo>
                    <a:pt x="664" y="3152"/>
                  </a:lnTo>
                  <a:lnTo>
                    <a:pt x="567" y="3068"/>
                  </a:lnTo>
                  <a:lnTo>
                    <a:pt x="474" y="2976"/>
                  </a:lnTo>
                  <a:lnTo>
                    <a:pt x="389" y="2878"/>
                  </a:lnTo>
                  <a:lnTo>
                    <a:pt x="312" y="2774"/>
                  </a:lnTo>
                  <a:lnTo>
                    <a:pt x="242" y="2664"/>
                  </a:lnTo>
                  <a:lnTo>
                    <a:pt x="179" y="2550"/>
                  </a:lnTo>
                  <a:lnTo>
                    <a:pt x="127" y="2429"/>
                  </a:lnTo>
                  <a:lnTo>
                    <a:pt x="83" y="2304"/>
                  </a:lnTo>
                  <a:lnTo>
                    <a:pt x="47" y="2177"/>
                  </a:lnTo>
                  <a:lnTo>
                    <a:pt x="22" y="2044"/>
                  </a:lnTo>
                  <a:lnTo>
                    <a:pt x="5" y="1910"/>
                  </a:lnTo>
                  <a:lnTo>
                    <a:pt x="0" y="1770"/>
                  </a:lnTo>
                  <a:lnTo>
                    <a:pt x="5" y="1632"/>
                  </a:lnTo>
                  <a:lnTo>
                    <a:pt x="22" y="1497"/>
                  </a:lnTo>
                  <a:lnTo>
                    <a:pt x="47" y="1365"/>
                  </a:lnTo>
                  <a:lnTo>
                    <a:pt x="83" y="1237"/>
                  </a:lnTo>
                  <a:lnTo>
                    <a:pt x="127" y="1112"/>
                  </a:lnTo>
                  <a:lnTo>
                    <a:pt x="179" y="992"/>
                  </a:lnTo>
                  <a:lnTo>
                    <a:pt x="242" y="877"/>
                  </a:lnTo>
                  <a:lnTo>
                    <a:pt x="312" y="768"/>
                  </a:lnTo>
                  <a:lnTo>
                    <a:pt x="389" y="664"/>
                  </a:lnTo>
                  <a:lnTo>
                    <a:pt x="474" y="565"/>
                  </a:lnTo>
                  <a:lnTo>
                    <a:pt x="567" y="474"/>
                  </a:lnTo>
                  <a:lnTo>
                    <a:pt x="664" y="389"/>
                  </a:lnTo>
                  <a:lnTo>
                    <a:pt x="768" y="312"/>
                  </a:lnTo>
                  <a:lnTo>
                    <a:pt x="879" y="242"/>
                  </a:lnTo>
                  <a:lnTo>
                    <a:pt x="994" y="180"/>
                  </a:lnTo>
                  <a:lnTo>
                    <a:pt x="1114" y="126"/>
                  </a:lnTo>
                  <a:lnTo>
                    <a:pt x="1238" y="81"/>
                  </a:lnTo>
                  <a:lnTo>
                    <a:pt x="1367" y="47"/>
                  </a:lnTo>
                  <a:lnTo>
                    <a:pt x="1498" y="20"/>
                  </a:lnTo>
                  <a:lnTo>
                    <a:pt x="1634" y="6"/>
                  </a:lnTo>
                  <a:lnTo>
                    <a:pt x="17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3" name="Freeform 302"/>
            <p:cNvSpPr>
              <a:spLocks/>
            </p:cNvSpPr>
            <p:nvPr/>
          </p:nvSpPr>
          <p:spPr bwMode="auto">
            <a:xfrm>
              <a:off x="749" y="2718"/>
              <a:ext cx="454" cy="128"/>
            </a:xfrm>
            <a:custGeom>
              <a:avLst/>
              <a:gdLst>
                <a:gd name="T0" fmla="*/ 129 w 907"/>
                <a:gd name="T1" fmla="*/ 0 h 256"/>
                <a:gd name="T2" fmla="*/ 780 w 907"/>
                <a:gd name="T3" fmla="*/ 0 h 256"/>
                <a:gd name="T4" fmla="*/ 814 w 907"/>
                <a:gd name="T5" fmla="*/ 3 h 256"/>
                <a:gd name="T6" fmla="*/ 845 w 907"/>
                <a:gd name="T7" fmla="*/ 18 h 256"/>
                <a:gd name="T8" fmla="*/ 870 w 907"/>
                <a:gd name="T9" fmla="*/ 37 h 256"/>
                <a:gd name="T10" fmla="*/ 890 w 907"/>
                <a:gd name="T11" fmla="*/ 62 h 256"/>
                <a:gd name="T12" fmla="*/ 904 w 907"/>
                <a:gd name="T13" fmla="*/ 93 h 256"/>
                <a:gd name="T14" fmla="*/ 907 w 907"/>
                <a:gd name="T15" fmla="*/ 127 h 256"/>
                <a:gd name="T16" fmla="*/ 904 w 907"/>
                <a:gd name="T17" fmla="*/ 161 h 256"/>
                <a:gd name="T18" fmla="*/ 890 w 907"/>
                <a:gd name="T19" fmla="*/ 191 h 256"/>
                <a:gd name="T20" fmla="*/ 870 w 907"/>
                <a:gd name="T21" fmla="*/ 218 h 256"/>
                <a:gd name="T22" fmla="*/ 845 w 907"/>
                <a:gd name="T23" fmla="*/ 238 h 256"/>
                <a:gd name="T24" fmla="*/ 814 w 907"/>
                <a:gd name="T25" fmla="*/ 251 h 256"/>
                <a:gd name="T26" fmla="*/ 780 w 907"/>
                <a:gd name="T27" fmla="*/ 256 h 256"/>
                <a:gd name="T28" fmla="*/ 129 w 907"/>
                <a:gd name="T29" fmla="*/ 256 h 256"/>
                <a:gd name="T30" fmla="*/ 95 w 907"/>
                <a:gd name="T31" fmla="*/ 251 h 256"/>
                <a:gd name="T32" fmla="*/ 64 w 907"/>
                <a:gd name="T33" fmla="*/ 238 h 256"/>
                <a:gd name="T34" fmla="*/ 37 w 907"/>
                <a:gd name="T35" fmla="*/ 218 h 256"/>
                <a:gd name="T36" fmla="*/ 18 w 907"/>
                <a:gd name="T37" fmla="*/ 191 h 256"/>
                <a:gd name="T38" fmla="*/ 5 w 907"/>
                <a:gd name="T39" fmla="*/ 161 h 256"/>
                <a:gd name="T40" fmla="*/ 0 w 907"/>
                <a:gd name="T41" fmla="*/ 127 h 256"/>
                <a:gd name="T42" fmla="*/ 5 w 907"/>
                <a:gd name="T43" fmla="*/ 93 h 256"/>
                <a:gd name="T44" fmla="*/ 18 w 907"/>
                <a:gd name="T45" fmla="*/ 62 h 256"/>
                <a:gd name="T46" fmla="*/ 37 w 907"/>
                <a:gd name="T47" fmla="*/ 37 h 256"/>
                <a:gd name="T48" fmla="*/ 64 w 907"/>
                <a:gd name="T49" fmla="*/ 18 h 256"/>
                <a:gd name="T50" fmla="*/ 95 w 907"/>
                <a:gd name="T51" fmla="*/ 3 h 256"/>
                <a:gd name="T52" fmla="*/ 129 w 907"/>
                <a:gd name="T53"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07" h="256">
                  <a:moveTo>
                    <a:pt x="129" y="0"/>
                  </a:moveTo>
                  <a:lnTo>
                    <a:pt x="780" y="0"/>
                  </a:lnTo>
                  <a:lnTo>
                    <a:pt x="814" y="3"/>
                  </a:lnTo>
                  <a:lnTo>
                    <a:pt x="845" y="18"/>
                  </a:lnTo>
                  <a:lnTo>
                    <a:pt x="870" y="37"/>
                  </a:lnTo>
                  <a:lnTo>
                    <a:pt x="890" y="62"/>
                  </a:lnTo>
                  <a:lnTo>
                    <a:pt x="904" y="93"/>
                  </a:lnTo>
                  <a:lnTo>
                    <a:pt x="907" y="127"/>
                  </a:lnTo>
                  <a:lnTo>
                    <a:pt x="904" y="161"/>
                  </a:lnTo>
                  <a:lnTo>
                    <a:pt x="890" y="191"/>
                  </a:lnTo>
                  <a:lnTo>
                    <a:pt x="870" y="218"/>
                  </a:lnTo>
                  <a:lnTo>
                    <a:pt x="845" y="238"/>
                  </a:lnTo>
                  <a:lnTo>
                    <a:pt x="814" y="251"/>
                  </a:lnTo>
                  <a:lnTo>
                    <a:pt x="780" y="256"/>
                  </a:lnTo>
                  <a:lnTo>
                    <a:pt x="129" y="256"/>
                  </a:lnTo>
                  <a:lnTo>
                    <a:pt x="95" y="251"/>
                  </a:lnTo>
                  <a:lnTo>
                    <a:pt x="64" y="238"/>
                  </a:lnTo>
                  <a:lnTo>
                    <a:pt x="37" y="218"/>
                  </a:lnTo>
                  <a:lnTo>
                    <a:pt x="18" y="191"/>
                  </a:lnTo>
                  <a:lnTo>
                    <a:pt x="5" y="161"/>
                  </a:lnTo>
                  <a:lnTo>
                    <a:pt x="0" y="127"/>
                  </a:lnTo>
                  <a:lnTo>
                    <a:pt x="5" y="93"/>
                  </a:lnTo>
                  <a:lnTo>
                    <a:pt x="18" y="62"/>
                  </a:lnTo>
                  <a:lnTo>
                    <a:pt x="37" y="37"/>
                  </a:lnTo>
                  <a:lnTo>
                    <a:pt x="64" y="18"/>
                  </a:lnTo>
                  <a:lnTo>
                    <a:pt x="95" y="3"/>
                  </a:lnTo>
                  <a:lnTo>
                    <a:pt x="1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4" name="Freeform 303"/>
            <p:cNvSpPr>
              <a:spLocks/>
            </p:cNvSpPr>
            <p:nvPr/>
          </p:nvSpPr>
          <p:spPr bwMode="auto">
            <a:xfrm>
              <a:off x="749" y="2265"/>
              <a:ext cx="359" cy="358"/>
            </a:xfrm>
            <a:custGeom>
              <a:avLst/>
              <a:gdLst>
                <a:gd name="T0" fmla="*/ 588 w 717"/>
                <a:gd name="T1" fmla="*/ 0 h 716"/>
                <a:gd name="T2" fmla="*/ 622 w 717"/>
                <a:gd name="T3" fmla="*/ 4 h 716"/>
                <a:gd name="T4" fmla="*/ 653 w 717"/>
                <a:gd name="T5" fmla="*/ 16 h 716"/>
                <a:gd name="T6" fmla="*/ 680 w 717"/>
                <a:gd name="T7" fmla="*/ 38 h 716"/>
                <a:gd name="T8" fmla="*/ 701 w 717"/>
                <a:gd name="T9" fmla="*/ 65 h 716"/>
                <a:gd name="T10" fmla="*/ 712 w 717"/>
                <a:gd name="T11" fmla="*/ 95 h 716"/>
                <a:gd name="T12" fmla="*/ 717 w 717"/>
                <a:gd name="T13" fmla="*/ 128 h 716"/>
                <a:gd name="T14" fmla="*/ 712 w 717"/>
                <a:gd name="T15" fmla="*/ 160 h 716"/>
                <a:gd name="T16" fmla="*/ 701 w 717"/>
                <a:gd name="T17" fmla="*/ 192 h 716"/>
                <a:gd name="T18" fmla="*/ 680 w 717"/>
                <a:gd name="T19" fmla="*/ 219 h 716"/>
                <a:gd name="T20" fmla="*/ 219 w 717"/>
                <a:gd name="T21" fmla="*/ 680 h 716"/>
                <a:gd name="T22" fmla="*/ 192 w 717"/>
                <a:gd name="T23" fmla="*/ 700 h 716"/>
                <a:gd name="T24" fmla="*/ 161 w 717"/>
                <a:gd name="T25" fmla="*/ 712 h 716"/>
                <a:gd name="T26" fmla="*/ 129 w 717"/>
                <a:gd name="T27" fmla="*/ 716 h 716"/>
                <a:gd name="T28" fmla="*/ 97 w 717"/>
                <a:gd name="T29" fmla="*/ 712 h 716"/>
                <a:gd name="T30" fmla="*/ 64 w 717"/>
                <a:gd name="T31" fmla="*/ 700 h 716"/>
                <a:gd name="T32" fmla="*/ 37 w 717"/>
                <a:gd name="T33" fmla="*/ 680 h 716"/>
                <a:gd name="T34" fmla="*/ 18 w 717"/>
                <a:gd name="T35" fmla="*/ 651 h 716"/>
                <a:gd name="T36" fmla="*/ 5 w 717"/>
                <a:gd name="T37" fmla="*/ 621 h 716"/>
                <a:gd name="T38" fmla="*/ 0 w 717"/>
                <a:gd name="T39" fmla="*/ 588 h 716"/>
                <a:gd name="T40" fmla="*/ 5 w 717"/>
                <a:gd name="T41" fmla="*/ 556 h 716"/>
                <a:gd name="T42" fmla="*/ 18 w 717"/>
                <a:gd name="T43" fmla="*/ 526 h 716"/>
                <a:gd name="T44" fmla="*/ 37 w 717"/>
                <a:gd name="T45" fmla="*/ 499 h 716"/>
                <a:gd name="T46" fmla="*/ 498 w 717"/>
                <a:gd name="T47" fmla="*/ 38 h 716"/>
                <a:gd name="T48" fmla="*/ 525 w 717"/>
                <a:gd name="T49" fmla="*/ 16 h 716"/>
                <a:gd name="T50" fmla="*/ 556 w 717"/>
                <a:gd name="T51" fmla="*/ 4 h 716"/>
                <a:gd name="T52" fmla="*/ 588 w 717"/>
                <a:gd name="T53"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7" h="716">
                  <a:moveTo>
                    <a:pt x="588" y="0"/>
                  </a:moveTo>
                  <a:lnTo>
                    <a:pt x="622" y="4"/>
                  </a:lnTo>
                  <a:lnTo>
                    <a:pt x="653" y="16"/>
                  </a:lnTo>
                  <a:lnTo>
                    <a:pt x="680" y="38"/>
                  </a:lnTo>
                  <a:lnTo>
                    <a:pt x="701" y="65"/>
                  </a:lnTo>
                  <a:lnTo>
                    <a:pt x="712" y="95"/>
                  </a:lnTo>
                  <a:lnTo>
                    <a:pt x="717" y="128"/>
                  </a:lnTo>
                  <a:lnTo>
                    <a:pt x="712" y="160"/>
                  </a:lnTo>
                  <a:lnTo>
                    <a:pt x="701" y="192"/>
                  </a:lnTo>
                  <a:lnTo>
                    <a:pt x="680" y="219"/>
                  </a:lnTo>
                  <a:lnTo>
                    <a:pt x="219" y="680"/>
                  </a:lnTo>
                  <a:lnTo>
                    <a:pt x="192" y="700"/>
                  </a:lnTo>
                  <a:lnTo>
                    <a:pt x="161" y="712"/>
                  </a:lnTo>
                  <a:lnTo>
                    <a:pt x="129" y="716"/>
                  </a:lnTo>
                  <a:lnTo>
                    <a:pt x="97" y="712"/>
                  </a:lnTo>
                  <a:lnTo>
                    <a:pt x="64" y="700"/>
                  </a:lnTo>
                  <a:lnTo>
                    <a:pt x="37" y="680"/>
                  </a:lnTo>
                  <a:lnTo>
                    <a:pt x="18" y="651"/>
                  </a:lnTo>
                  <a:lnTo>
                    <a:pt x="5" y="621"/>
                  </a:lnTo>
                  <a:lnTo>
                    <a:pt x="0" y="588"/>
                  </a:lnTo>
                  <a:lnTo>
                    <a:pt x="5" y="556"/>
                  </a:lnTo>
                  <a:lnTo>
                    <a:pt x="18" y="526"/>
                  </a:lnTo>
                  <a:lnTo>
                    <a:pt x="37" y="499"/>
                  </a:lnTo>
                  <a:lnTo>
                    <a:pt x="498" y="38"/>
                  </a:lnTo>
                  <a:lnTo>
                    <a:pt x="525" y="16"/>
                  </a:lnTo>
                  <a:lnTo>
                    <a:pt x="556" y="4"/>
                  </a:lnTo>
                  <a:lnTo>
                    <a:pt x="5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5" name="Freeform 304"/>
            <p:cNvSpPr>
              <a:spLocks/>
            </p:cNvSpPr>
            <p:nvPr/>
          </p:nvSpPr>
          <p:spPr bwMode="auto">
            <a:xfrm>
              <a:off x="182" y="2457"/>
              <a:ext cx="448" cy="449"/>
            </a:xfrm>
            <a:custGeom>
              <a:avLst/>
              <a:gdLst>
                <a:gd name="T0" fmla="*/ 448 w 897"/>
                <a:gd name="T1" fmla="*/ 0 h 898"/>
                <a:gd name="T2" fmla="*/ 515 w 897"/>
                <a:gd name="T3" fmla="*/ 5 h 898"/>
                <a:gd name="T4" fmla="*/ 577 w 897"/>
                <a:gd name="T5" fmla="*/ 20 h 898"/>
                <a:gd name="T6" fmla="*/ 638 w 897"/>
                <a:gd name="T7" fmla="*/ 41 h 898"/>
                <a:gd name="T8" fmla="*/ 692 w 897"/>
                <a:gd name="T9" fmla="*/ 73 h 898"/>
                <a:gd name="T10" fmla="*/ 743 w 897"/>
                <a:gd name="T11" fmla="*/ 111 h 898"/>
                <a:gd name="T12" fmla="*/ 787 w 897"/>
                <a:gd name="T13" fmla="*/ 154 h 898"/>
                <a:gd name="T14" fmla="*/ 825 w 897"/>
                <a:gd name="T15" fmla="*/ 204 h 898"/>
                <a:gd name="T16" fmla="*/ 856 w 897"/>
                <a:gd name="T17" fmla="*/ 260 h 898"/>
                <a:gd name="T18" fmla="*/ 879 w 897"/>
                <a:gd name="T19" fmla="*/ 319 h 898"/>
                <a:gd name="T20" fmla="*/ 893 w 897"/>
                <a:gd name="T21" fmla="*/ 382 h 898"/>
                <a:gd name="T22" fmla="*/ 897 w 897"/>
                <a:gd name="T23" fmla="*/ 448 h 898"/>
                <a:gd name="T24" fmla="*/ 893 w 897"/>
                <a:gd name="T25" fmla="*/ 516 h 898"/>
                <a:gd name="T26" fmla="*/ 879 w 897"/>
                <a:gd name="T27" fmla="*/ 579 h 898"/>
                <a:gd name="T28" fmla="*/ 856 w 897"/>
                <a:gd name="T29" fmla="*/ 638 h 898"/>
                <a:gd name="T30" fmla="*/ 825 w 897"/>
                <a:gd name="T31" fmla="*/ 694 h 898"/>
                <a:gd name="T32" fmla="*/ 787 w 897"/>
                <a:gd name="T33" fmla="*/ 744 h 898"/>
                <a:gd name="T34" fmla="*/ 743 w 897"/>
                <a:gd name="T35" fmla="*/ 787 h 898"/>
                <a:gd name="T36" fmla="*/ 692 w 897"/>
                <a:gd name="T37" fmla="*/ 825 h 898"/>
                <a:gd name="T38" fmla="*/ 637 w 897"/>
                <a:gd name="T39" fmla="*/ 855 h 898"/>
                <a:gd name="T40" fmla="*/ 577 w 897"/>
                <a:gd name="T41" fmla="*/ 878 h 898"/>
                <a:gd name="T42" fmla="*/ 515 w 897"/>
                <a:gd name="T43" fmla="*/ 893 h 898"/>
                <a:gd name="T44" fmla="*/ 448 w 897"/>
                <a:gd name="T45" fmla="*/ 898 h 898"/>
                <a:gd name="T46" fmla="*/ 382 w 897"/>
                <a:gd name="T47" fmla="*/ 893 h 898"/>
                <a:gd name="T48" fmla="*/ 319 w 897"/>
                <a:gd name="T49" fmla="*/ 878 h 898"/>
                <a:gd name="T50" fmla="*/ 260 w 897"/>
                <a:gd name="T51" fmla="*/ 855 h 898"/>
                <a:gd name="T52" fmla="*/ 204 w 897"/>
                <a:gd name="T53" fmla="*/ 825 h 898"/>
                <a:gd name="T54" fmla="*/ 154 w 897"/>
                <a:gd name="T55" fmla="*/ 787 h 898"/>
                <a:gd name="T56" fmla="*/ 109 w 897"/>
                <a:gd name="T57" fmla="*/ 742 h 898"/>
                <a:gd name="T58" fmla="*/ 72 w 897"/>
                <a:gd name="T59" fmla="*/ 692 h 898"/>
                <a:gd name="T60" fmla="*/ 41 w 897"/>
                <a:gd name="T61" fmla="*/ 638 h 898"/>
                <a:gd name="T62" fmla="*/ 18 w 897"/>
                <a:gd name="T63" fmla="*/ 577 h 898"/>
                <a:gd name="T64" fmla="*/ 5 w 897"/>
                <a:gd name="T65" fmla="*/ 514 h 898"/>
                <a:gd name="T66" fmla="*/ 0 w 897"/>
                <a:gd name="T67" fmla="*/ 448 h 898"/>
                <a:gd name="T68" fmla="*/ 5 w 897"/>
                <a:gd name="T69" fmla="*/ 384 h 898"/>
                <a:gd name="T70" fmla="*/ 18 w 897"/>
                <a:gd name="T71" fmla="*/ 319 h 898"/>
                <a:gd name="T72" fmla="*/ 41 w 897"/>
                <a:gd name="T73" fmla="*/ 260 h 898"/>
                <a:gd name="T74" fmla="*/ 72 w 897"/>
                <a:gd name="T75" fmla="*/ 204 h 898"/>
                <a:gd name="T76" fmla="*/ 109 w 897"/>
                <a:gd name="T77" fmla="*/ 156 h 898"/>
                <a:gd name="T78" fmla="*/ 154 w 897"/>
                <a:gd name="T79" fmla="*/ 111 h 898"/>
                <a:gd name="T80" fmla="*/ 204 w 897"/>
                <a:gd name="T81" fmla="*/ 73 h 898"/>
                <a:gd name="T82" fmla="*/ 258 w 897"/>
                <a:gd name="T83" fmla="*/ 43 h 898"/>
                <a:gd name="T84" fmla="*/ 319 w 897"/>
                <a:gd name="T85" fmla="*/ 20 h 898"/>
                <a:gd name="T86" fmla="*/ 382 w 897"/>
                <a:gd name="T87" fmla="*/ 5 h 898"/>
                <a:gd name="T88" fmla="*/ 448 w 897"/>
                <a:gd name="T89" fmla="*/ 0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97" h="898">
                  <a:moveTo>
                    <a:pt x="448" y="0"/>
                  </a:moveTo>
                  <a:lnTo>
                    <a:pt x="515" y="5"/>
                  </a:lnTo>
                  <a:lnTo>
                    <a:pt x="577" y="20"/>
                  </a:lnTo>
                  <a:lnTo>
                    <a:pt x="638" y="41"/>
                  </a:lnTo>
                  <a:lnTo>
                    <a:pt x="692" y="73"/>
                  </a:lnTo>
                  <a:lnTo>
                    <a:pt x="743" y="111"/>
                  </a:lnTo>
                  <a:lnTo>
                    <a:pt x="787" y="154"/>
                  </a:lnTo>
                  <a:lnTo>
                    <a:pt x="825" y="204"/>
                  </a:lnTo>
                  <a:lnTo>
                    <a:pt x="856" y="260"/>
                  </a:lnTo>
                  <a:lnTo>
                    <a:pt x="879" y="319"/>
                  </a:lnTo>
                  <a:lnTo>
                    <a:pt x="893" y="382"/>
                  </a:lnTo>
                  <a:lnTo>
                    <a:pt x="897" y="448"/>
                  </a:lnTo>
                  <a:lnTo>
                    <a:pt x="893" y="516"/>
                  </a:lnTo>
                  <a:lnTo>
                    <a:pt x="879" y="579"/>
                  </a:lnTo>
                  <a:lnTo>
                    <a:pt x="856" y="638"/>
                  </a:lnTo>
                  <a:lnTo>
                    <a:pt x="825" y="694"/>
                  </a:lnTo>
                  <a:lnTo>
                    <a:pt x="787" y="744"/>
                  </a:lnTo>
                  <a:lnTo>
                    <a:pt x="743" y="787"/>
                  </a:lnTo>
                  <a:lnTo>
                    <a:pt x="692" y="825"/>
                  </a:lnTo>
                  <a:lnTo>
                    <a:pt x="637" y="855"/>
                  </a:lnTo>
                  <a:lnTo>
                    <a:pt x="577" y="878"/>
                  </a:lnTo>
                  <a:lnTo>
                    <a:pt x="515" y="893"/>
                  </a:lnTo>
                  <a:lnTo>
                    <a:pt x="448" y="898"/>
                  </a:lnTo>
                  <a:lnTo>
                    <a:pt x="382" y="893"/>
                  </a:lnTo>
                  <a:lnTo>
                    <a:pt x="319" y="878"/>
                  </a:lnTo>
                  <a:lnTo>
                    <a:pt x="260" y="855"/>
                  </a:lnTo>
                  <a:lnTo>
                    <a:pt x="204" y="825"/>
                  </a:lnTo>
                  <a:lnTo>
                    <a:pt x="154" y="787"/>
                  </a:lnTo>
                  <a:lnTo>
                    <a:pt x="109" y="742"/>
                  </a:lnTo>
                  <a:lnTo>
                    <a:pt x="72" y="692"/>
                  </a:lnTo>
                  <a:lnTo>
                    <a:pt x="41" y="638"/>
                  </a:lnTo>
                  <a:lnTo>
                    <a:pt x="18" y="577"/>
                  </a:lnTo>
                  <a:lnTo>
                    <a:pt x="5" y="514"/>
                  </a:lnTo>
                  <a:lnTo>
                    <a:pt x="0" y="448"/>
                  </a:lnTo>
                  <a:lnTo>
                    <a:pt x="5" y="384"/>
                  </a:lnTo>
                  <a:lnTo>
                    <a:pt x="18" y="319"/>
                  </a:lnTo>
                  <a:lnTo>
                    <a:pt x="41" y="260"/>
                  </a:lnTo>
                  <a:lnTo>
                    <a:pt x="72" y="204"/>
                  </a:lnTo>
                  <a:lnTo>
                    <a:pt x="109" y="156"/>
                  </a:lnTo>
                  <a:lnTo>
                    <a:pt x="154" y="111"/>
                  </a:lnTo>
                  <a:lnTo>
                    <a:pt x="204" y="73"/>
                  </a:lnTo>
                  <a:lnTo>
                    <a:pt x="258" y="43"/>
                  </a:lnTo>
                  <a:lnTo>
                    <a:pt x="319" y="20"/>
                  </a:lnTo>
                  <a:lnTo>
                    <a:pt x="382" y="5"/>
                  </a:lnTo>
                  <a:lnTo>
                    <a:pt x="4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6" name="Freeform 305"/>
            <p:cNvSpPr>
              <a:spLocks/>
            </p:cNvSpPr>
            <p:nvPr/>
          </p:nvSpPr>
          <p:spPr bwMode="auto">
            <a:xfrm>
              <a:off x="-361" y="2645"/>
              <a:ext cx="1317" cy="2563"/>
            </a:xfrm>
            <a:custGeom>
              <a:avLst/>
              <a:gdLst>
                <a:gd name="T0" fmla="*/ 831 w 2634"/>
                <a:gd name="T1" fmla="*/ 26 h 5126"/>
                <a:gd name="T2" fmla="*/ 935 w 2634"/>
                <a:gd name="T3" fmla="*/ 155 h 5126"/>
                <a:gd name="T4" fmla="*/ 919 w 2634"/>
                <a:gd name="T5" fmla="*/ 318 h 5126"/>
                <a:gd name="T6" fmla="*/ 2114 w 2634"/>
                <a:gd name="T7" fmla="*/ 718 h 5126"/>
                <a:gd name="T8" fmla="*/ 2392 w 2634"/>
                <a:gd name="T9" fmla="*/ 800 h 5126"/>
                <a:gd name="T10" fmla="*/ 2578 w 2634"/>
                <a:gd name="T11" fmla="*/ 1012 h 5126"/>
                <a:gd name="T12" fmla="*/ 2634 w 2634"/>
                <a:gd name="T13" fmla="*/ 2817 h 5126"/>
                <a:gd name="T14" fmla="*/ 2571 w 2634"/>
                <a:gd name="T15" fmla="*/ 2969 h 5126"/>
                <a:gd name="T16" fmla="*/ 2419 w 2634"/>
                <a:gd name="T17" fmla="*/ 3034 h 5126"/>
                <a:gd name="T18" fmla="*/ 2297 w 2634"/>
                <a:gd name="T19" fmla="*/ 2998 h 5126"/>
                <a:gd name="T20" fmla="*/ 2205 w 2634"/>
                <a:gd name="T21" fmla="*/ 2862 h 5126"/>
                <a:gd name="T22" fmla="*/ 2189 w 2634"/>
                <a:gd name="T23" fmla="*/ 1211 h 5126"/>
                <a:gd name="T24" fmla="*/ 2130 w 2634"/>
                <a:gd name="T25" fmla="*/ 1187 h 5126"/>
                <a:gd name="T26" fmla="*/ 2103 w 2634"/>
                <a:gd name="T27" fmla="*/ 1359 h 5126"/>
                <a:gd name="T28" fmla="*/ 2103 w 2634"/>
                <a:gd name="T29" fmla="*/ 1782 h 5126"/>
                <a:gd name="T30" fmla="*/ 2103 w 2634"/>
                <a:gd name="T31" fmla="*/ 2076 h 5126"/>
                <a:gd name="T32" fmla="*/ 2103 w 2634"/>
                <a:gd name="T33" fmla="*/ 2270 h 5126"/>
                <a:gd name="T34" fmla="*/ 2105 w 2634"/>
                <a:gd name="T35" fmla="*/ 2401 h 5126"/>
                <a:gd name="T36" fmla="*/ 2105 w 2634"/>
                <a:gd name="T37" fmla="*/ 2500 h 5126"/>
                <a:gd name="T38" fmla="*/ 2105 w 2634"/>
                <a:gd name="T39" fmla="*/ 2600 h 5126"/>
                <a:gd name="T40" fmla="*/ 2107 w 2634"/>
                <a:gd name="T41" fmla="*/ 2736 h 5126"/>
                <a:gd name="T42" fmla="*/ 2107 w 2634"/>
                <a:gd name="T43" fmla="*/ 2939 h 5126"/>
                <a:gd name="T44" fmla="*/ 2107 w 2634"/>
                <a:gd name="T45" fmla="*/ 3242 h 5126"/>
                <a:gd name="T46" fmla="*/ 2107 w 2634"/>
                <a:gd name="T47" fmla="*/ 3679 h 5126"/>
                <a:gd name="T48" fmla="*/ 2107 w 2634"/>
                <a:gd name="T49" fmla="*/ 4283 h 5126"/>
                <a:gd name="T50" fmla="*/ 2101 w 2634"/>
                <a:gd name="T51" fmla="*/ 4918 h 5126"/>
                <a:gd name="T52" fmla="*/ 1994 w 2634"/>
                <a:gd name="T53" fmla="*/ 5081 h 5126"/>
                <a:gd name="T54" fmla="*/ 1794 w 2634"/>
                <a:gd name="T55" fmla="*/ 5120 h 5126"/>
                <a:gd name="T56" fmla="*/ 1631 w 2634"/>
                <a:gd name="T57" fmla="*/ 5011 h 5126"/>
                <a:gd name="T58" fmla="*/ 1588 w 2634"/>
                <a:gd name="T59" fmla="*/ 2847 h 5126"/>
                <a:gd name="T60" fmla="*/ 1531 w 2634"/>
                <a:gd name="T61" fmla="*/ 2790 h 5126"/>
                <a:gd name="T62" fmla="*/ 1475 w 2634"/>
                <a:gd name="T63" fmla="*/ 2847 h 5126"/>
                <a:gd name="T64" fmla="*/ 1430 w 2634"/>
                <a:gd name="T65" fmla="*/ 5011 h 5126"/>
                <a:gd name="T66" fmla="*/ 1269 w 2634"/>
                <a:gd name="T67" fmla="*/ 5120 h 5126"/>
                <a:gd name="T68" fmla="*/ 1070 w 2634"/>
                <a:gd name="T69" fmla="*/ 5081 h 5126"/>
                <a:gd name="T70" fmla="*/ 960 w 2634"/>
                <a:gd name="T71" fmla="*/ 4918 h 5126"/>
                <a:gd name="T72" fmla="*/ 955 w 2634"/>
                <a:gd name="T73" fmla="*/ 4807 h 5126"/>
                <a:gd name="T74" fmla="*/ 955 w 2634"/>
                <a:gd name="T75" fmla="*/ 4568 h 5126"/>
                <a:gd name="T76" fmla="*/ 955 w 2634"/>
                <a:gd name="T77" fmla="*/ 4186 h 5126"/>
                <a:gd name="T78" fmla="*/ 955 w 2634"/>
                <a:gd name="T79" fmla="*/ 3704 h 5126"/>
                <a:gd name="T80" fmla="*/ 955 w 2634"/>
                <a:gd name="T81" fmla="*/ 3166 h 5126"/>
                <a:gd name="T82" fmla="*/ 955 w 2634"/>
                <a:gd name="T83" fmla="*/ 2614 h 5126"/>
                <a:gd name="T84" fmla="*/ 955 w 2634"/>
                <a:gd name="T85" fmla="*/ 2093 h 5126"/>
                <a:gd name="T86" fmla="*/ 955 w 2634"/>
                <a:gd name="T87" fmla="*/ 1646 h 5126"/>
                <a:gd name="T88" fmla="*/ 955 w 2634"/>
                <a:gd name="T89" fmla="*/ 1315 h 5126"/>
                <a:gd name="T90" fmla="*/ 955 w 2634"/>
                <a:gd name="T91" fmla="*/ 1146 h 5126"/>
                <a:gd name="T92" fmla="*/ 117 w 2634"/>
                <a:gd name="T93" fmla="*/ 1022 h 5126"/>
                <a:gd name="T94" fmla="*/ 15 w 2634"/>
                <a:gd name="T95" fmla="*/ 911 h 5126"/>
                <a:gd name="T96" fmla="*/ 13 w 2634"/>
                <a:gd name="T97" fmla="*/ 759 h 5126"/>
                <a:gd name="T98" fmla="*/ 88 w 2634"/>
                <a:gd name="T99" fmla="*/ 644 h 5126"/>
                <a:gd name="T100" fmla="*/ 210 w 2634"/>
                <a:gd name="T101" fmla="*/ 499 h 5126"/>
                <a:gd name="T102" fmla="*/ 357 w 2634"/>
                <a:gd name="T103" fmla="*/ 323 h 5126"/>
                <a:gd name="T104" fmla="*/ 487 w 2634"/>
                <a:gd name="T105" fmla="*/ 167 h 5126"/>
                <a:gd name="T106" fmla="*/ 562 w 2634"/>
                <a:gd name="T107" fmla="*/ 78 h 5126"/>
                <a:gd name="T108" fmla="*/ 668 w 2634"/>
                <a:gd name="T109" fmla="*/ 9 h 5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34" h="5126">
                  <a:moveTo>
                    <a:pt x="709" y="0"/>
                  </a:moveTo>
                  <a:lnTo>
                    <a:pt x="750" y="2"/>
                  </a:lnTo>
                  <a:lnTo>
                    <a:pt x="792" y="9"/>
                  </a:lnTo>
                  <a:lnTo>
                    <a:pt x="831" y="26"/>
                  </a:lnTo>
                  <a:lnTo>
                    <a:pt x="867" y="51"/>
                  </a:lnTo>
                  <a:lnTo>
                    <a:pt x="897" y="81"/>
                  </a:lnTo>
                  <a:lnTo>
                    <a:pt x="919" y="117"/>
                  </a:lnTo>
                  <a:lnTo>
                    <a:pt x="935" y="155"/>
                  </a:lnTo>
                  <a:lnTo>
                    <a:pt x="944" y="196"/>
                  </a:lnTo>
                  <a:lnTo>
                    <a:pt x="944" y="237"/>
                  </a:lnTo>
                  <a:lnTo>
                    <a:pt x="935" y="278"/>
                  </a:lnTo>
                  <a:lnTo>
                    <a:pt x="919" y="318"/>
                  </a:lnTo>
                  <a:lnTo>
                    <a:pt x="894" y="355"/>
                  </a:lnTo>
                  <a:lnTo>
                    <a:pt x="639" y="662"/>
                  </a:lnTo>
                  <a:lnTo>
                    <a:pt x="1113" y="718"/>
                  </a:lnTo>
                  <a:lnTo>
                    <a:pt x="2114" y="718"/>
                  </a:lnTo>
                  <a:lnTo>
                    <a:pt x="2189" y="723"/>
                  </a:lnTo>
                  <a:lnTo>
                    <a:pt x="2261" y="739"/>
                  </a:lnTo>
                  <a:lnTo>
                    <a:pt x="2329" y="764"/>
                  </a:lnTo>
                  <a:lnTo>
                    <a:pt x="2392" y="800"/>
                  </a:lnTo>
                  <a:lnTo>
                    <a:pt x="2449" y="841"/>
                  </a:lnTo>
                  <a:lnTo>
                    <a:pt x="2500" y="893"/>
                  </a:lnTo>
                  <a:lnTo>
                    <a:pt x="2543" y="949"/>
                  </a:lnTo>
                  <a:lnTo>
                    <a:pt x="2578" y="1012"/>
                  </a:lnTo>
                  <a:lnTo>
                    <a:pt x="2604" y="1080"/>
                  </a:lnTo>
                  <a:lnTo>
                    <a:pt x="2620" y="1151"/>
                  </a:lnTo>
                  <a:lnTo>
                    <a:pt x="2627" y="1227"/>
                  </a:lnTo>
                  <a:lnTo>
                    <a:pt x="2634" y="2817"/>
                  </a:lnTo>
                  <a:lnTo>
                    <a:pt x="2630" y="2860"/>
                  </a:lnTo>
                  <a:lnTo>
                    <a:pt x="2618" y="2901"/>
                  </a:lnTo>
                  <a:lnTo>
                    <a:pt x="2598" y="2937"/>
                  </a:lnTo>
                  <a:lnTo>
                    <a:pt x="2571" y="2969"/>
                  </a:lnTo>
                  <a:lnTo>
                    <a:pt x="2539" y="2996"/>
                  </a:lnTo>
                  <a:lnTo>
                    <a:pt x="2503" y="3016"/>
                  </a:lnTo>
                  <a:lnTo>
                    <a:pt x="2462" y="3028"/>
                  </a:lnTo>
                  <a:lnTo>
                    <a:pt x="2419" y="3034"/>
                  </a:lnTo>
                  <a:lnTo>
                    <a:pt x="2417" y="3034"/>
                  </a:lnTo>
                  <a:lnTo>
                    <a:pt x="2374" y="3030"/>
                  </a:lnTo>
                  <a:lnTo>
                    <a:pt x="2334" y="3018"/>
                  </a:lnTo>
                  <a:lnTo>
                    <a:pt x="2297" y="2998"/>
                  </a:lnTo>
                  <a:lnTo>
                    <a:pt x="2264" y="2971"/>
                  </a:lnTo>
                  <a:lnTo>
                    <a:pt x="2239" y="2939"/>
                  </a:lnTo>
                  <a:lnTo>
                    <a:pt x="2218" y="2903"/>
                  </a:lnTo>
                  <a:lnTo>
                    <a:pt x="2205" y="2862"/>
                  </a:lnTo>
                  <a:lnTo>
                    <a:pt x="2202" y="2819"/>
                  </a:lnTo>
                  <a:lnTo>
                    <a:pt x="2193" y="1228"/>
                  </a:lnTo>
                  <a:lnTo>
                    <a:pt x="2193" y="1228"/>
                  </a:lnTo>
                  <a:lnTo>
                    <a:pt x="2189" y="1211"/>
                  </a:lnTo>
                  <a:lnTo>
                    <a:pt x="2180" y="1196"/>
                  </a:lnTo>
                  <a:lnTo>
                    <a:pt x="2166" y="1187"/>
                  </a:lnTo>
                  <a:lnTo>
                    <a:pt x="2148" y="1184"/>
                  </a:lnTo>
                  <a:lnTo>
                    <a:pt x="2130" y="1187"/>
                  </a:lnTo>
                  <a:lnTo>
                    <a:pt x="2116" y="1196"/>
                  </a:lnTo>
                  <a:lnTo>
                    <a:pt x="2107" y="1211"/>
                  </a:lnTo>
                  <a:lnTo>
                    <a:pt x="2103" y="1228"/>
                  </a:lnTo>
                  <a:lnTo>
                    <a:pt x="2103" y="1359"/>
                  </a:lnTo>
                  <a:lnTo>
                    <a:pt x="2103" y="1479"/>
                  </a:lnTo>
                  <a:lnTo>
                    <a:pt x="2103" y="1589"/>
                  </a:lnTo>
                  <a:lnTo>
                    <a:pt x="2103" y="1691"/>
                  </a:lnTo>
                  <a:lnTo>
                    <a:pt x="2103" y="1782"/>
                  </a:lnTo>
                  <a:lnTo>
                    <a:pt x="2103" y="1867"/>
                  </a:lnTo>
                  <a:lnTo>
                    <a:pt x="2103" y="1944"/>
                  </a:lnTo>
                  <a:lnTo>
                    <a:pt x="2103" y="2014"/>
                  </a:lnTo>
                  <a:lnTo>
                    <a:pt x="2103" y="2076"/>
                  </a:lnTo>
                  <a:lnTo>
                    <a:pt x="2103" y="2132"/>
                  </a:lnTo>
                  <a:lnTo>
                    <a:pt x="2103" y="2182"/>
                  </a:lnTo>
                  <a:lnTo>
                    <a:pt x="2103" y="2229"/>
                  </a:lnTo>
                  <a:lnTo>
                    <a:pt x="2103" y="2270"/>
                  </a:lnTo>
                  <a:lnTo>
                    <a:pt x="2103" y="2308"/>
                  </a:lnTo>
                  <a:lnTo>
                    <a:pt x="2103" y="2342"/>
                  </a:lnTo>
                  <a:lnTo>
                    <a:pt x="2105" y="2372"/>
                  </a:lnTo>
                  <a:lnTo>
                    <a:pt x="2105" y="2401"/>
                  </a:lnTo>
                  <a:lnTo>
                    <a:pt x="2105" y="2428"/>
                  </a:lnTo>
                  <a:lnTo>
                    <a:pt x="2105" y="2453"/>
                  </a:lnTo>
                  <a:lnTo>
                    <a:pt x="2105" y="2476"/>
                  </a:lnTo>
                  <a:lnTo>
                    <a:pt x="2105" y="2500"/>
                  </a:lnTo>
                  <a:lnTo>
                    <a:pt x="2105" y="2525"/>
                  </a:lnTo>
                  <a:lnTo>
                    <a:pt x="2105" y="2548"/>
                  </a:lnTo>
                  <a:lnTo>
                    <a:pt x="2105" y="2573"/>
                  </a:lnTo>
                  <a:lnTo>
                    <a:pt x="2105" y="2600"/>
                  </a:lnTo>
                  <a:lnTo>
                    <a:pt x="2105" y="2630"/>
                  </a:lnTo>
                  <a:lnTo>
                    <a:pt x="2105" y="2661"/>
                  </a:lnTo>
                  <a:lnTo>
                    <a:pt x="2105" y="2697"/>
                  </a:lnTo>
                  <a:lnTo>
                    <a:pt x="2107" y="2736"/>
                  </a:lnTo>
                  <a:lnTo>
                    <a:pt x="2107" y="2779"/>
                  </a:lnTo>
                  <a:lnTo>
                    <a:pt x="2107" y="2826"/>
                  </a:lnTo>
                  <a:lnTo>
                    <a:pt x="2107" y="2880"/>
                  </a:lnTo>
                  <a:lnTo>
                    <a:pt x="2107" y="2939"/>
                  </a:lnTo>
                  <a:lnTo>
                    <a:pt x="2107" y="3003"/>
                  </a:lnTo>
                  <a:lnTo>
                    <a:pt x="2107" y="3075"/>
                  </a:lnTo>
                  <a:lnTo>
                    <a:pt x="2107" y="3154"/>
                  </a:lnTo>
                  <a:lnTo>
                    <a:pt x="2107" y="3242"/>
                  </a:lnTo>
                  <a:lnTo>
                    <a:pt x="2107" y="3337"/>
                  </a:lnTo>
                  <a:lnTo>
                    <a:pt x="2107" y="3441"/>
                  </a:lnTo>
                  <a:lnTo>
                    <a:pt x="2107" y="3555"/>
                  </a:lnTo>
                  <a:lnTo>
                    <a:pt x="2107" y="3679"/>
                  </a:lnTo>
                  <a:lnTo>
                    <a:pt x="2107" y="3814"/>
                  </a:lnTo>
                  <a:lnTo>
                    <a:pt x="2107" y="3959"/>
                  </a:lnTo>
                  <a:lnTo>
                    <a:pt x="2107" y="4115"/>
                  </a:lnTo>
                  <a:lnTo>
                    <a:pt x="2107" y="4283"/>
                  </a:lnTo>
                  <a:lnTo>
                    <a:pt x="2107" y="4464"/>
                  </a:lnTo>
                  <a:lnTo>
                    <a:pt x="2107" y="4658"/>
                  </a:lnTo>
                  <a:lnTo>
                    <a:pt x="2107" y="4866"/>
                  </a:lnTo>
                  <a:lnTo>
                    <a:pt x="2101" y="4918"/>
                  </a:lnTo>
                  <a:lnTo>
                    <a:pt x="2087" y="4968"/>
                  </a:lnTo>
                  <a:lnTo>
                    <a:pt x="2064" y="5011"/>
                  </a:lnTo>
                  <a:lnTo>
                    <a:pt x="2031" y="5051"/>
                  </a:lnTo>
                  <a:lnTo>
                    <a:pt x="1994" y="5081"/>
                  </a:lnTo>
                  <a:lnTo>
                    <a:pt x="1949" y="5106"/>
                  </a:lnTo>
                  <a:lnTo>
                    <a:pt x="1900" y="5120"/>
                  </a:lnTo>
                  <a:lnTo>
                    <a:pt x="1848" y="5126"/>
                  </a:lnTo>
                  <a:lnTo>
                    <a:pt x="1794" y="5120"/>
                  </a:lnTo>
                  <a:lnTo>
                    <a:pt x="1746" y="5106"/>
                  </a:lnTo>
                  <a:lnTo>
                    <a:pt x="1703" y="5081"/>
                  </a:lnTo>
                  <a:lnTo>
                    <a:pt x="1663" y="5051"/>
                  </a:lnTo>
                  <a:lnTo>
                    <a:pt x="1631" y="5011"/>
                  </a:lnTo>
                  <a:lnTo>
                    <a:pt x="1608" y="4968"/>
                  </a:lnTo>
                  <a:lnTo>
                    <a:pt x="1593" y="4918"/>
                  </a:lnTo>
                  <a:lnTo>
                    <a:pt x="1588" y="4866"/>
                  </a:lnTo>
                  <a:lnTo>
                    <a:pt x="1588" y="2847"/>
                  </a:lnTo>
                  <a:lnTo>
                    <a:pt x="1583" y="2826"/>
                  </a:lnTo>
                  <a:lnTo>
                    <a:pt x="1572" y="2808"/>
                  </a:lnTo>
                  <a:lnTo>
                    <a:pt x="1554" y="2795"/>
                  </a:lnTo>
                  <a:lnTo>
                    <a:pt x="1531" y="2790"/>
                  </a:lnTo>
                  <a:lnTo>
                    <a:pt x="1509" y="2795"/>
                  </a:lnTo>
                  <a:lnTo>
                    <a:pt x="1491" y="2808"/>
                  </a:lnTo>
                  <a:lnTo>
                    <a:pt x="1480" y="2826"/>
                  </a:lnTo>
                  <a:lnTo>
                    <a:pt x="1475" y="2847"/>
                  </a:lnTo>
                  <a:lnTo>
                    <a:pt x="1475" y="4866"/>
                  </a:lnTo>
                  <a:lnTo>
                    <a:pt x="1470" y="4918"/>
                  </a:lnTo>
                  <a:lnTo>
                    <a:pt x="1455" y="4968"/>
                  </a:lnTo>
                  <a:lnTo>
                    <a:pt x="1430" y="5011"/>
                  </a:lnTo>
                  <a:lnTo>
                    <a:pt x="1400" y="5051"/>
                  </a:lnTo>
                  <a:lnTo>
                    <a:pt x="1360" y="5081"/>
                  </a:lnTo>
                  <a:lnTo>
                    <a:pt x="1317" y="5106"/>
                  </a:lnTo>
                  <a:lnTo>
                    <a:pt x="1269" y="5120"/>
                  </a:lnTo>
                  <a:lnTo>
                    <a:pt x="1215" y="5126"/>
                  </a:lnTo>
                  <a:lnTo>
                    <a:pt x="1163" y="5120"/>
                  </a:lnTo>
                  <a:lnTo>
                    <a:pt x="1114" y="5106"/>
                  </a:lnTo>
                  <a:lnTo>
                    <a:pt x="1070" y="5081"/>
                  </a:lnTo>
                  <a:lnTo>
                    <a:pt x="1032" y="5051"/>
                  </a:lnTo>
                  <a:lnTo>
                    <a:pt x="1000" y="5011"/>
                  </a:lnTo>
                  <a:lnTo>
                    <a:pt x="976" y="4968"/>
                  </a:lnTo>
                  <a:lnTo>
                    <a:pt x="960" y="4918"/>
                  </a:lnTo>
                  <a:lnTo>
                    <a:pt x="955" y="4866"/>
                  </a:lnTo>
                  <a:lnTo>
                    <a:pt x="955" y="4859"/>
                  </a:lnTo>
                  <a:lnTo>
                    <a:pt x="955" y="4839"/>
                  </a:lnTo>
                  <a:lnTo>
                    <a:pt x="955" y="4807"/>
                  </a:lnTo>
                  <a:lnTo>
                    <a:pt x="955" y="4764"/>
                  </a:lnTo>
                  <a:lnTo>
                    <a:pt x="955" y="4708"/>
                  </a:lnTo>
                  <a:lnTo>
                    <a:pt x="955" y="4644"/>
                  </a:lnTo>
                  <a:lnTo>
                    <a:pt x="955" y="4568"/>
                  </a:lnTo>
                  <a:lnTo>
                    <a:pt x="955" y="4486"/>
                  </a:lnTo>
                  <a:lnTo>
                    <a:pt x="955" y="4393"/>
                  </a:lnTo>
                  <a:lnTo>
                    <a:pt x="955" y="4294"/>
                  </a:lnTo>
                  <a:lnTo>
                    <a:pt x="955" y="4186"/>
                  </a:lnTo>
                  <a:lnTo>
                    <a:pt x="955" y="4074"/>
                  </a:lnTo>
                  <a:lnTo>
                    <a:pt x="955" y="3955"/>
                  </a:lnTo>
                  <a:lnTo>
                    <a:pt x="955" y="3832"/>
                  </a:lnTo>
                  <a:lnTo>
                    <a:pt x="955" y="3704"/>
                  </a:lnTo>
                  <a:lnTo>
                    <a:pt x="955" y="3573"/>
                  </a:lnTo>
                  <a:lnTo>
                    <a:pt x="955" y="3439"/>
                  </a:lnTo>
                  <a:lnTo>
                    <a:pt x="955" y="3303"/>
                  </a:lnTo>
                  <a:lnTo>
                    <a:pt x="955" y="3166"/>
                  </a:lnTo>
                  <a:lnTo>
                    <a:pt x="955" y="3027"/>
                  </a:lnTo>
                  <a:lnTo>
                    <a:pt x="955" y="2889"/>
                  </a:lnTo>
                  <a:lnTo>
                    <a:pt x="955" y="2751"/>
                  </a:lnTo>
                  <a:lnTo>
                    <a:pt x="955" y="2614"/>
                  </a:lnTo>
                  <a:lnTo>
                    <a:pt x="955" y="2480"/>
                  </a:lnTo>
                  <a:lnTo>
                    <a:pt x="955" y="2347"/>
                  </a:lnTo>
                  <a:lnTo>
                    <a:pt x="955" y="2218"/>
                  </a:lnTo>
                  <a:lnTo>
                    <a:pt x="955" y="2093"/>
                  </a:lnTo>
                  <a:lnTo>
                    <a:pt x="955" y="1972"/>
                  </a:lnTo>
                  <a:lnTo>
                    <a:pt x="955" y="1858"/>
                  </a:lnTo>
                  <a:lnTo>
                    <a:pt x="955" y="1748"/>
                  </a:lnTo>
                  <a:lnTo>
                    <a:pt x="955" y="1646"/>
                  </a:lnTo>
                  <a:lnTo>
                    <a:pt x="955" y="1549"/>
                  </a:lnTo>
                  <a:lnTo>
                    <a:pt x="955" y="1463"/>
                  </a:lnTo>
                  <a:lnTo>
                    <a:pt x="955" y="1384"/>
                  </a:lnTo>
                  <a:lnTo>
                    <a:pt x="955" y="1315"/>
                  </a:lnTo>
                  <a:lnTo>
                    <a:pt x="955" y="1257"/>
                  </a:lnTo>
                  <a:lnTo>
                    <a:pt x="955" y="1209"/>
                  </a:lnTo>
                  <a:lnTo>
                    <a:pt x="955" y="1171"/>
                  </a:lnTo>
                  <a:lnTo>
                    <a:pt x="955" y="1146"/>
                  </a:lnTo>
                  <a:lnTo>
                    <a:pt x="955" y="1133"/>
                  </a:lnTo>
                  <a:lnTo>
                    <a:pt x="192" y="1046"/>
                  </a:lnTo>
                  <a:lnTo>
                    <a:pt x="153" y="1037"/>
                  </a:lnTo>
                  <a:lnTo>
                    <a:pt x="117" y="1022"/>
                  </a:lnTo>
                  <a:lnTo>
                    <a:pt x="85" y="1003"/>
                  </a:lnTo>
                  <a:lnTo>
                    <a:pt x="56" y="976"/>
                  </a:lnTo>
                  <a:lnTo>
                    <a:pt x="33" y="945"/>
                  </a:lnTo>
                  <a:lnTo>
                    <a:pt x="15" y="911"/>
                  </a:lnTo>
                  <a:lnTo>
                    <a:pt x="4" y="874"/>
                  </a:lnTo>
                  <a:lnTo>
                    <a:pt x="0" y="834"/>
                  </a:lnTo>
                  <a:lnTo>
                    <a:pt x="2" y="796"/>
                  </a:lnTo>
                  <a:lnTo>
                    <a:pt x="13" y="759"/>
                  </a:lnTo>
                  <a:lnTo>
                    <a:pt x="27" y="725"/>
                  </a:lnTo>
                  <a:lnTo>
                    <a:pt x="51" y="692"/>
                  </a:lnTo>
                  <a:lnTo>
                    <a:pt x="67" y="671"/>
                  </a:lnTo>
                  <a:lnTo>
                    <a:pt x="88" y="644"/>
                  </a:lnTo>
                  <a:lnTo>
                    <a:pt x="115" y="614"/>
                  </a:lnTo>
                  <a:lnTo>
                    <a:pt x="144" y="580"/>
                  </a:lnTo>
                  <a:lnTo>
                    <a:pt x="176" y="540"/>
                  </a:lnTo>
                  <a:lnTo>
                    <a:pt x="210" y="499"/>
                  </a:lnTo>
                  <a:lnTo>
                    <a:pt x="246" y="456"/>
                  </a:lnTo>
                  <a:lnTo>
                    <a:pt x="284" y="411"/>
                  </a:lnTo>
                  <a:lnTo>
                    <a:pt x="320" y="368"/>
                  </a:lnTo>
                  <a:lnTo>
                    <a:pt x="357" y="323"/>
                  </a:lnTo>
                  <a:lnTo>
                    <a:pt x="393" y="280"/>
                  </a:lnTo>
                  <a:lnTo>
                    <a:pt x="427" y="239"/>
                  </a:lnTo>
                  <a:lnTo>
                    <a:pt x="458" y="201"/>
                  </a:lnTo>
                  <a:lnTo>
                    <a:pt x="487" y="167"/>
                  </a:lnTo>
                  <a:lnTo>
                    <a:pt x="513" y="137"/>
                  </a:lnTo>
                  <a:lnTo>
                    <a:pt x="533" y="112"/>
                  </a:lnTo>
                  <a:lnTo>
                    <a:pt x="549" y="92"/>
                  </a:lnTo>
                  <a:lnTo>
                    <a:pt x="562" y="78"/>
                  </a:lnTo>
                  <a:lnTo>
                    <a:pt x="562" y="78"/>
                  </a:lnTo>
                  <a:lnTo>
                    <a:pt x="592" y="47"/>
                  </a:lnTo>
                  <a:lnTo>
                    <a:pt x="628" y="24"/>
                  </a:lnTo>
                  <a:lnTo>
                    <a:pt x="668" y="9"/>
                  </a:lnTo>
                  <a:lnTo>
                    <a:pt x="7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35" name="Group 340"/>
          <p:cNvGrpSpPr>
            <a:grpSpLocks noChangeAspect="1"/>
          </p:cNvGrpSpPr>
          <p:nvPr/>
        </p:nvGrpSpPr>
        <p:grpSpPr bwMode="auto">
          <a:xfrm>
            <a:off x="1972854" y="2852160"/>
            <a:ext cx="247500" cy="197030"/>
            <a:chOff x="-2919" y="4000"/>
            <a:chExt cx="2653" cy="2112"/>
          </a:xfrm>
          <a:solidFill>
            <a:schemeClr val="tx1">
              <a:lumMod val="65000"/>
              <a:lumOff val="35000"/>
            </a:schemeClr>
          </a:solidFill>
        </p:grpSpPr>
        <p:sp>
          <p:nvSpPr>
            <p:cNvPr id="1038" name="Freeform 342"/>
            <p:cNvSpPr>
              <a:spLocks/>
            </p:cNvSpPr>
            <p:nvPr/>
          </p:nvSpPr>
          <p:spPr bwMode="auto">
            <a:xfrm>
              <a:off x="-2919" y="4000"/>
              <a:ext cx="2653" cy="2112"/>
            </a:xfrm>
            <a:custGeom>
              <a:avLst/>
              <a:gdLst>
                <a:gd name="T0" fmla="*/ 256 w 5306"/>
                <a:gd name="T1" fmla="*/ 0 h 4224"/>
                <a:gd name="T2" fmla="*/ 303 w 5306"/>
                <a:gd name="T3" fmla="*/ 5 h 4224"/>
                <a:gd name="T4" fmla="*/ 346 w 5306"/>
                <a:gd name="T5" fmla="*/ 16 h 4224"/>
                <a:gd name="T6" fmla="*/ 385 w 5306"/>
                <a:gd name="T7" fmla="*/ 35 h 4224"/>
                <a:gd name="T8" fmla="*/ 420 w 5306"/>
                <a:gd name="T9" fmla="*/ 60 h 4224"/>
                <a:gd name="T10" fmla="*/ 453 w 5306"/>
                <a:gd name="T11" fmla="*/ 92 h 4224"/>
                <a:gd name="T12" fmla="*/ 477 w 5306"/>
                <a:gd name="T13" fmla="*/ 127 h 4224"/>
                <a:gd name="T14" fmla="*/ 496 w 5306"/>
                <a:gd name="T15" fmla="*/ 166 h 4224"/>
                <a:gd name="T16" fmla="*/ 509 w 5306"/>
                <a:gd name="T17" fmla="*/ 209 h 4224"/>
                <a:gd name="T18" fmla="*/ 512 w 5306"/>
                <a:gd name="T19" fmla="*/ 256 h 4224"/>
                <a:gd name="T20" fmla="*/ 512 w 5306"/>
                <a:gd name="T21" fmla="*/ 3712 h 4224"/>
                <a:gd name="T22" fmla="*/ 5049 w 5306"/>
                <a:gd name="T23" fmla="*/ 3712 h 4224"/>
                <a:gd name="T24" fmla="*/ 5095 w 5306"/>
                <a:gd name="T25" fmla="*/ 3717 h 4224"/>
                <a:gd name="T26" fmla="*/ 5139 w 5306"/>
                <a:gd name="T27" fmla="*/ 3728 h 4224"/>
                <a:gd name="T28" fmla="*/ 5179 w 5306"/>
                <a:gd name="T29" fmla="*/ 3748 h 4224"/>
                <a:gd name="T30" fmla="*/ 5215 w 5306"/>
                <a:gd name="T31" fmla="*/ 3772 h 4224"/>
                <a:gd name="T32" fmla="*/ 5245 w 5306"/>
                <a:gd name="T33" fmla="*/ 3804 h 4224"/>
                <a:gd name="T34" fmla="*/ 5271 w 5306"/>
                <a:gd name="T35" fmla="*/ 3839 h 4224"/>
                <a:gd name="T36" fmla="*/ 5290 w 5306"/>
                <a:gd name="T37" fmla="*/ 3880 h 4224"/>
                <a:gd name="T38" fmla="*/ 5302 w 5306"/>
                <a:gd name="T39" fmla="*/ 3921 h 4224"/>
                <a:gd name="T40" fmla="*/ 5306 w 5306"/>
                <a:gd name="T41" fmla="*/ 3968 h 4224"/>
                <a:gd name="T42" fmla="*/ 5302 w 5306"/>
                <a:gd name="T43" fmla="*/ 4015 h 4224"/>
                <a:gd name="T44" fmla="*/ 5290 w 5306"/>
                <a:gd name="T45" fmla="*/ 4058 h 4224"/>
                <a:gd name="T46" fmla="*/ 5271 w 5306"/>
                <a:gd name="T47" fmla="*/ 4097 h 4224"/>
                <a:gd name="T48" fmla="*/ 5245 w 5306"/>
                <a:gd name="T49" fmla="*/ 4132 h 4224"/>
                <a:gd name="T50" fmla="*/ 5215 w 5306"/>
                <a:gd name="T51" fmla="*/ 4164 h 4224"/>
                <a:gd name="T52" fmla="*/ 5179 w 5306"/>
                <a:gd name="T53" fmla="*/ 4189 h 4224"/>
                <a:gd name="T54" fmla="*/ 5139 w 5306"/>
                <a:gd name="T55" fmla="*/ 4208 h 4224"/>
                <a:gd name="T56" fmla="*/ 5095 w 5306"/>
                <a:gd name="T57" fmla="*/ 4219 h 4224"/>
                <a:gd name="T58" fmla="*/ 5049 w 5306"/>
                <a:gd name="T59" fmla="*/ 4224 h 4224"/>
                <a:gd name="T60" fmla="*/ 256 w 5306"/>
                <a:gd name="T61" fmla="*/ 4224 h 4224"/>
                <a:gd name="T62" fmla="*/ 209 w 5306"/>
                <a:gd name="T63" fmla="*/ 4219 h 4224"/>
                <a:gd name="T64" fmla="*/ 168 w 5306"/>
                <a:gd name="T65" fmla="*/ 4208 h 4224"/>
                <a:gd name="T66" fmla="*/ 127 w 5306"/>
                <a:gd name="T67" fmla="*/ 4189 h 4224"/>
                <a:gd name="T68" fmla="*/ 92 w 5306"/>
                <a:gd name="T69" fmla="*/ 4164 h 4224"/>
                <a:gd name="T70" fmla="*/ 60 w 5306"/>
                <a:gd name="T71" fmla="*/ 4132 h 4224"/>
                <a:gd name="T72" fmla="*/ 35 w 5306"/>
                <a:gd name="T73" fmla="*/ 4097 h 4224"/>
                <a:gd name="T74" fmla="*/ 16 w 5306"/>
                <a:gd name="T75" fmla="*/ 4058 h 4224"/>
                <a:gd name="T76" fmla="*/ 5 w 5306"/>
                <a:gd name="T77" fmla="*/ 4015 h 4224"/>
                <a:gd name="T78" fmla="*/ 0 w 5306"/>
                <a:gd name="T79" fmla="*/ 3968 h 4224"/>
                <a:gd name="T80" fmla="*/ 0 w 5306"/>
                <a:gd name="T81" fmla="*/ 256 h 4224"/>
                <a:gd name="T82" fmla="*/ 5 w 5306"/>
                <a:gd name="T83" fmla="*/ 209 h 4224"/>
                <a:gd name="T84" fmla="*/ 16 w 5306"/>
                <a:gd name="T85" fmla="*/ 166 h 4224"/>
                <a:gd name="T86" fmla="*/ 35 w 5306"/>
                <a:gd name="T87" fmla="*/ 127 h 4224"/>
                <a:gd name="T88" fmla="*/ 60 w 5306"/>
                <a:gd name="T89" fmla="*/ 92 h 4224"/>
                <a:gd name="T90" fmla="*/ 92 w 5306"/>
                <a:gd name="T91" fmla="*/ 60 h 4224"/>
                <a:gd name="T92" fmla="*/ 127 w 5306"/>
                <a:gd name="T93" fmla="*/ 35 h 4224"/>
                <a:gd name="T94" fmla="*/ 168 w 5306"/>
                <a:gd name="T95" fmla="*/ 16 h 4224"/>
                <a:gd name="T96" fmla="*/ 209 w 5306"/>
                <a:gd name="T97" fmla="*/ 5 h 4224"/>
                <a:gd name="T98" fmla="*/ 256 w 5306"/>
                <a:gd name="T99" fmla="*/ 0 h 4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06" h="4224">
                  <a:moveTo>
                    <a:pt x="256" y="0"/>
                  </a:moveTo>
                  <a:lnTo>
                    <a:pt x="303" y="5"/>
                  </a:lnTo>
                  <a:lnTo>
                    <a:pt x="346" y="16"/>
                  </a:lnTo>
                  <a:lnTo>
                    <a:pt x="385" y="35"/>
                  </a:lnTo>
                  <a:lnTo>
                    <a:pt x="420" y="60"/>
                  </a:lnTo>
                  <a:lnTo>
                    <a:pt x="453" y="92"/>
                  </a:lnTo>
                  <a:lnTo>
                    <a:pt x="477" y="127"/>
                  </a:lnTo>
                  <a:lnTo>
                    <a:pt x="496" y="166"/>
                  </a:lnTo>
                  <a:lnTo>
                    <a:pt x="509" y="209"/>
                  </a:lnTo>
                  <a:lnTo>
                    <a:pt x="512" y="256"/>
                  </a:lnTo>
                  <a:lnTo>
                    <a:pt x="512" y="3712"/>
                  </a:lnTo>
                  <a:lnTo>
                    <a:pt x="5049" y="3712"/>
                  </a:lnTo>
                  <a:lnTo>
                    <a:pt x="5095" y="3717"/>
                  </a:lnTo>
                  <a:lnTo>
                    <a:pt x="5139" y="3728"/>
                  </a:lnTo>
                  <a:lnTo>
                    <a:pt x="5179" y="3748"/>
                  </a:lnTo>
                  <a:lnTo>
                    <a:pt x="5215" y="3772"/>
                  </a:lnTo>
                  <a:lnTo>
                    <a:pt x="5245" y="3804"/>
                  </a:lnTo>
                  <a:lnTo>
                    <a:pt x="5271" y="3839"/>
                  </a:lnTo>
                  <a:lnTo>
                    <a:pt x="5290" y="3880"/>
                  </a:lnTo>
                  <a:lnTo>
                    <a:pt x="5302" y="3921"/>
                  </a:lnTo>
                  <a:lnTo>
                    <a:pt x="5306" y="3968"/>
                  </a:lnTo>
                  <a:lnTo>
                    <a:pt x="5302" y="4015"/>
                  </a:lnTo>
                  <a:lnTo>
                    <a:pt x="5290" y="4058"/>
                  </a:lnTo>
                  <a:lnTo>
                    <a:pt x="5271" y="4097"/>
                  </a:lnTo>
                  <a:lnTo>
                    <a:pt x="5245" y="4132"/>
                  </a:lnTo>
                  <a:lnTo>
                    <a:pt x="5215" y="4164"/>
                  </a:lnTo>
                  <a:lnTo>
                    <a:pt x="5179" y="4189"/>
                  </a:lnTo>
                  <a:lnTo>
                    <a:pt x="5139" y="4208"/>
                  </a:lnTo>
                  <a:lnTo>
                    <a:pt x="5095" y="4219"/>
                  </a:lnTo>
                  <a:lnTo>
                    <a:pt x="5049" y="4224"/>
                  </a:lnTo>
                  <a:lnTo>
                    <a:pt x="256" y="4224"/>
                  </a:lnTo>
                  <a:lnTo>
                    <a:pt x="209" y="4219"/>
                  </a:lnTo>
                  <a:lnTo>
                    <a:pt x="168" y="4208"/>
                  </a:lnTo>
                  <a:lnTo>
                    <a:pt x="127" y="4189"/>
                  </a:lnTo>
                  <a:lnTo>
                    <a:pt x="92" y="4164"/>
                  </a:lnTo>
                  <a:lnTo>
                    <a:pt x="60" y="4132"/>
                  </a:lnTo>
                  <a:lnTo>
                    <a:pt x="35" y="4097"/>
                  </a:lnTo>
                  <a:lnTo>
                    <a:pt x="16" y="4058"/>
                  </a:lnTo>
                  <a:lnTo>
                    <a:pt x="5" y="4015"/>
                  </a:lnTo>
                  <a:lnTo>
                    <a:pt x="0" y="3968"/>
                  </a:lnTo>
                  <a:lnTo>
                    <a:pt x="0" y="256"/>
                  </a:lnTo>
                  <a:lnTo>
                    <a:pt x="5" y="209"/>
                  </a:lnTo>
                  <a:lnTo>
                    <a:pt x="16" y="166"/>
                  </a:lnTo>
                  <a:lnTo>
                    <a:pt x="35" y="127"/>
                  </a:lnTo>
                  <a:lnTo>
                    <a:pt x="60" y="92"/>
                  </a:lnTo>
                  <a:lnTo>
                    <a:pt x="92" y="60"/>
                  </a:lnTo>
                  <a:lnTo>
                    <a:pt x="127" y="35"/>
                  </a:lnTo>
                  <a:lnTo>
                    <a:pt x="168" y="16"/>
                  </a:lnTo>
                  <a:lnTo>
                    <a:pt x="209" y="5"/>
                  </a:lnTo>
                  <a:lnTo>
                    <a:pt x="2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9" name="Freeform 343"/>
            <p:cNvSpPr>
              <a:spLocks/>
            </p:cNvSpPr>
            <p:nvPr/>
          </p:nvSpPr>
          <p:spPr bwMode="auto">
            <a:xfrm>
              <a:off x="-2476" y="4286"/>
              <a:ext cx="2081" cy="1384"/>
            </a:xfrm>
            <a:custGeom>
              <a:avLst/>
              <a:gdLst>
                <a:gd name="T0" fmla="*/ 2903 w 4163"/>
                <a:gd name="T1" fmla="*/ 9 h 2769"/>
                <a:gd name="T2" fmla="*/ 2962 w 4163"/>
                <a:gd name="T3" fmla="*/ 44 h 2769"/>
                <a:gd name="T4" fmla="*/ 3001 w 4163"/>
                <a:gd name="T5" fmla="*/ 103 h 2769"/>
                <a:gd name="T6" fmla="*/ 3557 w 4163"/>
                <a:gd name="T7" fmla="*/ 1654 h 2769"/>
                <a:gd name="T8" fmla="*/ 3600 w 4163"/>
                <a:gd name="T9" fmla="*/ 1700 h 2769"/>
                <a:gd name="T10" fmla="*/ 3660 w 4163"/>
                <a:gd name="T11" fmla="*/ 1726 h 2769"/>
                <a:gd name="T12" fmla="*/ 3723 w 4163"/>
                <a:gd name="T13" fmla="*/ 1725 h 2769"/>
                <a:gd name="T14" fmla="*/ 3944 w 4163"/>
                <a:gd name="T15" fmla="*/ 1628 h 2769"/>
                <a:gd name="T16" fmla="*/ 4005 w 4163"/>
                <a:gd name="T17" fmla="*/ 1613 h 2769"/>
                <a:gd name="T18" fmla="*/ 4064 w 4163"/>
                <a:gd name="T19" fmla="*/ 1625 h 2769"/>
                <a:gd name="T20" fmla="*/ 4116 w 4163"/>
                <a:gd name="T21" fmla="*/ 1659 h 2769"/>
                <a:gd name="T22" fmla="*/ 4151 w 4163"/>
                <a:gd name="T23" fmla="*/ 1708 h 2769"/>
                <a:gd name="T24" fmla="*/ 4163 w 4163"/>
                <a:gd name="T25" fmla="*/ 1770 h 2769"/>
                <a:gd name="T26" fmla="*/ 4159 w 4163"/>
                <a:gd name="T27" fmla="*/ 2650 h 2769"/>
                <a:gd name="T28" fmla="*/ 4129 w 4163"/>
                <a:gd name="T29" fmla="*/ 2711 h 2769"/>
                <a:gd name="T30" fmla="*/ 4077 w 4163"/>
                <a:gd name="T31" fmla="*/ 2755 h 2769"/>
                <a:gd name="T32" fmla="*/ 4008 w 4163"/>
                <a:gd name="T33" fmla="*/ 2769 h 2769"/>
                <a:gd name="T34" fmla="*/ 119 w 4163"/>
                <a:gd name="T35" fmla="*/ 2766 h 2769"/>
                <a:gd name="T36" fmla="*/ 58 w 4163"/>
                <a:gd name="T37" fmla="*/ 2735 h 2769"/>
                <a:gd name="T38" fmla="*/ 16 w 4163"/>
                <a:gd name="T39" fmla="*/ 2682 h 2769"/>
                <a:gd name="T40" fmla="*/ 0 w 4163"/>
                <a:gd name="T41" fmla="*/ 2615 h 2769"/>
                <a:gd name="T42" fmla="*/ 3 w 4163"/>
                <a:gd name="T43" fmla="*/ 741 h 2769"/>
                <a:gd name="T44" fmla="*/ 29 w 4163"/>
                <a:gd name="T45" fmla="*/ 683 h 2769"/>
                <a:gd name="T46" fmla="*/ 76 w 4163"/>
                <a:gd name="T47" fmla="*/ 640 h 2769"/>
                <a:gd name="T48" fmla="*/ 135 w 4163"/>
                <a:gd name="T49" fmla="*/ 619 h 2769"/>
                <a:gd name="T50" fmla="*/ 197 w 4163"/>
                <a:gd name="T51" fmla="*/ 623 h 2769"/>
                <a:gd name="T52" fmla="*/ 569 w 4163"/>
                <a:gd name="T53" fmla="*/ 812 h 2769"/>
                <a:gd name="T54" fmla="*/ 641 w 4163"/>
                <a:gd name="T55" fmla="*/ 829 h 2769"/>
                <a:gd name="T56" fmla="*/ 712 w 4163"/>
                <a:gd name="T57" fmla="*/ 812 h 2769"/>
                <a:gd name="T58" fmla="*/ 1239 w 4163"/>
                <a:gd name="T59" fmla="*/ 537 h 2769"/>
                <a:gd name="T60" fmla="*/ 1300 w 4163"/>
                <a:gd name="T61" fmla="*/ 530 h 2769"/>
                <a:gd name="T62" fmla="*/ 1722 w 4163"/>
                <a:gd name="T63" fmla="*/ 660 h 2769"/>
                <a:gd name="T64" fmla="*/ 1791 w 4163"/>
                <a:gd name="T65" fmla="*/ 667 h 2769"/>
                <a:gd name="T66" fmla="*/ 1856 w 4163"/>
                <a:gd name="T67" fmla="*/ 641 h 2769"/>
                <a:gd name="T68" fmla="*/ 2800 w 4163"/>
                <a:gd name="T69" fmla="*/ 10 h 2769"/>
                <a:gd name="T70" fmla="*/ 2869 w 4163"/>
                <a:gd name="T71" fmla="*/ 0 h 2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163" h="2769">
                  <a:moveTo>
                    <a:pt x="2869" y="0"/>
                  </a:moveTo>
                  <a:lnTo>
                    <a:pt x="2903" y="9"/>
                  </a:lnTo>
                  <a:lnTo>
                    <a:pt x="2935" y="23"/>
                  </a:lnTo>
                  <a:lnTo>
                    <a:pt x="2962" y="44"/>
                  </a:lnTo>
                  <a:lnTo>
                    <a:pt x="2985" y="71"/>
                  </a:lnTo>
                  <a:lnTo>
                    <a:pt x="3001" y="103"/>
                  </a:lnTo>
                  <a:lnTo>
                    <a:pt x="3542" y="1625"/>
                  </a:lnTo>
                  <a:lnTo>
                    <a:pt x="3557" y="1654"/>
                  </a:lnTo>
                  <a:lnTo>
                    <a:pt x="3576" y="1679"/>
                  </a:lnTo>
                  <a:lnTo>
                    <a:pt x="3600" y="1700"/>
                  </a:lnTo>
                  <a:lnTo>
                    <a:pt x="3629" y="1716"/>
                  </a:lnTo>
                  <a:lnTo>
                    <a:pt x="3660" y="1726"/>
                  </a:lnTo>
                  <a:lnTo>
                    <a:pt x="3691" y="1728"/>
                  </a:lnTo>
                  <a:lnTo>
                    <a:pt x="3723" y="1725"/>
                  </a:lnTo>
                  <a:lnTo>
                    <a:pt x="3753" y="1715"/>
                  </a:lnTo>
                  <a:lnTo>
                    <a:pt x="3944" y="1628"/>
                  </a:lnTo>
                  <a:lnTo>
                    <a:pt x="3974" y="1618"/>
                  </a:lnTo>
                  <a:lnTo>
                    <a:pt x="4005" y="1613"/>
                  </a:lnTo>
                  <a:lnTo>
                    <a:pt x="4035" y="1617"/>
                  </a:lnTo>
                  <a:lnTo>
                    <a:pt x="4064" y="1625"/>
                  </a:lnTo>
                  <a:lnTo>
                    <a:pt x="4092" y="1639"/>
                  </a:lnTo>
                  <a:lnTo>
                    <a:pt x="4116" y="1659"/>
                  </a:lnTo>
                  <a:lnTo>
                    <a:pt x="4137" y="1681"/>
                  </a:lnTo>
                  <a:lnTo>
                    <a:pt x="4151" y="1708"/>
                  </a:lnTo>
                  <a:lnTo>
                    <a:pt x="4161" y="1737"/>
                  </a:lnTo>
                  <a:lnTo>
                    <a:pt x="4163" y="1770"/>
                  </a:lnTo>
                  <a:lnTo>
                    <a:pt x="4163" y="2615"/>
                  </a:lnTo>
                  <a:lnTo>
                    <a:pt x="4159" y="2650"/>
                  </a:lnTo>
                  <a:lnTo>
                    <a:pt x="4148" y="2682"/>
                  </a:lnTo>
                  <a:lnTo>
                    <a:pt x="4129" y="2711"/>
                  </a:lnTo>
                  <a:lnTo>
                    <a:pt x="4105" y="2735"/>
                  </a:lnTo>
                  <a:lnTo>
                    <a:pt x="4077" y="2755"/>
                  </a:lnTo>
                  <a:lnTo>
                    <a:pt x="4043" y="2766"/>
                  </a:lnTo>
                  <a:lnTo>
                    <a:pt x="4008" y="2769"/>
                  </a:lnTo>
                  <a:lnTo>
                    <a:pt x="155" y="2769"/>
                  </a:lnTo>
                  <a:lnTo>
                    <a:pt x="119" y="2766"/>
                  </a:lnTo>
                  <a:lnTo>
                    <a:pt x="87" y="2755"/>
                  </a:lnTo>
                  <a:lnTo>
                    <a:pt x="58" y="2735"/>
                  </a:lnTo>
                  <a:lnTo>
                    <a:pt x="34" y="2711"/>
                  </a:lnTo>
                  <a:lnTo>
                    <a:pt x="16" y="2682"/>
                  </a:lnTo>
                  <a:lnTo>
                    <a:pt x="5" y="2650"/>
                  </a:lnTo>
                  <a:lnTo>
                    <a:pt x="0" y="2615"/>
                  </a:lnTo>
                  <a:lnTo>
                    <a:pt x="0" y="773"/>
                  </a:lnTo>
                  <a:lnTo>
                    <a:pt x="3" y="741"/>
                  </a:lnTo>
                  <a:lnTo>
                    <a:pt x="13" y="710"/>
                  </a:lnTo>
                  <a:lnTo>
                    <a:pt x="29" y="683"/>
                  </a:lnTo>
                  <a:lnTo>
                    <a:pt x="50" y="659"/>
                  </a:lnTo>
                  <a:lnTo>
                    <a:pt x="76" y="640"/>
                  </a:lnTo>
                  <a:lnTo>
                    <a:pt x="105" y="627"/>
                  </a:lnTo>
                  <a:lnTo>
                    <a:pt x="135" y="619"/>
                  </a:lnTo>
                  <a:lnTo>
                    <a:pt x="166" y="617"/>
                  </a:lnTo>
                  <a:lnTo>
                    <a:pt x="197" y="623"/>
                  </a:lnTo>
                  <a:lnTo>
                    <a:pt x="227" y="635"/>
                  </a:lnTo>
                  <a:lnTo>
                    <a:pt x="569" y="812"/>
                  </a:lnTo>
                  <a:lnTo>
                    <a:pt x="604" y="825"/>
                  </a:lnTo>
                  <a:lnTo>
                    <a:pt x="641" y="829"/>
                  </a:lnTo>
                  <a:lnTo>
                    <a:pt x="678" y="825"/>
                  </a:lnTo>
                  <a:lnTo>
                    <a:pt x="712" y="812"/>
                  </a:lnTo>
                  <a:lnTo>
                    <a:pt x="1211" y="548"/>
                  </a:lnTo>
                  <a:lnTo>
                    <a:pt x="1239" y="537"/>
                  </a:lnTo>
                  <a:lnTo>
                    <a:pt x="1269" y="530"/>
                  </a:lnTo>
                  <a:lnTo>
                    <a:pt x="1300" y="530"/>
                  </a:lnTo>
                  <a:lnTo>
                    <a:pt x="1331" y="537"/>
                  </a:lnTo>
                  <a:lnTo>
                    <a:pt x="1722" y="660"/>
                  </a:lnTo>
                  <a:lnTo>
                    <a:pt x="1756" y="667"/>
                  </a:lnTo>
                  <a:lnTo>
                    <a:pt x="1791" y="667"/>
                  </a:lnTo>
                  <a:lnTo>
                    <a:pt x="1825" y="657"/>
                  </a:lnTo>
                  <a:lnTo>
                    <a:pt x="1856" y="641"/>
                  </a:lnTo>
                  <a:lnTo>
                    <a:pt x="2768" y="28"/>
                  </a:lnTo>
                  <a:lnTo>
                    <a:pt x="2800" y="10"/>
                  </a:lnTo>
                  <a:lnTo>
                    <a:pt x="2834" y="2"/>
                  </a:lnTo>
                  <a:lnTo>
                    <a:pt x="28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064" name="Freeform 372"/>
          <p:cNvSpPr>
            <a:spLocks noEditPoints="1"/>
          </p:cNvSpPr>
          <p:nvPr/>
        </p:nvSpPr>
        <p:spPr bwMode="auto">
          <a:xfrm>
            <a:off x="1446959" y="2844017"/>
            <a:ext cx="192935" cy="213315"/>
          </a:xfrm>
          <a:custGeom>
            <a:avLst/>
            <a:gdLst>
              <a:gd name="T0" fmla="*/ 3775 w 5396"/>
              <a:gd name="T1" fmla="*/ 2539 h 5967"/>
              <a:gd name="T2" fmla="*/ 3739 w 5396"/>
              <a:gd name="T3" fmla="*/ 2612 h 5967"/>
              <a:gd name="T4" fmla="*/ 3755 w 5396"/>
              <a:gd name="T5" fmla="*/ 3212 h 5967"/>
              <a:gd name="T6" fmla="*/ 3828 w 5396"/>
              <a:gd name="T7" fmla="*/ 3248 h 5967"/>
              <a:gd name="T8" fmla="*/ 4270 w 5396"/>
              <a:gd name="T9" fmla="*/ 3232 h 5967"/>
              <a:gd name="T10" fmla="*/ 4309 w 5396"/>
              <a:gd name="T11" fmla="*/ 3160 h 5967"/>
              <a:gd name="T12" fmla="*/ 4290 w 5396"/>
              <a:gd name="T13" fmla="*/ 2559 h 5967"/>
              <a:gd name="T14" fmla="*/ 4218 w 5396"/>
              <a:gd name="T15" fmla="*/ 2523 h 5967"/>
              <a:gd name="T16" fmla="*/ 2917 w 5396"/>
              <a:gd name="T17" fmla="*/ 2071 h 5967"/>
              <a:gd name="T18" fmla="*/ 2860 w 5396"/>
              <a:gd name="T19" fmla="*/ 2129 h 5967"/>
              <a:gd name="T20" fmla="*/ 2860 w 5396"/>
              <a:gd name="T21" fmla="*/ 3187 h 5967"/>
              <a:gd name="T22" fmla="*/ 2917 w 5396"/>
              <a:gd name="T23" fmla="*/ 3245 h 5967"/>
              <a:gd name="T24" fmla="*/ 3363 w 5396"/>
              <a:gd name="T25" fmla="*/ 3245 h 5967"/>
              <a:gd name="T26" fmla="*/ 3419 w 5396"/>
              <a:gd name="T27" fmla="*/ 3187 h 5967"/>
              <a:gd name="T28" fmla="*/ 3419 w 5396"/>
              <a:gd name="T29" fmla="*/ 2129 h 5967"/>
              <a:gd name="T30" fmla="*/ 3363 w 5396"/>
              <a:gd name="T31" fmla="*/ 2071 h 5967"/>
              <a:gd name="T32" fmla="*/ 2062 w 5396"/>
              <a:gd name="T33" fmla="*/ 1615 h 5967"/>
              <a:gd name="T34" fmla="*/ 1989 w 5396"/>
              <a:gd name="T35" fmla="*/ 1652 h 5967"/>
              <a:gd name="T36" fmla="*/ 1971 w 5396"/>
              <a:gd name="T37" fmla="*/ 3160 h 5967"/>
              <a:gd name="T38" fmla="*/ 2009 w 5396"/>
              <a:gd name="T39" fmla="*/ 3232 h 5967"/>
              <a:gd name="T40" fmla="*/ 2452 w 5396"/>
              <a:gd name="T41" fmla="*/ 3248 h 5967"/>
              <a:gd name="T42" fmla="*/ 2525 w 5396"/>
              <a:gd name="T43" fmla="*/ 3212 h 5967"/>
              <a:gd name="T44" fmla="*/ 2541 w 5396"/>
              <a:gd name="T45" fmla="*/ 1704 h 5967"/>
              <a:gd name="T46" fmla="*/ 2505 w 5396"/>
              <a:gd name="T47" fmla="*/ 1632 h 5967"/>
              <a:gd name="T48" fmla="*/ 2062 w 5396"/>
              <a:gd name="T49" fmla="*/ 1615 h 5967"/>
              <a:gd name="T50" fmla="*/ 1125 w 5396"/>
              <a:gd name="T51" fmla="*/ 1127 h 5967"/>
              <a:gd name="T52" fmla="*/ 1089 w 5396"/>
              <a:gd name="T53" fmla="*/ 1200 h 5967"/>
              <a:gd name="T54" fmla="*/ 1105 w 5396"/>
              <a:gd name="T55" fmla="*/ 3212 h 5967"/>
              <a:gd name="T56" fmla="*/ 1178 w 5396"/>
              <a:gd name="T57" fmla="*/ 3248 h 5967"/>
              <a:gd name="T58" fmla="*/ 1621 w 5396"/>
              <a:gd name="T59" fmla="*/ 3232 h 5967"/>
              <a:gd name="T60" fmla="*/ 1659 w 5396"/>
              <a:gd name="T61" fmla="*/ 3160 h 5967"/>
              <a:gd name="T62" fmla="*/ 1641 w 5396"/>
              <a:gd name="T63" fmla="*/ 1147 h 5967"/>
              <a:gd name="T64" fmla="*/ 1568 w 5396"/>
              <a:gd name="T65" fmla="*/ 1109 h 5967"/>
              <a:gd name="T66" fmla="*/ 5140 w 5396"/>
              <a:gd name="T67" fmla="*/ 0 h 5967"/>
              <a:gd name="T68" fmla="*/ 5283 w 5396"/>
              <a:gd name="T69" fmla="*/ 44 h 5967"/>
              <a:gd name="T70" fmla="*/ 5376 w 5396"/>
              <a:gd name="T71" fmla="*/ 156 h 5967"/>
              <a:gd name="T72" fmla="*/ 5396 w 5396"/>
              <a:gd name="T73" fmla="*/ 3876 h 5967"/>
              <a:gd name="T74" fmla="*/ 5352 w 5396"/>
              <a:gd name="T75" fmla="*/ 4020 h 5967"/>
              <a:gd name="T76" fmla="*/ 5240 w 5396"/>
              <a:gd name="T77" fmla="*/ 4112 h 5967"/>
              <a:gd name="T78" fmla="*/ 3530 w 5396"/>
              <a:gd name="T79" fmla="*/ 4132 h 5967"/>
              <a:gd name="T80" fmla="*/ 4198 w 5396"/>
              <a:gd name="T81" fmla="*/ 5696 h 5967"/>
              <a:gd name="T82" fmla="*/ 4172 w 5396"/>
              <a:gd name="T83" fmla="*/ 5823 h 5967"/>
              <a:gd name="T84" fmla="*/ 4085 w 5396"/>
              <a:gd name="T85" fmla="*/ 5923 h 5967"/>
              <a:gd name="T86" fmla="*/ 3942 w 5396"/>
              <a:gd name="T87" fmla="*/ 5967 h 5967"/>
              <a:gd name="T88" fmla="*/ 3822 w 5396"/>
              <a:gd name="T89" fmla="*/ 5938 h 5967"/>
              <a:gd name="T90" fmla="*/ 3730 w 5396"/>
              <a:gd name="T91" fmla="*/ 5852 h 5967"/>
              <a:gd name="T92" fmla="*/ 2425 w 5396"/>
              <a:gd name="T93" fmla="*/ 4132 h 5967"/>
              <a:gd name="T94" fmla="*/ 1641 w 5396"/>
              <a:gd name="T95" fmla="*/ 5887 h 5967"/>
              <a:gd name="T96" fmla="*/ 1535 w 5396"/>
              <a:gd name="T97" fmla="*/ 5954 h 5967"/>
              <a:gd name="T98" fmla="*/ 1401 w 5396"/>
              <a:gd name="T99" fmla="*/ 5961 h 5967"/>
              <a:gd name="T100" fmla="*/ 1276 w 5396"/>
              <a:gd name="T101" fmla="*/ 5894 h 5967"/>
              <a:gd name="T102" fmla="*/ 1209 w 5396"/>
              <a:gd name="T103" fmla="*/ 5783 h 5967"/>
              <a:gd name="T104" fmla="*/ 1205 w 5396"/>
              <a:gd name="T105" fmla="*/ 5651 h 5967"/>
              <a:gd name="T106" fmla="*/ 256 w 5396"/>
              <a:gd name="T107" fmla="*/ 4132 h 5967"/>
              <a:gd name="T108" fmla="*/ 113 w 5396"/>
              <a:gd name="T109" fmla="*/ 4089 h 5967"/>
              <a:gd name="T110" fmla="*/ 20 w 5396"/>
              <a:gd name="T111" fmla="*/ 3976 h 5967"/>
              <a:gd name="T112" fmla="*/ 0 w 5396"/>
              <a:gd name="T113" fmla="*/ 256 h 5967"/>
              <a:gd name="T114" fmla="*/ 44 w 5396"/>
              <a:gd name="T115" fmla="*/ 113 h 5967"/>
              <a:gd name="T116" fmla="*/ 156 w 5396"/>
              <a:gd name="T117" fmla="*/ 20 h 5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96" h="5967">
                <a:moveTo>
                  <a:pt x="3828" y="2523"/>
                </a:moveTo>
                <a:lnTo>
                  <a:pt x="3800" y="2526"/>
                </a:lnTo>
                <a:lnTo>
                  <a:pt x="3775" y="2539"/>
                </a:lnTo>
                <a:lnTo>
                  <a:pt x="3755" y="2559"/>
                </a:lnTo>
                <a:lnTo>
                  <a:pt x="3742" y="2584"/>
                </a:lnTo>
                <a:lnTo>
                  <a:pt x="3739" y="2612"/>
                </a:lnTo>
                <a:lnTo>
                  <a:pt x="3739" y="3160"/>
                </a:lnTo>
                <a:lnTo>
                  <a:pt x="3742" y="3187"/>
                </a:lnTo>
                <a:lnTo>
                  <a:pt x="3755" y="3212"/>
                </a:lnTo>
                <a:lnTo>
                  <a:pt x="3775" y="3232"/>
                </a:lnTo>
                <a:lnTo>
                  <a:pt x="3800" y="3245"/>
                </a:lnTo>
                <a:lnTo>
                  <a:pt x="3828" y="3248"/>
                </a:lnTo>
                <a:lnTo>
                  <a:pt x="4218" y="3248"/>
                </a:lnTo>
                <a:lnTo>
                  <a:pt x="4247" y="3245"/>
                </a:lnTo>
                <a:lnTo>
                  <a:pt x="4270" y="3232"/>
                </a:lnTo>
                <a:lnTo>
                  <a:pt x="4290" y="3212"/>
                </a:lnTo>
                <a:lnTo>
                  <a:pt x="4303" y="3187"/>
                </a:lnTo>
                <a:lnTo>
                  <a:pt x="4309" y="3160"/>
                </a:lnTo>
                <a:lnTo>
                  <a:pt x="4309" y="2612"/>
                </a:lnTo>
                <a:lnTo>
                  <a:pt x="4303" y="2584"/>
                </a:lnTo>
                <a:lnTo>
                  <a:pt x="4290" y="2559"/>
                </a:lnTo>
                <a:lnTo>
                  <a:pt x="4270" y="2539"/>
                </a:lnTo>
                <a:lnTo>
                  <a:pt x="4247" y="2526"/>
                </a:lnTo>
                <a:lnTo>
                  <a:pt x="4218" y="2523"/>
                </a:lnTo>
                <a:lnTo>
                  <a:pt x="3828" y="2523"/>
                </a:lnTo>
                <a:close/>
                <a:moveTo>
                  <a:pt x="2946" y="2067"/>
                </a:moveTo>
                <a:lnTo>
                  <a:pt x="2917" y="2071"/>
                </a:lnTo>
                <a:lnTo>
                  <a:pt x="2891" y="2084"/>
                </a:lnTo>
                <a:lnTo>
                  <a:pt x="2873" y="2104"/>
                </a:lnTo>
                <a:lnTo>
                  <a:pt x="2860" y="2129"/>
                </a:lnTo>
                <a:lnTo>
                  <a:pt x="2855" y="2156"/>
                </a:lnTo>
                <a:lnTo>
                  <a:pt x="2855" y="3160"/>
                </a:lnTo>
                <a:lnTo>
                  <a:pt x="2860" y="3187"/>
                </a:lnTo>
                <a:lnTo>
                  <a:pt x="2873" y="3212"/>
                </a:lnTo>
                <a:lnTo>
                  <a:pt x="2891" y="3232"/>
                </a:lnTo>
                <a:lnTo>
                  <a:pt x="2917" y="3245"/>
                </a:lnTo>
                <a:lnTo>
                  <a:pt x="2946" y="3248"/>
                </a:lnTo>
                <a:lnTo>
                  <a:pt x="3334" y="3248"/>
                </a:lnTo>
                <a:lnTo>
                  <a:pt x="3363" y="3245"/>
                </a:lnTo>
                <a:lnTo>
                  <a:pt x="3388" y="3232"/>
                </a:lnTo>
                <a:lnTo>
                  <a:pt x="3407" y="3212"/>
                </a:lnTo>
                <a:lnTo>
                  <a:pt x="3419" y="3187"/>
                </a:lnTo>
                <a:lnTo>
                  <a:pt x="3425" y="3160"/>
                </a:lnTo>
                <a:lnTo>
                  <a:pt x="3425" y="2156"/>
                </a:lnTo>
                <a:lnTo>
                  <a:pt x="3419" y="2129"/>
                </a:lnTo>
                <a:lnTo>
                  <a:pt x="3407" y="2104"/>
                </a:lnTo>
                <a:lnTo>
                  <a:pt x="3388" y="2084"/>
                </a:lnTo>
                <a:lnTo>
                  <a:pt x="3363" y="2071"/>
                </a:lnTo>
                <a:lnTo>
                  <a:pt x="3334" y="2067"/>
                </a:lnTo>
                <a:lnTo>
                  <a:pt x="2946" y="2067"/>
                </a:lnTo>
                <a:close/>
                <a:moveTo>
                  <a:pt x="2062" y="1615"/>
                </a:moveTo>
                <a:lnTo>
                  <a:pt x="2033" y="1619"/>
                </a:lnTo>
                <a:lnTo>
                  <a:pt x="2009" y="1632"/>
                </a:lnTo>
                <a:lnTo>
                  <a:pt x="1989" y="1652"/>
                </a:lnTo>
                <a:lnTo>
                  <a:pt x="1976" y="1675"/>
                </a:lnTo>
                <a:lnTo>
                  <a:pt x="1971" y="1704"/>
                </a:lnTo>
                <a:lnTo>
                  <a:pt x="1971" y="3160"/>
                </a:lnTo>
                <a:lnTo>
                  <a:pt x="1976" y="3187"/>
                </a:lnTo>
                <a:lnTo>
                  <a:pt x="1989" y="3212"/>
                </a:lnTo>
                <a:lnTo>
                  <a:pt x="2009" y="3232"/>
                </a:lnTo>
                <a:lnTo>
                  <a:pt x="2033" y="3245"/>
                </a:lnTo>
                <a:lnTo>
                  <a:pt x="2062" y="3248"/>
                </a:lnTo>
                <a:lnTo>
                  <a:pt x="2452" y="3248"/>
                </a:lnTo>
                <a:lnTo>
                  <a:pt x="2479" y="3245"/>
                </a:lnTo>
                <a:lnTo>
                  <a:pt x="2505" y="3232"/>
                </a:lnTo>
                <a:lnTo>
                  <a:pt x="2525" y="3212"/>
                </a:lnTo>
                <a:lnTo>
                  <a:pt x="2537" y="3187"/>
                </a:lnTo>
                <a:lnTo>
                  <a:pt x="2541" y="3160"/>
                </a:lnTo>
                <a:lnTo>
                  <a:pt x="2541" y="1704"/>
                </a:lnTo>
                <a:lnTo>
                  <a:pt x="2537" y="1675"/>
                </a:lnTo>
                <a:lnTo>
                  <a:pt x="2525" y="1652"/>
                </a:lnTo>
                <a:lnTo>
                  <a:pt x="2505" y="1632"/>
                </a:lnTo>
                <a:lnTo>
                  <a:pt x="2479" y="1619"/>
                </a:lnTo>
                <a:lnTo>
                  <a:pt x="2452" y="1615"/>
                </a:lnTo>
                <a:lnTo>
                  <a:pt x="2062" y="1615"/>
                </a:lnTo>
                <a:close/>
                <a:moveTo>
                  <a:pt x="1178" y="1109"/>
                </a:moveTo>
                <a:lnTo>
                  <a:pt x="1151" y="1115"/>
                </a:lnTo>
                <a:lnTo>
                  <a:pt x="1125" y="1127"/>
                </a:lnTo>
                <a:lnTo>
                  <a:pt x="1105" y="1147"/>
                </a:lnTo>
                <a:lnTo>
                  <a:pt x="1093" y="1171"/>
                </a:lnTo>
                <a:lnTo>
                  <a:pt x="1089" y="1200"/>
                </a:lnTo>
                <a:lnTo>
                  <a:pt x="1089" y="3160"/>
                </a:lnTo>
                <a:lnTo>
                  <a:pt x="1093" y="3187"/>
                </a:lnTo>
                <a:lnTo>
                  <a:pt x="1105" y="3212"/>
                </a:lnTo>
                <a:lnTo>
                  <a:pt x="1125" y="3232"/>
                </a:lnTo>
                <a:lnTo>
                  <a:pt x="1151" y="3245"/>
                </a:lnTo>
                <a:lnTo>
                  <a:pt x="1178" y="3248"/>
                </a:lnTo>
                <a:lnTo>
                  <a:pt x="1568" y="3248"/>
                </a:lnTo>
                <a:lnTo>
                  <a:pt x="1597" y="3245"/>
                </a:lnTo>
                <a:lnTo>
                  <a:pt x="1621" y="3232"/>
                </a:lnTo>
                <a:lnTo>
                  <a:pt x="1641" y="3212"/>
                </a:lnTo>
                <a:lnTo>
                  <a:pt x="1653" y="3187"/>
                </a:lnTo>
                <a:lnTo>
                  <a:pt x="1659" y="3160"/>
                </a:lnTo>
                <a:lnTo>
                  <a:pt x="1659" y="1200"/>
                </a:lnTo>
                <a:lnTo>
                  <a:pt x="1653" y="1171"/>
                </a:lnTo>
                <a:lnTo>
                  <a:pt x="1641" y="1147"/>
                </a:lnTo>
                <a:lnTo>
                  <a:pt x="1621" y="1127"/>
                </a:lnTo>
                <a:lnTo>
                  <a:pt x="1597" y="1115"/>
                </a:lnTo>
                <a:lnTo>
                  <a:pt x="1568" y="1109"/>
                </a:lnTo>
                <a:lnTo>
                  <a:pt x="1178" y="1109"/>
                </a:lnTo>
                <a:close/>
                <a:moveTo>
                  <a:pt x="256" y="0"/>
                </a:moveTo>
                <a:lnTo>
                  <a:pt x="5140" y="0"/>
                </a:lnTo>
                <a:lnTo>
                  <a:pt x="5192" y="6"/>
                </a:lnTo>
                <a:lnTo>
                  <a:pt x="5240" y="20"/>
                </a:lnTo>
                <a:lnTo>
                  <a:pt x="5283" y="44"/>
                </a:lnTo>
                <a:lnTo>
                  <a:pt x="5321" y="77"/>
                </a:lnTo>
                <a:lnTo>
                  <a:pt x="5352" y="113"/>
                </a:lnTo>
                <a:lnTo>
                  <a:pt x="5376" y="156"/>
                </a:lnTo>
                <a:lnTo>
                  <a:pt x="5392" y="205"/>
                </a:lnTo>
                <a:lnTo>
                  <a:pt x="5396" y="256"/>
                </a:lnTo>
                <a:lnTo>
                  <a:pt x="5396" y="3876"/>
                </a:lnTo>
                <a:lnTo>
                  <a:pt x="5392" y="3927"/>
                </a:lnTo>
                <a:lnTo>
                  <a:pt x="5376" y="3976"/>
                </a:lnTo>
                <a:lnTo>
                  <a:pt x="5352" y="4020"/>
                </a:lnTo>
                <a:lnTo>
                  <a:pt x="5321" y="4058"/>
                </a:lnTo>
                <a:lnTo>
                  <a:pt x="5283" y="4089"/>
                </a:lnTo>
                <a:lnTo>
                  <a:pt x="5240" y="4112"/>
                </a:lnTo>
                <a:lnTo>
                  <a:pt x="5192" y="4127"/>
                </a:lnTo>
                <a:lnTo>
                  <a:pt x="5140" y="4132"/>
                </a:lnTo>
                <a:lnTo>
                  <a:pt x="3530" y="4132"/>
                </a:lnTo>
                <a:lnTo>
                  <a:pt x="4178" y="5607"/>
                </a:lnTo>
                <a:lnTo>
                  <a:pt x="4192" y="5651"/>
                </a:lnTo>
                <a:lnTo>
                  <a:pt x="4198" y="5696"/>
                </a:lnTo>
                <a:lnTo>
                  <a:pt x="4198" y="5740"/>
                </a:lnTo>
                <a:lnTo>
                  <a:pt x="4189" y="5783"/>
                </a:lnTo>
                <a:lnTo>
                  <a:pt x="4172" y="5823"/>
                </a:lnTo>
                <a:lnTo>
                  <a:pt x="4151" y="5861"/>
                </a:lnTo>
                <a:lnTo>
                  <a:pt x="4122" y="5894"/>
                </a:lnTo>
                <a:lnTo>
                  <a:pt x="4085" y="5923"/>
                </a:lnTo>
                <a:lnTo>
                  <a:pt x="4045" y="5945"/>
                </a:lnTo>
                <a:lnTo>
                  <a:pt x="3995" y="5961"/>
                </a:lnTo>
                <a:lnTo>
                  <a:pt x="3942" y="5967"/>
                </a:lnTo>
                <a:lnTo>
                  <a:pt x="3900" y="5963"/>
                </a:lnTo>
                <a:lnTo>
                  <a:pt x="3860" y="5954"/>
                </a:lnTo>
                <a:lnTo>
                  <a:pt x="3822" y="5938"/>
                </a:lnTo>
                <a:lnTo>
                  <a:pt x="3788" y="5914"/>
                </a:lnTo>
                <a:lnTo>
                  <a:pt x="3755" y="5887"/>
                </a:lnTo>
                <a:lnTo>
                  <a:pt x="3730" y="5852"/>
                </a:lnTo>
                <a:lnTo>
                  <a:pt x="3708" y="5814"/>
                </a:lnTo>
                <a:lnTo>
                  <a:pt x="2971" y="4132"/>
                </a:lnTo>
                <a:lnTo>
                  <a:pt x="2425" y="4132"/>
                </a:lnTo>
                <a:lnTo>
                  <a:pt x="1688" y="5814"/>
                </a:lnTo>
                <a:lnTo>
                  <a:pt x="1668" y="5852"/>
                </a:lnTo>
                <a:lnTo>
                  <a:pt x="1641" y="5887"/>
                </a:lnTo>
                <a:lnTo>
                  <a:pt x="1610" y="5914"/>
                </a:lnTo>
                <a:lnTo>
                  <a:pt x="1574" y="5938"/>
                </a:lnTo>
                <a:lnTo>
                  <a:pt x="1535" y="5954"/>
                </a:lnTo>
                <a:lnTo>
                  <a:pt x="1495" y="5963"/>
                </a:lnTo>
                <a:lnTo>
                  <a:pt x="1454" y="5967"/>
                </a:lnTo>
                <a:lnTo>
                  <a:pt x="1401" y="5961"/>
                </a:lnTo>
                <a:lnTo>
                  <a:pt x="1350" y="5945"/>
                </a:lnTo>
                <a:lnTo>
                  <a:pt x="1310" y="5923"/>
                </a:lnTo>
                <a:lnTo>
                  <a:pt x="1276" y="5894"/>
                </a:lnTo>
                <a:lnTo>
                  <a:pt x="1247" y="5861"/>
                </a:lnTo>
                <a:lnTo>
                  <a:pt x="1223" y="5823"/>
                </a:lnTo>
                <a:lnTo>
                  <a:pt x="1209" y="5783"/>
                </a:lnTo>
                <a:lnTo>
                  <a:pt x="1200" y="5740"/>
                </a:lnTo>
                <a:lnTo>
                  <a:pt x="1198" y="5696"/>
                </a:lnTo>
                <a:lnTo>
                  <a:pt x="1205" y="5651"/>
                </a:lnTo>
                <a:lnTo>
                  <a:pt x="1220" y="5607"/>
                </a:lnTo>
                <a:lnTo>
                  <a:pt x="1866" y="4132"/>
                </a:lnTo>
                <a:lnTo>
                  <a:pt x="256" y="4132"/>
                </a:lnTo>
                <a:lnTo>
                  <a:pt x="205" y="4127"/>
                </a:lnTo>
                <a:lnTo>
                  <a:pt x="156" y="4112"/>
                </a:lnTo>
                <a:lnTo>
                  <a:pt x="113" y="4089"/>
                </a:lnTo>
                <a:lnTo>
                  <a:pt x="74" y="4058"/>
                </a:lnTo>
                <a:lnTo>
                  <a:pt x="44" y="4020"/>
                </a:lnTo>
                <a:lnTo>
                  <a:pt x="20" y="3976"/>
                </a:lnTo>
                <a:lnTo>
                  <a:pt x="5" y="3927"/>
                </a:lnTo>
                <a:lnTo>
                  <a:pt x="0" y="3876"/>
                </a:lnTo>
                <a:lnTo>
                  <a:pt x="0" y="256"/>
                </a:lnTo>
                <a:lnTo>
                  <a:pt x="5" y="205"/>
                </a:lnTo>
                <a:lnTo>
                  <a:pt x="20" y="156"/>
                </a:lnTo>
                <a:lnTo>
                  <a:pt x="44" y="113"/>
                </a:lnTo>
                <a:lnTo>
                  <a:pt x="74" y="77"/>
                </a:lnTo>
                <a:lnTo>
                  <a:pt x="113" y="44"/>
                </a:lnTo>
                <a:lnTo>
                  <a:pt x="156" y="20"/>
                </a:lnTo>
                <a:lnTo>
                  <a:pt x="205" y="6"/>
                </a:lnTo>
                <a:lnTo>
                  <a:pt x="25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065" name="Group 375"/>
          <p:cNvGrpSpPr>
            <a:grpSpLocks noChangeAspect="1"/>
          </p:cNvGrpSpPr>
          <p:nvPr/>
        </p:nvGrpSpPr>
        <p:grpSpPr bwMode="auto">
          <a:xfrm>
            <a:off x="4785066" y="2850167"/>
            <a:ext cx="237953" cy="201015"/>
            <a:chOff x="131" y="3696"/>
            <a:chExt cx="2944" cy="2487"/>
          </a:xfrm>
          <a:solidFill>
            <a:schemeClr val="tx1">
              <a:lumMod val="65000"/>
              <a:lumOff val="35000"/>
            </a:schemeClr>
          </a:solidFill>
        </p:grpSpPr>
        <p:sp>
          <p:nvSpPr>
            <p:cNvPr id="1068" name="Freeform 377"/>
            <p:cNvSpPr>
              <a:spLocks/>
            </p:cNvSpPr>
            <p:nvPr/>
          </p:nvSpPr>
          <p:spPr bwMode="auto">
            <a:xfrm>
              <a:off x="2664" y="5415"/>
              <a:ext cx="411" cy="768"/>
            </a:xfrm>
            <a:custGeom>
              <a:avLst/>
              <a:gdLst>
                <a:gd name="T0" fmla="*/ 154 w 823"/>
                <a:gd name="T1" fmla="*/ 0 h 1537"/>
                <a:gd name="T2" fmla="*/ 668 w 823"/>
                <a:gd name="T3" fmla="*/ 0 h 1537"/>
                <a:gd name="T4" fmla="*/ 709 w 823"/>
                <a:gd name="T5" fmla="*/ 6 h 1537"/>
                <a:gd name="T6" fmla="*/ 747 w 823"/>
                <a:gd name="T7" fmla="*/ 22 h 1537"/>
                <a:gd name="T8" fmla="*/ 779 w 823"/>
                <a:gd name="T9" fmla="*/ 45 h 1537"/>
                <a:gd name="T10" fmla="*/ 802 w 823"/>
                <a:gd name="T11" fmla="*/ 77 h 1537"/>
                <a:gd name="T12" fmla="*/ 818 w 823"/>
                <a:gd name="T13" fmla="*/ 114 h 1537"/>
                <a:gd name="T14" fmla="*/ 823 w 823"/>
                <a:gd name="T15" fmla="*/ 156 h 1537"/>
                <a:gd name="T16" fmla="*/ 823 w 823"/>
                <a:gd name="T17" fmla="*/ 1382 h 1537"/>
                <a:gd name="T18" fmla="*/ 818 w 823"/>
                <a:gd name="T19" fmla="*/ 1423 h 1537"/>
                <a:gd name="T20" fmla="*/ 802 w 823"/>
                <a:gd name="T21" fmla="*/ 1460 h 1537"/>
                <a:gd name="T22" fmla="*/ 779 w 823"/>
                <a:gd name="T23" fmla="*/ 1492 h 1537"/>
                <a:gd name="T24" fmla="*/ 747 w 823"/>
                <a:gd name="T25" fmla="*/ 1516 h 1537"/>
                <a:gd name="T26" fmla="*/ 709 w 823"/>
                <a:gd name="T27" fmla="*/ 1532 h 1537"/>
                <a:gd name="T28" fmla="*/ 668 w 823"/>
                <a:gd name="T29" fmla="*/ 1537 h 1537"/>
                <a:gd name="T30" fmla="*/ 154 w 823"/>
                <a:gd name="T31" fmla="*/ 1537 h 1537"/>
                <a:gd name="T32" fmla="*/ 113 w 823"/>
                <a:gd name="T33" fmla="*/ 1532 h 1537"/>
                <a:gd name="T34" fmla="*/ 77 w 823"/>
                <a:gd name="T35" fmla="*/ 1516 h 1537"/>
                <a:gd name="T36" fmla="*/ 45 w 823"/>
                <a:gd name="T37" fmla="*/ 1492 h 1537"/>
                <a:gd name="T38" fmla="*/ 22 w 823"/>
                <a:gd name="T39" fmla="*/ 1460 h 1537"/>
                <a:gd name="T40" fmla="*/ 6 w 823"/>
                <a:gd name="T41" fmla="*/ 1423 h 1537"/>
                <a:gd name="T42" fmla="*/ 0 w 823"/>
                <a:gd name="T43" fmla="*/ 1382 h 1537"/>
                <a:gd name="T44" fmla="*/ 0 w 823"/>
                <a:gd name="T45" fmla="*/ 156 h 1537"/>
                <a:gd name="T46" fmla="*/ 6 w 823"/>
                <a:gd name="T47" fmla="*/ 114 h 1537"/>
                <a:gd name="T48" fmla="*/ 22 w 823"/>
                <a:gd name="T49" fmla="*/ 77 h 1537"/>
                <a:gd name="T50" fmla="*/ 45 w 823"/>
                <a:gd name="T51" fmla="*/ 45 h 1537"/>
                <a:gd name="T52" fmla="*/ 77 w 823"/>
                <a:gd name="T53" fmla="*/ 22 h 1537"/>
                <a:gd name="T54" fmla="*/ 113 w 823"/>
                <a:gd name="T55" fmla="*/ 6 h 1537"/>
                <a:gd name="T56" fmla="*/ 154 w 823"/>
                <a:gd name="T57" fmla="*/ 0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23" h="1537">
                  <a:moveTo>
                    <a:pt x="154" y="0"/>
                  </a:moveTo>
                  <a:lnTo>
                    <a:pt x="668" y="0"/>
                  </a:lnTo>
                  <a:lnTo>
                    <a:pt x="709" y="6"/>
                  </a:lnTo>
                  <a:lnTo>
                    <a:pt x="747" y="22"/>
                  </a:lnTo>
                  <a:lnTo>
                    <a:pt x="779" y="45"/>
                  </a:lnTo>
                  <a:lnTo>
                    <a:pt x="802" y="77"/>
                  </a:lnTo>
                  <a:lnTo>
                    <a:pt x="818" y="114"/>
                  </a:lnTo>
                  <a:lnTo>
                    <a:pt x="823" y="156"/>
                  </a:lnTo>
                  <a:lnTo>
                    <a:pt x="823" y="1382"/>
                  </a:lnTo>
                  <a:lnTo>
                    <a:pt x="818" y="1423"/>
                  </a:lnTo>
                  <a:lnTo>
                    <a:pt x="802" y="1460"/>
                  </a:lnTo>
                  <a:lnTo>
                    <a:pt x="779" y="1492"/>
                  </a:lnTo>
                  <a:lnTo>
                    <a:pt x="747" y="1516"/>
                  </a:lnTo>
                  <a:lnTo>
                    <a:pt x="709" y="1532"/>
                  </a:lnTo>
                  <a:lnTo>
                    <a:pt x="668" y="1537"/>
                  </a:lnTo>
                  <a:lnTo>
                    <a:pt x="154" y="1537"/>
                  </a:lnTo>
                  <a:lnTo>
                    <a:pt x="113" y="1532"/>
                  </a:lnTo>
                  <a:lnTo>
                    <a:pt x="77" y="1516"/>
                  </a:lnTo>
                  <a:lnTo>
                    <a:pt x="45" y="1492"/>
                  </a:lnTo>
                  <a:lnTo>
                    <a:pt x="22" y="1460"/>
                  </a:lnTo>
                  <a:lnTo>
                    <a:pt x="6" y="1423"/>
                  </a:lnTo>
                  <a:lnTo>
                    <a:pt x="0" y="1382"/>
                  </a:lnTo>
                  <a:lnTo>
                    <a:pt x="0" y="156"/>
                  </a:lnTo>
                  <a:lnTo>
                    <a:pt x="6" y="114"/>
                  </a:lnTo>
                  <a:lnTo>
                    <a:pt x="22" y="77"/>
                  </a:lnTo>
                  <a:lnTo>
                    <a:pt x="45" y="45"/>
                  </a:lnTo>
                  <a:lnTo>
                    <a:pt x="77" y="22"/>
                  </a:lnTo>
                  <a:lnTo>
                    <a:pt x="113" y="6"/>
                  </a:lnTo>
                  <a:lnTo>
                    <a:pt x="1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9" name="Freeform 378"/>
            <p:cNvSpPr>
              <a:spLocks/>
            </p:cNvSpPr>
            <p:nvPr/>
          </p:nvSpPr>
          <p:spPr bwMode="auto">
            <a:xfrm>
              <a:off x="2031" y="5120"/>
              <a:ext cx="411" cy="1063"/>
            </a:xfrm>
            <a:custGeom>
              <a:avLst/>
              <a:gdLst>
                <a:gd name="T0" fmla="*/ 154 w 824"/>
                <a:gd name="T1" fmla="*/ 0 h 2126"/>
                <a:gd name="T2" fmla="*/ 668 w 824"/>
                <a:gd name="T3" fmla="*/ 0 h 2126"/>
                <a:gd name="T4" fmla="*/ 704 w 824"/>
                <a:gd name="T5" fmla="*/ 4 h 2126"/>
                <a:gd name="T6" fmla="*/ 736 w 824"/>
                <a:gd name="T7" fmla="*/ 16 h 2126"/>
                <a:gd name="T8" fmla="*/ 766 w 824"/>
                <a:gd name="T9" fmla="*/ 34 h 2126"/>
                <a:gd name="T10" fmla="*/ 790 w 824"/>
                <a:gd name="T11" fmla="*/ 59 h 2126"/>
                <a:gd name="T12" fmla="*/ 807 w 824"/>
                <a:gd name="T13" fmla="*/ 88 h 2126"/>
                <a:gd name="T14" fmla="*/ 820 w 824"/>
                <a:gd name="T15" fmla="*/ 120 h 2126"/>
                <a:gd name="T16" fmla="*/ 824 w 824"/>
                <a:gd name="T17" fmla="*/ 156 h 2126"/>
                <a:gd name="T18" fmla="*/ 824 w 824"/>
                <a:gd name="T19" fmla="*/ 1971 h 2126"/>
                <a:gd name="T20" fmla="*/ 818 w 824"/>
                <a:gd name="T21" fmla="*/ 2012 h 2126"/>
                <a:gd name="T22" fmla="*/ 802 w 824"/>
                <a:gd name="T23" fmla="*/ 2049 h 2126"/>
                <a:gd name="T24" fmla="*/ 779 w 824"/>
                <a:gd name="T25" fmla="*/ 2081 h 2126"/>
                <a:gd name="T26" fmla="*/ 747 w 824"/>
                <a:gd name="T27" fmla="*/ 2105 h 2126"/>
                <a:gd name="T28" fmla="*/ 709 w 824"/>
                <a:gd name="T29" fmla="*/ 2121 h 2126"/>
                <a:gd name="T30" fmla="*/ 668 w 824"/>
                <a:gd name="T31" fmla="*/ 2126 h 2126"/>
                <a:gd name="T32" fmla="*/ 154 w 824"/>
                <a:gd name="T33" fmla="*/ 2126 h 2126"/>
                <a:gd name="T34" fmla="*/ 113 w 824"/>
                <a:gd name="T35" fmla="*/ 2121 h 2126"/>
                <a:gd name="T36" fmla="*/ 75 w 824"/>
                <a:gd name="T37" fmla="*/ 2105 h 2126"/>
                <a:gd name="T38" fmla="*/ 45 w 824"/>
                <a:gd name="T39" fmla="*/ 2081 h 2126"/>
                <a:gd name="T40" fmla="*/ 20 w 824"/>
                <a:gd name="T41" fmla="*/ 2049 h 2126"/>
                <a:gd name="T42" fmla="*/ 6 w 824"/>
                <a:gd name="T43" fmla="*/ 2012 h 2126"/>
                <a:gd name="T44" fmla="*/ 0 w 824"/>
                <a:gd name="T45" fmla="*/ 1971 h 2126"/>
                <a:gd name="T46" fmla="*/ 0 w 824"/>
                <a:gd name="T47" fmla="*/ 156 h 2126"/>
                <a:gd name="T48" fmla="*/ 6 w 824"/>
                <a:gd name="T49" fmla="*/ 115 h 2126"/>
                <a:gd name="T50" fmla="*/ 20 w 824"/>
                <a:gd name="T51" fmla="*/ 77 h 2126"/>
                <a:gd name="T52" fmla="*/ 45 w 824"/>
                <a:gd name="T53" fmla="*/ 45 h 2126"/>
                <a:gd name="T54" fmla="*/ 75 w 824"/>
                <a:gd name="T55" fmla="*/ 22 h 2126"/>
                <a:gd name="T56" fmla="*/ 113 w 824"/>
                <a:gd name="T57" fmla="*/ 6 h 2126"/>
                <a:gd name="T58" fmla="*/ 154 w 824"/>
                <a:gd name="T59" fmla="*/ 0 h 2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24" h="2126">
                  <a:moveTo>
                    <a:pt x="154" y="0"/>
                  </a:moveTo>
                  <a:lnTo>
                    <a:pt x="668" y="0"/>
                  </a:lnTo>
                  <a:lnTo>
                    <a:pt x="704" y="4"/>
                  </a:lnTo>
                  <a:lnTo>
                    <a:pt x="736" y="16"/>
                  </a:lnTo>
                  <a:lnTo>
                    <a:pt x="766" y="34"/>
                  </a:lnTo>
                  <a:lnTo>
                    <a:pt x="790" y="59"/>
                  </a:lnTo>
                  <a:lnTo>
                    <a:pt x="807" y="88"/>
                  </a:lnTo>
                  <a:lnTo>
                    <a:pt x="820" y="120"/>
                  </a:lnTo>
                  <a:lnTo>
                    <a:pt x="824" y="156"/>
                  </a:lnTo>
                  <a:lnTo>
                    <a:pt x="824" y="1971"/>
                  </a:lnTo>
                  <a:lnTo>
                    <a:pt x="818" y="2012"/>
                  </a:lnTo>
                  <a:lnTo>
                    <a:pt x="802" y="2049"/>
                  </a:lnTo>
                  <a:lnTo>
                    <a:pt x="779" y="2081"/>
                  </a:lnTo>
                  <a:lnTo>
                    <a:pt x="747" y="2105"/>
                  </a:lnTo>
                  <a:lnTo>
                    <a:pt x="709" y="2121"/>
                  </a:lnTo>
                  <a:lnTo>
                    <a:pt x="668" y="2126"/>
                  </a:lnTo>
                  <a:lnTo>
                    <a:pt x="154" y="2126"/>
                  </a:lnTo>
                  <a:lnTo>
                    <a:pt x="113" y="2121"/>
                  </a:lnTo>
                  <a:lnTo>
                    <a:pt x="75" y="2105"/>
                  </a:lnTo>
                  <a:lnTo>
                    <a:pt x="45" y="2081"/>
                  </a:lnTo>
                  <a:lnTo>
                    <a:pt x="20" y="2049"/>
                  </a:lnTo>
                  <a:lnTo>
                    <a:pt x="6" y="2012"/>
                  </a:lnTo>
                  <a:lnTo>
                    <a:pt x="0" y="1971"/>
                  </a:lnTo>
                  <a:lnTo>
                    <a:pt x="0" y="156"/>
                  </a:lnTo>
                  <a:lnTo>
                    <a:pt x="6" y="115"/>
                  </a:lnTo>
                  <a:lnTo>
                    <a:pt x="20" y="77"/>
                  </a:lnTo>
                  <a:lnTo>
                    <a:pt x="45" y="45"/>
                  </a:lnTo>
                  <a:lnTo>
                    <a:pt x="75" y="22"/>
                  </a:lnTo>
                  <a:lnTo>
                    <a:pt x="113" y="6"/>
                  </a:lnTo>
                  <a:lnTo>
                    <a:pt x="1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0" name="Freeform 379"/>
            <p:cNvSpPr>
              <a:spLocks/>
            </p:cNvSpPr>
            <p:nvPr/>
          </p:nvSpPr>
          <p:spPr bwMode="auto">
            <a:xfrm>
              <a:off x="764" y="5415"/>
              <a:ext cx="412" cy="768"/>
            </a:xfrm>
            <a:custGeom>
              <a:avLst/>
              <a:gdLst>
                <a:gd name="T0" fmla="*/ 155 w 825"/>
                <a:gd name="T1" fmla="*/ 0 h 1537"/>
                <a:gd name="T2" fmla="*/ 669 w 825"/>
                <a:gd name="T3" fmla="*/ 0 h 1537"/>
                <a:gd name="T4" fmla="*/ 710 w 825"/>
                <a:gd name="T5" fmla="*/ 6 h 1537"/>
                <a:gd name="T6" fmla="*/ 748 w 825"/>
                <a:gd name="T7" fmla="*/ 22 h 1537"/>
                <a:gd name="T8" fmla="*/ 778 w 825"/>
                <a:gd name="T9" fmla="*/ 45 h 1537"/>
                <a:gd name="T10" fmla="*/ 803 w 825"/>
                <a:gd name="T11" fmla="*/ 77 h 1537"/>
                <a:gd name="T12" fmla="*/ 819 w 825"/>
                <a:gd name="T13" fmla="*/ 114 h 1537"/>
                <a:gd name="T14" fmla="*/ 825 w 825"/>
                <a:gd name="T15" fmla="*/ 156 h 1537"/>
                <a:gd name="T16" fmla="*/ 825 w 825"/>
                <a:gd name="T17" fmla="*/ 1382 h 1537"/>
                <a:gd name="T18" fmla="*/ 819 w 825"/>
                <a:gd name="T19" fmla="*/ 1423 h 1537"/>
                <a:gd name="T20" fmla="*/ 803 w 825"/>
                <a:gd name="T21" fmla="*/ 1460 h 1537"/>
                <a:gd name="T22" fmla="*/ 778 w 825"/>
                <a:gd name="T23" fmla="*/ 1492 h 1537"/>
                <a:gd name="T24" fmla="*/ 748 w 825"/>
                <a:gd name="T25" fmla="*/ 1516 h 1537"/>
                <a:gd name="T26" fmla="*/ 710 w 825"/>
                <a:gd name="T27" fmla="*/ 1532 h 1537"/>
                <a:gd name="T28" fmla="*/ 669 w 825"/>
                <a:gd name="T29" fmla="*/ 1537 h 1537"/>
                <a:gd name="T30" fmla="*/ 155 w 825"/>
                <a:gd name="T31" fmla="*/ 1537 h 1537"/>
                <a:gd name="T32" fmla="*/ 114 w 825"/>
                <a:gd name="T33" fmla="*/ 1532 h 1537"/>
                <a:gd name="T34" fmla="*/ 77 w 825"/>
                <a:gd name="T35" fmla="*/ 1516 h 1537"/>
                <a:gd name="T36" fmla="*/ 46 w 825"/>
                <a:gd name="T37" fmla="*/ 1492 h 1537"/>
                <a:gd name="T38" fmla="*/ 21 w 825"/>
                <a:gd name="T39" fmla="*/ 1460 h 1537"/>
                <a:gd name="T40" fmla="*/ 5 w 825"/>
                <a:gd name="T41" fmla="*/ 1423 h 1537"/>
                <a:gd name="T42" fmla="*/ 0 w 825"/>
                <a:gd name="T43" fmla="*/ 1382 h 1537"/>
                <a:gd name="T44" fmla="*/ 0 w 825"/>
                <a:gd name="T45" fmla="*/ 156 h 1537"/>
                <a:gd name="T46" fmla="*/ 5 w 825"/>
                <a:gd name="T47" fmla="*/ 114 h 1537"/>
                <a:gd name="T48" fmla="*/ 21 w 825"/>
                <a:gd name="T49" fmla="*/ 77 h 1537"/>
                <a:gd name="T50" fmla="*/ 46 w 825"/>
                <a:gd name="T51" fmla="*/ 45 h 1537"/>
                <a:gd name="T52" fmla="*/ 77 w 825"/>
                <a:gd name="T53" fmla="*/ 22 h 1537"/>
                <a:gd name="T54" fmla="*/ 114 w 825"/>
                <a:gd name="T55" fmla="*/ 6 h 1537"/>
                <a:gd name="T56" fmla="*/ 155 w 825"/>
                <a:gd name="T57" fmla="*/ 0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25" h="1537">
                  <a:moveTo>
                    <a:pt x="155" y="0"/>
                  </a:moveTo>
                  <a:lnTo>
                    <a:pt x="669" y="0"/>
                  </a:lnTo>
                  <a:lnTo>
                    <a:pt x="710" y="6"/>
                  </a:lnTo>
                  <a:lnTo>
                    <a:pt x="748" y="22"/>
                  </a:lnTo>
                  <a:lnTo>
                    <a:pt x="778" y="45"/>
                  </a:lnTo>
                  <a:lnTo>
                    <a:pt x="803" y="77"/>
                  </a:lnTo>
                  <a:lnTo>
                    <a:pt x="819" y="114"/>
                  </a:lnTo>
                  <a:lnTo>
                    <a:pt x="825" y="156"/>
                  </a:lnTo>
                  <a:lnTo>
                    <a:pt x="825" y="1382"/>
                  </a:lnTo>
                  <a:lnTo>
                    <a:pt x="819" y="1423"/>
                  </a:lnTo>
                  <a:lnTo>
                    <a:pt x="803" y="1460"/>
                  </a:lnTo>
                  <a:lnTo>
                    <a:pt x="778" y="1492"/>
                  </a:lnTo>
                  <a:lnTo>
                    <a:pt x="748" y="1516"/>
                  </a:lnTo>
                  <a:lnTo>
                    <a:pt x="710" y="1532"/>
                  </a:lnTo>
                  <a:lnTo>
                    <a:pt x="669" y="1537"/>
                  </a:lnTo>
                  <a:lnTo>
                    <a:pt x="155" y="1537"/>
                  </a:lnTo>
                  <a:lnTo>
                    <a:pt x="114" y="1532"/>
                  </a:lnTo>
                  <a:lnTo>
                    <a:pt x="77" y="1516"/>
                  </a:lnTo>
                  <a:lnTo>
                    <a:pt x="46" y="1492"/>
                  </a:lnTo>
                  <a:lnTo>
                    <a:pt x="21" y="1460"/>
                  </a:lnTo>
                  <a:lnTo>
                    <a:pt x="5" y="1423"/>
                  </a:lnTo>
                  <a:lnTo>
                    <a:pt x="0" y="1382"/>
                  </a:lnTo>
                  <a:lnTo>
                    <a:pt x="0" y="156"/>
                  </a:lnTo>
                  <a:lnTo>
                    <a:pt x="5" y="114"/>
                  </a:lnTo>
                  <a:lnTo>
                    <a:pt x="21" y="77"/>
                  </a:lnTo>
                  <a:lnTo>
                    <a:pt x="46" y="45"/>
                  </a:lnTo>
                  <a:lnTo>
                    <a:pt x="77" y="22"/>
                  </a:lnTo>
                  <a:lnTo>
                    <a:pt x="114" y="6"/>
                  </a:lnTo>
                  <a:lnTo>
                    <a:pt x="1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1" name="Freeform 380"/>
            <p:cNvSpPr>
              <a:spLocks/>
            </p:cNvSpPr>
            <p:nvPr/>
          </p:nvSpPr>
          <p:spPr bwMode="auto">
            <a:xfrm>
              <a:off x="131" y="5120"/>
              <a:ext cx="412" cy="1063"/>
            </a:xfrm>
            <a:custGeom>
              <a:avLst/>
              <a:gdLst>
                <a:gd name="T0" fmla="*/ 155 w 825"/>
                <a:gd name="T1" fmla="*/ 0 h 2126"/>
                <a:gd name="T2" fmla="*/ 670 w 825"/>
                <a:gd name="T3" fmla="*/ 0 h 2126"/>
                <a:gd name="T4" fmla="*/ 711 w 825"/>
                <a:gd name="T5" fmla="*/ 6 h 2126"/>
                <a:gd name="T6" fmla="*/ 748 w 825"/>
                <a:gd name="T7" fmla="*/ 22 h 2126"/>
                <a:gd name="T8" fmla="*/ 778 w 825"/>
                <a:gd name="T9" fmla="*/ 45 h 2126"/>
                <a:gd name="T10" fmla="*/ 803 w 825"/>
                <a:gd name="T11" fmla="*/ 77 h 2126"/>
                <a:gd name="T12" fmla="*/ 818 w 825"/>
                <a:gd name="T13" fmla="*/ 115 h 2126"/>
                <a:gd name="T14" fmla="*/ 825 w 825"/>
                <a:gd name="T15" fmla="*/ 156 h 2126"/>
                <a:gd name="T16" fmla="*/ 825 w 825"/>
                <a:gd name="T17" fmla="*/ 1971 h 2126"/>
                <a:gd name="T18" fmla="*/ 818 w 825"/>
                <a:gd name="T19" fmla="*/ 2012 h 2126"/>
                <a:gd name="T20" fmla="*/ 803 w 825"/>
                <a:gd name="T21" fmla="*/ 2049 h 2126"/>
                <a:gd name="T22" fmla="*/ 778 w 825"/>
                <a:gd name="T23" fmla="*/ 2081 h 2126"/>
                <a:gd name="T24" fmla="*/ 748 w 825"/>
                <a:gd name="T25" fmla="*/ 2105 h 2126"/>
                <a:gd name="T26" fmla="*/ 711 w 825"/>
                <a:gd name="T27" fmla="*/ 2121 h 2126"/>
                <a:gd name="T28" fmla="*/ 670 w 825"/>
                <a:gd name="T29" fmla="*/ 2126 h 2126"/>
                <a:gd name="T30" fmla="*/ 155 w 825"/>
                <a:gd name="T31" fmla="*/ 2126 h 2126"/>
                <a:gd name="T32" fmla="*/ 114 w 825"/>
                <a:gd name="T33" fmla="*/ 2121 h 2126"/>
                <a:gd name="T34" fmla="*/ 77 w 825"/>
                <a:gd name="T35" fmla="*/ 2105 h 2126"/>
                <a:gd name="T36" fmla="*/ 45 w 825"/>
                <a:gd name="T37" fmla="*/ 2081 h 2126"/>
                <a:gd name="T38" fmla="*/ 21 w 825"/>
                <a:gd name="T39" fmla="*/ 2049 h 2126"/>
                <a:gd name="T40" fmla="*/ 5 w 825"/>
                <a:gd name="T41" fmla="*/ 2012 h 2126"/>
                <a:gd name="T42" fmla="*/ 0 w 825"/>
                <a:gd name="T43" fmla="*/ 1971 h 2126"/>
                <a:gd name="T44" fmla="*/ 0 w 825"/>
                <a:gd name="T45" fmla="*/ 156 h 2126"/>
                <a:gd name="T46" fmla="*/ 5 w 825"/>
                <a:gd name="T47" fmla="*/ 115 h 2126"/>
                <a:gd name="T48" fmla="*/ 21 w 825"/>
                <a:gd name="T49" fmla="*/ 77 h 2126"/>
                <a:gd name="T50" fmla="*/ 45 w 825"/>
                <a:gd name="T51" fmla="*/ 45 h 2126"/>
                <a:gd name="T52" fmla="*/ 77 w 825"/>
                <a:gd name="T53" fmla="*/ 22 h 2126"/>
                <a:gd name="T54" fmla="*/ 114 w 825"/>
                <a:gd name="T55" fmla="*/ 6 h 2126"/>
                <a:gd name="T56" fmla="*/ 155 w 825"/>
                <a:gd name="T57" fmla="*/ 0 h 2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25" h="2126">
                  <a:moveTo>
                    <a:pt x="155" y="0"/>
                  </a:moveTo>
                  <a:lnTo>
                    <a:pt x="670" y="0"/>
                  </a:lnTo>
                  <a:lnTo>
                    <a:pt x="711" y="6"/>
                  </a:lnTo>
                  <a:lnTo>
                    <a:pt x="748" y="22"/>
                  </a:lnTo>
                  <a:lnTo>
                    <a:pt x="778" y="45"/>
                  </a:lnTo>
                  <a:lnTo>
                    <a:pt x="803" y="77"/>
                  </a:lnTo>
                  <a:lnTo>
                    <a:pt x="818" y="115"/>
                  </a:lnTo>
                  <a:lnTo>
                    <a:pt x="825" y="156"/>
                  </a:lnTo>
                  <a:lnTo>
                    <a:pt x="825" y="1971"/>
                  </a:lnTo>
                  <a:lnTo>
                    <a:pt x="818" y="2012"/>
                  </a:lnTo>
                  <a:lnTo>
                    <a:pt x="803" y="2049"/>
                  </a:lnTo>
                  <a:lnTo>
                    <a:pt x="778" y="2081"/>
                  </a:lnTo>
                  <a:lnTo>
                    <a:pt x="748" y="2105"/>
                  </a:lnTo>
                  <a:lnTo>
                    <a:pt x="711" y="2121"/>
                  </a:lnTo>
                  <a:lnTo>
                    <a:pt x="670" y="2126"/>
                  </a:lnTo>
                  <a:lnTo>
                    <a:pt x="155" y="2126"/>
                  </a:lnTo>
                  <a:lnTo>
                    <a:pt x="114" y="2121"/>
                  </a:lnTo>
                  <a:lnTo>
                    <a:pt x="77" y="2105"/>
                  </a:lnTo>
                  <a:lnTo>
                    <a:pt x="45" y="2081"/>
                  </a:lnTo>
                  <a:lnTo>
                    <a:pt x="21" y="2049"/>
                  </a:lnTo>
                  <a:lnTo>
                    <a:pt x="5" y="2012"/>
                  </a:lnTo>
                  <a:lnTo>
                    <a:pt x="0" y="1971"/>
                  </a:lnTo>
                  <a:lnTo>
                    <a:pt x="0" y="156"/>
                  </a:lnTo>
                  <a:lnTo>
                    <a:pt x="5" y="115"/>
                  </a:lnTo>
                  <a:lnTo>
                    <a:pt x="21" y="77"/>
                  </a:lnTo>
                  <a:lnTo>
                    <a:pt x="45" y="45"/>
                  </a:lnTo>
                  <a:lnTo>
                    <a:pt x="77" y="22"/>
                  </a:lnTo>
                  <a:lnTo>
                    <a:pt x="114" y="6"/>
                  </a:lnTo>
                  <a:lnTo>
                    <a:pt x="1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2" name="Freeform 381"/>
            <p:cNvSpPr>
              <a:spLocks/>
            </p:cNvSpPr>
            <p:nvPr/>
          </p:nvSpPr>
          <p:spPr bwMode="auto">
            <a:xfrm>
              <a:off x="1397" y="4728"/>
              <a:ext cx="412" cy="1455"/>
            </a:xfrm>
            <a:custGeom>
              <a:avLst/>
              <a:gdLst>
                <a:gd name="T0" fmla="*/ 155 w 825"/>
                <a:gd name="T1" fmla="*/ 0 h 2909"/>
                <a:gd name="T2" fmla="*/ 669 w 825"/>
                <a:gd name="T3" fmla="*/ 0 h 2909"/>
                <a:gd name="T4" fmla="*/ 710 w 825"/>
                <a:gd name="T5" fmla="*/ 5 h 2909"/>
                <a:gd name="T6" fmla="*/ 748 w 825"/>
                <a:gd name="T7" fmla="*/ 21 h 2909"/>
                <a:gd name="T8" fmla="*/ 778 w 825"/>
                <a:gd name="T9" fmla="*/ 46 h 2909"/>
                <a:gd name="T10" fmla="*/ 803 w 825"/>
                <a:gd name="T11" fmla="*/ 77 h 2909"/>
                <a:gd name="T12" fmla="*/ 819 w 825"/>
                <a:gd name="T13" fmla="*/ 114 h 2909"/>
                <a:gd name="T14" fmla="*/ 825 w 825"/>
                <a:gd name="T15" fmla="*/ 155 h 2909"/>
                <a:gd name="T16" fmla="*/ 825 w 825"/>
                <a:gd name="T17" fmla="*/ 2754 h 2909"/>
                <a:gd name="T18" fmla="*/ 819 w 825"/>
                <a:gd name="T19" fmla="*/ 2795 h 2909"/>
                <a:gd name="T20" fmla="*/ 803 w 825"/>
                <a:gd name="T21" fmla="*/ 2832 h 2909"/>
                <a:gd name="T22" fmla="*/ 778 w 825"/>
                <a:gd name="T23" fmla="*/ 2864 h 2909"/>
                <a:gd name="T24" fmla="*/ 748 w 825"/>
                <a:gd name="T25" fmla="*/ 2888 h 2909"/>
                <a:gd name="T26" fmla="*/ 710 w 825"/>
                <a:gd name="T27" fmla="*/ 2904 h 2909"/>
                <a:gd name="T28" fmla="*/ 669 w 825"/>
                <a:gd name="T29" fmla="*/ 2909 h 2909"/>
                <a:gd name="T30" fmla="*/ 155 w 825"/>
                <a:gd name="T31" fmla="*/ 2909 h 2909"/>
                <a:gd name="T32" fmla="*/ 114 w 825"/>
                <a:gd name="T33" fmla="*/ 2904 h 2909"/>
                <a:gd name="T34" fmla="*/ 77 w 825"/>
                <a:gd name="T35" fmla="*/ 2888 h 2909"/>
                <a:gd name="T36" fmla="*/ 46 w 825"/>
                <a:gd name="T37" fmla="*/ 2864 h 2909"/>
                <a:gd name="T38" fmla="*/ 21 w 825"/>
                <a:gd name="T39" fmla="*/ 2832 h 2909"/>
                <a:gd name="T40" fmla="*/ 5 w 825"/>
                <a:gd name="T41" fmla="*/ 2795 h 2909"/>
                <a:gd name="T42" fmla="*/ 0 w 825"/>
                <a:gd name="T43" fmla="*/ 2754 h 2909"/>
                <a:gd name="T44" fmla="*/ 0 w 825"/>
                <a:gd name="T45" fmla="*/ 155 h 2909"/>
                <a:gd name="T46" fmla="*/ 5 w 825"/>
                <a:gd name="T47" fmla="*/ 114 h 2909"/>
                <a:gd name="T48" fmla="*/ 21 w 825"/>
                <a:gd name="T49" fmla="*/ 77 h 2909"/>
                <a:gd name="T50" fmla="*/ 46 w 825"/>
                <a:gd name="T51" fmla="*/ 46 h 2909"/>
                <a:gd name="T52" fmla="*/ 77 w 825"/>
                <a:gd name="T53" fmla="*/ 21 h 2909"/>
                <a:gd name="T54" fmla="*/ 114 w 825"/>
                <a:gd name="T55" fmla="*/ 5 h 2909"/>
                <a:gd name="T56" fmla="*/ 155 w 825"/>
                <a:gd name="T57" fmla="*/ 0 h 2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25" h="2909">
                  <a:moveTo>
                    <a:pt x="155" y="0"/>
                  </a:moveTo>
                  <a:lnTo>
                    <a:pt x="669" y="0"/>
                  </a:lnTo>
                  <a:lnTo>
                    <a:pt x="710" y="5"/>
                  </a:lnTo>
                  <a:lnTo>
                    <a:pt x="748" y="21"/>
                  </a:lnTo>
                  <a:lnTo>
                    <a:pt x="778" y="46"/>
                  </a:lnTo>
                  <a:lnTo>
                    <a:pt x="803" y="77"/>
                  </a:lnTo>
                  <a:lnTo>
                    <a:pt x="819" y="114"/>
                  </a:lnTo>
                  <a:lnTo>
                    <a:pt x="825" y="155"/>
                  </a:lnTo>
                  <a:lnTo>
                    <a:pt x="825" y="2754"/>
                  </a:lnTo>
                  <a:lnTo>
                    <a:pt x="819" y="2795"/>
                  </a:lnTo>
                  <a:lnTo>
                    <a:pt x="803" y="2832"/>
                  </a:lnTo>
                  <a:lnTo>
                    <a:pt x="778" y="2864"/>
                  </a:lnTo>
                  <a:lnTo>
                    <a:pt x="748" y="2888"/>
                  </a:lnTo>
                  <a:lnTo>
                    <a:pt x="710" y="2904"/>
                  </a:lnTo>
                  <a:lnTo>
                    <a:pt x="669" y="2909"/>
                  </a:lnTo>
                  <a:lnTo>
                    <a:pt x="155" y="2909"/>
                  </a:lnTo>
                  <a:lnTo>
                    <a:pt x="114" y="2904"/>
                  </a:lnTo>
                  <a:lnTo>
                    <a:pt x="77" y="2888"/>
                  </a:lnTo>
                  <a:lnTo>
                    <a:pt x="46" y="2864"/>
                  </a:lnTo>
                  <a:lnTo>
                    <a:pt x="21" y="2832"/>
                  </a:lnTo>
                  <a:lnTo>
                    <a:pt x="5" y="2795"/>
                  </a:lnTo>
                  <a:lnTo>
                    <a:pt x="0" y="2754"/>
                  </a:lnTo>
                  <a:lnTo>
                    <a:pt x="0" y="155"/>
                  </a:lnTo>
                  <a:lnTo>
                    <a:pt x="5" y="114"/>
                  </a:lnTo>
                  <a:lnTo>
                    <a:pt x="21" y="77"/>
                  </a:lnTo>
                  <a:lnTo>
                    <a:pt x="46" y="46"/>
                  </a:lnTo>
                  <a:lnTo>
                    <a:pt x="77" y="21"/>
                  </a:lnTo>
                  <a:lnTo>
                    <a:pt x="114" y="5"/>
                  </a:lnTo>
                  <a:lnTo>
                    <a:pt x="1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3" name="Freeform 382"/>
            <p:cNvSpPr>
              <a:spLocks/>
            </p:cNvSpPr>
            <p:nvPr/>
          </p:nvSpPr>
          <p:spPr bwMode="auto">
            <a:xfrm>
              <a:off x="182" y="3696"/>
              <a:ext cx="2843" cy="1338"/>
            </a:xfrm>
            <a:custGeom>
              <a:avLst/>
              <a:gdLst>
                <a:gd name="T0" fmla="*/ 3239 w 5686"/>
                <a:gd name="T1" fmla="*/ 2 h 2675"/>
                <a:gd name="T2" fmla="*/ 3317 w 5686"/>
                <a:gd name="T3" fmla="*/ 30 h 2675"/>
                <a:gd name="T4" fmla="*/ 5301 w 5686"/>
                <a:gd name="T5" fmla="*/ 2018 h 2675"/>
                <a:gd name="T6" fmla="*/ 5306 w 5686"/>
                <a:gd name="T7" fmla="*/ 1818 h 2675"/>
                <a:gd name="T8" fmla="*/ 5344 w 5686"/>
                <a:gd name="T9" fmla="*/ 1742 h 2675"/>
                <a:gd name="T10" fmla="*/ 5410 w 5686"/>
                <a:gd name="T11" fmla="*/ 1690 h 2675"/>
                <a:gd name="T12" fmla="*/ 5494 w 5686"/>
                <a:gd name="T13" fmla="*/ 1670 h 2675"/>
                <a:gd name="T14" fmla="*/ 5578 w 5686"/>
                <a:gd name="T15" fmla="*/ 1690 h 2675"/>
                <a:gd name="T16" fmla="*/ 5644 w 5686"/>
                <a:gd name="T17" fmla="*/ 1742 h 2675"/>
                <a:gd name="T18" fmla="*/ 5681 w 5686"/>
                <a:gd name="T19" fmla="*/ 1818 h 2675"/>
                <a:gd name="T20" fmla="*/ 5686 w 5686"/>
                <a:gd name="T21" fmla="*/ 2484 h 2675"/>
                <a:gd name="T22" fmla="*/ 5667 w 5686"/>
                <a:gd name="T23" fmla="*/ 2568 h 2675"/>
                <a:gd name="T24" fmla="*/ 5613 w 5686"/>
                <a:gd name="T25" fmla="*/ 2634 h 2675"/>
                <a:gd name="T26" fmla="*/ 5536 w 5686"/>
                <a:gd name="T27" fmla="*/ 2670 h 2675"/>
                <a:gd name="T28" fmla="*/ 4872 w 5686"/>
                <a:gd name="T29" fmla="*/ 2675 h 2675"/>
                <a:gd name="T30" fmla="*/ 4788 w 5686"/>
                <a:gd name="T31" fmla="*/ 2656 h 2675"/>
                <a:gd name="T32" fmla="*/ 4722 w 5686"/>
                <a:gd name="T33" fmla="*/ 2604 h 2675"/>
                <a:gd name="T34" fmla="*/ 4687 w 5686"/>
                <a:gd name="T35" fmla="*/ 2527 h 2675"/>
                <a:gd name="T36" fmla="*/ 4687 w 5686"/>
                <a:gd name="T37" fmla="*/ 2440 h 2675"/>
                <a:gd name="T38" fmla="*/ 4722 w 5686"/>
                <a:gd name="T39" fmla="*/ 2363 h 2675"/>
                <a:gd name="T40" fmla="*/ 4788 w 5686"/>
                <a:gd name="T41" fmla="*/ 2311 h 2675"/>
                <a:gd name="T42" fmla="*/ 4872 w 5686"/>
                <a:gd name="T43" fmla="*/ 2291 h 2675"/>
                <a:gd name="T44" fmla="*/ 3240 w 5686"/>
                <a:gd name="T45" fmla="*/ 491 h 2675"/>
                <a:gd name="T46" fmla="*/ 1773 w 5686"/>
                <a:gd name="T47" fmla="*/ 2622 h 2675"/>
                <a:gd name="T48" fmla="*/ 1710 w 5686"/>
                <a:gd name="T49" fmla="*/ 2661 h 2675"/>
                <a:gd name="T50" fmla="*/ 1639 w 5686"/>
                <a:gd name="T51" fmla="*/ 2675 h 2675"/>
                <a:gd name="T52" fmla="*/ 1569 w 5686"/>
                <a:gd name="T53" fmla="*/ 2663 h 2675"/>
                <a:gd name="T54" fmla="*/ 87 w 5686"/>
                <a:gd name="T55" fmla="*/ 1724 h 2675"/>
                <a:gd name="T56" fmla="*/ 34 w 5686"/>
                <a:gd name="T57" fmla="*/ 1670 h 2675"/>
                <a:gd name="T58" fmla="*/ 3 w 5686"/>
                <a:gd name="T59" fmla="*/ 1603 h 2675"/>
                <a:gd name="T60" fmla="*/ 2 w 5686"/>
                <a:gd name="T61" fmla="*/ 1529 h 2675"/>
                <a:gd name="T62" fmla="*/ 28 w 5686"/>
                <a:gd name="T63" fmla="*/ 1458 h 2675"/>
                <a:gd name="T64" fmla="*/ 82 w 5686"/>
                <a:gd name="T65" fmla="*/ 1403 h 2675"/>
                <a:gd name="T66" fmla="*/ 150 w 5686"/>
                <a:gd name="T67" fmla="*/ 1374 h 2675"/>
                <a:gd name="T68" fmla="*/ 223 w 5686"/>
                <a:gd name="T69" fmla="*/ 1372 h 2675"/>
                <a:gd name="T70" fmla="*/ 294 w 5686"/>
                <a:gd name="T71" fmla="*/ 1399 h 2675"/>
                <a:gd name="T72" fmla="*/ 3056 w 5686"/>
                <a:gd name="T73" fmla="*/ 82 h 2675"/>
                <a:gd name="T74" fmla="*/ 3117 w 5686"/>
                <a:gd name="T75" fmla="*/ 27 h 2675"/>
                <a:gd name="T76" fmla="*/ 3196 w 5686"/>
                <a:gd name="T77" fmla="*/ 0 h 2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686" h="2675">
                  <a:moveTo>
                    <a:pt x="3196" y="0"/>
                  </a:moveTo>
                  <a:lnTo>
                    <a:pt x="3239" y="2"/>
                  </a:lnTo>
                  <a:lnTo>
                    <a:pt x="3280" y="10"/>
                  </a:lnTo>
                  <a:lnTo>
                    <a:pt x="3317" y="30"/>
                  </a:lnTo>
                  <a:lnTo>
                    <a:pt x="3351" y="57"/>
                  </a:lnTo>
                  <a:lnTo>
                    <a:pt x="5301" y="2018"/>
                  </a:lnTo>
                  <a:lnTo>
                    <a:pt x="5301" y="1863"/>
                  </a:lnTo>
                  <a:lnTo>
                    <a:pt x="5306" y="1818"/>
                  </a:lnTo>
                  <a:lnTo>
                    <a:pt x="5320" y="1777"/>
                  </a:lnTo>
                  <a:lnTo>
                    <a:pt x="5344" y="1742"/>
                  </a:lnTo>
                  <a:lnTo>
                    <a:pt x="5374" y="1713"/>
                  </a:lnTo>
                  <a:lnTo>
                    <a:pt x="5410" y="1690"/>
                  </a:lnTo>
                  <a:lnTo>
                    <a:pt x="5449" y="1676"/>
                  </a:lnTo>
                  <a:lnTo>
                    <a:pt x="5494" y="1670"/>
                  </a:lnTo>
                  <a:lnTo>
                    <a:pt x="5538" y="1676"/>
                  </a:lnTo>
                  <a:lnTo>
                    <a:pt x="5578" y="1690"/>
                  </a:lnTo>
                  <a:lnTo>
                    <a:pt x="5613" y="1713"/>
                  </a:lnTo>
                  <a:lnTo>
                    <a:pt x="5644" y="1742"/>
                  </a:lnTo>
                  <a:lnTo>
                    <a:pt x="5667" y="1777"/>
                  </a:lnTo>
                  <a:lnTo>
                    <a:pt x="5681" y="1818"/>
                  </a:lnTo>
                  <a:lnTo>
                    <a:pt x="5686" y="1863"/>
                  </a:lnTo>
                  <a:lnTo>
                    <a:pt x="5686" y="2484"/>
                  </a:lnTo>
                  <a:lnTo>
                    <a:pt x="5681" y="2527"/>
                  </a:lnTo>
                  <a:lnTo>
                    <a:pt x="5667" y="2568"/>
                  </a:lnTo>
                  <a:lnTo>
                    <a:pt x="5644" y="2604"/>
                  </a:lnTo>
                  <a:lnTo>
                    <a:pt x="5613" y="2634"/>
                  </a:lnTo>
                  <a:lnTo>
                    <a:pt x="5578" y="2656"/>
                  </a:lnTo>
                  <a:lnTo>
                    <a:pt x="5536" y="2670"/>
                  </a:lnTo>
                  <a:lnTo>
                    <a:pt x="5494" y="2675"/>
                  </a:lnTo>
                  <a:lnTo>
                    <a:pt x="4872" y="2675"/>
                  </a:lnTo>
                  <a:lnTo>
                    <a:pt x="4829" y="2670"/>
                  </a:lnTo>
                  <a:lnTo>
                    <a:pt x="4788" y="2656"/>
                  </a:lnTo>
                  <a:lnTo>
                    <a:pt x="4753" y="2634"/>
                  </a:lnTo>
                  <a:lnTo>
                    <a:pt x="4722" y="2604"/>
                  </a:lnTo>
                  <a:lnTo>
                    <a:pt x="4701" y="2568"/>
                  </a:lnTo>
                  <a:lnTo>
                    <a:pt x="4687" y="2527"/>
                  </a:lnTo>
                  <a:lnTo>
                    <a:pt x="4681" y="2484"/>
                  </a:lnTo>
                  <a:lnTo>
                    <a:pt x="4687" y="2440"/>
                  </a:lnTo>
                  <a:lnTo>
                    <a:pt x="4701" y="2399"/>
                  </a:lnTo>
                  <a:lnTo>
                    <a:pt x="4722" y="2363"/>
                  </a:lnTo>
                  <a:lnTo>
                    <a:pt x="4753" y="2334"/>
                  </a:lnTo>
                  <a:lnTo>
                    <a:pt x="4788" y="2311"/>
                  </a:lnTo>
                  <a:lnTo>
                    <a:pt x="4829" y="2297"/>
                  </a:lnTo>
                  <a:lnTo>
                    <a:pt x="4872" y="2291"/>
                  </a:lnTo>
                  <a:lnTo>
                    <a:pt x="5031" y="2291"/>
                  </a:lnTo>
                  <a:lnTo>
                    <a:pt x="3240" y="491"/>
                  </a:lnTo>
                  <a:lnTo>
                    <a:pt x="1798" y="2591"/>
                  </a:lnTo>
                  <a:lnTo>
                    <a:pt x="1773" y="2622"/>
                  </a:lnTo>
                  <a:lnTo>
                    <a:pt x="1742" y="2645"/>
                  </a:lnTo>
                  <a:lnTo>
                    <a:pt x="1710" y="2661"/>
                  </a:lnTo>
                  <a:lnTo>
                    <a:pt x="1675" y="2672"/>
                  </a:lnTo>
                  <a:lnTo>
                    <a:pt x="1639" y="2675"/>
                  </a:lnTo>
                  <a:lnTo>
                    <a:pt x="1603" y="2672"/>
                  </a:lnTo>
                  <a:lnTo>
                    <a:pt x="1569" y="2663"/>
                  </a:lnTo>
                  <a:lnTo>
                    <a:pt x="1535" y="2645"/>
                  </a:lnTo>
                  <a:lnTo>
                    <a:pt x="87" y="1724"/>
                  </a:lnTo>
                  <a:lnTo>
                    <a:pt x="57" y="1699"/>
                  </a:lnTo>
                  <a:lnTo>
                    <a:pt x="34" y="1670"/>
                  </a:lnTo>
                  <a:lnTo>
                    <a:pt x="14" y="1638"/>
                  </a:lnTo>
                  <a:lnTo>
                    <a:pt x="3" y="1603"/>
                  </a:lnTo>
                  <a:lnTo>
                    <a:pt x="0" y="1567"/>
                  </a:lnTo>
                  <a:lnTo>
                    <a:pt x="2" y="1529"/>
                  </a:lnTo>
                  <a:lnTo>
                    <a:pt x="12" y="1494"/>
                  </a:lnTo>
                  <a:lnTo>
                    <a:pt x="28" y="1458"/>
                  </a:lnTo>
                  <a:lnTo>
                    <a:pt x="53" y="1428"/>
                  </a:lnTo>
                  <a:lnTo>
                    <a:pt x="82" y="1403"/>
                  </a:lnTo>
                  <a:lnTo>
                    <a:pt x="114" y="1385"/>
                  </a:lnTo>
                  <a:lnTo>
                    <a:pt x="150" y="1374"/>
                  </a:lnTo>
                  <a:lnTo>
                    <a:pt x="185" y="1369"/>
                  </a:lnTo>
                  <a:lnTo>
                    <a:pt x="223" y="1372"/>
                  </a:lnTo>
                  <a:lnTo>
                    <a:pt x="260" y="1381"/>
                  </a:lnTo>
                  <a:lnTo>
                    <a:pt x="294" y="1399"/>
                  </a:lnTo>
                  <a:lnTo>
                    <a:pt x="1585" y="2222"/>
                  </a:lnTo>
                  <a:lnTo>
                    <a:pt x="3056" y="82"/>
                  </a:lnTo>
                  <a:lnTo>
                    <a:pt x="3083" y="52"/>
                  </a:lnTo>
                  <a:lnTo>
                    <a:pt x="3117" y="27"/>
                  </a:lnTo>
                  <a:lnTo>
                    <a:pt x="3155" y="9"/>
                  </a:lnTo>
                  <a:lnTo>
                    <a:pt x="31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077" name="Freeform 387"/>
          <p:cNvSpPr>
            <a:spLocks noEditPoints="1"/>
          </p:cNvSpPr>
          <p:nvPr/>
        </p:nvSpPr>
        <p:spPr bwMode="auto">
          <a:xfrm>
            <a:off x="324961" y="2852591"/>
            <a:ext cx="231164" cy="196166"/>
          </a:xfrm>
          <a:custGeom>
            <a:avLst/>
            <a:gdLst>
              <a:gd name="T0" fmla="*/ 3596 w 5721"/>
              <a:gd name="T1" fmla="*/ 1885 h 4855"/>
              <a:gd name="T2" fmla="*/ 3559 w 5721"/>
              <a:gd name="T3" fmla="*/ 1957 h 4855"/>
              <a:gd name="T4" fmla="*/ 3577 w 5721"/>
              <a:gd name="T5" fmla="*/ 2558 h 4855"/>
              <a:gd name="T6" fmla="*/ 3649 w 5721"/>
              <a:gd name="T7" fmla="*/ 2594 h 4855"/>
              <a:gd name="T8" fmla="*/ 4092 w 5721"/>
              <a:gd name="T9" fmla="*/ 2577 h 4855"/>
              <a:gd name="T10" fmla="*/ 4128 w 5721"/>
              <a:gd name="T11" fmla="*/ 2506 h 4855"/>
              <a:gd name="T12" fmla="*/ 4111 w 5721"/>
              <a:gd name="T13" fmla="*/ 1904 h 4855"/>
              <a:gd name="T14" fmla="*/ 4038 w 5721"/>
              <a:gd name="T15" fmla="*/ 1868 h 4855"/>
              <a:gd name="T16" fmla="*/ 2637 w 5721"/>
              <a:gd name="T17" fmla="*/ 1416 h 4855"/>
              <a:gd name="T18" fmla="*/ 2579 w 5721"/>
              <a:gd name="T19" fmla="*/ 1474 h 4855"/>
              <a:gd name="T20" fmla="*/ 2579 w 5721"/>
              <a:gd name="T21" fmla="*/ 2533 h 4855"/>
              <a:gd name="T22" fmla="*/ 2637 w 5721"/>
              <a:gd name="T23" fmla="*/ 2591 h 4855"/>
              <a:gd name="T24" fmla="*/ 3082 w 5721"/>
              <a:gd name="T25" fmla="*/ 2591 h 4855"/>
              <a:gd name="T26" fmla="*/ 3140 w 5721"/>
              <a:gd name="T27" fmla="*/ 2533 h 4855"/>
              <a:gd name="T28" fmla="*/ 3140 w 5721"/>
              <a:gd name="T29" fmla="*/ 1474 h 4855"/>
              <a:gd name="T30" fmla="*/ 3082 w 5721"/>
              <a:gd name="T31" fmla="*/ 1416 h 4855"/>
              <a:gd name="T32" fmla="*/ 1681 w 5721"/>
              <a:gd name="T33" fmla="*/ 959 h 4855"/>
              <a:gd name="T34" fmla="*/ 1608 w 5721"/>
              <a:gd name="T35" fmla="*/ 996 h 4855"/>
              <a:gd name="T36" fmla="*/ 1591 w 5721"/>
              <a:gd name="T37" fmla="*/ 2506 h 4855"/>
              <a:gd name="T38" fmla="*/ 1629 w 5721"/>
              <a:gd name="T39" fmla="*/ 2577 h 4855"/>
              <a:gd name="T40" fmla="*/ 2071 w 5721"/>
              <a:gd name="T41" fmla="*/ 2594 h 4855"/>
              <a:gd name="T42" fmla="*/ 2142 w 5721"/>
              <a:gd name="T43" fmla="*/ 2558 h 4855"/>
              <a:gd name="T44" fmla="*/ 2160 w 5721"/>
              <a:gd name="T45" fmla="*/ 1050 h 4855"/>
              <a:gd name="T46" fmla="*/ 2123 w 5721"/>
              <a:gd name="T47" fmla="*/ 977 h 4855"/>
              <a:gd name="T48" fmla="*/ 1681 w 5721"/>
              <a:gd name="T49" fmla="*/ 959 h 4855"/>
              <a:gd name="T50" fmla="*/ 5403 w 5721"/>
              <a:gd name="T51" fmla="*/ 5 h 4855"/>
              <a:gd name="T52" fmla="*/ 5564 w 5721"/>
              <a:gd name="T53" fmla="*/ 73 h 4855"/>
              <a:gd name="T54" fmla="*/ 5677 w 5721"/>
              <a:gd name="T55" fmla="*/ 203 h 4855"/>
              <a:gd name="T56" fmla="*/ 5721 w 5721"/>
              <a:gd name="T57" fmla="*/ 377 h 4855"/>
              <a:gd name="T58" fmla="*/ 5701 w 5721"/>
              <a:gd name="T59" fmla="*/ 3296 h 4855"/>
              <a:gd name="T60" fmla="*/ 5610 w 5721"/>
              <a:gd name="T61" fmla="*/ 3444 h 4855"/>
              <a:gd name="T62" fmla="*/ 5462 w 5721"/>
              <a:gd name="T63" fmla="*/ 3536 h 4855"/>
              <a:gd name="T64" fmla="*/ 3332 w 5721"/>
              <a:gd name="T65" fmla="*/ 3555 h 4855"/>
              <a:gd name="T66" fmla="*/ 4002 w 5721"/>
              <a:gd name="T67" fmla="*/ 4332 h 4855"/>
              <a:gd name="T68" fmla="*/ 4135 w 5721"/>
              <a:gd name="T69" fmla="*/ 4405 h 4855"/>
              <a:gd name="T70" fmla="*/ 4206 w 5721"/>
              <a:gd name="T71" fmla="*/ 4538 h 4855"/>
              <a:gd name="T72" fmla="*/ 4191 w 5721"/>
              <a:gd name="T73" fmla="*/ 4695 h 4855"/>
              <a:gd name="T74" fmla="*/ 4095 w 5721"/>
              <a:gd name="T75" fmla="*/ 4811 h 4855"/>
              <a:gd name="T76" fmla="*/ 3948 w 5721"/>
              <a:gd name="T77" fmla="*/ 4855 h 4855"/>
              <a:gd name="T78" fmla="*/ 1684 w 5721"/>
              <a:gd name="T79" fmla="*/ 4839 h 4855"/>
              <a:gd name="T80" fmla="*/ 1571 w 5721"/>
              <a:gd name="T81" fmla="*/ 4759 h 4855"/>
              <a:gd name="T82" fmla="*/ 1513 w 5721"/>
              <a:gd name="T83" fmla="*/ 4632 h 4855"/>
              <a:gd name="T84" fmla="*/ 1528 w 5721"/>
              <a:gd name="T85" fmla="*/ 4483 h 4855"/>
              <a:gd name="T86" fmla="*/ 1622 w 5721"/>
              <a:gd name="T87" fmla="*/ 4370 h 4855"/>
              <a:gd name="T88" fmla="*/ 1764 w 5721"/>
              <a:gd name="T89" fmla="*/ 4326 h 4855"/>
              <a:gd name="T90" fmla="*/ 378 w 5721"/>
              <a:gd name="T91" fmla="*/ 3555 h 4855"/>
              <a:gd name="T92" fmla="*/ 205 w 5721"/>
              <a:gd name="T93" fmla="*/ 3513 h 4855"/>
              <a:gd name="T94" fmla="*/ 73 w 5721"/>
              <a:gd name="T95" fmla="*/ 3400 h 4855"/>
              <a:gd name="T96" fmla="*/ 5 w 5721"/>
              <a:gd name="T97" fmla="*/ 3237 h 4855"/>
              <a:gd name="T98" fmla="*/ 5 w 5721"/>
              <a:gd name="T99" fmla="*/ 316 h 4855"/>
              <a:gd name="T100" fmla="*/ 73 w 5721"/>
              <a:gd name="T101" fmla="*/ 155 h 4855"/>
              <a:gd name="T102" fmla="*/ 205 w 5721"/>
              <a:gd name="T103" fmla="*/ 42 h 4855"/>
              <a:gd name="T104" fmla="*/ 378 w 5721"/>
              <a:gd name="T105" fmla="*/ 0 h 4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21" h="4855">
                <a:moveTo>
                  <a:pt x="3649" y="1868"/>
                </a:moveTo>
                <a:lnTo>
                  <a:pt x="3622" y="1871"/>
                </a:lnTo>
                <a:lnTo>
                  <a:pt x="3596" y="1885"/>
                </a:lnTo>
                <a:lnTo>
                  <a:pt x="3577" y="1904"/>
                </a:lnTo>
                <a:lnTo>
                  <a:pt x="3564" y="1929"/>
                </a:lnTo>
                <a:lnTo>
                  <a:pt x="3559" y="1957"/>
                </a:lnTo>
                <a:lnTo>
                  <a:pt x="3559" y="2506"/>
                </a:lnTo>
                <a:lnTo>
                  <a:pt x="3564" y="2533"/>
                </a:lnTo>
                <a:lnTo>
                  <a:pt x="3577" y="2558"/>
                </a:lnTo>
                <a:lnTo>
                  <a:pt x="3596" y="2577"/>
                </a:lnTo>
                <a:lnTo>
                  <a:pt x="3622" y="2591"/>
                </a:lnTo>
                <a:lnTo>
                  <a:pt x="3649" y="2594"/>
                </a:lnTo>
                <a:lnTo>
                  <a:pt x="4038" y="2594"/>
                </a:lnTo>
                <a:lnTo>
                  <a:pt x="4068" y="2591"/>
                </a:lnTo>
                <a:lnTo>
                  <a:pt x="4092" y="2577"/>
                </a:lnTo>
                <a:lnTo>
                  <a:pt x="4111" y="2558"/>
                </a:lnTo>
                <a:lnTo>
                  <a:pt x="4125" y="2533"/>
                </a:lnTo>
                <a:lnTo>
                  <a:pt x="4128" y="2506"/>
                </a:lnTo>
                <a:lnTo>
                  <a:pt x="4128" y="1957"/>
                </a:lnTo>
                <a:lnTo>
                  <a:pt x="4125" y="1929"/>
                </a:lnTo>
                <a:lnTo>
                  <a:pt x="4111" y="1904"/>
                </a:lnTo>
                <a:lnTo>
                  <a:pt x="4092" y="1885"/>
                </a:lnTo>
                <a:lnTo>
                  <a:pt x="4068" y="1871"/>
                </a:lnTo>
                <a:lnTo>
                  <a:pt x="4038" y="1868"/>
                </a:lnTo>
                <a:lnTo>
                  <a:pt x="3649" y="1868"/>
                </a:lnTo>
                <a:close/>
                <a:moveTo>
                  <a:pt x="2666" y="1411"/>
                </a:moveTo>
                <a:lnTo>
                  <a:pt x="2637" y="1416"/>
                </a:lnTo>
                <a:lnTo>
                  <a:pt x="2612" y="1428"/>
                </a:lnTo>
                <a:lnTo>
                  <a:pt x="2593" y="1449"/>
                </a:lnTo>
                <a:lnTo>
                  <a:pt x="2579" y="1474"/>
                </a:lnTo>
                <a:lnTo>
                  <a:pt x="2576" y="1501"/>
                </a:lnTo>
                <a:lnTo>
                  <a:pt x="2576" y="2506"/>
                </a:lnTo>
                <a:lnTo>
                  <a:pt x="2579" y="2533"/>
                </a:lnTo>
                <a:lnTo>
                  <a:pt x="2593" y="2558"/>
                </a:lnTo>
                <a:lnTo>
                  <a:pt x="2612" y="2577"/>
                </a:lnTo>
                <a:lnTo>
                  <a:pt x="2637" y="2591"/>
                </a:lnTo>
                <a:lnTo>
                  <a:pt x="2666" y="2594"/>
                </a:lnTo>
                <a:lnTo>
                  <a:pt x="3055" y="2594"/>
                </a:lnTo>
                <a:lnTo>
                  <a:pt x="3082" y="2591"/>
                </a:lnTo>
                <a:lnTo>
                  <a:pt x="3108" y="2577"/>
                </a:lnTo>
                <a:lnTo>
                  <a:pt x="3127" y="2558"/>
                </a:lnTo>
                <a:lnTo>
                  <a:pt x="3140" y="2533"/>
                </a:lnTo>
                <a:lnTo>
                  <a:pt x="3145" y="2506"/>
                </a:lnTo>
                <a:lnTo>
                  <a:pt x="3145" y="1501"/>
                </a:lnTo>
                <a:lnTo>
                  <a:pt x="3140" y="1474"/>
                </a:lnTo>
                <a:lnTo>
                  <a:pt x="3127" y="1449"/>
                </a:lnTo>
                <a:lnTo>
                  <a:pt x="3108" y="1428"/>
                </a:lnTo>
                <a:lnTo>
                  <a:pt x="3082" y="1416"/>
                </a:lnTo>
                <a:lnTo>
                  <a:pt x="3055" y="1411"/>
                </a:lnTo>
                <a:lnTo>
                  <a:pt x="2666" y="1411"/>
                </a:lnTo>
                <a:close/>
                <a:moveTo>
                  <a:pt x="1681" y="959"/>
                </a:moveTo>
                <a:lnTo>
                  <a:pt x="1653" y="964"/>
                </a:lnTo>
                <a:lnTo>
                  <a:pt x="1629" y="977"/>
                </a:lnTo>
                <a:lnTo>
                  <a:pt x="1608" y="996"/>
                </a:lnTo>
                <a:lnTo>
                  <a:pt x="1596" y="1022"/>
                </a:lnTo>
                <a:lnTo>
                  <a:pt x="1591" y="1050"/>
                </a:lnTo>
                <a:lnTo>
                  <a:pt x="1591" y="2506"/>
                </a:lnTo>
                <a:lnTo>
                  <a:pt x="1596" y="2533"/>
                </a:lnTo>
                <a:lnTo>
                  <a:pt x="1608" y="2558"/>
                </a:lnTo>
                <a:lnTo>
                  <a:pt x="1629" y="2577"/>
                </a:lnTo>
                <a:lnTo>
                  <a:pt x="1653" y="2591"/>
                </a:lnTo>
                <a:lnTo>
                  <a:pt x="1681" y="2594"/>
                </a:lnTo>
                <a:lnTo>
                  <a:pt x="2071" y="2594"/>
                </a:lnTo>
                <a:lnTo>
                  <a:pt x="2099" y="2591"/>
                </a:lnTo>
                <a:lnTo>
                  <a:pt x="2123" y="2577"/>
                </a:lnTo>
                <a:lnTo>
                  <a:pt x="2142" y="2558"/>
                </a:lnTo>
                <a:lnTo>
                  <a:pt x="2156" y="2533"/>
                </a:lnTo>
                <a:lnTo>
                  <a:pt x="2160" y="2506"/>
                </a:lnTo>
                <a:lnTo>
                  <a:pt x="2160" y="1050"/>
                </a:lnTo>
                <a:lnTo>
                  <a:pt x="2156" y="1022"/>
                </a:lnTo>
                <a:lnTo>
                  <a:pt x="2142" y="996"/>
                </a:lnTo>
                <a:lnTo>
                  <a:pt x="2123" y="977"/>
                </a:lnTo>
                <a:lnTo>
                  <a:pt x="2099" y="964"/>
                </a:lnTo>
                <a:lnTo>
                  <a:pt x="2071" y="959"/>
                </a:lnTo>
                <a:lnTo>
                  <a:pt x="1681" y="959"/>
                </a:lnTo>
                <a:close/>
                <a:moveTo>
                  <a:pt x="378" y="0"/>
                </a:moveTo>
                <a:lnTo>
                  <a:pt x="5342" y="0"/>
                </a:lnTo>
                <a:lnTo>
                  <a:pt x="5403" y="5"/>
                </a:lnTo>
                <a:lnTo>
                  <a:pt x="5462" y="19"/>
                </a:lnTo>
                <a:lnTo>
                  <a:pt x="5516" y="42"/>
                </a:lnTo>
                <a:lnTo>
                  <a:pt x="5564" y="73"/>
                </a:lnTo>
                <a:lnTo>
                  <a:pt x="5610" y="111"/>
                </a:lnTo>
                <a:lnTo>
                  <a:pt x="5648" y="155"/>
                </a:lnTo>
                <a:lnTo>
                  <a:pt x="5677" y="203"/>
                </a:lnTo>
                <a:lnTo>
                  <a:pt x="5701" y="259"/>
                </a:lnTo>
                <a:lnTo>
                  <a:pt x="5715" y="316"/>
                </a:lnTo>
                <a:lnTo>
                  <a:pt x="5721" y="377"/>
                </a:lnTo>
                <a:lnTo>
                  <a:pt x="5721" y="3176"/>
                </a:lnTo>
                <a:lnTo>
                  <a:pt x="5715" y="3237"/>
                </a:lnTo>
                <a:lnTo>
                  <a:pt x="5701" y="3296"/>
                </a:lnTo>
                <a:lnTo>
                  <a:pt x="5677" y="3350"/>
                </a:lnTo>
                <a:lnTo>
                  <a:pt x="5648" y="3400"/>
                </a:lnTo>
                <a:lnTo>
                  <a:pt x="5610" y="3444"/>
                </a:lnTo>
                <a:lnTo>
                  <a:pt x="5564" y="3482"/>
                </a:lnTo>
                <a:lnTo>
                  <a:pt x="5516" y="3513"/>
                </a:lnTo>
                <a:lnTo>
                  <a:pt x="5462" y="3536"/>
                </a:lnTo>
                <a:lnTo>
                  <a:pt x="5403" y="3550"/>
                </a:lnTo>
                <a:lnTo>
                  <a:pt x="5342" y="3555"/>
                </a:lnTo>
                <a:lnTo>
                  <a:pt x="3332" y="3555"/>
                </a:lnTo>
                <a:lnTo>
                  <a:pt x="3332" y="4326"/>
                </a:lnTo>
                <a:lnTo>
                  <a:pt x="3948" y="4326"/>
                </a:lnTo>
                <a:lnTo>
                  <a:pt x="4002" y="4332"/>
                </a:lnTo>
                <a:lnTo>
                  <a:pt x="4050" y="4347"/>
                </a:lnTo>
                <a:lnTo>
                  <a:pt x="4095" y="4372"/>
                </a:lnTo>
                <a:lnTo>
                  <a:pt x="4135" y="4405"/>
                </a:lnTo>
                <a:lnTo>
                  <a:pt x="4166" y="4443"/>
                </a:lnTo>
                <a:lnTo>
                  <a:pt x="4191" y="4488"/>
                </a:lnTo>
                <a:lnTo>
                  <a:pt x="4206" y="4538"/>
                </a:lnTo>
                <a:lnTo>
                  <a:pt x="4211" y="4591"/>
                </a:lnTo>
                <a:lnTo>
                  <a:pt x="4206" y="4644"/>
                </a:lnTo>
                <a:lnTo>
                  <a:pt x="4191" y="4695"/>
                </a:lnTo>
                <a:lnTo>
                  <a:pt x="4166" y="4738"/>
                </a:lnTo>
                <a:lnTo>
                  <a:pt x="4135" y="4778"/>
                </a:lnTo>
                <a:lnTo>
                  <a:pt x="4095" y="4811"/>
                </a:lnTo>
                <a:lnTo>
                  <a:pt x="4050" y="4836"/>
                </a:lnTo>
                <a:lnTo>
                  <a:pt x="4002" y="4849"/>
                </a:lnTo>
                <a:lnTo>
                  <a:pt x="3948" y="4855"/>
                </a:lnTo>
                <a:lnTo>
                  <a:pt x="1780" y="4855"/>
                </a:lnTo>
                <a:lnTo>
                  <a:pt x="1731" y="4851"/>
                </a:lnTo>
                <a:lnTo>
                  <a:pt x="1684" y="4839"/>
                </a:lnTo>
                <a:lnTo>
                  <a:pt x="1643" y="4818"/>
                </a:lnTo>
                <a:lnTo>
                  <a:pt x="1604" y="4792"/>
                </a:lnTo>
                <a:lnTo>
                  <a:pt x="1571" y="4759"/>
                </a:lnTo>
                <a:lnTo>
                  <a:pt x="1545" y="4721"/>
                </a:lnTo>
                <a:lnTo>
                  <a:pt x="1525" y="4679"/>
                </a:lnTo>
                <a:lnTo>
                  <a:pt x="1513" y="4632"/>
                </a:lnTo>
                <a:lnTo>
                  <a:pt x="1507" y="4584"/>
                </a:lnTo>
                <a:lnTo>
                  <a:pt x="1513" y="4531"/>
                </a:lnTo>
                <a:lnTo>
                  <a:pt x="1528" y="4483"/>
                </a:lnTo>
                <a:lnTo>
                  <a:pt x="1552" y="4439"/>
                </a:lnTo>
                <a:lnTo>
                  <a:pt x="1584" y="4401"/>
                </a:lnTo>
                <a:lnTo>
                  <a:pt x="1622" y="4370"/>
                </a:lnTo>
                <a:lnTo>
                  <a:pt x="1665" y="4347"/>
                </a:lnTo>
                <a:lnTo>
                  <a:pt x="1712" y="4332"/>
                </a:lnTo>
                <a:lnTo>
                  <a:pt x="1764" y="4326"/>
                </a:lnTo>
                <a:lnTo>
                  <a:pt x="2388" y="4326"/>
                </a:lnTo>
                <a:lnTo>
                  <a:pt x="2388" y="3555"/>
                </a:lnTo>
                <a:lnTo>
                  <a:pt x="378" y="3555"/>
                </a:lnTo>
                <a:lnTo>
                  <a:pt x="316" y="3550"/>
                </a:lnTo>
                <a:lnTo>
                  <a:pt x="258" y="3536"/>
                </a:lnTo>
                <a:lnTo>
                  <a:pt x="205" y="3513"/>
                </a:lnTo>
                <a:lnTo>
                  <a:pt x="154" y="3482"/>
                </a:lnTo>
                <a:lnTo>
                  <a:pt x="111" y="3444"/>
                </a:lnTo>
                <a:lnTo>
                  <a:pt x="73" y="3400"/>
                </a:lnTo>
                <a:lnTo>
                  <a:pt x="42" y="3350"/>
                </a:lnTo>
                <a:lnTo>
                  <a:pt x="19" y="3296"/>
                </a:lnTo>
                <a:lnTo>
                  <a:pt x="5" y="3237"/>
                </a:lnTo>
                <a:lnTo>
                  <a:pt x="0" y="3176"/>
                </a:lnTo>
                <a:lnTo>
                  <a:pt x="0" y="377"/>
                </a:lnTo>
                <a:lnTo>
                  <a:pt x="5" y="316"/>
                </a:lnTo>
                <a:lnTo>
                  <a:pt x="19" y="259"/>
                </a:lnTo>
                <a:lnTo>
                  <a:pt x="42" y="203"/>
                </a:lnTo>
                <a:lnTo>
                  <a:pt x="73" y="155"/>
                </a:lnTo>
                <a:lnTo>
                  <a:pt x="111" y="111"/>
                </a:lnTo>
                <a:lnTo>
                  <a:pt x="154" y="73"/>
                </a:lnTo>
                <a:lnTo>
                  <a:pt x="205" y="42"/>
                </a:lnTo>
                <a:lnTo>
                  <a:pt x="258" y="19"/>
                </a:lnTo>
                <a:lnTo>
                  <a:pt x="316" y="5"/>
                </a:lnTo>
                <a:lnTo>
                  <a:pt x="37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092" name="Group 406"/>
          <p:cNvGrpSpPr>
            <a:grpSpLocks noChangeAspect="1"/>
          </p:cNvGrpSpPr>
          <p:nvPr/>
        </p:nvGrpSpPr>
        <p:grpSpPr bwMode="auto">
          <a:xfrm>
            <a:off x="3648027" y="2825388"/>
            <a:ext cx="249211" cy="250572"/>
            <a:chOff x="3671" y="4829"/>
            <a:chExt cx="2930" cy="2946"/>
          </a:xfrm>
          <a:solidFill>
            <a:schemeClr val="tx1">
              <a:lumMod val="65000"/>
              <a:lumOff val="35000"/>
            </a:schemeClr>
          </a:solidFill>
        </p:grpSpPr>
        <p:sp>
          <p:nvSpPr>
            <p:cNvPr id="1095" name="Freeform 408"/>
            <p:cNvSpPr>
              <a:spLocks/>
            </p:cNvSpPr>
            <p:nvPr/>
          </p:nvSpPr>
          <p:spPr bwMode="auto">
            <a:xfrm>
              <a:off x="3671" y="4829"/>
              <a:ext cx="2139" cy="2141"/>
            </a:xfrm>
            <a:custGeom>
              <a:avLst/>
              <a:gdLst>
                <a:gd name="T0" fmla="*/ 2614 w 4278"/>
                <a:gd name="T1" fmla="*/ 5 h 4282"/>
                <a:gd name="T2" fmla="*/ 2702 w 4278"/>
                <a:gd name="T3" fmla="*/ 73 h 4282"/>
                <a:gd name="T4" fmla="*/ 2721 w 4278"/>
                <a:gd name="T5" fmla="*/ 498 h 4282"/>
                <a:gd name="T6" fmla="*/ 3135 w 4278"/>
                <a:gd name="T7" fmla="*/ 320 h 4282"/>
                <a:gd name="T8" fmla="*/ 3224 w 4278"/>
                <a:gd name="T9" fmla="*/ 277 h 4282"/>
                <a:gd name="T10" fmla="*/ 3317 w 4278"/>
                <a:gd name="T11" fmla="*/ 298 h 4282"/>
                <a:gd name="T12" fmla="*/ 3980 w 4278"/>
                <a:gd name="T13" fmla="*/ 962 h 4282"/>
                <a:gd name="T14" fmla="*/ 4001 w 4278"/>
                <a:gd name="T15" fmla="*/ 1055 h 4282"/>
                <a:gd name="T16" fmla="*/ 3959 w 4278"/>
                <a:gd name="T17" fmla="*/ 1144 h 4282"/>
                <a:gd name="T18" fmla="*/ 3780 w 4278"/>
                <a:gd name="T19" fmla="*/ 1559 h 4282"/>
                <a:gd name="T20" fmla="*/ 4205 w 4278"/>
                <a:gd name="T21" fmla="*/ 1578 h 4282"/>
                <a:gd name="T22" fmla="*/ 4272 w 4278"/>
                <a:gd name="T23" fmla="*/ 1666 h 4282"/>
                <a:gd name="T24" fmla="*/ 3729 w 4278"/>
                <a:gd name="T25" fmla="*/ 1923 h 4282"/>
                <a:gd name="T26" fmla="*/ 3524 w 4278"/>
                <a:gd name="T27" fmla="*/ 1964 h 4282"/>
                <a:gd name="T28" fmla="*/ 3356 w 4278"/>
                <a:gd name="T29" fmla="*/ 2075 h 4282"/>
                <a:gd name="T30" fmla="*/ 3294 w 4278"/>
                <a:gd name="T31" fmla="*/ 1750 h 4282"/>
                <a:gd name="T32" fmla="*/ 3151 w 4278"/>
                <a:gd name="T33" fmla="*/ 1461 h 4282"/>
                <a:gd name="T34" fmla="*/ 2939 w 4278"/>
                <a:gd name="T35" fmla="*/ 1221 h 4282"/>
                <a:gd name="T36" fmla="*/ 2673 w 4278"/>
                <a:gd name="T37" fmla="*/ 1044 h 4282"/>
                <a:gd name="T38" fmla="*/ 2363 w 4278"/>
                <a:gd name="T39" fmla="*/ 941 h 4282"/>
                <a:gd name="T40" fmla="*/ 2022 w 4278"/>
                <a:gd name="T41" fmla="*/ 927 h 4282"/>
                <a:gd name="T42" fmla="*/ 1692 w 4278"/>
                <a:gd name="T43" fmla="*/ 1005 h 4282"/>
                <a:gd name="T44" fmla="*/ 1403 w 4278"/>
                <a:gd name="T45" fmla="*/ 1169 h 4282"/>
                <a:gd name="T46" fmla="*/ 1170 w 4278"/>
                <a:gd name="T47" fmla="*/ 1403 h 4282"/>
                <a:gd name="T48" fmla="*/ 1006 w 4278"/>
                <a:gd name="T49" fmla="*/ 1693 h 4282"/>
                <a:gd name="T50" fmla="*/ 926 w 4278"/>
                <a:gd name="T51" fmla="*/ 2023 h 4282"/>
                <a:gd name="T52" fmla="*/ 942 w 4278"/>
                <a:gd name="T53" fmla="*/ 2366 h 4282"/>
                <a:gd name="T54" fmla="*/ 1043 w 4278"/>
                <a:gd name="T55" fmla="*/ 2675 h 4282"/>
                <a:gd name="T56" fmla="*/ 1220 w 4278"/>
                <a:gd name="T57" fmla="*/ 2942 h 4282"/>
                <a:gd name="T58" fmla="*/ 1461 w 4278"/>
                <a:gd name="T59" fmla="*/ 3155 h 4282"/>
                <a:gd name="T60" fmla="*/ 1749 w 4278"/>
                <a:gd name="T61" fmla="*/ 3298 h 4282"/>
                <a:gd name="T62" fmla="*/ 2076 w 4278"/>
                <a:gd name="T63" fmla="*/ 3360 h 4282"/>
                <a:gd name="T64" fmla="*/ 1958 w 4278"/>
                <a:gd name="T65" fmla="*/ 3508 h 4282"/>
                <a:gd name="T66" fmla="*/ 1899 w 4278"/>
                <a:gd name="T67" fmla="*/ 3692 h 4282"/>
                <a:gd name="T68" fmla="*/ 1705 w 4278"/>
                <a:gd name="T69" fmla="*/ 4282 h 4282"/>
                <a:gd name="T70" fmla="*/ 1600 w 4278"/>
                <a:gd name="T71" fmla="*/ 4239 h 4282"/>
                <a:gd name="T72" fmla="*/ 1557 w 4278"/>
                <a:gd name="T73" fmla="*/ 4135 h 4282"/>
                <a:gd name="T74" fmla="*/ 1391 w 4278"/>
                <a:gd name="T75" fmla="*/ 3716 h 4282"/>
                <a:gd name="T76" fmla="*/ 1086 w 4278"/>
                <a:gd name="T77" fmla="*/ 3999 h 4282"/>
                <a:gd name="T78" fmla="*/ 992 w 4278"/>
                <a:gd name="T79" fmla="*/ 3999 h 4282"/>
                <a:gd name="T80" fmla="*/ 319 w 4278"/>
                <a:gd name="T81" fmla="*/ 3348 h 4282"/>
                <a:gd name="T82" fmla="*/ 277 w 4278"/>
                <a:gd name="T83" fmla="*/ 3258 h 4282"/>
                <a:gd name="T84" fmla="*/ 298 w 4278"/>
                <a:gd name="T85" fmla="*/ 3166 h 4282"/>
                <a:gd name="T86" fmla="*/ 532 w 4278"/>
                <a:gd name="T87" fmla="*/ 2809 h 4282"/>
                <a:gd name="T88" fmla="*/ 109 w 4278"/>
                <a:gd name="T89" fmla="*/ 2719 h 4282"/>
                <a:gd name="T90" fmla="*/ 22 w 4278"/>
                <a:gd name="T91" fmla="*/ 2651 h 4282"/>
                <a:gd name="T92" fmla="*/ 0 w 4278"/>
                <a:gd name="T93" fmla="*/ 1705 h 4282"/>
                <a:gd name="T94" fmla="*/ 45 w 4278"/>
                <a:gd name="T95" fmla="*/ 1602 h 4282"/>
                <a:gd name="T96" fmla="*/ 148 w 4278"/>
                <a:gd name="T97" fmla="*/ 1559 h 4282"/>
                <a:gd name="T98" fmla="*/ 567 w 4278"/>
                <a:gd name="T99" fmla="*/ 1393 h 4282"/>
                <a:gd name="T100" fmla="*/ 284 w 4278"/>
                <a:gd name="T101" fmla="*/ 1087 h 4282"/>
                <a:gd name="T102" fmla="*/ 284 w 4278"/>
                <a:gd name="T103" fmla="*/ 991 h 4282"/>
                <a:gd name="T104" fmla="*/ 935 w 4278"/>
                <a:gd name="T105" fmla="*/ 320 h 4282"/>
                <a:gd name="T106" fmla="*/ 1024 w 4278"/>
                <a:gd name="T107" fmla="*/ 277 h 4282"/>
                <a:gd name="T108" fmla="*/ 1116 w 4278"/>
                <a:gd name="T109" fmla="*/ 298 h 4282"/>
                <a:gd name="T110" fmla="*/ 1473 w 4278"/>
                <a:gd name="T111" fmla="*/ 530 h 4282"/>
                <a:gd name="T112" fmla="*/ 1562 w 4278"/>
                <a:gd name="T113" fmla="*/ 109 h 4282"/>
                <a:gd name="T114" fmla="*/ 1630 w 4278"/>
                <a:gd name="T115" fmla="*/ 20 h 4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78" h="4282">
                  <a:moveTo>
                    <a:pt x="1705" y="0"/>
                  </a:moveTo>
                  <a:lnTo>
                    <a:pt x="2575" y="0"/>
                  </a:lnTo>
                  <a:lnTo>
                    <a:pt x="2614" y="5"/>
                  </a:lnTo>
                  <a:lnTo>
                    <a:pt x="2648" y="20"/>
                  </a:lnTo>
                  <a:lnTo>
                    <a:pt x="2678" y="43"/>
                  </a:lnTo>
                  <a:lnTo>
                    <a:pt x="2702" y="73"/>
                  </a:lnTo>
                  <a:lnTo>
                    <a:pt x="2716" y="109"/>
                  </a:lnTo>
                  <a:lnTo>
                    <a:pt x="2721" y="148"/>
                  </a:lnTo>
                  <a:lnTo>
                    <a:pt x="2721" y="498"/>
                  </a:lnTo>
                  <a:lnTo>
                    <a:pt x="2805" y="530"/>
                  </a:lnTo>
                  <a:lnTo>
                    <a:pt x="2887" y="568"/>
                  </a:lnTo>
                  <a:lnTo>
                    <a:pt x="3135" y="320"/>
                  </a:lnTo>
                  <a:lnTo>
                    <a:pt x="3162" y="298"/>
                  </a:lnTo>
                  <a:lnTo>
                    <a:pt x="3192" y="284"/>
                  </a:lnTo>
                  <a:lnTo>
                    <a:pt x="3224" y="277"/>
                  </a:lnTo>
                  <a:lnTo>
                    <a:pt x="3256" y="277"/>
                  </a:lnTo>
                  <a:lnTo>
                    <a:pt x="3288" y="284"/>
                  </a:lnTo>
                  <a:lnTo>
                    <a:pt x="3317" y="298"/>
                  </a:lnTo>
                  <a:lnTo>
                    <a:pt x="3343" y="320"/>
                  </a:lnTo>
                  <a:lnTo>
                    <a:pt x="3959" y="936"/>
                  </a:lnTo>
                  <a:lnTo>
                    <a:pt x="3980" y="962"/>
                  </a:lnTo>
                  <a:lnTo>
                    <a:pt x="3994" y="991"/>
                  </a:lnTo>
                  <a:lnTo>
                    <a:pt x="4001" y="1023"/>
                  </a:lnTo>
                  <a:lnTo>
                    <a:pt x="4001" y="1055"/>
                  </a:lnTo>
                  <a:lnTo>
                    <a:pt x="3994" y="1087"/>
                  </a:lnTo>
                  <a:lnTo>
                    <a:pt x="3980" y="1118"/>
                  </a:lnTo>
                  <a:lnTo>
                    <a:pt x="3959" y="1144"/>
                  </a:lnTo>
                  <a:lnTo>
                    <a:pt x="3711" y="1393"/>
                  </a:lnTo>
                  <a:lnTo>
                    <a:pt x="3748" y="1473"/>
                  </a:lnTo>
                  <a:lnTo>
                    <a:pt x="3780" y="1559"/>
                  </a:lnTo>
                  <a:lnTo>
                    <a:pt x="4130" y="1559"/>
                  </a:lnTo>
                  <a:lnTo>
                    <a:pt x="4169" y="1564"/>
                  </a:lnTo>
                  <a:lnTo>
                    <a:pt x="4205" y="1578"/>
                  </a:lnTo>
                  <a:lnTo>
                    <a:pt x="4235" y="1602"/>
                  </a:lnTo>
                  <a:lnTo>
                    <a:pt x="4258" y="1632"/>
                  </a:lnTo>
                  <a:lnTo>
                    <a:pt x="4272" y="1666"/>
                  </a:lnTo>
                  <a:lnTo>
                    <a:pt x="4278" y="1705"/>
                  </a:lnTo>
                  <a:lnTo>
                    <a:pt x="4278" y="1923"/>
                  </a:lnTo>
                  <a:lnTo>
                    <a:pt x="3729" y="1923"/>
                  </a:lnTo>
                  <a:lnTo>
                    <a:pt x="3657" y="1927"/>
                  </a:lnTo>
                  <a:lnTo>
                    <a:pt x="3589" y="1941"/>
                  </a:lnTo>
                  <a:lnTo>
                    <a:pt x="3524" y="1964"/>
                  </a:lnTo>
                  <a:lnTo>
                    <a:pt x="3463" y="1994"/>
                  </a:lnTo>
                  <a:lnTo>
                    <a:pt x="3408" y="2032"/>
                  </a:lnTo>
                  <a:lnTo>
                    <a:pt x="3356" y="2075"/>
                  </a:lnTo>
                  <a:lnTo>
                    <a:pt x="3345" y="1964"/>
                  </a:lnTo>
                  <a:lnTo>
                    <a:pt x="3324" y="1855"/>
                  </a:lnTo>
                  <a:lnTo>
                    <a:pt x="3294" y="1750"/>
                  </a:lnTo>
                  <a:lnTo>
                    <a:pt x="3254" y="1648"/>
                  </a:lnTo>
                  <a:lnTo>
                    <a:pt x="3206" y="1552"/>
                  </a:lnTo>
                  <a:lnTo>
                    <a:pt x="3151" y="1461"/>
                  </a:lnTo>
                  <a:lnTo>
                    <a:pt x="3087" y="1375"/>
                  </a:lnTo>
                  <a:lnTo>
                    <a:pt x="3017" y="1294"/>
                  </a:lnTo>
                  <a:lnTo>
                    <a:pt x="2939" y="1221"/>
                  </a:lnTo>
                  <a:lnTo>
                    <a:pt x="2857" y="1155"/>
                  </a:lnTo>
                  <a:lnTo>
                    <a:pt x="2768" y="1094"/>
                  </a:lnTo>
                  <a:lnTo>
                    <a:pt x="2673" y="1044"/>
                  </a:lnTo>
                  <a:lnTo>
                    <a:pt x="2573" y="1000"/>
                  </a:lnTo>
                  <a:lnTo>
                    <a:pt x="2470" y="966"/>
                  </a:lnTo>
                  <a:lnTo>
                    <a:pt x="2363" y="941"/>
                  </a:lnTo>
                  <a:lnTo>
                    <a:pt x="2252" y="927"/>
                  </a:lnTo>
                  <a:lnTo>
                    <a:pt x="2140" y="921"/>
                  </a:lnTo>
                  <a:lnTo>
                    <a:pt x="2022" y="927"/>
                  </a:lnTo>
                  <a:lnTo>
                    <a:pt x="1908" y="943"/>
                  </a:lnTo>
                  <a:lnTo>
                    <a:pt x="1798" y="970"/>
                  </a:lnTo>
                  <a:lnTo>
                    <a:pt x="1692" y="1005"/>
                  </a:lnTo>
                  <a:lnTo>
                    <a:pt x="1591" y="1052"/>
                  </a:lnTo>
                  <a:lnTo>
                    <a:pt x="1494" y="1107"/>
                  </a:lnTo>
                  <a:lnTo>
                    <a:pt x="1403" y="1169"/>
                  </a:lnTo>
                  <a:lnTo>
                    <a:pt x="1318" y="1239"/>
                  </a:lnTo>
                  <a:lnTo>
                    <a:pt x="1239" y="1318"/>
                  </a:lnTo>
                  <a:lnTo>
                    <a:pt x="1170" y="1403"/>
                  </a:lnTo>
                  <a:lnTo>
                    <a:pt x="1106" y="1493"/>
                  </a:lnTo>
                  <a:lnTo>
                    <a:pt x="1052" y="1591"/>
                  </a:lnTo>
                  <a:lnTo>
                    <a:pt x="1006" y="1693"/>
                  </a:lnTo>
                  <a:lnTo>
                    <a:pt x="968" y="1798"/>
                  </a:lnTo>
                  <a:lnTo>
                    <a:pt x="942" y="1909"/>
                  </a:lnTo>
                  <a:lnTo>
                    <a:pt x="926" y="2023"/>
                  </a:lnTo>
                  <a:lnTo>
                    <a:pt x="920" y="2141"/>
                  </a:lnTo>
                  <a:lnTo>
                    <a:pt x="926" y="2255"/>
                  </a:lnTo>
                  <a:lnTo>
                    <a:pt x="942" y="2366"/>
                  </a:lnTo>
                  <a:lnTo>
                    <a:pt x="967" y="2473"/>
                  </a:lnTo>
                  <a:lnTo>
                    <a:pt x="1001" y="2576"/>
                  </a:lnTo>
                  <a:lnTo>
                    <a:pt x="1043" y="2675"/>
                  </a:lnTo>
                  <a:lnTo>
                    <a:pt x="1095" y="2769"/>
                  </a:lnTo>
                  <a:lnTo>
                    <a:pt x="1154" y="2859"/>
                  </a:lnTo>
                  <a:lnTo>
                    <a:pt x="1220" y="2942"/>
                  </a:lnTo>
                  <a:lnTo>
                    <a:pt x="1295" y="3019"/>
                  </a:lnTo>
                  <a:lnTo>
                    <a:pt x="1373" y="3091"/>
                  </a:lnTo>
                  <a:lnTo>
                    <a:pt x="1461" y="3155"/>
                  </a:lnTo>
                  <a:lnTo>
                    <a:pt x="1551" y="3210"/>
                  </a:lnTo>
                  <a:lnTo>
                    <a:pt x="1648" y="3258"/>
                  </a:lnTo>
                  <a:lnTo>
                    <a:pt x="1749" y="3298"/>
                  </a:lnTo>
                  <a:lnTo>
                    <a:pt x="1855" y="3328"/>
                  </a:lnTo>
                  <a:lnTo>
                    <a:pt x="1963" y="3350"/>
                  </a:lnTo>
                  <a:lnTo>
                    <a:pt x="2076" y="3360"/>
                  </a:lnTo>
                  <a:lnTo>
                    <a:pt x="2031" y="3405"/>
                  </a:lnTo>
                  <a:lnTo>
                    <a:pt x="1992" y="3455"/>
                  </a:lnTo>
                  <a:lnTo>
                    <a:pt x="1958" y="3508"/>
                  </a:lnTo>
                  <a:lnTo>
                    <a:pt x="1931" y="3566"/>
                  </a:lnTo>
                  <a:lnTo>
                    <a:pt x="1912" y="3628"/>
                  </a:lnTo>
                  <a:lnTo>
                    <a:pt x="1899" y="3692"/>
                  </a:lnTo>
                  <a:lnTo>
                    <a:pt x="1896" y="3758"/>
                  </a:lnTo>
                  <a:lnTo>
                    <a:pt x="1896" y="4282"/>
                  </a:lnTo>
                  <a:lnTo>
                    <a:pt x="1705" y="4282"/>
                  </a:lnTo>
                  <a:lnTo>
                    <a:pt x="1666" y="4278"/>
                  </a:lnTo>
                  <a:lnTo>
                    <a:pt x="1630" y="4262"/>
                  </a:lnTo>
                  <a:lnTo>
                    <a:pt x="1600" y="4239"/>
                  </a:lnTo>
                  <a:lnTo>
                    <a:pt x="1576" y="4210"/>
                  </a:lnTo>
                  <a:lnTo>
                    <a:pt x="1562" y="4174"/>
                  </a:lnTo>
                  <a:lnTo>
                    <a:pt x="1557" y="4135"/>
                  </a:lnTo>
                  <a:lnTo>
                    <a:pt x="1557" y="3783"/>
                  </a:lnTo>
                  <a:lnTo>
                    <a:pt x="1473" y="3751"/>
                  </a:lnTo>
                  <a:lnTo>
                    <a:pt x="1391" y="3716"/>
                  </a:lnTo>
                  <a:lnTo>
                    <a:pt x="1143" y="3964"/>
                  </a:lnTo>
                  <a:lnTo>
                    <a:pt x="1116" y="3985"/>
                  </a:lnTo>
                  <a:lnTo>
                    <a:pt x="1086" y="3999"/>
                  </a:lnTo>
                  <a:lnTo>
                    <a:pt x="1056" y="4005"/>
                  </a:lnTo>
                  <a:lnTo>
                    <a:pt x="1024" y="4005"/>
                  </a:lnTo>
                  <a:lnTo>
                    <a:pt x="992" y="3999"/>
                  </a:lnTo>
                  <a:lnTo>
                    <a:pt x="961" y="3985"/>
                  </a:lnTo>
                  <a:lnTo>
                    <a:pt x="935" y="3964"/>
                  </a:lnTo>
                  <a:lnTo>
                    <a:pt x="319" y="3348"/>
                  </a:lnTo>
                  <a:lnTo>
                    <a:pt x="298" y="3321"/>
                  </a:lnTo>
                  <a:lnTo>
                    <a:pt x="284" y="3291"/>
                  </a:lnTo>
                  <a:lnTo>
                    <a:pt x="277" y="3258"/>
                  </a:lnTo>
                  <a:lnTo>
                    <a:pt x="277" y="3226"/>
                  </a:lnTo>
                  <a:lnTo>
                    <a:pt x="284" y="3196"/>
                  </a:lnTo>
                  <a:lnTo>
                    <a:pt x="298" y="3166"/>
                  </a:lnTo>
                  <a:lnTo>
                    <a:pt x="319" y="3139"/>
                  </a:lnTo>
                  <a:lnTo>
                    <a:pt x="567" y="2891"/>
                  </a:lnTo>
                  <a:lnTo>
                    <a:pt x="532" y="2809"/>
                  </a:lnTo>
                  <a:lnTo>
                    <a:pt x="499" y="2725"/>
                  </a:lnTo>
                  <a:lnTo>
                    <a:pt x="148" y="2725"/>
                  </a:lnTo>
                  <a:lnTo>
                    <a:pt x="109" y="2719"/>
                  </a:lnTo>
                  <a:lnTo>
                    <a:pt x="73" y="2705"/>
                  </a:lnTo>
                  <a:lnTo>
                    <a:pt x="45" y="2682"/>
                  </a:lnTo>
                  <a:lnTo>
                    <a:pt x="22" y="2651"/>
                  </a:lnTo>
                  <a:lnTo>
                    <a:pt x="6" y="2616"/>
                  </a:lnTo>
                  <a:lnTo>
                    <a:pt x="0" y="2576"/>
                  </a:lnTo>
                  <a:lnTo>
                    <a:pt x="0" y="1705"/>
                  </a:lnTo>
                  <a:lnTo>
                    <a:pt x="6" y="1666"/>
                  </a:lnTo>
                  <a:lnTo>
                    <a:pt x="22" y="1632"/>
                  </a:lnTo>
                  <a:lnTo>
                    <a:pt x="45" y="1602"/>
                  </a:lnTo>
                  <a:lnTo>
                    <a:pt x="73" y="1578"/>
                  </a:lnTo>
                  <a:lnTo>
                    <a:pt x="109" y="1564"/>
                  </a:lnTo>
                  <a:lnTo>
                    <a:pt x="148" y="1559"/>
                  </a:lnTo>
                  <a:lnTo>
                    <a:pt x="499" y="1559"/>
                  </a:lnTo>
                  <a:lnTo>
                    <a:pt x="532" y="1473"/>
                  </a:lnTo>
                  <a:lnTo>
                    <a:pt x="567" y="1393"/>
                  </a:lnTo>
                  <a:lnTo>
                    <a:pt x="319" y="1144"/>
                  </a:lnTo>
                  <a:lnTo>
                    <a:pt x="298" y="1118"/>
                  </a:lnTo>
                  <a:lnTo>
                    <a:pt x="284" y="1087"/>
                  </a:lnTo>
                  <a:lnTo>
                    <a:pt x="277" y="1055"/>
                  </a:lnTo>
                  <a:lnTo>
                    <a:pt x="277" y="1023"/>
                  </a:lnTo>
                  <a:lnTo>
                    <a:pt x="284" y="991"/>
                  </a:lnTo>
                  <a:lnTo>
                    <a:pt x="298" y="962"/>
                  </a:lnTo>
                  <a:lnTo>
                    <a:pt x="319" y="936"/>
                  </a:lnTo>
                  <a:lnTo>
                    <a:pt x="935" y="320"/>
                  </a:lnTo>
                  <a:lnTo>
                    <a:pt x="961" y="298"/>
                  </a:lnTo>
                  <a:lnTo>
                    <a:pt x="992" y="284"/>
                  </a:lnTo>
                  <a:lnTo>
                    <a:pt x="1024" y="277"/>
                  </a:lnTo>
                  <a:lnTo>
                    <a:pt x="1056" y="277"/>
                  </a:lnTo>
                  <a:lnTo>
                    <a:pt x="1086" y="284"/>
                  </a:lnTo>
                  <a:lnTo>
                    <a:pt x="1116" y="298"/>
                  </a:lnTo>
                  <a:lnTo>
                    <a:pt x="1143" y="320"/>
                  </a:lnTo>
                  <a:lnTo>
                    <a:pt x="1391" y="568"/>
                  </a:lnTo>
                  <a:lnTo>
                    <a:pt x="1473" y="530"/>
                  </a:lnTo>
                  <a:lnTo>
                    <a:pt x="1557" y="498"/>
                  </a:lnTo>
                  <a:lnTo>
                    <a:pt x="1557" y="148"/>
                  </a:lnTo>
                  <a:lnTo>
                    <a:pt x="1562" y="109"/>
                  </a:lnTo>
                  <a:lnTo>
                    <a:pt x="1576" y="73"/>
                  </a:lnTo>
                  <a:lnTo>
                    <a:pt x="1600" y="43"/>
                  </a:lnTo>
                  <a:lnTo>
                    <a:pt x="1630" y="20"/>
                  </a:lnTo>
                  <a:lnTo>
                    <a:pt x="1666" y="5"/>
                  </a:lnTo>
                  <a:lnTo>
                    <a:pt x="17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6" name="Freeform 409"/>
            <p:cNvSpPr>
              <a:spLocks/>
            </p:cNvSpPr>
            <p:nvPr/>
          </p:nvSpPr>
          <p:spPr bwMode="auto">
            <a:xfrm>
              <a:off x="4323" y="5482"/>
              <a:ext cx="834" cy="835"/>
            </a:xfrm>
            <a:custGeom>
              <a:avLst/>
              <a:gdLst>
                <a:gd name="T0" fmla="*/ 930 w 1669"/>
                <a:gd name="T1" fmla="*/ 6 h 1671"/>
                <a:gd name="T2" fmla="*/ 1109 w 1669"/>
                <a:gd name="T3" fmla="*/ 45 h 1671"/>
                <a:gd name="T4" fmla="*/ 1271 w 1669"/>
                <a:gd name="T5" fmla="*/ 122 h 1671"/>
                <a:gd name="T6" fmla="*/ 1412 w 1669"/>
                <a:gd name="T7" fmla="*/ 230 h 1671"/>
                <a:gd name="T8" fmla="*/ 1526 w 1669"/>
                <a:gd name="T9" fmla="*/ 366 h 1671"/>
                <a:gd name="T10" fmla="*/ 1610 w 1669"/>
                <a:gd name="T11" fmla="*/ 523 h 1671"/>
                <a:gd name="T12" fmla="*/ 1660 w 1669"/>
                <a:gd name="T13" fmla="*/ 698 h 1671"/>
                <a:gd name="T14" fmla="*/ 1669 w 1669"/>
                <a:gd name="T15" fmla="*/ 888 h 1671"/>
                <a:gd name="T16" fmla="*/ 1562 w 1669"/>
                <a:gd name="T17" fmla="*/ 939 h 1671"/>
                <a:gd name="T18" fmla="*/ 1469 w 1669"/>
                <a:gd name="T19" fmla="*/ 1014 h 1671"/>
                <a:gd name="T20" fmla="*/ 1333 w 1669"/>
                <a:gd name="T21" fmla="*/ 1150 h 1671"/>
                <a:gd name="T22" fmla="*/ 1221 w 1669"/>
                <a:gd name="T23" fmla="*/ 1261 h 1671"/>
                <a:gd name="T24" fmla="*/ 1132 w 1669"/>
                <a:gd name="T25" fmla="*/ 1350 h 1671"/>
                <a:gd name="T26" fmla="*/ 1061 w 1669"/>
                <a:gd name="T27" fmla="*/ 1421 h 1671"/>
                <a:gd name="T28" fmla="*/ 1005 w 1669"/>
                <a:gd name="T29" fmla="*/ 1479 h 1671"/>
                <a:gd name="T30" fmla="*/ 964 w 1669"/>
                <a:gd name="T31" fmla="*/ 1523 h 1671"/>
                <a:gd name="T32" fmla="*/ 932 w 1669"/>
                <a:gd name="T33" fmla="*/ 1561 h 1671"/>
                <a:gd name="T34" fmla="*/ 911 w 1669"/>
                <a:gd name="T35" fmla="*/ 1593 h 1671"/>
                <a:gd name="T36" fmla="*/ 893 w 1669"/>
                <a:gd name="T37" fmla="*/ 1621 h 1671"/>
                <a:gd name="T38" fmla="*/ 879 w 1669"/>
                <a:gd name="T39" fmla="*/ 1653 h 1671"/>
                <a:gd name="T40" fmla="*/ 777 w 1669"/>
                <a:gd name="T41" fmla="*/ 1670 h 1671"/>
                <a:gd name="T42" fmla="*/ 597 w 1669"/>
                <a:gd name="T43" fmla="*/ 1637 h 1671"/>
                <a:gd name="T44" fmla="*/ 433 w 1669"/>
                <a:gd name="T45" fmla="*/ 1570 h 1671"/>
                <a:gd name="T46" fmla="*/ 288 w 1669"/>
                <a:gd name="T47" fmla="*/ 1468 h 1671"/>
                <a:gd name="T48" fmla="*/ 169 w 1669"/>
                <a:gd name="T49" fmla="*/ 1341 h 1671"/>
                <a:gd name="T50" fmla="*/ 78 w 1669"/>
                <a:gd name="T51" fmla="*/ 1189 h 1671"/>
                <a:gd name="T52" fmla="*/ 21 w 1669"/>
                <a:gd name="T53" fmla="*/ 1020 h 1671"/>
                <a:gd name="T54" fmla="*/ 0 w 1669"/>
                <a:gd name="T55" fmla="*/ 836 h 1671"/>
                <a:gd name="T56" fmla="*/ 23 w 1669"/>
                <a:gd name="T57" fmla="*/ 645 h 1671"/>
                <a:gd name="T58" fmla="*/ 85 w 1669"/>
                <a:gd name="T59" fmla="*/ 468 h 1671"/>
                <a:gd name="T60" fmla="*/ 183 w 1669"/>
                <a:gd name="T61" fmla="*/ 313 h 1671"/>
                <a:gd name="T62" fmla="*/ 313 w 1669"/>
                <a:gd name="T63" fmla="*/ 184 h 1671"/>
                <a:gd name="T64" fmla="*/ 469 w 1669"/>
                <a:gd name="T65" fmla="*/ 84 h 1671"/>
                <a:gd name="T66" fmla="*/ 643 w 1669"/>
                <a:gd name="T67" fmla="*/ 22 h 1671"/>
                <a:gd name="T68" fmla="*/ 836 w 1669"/>
                <a:gd name="T69" fmla="*/ 0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9" h="1671">
                  <a:moveTo>
                    <a:pt x="836" y="0"/>
                  </a:moveTo>
                  <a:lnTo>
                    <a:pt x="930" y="6"/>
                  </a:lnTo>
                  <a:lnTo>
                    <a:pt x="1021" y="20"/>
                  </a:lnTo>
                  <a:lnTo>
                    <a:pt x="1109" y="45"/>
                  </a:lnTo>
                  <a:lnTo>
                    <a:pt x="1192" y="79"/>
                  </a:lnTo>
                  <a:lnTo>
                    <a:pt x="1271" y="122"/>
                  </a:lnTo>
                  <a:lnTo>
                    <a:pt x="1344" y="173"/>
                  </a:lnTo>
                  <a:lnTo>
                    <a:pt x="1412" y="230"/>
                  </a:lnTo>
                  <a:lnTo>
                    <a:pt x="1472" y="295"/>
                  </a:lnTo>
                  <a:lnTo>
                    <a:pt x="1526" y="366"/>
                  </a:lnTo>
                  <a:lnTo>
                    <a:pt x="1572" y="441"/>
                  </a:lnTo>
                  <a:lnTo>
                    <a:pt x="1610" y="523"/>
                  </a:lnTo>
                  <a:lnTo>
                    <a:pt x="1640" y="609"/>
                  </a:lnTo>
                  <a:lnTo>
                    <a:pt x="1660" y="698"/>
                  </a:lnTo>
                  <a:lnTo>
                    <a:pt x="1669" y="791"/>
                  </a:lnTo>
                  <a:lnTo>
                    <a:pt x="1669" y="888"/>
                  </a:lnTo>
                  <a:lnTo>
                    <a:pt x="1615" y="911"/>
                  </a:lnTo>
                  <a:lnTo>
                    <a:pt x="1562" y="939"/>
                  </a:lnTo>
                  <a:lnTo>
                    <a:pt x="1513" y="973"/>
                  </a:lnTo>
                  <a:lnTo>
                    <a:pt x="1469" y="1014"/>
                  </a:lnTo>
                  <a:lnTo>
                    <a:pt x="1398" y="1086"/>
                  </a:lnTo>
                  <a:lnTo>
                    <a:pt x="1333" y="1150"/>
                  </a:lnTo>
                  <a:lnTo>
                    <a:pt x="1274" y="1209"/>
                  </a:lnTo>
                  <a:lnTo>
                    <a:pt x="1221" y="1261"/>
                  </a:lnTo>
                  <a:lnTo>
                    <a:pt x="1173" y="1309"/>
                  </a:lnTo>
                  <a:lnTo>
                    <a:pt x="1132" y="1350"/>
                  </a:lnTo>
                  <a:lnTo>
                    <a:pt x="1093" y="1387"/>
                  </a:lnTo>
                  <a:lnTo>
                    <a:pt x="1061" y="1421"/>
                  </a:lnTo>
                  <a:lnTo>
                    <a:pt x="1030" y="1452"/>
                  </a:lnTo>
                  <a:lnTo>
                    <a:pt x="1005" y="1479"/>
                  </a:lnTo>
                  <a:lnTo>
                    <a:pt x="982" y="1502"/>
                  </a:lnTo>
                  <a:lnTo>
                    <a:pt x="964" y="1523"/>
                  </a:lnTo>
                  <a:lnTo>
                    <a:pt x="946" y="1543"/>
                  </a:lnTo>
                  <a:lnTo>
                    <a:pt x="932" y="1561"/>
                  </a:lnTo>
                  <a:lnTo>
                    <a:pt x="921" y="1577"/>
                  </a:lnTo>
                  <a:lnTo>
                    <a:pt x="911" y="1593"/>
                  </a:lnTo>
                  <a:lnTo>
                    <a:pt x="902" y="1607"/>
                  </a:lnTo>
                  <a:lnTo>
                    <a:pt x="893" y="1621"/>
                  </a:lnTo>
                  <a:lnTo>
                    <a:pt x="886" y="1637"/>
                  </a:lnTo>
                  <a:lnTo>
                    <a:pt x="879" y="1653"/>
                  </a:lnTo>
                  <a:lnTo>
                    <a:pt x="870" y="1671"/>
                  </a:lnTo>
                  <a:lnTo>
                    <a:pt x="777" y="1670"/>
                  </a:lnTo>
                  <a:lnTo>
                    <a:pt x="684" y="1659"/>
                  </a:lnTo>
                  <a:lnTo>
                    <a:pt x="597" y="1637"/>
                  </a:lnTo>
                  <a:lnTo>
                    <a:pt x="511" y="1607"/>
                  </a:lnTo>
                  <a:lnTo>
                    <a:pt x="433" y="1570"/>
                  </a:lnTo>
                  <a:lnTo>
                    <a:pt x="358" y="1523"/>
                  </a:lnTo>
                  <a:lnTo>
                    <a:pt x="288" y="1468"/>
                  </a:lnTo>
                  <a:lnTo>
                    <a:pt x="226" y="1407"/>
                  </a:lnTo>
                  <a:lnTo>
                    <a:pt x="169" y="1341"/>
                  </a:lnTo>
                  <a:lnTo>
                    <a:pt x="119" y="1268"/>
                  </a:lnTo>
                  <a:lnTo>
                    <a:pt x="78" y="1189"/>
                  </a:lnTo>
                  <a:lnTo>
                    <a:pt x="44" y="1107"/>
                  </a:lnTo>
                  <a:lnTo>
                    <a:pt x="21" y="1020"/>
                  </a:lnTo>
                  <a:lnTo>
                    <a:pt x="5" y="929"/>
                  </a:lnTo>
                  <a:lnTo>
                    <a:pt x="0" y="836"/>
                  </a:lnTo>
                  <a:lnTo>
                    <a:pt x="5" y="739"/>
                  </a:lnTo>
                  <a:lnTo>
                    <a:pt x="23" y="645"/>
                  </a:lnTo>
                  <a:lnTo>
                    <a:pt x="50" y="554"/>
                  </a:lnTo>
                  <a:lnTo>
                    <a:pt x="85" y="468"/>
                  </a:lnTo>
                  <a:lnTo>
                    <a:pt x="130" y="388"/>
                  </a:lnTo>
                  <a:lnTo>
                    <a:pt x="183" y="313"/>
                  </a:lnTo>
                  <a:lnTo>
                    <a:pt x="244" y="245"/>
                  </a:lnTo>
                  <a:lnTo>
                    <a:pt x="313" y="184"/>
                  </a:lnTo>
                  <a:lnTo>
                    <a:pt x="388" y="131"/>
                  </a:lnTo>
                  <a:lnTo>
                    <a:pt x="469" y="84"/>
                  </a:lnTo>
                  <a:lnTo>
                    <a:pt x="554" y="48"/>
                  </a:lnTo>
                  <a:lnTo>
                    <a:pt x="643" y="22"/>
                  </a:lnTo>
                  <a:lnTo>
                    <a:pt x="738" y="6"/>
                  </a:lnTo>
                  <a:lnTo>
                    <a:pt x="8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7" name="Freeform 410"/>
            <p:cNvSpPr>
              <a:spLocks noEditPoints="1"/>
            </p:cNvSpPr>
            <p:nvPr/>
          </p:nvSpPr>
          <p:spPr bwMode="auto">
            <a:xfrm>
              <a:off x="4810" y="5982"/>
              <a:ext cx="1791" cy="1793"/>
            </a:xfrm>
            <a:custGeom>
              <a:avLst/>
              <a:gdLst>
                <a:gd name="T0" fmla="*/ 1469 w 3580"/>
                <a:gd name="T1" fmla="*/ 757 h 3585"/>
                <a:gd name="T2" fmla="*/ 1102 w 3580"/>
                <a:gd name="T3" fmla="*/ 955 h 3585"/>
                <a:gd name="T4" fmla="*/ 838 w 3580"/>
                <a:gd name="T5" fmla="*/ 1276 h 3585"/>
                <a:gd name="T6" fmla="*/ 713 w 3580"/>
                <a:gd name="T7" fmla="*/ 1682 h 3585"/>
                <a:gd name="T8" fmla="*/ 756 w 3580"/>
                <a:gd name="T9" fmla="*/ 2114 h 3585"/>
                <a:gd name="T10" fmla="*/ 954 w 3580"/>
                <a:gd name="T11" fmla="*/ 2482 h 3585"/>
                <a:gd name="T12" fmla="*/ 1275 w 3580"/>
                <a:gd name="T13" fmla="*/ 2746 h 3585"/>
                <a:gd name="T14" fmla="*/ 1680 w 3580"/>
                <a:gd name="T15" fmla="*/ 2871 h 3585"/>
                <a:gd name="T16" fmla="*/ 2111 w 3580"/>
                <a:gd name="T17" fmla="*/ 2828 h 3585"/>
                <a:gd name="T18" fmla="*/ 2478 w 3580"/>
                <a:gd name="T19" fmla="*/ 2628 h 3585"/>
                <a:gd name="T20" fmla="*/ 2742 w 3580"/>
                <a:gd name="T21" fmla="*/ 2308 h 3585"/>
                <a:gd name="T22" fmla="*/ 2867 w 3580"/>
                <a:gd name="T23" fmla="*/ 1903 h 3585"/>
                <a:gd name="T24" fmla="*/ 2824 w 3580"/>
                <a:gd name="T25" fmla="*/ 1471 h 3585"/>
                <a:gd name="T26" fmla="*/ 2626 w 3580"/>
                <a:gd name="T27" fmla="*/ 1103 h 3585"/>
                <a:gd name="T28" fmla="*/ 2305 w 3580"/>
                <a:gd name="T29" fmla="*/ 839 h 3585"/>
                <a:gd name="T30" fmla="*/ 1901 w 3580"/>
                <a:gd name="T31" fmla="*/ 714 h 3585"/>
                <a:gd name="T32" fmla="*/ 2170 w 3580"/>
                <a:gd name="T33" fmla="*/ 5 h 3585"/>
                <a:gd name="T34" fmla="*/ 2273 w 3580"/>
                <a:gd name="T35" fmla="*/ 109 h 3585"/>
                <a:gd name="T36" fmla="*/ 2436 w 3580"/>
                <a:gd name="T37" fmla="*/ 455 h 3585"/>
                <a:gd name="T38" fmla="*/ 2683 w 3580"/>
                <a:gd name="T39" fmla="*/ 243 h 3585"/>
                <a:gd name="T40" fmla="*/ 2792 w 3580"/>
                <a:gd name="T41" fmla="*/ 264 h 3585"/>
                <a:gd name="T42" fmla="*/ 3332 w 3580"/>
                <a:gd name="T43" fmla="*/ 823 h 3585"/>
                <a:gd name="T44" fmla="*/ 3318 w 3580"/>
                <a:gd name="T45" fmla="*/ 948 h 3585"/>
                <a:gd name="T46" fmla="*/ 3192 w 3580"/>
                <a:gd name="T47" fmla="*/ 1303 h 3585"/>
                <a:gd name="T48" fmla="*/ 3538 w 3580"/>
                <a:gd name="T49" fmla="*/ 1348 h 3585"/>
                <a:gd name="T50" fmla="*/ 3580 w 3580"/>
                <a:gd name="T51" fmla="*/ 2133 h 3585"/>
                <a:gd name="T52" fmla="*/ 3507 w 3580"/>
                <a:gd name="T53" fmla="*/ 2260 h 3585"/>
                <a:gd name="T54" fmla="*/ 3161 w 3580"/>
                <a:gd name="T55" fmla="*/ 2362 h 3585"/>
                <a:gd name="T56" fmla="*/ 3332 w 3580"/>
                <a:gd name="T57" fmla="*/ 2667 h 3585"/>
                <a:gd name="T58" fmla="*/ 3318 w 3580"/>
                <a:gd name="T59" fmla="*/ 2792 h 3585"/>
                <a:gd name="T60" fmla="*/ 2767 w 3580"/>
                <a:gd name="T61" fmla="*/ 3333 h 3585"/>
                <a:gd name="T62" fmla="*/ 2657 w 3580"/>
                <a:gd name="T63" fmla="*/ 3333 h 3585"/>
                <a:gd name="T64" fmla="*/ 2359 w 3580"/>
                <a:gd name="T65" fmla="*/ 3165 h 3585"/>
                <a:gd name="T66" fmla="*/ 2257 w 3580"/>
                <a:gd name="T67" fmla="*/ 3512 h 3585"/>
                <a:gd name="T68" fmla="*/ 2131 w 3580"/>
                <a:gd name="T69" fmla="*/ 3585 h 3585"/>
                <a:gd name="T70" fmla="*/ 1346 w 3580"/>
                <a:gd name="T71" fmla="*/ 3542 h 3585"/>
                <a:gd name="T72" fmla="*/ 1303 w 3580"/>
                <a:gd name="T73" fmla="*/ 3196 h 3585"/>
                <a:gd name="T74" fmla="*/ 950 w 3580"/>
                <a:gd name="T75" fmla="*/ 3319 h 3585"/>
                <a:gd name="T76" fmla="*/ 842 w 3580"/>
                <a:gd name="T77" fmla="*/ 3342 h 3585"/>
                <a:gd name="T78" fmla="*/ 283 w 3580"/>
                <a:gd name="T79" fmla="*/ 2819 h 3585"/>
                <a:gd name="T80" fmla="*/ 241 w 3580"/>
                <a:gd name="T81" fmla="*/ 2699 h 3585"/>
                <a:gd name="T82" fmla="*/ 455 w 3580"/>
                <a:gd name="T83" fmla="*/ 2439 h 3585"/>
                <a:gd name="T84" fmla="*/ 109 w 3580"/>
                <a:gd name="T85" fmla="*/ 2274 h 3585"/>
                <a:gd name="T86" fmla="*/ 5 w 3580"/>
                <a:gd name="T87" fmla="*/ 2173 h 3585"/>
                <a:gd name="T88" fmla="*/ 20 w 3580"/>
                <a:gd name="T89" fmla="*/ 1376 h 3585"/>
                <a:gd name="T90" fmla="*/ 148 w 3580"/>
                <a:gd name="T91" fmla="*/ 1303 h 3585"/>
                <a:gd name="T92" fmla="*/ 283 w 3580"/>
                <a:gd name="T93" fmla="*/ 975 h 3585"/>
                <a:gd name="T94" fmla="*/ 241 w 3580"/>
                <a:gd name="T95" fmla="*/ 853 h 3585"/>
                <a:gd name="T96" fmla="*/ 765 w 3580"/>
                <a:gd name="T97" fmla="*/ 284 h 3585"/>
                <a:gd name="T98" fmla="*/ 868 w 3580"/>
                <a:gd name="T99" fmla="*/ 241 h 3585"/>
                <a:gd name="T100" fmla="*/ 973 w 3580"/>
                <a:gd name="T101" fmla="*/ 284 h 3585"/>
                <a:gd name="T102" fmla="*/ 1303 w 3580"/>
                <a:gd name="T103" fmla="*/ 146 h 3585"/>
                <a:gd name="T104" fmla="*/ 1375 w 3580"/>
                <a:gd name="T105" fmla="*/ 19 h 3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80" h="3585">
                  <a:moveTo>
                    <a:pt x="1790" y="709"/>
                  </a:moveTo>
                  <a:lnTo>
                    <a:pt x="1680" y="714"/>
                  </a:lnTo>
                  <a:lnTo>
                    <a:pt x="1573" y="730"/>
                  </a:lnTo>
                  <a:lnTo>
                    <a:pt x="1469" y="757"/>
                  </a:lnTo>
                  <a:lnTo>
                    <a:pt x="1369" y="793"/>
                  </a:lnTo>
                  <a:lnTo>
                    <a:pt x="1275" y="839"/>
                  </a:lnTo>
                  <a:lnTo>
                    <a:pt x="1186" y="893"/>
                  </a:lnTo>
                  <a:lnTo>
                    <a:pt x="1102" y="955"/>
                  </a:lnTo>
                  <a:lnTo>
                    <a:pt x="1025" y="1026"/>
                  </a:lnTo>
                  <a:lnTo>
                    <a:pt x="954" y="1103"/>
                  </a:lnTo>
                  <a:lnTo>
                    <a:pt x="891" y="1187"/>
                  </a:lnTo>
                  <a:lnTo>
                    <a:pt x="838" y="1276"/>
                  </a:lnTo>
                  <a:lnTo>
                    <a:pt x="792" y="1371"/>
                  </a:lnTo>
                  <a:lnTo>
                    <a:pt x="756" y="1471"/>
                  </a:lnTo>
                  <a:lnTo>
                    <a:pt x="729" y="1575"/>
                  </a:lnTo>
                  <a:lnTo>
                    <a:pt x="713" y="1682"/>
                  </a:lnTo>
                  <a:lnTo>
                    <a:pt x="708" y="1792"/>
                  </a:lnTo>
                  <a:lnTo>
                    <a:pt x="713" y="1903"/>
                  </a:lnTo>
                  <a:lnTo>
                    <a:pt x="729" y="2010"/>
                  </a:lnTo>
                  <a:lnTo>
                    <a:pt x="756" y="2114"/>
                  </a:lnTo>
                  <a:lnTo>
                    <a:pt x="792" y="2214"/>
                  </a:lnTo>
                  <a:lnTo>
                    <a:pt x="838" y="2308"/>
                  </a:lnTo>
                  <a:lnTo>
                    <a:pt x="891" y="2398"/>
                  </a:lnTo>
                  <a:lnTo>
                    <a:pt x="954" y="2482"/>
                  </a:lnTo>
                  <a:lnTo>
                    <a:pt x="1025" y="2558"/>
                  </a:lnTo>
                  <a:lnTo>
                    <a:pt x="1102" y="2628"/>
                  </a:lnTo>
                  <a:lnTo>
                    <a:pt x="1186" y="2690"/>
                  </a:lnTo>
                  <a:lnTo>
                    <a:pt x="1275" y="2746"/>
                  </a:lnTo>
                  <a:lnTo>
                    <a:pt x="1369" y="2792"/>
                  </a:lnTo>
                  <a:lnTo>
                    <a:pt x="1469" y="2828"/>
                  </a:lnTo>
                  <a:lnTo>
                    <a:pt x="1573" y="2855"/>
                  </a:lnTo>
                  <a:lnTo>
                    <a:pt x="1680" y="2871"/>
                  </a:lnTo>
                  <a:lnTo>
                    <a:pt x="1790" y="2876"/>
                  </a:lnTo>
                  <a:lnTo>
                    <a:pt x="1901" y="2871"/>
                  </a:lnTo>
                  <a:lnTo>
                    <a:pt x="2008" y="2855"/>
                  </a:lnTo>
                  <a:lnTo>
                    <a:pt x="2111" y="2828"/>
                  </a:lnTo>
                  <a:lnTo>
                    <a:pt x="2211" y="2792"/>
                  </a:lnTo>
                  <a:lnTo>
                    <a:pt x="2305" y="2746"/>
                  </a:lnTo>
                  <a:lnTo>
                    <a:pt x="2395" y="2690"/>
                  </a:lnTo>
                  <a:lnTo>
                    <a:pt x="2478" y="2628"/>
                  </a:lnTo>
                  <a:lnTo>
                    <a:pt x="2555" y="2558"/>
                  </a:lnTo>
                  <a:lnTo>
                    <a:pt x="2626" y="2482"/>
                  </a:lnTo>
                  <a:lnTo>
                    <a:pt x="2689" y="2398"/>
                  </a:lnTo>
                  <a:lnTo>
                    <a:pt x="2742" y="2308"/>
                  </a:lnTo>
                  <a:lnTo>
                    <a:pt x="2789" y="2214"/>
                  </a:lnTo>
                  <a:lnTo>
                    <a:pt x="2824" y="2114"/>
                  </a:lnTo>
                  <a:lnTo>
                    <a:pt x="2851" y="2010"/>
                  </a:lnTo>
                  <a:lnTo>
                    <a:pt x="2867" y="1903"/>
                  </a:lnTo>
                  <a:lnTo>
                    <a:pt x="2872" y="1792"/>
                  </a:lnTo>
                  <a:lnTo>
                    <a:pt x="2867" y="1682"/>
                  </a:lnTo>
                  <a:lnTo>
                    <a:pt x="2851" y="1575"/>
                  </a:lnTo>
                  <a:lnTo>
                    <a:pt x="2824" y="1471"/>
                  </a:lnTo>
                  <a:lnTo>
                    <a:pt x="2789" y="1371"/>
                  </a:lnTo>
                  <a:lnTo>
                    <a:pt x="2742" y="1276"/>
                  </a:lnTo>
                  <a:lnTo>
                    <a:pt x="2689" y="1187"/>
                  </a:lnTo>
                  <a:lnTo>
                    <a:pt x="2626" y="1103"/>
                  </a:lnTo>
                  <a:lnTo>
                    <a:pt x="2555" y="1026"/>
                  </a:lnTo>
                  <a:lnTo>
                    <a:pt x="2478" y="955"/>
                  </a:lnTo>
                  <a:lnTo>
                    <a:pt x="2395" y="893"/>
                  </a:lnTo>
                  <a:lnTo>
                    <a:pt x="2305" y="839"/>
                  </a:lnTo>
                  <a:lnTo>
                    <a:pt x="2211" y="793"/>
                  </a:lnTo>
                  <a:lnTo>
                    <a:pt x="2111" y="757"/>
                  </a:lnTo>
                  <a:lnTo>
                    <a:pt x="2008" y="730"/>
                  </a:lnTo>
                  <a:lnTo>
                    <a:pt x="1901" y="714"/>
                  </a:lnTo>
                  <a:lnTo>
                    <a:pt x="1790" y="709"/>
                  </a:lnTo>
                  <a:close/>
                  <a:moveTo>
                    <a:pt x="1450" y="0"/>
                  </a:moveTo>
                  <a:lnTo>
                    <a:pt x="2131" y="0"/>
                  </a:lnTo>
                  <a:lnTo>
                    <a:pt x="2170" y="5"/>
                  </a:lnTo>
                  <a:lnTo>
                    <a:pt x="2206" y="19"/>
                  </a:lnTo>
                  <a:lnTo>
                    <a:pt x="2234" y="43"/>
                  </a:lnTo>
                  <a:lnTo>
                    <a:pt x="2257" y="73"/>
                  </a:lnTo>
                  <a:lnTo>
                    <a:pt x="2273" y="109"/>
                  </a:lnTo>
                  <a:lnTo>
                    <a:pt x="2277" y="146"/>
                  </a:lnTo>
                  <a:lnTo>
                    <a:pt x="2277" y="389"/>
                  </a:lnTo>
                  <a:lnTo>
                    <a:pt x="2359" y="419"/>
                  </a:lnTo>
                  <a:lnTo>
                    <a:pt x="2436" y="455"/>
                  </a:lnTo>
                  <a:lnTo>
                    <a:pt x="2607" y="284"/>
                  </a:lnTo>
                  <a:lnTo>
                    <a:pt x="2630" y="264"/>
                  </a:lnTo>
                  <a:lnTo>
                    <a:pt x="2657" y="252"/>
                  </a:lnTo>
                  <a:lnTo>
                    <a:pt x="2683" y="243"/>
                  </a:lnTo>
                  <a:lnTo>
                    <a:pt x="2712" y="241"/>
                  </a:lnTo>
                  <a:lnTo>
                    <a:pt x="2739" y="243"/>
                  </a:lnTo>
                  <a:lnTo>
                    <a:pt x="2767" y="252"/>
                  </a:lnTo>
                  <a:lnTo>
                    <a:pt x="2792" y="264"/>
                  </a:lnTo>
                  <a:lnTo>
                    <a:pt x="2815" y="284"/>
                  </a:lnTo>
                  <a:lnTo>
                    <a:pt x="3297" y="766"/>
                  </a:lnTo>
                  <a:lnTo>
                    <a:pt x="3318" y="793"/>
                  </a:lnTo>
                  <a:lnTo>
                    <a:pt x="3332" y="823"/>
                  </a:lnTo>
                  <a:lnTo>
                    <a:pt x="3340" y="853"/>
                  </a:lnTo>
                  <a:lnTo>
                    <a:pt x="3340" y="885"/>
                  </a:lnTo>
                  <a:lnTo>
                    <a:pt x="3332" y="918"/>
                  </a:lnTo>
                  <a:lnTo>
                    <a:pt x="3318" y="948"/>
                  </a:lnTo>
                  <a:lnTo>
                    <a:pt x="3297" y="975"/>
                  </a:lnTo>
                  <a:lnTo>
                    <a:pt x="3126" y="1146"/>
                  </a:lnTo>
                  <a:lnTo>
                    <a:pt x="3161" y="1223"/>
                  </a:lnTo>
                  <a:lnTo>
                    <a:pt x="3192" y="1303"/>
                  </a:lnTo>
                  <a:lnTo>
                    <a:pt x="3432" y="1303"/>
                  </a:lnTo>
                  <a:lnTo>
                    <a:pt x="3472" y="1309"/>
                  </a:lnTo>
                  <a:lnTo>
                    <a:pt x="3507" y="1325"/>
                  </a:lnTo>
                  <a:lnTo>
                    <a:pt x="3538" y="1348"/>
                  </a:lnTo>
                  <a:lnTo>
                    <a:pt x="3561" y="1376"/>
                  </a:lnTo>
                  <a:lnTo>
                    <a:pt x="3575" y="1412"/>
                  </a:lnTo>
                  <a:lnTo>
                    <a:pt x="3580" y="1451"/>
                  </a:lnTo>
                  <a:lnTo>
                    <a:pt x="3580" y="2133"/>
                  </a:lnTo>
                  <a:lnTo>
                    <a:pt x="3575" y="2173"/>
                  </a:lnTo>
                  <a:lnTo>
                    <a:pt x="3561" y="2208"/>
                  </a:lnTo>
                  <a:lnTo>
                    <a:pt x="3538" y="2237"/>
                  </a:lnTo>
                  <a:lnTo>
                    <a:pt x="3507" y="2260"/>
                  </a:lnTo>
                  <a:lnTo>
                    <a:pt x="3472" y="2274"/>
                  </a:lnTo>
                  <a:lnTo>
                    <a:pt x="3432" y="2280"/>
                  </a:lnTo>
                  <a:lnTo>
                    <a:pt x="3192" y="2280"/>
                  </a:lnTo>
                  <a:lnTo>
                    <a:pt x="3161" y="2362"/>
                  </a:lnTo>
                  <a:lnTo>
                    <a:pt x="3126" y="2439"/>
                  </a:lnTo>
                  <a:lnTo>
                    <a:pt x="3297" y="2610"/>
                  </a:lnTo>
                  <a:lnTo>
                    <a:pt x="3318" y="2637"/>
                  </a:lnTo>
                  <a:lnTo>
                    <a:pt x="3332" y="2667"/>
                  </a:lnTo>
                  <a:lnTo>
                    <a:pt x="3340" y="2699"/>
                  </a:lnTo>
                  <a:lnTo>
                    <a:pt x="3340" y="2732"/>
                  </a:lnTo>
                  <a:lnTo>
                    <a:pt x="3332" y="2762"/>
                  </a:lnTo>
                  <a:lnTo>
                    <a:pt x="3318" y="2792"/>
                  </a:lnTo>
                  <a:lnTo>
                    <a:pt x="3297" y="2819"/>
                  </a:lnTo>
                  <a:lnTo>
                    <a:pt x="2815" y="3301"/>
                  </a:lnTo>
                  <a:lnTo>
                    <a:pt x="2792" y="3319"/>
                  </a:lnTo>
                  <a:lnTo>
                    <a:pt x="2767" y="3333"/>
                  </a:lnTo>
                  <a:lnTo>
                    <a:pt x="2739" y="3342"/>
                  </a:lnTo>
                  <a:lnTo>
                    <a:pt x="2712" y="3344"/>
                  </a:lnTo>
                  <a:lnTo>
                    <a:pt x="2683" y="3342"/>
                  </a:lnTo>
                  <a:lnTo>
                    <a:pt x="2657" y="3333"/>
                  </a:lnTo>
                  <a:lnTo>
                    <a:pt x="2630" y="3319"/>
                  </a:lnTo>
                  <a:lnTo>
                    <a:pt x="2607" y="3301"/>
                  </a:lnTo>
                  <a:lnTo>
                    <a:pt x="2436" y="3130"/>
                  </a:lnTo>
                  <a:lnTo>
                    <a:pt x="2359" y="3165"/>
                  </a:lnTo>
                  <a:lnTo>
                    <a:pt x="2277" y="3196"/>
                  </a:lnTo>
                  <a:lnTo>
                    <a:pt x="2277" y="3437"/>
                  </a:lnTo>
                  <a:lnTo>
                    <a:pt x="2273" y="3476"/>
                  </a:lnTo>
                  <a:lnTo>
                    <a:pt x="2257" y="3512"/>
                  </a:lnTo>
                  <a:lnTo>
                    <a:pt x="2234" y="3542"/>
                  </a:lnTo>
                  <a:lnTo>
                    <a:pt x="2206" y="3565"/>
                  </a:lnTo>
                  <a:lnTo>
                    <a:pt x="2170" y="3580"/>
                  </a:lnTo>
                  <a:lnTo>
                    <a:pt x="2131" y="3585"/>
                  </a:lnTo>
                  <a:lnTo>
                    <a:pt x="1450" y="3585"/>
                  </a:lnTo>
                  <a:lnTo>
                    <a:pt x="1410" y="3580"/>
                  </a:lnTo>
                  <a:lnTo>
                    <a:pt x="1375" y="3565"/>
                  </a:lnTo>
                  <a:lnTo>
                    <a:pt x="1346" y="3542"/>
                  </a:lnTo>
                  <a:lnTo>
                    <a:pt x="1323" y="3512"/>
                  </a:lnTo>
                  <a:lnTo>
                    <a:pt x="1309" y="3476"/>
                  </a:lnTo>
                  <a:lnTo>
                    <a:pt x="1303" y="3437"/>
                  </a:lnTo>
                  <a:lnTo>
                    <a:pt x="1303" y="3196"/>
                  </a:lnTo>
                  <a:lnTo>
                    <a:pt x="1221" y="3165"/>
                  </a:lnTo>
                  <a:lnTo>
                    <a:pt x="1145" y="3130"/>
                  </a:lnTo>
                  <a:lnTo>
                    <a:pt x="973" y="3301"/>
                  </a:lnTo>
                  <a:lnTo>
                    <a:pt x="950" y="3319"/>
                  </a:lnTo>
                  <a:lnTo>
                    <a:pt x="924" y="3333"/>
                  </a:lnTo>
                  <a:lnTo>
                    <a:pt x="897" y="3342"/>
                  </a:lnTo>
                  <a:lnTo>
                    <a:pt x="868" y="3344"/>
                  </a:lnTo>
                  <a:lnTo>
                    <a:pt x="842" y="3342"/>
                  </a:lnTo>
                  <a:lnTo>
                    <a:pt x="813" y="3333"/>
                  </a:lnTo>
                  <a:lnTo>
                    <a:pt x="788" y="3319"/>
                  </a:lnTo>
                  <a:lnTo>
                    <a:pt x="765" y="3301"/>
                  </a:lnTo>
                  <a:lnTo>
                    <a:pt x="283" y="2819"/>
                  </a:lnTo>
                  <a:lnTo>
                    <a:pt x="262" y="2792"/>
                  </a:lnTo>
                  <a:lnTo>
                    <a:pt x="248" y="2762"/>
                  </a:lnTo>
                  <a:lnTo>
                    <a:pt x="241" y="2732"/>
                  </a:lnTo>
                  <a:lnTo>
                    <a:pt x="241" y="2699"/>
                  </a:lnTo>
                  <a:lnTo>
                    <a:pt x="248" y="2667"/>
                  </a:lnTo>
                  <a:lnTo>
                    <a:pt x="262" y="2637"/>
                  </a:lnTo>
                  <a:lnTo>
                    <a:pt x="283" y="2610"/>
                  </a:lnTo>
                  <a:lnTo>
                    <a:pt x="455" y="2439"/>
                  </a:lnTo>
                  <a:lnTo>
                    <a:pt x="419" y="2362"/>
                  </a:lnTo>
                  <a:lnTo>
                    <a:pt x="389" y="2280"/>
                  </a:lnTo>
                  <a:lnTo>
                    <a:pt x="148" y="2280"/>
                  </a:lnTo>
                  <a:lnTo>
                    <a:pt x="109" y="2274"/>
                  </a:lnTo>
                  <a:lnTo>
                    <a:pt x="73" y="2260"/>
                  </a:lnTo>
                  <a:lnTo>
                    <a:pt x="43" y="2237"/>
                  </a:lnTo>
                  <a:lnTo>
                    <a:pt x="20" y="2208"/>
                  </a:lnTo>
                  <a:lnTo>
                    <a:pt x="5" y="2173"/>
                  </a:lnTo>
                  <a:lnTo>
                    <a:pt x="0" y="2133"/>
                  </a:lnTo>
                  <a:lnTo>
                    <a:pt x="0" y="1451"/>
                  </a:lnTo>
                  <a:lnTo>
                    <a:pt x="5" y="1412"/>
                  </a:lnTo>
                  <a:lnTo>
                    <a:pt x="20" y="1376"/>
                  </a:lnTo>
                  <a:lnTo>
                    <a:pt x="43" y="1348"/>
                  </a:lnTo>
                  <a:lnTo>
                    <a:pt x="73" y="1325"/>
                  </a:lnTo>
                  <a:lnTo>
                    <a:pt x="109" y="1309"/>
                  </a:lnTo>
                  <a:lnTo>
                    <a:pt x="148" y="1303"/>
                  </a:lnTo>
                  <a:lnTo>
                    <a:pt x="389" y="1303"/>
                  </a:lnTo>
                  <a:lnTo>
                    <a:pt x="419" y="1223"/>
                  </a:lnTo>
                  <a:lnTo>
                    <a:pt x="455" y="1146"/>
                  </a:lnTo>
                  <a:lnTo>
                    <a:pt x="283" y="975"/>
                  </a:lnTo>
                  <a:lnTo>
                    <a:pt x="262" y="948"/>
                  </a:lnTo>
                  <a:lnTo>
                    <a:pt x="248" y="918"/>
                  </a:lnTo>
                  <a:lnTo>
                    <a:pt x="241" y="885"/>
                  </a:lnTo>
                  <a:lnTo>
                    <a:pt x="241" y="853"/>
                  </a:lnTo>
                  <a:lnTo>
                    <a:pt x="248" y="823"/>
                  </a:lnTo>
                  <a:lnTo>
                    <a:pt x="262" y="793"/>
                  </a:lnTo>
                  <a:lnTo>
                    <a:pt x="283" y="766"/>
                  </a:lnTo>
                  <a:lnTo>
                    <a:pt x="765" y="284"/>
                  </a:lnTo>
                  <a:lnTo>
                    <a:pt x="788" y="264"/>
                  </a:lnTo>
                  <a:lnTo>
                    <a:pt x="813" y="252"/>
                  </a:lnTo>
                  <a:lnTo>
                    <a:pt x="842" y="243"/>
                  </a:lnTo>
                  <a:lnTo>
                    <a:pt x="868" y="241"/>
                  </a:lnTo>
                  <a:lnTo>
                    <a:pt x="897" y="243"/>
                  </a:lnTo>
                  <a:lnTo>
                    <a:pt x="924" y="252"/>
                  </a:lnTo>
                  <a:lnTo>
                    <a:pt x="950" y="264"/>
                  </a:lnTo>
                  <a:lnTo>
                    <a:pt x="973" y="284"/>
                  </a:lnTo>
                  <a:lnTo>
                    <a:pt x="1145" y="455"/>
                  </a:lnTo>
                  <a:lnTo>
                    <a:pt x="1221" y="419"/>
                  </a:lnTo>
                  <a:lnTo>
                    <a:pt x="1303" y="389"/>
                  </a:lnTo>
                  <a:lnTo>
                    <a:pt x="1303" y="146"/>
                  </a:lnTo>
                  <a:lnTo>
                    <a:pt x="1309" y="109"/>
                  </a:lnTo>
                  <a:lnTo>
                    <a:pt x="1323" y="73"/>
                  </a:lnTo>
                  <a:lnTo>
                    <a:pt x="1346" y="43"/>
                  </a:lnTo>
                  <a:lnTo>
                    <a:pt x="1375" y="19"/>
                  </a:lnTo>
                  <a:lnTo>
                    <a:pt x="1410" y="5"/>
                  </a:lnTo>
                  <a:lnTo>
                    <a:pt x="14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8" name="Freeform 411"/>
            <p:cNvSpPr>
              <a:spLocks/>
            </p:cNvSpPr>
            <p:nvPr/>
          </p:nvSpPr>
          <p:spPr bwMode="auto">
            <a:xfrm>
              <a:off x="5356" y="6529"/>
              <a:ext cx="699" cy="700"/>
            </a:xfrm>
            <a:custGeom>
              <a:avLst/>
              <a:gdLst>
                <a:gd name="T0" fmla="*/ 699 w 1398"/>
                <a:gd name="T1" fmla="*/ 0 h 1399"/>
                <a:gd name="T2" fmla="*/ 786 w 1398"/>
                <a:gd name="T3" fmla="*/ 5 h 1399"/>
                <a:gd name="T4" fmla="*/ 872 w 1398"/>
                <a:gd name="T5" fmla="*/ 21 h 1399"/>
                <a:gd name="T6" fmla="*/ 952 w 1398"/>
                <a:gd name="T7" fmla="*/ 46 h 1399"/>
                <a:gd name="T8" fmla="*/ 1027 w 1398"/>
                <a:gd name="T9" fmla="*/ 82 h 1399"/>
                <a:gd name="T10" fmla="*/ 1099 w 1398"/>
                <a:gd name="T11" fmla="*/ 124 h 1399"/>
                <a:gd name="T12" fmla="*/ 1163 w 1398"/>
                <a:gd name="T13" fmla="*/ 176 h 1399"/>
                <a:gd name="T14" fmla="*/ 1222 w 1398"/>
                <a:gd name="T15" fmla="*/ 235 h 1399"/>
                <a:gd name="T16" fmla="*/ 1273 w 1398"/>
                <a:gd name="T17" fmla="*/ 299 h 1399"/>
                <a:gd name="T18" fmla="*/ 1316 w 1398"/>
                <a:gd name="T19" fmla="*/ 371 h 1399"/>
                <a:gd name="T20" fmla="*/ 1352 w 1398"/>
                <a:gd name="T21" fmla="*/ 446 h 1399"/>
                <a:gd name="T22" fmla="*/ 1377 w 1398"/>
                <a:gd name="T23" fmla="*/ 526 h 1399"/>
                <a:gd name="T24" fmla="*/ 1393 w 1398"/>
                <a:gd name="T25" fmla="*/ 612 h 1399"/>
                <a:gd name="T26" fmla="*/ 1398 w 1398"/>
                <a:gd name="T27" fmla="*/ 699 h 1399"/>
                <a:gd name="T28" fmla="*/ 1393 w 1398"/>
                <a:gd name="T29" fmla="*/ 787 h 1399"/>
                <a:gd name="T30" fmla="*/ 1377 w 1398"/>
                <a:gd name="T31" fmla="*/ 873 h 1399"/>
                <a:gd name="T32" fmla="*/ 1352 w 1398"/>
                <a:gd name="T33" fmla="*/ 953 h 1399"/>
                <a:gd name="T34" fmla="*/ 1316 w 1398"/>
                <a:gd name="T35" fmla="*/ 1028 h 1399"/>
                <a:gd name="T36" fmla="*/ 1273 w 1398"/>
                <a:gd name="T37" fmla="*/ 1099 h 1399"/>
                <a:gd name="T38" fmla="*/ 1222 w 1398"/>
                <a:gd name="T39" fmla="*/ 1164 h 1399"/>
                <a:gd name="T40" fmla="*/ 1163 w 1398"/>
                <a:gd name="T41" fmla="*/ 1223 h 1399"/>
                <a:gd name="T42" fmla="*/ 1099 w 1398"/>
                <a:gd name="T43" fmla="*/ 1274 h 1399"/>
                <a:gd name="T44" fmla="*/ 1027 w 1398"/>
                <a:gd name="T45" fmla="*/ 1317 h 1399"/>
                <a:gd name="T46" fmla="*/ 952 w 1398"/>
                <a:gd name="T47" fmla="*/ 1353 h 1399"/>
                <a:gd name="T48" fmla="*/ 872 w 1398"/>
                <a:gd name="T49" fmla="*/ 1378 h 1399"/>
                <a:gd name="T50" fmla="*/ 786 w 1398"/>
                <a:gd name="T51" fmla="*/ 1394 h 1399"/>
                <a:gd name="T52" fmla="*/ 699 w 1398"/>
                <a:gd name="T53" fmla="*/ 1399 h 1399"/>
                <a:gd name="T54" fmla="*/ 612 w 1398"/>
                <a:gd name="T55" fmla="*/ 1394 h 1399"/>
                <a:gd name="T56" fmla="*/ 526 w 1398"/>
                <a:gd name="T57" fmla="*/ 1378 h 1399"/>
                <a:gd name="T58" fmla="*/ 446 w 1398"/>
                <a:gd name="T59" fmla="*/ 1353 h 1399"/>
                <a:gd name="T60" fmla="*/ 371 w 1398"/>
                <a:gd name="T61" fmla="*/ 1317 h 1399"/>
                <a:gd name="T62" fmla="*/ 300 w 1398"/>
                <a:gd name="T63" fmla="*/ 1274 h 1399"/>
                <a:gd name="T64" fmla="*/ 236 w 1398"/>
                <a:gd name="T65" fmla="*/ 1223 h 1399"/>
                <a:gd name="T66" fmla="*/ 177 w 1398"/>
                <a:gd name="T67" fmla="*/ 1164 h 1399"/>
                <a:gd name="T68" fmla="*/ 125 w 1398"/>
                <a:gd name="T69" fmla="*/ 1099 h 1399"/>
                <a:gd name="T70" fmla="*/ 82 w 1398"/>
                <a:gd name="T71" fmla="*/ 1028 h 1399"/>
                <a:gd name="T72" fmla="*/ 47 w 1398"/>
                <a:gd name="T73" fmla="*/ 953 h 1399"/>
                <a:gd name="T74" fmla="*/ 22 w 1398"/>
                <a:gd name="T75" fmla="*/ 873 h 1399"/>
                <a:gd name="T76" fmla="*/ 6 w 1398"/>
                <a:gd name="T77" fmla="*/ 787 h 1399"/>
                <a:gd name="T78" fmla="*/ 0 w 1398"/>
                <a:gd name="T79" fmla="*/ 699 h 1399"/>
                <a:gd name="T80" fmla="*/ 6 w 1398"/>
                <a:gd name="T81" fmla="*/ 612 h 1399"/>
                <a:gd name="T82" fmla="*/ 22 w 1398"/>
                <a:gd name="T83" fmla="*/ 526 h 1399"/>
                <a:gd name="T84" fmla="*/ 47 w 1398"/>
                <a:gd name="T85" fmla="*/ 446 h 1399"/>
                <a:gd name="T86" fmla="*/ 82 w 1398"/>
                <a:gd name="T87" fmla="*/ 371 h 1399"/>
                <a:gd name="T88" fmla="*/ 125 w 1398"/>
                <a:gd name="T89" fmla="*/ 299 h 1399"/>
                <a:gd name="T90" fmla="*/ 177 w 1398"/>
                <a:gd name="T91" fmla="*/ 235 h 1399"/>
                <a:gd name="T92" fmla="*/ 236 w 1398"/>
                <a:gd name="T93" fmla="*/ 176 h 1399"/>
                <a:gd name="T94" fmla="*/ 300 w 1398"/>
                <a:gd name="T95" fmla="*/ 124 h 1399"/>
                <a:gd name="T96" fmla="*/ 371 w 1398"/>
                <a:gd name="T97" fmla="*/ 82 h 1399"/>
                <a:gd name="T98" fmla="*/ 446 w 1398"/>
                <a:gd name="T99" fmla="*/ 46 h 1399"/>
                <a:gd name="T100" fmla="*/ 526 w 1398"/>
                <a:gd name="T101" fmla="*/ 21 h 1399"/>
                <a:gd name="T102" fmla="*/ 612 w 1398"/>
                <a:gd name="T103" fmla="*/ 5 h 1399"/>
                <a:gd name="T104" fmla="*/ 699 w 1398"/>
                <a:gd name="T105" fmla="*/ 0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98" h="1399">
                  <a:moveTo>
                    <a:pt x="699" y="0"/>
                  </a:moveTo>
                  <a:lnTo>
                    <a:pt x="786" y="5"/>
                  </a:lnTo>
                  <a:lnTo>
                    <a:pt x="872" y="21"/>
                  </a:lnTo>
                  <a:lnTo>
                    <a:pt x="952" y="46"/>
                  </a:lnTo>
                  <a:lnTo>
                    <a:pt x="1027" y="82"/>
                  </a:lnTo>
                  <a:lnTo>
                    <a:pt x="1099" y="124"/>
                  </a:lnTo>
                  <a:lnTo>
                    <a:pt x="1163" y="176"/>
                  </a:lnTo>
                  <a:lnTo>
                    <a:pt x="1222" y="235"/>
                  </a:lnTo>
                  <a:lnTo>
                    <a:pt x="1273" y="299"/>
                  </a:lnTo>
                  <a:lnTo>
                    <a:pt x="1316" y="371"/>
                  </a:lnTo>
                  <a:lnTo>
                    <a:pt x="1352" y="446"/>
                  </a:lnTo>
                  <a:lnTo>
                    <a:pt x="1377" y="526"/>
                  </a:lnTo>
                  <a:lnTo>
                    <a:pt x="1393" y="612"/>
                  </a:lnTo>
                  <a:lnTo>
                    <a:pt x="1398" y="699"/>
                  </a:lnTo>
                  <a:lnTo>
                    <a:pt x="1393" y="787"/>
                  </a:lnTo>
                  <a:lnTo>
                    <a:pt x="1377" y="873"/>
                  </a:lnTo>
                  <a:lnTo>
                    <a:pt x="1352" y="953"/>
                  </a:lnTo>
                  <a:lnTo>
                    <a:pt x="1316" y="1028"/>
                  </a:lnTo>
                  <a:lnTo>
                    <a:pt x="1273" y="1099"/>
                  </a:lnTo>
                  <a:lnTo>
                    <a:pt x="1222" y="1164"/>
                  </a:lnTo>
                  <a:lnTo>
                    <a:pt x="1163" y="1223"/>
                  </a:lnTo>
                  <a:lnTo>
                    <a:pt x="1099" y="1274"/>
                  </a:lnTo>
                  <a:lnTo>
                    <a:pt x="1027" y="1317"/>
                  </a:lnTo>
                  <a:lnTo>
                    <a:pt x="952" y="1353"/>
                  </a:lnTo>
                  <a:lnTo>
                    <a:pt x="872" y="1378"/>
                  </a:lnTo>
                  <a:lnTo>
                    <a:pt x="786" y="1394"/>
                  </a:lnTo>
                  <a:lnTo>
                    <a:pt x="699" y="1399"/>
                  </a:lnTo>
                  <a:lnTo>
                    <a:pt x="612" y="1394"/>
                  </a:lnTo>
                  <a:lnTo>
                    <a:pt x="526" y="1378"/>
                  </a:lnTo>
                  <a:lnTo>
                    <a:pt x="446" y="1353"/>
                  </a:lnTo>
                  <a:lnTo>
                    <a:pt x="371" y="1317"/>
                  </a:lnTo>
                  <a:lnTo>
                    <a:pt x="300" y="1274"/>
                  </a:lnTo>
                  <a:lnTo>
                    <a:pt x="236" y="1223"/>
                  </a:lnTo>
                  <a:lnTo>
                    <a:pt x="177" y="1164"/>
                  </a:lnTo>
                  <a:lnTo>
                    <a:pt x="125" y="1099"/>
                  </a:lnTo>
                  <a:lnTo>
                    <a:pt x="82" y="1028"/>
                  </a:lnTo>
                  <a:lnTo>
                    <a:pt x="47" y="953"/>
                  </a:lnTo>
                  <a:lnTo>
                    <a:pt x="22" y="873"/>
                  </a:lnTo>
                  <a:lnTo>
                    <a:pt x="6" y="787"/>
                  </a:lnTo>
                  <a:lnTo>
                    <a:pt x="0" y="699"/>
                  </a:lnTo>
                  <a:lnTo>
                    <a:pt x="6" y="612"/>
                  </a:lnTo>
                  <a:lnTo>
                    <a:pt x="22" y="526"/>
                  </a:lnTo>
                  <a:lnTo>
                    <a:pt x="47" y="446"/>
                  </a:lnTo>
                  <a:lnTo>
                    <a:pt x="82" y="371"/>
                  </a:lnTo>
                  <a:lnTo>
                    <a:pt x="125" y="299"/>
                  </a:lnTo>
                  <a:lnTo>
                    <a:pt x="177" y="235"/>
                  </a:lnTo>
                  <a:lnTo>
                    <a:pt x="236" y="176"/>
                  </a:lnTo>
                  <a:lnTo>
                    <a:pt x="300" y="124"/>
                  </a:lnTo>
                  <a:lnTo>
                    <a:pt x="371" y="82"/>
                  </a:lnTo>
                  <a:lnTo>
                    <a:pt x="446" y="46"/>
                  </a:lnTo>
                  <a:lnTo>
                    <a:pt x="526" y="21"/>
                  </a:lnTo>
                  <a:lnTo>
                    <a:pt x="612" y="5"/>
                  </a:lnTo>
                  <a:lnTo>
                    <a:pt x="6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112" name="Freeform 428"/>
          <p:cNvSpPr>
            <a:spLocks/>
          </p:cNvSpPr>
          <p:nvPr/>
        </p:nvSpPr>
        <p:spPr bwMode="auto">
          <a:xfrm>
            <a:off x="3082914" y="2834598"/>
            <a:ext cx="232153" cy="232153"/>
          </a:xfrm>
          <a:custGeom>
            <a:avLst/>
            <a:gdLst>
              <a:gd name="T0" fmla="*/ 3933 w 5892"/>
              <a:gd name="T1" fmla="*/ 49 h 5893"/>
              <a:gd name="T2" fmla="*/ 4235 w 5892"/>
              <a:gd name="T3" fmla="*/ 237 h 5893"/>
              <a:gd name="T4" fmla="*/ 4431 w 5892"/>
              <a:gd name="T5" fmla="*/ 533 h 5893"/>
              <a:gd name="T6" fmla="*/ 4486 w 5892"/>
              <a:gd name="T7" fmla="*/ 900 h 5893"/>
              <a:gd name="T8" fmla="*/ 4377 w 5892"/>
              <a:gd name="T9" fmla="*/ 1255 h 5893"/>
              <a:gd name="T10" fmla="*/ 4377 w 5892"/>
              <a:gd name="T11" fmla="*/ 1363 h 5893"/>
              <a:gd name="T12" fmla="*/ 4470 w 5892"/>
              <a:gd name="T13" fmla="*/ 1416 h 5893"/>
              <a:gd name="T14" fmla="*/ 5741 w 5892"/>
              <a:gd name="T15" fmla="*/ 1458 h 5893"/>
              <a:gd name="T16" fmla="*/ 5874 w 5892"/>
              <a:gd name="T17" fmla="*/ 1614 h 5893"/>
              <a:gd name="T18" fmla="*/ 5818 w 5892"/>
              <a:gd name="T19" fmla="*/ 2811 h 5893"/>
              <a:gd name="T20" fmla="*/ 5486 w 5892"/>
              <a:gd name="T21" fmla="*/ 2723 h 5893"/>
              <a:gd name="T22" fmla="*/ 5131 w 5892"/>
              <a:gd name="T23" fmla="*/ 2782 h 5893"/>
              <a:gd name="T24" fmla="*/ 4840 w 5892"/>
              <a:gd name="T25" fmla="*/ 2981 h 5893"/>
              <a:gd name="T26" fmla="*/ 4655 w 5892"/>
              <a:gd name="T27" fmla="*/ 3279 h 5893"/>
              <a:gd name="T28" fmla="*/ 4610 w 5892"/>
              <a:gd name="T29" fmla="*/ 3639 h 5893"/>
              <a:gd name="T30" fmla="*/ 4716 w 5892"/>
              <a:gd name="T31" fmla="*/ 3975 h 5893"/>
              <a:gd name="T32" fmla="*/ 4946 w 5892"/>
              <a:gd name="T33" fmla="*/ 4231 h 5893"/>
              <a:gd name="T34" fmla="*/ 5262 w 5892"/>
              <a:gd name="T35" fmla="*/ 4376 h 5893"/>
              <a:gd name="T36" fmla="*/ 5635 w 5892"/>
              <a:gd name="T37" fmla="*/ 4374 h 5893"/>
              <a:gd name="T38" fmla="*/ 5892 w 5892"/>
              <a:gd name="T39" fmla="*/ 5590 h 5893"/>
              <a:gd name="T40" fmla="*/ 5820 w 5892"/>
              <a:gd name="T41" fmla="*/ 5785 h 5893"/>
              <a:gd name="T42" fmla="*/ 5644 w 5892"/>
              <a:gd name="T43" fmla="*/ 5887 h 5893"/>
              <a:gd name="T44" fmla="*/ 4427 w 5892"/>
              <a:gd name="T45" fmla="*/ 5755 h 5893"/>
              <a:gd name="T46" fmla="*/ 4488 w 5892"/>
              <a:gd name="T47" fmla="*/ 5438 h 5893"/>
              <a:gd name="T48" fmla="*/ 4413 w 5892"/>
              <a:gd name="T49" fmla="*/ 5090 h 5893"/>
              <a:gd name="T50" fmla="*/ 4208 w 5892"/>
              <a:gd name="T51" fmla="*/ 4814 h 5893"/>
              <a:gd name="T52" fmla="*/ 3906 w 5892"/>
              <a:gd name="T53" fmla="*/ 4642 h 5893"/>
              <a:gd name="T54" fmla="*/ 3546 w 5892"/>
              <a:gd name="T55" fmla="*/ 4607 h 5893"/>
              <a:gd name="T56" fmla="*/ 3210 w 5892"/>
              <a:gd name="T57" fmla="*/ 4728 h 5893"/>
              <a:gd name="T58" fmla="*/ 2957 w 5892"/>
              <a:gd name="T59" fmla="*/ 4971 h 5893"/>
              <a:gd name="T60" fmla="*/ 2824 w 5892"/>
              <a:gd name="T61" fmla="*/ 5303 h 5893"/>
              <a:gd name="T62" fmla="*/ 2842 w 5892"/>
              <a:gd name="T63" fmla="*/ 5660 h 5893"/>
              <a:gd name="T64" fmla="*/ 1713 w 5892"/>
              <a:gd name="T65" fmla="*/ 5893 h 5893"/>
              <a:gd name="T66" fmla="*/ 1517 w 5892"/>
              <a:gd name="T67" fmla="*/ 5821 h 5893"/>
              <a:gd name="T68" fmla="*/ 1415 w 5892"/>
              <a:gd name="T69" fmla="*/ 5645 h 5893"/>
              <a:gd name="T70" fmla="*/ 1393 w 5892"/>
              <a:gd name="T71" fmla="*/ 4328 h 5893"/>
              <a:gd name="T72" fmla="*/ 1303 w 5892"/>
              <a:gd name="T73" fmla="*/ 4276 h 5893"/>
              <a:gd name="T74" fmla="*/ 1093 w 5892"/>
              <a:gd name="T75" fmla="*/ 4356 h 5893"/>
              <a:gd name="T76" fmla="*/ 743 w 5892"/>
              <a:gd name="T77" fmla="*/ 4391 h 5893"/>
              <a:gd name="T78" fmla="*/ 404 w 5892"/>
              <a:gd name="T79" fmla="*/ 4276 h 5893"/>
              <a:gd name="T80" fmla="*/ 149 w 5892"/>
              <a:gd name="T81" fmla="*/ 4036 h 5893"/>
              <a:gd name="T82" fmla="*/ 13 w 5892"/>
              <a:gd name="T83" fmla="*/ 3706 h 5893"/>
              <a:gd name="T84" fmla="*/ 29 w 5892"/>
              <a:gd name="T85" fmla="*/ 3342 h 5893"/>
              <a:gd name="T86" fmla="*/ 187 w 5892"/>
              <a:gd name="T87" fmla="*/ 3033 h 5893"/>
              <a:gd name="T88" fmla="*/ 454 w 5892"/>
              <a:gd name="T89" fmla="*/ 2815 h 5893"/>
              <a:gd name="T90" fmla="*/ 797 w 5892"/>
              <a:gd name="T91" fmla="*/ 2723 h 5893"/>
              <a:gd name="T92" fmla="*/ 1167 w 5892"/>
              <a:gd name="T93" fmla="*/ 2790 h 5893"/>
              <a:gd name="T94" fmla="*/ 1330 w 5892"/>
              <a:gd name="T95" fmla="*/ 2840 h 5893"/>
              <a:gd name="T96" fmla="*/ 1406 w 5892"/>
              <a:gd name="T97" fmla="*/ 2765 h 5893"/>
              <a:gd name="T98" fmla="*/ 1427 w 5892"/>
              <a:gd name="T99" fmla="*/ 1614 h 5893"/>
              <a:gd name="T100" fmla="*/ 1558 w 5892"/>
              <a:gd name="T101" fmla="*/ 1458 h 5893"/>
              <a:gd name="T102" fmla="*/ 2831 w 5892"/>
              <a:gd name="T103" fmla="*/ 1416 h 5893"/>
              <a:gd name="T104" fmla="*/ 2924 w 5892"/>
              <a:gd name="T105" fmla="*/ 1363 h 5893"/>
              <a:gd name="T106" fmla="*/ 2924 w 5892"/>
              <a:gd name="T107" fmla="*/ 1253 h 5893"/>
              <a:gd name="T108" fmla="*/ 2817 w 5892"/>
              <a:gd name="T109" fmla="*/ 927 h 5893"/>
              <a:gd name="T110" fmla="*/ 2856 w 5892"/>
              <a:gd name="T111" fmla="*/ 570 h 5893"/>
              <a:gd name="T112" fmla="*/ 3032 w 5892"/>
              <a:gd name="T113" fmla="*/ 271 h 5893"/>
              <a:gd name="T114" fmla="*/ 3312 w 5892"/>
              <a:gd name="T115" fmla="*/ 70 h 5893"/>
              <a:gd name="T116" fmla="*/ 3664 w 5892"/>
              <a:gd name="T117" fmla="*/ 0 h 5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892" h="5893">
                <a:moveTo>
                  <a:pt x="3664" y="0"/>
                </a:moveTo>
                <a:lnTo>
                  <a:pt x="3757" y="6"/>
                </a:lnTo>
                <a:lnTo>
                  <a:pt x="3847" y="23"/>
                </a:lnTo>
                <a:lnTo>
                  <a:pt x="3933" y="49"/>
                </a:lnTo>
                <a:lnTo>
                  <a:pt x="4016" y="84"/>
                </a:lnTo>
                <a:lnTo>
                  <a:pt x="4095" y="127"/>
                </a:lnTo>
                <a:lnTo>
                  <a:pt x="4167" y="179"/>
                </a:lnTo>
                <a:lnTo>
                  <a:pt x="4235" y="237"/>
                </a:lnTo>
                <a:lnTo>
                  <a:pt x="4294" y="303"/>
                </a:lnTo>
                <a:lnTo>
                  <a:pt x="4348" y="375"/>
                </a:lnTo>
                <a:lnTo>
                  <a:pt x="4393" y="450"/>
                </a:lnTo>
                <a:lnTo>
                  <a:pt x="4431" y="533"/>
                </a:lnTo>
                <a:lnTo>
                  <a:pt x="4459" y="619"/>
                </a:lnTo>
                <a:lnTo>
                  <a:pt x="4479" y="708"/>
                </a:lnTo>
                <a:lnTo>
                  <a:pt x="4488" y="802"/>
                </a:lnTo>
                <a:lnTo>
                  <a:pt x="4486" y="900"/>
                </a:lnTo>
                <a:lnTo>
                  <a:pt x="4474" y="995"/>
                </a:lnTo>
                <a:lnTo>
                  <a:pt x="4450" y="1085"/>
                </a:lnTo>
                <a:lnTo>
                  <a:pt x="4418" y="1173"/>
                </a:lnTo>
                <a:lnTo>
                  <a:pt x="4377" y="1255"/>
                </a:lnTo>
                <a:lnTo>
                  <a:pt x="4364" y="1282"/>
                </a:lnTo>
                <a:lnTo>
                  <a:pt x="4361" y="1311"/>
                </a:lnTo>
                <a:lnTo>
                  <a:pt x="4366" y="1338"/>
                </a:lnTo>
                <a:lnTo>
                  <a:pt x="4377" y="1363"/>
                </a:lnTo>
                <a:lnTo>
                  <a:pt x="4393" y="1384"/>
                </a:lnTo>
                <a:lnTo>
                  <a:pt x="4415" y="1400"/>
                </a:lnTo>
                <a:lnTo>
                  <a:pt x="4440" y="1413"/>
                </a:lnTo>
                <a:lnTo>
                  <a:pt x="4470" y="1416"/>
                </a:lnTo>
                <a:lnTo>
                  <a:pt x="5589" y="1416"/>
                </a:lnTo>
                <a:lnTo>
                  <a:pt x="5644" y="1422"/>
                </a:lnTo>
                <a:lnTo>
                  <a:pt x="5695" y="1434"/>
                </a:lnTo>
                <a:lnTo>
                  <a:pt x="5741" y="1458"/>
                </a:lnTo>
                <a:lnTo>
                  <a:pt x="5784" y="1488"/>
                </a:lnTo>
                <a:lnTo>
                  <a:pt x="5820" y="1524"/>
                </a:lnTo>
                <a:lnTo>
                  <a:pt x="5851" y="1565"/>
                </a:lnTo>
                <a:lnTo>
                  <a:pt x="5874" y="1614"/>
                </a:lnTo>
                <a:lnTo>
                  <a:pt x="5887" y="1664"/>
                </a:lnTo>
                <a:lnTo>
                  <a:pt x="5892" y="1719"/>
                </a:lnTo>
                <a:lnTo>
                  <a:pt x="5892" y="2852"/>
                </a:lnTo>
                <a:lnTo>
                  <a:pt x="5818" y="2811"/>
                </a:lnTo>
                <a:lnTo>
                  <a:pt x="5741" y="2777"/>
                </a:lnTo>
                <a:lnTo>
                  <a:pt x="5660" y="2750"/>
                </a:lnTo>
                <a:lnTo>
                  <a:pt x="5574" y="2732"/>
                </a:lnTo>
                <a:lnTo>
                  <a:pt x="5486" y="2723"/>
                </a:lnTo>
                <a:lnTo>
                  <a:pt x="5397" y="2723"/>
                </a:lnTo>
                <a:lnTo>
                  <a:pt x="5305" y="2734"/>
                </a:lnTo>
                <a:lnTo>
                  <a:pt x="5215" y="2754"/>
                </a:lnTo>
                <a:lnTo>
                  <a:pt x="5131" y="2782"/>
                </a:lnTo>
                <a:lnTo>
                  <a:pt x="5050" y="2822"/>
                </a:lnTo>
                <a:lnTo>
                  <a:pt x="4975" y="2867"/>
                </a:lnTo>
                <a:lnTo>
                  <a:pt x="4905" y="2921"/>
                </a:lnTo>
                <a:lnTo>
                  <a:pt x="4840" y="2981"/>
                </a:lnTo>
                <a:lnTo>
                  <a:pt x="4783" y="3048"/>
                </a:lnTo>
                <a:lnTo>
                  <a:pt x="4732" y="3120"/>
                </a:lnTo>
                <a:lnTo>
                  <a:pt x="4689" y="3197"/>
                </a:lnTo>
                <a:lnTo>
                  <a:pt x="4655" y="3279"/>
                </a:lnTo>
                <a:lnTo>
                  <a:pt x="4628" y="3365"/>
                </a:lnTo>
                <a:lnTo>
                  <a:pt x="4612" y="3455"/>
                </a:lnTo>
                <a:lnTo>
                  <a:pt x="4607" y="3548"/>
                </a:lnTo>
                <a:lnTo>
                  <a:pt x="4610" y="3639"/>
                </a:lnTo>
                <a:lnTo>
                  <a:pt x="4623" y="3729"/>
                </a:lnTo>
                <a:lnTo>
                  <a:pt x="4646" y="3815"/>
                </a:lnTo>
                <a:lnTo>
                  <a:pt x="4677" y="3898"/>
                </a:lnTo>
                <a:lnTo>
                  <a:pt x="4716" y="3975"/>
                </a:lnTo>
                <a:lnTo>
                  <a:pt x="4765" y="4048"/>
                </a:lnTo>
                <a:lnTo>
                  <a:pt x="4818" y="4114"/>
                </a:lnTo>
                <a:lnTo>
                  <a:pt x="4879" y="4177"/>
                </a:lnTo>
                <a:lnTo>
                  <a:pt x="4946" y="4231"/>
                </a:lnTo>
                <a:lnTo>
                  <a:pt x="5018" y="4279"/>
                </a:lnTo>
                <a:lnTo>
                  <a:pt x="5095" y="4321"/>
                </a:lnTo>
                <a:lnTo>
                  <a:pt x="5177" y="4353"/>
                </a:lnTo>
                <a:lnTo>
                  <a:pt x="5262" y="4376"/>
                </a:lnTo>
                <a:lnTo>
                  <a:pt x="5352" y="4391"/>
                </a:lnTo>
                <a:lnTo>
                  <a:pt x="5443" y="4396"/>
                </a:lnTo>
                <a:lnTo>
                  <a:pt x="5542" y="4391"/>
                </a:lnTo>
                <a:lnTo>
                  <a:pt x="5635" y="4374"/>
                </a:lnTo>
                <a:lnTo>
                  <a:pt x="5725" y="4348"/>
                </a:lnTo>
                <a:lnTo>
                  <a:pt x="5811" y="4312"/>
                </a:lnTo>
                <a:lnTo>
                  <a:pt x="5892" y="4265"/>
                </a:lnTo>
                <a:lnTo>
                  <a:pt x="5892" y="5590"/>
                </a:lnTo>
                <a:lnTo>
                  <a:pt x="5887" y="5645"/>
                </a:lnTo>
                <a:lnTo>
                  <a:pt x="5874" y="5696"/>
                </a:lnTo>
                <a:lnTo>
                  <a:pt x="5851" y="5742"/>
                </a:lnTo>
                <a:lnTo>
                  <a:pt x="5820" y="5785"/>
                </a:lnTo>
                <a:lnTo>
                  <a:pt x="5784" y="5821"/>
                </a:lnTo>
                <a:lnTo>
                  <a:pt x="5741" y="5852"/>
                </a:lnTo>
                <a:lnTo>
                  <a:pt x="5695" y="5875"/>
                </a:lnTo>
                <a:lnTo>
                  <a:pt x="5644" y="5887"/>
                </a:lnTo>
                <a:lnTo>
                  <a:pt x="5589" y="5893"/>
                </a:lnTo>
                <a:lnTo>
                  <a:pt x="4353" y="5893"/>
                </a:lnTo>
                <a:lnTo>
                  <a:pt x="4393" y="5825"/>
                </a:lnTo>
                <a:lnTo>
                  <a:pt x="4427" y="5755"/>
                </a:lnTo>
                <a:lnTo>
                  <a:pt x="4452" y="5680"/>
                </a:lnTo>
                <a:lnTo>
                  <a:pt x="4472" y="5601"/>
                </a:lnTo>
                <a:lnTo>
                  <a:pt x="4485" y="5520"/>
                </a:lnTo>
                <a:lnTo>
                  <a:pt x="4488" y="5438"/>
                </a:lnTo>
                <a:lnTo>
                  <a:pt x="4483" y="5346"/>
                </a:lnTo>
                <a:lnTo>
                  <a:pt x="4468" y="5256"/>
                </a:lnTo>
                <a:lnTo>
                  <a:pt x="4445" y="5172"/>
                </a:lnTo>
                <a:lnTo>
                  <a:pt x="4413" y="5090"/>
                </a:lnTo>
                <a:lnTo>
                  <a:pt x="4371" y="5013"/>
                </a:lnTo>
                <a:lnTo>
                  <a:pt x="4325" y="4941"/>
                </a:lnTo>
                <a:lnTo>
                  <a:pt x="4269" y="4873"/>
                </a:lnTo>
                <a:lnTo>
                  <a:pt x="4208" y="4814"/>
                </a:lnTo>
                <a:lnTo>
                  <a:pt x="4140" y="4758"/>
                </a:lnTo>
                <a:lnTo>
                  <a:pt x="4066" y="4711"/>
                </a:lnTo>
                <a:lnTo>
                  <a:pt x="3989" y="4672"/>
                </a:lnTo>
                <a:lnTo>
                  <a:pt x="3906" y="4642"/>
                </a:lnTo>
                <a:lnTo>
                  <a:pt x="3820" y="4618"/>
                </a:lnTo>
                <a:lnTo>
                  <a:pt x="3731" y="4606"/>
                </a:lnTo>
                <a:lnTo>
                  <a:pt x="3639" y="4602"/>
                </a:lnTo>
                <a:lnTo>
                  <a:pt x="3546" y="4607"/>
                </a:lnTo>
                <a:lnTo>
                  <a:pt x="3456" y="4624"/>
                </a:lnTo>
                <a:lnTo>
                  <a:pt x="3370" y="4651"/>
                </a:lnTo>
                <a:lnTo>
                  <a:pt x="3287" y="4685"/>
                </a:lnTo>
                <a:lnTo>
                  <a:pt x="3210" y="4728"/>
                </a:lnTo>
                <a:lnTo>
                  <a:pt x="3136" y="4778"/>
                </a:lnTo>
                <a:lnTo>
                  <a:pt x="3070" y="4837"/>
                </a:lnTo>
                <a:lnTo>
                  <a:pt x="3009" y="4901"/>
                </a:lnTo>
                <a:lnTo>
                  <a:pt x="2957" y="4971"/>
                </a:lnTo>
                <a:lnTo>
                  <a:pt x="2910" y="5048"/>
                </a:lnTo>
                <a:lnTo>
                  <a:pt x="2872" y="5129"/>
                </a:lnTo>
                <a:lnTo>
                  <a:pt x="2844" y="5213"/>
                </a:lnTo>
                <a:lnTo>
                  <a:pt x="2824" y="5303"/>
                </a:lnTo>
                <a:lnTo>
                  <a:pt x="2813" y="5396"/>
                </a:lnTo>
                <a:lnTo>
                  <a:pt x="2815" y="5486"/>
                </a:lnTo>
                <a:lnTo>
                  <a:pt x="2824" y="5576"/>
                </a:lnTo>
                <a:lnTo>
                  <a:pt x="2842" y="5660"/>
                </a:lnTo>
                <a:lnTo>
                  <a:pt x="2871" y="5742"/>
                </a:lnTo>
                <a:lnTo>
                  <a:pt x="2905" y="5819"/>
                </a:lnTo>
                <a:lnTo>
                  <a:pt x="2948" y="5893"/>
                </a:lnTo>
                <a:lnTo>
                  <a:pt x="1713" y="5893"/>
                </a:lnTo>
                <a:lnTo>
                  <a:pt x="1657" y="5887"/>
                </a:lnTo>
                <a:lnTo>
                  <a:pt x="1607" y="5875"/>
                </a:lnTo>
                <a:lnTo>
                  <a:pt x="1558" y="5852"/>
                </a:lnTo>
                <a:lnTo>
                  <a:pt x="1517" y="5821"/>
                </a:lnTo>
                <a:lnTo>
                  <a:pt x="1481" y="5785"/>
                </a:lnTo>
                <a:lnTo>
                  <a:pt x="1451" y="5742"/>
                </a:lnTo>
                <a:lnTo>
                  <a:pt x="1427" y="5696"/>
                </a:lnTo>
                <a:lnTo>
                  <a:pt x="1415" y="5645"/>
                </a:lnTo>
                <a:lnTo>
                  <a:pt x="1409" y="5590"/>
                </a:lnTo>
                <a:lnTo>
                  <a:pt x="1409" y="4383"/>
                </a:lnTo>
                <a:lnTo>
                  <a:pt x="1406" y="4353"/>
                </a:lnTo>
                <a:lnTo>
                  <a:pt x="1393" y="4328"/>
                </a:lnTo>
                <a:lnTo>
                  <a:pt x="1377" y="4306"/>
                </a:lnTo>
                <a:lnTo>
                  <a:pt x="1355" y="4290"/>
                </a:lnTo>
                <a:lnTo>
                  <a:pt x="1330" y="4279"/>
                </a:lnTo>
                <a:lnTo>
                  <a:pt x="1303" y="4276"/>
                </a:lnTo>
                <a:lnTo>
                  <a:pt x="1275" y="4278"/>
                </a:lnTo>
                <a:lnTo>
                  <a:pt x="1248" y="4288"/>
                </a:lnTo>
                <a:lnTo>
                  <a:pt x="1172" y="4326"/>
                </a:lnTo>
                <a:lnTo>
                  <a:pt x="1093" y="4356"/>
                </a:lnTo>
                <a:lnTo>
                  <a:pt x="1011" y="4378"/>
                </a:lnTo>
                <a:lnTo>
                  <a:pt x="926" y="4391"/>
                </a:lnTo>
                <a:lnTo>
                  <a:pt x="838" y="4396"/>
                </a:lnTo>
                <a:lnTo>
                  <a:pt x="743" y="4391"/>
                </a:lnTo>
                <a:lnTo>
                  <a:pt x="653" y="4376"/>
                </a:lnTo>
                <a:lnTo>
                  <a:pt x="566" y="4351"/>
                </a:lnTo>
                <a:lnTo>
                  <a:pt x="483" y="4317"/>
                </a:lnTo>
                <a:lnTo>
                  <a:pt x="404" y="4276"/>
                </a:lnTo>
                <a:lnTo>
                  <a:pt x="330" y="4226"/>
                </a:lnTo>
                <a:lnTo>
                  <a:pt x="264" y="4168"/>
                </a:lnTo>
                <a:lnTo>
                  <a:pt x="203" y="4106"/>
                </a:lnTo>
                <a:lnTo>
                  <a:pt x="149" y="4036"/>
                </a:lnTo>
                <a:lnTo>
                  <a:pt x="102" y="3960"/>
                </a:lnTo>
                <a:lnTo>
                  <a:pt x="63" y="3880"/>
                </a:lnTo>
                <a:lnTo>
                  <a:pt x="34" y="3795"/>
                </a:lnTo>
                <a:lnTo>
                  <a:pt x="13" y="3706"/>
                </a:lnTo>
                <a:lnTo>
                  <a:pt x="2" y="3614"/>
                </a:lnTo>
                <a:lnTo>
                  <a:pt x="0" y="3519"/>
                </a:lnTo>
                <a:lnTo>
                  <a:pt x="11" y="3430"/>
                </a:lnTo>
                <a:lnTo>
                  <a:pt x="29" y="3342"/>
                </a:lnTo>
                <a:lnTo>
                  <a:pt x="56" y="3258"/>
                </a:lnTo>
                <a:lnTo>
                  <a:pt x="92" y="3179"/>
                </a:lnTo>
                <a:lnTo>
                  <a:pt x="136" y="3103"/>
                </a:lnTo>
                <a:lnTo>
                  <a:pt x="187" y="3033"/>
                </a:lnTo>
                <a:lnTo>
                  <a:pt x="246" y="2969"/>
                </a:lnTo>
                <a:lnTo>
                  <a:pt x="309" y="2910"/>
                </a:lnTo>
                <a:lnTo>
                  <a:pt x="379" y="2860"/>
                </a:lnTo>
                <a:lnTo>
                  <a:pt x="454" y="2815"/>
                </a:lnTo>
                <a:lnTo>
                  <a:pt x="535" y="2779"/>
                </a:lnTo>
                <a:lnTo>
                  <a:pt x="619" y="2752"/>
                </a:lnTo>
                <a:lnTo>
                  <a:pt x="706" y="2732"/>
                </a:lnTo>
                <a:lnTo>
                  <a:pt x="797" y="2723"/>
                </a:lnTo>
                <a:lnTo>
                  <a:pt x="894" y="2725"/>
                </a:lnTo>
                <a:lnTo>
                  <a:pt x="989" y="2736"/>
                </a:lnTo>
                <a:lnTo>
                  <a:pt x="1079" y="2757"/>
                </a:lnTo>
                <a:lnTo>
                  <a:pt x="1167" y="2790"/>
                </a:lnTo>
                <a:lnTo>
                  <a:pt x="1249" y="2831"/>
                </a:lnTo>
                <a:lnTo>
                  <a:pt x="1276" y="2842"/>
                </a:lnTo>
                <a:lnTo>
                  <a:pt x="1303" y="2843"/>
                </a:lnTo>
                <a:lnTo>
                  <a:pt x="1330" y="2840"/>
                </a:lnTo>
                <a:lnTo>
                  <a:pt x="1355" y="2829"/>
                </a:lnTo>
                <a:lnTo>
                  <a:pt x="1377" y="2813"/>
                </a:lnTo>
                <a:lnTo>
                  <a:pt x="1393" y="2791"/>
                </a:lnTo>
                <a:lnTo>
                  <a:pt x="1406" y="2765"/>
                </a:lnTo>
                <a:lnTo>
                  <a:pt x="1409" y="2736"/>
                </a:lnTo>
                <a:lnTo>
                  <a:pt x="1409" y="1719"/>
                </a:lnTo>
                <a:lnTo>
                  <a:pt x="1415" y="1664"/>
                </a:lnTo>
                <a:lnTo>
                  <a:pt x="1427" y="1614"/>
                </a:lnTo>
                <a:lnTo>
                  <a:pt x="1451" y="1565"/>
                </a:lnTo>
                <a:lnTo>
                  <a:pt x="1481" y="1524"/>
                </a:lnTo>
                <a:lnTo>
                  <a:pt x="1517" y="1488"/>
                </a:lnTo>
                <a:lnTo>
                  <a:pt x="1558" y="1458"/>
                </a:lnTo>
                <a:lnTo>
                  <a:pt x="1607" y="1434"/>
                </a:lnTo>
                <a:lnTo>
                  <a:pt x="1657" y="1422"/>
                </a:lnTo>
                <a:lnTo>
                  <a:pt x="1713" y="1416"/>
                </a:lnTo>
                <a:lnTo>
                  <a:pt x="2831" y="1416"/>
                </a:lnTo>
                <a:lnTo>
                  <a:pt x="2862" y="1413"/>
                </a:lnTo>
                <a:lnTo>
                  <a:pt x="2887" y="1400"/>
                </a:lnTo>
                <a:lnTo>
                  <a:pt x="2908" y="1384"/>
                </a:lnTo>
                <a:lnTo>
                  <a:pt x="2924" y="1363"/>
                </a:lnTo>
                <a:lnTo>
                  <a:pt x="2935" y="1338"/>
                </a:lnTo>
                <a:lnTo>
                  <a:pt x="2939" y="1309"/>
                </a:lnTo>
                <a:lnTo>
                  <a:pt x="2935" y="1282"/>
                </a:lnTo>
                <a:lnTo>
                  <a:pt x="2924" y="1253"/>
                </a:lnTo>
                <a:lnTo>
                  <a:pt x="2885" y="1178"/>
                </a:lnTo>
                <a:lnTo>
                  <a:pt x="2854" y="1097"/>
                </a:lnTo>
                <a:lnTo>
                  <a:pt x="2831" y="1013"/>
                </a:lnTo>
                <a:lnTo>
                  <a:pt x="2817" y="927"/>
                </a:lnTo>
                <a:lnTo>
                  <a:pt x="2813" y="836"/>
                </a:lnTo>
                <a:lnTo>
                  <a:pt x="2819" y="744"/>
                </a:lnTo>
                <a:lnTo>
                  <a:pt x="2833" y="655"/>
                </a:lnTo>
                <a:lnTo>
                  <a:pt x="2856" y="570"/>
                </a:lnTo>
                <a:lnTo>
                  <a:pt x="2889" y="488"/>
                </a:lnTo>
                <a:lnTo>
                  <a:pt x="2930" y="411"/>
                </a:lnTo>
                <a:lnTo>
                  <a:pt x="2977" y="339"/>
                </a:lnTo>
                <a:lnTo>
                  <a:pt x="3032" y="271"/>
                </a:lnTo>
                <a:lnTo>
                  <a:pt x="3093" y="212"/>
                </a:lnTo>
                <a:lnTo>
                  <a:pt x="3161" y="156"/>
                </a:lnTo>
                <a:lnTo>
                  <a:pt x="3235" y="110"/>
                </a:lnTo>
                <a:lnTo>
                  <a:pt x="3312" y="70"/>
                </a:lnTo>
                <a:lnTo>
                  <a:pt x="3395" y="40"/>
                </a:lnTo>
                <a:lnTo>
                  <a:pt x="3481" y="16"/>
                </a:lnTo>
                <a:lnTo>
                  <a:pt x="3571" y="4"/>
                </a:lnTo>
                <a:lnTo>
                  <a:pt x="366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171" name="Group 498"/>
          <p:cNvGrpSpPr>
            <a:grpSpLocks noChangeAspect="1"/>
          </p:cNvGrpSpPr>
          <p:nvPr/>
        </p:nvGrpSpPr>
        <p:grpSpPr bwMode="auto">
          <a:xfrm>
            <a:off x="8045542" y="2799795"/>
            <a:ext cx="266181" cy="301760"/>
            <a:chOff x="10185" y="-2167"/>
            <a:chExt cx="2596" cy="2943"/>
          </a:xfrm>
          <a:solidFill>
            <a:schemeClr val="tx1">
              <a:lumMod val="65000"/>
              <a:lumOff val="35000"/>
            </a:schemeClr>
          </a:solidFill>
        </p:grpSpPr>
        <p:sp>
          <p:nvSpPr>
            <p:cNvPr id="1174" name="Freeform 500"/>
            <p:cNvSpPr>
              <a:spLocks/>
            </p:cNvSpPr>
            <p:nvPr/>
          </p:nvSpPr>
          <p:spPr bwMode="auto">
            <a:xfrm>
              <a:off x="10509" y="-2167"/>
              <a:ext cx="479" cy="462"/>
            </a:xfrm>
            <a:custGeom>
              <a:avLst/>
              <a:gdLst>
                <a:gd name="T0" fmla="*/ 479 w 959"/>
                <a:gd name="T1" fmla="*/ 0 h 925"/>
                <a:gd name="T2" fmla="*/ 549 w 959"/>
                <a:gd name="T3" fmla="*/ 5 h 925"/>
                <a:gd name="T4" fmla="*/ 617 w 959"/>
                <a:gd name="T5" fmla="*/ 21 h 925"/>
                <a:gd name="T6" fmla="*/ 682 w 959"/>
                <a:gd name="T7" fmla="*/ 45 h 925"/>
                <a:gd name="T8" fmla="*/ 741 w 959"/>
                <a:gd name="T9" fmla="*/ 77 h 925"/>
                <a:gd name="T10" fmla="*/ 794 w 959"/>
                <a:gd name="T11" fmla="*/ 118 h 925"/>
                <a:gd name="T12" fmla="*/ 841 w 959"/>
                <a:gd name="T13" fmla="*/ 164 h 925"/>
                <a:gd name="T14" fmla="*/ 882 w 959"/>
                <a:gd name="T15" fmla="*/ 218 h 925"/>
                <a:gd name="T16" fmla="*/ 914 w 959"/>
                <a:gd name="T17" fmla="*/ 277 h 925"/>
                <a:gd name="T18" fmla="*/ 939 w 959"/>
                <a:gd name="T19" fmla="*/ 342 h 925"/>
                <a:gd name="T20" fmla="*/ 953 w 959"/>
                <a:gd name="T21" fmla="*/ 409 h 925"/>
                <a:gd name="T22" fmla="*/ 959 w 959"/>
                <a:gd name="T23" fmla="*/ 479 h 925"/>
                <a:gd name="T24" fmla="*/ 955 w 959"/>
                <a:gd name="T25" fmla="*/ 544 h 925"/>
                <a:gd name="T26" fmla="*/ 943 w 959"/>
                <a:gd name="T27" fmla="*/ 606 h 925"/>
                <a:gd name="T28" fmla="*/ 923 w 959"/>
                <a:gd name="T29" fmla="*/ 664 h 925"/>
                <a:gd name="T30" fmla="*/ 894 w 959"/>
                <a:gd name="T31" fmla="*/ 719 h 925"/>
                <a:gd name="T32" fmla="*/ 862 w 959"/>
                <a:gd name="T33" fmla="*/ 769 h 925"/>
                <a:gd name="T34" fmla="*/ 823 w 959"/>
                <a:gd name="T35" fmla="*/ 816 h 925"/>
                <a:gd name="T36" fmla="*/ 778 w 959"/>
                <a:gd name="T37" fmla="*/ 855 h 925"/>
                <a:gd name="T38" fmla="*/ 723 w 959"/>
                <a:gd name="T39" fmla="*/ 832 h 925"/>
                <a:gd name="T40" fmla="*/ 665 w 959"/>
                <a:gd name="T41" fmla="*/ 817 h 925"/>
                <a:gd name="T42" fmla="*/ 610 w 959"/>
                <a:gd name="T43" fmla="*/ 810 h 925"/>
                <a:gd name="T44" fmla="*/ 553 w 959"/>
                <a:gd name="T45" fmla="*/ 810 h 925"/>
                <a:gd name="T46" fmla="*/ 497 w 959"/>
                <a:gd name="T47" fmla="*/ 819 h 925"/>
                <a:gd name="T48" fmla="*/ 444 w 959"/>
                <a:gd name="T49" fmla="*/ 835 h 925"/>
                <a:gd name="T50" fmla="*/ 392 w 959"/>
                <a:gd name="T51" fmla="*/ 859 h 925"/>
                <a:gd name="T52" fmla="*/ 345 w 959"/>
                <a:gd name="T53" fmla="*/ 889 h 925"/>
                <a:gd name="T54" fmla="*/ 301 w 959"/>
                <a:gd name="T55" fmla="*/ 925 h 925"/>
                <a:gd name="T56" fmla="*/ 243 w 959"/>
                <a:gd name="T57" fmla="*/ 898 h 925"/>
                <a:gd name="T58" fmla="*/ 192 w 959"/>
                <a:gd name="T59" fmla="*/ 864 h 925"/>
                <a:gd name="T60" fmla="*/ 145 w 959"/>
                <a:gd name="T61" fmla="*/ 823 h 925"/>
                <a:gd name="T62" fmla="*/ 102 w 959"/>
                <a:gd name="T63" fmla="*/ 776 h 925"/>
                <a:gd name="T64" fmla="*/ 66 w 959"/>
                <a:gd name="T65" fmla="*/ 726 h 925"/>
                <a:gd name="T66" fmla="*/ 38 w 959"/>
                <a:gd name="T67" fmla="*/ 669 h 925"/>
                <a:gd name="T68" fmla="*/ 18 w 959"/>
                <a:gd name="T69" fmla="*/ 610 h 925"/>
                <a:gd name="T70" fmla="*/ 4 w 959"/>
                <a:gd name="T71" fmla="*/ 545 h 925"/>
                <a:gd name="T72" fmla="*/ 0 w 959"/>
                <a:gd name="T73" fmla="*/ 479 h 925"/>
                <a:gd name="T74" fmla="*/ 6 w 959"/>
                <a:gd name="T75" fmla="*/ 409 h 925"/>
                <a:gd name="T76" fmla="*/ 20 w 959"/>
                <a:gd name="T77" fmla="*/ 342 h 925"/>
                <a:gd name="T78" fmla="*/ 45 w 959"/>
                <a:gd name="T79" fmla="*/ 277 h 925"/>
                <a:gd name="T80" fmla="*/ 77 w 959"/>
                <a:gd name="T81" fmla="*/ 218 h 925"/>
                <a:gd name="T82" fmla="*/ 116 w 959"/>
                <a:gd name="T83" fmla="*/ 164 h 925"/>
                <a:gd name="T84" fmla="*/ 165 w 959"/>
                <a:gd name="T85" fmla="*/ 118 h 925"/>
                <a:gd name="T86" fmla="*/ 218 w 959"/>
                <a:gd name="T87" fmla="*/ 77 h 925"/>
                <a:gd name="T88" fmla="*/ 277 w 959"/>
                <a:gd name="T89" fmla="*/ 45 h 925"/>
                <a:gd name="T90" fmla="*/ 340 w 959"/>
                <a:gd name="T91" fmla="*/ 21 h 925"/>
                <a:gd name="T92" fmla="*/ 408 w 959"/>
                <a:gd name="T93" fmla="*/ 5 h 925"/>
                <a:gd name="T94" fmla="*/ 479 w 959"/>
                <a:gd name="T95" fmla="*/ 0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59" h="925">
                  <a:moveTo>
                    <a:pt x="479" y="0"/>
                  </a:moveTo>
                  <a:lnTo>
                    <a:pt x="549" y="5"/>
                  </a:lnTo>
                  <a:lnTo>
                    <a:pt x="617" y="21"/>
                  </a:lnTo>
                  <a:lnTo>
                    <a:pt x="682" y="45"/>
                  </a:lnTo>
                  <a:lnTo>
                    <a:pt x="741" y="77"/>
                  </a:lnTo>
                  <a:lnTo>
                    <a:pt x="794" y="118"/>
                  </a:lnTo>
                  <a:lnTo>
                    <a:pt x="841" y="164"/>
                  </a:lnTo>
                  <a:lnTo>
                    <a:pt x="882" y="218"/>
                  </a:lnTo>
                  <a:lnTo>
                    <a:pt x="914" y="277"/>
                  </a:lnTo>
                  <a:lnTo>
                    <a:pt x="939" y="342"/>
                  </a:lnTo>
                  <a:lnTo>
                    <a:pt x="953" y="409"/>
                  </a:lnTo>
                  <a:lnTo>
                    <a:pt x="959" y="479"/>
                  </a:lnTo>
                  <a:lnTo>
                    <a:pt x="955" y="544"/>
                  </a:lnTo>
                  <a:lnTo>
                    <a:pt x="943" y="606"/>
                  </a:lnTo>
                  <a:lnTo>
                    <a:pt x="923" y="664"/>
                  </a:lnTo>
                  <a:lnTo>
                    <a:pt x="894" y="719"/>
                  </a:lnTo>
                  <a:lnTo>
                    <a:pt x="862" y="769"/>
                  </a:lnTo>
                  <a:lnTo>
                    <a:pt x="823" y="816"/>
                  </a:lnTo>
                  <a:lnTo>
                    <a:pt x="778" y="855"/>
                  </a:lnTo>
                  <a:lnTo>
                    <a:pt x="723" y="832"/>
                  </a:lnTo>
                  <a:lnTo>
                    <a:pt x="665" y="817"/>
                  </a:lnTo>
                  <a:lnTo>
                    <a:pt x="610" y="810"/>
                  </a:lnTo>
                  <a:lnTo>
                    <a:pt x="553" y="810"/>
                  </a:lnTo>
                  <a:lnTo>
                    <a:pt x="497" y="819"/>
                  </a:lnTo>
                  <a:lnTo>
                    <a:pt x="444" y="835"/>
                  </a:lnTo>
                  <a:lnTo>
                    <a:pt x="392" y="859"/>
                  </a:lnTo>
                  <a:lnTo>
                    <a:pt x="345" y="889"/>
                  </a:lnTo>
                  <a:lnTo>
                    <a:pt x="301" y="925"/>
                  </a:lnTo>
                  <a:lnTo>
                    <a:pt x="243" y="898"/>
                  </a:lnTo>
                  <a:lnTo>
                    <a:pt x="192" y="864"/>
                  </a:lnTo>
                  <a:lnTo>
                    <a:pt x="145" y="823"/>
                  </a:lnTo>
                  <a:lnTo>
                    <a:pt x="102" y="776"/>
                  </a:lnTo>
                  <a:lnTo>
                    <a:pt x="66" y="726"/>
                  </a:lnTo>
                  <a:lnTo>
                    <a:pt x="38" y="669"/>
                  </a:lnTo>
                  <a:lnTo>
                    <a:pt x="18" y="610"/>
                  </a:lnTo>
                  <a:lnTo>
                    <a:pt x="4" y="545"/>
                  </a:lnTo>
                  <a:lnTo>
                    <a:pt x="0" y="479"/>
                  </a:lnTo>
                  <a:lnTo>
                    <a:pt x="6" y="409"/>
                  </a:lnTo>
                  <a:lnTo>
                    <a:pt x="20" y="342"/>
                  </a:lnTo>
                  <a:lnTo>
                    <a:pt x="45" y="277"/>
                  </a:lnTo>
                  <a:lnTo>
                    <a:pt x="77" y="218"/>
                  </a:lnTo>
                  <a:lnTo>
                    <a:pt x="116" y="164"/>
                  </a:lnTo>
                  <a:lnTo>
                    <a:pt x="165" y="118"/>
                  </a:lnTo>
                  <a:lnTo>
                    <a:pt x="218" y="77"/>
                  </a:lnTo>
                  <a:lnTo>
                    <a:pt x="277" y="45"/>
                  </a:lnTo>
                  <a:lnTo>
                    <a:pt x="340" y="21"/>
                  </a:lnTo>
                  <a:lnTo>
                    <a:pt x="408" y="5"/>
                  </a:lnTo>
                  <a:lnTo>
                    <a:pt x="4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5" name="Freeform 501"/>
            <p:cNvSpPr>
              <a:spLocks/>
            </p:cNvSpPr>
            <p:nvPr/>
          </p:nvSpPr>
          <p:spPr bwMode="auto">
            <a:xfrm>
              <a:off x="10439" y="-819"/>
              <a:ext cx="615" cy="1595"/>
            </a:xfrm>
            <a:custGeom>
              <a:avLst/>
              <a:gdLst>
                <a:gd name="T0" fmla="*/ 44 w 1230"/>
                <a:gd name="T1" fmla="*/ 36 h 3190"/>
                <a:gd name="T2" fmla="*/ 146 w 1230"/>
                <a:gd name="T3" fmla="*/ 88 h 3190"/>
                <a:gd name="T4" fmla="*/ 261 w 1230"/>
                <a:gd name="T5" fmla="*/ 107 h 3190"/>
                <a:gd name="T6" fmla="*/ 331 w 1230"/>
                <a:gd name="T7" fmla="*/ 161 h 3190"/>
                <a:gd name="T8" fmla="*/ 377 w 1230"/>
                <a:gd name="T9" fmla="*/ 268 h 3190"/>
                <a:gd name="T10" fmla="*/ 452 w 1230"/>
                <a:gd name="T11" fmla="*/ 360 h 3190"/>
                <a:gd name="T12" fmla="*/ 547 w 1230"/>
                <a:gd name="T13" fmla="*/ 422 h 3190"/>
                <a:gd name="T14" fmla="*/ 656 w 1230"/>
                <a:gd name="T15" fmla="*/ 458 h 3190"/>
                <a:gd name="T16" fmla="*/ 772 w 1230"/>
                <a:gd name="T17" fmla="*/ 462 h 3190"/>
                <a:gd name="T18" fmla="*/ 888 w 1230"/>
                <a:gd name="T19" fmla="*/ 431 h 3190"/>
                <a:gd name="T20" fmla="*/ 1225 w 1230"/>
                <a:gd name="T21" fmla="*/ 288 h 3190"/>
                <a:gd name="T22" fmla="*/ 1225 w 1230"/>
                <a:gd name="T23" fmla="*/ 297 h 3190"/>
                <a:gd name="T24" fmla="*/ 1226 w 1230"/>
                <a:gd name="T25" fmla="*/ 317 h 3190"/>
                <a:gd name="T26" fmla="*/ 1226 w 1230"/>
                <a:gd name="T27" fmla="*/ 352 h 3190"/>
                <a:gd name="T28" fmla="*/ 1226 w 1230"/>
                <a:gd name="T29" fmla="*/ 408 h 3190"/>
                <a:gd name="T30" fmla="*/ 1226 w 1230"/>
                <a:gd name="T31" fmla="*/ 483 h 3190"/>
                <a:gd name="T32" fmla="*/ 1226 w 1230"/>
                <a:gd name="T33" fmla="*/ 585 h 3190"/>
                <a:gd name="T34" fmla="*/ 1228 w 1230"/>
                <a:gd name="T35" fmla="*/ 714 h 3190"/>
                <a:gd name="T36" fmla="*/ 1228 w 1230"/>
                <a:gd name="T37" fmla="*/ 875 h 3190"/>
                <a:gd name="T38" fmla="*/ 1228 w 1230"/>
                <a:gd name="T39" fmla="*/ 1070 h 3190"/>
                <a:gd name="T40" fmla="*/ 1230 w 1230"/>
                <a:gd name="T41" fmla="*/ 1304 h 3190"/>
                <a:gd name="T42" fmla="*/ 1230 w 1230"/>
                <a:gd name="T43" fmla="*/ 1578 h 3190"/>
                <a:gd name="T44" fmla="*/ 1230 w 1230"/>
                <a:gd name="T45" fmla="*/ 1898 h 3190"/>
                <a:gd name="T46" fmla="*/ 1230 w 1230"/>
                <a:gd name="T47" fmla="*/ 2265 h 3190"/>
                <a:gd name="T48" fmla="*/ 1230 w 1230"/>
                <a:gd name="T49" fmla="*/ 2684 h 3190"/>
                <a:gd name="T50" fmla="*/ 1226 w 1230"/>
                <a:gd name="T51" fmla="*/ 2963 h 3190"/>
                <a:gd name="T52" fmla="*/ 1192 w 1230"/>
                <a:gd name="T53" fmla="*/ 3052 h 3190"/>
                <a:gd name="T54" fmla="*/ 1132 w 1230"/>
                <a:gd name="T55" fmla="*/ 3125 h 3190"/>
                <a:gd name="T56" fmla="*/ 1049 w 1230"/>
                <a:gd name="T57" fmla="*/ 3172 h 3190"/>
                <a:gd name="T58" fmla="*/ 953 w 1230"/>
                <a:gd name="T59" fmla="*/ 3190 h 3190"/>
                <a:gd name="T60" fmla="*/ 856 w 1230"/>
                <a:gd name="T61" fmla="*/ 3172 h 3190"/>
                <a:gd name="T62" fmla="*/ 774 w 1230"/>
                <a:gd name="T63" fmla="*/ 3125 h 3190"/>
                <a:gd name="T64" fmla="*/ 713 w 1230"/>
                <a:gd name="T65" fmla="*/ 3052 h 3190"/>
                <a:gd name="T66" fmla="*/ 679 w 1230"/>
                <a:gd name="T67" fmla="*/ 2963 h 3190"/>
                <a:gd name="T68" fmla="*/ 676 w 1230"/>
                <a:gd name="T69" fmla="*/ 751 h 3190"/>
                <a:gd name="T70" fmla="*/ 658 w 1230"/>
                <a:gd name="T71" fmla="*/ 708 h 3190"/>
                <a:gd name="T72" fmla="*/ 615 w 1230"/>
                <a:gd name="T73" fmla="*/ 692 h 3190"/>
                <a:gd name="T74" fmla="*/ 572 w 1230"/>
                <a:gd name="T75" fmla="*/ 708 h 3190"/>
                <a:gd name="T76" fmla="*/ 556 w 1230"/>
                <a:gd name="T77" fmla="*/ 751 h 3190"/>
                <a:gd name="T78" fmla="*/ 551 w 1230"/>
                <a:gd name="T79" fmla="*/ 2963 h 3190"/>
                <a:gd name="T80" fmla="*/ 517 w 1230"/>
                <a:gd name="T81" fmla="*/ 3052 h 3190"/>
                <a:gd name="T82" fmla="*/ 456 w 1230"/>
                <a:gd name="T83" fmla="*/ 3125 h 3190"/>
                <a:gd name="T84" fmla="*/ 373 w 1230"/>
                <a:gd name="T85" fmla="*/ 3172 h 3190"/>
                <a:gd name="T86" fmla="*/ 277 w 1230"/>
                <a:gd name="T87" fmla="*/ 3190 h 3190"/>
                <a:gd name="T88" fmla="*/ 180 w 1230"/>
                <a:gd name="T89" fmla="*/ 3172 h 3190"/>
                <a:gd name="T90" fmla="*/ 98 w 1230"/>
                <a:gd name="T91" fmla="*/ 3125 h 3190"/>
                <a:gd name="T92" fmla="*/ 37 w 1230"/>
                <a:gd name="T93" fmla="*/ 3052 h 3190"/>
                <a:gd name="T94" fmla="*/ 5 w 1230"/>
                <a:gd name="T95" fmla="*/ 2963 h 3190"/>
                <a:gd name="T96" fmla="*/ 0 w 1230"/>
                <a:gd name="T97" fmla="*/ 0 h 3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30" h="3190">
                  <a:moveTo>
                    <a:pt x="0" y="0"/>
                  </a:moveTo>
                  <a:lnTo>
                    <a:pt x="44" y="36"/>
                  </a:lnTo>
                  <a:lnTo>
                    <a:pt x="95" y="64"/>
                  </a:lnTo>
                  <a:lnTo>
                    <a:pt x="146" y="88"/>
                  </a:lnTo>
                  <a:lnTo>
                    <a:pt x="202" y="102"/>
                  </a:lnTo>
                  <a:lnTo>
                    <a:pt x="261" y="107"/>
                  </a:lnTo>
                  <a:lnTo>
                    <a:pt x="320" y="106"/>
                  </a:lnTo>
                  <a:lnTo>
                    <a:pt x="331" y="161"/>
                  </a:lnTo>
                  <a:lnTo>
                    <a:pt x="348" y="215"/>
                  </a:lnTo>
                  <a:lnTo>
                    <a:pt x="377" y="268"/>
                  </a:lnTo>
                  <a:lnTo>
                    <a:pt x="411" y="317"/>
                  </a:lnTo>
                  <a:lnTo>
                    <a:pt x="452" y="360"/>
                  </a:lnTo>
                  <a:lnTo>
                    <a:pt x="497" y="394"/>
                  </a:lnTo>
                  <a:lnTo>
                    <a:pt x="547" y="422"/>
                  </a:lnTo>
                  <a:lnTo>
                    <a:pt x="601" y="444"/>
                  </a:lnTo>
                  <a:lnTo>
                    <a:pt x="656" y="458"/>
                  </a:lnTo>
                  <a:lnTo>
                    <a:pt x="713" y="463"/>
                  </a:lnTo>
                  <a:lnTo>
                    <a:pt x="772" y="462"/>
                  </a:lnTo>
                  <a:lnTo>
                    <a:pt x="829" y="451"/>
                  </a:lnTo>
                  <a:lnTo>
                    <a:pt x="888" y="431"/>
                  </a:lnTo>
                  <a:lnTo>
                    <a:pt x="1225" y="286"/>
                  </a:lnTo>
                  <a:lnTo>
                    <a:pt x="1225" y="288"/>
                  </a:lnTo>
                  <a:lnTo>
                    <a:pt x="1225" y="290"/>
                  </a:lnTo>
                  <a:lnTo>
                    <a:pt x="1225" y="297"/>
                  </a:lnTo>
                  <a:lnTo>
                    <a:pt x="1225" y="304"/>
                  </a:lnTo>
                  <a:lnTo>
                    <a:pt x="1226" y="317"/>
                  </a:lnTo>
                  <a:lnTo>
                    <a:pt x="1226" y="333"/>
                  </a:lnTo>
                  <a:lnTo>
                    <a:pt x="1226" y="352"/>
                  </a:lnTo>
                  <a:lnTo>
                    <a:pt x="1226" y="377"/>
                  </a:lnTo>
                  <a:lnTo>
                    <a:pt x="1226" y="408"/>
                  </a:lnTo>
                  <a:lnTo>
                    <a:pt x="1226" y="442"/>
                  </a:lnTo>
                  <a:lnTo>
                    <a:pt x="1226" y="483"/>
                  </a:lnTo>
                  <a:lnTo>
                    <a:pt x="1226" y="531"/>
                  </a:lnTo>
                  <a:lnTo>
                    <a:pt x="1226" y="585"/>
                  </a:lnTo>
                  <a:lnTo>
                    <a:pt x="1228" y="646"/>
                  </a:lnTo>
                  <a:lnTo>
                    <a:pt x="1228" y="714"/>
                  </a:lnTo>
                  <a:lnTo>
                    <a:pt x="1228" y="791"/>
                  </a:lnTo>
                  <a:lnTo>
                    <a:pt x="1228" y="875"/>
                  </a:lnTo>
                  <a:lnTo>
                    <a:pt x="1228" y="968"/>
                  </a:lnTo>
                  <a:lnTo>
                    <a:pt x="1228" y="1070"/>
                  </a:lnTo>
                  <a:lnTo>
                    <a:pt x="1228" y="1183"/>
                  </a:lnTo>
                  <a:lnTo>
                    <a:pt x="1230" y="1304"/>
                  </a:lnTo>
                  <a:lnTo>
                    <a:pt x="1230" y="1437"/>
                  </a:lnTo>
                  <a:lnTo>
                    <a:pt x="1230" y="1578"/>
                  </a:lnTo>
                  <a:lnTo>
                    <a:pt x="1230" y="1732"/>
                  </a:lnTo>
                  <a:lnTo>
                    <a:pt x="1230" y="1898"/>
                  </a:lnTo>
                  <a:lnTo>
                    <a:pt x="1230" y="2075"/>
                  </a:lnTo>
                  <a:lnTo>
                    <a:pt x="1230" y="2265"/>
                  </a:lnTo>
                  <a:lnTo>
                    <a:pt x="1230" y="2467"/>
                  </a:lnTo>
                  <a:lnTo>
                    <a:pt x="1230" y="2684"/>
                  </a:lnTo>
                  <a:lnTo>
                    <a:pt x="1230" y="2913"/>
                  </a:lnTo>
                  <a:lnTo>
                    <a:pt x="1226" y="2963"/>
                  </a:lnTo>
                  <a:lnTo>
                    <a:pt x="1212" y="3009"/>
                  </a:lnTo>
                  <a:lnTo>
                    <a:pt x="1192" y="3052"/>
                  </a:lnTo>
                  <a:lnTo>
                    <a:pt x="1166" y="3091"/>
                  </a:lnTo>
                  <a:lnTo>
                    <a:pt x="1132" y="3125"/>
                  </a:lnTo>
                  <a:lnTo>
                    <a:pt x="1092" y="3152"/>
                  </a:lnTo>
                  <a:lnTo>
                    <a:pt x="1049" y="3172"/>
                  </a:lnTo>
                  <a:lnTo>
                    <a:pt x="1003" y="3186"/>
                  </a:lnTo>
                  <a:lnTo>
                    <a:pt x="953" y="3190"/>
                  </a:lnTo>
                  <a:lnTo>
                    <a:pt x="903" y="3186"/>
                  </a:lnTo>
                  <a:lnTo>
                    <a:pt x="856" y="3172"/>
                  </a:lnTo>
                  <a:lnTo>
                    <a:pt x="813" y="3152"/>
                  </a:lnTo>
                  <a:lnTo>
                    <a:pt x="774" y="3125"/>
                  </a:lnTo>
                  <a:lnTo>
                    <a:pt x="740" y="3091"/>
                  </a:lnTo>
                  <a:lnTo>
                    <a:pt x="713" y="3052"/>
                  </a:lnTo>
                  <a:lnTo>
                    <a:pt x="692" y="3009"/>
                  </a:lnTo>
                  <a:lnTo>
                    <a:pt x="679" y="2963"/>
                  </a:lnTo>
                  <a:lnTo>
                    <a:pt x="676" y="2913"/>
                  </a:lnTo>
                  <a:lnTo>
                    <a:pt x="676" y="751"/>
                  </a:lnTo>
                  <a:lnTo>
                    <a:pt x="670" y="728"/>
                  </a:lnTo>
                  <a:lnTo>
                    <a:pt x="658" y="708"/>
                  </a:lnTo>
                  <a:lnTo>
                    <a:pt x="638" y="696"/>
                  </a:lnTo>
                  <a:lnTo>
                    <a:pt x="615" y="692"/>
                  </a:lnTo>
                  <a:lnTo>
                    <a:pt x="592" y="696"/>
                  </a:lnTo>
                  <a:lnTo>
                    <a:pt x="572" y="708"/>
                  </a:lnTo>
                  <a:lnTo>
                    <a:pt x="559" y="728"/>
                  </a:lnTo>
                  <a:lnTo>
                    <a:pt x="556" y="751"/>
                  </a:lnTo>
                  <a:lnTo>
                    <a:pt x="556" y="2913"/>
                  </a:lnTo>
                  <a:lnTo>
                    <a:pt x="551" y="2963"/>
                  </a:lnTo>
                  <a:lnTo>
                    <a:pt x="538" y="3009"/>
                  </a:lnTo>
                  <a:lnTo>
                    <a:pt x="517" y="3052"/>
                  </a:lnTo>
                  <a:lnTo>
                    <a:pt x="490" y="3091"/>
                  </a:lnTo>
                  <a:lnTo>
                    <a:pt x="456" y="3125"/>
                  </a:lnTo>
                  <a:lnTo>
                    <a:pt x="418" y="3152"/>
                  </a:lnTo>
                  <a:lnTo>
                    <a:pt x="373" y="3172"/>
                  </a:lnTo>
                  <a:lnTo>
                    <a:pt x="327" y="3186"/>
                  </a:lnTo>
                  <a:lnTo>
                    <a:pt x="277" y="3190"/>
                  </a:lnTo>
                  <a:lnTo>
                    <a:pt x="227" y="3186"/>
                  </a:lnTo>
                  <a:lnTo>
                    <a:pt x="180" y="3172"/>
                  </a:lnTo>
                  <a:lnTo>
                    <a:pt x="137" y="3152"/>
                  </a:lnTo>
                  <a:lnTo>
                    <a:pt x="98" y="3125"/>
                  </a:lnTo>
                  <a:lnTo>
                    <a:pt x="66" y="3091"/>
                  </a:lnTo>
                  <a:lnTo>
                    <a:pt x="37" y="3052"/>
                  </a:lnTo>
                  <a:lnTo>
                    <a:pt x="18" y="3009"/>
                  </a:lnTo>
                  <a:lnTo>
                    <a:pt x="5" y="2963"/>
                  </a:lnTo>
                  <a:lnTo>
                    <a:pt x="0" y="291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6" name="Freeform 502"/>
            <p:cNvSpPr>
              <a:spLocks/>
            </p:cNvSpPr>
            <p:nvPr/>
          </p:nvSpPr>
          <p:spPr bwMode="auto">
            <a:xfrm>
              <a:off x="10185" y="-1673"/>
              <a:ext cx="733" cy="819"/>
            </a:xfrm>
            <a:custGeom>
              <a:avLst/>
              <a:gdLst>
                <a:gd name="T0" fmla="*/ 1271 w 1466"/>
                <a:gd name="T1" fmla="*/ 4 h 1639"/>
                <a:gd name="T2" fmla="*/ 1359 w 1466"/>
                <a:gd name="T3" fmla="*/ 38 h 1639"/>
                <a:gd name="T4" fmla="*/ 1423 w 1466"/>
                <a:gd name="T5" fmla="*/ 99 h 1639"/>
                <a:gd name="T6" fmla="*/ 1459 w 1466"/>
                <a:gd name="T7" fmla="*/ 179 h 1639"/>
                <a:gd name="T8" fmla="*/ 1463 w 1466"/>
                <a:gd name="T9" fmla="*/ 271 h 1639"/>
                <a:gd name="T10" fmla="*/ 1001 w 1466"/>
                <a:gd name="T11" fmla="*/ 1489 h 1639"/>
                <a:gd name="T12" fmla="*/ 949 w 1466"/>
                <a:gd name="T13" fmla="*/ 1569 h 1639"/>
                <a:gd name="T14" fmla="*/ 873 w 1466"/>
                <a:gd name="T15" fmla="*/ 1621 h 1639"/>
                <a:gd name="T16" fmla="*/ 785 w 1466"/>
                <a:gd name="T17" fmla="*/ 1639 h 1639"/>
                <a:gd name="T18" fmla="*/ 708 w 1466"/>
                <a:gd name="T19" fmla="*/ 1625 h 1639"/>
                <a:gd name="T20" fmla="*/ 640 w 1466"/>
                <a:gd name="T21" fmla="*/ 1587 h 1639"/>
                <a:gd name="T22" fmla="*/ 594 w 1466"/>
                <a:gd name="T23" fmla="*/ 1539 h 1639"/>
                <a:gd name="T24" fmla="*/ 545 w 1466"/>
                <a:gd name="T25" fmla="*/ 1482 h 1639"/>
                <a:gd name="T26" fmla="*/ 479 w 1466"/>
                <a:gd name="T27" fmla="*/ 1407 h 1639"/>
                <a:gd name="T28" fmla="*/ 404 w 1466"/>
                <a:gd name="T29" fmla="*/ 1315 h 1639"/>
                <a:gd name="T30" fmla="*/ 324 w 1466"/>
                <a:gd name="T31" fmla="*/ 1219 h 1639"/>
                <a:gd name="T32" fmla="*/ 243 w 1466"/>
                <a:gd name="T33" fmla="*/ 1119 h 1639"/>
                <a:gd name="T34" fmla="*/ 168 w 1466"/>
                <a:gd name="T35" fmla="*/ 1022 h 1639"/>
                <a:gd name="T36" fmla="*/ 104 w 1466"/>
                <a:gd name="T37" fmla="*/ 934 h 1639"/>
                <a:gd name="T38" fmla="*/ 55 w 1466"/>
                <a:gd name="T39" fmla="*/ 861 h 1639"/>
                <a:gd name="T40" fmla="*/ 29 w 1466"/>
                <a:gd name="T41" fmla="*/ 809 h 1639"/>
                <a:gd name="T42" fmla="*/ 0 w 1466"/>
                <a:gd name="T43" fmla="*/ 664 h 1639"/>
                <a:gd name="T44" fmla="*/ 18 w 1466"/>
                <a:gd name="T45" fmla="*/ 526 h 1639"/>
                <a:gd name="T46" fmla="*/ 79 w 1466"/>
                <a:gd name="T47" fmla="*/ 405 h 1639"/>
                <a:gd name="T48" fmla="*/ 172 w 1466"/>
                <a:gd name="T49" fmla="*/ 303 h 1639"/>
                <a:gd name="T50" fmla="*/ 291 w 1466"/>
                <a:gd name="T51" fmla="*/ 228 h 1639"/>
                <a:gd name="T52" fmla="*/ 431 w 1466"/>
                <a:gd name="T53" fmla="*/ 186 h 1639"/>
                <a:gd name="T54" fmla="*/ 840 w 1466"/>
                <a:gd name="T55" fmla="*/ 183 h 1639"/>
                <a:gd name="T56" fmla="*/ 506 w 1466"/>
                <a:gd name="T57" fmla="*/ 644 h 1639"/>
                <a:gd name="T58" fmla="*/ 495 w 1466"/>
                <a:gd name="T59" fmla="*/ 648 h 1639"/>
                <a:gd name="T60" fmla="*/ 488 w 1466"/>
                <a:gd name="T61" fmla="*/ 657 h 1639"/>
                <a:gd name="T62" fmla="*/ 486 w 1466"/>
                <a:gd name="T63" fmla="*/ 668 h 1639"/>
                <a:gd name="T64" fmla="*/ 490 w 1466"/>
                <a:gd name="T65" fmla="*/ 678 h 1639"/>
                <a:gd name="T66" fmla="*/ 565 w 1466"/>
                <a:gd name="T67" fmla="*/ 779 h 1639"/>
                <a:gd name="T68" fmla="*/ 658 w 1466"/>
                <a:gd name="T69" fmla="*/ 895 h 1639"/>
                <a:gd name="T70" fmla="*/ 1017 w 1466"/>
                <a:gd name="T71" fmla="*/ 151 h 1639"/>
                <a:gd name="T72" fmla="*/ 1067 w 1466"/>
                <a:gd name="T73" fmla="*/ 72 h 1639"/>
                <a:gd name="T74" fmla="*/ 1139 w 1466"/>
                <a:gd name="T75" fmla="*/ 22 h 1639"/>
                <a:gd name="T76" fmla="*/ 1227 w 1466"/>
                <a:gd name="T77" fmla="*/ 0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66" h="1639">
                  <a:moveTo>
                    <a:pt x="1227" y="0"/>
                  </a:moveTo>
                  <a:lnTo>
                    <a:pt x="1271" y="4"/>
                  </a:lnTo>
                  <a:lnTo>
                    <a:pt x="1316" y="16"/>
                  </a:lnTo>
                  <a:lnTo>
                    <a:pt x="1359" y="38"/>
                  </a:lnTo>
                  <a:lnTo>
                    <a:pt x="1395" y="65"/>
                  </a:lnTo>
                  <a:lnTo>
                    <a:pt x="1423" y="99"/>
                  </a:lnTo>
                  <a:lnTo>
                    <a:pt x="1445" y="138"/>
                  </a:lnTo>
                  <a:lnTo>
                    <a:pt x="1459" y="179"/>
                  </a:lnTo>
                  <a:lnTo>
                    <a:pt x="1466" y="224"/>
                  </a:lnTo>
                  <a:lnTo>
                    <a:pt x="1463" y="271"/>
                  </a:lnTo>
                  <a:lnTo>
                    <a:pt x="1450" y="315"/>
                  </a:lnTo>
                  <a:lnTo>
                    <a:pt x="1001" y="1489"/>
                  </a:lnTo>
                  <a:lnTo>
                    <a:pt x="980" y="1532"/>
                  </a:lnTo>
                  <a:lnTo>
                    <a:pt x="949" y="1569"/>
                  </a:lnTo>
                  <a:lnTo>
                    <a:pt x="914" y="1600"/>
                  </a:lnTo>
                  <a:lnTo>
                    <a:pt x="873" y="1621"/>
                  </a:lnTo>
                  <a:lnTo>
                    <a:pt x="826" y="1636"/>
                  </a:lnTo>
                  <a:lnTo>
                    <a:pt x="785" y="1639"/>
                  </a:lnTo>
                  <a:lnTo>
                    <a:pt x="746" y="1636"/>
                  </a:lnTo>
                  <a:lnTo>
                    <a:pt x="708" y="1625"/>
                  </a:lnTo>
                  <a:lnTo>
                    <a:pt x="672" y="1609"/>
                  </a:lnTo>
                  <a:lnTo>
                    <a:pt x="640" y="1587"/>
                  </a:lnTo>
                  <a:lnTo>
                    <a:pt x="612" y="1559"/>
                  </a:lnTo>
                  <a:lnTo>
                    <a:pt x="594" y="1539"/>
                  </a:lnTo>
                  <a:lnTo>
                    <a:pt x="572" y="1514"/>
                  </a:lnTo>
                  <a:lnTo>
                    <a:pt x="545" y="1482"/>
                  </a:lnTo>
                  <a:lnTo>
                    <a:pt x="513" y="1446"/>
                  </a:lnTo>
                  <a:lnTo>
                    <a:pt x="479" y="1407"/>
                  </a:lnTo>
                  <a:lnTo>
                    <a:pt x="443" y="1362"/>
                  </a:lnTo>
                  <a:lnTo>
                    <a:pt x="404" y="1315"/>
                  </a:lnTo>
                  <a:lnTo>
                    <a:pt x="365" y="1267"/>
                  </a:lnTo>
                  <a:lnTo>
                    <a:pt x="324" y="1219"/>
                  </a:lnTo>
                  <a:lnTo>
                    <a:pt x="284" y="1169"/>
                  </a:lnTo>
                  <a:lnTo>
                    <a:pt x="243" y="1119"/>
                  </a:lnTo>
                  <a:lnTo>
                    <a:pt x="206" y="1068"/>
                  </a:lnTo>
                  <a:lnTo>
                    <a:pt x="168" y="1022"/>
                  </a:lnTo>
                  <a:lnTo>
                    <a:pt x="134" y="977"/>
                  </a:lnTo>
                  <a:lnTo>
                    <a:pt x="104" y="934"/>
                  </a:lnTo>
                  <a:lnTo>
                    <a:pt x="79" y="895"/>
                  </a:lnTo>
                  <a:lnTo>
                    <a:pt x="55" y="861"/>
                  </a:lnTo>
                  <a:lnTo>
                    <a:pt x="39" y="832"/>
                  </a:lnTo>
                  <a:lnTo>
                    <a:pt x="29" y="809"/>
                  </a:lnTo>
                  <a:lnTo>
                    <a:pt x="7" y="736"/>
                  </a:lnTo>
                  <a:lnTo>
                    <a:pt x="0" y="664"/>
                  </a:lnTo>
                  <a:lnTo>
                    <a:pt x="4" y="594"/>
                  </a:lnTo>
                  <a:lnTo>
                    <a:pt x="18" y="526"/>
                  </a:lnTo>
                  <a:lnTo>
                    <a:pt x="43" y="464"/>
                  </a:lnTo>
                  <a:lnTo>
                    <a:pt x="79" y="405"/>
                  </a:lnTo>
                  <a:lnTo>
                    <a:pt x="122" y="349"/>
                  </a:lnTo>
                  <a:lnTo>
                    <a:pt x="172" y="303"/>
                  </a:lnTo>
                  <a:lnTo>
                    <a:pt x="229" y="262"/>
                  </a:lnTo>
                  <a:lnTo>
                    <a:pt x="291" y="228"/>
                  </a:lnTo>
                  <a:lnTo>
                    <a:pt x="359" y="203"/>
                  </a:lnTo>
                  <a:lnTo>
                    <a:pt x="431" y="186"/>
                  </a:lnTo>
                  <a:lnTo>
                    <a:pt x="506" y="183"/>
                  </a:lnTo>
                  <a:lnTo>
                    <a:pt x="840" y="183"/>
                  </a:lnTo>
                  <a:lnTo>
                    <a:pt x="669" y="644"/>
                  </a:lnTo>
                  <a:lnTo>
                    <a:pt x="506" y="644"/>
                  </a:lnTo>
                  <a:lnTo>
                    <a:pt x="501" y="646"/>
                  </a:lnTo>
                  <a:lnTo>
                    <a:pt x="495" y="648"/>
                  </a:lnTo>
                  <a:lnTo>
                    <a:pt x="492" y="652"/>
                  </a:lnTo>
                  <a:lnTo>
                    <a:pt x="488" y="657"/>
                  </a:lnTo>
                  <a:lnTo>
                    <a:pt x="486" y="662"/>
                  </a:lnTo>
                  <a:lnTo>
                    <a:pt x="486" y="668"/>
                  </a:lnTo>
                  <a:lnTo>
                    <a:pt x="486" y="673"/>
                  </a:lnTo>
                  <a:lnTo>
                    <a:pt x="490" y="678"/>
                  </a:lnTo>
                  <a:lnTo>
                    <a:pt x="524" y="725"/>
                  </a:lnTo>
                  <a:lnTo>
                    <a:pt x="565" y="779"/>
                  </a:lnTo>
                  <a:lnTo>
                    <a:pt x="610" y="836"/>
                  </a:lnTo>
                  <a:lnTo>
                    <a:pt x="658" y="895"/>
                  </a:lnTo>
                  <a:lnTo>
                    <a:pt x="710" y="958"/>
                  </a:lnTo>
                  <a:lnTo>
                    <a:pt x="1017" y="151"/>
                  </a:lnTo>
                  <a:lnTo>
                    <a:pt x="1039" y="108"/>
                  </a:lnTo>
                  <a:lnTo>
                    <a:pt x="1067" y="72"/>
                  </a:lnTo>
                  <a:lnTo>
                    <a:pt x="1101" y="43"/>
                  </a:lnTo>
                  <a:lnTo>
                    <a:pt x="1139" y="22"/>
                  </a:lnTo>
                  <a:lnTo>
                    <a:pt x="1182" y="8"/>
                  </a:lnTo>
                  <a:lnTo>
                    <a:pt x="12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7" name="Freeform 503"/>
            <p:cNvSpPr>
              <a:spLocks/>
            </p:cNvSpPr>
            <p:nvPr/>
          </p:nvSpPr>
          <p:spPr bwMode="auto">
            <a:xfrm>
              <a:off x="10687" y="-1582"/>
              <a:ext cx="647" cy="905"/>
            </a:xfrm>
            <a:custGeom>
              <a:avLst/>
              <a:gdLst>
                <a:gd name="T0" fmla="*/ 742 w 1295"/>
                <a:gd name="T1" fmla="*/ 0 h 1810"/>
                <a:gd name="T2" fmla="*/ 887 w 1295"/>
                <a:gd name="T3" fmla="*/ 18 h 1810"/>
                <a:gd name="T4" fmla="*/ 1017 w 1295"/>
                <a:gd name="T5" fmla="*/ 73 h 1810"/>
                <a:gd name="T6" fmla="*/ 1128 w 1295"/>
                <a:gd name="T7" fmla="*/ 159 h 1810"/>
                <a:gd name="T8" fmla="*/ 1214 w 1295"/>
                <a:gd name="T9" fmla="*/ 268 h 1810"/>
                <a:gd name="T10" fmla="*/ 1270 w 1295"/>
                <a:gd name="T11" fmla="*/ 399 h 1810"/>
                <a:gd name="T12" fmla="*/ 1289 w 1295"/>
                <a:gd name="T13" fmla="*/ 544 h 1810"/>
                <a:gd name="T14" fmla="*/ 1291 w 1295"/>
                <a:gd name="T15" fmla="*/ 614 h 1810"/>
                <a:gd name="T16" fmla="*/ 1291 w 1295"/>
                <a:gd name="T17" fmla="*/ 721 h 1810"/>
                <a:gd name="T18" fmla="*/ 1291 w 1295"/>
                <a:gd name="T19" fmla="*/ 796 h 1810"/>
                <a:gd name="T20" fmla="*/ 1291 w 1295"/>
                <a:gd name="T21" fmla="*/ 850 h 1810"/>
                <a:gd name="T22" fmla="*/ 1293 w 1295"/>
                <a:gd name="T23" fmla="*/ 894 h 1810"/>
                <a:gd name="T24" fmla="*/ 1293 w 1295"/>
                <a:gd name="T25" fmla="*/ 941 h 1810"/>
                <a:gd name="T26" fmla="*/ 1293 w 1295"/>
                <a:gd name="T27" fmla="*/ 1004 h 1810"/>
                <a:gd name="T28" fmla="*/ 1293 w 1295"/>
                <a:gd name="T29" fmla="*/ 1093 h 1810"/>
                <a:gd name="T30" fmla="*/ 1295 w 1295"/>
                <a:gd name="T31" fmla="*/ 1222 h 1810"/>
                <a:gd name="T32" fmla="*/ 1277 w 1295"/>
                <a:gd name="T33" fmla="*/ 1311 h 1810"/>
                <a:gd name="T34" fmla="*/ 1228 w 1295"/>
                <a:gd name="T35" fmla="*/ 1385 h 1810"/>
                <a:gd name="T36" fmla="*/ 1153 w 1295"/>
                <a:gd name="T37" fmla="*/ 1436 h 1810"/>
                <a:gd name="T38" fmla="*/ 277 w 1295"/>
                <a:gd name="T39" fmla="*/ 1807 h 1810"/>
                <a:gd name="T40" fmla="*/ 188 w 1295"/>
                <a:gd name="T41" fmla="*/ 1807 h 1810"/>
                <a:gd name="T42" fmla="*/ 106 w 1295"/>
                <a:gd name="T43" fmla="*/ 1775 h 1810"/>
                <a:gd name="T44" fmla="*/ 41 w 1295"/>
                <a:gd name="T45" fmla="*/ 1712 h 1810"/>
                <a:gd name="T46" fmla="*/ 5 w 1295"/>
                <a:gd name="T47" fmla="*/ 1632 h 1810"/>
                <a:gd name="T48" fmla="*/ 2 w 1295"/>
                <a:gd name="T49" fmla="*/ 1551 h 1810"/>
                <a:gd name="T50" fmla="*/ 23 w 1295"/>
                <a:gd name="T51" fmla="*/ 1476 h 1810"/>
                <a:gd name="T52" fmla="*/ 72 w 1295"/>
                <a:gd name="T53" fmla="*/ 1411 h 1810"/>
                <a:gd name="T54" fmla="*/ 140 w 1295"/>
                <a:gd name="T55" fmla="*/ 1367 h 1810"/>
                <a:gd name="T56" fmla="*/ 182 w 1295"/>
                <a:gd name="T57" fmla="*/ 1349 h 1810"/>
                <a:gd name="T58" fmla="*/ 256 w 1295"/>
                <a:gd name="T59" fmla="*/ 1317 h 1810"/>
                <a:gd name="T60" fmla="*/ 349 w 1295"/>
                <a:gd name="T61" fmla="*/ 1277 h 1810"/>
                <a:gd name="T62" fmla="*/ 454 w 1295"/>
                <a:gd name="T63" fmla="*/ 1233 h 1810"/>
                <a:gd name="T64" fmla="*/ 562 w 1295"/>
                <a:gd name="T65" fmla="*/ 1186 h 1810"/>
                <a:gd name="T66" fmla="*/ 663 w 1295"/>
                <a:gd name="T67" fmla="*/ 1143 h 1810"/>
                <a:gd name="T68" fmla="*/ 749 w 1295"/>
                <a:gd name="T69" fmla="*/ 1106 h 1810"/>
                <a:gd name="T70" fmla="*/ 812 w 1295"/>
                <a:gd name="T71" fmla="*/ 1079 h 1810"/>
                <a:gd name="T72" fmla="*/ 830 w 1295"/>
                <a:gd name="T73" fmla="*/ 961 h 1810"/>
                <a:gd name="T74" fmla="*/ 828 w 1295"/>
                <a:gd name="T75" fmla="*/ 757 h 1810"/>
                <a:gd name="T76" fmla="*/ 826 w 1295"/>
                <a:gd name="T77" fmla="*/ 547 h 1810"/>
                <a:gd name="T78" fmla="*/ 823 w 1295"/>
                <a:gd name="T79" fmla="*/ 526 h 1810"/>
                <a:gd name="T80" fmla="*/ 798 w 1295"/>
                <a:gd name="T81" fmla="*/ 499 h 1810"/>
                <a:gd name="T82" fmla="*/ 760 w 1295"/>
                <a:gd name="T83" fmla="*/ 499 h 1810"/>
                <a:gd name="T84" fmla="*/ 733 w 1295"/>
                <a:gd name="T85" fmla="*/ 526 h 1810"/>
                <a:gd name="T86" fmla="*/ 730 w 1295"/>
                <a:gd name="T87" fmla="*/ 919 h 1810"/>
                <a:gd name="T88" fmla="*/ 270 w 1295"/>
                <a:gd name="T89" fmla="*/ 1098 h 1810"/>
                <a:gd name="T90" fmla="*/ 297 w 1295"/>
                <a:gd name="T91" fmla="*/ 1029 h 1810"/>
                <a:gd name="T92" fmla="*/ 334 w 1295"/>
                <a:gd name="T93" fmla="*/ 932 h 1810"/>
                <a:gd name="T94" fmla="*/ 377 w 1295"/>
                <a:gd name="T95" fmla="*/ 816 h 1810"/>
                <a:gd name="T96" fmla="*/ 426 w 1295"/>
                <a:gd name="T97" fmla="*/ 690 h 1810"/>
                <a:gd name="T98" fmla="*/ 474 w 1295"/>
                <a:gd name="T99" fmla="*/ 562 h 1810"/>
                <a:gd name="T100" fmla="*/ 520 w 1295"/>
                <a:gd name="T101" fmla="*/ 440 h 1810"/>
                <a:gd name="T102" fmla="*/ 562 w 1295"/>
                <a:gd name="T103" fmla="*/ 333 h 1810"/>
                <a:gd name="T104" fmla="*/ 594 w 1295"/>
                <a:gd name="T105" fmla="*/ 249 h 1810"/>
                <a:gd name="T106" fmla="*/ 615 w 1295"/>
                <a:gd name="T107" fmla="*/ 197 h 1810"/>
                <a:gd name="T108" fmla="*/ 642 w 1295"/>
                <a:gd name="T109" fmla="*/ 64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95" h="1810">
                  <a:moveTo>
                    <a:pt x="638" y="0"/>
                  </a:moveTo>
                  <a:lnTo>
                    <a:pt x="742" y="0"/>
                  </a:lnTo>
                  <a:lnTo>
                    <a:pt x="815" y="3"/>
                  </a:lnTo>
                  <a:lnTo>
                    <a:pt x="887" y="18"/>
                  </a:lnTo>
                  <a:lnTo>
                    <a:pt x="955" y="41"/>
                  </a:lnTo>
                  <a:lnTo>
                    <a:pt x="1017" y="73"/>
                  </a:lnTo>
                  <a:lnTo>
                    <a:pt x="1075" y="113"/>
                  </a:lnTo>
                  <a:lnTo>
                    <a:pt x="1128" y="159"/>
                  </a:lnTo>
                  <a:lnTo>
                    <a:pt x="1175" y="211"/>
                  </a:lnTo>
                  <a:lnTo>
                    <a:pt x="1214" y="268"/>
                  </a:lnTo>
                  <a:lnTo>
                    <a:pt x="1246" y="331"/>
                  </a:lnTo>
                  <a:lnTo>
                    <a:pt x="1270" y="399"/>
                  </a:lnTo>
                  <a:lnTo>
                    <a:pt x="1284" y="470"/>
                  </a:lnTo>
                  <a:lnTo>
                    <a:pt x="1289" y="544"/>
                  </a:lnTo>
                  <a:lnTo>
                    <a:pt x="1289" y="544"/>
                  </a:lnTo>
                  <a:lnTo>
                    <a:pt x="1291" y="614"/>
                  </a:lnTo>
                  <a:lnTo>
                    <a:pt x="1291" y="673"/>
                  </a:lnTo>
                  <a:lnTo>
                    <a:pt x="1291" y="721"/>
                  </a:lnTo>
                  <a:lnTo>
                    <a:pt x="1291" y="762"/>
                  </a:lnTo>
                  <a:lnTo>
                    <a:pt x="1291" y="796"/>
                  </a:lnTo>
                  <a:lnTo>
                    <a:pt x="1291" y="825"/>
                  </a:lnTo>
                  <a:lnTo>
                    <a:pt x="1291" y="850"/>
                  </a:lnTo>
                  <a:lnTo>
                    <a:pt x="1291" y="873"/>
                  </a:lnTo>
                  <a:lnTo>
                    <a:pt x="1293" y="894"/>
                  </a:lnTo>
                  <a:lnTo>
                    <a:pt x="1293" y="916"/>
                  </a:lnTo>
                  <a:lnTo>
                    <a:pt x="1293" y="941"/>
                  </a:lnTo>
                  <a:lnTo>
                    <a:pt x="1293" y="970"/>
                  </a:lnTo>
                  <a:lnTo>
                    <a:pt x="1293" y="1004"/>
                  </a:lnTo>
                  <a:lnTo>
                    <a:pt x="1293" y="1045"/>
                  </a:lnTo>
                  <a:lnTo>
                    <a:pt x="1293" y="1093"/>
                  </a:lnTo>
                  <a:lnTo>
                    <a:pt x="1293" y="1152"/>
                  </a:lnTo>
                  <a:lnTo>
                    <a:pt x="1295" y="1222"/>
                  </a:lnTo>
                  <a:lnTo>
                    <a:pt x="1289" y="1268"/>
                  </a:lnTo>
                  <a:lnTo>
                    <a:pt x="1277" y="1311"/>
                  </a:lnTo>
                  <a:lnTo>
                    <a:pt x="1257" y="1351"/>
                  </a:lnTo>
                  <a:lnTo>
                    <a:pt x="1228" y="1385"/>
                  </a:lnTo>
                  <a:lnTo>
                    <a:pt x="1194" y="1415"/>
                  </a:lnTo>
                  <a:lnTo>
                    <a:pt x="1153" y="1436"/>
                  </a:lnTo>
                  <a:lnTo>
                    <a:pt x="322" y="1793"/>
                  </a:lnTo>
                  <a:lnTo>
                    <a:pt x="277" y="1807"/>
                  </a:lnTo>
                  <a:lnTo>
                    <a:pt x="233" y="1810"/>
                  </a:lnTo>
                  <a:lnTo>
                    <a:pt x="188" y="1807"/>
                  </a:lnTo>
                  <a:lnTo>
                    <a:pt x="145" y="1794"/>
                  </a:lnTo>
                  <a:lnTo>
                    <a:pt x="106" y="1775"/>
                  </a:lnTo>
                  <a:lnTo>
                    <a:pt x="70" y="1746"/>
                  </a:lnTo>
                  <a:lnTo>
                    <a:pt x="41" y="1712"/>
                  </a:lnTo>
                  <a:lnTo>
                    <a:pt x="18" y="1671"/>
                  </a:lnTo>
                  <a:lnTo>
                    <a:pt x="5" y="1632"/>
                  </a:lnTo>
                  <a:lnTo>
                    <a:pt x="0" y="1592"/>
                  </a:lnTo>
                  <a:lnTo>
                    <a:pt x="2" y="1551"/>
                  </a:lnTo>
                  <a:lnTo>
                    <a:pt x="9" y="1513"/>
                  </a:lnTo>
                  <a:lnTo>
                    <a:pt x="23" y="1476"/>
                  </a:lnTo>
                  <a:lnTo>
                    <a:pt x="45" y="1442"/>
                  </a:lnTo>
                  <a:lnTo>
                    <a:pt x="72" y="1411"/>
                  </a:lnTo>
                  <a:lnTo>
                    <a:pt x="104" y="1386"/>
                  </a:lnTo>
                  <a:lnTo>
                    <a:pt x="140" y="1367"/>
                  </a:lnTo>
                  <a:lnTo>
                    <a:pt x="157" y="1360"/>
                  </a:lnTo>
                  <a:lnTo>
                    <a:pt x="182" y="1349"/>
                  </a:lnTo>
                  <a:lnTo>
                    <a:pt x="216" y="1335"/>
                  </a:lnTo>
                  <a:lnTo>
                    <a:pt x="256" y="1317"/>
                  </a:lnTo>
                  <a:lnTo>
                    <a:pt x="300" y="1299"/>
                  </a:lnTo>
                  <a:lnTo>
                    <a:pt x="349" y="1277"/>
                  </a:lnTo>
                  <a:lnTo>
                    <a:pt x="401" y="1256"/>
                  </a:lnTo>
                  <a:lnTo>
                    <a:pt x="454" y="1233"/>
                  </a:lnTo>
                  <a:lnTo>
                    <a:pt x="508" y="1209"/>
                  </a:lnTo>
                  <a:lnTo>
                    <a:pt x="562" y="1186"/>
                  </a:lnTo>
                  <a:lnTo>
                    <a:pt x="613" y="1165"/>
                  </a:lnTo>
                  <a:lnTo>
                    <a:pt x="663" y="1143"/>
                  </a:lnTo>
                  <a:lnTo>
                    <a:pt x="710" y="1123"/>
                  </a:lnTo>
                  <a:lnTo>
                    <a:pt x="749" y="1106"/>
                  </a:lnTo>
                  <a:lnTo>
                    <a:pt x="785" y="1091"/>
                  </a:lnTo>
                  <a:lnTo>
                    <a:pt x="812" y="1079"/>
                  </a:lnTo>
                  <a:lnTo>
                    <a:pt x="830" y="1072"/>
                  </a:lnTo>
                  <a:lnTo>
                    <a:pt x="830" y="961"/>
                  </a:lnTo>
                  <a:lnTo>
                    <a:pt x="830" y="857"/>
                  </a:lnTo>
                  <a:lnTo>
                    <a:pt x="828" y="757"/>
                  </a:lnTo>
                  <a:lnTo>
                    <a:pt x="828" y="655"/>
                  </a:lnTo>
                  <a:lnTo>
                    <a:pt x="826" y="547"/>
                  </a:lnTo>
                  <a:lnTo>
                    <a:pt x="828" y="544"/>
                  </a:lnTo>
                  <a:lnTo>
                    <a:pt x="823" y="526"/>
                  </a:lnTo>
                  <a:lnTo>
                    <a:pt x="814" y="510"/>
                  </a:lnTo>
                  <a:lnTo>
                    <a:pt x="798" y="499"/>
                  </a:lnTo>
                  <a:lnTo>
                    <a:pt x="778" y="495"/>
                  </a:lnTo>
                  <a:lnTo>
                    <a:pt x="760" y="499"/>
                  </a:lnTo>
                  <a:lnTo>
                    <a:pt x="744" y="510"/>
                  </a:lnTo>
                  <a:lnTo>
                    <a:pt x="733" y="526"/>
                  </a:lnTo>
                  <a:lnTo>
                    <a:pt x="730" y="544"/>
                  </a:lnTo>
                  <a:lnTo>
                    <a:pt x="730" y="919"/>
                  </a:lnTo>
                  <a:lnTo>
                    <a:pt x="261" y="1120"/>
                  </a:lnTo>
                  <a:lnTo>
                    <a:pt x="270" y="1098"/>
                  </a:lnTo>
                  <a:lnTo>
                    <a:pt x="283" y="1066"/>
                  </a:lnTo>
                  <a:lnTo>
                    <a:pt x="297" y="1029"/>
                  </a:lnTo>
                  <a:lnTo>
                    <a:pt x="315" y="982"/>
                  </a:lnTo>
                  <a:lnTo>
                    <a:pt x="334" y="932"/>
                  </a:lnTo>
                  <a:lnTo>
                    <a:pt x="354" y="875"/>
                  </a:lnTo>
                  <a:lnTo>
                    <a:pt x="377" y="816"/>
                  </a:lnTo>
                  <a:lnTo>
                    <a:pt x="401" y="753"/>
                  </a:lnTo>
                  <a:lnTo>
                    <a:pt x="426" y="690"/>
                  </a:lnTo>
                  <a:lnTo>
                    <a:pt x="451" y="626"/>
                  </a:lnTo>
                  <a:lnTo>
                    <a:pt x="474" y="562"/>
                  </a:lnTo>
                  <a:lnTo>
                    <a:pt x="499" y="499"/>
                  </a:lnTo>
                  <a:lnTo>
                    <a:pt x="520" y="440"/>
                  </a:lnTo>
                  <a:lnTo>
                    <a:pt x="542" y="385"/>
                  </a:lnTo>
                  <a:lnTo>
                    <a:pt x="562" y="333"/>
                  </a:lnTo>
                  <a:lnTo>
                    <a:pt x="579" y="288"/>
                  </a:lnTo>
                  <a:lnTo>
                    <a:pt x="594" y="249"/>
                  </a:lnTo>
                  <a:lnTo>
                    <a:pt x="606" y="218"/>
                  </a:lnTo>
                  <a:lnTo>
                    <a:pt x="615" y="197"/>
                  </a:lnTo>
                  <a:lnTo>
                    <a:pt x="633" y="130"/>
                  </a:lnTo>
                  <a:lnTo>
                    <a:pt x="642" y="64"/>
                  </a:lnTo>
                  <a:lnTo>
                    <a:pt x="6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8" name="Freeform 504"/>
            <p:cNvSpPr>
              <a:spLocks noEditPoints="1"/>
            </p:cNvSpPr>
            <p:nvPr/>
          </p:nvSpPr>
          <p:spPr bwMode="auto">
            <a:xfrm>
              <a:off x="11546" y="-2097"/>
              <a:ext cx="1235" cy="1878"/>
            </a:xfrm>
            <a:custGeom>
              <a:avLst/>
              <a:gdLst>
                <a:gd name="T0" fmla="*/ 1161 w 2471"/>
                <a:gd name="T1" fmla="*/ 1160 h 3757"/>
                <a:gd name="T2" fmla="*/ 1080 w 2471"/>
                <a:gd name="T3" fmla="*/ 1240 h 3757"/>
                <a:gd name="T4" fmla="*/ 1062 w 2471"/>
                <a:gd name="T5" fmla="*/ 2217 h 3757"/>
                <a:gd name="T6" fmla="*/ 1404 w 2471"/>
                <a:gd name="T7" fmla="*/ 1276 h 3757"/>
                <a:gd name="T8" fmla="*/ 1343 w 2471"/>
                <a:gd name="T9" fmla="*/ 1181 h 3757"/>
                <a:gd name="T10" fmla="*/ 1236 w 2471"/>
                <a:gd name="T11" fmla="*/ 1144 h 3757"/>
                <a:gd name="T12" fmla="*/ 1472 w 2471"/>
                <a:gd name="T13" fmla="*/ 22 h 3757"/>
                <a:gd name="T14" fmla="*/ 1794 w 2471"/>
                <a:gd name="T15" fmla="*/ 124 h 3757"/>
                <a:gd name="T16" fmla="*/ 2069 w 2471"/>
                <a:gd name="T17" fmla="*/ 301 h 3757"/>
                <a:gd name="T18" fmla="*/ 2284 w 2471"/>
                <a:gd name="T19" fmla="*/ 539 h 3757"/>
                <a:gd name="T20" fmla="*/ 2421 w 2471"/>
                <a:gd name="T21" fmla="*/ 825 h 3757"/>
                <a:gd name="T22" fmla="*/ 2471 w 2471"/>
                <a:gd name="T23" fmla="*/ 1145 h 3757"/>
                <a:gd name="T24" fmla="*/ 2423 w 2471"/>
                <a:gd name="T25" fmla="*/ 1462 h 3757"/>
                <a:gd name="T26" fmla="*/ 2289 w 2471"/>
                <a:gd name="T27" fmla="*/ 1743 h 3757"/>
                <a:gd name="T28" fmla="*/ 2160 w 2471"/>
                <a:gd name="T29" fmla="*/ 1906 h 3757"/>
                <a:gd name="T30" fmla="*/ 2049 w 2471"/>
                <a:gd name="T31" fmla="*/ 2026 h 3757"/>
                <a:gd name="T32" fmla="*/ 1935 w 2471"/>
                <a:gd name="T33" fmla="*/ 2192 h 3757"/>
                <a:gd name="T34" fmla="*/ 1830 w 2471"/>
                <a:gd name="T35" fmla="*/ 2457 h 3757"/>
                <a:gd name="T36" fmla="*/ 1788 w 2471"/>
                <a:gd name="T37" fmla="*/ 2759 h 3757"/>
                <a:gd name="T38" fmla="*/ 1855 w 2471"/>
                <a:gd name="T39" fmla="*/ 2847 h 3757"/>
                <a:gd name="T40" fmla="*/ 1897 w 2471"/>
                <a:gd name="T41" fmla="*/ 2967 h 3757"/>
                <a:gd name="T42" fmla="*/ 1867 w 2471"/>
                <a:gd name="T43" fmla="*/ 3070 h 3757"/>
                <a:gd name="T44" fmla="*/ 1781 w 2471"/>
                <a:gd name="T45" fmla="*/ 3142 h 3757"/>
                <a:gd name="T46" fmla="*/ 1733 w 2471"/>
                <a:gd name="T47" fmla="*/ 3174 h 3757"/>
                <a:gd name="T48" fmla="*/ 1815 w 2471"/>
                <a:gd name="T49" fmla="*/ 3260 h 3757"/>
                <a:gd name="T50" fmla="*/ 1828 w 2471"/>
                <a:gd name="T51" fmla="*/ 3387 h 3757"/>
                <a:gd name="T52" fmla="*/ 1762 w 2471"/>
                <a:gd name="T53" fmla="*/ 3493 h 3757"/>
                <a:gd name="T54" fmla="*/ 1642 w 2471"/>
                <a:gd name="T55" fmla="*/ 3534 h 3757"/>
                <a:gd name="T56" fmla="*/ 1472 w 2471"/>
                <a:gd name="T57" fmla="*/ 3623 h 3757"/>
                <a:gd name="T58" fmla="*/ 1374 w 2471"/>
                <a:gd name="T59" fmla="*/ 3720 h 3757"/>
                <a:gd name="T60" fmla="*/ 1236 w 2471"/>
                <a:gd name="T61" fmla="*/ 3757 h 3757"/>
                <a:gd name="T62" fmla="*/ 1098 w 2471"/>
                <a:gd name="T63" fmla="*/ 3720 h 3757"/>
                <a:gd name="T64" fmla="*/ 1000 w 2471"/>
                <a:gd name="T65" fmla="*/ 3623 h 3757"/>
                <a:gd name="T66" fmla="*/ 832 w 2471"/>
                <a:gd name="T67" fmla="*/ 3534 h 3757"/>
                <a:gd name="T68" fmla="*/ 710 w 2471"/>
                <a:gd name="T69" fmla="*/ 3493 h 3757"/>
                <a:gd name="T70" fmla="*/ 644 w 2471"/>
                <a:gd name="T71" fmla="*/ 3387 h 3757"/>
                <a:gd name="T72" fmla="*/ 657 w 2471"/>
                <a:gd name="T73" fmla="*/ 3260 h 3757"/>
                <a:gd name="T74" fmla="*/ 739 w 2471"/>
                <a:gd name="T75" fmla="*/ 3174 h 3757"/>
                <a:gd name="T76" fmla="*/ 692 w 2471"/>
                <a:gd name="T77" fmla="*/ 3142 h 3757"/>
                <a:gd name="T78" fmla="*/ 607 w 2471"/>
                <a:gd name="T79" fmla="*/ 3070 h 3757"/>
                <a:gd name="T80" fmla="*/ 576 w 2471"/>
                <a:gd name="T81" fmla="*/ 2967 h 3757"/>
                <a:gd name="T82" fmla="*/ 617 w 2471"/>
                <a:gd name="T83" fmla="*/ 2847 h 3757"/>
                <a:gd name="T84" fmla="*/ 683 w 2471"/>
                <a:gd name="T85" fmla="*/ 2759 h 3757"/>
                <a:gd name="T86" fmla="*/ 637 w 2471"/>
                <a:gd name="T87" fmla="*/ 2435 h 3757"/>
                <a:gd name="T88" fmla="*/ 519 w 2471"/>
                <a:gd name="T89" fmla="*/ 2163 h 3757"/>
                <a:gd name="T90" fmla="*/ 410 w 2471"/>
                <a:gd name="T91" fmla="*/ 2009 h 3757"/>
                <a:gd name="T92" fmla="*/ 301 w 2471"/>
                <a:gd name="T93" fmla="*/ 1891 h 3757"/>
                <a:gd name="T94" fmla="*/ 192 w 2471"/>
                <a:gd name="T95" fmla="*/ 1759 h 3757"/>
                <a:gd name="T96" fmla="*/ 75 w 2471"/>
                <a:gd name="T97" fmla="*/ 1541 h 3757"/>
                <a:gd name="T98" fmla="*/ 6 w 2471"/>
                <a:gd name="T99" fmla="*/ 1246 h 3757"/>
                <a:gd name="T100" fmla="*/ 24 w 2471"/>
                <a:gd name="T101" fmla="*/ 927 h 3757"/>
                <a:gd name="T102" fmla="*/ 133 w 2471"/>
                <a:gd name="T103" fmla="*/ 628 h 3757"/>
                <a:gd name="T104" fmla="*/ 324 w 2471"/>
                <a:gd name="T105" fmla="*/ 372 h 3757"/>
                <a:gd name="T106" fmla="*/ 581 w 2471"/>
                <a:gd name="T107" fmla="*/ 176 h 3757"/>
                <a:gd name="T108" fmla="*/ 889 w 2471"/>
                <a:gd name="T109" fmla="*/ 47 h 3757"/>
                <a:gd name="T110" fmla="*/ 1236 w 2471"/>
                <a:gd name="T111" fmla="*/ 0 h 3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71" h="3757">
                  <a:moveTo>
                    <a:pt x="1236" y="1144"/>
                  </a:moveTo>
                  <a:lnTo>
                    <a:pt x="1197" y="1147"/>
                  </a:lnTo>
                  <a:lnTo>
                    <a:pt x="1161" y="1160"/>
                  </a:lnTo>
                  <a:lnTo>
                    <a:pt x="1129" y="1181"/>
                  </a:lnTo>
                  <a:lnTo>
                    <a:pt x="1102" y="1208"/>
                  </a:lnTo>
                  <a:lnTo>
                    <a:pt x="1080" y="1240"/>
                  </a:lnTo>
                  <a:lnTo>
                    <a:pt x="1068" y="1276"/>
                  </a:lnTo>
                  <a:lnTo>
                    <a:pt x="1062" y="1315"/>
                  </a:lnTo>
                  <a:lnTo>
                    <a:pt x="1062" y="2217"/>
                  </a:lnTo>
                  <a:lnTo>
                    <a:pt x="1409" y="2217"/>
                  </a:lnTo>
                  <a:lnTo>
                    <a:pt x="1409" y="1315"/>
                  </a:lnTo>
                  <a:lnTo>
                    <a:pt x="1404" y="1276"/>
                  </a:lnTo>
                  <a:lnTo>
                    <a:pt x="1391" y="1240"/>
                  </a:lnTo>
                  <a:lnTo>
                    <a:pt x="1370" y="1208"/>
                  </a:lnTo>
                  <a:lnTo>
                    <a:pt x="1343" y="1181"/>
                  </a:lnTo>
                  <a:lnTo>
                    <a:pt x="1313" y="1160"/>
                  </a:lnTo>
                  <a:lnTo>
                    <a:pt x="1275" y="1147"/>
                  </a:lnTo>
                  <a:lnTo>
                    <a:pt x="1236" y="1144"/>
                  </a:lnTo>
                  <a:close/>
                  <a:moveTo>
                    <a:pt x="1236" y="0"/>
                  </a:moveTo>
                  <a:lnTo>
                    <a:pt x="1356" y="6"/>
                  </a:lnTo>
                  <a:lnTo>
                    <a:pt x="1472" y="22"/>
                  </a:lnTo>
                  <a:lnTo>
                    <a:pt x="1583" y="47"/>
                  </a:lnTo>
                  <a:lnTo>
                    <a:pt x="1692" y="81"/>
                  </a:lnTo>
                  <a:lnTo>
                    <a:pt x="1794" y="124"/>
                  </a:lnTo>
                  <a:lnTo>
                    <a:pt x="1892" y="176"/>
                  </a:lnTo>
                  <a:lnTo>
                    <a:pt x="1983" y="235"/>
                  </a:lnTo>
                  <a:lnTo>
                    <a:pt x="2069" y="301"/>
                  </a:lnTo>
                  <a:lnTo>
                    <a:pt x="2148" y="374"/>
                  </a:lnTo>
                  <a:lnTo>
                    <a:pt x="2219" y="453"/>
                  </a:lnTo>
                  <a:lnTo>
                    <a:pt x="2284" y="539"/>
                  </a:lnTo>
                  <a:lnTo>
                    <a:pt x="2339" y="630"/>
                  </a:lnTo>
                  <a:lnTo>
                    <a:pt x="2386" y="725"/>
                  </a:lnTo>
                  <a:lnTo>
                    <a:pt x="2421" y="825"/>
                  </a:lnTo>
                  <a:lnTo>
                    <a:pt x="2448" y="929"/>
                  </a:lnTo>
                  <a:lnTo>
                    <a:pt x="2466" y="1036"/>
                  </a:lnTo>
                  <a:lnTo>
                    <a:pt x="2471" y="1145"/>
                  </a:lnTo>
                  <a:lnTo>
                    <a:pt x="2466" y="1254"/>
                  </a:lnTo>
                  <a:lnTo>
                    <a:pt x="2450" y="1360"/>
                  </a:lnTo>
                  <a:lnTo>
                    <a:pt x="2423" y="1462"/>
                  </a:lnTo>
                  <a:lnTo>
                    <a:pt x="2387" y="1560"/>
                  </a:lnTo>
                  <a:lnTo>
                    <a:pt x="2343" y="1653"/>
                  </a:lnTo>
                  <a:lnTo>
                    <a:pt x="2289" y="1743"/>
                  </a:lnTo>
                  <a:lnTo>
                    <a:pt x="2228" y="1829"/>
                  </a:lnTo>
                  <a:lnTo>
                    <a:pt x="2194" y="1868"/>
                  </a:lnTo>
                  <a:lnTo>
                    <a:pt x="2160" y="1906"/>
                  </a:lnTo>
                  <a:lnTo>
                    <a:pt x="2123" y="1943"/>
                  </a:lnTo>
                  <a:lnTo>
                    <a:pt x="2087" y="1983"/>
                  </a:lnTo>
                  <a:lnTo>
                    <a:pt x="2049" y="2026"/>
                  </a:lnTo>
                  <a:lnTo>
                    <a:pt x="2012" y="2074"/>
                  </a:lnTo>
                  <a:lnTo>
                    <a:pt x="1973" y="2129"/>
                  </a:lnTo>
                  <a:lnTo>
                    <a:pt x="1935" y="2192"/>
                  </a:lnTo>
                  <a:lnTo>
                    <a:pt x="1897" y="2267"/>
                  </a:lnTo>
                  <a:lnTo>
                    <a:pt x="1860" y="2360"/>
                  </a:lnTo>
                  <a:lnTo>
                    <a:pt x="1830" y="2457"/>
                  </a:lnTo>
                  <a:lnTo>
                    <a:pt x="1806" y="2555"/>
                  </a:lnTo>
                  <a:lnTo>
                    <a:pt x="1794" y="2657"/>
                  </a:lnTo>
                  <a:lnTo>
                    <a:pt x="1788" y="2759"/>
                  </a:lnTo>
                  <a:lnTo>
                    <a:pt x="1788" y="2793"/>
                  </a:lnTo>
                  <a:lnTo>
                    <a:pt x="1824" y="2816"/>
                  </a:lnTo>
                  <a:lnTo>
                    <a:pt x="1855" y="2847"/>
                  </a:lnTo>
                  <a:lnTo>
                    <a:pt x="1878" y="2881"/>
                  </a:lnTo>
                  <a:lnTo>
                    <a:pt x="1892" y="2922"/>
                  </a:lnTo>
                  <a:lnTo>
                    <a:pt x="1897" y="2967"/>
                  </a:lnTo>
                  <a:lnTo>
                    <a:pt x="1894" y="3002"/>
                  </a:lnTo>
                  <a:lnTo>
                    <a:pt x="1883" y="3036"/>
                  </a:lnTo>
                  <a:lnTo>
                    <a:pt x="1867" y="3070"/>
                  </a:lnTo>
                  <a:lnTo>
                    <a:pt x="1844" y="3099"/>
                  </a:lnTo>
                  <a:lnTo>
                    <a:pt x="1815" y="3122"/>
                  </a:lnTo>
                  <a:lnTo>
                    <a:pt x="1781" y="3142"/>
                  </a:lnTo>
                  <a:lnTo>
                    <a:pt x="1740" y="3155"/>
                  </a:lnTo>
                  <a:lnTo>
                    <a:pt x="1695" y="3158"/>
                  </a:lnTo>
                  <a:lnTo>
                    <a:pt x="1733" y="3174"/>
                  </a:lnTo>
                  <a:lnTo>
                    <a:pt x="1767" y="3197"/>
                  </a:lnTo>
                  <a:lnTo>
                    <a:pt x="1794" y="3226"/>
                  </a:lnTo>
                  <a:lnTo>
                    <a:pt x="1815" y="3260"/>
                  </a:lnTo>
                  <a:lnTo>
                    <a:pt x="1828" y="3299"/>
                  </a:lnTo>
                  <a:lnTo>
                    <a:pt x="1833" y="3342"/>
                  </a:lnTo>
                  <a:lnTo>
                    <a:pt x="1828" y="3387"/>
                  </a:lnTo>
                  <a:lnTo>
                    <a:pt x="1813" y="3426"/>
                  </a:lnTo>
                  <a:lnTo>
                    <a:pt x="1790" y="3462"/>
                  </a:lnTo>
                  <a:lnTo>
                    <a:pt x="1762" y="3493"/>
                  </a:lnTo>
                  <a:lnTo>
                    <a:pt x="1726" y="3514"/>
                  </a:lnTo>
                  <a:lnTo>
                    <a:pt x="1685" y="3528"/>
                  </a:lnTo>
                  <a:lnTo>
                    <a:pt x="1642" y="3534"/>
                  </a:lnTo>
                  <a:lnTo>
                    <a:pt x="1506" y="3534"/>
                  </a:lnTo>
                  <a:lnTo>
                    <a:pt x="1492" y="3580"/>
                  </a:lnTo>
                  <a:lnTo>
                    <a:pt x="1472" y="3623"/>
                  </a:lnTo>
                  <a:lnTo>
                    <a:pt x="1445" y="3661"/>
                  </a:lnTo>
                  <a:lnTo>
                    <a:pt x="1411" y="3693"/>
                  </a:lnTo>
                  <a:lnTo>
                    <a:pt x="1374" y="3720"/>
                  </a:lnTo>
                  <a:lnTo>
                    <a:pt x="1331" y="3740"/>
                  </a:lnTo>
                  <a:lnTo>
                    <a:pt x="1284" y="3752"/>
                  </a:lnTo>
                  <a:lnTo>
                    <a:pt x="1236" y="3757"/>
                  </a:lnTo>
                  <a:lnTo>
                    <a:pt x="1188" y="3752"/>
                  </a:lnTo>
                  <a:lnTo>
                    <a:pt x="1141" y="3740"/>
                  </a:lnTo>
                  <a:lnTo>
                    <a:pt x="1098" y="3720"/>
                  </a:lnTo>
                  <a:lnTo>
                    <a:pt x="1061" y="3693"/>
                  </a:lnTo>
                  <a:lnTo>
                    <a:pt x="1027" y="3661"/>
                  </a:lnTo>
                  <a:lnTo>
                    <a:pt x="1000" y="3623"/>
                  </a:lnTo>
                  <a:lnTo>
                    <a:pt x="980" y="3580"/>
                  </a:lnTo>
                  <a:lnTo>
                    <a:pt x="966" y="3534"/>
                  </a:lnTo>
                  <a:lnTo>
                    <a:pt x="832" y="3534"/>
                  </a:lnTo>
                  <a:lnTo>
                    <a:pt x="787" y="3528"/>
                  </a:lnTo>
                  <a:lnTo>
                    <a:pt x="746" y="3514"/>
                  </a:lnTo>
                  <a:lnTo>
                    <a:pt x="710" y="3493"/>
                  </a:lnTo>
                  <a:lnTo>
                    <a:pt x="682" y="3462"/>
                  </a:lnTo>
                  <a:lnTo>
                    <a:pt x="658" y="3426"/>
                  </a:lnTo>
                  <a:lnTo>
                    <a:pt x="644" y="3387"/>
                  </a:lnTo>
                  <a:lnTo>
                    <a:pt x="639" y="3342"/>
                  </a:lnTo>
                  <a:lnTo>
                    <a:pt x="644" y="3299"/>
                  </a:lnTo>
                  <a:lnTo>
                    <a:pt x="657" y="3260"/>
                  </a:lnTo>
                  <a:lnTo>
                    <a:pt x="678" y="3226"/>
                  </a:lnTo>
                  <a:lnTo>
                    <a:pt x="707" y="3197"/>
                  </a:lnTo>
                  <a:lnTo>
                    <a:pt x="739" y="3174"/>
                  </a:lnTo>
                  <a:lnTo>
                    <a:pt x="776" y="3158"/>
                  </a:lnTo>
                  <a:lnTo>
                    <a:pt x="732" y="3155"/>
                  </a:lnTo>
                  <a:lnTo>
                    <a:pt x="692" y="3142"/>
                  </a:lnTo>
                  <a:lnTo>
                    <a:pt x="657" y="3124"/>
                  </a:lnTo>
                  <a:lnTo>
                    <a:pt x="628" y="3099"/>
                  </a:lnTo>
                  <a:lnTo>
                    <a:pt x="607" y="3070"/>
                  </a:lnTo>
                  <a:lnTo>
                    <a:pt x="589" y="3038"/>
                  </a:lnTo>
                  <a:lnTo>
                    <a:pt x="578" y="3002"/>
                  </a:lnTo>
                  <a:lnTo>
                    <a:pt x="576" y="2967"/>
                  </a:lnTo>
                  <a:lnTo>
                    <a:pt x="580" y="2922"/>
                  </a:lnTo>
                  <a:lnTo>
                    <a:pt x="594" y="2881"/>
                  </a:lnTo>
                  <a:lnTo>
                    <a:pt x="617" y="2847"/>
                  </a:lnTo>
                  <a:lnTo>
                    <a:pt x="648" y="2816"/>
                  </a:lnTo>
                  <a:lnTo>
                    <a:pt x="683" y="2793"/>
                  </a:lnTo>
                  <a:lnTo>
                    <a:pt x="683" y="2759"/>
                  </a:lnTo>
                  <a:lnTo>
                    <a:pt x="678" y="2650"/>
                  </a:lnTo>
                  <a:lnTo>
                    <a:pt x="662" y="2543"/>
                  </a:lnTo>
                  <a:lnTo>
                    <a:pt x="637" y="2435"/>
                  </a:lnTo>
                  <a:lnTo>
                    <a:pt x="601" y="2332"/>
                  </a:lnTo>
                  <a:lnTo>
                    <a:pt x="556" y="2231"/>
                  </a:lnTo>
                  <a:lnTo>
                    <a:pt x="519" y="2163"/>
                  </a:lnTo>
                  <a:lnTo>
                    <a:pt x="481" y="2104"/>
                  </a:lnTo>
                  <a:lnTo>
                    <a:pt x="446" y="2054"/>
                  </a:lnTo>
                  <a:lnTo>
                    <a:pt x="410" y="2009"/>
                  </a:lnTo>
                  <a:lnTo>
                    <a:pt x="372" y="1968"/>
                  </a:lnTo>
                  <a:lnTo>
                    <a:pt x="337" y="1931"/>
                  </a:lnTo>
                  <a:lnTo>
                    <a:pt x="301" y="1891"/>
                  </a:lnTo>
                  <a:lnTo>
                    <a:pt x="265" y="1852"/>
                  </a:lnTo>
                  <a:lnTo>
                    <a:pt x="229" y="1809"/>
                  </a:lnTo>
                  <a:lnTo>
                    <a:pt x="192" y="1759"/>
                  </a:lnTo>
                  <a:lnTo>
                    <a:pt x="156" y="1702"/>
                  </a:lnTo>
                  <a:lnTo>
                    <a:pt x="118" y="1636"/>
                  </a:lnTo>
                  <a:lnTo>
                    <a:pt x="75" y="1541"/>
                  </a:lnTo>
                  <a:lnTo>
                    <a:pt x="43" y="1442"/>
                  </a:lnTo>
                  <a:lnTo>
                    <a:pt x="20" y="1344"/>
                  </a:lnTo>
                  <a:lnTo>
                    <a:pt x="6" y="1246"/>
                  </a:lnTo>
                  <a:lnTo>
                    <a:pt x="0" y="1145"/>
                  </a:lnTo>
                  <a:lnTo>
                    <a:pt x="6" y="1034"/>
                  </a:lnTo>
                  <a:lnTo>
                    <a:pt x="24" y="927"/>
                  </a:lnTo>
                  <a:lnTo>
                    <a:pt x="50" y="823"/>
                  </a:lnTo>
                  <a:lnTo>
                    <a:pt x="88" y="723"/>
                  </a:lnTo>
                  <a:lnTo>
                    <a:pt x="133" y="628"/>
                  </a:lnTo>
                  <a:lnTo>
                    <a:pt x="188" y="537"/>
                  </a:lnTo>
                  <a:lnTo>
                    <a:pt x="252" y="453"/>
                  </a:lnTo>
                  <a:lnTo>
                    <a:pt x="324" y="372"/>
                  </a:lnTo>
                  <a:lnTo>
                    <a:pt x="403" y="301"/>
                  </a:lnTo>
                  <a:lnTo>
                    <a:pt x="489" y="235"/>
                  </a:lnTo>
                  <a:lnTo>
                    <a:pt x="581" y="176"/>
                  </a:lnTo>
                  <a:lnTo>
                    <a:pt x="678" y="124"/>
                  </a:lnTo>
                  <a:lnTo>
                    <a:pt x="782" y="81"/>
                  </a:lnTo>
                  <a:lnTo>
                    <a:pt x="889" y="47"/>
                  </a:lnTo>
                  <a:lnTo>
                    <a:pt x="1002" y="22"/>
                  </a:lnTo>
                  <a:lnTo>
                    <a:pt x="1118" y="6"/>
                  </a:lnTo>
                  <a:lnTo>
                    <a:pt x="12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25" name="Group 563"/>
          <p:cNvGrpSpPr>
            <a:grpSpLocks noChangeAspect="1"/>
          </p:cNvGrpSpPr>
          <p:nvPr/>
        </p:nvGrpSpPr>
        <p:grpSpPr bwMode="auto">
          <a:xfrm>
            <a:off x="4230198" y="2856993"/>
            <a:ext cx="221908" cy="187363"/>
            <a:chOff x="868" y="-3490"/>
            <a:chExt cx="2942" cy="2484"/>
          </a:xfrm>
          <a:solidFill>
            <a:schemeClr val="tx1">
              <a:lumMod val="65000"/>
              <a:lumOff val="35000"/>
            </a:schemeClr>
          </a:solidFill>
        </p:grpSpPr>
        <p:sp>
          <p:nvSpPr>
            <p:cNvPr id="1228" name="Freeform 565"/>
            <p:cNvSpPr>
              <a:spLocks/>
            </p:cNvSpPr>
            <p:nvPr/>
          </p:nvSpPr>
          <p:spPr bwMode="auto">
            <a:xfrm>
              <a:off x="943" y="-3490"/>
              <a:ext cx="1642" cy="995"/>
            </a:xfrm>
            <a:custGeom>
              <a:avLst/>
              <a:gdLst>
                <a:gd name="T0" fmla="*/ 241 w 3283"/>
                <a:gd name="T1" fmla="*/ 7 h 1990"/>
                <a:gd name="T2" fmla="*/ 307 w 3283"/>
                <a:gd name="T3" fmla="*/ 39 h 1990"/>
                <a:gd name="T4" fmla="*/ 357 w 3283"/>
                <a:gd name="T5" fmla="*/ 97 h 1990"/>
                <a:gd name="T6" fmla="*/ 503 w 3283"/>
                <a:gd name="T7" fmla="*/ 329 h 1990"/>
                <a:gd name="T8" fmla="*/ 655 w 3283"/>
                <a:gd name="T9" fmla="*/ 525 h 1990"/>
                <a:gd name="T10" fmla="*/ 777 w 3283"/>
                <a:gd name="T11" fmla="*/ 553 h 1990"/>
                <a:gd name="T12" fmla="*/ 884 w 3283"/>
                <a:gd name="T13" fmla="*/ 453 h 1990"/>
                <a:gd name="T14" fmla="*/ 1012 w 3283"/>
                <a:gd name="T15" fmla="*/ 379 h 1990"/>
                <a:gd name="T16" fmla="*/ 1157 w 3283"/>
                <a:gd name="T17" fmla="*/ 330 h 1990"/>
                <a:gd name="T18" fmla="*/ 1319 w 3283"/>
                <a:gd name="T19" fmla="*/ 312 h 1990"/>
                <a:gd name="T20" fmla="*/ 1384 w 3283"/>
                <a:gd name="T21" fmla="*/ 312 h 1990"/>
                <a:gd name="T22" fmla="*/ 1457 w 3283"/>
                <a:gd name="T23" fmla="*/ 312 h 1990"/>
                <a:gd name="T24" fmla="*/ 1537 w 3283"/>
                <a:gd name="T25" fmla="*/ 318 h 1990"/>
                <a:gd name="T26" fmla="*/ 1627 w 3283"/>
                <a:gd name="T27" fmla="*/ 332 h 1990"/>
                <a:gd name="T28" fmla="*/ 1725 w 3283"/>
                <a:gd name="T29" fmla="*/ 362 h 1990"/>
                <a:gd name="T30" fmla="*/ 1834 w 3283"/>
                <a:gd name="T31" fmla="*/ 409 h 1990"/>
                <a:gd name="T32" fmla="*/ 1951 w 3283"/>
                <a:gd name="T33" fmla="*/ 478 h 1990"/>
                <a:gd name="T34" fmla="*/ 2078 w 3283"/>
                <a:gd name="T35" fmla="*/ 573 h 1990"/>
                <a:gd name="T36" fmla="*/ 2218 w 3283"/>
                <a:gd name="T37" fmla="*/ 700 h 1990"/>
                <a:gd name="T38" fmla="*/ 2366 w 3283"/>
                <a:gd name="T39" fmla="*/ 862 h 1990"/>
                <a:gd name="T40" fmla="*/ 2526 w 3283"/>
                <a:gd name="T41" fmla="*/ 1062 h 1990"/>
                <a:gd name="T42" fmla="*/ 2614 w 3283"/>
                <a:gd name="T43" fmla="*/ 1150 h 1990"/>
                <a:gd name="T44" fmla="*/ 2723 w 3283"/>
                <a:gd name="T45" fmla="*/ 1219 h 1990"/>
                <a:gd name="T46" fmla="*/ 2846 w 3283"/>
                <a:gd name="T47" fmla="*/ 1273 h 1990"/>
                <a:gd name="T48" fmla="*/ 2976 w 3283"/>
                <a:gd name="T49" fmla="*/ 1312 h 1990"/>
                <a:gd name="T50" fmla="*/ 3103 w 3283"/>
                <a:gd name="T51" fmla="*/ 1341 h 1990"/>
                <a:gd name="T52" fmla="*/ 3221 w 3283"/>
                <a:gd name="T53" fmla="*/ 1358 h 1990"/>
                <a:gd name="T54" fmla="*/ 3260 w 3283"/>
                <a:gd name="T55" fmla="*/ 1376 h 1990"/>
                <a:gd name="T56" fmla="*/ 3282 w 3283"/>
                <a:gd name="T57" fmla="*/ 1415 h 1990"/>
                <a:gd name="T58" fmla="*/ 3278 w 3283"/>
                <a:gd name="T59" fmla="*/ 1458 h 1990"/>
                <a:gd name="T60" fmla="*/ 3250 w 3283"/>
                <a:gd name="T61" fmla="*/ 1492 h 1990"/>
                <a:gd name="T62" fmla="*/ 3112 w 3283"/>
                <a:gd name="T63" fmla="*/ 1573 h 1990"/>
                <a:gd name="T64" fmla="*/ 2942 w 3283"/>
                <a:gd name="T65" fmla="*/ 1662 h 1990"/>
                <a:gd name="T66" fmla="*/ 2746 w 3283"/>
                <a:gd name="T67" fmla="*/ 1753 h 1990"/>
                <a:gd name="T68" fmla="*/ 2526 w 3283"/>
                <a:gd name="T69" fmla="*/ 1838 h 1990"/>
                <a:gd name="T70" fmla="*/ 2287 w 3283"/>
                <a:gd name="T71" fmla="*/ 1910 h 1990"/>
                <a:gd name="T72" fmla="*/ 2035 w 3283"/>
                <a:gd name="T73" fmla="*/ 1963 h 1990"/>
                <a:gd name="T74" fmla="*/ 1773 w 3283"/>
                <a:gd name="T75" fmla="*/ 1990 h 1990"/>
                <a:gd name="T76" fmla="*/ 1505 w 3283"/>
                <a:gd name="T77" fmla="*/ 1981 h 1990"/>
                <a:gd name="T78" fmla="*/ 1237 w 3283"/>
                <a:gd name="T79" fmla="*/ 1931 h 1990"/>
                <a:gd name="T80" fmla="*/ 1061 w 3283"/>
                <a:gd name="T81" fmla="*/ 1871 h 1990"/>
                <a:gd name="T82" fmla="*/ 916 w 3283"/>
                <a:gd name="T83" fmla="*/ 1797 h 1990"/>
                <a:gd name="T84" fmla="*/ 802 w 3283"/>
                <a:gd name="T85" fmla="*/ 1712 h 1990"/>
                <a:gd name="T86" fmla="*/ 716 w 3283"/>
                <a:gd name="T87" fmla="*/ 1617 h 1990"/>
                <a:gd name="T88" fmla="*/ 653 w 3283"/>
                <a:gd name="T89" fmla="*/ 1517 h 1990"/>
                <a:gd name="T90" fmla="*/ 611 w 3283"/>
                <a:gd name="T91" fmla="*/ 1414 h 1990"/>
                <a:gd name="T92" fmla="*/ 586 w 3283"/>
                <a:gd name="T93" fmla="*/ 1308 h 1990"/>
                <a:gd name="T94" fmla="*/ 575 w 3283"/>
                <a:gd name="T95" fmla="*/ 1203 h 1990"/>
                <a:gd name="T96" fmla="*/ 575 w 3283"/>
                <a:gd name="T97" fmla="*/ 1101 h 1990"/>
                <a:gd name="T98" fmla="*/ 582 w 3283"/>
                <a:gd name="T99" fmla="*/ 1007 h 1990"/>
                <a:gd name="T100" fmla="*/ 420 w 3283"/>
                <a:gd name="T101" fmla="*/ 841 h 1990"/>
                <a:gd name="T102" fmla="*/ 257 w 3283"/>
                <a:gd name="T103" fmla="*/ 644 h 1990"/>
                <a:gd name="T104" fmla="*/ 100 w 3283"/>
                <a:gd name="T105" fmla="*/ 414 h 1990"/>
                <a:gd name="T106" fmla="*/ 9 w 3283"/>
                <a:gd name="T107" fmla="*/ 252 h 1990"/>
                <a:gd name="T108" fmla="*/ 0 w 3283"/>
                <a:gd name="T109" fmla="*/ 179 h 1990"/>
                <a:gd name="T110" fmla="*/ 20 w 3283"/>
                <a:gd name="T111" fmla="*/ 107 h 1990"/>
                <a:gd name="T112" fmla="*/ 64 w 3283"/>
                <a:gd name="T113" fmla="*/ 48 h 1990"/>
                <a:gd name="T114" fmla="*/ 132 w 3283"/>
                <a:gd name="T115" fmla="*/ 9 h 1990"/>
                <a:gd name="T116" fmla="*/ 205 w 3283"/>
                <a:gd name="T117" fmla="*/ 0 h 1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83" h="1990">
                  <a:moveTo>
                    <a:pt x="205" y="0"/>
                  </a:moveTo>
                  <a:lnTo>
                    <a:pt x="241" y="7"/>
                  </a:lnTo>
                  <a:lnTo>
                    <a:pt x="277" y="20"/>
                  </a:lnTo>
                  <a:lnTo>
                    <a:pt x="307" y="39"/>
                  </a:lnTo>
                  <a:lnTo>
                    <a:pt x="336" y="66"/>
                  </a:lnTo>
                  <a:lnTo>
                    <a:pt x="357" y="97"/>
                  </a:lnTo>
                  <a:lnTo>
                    <a:pt x="430" y="218"/>
                  </a:lnTo>
                  <a:lnTo>
                    <a:pt x="503" y="329"/>
                  </a:lnTo>
                  <a:lnTo>
                    <a:pt x="578" y="430"/>
                  </a:lnTo>
                  <a:lnTo>
                    <a:pt x="655" y="525"/>
                  </a:lnTo>
                  <a:lnTo>
                    <a:pt x="730" y="611"/>
                  </a:lnTo>
                  <a:lnTo>
                    <a:pt x="777" y="553"/>
                  </a:lnTo>
                  <a:lnTo>
                    <a:pt x="828" y="500"/>
                  </a:lnTo>
                  <a:lnTo>
                    <a:pt x="884" y="453"/>
                  </a:lnTo>
                  <a:lnTo>
                    <a:pt x="946" y="412"/>
                  </a:lnTo>
                  <a:lnTo>
                    <a:pt x="1012" y="379"/>
                  </a:lnTo>
                  <a:lnTo>
                    <a:pt x="1082" y="350"/>
                  </a:lnTo>
                  <a:lnTo>
                    <a:pt x="1157" y="330"/>
                  </a:lnTo>
                  <a:lnTo>
                    <a:pt x="1236" y="318"/>
                  </a:lnTo>
                  <a:lnTo>
                    <a:pt x="1319" y="312"/>
                  </a:lnTo>
                  <a:lnTo>
                    <a:pt x="1350" y="312"/>
                  </a:lnTo>
                  <a:lnTo>
                    <a:pt x="1384" y="312"/>
                  </a:lnTo>
                  <a:lnTo>
                    <a:pt x="1419" y="312"/>
                  </a:lnTo>
                  <a:lnTo>
                    <a:pt x="1457" y="312"/>
                  </a:lnTo>
                  <a:lnTo>
                    <a:pt x="1496" y="314"/>
                  </a:lnTo>
                  <a:lnTo>
                    <a:pt x="1537" y="318"/>
                  </a:lnTo>
                  <a:lnTo>
                    <a:pt x="1580" y="323"/>
                  </a:lnTo>
                  <a:lnTo>
                    <a:pt x="1627" y="332"/>
                  </a:lnTo>
                  <a:lnTo>
                    <a:pt x="1675" y="345"/>
                  </a:lnTo>
                  <a:lnTo>
                    <a:pt x="1725" y="362"/>
                  </a:lnTo>
                  <a:lnTo>
                    <a:pt x="1778" y="382"/>
                  </a:lnTo>
                  <a:lnTo>
                    <a:pt x="1834" y="409"/>
                  </a:lnTo>
                  <a:lnTo>
                    <a:pt x="1891" y="439"/>
                  </a:lnTo>
                  <a:lnTo>
                    <a:pt x="1951" y="478"/>
                  </a:lnTo>
                  <a:lnTo>
                    <a:pt x="2014" y="521"/>
                  </a:lnTo>
                  <a:lnTo>
                    <a:pt x="2078" y="573"/>
                  </a:lnTo>
                  <a:lnTo>
                    <a:pt x="2146" y="632"/>
                  </a:lnTo>
                  <a:lnTo>
                    <a:pt x="2218" y="700"/>
                  </a:lnTo>
                  <a:lnTo>
                    <a:pt x="2291" y="777"/>
                  </a:lnTo>
                  <a:lnTo>
                    <a:pt x="2366" y="862"/>
                  </a:lnTo>
                  <a:lnTo>
                    <a:pt x="2446" y="957"/>
                  </a:lnTo>
                  <a:lnTo>
                    <a:pt x="2526" y="1062"/>
                  </a:lnTo>
                  <a:lnTo>
                    <a:pt x="2567" y="1108"/>
                  </a:lnTo>
                  <a:lnTo>
                    <a:pt x="2614" y="1150"/>
                  </a:lnTo>
                  <a:lnTo>
                    <a:pt x="2666" y="1187"/>
                  </a:lnTo>
                  <a:lnTo>
                    <a:pt x="2723" y="1219"/>
                  </a:lnTo>
                  <a:lnTo>
                    <a:pt x="2784" y="1248"/>
                  </a:lnTo>
                  <a:lnTo>
                    <a:pt x="2846" y="1273"/>
                  </a:lnTo>
                  <a:lnTo>
                    <a:pt x="2910" y="1294"/>
                  </a:lnTo>
                  <a:lnTo>
                    <a:pt x="2976" y="1312"/>
                  </a:lnTo>
                  <a:lnTo>
                    <a:pt x="3041" y="1326"/>
                  </a:lnTo>
                  <a:lnTo>
                    <a:pt x="3103" y="1341"/>
                  </a:lnTo>
                  <a:lnTo>
                    <a:pt x="3164" y="1349"/>
                  </a:lnTo>
                  <a:lnTo>
                    <a:pt x="3221" y="1358"/>
                  </a:lnTo>
                  <a:lnTo>
                    <a:pt x="3242" y="1364"/>
                  </a:lnTo>
                  <a:lnTo>
                    <a:pt x="3260" y="1376"/>
                  </a:lnTo>
                  <a:lnTo>
                    <a:pt x="3275" y="1394"/>
                  </a:lnTo>
                  <a:lnTo>
                    <a:pt x="3282" y="1415"/>
                  </a:lnTo>
                  <a:lnTo>
                    <a:pt x="3283" y="1437"/>
                  </a:lnTo>
                  <a:lnTo>
                    <a:pt x="3278" y="1458"/>
                  </a:lnTo>
                  <a:lnTo>
                    <a:pt x="3266" y="1478"/>
                  </a:lnTo>
                  <a:lnTo>
                    <a:pt x="3250" y="1492"/>
                  </a:lnTo>
                  <a:lnTo>
                    <a:pt x="3185" y="1531"/>
                  </a:lnTo>
                  <a:lnTo>
                    <a:pt x="3112" y="1573"/>
                  </a:lnTo>
                  <a:lnTo>
                    <a:pt x="3030" y="1617"/>
                  </a:lnTo>
                  <a:lnTo>
                    <a:pt x="2942" y="1662"/>
                  </a:lnTo>
                  <a:lnTo>
                    <a:pt x="2848" y="1706"/>
                  </a:lnTo>
                  <a:lnTo>
                    <a:pt x="2746" y="1753"/>
                  </a:lnTo>
                  <a:lnTo>
                    <a:pt x="2639" y="1796"/>
                  </a:lnTo>
                  <a:lnTo>
                    <a:pt x="2526" y="1838"/>
                  </a:lnTo>
                  <a:lnTo>
                    <a:pt x="2409" y="1876"/>
                  </a:lnTo>
                  <a:lnTo>
                    <a:pt x="2287" y="1910"/>
                  </a:lnTo>
                  <a:lnTo>
                    <a:pt x="2162" y="1940"/>
                  </a:lnTo>
                  <a:lnTo>
                    <a:pt x="2035" y="1963"/>
                  </a:lnTo>
                  <a:lnTo>
                    <a:pt x="1905" y="1979"/>
                  </a:lnTo>
                  <a:lnTo>
                    <a:pt x="1773" y="1990"/>
                  </a:lnTo>
                  <a:lnTo>
                    <a:pt x="1639" y="1990"/>
                  </a:lnTo>
                  <a:lnTo>
                    <a:pt x="1505" y="1981"/>
                  </a:lnTo>
                  <a:lnTo>
                    <a:pt x="1371" y="1962"/>
                  </a:lnTo>
                  <a:lnTo>
                    <a:pt x="1237" y="1931"/>
                  </a:lnTo>
                  <a:lnTo>
                    <a:pt x="1144" y="1903"/>
                  </a:lnTo>
                  <a:lnTo>
                    <a:pt x="1061" y="1871"/>
                  </a:lnTo>
                  <a:lnTo>
                    <a:pt x="984" y="1835"/>
                  </a:lnTo>
                  <a:lnTo>
                    <a:pt x="916" y="1797"/>
                  </a:lnTo>
                  <a:lnTo>
                    <a:pt x="855" y="1756"/>
                  </a:lnTo>
                  <a:lnTo>
                    <a:pt x="802" y="1712"/>
                  </a:lnTo>
                  <a:lnTo>
                    <a:pt x="755" y="1665"/>
                  </a:lnTo>
                  <a:lnTo>
                    <a:pt x="716" y="1617"/>
                  </a:lnTo>
                  <a:lnTo>
                    <a:pt x="682" y="1569"/>
                  </a:lnTo>
                  <a:lnTo>
                    <a:pt x="653" y="1517"/>
                  </a:lnTo>
                  <a:lnTo>
                    <a:pt x="630" y="1465"/>
                  </a:lnTo>
                  <a:lnTo>
                    <a:pt x="611" y="1414"/>
                  </a:lnTo>
                  <a:lnTo>
                    <a:pt x="596" y="1360"/>
                  </a:lnTo>
                  <a:lnTo>
                    <a:pt x="586" y="1308"/>
                  </a:lnTo>
                  <a:lnTo>
                    <a:pt x="578" y="1255"/>
                  </a:lnTo>
                  <a:lnTo>
                    <a:pt x="575" y="1203"/>
                  </a:lnTo>
                  <a:lnTo>
                    <a:pt x="573" y="1151"/>
                  </a:lnTo>
                  <a:lnTo>
                    <a:pt x="575" y="1101"/>
                  </a:lnTo>
                  <a:lnTo>
                    <a:pt x="578" y="1053"/>
                  </a:lnTo>
                  <a:lnTo>
                    <a:pt x="582" y="1007"/>
                  </a:lnTo>
                  <a:lnTo>
                    <a:pt x="502" y="926"/>
                  </a:lnTo>
                  <a:lnTo>
                    <a:pt x="420" y="841"/>
                  </a:lnTo>
                  <a:lnTo>
                    <a:pt x="337" y="746"/>
                  </a:lnTo>
                  <a:lnTo>
                    <a:pt x="257" y="644"/>
                  </a:lnTo>
                  <a:lnTo>
                    <a:pt x="179" y="534"/>
                  </a:lnTo>
                  <a:lnTo>
                    <a:pt x="100" y="414"/>
                  </a:lnTo>
                  <a:lnTo>
                    <a:pt x="25" y="287"/>
                  </a:lnTo>
                  <a:lnTo>
                    <a:pt x="9" y="252"/>
                  </a:lnTo>
                  <a:lnTo>
                    <a:pt x="0" y="216"/>
                  </a:lnTo>
                  <a:lnTo>
                    <a:pt x="0" y="179"/>
                  </a:lnTo>
                  <a:lnTo>
                    <a:pt x="5" y="141"/>
                  </a:lnTo>
                  <a:lnTo>
                    <a:pt x="20" y="107"/>
                  </a:lnTo>
                  <a:lnTo>
                    <a:pt x="37" y="75"/>
                  </a:lnTo>
                  <a:lnTo>
                    <a:pt x="64" y="48"/>
                  </a:lnTo>
                  <a:lnTo>
                    <a:pt x="96" y="25"/>
                  </a:lnTo>
                  <a:lnTo>
                    <a:pt x="132" y="9"/>
                  </a:lnTo>
                  <a:lnTo>
                    <a:pt x="168" y="2"/>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9" name="Freeform 566"/>
            <p:cNvSpPr>
              <a:spLocks/>
            </p:cNvSpPr>
            <p:nvPr/>
          </p:nvSpPr>
          <p:spPr bwMode="auto">
            <a:xfrm>
              <a:off x="868" y="-2334"/>
              <a:ext cx="2942" cy="1328"/>
            </a:xfrm>
            <a:custGeom>
              <a:avLst/>
              <a:gdLst>
                <a:gd name="T0" fmla="*/ 3842 w 5885"/>
                <a:gd name="T1" fmla="*/ 4 h 2656"/>
                <a:gd name="T2" fmla="*/ 4032 w 5885"/>
                <a:gd name="T3" fmla="*/ 32 h 2656"/>
                <a:gd name="T4" fmla="*/ 4214 w 5885"/>
                <a:gd name="T5" fmla="*/ 93 h 2656"/>
                <a:gd name="T6" fmla="*/ 4382 w 5885"/>
                <a:gd name="T7" fmla="*/ 182 h 2656"/>
                <a:gd name="T8" fmla="*/ 4531 w 5885"/>
                <a:gd name="T9" fmla="*/ 298 h 2656"/>
                <a:gd name="T10" fmla="*/ 4662 w 5885"/>
                <a:gd name="T11" fmla="*/ 439 h 2656"/>
                <a:gd name="T12" fmla="*/ 5869 w 5885"/>
                <a:gd name="T13" fmla="*/ 2342 h 2656"/>
                <a:gd name="T14" fmla="*/ 5885 w 5885"/>
                <a:gd name="T15" fmla="*/ 2420 h 2656"/>
                <a:gd name="T16" fmla="*/ 5874 w 5885"/>
                <a:gd name="T17" fmla="*/ 2501 h 2656"/>
                <a:gd name="T18" fmla="*/ 5835 w 5885"/>
                <a:gd name="T19" fmla="*/ 2572 h 2656"/>
                <a:gd name="T20" fmla="*/ 5774 w 5885"/>
                <a:gd name="T21" fmla="*/ 2624 h 2656"/>
                <a:gd name="T22" fmla="*/ 5699 w 5885"/>
                <a:gd name="T23" fmla="*/ 2652 h 2656"/>
                <a:gd name="T24" fmla="*/ 4521 w 5885"/>
                <a:gd name="T25" fmla="*/ 2656 h 2656"/>
                <a:gd name="T26" fmla="*/ 4473 w 5885"/>
                <a:gd name="T27" fmla="*/ 2645 h 2656"/>
                <a:gd name="T28" fmla="*/ 4383 w 5885"/>
                <a:gd name="T29" fmla="*/ 2608 h 2656"/>
                <a:gd name="T30" fmla="*/ 4307 w 5885"/>
                <a:gd name="T31" fmla="*/ 2545 h 2656"/>
                <a:gd name="T32" fmla="*/ 3726 w 5885"/>
                <a:gd name="T33" fmla="*/ 1694 h 2656"/>
                <a:gd name="T34" fmla="*/ 1380 w 5885"/>
                <a:gd name="T35" fmla="*/ 1781 h 2656"/>
                <a:gd name="T36" fmla="*/ 1282 w 5885"/>
                <a:gd name="T37" fmla="*/ 1753 h 2656"/>
                <a:gd name="T38" fmla="*/ 1194 w 5885"/>
                <a:gd name="T39" fmla="*/ 1698 h 2656"/>
                <a:gd name="T40" fmla="*/ 77 w 5885"/>
                <a:gd name="T41" fmla="*/ 703 h 2656"/>
                <a:gd name="T42" fmla="*/ 23 w 5885"/>
                <a:gd name="T43" fmla="*/ 611 h 2656"/>
                <a:gd name="T44" fmla="*/ 0 w 5885"/>
                <a:gd name="T45" fmla="*/ 507 h 2656"/>
                <a:gd name="T46" fmla="*/ 11 w 5885"/>
                <a:gd name="T47" fmla="*/ 404 h 2656"/>
                <a:gd name="T48" fmla="*/ 52 w 5885"/>
                <a:gd name="T49" fmla="*/ 305 h 2656"/>
                <a:gd name="T50" fmla="*/ 125 w 5885"/>
                <a:gd name="T51" fmla="*/ 223 h 2656"/>
                <a:gd name="T52" fmla="*/ 218 w 5885"/>
                <a:gd name="T53" fmla="*/ 170 h 2656"/>
                <a:gd name="T54" fmla="*/ 320 w 5885"/>
                <a:gd name="T55" fmla="*/ 147 h 2656"/>
                <a:gd name="T56" fmla="*/ 425 w 5885"/>
                <a:gd name="T57" fmla="*/ 157 h 2656"/>
                <a:gd name="T58" fmla="*/ 523 w 5885"/>
                <a:gd name="T59" fmla="*/ 198 h 2656"/>
                <a:gd name="T60" fmla="*/ 1544 w 5885"/>
                <a:gd name="T61" fmla="*/ 1096 h 2656"/>
                <a:gd name="T62" fmla="*/ 1553 w 5885"/>
                <a:gd name="T63" fmla="*/ 1096 h 2656"/>
                <a:gd name="T64" fmla="*/ 1562 w 5885"/>
                <a:gd name="T65" fmla="*/ 1096 h 2656"/>
                <a:gd name="T66" fmla="*/ 1569 w 5885"/>
                <a:gd name="T67" fmla="*/ 1096 h 2656"/>
                <a:gd name="T68" fmla="*/ 1582 w 5885"/>
                <a:gd name="T69" fmla="*/ 1094 h 2656"/>
                <a:gd name="T70" fmla="*/ 1598 w 5885"/>
                <a:gd name="T71" fmla="*/ 1092 h 2656"/>
                <a:gd name="T72" fmla="*/ 1625 w 5885"/>
                <a:gd name="T73" fmla="*/ 1087 h 2656"/>
                <a:gd name="T74" fmla="*/ 1662 w 5885"/>
                <a:gd name="T75" fmla="*/ 1080 h 2656"/>
                <a:gd name="T76" fmla="*/ 1714 w 5885"/>
                <a:gd name="T77" fmla="*/ 1071 h 2656"/>
                <a:gd name="T78" fmla="*/ 1785 w 5885"/>
                <a:gd name="T79" fmla="*/ 1057 h 2656"/>
                <a:gd name="T80" fmla="*/ 1875 w 5885"/>
                <a:gd name="T81" fmla="*/ 1041 h 2656"/>
                <a:gd name="T82" fmla="*/ 1987 w 5885"/>
                <a:gd name="T83" fmla="*/ 1018 h 2656"/>
                <a:gd name="T84" fmla="*/ 2126 w 5885"/>
                <a:gd name="T85" fmla="*/ 991 h 2656"/>
                <a:gd name="T86" fmla="*/ 2294 w 5885"/>
                <a:gd name="T87" fmla="*/ 959 h 2656"/>
                <a:gd name="T88" fmla="*/ 2494 w 5885"/>
                <a:gd name="T89" fmla="*/ 919 h 2656"/>
                <a:gd name="T90" fmla="*/ 2728 w 5885"/>
                <a:gd name="T91" fmla="*/ 875 h 2656"/>
                <a:gd name="T92" fmla="*/ 3000 w 5885"/>
                <a:gd name="T93" fmla="*/ 821 h 2656"/>
                <a:gd name="T94" fmla="*/ 3312 w 5885"/>
                <a:gd name="T95" fmla="*/ 761 h 2656"/>
                <a:gd name="T96" fmla="*/ 3666 w 5885"/>
                <a:gd name="T97" fmla="*/ 691 h 2656"/>
                <a:gd name="T98" fmla="*/ 2369 w 5885"/>
                <a:gd name="T99" fmla="*/ 828 h 2656"/>
                <a:gd name="T100" fmla="*/ 2264 w 5885"/>
                <a:gd name="T101" fmla="*/ 805 h 2656"/>
                <a:gd name="T102" fmla="*/ 2175 w 5885"/>
                <a:gd name="T103" fmla="*/ 753 h 2656"/>
                <a:gd name="T104" fmla="*/ 2103 w 5885"/>
                <a:gd name="T105" fmla="*/ 675 h 2656"/>
                <a:gd name="T106" fmla="*/ 2059 w 5885"/>
                <a:gd name="T107" fmla="*/ 578 h 2656"/>
                <a:gd name="T108" fmla="*/ 2048 w 5885"/>
                <a:gd name="T109" fmla="*/ 468 h 2656"/>
                <a:gd name="T110" fmla="*/ 2069 w 5885"/>
                <a:gd name="T111" fmla="*/ 364 h 2656"/>
                <a:gd name="T112" fmla="*/ 2121 w 5885"/>
                <a:gd name="T113" fmla="*/ 273 h 2656"/>
                <a:gd name="T114" fmla="*/ 2200 w 5885"/>
                <a:gd name="T115" fmla="*/ 204 h 2656"/>
                <a:gd name="T116" fmla="*/ 2296 w 5885"/>
                <a:gd name="T117" fmla="*/ 159 h 2656"/>
                <a:gd name="T118" fmla="*/ 3649 w 5885"/>
                <a:gd name="T119" fmla="*/ 7 h 2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85" h="2656">
                  <a:moveTo>
                    <a:pt x="3746" y="0"/>
                  </a:moveTo>
                  <a:lnTo>
                    <a:pt x="3842" y="4"/>
                  </a:lnTo>
                  <a:lnTo>
                    <a:pt x="3939" y="13"/>
                  </a:lnTo>
                  <a:lnTo>
                    <a:pt x="4032" y="32"/>
                  </a:lnTo>
                  <a:lnTo>
                    <a:pt x="4124" y="59"/>
                  </a:lnTo>
                  <a:lnTo>
                    <a:pt x="4214" y="93"/>
                  </a:lnTo>
                  <a:lnTo>
                    <a:pt x="4299" y="134"/>
                  </a:lnTo>
                  <a:lnTo>
                    <a:pt x="4382" y="182"/>
                  </a:lnTo>
                  <a:lnTo>
                    <a:pt x="4458" y="238"/>
                  </a:lnTo>
                  <a:lnTo>
                    <a:pt x="4531" y="298"/>
                  </a:lnTo>
                  <a:lnTo>
                    <a:pt x="4599" y="366"/>
                  </a:lnTo>
                  <a:lnTo>
                    <a:pt x="4662" y="439"/>
                  </a:lnTo>
                  <a:lnTo>
                    <a:pt x="5851" y="2306"/>
                  </a:lnTo>
                  <a:lnTo>
                    <a:pt x="5869" y="2342"/>
                  </a:lnTo>
                  <a:lnTo>
                    <a:pt x="5881" y="2381"/>
                  </a:lnTo>
                  <a:lnTo>
                    <a:pt x="5885" y="2420"/>
                  </a:lnTo>
                  <a:lnTo>
                    <a:pt x="5883" y="2461"/>
                  </a:lnTo>
                  <a:lnTo>
                    <a:pt x="5874" y="2501"/>
                  </a:lnTo>
                  <a:lnTo>
                    <a:pt x="5858" y="2538"/>
                  </a:lnTo>
                  <a:lnTo>
                    <a:pt x="5835" y="2572"/>
                  </a:lnTo>
                  <a:lnTo>
                    <a:pt x="5806" y="2601"/>
                  </a:lnTo>
                  <a:lnTo>
                    <a:pt x="5774" y="2624"/>
                  </a:lnTo>
                  <a:lnTo>
                    <a:pt x="5737" y="2642"/>
                  </a:lnTo>
                  <a:lnTo>
                    <a:pt x="5699" y="2652"/>
                  </a:lnTo>
                  <a:lnTo>
                    <a:pt x="5658" y="2656"/>
                  </a:lnTo>
                  <a:lnTo>
                    <a:pt x="4521" y="2656"/>
                  </a:lnTo>
                  <a:lnTo>
                    <a:pt x="4519" y="2654"/>
                  </a:lnTo>
                  <a:lnTo>
                    <a:pt x="4473" y="2645"/>
                  </a:lnTo>
                  <a:lnTo>
                    <a:pt x="4426" y="2629"/>
                  </a:lnTo>
                  <a:lnTo>
                    <a:pt x="4383" y="2608"/>
                  </a:lnTo>
                  <a:lnTo>
                    <a:pt x="4342" y="2579"/>
                  </a:lnTo>
                  <a:lnTo>
                    <a:pt x="4307" y="2545"/>
                  </a:lnTo>
                  <a:lnTo>
                    <a:pt x="4274" y="2506"/>
                  </a:lnTo>
                  <a:lnTo>
                    <a:pt x="3726" y="1694"/>
                  </a:lnTo>
                  <a:lnTo>
                    <a:pt x="1434" y="1783"/>
                  </a:lnTo>
                  <a:lnTo>
                    <a:pt x="1380" y="1781"/>
                  </a:lnTo>
                  <a:lnTo>
                    <a:pt x="1330" y="1771"/>
                  </a:lnTo>
                  <a:lnTo>
                    <a:pt x="1282" y="1753"/>
                  </a:lnTo>
                  <a:lnTo>
                    <a:pt x="1236" y="1730"/>
                  </a:lnTo>
                  <a:lnTo>
                    <a:pt x="1194" y="1698"/>
                  </a:lnTo>
                  <a:lnTo>
                    <a:pt x="114" y="743"/>
                  </a:lnTo>
                  <a:lnTo>
                    <a:pt x="77" y="703"/>
                  </a:lnTo>
                  <a:lnTo>
                    <a:pt x="46" y="659"/>
                  </a:lnTo>
                  <a:lnTo>
                    <a:pt x="23" y="611"/>
                  </a:lnTo>
                  <a:lnTo>
                    <a:pt x="7" y="561"/>
                  </a:lnTo>
                  <a:lnTo>
                    <a:pt x="0" y="507"/>
                  </a:lnTo>
                  <a:lnTo>
                    <a:pt x="2" y="455"/>
                  </a:lnTo>
                  <a:lnTo>
                    <a:pt x="11" y="404"/>
                  </a:lnTo>
                  <a:lnTo>
                    <a:pt x="27" y="354"/>
                  </a:lnTo>
                  <a:lnTo>
                    <a:pt x="52" y="305"/>
                  </a:lnTo>
                  <a:lnTo>
                    <a:pt x="86" y="261"/>
                  </a:lnTo>
                  <a:lnTo>
                    <a:pt x="125" y="223"/>
                  </a:lnTo>
                  <a:lnTo>
                    <a:pt x="170" y="191"/>
                  </a:lnTo>
                  <a:lnTo>
                    <a:pt x="218" y="170"/>
                  </a:lnTo>
                  <a:lnTo>
                    <a:pt x="268" y="154"/>
                  </a:lnTo>
                  <a:lnTo>
                    <a:pt x="320" y="147"/>
                  </a:lnTo>
                  <a:lnTo>
                    <a:pt x="373" y="148"/>
                  </a:lnTo>
                  <a:lnTo>
                    <a:pt x="425" y="157"/>
                  </a:lnTo>
                  <a:lnTo>
                    <a:pt x="475" y="173"/>
                  </a:lnTo>
                  <a:lnTo>
                    <a:pt x="523" y="198"/>
                  </a:lnTo>
                  <a:lnTo>
                    <a:pt x="568" y="232"/>
                  </a:lnTo>
                  <a:lnTo>
                    <a:pt x="1544" y="1096"/>
                  </a:lnTo>
                  <a:lnTo>
                    <a:pt x="1550" y="1096"/>
                  </a:lnTo>
                  <a:lnTo>
                    <a:pt x="1553" y="1096"/>
                  </a:lnTo>
                  <a:lnTo>
                    <a:pt x="1559" y="1096"/>
                  </a:lnTo>
                  <a:lnTo>
                    <a:pt x="1562" y="1096"/>
                  </a:lnTo>
                  <a:lnTo>
                    <a:pt x="1566" y="1096"/>
                  </a:lnTo>
                  <a:lnTo>
                    <a:pt x="1569" y="1096"/>
                  </a:lnTo>
                  <a:lnTo>
                    <a:pt x="1575" y="1094"/>
                  </a:lnTo>
                  <a:lnTo>
                    <a:pt x="1582" y="1094"/>
                  </a:lnTo>
                  <a:lnTo>
                    <a:pt x="1589" y="1094"/>
                  </a:lnTo>
                  <a:lnTo>
                    <a:pt x="1598" y="1092"/>
                  </a:lnTo>
                  <a:lnTo>
                    <a:pt x="1610" y="1091"/>
                  </a:lnTo>
                  <a:lnTo>
                    <a:pt x="1625" y="1087"/>
                  </a:lnTo>
                  <a:lnTo>
                    <a:pt x="1643" y="1085"/>
                  </a:lnTo>
                  <a:lnTo>
                    <a:pt x="1662" y="1080"/>
                  </a:lnTo>
                  <a:lnTo>
                    <a:pt x="1687" y="1076"/>
                  </a:lnTo>
                  <a:lnTo>
                    <a:pt x="1714" y="1071"/>
                  </a:lnTo>
                  <a:lnTo>
                    <a:pt x="1748" y="1064"/>
                  </a:lnTo>
                  <a:lnTo>
                    <a:pt x="1785" y="1057"/>
                  </a:lnTo>
                  <a:lnTo>
                    <a:pt x="1827" y="1050"/>
                  </a:lnTo>
                  <a:lnTo>
                    <a:pt x="1875" y="1041"/>
                  </a:lnTo>
                  <a:lnTo>
                    <a:pt x="1928" y="1030"/>
                  </a:lnTo>
                  <a:lnTo>
                    <a:pt x="1987" y="1018"/>
                  </a:lnTo>
                  <a:lnTo>
                    <a:pt x="2053" y="1005"/>
                  </a:lnTo>
                  <a:lnTo>
                    <a:pt x="2126" y="991"/>
                  </a:lnTo>
                  <a:lnTo>
                    <a:pt x="2207" y="975"/>
                  </a:lnTo>
                  <a:lnTo>
                    <a:pt x="2294" y="959"/>
                  </a:lnTo>
                  <a:lnTo>
                    <a:pt x="2391" y="939"/>
                  </a:lnTo>
                  <a:lnTo>
                    <a:pt x="2494" y="919"/>
                  </a:lnTo>
                  <a:lnTo>
                    <a:pt x="2607" y="898"/>
                  </a:lnTo>
                  <a:lnTo>
                    <a:pt x="2728" y="875"/>
                  </a:lnTo>
                  <a:lnTo>
                    <a:pt x="2859" y="848"/>
                  </a:lnTo>
                  <a:lnTo>
                    <a:pt x="3000" y="821"/>
                  </a:lnTo>
                  <a:lnTo>
                    <a:pt x="3150" y="791"/>
                  </a:lnTo>
                  <a:lnTo>
                    <a:pt x="3312" y="761"/>
                  </a:lnTo>
                  <a:lnTo>
                    <a:pt x="3483" y="727"/>
                  </a:lnTo>
                  <a:lnTo>
                    <a:pt x="3666" y="691"/>
                  </a:lnTo>
                  <a:lnTo>
                    <a:pt x="2425" y="827"/>
                  </a:lnTo>
                  <a:lnTo>
                    <a:pt x="2369" y="828"/>
                  </a:lnTo>
                  <a:lnTo>
                    <a:pt x="2316" y="821"/>
                  </a:lnTo>
                  <a:lnTo>
                    <a:pt x="2264" y="805"/>
                  </a:lnTo>
                  <a:lnTo>
                    <a:pt x="2218" y="782"/>
                  </a:lnTo>
                  <a:lnTo>
                    <a:pt x="2175" y="753"/>
                  </a:lnTo>
                  <a:lnTo>
                    <a:pt x="2135" y="718"/>
                  </a:lnTo>
                  <a:lnTo>
                    <a:pt x="2103" y="675"/>
                  </a:lnTo>
                  <a:lnTo>
                    <a:pt x="2078" y="630"/>
                  </a:lnTo>
                  <a:lnTo>
                    <a:pt x="2059" y="578"/>
                  </a:lnTo>
                  <a:lnTo>
                    <a:pt x="2048" y="525"/>
                  </a:lnTo>
                  <a:lnTo>
                    <a:pt x="2048" y="468"/>
                  </a:lnTo>
                  <a:lnTo>
                    <a:pt x="2055" y="414"/>
                  </a:lnTo>
                  <a:lnTo>
                    <a:pt x="2069" y="364"/>
                  </a:lnTo>
                  <a:lnTo>
                    <a:pt x="2093" y="316"/>
                  </a:lnTo>
                  <a:lnTo>
                    <a:pt x="2121" y="273"/>
                  </a:lnTo>
                  <a:lnTo>
                    <a:pt x="2159" y="236"/>
                  </a:lnTo>
                  <a:lnTo>
                    <a:pt x="2200" y="204"/>
                  </a:lnTo>
                  <a:lnTo>
                    <a:pt x="2246" y="177"/>
                  </a:lnTo>
                  <a:lnTo>
                    <a:pt x="2296" y="159"/>
                  </a:lnTo>
                  <a:lnTo>
                    <a:pt x="2351" y="148"/>
                  </a:lnTo>
                  <a:lnTo>
                    <a:pt x="3649" y="7"/>
                  </a:lnTo>
                  <a:lnTo>
                    <a:pt x="37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30" name="Group 569"/>
          <p:cNvGrpSpPr>
            <a:grpSpLocks noChangeAspect="1"/>
          </p:cNvGrpSpPr>
          <p:nvPr/>
        </p:nvGrpSpPr>
        <p:grpSpPr bwMode="auto">
          <a:xfrm>
            <a:off x="2553314" y="2840890"/>
            <a:ext cx="196640" cy="219569"/>
            <a:chOff x="4552" y="-3706"/>
            <a:chExt cx="2607" cy="2911"/>
          </a:xfrm>
          <a:solidFill>
            <a:schemeClr val="tx1">
              <a:lumMod val="65000"/>
              <a:lumOff val="35000"/>
            </a:schemeClr>
          </a:solidFill>
        </p:grpSpPr>
        <p:sp>
          <p:nvSpPr>
            <p:cNvPr id="1233" name="Freeform 571"/>
            <p:cNvSpPr>
              <a:spLocks/>
            </p:cNvSpPr>
            <p:nvPr/>
          </p:nvSpPr>
          <p:spPr bwMode="auto">
            <a:xfrm>
              <a:off x="4902" y="-3706"/>
              <a:ext cx="479" cy="479"/>
            </a:xfrm>
            <a:custGeom>
              <a:avLst/>
              <a:gdLst>
                <a:gd name="T0" fmla="*/ 478 w 958"/>
                <a:gd name="T1" fmla="*/ 0 h 958"/>
                <a:gd name="T2" fmla="*/ 549 w 958"/>
                <a:gd name="T3" fmla="*/ 5 h 958"/>
                <a:gd name="T4" fmla="*/ 618 w 958"/>
                <a:gd name="T5" fmla="*/ 19 h 958"/>
                <a:gd name="T6" fmla="*/ 680 w 958"/>
                <a:gd name="T7" fmla="*/ 44 h 958"/>
                <a:gd name="T8" fmla="*/ 740 w 958"/>
                <a:gd name="T9" fmla="*/ 76 h 958"/>
                <a:gd name="T10" fmla="*/ 793 w 958"/>
                <a:gd name="T11" fmla="*/ 116 h 958"/>
                <a:gd name="T12" fmla="*/ 841 w 958"/>
                <a:gd name="T13" fmla="*/ 164 h 958"/>
                <a:gd name="T14" fmla="*/ 880 w 958"/>
                <a:gd name="T15" fmla="*/ 217 h 958"/>
                <a:gd name="T16" fmla="*/ 914 w 958"/>
                <a:gd name="T17" fmla="*/ 276 h 958"/>
                <a:gd name="T18" fmla="*/ 939 w 958"/>
                <a:gd name="T19" fmla="*/ 340 h 958"/>
                <a:gd name="T20" fmla="*/ 953 w 958"/>
                <a:gd name="T21" fmla="*/ 407 h 958"/>
                <a:gd name="T22" fmla="*/ 958 w 958"/>
                <a:gd name="T23" fmla="*/ 478 h 958"/>
                <a:gd name="T24" fmla="*/ 953 w 958"/>
                <a:gd name="T25" fmla="*/ 549 h 958"/>
                <a:gd name="T26" fmla="*/ 939 w 958"/>
                <a:gd name="T27" fmla="*/ 618 h 958"/>
                <a:gd name="T28" fmla="*/ 914 w 958"/>
                <a:gd name="T29" fmla="*/ 681 h 958"/>
                <a:gd name="T30" fmla="*/ 880 w 958"/>
                <a:gd name="T31" fmla="*/ 740 h 958"/>
                <a:gd name="T32" fmla="*/ 841 w 958"/>
                <a:gd name="T33" fmla="*/ 793 h 958"/>
                <a:gd name="T34" fmla="*/ 793 w 958"/>
                <a:gd name="T35" fmla="*/ 841 h 958"/>
                <a:gd name="T36" fmla="*/ 740 w 958"/>
                <a:gd name="T37" fmla="*/ 880 h 958"/>
                <a:gd name="T38" fmla="*/ 680 w 958"/>
                <a:gd name="T39" fmla="*/ 913 h 958"/>
                <a:gd name="T40" fmla="*/ 618 w 958"/>
                <a:gd name="T41" fmla="*/ 938 h 958"/>
                <a:gd name="T42" fmla="*/ 549 w 958"/>
                <a:gd name="T43" fmla="*/ 952 h 958"/>
                <a:gd name="T44" fmla="*/ 478 w 958"/>
                <a:gd name="T45" fmla="*/ 958 h 958"/>
                <a:gd name="T46" fmla="*/ 407 w 958"/>
                <a:gd name="T47" fmla="*/ 952 h 958"/>
                <a:gd name="T48" fmla="*/ 340 w 958"/>
                <a:gd name="T49" fmla="*/ 938 h 958"/>
                <a:gd name="T50" fmla="*/ 276 w 958"/>
                <a:gd name="T51" fmla="*/ 913 h 958"/>
                <a:gd name="T52" fmla="*/ 218 w 958"/>
                <a:gd name="T53" fmla="*/ 880 h 958"/>
                <a:gd name="T54" fmla="*/ 165 w 958"/>
                <a:gd name="T55" fmla="*/ 841 h 958"/>
                <a:gd name="T56" fmla="*/ 117 w 958"/>
                <a:gd name="T57" fmla="*/ 793 h 958"/>
                <a:gd name="T58" fmla="*/ 76 w 958"/>
                <a:gd name="T59" fmla="*/ 740 h 958"/>
                <a:gd name="T60" fmla="*/ 44 w 958"/>
                <a:gd name="T61" fmla="*/ 681 h 958"/>
                <a:gd name="T62" fmla="*/ 19 w 958"/>
                <a:gd name="T63" fmla="*/ 618 h 958"/>
                <a:gd name="T64" fmla="*/ 5 w 958"/>
                <a:gd name="T65" fmla="*/ 549 h 958"/>
                <a:gd name="T66" fmla="*/ 0 w 958"/>
                <a:gd name="T67" fmla="*/ 478 h 958"/>
                <a:gd name="T68" fmla="*/ 5 w 958"/>
                <a:gd name="T69" fmla="*/ 407 h 958"/>
                <a:gd name="T70" fmla="*/ 19 w 958"/>
                <a:gd name="T71" fmla="*/ 340 h 958"/>
                <a:gd name="T72" fmla="*/ 44 w 958"/>
                <a:gd name="T73" fmla="*/ 276 h 958"/>
                <a:gd name="T74" fmla="*/ 76 w 958"/>
                <a:gd name="T75" fmla="*/ 217 h 958"/>
                <a:gd name="T76" fmla="*/ 117 w 958"/>
                <a:gd name="T77" fmla="*/ 164 h 958"/>
                <a:gd name="T78" fmla="*/ 165 w 958"/>
                <a:gd name="T79" fmla="*/ 116 h 958"/>
                <a:gd name="T80" fmla="*/ 218 w 958"/>
                <a:gd name="T81" fmla="*/ 76 h 958"/>
                <a:gd name="T82" fmla="*/ 276 w 958"/>
                <a:gd name="T83" fmla="*/ 44 h 958"/>
                <a:gd name="T84" fmla="*/ 340 w 958"/>
                <a:gd name="T85" fmla="*/ 19 h 958"/>
                <a:gd name="T86" fmla="*/ 407 w 958"/>
                <a:gd name="T87" fmla="*/ 5 h 958"/>
                <a:gd name="T88" fmla="*/ 478 w 958"/>
                <a:gd name="T89" fmla="*/ 0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58" h="958">
                  <a:moveTo>
                    <a:pt x="478" y="0"/>
                  </a:moveTo>
                  <a:lnTo>
                    <a:pt x="549" y="5"/>
                  </a:lnTo>
                  <a:lnTo>
                    <a:pt x="618" y="19"/>
                  </a:lnTo>
                  <a:lnTo>
                    <a:pt x="680" y="44"/>
                  </a:lnTo>
                  <a:lnTo>
                    <a:pt x="740" y="76"/>
                  </a:lnTo>
                  <a:lnTo>
                    <a:pt x="793" y="116"/>
                  </a:lnTo>
                  <a:lnTo>
                    <a:pt x="841" y="164"/>
                  </a:lnTo>
                  <a:lnTo>
                    <a:pt x="880" y="217"/>
                  </a:lnTo>
                  <a:lnTo>
                    <a:pt x="914" y="276"/>
                  </a:lnTo>
                  <a:lnTo>
                    <a:pt x="939" y="340"/>
                  </a:lnTo>
                  <a:lnTo>
                    <a:pt x="953" y="407"/>
                  </a:lnTo>
                  <a:lnTo>
                    <a:pt x="958" y="478"/>
                  </a:lnTo>
                  <a:lnTo>
                    <a:pt x="953" y="549"/>
                  </a:lnTo>
                  <a:lnTo>
                    <a:pt x="939" y="618"/>
                  </a:lnTo>
                  <a:lnTo>
                    <a:pt x="914" y="681"/>
                  </a:lnTo>
                  <a:lnTo>
                    <a:pt x="880" y="740"/>
                  </a:lnTo>
                  <a:lnTo>
                    <a:pt x="841" y="793"/>
                  </a:lnTo>
                  <a:lnTo>
                    <a:pt x="793" y="841"/>
                  </a:lnTo>
                  <a:lnTo>
                    <a:pt x="740" y="880"/>
                  </a:lnTo>
                  <a:lnTo>
                    <a:pt x="680" y="913"/>
                  </a:lnTo>
                  <a:lnTo>
                    <a:pt x="618" y="938"/>
                  </a:lnTo>
                  <a:lnTo>
                    <a:pt x="549" y="952"/>
                  </a:lnTo>
                  <a:lnTo>
                    <a:pt x="478" y="958"/>
                  </a:lnTo>
                  <a:lnTo>
                    <a:pt x="407" y="952"/>
                  </a:lnTo>
                  <a:lnTo>
                    <a:pt x="340" y="938"/>
                  </a:lnTo>
                  <a:lnTo>
                    <a:pt x="276" y="913"/>
                  </a:lnTo>
                  <a:lnTo>
                    <a:pt x="218" y="880"/>
                  </a:lnTo>
                  <a:lnTo>
                    <a:pt x="165" y="841"/>
                  </a:lnTo>
                  <a:lnTo>
                    <a:pt x="117" y="793"/>
                  </a:lnTo>
                  <a:lnTo>
                    <a:pt x="76" y="740"/>
                  </a:lnTo>
                  <a:lnTo>
                    <a:pt x="44" y="681"/>
                  </a:lnTo>
                  <a:lnTo>
                    <a:pt x="19" y="618"/>
                  </a:lnTo>
                  <a:lnTo>
                    <a:pt x="5" y="549"/>
                  </a:lnTo>
                  <a:lnTo>
                    <a:pt x="0" y="478"/>
                  </a:lnTo>
                  <a:lnTo>
                    <a:pt x="5" y="407"/>
                  </a:lnTo>
                  <a:lnTo>
                    <a:pt x="19" y="340"/>
                  </a:lnTo>
                  <a:lnTo>
                    <a:pt x="44" y="276"/>
                  </a:lnTo>
                  <a:lnTo>
                    <a:pt x="76" y="217"/>
                  </a:lnTo>
                  <a:lnTo>
                    <a:pt x="117" y="164"/>
                  </a:lnTo>
                  <a:lnTo>
                    <a:pt x="165" y="116"/>
                  </a:lnTo>
                  <a:lnTo>
                    <a:pt x="218" y="76"/>
                  </a:lnTo>
                  <a:lnTo>
                    <a:pt x="276" y="44"/>
                  </a:lnTo>
                  <a:lnTo>
                    <a:pt x="340" y="19"/>
                  </a:lnTo>
                  <a:lnTo>
                    <a:pt x="407" y="5"/>
                  </a:lnTo>
                  <a:lnTo>
                    <a:pt x="4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34" name="Freeform 572"/>
            <p:cNvSpPr>
              <a:spLocks/>
            </p:cNvSpPr>
            <p:nvPr/>
          </p:nvSpPr>
          <p:spPr bwMode="auto">
            <a:xfrm>
              <a:off x="4552" y="-3151"/>
              <a:ext cx="1586" cy="2356"/>
            </a:xfrm>
            <a:custGeom>
              <a:avLst/>
              <a:gdLst>
                <a:gd name="T0" fmla="*/ 806 w 3173"/>
                <a:gd name="T1" fmla="*/ 44 h 4712"/>
                <a:gd name="T2" fmla="*/ 870 w 3173"/>
                <a:gd name="T3" fmla="*/ 216 h 4712"/>
                <a:gd name="T4" fmla="*/ 953 w 3173"/>
                <a:gd name="T5" fmla="*/ 441 h 4712"/>
                <a:gd name="T6" fmla="*/ 1031 w 3173"/>
                <a:gd name="T7" fmla="*/ 648 h 4712"/>
                <a:gd name="T8" fmla="*/ 1077 w 3173"/>
                <a:gd name="T9" fmla="*/ 768 h 4712"/>
                <a:gd name="T10" fmla="*/ 1026 w 3173"/>
                <a:gd name="T11" fmla="*/ 377 h 4712"/>
                <a:gd name="T12" fmla="*/ 1036 w 3173"/>
                <a:gd name="T13" fmla="*/ 21 h 4712"/>
                <a:gd name="T14" fmla="*/ 1295 w 3173"/>
                <a:gd name="T15" fmla="*/ 0 h 4712"/>
                <a:gd name="T16" fmla="*/ 1330 w 3173"/>
                <a:gd name="T17" fmla="*/ 37 h 4712"/>
                <a:gd name="T18" fmla="*/ 1345 w 3173"/>
                <a:gd name="T19" fmla="*/ 398 h 4712"/>
                <a:gd name="T20" fmla="*/ 1286 w 3173"/>
                <a:gd name="T21" fmla="*/ 744 h 4712"/>
                <a:gd name="T22" fmla="*/ 1355 w 3173"/>
                <a:gd name="T23" fmla="*/ 563 h 4712"/>
                <a:gd name="T24" fmla="*/ 1449 w 3173"/>
                <a:gd name="T25" fmla="*/ 324 h 4712"/>
                <a:gd name="T26" fmla="*/ 1534 w 3173"/>
                <a:gd name="T27" fmla="*/ 103 h 4712"/>
                <a:gd name="T28" fmla="*/ 1802 w 3173"/>
                <a:gd name="T29" fmla="*/ 0 h 4712"/>
                <a:gd name="T30" fmla="*/ 2076 w 3173"/>
                <a:gd name="T31" fmla="*/ 74 h 4712"/>
                <a:gd name="T32" fmla="*/ 2273 w 3173"/>
                <a:gd name="T33" fmla="*/ 271 h 4712"/>
                <a:gd name="T34" fmla="*/ 2349 w 3173"/>
                <a:gd name="T35" fmla="*/ 545 h 4712"/>
                <a:gd name="T36" fmla="*/ 2618 w 3173"/>
                <a:gd name="T37" fmla="*/ 501 h 4712"/>
                <a:gd name="T38" fmla="*/ 2558 w 3173"/>
                <a:gd name="T39" fmla="*/ 349 h 4712"/>
                <a:gd name="T40" fmla="*/ 2625 w 3173"/>
                <a:gd name="T41" fmla="*/ 188 h 4712"/>
                <a:gd name="T42" fmla="*/ 2786 w 3173"/>
                <a:gd name="T43" fmla="*/ 120 h 4712"/>
                <a:gd name="T44" fmla="*/ 2946 w 3173"/>
                <a:gd name="T45" fmla="*/ 188 h 4712"/>
                <a:gd name="T46" fmla="*/ 3013 w 3173"/>
                <a:gd name="T47" fmla="*/ 349 h 4712"/>
                <a:gd name="T48" fmla="*/ 2955 w 3173"/>
                <a:gd name="T49" fmla="*/ 501 h 4712"/>
                <a:gd name="T50" fmla="*/ 3001 w 3173"/>
                <a:gd name="T51" fmla="*/ 660 h 4712"/>
                <a:gd name="T52" fmla="*/ 3137 w 3173"/>
                <a:gd name="T53" fmla="*/ 761 h 4712"/>
                <a:gd name="T54" fmla="*/ 3166 w 3173"/>
                <a:gd name="T55" fmla="*/ 935 h 4712"/>
                <a:gd name="T56" fmla="*/ 3063 w 3173"/>
                <a:gd name="T57" fmla="*/ 1080 h 4712"/>
                <a:gd name="T58" fmla="*/ 2852 w 3173"/>
                <a:gd name="T59" fmla="*/ 1438 h 4712"/>
                <a:gd name="T60" fmla="*/ 2740 w 3173"/>
                <a:gd name="T61" fmla="*/ 1452 h 4712"/>
                <a:gd name="T62" fmla="*/ 2694 w 3173"/>
                <a:gd name="T63" fmla="*/ 1309 h 4712"/>
                <a:gd name="T64" fmla="*/ 2113 w 3173"/>
                <a:gd name="T65" fmla="*/ 1624 h 4712"/>
                <a:gd name="T66" fmla="*/ 1958 w 3173"/>
                <a:gd name="T67" fmla="*/ 1557 h 4712"/>
                <a:gd name="T68" fmla="*/ 1890 w 3173"/>
                <a:gd name="T69" fmla="*/ 1394 h 4712"/>
                <a:gd name="T70" fmla="*/ 1871 w 3173"/>
                <a:gd name="T71" fmla="*/ 512 h 4712"/>
                <a:gd name="T72" fmla="*/ 1803 w 3173"/>
                <a:gd name="T73" fmla="*/ 512 h 4712"/>
                <a:gd name="T74" fmla="*/ 1789 w 3173"/>
                <a:gd name="T75" fmla="*/ 4484 h 4712"/>
                <a:gd name="T76" fmla="*/ 1695 w 3173"/>
                <a:gd name="T77" fmla="*/ 4647 h 4712"/>
                <a:gd name="T78" fmla="*/ 1516 w 3173"/>
                <a:gd name="T79" fmla="*/ 4712 h 4712"/>
                <a:gd name="T80" fmla="*/ 1338 w 3173"/>
                <a:gd name="T81" fmla="*/ 4647 h 4712"/>
                <a:gd name="T82" fmla="*/ 1244 w 3173"/>
                <a:gd name="T83" fmla="*/ 4484 h 4712"/>
                <a:gd name="T84" fmla="*/ 1221 w 3173"/>
                <a:gd name="T85" fmla="*/ 2235 h 4712"/>
                <a:gd name="T86" fmla="*/ 1136 w 3173"/>
                <a:gd name="T87" fmla="*/ 2235 h 4712"/>
                <a:gd name="T88" fmla="*/ 1114 w 3173"/>
                <a:gd name="T89" fmla="*/ 4484 h 4712"/>
                <a:gd name="T90" fmla="*/ 1020 w 3173"/>
                <a:gd name="T91" fmla="*/ 4647 h 4712"/>
                <a:gd name="T92" fmla="*/ 842 w 3173"/>
                <a:gd name="T93" fmla="*/ 4712 h 4712"/>
                <a:gd name="T94" fmla="*/ 663 w 3173"/>
                <a:gd name="T95" fmla="*/ 4647 h 4712"/>
                <a:gd name="T96" fmla="*/ 569 w 3173"/>
                <a:gd name="T97" fmla="*/ 4484 h 4712"/>
                <a:gd name="T98" fmla="*/ 551 w 3173"/>
                <a:gd name="T99" fmla="*/ 515 h 4712"/>
                <a:gd name="T100" fmla="*/ 486 w 3173"/>
                <a:gd name="T101" fmla="*/ 515 h 4712"/>
                <a:gd name="T102" fmla="*/ 459 w 3173"/>
                <a:gd name="T103" fmla="*/ 2293 h 4712"/>
                <a:gd name="T104" fmla="*/ 362 w 3173"/>
                <a:gd name="T105" fmla="*/ 2437 h 4712"/>
                <a:gd name="T106" fmla="*/ 230 w 3173"/>
                <a:gd name="T107" fmla="*/ 2476 h 4712"/>
                <a:gd name="T108" fmla="*/ 68 w 3173"/>
                <a:gd name="T109" fmla="*/ 2408 h 4712"/>
                <a:gd name="T110" fmla="*/ 0 w 3173"/>
                <a:gd name="T111" fmla="*/ 2244 h 4712"/>
                <a:gd name="T112" fmla="*/ 53 w 3173"/>
                <a:gd name="T113" fmla="*/ 333 h 4712"/>
                <a:gd name="T114" fmla="*/ 223 w 3173"/>
                <a:gd name="T115" fmla="*/ 113 h 4712"/>
                <a:gd name="T116" fmla="*/ 482 w 3173"/>
                <a:gd name="T117" fmla="*/ 5 h 4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73" h="4712">
                  <a:moveTo>
                    <a:pt x="556" y="0"/>
                  </a:moveTo>
                  <a:lnTo>
                    <a:pt x="788" y="0"/>
                  </a:lnTo>
                  <a:lnTo>
                    <a:pt x="796" y="18"/>
                  </a:lnTo>
                  <a:lnTo>
                    <a:pt x="806" y="44"/>
                  </a:lnTo>
                  <a:lnTo>
                    <a:pt x="819" y="80"/>
                  </a:lnTo>
                  <a:lnTo>
                    <a:pt x="835" y="120"/>
                  </a:lnTo>
                  <a:lnTo>
                    <a:pt x="850" y="166"/>
                  </a:lnTo>
                  <a:lnTo>
                    <a:pt x="870" y="216"/>
                  </a:lnTo>
                  <a:lnTo>
                    <a:pt x="889" y="271"/>
                  </a:lnTo>
                  <a:lnTo>
                    <a:pt x="911" y="326"/>
                  </a:lnTo>
                  <a:lnTo>
                    <a:pt x="932" y="382"/>
                  </a:lnTo>
                  <a:lnTo>
                    <a:pt x="953" y="441"/>
                  </a:lnTo>
                  <a:lnTo>
                    <a:pt x="974" y="496"/>
                  </a:lnTo>
                  <a:lnTo>
                    <a:pt x="994" y="551"/>
                  </a:lnTo>
                  <a:lnTo>
                    <a:pt x="1013" y="600"/>
                  </a:lnTo>
                  <a:lnTo>
                    <a:pt x="1031" y="648"/>
                  </a:lnTo>
                  <a:lnTo>
                    <a:pt x="1047" y="689"/>
                  </a:lnTo>
                  <a:lnTo>
                    <a:pt x="1059" y="724"/>
                  </a:lnTo>
                  <a:lnTo>
                    <a:pt x="1070" y="751"/>
                  </a:lnTo>
                  <a:lnTo>
                    <a:pt x="1077" y="768"/>
                  </a:lnTo>
                  <a:lnTo>
                    <a:pt x="1015" y="443"/>
                  </a:lnTo>
                  <a:lnTo>
                    <a:pt x="1013" y="420"/>
                  </a:lnTo>
                  <a:lnTo>
                    <a:pt x="1017" y="398"/>
                  </a:lnTo>
                  <a:lnTo>
                    <a:pt x="1026" y="377"/>
                  </a:lnTo>
                  <a:lnTo>
                    <a:pt x="1120" y="205"/>
                  </a:lnTo>
                  <a:lnTo>
                    <a:pt x="1036" y="55"/>
                  </a:lnTo>
                  <a:lnTo>
                    <a:pt x="1033" y="37"/>
                  </a:lnTo>
                  <a:lnTo>
                    <a:pt x="1036" y="21"/>
                  </a:lnTo>
                  <a:lnTo>
                    <a:pt x="1045" y="11"/>
                  </a:lnTo>
                  <a:lnTo>
                    <a:pt x="1054" y="3"/>
                  </a:lnTo>
                  <a:lnTo>
                    <a:pt x="1067" y="0"/>
                  </a:lnTo>
                  <a:lnTo>
                    <a:pt x="1295" y="0"/>
                  </a:lnTo>
                  <a:lnTo>
                    <a:pt x="1307" y="3"/>
                  </a:lnTo>
                  <a:lnTo>
                    <a:pt x="1318" y="11"/>
                  </a:lnTo>
                  <a:lnTo>
                    <a:pt x="1325" y="21"/>
                  </a:lnTo>
                  <a:lnTo>
                    <a:pt x="1330" y="37"/>
                  </a:lnTo>
                  <a:lnTo>
                    <a:pt x="1325" y="55"/>
                  </a:lnTo>
                  <a:lnTo>
                    <a:pt x="1242" y="205"/>
                  </a:lnTo>
                  <a:lnTo>
                    <a:pt x="1336" y="377"/>
                  </a:lnTo>
                  <a:lnTo>
                    <a:pt x="1345" y="398"/>
                  </a:lnTo>
                  <a:lnTo>
                    <a:pt x="1348" y="420"/>
                  </a:lnTo>
                  <a:lnTo>
                    <a:pt x="1346" y="443"/>
                  </a:lnTo>
                  <a:lnTo>
                    <a:pt x="1277" y="768"/>
                  </a:lnTo>
                  <a:lnTo>
                    <a:pt x="1286" y="744"/>
                  </a:lnTo>
                  <a:lnTo>
                    <a:pt x="1300" y="708"/>
                  </a:lnTo>
                  <a:lnTo>
                    <a:pt x="1316" y="666"/>
                  </a:lnTo>
                  <a:lnTo>
                    <a:pt x="1336" y="618"/>
                  </a:lnTo>
                  <a:lnTo>
                    <a:pt x="1355" y="563"/>
                  </a:lnTo>
                  <a:lnTo>
                    <a:pt x="1378" y="506"/>
                  </a:lnTo>
                  <a:lnTo>
                    <a:pt x="1401" y="446"/>
                  </a:lnTo>
                  <a:lnTo>
                    <a:pt x="1424" y="384"/>
                  </a:lnTo>
                  <a:lnTo>
                    <a:pt x="1449" y="324"/>
                  </a:lnTo>
                  <a:lnTo>
                    <a:pt x="1472" y="264"/>
                  </a:lnTo>
                  <a:lnTo>
                    <a:pt x="1493" y="205"/>
                  </a:lnTo>
                  <a:lnTo>
                    <a:pt x="1515" y="152"/>
                  </a:lnTo>
                  <a:lnTo>
                    <a:pt x="1534" y="103"/>
                  </a:lnTo>
                  <a:lnTo>
                    <a:pt x="1550" y="60"/>
                  </a:lnTo>
                  <a:lnTo>
                    <a:pt x="1563" y="26"/>
                  </a:lnTo>
                  <a:lnTo>
                    <a:pt x="1573" y="0"/>
                  </a:lnTo>
                  <a:lnTo>
                    <a:pt x="1802" y="0"/>
                  </a:lnTo>
                  <a:lnTo>
                    <a:pt x="1874" y="5"/>
                  </a:lnTo>
                  <a:lnTo>
                    <a:pt x="1945" y="19"/>
                  </a:lnTo>
                  <a:lnTo>
                    <a:pt x="2012" y="44"/>
                  </a:lnTo>
                  <a:lnTo>
                    <a:pt x="2076" y="74"/>
                  </a:lnTo>
                  <a:lnTo>
                    <a:pt x="2135" y="113"/>
                  </a:lnTo>
                  <a:lnTo>
                    <a:pt x="2186" y="161"/>
                  </a:lnTo>
                  <a:lnTo>
                    <a:pt x="2232" y="212"/>
                  </a:lnTo>
                  <a:lnTo>
                    <a:pt x="2273" y="271"/>
                  </a:lnTo>
                  <a:lnTo>
                    <a:pt x="2305" y="333"/>
                  </a:lnTo>
                  <a:lnTo>
                    <a:pt x="2328" y="400"/>
                  </a:lnTo>
                  <a:lnTo>
                    <a:pt x="2344" y="471"/>
                  </a:lnTo>
                  <a:lnTo>
                    <a:pt x="2349" y="545"/>
                  </a:lnTo>
                  <a:lnTo>
                    <a:pt x="2351" y="977"/>
                  </a:lnTo>
                  <a:lnTo>
                    <a:pt x="2662" y="784"/>
                  </a:lnTo>
                  <a:lnTo>
                    <a:pt x="2648" y="528"/>
                  </a:lnTo>
                  <a:lnTo>
                    <a:pt x="2618" y="501"/>
                  </a:lnTo>
                  <a:lnTo>
                    <a:pt x="2593" y="467"/>
                  </a:lnTo>
                  <a:lnTo>
                    <a:pt x="2574" y="432"/>
                  </a:lnTo>
                  <a:lnTo>
                    <a:pt x="2562" y="391"/>
                  </a:lnTo>
                  <a:lnTo>
                    <a:pt x="2558" y="349"/>
                  </a:lnTo>
                  <a:lnTo>
                    <a:pt x="2563" y="303"/>
                  </a:lnTo>
                  <a:lnTo>
                    <a:pt x="2576" y="260"/>
                  </a:lnTo>
                  <a:lnTo>
                    <a:pt x="2597" y="221"/>
                  </a:lnTo>
                  <a:lnTo>
                    <a:pt x="2625" y="188"/>
                  </a:lnTo>
                  <a:lnTo>
                    <a:pt x="2659" y="159"/>
                  </a:lnTo>
                  <a:lnTo>
                    <a:pt x="2698" y="138"/>
                  </a:lnTo>
                  <a:lnTo>
                    <a:pt x="2740" y="126"/>
                  </a:lnTo>
                  <a:lnTo>
                    <a:pt x="2786" y="120"/>
                  </a:lnTo>
                  <a:lnTo>
                    <a:pt x="2831" y="126"/>
                  </a:lnTo>
                  <a:lnTo>
                    <a:pt x="2875" y="138"/>
                  </a:lnTo>
                  <a:lnTo>
                    <a:pt x="2912" y="159"/>
                  </a:lnTo>
                  <a:lnTo>
                    <a:pt x="2946" y="188"/>
                  </a:lnTo>
                  <a:lnTo>
                    <a:pt x="2974" y="221"/>
                  </a:lnTo>
                  <a:lnTo>
                    <a:pt x="2995" y="260"/>
                  </a:lnTo>
                  <a:lnTo>
                    <a:pt x="3008" y="303"/>
                  </a:lnTo>
                  <a:lnTo>
                    <a:pt x="3013" y="349"/>
                  </a:lnTo>
                  <a:lnTo>
                    <a:pt x="3010" y="391"/>
                  </a:lnTo>
                  <a:lnTo>
                    <a:pt x="2997" y="432"/>
                  </a:lnTo>
                  <a:lnTo>
                    <a:pt x="2980" y="467"/>
                  </a:lnTo>
                  <a:lnTo>
                    <a:pt x="2955" y="501"/>
                  </a:lnTo>
                  <a:lnTo>
                    <a:pt x="2925" y="528"/>
                  </a:lnTo>
                  <a:lnTo>
                    <a:pt x="2916" y="653"/>
                  </a:lnTo>
                  <a:lnTo>
                    <a:pt x="2960" y="653"/>
                  </a:lnTo>
                  <a:lnTo>
                    <a:pt x="3001" y="660"/>
                  </a:lnTo>
                  <a:lnTo>
                    <a:pt x="3042" y="675"/>
                  </a:lnTo>
                  <a:lnTo>
                    <a:pt x="3077" y="696"/>
                  </a:lnTo>
                  <a:lnTo>
                    <a:pt x="3111" y="726"/>
                  </a:lnTo>
                  <a:lnTo>
                    <a:pt x="3137" y="761"/>
                  </a:lnTo>
                  <a:lnTo>
                    <a:pt x="3158" y="804"/>
                  </a:lnTo>
                  <a:lnTo>
                    <a:pt x="3169" y="846"/>
                  </a:lnTo>
                  <a:lnTo>
                    <a:pt x="3173" y="892"/>
                  </a:lnTo>
                  <a:lnTo>
                    <a:pt x="3166" y="935"/>
                  </a:lnTo>
                  <a:lnTo>
                    <a:pt x="3151" y="977"/>
                  </a:lnTo>
                  <a:lnTo>
                    <a:pt x="3130" y="1016"/>
                  </a:lnTo>
                  <a:lnTo>
                    <a:pt x="3100" y="1052"/>
                  </a:lnTo>
                  <a:lnTo>
                    <a:pt x="3063" y="1080"/>
                  </a:lnTo>
                  <a:lnTo>
                    <a:pt x="2884" y="1190"/>
                  </a:lnTo>
                  <a:lnTo>
                    <a:pt x="2873" y="1394"/>
                  </a:lnTo>
                  <a:lnTo>
                    <a:pt x="2866" y="1418"/>
                  </a:lnTo>
                  <a:lnTo>
                    <a:pt x="2852" y="1438"/>
                  </a:lnTo>
                  <a:lnTo>
                    <a:pt x="2831" y="1452"/>
                  </a:lnTo>
                  <a:lnTo>
                    <a:pt x="2806" y="1457"/>
                  </a:lnTo>
                  <a:lnTo>
                    <a:pt x="2765" y="1457"/>
                  </a:lnTo>
                  <a:lnTo>
                    <a:pt x="2740" y="1452"/>
                  </a:lnTo>
                  <a:lnTo>
                    <a:pt x="2719" y="1438"/>
                  </a:lnTo>
                  <a:lnTo>
                    <a:pt x="2705" y="1418"/>
                  </a:lnTo>
                  <a:lnTo>
                    <a:pt x="2698" y="1394"/>
                  </a:lnTo>
                  <a:lnTo>
                    <a:pt x="2694" y="1309"/>
                  </a:lnTo>
                  <a:lnTo>
                    <a:pt x="2243" y="1588"/>
                  </a:lnTo>
                  <a:lnTo>
                    <a:pt x="2200" y="1610"/>
                  </a:lnTo>
                  <a:lnTo>
                    <a:pt x="2158" y="1620"/>
                  </a:lnTo>
                  <a:lnTo>
                    <a:pt x="2113" y="1624"/>
                  </a:lnTo>
                  <a:lnTo>
                    <a:pt x="2069" y="1617"/>
                  </a:lnTo>
                  <a:lnTo>
                    <a:pt x="2028" y="1604"/>
                  </a:lnTo>
                  <a:lnTo>
                    <a:pt x="1991" y="1583"/>
                  </a:lnTo>
                  <a:lnTo>
                    <a:pt x="1958" y="1557"/>
                  </a:lnTo>
                  <a:lnTo>
                    <a:pt x="1931" y="1523"/>
                  </a:lnTo>
                  <a:lnTo>
                    <a:pt x="1908" y="1484"/>
                  </a:lnTo>
                  <a:lnTo>
                    <a:pt x="1896" y="1441"/>
                  </a:lnTo>
                  <a:lnTo>
                    <a:pt x="1890" y="1394"/>
                  </a:lnTo>
                  <a:lnTo>
                    <a:pt x="1885" y="547"/>
                  </a:lnTo>
                  <a:lnTo>
                    <a:pt x="1885" y="547"/>
                  </a:lnTo>
                  <a:lnTo>
                    <a:pt x="1881" y="528"/>
                  </a:lnTo>
                  <a:lnTo>
                    <a:pt x="1871" y="512"/>
                  </a:lnTo>
                  <a:lnTo>
                    <a:pt x="1857" y="501"/>
                  </a:lnTo>
                  <a:lnTo>
                    <a:pt x="1837" y="498"/>
                  </a:lnTo>
                  <a:lnTo>
                    <a:pt x="1818" y="501"/>
                  </a:lnTo>
                  <a:lnTo>
                    <a:pt x="1803" y="512"/>
                  </a:lnTo>
                  <a:lnTo>
                    <a:pt x="1793" y="528"/>
                  </a:lnTo>
                  <a:lnTo>
                    <a:pt x="1789" y="547"/>
                  </a:lnTo>
                  <a:lnTo>
                    <a:pt x="1795" y="4434"/>
                  </a:lnTo>
                  <a:lnTo>
                    <a:pt x="1789" y="4484"/>
                  </a:lnTo>
                  <a:lnTo>
                    <a:pt x="1777" y="4532"/>
                  </a:lnTo>
                  <a:lnTo>
                    <a:pt x="1756" y="4574"/>
                  </a:lnTo>
                  <a:lnTo>
                    <a:pt x="1729" y="4613"/>
                  </a:lnTo>
                  <a:lnTo>
                    <a:pt x="1695" y="4647"/>
                  </a:lnTo>
                  <a:lnTo>
                    <a:pt x="1656" y="4675"/>
                  </a:lnTo>
                  <a:lnTo>
                    <a:pt x="1614" y="4695"/>
                  </a:lnTo>
                  <a:lnTo>
                    <a:pt x="1566" y="4707"/>
                  </a:lnTo>
                  <a:lnTo>
                    <a:pt x="1516" y="4712"/>
                  </a:lnTo>
                  <a:lnTo>
                    <a:pt x="1467" y="4707"/>
                  </a:lnTo>
                  <a:lnTo>
                    <a:pt x="1419" y="4695"/>
                  </a:lnTo>
                  <a:lnTo>
                    <a:pt x="1377" y="4675"/>
                  </a:lnTo>
                  <a:lnTo>
                    <a:pt x="1338" y="4647"/>
                  </a:lnTo>
                  <a:lnTo>
                    <a:pt x="1304" y="4613"/>
                  </a:lnTo>
                  <a:lnTo>
                    <a:pt x="1277" y="4574"/>
                  </a:lnTo>
                  <a:lnTo>
                    <a:pt x="1256" y="4532"/>
                  </a:lnTo>
                  <a:lnTo>
                    <a:pt x="1244" y="4484"/>
                  </a:lnTo>
                  <a:lnTo>
                    <a:pt x="1238" y="4434"/>
                  </a:lnTo>
                  <a:lnTo>
                    <a:pt x="1238" y="2277"/>
                  </a:lnTo>
                  <a:lnTo>
                    <a:pt x="1235" y="2252"/>
                  </a:lnTo>
                  <a:lnTo>
                    <a:pt x="1221" y="2235"/>
                  </a:lnTo>
                  <a:lnTo>
                    <a:pt x="1203" y="2221"/>
                  </a:lnTo>
                  <a:lnTo>
                    <a:pt x="1178" y="2217"/>
                  </a:lnTo>
                  <a:lnTo>
                    <a:pt x="1155" y="2221"/>
                  </a:lnTo>
                  <a:lnTo>
                    <a:pt x="1136" y="2235"/>
                  </a:lnTo>
                  <a:lnTo>
                    <a:pt x="1123" y="2252"/>
                  </a:lnTo>
                  <a:lnTo>
                    <a:pt x="1120" y="2277"/>
                  </a:lnTo>
                  <a:lnTo>
                    <a:pt x="1120" y="4434"/>
                  </a:lnTo>
                  <a:lnTo>
                    <a:pt x="1114" y="4484"/>
                  </a:lnTo>
                  <a:lnTo>
                    <a:pt x="1102" y="4532"/>
                  </a:lnTo>
                  <a:lnTo>
                    <a:pt x="1081" y="4574"/>
                  </a:lnTo>
                  <a:lnTo>
                    <a:pt x="1054" y="4613"/>
                  </a:lnTo>
                  <a:lnTo>
                    <a:pt x="1020" y="4647"/>
                  </a:lnTo>
                  <a:lnTo>
                    <a:pt x="982" y="4675"/>
                  </a:lnTo>
                  <a:lnTo>
                    <a:pt x="939" y="4695"/>
                  </a:lnTo>
                  <a:lnTo>
                    <a:pt x="891" y="4707"/>
                  </a:lnTo>
                  <a:lnTo>
                    <a:pt x="842" y="4712"/>
                  </a:lnTo>
                  <a:lnTo>
                    <a:pt x="792" y="4707"/>
                  </a:lnTo>
                  <a:lnTo>
                    <a:pt x="744" y="4695"/>
                  </a:lnTo>
                  <a:lnTo>
                    <a:pt x="702" y="4675"/>
                  </a:lnTo>
                  <a:lnTo>
                    <a:pt x="663" y="4647"/>
                  </a:lnTo>
                  <a:lnTo>
                    <a:pt x="629" y="4613"/>
                  </a:lnTo>
                  <a:lnTo>
                    <a:pt x="602" y="4574"/>
                  </a:lnTo>
                  <a:lnTo>
                    <a:pt x="581" y="4532"/>
                  </a:lnTo>
                  <a:lnTo>
                    <a:pt x="569" y="4484"/>
                  </a:lnTo>
                  <a:lnTo>
                    <a:pt x="563" y="4434"/>
                  </a:lnTo>
                  <a:lnTo>
                    <a:pt x="563" y="547"/>
                  </a:lnTo>
                  <a:lnTo>
                    <a:pt x="560" y="529"/>
                  </a:lnTo>
                  <a:lnTo>
                    <a:pt x="551" y="515"/>
                  </a:lnTo>
                  <a:lnTo>
                    <a:pt x="535" y="505"/>
                  </a:lnTo>
                  <a:lnTo>
                    <a:pt x="517" y="501"/>
                  </a:lnTo>
                  <a:lnTo>
                    <a:pt x="500" y="505"/>
                  </a:lnTo>
                  <a:lnTo>
                    <a:pt x="486" y="515"/>
                  </a:lnTo>
                  <a:lnTo>
                    <a:pt x="475" y="529"/>
                  </a:lnTo>
                  <a:lnTo>
                    <a:pt x="471" y="547"/>
                  </a:lnTo>
                  <a:lnTo>
                    <a:pt x="463" y="2245"/>
                  </a:lnTo>
                  <a:lnTo>
                    <a:pt x="459" y="2293"/>
                  </a:lnTo>
                  <a:lnTo>
                    <a:pt x="445" y="2336"/>
                  </a:lnTo>
                  <a:lnTo>
                    <a:pt x="424" y="2375"/>
                  </a:lnTo>
                  <a:lnTo>
                    <a:pt x="395" y="2408"/>
                  </a:lnTo>
                  <a:lnTo>
                    <a:pt x="362" y="2437"/>
                  </a:lnTo>
                  <a:lnTo>
                    <a:pt x="323" y="2458"/>
                  </a:lnTo>
                  <a:lnTo>
                    <a:pt x="278" y="2472"/>
                  </a:lnTo>
                  <a:lnTo>
                    <a:pt x="232" y="2476"/>
                  </a:lnTo>
                  <a:lnTo>
                    <a:pt x="230" y="2476"/>
                  </a:lnTo>
                  <a:lnTo>
                    <a:pt x="184" y="2472"/>
                  </a:lnTo>
                  <a:lnTo>
                    <a:pt x="140" y="2458"/>
                  </a:lnTo>
                  <a:lnTo>
                    <a:pt x="101" y="2437"/>
                  </a:lnTo>
                  <a:lnTo>
                    <a:pt x="68" y="2408"/>
                  </a:lnTo>
                  <a:lnTo>
                    <a:pt x="39" y="2373"/>
                  </a:lnTo>
                  <a:lnTo>
                    <a:pt x="18" y="2334"/>
                  </a:lnTo>
                  <a:lnTo>
                    <a:pt x="6" y="2290"/>
                  </a:lnTo>
                  <a:lnTo>
                    <a:pt x="0" y="2244"/>
                  </a:lnTo>
                  <a:lnTo>
                    <a:pt x="9" y="545"/>
                  </a:lnTo>
                  <a:lnTo>
                    <a:pt x="14" y="471"/>
                  </a:lnTo>
                  <a:lnTo>
                    <a:pt x="30" y="400"/>
                  </a:lnTo>
                  <a:lnTo>
                    <a:pt x="53" y="333"/>
                  </a:lnTo>
                  <a:lnTo>
                    <a:pt x="85" y="271"/>
                  </a:lnTo>
                  <a:lnTo>
                    <a:pt x="124" y="212"/>
                  </a:lnTo>
                  <a:lnTo>
                    <a:pt x="170" y="159"/>
                  </a:lnTo>
                  <a:lnTo>
                    <a:pt x="223" y="113"/>
                  </a:lnTo>
                  <a:lnTo>
                    <a:pt x="282" y="74"/>
                  </a:lnTo>
                  <a:lnTo>
                    <a:pt x="344" y="44"/>
                  </a:lnTo>
                  <a:lnTo>
                    <a:pt x="411" y="19"/>
                  </a:lnTo>
                  <a:lnTo>
                    <a:pt x="482" y="5"/>
                  </a:lnTo>
                  <a:lnTo>
                    <a:pt x="5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35" name="Freeform 573"/>
            <p:cNvSpPr>
              <a:spLocks/>
            </p:cNvSpPr>
            <p:nvPr/>
          </p:nvSpPr>
          <p:spPr bwMode="auto">
            <a:xfrm>
              <a:off x="6017" y="-2958"/>
              <a:ext cx="1142" cy="2163"/>
            </a:xfrm>
            <a:custGeom>
              <a:avLst/>
              <a:gdLst>
                <a:gd name="T0" fmla="*/ 2051 w 2285"/>
                <a:gd name="T1" fmla="*/ 0 h 4326"/>
                <a:gd name="T2" fmla="*/ 2095 w 2285"/>
                <a:gd name="T3" fmla="*/ 7 h 4326"/>
                <a:gd name="T4" fmla="*/ 2136 w 2285"/>
                <a:gd name="T5" fmla="*/ 21 h 4326"/>
                <a:gd name="T6" fmla="*/ 2175 w 2285"/>
                <a:gd name="T7" fmla="*/ 44 h 4326"/>
                <a:gd name="T8" fmla="*/ 2211 w 2285"/>
                <a:gd name="T9" fmla="*/ 73 h 4326"/>
                <a:gd name="T10" fmla="*/ 2241 w 2285"/>
                <a:gd name="T11" fmla="*/ 108 h 4326"/>
                <a:gd name="T12" fmla="*/ 2264 w 2285"/>
                <a:gd name="T13" fmla="*/ 149 h 4326"/>
                <a:gd name="T14" fmla="*/ 2278 w 2285"/>
                <a:gd name="T15" fmla="*/ 189 h 4326"/>
                <a:gd name="T16" fmla="*/ 2285 w 2285"/>
                <a:gd name="T17" fmla="*/ 232 h 4326"/>
                <a:gd name="T18" fmla="*/ 2285 w 2285"/>
                <a:gd name="T19" fmla="*/ 276 h 4326"/>
                <a:gd name="T20" fmla="*/ 2278 w 2285"/>
                <a:gd name="T21" fmla="*/ 319 h 4326"/>
                <a:gd name="T22" fmla="*/ 2264 w 2285"/>
                <a:gd name="T23" fmla="*/ 361 h 4326"/>
                <a:gd name="T24" fmla="*/ 2241 w 2285"/>
                <a:gd name="T25" fmla="*/ 400 h 4326"/>
                <a:gd name="T26" fmla="*/ 2211 w 2285"/>
                <a:gd name="T27" fmla="*/ 436 h 4326"/>
                <a:gd name="T28" fmla="*/ 1918 w 2285"/>
                <a:gd name="T29" fmla="*/ 728 h 4326"/>
                <a:gd name="T30" fmla="*/ 1918 w 2285"/>
                <a:gd name="T31" fmla="*/ 4170 h 4326"/>
                <a:gd name="T32" fmla="*/ 1915 w 2285"/>
                <a:gd name="T33" fmla="*/ 4208 h 4326"/>
                <a:gd name="T34" fmla="*/ 1902 w 2285"/>
                <a:gd name="T35" fmla="*/ 4240 h 4326"/>
                <a:gd name="T36" fmla="*/ 1885 w 2285"/>
                <a:gd name="T37" fmla="*/ 4268 h 4326"/>
                <a:gd name="T38" fmla="*/ 1860 w 2285"/>
                <a:gd name="T39" fmla="*/ 4293 h 4326"/>
                <a:gd name="T40" fmla="*/ 1831 w 2285"/>
                <a:gd name="T41" fmla="*/ 4310 h 4326"/>
                <a:gd name="T42" fmla="*/ 1800 w 2285"/>
                <a:gd name="T43" fmla="*/ 4323 h 4326"/>
                <a:gd name="T44" fmla="*/ 1764 w 2285"/>
                <a:gd name="T45" fmla="*/ 4326 h 4326"/>
                <a:gd name="T46" fmla="*/ 818 w 2285"/>
                <a:gd name="T47" fmla="*/ 4326 h 4326"/>
                <a:gd name="T48" fmla="*/ 783 w 2285"/>
                <a:gd name="T49" fmla="*/ 4323 h 4326"/>
                <a:gd name="T50" fmla="*/ 749 w 2285"/>
                <a:gd name="T51" fmla="*/ 4310 h 4326"/>
                <a:gd name="T52" fmla="*/ 721 w 2285"/>
                <a:gd name="T53" fmla="*/ 4293 h 4326"/>
                <a:gd name="T54" fmla="*/ 696 w 2285"/>
                <a:gd name="T55" fmla="*/ 4268 h 4326"/>
                <a:gd name="T56" fmla="*/ 678 w 2285"/>
                <a:gd name="T57" fmla="*/ 4240 h 4326"/>
                <a:gd name="T58" fmla="*/ 668 w 2285"/>
                <a:gd name="T59" fmla="*/ 4208 h 4326"/>
                <a:gd name="T60" fmla="*/ 662 w 2285"/>
                <a:gd name="T61" fmla="*/ 4170 h 4326"/>
                <a:gd name="T62" fmla="*/ 662 w 2285"/>
                <a:gd name="T63" fmla="*/ 1983 h 4326"/>
                <a:gd name="T64" fmla="*/ 436 w 2285"/>
                <a:gd name="T65" fmla="*/ 2210 h 4326"/>
                <a:gd name="T66" fmla="*/ 400 w 2285"/>
                <a:gd name="T67" fmla="*/ 2240 h 4326"/>
                <a:gd name="T68" fmla="*/ 361 w 2285"/>
                <a:gd name="T69" fmla="*/ 2263 h 4326"/>
                <a:gd name="T70" fmla="*/ 319 w 2285"/>
                <a:gd name="T71" fmla="*/ 2277 h 4326"/>
                <a:gd name="T72" fmla="*/ 276 w 2285"/>
                <a:gd name="T73" fmla="*/ 2284 h 4326"/>
                <a:gd name="T74" fmla="*/ 232 w 2285"/>
                <a:gd name="T75" fmla="*/ 2284 h 4326"/>
                <a:gd name="T76" fmla="*/ 189 w 2285"/>
                <a:gd name="T77" fmla="*/ 2277 h 4326"/>
                <a:gd name="T78" fmla="*/ 147 w 2285"/>
                <a:gd name="T79" fmla="*/ 2263 h 4326"/>
                <a:gd name="T80" fmla="*/ 108 w 2285"/>
                <a:gd name="T81" fmla="*/ 2240 h 4326"/>
                <a:gd name="T82" fmla="*/ 73 w 2285"/>
                <a:gd name="T83" fmla="*/ 2210 h 4326"/>
                <a:gd name="T84" fmla="*/ 44 w 2285"/>
                <a:gd name="T85" fmla="*/ 2175 h 4326"/>
                <a:gd name="T86" fmla="*/ 21 w 2285"/>
                <a:gd name="T87" fmla="*/ 2136 h 4326"/>
                <a:gd name="T88" fmla="*/ 7 w 2285"/>
                <a:gd name="T89" fmla="*/ 2095 h 4326"/>
                <a:gd name="T90" fmla="*/ 0 w 2285"/>
                <a:gd name="T91" fmla="*/ 2052 h 4326"/>
                <a:gd name="T92" fmla="*/ 0 w 2285"/>
                <a:gd name="T93" fmla="*/ 2008 h 4326"/>
                <a:gd name="T94" fmla="*/ 7 w 2285"/>
                <a:gd name="T95" fmla="*/ 1964 h 4326"/>
                <a:gd name="T96" fmla="*/ 21 w 2285"/>
                <a:gd name="T97" fmla="*/ 1923 h 4326"/>
                <a:gd name="T98" fmla="*/ 44 w 2285"/>
                <a:gd name="T99" fmla="*/ 1884 h 4326"/>
                <a:gd name="T100" fmla="*/ 73 w 2285"/>
                <a:gd name="T101" fmla="*/ 1849 h 4326"/>
                <a:gd name="T102" fmla="*/ 1849 w 2285"/>
                <a:gd name="T103" fmla="*/ 73 h 4326"/>
                <a:gd name="T104" fmla="*/ 1885 w 2285"/>
                <a:gd name="T105" fmla="*/ 44 h 4326"/>
                <a:gd name="T106" fmla="*/ 1924 w 2285"/>
                <a:gd name="T107" fmla="*/ 21 h 4326"/>
                <a:gd name="T108" fmla="*/ 1964 w 2285"/>
                <a:gd name="T109" fmla="*/ 7 h 4326"/>
                <a:gd name="T110" fmla="*/ 2009 w 2285"/>
                <a:gd name="T111" fmla="*/ 0 h 4326"/>
                <a:gd name="T112" fmla="*/ 2051 w 2285"/>
                <a:gd name="T113" fmla="*/ 0 h 4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85" h="4326">
                  <a:moveTo>
                    <a:pt x="2051" y="0"/>
                  </a:moveTo>
                  <a:lnTo>
                    <a:pt x="2095" y="7"/>
                  </a:lnTo>
                  <a:lnTo>
                    <a:pt x="2136" y="21"/>
                  </a:lnTo>
                  <a:lnTo>
                    <a:pt x="2175" y="44"/>
                  </a:lnTo>
                  <a:lnTo>
                    <a:pt x="2211" y="73"/>
                  </a:lnTo>
                  <a:lnTo>
                    <a:pt x="2241" y="108"/>
                  </a:lnTo>
                  <a:lnTo>
                    <a:pt x="2264" y="149"/>
                  </a:lnTo>
                  <a:lnTo>
                    <a:pt x="2278" y="189"/>
                  </a:lnTo>
                  <a:lnTo>
                    <a:pt x="2285" y="232"/>
                  </a:lnTo>
                  <a:lnTo>
                    <a:pt x="2285" y="276"/>
                  </a:lnTo>
                  <a:lnTo>
                    <a:pt x="2278" y="319"/>
                  </a:lnTo>
                  <a:lnTo>
                    <a:pt x="2264" y="361"/>
                  </a:lnTo>
                  <a:lnTo>
                    <a:pt x="2241" y="400"/>
                  </a:lnTo>
                  <a:lnTo>
                    <a:pt x="2211" y="436"/>
                  </a:lnTo>
                  <a:lnTo>
                    <a:pt x="1918" y="728"/>
                  </a:lnTo>
                  <a:lnTo>
                    <a:pt x="1918" y="4170"/>
                  </a:lnTo>
                  <a:lnTo>
                    <a:pt x="1915" y="4208"/>
                  </a:lnTo>
                  <a:lnTo>
                    <a:pt x="1902" y="4240"/>
                  </a:lnTo>
                  <a:lnTo>
                    <a:pt x="1885" y="4268"/>
                  </a:lnTo>
                  <a:lnTo>
                    <a:pt x="1860" y="4293"/>
                  </a:lnTo>
                  <a:lnTo>
                    <a:pt x="1831" y="4310"/>
                  </a:lnTo>
                  <a:lnTo>
                    <a:pt x="1800" y="4323"/>
                  </a:lnTo>
                  <a:lnTo>
                    <a:pt x="1764" y="4326"/>
                  </a:lnTo>
                  <a:lnTo>
                    <a:pt x="818" y="4326"/>
                  </a:lnTo>
                  <a:lnTo>
                    <a:pt x="783" y="4323"/>
                  </a:lnTo>
                  <a:lnTo>
                    <a:pt x="749" y="4310"/>
                  </a:lnTo>
                  <a:lnTo>
                    <a:pt x="721" y="4293"/>
                  </a:lnTo>
                  <a:lnTo>
                    <a:pt x="696" y="4268"/>
                  </a:lnTo>
                  <a:lnTo>
                    <a:pt x="678" y="4240"/>
                  </a:lnTo>
                  <a:lnTo>
                    <a:pt x="668" y="4208"/>
                  </a:lnTo>
                  <a:lnTo>
                    <a:pt x="662" y="4170"/>
                  </a:lnTo>
                  <a:lnTo>
                    <a:pt x="662" y="1983"/>
                  </a:lnTo>
                  <a:lnTo>
                    <a:pt x="436" y="2210"/>
                  </a:lnTo>
                  <a:lnTo>
                    <a:pt x="400" y="2240"/>
                  </a:lnTo>
                  <a:lnTo>
                    <a:pt x="361" y="2263"/>
                  </a:lnTo>
                  <a:lnTo>
                    <a:pt x="319" y="2277"/>
                  </a:lnTo>
                  <a:lnTo>
                    <a:pt x="276" y="2284"/>
                  </a:lnTo>
                  <a:lnTo>
                    <a:pt x="232" y="2284"/>
                  </a:lnTo>
                  <a:lnTo>
                    <a:pt x="189" y="2277"/>
                  </a:lnTo>
                  <a:lnTo>
                    <a:pt x="147" y="2263"/>
                  </a:lnTo>
                  <a:lnTo>
                    <a:pt x="108" y="2240"/>
                  </a:lnTo>
                  <a:lnTo>
                    <a:pt x="73" y="2210"/>
                  </a:lnTo>
                  <a:lnTo>
                    <a:pt x="44" y="2175"/>
                  </a:lnTo>
                  <a:lnTo>
                    <a:pt x="21" y="2136"/>
                  </a:lnTo>
                  <a:lnTo>
                    <a:pt x="7" y="2095"/>
                  </a:lnTo>
                  <a:lnTo>
                    <a:pt x="0" y="2052"/>
                  </a:lnTo>
                  <a:lnTo>
                    <a:pt x="0" y="2008"/>
                  </a:lnTo>
                  <a:lnTo>
                    <a:pt x="7" y="1964"/>
                  </a:lnTo>
                  <a:lnTo>
                    <a:pt x="21" y="1923"/>
                  </a:lnTo>
                  <a:lnTo>
                    <a:pt x="44" y="1884"/>
                  </a:lnTo>
                  <a:lnTo>
                    <a:pt x="73" y="1849"/>
                  </a:lnTo>
                  <a:lnTo>
                    <a:pt x="1849" y="73"/>
                  </a:lnTo>
                  <a:lnTo>
                    <a:pt x="1885" y="44"/>
                  </a:lnTo>
                  <a:lnTo>
                    <a:pt x="1924" y="21"/>
                  </a:lnTo>
                  <a:lnTo>
                    <a:pt x="1964" y="7"/>
                  </a:lnTo>
                  <a:lnTo>
                    <a:pt x="2009" y="0"/>
                  </a:lnTo>
                  <a:lnTo>
                    <a:pt x="20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47" name="Group 589"/>
          <p:cNvGrpSpPr>
            <a:grpSpLocks noChangeAspect="1"/>
          </p:cNvGrpSpPr>
          <p:nvPr/>
        </p:nvGrpSpPr>
        <p:grpSpPr bwMode="auto">
          <a:xfrm>
            <a:off x="8644688" y="2823791"/>
            <a:ext cx="174352" cy="253768"/>
            <a:chOff x="4319" y="-3057"/>
            <a:chExt cx="2022" cy="2943"/>
          </a:xfrm>
          <a:solidFill>
            <a:schemeClr val="tx1">
              <a:lumMod val="65000"/>
              <a:lumOff val="35000"/>
            </a:schemeClr>
          </a:solidFill>
        </p:grpSpPr>
        <p:sp>
          <p:nvSpPr>
            <p:cNvPr id="1250" name="Freeform 591"/>
            <p:cNvSpPr>
              <a:spLocks/>
            </p:cNvSpPr>
            <p:nvPr/>
          </p:nvSpPr>
          <p:spPr bwMode="auto">
            <a:xfrm>
              <a:off x="5002" y="-3057"/>
              <a:ext cx="429" cy="430"/>
            </a:xfrm>
            <a:custGeom>
              <a:avLst/>
              <a:gdLst>
                <a:gd name="T0" fmla="*/ 429 w 858"/>
                <a:gd name="T1" fmla="*/ 0 h 860"/>
                <a:gd name="T2" fmla="*/ 499 w 858"/>
                <a:gd name="T3" fmla="*/ 7 h 860"/>
                <a:gd name="T4" fmla="*/ 565 w 858"/>
                <a:gd name="T5" fmla="*/ 23 h 860"/>
                <a:gd name="T6" fmla="*/ 627 w 858"/>
                <a:gd name="T7" fmla="*/ 48 h 860"/>
                <a:gd name="T8" fmla="*/ 683 w 858"/>
                <a:gd name="T9" fmla="*/ 84 h 860"/>
                <a:gd name="T10" fmla="*/ 733 w 858"/>
                <a:gd name="T11" fmla="*/ 127 h 860"/>
                <a:gd name="T12" fmla="*/ 776 w 858"/>
                <a:gd name="T13" fmla="*/ 177 h 860"/>
                <a:gd name="T14" fmla="*/ 812 w 858"/>
                <a:gd name="T15" fmla="*/ 232 h 860"/>
                <a:gd name="T16" fmla="*/ 837 w 858"/>
                <a:gd name="T17" fmla="*/ 295 h 860"/>
                <a:gd name="T18" fmla="*/ 853 w 858"/>
                <a:gd name="T19" fmla="*/ 361 h 860"/>
                <a:gd name="T20" fmla="*/ 858 w 858"/>
                <a:gd name="T21" fmla="*/ 431 h 860"/>
                <a:gd name="T22" fmla="*/ 853 w 858"/>
                <a:gd name="T23" fmla="*/ 501 h 860"/>
                <a:gd name="T24" fmla="*/ 837 w 858"/>
                <a:gd name="T25" fmla="*/ 567 h 860"/>
                <a:gd name="T26" fmla="*/ 812 w 858"/>
                <a:gd name="T27" fmla="*/ 628 h 860"/>
                <a:gd name="T28" fmla="*/ 776 w 858"/>
                <a:gd name="T29" fmla="*/ 685 h 860"/>
                <a:gd name="T30" fmla="*/ 733 w 858"/>
                <a:gd name="T31" fmla="*/ 733 h 860"/>
                <a:gd name="T32" fmla="*/ 683 w 858"/>
                <a:gd name="T33" fmla="*/ 776 h 860"/>
                <a:gd name="T34" fmla="*/ 627 w 858"/>
                <a:gd name="T35" fmla="*/ 812 h 860"/>
                <a:gd name="T36" fmla="*/ 565 w 858"/>
                <a:gd name="T37" fmla="*/ 839 h 860"/>
                <a:gd name="T38" fmla="*/ 499 w 858"/>
                <a:gd name="T39" fmla="*/ 855 h 860"/>
                <a:gd name="T40" fmla="*/ 429 w 858"/>
                <a:gd name="T41" fmla="*/ 860 h 860"/>
                <a:gd name="T42" fmla="*/ 359 w 858"/>
                <a:gd name="T43" fmla="*/ 855 h 860"/>
                <a:gd name="T44" fmla="*/ 293 w 858"/>
                <a:gd name="T45" fmla="*/ 839 h 860"/>
                <a:gd name="T46" fmla="*/ 232 w 858"/>
                <a:gd name="T47" fmla="*/ 812 h 860"/>
                <a:gd name="T48" fmla="*/ 175 w 858"/>
                <a:gd name="T49" fmla="*/ 776 h 860"/>
                <a:gd name="T50" fmla="*/ 125 w 858"/>
                <a:gd name="T51" fmla="*/ 733 h 860"/>
                <a:gd name="T52" fmla="*/ 82 w 858"/>
                <a:gd name="T53" fmla="*/ 685 h 860"/>
                <a:gd name="T54" fmla="*/ 48 w 858"/>
                <a:gd name="T55" fmla="*/ 628 h 860"/>
                <a:gd name="T56" fmla="*/ 21 w 858"/>
                <a:gd name="T57" fmla="*/ 567 h 860"/>
                <a:gd name="T58" fmla="*/ 5 w 858"/>
                <a:gd name="T59" fmla="*/ 501 h 860"/>
                <a:gd name="T60" fmla="*/ 0 w 858"/>
                <a:gd name="T61" fmla="*/ 431 h 860"/>
                <a:gd name="T62" fmla="*/ 5 w 858"/>
                <a:gd name="T63" fmla="*/ 361 h 860"/>
                <a:gd name="T64" fmla="*/ 21 w 858"/>
                <a:gd name="T65" fmla="*/ 295 h 860"/>
                <a:gd name="T66" fmla="*/ 48 w 858"/>
                <a:gd name="T67" fmla="*/ 232 h 860"/>
                <a:gd name="T68" fmla="*/ 82 w 858"/>
                <a:gd name="T69" fmla="*/ 177 h 860"/>
                <a:gd name="T70" fmla="*/ 125 w 858"/>
                <a:gd name="T71" fmla="*/ 127 h 860"/>
                <a:gd name="T72" fmla="*/ 175 w 858"/>
                <a:gd name="T73" fmla="*/ 84 h 860"/>
                <a:gd name="T74" fmla="*/ 232 w 858"/>
                <a:gd name="T75" fmla="*/ 48 h 860"/>
                <a:gd name="T76" fmla="*/ 293 w 858"/>
                <a:gd name="T77" fmla="*/ 23 h 860"/>
                <a:gd name="T78" fmla="*/ 359 w 858"/>
                <a:gd name="T79" fmla="*/ 7 h 860"/>
                <a:gd name="T80" fmla="*/ 429 w 858"/>
                <a:gd name="T81" fmla="*/ 0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58" h="860">
                  <a:moveTo>
                    <a:pt x="429" y="0"/>
                  </a:moveTo>
                  <a:lnTo>
                    <a:pt x="499" y="7"/>
                  </a:lnTo>
                  <a:lnTo>
                    <a:pt x="565" y="23"/>
                  </a:lnTo>
                  <a:lnTo>
                    <a:pt x="627" y="48"/>
                  </a:lnTo>
                  <a:lnTo>
                    <a:pt x="683" y="84"/>
                  </a:lnTo>
                  <a:lnTo>
                    <a:pt x="733" y="127"/>
                  </a:lnTo>
                  <a:lnTo>
                    <a:pt x="776" y="177"/>
                  </a:lnTo>
                  <a:lnTo>
                    <a:pt x="812" y="232"/>
                  </a:lnTo>
                  <a:lnTo>
                    <a:pt x="837" y="295"/>
                  </a:lnTo>
                  <a:lnTo>
                    <a:pt x="853" y="361"/>
                  </a:lnTo>
                  <a:lnTo>
                    <a:pt x="858" y="431"/>
                  </a:lnTo>
                  <a:lnTo>
                    <a:pt x="853" y="501"/>
                  </a:lnTo>
                  <a:lnTo>
                    <a:pt x="837" y="567"/>
                  </a:lnTo>
                  <a:lnTo>
                    <a:pt x="812" y="628"/>
                  </a:lnTo>
                  <a:lnTo>
                    <a:pt x="776" y="685"/>
                  </a:lnTo>
                  <a:lnTo>
                    <a:pt x="733" y="733"/>
                  </a:lnTo>
                  <a:lnTo>
                    <a:pt x="683" y="776"/>
                  </a:lnTo>
                  <a:lnTo>
                    <a:pt x="627" y="812"/>
                  </a:lnTo>
                  <a:lnTo>
                    <a:pt x="565" y="839"/>
                  </a:lnTo>
                  <a:lnTo>
                    <a:pt x="499" y="855"/>
                  </a:lnTo>
                  <a:lnTo>
                    <a:pt x="429" y="860"/>
                  </a:lnTo>
                  <a:lnTo>
                    <a:pt x="359" y="855"/>
                  </a:lnTo>
                  <a:lnTo>
                    <a:pt x="293" y="839"/>
                  </a:lnTo>
                  <a:lnTo>
                    <a:pt x="232" y="812"/>
                  </a:lnTo>
                  <a:lnTo>
                    <a:pt x="175" y="776"/>
                  </a:lnTo>
                  <a:lnTo>
                    <a:pt x="125" y="733"/>
                  </a:lnTo>
                  <a:lnTo>
                    <a:pt x="82" y="685"/>
                  </a:lnTo>
                  <a:lnTo>
                    <a:pt x="48" y="628"/>
                  </a:lnTo>
                  <a:lnTo>
                    <a:pt x="21" y="567"/>
                  </a:lnTo>
                  <a:lnTo>
                    <a:pt x="5" y="501"/>
                  </a:lnTo>
                  <a:lnTo>
                    <a:pt x="0" y="431"/>
                  </a:lnTo>
                  <a:lnTo>
                    <a:pt x="5" y="361"/>
                  </a:lnTo>
                  <a:lnTo>
                    <a:pt x="21" y="295"/>
                  </a:lnTo>
                  <a:lnTo>
                    <a:pt x="48" y="232"/>
                  </a:lnTo>
                  <a:lnTo>
                    <a:pt x="82" y="177"/>
                  </a:lnTo>
                  <a:lnTo>
                    <a:pt x="125" y="127"/>
                  </a:lnTo>
                  <a:lnTo>
                    <a:pt x="175" y="84"/>
                  </a:lnTo>
                  <a:lnTo>
                    <a:pt x="232" y="48"/>
                  </a:lnTo>
                  <a:lnTo>
                    <a:pt x="293" y="23"/>
                  </a:lnTo>
                  <a:lnTo>
                    <a:pt x="359" y="7"/>
                  </a:lnTo>
                  <a:lnTo>
                    <a:pt x="4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1" name="Freeform 592"/>
            <p:cNvSpPr>
              <a:spLocks/>
            </p:cNvSpPr>
            <p:nvPr/>
          </p:nvSpPr>
          <p:spPr bwMode="auto">
            <a:xfrm>
              <a:off x="4689" y="-2559"/>
              <a:ext cx="1051" cy="1566"/>
            </a:xfrm>
            <a:custGeom>
              <a:avLst/>
              <a:gdLst>
                <a:gd name="T0" fmla="*/ 753 w 2103"/>
                <a:gd name="T1" fmla="*/ 72 h 3131"/>
                <a:gd name="T2" fmla="*/ 815 w 2103"/>
                <a:gd name="T3" fmla="*/ 236 h 3131"/>
                <a:gd name="T4" fmla="*/ 857 w 2103"/>
                <a:gd name="T5" fmla="*/ 346 h 3131"/>
                <a:gd name="T6" fmla="*/ 887 w 2103"/>
                <a:gd name="T7" fmla="*/ 426 h 3131"/>
                <a:gd name="T8" fmla="*/ 914 w 2103"/>
                <a:gd name="T9" fmla="*/ 503 h 3131"/>
                <a:gd name="T10" fmla="*/ 951 w 2103"/>
                <a:gd name="T11" fmla="*/ 598 h 3131"/>
                <a:gd name="T12" fmla="*/ 916 w 2103"/>
                <a:gd name="T13" fmla="*/ 338 h 3131"/>
                <a:gd name="T14" fmla="*/ 933 w 2103"/>
                <a:gd name="T15" fmla="*/ 43 h 3131"/>
                <a:gd name="T16" fmla="*/ 932 w 2103"/>
                <a:gd name="T17" fmla="*/ 22 h 3131"/>
                <a:gd name="T18" fmla="*/ 944 w 2103"/>
                <a:gd name="T19" fmla="*/ 6 h 3131"/>
                <a:gd name="T20" fmla="*/ 1151 w 2103"/>
                <a:gd name="T21" fmla="*/ 0 h 3131"/>
                <a:gd name="T22" fmla="*/ 1173 w 2103"/>
                <a:gd name="T23" fmla="*/ 9 h 3131"/>
                <a:gd name="T24" fmla="*/ 1180 w 2103"/>
                <a:gd name="T25" fmla="*/ 29 h 3131"/>
                <a:gd name="T26" fmla="*/ 1107 w 2103"/>
                <a:gd name="T27" fmla="*/ 167 h 3131"/>
                <a:gd name="T28" fmla="*/ 1194 w 2103"/>
                <a:gd name="T29" fmla="*/ 367 h 3131"/>
                <a:gd name="T30" fmla="*/ 1166 w 2103"/>
                <a:gd name="T31" fmla="*/ 566 h 3131"/>
                <a:gd name="T32" fmla="*/ 1194 w 2103"/>
                <a:gd name="T33" fmla="*/ 489 h 3131"/>
                <a:gd name="T34" fmla="*/ 1216 w 2103"/>
                <a:gd name="T35" fmla="*/ 433 h 3131"/>
                <a:gd name="T36" fmla="*/ 1237 w 2103"/>
                <a:gd name="T37" fmla="*/ 380 h 3131"/>
                <a:gd name="T38" fmla="*/ 1266 w 2103"/>
                <a:gd name="T39" fmla="*/ 303 h 3131"/>
                <a:gd name="T40" fmla="*/ 1311 w 2103"/>
                <a:gd name="T41" fmla="*/ 185 h 3131"/>
                <a:gd name="T42" fmla="*/ 1380 w 2103"/>
                <a:gd name="T43" fmla="*/ 0 h 3131"/>
                <a:gd name="T44" fmla="*/ 1754 w 2103"/>
                <a:gd name="T45" fmla="*/ 22 h 3131"/>
                <a:gd name="T46" fmla="*/ 1933 w 2103"/>
                <a:gd name="T47" fmla="*/ 120 h 3131"/>
                <a:gd name="T48" fmla="*/ 2056 w 2103"/>
                <a:gd name="T49" fmla="*/ 283 h 3131"/>
                <a:gd name="T50" fmla="*/ 2103 w 2103"/>
                <a:gd name="T51" fmla="*/ 489 h 3131"/>
                <a:gd name="T52" fmla="*/ 2095 w 2103"/>
                <a:gd name="T53" fmla="*/ 2061 h 3131"/>
                <a:gd name="T54" fmla="*/ 2024 w 2103"/>
                <a:gd name="T55" fmla="*/ 2176 h 3131"/>
                <a:gd name="T56" fmla="*/ 1895 w 2103"/>
                <a:gd name="T57" fmla="*/ 2221 h 3131"/>
                <a:gd name="T58" fmla="*/ 1802 w 2103"/>
                <a:gd name="T59" fmla="*/ 2199 h 3131"/>
                <a:gd name="T60" fmla="*/ 1707 w 2103"/>
                <a:gd name="T61" fmla="*/ 2104 h 3131"/>
                <a:gd name="T62" fmla="*/ 1688 w 2103"/>
                <a:gd name="T63" fmla="*/ 491 h 3131"/>
                <a:gd name="T64" fmla="*/ 1675 w 2103"/>
                <a:gd name="T65" fmla="*/ 460 h 3131"/>
                <a:gd name="T66" fmla="*/ 1629 w 2103"/>
                <a:gd name="T67" fmla="*/ 451 h 3131"/>
                <a:gd name="T68" fmla="*/ 1602 w 2103"/>
                <a:gd name="T69" fmla="*/ 491 h 3131"/>
                <a:gd name="T70" fmla="*/ 1602 w 2103"/>
                <a:gd name="T71" fmla="*/ 1054 h 3131"/>
                <a:gd name="T72" fmla="*/ 1604 w 2103"/>
                <a:gd name="T73" fmla="*/ 1582 h 3131"/>
                <a:gd name="T74" fmla="*/ 1604 w 2103"/>
                <a:gd name="T75" fmla="*/ 2056 h 3131"/>
                <a:gd name="T76" fmla="*/ 1606 w 2103"/>
                <a:gd name="T77" fmla="*/ 2457 h 3131"/>
                <a:gd name="T78" fmla="*/ 1606 w 2103"/>
                <a:gd name="T79" fmla="*/ 2763 h 3131"/>
                <a:gd name="T80" fmla="*/ 1109 w 2103"/>
                <a:gd name="T81" fmla="*/ 2042 h 3131"/>
                <a:gd name="T82" fmla="*/ 1076 w 2103"/>
                <a:gd name="T83" fmla="*/ 1992 h 3131"/>
                <a:gd name="T84" fmla="*/ 1017 w 2103"/>
                <a:gd name="T85" fmla="*/ 2004 h 3131"/>
                <a:gd name="T86" fmla="*/ 1001 w 2103"/>
                <a:gd name="T87" fmla="*/ 2906 h 3131"/>
                <a:gd name="T88" fmla="*/ 713 w 2103"/>
                <a:gd name="T89" fmla="*/ 2959 h 3131"/>
                <a:gd name="T90" fmla="*/ 547 w 2103"/>
                <a:gd name="T91" fmla="*/ 3078 h 3131"/>
                <a:gd name="T92" fmla="*/ 501 w 2103"/>
                <a:gd name="T93" fmla="*/ 476 h 3131"/>
                <a:gd name="T94" fmla="*/ 463 w 2103"/>
                <a:gd name="T95" fmla="*/ 451 h 3131"/>
                <a:gd name="T96" fmla="*/ 426 w 2103"/>
                <a:gd name="T97" fmla="*/ 476 h 3131"/>
                <a:gd name="T98" fmla="*/ 410 w 2103"/>
                <a:gd name="T99" fmla="*/ 2061 h 3131"/>
                <a:gd name="T100" fmla="*/ 336 w 2103"/>
                <a:gd name="T101" fmla="*/ 2176 h 3131"/>
                <a:gd name="T102" fmla="*/ 208 w 2103"/>
                <a:gd name="T103" fmla="*/ 2221 h 3131"/>
                <a:gd name="T104" fmla="*/ 115 w 2103"/>
                <a:gd name="T105" fmla="*/ 2199 h 3131"/>
                <a:gd name="T106" fmla="*/ 22 w 2103"/>
                <a:gd name="T107" fmla="*/ 2104 h 3131"/>
                <a:gd name="T108" fmla="*/ 7 w 2103"/>
                <a:gd name="T109" fmla="*/ 489 h 3131"/>
                <a:gd name="T110" fmla="*/ 54 w 2103"/>
                <a:gd name="T111" fmla="*/ 283 h 3131"/>
                <a:gd name="T112" fmla="*/ 177 w 2103"/>
                <a:gd name="T113" fmla="*/ 120 h 3131"/>
                <a:gd name="T114" fmla="*/ 358 w 2103"/>
                <a:gd name="T115" fmla="*/ 22 h 3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03" h="3131">
                  <a:moveTo>
                    <a:pt x="499" y="0"/>
                  </a:moveTo>
                  <a:lnTo>
                    <a:pt x="726" y="0"/>
                  </a:lnTo>
                  <a:lnTo>
                    <a:pt x="753" y="72"/>
                  </a:lnTo>
                  <a:lnTo>
                    <a:pt x="778" y="134"/>
                  </a:lnTo>
                  <a:lnTo>
                    <a:pt x="798" y="190"/>
                  </a:lnTo>
                  <a:lnTo>
                    <a:pt x="815" y="236"/>
                  </a:lnTo>
                  <a:lnTo>
                    <a:pt x="831" y="278"/>
                  </a:lnTo>
                  <a:lnTo>
                    <a:pt x="846" y="313"/>
                  </a:lnTo>
                  <a:lnTo>
                    <a:pt x="857" y="346"/>
                  </a:lnTo>
                  <a:lnTo>
                    <a:pt x="867" y="376"/>
                  </a:lnTo>
                  <a:lnTo>
                    <a:pt x="878" y="401"/>
                  </a:lnTo>
                  <a:lnTo>
                    <a:pt x="887" y="426"/>
                  </a:lnTo>
                  <a:lnTo>
                    <a:pt x="896" y="451"/>
                  </a:lnTo>
                  <a:lnTo>
                    <a:pt x="905" y="476"/>
                  </a:lnTo>
                  <a:lnTo>
                    <a:pt x="914" y="503"/>
                  </a:lnTo>
                  <a:lnTo>
                    <a:pt x="924" y="532"/>
                  </a:lnTo>
                  <a:lnTo>
                    <a:pt x="937" y="562"/>
                  </a:lnTo>
                  <a:lnTo>
                    <a:pt x="951" y="598"/>
                  </a:lnTo>
                  <a:lnTo>
                    <a:pt x="967" y="639"/>
                  </a:lnTo>
                  <a:lnTo>
                    <a:pt x="916" y="367"/>
                  </a:lnTo>
                  <a:lnTo>
                    <a:pt x="916" y="338"/>
                  </a:lnTo>
                  <a:lnTo>
                    <a:pt x="924" y="312"/>
                  </a:lnTo>
                  <a:lnTo>
                    <a:pt x="1005" y="167"/>
                  </a:lnTo>
                  <a:lnTo>
                    <a:pt x="933" y="43"/>
                  </a:lnTo>
                  <a:lnTo>
                    <a:pt x="932" y="36"/>
                  </a:lnTo>
                  <a:lnTo>
                    <a:pt x="930" y="29"/>
                  </a:lnTo>
                  <a:lnTo>
                    <a:pt x="932" y="22"/>
                  </a:lnTo>
                  <a:lnTo>
                    <a:pt x="933" y="15"/>
                  </a:lnTo>
                  <a:lnTo>
                    <a:pt x="939" y="9"/>
                  </a:lnTo>
                  <a:lnTo>
                    <a:pt x="944" y="6"/>
                  </a:lnTo>
                  <a:lnTo>
                    <a:pt x="951" y="2"/>
                  </a:lnTo>
                  <a:lnTo>
                    <a:pt x="958" y="0"/>
                  </a:lnTo>
                  <a:lnTo>
                    <a:pt x="1151" y="0"/>
                  </a:lnTo>
                  <a:lnTo>
                    <a:pt x="1159" y="2"/>
                  </a:lnTo>
                  <a:lnTo>
                    <a:pt x="1166" y="6"/>
                  </a:lnTo>
                  <a:lnTo>
                    <a:pt x="1173" y="9"/>
                  </a:lnTo>
                  <a:lnTo>
                    <a:pt x="1177" y="15"/>
                  </a:lnTo>
                  <a:lnTo>
                    <a:pt x="1180" y="22"/>
                  </a:lnTo>
                  <a:lnTo>
                    <a:pt x="1180" y="29"/>
                  </a:lnTo>
                  <a:lnTo>
                    <a:pt x="1180" y="36"/>
                  </a:lnTo>
                  <a:lnTo>
                    <a:pt x="1177" y="43"/>
                  </a:lnTo>
                  <a:lnTo>
                    <a:pt x="1107" y="167"/>
                  </a:lnTo>
                  <a:lnTo>
                    <a:pt x="1187" y="312"/>
                  </a:lnTo>
                  <a:lnTo>
                    <a:pt x="1196" y="338"/>
                  </a:lnTo>
                  <a:lnTo>
                    <a:pt x="1194" y="367"/>
                  </a:lnTo>
                  <a:lnTo>
                    <a:pt x="1137" y="639"/>
                  </a:lnTo>
                  <a:lnTo>
                    <a:pt x="1151" y="600"/>
                  </a:lnTo>
                  <a:lnTo>
                    <a:pt x="1166" y="566"/>
                  </a:lnTo>
                  <a:lnTo>
                    <a:pt x="1177" y="537"/>
                  </a:lnTo>
                  <a:lnTo>
                    <a:pt x="1185" y="512"/>
                  </a:lnTo>
                  <a:lnTo>
                    <a:pt x="1194" y="489"/>
                  </a:lnTo>
                  <a:lnTo>
                    <a:pt x="1202" y="469"/>
                  </a:lnTo>
                  <a:lnTo>
                    <a:pt x="1209" y="451"/>
                  </a:lnTo>
                  <a:lnTo>
                    <a:pt x="1216" y="433"/>
                  </a:lnTo>
                  <a:lnTo>
                    <a:pt x="1223" y="417"/>
                  </a:lnTo>
                  <a:lnTo>
                    <a:pt x="1228" y="399"/>
                  </a:lnTo>
                  <a:lnTo>
                    <a:pt x="1237" y="380"/>
                  </a:lnTo>
                  <a:lnTo>
                    <a:pt x="1244" y="356"/>
                  </a:lnTo>
                  <a:lnTo>
                    <a:pt x="1255" y="331"/>
                  </a:lnTo>
                  <a:lnTo>
                    <a:pt x="1266" y="303"/>
                  </a:lnTo>
                  <a:lnTo>
                    <a:pt x="1278" y="269"/>
                  </a:lnTo>
                  <a:lnTo>
                    <a:pt x="1295" y="229"/>
                  </a:lnTo>
                  <a:lnTo>
                    <a:pt x="1311" y="185"/>
                  </a:lnTo>
                  <a:lnTo>
                    <a:pt x="1332" y="131"/>
                  </a:lnTo>
                  <a:lnTo>
                    <a:pt x="1355" y="70"/>
                  </a:lnTo>
                  <a:lnTo>
                    <a:pt x="1380" y="0"/>
                  </a:lnTo>
                  <a:lnTo>
                    <a:pt x="1613" y="0"/>
                  </a:lnTo>
                  <a:lnTo>
                    <a:pt x="1684" y="6"/>
                  </a:lnTo>
                  <a:lnTo>
                    <a:pt x="1754" y="22"/>
                  </a:lnTo>
                  <a:lnTo>
                    <a:pt x="1818" y="47"/>
                  </a:lnTo>
                  <a:lnTo>
                    <a:pt x="1879" y="79"/>
                  </a:lnTo>
                  <a:lnTo>
                    <a:pt x="1933" y="120"/>
                  </a:lnTo>
                  <a:lnTo>
                    <a:pt x="1981" y="168"/>
                  </a:lnTo>
                  <a:lnTo>
                    <a:pt x="2022" y="224"/>
                  </a:lnTo>
                  <a:lnTo>
                    <a:pt x="2056" y="283"/>
                  </a:lnTo>
                  <a:lnTo>
                    <a:pt x="2081" y="349"/>
                  </a:lnTo>
                  <a:lnTo>
                    <a:pt x="2097" y="417"/>
                  </a:lnTo>
                  <a:lnTo>
                    <a:pt x="2103" y="489"/>
                  </a:lnTo>
                  <a:lnTo>
                    <a:pt x="2103" y="491"/>
                  </a:lnTo>
                  <a:lnTo>
                    <a:pt x="2101" y="2013"/>
                  </a:lnTo>
                  <a:lnTo>
                    <a:pt x="2095" y="2061"/>
                  </a:lnTo>
                  <a:lnTo>
                    <a:pt x="2081" y="2104"/>
                  </a:lnTo>
                  <a:lnTo>
                    <a:pt x="2056" y="2144"/>
                  </a:lnTo>
                  <a:lnTo>
                    <a:pt x="2024" y="2176"/>
                  </a:lnTo>
                  <a:lnTo>
                    <a:pt x="1985" y="2199"/>
                  </a:lnTo>
                  <a:lnTo>
                    <a:pt x="1942" y="2215"/>
                  </a:lnTo>
                  <a:lnTo>
                    <a:pt x="1895" y="2221"/>
                  </a:lnTo>
                  <a:lnTo>
                    <a:pt x="1893" y="2221"/>
                  </a:lnTo>
                  <a:lnTo>
                    <a:pt x="1847" y="2215"/>
                  </a:lnTo>
                  <a:lnTo>
                    <a:pt x="1802" y="2199"/>
                  </a:lnTo>
                  <a:lnTo>
                    <a:pt x="1765" y="2176"/>
                  </a:lnTo>
                  <a:lnTo>
                    <a:pt x="1733" y="2144"/>
                  </a:lnTo>
                  <a:lnTo>
                    <a:pt x="1707" y="2104"/>
                  </a:lnTo>
                  <a:lnTo>
                    <a:pt x="1693" y="2061"/>
                  </a:lnTo>
                  <a:lnTo>
                    <a:pt x="1688" y="2013"/>
                  </a:lnTo>
                  <a:lnTo>
                    <a:pt x="1688" y="491"/>
                  </a:lnTo>
                  <a:lnTo>
                    <a:pt x="1688" y="491"/>
                  </a:lnTo>
                  <a:lnTo>
                    <a:pt x="1684" y="473"/>
                  </a:lnTo>
                  <a:lnTo>
                    <a:pt x="1675" y="460"/>
                  </a:lnTo>
                  <a:lnTo>
                    <a:pt x="1663" y="449"/>
                  </a:lnTo>
                  <a:lnTo>
                    <a:pt x="1645" y="448"/>
                  </a:lnTo>
                  <a:lnTo>
                    <a:pt x="1629" y="451"/>
                  </a:lnTo>
                  <a:lnTo>
                    <a:pt x="1615" y="460"/>
                  </a:lnTo>
                  <a:lnTo>
                    <a:pt x="1606" y="473"/>
                  </a:lnTo>
                  <a:lnTo>
                    <a:pt x="1602" y="491"/>
                  </a:lnTo>
                  <a:lnTo>
                    <a:pt x="1602" y="680"/>
                  </a:lnTo>
                  <a:lnTo>
                    <a:pt x="1602" y="870"/>
                  </a:lnTo>
                  <a:lnTo>
                    <a:pt x="1602" y="1054"/>
                  </a:lnTo>
                  <a:lnTo>
                    <a:pt x="1602" y="1235"/>
                  </a:lnTo>
                  <a:lnTo>
                    <a:pt x="1604" y="1412"/>
                  </a:lnTo>
                  <a:lnTo>
                    <a:pt x="1604" y="1582"/>
                  </a:lnTo>
                  <a:lnTo>
                    <a:pt x="1604" y="1748"/>
                  </a:lnTo>
                  <a:lnTo>
                    <a:pt x="1604" y="1906"/>
                  </a:lnTo>
                  <a:lnTo>
                    <a:pt x="1604" y="2056"/>
                  </a:lnTo>
                  <a:lnTo>
                    <a:pt x="1606" y="2199"/>
                  </a:lnTo>
                  <a:lnTo>
                    <a:pt x="1606" y="2333"/>
                  </a:lnTo>
                  <a:lnTo>
                    <a:pt x="1606" y="2457"/>
                  </a:lnTo>
                  <a:lnTo>
                    <a:pt x="1606" y="2569"/>
                  </a:lnTo>
                  <a:lnTo>
                    <a:pt x="1606" y="2671"/>
                  </a:lnTo>
                  <a:lnTo>
                    <a:pt x="1606" y="2763"/>
                  </a:lnTo>
                  <a:lnTo>
                    <a:pt x="1606" y="2841"/>
                  </a:lnTo>
                  <a:lnTo>
                    <a:pt x="1109" y="2895"/>
                  </a:lnTo>
                  <a:lnTo>
                    <a:pt x="1109" y="2042"/>
                  </a:lnTo>
                  <a:lnTo>
                    <a:pt x="1105" y="2020"/>
                  </a:lnTo>
                  <a:lnTo>
                    <a:pt x="1094" y="2004"/>
                  </a:lnTo>
                  <a:lnTo>
                    <a:pt x="1076" y="1992"/>
                  </a:lnTo>
                  <a:lnTo>
                    <a:pt x="1055" y="1988"/>
                  </a:lnTo>
                  <a:lnTo>
                    <a:pt x="1035" y="1992"/>
                  </a:lnTo>
                  <a:lnTo>
                    <a:pt x="1017" y="2004"/>
                  </a:lnTo>
                  <a:lnTo>
                    <a:pt x="1007" y="2020"/>
                  </a:lnTo>
                  <a:lnTo>
                    <a:pt x="1001" y="2042"/>
                  </a:lnTo>
                  <a:lnTo>
                    <a:pt x="1001" y="2906"/>
                  </a:lnTo>
                  <a:lnTo>
                    <a:pt x="849" y="2924"/>
                  </a:lnTo>
                  <a:lnTo>
                    <a:pt x="780" y="2936"/>
                  </a:lnTo>
                  <a:lnTo>
                    <a:pt x="713" y="2959"/>
                  </a:lnTo>
                  <a:lnTo>
                    <a:pt x="653" y="2990"/>
                  </a:lnTo>
                  <a:lnTo>
                    <a:pt x="597" y="3029"/>
                  </a:lnTo>
                  <a:lnTo>
                    <a:pt x="547" y="3078"/>
                  </a:lnTo>
                  <a:lnTo>
                    <a:pt x="504" y="3131"/>
                  </a:lnTo>
                  <a:lnTo>
                    <a:pt x="504" y="492"/>
                  </a:lnTo>
                  <a:lnTo>
                    <a:pt x="501" y="476"/>
                  </a:lnTo>
                  <a:lnTo>
                    <a:pt x="492" y="462"/>
                  </a:lnTo>
                  <a:lnTo>
                    <a:pt x="479" y="453"/>
                  </a:lnTo>
                  <a:lnTo>
                    <a:pt x="463" y="451"/>
                  </a:lnTo>
                  <a:lnTo>
                    <a:pt x="447" y="453"/>
                  </a:lnTo>
                  <a:lnTo>
                    <a:pt x="435" y="462"/>
                  </a:lnTo>
                  <a:lnTo>
                    <a:pt x="426" y="476"/>
                  </a:lnTo>
                  <a:lnTo>
                    <a:pt x="422" y="491"/>
                  </a:lnTo>
                  <a:lnTo>
                    <a:pt x="415" y="2015"/>
                  </a:lnTo>
                  <a:lnTo>
                    <a:pt x="410" y="2061"/>
                  </a:lnTo>
                  <a:lnTo>
                    <a:pt x="393" y="2106"/>
                  </a:lnTo>
                  <a:lnTo>
                    <a:pt x="368" y="2144"/>
                  </a:lnTo>
                  <a:lnTo>
                    <a:pt x="336" y="2176"/>
                  </a:lnTo>
                  <a:lnTo>
                    <a:pt x="299" y="2199"/>
                  </a:lnTo>
                  <a:lnTo>
                    <a:pt x="254" y="2215"/>
                  </a:lnTo>
                  <a:lnTo>
                    <a:pt x="208" y="2221"/>
                  </a:lnTo>
                  <a:lnTo>
                    <a:pt x="206" y="2221"/>
                  </a:lnTo>
                  <a:lnTo>
                    <a:pt x="159" y="2215"/>
                  </a:lnTo>
                  <a:lnTo>
                    <a:pt x="115" y="2199"/>
                  </a:lnTo>
                  <a:lnTo>
                    <a:pt x="77" y="2174"/>
                  </a:lnTo>
                  <a:lnTo>
                    <a:pt x="45" y="2142"/>
                  </a:lnTo>
                  <a:lnTo>
                    <a:pt x="22" y="2104"/>
                  </a:lnTo>
                  <a:lnTo>
                    <a:pt x="6" y="2060"/>
                  </a:lnTo>
                  <a:lnTo>
                    <a:pt x="0" y="2013"/>
                  </a:lnTo>
                  <a:lnTo>
                    <a:pt x="7" y="489"/>
                  </a:lnTo>
                  <a:lnTo>
                    <a:pt x="13" y="417"/>
                  </a:lnTo>
                  <a:lnTo>
                    <a:pt x="29" y="349"/>
                  </a:lnTo>
                  <a:lnTo>
                    <a:pt x="54" y="283"/>
                  </a:lnTo>
                  <a:lnTo>
                    <a:pt x="88" y="224"/>
                  </a:lnTo>
                  <a:lnTo>
                    <a:pt x="129" y="168"/>
                  </a:lnTo>
                  <a:lnTo>
                    <a:pt x="177" y="120"/>
                  </a:lnTo>
                  <a:lnTo>
                    <a:pt x="233" y="79"/>
                  </a:lnTo>
                  <a:lnTo>
                    <a:pt x="292" y="47"/>
                  </a:lnTo>
                  <a:lnTo>
                    <a:pt x="358" y="22"/>
                  </a:lnTo>
                  <a:lnTo>
                    <a:pt x="426" y="6"/>
                  </a:lnTo>
                  <a:lnTo>
                    <a:pt x="4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2" name="Freeform 593"/>
            <p:cNvSpPr>
              <a:spLocks/>
            </p:cNvSpPr>
            <p:nvPr/>
          </p:nvSpPr>
          <p:spPr bwMode="auto">
            <a:xfrm>
              <a:off x="4319" y="-1027"/>
              <a:ext cx="2022" cy="913"/>
            </a:xfrm>
            <a:custGeom>
              <a:avLst/>
              <a:gdLst>
                <a:gd name="T0" fmla="*/ 2582 w 4044"/>
                <a:gd name="T1" fmla="*/ 0 h 1827"/>
                <a:gd name="T2" fmla="*/ 2669 w 4044"/>
                <a:gd name="T3" fmla="*/ 4 h 1827"/>
                <a:gd name="T4" fmla="*/ 2823 w 4044"/>
                <a:gd name="T5" fmla="*/ 36 h 1827"/>
                <a:gd name="T6" fmla="*/ 2966 w 4044"/>
                <a:gd name="T7" fmla="*/ 99 h 1827"/>
                <a:gd name="T8" fmla="*/ 3095 w 4044"/>
                <a:gd name="T9" fmla="*/ 188 h 1827"/>
                <a:gd name="T10" fmla="*/ 3204 w 4044"/>
                <a:gd name="T11" fmla="*/ 303 h 1827"/>
                <a:gd name="T12" fmla="*/ 4037 w 4044"/>
                <a:gd name="T13" fmla="*/ 1621 h 1827"/>
                <a:gd name="T14" fmla="*/ 4042 w 4044"/>
                <a:gd name="T15" fmla="*/ 1695 h 1827"/>
                <a:gd name="T16" fmla="*/ 4015 w 4044"/>
                <a:gd name="T17" fmla="*/ 1761 h 1827"/>
                <a:gd name="T18" fmla="*/ 3962 w 4044"/>
                <a:gd name="T19" fmla="*/ 1809 h 1827"/>
                <a:gd name="T20" fmla="*/ 3887 w 4044"/>
                <a:gd name="T21" fmla="*/ 1827 h 1827"/>
                <a:gd name="T22" fmla="*/ 3829 w 4044"/>
                <a:gd name="T23" fmla="*/ 1827 h 1827"/>
                <a:gd name="T24" fmla="*/ 3736 w 4044"/>
                <a:gd name="T25" fmla="*/ 1827 h 1827"/>
                <a:gd name="T26" fmla="*/ 3620 w 4044"/>
                <a:gd name="T27" fmla="*/ 1827 h 1827"/>
                <a:gd name="T28" fmla="*/ 3492 w 4044"/>
                <a:gd name="T29" fmla="*/ 1827 h 1827"/>
                <a:gd name="T30" fmla="*/ 3365 w 4044"/>
                <a:gd name="T31" fmla="*/ 1827 h 1827"/>
                <a:gd name="T32" fmla="*/ 3250 w 4044"/>
                <a:gd name="T33" fmla="*/ 1825 h 1827"/>
                <a:gd name="T34" fmla="*/ 3163 w 4044"/>
                <a:gd name="T35" fmla="*/ 1825 h 1827"/>
                <a:gd name="T36" fmla="*/ 3113 w 4044"/>
                <a:gd name="T37" fmla="*/ 1825 h 1827"/>
                <a:gd name="T38" fmla="*/ 3066 w 4044"/>
                <a:gd name="T39" fmla="*/ 1818 h 1827"/>
                <a:gd name="T40" fmla="*/ 2995 w 4044"/>
                <a:gd name="T41" fmla="*/ 1782 h 1827"/>
                <a:gd name="T42" fmla="*/ 2937 w 4044"/>
                <a:gd name="T43" fmla="*/ 1723 h 1827"/>
                <a:gd name="T44" fmla="*/ 985 w 4044"/>
                <a:gd name="T45" fmla="*/ 1226 h 1827"/>
                <a:gd name="T46" fmla="*/ 897 w 4044"/>
                <a:gd name="T47" fmla="*/ 1213 h 1827"/>
                <a:gd name="T48" fmla="*/ 821 w 4044"/>
                <a:gd name="T49" fmla="*/ 1167 h 1827"/>
                <a:gd name="T50" fmla="*/ 46 w 4044"/>
                <a:gd name="T51" fmla="*/ 476 h 1827"/>
                <a:gd name="T52" fmla="*/ 7 w 4044"/>
                <a:gd name="T53" fmla="*/ 394 h 1827"/>
                <a:gd name="T54" fmla="*/ 2 w 4044"/>
                <a:gd name="T55" fmla="*/ 304 h 1827"/>
                <a:gd name="T56" fmla="*/ 30 w 4044"/>
                <a:gd name="T57" fmla="*/ 219 h 1827"/>
                <a:gd name="T58" fmla="*/ 93 w 4044"/>
                <a:gd name="T59" fmla="*/ 147 h 1827"/>
                <a:gd name="T60" fmla="*/ 175 w 4044"/>
                <a:gd name="T61" fmla="*/ 108 h 1827"/>
                <a:gd name="T62" fmla="*/ 265 w 4044"/>
                <a:gd name="T63" fmla="*/ 102 h 1827"/>
                <a:gd name="T64" fmla="*/ 350 w 4044"/>
                <a:gd name="T65" fmla="*/ 131 h 1827"/>
                <a:gd name="T66" fmla="*/ 1060 w 4044"/>
                <a:gd name="T67" fmla="*/ 753 h 1827"/>
                <a:gd name="T68" fmla="*/ 2399 w 4044"/>
                <a:gd name="T69" fmla="*/ 489 h 1827"/>
                <a:gd name="T70" fmla="*/ 2194 w 4044"/>
                <a:gd name="T71" fmla="*/ 510 h 1827"/>
                <a:gd name="T72" fmla="*/ 2029 w 4044"/>
                <a:gd name="T73" fmla="*/ 528 h 1827"/>
                <a:gd name="T74" fmla="*/ 1902 w 4044"/>
                <a:gd name="T75" fmla="*/ 542 h 1827"/>
                <a:gd name="T76" fmla="*/ 1807 w 4044"/>
                <a:gd name="T77" fmla="*/ 553 h 1827"/>
                <a:gd name="T78" fmla="*/ 1740 w 4044"/>
                <a:gd name="T79" fmla="*/ 560 h 1827"/>
                <a:gd name="T80" fmla="*/ 1695 w 4044"/>
                <a:gd name="T81" fmla="*/ 566 h 1827"/>
                <a:gd name="T82" fmla="*/ 1668 w 4044"/>
                <a:gd name="T83" fmla="*/ 567 h 1827"/>
                <a:gd name="T84" fmla="*/ 1652 w 4044"/>
                <a:gd name="T85" fmla="*/ 569 h 1827"/>
                <a:gd name="T86" fmla="*/ 1647 w 4044"/>
                <a:gd name="T87" fmla="*/ 569 h 1827"/>
                <a:gd name="T88" fmla="*/ 1643 w 4044"/>
                <a:gd name="T89" fmla="*/ 569 h 1827"/>
                <a:gd name="T90" fmla="*/ 1597 w 4044"/>
                <a:gd name="T91" fmla="*/ 566 h 1827"/>
                <a:gd name="T92" fmla="*/ 1518 w 4044"/>
                <a:gd name="T93" fmla="*/ 535 h 1827"/>
                <a:gd name="T94" fmla="*/ 1455 w 4044"/>
                <a:gd name="T95" fmla="*/ 480 h 1827"/>
                <a:gd name="T96" fmla="*/ 1416 w 4044"/>
                <a:gd name="T97" fmla="*/ 405 h 1827"/>
                <a:gd name="T98" fmla="*/ 1407 w 4044"/>
                <a:gd name="T99" fmla="*/ 313 h 1827"/>
                <a:gd name="T100" fmla="*/ 1432 w 4044"/>
                <a:gd name="T101" fmla="*/ 226 h 1827"/>
                <a:gd name="T102" fmla="*/ 1489 w 4044"/>
                <a:gd name="T103" fmla="*/ 156 h 1827"/>
                <a:gd name="T104" fmla="*/ 1568 w 4044"/>
                <a:gd name="T105" fmla="*/ 111 h 1827"/>
                <a:gd name="T106" fmla="*/ 1741 w 4044"/>
                <a:gd name="T107" fmla="*/ 88 h 1827"/>
                <a:gd name="T108" fmla="*/ 1958 w 4044"/>
                <a:gd name="T109" fmla="*/ 65 h 1827"/>
                <a:gd name="T110" fmla="*/ 2131 w 4044"/>
                <a:gd name="T111" fmla="*/ 45 h 1827"/>
                <a:gd name="T112" fmla="*/ 2267 w 4044"/>
                <a:gd name="T113" fmla="*/ 31 h 1827"/>
                <a:gd name="T114" fmla="*/ 2369 w 4044"/>
                <a:gd name="T115" fmla="*/ 20 h 1827"/>
                <a:gd name="T116" fmla="*/ 2444 w 4044"/>
                <a:gd name="T117" fmla="*/ 11 h 1827"/>
                <a:gd name="T118" fmla="*/ 2498 w 4044"/>
                <a:gd name="T119" fmla="*/ 6 h 1827"/>
                <a:gd name="T120" fmla="*/ 2532 w 4044"/>
                <a:gd name="T121" fmla="*/ 2 h 1827"/>
                <a:gd name="T122" fmla="*/ 2555 w 4044"/>
                <a:gd name="T123" fmla="*/ 0 h 1827"/>
                <a:gd name="T124" fmla="*/ 2569 w 4044"/>
                <a:gd name="T125" fmla="*/ 0 h 1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44" h="1827">
                  <a:moveTo>
                    <a:pt x="2576" y="0"/>
                  </a:moveTo>
                  <a:lnTo>
                    <a:pt x="2582" y="0"/>
                  </a:lnTo>
                  <a:lnTo>
                    <a:pt x="2589" y="0"/>
                  </a:lnTo>
                  <a:lnTo>
                    <a:pt x="2669" y="4"/>
                  </a:lnTo>
                  <a:lnTo>
                    <a:pt x="2746" y="16"/>
                  </a:lnTo>
                  <a:lnTo>
                    <a:pt x="2823" y="36"/>
                  </a:lnTo>
                  <a:lnTo>
                    <a:pt x="2896" y="65"/>
                  </a:lnTo>
                  <a:lnTo>
                    <a:pt x="2966" y="99"/>
                  </a:lnTo>
                  <a:lnTo>
                    <a:pt x="3032" y="140"/>
                  </a:lnTo>
                  <a:lnTo>
                    <a:pt x="3095" y="188"/>
                  </a:lnTo>
                  <a:lnTo>
                    <a:pt x="3152" y="242"/>
                  </a:lnTo>
                  <a:lnTo>
                    <a:pt x="3204" y="303"/>
                  </a:lnTo>
                  <a:lnTo>
                    <a:pt x="4019" y="1587"/>
                  </a:lnTo>
                  <a:lnTo>
                    <a:pt x="4037" y="1621"/>
                  </a:lnTo>
                  <a:lnTo>
                    <a:pt x="4044" y="1659"/>
                  </a:lnTo>
                  <a:lnTo>
                    <a:pt x="4042" y="1695"/>
                  </a:lnTo>
                  <a:lnTo>
                    <a:pt x="4031" y="1730"/>
                  </a:lnTo>
                  <a:lnTo>
                    <a:pt x="4015" y="1761"/>
                  </a:lnTo>
                  <a:lnTo>
                    <a:pt x="3990" y="1788"/>
                  </a:lnTo>
                  <a:lnTo>
                    <a:pt x="3962" y="1809"/>
                  </a:lnTo>
                  <a:lnTo>
                    <a:pt x="3926" y="1822"/>
                  </a:lnTo>
                  <a:lnTo>
                    <a:pt x="3887" y="1827"/>
                  </a:lnTo>
                  <a:lnTo>
                    <a:pt x="3863" y="1827"/>
                  </a:lnTo>
                  <a:lnTo>
                    <a:pt x="3829" y="1827"/>
                  </a:lnTo>
                  <a:lnTo>
                    <a:pt x="3787" y="1827"/>
                  </a:lnTo>
                  <a:lnTo>
                    <a:pt x="3736" y="1827"/>
                  </a:lnTo>
                  <a:lnTo>
                    <a:pt x="3681" y="1827"/>
                  </a:lnTo>
                  <a:lnTo>
                    <a:pt x="3620" y="1827"/>
                  </a:lnTo>
                  <a:lnTo>
                    <a:pt x="3556" y="1827"/>
                  </a:lnTo>
                  <a:lnTo>
                    <a:pt x="3492" y="1827"/>
                  </a:lnTo>
                  <a:lnTo>
                    <a:pt x="3427" y="1827"/>
                  </a:lnTo>
                  <a:lnTo>
                    <a:pt x="3365" y="1827"/>
                  </a:lnTo>
                  <a:lnTo>
                    <a:pt x="3304" y="1825"/>
                  </a:lnTo>
                  <a:lnTo>
                    <a:pt x="3250" y="1825"/>
                  </a:lnTo>
                  <a:lnTo>
                    <a:pt x="3202" y="1825"/>
                  </a:lnTo>
                  <a:lnTo>
                    <a:pt x="3163" y="1825"/>
                  </a:lnTo>
                  <a:lnTo>
                    <a:pt x="3132" y="1825"/>
                  </a:lnTo>
                  <a:lnTo>
                    <a:pt x="3113" y="1825"/>
                  </a:lnTo>
                  <a:lnTo>
                    <a:pt x="3105" y="1825"/>
                  </a:lnTo>
                  <a:lnTo>
                    <a:pt x="3066" y="1818"/>
                  </a:lnTo>
                  <a:lnTo>
                    <a:pt x="3029" y="1804"/>
                  </a:lnTo>
                  <a:lnTo>
                    <a:pt x="2995" y="1782"/>
                  </a:lnTo>
                  <a:lnTo>
                    <a:pt x="2964" y="1757"/>
                  </a:lnTo>
                  <a:lnTo>
                    <a:pt x="2937" y="1723"/>
                  </a:lnTo>
                  <a:lnTo>
                    <a:pt x="2560" y="1165"/>
                  </a:lnTo>
                  <a:lnTo>
                    <a:pt x="985" y="1226"/>
                  </a:lnTo>
                  <a:lnTo>
                    <a:pt x="940" y="1224"/>
                  </a:lnTo>
                  <a:lnTo>
                    <a:pt x="897" y="1213"/>
                  </a:lnTo>
                  <a:lnTo>
                    <a:pt x="856" y="1194"/>
                  </a:lnTo>
                  <a:lnTo>
                    <a:pt x="821" y="1167"/>
                  </a:lnTo>
                  <a:lnTo>
                    <a:pt x="79" y="510"/>
                  </a:lnTo>
                  <a:lnTo>
                    <a:pt x="46" y="476"/>
                  </a:lnTo>
                  <a:lnTo>
                    <a:pt x="23" y="437"/>
                  </a:lnTo>
                  <a:lnTo>
                    <a:pt x="7" y="394"/>
                  </a:lnTo>
                  <a:lnTo>
                    <a:pt x="0" y="349"/>
                  </a:lnTo>
                  <a:lnTo>
                    <a:pt x="2" y="304"/>
                  </a:lnTo>
                  <a:lnTo>
                    <a:pt x="13" y="260"/>
                  </a:lnTo>
                  <a:lnTo>
                    <a:pt x="30" y="219"/>
                  </a:lnTo>
                  <a:lnTo>
                    <a:pt x="59" y="179"/>
                  </a:lnTo>
                  <a:lnTo>
                    <a:pt x="93" y="147"/>
                  </a:lnTo>
                  <a:lnTo>
                    <a:pt x="132" y="124"/>
                  </a:lnTo>
                  <a:lnTo>
                    <a:pt x="175" y="108"/>
                  </a:lnTo>
                  <a:lnTo>
                    <a:pt x="220" y="100"/>
                  </a:lnTo>
                  <a:lnTo>
                    <a:pt x="265" y="102"/>
                  </a:lnTo>
                  <a:lnTo>
                    <a:pt x="309" y="113"/>
                  </a:lnTo>
                  <a:lnTo>
                    <a:pt x="350" y="131"/>
                  </a:lnTo>
                  <a:lnTo>
                    <a:pt x="390" y="159"/>
                  </a:lnTo>
                  <a:lnTo>
                    <a:pt x="1060" y="753"/>
                  </a:lnTo>
                  <a:lnTo>
                    <a:pt x="2519" y="476"/>
                  </a:lnTo>
                  <a:lnTo>
                    <a:pt x="2399" y="489"/>
                  </a:lnTo>
                  <a:lnTo>
                    <a:pt x="2290" y="499"/>
                  </a:lnTo>
                  <a:lnTo>
                    <a:pt x="2194" y="510"/>
                  </a:lnTo>
                  <a:lnTo>
                    <a:pt x="2106" y="521"/>
                  </a:lnTo>
                  <a:lnTo>
                    <a:pt x="2029" y="528"/>
                  </a:lnTo>
                  <a:lnTo>
                    <a:pt x="1961" y="537"/>
                  </a:lnTo>
                  <a:lnTo>
                    <a:pt x="1902" y="542"/>
                  </a:lnTo>
                  <a:lnTo>
                    <a:pt x="1852" y="548"/>
                  </a:lnTo>
                  <a:lnTo>
                    <a:pt x="1807" y="553"/>
                  </a:lnTo>
                  <a:lnTo>
                    <a:pt x="1772" y="557"/>
                  </a:lnTo>
                  <a:lnTo>
                    <a:pt x="1740" y="560"/>
                  </a:lnTo>
                  <a:lnTo>
                    <a:pt x="1714" y="564"/>
                  </a:lnTo>
                  <a:lnTo>
                    <a:pt x="1695" y="566"/>
                  </a:lnTo>
                  <a:lnTo>
                    <a:pt x="1679" y="567"/>
                  </a:lnTo>
                  <a:lnTo>
                    <a:pt x="1668" y="567"/>
                  </a:lnTo>
                  <a:lnTo>
                    <a:pt x="1659" y="569"/>
                  </a:lnTo>
                  <a:lnTo>
                    <a:pt x="1652" y="569"/>
                  </a:lnTo>
                  <a:lnTo>
                    <a:pt x="1648" y="569"/>
                  </a:lnTo>
                  <a:lnTo>
                    <a:pt x="1647" y="569"/>
                  </a:lnTo>
                  <a:lnTo>
                    <a:pt x="1645" y="569"/>
                  </a:lnTo>
                  <a:lnTo>
                    <a:pt x="1643" y="569"/>
                  </a:lnTo>
                  <a:lnTo>
                    <a:pt x="1639" y="569"/>
                  </a:lnTo>
                  <a:lnTo>
                    <a:pt x="1597" y="566"/>
                  </a:lnTo>
                  <a:lnTo>
                    <a:pt x="1555" y="553"/>
                  </a:lnTo>
                  <a:lnTo>
                    <a:pt x="1518" y="535"/>
                  </a:lnTo>
                  <a:lnTo>
                    <a:pt x="1484" y="510"/>
                  </a:lnTo>
                  <a:lnTo>
                    <a:pt x="1455" y="480"/>
                  </a:lnTo>
                  <a:lnTo>
                    <a:pt x="1432" y="444"/>
                  </a:lnTo>
                  <a:lnTo>
                    <a:pt x="1416" y="405"/>
                  </a:lnTo>
                  <a:lnTo>
                    <a:pt x="1407" y="360"/>
                  </a:lnTo>
                  <a:lnTo>
                    <a:pt x="1407" y="313"/>
                  </a:lnTo>
                  <a:lnTo>
                    <a:pt x="1416" y="269"/>
                  </a:lnTo>
                  <a:lnTo>
                    <a:pt x="1432" y="226"/>
                  </a:lnTo>
                  <a:lnTo>
                    <a:pt x="1457" y="188"/>
                  </a:lnTo>
                  <a:lnTo>
                    <a:pt x="1489" y="156"/>
                  </a:lnTo>
                  <a:lnTo>
                    <a:pt x="1527" y="131"/>
                  </a:lnTo>
                  <a:lnTo>
                    <a:pt x="1568" y="111"/>
                  </a:lnTo>
                  <a:lnTo>
                    <a:pt x="1614" y="102"/>
                  </a:lnTo>
                  <a:lnTo>
                    <a:pt x="1741" y="88"/>
                  </a:lnTo>
                  <a:lnTo>
                    <a:pt x="1856" y="75"/>
                  </a:lnTo>
                  <a:lnTo>
                    <a:pt x="1958" y="65"/>
                  </a:lnTo>
                  <a:lnTo>
                    <a:pt x="2049" y="54"/>
                  </a:lnTo>
                  <a:lnTo>
                    <a:pt x="2131" y="45"/>
                  </a:lnTo>
                  <a:lnTo>
                    <a:pt x="2204" y="38"/>
                  </a:lnTo>
                  <a:lnTo>
                    <a:pt x="2267" y="31"/>
                  </a:lnTo>
                  <a:lnTo>
                    <a:pt x="2322" y="25"/>
                  </a:lnTo>
                  <a:lnTo>
                    <a:pt x="2369" y="20"/>
                  </a:lnTo>
                  <a:lnTo>
                    <a:pt x="2410" y="15"/>
                  </a:lnTo>
                  <a:lnTo>
                    <a:pt x="2444" y="11"/>
                  </a:lnTo>
                  <a:lnTo>
                    <a:pt x="2473" y="9"/>
                  </a:lnTo>
                  <a:lnTo>
                    <a:pt x="2498" y="6"/>
                  </a:lnTo>
                  <a:lnTo>
                    <a:pt x="2515" y="4"/>
                  </a:lnTo>
                  <a:lnTo>
                    <a:pt x="2532" y="2"/>
                  </a:lnTo>
                  <a:lnTo>
                    <a:pt x="2544" y="2"/>
                  </a:lnTo>
                  <a:lnTo>
                    <a:pt x="2555" y="0"/>
                  </a:lnTo>
                  <a:lnTo>
                    <a:pt x="2562" y="0"/>
                  </a:lnTo>
                  <a:lnTo>
                    <a:pt x="2569" y="0"/>
                  </a:lnTo>
                  <a:lnTo>
                    <a:pt x="25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53" name="Group 596"/>
          <p:cNvGrpSpPr>
            <a:grpSpLocks noChangeAspect="1"/>
          </p:cNvGrpSpPr>
          <p:nvPr/>
        </p:nvGrpSpPr>
        <p:grpSpPr bwMode="auto">
          <a:xfrm>
            <a:off x="7456486" y="2851599"/>
            <a:ext cx="256096" cy="198150"/>
            <a:chOff x="8200" y="-2454"/>
            <a:chExt cx="2970" cy="2298"/>
          </a:xfrm>
          <a:solidFill>
            <a:schemeClr val="tx1">
              <a:lumMod val="65000"/>
              <a:lumOff val="35000"/>
            </a:schemeClr>
          </a:solidFill>
        </p:grpSpPr>
        <p:sp>
          <p:nvSpPr>
            <p:cNvPr id="1256" name="Freeform 598"/>
            <p:cNvSpPr>
              <a:spLocks/>
            </p:cNvSpPr>
            <p:nvPr/>
          </p:nvSpPr>
          <p:spPr bwMode="auto">
            <a:xfrm>
              <a:off x="8833" y="-2454"/>
              <a:ext cx="2337" cy="1510"/>
            </a:xfrm>
            <a:custGeom>
              <a:avLst/>
              <a:gdLst>
                <a:gd name="T0" fmla="*/ 263 w 4675"/>
                <a:gd name="T1" fmla="*/ 0 h 3020"/>
                <a:gd name="T2" fmla="*/ 4410 w 4675"/>
                <a:gd name="T3" fmla="*/ 0 h 3020"/>
                <a:gd name="T4" fmla="*/ 4455 w 4675"/>
                <a:gd name="T5" fmla="*/ 6 h 3020"/>
                <a:gd name="T6" fmla="*/ 4497 w 4675"/>
                <a:gd name="T7" fmla="*/ 16 h 3020"/>
                <a:gd name="T8" fmla="*/ 4536 w 4675"/>
                <a:gd name="T9" fmla="*/ 33 h 3020"/>
                <a:gd name="T10" fmla="*/ 4569 w 4675"/>
                <a:gd name="T11" fmla="*/ 54 h 3020"/>
                <a:gd name="T12" fmla="*/ 4598 w 4675"/>
                <a:gd name="T13" fmla="*/ 77 h 3020"/>
                <a:gd name="T14" fmla="*/ 4599 w 4675"/>
                <a:gd name="T15" fmla="*/ 79 h 3020"/>
                <a:gd name="T16" fmla="*/ 4630 w 4675"/>
                <a:gd name="T17" fmla="*/ 117 h 3020"/>
                <a:gd name="T18" fmla="*/ 4648 w 4675"/>
                <a:gd name="T19" fmla="*/ 151 h 3020"/>
                <a:gd name="T20" fmla="*/ 4662 w 4675"/>
                <a:gd name="T21" fmla="*/ 187 h 3020"/>
                <a:gd name="T22" fmla="*/ 4671 w 4675"/>
                <a:gd name="T23" fmla="*/ 225 h 3020"/>
                <a:gd name="T24" fmla="*/ 4675 w 4675"/>
                <a:gd name="T25" fmla="*/ 264 h 3020"/>
                <a:gd name="T26" fmla="*/ 4675 w 4675"/>
                <a:gd name="T27" fmla="*/ 2756 h 3020"/>
                <a:gd name="T28" fmla="*/ 4675 w 4675"/>
                <a:gd name="T29" fmla="*/ 2770 h 3020"/>
                <a:gd name="T30" fmla="*/ 4673 w 4675"/>
                <a:gd name="T31" fmla="*/ 2783 h 3020"/>
                <a:gd name="T32" fmla="*/ 4664 w 4675"/>
                <a:gd name="T33" fmla="*/ 2832 h 3020"/>
                <a:gd name="T34" fmla="*/ 4646 w 4675"/>
                <a:gd name="T35" fmla="*/ 2876 h 3020"/>
                <a:gd name="T36" fmla="*/ 4621 w 4675"/>
                <a:gd name="T37" fmla="*/ 2916 h 3020"/>
                <a:gd name="T38" fmla="*/ 4589 w 4675"/>
                <a:gd name="T39" fmla="*/ 2952 h 3020"/>
                <a:gd name="T40" fmla="*/ 4551 w 4675"/>
                <a:gd name="T41" fmla="*/ 2981 h 3020"/>
                <a:gd name="T42" fmla="*/ 4508 w 4675"/>
                <a:gd name="T43" fmla="*/ 3002 h 3020"/>
                <a:gd name="T44" fmla="*/ 4461 w 4675"/>
                <a:gd name="T45" fmla="*/ 3015 h 3020"/>
                <a:gd name="T46" fmla="*/ 4410 w 4675"/>
                <a:gd name="T47" fmla="*/ 3020 h 3020"/>
                <a:gd name="T48" fmla="*/ 3795 w 4675"/>
                <a:gd name="T49" fmla="*/ 3020 h 3020"/>
                <a:gd name="T50" fmla="*/ 3795 w 4675"/>
                <a:gd name="T51" fmla="*/ 1843 h 3020"/>
                <a:gd name="T52" fmla="*/ 3789 w 4675"/>
                <a:gd name="T53" fmla="*/ 1765 h 3020"/>
                <a:gd name="T54" fmla="*/ 3777 w 4675"/>
                <a:gd name="T55" fmla="*/ 1690 h 3020"/>
                <a:gd name="T56" fmla="*/ 3755 w 4675"/>
                <a:gd name="T57" fmla="*/ 1620 h 3020"/>
                <a:gd name="T58" fmla="*/ 3725 w 4675"/>
                <a:gd name="T59" fmla="*/ 1552 h 3020"/>
                <a:gd name="T60" fmla="*/ 3689 w 4675"/>
                <a:gd name="T61" fmla="*/ 1489 h 3020"/>
                <a:gd name="T62" fmla="*/ 3645 w 4675"/>
                <a:gd name="T63" fmla="*/ 1429 h 3020"/>
                <a:gd name="T64" fmla="*/ 3595 w 4675"/>
                <a:gd name="T65" fmla="*/ 1377 h 3020"/>
                <a:gd name="T66" fmla="*/ 3541 w 4675"/>
                <a:gd name="T67" fmla="*/ 1329 h 3020"/>
                <a:gd name="T68" fmla="*/ 4292 w 4675"/>
                <a:gd name="T69" fmla="*/ 1329 h 3020"/>
                <a:gd name="T70" fmla="*/ 4292 w 4675"/>
                <a:gd name="T71" fmla="*/ 788 h 3020"/>
                <a:gd name="T72" fmla="*/ 384 w 4675"/>
                <a:gd name="T73" fmla="*/ 788 h 3020"/>
                <a:gd name="T74" fmla="*/ 384 w 4675"/>
                <a:gd name="T75" fmla="*/ 1196 h 3020"/>
                <a:gd name="T76" fmla="*/ 0 w 4675"/>
                <a:gd name="T77" fmla="*/ 1196 h 3020"/>
                <a:gd name="T78" fmla="*/ 0 w 4675"/>
                <a:gd name="T79" fmla="*/ 264 h 3020"/>
                <a:gd name="T80" fmla="*/ 2 w 4675"/>
                <a:gd name="T81" fmla="*/ 225 h 3020"/>
                <a:gd name="T82" fmla="*/ 11 w 4675"/>
                <a:gd name="T83" fmla="*/ 187 h 3020"/>
                <a:gd name="T84" fmla="*/ 26 w 4675"/>
                <a:gd name="T85" fmla="*/ 151 h 3020"/>
                <a:gd name="T86" fmla="*/ 45 w 4675"/>
                <a:gd name="T87" fmla="*/ 117 h 3020"/>
                <a:gd name="T88" fmla="*/ 74 w 4675"/>
                <a:gd name="T89" fmla="*/ 81 h 3020"/>
                <a:gd name="T90" fmla="*/ 110 w 4675"/>
                <a:gd name="T91" fmla="*/ 51 h 3020"/>
                <a:gd name="T92" fmla="*/ 144 w 4675"/>
                <a:gd name="T93" fmla="*/ 29 h 3020"/>
                <a:gd name="T94" fmla="*/ 182 w 4675"/>
                <a:gd name="T95" fmla="*/ 15 h 3020"/>
                <a:gd name="T96" fmla="*/ 222 w 4675"/>
                <a:gd name="T97" fmla="*/ 4 h 3020"/>
                <a:gd name="T98" fmla="*/ 263 w 4675"/>
                <a:gd name="T99" fmla="*/ 0 h 30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675" h="3020">
                  <a:moveTo>
                    <a:pt x="263" y="0"/>
                  </a:moveTo>
                  <a:lnTo>
                    <a:pt x="4410" y="0"/>
                  </a:lnTo>
                  <a:lnTo>
                    <a:pt x="4455" y="6"/>
                  </a:lnTo>
                  <a:lnTo>
                    <a:pt x="4497" y="16"/>
                  </a:lnTo>
                  <a:lnTo>
                    <a:pt x="4536" y="33"/>
                  </a:lnTo>
                  <a:lnTo>
                    <a:pt x="4569" y="54"/>
                  </a:lnTo>
                  <a:lnTo>
                    <a:pt x="4598" y="77"/>
                  </a:lnTo>
                  <a:lnTo>
                    <a:pt x="4599" y="79"/>
                  </a:lnTo>
                  <a:lnTo>
                    <a:pt x="4630" y="117"/>
                  </a:lnTo>
                  <a:lnTo>
                    <a:pt x="4648" y="151"/>
                  </a:lnTo>
                  <a:lnTo>
                    <a:pt x="4662" y="187"/>
                  </a:lnTo>
                  <a:lnTo>
                    <a:pt x="4671" y="225"/>
                  </a:lnTo>
                  <a:lnTo>
                    <a:pt x="4675" y="264"/>
                  </a:lnTo>
                  <a:lnTo>
                    <a:pt x="4675" y="2756"/>
                  </a:lnTo>
                  <a:lnTo>
                    <a:pt x="4675" y="2770"/>
                  </a:lnTo>
                  <a:lnTo>
                    <a:pt x="4673" y="2783"/>
                  </a:lnTo>
                  <a:lnTo>
                    <a:pt x="4664" y="2832"/>
                  </a:lnTo>
                  <a:lnTo>
                    <a:pt x="4646" y="2876"/>
                  </a:lnTo>
                  <a:lnTo>
                    <a:pt x="4621" y="2916"/>
                  </a:lnTo>
                  <a:lnTo>
                    <a:pt x="4589" y="2952"/>
                  </a:lnTo>
                  <a:lnTo>
                    <a:pt x="4551" y="2981"/>
                  </a:lnTo>
                  <a:lnTo>
                    <a:pt x="4508" y="3002"/>
                  </a:lnTo>
                  <a:lnTo>
                    <a:pt x="4461" y="3015"/>
                  </a:lnTo>
                  <a:lnTo>
                    <a:pt x="4410" y="3020"/>
                  </a:lnTo>
                  <a:lnTo>
                    <a:pt x="3795" y="3020"/>
                  </a:lnTo>
                  <a:lnTo>
                    <a:pt x="3795" y="1843"/>
                  </a:lnTo>
                  <a:lnTo>
                    <a:pt x="3789" y="1765"/>
                  </a:lnTo>
                  <a:lnTo>
                    <a:pt x="3777" y="1690"/>
                  </a:lnTo>
                  <a:lnTo>
                    <a:pt x="3755" y="1620"/>
                  </a:lnTo>
                  <a:lnTo>
                    <a:pt x="3725" y="1552"/>
                  </a:lnTo>
                  <a:lnTo>
                    <a:pt x="3689" y="1489"/>
                  </a:lnTo>
                  <a:lnTo>
                    <a:pt x="3645" y="1429"/>
                  </a:lnTo>
                  <a:lnTo>
                    <a:pt x="3595" y="1377"/>
                  </a:lnTo>
                  <a:lnTo>
                    <a:pt x="3541" y="1329"/>
                  </a:lnTo>
                  <a:lnTo>
                    <a:pt x="4292" y="1329"/>
                  </a:lnTo>
                  <a:lnTo>
                    <a:pt x="4292" y="788"/>
                  </a:lnTo>
                  <a:lnTo>
                    <a:pt x="384" y="788"/>
                  </a:lnTo>
                  <a:lnTo>
                    <a:pt x="384" y="1196"/>
                  </a:lnTo>
                  <a:lnTo>
                    <a:pt x="0" y="1196"/>
                  </a:lnTo>
                  <a:lnTo>
                    <a:pt x="0" y="264"/>
                  </a:lnTo>
                  <a:lnTo>
                    <a:pt x="2" y="225"/>
                  </a:lnTo>
                  <a:lnTo>
                    <a:pt x="11" y="187"/>
                  </a:lnTo>
                  <a:lnTo>
                    <a:pt x="26" y="151"/>
                  </a:lnTo>
                  <a:lnTo>
                    <a:pt x="45" y="117"/>
                  </a:lnTo>
                  <a:lnTo>
                    <a:pt x="74" y="81"/>
                  </a:lnTo>
                  <a:lnTo>
                    <a:pt x="110" y="51"/>
                  </a:lnTo>
                  <a:lnTo>
                    <a:pt x="144" y="29"/>
                  </a:lnTo>
                  <a:lnTo>
                    <a:pt x="182" y="15"/>
                  </a:lnTo>
                  <a:lnTo>
                    <a:pt x="222" y="4"/>
                  </a:lnTo>
                  <a:lnTo>
                    <a:pt x="2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7" name="Freeform 599"/>
            <p:cNvSpPr>
              <a:spLocks noEditPoints="1"/>
            </p:cNvSpPr>
            <p:nvPr/>
          </p:nvSpPr>
          <p:spPr bwMode="auto">
            <a:xfrm>
              <a:off x="8200" y="-1665"/>
              <a:ext cx="2337" cy="1509"/>
            </a:xfrm>
            <a:custGeom>
              <a:avLst/>
              <a:gdLst>
                <a:gd name="T0" fmla="*/ 796 w 4675"/>
                <a:gd name="T1" fmla="*/ 2038 h 3018"/>
                <a:gd name="T2" fmla="*/ 718 w 4675"/>
                <a:gd name="T3" fmla="*/ 2076 h 3018"/>
                <a:gd name="T4" fmla="*/ 666 w 4675"/>
                <a:gd name="T5" fmla="*/ 2141 h 3018"/>
                <a:gd name="T6" fmla="*/ 646 w 4675"/>
                <a:gd name="T7" fmla="*/ 2225 h 3018"/>
                <a:gd name="T8" fmla="*/ 666 w 4675"/>
                <a:gd name="T9" fmla="*/ 2310 h 3018"/>
                <a:gd name="T10" fmla="*/ 718 w 4675"/>
                <a:gd name="T11" fmla="*/ 2376 h 3018"/>
                <a:gd name="T12" fmla="*/ 796 w 4675"/>
                <a:gd name="T13" fmla="*/ 2412 h 3018"/>
                <a:gd name="T14" fmla="*/ 3836 w 4675"/>
                <a:gd name="T15" fmla="*/ 2417 h 3018"/>
                <a:gd name="T16" fmla="*/ 3920 w 4675"/>
                <a:gd name="T17" fmla="*/ 2398 h 3018"/>
                <a:gd name="T18" fmla="*/ 3987 w 4675"/>
                <a:gd name="T19" fmla="*/ 2345 h 3018"/>
                <a:gd name="T20" fmla="*/ 4023 w 4675"/>
                <a:gd name="T21" fmla="*/ 2270 h 3018"/>
                <a:gd name="T22" fmla="*/ 4023 w 4675"/>
                <a:gd name="T23" fmla="*/ 2182 h 3018"/>
                <a:gd name="T24" fmla="*/ 3987 w 4675"/>
                <a:gd name="T25" fmla="*/ 2105 h 3018"/>
                <a:gd name="T26" fmla="*/ 3920 w 4675"/>
                <a:gd name="T27" fmla="*/ 2052 h 3018"/>
                <a:gd name="T28" fmla="*/ 3836 w 4675"/>
                <a:gd name="T29" fmla="*/ 2033 h 3018"/>
                <a:gd name="T30" fmla="*/ 2700 w 4675"/>
                <a:gd name="T31" fmla="*/ 557 h 3018"/>
                <a:gd name="T32" fmla="*/ 2615 w 4675"/>
                <a:gd name="T33" fmla="*/ 575 h 3018"/>
                <a:gd name="T34" fmla="*/ 2549 w 4675"/>
                <a:gd name="T35" fmla="*/ 629 h 3018"/>
                <a:gd name="T36" fmla="*/ 2513 w 4675"/>
                <a:gd name="T37" fmla="*/ 704 h 3018"/>
                <a:gd name="T38" fmla="*/ 2513 w 4675"/>
                <a:gd name="T39" fmla="*/ 792 h 3018"/>
                <a:gd name="T40" fmla="*/ 2549 w 4675"/>
                <a:gd name="T41" fmla="*/ 868 h 3018"/>
                <a:gd name="T42" fmla="*/ 2615 w 4675"/>
                <a:gd name="T43" fmla="*/ 920 h 3018"/>
                <a:gd name="T44" fmla="*/ 2700 w 4675"/>
                <a:gd name="T45" fmla="*/ 940 h 3018"/>
                <a:gd name="T46" fmla="*/ 3870 w 4675"/>
                <a:gd name="T47" fmla="*/ 934 h 3018"/>
                <a:gd name="T48" fmla="*/ 3947 w 4675"/>
                <a:gd name="T49" fmla="*/ 898 h 3018"/>
                <a:gd name="T50" fmla="*/ 4000 w 4675"/>
                <a:gd name="T51" fmla="*/ 832 h 3018"/>
                <a:gd name="T52" fmla="*/ 4019 w 4675"/>
                <a:gd name="T53" fmla="*/ 747 h 3018"/>
                <a:gd name="T54" fmla="*/ 4000 w 4675"/>
                <a:gd name="T55" fmla="*/ 663 h 3018"/>
                <a:gd name="T56" fmla="*/ 3947 w 4675"/>
                <a:gd name="T57" fmla="*/ 598 h 3018"/>
                <a:gd name="T58" fmla="*/ 3870 w 4675"/>
                <a:gd name="T59" fmla="*/ 560 h 3018"/>
                <a:gd name="T60" fmla="*/ 2700 w 4675"/>
                <a:gd name="T61" fmla="*/ 557 h 3018"/>
                <a:gd name="T62" fmla="*/ 4412 w 4675"/>
                <a:gd name="T63" fmla="*/ 0 h 3018"/>
                <a:gd name="T64" fmla="*/ 4514 w 4675"/>
                <a:gd name="T65" fmla="*/ 21 h 3018"/>
                <a:gd name="T66" fmla="*/ 4597 w 4675"/>
                <a:gd name="T67" fmla="*/ 77 h 3018"/>
                <a:gd name="T68" fmla="*/ 4655 w 4675"/>
                <a:gd name="T69" fmla="*/ 161 h 3018"/>
                <a:gd name="T70" fmla="*/ 4675 w 4675"/>
                <a:gd name="T71" fmla="*/ 264 h 3018"/>
                <a:gd name="T72" fmla="*/ 4669 w 4675"/>
                <a:gd name="T73" fmla="*/ 2807 h 3018"/>
                <a:gd name="T74" fmla="*/ 4630 w 4675"/>
                <a:gd name="T75" fmla="*/ 2903 h 3018"/>
                <a:gd name="T76" fmla="*/ 4559 w 4675"/>
                <a:gd name="T77" fmla="*/ 2973 h 3018"/>
                <a:gd name="T78" fmla="*/ 4464 w 4675"/>
                <a:gd name="T79" fmla="*/ 3012 h 3018"/>
                <a:gd name="T80" fmla="*/ 265 w 4675"/>
                <a:gd name="T81" fmla="*/ 3018 h 3018"/>
                <a:gd name="T82" fmla="*/ 162 w 4675"/>
                <a:gd name="T83" fmla="*/ 2998 h 3018"/>
                <a:gd name="T84" fmla="*/ 77 w 4675"/>
                <a:gd name="T85" fmla="*/ 2941 h 3018"/>
                <a:gd name="T86" fmla="*/ 22 w 4675"/>
                <a:gd name="T87" fmla="*/ 2858 h 3018"/>
                <a:gd name="T88" fmla="*/ 0 w 4675"/>
                <a:gd name="T89" fmla="*/ 2755 h 3018"/>
                <a:gd name="T90" fmla="*/ 5 w 4675"/>
                <a:gd name="T91" fmla="*/ 210 h 3018"/>
                <a:gd name="T92" fmla="*/ 45 w 4675"/>
                <a:gd name="T93" fmla="*/ 116 h 3018"/>
                <a:gd name="T94" fmla="*/ 117 w 4675"/>
                <a:gd name="T95" fmla="*/ 44 h 3018"/>
                <a:gd name="T96" fmla="*/ 211 w 4675"/>
                <a:gd name="T97" fmla="*/ 5 h 3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75" h="3018">
                  <a:moveTo>
                    <a:pt x="839" y="2033"/>
                  </a:moveTo>
                  <a:lnTo>
                    <a:pt x="796" y="2038"/>
                  </a:lnTo>
                  <a:lnTo>
                    <a:pt x="754" y="2052"/>
                  </a:lnTo>
                  <a:lnTo>
                    <a:pt x="718" y="2076"/>
                  </a:lnTo>
                  <a:lnTo>
                    <a:pt x="689" y="2105"/>
                  </a:lnTo>
                  <a:lnTo>
                    <a:pt x="666" y="2141"/>
                  </a:lnTo>
                  <a:lnTo>
                    <a:pt x="652" y="2182"/>
                  </a:lnTo>
                  <a:lnTo>
                    <a:pt x="646" y="2225"/>
                  </a:lnTo>
                  <a:lnTo>
                    <a:pt x="652" y="2270"/>
                  </a:lnTo>
                  <a:lnTo>
                    <a:pt x="666" y="2310"/>
                  </a:lnTo>
                  <a:lnTo>
                    <a:pt x="689" y="2345"/>
                  </a:lnTo>
                  <a:lnTo>
                    <a:pt x="718" y="2376"/>
                  </a:lnTo>
                  <a:lnTo>
                    <a:pt x="754" y="2398"/>
                  </a:lnTo>
                  <a:lnTo>
                    <a:pt x="796" y="2412"/>
                  </a:lnTo>
                  <a:lnTo>
                    <a:pt x="839" y="2417"/>
                  </a:lnTo>
                  <a:lnTo>
                    <a:pt x="3836" y="2417"/>
                  </a:lnTo>
                  <a:lnTo>
                    <a:pt x="3881" y="2412"/>
                  </a:lnTo>
                  <a:lnTo>
                    <a:pt x="3920" y="2398"/>
                  </a:lnTo>
                  <a:lnTo>
                    <a:pt x="3956" y="2376"/>
                  </a:lnTo>
                  <a:lnTo>
                    <a:pt x="3987" y="2345"/>
                  </a:lnTo>
                  <a:lnTo>
                    <a:pt x="4009" y="2310"/>
                  </a:lnTo>
                  <a:lnTo>
                    <a:pt x="4023" y="2270"/>
                  </a:lnTo>
                  <a:lnTo>
                    <a:pt x="4028" y="2225"/>
                  </a:lnTo>
                  <a:lnTo>
                    <a:pt x="4023" y="2182"/>
                  </a:lnTo>
                  <a:lnTo>
                    <a:pt x="4009" y="2141"/>
                  </a:lnTo>
                  <a:lnTo>
                    <a:pt x="3987" y="2105"/>
                  </a:lnTo>
                  <a:lnTo>
                    <a:pt x="3956" y="2076"/>
                  </a:lnTo>
                  <a:lnTo>
                    <a:pt x="3920" y="2052"/>
                  </a:lnTo>
                  <a:lnTo>
                    <a:pt x="3881" y="2038"/>
                  </a:lnTo>
                  <a:lnTo>
                    <a:pt x="3836" y="2033"/>
                  </a:lnTo>
                  <a:lnTo>
                    <a:pt x="839" y="2033"/>
                  </a:lnTo>
                  <a:close/>
                  <a:moveTo>
                    <a:pt x="2700" y="557"/>
                  </a:moveTo>
                  <a:lnTo>
                    <a:pt x="2655" y="560"/>
                  </a:lnTo>
                  <a:lnTo>
                    <a:pt x="2615" y="575"/>
                  </a:lnTo>
                  <a:lnTo>
                    <a:pt x="2579" y="598"/>
                  </a:lnTo>
                  <a:lnTo>
                    <a:pt x="2549" y="629"/>
                  </a:lnTo>
                  <a:lnTo>
                    <a:pt x="2527" y="663"/>
                  </a:lnTo>
                  <a:lnTo>
                    <a:pt x="2513" y="704"/>
                  </a:lnTo>
                  <a:lnTo>
                    <a:pt x="2507" y="747"/>
                  </a:lnTo>
                  <a:lnTo>
                    <a:pt x="2513" y="792"/>
                  </a:lnTo>
                  <a:lnTo>
                    <a:pt x="2527" y="832"/>
                  </a:lnTo>
                  <a:lnTo>
                    <a:pt x="2549" y="868"/>
                  </a:lnTo>
                  <a:lnTo>
                    <a:pt x="2579" y="898"/>
                  </a:lnTo>
                  <a:lnTo>
                    <a:pt x="2615" y="920"/>
                  </a:lnTo>
                  <a:lnTo>
                    <a:pt x="2655" y="934"/>
                  </a:lnTo>
                  <a:lnTo>
                    <a:pt x="2700" y="940"/>
                  </a:lnTo>
                  <a:lnTo>
                    <a:pt x="3827" y="940"/>
                  </a:lnTo>
                  <a:lnTo>
                    <a:pt x="3870" y="934"/>
                  </a:lnTo>
                  <a:lnTo>
                    <a:pt x="3911" y="920"/>
                  </a:lnTo>
                  <a:lnTo>
                    <a:pt x="3947" y="898"/>
                  </a:lnTo>
                  <a:lnTo>
                    <a:pt x="3976" y="868"/>
                  </a:lnTo>
                  <a:lnTo>
                    <a:pt x="4000" y="832"/>
                  </a:lnTo>
                  <a:lnTo>
                    <a:pt x="4014" y="792"/>
                  </a:lnTo>
                  <a:lnTo>
                    <a:pt x="4019" y="747"/>
                  </a:lnTo>
                  <a:lnTo>
                    <a:pt x="4014" y="704"/>
                  </a:lnTo>
                  <a:lnTo>
                    <a:pt x="4000" y="663"/>
                  </a:lnTo>
                  <a:lnTo>
                    <a:pt x="3976" y="629"/>
                  </a:lnTo>
                  <a:lnTo>
                    <a:pt x="3947" y="598"/>
                  </a:lnTo>
                  <a:lnTo>
                    <a:pt x="3911" y="575"/>
                  </a:lnTo>
                  <a:lnTo>
                    <a:pt x="3870" y="560"/>
                  </a:lnTo>
                  <a:lnTo>
                    <a:pt x="3827" y="557"/>
                  </a:lnTo>
                  <a:lnTo>
                    <a:pt x="2700" y="557"/>
                  </a:lnTo>
                  <a:close/>
                  <a:moveTo>
                    <a:pt x="265" y="0"/>
                  </a:moveTo>
                  <a:lnTo>
                    <a:pt x="4412" y="0"/>
                  </a:lnTo>
                  <a:lnTo>
                    <a:pt x="4464" y="5"/>
                  </a:lnTo>
                  <a:lnTo>
                    <a:pt x="4514" y="21"/>
                  </a:lnTo>
                  <a:lnTo>
                    <a:pt x="4559" y="44"/>
                  </a:lnTo>
                  <a:lnTo>
                    <a:pt x="4597" y="77"/>
                  </a:lnTo>
                  <a:lnTo>
                    <a:pt x="4630" y="116"/>
                  </a:lnTo>
                  <a:lnTo>
                    <a:pt x="4655" y="161"/>
                  </a:lnTo>
                  <a:lnTo>
                    <a:pt x="4669" y="210"/>
                  </a:lnTo>
                  <a:lnTo>
                    <a:pt x="4675" y="264"/>
                  </a:lnTo>
                  <a:lnTo>
                    <a:pt x="4675" y="2755"/>
                  </a:lnTo>
                  <a:lnTo>
                    <a:pt x="4669" y="2807"/>
                  </a:lnTo>
                  <a:lnTo>
                    <a:pt x="4655" y="2858"/>
                  </a:lnTo>
                  <a:lnTo>
                    <a:pt x="4630" y="2903"/>
                  </a:lnTo>
                  <a:lnTo>
                    <a:pt x="4597" y="2941"/>
                  </a:lnTo>
                  <a:lnTo>
                    <a:pt x="4559" y="2973"/>
                  </a:lnTo>
                  <a:lnTo>
                    <a:pt x="4514" y="2998"/>
                  </a:lnTo>
                  <a:lnTo>
                    <a:pt x="4464" y="3012"/>
                  </a:lnTo>
                  <a:lnTo>
                    <a:pt x="4412" y="3018"/>
                  </a:lnTo>
                  <a:lnTo>
                    <a:pt x="265" y="3018"/>
                  </a:lnTo>
                  <a:lnTo>
                    <a:pt x="211" y="3012"/>
                  </a:lnTo>
                  <a:lnTo>
                    <a:pt x="162" y="2998"/>
                  </a:lnTo>
                  <a:lnTo>
                    <a:pt x="117" y="2973"/>
                  </a:lnTo>
                  <a:lnTo>
                    <a:pt x="77" y="2941"/>
                  </a:lnTo>
                  <a:lnTo>
                    <a:pt x="45" y="2903"/>
                  </a:lnTo>
                  <a:lnTo>
                    <a:pt x="22" y="2858"/>
                  </a:lnTo>
                  <a:lnTo>
                    <a:pt x="5" y="2807"/>
                  </a:lnTo>
                  <a:lnTo>
                    <a:pt x="0" y="2755"/>
                  </a:lnTo>
                  <a:lnTo>
                    <a:pt x="0" y="264"/>
                  </a:lnTo>
                  <a:lnTo>
                    <a:pt x="5" y="210"/>
                  </a:lnTo>
                  <a:lnTo>
                    <a:pt x="22" y="161"/>
                  </a:lnTo>
                  <a:lnTo>
                    <a:pt x="45" y="116"/>
                  </a:lnTo>
                  <a:lnTo>
                    <a:pt x="77" y="77"/>
                  </a:lnTo>
                  <a:lnTo>
                    <a:pt x="117" y="44"/>
                  </a:lnTo>
                  <a:lnTo>
                    <a:pt x="162" y="21"/>
                  </a:lnTo>
                  <a:lnTo>
                    <a:pt x="211" y="5"/>
                  </a:lnTo>
                  <a:lnTo>
                    <a:pt x="2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58" name="Group 602"/>
          <p:cNvGrpSpPr>
            <a:grpSpLocks noChangeAspect="1"/>
          </p:cNvGrpSpPr>
          <p:nvPr/>
        </p:nvGrpSpPr>
        <p:grpSpPr bwMode="auto">
          <a:xfrm>
            <a:off x="5811019" y="2824868"/>
            <a:ext cx="179353" cy="251612"/>
            <a:chOff x="9206" y="1048"/>
            <a:chExt cx="2080" cy="2918"/>
          </a:xfrm>
          <a:solidFill>
            <a:schemeClr val="tx1">
              <a:lumMod val="65000"/>
              <a:lumOff val="35000"/>
            </a:schemeClr>
          </a:solidFill>
        </p:grpSpPr>
        <p:sp>
          <p:nvSpPr>
            <p:cNvPr id="1261" name="Freeform 604"/>
            <p:cNvSpPr>
              <a:spLocks/>
            </p:cNvSpPr>
            <p:nvPr/>
          </p:nvSpPr>
          <p:spPr bwMode="auto">
            <a:xfrm>
              <a:off x="9555" y="1059"/>
              <a:ext cx="481" cy="478"/>
            </a:xfrm>
            <a:custGeom>
              <a:avLst/>
              <a:gdLst>
                <a:gd name="T0" fmla="*/ 479 w 960"/>
                <a:gd name="T1" fmla="*/ 0 h 957"/>
                <a:gd name="T2" fmla="*/ 550 w 960"/>
                <a:gd name="T3" fmla="*/ 6 h 957"/>
                <a:gd name="T4" fmla="*/ 618 w 960"/>
                <a:gd name="T5" fmla="*/ 20 h 957"/>
                <a:gd name="T6" fmla="*/ 682 w 960"/>
                <a:gd name="T7" fmla="*/ 45 h 957"/>
                <a:gd name="T8" fmla="*/ 741 w 960"/>
                <a:gd name="T9" fmla="*/ 77 h 957"/>
                <a:gd name="T10" fmla="*/ 794 w 960"/>
                <a:gd name="T11" fmla="*/ 118 h 957"/>
                <a:gd name="T12" fmla="*/ 842 w 960"/>
                <a:gd name="T13" fmla="*/ 164 h 957"/>
                <a:gd name="T14" fmla="*/ 882 w 960"/>
                <a:gd name="T15" fmla="*/ 217 h 957"/>
                <a:gd name="T16" fmla="*/ 916 w 960"/>
                <a:gd name="T17" fmla="*/ 276 h 957"/>
                <a:gd name="T18" fmla="*/ 939 w 960"/>
                <a:gd name="T19" fmla="*/ 340 h 957"/>
                <a:gd name="T20" fmla="*/ 955 w 960"/>
                <a:gd name="T21" fmla="*/ 408 h 957"/>
                <a:gd name="T22" fmla="*/ 960 w 960"/>
                <a:gd name="T23" fmla="*/ 479 h 957"/>
                <a:gd name="T24" fmla="*/ 955 w 960"/>
                <a:gd name="T25" fmla="*/ 550 h 957"/>
                <a:gd name="T26" fmla="*/ 939 w 960"/>
                <a:gd name="T27" fmla="*/ 617 h 957"/>
                <a:gd name="T28" fmla="*/ 916 w 960"/>
                <a:gd name="T29" fmla="*/ 680 h 957"/>
                <a:gd name="T30" fmla="*/ 882 w 960"/>
                <a:gd name="T31" fmla="*/ 738 h 957"/>
                <a:gd name="T32" fmla="*/ 842 w 960"/>
                <a:gd name="T33" fmla="*/ 793 h 957"/>
                <a:gd name="T34" fmla="*/ 794 w 960"/>
                <a:gd name="T35" fmla="*/ 840 h 957"/>
                <a:gd name="T36" fmla="*/ 741 w 960"/>
                <a:gd name="T37" fmla="*/ 881 h 957"/>
                <a:gd name="T38" fmla="*/ 682 w 960"/>
                <a:gd name="T39" fmla="*/ 913 h 957"/>
                <a:gd name="T40" fmla="*/ 618 w 960"/>
                <a:gd name="T41" fmla="*/ 937 h 957"/>
                <a:gd name="T42" fmla="*/ 550 w 960"/>
                <a:gd name="T43" fmla="*/ 952 h 957"/>
                <a:gd name="T44" fmla="*/ 479 w 960"/>
                <a:gd name="T45" fmla="*/ 957 h 957"/>
                <a:gd name="T46" fmla="*/ 409 w 960"/>
                <a:gd name="T47" fmla="*/ 952 h 957"/>
                <a:gd name="T48" fmla="*/ 342 w 960"/>
                <a:gd name="T49" fmla="*/ 937 h 957"/>
                <a:gd name="T50" fmla="*/ 278 w 960"/>
                <a:gd name="T51" fmla="*/ 913 h 957"/>
                <a:gd name="T52" fmla="*/ 219 w 960"/>
                <a:gd name="T53" fmla="*/ 881 h 957"/>
                <a:gd name="T54" fmla="*/ 165 w 960"/>
                <a:gd name="T55" fmla="*/ 840 h 957"/>
                <a:gd name="T56" fmla="*/ 117 w 960"/>
                <a:gd name="T57" fmla="*/ 793 h 957"/>
                <a:gd name="T58" fmla="*/ 78 w 960"/>
                <a:gd name="T59" fmla="*/ 738 h 957"/>
                <a:gd name="T60" fmla="*/ 44 w 960"/>
                <a:gd name="T61" fmla="*/ 680 h 957"/>
                <a:gd name="T62" fmla="*/ 21 w 960"/>
                <a:gd name="T63" fmla="*/ 617 h 957"/>
                <a:gd name="T64" fmla="*/ 5 w 960"/>
                <a:gd name="T65" fmla="*/ 550 h 957"/>
                <a:gd name="T66" fmla="*/ 0 w 960"/>
                <a:gd name="T67" fmla="*/ 479 h 957"/>
                <a:gd name="T68" fmla="*/ 5 w 960"/>
                <a:gd name="T69" fmla="*/ 408 h 957"/>
                <a:gd name="T70" fmla="*/ 21 w 960"/>
                <a:gd name="T71" fmla="*/ 340 h 957"/>
                <a:gd name="T72" fmla="*/ 44 w 960"/>
                <a:gd name="T73" fmla="*/ 276 h 957"/>
                <a:gd name="T74" fmla="*/ 78 w 960"/>
                <a:gd name="T75" fmla="*/ 217 h 957"/>
                <a:gd name="T76" fmla="*/ 117 w 960"/>
                <a:gd name="T77" fmla="*/ 164 h 957"/>
                <a:gd name="T78" fmla="*/ 165 w 960"/>
                <a:gd name="T79" fmla="*/ 118 h 957"/>
                <a:gd name="T80" fmla="*/ 219 w 960"/>
                <a:gd name="T81" fmla="*/ 77 h 957"/>
                <a:gd name="T82" fmla="*/ 278 w 960"/>
                <a:gd name="T83" fmla="*/ 45 h 957"/>
                <a:gd name="T84" fmla="*/ 342 w 960"/>
                <a:gd name="T85" fmla="*/ 20 h 957"/>
                <a:gd name="T86" fmla="*/ 409 w 960"/>
                <a:gd name="T87" fmla="*/ 6 h 957"/>
                <a:gd name="T88" fmla="*/ 479 w 960"/>
                <a:gd name="T89" fmla="*/ 0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60" h="957">
                  <a:moveTo>
                    <a:pt x="479" y="0"/>
                  </a:moveTo>
                  <a:lnTo>
                    <a:pt x="550" y="6"/>
                  </a:lnTo>
                  <a:lnTo>
                    <a:pt x="618" y="20"/>
                  </a:lnTo>
                  <a:lnTo>
                    <a:pt x="682" y="45"/>
                  </a:lnTo>
                  <a:lnTo>
                    <a:pt x="741" y="77"/>
                  </a:lnTo>
                  <a:lnTo>
                    <a:pt x="794" y="118"/>
                  </a:lnTo>
                  <a:lnTo>
                    <a:pt x="842" y="164"/>
                  </a:lnTo>
                  <a:lnTo>
                    <a:pt x="882" y="217"/>
                  </a:lnTo>
                  <a:lnTo>
                    <a:pt x="916" y="276"/>
                  </a:lnTo>
                  <a:lnTo>
                    <a:pt x="939" y="340"/>
                  </a:lnTo>
                  <a:lnTo>
                    <a:pt x="955" y="408"/>
                  </a:lnTo>
                  <a:lnTo>
                    <a:pt x="960" y="479"/>
                  </a:lnTo>
                  <a:lnTo>
                    <a:pt x="955" y="550"/>
                  </a:lnTo>
                  <a:lnTo>
                    <a:pt x="939" y="617"/>
                  </a:lnTo>
                  <a:lnTo>
                    <a:pt x="916" y="680"/>
                  </a:lnTo>
                  <a:lnTo>
                    <a:pt x="882" y="738"/>
                  </a:lnTo>
                  <a:lnTo>
                    <a:pt x="842" y="793"/>
                  </a:lnTo>
                  <a:lnTo>
                    <a:pt x="794" y="840"/>
                  </a:lnTo>
                  <a:lnTo>
                    <a:pt x="741" y="881"/>
                  </a:lnTo>
                  <a:lnTo>
                    <a:pt x="682" y="913"/>
                  </a:lnTo>
                  <a:lnTo>
                    <a:pt x="618" y="937"/>
                  </a:lnTo>
                  <a:lnTo>
                    <a:pt x="550" y="952"/>
                  </a:lnTo>
                  <a:lnTo>
                    <a:pt x="479" y="957"/>
                  </a:lnTo>
                  <a:lnTo>
                    <a:pt x="409" y="952"/>
                  </a:lnTo>
                  <a:lnTo>
                    <a:pt x="342" y="937"/>
                  </a:lnTo>
                  <a:lnTo>
                    <a:pt x="278" y="913"/>
                  </a:lnTo>
                  <a:lnTo>
                    <a:pt x="219" y="881"/>
                  </a:lnTo>
                  <a:lnTo>
                    <a:pt x="165" y="840"/>
                  </a:lnTo>
                  <a:lnTo>
                    <a:pt x="117" y="793"/>
                  </a:lnTo>
                  <a:lnTo>
                    <a:pt x="78" y="738"/>
                  </a:lnTo>
                  <a:lnTo>
                    <a:pt x="44" y="680"/>
                  </a:lnTo>
                  <a:lnTo>
                    <a:pt x="21" y="617"/>
                  </a:lnTo>
                  <a:lnTo>
                    <a:pt x="5" y="550"/>
                  </a:lnTo>
                  <a:lnTo>
                    <a:pt x="0" y="479"/>
                  </a:lnTo>
                  <a:lnTo>
                    <a:pt x="5" y="408"/>
                  </a:lnTo>
                  <a:lnTo>
                    <a:pt x="21" y="340"/>
                  </a:lnTo>
                  <a:lnTo>
                    <a:pt x="44" y="276"/>
                  </a:lnTo>
                  <a:lnTo>
                    <a:pt x="78" y="217"/>
                  </a:lnTo>
                  <a:lnTo>
                    <a:pt x="117" y="164"/>
                  </a:lnTo>
                  <a:lnTo>
                    <a:pt x="165" y="118"/>
                  </a:lnTo>
                  <a:lnTo>
                    <a:pt x="219" y="77"/>
                  </a:lnTo>
                  <a:lnTo>
                    <a:pt x="278" y="45"/>
                  </a:lnTo>
                  <a:lnTo>
                    <a:pt x="342" y="20"/>
                  </a:lnTo>
                  <a:lnTo>
                    <a:pt x="409" y="6"/>
                  </a:lnTo>
                  <a:lnTo>
                    <a:pt x="4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2" name="Freeform 605"/>
            <p:cNvSpPr>
              <a:spLocks/>
            </p:cNvSpPr>
            <p:nvPr/>
          </p:nvSpPr>
          <p:spPr bwMode="auto">
            <a:xfrm>
              <a:off x="9206" y="1613"/>
              <a:ext cx="1587" cy="2353"/>
            </a:xfrm>
            <a:custGeom>
              <a:avLst/>
              <a:gdLst>
                <a:gd name="T0" fmla="*/ 806 w 3174"/>
                <a:gd name="T1" fmla="*/ 44 h 4705"/>
                <a:gd name="T2" fmla="*/ 870 w 3174"/>
                <a:gd name="T3" fmla="*/ 215 h 4705"/>
                <a:gd name="T4" fmla="*/ 953 w 3174"/>
                <a:gd name="T5" fmla="*/ 439 h 4705"/>
                <a:gd name="T6" fmla="*/ 1030 w 3174"/>
                <a:gd name="T7" fmla="*/ 645 h 4705"/>
                <a:gd name="T8" fmla="*/ 1076 w 3174"/>
                <a:gd name="T9" fmla="*/ 768 h 4705"/>
                <a:gd name="T10" fmla="*/ 1027 w 3174"/>
                <a:gd name="T11" fmla="*/ 377 h 4705"/>
                <a:gd name="T12" fmla="*/ 1037 w 3174"/>
                <a:gd name="T13" fmla="*/ 19 h 4705"/>
                <a:gd name="T14" fmla="*/ 1296 w 3174"/>
                <a:gd name="T15" fmla="*/ 0 h 4705"/>
                <a:gd name="T16" fmla="*/ 1329 w 3174"/>
                <a:gd name="T17" fmla="*/ 35 h 4705"/>
                <a:gd name="T18" fmla="*/ 1345 w 3174"/>
                <a:gd name="T19" fmla="*/ 396 h 4705"/>
                <a:gd name="T20" fmla="*/ 1287 w 3174"/>
                <a:gd name="T21" fmla="*/ 741 h 4705"/>
                <a:gd name="T22" fmla="*/ 1356 w 3174"/>
                <a:gd name="T23" fmla="*/ 562 h 4705"/>
                <a:gd name="T24" fmla="*/ 1449 w 3174"/>
                <a:gd name="T25" fmla="*/ 322 h 4705"/>
                <a:gd name="T26" fmla="*/ 1534 w 3174"/>
                <a:gd name="T27" fmla="*/ 103 h 4705"/>
                <a:gd name="T28" fmla="*/ 1802 w 3174"/>
                <a:gd name="T29" fmla="*/ 0 h 4705"/>
                <a:gd name="T30" fmla="*/ 2076 w 3174"/>
                <a:gd name="T31" fmla="*/ 75 h 4705"/>
                <a:gd name="T32" fmla="*/ 2274 w 3174"/>
                <a:gd name="T33" fmla="*/ 268 h 4705"/>
                <a:gd name="T34" fmla="*/ 2349 w 3174"/>
                <a:gd name="T35" fmla="*/ 544 h 4705"/>
                <a:gd name="T36" fmla="*/ 2906 w 3174"/>
                <a:gd name="T37" fmla="*/ 653 h 4705"/>
                <a:gd name="T38" fmla="*/ 3076 w 3174"/>
                <a:gd name="T39" fmla="*/ 692 h 4705"/>
                <a:gd name="T40" fmla="*/ 3170 w 3174"/>
                <a:gd name="T41" fmla="*/ 845 h 4705"/>
                <a:gd name="T42" fmla="*/ 3131 w 3174"/>
                <a:gd name="T43" fmla="*/ 1015 h 4705"/>
                <a:gd name="T44" fmla="*/ 2201 w 3174"/>
                <a:gd name="T45" fmla="*/ 1606 h 4705"/>
                <a:gd name="T46" fmla="*/ 2030 w 3174"/>
                <a:gd name="T47" fmla="*/ 1600 h 4705"/>
                <a:gd name="T48" fmla="*/ 1908 w 3174"/>
                <a:gd name="T49" fmla="*/ 1481 h 4705"/>
                <a:gd name="T50" fmla="*/ 1885 w 3174"/>
                <a:gd name="T51" fmla="*/ 544 h 4705"/>
                <a:gd name="T52" fmla="*/ 1837 w 3174"/>
                <a:gd name="T53" fmla="*/ 496 h 4705"/>
                <a:gd name="T54" fmla="*/ 1789 w 3174"/>
                <a:gd name="T55" fmla="*/ 544 h 4705"/>
                <a:gd name="T56" fmla="*/ 1757 w 3174"/>
                <a:gd name="T57" fmla="*/ 4568 h 4705"/>
                <a:gd name="T58" fmla="*/ 1613 w 3174"/>
                <a:gd name="T59" fmla="*/ 4687 h 4705"/>
                <a:gd name="T60" fmla="*/ 1420 w 3174"/>
                <a:gd name="T61" fmla="*/ 4687 h 4705"/>
                <a:gd name="T62" fmla="*/ 1276 w 3174"/>
                <a:gd name="T63" fmla="*/ 4568 h 4705"/>
                <a:gd name="T64" fmla="*/ 1239 w 3174"/>
                <a:gd name="T65" fmla="*/ 2272 h 4705"/>
                <a:gd name="T66" fmla="*/ 1180 w 3174"/>
                <a:gd name="T67" fmla="*/ 2212 h 4705"/>
                <a:gd name="T68" fmla="*/ 1119 w 3174"/>
                <a:gd name="T69" fmla="*/ 2272 h 4705"/>
                <a:gd name="T70" fmla="*/ 1082 w 3174"/>
                <a:gd name="T71" fmla="*/ 4568 h 4705"/>
                <a:gd name="T72" fmla="*/ 937 w 3174"/>
                <a:gd name="T73" fmla="*/ 4687 h 4705"/>
                <a:gd name="T74" fmla="*/ 745 w 3174"/>
                <a:gd name="T75" fmla="*/ 4687 h 4705"/>
                <a:gd name="T76" fmla="*/ 601 w 3174"/>
                <a:gd name="T77" fmla="*/ 4568 h 4705"/>
                <a:gd name="T78" fmla="*/ 563 w 3174"/>
                <a:gd name="T79" fmla="*/ 546 h 4705"/>
                <a:gd name="T80" fmla="*/ 517 w 3174"/>
                <a:gd name="T81" fmla="*/ 500 h 4705"/>
                <a:gd name="T82" fmla="*/ 472 w 3174"/>
                <a:gd name="T83" fmla="*/ 546 h 4705"/>
                <a:gd name="T84" fmla="*/ 422 w 3174"/>
                <a:gd name="T85" fmla="*/ 2370 h 4705"/>
                <a:gd name="T86" fmla="*/ 278 w 3174"/>
                <a:gd name="T87" fmla="*/ 2468 h 4705"/>
                <a:gd name="T88" fmla="*/ 141 w 3174"/>
                <a:gd name="T89" fmla="*/ 2454 h 4705"/>
                <a:gd name="T90" fmla="*/ 18 w 3174"/>
                <a:gd name="T91" fmla="*/ 2329 h 4705"/>
                <a:gd name="T92" fmla="*/ 14 w 3174"/>
                <a:gd name="T93" fmla="*/ 469 h 4705"/>
                <a:gd name="T94" fmla="*/ 125 w 3174"/>
                <a:gd name="T95" fmla="*/ 212 h 4705"/>
                <a:gd name="T96" fmla="*/ 344 w 3174"/>
                <a:gd name="T97" fmla="*/ 43 h 4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74" h="4705">
                  <a:moveTo>
                    <a:pt x="556" y="0"/>
                  </a:moveTo>
                  <a:lnTo>
                    <a:pt x="790" y="0"/>
                  </a:lnTo>
                  <a:lnTo>
                    <a:pt x="795" y="18"/>
                  </a:lnTo>
                  <a:lnTo>
                    <a:pt x="806" y="44"/>
                  </a:lnTo>
                  <a:lnTo>
                    <a:pt x="818" y="78"/>
                  </a:lnTo>
                  <a:lnTo>
                    <a:pt x="834" y="119"/>
                  </a:lnTo>
                  <a:lnTo>
                    <a:pt x="850" y="165"/>
                  </a:lnTo>
                  <a:lnTo>
                    <a:pt x="870" y="215"/>
                  </a:lnTo>
                  <a:lnTo>
                    <a:pt x="889" y="268"/>
                  </a:lnTo>
                  <a:lnTo>
                    <a:pt x="911" y="325"/>
                  </a:lnTo>
                  <a:lnTo>
                    <a:pt x="932" y="382"/>
                  </a:lnTo>
                  <a:lnTo>
                    <a:pt x="953" y="439"/>
                  </a:lnTo>
                  <a:lnTo>
                    <a:pt x="975" y="494"/>
                  </a:lnTo>
                  <a:lnTo>
                    <a:pt x="994" y="549"/>
                  </a:lnTo>
                  <a:lnTo>
                    <a:pt x="1014" y="599"/>
                  </a:lnTo>
                  <a:lnTo>
                    <a:pt x="1030" y="645"/>
                  </a:lnTo>
                  <a:lnTo>
                    <a:pt x="1046" y="686"/>
                  </a:lnTo>
                  <a:lnTo>
                    <a:pt x="1059" y="722"/>
                  </a:lnTo>
                  <a:lnTo>
                    <a:pt x="1069" y="749"/>
                  </a:lnTo>
                  <a:lnTo>
                    <a:pt x="1076" y="768"/>
                  </a:lnTo>
                  <a:lnTo>
                    <a:pt x="1016" y="441"/>
                  </a:lnTo>
                  <a:lnTo>
                    <a:pt x="1014" y="420"/>
                  </a:lnTo>
                  <a:lnTo>
                    <a:pt x="1018" y="396"/>
                  </a:lnTo>
                  <a:lnTo>
                    <a:pt x="1027" y="377"/>
                  </a:lnTo>
                  <a:lnTo>
                    <a:pt x="1121" y="204"/>
                  </a:lnTo>
                  <a:lnTo>
                    <a:pt x="1037" y="53"/>
                  </a:lnTo>
                  <a:lnTo>
                    <a:pt x="1032" y="35"/>
                  </a:lnTo>
                  <a:lnTo>
                    <a:pt x="1037" y="19"/>
                  </a:lnTo>
                  <a:lnTo>
                    <a:pt x="1044" y="11"/>
                  </a:lnTo>
                  <a:lnTo>
                    <a:pt x="1055" y="2"/>
                  </a:lnTo>
                  <a:lnTo>
                    <a:pt x="1066" y="0"/>
                  </a:lnTo>
                  <a:lnTo>
                    <a:pt x="1296" y="0"/>
                  </a:lnTo>
                  <a:lnTo>
                    <a:pt x="1306" y="2"/>
                  </a:lnTo>
                  <a:lnTo>
                    <a:pt x="1317" y="11"/>
                  </a:lnTo>
                  <a:lnTo>
                    <a:pt x="1326" y="19"/>
                  </a:lnTo>
                  <a:lnTo>
                    <a:pt x="1329" y="35"/>
                  </a:lnTo>
                  <a:lnTo>
                    <a:pt x="1326" y="53"/>
                  </a:lnTo>
                  <a:lnTo>
                    <a:pt x="1242" y="204"/>
                  </a:lnTo>
                  <a:lnTo>
                    <a:pt x="1337" y="375"/>
                  </a:lnTo>
                  <a:lnTo>
                    <a:pt x="1345" y="396"/>
                  </a:lnTo>
                  <a:lnTo>
                    <a:pt x="1347" y="420"/>
                  </a:lnTo>
                  <a:lnTo>
                    <a:pt x="1345" y="443"/>
                  </a:lnTo>
                  <a:lnTo>
                    <a:pt x="1278" y="768"/>
                  </a:lnTo>
                  <a:lnTo>
                    <a:pt x="1287" y="741"/>
                  </a:lnTo>
                  <a:lnTo>
                    <a:pt x="1301" y="708"/>
                  </a:lnTo>
                  <a:lnTo>
                    <a:pt x="1317" y="665"/>
                  </a:lnTo>
                  <a:lnTo>
                    <a:pt x="1335" y="615"/>
                  </a:lnTo>
                  <a:lnTo>
                    <a:pt x="1356" y="562"/>
                  </a:lnTo>
                  <a:lnTo>
                    <a:pt x="1379" y="505"/>
                  </a:lnTo>
                  <a:lnTo>
                    <a:pt x="1402" y="444"/>
                  </a:lnTo>
                  <a:lnTo>
                    <a:pt x="1426" y="384"/>
                  </a:lnTo>
                  <a:lnTo>
                    <a:pt x="1449" y="322"/>
                  </a:lnTo>
                  <a:lnTo>
                    <a:pt x="1472" y="261"/>
                  </a:lnTo>
                  <a:lnTo>
                    <a:pt x="1495" y="204"/>
                  </a:lnTo>
                  <a:lnTo>
                    <a:pt x="1515" y="151"/>
                  </a:lnTo>
                  <a:lnTo>
                    <a:pt x="1534" y="103"/>
                  </a:lnTo>
                  <a:lnTo>
                    <a:pt x="1550" y="60"/>
                  </a:lnTo>
                  <a:lnTo>
                    <a:pt x="1563" y="25"/>
                  </a:lnTo>
                  <a:lnTo>
                    <a:pt x="1574" y="0"/>
                  </a:lnTo>
                  <a:lnTo>
                    <a:pt x="1802" y="0"/>
                  </a:lnTo>
                  <a:lnTo>
                    <a:pt x="1875" y="5"/>
                  </a:lnTo>
                  <a:lnTo>
                    <a:pt x="1946" y="19"/>
                  </a:lnTo>
                  <a:lnTo>
                    <a:pt x="2014" y="43"/>
                  </a:lnTo>
                  <a:lnTo>
                    <a:pt x="2076" y="75"/>
                  </a:lnTo>
                  <a:lnTo>
                    <a:pt x="2135" y="114"/>
                  </a:lnTo>
                  <a:lnTo>
                    <a:pt x="2186" y="160"/>
                  </a:lnTo>
                  <a:lnTo>
                    <a:pt x="2233" y="212"/>
                  </a:lnTo>
                  <a:lnTo>
                    <a:pt x="2274" y="268"/>
                  </a:lnTo>
                  <a:lnTo>
                    <a:pt x="2304" y="332"/>
                  </a:lnTo>
                  <a:lnTo>
                    <a:pt x="2329" y="398"/>
                  </a:lnTo>
                  <a:lnTo>
                    <a:pt x="2343" y="469"/>
                  </a:lnTo>
                  <a:lnTo>
                    <a:pt x="2349" y="544"/>
                  </a:lnTo>
                  <a:lnTo>
                    <a:pt x="2350" y="976"/>
                  </a:lnTo>
                  <a:lnTo>
                    <a:pt x="2819" y="685"/>
                  </a:lnTo>
                  <a:lnTo>
                    <a:pt x="2862" y="665"/>
                  </a:lnTo>
                  <a:lnTo>
                    <a:pt x="2906" y="653"/>
                  </a:lnTo>
                  <a:lnTo>
                    <a:pt x="2951" y="651"/>
                  </a:lnTo>
                  <a:lnTo>
                    <a:pt x="2994" y="656"/>
                  </a:lnTo>
                  <a:lnTo>
                    <a:pt x="3036" y="670"/>
                  </a:lnTo>
                  <a:lnTo>
                    <a:pt x="3076" y="692"/>
                  </a:lnTo>
                  <a:lnTo>
                    <a:pt x="3109" y="722"/>
                  </a:lnTo>
                  <a:lnTo>
                    <a:pt x="3138" y="759"/>
                  </a:lnTo>
                  <a:lnTo>
                    <a:pt x="3159" y="802"/>
                  </a:lnTo>
                  <a:lnTo>
                    <a:pt x="3170" y="845"/>
                  </a:lnTo>
                  <a:lnTo>
                    <a:pt x="3174" y="889"/>
                  </a:lnTo>
                  <a:lnTo>
                    <a:pt x="3166" y="933"/>
                  </a:lnTo>
                  <a:lnTo>
                    <a:pt x="3152" y="976"/>
                  </a:lnTo>
                  <a:lnTo>
                    <a:pt x="3131" y="1015"/>
                  </a:lnTo>
                  <a:lnTo>
                    <a:pt x="3101" y="1049"/>
                  </a:lnTo>
                  <a:lnTo>
                    <a:pt x="3063" y="1078"/>
                  </a:lnTo>
                  <a:lnTo>
                    <a:pt x="2243" y="1586"/>
                  </a:lnTo>
                  <a:lnTo>
                    <a:pt x="2201" y="1606"/>
                  </a:lnTo>
                  <a:lnTo>
                    <a:pt x="2158" y="1618"/>
                  </a:lnTo>
                  <a:lnTo>
                    <a:pt x="2113" y="1620"/>
                  </a:lnTo>
                  <a:lnTo>
                    <a:pt x="2071" y="1615"/>
                  </a:lnTo>
                  <a:lnTo>
                    <a:pt x="2030" y="1600"/>
                  </a:lnTo>
                  <a:lnTo>
                    <a:pt x="1992" y="1581"/>
                  </a:lnTo>
                  <a:lnTo>
                    <a:pt x="1958" y="1552"/>
                  </a:lnTo>
                  <a:lnTo>
                    <a:pt x="1930" y="1520"/>
                  </a:lnTo>
                  <a:lnTo>
                    <a:pt x="1908" y="1481"/>
                  </a:lnTo>
                  <a:lnTo>
                    <a:pt x="1896" y="1438"/>
                  </a:lnTo>
                  <a:lnTo>
                    <a:pt x="1891" y="1390"/>
                  </a:lnTo>
                  <a:lnTo>
                    <a:pt x="1885" y="546"/>
                  </a:lnTo>
                  <a:lnTo>
                    <a:pt x="1885" y="544"/>
                  </a:lnTo>
                  <a:lnTo>
                    <a:pt x="1882" y="526"/>
                  </a:lnTo>
                  <a:lnTo>
                    <a:pt x="1871" y="510"/>
                  </a:lnTo>
                  <a:lnTo>
                    <a:pt x="1857" y="500"/>
                  </a:lnTo>
                  <a:lnTo>
                    <a:pt x="1837" y="496"/>
                  </a:lnTo>
                  <a:lnTo>
                    <a:pt x="1819" y="500"/>
                  </a:lnTo>
                  <a:lnTo>
                    <a:pt x="1803" y="510"/>
                  </a:lnTo>
                  <a:lnTo>
                    <a:pt x="1793" y="526"/>
                  </a:lnTo>
                  <a:lnTo>
                    <a:pt x="1789" y="544"/>
                  </a:lnTo>
                  <a:lnTo>
                    <a:pt x="1794" y="4428"/>
                  </a:lnTo>
                  <a:lnTo>
                    <a:pt x="1789" y="4477"/>
                  </a:lnTo>
                  <a:lnTo>
                    <a:pt x="1777" y="4525"/>
                  </a:lnTo>
                  <a:lnTo>
                    <a:pt x="1757" y="4568"/>
                  </a:lnTo>
                  <a:lnTo>
                    <a:pt x="1729" y="4607"/>
                  </a:lnTo>
                  <a:lnTo>
                    <a:pt x="1695" y="4639"/>
                  </a:lnTo>
                  <a:lnTo>
                    <a:pt x="1657" y="4668"/>
                  </a:lnTo>
                  <a:lnTo>
                    <a:pt x="1613" y="4687"/>
                  </a:lnTo>
                  <a:lnTo>
                    <a:pt x="1566" y="4700"/>
                  </a:lnTo>
                  <a:lnTo>
                    <a:pt x="1517" y="4705"/>
                  </a:lnTo>
                  <a:lnTo>
                    <a:pt x="1467" y="4700"/>
                  </a:lnTo>
                  <a:lnTo>
                    <a:pt x="1420" y="4687"/>
                  </a:lnTo>
                  <a:lnTo>
                    <a:pt x="1376" y="4668"/>
                  </a:lnTo>
                  <a:lnTo>
                    <a:pt x="1338" y="4639"/>
                  </a:lnTo>
                  <a:lnTo>
                    <a:pt x="1304" y="4607"/>
                  </a:lnTo>
                  <a:lnTo>
                    <a:pt x="1276" y="4568"/>
                  </a:lnTo>
                  <a:lnTo>
                    <a:pt x="1256" y="4525"/>
                  </a:lnTo>
                  <a:lnTo>
                    <a:pt x="1244" y="4477"/>
                  </a:lnTo>
                  <a:lnTo>
                    <a:pt x="1239" y="4428"/>
                  </a:lnTo>
                  <a:lnTo>
                    <a:pt x="1239" y="2272"/>
                  </a:lnTo>
                  <a:lnTo>
                    <a:pt x="1235" y="2249"/>
                  </a:lnTo>
                  <a:lnTo>
                    <a:pt x="1221" y="2230"/>
                  </a:lnTo>
                  <a:lnTo>
                    <a:pt x="1203" y="2217"/>
                  </a:lnTo>
                  <a:lnTo>
                    <a:pt x="1180" y="2212"/>
                  </a:lnTo>
                  <a:lnTo>
                    <a:pt x="1155" y="2217"/>
                  </a:lnTo>
                  <a:lnTo>
                    <a:pt x="1137" y="2230"/>
                  </a:lnTo>
                  <a:lnTo>
                    <a:pt x="1125" y="2249"/>
                  </a:lnTo>
                  <a:lnTo>
                    <a:pt x="1119" y="2272"/>
                  </a:lnTo>
                  <a:lnTo>
                    <a:pt x="1119" y="4428"/>
                  </a:lnTo>
                  <a:lnTo>
                    <a:pt x="1114" y="4477"/>
                  </a:lnTo>
                  <a:lnTo>
                    <a:pt x="1101" y="4525"/>
                  </a:lnTo>
                  <a:lnTo>
                    <a:pt x="1082" y="4568"/>
                  </a:lnTo>
                  <a:lnTo>
                    <a:pt x="1053" y="4607"/>
                  </a:lnTo>
                  <a:lnTo>
                    <a:pt x="1019" y="4639"/>
                  </a:lnTo>
                  <a:lnTo>
                    <a:pt x="982" y="4668"/>
                  </a:lnTo>
                  <a:lnTo>
                    <a:pt x="937" y="4687"/>
                  </a:lnTo>
                  <a:lnTo>
                    <a:pt x="891" y="4700"/>
                  </a:lnTo>
                  <a:lnTo>
                    <a:pt x="841" y="4705"/>
                  </a:lnTo>
                  <a:lnTo>
                    <a:pt x="791" y="4700"/>
                  </a:lnTo>
                  <a:lnTo>
                    <a:pt x="745" y="4687"/>
                  </a:lnTo>
                  <a:lnTo>
                    <a:pt x="700" y="4668"/>
                  </a:lnTo>
                  <a:lnTo>
                    <a:pt x="663" y="4639"/>
                  </a:lnTo>
                  <a:lnTo>
                    <a:pt x="629" y="4607"/>
                  </a:lnTo>
                  <a:lnTo>
                    <a:pt x="601" y="4568"/>
                  </a:lnTo>
                  <a:lnTo>
                    <a:pt x="581" y="4525"/>
                  </a:lnTo>
                  <a:lnTo>
                    <a:pt x="569" y="4477"/>
                  </a:lnTo>
                  <a:lnTo>
                    <a:pt x="563" y="4428"/>
                  </a:lnTo>
                  <a:lnTo>
                    <a:pt x="563" y="546"/>
                  </a:lnTo>
                  <a:lnTo>
                    <a:pt x="560" y="528"/>
                  </a:lnTo>
                  <a:lnTo>
                    <a:pt x="551" y="514"/>
                  </a:lnTo>
                  <a:lnTo>
                    <a:pt x="535" y="503"/>
                  </a:lnTo>
                  <a:lnTo>
                    <a:pt x="517" y="500"/>
                  </a:lnTo>
                  <a:lnTo>
                    <a:pt x="499" y="503"/>
                  </a:lnTo>
                  <a:lnTo>
                    <a:pt x="485" y="514"/>
                  </a:lnTo>
                  <a:lnTo>
                    <a:pt x="476" y="528"/>
                  </a:lnTo>
                  <a:lnTo>
                    <a:pt x="472" y="546"/>
                  </a:lnTo>
                  <a:lnTo>
                    <a:pt x="463" y="2242"/>
                  </a:lnTo>
                  <a:lnTo>
                    <a:pt x="458" y="2288"/>
                  </a:lnTo>
                  <a:lnTo>
                    <a:pt x="444" y="2331"/>
                  </a:lnTo>
                  <a:lnTo>
                    <a:pt x="422" y="2370"/>
                  </a:lnTo>
                  <a:lnTo>
                    <a:pt x="396" y="2406"/>
                  </a:lnTo>
                  <a:lnTo>
                    <a:pt x="360" y="2432"/>
                  </a:lnTo>
                  <a:lnTo>
                    <a:pt x="321" y="2454"/>
                  </a:lnTo>
                  <a:lnTo>
                    <a:pt x="278" y="2468"/>
                  </a:lnTo>
                  <a:lnTo>
                    <a:pt x="232" y="2472"/>
                  </a:lnTo>
                  <a:lnTo>
                    <a:pt x="230" y="2472"/>
                  </a:lnTo>
                  <a:lnTo>
                    <a:pt x="184" y="2468"/>
                  </a:lnTo>
                  <a:lnTo>
                    <a:pt x="141" y="2454"/>
                  </a:lnTo>
                  <a:lnTo>
                    <a:pt x="102" y="2432"/>
                  </a:lnTo>
                  <a:lnTo>
                    <a:pt x="68" y="2404"/>
                  </a:lnTo>
                  <a:lnTo>
                    <a:pt x="39" y="2370"/>
                  </a:lnTo>
                  <a:lnTo>
                    <a:pt x="18" y="2329"/>
                  </a:lnTo>
                  <a:lnTo>
                    <a:pt x="6" y="2287"/>
                  </a:lnTo>
                  <a:lnTo>
                    <a:pt x="0" y="2240"/>
                  </a:lnTo>
                  <a:lnTo>
                    <a:pt x="9" y="544"/>
                  </a:lnTo>
                  <a:lnTo>
                    <a:pt x="14" y="469"/>
                  </a:lnTo>
                  <a:lnTo>
                    <a:pt x="29" y="398"/>
                  </a:lnTo>
                  <a:lnTo>
                    <a:pt x="54" y="332"/>
                  </a:lnTo>
                  <a:lnTo>
                    <a:pt x="84" y="268"/>
                  </a:lnTo>
                  <a:lnTo>
                    <a:pt x="125" y="212"/>
                  </a:lnTo>
                  <a:lnTo>
                    <a:pt x="171" y="160"/>
                  </a:lnTo>
                  <a:lnTo>
                    <a:pt x="223" y="114"/>
                  </a:lnTo>
                  <a:lnTo>
                    <a:pt x="282" y="75"/>
                  </a:lnTo>
                  <a:lnTo>
                    <a:pt x="344" y="43"/>
                  </a:lnTo>
                  <a:lnTo>
                    <a:pt x="412" y="19"/>
                  </a:lnTo>
                  <a:lnTo>
                    <a:pt x="483" y="5"/>
                  </a:lnTo>
                  <a:lnTo>
                    <a:pt x="5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3" name="Freeform 606"/>
            <p:cNvSpPr>
              <a:spLocks noEditPoints="1"/>
            </p:cNvSpPr>
            <p:nvPr/>
          </p:nvSpPr>
          <p:spPr bwMode="auto">
            <a:xfrm>
              <a:off x="10757" y="1048"/>
              <a:ext cx="529" cy="914"/>
            </a:xfrm>
            <a:custGeom>
              <a:avLst/>
              <a:gdLst>
                <a:gd name="T0" fmla="*/ 672 w 1059"/>
                <a:gd name="T1" fmla="*/ 1280 h 1828"/>
                <a:gd name="T2" fmla="*/ 715 w 1059"/>
                <a:gd name="T3" fmla="*/ 1223 h 1828"/>
                <a:gd name="T4" fmla="*/ 706 w 1059"/>
                <a:gd name="T5" fmla="*/ 1158 h 1828"/>
                <a:gd name="T6" fmla="*/ 644 w 1059"/>
                <a:gd name="T7" fmla="*/ 1106 h 1828"/>
                <a:gd name="T8" fmla="*/ 353 w 1059"/>
                <a:gd name="T9" fmla="*/ 533 h 1828"/>
                <a:gd name="T10" fmla="*/ 341 w 1059"/>
                <a:gd name="T11" fmla="*/ 606 h 1828"/>
                <a:gd name="T12" fmla="*/ 387 w 1059"/>
                <a:gd name="T13" fmla="*/ 674 h 1828"/>
                <a:gd name="T14" fmla="*/ 551 w 1059"/>
                <a:gd name="T15" fmla="*/ 4 h 1828"/>
                <a:gd name="T16" fmla="*/ 627 w 1059"/>
                <a:gd name="T17" fmla="*/ 62 h 1828"/>
                <a:gd name="T18" fmla="*/ 644 w 1059"/>
                <a:gd name="T19" fmla="*/ 199 h 1828"/>
                <a:gd name="T20" fmla="*/ 879 w 1059"/>
                <a:gd name="T21" fmla="*/ 270 h 1828"/>
                <a:gd name="T22" fmla="*/ 945 w 1059"/>
                <a:gd name="T23" fmla="*/ 327 h 1828"/>
                <a:gd name="T24" fmla="*/ 964 w 1059"/>
                <a:gd name="T25" fmla="*/ 413 h 1828"/>
                <a:gd name="T26" fmla="*/ 948 w 1059"/>
                <a:gd name="T27" fmla="*/ 469 h 1828"/>
                <a:gd name="T28" fmla="*/ 880 w 1059"/>
                <a:gd name="T29" fmla="*/ 533 h 1828"/>
                <a:gd name="T30" fmla="*/ 790 w 1059"/>
                <a:gd name="T31" fmla="*/ 544 h 1828"/>
                <a:gd name="T32" fmla="*/ 644 w 1059"/>
                <a:gd name="T33" fmla="*/ 493 h 1828"/>
                <a:gd name="T34" fmla="*/ 749 w 1059"/>
                <a:gd name="T35" fmla="*/ 791 h 1828"/>
                <a:gd name="T36" fmla="*/ 884 w 1059"/>
                <a:gd name="T37" fmla="*/ 852 h 1828"/>
                <a:gd name="T38" fmla="*/ 986 w 1059"/>
                <a:gd name="T39" fmla="*/ 939 h 1828"/>
                <a:gd name="T40" fmla="*/ 1046 w 1059"/>
                <a:gd name="T41" fmla="*/ 1062 h 1828"/>
                <a:gd name="T42" fmla="*/ 1053 w 1059"/>
                <a:gd name="T43" fmla="*/ 1238 h 1828"/>
                <a:gd name="T44" fmla="*/ 996 w 1059"/>
                <a:gd name="T45" fmla="*/ 1401 h 1828"/>
                <a:gd name="T46" fmla="*/ 879 w 1059"/>
                <a:gd name="T47" fmla="*/ 1513 h 1828"/>
                <a:gd name="T48" fmla="*/ 709 w 1059"/>
                <a:gd name="T49" fmla="*/ 1575 h 1828"/>
                <a:gd name="T50" fmla="*/ 640 w 1059"/>
                <a:gd name="T51" fmla="*/ 1734 h 1828"/>
                <a:gd name="T52" fmla="*/ 581 w 1059"/>
                <a:gd name="T53" fmla="*/ 1810 h 1828"/>
                <a:gd name="T54" fmla="*/ 481 w 1059"/>
                <a:gd name="T55" fmla="*/ 1824 h 1828"/>
                <a:gd name="T56" fmla="*/ 405 w 1059"/>
                <a:gd name="T57" fmla="*/ 1766 h 1828"/>
                <a:gd name="T58" fmla="*/ 387 w 1059"/>
                <a:gd name="T59" fmla="*/ 1581 h 1828"/>
                <a:gd name="T60" fmla="*/ 162 w 1059"/>
                <a:gd name="T61" fmla="*/ 1526 h 1828"/>
                <a:gd name="T62" fmla="*/ 41 w 1059"/>
                <a:gd name="T63" fmla="*/ 1463 h 1828"/>
                <a:gd name="T64" fmla="*/ 2 w 1059"/>
                <a:gd name="T65" fmla="*/ 1382 h 1828"/>
                <a:gd name="T66" fmla="*/ 16 w 1059"/>
                <a:gd name="T67" fmla="*/ 1295 h 1828"/>
                <a:gd name="T68" fmla="*/ 61 w 1059"/>
                <a:gd name="T69" fmla="*/ 1241 h 1828"/>
                <a:gd name="T70" fmla="*/ 154 w 1059"/>
                <a:gd name="T71" fmla="*/ 1209 h 1828"/>
                <a:gd name="T72" fmla="*/ 275 w 1059"/>
                <a:gd name="T73" fmla="*/ 1247 h 1828"/>
                <a:gd name="T74" fmla="*/ 387 w 1059"/>
                <a:gd name="T75" fmla="*/ 1019 h 1828"/>
                <a:gd name="T76" fmla="*/ 221 w 1059"/>
                <a:gd name="T77" fmla="*/ 957 h 1828"/>
                <a:gd name="T78" fmla="*/ 96 w 1059"/>
                <a:gd name="T79" fmla="*/ 871 h 1828"/>
                <a:gd name="T80" fmla="*/ 25 w 1059"/>
                <a:gd name="T81" fmla="*/ 747 h 1828"/>
                <a:gd name="T82" fmla="*/ 13 w 1059"/>
                <a:gd name="T83" fmla="*/ 580 h 1828"/>
                <a:gd name="T84" fmla="*/ 61 w 1059"/>
                <a:gd name="T85" fmla="*/ 425 h 1828"/>
                <a:gd name="T86" fmla="*/ 164 w 1059"/>
                <a:gd name="T87" fmla="*/ 302 h 1828"/>
                <a:gd name="T88" fmla="*/ 323 w 1059"/>
                <a:gd name="T89" fmla="*/ 219 h 1828"/>
                <a:gd name="T90" fmla="*/ 392 w 1059"/>
                <a:gd name="T91" fmla="*/ 92 h 1828"/>
                <a:gd name="T92" fmla="*/ 451 w 1059"/>
                <a:gd name="T93" fmla="*/ 16 h 1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9" h="1828">
                  <a:moveTo>
                    <a:pt x="644" y="1106"/>
                  </a:moveTo>
                  <a:lnTo>
                    <a:pt x="644" y="1295"/>
                  </a:lnTo>
                  <a:lnTo>
                    <a:pt x="672" y="1280"/>
                  </a:lnTo>
                  <a:lnTo>
                    <a:pt x="693" y="1264"/>
                  </a:lnTo>
                  <a:lnTo>
                    <a:pt x="706" y="1245"/>
                  </a:lnTo>
                  <a:lnTo>
                    <a:pt x="715" y="1223"/>
                  </a:lnTo>
                  <a:lnTo>
                    <a:pt x="717" y="1200"/>
                  </a:lnTo>
                  <a:lnTo>
                    <a:pt x="713" y="1179"/>
                  </a:lnTo>
                  <a:lnTo>
                    <a:pt x="706" y="1158"/>
                  </a:lnTo>
                  <a:lnTo>
                    <a:pt x="692" y="1140"/>
                  </a:lnTo>
                  <a:lnTo>
                    <a:pt x="676" y="1124"/>
                  </a:lnTo>
                  <a:lnTo>
                    <a:pt x="644" y="1106"/>
                  </a:lnTo>
                  <a:close/>
                  <a:moveTo>
                    <a:pt x="387" y="498"/>
                  </a:moveTo>
                  <a:lnTo>
                    <a:pt x="367" y="514"/>
                  </a:lnTo>
                  <a:lnTo>
                    <a:pt x="353" y="533"/>
                  </a:lnTo>
                  <a:lnTo>
                    <a:pt x="342" y="557"/>
                  </a:lnTo>
                  <a:lnTo>
                    <a:pt x="339" y="581"/>
                  </a:lnTo>
                  <a:lnTo>
                    <a:pt x="341" y="606"/>
                  </a:lnTo>
                  <a:lnTo>
                    <a:pt x="350" y="631"/>
                  </a:lnTo>
                  <a:lnTo>
                    <a:pt x="366" y="654"/>
                  </a:lnTo>
                  <a:lnTo>
                    <a:pt x="387" y="674"/>
                  </a:lnTo>
                  <a:lnTo>
                    <a:pt x="387" y="498"/>
                  </a:lnTo>
                  <a:close/>
                  <a:moveTo>
                    <a:pt x="515" y="0"/>
                  </a:moveTo>
                  <a:lnTo>
                    <a:pt x="551" y="4"/>
                  </a:lnTo>
                  <a:lnTo>
                    <a:pt x="581" y="16"/>
                  </a:lnTo>
                  <a:lnTo>
                    <a:pt x="606" y="37"/>
                  </a:lnTo>
                  <a:lnTo>
                    <a:pt x="627" y="62"/>
                  </a:lnTo>
                  <a:lnTo>
                    <a:pt x="640" y="92"/>
                  </a:lnTo>
                  <a:lnTo>
                    <a:pt x="644" y="128"/>
                  </a:lnTo>
                  <a:lnTo>
                    <a:pt x="644" y="199"/>
                  </a:lnTo>
                  <a:lnTo>
                    <a:pt x="722" y="215"/>
                  </a:lnTo>
                  <a:lnTo>
                    <a:pt x="800" y="240"/>
                  </a:lnTo>
                  <a:lnTo>
                    <a:pt x="879" y="270"/>
                  </a:lnTo>
                  <a:lnTo>
                    <a:pt x="904" y="285"/>
                  </a:lnTo>
                  <a:lnTo>
                    <a:pt x="927" y="304"/>
                  </a:lnTo>
                  <a:lnTo>
                    <a:pt x="945" y="327"/>
                  </a:lnTo>
                  <a:lnTo>
                    <a:pt x="957" y="354"/>
                  </a:lnTo>
                  <a:lnTo>
                    <a:pt x="964" y="384"/>
                  </a:lnTo>
                  <a:lnTo>
                    <a:pt x="964" y="413"/>
                  </a:lnTo>
                  <a:lnTo>
                    <a:pt x="959" y="443"/>
                  </a:lnTo>
                  <a:lnTo>
                    <a:pt x="948" y="469"/>
                  </a:lnTo>
                  <a:lnTo>
                    <a:pt x="948" y="469"/>
                  </a:lnTo>
                  <a:lnTo>
                    <a:pt x="930" y="496"/>
                  </a:lnTo>
                  <a:lnTo>
                    <a:pt x="907" y="517"/>
                  </a:lnTo>
                  <a:lnTo>
                    <a:pt x="880" y="533"/>
                  </a:lnTo>
                  <a:lnTo>
                    <a:pt x="852" y="544"/>
                  </a:lnTo>
                  <a:lnTo>
                    <a:pt x="820" y="548"/>
                  </a:lnTo>
                  <a:lnTo>
                    <a:pt x="790" y="544"/>
                  </a:lnTo>
                  <a:lnTo>
                    <a:pt x="759" y="535"/>
                  </a:lnTo>
                  <a:lnTo>
                    <a:pt x="702" y="512"/>
                  </a:lnTo>
                  <a:lnTo>
                    <a:pt x="644" y="493"/>
                  </a:lnTo>
                  <a:lnTo>
                    <a:pt x="644" y="759"/>
                  </a:lnTo>
                  <a:lnTo>
                    <a:pt x="697" y="775"/>
                  </a:lnTo>
                  <a:lnTo>
                    <a:pt x="749" y="791"/>
                  </a:lnTo>
                  <a:lnTo>
                    <a:pt x="797" y="811"/>
                  </a:lnTo>
                  <a:lnTo>
                    <a:pt x="843" y="830"/>
                  </a:lnTo>
                  <a:lnTo>
                    <a:pt x="884" y="852"/>
                  </a:lnTo>
                  <a:lnTo>
                    <a:pt x="921" y="878"/>
                  </a:lnTo>
                  <a:lnTo>
                    <a:pt x="957" y="907"/>
                  </a:lnTo>
                  <a:lnTo>
                    <a:pt x="986" y="939"/>
                  </a:lnTo>
                  <a:lnTo>
                    <a:pt x="1011" y="974"/>
                  </a:lnTo>
                  <a:lnTo>
                    <a:pt x="1032" y="1015"/>
                  </a:lnTo>
                  <a:lnTo>
                    <a:pt x="1046" y="1062"/>
                  </a:lnTo>
                  <a:lnTo>
                    <a:pt x="1055" y="1115"/>
                  </a:lnTo>
                  <a:lnTo>
                    <a:pt x="1059" y="1172"/>
                  </a:lnTo>
                  <a:lnTo>
                    <a:pt x="1053" y="1238"/>
                  </a:lnTo>
                  <a:lnTo>
                    <a:pt x="1043" y="1298"/>
                  </a:lnTo>
                  <a:lnTo>
                    <a:pt x="1023" y="1353"/>
                  </a:lnTo>
                  <a:lnTo>
                    <a:pt x="996" y="1401"/>
                  </a:lnTo>
                  <a:lnTo>
                    <a:pt x="962" y="1444"/>
                  </a:lnTo>
                  <a:lnTo>
                    <a:pt x="923" y="1481"/>
                  </a:lnTo>
                  <a:lnTo>
                    <a:pt x="879" y="1513"/>
                  </a:lnTo>
                  <a:lnTo>
                    <a:pt x="827" y="1540"/>
                  </a:lnTo>
                  <a:lnTo>
                    <a:pt x="770" y="1561"/>
                  </a:lnTo>
                  <a:lnTo>
                    <a:pt x="709" y="1575"/>
                  </a:lnTo>
                  <a:lnTo>
                    <a:pt x="644" y="1586"/>
                  </a:lnTo>
                  <a:lnTo>
                    <a:pt x="644" y="1700"/>
                  </a:lnTo>
                  <a:lnTo>
                    <a:pt x="640" y="1734"/>
                  </a:lnTo>
                  <a:lnTo>
                    <a:pt x="627" y="1766"/>
                  </a:lnTo>
                  <a:lnTo>
                    <a:pt x="606" y="1791"/>
                  </a:lnTo>
                  <a:lnTo>
                    <a:pt x="581" y="1810"/>
                  </a:lnTo>
                  <a:lnTo>
                    <a:pt x="551" y="1824"/>
                  </a:lnTo>
                  <a:lnTo>
                    <a:pt x="515" y="1828"/>
                  </a:lnTo>
                  <a:lnTo>
                    <a:pt x="481" y="1824"/>
                  </a:lnTo>
                  <a:lnTo>
                    <a:pt x="451" y="1810"/>
                  </a:lnTo>
                  <a:lnTo>
                    <a:pt x="426" y="1791"/>
                  </a:lnTo>
                  <a:lnTo>
                    <a:pt x="405" y="1766"/>
                  </a:lnTo>
                  <a:lnTo>
                    <a:pt x="392" y="1734"/>
                  </a:lnTo>
                  <a:lnTo>
                    <a:pt x="387" y="1700"/>
                  </a:lnTo>
                  <a:lnTo>
                    <a:pt x="387" y="1581"/>
                  </a:lnTo>
                  <a:lnTo>
                    <a:pt x="312" y="1568"/>
                  </a:lnTo>
                  <a:lnTo>
                    <a:pt x="237" y="1551"/>
                  </a:lnTo>
                  <a:lnTo>
                    <a:pt x="162" y="1526"/>
                  </a:lnTo>
                  <a:lnTo>
                    <a:pt x="89" y="1497"/>
                  </a:lnTo>
                  <a:lnTo>
                    <a:pt x="64" y="1483"/>
                  </a:lnTo>
                  <a:lnTo>
                    <a:pt x="41" y="1463"/>
                  </a:lnTo>
                  <a:lnTo>
                    <a:pt x="23" y="1439"/>
                  </a:lnTo>
                  <a:lnTo>
                    <a:pt x="9" y="1412"/>
                  </a:lnTo>
                  <a:lnTo>
                    <a:pt x="2" y="1382"/>
                  </a:lnTo>
                  <a:lnTo>
                    <a:pt x="0" y="1351"/>
                  </a:lnTo>
                  <a:lnTo>
                    <a:pt x="6" y="1323"/>
                  </a:lnTo>
                  <a:lnTo>
                    <a:pt x="16" y="1295"/>
                  </a:lnTo>
                  <a:lnTo>
                    <a:pt x="16" y="1295"/>
                  </a:lnTo>
                  <a:lnTo>
                    <a:pt x="36" y="1264"/>
                  </a:lnTo>
                  <a:lnTo>
                    <a:pt x="61" y="1241"/>
                  </a:lnTo>
                  <a:lnTo>
                    <a:pt x="89" y="1223"/>
                  </a:lnTo>
                  <a:lnTo>
                    <a:pt x="120" y="1213"/>
                  </a:lnTo>
                  <a:lnTo>
                    <a:pt x="154" y="1209"/>
                  </a:lnTo>
                  <a:lnTo>
                    <a:pt x="187" y="1213"/>
                  </a:lnTo>
                  <a:lnTo>
                    <a:pt x="219" y="1223"/>
                  </a:lnTo>
                  <a:lnTo>
                    <a:pt x="275" y="1247"/>
                  </a:lnTo>
                  <a:lnTo>
                    <a:pt x="332" y="1268"/>
                  </a:lnTo>
                  <a:lnTo>
                    <a:pt x="387" y="1284"/>
                  </a:lnTo>
                  <a:lnTo>
                    <a:pt x="387" y="1019"/>
                  </a:lnTo>
                  <a:lnTo>
                    <a:pt x="328" y="999"/>
                  </a:lnTo>
                  <a:lnTo>
                    <a:pt x="273" y="980"/>
                  </a:lnTo>
                  <a:lnTo>
                    <a:pt x="221" y="957"/>
                  </a:lnTo>
                  <a:lnTo>
                    <a:pt x="175" y="932"/>
                  </a:lnTo>
                  <a:lnTo>
                    <a:pt x="134" y="903"/>
                  </a:lnTo>
                  <a:lnTo>
                    <a:pt x="96" y="871"/>
                  </a:lnTo>
                  <a:lnTo>
                    <a:pt x="66" y="834"/>
                  </a:lnTo>
                  <a:lnTo>
                    <a:pt x="43" y="793"/>
                  </a:lnTo>
                  <a:lnTo>
                    <a:pt x="25" y="747"/>
                  </a:lnTo>
                  <a:lnTo>
                    <a:pt x="15" y="695"/>
                  </a:lnTo>
                  <a:lnTo>
                    <a:pt x="11" y="637"/>
                  </a:lnTo>
                  <a:lnTo>
                    <a:pt x="13" y="580"/>
                  </a:lnTo>
                  <a:lnTo>
                    <a:pt x="23" y="525"/>
                  </a:lnTo>
                  <a:lnTo>
                    <a:pt x="39" y="473"/>
                  </a:lnTo>
                  <a:lnTo>
                    <a:pt x="61" y="425"/>
                  </a:lnTo>
                  <a:lnTo>
                    <a:pt x="89" y="381"/>
                  </a:lnTo>
                  <a:lnTo>
                    <a:pt x="123" y="338"/>
                  </a:lnTo>
                  <a:lnTo>
                    <a:pt x="164" y="302"/>
                  </a:lnTo>
                  <a:lnTo>
                    <a:pt x="211" y="269"/>
                  </a:lnTo>
                  <a:lnTo>
                    <a:pt x="264" y="242"/>
                  </a:lnTo>
                  <a:lnTo>
                    <a:pt x="323" y="219"/>
                  </a:lnTo>
                  <a:lnTo>
                    <a:pt x="387" y="203"/>
                  </a:lnTo>
                  <a:lnTo>
                    <a:pt x="387" y="128"/>
                  </a:lnTo>
                  <a:lnTo>
                    <a:pt x="392" y="92"/>
                  </a:lnTo>
                  <a:lnTo>
                    <a:pt x="405" y="62"/>
                  </a:lnTo>
                  <a:lnTo>
                    <a:pt x="426" y="37"/>
                  </a:lnTo>
                  <a:lnTo>
                    <a:pt x="451" y="16"/>
                  </a:lnTo>
                  <a:lnTo>
                    <a:pt x="481" y="4"/>
                  </a:lnTo>
                  <a:lnTo>
                    <a:pt x="5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6" name="Group 4"/>
          <p:cNvGrpSpPr>
            <a:grpSpLocks noChangeAspect="1"/>
          </p:cNvGrpSpPr>
          <p:nvPr/>
        </p:nvGrpSpPr>
        <p:grpSpPr bwMode="auto">
          <a:xfrm>
            <a:off x="4269235" y="442007"/>
            <a:ext cx="157496" cy="194744"/>
            <a:chOff x="2161" y="1976"/>
            <a:chExt cx="389" cy="481"/>
          </a:xfrm>
          <a:solidFill>
            <a:schemeClr val="tx1">
              <a:lumMod val="65000"/>
              <a:lumOff val="35000"/>
            </a:schemeClr>
          </a:solidFill>
        </p:grpSpPr>
        <p:sp>
          <p:nvSpPr>
            <p:cNvPr id="259" name="Freeform 6"/>
            <p:cNvSpPr>
              <a:spLocks/>
            </p:cNvSpPr>
            <p:nvPr/>
          </p:nvSpPr>
          <p:spPr bwMode="auto">
            <a:xfrm>
              <a:off x="2213" y="2178"/>
              <a:ext cx="100" cy="160"/>
            </a:xfrm>
            <a:custGeom>
              <a:avLst/>
              <a:gdLst>
                <a:gd name="T0" fmla="*/ 567 w 701"/>
                <a:gd name="T1" fmla="*/ 0 h 1118"/>
                <a:gd name="T2" fmla="*/ 592 w 701"/>
                <a:gd name="T3" fmla="*/ 3 h 1118"/>
                <a:gd name="T4" fmla="*/ 617 w 701"/>
                <a:gd name="T5" fmla="*/ 10 h 1118"/>
                <a:gd name="T6" fmla="*/ 640 w 701"/>
                <a:gd name="T7" fmla="*/ 22 h 1118"/>
                <a:gd name="T8" fmla="*/ 662 w 701"/>
                <a:gd name="T9" fmla="*/ 40 h 1118"/>
                <a:gd name="T10" fmla="*/ 678 w 701"/>
                <a:gd name="T11" fmla="*/ 60 h 1118"/>
                <a:gd name="T12" fmla="*/ 691 w 701"/>
                <a:gd name="T13" fmla="*/ 83 h 1118"/>
                <a:gd name="T14" fmla="*/ 698 w 701"/>
                <a:gd name="T15" fmla="*/ 108 h 1118"/>
                <a:gd name="T16" fmla="*/ 701 w 701"/>
                <a:gd name="T17" fmla="*/ 133 h 1118"/>
                <a:gd name="T18" fmla="*/ 698 w 701"/>
                <a:gd name="T19" fmla="*/ 160 h 1118"/>
                <a:gd name="T20" fmla="*/ 691 w 701"/>
                <a:gd name="T21" fmla="*/ 184 h 1118"/>
                <a:gd name="T22" fmla="*/ 678 w 701"/>
                <a:gd name="T23" fmla="*/ 207 h 1118"/>
                <a:gd name="T24" fmla="*/ 662 w 701"/>
                <a:gd name="T25" fmla="*/ 228 h 1118"/>
                <a:gd name="T26" fmla="*/ 322 w 701"/>
                <a:gd name="T27" fmla="*/ 566 h 1118"/>
                <a:gd name="T28" fmla="*/ 646 w 701"/>
                <a:gd name="T29" fmla="*/ 890 h 1118"/>
                <a:gd name="T30" fmla="*/ 664 w 701"/>
                <a:gd name="T31" fmla="*/ 911 h 1118"/>
                <a:gd name="T32" fmla="*/ 677 w 701"/>
                <a:gd name="T33" fmla="*/ 934 h 1118"/>
                <a:gd name="T34" fmla="*/ 684 w 701"/>
                <a:gd name="T35" fmla="*/ 959 h 1118"/>
                <a:gd name="T36" fmla="*/ 687 w 701"/>
                <a:gd name="T37" fmla="*/ 984 h 1118"/>
                <a:gd name="T38" fmla="*/ 684 w 701"/>
                <a:gd name="T39" fmla="*/ 1010 h 1118"/>
                <a:gd name="T40" fmla="*/ 677 w 701"/>
                <a:gd name="T41" fmla="*/ 1035 h 1118"/>
                <a:gd name="T42" fmla="*/ 664 w 701"/>
                <a:gd name="T43" fmla="*/ 1058 h 1118"/>
                <a:gd name="T44" fmla="*/ 646 w 701"/>
                <a:gd name="T45" fmla="*/ 1079 h 1118"/>
                <a:gd name="T46" fmla="*/ 626 w 701"/>
                <a:gd name="T47" fmla="*/ 1096 h 1118"/>
                <a:gd name="T48" fmla="*/ 603 w 701"/>
                <a:gd name="T49" fmla="*/ 1108 h 1118"/>
                <a:gd name="T50" fmla="*/ 578 w 701"/>
                <a:gd name="T51" fmla="*/ 1116 h 1118"/>
                <a:gd name="T52" fmla="*/ 553 w 701"/>
                <a:gd name="T53" fmla="*/ 1118 h 1118"/>
                <a:gd name="T54" fmla="*/ 526 w 701"/>
                <a:gd name="T55" fmla="*/ 1116 h 1118"/>
                <a:gd name="T56" fmla="*/ 502 w 701"/>
                <a:gd name="T57" fmla="*/ 1108 h 1118"/>
                <a:gd name="T58" fmla="*/ 478 w 701"/>
                <a:gd name="T59" fmla="*/ 1096 h 1118"/>
                <a:gd name="T60" fmla="*/ 458 w 701"/>
                <a:gd name="T61" fmla="*/ 1079 h 1118"/>
                <a:gd name="T62" fmla="*/ 40 w 701"/>
                <a:gd name="T63" fmla="*/ 660 h 1118"/>
                <a:gd name="T64" fmla="*/ 22 w 701"/>
                <a:gd name="T65" fmla="*/ 640 h 1118"/>
                <a:gd name="T66" fmla="*/ 10 w 701"/>
                <a:gd name="T67" fmla="*/ 617 h 1118"/>
                <a:gd name="T68" fmla="*/ 3 w 701"/>
                <a:gd name="T69" fmla="*/ 592 h 1118"/>
                <a:gd name="T70" fmla="*/ 0 w 701"/>
                <a:gd name="T71" fmla="*/ 566 h 1118"/>
                <a:gd name="T72" fmla="*/ 3 w 701"/>
                <a:gd name="T73" fmla="*/ 540 h 1118"/>
                <a:gd name="T74" fmla="*/ 10 w 701"/>
                <a:gd name="T75" fmla="*/ 515 h 1118"/>
                <a:gd name="T76" fmla="*/ 22 w 701"/>
                <a:gd name="T77" fmla="*/ 492 h 1118"/>
                <a:gd name="T78" fmla="*/ 40 w 701"/>
                <a:gd name="T79" fmla="*/ 471 h 1118"/>
                <a:gd name="T80" fmla="*/ 472 w 701"/>
                <a:gd name="T81" fmla="*/ 40 h 1118"/>
                <a:gd name="T82" fmla="*/ 494 w 701"/>
                <a:gd name="T83" fmla="*/ 22 h 1118"/>
                <a:gd name="T84" fmla="*/ 517 w 701"/>
                <a:gd name="T85" fmla="*/ 10 h 1118"/>
                <a:gd name="T86" fmla="*/ 542 w 701"/>
                <a:gd name="T87" fmla="*/ 3 h 1118"/>
                <a:gd name="T88" fmla="*/ 567 w 701"/>
                <a:gd name="T89" fmla="*/ 0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1" h="1118">
                  <a:moveTo>
                    <a:pt x="567" y="0"/>
                  </a:moveTo>
                  <a:lnTo>
                    <a:pt x="592" y="3"/>
                  </a:lnTo>
                  <a:lnTo>
                    <a:pt x="617" y="10"/>
                  </a:lnTo>
                  <a:lnTo>
                    <a:pt x="640" y="22"/>
                  </a:lnTo>
                  <a:lnTo>
                    <a:pt x="662" y="40"/>
                  </a:lnTo>
                  <a:lnTo>
                    <a:pt x="678" y="60"/>
                  </a:lnTo>
                  <a:lnTo>
                    <a:pt x="691" y="83"/>
                  </a:lnTo>
                  <a:lnTo>
                    <a:pt x="698" y="108"/>
                  </a:lnTo>
                  <a:lnTo>
                    <a:pt x="701" y="133"/>
                  </a:lnTo>
                  <a:lnTo>
                    <a:pt x="698" y="160"/>
                  </a:lnTo>
                  <a:lnTo>
                    <a:pt x="691" y="184"/>
                  </a:lnTo>
                  <a:lnTo>
                    <a:pt x="678" y="207"/>
                  </a:lnTo>
                  <a:lnTo>
                    <a:pt x="662" y="228"/>
                  </a:lnTo>
                  <a:lnTo>
                    <a:pt x="322" y="566"/>
                  </a:lnTo>
                  <a:lnTo>
                    <a:pt x="646" y="890"/>
                  </a:lnTo>
                  <a:lnTo>
                    <a:pt x="664" y="911"/>
                  </a:lnTo>
                  <a:lnTo>
                    <a:pt x="677" y="934"/>
                  </a:lnTo>
                  <a:lnTo>
                    <a:pt x="684" y="959"/>
                  </a:lnTo>
                  <a:lnTo>
                    <a:pt x="687" y="984"/>
                  </a:lnTo>
                  <a:lnTo>
                    <a:pt x="684" y="1010"/>
                  </a:lnTo>
                  <a:lnTo>
                    <a:pt x="677" y="1035"/>
                  </a:lnTo>
                  <a:lnTo>
                    <a:pt x="664" y="1058"/>
                  </a:lnTo>
                  <a:lnTo>
                    <a:pt x="646" y="1079"/>
                  </a:lnTo>
                  <a:lnTo>
                    <a:pt x="626" y="1096"/>
                  </a:lnTo>
                  <a:lnTo>
                    <a:pt x="603" y="1108"/>
                  </a:lnTo>
                  <a:lnTo>
                    <a:pt x="578" y="1116"/>
                  </a:lnTo>
                  <a:lnTo>
                    <a:pt x="553" y="1118"/>
                  </a:lnTo>
                  <a:lnTo>
                    <a:pt x="526" y="1116"/>
                  </a:lnTo>
                  <a:lnTo>
                    <a:pt x="502" y="1108"/>
                  </a:lnTo>
                  <a:lnTo>
                    <a:pt x="478" y="1096"/>
                  </a:lnTo>
                  <a:lnTo>
                    <a:pt x="458" y="1079"/>
                  </a:lnTo>
                  <a:lnTo>
                    <a:pt x="40" y="660"/>
                  </a:lnTo>
                  <a:lnTo>
                    <a:pt x="22" y="640"/>
                  </a:lnTo>
                  <a:lnTo>
                    <a:pt x="10" y="617"/>
                  </a:lnTo>
                  <a:lnTo>
                    <a:pt x="3" y="592"/>
                  </a:lnTo>
                  <a:lnTo>
                    <a:pt x="0" y="566"/>
                  </a:lnTo>
                  <a:lnTo>
                    <a:pt x="3" y="540"/>
                  </a:lnTo>
                  <a:lnTo>
                    <a:pt x="10" y="515"/>
                  </a:lnTo>
                  <a:lnTo>
                    <a:pt x="22" y="492"/>
                  </a:lnTo>
                  <a:lnTo>
                    <a:pt x="40" y="471"/>
                  </a:lnTo>
                  <a:lnTo>
                    <a:pt x="472" y="40"/>
                  </a:lnTo>
                  <a:lnTo>
                    <a:pt x="494" y="22"/>
                  </a:lnTo>
                  <a:lnTo>
                    <a:pt x="517" y="10"/>
                  </a:lnTo>
                  <a:lnTo>
                    <a:pt x="542" y="3"/>
                  </a:lnTo>
                  <a:lnTo>
                    <a:pt x="5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0" name="Freeform 7"/>
            <p:cNvSpPr>
              <a:spLocks/>
            </p:cNvSpPr>
            <p:nvPr/>
          </p:nvSpPr>
          <p:spPr bwMode="auto">
            <a:xfrm>
              <a:off x="2398" y="2178"/>
              <a:ext cx="100" cy="160"/>
            </a:xfrm>
            <a:custGeom>
              <a:avLst/>
              <a:gdLst>
                <a:gd name="T0" fmla="*/ 134 w 700"/>
                <a:gd name="T1" fmla="*/ 0 h 1118"/>
                <a:gd name="T2" fmla="*/ 159 w 700"/>
                <a:gd name="T3" fmla="*/ 3 h 1118"/>
                <a:gd name="T4" fmla="*/ 184 w 700"/>
                <a:gd name="T5" fmla="*/ 10 h 1118"/>
                <a:gd name="T6" fmla="*/ 207 w 700"/>
                <a:gd name="T7" fmla="*/ 22 h 1118"/>
                <a:gd name="T8" fmla="*/ 228 w 700"/>
                <a:gd name="T9" fmla="*/ 40 h 1118"/>
                <a:gd name="T10" fmla="*/ 661 w 700"/>
                <a:gd name="T11" fmla="*/ 471 h 1118"/>
                <a:gd name="T12" fmla="*/ 677 w 700"/>
                <a:gd name="T13" fmla="*/ 492 h 1118"/>
                <a:gd name="T14" fmla="*/ 691 w 700"/>
                <a:gd name="T15" fmla="*/ 515 h 1118"/>
                <a:gd name="T16" fmla="*/ 698 w 700"/>
                <a:gd name="T17" fmla="*/ 540 h 1118"/>
                <a:gd name="T18" fmla="*/ 700 w 700"/>
                <a:gd name="T19" fmla="*/ 566 h 1118"/>
                <a:gd name="T20" fmla="*/ 698 w 700"/>
                <a:gd name="T21" fmla="*/ 592 h 1118"/>
                <a:gd name="T22" fmla="*/ 691 w 700"/>
                <a:gd name="T23" fmla="*/ 617 h 1118"/>
                <a:gd name="T24" fmla="*/ 677 w 700"/>
                <a:gd name="T25" fmla="*/ 640 h 1118"/>
                <a:gd name="T26" fmla="*/ 661 w 700"/>
                <a:gd name="T27" fmla="*/ 661 h 1118"/>
                <a:gd name="T28" fmla="*/ 243 w 700"/>
                <a:gd name="T29" fmla="*/ 1079 h 1118"/>
                <a:gd name="T30" fmla="*/ 221 w 700"/>
                <a:gd name="T31" fmla="*/ 1096 h 1118"/>
                <a:gd name="T32" fmla="*/ 198 w 700"/>
                <a:gd name="T33" fmla="*/ 1108 h 1118"/>
                <a:gd name="T34" fmla="*/ 173 w 700"/>
                <a:gd name="T35" fmla="*/ 1116 h 1118"/>
                <a:gd name="T36" fmla="*/ 148 w 700"/>
                <a:gd name="T37" fmla="*/ 1118 h 1118"/>
                <a:gd name="T38" fmla="*/ 123 w 700"/>
                <a:gd name="T39" fmla="*/ 1116 h 1118"/>
                <a:gd name="T40" fmla="*/ 98 w 700"/>
                <a:gd name="T41" fmla="*/ 1108 h 1118"/>
                <a:gd name="T42" fmla="*/ 75 w 700"/>
                <a:gd name="T43" fmla="*/ 1096 h 1118"/>
                <a:gd name="T44" fmla="*/ 53 w 700"/>
                <a:gd name="T45" fmla="*/ 1079 h 1118"/>
                <a:gd name="T46" fmla="*/ 37 w 700"/>
                <a:gd name="T47" fmla="*/ 1058 h 1118"/>
                <a:gd name="T48" fmla="*/ 25 w 700"/>
                <a:gd name="T49" fmla="*/ 1035 h 1118"/>
                <a:gd name="T50" fmla="*/ 17 w 700"/>
                <a:gd name="T51" fmla="*/ 1010 h 1118"/>
                <a:gd name="T52" fmla="*/ 15 w 700"/>
                <a:gd name="T53" fmla="*/ 984 h 1118"/>
                <a:gd name="T54" fmla="*/ 17 w 700"/>
                <a:gd name="T55" fmla="*/ 959 h 1118"/>
                <a:gd name="T56" fmla="*/ 25 w 700"/>
                <a:gd name="T57" fmla="*/ 934 h 1118"/>
                <a:gd name="T58" fmla="*/ 37 w 700"/>
                <a:gd name="T59" fmla="*/ 911 h 1118"/>
                <a:gd name="T60" fmla="*/ 53 w 700"/>
                <a:gd name="T61" fmla="*/ 890 h 1118"/>
                <a:gd name="T62" fmla="*/ 377 w 700"/>
                <a:gd name="T63" fmla="*/ 566 h 1118"/>
                <a:gd name="T64" fmla="*/ 39 w 700"/>
                <a:gd name="T65" fmla="*/ 228 h 1118"/>
                <a:gd name="T66" fmla="*/ 23 w 700"/>
                <a:gd name="T67" fmla="*/ 207 h 1118"/>
                <a:gd name="T68" fmla="*/ 10 w 700"/>
                <a:gd name="T69" fmla="*/ 184 h 1118"/>
                <a:gd name="T70" fmla="*/ 3 w 700"/>
                <a:gd name="T71" fmla="*/ 160 h 1118"/>
                <a:gd name="T72" fmla="*/ 0 w 700"/>
                <a:gd name="T73" fmla="*/ 133 h 1118"/>
                <a:gd name="T74" fmla="*/ 3 w 700"/>
                <a:gd name="T75" fmla="*/ 108 h 1118"/>
                <a:gd name="T76" fmla="*/ 10 w 700"/>
                <a:gd name="T77" fmla="*/ 83 h 1118"/>
                <a:gd name="T78" fmla="*/ 23 w 700"/>
                <a:gd name="T79" fmla="*/ 60 h 1118"/>
                <a:gd name="T80" fmla="*/ 39 w 700"/>
                <a:gd name="T81" fmla="*/ 40 h 1118"/>
                <a:gd name="T82" fmla="*/ 61 w 700"/>
                <a:gd name="T83" fmla="*/ 22 h 1118"/>
                <a:gd name="T84" fmla="*/ 84 w 700"/>
                <a:gd name="T85" fmla="*/ 10 h 1118"/>
                <a:gd name="T86" fmla="*/ 109 w 700"/>
                <a:gd name="T87" fmla="*/ 3 h 1118"/>
                <a:gd name="T88" fmla="*/ 134 w 700"/>
                <a:gd name="T89" fmla="*/ 0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0" h="1118">
                  <a:moveTo>
                    <a:pt x="134" y="0"/>
                  </a:moveTo>
                  <a:lnTo>
                    <a:pt x="159" y="3"/>
                  </a:lnTo>
                  <a:lnTo>
                    <a:pt x="184" y="10"/>
                  </a:lnTo>
                  <a:lnTo>
                    <a:pt x="207" y="22"/>
                  </a:lnTo>
                  <a:lnTo>
                    <a:pt x="228" y="40"/>
                  </a:lnTo>
                  <a:lnTo>
                    <a:pt x="661" y="471"/>
                  </a:lnTo>
                  <a:lnTo>
                    <a:pt x="677" y="492"/>
                  </a:lnTo>
                  <a:lnTo>
                    <a:pt x="691" y="515"/>
                  </a:lnTo>
                  <a:lnTo>
                    <a:pt x="698" y="540"/>
                  </a:lnTo>
                  <a:lnTo>
                    <a:pt x="700" y="566"/>
                  </a:lnTo>
                  <a:lnTo>
                    <a:pt x="698" y="592"/>
                  </a:lnTo>
                  <a:lnTo>
                    <a:pt x="691" y="617"/>
                  </a:lnTo>
                  <a:lnTo>
                    <a:pt x="677" y="640"/>
                  </a:lnTo>
                  <a:lnTo>
                    <a:pt x="661" y="661"/>
                  </a:lnTo>
                  <a:lnTo>
                    <a:pt x="243" y="1079"/>
                  </a:lnTo>
                  <a:lnTo>
                    <a:pt x="221" y="1096"/>
                  </a:lnTo>
                  <a:lnTo>
                    <a:pt x="198" y="1108"/>
                  </a:lnTo>
                  <a:lnTo>
                    <a:pt x="173" y="1116"/>
                  </a:lnTo>
                  <a:lnTo>
                    <a:pt x="148" y="1118"/>
                  </a:lnTo>
                  <a:lnTo>
                    <a:pt x="123" y="1116"/>
                  </a:lnTo>
                  <a:lnTo>
                    <a:pt x="98" y="1108"/>
                  </a:lnTo>
                  <a:lnTo>
                    <a:pt x="75" y="1096"/>
                  </a:lnTo>
                  <a:lnTo>
                    <a:pt x="53" y="1079"/>
                  </a:lnTo>
                  <a:lnTo>
                    <a:pt x="37" y="1058"/>
                  </a:lnTo>
                  <a:lnTo>
                    <a:pt x="25" y="1035"/>
                  </a:lnTo>
                  <a:lnTo>
                    <a:pt x="17" y="1010"/>
                  </a:lnTo>
                  <a:lnTo>
                    <a:pt x="15" y="984"/>
                  </a:lnTo>
                  <a:lnTo>
                    <a:pt x="17" y="959"/>
                  </a:lnTo>
                  <a:lnTo>
                    <a:pt x="25" y="934"/>
                  </a:lnTo>
                  <a:lnTo>
                    <a:pt x="37" y="911"/>
                  </a:lnTo>
                  <a:lnTo>
                    <a:pt x="53" y="890"/>
                  </a:lnTo>
                  <a:lnTo>
                    <a:pt x="377" y="566"/>
                  </a:lnTo>
                  <a:lnTo>
                    <a:pt x="39" y="228"/>
                  </a:lnTo>
                  <a:lnTo>
                    <a:pt x="23" y="207"/>
                  </a:lnTo>
                  <a:lnTo>
                    <a:pt x="10" y="184"/>
                  </a:lnTo>
                  <a:lnTo>
                    <a:pt x="3" y="160"/>
                  </a:lnTo>
                  <a:lnTo>
                    <a:pt x="0" y="133"/>
                  </a:lnTo>
                  <a:lnTo>
                    <a:pt x="3" y="108"/>
                  </a:lnTo>
                  <a:lnTo>
                    <a:pt x="10" y="83"/>
                  </a:lnTo>
                  <a:lnTo>
                    <a:pt x="23" y="60"/>
                  </a:lnTo>
                  <a:lnTo>
                    <a:pt x="39" y="40"/>
                  </a:lnTo>
                  <a:lnTo>
                    <a:pt x="61" y="22"/>
                  </a:lnTo>
                  <a:lnTo>
                    <a:pt x="84" y="10"/>
                  </a:lnTo>
                  <a:lnTo>
                    <a:pt x="109" y="3"/>
                  </a:lnTo>
                  <a:lnTo>
                    <a:pt x="1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1" name="Freeform 8"/>
            <p:cNvSpPr>
              <a:spLocks/>
            </p:cNvSpPr>
            <p:nvPr/>
          </p:nvSpPr>
          <p:spPr bwMode="auto">
            <a:xfrm>
              <a:off x="2308" y="2131"/>
              <a:ext cx="95" cy="254"/>
            </a:xfrm>
            <a:custGeom>
              <a:avLst/>
              <a:gdLst>
                <a:gd name="T0" fmla="*/ 585 w 668"/>
                <a:gd name="T1" fmla="*/ 0 h 1776"/>
                <a:gd name="T2" fmla="*/ 605 w 668"/>
                <a:gd name="T3" fmla="*/ 3 h 1776"/>
                <a:gd name="T4" fmla="*/ 624 w 668"/>
                <a:gd name="T5" fmla="*/ 12 h 1776"/>
                <a:gd name="T6" fmla="*/ 639 w 668"/>
                <a:gd name="T7" fmla="*/ 24 h 1776"/>
                <a:gd name="T8" fmla="*/ 653 w 668"/>
                <a:gd name="T9" fmla="*/ 38 h 1776"/>
                <a:gd name="T10" fmla="*/ 661 w 668"/>
                <a:gd name="T11" fmla="*/ 56 h 1776"/>
                <a:gd name="T12" fmla="*/ 667 w 668"/>
                <a:gd name="T13" fmla="*/ 74 h 1776"/>
                <a:gd name="T14" fmla="*/ 668 w 668"/>
                <a:gd name="T15" fmla="*/ 95 h 1776"/>
                <a:gd name="T16" fmla="*/ 663 w 668"/>
                <a:gd name="T17" fmla="*/ 115 h 1776"/>
                <a:gd name="T18" fmla="*/ 173 w 668"/>
                <a:gd name="T19" fmla="*/ 1713 h 1776"/>
                <a:gd name="T20" fmla="*/ 166 w 668"/>
                <a:gd name="T21" fmla="*/ 1731 h 1776"/>
                <a:gd name="T22" fmla="*/ 155 w 668"/>
                <a:gd name="T23" fmla="*/ 1747 h 1776"/>
                <a:gd name="T24" fmla="*/ 141 w 668"/>
                <a:gd name="T25" fmla="*/ 1759 h 1776"/>
                <a:gd name="T26" fmla="*/ 125 w 668"/>
                <a:gd name="T27" fmla="*/ 1769 h 1776"/>
                <a:gd name="T28" fmla="*/ 108 w 668"/>
                <a:gd name="T29" fmla="*/ 1774 h 1776"/>
                <a:gd name="T30" fmla="*/ 89 w 668"/>
                <a:gd name="T31" fmla="*/ 1776 h 1776"/>
                <a:gd name="T32" fmla="*/ 76 w 668"/>
                <a:gd name="T33" fmla="*/ 1775 h 1776"/>
                <a:gd name="T34" fmla="*/ 62 w 668"/>
                <a:gd name="T35" fmla="*/ 1772 h 1776"/>
                <a:gd name="T36" fmla="*/ 44 w 668"/>
                <a:gd name="T37" fmla="*/ 1764 h 1776"/>
                <a:gd name="T38" fmla="*/ 28 w 668"/>
                <a:gd name="T39" fmla="*/ 1752 h 1776"/>
                <a:gd name="T40" fmla="*/ 15 w 668"/>
                <a:gd name="T41" fmla="*/ 1737 h 1776"/>
                <a:gd name="T42" fmla="*/ 7 w 668"/>
                <a:gd name="T43" fmla="*/ 1721 h 1776"/>
                <a:gd name="T44" fmla="*/ 1 w 668"/>
                <a:gd name="T45" fmla="*/ 1701 h 1776"/>
                <a:gd name="T46" fmla="*/ 0 w 668"/>
                <a:gd name="T47" fmla="*/ 1681 h 1776"/>
                <a:gd name="T48" fmla="*/ 3 w 668"/>
                <a:gd name="T49" fmla="*/ 1662 h 1776"/>
                <a:gd name="T50" fmla="*/ 493 w 668"/>
                <a:gd name="T51" fmla="*/ 62 h 1776"/>
                <a:gd name="T52" fmla="*/ 502 w 668"/>
                <a:gd name="T53" fmla="*/ 44 h 1776"/>
                <a:gd name="T54" fmla="*/ 514 w 668"/>
                <a:gd name="T55" fmla="*/ 28 h 1776"/>
                <a:gd name="T56" fmla="*/ 528 w 668"/>
                <a:gd name="T57" fmla="*/ 15 h 1776"/>
                <a:gd name="T58" fmla="*/ 546 w 668"/>
                <a:gd name="T59" fmla="*/ 6 h 1776"/>
                <a:gd name="T60" fmla="*/ 564 w 668"/>
                <a:gd name="T61" fmla="*/ 1 h 1776"/>
                <a:gd name="T62" fmla="*/ 585 w 668"/>
                <a:gd name="T63" fmla="*/ 0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68" h="1776">
                  <a:moveTo>
                    <a:pt x="585" y="0"/>
                  </a:moveTo>
                  <a:lnTo>
                    <a:pt x="605" y="3"/>
                  </a:lnTo>
                  <a:lnTo>
                    <a:pt x="624" y="12"/>
                  </a:lnTo>
                  <a:lnTo>
                    <a:pt x="639" y="24"/>
                  </a:lnTo>
                  <a:lnTo>
                    <a:pt x="653" y="38"/>
                  </a:lnTo>
                  <a:lnTo>
                    <a:pt x="661" y="56"/>
                  </a:lnTo>
                  <a:lnTo>
                    <a:pt x="667" y="74"/>
                  </a:lnTo>
                  <a:lnTo>
                    <a:pt x="668" y="95"/>
                  </a:lnTo>
                  <a:lnTo>
                    <a:pt x="663" y="115"/>
                  </a:lnTo>
                  <a:lnTo>
                    <a:pt x="173" y="1713"/>
                  </a:lnTo>
                  <a:lnTo>
                    <a:pt x="166" y="1731"/>
                  </a:lnTo>
                  <a:lnTo>
                    <a:pt x="155" y="1747"/>
                  </a:lnTo>
                  <a:lnTo>
                    <a:pt x="141" y="1759"/>
                  </a:lnTo>
                  <a:lnTo>
                    <a:pt x="125" y="1769"/>
                  </a:lnTo>
                  <a:lnTo>
                    <a:pt x="108" y="1774"/>
                  </a:lnTo>
                  <a:lnTo>
                    <a:pt x="89" y="1776"/>
                  </a:lnTo>
                  <a:lnTo>
                    <a:pt x="76" y="1775"/>
                  </a:lnTo>
                  <a:lnTo>
                    <a:pt x="62" y="1772"/>
                  </a:lnTo>
                  <a:lnTo>
                    <a:pt x="44" y="1764"/>
                  </a:lnTo>
                  <a:lnTo>
                    <a:pt x="28" y="1752"/>
                  </a:lnTo>
                  <a:lnTo>
                    <a:pt x="15" y="1737"/>
                  </a:lnTo>
                  <a:lnTo>
                    <a:pt x="7" y="1721"/>
                  </a:lnTo>
                  <a:lnTo>
                    <a:pt x="1" y="1701"/>
                  </a:lnTo>
                  <a:lnTo>
                    <a:pt x="0" y="1681"/>
                  </a:lnTo>
                  <a:lnTo>
                    <a:pt x="3" y="1662"/>
                  </a:lnTo>
                  <a:lnTo>
                    <a:pt x="493" y="62"/>
                  </a:lnTo>
                  <a:lnTo>
                    <a:pt x="502" y="44"/>
                  </a:lnTo>
                  <a:lnTo>
                    <a:pt x="514" y="28"/>
                  </a:lnTo>
                  <a:lnTo>
                    <a:pt x="528" y="15"/>
                  </a:lnTo>
                  <a:lnTo>
                    <a:pt x="546" y="6"/>
                  </a:lnTo>
                  <a:lnTo>
                    <a:pt x="564" y="1"/>
                  </a:lnTo>
                  <a:lnTo>
                    <a:pt x="5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2" name="Freeform 9"/>
            <p:cNvSpPr>
              <a:spLocks noEditPoints="1"/>
            </p:cNvSpPr>
            <p:nvPr/>
          </p:nvSpPr>
          <p:spPr bwMode="auto">
            <a:xfrm>
              <a:off x="2161" y="1976"/>
              <a:ext cx="389" cy="481"/>
            </a:xfrm>
            <a:custGeom>
              <a:avLst/>
              <a:gdLst>
                <a:gd name="T0" fmla="*/ 797 w 2726"/>
                <a:gd name="T1" fmla="*/ 387 h 3370"/>
                <a:gd name="T2" fmla="*/ 409 w 2726"/>
                <a:gd name="T3" fmla="*/ 796 h 3370"/>
                <a:gd name="T4" fmla="*/ 797 w 2726"/>
                <a:gd name="T5" fmla="*/ 796 h 3370"/>
                <a:gd name="T6" fmla="*/ 797 w 2726"/>
                <a:gd name="T7" fmla="*/ 387 h 3370"/>
                <a:gd name="T8" fmla="*/ 1007 w 2726"/>
                <a:gd name="T9" fmla="*/ 210 h 3370"/>
                <a:gd name="T10" fmla="*/ 1007 w 2726"/>
                <a:gd name="T11" fmla="*/ 1006 h 3370"/>
                <a:gd name="T12" fmla="*/ 211 w 2726"/>
                <a:gd name="T13" fmla="*/ 1006 h 3370"/>
                <a:gd name="T14" fmla="*/ 211 w 2726"/>
                <a:gd name="T15" fmla="*/ 3160 h 3370"/>
                <a:gd name="T16" fmla="*/ 2515 w 2726"/>
                <a:gd name="T17" fmla="*/ 3160 h 3370"/>
                <a:gd name="T18" fmla="*/ 2515 w 2726"/>
                <a:gd name="T19" fmla="*/ 210 h 3370"/>
                <a:gd name="T20" fmla="*/ 1007 w 2726"/>
                <a:gd name="T21" fmla="*/ 210 h 3370"/>
                <a:gd name="T22" fmla="*/ 873 w 2726"/>
                <a:gd name="T23" fmla="*/ 0 h 3370"/>
                <a:gd name="T24" fmla="*/ 2726 w 2726"/>
                <a:gd name="T25" fmla="*/ 0 h 3370"/>
                <a:gd name="T26" fmla="*/ 2726 w 2726"/>
                <a:gd name="T27" fmla="*/ 3370 h 3370"/>
                <a:gd name="T28" fmla="*/ 0 w 2726"/>
                <a:gd name="T29" fmla="*/ 3370 h 3370"/>
                <a:gd name="T30" fmla="*/ 0 w 2726"/>
                <a:gd name="T31" fmla="*/ 921 h 3370"/>
                <a:gd name="T32" fmla="*/ 873 w 2726"/>
                <a:gd name="T33" fmla="*/ 0 h 3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26" h="3370">
                  <a:moveTo>
                    <a:pt x="797" y="387"/>
                  </a:moveTo>
                  <a:lnTo>
                    <a:pt x="409" y="796"/>
                  </a:lnTo>
                  <a:lnTo>
                    <a:pt x="797" y="796"/>
                  </a:lnTo>
                  <a:lnTo>
                    <a:pt x="797" y="387"/>
                  </a:lnTo>
                  <a:close/>
                  <a:moveTo>
                    <a:pt x="1007" y="210"/>
                  </a:moveTo>
                  <a:lnTo>
                    <a:pt x="1007" y="1006"/>
                  </a:lnTo>
                  <a:lnTo>
                    <a:pt x="211" y="1006"/>
                  </a:lnTo>
                  <a:lnTo>
                    <a:pt x="211" y="3160"/>
                  </a:lnTo>
                  <a:lnTo>
                    <a:pt x="2515" y="3160"/>
                  </a:lnTo>
                  <a:lnTo>
                    <a:pt x="2515" y="210"/>
                  </a:lnTo>
                  <a:lnTo>
                    <a:pt x="1007" y="210"/>
                  </a:lnTo>
                  <a:close/>
                  <a:moveTo>
                    <a:pt x="873" y="0"/>
                  </a:moveTo>
                  <a:lnTo>
                    <a:pt x="2726" y="0"/>
                  </a:lnTo>
                  <a:lnTo>
                    <a:pt x="2726" y="3370"/>
                  </a:lnTo>
                  <a:lnTo>
                    <a:pt x="0" y="3370"/>
                  </a:lnTo>
                  <a:lnTo>
                    <a:pt x="0" y="921"/>
                  </a:lnTo>
                  <a:lnTo>
                    <a:pt x="8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63" name="Group 12"/>
          <p:cNvGrpSpPr>
            <a:grpSpLocks noChangeAspect="1"/>
          </p:cNvGrpSpPr>
          <p:nvPr/>
        </p:nvGrpSpPr>
        <p:grpSpPr bwMode="auto">
          <a:xfrm>
            <a:off x="915980" y="453546"/>
            <a:ext cx="195149" cy="171667"/>
            <a:chOff x="1575" y="3062"/>
            <a:chExt cx="482" cy="424"/>
          </a:xfrm>
          <a:solidFill>
            <a:schemeClr val="tx1">
              <a:lumMod val="65000"/>
              <a:lumOff val="35000"/>
            </a:schemeClr>
          </a:solidFill>
        </p:grpSpPr>
        <p:sp>
          <p:nvSpPr>
            <p:cNvPr id="266" name="Freeform 14"/>
            <p:cNvSpPr>
              <a:spLocks/>
            </p:cNvSpPr>
            <p:nvPr/>
          </p:nvSpPr>
          <p:spPr bwMode="auto">
            <a:xfrm>
              <a:off x="1575" y="3062"/>
              <a:ext cx="482" cy="174"/>
            </a:xfrm>
            <a:custGeom>
              <a:avLst/>
              <a:gdLst>
                <a:gd name="T0" fmla="*/ 1686 w 3373"/>
                <a:gd name="T1" fmla="*/ 0 h 1222"/>
                <a:gd name="T2" fmla="*/ 1906 w 3373"/>
                <a:gd name="T3" fmla="*/ 5 h 1222"/>
                <a:gd name="T4" fmla="*/ 2117 w 3373"/>
                <a:gd name="T5" fmla="*/ 19 h 1222"/>
                <a:gd name="T6" fmla="*/ 2318 w 3373"/>
                <a:gd name="T7" fmla="*/ 45 h 1222"/>
                <a:gd name="T8" fmla="*/ 2507 w 3373"/>
                <a:gd name="T9" fmla="*/ 77 h 1222"/>
                <a:gd name="T10" fmla="*/ 2682 w 3373"/>
                <a:gd name="T11" fmla="*/ 117 h 1222"/>
                <a:gd name="T12" fmla="*/ 2841 w 3373"/>
                <a:gd name="T13" fmla="*/ 165 h 1222"/>
                <a:gd name="T14" fmla="*/ 2983 w 3373"/>
                <a:gd name="T15" fmla="*/ 220 h 1222"/>
                <a:gd name="T16" fmla="*/ 3107 w 3373"/>
                <a:gd name="T17" fmla="*/ 281 h 1222"/>
                <a:gd name="T18" fmla="*/ 3208 w 3373"/>
                <a:gd name="T19" fmla="*/ 347 h 1222"/>
                <a:gd name="T20" fmla="*/ 3287 w 3373"/>
                <a:gd name="T21" fmla="*/ 418 h 1222"/>
                <a:gd name="T22" fmla="*/ 3341 w 3373"/>
                <a:gd name="T23" fmla="*/ 492 h 1222"/>
                <a:gd name="T24" fmla="*/ 3370 w 3373"/>
                <a:gd name="T25" fmla="*/ 571 h 1222"/>
                <a:gd name="T26" fmla="*/ 3370 w 3373"/>
                <a:gd name="T27" fmla="*/ 651 h 1222"/>
                <a:gd name="T28" fmla="*/ 3341 w 3373"/>
                <a:gd name="T29" fmla="*/ 729 h 1222"/>
                <a:gd name="T30" fmla="*/ 3287 w 3373"/>
                <a:gd name="T31" fmla="*/ 804 h 1222"/>
                <a:gd name="T32" fmla="*/ 3208 w 3373"/>
                <a:gd name="T33" fmla="*/ 874 h 1222"/>
                <a:gd name="T34" fmla="*/ 3107 w 3373"/>
                <a:gd name="T35" fmla="*/ 941 h 1222"/>
                <a:gd name="T36" fmla="*/ 2983 w 3373"/>
                <a:gd name="T37" fmla="*/ 1001 h 1222"/>
                <a:gd name="T38" fmla="*/ 2841 w 3373"/>
                <a:gd name="T39" fmla="*/ 1056 h 1222"/>
                <a:gd name="T40" fmla="*/ 2682 w 3373"/>
                <a:gd name="T41" fmla="*/ 1104 h 1222"/>
                <a:gd name="T42" fmla="*/ 2507 w 3373"/>
                <a:gd name="T43" fmla="*/ 1144 h 1222"/>
                <a:gd name="T44" fmla="*/ 2318 w 3373"/>
                <a:gd name="T45" fmla="*/ 1178 h 1222"/>
                <a:gd name="T46" fmla="*/ 2117 w 3373"/>
                <a:gd name="T47" fmla="*/ 1202 h 1222"/>
                <a:gd name="T48" fmla="*/ 1906 w 3373"/>
                <a:gd name="T49" fmla="*/ 1217 h 1222"/>
                <a:gd name="T50" fmla="*/ 1686 w 3373"/>
                <a:gd name="T51" fmla="*/ 1222 h 1222"/>
                <a:gd name="T52" fmla="*/ 1467 w 3373"/>
                <a:gd name="T53" fmla="*/ 1217 h 1222"/>
                <a:gd name="T54" fmla="*/ 1255 w 3373"/>
                <a:gd name="T55" fmla="*/ 1202 h 1222"/>
                <a:gd name="T56" fmla="*/ 1054 w 3373"/>
                <a:gd name="T57" fmla="*/ 1178 h 1222"/>
                <a:gd name="T58" fmla="*/ 865 w 3373"/>
                <a:gd name="T59" fmla="*/ 1144 h 1222"/>
                <a:gd name="T60" fmla="*/ 690 w 3373"/>
                <a:gd name="T61" fmla="*/ 1104 h 1222"/>
                <a:gd name="T62" fmla="*/ 531 w 3373"/>
                <a:gd name="T63" fmla="*/ 1056 h 1222"/>
                <a:gd name="T64" fmla="*/ 389 w 3373"/>
                <a:gd name="T65" fmla="*/ 1001 h 1222"/>
                <a:gd name="T66" fmla="*/ 266 w 3373"/>
                <a:gd name="T67" fmla="*/ 941 h 1222"/>
                <a:gd name="T68" fmla="*/ 164 w 3373"/>
                <a:gd name="T69" fmla="*/ 874 h 1222"/>
                <a:gd name="T70" fmla="*/ 86 w 3373"/>
                <a:gd name="T71" fmla="*/ 804 h 1222"/>
                <a:gd name="T72" fmla="*/ 32 w 3373"/>
                <a:gd name="T73" fmla="*/ 729 h 1222"/>
                <a:gd name="T74" fmla="*/ 3 w 3373"/>
                <a:gd name="T75" fmla="*/ 651 h 1222"/>
                <a:gd name="T76" fmla="*/ 3 w 3373"/>
                <a:gd name="T77" fmla="*/ 571 h 1222"/>
                <a:gd name="T78" fmla="*/ 32 w 3373"/>
                <a:gd name="T79" fmla="*/ 492 h 1222"/>
                <a:gd name="T80" fmla="*/ 86 w 3373"/>
                <a:gd name="T81" fmla="*/ 418 h 1222"/>
                <a:gd name="T82" fmla="*/ 164 w 3373"/>
                <a:gd name="T83" fmla="*/ 347 h 1222"/>
                <a:gd name="T84" fmla="*/ 266 w 3373"/>
                <a:gd name="T85" fmla="*/ 281 h 1222"/>
                <a:gd name="T86" fmla="*/ 389 w 3373"/>
                <a:gd name="T87" fmla="*/ 220 h 1222"/>
                <a:gd name="T88" fmla="*/ 531 w 3373"/>
                <a:gd name="T89" fmla="*/ 165 h 1222"/>
                <a:gd name="T90" fmla="*/ 690 w 3373"/>
                <a:gd name="T91" fmla="*/ 117 h 1222"/>
                <a:gd name="T92" fmla="*/ 865 w 3373"/>
                <a:gd name="T93" fmla="*/ 77 h 1222"/>
                <a:gd name="T94" fmla="*/ 1054 w 3373"/>
                <a:gd name="T95" fmla="*/ 45 h 1222"/>
                <a:gd name="T96" fmla="*/ 1255 w 3373"/>
                <a:gd name="T97" fmla="*/ 19 h 1222"/>
                <a:gd name="T98" fmla="*/ 1467 w 3373"/>
                <a:gd name="T99" fmla="*/ 5 h 1222"/>
                <a:gd name="T100" fmla="*/ 1686 w 3373"/>
                <a:gd name="T101" fmla="*/ 0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73" h="1222">
                  <a:moveTo>
                    <a:pt x="1686" y="0"/>
                  </a:moveTo>
                  <a:lnTo>
                    <a:pt x="1686" y="0"/>
                  </a:lnTo>
                  <a:lnTo>
                    <a:pt x="1798" y="2"/>
                  </a:lnTo>
                  <a:lnTo>
                    <a:pt x="1906" y="5"/>
                  </a:lnTo>
                  <a:lnTo>
                    <a:pt x="2013" y="11"/>
                  </a:lnTo>
                  <a:lnTo>
                    <a:pt x="2117" y="19"/>
                  </a:lnTo>
                  <a:lnTo>
                    <a:pt x="2220" y="31"/>
                  </a:lnTo>
                  <a:lnTo>
                    <a:pt x="2318" y="45"/>
                  </a:lnTo>
                  <a:lnTo>
                    <a:pt x="2414" y="59"/>
                  </a:lnTo>
                  <a:lnTo>
                    <a:pt x="2507" y="77"/>
                  </a:lnTo>
                  <a:lnTo>
                    <a:pt x="2596" y="96"/>
                  </a:lnTo>
                  <a:lnTo>
                    <a:pt x="2682" y="117"/>
                  </a:lnTo>
                  <a:lnTo>
                    <a:pt x="2764" y="141"/>
                  </a:lnTo>
                  <a:lnTo>
                    <a:pt x="2841" y="165"/>
                  </a:lnTo>
                  <a:lnTo>
                    <a:pt x="2915" y="192"/>
                  </a:lnTo>
                  <a:lnTo>
                    <a:pt x="2983" y="220"/>
                  </a:lnTo>
                  <a:lnTo>
                    <a:pt x="3047" y="249"/>
                  </a:lnTo>
                  <a:lnTo>
                    <a:pt x="3107" y="281"/>
                  </a:lnTo>
                  <a:lnTo>
                    <a:pt x="3160" y="314"/>
                  </a:lnTo>
                  <a:lnTo>
                    <a:pt x="3208" y="347"/>
                  </a:lnTo>
                  <a:lnTo>
                    <a:pt x="3251" y="382"/>
                  </a:lnTo>
                  <a:lnTo>
                    <a:pt x="3287" y="418"/>
                  </a:lnTo>
                  <a:lnTo>
                    <a:pt x="3318" y="454"/>
                  </a:lnTo>
                  <a:lnTo>
                    <a:pt x="3341" y="492"/>
                  </a:lnTo>
                  <a:lnTo>
                    <a:pt x="3359" y="531"/>
                  </a:lnTo>
                  <a:lnTo>
                    <a:pt x="3370" y="571"/>
                  </a:lnTo>
                  <a:lnTo>
                    <a:pt x="3373" y="611"/>
                  </a:lnTo>
                  <a:lnTo>
                    <a:pt x="3370" y="651"/>
                  </a:lnTo>
                  <a:lnTo>
                    <a:pt x="3359" y="691"/>
                  </a:lnTo>
                  <a:lnTo>
                    <a:pt x="3341" y="729"/>
                  </a:lnTo>
                  <a:lnTo>
                    <a:pt x="3318" y="767"/>
                  </a:lnTo>
                  <a:lnTo>
                    <a:pt x="3287" y="804"/>
                  </a:lnTo>
                  <a:lnTo>
                    <a:pt x="3251" y="840"/>
                  </a:lnTo>
                  <a:lnTo>
                    <a:pt x="3208" y="874"/>
                  </a:lnTo>
                  <a:lnTo>
                    <a:pt x="3160" y="908"/>
                  </a:lnTo>
                  <a:lnTo>
                    <a:pt x="3107" y="941"/>
                  </a:lnTo>
                  <a:lnTo>
                    <a:pt x="3047" y="972"/>
                  </a:lnTo>
                  <a:lnTo>
                    <a:pt x="2983" y="1001"/>
                  </a:lnTo>
                  <a:lnTo>
                    <a:pt x="2915" y="1030"/>
                  </a:lnTo>
                  <a:lnTo>
                    <a:pt x="2841" y="1056"/>
                  </a:lnTo>
                  <a:lnTo>
                    <a:pt x="2764" y="1081"/>
                  </a:lnTo>
                  <a:lnTo>
                    <a:pt x="2682" y="1104"/>
                  </a:lnTo>
                  <a:lnTo>
                    <a:pt x="2596" y="1125"/>
                  </a:lnTo>
                  <a:lnTo>
                    <a:pt x="2507" y="1144"/>
                  </a:lnTo>
                  <a:lnTo>
                    <a:pt x="2414" y="1162"/>
                  </a:lnTo>
                  <a:lnTo>
                    <a:pt x="2318" y="1178"/>
                  </a:lnTo>
                  <a:lnTo>
                    <a:pt x="2220" y="1190"/>
                  </a:lnTo>
                  <a:lnTo>
                    <a:pt x="2117" y="1202"/>
                  </a:lnTo>
                  <a:lnTo>
                    <a:pt x="2013" y="1210"/>
                  </a:lnTo>
                  <a:lnTo>
                    <a:pt x="1906" y="1217"/>
                  </a:lnTo>
                  <a:lnTo>
                    <a:pt x="1798" y="1221"/>
                  </a:lnTo>
                  <a:lnTo>
                    <a:pt x="1686" y="1222"/>
                  </a:lnTo>
                  <a:lnTo>
                    <a:pt x="1575" y="1221"/>
                  </a:lnTo>
                  <a:lnTo>
                    <a:pt x="1467" y="1217"/>
                  </a:lnTo>
                  <a:lnTo>
                    <a:pt x="1360" y="1210"/>
                  </a:lnTo>
                  <a:lnTo>
                    <a:pt x="1255" y="1202"/>
                  </a:lnTo>
                  <a:lnTo>
                    <a:pt x="1153" y="1190"/>
                  </a:lnTo>
                  <a:lnTo>
                    <a:pt x="1054" y="1178"/>
                  </a:lnTo>
                  <a:lnTo>
                    <a:pt x="958" y="1162"/>
                  </a:lnTo>
                  <a:lnTo>
                    <a:pt x="865" y="1144"/>
                  </a:lnTo>
                  <a:lnTo>
                    <a:pt x="776" y="1125"/>
                  </a:lnTo>
                  <a:lnTo>
                    <a:pt x="690" y="1104"/>
                  </a:lnTo>
                  <a:lnTo>
                    <a:pt x="609" y="1081"/>
                  </a:lnTo>
                  <a:lnTo>
                    <a:pt x="531" y="1056"/>
                  </a:lnTo>
                  <a:lnTo>
                    <a:pt x="458" y="1030"/>
                  </a:lnTo>
                  <a:lnTo>
                    <a:pt x="389" y="1001"/>
                  </a:lnTo>
                  <a:lnTo>
                    <a:pt x="326" y="972"/>
                  </a:lnTo>
                  <a:lnTo>
                    <a:pt x="266" y="941"/>
                  </a:lnTo>
                  <a:lnTo>
                    <a:pt x="213" y="908"/>
                  </a:lnTo>
                  <a:lnTo>
                    <a:pt x="164" y="874"/>
                  </a:lnTo>
                  <a:lnTo>
                    <a:pt x="122" y="840"/>
                  </a:lnTo>
                  <a:lnTo>
                    <a:pt x="86" y="804"/>
                  </a:lnTo>
                  <a:lnTo>
                    <a:pt x="55" y="767"/>
                  </a:lnTo>
                  <a:lnTo>
                    <a:pt x="32" y="729"/>
                  </a:lnTo>
                  <a:lnTo>
                    <a:pt x="14" y="691"/>
                  </a:lnTo>
                  <a:lnTo>
                    <a:pt x="3" y="651"/>
                  </a:lnTo>
                  <a:lnTo>
                    <a:pt x="0" y="611"/>
                  </a:lnTo>
                  <a:lnTo>
                    <a:pt x="3" y="571"/>
                  </a:lnTo>
                  <a:lnTo>
                    <a:pt x="14" y="531"/>
                  </a:lnTo>
                  <a:lnTo>
                    <a:pt x="32" y="492"/>
                  </a:lnTo>
                  <a:lnTo>
                    <a:pt x="55" y="454"/>
                  </a:lnTo>
                  <a:lnTo>
                    <a:pt x="86" y="418"/>
                  </a:lnTo>
                  <a:lnTo>
                    <a:pt x="122" y="382"/>
                  </a:lnTo>
                  <a:lnTo>
                    <a:pt x="164" y="347"/>
                  </a:lnTo>
                  <a:lnTo>
                    <a:pt x="213" y="314"/>
                  </a:lnTo>
                  <a:lnTo>
                    <a:pt x="266" y="281"/>
                  </a:lnTo>
                  <a:lnTo>
                    <a:pt x="326" y="249"/>
                  </a:lnTo>
                  <a:lnTo>
                    <a:pt x="389" y="220"/>
                  </a:lnTo>
                  <a:lnTo>
                    <a:pt x="458" y="192"/>
                  </a:lnTo>
                  <a:lnTo>
                    <a:pt x="531" y="165"/>
                  </a:lnTo>
                  <a:lnTo>
                    <a:pt x="609" y="141"/>
                  </a:lnTo>
                  <a:lnTo>
                    <a:pt x="690" y="117"/>
                  </a:lnTo>
                  <a:lnTo>
                    <a:pt x="776" y="96"/>
                  </a:lnTo>
                  <a:lnTo>
                    <a:pt x="865" y="77"/>
                  </a:lnTo>
                  <a:lnTo>
                    <a:pt x="958" y="59"/>
                  </a:lnTo>
                  <a:lnTo>
                    <a:pt x="1054" y="45"/>
                  </a:lnTo>
                  <a:lnTo>
                    <a:pt x="1153" y="31"/>
                  </a:lnTo>
                  <a:lnTo>
                    <a:pt x="1255" y="19"/>
                  </a:lnTo>
                  <a:lnTo>
                    <a:pt x="1360" y="11"/>
                  </a:lnTo>
                  <a:lnTo>
                    <a:pt x="1467" y="5"/>
                  </a:lnTo>
                  <a:lnTo>
                    <a:pt x="1575" y="2"/>
                  </a:lnTo>
                  <a:lnTo>
                    <a:pt x="16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7" name="Freeform 15"/>
            <p:cNvSpPr>
              <a:spLocks/>
            </p:cNvSpPr>
            <p:nvPr/>
          </p:nvSpPr>
          <p:spPr bwMode="auto">
            <a:xfrm>
              <a:off x="1575" y="3226"/>
              <a:ext cx="482" cy="97"/>
            </a:xfrm>
            <a:custGeom>
              <a:avLst/>
              <a:gdLst>
                <a:gd name="T0" fmla="*/ 91 w 3373"/>
                <a:gd name="T1" fmla="*/ 42 h 679"/>
                <a:gd name="T2" fmla="*/ 268 w 3373"/>
                <a:gd name="T3" fmla="*/ 119 h 679"/>
                <a:gd name="T4" fmla="*/ 465 w 3373"/>
                <a:gd name="T5" fmla="*/ 188 h 679"/>
                <a:gd name="T6" fmla="*/ 680 w 3373"/>
                <a:gd name="T7" fmla="*/ 244 h 679"/>
                <a:gd name="T8" fmla="*/ 912 w 3373"/>
                <a:gd name="T9" fmla="*/ 291 h 679"/>
                <a:gd name="T10" fmla="*/ 1158 w 3373"/>
                <a:gd name="T11" fmla="*/ 325 h 679"/>
                <a:gd name="T12" fmla="*/ 1417 w 3373"/>
                <a:gd name="T13" fmla="*/ 346 h 679"/>
                <a:gd name="T14" fmla="*/ 1686 w 3373"/>
                <a:gd name="T15" fmla="*/ 354 h 679"/>
                <a:gd name="T16" fmla="*/ 1956 w 3373"/>
                <a:gd name="T17" fmla="*/ 346 h 679"/>
                <a:gd name="T18" fmla="*/ 2215 w 3373"/>
                <a:gd name="T19" fmla="*/ 325 h 679"/>
                <a:gd name="T20" fmla="*/ 2461 w 3373"/>
                <a:gd name="T21" fmla="*/ 291 h 679"/>
                <a:gd name="T22" fmla="*/ 2693 w 3373"/>
                <a:gd name="T23" fmla="*/ 244 h 679"/>
                <a:gd name="T24" fmla="*/ 2908 w 3373"/>
                <a:gd name="T25" fmla="*/ 188 h 679"/>
                <a:gd name="T26" fmla="*/ 3105 w 3373"/>
                <a:gd name="T27" fmla="*/ 119 h 679"/>
                <a:gd name="T28" fmla="*/ 3282 w 3373"/>
                <a:gd name="T29" fmla="*/ 42 h 679"/>
                <a:gd name="T30" fmla="*/ 3370 w 3373"/>
                <a:gd name="T31" fmla="*/ 34 h 679"/>
                <a:gd name="T32" fmla="*/ 3370 w 3373"/>
                <a:gd name="T33" fmla="*/ 109 h 679"/>
                <a:gd name="T34" fmla="*/ 3341 w 3373"/>
                <a:gd name="T35" fmla="*/ 188 h 679"/>
                <a:gd name="T36" fmla="*/ 3287 w 3373"/>
                <a:gd name="T37" fmla="*/ 262 h 679"/>
                <a:gd name="T38" fmla="*/ 3208 w 3373"/>
                <a:gd name="T39" fmla="*/ 333 h 679"/>
                <a:gd name="T40" fmla="*/ 3107 w 3373"/>
                <a:gd name="T41" fmla="*/ 399 h 679"/>
                <a:gd name="T42" fmla="*/ 2983 w 3373"/>
                <a:gd name="T43" fmla="*/ 460 h 679"/>
                <a:gd name="T44" fmla="*/ 2841 w 3373"/>
                <a:gd name="T45" fmla="*/ 514 h 679"/>
                <a:gd name="T46" fmla="*/ 2682 w 3373"/>
                <a:gd name="T47" fmla="*/ 562 h 679"/>
                <a:gd name="T48" fmla="*/ 2507 w 3373"/>
                <a:gd name="T49" fmla="*/ 603 h 679"/>
                <a:gd name="T50" fmla="*/ 2318 w 3373"/>
                <a:gd name="T51" fmla="*/ 635 h 679"/>
                <a:gd name="T52" fmla="*/ 2117 w 3373"/>
                <a:gd name="T53" fmla="*/ 659 h 679"/>
                <a:gd name="T54" fmla="*/ 1906 w 3373"/>
                <a:gd name="T55" fmla="*/ 675 h 679"/>
                <a:gd name="T56" fmla="*/ 1686 w 3373"/>
                <a:gd name="T57" fmla="*/ 679 h 679"/>
                <a:gd name="T58" fmla="*/ 1467 w 3373"/>
                <a:gd name="T59" fmla="*/ 675 h 679"/>
                <a:gd name="T60" fmla="*/ 1255 w 3373"/>
                <a:gd name="T61" fmla="*/ 659 h 679"/>
                <a:gd name="T62" fmla="*/ 1054 w 3373"/>
                <a:gd name="T63" fmla="*/ 635 h 679"/>
                <a:gd name="T64" fmla="*/ 865 w 3373"/>
                <a:gd name="T65" fmla="*/ 603 h 679"/>
                <a:gd name="T66" fmla="*/ 690 w 3373"/>
                <a:gd name="T67" fmla="*/ 562 h 679"/>
                <a:gd name="T68" fmla="*/ 531 w 3373"/>
                <a:gd name="T69" fmla="*/ 514 h 679"/>
                <a:gd name="T70" fmla="*/ 389 w 3373"/>
                <a:gd name="T71" fmla="*/ 460 h 679"/>
                <a:gd name="T72" fmla="*/ 266 w 3373"/>
                <a:gd name="T73" fmla="*/ 399 h 679"/>
                <a:gd name="T74" fmla="*/ 164 w 3373"/>
                <a:gd name="T75" fmla="*/ 333 h 679"/>
                <a:gd name="T76" fmla="*/ 86 w 3373"/>
                <a:gd name="T77" fmla="*/ 262 h 679"/>
                <a:gd name="T78" fmla="*/ 32 w 3373"/>
                <a:gd name="T79" fmla="*/ 188 h 679"/>
                <a:gd name="T80" fmla="*/ 3 w 3373"/>
                <a:gd name="T81" fmla="*/ 109 h 679"/>
                <a:gd name="T82" fmla="*/ 3 w 3373"/>
                <a:gd name="T83" fmla="*/ 34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3" h="679">
                  <a:moveTo>
                    <a:pt x="12" y="0"/>
                  </a:moveTo>
                  <a:lnTo>
                    <a:pt x="91" y="42"/>
                  </a:lnTo>
                  <a:lnTo>
                    <a:pt x="177" y="82"/>
                  </a:lnTo>
                  <a:lnTo>
                    <a:pt x="268" y="119"/>
                  </a:lnTo>
                  <a:lnTo>
                    <a:pt x="364" y="154"/>
                  </a:lnTo>
                  <a:lnTo>
                    <a:pt x="465" y="188"/>
                  </a:lnTo>
                  <a:lnTo>
                    <a:pt x="571" y="217"/>
                  </a:lnTo>
                  <a:lnTo>
                    <a:pt x="680" y="244"/>
                  </a:lnTo>
                  <a:lnTo>
                    <a:pt x="794" y="270"/>
                  </a:lnTo>
                  <a:lnTo>
                    <a:pt x="912" y="291"/>
                  </a:lnTo>
                  <a:lnTo>
                    <a:pt x="1034" y="309"/>
                  </a:lnTo>
                  <a:lnTo>
                    <a:pt x="1158" y="325"/>
                  </a:lnTo>
                  <a:lnTo>
                    <a:pt x="1287" y="338"/>
                  </a:lnTo>
                  <a:lnTo>
                    <a:pt x="1417" y="346"/>
                  </a:lnTo>
                  <a:lnTo>
                    <a:pt x="1551" y="352"/>
                  </a:lnTo>
                  <a:lnTo>
                    <a:pt x="1686" y="354"/>
                  </a:lnTo>
                  <a:lnTo>
                    <a:pt x="1822" y="352"/>
                  </a:lnTo>
                  <a:lnTo>
                    <a:pt x="1956" y="346"/>
                  </a:lnTo>
                  <a:lnTo>
                    <a:pt x="2086" y="338"/>
                  </a:lnTo>
                  <a:lnTo>
                    <a:pt x="2215" y="325"/>
                  </a:lnTo>
                  <a:lnTo>
                    <a:pt x="2340" y="309"/>
                  </a:lnTo>
                  <a:lnTo>
                    <a:pt x="2461" y="291"/>
                  </a:lnTo>
                  <a:lnTo>
                    <a:pt x="2578" y="270"/>
                  </a:lnTo>
                  <a:lnTo>
                    <a:pt x="2693" y="244"/>
                  </a:lnTo>
                  <a:lnTo>
                    <a:pt x="2803" y="217"/>
                  </a:lnTo>
                  <a:lnTo>
                    <a:pt x="2908" y="188"/>
                  </a:lnTo>
                  <a:lnTo>
                    <a:pt x="3009" y="154"/>
                  </a:lnTo>
                  <a:lnTo>
                    <a:pt x="3105" y="119"/>
                  </a:lnTo>
                  <a:lnTo>
                    <a:pt x="3197" y="82"/>
                  </a:lnTo>
                  <a:lnTo>
                    <a:pt x="3282" y="42"/>
                  </a:lnTo>
                  <a:lnTo>
                    <a:pt x="3362" y="0"/>
                  </a:lnTo>
                  <a:lnTo>
                    <a:pt x="3370" y="34"/>
                  </a:lnTo>
                  <a:lnTo>
                    <a:pt x="3373" y="69"/>
                  </a:lnTo>
                  <a:lnTo>
                    <a:pt x="3370" y="109"/>
                  </a:lnTo>
                  <a:lnTo>
                    <a:pt x="3359" y="149"/>
                  </a:lnTo>
                  <a:lnTo>
                    <a:pt x="3341" y="188"/>
                  </a:lnTo>
                  <a:lnTo>
                    <a:pt x="3318" y="225"/>
                  </a:lnTo>
                  <a:lnTo>
                    <a:pt x="3287" y="262"/>
                  </a:lnTo>
                  <a:lnTo>
                    <a:pt x="3251" y="298"/>
                  </a:lnTo>
                  <a:lnTo>
                    <a:pt x="3208" y="333"/>
                  </a:lnTo>
                  <a:lnTo>
                    <a:pt x="3160" y="366"/>
                  </a:lnTo>
                  <a:lnTo>
                    <a:pt x="3107" y="399"/>
                  </a:lnTo>
                  <a:lnTo>
                    <a:pt x="3047" y="429"/>
                  </a:lnTo>
                  <a:lnTo>
                    <a:pt x="2983" y="460"/>
                  </a:lnTo>
                  <a:lnTo>
                    <a:pt x="2915" y="487"/>
                  </a:lnTo>
                  <a:lnTo>
                    <a:pt x="2841" y="514"/>
                  </a:lnTo>
                  <a:lnTo>
                    <a:pt x="2764" y="538"/>
                  </a:lnTo>
                  <a:lnTo>
                    <a:pt x="2682" y="562"/>
                  </a:lnTo>
                  <a:lnTo>
                    <a:pt x="2596" y="584"/>
                  </a:lnTo>
                  <a:lnTo>
                    <a:pt x="2507" y="603"/>
                  </a:lnTo>
                  <a:lnTo>
                    <a:pt x="2414" y="620"/>
                  </a:lnTo>
                  <a:lnTo>
                    <a:pt x="2318" y="635"/>
                  </a:lnTo>
                  <a:lnTo>
                    <a:pt x="2220" y="649"/>
                  </a:lnTo>
                  <a:lnTo>
                    <a:pt x="2117" y="659"/>
                  </a:lnTo>
                  <a:lnTo>
                    <a:pt x="2013" y="669"/>
                  </a:lnTo>
                  <a:lnTo>
                    <a:pt x="1906" y="675"/>
                  </a:lnTo>
                  <a:lnTo>
                    <a:pt x="1798" y="678"/>
                  </a:lnTo>
                  <a:lnTo>
                    <a:pt x="1686" y="679"/>
                  </a:lnTo>
                  <a:lnTo>
                    <a:pt x="1575" y="678"/>
                  </a:lnTo>
                  <a:lnTo>
                    <a:pt x="1467" y="675"/>
                  </a:lnTo>
                  <a:lnTo>
                    <a:pt x="1360" y="669"/>
                  </a:lnTo>
                  <a:lnTo>
                    <a:pt x="1255" y="659"/>
                  </a:lnTo>
                  <a:lnTo>
                    <a:pt x="1153" y="649"/>
                  </a:lnTo>
                  <a:lnTo>
                    <a:pt x="1054" y="635"/>
                  </a:lnTo>
                  <a:lnTo>
                    <a:pt x="958" y="620"/>
                  </a:lnTo>
                  <a:lnTo>
                    <a:pt x="865" y="603"/>
                  </a:lnTo>
                  <a:lnTo>
                    <a:pt x="776" y="584"/>
                  </a:lnTo>
                  <a:lnTo>
                    <a:pt x="690" y="562"/>
                  </a:lnTo>
                  <a:lnTo>
                    <a:pt x="609" y="538"/>
                  </a:lnTo>
                  <a:lnTo>
                    <a:pt x="531" y="514"/>
                  </a:lnTo>
                  <a:lnTo>
                    <a:pt x="458" y="487"/>
                  </a:lnTo>
                  <a:lnTo>
                    <a:pt x="389" y="460"/>
                  </a:lnTo>
                  <a:lnTo>
                    <a:pt x="326" y="429"/>
                  </a:lnTo>
                  <a:lnTo>
                    <a:pt x="266" y="399"/>
                  </a:lnTo>
                  <a:lnTo>
                    <a:pt x="213" y="366"/>
                  </a:lnTo>
                  <a:lnTo>
                    <a:pt x="164" y="333"/>
                  </a:lnTo>
                  <a:lnTo>
                    <a:pt x="122" y="298"/>
                  </a:lnTo>
                  <a:lnTo>
                    <a:pt x="86" y="262"/>
                  </a:lnTo>
                  <a:lnTo>
                    <a:pt x="55" y="225"/>
                  </a:lnTo>
                  <a:lnTo>
                    <a:pt x="32" y="188"/>
                  </a:lnTo>
                  <a:lnTo>
                    <a:pt x="14" y="149"/>
                  </a:lnTo>
                  <a:lnTo>
                    <a:pt x="3" y="109"/>
                  </a:lnTo>
                  <a:lnTo>
                    <a:pt x="0" y="69"/>
                  </a:lnTo>
                  <a:lnTo>
                    <a:pt x="3" y="34"/>
                  </a:lnTo>
                  <a:lnTo>
                    <a:pt x="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8" name="Freeform 16"/>
            <p:cNvSpPr>
              <a:spLocks/>
            </p:cNvSpPr>
            <p:nvPr/>
          </p:nvSpPr>
          <p:spPr bwMode="auto">
            <a:xfrm>
              <a:off x="1575" y="3308"/>
              <a:ext cx="482" cy="97"/>
            </a:xfrm>
            <a:custGeom>
              <a:avLst/>
              <a:gdLst>
                <a:gd name="T0" fmla="*/ 91 w 3373"/>
                <a:gd name="T1" fmla="*/ 42 h 679"/>
                <a:gd name="T2" fmla="*/ 268 w 3373"/>
                <a:gd name="T3" fmla="*/ 120 h 679"/>
                <a:gd name="T4" fmla="*/ 465 w 3373"/>
                <a:gd name="T5" fmla="*/ 187 h 679"/>
                <a:gd name="T6" fmla="*/ 680 w 3373"/>
                <a:gd name="T7" fmla="*/ 245 h 679"/>
                <a:gd name="T8" fmla="*/ 912 w 3373"/>
                <a:gd name="T9" fmla="*/ 291 h 679"/>
                <a:gd name="T10" fmla="*/ 1158 w 3373"/>
                <a:gd name="T11" fmla="*/ 325 h 679"/>
                <a:gd name="T12" fmla="*/ 1417 w 3373"/>
                <a:gd name="T13" fmla="*/ 346 h 679"/>
                <a:gd name="T14" fmla="*/ 1686 w 3373"/>
                <a:gd name="T15" fmla="*/ 354 h 679"/>
                <a:gd name="T16" fmla="*/ 1956 w 3373"/>
                <a:gd name="T17" fmla="*/ 346 h 679"/>
                <a:gd name="T18" fmla="*/ 2215 w 3373"/>
                <a:gd name="T19" fmla="*/ 325 h 679"/>
                <a:gd name="T20" fmla="*/ 2461 w 3373"/>
                <a:gd name="T21" fmla="*/ 291 h 679"/>
                <a:gd name="T22" fmla="*/ 2693 w 3373"/>
                <a:gd name="T23" fmla="*/ 245 h 679"/>
                <a:gd name="T24" fmla="*/ 2908 w 3373"/>
                <a:gd name="T25" fmla="*/ 187 h 679"/>
                <a:gd name="T26" fmla="*/ 3105 w 3373"/>
                <a:gd name="T27" fmla="*/ 120 h 679"/>
                <a:gd name="T28" fmla="*/ 3282 w 3373"/>
                <a:gd name="T29" fmla="*/ 42 h 679"/>
                <a:gd name="T30" fmla="*/ 3370 w 3373"/>
                <a:gd name="T31" fmla="*/ 35 h 679"/>
                <a:gd name="T32" fmla="*/ 3370 w 3373"/>
                <a:gd name="T33" fmla="*/ 109 h 679"/>
                <a:gd name="T34" fmla="*/ 3341 w 3373"/>
                <a:gd name="T35" fmla="*/ 187 h 679"/>
                <a:gd name="T36" fmla="*/ 3287 w 3373"/>
                <a:gd name="T37" fmla="*/ 262 h 679"/>
                <a:gd name="T38" fmla="*/ 3208 w 3373"/>
                <a:gd name="T39" fmla="*/ 333 h 679"/>
                <a:gd name="T40" fmla="*/ 3107 w 3373"/>
                <a:gd name="T41" fmla="*/ 399 h 679"/>
                <a:gd name="T42" fmla="*/ 2983 w 3373"/>
                <a:gd name="T43" fmla="*/ 460 h 679"/>
                <a:gd name="T44" fmla="*/ 2841 w 3373"/>
                <a:gd name="T45" fmla="*/ 515 h 679"/>
                <a:gd name="T46" fmla="*/ 2682 w 3373"/>
                <a:gd name="T47" fmla="*/ 562 h 679"/>
                <a:gd name="T48" fmla="*/ 2507 w 3373"/>
                <a:gd name="T49" fmla="*/ 603 h 679"/>
                <a:gd name="T50" fmla="*/ 2318 w 3373"/>
                <a:gd name="T51" fmla="*/ 635 h 679"/>
                <a:gd name="T52" fmla="*/ 2117 w 3373"/>
                <a:gd name="T53" fmla="*/ 659 h 679"/>
                <a:gd name="T54" fmla="*/ 1906 w 3373"/>
                <a:gd name="T55" fmla="*/ 675 h 679"/>
                <a:gd name="T56" fmla="*/ 1686 w 3373"/>
                <a:gd name="T57" fmla="*/ 679 h 679"/>
                <a:gd name="T58" fmla="*/ 1467 w 3373"/>
                <a:gd name="T59" fmla="*/ 675 h 679"/>
                <a:gd name="T60" fmla="*/ 1255 w 3373"/>
                <a:gd name="T61" fmla="*/ 659 h 679"/>
                <a:gd name="T62" fmla="*/ 1054 w 3373"/>
                <a:gd name="T63" fmla="*/ 635 h 679"/>
                <a:gd name="T64" fmla="*/ 865 w 3373"/>
                <a:gd name="T65" fmla="*/ 603 h 679"/>
                <a:gd name="T66" fmla="*/ 690 w 3373"/>
                <a:gd name="T67" fmla="*/ 562 h 679"/>
                <a:gd name="T68" fmla="*/ 531 w 3373"/>
                <a:gd name="T69" fmla="*/ 515 h 679"/>
                <a:gd name="T70" fmla="*/ 389 w 3373"/>
                <a:gd name="T71" fmla="*/ 460 h 679"/>
                <a:gd name="T72" fmla="*/ 266 w 3373"/>
                <a:gd name="T73" fmla="*/ 399 h 679"/>
                <a:gd name="T74" fmla="*/ 164 w 3373"/>
                <a:gd name="T75" fmla="*/ 333 h 679"/>
                <a:gd name="T76" fmla="*/ 86 w 3373"/>
                <a:gd name="T77" fmla="*/ 262 h 679"/>
                <a:gd name="T78" fmla="*/ 32 w 3373"/>
                <a:gd name="T79" fmla="*/ 187 h 679"/>
                <a:gd name="T80" fmla="*/ 3 w 3373"/>
                <a:gd name="T81" fmla="*/ 109 h 679"/>
                <a:gd name="T82" fmla="*/ 3 w 3373"/>
                <a:gd name="T83" fmla="*/ 35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3" h="679">
                  <a:moveTo>
                    <a:pt x="12" y="0"/>
                  </a:moveTo>
                  <a:lnTo>
                    <a:pt x="91" y="42"/>
                  </a:lnTo>
                  <a:lnTo>
                    <a:pt x="177" y="82"/>
                  </a:lnTo>
                  <a:lnTo>
                    <a:pt x="268" y="120"/>
                  </a:lnTo>
                  <a:lnTo>
                    <a:pt x="364" y="154"/>
                  </a:lnTo>
                  <a:lnTo>
                    <a:pt x="465" y="187"/>
                  </a:lnTo>
                  <a:lnTo>
                    <a:pt x="571" y="217"/>
                  </a:lnTo>
                  <a:lnTo>
                    <a:pt x="680" y="245"/>
                  </a:lnTo>
                  <a:lnTo>
                    <a:pt x="794" y="270"/>
                  </a:lnTo>
                  <a:lnTo>
                    <a:pt x="912" y="291"/>
                  </a:lnTo>
                  <a:lnTo>
                    <a:pt x="1034" y="310"/>
                  </a:lnTo>
                  <a:lnTo>
                    <a:pt x="1158" y="325"/>
                  </a:lnTo>
                  <a:lnTo>
                    <a:pt x="1287" y="338"/>
                  </a:lnTo>
                  <a:lnTo>
                    <a:pt x="1417" y="346"/>
                  </a:lnTo>
                  <a:lnTo>
                    <a:pt x="1551" y="352"/>
                  </a:lnTo>
                  <a:lnTo>
                    <a:pt x="1686" y="354"/>
                  </a:lnTo>
                  <a:lnTo>
                    <a:pt x="1822" y="352"/>
                  </a:lnTo>
                  <a:lnTo>
                    <a:pt x="1956" y="346"/>
                  </a:lnTo>
                  <a:lnTo>
                    <a:pt x="2086" y="338"/>
                  </a:lnTo>
                  <a:lnTo>
                    <a:pt x="2215" y="325"/>
                  </a:lnTo>
                  <a:lnTo>
                    <a:pt x="2340" y="310"/>
                  </a:lnTo>
                  <a:lnTo>
                    <a:pt x="2461" y="291"/>
                  </a:lnTo>
                  <a:lnTo>
                    <a:pt x="2578" y="270"/>
                  </a:lnTo>
                  <a:lnTo>
                    <a:pt x="2693" y="245"/>
                  </a:lnTo>
                  <a:lnTo>
                    <a:pt x="2803" y="217"/>
                  </a:lnTo>
                  <a:lnTo>
                    <a:pt x="2908" y="187"/>
                  </a:lnTo>
                  <a:lnTo>
                    <a:pt x="3009" y="154"/>
                  </a:lnTo>
                  <a:lnTo>
                    <a:pt x="3105" y="120"/>
                  </a:lnTo>
                  <a:lnTo>
                    <a:pt x="3197" y="82"/>
                  </a:lnTo>
                  <a:lnTo>
                    <a:pt x="3282" y="42"/>
                  </a:lnTo>
                  <a:lnTo>
                    <a:pt x="3362" y="0"/>
                  </a:lnTo>
                  <a:lnTo>
                    <a:pt x="3370" y="35"/>
                  </a:lnTo>
                  <a:lnTo>
                    <a:pt x="3373" y="69"/>
                  </a:lnTo>
                  <a:lnTo>
                    <a:pt x="3370" y="109"/>
                  </a:lnTo>
                  <a:lnTo>
                    <a:pt x="3359" y="149"/>
                  </a:lnTo>
                  <a:lnTo>
                    <a:pt x="3341" y="187"/>
                  </a:lnTo>
                  <a:lnTo>
                    <a:pt x="3318" y="226"/>
                  </a:lnTo>
                  <a:lnTo>
                    <a:pt x="3287" y="262"/>
                  </a:lnTo>
                  <a:lnTo>
                    <a:pt x="3251" y="298"/>
                  </a:lnTo>
                  <a:lnTo>
                    <a:pt x="3208" y="333"/>
                  </a:lnTo>
                  <a:lnTo>
                    <a:pt x="3160" y="366"/>
                  </a:lnTo>
                  <a:lnTo>
                    <a:pt x="3107" y="399"/>
                  </a:lnTo>
                  <a:lnTo>
                    <a:pt x="3047" y="429"/>
                  </a:lnTo>
                  <a:lnTo>
                    <a:pt x="2983" y="460"/>
                  </a:lnTo>
                  <a:lnTo>
                    <a:pt x="2915" y="487"/>
                  </a:lnTo>
                  <a:lnTo>
                    <a:pt x="2841" y="515"/>
                  </a:lnTo>
                  <a:lnTo>
                    <a:pt x="2764" y="539"/>
                  </a:lnTo>
                  <a:lnTo>
                    <a:pt x="2682" y="562"/>
                  </a:lnTo>
                  <a:lnTo>
                    <a:pt x="2596" y="584"/>
                  </a:lnTo>
                  <a:lnTo>
                    <a:pt x="2507" y="603"/>
                  </a:lnTo>
                  <a:lnTo>
                    <a:pt x="2414" y="621"/>
                  </a:lnTo>
                  <a:lnTo>
                    <a:pt x="2318" y="635"/>
                  </a:lnTo>
                  <a:lnTo>
                    <a:pt x="2220" y="649"/>
                  </a:lnTo>
                  <a:lnTo>
                    <a:pt x="2117" y="659"/>
                  </a:lnTo>
                  <a:lnTo>
                    <a:pt x="2013" y="669"/>
                  </a:lnTo>
                  <a:lnTo>
                    <a:pt x="1906" y="675"/>
                  </a:lnTo>
                  <a:lnTo>
                    <a:pt x="1798" y="678"/>
                  </a:lnTo>
                  <a:lnTo>
                    <a:pt x="1686" y="679"/>
                  </a:lnTo>
                  <a:lnTo>
                    <a:pt x="1575" y="678"/>
                  </a:lnTo>
                  <a:lnTo>
                    <a:pt x="1467" y="675"/>
                  </a:lnTo>
                  <a:lnTo>
                    <a:pt x="1360" y="669"/>
                  </a:lnTo>
                  <a:lnTo>
                    <a:pt x="1255" y="659"/>
                  </a:lnTo>
                  <a:lnTo>
                    <a:pt x="1153" y="649"/>
                  </a:lnTo>
                  <a:lnTo>
                    <a:pt x="1054" y="635"/>
                  </a:lnTo>
                  <a:lnTo>
                    <a:pt x="958" y="621"/>
                  </a:lnTo>
                  <a:lnTo>
                    <a:pt x="865" y="603"/>
                  </a:lnTo>
                  <a:lnTo>
                    <a:pt x="776" y="584"/>
                  </a:lnTo>
                  <a:lnTo>
                    <a:pt x="690" y="562"/>
                  </a:lnTo>
                  <a:lnTo>
                    <a:pt x="609" y="539"/>
                  </a:lnTo>
                  <a:lnTo>
                    <a:pt x="531" y="515"/>
                  </a:lnTo>
                  <a:lnTo>
                    <a:pt x="458" y="487"/>
                  </a:lnTo>
                  <a:lnTo>
                    <a:pt x="389" y="460"/>
                  </a:lnTo>
                  <a:lnTo>
                    <a:pt x="326" y="429"/>
                  </a:lnTo>
                  <a:lnTo>
                    <a:pt x="266" y="399"/>
                  </a:lnTo>
                  <a:lnTo>
                    <a:pt x="213" y="366"/>
                  </a:lnTo>
                  <a:lnTo>
                    <a:pt x="164" y="333"/>
                  </a:lnTo>
                  <a:lnTo>
                    <a:pt x="122" y="298"/>
                  </a:lnTo>
                  <a:lnTo>
                    <a:pt x="86" y="262"/>
                  </a:lnTo>
                  <a:lnTo>
                    <a:pt x="55" y="226"/>
                  </a:lnTo>
                  <a:lnTo>
                    <a:pt x="32" y="187"/>
                  </a:lnTo>
                  <a:lnTo>
                    <a:pt x="14" y="149"/>
                  </a:lnTo>
                  <a:lnTo>
                    <a:pt x="3" y="109"/>
                  </a:lnTo>
                  <a:lnTo>
                    <a:pt x="0" y="69"/>
                  </a:lnTo>
                  <a:lnTo>
                    <a:pt x="3" y="35"/>
                  </a:lnTo>
                  <a:lnTo>
                    <a:pt x="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9" name="Freeform 17"/>
            <p:cNvSpPr>
              <a:spLocks/>
            </p:cNvSpPr>
            <p:nvPr/>
          </p:nvSpPr>
          <p:spPr bwMode="auto">
            <a:xfrm>
              <a:off x="1575" y="3389"/>
              <a:ext cx="482" cy="97"/>
            </a:xfrm>
            <a:custGeom>
              <a:avLst/>
              <a:gdLst>
                <a:gd name="T0" fmla="*/ 91 w 3373"/>
                <a:gd name="T1" fmla="*/ 42 h 680"/>
                <a:gd name="T2" fmla="*/ 268 w 3373"/>
                <a:gd name="T3" fmla="*/ 119 h 680"/>
                <a:gd name="T4" fmla="*/ 465 w 3373"/>
                <a:gd name="T5" fmla="*/ 187 h 680"/>
                <a:gd name="T6" fmla="*/ 680 w 3373"/>
                <a:gd name="T7" fmla="*/ 245 h 680"/>
                <a:gd name="T8" fmla="*/ 912 w 3373"/>
                <a:gd name="T9" fmla="*/ 291 h 680"/>
                <a:gd name="T10" fmla="*/ 1158 w 3373"/>
                <a:gd name="T11" fmla="*/ 326 h 680"/>
                <a:gd name="T12" fmla="*/ 1417 w 3373"/>
                <a:gd name="T13" fmla="*/ 347 h 680"/>
                <a:gd name="T14" fmla="*/ 1686 w 3373"/>
                <a:gd name="T15" fmla="*/ 354 h 680"/>
                <a:gd name="T16" fmla="*/ 1956 w 3373"/>
                <a:gd name="T17" fmla="*/ 347 h 680"/>
                <a:gd name="T18" fmla="*/ 2215 w 3373"/>
                <a:gd name="T19" fmla="*/ 326 h 680"/>
                <a:gd name="T20" fmla="*/ 2461 w 3373"/>
                <a:gd name="T21" fmla="*/ 291 h 680"/>
                <a:gd name="T22" fmla="*/ 2693 w 3373"/>
                <a:gd name="T23" fmla="*/ 245 h 680"/>
                <a:gd name="T24" fmla="*/ 2908 w 3373"/>
                <a:gd name="T25" fmla="*/ 187 h 680"/>
                <a:gd name="T26" fmla="*/ 3105 w 3373"/>
                <a:gd name="T27" fmla="*/ 119 h 680"/>
                <a:gd name="T28" fmla="*/ 3282 w 3373"/>
                <a:gd name="T29" fmla="*/ 42 h 680"/>
                <a:gd name="T30" fmla="*/ 3370 w 3373"/>
                <a:gd name="T31" fmla="*/ 34 h 680"/>
                <a:gd name="T32" fmla="*/ 3370 w 3373"/>
                <a:gd name="T33" fmla="*/ 108 h 680"/>
                <a:gd name="T34" fmla="*/ 3341 w 3373"/>
                <a:gd name="T35" fmla="*/ 187 h 680"/>
                <a:gd name="T36" fmla="*/ 3287 w 3373"/>
                <a:gd name="T37" fmla="*/ 262 h 680"/>
                <a:gd name="T38" fmla="*/ 3208 w 3373"/>
                <a:gd name="T39" fmla="*/ 332 h 680"/>
                <a:gd name="T40" fmla="*/ 3107 w 3373"/>
                <a:gd name="T41" fmla="*/ 398 h 680"/>
                <a:gd name="T42" fmla="*/ 2983 w 3373"/>
                <a:gd name="T43" fmla="*/ 459 h 680"/>
                <a:gd name="T44" fmla="*/ 2841 w 3373"/>
                <a:gd name="T45" fmla="*/ 514 h 680"/>
                <a:gd name="T46" fmla="*/ 2682 w 3373"/>
                <a:gd name="T47" fmla="*/ 562 h 680"/>
                <a:gd name="T48" fmla="*/ 2507 w 3373"/>
                <a:gd name="T49" fmla="*/ 603 h 680"/>
                <a:gd name="T50" fmla="*/ 2318 w 3373"/>
                <a:gd name="T51" fmla="*/ 636 h 680"/>
                <a:gd name="T52" fmla="*/ 2117 w 3373"/>
                <a:gd name="T53" fmla="*/ 660 h 680"/>
                <a:gd name="T54" fmla="*/ 1906 w 3373"/>
                <a:gd name="T55" fmla="*/ 674 h 680"/>
                <a:gd name="T56" fmla="*/ 1686 w 3373"/>
                <a:gd name="T57" fmla="*/ 680 h 680"/>
                <a:gd name="T58" fmla="*/ 1467 w 3373"/>
                <a:gd name="T59" fmla="*/ 674 h 680"/>
                <a:gd name="T60" fmla="*/ 1255 w 3373"/>
                <a:gd name="T61" fmla="*/ 660 h 680"/>
                <a:gd name="T62" fmla="*/ 1054 w 3373"/>
                <a:gd name="T63" fmla="*/ 636 h 680"/>
                <a:gd name="T64" fmla="*/ 865 w 3373"/>
                <a:gd name="T65" fmla="*/ 603 h 680"/>
                <a:gd name="T66" fmla="*/ 690 w 3373"/>
                <a:gd name="T67" fmla="*/ 562 h 680"/>
                <a:gd name="T68" fmla="*/ 531 w 3373"/>
                <a:gd name="T69" fmla="*/ 514 h 680"/>
                <a:gd name="T70" fmla="*/ 389 w 3373"/>
                <a:gd name="T71" fmla="*/ 459 h 680"/>
                <a:gd name="T72" fmla="*/ 266 w 3373"/>
                <a:gd name="T73" fmla="*/ 398 h 680"/>
                <a:gd name="T74" fmla="*/ 164 w 3373"/>
                <a:gd name="T75" fmla="*/ 332 h 680"/>
                <a:gd name="T76" fmla="*/ 86 w 3373"/>
                <a:gd name="T77" fmla="*/ 262 h 680"/>
                <a:gd name="T78" fmla="*/ 32 w 3373"/>
                <a:gd name="T79" fmla="*/ 187 h 680"/>
                <a:gd name="T80" fmla="*/ 3 w 3373"/>
                <a:gd name="T81" fmla="*/ 108 h 680"/>
                <a:gd name="T82" fmla="*/ 3 w 3373"/>
                <a:gd name="T83" fmla="*/ 34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3" h="680">
                  <a:moveTo>
                    <a:pt x="12" y="0"/>
                  </a:moveTo>
                  <a:lnTo>
                    <a:pt x="91" y="42"/>
                  </a:lnTo>
                  <a:lnTo>
                    <a:pt x="177" y="82"/>
                  </a:lnTo>
                  <a:lnTo>
                    <a:pt x="268" y="119"/>
                  </a:lnTo>
                  <a:lnTo>
                    <a:pt x="364" y="155"/>
                  </a:lnTo>
                  <a:lnTo>
                    <a:pt x="465" y="187"/>
                  </a:lnTo>
                  <a:lnTo>
                    <a:pt x="571" y="218"/>
                  </a:lnTo>
                  <a:lnTo>
                    <a:pt x="680" y="245"/>
                  </a:lnTo>
                  <a:lnTo>
                    <a:pt x="794" y="270"/>
                  </a:lnTo>
                  <a:lnTo>
                    <a:pt x="912" y="291"/>
                  </a:lnTo>
                  <a:lnTo>
                    <a:pt x="1034" y="310"/>
                  </a:lnTo>
                  <a:lnTo>
                    <a:pt x="1158" y="326"/>
                  </a:lnTo>
                  <a:lnTo>
                    <a:pt x="1287" y="338"/>
                  </a:lnTo>
                  <a:lnTo>
                    <a:pt x="1417" y="347"/>
                  </a:lnTo>
                  <a:lnTo>
                    <a:pt x="1551" y="352"/>
                  </a:lnTo>
                  <a:lnTo>
                    <a:pt x="1686" y="354"/>
                  </a:lnTo>
                  <a:lnTo>
                    <a:pt x="1822" y="352"/>
                  </a:lnTo>
                  <a:lnTo>
                    <a:pt x="1956" y="347"/>
                  </a:lnTo>
                  <a:lnTo>
                    <a:pt x="2086" y="338"/>
                  </a:lnTo>
                  <a:lnTo>
                    <a:pt x="2215" y="326"/>
                  </a:lnTo>
                  <a:lnTo>
                    <a:pt x="2340" y="310"/>
                  </a:lnTo>
                  <a:lnTo>
                    <a:pt x="2461" y="291"/>
                  </a:lnTo>
                  <a:lnTo>
                    <a:pt x="2578" y="270"/>
                  </a:lnTo>
                  <a:lnTo>
                    <a:pt x="2693" y="245"/>
                  </a:lnTo>
                  <a:lnTo>
                    <a:pt x="2803" y="218"/>
                  </a:lnTo>
                  <a:lnTo>
                    <a:pt x="2908" y="187"/>
                  </a:lnTo>
                  <a:lnTo>
                    <a:pt x="3009" y="155"/>
                  </a:lnTo>
                  <a:lnTo>
                    <a:pt x="3105" y="119"/>
                  </a:lnTo>
                  <a:lnTo>
                    <a:pt x="3197" y="82"/>
                  </a:lnTo>
                  <a:lnTo>
                    <a:pt x="3282" y="42"/>
                  </a:lnTo>
                  <a:lnTo>
                    <a:pt x="3362" y="0"/>
                  </a:lnTo>
                  <a:lnTo>
                    <a:pt x="3370" y="34"/>
                  </a:lnTo>
                  <a:lnTo>
                    <a:pt x="3373" y="68"/>
                  </a:lnTo>
                  <a:lnTo>
                    <a:pt x="3370" y="108"/>
                  </a:lnTo>
                  <a:lnTo>
                    <a:pt x="3359" y="148"/>
                  </a:lnTo>
                  <a:lnTo>
                    <a:pt x="3341" y="187"/>
                  </a:lnTo>
                  <a:lnTo>
                    <a:pt x="3318" y="225"/>
                  </a:lnTo>
                  <a:lnTo>
                    <a:pt x="3287" y="262"/>
                  </a:lnTo>
                  <a:lnTo>
                    <a:pt x="3251" y="297"/>
                  </a:lnTo>
                  <a:lnTo>
                    <a:pt x="3208" y="332"/>
                  </a:lnTo>
                  <a:lnTo>
                    <a:pt x="3160" y="366"/>
                  </a:lnTo>
                  <a:lnTo>
                    <a:pt x="3107" y="398"/>
                  </a:lnTo>
                  <a:lnTo>
                    <a:pt x="3047" y="430"/>
                  </a:lnTo>
                  <a:lnTo>
                    <a:pt x="2983" y="459"/>
                  </a:lnTo>
                  <a:lnTo>
                    <a:pt x="2915" y="487"/>
                  </a:lnTo>
                  <a:lnTo>
                    <a:pt x="2841" y="514"/>
                  </a:lnTo>
                  <a:lnTo>
                    <a:pt x="2764" y="539"/>
                  </a:lnTo>
                  <a:lnTo>
                    <a:pt x="2682" y="562"/>
                  </a:lnTo>
                  <a:lnTo>
                    <a:pt x="2596" y="583"/>
                  </a:lnTo>
                  <a:lnTo>
                    <a:pt x="2507" y="603"/>
                  </a:lnTo>
                  <a:lnTo>
                    <a:pt x="2414" y="620"/>
                  </a:lnTo>
                  <a:lnTo>
                    <a:pt x="2318" y="636"/>
                  </a:lnTo>
                  <a:lnTo>
                    <a:pt x="2220" y="649"/>
                  </a:lnTo>
                  <a:lnTo>
                    <a:pt x="2117" y="660"/>
                  </a:lnTo>
                  <a:lnTo>
                    <a:pt x="2013" y="668"/>
                  </a:lnTo>
                  <a:lnTo>
                    <a:pt x="1906" y="674"/>
                  </a:lnTo>
                  <a:lnTo>
                    <a:pt x="1798" y="679"/>
                  </a:lnTo>
                  <a:lnTo>
                    <a:pt x="1686" y="680"/>
                  </a:lnTo>
                  <a:lnTo>
                    <a:pt x="1575" y="679"/>
                  </a:lnTo>
                  <a:lnTo>
                    <a:pt x="1467" y="674"/>
                  </a:lnTo>
                  <a:lnTo>
                    <a:pt x="1360" y="668"/>
                  </a:lnTo>
                  <a:lnTo>
                    <a:pt x="1255" y="660"/>
                  </a:lnTo>
                  <a:lnTo>
                    <a:pt x="1153" y="649"/>
                  </a:lnTo>
                  <a:lnTo>
                    <a:pt x="1054" y="636"/>
                  </a:lnTo>
                  <a:lnTo>
                    <a:pt x="958" y="620"/>
                  </a:lnTo>
                  <a:lnTo>
                    <a:pt x="865" y="603"/>
                  </a:lnTo>
                  <a:lnTo>
                    <a:pt x="776" y="583"/>
                  </a:lnTo>
                  <a:lnTo>
                    <a:pt x="690" y="562"/>
                  </a:lnTo>
                  <a:lnTo>
                    <a:pt x="609" y="539"/>
                  </a:lnTo>
                  <a:lnTo>
                    <a:pt x="531" y="514"/>
                  </a:lnTo>
                  <a:lnTo>
                    <a:pt x="458" y="487"/>
                  </a:lnTo>
                  <a:lnTo>
                    <a:pt x="389" y="459"/>
                  </a:lnTo>
                  <a:lnTo>
                    <a:pt x="326" y="430"/>
                  </a:lnTo>
                  <a:lnTo>
                    <a:pt x="266" y="398"/>
                  </a:lnTo>
                  <a:lnTo>
                    <a:pt x="213" y="366"/>
                  </a:lnTo>
                  <a:lnTo>
                    <a:pt x="164" y="332"/>
                  </a:lnTo>
                  <a:lnTo>
                    <a:pt x="122" y="297"/>
                  </a:lnTo>
                  <a:lnTo>
                    <a:pt x="86" y="262"/>
                  </a:lnTo>
                  <a:lnTo>
                    <a:pt x="55" y="225"/>
                  </a:lnTo>
                  <a:lnTo>
                    <a:pt x="32" y="187"/>
                  </a:lnTo>
                  <a:lnTo>
                    <a:pt x="14" y="148"/>
                  </a:lnTo>
                  <a:lnTo>
                    <a:pt x="3" y="108"/>
                  </a:lnTo>
                  <a:lnTo>
                    <a:pt x="0" y="68"/>
                  </a:lnTo>
                  <a:lnTo>
                    <a:pt x="3" y="34"/>
                  </a:lnTo>
                  <a:lnTo>
                    <a:pt x="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03" name="Freeform 56"/>
          <p:cNvSpPr>
            <a:spLocks/>
          </p:cNvSpPr>
          <p:nvPr/>
        </p:nvSpPr>
        <p:spPr bwMode="auto">
          <a:xfrm>
            <a:off x="3726216" y="443626"/>
            <a:ext cx="159926" cy="191505"/>
          </a:xfrm>
          <a:custGeom>
            <a:avLst/>
            <a:gdLst>
              <a:gd name="T0" fmla="*/ 701 w 2765"/>
              <a:gd name="T1" fmla="*/ 0 h 3308"/>
              <a:gd name="T2" fmla="*/ 2066 w 2765"/>
              <a:gd name="T3" fmla="*/ 0 h 3308"/>
              <a:gd name="T4" fmla="*/ 2066 w 2765"/>
              <a:gd name="T5" fmla="*/ 1731 h 3308"/>
              <a:gd name="T6" fmla="*/ 1584 w 2765"/>
              <a:gd name="T7" fmla="*/ 1731 h 3308"/>
              <a:gd name="T8" fmla="*/ 1584 w 2765"/>
              <a:gd name="T9" fmla="*/ 1913 h 3308"/>
              <a:gd name="T10" fmla="*/ 2263 w 2765"/>
              <a:gd name="T11" fmla="*/ 1913 h 3308"/>
              <a:gd name="T12" fmla="*/ 2263 w 2765"/>
              <a:gd name="T13" fmla="*/ 2026 h 3308"/>
              <a:gd name="T14" fmla="*/ 2420 w 2765"/>
              <a:gd name="T15" fmla="*/ 2026 h 3308"/>
              <a:gd name="T16" fmla="*/ 2420 w 2765"/>
              <a:gd name="T17" fmla="*/ 1242 h 3308"/>
              <a:gd name="T18" fmla="*/ 2765 w 2765"/>
              <a:gd name="T19" fmla="*/ 1242 h 3308"/>
              <a:gd name="T20" fmla="*/ 2765 w 2765"/>
              <a:gd name="T21" fmla="*/ 1514 h 3308"/>
              <a:gd name="T22" fmla="*/ 2554 w 2765"/>
              <a:gd name="T23" fmla="*/ 1514 h 3308"/>
              <a:gd name="T24" fmla="*/ 2554 w 2765"/>
              <a:gd name="T25" fmla="*/ 2162 h 3308"/>
              <a:gd name="T26" fmla="*/ 2263 w 2765"/>
              <a:gd name="T27" fmla="*/ 2162 h 3308"/>
              <a:gd name="T28" fmla="*/ 2263 w 2765"/>
              <a:gd name="T29" fmla="*/ 2401 h 3308"/>
              <a:gd name="T30" fmla="*/ 1698 w 2765"/>
              <a:gd name="T31" fmla="*/ 2401 h 3308"/>
              <a:gd name="T32" fmla="*/ 1698 w 2765"/>
              <a:gd name="T33" fmla="*/ 2610 h 3308"/>
              <a:gd name="T34" fmla="*/ 1584 w 2765"/>
              <a:gd name="T35" fmla="*/ 2610 h 3308"/>
              <a:gd name="T36" fmla="*/ 1584 w 2765"/>
              <a:gd name="T37" fmla="*/ 2792 h 3308"/>
              <a:gd name="T38" fmla="*/ 2107 w 2765"/>
              <a:gd name="T39" fmla="*/ 2792 h 3308"/>
              <a:gd name="T40" fmla="*/ 2107 w 2765"/>
              <a:gd name="T41" fmla="*/ 3201 h 3308"/>
              <a:gd name="T42" fmla="*/ 1972 w 2765"/>
              <a:gd name="T43" fmla="*/ 3201 h 3308"/>
              <a:gd name="T44" fmla="*/ 1972 w 2765"/>
              <a:gd name="T45" fmla="*/ 2928 h 3308"/>
              <a:gd name="T46" fmla="*/ 1450 w 2765"/>
              <a:gd name="T47" fmla="*/ 2928 h 3308"/>
              <a:gd name="T48" fmla="*/ 1450 w 2765"/>
              <a:gd name="T49" fmla="*/ 3308 h 3308"/>
              <a:gd name="T50" fmla="*/ 1315 w 2765"/>
              <a:gd name="T51" fmla="*/ 3308 h 3308"/>
              <a:gd name="T52" fmla="*/ 1315 w 2765"/>
              <a:gd name="T53" fmla="*/ 2928 h 3308"/>
              <a:gd name="T54" fmla="*/ 793 w 2765"/>
              <a:gd name="T55" fmla="*/ 2928 h 3308"/>
              <a:gd name="T56" fmla="*/ 793 w 2765"/>
              <a:gd name="T57" fmla="*/ 3201 h 3308"/>
              <a:gd name="T58" fmla="*/ 659 w 2765"/>
              <a:gd name="T59" fmla="*/ 3201 h 3308"/>
              <a:gd name="T60" fmla="*/ 659 w 2765"/>
              <a:gd name="T61" fmla="*/ 2792 h 3308"/>
              <a:gd name="T62" fmla="*/ 1181 w 2765"/>
              <a:gd name="T63" fmla="*/ 2792 h 3308"/>
              <a:gd name="T64" fmla="*/ 1181 w 2765"/>
              <a:gd name="T65" fmla="*/ 2610 h 3308"/>
              <a:gd name="T66" fmla="*/ 1068 w 2765"/>
              <a:gd name="T67" fmla="*/ 2610 h 3308"/>
              <a:gd name="T68" fmla="*/ 1068 w 2765"/>
              <a:gd name="T69" fmla="*/ 2401 h 3308"/>
              <a:gd name="T70" fmla="*/ 502 w 2765"/>
              <a:gd name="T71" fmla="*/ 2401 h 3308"/>
              <a:gd name="T72" fmla="*/ 502 w 2765"/>
              <a:gd name="T73" fmla="*/ 2162 h 3308"/>
              <a:gd name="T74" fmla="*/ 211 w 2765"/>
              <a:gd name="T75" fmla="*/ 2162 h 3308"/>
              <a:gd name="T76" fmla="*/ 211 w 2765"/>
              <a:gd name="T77" fmla="*/ 1514 h 3308"/>
              <a:gd name="T78" fmla="*/ 0 w 2765"/>
              <a:gd name="T79" fmla="*/ 1514 h 3308"/>
              <a:gd name="T80" fmla="*/ 0 w 2765"/>
              <a:gd name="T81" fmla="*/ 1242 h 3308"/>
              <a:gd name="T82" fmla="*/ 347 w 2765"/>
              <a:gd name="T83" fmla="*/ 1242 h 3308"/>
              <a:gd name="T84" fmla="*/ 346 w 2765"/>
              <a:gd name="T85" fmla="*/ 2026 h 3308"/>
              <a:gd name="T86" fmla="*/ 502 w 2765"/>
              <a:gd name="T87" fmla="*/ 2026 h 3308"/>
              <a:gd name="T88" fmla="*/ 502 w 2765"/>
              <a:gd name="T89" fmla="*/ 1913 h 3308"/>
              <a:gd name="T90" fmla="*/ 1181 w 2765"/>
              <a:gd name="T91" fmla="*/ 1913 h 3308"/>
              <a:gd name="T92" fmla="*/ 1181 w 2765"/>
              <a:gd name="T93" fmla="*/ 1731 h 3308"/>
              <a:gd name="T94" fmla="*/ 701 w 2765"/>
              <a:gd name="T95" fmla="*/ 1731 h 3308"/>
              <a:gd name="T96" fmla="*/ 701 w 2765"/>
              <a:gd name="T97" fmla="*/ 0 h 3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65" h="3308">
                <a:moveTo>
                  <a:pt x="701" y="0"/>
                </a:moveTo>
                <a:lnTo>
                  <a:pt x="2066" y="0"/>
                </a:lnTo>
                <a:lnTo>
                  <a:pt x="2066" y="1731"/>
                </a:lnTo>
                <a:lnTo>
                  <a:pt x="1584" y="1731"/>
                </a:lnTo>
                <a:lnTo>
                  <a:pt x="1584" y="1913"/>
                </a:lnTo>
                <a:lnTo>
                  <a:pt x="2263" y="1913"/>
                </a:lnTo>
                <a:lnTo>
                  <a:pt x="2263" y="2026"/>
                </a:lnTo>
                <a:lnTo>
                  <a:pt x="2420" y="2026"/>
                </a:lnTo>
                <a:lnTo>
                  <a:pt x="2420" y="1242"/>
                </a:lnTo>
                <a:lnTo>
                  <a:pt x="2765" y="1242"/>
                </a:lnTo>
                <a:lnTo>
                  <a:pt x="2765" y="1514"/>
                </a:lnTo>
                <a:lnTo>
                  <a:pt x="2554" y="1514"/>
                </a:lnTo>
                <a:lnTo>
                  <a:pt x="2554" y="2162"/>
                </a:lnTo>
                <a:lnTo>
                  <a:pt x="2263" y="2162"/>
                </a:lnTo>
                <a:lnTo>
                  <a:pt x="2263" y="2401"/>
                </a:lnTo>
                <a:lnTo>
                  <a:pt x="1698" y="2401"/>
                </a:lnTo>
                <a:lnTo>
                  <a:pt x="1698" y="2610"/>
                </a:lnTo>
                <a:lnTo>
                  <a:pt x="1584" y="2610"/>
                </a:lnTo>
                <a:lnTo>
                  <a:pt x="1584" y="2792"/>
                </a:lnTo>
                <a:lnTo>
                  <a:pt x="2107" y="2792"/>
                </a:lnTo>
                <a:lnTo>
                  <a:pt x="2107" y="3201"/>
                </a:lnTo>
                <a:lnTo>
                  <a:pt x="1972" y="3201"/>
                </a:lnTo>
                <a:lnTo>
                  <a:pt x="1972" y="2928"/>
                </a:lnTo>
                <a:lnTo>
                  <a:pt x="1450" y="2928"/>
                </a:lnTo>
                <a:lnTo>
                  <a:pt x="1450" y="3308"/>
                </a:lnTo>
                <a:lnTo>
                  <a:pt x="1315" y="3308"/>
                </a:lnTo>
                <a:lnTo>
                  <a:pt x="1315" y="2928"/>
                </a:lnTo>
                <a:lnTo>
                  <a:pt x="793" y="2928"/>
                </a:lnTo>
                <a:lnTo>
                  <a:pt x="793" y="3201"/>
                </a:lnTo>
                <a:lnTo>
                  <a:pt x="659" y="3201"/>
                </a:lnTo>
                <a:lnTo>
                  <a:pt x="659" y="2792"/>
                </a:lnTo>
                <a:lnTo>
                  <a:pt x="1181" y="2792"/>
                </a:lnTo>
                <a:lnTo>
                  <a:pt x="1181" y="2610"/>
                </a:lnTo>
                <a:lnTo>
                  <a:pt x="1068" y="2610"/>
                </a:lnTo>
                <a:lnTo>
                  <a:pt x="1068" y="2401"/>
                </a:lnTo>
                <a:lnTo>
                  <a:pt x="502" y="2401"/>
                </a:lnTo>
                <a:lnTo>
                  <a:pt x="502" y="2162"/>
                </a:lnTo>
                <a:lnTo>
                  <a:pt x="211" y="2162"/>
                </a:lnTo>
                <a:lnTo>
                  <a:pt x="211" y="1514"/>
                </a:lnTo>
                <a:lnTo>
                  <a:pt x="0" y="1514"/>
                </a:lnTo>
                <a:lnTo>
                  <a:pt x="0" y="1242"/>
                </a:lnTo>
                <a:lnTo>
                  <a:pt x="347" y="1242"/>
                </a:lnTo>
                <a:lnTo>
                  <a:pt x="346" y="2026"/>
                </a:lnTo>
                <a:lnTo>
                  <a:pt x="502" y="2026"/>
                </a:lnTo>
                <a:lnTo>
                  <a:pt x="502" y="1913"/>
                </a:lnTo>
                <a:lnTo>
                  <a:pt x="1181" y="1913"/>
                </a:lnTo>
                <a:lnTo>
                  <a:pt x="1181" y="1731"/>
                </a:lnTo>
                <a:lnTo>
                  <a:pt x="701" y="1731"/>
                </a:lnTo>
                <a:lnTo>
                  <a:pt x="70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19" name="Group 77"/>
          <p:cNvGrpSpPr>
            <a:grpSpLocks noChangeAspect="1"/>
          </p:cNvGrpSpPr>
          <p:nvPr/>
        </p:nvGrpSpPr>
        <p:grpSpPr bwMode="auto">
          <a:xfrm>
            <a:off x="336523" y="450711"/>
            <a:ext cx="196364" cy="177335"/>
            <a:chOff x="3622" y="3152"/>
            <a:chExt cx="485" cy="438"/>
          </a:xfrm>
          <a:solidFill>
            <a:schemeClr val="tx1">
              <a:lumMod val="65000"/>
              <a:lumOff val="35000"/>
            </a:schemeClr>
          </a:solidFill>
        </p:grpSpPr>
        <p:sp>
          <p:nvSpPr>
            <p:cNvPr id="322" name="Freeform 79"/>
            <p:cNvSpPr>
              <a:spLocks/>
            </p:cNvSpPr>
            <p:nvPr/>
          </p:nvSpPr>
          <p:spPr bwMode="auto">
            <a:xfrm>
              <a:off x="3622" y="3342"/>
              <a:ext cx="485" cy="248"/>
            </a:xfrm>
            <a:custGeom>
              <a:avLst/>
              <a:gdLst>
                <a:gd name="T0" fmla="*/ 0 w 3394"/>
                <a:gd name="T1" fmla="*/ 0 h 1733"/>
                <a:gd name="T2" fmla="*/ 1252 w 3394"/>
                <a:gd name="T3" fmla="*/ 381 h 1733"/>
                <a:gd name="T4" fmla="*/ 1252 w 3394"/>
                <a:gd name="T5" fmla="*/ 652 h 1733"/>
                <a:gd name="T6" fmla="*/ 2142 w 3394"/>
                <a:gd name="T7" fmla="*/ 652 h 1733"/>
                <a:gd name="T8" fmla="*/ 2142 w 3394"/>
                <a:gd name="T9" fmla="*/ 381 h 1733"/>
                <a:gd name="T10" fmla="*/ 3394 w 3394"/>
                <a:gd name="T11" fmla="*/ 0 h 1733"/>
                <a:gd name="T12" fmla="*/ 3394 w 3394"/>
                <a:gd name="T13" fmla="*/ 1733 h 1733"/>
                <a:gd name="T14" fmla="*/ 0 w 3394"/>
                <a:gd name="T15" fmla="*/ 1733 h 1733"/>
                <a:gd name="T16" fmla="*/ 0 w 3394"/>
                <a:gd name="T17" fmla="*/ 0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94" h="1733">
                  <a:moveTo>
                    <a:pt x="0" y="0"/>
                  </a:moveTo>
                  <a:lnTo>
                    <a:pt x="1252" y="381"/>
                  </a:lnTo>
                  <a:lnTo>
                    <a:pt x="1252" y="652"/>
                  </a:lnTo>
                  <a:lnTo>
                    <a:pt x="2142" y="652"/>
                  </a:lnTo>
                  <a:lnTo>
                    <a:pt x="2142" y="381"/>
                  </a:lnTo>
                  <a:lnTo>
                    <a:pt x="3394" y="0"/>
                  </a:lnTo>
                  <a:lnTo>
                    <a:pt x="3394" y="1733"/>
                  </a:lnTo>
                  <a:lnTo>
                    <a:pt x="0" y="173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3" name="Freeform 80"/>
            <p:cNvSpPr>
              <a:spLocks noEditPoints="1"/>
            </p:cNvSpPr>
            <p:nvPr/>
          </p:nvSpPr>
          <p:spPr bwMode="auto">
            <a:xfrm>
              <a:off x="3622" y="3152"/>
              <a:ext cx="485" cy="214"/>
            </a:xfrm>
            <a:custGeom>
              <a:avLst/>
              <a:gdLst>
                <a:gd name="T0" fmla="*/ 1224 w 3394"/>
                <a:gd name="T1" fmla="*/ 370 h 1498"/>
                <a:gd name="T2" fmla="*/ 1224 w 3394"/>
                <a:gd name="T3" fmla="*/ 669 h 1498"/>
                <a:gd name="T4" fmla="*/ 2170 w 3394"/>
                <a:gd name="T5" fmla="*/ 669 h 1498"/>
                <a:gd name="T6" fmla="*/ 2170 w 3394"/>
                <a:gd name="T7" fmla="*/ 370 h 1498"/>
                <a:gd name="T8" fmla="*/ 1224 w 3394"/>
                <a:gd name="T9" fmla="*/ 370 h 1498"/>
                <a:gd name="T10" fmla="*/ 851 w 3394"/>
                <a:gd name="T11" fmla="*/ 0 h 1498"/>
                <a:gd name="T12" fmla="*/ 2543 w 3394"/>
                <a:gd name="T13" fmla="*/ 0 h 1498"/>
                <a:gd name="T14" fmla="*/ 2543 w 3394"/>
                <a:gd name="T15" fmla="*/ 669 h 1498"/>
                <a:gd name="T16" fmla="*/ 3394 w 3394"/>
                <a:gd name="T17" fmla="*/ 669 h 1498"/>
                <a:gd name="T18" fmla="*/ 3394 w 3394"/>
                <a:gd name="T19" fmla="*/ 1111 h 1498"/>
                <a:gd name="T20" fmla="*/ 2142 w 3394"/>
                <a:gd name="T21" fmla="*/ 1498 h 1498"/>
                <a:gd name="T22" fmla="*/ 2142 w 3394"/>
                <a:gd name="T23" fmla="*/ 1437 h 1498"/>
                <a:gd name="T24" fmla="*/ 1252 w 3394"/>
                <a:gd name="T25" fmla="*/ 1437 h 1498"/>
                <a:gd name="T26" fmla="*/ 1252 w 3394"/>
                <a:gd name="T27" fmla="*/ 1498 h 1498"/>
                <a:gd name="T28" fmla="*/ 0 w 3394"/>
                <a:gd name="T29" fmla="*/ 1111 h 1498"/>
                <a:gd name="T30" fmla="*/ 0 w 3394"/>
                <a:gd name="T31" fmla="*/ 669 h 1498"/>
                <a:gd name="T32" fmla="*/ 851 w 3394"/>
                <a:gd name="T33" fmla="*/ 669 h 1498"/>
                <a:gd name="T34" fmla="*/ 851 w 3394"/>
                <a:gd name="T35" fmla="*/ 0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94" h="1498">
                  <a:moveTo>
                    <a:pt x="1224" y="370"/>
                  </a:moveTo>
                  <a:lnTo>
                    <a:pt x="1224" y="669"/>
                  </a:lnTo>
                  <a:lnTo>
                    <a:pt x="2170" y="669"/>
                  </a:lnTo>
                  <a:lnTo>
                    <a:pt x="2170" y="370"/>
                  </a:lnTo>
                  <a:lnTo>
                    <a:pt x="1224" y="370"/>
                  </a:lnTo>
                  <a:close/>
                  <a:moveTo>
                    <a:pt x="851" y="0"/>
                  </a:moveTo>
                  <a:lnTo>
                    <a:pt x="2543" y="0"/>
                  </a:lnTo>
                  <a:lnTo>
                    <a:pt x="2543" y="669"/>
                  </a:lnTo>
                  <a:lnTo>
                    <a:pt x="3394" y="669"/>
                  </a:lnTo>
                  <a:lnTo>
                    <a:pt x="3394" y="1111"/>
                  </a:lnTo>
                  <a:lnTo>
                    <a:pt x="2142" y="1498"/>
                  </a:lnTo>
                  <a:lnTo>
                    <a:pt x="2142" y="1437"/>
                  </a:lnTo>
                  <a:lnTo>
                    <a:pt x="1252" y="1437"/>
                  </a:lnTo>
                  <a:lnTo>
                    <a:pt x="1252" y="1498"/>
                  </a:lnTo>
                  <a:lnTo>
                    <a:pt x="0" y="1111"/>
                  </a:lnTo>
                  <a:lnTo>
                    <a:pt x="0" y="669"/>
                  </a:lnTo>
                  <a:lnTo>
                    <a:pt x="851" y="669"/>
                  </a:lnTo>
                  <a:lnTo>
                    <a:pt x="8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70" name="Freeform 134"/>
          <p:cNvSpPr>
            <a:spLocks noEditPoints="1"/>
          </p:cNvSpPr>
          <p:nvPr/>
        </p:nvSpPr>
        <p:spPr bwMode="auto">
          <a:xfrm>
            <a:off x="8080632" y="451020"/>
            <a:ext cx="180844" cy="176717"/>
          </a:xfrm>
          <a:custGeom>
            <a:avLst/>
            <a:gdLst>
              <a:gd name="T0" fmla="*/ 1902 w 3376"/>
              <a:gd name="T1" fmla="*/ 2277 h 3292"/>
              <a:gd name="T2" fmla="*/ 2111 w 3376"/>
              <a:gd name="T3" fmla="*/ 2486 h 3292"/>
              <a:gd name="T4" fmla="*/ 1832 w 3376"/>
              <a:gd name="T5" fmla="*/ 2556 h 3292"/>
              <a:gd name="T6" fmla="*/ 1902 w 3376"/>
              <a:gd name="T7" fmla="*/ 2277 h 3292"/>
              <a:gd name="T8" fmla="*/ 2924 w 3376"/>
              <a:gd name="T9" fmla="*/ 1012 h 3292"/>
              <a:gd name="T10" fmla="*/ 3376 w 3376"/>
              <a:gd name="T11" fmla="*/ 1464 h 3292"/>
              <a:gd name="T12" fmla="*/ 2435 w 3376"/>
              <a:gd name="T13" fmla="*/ 2406 h 3292"/>
              <a:gd name="T14" fmla="*/ 1983 w 3376"/>
              <a:gd name="T15" fmla="*/ 1953 h 3292"/>
              <a:gd name="T16" fmla="*/ 2924 w 3376"/>
              <a:gd name="T17" fmla="*/ 1012 h 3292"/>
              <a:gd name="T18" fmla="*/ 750 w 3376"/>
              <a:gd name="T19" fmla="*/ 108 h 3292"/>
              <a:gd name="T20" fmla="*/ 749 w 3376"/>
              <a:gd name="T21" fmla="*/ 797 h 3292"/>
              <a:gd name="T22" fmla="*/ 98 w 3376"/>
              <a:gd name="T23" fmla="*/ 797 h 3292"/>
              <a:gd name="T24" fmla="*/ 750 w 3376"/>
              <a:gd name="T25" fmla="*/ 108 h 3292"/>
              <a:gd name="T26" fmla="*/ 956 w 3376"/>
              <a:gd name="T27" fmla="*/ 0 h 3292"/>
              <a:gd name="T28" fmla="*/ 2661 w 3376"/>
              <a:gd name="T29" fmla="*/ 0 h 3292"/>
              <a:gd name="T30" fmla="*/ 2661 w 3376"/>
              <a:gd name="T31" fmla="*/ 1118 h 3292"/>
              <a:gd name="T32" fmla="*/ 2208 w 3376"/>
              <a:gd name="T33" fmla="*/ 1561 h 3292"/>
              <a:gd name="T34" fmla="*/ 453 w 3376"/>
              <a:gd name="T35" fmla="*/ 1561 h 3292"/>
              <a:gd name="T36" fmla="*/ 453 w 3376"/>
              <a:gd name="T37" fmla="*/ 1782 h 3292"/>
              <a:gd name="T38" fmla="*/ 1998 w 3376"/>
              <a:gd name="T39" fmla="*/ 1782 h 3292"/>
              <a:gd name="T40" fmla="*/ 1840 w 3376"/>
              <a:gd name="T41" fmla="*/ 1940 h 3292"/>
              <a:gd name="T42" fmla="*/ 1815 w 3376"/>
              <a:gd name="T43" fmla="*/ 2031 h 3292"/>
              <a:gd name="T44" fmla="*/ 453 w 3376"/>
              <a:gd name="T45" fmla="*/ 2031 h 3292"/>
              <a:gd name="T46" fmla="*/ 453 w 3376"/>
              <a:gd name="T47" fmla="*/ 2252 h 3292"/>
              <a:gd name="T48" fmla="*/ 1795 w 3376"/>
              <a:gd name="T49" fmla="*/ 2252 h 3292"/>
              <a:gd name="T50" fmla="*/ 1732 w 3376"/>
              <a:gd name="T51" fmla="*/ 2501 h 3292"/>
              <a:gd name="T52" fmla="*/ 453 w 3376"/>
              <a:gd name="T53" fmla="*/ 2501 h 3292"/>
              <a:gd name="T54" fmla="*/ 453 w 3376"/>
              <a:gd name="T55" fmla="*/ 2722 h 3292"/>
              <a:gd name="T56" fmla="*/ 2208 w 3376"/>
              <a:gd name="T57" fmla="*/ 2722 h 3292"/>
              <a:gd name="T58" fmla="*/ 2208 w 3376"/>
              <a:gd name="T59" fmla="*/ 2575 h 3292"/>
              <a:gd name="T60" fmla="*/ 2435 w 3376"/>
              <a:gd name="T61" fmla="*/ 2562 h 3292"/>
              <a:gd name="T62" fmla="*/ 2661 w 3376"/>
              <a:gd name="T63" fmla="*/ 2335 h 3292"/>
              <a:gd name="T64" fmla="*/ 2661 w 3376"/>
              <a:gd name="T65" fmla="*/ 3292 h 3292"/>
              <a:gd name="T66" fmla="*/ 0 w 3376"/>
              <a:gd name="T67" fmla="*/ 3292 h 3292"/>
              <a:gd name="T68" fmla="*/ 0 w 3376"/>
              <a:gd name="T69" fmla="*/ 1004 h 3292"/>
              <a:gd name="T70" fmla="*/ 953 w 3376"/>
              <a:gd name="T71" fmla="*/ 1004 h 3292"/>
              <a:gd name="T72" fmla="*/ 956 w 3376"/>
              <a:gd name="T73" fmla="*/ 0 h 3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76" h="3292">
                <a:moveTo>
                  <a:pt x="1902" y="2277"/>
                </a:moveTo>
                <a:lnTo>
                  <a:pt x="2111" y="2486"/>
                </a:lnTo>
                <a:lnTo>
                  <a:pt x="1832" y="2556"/>
                </a:lnTo>
                <a:lnTo>
                  <a:pt x="1902" y="2277"/>
                </a:lnTo>
                <a:close/>
                <a:moveTo>
                  <a:pt x="2924" y="1012"/>
                </a:moveTo>
                <a:lnTo>
                  <a:pt x="3376" y="1464"/>
                </a:lnTo>
                <a:lnTo>
                  <a:pt x="2435" y="2406"/>
                </a:lnTo>
                <a:lnTo>
                  <a:pt x="1983" y="1953"/>
                </a:lnTo>
                <a:lnTo>
                  <a:pt x="2924" y="1012"/>
                </a:lnTo>
                <a:close/>
                <a:moveTo>
                  <a:pt x="750" y="108"/>
                </a:moveTo>
                <a:lnTo>
                  <a:pt x="749" y="797"/>
                </a:lnTo>
                <a:lnTo>
                  <a:pt x="98" y="797"/>
                </a:lnTo>
                <a:lnTo>
                  <a:pt x="750" y="108"/>
                </a:lnTo>
                <a:close/>
                <a:moveTo>
                  <a:pt x="956" y="0"/>
                </a:moveTo>
                <a:lnTo>
                  <a:pt x="2661" y="0"/>
                </a:lnTo>
                <a:lnTo>
                  <a:pt x="2661" y="1118"/>
                </a:lnTo>
                <a:lnTo>
                  <a:pt x="2208" y="1561"/>
                </a:lnTo>
                <a:lnTo>
                  <a:pt x="453" y="1561"/>
                </a:lnTo>
                <a:lnTo>
                  <a:pt x="453" y="1782"/>
                </a:lnTo>
                <a:lnTo>
                  <a:pt x="1998" y="1782"/>
                </a:lnTo>
                <a:lnTo>
                  <a:pt x="1840" y="1940"/>
                </a:lnTo>
                <a:lnTo>
                  <a:pt x="1815" y="2031"/>
                </a:lnTo>
                <a:lnTo>
                  <a:pt x="453" y="2031"/>
                </a:lnTo>
                <a:lnTo>
                  <a:pt x="453" y="2252"/>
                </a:lnTo>
                <a:lnTo>
                  <a:pt x="1795" y="2252"/>
                </a:lnTo>
                <a:lnTo>
                  <a:pt x="1732" y="2501"/>
                </a:lnTo>
                <a:lnTo>
                  <a:pt x="453" y="2501"/>
                </a:lnTo>
                <a:lnTo>
                  <a:pt x="453" y="2722"/>
                </a:lnTo>
                <a:lnTo>
                  <a:pt x="2208" y="2722"/>
                </a:lnTo>
                <a:lnTo>
                  <a:pt x="2208" y="2575"/>
                </a:lnTo>
                <a:lnTo>
                  <a:pt x="2435" y="2562"/>
                </a:lnTo>
                <a:lnTo>
                  <a:pt x="2661" y="2335"/>
                </a:lnTo>
                <a:lnTo>
                  <a:pt x="2661" y="3292"/>
                </a:lnTo>
                <a:lnTo>
                  <a:pt x="0" y="3292"/>
                </a:lnTo>
                <a:lnTo>
                  <a:pt x="0" y="1004"/>
                </a:lnTo>
                <a:lnTo>
                  <a:pt x="953" y="1004"/>
                </a:lnTo>
                <a:lnTo>
                  <a:pt x="95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82" name="Group 150"/>
          <p:cNvGrpSpPr>
            <a:grpSpLocks noChangeAspect="1"/>
          </p:cNvGrpSpPr>
          <p:nvPr/>
        </p:nvGrpSpPr>
        <p:grpSpPr bwMode="auto">
          <a:xfrm>
            <a:off x="5854159" y="441602"/>
            <a:ext cx="183003" cy="195554"/>
            <a:chOff x="3756" y="3102"/>
            <a:chExt cx="452" cy="483"/>
          </a:xfrm>
          <a:solidFill>
            <a:schemeClr val="tx1">
              <a:lumMod val="65000"/>
              <a:lumOff val="35000"/>
            </a:schemeClr>
          </a:solidFill>
        </p:grpSpPr>
        <p:sp>
          <p:nvSpPr>
            <p:cNvPr id="385" name="Freeform 152"/>
            <p:cNvSpPr>
              <a:spLocks noEditPoints="1"/>
            </p:cNvSpPr>
            <p:nvPr/>
          </p:nvSpPr>
          <p:spPr bwMode="auto">
            <a:xfrm>
              <a:off x="3756" y="3102"/>
              <a:ext cx="368" cy="455"/>
            </a:xfrm>
            <a:custGeom>
              <a:avLst/>
              <a:gdLst>
                <a:gd name="T0" fmla="*/ 752 w 2576"/>
                <a:gd name="T1" fmla="*/ 366 h 3186"/>
                <a:gd name="T2" fmla="*/ 387 w 2576"/>
                <a:gd name="T3" fmla="*/ 752 h 3186"/>
                <a:gd name="T4" fmla="*/ 752 w 2576"/>
                <a:gd name="T5" fmla="*/ 752 h 3186"/>
                <a:gd name="T6" fmla="*/ 752 w 2576"/>
                <a:gd name="T7" fmla="*/ 366 h 3186"/>
                <a:gd name="T8" fmla="*/ 826 w 2576"/>
                <a:gd name="T9" fmla="*/ 0 h 3186"/>
                <a:gd name="T10" fmla="*/ 2576 w 2576"/>
                <a:gd name="T11" fmla="*/ 0 h 3186"/>
                <a:gd name="T12" fmla="*/ 2576 w 2576"/>
                <a:gd name="T13" fmla="*/ 1849 h 3186"/>
                <a:gd name="T14" fmla="*/ 2513 w 2576"/>
                <a:gd name="T15" fmla="*/ 1841 h 3186"/>
                <a:gd name="T16" fmla="*/ 2449 w 2576"/>
                <a:gd name="T17" fmla="*/ 1839 h 3186"/>
                <a:gd name="T18" fmla="*/ 2413 w 2576"/>
                <a:gd name="T19" fmla="*/ 1840 h 3186"/>
                <a:gd name="T20" fmla="*/ 2378 w 2576"/>
                <a:gd name="T21" fmla="*/ 1842 h 3186"/>
                <a:gd name="T22" fmla="*/ 2378 w 2576"/>
                <a:gd name="T23" fmla="*/ 199 h 3186"/>
                <a:gd name="T24" fmla="*/ 952 w 2576"/>
                <a:gd name="T25" fmla="*/ 199 h 3186"/>
                <a:gd name="T26" fmla="*/ 952 w 2576"/>
                <a:gd name="T27" fmla="*/ 952 h 3186"/>
                <a:gd name="T28" fmla="*/ 200 w 2576"/>
                <a:gd name="T29" fmla="*/ 952 h 3186"/>
                <a:gd name="T30" fmla="*/ 200 w 2576"/>
                <a:gd name="T31" fmla="*/ 2986 h 3186"/>
                <a:gd name="T32" fmla="*/ 1689 w 2576"/>
                <a:gd name="T33" fmla="*/ 2986 h 3186"/>
                <a:gd name="T34" fmla="*/ 1713 w 2576"/>
                <a:gd name="T35" fmla="*/ 3040 h 3186"/>
                <a:gd name="T36" fmla="*/ 1742 w 2576"/>
                <a:gd name="T37" fmla="*/ 3091 h 3186"/>
                <a:gd name="T38" fmla="*/ 1774 w 2576"/>
                <a:gd name="T39" fmla="*/ 3140 h 3186"/>
                <a:gd name="T40" fmla="*/ 1809 w 2576"/>
                <a:gd name="T41" fmla="*/ 3186 h 3186"/>
                <a:gd name="T42" fmla="*/ 0 w 2576"/>
                <a:gd name="T43" fmla="*/ 3186 h 3186"/>
                <a:gd name="T44" fmla="*/ 0 w 2576"/>
                <a:gd name="T45" fmla="*/ 871 h 3186"/>
                <a:gd name="T46" fmla="*/ 826 w 2576"/>
                <a:gd name="T47" fmla="*/ 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76" h="3186">
                  <a:moveTo>
                    <a:pt x="752" y="366"/>
                  </a:moveTo>
                  <a:lnTo>
                    <a:pt x="387" y="752"/>
                  </a:lnTo>
                  <a:lnTo>
                    <a:pt x="752" y="752"/>
                  </a:lnTo>
                  <a:lnTo>
                    <a:pt x="752" y="366"/>
                  </a:lnTo>
                  <a:close/>
                  <a:moveTo>
                    <a:pt x="826" y="0"/>
                  </a:moveTo>
                  <a:lnTo>
                    <a:pt x="2576" y="0"/>
                  </a:lnTo>
                  <a:lnTo>
                    <a:pt x="2576" y="1849"/>
                  </a:lnTo>
                  <a:lnTo>
                    <a:pt x="2513" y="1841"/>
                  </a:lnTo>
                  <a:lnTo>
                    <a:pt x="2449" y="1839"/>
                  </a:lnTo>
                  <a:lnTo>
                    <a:pt x="2413" y="1840"/>
                  </a:lnTo>
                  <a:lnTo>
                    <a:pt x="2378" y="1842"/>
                  </a:lnTo>
                  <a:lnTo>
                    <a:pt x="2378" y="199"/>
                  </a:lnTo>
                  <a:lnTo>
                    <a:pt x="952" y="199"/>
                  </a:lnTo>
                  <a:lnTo>
                    <a:pt x="952" y="952"/>
                  </a:lnTo>
                  <a:lnTo>
                    <a:pt x="200" y="952"/>
                  </a:lnTo>
                  <a:lnTo>
                    <a:pt x="200" y="2986"/>
                  </a:lnTo>
                  <a:lnTo>
                    <a:pt x="1689" y="2986"/>
                  </a:lnTo>
                  <a:lnTo>
                    <a:pt x="1713" y="3040"/>
                  </a:lnTo>
                  <a:lnTo>
                    <a:pt x="1742" y="3091"/>
                  </a:lnTo>
                  <a:lnTo>
                    <a:pt x="1774" y="3140"/>
                  </a:lnTo>
                  <a:lnTo>
                    <a:pt x="1809" y="3186"/>
                  </a:lnTo>
                  <a:lnTo>
                    <a:pt x="0" y="3186"/>
                  </a:lnTo>
                  <a:lnTo>
                    <a:pt x="0" y="871"/>
                  </a:lnTo>
                  <a:lnTo>
                    <a:pt x="8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6" name="Rectangle 153"/>
            <p:cNvSpPr>
              <a:spLocks noChangeArrowheads="1"/>
            </p:cNvSpPr>
            <p:nvPr/>
          </p:nvSpPr>
          <p:spPr bwMode="auto">
            <a:xfrm>
              <a:off x="3818" y="3318"/>
              <a:ext cx="242"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87" name="Freeform 154"/>
            <p:cNvSpPr>
              <a:spLocks/>
            </p:cNvSpPr>
            <p:nvPr/>
          </p:nvSpPr>
          <p:spPr bwMode="auto">
            <a:xfrm>
              <a:off x="3818" y="3381"/>
              <a:ext cx="228" cy="32"/>
            </a:xfrm>
            <a:custGeom>
              <a:avLst/>
              <a:gdLst>
                <a:gd name="T0" fmla="*/ 0 w 1591"/>
                <a:gd name="T1" fmla="*/ 0 h 223"/>
                <a:gd name="T2" fmla="*/ 1591 w 1591"/>
                <a:gd name="T3" fmla="*/ 0 h 223"/>
                <a:gd name="T4" fmla="*/ 1535 w 1591"/>
                <a:gd name="T5" fmla="*/ 36 h 223"/>
                <a:gd name="T6" fmla="*/ 1482 w 1591"/>
                <a:gd name="T7" fmla="*/ 77 h 223"/>
                <a:gd name="T8" fmla="*/ 1431 w 1591"/>
                <a:gd name="T9" fmla="*/ 122 h 223"/>
                <a:gd name="T10" fmla="*/ 1386 w 1591"/>
                <a:gd name="T11" fmla="*/ 171 h 223"/>
                <a:gd name="T12" fmla="*/ 1344 w 1591"/>
                <a:gd name="T13" fmla="*/ 223 h 223"/>
                <a:gd name="T14" fmla="*/ 0 w 1591"/>
                <a:gd name="T15" fmla="*/ 223 h 223"/>
                <a:gd name="T16" fmla="*/ 0 w 1591"/>
                <a:gd name="T1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1" h="223">
                  <a:moveTo>
                    <a:pt x="0" y="0"/>
                  </a:moveTo>
                  <a:lnTo>
                    <a:pt x="1591" y="0"/>
                  </a:lnTo>
                  <a:lnTo>
                    <a:pt x="1535" y="36"/>
                  </a:lnTo>
                  <a:lnTo>
                    <a:pt x="1482" y="77"/>
                  </a:lnTo>
                  <a:lnTo>
                    <a:pt x="1431" y="122"/>
                  </a:lnTo>
                  <a:lnTo>
                    <a:pt x="1386" y="171"/>
                  </a:lnTo>
                  <a:lnTo>
                    <a:pt x="1344" y="223"/>
                  </a:lnTo>
                  <a:lnTo>
                    <a:pt x="0" y="22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8" name="Freeform 155"/>
            <p:cNvSpPr>
              <a:spLocks/>
            </p:cNvSpPr>
            <p:nvPr/>
          </p:nvSpPr>
          <p:spPr bwMode="auto">
            <a:xfrm>
              <a:off x="3818" y="3447"/>
              <a:ext cx="175" cy="32"/>
            </a:xfrm>
            <a:custGeom>
              <a:avLst/>
              <a:gdLst>
                <a:gd name="T0" fmla="*/ 0 w 1222"/>
                <a:gd name="T1" fmla="*/ 0 h 224"/>
                <a:gd name="T2" fmla="*/ 1222 w 1222"/>
                <a:gd name="T3" fmla="*/ 0 h 224"/>
                <a:gd name="T4" fmla="*/ 1208 w 1222"/>
                <a:gd name="T5" fmla="*/ 53 h 224"/>
                <a:gd name="T6" fmla="*/ 1197 w 1222"/>
                <a:gd name="T7" fmla="*/ 109 h 224"/>
                <a:gd name="T8" fmla="*/ 1189 w 1222"/>
                <a:gd name="T9" fmla="*/ 166 h 224"/>
                <a:gd name="T10" fmla="*/ 1186 w 1222"/>
                <a:gd name="T11" fmla="*/ 224 h 224"/>
                <a:gd name="T12" fmla="*/ 0 w 1222"/>
                <a:gd name="T13" fmla="*/ 224 h 224"/>
                <a:gd name="T14" fmla="*/ 0 w 1222"/>
                <a:gd name="T15" fmla="*/ 0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2" h="224">
                  <a:moveTo>
                    <a:pt x="0" y="0"/>
                  </a:moveTo>
                  <a:lnTo>
                    <a:pt x="1222" y="0"/>
                  </a:lnTo>
                  <a:lnTo>
                    <a:pt x="1208" y="53"/>
                  </a:lnTo>
                  <a:lnTo>
                    <a:pt x="1197" y="109"/>
                  </a:lnTo>
                  <a:lnTo>
                    <a:pt x="1189" y="166"/>
                  </a:lnTo>
                  <a:lnTo>
                    <a:pt x="1186" y="224"/>
                  </a:lnTo>
                  <a:lnTo>
                    <a:pt x="0" y="22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9" name="Freeform 156"/>
            <p:cNvSpPr>
              <a:spLocks noEditPoints="1"/>
            </p:cNvSpPr>
            <p:nvPr/>
          </p:nvSpPr>
          <p:spPr bwMode="auto">
            <a:xfrm>
              <a:off x="4003" y="3380"/>
              <a:ext cx="205" cy="205"/>
            </a:xfrm>
            <a:custGeom>
              <a:avLst/>
              <a:gdLst>
                <a:gd name="T0" fmla="*/ 612 w 1438"/>
                <a:gd name="T1" fmla="*/ 613 h 1438"/>
                <a:gd name="T2" fmla="*/ 375 w 1438"/>
                <a:gd name="T3" fmla="*/ 825 h 1438"/>
                <a:gd name="T4" fmla="*/ 612 w 1438"/>
                <a:gd name="T5" fmla="*/ 1063 h 1438"/>
                <a:gd name="T6" fmla="*/ 825 w 1438"/>
                <a:gd name="T7" fmla="*/ 825 h 1438"/>
                <a:gd name="T8" fmla="*/ 1062 w 1438"/>
                <a:gd name="T9" fmla="*/ 613 h 1438"/>
                <a:gd name="T10" fmla="*/ 825 w 1438"/>
                <a:gd name="T11" fmla="*/ 375 h 1438"/>
                <a:gd name="T12" fmla="*/ 719 w 1438"/>
                <a:gd name="T13" fmla="*/ 0 h 1438"/>
                <a:gd name="T14" fmla="*/ 855 w 1438"/>
                <a:gd name="T15" fmla="*/ 13 h 1438"/>
                <a:gd name="T16" fmla="*/ 984 w 1438"/>
                <a:gd name="T17" fmla="*/ 50 h 1438"/>
                <a:gd name="T18" fmla="*/ 1100 w 1438"/>
                <a:gd name="T19" fmla="*/ 109 h 1438"/>
                <a:gd name="T20" fmla="*/ 1204 w 1438"/>
                <a:gd name="T21" fmla="*/ 188 h 1438"/>
                <a:gd name="T22" fmla="*/ 1291 w 1438"/>
                <a:gd name="T23" fmla="*/ 284 h 1438"/>
                <a:gd name="T24" fmla="*/ 1361 w 1438"/>
                <a:gd name="T25" fmla="*/ 395 h 1438"/>
                <a:gd name="T26" fmla="*/ 1409 w 1438"/>
                <a:gd name="T27" fmla="*/ 517 h 1438"/>
                <a:gd name="T28" fmla="*/ 1435 w 1438"/>
                <a:gd name="T29" fmla="*/ 650 h 1438"/>
                <a:gd name="T30" fmla="*/ 1435 w 1438"/>
                <a:gd name="T31" fmla="*/ 788 h 1438"/>
                <a:gd name="T32" fmla="*/ 1409 w 1438"/>
                <a:gd name="T33" fmla="*/ 920 h 1438"/>
                <a:gd name="T34" fmla="*/ 1361 w 1438"/>
                <a:gd name="T35" fmla="*/ 1043 h 1438"/>
                <a:gd name="T36" fmla="*/ 1291 w 1438"/>
                <a:gd name="T37" fmla="*/ 1153 h 1438"/>
                <a:gd name="T38" fmla="*/ 1204 w 1438"/>
                <a:gd name="T39" fmla="*/ 1249 h 1438"/>
                <a:gd name="T40" fmla="*/ 1100 w 1438"/>
                <a:gd name="T41" fmla="*/ 1328 h 1438"/>
                <a:gd name="T42" fmla="*/ 984 w 1438"/>
                <a:gd name="T43" fmla="*/ 1388 h 1438"/>
                <a:gd name="T44" fmla="*/ 855 w 1438"/>
                <a:gd name="T45" fmla="*/ 1425 h 1438"/>
                <a:gd name="T46" fmla="*/ 719 w 1438"/>
                <a:gd name="T47" fmla="*/ 1438 h 1438"/>
                <a:gd name="T48" fmla="*/ 582 w 1438"/>
                <a:gd name="T49" fmla="*/ 1425 h 1438"/>
                <a:gd name="T50" fmla="*/ 455 w 1438"/>
                <a:gd name="T51" fmla="*/ 1388 h 1438"/>
                <a:gd name="T52" fmla="*/ 337 w 1438"/>
                <a:gd name="T53" fmla="*/ 1328 h 1438"/>
                <a:gd name="T54" fmla="*/ 233 w 1438"/>
                <a:gd name="T55" fmla="*/ 1249 h 1438"/>
                <a:gd name="T56" fmla="*/ 146 w 1438"/>
                <a:gd name="T57" fmla="*/ 1153 h 1438"/>
                <a:gd name="T58" fmla="*/ 77 w 1438"/>
                <a:gd name="T59" fmla="*/ 1043 h 1438"/>
                <a:gd name="T60" fmla="*/ 28 w 1438"/>
                <a:gd name="T61" fmla="*/ 920 h 1438"/>
                <a:gd name="T62" fmla="*/ 3 w 1438"/>
                <a:gd name="T63" fmla="*/ 788 h 1438"/>
                <a:gd name="T64" fmla="*/ 3 w 1438"/>
                <a:gd name="T65" fmla="*/ 650 h 1438"/>
                <a:gd name="T66" fmla="*/ 28 w 1438"/>
                <a:gd name="T67" fmla="*/ 517 h 1438"/>
                <a:gd name="T68" fmla="*/ 77 w 1438"/>
                <a:gd name="T69" fmla="*/ 395 h 1438"/>
                <a:gd name="T70" fmla="*/ 146 w 1438"/>
                <a:gd name="T71" fmla="*/ 284 h 1438"/>
                <a:gd name="T72" fmla="*/ 233 w 1438"/>
                <a:gd name="T73" fmla="*/ 188 h 1438"/>
                <a:gd name="T74" fmla="*/ 337 w 1438"/>
                <a:gd name="T75" fmla="*/ 109 h 1438"/>
                <a:gd name="T76" fmla="*/ 455 w 1438"/>
                <a:gd name="T77" fmla="*/ 50 h 1438"/>
                <a:gd name="T78" fmla="*/ 582 w 1438"/>
                <a:gd name="T79" fmla="*/ 13 h 1438"/>
                <a:gd name="T80" fmla="*/ 719 w 1438"/>
                <a:gd name="T81" fmla="*/ 0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38" h="1438">
                  <a:moveTo>
                    <a:pt x="612" y="375"/>
                  </a:moveTo>
                  <a:lnTo>
                    <a:pt x="612" y="613"/>
                  </a:lnTo>
                  <a:lnTo>
                    <a:pt x="375" y="613"/>
                  </a:lnTo>
                  <a:lnTo>
                    <a:pt x="375" y="825"/>
                  </a:lnTo>
                  <a:lnTo>
                    <a:pt x="612" y="825"/>
                  </a:lnTo>
                  <a:lnTo>
                    <a:pt x="612" y="1063"/>
                  </a:lnTo>
                  <a:lnTo>
                    <a:pt x="825" y="1063"/>
                  </a:lnTo>
                  <a:lnTo>
                    <a:pt x="825" y="825"/>
                  </a:lnTo>
                  <a:lnTo>
                    <a:pt x="1062" y="825"/>
                  </a:lnTo>
                  <a:lnTo>
                    <a:pt x="1062" y="613"/>
                  </a:lnTo>
                  <a:lnTo>
                    <a:pt x="825" y="613"/>
                  </a:lnTo>
                  <a:lnTo>
                    <a:pt x="825" y="375"/>
                  </a:lnTo>
                  <a:lnTo>
                    <a:pt x="612" y="375"/>
                  </a:lnTo>
                  <a:close/>
                  <a:moveTo>
                    <a:pt x="719" y="0"/>
                  </a:moveTo>
                  <a:lnTo>
                    <a:pt x="788" y="3"/>
                  </a:lnTo>
                  <a:lnTo>
                    <a:pt x="855" y="13"/>
                  </a:lnTo>
                  <a:lnTo>
                    <a:pt x="920" y="28"/>
                  </a:lnTo>
                  <a:lnTo>
                    <a:pt x="984" y="50"/>
                  </a:lnTo>
                  <a:lnTo>
                    <a:pt x="1044" y="77"/>
                  </a:lnTo>
                  <a:lnTo>
                    <a:pt x="1100" y="109"/>
                  </a:lnTo>
                  <a:lnTo>
                    <a:pt x="1154" y="146"/>
                  </a:lnTo>
                  <a:lnTo>
                    <a:pt x="1204" y="188"/>
                  </a:lnTo>
                  <a:lnTo>
                    <a:pt x="1250" y="234"/>
                  </a:lnTo>
                  <a:lnTo>
                    <a:pt x="1291" y="284"/>
                  </a:lnTo>
                  <a:lnTo>
                    <a:pt x="1328" y="338"/>
                  </a:lnTo>
                  <a:lnTo>
                    <a:pt x="1361" y="395"/>
                  </a:lnTo>
                  <a:lnTo>
                    <a:pt x="1387" y="455"/>
                  </a:lnTo>
                  <a:lnTo>
                    <a:pt x="1409" y="517"/>
                  </a:lnTo>
                  <a:lnTo>
                    <a:pt x="1425" y="582"/>
                  </a:lnTo>
                  <a:lnTo>
                    <a:pt x="1435" y="650"/>
                  </a:lnTo>
                  <a:lnTo>
                    <a:pt x="1438" y="718"/>
                  </a:lnTo>
                  <a:lnTo>
                    <a:pt x="1435" y="788"/>
                  </a:lnTo>
                  <a:lnTo>
                    <a:pt x="1425" y="856"/>
                  </a:lnTo>
                  <a:lnTo>
                    <a:pt x="1409" y="920"/>
                  </a:lnTo>
                  <a:lnTo>
                    <a:pt x="1387" y="983"/>
                  </a:lnTo>
                  <a:lnTo>
                    <a:pt x="1361" y="1043"/>
                  </a:lnTo>
                  <a:lnTo>
                    <a:pt x="1328" y="1100"/>
                  </a:lnTo>
                  <a:lnTo>
                    <a:pt x="1291" y="1153"/>
                  </a:lnTo>
                  <a:lnTo>
                    <a:pt x="1250" y="1204"/>
                  </a:lnTo>
                  <a:lnTo>
                    <a:pt x="1204" y="1249"/>
                  </a:lnTo>
                  <a:lnTo>
                    <a:pt x="1154" y="1291"/>
                  </a:lnTo>
                  <a:lnTo>
                    <a:pt x="1100" y="1328"/>
                  </a:lnTo>
                  <a:lnTo>
                    <a:pt x="1044" y="1361"/>
                  </a:lnTo>
                  <a:lnTo>
                    <a:pt x="984" y="1388"/>
                  </a:lnTo>
                  <a:lnTo>
                    <a:pt x="920" y="1409"/>
                  </a:lnTo>
                  <a:lnTo>
                    <a:pt x="855" y="1425"/>
                  </a:lnTo>
                  <a:lnTo>
                    <a:pt x="788" y="1435"/>
                  </a:lnTo>
                  <a:lnTo>
                    <a:pt x="719" y="1438"/>
                  </a:lnTo>
                  <a:lnTo>
                    <a:pt x="650" y="1435"/>
                  </a:lnTo>
                  <a:lnTo>
                    <a:pt x="582" y="1425"/>
                  </a:lnTo>
                  <a:lnTo>
                    <a:pt x="517" y="1409"/>
                  </a:lnTo>
                  <a:lnTo>
                    <a:pt x="455" y="1388"/>
                  </a:lnTo>
                  <a:lnTo>
                    <a:pt x="395" y="1361"/>
                  </a:lnTo>
                  <a:lnTo>
                    <a:pt x="337" y="1328"/>
                  </a:lnTo>
                  <a:lnTo>
                    <a:pt x="283" y="1291"/>
                  </a:lnTo>
                  <a:lnTo>
                    <a:pt x="233" y="1249"/>
                  </a:lnTo>
                  <a:lnTo>
                    <a:pt x="187" y="1204"/>
                  </a:lnTo>
                  <a:lnTo>
                    <a:pt x="146" y="1153"/>
                  </a:lnTo>
                  <a:lnTo>
                    <a:pt x="109" y="1100"/>
                  </a:lnTo>
                  <a:lnTo>
                    <a:pt x="77" y="1043"/>
                  </a:lnTo>
                  <a:lnTo>
                    <a:pt x="50" y="983"/>
                  </a:lnTo>
                  <a:lnTo>
                    <a:pt x="28" y="920"/>
                  </a:lnTo>
                  <a:lnTo>
                    <a:pt x="13" y="856"/>
                  </a:lnTo>
                  <a:lnTo>
                    <a:pt x="3" y="788"/>
                  </a:lnTo>
                  <a:lnTo>
                    <a:pt x="0" y="718"/>
                  </a:lnTo>
                  <a:lnTo>
                    <a:pt x="3" y="650"/>
                  </a:lnTo>
                  <a:lnTo>
                    <a:pt x="13" y="582"/>
                  </a:lnTo>
                  <a:lnTo>
                    <a:pt x="28" y="517"/>
                  </a:lnTo>
                  <a:lnTo>
                    <a:pt x="50" y="455"/>
                  </a:lnTo>
                  <a:lnTo>
                    <a:pt x="77" y="395"/>
                  </a:lnTo>
                  <a:lnTo>
                    <a:pt x="109" y="338"/>
                  </a:lnTo>
                  <a:lnTo>
                    <a:pt x="146" y="284"/>
                  </a:lnTo>
                  <a:lnTo>
                    <a:pt x="187" y="234"/>
                  </a:lnTo>
                  <a:lnTo>
                    <a:pt x="233" y="188"/>
                  </a:lnTo>
                  <a:lnTo>
                    <a:pt x="283" y="146"/>
                  </a:lnTo>
                  <a:lnTo>
                    <a:pt x="337" y="109"/>
                  </a:lnTo>
                  <a:lnTo>
                    <a:pt x="395" y="77"/>
                  </a:lnTo>
                  <a:lnTo>
                    <a:pt x="455" y="50"/>
                  </a:lnTo>
                  <a:lnTo>
                    <a:pt x="517" y="28"/>
                  </a:lnTo>
                  <a:lnTo>
                    <a:pt x="582" y="13"/>
                  </a:lnTo>
                  <a:lnTo>
                    <a:pt x="650" y="3"/>
                  </a:lnTo>
                  <a:lnTo>
                    <a:pt x="7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90" name="Group 159"/>
          <p:cNvGrpSpPr>
            <a:grpSpLocks noChangeAspect="1"/>
          </p:cNvGrpSpPr>
          <p:nvPr/>
        </p:nvGrpSpPr>
        <p:grpSpPr bwMode="auto">
          <a:xfrm>
            <a:off x="6420255" y="441602"/>
            <a:ext cx="183003" cy="195554"/>
            <a:chOff x="3987" y="2880"/>
            <a:chExt cx="452" cy="483"/>
          </a:xfrm>
          <a:solidFill>
            <a:schemeClr val="tx1">
              <a:lumMod val="65000"/>
              <a:lumOff val="35000"/>
            </a:schemeClr>
          </a:solidFill>
        </p:grpSpPr>
        <p:sp>
          <p:nvSpPr>
            <p:cNvPr id="393" name="Freeform 161"/>
            <p:cNvSpPr>
              <a:spLocks noEditPoints="1"/>
            </p:cNvSpPr>
            <p:nvPr/>
          </p:nvSpPr>
          <p:spPr bwMode="auto">
            <a:xfrm>
              <a:off x="4234" y="3158"/>
              <a:ext cx="205" cy="205"/>
            </a:xfrm>
            <a:custGeom>
              <a:avLst/>
              <a:gdLst>
                <a:gd name="T0" fmla="*/ 564 w 1438"/>
                <a:gd name="T1" fmla="*/ 859 h 1438"/>
                <a:gd name="T2" fmla="*/ 181 w 1438"/>
                <a:gd name="T3" fmla="*/ 777 h 1438"/>
                <a:gd name="T4" fmla="*/ 1222 w 1438"/>
                <a:gd name="T5" fmla="*/ 504 h 1438"/>
                <a:gd name="T6" fmla="*/ 719 w 1438"/>
                <a:gd name="T7" fmla="*/ 0 h 1438"/>
                <a:gd name="T8" fmla="*/ 855 w 1438"/>
                <a:gd name="T9" fmla="*/ 13 h 1438"/>
                <a:gd name="T10" fmla="*/ 984 w 1438"/>
                <a:gd name="T11" fmla="*/ 50 h 1438"/>
                <a:gd name="T12" fmla="*/ 1100 w 1438"/>
                <a:gd name="T13" fmla="*/ 109 h 1438"/>
                <a:gd name="T14" fmla="*/ 1204 w 1438"/>
                <a:gd name="T15" fmla="*/ 188 h 1438"/>
                <a:gd name="T16" fmla="*/ 1291 w 1438"/>
                <a:gd name="T17" fmla="*/ 284 h 1438"/>
                <a:gd name="T18" fmla="*/ 1361 w 1438"/>
                <a:gd name="T19" fmla="*/ 395 h 1438"/>
                <a:gd name="T20" fmla="*/ 1409 w 1438"/>
                <a:gd name="T21" fmla="*/ 517 h 1438"/>
                <a:gd name="T22" fmla="*/ 1435 w 1438"/>
                <a:gd name="T23" fmla="*/ 650 h 1438"/>
                <a:gd name="T24" fmla="*/ 1435 w 1438"/>
                <a:gd name="T25" fmla="*/ 788 h 1438"/>
                <a:gd name="T26" fmla="*/ 1409 w 1438"/>
                <a:gd name="T27" fmla="*/ 920 h 1438"/>
                <a:gd name="T28" fmla="*/ 1361 w 1438"/>
                <a:gd name="T29" fmla="*/ 1043 h 1438"/>
                <a:gd name="T30" fmla="*/ 1291 w 1438"/>
                <a:gd name="T31" fmla="*/ 1153 h 1438"/>
                <a:gd name="T32" fmla="*/ 1204 w 1438"/>
                <a:gd name="T33" fmla="*/ 1249 h 1438"/>
                <a:gd name="T34" fmla="*/ 1100 w 1438"/>
                <a:gd name="T35" fmla="*/ 1328 h 1438"/>
                <a:gd name="T36" fmla="*/ 984 w 1438"/>
                <a:gd name="T37" fmla="*/ 1388 h 1438"/>
                <a:gd name="T38" fmla="*/ 855 w 1438"/>
                <a:gd name="T39" fmla="*/ 1425 h 1438"/>
                <a:gd name="T40" fmla="*/ 719 w 1438"/>
                <a:gd name="T41" fmla="*/ 1438 h 1438"/>
                <a:gd name="T42" fmla="*/ 582 w 1438"/>
                <a:gd name="T43" fmla="*/ 1425 h 1438"/>
                <a:gd name="T44" fmla="*/ 455 w 1438"/>
                <a:gd name="T45" fmla="*/ 1388 h 1438"/>
                <a:gd name="T46" fmla="*/ 337 w 1438"/>
                <a:gd name="T47" fmla="*/ 1328 h 1438"/>
                <a:gd name="T48" fmla="*/ 233 w 1438"/>
                <a:gd name="T49" fmla="*/ 1249 h 1438"/>
                <a:gd name="T50" fmla="*/ 146 w 1438"/>
                <a:gd name="T51" fmla="*/ 1153 h 1438"/>
                <a:gd name="T52" fmla="*/ 77 w 1438"/>
                <a:gd name="T53" fmla="*/ 1043 h 1438"/>
                <a:gd name="T54" fmla="*/ 28 w 1438"/>
                <a:gd name="T55" fmla="*/ 920 h 1438"/>
                <a:gd name="T56" fmla="*/ 3 w 1438"/>
                <a:gd name="T57" fmla="*/ 788 h 1438"/>
                <a:gd name="T58" fmla="*/ 3 w 1438"/>
                <a:gd name="T59" fmla="*/ 650 h 1438"/>
                <a:gd name="T60" fmla="*/ 28 w 1438"/>
                <a:gd name="T61" fmla="*/ 517 h 1438"/>
                <a:gd name="T62" fmla="*/ 77 w 1438"/>
                <a:gd name="T63" fmla="*/ 395 h 1438"/>
                <a:gd name="T64" fmla="*/ 146 w 1438"/>
                <a:gd name="T65" fmla="*/ 284 h 1438"/>
                <a:gd name="T66" fmla="*/ 233 w 1438"/>
                <a:gd name="T67" fmla="*/ 188 h 1438"/>
                <a:gd name="T68" fmla="*/ 337 w 1438"/>
                <a:gd name="T69" fmla="*/ 109 h 1438"/>
                <a:gd name="T70" fmla="*/ 455 w 1438"/>
                <a:gd name="T71" fmla="*/ 50 h 1438"/>
                <a:gd name="T72" fmla="*/ 582 w 1438"/>
                <a:gd name="T73" fmla="*/ 13 h 1438"/>
                <a:gd name="T74" fmla="*/ 719 w 1438"/>
                <a:gd name="T75" fmla="*/ 0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38" h="1438">
                  <a:moveTo>
                    <a:pt x="1072" y="352"/>
                  </a:moveTo>
                  <a:lnTo>
                    <a:pt x="564" y="859"/>
                  </a:lnTo>
                  <a:lnTo>
                    <a:pt x="331" y="627"/>
                  </a:lnTo>
                  <a:lnTo>
                    <a:pt x="181" y="777"/>
                  </a:lnTo>
                  <a:lnTo>
                    <a:pt x="564" y="1161"/>
                  </a:lnTo>
                  <a:lnTo>
                    <a:pt x="1222" y="504"/>
                  </a:lnTo>
                  <a:lnTo>
                    <a:pt x="1072" y="352"/>
                  </a:lnTo>
                  <a:close/>
                  <a:moveTo>
                    <a:pt x="719" y="0"/>
                  </a:moveTo>
                  <a:lnTo>
                    <a:pt x="788" y="3"/>
                  </a:lnTo>
                  <a:lnTo>
                    <a:pt x="855" y="13"/>
                  </a:lnTo>
                  <a:lnTo>
                    <a:pt x="920" y="28"/>
                  </a:lnTo>
                  <a:lnTo>
                    <a:pt x="984" y="50"/>
                  </a:lnTo>
                  <a:lnTo>
                    <a:pt x="1044" y="77"/>
                  </a:lnTo>
                  <a:lnTo>
                    <a:pt x="1100" y="109"/>
                  </a:lnTo>
                  <a:lnTo>
                    <a:pt x="1154" y="146"/>
                  </a:lnTo>
                  <a:lnTo>
                    <a:pt x="1204" y="188"/>
                  </a:lnTo>
                  <a:lnTo>
                    <a:pt x="1250" y="234"/>
                  </a:lnTo>
                  <a:lnTo>
                    <a:pt x="1291" y="284"/>
                  </a:lnTo>
                  <a:lnTo>
                    <a:pt x="1328" y="338"/>
                  </a:lnTo>
                  <a:lnTo>
                    <a:pt x="1361" y="395"/>
                  </a:lnTo>
                  <a:lnTo>
                    <a:pt x="1387" y="455"/>
                  </a:lnTo>
                  <a:lnTo>
                    <a:pt x="1409" y="517"/>
                  </a:lnTo>
                  <a:lnTo>
                    <a:pt x="1425" y="582"/>
                  </a:lnTo>
                  <a:lnTo>
                    <a:pt x="1435" y="650"/>
                  </a:lnTo>
                  <a:lnTo>
                    <a:pt x="1438" y="718"/>
                  </a:lnTo>
                  <a:lnTo>
                    <a:pt x="1435" y="788"/>
                  </a:lnTo>
                  <a:lnTo>
                    <a:pt x="1425" y="856"/>
                  </a:lnTo>
                  <a:lnTo>
                    <a:pt x="1409" y="920"/>
                  </a:lnTo>
                  <a:lnTo>
                    <a:pt x="1387" y="983"/>
                  </a:lnTo>
                  <a:lnTo>
                    <a:pt x="1361" y="1043"/>
                  </a:lnTo>
                  <a:lnTo>
                    <a:pt x="1328" y="1100"/>
                  </a:lnTo>
                  <a:lnTo>
                    <a:pt x="1291" y="1153"/>
                  </a:lnTo>
                  <a:lnTo>
                    <a:pt x="1250" y="1204"/>
                  </a:lnTo>
                  <a:lnTo>
                    <a:pt x="1204" y="1249"/>
                  </a:lnTo>
                  <a:lnTo>
                    <a:pt x="1154" y="1291"/>
                  </a:lnTo>
                  <a:lnTo>
                    <a:pt x="1100" y="1328"/>
                  </a:lnTo>
                  <a:lnTo>
                    <a:pt x="1044" y="1361"/>
                  </a:lnTo>
                  <a:lnTo>
                    <a:pt x="984" y="1388"/>
                  </a:lnTo>
                  <a:lnTo>
                    <a:pt x="920" y="1409"/>
                  </a:lnTo>
                  <a:lnTo>
                    <a:pt x="855" y="1425"/>
                  </a:lnTo>
                  <a:lnTo>
                    <a:pt x="788" y="1435"/>
                  </a:lnTo>
                  <a:lnTo>
                    <a:pt x="719" y="1438"/>
                  </a:lnTo>
                  <a:lnTo>
                    <a:pt x="650" y="1435"/>
                  </a:lnTo>
                  <a:lnTo>
                    <a:pt x="582" y="1425"/>
                  </a:lnTo>
                  <a:lnTo>
                    <a:pt x="517" y="1409"/>
                  </a:lnTo>
                  <a:lnTo>
                    <a:pt x="455" y="1388"/>
                  </a:lnTo>
                  <a:lnTo>
                    <a:pt x="395" y="1361"/>
                  </a:lnTo>
                  <a:lnTo>
                    <a:pt x="337" y="1328"/>
                  </a:lnTo>
                  <a:lnTo>
                    <a:pt x="283" y="1291"/>
                  </a:lnTo>
                  <a:lnTo>
                    <a:pt x="233" y="1249"/>
                  </a:lnTo>
                  <a:lnTo>
                    <a:pt x="187" y="1204"/>
                  </a:lnTo>
                  <a:lnTo>
                    <a:pt x="146" y="1153"/>
                  </a:lnTo>
                  <a:lnTo>
                    <a:pt x="109" y="1100"/>
                  </a:lnTo>
                  <a:lnTo>
                    <a:pt x="77" y="1043"/>
                  </a:lnTo>
                  <a:lnTo>
                    <a:pt x="50" y="983"/>
                  </a:lnTo>
                  <a:lnTo>
                    <a:pt x="28" y="920"/>
                  </a:lnTo>
                  <a:lnTo>
                    <a:pt x="13" y="856"/>
                  </a:lnTo>
                  <a:lnTo>
                    <a:pt x="3" y="788"/>
                  </a:lnTo>
                  <a:lnTo>
                    <a:pt x="0" y="718"/>
                  </a:lnTo>
                  <a:lnTo>
                    <a:pt x="3" y="650"/>
                  </a:lnTo>
                  <a:lnTo>
                    <a:pt x="13" y="582"/>
                  </a:lnTo>
                  <a:lnTo>
                    <a:pt x="28" y="517"/>
                  </a:lnTo>
                  <a:lnTo>
                    <a:pt x="50" y="455"/>
                  </a:lnTo>
                  <a:lnTo>
                    <a:pt x="77" y="395"/>
                  </a:lnTo>
                  <a:lnTo>
                    <a:pt x="109" y="338"/>
                  </a:lnTo>
                  <a:lnTo>
                    <a:pt x="146" y="284"/>
                  </a:lnTo>
                  <a:lnTo>
                    <a:pt x="187" y="234"/>
                  </a:lnTo>
                  <a:lnTo>
                    <a:pt x="233" y="188"/>
                  </a:lnTo>
                  <a:lnTo>
                    <a:pt x="283" y="146"/>
                  </a:lnTo>
                  <a:lnTo>
                    <a:pt x="337" y="109"/>
                  </a:lnTo>
                  <a:lnTo>
                    <a:pt x="395" y="77"/>
                  </a:lnTo>
                  <a:lnTo>
                    <a:pt x="455" y="50"/>
                  </a:lnTo>
                  <a:lnTo>
                    <a:pt x="517" y="28"/>
                  </a:lnTo>
                  <a:lnTo>
                    <a:pt x="582" y="13"/>
                  </a:lnTo>
                  <a:lnTo>
                    <a:pt x="650" y="3"/>
                  </a:lnTo>
                  <a:lnTo>
                    <a:pt x="7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4" name="Freeform 162"/>
            <p:cNvSpPr>
              <a:spLocks noEditPoints="1"/>
            </p:cNvSpPr>
            <p:nvPr/>
          </p:nvSpPr>
          <p:spPr bwMode="auto">
            <a:xfrm>
              <a:off x="3987" y="2880"/>
              <a:ext cx="368" cy="455"/>
            </a:xfrm>
            <a:custGeom>
              <a:avLst/>
              <a:gdLst>
                <a:gd name="T0" fmla="*/ 752 w 2576"/>
                <a:gd name="T1" fmla="*/ 366 h 3186"/>
                <a:gd name="T2" fmla="*/ 387 w 2576"/>
                <a:gd name="T3" fmla="*/ 752 h 3186"/>
                <a:gd name="T4" fmla="*/ 752 w 2576"/>
                <a:gd name="T5" fmla="*/ 752 h 3186"/>
                <a:gd name="T6" fmla="*/ 752 w 2576"/>
                <a:gd name="T7" fmla="*/ 366 h 3186"/>
                <a:gd name="T8" fmla="*/ 826 w 2576"/>
                <a:gd name="T9" fmla="*/ 0 h 3186"/>
                <a:gd name="T10" fmla="*/ 2576 w 2576"/>
                <a:gd name="T11" fmla="*/ 0 h 3186"/>
                <a:gd name="T12" fmla="*/ 2576 w 2576"/>
                <a:gd name="T13" fmla="*/ 1849 h 3186"/>
                <a:gd name="T14" fmla="*/ 2513 w 2576"/>
                <a:gd name="T15" fmla="*/ 1841 h 3186"/>
                <a:gd name="T16" fmla="*/ 2449 w 2576"/>
                <a:gd name="T17" fmla="*/ 1839 h 3186"/>
                <a:gd name="T18" fmla="*/ 2413 w 2576"/>
                <a:gd name="T19" fmla="*/ 1840 h 3186"/>
                <a:gd name="T20" fmla="*/ 2377 w 2576"/>
                <a:gd name="T21" fmla="*/ 1842 h 3186"/>
                <a:gd name="T22" fmla="*/ 2377 w 2576"/>
                <a:gd name="T23" fmla="*/ 199 h 3186"/>
                <a:gd name="T24" fmla="*/ 952 w 2576"/>
                <a:gd name="T25" fmla="*/ 199 h 3186"/>
                <a:gd name="T26" fmla="*/ 952 w 2576"/>
                <a:gd name="T27" fmla="*/ 952 h 3186"/>
                <a:gd name="T28" fmla="*/ 200 w 2576"/>
                <a:gd name="T29" fmla="*/ 952 h 3186"/>
                <a:gd name="T30" fmla="*/ 200 w 2576"/>
                <a:gd name="T31" fmla="*/ 2986 h 3186"/>
                <a:gd name="T32" fmla="*/ 1689 w 2576"/>
                <a:gd name="T33" fmla="*/ 2986 h 3186"/>
                <a:gd name="T34" fmla="*/ 1713 w 2576"/>
                <a:gd name="T35" fmla="*/ 3040 h 3186"/>
                <a:gd name="T36" fmla="*/ 1742 w 2576"/>
                <a:gd name="T37" fmla="*/ 3091 h 3186"/>
                <a:gd name="T38" fmla="*/ 1774 w 2576"/>
                <a:gd name="T39" fmla="*/ 3140 h 3186"/>
                <a:gd name="T40" fmla="*/ 1809 w 2576"/>
                <a:gd name="T41" fmla="*/ 3186 h 3186"/>
                <a:gd name="T42" fmla="*/ 0 w 2576"/>
                <a:gd name="T43" fmla="*/ 3186 h 3186"/>
                <a:gd name="T44" fmla="*/ 0 w 2576"/>
                <a:gd name="T45" fmla="*/ 871 h 3186"/>
                <a:gd name="T46" fmla="*/ 826 w 2576"/>
                <a:gd name="T47" fmla="*/ 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76" h="3186">
                  <a:moveTo>
                    <a:pt x="752" y="366"/>
                  </a:moveTo>
                  <a:lnTo>
                    <a:pt x="387" y="752"/>
                  </a:lnTo>
                  <a:lnTo>
                    <a:pt x="752" y="752"/>
                  </a:lnTo>
                  <a:lnTo>
                    <a:pt x="752" y="366"/>
                  </a:lnTo>
                  <a:close/>
                  <a:moveTo>
                    <a:pt x="826" y="0"/>
                  </a:moveTo>
                  <a:lnTo>
                    <a:pt x="2576" y="0"/>
                  </a:lnTo>
                  <a:lnTo>
                    <a:pt x="2576" y="1849"/>
                  </a:lnTo>
                  <a:lnTo>
                    <a:pt x="2513" y="1841"/>
                  </a:lnTo>
                  <a:lnTo>
                    <a:pt x="2449" y="1839"/>
                  </a:lnTo>
                  <a:lnTo>
                    <a:pt x="2413" y="1840"/>
                  </a:lnTo>
                  <a:lnTo>
                    <a:pt x="2377" y="1842"/>
                  </a:lnTo>
                  <a:lnTo>
                    <a:pt x="2377" y="199"/>
                  </a:lnTo>
                  <a:lnTo>
                    <a:pt x="952" y="199"/>
                  </a:lnTo>
                  <a:lnTo>
                    <a:pt x="952" y="952"/>
                  </a:lnTo>
                  <a:lnTo>
                    <a:pt x="200" y="952"/>
                  </a:lnTo>
                  <a:lnTo>
                    <a:pt x="200" y="2986"/>
                  </a:lnTo>
                  <a:lnTo>
                    <a:pt x="1689" y="2986"/>
                  </a:lnTo>
                  <a:lnTo>
                    <a:pt x="1713" y="3040"/>
                  </a:lnTo>
                  <a:lnTo>
                    <a:pt x="1742" y="3091"/>
                  </a:lnTo>
                  <a:lnTo>
                    <a:pt x="1774" y="3140"/>
                  </a:lnTo>
                  <a:lnTo>
                    <a:pt x="1809" y="3186"/>
                  </a:lnTo>
                  <a:lnTo>
                    <a:pt x="0" y="3186"/>
                  </a:lnTo>
                  <a:lnTo>
                    <a:pt x="0" y="871"/>
                  </a:lnTo>
                  <a:lnTo>
                    <a:pt x="8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5" name="Rectangle 163"/>
            <p:cNvSpPr>
              <a:spLocks noChangeArrowheads="1"/>
            </p:cNvSpPr>
            <p:nvPr/>
          </p:nvSpPr>
          <p:spPr bwMode="auto">
            <a:xfrm>
              <a:off x="4049" y="3096"/>
              <a:ext cx="242" cy="3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96" name="Freeform 164"/>
            <p:cNvSpPr>
              <a:spLocks/>
            </p:cNvSpPr>
            <p:nvPr/>
          </p:nvSpPr>
          <p:spPr bwMode="auto">
            <a:xfrm>
              <a:off x="4049" y="3159"/>
              <a:ext cx="228" cy="32"/>
            </a:xfrm>
            <a:custGeom>
              <a:avLst/>
              <a:gdLst>
                <a:gd name="T0" fmla="*/ 0 w 1591"/>
                <a:gd name="T1" fmla="*/ 0 h 223"/>
                <a:gd name="T2" fmla="*/ 1591 w 1591"/>
                <a:gd name="T3" fmla="*/ 0 h 223"/>
                <a:gd name="T4" fmla="*/ 1535 w 1591"/>
                <a:gd name="T5" fmla="*/ 36 h 223"/>
                <a:gd name="T6" fmla="*/ 1482 w 1591"/>
                <a:gd name="T7" fmla="*/ 77 h 223"/>
                <a:gd name="T8" fmla="*/ 1431 w 1591"/>
                <a:gd name="T9" fmla="*/ 122 h 223"/>
                <a:gd name="T10" fmla="*/ 1386 w 1591"/>
                <a:gd name="T11" fmla="*/ 171 h 223"/>
                <a:gd name="T12" fmla="*/ 1344 w 1591"/>
                <a:gd name="T13" fmla="*/ 223 h 223"/>
                <a:gd name="T14" fmla="*/ 0 w 1591"/>
                <a:gd name="T15" fmla="*/ 223 h 223"/>
                <a:gd name="T16" fmla="*/ 0 w 1591"/>
                <a:gd name="T17" fmla="*/ 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1" h="223">
                  <a:moveTo>
                    <a:pt x="0" y="0"/>
                  </a:moveTo>
                  <a:lnTo>
                    <a:pt x="1591" y="0"/>
                  </a:lnTo>
                  <a:lnTo>
                    <a:pt x="1535" y="36"/>
                  </a:lnTo>
                  <a:lnTo>
                    <a:pt x="1482" y="77"/>
                  </a:lnTo>
                  <a:lnTo>
                    <a:pt x="1431" y="122"/>
                  </a:lnTo>
                  <a:lnTo>
                    <a:pt x="1386" y="171"/>
                  </a:lnTo>
                  <a:lnTo>
                    <a:pt x="1344" y="223"/>
                  </a:lnTo>
                  <a:lnTo>
                    <a:pt x="0" y="22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7" name="Freeform 165"/>
            <p:cNvSpPr>
              <a:spLocks/>
            </p:cNvSpPr>
            <p:nvPr/>
          </p:nvSpPr>
          <p:spPr bwMode="auto">
            <a:xfrm>
              <a:off x="4049" y="3225"/>
              <a:ext cx="175" cy="32"/>
            </a:xfrm>
            <a:custGeom>
              <a:avLst/>
              <a:gdLst>
                <a:gd name="T0" fmla="*/ 0 w 1222"/>
                <a:gd name="T1" fmla="*/ 0 h 224"/>
                <a:gd name="T2" fmla="*/ 1222 w 1222"/>
                <a:gd name="T3" fmla="*/ 0 h 224"/>
                <a:gd name="T4" fmla="*/ 1208 w 1222"/>
                <a:gd name="T5" fmla="*/ 53 h 224"/>
                <a:gd name="T6" fmla="*/ 1197 w 1222"/>
                <a:gd name="T7" fmla="*/ 109 h 224"/>
                <a:gd name="T8" fmla="*/ 1189 w 1222"/>
                <a:gd name="T9" fmla="*/ 166 h 224"/>
                <a:gd name="T10" fmla="*/ 1186 w 1222"/>
                <a:gd name="T11" fmla="*/ 224 h 224"/>
                <a:gd name="T12" fmla="*/ 0 w 1222"/>
                <a:gd name="T13" fmla="*/ 224 h 224"/>
                <a:gd name="T14" fmla="*/ 0 w 1222"/>
                <a:gd name="T15" fmla="*/ 0 h 2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2" h="224">
                  <a:moveTo>
                    <a:pt x="0" y="0"/>
                  </a:moveTo>
                  <a:lnTo>
                    <a:pt x="1222" y="0"/>
                  </a:lnTo>
                  <a:lnTo>
                    <a:pt x="1208" y="53"/>
                  </a:lnTo>
                  <a:lnTo>
                    <a:pt x="1197" y="109"/>
                  </a:lnTo>
                  <a:lnTo>
                    <a:pt x="1189" y="166"/>
                  </a:lnTo>
                  <a:lnTo>
                    <a:pt x="1186" y="224"/>
                  </a:lnTo>
                  <a:lnTo>
                    <a:pt x="0" y="22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05" name="Freeform 175"/>
          <p:cNvSpPr>
            <a:spLocks noEditPoints="1"/>
          </p:cNvSpPr>
          <p:nvPr/>
        </p:nvSpPr>
        <p:spPr bwMode="auto">
          <a:xfrm>
            <a:off x="5313975" y="442210"/>
            <a:ext cx="157091" cy="194339"/>
          </a:xfrm>
          <a:custGeom>
            <a:avLst/>
            <a:gdLst>
              <a:gd name="T0" fmla="*/ 1805 w 2717"/>
              <a:gd name="T1" fmla="*/ 2160 h 3360"/>
              <a:gd name="T2" fmla="*/ 1763 w 2717"/>
              <a:gd name="T3" fmla="*/ 2297 h 3360"/>
              <a:gd name="T4" fmla="*/ 1737 w 2717"/>
              <a:gd name="T5" fmla="*/ 2426 h 3360"/>
              <a:gd name="T6" fmla="*/ 1733 w 2717"/>
              <a:gd name="T7" fmla="*/ 2534 h 3360"/>
              <a:gd name="T8" fmla="*/ 1754 w 2717"/>
              <a:gd name="T9" fmla="*/ 2612 h 3360"/>
              <a:gd name="T10" fmla="*/ 1767 w 2717"/>
              <a:gd name="T11" fmla="*/ 2627 h 3360"/>
              <a:gd name="T12" fmla="*/ 1802 w 2717"/>
              <a:gd name="T13" fmla="*/ 2643 h 3360"/>
              <a:gd name="T14" fmla="*/ 1866 w 2717"/>
              <a:gd name="T15" fmla="*/ 2645 h 3360"/>
              <a:gd name="T16" fmla="*/ 1911 w 2717"/>
              <a:gd name="T17" fmla="*/ 2633 h 3360"/>
              <a:gd name="T18" fmla="*/ 1929 w 2717"/>
              <a:gd name="T19" fmla="*/ 2616 h 3360"/>
              <a:gd name="T20" fmla="*/ 1949 w 2717"/>
              <a:gd name="T21" fmla="*/ 2564 h 3360"/>
              <a:gd name="T22" fmla="*/ 1952 w 2717"/>
              <a:gd name="T23" fmla="*/ 2464 h 3360"/>
              <a:gd name="T24" fmla="*/ 1933 w 2717"/>
              <a:gd name="T25" fmla="*/ 2341 h 3360"/>
              <a:gd name="T26" fmla="*/ 1896 w 2717"/>
              <a:gd name="T27" fmla="*/ 2205 h 3360"/>
              <a:gd name="T28" fmla="*/ 1847 w 2717"/>
              <a:gd name="T29" fmla="*/ 2068 h 3360"/>
              <a:gd name="T30" fmla="*/ 408 w 2717"/>
              <a:gd name="T31" fmla="*/ 793 h 3360"/>
              <a:gd name="T32" fmla="*/ 1004 w 2717"/>
              <a:gd name="T33" fmla="*/ 210 h 3360"/>
              <a:gd name="T34" fmla="*/ 210 w 2717"/>
              <a:gd name="T35" fmla="*/ 3150 h 3360"/>
              <a:gd name="T36" fmla="*/ 1959 w 2717"/>
              <a:gd name="T37" fmla="*/ 210 h 3360"/>
              <a:gd name="T38" fmla="*/ 2191 w 2717"/>
              <a:gd name="T39" fmla="*/ 568 h 3360"/>
              <a:gd name="T40" fmla="*/ 2191 w 2717"/>
              <a:gd name="T41" fmla="*/ 757 h 3360"/>
              <a:gd name="T42" fmla="*/ 1959 w 2717"/>
              <a:gd name="T43" fmla="*/ 1142 h 3360"/>
              <a:gd name="T44" fmla="*/ 1959 w 2717"/>
              <a:gd name="T45" fmla="*/ 1341 h 3360"/>
              <a:gd name="T46" fmla="*/ 2263 w 2717"/>
              <a:gd name="T47" fmla="*/ 2068 h 3360"/>
              <a:gd name="T48" fmla="*/ 2145 w 2717"/>
              <a:gd name="T49" fmla="*/ 2165 h 3360"/>
              <a:gd name="T50" fmla="*/ 2182 w 2717"/>
              <a:gd name="T51" fmla="*/ 2320 h 3360"/>
              <a:gd name="T52" fmla="*/ 2200 w 2717"/>
              <a:gd name="T53" fmla="*/ 2474 h 3360"/>
              <a:gd name="T54" fmla="*/ 2190 w 2717"/>
              <a:gd name="T55" fmla="*/ 2617 h 3360"/>
              <a:gd name="T56" fmla="*/ 2143 w 2717"/>
              <a:gd name="T57" fmla="*/ 2743 h 3360"/>
              <a:gd name="T58" fmla="*/ 2098 w 2717"/>
              <a:gd name="T59" fmla="*/ 2800 h 3360"/>
              <a:gd name="T60" fmla="*/ 2029 w 2717"/>
              <a:gd name="T61" fmla="*/ 2851 h 3360"/>
              <a:gd name="T62" fmla="*/ 1930 w 2717"/>
              <a:gd name="T63" fmla="*/ 2886 h 3360"/>
              <a:gd name="T64" fmla="*/ 1845 w 2717"/>
              <a:gd name="T65" fmla="*/ 2894 h 3360"/>
              <a:gd name="T66" fmla="*/ 1796 w 2717"/>
              <a:gd name="T67" fmla="*/ 2892 h 3360"/>
              <a:gd name="T68" fmla="*/ 1687 w 2717"/>
              <a:gd name="T69" fmla="*/ 2865 h 3360"/>
              <a:gd name="T70" fmla="*/ 1607 w 2717"/>
              <a:gd name="T71" fmla="*/ 2818 h 3360"/>
              <a:gd name="T72" fmla="*/ 1555 w 2717"/>
              <a:gd name="T73" fmla="*/ 2761 h 3360"/>
              <a:gd name="T74" fmla="*/ 1507 w 2717"/>
              <a:gd name="T75" fmla="*/ 2662 h 3360"/>
              <a:gd name="T76" fmla="*/ 1485 w 2717"/>
              <a:gd name="T77" fmla="*/ 2524 h 3360"/>
              <a:gd name="T78" fmla="*/ 1495 w 2717"/>
              <a:gd name="T79" fmla="*/ 2371 h 3360"/>
              <a:gd name="T80" fmla="*/ 1527 w 2717"/>
              <a:gd name="T81" fmla="*/ 2216 h 3360"/>
              <a:gd name="T82" fmla="*/ 1572 w 2717"/>
              <a:gd name="T83" fmla="*/ 2068 h 3360"/>
              <a:gd name="T84" fmla="*/ 1494 w 2717"/>
              <a:gd name="T85" fmla="*/ 1535 h 3360"/>
              <a:gd name="T86" fmla="*/ 1726 w 2717"/>
              <a:gd name="T87" fmla="*/ 1153 h 3360"/>
              <a:gd name="T88" fmla="*/ 1726 w 2717"/>
              <a:gd name="T89" fmla="*/ 955 h 3360"/>
              <a:gd name="T90" fmla="*/ 1494 w 2717"/>
              <a:gd name="T91" fmla="*/ 559 h 3360"/>
              <a:gd name="T92" fmla="*/ 1494 w 2717"/>
              <a:gd name="T93" fmla="*/ 379 h 3360"/>
              <a:gd name="T94" fmla="*/ 871 w 2717"/>
              <a:gd name="T95" fmla="*/ 0 h 3360"/>
              <a:gd name="T96" fmla="*/ 0 w 2717"/>
              <a:gd name="T97" fmla="*/ 3360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17" h="3360">
                <a:moveTo>
                  <a:pt x="1838" y="2068"/>
                </a:moveTo>
                <a:lnTo>
                  <a:pt x="1821" y="2113"/>
                </a:lnTo>
                <a:lnTo>
                  <a:pt x="1805" y="2160"/>
                </a:lnTo>
                <a:lnTo>
                  <a:pt x="1790" y="2205"/>
                </a:lnTo>
                <a:lnTo>
                  <a:pt x="1776" y="2251"/>
                </a:lnTo>
                <a:lnTo>
                  <a:pt x="1763" y="2297"/>
                </a:lnTo>
                <a:lnTo>
                  <a:pt x="1752" y="2341"/>
                </a:lnTo>
                <a:lnTo>
                  <a:pt x="1744" y="2384"/>
                </a:lnTo>
                <a:lnTo>
                  <a:pt x="1737" y="2426"/>
                </a:lnTo>
                <a:lnTo>
                  <a:pt x="1733" y="2464"/>
                </a:lnTo>
                <a:lnTo>
                  <a:pt x="1732" y="2501"/>
                </a:lnTo>
                <a:lnTo>
                  <a:pt x="1733" y="2534"/>
                </a:lnTo>
                <a:lnTo>
                  <a:pt x="1736" y="2564"/>
                </a:lnTo>
                <a:lnTo>
                  <a:pt x="1744" y="2590"/>
                </a:lnTo>
                <a:lnTo>
                  <a:pt x="1754" y="2612"/>
                </a:lnTo>
                <a:lnTo>
                  <a:pt x="1757" y="2616"/>
                </a:lnTo>
                <a:lnTo>
                  <a:pt x="1761" y="2622"/>
                </a:lnTo>
                <a:lnTo>
                  <a:pt x="1767" y="2627"/>
                </a:lnTo>
                <a:lnTo>
                  <a:pt x="1775" y="2633"/>
                </a:lnTo>
                <a:lnTo>
                  <a:pt x="1786" y="2638"/>
                </a:lnTo>
                <a:lnTo>
                  <a:pt x="1802" y="2643"/>
                </a:lnTo>
                <a:lnTo>
                  <a:pt x="1820" y="2645"/>
                </a:lnTo>
                <a:lnTo>
                  <a:pt x="1843" y="2647"/>
                </a:lnTo>
                <a:lnTo>
                  <a:pt x="1866" y="2645"/>
                </a:lnTo>
                <a:lnTo>
                  <a:pt x="1884" y="2643"/>
                </a:lnTo>
                <a:lnTo>
                  <a:pt x="1899" y="2638"/>
                </a:lnTo>
                <a:lnTo>
                  <a:pt x="1911" y="2633"/>
                </a:lnTo>
                <a:lnTo>
                  <a:pt x="1918" y="2627"/>
                </a:lnTo>
                <a:lnTo>
                  <a:pt x="1925" y="2622"/>
                </a:lnTo>
                <a:lnTo>
                  <a:pt x="1929" y="2616"/>
                </a:lnTo>
                <a:lnTo>
                  <a:pt x="1931" y="2612"/>
                </a:lnTo>
                <a:lnTo>
                  <a:pt x="1942" y="2590"/>
                </a:lnTo>
                <a:lnTo>
                  <a:pt x="1949" y="2564"/>
                </a:lnTo>
                <a:lnTo>
                  <a:pt x="1953" y="2534"/>
                </a:lnTo>
                <a:lnTo>
                  <a:pt x="1954" y="2501"/>
                </a:lnTo>
                <a:lnTo>
                  <a:pt x="1952" y="2464"/>
                </a:lnTo>
                <a:lnTo>
                  <a:pt x="1948" y="2426"/>
                </a:lnTo>
                <a:lnTo>
                  <a:pt x="1941" y="2384"/>
                </a:lnTo>
                <a:lnTo>
                  <a:pt x="1933" y="2341"/>
                </a:lnTo>
                <a:lnTo>
                  <a:pt x="1923" y="2297"/>
                </a:lnTo>
                <a:lnTo>
                  <a:pt x="1910" y="2251"/>
                </a:lnTo>
                <a:lnTo>
                  <a:pt x="1896" y="2205"/>
                </a:lnTo>
                <a:lnTo>
                  <a:pt x="1881" y="2160"/>
                </a:lnTo>
                <a:lnTo>
                  <a:pt x="1865" y="2113"/>
                </a:lnTo>
                <a:lnTo>
                  <a:pt x="1847" y="2068"/>
                </a:lnTo>
                <a:lnTo>
                  <a:pt x="1838" y="2068"/>
                </a:lnTo>
                <a:close/>
                <a:moveTo>
                  <a:pt x="793" y="386"/>
                </a:moveTo>
                <a:lnTo>
                  <a:pt x="408" y="793"/>
                </a:lnTo>
                <a:lnTo>
                  <a:pt x="793" y="793"/>
                </a:lnTo>
                <a:lnTo>
                  <a:pt x="793" y="386"/>
                </a:lnTo>
                <a:close/>
                <a:moveTo>
                  <a:pt x="1004" y="210"/>
                </a:moveTo>
                <a:lnTo>
                  <a:pt x="1004" y="1003"/>
                </a:lnTo>
                <a:lnTo>
                  <a:pt x="210" y="1003"/>
                </a:lnTo>
                <a:lnTo>
                  <a:pt x="210" y="3150"/>
                </a:lnTo>
                <a:lnTo>
                  <a:pt x="2508" y="3150"/>
                </a:lnTo>
                <a:lnTo>
                  <a:pt x="2508" y="210"/>
                </a:lnTo>
                <a:lnTo>
                  <a:pt x="1959" y="210"/>
                </a:lnTo>
                <a:lnTo>
                  <a:pt x="1959" y="369"/>
                </a:lnTo>
                <a:lnTo>
                  <a:pt x="2191" y="369"/>
                </a:lnTo>
                <a:lnTo>
                  <a:pt x="2191" y="568"/>
                </a:lnTo>
                <a:lnTo>
                  <a:pt x="1959" y="568"/>
                </a:lnTo>
                <a:lnTo>
                  <a:pt x="1959" y="757"/>
                </a:lnTo>
                <a:lnTo>
                  <a:pt x="2191" y="757"/>
                </a:lnTo>
                <a:lnTo>
                  <a:pt x="2191" y="955"/>
                </a:lnTo>
                <a:lnTo>
                  <a:pt x="1959" y="955"/>
                </a:lnTo>
                <a:lnTo>
                  <a:pt x="1959" y="1142"/>
                </a:lnTo>
                <a:lnTo>
                  <a:pt x="2191" y="1142"/>
                </a:lnTo>
                <a:lnTo>
                  <a:pt x="2191" y="1341"/>
                </a:lnTo>
                <a:lnTo>
                  <a:pt x="1959" y="1341"/>
                </a:lnTo>
                <a:lnTo>
                  <a:pt x="1959" y="1535"/>
                </a:lnTo>
                <a:lnTo>
                  <a:pt x="2263" y="1535"/>
                </a:lnTo>
                <a:lnTo>
                  <a:pt x="2263" y="2068"/>
                </a:lnTo>
                <a:lnTo>
                  <a:pt x="2114" y="2068"/>
                </a:lnTo>
                <a:lnTo>
                  <a:pt x="2130" y="2116"/>
                </a:lnTo>
                <a:lnTo>
                  <a:pt x="2145" y="2165"/>
                </a:lnTo>
                <a:lnTo>
                  <a:pt x="2159" y="2216"/>
                </a:lnTo>
                <a:lnTo>
                  <a:pt x="2171" y="2267"/>
                </a:lnTo>
                <a:lnTo>
                  <a:pt x="2182" y="2320"/>
                </a:lnTo>
                <a:lnTo>
                  <a:pt x="2191" y="2371"/>
                </a:lnTo>
                <a:lnTo>
                  <a:pt x="2197" y="2423"/>
                </a:lnTo>
                <a:lnTo>
                  <a:pt x="2200" y="2474"/>
                </a:lnTo>
                <a:lnTo>
                  <a:pt x="2201" y="2524"/>
                </a:lnTo>
                <a:lnTo>
                  <a:pt x="2198" y="2572"/>
                </a:lnTo>
                <a:lnTo>
                  <a:pt x="2190" y="2617"/>
                </a:lnTo>
                <a:lnTo>
                  <a:pt x="2179" y="2662"/>
                </a:lnTo>
                <a:lnTo>
                  <a:pt x="2164" y="2704"/>
                </a:lnTo>
                <a:lnTo>
                  <a:pt x="2143" y="2743"/>
                </a:lnTo>
                <a:lnTo>
                  <a:pt x="2131" y="2761"/>
                </a:lnTo>
                <a:lnTo>
                  <a:pt x="2116" y="2781"/>
                </a:lnTo>
                <a:lnTo>
                  <a:pt x="2098" y="2800"/>
                </a:lnTo>
                <a:lnTo>
                  <a:pt x="2078" y="2818"/>
                </a:lnTo>
                <a:lnTo>
                  <a:pt x="2055" y="2836"/>
                </a:lnTo>
                <a:lnTo>
                  <a:pt x="2029" y="2851"/>
                </a:lnTo>
                <a:lnTo>
                  <a:pt x="1999" y="2865"/>
                </a:lnTo>
                <a:lnTo>
                  <a:pt x="1966" y="2877"/>
                </a:lnTo>
                <a:lnTo>
                  <a:pt x="1930" y="2886"/>
                </a:lnTo>
                <a:lnTo>
                  <a:pt x="1890" y="2892"/>
                </a:lnTo>
                <a:lnTo>
                  <a:pt x="1845" y="2894"/>
                </a:lnTo>
                <a:lnTo>
                  <a:pt x="1845" y="2894"/>
                </a:lnTo>
                <a:lnTo>
                  <a:pt x="1840" y="2894"/>
                </a:lnTo>
                <a:lnTo>
                  <a:pt x="1840" y="2894"/>
                </a:lnTo>
                <a:lnTo>
                  <a:pt x="1796" y="2892"/>
                </a:lnTo>
                <a:lnTo>
                  <a:pt x="1756" y="2886"/>
                </a:lnTo>
                <a:lnTo>
                  <a:pt x="1720" y="2877"/>
                </a:lnTo>
                <a:lnTo>
                  <a:pt x="1687" y="2865"/>
                </a:lnTo>
                <a:lnTo>
                  <a:pt x="1658" y="2851"/>
                </a:lnTo>
                <a:lnTo>
                  <a:pt x="1631" y="2836"/>
                </a:lnTo>
                <a:lnTo>
                  <a:pt x="1607" y="2818"/>
                </a:lnTo>
                <a:lnTo>
                  <a:pt x="1588" y="2800"/>
                </a:lnTo>
                <a:lnTo>
                  <a:pt x="1570" y="2781"/>
                </a:lnTo>
                <a:lnTo>
                  <a:pt x="1555" y="2761"/>
                </a:lnTo>
                <a:lnTo>
                  <a:pt x="1542" y="2743"/>
                </a:lnTo>
                <a:lnTo>
                  <a:pt x="1522" y="2704"/>
                </a:lnTo>
                <a:lnTo>
                  <a:pt x="1507" y="2662"/>
                </a:lnTo>
                <a:lnTo>
                  <a:pt x="1495" y="2617"/>
                </a:lnTo>
                <a:lnTo>
                  <a:pt x="1488" y="2572"/>
                </a:lnTo>
                <a:lnTo>
                  <a:pt x="1485" y="2524"/>
                </a:lnTo>
                <a:lnTo>
                  <a:pt x="1485" y="2474"/>
                </a:lnTo>
                <a:lnTo>
                  <a:pt x="1488" y="2423"/>
                </a:lnTo>
                <a:lnTo>
                  <a:pt x="1495" y="2371"/>
                </a:lnTo>
                <a:lnTo>
                  <a:pt x="1504" y="2320"/>
                </a:lnTo>
                <a:lnTo>
                  <a:pt x="1515" y="2267"/>
                </a:lnTo>
                <a:lnTo>
                  <a:pt x="1527" y="2216"/>
                </a:lnTo>
                <a:lnTo>
                  <a:pt x="1541" y="2165"/>
                </a:lnTo>
                <a:lnTo>
                  <a:pt x="1556" y="2116"/>
                </a:lnTo>
                <a:lnTo>
                  <a:pt x="1572" y="2068"/>
                </a:lnTo>
                <a:lnTo>
                  <a:pt x="1423" y="2068"/>
                </a:lnTo>
                <a:lnTo>
                  <a:pt x="1423" y="1535"/>
                </a:lnTo>
                <a:lnTo>
                  <a:pt x="1494" y="1535"/>
                </a:lnTo>
                <a:lnTo>
                  <a:pt x="1494" y="1341"/>
                </a:lnTo>
                <a:lnTo>
                  <a:pt x="1726" y="1341"/>
                </a:lnTo>
                <a:lnTo>
                  <a:pt x="1726" y="1153"/>
                </a:lnTo>
                <a:lnTo>
                  <a:pt x="1494" y="1153"/>
                </a:lnTo>
                <a:lnTo>
                  <a:pt x="1494" y="955"/>
                </a:lnTo>
                <a:lnTo>
                  <a:pt x="1726" y="955"/>
                </a:lnTo>
                <a:lnTo>
                  <a:pt x="1726" y="757"/>
                </a:lnTo>
                <a:lnTo>
                  <a:pt x="1494" y="757"/>
                </a:lnTo>
                <a:lnTo>
                  <a:pt x="1494" y="559"/>
                </a:lnTo>
                <a:lnTo>
                  <a:pt x="1726" y="559"/>
                </a:lnTo>
                <a:lnTo>
                  <a:pt x="1726" y="379"/>
                </a:lnTo>
                <a:lnTo>
                  <a:pt x="1494" y="379"/>
                </a:lnTo>
                <a:lnTo>
                  <a:pt x="1494" y="210"/>
                </a:lnTo>
                <a:lnTo>
                  <a:pt x="1004" y="210"/>
                </a:lnTo>
                <a:close/>
                <a:moveTo>
                  <a:pt x="871" y="0"/>
                </a:moveTo>
                <a:lnTo>
                  <a:pt x="2717" y="0"/>
                </a:lnTo>
                <a:lnTo>
                  <a:pt x="2717" y="3360"/>
                </a:lnTo>
                <a:lnTo>
                  <a:pt x="0" y="3360"/>
                </a:lnTo>
                <a:lnTo>
                  <a:pt x="0" y="919"/>
                </a:lnTo>
                <a:lnTo>
                  <a:pt x="87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27" name="Group 203"/>
          <p:cNvGrpSpPr>
            <a:grpSpLocks noChangeAspect="1"/>
          </p:cNvGrpSpPr>
          <p:nvPr/>
        </p:nvGrpSpPr>
        <p:grpSpPr bwMode="auto">
          <a:xfrm>
            <a:off x="3186032" y="442210"/>
            <a:ext cx="157091" cy="194339"/>
            <a:chOff x="4580" y="1868"/>
            <a:chExt cx="388" cy="480"/>
          </a:xfrm>
          <a:solidFill>
            <a:schemeClr val="tx1">
              <a:lumMod val="65000"/>
              <a:lumOff val="35000"/>
            </a:schemeClr>
          </a:solidFill>
        </p:grpSpPr>
        <p:sp>
          <p:nvSpPr>
            <p:cNvPr id="430" name="Freeform 205"/>
            <p:cNvSpPr>
              <a:spLocks noEditPoints="1"/>
            </p:cNvSpPr>
            <p:nvPr/>
          </p:nvSpPr>
          <p:spPr bwMode="auto">
            <a:xfrm>
              <a:off x="4580" y="1868"/>
              <a:ext cx="388" cy="480"/>
            </a:xfrm>
            <a:custGeom>
              <a:avLst/>
              <a:gdLst>
                <a:gd name="T0" fmla="*/ 793 w 2718"/>
                <a:gd name="T1" fmla="*/ 386 h 3360"/>
                <a:gd name="T2" fmla="*/ 408 w 2718"/>
                <a:gd name="T3" fmla="*/ 793 h 3360"/>
                <a:gd name="T4" fmla="*/ 793 w 2718"/>
                <a:gd name="T5" fmla="*/ 793 h 3360"/>
                <a:gd name="T6" fmla="*/ 793 w 2718"/>
                <a:gd name="T7" fmla="*/ 386 h 3360"/>
                <a:gd name="T8" fmla="*/ 1004 w 2718"/>
                <a:gd name="T9" fmla="*/ 209 h 3360"/>
                <a:gd name="T10" fmla="*/ 1004 w 2718"/>
                <a:gd name="T11" fmla="*/ 1003 h 3360"/>
                <a:gd name="T12" fmla="*/ 210 w 2718"/>
                <a:gd name="T13" fmla="*/ 1003 h 3360"/>
                <a:gd name="T14" fmla="*/ 210 w 2718"/>
                <a:gd name="T15" fmla="*/ 3150 h 3360"/>
                <a:gd name="T16" fmla="*/ 2508 w 2718"/>
                <a:gd name="T17" fmla="*/ 3150 h 3360"/>
                <a:gd name="T18" fmla="*/ 2508 w 2718"/>
                <a:gd name="T19" fmla="*/ 209 h 3360"/>
                <a:gd name="T20" fmla="*/ 1004 w 2718"/>
                <a:gd name="T21" fmla="*/ 209 h 3360"/>
                <a:gd name="T22" fmla="*/ 871 w 2718"/>
                <a:gd name="T23" fmla="*/ 0 h 3360"/>
                <a:gd name="T24" fmla="*/ 2718 w 2718"/>
                <a:gd name="T25" fmla="*/ 0 h 3360"/>
                <a:gd name="T26" fmla="*/ 2718 w 2718"/>
                <a:gd name="T27" fmla="*/ 3360 h 3360"/>
                <a:gd name="T28" fmla="*/ 0 w 2718"/>
                <a:gd name="T29" fmla="*/ 3360 h 3360"/>
                <a:gd name="T30" fmla="*/ 0 w 2718"/>
                <a:gd name="T31" fmla="*/ 919 h 3360"/>
                <a:gd name="T32" fmla="*/ 871 w 2718"/>
                <a:gd name="T33" fmla="*/ 0 h 3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18" h="3360">
                  <a:moveTo>
                    <a:pt x="793" y="386"/>
                  </a:moveTo>
                  <a:lnTo>
                    <a:pt x="408" y="793"/>
                  </a:lnTo>
                  <a:lnTo>
                    <a:pt x="793" y="793"/>
                  </a:lnTo>
                  <a:lnTo>
                    <a:pt x="793" y="386"/>
                  </a:lnTo>
                  <a:close/>
                  <a:moveTo>
                    <a:pt x="1004" y="209"/>
                  </a:moveTo>
                  <a:lnTo>
                    <a:pt x="1004" y="1003"/>
                  </a:lnTo>
                  <a:lnTo>
                    <a:pt x="210" y="1003"/>
                  </a:lnTo>
                  <a:lnTo>
                    <a:pt x="210" y="3150"/>
                  </a:lnTo>
                  <a:lnTo>
                    <a:pt x="2508" y="3150"/>
                  </a:lnTo>
                  <a:lnTo>
                    <a:pt x="2508" y="209"/>
                  </a:lnTo>
                  <a:lnTo>
                    <a:pt x="1004" y="209"/>
                  </a:lnTo>
                  <a:close/>
                  <a:moveTo>
                    <a:pt x="871" y="0"/>
                  </a:moveTo>
                  <a:lnTo>
                    <a:pt x="2718" y="0"/>
                  </a:lnTo>
                  <a:lnTo>
                    <a:pt x="2718" y="3360"/>
                  </a:lnTo>
                  <a:lnTo>
                    <a:pt x="0" y="3360"/>
                  </a:lnTo>
                  <a:lnTo>
                    <a:pt x="0" y="919"/>
                  </a:lnTo>
                  <a:lnTo>
                    <a:pt x="8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1" name="Freeform 206"/>
            <p:cNvSpPr>
              <a:spLocks/>
            </p:cNvSpPr>
            <p:nvPr/>
          </p:nvSpPr>
          <p:spPr bwMode="auto">
            <a:xfrm>
              <a:off x="4636" y="2082"/>
              <a:ext cx="276" cy="206"/>
            </a:xfrm>
            <a:custGeom>
              <a:avLst/>
              <a:gdLst>
                <a:gd name="T0" fmla="*/ 571 w 1932"/>
                <a:gd name="T1" fmla="*/ 0 h 1438"/>
                <a:gd name="T2" fmla="*/ 508 w 1932"/>
                <a:gd name="T3" fmla="*/ 114 h 1438"/>
                <a:gd name="T4" fmla="*/ 467 w 1932"/>
                <a:gd name="T5" fmla="*/ 121 h 1438"/>
                <a:gd name="T6" fmla="*/ 446 w 1932"/>
                <a:gd name="T7" fmla="*/ 137 h 1438"/>
                <a:gd name="T8" fmla="*/ 441 w 1932"/>
                <a:gd name="T9" fmla="*/ 156 h 1438"/>
                <a:gd name="T10" fmla="*/ 441 w 1932"/>
                <a:gd name="T11" fmla="*/ 164 h 1438"/>
                <a:gd name="T12" fmla="*/ 445 w 1932"/>
                <a:gd name="T13" fmla="*/ 185 h 1438"/>
                <a:gd name="T14" fmla="*/ 457 w 1932"/>
                <a:gd name="T15" fmla="*/ 230 h 1438"/>
                <a:gd name="T16" fmla="*/ 481 w 1932"/>
                <a:gd name="T17" fmla="*/ 300 h 1438"/>
                <a:gd name="T18" fmla="*/ 885 w 1932"/>
                <a:gd name="T19" fmla="*/ 425 h 1438"/>
                <a:gd name="T20" fmla="*/ 805 w 1932"/>
                <a:gd name="T21" fmla="*/ 208 h 1438"/>
                <a:gd name="T22" fmla="*/ 776 w 1932"/>
                <a:gd name="T23" fmla="*/ 160 h 1438"/>
                <a:gd name="T24" fmla="*/ 744 w 1932"/>
                <a:gd name="T25" fmla="*/ 132 h 1438"/>
                <a:gd name="T26" fmla="*/ 709 w 1932"/>
                <a:gd name="T27" fmla="*/ 119 h 1438"/>
                <a:gd name="T28" fmla="*/ 671 w 1932"/>
                <a:gd name="T29" fmla="*/ 114 h 1438"/>
                <a:gd name="T30" fmla="*/ 631 w 1932"/>
                <a:gd name="T31" fmla="*/ 0 h 1438"/>
                <a:gd name="T32" fmla="*/ 1227 w 1932"/>
                <a:gd name="T33" fmla="*/ 114 h 1438"/>
                <a:gd name="T34" fmla="*/ 1135 w 1932"/>
                <a:gd name="T35" fmla="*/ 115 h 1438"/>
                <a:gd name="T36" fmla="*/ 1110 w 1932"/>
                <a:gd name="T37" fmla="*/ 121 h 1438"/>
                <a:gd name="T38" fmla="*/ 1099 w 1932"/>
                <a:gd name="T39" fmla="*/ 127 h 1438"/>
                <a:gd name="T40" fmla="*/ 1091 w 1932"/>
                <a:gd name="T41" fmla="*/ 138 h 1438"/>
                <a:gd name="T42" fmla="*/ 1087 w 1932"/>
                <a:gd name="T43" fmla="*/ 162 h 1438"/>
                <a:gd name="T44" fmla="*/ 1089 w 1932"/>
                <a:gd name="T45" fmla="*/ 182 h 1438"/>
                <a:gd name="T46" fmla="*/ 1094 w 1932"/>
                <a:gd name="T47" fmla="*/ 215 h 1438"/>
                <a:gd name="T48" fmla="*/ 1107 w 1932"/>
                <a:gd name="T49" fmla="*/ 260 h 1438"/>
                <a:gd name="T50" fmla="*/ 1128 w 1932"/>
                <a:gd name="T51" fmla="*/ 324 h 1438"/>
                <a:gd name="T52" fmla="*/ 1562 w 1932"/>
                <a:gd name="T53" fmla="*/ 314 h 1438"/>
                <a:gd name="T54" fmla="*/ 1582 w 1932"/>
                <a:gd name="T55" fmla="*/ 255 h 1438"/>
                <a:gd name="T56" fmla="*/ 1594 w 1932"/>
                <a:gd name="T57" fmla="*/ 212 h 1438"/>
                <a:gd name="T58" fmla="*/ 1601 w 1932"/>
                <a:gd name="T59" fmla="*/ 183 h 1438"/>
                <a:gd name="T60" fmla="*/ 1603 w 1932"/>
                <a:gd name="T61" fmla="*/ 164 h 1438"/>
                <a:gd name="T62" fmla="*/ 1602 w 1932"/>
                <a:gd name="T63" fmla="*/ 146 h 1438"/>
                <a:gd name="T64" fmla="*/ 1585 w 1932"/>
                <a:gd name="T65" fmla="*/ 130 h 1438"/>
                <a:gd name="T66" fmla="*/ 1531 w 1932"/>
                <a:gd name="T67" fmla="*/ 116 h 1438"/>
                <a:gd name="T68" fmla="*/ 1457 w 1932"/>
                <a:gd name="T69" fmla="*/ 114 h 1438"/>
                <a:gd name="T70" fmla="*/ 1932 w 1932"/>
                <a:gd name="T71" fmla="*/ 0 h 1438"/>
                <a:gd name="T72" fmla="*/ 1893 w 1932"/>
                <a:gd name="T73" fmla="*/ 114 h 1438"/>
                <a:gd name="T74" fmla="*/ 1854 w 1932"/>
                <a:gd name="T75" fmla="*/ 118 h 1438"/>
                <a:gd name="T76" fmla="*/ 1828 w 1932"/>
                <a:gd name="T77" fmla="*/ 128 h 1438"/>
                <a:gd name="T78" fmla="*/ 1806 w 1932"/>
                <a:gd name="T79" fmla="*/ 147 h 1438"/>
                <a:gd name="T80" fmla="*/ 1782 w 1932"/>
                <a:gd name="T81" fmla="*/ 183 h 1438"/>
                <a:gd name="T82" fmla="*/ 1773 w 1932"/>
                <a:gd name="T83" fmla="*/ 198 h 1438"/>
                <a:gd name="T84" fmla="*/ 1762 w 1932"/>
                <a:gd name="T85" fmla="*/ 227 h 1438"/>
                <a:gd name="T86" fmla="*/ 1745 w 1932"/>
                <a:gd name="T87" fmla="*/ 272 h 1438"/>
                <a:gd name="T88" fmla="*/ 1722 w 1932"/>
                <a:gd name="T89" fmla="*/ 340 h 1438"/>
                <a:gd name="T90" fmla="*/ 1247 w 1932"/>
                <a:gd name="T91" fmla="*/ 1438 h 1438"/>
                <a:gd name="T92" fmla="*/ 698 w 1932"/>
                <a:gd name="T93" fmla="*/ 1438 h 1438"/>
                <a:gd name="T94" fmla="*/ 203 w 1932"/>
                <a:gd name="T95" fmla="*/ 308 h 1438"/>
                <a:gd name="T96" fmla="*/ 182 w 1932"/>
                <a:gd name="T97" fmla="*/ 250 h 1438"/>
                <a:gd name="T98" fmla="*/ 167 w 1932"/>
                <a:gd name="T99" fmla="*/ 209 h 1438"/>
                <a:gd name="T100" fmla="*/ 157 w 1932"/>
                <a:gd name="T101" fmla="*/ 184 h 1438"/>
                <a:gd name="T102" fmla="*/ 150 w 1932"/>
                <a:gd name="T103" fmla="*/ 171 h 1438"/>
                <a:gd name="T104" fmla="*/ 138 w 1932"/>
                <a:gd name="T105" fmla="*/ 151 h 1438"/>
                <a:gd name="T106" fmla="*/ 112 w 1932"/>
                <a:gd name="T107" fmla="*/ 127 h 1438"/>
                <a:gd name="T108" fmla="*/ 82 w 1932"/>
                <a:gd name="T109" fmla="*/ 119 h 1438"/>
                <a:gd name="T110" fmla="*/ 38 w 1932"/>
                <a:gd name="T111" fmla="*/ 114 h 1438"/>
                <a:gd name="T112" fmla="*/ 0 w 1932"/>
                <a:gd name="T113" fmla="*/ 0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32" h="1438">
                  <a:moveTo>
                    <a:pt x="0" y="0"/>
                  </a:moveTo>
                  <a:lnTo>
                    <a:pt x="571" y="0"/>
                  </a:lnTo>
                  <a:lnTo>
                    <a:pt x="571" y="114"/>
                  </a:lnTo>
                  <a:lnTo>
                    <a:pt x="508" y="114"/>
                  </a:lnTo>
                  <a:lnTo>
                    <a:pt x="484" y="116"/>
                  </a:lnTo>
                  <a:lnTo>
                    <a:pt x="467" y="121"/>
                  </a:lnTo>
                  <a:lnTo>
                    <a:pt x="454" y="128"/>
                  </a:lnTo>
                  <a:lnTo>
                    <a:pt x="446" y="137"/>
                  </a:lnTo>
                  <a:lnTo>
                    <a:pt x="442" y="146"/>
                  </a:lnTo>
                  <a:lnTo>
                    <a:pt x="441" y="156"/>
                  </a:lnTo>
                  <a:lnTo>
                    <a:pt x="441" y="159"/>
                  </a:lnTo>
                  <a:lnTo>
                    <a:pt x="441" y="164"/>
                  </a:lnTo>
                  <a:lnTo>
                    <a:pt x="443" y="173"/>
                  </a:lnTo>
                  <a:lnTo>
                    <a:pt x="445" y="185"/>
                  </a:lnTo>
                  <a:lnTo>
                    <a:pt x="449" y="203"/>
                  </a:lnTo>
                  <a:lnTo>
                    <a:pt x="457" y="230"/>
                  </a:lnTo>
                  <a:lnTo>
                    <a:pt x="468" y="263"/>
                  </a:lnTo>
                  <a:lnTo>
                    <a:pt x="481" y="300"/>
                  </a:lnTo>
                  <a:lnTo>
                    <a:pt x="706" y="940"/>
                  </a:lnTo>
                  <a:lnTo>
                    <a:pt x="885" y="425"/>
                  </a:lnTo>
                  <a:lnTo>
                    <a:pt x="819" y="238"/>
                  </a:lnTo>
                  <a:lnTo>
                    <a:pt x="805" y="208"/>
                  </a:lnTo>
                  <a:lnTo>
                    <a:pt x="790" y="181"/>
                  </a:lnTo>
                  <a:lnTo>
                    <a:pt x="776" y="160"/>
                  </a:lnTo>
                  <a:lnTo>
                    <a:pt x="760" y="144"/>
                  </a:lnTo>
                  <a:lnTo>
                    <a:pt x="744" y="132"/>
                  </a:lnTo>
                  <a:lnTo>
                    <a:pt x="724" y="122"/>
                  </a:lnTo>
                  <a:lnTo>
                    <a:pt x="709" y="119"/>
                  </a:lnTo>
                  <a:lnTo>
                    <a:pt x="691" y="115"/>
                  </a:lnTo>
                  <a:lnTo>
                    <a:pt x="671" y="114"/>
                  </a:lnTo>
                  <a:lnTo>
                    <a:pt x="631" y="114"/>
                  </a:lnTo>
                  <a:lnTo>
                    <a:pt x="631" y="0"/>
                  </a:lnTo>
                  <a:lnTo>
                    <a:pt x="1227" y="0"/>
                  </a:lnTo>
                  <a:lnTo>
                    <a:pt x="1227" y="114"/>
                  </a:lnTo>
                  <a:lnTo>
                    <a:pt x="1153" y="114"/>
                  </a:lnTo>
                  <a:lnTo>
                    <a:pt x="1135" y="115"/>
                  </a:lnTo>
                  <a:lnTo>
                    <a:pt x="1120" y="118"/>
                  </a:lnTo>
                  <a:lnTo>
                    <a:pt x="1110" y="121"/>
                  </a:lnTo>
                  <a:lnTo>
                    <a:pt x="1103" y="124"/>
                  </a:lnTo>
                  <a:lnTo>
                    <a:pt x="1099" y="127"/>
                  </a:lnTo>
                  <a:lnTo>
                    <a:pt x="1094" y="132"/>
                  </a:lnTo>
                  <a:lnTo>
                    <a:pt x="1091" y="138"/>
                  </a:lnTo>
                  <a:lnTo>
                    <a:pt x="1088" y="148"/>
                  </a:lnTo>
                  <a:lnTo>
                    <a:pt x="1087" y="162"/>
                  </a:lnTo>
                  <a:lnTo>
                    <a:pt x="1087" y="171"/>
                  </a:lnTo>
                  <a:lnTo>
                    <a:pt x="1089" y="182"/>
                  </a:lnTo>
                  <a:lnTo>
                    <a:pt x="1091" y="197"/>
                  </a:lnTo>
                  <a:lnTo>
                    <a:pt x="1094" y="215"/>
                  </a:lnTo>
                  <a:lnTo>
                    <a:pt x="1100" y="235"/>
                  </a:lnTo>
                  <a:lnTo>
                    <a:pt x="1107" y="260"/>
                  </a:lnTo>
                  <a:lnTo>
                    <a:pt x="1117" y="290"/>
                  </a:lnTo>
                  <a:lnTo>
                    <a:pt x="1128" y="324"/>
                  </a:lnTo>
                  <a:lnTo>
                    <a:pt x="1345" y="940"/>
                  </a:lnTo>
                  <a:lnTo>
                    <a:pt x="1562" y="314"/>
                  </a:lnTo>
                  <a:lnTo>
                    <a:pt x="1573" y="282"/>
                  </a:lnTo>
                  <a:lnTo>
                    <a:pt x="1582" y="255"/>
                  </a:lnTo>
                  <a:lnTo>
                    <a:pt x="1589" y="232"/>
                  </a:lnTo>
                  <a:lnTo>
                    <a:pt x="1594" y="212"/>
                  </a:lnTo>
                  <a:lnTo>
                    <a:pt x="1597" y="196"/>
                  </a:lnTo>
                  <a:lnTo>
                    <a:pt x="1601" y="183"/>
                  </a:lnTo>
                  <a:lnTo>
                    <a:pt x="1602" y="172"/>
                  </a:lnTo>
                  <a:lnTo>
                    <a:pt x="1603" y="164"/>
                  </a:lnTo>
                  <a:lnTo>
                    <a:pt x="1603" y="159"/>
                  </a:lnTo>
                  <a:lnTo>
                    <a:pt x="1602" y="146"/>
                  </a:lnTo>
                  <a:lnTo>
                    <a:pt x="1595" y="136"/>
                  </a:lnTo>
                  <a:lnTo>
                    <a:pt x="1585" y="130"/>
                  </a:lnTo>
                  <a:lnTo>
                    <a:pt x="1560" y="122"/>
                  </a:lnTo>
                  <a:lnTo>
                    <a:pt x="1531" y="116"/>
                  </a:lnTo>
                  <a:lnTo>
                    <a:pt x="1496" y="114"/>
                  </a:lnTo>
                  <a:lnTo>
                    <a:pt x="1457" y="114"/>
                  </a:lnTo>
                  <a:lnTo>
                    <a:pt x="1457" y="0"/>
                  </a:lnTo>
                  <a:lnTo>
                    <a:pt x="1932" y="0"/>
                  </a:lnTo>
                  <a:lnTo>
                    <a:pt x="1932" y="114"/>
                  </a:lnTo>
                  <a:lnTo>
                    <a:pt x="1893" y="114"/>
                  </a:lnTo>
                  <a:lnTo>
                    <a:pt x="1872" y="115"/>
                  </a:lnTo>
                  <a:lnTo>
                    <a:pt x="1854" y="118"/>
                  </a:lnTo>
                  <a:lnTo>
                    <a:pt x="1841" y="122"/>
                  </a:lnTo>
                  <a:lnTo>
                    <a:pt x="1828" y="128"/>
                  </a:lnTo>
                  <a:lnTo>
                    <a:pt x="1817" y="136"/>
                  </a:lnTo>
                  <a:lnTo>
                    <a:pt x="1806" y="147"/>
                  </a:lnTo>
                  <a:lnTo>
                    <a:pt x="1794" y="163"/>
                  </a:lnTo>
                  <a:lnTo>
                    <a:pt x="1782" y="183"/>
                  </a:lnTo>
                  <a:lnTo>
                    <a:pt x="1777" y="190"/>
                  </a:lnTo>
                  <a:lnTo>
                    <a:pt x="1773" y="198"/>
                  </a:lnTo>
                  <a:lnTo>
                    <a:pt x="1769" y="211"/>
                  </a:lnTo>
                  <a:lnTo>
                    <a:pt x="1762" y="227"/>
                  </a:lnTo>
                  <a:lnTo>
                    <a:pt x="1754" y="247"/>
                  </a:lnTo>
                  <a:lnTo>
                    <a:pt x="1745" y="272"/>
                  </a:lnTo>
                  <a:lnTo>
                    <a:pt x="1735" y="303"/>
                  </a:lnTo>
                  <a:lnTo>
                    <a:pt x="1722" y="340"/>
                  </a:lnTo>
                  <a:lnTo>
                    <a:pt x="1342" y="1438"/>
                  </a:lnTo>
                  <a:lnTo>
                    <a:pt x="1247" y="1438"/>
                  </a:lnTo>
                  <a:lnTo>
                    <a:pt x="972" y="667"/>
                  </a:lnTo>
                  <a:lnTo>
                    <a:pt x="698" y="1438"/>
                  </a:lnTo>
                  <a:lnTo>
                    <a:pt x="608" y="1438"/>
                  </a:lnTo>
                  <a:lnTo>
                    <a:pt x="203" y="308"/>
                  </a:lnTo>
                  <a:lnTo>
                    <a:pt x="191" y="277"/>
                  </a:lnTo>
                  <a:lnTo>
                    <a:pt x="182" y="250"/>
                  </a:lnTo>
                  <a:lnTo>
                    <a:pt x="173" y="228"/>
                  </a:lnTo>
                  <a:lnTo>
                    <a:pt x="167" y="209"/>
                  </a:lnTo>
                  <a:lnTo>
                    <a:pt x="161" y="195"/>
                  </a:lnTo>
                  <a:lnTo>
                    <a:pt x="157" y="184"/>
                  </a:lnTo>
                  <a:lnTo>
                    <a:pt x="154" y="176"/>
                  </a:lnTo>
                  <a:lnTo>
                    <a:pt x="150" y="171"/>
                  </a:lnTo>
                  <a:lnTo>
                    <a:pt x="149" y="168"/>
                  </a:lnTo>
                  <a:lnTo>
                    <a:pt x="138" y="151"/>
                  </a:lnTo>
                  <a:lnTo>
                    <a:pt x="126" y="138"/>
                  </a:lnTo>
                  <a:lnTo>
                    <a:pt x="112" y="127"/>
                  </a:lnTo>
                  <a:lnTo>
                    <a:pt x="98" y="122"/>
                  </a:lnTo>
                  <a:lnTo>
                    <a:pt x="82" y="119"/>
                  </a:lnTo>
                  <a:lnTo>
                    <a:pt x="61" y="115"/>
                  </a:lnTo>
                  <a:lnTo>
                    <a:pt x="38" y="114"/>
                  </a:lnTo>
                  <a:lnTo>
                    <a:pt x="0" y="11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37" name="Group 215"/>
          <p:cNvGrpSpPr>
            <a:grpSpLocks noChangeAspect="1"/>
          </p:cNvGrpSpPr>
          <p:nvPr/>
        </p:nvGrpSpPr>
        <p:grpSpPr bwMode="auto">
          <a:xfrm>
            <a:off x="1494222" y="450307"/>
            <a:ext cx="195554" cy="178144"/>
            <a:chOff x="4653" y="1874"/>
            <a:chExt cx="483" cy="440"/>
          </a:xfrm>
          <a:solidFill>
            <a:schemeClr val="tx1">
              <a:lumMod val="65000"/>
              <a:lumOff val="35000"/>
            </a:schemeClr>
          </a:solidFill>
        </p:grpSpPr>
        <p:sp>
          <p:nvSpPr>
            <p:cNvPr id="440" name="Freeform 217"/>
            <p:cNvSpPr>
              <a:spLocks noEditPoints="1"/>
            </p:cNvSpPr>
            <p:nvPr/>
          </p:nvSpPr>
          <p:spPr bwMode="auto">
            <a:xfrm>
              <a:off x="4835" y="2053"/>
              <a:ext cx="301" cy="261"/>
            </a:xfrm>
            <a:custGeom>
              <a:avLst/>
              <a:gdLst>
                <a:gd name="T0" fmla="*/ 1353 w 2110"/>
                <a:gd name="T1" fmla="*/ 358 h 1829"/>
                <a:gd name="T2" fmla="*/ 1287 w 2110"/>
                <a:gd name="T3" fmla="*/ 412 h 1829"/>
                <a:gd name="T4" fmla="*/ 1261 w 2110"/>
                <a:gd name="T5" fmla="*/ 494 h 1829"/>
                <a:gd name="T6" fmla="*/ 1287 w 2110"/>
                <a:gd name="T7" fmla="*/ 576 h 1829"/>
                <a:gd name="T8" fmla="*/ 1353 w 2110"/>
                <a:gd name="T9" fmla="*/ 629 h 1829"/>
                <a:gd name="T10" fmla="*/ 1441 w 2110"/>
                <a:gd name="T11" fmla="*/ 639 h 1829"/>
                <a:gd name="T12" fmla="*/ 1517 w 2110"/>
                <a:gd name="T13" fmla="*/ 598 h 1829"/>
                <a:gd name="T14" fmla="*/ 1558 w 2110"/>
                <a:gd name="T15" fmla="*/ 523 h 1829"/>
                <a:gd name="T16" fmla="*/ 1549 w 2110"/>
                <a:gd name="T17" fmla="*/ 437 h 1829"/>
                <a:gd name="T18" fmla="*/ 1495 w 2110"/>
                <a:gd name="T19" fmla="*/ 372 h 1829"/>
                <a:gd name="T20" fmla="*/ 1411 w 2110"/>
                <a:gd name="T21" fmla="*/ 346 h 1829"/>
                <a:gd name="T22" fmla="*/ 641 w 2110"/>
                <a:gd name="T23" fmla="*/ 358 h 1829"/>
                <a:gd name="T24" fmla="*/ 576 w 2110"/>
                <a:gd name="T25" fmla="*/ 412 h 1829"/>
                <a:gd name="T26" fmla="*/ 549 w 2110"/>
                <a:gd name="T27" fmla="*/ 494 h 1829"/>
                <a:gd name="T28" fmla="*/ 576 w 2110"/>
                <a:gd name="T29" fmla="*/ 576 h 1829"/>
                <a:gd name="T30" fmla="*/ 641 w 2110"/>
                <a:gd name="T31" fmla="*/ 629 h 1829"/>
                <a:gd name="T32" fmla="*/ 730 w 2110"/>
                <a:gd name="T33" fmla="*/ 639 h 1829"/>
                <a:gd name="T34" fmla="*/ 806 w 2110"/>
                <a:gd name="T35" fmla="*/ 598 h 1829"/>
                <a:gd name="T36" fmla="*/ 847 w 2110"/>
                <a:gd name="T37" fmla="*/ 523 h 1829"/>
                <a:gd name="T38" fmla="*/ 837 w 2110"/>
                <a:gd name="T39" fmla="*/ 437 h 1829"/>
                <a:gd name="T40" fmla="*/ 783 w 2110"/>
                <a:gd name="T41" fmla="*/ 372 h 1829"/>
                <a:gd name="T42" fmla="*/ 700 w 2110"/>
                <a:gd name="T43" fmla="*/ 346 h 1829"/>
                <a:gd name="T44" fmla="*/ 1218 w 2110"/>
                <a:gd name="T45" fmla="*/ 11 h 1829"/>
                <a:gd name="T46" fmla="*/ 1448 w 2110"/>
                <a:gd name="T47" fmla="*/ 63 h 1829"/>
                <a:gd name="T48" fmla="*/ 1653 w 2110"/>
                <a:gd name="T49" fmla="*/ 154 h 1829"/>
                <a:gd name="T50" fmla="*/ 1828 w 2110"/>
                <a:gd name="T51" fmla="*/ 280 h 1829"/>
                <a:gd name="T52" fmla="*/ 1967 w 2110"/>
                <a:gd name="T53" fmla="*/ 436 h 1829"/>
                <a:gd name="T54" fmla="*/ 2061 w 2110"/>
                <a:gd name="T55" fmla="*/ 614 h 1829"/>
                <a:gd name="T56" fmla="*/ 2107 w 2110"/>
                <a:gd name="T57" fmla="*/ 810 h 1829"/>
                <a:gd name="T58" fmla="*/ 2099 w 2110"/>
                <a:gd name="T59" fmla="*/ 1013 h 1829"/>
                <a:gd name="T60" fmla="*/ 2037 w 2110"/>
                <a:gd name="T61" fmla="*/ 1203 h 1829"/>
                <a:gd name="T62" fmla="*/ 1929 w 2110"/>
                <a:gd name="T63" fmla="*/ 1373 h 1829"/>
                <a:gd name="T64" fmla="*/ 1496 w 2110"/>
                <a:gd name="T65" fmla="*/ 1679 h 1829"/>
                <a:gd name="T66" fmla="*/ 1284 w 2110"/>
                <a:gd name="T67" fmla="*/ 1738 h 1829"/>
                <a:gd name="T68" fmla="*/ 1055 w 2110"/>
                <a:gd name="T69" fmla="*/ 1759 h 1829"/>
                <a:gd name="T70" fmla="*/ 813 w 2110"/>
                <a:gd name="T71" fmla="*/ 1736 h 1829"/>
                <a:gd name="T72" fmla="*/ 591 w 2110"/>
                <a:gd name="T73" fmla="*/ 1669 h 1829"/>
                <a:gd name="T74" fmla="*/ 395 w 2110"/>
                <a:gd name="T75" fmla="*/ 1566 h 1829"/>
                <a:gd name="T76" fmla="*/ 232 w 2110"/>
                <a:gd name="T77" fmla="*/ 1430 h 1829"/>
                <a:gd name="T78" fmla="*/ 107 w 2110"/>
                <a:gd name="T79" fmla="*/ 1266 h 1829"/>
                <a:gd name="T80" fmla="*/ 28 w 2110"/>
                <a:gd name="T81" fmla="*/ 1081 h 1829"/>
                <a:gd name="T82" fmla="*/ 0 w 2110"/>
                <a:gd name="T83" fmla="*/ 880 h 1829"/>
                <a:gd name="T84" fmla="*/ 28 w 2110"/>
                <a:gd name="T85" fmla="*/ 678 h 1829"/>
                <a:gd name="T86" fmla="*/ 107 w 2110"/>
                <a:gd name="T87" fmla="*/ 493 h 1829"/>
                <a:gd name="T88" fmla="*/ 232 w 2110"/>
                <a:gd name="T89" fmla="*/ 329 h 1829"/>
                <a:gd name="T90" fmla="*/ 395 w 2110"/>
                <a:gd name="T91" fmla="*/ 193 h 1829"/>
                <a:gd name="T92" fmla="*/ 591 w 2110"/>
                <a:gd name="T93" fmla="*/ 90 h 1829"/>
                <a:gd name="T94" fmla="*/ 813 w 2110"/>
                <a:gd name="T95" fmla="*/ 23 h 1829"/>
                <a:gd name="T96" fmla="*/ 1055 w 2110"/>
                <a:gd name="T97" fmla="*/ 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0" h="1829">
                  <a:moveTo>
                    <a:pt x="1411" y="346"/>
                  </a:moveTo>
                  <a:lnTo>
                    <a:pt x="1381" y="349"/>
                  </a:lnTo>
                  <a:lnTo>
                    <a:pt x="1353" y="358"/>
                  </a:lnTo>
                  <a:lnTo>
                    <a:pt x="1327" y="372"/>
                  </a:lnTo>
                  <a:lnTo>
                    <a:pt x="1305" y="390"/>
                  </a:lnTo>
                  <a:lnTo>
                    <a:pt x="1287" y="412"/>
                  </a:lnTo>
                  <a:lnTo>
                    <a:pt x="1272" y="437"/>
                  </a:lnTo>
                  <a:lnTo>
                    <a:pt x="1264" y="464"/>
                  </a:lnTo>
                  <a:lnTo>
                    <a:pt x="1261" y="494"/>
                  </a:lnTo>
                  <a:lnTo>
                    <a:pt x="1264" y="523"/>
                  </a:lnTo>
                  <a:lnTo>
                    <a:pt x="1272" y="551"/>
                  </a:lnTo>
                  <a:lnTo>
                    <a:pt x="1287" y="576"/>
                  </a:lnTo>
                  <a:lnTo>
                    <a:pt x="1305" y="598"/>
                  </a:lnTo>
                  <a:lnTo>
                    <a:pt x="1327" y="616"/>
                  </a:lnTo>
                  <a:lnTo>
                    <a:pt x="1353" y="629"/>
                  </a:lnTo>
                  <a:lnTo>
                    <a:pt x="1381" y="639"/>
                  </a:lnTo>
                  <a:lnTo>
                    <a:pt x="1411" y="641"/>
                  </a:lnTo>
                  <a:lnTo>
                    <a:pt x="1441" y="639"/>
                  </a:lnTo>
                  <a:lnTo>
                    <a:pt x="1470" y="629"/>
                  </a:lnTo>
                  <a:lnTo>
                    <a:pt x="1495" y="616"/>
                  </a:lnTo>
                  <a:lnTo>
                    <a:pt x="1517" y="598"/>
                  </a:lnTo>
                  <a:lnTo>
                    <a:pt x="1535" y="576"/>
                  </a:lnTo>
                  <a:lnTo>
                    <a:pt x="1549" y="551"/>
                  </a:lnTo>
                  <a:lnTo>
                    <a:pt x="1558" y="523"/>
                  </a:lnTo>
                  <a:lnTo>
                    <a:pt x="1561" y="494"/>
                  </a:lnTo>
                  <a:lnTo>
                    <a:pt x="1558" y="464"/>
                  </a:lnTo>
                  <a:lnTo>
                    <a:pt x="1549" y="437"/>
                  </a:lnTo>
                  <a:lnTo>
                    <a:pt x="1535" y="412"/>
                  </a:lnTo>
                  <a:lnTo>
                    <a:pt x="1517" y="390"/>
                  </a:lnTo>
                  <a:lnTo>
                    <a:pt x="1495" y="372"/>
                  </a:lnTo>
                  <a:lnTo>
                    <a:pt x="1470" y="358"/>
                  </a:lnTo>
                  <a:lnTo>
                    <a:pt x="1441" y="349"/>
                  </a:lnTo>
                  <a:lnTo>
                    <a:pt x="1411" y="346"/>
                  </a:lnTo>
                  <a:close/>
                  <a:moveTo>
                    <a:pt x="700" y="346"/>
                  </a:moveTo>
                  <a:lnTo>
                    <a:pt x="670" y="349"/>
                  </a:lnTo>
                  <a:lnTo>
                    <a:pt x="641" y="358"/>
                  </a:lnTo>
                  <a:lnTo>
                    <a:pt x="616" y="372"/>
                  </a:lnTo>
                  <a:lnTo>
                    <a:pt x="594" y="390"/>
                  </a:lnTo>
                  <a:lnTo>
                    <a:pt x="576" y="412"/>
                  </a:lnTo>
                  <a:lnTo>
                    <a:pt x="562" y="437"/>
                  </a:lnTo>
                  <a:lnTo>
                    <a:pt x="552" y="464"/>
                  </a:lnTo>
                  <a:lnTo>
                    <a:pt x="549" y="494"/>
                  </a:lnTo>
                  <a:lnTo>
                    <a:pt x="552" y="523"/>
                  </a:lnTo>
                  <a:lnTo>
                    <a:pt x="562" y="551"/>
                  </a:lnTo>
                  <a:lnTo>
                    <a:pt x="576" y="576"/>
                  </a:lnTo>
                  <a:lnTo>
                    <a:pt x="594" y="598"/>
                  </a:lnTo>
                  <a:lnTo>
                    <a:pt x="616" y="616"/>
                  </a:lnTo>
                  <a:lnTo>
                    <a:pt x="641" y="629"/>
                  </a:lnTo>
                  <a:lnTo>
                    <a:pt x="670" y="639"/>
                  </a:lnTo>
                  <a:lnTo>
                    <a:pt x="700" y="641"/>
                  </a:lnTo>
                  <a:lnTo>
                    <a:pt x="730" y="639"/>
                  </a:lnTo>
                  <a:lnTo>
                    <a:pt x="758" y="629"/>
                  </a:lnTo>
                  <a:lnTo>
                    <a:pt x="783" y="616"/>
                  </a:lnTo>
                  <a:lnTo>
                    <a:pt x="806" y="598"/>
                  </a:lnTo>
                  <a:lnTo>
                    <a:pt x="824" y="576"/>
                  </a:lnTo>
                  <a:lnTo>
                    <a:pt x="837" y="551"/>
                  </a:lnTo>
                  <a:lnTo>
                    <a:pt x="847" y="523"/>
                  </a:lnTo>
                  <a:lnTo>
                    <a:pt x="850" y="494"/>
                  </a:lnTo>
                  <a:lnTo>
                    <a:pt x="847" y="464"/>
                  </a:lnTo>
                  <a:lnTo>
                    <a:pt x="837" y="437"/>
                  </a:lnTo>
                  <a:lnTo>
                    <a:pt x="824" y="412"/>
                  </a:lnTo>
                  <a:lnTo>
                    <a:pt x="806" y="390"/>
                  </a:lnTo>
                  <a:lnTo>
                    <a:pt x="783" y="372"/>
                  </a:lnTo>
                  <a:lnTo>
                    <a:pt x="758" y="358"/>
                  </a:lnTo>
                  <a:lnTo>
                    <a:pt x="730" y="349"/>
                  </a:lnTo>
                  <a:lnTo>
                    <a:pt x="700" y="346"/>
                  </a:lnTo>
                  <a:close/>
                  <a:moveTo>
                    <a:pt x="1055" y="0"/>
                  </a:moveTo>
                  <a:lnTo>
                    <a:pt x="1138" y="2"/>
                  </a:lnTo>
                  <a:lnTo>
                    <a:pt x="1218" y="11"/>
                  </a:lnTo>
                  <a:lnTo>
                    <a:pt x="1298" y="23"/>
                  </a:lnTo>
                  <a:lnTo>
                    <a:pt x="1374" y="41"/>
                  </a:lnTo>
                  <a:lnTo>
                    <a:pt x="1448" y="63"/>
                  </a:lnTo>
                  <a:lnTo>
                    <a:pt x="1519" y="90"/>
                  </a:lnTo>
                  <a:lnTo>
                    <a:pt x="1588" y="120"/>
                  </a:lnTo>
                  <a:lnTo>
                    <a:pt x="1653" y="154"/>
                  </a:lnTo>
                  <a:lnTo>
                    <a:pt x="1716" y="193"/>
                  </a:lnTo>
                  <a:lnTo>
                    <a:pt x="1774" y="236"/>
                  </a:lnTo>
                  <a:lnTo>
                    <a:pt x="1828" y="280"/>
                  </a:lnTo>
                  <a:lnTo>
                    <a:pt x="1879" y="329"/>
                  </a:lnTo>
                  <a:lnTo>
                    <a:pt x="1925" y="381"/>
                  </a:lnTo>
                  <a:lnTo>
                    <a:pt x="1967" y="436"/>
                  </a:lnTo>
                  <a:lnTo>
                    <a:pt x="2003" y="493"/>
                  </a:lnTo>
                  <a:lnTo>
                    <a:pt x="2035" y="552"/>
                  </a:lnTo>
                  <a:lnTo>
                    <a:pt x="2061" y="614"/>
                  </a:lnTo>
                  <a:lnTo>
                    <a:pt x="2083" y="678"/>
                  </a:lnTo>
                  <a:lnTo>
                    <a:pt x="2099" y="744"/>
                  </a:lnTo>
                  <a:lnTo>
                    <a:pt x="2107" y="810"/>
                  </a:lnTo>
                  <a:lnTo>
                    <a:pt x="2110" y="880"/>
                  </a:lnTo>
                  <a:lnTo>
                    <a:pt x="2108" y="948"/>
                  </a:lnTo>
                  <a:lnTo>
                    <a:pt x="2099" y="1013"/>
                  </a:lnTo>
                  <a:lnTo>
                    <a:pt x="2084" y="1079"/>
                  </a:lnTo>
                  <a:lnTo>
                    <a:pt x="2062" y="1142"/>
                  </a:lnTo>
                  <a:lnTo>
                    <a:pt x="2037" y="1203"/>
                  </a:lnTo>
                  <a:lnTo>
                    <a:pt x="2006" y="1262"/>
                  </a:lnTo>
                  <a:lnTo>
                    <a:pt x="1970" y="1319"/>
                  </a:lnTo>
                  <a:lnTo>
                    <a:pt x="1929" y="1373"/>
                  </a:lnTo>
                  <a:lnTo>
                    <a:pt x="1978" y="1829"/>
                  </a:lnTo>
                  <a:lnTo>
                    <a:pt x="1561" y="1652"/>
                  </a:lnTo>
                  <a:lnTo>
                    <a:pt x="1496" y="1679"/>
                  </a:lnTo>
                  <a:lnTo>
                    <a:pt x="1427" y="1703"/>
                  </a:lnTo>
                  <a:lnTo>
                    <a:pt x="1357" y="1723"/>
                  </a:lnTo>
                  <a:lnTo>
                    <a:pt x="1284" y="1738"/>
                  </a:lnTo>
                  <a:lnTo>
                    <a:pt x="1210" y="1750"/>
                  </a:lnTo>
                  <a:lnTo>
                    <a:pt x="1133" y="1757"/>
                  </a:lnTo>
                  <a:lnTo>
                    <a:pt x="1055" y="1759"/>
                  </a:lnTo>
                  <a:lnTo>
                    <a:pt x="973" y="1757"/>
                  </a:lnTo>
                  <a:lnTo>
                    <a:pt x="893" y="1749"/>
                  </a:lnTo>
                  <a:lnTo>
                    <a:pt x="813" y="1736"/>
                  </a:lnTo>
                  <a:lnTo>
                    <a:pt x="737" y="1718"/>
                  </a:lnTo>
                  <a:lnTo>
                    <a:pt x="662" y="1697"/>
                  </a:lnTo>
                  <a:lnTo>
                    <a:pt x="591" y="1669"/>
                  </a:lnTo>
                  <a:lnTo>
                    <a:pt x="522" y="1639"/>
                  </a:lnTo>
                  <a:lnTo>
                    <a:pt x="458" y="1605"/>
                  </a:lnTo>
                  <a:lnTo>
                    <a:pt x="395" y="1566"/>
                  </a:lnTo>
                  <a:lnTo>
                    <a:pt x="337" y="1524"/>
                  </a:lnTo>
                  <a:lnTo>
                    <a:pt x="283" y="1479"/>
                  </a:lnTo>
                  <a:lnTo>
                    <a:pt x="232" y="1430"/>
                  </a:lnTo>
                  <a:lnTo>
                    <a:pt x="185" y="1378"/>
                  </a:lnTo>
                  <a:lnTo>
                    <a:pt x="144" y="1324"/>
                  </a:lnTo>
                  <a:lnTo>
                    <a:pt x="107" y="1266"/>
                  </a:lnTo>
                  <a:lnTo>
                    <a:pt x="75" y="1207"/>
                  </a:lnTo>
                  <a:lnTo>
                    <a:pt x="48" y="1146"/>
                  </a:lnTo>
                  <a:lnTo>
                    <a:pt x="28" y="1081"/>
                  </a:lnTo>
                  <a:lnTo>
                    <a:pt x="12" y="1016"/>
                  </a:lnTo>
                  <a:lnTo>
                    <a:pt x="3" y="949"/>
                  </a:lnTo>
                  <a:lnTo>
                    <a:pt x="0" y="880"/>
                  </a:lnTo>
                  <a:lnTo>
                    <a:pt x="3" y="810"/>
                  </a:lnTo>
                  <a:lnTo>
                    <a:pt x="12" y="744"/>
                  </a:lnTo>
                  <a:lnTo>
                    <a:pt x="28" y="678"/>
                  </a:lnTo>
                  <a:lnTo>
                    <a:pt x="48" y="614"/>
                  </a:lnTo>
                  <a:lnTo>
                    <a:pt x="75" y="552"/>
                  </a:lnTo>
                  <a:lnTo>
                    <a:pt x="107" y="493"/>
                  </a:lnTo>
                  <a:lnTo>
                    <a:pt x="144" y="436"/>
                  </a:lnTo>
                  <a:lnTo>
                    <a:pt x="185" y="381"/>
                  </a:lnTo>
                  <a:lnTo>
                    <a:pt x="232" y="329"/>
                  </a:lnTo>
                  <a:lnTo>
                    <a:pt x="283" y="280"/>
                  </a:lnTo>
                  <a:lnTo>
                    <a:pt x="337" y="236"/>
                  </a:lnTo>
                  <a:lnTo>
                    <a:pt x="395" y="193"/>
                  </a:lnTo>
                  <a:lnTo>
                    <a:pt x="458" y="154"/>
                  </a:lnTo>
                  <a:lnTo>
                    <a:pt x="522" y="120"/>
                  </a:lnTo>
                  <a:lnTo>
                    <a:pt x="591" y="90"/>
                  </a:lnTo>
                  <a:lnTo>
                    <a:pt x="662" y="63"/>
                  </a:lnTo>
                  <a:lnTo>
                    <a:pt x="737" y="41"/>
                  </a:lnTo>
                  <a:lnTo>
                    <a:pt x="813" y="23"/>
                  </a:lnTo>
                  <a:lnTo>
                    <a:pt x="893" y="11"/>
                  </a:lnTo>
                  <a:lnTo>
                    <a:pt x="973" y="2"/>
                  </a:lnTo>
                  <a:lnTo>
                    <a:pt x="10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1" name="Freeform 218"/>
            <p:cNvSpPr>
              <a:spLocks noEditPoints="1"/>
            </p:cNvSpPr>
            <p:nvPr/>
          </p:nvSpPr>
          <p:spPr bwMode="auto">
            <a:xfrm>
              <a:off x="4653" y="1874"/>
              <a:ext cx="398" cy="345"/>
            </a:xfrm>
            <a:custGeom>
              <a:avLst/>
              <a:gdLst>
                <a:gd name="T0" fmla="*/ 1796 w 2789"/>
                <a:gd name="T1" fmla="*/ 470 h 2416"/>
                <a:gd name="T2" fmla="*/ 1713 w 2789"/>
                <a:gd name="T3" fmla="*/ 526 h 2416"/>
                <a:gd name="T4" fmla="*/ 1669 w 2789"/>
                <a:gd name="T5" fmla="*/ 617 h 2416"/>
                <a:gd name="T6" fmla="*/ 1679 w 2789"/>
                <a:gd name="T7" fmla="*/ 720 h 2416"/>
                <a:gd name="T8" fmla="*/ 1737 w 2789"/>
                <a:gd name="T9" fmla="*/ 801 h 2416"/>
                <a:gd name="T10" fmla="*/ 1830 w 2789"/>
                <a:gd name="T11" fmla="*/ 844 h 2416"/>
                <a:gd name="T12" fmla="*/ 1935 w 2789"/>
                <a:gd name="T13" fmla="*/ 835 h 2416"/>
                <a:gd name="T14" fmla="*/ 2016 w 2789"/>
                <a:gd name="T15" fmla="*/ 777 h 2416"/>
                <a:gd name="T16" fmla="*/ 2060 w 2789"/>
                <a:gd name="T17" fmla="*/ 687 h 2416"/>
                <a:gd name="T18" fmla="*/ 2050 w 2789"/>
                <a:gd name="T19" fmla="*/ 585 h 2416"/>
                <a:gd name="T20" fmla="*/ 1993 w 2789"/>
                <a:gd name="T21" fmla="*/ 503 h 2416"/>
                <a:gd name="T22" fmla="*/ 1901 w 2789"/>
                <a:gd name="T23" fmla="*/ 461 h 2416"/>
                <a:gd name="T24" fmla="*/ 889 w 2789"/>
                <a:gd name="T25" fmla="*/ 461 h 2416"/>
                <a:gd name="T26" fmla="*/ 797 w 2789"/>
                <a:gd name="T27" fmla="*/ 503 h 2416"/>
                <a:gd name="T28" fmla="*/ 739 w 2789"/>
                <a:gd name="T29" fmla="*/ 585 h 2416"/>
                <a:gd name="T30" fmla="*/ 730 w 2789"/>
                <a:gd name="T31" fmla="*/ 687 h 2416"/>
                <a:gd name="T32" fmla="*/ 773 w 2789"/>
                <a:gd name="T33" fmla="*/ 777 h 2416"/>
                <a:gd name="T34" fmla="*/ 855 w 2789"/>
                <a:gd name="T35" fmla="*/ 835 h 2416"/>
                <a:gd name="T36" fmla="*/ 960 w 2789"/>
                <a:gd name="T37" fmla="*/ 844 h 2416"/>
                <a:gd name="T38" fmla="*/ 1052 w 2789"/>
                <a:gd name="T39" fmla="*/ 801 h 2416"/>
                <a:gd name="T40" fmla="*/ 1110 w 2789"/>
                <a:gd name="T41" fmla="*/ 720 h 2416"/>
                <a:gd name="T42" fmla="*/ 1120 w 2789"/>
                <a:gd name="T43" fmla="*/ 617 h 2416"/>
                <a:gd name="T44" fmla="*/ 1077 w 2789"/>
                <a:gd name="T45" fmla="*/ 526 h 2416"/>
                <a:gd name="T46" fmla="*/ 994 w 2789"/>
                <a:gd name="T47" fmla="*/ 470 h 2416"/>
                <a:gd name="T48" fmla="*/ 1395 w 2789"/>
                <a:gd name="T49" fmla="*/ 0 h 2416"/>
                <a:gd name="T50" fmla="*/ 1676 w 2789"/>
                <a:gd name="T51" fmla="*/ 23 h 2416"/>
                <a:gd name="T52" fmla="*/ 1938 w 2789"/>
                <a:gd name="T53" fmla="*/ 91 h 2416"/>
                <a:gd name="T54" fmla="*/ 2174 w 2789"/>
                <a:gd name="T55" fmla="*/ 198 h 2416"/>
                <a:gd name="T56" fmla="*/ 2381 w 2789"/>
                <a:gd name="T57" fmla="*/ 340 h 2416"/>
                <a:gd name="T58" fmla="*/ 2552 w 2789"/>
                <a:gd name="T59" fmla="*/ 512 h 2416"/>
                <a:gd name="T60" fmla="*/ 2680 w 2789"/>
                <a:gd name="T61" fmla="*/ 710 h 2416"/>
                <a:gd name="T62" fmla="*/ 2761 w 2789"/>
                <a:gd name="T63" fmla="*/ 927 h 2416"/>
                <a:gd name="T64" fmla="*/ 2789 w 2789"/>
                <a:gd name="T65" fmla="*/ 1162 h 2416"/>
                <a:gd name="T66" fmla="*/ 2714 w 2789"/>
                <a:gd name="T67" fmla="*/ 1194 h 2416"/>
                <a:gd name="T68" fmla="*/ 2487 w 2789"/>
                <a:gd name="T69" fmla="*/ 1147 h 2416"/>
                <a:gd name="T70" fmla="*/ 2239 w 2789"/>
                <a:gd name="T71" fmla="*/ 1140 h 2416"/>
                <a:gd name="T72" fmla="*/ 1988 w 2789"/>
                <a:gd name="T73" fmla="*/ 1179 h 2416"/>
                <a:gd name="T74" fmla="*/ 1758 w 2789"/>
                <a:gd name="T75" fmla="*/ 1262 h 2416"/>
                <a:gd name="T76" fmla="*/ 1557 w 2789"/>
                <a:gd name="T77" fmla="*/ 1382 h 2416"/>
                <a:gd name="T78" fmla="*/ 1389 w 2789"/>
                <a:gd name="T79" fmla="*/ 1534 h 2416"/>
                <a:gd name="T80" fmla="*/ 1261 w 2789"/>
                <a:gd name="T81" fmla="*/ 1715 h 2416"/>
                <a:gd name="T82" fmla="*/ 1180 w 2789"/>
                <a:gd name="T83" fmla="*/ 1915 h 2416"/>
                <a:gd name="T84" fmla="*/ 1152 w 2789"/>
                <a:gd name="T85" fmla="*/ 2134 h 2416"/>
                <a:gd name="T86" fmla="*/ 1172 w 2789"/>
                <a:gd name="T87" fmla="*/ 2308 h 2416"/>
                <a:gd name="T88" fmla="*/ 941 w 2789"/>
                <a:gd name="T89" fmla="*/ 2260 h 2416"/>
                <a:gd name="T90" fmla="*/ 727 w 2789"/>
                <a:gd name="T91" fmla="*/ 2182 h 2416"/>
                <a:gd name="T92" fmla="*/ 192 w 2789"/>
                <a:gd name="T93" fmla="*/ 1751 h 2416"/>
                <a:gd name="T94" fmla="*/ 77 w 2789"/>
                <a:gd name="T95" fmla="*/ 1546 h 2416"/>
                <a:gd name="T96" fmla="*/ 13 w 2789"/>
                <a:gd name="T97" fmla="*/ 1321 h 2416"/>
                <a:gd name="T98" fmla="*/ 3 w 2789"/>
                <a:gd name="T99" fmla="*/ 1082 h 2416"/>
                <a:gd name="T100" fmla="*/ 50 w 2789"/>
                <a:gd name="T101" fmla="*/ 853 h 2416"/>
                <a:gd name="T102" fmla="*/ 147 w 2789"/>
                <a:gd name="T103" fmla="*/ 641 h 2416"/>
                <a:gd name="T104" fmla="*/ 291 w 2789"/>
                <a:gd name="T105" fmla="*/ 451 h 2416"/>
                <a:gd name="T106" fmla="*/ 474 w 2789"/>
                <a:gd name="T107" fmla="*/ 289 h 2416"/>
                <a:gd name="T108" fmla="*/ 690 w 2789"/>
                <a:gd name="T109" fmla="*/ 158 h 2416"/>
                <a:gd name="T110" fmla="*/ 937 w 2789"/>
                <a:gd name="T111" fmla="*/ 64 h 2416"/>
                <a:gd name="T112" fmla="*/ 1205 w 2789"/>
                <a:gd name="T113" fmla="*/ 10 h 2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89" h="2416">
                  <a:moveTo>
                    <a:pt x="1866" y="458"/>
                  </a:moveTo>
                  <a:lnTo>
                    <a:pt x="1830" y="461"/>
                  </a:lnTo>
                  <a:lnTo>
                    <a:pt x="1796" y="470"/>
                  </a:lnTo>
                  <a:lnTo>
                    <a:pt x="1765" y="485"/>
                  </a:lnTo>
                  <a:lnTo>
                    <a:pt x="1737" y="503"/>
                  </a:lnTo>
                  <a:lnTo>
                    <a:pt x="1713" y="526"/>
                  </a:lnTo>
                  <a:lnTo>
                    <a:pt x="1694" y="553"/>
                  </a:lnTo>
                  <a:lnTo>
                    <a:pt x="1679" y="585"/>
                  </a:lnTo>
                  <a:lnTo>
                    <a:pt x="1669" y="617"/>
                  </a:lnTo>
                  <a:lnTo>
                    <a:pt x="1666" y="652"/>
                  </a:lnTo>
                  <a:lnTo>
                    <a:pt x="1669" y="687"/>
                  </a:lnTo>
                  <a:lnTo>
                    <a:pt x="1679" y="720"/>
                  </a:lnTo>
                  <a:lnTo>
                    <a:pt x="1694" y="750"/>
                  </a:lnTo>
                  <a:lnTo>
                    <a:pt x="1713" y="777"/>
                  </a:lnTo>
                  <a:lnTo>
                    <a:pt x="1737" y="801"/>
                  </a:lnTo>
                  <a:lnTo>
                    <a:pt x="1765" y="821"/>
                  </a:lnTo>
                  <a:lnTo>
                    <a:pt x="1796" y="835"/>
                  </a:lnTo>
                  <a:lnTo>
                    <a:pt x="1830" y="844"/>
                  </a:lnTo>
                  <a:lnTo>
                    <a:pt x="1866" y="847"/>
                  </a:lnTo>
                  <a:lnTo>
                    <a:pt x="1901" y="844"/>
                  </a:lnTo>
                  <a:lnTo>
                    <a:pt x="1935" y="835"/>
                  </a:lnTo>
                  <a:lnTo>
                    <a:pt x="1965" y="821"/>
                  </a:lnTo>
                  <a:lnTo>
                    <a:pt x="1993" y="801"/>
                  </a:lnTo>
                  <a:lnTo>
                    <a:pt x="2016" y="777"/>
                  </a:lnTo>
                  <a:lnTo>
                    <a:pt x="2036" y="750"/>
                  </a:lnTo>
                  <a:lnTo>
                    <a:pt x="2050" y="720"/>
                  </a:lnTo>
                  <a:lnTo>
                    <a:pt x="2060" y="687"/>
                  </a:lnTo>
                  <a:lnTo>
                    <a:pt x="2063" y="652"/>
                  </a:lnTo>
                  <a:lnTo>
                    <a:pt x="2060" y="617"/>
                  </a:lnTo>
                  <a:lnTo>
                    <a:pt x="2050" y="585"/>
                  </a:lnTo>
                  <a:lnTo>
                    <a:pt x="2036" y="553"/>
                  </a:lnTo>
                  <a:lnTo>
                    <a:pt x="2016" y="526"/>
                  </a:lnTo>
                  <a:lnTo>
                    <a:pt x="1993" y="503"/>
                  </a:lnTo>
                  <a:lnTo>
                    <a:pt x="1965" y="485"/>
                  </a:lnTo>
                  <a:lnTo>
                    <a:pt x="1935" y="470"/>
                  </a:lnTo>
                  <a:lnTo>
                    <a:pt x="1901" y="461"/>
                  </a:lnTo>
                  <a:lnTo>
                    <a:pt x="1866" y="458"/>
                  </a:lnTo>
                  <a:close/>
                  <a:moveTo>
                    <a:pt x="925" y="458"/>
                  </a:moveTo>
                  <a:lnTo>
                    <a:pt x="889" y="461"/>
                  </a:lnTo>
                  <a:lnTo>
                    <a:pt x="855" y="470"/>
                  </a:lnTo>
                  <a:lnTo>
                    <a:pt x="824" y="485"/>
                  </a:lnTo>
                  <a:lnTo>
                    <a:pt x="797" y="503"/>
                  </a:lnTo>
                  <a:lnTo>
                    <a:pt x="773" y="526"/>
                  </a:lnTo>
                  <a:lnTo>
                    <a:pt x="754" y="553"/>
                  </a:lnTo>
                  <a:lnTo>
                    <a:pt x="739" y="585"/>
                  </a:lnTo>
                  <a:lnTo>
                    <a:pt x="730" y="617"/>
                  </a:lnTo>
                  <a:lnTo>
                    <a:pt x="727" y="652"/>
                  </a:lnTo>
                  <a:lnTo>
                    <a:pt x="730" y="687"/>
                  </a:lnTo>
                  <a:lnTo>
                    <a:pt x="739" y="720"/>
                  </a:lnTo>
                  <a:lnTo>
                    <a:pt x="754" y="750"/>
                  </a:lnTo>
                  <a:lnTo>
                    <a:pt x="773" y="777"/>
                  </a:lnTo>
                  <a:lnTo>
                    <a:pt x="797" y="801"/>
                  </a:lnTo>
                  <a:lnTo>
                    <a:pt x="824" y="821"/>
                  </a:lnTo>
                  <a:lnTo>
                    <a:pt x="855" y="835"/>
                  </a:lnTo>
                  <a:lnTo>
                    <a:pt x="889" y="844"/>
                  </a:lnTo>
                  <a:lnTo>
                    <a:pt x="925" y="847"/>
                  </a:lnTo>
                  <a:lnTo>
                    <a:pt x="960" y="844"/>
                  </a:lnTo>
                  <a:lnTo>
                    <a:pt x="994" y="835"/>
                  </a:lnTo>
                  <a:lnTo>
                    <a:pt x="1025" y="821"/>
                  </a:lnTo>
                  <a:lnTo>
                    <a:pt x="1052" y="801"/>
                  </a:lnTo>
                  <a:lnTo>
                    <a:pt x="1077" y="777"/>
                  </a:lnTo>
                  <a:lnTo>
                    <a:pt x="1096" y="750"/>
                  </a:lnTo>
                  <a:lnTo>
                    <a:pt x="1110" y="720"/>
                  </a:lnTo>
                  <a:lnTo>
                    <a:pt x="1120" y="687"/>
                  </a:lnTo>
                  <a:lnTo>
                    <a:pt x="1123" y="652"/>
                  </a:lnTo>
                  <a:lnTo>
                    <a:pt x="1120" y="617"/>
                  </a:lnTo>
                  <a:lnTo>
                    <a:pt x="1110" y="585"/>
                  </a:lnTo>
                  <a:lnTo>
                    <a:pt x="1096" y="553"/>
                  </a:lnTo>
                  <a:lnTo>
                    <a:pt x="1077" y="526"/>
                  </a:lnTo>
                  <a:lnTo>
                    <a:pt x="1052" y="503"/>
                  </a:lnTo>
                  <a:lnTo>
                    <a:pt x="1025" y="485"/>
                  </a:lnTo>
                  <a:lnTo>
                    <a:pt x="994" y="470"/>
                  </a:lnTo>
                  <a:lnTo>
                    <a:pt x="960" y="461"/>
                  </a:lnTo>
                  <a:lnTo>
                    <a:pt x="925" y="458"/>
                  </a:lnTo>
                  <a:close/>
                  <a:moveTo>
                    <a:pt x="1395" y="0"/>
                  </a:moveTo>
                  <a:lnTo>
                    <a:pt x="1490" y="3"/>
                  </a:lnTo>
                  <a:lnTo>
                    <a:pt x="1583" y="10"/>
                  </a:lnTo>
                  <a:lnTo>
                    <a:pt x="1676" y="23"/>
                  </a:lnTo>
                  <a:lnTo>
                    <a:pt x="1765" y="41"/>
                  </a:lnTo>
                  <a:lnTo>
                    <a:pt x="1853" y="64"/>
                  </a:lnTo>
                  <a:lnTo>
                    <a:pt x="1938" y="91"/>
                  </a:lnTo>
                  <a:lnTo>
                    <a:pt x="2019" y="122"/>
                  </a:lnTo>
                  <a:lnTo>
                    <a:pt x="2099" y="158"/>
                  </a:lnTo>
                  <a:lnTo>
                    <a:pt x="2174" y="198"/>
                  </a:lnTo>
                  <a:lnTo>
                    <a:pt x="2247" y="242"/>
                  </a:lnTo>
                  <a:lnTo>
                    <a:pt x="2316" y="289"/>
                  </a:lnTo>
                  <a:lnTo>
                    <a:pt x="2381" y="340"/>
                  </a:lnTo>
                  <a:lnTo>
                    <a:pt x="2442" y="394"/>
                  </a:lnTo>
                  <a:lnTo>
                    <a:pt x="2499" y="451"/>
                  </a:lnTo>
                  <a:lnTo>
                    <a:pt x="2552" y="512"/>
                  </a:lnTo>
                  <a:lnTo>
                    <a:pt x="2600" y="575"/>
                  </a:lnTo>
                  <a:lnTo>
                    <a:pt x="2642" y="641"/>
                  </a:lnTo>
                  <a:lnTo>
                    <a:pt x="2680" y="710"/>
                  </a:lnTo>
                  <a:lnTo>
                    <a:pt x="2713" y="780"/>
                  </a:lnTo>
                  <a:lnTo>
                    <a:pt x="2740" y="853"/>
                  </a:lnTo>
                  <a:lnTo>
                    <a:pt x="2761" y="927"/>
                  </a:lnTo>
                  <a:lnTo>
                    <a:pt x="2777" y="1004"/>
                  </a:lnTo>
                  <a:lnTo>
                    <a:pt x="2786" y="1082"/>
                  </a:lnTo>
                  <a:lnTo>
                    <a:pt x="2789" y="1162"/>
                  </a:lnTo>
                  <a:lnTo>
                    <a:pt x="2788" y="1190"/>
                  </a:lnTo>
                  <a:lnTo>
                    <a:pt x="2786" y="1217"/>
                  </a:lnTo>
                  <a:lnTo>
                    <a:pt x="2714" y="1194"/>
                  </a:lnTo>
                  <a:lnTo>
                    <a:pt x="2641" y="1174"/>
                  </a:lnTo>
                  <a:lnTo>
                    <a:pt x="2565" y="1158"/>
                  </a:lnTo>
                  <a:lnTo>
                    <a:pt x="2487" y="1147"/>
                  </a:lnTo>
                  <a:lnTo>
                    <a:pt x="2408" y="1140"/>
                  </a:lnTo>
                  <a:lnTo>
                    <a:pt x="2326" y="1138"/>
                  </a:lnTo>
                  <a:lnTo>
                    <a:pt x="2239" y="1140"/>
                  </a:lnTo>
                  <a:lnTo>
                    <a:pt x="2153" y="1148"/>
                  </a:lnTo>
                  <a:lnTo>
                    <a:pt x="2069" y="1162"/>
                  </a:lnTo>
                  <a:lnTo>
                    <a:pt x="1988" y="1179"/>
                  </a:lnTo>
                  <a:lnTo>
                    <a:pt x="1908" y="1202"/>
                  </a:lnTo>
                  <a:lnTo>
                    <a:pt x="1832" y="1230"/>
                  </a:lnTo>
                  <a:lnTo>
                    <a:pt x="1758" y="1262"/>
                  </a:lnTo>
                  <a:lnTo>
                    <a:pt x="1687" y="1298"/>
                  </a:lnTo>
                  <a:lnTo>
                    <a:pt x="1621" y="1339"/>
                  </a:lnTo>
                  <a:lnTo>
                    <a:pt x="1557" y="1382"/>
                  </a:lnTo>
                  <a:lnTo>
                    <a:pt x="1497" y="1429"/>
                  </a:lnTo>
                  <a:lnTo>
                    <a:pt x="1440" y="1480"/>
                  </a:lnTo>
                  <a:lnTo>
                    <a:pt x="1389" y="1534"/>
                  </a:lnTo>
                  <a:lnTo>
                    <a:pt x="1342" y="1592"/>
                  </a:lnTo>
                  <a:lnTo>
                    <a:pt x="1299" y="1652"/>
                  </a:lnTo>
                  <a:lnTo>
                    <a:pt x="1261" y="1715"/>
                  </a:lnTo>
                  <a:lnTo>
                    <a:pt x="1229" y="1779"/>
                  </a:lnTo>
                  <a:lnTo>
                    <a:pt x="1202" y="1847"/>
                  </a:lnTo>
                  <a:lnTo>
                    <a:pt x="1180" y="1915"/>
                  </a:lnTo>
                  <a:lnTo>
                    <a:pt x="1165" y="1986"/>
                  </a:lnTo>
                  <a:lnTo>
                    <a:pt x="1155" y="2059"/>
                  </a:lnTo>
                  <a:lnTo>
                    <a:pt x="1152" y="2134"/>
                  </a:lnTo>
                  <a:lnTo>
                    <a:pt x="1155" y="2192"/>
                  </a:lnTo>
                  <a:lnTo>
                    <a:pt x="1161" y="2251"/>
                  </a:lnTo>
                  <a:lnTo>
                    <a:pt x="1172" y="2308"/>
                  </a:lnTo>
                  <a:lnTo>
                    <a:pt x="1092" y="2296"/>
                  </a:lnTo>
                  <a:lnTo>
                    <a:pt x="1016" y="2280"/>
                  </a:lnTo>
                  <a:lnTo>
                    <a:pt x="941" y="2260"/>
                  </a:lnTo>
                  <a:lnTo>
                    <a:pt x="867" y="2238"/>
                  </a:lnTo>
                  <a:lnTo>
                    <a:pt x="795" y="2212"/>
                  </a:lnTo>
                  <a:lnTo>
                    <a:pt x="727" y="2182"/>
                  </a:lnTo>
                  <a:lnTo>
                    <a:pt x="176" y="2416"/>
                  </a:lnTo>
                  <a:lnTo>
                    <a:pt x="240" y="1814"/>
                  </a:lnTo>
                  <a:lnTo>
                    <a:pt x="192" y="1751"/>
                  </a:lnTo>
                  <a:lnTo>
                    <a:pt x="148" y="1684"/>
                  </a:lnTo>
                  <a:lnTo>
                    <a:pt x="110" y="1617"/>
                  </a:lnTo>
                  <a:lnTo>
                    <a:pt x="77" y="1546"/>
                  </a:lnTo>
                  <a:lnTo>
                    <a:pt x="50" y="1472"/>
                  </a:lnTo>
                  <a:lnTo>
                    <a:pt x="29" y="1397"/>
                  </a:lnTo>
                  <a:lnTo>
                    <a:pt x="13" y="1321"/>
                  </a:lnTo>
                  <a:lnTo>
                    <a:pt x="3" y="1242"/>
                  </a:lnTo>
                  <a:lnTo>
                    <a:pt x="0" y="1162"/>
                  </a:lnTo>
                  <a:lnTo>
                    <a:pt x="3" y="1082"/>
                  </a:lnTo>
                  <a:lnTo>
                    <a:pt x="13" y="1004"/>
                  </a:lnTo>
                  <a:lnTo>
                    <a:pt x="29" y="927"/>
                  </a:lnTo>
                  <a:lnTo>
                    <a:pt x="50" y="853"/>
                  </a:lnTo>
                  <a:lnTo>
                    <a:pt x="77" y="780"/>
                  </a:lnTo>
                  <a:lnTo>
                    <a:pt x="109" y="710"/>
                  </a:lnTo>
                  <a:lnTo>
                    <a:pt x="147" y="641"/>
                  </a:lnTo>
                  <a:lnTo>
                    <a:pt x="191" y="575"/>
                  </a:lnTo>
                  <a:lnTo>
                    <a:pt x="239" y="512"/>
                  </a:lnTo>
                  <a:lnTo>
                    <a:pt x="291" y="451"/>
                  </a:lnTo>
                  <a:lnTo>
                    <a:pt x="348" y="394"/>
                  </a:lnTo>
                  <a:lnTo>
                    <a:pt x="408" y="340"/>
                  </a:lnTo>
                  <a:lnTo>
                    <a:pt x="474" y="289"/>
                  </a:lnTo>
                  <a:lnTo>
                    <a:pt x="543" y="242"/>
                  </a:lnTo>
                  <a:lnTo>
                    <a:pt x="615" y="198"/>
                  </a:lnTo>
                  <a:lnTo>
                    <a:pt x="690" y="158"/>
                  </a:lnTo>
                  <a:lnTo>
                    <a:pt x="770" y="122"/>
                  </a:lnTo>
                  <a:lnTo>
                    <a:pt x="852" y="91"/>
                  </a:lnTo>
                  <a:lnTo>
                    <a:pt x="937" y="64"/>
                  </a:lnTo>
                  <a:lnTo>
                    <a:pt x="1023" y="41"/>
                  </a:lnTo>
                  <a:lnTo>
                    <a:pt x="1114" y="23"/>
                  </a:lnTo>
                  <a:lnTo>
                    <a:pt x="1205" y="10"/>
                  </a:lnTo>
                  <a:lnTo>
                    <a:pt x="1299" y="3"/>
                  </a:lnTo>
                  <a:lnTo>
                    <a:pt x="13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45" name="Freeform 223"/>
          <p:cNvSpPr>
            <a:spLocks noEditPoints="1"/>
          </p:cNvSpPr>
          <p:nvPr/>
        </p:nvSpPr>
        <p:spPr bwMode="auto">
          <a:xfrm>
            <a:off x="4809825" y="442817"/>
            <a:ext cx="121057" cy="193124"/>
          </a:xfrm>
          <a:custGeom>
            <a:avLst/>
            <a:gdLst>
              <a:gd name="T0" fmla="*/ 851 w 2097"/>
              <a:gd name="T1" fmla="*/ 308 h 3337"/>
              <a:gd name="T2" fmla="*/ 612 w 2097"/>
              <a:gd name="T3" fmla="*/ 423 h 3337"/>
              <a:gd name="T4" fmla="*/ 429 w 2097"/>
              <a:gd name="T5" fmla="*/ 610 h 3337"/>
              <a:gd name="T6" fmla="*/ 316 w 2097"/>
              <a:gd name="T7" fmla="*/ 852 h 3337"/>
              <a:gd name="T8" fmla="*/ 291 w 2097"/>
              <a:gd name="T9" fmla="*/ 1131 h 3337"/>
              <a:gd name="T10" fmla="*/ 367 w 2097"/>
              <a:gd name="T11" fmla="*/ 1401 h 3337"/>
              <a:gd name="T12" fmla="*/ 560 w 2097"/>
              <a:gd name="T13" fmla="*/ 1271 h 3337"/>
              <a:gd name="T14" fmla="*/ 596 w 2097"/>
              <a:gd name="T15" fmla="*/ 1055 h 3337"/>
              <a:gd name="T16" fmla="*/ 644 w 2097"/>
              <a:gd name="T17" fmla="*/ 845 h 3337"/>
              <a:gd name="T18" fmla="*/ 772 w 2097"/>
              <a:gd name="T19" fmla="*/ 682 h 3337"/>
              <a:gd name="T20" fmla="*/ 958 w 2097"/>
              <a:gd name="T21" fmla="*/ 589 h 3337"/>
              <a:gd name="T22" fmla="*/ 1174 w 2097"/>
              <a:gd name="T23" fmla="*/ 589 h 3337"/>
              <a:gd name="T24" fmla="*/ 1361 w 2097"/>
              <a:gd name="T25" fmla="*/ 682 h 3337"/>
              <a:gd name="T26" fmla="*/ 1489 w 2097"/>
              <a:gd name="T27" fmla="*/ 845 h 3337"/>
              <a:gd name="T28" fmla="*/ 1537 w 2097"/>
              <a:gd name="T29" fmla="*/ 1055 h 3337"/>
              <a:gd name="T30" fmla="*/ 1489 w 2097"/>
              <a:gd name="T31" fmla="*/ 1264 h 3337"/>
              <a:gd name="T32" fmla="*/ 1361 w 2097"/>
              <a:gd name="T33" fmla="*/ 1427 h 3337"/>
              <a:gd name="T34" fmla="*/ 1174 w 2097"/>
              <a:gd name="T35" fmla="*/ 1519 h 3337"/>
              <a:gd name="T36" fmla="*/ 958 w 2097"/>
              <a:gd name="T37" fmla="*/ 1519 h 3337"/>
              <a:gd name="T38" fmla="*/ 781 w 2097"/>
              <a:gd name="T39" fmla="*/ 1718 h 3337"/>
              <a:gd name="T40" fmla="*/ 925 w 2097"/>
              <a:gd name="T41" fmla="*/ 1825 h 3337"/>
              <a:gd name="T42" fmla="*/ 1191 w 2097"/>
              <a:gd name="T43" fmla="*/ 1824 h 3337"/>
              <a:gd name="T44" fmla="*/ 1440 w 2097"/>
              <a:gd name="T45" fmla="*/ 1730 h 3337"/>
              <a:gd name="T46" fmla="*/ 1640 w 2097"/>
              <a:gd name="T47" fmla="*/ 1560 h 3337"/>
              <a:gd name="T48" fmla="*/ 1772 w 2097"/>
              <a:gd name="T49" fmla="*/ 1330 h 3337"/>
              <a:gd name="T50" fmla="*/ 1821 w 2097"/>
              <a:gd name="T51" fmla="*/ 1058 h 3337"/>
              <a:gd name="T52" fmla="*/ 1772 w 2097"/>
              <a:gd name="T53" fmla="*/ 788 h 3337"/>
              <a:gd name="T54" fmla="*/ 1640 w 2097"/>
              <a:gd name="T55" fmla="*/ 558 h 3337"/>
              <a:gd name="T56" fmla="*/ 1440 w 2097"/>
              <a:gd name="T57" fmla="*/ 387 h 3337"/>
              <a:gd name="T58" fmla="*/ 1191 w 2097"/>
              <a:gd name="T59" fmla="*/ 293 h 3337"/>
              <a:gd name="T60" fmla="*/ 1054 w 2097"/>
              <a:gd name="T61" fmla="*/ 0 h 3337"/>
              <a:gd name="T62" fmla="*/ 1368 w 2097"/>
              <a:gd name="T63" fmla="*/ 49 h 3337"/>
              <a:gd name="T64" fmla="*/ 1646 w 2097"/>
              <a:gd name="T65" fmla="*/ 186 h 3337"/>
              <a:gd name="T66" fmla="*/ 1868 w 2097"/>
              <a:gd name="T67" fmla="*/ 396 h 3337"/>
              <a:gd name="T68" fmla="*/ 2023 w 2097"/>
              <a:gd name="T69" fmla="*/ 665 h 3337"/>
              <a:gd name="T70" fmla="*/ 2095 w 2097"/>
              <a:gd name="T71" fmla="*/ 975 h 3337"/>
              <a:gd name="T72" fmla="*/ 2070 w 2097"/>
              <a:gd name="T73" fmla="*/ 1301 h 3337"/>
              <a:gd name="T74" fmla="*/ 1955 w 2097"/>
              <a:gd name="T75" fmla="*/ 1592 h 3337"/>
              <a:gd name="T76" fmla="*/ 1764 w 2097"/>
              <a:gd name="T77" fmla="*/ 1833 h 3337"/>
              <a:gd name="T78" fmla="*/ 1512 w 2097"/>
              <a:gd name="T79" fmla="*/ 2009 h 3337"/>
              <a:gd name="T80" fmla="*/ 1215 w 2097"/>
              <a:gd name="T81" fmla="*/ 2104 h 3337"/>
              <a:gd name="T82" fmla="*/ 901 w 2097"/>
              <a:gd name="T83" fmla="*/ 2105 h 3337"/>
              <a:gd name="T84" fmla="*/ 616 w 2097"/>
              <a:gd name="T85" fmla="*/ 2019 h 3337"/>
              <a:gd name="T86" fmla="*/ 546 w 2097"/>
              <a:gd name="T87" fmla="*/ 2244 h 3337"/>
              <a:gd name="T88" fmla="*/ 517 w 2097"/>
              <a:gd name="T89" fmla="*/ 2408 h 3337"/>
              <a:gd name="T90" fmla="*/ 511 w 2097"/>
              <a:gd name="T91" fmla="*/ 2472 h 3337"/>
              <a:gd name="T92" fmla="*/ 0 w 2097"/>
              <a:gd name="T93" fmla="*/ 2463 h 3337"/>
              <a:gd name="T94" fmla="*/ 11 w 2097"/>
              <a:gd name="T95" fmla="*/ 2372 h 3337"/>
              <a:gd name="T96" fmla="*/ 48 w 2097"/>
              <a:gd name="T97" fmla="*/ 2187 h 3337"/>
              <a:gd name="T98" fmla="*/ 132 w 2097"/>
              <a:gd name="T99" fmla="*/ 1934 h 3337"/>
              <a:gd name="T100" fmla="*/ 191 w 2097"/>
              <a:gd name="T101" fmla="*/ 1652 h 3337"/>
              <a:gd name="T102" fmla="*/ 59 w 2097"/>
              <a:gd name="T103" fmla="*/ 1374 h 3337"/>
              <a:gd name="T104" fmla="*/ 12 w 2097"/>
              <a:gd name="T105" fmla="*/ 1058 h 3337"/>
              <a:gd name="T106" fmla="*/ 60 w 2097"/>
              <a:gd name="T107" fmla="*/ 739 h 3337"/>
              <a:gd name="T108" fmla="*/ 194 w 2097"/>
              <a:gd name="T109" fmla="*/ 459 h 3337"/>
              <a:gd name="T110" fmla="*/ 402 w 2097"/>
              <a:gd name="T111" fmla="*/ 233 h 3337"/>
              <a:gd name="T112" fmla="*/ 666 w 2097"/>
              <a:gd name="T113" fmla="*/ 76 h 3337"/>
              <a:gd name="T114" fmla="*/ 972 w 2097"/>
              <a:gd name="T115" fmla="*/ 3 h 3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97" h="3337">
                <a:moveTo>
                  <a:pt x="1054" y="280"/>
                </a:moveTo>
                <a:lnTo>
                  <a:pt x="984" y="283"/>
                </a:lnTo>
                <a:lnTo>
                  <a:pt x="916" y="293"/>
                </a:lnTo>
                <a:lnTo>
                  <a:pt x="851" y="308"/>
                </a:lnTo>
                <a:lnTo>
                  <a:pt x="787" y="329"/>
                </a:lnTo>
                <a:lnTo>
                  <a:pt x="726" y="355"/>
                </a:lnTo>
                <a:lnTo>
                  <a:pt x="668" y="387"/>
                </a:lnTo>
                <a:lnTo>
                  <a:pt x="612" y="423"/>
                </a:lnTo>
                <a:lnTo>
                  <a:pt x="561" y="464"/>
                </a:lnTo>
                <a:lnTo>
                  <a:pt x="512" y="509"/>
                </a:lnTo>
                <a:lnTo>
                  <a:pt x="468" y="558"/>
                </a:lnTo>
                <a:lnTo>
                  <a:pt x="429" y="610"/>
                </a:lnTo>
                <a:lnTo>
                  <a:pt x="393" y="666"/>
                </a:lnTo>
                <a:lnTo>
                  <a:pt x="362" y="726"/>
                </a:lnTo>
                <a:lnTo>
                  <a:pt x="336" y="788"/>
                </a:lnTo>
                <a:lnTo>
                  <a:pt x="316" y="852"/>
                </a:lnTo>
                <a:lnTo>
                  <a:pt x="301" y="919"/>
                </a:lnTo>
                <a:lnTo>
                  <a:pt x="291" y="987"/>
                </a:lnTo>
                <a:lnTo>
                  <a:pt x="288" y="1058"/>
                </a:lnTo>
                <a:lnTo>
                  <a:pt x="291" y="1131"/>
                </a:lnTo>
                <a:lnTo>
                  <a:pt x="301" y="1202"/>
                </a:lnTo>
                <a:lnTo>
                  <a:pt x="318" y="1271"/>
                </a:lnTo>
                <a:lnTo>
                  <a:pt x="339" y="1337"/>
                </a:lnTo>
                <a:lnTo>
                  <a:pt x="367" y="1401"/>
                </a:lnTo>
                <a:lnTo>
                  <a:pt x="400" y="1462"/>
                </a:lnTo>
                <a:lnTo>
                  <a:pt x="449" y="1397"/>
                </a:lnTo>
                <a:lnTo>
                  <a:pt x="503" y="1334"/>
                </a:lnTo>
                <a:lnTo>
                  <a:pt x="560" y="1271"/>
                </a:lnTo>
                <a:lnTo>
                  <a:pt x="622" y="1209"/>
                </a:lnTo>
                <a:lnTo>
                  <a:pt x="608" y="1159"/>
                </a:lnTo>
                <a:lnTo>
                  <a:pt x="599" y="1107"/>
                </a:lnTo>
                <a:lnTo>
                  <a:pt x="596" y="1055"/>
                </a:lnTo>
                <a:lnTo>
                  <a:pt x="599" y="999"/>
                </a:lnTo>
                <a:lnTo>
                  <a:pt x="609" y="946"/>
                </a:lnTo>
                <a:lnTo>
                  <a:pt x="624" y="894"/>
                </a:lnTo>
                <a:lnTo>
                  <a:pt x="644" y="845"/>
                </a:lnTo>
                <a:lnTo>
                  <a:pt x="669" y="799"/>
                </a:lnTo>
                <a:lnTo>
                  <a:pt x="699" y="756"/>
                </a:lnTo>
                <a:lnTo>
                  <a:pt x="734" y="717"/>
                </a:lnTo>
                <a:lnTo>
                  <a:pt x="772" y="682"/>
                </a:lnTo>
                <a:lnTo>
                  <a:pt x="814" y="652"/>
                </a:lnTo>
                <a:lnTo>
                  <a:pt x="859" y="625"/>
                </a:lnTo>
                <a:lnTo>
                  <a:pt x="908" y="605"/>
                </a:lnTo>
                <a:lnTo>
                  <a:pt x="958" y="589"/>
                </a:lnTo>
                <a:lnTo>
                  <a:pt x="1012" y="581"/>
                </a:lnTo>
                <a:lnTo>
                  <a:pt x="1067" y="577"/>
                </a:lnTo>
                <a:lnTo>
                  <a:pt x="1121" y="581"/>
                </a:lnTo>
                <a:lnTo>
                  <a:pt x="1174" y="589"/>
                </a:lnTo>
                <a:lnTo>
                  <a:pt x="1224" y="605"/>
                </a:lnTo>
                <a:lnTo>
                  <a:pt x="1273" y="625"/>
                </a:lnTo>
                <a:lnTo>
                  <a:pt x="1318" y="652"/>
                </a:lnTo>
                <a:lnTo>
                  <a:pt x="1361" y="682"/>
                </a:lnTo>
                <a:lnTo>
                  <a:pt x="1398" y="717"/>
                </a:lnTo>
                <a:lnTo>
                  <a:pt x="1433" y="756"/>
                </a:lnTo>
                <a:lnTo>
                  <a:pt x="1463" y="799"/>
                </a:lnTo>
                <a:lnTo>
                  <a:pt x="1489" y="845"/>
                </a:lnTo>
                <a:lnTo>
                  <a:pt x="1509" y="894"/>
                </a:lnTo>
                <a:lnTo>
                  <a:pt x="1524" y="946"/>
                </a:lnTo>
                <a:lnTo>
                  <a:pt x="1534" y="999"/>
                </a:lnTo>
                <a:lnTo>
                  <a:pt x="1537" y="1055"/>
                </a:lnTo>
                <a:lnTo>
                  <a:pt x="1534" y="1111"/>
                </a:lnTo>
                <a:lnTo>
                  <a:pt x="1524" y="1164"/>
                </a:lnTo>
                <a:lnTo>
                  <a:pt x="1509" y="1215"/>
                </a:lnTo>
                <a:lnTo>
                  <a:pt x="1489" y="1264"/>
                </a:lnTo>
                <a:lnTo>
                  <a:pt x="1463" y="1310"/>
                </a:lnTo>
                <a:lnTo>
                  <a:pt x="1433" y="1353"/>
                </a:lnTo>
                <a:lnTo>
                  <a:pt x="1398" y="1392"/>
                </a:lnTo>
                <a:lnTo>
                  <a:pt x="1361" y="1427"/>
                </a:lnTo>
                <a:lnTo>
                  <a:pt x="1318" y="1457"/>
                </a:lnTo>
                <a:lnTo>
                  <a:pt x="1273" y="1483"/>
                </a:lnTo>
                <a:lnTo>
                  <a:pt x="1224" y="1504"/>
                </a:lnTo>
                <a:lnTo>
                  <a:pt x="1174" y="1519"/>
                </a:lnTo>
                <a:lnTo>
                  <a:pt x="1121" y="1529"/>
                </a:lnTo>
                <a:lnTo>
                  <a:pt x="1067" y="1533"/>
                </a:lnTo>
                <a:lnTo>
                  <a:pt x="1012" y="1529"/>
                </a:lnTo>
                <a:lnTo>
                  <a:pt x="958" y="1519"/>
                </a:lnTo>
                <a:lnTo>
                  <a:pt x="908" y="1567"/>
                </a:lnTo>
                <a:lnTo>
                  <a:pt x="861" y="1616"/>
                </a:lnTo>
                <a:lnTo>
                  <a:pt x="820" y="1667"/>
                </a:lnTo>
                <a:lnTo>
                  <a:pt x="781" y="1718"/>
                </a:lnTo>
                <a:lnTo>
                  <a:pt x="745" y="1769"/>
                </a:lnTo>
                <a:lnTo>
                  <a:pt x="803" y="1793"/>
                </a:lnTo>
                <a:lnTo>
                  <a:pt x="864" y="1812"/>
                </a:lnTo>
                <a:lnTo>
                  <a:pt x="925" y="1825"/>
                </a:lnTo>
                <a:lnTo>
                  <a:pt x="989" y="1833"/>
                </a:lnTo>
                <a:lnTo>
                  <a:pt x="1054" y="1837"/>
                </a:lnTo>
                <a:lnTo>
                  <a:pt x="1124" y="1833"/>
                </a:lnTo>
                <a:lnTo>
                  <a:pt x="1191" y="1824"/>
                </a:lnTo>
                <a:lnTo>
                  <a:pt x="1258" y="1808"/>
                </a:lnTo>
                <a:lnTo>
                  <a:pt x="1321" y="1788"/>
                </a:lnTo>
                <a:lnTo>
                  <a:pt x="1382" y="1761"/>
                </a:lnTo>
                <a:lnTo>
                  <a:pt x="1440" y="1730"/>
                </a:lnTo>
                <a:lnTo>
                  <a:pt x="1496" y="1694"/>
                </a:lnTo>
                <a:lnTo>
                  <a:pt x="1548" y="1654"/>
                </a:lnTo>
                <a:lnTo>
                  <a:pt x="1596" y="1608"/>
                </a:lnTo>
                <a:lnTo>
                  <a:pt x="1640" y="1560"/>
                </a:lnTo>
                <a:lnTo>
                  <a:pt x="1680" y="1506"/>
                </a:lnTo>
                <a:lnTo>
                  <a:pt x="1715" y="1451"/>
                </a:lnTo>
                <a:lnTo>
                  <a:pt x="1747" y="1392"/>
                </a:lnTo>
                <a:lnTo>
                  <a:pt x="1772" y="1330"/>
                </a:lnTo>
                <a:lnTo>
                  <a:pt x="1794" y="1265"/>
                </a:lnTo>
                <a:lnTo>
                  <a:pt x="1809" y="1198"/>
                </a:lnTo>
                <a:lnTo>
                  <a:pt x="1817" y="1129"/>
                </a:lnTo>
                <a:lnTo>
                  <a:pt x="1821" y="1058"/>
                </a:lnTo>
                <a:lnTo>
                  <a:pt x="1817" y="987"/>
                </a:lnTo>
                <a:lnTo>
                  <a:pt x="1809" y="919"/>
                </a:lnTo>
                <a:lnTo>
                  <a:pt x="1794" y="852"/>
                </a:lnTo>
                <a:lnTo>
                  <a:pt x="1772" y="788"/>
                </a:lnTo>
                <a:lnTo>
                  <a:pt x="1747" y="726"/>
                </a:lnTo>
                <a:lnTo>
                  <a:pt x="1715" y="666"/>
                </a:lnTo>
                <a:lnTo>
                  <a:pt x="1680" y="610"/>
                </a:lnTo>
                <a:lnTo>
                  <a:pt x="1640" y="558"/>
                </a:lnTo>
                <a:lnTo>
                  <a:pt x="1596" y="509"/>
                </a:lnTo>
                <a:lnTo>
                  <a:pt x="1548" y="464"/>
                </a:lnTo>
                <a:lnTo>
                  <a:pt x="1496" y="423"/>
                </a:lnTo>
                <a:lnTo>
                  <a:pt x="1440" y="387"/>
                </a:lnTo>
                <a:lnTo>
                  <a:pt x="1382" y="355"/>
                </a:lnTo>
                <a:lnTo>
                  <a:pt x="1321" y="329"/>
                </a:lnTo>
                <a:lnTo>
                  <a:pt x="1258" y="308"/>
                </a:lnTo>
                <a:lnTo>
                  <a:pt x="1191" y="293"/>
                </a:lnTo>
                <a:lnTo>
                  <a:pt x="1124" y="283"/>
                </a:lnTo>
                <a:lnTo>
                  <a:pt x="1054" y="280"/>
                </a:lnTo>
                <a:close/>
                <a:moveTo>
                  <a:pt x="1054" y="0"/>
                </a:moveTo>
                <a:lnTo>
                  <a:pt x="1054" y="0"/>
                </a:lnTo>
                <a:lnTo>
                  <a:pt x="1135" y="3"/>
                </a:lnTo>
                <a:lnTo>
                  <a:pt x="1215" y="13"/>
                </a:lnTo>
                <a:lnTo>
                  <a:pt x="1293" y="28"/>
                </a:lnTo>
                <a:lnTo>
                  <a:pt x="1368" y="49"/>
                </a:lnTo>
                <a:lnTo>
                  <a:pt x="1443" y="76"/>
                </a:lnTo>
                <a:lnTo>
                  <a:pt x="1512" y="108"/>
                </a:lnTo>
                <a:lnTo>
                  <a:pt x="1580" y="145"/>
                </a:lnTo>
                <a:lnTo>
                  <a:pt x="1646" y="186"/>
                </a:lnTo>
                <a:lnTo>
                  <a:pt x="1707" y="233"/>
                </a:lnTo>
                <a:lnTo>
                  <a:pt x="1764" y="283"/>
                </a:lnTo>
                <a:lnTo>
                  <a:pt x="1818" y="338"/>
                </a:lnTo>
                <a:lnTo>
                  <a:pt x="1868" y="396"/>
                </a:lnTo>
                <a:lnTo>
                  <a:pt x="1914" y="459"/>
                </a:lnTo>
                <a:lnTo>
                  <a:pt x="1955" y="524"/>
                </a:lnTo>
                <a:lnTo>
                  <a:pt x="1991" y="593"/>
                </a:lnTo>
                <a:lnTo>
                  <a:pt x="2023" y="665"/>
                </a:lnTo>
                <a:lnTo>
                  <a:pt x="2048" y="739"/>
                </a:lnTo>
                <a:lnTo>
                  <a:pt x="2070" y="816"/>
                </a:lnTo>
                <a:lnTo>
                  <a:pt x="2085" y="895"/>
                </a:lnTo>
                <a:lnTo>
                  <a:pt x="2095" y="975"/>
                </a:lnTo>
                <a:lnTo>
                  <a:pt x="2097" y="1058"/>
                </a:lnTo>
                <a:lnTo>
                  <a:pt x="2095" y="1141"/>
                </a:lnTo>
                <a:lnTo>
                  <a:pt x="2085" y="1222"/>
                </a:lnTo>
                <a:lnTo>
                  <a:pt x="2070" y="1301"/>
                </a:lnTo>
                <a:lnTo>
                  <a:pt x="2048" y="1378"/>
                </a:lnTo>
                <a:lnTo>
                  <a:pt x="2023" y="1452"/>
                </a:lnTo>
                <a:lnTo>
                  <a:pt x="1991" y="1524"/>
                </a:lnTo>
                <a:lnTo>
                  <a:pt x="1955" y="1592"/>
                </a:lnTo>
                <a:lnTo>
                  <a:pt x="1914" y="1658"/>
                </a:lnTo>
                <a:lnTo>
                  <a:pt x="1868" y="1720"/>
                </a:lnTo>
                <a:lnTo>
                  <a:pt x="1818" y="1779"/>
                </a:lnTo>
                <a:lnTo>
                  <a:pt x="1764" y="1833"/>
                </a:lnTo>
                <a:lnTo>
                  <a:pt x="1707" y="1885"/>
                </a:lnTo>
                <a:lnTo>
                  <a:pt x="1646" y="1930"/>
                </a:lnTo>
                <a:lnTo>
                  <a:pt x="1580" y="1972"/>
                </a:lnTo>
                <a:lnTo>
                  <a:pt x="1512" y="2009"/>
                </a:lnTo>
                <a:lnTo>
                  <a:pt x="1443" y="2041"/>
                </a:lnTo>
                <a:lnTo>
                  <a:pt x="1368" y="2068"/>
                </a:lnTo>
                <a:lnTo>
                  <a:pt x="1293" y="2089"/>
                </a:lnTo>
                <a:lnTo>
                  <a:pt x="1215" y="2104"/>
                </a:lnTo>
                <a:lnTo>
                  <a:pt x="1135" y="2114"/>
                </a:lnTo>
                <a:lnTo>
                  <a:pt x="1054" y="2117"/>
                </a:lnTo>
                <a:lnTo>
                  <a:pt x="976" y="2114"/>
                </a:lnTo>
                <a:lnTo>
                  <a:pt x="901" y="2105"/>
                </a:lnTo>
                <a:lnTo>
                  <a:pt x="827" y="2091"/>
                </a:lnTo>
                <a:lnTo>
                  <a:pt x="754" y="2072"/>
                </a:lnTo>
                <a:lnTo>
                  <a:pt x="684" y="2047"/>
                </a:lnTo>
                <a:lnTo>
                  <a:pt x="616" y="2019"/>
                </a:lnTo>
                <a:lnTo>
                  <a:pt x="594" y="2079"/>
                </a:lnTo>
                <a:lnTo>
                  <a:pt x="575" y="2138"/>
                </a:lnTo>
                <a:lnTo>
                  <a:pt x="558" y="2192"/>
                </a:lnTo>
                <a:lnTo>
                  <a:pt x="546" y="2244"/>
                </a:lnTo>
                <a:lnTo>
                  <a:pt x="535" y="2292"/>
                </a:lnTo>
                <a:lnTo>
                  <a:pt x="527" y="2336"/>
                </a:lnTo>
                <a:lnTo>
                  <a:pt x="521" y="2375"/>
                </a:lnTo>
                <a:lnTo>
                  <a:pt x="517" y="2408"/>
                </a:lnTo>
                <a:lnTo>
                  <a:pt x="513" y="2434"/>
                </a:lnTo>
                <a:lnTo>
                  <a:pt x="512" y="2455"/>
                </a:lnTo>
                <a:lnTo>
                  <a:pt x="511" y="2467"/>
                </a:lnTo>
                <a:lnTo>
                  <a:pt x="511" y="2472"/>
                </a:lnTo>
                <a:lnTo>
                  <a:pt x="511" y="3337"/>
                </a:lnTo>
                <a:lnTo>
                  <a:pt x="0" y="3337"/>
                </a:lnTo>
                <a:lnTo>
                  <a:pt x="0" y="2468"/>
                </a:lnTo>
                <a:lnTo>
                  <a:pt x="0" y="2463"/>
                </a:lnTo>
                <a:lnTo>
                  <a:pt x="1" y="2451"/>
                </a:lnTo>
                <a:lnTo>
                  <a:pt x="3" y="2431"/>
                </a:lnTo>
                <a:lnTo>
                  <a:pt x="6" y="2404"/>
                </a:lnTo>
                <a:lnTo>
                  <a:pt x="11" y="2372"/>
                </a:lnTo>
                <a:lnTo>
                  <a:pt x="16" y="2333"/>
                </a:lnTo>
                <a:lnTo>
                  <a:pt x="25" y="2289"/>
                </a:lnTo>
                <a:lnTo>
                  <a:pt x="35" y="2240"/>
                </a:lnTo>
                <a:lnTo>
                  <a:pt x="48" y="2187"/>
                </a:lnTo>
                <a:lnTo>
                  <a:pt x="64" y="2129"/>
                </a:lnTo>
                <a:lnTo>
                  <a:pt x="83" y="2067"/>
                </a:lnTo>
                <a:lnTo>
                  <a:pt x="106" y="2001"/>
                </a:lnTo>
                <a:lnTo>
                  <a:pt x="132" y="1934"/>
                </a:lnTo>
                <a:lnTo>
                  <a:pt x="162" y="1862"/>
                </a:lnTo>
                <a:lnTo>
                  <a:pt x="196" y="1789"/>
                </a:lnTo>
                <a:lnTo>
                  <a:pt x="236" y="1714"/>
                </a:lnTo>
                <a:lnTo>
                  <a:pt x="191" y="1652"/>
                </a:lnTo>
                <a:lnTo>
                  <a:pt x="151" y="1587"/>
                </a:lnTo>
                <a:lnTo>
                  <a:pt x="116" y="1519"/>
                </a:lnTo>
                <a:lnTo>
                  <a:pt x="85" y="1447"/>
                </a:lnTo>
                <a:lnTo>
                  <a:pt x="59" y="1374"/>
                </a:lnTo>
                <a:lnTo>
                  <a:pt x="39" y="1298"/>
                </a:lnTo>
                <a:lnTo>
                  <a:pt x="24" y="1221"/>
                </a:lnTo>
                <a:lnTo>
                  <a:pt x="15" y="1140"/>
                </a:lnTo>
                <a:lnTo>
                  <a:pt x="12" y="1058"/>
                </a:lnTo>
                <a:lnTo>
                  <a:pt x="15" y="975"/>
                </a:lnTo>
                <a:lnTo>
                  <a:pt x="24" y="895"/>
                </a:lnTo>
                <a:lnTo>
                  <a:pt x="39" y="816"/>
                </a:lnTo>
                <a:lnTo>
                  <a:pt x="60" y="739"/>
                </a:lnTo>
                <a:lnTo>
                  <a:pt x="86" y="665"/>
                </a:lnTo>
                <a:lnTo>
                  <a:pt x="117" y="593"/>
                </a:lnTo>
                <a:lnTo>
                  <a:pt x="154" y="524"/>
                </a:lnTo>
                <a:lnTo>
                  <a:pt x="194" y="459"/>
                </a:lnTo>
                <a:lnTo>
                  <a:pt x="241" y="396"/>
                </a:lnTo>
                <a:lnTo>
                  <a:pt x="290" y="338"/>
                </a:lnTo>
                <a:lnTo>
                  <a:pt x="345" y="283"/>
                </a:lnTo>
                <a:lnTo>
                  <a:pt x="402" y="233"/>
                </a:lnTo>
                <a:lnTo>
                  <a:pt x="463" y="186"/>
                </a:lnTo>
                <a:lnTo>
                  <a:pt x="527" y="145"/>
                </a:lnTo>
                <a:lnTo>
                  <a:pt x="595" y="108"/>
                </a:lnTo>
                <a:lnTo>
                  <a:pt x="666" y="76"/>
                </a:lnTo>
                <a:lnTo>
                  <a:pt x="739" y="49"/>
                </a:lnTo>
                <a:lnTo>
                  <a:pt x="815" y="28"/>
                </a:lnTo>
                <a:lnTo>
                  <a:pt x="893" y="13"/>
                </a:lnTo>
                <a:lnTo>
                  <a:pt x="972" y="3"/>
                </a:lnTo>
                <a:lnTo>
                  <a:pt x="105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9" name="Freeform 313"/>
          <p:cNvSpPr>
            <a:spLocks/>
          </p:cNvSpPr>
          <p:nvPr/>
        </p:nvSpPr>
        <p:spPr bwMode="auto">
          <a:xfrm>
            <a:off x="2072869" y="442210"/>
            <a:ext cx="190696" cy="194339"/>
          </a:xfrm>
          <a:custGeom>
            <a:avLst/>
            <a:gdLst>
              <a:gd name="T0" fmla="*/ 2930 w 3296"/>
              <a:gd name="T1" fmla="*/ 7 h 3359"/>
              <a:gd name="T2" fmla="*/ 3067 w 3296"/>
              <a:gd name="T3" fmla="*/ 47 h 3359"/>
              <a:gd name="T4" fmla="*/ 3176 w 3296"/>
              <a:gd name="T5" fmla="*/ 123 h 3359"/>
              <a:gd name="T6" fmla="*/ 3251 w 3296"/>
              <a:gd name="T7" fmla="*/ 234 h 3359"/>
              <a:gd name="T8" fmla="*/ 3289 w 3296"/>
              <a:gd name="T9" fmla="*/ 373 h 3359"/>
              <a:gd name="T10" fmla="*/ 3295 w 3296"/>
              <a:gd name="T11" fmla="*/ 532 h 3359"/>
              <a:gd name="T12" fmla="*/ 3274 w 3296"/>
              <a:gd name="T13" fmla="*/ 706 h 3359"/>
              <a:gd name="T14" fmla="*/ 3229 w 3296"/>
              <a:gd name="T15" fmla="*/ 886 h 3359"/>
              <a:gd name="T16" fmla="*/ 3166 w 3296"/>
              <a:gd name="T17" fmla="*/ 1066 h 3359"/>
              <a:gd name="T18" fmla="*/ 3088 w 3296"/>
              <a:gd name="T19" fmla="*/ 1238 h 3359"/>
              <a:gd name="T20" fmla="*/ 3001 w 3296"/>
              <a:gd name="T21" fmla="*/ 1398 h 3359"/>
              <a:gd name="T22" fmla="*/ 2907 w 3296"/>
              <a:gd name="T23" fmla="*/ 1537 h 3359"/>
              <a:gd name="T24" fmla="*/ 2812 w 3296"/>
              <a:gd name="T25" fmla="*/ 1648 h 3359"/>
              <a:gd name="T26" fmla="*/ 2658 w 3296"/>
              <a:gd name="T27" fmla="*/ 1771 h 3359"/>
              <a:gd name="T28" fmla="*/ 2487 w 3296"/>
              <a:gd name="T29" fmla="*/ 1850 h 3359"/>
              <a:gd name="T30" fmla="*/ 2304 w 3296"/>
              <a:gd name="T31" fmla="*/ 1885 h 3359"/>
              <a:gd name="T32" fmla="*/ 2118 w 3296"/>
              <a:gd name="T33" fmla="*/ 1878 h 3359"/>
              <a:gd name="T34" fmla="*/ 1938 w 3296"/>
              <a:gd name="T35" fmla="*/ 1826 h 3359"/>
              <a:gd name="T36" fmla="*/ 1799 w 3296"/>
              <a:gd name="T37" fmla="*/ 2009 h 3359"/>
              <a:gd name="T38" fmla="*/ 1597 w 3296"/>
              <a:gd name="T39" fmla="*/ 2261 h 3359"/>
              <a:gd name="T40" fmla="*/ 1365 w 3296"/>
              <a:gd name="T41" fmla="*/ 2544 h 3359"/>
              <a:gd name="T42" fmla="*/ 1152 w 3296"/>
              <a:gd name="T43" fmla="*/ 2791 h 3359"/>
              <a:gd name="T44" fmla="*/ 952 w 3296"/>
              <a:gd name="T45" fmla="*/ 3017 h 3359"/>
              <a:gd name="T46" fmla="*/ 792 w 3296"/>
              <a:gd name="T47" fmla="*/ 3191 h 3359"/>
              <a:gd name="T48" fmla="*/ 664 w 3296"/>
              <a:gd name="T49" fmla="*/ 3286 h 3359"/>
              <a:gd name="T50" fmla="*/ 541 w 3296"/>
              <a:gd name="T51" fmla="*/ 3337 h 3359"/>
              <a:gd name="T52" fmla="*/ 452 w 3296"/>
              <a:gd name="T53" fmla="*/ 3355 h 3359"/>
              <a:gd name="T54" fmla="*/ 394 w 3296"/>
              <a:gd name="T55" fmla="*/ 3359 h 3359"/>
              <a:gd name="T56" fmla="*/ 330 w 3296"/>
              <a:gd name="T57" fmla="*/ 3351 h 3359"/>
              <a:gd name="T58" fmla="*/ 193 w 3296"/>
              <a:gd name="T59" fmla="*/ 3296 h 3359"/>
              <a:gd name="T60" fmla="*/ 86 w 3296"/>
              <a:gd name="T61" fmla="*/ 3199 h 3359"/>
              <a:gd name="T62" fmla="*/ 19 w 3296"/>
              <a:gd name="T63" fmla="*/ 3069 h 3359"/>
              <a:gd name="T64" fmla="*/ 0 w 3296"/>
              <a:gd name="T65" fmla="*/ 2966 h 3359"/>
              <a:gd name="T66" fmla="*/ 1 w 3296"/>
              <a:gd name="T67" fmla="*/ 2921 h 3359"/>
              <a:gd name="T68" fmla="*/ 12 w 3296"/>
              <a:gd name="T69" fmla="*/ 2840 h 3359"/>
              <a:gd name="T70" fmla="*/ 50 w 3296"/>
              <a:gd name="T71" fmla="*/ 2725 h 3359"/>
              <a:gd name="T72" fmla="*/ 128 w 3296"/>
              <a:gd name="T73" fmla="*/ 2594 h 3359"/>
              <a:gd name="T74" fmla="*/ 268 w 3296"/>
              <a:gd name="T75" fmla="*/ 2451 h 3359"/>
              <a:gd name="T76" fmla="*/ 480 w 3296"/>
              <a:gd name="T77" fmla="*/ 2255 h 3359"/>
              <a:gd name="T78" fmla="*/ 717 w 3296"/>
              <a:gd name="T79" fmla="*/ 2041 h 3359"/>
              <a:gd name="T80" fmla="*/ 969 w 3296"/>
              <a:gd name="T81" fmla="*/ 1822 h 3359"/>
              <a:gd name="T82" fmla="*/ 1255 w 3296"/>
              <a:gd name="T83" fmla="*/ 1583 h 3359"/>
              <a:gd name="T84" fmla="*/ 1505 w 3296"/>
              <a:gd name="T85" fmla="*/ 1383 h 3359"/>
              <a:gd name="T86" fmla="*/ 1454 w 3296"/>
              <a:gd name="T87" fmla="*/ 1200 h 3359"/>
              <a:gd name="T88" fmla="*/ 1445 w 3296"/>
              <a:gd name="T89" fmla="*/ 1012 h 3359"/>
              <a:gd name="T90" fmla="*/ 1481 w 3296"/>
              <a:gd name="T91" fmla="*/ 826 h 3359"/>
              <a:gd name="T92" fmla="*/ 1558 w 3296"/>
              <a:gd name="T93" fmla="*/ 650 h 3359"/>
              <a:gd name="T94" fmla="*/ 1678 w 3296"/>
              <a:gd name="T95" fmla="*/ 493 h 3359"/>
              <a:gd name="T96" fmla="*/ 1788 w 3296"/>
              <a:gd name="T97" fmla="*/ 397 h 3359"/>
              <a:gd name="T98" fmla="*/ 1924 w 3296"/>
              <a:gd name="T99" fmla="*/ 302 h 3359"/>
              <a:gd name="T100" fmla="*/ 2081 w 3296"/>
              <a:gd name="T101" fmla="*/ 212 h 3359"/>
              <a:gd name="T102" fmla="*/ 2251 w 3296"/>
              <a:gd name="T103" fmla="*/ 133 h 3359"/>
              <a:gd name="T104" fmla="*/ 2427 w 3296"/>
              <a:gd name="T105" fmla="*/ 69 h 3359"/>
              <a:gd name="T106" fmla="*/ 2604 w 3296"/>
              <a:gd name="T107" fmla="*/ 23 h 3359"/>
              <a:gd name="T108" fmla="*/ 2774 w 3296"/>
              <a:gd name="T109" fmla="*/ 1 h 3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96" h="3359">
                <a:moveTo>
                  <a:pt x="2828" y="0"/>
                </a:moveTo>
                <a:lnTo>
                  <a:pt x="2880" y="2"/>
                </a:lnTo>
                <a:lnTo>
                  <a:pt x="2930" y="7"/>
                </a:lnTo>
                <a:lnTo>
                  <a:pt x="2979" y="17"/>
                </a:lnTo>
                <a:lnTo>
                  <a:pt x="3024" y="30"/>
                </a:lnTo>
                <a:lnTo>
                  <a:pt x="3067" y="47"/>
                </a:lnTo>
                <a:lnTo>
                  <a:pt x="3107" y="68"/>
                </a:lnTo>
                <a:lnTo>
                  <a:pt x="3143" y="93"/>
                </a:lnTo>
                <a:lnTo>
                  <a:pt x="3176" y="123"/>
                </a:lnTo>
                <a:lnTo>
                  <a:pt x="3206" y="157"/>
                </a:lnTo>
                <a:lnTo>
                  <a:pt x="3230" y="194"/>
                </a:lnTo>
                <a:lnTo>
                  <a:pt x="3251" y="234"/>
                </a:lnTo>
                <a:lnTo>
                  <a:pt x="3268" y="277"/>
                </a:lnTo>
                <a:lnTo>
                  <a:pt x="3280" y="324"/>
                </a:lnTo>
                <a:lnTo>
                  <a:pt x="3289" y="373"/>
                </a:lnTo>
                <a:lnTo>
                  <a:pt x="3294" y="424"/>
                </a:lnTo>
                <a:lnTo>
                  <a:pt x="3296" y="477"/>
                </a:lnTo>
                <a:lnTo>
                  <a:pt x="3295" y="532"/>
                </a:lnTo>
                <a:lnTo>
                  <a:pt x="3291" y="589"/>
                </a:lnTo>
                <a:lnTo>
                  <a:pt x="3283" y="647"/>
                </a:lnTo>
                <a:lnTo>
                  <a:pt x="3274" y="706"/>
                </a:lnTo>
                <a:lnTo>
                  <a:pt x="3262" y="765"/>
                </a:lnTo>
                <a:lnTo>
                  <a:pt x="3246" y="826"/>
                </a:lnTo>
                <a:lnTo>
                  <a:pt x="3229" y="886"/>
                </a:lnTo>
                <a:lnTo>
                  <a:pt x="3210" y="946"/>
                </a:lnTo>
                <a:lnTo>
                  <a:pt x="3189" y="1006"/>
                </a:lnTo>
                <a:lnTo>
                  <a:pt x="3166" y="1066"/>
                </a:lnTo>
                <a:lnTo>
                  <a:pt x="3141" y="1124"/>
                </a:lnTo>
                <a:lnTo>
                  <a:pt x="3115" y="1182"/>
                </a:lnTo>
                <a:lnTo>
                  <a:pt x="3088" y="1238"/>
                </a:lnTo>
                <a:lnTo>
                  <a:pt x="3060" y="1293"/>
                </a:lnTo>
                <a:lnTo>
                  <a:pt x="3031" y="1346"/>
                </a:lnTo>
                <a:lnTo>
                  <a:pt x="3001" y="1398"/>
                </a:lnTo>
                <a:lnTo>
                  <a:pt x="2970" y="1447"/>
                </a:lnTo>
                <a:lnTo>
                  <a:pt x="2939" y="1494"/>
                </a:lnTo>
                <a:lnTo>
                  <a:pt x="2907" y="1537"/>
                </a:lnTo>
                <a:lnTo>
                  <a:pt x="2875" y="1577"/>
                </a:lnTo>
                <a:lnTo>
                  <a:pt x="2844" y="1615"/>
                </a:lnTo>
                <a:lnTo>
                  <a:pt x="2812" y="1648"/>
                </a:lnTo>
                <a:lnTo>
                  <a:pt x="2764" y="1695"/>
                </a:lnTo>
                <a:lnTo>
                  <a:pt x="2712" y="1735"/>
                </a:lnTo>
                <a:lnTo>
                  <a:pt x="2658" y="1771"/>
                </a:lnTo>
                <a:lnTo>
                  <a:pt x="2603" y="1803"/>
                </a:lnTo>
                <a:lnTo>
                  <a:pt x="2545" y="1829"/>
                </a:lnTo>
                <a:lnTo>
                  <a:pt x="2487" y="1850"/>
                </a:lnTo>
                <a:lnTo>
                  <a:pt x="2426" y="1867"/>
                </a:lnTo>
                <a:lnTo>
                  <a:pt x="2365" y="1879"/>
                </a:lnTo>
                <a:lnTo>
                  <a:pt x="2304" y="1885"/>
                </a:lnTo>
                <a:lnTo>
                  <a:pt x="2241" y="1887"/>
                </a:lnTo>
                <a:lnTo>
                  <a:pt x="2179" y="1885"/>
                </a:lnTo>
                <a:lnTo>
                  <a:pt x="2118" y="1878"/>
                </a:lnTo>
                <a:lnTo>
                  <a:pt x="2056" y="1865"/>
                </a:lnTo>
                <a:lnTo>
                  <a:pt x="1997" y="1847"/>
                </a:lnTo>
                <a:lnTo>
                  <a:pt x="1938" y="1826"/>
                </a:lnTo>
                <a:lnTo>
                  <a:pt x="1896" y="1881"/>
                </a:lnTo>
                <a:lnTo>
                  <a:pt x="1853" y="1938"/>
                </a:lnTo>
                <a:lnTo>
                  <a:pt x="1799" y="2009"/>
                </a:lnTo>
                <a:lnTo>
                  <a:pt x="1743" y="2080"/>
                </a:lnTo>
                <a:lnTo>
                  <a:pt x="1684" y="2152"/>
                </a:lnTo>
                <a:lnTo>
                  <a:pt x="1597" y="2261"/>
                </a:lnTo>
                <a:lnTo>
                  <a:pt x="1509" y="2371"/>
                </a:lnTo>
                <a:lnTo>
                  <a:pt x="1437" y="2458"/>
                </a:lnTo>
                <a:lnTo>
                  <a:pt x="1365" y="2544"/>
                </a:lnTo>
                <a:lnTo>
                  <a:pt x="1293" y="2628"/>
                </a:lnTo>
                <a:lnTo>
                  <a:pt x="1222" y="2711"/>
                </a:lnTo>
                <a:lnTo>
                  <a:pt x="1152" y="2791"/>
                </a:lnTo>
                <a:lnTo>
                  <a:pt x="1084" y="2870"/>
                </a:lnTo>
                <a:lnTo>
                  <a:pt x="1016" y="2945"/>
                </a:lnTo>
                <a:lnTo>
                  <a:pt x="952" y="3017"/>
                </a:lnTo>
                <a:lnTo>
                  <a:pt x="890" y="3085"/>
                </a:lnTo>
                <a:lnTo>
                  <a:pt x="832" y="3149"/>
                </a:lnTo>
                <a:lnTo>
                  <a:pt x="792" y="3191"/>
                </a:lnTo>
                <a:lnTo>
                  <a:pt x="749" y="3228"/>
                </a:lnTo>
                <a:lnTo>
                  <a:pt x="707" y="3260"/>
                </a:lnTo>
                <a:lnTo>
                  <a:pt x="664" y="3286"/>
                </a:lnTo>
                <a:lnTo>
                  <a:pt x="622" y="3308"/>
                </a:lnTo>
                <a:lnTo>
                  <a:pt x="581" y="3325"/>
                </a:lnTo>
                <a:lnTo>
                  <a:pt x="541" y="3337"/>
                </a:lnTo>
                <a:lnTo>
                  <a:pt x="509" y="3346"/>
                </a:lnTo>
                <a:lnTo>
                  <a:pt x="479" y="3351"/>
                </a:lnTo>
                <a:lnTo>
                  <a:pt x="452" y="3355"/>
                </a:lnTo>
                <a:lnTo>
                  <a:pt x="428" y="3358"/>
                </a:lnTo>
                <a:lnTo>
                  <a:pt x="408" y="3359"/>
                </a:lnTo>
                <a:lnTo>
                  <a:pt x="394" y="3359"/>
                </a:lnTo>
                <a:lnTo>
                  <a:pt x="384" y="3359"/>
                </a:lnTo>
                <a:lnTo>
                  <a:pt x="381" y="3359"/>
                </a:lnTo>
                <a:lnTo>
                  <a:pt x="330" y="3351"/>
                </a:lnTo>
                <a:lnTo>
                  <a:pt x="283" y="3338"/>
                </a:lnTo>
                <a:lnTo>
                  <a:pt x="237" y="3320"/>
                </a:lnTo>
                <a:lnTo>
                  <a:pt x="193" y="3296"/>
                </a:lnTo>
                <a:lnTo>
                  <a:pt x="154" y="3268"/>
                </a:lnTo>
                <a:lnTo>
                  <a:pt x="118" y="3235"/>
                </a:lnTo>
                <a:lnTo>
                  <a:pt x="86" y="3199"/>
                </a:lnTo>
                <a:lnTo>
                  <a:pt x="59" y="3159"/>
                </a:lnTo>
                <a:lnTo>
                  <a:pt x="36" y="3114"/>
                </a:lnTo>
                <a:lnTo>
                  <a:pt x="19" y="3069"/>
                </a:lnTo>
                <a:lnTo>
                  <a:pt x="6" y="3020"/>
                </a:lnTo>
                <a:lnTo>
                  <a:pt x="0" y="2969"/>
                </a:lnTo>
                <a:lnTo>
                  <a:pt x="0" y="2966"/>
                </a:lnTo>
                <a:lnTo>
                  <a:pt x="0" y="2956"/>
                </a:lnTo>
                <a:lnTo>
                  <a:pt x="0" y="2942"/>
                </a:lnTo>
                <a:lnTo>
                  <a:pt x="1" y="2921"/>
                </a:lnTo>
                <a:lnTo>
                  <a:pt x="3" y="2898"/>
                </a:lnTo>
                <a:lnTo>
                  <a:pt x="6" y="2871"/>
                </a:lnTo>
                <a:lnTo>
                  <a:pt x="12" y="2840"/>
                </a:lnTo>
                <a:lnTo>
                  <a:pt x="21" y="2807"/>
                </a:lnTo>
                <a:lnTo>
                  <a:pt x="33" y="2767"/>
                </a:lnTo>
                <a:lnTo>
                  <a:pt x="50" y="2725"/>
                </a:lnTo>
                <a:lnTo>
                  <a:pt x="71" y="2681"/>
                </a:lnTo>
                <a:lnTo>
                  <a:pt x="97" y="2638"/>
                </a:lnTo>
                <a:lnTo>
                  <a:pt x="128" y="2594"/>
                </a:lnTo>
                <a:lnTo>
                  <a:pt x="163" y="2552"/>
                </a:lnTo>
                <a:lnTo>
                  <a:pt x="205" y="2511"/>
                </a:lnTo>
                <a:lnTo>
                  <a:pt x="268" y="2451"/>
                </a:lnTo>
                <a:lnTo>
                  <a:pt x="336" y="2388"/>
                </a:lnTo>
                <a:lnTo>
                  <a:pt x="406" y="2322"/>
                </a:lnTo>
                <a:lnTo>
                  <a:pt x="480" y="2255"/>
                </a:lnTo>
                <a:lnTo>
                  <a:pt x="557" y="2185"/>
                </a:lnTo>
                <a:lnTo>
                  <a:pt x="636" y="2114"/>
                </a:lnTo>
                <a:lnTo>
                  <a:pt x="717" y="2041"/>
                </a:lnTo>
                <a:lnTo>
                  <a:pt x="800" y="1968"/>
                </a:lnTo>
                <a:lnTo>
                  <a:pt x="884" y="1895"/>
                </a:lnTo>
                <a:lnTo>
                  <a:pt x="969" y="1822"/>
                </a:lnTo>
                <a:lnTo>
                  <a:pt x="1078" y="1731"/>
                </a:lnTo>
                <a:lnTo>
                  <a:pt x="1185" y="1642"/>
                </a:lnTo>
                <a:lnTo>
                  <a:pt x="1255" y="1583"/>
                </a:lnTo>
                <a:lnTo>
                  <a:pt x="1325" y="1525"/>
                </a:lnTo>
                <a:lnTo>
                  <a:pt x="1395" y="1470"/>
                </a:lnTo>
                <a:lnTo>
                  <a:pt x="1505" y="1383"/>
                </a:lnTo>
                <a:lnTo>
                  <a:pt x="1483" y="1324"/>
                </a:lnTo>
                <a:lnTo>
                  <a:pt x="1466" y="1263"/>
                </a:lnTo>
                <a:lnTo>
                  <a:pt x="1454" y="1200"/>
                </a:lnTo>
                <a:lnTo>
                  <a:pt x="1446" y="1138"/>
                </a:lnTo>
                <a:lnTo>
                  <a:pt x="1443" y="1075"/>
                </a:lnTo>
                <a:lnTo>
                  <a:pt x="1445" y="1012"/>
                </a:lnTo>
                <a:lnTo>
                  <a:pt x="1453" y="949"/>
                </a:lnTo>
                <a:lnTo>
                  <a:pt x="1464" y="887"/>
                </a:lnTo>
                <a:lnTo>
                  <a:pt x="1481" y="826"/>
                </a:lnTo>
                <a:lnTo>
                  <a:pt x="1501" y="765"/>
                </a:lnTo>
                <a:lnTo>
                  <a:pt x="1527" y="707"/>
                </a:lnTo>
                <a:lnTo>
                  <a:pt x="1558" y="650"/>
                </a:lnTo>
                <a:lnTo>
                  <a:pt x="1593" y="595"/>
                </a:lnTo>
                <a:lnTo>
                  <a:pt x="1633" y="543"/>
                </a:lnTo>
                <a:lnTo>
                  <a:pt x="1678" y="493"/>
                </a:lnTo>
                <a:lnTo>
                  <a:pt x="1711" y="460"/>
                </a:lnTo>
                <a:lnTo>
                  <a:pt x="1748" y="429"/>
                </a:lnTo>
                <a:lnTo>
                  <a:pt x="1788" y="397"/>
                </a:lnTo>
                <a:lnTo>
                  <a:pt x="1831" y="364"/>
                </a:lnTo>
                <a:lnTo>
                  <a:pt x="1877" y="332"/>
                </a:lnTo>
                <a:lnTo>
                  <a:pt x="1924" y="302"/>
                </a:lnTo>
                <a:lnTo>
                  <a:pt x="1974" y="271"/>
                </a:lnTo>
                <a:lnTo>
                  <a:pt x="2027" y="241"/>
                </a:lnTo>
                <a:lnTo>
                  <a:pt x="2081" y="212"/>
                </a:lnTo>
                <a:lnTo>
                  <a:pt x="2136" y="184"/>
                </a:lnTo>
                <a:lnTo>
                  <a:pt x="2193" y="158"/>
                </a:lnTo>
                <a:lnTo>
                  <a:pt x="2251" y="133"/>
                </a:lnTo>
                <a:lnTo>
                  <a:pt x="2309" y="110"/>
                </a:lnTo>
                <a:lnTo>
                  <a:pt x="2368" y="88"/>
                </a:lnTo>
                <a:lnTo>
                  <a:pt x="2427" y="69"/>
                </a:lnTo>
                <a:lnTo>
                  <a:pt x="2487" y="51"/>
                </a:lnTo>
                <a:lnTo>
                  <a:pt x="2546" y="36"/>
                </a:lnTo>
                <a:lnTo>
                  <a:pt x="2604" y="23"/>
                </a:lnTo>
                <a:lnTo>
                  <a:pt x="2662" y="13"/>
                </a:lnTo>
                <a:lnTo>
                  <a:pt x="2718" y="6"/>
                </a:lnTo>
                <a:lnTo>
                  <a:pt x="2774" y="1"/>
                </a:lnTo>
                <a:lnTo>
                  <a:pt x="282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20" name="Group 316"/>
          <p:cNvGrpSpPr>
            <a:grpSpLocks noChangeAspect="1"/>
          </p:cNvGrpSpPr>
          <p:nvPr/>
        </p:nvGrpSpPr>
        <p:grpSpPr bwMode="auto">
          <a:xfrm>
            <a:off x="2646658" y="442210"/>
            <a:ext cx="156281" cy="194339"/>
            <a:chOff x="4184" y="1320"/>
            <a:chExt cx="386" cy="480"/>
          </a:xfrm>
          <a:solidFill>
            <a:schemeClr val="tx1">
              <a:lumMod val="65000"/>
              <a:lumOff val="35000"/>
            </a:schemeClr>
          </a:solidFill>
        </p:grpSpPr>
        <p:sp>
          <p:nvSpPr>
            <p:cNvPr id="523" name="Freeform 318"/>
            <p:cNvSpPr>
              <a:spLocks noEditPoints="1"/>
            </p:cNvSpPr>
            <p:nvPr/>
          </p:nvSpPr>
          <p:spPr bwMode="auto">
            <a:xfrm>
              <a:off x="4184" y="1320"/>
              <a:ext cx="386" cy="480"/>
            </a:xfrm>
            <a:custGeom>
              <a:avLst/>
              <a:gdLst>
                <a:gd name="T0" fmla="*/ 790 w 2705"/>
                <a:gd name="T1" fmla="*/ 386 h 3359"/>
                <a:gd name="T2" fmla="*/ 406 w 2705"/>
                <a:gd name="T3" fmla="*/ 793 h 3359"/>
                <a:gd name="T4" fmla="*/ 790 w 2705"/>
                <a:gd name="T5" fmla="*/ 793 h 3359"/>
                <a:gd name="T6" fmla="*/ 790 w 2705"/>
                <a:gd name="T7" fmla="*/ 386 h 3359"/>
                <a:gd name="T8" fmla="*/ 999 w 2705"/>
                <a:gd name="T9" fmla="*/ 210 h 3359"/>
                <a:gd name="T10" fmla="*/ 999 w 2705"/>
                <a:gd name="T11" fmla="*/ 1002 h 3359"/>
                <a:gd name="T12" fmla="*/ 209 w 2705"/>
                <a:gd name="T13" fmla="*/ 1002 h 3359"/>
                <a:gd name="T14" fmla="*/ 209 w 2705"/>
                <a:gd name="T15" fmla="*/ 3149 h 3359"/>
                <a:gd name="T16" fmla="*/ 2496 w 2705"/>
                <a:gd name="T17" fmla="*/ 3149 h 3359"/>
                <a:gd name="T18" fmla="*/ 2496 w 2705"/>
                <a:gd name="T19" fmla="*/ 210 h 3359"/>
                <a:gd name="T20" fmla="*/ 999 w 2705"/>
                <a:gd name="T21" fmla="*/ 210 h 3359"/>
                <a:gd name="T22" fmla="*/ 866 w 2705"/>
                <a:gd name="T23" fmla="*/ 0 h 3359"/>
                <a:gd name="T24" fmla="*/ 2705 w 2705"/>
                <a:gd name="T25" fmla="*/ 0 h 3359"/>
                <a:gd name="T26" fmla="*/ 2705 w 2705"/>
                <a:gd name="T27" fmla="*/ 3359 h 3359"/>
                <a:gd name="T28" fmla="*/ 0 w 2705"/>
                <a:gd name="T29" fmla="*/ 3359 h 3359"/>
                <a:gd name="T30" fmla="*/ 0 w 2705"/>
                <a:gd name="T31" fmla="*/ 918 h 3359"/>
                <a:gd name="T32" fmla="*/ 866 w 2705"/>
                <a:gd name="T33" fmla="*/ 0 h 3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05" h="3359">
                  <a:moveTo>
                    <a:pt x="790" y="386"/>
                  </a:moveTo>
                  <a:lnTo>
                    <a:pt x="406" y="793"/>
                  </a:lnTo>
                  <a:lnTo>
                    <a:pt x="790" y="793"/>
                  </a:lnTo>
                  <a:lnTo>
                    <a:pt x="790" y="386"/>
                  </a:lnTo>
                  <a:close/>
                  <a:moveTo>
                    <a:pt x="999" y="210"/>
                  </a:moveTo>
                  <a:lnTo>
                    <a:pt x="999" y="1002"/>
                  </a:lnTo>
                  <a:lnTo>
                    <a:pt x="209" y="1002"/>
                  </a:lnTo>
                  <a:lnTo>
                    <a:pt x="209" y="3149"/>
                  </a:lnTo>
                  <a:lnTo>
                    <a:pt x="2496" y="3149"/>
                  </a:lnTo>
                  <a:lnTo>
                    <a:pt x="2496" y="210"/>
                  </a:lnTo>
                  <a:lnTo>
                    <a:pt x="999" y="210"/>
                  </a:lnTo>
                  <a:close/>
                  <a:moveTo>
                    <a:pt x="866" y="0"/>
                  </a:moveTo>
                  <a:lnTo>
                    <a:pt x="2705" y="0"/>
                  </a:lnTo>
                  <a:lnTo>
                    <a:pt x="2705" y="3359"/>
                  </a:lnTo>
                  <a:lnTo>
                    <a:pt x="0" y="3359"/>
                  </a:lnTo>
                  <a:lnTo>
                    <a:pt x="0" y="918"/>
                  </a:lnTo>
                  <a:lnTo>
                    <a:pt x="8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4" name="Freeform 319"/>
            <p:cNvSpPr>
              <a:spLocks/>
            </p:cNvSpPr>
            <p:nvPr/>
          </p:nvSpPr>
          <p:spPr bwMode="auto">
            <a:xfrm>
              <a:off x="4265" y="1478"/>
              <a:ext cx="133" cy="213"/>
            </a:xfrm>
            <a:custGeom>
              <a:avLst/>
              <a:gdLst>
                <a:gd name="T0" fmla="*/ 929 w 929"/>
                <a:gd name="T1" fmla="*/ 0 h 1495"/>
                <a:gd name="T2" fmla="*/ 929 w 929"/>
                <a:gd name="T3" fmla="*/ 1495 h 1495"/>
                <a:gd name="T4" fmla="*/ 338 w 929"/>
                <a:gd name="T5" fmla="*/ 1086 h 1495"/>
                <a:gd name="T6" fmla="*/ 0 w 929"/>
                <a:gd name="T7" fmla="*/ 1086 h 1495"/>
                <a:gd name="T8" fmla="*/ 0 w 929"/>
                <a:gd name="T9" fmla="*/ 410 h 1495"/>
                <a:gd name="T10" fmla="*/ 338 w 929"/>
                <a:gd name="T11" fmla="*/ 410 h 1495"/>
                <a:gd name="T12" fmla="*/ 929 w 929"/>
                <a:gd name="T13" fmla="*/ 0 h 1495"/>
              </a:gdLst>
              <a:ahLst/>
              <a:cxnLst>
                <a:cxn ang="0">
                  <a:pos x="T0" y="T1"/>
                </a:cxn>
                <a:cxn ang="0">
                  <a:pos x="T2" y="T3"/>
                </a:cxn>
                <a:cxn ang="0">
                  <a:pos x="T4" y="T5"/>
                </a:cxn>
                <a:cxn ang="0">
                  <a:pos x="T6" y="T7"/>
                </a:cxn>
                <a:cxn ang="0">
                  <a:pos x="T8" y="T9"/>
                </a:cxn>
                <a:cxn ang="0">
                  <a:pos x="T10" y="T11"/>
                </a:cxn>
                <a:cxn ang="0">
                  <a:pos x="T12" y="T13"/>
                </a:cxn>
              </a:cxnLst>
              <a:rect l="0" t="0" r="r" b="b"/>
              <a:pathLst>
                <a:path w="929" h="1495">
                  <a:moveTo>
                    <a:pt x="929" y="0"/>
                  </a:moveTo>
                  <a:lnTo>
                    <a:pt x="929" y="1495"/>
                  </a:lnTo>
                  <a:lnTo>
                    <a:pt x="338" y="1086"/>
                  </a:lnTo>
                  <a:lnTo>
                    <a:pt x="0" y="1086"/>
                  </a:lnTo>
                  <a:lnTo>
                    <a:pt x="0" y="410"/>
                  </a:lnTo>
                  <a:lnTo>
                    <a:pt x="338" y="410"/>
                  </a:lnTo>
                  <a:lnTo>
                    <a:pt x="9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5" name="Rectangle 320"/>
            <p:cNvSpPr>
              <a:spLocks noChangeArrowheads="1"/>
            </p:cNvSpPr>
            <p:nvPr/>
          </p:nvSpPr>
          <p:spPr bwMode="auto">
            <a:xfrm>
              <a:off x="4416" y="1526"/>
              <a:ext cx="30" cy="11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26" name="Rectangle 321"/>
            <p:cNvSpPr>
              <a:spLocks noChangeArrowheads="1"/>
            </p:cNvSpPr>
            <p:nvPr/>
          </p:nvSpPr>
          <p:spPr bwMode="auto">
            <a:xfrm>
              <a:off x="4464" y="1478"/>
              <a:ext cx="30" cy="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37" name="Group 454"/>
          <p:cNvGrpSpPr>
            <a:grpSpLocks noChangeAspect="1"/>
          </p:cNvGrpSpPr>
          <p:nvPr/>
        </p:nvGrpSpPr>
        <p:grpSpPr bwMode="auto">
          <a:xfrm>
            <a:off x="6986351" y="442411"/>
            <a:ext cx="165189" cy="193935"/>
            <a:chOff x="4184" y="3508"/>
            <a:chExt cx="408" cy="479"/>
          </a:xfrm>
          <a:solidFill>
            <a:schemeClr val="tx1">
              <a:lumMod val="65000"/>
              <a:lumOff val="35000"/>
            </a:schemeClr>
          </a:solidFill>
        </p:grpSpPr>
        <p:sp>
          <p:nvSpPr>
            <p:cNvPr id="640" name="Freeform 456"/>
            <p:cNvSpPr>
              <a:spLocks noEditPoints="1"/>
            </p:cNvSpPr>
            <p:nvPr/>
          </p:nvSpPr>
          <p:spPr bwMode="auto">
            <a:xfrm>
              <a:off x="4184" y="3508"/>
              <a:ext cx="315" cy="479"/>
            </a:xfrm>
            <a:custGeom>
              <a:avLst/>
              <a:gdLst>
                <a:gd name="T0" fmla="*/ 657 w 2206"/>
                <a:gd name="T1" fmla="*/ 2824 h 3356"/>
                <a:gd name="T2" fmla="*/ 657 w 2206"/>
                <a:gd name="T3" fmla="*/ 3049 h 3356"/>
                <a:gd name="T4" fmla="*/ 1552 w 2206"/>
                <a:gd name="T5" fmla="*/ 3049 h 3356"/>
                <a:gd name="T6" fmla="*/ 1552 w 2206"/>
                <a:gd name="T7" fmla="*/ 2824 h 3356"/>
                <a:gd name="T8" fmla="*/ 657 w 2206"/>
                <a:gd name="T9" fmla="*/ 2824 h 3356"/>
                <a:gd name="T10" fmla="*/ 0 w 2206"/>
                <a:gd name="T11" fmla="*/ 0 h 3356"/>
                <a:gd name="T12" fmla="*/ 2206 w 2206"/>
                <a:gd name="T13" fmla="*/ 0 h 3356"/>
                <a:gd name="T14" fmla="*/ 2206 w 2206"/>
                <a:gd name="T15" fmla="*/ 532 h 3356"/>
                <a:gd name="T16" fmla="*/ 1893 w 2206"/>
                <a:gd name="T17" fmla="*/ 532 h 3356"/>
                <a:gd name="T18" fmla="*/ 1893 w 2206"/>
                <a:gd name="T19" fmla="*/ 315 h 3356"/>
                <a:gd name="T20" fmla="*/ 311 w 2206"/>
                <a:gd name="T21" fmla="*/ 315 h 3356"/>
                <a:gd name="T22" fmla="*/ 311 w 2206"/>
                <a:gd name="T23" fmla="*/ 2592 h 3356"/>
                <a:gd name="T24" fmla="*/ 1893 w 2206"/>
                <a:gd name="T25" fmla="*/ 2592 h 3356"/>
                <a:gd name="T26" fmla="*/ 1893 w 2206"/>
                <a:gd name="T27" fmla="*/ 2062 h 3356"/>
                <a:gd name="T28" fmla="*/ 1956 w 2206"/>
                <a:gd name="T29" fmla="*/ 2026 h 3356"/>
                <a:gd name="T30" fmla="*/ 2206 w 2206"/>
                <a:gd name="T31" fmla="*/ 2026 h 3356"/>
                <a:gd name="T32" fmla="*/ 2206 w 2206"/>
                <a:gd name="T33" fmla="*/ 3356 h 3356"/>
                <a:gd name="T34" fmla="*/ 0 w 2206"/>
                <a:gd name="T35" fmla="*/ 3356 h 3356"/>
                <a:gd name="T36" fmla="*/ 0 w 2206"/>
                <a:gd name="T37" fmla="*/ 0 h 3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06" h="3356">
                  <a:moveTo>
                    <a:pt x="657" y="2824"/>
                  </a:moveTo>
                  <a:lnTo>
                    <a:pt x="657" y="3049"/>
                  </a:lnTo>
                  <a:lnTo>
                    <a:pt x="1552" y="3049"/>
                  </a:lnTo>
                  <a:lnTo>
                    <a:pt x="1552" y="2824"/>
                  </a:lnTo>
                  <a:lnTo>
                    <a:pt x="657" y="2824"/>
                  </a:lnTo>
                  <a:close/>
                  <a:moveTo>
                    <a:pt x="0" y="0"/>
                  </a:moveTo>
                  <a:lnTo>
                    <a:pt x="2206" y="0"/>
                  </a:lnTo>
                  <a:lnTo>
                    <a:pt x="2206" y="532"/>
                  </a:lnTo>
                  <a:lnTo>
                    <a:pt x="1893" y="532"/>
                  </a:lnTo>
                  <a:lnTo>
                    <a:pt x="1893" y="315"/>
                  </a:lnTo>
                  <a:lnTo>
                    <a:pt x="311" y="315"/>
                  </a:lnTo>
                  <a:lnTo>
                    <a:pt x="311" y="2592"/>
                  </a:lnTo>
                  <a:lnTo>
                    <a:pt x="1893" y="2592"/>
                  </a:lnTo>
                  <a:lnTo>
                    <a:pt x="1893" y="2062"/>
                  </a:lnTo>
                  <a:lnTo>
                    <a:pt x="1956" y="2026"/>
                  </a:lnTo>
                  <a:lnTo>
                    <a:pt x="2206" y="2026"/>
                  </a:lnTo>
                  <a:lnTo>
                    <a:pt x="2206" y="3356"/>
                  </a:lnTo>
                  <a:lnTo>
                    <a:pt x="0" y="335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1" name="Freeform 457"/>
            <p:cNvSpPr>
              <a:spLocks/>
            </p:cNvSpPr>
            <p:nvPr/>
          </p:nvSpPr>
          <p:spPr bwMode="auto">
            <a:xfrm>
              <a:off x="4317" y="3600"/>
              <a:ext cx="275" cy="245"/>
            </a:xfrm>
            <a:custGeom>
              <a:avLst/>
              <a:gdLst>
                <a:gd name="T0" fmla="*/ 0 w 1922"/>
                <a:gd name="T1" fmla="*/ 0 h 1719"/>
                <a:gd name="T2" fmla="*/ 1922 w 1922"/>
                <a:gd name="T3" fmla="*/ 0 h 1719"/>
                <a:gd name="T4" fmla="*/ 1922 w 1922"/>
                <a:gd name="T5" fmla="*/ 1268 h 1719"/>
                <a:gd name="T6" fmla="*/ 995 w 1922"/>
                <a:gd name="T7" fmla="*/ 1268 h 1719"/>
                <a:gd name="T8" fmla="*/ 211 w 1922"/>
                <a:gd name="T9" fmla="*/ 1719 h 1719"/>
                <a:gd name="T10" fmla="*/ 479 w 1922"/>
                <a:gd name="T11" fmla="*/ 1268 h 1719"/>
                <a:gd name="T12" fmla="*/ 0 w 1922"/>
                <a:gd name="T13" fmla="*/ 1268 h 1719"/>
                <a:gd name="T14" fmla="*/ 0 w 1922"/>
                <a:gd name="T15" fmla="*/ 0 h 17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22" h="1719">
                  <a:moveTo>
                    <a:pt x="0" y="0"/>
                  </a:moveTo>
                  <a:lnTo>
                    <a:pt x="1922" y="0"/>
                  </a:lnTo>
                  <a:lnTo>
                    <a:pt x="1922" y="1268"/>
                  </a:lnTo>
                  <a:lnTo>
                    <a:pt x="995" y="1268"/>
                  </a:lnTo>
                  <a:lnTo>
                    <a:pt x="211" y="1719"/>
                  </a:lnTo>
                  <a:lnTo>
                    <a:pt x="479" y="1268"/>
                  </a:lnTo>
                  <a:lnTo>
                    <a:pt x="0" y="126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292" name="Freeform 626"/>
          <p:cNvSpPr>
            <a:spLocks noEditPoints="1"/>
          </p:cNvSpPr>
          <p:nvPr/>
        </p:nvSpPr>
        <p:spPr bwMode="auto">
          <a:xfrm>
            <a:off x="7534633" y="457926"/>
            <a:ext cx="162905" cy="162905"/>
          </a:xfrm>
          <a:custGeom>
            <a:avLst/>
            <a:gdLst>
              <a:gd name="T0" fmla="*/ 2650 w 3456"/>
              <a:gd name="T1" fmla="*/ 3110 h 3456"/>
              <a:gd name="T2" fmla="*/ 2880 w 3456"/>
              <a:gd name="T3" fmla="*/ 2995 h 3456"/>
              <a:gd name="T4" fmla="*/ 1941 w 3456"/>
              <a:gd name="T5" fmla="*/ 3107 h 3456"/>
              <a:gd name="T6" fmla="*/ 2207 w 3456"/>
              <a:gd name="T7" fmla="*/ 2998 h 3456"/>
              <a:gd name="T8" fmla="*/ 1234 w 3456"/>
              <a:gd name="T9" fmla="*/ 3099 h 3456"/>
              <a:gd name="T10" fmla="*/ 1532 w 3456"/>
              <a:gd name="T11" fmla="*/ 3007 h 3456"/>
              <a:gd name="T12" fmla="*/ 530 w 3456"/>
              <a:gd name="T13" fmla="*/ 3086 h 3456"/>
              <a:gd name="T14" fmla="*/ 852 w 3456"/>
              <a:gd name="T15" fmla="*/ 3019 h 3456"/>
              <a:gd name="T16" fmla="*/ 2595 w 3456"/>
              <a:gd name="T17" fmla="*/ 2840 h 3456"/>
              <a:gd name="T18" fmla="*/ 2934 w 3456"/>
              <a:gd name="T19" fmla="*/ 2805 h 3456"/>
              <a:gd name="T20" fmla="*/ 1901 w 3456"/>
              <a:gd name="T21" fmla="*/ 2822 h 3456"/>
              <a:gd name="T22" fmla="*/ 2246 w 3456"/>
              <a:gd name="T23" fmla="*/ 2822 h 3456"/>
              <a:gd name="T24" fmla="*/ 1213 w 3456"/>
              <a:gd name="T25" fmla="*/ 2805 h 3456"/>
              <a:gd name="T26" fmla="*/ 1552 w 3456"/>
              <a:gd name="T27" fmla="*/ 2840 h 3456"/>
              <a:gd name="T28" fmla="*/ 530 w 3456"/>
              <a:gd name="T29" fmla="*/ 2788 h 3456"/>
              <a:gd name="T30" fmla="*/ 852 w 3456"/>
              <a:gd name="T31" fmla="*/ 2856 h 3456"/>
              <a:gd name="T32" fmla="*/ 2616 w 3456"/>
              <a:gd name="T33" fmla="*/ 2546 h 3456"/>
              <a:gd name="T34" fmla="*/ 2914 w 3456"/>
              <a:gd name="T35" fmla="*/ 2638 h 3456"/>
              <a:gd name="T36" fmla="*/ 1941 w 3456"/>
              <a:gd name="T37" fmla="*/ 2538 h 3456"/>
              <a:gd name="T38" fmla="*/ 2207 w 3456"/>
              <a:gd name="T39" fmla="*/ 2646 h 3456"/>
              <a:gd name="T40" fmla="*/ 1267 w 3456"/>
              <a:gd name="T41" fmla="*/ 2534 h 3456"/>
              <a:gd name="T42" fmla="*/ 1498 w 3456"/>
              <a:gd name="T43" fmla="*/ 2650 h 3456"/>
              <a:gd name="T44" fmla="*/ 1267 w 3456"/>
              <a:gd name="T45" fmla="*/ 2534 h 3456"/>
              <a:gd name="T46" fmla="*/ 576 w 3456"/>
              <a:gd name="T47" fmla="*/ 2650 h 3456"/>
              <a:gd name="T48" fmla="*/ 806 w 3456"/>
              <a:gd name="T49" fmla="*/ 2534 h 3456"/>
              <a:gd name="T50" fmla="*/ 2632 w 3456"/>
              <a:gd name="T51" fmla="*/ 2416 h 3456"/>
              <a:gd name="T52" fmla="*/ 2898 w 3456"/>
              <a:gd name="T53" fmla="*/ 2307 h 3456"/>
              <a:gd name="T54" fmla="*/ 1924 w 3456"/>
              <a:gd name="T55" fmla="*/ 2408 h 3456"/>
              <a:gd name="T56" fmla="*/ 2222 w 3456"/>
              <a:gd name="T57" fmla="*/ 2316 h 3456"/>
              <a:gd name="T58" fmla="*/ 1221 w 3456"/>
              <a:gd name="T59" fmla="*/ 2396 h 3456"/>
              <a:gd name="T60" fmla="*/ 1544 w 3456"/>
              <a:gd name="T61" fmla="*/ 2328 h 3456"/>
              <a:gd name="T62" fmla="*/ 522 w 3456"/>
              <a:gd name="T63" fmla="*/ 2379 h 3456"/>
              <a:gd name="T64" fmla="*/ 861 w 3456"/>
              <a:gd name="T65" fmla="*/ 2344 h 3456"/>
              <a:gd name="T66" fmla="*/ 2592 w 3456"/>
              <a:gd name="T67" fmla="*/ 2131 h 3456"/>
              <a:gd name="T68" fmla="*/ 2938 w 3456"/>
              <a:gd name="T69" fmla="*/ 2131 h 3456"/>
              <a:gd name="T70" fmla="*/ 1904 w 3456"/>
              <a:gd name="T71" fmla="*/ 2113 h 3456"/>
              <a:gd name="T72" fmla="*/ 2243 w 3456"/>
              <a:gd name="T73" fmla="*/ 2149 h 3456"/>
              <a:gd name="T74" fmla="*/ 1221 w 3456"/>
              <a:gd name="T75" fmla="*/ 2098 h 3456"/>
              <a:gd name="T76" fmla="*/ 1544 w 3456"/>
              <a:gd name="T77" fmla="*/ 2165 h 3456"/>
              <a:gd name="T78" fmla="*/ 542 w 3456"/>
              <a:gd name="T79" fmla="*/ 2085 h 3456"/>
              <a:gd name="T80" fmla="*/ 840 w 3456"/>
              <a:gd name="T81" fmla="*/ 2177 h 3456"/>
              <a:gd name="T82" fmla="*/ 2632 w 3456"/>
              <a:gd name="T83" fmla="*/ 1846 h 3456"/>
              <a:gd name="T84" fmla="*/ 2898 w 3456"/>
              <a:gd name="T85" fmla="*/ 1955 h 3456"/>
              <a:gd name="T86" fmla="*/ 1958 w 3456"/>
              <a:gd name="T87" fmla="*/ 1843 h 3456"/>
              <a:gd name="T88" fmla="*/ 2189 w 3456"/>
              <a:gd name="T89" fmla="*/ 1958 h 3456"/>
              <a:gd name="T90" fmla="*/ 1958 w 3456"/>
              <a:gd name="T91" fmla="*/ 1843 h 3456"/>
              <a:gd name="T92" fmla="*/ 1267 w 3456"/>
              <a:gd name="T93" fmla="*/ 1958 h 3456"/>
              <a:gd name="T94" fmla="*/ 1498 w 3456"/>
              <a:gd name="T95" fmla="*/ 1843 h 3456"/>
              <a:gd name="T96" fmla="*/ 558 w 3456"/>
              <a:gd name="T97" fmla="*/ 1955 h 3456"/>
              <a:gd name="T98" fmla="*/ 824 w 3456"/>
              <a:gd name="T99" fmla="*/ 1846 h 3456"/>
              <a:gd name="T100" fmla="*/ 1925 w 3456"/>
              <a:gd name="T101" fmla="*/ 1267 h 3456"/>
              <a:gd name="T102" fmla="*/ 677 w 3456"/>
              <a:gd name="T103" fmla="*/ 3 h 3456"/>
              <a:gd name="T104" fmla="*/ 918 w 3456"/>
              <a:gd name="T105" fmla="*/ 331 h 3456"/>
              <a:gd name="T106" fmla="*/ 2538 w 3456"/>
              <a:gd name="T107" fmla="*/ 245 h 3456"/>
              <a:gd name="T108" fmla="*/ 2865 w 3456"/>
              <a:gd name="T109" fmla="*/ 3 h 3456"/>
              <a:gd name="T110" fmla="*/ 3107 w 3456"/>
              <a:gd name="T111" fmla="*/ 331 h 3456"/>
              <a:gd name="T112" fmla="*/ 2779 w 3456"/>
              <a:gd name="T113" fmla="*/ 573 h 3456"/>
              <a:gd name="T114" fmla="*/ 3317 w 3456"/>
              <a:gd name="T115" fmla="*/ 3304 h 3456"/>
              <a:gd name="T116" fmla="*/ 303 w 3456"/>
              <a:gd name="T117" fmla="*/ 3444 h 3456"/>
              <a:gd name="T118" fmla="*/ 0 w 3456"/>
              <a:gd name="T119" fmla="*/ 1613 h 3456"/>
              <a:gd name="T120" fmla="*/ 477 w 3456"/>
              <a:gd name="T121" fmla="*/ 530 h 3456"/>
              <a:gd name="T122" fmla="*/ 392 w 3456"/>
              <a:gd name="T123" fmla="*/ 131 h 3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6" h="3456">
                <a:moveTo>
                  <a:pt x="2650" y="2995"/>
                </a:moveTo>
                <a:lnTo>
                  <a:pt x="2632" y="2998"/>
                </a:lnTo>
                <a:lnTo>
                  <a:pt x="2616" y="3007"/>
                </a:lnTo>
                <a:lnTo>
                  <a:pt x="2604" y="3019"/>
                </a:lnTo>
                <a:lnTo>
                  <a:pt x="2595" y="3035"/>
                </a:lnTo>
                <a:lnTo>
                  <a:pt x="2592" y="3053"/>
                </a:lnTo>
                <a:lnTo>
                  <a:pt x="2595" y="3071"/>
                </a:lnTo>
                <a:lnTo>
                  <a:pt x="2604" y="3086"/>
                </a:lnTo>
                <a:lnTo>
                  <a:pt x="2616" y="3099"/>
                </a:lnTo>
                <a:lnTo>
                  <a:pt x="2632" y="3107"/>
                </a:lnTo>
                <a:lnTo>
                  <a:pt x="2650" y="3110"/>
                </a:lnTo>
                <a:lnTo>
                  <a:pt x="2880" y="3110"/>
                </a:lnTo>
                <a:lnTo>
                  <a:pt x="2898" y="3107"/>
                </a:lnTo>
                <a:lnTo>
                  <a:pt x="2914" y="3099"/>
                </a:lnTo>
                <a:lnTo>
                  <a:pt x="2926" y="3086"/>
                </a:lnTo>
                <a:lnTo>
                  <a:pt x="2934" y="3071"/>
                </a:lnTo>
                <a:lnTo>
                  <a:pt x="2938" y="3053"/>
                </a:lnTo>
                <a:lnTo>
                  <a:pt x="2934" y="3035"/>
                </a:lnTo>
                <a:lnTo>
                  <a:pt x="2926" y="3019"/>
                </a:lnTo>
                <a:lnTo>
                  <a:pt x="2914" y="3007"/>
                </a:lnTo>
                <a:lnTo>
                  <a:pt x="2898" y="2998"/>
                </a:lnTo>
                <a:lnTo>
                  <a:pt x="2880" y="2995"/>
                </a:lnTo>
                <a:lnTo>
                  <a:pt x="2650" y="2995"/>
                </a:lnTo>
                <a:close/>
                <a:moveTo>
                  <a:pt x="1958" y="2995"/>
                </a:moveTo>
                <a:lnTo>
                  <a:pt x="1941" y="2998"/>
                </a:lnTo>
                <a:lnTo>
                  <a:pt x="1924" y="3007"/>
                </a:lnTo>
                <a:lnTo>
                  <a:pt x="1912" y="3019"/>
                </a:lnTo>
                <a:lnTo>
                  <a:pt x="1904" y="3035"/>
                </a:lnTo>
                <a:lnTo>
                  <a:pt x="1901" y="3053"/>
                </a:lnTo>
                <a:lnTo>
                  <a:pt x="1904" y="3071"/>
                </a:lnTo>
                <a:lnTo>
                  <a:pt x="1912" y="3086"/>
                </a:lnTo>
                <a:lnTo>
                  <a:pt x="1924" y="3099"/>
                </a:lnTo>
                <a:lnTo>
                  <a:pt x="1941" y="3107"/>
                </a:lnTo>
                <a:lnTo>
                  <a:pt x="1958" y="3110"/>
                </a:lnTo>
                <a:lnTo>
                  <a:pt x="2189" y="3110"/>
                </a:lnTo>
                <a:lnTo>
                  <a:pt x="2207" y="3107"/>
                </a:lnTo>
                <a:lnTo>
                  <a:pt x="2222" y="3099"/>
                </a:lnTo>
                <a:lnTo>
                  <a:pt x="2235" y="3086"/>
                </a:lnTo>
                <a:lnTo>
                  <a:pt x="2243" y="3071"/>
                </a:lnTo>
                <a:lnTo>
                  <a:pt x="2246" y="3053"/>
                </a:lnTo>
                <a:lnTo>
                  <a:pt x="2243" y="3035"/>
                </a:lnTo>
                <a:lnTo>
                  <a:pt x="2235" y="3019"/>
                </a:lnTo>
                <a:lnTo>
                  <a:pt x="2222" y="3007"/>
                </a:lnTo>
                <a:lnTo>
                  <a:pt x="2207" y="2998"/>
                </a:lnTo>
                <a:lnTo>
                  <a:pt x="2189" y="2995"/>
                </a:lnTo>
                <a:lnTo>
                  <a:pt x="1958" y="2995"/>
                </a:lnTo>
                <a:close/>
                <a:moveTo>
                  <a:pt x="1267" y="2995"/>
                </a:moveTo>
                <a:lnTo>
                  <a:pt x="1249" y="2998"/>
                </a:lnTo>
                <a:lnTo>
                  <a:pt x="1234" y="3007"/>
                </a:lnTo>
                <a:lnTo>
                  <a:pt x="1221" y="3019"/>
                </a:lnTo>
                <a:lnTo>
                  <a:pt x="1213" y="3035"/>
                </a:lnTo>
                <a:lnTo>
                  <a:pt x="1210" y="3053"/>
                </a:lnTo>
                <a:lnTo>
                  <a:pt x="1213" y="3071"/>
                </a:lnTo>
                <a:lnTo>
                  <a:pt x="1221" y="3086"/>
                </a:lnTo>
                <a:lnTo>
                  <a:pt x="1234" y="3099"/>
                </a:lnTo>
                <a:lnTo>
                  <a:pt x="1249" y="3107"/>
                </a:lnTo>
                <a:lnTo>
                  <a:pt x="1267" y="3110"/>
                </a:lnTo>
                <a:lnTo>
                  <a:pt x="1498" y="3110"/>
                </a:lnTo>
                <a:lnTo>
                  <a:pt x="1515" y="3107"/>
                </a:lnTo>
                <a:lnTo>
                  <a:pt x="1532" y="3099"/>
                </a:lnTo>
                <a:lnTo>
                  <a:pt x="1544" y="3086"/>
                </a:lnTo>
                <a:lnTo>
                  <a:pt x="1552" y="3071"/>
                </a:lnTo>
                <a:lnTo>
                  <a:pt x="1555" y="3053"/>
                </a:lnTo>
                <a:lnTo>
                  <a:pt x="1552" y="3035"/>
                </a:lnTo>
                <a:lnTo>
                  <a:pt x="1544" y="3019"/>
                </a:lnTo>
                <a:lnTo>
                  <a:pt x="1532" y="3007"/>
                </a:lnTo>
                <a:lnTo>
                  <a:pt x="1515" y="2998"/>
                </a:lnTo>
                <a:lnTo>
                  <a:pt x="1498" y="2995"/>
                </a:lnTo>
                <a:lnTo>
                  <a:pt x="1267" y="2995"/>
                </a:lnTo>
                <a:close/>
                <a:moveTo>
                  <a:pt x="576" y="2995"/>
                </a:moveTo>
                <a:lnTo>
                  <a:pt x="558" y="2998"/>
                </a:lnTo>
                <a:lnTo>
                  <a:pt x="542" y="3007"/>
                </a:lnTo>
                <a:lnTo>
                  <a:pt x="530" y="3019"/>
                </a:lnTo>
                <a:lnTo>
                  <a:pt x="522" y="3035"/>
                </a:lnTo>
                <a:lnTo>
                  <a:pt x="518" y="3053"/>
                </a:lnTo>
                <a:lnTo>
                  <a:pt x="522" y="3071"/>
                </a:lnTo>
                <a:lnTo>
                  <a:pt x="530" y="3086"/>
                </a:lnTo>
                <a:lnTo>
                  <a:pt x="542" y="3099"/>
                </a:lnTo>
                <a:lnTo>
                  <a:pt x="558" y="3107"/>
                </a:lnTo>
                <a:lnTo>
                  <a:pt x="576" y="3110"/>
                </a:lnTo>
                <a:lnTo>
                  <a:pt x="806" y="3110"/>
                </a:lnTo>
                <a:lnTo>
                  <a:pt x="824" y="3107"/>
                </a:lnTo>
                <a:lnTo>
                  <a:pt x="840" y="3099"/>
                </a:lnTo>
                <a:lnTo>
                  <a:pt x="852" y="3086"/>
                </a:lnTo>
                <a:lnTo>
                  <a:pt x="861" y="3071"/>
                </a:lnTo>
                <a:lnTo>
                  <a:pt x="864" y="3053"/>
                </a:lnTo>
                <a:lnTo>
                  <a:pt x="861" y="3035"/>
                </a:lnTo>
                <a:lnTo>
                  <a:pt x="852" y="3019"/>
                </a:lnTo>
                <a:lnTo>
                  <a:pt x="840" y="3007"/>
                </a:lnTo>
                <a:lnTo>
                  <a:pt x="824" y="2998"/>
                </a:lnTo>
                <a:lnTo>
                  <a:pt x="806" y="2995"/>
                </a:lnTo>
                <a:lnTo>
                  <a:pt x="576" y="2995"/>
                </a:lnTo>
                <a:close/>
                <a:moveTo>
                  <a:pt x="2650" y="2765"/>
                </a:moveTo>
                <a:lnTo>
                  <a:pt x="2632" y="2768"/>
                </a:lnTo>
                <a:lnTo>
                  <a:pt x="2616" y="2776"/>
                </a:lnTo>
                <a:lnTo>
                  <a:pt x="2604" y="2788"/>
                </a:lnTo>
                <a:lnTo>
                  <a:pt x="2595" y="2805"/>
                </a:lnTo>
                <a:lnTo>
                  <a:pt x="2592" y="2822"/>
                </a:lnTo>
                <a:lnTo>
                  <a:pt x="2595" y="2840"/>
                </a:lnTo>
                <a:lnTo>
                  <a:pt x="2604" y="2856"/>
                </a:lnTo>
                <a:lnTo>
                  <a:pt x="2616" y="2868"/>
                </a:lnTo>
                <a:lnTo>
                  <a:pt x="2632" y="2877"/>
                </a:lnTo>
                <a:lnTo>
                  <a:pt x="2650" y="2880"/>
                </a:lnTo>
                <a:lnTo>
                  <a:pt x="2880" y="2880"/>
                </a:lnTo>
                <a:lnTo>
                  <a:pt x="2898" y="2877"/>
                </a:lnTo>
                <a:lnTo>
                  <a:pt x="2914" y="2868"/>
                </a:lnTo>
                <a:lnTo>
                  <a:pt x="2926" y="2856"/>
                </a:lnTo>
                <a:lnTo>
                  <a:pt x="2934" y="2840"/>
                </a:lnTo>
                <a:lnTo>
                  <a:pt x="2938" y="2822"/>
                </a:lnTo>
                <a:lnTo>
                  <a:pt x="2934" y="2805"/>
                </a:lnTo>
                <a:lnTo>
                  <a:pt x="2926" y="2788"/>
                </a:lnTo>
                <a:lnTo>
                  <a:pt x="2914" y="2776"/>
                </a:lnTo>
                <a:lnTo>
                  <a:pt x="2898" y="2768"/>
                </a:lnTo>
                <a:lnTo>
                  <a:pt x="2880" y="2765"/>
                </a:lnTo>
                <a:lnTo>
                  <a:pt x="2650" y="2765"/>
                </a:lnTo>
                <a:close/>
                <a:moveTo>
                  <a:pt x="1958" y="2765"/>
                </a:moveTo>
                <a:lnTo>
                  <a:pt x="1941" y="2768"/>
                </a:lnTo>
                <a:lnTo>
                  <a:pt x="1924" y="2776"/>
                </a:lnTo>
                <a:lnTo>
                  <a:pt x="1912" y="2788"/>
                </a:lnTo>
                <a:lnTo>
                  <a:pt x="1904" y="2805"/>
                </a:lnTo>
                <a:lnTo>
                  <a:pt x="1901" y="2822"/>
                </a:lnTo>
                <a:lnTo>
                  <a:pt x="1904" y="2840"/>
                </a:lnTo>
                <a:lnTo>
                  <a:pt x="1912" y="2856"/>
                </a:lnTo>
                <a:lnTo>
                  <a:pt x="1924" y="2868"/>
                </a:lnTo>
                <a:lnTo>
                  <a:pt x="1941" y="2877"/>
                </a:lnTo>
                <a:lnTo>
                  <a:pt x="1958" y="2880"/>
                </a:lnTo>
                <a:lnTo>
                  <a:pt x="2189" y="2880"/>
                </a:lnTo>
                <a:lnTo>
                  <a:pt x="2207" y="2877"/>
                </a:lnTo>
                <a:lnTo>
                  <a:pt x="2222" y="2868"/>
                </a:lnTo>
                <a:lnTo>
                  <a:pt x="2235" y="2856"/>
                </a:lnTo>
                <a:lnTo>
                  <a:pt x="2243" y="2840"/>
                </a:lnTo>
                <a:lnTo>
                  <a:pt x="2246" y="2822"/>
                </a:lnTo>
                <a:lnTo>
                  <a:pt x="2243" y="2805"/>
                </a:lnTo>
                <a:lnTo>
                  <a:pt x="2235" y="2788"/>
                </a:lnTo>
                <a:lnTo>
                  <a:pt x="2222" y="2776"/>
                </a:lnTo>
                <a:lnTo>
                  <a:pt x="2207" y="2768"/>
                </a:lnTo>
                <a:lnTo>
                  <a:pt x="2189" y="2765"/>
                </a:lnTo>
                <a:lnTo>
                  <a:pt x="1958" y="2765"/>
                </a:lnTo>
                <a:close/>
                <a:moveTo>
                  <a:pt x="1267" y="2765"/>
                </a:moveTo>
                <a:lnTo>
                  <a:pt x="1249" y="2768"/>
                </a:lnTo>
                <a:lnTo>
                  <a:pt x="1234" y="2776"/>
                </a:lnTo>
                <a:lnTo>
                  <a:pt x="1221" y="2788"/>
                </a:lnTo>
                <a:lnTo>
                  <a:pt x="1213" y="2805"/>
                </a:lnTo>
                <a:lnTo>
                  <a:pt x="1210" y="2822"/>
                </a:lnTo>
                <a:lnTo>
                  <a:pt x="1213" y="2840"/>
                </a:lnTo>
                <a:lnTo>
                  <a:pt x="1221" y="2856"/>
                </a:lnTo>
                <a:lnTo>
                  <a:pt x="1234" y="2868"/>
                </a:lnTo>
                <a:lnTo>
                  <a:pt x="1249" y="2877"/>
                </a:lnTo>
                <a:lnTo>
                  <a:pt x="1267" y="2880"/>
                </a:lnTo>
                <a:lnTo>
                  <a:pt x="1498" y="2880"/>
                </a:lnTo>
                <a:lnTo>
                  <a:pt x="1515" y="2877"/>
                </a:lnTo>
                <a:lnTo>
                  <a:pt x="1532" y="2868"/>
                </a:lnTo>
                <a:lnTo>
                  <a:pt x="1544" y="2856"/>
                </a:lnTo>
                <a:lnTo>
                  <a:pt x="1552" y="2840"/>
                </a:lnTo>
                <a:lnTo>
                  <a:pt x="1555" y="2822"/>
                </a:lnTo>
                <a:lnTo>
                  <a:pt x="1552" y="2805"/>
                </a:lnTo>
                <a:lnTo>
                  <a:pt x="1544" y="2788"/>
                </a:lnTo>
                <a:lnTo>
                  <a:pt x="1532" y="2776"/>
                </a:lnTo>
                <a:lnTo>
                  <a:pt x="1515" y="2768"/>
                </a:lnTo>
                <a:lnTo>
                  <a:pt x="1498" y="2765"/>
                </a:lnTo>
                <a:lnTo>
                  <a:pt x="1267" y="2765"/>
                </a:lnTo>
                <a:close/>
                <a:moveTo>
                  <a:pt x="576" y="2765"/>
                </a:moveTo>
                <a:lnTo>
                  <a:pt x="558" y="2768"/>
                </a:lnTo>
                <a:lnTo>
                  <a:pt x="542" y="2776"/>
                </a:lnTo>
                <a:lnTo>
                  <a:pt x="530" y="2788"/>
                </a:lnTo>
                <a:lnTo>
                  <a:pt x="522" y="2805"/>
                </a:lnTo>
                <a:lnTo>
                  <a:pt x="518" y="2822"/>
                </a:lnTo>
                <a:lnTo>
                  <a:pt x="522" y="2840"/>
                </a:lnTo>
                <a:lnTo>
                  <a:pt x="530" y="2856"/>
                </a:lnTo>
                <a:lnTo>
                  <a:pt x="542" y="2868"/>
                </a:lnTo>
                <a:lnTo>
                  <a:pt x="558" y="2877"/>
                </a:lnTo>
                <a:lnTo>
                  <a:pt x="576" y="2880"/>
                </a:lnTo>
                <a:lnTo>
                  <a:pt x="806" y="2880"/>
                </a:lnTo>
                <a:lnTo>
                  <a:pt x="824" y="2877"/>
                </a:lnTo>
                <a:lnTo>
                  <a:pt x="840" y="2868"/>
                </a:lnTo>
                <a:lnTo>
                  <a:pt x="852" y="2856"/>
                </a:lnTo>
                <a:lnTo>
                  <a:pt x="861" y="2840"/>
                </a:lnTo>
                <a:lnTo>
                  <a:pt x="864" y="2822"/>
                </a:lnTo>
                <a:lnTo>
                  <a:pt x="861" y="2805"/>
                </a:lnTo>
                <a:lnTo>
                  <a:pt x="852" y="2788"/>
                </a:lnTo>
                <a:lnTo>
                  <a:pt x="840" y="2776"/>
                </a:lnTo>
                <a:lnTo>
                  <a:pt x="824" y="2768"/>
                </a:lnTo>
                <a:lnTo>
                  <a:pt x="806" y="2765"/>
                </a:lnTo>
                <a:lnTo>
                  <a:pt x="576" y="2765"/>
                </a:lnTo>
                <a:close/>
                <a:moveTo>
                  <a:pt x="2650" y="2534"/>
                </a:moveTo>
                <a:lnTo>
                  <a:pt x="2632" y="2538"/>
                </a:lnTo>
                <a:lnTo>
                  <a:pt x="2616" y="2546"/>
                </a:lnTo>
                <a:lnTo>
                  <a:pt x="2604" y="2558"/>
                </a:lnTo>
                <a:lnTo>
                  <a:pt x="2595" y="2574"/>
                </a:lnTo>
                <a:lnTo>
                  <a:pt x="2592" y="2592"/>
                </a:lnTo>
                <a:lnTo>
                  <a:pt x="2595" y="2610"/>
                </a:lnTo>
                <a:lnTo>
                  <a:pt x="2604" y="2626"/>
                </a:lnTo>
                <a:lnTo>
                  <a:pt x="2616" y="2638"/>
                </a:lnTo>
                <a:lnTo>
                  <a:pt x="2632" y="2646"/>
                </a:lnTo>
                <a:lnTo>
                  <a:pt x="2650" y="2650"/>
                </a:lnTo>
                <a:lnTo>
                  <a:pt x="2880" y="2650"/>
                </a:lnTo>
                <a:lnTo>
                  <a:pt x="2898" y="2646"/>
                </a:lnTo>
                <a:lnTo>
                  <a:pt x="2914" y="2638"/>
                </a:lnTo>
                <a:lnTo>
                  <a:pt x="2926" y="2626"/>
                </a:lnTo>
                <a:lnTo>
                  <a:pt x="2934" y="2610"/>
                </a:lnTo>
                <a:lnTo>
                  <a:pt x="2938" y="2592"/>
                </a:lnTo>
                <a:lnTo>
                  <a:pt x="2934" y="2574"/>
                </a:lnTo>
                <a:lnTo>
                  <a:pt x="2926" y="2558"/>
                </a:lnTo>
                <a:lnTo>
                  <a:pt x="2914" y="2546"/>
                </a:lnTo>
                <a:lnTo>
                  <a:pt x="2898" y="2538"/>
                </a:lnTo>
                <a:lnTo>
                  <a:pt x="2880" y="2534"/>
                </a:lnTo>
                <a:lnTo>
                  <a:pt x="2650" y="2534"/>
                </a:lnTo>
                <a:close/>
                <a:moveTo>
                  <a:pt x="1958" y="2534"/>
                </a:moveTo>
                <a:lnTo>
                  <a:pt x="1941" y="2538"/>
                </a:lnTo>
                <a:lnTo>
                  <a:pt x="1924" y="2546"/>
                </a:lnTo>
                <a:lnTo>
                  <a:pt x="1912" y="2558"/>
                </a:lnTo>
                <a:lnTo>
                  <a:pt x="1904" y="2574"/>
                </a:lnTo>
                <a:lnTo>
                  <a:pt x="1901" y="2592"/>
                </a:lnTo>
                <a:lnTo>
                  <a:pt x="1904" y="2610"/>
                </a:lnTo>
                <a:lnTo>
                  <a:pt x="1912" y="2626"/>
                </a:lnTo>
                <a:lnTo>
                  <a:pt x="1924" y="2638"/>
                </a:lnTo>
                <a:lnTo>
                  <a:pt x="1941" y="2646"/>
                </a:lnTo>
                <a:lnTo>
                  <a:pt x="1958" y="2650"/>
                </a:lnTo>
                <a:lnTo>
                  <a:pt x="2189" y="2650"/>
                </a:lnTo>
                <a:lnTo>
                  <a:pt x="2207" y="2646"/>
                </a:lnTo>
                <a:lnTo>
                  <a:pt x="2222" y="2638"/>
                </a:lnTo>
                <a:lnTo>
                  <a:pt x="2235" y="2626"/>
                </a:lnTo>
                <a:lnTo>
                  <a:pt x="2243" y="2610"/>
                </a:lnTo>
                <a:lnTo>
                  <a:pt x="2246" y="2592"/>
                </a:lnTo>
                <a:lnTo>
                  <a:pt x="2243" y="2574"/>
                </a:lnTo>
                <a:lnTo>
                  <a:pt x="2235" y="2558"/>
                </a:lnTo>
                <a:lnTo>
                  <a:pt x="2222" y="2546"/>
                </a:lnTo>
                <a:lnTo>
                  <a:pt x="2207" y="2538"/>
                </a:lnTo>
                <a:lnTo>
                  <a:pt x="2189" y="2534"/>
                </a:lnTo>
                <a:lnTo>
                  <a:pt x="1958" y="2534"/>
                </a:lnTo>
                <a:close/>
                <a:moveTo>
                  <a:pt x="1267" y="2534"/>
                </a:moveTo>
                <a:lnTo>
                  <a:pt x="1249" y="2538"/>
                </a:lnTo>
                <a:lnTo>
                  <a:pt x="1234" y="2546"/>
                </a:lnTo>
                <a:lnTo>
                  <a:pt x="1221" y="2558"/>
                </a:lnTo>
                <a:lnTo>
                  <a:pt x="1213" y="2574"/>
                </a:lnTo>
                <a:lnTo>
                  <a:pt x="1210" y="2592"/>
                </a:lnTo>
                <a:lnTo>
                  <a:pt x="1213" y="2610"/>
                </a:lnTo>
                <a:lnTo>
                  <a:pt x="1221" y="2626"/>
                </a:lnTo>
                <a:lnTo>
                  <a:pt x="1234" y="2638"/>
                </a:lnTo>
                <a:lnTo>
                  <a:pt x="1249" y="2646"/>
                </a:lnTo>
                <a:lnTo>
                  <a:pt x="1267" y="2650"/>
                </a:lnTo>
                <a:lnTo>
                  <a:pt x="1498" y="2650"/>
                </a:lnTo>
                <a:lnTo>
                  <a:pt x="1515" y="2646"/>
                </a:lnTo>
                <a:lnTo>
                  <a:pt x="1532" y="2638"/>
                </a:lnTo>
                <a:lnTo>
                  <a:pt x="1544" y="2626"/>
                </a:lnTo>
                <a:lnTo>
                  <a:pt x="1552" y="2610"/>
                </a:lnTo>
                <a:lnTo>
                  <a:pt x="1555" y="2592"/>
                </a:lnTo>
                <a:lnTo>
                  <a:pt x="1552" y="2574"/>
                </a:lnTo>
                <a:lnTo>
                  <a:pt x="1544" y="2558"/>
                </a:lnTo>
                <a:lnTo>
                  <a:pt x="1532" y="2546"/>
                </a:lnTo>
                <a:lnTo>
                  <a:pt x="1515" y="2538"/>
                </a:lnTo>
                <a:lnTo>
                  <a:pt x="1498" y="2534"/>
                </a:lnTo>
                <a:lnTo>
                  <a:pt x="1267" y="2534"/>
                </a:lnTo>
                <a:close/>
                <a:moveTo>
                  <a:pt x="576" y="2534"/>
                </a:moveTo>
                <a:lnTo>
                  <a:pt x="558" y="2538"/>
                </a:lnTo>
                <a:lnTo>
                  <a:pt x="542" y="2546"/>
                </a:lnTo>
                <a:lnTo>
                  <a:pt x="530" y="2558"/>
                </a:lnTo>
                <a:lnTo>
                  <a:pt x="522" y="2574"/>
                </a:lnTo>
                <a:lnTo>
                  <a:pt x="518" y="2592"/>
                </a:lnTo>
                <a:lnTo>
                  <a:pt x="522" y="2610"/>
                </a:lnTo>
                <a:lnTo>
                  <a:pt x="530" y="2626"/>
                </a:lnTo>
                <a:lnTo>
                  <a:pt x="542" y="2638"/>
                </a:lnTo>
                <a:lnTo>
                  <a:pt x="558" y="2646"/>
                </a:lnTo>
                <a:lnTo>
                  <a:pt x="576" y="2650"/>
                </a:lnTo>
                <a:lnTo>
                  <a:pt x="806" y="2650"/>
                </a:lnTo>
                <a:lnTo>
                  <a:pt x="824" y="2646"/>
                </a:lnTo>
                <a:lnTo>
                  <a:pt x="840" y="2638"/>
                </a:lnTo>
                <a:lnTo>
                  <a:pt x="852" y="2626"/>
                </a:lnTo>
                <a:lnTo>
                  <a:pt x="861" y="2610"/>
                </a:lnTo>
                <a:lnTo>
                  <a:pt x="864" y="2592"/>
                </a:lnTo>
                <a:lnTo>
                  <a:pt x="861" y="2574"/>
                </a:lnTo>
                <a:lnTo>
                  <a:pt x="852" y="2558"/>
                </a:lnTo>
                <a:lnTo>
                  <a:pt x="840" y="2546"/>
                </a:lnTo>
                <a:lnTo>
                  <a:pt x="824" y="2538"/>
                </a:lnTo>
                <a:lnTo>
                  <a:pt x="806" y="2534"/>
                </a:lnTo>
                <a:lnTo>
                  <a:pt x="576" y="2534"/>
                </a:lnTo>
                <a:close/>
                <a:moveTo>
                  <a:pt x="2650" y="2304"/>
                </a:moveTo>
                <a:lnTo>
                  <a:pt x="2632" y="2307"/>
                </a:lnTo>
                <a:lnTo>
                  <a:pt x="2616" y="2316"/>
                </a:lnTo>
                <a:lnTo>
                  <a:pt x="2604" y="2328"/>
                </a:lnTo>
                <a:lnTo>
                  <a:pt x="2595" y="2344"/>
                </a:lnTo>
                <a:lnTo>
                  <a:pt x="2592" y="2362"/>
                </a:lnTo>
                <a:lnTo>
                  <a:pt x="2595" y="2379"/>
                </a:lnTo>
                <a:lnTo>
                  <a:pt x="2604" y="2396"/>
                </a:lnTo>
                <a:lnTo>
                  <a:pt x="2616" y="2408"/>
                </a:lnTo>
                <a:lnTo>
                  <a:pt x="2632" y="2416"/>
                </a:lnTo>
                <a:lnTo>
                  <a:pt x="2650" y="2419"/>
                </a:lnTo>
                <a:lnTo>
                  <a:pt x="2880" y="2419"/>
                </a:lnTo>
                <a:lnTo>
                  <a:pt x="2898" y="2416"/>
                </a:lnTo>
                <a:lnTo>
                  <a:pt x="2914" y="2408"/>
                </a:lnTo>
                <a:lnTo>
                  <a:pt x="2926" y="2396"/>
                </a:lnTo>
                <a:lnTo>
                  <a:pt x="2934" y="2379"/>
                </a:lnTo>
                <a:lnTo>
                  <a:pt x="2938" y="2362"/>
                </a:lnTo>
                <a:lnTo>
                  <a:pt x="2934" y="2344"/>
                </a:lnTo>
                <a:lnTo>
                  <a:pt x="2926" y="2328"/>
                </a:lnTo>
                <a:lnTo>
                  <a:pt x="2914" y="2316"/>
                </a:lnTo>
                <a:lnTo>
                  <a:pt x="2898" y="2307"/>
                </a:lnTo>
                <a:lnTo>
                  <a:pt x="2880" y="2304"/>
                </a:lnTo>
                <a:lnTo>
                  <a:pt x="2650" y="2304"/>
                </a:lnTo>
                <a:close/>
                <a:moveTo>
                  <a:pt x="1958" y="2304"/>
                </a:moveTo>
                <a:lnTo>
                  <a:pt x="1941" y="2307"/>
                </a:lnTo>
                <a:lnTo>
                  <a:pt x="1924" y="2316"/>
                </a:lnTo>
                <a:lnTo>
                  <a:pt x="1912" y="2328"/>
                </a:lnTo>
                <a:lnTo>
                  <a:pt x="1904" y="2344"/>
                </a:lnTo>
                <a:lnTo>
                  <a:pt x="1901" y="2362"/>
                </a:lnTo>
                <a:lnTo>
                  <a:pt x="1904" y="2379"/>
                </a:lnTo>
                <a:lnTo>
                  <a:pt x="1912" y="2396"/>
                </a:lnTo>
                <a:lnTo>
                  <a:pt x="1924" y="2408"/>
                </a:lnTo>
                <a:lnTo>
                  <a:pt x="1941" y="2416"/>
                </a:lnTo>
                <a:lnTo>
                  <a:pt x="1958" y="2419"/>
                </a:lnTo>
                <a:lnTo>
                  <a:pt x="2189" y="2419"/>
                </a:lnTo>
                <a:lnTo>
                  <a:pt x="2207" y="2416"/>
                </a:lnTo>
                <a:lnTo>
                  <a:pt x="2222" y="2408"/>
                </a:lnTo>
                <a:lnTo>
                  <a:pt x="2235" y="2396"/>
                </a:lnTo>
                <a:lnTo>
                  <a:pt x="2243" y="2379"/>
                </a:lnTo>
                <a:lnTo>
                  <a:pt x="2246" y="2362"/>
                </a:lnTo>
                <a:lnTo>
                  <a:pt x="2243" y="2344"/>
                </a:lnTo>
                <a:lnTo>
                  <a:pt x="2235" y="2328"/>
                </a:lnTo>
                <a:lnTo>
                  <a:pt x="2222" y="2316"/>
                </a:lnTo>
                <a:lnTo>
                  <a:pt x="2207" y="2307"/>
                </a:lnTo>
                <a:lnTo>
                  <a:pt x="2189" y="2304"/>
                </a:lnTo>
                <a:lnTo>
                  <a:pt x="1958" y="2304"/>
                </a:lnTo>
                <a:close/>
                <a:moveTo>
                  <a:pt x="1267" y="2304"/>
                </a:moveTo>
                <a:lnTo>
                  <a:pt x="1249" y="2307"/>
                </a:lnTo>
                <a:lnTo>
                  <a:pt x="1234" y="2316"/>
                </a:lnTo>
                <a:lnTo>
                  <a:pt x="1221" y="2328"/>
                </a:lnTo>
                <a:lnTo>
                  <a:pt x="1213" y="2344"/>
                </a:lnTo>
                <a:lnTo>
                  <a:pt x="1210" y="2362"/>
                </a:lnTo>
                <a:lnTo>
                  <a:pt x="1213" y="2379"/>
                </a:lnTo>
                <a:lnTo>
                  <a:pt x="1221" y="2396"/>
                </a:lnTo>
                <a:lnTo>
                  <a:pt x="1234" y="2408"/>
                </a:lnTo>
                <a:lnTo>
                  <a:pt x="1249" y="2416"/>
                </a:lnTo>
                <a:lnTo>
                  <a:pt x="1267" y="2419"/>
                </a:lnTo>
                <a:lnTo>
                  <a:pt x="1498" y="2419"/>
                </a:lnTo>
                <a:lnTo>
                  <a:pt x="1515" y="2416"/>
                </a:lnTo>
                <a:lnTo>
                  <a:pt x="1532" y="2408"/>
                </a:lnTo>
                <a:lnTo>
                  <a:pt x="1544" y="2396"/>
                </a:lnTo>
                <a:lnTo>
                  <a:pt x="1552" y="2379"/>
                </a:lnTo>
                <a:lnTo>
                  <a:pt x="1555" y="2362"/>
                </a:lnTo>
                <a:lnTo>
                  <a:pt x="1552" y="2344"/>
                </a:lnTo>
                <a:lnTo>
                  <a:pt x="1544" y="2328"/>
                </a:lnTo>
                <a:lnTo>
                  <a:pt x="1532" y="2316"/>
                </a:lnTo>
                <a:lnTo>
                  <a:pt x="1515" y="2307"/>
                </a:lnTo>
                <a:lnTo>
                  <a:pt x="1498" y="2304"/>
                </a:lnTo>
                <a:lnTo>
                  <a:pt x="1267" y="2304"/>
                </a:lnTo>
                <a:close/>
                <a:moveTo>
                  <a:pt x="576" y="2304"/>
                </a:moveTo>
                <a:lnTo>
                  <a:pt x="558" y="2307"/>
                </a:lnTo>
                <a:lnTo>
                  <a:pt x="542" y="2316"/>
                </a:lnTo>
                <a:lnTo>
                  <a:pt x="530" y="2328"/>
                </a:lnTo>
                <a:lnTo>
                  <a:pt x="522" y="2344"/>
                </a:lnTo>
                <a:lnTo>
                  <a:pt x="518" y="2362"/>
                </a:lnTo>
                <a:lnTo>
                  <a:pt x="522" y="2379"/>
                </a:lnTo>
                <a:lnTo>
                  <a:pt x="530" y="2396"/>
                </a:lnTo>
                <a:lnTo>
                  <a:pt x="542" y="2408"/>
                </a:lnTo>
                <a:lnTo>
                  <a:pt x="558" y="2416"/>
                </a:lnTo>
                <a:lnTo>
                  <a:pt x="576" y="2419"/>
                </a:lnTo>
                <a:lnTo>
                  <a:pt x="806" y="2419"/>
                </a:lnTo>
                <a:lnTo>
                  <a:pt x="824" y="2416"/>
                </a:lnTo>
                <a:lnTo>
                  <a:pt x="840" y="2408"/>
                </a:lnTo>
                <a:lnTo>
                  <a:pt x="852" y="2396"/>
                </a:lnTo>
                <a:lnTo>
                  <a:pt x="861" y="2379"/>
                </a:lnTo>
                <a:lnTo>
                  <a:pt x="864" y="2362"/>
                </a:lnTo>
                <a:lnTo>
                  <a:pt x="861" y="2344"/>
                </a:lnTo>
                <a:lnTo>
                  <a:pt x="852" y="2328"/>
                </a:lnTo>
                <a:lnTo>
                  <a:pt x="840" y="2316"/>
                </a:lnTo>
                <a:lnTo>
                  <a:pt x="824" y="2307"/>
                </a:lnTo>
                <a:lnTo>
                  <a:pt x="806" y="2304"/>
                </a:lnTo>
                <a:lnTo>
                  <a:pt x="576" y="2304"/>
                </a:lnTo>
                <a:close/>
                <a:moveTo>
                  <a:pt x="2650" y="2074"/>
                </a:moveTo>
                <a:lnTo>
                  <a:pt x="2632" y="2077"/>
                </a:lnTo>
                <a:lnTo>
                  <a:pt x="2616" y="2085"/>
                </a:lnTo>
                <a:lnTo>
                  <a:pt x="2604" y="2098"/>
                </a:lnTo>
                <a:lnTo>
                  <a:pt x="2595" y="2113"/>
                </a:lnTo>
                <a:lnTo>
                  <a:pt x="2592" y="2131"/>
                </a:lnTo>
                <a:lnTo>
                  <a:pt x="2595" y="2149"/>
                </a:lnTo>
                <a:lnTo>
                  <a:pt x="2604" y="2165"/>
                </a:lnTo>
                <a:lnTo>
                  <a:pt x="2616" y="2177"/>
                </a:lnTo>
                <a:lnTo>
                  <a:pt x="2632" y="2186"/>
                </a:lnTo>
                <a:lnTo>
                  <a:pt x="2650" y="2189"/>
                </a:lnTo>
                <a:lnTo>
                  <a:pt x="2880" y="2189"/>
                </a:lnTo>
                <a:lnTo>
                  <a:pt x="2898" y="2186"/>
                </a:lnTo>
                <a:lnTo>
                  <a:pt x="2914" y="2177"/>
                </a:lnTo>
                <a:lnTo>
                  <a:pt x="2926" y="2165"/>
                </a:lnTo>
                <a:lnTo>
                  <a:pt x="2934" y="2149"/>
                </a:lnTo>
                <a:lnTo>
                  <a:pt x="2938" y="2131"/>
                </a:lnTo>
                <a:lnTo>
                  <a:pt x="2934" y="2113"/>
                </a:lnTo>
                <a:lnTo>
                  <a:pt x="2926" y="2098"/>
                </a:lnTo>
                <a:lnTo>
                  <a:pt x="2914" y="2085"/>
                </a:lnTo>
                <a:lnTo>
                  <a:pt x="2898" y="2077"/>
                </a:lnTo>
                <a:lnTo>
                  <a:pt x="2880" y="2074"/>
                </a:lnTo>
                <a:lnTo>
                  <a:pt x="2650" y="2074"/>
                </a:lnTo>
                <a:close/>
                <a:moveTo>
                  <a:pt x="1958" y="2074"/>
                </a:moveTo>
                <a:lnTo>
                  <a:pt x="1941" y="2077"/>
                </a:lnTo>
                <a:lnTo>
                  <a:pt x="1924" y="2085"/>
                </a:lnTo>
                <a:lnTo>
                  <a:pt x="1912" y="2098"/>
                </a:lnTo>
                <a:lnTo>
                  <a:pt x="1904" y="2113"/>
                </a:lnTo>
                <a:lnTo>
                  <a:pt x="1901" y="2131"/>
                </a:lnTo>
                <a:lnTo>
                  <a:pt x="1904" y="2149"/>
                </a:lnTo>
                <a:lnTo>
                  <a:pt x="1912" y="2165"/>
                </a:lnTo>
                <a:lnTo>
                  <a:pt x="1924" y="2177"/>
                </a:lnTo>
                <a:lnTo>
                  <a:pt x="1941" y="2186"/>
                </a:lnTo>
                <a:lnTo>
                  <a:pt x="1958" y="2189"/>
                </a:lnTo>
                <a:lnTo>
                  <a:pt x="2189" y="2189"/>
                </a:lnTo>
                <a:lnTo>
                  <a:pt x="2207" y="2186"/>
                </a:lnTo>
                <a:lnTo>
                  <a:pt x="2222" y="2177"/>
                </a:lnTo>
                <a:lnTo>
                  <a:pt x="2235" y="2165"/>
                </a:lnTo>
                <a:lnTo>
                  <a:pt x="2243" y="2149"/>
                </a:lnTo>
                <a:lnTo>
                  <a:pt x="2246" y="2131"/>
                </a:lnTo>
                <a:lnTo>
                  <a:pt x="2243" y="2113"/>
                </a:lnTo>
                <a:lnTo>
                  <a:pt x="2235" y="2098"/>
                </a:lnTo>
                <a:lnTo>
                  <a:pt x="2222" y="2085"/>
                </a:lnTo>
                <a:lnTo>
                  <a:pt x="2207" y="2077"/>
                </a:lnTo>
                <a:lnTo>
                  <a:pt x="2189" y="2074"/>
                </a:lnTo>
                <a:lnTo>
                  <a:pt x="1958" y="2074"/>
                </a:lnTo>
                <a:close/>
                <a:moveTo>
                  <a:pt x="1267" y="2074"/>
                </a:moveTo>
                <a:lnTo>
                  <a:pt x="1249" y="2077"/>
                </a:lnTo>
                <a:lnTo>
                  <a:pt x="1234" y="2085"/>
                </a:lnTo>
                <a:lnTo>
                  <a:pt x="1221" y="2098"/>
                </a:lnTo>
                <a:lnTo>
                  <a:pt x="1213" y="2113"/>
                </a:lnTo>
                <a:lnTo>
                  <a:pt x="1210" y="2131"/>
                </a:lnTo>
                <a:lnTo>
                  <a:pt x="1213" y="2149"/>
                </a:lnTo>
                <a:lnTo>
                  <a:pt x="1221" y="2165"/>
                </a:lnTo>
                <a:lnTo>
                  <a:pt x="1234" y="2177"/>
                </a:lnTo>
                <a:lnTo>
                  <a:pt x="1249" y="2186"/>
                </a:lnTo>
                <a:lnTo>
                  <a:pt x="1267" y="2189"/>
                </a:lnTo>
                <a:lnTo>
                  <a:pt x="1498" y="2189"/>
                </a:lnTo>
                <a:lnTo>
                  <a:pt x="1515" y="2186"/>
                </a:lnTo>
                <a:lnTo>
                  <a:pt x="1532" y="2177"/>
                </a:lnTo>
                <a:lnTo>
                  <a:pt x="1544" y="2165"/>
                </a:lnTo>
                <a:lnTo>
                  <a:pt x="1552" y="2149"/>
                </a:lnTo>
                <a:lnTo>
                  <a:pt x="1555" y="2131"/>
                </a:lnTo>
                <a:lnTo>
                  <a:pt x="1552" y="2113"/>
                </a:lnTo>
                <a:lnTo>
                  <a:pt x="1544" y="2098"/>
                </a:lnTo>
                <a:lnTo>
                  <a:pt x="1532" y="2085"/>
                </a:lnTo>
                <a:lnTo>
                  <a:pt x="1515" y="2077"/>
                </a:lnTo>
                <a:lnTo>
                  <a:pt x="1498" y="2074"/>
                </a:lnTo>
                <a:lnTo>
                  <a:pt x="1267" y="2074"/>
                </a:lnTo>
                <a:close/>
                <a:moveTo>
                  <a:pt x="576" y="2074"/>
                </a:moveTo>
                <a:lnTo>
                  <a:pt x="558" y="2077"/>
                </a:lnTo>
                <a:lnTo>
                  <a:pt x="542" y="2085"/>
                </a:lnTo>
                <a:lnTo>
                  <a:pt x="530" y="2098"/>
                </a:lnTo>
                <a:lnTo>
                  <a:pt x="522" y="2113"/>
                </a:lnTo>
                <a:lnTo>
                  <a:pt x="518" y="2131"/>
                </a:lnTo>
                <a:lnTo>
                  <a:pt x="522" y="2149"/>
                </a:lnTo>
                <a:lnTo>
                  <a:pt x="530" y="2165"/>
                </a:lnTo>
                <a:lnTo>
                  <a:pt x="542" y="2177"/>
                </a:lnTo>
                <a:lnTo>
                  <a:pt x="558" y="2186"/>
                </a:lnTo>
                <a:lnTo>
                  <a:pt x="576" y="2189"/>
                </a:lnTo>
                <a:lnTo>
                  <a:pt x="806" y="2189"/>
                </a:lnTo>
                <a:lnTo>
                  <a:pt x="824" y="2186"/>
                </a:lnTo>
                <a:lnTo>
                  <a:pt x="840" y="2177"/>
                </a:lnTo>
                <a:lnTo>
                  <a:pt x="852" y="2165"/>
                </a:lnTo>
                <a:lnTo>
                  <a:pt x="861" y="2149"/>
                </a:lnTo>
                <a:lnTo>
                  <a:pt x="864" y="2131"/>
                </a:lnTo>
                <a:lnTo>
                  <a:pt x="861" y="2113"/>
                </a:lnTo>
                <a:lnTo>
                  <a:pt x="852" y="2098"/>
                </a:lnTo>
                <a:lnTo>
                  <a:pt x="840" y="2085"/>
                </a:lnTo>
                <a:lnTo>
                  <a:pt x="824" y="2077"/>
                </a:lnTo>
                <a:lnTo>
                  <a:pt x="806" y="2074"/>
                </a:lnTo>
                <a:lnTo>
                  <a:pt x="576" y="2074"/>
                </a:lnTo>
                <a:close/>
                <a:moveTo>
                  <a:pt x="2650" y="1843"/>
                </a:moveTo>
                <a:lnTo>
                  <a:pt x="2632" y="1846"/>
                </a:lnTo>
                <a:lnTo>
                  <a:pt x="2616" y="1855"/>
                </a:lnTo>
                <a:lnTo>
                  <a:pt x="2604" y="1867"/>
                </a:lnTo>
                <a:lnTo>
                  <a:pt x="2595" y="1883"/>
                </a:lnTo>
                <a:lnTo>
                  <a:pt x="2592" y="1901"/>
                </a:lnTo>
                <a:lnTo>
                  <a:pt x="2595" y="1919"/>
                </a:lnTo>
                <a:lnTo>
                  <a:pt x="2604" y="1934"/>
                </a:lnTo>
                <a:lnTo>
                  <a:pt x="2616" y="1947"/>
                </a:lnTo>
                <a:lnTo>
                  <a:pt x="2632" y="1955"/>
                </a:lnTo>
                <a:lnTo>
                  <a:pt x="2650" y="1958"/>
                </a:lnTo>
                <a:lnTo>
                  <a:pt x="2880" y="1958"/>
                </a:lnTo>
                <a:lnTo>
                  <a:pt x="2898" y="1955"/>
                </a:lnTo>
                <a:lnTo>
                  <a:pt x="2914" y="1947"/>
                </a:lnTo>
                <a:lnTo>
                  <a:pt x="2926" y="1934"/>
                </a:lnTo>
                <a:lnTo>
                  <a:pt x="2934" y="1919"/>
                </a:lnTo>
                <a:lnTo>
                  <a:pt x="2938" y="1901"/>
                </a:lnTo>
                <a:lnTo>
                  <a:pt x="2934" y="1883"/>
                </a:lnTo>
                <a:lnTo>
                  <a:pt x="2926" y="1867"/>
                </a:lnTo>
                <a:lnTo>
                  <a:pt x="2914" y="1855"/>
                </a:lnTo>
                <a:lnTo>
                  <a:pt x="2898" y="1846"/>
                </a:lnTo>
                <a:lnTo>
                  <a:pt x="2880" y="1843"/>
                </a:lnTo>
                <a:lnTo>
                  <a:pt x="2650" y="1843"/>
                </a:lnTo>
                <a:close/>
                <a:moveTo>
                  <a:pt x="1958" y="1843"/>
                </a:moveTo>
                <a:lnTo>
                  <a:pt x="1941" y="1846"/>
                </a:lnTo>
                <a:lnTo>
                  <a:pt x="1924" y="1855"/>
                </a:lnTo>
                <a:lnTo>
                  <a:pt x="1912" y="1867"/>
                </a:lnTo>
                <a:lnTo>
                  <a:pt x="1904" y="1883"/>
                </a:lnTo>
                <a:lnTo>
                  <a:pt x="1901" y="1901"/>
                </a:lnTo>
                <a:lnTo>
                  <a:pt x="1904" y="1919"/>
                </a:lnTo>
                <a:lnTo>
                  <a:pt x="1912" y="1934"/>
                </a:lnTo>
                <a:lnTo>
                  <a:pt x="1924" y="1947"/>
                </a:lnTo>
                <a:lnTo>
                  <a:pt x="1941" y="1955"/>
                </a:lnTo>
                <a:lnTo>
                  <a:pt x="1958" y="1958"/>
                </a:lnTo>
                <a:lnTo>
                  <a:pt x="2189" y="1958"/>
                </a:lnTo>
                <a:lnTo>
                  <a:pt x="2207" y="1955"/>
                </a:lnTo>
                <a:lnTo>
                  <a:pt x="2222" y="1947"/>
                </a:lnTo>
                <a:lnTo>
                  <a:pt x="2235" y="1934"/>
                </a:lnTo>
                <a:lnTo>
                  <a:pt x="2243" y="1919"/>
                </a:lnTo>
                <a:lnTo>
                  <a:pt x="2246" y="1901"/>
                </a:lnTo>
                <a:lnTo>
                  <a:pt x="2243" y="1883"/>
                </a:lnTo>
                <a:lnTo>
                  <a:pt x="2235" y="1867"/>
                </a:lnTo>
                <a:lnTo>
                  <a:pt x="2222" y="1855"/>
                </a:lnTo>
                <a:lnTo>
                  <a:pt x="2207" y="1846"/>
                </a:lnTo>
                <a:lnTo>
                  <a:pt x="2189" y="1843"/>
                </a:lnTo>
                <a:lnTo>
                  <a:pt x="1958" y="1843"/>
                </a:lnTo>
                <a:close/>
                <a:moveTo>
                  <a:pt x="1267" y="1843"/>
                </a:moveTo>
                <a:lnTo>
                  <a:pt x="1249" y="1846"/>
                </a:lnTo>
                <a:lnTo>
                  <a:pt x="1234" y="1855"/>
                </a:lnTo>
                <a:lnTo>
                  <a:pt x="1221" y="1867"/>
                </a:lnTo>
                <a:lnTo>
                  <a:pt x="1213" y="1883"/>
                </a:lnTo>
                <a:lnTo>
                  <a:pt x="1210" y="1901"/>
                </a:lnTo>
                <a:lnTo>
                  <a:pt x="1213" y="1919"/>
                </a:lnTo>
                <a:lnTo>
                  <a:pt x="1221" y="1934"/>
                </a:lnTo>
                <a:lnTo>
                  <a:pt x="1234" y="1947"/>
                </a:lnTo>
                <a:lnTo>
                  <a:pt x="1249" y="1955"/>
                </a:lnTo>
                <a:lnTo>
                  <a:pt x="1267" y="1958"/>
                </a:lnTo>
                <a:lnTo>
                  <a:pt x="1498" y="1958"/>
                </a:lnTo>
                <a:lnTo>
                  <a:pt x="1515" y="1955"/>
                </a:lnTo>
                <a:lnTo>
                  <a:pt x="1532" y="1947"/>
                </a:lnTo>
                <a:lnTo>
                  <a:pt x="1544" y="1934"/>
                </a:lnTo>
                <a:lnTo>
                  <a:pt x="1552" y="1919"/>
                </a:lnTo>
                <a:lnTo>
                  <a:pt x="1555" y="1901"/>
                </a:lnTo>
                <a:lnTo>
                  <a:pt x="1552" y="1883"/>
                </a:lnTo>
                <a:lnTo>
                  <a:pt x="1544" y="1867"/>
                </a:lnTo>
                <a:lnTo>
                  <a:pt x="1532" y="1855"/>
                </a:lnTo>
                <a:lnTo>
                  <a:pt x="1515" y="1846"/>
                </a:lnTo>
                <a:lnTo>
                  <a:pt x="1498" y="1843"/>
                </a:lnTo>
                <a:lnTo>
                  <a:pt x="1267" y="1843"/>
                </a:lnTo>
                <a:close/>
                <a:moveTo>
                  <a:pt x="576" y="1843"/>
                </a:moveTo>
                <a:lnTo>
                  <a:pt x="558" y="1846"/>
                </a:lnTo>
                <a:lnTo>
                  <a:pt x="542" y="1855"/>
                </a:lnTo>
                <a:lnTo>
                  <a:pt x="530" y="1867"/>
                </a:lnTo>
                <a:lnTo>
                  <a:pt x="522" y="1883"/>
                </a:lnTo>
                <a:lnTo>
                  <a:pt x="518" y="1901"/>
                </a:lnTo>
                <a:lnTo>
                  <a:pt x="522" y="1919"/>
                </a:lnTo>
                <a:lnTo>
                  <a:pt x="530" y="1934"/>
                </a:lnTo>
                <a:lnTo>
                  <a:pt x="542" y="1947"/>
                </a:lnTo>
                <a:lnTo>
                  <a:pt x="558" y="1955"/>
                </a:lnTo>
                <a:lnTo>
                  <a:pt x="576" y="1958"/>
                </a:lnTo>
                <a:lnTo>
                  <a:pt x="806" y="1958"/>
                </a:lnTo>
                <a:lnTo>
                  <a:pt x="824" y="1955"/>
                </a:lnTo>
                <a:lnTo>
                  <a:pt x="840" y="1947"/>
                </a:lnTo>
                <a:lnTo>
                  <a:pt x="852" y="1934"/>
                </a:lnTo>
                <a:lnTo>
                  <a:pt x="861" y="1919"/>
                </a:lnTo>
                <a:lnTo>
                  <a:pt x="864" y="1901"/>
                </a:lnTo>
                <a:lnTo>
                  <a:pt x="861" y="1883"/>
                </a:lnTo>
                <a:lnTo>
                  <a:pt x="852" y="1867"/>
                </a:lnTo>
                <a:lnTo>
                  <a:pt x="840" y="1855"/>
                </a:lnTo>
                <a:lnTo>
                  <a:pt x="824" y="1846"/>
                </a:lnTo>
                <a:lnTo>
                  <a:pt x="806" y="1843"/>
                </a:lnTo>
                <a:lnTo>
                  <a:pt x="576" y="1843"/>
                </a:lnTo>
                <a:close/>
                <a:moveTo>
                  <a:pt x="1694" y="1267"/>
                </a:moveTo>
                <a:lnTo>
                  <a:pt x="1728" y="1301"/>
                </a:lnTo>
                <a:lnTo>
                  <a:pt x="1762" y="1267"/>
                </a:lnTo>
                <a:lnTo>
                  <a:pt x="1694" y="1267"/>
                </a:lnTo>
                <a:close/>
                <a:moveTo>
                  <a:pt x="115" y="1267"/>
                </a:moveTo>
                <a:lnTo>
                  <a:pt x="115" y="1498"/>
                </a:lnTo>
                <a:lnTo>
                  <a:pt x="3341" y="1498"/>
                </a:lnTo>
                <a:lnTo>
                  <a:pt x="3341" y="1267"/>
                </a:lnTo>
                <a:lnTo>
                  <a:pt x="1925" y="1267"/>
                </a:lnTo>
                <a:lnTo>
                  <a:pt x="1769" y="1423"/>
                </a:lnTo>
                <a:lnTo>
                  <a:pt x="1756" y="1433"/>
                </a:lnTo>
                <a:lnTo>
                  <a:pt x="1743" y="1438"/>
                </a:lnTo>
                <a:lnTo>
                  <a:pt x="1728" y="1440"/>
                </a:lnTo>
                <a:lnTo>
                  <a:pt x="1713" y="1438"/>
                </a:lnTo>
                <a:lnTo>
                  <a:pt x="1700" y="1433"/>
                </a:lnTo>
                <a:lnTo>
                  <a:pt x="1687" y="1423"/>
                </a:lnTo>
                <a:lnTo>
                  <a:pt x="1531" y="1267"/>
                </a:lnTo>
                <a:lnTo>
                  <a:pt x="115" y="1267"/>
                </a:lnTo>
                <a:close/>
                <a:moveTo>
                  <a:pt x="634" y="0"/>
                </a:moveTo>
                <a:lnTo>
                  <a:pt x="677" y="3"/>
                </a:lnTo>
                <a:lnTo>
                  <a:pt x="716" y="13"/>
                </a:lnTo>
                <a:lnTo>
                  <a:pt x="755" y="27"/>
                </a:lnTo>
                <a:lnTo>
                  <a:pt x="791" y="46"/>
                </a:lnTo>
                <a:lnTo>
                  <a:pt x="822" y="71"/>
                </a:lnTo>
                <a:lnTo>
                  <a:pt x="850" y="99"/>
                </a:lnTo>
                <a:lnTo>
                  <a:pt x="876" y="131"/>
                </a:lnTo>
                <a:lnTo>
                  <a:pt x="894" y="167"/>
                </a:lnTo>
                <a:lnTo>
                  <a:pt x="909" y="205"/>
                </a:lnTo>
                <a:lnTo>
                  <a:pt x="918" y="245"/>
                </a:lnTo>
                <a:lnTo>
                  <a:pt x="922" y="288"/>
                </a:lnTo>
                <a:lnTo>
                  <a:pt x="918" y="331"/>
                </a:lnTo>
                <a:lnTo>
                  <a:pt x="909" y="372"/>
                </a:lnTo>
                <a:lnTo>
                  <a:pt x="894" y="411"/>
                </a:lnTo>
                <a:lnTo>
                  <a:pt x="873" y="446"/>
                </a:lnTo>
                <a:lnTo>
                  <a:pt x="1579" y="1152"/>
                </a:lnTo>
                <a:lnTo>
                  <a:pt x="1877" y="1152"/>
                </a:lnTo>
                <a:lnTo>
                  <a:pt x="2583" y="446"/>
                </a:lnTo>
                <a:lnTo>
                  <a:pt x="2562" y="411"/>
                </a:lnTo>
                <a:lnTo>
                  <a:pt x="2547" y="372"/>
                </a:lnTo>
                <a:lnTo>
                  <a:pt x="2538" y="331"/>
                </a:lnTo>
                <a:lnTo>
                  <a:pt x="2534" y="288"/>
                </a:lnTo>
                <a:lnTo>
                  <a:pt x="2538" y="245"/>
                </a:lnTo>
                <a:lnTo>
                  <a:pt x="2547" y="205"/>
                </a:lnTo>
                <a:lnTo>
                  <a:pt x="2562" y="167"/>
                </a:lnTo>
                <a:lnTo>
                  <a:pt x="2580" y="131"/>
                </a:lnTo>
                <a:lnTo>
                  <a:pt x="2606" y="99"/>
                </a:lnTo>
                <a:lnTo>
                  <a:pt x="2634" y="71"/>
                </a:lnTo>
                <a:lnTo>
                  <a:pt x="2665" y="46"/>
                </a:lnTo>
                <a:lnTo>
                  <a:pt x="2701" y="27"/>
                </a:lnTo>
                <a:lnTo>
                  <a:pt x="2740" y="13"/>
                </a:lnTo>
                <a:lnTo>
                  <a:pt x="2779" y="3"/>
                </a:lnTo>
                <a:lnTo>
                  <a:pt x="2822" y="0"/>
                </a:lnTo>
                <a:lnTo>
                  <a:pt x="2865" y="3"/>
                </a:lnTo>
                <a:lnTo>
                  <a:pt x="2905" y="13"/>
                </a:lnTo>
                <a:lnTo>
                  <a:pt x="2944" y="27"/>
                </a:lnTo>
                <a:lnTo>
                  <a:pt x="2979" y="46"/>
                </a:lnTo>
                <a:lnTo>
                  <a:pt x="3011" y="71"/>
                </a:lnTo>
                <a:lnTo>
                  <a:pt x="3039" y="99"/>
                </a:lnTo>
                <a:lnTo>
                  <a:pt x="3064" y="131"/>
                </a:lnTo>
                <a:lnTo>
                  <a:pt x="3083" y="167"/>
                </a:lnTo>
                <a:lnTo>
                  <a:pt x="3098" y="205"/>
                </a:lnTo>
                <a:lnTo>
                  <a:pt x="3107" y="245"/>
                </a:lnTo>
                <a:lnTo>
                  <a:pt x="3110" y="288"/>
                </a:lnTo>
                <a:lnTo>
                  <a:pt x="3107" y="331"/>
                </a:lnTo>
                <a:lnTo>
                  <a:pt x="3098" y="371"/>
                </a:lnTo>
                <a:lnTo>
                  <a:pt x="3083" y="409"/>
                </a:lnTo>
                <a:lnTo>
                  <a:pt x="3064" y="445"/>
                </a:lnTo>
                <a:lnTo>
                  <a:pt x="3039" y="477"/>
                </a:lnTo>
                <a:lnTo>
                  <a:pt x="3011" y="505"/>
                </a:lnTo>
                <a:lnTo>
                  <a:pt x="2979" y="530"/>
                </a:lnTo>
                <a:lnTo>
                  <a:pt x="2944" y="549"/>
                </a:lnTo>
                <a:lnTo>
                  <a:pt x="2905" y="563"/>
                </a:lnTo>
                <a:lnTo>
                  <a:pt x="2865" y="573"/>
                </a:lnTo>
                <a:lnTo>
                  <a:pt x="2822" y="576"/>
                </a:lnTo>
                <a:lnTo>
                  <a:pt x="2779" y="573"/>
                </a:lnTo>
                <a:lnTo>
                  <a:pt x="2739" y="563"/>
                </a:lnTo>
                <a:lnTo>
                  <a:pt x="2700" y="548"/>
                </a:lnTo>
                <a:lnTo>
                  <a:pt x="2663" y="528"/>
                </a:lnTo>
                <a:lnTo>
                  <a:pt x="2040" y="1152"/>
                </a:lnTo>
                <a:lnTo>
                  <a:pt x="3456" y="1152"/>
                </a:lnTo>
                <a:lnTo>
                  <a:pt x="3456" y="1613"/>
                </a:lnTo>
                <a:lnTo>
                  <a:pt x="3341" y="1613"/>
                </a:lnTo>
                <a:lnTo>
                  <a:pt x="3341" y="3193"/>
                </a:lnTo>
                <a:lnTo>
                  <a:pt x="3338" y="3232"/>
                </a:lnTo>
                <a:lnTo>
                  <a:pt x="3329" y="3269"/>
                </a:lnTo>
                <a:lnTo>
                  <a:pt x="3317" y="3304"/>
                </a:lnTo>
                <a:lnTo>
                  <a:pt x="3298" y="3336"/>
                </a:lnTo>
                <a:lnTo>
                  <a:pt x="3276" y="3365"/>
                </a:lnTo>
                <a:lnTo>
                  <a:pt x="3250" y="3391"/>
                </a:lnTo>
                <a:lnTo>
                  <a:pt x="3220" y="3413"/>
                </a:lnTo>
                <a:lnTo>
                  <a:pt x="3189" y="3432"/>
                </a:lnTo>
                <a:lnTo>
                  <a:pt x="3153" y="3444"/>
                </a:lnTo>
                <a:lnTo>
                  <a:pt x="3117" y="3453"/>
                </a:lnTo>
                <a:lnTo>
                  <a:pt x="3078" y="3456"/>
                </a:lnTo>
                <a:lnTo>
                  <a:pt x="378" y="3456"/>
                </a:lnTo>
                <a:lnTo>
                  <a:pt x="339" y="3453"/>
                </a:lnTo>
                <a:lnTo>
                  <a:pt x="303" y="3444"/>
                </a:lnTo>
                <a:lnTo>
                  <a:pt x="267" y="3432"/>
                </a:lnTo>
                <a:lnTo>
                  <a:pt x="236" y="3413"/>
                </a:lnTo>
                <a:lnTo>
                  <a:pt x="206" y="3391"/>
                </a:lnTo>
                <a:lnTo>
                  <a:pt x="180" y="3365"/>
                </a:lnTo>
                <a:lnTo>
                  <a:pt x="158" y="3336"/>
                </a:lnTo>
                <a:lnTo>
                  <a:pt x="139" y="3304"/>
                </a:lnTo>
                <a:lnTo>
                  <a:pt x="127" y="3269"/>
                </a:lnTo>
                <a:lnTo>
                  <a:pt x="118" y="3232"/>
                </a:lnTo>
                <a:lnTo>
                  <a:pt x="115" y="3193"/>
                </a:lnTo>
                <a:lnTo>
                  <a:pt x="115" y="1613"/>
                </a:lnTo>
                <a:lnTo>
                  <a:pt x="0" y="1613"/>
                </a:lnTo>
                <a:lnTo>
                  <a:pt x="0" y="1152"/>
                </a:lnTo>
                <a:lnTo>
                  <a:pt x="1416" y="1152"/>
                </a:lnTo>
                <a:lnTo>
                  <a:pt x="793" y="528"/>
                </a:lnTo>
                <a:lnTo>
                  <a:pt x="756" y="548"/>
                </a:lnTo>
                <a:lnTo>
                  <a:pt x="717" y="563"/>
                </a:lnTo>
                <a:lnTo>
                  <a:pt x="677" y="573"/>
                </a:lnTo>
                <a:lnTo>
                  <a:pt x="634" y="576"/>
                </a:lnTo>
                <a:lnTo>
                  <a:pt x="591" y="573"/>
                </a:lnTo>
                <a:lnTo>
                  <a:pt x="551" y="563"/>
                </a:lnTo>
                <a:lnTo>
                  <a:pt x="512" y="549"/>
                </a:lnTo>
                <a:lnTo>
                  <a:pt x="477" y="530"/>
                </a:lnTo>
                <a:lnTo>
                  <a:pt x="445" y="505"/>
                </a:lnTo>
                <a:lnTo>
                  <a:pt x="417" y="477"/>
                </a:lnTo>
                <a:lnTo>
                  <a:pt x="392" y="445"/>
                </a:lnTo>
                <a:lnTo>
                  <a:pt x="373" y="409"/>
                </a:lnTo>
                <a:lnTo>
                  <a:pt x="358" y="371"/>
                </a:lnTo>
                <a:lnTo>
                  <a:pt x="349" y="331"/>
                </a:lnTo>
                <a:lnTo>
                  <a:pt x="346" y="288"/>
                </a:lnTo>
                <a:lnTo>
                  <a:pt x="349" y="245"/>
                </a:lnTo>
                <a:lnTo>
                  <a:pt x="358" y="205"/>
                </a:lnTo>
                <a:lnTo>
                  <a:pt x="373" y="167"/>
                </a:lnTo>
                <a:lnTo>
                  <a:pt x="392" y="131"/>
                </a:lnTo>
                <a:lnTo>
                  <a:pt x="417" y="99"/>
                </a:lnTo>
                <a:lnTo>
                  <a:pt x="445" y="71"/>
                </a:lnTo>
                <a:lnTo>
                  <a:pt x="477" y="46"/>
                </a:lnTo>
                <a:lnTo>
                  <a:pt x="512" y="27"/>
                </a:lnTo>
                <a:lnTo>
                  <a:pt x="551" y="13"/>
                </a:lnTo>
                <a:lnTo>
                  <a:pt x="591" y="3"/>
                </a:lnTo>
                <a:lnTo>
                  <a:pt x="63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6" name="Freeform 631"/>
          <p:cNvSpPr>
            <a:spLocks noEditPoints="1"/>
          </p:cNvSpPr>
          <p:nvPr/>
        </p:nvSpPr>
        <p:spPr bwMode="auto">
          <a:xfrm>
            <a:off x="8644573" y="460472"/>
            <a:ext cx="162905" cy="157814"/>
          </a:xfrm>
          <a:custGeom>
            <a:avLst/>
            <a:gdLst>
              <a:gd name="T0" fmla="*/ 1098 w 3456"/>
              <a:gd name="T1" fmla="*/ 2924 h 3345"/>
              <a:gd name="T2" fmla="*/ 1134 w 3456"/>
              <a:gd name="T3" fmla="*/ 2996 h 3345"/>
              <a:gd name="T4" fmla="*/ 2350 w 3456"/>
              <a:gd name="T5" fmla="*/ 2976 h 3345"/>
              <a:gd name="T6" fmla="*/ 2338 w 3456"/>
              <a:gd name="T7" fmla="*/ 2895 h 3345"/>
              <a:gd name="T8" fmla="*/ 1019 w 3456"/>
              <a:gd name="T9" fmla="*/ 2599 h 3345"/>
              <a:gd name="T10" fmla="*/ 982 w 3456"/>
              <a:gd name="T11" fmla="*/ 2672 h 3345"/>
              <a:gd name="T12" fmla="*/ 2419 w 3456"/>
              <a:gd name="T13" fmla="*/ 2711 h 3345"/>
              <a:gd name="T14" fmla="*/ 2477 w 3456"/>
              <a:gd name="T15" fmla="*/ 2654 h 3345"/>
              <a:gd name="T16" fmla="*/ 2419 w 3456"/>
              <a:gd name="T17" fmla="*/ 2596 h 3345"/>
              <a:gd name="T18" fmla="*/ 818 w 3456"/>
              <a:gd name="T19" fmla="*/ 2332 h 3345"/>
              <a:gd name="T20" fmla="*/ 830 w 3456"/>
              <a:gd name="T21" fmla="*/ 2413 h 3345"/>
              <a:gd name="T22" fmla="*/ 2626 w 3456"/>
              <a:gd name="T23" fmla="*/ 2413 h 3345"/>
              <a:gd name="T24" fmla="*/ 2638 w 3456"/>
              <a:gd name="T25" fmla="*/ 2332 h 3345"/>
              <a:gd name="T26" fmla="*/ 691 w 3456"/>
              <a:gd name="T27" fmla="*/ 2020 h 3345"/>
              <a:gd name="T28" fmla="*/ 634 w 3456"/>
              <a:gd name="T29" fmla="*/ 2078 h 3345"/>
              <a:gd name="T30" fmla="*/ 691 w 3456"/>
              <a:gd name="T31" fmla="*/ 2135 h 3345"/>
              <a:gd name="T32" fmla="*/ 2819 w 3456"/>
              <a:gd name="T33" fmla="*/ 2096 h 3345"/>
              <a:gd name="T34" fmla="*/ 2783 w 3456"/>
              <a:gd name="T35" fmla="*/ 2023 h 3345"/>
              <a:gd name="T36" fmla="*/ 2073 w 3456"/>
              <a:gd name="T37" fmla="*/ 1531 h 3345"/>
              <a:gd name="T38" fmla="*/ 3283 w 3456"/>
              <a:gd name="T39" fmla="*/ 1617 h 3345"/>
              <a:gd name="T40" fmla="*/ 3341 w 3456"/>
              <a:gd name="T41" fmla="*/ 1559 h 3345"/>
              <a:gd name="T42" fmla="*/ 3283 w 3456"/>
              <a:gd name="T43" fmla="*/ 1502 h 3345"/>
              <a:gd name="T44" fmla="*/ 127 w 3456"/>
              <a:gd name="T45" fmla="*/ 1526 h 3345"/>
              <a:gd name="T46" fmla="*/ 139 w 3456"/>
              <a:gd name="T47" fmla="*/ 1606 h 3345"/>
              <a:gd name="T48" fmla="*/ 1383 w 3456"/>
              <a:gd name="T49" fmla="*/ 1586 h 3345"/>
              <a:gd name="T50" fmla="*/ 1388 w 3456"/>
              <a:gd name="T51" fmla="*/ 1502 h 3345"/>
              <a:gd name="T52" fmla="*/ 1653 w 3456"/>
              <a:gd name="T53" fmla="*/ 1342 h 3345"/>
              <a:gd name="T54" fmla="*/ 1550 w 3456"/>
              <a:gd name="T55" fmla="*/ 1414 h 3345"/>
              <a:gd name="T56" fmla="*/ 1498 w 3456"/>
              <a:gd name="T57" fmla="*/ 1559 h 3345"/>
              <a:gd name="T58" fmla="*/ 1534 w 3456"/>
              <a:gd name="T59" fmla="*/ 1684 h 3345"/>
              <a:gd name="T60" fmla="*/ 1570 w 3456"/>
              <a:gd name="T61" fmla="*/ 1727 h 3345"/>
              <a:gd name="T62" fmla="*/ 1635 w 3456"/>
              <a:gd name="T63" fmla="*/ 1770 h 3345"/>
              <a:gd name="T64" fmla="*/ 1687 w 3456"/>
              <a:gd name="T65" fmla="*/ 1785 h 3345"/>
              <a:gd name="T66" fmla="*/ 1775 w 3456"/>
              <a:gd name="T67" fmla="*/ 1784 h 3345"/>
              <a:gd name="T68" fmla="*/ 1838 w 3456"/>
              <a:gd name="T69" fmla="*/ 1761 h 3345"/>
              <a:gd name="T70" fmla="*/ 1896 w 3456"/>
              <a:gd name="T71" fmla="*/ 1716 h 3345"/>
              <a:gd name="T72" fmla="*/ 1942 w 3456"/>
              <a:gd name="T73" fmla="*/ 1644 h 3345"/>
              <a:gd name="T74" fmla="*/ 1958 w 3456"/>
              <a:gd name="T75" fmla="*/ 1559 h 3345"/>
              <a:gd name="T76" fmla="*/ 1951 w 3456"/>
              <a:gd name="T77" fmla="*/ 1506 h 3345"/>
              <a:gd name="T78" fmla="*/ 1905 w 3456"/>
              <a:gd name="T79" fmla="*/ 1413 h 3345"/>
              <a:gd name="T80" fmla="*/ 1803 w 3456"/>
              <a:gd name="T81" fmla="*/ 1342 h 3345"/>
              <a:gd name="T82" fmla="*/ 365 w 3456"/>
              <a:gd name="T83" fmla="*/ 0 h 3345"/>
              <a:gd name="T84" fmla="*/ 1647 w 3456"/>
              <a:gd name="T85" fmla="*/ 1224 h 3345"/>
              <a:gd name="T86" fmla="*/ 2984 w 3456"/>
              <a:gd name="T87" fmla="*/ 50 h 3345"/>
              <a:gd name="T88" fmla="*/ 3120 w 3456"/>
              <a:gd name="T89" fmla="*/ 0 h 3345"/>
              <a:gd name="T90" fmla="*/ 3248 w 3456"/>
              <a:gd name="T91" fmla="*/ 73 h 3345"/>
              <a:gd name="T92" fmla="*/ 3273 w 3456"/>
              <a:gd name="T93" fmla="*/ 215 h 3345"/>
              <a:gd name="T94" fmla="*/ 3283 w 3456"/>
              <a:gd name="T95" fmla="*/ 1386 h 3345"/>
              <a:gd name="T96" fmla="*/ 3415 w 3456"/>
              <a:gd name="T97" fmla="*/ 1448 h 3345"/>
              <a:gd name="T98" fmla="*/ 3453 w 3456"/>
              <a:gd name="T99" fmla="*/ 1591 h 3345"/>
              <a:gd name="T100" fmla="*/ 3370 w 3456"/>
              <a:gd name="T101" fmla="*/ 1709 h 3345"/>
              <a:gd name="T102" fmla="*/ 2747 w 3456"/>
              <a:gd name="T103" fmla="*/ 3186 h 3345"/>
              <a:gd name="T104" fmla="*/ 2628 w 3456"/>
              <a:gd name="T105" fmla="*/ 3320 h 3345"/>
              <a:gd name="T106" fmla="*/ 898 w 3456"/>
              <a:gd name="T107" fmla="*/ 3343 h 3345"/>
              <a:gd name="T108" fmla="*/ 745 w 3456"/>
              <a:gd name="T109" fmla="*/ 3250 h 3345"/>
              <a:gd name="T110" fmla="*/ 141 w 3456"/>
              <a:gd name="T111" fmla="*/ 1729 h 3345"/>
              <a:gd name="T112" fmla="*/ 24 w 3456"/>
              <a:gd name="T113" fmla="*/ 1646 h 3345"/>
              <a:gd name="T114" fmla="*/ 10 w 3456"/>
              <a:gd name="T115" fmla="*/ 1499 h 3345"/>
              <a:gd name="T116" fmla="*/ 112 w 3456"/>
              <a:gd name="T117" fmla="*/ 1398 h 3345"/>
              <a:gd name="T118" fmla="*/ 211 w 3456"/>
              <a:gd name="T119" fmla="*/ 273 h 3345"/>
              <a:gd name="T120" fmla="*/ 180 w 3456"/>
              <a:gd name="T121" fmla="*/ 144 h 3345"/>
              <a:gd name="T122" fmla="*/ 252 w 3456"/>
              <a:gd name="T123" fmla="*/ 30 h 3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6" h="3345">
                <a:moveTo>
                  <a:pt x="1152" y="2884"/>
                </a:moveTo>
                <a:lnTo>
                  <a:pt x="1134" y="2887"/>
                </a:lnTo>
                <a:lnTo>
                  <a:pt x="1118" y="2895"/>
                </a:lnTo>
                <a:lnTo>
                  <a:pt x="1106" y="2908"/>
                </a:lnTo>
                <a:lnTo>
                  <a:pt x="1098" y="2924"/>
                </a:lnTo>
                <a:lnTo>
                  <a:pt x="1094" y="2942"/>
                </a:lnTo>
                <a:lnTo>
                  <a:pt x="1098" y="2960"/>
                </a:lnTo>
                <a:lnTo>
                  <a:pt x="1106" y="2976"/>
                </a:lnTo>
                <a:lnTo>
                  <a:pt x="1118" y="2989"/>
                </a:lnTo>
                <a:lnTo>
                  <a:pt x="1134" y="2996"/>
                </a:lnTo>
                <a:lnTo>
                  <a:pt x="1152" y="2999"/>
                </a:lnTo>
                <a:lnTo>
                  <a:pt x="2304" y="2999"/>
                </a:lnTo>
                <a:lnTo>
                  <a:pt x="2322" y="2996"/>
                </a:lnTo>
                <a:lnTo>
                  <a:pt x="2338" y="2989"/>
                </a:lnTo>
                <a:lnTo>
                  <a:pt x="2350" y="2976"/>
                </a:lnTo>
                <a:lnTo>
                  <a:pt x="2358" y="2960"/>
                </a:lnTo>
                <a:lnTo>
                  <a:pt x="2362" y="2942"/>
                </a:lnTo>
                <a:lnTo>
                  <a:pt x="2358" y="2924"/>
                </a:lnTo>
                <a:lnTo>
                  <a:pt x="2350" y="2908"/>
                </a:lnTo>
                <a:lnTo>
                  <a:pt x="2338" y="2895"/>
                </a:lnTo>
                <a:lnTo>
                  <a:pt x="2322" y="2887"/>
                </a:lnTo>
                <a:lnTo>
                  <a:pt x="2304" y="2884"/>
                </a:lnTo>
                <a:lnTo>
                  <a:pt x="1152" y="2884"/>
                </a:lnTo>
                <a:close/>
                <a:moveTo>
                  <a:pt x="1037" y="2596"/>
                </a:moveTo>
                <a:lnTo>
                  <a:pt x="1019" y="2599"/>
                </a:lnTo>
                <a:lnTo>
                  <a:pt x="1003" y="2607"/>
                </a:lnTo>
                <a:lnTo>
                  <a:pt x="991" y="2620"/>
                </a:lnTo>
                <a:lnTo>
                  <a:pt x="982" y="2636"/>
                </a:lnTo>
                <a:lnTo>
                  <a:pt x="979" y="2654"/>
                </a:lnTo>
                <a:lnTo>
                  <a:pt x="982" y="2672"/>
                </a:lnTo>
                <a:lnTo>
                  <a:pt x="991" y="2688"/>
                </a:lnTo>
                <a:lnTo>
                  <a:pt x="1003" y="2701"/>
                </a:lnTo>
                <a:lnTo>
                  <a:pt x="1019" y="2708"/>
                </a:lnTo>
                <a:lnTo>
                  <a:pt x="1037" y="2711"/>
                </a:lnTo>
                <a:lnTo>
                  <a:pt x="2419" y="2711"/>
                </a:lnTo>
                <a:lnTo>
                  <a:pt x="2437" y="2708"/>
                </a:lnTo>
                <a:lnTo>
                  <a:pt x="2453" y="2701"/>
                </a:lnTo>
                <a:lnTo>
                  <a:pt x="2465" y="2688"/>
                </a:lnTo>
                <a:lnTo>
                  <a:pt x="2474" y="2672"/>
                </a:lnTo>
                <a:lnTo>
                  <a:pt x="2477" y="2654"/>
                </a:lnTo>
                <a:lnTo>
                  <a:pt x="2474" y="2636"/>
                </a:lnTo>
                <a:lnTo>
                  <a:pt x="2465" y="2620"/>
                </a:lnTo>
                <a:lnTo>
                  <a:pt x="2453" y="2607"/>
                </a:lnTo>
                <a:lnTo>
                  <a:pt x="2437" y="2599"/>
                </a:lnTo>
                <a:lnTo>
                  <a:pt x="2419" y="2596"/>
                </a:lnTo>
                <a:lnTo>
                  <a:pt x="1037" y="2596"/>
                </a:lnTo>
                <a:close/>
                <a:moveTo>
                  <a:pt x="864" y="2308"/>
                </a:moveTo>
                <a:lnTo>
                  <a:pt x="846" y="2311"/>
                </a:lnTo>
                <a:lnTo>
                  <a:pt x="830" y="2319"/>
                </a:lnTo>
                <a:lnTo>
                  <a:pt x="818" y="2332"/>
                </a:lnTo>
                <a:lnTo>
                  <a:pt x="810" y="2348"/>
                </a:lnTo>
                <a:lnTo>
                  <a:pt x="806" y="2366"/>
                </a:lnTo>
                <a:lnTo>
                  <a:pt x="810" y="2384"/>
                </a:lnTo>
                <a:lnTo>
                  <a:pt x="818" y="2400"/>
                </a:lnTo>
                <a:lnTo>
                  <a:pt x="830" y="2413"/>
                </a:lnTo>
                <a:lnTo>
                  <a:pt x="846" y="2420"/>
                </a:lnTo>
                <a:lnTo>
                  <a:pt x="864" y="2423"/>
                </a:lnTo>
                <a:lnTo>
                  <a:pt x="2592" y="2423"/>
                </a:lnTo>
                <a:lnTo>
                  <a:pt x="2610" y="2420"/>
                </a:lnTo>
                <a:lnTo>
                  <a:pt x="2626" y="2413"/>
                </a:lnTo>
                <a:lnTo>
                  <a:pt x="2638" y="2400"/>
                </a:lnTo>
                <a:lnTo>
                  <a:pt x="2646" y="2384"/>
                </a:lnTo>
                <a:lnTo>
                  <a:pt x="2650" y="2366"/>
                </a:lnTo>
                <a:lnTo>
                  <a:pt x="2646" y="2348"/>
                </a:lnTo>
                <a:lnTo>
                  <a:pt x="2638" y="2332"/>
                </a:lnTo>
                <a:lnTo>
                  <a:pt x="2626" y="2319"/>
                </a:lnTo>
                <a:lnTo>
                  <a:pt x="2610" y="2311"/>
                </a:lnTo>
                <a:lnTo>
                  <a:pt x="2592" y="2308"/>
                </a:lnTo>
                <a:lnTo>
                  <a:pt x="864" y="2308"/>
                </a:lnTo>
                <a:close/>
                <a:moveTo>
                  <a:pt x="691" y="2020"/>
                </a:moveTo>
                <a:lnTo>
                  <a:pt x="673" y="2023"/>
                </a:lnTo>
                <a:lnTo>
                  <a:pt x="658" y="2031"/>
                </a:lnTo>
                <a:lnTo>
                  <a:pt x="645" y="2044"/>
                </a:lnTo>
                <a:lnTo>
                  <a:pt x="637" y="2060"/>
                </a:lnTo>
                <a:lnTo>
                  <a:pt x="634" y="2078"/>
                </a:lnTo>
                <a:lnTo>
                  <a:pt x="637" y="2096"/>
                </a:lnTo>
                <a:lnTo>
                  <a:pt x="645" y="2112"/>
                </a:lnTo>
                <a:lnTo>
                  <a:pt x="658" y="2125"/>
                </a:lnTo>
                <a:lnTo>
                  <a:pt x="673" y="2132"/>
                </a:lnTo>
                <a:lnTo>
                  <a:pt x="691" y="2135"/>
                </a:lnTo>
                <a:lnTo>
                  <a:pt x="2765" y="2135"/>
                </a:lnTo>
                <a:lnTo>
                  <a:pt x="2783" y="2132"/>
                </a:lnTo>
                <a:lnTo>
                  <a:pt x="2798" y="2125"/>
                </a:lnTo>
                <a:lnTo>
                  <a:pt x="2811" y="2112"/>
                </a:lnTo>
                <a:lnTo>
                  <a:pt x="2819" y="2096"/>
                </a:lnTo>
                <a:lnTo>
                  <a:pt x="2822" y="2078"/>
                </a:lnTo>
                <a:lnTo>
                  <a:pt x="2819" y="2060"/>
                </a:lnTo>
                <a:lnTo>
                  <a:pt x="2811" y="2044"/>
                </a:lnTo>
                <a:lnTo>
                  <a:pt x="2798" y="2031"/>
                </a:lnTo>
                <a:lnTo>
                  <a:pt x="2783" y="2023"/>
                </a:lnTo>
                <a:lnTo>
                  <a:pt x="2765" y="2020"/>
                </a:lnTo>
                <a:lnTo>
                  <a:pt x="691" y="2020"/>
                </a:lnTo>
                <a:close/>
                <a:moveTo>
                  <a:pt x="2068" y="1502"/>
                </a:moveTo>
                <a:lnTo>
                  <a:pt x="2068" y="1504"/>
                </a:lnTo>
                <a:lnTo>
                  <a:pt x="2073" y="1531"/>
                </a:lnTo>
                <a:lnTo>
                  <a:pt x="2074" y="1559"/>
                </a:lnTo>
                <a:lnTo>
                  <a:pt x="2073" y="1587"/>
                </a:lnTo>
                <a:lnTo>
                  <a:pt x="2068" y="1616"/>
                </a:lnTo>
                <a:lnTo>
                  <a:pt x="2068" y="1617"/>
                </a:lnTo>
                <a:lnTo>
                  <a:pt x="3283" y="1617"/>
                </a:lnTo>
                <a:lnTo>
                  <a:pt x="3301" y="1615"/>
                </a:lnTo>
                <a:lnTo>
                  <a:pt x="3317" y="1606"/>
                </a:lnTo>
                <a:lnTo>
                  <a:pt x="3329" y="1594"/>
                </a:lnTo>
                <a:lnTo>
                  <a:pt x="3338" y="1578"/>
                </a:lnTo>
                <a:lnTo>
                  <a:pt x="3341" y="1559"/>
                </a:lnTo>
                <a:lnTo>
                  <a:pt x="3338" y="1541"/>
                </a:lnTo>
                <a:lnTo>
                  <a:pt x="3329" y="1526"/>
                </a:lnTo>
                <a:lnTo>
                  <a:pt x="3317" y="1513"/>
                </a:lnTo>
                <a:lnTo>
                  <a:pt x="3301" y="1505"/>
                </a:lnTo>
                <a:lnTo>
                  <a:pt x="3283" y="1502"/>
                </a:lnTo>
                <a:lnTo>
                  <a:pt x="2068" y="1502"/>
                </a:lnTo>
                <a:close/>
                <a:moveTo>
                  <a:pt x="173" y="1502"/>
                </a:moveTo>
                <a:lnTo>
                  <a:pt x="155" y="1505"/>
                </a:lnTo>
                <a:lnTo>
                  <a:pt x="139" y="1513"/>
                </a:lnTo>
                <a:lnTo>
                  <a:pt x="127" y="1526"/>
                </a:lnTo>
                <a:lnTo>
                  <a:pt x="118" y="1541"/>
                </a:lnTo>
                <a:lnTo>
                  <a:pt x="115" y="1559"/>
                </a:lnTo>
                <a:lnTo>
                  <a:pt x="118" y="1578"/>
                </a:lnTo>
                <a:lnTo>
                  <a:pt x="127" y="1594"/>
                </a:lnTo>
                <a:lnTo>
                  <a:pt x="139" y="1606"/>
                </a:lnTo>
                <a:lnTo>
                  <a:pt x="155" y="1615"/>
                </a:lnTo>
                <a:lnTo>
                  <a:pt x="173" y="1617"/>
                </a:lnTo>
                <a:lnTo>
                  <a:pt x="1388" y="1617"/>
                </a:lnTo>
                <a:lnTo>
                  <a:pt x="1387" y="1612"/>
                </a:lnTo>
                <a:lnTo>
                  <a:pt x="1383" y="1586"/>
                </a:lnTo>
                <a:lnTo>
                  <a:pt x="1382" y="1559"/>
                </a:lnTo>
                <a:lnTo>
                  <a:pt x="1383" y="1533"/>
                </a:lnTo>
                <a:lnTo>
                  <a:pt x="1387" y="1507"/>
                </a:lnTo>
                <a:lnTo>
                  <a:pt x="1387" y="1505"/>
                </a:lnTo>
                <a:lnTo>
                  <a:pt x="1388" y="1502"/>
                </a:lnTo>
                <a:lnTo>
                  <a:pt x="173" y="1502"/>
                </a:lnTo>
                <a:close/>
                <a:moveTo>
                  <a:pt x="1728" y="1329"/>
                </a:moveTo>
                <a:lnTo>
                  <a:pt x="1702" y="1331"/>
                </a:lnTo>
                <a:lnTo>
                  <a:pt x="1677" y="1335"/>
                </a:lnTo>
                <a:lnTo>
                  <a:pt x="1653" y="1342"/>
                </a:lnTo>
                <a:lnTo>
                  <a:pt x="1653" y="1342"/>
                </a:lnTo>
                <a:lnTo>
                  <a:pt x="1623" y="1355"/>
                </a:lnTo>
                <a:lnTo>
                  <a:pt x="1596" y="1372"/>
                </a:lnTo>
                <a:lnTo>
                  <a:pt x="1572" y="1392"/>
                </a:lnTo>
                <a:lnTo>
                  <a:pt x="1550" y="1414"/>
                </a:lnTo>
                <a:lnTo>
                  <a:pt x="1532" y="1440"/>
                </a:lnTo>
                <a:lnTo>
                  <a:pt x="1517" y="1467"/>
                </a:lnTo>
                <a:lnTo>
                  <a:pt x="1506" y="1497"/>
                </a:lnTo>
                <a:lnTo>
                  <a:pt x="1500" y="1528"/>
                </a:lnTo>
                <a:lnTo>
                  <a:pt x="1498" y="1559"/>
                </a:lnTo>
                <a:lnTo>
                  <a:pt x="1500" y="1591"/>
                </a:lnTo>
                <a:lnTo>
                  <a:pt x="1506" y="1621"/>
                </a:lnTo>
                <a:lnTo>
                  <a:pt x="1517" y="1651"/>
                </a:lnTo>
                <a:lnTo>
                  <a:pt x="1525" y="1668"/>
                </a:lnTo>
                <a:lnTo>
                  <a:pt x="1534" y="1684"/>
                </a:lnTo>
                <a:lnTo>
                  <a:pt x="1539" y="1690"/>
                </a:lnTo>
                <a:lnTo>
                  <a:pt x="1544" y="1696"/>
                </a:lnTo>
                <a:lnTo>
                  <a:pt x="1559" y="1716"/>
                </a:lnTo>
                <a:lnTo>
                  <a:pt x="1565" y="1721"/>
                </a:lnTo>
                <a:lnTo>
                  <a:pt x="1570" y="1727"/>
                </a:lnTo>
                <a:lnTo>
                  <a:pt x="1593" y="1746"/>
                </a:lnTo>
                <a:lnTo>
                  <a:pt x="1597" y="1749"/>
                </a:lnTo>
                <a:lnTo>
                  <a:pt x="1601" y="1751"/>
                </a:lnTo>
                <a:lnTo>
                  <a:pt x="1618" y="1761"/>
                </a:lnTo>
                <a:lnTo>
                  <a:pt x="1635" y="1770"/>
                </a:lnTo>
                <a:lnTo>
                  <a:pt x="1641" y="1772"/>
                </a:lnTo>
                <a:lnTo>
                  <a:pt x="1646" y="1774"/>
                </a:lnTo>
                <a:lnTo>
                  <a:pt x="1675" y="1783"/>
                </a:lnTo>
                <a:lnTo>
                  <a:pt x="1681" y="1784"/>
                </a:lnTo>
                <a:lnTo>
                  <a:pt x="1687" y="1785"/>
                </a:lnTo>
                <a:lnTo>
                  <a:pt x="1707" y="1788"/>
                </a:lnTo>
                <a:lnTo>
                  <a:pt x="1728" y="1790"/>
                </a:lnTo>
                <a:lnTo>
                  <a:pt x="1749" y="1788"/>
                </a:lnTo>
                <a:lnTo>
                  <a:pt x="1769" y="1785"/>
                </a:lnTo>
                <a:lnTo>
                  <a:pt x="1775" y="1784"/>
                </a:lnTo>
                <a:lnTo>
                  <a:pt x="1781" y="1783"/>
                </a:lnTo>
                <a:lnTo>
                  <a:pt x="1810" y="1774"/>
                </a:lnTo>
                <a:lnTo>
                  <a:pt x="1815" y="1772"/>
                </a:lnTo>
                <a:lnTo>
                  <a:pt x="1821" y="1770"/>
                </a:lnTo>
                <a:lnTo>
                  <a:pt x="1838" y="1761"/>
                </a:lnTo>
                <a:lnTo>
                  <a:pt x="1855" y="1751"/>
                </a:lnTo>
                <a:lnTo>
                  <a:pt x="1859" y="1749"/>
                </a:lnTo>
                <a:lnTo>
                  <a:pt x="1863" y="1746"/>
                </a:lnTo>
                <a:lnTo>
                  <a:pt x="1886" y="1727"/>
                </a:lnTo>
                <a:lnTo>
                  <a:pt x="1896" y="1716"/>
                </a:lnTo>
                <a:lnTo>
                  <a:pt x="1912" y="1696"/>
                </a:lnTo>
                <a:lnTo>
                  <a:pt x="1917" y="1690"/>
                </a:lnTo>
                <a:lnTo>
                  <a:pt x="1922" y="1684"/>
                </a:lnTo>
                <a:lnTo>
                  <a:pt x="1936" y="1655"/>
                </a:lnTo>
                <a:lnTo>
                  <a:pt x="1942" y="1644"/>
                </a:lnTo>
                <a:lnTo>
                  <a:pt x="1949" y="1624"/>
                </a:lnTo>
                <a:lnTo>
                  <a:pt x="1953" y="1607"/>
                </a:lnTo>
                <a:lnTo>
                  <a:pt x="1954" y="1601"/>
                </a:lnTo>
                <a:lnTo>
                  <a:pt x="1957" y="1581"/>
                </a:lnTo>
                <a:lnTo>
                  <a:pt x="1958" y="1559"/>
                </a:lnTo>
                <a:lnTo>
                  <a:pt x="1957" y="1538"/>
                </a:lnTo>
                <a:lnTo>
                  <a:pt x="1954" y="1515"/>
                </a:lnTo>
                <a:lnTo>
                  <a:pt x="1953" y="1512"/>
                </a:lnTo>
                <a:lnTo>
                  <a:pt x="1952" y="1509"/>
                </a:lnTo>
                <a:lnTo>
                  <a:pt x="1951" y="1506"/>
                </a:lnTo>
                <a:lnTo>
                  <a:pt x="1943" y="1477"/>
                </a:lnTo>
                <a:lnTo>
                  <a:pt x="1942" y="1474"/>
                </a:lnTo>
                <a:lnTo>
                  <a:pt x="1937" y="1466"/>
                </a:lnTo>
                <a:lnTo>
                  <a:pt x="1923" y="1438"/>
                </a:lnTo>
                <a:lnTo>
                  <a:pt x="1905" y="1413"/>
                </a:lnTo>
                <a:lnTo>
                  <a:pt x="1883" y="1391"/>
                </a:lnTo>
                <a:lnTo>
                  <a:pt x="1859" y="1371"/>
                </a:lnTo>
                <a:lnTo>
                  <a:pt x="1833" y="1355"/>
                </a:lnTo>
                <a:lnTo>
                  <a:pt x="1803" y="1342"/>
                </a:lnTo>
                <a:lnTo>
                  <a:pt x="1803" y="1342"/>
                </a:lnTo>
                <a:lnTo>
                  <a:pt x="1779" y="1335"/>
                </a:lnTo>
                <a:lnTo>
                  <a:pt x="1754" y="1331"/>
                </a:lnTo>
                <a:lnTo>
                  <a:pt x="1728" y="1329"/>
                </a:lnTo>
                <a:close/>
                <a:moveTo>
                  <a:pt x="336" y="0"/>
                </a:moveTo>
                <a:lnTo>
                  <a:pt x="365" y="0"/>
                </a:lnTo>
                <a:lnTo>
                  <a:pt x="395" y="5"/>
                </a:lnTo>
                <a:lnTo>
                  <a:pt x="423" y="14"/>
                </a:lnTo>
                <a:lnTo>
                  <a:pt x="449" y="30"/>
                </a:lnTo>
                <a:lnTo>
                  <a:pt x="473" y="50"/>
                </a:lnTo>
                <a:lnTo>
                  <a:pt x="1647" y="1224"/>
                </a:lnTo>
                <a:lnTo>
                  <a:pt x="1687" y="1217"/>
                </a:lnTo>
                <a:lnTo>
                  <a:pt x="1728" y="1214"/>
                </a:lnTo>
                <a:lnTo>
                  <a:pt x="1769" y="1217"/>
                </a:lnTo>
                <a:lnTo>
                  <a:pt x="1809" y="1224"/>
                </a:lnTo>
                <a:lnTo>
                  <a:pt x="2984" y="50"/>
                </a:lnTo>
                <a:lnTo>
                  <a:pt x="3007" y="30"/>
                </a:lnTo>
                <a:lnTo>
                  <a:pt x="3033" y="14"/>
                </a:lnTo>
                <a:lnTo>
                  <a:pt x="3061" y="5"/>
                </a:lnTo>
                <a:lnTo>
                  <a:pt x="3091" y="0"/>
                </a:lnTo>
                <a:lnTo>
                  <a:pt x="3120" y="0"/>
                </a:lnTo>
                <a:lnTo>
                  <a:pt x="3149" y="5"/>
                </a:lnTo>
                <a:lnTo>
                  <a:pt x="3177" y="14"/>
                </a:lnTo>
                <a:lnTo>
                  <a:pt x="3204" y="30"/>
                </a:lnTo>
                <a:lnTo>
                  <a:pt x="3228" y="50"/>
                </a:lnTo>
                <a:lnTo>
                  <a:pt x="3248" y="73"/>
                </a:lnTo>
                <a:lnTo>
                  <a:pt x="3262" y="100"/>
                </a:lnTo>
                <a:lnTo>
                  <a:pt x="3273" y="128"/>
                </a:lnTo>
                <a:lnTo>
                  <a:pt x="3277" y="157"/>
                </a:lnTo>
                <a:lnTo>
                  <a:pt x="3277" y="186"/>
                </a:lnTo>
                <a:lnTo>
                  <a:pt x="3273" y="215"/>
                </a:lnTo>
                <a:lnTo>
                  <a:pt x="3262" y="244"/>
                </a:lnTo>
                <a:lnTo>
                  <a:pt x="3248" y="270"/>
                </a:lnTo>
                <a:lnTo>
                  <a:pt x="3228" y="294"/>
                </a:lnTo>
                <a:lnTo>
                  <a:pt x="2135" y="1386"/>
                </a:lnTo>
                <a:lnTo>
                  <a:pt x="3283" y="1386"/>
                </a:lnTo>
                <a:lnTo>
                  <a:pt x="3315" y="1389"/>
                </a:lnTo>
                <a:lnTo>
                  <a:pt x="3344" y="1397"/>
                </a:lnTo>
                <a:lnTo>
                  <a:pt x="3370" y="1410"/>
                </a:lnTo>
                <a:lnTo>
                  <a:pt x="3394" y="1427"/>
                </a:lnTo>
                <a:lnTo>
                  <a:pt x="3415" y="1448"/>
                </a:lnTo>
                <a:lnTo>
                  <a:pt x="3432" y="1472"/>
                </a:lnTo>
                <a:lnTo>
                  <a:pt x="3446" y="1499"/>
                </a:lnTo>
                <a:lnTo>
                  <a:pt x="3453" y="1529"/>
                </a:lnTo>
                <a:lnTo>
                  <a:pt x="3456" y="1559"/>
                </a:lnTo>
                <a:lnTo>
                  <a:pt x="3453" y="1591"/>
                </a:lnTo>
                <a:lnTo>
                  <a:pt x="3446" y="1620"/>
                </a:lnTo>
                <a:lnTo>
                  <a:pt x="3432" y="1646"/>
                </a:lnTo>
                <a:lnTo>
                  <a:pt x="3415" y="1670"/>
                </a:lnTo>
                <a:lnTo>
                  <a:pt x="3394" y="1691"/>
                </a:lnTo>
                <a:lnTo>
                  <a:pt x="3370" y="1709"/>
                </a:lnTo>
                <a:lnTo>
                  <a:pt x="3344" y="1721"/>
                </a:lnTo>
                <a:lnTo>
                  <a:pt x="3315" y="1729"/>
                </a:lnTo>
                <a:lnTo>
                  <a:pt x="3283" y="1732"/>
                </a:lnTo>
                <a:lnTo>
                  <a:pt x="3266" y="1732"/>
                </a:lnTo>
                <a:lnTo>
                  <a:pt x="2747" y="3186"/>
                </a:lnTo>
                <a:lnTo>
                  <a:pt x="2732" y="3220"/>
                </a:lnTo>
                <a:lnTo>
                  <a:pt x="2711" y="3250"/>
                </a:lnTo>
                <a:lnTo>
                  <a:pt x="2687" y="3278"/>
                </a:lnTo>
                <a:lnTo>
                  <a:pt x="2659" y="3301"/>
                </a:lnTo>
                <a:lnTo>
                  <a:pt x="2628" y="3320"/>
                </a:lnTo>
                <a:lnTo>
                  <a:pt x="2594" y="3333"/>
                </a:lnTo>
                <a:lnTo>
                  <a:pt x="2558" y="3343"/>
                </a:lnTo>
                <a:lnTo>
                  <a:pt x="2521" y="3345"/>
                </a:lnTo>
                <a:lnTo>
                  <a:pt x="935" y="3345"/>
                </a:lnTo>
                <a:lnTo>
                  <a:pt x="898" y="3343"/>
                </a:lnTo>
                <a:lnTo>
                  <a:pt x="862" y="3333"/>
                </a:lnTo>
                <a:lnTo>
                  <a:pt x="828" y="3320"/>
                </a:lnTo>
                <a:lnTo>
                  <a:pt x="797" y="3301"/>
                </a:lnTo>
                <a:lnTo>
                  <a:pt x="769" y="3278"/>
                </a:lnTo>
                <a:lnTo>
                  <a:pt x="745" y="3250"/>
                </a:lnTo>
                <a:lnTo>
                  <a:pt x="724" y="3220"/>
                </a:lnTo>
                <a:lnTo>
                  <a:pt x="709" y="3186"/>
                </a:lnTo>
                <a:lnTo>
                  <a:pt x="190" y="1732"/>
                </a:lnTo>
                <a:lnTo>
                  <a:pt x="173" y="1732"/>
                </a:lnTo>
                <a:lnTo>
                  <a:pt x="141" y="1729"/>
                </a:lnTo>
                <a:lnTo>
                  <a:pt x="112" y="1721"/>
                </a:lnTo>
                <a:lnTo>
                  <a:pt x="86" y="1709"/>
                </a:lnTo>
                <a:lnTo>
                  <a:pt x="62" y="1691"/>
                </a:lnTo>
                <a:lnTo>
                  <a:pt x="41" y="1670"/>
                </a:lnTo>
                <a:lnTo>
                  <a:pt x="24" y="1646"/>
                </a:lnTo>
                <a:lnTo>
                  <a:pt x="10" y="1620"/>
                </a:lnTo>
                <a:lnTo>
                  <a:pt x="3" y="1591"/>
                </a:lnTo>
                <a:lnTo>
                  <a:pt x="0" y="1559"/>
                </a:lnTo>
                <a:lnTo>
                  <a:pt x="3" y="1529"/>
                </a:lnTo>
                <a:lnTo>
                  <a:pt x="10" y="1499"/>
                </a:lnTo>
                <a:lnTo>
                  <a:pt x="24" y="1472"/>
                </a:lnTo>
                <a:lnTo>
                  <a:pt x="41" y="1448"/>
                </a:lnTo>
                <a:lnTo>
                  <a:pt x="62" y="1427"/>
                </a:lnTo>
                <a:lnTo>
                  <a:pt x="86" y="1410"/>
                </a:lnTo>
                <a:lnTo>
                  <a:pt x="112" y="1398"/>
                </a:lnTo>
                <a:lnTo>
                  <a:pt x="141" y="1389"/>
                </a:lnTo>
                <a:lnTo>
                  <a:pt x="173" y="1386"/>
                </a:lnTo>
                <a:lnTo>
                  <a:pt x="1321" y="1386"/>
                </a:lnTo>
                <a:lnTo>
                  <a:pt x="228" y="294"/>
                </a:lnTo>
                <a:lnTo>
                  <a:pt x="211" y="273"/>
                </a:lnTo>
                <a:lnTo>
                  <a:pt x="197" y="250"/>
                </a:lnTo>
                <a:lnTo>
                  <a:pt x="186" y="226"/>
                </a:lnTo>
                <a:lnTo>
                  <a:pt x="180" y="199"/>
                </a:lnTo>
                <a:lnTo>
                  <a:pt x="178" y="172"/>
                </a:lnTo>
                <a:lnTo>
                  <a:pt x="180" y="144"/>
                </a:lnTo>
                <a:lnTo>
                  <a:pt x="186" y="118"/>
                </a:lnTo>
                <a:lnTo>
                  <a:pt x="197" y="93"/>
                </a:lnTo>
                <a:lnTo>
                  <a:pt x="211" y="70"/>
                </a:lnTo>
                <a:lnTo>
                  <a:pt x="228" y="50"/>
                </a:lnTo>
                <a:lnTo>
                  <a:pt x="252" y="30"/>
                </a:lnTo>
                <a:lnTo>
                  <a:pt x="279" y="14"/>
                </a:lnTo>
                <a:lnTo>
                  <a:pt x="307" y="5"/>
                </a:lnTo>
                <a:lnTo>
                  <a:pt x="33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9" name="Freeform 483"/>
          <p:cNvSpPr>
            <a:spLocks noEditPoints="1"/>
          </p:cNvSpPr>
          <p:nvPr/>
        </p:nvSpPr>
        <p:spPr bwMode="auto">
          <a:xfrm>
            <a:off x="1840378" y="4474639"/>
            <a:ext cx="185783" cy="172193"/>
          </a:xfrm>
          <a:custGeom>
            <a:avLst/>
            <a:gdLst>
              <a:gd name="T0" fmla="*/ 4009 w 5796"/>
              <a:gd name="T1" fmla="*/ 1692 h 5372"/>
              <a:gd name="T2" fmla="*/ 3828 w 5796"/>
              <a:gd name="T3" fmla="*/ 1873 h 5372"/>
              <a:gd name="T4" fmla="*/ 3788 w 5796"/>
              <a:gd name="T5" fmla="*/ 2135 h 5372"/>
              <a:gd name="T6" fmla="*/ 3905 w 5796"/>
              <a:gd name="T7" fmla="*/ 2366 h 5372"/>
              <a:gd name="T8" fmla="*/ 4136 w 5796"/>
              <a:gd name="T9" fmla="*/ 2484 h 5372"/>
              <a:gd name="T10" fmla="*/ 4398 w 5796"/>
              <a:gd name="T11" fmla="*/ 2442 h 5372"/>
              <a:gd name="T12" fmla="*/ 4580 w 5796"/>
              <a:gd name="T13" fmla="*/ 2260 h 5372"/>
              <a:gd name="T14" fmla="*/ 4620 w 5796"/>
              <a:gd name="T15" fmla="*/ 1998 h 5372"/>
              <a:gd name="T16" fmla="*/ 4502 w 5796"/>
              <a:gd name="T17" fmla="*/ 1768 h 5372"/>
              <a:gd name="T18" fmla="*/ 4272 w 5796"/>
              <a:gd name="T19" fmla="*/ 1650 h 5372"/>
              <a:gd name="T20" fmla="*/ 2763 w 5796"/>
              <a:gd name="T21" fmla="*/ 1666 h 5372"/>
              <a:gd name="T22" fmla="*/ 2557 w 5796"/>
              <a:gd name="T23" fmla="*/ 1817 h 5372"/>
              <a:gd name="T24" fmla="*/ 2475 w 5796"/>
              <a:gd name="T25" fmla="*/ 2067 h 5372"/>
              <a:gd name="T26" fmla="*/ 2557 w 5796"/>
              <a:gd name="T27" fmla="*/ 2317 h 5372"/>
              <a:gd name="T28" fmla="*/ 2763 w 5796"/>
              <a:gd name="T29" fmla="*/ 2468 h 5372"/>
              <a:gd name="T30" fmla="*/ 3031 w 5796"/>
              <a:gd name="T31" fmla="*/ 2468 h 5372"/>
              <a:gd name="T32" fmla="*/ 3238 w 5796"/>
              <a:gd name="T33" fmla="*/ 2317 h 5372"/>
              <a:gd name="T34" fmla="*/ 3319 w 5796"/>
              <a:gd name="T35" fmla="*/ 2067 h 5372"/>
              <a:gd name="T36" fmla="*/ 3238 w 5796"/>
              <a:gd name="T37" fmla="*/ 1817 h 5372"/>
              <a:gd name="T38" fmla="*/ 3031 w 5796"/>
              <a:gd name="T39" fmla="*/ 1666 h 5372"/>
              <a:gd name="T40" fmla="*/ 1522 w 5796"/>
              <a:gd name="T41" fmla="*/ 1650 h 5372"/>
              <a:gd name="T42" fmla="*/ 1292 w 5796"/>
              <a:gd name="T43" fmla="*/ 1768 h 5372"/>
              <a:gd name="T44" fmla="*/ 1174 w 5796"/>
              <a:gd name="T45" fmla="*/ 1998 h 5372"/>
              <a:gd name="T46" fmla="*/ 1216 w 5796"/>
              <a:gd name="T47" fmla="*/ 2260 h 5372"/>
              <a:gd name="T48" fmla="*/ 1397 w 5796"/>
              <a:gd name="T49" fmla="*/ 2442 h 5372"/>
              <a:gd name="T50" fmla="*/ 1660 w 5796"/>
              <a:gd name="T51" fmla="*/ 2484 h 5372"/>
              <a:gd name="T52" fmla="*/ 1890 w 5796"/>
              <a:gd name="T53" fmla="*/ 2366 h 5372"/>
              <a:gd name="T54" fmla="*/ 2008 w 5796"/>
              <a:gd name="T55" fmla="*/ 2135 h 5372"/>
              <a:gd name="T56" fmla="*/ 1966 w 5796"/>
              <a:gd name="T57" fmla="*/ 1873 h 5372"/>
              <a:gd name="T58" fmla="*/ 1785 w 5796"/>
              <a:gd name="T59" fmla="*/ 1692 h 5372"/>
              <a:gd name="T60" fmla="*/ 635 w 5796"/>
              <a:gd name="T61" fmla="*/ 0 h 5372"/>
              <a:gd name="T62" fmla="*/ 5389 w 5796"/>
              <a:gd name="T63" fmla="*/ 44 h 5372"/>
              <a:gd name="T64" fmla="*/ 5636 w 5796"/>
              <a:gd name="T65" fmla="*/ 215 h 5372"/>
              <a:gd name="T66" fmla="*/ 5776 w 5796"/>
              <a:gd name="T67" fmla="*/ 478 h 5372"/>
              <a:gd name="T68" fmla="*/ 5790 w 5796"/>
              <a:gd name="T69" fmla="*/ 3592 h 5372"/>
              <a:gd name="T70" fmla="*/ 5681 w 5796"/>
              <a:gd name="T71" fmla="*/ 3875 h 5372"/>
              <a:gd name="T72" fmla="*/ 5458 w 5796"/>
              <a:gd name="T73" fmla="*/ 4074 h 5372"/>
              <a:gd name="T74" fmla="*/ 5160 w 5796"/>
              <a:gd name="T75" fmla="*/ 4148 h 5372"/>
              <a:gd name="T76" fmla="*/ 524 w 5796"/>
              <a:gd name="T77" fmla="*/ 5369 h 5372"/>
              <a:gd name="T78" fmla="*/ 421 w 5796"/>
              <a:gd name="T79" fmla="*/ 5349 h 5372"/>
              <a:gd name="T80" fmla="*/ 357 w 5796"/>
              <a:gd name="T81" fmla="*/ 5247 h 5372"/>
              <a:gd name="T82" fmla="*/ 882 w 5796"/>
              <a:gd name="T83" fmla="*/ 4148 h 5372"/>
              <a:gd name="T84" fmla="*/ 405 w 5796"/>
              <a:gd name="T85" fmla="*/ 4106 h 5372"/>
              <a:gd name="T86" fmla="*/ 160 w 5796"/>
              <a:gd name="T87" fmla="*/ 3935 h 5372"/>
              <a:gd name="T88" fmla="*/ 19 w 5796"/>
              <a:gd name="T89" fmla="*/ 3669 h 5372"/>
              <a:gd name="T90" fmla="*/ 5 w 5796"/>
              <a:gd name="T91" fmla="*/ 556 h 5372"/>
              <a:gd name="T92" fmla="*/ 114 w 5796"/>
              <a:gd name="T93" fmla="*/ 273 h 5372"/>
              <a:gd name="T94" fmla="*/ 336 w 5796"/>
              <a:gd name="T95" fmla="*/ 76 h 5372"/>
              <a:gd name="T96" fmla="*/ 635 w 5796"/>
              <a:gd name="T97" fmla="*/ 0 h 5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96" h="5372">
                <a:moveTo>
                  <a:pt x="4205" y="1645"/>
                </a:moveTo>
                <a:lnTo>
                  <a:pt x="4136" y="1650"/>
                </a:lnTo>
                <a:lnTo>
                  <a:pt x="4071" y="1666"/>
                </a:lnTo>
                <a:lnTo>
                  <a:pt x="4009" y="1692"/>
                </a:lnTo>
                <a:lnTo>
                  <a:pt x="3955" y="1726"/>
                </a:lnTo>
                <a:lnTo>
                  <a:pt x="3905" y="1768"/>
                </a:lnTo>
                <a:lnTo>
                  <a:pt x="3863" y="1817"/>
                </a:lnTo>
                <a:lnTo>
                  <a:pt x="3828" y="1873"/>
                </a:lnTo>
                <a:lnTo>
                  <a:pt x="3803" y="1933"/>
                </a:lnTo>
                <a:lnTo>
                  <a:pt x="3788" y="1998"/>
                </a:lnTo>
                <a:lnTo>
                  <a:pt x="3782" y="2067"/>
                </a:lnTo>
                <a:lnTo>
                  <a:pt x="3788" y="2135"/>
                </a:lnTo>
                <a:lnTo>
                  <a:pt x="3803" y="2201"/>
                </a:lnTo>
                <a:lnTo>
                  <a:pt x="3828" y="2260"/>
                </a:lnTo>
                <a:lnTo>
                  <a:pt x="3863" y="2317"/>
                </a:lnTo>
                <a:lnTo>
                  <a:pt x="3905" y="2366"/>
                </a:lnTo>
                <a:lnTo>
                  <a:pt x="3955" y="2408"/>
                </a:lnTo>
                <a:lnTo>
                  <a:pt x="4009" y="2442"/>
                </a:lnTo>
                <a:lnTo>
                  <a:pt x="4071" y="2468"/>
                </a:lnTo>
                <a:lnTo>
                  <a:pt x="4136" y="2484"/>
                </a:lnTo>
                <a:lnTo>
                  <a:pt x="4205" y="2489"/>
                </a:lnTo>
                <a:lnTo>
                  <a:pt x="4272" y="2484"/>
                </a:lnTo>
                <a:lnTo>
                  <a:pt x="4337" y="2468"/>
                </a:lnTo>
                <a:lnTo>
                  <a:pt x="4398" y="2442"/>
                </a:lnTo>
                <a:lnTo>
                  <a:pt x="4453" y="2408"/>
                </a:lnTo>
                <a:lnTo>
                  <a:pt x="4502" y="2366"/>
                </a:lnTo>
                <a:lnTo>
                  <a:pt x="4544" y="2317"/>
                </a:lnTo>
                <a:lnTo>
                  <a:pt x="4580" y="2260"/>
                </a:lnTo>
                <a:lnTo>
                  <a:pt x="4604" y="2201"/>
                </a:lnTo>
                <a:lnTo>
                  <a:pt x="4620" y="2135"/>
                </a:lnTo>
                <a:lnTo>
                  <a:pt x="4627" y="2067"/>
                </a:lnTo>
                <a:lnTo>
                  <a:pt x="4620" y="1998"/>
                </a:lnTo>
                <a:lnTo>
                  <a:pt x="4604" y="1933"/>
                </a:lnTo>
                <a:lnTo>
                  <a:pt x="4580" y="1873"/>
                </a:lnTo>
                <a:lnTo>
                  <a:pt x="4544" y="1817"/>
                </a:lnTo>
                <a:lnTo>
                  <a:pt x="4502" y="1768"/>
                </a:lnTo>
                <a:lnTo>
                  <a:pt x="4453" y="1726"/>
                </a:lnTo>
                <a:lnTo>
                  <a:pt x="4398" y="1692"/>
                </a:lnTo>
                <a:lnTo>
                  <a:pt x="4337" y="1666"/>
                </a:lnTo>
                <a:lnTo>
                  <a:pt x="4272" y="1650"/>
                </a:lnTo>
                <a:lnTo>
                  <a:pt x="4205" y="1645"/>
                </a:lnTo>
                <a:close/>
                <a:moveTo>
                  <a:pt x="2897" y="1645"/>
                </a:moveTo>
                <a:lnTo>
                  <a:pt x="2828" y="1650"/>
                </a:lnTo>
                <a:lnTo>
                  <a:pt x="2763" y="1666"/>
                </a:lnTo>
                <a:lnTo>
                  <a:pt x="2703" y="1692"/>
                </a:lnTo>
                <a:lnTo>
                  <a:pt x="2649" y="1726"/>
                </a:lnTo>
                <a:lnTo>
                  <a:pt x="2600" y="1768"/>
                </a:lnTo>
                <a:lnTo>
                  <a:pt x="2557" y="1817"/>
                </a:lnTo>
                <a:lnTo>
                  <a:pt x="2522" y="1873"/>
                </a:lnTo>
                <a:lnTo>
                  <a:pt x="2497" y="1933"/>
                </a:lnTo>
                <a:lnTo>
                  <a:pt x="2480" y="1998"/>
                </a:lnTo>
                <a:lnTo>
                  <a:pt x="2475" y="2067"/>
                </a:lnTo>
                <a:lnTo>
                  <a:pt x="2480" y="2135"/>
                </a:lnTo>
                <a:lnTo>
                  <a:pt x="2497" y="2201"/>
                </a:lnTo>
                <a:lnTo>
                  <a:pt x="2522" y="2260"/>
                </a:lnTo>
                <a:lnTo>
                  <a:pt x="2557" y="2317"/>
                </a:lnTo>
                <a:lnTo>
                  <a:pt x="2600" y="2366"/>
                </a:lnTo>
                <a:lnTo>
                  <a:pt x="2649" y="2408"/>
                </a:lnTo>
                <a:lnTo>
                  <a:pt x="2703" y="2442"/>
                </a:lnTo>
                <a:lnTo>
                  <a:pt x="2763" y="2468"/>
                </a:lnTo>
                <a:lnTo>
                  <a:pt x="2828" y="2484"/>
                </a:lnTo>
                <a:lnTo>
                  <a:pt x="2897" y="2489"/>
                </a:lnTo>
                <a:lnTo>
                  <a:pt x="2966" y="2484"/>
                </a:lnTo>
                <a:lnTo>
                  <a:pt x="3031" y="2468"/>
                </a:lnTo>
                <a:lnTo>
                  <a:pt x="3092" y="2442"/>
                </a:lnTo>
                <a:lnTo>
                  <a:pt x="3147" y="2408"/>
                </a:lnTo>
                <a:lnTo>
                  <a:pt x="3196" y="2366"/>
                </a:lnTo>
                <a:lnTo>
                  <a:pt x="3238" y="2317"/>
                </a:lnTo>
                <a:lnTo>
                  <a:pt x="3274" y="2260"/>
                </a:lnTo>
                <a:lnTo>
                  <a:pt x="3298" y="2201"/>
                </a:lnTo>
                <a:lnTo>
                  <a:pt x="3314" y="2135"/>
                </a:lnTo>
                <a:lnTo>
                  <a:pt x="3319" y="2067"/>
                </a:lnTo>
                <a:lnTo>
                  <a:pt x="3314" y="1998"/>
                </a:lnTo>
                <a:lnTo>
                  <a:pt x="3298" y="1933"/>
                </a:lnTo>
                <a:lnTo>
                  <a:pt x="3274" y="1873"/>
                </a:lnTo>
                <a:lnTo>
                  <a:pt x="3238" y="1817"/>
                </a:lnTo>
                <a:lnTo>
                  <a:pt x="3196" y="1768"/>
                </a:lnTo>
                <a:lnTo>
                  <a:pt x="3147" y="1726"/>
                </a:lnTo>
                <a:lnTo>
                  <a:pt x="3092" y="1692"/>
                </a:lnTo>
                <a:lnTo>
                  <a:pt x="3031" y="1666"/>
                </a:lnTo>
                <a:lnTo>
                  <a:pt x="2966" y="1650"/>
                </a:lnTo>
                <a:lnTo>
                  <a:pt x="2897" y="1645"/>
                </a:lnTo>
                <a:close/>
                <a:moveTo>
                  <a:pt x="1591" y="1645"/>
                </a:moveTo>
                <a:lnTo>
                  <a:pt x="1522" y="1650"/>
                </a:lnTo>
                <a:lnTo>
                  <a:pt x="1457" y="1666"/>
                </a:lnTo>
                <a:lnTo>
                  <a:pt x="1397" y="1692"/>
                </a:lnTo>
                <a:lnTo>
                  <a:pt x="1341" y="1726"/>
                </a:lnTo>
                <a:lnTo>
                  <a:pt x="1292" y="1768"/>
                </a:lnTo>
                <a:lnTo>
                  <a:pt x="1250" y="1817"/>
                </a:lnTo>
                <a:lnTo>
                  <a:pt x="1216" y="1873"/>
                </a:lnTo>
                <a:lnTo>
                  <a:pt x="1190" y="1933"/>
                </a:lnTo>
                <a:lnTo>
                  <a:pt x="1174" y="1998"/>
                </a:lnTo>
                <a:lnTo>
                  <a:pt x="1169" y="2067"/>
                </a:lnTo>
                <a:lnTo>
                  <a:pt x="1174" y="2135"/>
                </a:lnTo>
                <a:lnTo>
                  <a:pt x="1190" y="2201"/>
                </a:lnTo>
                <a:lnTo>
                  <a:pt x="1216" y="2260"/>
                </a:lnTo>
                <a:lnTo>
                  <a:pt x="1250" y="2317"/>
                </a:lnTo>
                <a:lnTo>
                  <a:pt x="1292" y="2366"/>
                </a:lnTo>
                <a:lnTo>
                  <a:pt x="1341" y="2408"/>
                </a:lnTo>
                <a:lnTo>
                  <a:pt x="1397" y="2442"/>
                </a:lnTo>
                <a:lnTo>
                  <a:pt x="1457" y="2468"/>
                </a:lnTo>
                <a:lnTo>
                  <a:pt x="1522" y="2484"/>
                </a:lnTo>
                <a:lnTo>
                  <a:pt x="1591" y="2489"/>
                </a:lnTo>
                <a:lnTo>
                  <a:pt x="1660" y="2484"/>
                </a:lnTo>
                <a:lnTo>
                  <a:pt x="1725" y="2468"/>
                </a:lnTo>
                <a:lnTo>
                  <a:pt x="1785" y="2442"/>
                </a:lnTo>
                <a:lnTo>
                  <a:pt x="1841" y="2408"/>
                </a:lnTo>
                <a:lnTo>
                  <a:pt x="1890" y="2366"/>
                </a:lnTo>
                <a:lnTo>
                  <a:pt x="1932" y="2317"/>
                </a:lnTo>
                <a:lnTo>
                  <a:pt x="1966" y="2260"/>
                </a:lnTo>
                <a:lnTo>
                  <a:pt x="1992" y="2201"/>
                </a:lnTo>
                <a:lnTo>
                  <a:pt x="2008" y="2135"/>
                </a:lnTo>
                <a:lnTo>
                  <a:pt x="2013" y="2067"/>
                </a:lnTo>
                <a:lnTo>
                  <a:pt x="2008" y="1998"/>
                </a:lnTo>
                <a:lnTo>
                  <a:pt x="1992" y="1933"/>
                </a:lnTo>
                <a:lnTo>
                  <a:pt x="1966" y="1873"/>
                </a:lnTo>
                <a:lnTo>
                  <a:pt x="1932" y="1817"/>
                </a:lnTo>
                <a:lnTo>
                  <a:pt x="1890" y="1768"/>
                </a:lnTo>
                <a:lnTo>
                  <a:pt x="1841" y="1726"/>
                </a:lnTo>
                <a:lnTo>
                  <a:pt x="1785" y="1692"/>
                </a:lnTo>
                <a:lnTo>
                  <a:pt x="1725" y="1666"/>
                </a:lnTo>
                <a:lnTo>
                  <a:pt x="1660" y="1650"/>
                </a:lnTo>
                <a:lnTo>
                  <a:pt x="1591" y="1645"/>
                </a:lnTo>
                <a:close/>
                <a:moveTo>
                  <a:pt x="635" y="0"/>
                </a:moveTo>
                <a:lnTo>
                  <a:pt x="5160" y="0"/>
                </a:lnTo>
                <a:lnTo>
                  <a:pt x="5240" y="5"/>
                </a:lnTo>
                <a:lnTo>
                  <a:pt x="5317" y="19"/>
                </a:lnTo>
                <a:lnTo>
                  <a:pt x="5389" y="44"/>
                </a:lnTo>
                <a:lnTo>
                  <a:pt x="5458" y="76"/>
                </a:lnTo>
                <a:lnTo>
                  <a:pt x="5523" y="114"/>
                </a:lnTo>
                <a:lnTo>
                  <a:pt x="5581" y="160"/>
                </a:lnTo>
                <a:lnTo>
                  <a:pt x="5636" y="215"/>
                </a:lnTo>
                <a:lnTo>
                  <a:pt x="5681" y="273"/>
                </a:lnTo>
                <a:lnTo>
                  <a:pt x="5720" y="338"/>
                </a:lnTo>
                <a:lnTo>
                  <a:pt x="5752" y="406"/>
                </a:lnTo>
                <a:lnTo>
                  <a:pt x="5776" y="478"/>
                </a:lnTo>
                <a:lnTo>
                  <a:pt x="5790" y="556"/>
                </a:lnTo>
                <a:lnTo>
                  <a:pt x="5796" y="635"/>
                </a:lnTo>
                <a:lnTo>
                  <a:pt x="5796" y="3513"/>
                </a:lnTo>
                <a:lnTo>
                  <a:pt x="5790" y="3592"/>
                </a:lnTo>
                <a:lnTo>
                  <a:pt x="5776" y="3669"/>
                </a:lnTo>
                <a:lnTo>
                  <a:pt x="5752" y="3742"/>
                </a:lnTo>
                <a:lnTo>
                  <a:pt x="5720" y="3812"/>
                </a:lnTo>
                <a:lnTo>
                  <a:pt x="5681" y="3875"/>
                </a:lnTo>
                <a:lnTo>
                  <a:pt x="5636" y="3935"/>
                </a:lnTo>
                <a:lnTo>
                  <a:pt x="5581" y="3988"/>
                </a:lnTo>
                <a:lnTo>
                  <a:pt x="5523" y="4034"/>
                </a:lnTo>
                <a:lnTo>
                  <a:pt x="5458" y="4074"/>
                </a:lnTo>
                <a:lnTo>
                  <a:pt x="5389" y="4106"/>
                </a:lnTo>
                <a:lnTo>
                  <a:pt x="5317" y="4129"/>
                </a:lnTo>
                <a:lnTo>
                  <a:pt x="5240" y="4143"/>
                </a:lnTo>
                <a:lnTo>
                  <a:pt x="5160" y="4148"/>
                </a:lnTo>
                <a:lnTo>
                  <a:pt x="2670" y="4148"/>
                </a:lnTo>
                <a:lnTo>
                  <a:pt x="576" y="5348"/>
                </a:lnTo>
                <a:lnTo>
                  <a:pt x="551" y="5362"/>
                </a:lnTo>
                <a:lnTo>
                  <a:pt x="524" y="5369"/>
                </a:lnTo>
                <a:lnTo>
                  <a:pt x="498" y="5372"/>
                </a:lnTo>
                <a:lnTo>
                  <a:pt x="472" y="5369"/>
                </a:lnTo>
                <a:lnTo>
                  <a:pt x="445" y="5362"/>
                </a:lnTo>
                <a:lnTo>
                  <a:pt x="421" y="5349"/>
                </a:lnTo>
                <a:lnTo>
                  <a:pt x="400" y="5332"/>
                </a:lnTo>
                <a:lnTo>
                  <a:pt x="378" y="5307"/>
                </a:lnTo>
                <a:lnTo>
                  <a:pt x="364" y="5277"/>
                </a:lnTo>
                <a:lnTo>
                  <a:pt x="357" y="5247"/>
                </a:lnTo>
                <a:lnTo>
                  <a:pt x="357" y="5216"/>
                </a:lnTo>
                <a:lnTo>
                  <a:pt x="364" y="5184"/>
                </a:lnTo>
                <a:lnTo>
                  <a:pt x="378" y="5156"/>
                </a:lnTo>
                <a:lnTo>
                  <a:pt x="882" y="4148"/>
                </a:lnTo>
                <a:lnTo>
                  <a:pt x="635" y="4148"/>
                </a:lnTo>
                <a:lnTo>
                  <a:pt x="556" y="4143"/>
                </a:lnTo>
                <a:lnTo>
                  <a:pt x="479" y="4129"/>
                </a:lnTo>
                <a:lnTo>
                  <a:pt x="405" y="4106"/>
                </a:lnTo>
                <a:lnTo>
                  <a:pt x="336" y="4074"/>
                </a:lnTo>
                <a:lnTo>
                  <a:pt x="273" y="4034"/>
                </a:lnTo>
                <a:lnTo>
                  <a:pt x="213" y="3988"/>
                </a:lnTo>
                <a:lnTo>
                  <a:pt x="160" y="3935"/>
                </a:lnTo>
                <a:lnTo>
                  <a:pt x="114" y="3875"/>
                </a:lnTo>
                <a:lnTo>
                  <a:pt x="74" y="3812"/>
                </a:lnTo>
                <a:lnTo>
                  <a:pt x="42" y="3742"/>
                </a:lnTo>
                <a:lnTo>
                  <a:pt x="19" y="3669"/>
                </a:lnTo>
                <a:lnTo>
                  <a:pt x="5" y="3592"/>
                </a:lnTo>
                <a:lnTo>
                  <a:pt x="0" y="3513"/>
                </a:lnTo>
                <a:lnTo>
                  <a:pt x="0" y="635"/>
                </a:lnTo>
                <a:lnTo>
                  <a:pt x="5" y="556"/>
                </a:lnTo>
                <a:lnTo>
                  <a:pt x="19" y="478"/>
                </a:lnTo>
                <a:lnTo>
                  <a:pt x="42" y="406"/>
                </a:lnTo>
                <a:lnTo>
                  <a:pt x="74" y="338"/>
                </a:lnTo>
                <a:lnTo>
                  <a:pt x="114" y="273"/>
                </a:lnTo>
                <a:lnTo>
                  <a:pt x="160" y="215"/>
                </a:lnTo>
                <a:lnTo>
                  <a:pt x="213" y="160"/>
                </a:lnTo>
                <a:lnTo>
                  <a:pt x="273" y="114"/>
                </a:lnTo>
                <a:lnTo>
                  <a:pt x="336" y="76"/>
                </a:lnTo>
                <a:lnTo>
                  <a:pt x="405" y="44"/>
                </a:lnTo>
                <a:lnTo>
                  <a:pt x="479" y="19"/>
                </a:lnTo>
                <a:lnTo>
                  <a:pt x="556" y="5"/>
                </a:lnTo>
                <a:lnTo>
                  <a:pt x="63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160" name="Group 486"/>
          <p:cNvGrpSpPr>
            <a:grpSpLocks noChangeAspect="1"/>
          </p:cNvGrpSpPr>
          <p:nvPr/>
        </p:nvGrpSpPr>
        <p:grpSpPr bwMode="auto">
          <a:xfrm>
            <a:off x="2363920" y="4466411"/>
            <a:ext cx="186785" cy="188649"/>
            <a:chOff x="5666" y="-4552"/>
            <a:chExt cx="2905" cy="2934"/>
          </a:xfrm>
          <a:solidFill>
            <a:schemeClr val="tx1">
              <a:lumMod val="65000"/>
              <a:lumOff val="35000"/>
            </a:schemeClr>
          </a:solidFill>
        </p:grpSpPr>
        <p:sp>
          <p:nvSpPr>
            <p:cNvPr id="1163" name="Freeform 488"/>
            <p:cNvSpPr>
              <a:spLocks/>
            </p:cNvSpPr>
            <p:nvPr/>
          </p:nvSpPr>
          <p:spPr bwMode="auto">
            <a:xfrm>
              <a:off x="5666" y="-4514"/>
              <a:ext cx="436" cy="436"/>
            </a:xfrm>
            <a:custGeom>
              <a:avLst/>
              <a:gdLst>
                <a:gd name="T0" fmla="*/ 435 w 872"/>
                <a:gd name="T1" fmla="*/ 0 h 871"/>
                <a:gd name="T2" fmla="*/ 499 w 872"/>
                <a:gd name="T3" fmla="*/ 4 h 871"/>
                <a:gd name="T4" fmla="*/ 562 w 872"/>
                <a:gd name="T5" fmla="*/ 18 h 871"/>
                <a:gd name="T6" fmla="*/ 619 w 872"/>
                <a:gd name="T7" fmla="*/ 39 h 871"/>
                <a:gd name="T8" fmla="*/ 672 w 872"/>
                <a:gd name="T9" fmla="*/ 70 h 871"/>
                <a:gd name="T10" fmla="*/ 720 w 872"/>
                <a:gd name="T11" fmla="*/ 107 h 871"/>
                <a:gd name="T12" fmla="*/ 765 w 872"/>
                <a:gd name="T13" fmla="*/ 150 h 871"/>
                <a:gd name="T14" fmla="*/ 801 w 872"/>
                <a:gd name="T15" fmla="*/ 198 h 871"/>
                <a:gd name="T16" fmla="*/ 831 w 872"/>
                <a:gd name="T17" fmla="*/ 252 h 871"/>
                <a:gd name="T18" fmla="*/ 852 w 872"/>
                <a:gd name="T19" fmla="*/ 309 h 871"/>
                <a:gd name="T20" fmla="*/ 867 w 872"/>
                <a:gd name="T21" fmla="*/ 372 h 871"/>
                <a:gd name="T22" fmla="*/ 872 w 872"/>
                <a:gd name="T23" fmla="*/ 436 h 871"/>
                <a:gd name="T24" fmla="*/ 867 w 872"/>
                <a:gd name="T25" fmla="*/ 500 h 871"/>
                <a:gd name="T26" fmla="*/ 852 w 872"/>
                <a:gd name="T27" fmla="*/ 563 h 871"/>
                <a:gd name="T28" fmla="*/ 831 w 872"/>
                <a:gd name="T29" fmla="*/ 620 h 871"/>
                <a:gd name="T30" fmla="*/ 801 w 872"/>
                <a:gd name="T31" fmla="*/ 673 h 871"/>
                <a:gd name="T32" fmla="*/ 765 w 872"/>
                <a:gd name="T33" fmla="*/ 721 h 871"/>
                <a:gd name="T34" fmla="*/ 720 w 872"/>
                <a:gd name="T35" fmla="*/ 764 h 871"/>
                <a:gd name="T36" fmla="*/ 672 w 872"/>
                <a:gd name="T37" fmla="*/ 802 h 871"/>
                <a:gd name="T38" fmla="*/ 619 w 872"/>
                <a:gd name="T39" fmla="*/ 832 h 871"/>
                <a:gd name="T40" fmla="*/ 562 w 872"/>
                <a:gd name="T41" fmla="*/ 854 h 871"/>
                <a:gd name="T42" fmla="*/ 499 w 872"/>
                <a:gd name="T43" fmla="*/ 868 h 871"/>
                <a:gd name="T44" fmla="*/ 435 w 872"/>
                <a:gd name="T45" fmla="*/ 871 h 871"/>
                <a:gd name="T46" fmla="*/ 371 w 872"/>
                <a:gd name="T47" fmla="*/ 868 h 871"/>
                <a:gd name="T48" fmla="*/ 310 w 872"/>
                <a:gd name="T49" fmla="*/ 854 h 871"/>
                <a:gd name="T50" fmla="*/ 251 w 872"/>
                <a:gd name="T51" fmla="*/ 832 h 871"/>
                <a:gd name="T52" fmla="*/ 198 w 872"/>
                <a:gd name="T53" fmla="*/ 802 h 871"/>
                <a:gd name="T54" fmla="*/ 150 w 872"/>
                <a:gd name="T55" fmla="*/ 764 h 871"/>
                <a:gd name="T56" fmla="*/ 107 w 872"/>
                <a:gd name="T57" fmla="*/ 721 h 871"/>
                <a:gd name="T58" fmla="*/ 70 w 872"/>
                <a:gd name="T59" fmla="*/ 673 h 871"/>
                <a:gd name="T60" fmla="*/ 41 w 872"/>
                <a:gd name="T61" fmla="*/ 620 h 871"/>
                <a:gd name="T62" fmla="*/ 18 w 872"/>
                <a:gd name="T63" fmla="*/ 563 h 871"/>
                <a:gd name="T64" fmla="*/ 5 w 872"/>
                <a:gd name="T65" fmla="*/ 500 h 871"/>
                <a:gd name="T66" fmla="*/ 0 w 872"/>
                <a:gd name="T67" fmla="*/ 436 h 871"/>
                <a:gd name="T68" fmla="*/ 5 w 872"/>
                <a:gd name="T69" fmla="*/ 372 h 871"/>
                <a:gd name="T70" fmla="*/ 18 w 872"/>
                <a:gd name="T71" fmla="*/ 309 h 871"/>
                <a:gd name="T72" fmla="*/ 41 w 872"/>
                <a:gd name="T73" fmla="*/ 252 h 871"/>
                <a:gd name="T74" fmla="*/ 70 w 872"/>
                <a:gd name="T75" fmla="*/ 198 h 871"/>
                <a:gd name="T76" fmla="*/ 107 w 872"/>
                <a:gd name="T77" fmla="*/ 150 h 871"/>
                <a:gd name="T78" fmla="*/ 150 w 872"/>
                <a:gd name="T79" fmla="*/ 107 h 871"/>
                <a:gd name="T80" fmla="*/ 198 w 872"/>
                <a:gd name="T81" fmla="*/ 70 h 871"/>
                <a:gd name="T82" fmla="*/ 251 w 872"/>
                <a:gd name="T83" fmla="*/ 39 h 871"/>
                <a:gd name="T84" fmla="*/ 310 w 872"/>
                <a:gd name="T85" fmla="*/ 18 h 871"/>
                <a:gd name="T86" fmla="*/ 371 w 872"/>
                <a:gd name="T87" fmla="*/ 4 h 871"/>
                <a:gd name="T88" fmla="*/ 435 w 872"/>
                <a:gd name="T89"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2" h="871">
                  <a:moveTo>
                    <a:pt x="435" y="0"/>
                  </a:moveTo>
                  <a:lnTo>
                    <a:pt x="499" y="4"/>
                  </a:lnTo>
                  <a:lnTo>
                    <a:pt x="562" y="18"/>
                  </a:lnTo>
                  <a:lnTo>
                    <a:pt x="619" y="39"/>
                  </a:lnTo>
                  <a:lnTo>
                    <a:pt x="672" y="70"/>
                  </a:lnTo>
                  <a:lnTo>
                    <a:pt x="720" y="107"/>
                  </a:lnTo>
                  <a:lnTo>
                    <a:pt x="765" y="150"/>
                  </a:lnTo>
                  <a:lnTo>
                    <a:pt x="801" y="198"/>
                  </a:lnTo>
                  <a:lnTo>
                    <a:pt x="831" y="252"/>
                  </a:lnTo>
                  <a:lnTo>
                    <a:pt x="852" y="309"/>
                  </a:lnTo>
                  <a:lnTo>
                    <a:pt x="867" y="372"/>
                  </a:lnTo>
                  <a:lnTo>
                    <a:pt x="872" y="436"/>
                  </a:lnTo>
                  <a:lnTo>
                    <a:pt x="867" y="500"/>
                  </a:lnTo>
                  <a:lnTo>
                    <a:pt x="852" y="563"/>
                  </a:lnTo>
                  <a:lnTo>
                    <a:pt x="831" y="620"/>
                  </a:lnTo>
                  <a:lnTo>
                    <a:pt x="801" y="673"/>
                  </a:lnTo>
                  <a:lnTo>
                    <a:pt x="765" y="721"/>
                  </a:lnTo>
                  <a:lnTo>
                    <a:pt x="720" y="764"/>
                  </a:lnTo>
                  <a:lnTo>
                    <a:pt x="672" y="802"/>
                  </a:lnTo>
                  <a:lnTo>
                    <a:pt x="619" y="832"/>
                  </a:lnTo>
                  <a:lnTo>
                    <a:pt x="562" y="854"/>
                  </a:lnTo>
                  <a:lnTo>
                    <a:pt x="499" y="868"/>
                  </a:lnTo>
                  <a:lnTo>
                    <a:pt x="435" y="871"/>
                  </a:lnTo>
                  <a:lnTo>
                    <a:pt x="371" y="868"/>
                  </a:lnTo>
                  <a:lnTo>
                    <a:pt x="310" y="854"/>
                  </a:lnTo>
                  <a:lnTo>
                    <a:pt x="251" y="832"/>
                  </a:lnTo>
                  <a:lnTo>
                    <a:pt x="198" y="802"/>
                  </a:lnTo>
                  <a:lnTo>
                    <a:pt x="150" y="764"/>
                  </a:lnTo>
                  <a:lnTo>
                    <a:pt x="107" y="721"/>
                  </a:lnTo>
                  <a:lnTo>
                    <a:pt x="70" y="673"/>
                  </a:lnTo>
                  <a:lnTo>
                    <a:pt x="41" y="620"/>
                  </a:lnTo>
                  <a:lnTo>
                    <a:pt x="18" y="563"/>
                  </a:lnTo>
                  <a:lnTo>
                    <a:pt x="5" y="500"/>
                  </a:lnTo>
                  <a:lnTo>
                    <a:pt x="0" y="436"/>
                  </a:lnTo>
                  <a:lnTo>
                    <a:pt x="5" y="372"/>
                  </a:lnTo>
                  <a:lnTo>
                    <a:pt x="18" y="309"/>
                  </a:lnTo>
                  <a:lnTo>
                    <a:pt x="41" y="252"/>
                  </a:lnTo>
                  <a:lnTo>
                    <a:pt x="70" y="198"/>
                  </a:lnTo>
                  <a:lnTo>
                    <a:pt x="107" y="150"/>
                  </a:lnTo>
                  <a:lnTo>
                    <a:pt x="150" y="107"/>
                  </a:lnTo>
                  <a:lnTo>
                    <a:pt x="198" y="70"/>
                  </a:lnTo>
                  <a:lnTo>
                    <a:pt x="251" y="39"/>
                  </a:lnTo>
                  <a:lnTo>
                    <a:pt x="310" y="18"/>
                  </a:lnTo>
                  <a:lnTo>
                    <a:pt x="371" y="4"/>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4" name="Freeform 489"/>
            <p:cNvSpPr>
              <a:spLocks/>
            </p:cNvSpPr>
            <p:nvPr/>
          </p:nvSpPr>
          <p:spPr bwMode="auto">
            <a:xfrm>
              <a:off x="6341" y="-4552"/>
              <a:ext cx="2230" cy="512"/>
            </a:xfrm>
            <a:custGeom>
              <a:avLst/>
              <a:gdLst>
                <a:gd name="T0" fmla="*/ 512 w 4459"/>
                <a:gd name="T1" fmla="*/ 0 h 1025"/>
                <a:gd name="T2" fmla="*/ 3948 w 4459"/>
                <a:gd name="T3" fmla="*/ 0 h 1025"/>
                <a:gd name="T4" fmla="*/ 4022 w 4459"/>
                <a:gd name="T5" fmla="*/ 6 h 1025"/>
                <a:gd name="T6" fmla="*/ 4096 w 4459"/>
                <a:gd name="T7" fmla="*/ 22 h 1025"/>
                <a:gd name="T8" fmla="*/ 4163 w 4459"/>
                <a:gd name="T9" fmla="*/ 49 h 1025"/>
                <a:gd name="T10" fmla="*/ 4226 w 4459"/>
                <a:gd name="T11" fmla="*/ 82 h 1025"/>
                <a:gd name="T12" fmla="*/ 4283 w 4459"/>
                <a:gd name="T13" fmla="*/ 125 h 1025"/>
                <a:gd name="T14" fmla="*/ 4333 w 4459"/>
                <a:gd name="T15" fmla="*/ 177 h 1025"/>
                <a:gd name="T16" fmla="*/ 4375 w 4459"/>
                <a:gd name="T17" fmla="*/ 234 h 1025"/>
                <a:gd name="T18" fmla="*/ 4411 w 4459"/>
                <a:gd name="T19" fmla="*/ 297 h 1025"/>
                <a:gd name="T20" fmla="*/ 4436 w 4459"/>
                <a:gd name="T21" fmla="*/ 365 h 1025"/>
                <a:gd name="T22" fmla="*/ 4454 w 4459"/>
                <a:gd name="T23" fmla="*/ 438 h 1025"/>
                <a:gd name="T24" fmla="*/ 4459 w 4459"/>
                <a:gd name="T25" fmla="*/ 513 h 1025"/>
                <a:gd name="T26" fmla="*/ 4454 w 4459"/>
                <a:gd name="T27" fmla="*/ 588 h 1025"/>
                <a:gd name="T28" fmla="*/ 4436 w 4459"/>
                <a:gd name="T29" fmla="*/ 661 h 1025"/>
                <a:gd name="T30" fmla="*/ 4411 w 4459"/>
                <a:gd name="T31" fmla="*/ 729 h 1025"/>
                <a:gd name="T32" fmla="*/ 4375 w 4459"/>
                <a:gd name="T33" fmla="*/ 791 h 1025"/>
                <a:gd name="T34" fmla="*/ 4333 w 4459"/>
                <a:gd name="T35" fmla="*/ 848 h 1025"/>
                <a:gd name="T36" fmla="*/ 4283 w 4459"/>
                <a:gd name="T37" fmla="*/ 900 h 1025"/>
                <a:gd name="T38" fmla="*/ 4226 w 4459"/>
                <a:gd name="T39" fmla="*/ 943 h 1025"/>
                <a:gd name="T40" fmla="*/ 4163 w 4459"/>
                <a:gd name="T41" fmla="*/ 977 h 1025"/>
                <a:gd name="T42" fmla="*/ 4096 w 4459"/>
                <a:gd name="T43" fmla="*/ 1004 h 1025"/>
                <a:gd name="T44" fmla="*/ 4022 w 4459"/>
                <a:gd name="T45" fmla="*/ 1020 h 1025"/>
                <a:gd name="T46" fmla="*/ 3948 w 4459"/>
                <a:gd name="T47" fmla="*/ 1025 h 1025"/>
                <a:gd name="T48" fmla="*/ 512 w 4459"/>
                <a:gd name="T49" fmla="*/ 1025 h 1025"/>
                <a:gd name="T50" fmla="*/ 435 w 4459"/>
                <a:gd name="T51" fmla="*/ 1020 h 1025"/>
                <a:gd name="T52" fmla="*/ 364 w 4459"/>
                <a:gd name="T53" fmla="*/ 1004 h 1025"/>
                <a:gd name="T54" fmla="*/ 296 w 4459"/>
                <a:gd name="T55" fmla="*/ 977 h 1025"/>
                <a:gd name="T56" fmla="*/ 232 w 4459"/>
                <a:gd name="T57" fmla="*/ 943 h 1025"/>
                <a:gd name="T58" fmla="*/ 175 w 4459"/>
                <a:gd name="T59" fmla="*/ 900 h 1025"/>
                <a:gd name="T60" fmla="*/ 125 w 4459"/>
                <a:gd name="T61" fmla="*/ 848 h 1025"/>
                <a:gd name="T62" fmla="*/ 82 w 4459"/>
                <a:gd name="T63" fmla="*/ 791 h 1025"/>
                <a:gd name="T64" fmla="*/ 46 w 4459"/>
                <a:gd name="T65" fmla="*/ 729 h 1025"/>
                <a:gd name="T66" fmla="*/ 21 w 4459"/>
                <a:gd name="T67" fmla="*/ 661 h 1025"/>
                <a:gd name="T68" fmla="*/ 5 w 4459"/>
                <a:gd name="T69" fmla="*/ 588 h 1025"/>
                <a:gd name="T70" fmla="*/ 0 w 4459"/>
                <a:gd name="T71" fmla="*/ 513 h 1025"/>
                <a:gd name="T72" fmla="*/ 5 w 4459"/>
                <a:gd name="T73" fmla="*/ 438 h 1025"/>
                <a:gd name="T74" fmla="*/ 21 w 4459"/>
                <a:gd name="T75" fmla="*/ 365 h 1025"/>
                <a:gd name="T76" fmla="*/ 46 w 4459"/>
                <a:gd name="T77" fmla="*/ 297 h 1025"/>
                <a:gd name="T78" fmla="*/ 82 w 4459"/>
                <a:gd name="T79" fmla="*/ 234 h 1025"/>
                <a:gd name="T80" fmla="*/ 125 w 4459"/>
                <a:gd name="T81" fmla="*/ 177 h 1025"/>
                <a:gd name="T82" fmla="*/ 175 w 4459"/>
                <a:gd name="T83" fmla="*/ 125 h 1025"/>
                <a:gd name="T84" fmla="*/ 232 w 4459"/>
                <a:gd name="T85" fmla="*/ 82 h 1025"/>
                <a:gd name="T86" fmla="*/ 296 w 4459"/>
                <a:gd name="T87" fmla="*/ 49 h 1025"/>
                <a:gd name="T88" fmla="*/ 364 w 4459"/>
                <a:gd name="T89" fmla="*/ 22 h 1025"/>
                <a:gd name="T90" fmla="*/ 435 w 4459"/>
                <a:gd name="T91" fmla="*/ 6 h 1025"/>
                <a:gd name="T92" fmla="*/ 512 w 4459"/>
                <a:gd name="T93" fmla="*/ 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59" h="1025">
                  <a:moveTo>
                    <a:pt x="512" y="0"/>
                  </a:moveTo>
                  <a:lnTo>
                    <a:pt x="3948" y="0"/>
                  </a:lnTo>
                  <a:lnTo>
                    <a:pt x="4022" y="6"/>
                  </a:lnTo>
                  <a:lnTo>
                    <a:pt x="4096" y="22"/>
                  </a:lnTo>
                  <a:lnTo>
                    <a:pt x="4163" y="49"/>
                  </a:lnTo>
                  <a:lnTo>
                    <a:pt x="4226" y="82"/>
                  </a:lnTo>
                  <a:lnTo>
                    <a:pt x="4283" y="125"/>
                  </a:lnTo>
                  <a:lnTo>
                    <a:pt x="4333" y="177"/>
                  </a:lnTo>
                  <a:lnTo>
                    <a:pt x="4375" y="234"/>
                  </a:lnTo>
                  <a:lnTo>
                    <a:pt x="4411" y="297"/>
                  </a:lnTo>
                  <a:lnTo>
                    <a:pt x="4436" y="365"/>
                  </a:lnTo>
                  <a:lnTo>
                    <a:pt x="4454" y="438"/>
                  </a:lnTo>
                  <a:lnTo>
                    <a:pt x="4459" y="513"/>
                  </a:lnTo>
                  <a:lnTo>
                    <a:pt x="4454" y="588"/>
                  </a:lnTo>
                  <a:lnTo>
                    <a:pt x="4436" y="661"/>
                  </a:lnTo>
                  <a:lnTo>
                    <a:pt x="4411" y="729"/>
                  </a:lnTo>
                  <a:lnTo>
                    <a:pt x="4375" y="791"/>
                  </a:lnTo>
                  <a:lnTo>
                    <a:pt x="4333" y="848"/>
                  </a:lnTo>
                  <a:lnTo>
                    <a:pt x="4283" y="900"/>
                  </a:lnTo>
                  <a:lnTo>
                    <a:pt x="4226" y="943"/>
                  </a:lnTo>
                  <a:lnTo>
                    <a:pt x="4163" y="977"/>
                  </a:lnTo>
                  <a:lnTo>
                    <a:pt x="4096" y="1004"/>
                  </a:lnTo>
                  <a:lnTo>
                    <a:pt x="4022" y="1020"/>
                  </a:lnTo>
                  <a:lnTo>
                    <a:pt x="3948" y="1025"/>
                  </a:lnTo>
                  <a:lnTo>
                    <a:pt x="512" y="1025"/>
                  </a:lnTo>
                  <a:lnTo>
                    <a:pt x="435" y="1020"/>
                  </a:lnTo>
                  <a:lnTo>
                    <a:pt x="364" y="1004"/>
                  </a:lnTo>
                  <a:lnTo>
                    <a:pt x="296" y="977"/>
                  </a:lnTo>
                  <a:lnTo>
                    <a:pt x="232" y="943"/>
                  </a:lnTo>
                  <a:lnTo>
                    <a:pt x="175" y="900"/>
                  </a:lnTo>
                  <a:lnTo>
                    <a:pt x="125" y="848"/>
                  </a:lnTo>
                  <a:lnTo>
                    <a:pt x="82" y="791"/>
                  </a:lnTo>
                  <a:lnTo>
                    <a:pt x="46" y="729"/>
                  </a:lnTo>
                  <a:lnTo>
                    <a:pt x="21" y="661"/>
                  </a:lnTo>
                  <a:lnTo>
                    <a:pt x="5" y="588"/>
                  </a:lnTo>
                  <a:lnTo>
                    <a:pt x="0" y="513"/>
                  </a:lnTo>
                  <a:lnTo>
                    <a:pt x="5" y="438"/>
                  </a:lnTo>
                  <a:lnTo>
                    <a:pt x="21" y="365"/>
                  </a:lnTo>
                  <a:lnTo>
                    <a:pt x="46" y="297"/>
                  </a:lnTo>
                  <a:lnTo>
                    <a:pt x="82" y="234"/>
                  </a:lnTo>
                  <a:lnTo>
                    <a:pt x="125" y="177"/>
                  </a:lnTo>
                  <a:lnTo>
                    <a:pt x="175" y="125"/>
                  </a:lnTo>
                  <a:lnTo>
                    <a:pt x="232" y="82"/>
                  </a:lnTo>
                  <a:lnTo>
                    <a:pt x="296" y="49"/>
                  </a:lnTo>
                  <a:lnTo>
                    <a:pt x="364" y="22"/>
                  </a:lnTo>
                  <a:lnTo>
                    <a:pt x="435" y="6"/>
                  </a:lnTo>
                  <a:lnTo>
                    <a:pt x="5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5" name="Freeform 490"/>
            <p:cNvSpPr>
              <a:spLocks/>
            </p:cNvSpPr>
            <p:nvPr/>
          </p:nvSpPr>
          <p:spPr bwMode="auto">
            <a:xfrm>
              <a:off x="5666" y="-3707"/>
              <a:ext cx="436" cy="437"/>
            </a:xfrm>
            <a:custGeom>
              <a:avLst/>
              <a:gdLst>
                <a:gd name="T0" fmla="*/ 435 w 872"/>
                <a:gd name="T1" fmla="*/ 0 h 873"/>
                <a:gd name="T2" fmla="*/ 499 w 872"/>
                <a:gd name="T3" fmla="*/ 6 h 873"/>
                <a:gd name="T4" fmla="*/ 562 w 872"/>
                <a:gd name="T5" fmla="*/ 18 h 873"/>
                <a:gd name="T6" fmla="*/ 619 w 872"/>
                <a:gd name="T7" fmla="*/ 41 h 873"/>
                <a:gd name="T8" fmla="*/ 672 w 872"/>
                <a:gd name="T9" fmla="*/ 70 h 873"/>
                <a:gd name="T10" fmla="*/ 720 w 872"/>
                <a:gd name="T11" fmla="*/ 107 h 873"/>
                <a:gd name="T12" fmla="*/ 765 w 872"/>
                <a:gd name="T13" fmla="*/ 150 h 873"/>
                <a:gd name="T14" fmla="*/ 801 w 872"/>
                <a:gd name="T15" fmla="*/ 198 h 873"/>
                <a:gd name="T16" fmla="*/ 831 w 872"/>
                <a:gd name="T17" fmla="*/ 252 h 873"/>
                <a:gd name="T18" fmla="*/ 852 w 872"/>
                <a:gd name="T19" fmla="*/ 311 h 873"/>
                <a:gd name="T20" fmla="*/ 867 w 872"/>
                <a:gd name="T21" fmla="*/ 372 h 873"/>
                <a:gd name="T22" fmla="*/ 872 w 872"/>
                <a:gd name="T23" fmla="*/ 436 h 873"/>
                <a:gd name="T24" fmla="*/ 867 w 872"/>
                <a:gd name="T25" fmla="*/ 500 h 873"/>
                <a:gd name="T26" fmla="*/ 852 w 872"/>
                <a:gd name="T27" fmla="*/ 563 h 873"/>
                <a:gd name="T28" fmla="*/ 831 w 872"/>
                <a:gd name="T29" fmla="*/ 620 h 873"/>
                <a:gd name="T30" fmla="*/ 801 w 872"/>
                <a:gd name="T31" fmla="*/ 673 h 873"/>
                <a:gd name="T32" fmla="*/ 765 w 872"/>
                <a:gd name="T33" fmla="*/ 723 h 873"/>
                <a:gd name="T34" fmla="*/ 720 w 872"/>
                <a:gd name="T35" fmla="*/ 766 h 873"/>
                <a:gd name="T36" fmla="*/ 672 w 872"/>
                <a:gd name="T37" fmla="*/ 802 h 873"/>
                <a:gd name="T38" fmla="*/ 619 w 872"/>
                <a:gd name="T39" fmla="*/ 832 h 873"/>
                <a:gd name="T40" fmla="*/ 562 w 872"/>
                <a:gd name="T41" fmla="*/ 854 h 873"/>
                <a:gd name="T42" fmla="*/ 499 w 872"/>
                <a:gd name="T43" fmla="*/ 868 h 873"/>
                <a:gd name="T44" fmla="*/ 435 w 872"/>
                <a:gd name="T45" fmla="*/ 873 h 873"/>
                <a:gd name="T46" fmla="*/ 371 w 872"/>
                <a:gd name="T47" fmla="*/ 868 h 873"/>
                <a:gd name="T48" fmla="*/ 310 w 872"/>
                <a:gd name="T49" fmla="*/ 854 h 873"/>
                <a:gd name="T50" fmla="*/ 251 w 872"/>
                <a:gd name="T51" fmla="*/ 832 h 873"/>
                <a:gd name="T52" fmla="*/ 198 w 872"/>
                <a:gd name="T53" fmla="*/ 802 h 873"/>
                <a:gd name="T54" fmla="*/ 150 w 872"/>
                <a:gd name="T55" fmla="*/ 766 h 873"/>
                <a:gd name="T56" fmla="*/ 107 w 872"/>
                <a:gd name="T57" fmla="*/ 723 h 873"/>
                <a:gd name="T58" fmla="*/ 70 w 872"/>
                <a:gd name="T59" fmla="*/ 673 h 873"/>
                <a:gd name="T60" fmla="*/ 41 w 872"/>
                <a:gd name="T61" fmla="*/ 620 h 873"/>
                <a:gd name="T62" fmla="*/ 18 w 872"/>
                <a:gd name="T63" fmla="*/ 563 h 873"/>
                <a:gd name="T64" fmla="*/ 5 w 872"/>
                <a:gd name="T65" fmla="*/ 500 h 873"/>
                <a:gd name="T66" fmla="*/ 0 w 872"/>
                <a:gd name="T67" fmla="*/ 436 h 873"/>
                <a:gd name="T68" fmla="*/ 5 w 872"/>
                <a:gd name="T69" fmla="*/ 372 h 873"/>
                <a:gd name="T70" fmla="*/ 18 w 872"/>
                <a:gd name="T71" fmla="*/ 311 h 873"/>
                <a:gd name="T72" fmla="*/ 41 w 872"/>
                <a:gd name="T73" fmla="*/ 252 h 873"/>
                <a:gd name="T74" fmla="*/ 70 w 872"/>
                <a:gd name="T75" fmla="*/ 198 h 873"/>
                <a:gd name="T76" fmla="*/ 107 w 872"/>
                <a:gd name="T77" fmla="*/ 150 h 873"/>
                <a:gd name="T78" fmla="*/ 150 w 872"/>
                <a:gd name="T79" fmla="*/ 107 h 873"/>
                <a:gd name="T80" fmla="*/ 198 w 872"/>
                <a:gd name="T81" fmla="*/ 70 h 873"/>
                <a:gd name="T82" fmla="*/ 251 w 872"/>
                <a:gd name="T83" fmla="*/ 41 h 873"/>
                <a:gd name="T84" fmla="*/ 310 w 872"/>
                <a:gd name="T85" fmla="*/ 18 h 873"/>
                <a:gd name="T86" fmla="*/ 371 w 872"/>
                <a:gd name="T87" fmla="*/ 6 h 873"/>
                <a:gd name="T88" fmla="*/ 435 w 872"/>
                <a:gd name="T89" fmla="*/ 0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2" h="873">
                  <a:moveTo>
                    <a:pt x="435" y="0"/>
                  </a:moveTo>
                  <a:lnTo>
                    <a:pt x="499" y="6"/>
                  </a:lnTo>
                  <a:lnTo>
                    <a:pt x="562" y="18"/>
                  </a:lnTo>
                  <a:lnTo>
                    <a:pt x="619" y="41"/>
                  </a:lnTo>
                  <a:lnTo>
                    <a:pt x="672" y="70"/>
                  </a:lnTo>
                  <a:lnTo>
                    <a:pt x="720" y="107"/>
                  </a:lnTo>
                  <a:lnTo>
                    <a:pt x="765" y="150"/>
                  </a:lnTo>
                  <a:lnTo>
                    <a:pt x="801" y="198"/>
                  </a:lnTo>
                  <a:lnTo>
                    <a:pt x="831" y="252"/>
                  </a:lnTo>
                  <a:lnTo>
                    <a:pt x="852" y="311"/>
                  </a:lnTo>
                  <a:lnTo>
                    <a:pt x="867" y="372"/>
                  </a:lnTo>
                  <a:lnTo>
                    <a:pt x="872" y="436"/>
                  </a:lnTo>
                  <a:lnTo>
                    <a:pt x="867" y="500"/>
                  </a:lnTo>
                  <a:lnTo>
                    <a:pt x="852" y="563"/>
                  </a:lnTo>
                  <a:lnTo>
                    <a:pt x="831" y="620"/>
                  </a:lnTo>
                  <a:lnTo>
                    <a:pt x="801" y="673"/>
                  </a:lnTo>
                  <a:lnTo>
                    <a:pt x="765" y="723"/>
                  </a:lnTo>
                  <a:lnTo>
                    <a:pt x="720" y="766"/>
                  </a:lnTo>
                  <a:lnTo>
                    <a:pt x="672" y="802"/>
                  </a:lnTo>
                  <a:lnTo>
                    <a:pt x="619" y="832"/>
                  </a:lnTo>
                  <a:lnTo>
                    <a:pt x="562" y="854"/>
                  </a:lnTo>
                  <a:lnTo>
                    <a:pt x="499" y="868"/>
                  </a:lnTo>
                  <a:lnTo>
                    <a:pt x="435" y="873"/>
                  </a:lnTo>
                  <a:lnTo>
                    <a:pt x="371" y="868"/>
                  </a:lnTo>
                  <a:lnTo>
                    <a:pt x="310" y="854"/>
                  </a:lnTo>
                  <a:lnTo>
                    <a:pt x="251" y="832"/>
                  </a:lnTo>
                  <a:lnTo>
                    <a:pt x="198" y="802"/>
                  </a:lnTo>
                  <a:lnTo>
                    <a:pt x="150" y="766"/>
                  </a:lnTo>
                  <a:lnTo>
                    <a:pt x="107" y="723"/>
                  </a:lnTo>
                  <a:lnTo>
                    <a:pt x="70" y="673"/>
                  </a:lnTo>
                  <a:lnTo>
                    <a:pt x="41" y="620"/>
                  </a:lnTo>
                  <a:lnTo>
                    <a:pt x="18" y="563"/>
                  </a:lnTo>
                  <a:lnTo>
                    <a:pt x="5" y="500"/>
                  </a:lnTo>
                  <a:lnTo>
                    <a:pt x="0" y="436"/>
                  </a:lnTo>
                  <a:lnTo>
                    <a:pt x="5" y="372"/>
                  </a:lnTo>
                  <a:lnTo>
                    <a:pt x="18" y="311"/>
                  </a:lnTo>
                  <a:lnTo>
                    <a:pt x="41" y="252"/>
                  </a:lnTo>
                  <a:lnTo>
                    <a:pt x="70" y="198"/>
                  </a:lnTo>
                  <a:lnTo>
                    <a:pt x="107" y="150"/>
                  </a:lnTo>
                  <a:lnTo>
                    <a:pt x="150" y="107"/>
                  </a:lnTo>
                  <a:lnTo>
                    <a:pt x="198" y="70"/>
                  </a:lnTo>
                  <a:lnTo>
                    <a:pt x="251" y="41"/>
                  </a:lnTo>
                  <a:lnTo>
                    <a:pt x="310" y="18"/>
                  </a:lnTo>
                  <a:lnTo>
                    <a:pt x="371" y="6"/>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6" name="Freeform 491"/>
            <p:cNvSpPr>
              <a:spLocks/>
            </p:cNvSpPr>
            <p:nvPr/>
          </p:nvSpPr>
          <p:spPr bwMode="auto">
            <a:xfrm>
              <a:off x="6341" y="-3745"/>
              <a:ext cx="2230" cy="512"/>
            </a:xfrm>
            <a:custGeom>
              <a:avLst/>
              <a:gdLst>
                <a:gd name="T0" fmla="*/ 512 w 4459"/>
                <a:gd name="T1" fmla="*/ 0 h 1025"/>
                <a:gd name="T2" fmla="*/ 3948 w 4459"/>
                <a:gd name="T3" fmla="*/ 0 h 1025"/>
                <a:gd name="T4" fmla="*/ 4022 w 4459"/>
                <a:gd name="T5" fmla="*/ 8 h 1025"/>
                <a:gd name="T6" fmla="*/ 4096 w 4459"/>
                <a:gd name="T7" fmla="*/ 24 h 1025"/>
                <a:gd name="T8" fmla="*/ 4163 w 4459"/>
                <a:gd name="T9" fmla="*/ 49 h 1025"/>
                <a:gd name="T10" fmla="*/ 4226 w 4459"/>
                <a:gd name="T11" fmla="*/ 84 h 1025"/>
                <a:gd name="T12" fmla="*/ 4283 w 4459"/>
                <a:gd name="T13" fmla="*/ 127 h 1025"/>
                <a:gd name="T14" fmla="*/ 4333 w 4459"/>
                <a:gd name="T15" fmla="*/ 177 h 1025"/>
                <a:gd name="T16" fmla="*/ 4375 w 4459"/>
                <a:gd name="T17" fmla="*/ 234 h 1025"/>
                <a:gd name="T18" fmla="*/ 4411 w 4459"/>
                <a:gd name="T19" fmla="*/ 297 h 1025"/>
                <a:gd name="T20" fmla="*/ 4436 w 4459"/>
                <a:gd name="T21" fmla="*/ 366 h 1025"/>
                <a:gd name="T22" fmla="*/ 4454 w 4459"/>
                <a:gd name="T23" fmla="*/ 438 h 1025"/>
                <a:gd name="T24" fmla="*/ 4459 w 4459"/>
                <a:gd name="T25" fmla="*/ 513 h 1025"/>
                <a:gd name="T26" fmla="*/ 4454 w 4459"/>
                <a:gd name="T27" fmla="*/ 590 h 1025"/>
                <a:gd name="T28" fmla="*/ 4436 w 4459"/>
                <a:gd name="T29" fmla="*/ 661 h 1025"/>
                <a:gd name="T30" fmla="*/ 4411 w 4459"/>
                <a:gd name="T31" fmla="*/ 729 h 1025"/>
                <a:gd name="T32" fmla="*/ 4375 w 4459"/>
                <a:gd name="T33" fmla="*/ 793 h 1025"/>
                <a:gd name="T34" fmla="*/ 4333 w 4459"/>
                <a:gd name="T35" fmla="*/ 850 h 1025"/>
                <a:gd name="T36" fmla="*/ 4283 w 4459"/>
                <a:gd name="T37" fmla="*/ 900 h 1025"/>
                <a:gd name="T38" fmla="*/ 4226 w 4459"/>
                <a:gd name="T39" fmla="*/ 943 h 1025"/>
                <a:gd name="T40" fmla="*/ 4163 w 4459"/>
                <a:gd name="T41" fmla="*/ 979 h 1025"/>
                <a:gd name="T42" fmla="*/ 4096 w 4459"/>
                <a:gd name="T43" fmla="*/ 1004 h 1025"/>
                <a:gd name="T44" fmla="*/ 4022 w 4459"/>
                <a:gd name="T45" fmla="*/ 1020 h 1025"/>
                <a:gd name="T46" fmla="*/ 3948 w 4459"/>
                <a:gd name="T47" fmla="*/ 1025 h 1025"/>
                <a:gd name="T48" fmla="*/ 512 w 4459"/>
                <a:gd name="T49" fmla="*/ 1025 h 1025"/>
                <a:gd name="T50" fmla="*/ 435 w 4459"/>
                <a:gd name="T51" fmla="*/ 1020 h 1025"/>
                <a:gd name="T52" fmla="*/ 364 w 4459"/>
                <a:gd name="T53" fmla="*/ 1004 h 1025"/>
                <a:gd name="T54" fmla="*/ 296 w 4459"/>
                <a:gd name="T55" fmla="*/ 979 h 1025"/>
                <a:gd name="T56" fmla="*/ 232 w 4459"/>
                <a:gd name="T57" fmla="*/ 943 h 1025"/>
                <a:gd name="T58" fmla="*/ 175 w 4459"/>
                <a:gd name="T59" fmla="*/ 900 h 1025"/>
                <a:gd name="T60" fmla="*/ 125 w 4459"/>
                <a:gd name="T61" fmla="*/ 850 h 1025"/>
                <a:gd name="T62" fmla="*/ 82 w 4459"/>
                <a:gd name="T63" fmla="*/ 793 h 1025"/>
                <a:gd name="T64" fmla="*/ 46 w 4459"/>
                <a:gd name="T65" fmla="*/ 729 h 1025"/>
                <a:gd name="T66" fmla="*/ 21 w 4459"/>
                <a:gd name="T67" fmla="*/ 661 h 1025"/>
                <a:gd name="T68" fmla="*/ 5 w 4459"/>
                <a:gd name="T69" fmla="*/ 590 h 1025"/>
                <a:gd name="T70" fmla="*/ 0 w 4459"/>
                <a:gd name="T71" fmla="*/ 513 h 1025"/>
                <a:gd name="T72" fmla="*/ 5 w 4459"/>
                <a:gd name="T73" fmla="*/ 438 h 1025"/>
                <a:gd name="T74" fmla="*/ 21 w 4459"/>
                <a:gd name="T75" fmla="*/ 366 h 1025"/>
                <a:gd name="T76" fmla="*/ 46 w 4459"/>
                <a:gd name="T77" fmla="*/ 297 h 1025"/>
                <a:gd name="T78" fmla="*/ 82 w 4459"/>
                <a:gd name="T79" fmla="*/ 234 h 1025"/>
                <a:gd name="T80" fmla="*/ 125 w 4459"/>
                <a:gd name="T81" fmla="*/ 177 h 1025"/>
                <a:gd name="T82" fmla="*/ 175 w 4459"/>
                <a:gd name="T83" fmla="*/ 127 h 1025"/>
                <a:gd name="T84" fmla="*/ 232 w 4459"/>
                <a:gd name="T85" fmla="*/ 84 h 1025"/>
                <a:gd name="T86" fmla="*/ 296 w 4459"/>
                <a:gd name="T87" fmla="*/ 49 h 1025"/>
                <a:gd name="T88" fmla="*/ 364 w 4459"/>
                <a:gd name="T89" fmla="*/ 24 h 1025"/>
                <a:gd name="T90" fmla="*/ 435 w 4459"/>
                <a:gd name="T91" fmla="*/ 8 h 1025"/>
                <a:gd name="T92" fmla="*/ 512 w 4459"/>
                <a:gd name="T93" fmla="*/ 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59" h="1025">
                  <a:moveTo>
                    <a:pt x="512" y="0"/>
                  </a:moveTo>
                  <a:lnTo>
                    <a:pt x="3948" y="0"/>
                  </a:lnTo>
                  <a:lnTo>
                    <a:pt x="4022" y="8"/>
                  </a:lnTo>
                  <a:lnTo>
                    <a:pt x="4096" y="24"/>
                  </a:lnTo>
                  <a:lnTo>
                    <a:pt x="4163" y="49"/>
                  </a:lnTo>
                  <a:lnTo>
                    <a:pt x="4226" y="84"/>
                  </a:lnTo>
                  <a:lnTo>
                    <a:pt x="4283" y="127"/>
                  </a:lnTo>
                  <a:lnTo>
                    <a:pt x="4333" y="177"/>
                  </a:lnTo>
                  <a:lnTo>
                    <a:pt x="4375" y="234"/>
                  </a:lnTo>
                  <a:lnTo>
                    <a:pt x="4411" y="297"/>
                  </a:lnTo>
                  <a:lnTo>
                    <a:pt x="4436" y="366"/>
                  </a:lnTo>
                  <a:lnTo>
                    <a:pt x="4454" y="438"/>
                  </a:lnTo>
                  <a:lnTo>
                    <a:pt x="4459" y="513"/>
                  </a:lnTo>
                  <a:lnTo>
                    <a:pt x="4454" y="590"/>
                  </a:lnTo>
                  <a:lnTo>
                    <a:pt x="4436" y="661"/>
                  </a:lnTo>
                  <a:lnTo>
                    <a:pt x="4411" y="729"/>
                  </a:lnTo>
                  <a:lnTo>
                    <a:pt x="4375" y="793"/>
                  </a:lnTo>
                  <a:lnTo>
                    <a:pt x="4333" y="850"/>
                  </a:lnTo>
                  <a:lnTo>
                    <a:pt x="4283" y="900"/>
                  </a:lnTo>
                  <a:lnTo>
                    <a:pt x="4226" y="943"/>
                  </a:lnTo>
                  <a:lnTo>
                    <a:pt x="4163" y="979"/>
                  </a:lnTo>
                  <a:lnTo>
                    <a:pt x="4096" y="1004"/>
                  </a:lnTo>
                  <a:lnTo>
                    <a:pt x="4022" y="1020"/>
                  </a:lnTo>
                  <a:lnTo>
                    <a:pt x="3948" y="1025"/>
                  </a:lnTo>
                  <a:lnTo>
                    <a:pt x="512" y="1025"/>
                  </a:lnTo>
                  <a:lnTo>
                    <a:pt x="435" y="1020"/>
                  </a:lnTo>
                  <a:lnTo>
                    <a:pt x="364" y="1004"/>
                  </a:lnTo>
                  <a:lnTo>
                    <a:pt x="296" y="979"/>
                  </a:lnTo>
                  <a:lnTo>
                    <a:pt x="232" y="943"/>
                  </a:lnTo>
                  <a:lnTo>
                    <a:pt x="175" y="900"/>
                  </a:lnTo>
                  <a:lnTo>
                    <a:pt x="125" y="850"/>
                  </a:lnTo>
                  <a:lnTo>
                    <a:pt x="82" y="793"/>
                  </a:lnTo>
                  <a:lnTo>
                    <a:pt x="46" y="729"/>
                  </a:lnTo>
                  <a:lnTo>
                    <a:pt x="21" y="661"/>
                  </a:lnTo>
                  <a:lnTo>
                    <a:pt x="5" y="590"/>
                  </a:lnTo>
                  <a:lnTo>
                    <a:pt x="0" y="513"/>
                  </a:lnTo>
                  <a:lnTo>
                    <a:pt x="5" y="438"/>
                  </a:lnTo>
                  <a:lnTo>
                    <a:pt x="21" y="366"/>
                  </a:lnTo>
                  <a:lnTo>
                    <a:pt x="46" y="297"/>
                  </a:lnTo>
                  <a:lnTo>
                    <a:pt x="82" y="234"/>
                  </a:lnTo>
                  <a:lnTo>
                    <a:pt x="125" y="177"/>
                  </a:lnTo>
                  <a:lnTo>
                    <a:pt x="175" y="127"/>
                  </a:lnTo>
                  <a:lnTo>
                    <a:pt x="232" y="84"/>
                  </a:lnTo>
                  <a:lnTo>
                    <a:pt x="296" y="49"/>
                  </a:lnTo>
                  <a:lnTo>
                    <a:pt x="364" y="24"/>
                  </a:lnTo>
                  <a:lnTo>
                    <a:pt x="435" y="8"/>
                  </a:lnTo>
                  <a:lnTo>
                    <a:pt x="5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7" name="Freeform 492"/>
            <p:cNvSpPr>
              <a:spLocks/>
            </p:cNvSpPr>
            <p:nvPr/>
          </p:nvSpPr>
          <p:spPr bwMode="auto">
            <a:xfrm>
              <a:off x="5666" y="-2900"/>
              <a:ext cx="436" cy="437"/>
            </a:xfrm>
            <a:custGeom>
              <a:avLst/>
              <a:gdLst>
                <a:gd name="T0" fmla="*/ 435 w 872"/>
                <a:gd name="T1" fmla="*/ 0 h 873"/>
                <a:gd name="T2" fmla="*/ 499 w 872"/>
                <a:gd name="T3" fmla="*/ 6 h 873"/>
                <a:gd name="T4" fmla="*/ 562 w 872"/>
                <a:gd name="T5" fmla="*/ 20 h 873"/>
                <a:gd name="T6" fmla="*/ 619 w 872"/>
                <a:gd name="T7" fmla="*/ 41 h 873"/>
                <a:gd name="T8" fmla="*/ 672 w 872"/>
                <a:gd name="T9" fmla="*/ 72 h 873"/>
                <a:gd name="T10" fmla="*/ 720 w 872"/>
                <a:gd name="T11" fmla="*/ 107 h 873"/>
                <a:gd name="T12" fmla="*/ 765 w 872"/>
                <a:gd name="T13" fmla="*/ 150 h 873"/>
                <a:gd name="T14" fmla="*/ 801 w 872"/>
                <a:gd name="T15" fmla="*/ 200 h 873"/>
                <a:gd name="T16" fmla="*/ 831 w 872"/>
                <a:gd name="T17" fmla="*/ 254 h 873"/>
                <a:gd name="T18" fmla="*/ 852 w 872"/>
                <a:gd name="T19" fmla="*/ 311 h 873"/>
                <a:gd name="T20" fmla="*/ 867 w 872"/>
                <a:gd name="T21" fmla="*/ 373 h 873"/>
                <a:gd name="T22" fmla="*/ 872 w 872"/>
                <a:gd name="T23" fmla="*/ 438 h 873"/>
                <a:gd name="T24" fmla="*/ 867 w 872"/>
                <a:gd name="T25" fmla="*/ 502 h 873"/>
                <a:gd name="T26" fmla="*/ 852 w 872"/>
                <a:gd name="T27" fmla="*/ 563 h 873"/>
                <a:gd name="T28" fmla="*/ 831 w 872"/>
                <a:gd name="T29" fmla="*/ 622 h 873"/>
                <a:gd name="T30" fmla="*/ 801 w 872"/>
                <a:gd name="T31" fmla="*/ 675 h 873"/>
                <a:gd name="T32" fmla="*/ 765 w 872"/>
                <a:gd name="T33" fmla="*/ 723 h 873"/>
                <a:gd name="T34" fmla="*/ 720 w 872"/>
                <a:gd name="T35" fmla="*/ 766 h 873"/>
                <a:gd name="T36" fmla="*/ 672 w 872"/>
                <a:gd name="T37" fmla="*/ 804 h 873"/>
                <a:gd name="T38" fmla="*/ 619 w 872"/>
                <a:gd name="T39" fmla="*/ 832 h 873"/>
                <a:gd name="T40" fmla="*/ 562 w 872"/>
                <a:gd name="T41" fmla="*/ 855 h 873"/>
                <a:gd name="T42" fmla="*/ 499 w 872"/>
                <a:gd name="T43" fmla="*/ 868 h 873"/>
                <a:gd name="T44" fmla="*/ 435 w 872"/>
                <a:gd name="T45" fmla="*/ 873 h 873"/>
                <a:gd name="T46" fmla="*/ 371 w 872"/>
                <a:gd name="T47" fmla="*/ 868 h 873"/>
                <a:gd name="T48" fmla="*/ 310 w 872"/>
                <a:gd name="T49" fmla="*/ 855 h 873"/>
                <a:gd name="T50" fmla="*/ 251 w 872"/>
                <a:gd name="T51" fmla="*/ 832 h 873"/>
                <a:gd name="T52" fmla="*/ 198 w 872"/>
                <a:gd name="T53" fmla="*/ 804 h 873"/>
                <a:gd name="T54" fmla="*/ 150 w 872"/>
                <a:gd name="T55" fmla="*/ 766 h 873"/>
                <a:gd name="T56" fmla="*/ 107 w 872"/>
                <a:gd name="T57" fmla="*/ 723 h 873"/>
                <a:gd name="T58" fmla="*/ 70 w 872"/>
                <a:gd name="T59" fmla="*/ 675 h 873"/>
                <a:gd name="T60" fmla="*/ 41 w 872"/>
                <a:gd name="T61" fmla="*/ 622 h 873"/>
                <a:gd name="T62" fmla="*/ 18 w 872"/>
                <a:gd name="T63" fmla="*/ 563 h 873"/>
                <a:gd name="T64" fmla="*/ 5 w 872"/>
                <a:gd name="T65" fmla="*/ 502 h 873"/>
                <a:gd name="T66" fmla="*/ 0 w 872"/>
                <a:gd name="T67" fmla="*/ 438 h 873"/>
                <a:gd name="T68" fmla="*/ 5 w 872"/>
                <a:gd name="T69" fmla="*/ 373 h 873"/>
                <a:gd name="T70" fmla="*/ 18 w 872"/>
                <a:gd name="T71" fmla="*/ 311 h 873"/>
                <a:gd name="T72" fmla="*/ 41 w 872"/>
                <a:gd name="T73" fmla="*/ 254 h 873"/>
                <a:gd name="T74" fmla="*/ 70 w 872"/>
                <a:gd name="T75" fmla="*/ 200 h 873"/>
                <a:gd name="T76" fmla="*/ 107 w 872"/>
                <a:gd name="T77" fmla="*/ 150 h 873"/>
                <a:gd name="T78" fmla="*/ 150 w 872"/>
                <a:gd name="T79" fmla="*/ 107 h 873"/>
                <a:gd name="T80" fmla="*/ 198 w 872"/>
                <a:gd name="T81" fmla="*/ 72 h 873"/>
                <a:gd name="T82" fmla="*/ 251 w 872"/>
                <a:gd name="T83" fmla="*/ 41 h 873"/>
                <a:gd name="T84" fmla="*/ 310 w 872"/>
                <a:gd name="T85" fmla="*/ 20 h 873"/>
                <a:gd name="T86" fmla="*/ 371 w 872"/>
                <a:gd name="T87" fmla="*/ 6 h 873"/>
                <a:gd name="T88" fmla="*/ 435 w 872"/>
                <a:gd name="T89" fmla="*/ 0 h 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2" h="873">
                  <a:moveTo>
                    <a:pt x="435" y="0"/>
                  </a:moveTo>
                  <a:lnTo>
                    <a:pt x="499" y="6"/>
                  </a:lnTo>
                  <a:lnTo>
                    <a:pt x="562" y="20"/>
                  </a:lnTo>
                  <a:lnTo>
                    <a:pt x="619" y="41"/>
                  </a:lnTo>
                  <a:lnTo>
                    <a:pt x="672" y="72"/>
                  </a:lnTo>
                  <a:lnTo>
                    <a:pt x="720" y="107"/>
                  </a:lnTo>
                  <a:lnTo>
                    <a:pt x="765" y="150"/>
                  </a:lnTo>
                  <a:lnTo>
                    <a:pt x="801" y="200"/>
                  </a:lnTo>
                  <a:lnTo>
                    <a:pt x="831" y="254"/>
                  </a:lnTo>
                  <a:lnTo>
                    <a:pt x="852" y="311"/>
                  </a:lnTo>
                  <a:lnTo>
                    <a:pt x="867" y="373"/>
                  </a:lnTo>
                  <a:lnTo>
                    <a:pt x="872" y="438"/>
                  </a:lnTo>
                  <a:lnTo>
                    <a:pt x="867" y="502"/>
                  </a:lnTo>
                  <a:lnTo>
                    <a:pt x="852" y="563"/>
                  </a:lnTo>
                  <a:lnTo>
                    <a:pt x="831" y="622"/>
                  </a:lnTo>
                  <a:lnTo>
                    <a:pt x="801" y="675"/>
                  </a:lnTo>
                  <a:lnTo>
                    <a:pt x="765" y="723"/>
                  </a:lnTo>
                  <a:lnTo>
                    <a:pt x="720" y="766"/>
                  </a:lnTo>
                  <a:lnTo>
                    <a:pt x="672" y="804"/>
                  </a:lnTo>
                  <a:lnTo>
                    <a:pt x="619" y="832"/>
                  </a:lnTo>
                  <a:lnTo>
                    <a:pt x="562" y="855"/>
                  </a:lnTo>
                  <a:lnTo>
                    <a:pt x="499" y="868"/>
                  </a:lnTo>
                  <a:lnTo>
                    <a:pt x="435" y="873"/>
                  </a:lnTo>
                  <a:lnTo>
                    <a:pt x="371" y="868"/>
                  </a:lnTo>
                  <a:lnTo>
                    <a:pt x="310" y="855"/>
                  </a:lnTo>
                  <a:lnTo>
                    <a:pt x="251" y="832"/>
                  </a:lnTo>
                  <a:lnTo>
                    <a:pt x="198" y="804"/>
                  </a:lnTo>
                  <a:lnTo>
                    <a:pt x="150" y="766"/>
                  </a:lnTo>
                  <a:lnTo>
                    <a:pt x="107" y="723"/>
                  </a:lnTo>
                  <a:lnTo>
                    <a:pt x="70" y="675"/>
                  </a:lnTo>
                  <a:lnTo>
                    <a:pt x="41" y="622"/>
                  </a:lnTo>
                  <a:lnTo>
                    <a:pt x="18" y="563"/>
                  </a:lnTo>
                  <a:lnTo>
                    <a:pt x="5" y="502"/>
                  </a:lnTo>
                  <a:lnTo>
                    <a:pt x="0" y="438"/>
                  </a:lnTo>
                  <a:lnTo>
                    <a:pt x="5" y="373"/>
                  </a:lnTo>
                  <a:lnTo>
                    <a:pt x="18" y="311"/>
                  </a:lnTo>
                  <a:lnTo>
                    <a:pt x="41" y="254"/>
                  </a:lnTo>
                  <a:lnTo>
                    <a:pt x="70" y="200"/>
                  </a:lnTo>
                  <a:lnTo>
                    <a:pt x="107" y="150"/>
                  </a:lnTo>
                  <a:lnTo>
                    <a:pt x="150" y="107"/>
                  </a:lnTo>
                  <a:lnTo>
                    <a:pt x="198" y="72"/>
                  </a:lnTo>
                  <a:lnTo>
                    <a:pt x="251" y="41"/>
                  </a:lnTo>
                  <a:lnTo>
                    <a:pt x="310" y="20"/>
                  </a:lnTo>
                  <a:lnTo>
                    <a:pt x="371" y="6"/>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8" name="Freeform 493"/>
            <p:cNvSpPr>
              <a:spLocks/>
            </p:cNvSpPr>
            <p:nvPr/>
          </p:nvSpPr>
          <p:spPr bwMode="auto">
            <a:xfrm>
              <a:off x="6341" y="-2937"/>
              <a:ext cx="2230" cy="512"/>
            </a:xfrm>
            <a:custGeom>
              <a:avLst/>
              <a:gdLst>
                <a:gd name="T0" fmla="*/ 512 w 4459"/>
                <a:gd name="T1" fmla="*/ 0 h 1025"/>
                <a:gd name="T2" fmla="*/ 3948 w 4459"/>
                <a:gd name="T3" fmla="*/ 0 h 1025"/>
                <a:gd name="T4" fmla="*/ 4022 w 4459"/>
                <a:gd name="T5" fmla="*/ 6 h 1025"/>
                <a:gd name="T6" fmla="*/ 4096 w 4459"/>
                <a:gd name="T7" fmla="*/ 22 h 1025"/>
                <a:gd name="T8" fmla="*/ 4163 w 4459"/>
                <a:gd name="T9" fmla="*/ 47 h 1025"/>
                <a:gd name="T10" fmla="*/ 4226 w 4459"/>
                <a:gd name="T11" fmla="*/ 82 h 1025"/>
                <a:gd name="T12" fmla="*/ 4283 w 4459"/>
                <a:gd name="T13" fmla="*/ 125 h 1025"/>
                <a:gd name="T14" fmla="*/ 4333 w 4459"/>
                <a:gd name="T15" fmla="*/ 175 h 1025"/>
                <a:gd name="T16" fmla="*/ 4375 w 4459"/>
                <a:gd name="T17" fmla="*/ 232 h 1025"/>
                <a:gd name="T18" fmla="*/ 4411 w 4459"/>
                <a:gd name="T19" fmla="*/ 297 h 1025"/>
                <a:gd name="T20" fmla="*/ 4436 w 4459"/>
                <a:gd name="T21" fmla="*/ 364 h 1025"/>
                <a:gd name="T22" fmla="*/ 4454 w 4459"/>
                <a:gd name="T23" fmla="*/ 436 h 1025"/>
                <a:gd name="T24" fmla="*/ 4459 w 4459"/>
                <a:gd name="T25" fmla="*/ 513 h 1025"/>
                <a:gd name="T26" fmla="*/ 4454 w 4459"/>
                <a:gd name="T27" fmla="*/ 588 h 1025"/>
                <a:gd name="T28" fmla="*/ 4436 w 4459"/>
                <a:gd name="T29" fmla="*/ 661 h 1025"/>
                <a:gd name="T30" fmla="*/ 4411 w 4459"/>
                <a:gd name="T31" fmla="*/ 729 h 1025"/>
                <a:gd name="T32" fmla="*/ 4375 w 4459"/>
                <a:gd name="T33" fmla="*/ 791 h 1025"/>
                <a:gd name="T34" fmla="*/ 4333 w 4459"/>
                <a:gd name="T35" fmla="*/ 848 h 1025"/>
                <a:gd name="T36" fmla="*/ 4283 w 4459"/>
                <a:gd name="T37" fmla="*/ 898 h 1025"/>
                <a:gd name="T38" fmla="*/ 4226 w 4459"/>
                <a:gd name="T39" fmla="*/ 941 h 1025"/>
                <a:gd name="T40" fmla="*/ 4163 w 4459"/>
                <a:gd name="T41" fmla="*/ 977 h 1025"/>
                <a:gd name="T42" fmla="*/ 4096 w 4459"/>
                <a:gd name="T43" fmla="*/ 1004 h 1025"/>
                <a:gd name="T44" fmla="*/ 4022 w 4459"/>
                <a:gd name="T45" fmla="*/ 1020 h 1025"/>
                <a:gd name="T46" fmla="*/ 3948 w 4459"/>
                <a:gd name="T47" fmla="*/ 1025 h 1025"/>
                <a:gd name="T48" fmla="*/ 512 w 4459"/>
                <a:gd name="T49" fmla="*/ 1025 h 1025"/>
                <a:gd name="T50" fmla="*/ 435 w 4459"/>
                <a:gd name="T51" fmla="*/ 1020 h 1025"/>
                <a:gd name="T52" fmla="*/ 364 w 4459"/>
                <a:gd name="T53" fmla="*/ 1004 h 1025"/>
                <a:gd name="T54" fmla="*/ 296 w 4459"/>
                <a:gd name="T55" fmla="*/ 977 h 1025"/>
                <a:gd name="T56" fmla="*/ 232 w 4459"/>
                <a:gd name="T57" fmla="*/ 941 h 1025"/>
                <a:gd name="T58" fmla="*/ 175 w 4459"/>
                <a:gd name="T59" fmla="*/ 898 h 1025"/>
                <a:gd name="T60" fmla="*/ 125 w 4459"/>
                <a:gd name="T61" fmla="*/ 848 h 1025"/>
                <a:gd name="T62" fmla="*/ 82 w 4459"/>
                <a:gd name="T63" fmla="*/ 791 h 1025"/>
                <a:gd name="T64" fmla="*/ 46 w 4459"/>
                <a:gd name="T65" fmla="*/ 729 h 1025"/>
                <a:gd name="T66" fmla="*/ 21 w 4459"/>
                <a:gd name="T67" fmla="*/ 661 h 1025"/>
                <a:gd name="T68" fmla="*/ 5 w 4459"/>
                <a:gd name="T69" fmla="*/ 588 h 1025"/>
                <a:gd name="T70" fmla="*/ 0 w 4459"/>
                <a:gd name="T71" fmla="*/ 513 h 1025"/>
                <a:gd name="T72" fmla="*/ 5 w 4459"/>
                <a:gd name="T73" fmla="*/ 436 h 1025"/>
                <a:gd name="T74" fmla="*/ 21 w 4459"/>
                <a:gd name="T75" fmla="*/ 364 h 1025"/>
                <a:gd name="T76" fmla="*/ 46 w 4459"/>
                <a:gd name="T77" fmla="*/ 297 h 1025"/>
                <a:gd name="T78" fmla="*/ 82 w 4459"/>
                <a:gd name="T79" fmla="*/ 232 h 1025"/>
                <a:gd name="T80" fmla="*/ 125 w 4459"/>
                <a:gd name="T81" fmla="*/ 175 h 1025"/>
                <a:gd name="T82" fmla="*/ 175 w 4459"/>
                <a:gd name="T83" fmla="*/ 125 h 1025"/>
                <a:gd name="T84" fmla="*/ 232 w 4459"/>
                <a:gd name="T85" fmla="*/ 82 h 1025"/>
                <a:gd name="T86" fmla="*/ 296 w 4459"/>
                <a:gd name="T87" fmla="*/ 47 h 1025"/>
                <a:gd name="T88" fmla="*/ 364 w 4459"/>
                <a:gd name="T89" fmla="*/ 22 h 1025"/>
                <a:gd name="T90" fmla="*/ 435 w 4459"/>
                <a:gd name="T91" fmla="*/ 6 h 1025"/>
                <a:gd name="T92" fmla="*/ 512 w 4459"/>
                <a:gd name="T93" fmla="*/ 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59" h="1025">
                  <a:moveTo>
                    <a:pt x="512" y="0"/>
                  </a:moveTo>
                  <a:lnTo>
                    <a:pt x="3948" y="0"/>
                  </a:lnTo>
                  <a:lnTo>
                    <a:pt x="4022" y="6"/>
                  </a:lnTo>
                  <a:lnTo>
                    <a:pt x="4096" y="22"/>
                  </a:lnTo>
                  <a:lnTo>
                    <a:pt x="4163" y="47"/>
                  </a:lnTo>
                  <a:lnTo>
                    <a:pt x="4226" y="82"/>
                  </a:lnTo>
                  <a:lnTo>
                    <a:pt x="4283" y="125"/>
                  </a:lnTo>
                  <a:lnTo>
                    <a:pt x="4333" y="175"/>
                  </a:lnTo>
                  <a:lnTo>
                    <a:pt x="4375" y="232"/>
                  </a:lnTo>
                  <a:lnTo>
                    <a:pt x="4411" y="297"/>
                  </a:lnTo>
                  <a:lnTo>
                    <a:pt x="4436" y="364"/>
                  </a:lnTo>
                  <a:lnTo>
                    <a:pt x="4454" y="436"/>
                  </a:lnTo>
                  <a:lnTo>
                    <a:pt x="4459" y="513"/>
                  </a:lnTo>
                  <a:lnTo>
                    <a:pt x="4454" y="588"/>
                  </a:lnTo>
                  <a:lnTo>
                    <a:pt x="4436" y="661"/>
                  </a:lnTo>
                  <a:lnTo>
                    <a:pt x="4411" y="729"/>
                  </a:lnTo>
                  <a:lnTo>
                    <a:pt x="4375" y="791"/>
                  </a:lnTo>
                  <a:lnTo>
                    <a:pt x="4333" y="848"/>
                  </a:lnTo>
                  <a:lnTo>
                    <a:pt x="4283" y="898"/>
                  </a:lnTo>
                  <a:lnTo>
                    <a:pt x="4226" y="941"/>
                  </a:lnTo>
                  <a:lnTo>
                    <a:pt x="4163" y="977"/>
                  </a:lnTo>
                  <a:lnTo>
                    <a:pt x="4096" y="1004"/>
                  </a:lnTo>
                  <a:lnTo>
                    <a:pt x="4022" y="1020"/>
                  </a:lnTo>
                  <a:lnTo>
                    <a:pt x="3948" y="1025"/>
                  </a:lnTo>
                  <a:lnTo>
                    <a:pt x="512" y="1025"/>
                  </a:lnTo>
                  <a:lnTo>
                    <a:pt x="435" y="1020"/>
                  </a:lnTo>
                  <a:lnTo>
                    <a:pt x="364" y="1004"/>
                  </a:lnTo>
                  <a:lnTo>
                    <a:pt x="296" y="977"/>
                  </a:lnTo>
                  <a:lnTo>
                    <a:pt x="232" y="941"/>
                  </a:lnTo>
                  <a:lnTo>
                    <a:pt x="175" y="898"/>
                  </a:lnTo>
                  <a:lnTo>
                    <a:pt x="125" y="848"/>
                  </a:lnTo>
                  <a:lnTo>
                    <a:pt x="82" y="791"/>
                  </a:lnTo>
                  <a:lnTo>
                    <a:pt x="46" y="729"/>
                  </a:lnTo>
                  <a:lnTo>
                    <a:pt x="21" y="661"/>
                  </a:lnTo>
                  <a:lnTo>
                    <a:pt x="5" y="588"/>
                  </a:lnTo>
                  <a:lnTo>
                    <a:pt x="0" y="513"/>
                  </a:lnTo>
                  <a:lnTo>
                    <a:pt x="5" y="436"/>
                  </a:lnTo>
                  <a:lnTo>
                    <a:pt x="21" y="364"/>
                  </a:lnTo>
                  <a:lnTo>
                    <a:pt x="46" y="297"/>
                  </a:lnTo>
                  <a:lnTo>
                    <a:pt x="82" y="232"/>
                  </a:lnTo>
                  <a:lnTo>
                    <a:pt x="125" y="175"/>
                  </a:lnTo>
                  <a:lnTo>
                    <a:pt x="175" y="125"/>
                  </a:lnTo>
                  <a:lnTo>
                    <a:pt x="232" y="82"/>
                  </a:lnTo>
                  <a:lnTo>
                    <a:pt x="296" y="47"/>
                  </a:lnTo>
                  <a:lnTo>
                    <a:pt x="364" y="22"/>
                  </a:lnTo>
                  <a:lnTo>
                    <a:pt x="435" y="6"/>
                  </a:lnTo>
                  <a:lnTo>
                    <a:pt x="5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9" name="Freeform 494"/>
            <p:cNvSpPr>
              <a:spLocks/>
            </p:cNvSpPr>
            <p:nvPr/>
          </p:nvSpPr>
          <p:spPr bwMode="auto">
            <a:xfrm>
              <a:off x="5666" y="-2092"/>
              <a:ext cx="436" cy="436"/>
            </a:xfrm>
            <a:custGeom>
              <a:avLst/>
              <a:gdLst>
                <a:gd name="T0" fmla="*/ 435 w 872"/>
                <a:gd name="T1" fmla="*/ 0 h 871"/>
                <a:gd name="T2" fmla="*/ 499 w 872"/>
                <a:gd name="T3" fmla="*/ 4 h 871"/>
                <a:gd name="T4" fmla="*/ 562 w 872"/>
                <a:gd name="T5" fmla="*/ 18 h 871"/>
                <a:gd name="T6" fmla="*/ 619 w 872"/>
                <a:gd name="T7" fmla="*/ 39 h 871"/>
                <a:gd name="T8" fmla="*/ 672 w 872"/>
                <a:gd name="T9" fmla="*/ 70 h 871"/>
                <a:gd name="T10" fmla="*/ 720 w 872"/>
                <a:gd name="T11" fmla="*/ 107 h 871"/>
                <a:gd name="T12" fmla="*/ 765 w 872"/>
                <a:gd name="T13" fmla="*/ 150 h 871"/>
                <a:gd name="T14" fmla="*/ 801 w 872"/>
                <a:gd name="T15" fmla="*/ 198 h 871"/>
                <a:gd name="T16" fmla="*/ 831 w 872"/>
                <a:gd name="T17" fmla="*/ 252 h 871"/>
                <a:gd name="T18" fmla="*/ 852 w 872"/>
                <a:gd name="T19" fmla="*/ 311 h 871"/>
                <a:gd name="T20" fmla="*/ 867 w 872"/>
                <a:gd name="T21" fmla="*/ 371 h 871"/>
                <a:gd name="T22" fmla="*/ 872 w 872"/>
                <a:gd name="T23" fmla="*/ 436 h 871"/>
                <a:gd name="T24" fmla="*/ 867 w 872"/>
                <a:gd name="T25" fmla="*/ 500 h 871"/>
                <a:gd name="T26" fmla="*/ 852 w 872"/>
                <a:gd name="T27" fmla="*/ 562 h 871"/>
                <a:gd name="T28" fmla="*/ 831 w 872"/>
                <a:gd name="T29" fmla="*/ 620 h 871"/>
                <a:gd name="T30" fmla="*/ 801 w 872"/>
                <a:gd name="T31" fmla="*/ 673 h 871"/>
                <a:gd name="T32" fmla="*/ 765 w 872"/>
                <a:gd name="T33" fmla="*/ 721 h 871"/>
                <a:gd name="T34" fmla="*/ 720 w 872"/>
                <a:gd name="T35" fmla="*/ 764 h 871"/>
                <a:gd name="T36" fmla="*/ 672 w 872"/>
                <a:gd name="T37" fmla="*/ 802 h 871"/>
                <a:gd name="T38" fmla="*/ 619 w 872"/>
                <a:gd name="T39" fmla="*/ 832 h 871"/>
                <a:gd name="T40" fmla="*/ 562 w 872"/>
                <a:gd name="T41" fmla="*/ 854 h 871"/>
                <a:gd name="T42" fmla="*/ 499 w 872"/>
                <a:gd name="T43" fmla="*/ 868 h 871"/>
                <a:gd name="T44" fmla="*/ 435 w 872"/>
                <a:gd name="T45" fmla="*/ 871 h 871"/>
                <a:gd name="T46" fmla="*/ 371 w 872"/>
                <a:gd name="T47" fmla="*/ 868 h 871"/>
                <a:gd name="T48" fmla="*/ 310 w 872"/>
                <a:gd name="T49" fmla="*/ 854 h 871"/>
                <a:gd name="T50" fmla="*/ 251 w 872"/>
                <a:gd name="T51" fmla="*/ 832 h 871"/>
                <a:gd name="T52" fmla="*/ 198 w 872"/>
                <a:gd name="T53" fmla="*/ 802 h 871"/>
                <a:gd name="T54" fmla="*/ 150 w 872"/>
                <a:gd name="T55" fmla="*/ 764 h 871"/>
                <a:gd name="T56" fmla="*/ 107 w 872"/>
                <a:gd name="T57" fmla="*/ 721 h 871"/>
                <a:gd name="T58" fmla="*/ 70 w 872"/>
                <a:gd name="T59" fmla="*/ 673 h 871"/>
                <a:gd name="T60" fmla="*/ 41 w 872"/>
                <a:gd name="T61" fmla="*/ 620 h 871"/>
                <a:gd name="T62" fmla="*/ 18 w 872"/>
                <a:gd name="T63" fmla="*/ 562 h 871"/>
                <a:gd name="T64" fmla="*/ 5 w 872"/>
                <a:gd name="T65" fmla="*/ 500 h 871"/>
                <a:gd name="T66" fmla="*/ 0 w 872"/>
                <a:gd name="T67" fmla="*/ 436 h 871"/>
                <a:gd name="T68" fmla="*/ 5 w 872"/>
                <a:gd name="T69" fmla="*/ 371 h 871"/>
                <a:gd name="T70" fmla="*/ 18 w 872"/>
                <a:gd name="T71" fmla="*/ 311 h 871"/>
                <a:gd name="T72" fmla="*/ 41 w 872"/>
                <a:gd name="T73" fmla="*/ 252 h 871"/>
                <a:gd name="T74" fmla="*/ 70 w 872"/>
                <a:gd name="T75" fmla="*/ 198 h 871"/>
                <a:gd name="T76" fmla="*/ 107 w 872"/>
                <a:gd name="T77" fmla="*/ 150 h 871"/>
                <a:gd name="T78" fmla="*/ 150 w 872"/>
                <a:gd name="T79" fmla="*/ 107 h 871"/>
                <a:gd name="T80" fmla="*/ 198 w 872"/>
                <a:gd name="T81" fmla="*/ 70 h 871"/>
                <a:gd name="T82" fmla="*/ 251 w 872"/>
                <a:gd name="T83" fmla="*/ 39 h 871"/>
                <a:gd name="T84" fmla="*/ 310 w 872"/>
                <a:gd name="T85" fmla="*/ 18 h 871"/>
                <a:gd name="T86" fmla="*/ 371 w 872"/>
                <a:gd name="T87" fmla="*/ 4 h 871"/>
                <a:gd name="T88" fmla="*/ 435 w 872"/>
                <a:gd name="T89"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72" h="871">
                  <a:moveTo>
                    <a:pt x="435" y="0"/>
                  </a:moveTo>
                  <a:lnTo>
                    <a:pt x="499" y="4"/>
                  </a:lnTo>
                  <a:lnTo>
                    <a:pt x="562" y="18"/>
                  </a:lnTo>
                  <a:lnTo>
                    <a:pt x="619" y="39"/>
                  </a:lnTo>
                  <a:lnTo>
                    <a:pt x="672" y="70"/>
                  </a:lnTo>
                  <a:lnTo>
                    <a:pt x="720" y="107"/>
                  </a:lnTo>
                  <a:lnTo>
                    <a:pt x="765" y="150"/>
                  </a:lnTo>
                  <a:lnTo>
                    <a:pt x="801" y="198"/>
                  </a:lnTo>
                  <a:lnTo>
                    <a:pt x="831" y="252"/>
                  </a:lnTo>
                  <a:lnTo>
                    <a:pt x="852" y="311"/>
                  </a:lnTo>
                  <a:lnTo>
                    <a:pt x="867" y="371"/>
                  </a:lnTo>
                  <a:lnTo>
                    <a:pt x="872" y="436"/>
                  </a:lnTo>
                  <a:lnTo>
                    <a:pt x="867" y="500"/>
                  </a:lnTo>
                  <a:lnTo>
                    <a:pt x="852" y="562"/>
                  </a:lnTo>
                  <a:lnTo>
                    <a:pt x="831" y="620"/>
                  </a:lnTo>
                  <a:lnTo>
                    <a:pt x="801" y="673"/>
                  </a:lnTo>
                  <a:lnTo>
                    <a:pt x="765" y="721"/>
                  </a:lnTo>
                  <a:lnTo>
                    <a:pt x="720" y="764"/>
                  </a:lnTo>
                  <a:lnTo>
                    <a:pt x="672" y="802"/>
                  </a:lnTo>
                  <a:lnTo>
                    <a:pt x="619" y="832"/>
                  </a:lnTo>
                  <a:lnTo>
                    <a:pt x="562" y="854"/>
                  </a:lnTo>
                  <a:lnTo>
                    <a:pt x="499" y="868"/>
                  </a:lnTo>
                  <a:lnTo>
                    <a:pt x="435" y="871"/>
                  </a:lnTo>
                  <a:lnTo>
                    <a:pt x="371" y="868"/>
                  </a:lnTo>
                  <a:lnTo>
                    <a:pt x="310" y="854"/>
                  </a:lnTo>
                  <a:lnTo>
                    <a:pt x="251" y="832"/>
                  </a:lnTo>
                  <a:lnTo>
                    <a:pt x="198" y="802"/>
                  </a:lnTo>
                  <a:lnTo>
                    <a:pt x="150" y="764"/>
                  </a:lnTo>
                  <a:lnTo>
                    <a:pt x="107" y="721"/>
                  </a:lnTo>
                  <a:lnTo>
                    <a:pt x="70" y="673"/>
                  </a:lnTo>
                  <a:lnTo>
                    <a:pt x="41" y="620"/>
                  </a:lnTo>
                  <a:lnTo>
                    <a:pt x="18" y="562"/>
                  </a:lnTo>
                  <a:lnTo>
                    <a:pt x="5" y="500"/>
                  </a:lnTo>
                  <a:lnTo>
                    <a:pt x="0" y="436"/>
                  </a:lnTo>
                  <a:lnTo>
                    <a:pt x="5" y="371"/>
                  </a:lnTo>
                  <a:lnTo>
                    <a:pt x="18" y="311"/>
                  </a:lnTo>
                  <a:lnTo>
                    <a:pt x="41" y="252"/>
                  </a:lnTo>
                  <a:lnTo>
                    <a:pt x="70" y="198"/>
                  </a:lnTo>
                  <a:lnTo>
                    <a:pt x="107" y="150"/>
                  </a:lnTo>
                  <a:lnTo>
                    <a:pt x="150" y="107"/>
                  </a:lnTo>
                  <a:lnTo>
                    <a:pt x="198" y="70"/>
                  </a:lnTo>
                  <a:lnTo>
                    <a:pt x="251" y="39"/>
                  </a:lnTo>
                  <a:lnTo>
                    <a:pt x="310" y="18"/>
                  </a:lnTo>
                  <a:lnTo>
                    <a:pt x="371" y="4"/>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0" name="Freeform 495"/>
            <p:cNvSpPr>
              <a:spLocks/>
            </p:cNvSpPr>
            <p:nvPr/>
          </p:nvSpPr>
          <p:spPr bwMode="auto">
            <a:xfrm>
              <a:off x="6341" y="-2130"/>
              <a:ext cx="2230" cy="512"/>
            </a:xfrm>
            <a:custGeom>
              <a:avLst/>
              <a:gdLst>
                <a:gd name="T0" fmla="*/ 512 w 4459"/>
                <a:gd name="T1" fmla="*/ 0 h 1025"/>
                <a:gd name="T2" fmla="*/ 3948 w 4459"/>
                <a:gd name="T3" fmla="*/ 0 h 1025"/>
                <a:gd name="T4" fmla="*/ 4022 w 4459"/>
                <a:gd name="T5" fmla="*/ 6 h 1025"/>
                <a:gd name="T6" fmla="*/ 4096 w 4459"/>
                <a:gd name="T7" fmla="*/ 22 h 1025"/>
                <a:gd name="T8" fmla="*/ 4163 w 4459"/>
                <a:gd name="T9" fmla="*/ 49 h 1025"/>
                <a:gd name="T10" fmla="*/ 4226 w 4459"/>
                <a:gd name="T11" fmla="*/ 82 h 1025"/>
                <a:gd name="T12" fmla="*/ 4283 w 4459"/>
                <a:gd name="T13" fmla="*/ 125 h 1025"/>
                <a:gd name="T14" fmla="*/ 4333 w 4459"/>
                <a:gd name="T15" fmla="*/ 177 h 1025"/>
                <a:gd name="T16" fmla="*/ 4375 w 4459"/>
                <a:gd name="T17" fmla="*/ 234 h 1025"/>
                <a:gd name="T18" fmla="*/ 4411 w 4459"/>
                <a:gd name="T19" fmla="*/ 297 h 1025"/>
                <a:gd name="T20" fmla="*/ 4436 w 4459"/>
                <a:gd name="T21" fmla="*/ 365 h 1025"/>
                <a:gd name="T22" fmla="*/ 4454 w 4459"/>
                <a:gd name="T23" fmla="*/ 438 h 1025"/>
                <a:gd name="T24" fmla="*/ 4459 w 4459"/>
                <a:gd name="T25" fmla="*/ 513 h 1025"/>
                <a:gd name="T26" fmla="*/ 4454 w 4459"/>
                <a:gd name="T27" fmla="*/ 588 h 1025"/>
                <a:gd name="T28" fmla="*/ 4436 w 4459"/>
                <a:gd name="T29" fmla="*/ 661 h 1025"/>
                <a:gd name="T30" fmla="*/ 4411 w 4459"/>
                <a:gd name="T31" fmla="*/ 729 h 1025"/>
                <a:gd name="T32" fmla="*/ 4375 w 4459"/>
                <a:gd name="T33" fmla="*/ 791 h 1025"/>
                <a:gd name="T34" fmla="*/ 4333 w 4459"/>
                <a:gd name="T35" fmla="*/ 848 h 1025"/>
                <a:gd name="T36" fmla="*/ 4283 w 4459"/>
                <a:gd name="T37" fmla="*/ 900 h 1025"/>
                <a:gd name="T38" fmla="*/ 4226 w 4459"/>
                <a:gd name="T39" fmla="*/ 943 h 1025"/>
                <a:gd name="T40" fmla="*/ 4163 w 4459"/>
                <a:gd name="T41" fmla="*/ 977 h 1025"/>
                <a:gd name="T42" fmla="*/ 4096 w 4459"/>
                <a:gd name="T43" fmla="*/ 1004 h 1025"/>
                <a:gd name="T44" fmla="*/ 4022 w 4459"/>
                <a:gd name="T45" fmla="*/ 1020 h 1025"/>
                <a:gd name="T46" fmla="*/ 3948 w 4459"/>
                <a:gd name="T47" fmla="*/ 1025 h 1025"/>
                <a:gd name="T48" fmla="*/ 512 w 4459"/>
                <a:gd name="T49" fmla="*/ 1025 h 1025"/>
                <a:gd name="T50" fmla="*/ 435 w 4459"/>
                <a:gd name="T51" fmla="*/ 1020 h 1025"/>
                <a:gd name="T52" fmla="*/ 364 w 4459"/>
                <a:gd name="T53" fmla="*/ 1004 h 1025"/>
                <a:gd name="T54" fmla="*/ 296 w 4459"/>
                <a:gd name="T55" fmla="*/ 977 h 1025"/>
                <a:gd name="T56" fmla="*/ 232 w 4459"/>
                <a:gd name="T57" fmla="*/ 943 h 1025"/>
                <a:gd name="T58" fmla="*/ 175 w 4459"/>
                <a:gd name="T59" fmla="*/ 900 h 1025"/>
                <a:gd name="T60" fmla="*/ 125 w 4459"/>
                <a:gd name="T61" fmla="*/ 848 h 1025"/>
                <a:gd name="T62" fmla="*/ 82 w 4459"/>
                <a:gd name="T63" fmla="*/ 791 h 1025"/>
                <a:gd name="T64" fmla="*/ 46 w 4459"/>
                <a:gd name="T65" fmla="*/ 729 h 1025"/>
                <a:gd name="T66" fmla="*/ 21 w 4459"/>
                <a:gd name="T67" fmla="*/ 661 h 1025"/>
                <a:gd name="T68" fmla="*/ 5 w 4459"/>
                <a:gd name="T69" fmla="*/ 588 h 1025"/>
                <a:gd name="T70" fmla="*/ 0 w 4459"/>
                <a:gd name="T71" fmla="*/ 513 h 1025"/>
                <a:gd name="T72" fmla="*/ 5 w 4459"/>
                <a:gd name="T73" fmla="*/ 438 h 1025"/>
                <a:gd name="T74" fmla="*/ 21 w 4459"/>
                <a:gd name="T75" fmla="*/ 365 h 1025"/>
                <a:gd name="T76" fmla="*/ 46 w 4459"/>
                <a:gd name="T77" fmla="*/ 297 h 1025"/>
                <a:gd name="T78" fmla="*/ 82 w 4459"/>
                <a:gd name="T79" fmla="*/ 234 h 1025"/>
                <a:gd name="T80" fmla="*/ 125 w 4459"/>
                <a:gd name="T81" fmla="*/ 177 h 1025"/>
                <a:gd name="T82" fmla="*/ 175 w 4459"/>
                <a:gd name="T83" fmla="*/ 125 h 1025"/>
                <a:gd name="T84" fmla="*/ 232 w 4459"/>
                <a:gd name="T85" fmla="*/ 82 h 1025"/>
                <a:gd name="T86" fmla="*/ 296 w 4459"/>
                <a:gd name="T87" fmla="*/ 49 h 1025"/>
                <a:gd name="T88" fmla="*/ 364 w 4459"/>
                <a:gd name="T89" fmla="*/ 22 h 1025"/>
                <a:gd name="T90" fmla="*/ 435 w 4459"/>
                <a:gd name="T91" fmla="*/ 6 h 1025"/>
                <a:gd name="T92" fmla="*/ 512 w 4459"/>
                <a:gd name="T93" fmla="*/ 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59" h="1025">
                  <a:moveTo>
                    <a:pt x="512" y="0"/>
                  </a:moveTo>
                  <a:lnTo>
                    <a:pt x="3948" y="0"/>
                  </a:lnTo>
                  <a:lnTo>
                    <a:pt x="4022" y="6"/>
                  </a:lnTo>
                  <a:lnTo>
                    <a:pt x="4096" y="22"/>
                  </a:lnTo>
                  <a:lnTo>
                    <a:pt x="4163" y="49"/>
                  </a:lnTo>
                  <a:lnTo>
                    <a:pt x="4226" y="82"/>
                  </a:lnTo>
                  <a:lnTo>
                    <a:pt x="4283" y="125"/>
                  </a:lnTo>
                  <a:lnTo>
                    <a:pt x="4333" y="177"/>
                  </a:lnTo>
                  <a:lnTo>
                    <a:pt x="4375" y="234"/>
                  </a:lnTo>
                  <a:lnTo>
                    <a:pt x="4411" y="297"/>
                  </a:lnTo>
                  <a:lnTo>
                    <a:pt x="4436" y="365"/>
                  </a:lnTo>
                  <a:lnTo>
                    <a:pt x="4454" y="438"/>
                  </a:lnTo>
                  <a:lnTo>
                    <a:pt x="4459" y="513"/>
                  </a:lnTo>
                  <a:lnTo>
                    <a:pt x="4454" y="588"/>
                  </a:lnTo>
                  <a:lnTo>
                    <a:pt x="4436" y="661"/>
                  </a:lnTo>
                  <a:lnTo>
                    <a:pt x="4411" y="729"/>
                  </a:lnTo>
                  <a:lnTo>
                    <a:pt x="4375" y="791"/>
                  </a:lnTo>
                  <a:lnTo>
                    <a:pt x="4333" y="848"/>
                  </a:lnTo>
                  <a:lnTo>
                    <a:pt x="4283" y="900"/>
                  </a:lnTo>
                  <a:lnTo>
                    <a:pt x="4226" y="943"/>
                  </a:lnTo>
                  <a:lnTo>
                    <a:pt x="4163" y="977"/>
                  </a:lnTo>
                  <a:lnTo>
                    <a:pt x="4096" y="1004"/>
                  </a:lnTo>
                  <a:lnTo>
                    <a:pt x="4022" y="1020"/>
                  </a:lnTo>
                  <a:lnTo>
                    <a:pt x="3948" y="1025"/>
                  </a:lnTo>
                  <a:lnTo>
                    <a:pt x="512" y="1025"/>
                  </a:lnTo>
                  <a:lnTo>
                    <a:pt x="435" y="1020"/>
                  </a:lnTo>
                  <a:lnTo>
                    <a:pt x="364" y="1004"/>
                  </a:lnTo>
                  <a:lnTo>
                    <a:pt x="296" y="977"/>
                  </a:lnTo>
                  <a:lnTo>
                    <a:pt x="232" y="943"/>
                  </a:lnTo>
                  <a:lnTo>
                    <a:pt x="175" y="900"/>
                  </a:lnTo>
                  <a:lnTo>
                    <a:pt x="125" y="848"/>
                  </a:lnTo>
                  <a:lnTo>
                    <a:pt x="82" y="791"/>
                  </a:lnTo>
                  <a:lnTo>
                    <a:pt x="46" y="729"/>
                  </a:lnTo>
                  <a:lnTo>
                    <a:pt x="21" y="661"/>
                  </a:lnTo>
                  <a:lnTo>
                    <a:pt x="5" y="588"/>
                  </a:lnTo>
                  <a:lnTo>
                    <a:pt x="0" y="513"/>
                  </a:lnTo>
                  <a:lnTo>
                    <a:pt x="5" y="438"/>
                  </a:lnTo>
                  <a:lnTo>
                    <a:pt x="21" y="365"/>
                  </a:lnTo>
                  <a:lnTo>
                    <a:pt x="46" y="297"/>
                  </a:lnTo>
                  <a:lnTo>
                    <a:pt x="82" y="234"/>
                  </a:lnTo>
                  <a:lnTo>
                    <a:pt x="125" y="177"/>
                  </a:lnTo>
                  <a:lnTo>
                    <a:pt x="175" y="125"/>
                  </a:lnTo>
                  <a:lnTo>
                    <a:pt x="232" y="82"/>
                  </a:lnTo>
                  <a:lnTo>
                    <a:pt x="296" y="49"/>
                  </a:lnTo>
                  <a:lnTo>
                    <a:pt x="364" y="22"/>
                  </a:lnTo>
                  <a:lnTo>
                    <a:pt x="435" y="6"/>
                  </a:lnTo>
                  <a:lnTo>
                    <a:pt x="5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194" name="Freeform 523"/>
          <p:cNvSpPr>
            <a:spLocks noEditPoints="1"/>
          </p:cNvSpPr>
          <p:nvPr/>
        </p:nvSpPr>
        <p:spPr bwMode="auto">
          <a:xfrm>
            <a:off x="319534" y="4454253"/>
            <a:ext cx="166090" cy="212968"/>
          </a:xfrm>
          <a:custGeom>
            <a:avLst/>
            <a:gdLst>
              <a:gd name="T0" fmla="*/ 1099 w 4543"/>
              <a:gd name="T1" fmla="*/ 848 h 5824"/>
              <a:gd name="T2" fmla="*/ 1007 w 4543"/>
              <a:gd name="T3" fmla="*/ 937 h 5824"/>
              <a:gd name="T4" fmla="*/ 987 w 4543"/>
              <a:gd name="T5" fmla="*/ 1064 h 5824"/>
              <a:gd name="T6" fmla="*/ 1106 w 4543"/>
              <a:gd name="T7" fmla="*/ 1440 h 5824"/>
              <a:gd name="T8" fmla="*/ 1304 w 4543"/>
              <a:gd name="T9" fmla="*/ 1801 h 5824"/>
              <a:gd name="T10" fmla="*/ 1559 w 4543"/>
              <a:gd name="T11" fmla="*/ 2112 h 5824"/>
              <a:gd name="T12" fmla="*/ 1850 w 4543"/>
              <a:gd name="T13" fmla="*/ 2344 h 5824"/>
              <a:gd name="T14" fmla="*/ 2052 w 4543"/>
              <a:gd name="T15" fmla="*/ 4949 h 5824"/>
              <a:gd name="T16" fmla="*/ 1954 w 4543"/>
              <a:gd name="T17" fmla="*/ 4992 h 5824"/>
              <a:gd name="T18" fmla="*/ 1823 w 4543"/>
              <a:gd name="T19" fmla="*/ 5063 h 5824"/>
              <a:gd name="T20" fmla="*/ 1660 w 4543"/>
              <a:gd name="T21" fmla="*/ 5185 h 5824"/>
              <a:gd name="T22" fmla="*/ 3005 w 4543"/>
              <a:gd name="T23" fmla="*/ 5302 h 5824"/>
              <a:gd name="T24" fmla="*/ 2830 w 4543"/>
              <a:gd name="T25" fmla="*/ 5141 h 5824"/>
              <a:gd name="T26" fmla="*/ 2681 w 4543"/>
              <a:gd name="T27" fmla="*/ 5040 h 5824"/>
              <a:gd name="T28" fmla="*/ 2559 w 4543"/>
              <a:gd name="T29" fmla="*/ 4978 h 5824"/>
              <a:gd name="T30" fmla="*/ 2491 w 4543"/>
              <a:gd name="T31" fmla="*/ 2442 h 5824"/>
              <a:gd name="T32" fmla="*/ 2792 w 4543"/>
              <a:gd name="T33" fmla="*/ 2277 h 5824"/>
              <a:gd name="T34" fmla="*/ 3072 w 4543"/>
              <a:gd name="T35" fmla="*/ 2015 h 5824"/>
              <a:gd name="T36" fmla="*/ 3312 w 4543"/>
              <a:gd name="T37" fmla="*/ 1684 h 5824"/>
              <a:gd name="T38" fmla="*/ 3487 w 4543"/>
              <a:gd name="T39" fmla="*/ 1316 h 5824"/>
              <a:gd name="T40" fmla="*/ 3558 w 4543"/>
              <a:gd name="T41" fmla="*/ 1020 h 5824"/>
              <a:gd name="T42" fmla="*/ 3514 w 4543"/>
              <a:gd name="T43" fmla="*/ 901 h 5824"/>
              <a:gd name="T44" fmla="*/ 3404 w 4543"/>
              <a:gd name="T45" fmla="*/ 834 h 5824"/>
              <a:gd name="T46" fmla="*/ 262 w 4543"/>
              <a:gd name="T47" fmla="*/ 0 h 5824"/>
              <a:gd name="T48" fmla="*/ 4383 w 4543"/>
              <a:gd name="T49" fmla="*/ 21 h 5824"/>
              <a:gd name="T50" fmla="*/ 4499 w 4543"/>
              <a:gd name="T51" fmla="*/ 115 h 5824"/>
              <a:gd name="T52" fmla="*/ 4543 w 4543"/>
              <a:gd name="T53" fmla="*/ 260 h 5824"/>
              <a:gd name="T54" fmla="*/ 4507 w 4543"/>
              <a:gd name="T55" fmla="*/ 712 h 5824"/>
              <a:gd name="T56" fmla="*/ 4405 w 4543"/>
              <a:gd name="T57" fmla="*/ 1176 h 5824"/>
              <a:gd name="T58" fmla="*/ 4238 w 4543"/>
              <a:gd name="T59" fmla="*/ 1636 h 5824"/>
              <a:gd name="T60" fmla="*/ 4017 w 4543"/>
              <a:gd name="T61" fmla="*/ 2075 h 5824"/>
              <a:gd name="T62" fmla="*/ 3742 w 4543"/>
              <a:gd name="T63" fmla="*/ 2474 h 5824"/>
              <a:gd name="T64" fmla="*/ 3421 w 4543"/>
              <a:gd name="T65" fmla="*/ 2814 h 5824"/>
              <a:gd name="T66" fmla="*/ 3533 w 4543"/>
              <a:gd name="T67" fmla="*/ 3115 h 5824"/>
              <a:gd name="T68" fmla="*/ 3840 w 4543"/>
              <a:gd name="T69" fmla="*/ 3478 h 5824"/>
              <a:gd name="T70" fmla="*/ 4096 w 4543"/>
              <a:gd name="T71" fmla="*/ 3892 h 5824"/>
              <a:gd name="T72" fmla="*/ 4300 w 4543"/>
              <a:gd name="T73" fmla="*/ 4340 h 5824"/>
              <a:gd name="T74" fmla="*/ 4445 w 4543"/>
              <a:gd name="T75" fmla="*/ 4804 h 5824"/>
              <a:gd name="T76" fmla="*/ 4527 w 4543"/>
              <a:gd name="T77" fmla="*/ 5266 h 5824"/>
              <a:gd name="T78" fmla="*/ 4538 w 4543"/>
              <a:gd name="T79" fmla="*/ 5615 h 5824"/>
              <a:gd name="T80" fmla="*/ 4467 w 4543"/>
              <a:gd name="T81" fmla="*/ 5748 h 5824"/>
              <a:gd name="T82" fmla="*/ 4334 w 4543"/>
              <a:gd name="T83" fmla="*/ 5819 h 5824"/>
              <a:gd name="T84" fmla="*/ 209 w 4543"/>
              <a:gd name="T85" fmla="*/ 5819 h 5824"/>
              <a:gd name="T86" fmla="*/ 76 w 4543"/>
              <a:gd name="T87" fmla="*/ 5748 h 5824"/>
              <a:gd name="T88" fmla="*/ 6 w 4543"/>
              <a:gd name="T89" fmla="*/ 5615 h 5824"/>
              <a:gd name="T90" fmla="*/ 16 w 4543"/>
              <a:gd name="T91" fmla="*/ 5266 h 5824"/>
              <a:gd name="T92" fmla="*/ 98 w 4543"/>
              <a:gd name="T93" fmla="*/ 4804 h 5824"/>
              <a:gd name="T94" fmla="*/ 243 w 4543"/>
              <a:gd name="T95" fmla="*/ 4340 h 5824"/>
              <a:gd name="T96" fmla="*/ 447 w 4543"/>
              <a:gd name="T97" fmla="*/ 3892 h 5824"/>
              <a:gd name="T98" fmla="*/ 704 w 4543"/>
              <a:gd name="T99" fmla="*/ 3478 h 5824"/>
              <a:gd name="T100" fmla="*/ 1010 w 4543"/>
              <a:gd name="T101" fmla="*/ 3115 h 5824"/>
              <a:gd name="T102" fmla="*/ 1122 w 4543"/>
              <a:gd name="T103" fmla="*/ 2814 h 5824"/>
              <a:gd name="T104" fmla="*/ 801 w 4543"/>
              <a:gd name="T105" fmla="*/ 2474 h 5824"/>
              <a:gd name="T106" fmla="*/ 526 w 4543"/>
              <a:gd name="T107" fmla="*/ 2075 h 5824"/>
              <a:gd name="T108" fmla="*/ 303 w 4543"/>
              <a:gd name="T109" fmla="*/ 1636 h 5824"/>
              <a:gd name="T110" fmla="*/ 138 w 4543"/>
              <a:gd name="T111" fmla="*/ 1174 h 5824"/>
              <a:gd name="T112" fmla="*/ 36 w 4543"/>
              <a:gd name="T113" fmla="*/ 710 h 5824"/>
              <a:gd name="T114" fmla="*/ 0 w 4543"/>
              <a:gd name="T115" fmla="*/ 260 h 5824"/>
              <a:gd name="T116" fmla="*/ 45 w 4543"/>
              <a:gd name="T117" fmla="*/ 115 h 5824"/>
              <a:gd name="T118" fmla="*/ 160 w 4543"/>
              <a:gd name="T119" fmla="*/ 21 h 5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43" h="5824">
                <a:moveTo>
                  <a:pt x="1182" y="829"/>
                </a:moveTo>
                <a:lnTo>
                  <a:pt x="1139" y="834"/>
                </a:lnTo>
                <a:lnTo>
                  <a:pt x="1099" y="848"/>
                </a:lnTo>
                <a:lnTo>
                  <a:pt x="1061" y="871"/>
                </a:lnTo>
                <a:lnTo>
                  <a:pt x="1030" y="901"/>
                </a:lnTo>
                <a:lnTo>
                  <a:pt x="1007" y="937"/>
                </a:lnTo>
                <a:lnTo>
                  <a:pt x="991" y="977"/>
                </a:lnTo>
                <a:lnTo>
                  <a:pt x="985" y="1020"/>
                </a:lnTo>
                <a:lnTo>
                  <a:pt x="987" y="1064"/>
                </a:lnTo>
                <a:lnTo>
                  <a:pt x="1017" y="1190"/>
                </a:lnTo>
                <a:lnTo>
                  <a:pt x="1056" y="1316"/>
                </a:lnTo>
                <a:lnTo>
                  <a:pt x="1106" y="1440"/>
                </a:lnTo>
                <a:lnTo>
                  <a:pt x="1164" y="1563"/>
                </a:lnTo>
                <a:lnTo>
                  <a:pt x="1232" y="1684"/>
                </a:lnTo>
                <a:lnTo>
                  <a:pt x="1304" y="1801"/>
                </a:lnTo>
                <a:lnTo>
                  <a:pt x="1384" y="1911"/>
                </a:lnTo>
                <a:lnTo>
                  <a:pt x="1471" y="2015"/>
                </a:lnTo>
                <a:lnTo>
                  <a:pt x="1559" y="2112"/>
                </a:lnTo>
                <a:lnTo>
                  <a:pt x="1655" y="2201"/>
                </a:lnTo>
                <a:lnTo>
                  <a:pt x="1751" y="2277"/>
                </a:lnTo>
                <a:lnTo>
                  <a:pt x="1850" y="2344"/>
                </a:lnTo>
                <a:lnTo>
                  <a:pt x="1951" y="2398"/>
                </a:lnTo>
                <a:lnTo>
                  <a:pt x="2052" y="2442"/>
                </a:lnTo>
                <a:lnTo>
                  <a:pt x="2052" y="4949"/>
                </a:lnTo>
                <a:lnTo>
                  <a:pt x="2024" y="4960"/>
                </a:lnTo>
                <a:lnTo>
                  <a:pt x="1990" y="4974"/>
                </a:lnTo>
                <a:lnTo>
                  <a:pt x="1954" y="4992"/>
                </a:lnTo>
                <a:lnTo>
                  <a:pt x="1914" y="5011"/>
                </a:lnTo>
                <a:lnTo>
                  <a:pt x="1871" y="5034"/>
                </a:lnTo>
                <a:lnTo>
                  <a:pt x="1823" y="5063"/>
                </a:lnTo>
                <a:lnTo>
                  <a:pt x="1772" y="5098"/>
                </a:lnTo>
                <a:lnTo>
                  <a:pt x="1719" y="5137"/>
                </a:lnTo>
                <a:lnTo>
                  <a:pt x="1660" y="5185"/>
                </a:lnTo>
                <a:lnTo>
                  <a:pt x="1600" y="5240"/>
                </a:lnTo>
                <a:lnTo>
                  <a:pt x="1538" y="5302"/>
                </a:lnTo>
                <a:lnTo>
                  <a:pt x="3005" y="5302"/>
                </a:lnTo>
                <a:lnTo>
                  <a:pt x="2945" y="5242"/>
                </a:lnTo>
                <a:lnTo>
                  <a:pt x="2885" y="5187"/>
                </a:lnTo>
                <a:lnTo>
                  <a:pt x="2830" y="5141"/>
                </a:lnTo>
                <a:lnTo>
                  <a:pt x="2777" y="5102"/>
                </a:lnTo>
                <a:lnTo>
                  <a:pt x="2727" y="5068"/>
                </a:lnTo>
                <a:lnTo>
                  <a:pt x="2681" y="5040"/>
                </a:lnTo>
                <a:lnTo>
                  <a:pt x="2637" y="5015"/>
                </a:lnTo>
                <a:lnTo>
                  <a:pt x="2596" y="4996"/>
                </a:lnTo>
                <a:lnTo>
                  <a:pt x="2559" y="4978"/>
                </a:lnTo>
                <a:lnTo>
                  <a:pt x="2523" y="4962"/>
                </a:lnTo>
                <a:lnTo>
                  <a:pt x="2491" y="4949"/>
                </a:lnTo>
                <a:lnTo>
                  <a:pt x="2491" y="2442"/>
                </a:lnTo>
                <a:lnTo>
                  <a:pt x="2592" y="2398"/>
                </a:lnTo>
                <a:lnTo>
                  <a:pt x="2693" y="2344"/>
                </a:lnTo>
                <a:lnTo>
                  <a:pt x="2792" y="2277"/>
                </a:lnTo>
                <a:lnTo>
                  <a:pt x="2888" y="2201"/>
                </a:lnTo>
                <a:lnTo>
                  <a:pt x="2982" y="2112"/>
                </a:lnTo>
                <a:lnTo>
                  <a:pt x="3072" y="2015"/>
                </a:lnTo>
                <a:lnTo>
                  <a:pt x="3159" y="1911"/>
                </a:lnTo>
                <a:lnTo>
                  <a:pt x="3239" y="1801"/>
                </a:lnTo>
                <a:lnTo>
                  <a:pt x="3312" y="1684"/>
                </a:lnTo>
                <a:lnTo>
                  <a:pt x="3379" y="1563"/>
                </a:lnTo>
                <a:lnTo>
                  <a:pt x="3437" y="1440"/>
                </a:lnTo>
                <a:lnTo>
                  <a:pt x="3487" y="1316"/>
                </a:lnTo>
                <a:lnTo>
                  <a:pt x="3526" y="1190"/>
                </a:lnTo>
                <a:lnTo>
                  <a:pt x="3554" y="1064"/>
                </a:lnTo>
                <a:lnTo>
                  <a:pt x="3558" y="1020"/>
                </a:lnTo>
                <a:lnTo>
                  <a:pt x="3553" y="977"/>
                </a:lnTo>
                <a:lnTo>
                  <a:pt x="3537" y="937"/>
                </a:lnTo>
                <a:lnTo>
                  <a:pt x="3514" y="901"/>
                </a:lnTo>
                <a:lnTo>
                  <a:pt x="3482" y="871"/>
                </a:lnTo>
                <a:lnTo>
                  <a:pt x="3444" y="848"/>
                </a:lnTo>
                <a:lnTo>
                  <a:pt x="3404" y="834"/>
                </a:lnTo>
                <a:lnTo>
                  <a:pt x="3361" y="829"/>
                </a:lnTo>
                <a:lnTo>
                  <a:pt x="1182" y="829"/>
                </a:lnTo>
                <a:close/>
                <a:moveTo>
                  <a:pt x="262" y="0"/>
                </a:moveTo>
                <a:lnTo>
                  <a:pt x="4281" y="0"/>
                </a:lnTo>
                <a:lnTo>
                  <a:pt x="4334" y="5"/>
                </a:lnTo>
                <a:lnTo>
                  <a:pt x="4383" y="21"/>
                </a:lnTo>
                <a:lnTo>
                  <a:pt x="4428" y="44"/>
                </a:lnTo>
                <a:lnTo>
                  <a:pt x="4467" y="76"/>
                </a:lnTo>
                <a:lnTo>
                  <a:pt x="4499" y="115"/>
                </a:lnTo>
                <a:lnTo>
                  <a:pt x="4522" y="159"/>
                </a:lnTo>
                <a:lnTo>
                  <a:pt x="4538" y="209"/>
                </a:lnTo>
                <a:lnTo>
                  <a:pt x="4543" y="260"/>
                </a:lnTo>
                <a:lnTo>
                  <a:pt x="4538" y="409"/>
                </a:lnTo>
                <a:lnTo>
                  <a:pt x="4527" y="558"/>
                </a:lnTo>
                <a:lnTo>
                  <a:pt x="4507" y="712"/>
                </a:lnTo>
                <a:lnTo>
                  <a:pt x="4479" y="866"/>
                </a:lnTo>
                <a:lnTo>
                  <a:pt x="4445" y="1020"/>
                </a:lnTo>
                <a:lnTo>
                  <a:pt x="4405" y="1176"/>
                </a:lnTo>
                <a:lnTo>
                  <a:pt x="4355" y="1330"/>
                </a:lnTo>
                <a:lnTo>
                  <a:pt x="4300" y="1484"/>
                </a:lnTo>
                <a:lnTo>
                  <a:pt x="4238" y="1636"/>
                </a:lnTo>
                <a:lnTo>
                  <a:pt x="4171" y="1787"/>
                </a:lnTo>
                <a:lnTo>
                  <a:pt x="4096" y="1932"/>
                </a:lnTo>
                <a:lnTo>
                  <a:pt x="4017" y="2075"/>
                </a:lnTo>
                <a:lnTo>
                  <a:pt x="3930" y="2213"/>
                </a:lnTo>
                <a:lnTo>
                  <a:pt x="3840" y="2346"/>
                </a:lnTo>
                <a:lnTo>
                  <a:pt x="3742" y="2474"/>
                </a:lnTo>
                <a:lnTo>
                  <a:pt x="3639" y="2594"/>
                </a:lnTo>
                <a:lnTo>
                  <a:pt x="3533" y="2709"/>
                </a:lnTo>
                <a:lnTo>
                  <a:pt x="3421" y="2814"/>
                </a:lnTo>
                <a:lnTo>
                  <a:pt x="3304" y="2911"/>
                </a:lnTo>
                <a:lnTo>
                  <a:pt x="3421" y="3010"/>
                </a:lnTo>
                <a:lnTo>
                  <a:pt x="3533" y="3115"/>
                </a:lnTo>
                <a:lnTo>
                  <a:pt x="3641" y="3230"/>
                </a:lnTo>
                <a:lnTo>
                  <a:pt x="3742" y="3350"/>
                </a:lnTo>
                <a:lnTo>
                  <a:pt x="3840" y="3478"/>
                </a:lnTo>
                <a:lnTo>
                  <a:pt x="3932" y="3611"/>
                </a:lnTo>
                <a:lnTo>
                  <a:pt x="4017" y="3749"/>
                </a:lnTo>
                <a:lnTo>
                  <a:pt x="4096" y="3892"/>
                </a:lnTo>
                <a:lnTo>
                  <a:pt x="4171" y="4039"/>
                </a:lnTo>
                <a:lnTo>
                  <a:pt x="4240" y="4188"/>
                </a:lnTo>
                <a:lnTo>
                  <a:pt x="4300" y="4340"/>
                </a:lnTo>
                <a:lnTo>
                  <a:pt x="4355" y="4494"/>
                </a:lnTo>
                <a:lnTo>
                  <a:pt x="4405" y="4648"/>
                </a:lnTo>
                <a:lnTo>
                  <a:pt x="4445" y="4804"/>
                </a:lnTo>
                <a:lnTo>
                  <a:pt x="4479" y="4960"/>
                </a:lnTo>
                <a:lnTo>
                  <a:pt x="4507" y="5114"/>
                </a:lnTo>
                <a:lnTo>
                  <a:pt x="4527" y="5266"/>
                </a:lnTo>
                <a:lnTo>
                  <a:pt x="4538" y="5415"/>
                </a:lnTo>
                <a:lnTo>
                  <a:pt x="4543" y="5564"/>
                </a:lnTo>
                <a:lnTo>
                  <a:pt x="4538" y="5615"/>
                </a:lnTo>
                <a:lnTo>
                  <a:pt x="4522" y="5665"/>
                </a:lnTo>
                <a:lnTo>
                  <a:pt x="4499" y="5709"/>
                </a:lnTo>
                <a:lnTo>
                  <a:pt x="4467" y="5748"/>
                </a:lnTo>
                <a:lnTo>
                  <a:pt x="4428" y="5780"/>
                </a:lnTo>
                <a:lnTo>
                  <a:pt x="4383" y="5803"/>
                </a:lnTo>
                <a:lnTo>
                  <a:pt x="4334" y="5819"/>
                </a:lnTo>
                <a:lnTo>
                  <a:pt x="4281" y="5824"/>
                </a:lnTo>
                <a:lnTo>
                  <a:pt x="262" y="5824"/>
                </a:lnTo>
                <a:lnTo>
                  <a:pt x="209" y="5819"/>
                </a:lnTo>
                <a:lnTo>
                  <a:pt x="160" y="5803"/>
                </a:lnTo>
                <a:lnTo>
                  <a:pt x="115" y="5780"/>
                </a:lnTo>
                <a:lnTo>
                  <a:pt x="76" y="5748"/>
                </a:lnTo>
                <a:lnTo>
                  <a:pt x="45" y="5709"/>
                </a:lnTo>
                <a:lnTo>
                  <a:pt x="21" y="5665"/>
                </a:lnTo>
                <a:lnTo>
                  <a:pt x="6" y="5615"/>
                </a:lnTo>
                <a:lnTo>
                  <a:pt x="0" y="5564"/>
                </a:lnTo>
                <a:lnTo>
                  <a:pt x="4" y="5415"/>
                </a:lnTo>
                <a:lnTo>
                  <a:pt x="16" y="5266"/>
                </a:lnTo>
                <a:lnTo>
                  <a:pt x="36" y="5114"/>
                </a:lnTo>
                <a:lnTo>
                  <a:pt x="62" y="4958"/>
                </a:lnTo>
                <a:lnTo>
                  <a:pt x="98" y="4804"/>
                </a:lnTo>
                <a:lnTo>
                  <a:pt x="138" y="4648"/>
                </a:lnTo>
                <a:lnTo>
                  <a:pt x="188" y="4494"/>
                </a:lnTo>
                <a:lnTo>
                  <a:pt x="243" y="4340"/>
                </a:lnTo>
                <a:lnTo>
                  <a:pt x="303" y="4188"/>
                </a:lnTo>
                <a:lnTo>
                  <a:pt x="372" y="4039"/>
                </a:lnTo>
                <a:lnTo>
                  <a:pt x="447" y="3892"/>
                </a:lnTo>
                <a:lnTo>
                  <a:pt x="526" y="3749"/>
                </a:lnTo>
                <a:lnTo>
                  <a:pt x="611" y="3611"/>
                </a:lnTo>
                <a:lnTo>
                  <a:pt x="704" y="3478"/>
                </a:lnTo>
                <a:lnTo>
                  <a:pt x="801" y="3350"/>
                </a:lnTo>
                <a:lnTo>
                  <a:pt x="902" y="3230"/>
                </a:lnTo>
                <a:lnTo>
                  <a:pt x="1010" y="3115"/>
                </a:lnTo>
                <a:lnTo>
                  <a:pt x="1122" y="3010"/>
                </a:lnTo>
                <a:lnTo>
                  <a:pt x="1239" y="2911"/>
                </a:lnTo>
                <a:lnTo>
                  <a:pt x="1122" y="2814"/>
                </a:lnTo>
                <a:lnTo>
                  <a:pt x="1010" y="2707"/>
                </a:lnTo>
                <a:lnTo>
                  <a:pt x="902" y="2594"/>
                </a:lnTo>
                <a:lnTo>
                  <a:pt x="801" y="2474"/>
                </a:lnTo>
                <a:lnTo>
                  <a:pt x="704" y="2346"/>
                </a:lnTo>
                <a:lnTo>
                  <a:pt x="611" y="2213"/>
                </a:lnTo>
                <a:lnTo>
                  <a:pt x="526" y="2075"/>
                </a:lnTo>
                <a:lnTo>
                  <a:pt x="447" y="1932"/>
                </a:lnTo>
                <a:lnTo>
                  <a:pt x="372" y="1785"/>
                </a:lnTo>
                <a:lnTo>
                  <a:pt x="303" y="1636"/>
                </a:lnTo>
                <a:lnTo>
                  <a:pt x="243" y="1484"/>
                </a:lnTo>
                <a:lnTo>
                  <a:pt x="186" y="1330"/>
                </a:lnTo>
                <a:lnTo>
                  <a:pt x="138" y="1174"/>
                </a:lnTo>
                <a:lnTo>
                  <a:pt x="98" y="1020"/>
                </a:lnTo>
                <a:lnTo>
                  <a:pt x="62" y="864"/>
                </a:lnTo>
                <a:lnTo>
                  <a:pt x="36" y="710"/>
                </a:lnTo>
                <a:lnTo>
                  <a:pt x="16" y="558"/>
                </a:lnTo>
                <a:lnTo>
                  <a:pt x="4" y="407"/>
                </a:lnTo>
                <a:lnTo>
                  <a:pt x="0" y="260"/>
                </a:lnTo>
                <a:lnTo>
                  <a:pt x="6" y="209"/>
                </a:lnTo>
                <a:lnTo>
                  <a:pt x="21" y="159"/>
                </a:lnTo>
                <a:lnTo>
                  <a:pt x="45" y="115"/>
                </a:lnTo>
                <a:lnTo>
                  <a:pt x="76" y="76"/>
                </a:lnTo>
                <a:lnTo>
                  <a:pt x="115" y="44"/>
                </a:lnTo>
                <a:lnTo>
                  <a:pt x="160" y="21"/>
                </a:lnTo>
                <a:lnTo>
                  <a:pt x="209" y="5"/>
                </a:lnTo>
                <a:lnTo>
                  <a:pt x="26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195" name="Group 526"/>
          <p:cNvGrpSpPr>
            <a:grpSpLocks noChangeAspect="1"/>
          </p:cNvGrpSpPr>
          <p:nvPr/>
        </p:nvGrpSpPr>
        <p:grpSpPr bwMode="auto">
          <a:xfrm>
            <a:off x="823384" y="4491990"/>
            <a:ext cx="183515" cy="137494"/>
            <a:chOff x="4182" y="-3934"/>
            <a:chExt cx="2895" cy="2169"/>
          </a:xfrm>
          <a:solidFill>
            <a:schemeClr val="tx1">
              <a:lumMod val="65000"/>
              <a:lumOff val="35000"/>
            </a:schemeClr>
          </a:solidFill>
        </p:grpSpPr>
        <p:sp>
          <p:nvSpPr>
            <p:cNvPr id="1198" name="Freeform 528"/>
            <p:cNvSpPr>
              <a:spLocks/>
            </p:cNvSpPr>
            <p:nvPr/>
          </p:nvSpPr>
          <p:spPr bwMode="auto">
            <a:xfrm>
              <a:off x="4646" y="-3934"/>
              <a:ext cx="2431" cy="1733"/>
            </a:xfrm>
            <a:custGeom>
              <a:avLst/>
              <a:gdLst>
                <a:gd name="T0" fmla="*/ 230 w 4864"/>
                <a:gd name="T1" fmla="*/ 0 h 3466"/>
                <a:gd name="T2" fmla="*/ 4584 w 4864"/>
                <a:gd name="T3" fmla="*/ 0 h 3466"/>
                <a:gd name="T4" fmla="*/ 4632 w 4864"/>
                <a:gd name="T5" fmla="*/ 4 h 3466"/>
                <a:gd name="T6" fmla="*/ 4678 w 4864"/>
                <a:gd name="T7" fmla="*/ 16 h 3466"/>
                <a:gd name="T8" fmla="*/ 4721 w 4864"/>
                <a:gd name="T9" fmla="*/ 37 h 3466"/>
                <a:gd name="T10" fmla="*/ 4762 w 4864"/>
                <a:gd name="T11" fmla="*/ 63 h 3466"/>
                <a:gd name="T12" fmla="*/ 4797 w 4864"/>
                <a:gd name="T13" fmla="*/ 98 h 3466"/>
                <a:gd name="T14" fmla="*/ 4825 w 4864"/>
                <a:gd name="T15" fmla="*/ 137 h 3466"/>
                <a:gd name="T16" fmla="*/ 4846 w 4864"/>
                <a:gd name="T17" fmla="*/ 181 h 3466"/>
                <a:gd name="T18" fmla="*/ 4858 w 4864"/>
                <a:gd name="T19" fmla="*/ 227 h 3466"/>
                <a:gd name="T20" fmla="*/ 4864 w 4864"/>
                <a:gd name="T21" fmla="*/ 272 h 3466"/>
                <a:gd name="T22" fmla="*/ 4862 w 4864"/>
                <a:gd name="T23" fmla="*/ 320 h 3466"/>
                <a:gd name="T24" fmla="*/ 4353 w 4864"/>
                <a:gd name="T25" fmla="*/ 3466 h 3466"/>
                <a:gd name="T26" fmla="*/ 4353 w 4864"/>
                <a:gd name="T27" fmla="*/ 1426 h 3466"/>
                <a:gd name="T28" fmla="*/ 4347 w 4864"/>
                <a:gd name="T29" fmla="*/ 1345 h 3466"/>
                <a:gd name="T30" fmla="*/ 4333 w 4864"/>
                <a:gd name="T31" fmla="*/ 1268 h 3466"/>
                <a:gd name="T32" fmla="*/ 4309 w 4864"/>
                <a:gd name="T33" fmla="*/ 1192 h 3466"/>
                <a:gd name="T34" fmla="*/ 4277 w 4864"/>
                <a:gd name="T35" fmla="*/ 1122 h 3466"/>
                <a:gd name="T36" fmla="*/ 4237 w 4864"/>
                <a:gd name="T37" fmla="*/ 1057 h 3466"/>
                <a:gd name="T38" fmla="*/ 4189 w 4864"/>
                <a:gd name="T39" fmla="*/ 995 h 3466"/>
                <a:gd name="T40" fmla="*/ 4135 w 4864"/>
                <a:gd name="T41" fmla="*/ 943 h 3466"/>
                <a:gd name="T42" fmla="*/ 4075 w 4864"/>
                <a:gd name="T43" fmla="*/ 895 h 3466"/>
                <a:gd name="T44" fmla="*/ 4008 w 4864"/>
                <a:gd name="T45" fmla="*/ 855 h 3466"/>
                <a:gd name="T46" fmla="*/ 3938 w 4864"/>
                <a:gd name="T47" fmla="*/ 822 h 3466"/>
                <a:gd name="T48" fmla="*/ 3864 w 4864"/>
                <a:gd name="T49" fmla="*/ 799 h 3466"/>
                <a:gd name="T50" fmla="*/ 3785 w 4864"/>
                <a:gd name="T51" fmla="*/ 783 h 3466"/>
                <a:gd name="T52" fmla="*/ 3705 w 4864"/>
                <a:gd name="T53" fmla="*/ 778 h 3466"/>
                <a:gd name="T54" fmla="*/ 1054 w 4864"/>
                <a:gd name="T55" fmla="*/ 778 h 3466"/>
                <a:gd name="T56" fmla="*/ 996 w 4864"/>
                <a:gd name="T57" fmla="*/ 599 h 3466"/>
                <a:gd name="T58" fmla="*/ 968 w 4864"/>
                <a:gd name="T59" fmla="*/ 528 h 3466"/>
                <a:gd name="T60" fmla="*/ 933 w 4864"/>
                <a:gd name="T61" fmla="*/ 462 h 3466"/>
                <a:gd name="T62" fmla="*/ 891 w 4864"/>
                <a:gd name="T63" fmla="*/ 402 h 3466"/>
                <a:gd name="T64" fmla="*/ 843 w 4864"/>
                <a:gd name="T65" fmla="*/ 348 h 3466"/>
                <a:gd name="T66" fmla="*/ 789 w 4864"/>
                <a:gd name="T67" fmla="*/ 299 h 3466"/>
                <a:gd name="T68" fmla="*/ 731 w 4864"/>
                <a:gd name="T69" fmla="*/ 255 h 3466"/>
                <a:gd name="T70" fmla="*/ 668 w 4864"/>
                <a:gd name="T71" fmla="*/ 219 h 3466"/>
                <a:gd name="T72" fmla="*/ 599 w 4864"/>
                <a:gd name="T73" fmla="*/ 191 h 3466"/>
                <a:gd name="T74" fmla="*/ 529 w 4864"/>
                <a:gd name="T75" fmla="*/ 170 h 3466"/>
                <a:gd name="T76" fmla="*/ 455 w 4864"/>
                <a:gd name="T77" fmla="*/ 158 h 3466"/>
                <a:gd name="T78" fmla="*/ 380 w 4864"/>
                <a:gd name="T79" fmla="*/ 153 h 3466"/>
                <a:gd name="T80" fmla="*/ 0 w 4864"/>
                <a:gd name="T81" fmla="*/ 153 h 3466"/>
                <a:gd name="T82" fmla="*/ 21 w 4864"/>
                <a:gd name="T83" fmla="*/ 109 h 3466"/>
                <a:gd name="T84" fmla="*/ 53 w 4864"/>
                <a:gd name="T85" fmla="*/ 72 h 3466"/>
                <a:gd name="T86" fmla="*/ 90 w 4864"/>
                <a:gd name="T87" fmla="*/ 42 h 3466"/>
                <a:gd name="T88" fmla="*/ 132 w 4864"/>
                <a:gd name="T89" fmla="*/ 19 h 3466"/>
                <a:gd name="T90" fmla="*/ 180 w 4864"/>
                <a:gd name="T91" fmla="*/ 4 h 3466"/>
                <a:gd name="T92" fmla="*/ 230 w 4864"/>
                <a:gd name="T93" fmla="*/ 0 h 3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64" h="3466">
                  <a:moveTo>
                    <a:pt x="230" y="0"/>
                  </a:moveTo>
                  <a:lnTo>
                    <a:pt x="4584" y="0"/>
                  </a:lnTo>
                  <a:lnTo>
                    <a:pt x="4632" y="4"/>
                  </a:lnTo>
                  <a:lnTo>
                    <a:pt x="4678" y="16"/>
                  </a:lnTo>
                  <a:lnTo>
                    <a:pt x="4721" y="37"/>
                  </a:lnTo>
                  <a:lnTo>
                    <a:pt x="4762" y="63"/>
                  </a:lnTo>
                  <a:lnTo>
                    <a:pt x="4797" y="98"/>
                  </a:lnTo>
                  <a:lnTo>
                    <a:pt x="4825" y="137"/>
                  </a:lnTo>
                  <a:lnTo>
                    <a:pt x="4846" y="181"/>
                  </a:lnTo>
                  <a:lnTo>
                    <a:pt x="4858" y="227"/>
                  </a:lnTo>
                  <a:lnTo>
                    <a:pt x="4864" y="272"/>
                  </a:lnTo>
                  <a:lnTo>
                    <a:pt x="4862" y="320"/>
                  </a:lnTo>
                  <a:lnTo>
                    <a:pt x="4353" y="3466"/>
                  </a:lnTo>
                  <a:lnTo>
                    <a:pt x="4353" y="1426"/>
                  </a:lnTo>
                  <a:lnTo>
                    <a:pt x="4347" y="1345"/>
                  </a:lnTo>
                  <a:lnTo>
                    <a:pt x="4333" y="1268"/>
                  </a:lnTo>
                  <a:lnTo>
                    <a:pt x="4309" y="1192"/>
                  </a:lnTo>
                  <a:lnTo>
                    <a:pt x="4277" y="1122"/>
                  </a:lnTo>
                  <a:lnTo>
                    <a:pt x="4237" y="1057"/>
                  </a:lnTo>
                  <a:lnTo>
                    <a:pt x="4189" y="995"/>
                  </a:lnTo>
                  <a:lnTo>
                    <a:pt x="4135" y="943"/>
                  </a:lnTo>
                  <a:lnTo>
                    <a:pt x="4075" y="895"/>
                  </a:lnTo>
                  <a:lnTo>
                    <a:pt x="4008" y="855"/>
                  </a:lnTo>
                  <a:lnTo>
                    <a:pt x="3938" y="822"/>
                  </a:lnTo>
                  <a:lnTo>
                    <a:pt x="3864" y="799"/>
                  </a:lnTo>
                  <a:lnTo>
                    <a:pt x="3785" y="783"/>
                  </a:lnTo>
                  <a:lnTo>
                    <a:pt x="3705" y="778"/>
                  </a:lnTo>
                  <a:lnTo>
                    <a:pt x="1054" y="778"/>
                  </a:lnTo>
                  <a:lnTo>
                    <a:pt x="996" y="599"/>
                  </a:lnTo>
                  <a:lnTo>
                    <a:pt x="968" y="528"/>
                  </a:lnTo>
                  <a:lnTo>
                    <a:pt x="933" y="462"/>
                  </a:lnTo>
                  <a:lnTo>
                    <a:pt x="891" y="402"/>
                  </a:lnTo>
                  <a:lnTo>
                    <a:pt x="843" y="348"/>
                  </a:lnTo>
                  <a:lnTo>
                    <a:pt x="789" y="299"/>
                  </a:lnTo>
                  <a:lnTo>
                    <a:pt x="731" y="255"/>
                  </a:lnTo>
                  <a:lnTo>
                    <a:pt x="668" y="219"/>
                  </a:lnTo>
                  <a:lnTo>
                    <a:pt x="599" y="191"/>
                  </a:lnTo>
                  <a:lnTo>
                    <a:pt x="529" y="170"/>
                  </a:lnTo>
                  <a:lnTo>
                    <a:pt x="455" y="158"/>
                  </a:lnTo>
                  <a:lnTo>
                    <a:pt x="380" y="153"/>
                  </a:lnTo>
                  <a:lnTo>
                    <a:pt x="0" y="153"/>
                  </a:lnTo>
                  <a:lnTo>
                    <a:pt x="21" y="109"/>
                  </a:lnTo>
                  <a:lnTo>
                    <a:pt x="53" y="72"/>
                  </a:lnTo>
                  <a:lnTo>
                    <a:pt x="90" y="42"/>
                  </a:lnTo>
                  <a:lnTo>
                    <a:pt x="132" y="19"/>
                  </a:lnTo>
                  <a:lnTo>
                    <a:pt x="180" y="4"/>
                  </a:lnTo>
                  <a:lnTo>
                    <a:pt x="2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9" name="Freeform 529"/>
            <p:cNvSpPr>
              <a:spLocks/>
            </p:cNvSpPr>
            <p:nvPr/>
          </p:nvSpPr>
          <p:spPr bwMode="auto">
            <a:xfrm>
              <a:off x="4182" y="-3665"/>
              <a:ext cx="2447" cy="1900"/>
            </a:xfrm>
            <a:custGeom>
              <a:avLst/>
              <a:gdLst>
                <a:gd name="T0" fmla="*/ 263 w 4895"/>
                <a:gd name="T1" fmla="*/ 0 h 3801"/>
                <a:gd name="T2" fmla="*/ 1307 w 4895"/>
                <a:gd name="T3" fmla="*/ 0 h 3801"/>
                <a:gd name="T4" fmla="*/ 1354 w 4895"/>
                <a:gd name="T5" fmla="*/ 4 h 3801"/>
                <a:gd name="T6" fmla="*/ 1400 w 4895"/>
                <a:gd name="T7" fmla="*/ 18 h 3801"/>
                <a:gd name="T8" fmla="*/ 1442 w 4895"/>
                <a:gd name="T9" fmla="*/ 37 h 3801"/>
                <a:gd name="T10" fmla="*/ 1481 w 4895"/>
                <a:gd name="T11" fmla="*/ 65 h 3801"/>
                <a:gd name="T12" fmla="*/ 1512 w 4895"/>
                <a:gd name="T13" fmla="*/ 99 h 3801"/>
                <a:gd name="T14" fmla="*/ 1539 w 4895"/>
                <a:gd name="T15" fmla="*/ 137 h 3801"/>
                <a:gd name="T16" fmla="*/ 1558 w 4895"/>
                <a:gd name="T17" fmla="*/ 181 h 3801"/>
                <a:gd name="T18" fmla="*/ 1704 w 4895"/>
                <a:gd name="T19" fmla="*/ 625 h 3801"/>
                <a:gd name="T20" fmla="*/ 4632 w 4895"/>
                <a:gd name="T21" fmla="*/ 625 h 3801"/>
                <a:gd name="T22" fmla="*/ 4684 w 4895"/>
                <a:gd name="T23" fmla="*/ 631 h 3801"/>
                <a:gd name="T24" fmla="*/ 4735 w 4895"/>
                <a:gd name="T25" fmla="*/ 646 h 3801"/>
                <a:gd name="T26" fmla="*/ 4779 w 4895"/>
                <a:gd name="T27" fmla="*/ 671 h 3801"/>
                <a:gd name="T28" fmla="*/ 4818 w 4895"/>
                <a:gd name="T29" fmla="*/ 703 h 3801"/>
                <a:gd name="T30" fmla="*/ 4851 w 4895"/>
                <a:gd name="T31" fmla="*/ 741 h 3801"/>
                <a:gd name="T32" fmla="*/ 4876 w 4895"/>
                <a:gd name="T33" fmla="*/ 787 h 3801"/>
                <a:gd name="T34" fmla="*/ 4890 w 4895"/>
                <a:gd name="T35" fmla="*/ 836 h 3801"/>
                <a:gd name="T36" fmla="*/ 4895 w 4895"/>
                <a:gd name="T37" fmla="*/ 889 h 3801"/>
                <a:gd name="T38" fmla="*/ 4895 w 4895"/>
                <a:gd name="T39" fmla="*/ 3538 h 3801"/>
                <a:gd name="T40" fmla="*/ 4890 w 4895"/>
                <a:gd name="T41" fmla="*/ 3591 h 3801"/>
                <a:gd name="T42" fmla="*/ 4876 w 4895"/>
                <a:gd name="T43" fmla="*/ 3640 h 3801"/>
                <a:gd name="T44" fmla="*/ 4851 w 4895"/>
                <a:gd name="T45" fmla="*/ 3685 h 3801"/>
                <a:gd name="T46" fmla="*/ 4818 w 4895"/>
                <a:gd name="T47" fmla="*/ 3724 h 3801"/>
                <a:gd name="T48" fmla="*/ 4779 w 4895"/>
                <a:gd name="T49" fmla="*/ 3757 h 3801"/>
                <a:gd name="T50" fmla="*/ 4735 w 4895"/>
                <a:gd name="T51" fmla="*/ 3780 h 3801"/>
                <a:gd name="T52" fmla="*/ 4684 w 4895"/>
                <a:gd name="T53" fmla="*/ 3796 h 3801"/>
                <a:gd name="T54" fmla="*/ 4632 w 4895"/>
                <a:gd name="T55" fmla="*/ 3801 h 3801"/>
                <a:gd name="T56" fmla="*/ 263 w 4895"/>
                <a:gd name="T57" fmla="*/ 3801 h 3801"/>
                <a:gd name="T58" fmla="*/ 211 w 4895"/>
                <a:gd name="T59" fmla="*/ 3796 h 3801"/>
                <a:gd name="T60" fmla="*/ 162 w 4895"/>
                <a:gd name="T61" fmla="*/ 3780 h 3801"/>
                <a:gd name="T62" fmla="*/ 116 w 4895"/>
                <a:gd name="T63" fmla="*/ 3757 h 3801"/>
                <a:gd name="T64" fmla="*/ 77 w 4895"/>
                <a:gd name="T65" fmla="*/ 3724 h 3801"/>
                <a:gd name="T66" fmla="*/ 46 w 4895"/>
                <a:gd name="T67" fmla="*/ 3685 h 3801"/>
                <a:gd name="T68" fmla="*/ 21 w 4895"/>
                <a:gd name="T69" fmla="*/ 3640 h 3801"/>
                <a:gd name="T70" fmla="*/ 5 w 4895"/>
                <a:gd name="T71" fmla="*/ 3591 h 3801"/>
                <a:gd name="T72" fmla="*/ 0 w 4895"/>
                <a:gd name="T73" fmla="*/ 3538 h 3801"/>
                <a:gd name="T74" fmla="*/ 0 w 4895"/>
                <a:gd name="T75" fmla="*/ 264 h 3801"/>
                <a:gd name="T76" fmla="*/ 5 w 4895"/>
                <a:gd name="T77" fmla="*/ 211 h 3801"/>
                <a:gd name="T78" fmla="*/ 21 w 4895"/>
                <a:gd name="T79" fmla="*/ 162 h 3801"/>
                <a:gd name="T80" fmla="*/ 46 w 4895"/>
                <a:gd name="T81" fmla="*/ 116 h 3801"/>
                <a:gd name="T82" fmla="*/ 77 w 4895"/>
                <a:gd name="T83" fmla="*/ 78 h 3801"/>
                <a:gd name="T84" fmla="*/ 116 w 4895"/>
                <a:gd name="T85" fmla="*/ 46 h 3801"/>
                <a:gd name="T86" fmla="*/ 162 w 4895"/>
                <a:gd name="T87" fmla="*/ 21 h 3801"/>
                <a:gd name="T88" fmla="*/ 211 w 4895"/>
                <a:gd name="T89" fmla="*/ 6 h 3801"/>
                <a:gd name="T90" fmla="*/ 263 w 4895"/>
                <a:gd name="T91" fmla="*/ 0 h 3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95" h="3801">
                  <a:moveTo>
                    <a:pt x="263" y="0"/>
                  </a:moveTo>
                  <a:lnTo>
                    <a:pt x="1307" y="0"/>
                  </a:lnTo>
                  <a:lnTo>
                    <a:pt x="1354" y="4"/>
                  </a:lnTo>
                  <a:lnTo>
                    <a:pt x="1400" y="18"/>
                  </a:lnTo>
                  <a:lnTo>
                    <a:pt x="1442" y="37"/>
                  </a:lnTo>
                  <a:lnTo>
                    <a:pt x="1481" y="65"/>
                  </a:lnTo>
                  <a:lnTo>
                    <a:pt x="1512" y="99"/>
                  </a:lnTo>
                  <a:lnTo>
                    <a:pt x="1539" y="137"/>
                  </a:lnTo>
                  <a:lnTo>
                    <a:pt x="1558" y="181"/>
                  </a:lnTo>
                  <a:lnTo>
                    <a:pt x="1704" y="625"/>
                  </a:lnTo>
                  <a:lnTo>
                    <a:pt x="4632" y="625"/>
                  </a:lnTo>
                  <a:lnTo>
                    <a:pt x="4684" y="631"/>
                  </a:lnTo>
                  <a:lnTo>
                    <a:pt x="4735" y="646"/>
                  </a:lnTo>
                  <a:lnTo>
                    <a:pt x="4779" y="671"/>
                  </a:lnTo>
                  <a:lnTo>
                    <a:pt x="4818" y="703"/>
                  </a:lnTo>
                  <a:lnTo>
                    <a:pt x="4851" y="741"/>
                  </a:lnTo>
                  <a:lnTo>
                    <a:pt x="4876" y="787"/>
                  </a:lnTo>
                  <a:lnTo>
                    <a:pt x="4890" y="836"/>
                  </a:lnTo>
                  <a:lnTo>
                    <a:pt x="4895" y="889"/>
                  </a:lnTo>
                  <a:lnTo>
                    <a:pt x="4895" y="3538"/>
                  </a:lnTo>
                  <a:lnTo>
                    <a:pt x="4890" y="3591"/>
                  </a:lnTo>
                  <a:lnTo>
                    <a:pt x="4876" y="3640"/>
                  </a:lnTo>
                  <a:lnTo>
                    <a:pt x="4851" y="3685"/>
                  </a:lnTo>
                  <a:lnTo>
                    <a:pt x="4818" y="3724"/>
                  </a:lnTo>
                  <a:lnTo>
                    <a:pt x="4779" y="3757"/>
                  </a:lnTo>
                  <a:lnTo>
                    <a:pt x="4735" y="3780"/>
                  </a:lnTo>
                  <a:lnTo>
                    <a:pt x="4684" y="3796"/>
                  </a:lnTo>
                  <a:lnTo>
                    <a:pt x="4632" y="3801"/>
                  </a:lnTo>
                  <a:lnTo>
                    <a:pt x="263" y="3801"/>
                  </a:lnTo>
                  <a:lnTo>
                    <a:pt x="211" y="3796"/>
                  </a:lnTo>
                  <a:lnTo>
                    <a:pt x="162" y="3780"/>
                  </a:lnTo>
                  <a:lnTo>
                    <a:pt x="116" y="3757"/>
                  </a:lnTo>
                  <a:lnTo>
                    <a:pt x="77" y="3724"/>
                  </a:lnTo>
                  <a:lnTo>
                    <a:pt x="46" y="3685"/>
                  </a:lnTo>
                  <a:lnTo>
                    <a:pt x="21" y="3640"/>
                  </a:lnTo>
                  <a:lnTo>
                    <a:pt x="5" y="3591"/>
                  </a:lnTo>
                  <a:lnTo>
                    <a:pt x="0" y="3538"/>
                  </a:lnTo>
                  <a:lnTo>
                    <a:pt x="0" y="264"/>
                  </a:lnTo>
                  <a:lnTo>
                    <a:pt x="5" y="211"/>
                  </a:lnTo>
                  <a:lnTo>
                    <a:pt x="21" y="162"/>
                  </a:lnTo>
                  <a:lnTo>
                    <a:pt x="46" y="116"/>
                  </a:lnTo>
                  <a:lnTo>
                    <a:pt x="77" y="78"/>
                  </a:lnTo>
                  <a:lnTo>
                    <a:pt x="116" y="46"/>
                  </a:lnTo>
                  <a:lnTo>
                    <a:pt x="162" y="21"/>
                  </a:lnTo>
                  <a:lnTo>
                    <a:pt x="211" y="6"/>
                  </a:lnTo>
                  <a:lnTo>
                    <a:pt x="2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82" name="Group 395"/>
          <p:cNvGrpSpPr>
            <a:grpSpLocks noChangeAspect="1"/>
          </p:cNvGrpSpPr>
          <p:nvPr/>
        </p:nvGrpSpPr>
        <p:grpSpPr bwMode="auto">
          <a:xfrm>
            <a:off x="8563333" y="4428349"/>
            <a:ext cx="261134" cy="264773"/>
            <a:chOff x="790" y="4742"/>
            <a:chExt cx="2871" cy="2911"/>
          </a:xfrm>
          <a:solidFill>
            <a:schemeClr val="tx1">
              <a:lumMod val="65000"/>
              <a:lumOff val="35000"/>
            </a:schemeClr>
          </a:solidFill>
        </p:grpSpPr>
        <p:sp>
          <p:nvSpPr>
            <p:cNvPr id="1085" name="Freeform 397"/>
            <p:cNvSpPr>
              <a:spLocks/>
            </p:cNvSpPr>
            <p:nvPr/>
          </p:nvSpPr>
          <p:spPr bwMode="auto">
            <a:xfrm>
              <a:off x="1072" y="6492"/>
              <a:ext cx="277" cy="1161"/>
            </a:xfrm>
            <a:custGeom>
              <a:avLst/>
              <a:gdLst>
                <a:gd name="T0" fmla="*/ 554 w 554"/>
                <a:gd name="T1" fmla="*/ 0 h 2321"/>
                <a:gd name="T2" fmla="*/ 554 w 554"/>
                <a:gd name="T3" fmla="*/ 2043 h 2321"/>
                <a:gd name="T4" fmla="*/ 550 w 554"/>
                <a:gd name="T5" fmla="*/ 2093 h 2321"/>
                <a:gd name="T6" fmla="*/ 538 w 554"/>
                <a:gd name="T7" fmla="*/ 2141 h 2321"/>
                <a:gd name="T8" fmla="*/ 517 w 554"/>
                <a:gd name="T9" fmla="*/ 2183 h 2321"/>
                <a:gd name="T10" fmla="*/ 490 w 554"/>
                <a:gd name="T11" fmla="*/ 2222 h 2321"/>
                <a:gd name="T12" fmla="*/ 457 w 554"/>
                <a:gd name="T13" fmla="*/ 2256 h 2321"/>
                <a:gd name="T14" fmla="*/ 418 w 554"/>
                <a:gd name="T15" fmla="*/ 2284 h 2321"/>
                <a:gd name="T16" fmla="*/ 373 w 554"/>
                <a:gd name="T17" fmla="*/ 2304 h 2321"/>
                <a:gd name="T18" fmla="*/ 327 w 554"/>
                <a:gd name="T19" fmla="*/ 2316 h 2321"/>
                <a:gd name="T20" fmla="*/ 278 w 554"/>
                <a:gd name="T21" fmla="*/ 2321 h 2321"/>
                <a:gd name="T22" fmla="*/ 228 w 554"/>
                <a:gd name="T23" fmla="*/ 2316 h 2321"/>
                <a:gd name="T24" fmla="*/ 180 w 554"/>
                <a:gd name="T25" fmla="*/ 2304 h 2321"/>
                <a:gd name="T26" fmla="*/ 138 w 554"/>
                <a:gd name="T27" fmla="*/ 2284 h 2321"/>
                <a:gd name="T28" fmla="*/ 99 w 554"/>
                <a:gd name="T29" fmla="*/ 2256 h 2321"/>
                <a:gd name="T30" fmla="*/ 65 w 554"/>
                <a:gd name="T31" fmla="*/ 2222 h 2321"/>
                <a:gd name="T32" fmla="*/ 37 w 554"/>
                <a:gd name="T33" fmla="*/ 2183 h 2321"/>
                <a:gd name="T34" fmla="*/ 17 w 554"/>
                <a:gd name="T35" fmla="*/ 2141 h 2321"/>
                <a:gd name="T36" fmla="*/ 3 w 554"/>
                <a:gd name="T37" fmla="*/ 2093 h 2321"/>
                <a:gd name="T38" fmla="*/ 0 w 554"/>
                <a:gd name="T39" fmla="*/ 2043 h 2321"/>
                <a:gd name="T40" fmla="*/ 0 w 554"/>
                <a:gd name="T41" fmla="*/ 350 h 2321"/>
                <a:gd name="T42" fmla="*/ 58 w 554"/>
                <a:gd name="T43" fmla="*/ 354 h 2321"/>
                <a:gd name="T44" fmla="*/ 113 w 554"/>
                <a:gd name="T45" fmla="*/ 348 h 2321"/>
                <a:gd name="T46" fmla="*/ 168 w 554"/>
                <a:gd name="T47" fmla="*/ 334 h 2321"/>
                <a:gd name="T48" fmla="*/ 219 w 554"/>
                <a:gd name="T49" fmla="*/ 313 h 2321"/>
                <a:gd name="T50" fmla="*/ 267 w 554"/>
                <a:gd name="T51" fmla="*/ 283 h 2321"/>
                <a:gd name="T52" fmla="*/ 309 w 554"/>
                <a:gd name="T53" fmla="*/ 246 h 2321"/>
                <a:gd name="T54" fmla="*/ 554 w 554"/>
                <a:gd name="T55" fmla="*/ 0 h 2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54" h="2321">
                  <a:moveTo>
                    <a:pt x="554" y="0"/>
                  </a:moveTo>
                  <a:lnTo>
                    <a:pt x="554" y="2043"/>
                  </a:lnTo>
                  <a:lnTo>
                    <a:pt x="550" y="2093"/>
                  </a:lnTo>
                  <a:lnTo>
                    <a:pt x="538" y="2141"/>
                  </a:lnTo>
                  <a:lnTo>
                    <a:pt x="517" y="2183"/>
                  </a:lnTo>
                  <a:lnTo>
                    <a:pt x="490" y="2222"/>
                  </a:lnTo>
                  <a:lnTo>
                    <a:pt x="457" y="2256"/>
                  </a:lnTo>
                  <a:lnTo>
                    <a:pt x="418" y="2284"/>
                  </a:lnTo>
                  <a:lnTo>
                    <a:pt x="373" y="2304"/>
                  </a:lnTo>
                  <a:lnTo>
                    <a:pt x="327" y="2316"/>
                  </a:lnTo>
                  <a:lnTo>
                    <a:pt x="278" y="2321"/>
                  </a:lnTo>
                  <a:lnTo>
                    <a:pt x="228" y="2316"/>
                  </a:lnTo>
                  <a:lnTo>
                    <a:pt x="180" y="2304"/>
                  </a:lnTo>
                  <a:lnTo>
                    <a:pt x="138" y="2284"/>
                  </a:lnTo>
                  <a:lnTo>
                    <a:pt x="99" y="2256"/>
                  </a:lnTo>
                  <a:lnTo>
                    <a:pt x="65" y="2222"/>
                  </a:lnTo>
                  <a:lnTo>
                    <a:pt x="37" y="2183"/>
                  </a:lnTo>
                  <a:lnTo>
                    <a:pt x="17" y="2141"/>
                  </a:lnTo>
                  <a:lnTo>
                    <a:pt x="3" y="2093"/>
                  </a:lnTo>
                  <a:lnTo>
                    <a:pt x="0" y="2043"/>
                  </a:lnTo>
                  <a:lnTo>
                    <a:pt x="0" y="350"/>
                  </a:lnTo>
                  <a:lnTo>
                    <a:pt x="58" y="354"/>
                  </a:lnTo>
                  <a:lnTo>
                    <a:pt x="113" y="348"/>
                  </a:lnTo>
                  <a:lnTo>
                    <a:pt x="168" y="334"/>
                  </a:lnTo>
                  <a:lnTo>
                    <a:pt x="219" y="313"/>
                  </a:lnTo>
                  <a:lnTo>
                    <a:pt x="267" y="283"/>
                  </a:lnTo>
                  <a:lnTo>
                    <a:pt x="309" y="246"/>
                  </a:lnTo>
                  <a:lnTo>
                    <a:pt x="5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6" name="Freeform 398"/>
            <p:cNvSpPr>
              <a:spLocks/>
            </p:cNvSpPr>
            <p:nvPr/>
          </p:nvSpPr>
          <p:spPr bwMode="auto">
            <a:xfrm>
              <a:off x="790" y="5297"/>
              <a:ext cx="519" cy="1238"/>
            </a:xfrm>
            <a:custGeom>
              <a:avLst/>
              <a:gdLst>
                <a:gd name="T0" fmla="*/ 788 w 1038"/>
                <a:gd name="T1" fmla="*/ 0 h 2476"/>
                <a:gd name="T2" fmla="*/ 806 w 1038"/>
                <a:gd name="T3" fmla="*/ 48 h 2476"/>
                <a:gd name="T4" fmla="*/ 836 w 1038"/>
                <a:gd name="T5" fmla="*/ 124 h 2476"/>
                <a:gd name="T6" fmla="*/ 873 w 1038"/>
                <a:gd name="T7" fmla="*/ 219 h 2476"/>
                <a:gd name="T8" fmla="*/ 914 w 1038"/>
                <a:gd name="T9" fmla="*/ 324 h 2476"/>
                <a:gd name="T10" fmla="*/ 955 w 1038"/>
                <a:gd name="T11" fmla="*/ 430 h 2476"/>
                <a:gd name="T12" fmla="*/ 990 w 1038"/>
                <a:gd name="T13" fmla="*/ 526 h 2476"/>
                <a:gd name="T14" fmla="*/ 1021 w 1038"/>
                <a:gd name="T15" fmla="*/ 602 h 2476"/>
                <a:gd name="T16" fmla="*/ 1038 w 1038"/>
                <a:gd name="T17" fmla="*/ 650 h 2476"/>
                <a:gd name="T18" fmla="*/ 939 w 1038"/>
                <a:gd name="T19" fmla="*/ 598 h 2476"/>
                <a:gd name="T20" fmla="*/ 829 w 1038"/>
                <a:gd name="T21" fmla="*/ 581 h 2476"/>
                <a:gd name="T22" fmla="*/ 721 w 1038"/>
                <a:gd name="T23" fmla="*/ 595 h 2476"/>
                <a:gd name="T24" fmla="*/ 620 w 1038"/>
                <a:gd name="T25" fmla="*/ 641 h 2476"/>
                <a:gd name="T26" fmla="*/ 564 w 1038"/>
                <a:gd name="T27" fmla="*/ 568 h 2476"/>
                <a:gd name="T28" fmla="*/ 560 w 1038"/>
                <a:gd name="T29" fmla="*/ 529 h 2476"/>
                <a:gd name="T30" fmla="*/ 535 w 1038"/>
                <a:gd name="T31" fmla="*/ 505 h 2476"/>
                <a:gd name="T32" fmla="*/ 500 w 1038"/>
                <a:gd name="T33" fmla="*/ 505 h 2476"/>
                <a:gd name="T34" fmla="*/ 475 w 1038"/>
                <a:gd name="T35" fmla="*/ 529 h 2476"/>
                <a:gd name="T36" fmla="*/ 471 w 1038"/>
                <a:gd name="T37" fmla="*/ 547 h 2476"/>
                <a:gd name="T38" fmla="*/ 459 w 1038"/>
                <a:gd name="T39" fmla="*/ 2293 h 2476"/>
                <a:gd name="T40" fmla="*/ 424 w 1038"/>
                <a:gd name="T41" fmla="*/ 2375 h 2476"/>
                <a:gd name="T42" fmla="*/ 360 w 1038"/>
                <a:gd name="T43" fmla="*/ 2437 h 2476"/>
                <a:gd name="T44" fmla="*/ 278 w 1038"/>
                <a:gd name="T45" fmla="*/ 2472 h 2476"/>
                <a:gd name="T46" fmla="*/ 231 w 1038"/>
                <a:gd name="T47" fmla="*/ 2476 h 2476"/>
                <a:gd name="T48" fmla="*/ 140 w 1038"/>
                <a:gd name="T49" fmla="*/ 2458 h 2476"/>
                <a:gd name="T50" fmla="*/ 68 w 1038"/>
                <a:gd name="T51" fmla="*/ 2408 h 2476"/>
                <a:gd name="T52" fmla="*/ 18 w 1038"/>
                <a:gd name="T53" fmla="*/ 2334 h 2476"/>
                <a:gd name="T54" fmla="*/ 0 w 1038"/>
                <a:gd name="T55" fmla="*/ 2244 h 2476"/>
                <a:gd name="T56" fmla="*/ 2 w 1038"/>
                <a:gd name="T57" fmla="*/ 2061 h 2476"/>
                <a:gd name="T58" fmla="*/ 4 w 1038"/>
                <a:gd name="T59" fmla="*/ 1734 h 2476"/>
                <a:gd name="T60" fmla="*/ 4 w 1038"/>
                <a:gd name="T61" fmla="*/ 1457 h 2476"/>
                <a:gd name="T62" fmla="*/ 6 w 1038"/>
                <a:gd name="T63" fmla="*/ 1225 h 2476"/>
                <a:gd name="T64" fmla="*/ 6 w 1038"/>
                <a:gd name="T65" fmla="*/ 1036 h 2476"/>
                <a:gd name="T66" fmla="*/ 7 w 1038"/>
                <a:gd name="T67" fmla="*/ 884 h 2476"/>
                <a:gd name="T68" fmla="*/ 7 w 1038"/>
                <a:gd name="T69" fmla="*/ 763 h 2476"/>
                <a:gd name="T70" fmla="*/ 9 w 1038"/>
                <a:gd name="T71" fmla="*/ 673 h 2476"/>
                <a:gd name="T72" fmla="*/ 9 w 1038"/>
                <a:gd name="T73" fmla="*/ 607 h 2476"/>
                <a:gd name="T74" fmla="*/ 9 w 1038"/>
                <a:gd name="T75" fmla="*/ 561 h 2476"/>
                <a:gd name="T76" fmla="*/ 9 w 1038"/>
                <a:gd name="T77" fmla="*/ 533 h 2476"/>
                <a:gd name="T78" fmla="*/ 9 w 1038"/>
                <a:gd name="T79" fmla="*/ 515 h 2476"/>
                <a:gd name="T80" fmla="*/ 11 w 1038"/>
                <a:gd name="T81" fmla="*/ 506 h 2476"/>
                <a:gd name="T82" fmla="*/ 11 w 1038"/>
                <a:gd name="T83" fmla="*/ 499 h 2476"/>
                <a:gd name="T84" fmla="*/ 13 w 1038"/>
                <a:gd name="T85" fmla="*/ 494 h 2476"/>
                <a:gd name="T86" fmla="*/ 46 w 1038"/>
                <a:gd name="T87" fmla="*/ 351 h 2476"/>
                <a:gd name="T88" fmla="*/ 115 w 1038"/>
                <a:gd name="T89" fmla="*/ 223 h 2476"/>
                <a:gd name="T90" fmla="*/ 216 w 1038"/>
                <a:gd name="T91" fmla="*/ 120 h 2476"/>
                <a:gd name="T92" fmla="*/ 339 w 1038"/>
                <a:gd name="T93" fmla="*/ 46 h 2476"/>
                <a:gd name="T94" fmla="*/ 480 w 1038"/>
                <a:gd name="T95" fmla="*/ 5 h 2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38" h="2476">
                  <a:moveTo>
                    <a:pt x="556" y="0"/>
                  </a:moveTo>
                  <a:lnTo>
                    <a:pt x="788" y="0"/>
                  </a:lnTo>
                  <a:lnTo>
                    <a:pt x="796" y="19"/>
                  </a:lnTo>
                  <a:lnTo>
                    <a:pt x="806" y="48"/>
                  </a:lnTo>
                  <a:lnTo>
                    <a:pt x="820" y="81"/>
                  </a:lnTo>
                  <a:lnTo>
                    <a:pt x="836" y="124"/>
                  </a:lnTo>
                  <a:lnTo>
                    <a:pt x="854" y="170"/>
                  </a:lnTo>
                  <a:lnTo>
                    <a:pt x="873" y="219"/>
                  </a:lnTo>
                  <a:lnTo>
                    <a:pt x="893" y="271"/>
                  </a:lnTo>
                  <a:lnTo>
                    <a:pt x="914" y="324"/>
                  </a:lnTo>
                  <a:lnTo>
                    <a:pt x="934" y="379"/>
                  </a:lnTo>
                  <a:lnTo>
                    <a:pt x="955" y="430"/>
                  </a:lnTo>
                  <a:lnTo>
                    <a:pt x="973" y="480"/>
                  </a:lnTo>
                  <a:lnTo>
                    <a:pt x="990" y="526"/>
                  </a:lnTo>
                  <a:lnTo>
                    <a:pt x="1006" y="567"/>
                  </a:lnTo>
                  <a:lnTo>
                    <a:pt x="1021" y="602"/>
                  </a:lnTo>
                  <a:lnTo>
                    <a:pt x="1031" y="630"/>
                  </a:lnTo>
                  <a:lnTo>
                    <a:pt x="1038" y="650"/>
                  </a:lnTo>
                  <a:lnTo>
                    <a:pt x="990" y="620"/>
                  </a:lnTo>
                  <a:lnTo>
                    <a:pt x="939" y="598"/>
                  </a:lnTo>
                  <a:lnTo>
                    <a:pt x="884" y="586"/>
                  </a:lnTo>
                  <a:lnTo>
                    <a:pt x="829" y="581"/>
                  </a:lnTo>
                  <a:lnTo>
                    <a:pt x="774" y="583"/>
                  </a:lnTo>
                  <a:lnTo>
                    <a:pt x="721" y="595"/>
                  </a:lnTo>
                  <a:lnTo>
                    <a:pt x="670" y="614"/>
                  </a:lnTo>
                  <a:lnTo>
                    <a:pt x="620" y="641"/>
                  </a:lnTo>
                  <a:lnTo>
                    <a:pt x="594" y="604"/>
                  </a:lnTo>
                  <a:lnTo>
                    <a:pt x="564" y="568"/>
                  </a:lnTo>
                  <a:lnTo>
                    <a:pt x="564" y="547"/>
                  </a:lnTo>
                  <a:lnTo>
                    <a:pt x="560" y="529"/>
                  </a:lnTo>
                  <a:lnTo>
                    <a:pt x="549" y="515"/>
                  </a:lnTo>
                  <a:lnTo>
                    <a:pt x="535" y="505"/>
                  </a:lnTo>
                  <a:lnTo>
                    <a:pt x="517" y="501"/>
                  </a:lnTo>
                  <a:lnTo>
                    <a:pt x="500" y="505"/>
                  </a:lnTo>
                  <a:lnTo>
                    <a:pt x="486" y="515"/>
                  </a:lnTo>
                  <a:lnTo>
                    <a:pt x="475" y="529"/>
                  </a:lnTo>
                  <a:lnTo>
                    <a:pt x="471" y="547"/>
                  </a:lnTo>
                  <a:lnTo>
                    <a:pt x="471" y="547"/>
                  </a:lnTo>
                  <a:lnTo>
                    <a:pt x="463" y="2245"/>
                  </a:lnTo>
                  <a:lnTo>
                    <a:pt x="459" y="2293"/>
                  </a:lnTo>
                  <a:lnTo>
                    <a:pt x="445" y="2336"/>
                  </a:lnTo>
                  <a:lnTo>
                    <a:pt x="424" y="2375"/>
                  </a:lnTo>
                  <a:lnTo>
                    <a:pt x="395" y="2408"/>
                  </a:lnTo>
                  <a:lnTo>
                    <a:pt x="360" y="2437"/>
                  </a:lnTo>
                  <a:lnTo>
                    <a:pt x="321" y="2458"/>
                  </a:lnTo>
                  <a:lnTo>
                    <a:pt x="278" y="2472"/>
                  </a:lnTo>
                  <a:lnTo>
                    <a:pt x="232" y="2476"/>
                  </a:lnTo>
                  <a:lnTo>
                    <a:pt x="231" y="2476"/>
                  </a:lnTo>
                  <a:lnTo>
                    <a:pt x="184" y="2472"/>
                  </a:lnTo>
                  <a:lnTo>
                    <a:pt x="140" y="2458"/>
                  </a:lnTo>
                  <a:lnTo>
                    <a:pt x="101" y="2437"/>
                  </a:lnTo>
                  <a:lnTo>
                    <a:pt x="68" y="2408"/>
                  </a:lnTo>
                  <a:lnTo>
                    <a:pt x="39" y="2373"/>
                  </a:lnTo>
                  <a:lnTo>
                    <a:pt x="18" y="2334"/>
                  </a:lnTo>
                  <a:lnTo>
                    <a:pt x="6" y="2290"/>
                  </a:lnTo>
                  <a:lnTo>
                    <a:pt x="0" y="2244"/>
                  </a:lnTo>
                  <a:lnTo>
                    <a:pt x="0" y="2244"/>
                  </a:lnTo>
                  <a:lnTo>
                    <a:pt x="2" y="2061"/>
                  </a:lnTo>
                  <a:lnTo>
                    <a:pt x="2" y="1891"/>
                  </a:lnTo>
                  <a:lnTo>
                    <a:pt x="4" y="1734"/>
                  </a:lnTo>
                  <a:lnTo>
                    <a:pt x="4" y="1590"/>
                  </a:lnTo>
                  <a:lnTo>
                    <a:pt x="4" y="1457"/>
                  </a:lnTo>
                  <a:lnTo>
                    <a:pt x="6" y="1335"/>
                  </a:lnTo>
                  <a:lnTo>
                    <a:pt x="6" y="1225"/>
                  </a:lnTo>
                  <a:lnTo>
                    <a:pt x="6" y="1126"/>
                  </a:lnTo>
                  <a:lnTo>
                    <a:pt x="6" y="1036"/>
                  </a:lnTo>
                  <a:lnTo>
                    <a:pt x="7" y="956"/>
                  </a:lnTo>
                  <a:lnTo>
                    <a:pt x="7" y="884"/>
                  </a:lnTo>
                  <a:lnTo>
                    <a:pt x="7" y="820"/>
                  </a:lnTo>
                  <a:lnTo>
                    <a:pt x="7" y="763"/>
                  </a:lnTo>
                  <a:lnTo>
                    <a:pt x="7" y="715"/>
                  </a:lnTo>
                  <a:lnTo>
                    <a:pt x="9" y="673"/>
                  </a:lnTo>
                  <a:lnTo>
                    <a:pt x="9" y="637"/>
                  </a:lnTo>
                  <a:lnTo>
                    <a:pt x="9" y="607"/>
                  </a:lnTo>
                  <a:lnTo>
                    <a:pt x="9" y="583"/>
                  </a:lnTo>
                  <a:lnTo>
                    <a:pt x="9" y="561"/>
                  </a:lnTo>
                  <a:lnTo>
                    <a:pt x="9" y="545"/>
                  </a:lnTo>
                  <a:lnTo>
                    <a:pt x="9" y="533"/>
                  </a:lnTo>
                  <a:lnTo>
                    <a:pt x="9" y="522"/>
                  </a:lnTo>
                  <a:lnTo>
                    <a:pt x="9" y="515"/>
                  </a:lnTo>
                  <a:lnTo>
                    <a:pt x="11" y="510"/>
                  </a:lnTo>
                  <a:lnTo>
                    <a:pt x="11" y="506"/>
                  </a:lnTo>
                  <a:lnTo>
                    <a:pt x="11" y="503"/>
                  </a:lnTo>
                  <a:lnTo>
                    <a:pt x="11" y="499"/>
                  </a:lnTo>
                  <a:lnTo>
                    <a:pt x="11" y="498"/>
                  </a:lnTo>
                  <a:lnTo>
                    <a:pt x="13" y="494"/>
                  </a:lnTo>
                  <a:lnTo>
                    <a:pt x="25" y="420"/>
                  </a:lnTo>
                  <a:lnTo>
                    <a:pt x="46" y="351"/>
                  </a:lnTo>
                  <a:lnTo>
                    <a:pt x="76" y="283"/>
                  </a:lnTo>
                  <a:lnTo>
                    <a:pt x="115" y="223"/>
                  </a:lnTo>
                  <a:lnTo>
                    <a:pt x="163" y="168"/>
                  </a:lnTo>
                  <a:lnTo>
                    <a:pt x="216" y="120"/>
                  </a:lnTo>
                  <a:lnTo>
                    <a:pt x="275" y="80"/>
                  </a:lnTo>
                  <a:lnTo>
                    <a:pt x="339" y="46"/>
                  </a:lnTo>
                  <a:lnTo>
                    <a:pt x="408" y="21"/>
                  </a:lnTo>
                  <a:lnTo>
                    <a:pt x="480" y="5"/>
                  </a:lnTo>
                  <a:lnTo>
                    <a:pt x="5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7" name="Freeform 399"/>
            <p:cNvSpPr>
              <a:spLocks/>
            </p:cNvSpPr>
            <p:nvPr/>
          </p:nvSpPr>
          <p:spPr bwMode="auto">
            <a:xfrm>
              <a:off x="1409" y="6121"/>
              <a:ext cx="277" cy="1532"/>
            </a:xfrm>
            <a:custGeom>
              <a:avLst/>
              <a:gdLst>
                <a:gd name="T0" fmla="*/ 551 w 555"/>
                <a:gd name="T1" fmla="*/ 0 h 3063"/>
                <a:gd name="T2" fmla="*/ 555 w 555"/>
                <a:gd name="T3" fmla="*/ 2785 h 3063"/>
                <a:gd name="T4" fmla="*/ 551 w 555"/>
                <a:gd name="T5" fmla="*/ 2835 h 3063"/>
                <a:gd name="T6" fmla="*/ 539 w 555"/>
                <a:gd name="T7" fmla="*/ 2883 h 3063"/>
                <a:gd name="T8" fmla="*/ 518 w 555"/>
                <a:gd name="T9" fmla="*/ 2925 h 3063"/>
                <a:gd name="T10" fmla="*/ 491 w 555"/>
                <a:gd name="T11" fmla="*/ 2964 h 3063"/>
                <a:gd name="T12" fmla="*/ 457 w 555"/>
                <a:gd name="T13" fmla="*/ 2998 h 3063"/>
                <a:gd name="T14" fmla="*/ 418 w 555"/>
                <a:gd name="T15" fmla="*/ 3026 h 3063"/>
                <a:gd name="T16" fmla="*/ 374 w 555"/>
                <a:gd name="T17" fmla="*/ 3046 h 3063"/>
                <a:gd name="T18" fmla="*/ 328 w 555"/>
                <a:gd name="T19" fmla="*/ 3058 h 3063"/>
                <a:gd name="T20" fmla="*/ 278 w 555"/>
                <a:gd name="T21" fmla="*/ 3063 h 3063"/>
                <a:gd name="T22" fmla="*/ 229 w 555"/>
                <a:gd name="T23" fmla="*/ 3058 h 3063"/>
                <a:gd name="T24" fmla="*/ 181 w 555"/>
                <a:gd name="T25" fmla="*/ 3046 h 3063"/>
                <a:gd name="T26" fmla="*/ 139 w 555"/>
                <a:gd name="T27" fmla="*/ 3026 h 3063"/>
                <a:gd name="T28" fmla="*/ 100 w 555"/>
                <a:gd name="T29" fmla="*/ 2998 h 3063"/>
                <a:gd name="T30" fmla="*/ 66 w 555"/>
                <a:gd name="T31" fmla="*/ 2964 h 3063"/>
                <a:gd name="T32" fmla="*/ 38 w 555"/>
                <a:gd name="T33" fmla="*/ 2925 h 3063"/>
                <a:gd name="T34" fmla="*/ 18 w 555"/>
                <a:gd name="T35" fmla="*/ 2883 h 3063"/>
                <a:gd name="T36" fmla="*/ 6 w 555"/>
                <a:gd name="T37" fmla="*/ 2835 h 3063"/>
                <a:gd name="T38" fmla="*/ 0 w 555"/>
                <a:gd name="T39" fmla="*/ 2785 h 3063"/>
                <a:gd name="T40" fmla="*/ 0 w 555"/>
                <a:gd name="T41" fmla="*/ 623 h 3063"/>
                <a:gd name="T42" fmla="*/ 23 w 555"/>
                <a:gd name="T43" fmla="*/ 598 h 3063"/>
                <a:gd name="T44" fmla="*/ 54 w 555"/>
                <a:gd name="T45" fmla="*/ 570 h 3063"/>
                <a:gd name="T46" fmla="*/ 87 w 555"/>
                <a:gd name="T47" fmla="*/ 536 h 3063"/>
                <a:gd name="T48" fmla="*/ 124 w 555"/>
                <a:gd name="T49" fmla="*/ 497 h 3063"/>
                <a:gd name="T50" fmla="*/ 165 w 555"/>
                <a:gd name="T51" fmla="*/ 458 h 3063"/>
                <a:gd name="T52" fmla="*/ 208 w 555"/>
                <a:gd name="T53" fmla="*/ 416 h 3063"/>
                <a:gd name="T54" fmla="*/ 248 w 555"/>
                <a:gd name="T55" fmla="*/ 373 h 3063"/>
                <a:gd name="T56" fmla="*/ 291 w 555"/>
                <a:gd name="T57" fmla="*/ 333 h 3063"/>
                <a:gd name="T58" fmla="*/ 330 w 555"/>
                <a:gd name="T59" fmla="*/ 292 h 3063"/>
                <a:gd name="T60" fmla="*/ 369 w 555"/>
                <a:gd name="T61" fmla="*/ 255 h 3063"/>
                <a:gd name="T62" fmla="*/ 401 w 555"/>
                <a:gd name="T63" fmla="*/ 221 h 3063"/>
                <a:gd name="T64" fmla="*/ 431 w 555"/>
                <a:gd name="T65" fmla="*/ 193 h 3063"/>
                <a:gd name="T66" fmla="*/ 454 w 555"/>
                <a:gd name="T67" fmla="*/ 170 h 3063"/>
                <a:gd name="T68" fmla="*/ 486 w 555"/>
                <a:gd name="T69" fmla="*/ 132 h 3063"/>
                <a:gd name="T70" fmla="*/ 514 w 555"/>
                <a:gd name="T71" fmla="*/ 90 h 3063"/>
                <a:gd name="T72" fmla="*/ 535 w 555"/>
                <a:gd name="T73" fmla="*/ 46 h 3063"/>
                <a:gd name="T74" fmla="*/ 551 w 555"/>
                <a:gd name="T75" fmla="*/ 0 h 3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5" h="3063">
                  <a:moveTo>
                    <a:pt x="551" y="0"/>
                  </a:moveTo>
                  <a:lnTo>
                    <a:pt x="555" y="2785"/>
                  </a:lnTo>
                  <a:lnTo>
                    <a:pt x="551" y="2835"/>
                  </a:lnTo>
                  <a:lnTo>
                    <a:pt x="539" y="2883"/>
                  </a:lnTo>
                  <a:lnTo>
                    <a:pt x="518" y="2925"/>
                  </a:lnTo>
                  <a:lnTo>
                    <a:pt x="491" y="2964"/>
                  </a:lnTo>
                  <a:lnTo>
                    <a:pt x="457" y="2998"/>
                  </a:lnTo>
                  <a:lnTo>
                    <a:pt x="418" y="3026"/>
                  </a:lnTo>
                  <a:lnTo>
                    <a:pt x="374" y="3046"/>
                  </a:lnTo>
                  <a:lnTo>
                    <a:pt x="328" y="3058"/>
                  </a:lnTo>
                  <a:lnTo>
                    <a:pt x="278" y="3063"/>
                  </a:lnTo>
                  <a:lnTo>
                    <a:pt x="229" y="3058"/>
                  </a:lnTo>
                  <a:lnTo>
                    <a:pt x="181" y="3046"/>
                  </a:lnTo>
                  <a:lnTo>
                    <a:pt x="139" y="3026"/>
                  </a:lnTo>
                  <a:lnTo>
                    <a:pt x="100" y="2998"/>
                  </a:lnTo>
                  <a:lnTo>
                    <a:pt x="66" y="2964"/>
                  </a:lnTo>
                  <a:lnTo>
                    <a:pt x="38" y="2925"/>
                  </a:lnTo>
                  <a:lnTo>
                    <a:pt x="18" y="2883"/>
                  </a:lnTo>
                  <a:lnTo>
                    <a:pt x="6" y="2835"/>
                  </a:lnTo>
                  <a:lnTo>
                    <a:pt x="0" y="2785"/>
                  </a:lnTo>
                  <a:lnTo>
                    <a:pt x="0" y="623"/>
                  </a:lnTo>
                  <a:lnTo>
                    <a:pt x="23" y="598"/>
                  </a:lnTo>
                  <a:lnTo>
                    <a:pt x="54" y="570"/>
                  </a:lnTo>
                  <a:lnTo>
                    <a:pt x="87" y="536"/>
                  </a:lnTo>
                  <a:lnTo>
                    <a:pt x="124" y="497"/>
                  </a:lnTo>
                  <a:lnTo>
                    <a:pt x="165" y="458"/>
                  </a:lnTo>
                  <a:lnTo>
                    <a:pt x="208" y="416"/>
                  </a:lnTo>
                  <a:lnTo>
                    <a:pt x="248" y="373"/>
                  </a:lnTo>
                  <a:lnTo>
                    <a:pt x="291" y="333"/>
                  </a:lnTo>
                  <a:lnTo>
                    <a:pt x="330" y="292"/>
                  </a:lnTo>
                  <a:lnTo>
                    <a:pt x="369" y="255"/>
                  </a:lnTo>
                  <a:lnTo>
                    <a:pt x="401" y="221"/>
                  </a:lnTo>
                  <a:lnTo>
                    <a:pt x="431" y="193"/>
                  </a:lnTo>
                  <a:lnTo>
                    <a:pt x="454" y="170"/>
                  </a:lnTo>
                  <a:lnTo>
                    <a:pt x="486" y="132"/>
                  </a:lnTo>
                  <a:lnTo>
                    <a:pt x="514" y="90"/>
                  </a:lnTo>
                  <a:lnTo>
                    <a:pt x="535" y="46"/>
                  </a:lnTo>
                  <a:lnTo>
                    <a:pt x="5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8" name="Freeform 400"/>
            <p:cNvSpPr>
              <a:spLocks/>
            </p:cNvSpPr>
            <p:nvPr/>
          </p:nvSpPr>
          <p:spPr bwMode="auto">
            <a:xfrm>
              <a:off x="1140" y="4742"/>
              <a:ext cx="479" cy="479"/>
            </a:xfrm>
            <a:custGeom>
              <a:avLst/>
              <a:gdLst>
                <a:gd name="T0" fmla="*/ 478 w 958"/>
                <a:gd name="T1" fmla="*/ 0 h 958"/>
                <a:gd name="T2" fmla="*/ 549 w 958"/>
                <a:gd name="T3" fmla="*/ 5 h 958"/>
                <a:gd name="T4" fmla="*/ 616 w 958"/>
                <a:gd name="T5" fmla="*/ 19 h 958"/>
                <a:gd name="T6" fmla="*/ 680 w 958"/>
                <a:gd name="T7" fmla="*/ 44 h 958"/>
                <a:gd name="T8" fmla="*/ 740 w 958"/>
                <a:gd name="T9" fmla="*/ 76 h 958"/>
                <a:gd name="T10" fmla="*/ 793 w 958"/>
                <a:gd name="T11" fmla="*/ 116 h 958"/>
                <a:gd name="T12" fmla="*/ 840 w 958"/>
                <a:gd name="T13" fmla="*/ 164 h 958"/>
                <a:gd name="T14" fmla="*/ 880 w 958"/>
                <a:gd name="T15" fmla="*/ 217 h 958"/>
                <a:gd name="T16" fmla="*/ 914 w 958"/>
                <a:gd name="T17" fmla="*/ 276 h 958"/>
                <a:gd name="T18" fmla="*/ 937 w 958"/>
                <a:gd name="T19" fmla="*/ 340 h 958"/>
                <a:gd name="T20" fmla="*/ 953 w 958"/>
                <a:gd name="T21" fmla="*/ 407 h 958"/>
                <a:gd name="T22" fmla="*/ 958 w 958"/>
                <a:gd name="T23" fmla="*/ 478 h 958"/>
                <a:gd name="T24" fmla="*/ 953 w 958"/>
                <a:gd name="T25" fmla="*/ 549 h 958"/>
                <a:gd name="T26" fmla="*/ 937 w 958"/>
                <a:gd name="T27" fmla="*/ 618 h 958"/>
                <a:gd name="T28" fmla="*/ 914 w 958"/>
                <a:gd name="T29" fmla="*/ 681 h 958"/>
                <a:gd name="T30" fmla="*/ 880 w 958"/>
                <a:gd name="T31" fmla="*/ 740 h 958"/>
                <a:gd name="T32" fmla="*/ 840 w 958"/>
                <a:gd name="T33" fmla="*/ 793 h 958"/>
                <a:gd name="T34" fmla="*/ 793 w 958"/>
                <a:gd name="T35" fmla="*/ 841 h 958"/>
                <a:gd name="T36" fmla="*/ 740 w 958"/>
                <a:gd name="T37" fmla="*/ 880 h 958"/>
                <a:gd name="T38" fmla="*/ 680 w 958"/>
                <a:gd name="T39" fmla="*/ 913 h 958"/>
                <a:gd name="T40" fmla="*/ 616 w 958"/>
                <a:gd name="T41" fmla="*/ 938 h 958"/>
                <a:gd name="T42" fmla="*/ 549 w 958"/>
                <a:gd name="T43" fmla="*/ 952 h 958"/>
                <a:gd name="T44" fmla="*/ 478 w 958"/>
                <a:gd name="T45" fmla="*/ 958 h 958"/>
                <a:gd name="T46" fmla="*/ 407 w 958"/>
                <a:gd name="T47" fmla="*/ 952 h 958"/>
                <a:gd name="T48" fmla="*/ 340 w 958"/>
                <a:gd name="T49" fmla="*/ 938 h 958"/>
                <a:gd name="T50" fmla="*/ 276 w 958"/>
                <a:gd name="T51" fmla="*/ 913 h 958"/>
                <a:gd name="T52" fmla="*/ 218 w 958"/>
                <a:gd name="T53" fmla="*/ 880 h 958"/>
                <a:gd name="T54" fmla="*/ 165 w 958"/>
                <a:gd name="T55" fmla="*/ 841 h 958"/>
                <a:gd name="T56" fmla="*/ 117 w 958"/>
                <a:gd name="T57" fmla="*/ 793 h 958"/>
                <a:gd name="T58" fmla="*/ 76 w 958"/>
                <a:gd name="T59" fmla="*/ 740 h 958"/>
                <a:gd name="T60" fmla="*/ 44 w 958"/>
                <a:gd name="T61" fmla="*/ 681 h 958"/>
                <a:gd name="T62" fmla="*/ 19 w 958"/>
                <a:gd name="T63" fmla="*/ 618 h 958"/>
                <a:gd name="T64" fmla="*/ 3 w 958"/>
                <a:gd name="T65" fmla="*/ 549 h 958"/>
                <a:gd name="T66" fmla="*/ 0 w 958"/>
                <a:gd name="T67" fmla="*/ 478 h 958"/>
                <a:gd name="T68" fmla="*/ 3 w 958"/>
                <a:gd name="T69" fmla="*/ 407 h 958"/>
                <a:gd name="T70" fmla="*/ 19 w 958"/>
                <a:gd name="T71" fmla="*/ 340 h 958"/>
                <a:gd name="T72" fmla="*/ 44 w 958"/>
                <a:gd name="T73" fmla="*/ 276 h 958"/>
                <a:gd name="T74" fmla="*/ 76 w 958"/>
                <a:gd name="T75" fmla="*/ 217 h 958"/>
                <a:gd name="T76" fmla="*/ 117 w 958"/>
                <a:gd name="T77" fmla="*/ 164 h 958"/>
                <a:gd name="T78" fmla="*/ 165 w 958"/>
                <a:gd name="T79" fmla="*/ 116 h 958"/>
                <a:gd name="T80" fmla="*/ 218 w 958"/>
                <a:gd name="T81" fmla="*/ 76 h 958"/>
                <a:gd name="T82" fmla="*/ 276 w 958"/>
                <a:gd name="T83" fmla="*/ 44 h 958"/>
                <a:gd name="T84" fmla="*/ 340 w 958"/>
                <a:gd name="T85" fmla="*/ 19 h 958"/>
                <a:gd name="T86" fmla="*/ 407 w 958"/>
                <a:gd name="T87" fmla="*/ 5 h 958"/>
                <a:gd name="T88" fmla="*/ 478 w 958"/>
                <a:gd name="T89" fmla="*/ 0 h 9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58" h="958">
                  <a:moveTo>
                    <a:pt x="478" y="0"/>
                  </a:moveTo>
                  <a:lnTo>
                    <a:pt x="549" y="5"/>
                  </a:lnTo>
                  <a:lnTo>
                    <a:pt x="616" y="19"/>
                  </a:lnTo>
                  <a:lnTo>
                    <a:pt x="680" y="44"/>
                  </a:lnTo>
                  <a:lnTo>
                    <a:pt x="740" y="76"/>
                  </a:lnTo>
                  <a:lnTo>
                    <a:pt x="793" y="116"/>
                  </a:lnTo>
                  <a:lnTo>
                    <a:pt x="840" y="164"/>
                  </a:lnTo>
                  <a:lnTo>
                    <a:pt x="880" y="217"/>
                  </a:lnTo>
                  <a:lnTo>
                    <a:pt x="914" y="276"/>
                  </a:lnTo>
                  <a:lnTo>
                    <a:pt x="937" y="340"/>
                  </a:lnTo>
                  <a:lnTo>
                    <a:pt x="953" y="407"/>
                  </a:lnTo>
                  <a:lnTo>
                    <a:pt x="958" y="478"/>
                  </a:lnTo>
                  <a:lnTo>
                    <a:pt x="953" y="549"/>
                  </a:lnTo>
                  <a:lnTo>
                    <a:pt x="937" y="618"/>
                  </a:lnTo>
                  <a:lnTo>
                    <a:pt x="914" y="681"/>
                  </a:lnTo>
                  <a:lnTo>
                    <a:pt x="880" y="740"/>
                  </a:lnTo>
                  <a:lnTo>
                    <a:pt x="840" y="793"/>
                  </a:lnTo>
                  <a:lnTo>
                    <a:pt x="793" y="841"/>
                  </a:lnTo>
                  <a:lnTo>
                    <a:pt x="740" y="880"/>
                  </a:lnTo>
                  <a:lnTo>
                    <a:pt x="680" y="913"/>
                  </a:lnTo>
                  <a:lnTo>
                    <a:pt x="616" y="938"/>
                  </a:lnTo>
                  <a:lnTo>
                    <a:pt x="549" y="952"/>
                  </a:lnTo>
                  <a:lnTo>
                    <a:pt x="478" y="958"/>
                  </a:lnTo>
                  <a:lnTo>
                    <a:pt x="407" y="952"/>
                  </a:lnTo>
                  <a:lnTo>
                    <a:pt x="340" y="938"/>
                  </a:lnTo>
                  <a:lnTo>
                    <a:pt x="276" y="913"/>
                  </a:lnTo>
                  <a:lnTo>
                    <a:pt x="218" y="880"/>
                  </a:lnTo>
                  <a:lnTo>
                    <a:pt x="165" y="841"/>
                  </a:lnTo>
                  <a:lnTo>
                    <a:pt x="117" y="793"/>
                  </a:lnTo>
                  <a:lnTo>
                    <a:pt x="76" y="740"/>
                  </a:lnTo>
                  <a:lnTo>
                    <a:pt x="44" y="681"/>
                  </a:lnTo>
                  <a:lnTo>
                    <a:pt x="19" y="618"/>
                  </a:lnTo>
                  <a:lnTo>
                    <a:pt x="3" y="549"/>
                  </a:lnTo>
                  <a:lnTo>
                    <a:pt x="0" y="478"/>
                  </a:lnTo>
                  <a:lnTo>
                    <a:pt x="3" y="407"/>
                  </a:lnTo>
                  <a:lnTo>
                    <a:pt x="19" y="340"/>
                  </a:lnTo>
                  <a:lnTo>
                    <a:pt x="44" y="276"/>
                  </a:lnTo>
                  <a:lnTo>
                    <a:pt x="76" y="217"/>
                  </a:lnTo>
                  <a:lnTo>
                    <a:pt x="117" y="164"/>
                  </a:lnTo>
                  <a:lnTo>
                    <a:pt x="165" y="116"/>
                  </a:lnTo>
                  <a:lnTo>
                    <a:pt x="218" y="76"/>
                  </a:lnTo>
                  <a:lnTo>
                    <a:pt x="276" y="44"/>
                  </a:lnTo>
                  <a:lnTo>
                    <a:pt x="340" y="19"/>
                  </a:lnTo>
                  <a:lnTo>
                    <a:pt x="407" y="5"/>
                  </a:lnTo>
                  <a:lnTo>
                    <a:pt x="4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9" name="Freeform 401"/>
            <p:cNvSpPr>
              <a:spLocks/>
            </p:cNvSpPr>
            <p:nvPr/>
          </p:nvSpPr>
          <p:spPr bwMode="auto">
            <a:xfrm>
              <a:off x="1297" y="5297"/>
              <a:ext cx="669" cy="1238"/>
            </a:xfrm>
            <a:custGeom>
              <a:avLst/>
              <a:gdLst>
                <a:gd name="T0" fmla="*/ 861 w 1340"/>
                <a:gd name="T1" fmla="*/ 5 h 2476"/>
                <a:gd name="T2" fmla="*/ 1063 w 1340"/>
                <a:gd name="T3" fmla="*/ 74 h 2476"/>
                <a:gd name="T4" fmla="*/ 1219 w 1340"/>
                <a:gd name="T5" fmla="*/ 212 h 2476"/>
                <a:gd name="T6" fmla="*/ 1315 w 1340"/>
                <a:gd name="T7" fmla="*/ 400 h 2476"/>
                <a:gd name="T8" fmla="*/ 1336 w 1340"/>
                <a:gd name="T9" fmla="*/ 662 h 2476"/>
                <a:gd name="T10" fmla="*/ 1338 w 1340"/>
                <a:gd name="T11" fmla="*/ 946 h 2476"/>
                <a:gd name="T12" fmla="*/ 1338 w 1340"/>
                <a:gd name="T13" fmla="*/ 1146 h 2476"/>
                <a:gd name="T14" fmla="*/ 1340 w 1340"/>
                <a:gd name="T15" fmla="*/ 1291 h 2476"/>
                <a:gd name="T16" fmla="*/ 1340 w 1340"/>
                <a:gd name="T17" fmla="*/ 1411 h 2476"/>
                <a:gd name="T18" fmla="*/ 1340 w 1340"/>
                <a:gd name="T19" fmla="*/ 1537 h 2476"/>
                <a:gd name="T20" fmla="*/ 1340 w 1340"/>
                <a:gd name="T21" fmla="*/ 1698 h 2476"/>
                <a:gd name="T22" fmla="*/ 1340 w 1340"/>
                <a:gd name="T23" fmla="*/ 1925 h 2476"/>
                <a:gd name="T24" fmla="*/ 1340 w 1340"/>
                <a:gd name="T25" fmla="*/ 2245 h 2476"/>
                <a:gd name="T26" fmla="*/ 1299 w 1340"/>
                <a:gd name="T27" fmla="*/ 2375 h 2476"/>
                <a:gd name="T28" fmla="*/ 1198 w 1340"/>
                <a:gd name="T29" fmla="*/ 2458 h 2476"/>
                <a:gd name="T30" fmla="*/ 1061 w 1340"/>
                <a:gd name="T31" fmla="*/ 2472 h 2476"/>
                <a:gd name="T32" fmla="*/ 945 w 1340"/>
                <a:gd name="T33" fmla="*/ 2408 h 2476"/>
                <a:gd name="T34" fmla="*/ 881 w 1340"/>
                <a:gd name="T35" fmla="*/ 2291 h 2476"/>
                <a:gd name="T36" fmla="*/ 877 w 1340"/>
                <a:gd name="T37" fmla="*/ 2021 h 2476"/>
                <a:gd name="T38" fmla="*/ 877 w 1340"/>
                <a:gd name="T39" fmla="*/ 1765 h 2476"/>
                <a:gd name="T40" fmla="*/ 877 w 1340"/>
                <a:gd name="T41" fmla="*/ 1587 h 2476"/>
                <a:gd name="T42" fmla="*/ 877 w 1340"/>
                <a:gd name="T43" fmla="*/ 1452 h 2476"/>
                <a:gd name="T44" fmla="*/ 875 w 1340"/>
                <a:gd name="T45" fmla="*/ 1333 h 2476"/>
                <a:gd name="T46" fmla="*/ 875 w 1340"/>
                <a:gd name="T47" fmla="*/ 1199 h 2476"/>
                <a:gd name="T48" fmla="*/ 875 w 1340"/>
                <a:gd name="T49" fmla="*/ 1022 h 2476"/>
                <a:gd name="T50" fmla="*/ 874 w 1340"/>
                <a:gd name="T51" fmla="*/ 770 h 2476"/>
                <a:gd name="T52" fmla="*/ 868 w 1340"/>
                <a:gd name="T53" fmla="*/ 529 h 2476"/>
                <a:gd name="T54" fmla="*/ 824 w 1340"/>
                <a:gd name="T55" fmla="*/ 499 h 2476"/>
                <a:gd name="T56" fmla="*/ 780 w 1340"/>
                <a:gd name="T57" fmla="*/ 529 h 2476"/>
                <a:gd name="T58" fmla="*/ 760 w 1340"/>
                <a:gd name="T59" fmla="*/ 1418 h 2476"/>
                <a:gd name="T60" fmla="*/ 679 w 1340"/>
                <a:gd name="T61" fmla="*/ 1294 h 2476"/>
                <a:gd name="T62" fmla="*/ 509 w 1340"/>
                <a:gd name="T63" fmla="*/ 1124 h 2476"/>
                <a:gd name="T64" fmla="*/ 390 w 1340"/>
                <a:gd name="T65" fmla="*/ 1006 h 2476"/>
                <a:gd name="T66" fmla="*/ 310 w 1340"/>
                <a:gd name="T67" fmla="*/ 926 h 2476"/>
                <a:gd name="T68" fmla="*/ 259 w 1340"/>
                <a:gd name="T69" fmla="*/ 875 h 2476"/>
                <a:gd name="T70" fmla="*/ 220 w 1340"/>
                <a:gd name="T71" fmla="*/ 838 h 2476"/>
                <a:gd name="T72" fmla="*/ 185 w 1340"/>
                <a:gd name="T73" fmla="*/ 802 h 2476"/>
                <a:gd name="T74" fmla="*/ 140 w 1340"/>
                <a:gd name="T75" fmla="*/ 760 h 2476"/>
                <a:gd name="T76" fmla="*/ 77 w 1340"/>
                <a:gd name="T77" fmla="*/ 696 h 2476"/>
                <a:gd name="T78" fmla="*/ 0 w 1340"/>
                <a:gd name="T79" fmla="*/ 420 h 2476"/>
                <a:gd name="T80" fmla="*/ 107 w 1340"/>
                <a:gd name="T81" fmla="*/ 205 h 2476"/>
                <a:gd name="T82" fmla="*/ 23 w 1340"/>
                <a:gd name="T83" fmla="*/ 21 h 2476"/>
                <a:gd name="T84" fmla="*/ 282 w 1340"/>
                <a:gd name="T85" fmla="*/ 3 h 2476"/>
                <a:gd name="T86" fmla="*/ 316 w 1340"/>
                <a:gd name="T87" fmla="*/ 37 h 2476"/>
                <a:gd name="T88" fmla="*/ 323 w 1340"/>
                <a:gd name="T89" fmla="*/ 377 h 2476"/>
                <a:gd name="T90" fmla="*/ 333 w 1340"/>
                <a:gd name="T91" fmla="*/ 443 h 2476"/>
                <a:gd name="T92" fmla="*/ 287 w 1340"/>
                <a:gd name="T93" fmla="*/ 708 h 2476"/>
                <a:gd name="T94" fmla="*/ 342 w 1340"/>
                <a:gd name="T95" fmla="*/ 563 h 2476"/>
                <a:gd name="T96" fmla="*/ 411 w 1340"/>
                <a:gd name="T97" fmla="*/ 384 h 2476"/>
                <a:gd name="T98" fmla="*/ 480 w 1340"/>
                <a:gd name="T99" fmla="*/ 205 h 2476"/>
                <a:gd name="T100" fmla="*/ 537 w 1340"/>
                <a:gd name="T101" fmla="*/ 60 h 2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40" h="2476">
                  <a:moveTo>
                    <a:pt x="560" y="0"/>
                  </a:moveTo>
                  <a:lnTo>
                    <a:pt x="787" y="0"/>
                  </a:lnTo>
                  <a:lnTo>
                    <a:pt x="861" y="5"/>
                  </a:lnTo>
                  <a:lnTo>
                    <a:pt x="932" y="19"/>
                  </a:lnTo>
                  <a:lnTo>
                    <a:pt x="999" y="44"/>
                  </a:lnTo>
                  <a:lnTo>
                    <a:pt x="1063" y="74"/>
                  </a:lnTo>
                  <a:lnTo>
                    <a:pt x="1120" y="113"/>
                  </a:lnTo>
                  <a:lnTo>
                    <a:pt x="1173" y="161"/>
                  </a:lnTo>
                  <a:lnTo>
                    <a:pt x="1219" y="212"/>
                  </a:lnTo>
                  <a:lnTo>
                    <a:pt x="1260" y="271"/>
                  </a:lnTo>
                  <a:lnTo>
                    <a:pt x="1292" y="333"/>
                  </a:lnTo>
                  <a:lnTo>
                    <a:pt x="1315" y="400"/>
                  </a:lnTo>
                  <a:lnTo>
                    <a:pt x="1329" y="471"/>
                  </a:lnTo>
                  <a:lnTo>
                    <a:pt x="1334" y="545"/>
                  </a:lnTo>
                  <a:lnTo>
                    <a:pt x="1336" y="662"/>
                  </a:lnTo>
                  <a:lnTo>
                    <a:pt x="1336" y="768"/>
                  </a:lnTo>
                  <a:lnTo>
                    <a:pt x="1336" y="862"/>
                  </a:lnTo>
                  <a:lnTo>
                    <a:pt x="1338" y="946"/>
                  </a:lnTo>
                  <a:lnTo>
                    <a:pt x="1338" y="1020"/>
                  </a:lnTo>
                  <a:lnTo>
                    <a:pt x="1338" y="1085"/>
                  </a:lnTo>
                  <a:lnTo>
                    <a:pt x="1338" y="1146"/>
                  </a:lnTo>
                  <a:lnTo>
                    <a:pt x="1338" y="1197"/>
                  </a:lnTo>
                  <a:lnTo>
                    <a:pt x="1338" y="1247"/>
                  </a:lnTo>
                  <a:lnTo>
                    <a:pt x="1340" y="1291"/>
                  </a:lnTo>
                  <a:lnTo>
                    <a:pt x="1340" y="1332"/>
                  </a:lnTo>
                  <a:lnTo>
                    <a:pt x="1340" y="1372"/>
                  </a:lnTo>
                  <a:lnTo>
                    <a:pt x="1340" y="1411"/>
                  </a:lnTo>
                  <a:lnTo>
                    <a:pt x="1340" y="1450"/>
                  </a:lnTo>
                  <a:lnTo>
                    <a:pt x="1340" y="1493"/>
                  </a:lnTo>
                  <a:lnTo>
                    <a:pt x="1340" y="1537"/>
                  </a:lnTo>
                  <a:lnTo>
                    <a:pt x="1340" y="1585"/>
                  </a:lnTo>
                  <a:lnTo>
                    <a:pt x="1340" y="1640"/>
                  </a:lnTo>
                  <a:lnTo>
                    <a:pt x="1340" y="1698"/>
                  </a:lnTo>
                  <a:lnTo>
                    <a:pt x="1340" y="1765"/>
                  </a:lnTo>
                  <a:lnTo>
                    <a:pt x="1340" y="1840"/>
                  </a:lnTo>
                  <a:lnTo>
                    <a:pt x="1340" y="1925"/>
                  </a:lnTo>
                  <a:lnTo>
                    <a:pt x="1340" y="2019"/>
                  </a:lnTo>
                  <a:lnTo>
                    <a:pt x="1340" y="2127"/>
                  </a:lnTo>
                  <a:lnTo>
                    <a:pt x="1340" y="2245"/>
                  </a:lnTo>
                  <a:lnTo>
                    <a:pt x="1334" y="2291"/>
                  </a:lnTo>
                  <a:lnTo>
                    <a:pt x="1322" y="2336"/>
                  </a:lnTo>
                  <a:lnTo>
                    <a:pt x="1299" y="2375"/>
                  </a:lnTo>
                  <a:lnTo>
                    <a:pt x="1272" y="2408"/>
                  </a:lnTo>
                  <a:lnTo>
                    <a:pt x="1237" y="2437"/>
                  </a:lnTo>
                  <a:lnTo>
                    <a:pt x="1198" y="2458"/>
                  </a:lnTo>
                  <a:lnTo>
                    <a:pt x="1155" y="2472"/>
                  </a:lnTo>
                  <a:lnTo>
                    <a:pt x="1108" y="2476"/>
                  </a:lnTo>
                  <a:lnTo>
                    <a:pt x="1061" y="2472"/>
                  </a:lnTo>
                  <a:lnTo>
                    <a:pt x="1017" y="2458"/>
                  </a:lnTo>
                  <a:lnTo>
                    <a:pt x="978" y="2437"/>
                  </a:lnTo>
                  <a:lnTo>
                    <a:pt x="945" y="2408"/>
                  </a:lnTo>
                  <a:lnTo>
                    <a:pt x="916" y="2375"/>
                  </a:lnTo>
                  <a:lnTo>
                    <a:pt x="895" y="2336"/>
                  </a:lnTo>
                  <a:lnTo>
                    <a:pt x="881" y="2291"/>
                  </a:lnTo>
                  <a:lnTo>
                    <a:pt x="877" y="2245"/>
                  </a:lnTo>
                  <a:lnTo>
                    <a:pt x="877" y="2127"/>
                  </a:lnTo>
                  <a:lnTo>
                    <a:pt x="877" y="2021"/>
                  </a:lnTo>
                  <a:lnTo>
                    <a:pt x="877" y="1925"/>
                  </a:lnTo>
                  <a:lnTo>
                    <a:pt x="877" y="1840"/>
                  </a:lnTo>
                  <a:lnTo>
                    <a:pt x="877" y="1765"/>
                  </a:lnTo>
                  <a:lnTo>
                    <a:pt x="877" y="1700"/>
                  </a:lnTo>
                  <a:lnTo>
                    <a:pt x="877" y="1640"/>
                  </a:lnTo>
                  <a:lnTo>
                    <a:pt x="877" y="1587"/>
                  </a:lnTo>
                  <a:lnTo>
                    <a:pt x="877" y="1539"/>
                  </a:lnTo>
                  <a:lnTo>
                    <a:pt x="877" y="1493"/>
                  </a:lnTo>
                  <a:lnTo>
                    <a:pt x="877" y="1452"/>
                  </a:lnTo>
                  <a:lnTo>
                    <a:pt x="877" y="1411"/>
                  </a:lnTo>
                  <a:lnTo>
                    <a:pt x="877" y="1372"/>
                  </a:lnTo>
                  <a:lnTo>
                    <a:pt x="875" y="1333"/>
                  </a:lnTo>
                  <a:lnTo>
                    <a:pt x="875" y="1291"/>
                  </a:lnTo>
                  <a:lnTo>
                    <a:pt x="875" y="1247"/>
                  </a:lnTo>
                  <a:lnTo>
                    <a:pt x="875" y="1199"/>
                  </a:lnTo>
                  <a:lnTo>
                    <a:pt x="875" y="1146"/>
                  </a:lnTo>
                  <a:lnTo>
                    <a:pt x="875" y="1087"/>
                  </a:lnTo>
                  <a:lnTo>
                    <a:pt x="875" y="1022"/>
                  </a:lnTo>
                  <a:lnTo>
                    <a:pt x="874" y="947"/>
                  </a:lnTo>
                  <a:lnTo>
                    <a:pt x="874" y="864"/>
                  </a:lnTo>
                  <a:lnTo>
                    <a:pt x="874" y="770"/>
                  </a:lnTo>
                  <a:lnTo>
                    <a:pt x="874" y="666"/>
                  </a:lnTo>
                  <a:lnTo>
                    <a:pt x="872" y="547"/>
                  </a:lnTo>
                  <a:lnTo>
                    <a:pt x="868" y="529"/>
                  </a:lnTo>
                  <a:lnTo>
                    <a:pt x="858" y="513"/>
                  </a:lnTo>
                  <a:lnTo>
                    <a:pt x="842" y="503"/>
                  </a:lnTo>
                  <a:lnTo>
                    <a:pt x="824" y="499"/>
                  </a:lnTo>
                  <a:lnTo>
                    <a:pt x="805" y="503"/>
                  </a:lnTo>
                  <a:lnTo>
                    <a:pt x="790" y="513"/>
                  </a:lnTo>
                  <a:lnTo>
                    <a:pt x="780" y="529"/>
                  </a:lnTo>
                  <a:lnTo>
                    <a:pt x="776" y="547"/>
                  </a:lnTo>
                  <a:lnTo>
                    <a:pt x="776" y="1464"/>
                  </a:lnTo>
                  <a:lnTo>
                    <a:pt x="760" y="1418"/>
                  </a:lnTo>
                  <a:lnTo>
                    <a:pt x="739" y="1374"/>
                  </a:lnTo>
                  <a:lnTo>
                    <a:pt x="711" y="1332"/>
                  </a:lnTo>
                  <a:lnTo>
                    <a:pt x="679" y="1294"/>
                  </a:lnTo>
                  <a:lnTo>
                    <a:pt x="615" y="1231"/>
                  </a:lnTo>
                  <a:lnTo>
                    <a:pt x="558" y="1176"/>
                  </a:lnTo>
                  <a:lnTo>
                    <a:pt x="509" y="1124"/>
                  </a:lnTo>
                  <a:lnTo>
                    <a:pt x="465" y="1080"/>
                  </a:lnTo>
                  <a:lnTo>
                    <a:pt x="426" y="1041"/>
                  </a:lnTo>
                  <a:lnTo>
                    <a:pt x="390" y="1006"/>
                  </a:lnTo>
                  <a:lnTo>
                    <a:pt x="360" y="976"/>
                  </a:lnTo>
                  <a:lnTo>
                    <a:pt x="333" y="949"/>
                  </a:lnTo>
                  <a:lnTo>
                    <a:pt x="310" y="926"/>
                  </a:lnTo>
                  <a:lnTo>
                    <a:pt x="291" y="907"/>
                  </a:lnTo>
                  <a:lnTo>
                    <a:pt x="273" y="889"/>
                  </a:lnTo>
                  <a:lnTo>
                    <a:pt x="259" y="875"/>
                  </a:lnTo>
                  <a:lnTo>
                    <a:pt x="245" y="861"/>
                  </a:lnTo>
                  <a:lnTo>
                    <a:pt x="232" y="848"/>
                  </a:lnTo>
                  <a:lnTo>
                    <a:pt x="220" y="838"/>
                  </a:lnTo>
                  <a:lnTo>
                    <a:pt x="209" y="825"/>
                  </a:lnTo>
                  <a:lnTo>
                    <a:pt x="197" y="815"/>
                  </a:lnTo>
                  <a:lnTo>
                    <a:pt x="185" y="802"/>
                  </a:lnTo>
                  <a:lnTo>
                    <a:pt x="172" y="790"/>
                  </a:lnTo>
                  <a:lnTo>
                    <a:pt x="158" y="776"/>
                  </a:lnTo>
                  <a:lnTo>
                    <a:pt x="140" y="760"/>
                  </a:lnTo>
                  <a:lnTo>
                    <a:pt x="123" y="742"/>
                  </a:lnTo>
                  <a:lnTo>
                    <a:pt x="101" y="721"/>
                  </a:lnTo>
                  <a:lnTo>
                    <a:pt x="77" y="696"/>
                  </a:lnTo>
                  <a:lnTo>
                    <a:pt x="48" y="668"/>
                  </a:lnTo>
                  <a:lnTo>
                    <a:pt x="2" y="443"/>
                  </a:lnTo>
                  <a:lnTo>
                    <a:pt x="0" y="420"/>
                  </a:lnTo>
                  <a:lnTo>
                    <a:pt x="4" y="398"/>
                  </a:lnTo>
                  <a:lnTo>
                    <a:pt x="13" y="377"/>
                  </a:lnTo>
                  <a:lnTo>
                    <a:pt x="107" y="205"/>
                  </a:lnTo>
                  <a:lnTo>
                    <a:pt x="23" y="55"/>
                  </a:lnTo>
                  <a:lnTo>
                    <a:pt x="20" y="37"/>
                  </a:lnTo>
                  <a:lnTo>
                    <a:pt x="23" y="21"/>
                  </a:lnTo>
                  <a:lnTo>
                    <a:pt x="36" y="9"/>
                  </a:lnTo>
                  <a:lnTo>
                    <a:pt x="54" y="3"/>
                  </a:lnTo>
                  <a:lnTo>
                    <a:pt x="282" y="3"/>
                  </a:lnTo>
                  <a:lnTo>
                    <a:pt x="300" y="9"/>
                  </a:lnTo>
                  <a:lnTo>
                    <a:pt x="312" y="21"/>
                  </a:lnTo>
                  <a:lnTo>
                    <a:pt x="316" y="37"/>
                  </a:lnTo>
                  <a:lnTo>
                    <a:pt x="312" y="55"/>
                  </a:lnTo>
                  <a:lnTo>
                    <a:pt x="229" y="205"/>
                  </a:lnTo>
                  <a:lnTo>
                    <a:pt x="323" y="377"/>
                  </a:lnTo>
                  <a:lnTo>
                    <a:pt x="332" y="398"/>
                  </a:lnTo>
                  <a:lnTo>
                    <a:pt x="335" y="420"/>
                  </a:lnTo>
                  <a:lnTo>
                    <a:pt x="333" y="443"/>
                  </a:lnTo>
                  <a:lnTo>
                    <a:pt x="264" y="768"/>
                  </a:lnTo>
                  <a:lnTo>
                    <a:pt x="273" y="744"/>
                  </a:lnTo>
                  <a:lnTo>
                    <a:pt x="287" y="708"/>
                  </a:lnTo>
                  <a:lnTo>
                    <a:pt x="303" y="666"/>
                  </a:lnTo>
                  <a:lnTo>
                    <a:pt x="323" y="618"/>
                  </a:lnTo>
                  <a:lnTo>
                    <a:pt x="342" y="563"/>
                  </a:lnTo>
                  <a:lnTo>
                    <a:pt x="365" y="506"/>
                  </a:lnTo>
                  <a:lnTo>
                    <a:pt x="388" y="446"/>
                  </a:lnTo>
                  <a:lnTo>
                    <a:pt x="411" y="384"/>
                  </a:lnTo>
                  <a:lnTo>
                    <a:pt x="436" y="324"/>
                  </a:lnTo>
                  <a:lnTo>
                    <a:pt x="459" y="264"/>
                  </a:lnTo>
                  <a:lnTo>
                    <a:pt x="480" y="205"/>
                  </a:lnTo>
                  <a:lnTo>
                    <a:pt x="502" y="152"/>
                  </a:lnTo>
                  <a:lnTo>
                    <a:pt x="521" y="103"/>
                  </a:lnTo>
                  <a:lnTo>
                    <a:pt x="537" y="60"/>
                  </a:lnTo>
                  <a:lnTo>
                    <a:pt x="550" y="26"/>
                  </a:lnTo>
                  <a:lnTo>
                    <a:pt x="5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0" name="Freeform 402"/>
            <p:cNvSpPr>
              <a:spLocks/>
            </p:cNvSpPr>
            <p:nvPr/>
          </p:nvSpPr>
          <p:spPr bwMode="auto">
            <a:xfrm>
              <a:off x="1094" y="5715"/>
              <a:ext cx="468" cy="827"/>
            </a:xfrm>
            <a:custGeom>
              <a:avLst/>
              <a:gdLst>
                <a:gd name="T0" fmla="*/ 216 w 935"/>
                <a:gd name="T1" fmla="*/ 0 h 1654"/>
                <a:gd name="T2" fmla="*/ 244 w 935"/>
                <a:gd name="T3" fmla="*/ 3 h 1654"/>
                <a:gd name="T4" fmla="*/ 273 w 935"/>
                <a:gd name="T5" fmla="*/ 16 h 1654"/>
                <a:gd name="T6" fmla="*/ 297 w 935"/>
                <a:gd name="T7" fmla="*/ 33 h 1654"/>
                <a:gd name="T8" fmla="*/ 901 w 935"/>
                <a:gd name="T9" fmla="*/ 639 h 1654"/>
                <a:gd name="T10" fmla="*/ 921 w 935"/>
                <a:gd name="T11" fmla="*/ 664 h 1654"/>
                <a:gd name="T12" fmla="*/ 932 w 935"/>
                <a:gd name="T13" fmla="*/ 692 h 1654"/>
                <a:gd name="T14" fmla="*/ 935 w 935"/>
                <a:gd name="T15" fmla="*/ 721 h 1654"/>
                <a:gd name="T16" fmla="*/ 932 w 935"/>
                <a:gd name="T17" fmla="*/ 749 h 1654"/>
                <a:gd name="T18" fmla="*/ 921 w 935"/>
                <a:gd name="T19" fmla="*/ 777 h 1654"/>
                <a:gd name="T20" fmla="*/ 901 w 935"/>
                <a:gd name="T21" fmla="*/ 802 h 1654"/>
                <a:gd name="T22" fmla="*/ 85 w 935"/>
                <a:gd name="T23" fmla="*/ 1620 h 1654"/>
                <a:gd name="T24" fmla="*/ 60 w 935"/>
                <a:gd name="T25" fmla="*/ 1638 h 1654"/>
                <a:gd name="T26" fmla="*/ 32 w 935"/>
                <a:gd name="T27" fmla="*/ 1648 h 1654"/>
                <a:gd name="T28" fmla="*/ 3 w 935"/>
                <a:gd name="T29" fmla="*/ 1654 h 1654"/>
                <a:gd name="T30" fmla="*/ 0 w 935"/>
                <a:gd name="T31" fmla="*/ 1654 h 1654"/>
                <a:gd name="T32" fmla="*/ 30 w 935"/>
                <a:gd name="T33" fmla="*/ 1599 h 1654"/>
                <a:gd name="T34" fmla="*/ 53 w 935"/>
                <a:gd name="T35" fmla="*/ 1540 h 1654"/>
                <a:gd name="T36" fmla="*/ 67 w 935"/>
                <a:gd name="T37" fmla="*/ 1477 h 1654"/>
                <a:gd name="T38" fmla="*/ 72 w 935"/>
                <a:gd name="T39" fmla="*/ 1411 h 1654"/>
                <a:gd name="T40" fmla="*/ 81 w 935"/>
                <a:gd name="T41" fmla="*/ 88 h 1654"/>
                <a:gd name="T42" fmla="*/ 134 w 935"/>
                <a:gd name="T43" fmla="*/ 33 h 1654"/>
                <a:gd name="T44" fmla="*/ 159 w 935"/>
                <a:gd name="T45" fmla="*/ 16 h 1654"/>
                <a:gd name="T46" fmla="*/ 186 w 935"/>
                <a:gd name="T47" fmla="*/ 3 h 1654"/>
                <a:gd name="T48" fmla="*/ 216 w 935"/>
                <a:gd name="T49" fmla="*/ 0 h 1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5" h="1654">
                  <a:moveTo>
                    <a:pt x="216" y="0"/>
                  </a:moveTo>
                  <a:lnTo>
                    <a:pt x="244" y="3"/>
                  </a:lnTo>
                  <a:lnTo>
                    <a:pt x="273" y="16"/>
                  </a:lnTo>
                  <a:lnTo>
                    <a:pt x="297" y="33"/>
                  </a:lnTo>
                  <a:lnTo>
                    <a:pt x="901" y="639"/>
                  </a:lnTo>
                  <a:lnTo>
                    <a:pt x="921" y="664"/>
                  </a:lnTo>
                  <a:lnTo>
                    <a:pt x="932" y="692"/>
                  </a:lnTo>
                  <a:lnTo>
                    <a:pt x="935" y="721"/>
                  </a:lnTo>
                  <a:lnTo>
                    <a:pt x="932" y="749"/>
                  </a:lnTo>
                  <a:lnTo>
                    <a:pt x="921" y="777"/>
                  </a:lnTo>
                  <a:lnTo>
                    <a:pt x="901" y="802"/>
                  </a:lnTo>
                  <a:lnTo>
                    <a:pt x="85" y="1620"/>
                  </a:lnTo>
                  <a:lnTo>
                    <a:pt x="60" y="1638"/>
                  </a:lnTo>
                  <a:lnTo>
                    <a:pt x="32" y="1648"/>
                  </a:lnTo>
                  <a:lnTo>
                    <a:pt x="3" y="1654"/>
                  </a:lnTo>
                  <a:lnTo>
                    <a:pt x="0" y="1654"/>
                  </a:lnTo>
                  <a:lnTo>
                    <a:pt x="30" y="1599"/>
                  </a:lnTo>
                  <a:lnTo>
                    <a:pt x="53" y="1540"/>
                  </a:lnTo>
                  <a:lnTo>
                    <a:pt x="67" y="1477"/>
                  </a:lnTo>
                  <a:lnTo>
                    <a:pt x="72" y="1411"/>
                  </a:lnTo>
                  <a:lnTo>
                    <a:pt x="81" y="88"/>
                  </a:lnTo>
                  <a:lnTo>
                    <a:pt x="134" y="33"/>
                  </a:lnTo>
                  <a:lnTo>
                    <a:pt x="159" y="16"/>
                  </a:lnTo>
                  <a:lnTo>
                    <a:pt x="186" y="3"/>
                  </a:lnTo>
                  <a:lnTo>
                    <a:pt x="2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1" name="Freeform 403"/>
            <p:cNvSpPr>
              <a:spLocks/>
            </p:cNvSpPr>
            <p:nvPr/>
          </p:nvSpPr>
          <p:spPr bwMode="auto">
            <a:xfrm>
              <a:off x="1787" y="4753"/>
              <a:ext cx="1874" cy="2900"/>
            </a:xfrm>
            <a:custGeom>
              <a:avLst/>
              <a:gdLst>
                <a:gd name="T0" fmla="*/ 3491 w 3748"/>
                <a:gd name="T1" fmla="*/ 0 h 5799"/>
                <a:gd name="T2" fmla="*/ 3590 w 3748"/>
                <a:gd name="T3" fmla="*/ 21 h 5799"/>
                <a:gd name="T4" fmla="*/ 3672 w 3748"/>
                <a:gd name="T5" fmla="*/ 74 h 5799"/>
                <a:gd name="T6" fmla="*/ 3727 w 3748"/>
                <a:gd name="T7" fmla="*/ 155 h 5799"/>
                <a:gd name="T8" fmla="*/ 3748 w 3748"/>
                <a:gd name="T9" fmla="*/ 256 h 5799"/>
                <a:gd name="T10" fmla="*/ 3743 w 3748"/>
                <a:gd name="T11" fmla="*/ 929 h 5799"/>
                <a:gd name="T12" fmla="*/ 3704 w 3748"/>
                <a:gd name="T13" fmla="*/ 1021 h 5799"/>
                <a:gd name="T14" fmla="*/ 3635 w 3748"/>
                <a:gd name="T15" fmla="*/ 1090 h 5799"/>
                <a:gd name="T16" fmla="*/ 3542 w 3748"/>
                <a:gd name="T17" fmla="*/ 1128 h 5799"/>
                <a:gd name="T18" fmla="*/ 3440 w 3748"/>
                <a:gd name="T19" fmla="*/ 1128 h 5799"/>
                <a:gd name="T20" fmla="*/ 3348 w 3748"/>
                <a:gd name="T21" fmla="*/ 1090 h 5799"/>
                <a:gd name="T22" fmla="*/ 3279 w 3748"/>
                <a:gd name="T23" fmla="*/ 1021 h 5799"/>
                <a:gd name="T24" fmla="*/ 3241 w 3748"/>
                <a:gd name="T25" fmla="*/ 929 h 5799"/>
                <a:gd name="T26" fmla="*/ 3236 w 3748"/>
                <a:gd name="T27" fmla="*/ 873 h 5799"/>
                <a:gd name="T28" fmla="*/ 2072 w 3748"/>
                <a:gd name="T29" fmla="*/ 2867 h 5799"/>
                <a:gd name="T30" fmla="*/ 2079 w 3748"/>
                <a:gd name="T31" fmla="*/ 2957 h 5799"/>
                <a:gd name="T32" fmla="*/ 2055 w 3748"/>
                <a:gd name="T33" fmla="*/ 3044 h 5799"/>
                <a:gd name="T34" fmla="*/ 2001 w 3748"/>
                <a:gd name="T35" fmla="*/ 3116 h 5799"/>
                <a:gd name="T36" fmla="*/ 1539 w 3748"/>
                <a:gd name="T37" fmla="*/ 4645 h 5799"/>
                <a:gd name="T38" fmla="*/ 1536 w 3748"/>
                <a:gd name="T39" fmla="*/ 4730 h 5799"/>
                <a:gd name="T40" fmla="*/ 1504 w 3748"/>
                <a:gd name="T41" fmla="*/ 4806 h 5799"/>
                <a:gd name="T42" fmla="*/ 1450 w 3748"/>
                <a:gd name="T43" fmla="*/ 4870 h 5799"/>
                <a:gd name="T44" fmla="*/ 382 w 3748"/>
                <a:gd name="T45" fmla="*/ 5766 h 5799"/>
                <a:gd name="T46" fmla="*/ 299 w 3748"/>
                <a:gd name="T47" fmla="*/ 5796 h 5799"/>
                <a:gd name="T48" fmla="*/ 212 w 3748"/>
                <a:gd name="T49" fmla="*/ 5796 h 5799"/>
                <a:gd name="T50" fmla="*/ 129 w 3748"/>
                <a:gd name="T51" fmla="*/ 5766 h 5799"/>
                <a:gd name="T52" fmla="*/ 60 w 3748"/>
                <a:gd name="T53" fmla="*/ 5709 h 5799"/>
                <a:gd name="T54" fmla="*/ 14 w 3748"/>
                <a:gd name="T55" fmla="*/ 5629 h 5799"/>
                <a:gd name="T56" fmla="*/ 0 w 3748"/>
                <a:gd name="T57" fmla="*/ 5543 h 5799"/>
                <a:gd name="T58" fmla="*/ 14 w 3748"/>
                <a:gd name="T59" fmla="*/ 5458 h 5799"/>
                <a:gd name="T60" fmla="*/ 58 w 3748"/>
                <a:gd name="T61" fmla="*/ 5380 h 5799"/>
                <a:gd name="T62" fmla="*/ 1015 w 3748"/>
                <a:gd name="T63" fmla="*/ 4567 h 5799"/>
                <a:gd name="T64" fmla="*/ 903 w 3748"/>
                <a:gd name="T65" fmla="*/ 3552 h 5799"/>
                <a:gd name="T66" fmla="*/ 926 w 3748"/>
                <a:gd name="T67" fmla="*/ 3462 h 5799"/>
                <a:gd name="T68" fmla="*/ 981 w 3748"/>
                <a:gd name="T69" fmla="*/ 3386 h 5799"/>
                <a:gd name="T70" fmla="*/ 1365 w 3748"/>
                <a:gd name="T71" fmla="*/ 2188 h 5799"/>
                <a:gd name="T72" fmla="*/ 1358 w 3748"/>
                <a:gd name="T73" fmla="*/ 2100 h 5799"/>
                <a:gd name="T74" fmla="*/ 1381 w 3748"/>
                <a:gd name="T75" fmla="*/ 2015 h 5799"/>
                <a:gd name="T76" fmla="*/ 1433 w 3748"/>
                <a:gd name="T77" fmla="*/ 1942 h 5799"/>
                <a:gd name="T78" fmla="*/ 2818 w 3748"/>
                <a:gd name="T79" fmla="*/ 508 h 5799"/>
                <a:gd name="T80" fmla="*/ 2728 w 3748"/>
                <a:gd name="T81" fmla="*/ 469 h 5799"/>
                <a:gd name="T82" fmla="*/ 2659 w 3748"/>
                <a:gd name="T83" fmla="*/ 400 h 5799"/>
                <a:gd name="T84" fmla="*/ 2620 w 3748"/>
                <a:gd name="T85" fmla="*/ 308 h 5799"/>
                <a:gd name="T86" fmla="*/ 2620 w 3748"/>
                <a:gd name="T87" fmla="*/ 205 h 5799"/>
                <a:gd name="T88" fmla="*/ 2659 w 3748"/>
                <a:gd name="T89" fmla="*/ 113 h 5799"/>
                <a:gd name="T90" fmla="*/ 2728 w 3748"/>
                <a:gd name="T91" fmla="*/ 44 h 5799"/>
                <a:gd name="T92" fmla="*/ 2818 w 3748"/>
                <a:gd name="T93" fmla="*/ 5 h 5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48" h="5799">
                  <a:moveTo>
                    <a:pt x="2871" y="0"/>
                  </a:moveTo>
                  <a:lnTo>
                    <a:pt x="3491" y="0"/>
                  </a:lnTo>
                  <a:lnTo>
                    <a:pt x="3542" y="5"/>
                  </a:lnTo>
                  <a:lnTo>
                    <a:pt x="3590" y="21"/>
                  </a:lnTo>
                  <a:lnTo>
                    <a:pt x="3633" y="44"/>
                  </a:lnTo>
                  <a:lnTo>
                    <a:pt x="3672" y="74"/>
                  </a:lnTo>
                  <a:lnTo>
                    <a:pt x="3704" y="113"/>
                  </a:lnTo>
                  <a:lnTo>
                    <a:pt x="3727" y="155"/>
                  </a:lnTo>
                  <a:lnTo>
                    <a:pt x="3743" y="205"/>
                  </a:lnTo>
                  <a:lnTo>
                    <a:pt x="3748" y="256"/>
                  </a:lnTo>
                  <a:lnTo>
                    <a:pt x="3748" y="878"/>
                  </a:lnTo>
                  <a:lnTo>
                    <a:pt x="3743" y="929"/>
                  </a:lnTo>
                  <a:lnTo>
                    <a:pt x="3728" y="977"/>
                  </a:lnTo>
                  <a:lnTo>
                    <a:pt x="3704" y="1021"/>
                  </a:lnTo>
                  <a:lnTo>
                    <a:pt x="3674" y="1059"/>
                  </a:lnTo>
                  <a:lnTo>
                    <a:pt x="3635" y="1090"/>
                  </a:lnTo>
                  <a:lnTo>
                    <a:pt x="3592" y="1113"/>
                  </a:lnTo>
                  <a:lnTo>
                    <a:pt x="3542" y="1128"/>
                  </a:lnTo>
                  <a:lnTo>
                    <a:pt x="3491" y="1133"/>
                  </a:lnTo>
                  <a:lnTo>
                    <a:pt x="3440" y="1128"/>
                  </a:lnTo>
                  <a:lnTo>
                    <a:pt x="3392" y="1113"/>
                  </a:lnTo>
                  <a:lnTo>
                    <a:pt x="3348" y="1090"/>
                  </a:lnTo>
                  <a:lnTo>
                    <a:pt x="3310" y="1059"/>
                  </a:lnTo>
                  <a:lnTo>
                    <a:pt x="3279" y="1021"/>
                  </a:lnTo>
                  <a:lnTo>
                    <a:pt x="3255" y="977"/>
                  </a:lnTo>
                  <a:lnTo>
                    <a:pt x="3241" y="929"/>
                  </a:lnTo>
                  <a:lnTo>
                    <a:pt x="3236" y="878"/>
                  </a:lnTo>
                  <a:lnTo>
                    <a:pt x="3236" y="873"/>
                  </a:lnTo>
                  <a:lnTo>
                    <a:pt x="1899" y="2201"/>
                  </a:lnTo>
                  <a:lnTo>
                    <a:pt x="2072" y="2867"/>
                  </a:lnTo>
                  <a:lnTo>
                    <a:pt x="2079" y="2913"/>
                  </a:lnTo>
                  <a:lnTo>
                    <a:pt x="2079" y="2957"/>
                  </a:lnTo>
                  <a:lnTo>
                    <a:pt x="2070" y="3001"/>
                  </a:lnTo>
                  <a:lnTo>
                    <a:pt x="2055" y="3044"/>
                  </a:lnTo>
                  <a:lnTo>
                    <a:pt x="2031" y="3083"/>
                  </a:lnTo>
                  <a:lnTo>
                    <a:pt x="2001" y="3116"/>
                  </a:lnTo>
                  <a:lnTo>
                    <a:pt x="1427" y="3667"/>
                  </a:lnTo>
                  <a:lnTo>
                    <a:pt x="1539" y="4645"/>
                  </a:lnTo>
                  <a:lnTo>
                    <a:pt x="1541" y="4687"/>
                  </a:lnTo>
                  <a:lnTo>
                    <a:pt x="1536" y="4730"/>
                  </a:lnTo>
                  <a:lnTo>
                    <a:pt x="1523" y="4769"/>
                  </a:lnTo>
                  <a:lnTo>
                    <a:pt x="1504" y="4806"/>
                  </a:lnTo>
                  <a:lnTo>
                    <a:pt x="1481" y="4839"/>
                  </a:lnTo>
                  <a:lnTo>
                    <a:pt x="1450" y="4870"/>
                  </a:lnTo>
                  <a:lnTo>
                    <a:pt x="421" y="5739"/>
                  </a:lnTo>
                  <a:lnTo>
                    <a:pt x="382" y="5766"/>
                  </a:lnTo>
                  <a:lnTo>
                    <a:pt x="342" y="5783"/>
                  </a:lnTo>
                  <a:lnTo>
                    <a:pt x="299" y="5796"/>
                  </a:lnTo>
                  <a:lnTo>
                    <a:pt x="257" y="5799"/>
                  </a:lnTo>
                  <a:lnTo>
                    <a:pt x="212" y="5796"/>
                  </a:lnTo>
                  <a:lnTo>
                    <a:pt x="170" y="5785"/>
                  </a:lnTo>
                  <a:lnTo>
                    <a:pt x="129" y="5766"/>
                  </a:lnTo>
                  <a:lnTo>
                    <a:pt x="94" y="5741"/>
                  </a:lnTo>
                  <a:lnTo>
                    <a:pt x="60" y="5709"/>
                  </a:lnTo>
                  <a:lnTo>
                    <a:pt x="33" y="5670"/>
                  </a:lnTo>
                  <a:lnTo>
                    <a:pt x="14" y="5629"/>
                  </a:lnTo>
                  <a:lnTo>
                    <a:pt x="3" y="5587"/>
                  </a:lnTo>
                  <a:lnTo>
                    <a:pt x="0" y="5543"/>
                  </a:lnTo>
                  <a:lnTo>
                    <a:pt x="3" y="5500"/>
                  </a:lnTo>
                  <a:lnTo>
                    <a:pt x="14" y="5458"/>
                  </a:lnTo>
                  <a:lnTo>
                    <a:pt x="32" y="5417"/>
                  </a:lnTo>
                  <a:lnTo>
                    <a:pt x="58" y="5380"/>
                  </a:lnTo>
                  <a:lnTo>
                    <a:pt x="90" y="5348"/>
                  </a:lnTo>
                  <a:lnTo>
                    <a:pt x="1015" y="4567"/>
                  </a:lnTo>
                  <a:lnTo>
                    <a:pt x="903" y="3600"/>
                  </a:lnTo>
                  <a:lnTo>
                    <a:pt x="903" y="3552"/>
                  </a:lnTo>
                  <a:lnTo>
                    <a:pt x="910" y="3506"/>
                  </a:lnTo>
                  <a:lnTo>
                    <a:pt x="926" y="3462"/>
                  </a:lnTo>
                  <a:lnTo>
                    <a:pt x="949" y="3421"/>
                  </a:lnTo>
                  <a:lnTo>
                    <a:pt x="981" y="3386"/>
                  </a:lnTo>
                  <a:lnTo>
                    <a:pt x="1539" y="2851"/>
                  </a:lnTo>
                  <a:lnTo>
                    <a:pt x="1365" y="2188"/>
                  </a:lnTo>
                  <a:lnTo>
                    <a:pt x="1358" y="2144"/>
                  </a:lnTo>
                  <a:lnTo>
                    <a:pt x="1358" y="2100"/>
                  </a:lnTo>
                  <a:lnTo>
                    <a:pt x="1367" y="2056"/>
                  </a:lnTo>
                  <a:lnTo>
                    <a:pt x="1381" y="2015"/>
                  </a:lnTo>
                  <a:lnTo>
                    <a:pt x="1404" y="1976"/>
                  </a:lnTo>
                  <a:lnTo>
                    <a:pt x="1433" y="1942"/>
                  </a:lnTo>
                  <a:lnTo>
                    <a:pt x="2871" y="513"/>
                  </a:lnTo>
                  <a:lnTo>
                    <a:pt x="2818" y="508"/>
                  </a:lnTo>
                  <a:lnTo>
                    <a:pt x="2770" y="492"/>
                  </a:lnTo>
                  <a:lnTo>
                    <a:pt x="2728" y="469"/>
                  </a:lnTo>
                  <a:lnTo>
                    <a:pt x="2689" y="437"/>
                  </a:lnTo>
                  <a:lnTo>
                    <a:pt x="2659" y="400"/>
                  </a:lnTo>
                  <a:lnTo>
                    <a:pt x="2634" y="356"/>
                  </a:lnTo>
                  <a:lnTo>
                    <a:pt x="2620" y="308"/>
                  </a:lnTo>
                  <a:lnTo>
                    <a:pt x="2614" y="256"/>
                  </a:lnTo>
                  <a:lnTo>
                    <a:pt x="2620" y="205"/>
                  </a:lnTo>
                  <a:lnTo>
                    <a:pt x="2634" y="157"/>
                  </a:lnTo>
                  <a:lnTo>
                    <a:pt x="2659" y="113"/>
                  </a:lnTo>
                  <a:lnTo>
                    <a:pt x="2689" y="76"/>
                  </a:lnTo>
                  <a:lnTo>
                    <a:pt x="2728" y="44"/>
                  </a:lnTo>
                  <a:lnTo>
                    <a:pt x="2770" y="21"/>
                  </a:lnTo>
                  <a:lnTo>
                    <a:pt x="2818" y="5"/>
                  </a:lnTo>
                  <a:lnTo>
                    <a:pt x="28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108" name="Freeform 423"/>
          <p:cNvSpPr>
            <a:spLocks noEditPoints="1"/>
          </p:cNvSpPr>
          <p:nvPr/>
        </p:nvSpPr>
        <p:spPr bwMode="auto">
          <a:xfrm>
            <a:off x="4038819" y="4431346"/>
            <a:ext cx="258876" cy="258779"/>
          </a:xfrm>
          <a:custGeom>
            <a:avLst/>
            <a:gdLst>
              <a:gd name="T0" fmla="*/ 1634 w 5300"/>
              <a:gd name="T1" fmla="*/ 547 h 5297"/>
              <a:gd name="T2" fmla="*/ 1209 w 5300"/>
              <a:gd name="T3" fmla="*/ 726 h 5297"/>
              <a:gd name="T4" fmla="*/ 863 w 5300"/>
              <a:gd name="T5" fmla="*/ 1023 h 5297"/>
              <a:gd name="T6" fmla="*/ 620 w 5300"/>
              <a:gd name="T7" fmla="*/ 1411 h 5297"/>
              <a:gd name="T8" fmla="*/ 509 w 5300"/>
              <a:gd name="T9" fmla="*/ 1868 h 5297"/>
              <a:gd name="T10" fmla="*/ 538 w 5300"/>
              <a:gd name="T11" fmla="*/ 2118 h 5297"/>
              <a:gd name="T12" fmla="*/ 671 w 5300"/>
              <a:gd name="T13" fmla="*/ 2229 h 5297"/>
              <a:gd name="T14" fmla="*/ 850 w 5300"/>
              <a:gd name="T15" fmla="*/ 2229 h 5297"/>
              <a:gd name="T16" fmla="*/ 981 w 5300"/>
              <a:gd name="T17" fmla="*/ 2118 h 5297"/>
              <a:gd name="T18" fmla="*/ 1021 w 5300"/>
              <a:gd name="T19" fmla="*/ 1890 h 5297"/>
              <a:gd name="T20" fmla="*/ 1134 w 5300"/>
              <a:gd name="T21" fmla="*/ 1525 h 5297"/>
              <a:gd name="T22" fmla="*/ 1372 w 5300"/>
              <a:gd name="T23" fmla="*/ 1238 h 5297"/>
              <a:gd name="T24" fmla="*/ 1701 w 5300"/>
              <a:gd name="T25" fmla="*/ 1059 h 5297"/>
              <a:gd name="T26" fmla="*/ 2036 w 5300"/>
              <a:gd name="T27" fmla="*/ 1012 h 5297"/>
              <a:gd name="T28" fmla="*/ 2186 w 5300"/>
              <a:gd name="T29" fmla="*/ 925 h 5297"/>
              <a:gd name="T30" fmla="*/ 2246 w 5300"/>
              <a:gd name="T31" fmla="*/ 760 h 5297"/>
              <a:gd name="T32" fmla="*/ 2186 w 5300"/>
              <a:gd name="T33" fmla="*/ 594 h 5297"/>
              <a:gd name="T34" fmla="*/ 2036 w 5300"/>
              <a:gd name="T35" fmla="*/ 508 h 5297"/>
              <a:gd name="T36" fmla="*/ 2272 w 5300"/>
              <a:gd name="T37" fmla="*/ 19 h 5297"/>
              <a:gd name="T38" fmla="*/ 2795 w 5300"/>
              <a:gd name="T39" fmla="*/ 169 h 5297"/>
              <a:gd name="T40" fmla="*/ 3249 w 5300"/>
              <a:gd name="T41" fmla="*/ 450 h 5297"/>
              <a:gd name="T42" fmla="*/ 3611 w 5300"/>
              <a:gd name="T43" fmla="*/ 836 h 5297"/>
              <a:gd name="T44" fmla="*/ 3862 w 5300"/>
              <a:gd name="T45" fmla="*/ 1309 h 5297"/>
              <a:gd name="T46" fmla="*/ 3976 w 5300"/>
              <a:gd name="T47" fmla="*/ 1847 h 5297"/>
              <a:gd name="T48" fmla="*/ 3941 w 5300"/>
              <a:gd name="T49" fmla="*/ 2389 h 5297"/>
              <a:gd name="T50" fmla="*/ 3771 w 5300"/>
              <a:gd name="T51" fmla="*/ 2878 h 5297"/>
              <a:gd name="T52" fmla="*/ 3938 w 5300"/>
              <a:gd name="T53" fmla="*/ 3573 h 5297"/>
              <a:gd name="T54" fmla="*/ 4124 w 5300"/>
              <a:gd name="T55" fmla="*/ 3434 h 5297"/>
              <a:gd name="T56" fmla="*/ 4251 w 5300"/>
              <a:gd name="T57" fmla="*/ 3477 h 5297"/>
              <a:gd name="T58" fmla="*/ 5255 w 5300"/>
              <a:gd name="T59" fmla="*/ 4533 h 5297"/>
              <a:gd name="T60" fmla="*/ 5300 w 5300"/>
              <a:gd name="T61" fmla="*/ 4785 h 5297"/>
              <a:gd name="T62" fmla="*/ 5226 w 5300"/>
              <a:gd name="T63" fmla="*/ 5030 h 5297"/>
              <a:gd name="T64" fmla="*/ 5035 w 5300"/>
              <a:gd name="T65" fmla="*/ 5221 h 5297"/>
              <a:gd name="T66" fmla="*/ 4789 w 5300"/>
              <a:gd name="T67" fmla="*/ 5297 h 5297"/>
              <a:gd name="T68" fmla="*/ 4537 w 5300"/>
              <a:gd name="T69" fmla="*/ 5250 h 5297"/>
              <a:gd name="T70" fmla="*/ 3480 w 5300"/>
              <a:gd name="T71" fmla="*/ 4247 h 5297"/>
              <a:gd name="T72" fmla="*/ 3437 w 5300"/>
              <a:gd name="T73" fmla="*/ 4120 h 5297"/>
              <a:gd name="T74" fmla="*/ 3574 w 5300"/>
              <a:gd name="T75" fmla="*/ 3934 h 5297"/>
              <a:gd name="T76" fmla="*/ 2881 w 5300"/>
              <a:gd name="T77" fmla="*/ 3768 h 5297"/>
              <a:gd name="T78" fmla="*/ 2390 w 5300"/>
              <a:gd name="T79" fmla="*/ 3937 h 5297"/>
              <a:gd name="T80" fmla="*/ 1848 w 5300"/>
              <a:gd name="T81" fmla="*/ 3973 h 5297"/>
              <a:gd name="T82" fmla="*/ 1310 w 5300"/>
              <a:gd name="T83" fmla="*/ 3858 h 5297"/>
              <a:gd name="T84" fmla="*/ 837 w 5300"/>
              <a:gd name="T85" fmla="*/ 3610 h 5297"/>
              <a:gd name="T86" fmla="*/ 449 w 5300"/>
              <a:gd name="T87" fmla="*/ 3246 h 5297"/>
              <a:gd name="T88" fmla="*/ 170 w 5300"/>
              <a:gd name="T89" fmla="*/ 2793 h 5297"/>
              <a:gd name="T90" fmla="*/ 19 w 5300"/>
              <a:gd name="T91" fmla="*/ 2270 h 5297"/>
              <a:gd name="T92" fmla="*/ 19 w 5300"/>
              <a:gd name="T93" fmla="*/ 1708 h 5297"/>
              <a:gd name="T94" fmla="*/ 170 w 5300"/>
              <a:gd name="T95" fmla="*/ 1185 h 5297"/>
              <a:gd name="T96" fmla="*/ 449 w 5300"/>
              <a:gd name="T97" fmla="*/ 731 h 5297"/>
              <a:gd name="T98" fmla="*/ 837 w 5300"/>
              <a:gd name="T99" fmla="*/ 369 h 5297"/>
              <a:gd name="T100" fmla="*/ 1310 w 5300"/>
              <a:gd name="T101" fmla="*/ 119 h 5297"/>
              <a:gd name="T102" fmla="*/ 1848 w 5300"/>
              <a:gd name="T103" fmla="*/ 4 h 5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00" h="5297">
                <a:moveTo>
                  <a:pt x="1991" y="503"/>
                </a:moveTo>
                <a:lnTo>
                  <a:pt x="1869" y="508"/>
                </a:lnTo>
                <a:lnTo>
                  <a:pt x="1750" y="523"/>
                </a:lnTo>
                <a:lnTo>
                  <a:pt x="1634" y="547"/>
                </a:lnTo>
                <a:lnTo>
                  <a:pt x="1520" y="579"/>
                </a:lnTo>
                <a:lnTo>
                  <a:pt x="1412" y="620"/>
                </a:lnTo>
                <a:lnTo>
                  <a:pt x="1307" y="670"/>
                </a:lnTo>
                <a:lnTo>
                  <a:pt x="1209" y="726"/>
                </a:lnTo>
                <a:lnTo>
                  <a:pt x="1113" y="791"/>
                </a:lnTo>
                <a:lnTo>
                  <a:pt x="1023" y="862"/>
                </a:lnTo>
                <a:lnTo>
                  <a:pt x="940" y="939"/>
                </a:lnTo>
                <a:lnTo>
                  <a:pt x="863" y="1023"/>
                </a:lnTo>
                <a:lnTo>
                  <a:pt x="792" y="1112"/>
                </a:lnTo>
                <a:lnTo>
                  <a:pt x="727" y="1207"/>
                </a:lnTo>
                <a:lnTo>
                  <a:pt x="671" y="1307"/>
                </a:lnTo>
                <a:lnTo>
                  <a:pt x="620" y="1411"/>
                </a:lnTo>
                <a:lnTo>
                  <a:pt x="580" y="1520"/>
                </a:lnTo>
                <a:lnTo>
                  <a:pt x="548" y="1632"/>
                </a:lnTo>
                <a:lnTo>
                  <a:pt x="524" y="1748"/>
                </a:lnTo>
                <a:lnTo>
                  <a:pt x="509" y="1868"/>
                </a:lnTo>
                <a:lnTo>
                  <a:pt x="504" y="1989"/>
                </a:lnTo>
                <a:lnTo>
                  <a:pt x="507" y="2035"/>
                </a:lnTo>
                <a:lnTo>
                  <a:pt x="520" y="2077"/>
                </a:lnTo>
                <a:lnTo>
                  <a:pt x="538" y="2118"/>
                </a:lnTo>
                <a:lnTo>
                  <a:pt x="564" y="2153"/>
                </a:lnTo>
                <a:lnTo>
                  <a:pt x="595" y="2184"/>
                </a:lnTo>
                <a:lnTo>
                  <a:pt x="630" y="2210"/>
                </a:lnTo>
                <a:lnTo>
                  <a:pt x="671" y="2229"/>
                </a:lnTo>
                <a:lnTo>
                  <a:pt x="714" y="2241"/>
                </a:lnTo>
                <a:lnTo>
                  <a:pt x="759" y="2245"/>
                </a:lnTo>
                <a:lnTo>
                  <a:pt x="806" y="2241"/>
                </a:lnTo>
                <a:lnTo>
                  <a:pt x="850" y="2229"/>
                </a:lnTo>
                <a:lnTo>
                  <a:pt x="889" y="2210"/>
                </a:lnTo>
                <a:lnTo>
                  <a:pt x="926" y="2184"/>
                </a:lnTo>
                <a:lnTo>
                  <a:pt x="957" y="2153"/>
                </a:lnTo>
                <a:lnTo>
                  <a:pt x="981" y="2118"/>
                </a:lnTo>
                <a:lnTo>
                  <a:pt x="1000" y="2077"/>
                </a:lnTo>
                <a:lnTo>
                  <a:pt x="1011" y="2035"/>
                </a:lnTo>
                <a:lnTo>
                  <a:pt x="1016" y="1989"/>
                </a:lnTo>
                <a:lnTo>
                  <a:pt x="1021" y="1890"/>
                </a:lnTo>
                <a:lnTo>
                  <a:pt x="1036" y="1793"/>
                </a:lnTo>
                <a:lnTo>
                  <a:pt x="1060" y="1700"/>
                </a:lnTo>
                <a:lnTo>
                  <a:pt x="1092" y="1611"/>
                </a:lnTo>
                <a:lnTo>
                  <a:pt x="1134" y="1525"/>
                </a:lnTo>
                <a:lnTo>
                  <a:pt x="1183" y="1445"/>
                </a:lnTo>
                <a:lnTo>
                  <a:pt x="1239" y="1370"/>
                </a:lnTo>
                <a:lnTo>
                  <a:pt x="1302" y="1301"/>
                </a:lnTo>
                <a:lnTo>
                  <a:pt x="1372" y="1238"/>
                </a:lnTo>
                <a:lnTo>
                  <a:pt x="1446" y="1181"/>
                </a:lnTo>
                <a:lnTo>
                  <a:pt x="1527" y="1133"/>
                </a:lnTo>
                <a:lnTo>
                  <a:pt x="1611" y="1093"/>
                </a:lnTo>
                <a:lnTo>
                  <a:pt x="1701" y="1059"/>
                </a:lnTo>
                <a:lnTo>
                  <a:pt x="1795" y="1034"/>
                </a:lnTo>
                <a:lnTo>
                  <a:pt x="1890" y="1020"/>
                </a:lnTo>
                <a:lnTo>
                  <a:pt x="1991" y="1015"/>
                </a:lnTo>
                <a:lnTo>
                  <a:pt x="2036" y="1012"/>
                </a:lnTo>
                <a:lnTo>
                  <a:pt x="2080" y="999"/>
                </a:lnTo>
                <a:lnTo>
                  <a:pt x="2120" y="981"/>
                </a:lnTo>
                <a:lnTo>
                  <a:pt x="2155" y="955"/>
                </a:lnTo>
                <a:lnTo>
                  <a:pt x="2186" y="925"/>
                </a:lnTo>
                <a:lnTo>
                  <a:pt x="2212" y="889"/>
                </a:lnTo>
                <a:lnTo>
                  <a:pt x="2231" y="849"/>
                </a:lnTo>
                <a:lnTo>
                  <a:pt x="2243" y="805"/>
                </a:lnTo>
                <a:lnTo>
                  <a:pt x="2246" y="760"/>
                </a:lnTo>
                <a:lnTo>
                  <a:pt x="2243" y="713"/>
                </a:lnTo>
                <a:lnTo>
                  <a:pt x="2231" y="670"/>
                </a:lnTo>
                <a:lnTo>
                  <a:pt x="2212" y="631"/>
                </a:lnTo>
                <a:lnTo>
                  <a:pt x="2186" y="594"/>
                </a:lnTo>
                <a:lnTo>
                  <a:pt x="2155" y="563"/>
                </a:lnTo>
                <a:lnTo>
                  <a:pt x="2120" y="539"/>
                </a:lnTo>
                <a:lnTo>
                  <a:pt x="2080" y="519"/>
                </a:lnTo>
                <a:lnTo>
                  <a:pt x="2036" y="508"/>
                </a:lnTo>
                <a:lnTo>
                  <a:pt x="1991" y="503"/>
                </a:lnTo>
                <a:close/>
                <a:moveTo>
                  <a:pt x="1991" y="0"/>
                </a:moveTo>
                <a:lnTo>
                  <a:pt x="2133" y="4"/>
                </a:lnTo>
                <a:lnTo>
                  <a:pt x="2272" y="19"/>
                </a:lnTo>
                <a:lnTo>
                  <a:pt x="2408" y="43"/>
                </a:lnTo>
                <a:lnTo>
                  <a:pt x="2542" y="77"/>
                </a:lnTo>
                <a:lnTo>
                  <a:pt x="2671" y="119"/>
                </a:lnTo>
                <a:lnTo>
                  <a:pt x="2795" y="169"/>
                </a:lnTo>
                <a:lnTo>
                  <a:pt x="2917" y="229"/>
                </a:lnTo>
                <a:lnTo>
                  <a:pt x="3033" y="295"/>
                </a:lnTo>
                <a:lnTo>
                  <a:pt x="3144" y="369"/>
                </a:lnTo>
                <a:lnTo>
                  <a:pt x="3249" y="450"/>
                </a:lnTo>
                <a:lnTo>
                  <a:pt x="3350" y="537"/>
                </a:lnTo>
                <a:lnTo>
                  <a:pt x="3443" y="631"/>
                </a:lnTo>
                <a:lnTo>
                  <a:pt x="3531" y="731"/>
                </a:lnTo>
                <a:lnTo>
                  <a:pt x="3611" y="836"/>
                </a:lnTo>
                <a:lnTo>
                  <a:pt x="3686" y="947"/>
                </a:lnTo>
                <a:lnTo>
                  <a:pt x="3752" y="1064"/>
                </a:lnTo>
                <a:lnTo>
                  <a:pt x="3812" y="1185"/>
                </a:lnTo>
                <a:lnTo>
                  <a:pt x="3862" y="1309"/>
                </a:lnTo>
                <a:lnTo>
                  <a:pt x="3904" y="1438"/>
                </a:lnTo>
                <a:lnTo>
                  <a:pt x="3938" y="1572"/>
                </a:lnTo>
                <a:lnTo>
                  <a:pt x="3962" y="1708"/>
                </a:lnTo>
                <a:lnTo>
                  <a:pt x="3976" y="1847"/>
                </a:lnTo>
                <a:lnTo>
                  <a:pt x="3981" y="1989"/>
                </a:lnTo>
                <a:lnTo>
                  <a:pt x="3976" y="2124"/>
                </a:lnTo>
                <a:lnTo>
                  <a:pt x="3964" y="2258"/>
                </a:lnTo>
                <a:lnTo>
                  <a:pt x="3941" y="2389"/>
                </a:lnTo>
                <a:lnTo>
                  <a:pt x="3910" y="2517"/>
                </a:lnTo>
                <a:lnTo>
                  <a:pt x="3871" y="2641"/>
                </a:lnTo>
                <a:lnTo>
                  <a:pt x="3825" y="2760"/>
                </a:lnTo>
                <a:lnTo>
                  <a:pt x="3771" y="2878"/>
                </a:lnTo>
                <a:lnTo>
                  <a:pt x="3710" y="2990"/>
                </a:lnTo>
                <a:lnTo>
                  <a:pt x="3642" y="3098"/>
                </a:lnTo>
                <a:lnTo>
                  <a:pt x="3566" y="3201"/>
                </a:lnTo>
                <a:lnTo>
                  <a:pt x="3938" y="3573"/>
                </a:lnTo>
                <a:lnTo>
                  <a:pt x="4031" y="3477"/>
                </a:lnTo>
                <a:lnTo>
                  <a:pt x="4059" y="3456"/>
                </a:lnTo>
                <a:lnTo>
                  <a:pt x="4091" y="3440"/>
                </a:lnTo>
                <a:lnTo>
                  <a:pt x="4124" y="3434"/>
                </a:lnTo>
                <a:lnTo>
                  <a:pt x="4157" y="3434"/>
                </a:lnTo>
                <a:lnTo>
                  <a:pt x="4191" y="3440"/>
                </a:lnTo>
                <a:lnTo>
                  <a:pt x="4222" y="3456"/>
                </a:lnTo>
                <a:lnTo>
                  <a:pt x="4251" y="3477"/>
                </a:lnTo>
                <a:lnTo>
                  <a:pt x="5141" y="4368"/>
                </a:lnTo>
                <a:lnTo>
                  <a:pt x="5187" y="4420"/>
                </a:lnTo>
                <a:lnTo>
                  <a:pt x="5226" y="4475"/>
                </a:lnTo>
                <a:lnTo>
                  <a:pt x="5255" y="4533"/>
                </a:lnTo>
                <a:lnTo>
                  <a:pt x="5277" y="4595"/>
                </a:lnTo>
                <a:lnTo>
                  <a:pt x="5293" y="4657"/>
                </a:lnTo>
                <a:lnTo>
                  <a:pt x="5300" y="4720"/>
                </a:lnTo>
                <a:lnTo>
                  <a:pt x="5300" y="4785"/>
                </a:lnTo>
                <a:lnTo>
                  <a:pt x="5293" y="4850"/>
                </a:lnTo>
                <a:lnTo>
                  <a:pt x="5277" y="4911"/>
                </a:lnTo>
                <a:lnTo>
                  <a:pt x="5255" y="4972"/>
                </a:lnTo>
                <a:lnTo>
                  <a:pt x="5226" y="5030"/>
                </a:lnTo>
                <a:lnTo>
                  <a:pt x="5187" y="5087"/>
                </a:lnTo>
                <a:lnTo>
                  <a:pt x="5141" y="5137"/>
                </a:lnTo>
                <a:lnTo>
                  <a:pt x="5090" y="5182"/>
                </a:lnTo>
                <a:lnTo>
                  <a:pt x="5035" y="5221"/>
                </a:lnTo>
                <a:lnTo>
                  <a:pt x="4977" y="5250"/>
                </a:lnTo>
                <a:lnTo>
                  <a:pt x="4915" y="5273"/>
                </a:lnTo>
                <a:lnTo>
                  <a:pt x="4852" y="5289"/>
                </a:lnTo>
                <a:lnTo>
                  <a:pt x="4789" y="5297"/>
                </a:lnTo>
                <a:lnTo>
                  <a:pt x="4725" y="5297"/>
                </a:lnTo>
                <a:lnTo>
                  <a:pt x="4660" y="5289"/>
                </a:lnTo>
                <a:lnTo>
                  <a:pt x="4599" y="5273"/>
                </a:lnTo>
                <a:lnTo>
                  <a:pt x="4537" y="5250"/>
                </a:lnTo>
                <a:lnTo>
                  <a:pt x="4479" y="5221"/>
                </a:lnTo>
                <a:lnTo>
                  <a:pt x="4422" y="5182"/>
                </a:lnTo>
                <a:lnTo>
                  <a:pt x="4372" y="5137"/>
                </a:lnTo>
                <a:lnTo>
                  <a:pt x="3480" y="4247"/>
                </a:lnTo>
                <a:lnTo>
                  <a:pt x="3458" y="4220"/>
                </a:lnTo>
                <a:lnTo>
                  <a:pt x="3443" y="4188"/>
                </a:lnTo>
                <a:lnTo>
                  <a:pt x="3437" y="4154"/>
                </a:lnTo>
                <a:lnTo>
                  <a:pt x="3437" y="4120"/>
                </a:lnTo>
                <a:lnTo>
                  <a:pt x="3443" y="4088"/>
                </a:lnTo>
                <a:lnTo>
                  <a:pt x="3458" y="4055"/>
                </a:lnTo>
                <a:lnTo>
                  <a:pt x="3480" y="4028"/>
                </a:lnTo>
                <a:lnTo>
                  <a:pt x="3574" y="3934"/>
                </a:lnTo>
                <a:lnTo>
                  <a:pt x="3204" y="3564"/>
                </a:lnTo>
                <a:lnTo>
                  <a:pt x="3101" y="3639"/>
                </a:lnTo>
                <a:lnTo>
                  <a:pt x="2992" y="3707"/>
                </a:lnTo>
                <a:lnTo>
                  <a:pt x="2881" y="3768"/>
                </a:lnTo>
                <a:lnTo>
                  <a:pt x="2763" y="3821"/>
                </a:lnTo>
                <a:lnTo>
                  <a:pt x="2642" y="3868"/>
                </a:lnTo>
                <a:lnTo>
                  <a:pt x="2517" y="3907"/>
                </a:lnTo>
                <a:lnTo>
                  <a:pt x="2390" y="3937"/>
                </a:lnTo>
                <a:lnTo>
                  <a:pt x="2261" y="3960"/>
                </a:lnTo>
                <a:lnTo>
                  <a:pt x="2126" y="3973"/>
                </a:lnTo>
                <a:lnTo>
                  <a:pt x="1991" y="3978"/>
                </a:lnTo>
                <a:lnTo>
                  <a:pt x="1848" y="3973"/>
                </a:lnTo>
                <a:lnTo>
                  <a:pt x="1710" y="3958"/>
                </a:lnTo>
                <a:lnTo>
                  <a:pt x="1572" y="3934"/>
                </a:lnTo>
                <a:lnTo>
                  <a:pt x="1440" y="3900"/>
                </a:lnTo>
                <a:lnTo>
                  <a:pt x="1310" y="3858"/>
                </a:lnTo>
                <a:lnTo>
                  <a:pt x="1186" y="3808"/>
                </a:lnTo>
                <a:lnTo>
                  <a:pt x="1065" y="3749"/>
                </a:lnTo>
                <a:lnTo>
                  <a:pt x="948" y="3682"/>
                </a:lnTo>
                <a:lnTo>
                  <a:pt x="837" y="3610"/>
                </a:lnTo>
                <a:lnTo>
                  <a:pt x="732" y="3529"/>
                </a:lnTo>
                <a:lnTo>
                  <a:pt x="632" y="3440"/>
                </a:lnTo>
                <a:lnTo>
                  <a:pt x="538" y="3346"/>
                </a:lnTo>
                <a:lnTo>
                  <a:pt x="449" y="3246"/>
                </a:lnTo>
                <a:lnTo>
                  <a:pt x="368" y="3141"/>
                </a:lnTo>
                <a:lnTo>
                  <a:pt x="296" y="3030"/>
                </a:lnTo>
                <a:lnTo>
                  <a:pt x="229" y="2914"/>
                </a:lnTo>
                <a:lnTo>
                  <a:pt x="170" y="2793"/>
                </a:lnTo>
                <a:lnTo>
                  <a:pt x="120" y="2668"/>
                </a:lnTo>
                <a:lnTo>
                  <a:pt x="78" y="2539"/>
                </a:lnTo>
                <a:lnTo>
                  <a:pt x="44" y="2405"/>
                </a:lnTo>
                <a:lnTo>
                  <a:pt x="19" y="2270"/>
                </a:lnTo>
                <a:lnTo>
                  <a:pt x="5" y="2131"/>
                </a:lnTo>
                <a:lnTo>
                  <a:pt x="0" y="1989"/>
                </a:lnTo>
                <a:lnTo>
                  <a:pt x="5" y="1847"/>
                </a:lnTo>
                <a:lnTo>
                  <a:pt x="19" y="1708"/>
                </a:lnTo>
                <a:lnTo>
                  <a:pt x="44" y="1572"/>
                </a:lnTo>
                <a:lnTo>
                  <a:pt x="78" y="1438"/>
                </a:lnTo>
                <a:lnTo>
                  <a:pt x="120" y="1309"/>
                </a:lnTo>
                <a:lnTo>
                  <a:pt x="170" y="1185"/>
                </a:lnTo>
                <a:lnTo>
                  <a:pt x="229" y="1064"/>
                </a:lnTo>
                <a:lnTo>
                  <a:pt x="296" y="947"/>
                </a:lnTo>
                <a:lnTo>
                  <a:pt x="368" y="836"/>
                </a:lnTo>
                <a:lnTo>
                  <a:pt x="449" y="731"/>
                </a:lnTo>
                <a:lnTo>
                  <a:pt x="538" y="631"/>
                </a:lnTo>
                <a:lnTo>
                  <a:pt x="632" y="537"/>
                </a:lnTo>
                <a:lnTo>
                  <a:pt x="732" y="450"/>
                </a:lnTo>
                <a:lnTo>
                  <a:pt x="837" y="369"/>
                </a:lnTo>
                <a:lnTo>
                  <a:pt x="948" y="295"/>
                </a:lnTo>
                <a:lnTo>
                  <a:pt x="1065" y="229"/>
                </a:lnTo>
                <a:lnTo>
                  <a:pt x="1186" y="169"/>
                </a:lnTo>
                <a:lnTo>
                  <a:pt x="1310" y="119"/>
                </a:lnTo>
                <a:lnTo>
                  <a:pt x="1440" y="77"/>
                </a:lnTo>
                <a:lnTo>
                  <a:pt x="1572" y="43"/>
                </a:lnTo>
                <a:lnTo>
                  <a:pt x="1710" y="19"/>
                </a:lnTo>
                <a:lnTo>
                  <a:pt x="1848" y="4"/>
                </a:lnTo>
                <a:lnTo>
                  <a:pt x="199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113" name="Group 431"/>
          <p:cNvGrpSpPr>
            <a:grpSpLocks noChangeAspect="1"/>
          </p:cNvGrpSpPr>
          <p:nvPr/>
        </p:nvGrpSpPr>
        <p:grpSpPr bwMode="auto">
          <a:xfrm>
            <a:off x="7469782" y="4428690"/>
            <a:ext cx="253674" cy="264094"/>
            <a:chOff x="96" y="5524"/>
            <a:chExt cx="2751" cy="2864"/>
          </a:xfrm>
          <a:solidFill>
            <a:schemeClr val="tx1">
              <a:lumMod val="65000"/>
              <a:lumOff val="35000"/>
            </a:schemeClr>
          </a:solidFill>
        </p:grpSpPr>
        <p:sp>
          <p:nvSpPr>
            <p:cNvPr id="1116" name="Freeform 433"/>
            <p:cNvSpPr>
              <a:spLocks/>
            </p:cNvSpPr>
            <p:nvPr/>
          </p:nvSpPr>
          <p:spPr bwMode="auto">
            <a:xfrm>
              <a:off x="1253" y="6850"/>
              <a:ext cx="392" cy="346"/>
            </a:xfrm>
            <a:custGeom>
              <a:avLst/>
              <a:gdLst>
                <a:gd name="T0" fmla="*/ 396 w 786"/>
                <a:gd name="T1" fmla="*/ 0 h 692"/>
                <a:gd name="T2" fmla="*/ 749 w 786"/>
                <a:gd name="T3" fmla="*/ 0 h 692"/>
                <a:gd name="T4" fmla="*/ 786 w 786"/>
                <a:gd name="T5" fmla="*/ 4 h 692"/>
                <a:gd name="T6" fmla="*/ 746 w 786"/>
                <a:gd name="T7" fmla="*/ 51 h 692"/>
                <a:gd name="T8" fmla="*/ 714 w 786"/>
                <a:gd name="T9" fmla="*/ 103 h 692"/>
                <a:gd name="T10" fmla="*/ 690 w 786"/>
                <a:gd name="T11" fmla="*/ 161 h 692"/>
                <a:gd name="T12" fmla="*/ 676 w 786"/>
                <a:gd name="T13" fmla="*/ 221 h 692"/>
                <a:gd name="T14" fmla="*/ 671 w 786"/>
                <a:gd name="T15" fmla="*/ 288 h 692"/>
                <a:gd name="T16" fmla="*/ 671 w 786"/>
                <a:gd name="T17" fmla="*/ 493 h 692"/>
                <a:gd name="T18" fmla="*/ 608 w 786"/>
                <a:gd name="T19" fmla="*/ 484 h 692"/>
                <a:gd name="T20" fmla="*/ 544 w 786"/>
                <a:gd name="T21" fmla="*/ 483 h 692"/>
                <a:gd name="T22" fmla="*/ 457 w 786"/>
                <a:gd name="T23" fmla="*/ 488 h 692"/>
                <a:gd name="T24" fmla="*/ 373 w 786"/>
                <a:gd name="T25" fmla="*/ 502 h 692"/>
                <a:gd name="T26" fmla="*/ 289 w 786"/>
                <a:gd name="T27" fmla="*/ 523 h 692"/>
                <a:gd name="T28" fmla="*/ 211 w 786"/>
                <a:gd name="T29" fmla="*/ 554 h 692"/>
                <a:gd name="T30" fmla="*/ 136 w 786"/>
                <a:gd name="T31" fmla="*/ 592 h 692"/>
                <a:gd name="T32" fmla="*/ 66 w 786"/>
                <a:gd name="T33" fmla="*/ 638 h 692"/>
                <a:gd name="T34" fmla="*/ 0 w 786"/>
                <a:gd name="T35" fmla="*/ 692 h 692"/>
                <a:gd name="T36" fmla="*/ 0 w 786"/>
                <a:gd name="T37" fmla="*/ 253 h 692"/>
                <a:gd name="T38" fmla="*/ 190 w 786"/>
                <a:gd name="T39" fmla="*/ 444 h 692"/>
                <a:gd name="T40" fmla="*/ 190 w 786"/>
                <a:gd name="T41" fmla="*/ 147 h 692"/>
                <a:gd name="T42" fmla="*/ 190 w 786"/>
                <a:gd name="T43" fmla="*/ 145 h 692"/>
                <a:gd name="T44" fmla="*/ 251 w 786"/>
                <a:gd name="T45" fmla="*/ 120 h 692"/>
                <a:gd name="T46" fmla="*/ 305 w 786"/>
                <a:gd name="T47" fmla="*/ 87 h 692"/>
                <a:gd name="T48" fmla="*/ 354 w 786"/>
                <a:gd name="T49" fmla="*/ 47 h 692"/>
                <a:gd name="T50" fmla="*/ 396 w 786"/>
                <a:gd name="T51" fmla="*/ 0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6" h="692">
                  <a:moveTo>
                    <a:pt x="396" y="0"/>
                  </a:moveTo>
                  <a:lnTo>
                    <a:pt x="749" y="0"/>
                  </a:lnTo>
                  <a:lnTo>
                    <a:pt x="786" y="4"/>
                  </a:lnTo>
                  <a:lnTo>
                    <a:pt x="746" y="51"/>
                  </a:lnTo>
                  <a:lnTo>
                    <a:pt x="714" y="103"/>
                  </a:lnTo>
                  <a:lnTo>
                    <a:pt x="690" y="161"/>
                  </a:lnTo>
                  <a:lnTo>
                    <a:pt x="676" y="221"/>
                  </a:lnTo>
                  <a:lnTo>
                    <a:pt x="671" y="288"/>
                  </a:lnTo>
                  <a:lnTo>
                    <a:pt x="671" y="493"/>
                  </a:lnTo>
                  <a:lnTo>
                    <a:pt x="608" y="484"/>
                  </a:lnTo>
                  <a:lnTo>
                    <a:pt x="544" y="483"/>
                  </a:lnTo>
                  <a:lnTo>
                    <a:pt x="457" y="488"/>
                  </a:lnTo>
                  <a:lnTo>
                    <a:pt x="373" y="502"/>
                  </a:lnTo>
                  <a:lnTo>
                    <a:pt x="289" y="523"/>
                  </a:lnTo>
                  <a:lnTo>
                    <a:pt x="211" y="554"/>
                  </a:lnTo>
                  <a:lnTo>
                    <a:pt x="136" y="592"/>
                  </a:lnTo>
                  <a:lnTo>
                    <a:pt x="66" y="638"/>
                  </a:lnTo>
                  <a:lnTo>
                    <a:pt x="0" y="692"/>
                  </a:lnTo>
                  <a:lnTo>
                    <a:pt x="0" y="253"/>
                  </a:lnTo>
                  <a:lnTo>
                    <a:pt x="190" y="444"/>
                  </a:lnTo>
                  <a:lnTo>
                    <a:pt x="190" y="147"/>
                  </a:lnTo>
                  <a:lnTo>
                    <a:pt x="190" y="145"/>
                  </a:lnTo>
                  <a:lnTo>
                    <a:pt x="251" y="120"/>
                  </a:lnTo>
                  <a:lnTo>
                    <a:pt x="305" y="87"/>
                  </a:lnTo>
                  <a:lnTo>
                    <a:pt x="354" y="47"/>
                  </a:lnTo>
                  <a:lnTo>
                    <a:pt x="3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7" name="Freeform 434"/>
            <p:cNvSpPr>
              <a:spLocks/>
            </p:cNvSpPr>
            <p:nvPr/>
          </p:nvSpPr>
          <p:spPr bwMode="auto">
            <a:xfrm>
              <a:off x="1253" y="7219"/>
              <a:ext cx="541" cy="558"/>
            </a:xfrm>
            <a:custGeom>
              <a:avLst/>
              <a:gdLst>
                <a:gd name="T0" fmla="*/ 544 w 1084"/>
                <a:gd name="T1" fmla="*/ 0 h 1115"/>
                <a:gd name="T2" fmla="*/ 624 w 1084"/>
                <a:gd name="T3" fmla="*/ 5 h 1115"/>
                <a:gd name="T4" fmla="*/ 701 w 1084"/>
                <a:gd name="T5" fmla="*/ 22 h 1115"/>
                <a:gd name="T6" fmla="*/ 728 w 1084"/>
                <a:gd name="T7" fmla="*/ 76 h 1115"/>
                <a:gd name="T8" fmla="*/ 763 w 1084"/>
                <a:gd name="T9" fmla="*/ 127 h 1115"/>
                <a:gd name="T10" fmla="*/ 805 w 1084"/>
                <a:gd name="T11" fmla="*/ 171 h 1115"/>
                <a:gd name="T12" fmla="*/ 854 w 1084"/>
                <a:gd name="T13" fmla="*/ 207 h 1115"/>
                <a:gd name="T14" fmla="*/ 847 w 1084"/>
                <a:gd name="T15" fmla="*/ 259 h 1115"/>
                <a:gd name="T16" fmla="*/ 845 w 1084"/>
                <a:gd name="T17" fmla="*/ 313 h 1115"/>
                <a:gd name="T18" fmla="*/ 852 w 1084"/>
                <a:gd name="T19" fmla="*/ 366 h 1115"/>
                <a:gd name="T20" fmla="*/ 868 w 1084"/>
                <a:gd name="T21" fmla="*/ 423 h 1115"/>
                <a:gd name="T22" fmla="*/ 890 w 1084"/>
                <a:gd name="T23" fmla="*/ 477 h 1115"/>
                <a:gd name="T24" fmla="*/ 924 w 1084"/>
                <a:gd name="T25" fmla="*/ 529 h 1115"/>
                <a:gd name="T26" fmla="*/ 964 w 1084"/>
                <a:gd name="T27" fmla="*/ 576 h 1115"/>
                <a:gd name="T28" fmla="*/ 1084 w 1084"/>
                <a:gd name="T29" fmla="*/ 697 h 1115"/>
                <a:gd name="T30" fmla="*/ 1061 w 1084"/>
                <a:gd name="T31" fmla="*/ 768 h 1115"/>
                <a:gd name="T32" fmla="*/ 1028 w 1084"/>
                <a:gd name="T33" fmla="*/ 832 h 1115"/>
                <a:gd name="T34" fmla="*/ 988 w 1084"/>
                <a:gd name="T35" fmla="*/ 893 h 1115"/>
                <a:gd name="T36" fmla="*/ 941 w 1084"/>
                <a:gd name="T37" fmla="*/ 949 h 1115"/>
                <a:gd name="T38" fmla="*/ 887 w 1084"/>
                <a:gd name="T39" fmla="*/ 996 h 1115"/>
                <a:gd name="T40" fmla="*/ 828 w 1084"/>
                <a:gd name="T41" fmla="*/ 1038 h 1115"/>
                <a:gd name="T42" fmla="*/ 763 w 1084"/>
                <a:gd name="T43" fmla="*/ 1071 h 1115"/>
                <a:gd name="T44" fmla="*/ 694 w 1084"/>
                <a:gd name="T45" fmla="*/ 1095 h 1115"/>
                <a:gd name="T46" fmla="*/ 620 w 1084"/>
                <a:gd name="T47" fmla="*/ 1109 h 1115"/>
                <a:gd name="T48" fmla="*/ 544 w 1084"/>
                <a:gd name="T49" fmla="*/ 1115 h 1115"/>
                <a:gd name="T50" fmla="*/ 467 w 1084"/>
                <a:gd name="T51" fmla="*/ 1109 h 1115"/>
                <a:gd name="T52" fmla="*/ 392 w 1084"/>
                <a:gd name="T53" fmla="*/ 1094 h 1115"/>
                <a:gd name="T54" fmla="*/ 323 w 1084"/>
                <a:gd name="T55" fmla="*/ 1069 h 1115"/>
                <a:gd name="T56" fmla="*/ 256 w 1084"/>
                <a:gd name="T57" fmla="*/ 1034 h 1115"/>
                <a:gd name="T58" fmla="*/ 195 w 1084"/>
                <a:gd name="T59" fmla="*/ 993 h 1115"/>
                <a:gd name="T60" fmla="*/ 141 w 1084"/>
                <a:gd name="T61" fmla="*/ 944 h 1115"/>
                <a:gd name="T62" fmla="*/ 94 w 1084"/>
                <a:gd name="T63" fmla="*/ 886 h 1115"/>
                <a:gd name="T64" fmla="*/ 54 w 1084"/>
                <a:gd name="T65" fmla="*/ 825 h 1115"/>
                <a:gd name="T66" fmla="*/ 23 w 1084"/>
                <a:gd name="T67" fmla="*/ 757 h 1115"/>
                <a:gd name="T68" fmla="*/ 2 w 1084"/>
                <a:gd name="T69" fmla="*/ 684 h 1115"/>
                <a:gd name="T70" fmla="*/ 2 w 1084"/>
                <a:gd name="T71" fmla="*/ 643 h 1115"/>
                <a:gd name="T72" fmla="*/ 2 w 1084"/>
                <a:gd name="T73" fmla="*/ 613 h 1115"/>
                <a:gd name="T74" fmla="*/ 2 w 1084"/>
                <a:gd name="T75" fmla="*/ 592 h 1115"/>
                <a:gd name="T76" fmla="*/ 2 w 1084"/>
                <a:gd name="T77" fmla="*/ 576 h 1115"/>
                <a:gd name="T78" fmla="*/ 2 w 1084"/>
                <a:gd name="T79" fmla="*/ 566 h 1115"/>
                <a:gd name="T80" fmla="*/ 0 w 1084"/>
                <a:gd name="T81" fmla="*/ 559 h 1115"/>
                <a:gd name="T82" fmla="*/ 0 w 1084"/>
                <a:gd name="T83" fmla="*/ 550 h 1115"/>
                <a:gd name="T84" fmla="*/ 0 w 1084"/>
                <a:gd name="T85" fmla="*/ 540 h 1115"/>
                <a:gd name="T86" fmla="*/ 0 w 1084"/>
                <a:gd name="T87" fmla="*/ 526 h 1115"/>
                <a:gd name="T88" fmla="*/ 0 w 1084"/>
                <a:gd name="T89" fmla="*/ 503 h 1115"/>
                <a:gd name="T90" fmla="*/ 0 w 1084"/>
                <a:gd name="T91" fmla="*/ 474 h 1115"/>
                <a:gd name="T92" fmla="*/ 0 w 1084"/>
                <a:gd name="T93" fmla="*/ 432 h 1115"/>
                <a:gd name="T94" fmla="*/ 23 w 1084"/>
                <a:gd name="T95" fmla="*/ 360 h 1115"/>
                <a:gd name="T96" fmla="*/ 54 w 1084"/>
                <a:gd name="T97" fmla="*/ 292 h 1115"/>
                <a:gd name="T98" fmla="*/ 93 w 1084"/>
                <a:gd name="T99" fmla="*/ 230 h 1115"/>
                <a:gd name="T100" fmla="*/ 141 w 1084"/>
                <a:gd name="T101" fmla="*/ 174 h 1115"/>
                <a:gd name="T102" fmla="*/ 195 w 1084"/>
                <a:gd name="T103" fmla="*/ 123 h 1115"/>
                <a:gd name="T104" fmla="*/ 255 w 1084"/>
                <a:gd name="T105" fmla="*/ 82 h 1115"/>
                <a:gd name="T106" fmla="*/ 321 w 1084"/>
                <a:gd name="T107" fmla="*/ 47 h 1115"/>
                <a:gd name="T108" fmla="*/ 392 w 1084"/>
                <a:gd name="T109" fmla="*/ 21 h 1115"/>
                <a:gd name="T110" fmla="*/ 465 w 1084"/>
                <a:gd name="T111" fmla="*/ 5 h 1115"/>
                <a:gd name="T112" fmla="*/ 544 w 1084"/>
                <a:gd name="T113" fmla="*/ 0 h 1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84" h="1115">
                  <a:moveTo>
                    <a:pt x="544" y="0"/>
                  </a:moveTo>
                  <a:lnTo>
                    <a:pt x="624" y="5"/>
                  </a:lnTo>
                  <a:lnTo>
                    <a:pt x="701" y="22"/>
                  </a:lnTo>
                  <a:lnTo>
                    <a:pt x="728" y="76"/>
                  </a:lnTo>
                  <a:lnTo>
                    <a:pt x="763" y="127"/>
                  </a:lnTo>
                  <a:lnTo>
                    <a:pt x="805" y="171"/>
                  </a:lnTo>
                  <a:lnTo>
                    <a:pt x="854" y="207"/>
                  </a:lnTo>
                  <a:lnTo>
                    <a:pt x="847" y="259"/>
                  </a:lnTo>
                  <a:lnTo>
                    <a:pt x="845" y="313"/>
                  </a:lnTo>
                  <a:lnTo>
                    <a:pt x="852" y="366"/>
                  </a:lnTo>
                  <a:lnTo>
                    <a:pt x="868" y="423"/>
                  </a:lnTo>
                  <a:lnTo>
                    <a:pt x="890" y="477"/>
                  </a:lnTo>
                  <a:lnTo>
                    <a:pt x="924" y="529"/>
                  </a:lnTo>
                  <a:lnTo>
                    <a:pt x="964" y="576"/>
                  </a:lnTo>
                  <a:lnTo>
                    <a:pt x="1084" y="697"/>
                  </a:lnTo>
                  <a:lnTo>
                    <a:pt x="1061" y="768"/>
                  </a:lnTo>
                  <a:lnTo>
                    <a:pt x="1028" y="832"/>
                  </a:lnTo>
                  <a:lnTo>
                    <a:pt x="988" y="893"/>
                  </a:lnTo>
                  <a:lnTo>
                    <a:pt x="941" y="949"/>
                  </a:lnTo>
                  <a:lnTo>
                    <a:pt x="887" y="996"/>
                  </a:lnTo>
                  <a:lnTo>
                    <a:pt x="828" y="1038"/>
                  </a:lnTo>
                  <a:lnTo>
                    <a:pt x="763" y="1071"/>
                  </a:lnTo>
                  <a:lnTo>
                    <a:pt x="694" y="1095"/>
                  </a:lnTo>
                  <a:lnTo>
                    <a:pt x="620" y="1109"/>
                  </a:lnTo>
                  <a:lnTo>
                    <a:pt x="544" y="1115"/>
                  </a:lnTo>
                  <a:lnTo>
                    <a:pt x="467" y="1109"/>
                  </a:lnTo>
                  <a:lnTo>
                    <a:pt x="392" y="1094"/>
                  </a:lnTo>
                  <a:lnTo>
                    <a:pt x="323" y="1069"/>
                  </a:lnTo>
                  <a:lnTo>
                    <a:pt x="256" y="1034"/>
                  </a:lnTo>
                  <a:lnTo>
                    <a:pt x="195" y="993"/>
                  </a:lnTo>
                  <a:lnTo>
                    <a:pt x="141" y="944"/>
                  </a:lnTo>
                  <a:lnTo>
                    <a:pt x="94" y="886"/>
                  </a:lnTo>
                  <a:lnTo>
                    <a:pt x="54" y="825"/>
                  </a:lnTo>
                  <a:lnTo>
                    <a:pt x="23" y="757"/>
                  </a:lnTo>
                  <a:lnTo>
                    <a:pt x="2" y="684"/>
                  </a:lnTo>
                  <a:lnTo>
                    <a:pt x="2" y="643"/>
                  </a:lnTo>
                  <a:lnTo>
                    <a:pt x="2" y="613"/>
                  </a:lnTo>
                  <a:lnTo>
                    <a:pt x="2" y="592"/>
                  </a:lnTo>
                  <a:lnTo>
                    <a:pt x="2" y="576"/>
                  </a:lnTo>
                  <a:lnTo>
                    <a:pt x="2" y="566"/>
                  </a:lnTo>
                  <a:lnTo>
                    <a:pt x="0" y="559"/>
                  </a:lnTo>
                  <a:lnTo>
                    <a:pt x="0" y="550"/>
                  </a:lnTo>
                  <a:lnTo>
                    <a:pt x="0" y="540"/>
                  </a:lnTo>
                  <a:lnTo>
                    <a:pt x="0" y="526"/>
                  </a:lnTo>
                  <a:lnTo>
                    <a:pt x="0" y="503"/>
                  </a:lnTo>
                  <a:lnTo>
                    <a:pt x="0" y="474"/>
                  </a:lnTo>
                  <a:lnTo>
                    <a:pt x="0" y="432"/>
                  </a:lnTo>
                  <a:lnTo>
                    <a:pt x="23" y="360"/>
                  </a:lnTo>
                  <a:lnTo>
                    <a:pt x="54" y="292"/>
                  </a:lnTo>
                  <a:lnTo>
                    <a:pt x="93" y="230"/>
                  </a:lnTo>
                  <a:lnTo>
                    <a:pt x="141" y="174"/>
                  </a:lnTo>
                  <a:lnTo>
                    <a:pt x="195" y="123"/>
                  </a:lnTo>
                  <a:lnTo>
                    <a:pt x="255" y="82"/>
                  </a:lnTo>
                  <a:lnTo>
                    <a:pt x="321" y="47"/>
                  </a:lnTo>
                  <a:lnTo>
                    <a:pt x="392" y="21"/>
                  </a:lnTo>
                  <a:lnTo>
                    <a:pt x="465" y="5"/>
                  </a:lnTo>
                  <a:lnTo>
                    <a:pt x="5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8" name="Freeform 435"/>
            <p:cNvSpPr>
              <a:spLocks/>
            </p:cNvSpPr>
            <p:nvPr/>
          </p:nvSpPr>
          <p:spPr bwMode="auto">
            <a:xfrm>
              <a:off x="1254" y="7658"/>
              <a:ext cx="823" cy="489"/>
            </a:xfrm>
            <a:custGeom>
              <a:avLst/>
              <a:gdLst>
                <a:gd name="T0" fmla="*/ 1291 w 1646"/>
                <a:gd name="T1" fmla="*/ 0 h 977"/>
                <a:gd name="T2" fmla="*/ 1343 w 1646"/>
                <a:gd name="T3" fmla="*/ 21 h 977"/>
                <a:gd name="T4" fmla="*/ 1397 w 1646"/>
                <a:gd name="T5" fmla="*/ 36 h 977"/>
                <a:gd name="T6" fmla="*/ 1604 w 1646"/>
                <a:gd name="T7" fmla="*/ 242 h 977"/>
                <a:gd name="T8" fmla="*/ 1625 w 1646"/>
                <a:gd name="T9" fmla="*/ 270 h 977"/>
                <a:gd name="T10" fmla="*/ 1639 w 1646"/>
                <a:gd name="T11" fmla="*/ 299 h 977"/>
                <a:gd name="T12" fmla="*/ 1646 w 1646"/>
                <a:gd name="T13" fmla="*/ 331 h 977"/>
                <a:gd name="T14" fmla="*/ 1646 w 1646"/>
                <a:gd name="T15" fmla="*/ 364 h 977"/>
                <a:gd name="T16" fmla="*/ 1639 w 1646"/>
                <a:gd name="T17" fmla="*/ 395 h 977"/>
                <a:gd name="T18" fmla="*/ 1625 w 1646"/>
                <a:gd name="T19" fmla="*/ 425 h 977"/>
                <a:gd name="T20" fmla="*/ 1604 w 1646"/>
                <a:gd name="T21" fmla="*/ 451 h 977"/>
                <a:gd name="T22" fmla="*/ 1313 w 1646"/>
                <a:gd name="T23" fmla="*/ 742 h 977"/>
                <a:gd name="T24" fmla="*/ 1287 w 1646"/>
                <a:gd name="T25" fmla="*/ 763 h 977"/>
                <a:gd name="T26" fmla="*/ 1258 w 1646"/>
                <a:gd name="T27" fmla="*/ 777 h 977"/>
                <a:gd name="T28" fmla="*/ 1225 w 1646"/>
                <a:gd name="T29" fmla="*/ 783 h 977"/>
                <a:gd name="T30" fmla="*/ 1193 w 1646"/>
                <a:gd name="T31" fmla="*/ 783 h 977"/>
                <a:gd name="T32" fmla="*/ 1162 w 1646"/>
                <a:gd name="T33" fmla="*/ 777 h 977"/>
                <a:gd name="T34" fmla="*/ 1132 w 1646"/>
                <a:gd name="T35" fmla="*/ 763 h 977"/>
                <a:gd name="T36" fmla="*/ 1104 w 1646"/>
                <a:gd name="T37" fmla="*/ 742 h 977"/>
                <a:gd name="T38" fmla="*/ 895 w 1646"/>
                <a:gd name="T39" fmla="*/ 533 h 977"/>
                <a:gd name="T40" fmla="*/ 895 w 1646"/>
                <a:gd name="T41" fmla="*/ 829 h 977"/>
                <a:gd name="T42" fmla="*/ 890 w 1646"/>
                <a:gd name="T43" fmla="*/ 869 h 977"/>
                <a:gd name="T44" fmla="*/ 874 w 1646"/>
                <a:gd name="T45" fmla="*/ 904 h 977"/>
                <a:gd name="T46" fmla="*/ 852 w 1646"/>
                <a:gd name="T47" fmla="*/ 933 h 977"/>
                <a:gd name="T48" fmla="*/ 822 w 1646"/>
                <a:gd name="T49" fmla="*/ 956 h 977"/>
                <a:gd name="T50" fmla="*/ 787 w 1646"/>
                <a:gd name="T51" fmla="*/ 972 h 977"/>
                <a:gd name="T52" fmla="*/ 747 w 1646"/>
                <a:gd name="T53" fmla="*/ 977 h 977"/>
                <a:gd name="T54" fmla="*/ 336 w 1646"/>
                <a:gd name="T55" fmla="*/ 977 h 977"/>
                <a:gd name="T56" fmla="*/ 298 w 1646"/>
                <a:gd name="T57" fmla="*/ 972 h 977"/>
                <a:gd name="T58" fmla="*/ 261 w 1646"/>
                <a:gd name="T59" fmla="*/ 956 h 977"/>
                <a:gd name="T60" fmla="*/ 232 w 1646"/>
                <a:gd name="T61" fmla="*/ 933 h 977"/>
                <a:gd name="T62" fmla="*/ 209 w 1646"/>
                <a:gd name="T63" fmla="*/ 904 h 977"/>
                <a:gd name="T64" fmla="*/ 193 w 1646"/>
                <a:gd name="T65" fmla="*/ 869 h 977"/>
                <a:gd name="T66" fmla="*/ 188 w 1646"/>
                <a:gd name="T67" fmla="*/ 829 h 977"/>
                <a:gd name="T68" fmla="*/ 188 w 1646"/>
                <a:gd name="T69" fmla="*/ 533 h 977"/>
                <a:gd name="T70" fmla="*/ 0 w 1646"/>
                <a:gd name="T71" fmla="*/ 721 h 977"/>
                <a:gd name="T72" fmla="*/ 0 w 1646"/>
                <a:gd name="T73" fmla="*/ 285 h 977"/>
                <a:gd name="T74" fmla="*/ 66 w 1646"/>
                <a:gd name="T75" fmla="*/ 339 h 977"/>
                <a:gd name="T76" fmla="*/ 138 w 1646"/>
                <a:gd name="T77" fmla="*/ 385 h 977"/>
                <a:gd name="T78" fmla="*/ 213 w 1646"/>
                <a:gd name="T79" fmla="*/ 423 h 977"/>
                <a:gd name="T80" fmla="*/ 291 w 1646"/>
                <a:gd name="T81" fmla="*/ 454 h 977"/>
                <a:gd name="T82" fmla="*/ 373 w 1646"/>
                <a:gd name="T83" fmla="*/ 475 h 977"/>
                <a:gd name="T84" fmla="*/ 456 w 1646"/>
                <a:gd name="T85" fmla="*/ 489 h 977"/>
                <a:gd name="T86" fmla="*/ 542 w 1646"/>
                <a:gd name="T87" fmla="*/ 493 h 977"/>
                <a:gd name="T88" fmla="*/ 631 w 1646"/>
                <a:gd name="T89" fmla="*/ 489 h 977"/>
                <a:gd name="T90" fmla="*/ 718 w 1646"/>
                <a:gd name="T91" fmla="*/ 473 h 977"/>
                <a:gd name="T92" fmla="*/ 801 w 1646"/>
                <a:gd name="T93" fmla="*/ 451 h 977"/>
                <a:gd name="T94" fmla="*/ 881 w 1646"/>
                <a:gd name="T95" fmla="*/ 419 h 977"/>
                <a:gd name="T96" fmla="*/ 958 w 1646"/>
                <a:gd name="T97" fmla="*/ 379 h 977"/>
                <a:gd name="T98" fmla="*/ 1028 w 1646"/>
                <a:gd name="T99" fmla="*/ 332 h 977"/>
                <a:gd name="T100" fmla="*/ 1094 w 1646"/>
                <a:gd name="T101" fmla="*/ 277 h 977"/>
                <a:gd name="T102" fmla="*/ 1153 w 1646"/>
                <a:gd name="T103" fmla="*/ 216 h 977"/>
                <a:gd name="T104" fmla="*/ 1205 w 1646"/>
                <a:gd name="T105" fmla="*/ 149 h 977"/>
                <a:gd name="T106" fmla="*/ 1252 w 1646"/>
                <a:gd name="T107" fmla="*/ 76 h 977"/>
                <a:gd name="T108" fmla="*/ 1291 w 1646"/>
                <a:gd name="T109" fmla="*/ 0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46" h="977">
                  <a:moveTo>
                    <a:pt x="1291" y="0"/>
                  </a:moveTo>
                  <a:lnTo>
                    <a:pt x="1343" y="21"/>
                  </a:lnTo>
                  <a:lnTo>
                    <a:pt x="1397" y="36"/>
                  </a:lnTo>
                  <a:lnTo>
                    <a:pt x="1604" y="242"/>
                  </a:lnTo>
                  <a:lnTo>
                    <a:pt x="1625" y="270"/>
                  </a:lnTo>
                  <a:lnTo>
                    <a:pt x="1639" y="299"/>
                  </a:lnTo>
                  <a:lnTo>
                    <a:pt x="1646" y="331"/>
                  </a:lnTo>
                  <a:lnTo>
                    <a:pt x="1646" y="364"/>
                  </a:lnTo>
                  <a:lnTo>
                    <a:pt x="1639" y="395"/>
                  </a:lnTo>
                  <a:lnTo>
                    <a:pt x="1625" y="425"/>
                  </a:lnTo>
                  <a:lnTo>
                    <a:pt x="1604" y="451"/>
                  </a:lnTo>
                  <a:lnTo>
                    <a:pt x="1313" y="742"/>
                  </a:lnTo>
                  <a:lnTo>
                    <a:pt x="1287" y="763"/>
                  </a:lnTo>
                  <a:lnTo>
                    <a:pt x="1258" y="777"/>
                  </a:lnTo>
                  <a:lnTo>
                    <a:pt x="1225" y="783"/>
                  </a:lnTo>
                  <a:lnTo>
                    <a:pt x="1193" y="783"/>
                  </a:lnTo>
                  <a:lnTo>
                    <a:pt x="1162" y="777"/>
                  </a:lnTo>
                  <a:lnTo>
                    <a:pt x="1132" y="763"/>
                  </a:lnTo>
                  <a:lnTo>
                    <a:pt x="1104" y="742"/>
                  </a:lnTo>
                  <a:lnTo>
                    <a:pt x="895" y="533"/>
                  </a:lnTo>
                  <a:lnTo>
                    <a:pt x="895" y="829"/>
                  </a:lnTo>
                  <a:lnTo>
                    <a:pt x="890" y="869"/>
                  </a:lnTo>
                  <a:lnTo>
                    <a:pt x="874" y="904"/>
                  </a:lnTo>
                  <a:lnTo>
                    <a:pt x="852" y="933"/>
                  </a:lnTo>
                  <a:lnTo>
                    <a:pt x="822" y="956"/>
                  </a:lnTo>
                  <a:lnTo>
                    <a:pt x="787" y="972"/>
                  </a:lnTo>
                  <a:lnTo>
                    <a:pt x="747" y="977"/>
                  </a:lnTo>
                  <a:lnTo>
                    <a:pt x="336" y="977"/>
                  </a:lnTo>
                  <a:lnTo>
                    <a:pt x="298" y="972"/>
                  </a:lnTo>
                  <a:lnTo>
                    <a:pt x="261" y="956"/>
                  </a:lnTo>
                  <a:lnTo>
                    <a:pt x="232" y="933"/>
                  </a:lnTo>
                  <a:lnTo>
                    <a:pt x="209" y="904"/>
                  </a:lnTo>
                  <a:lnTo>
                    <a:pt x="193" y="869"/>
                  </a:lnTo>
                  <a:lnTo>
                    <a:pt x="188" y="829"/>
                  </a:lnTo>
                  <a:lnTo>
                    <a:pt x="188" y="533"/>
                  </a:lnTo>
                  <a:lnTo>
                    <a:pt x="0" y="721"/>
                  </a:lnTo>
                  <a:lnTo>
                    <a:pt x="0" y="285"/>
                  </a:lnTo>
                  <a:lnTo>
                    <a:pt x="66" y="339"/>
                  </a:lnTo>
                  <a:lnTo>
                    <a:pt x="138" y="385"/>
                  </a:lnTo>
                  <a:lnTo>
                    <a:pt x="213" y="423"/>
                  </a:lnTo>
                  <a:lnTo>
                    <a:pt x="291" y="454"/>
                  </a:lnTo>
                  <a:lnTo>
                    <a:pt x="373" y="475"/>
                  </a:lnTo>
                  <a:lnTo>
                    <a:pt x="456" y="489"/>
                  </a:lnTo>
                  <a:lnTo>
                    <a:pt x="542" y="493"/>
                  </a:lnTo>
                  <a:lnTo>
                    <a:pt x="631" y="489"/>
                  </a:lnTo>
                  <a:lnTo>
                    <a:pt x="718" y="473"/>
                  </a:lnTo>
                  <a:lnTo>
                    <a:pt x="801" y="451"/>
                  </a:lnTo>
                  <a:lnTo>
                    <a:pt x="881" y="419"/>
                  </a:lnTo>
                  <a:lnTo>
                    <a:pt x="958" y="379"/>
                  </a:lnTo>
                  <a:lnTo>
                    <a:pt x="1028" y="332"/>
                  </a:lnTo>
                  <a:lnTo>
                    <a:pt x="1094" y="277"/>
                  </a:lnTo>
                  <a:lnTo>
                    <a:pt x="1153" y="216"/>
                  </a:lnTo>
                  <a:lnTo>
                    <a:pt x="1205" y="149"/>
                  </a:lnTo>
                  <a:lnTo>
                    <a:pt x="1252" y="76"/>
                  </a:lnTo>
                  <a:lnTo>
                    <a:pt x="12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9" name="Freeform 436"/>
            <p:cNvSpPr>
              <a:spLocks noEditPoints="1"/>
            </p:cNvSpPr>
            <p:nvPr/>
          </p:nvSpPr>
          <p:spPr bwMode="auto">
            <a:xfrm>
              <a:off x="1716" y="6509"/>
              <a:ext cx="1131" cy="1130"/>
            </a:xfrm>
            <a:custGeom>
              <a:avLst/>
              <a:gdLst>
                <a:gd name="T0" fmla="*/ 885 w 2261"/>
                <a:gd name="T1" fmla="*/ 446 h 2261"/>
                <a:gd name="T2" fmla="*/ 617 w 2261"/>
                <a:gd name="T3" fmla="*/ 617 h 2261"/>
                <a:gd name="T4" fmla="*/ 446 w 2261"/>
                <a:gd name="T5" fmla="*/ 885 h 2261"/>
                <a:gd name="T6" fmla="*/ 409 w 2261"/>
                <a:gd name="T7" fmla="*/ 1215 h 2261"/>
                <a:gd name="T8" fmla="*/ 517 w 2261"/>
                <a:gd name="T9" fmla="*/ 1519 h 2261"/>
                <a:gd name="T10" fmla="*/ 742 w 2261"/>
                <a:gd name="T11" fmla="*/ 1742 h 2261"/>
                <a:gd name="T12" fmla="*/ 1045 w 2261"/>
                <a:gd name="T13" fmla="*/ 1852 h 2261"/>
                <a:gd name="T14" fmla="*/ 1374 w 2261"/>
                <a:gd name="T15" fmla="*/ 1814 h 2261"/>
                <a:gd name="T16" fmla="*/ 1643 w 2261"/>
                <a:gd name="T17" fmla="*/ 1643 h 2261"/>
                <a:gd name="T18" fmla="*/ 1813 w 2261"/>
                <a:gd name="T19" fmla="*/ 1375 h 2261"/>
                <a:gd name="T20" fmla="*/ 1852 w 2261"/>
                <a:gd name="T21" fmla="*/ 1046 h 2261"/>
                <a:gd name="T22" fmla="*/ 1744 w 2261"/>
                <a:gd name="T23" fmla="*/ 741 h 2261"/>
                <a:gd name="T24" fmla="*/ 1519 w 2261"/>
                <a:gd name="T25" fmla="*/ 518 h 2261"/>
                <a:gd name="T26" fmla="*/ 1214 w 2261"/>
                <a:gd name="T27" fmla="*/ 410 h 2261"/>
                <a:gd name="T28" fmla="*/ 1329 w 2261"/>
                <a:gd name="T29" fmla="*/ 6 h 2261"/>
                <a:gd name="T30" fmla="*/ 1434 w 2261"/>
                <a:gd name="T31" fmla="*/ 108 h 2261"/>
                <a:gd name="T32" fmla="*/ 1528 w 2261"/>
                <a:gd name="T33" fmla="*/ 297 h 2261"/>
                <a:gd name="T34" fmla="*/ 1684 w 2261"/>
                <a:gd name="T35" fmla="*/ 176 h 2261"/>
                <a:gd name="T36" fmla="*/ 1792 w 2261"/>
                <a:gd name="T37" fmla="*/ 199 h 2261"/>
                <a:gd name="T38" fmla="*/ 2078 w 2261"/>
                <a:gd name="T39" fmla="*/ 500 h 2261"/>
                <a:gd name="T40" fmla="*/ 2064 w 2261"/>
                <a:gd name="T41" fmla="*/ 626 h 2261"/>
                <a:gd name="T42" fmla="*/ 2001 w 2261"/>
                <a:gd name="T43" fmla="*/ 823 h 2261"/>
                <a:gd name="T44" fmla="*/ 2217 w 2261"/>
                <a:gd name="T45" fmla="*/ 866 h 2261"/>
                <a:gd name="T46" fmla="*/ 2261 w 2261"/>
                <a:gd name="T47" fmla="*/ 1291 h 2261"/>
                <a:gd name="T48" fmla="*/ 2188 w 2261"/>
                <a:gd name="T49" fmla="*/ 1418 h 2261"/>
                <a:gd name="T50" fmla="*/ 1984 w 2261"/>
                <a:gd name="T51" fmla="*/ 1485 h 2261"/>
                <a:gd name="T52" fmla="*/ 2078 w 2261"/>
                <a:gd name="T53" fmla="*/ 1664 h 2261"/>
                <a:gd name="T54" fmla="*/ 2064 w 2261"/>
                <a:gd name="T55" fmla="*/ 1789 h 2261"/>
                <a:gd name="T56" fmla="*/ 1768 w 2261"/>
                <a:gd name="T57" fmla="*/ 2077 h 2261"/>
                <a:gd name="T58" fmla="*/ 1657 w 2261"/>
                <a:gd name="T59" fmla="*/ 2077 h 2261"/>
                <a:gd name="T60" fmla="*/ 1484 w 2261"/>
                <a:gd name="T61" fmla="*/ 1984 h 2261"/>
                <a:gd name="T62" fmla="*/ 1418 w 2261"/>
                <a:gd name="T63" fmla="*/ 2188 h 2261"/>
                <a:gd name="T64" fmla="*/ 1291 w 2261"/>
                <a:gd name="T65" fmla="*/ 2261 h 2261"/>
                <a:gd name="T66" fmla="*/ 866 w 2261"/>
                <a:gd name="T67" fmla="*/ 2218 h 2261"/>
                <a:gd name="T68" fmla="*/ 822 w 2261"/>
                <a:gd name="T69" fmla="*/ 2002 h 2261"/>
                <a:gd name="T70" fmla="*/ 629 w 2261"/>
                <a:gd name="T71" fmla="*/ 2063 h 2261"/>
                <a:gd name="T72" fmla="*/ 521 w 2261"/>
                <a:gd name="T73" fmla="*/ 2084 h 2261"/>
                <a:gd name="T74" fmla="*/ 218 w 2261"/>
                <a:gd name="T75" fmla="*/ 1817 h 2261"/>
                <a:gd name="T76" fmla="*/ 174 w 2261"/>
                <a:gd name="T77" fmla="*/ 1695 h 2261"/>
                <a:gd name="T78" fmla="*/ 296 w 2261"/>
                <a:gd name="T79" fmla="*/ 1528 h 2261"/>
                <a:gd name="T80" fmla="*/ 108 w 2261"/>
                <a:gd name="T81" fmla="*/ 1434 h 2261"/>
                <a:gd name="T82" fmla="*/ 5 w 2261"/>
                <a:gd name="T83" fmla="*/ 1329 h 2261"/>
                <a:gd name="T84" fmla="*/ 19 w 2261"/>
                <a:gd name="T85" fmla="*/ 896 h 2261"/>
                <a:gd name="T86" fmla="*/ 146 w 2261"/>
                <a:gd name="T87" fmla="*/ 823 h 2261"/>
                <a:gd name="T88" fmla="*/ 218 w 2261"/>
                <a:gd name="T89" fmla="*/ 654 h 2261"/>
                <a:gd name="T90" fmla="*/ 174 w 2261"/>
                <a:gd name="T91" fmla="*/ 532 h 2261"/>
                <a:gd name="T92" fmla="*/ 444 w 2261"/>
                <a:gd name="T93" fmla="*/ 218 h 2261"/>
                <a:gd name="T94" fmla="*/ 549 w 2261"/>
                <a:gd name="T95" fmla="*/ 175 h 2261"/>
                <a:gd name="T96" fmla="*/ 653 w 2261"/>
                <a:gd name="T97" fmla="*/ 218 h 2261"/>
                <a:gd name="T98" fmla="*/ 822 w 2261"/>
                <a:gd name="T99" fmla="*/ 147 h 2261"/>
                <a:gd name="T100" fmla="*/ 895 w 2261"/>
                <a:gd name="T101" fmla="*/ 20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261" h="2261">
                  <a:moveTo>
                    <a:pt x="1131" y="405"/>
                  </a:moveTo>
                  <a:lnTo>
                    <a:pt x="1045" y="410"/>
                  </a:lnTo>
                  <a:lnTo>
                    <a:pt x="963" y="424"/>
                  </a:lnTo>
                  <a:lnTo>
                    <a:pt x="885" y="446"/>
                  </a:lnTo>
                  <a:lnTo>
                    <a:pt x="812" y="478"/>
                  </a:lnTo>
                  <a:lnTo>
                    <a:pt x="742" y="518"/>
                  </a:lnTo>
                  <a:lnTo>
                    <a:pt x="676" y="565"/>
                  </a:lnTo>
                  <a:lnTo>
                    <a:pt x="617" y="617"/>
                  </a:lnTo>
                  <a:lnTo>
                    <a:pt x="564" y="676"/>
                  </a:lnTo>
                  <a:lnTo>
                    <a:pt x="517" y="741"/>
                  </a:lnTo>
                  <a:lnTo>
                    <a:pt x="479" y="812"/>
                  </a:lnTo>
                  <a:lnTo>
                    <a:pt x="446" y="885"/>
                  </a:lnTo>
                  <a:lnTo>
                    <a:pt x="423" y="964"/>
                  </a:lnTo>
                  <a:lnTo>
                    <a:pt x="409" y="1046"/>
                  </a:lnTo>
                  <a:lnTo>
                    <a:pt x="404" y="1131"/>
                  </a:lnTo>
                  <a:lnTo>
                    <a:pt x="409" y="1215"/>
                  </a:lnTo>
                  <a:lnTo>
                    <a:pt x="423" y="1296"/>
                  </a:lnTo>
                  <a:lnTo>
                    <a:pt x="446" y="1375"/>
                  </a:lnTo>
                  <a:lnTo>
                    <a:pt x="479" y="1450"/>
                  </a:lnTo>
                  <a:lnTo>
                    <a:pt x="517" y="1519"/>
                  </a:lnTo>
                  <a:lnTo>
                    <a:pt x="564" y="1584"/>
                  </a:lnTo>
                  <a:lnTo>
                    <a:pt x="617" y="1643"/>
                  </a:lnTo>
                  <a:lnTo>
                    <a:pt x="676" y="1697"/>
                  </a:lnTo>
                  <a:lnTo>
                    <a:pt x="742" y="1742"/>
                  </a:lnTo>
                  <a:lnTo>
                    <a:pt x="812" y="1782"/>
                  </a:lnTo>
                  <a:lnTo>
                    <a:pt x="885" y="1814"/>
                  </a:lnTo>
                  <a:lnTo>
                    <a:pt x="963" y="1836"/>
                  </a:lnTo>
                  <a:lnTo>
                    <a:pt x="1045" y="1852"/>
                  </a:lnTo>
                  <a:lnTo>
                    <a:pt x="1131" y="1856"/>
                  </a:lnTo>
                  <a:lnTo>
                    <a:pt x="1214" y="1852"/>
                  </a:lnTo>
                  <a:lnTo>
                    <a:pt x="1296" y="1836"/>
                  </a:lnTo>
                  <a:lnTo>
                    <a:pt x="1374" y="1814"/>
                  </a:lnTo>
                  <a:lnTo>
                    <a:pt x="1449" y="1782"/>
                  </a:lnTo>
                  <a:lnTo>
                    <a:pt x="1519" y="1742"/>
                  </a:lnTo>
                  <a:lnTo>
                    <a:pt x="1583" y="1697"/>
                  </a:lnTo>
                  <a:lnTo>
                    <a:pt x="1643" y="1643"/>
                  </a:lnTo>
                  <a:lnTo>
                    <a:pt x="1697" y="1584"/>
                  </a:lnTo>
                  <a:lnTo>
                    <a:pt x="1744" y="1519"/>
                  </a:lnTo>
                  <a:lnTo>
                    <a:pt x="1782" y="1450"/>
                  </a:lnTo>
                  <a:lnTo>
                    <a:pt x="1813" y="1375"/>
                  </a:lnTo>
                  <a:lnTo>
                    <a:pt x="1838" y="1296"/>
                  </a:lnTo>
                  <a:lnTo>
                    <a:pt x="1852" y="1215"/>
                  </a:lnTo>
                  <a:lnTo>
                    <a:pt x="1857" y="1131"/>
                  </a:lnTo>
                  <a:lnTo>
                    <a:pt x="1852" y="1046"/>
                  </a:lnTo>
                  <a:lnTo>
                    <a:pt x="1838" y="964"/>
                  </a:lnTo>
                  <a:lnTo>
                    <a:pt x="1813" y="885"/>
                  </a:lnTo>
                  <a:lnTo>
                    <a:pt x="1782" y="812"/>
                  </a:lnTo>
                  <a:lnTo>
                    <a:pt x="1744" y="741"/>
                  </a:lnTo>
                  <a:lnTo>
                    <a:pt x="1697" y="676"/>
                  </a:lnTo>
                  <a:lnTo>
                    <a:pt x="1643" y="617"/>
                  </a:lnTo>
                  <a:lnTo>
                    <a:pt x="1583" y="565"/>
                  </a:lnTo>
                  <a:lnTo>
                    <a:pt x="1519" y="518"/>
                  </a:lnTo>
                  <a:lnTo>
                    <a:pt x="1449" y="478"/>
                  </a:lnTo>
                  <a:lnTo>
                    <a:pt x="1374" y="446"/>
                  </a:lnTo>
                  <a:lnTo>
                    <a:pt x="1296" y="424"/>
                  </a:lnTo>
                  <a:lnTo>
                    <a:pt x="1214" y="410"/>
                  </a:lnTo>
                  <a:lnTo>
                    <a:pt x="1131" y="405"/>
                  </a:lnTo>
                  <a:close/>
                  <a:moveTo>
                    <a:pt x="970" y="0"/>
                  </a:moveTo>
                  <a:lnTo>
                    <a:pt x="1291" y="0"/>
                  </a:lnTo>
                  <a:lnTo>
                    <a:pt x="1329" y="6"/>
                  </a:lnTo>
                  <a:lnTo>
                    <a:pt x="1366" y="20"/>
                  </a:lnTo>
                  <a:lnTo>
                    <a:pt x="1395" y="42"/>
                  </a:lnTo>
                  <a:lnTo>
                    <a:pt x="1418" y="74"/>
                  </a:lnTo>
                  <a:lnTo>
                    <a:pt x="1434" y="108"/>
                  </a:lnTo>
                  <a:lnTo>
                    <a:pt x="1439" y="147"/>
                  </a:lnTo>
                  <a:lnTo>
                    <a:pt x="1439" y="260"/>
                  </a:lnTo>
                  <a:lnTo>
                    <a:pt x="1484" y="277"/>
                  </a:lnTo>
                  <a:lnTo>
                    <a:pt x="1528" y="297"/>
                  </a:lnTo>
                  <a:lnTo>
                    <a:pt x="1608" y="218"/>
                  </a:lnTo>
                  <a:lnTo>
                    <a:pt x="1630" y="199"/>
                  </a:lnTo>
                  <a:lnTo>
                    <a:pt x="1657" y="185"/>
                  </a:lnTo>
                  <a:lnTo>
                    <a:pt x="1684" y="176"/>
                  </a:lnTo>
                  <a:lnTo>
                    <a:pt x="1712" y="175"/>
                  </a:lnTo>
                  <a:lnTo>
                    <a:pt x="1740" y="176"/>
                  </a:lnTo>
                  <a:lnTo>
                    <a:pt x="1768" y="185"/>
                  </a:lnTo>
                  <a:lnTo>
                    <a:pt x="1792" y="199"/>
                  </a:lnTo>
                  <a:lnTo>
                    <a:pt x="1817" y="218"/>
                  </a:lnTo>
                  <a:lnTo>
                    <a:pt x="2043" y="445"/>
                  </a:lnTo>
                  <a:lnTo>
                    <a:pt x="2064" y="471"/>
                  </a:lnTo>
                  <a:lnTo>
                    <a:pt x="2078" y="500"/>
                  </a:lnTo>
                  <a:lnTo>
                    <a:pt x="2085" y="532"/>
                  </a:lnTo>
                  <a:lnTo>
                    <a:pt x="2085" y="565"/>
                  </a:lnTo>
                  <a:lnTo>
                    <a:pt x="2078" y="596"/>
                  </a:lnTo>
                  <a:lnTo>
                    <a:pt x="2064" y="626"/>
                  </a:lnTo>
                  <a:lnTo>
                    <a:pt x="2043" y="654"/>
                  </a:lnTo>
                  <a:lnTo>
                    <a:pt x="1963" y="732"/>
                  </a:lnTo>
                  <a:lnTo>
                    <a:pt x="1984" y="777"/>
                  </a:lnTo>
                  <a:lnTo>
                    <a:pt x="2001" y="823"/>
                  </a:lnTo>
                  <a:lnTo>
                    <a:pt x="2113" y="823"/>
                  </a:lnTo>
                  <a:lnTo>
                    <a:pt x="2153" y="828"/>
                  </a:lnTo>
                  <a:lnTo>
                    <a:pt x="2188" y="844"/>
                  </a:lnTo>
                  <a:lnTo>
                    <a:pt x="2217" y="866"/>
                  </a:lnTo>
                  <a:lnTo>
                    <a:pt x="2240" y="896"/>
                  </a:lnTo>
                  <a:lnTo>
                    <a:pt x="2256" y="931"/>
                  </a:lnTo>
                  <a:lnTo>
                    <a:pt x="2261" y="971"/>
                  </a:lnTo>
                  <a:lnTo>
                    <a:pt x="2261" y="1291"/>
                  </a:lnTo>
                  <a:lnTo>
                    <a:pt x="2256" y="1329"/>
                  </a:lnTo>
                  <a:lnTo>
                    <a:pt x="2240" y="1366"/>
                  </a:lnTo>
                  <a:lnTo>
                    <a:pt x="2217" y="1396"/>
                  </a:lnTo>
                  <a:lnTo>
                    <a:pt x="2188" y="1418"/>
                  </a:lnTo>
                  <a:lnTo>
                    <a:pt x="2153" y="1434"/>
                  </a:lnTo>
                  <a:lnTo>
                    <a:pt x="2113" y="1439"/>
                  </a:lnTo>
                  <a:lnTo>
                    <a:pt x="2001" y="1439"/>
                  </a:lnTo>
                  <a:lnTo>
                    <a:pt x="1984" y="1485"/>
                  </a:lnTo>
                  <a:lnTo>
                    <a:pt x="1963" y="1528"/>
                  </a:lnTo>
                  <a:lnTo>
                    <a:pt x="2043" y="1608"/>
                  </a:lnTo>
                  <a:lnTo>
                    <a:pt x="2064" y="1634"/>
                  </a:lnTo>
                  <a:lnTo>
                    <a:pt x="2078" y="1664"/>
                  </a:lnTo>
                  <a:lnTo>
                    <a:pt x="2085" y="1695"/>
                  </a:lnTo>
                  <a:lnTo>
                    <a:pt x="2085" y="1728"/>
                  </a:lnTo>
                  <a:lnTo>
                    <a:pt x="2078" y="1760"/>
                  </a:lnTo>
                  <a:lnTo>
                    <a:pt x="2064" y="1789"/>
                  </a:lnTo>
                  <a:lnTo>
                    <a:pt x="2043" y="1817"/>
                  </a:lnTo>
                  <a:lnTo>
                    <a:pt x="1817" y="2044"/>
                  </a:lnTo>
                  <a:lnTo>
                    <a:pt x="1792" y="2063"/>
                  </a:lnTo>
                  <a:lnTo>
                    <a:pt x="1768" y="2077"/>
                  </a:lnTo>
                  <a:lnTo>
                    <a:pt x="1740" y="2084"/>
                  </a:lnTo>
                  <a:lnTo>
                    <a:pt x="1712" y="2087"/>
                  </a:lnTo>
                  <a:lnTo>
                    <a:pt x="1684" y="2084"/>
                  </a:lnTo>
                  <a:lnTo>
                    <a:pt x="1657" y="2077"/>
                  </a:lnTo>
                  <a:lnTo>
                    <a:pt x="1630" y="2063"/>
                  </a:lnTo>
                  <a:lnTo>
                    <a:pt x="1608" y="2044"/>
                  </a:lnTo>
                  <a:lnTo>
                    <a:pt x="1528" y="1964"/>
                  </a:lnTo>
                  <a:lnTo>
                    <a:pt x="1484" y="1984"/>
                  </a:lnTo>
                  <a:lnTo>
                    <a:pt x="1439" y="2002"/>
                  </a:lnTo>
                  <a:lnTo>
                    <a:pt x="1439" y="2113"/>
                  </a:lnTo>
                  <a:lnTo>
                    <a:pt x="1434" y="2153"/>
                  </a:lnTo>
                  <a:lnTo>
                    <a:pt x="1418" y="2188"/>
                  </a:lnTo>
                  <a:lnTo>
                    <a:pt x="1395" y="2218"/>
                  </a:lnTo>
                  <a:lnTo>
                    <a:pt x="1366" y="2240"/>
                  </a:lnTo>
                  <a:lnTo>
                    <a:pt x="1329" y="2256"/>
                  </a:lnTo>
                  <a:lnTo>
                    <a:pt x="1291" y="2261"/>
                  </a:lnTo>
                  <a:lnTo>
                    <a:pt x="970" y="2261"/>
                  </a:lnTo>
                  <a:lnTo>
                    <a:pt x="930" y="2256"/>
                  </a:lnTo>
                  <a:lnTo>
                    <a:pt x="895" y="2240"/>
                  </a:lnTo>
                  <a:lnTo>
                    <a:pt x="866" y="2218"/>
                  </a:lnTo>
                  <a:lnTo>
                    <a:pt x="843" y="2188"/>
                  </a:lnTo>
                  <a:lnTo>
                    <a:pt x="827" y="2153"/>
                  </a:lnTo>
                  <a:lnTo>
                    <a:pt x="822" y="2113"/>
                  </a:lnTo>
                  <a:lnTo>
                    <a:pt x="822" y="2002"/>
                  </a:lnTo>
                  <a:lnTo>
                    <a:pt x="777" y="1984"/>
                  </a:lnTo>
                  <a:lnTo>
                    <a:pt x="732" y="1964"/>
                  </a:lnTo>
                  <a:lnTo>
                    <a:pt x="653" y="2044"/>
                  </a:lnTo>
                  <a:lnTo>
                    <a:pt x="629" y="2063"/>
                  </a:lnTo>
                  <a:lnTo>
                    <a:pt x="604" y="2077"/>
                  </a:lnTo>
                  <a:lnTo>
                    <a:pt x="577" y="2084"/>
                  </a:lnTo>
                  <a:lnTo>
                    <a:pt x="549" y="2087"/>
                  </a:lnTo>
                  <a:lnTo>
                    <a:pt x="521" y="2084"/>
                  </a:lnTo>
                  <a:lnTo>
                    <a:pt x="493" y="2077"/>
                  </a:lnTo>
                  <a:lnTo>
                    <a:pt x="467" y="2063"/>
                  </a:lnTo>
                  <a:lnTo>
                    <a:pt x="444" y="2044"/>
                  </a:lnTo>
                  <a:lnTo>
                    <a:pt x="218" y="1817"/>
                  </a:lnTo>
                  <a:lnTo>
                    <a:pt x="197" y="1789"/>
                  </a:lnTo>
                  <a:lnTo>
                    <a:pt x="181" y="1760"/>
                  </a:lnTo>
                  <a:lnTo>
                    <a:pt x="174" y="1728"/>
                  </a:lnTo>
                  <a:lnTo>
                    <a:pt x="174" y="1695"/>
                  </a:lnTo>
                  <a:lnTo>
                    <a:pt x="181" y="1664"/>
                  </a:lnTo>
                  <a:lnTo>
                    <a:pt x="197" y="1634"/>
                  </a:lnTo>
                  <a:lnTo>
                    <a:pt x="218" y="1608"/>
                  </a:lnTo>
                  <a:lnTo>
                    <a:pt x="296" y="1528"/>
                  </a:lnTo>
                  <a:lnTo>
                    <a:pt x="277" y="1485"/>
                  </a:lnTo>
                  <a:lnTo>
                    <a:pt x="260" y="1439"/>
                  </a:lnTo>
                  <a:lnTo>
                    <a:pt x="146" y="1439"/>
                  </a:lnTo>
                  <a:lnTo>
                    <a:pt x="108" y="1434"/>
                  </a:lnTo>
                  <a:lnTo>
                    <a:pt x="73" y="1418"/>
                  </a:lnTo>
                  <a:lnTo>
                    <a:pt x="42" y="1396"/>
                  </a:lnTo>
                  <a:lnTo>
                    <a:pt x="19" y="1366"/>
                  </a:lnTo>
                  <a:lnTo>
                    <a:pt x="5" y="1329"/>
                  </a:lnTo>
                  <a:lnTo>
                    <a:pt x="0" y="1291"/>
                  </a:lnTo>
                  <a:lnTo>
                    <a:pt x="0" y="971"/>
                  </a:lnTo>
                  <a:lnTo>
                    <a:pt x="5" y="931"/>
                  </a:lnTo>
                  <a:lnTo>
                    <a:pt x="19" y="896"/>
                  </a:lnTo>
                  <a:lnTo>
                    <a:pt x="42" y="866"/>
                  </a:lnTo>
                  <a:lnTo>
                    <a:pt x="73" y="844"/>
                  </a:lnTo>
                  <a:lnTo>
                    <a:pt x="108" y="828"/>
                  </a:lnTo>
                  <a:lnTo>
                    <a:pt x="146" y="823"/>
                  </a:lnTo>
                  <a:lnTo>
                    <a:pt x="260" y="823"/>
                  </a:lnTo>
                  <a:lnTo>
                    <a:pt x="277" y="777"/>
                  </a:lnTo>
                  <a:lnTo>
                    <a:pt x="296" y="732"/>
                  </a:lnTo>
                  <a:lnTo>
                    <a:pt x="218" y="654"/>
                  </a:lnTo>
                  <a:lnTo>
                    <a:pt x="197" y="626"/>
                  </a:lnTo>
                  <a:lnTo>
                    <a:pt x="181" y="596"/>
                  </a:lnTo>
                  <a:lnTo>
                    <a:pt x="174" y="565"/>
                  </a:lnTo>
                  <a:lnTo>
                    <a:pt x="174" y="532"/>
                  </a:lnTo>
                  <a:lnTo>
                    <a:pt x="181" y="500"/>
                  </a:lnTo>
                  <a:lnTo>
                    <a:pt x="197" y="471"/>
                  </a:lnTo>
                  <a:lnTo>
                    <a:pt x="218" y="445"/>
                  </a:lnTo>
                  <a:lnTo>
                    <a:pt x="444" y="218"/>
                  </a:lnTo>
                  <a:lnTo>
                    <a:pt x="467" y="199"/>
                  </a:lnTo>
                  <a:lnTo>
                    <a:pt x="493" y="185"/>
                  </a:lnTo>
                  <a:lnTo>
                    <a:pt x="521" y="176"/>
                  </a:lnTo>
                  <a:lnTo>
                    <a:pt x="549" y="175"/>
                  </a:lnTo>
                  <a:lnTo>
                    <a:pt x="577" y="176"/>
                  </a:lnTo>
                  <a:lnTo>
                    <a:pt x="604" y="185"/>
                  </a:lnTo>
                  <a:lnTo>
                    <a:pt x="629" y="199"/>
                  </a:lnTo>
                  <a:lnTo>
                    <a:pt x="653" y="218"/>
                  </a:lnTo>
                  <a:lnTo>
                    <a:pt x="732" y="297"/>
                  </a:lnTo>
                  <a:lnTo>
                    <a:pt x="777" y="277"/>
                  </a:lnTo>
                  <a:lnTo>
                    <a:pt x="822" y="260"/>
                  </a:lnTo>
                  <a:lnTo>
                    <a:pt x="822" y="147"/>
                  </a:lnTo>
                  <a:lnTo>
                    <a:pt x="827" y="108"/>
                  </a:lnTo>
                  <a:lnTo>
                    <a:pt x="843" y="74"/>
                  </a:lnTo>
                  <a:lnTo>
                    <a:pt x="866" y="42"/>
                  </a:lnTo>
                  <a:lnTo>
                    <a:pt x="895" y="20"/>
                  </a:lnTo>
                  <a:lnTo>
                    <a:pt x="930" y="6"/>
                  </a:lnTo>
                  <a:lnTo>
                    <a:pt x="9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0" name="Freeform 437"/>
            <p:cNvSpPr>
              <a:spLocks/>
            </p:cNvSpPr>
            <p:nvPr/>
          </p:nvSpPr>
          <p:spPr bwMode="auto">
            <a:xfrm>
              <a:off x="2046" y="6839"/>
              <a:ext cx="470" cy="469"/>
            </a:xfrm>
            <a:custGeom>
              <a:avLst/>
              <a:gdLst>
                <a:gd name="T0" fmla="*/ 471 w 939"/>
                <a:gd name="T1" fmla="*/ 0 h 938"/>
                <a:gd name="T2" fmla="*/ 540 w 939"/>
                <a:gd name="T3" fmla="*/ 5 h 938"/>
                <a:gd name="T4" fmla="*/ 606 w 939"/>
                <a:gd name="T5" fmla="*/ 21 h 938"/>
                <a:gd name="T6" fmla="*/ 667 w 939"/>
                <a:gd name="T7" fmla="*/ 43 h 938"/>
                <a:gd name="T8" fmla="*/ 727 w 939"/>
                <a:gd name="T9" fmla="*/ 76 h 938"/>
                <a:gd name="T10" fmla="*/ 779 w 939"/>
                <a:gd name="T11" fmla="*/ 115 h 938"/>
                <a:gd name="T12" fmla="*/ 824 w 939"/>
                <a:gd name="T13" fmla="*/ 162 h 938"/>
                <a:gd name="T14" fmla="*/ 864 w 939"/>
                <a:gd name="T15" fmla="*/ 214 h 938"/>
                <a:gd name="T16" fmla="*/ 896 w 939"/>
                <a:gd name="T17" fmla="*/ 271 h 938"/>
                <a:gd name="T18" fmla="*/ 920 w 939"/>
                <a:gd name="T19" fmla="*/ 334 h 938"/>
                <a:gd name="T20" fmla="*/ 936 w 939"/>
                <a:gd name="T21" fmla="*/ 400 h 938"/>
                <a:gd name="T22" fmla="*/ 939 w 939"/>
                <a:gd name="T23" fmla="*/ 470 h 938"/>
                <a:gd name="T24" fmla="*/ 936 w 939"/>
                <a:gd name="T25" fmla="*/ 540 h 938"/>
                <a:gd name="T26" fmla="*/ 920 w 939"/>
                <a:gd name="T27" fmla="*/ 606 h 938"/>
                <a:gd name="T28" fmla="*/ 896 w 939"/>
                <a:gd name="T29" fmla="*/ 667 h 938"/>
                <a:gd name="T30" fmla="*/ 864 w 939"/>
                <a:gd name="T31" fmla="*/ 724 h 938"/>
                <a:gd name="T32" fmla="*/ 824 w 939"/>
                <a:gd name="T33" fmla="*/ 778 h 938"/>
                <a:gd name="T34" fmla="*/ 779 w 939"/>
                <a:gd name="T35" fmla="*/ 824 h 938"/>
                <a:gd name="T36" fmla="*/ 727 w 939"/>
                <a:gd name="T37" fmla="*/ 864 h 938"/>
                <a:gd name="T38" fmla="*/ 667 w 939"/>
                <a:gd name="T39" fmla="*/ 895 h 938"/>
                <a:gd name="T40" fmla="*/ 606 w 939"/>
                <a:gd name="T41" fmla="*/ 919 h 938"/>
                <a:gd name="T42" fmla="*/ 540 w 939"/>
                <a:gd name="T43" fmla="*/ 933 h 938"/>
                <a:gd name="T44" fmla="*/ 471 w 939"/>
                <a:gd name="T45" fmla="*/ 938 h 938"/>
                <a:gd name="T46" fmla="*/ 401 w 939"/>
                <a:gd name="T47" fmla="*/ 933 h 938"/>
                <a:gd name="T48" fmla="*/ 335 w 939"/>
                <a:gd name="T49" fmla="*/ 919 h 938"/>
                <a:gd name="T50" fmla="*/ 272 w 939"/>
                <a:gd name="T51" fmla="*/ 895 h 938"/>
                <a:gd name="T52" fmla="*/ 214 w 939"/>
                <a:gd name="T53" fmla="*/ 864 h 938"/>
                <a:gd name="T54" fmla="*/ 162 w 939"/>
                <a:gd name="T55" fmla="*/ 824 h 938"/>
                <a:gd name="T56" fmla="*/ 115 w 939"/>
                <a:gd name="T57" fmla="*/ 778 h 938"/>
                <a:gd name="T58" fmla="*/ 77 w 939"/>
                <a:gd name="T59" fmla="*/ 724 h 938"/>
                <a:gd name="T60" fmla="*/ 44 w 939"/>
                <a:gd name="T61" fmla="*/ 667 h 938"/>
                <a:gd name="T62" fmla="*/ 21 w 939"/>
                <a:gd name="T63" fmla="*/ 606 h 938"/>
                <a:gd name="T64" fmla="*/ 5 w 939"/>
                <a:gd name="T65" fmla="*/ 540 h 938"/>
                <a:gd name="T66" fmla="*/ 0 w 939"/>
                <a:gd name="T67" fmla="*/ 470 h 938"/>
                <a:gd name="T68" fmla="*/ 5 w 939"/>
                <a:gd name="T69" fmla="*/ 400 h 938"/>
                <a:gd name="T70" fmla="*/ 21 w 939"/>
                <a:gd name="T71" fmla="*/ 334 h 938"/>
                <a:gd name="T72" fmla="*/ 44 w 939"/>
                <a:gd name="T73" fmla="*/ 271 h 938"/>
                <a:gd name="T74" fmla="*/ 77 w 939"/>
                <a:gd name="T75" fmla="*/ 214 h 938"/>
                <a:gd name="T76" fmla="*/ 115 w 939"/>
                <a:gd name="T77" fmla="*/ 162 h 938"/>
                <a:gd name="T78" fmla="*/ 162 w 939"/>
                <a:gd name="T79" fmla="*/ 115 h 938"/>
                <a:gd name="T80" fmla="*/ 214 w 939"/>
                <a:gd name="T81" fmla="*/ 76 h 938"/>
                <a:gd name="T82" fmla="*/ 272 w 939"/>
                <a:gd name="T83" fmla="*/ 43 h 938"/>
                <a:gd name="T84" fmla="*/ 335 w 939"/>
                <a:gd name="T85" fmla="*/ 21 h 938"/>
                <a:gd name="T86" fmla="*/ 401 w 939"/>
                <a:gd name="T87" fmla="*/ 5 h 938"/>
                <a:gd name="T88" fmla="*/ 471 w 939"/>
                <a:gd name="T89" fmla="*/ 0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39" h="938">
                  <a:moveTo>
                    <a:pt x="471" y="0"/>
                  </a:moveTo>
                  <a:lnTo>
                    <a:pt x="540" y="5"/>
                  </a:lnTo>
                  <a:lnTo>
                    <a:pt x="606" y="21"/>
                  </a:lnTo>
                  <a:lnTo>
                    <a:pt x="667" y="43"/>
                  </a:lnTo>
                  <a:lnTo>
                    <a:pt x="727" y="76"/>
                  </a:lnTo>
                  <a:lnTo>
                    <a:pt x="779" y="115"/>
                  </a:lnTo>
                  <a:lnTo>
                    <a:pt x="824" y="162"/>
                  </a:lnTo>
                  <a:lnTo>
                    <a:pt x="864" y="214"/>
                  </a:lnTo>
                  <a:lnTo>
                    <a:pt x="896" y="271"/>
                  </a:lnTo>
                  <a:lnTo>
                    <a:pt x="920" y="334"/>
                  </a:lnTo>
                  <a:lnTo>
                    <a:pt x="936" y="400"/>
                  </a:lnTo>
                  <a:lnTo>
                    <a:pt x="939" y="470"/>
                  </a:lnTo>
                  <a:lnTo>
                    <a:pt x="936" y="540"/>
                  </a:lnTo>
                  <a:lnTo>
                    <a:pt x="920" y="606"/>
                  </a:lnTo>
                  <a:lnTo>
                    <a:pt x="896" y="667"/>
                  </a:lnTo>
                  <a:lnTo>
                    <a:pt x="864" y="724"/>
                  </a:lnTo>
                  <a:lnTo>
                    <a:pt x="824" y="778"/>
                  </a:lnTo>
                  <a:lnTo>
                    <a:pt x="779" y="824"/>
                  </a:lnTo>
                  <a:lnTo>
                    <a:pt x="727" y="864"/>
                  </a:lnTo>
                  <a:lnTo>
                    <a:pt x="667" y="895"/>
                  </a:lnTo>
                  <a:lnTo>
                    <a:pt x="606" y="919"/>
                  </a:lnTo>
                  <a:lnTo>
                    <a:pt x="540" y="933"/>
                  </a:lnTo>
                  <a:lnTo>
                    <a:pt x="471" y="938"/>
                  </a:lnTo>
                  <a:lnTo>
                    <a:pt x="401" y="933"/>
                  </a:lnTo>
                  <a:lnTo>
                    <a:pt x="335" y="919"/>
                  </a:lnTo>
                  <a:lnTo>
                    <a:pt x="272" y="895"/>
                  </a:lnTo>
                  <a:lnTo>
                    <a:pt x="214" y="864"/>
                  </a:lnTo>
                  <a:lnTo>
                    <a:pt x="162" y="824"/>
                  </a:lnTo>
                  <a:lnTo>
                    <a:pt x="115" y="778"/>
                  </a:lnTo>
                  <a:lnTo>
                    <a:pt x="77" y="724"/>
                  </a:lnTo>
                  <a:lnTo>
                    <a:pt x="44" y="667"/>
                  </a:lnTo>
                  <a:lnTo>
                    <a:pt x="21" y="606"/>
                  </a:lnTo>
                  <a:lnTo>
                    <a:pt x="5" y="540"/>
                  </a:lnTo>
                  <a:lnTo>
                    <a:pt x="0" y="470"/>
                  </a:lnTo>
                  <a:lnTo>
                    <a:pt x="5" y="400"/>
                  </a:lnTo>
                  <a:lnTo>
                    <a:pt x="21" y="334"/>
                  </a:lnTo>
                  <a:lnTo>
                    <a:pt x="44" y="271"/>
                  </a:lnTo>
                  <a:lnTo>
                    <a:pt x="77" y="214"/>
                  </a:lnTo>
                  <a:lnTo>
                    <a:pt x="115" y="162"/>
                  </a:lnTo>
                  <a:lnTo>
                    <a:pt x="162" y="115"/>
                  </a:lnTo>
                  <a:lnTo>
                    <a:pt x="214" y="76"/>
                  </a:lnTo>
                  <a:lnTo>
                    <a:pt x="272" y="43"/>
                  </a:lnTo>
                  <a:lnTo>
                    <a:pt x="335" y="21"/>
                  </a:lnTo>
                  <a:lnTo>
                    <a:pt x="401" y="5"/>
                  </a:lnTo>
                  <a:lnTo>
                    <a:pt x="4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1" name="Freeform 438"/>
            <p:cNvSpPr>
              <a:spLocks/>
            </p:cNvSpPr>
            <p:nvPr/>
          </p:nvSpPr>
          <p:spPr bwMode="auto">
            <a:xfrm>
              <a:off x="521" y="6382"/>
              <a:ext cx="604" cy="2006"/>
            </a:xfrm>
            <a:custGeom>
              <a:avLst/>
              <a:gdLst>
                <a:gd name="T0" fmla="*/ 227 w 1209"/>
                <a:gd name="T1" fmla="*/ 819 h 4011"/>
                <a:gd name="T2" fmla="*/ 308 w 1209"/>
                <a:gd name="T3" fmla="*/ 897 h 4011"/>
                <a:gd name="T4" fmla="*/ 425 w 1209"/>
                <a:gd name="T5" fmla="*/ 909 h 4011"/>
                <a:gd name="T6" fmla="*/ 589 w 1209"/>
                <a:gd name="T7" fmla="*/ 996 h 4011"/>
                <a:gd name="T8" fmla="*/ 1207 w 1209"/>
                <a:gd name="T9" fmla="*/ 1068 h 4011"/>
                <a:gd name="T10" fmla="*/ 1207 w 1209"/>
                <a:gd name="T11" fmla="*/ 1444 h 4011"/>
                <a:gd name="T12" fmla="*/ 1207 w 1209"/>
                <a:gd name="T13" fmla="*/ 1726 h 4011"/>
                <a:gd name="T14" fmla="*/ 1207 w 1209"/>
                <a:gd name="T15" fmla="*/ 1925 h 4011"/>
                <a:gd name="T16" fmla="*/ 1209 w 1209"/>
                <a:gd name="T17" fmla="*/ 2052 h 4011"/>
                <a:gd name="T18" fmla="*/ 1209 w 1209"/>
                <a:gd name="T19" fmla="*/ 2114 h 4011"/>
                <a:gd name="T20" fmla="*/ 1209 w 1209"/>
                <a:gd name="T21" fmla="*/ 2125 h 4011"/>
                <a:gd name="T22" fmla="*/ 1209 w 1209"/>
                <a:gd name="T23" fmla="*/ 2094 h 4011"/>
                <a:gd name="T24" fmla="*/ 1209 w 1209"/>
                <a:gd name="T25" fmla="*/ 2031 h 4011"/>
                <a:gd name="T26" fmla="*/ 1209 w 1209"/>
                <a:gd name="T27" fmla="*/ 1946 h 4011"/>
                <a:gd name="T28" fmla="*/ 1209 w 1209"/>
                <a:gd name="T29" fmla="*/ 1848 h 4011"/>
                <a:gd name="T30" fmla="*/ 1209 w 1209"/>
                <a:gd name="T31" fmla="*/ 1750 h 4011"/>
                <a:gd name="T32" fmla="*/ 1209 w 1209"/>
                <a:gd name="T33" fmla="*/ 1662 h 4011"/>
                <a:gd name="T34" fmla="*/ 1209 w 1209"/>
                <a:gd name="T35" fmla="*/ 1592 h 4011"/>
                <a:gd name="T36" fmla="*/ 1209 w 1209"/>
                <a:gd name="T37" fmla="*/ 1552 h 4011"/>
                <a:gd name="T38" fmla="*/ 1209 w 1209"/>
                <a:gd name="T39" fmla="*/ 1552 h 4011"/>
                <a:gd name="T40" fmla="*/ 1209 w 1209"/>
                <a:gd name="T41" fmla="*/ 1601 h 4011"/>
                <a:gd name="T42" fmla="*/ 1209 w 1209"/>
                <a:gd name="T43" fmla="*/ 1710 h 4011"/>
                <a:gd name="T44" fmla="*/ 1209 w 1209"/>
                <a:gd name="T45" fmla="*/ 1892 h 4011"/>
                <a:gd name="T46" fmla="*/ 1209 w 1209"/>
                <a:gd name="T47" fmla="*/ 2153 h 4011"/>
                <a:gd name="T48" fmla="*/ 1209 w 1209"/>
                <a:gd name="T49" fmla="*/ 2505 h 4011"/>
                <a:gd name="T50" fmla="*/ 1209 w 1209"/>
                <a:gd name="T51" fmla="*/ 2958 h 4011"/>
                <a:gd name="T52" fmla="*/ 1209 w 1209"/>
                <a:gd name="T53" fmla="*/ 3524 h 4011"/>
                <a:gd name="T54" fmla="*/ 1193 w 1209"/>
                <a:gd name="T55" fmla="*/ 3834 h 4011"/>
                <a:gd name="T56" fmla="*/ 1113 w 1209"/>
                <a:gd name="T57" fmla="*/ 3947 h 4011"/>
                <a:gd name="T58" fmla="*/ 986 w 1209"/>
                <a:gd name="T59" fmla="*/ 4006 h 4011"/>
                <a:gd name="T60" fmla="*/ 841 w 1209"/>
                <a:gd name="T61" fmla="*/ 3994 h 4011"/>
                <a:gd name="T62" fmla="*/ 728 w 1209"/>
                <a:gd name="T63" fmla="*/ 3914 h 4011"/>
                <a:gd name="T64" fmla="*/ 669 w 1209"/>
                <a:gd name="T65" fmla="*/ 3787 h 4011"/>
                <a:gd name="T66" fmla="*/ 659 w 1209"/>
                <a:gd name="T67" fmla="*/ 1592 h 4011"/>
                <a:gd name="T68" fmla="*/ 605 w 1209"/>
                <a:gd name="T69" fmla="*/ 1557 h 4011"/>
                <a:gd name="T70" fmla="*/ 551 w 1209"/>
                <a:gd name="T71" fmla="*/ 1592 h 4011"/>
                <a:gd name="T72" fmla="*/ 542 w 1209"/>
                <a:gd name="T73" fmla="*/ 3787 h 4011"/>
                <a:gd name="T74" fmla="*/ 481 w 1209"/>
                <a:gd name="T75" fmla="*/ 3914 h 4011"/>
                <a:gd name="T76" fmla="*/ 368 w 1209"/>
                <a:gd name="T77" fmla="*/ 3994 h 4011"/>
                <a:gd name="T78" fmla="*/ 223 w 1209"/>
                <a:gd name="T79" fmla="*/ 4006 h 4011"/>
                <a:gd name="T80" fmla="*/ 98 w 1209"/>
                <a:gd name="T81" fmla="*/ 3947 h 4011"/>
                <a:gd name="T82" fmla="*/ 17 w 1209"/>
                <a:gd name="T83" fmla="*/ 3834 h 4011"/>
                <a:gd name="T84" fmla="*/ 0 w 1209"/>
                <a:gd name="T85" fmla="*/ 3724 h 4011"/>
                <a:gd name="T86" fmla="*/ 0 w 1209"/>
                <a:gd name="T87" fmla="*/ 3609 h 4011"/>
                <a:gd name="T88" fmla="*/ 0 w 1209"/>
                <a:gd name="T89" fmla="*/ 3400 h 4011"/>
                <a:gd name="T90" fmla="*/ 0 w 1209"/>
                <a:gd name="T91" fmla="*/ 3113 h 4011"/>
                <a:gd name="T92" fmla="*/ 0 w 1209"/>
                <a:gd name="T93" fmla="*/ 2766 h 4011"/>
                <a:gd name="T94" fmla="*/ 0 w 1209"/>
                <a:gd name="T95" fmla="*/ 2379 h 4011"/>
                <a:gd name="T96" fmla="*/ 0 w 1209"/>
                <a:gd name="T97" fmla="*/ 1970 h 4011"/>
                <a:gd name="T98" fmla="*/ 0 w 1209"/>
                <a:gd name="T99" fmla="*/ 1557 h 4011"/>
                <a:gd name="T100" fmla="*/ 0 w 1209"/>
                <a:gd name="T101" fmla="*/ 1156 h 4011"/>
                <a:gd name="T102" fmla="*/ 0 w 1209"/>
                <a:gd name="T103" fmla="*/ 789 h 4011"/>
                <a:gd name="T104" fmla="*/ 0 w 1209"/>
                <a:gd name="T105" fmla="*/ 470 h 4011"/>
                <a:gd name="T106" fmla="*/ 0 w 1209"/>
                <a:gd name="T107" fmla="*/ 221 h 4011"/>
                <a:gd name="T108" fmla="*/ 0 w 1209"/>
                <a:gd name="T109" fmla="*/ 57 h 4011"/>
                <a:gd name="T110" fmla="*/ 0 w 1209"/>
                <a:gd name="T111" fmla="*/ 0 h 4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09" h="4011">
                  <a:moveTo>
                    <a:pt x="0" y="0"/>
                  </a:moveTo>
                  <a:lnTo>
                    <a:pt x="213" y="782"/>
                  </a:lnTo>
                  <a:lnTo>
                    <a:pt x="227" y="819"/>
                  </a:lnTo>
                  <a:lnTo>
                    <a:pt x="249" y="852"/>
                  </a:lnTo>
                  <a:lnTo>
                    <a:pt x="277" y="878"/>
                  </a:lnTo>
                  <a:lnTo>
                    <a:pt x="308" y="897"/>
                  </a:lnTo>
                  <a:lnTo>
                    <a:pt x="345" y="909"/>
                  </a:lnTo>
                  <a:lnTo>
                    <a:pt x="385" y="914"/>
                  </a:lnTo>
                  <a:lnTo>
                    <a:pt x="425" y="909"/>
                  </a:lnTo>
                  <a:lnTo>
                    <a:pt x="474" y="946"/>
                  </a:lnTo>
                  <a:lnTo>
                    <a:pt x="530" y="975"/>
                  </a:lnTo>
                  <a:lnTo>
                    <a:pt x="589" y="996"/>
                  </a:lnTo>
                  <a:lnTo>
                    <a:pt x="653" y="1008"/>
                  </a:lnTo>
                  <a:lnTo>
                    <a:pt x="1205" y="1068"/>
                  </a:lnTo>
                  <a:lnTo>
                    <a:pt x="1207" y="1068"/>
                  </a:lnTo>
                  <a:lnTo>
                    <a:pt x="1207" y="1204"/>
                  </a:lnTo>
                  <a:lnTo>
                    <a:pt x="1207" y="1329"/>
                  </a:lnTo>
                  <a:lnTo>
                    <a:pt x="1207" y="1444"/>
                  </a:lnTo>
                  <a:lnTo>
                    <a:pt x="1207" y="1548"/>
                  </a:lnTo>
                  <a:lnTo>
                    <a:pt x="1207" y="1641"/>
                  </a:lnTo>
                  <a:lnTo>
                    <a:pt x="1207" y="1726"/>
                  </a:lnTo>
                  <a:lnTo>
                    <a:pt x="1207" y="1801"/>
                  </a:lnTo>
                  <a:lnTo>
                    <a:pt x="1207" y="1867"/>
                  </a:lnTo>
                  <a:lnTo>
                    <a:pt x="1207" y="1925"/>
                  </a:lnTo>
                  <a:lnTo>
                    <a:pt x="1207" y="1975"/>
                  </a:lnTo>
                  <a:lnTo>
                    <a:pt x="1209" y="2017"/>
                  </a:lnTo>
                  <a:lnTo>
                    <a:pt x="1209" y="2052"/>
                  </a:lnTo>
                  <a:lnTo>
                    <a:pt x="1209" y="2080"/>
                  </a:lnTo>
                  <a:lnTo>
                    <a:pt x="1209" y="2101"/>
                  </a:lnTo>
                  <a:lnTo>
                    <a:pt x="1209" y="2114"/>
                  </a:lnTo>
                  <a:lnTo>
                    <a:pt x="1209" y="2123"/>
                  </a:lnTo>
                  <a:lnTo>
                    <a:pt x="1209" y="2127"/>
                  </a:lnTo>
                  <a:lnTo>
                    <a:pt x="1209" y="2125"/>
                  </a:lnTo>
                  <a:lnTo>
                    <a:pt x="1209" y="2120"/>
                  </a:lnTo>
                  <a:lnTo>
                    <a:pt x="1209" y="2109"/>
                  </a:lnTo>
                  <a:lnTo>
                    <a:pt x="1209" y="2094"/>
                  </a:lnTo>
                  <a:lnTo>
                    <a:pt x="1209" y="2076"/>
                  </a:lnTo>
                  <a:lnTo>
                    <a:pt x="1209" y="2055"/>
                  </a:lnTo>
                  <a:lnTo>
                    <a:pt x="1209" y="2031"/>
                  </a:lnTo>
                  <a:lnTo>
                    <a:pt x="1209" y="2005"/>
                  </a:lnTo>
                  <a:lnTo>
                    <a:pt x="1209" y="1975"/>
                  </a:lnTo>
                  <a:lnTo>
                    <a:pt x="1209" y="1946"/>
                  </a:lnTo>
                  <a:lnTo>
                    <a:pt x="1209" y="1914"/>
                  </a:lnTo>
                  <a:lnTo>
                    <a:pt x="1209" y="1881"/>
                  </a:lnTo>
                  <a:lnTo>
                    <a:pt x="1209" y="1848"/>
                  </a:lnTo>
                  <a:lnTo>
                    <a:pt x="1209" y="1817"/>
                  </a:lnTo>
                  <a:lnTo>
                    <a:pt x="1209" y="1784"/>
                  </a:lnTo>
                  <a:lnTo>
                    <a:pt x="1209" y="1750"/>
                  </a:lnTo>
                  <a:lnTo>
                    <a:pt x="1209" y="1719"/>
                  </a:lnTo>
                  <a:lnTo>
                    <a:pt x="1209" y="1689"/>
                  </a:lnTo>
                  <a:lnTo>
                    <a:pt x="1209" y="1662"/>
                  </a:lnTo>
                  <a:lnTo>
                    <a:pt x="1209" y="1635"/>
                  </a:lnTo>
                  <a:lnTo>
                    <a:pt x="1209" y="1613"/>
                  </a:lnTo>
                  <a:lnTo>
                    <a:pt x="1209" y="1592"/>
                  </a:lnTo>
                  <a:lnTo>
                    <a:pt x="1209" y="1575"/>
                  </a:lnTo>
                  <a:lnTo>
                    <a:pt x="1209" y="1562"/>
                  </a:lnTo>
                  <a:lnTo>
                    <a:pt x="1209" y="1552"/>
                  </a:lnTo>
                  <a:lnTo>
                    <a:pt x="1209" y="1547"/>
                  </a:lnTo>
                  <a:lnTo>
                    <a:pt x="1209" y="1547"/>
                  </a:lnTo>
                  <a:lnTo>
                    <a:pt x="1209" y="1552"/>
                  </a:lnTo>
                  <a:lnTo>
                    <a:pt x="1209" y="1562"/>
                  </a:lnTo>
                  <a:lnTo>
                    <a:pt x="1209" y="1578"/>
                  </a:lnTo>
                  <a:lnTo>
                    <a:pt x="1209" y="1601"/>
                  </a:lnTo>
                  <a:lnTo>
                    <a:pt x="1209" y="1630"/>
                  </a:lnTo>
                  <a:lnTo>
                    <a:pt x="1209" y="1667"/>
                  </a:lnTo>
                  <a:lnTo>
                    <a:pt x="1209" y="1710"/>
                  </a:lnTo>
                  <a:lnTo>
                    <a:pt x="1209" y="1763"/>
                  </a:lnTo>
                  <a:lnTo>
                    <a:pt x="1209" y="1824"/>
                  </a:lnTo>
                  <a:lnTo>
                    <a:pt x="1209" y="1892"/>
                  </a:lnTo>
                  <a:lnTo>
                    <a:pt x="1209" y="1968"/>
                  </a:lnTo>
                  <a:lnTo>
                    <a:pt x="1209" y="2055"/>
                  </a:lnTo>
                  <a:lnTo>
                    <a:pt x="1209" y="2153"/>
                  </a:lnTo>
                  <a:lnTo>
                    <a:pt x="1209" y="2259"/>
                  </a:lnTo>
                  <a:lnTo>
                    <a:pt x="1209" y="2376"/>
                  </a:lnTo>
                  <a:lnTo>
                    <a:pt x="1209" y="2505"/>
                  </a:lnTo>
                  <a:lnTo>
                    <a:pt x="1209" y="2644"/>
                  </a:lnTo>
                  <a:lnTo>
                    <a:pt x="1209" y="2796"/>
                  </a:lnTo>
                  <a:lnTo>
                    <a:pt x="1209" y="2958"/>
                  </a:lnTo>
                  <a:lnTo>
                    <a:pt x="1209" y="3133"/>
                  </a:lnTo>
                  <a:lnTo>
                    <a:pt x="1209" y="3322"/>
                  </a:lnTo>
                  <a:lnTo>
                    <a:pt x="1209" y="3524"/>
                  </a:lnTo>
                  <a:lnTo>
                    <a:pt x="1209" y="3738"/>
                  </a:lnTo>
                  <a:lnTo>
                    <a:pt x="1205" y="3787"/>
                  </a:lnTo>
                  <a:lnTo>
                    <a:pt x="1193" y="3834"/>
                  </a:lnTo>
                  <a:lnTo>
                    <a:pt x="1172" y="3875"/>
                  </a:lnTo>
                  <a:lnTo>
                    <a:pt x="1146" y="3914"/>
                  </a:lnTo>
                  <a:lnTo>
                    <a:pt x="1113" y="3947"/>
                  </a:lnTo>
                  <a:lnTo>
                    <a:pt x="1075" y="3973"/>
                  </a:lnTo>
                  <a:lnTo>
                    <a:pt x="1031" y="3994"/>
                  </a:lnTo>
                  <a:lnTo>
                    <a:pt x="986" y="4006"/>
                  </a:lnTo>
                  <a:lnTo>
                    <a:pt x="937" y="4011"/>
                  </a:lnTo>
                  <a:lnTo>
                    <a:pt x="888" y="4006"/>
                  </a:lnTo>
                  <a:lnTo>
                    <a:pt x="841" y="3994"/>
                  </a:lnTo>
                  <a:lnTo>
                    <a:pt x="800" y="3973"/>
                  </a:lnTo>
                  <a:lnTo>
                    <a:pt x="761" y="3947"/>
                  </a:lnTo>
                  <a:lnTo>
                    <a:pt x="728" y="3914"/>
                  </a:lnTo>
                  <a:lnTo>
                    <a:pt x="700" y="3875"/>
                  </a:lnTo>
                  <a:lnTo>
                    <a:pt x="681" y="3834"/>
                  </a:lnTo>
                  <a:lnTo>
                    <a:pt x="669" y="3787"/>
                  </a:lnTo>
                  <a:lnTo>
                    <a:pt x="664" y="3738"/>
                  </a:lnTo>
                  <a:lnTo>
                    <a:pt x="664" y="1615"/>
                  </a:lnTo>
                  <a:lnTo>
                    <a:pt x="659" y="1592"/>
                  </a:lnTo>
                  <a:lnTo>
                    <a:pt x="646" y="1573"/>
                  </a:lnTo>
                  <a:lnTo>
                    <a:pt x="627" y="1561"/>
                  </a:lnTo>
                  <a:lnTo>
                    <a:pt x="605" y="1557"/>
                  </a:lnTo>
                  <a:lnTo>
                    <a:pt x="582" y="1561"/>
                  </a:lnTo>
                  <a:lnTo>
                    <a:pt x="563" y="1573"/>
                  </a:lnTo>
                  <a:lnTo>
                    <a:pt x="551" y="1592"/>
                  </a:lnTo>
                  <a:lnTo>
                    <a:pt x="545" y="1615"/>
                  </a:lnTo>
                  <a:lnTo>
                    <a:pt x="545" y="3738"/>
                  </a:lnTo>
                  <a:lnTo>
                    <a:pt x="542" y="3787"/>
                  </a:lnTo>
                  <a:lnTo>
                    <a:pt x="530" y="3834"/>
                  </a:lnTo>
                  <a:lnTo>
                    <a:pt x="509" y="3875"/>
                  </a:lnTo>
                  <a:lnTo>
                    <a:pt x="481" y="3914"/>
                  </a:lnTo>
                  <a:lnTo>
                    <a:pt x="448" y="3947"/>
                  </a:lnTo>
                  <a:lnTo>
                    <a:pt x="411" y="3973"/>
                  </a:lnTo>
                  <a:lnTo>
                    <a:pt x="368" y="3994"/>
                  </a:lnTo>
                  <a:lnTo>
                    <a:pt x="322" y="4006"/>
                  </a:lnTo>
                  <a:lnTo>
                    <a:pt x="274" y="4011"/>
                  </a:lnTo>
                  <a:lnTo>
                    <a:pt x="223" y="4006"/>
                  </a:lnTo>
                  <a:lnTo>
                    <a:pt x="178" y="3994"/>
                  </a:lnTo>
                  <a:lnTo>
                    <a:pt x="136" y="3973"/>
                  </a:lnTo>
                  <a:lnTo>
                    <a:pt x="98" y="3947"/>
                  </a:lnTo>
                  <a:lnTo>
                    <a:pt x="65" y="3914"/>
                  </a:lnTo>
                  <a:lnTo>
                    <a:pt x="37" y="3875"/>
                  </a:lnTo>
                  <a:lnTo>
                    <a:pt x="17" y="3834"/>
                  </a:lnTo>
                  <a:lnTo>
                    <a:pt x="4" y="3787"/>
                  </a:lnTo>
                  <a:lnTo>
                    <a:pt x="0" y="3738"/>
                  </a:lnTo>
                  <a:lnTo>
                    <a:pt x="0" y="3724"/>
                  </a:lnTo>
                  <a:lnTo>
                    <a:pt x="0" y="3698"/>
                  </a:lnTo>
                  <a:lnTo>
                    <a:pt x="0" y="3659"/>
                  </a:lnTo>
                  <a:lnTo>
                    <a:pt x="0" y="3609"/>
                  </a:lnTo>
                  <a:lnTo>
                    <a:pt x="0" y="3550"/>
                  </a:lnTo>
                  <a:lnTo>
                    <a:pt x="0" y="3478"/>
                  </a:lnTo>
                  <a:lnTo>
                    <a:pt x="0" y="3400"/>
                  </a:lnTo>
                  <a:lnTo>
                    <a:pt x="0" y="3311"/>
                  </a:lnTo>
                  <a:lnTo>
                    <a:pt x="0" y="3215"/>
                  </a:lnTo>
                  <a:lnTo>
                    <a:pt x="0" y="3113"/>
                  </a:lnTo>
                  <a:lnTo>
                    <a:pt x="0" y="3003"/>
                  </a:lnTo>
                  <a:lnTo>
                    <a:pt x="0" y="2888"/>
                  </a:lnTo>
                  <a:lnTo>
                    <a:pt x="0" y="2766"/>
                  </a:lnTo>
                  <a:lnTo>
                    <a:pt x="0" y="2641"/>
                  </a:lnTo>
                  <a:lnTo>
                    <a:pt x="0" y="2512"/>
                  </a:lnTo>
                  <a:lnTo>
                    <a:pt x="0" y="2379"/>
                  </a:lnTo>
                  <a:lnTo>
                    <a:pt x="0" y="2245"/>
                  </a:lnTo>
                  <a:lnTo>
                    <a:pt x="0" y="2108"/>
                  </a:lnTo>
                  <a:lnTo>
                    <a:pt x="0" y="1970"/>
                  </a:lnTo>
                  <a:lnTo>
                    <a:pt x="0" y="1832"/>
                  </a:lnTo>
                  <a:lnTo>
                    <a:pt x="0" y="1693"/>
                  </a:lnTo>
                  <a:lnTo>
                    <a:pt x="0" y="1557"/>
                  </a:lnTo>
                  <a:lnTo>
                    <a:pt x="0" y="1421"/>
                  </a:lnTo>
                  <a:lnTo>
                    <a:pt x="0" y="1287"/>
                  </a:lnTo>
                  <a:lnTo>
                    <a:pt x="0" y="1156"/>
                  </a:lnTo>
                  <a:lnTo>
                    <a:pt x="0" y="1029"/>
                  </a:lnTo>
                  <a:lnTo>
                    <a:pt x="0" y="907"/>
                  </a:lnTo>
                  <a:lnTo>
                    <a:pt x="0" y="789"/>
                  </a:lnTo>
                  <a:lnTo>
                    <a:pt x="0" y="676"/>
                  </a:lnTo>
                  <a:lnTo>
                    <a:pt x="0" y="569"/>
                  </a:lnTo>
                  <a:lnTo>
                    <a:pt x="0" y="470"/>
                  </a:lnTo>
                  <a:lnTo>
                    <a:pt x="0" y="380"/>
                  </a:lnTo>
                  <a:lnTo>
                    <a:pt x="0" y="296"/>
                  </a:lnTo>
                  <a:lnTo>
                    <a:pt x="0" y="221"/>
                  </a:lnTo>
                  <a:lnTo>
                    <a:pt x="0" y="157"/>
                  </a:lnTo>
                  <a:lnTo>
                    <a:pt x="0" y="103"/>
                  </a:lnTo>
                  <a:lnTo>
                    <a:pt x="0" y="57"/>
                  </a:lnTo>
                  <a:lnTo>
                    <a:pt x="0" y="26"/>
                  </a:lnTo>
                  <a:lnTo>
                    <a:pt x="0" y="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2" name="Freeform 439"/>
            <p:cNvSpPr>
              <a:spLocks/>
            </p:cNvSpPr>
            <p:nvPr/>
          </p:nvSpPr>
          <p:spPr bwMode="auto">
            <a:xfrm>
              <a:off x="96" y="5524"/>
              <a:ext cx="1303" cy="1314"/>
            </a:xfrm>
            <a:custGeom>
              <a:avLst/>
              <a:gdLst>
                <a:gd name="T0" fmla="*/ 1653 w 2606"/>
                <a:gd name="T1" fmla="*/ 46 h 2629"/>
                <a:gd name="T2" fmla="*/ 1850 w 2606"/>
                <a:gd name="T3" fmla="*/ 216 h 2629"/>
                <a:gd name="T4" fmla="*/ 1927 w 2606"/>
                <a:gd name="T5" fmla="*/ 473 h 2629"/>
                <a:gd name="T6" fmla="*/ 1850 w 2606"/>
                <a:gd name="T7" fmla="*/ 729 h 2629"/>
                <a:gd name="T8" fmla="*/ 1653 w 2606"/>
                <a:gd name="T9" fmla="*/ 901 h 2629"/>
                <a:gd name="T10" fmla="*/ 1385 w 2606"/>
                <a:gd name="T11" fmla="*/ 939 h 2629"/>
                <a:gd name="T12" fmla="*/ 1146 w 2606"/>
                <a:gd name="T13" fmla="*/ 828 h 2629"/>
                <a:gd name="T14" fmla="*/ 1003 w 2606"/>
                <a:gd name="T15" fmla="*/ 608 h 2629"/>
                <a:gd name="T16" fmla="*/ 599 w 2606"/>
                <a:gd name="T17" fmla="*/ 936 h 2629"/>
                <a:gd name="T18" fmla="*/ 810 w 2606"/>
                <a:gd name="T19" fmla="*/ 1016 h 2629"/>
                <a:gd name="T20" fmla="*/ 920 w 2606"/>
                <a:gd name="T21" fmla="*/ 1058 h 2629"/>
                <a:gd name="T22" fmla="*/ 981 w 2606"/>
                <a:gd name="T23" fmla="*/ 1080 h 2629"/>
                <a:gd name="T24" fmla="*/ 1033 w 2606"/>
                <a:gd name="T25" fmla="*/ 1098 h 2629"/>
                <a:gd name="T26" fmla="*/ 1047 w 2606"/>
                <a:gd name="T27" fmla="*/ 1096 h 2629"/>
                <a:gd name="T28" fmla="*/ 1092 w 2606"/>
                <a:gd name="T29" fmla="*/ 1094 h 2629"/>
                <a:gd name="T30" fmla="*/ 1207 w 2606"/>
                <a:gd name="T31" fmla="*/ 1094 h 2629"/>
                <a:gd name="T32" fmla="*/ 1432 w 2606"/>
                <a:gd name="T33" fmla="*/ 1094 h 2629"/>
                <a:gd name="T34" fmla="*/ 1806 w 2606"/>
                <a:gd name="T35" fmla="*/ 1094 h 2629"/>
                <a:gd name="T36" fmla="*/ 2205 w 2606"/>
                <a:gd name="T37" fmla="*/ 1114 h 2629"/>
                <a:gd name="T38" fmla="*/ 2442 w 2606"/>
                <a:gd name="T39" fmla="*/ 1251 h 2629"/>
                <a:gd name="T40" fmla="*/ 2582 w 2606"/>
                <a:gd name="T41" fmla="*/ 1488 h 2629"/>
                <a:gd name="T42" fmla="*/ 2602 w 2606"/>
                <a:gd name="T43" fmla="*/ 1681 h 2629"/>
                <a:gd name="T44" fmla="*/ 2602 w 2606"/>
                <a:gd name="T45" fmla="*/ 1887 h 2629"/>
                <a:gd name="T46" fmla="*/ 2604 w 2606"/>
                <a:gd name="T47" fmla="*/ 2143 h 2629"/>
                <a:gd name="T48" fmla="*/ 2606 w 2606"/>
                <a:gd name="T49" fmla="*/ 2348 h 2629"/>
                <a:gd name="T50" fmla="*/ 2594 w 2606"/>
                <a:gd name="T51" fmla="*/ 2476 h 2629"/>
                <a:gd name="T52" fmla="*/ 2500 w 2606"/>
                <a:gd name="T53" fmla="*/ 2592 h 2629"/>
                <a:gd name="T54" fmla="*/ 2353 w 2606"/>
                <a:gd name="T55" fmla="*/ 2627 h 2629"/>
                <a:gd name="T56" fmla="*/ 1401 w 2606"/>
                <a:gd name="T57" fmla="*/ 2486 h 2629"/>
                <a:gd name="T58" fmla="*/ 1320 w 2606"/>
                <a:gd name="T59" fmla="*/ 2335 h 2629"/>
                <a:gd name="T60" fmla="*/ 1373 w 2606"/>
                <a:gd name="T61" fmla="*/ 2166 h 2629"/>
                <a:gd name="T62" fmla="*/ 1524 w 2606"/>
                <a:gd name="T63" fmla="*/ 2085 h 2629"/>
                <a:gd name="T64" fmla="*/ 2150 w 2606"/>
                <a:gd name="T65" fmla="*/ 2068 h 2629"/>
                <a:gd name="T66" fmla="*/ 2148 w 2606"/>
                <a:gd name="T67" fmla="*/ 1990 h 2629"/>
                <a:gd name="T68" fmla="*/ 2148 w 2606"/>
                <a:gd name="T69" fmla="*/ 1946 h 2629"/>
                <a:gd name="T70" fmla="*/ 2148 w 2606"/>
                <a:gd name="T71" fmla="*/ 1856 h 2629"/>
                <a:gd name="T72" fmla="*/ 2146 w 2606"/>
                <a:gd name="T73" fmla="*/ 1633 h 2629"/>
                <a:gd name="T74" fmla="*/ 2118 w 2606"/>
                <a:gd name="T75" fmla="*/ 1591 h 2629"/>
                <a:gd name="T76" fmla="*/ 2059 w 2606"/>
                <a:gd name="T77" fmla="*/ 1615 h 2629"/>
                <a:gd name="T78" fmla="*/ 2035 w 2606"/>
                <a:gd name="T79" fmla="*/ 1946 h 2629"/>
                <a:gd name="T80" fmla="*/ 1946 w 2606"/>
                <a:gd name="T81" fmla="*/ 1936 h 2629"/>
                <a:gd name="T82" fmla="*/ 1744 w 2606"/>
                <a:gd name="T83" fmla="*/ 1282 h 2629"/>
                <a:gd name="T84" fmla="*/ 1639 w 2606"/>
                <a:gd name="T85" fmla="*/ 1190 h 2629"/>
                <a:gd name="T86" fmla="*/ 1235 w 2606"/>
                <a:gd name="T87" fmla="*/ 1270 h 2629"/>
                <a:gd name="T88" fmla="*/ 850 w 2606"/>
                <a:gd name="T89" fmla="*/ 1406 h 2629"/>
                <a:gd name="T90" fmla="*/ 773 w 2606"/>
                <a:gd name="T91" fmla="*/ 1488 h 2629"/>
                <a:gd name="T92" fmla="*/ 571 w 2606"/>
                <a:gd name="T93" fmla="*/ 1411 h 2629"/>
                <a:gd name="T94" fmla="*/ 331 w 2606"/>
                <a:gd name="T95" fmla="*/ 1321 h 2629"/>
                <a:gd name="T96" fmla="*/ 146 w 2606"/>
                <a:gd name="T97" fmla="*/ 1251 h 2629"/>
                <a:gd name="T98" fmla="*/ 23 w 2606"/>
                <a:gd name="T99" fmla="*/ 1140 h 2629"/>
                <a:gd name="T100" fmla="*/ 9 w 2606"/>
                <a:gd name="T101" fmla="*/ 972 h 2629"/>
                <a:gd name="T102" fmla="*/ 704 w 2606"/>
                <a:gd name="T103" fmla="*/ 77 h 2629"/>
                <a:gd name="T104" fmla="*/ 867 w 2606"/>
                <a:gd name="T105" fmla="*/ 23 h 2629"/>
                <a:gd name="T106" fmla="*/ 1019 w 2606"/>
                <a:gd name="T107" fmla="*/ 100 h 2629"/>
                <a:gd name="T108" fmla="*/ 1111 w 2606"/>
                <a:gd name="T109" fmla="*/ 150 h 2629"/>
                <a:gd name="T110" fmla="*/ 1324 w 2606"/>
                <a:gd name="T111" fmla="*/ 20 h 2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06" h="2629">
                  <a:moveTo>
                    <a:pt x="1455" y="0"/>
                  </a:moveTo>
                  <a:lnTo>
                    <a:pt x="1524" y="6"/>
                  </a:lnTo>
                  <a:lnTo>
                    <a:pt x="1590" y="21"/>
                  </a:lnTo>
                  <a:lnTo>
                    <a:pt x="1653" y="46"/>
                  </a:lnTo>
                  <a:lnTo>
                    <a:pt x="1712" y="77"/>
                  </a:lnTo>
                  <a:lnTo>
                    <a:pt x="1765" y="117"/>
                  </a:lnTo>
                  <a:lnTo>
                    <a:pt x="1810" y="164"/>
                  </a:lnTo>
                  <a:lnTo>
                    <a:pt x="1850" y="216"/>
                  </a:lnTo>
                  <a:lnTo>
                    <a:pt x="1883" y="274"/>
                  </a:lnTo>
                  <a:lnTo>
                    <a:pt x="1906" y="337"/>
                  </a:lnTo>
                  <a:lnTo>
                    <a:pt x="1921" y="403"/>
                  </a:lnTo>
                  <a:lnTo>
                    <a:pt x="1927" y="473"/>
                  </a:lnTo>
                  <a:lnTo>
                    <a:pt x="1921" y="542"/>
                  </a:lnTo>
                  <a:lnTo>
                    <a:pt x="1906" y="608"/>
                  </a:lnTo>
                  <a:lnTo>
                    <a:pt x="1883" y="671"/>
                  </a:lnTo>
                  <a:lnTo>
                    <a:pt x="1850" y="729"/>
                  </a:lnTo>
                  <a:lnTo>
                    <a:pt x="1810" y="783"/>
                  </a:lnTo>
                  <a:lnTo>
                    <a:pt x="1765" y="828"/>
                  </a:lnTo>
                  <a:lnTo>
                    <a:pt x="1712" y="868"/>
                  </a:lnTo>
                  <a:lnTo>
                    <a:pt x="1653" y="901"/>
                  </a:lnTo>
                  <a:lnTo>
                    <a:pt x="1590" y="924"/>
                  </a:lnTo>
                  <a:lnTo>
                    <a:pt x="1524" y="939"/>
                  </a:lnTo>
                  <a:lnTo>
                    <a:pt x="1455" y="945"/>
                  </a:lnTo>
                  <a:lnTo>
                    <a:pt x="1385" y="939"/>
                  </a:lnTo>
                  <a:lnTo>
                    <a:pt x="1319" y="924"/>
                  </a:lnTo>
                  <a:lnTo>
                    <a:pt x="1256" y="901"/>
                  </a:lnTo>
                  <a:lnTo>
                    <a:pt x="1198" y="868"/>
                  </a:lnTo>
                  <a:lnTo>
                    <a:pt x="1146" y="828"/>
                  </a:lnTo>
                  <a:lnTo>
                    <a:pt x="1099" y="783"/>
                  </a:lnTo>
                  <a:lnTo>
                    <a:pt x="1059" y="729"/>
                  </a:lnTo>
                  <a:lnTo>
                    <a:pt x="1028" y="671"/>
                  </a:lnTo>
                  <a:lnTo>
                    <a:pt x="1003" y="608"/>
                  </a:lnTo>
                  <a:lnTo>
                    <a:pt x="988" y="542"/>
                  </a:lnTo>
                  <a:lnTo>
                    <a:pt x="984" y="473"/>
                  </a:lnTo>
                  <a:lnTo>
                    <a:pt x="984" y="448"/>
                  </a:lnTo>
                  <a:lnTo>
                    <a:pt x="599" y="936"/>
                  </a:lnTo>
                  <a:lnTo>
                    <a:pt x="664" y="960"/>
                  </a:lnTo>
                  <a:lnTo>
                    <a:pt x="719" y="981"/>
                  </a:lnTo>
                  <a:lnTo>
                    <a:pt x="768" y="1000"/>
                  </a:lnTo>
                  <a:lnTo>
                    <a:pt x="810" y="1016"/>
                  </a:lnTo>
                  <a:lnTo>
                    <a:pt x="845" y="1030"/>
                  </a:lnTo>
                  <a:lnTo>
                    <a:pt x="874" y="1040"/>
                  </a:lnTo>
                  <a:lnTo>
                    <a:pt x="899" y="1049"/>
                  </a:lnTo>
                  <a:lnTo>
                    <a:pt x="920" y="1058"/>
                  </a:lnTo>
                  <a:lnTo>
                    <a:pt x="937" y="1065"/>
                  </a:lnTo>
                  <a:lnTo>
                    <a:pt x="953" y="1070"/>
                  </a:lnTo>
                  <a:lnTo>
                    <a:pt x="967" y="1075"/>
                  </a:lnTo>
                  <a:lnTo>
                    <a:pt x="981" y="1080"/>
                  </a:lnTo>
                  <a:lnTo>
                    <a:pt x="995" y="1086"/>
                  </a:lnTo>
                  <a:lnTo>
                    <a:pt x="1010" y="1093"/>
                  </a:lnTo>
                  <a:lnTo>
                    <a:pt x="1028" y="1100"/>
                  </a:lnTo>
                  <a:lnTo>
                    <a:pt x="1033" y="1098"/>
                  </a:lnTo>
                  <a:lnTo>
                    <a:pt x="1035" y="1098"/>
                  </a:lnTo>
                  <a:lnTo>
                    <a:pt x="1038" y="1096"/>
                  </a:lnTo>
                  <a:lnTo>
                    <a:pt x="1042" y="1096"/>
                  </a:lnTo>
                  <a:lnTo>
                    <a:pt x="1047" y="1096"/>
                  </a:lnTo>
                  <a:lnTo>
                    <a:pt x="1054" y="1096"/>
                  </a:lnTo>
                  <a:lnTo>
                    <a:pt x="1063" y="1094"/>
                  </a:lnTo>
                  <a:lnTo>
                    <a:pt x="1077" y="1094"/>
                  </a:lnTo>
                  <a:lnTo>
                    <a:pt x="1092" y="1094"/>
                  </a:lnTo>
                  <a:lnTo>
                    <a:pt x="1113" y="1094"/>
                  </a:lnTo>
                  <a:lnTo>
                    <a:pt x="1139" y="1094"/>
                  </a:lnTo>
                  <a:lnTo>
                    <a:pt x="1171" y="1094"/>
                  </a:lnTo>
                  <a:lnTo>
                    <a:pt x="1207" y="1094"/>
                  </a:lnTo>
                  <a:lnTo>
                    <a:pt x="1252" y="1094"/>
                  </a:lnTo>
                  <a:lnTo>
                    <a:pt x="1303" y="1094"/>
                  </a:lnTo>
                  <a:lnTo>
                    <a:pt x="1364" y="1094"/>
                  </a:lnTo>
                  <a:lnTo>
                    <a:pt x="1432" y="1094"/>
                  </a:lnTo>
                  <a:lnTo>
                    <a:pt x="1510" y="1094"/>
                  </a:lnTo>
                  <a:lnTo>
                    <a:pt x="1599" y="1094"/>
                  </a:lnTo>
                  <a:lnTo>
                    <a:pt x="1697" y="1094"/>
                  </a:lnTo>
                  <a:lnTo>
                    <a:pt x="1806" y="1094"/>
                  </a:lnTo>
                  <a:lnTo>
                    <a:pt x="1928" y="1094"/>
                  </a:lnTo>
                  <a:lnTo>
                    <a:pt x="2062" y="1094"/>
                  </a:lnTo>
                  <a:lnTo>
                    <a:pt x="2136" y="1100"/>
                  </a:lnTo>
                  <a:lnTo>
                    <a:pt x="2205" y="1114"/>
                  </a:lnTo>
                  <a:lnTo>
                    <a:pt x="2271" y="1136"/>
                  </a:lnTo>
                  <a:lnTo>
                    <a:pt x="2332" y="1168"/>
                  </a:lnTo>
                  <a:lnTo>
                    <a:pt x="2390" y="1206"/>
                  </a:lnTo>
                  <a:lnTo>
                    <a:pt x="2442" y="1251"/>
                  </a:lnTo>
                  <a:lnTo>
                    <a:pt x="2487" y="1303"/>
                  </a:lnTo>
                  <a:lnTo>
                    <a:pt x="2526" y="1359"/>
                  </a:lnTo>
                  <a:lnTo>
                    <a:pt x="2559" y="1422"/>
                  </a:lnTo>
                  <a:lnTo>
                    <a:pt x="2582" y="1488"/>
                  </a:lnTo>
                  <a:lnTo>
                    <a:pt x="2595" y="1558"/>
                  </a:lnTo>
                  <a:lnTo>
                    <a:pt x="2601" y="1631"/>
                  </a:lnTo>
                  <a:lnTo>
                    <a:pt x="2601" y="1650"/>
                  </a:lnTo>
                  <a:lnTo>
                    <a:pt x="2602" y="1681"/>
                  </a:lnTo>
                  <a:lnTo>
                    <a:pt x="2602" y="1723"/>
                  </a:lnTo>
                  <a:lnTo>
                    <a:pt x="2602" y="1772"/>
                  </a:lnTo>
                  <a:lnTo>
                    <a:pt x="2602" y="1828"/>
                  </a:lnTo>
                  <a:lnTo>
                    <a:pt x="2602" y="1887"/>
                  </a:lnTo>
                  <a:lnTo>
                    <a:pt x="2602" y="1950"/>
                  </a:lnTo>
                  <a:lnTo>
                    <a:pt x="2604" y="2014"/>
                  </a:lnTo>
                  <a:lnTo>
                    <a:pt x="2604" y="2080"/>
                  </a:lnTo>
                  <a:lnTo>
                    <a:pt x="2604" y="2143"/>
                  </a:lnTo>
                  <a:lnTo>
                    <a:pt x="2604" y="2202"/>
                  </a:lnTo>
                  <a:lnTo>
                    <a:pt x="2604" y="2258"/>
                  </a:lnTo>
                  <a:lnTo>
                    <a:pt x="2604" y="2307"/>
                  </a:lnTo>
                  <a:lnTo>
                    <a:pt x="2606" y="2348"/>
                  </a:lnTo>
                  <a:lnTo>
                    <a:pt x="2606" y="2380"/>
                  </a:lnTo>
                  <a:lnTo>
                    <a:pt x="2606" y="2401"/>
                  </a:lnTo>
                  <a:lnTo>
                    <a:pt x="2602" y="2439"/>
                  </a:lnTo>
                  <a:lnTo>
                    <a:pt x="2594" y="2476"/>
                  </a:lnTo>
                  <a:lnTo>
                    <a:pt x="2578" y="2510"/>
                  </a:lnTo>
                  <a:lnTo>
                    <a:pt x="2557" y="2542"/>
                  </a:lnTo>
                  <a:lnTo>
                    <a:pt x="2531" y="2570"/>
                  </a:lnTo>
                  <a:lnTo>
                    <a:pt x="2500" y="2592"/>
                  </a:lnTo>
                  <a:lnTo>
                    <a:pt x="2467" y="2610"/>
                  </a:lnTo>
                  <a:lnTo>
                    <a:pt x="2430" y="2622"/>
                  </a:lnTo>
                  <a:lnTo>
                    <a:pt x="2393" y="2629"/>
                  </a:lnTo>
                  <a:lnTo>
                    <a:pt x="2353" y="2627"/>
                  </a:lnTo>
                  <a:lnTo>
                    <a:pt x="1522" y="2538"/>
                  </a:lnTo>
                  <a:lnTo>
                    <a:pt x="1477" y="2530"/>
                  </a:lnTo>
                  <a:lnTo>
                    <a:pt x="1437" y="2512"/>
                  </a:lnTo>
                  <a:lnTo>
                    <a:pt x="1401" y="2486"/>
                  </a:lnTo>
                  <a:lnTo>
                    <a:pt x="1369" y="2455"/>
                  </a:lnTo>
                  <a:lnTo>
                    <a:pt x="1347" y="2418"/>
                  </a:lnTo>
                  <a:lnTo>
                    <a:pt x="1329" y="2378"/>
                  </a:lnTo>
                  <a:lnTo>
                    <a:pt x="1320" y="2335"/>
                  </a:lnTo>
                  <a:lnTo>
                    <a:pt x="1320" y="2287"/>
                  </a:lnTo>
                  <a:lnTo>
                    <a:pt x="1331" y="2244"/>
                  </a:lnTo>
                  <a:lnTo>
                    <a:pt x="1348" y="2202"/>
                  </a:lnTo>
                  <a:lnTo>
                    <a:pt x="1373" y="2166"/>
                  </a:lnTo>
                  <a:lnTo>
                    <a:pt x="1404" y="2136"/>
                  </a:lnTo>
                  <a:lnTo>
                    <a:pt x="1441" y="2112"/>
                  </a:lnTo>
                  <a:lnTo>
                    <a:pt x="1481" y="2094"/>
                  </a:lnTo>
                  <a:lnTo>
                    <a:pt x="1524" y="2085"/>
                  </a:lnTo>
                  <a:lnTo>
                    <a:pt x="1571" y="2085"/>
                  </a:lnTo>
                  <a:lnTo>
                    <a:pt x="2150" y="2148"/>
                  </a:lnTo>
                  <a:lnTo>
                    <a:pt x="2150" y="2105"/>
                  </a:lnTo>
                  <a:lnTo>
                    <a:pt x="2150" y="2068"/>
                  </a:lnTo>
                  <a:lnTo>
                    <a:pt x="2148" y="2040"/>
                  </a:lnTo>
                  <a:lnTo>
                    <a:pt x="2148" y="2019"/>
                  </a:lnTo>
                  <a:lnTo>
                    <a:pt x="2148" y="2002"/>
                  </a:lnTo>
                  <a:lnTo>
                    <a:pt x="2148" y="1990"/>
                  </a:lnTo>
                  <a:lnTo>
                    <a:pt x="2148" y="1979"/>
                  </a:lnTo>
                  <a:lnTo>
                    <a:pt x="2148" y="1969"/>
                  </a:lnTo>
                  <a:lnTo>
                    <a:pt x="2148" y="1958"/>
                  </a:lnTo>
                  <a:lnTo>
                    <a:pt x="2148" y="1946"/>
                  </a:lnTo>
                  <a:lnTo>
                    <a:pt x="2148" y="1932"/>
                  </a:lnTo>
                  <a:lnTo>
                    <a:pt x="2148" y="1913"/>
                  </a:lnTo>
                  <a:lnTo>
                    <a:pt x="2148" y="1887"/>
                  </a:lnTo>
                  <a:lnTo>
                    <a:pt x="2148" y="1856"/>
                  </a:lnTo>
                  <a:lnTo>
                    <a:pt x="2148" y="1815"/>
                  </a:lnTo>
                  <a:lnTo>
                    <a:pt x="2148" y="1765"/>
                  </a:lnTo>
                  <a:lnTo>
                    <a:pt x="2146" y="1706"/>
                  </a:lnTo>
                  <a:lnTo>
                    <a:pt x="2146" y="1633"/>
                  </a:lnTo>
                  <a:lnTo>
                    <a:pt x="2146" y="1633"/>
                  </a:lnTo>
                  <a:lnTo>
                    <a:pt x="2143" y="1613"/>
                  </a:lnTo>
                  <a:lnTo>
                    <a:pt x="2132" y="1599"/>
                  </a:lnTo>
                  <a:lnTo>
                    <a:pt x="2118" y="1591"/>
                  </a:lnTo>
                  <a:lnTo>
                    <a:pt x="2101" y="1587"/>
                  </a:lnTo>
                  <a:lnTo>
                    <a:pt x="2083" y="1591"/>
                  </a:lnTo>
                  <a:lnTo>
                    <a:pt x="2068" y="1599"/>
                  </a:lnTo>
                  <a:lnTo>
                    <a:pt x="2059" y="1615"/>
                  </a:lnTo>
                  <a:lnTo>
                    <a:pt x="2055" y="1633"/>
                  </a:lnTo>
                  <a:lnTo>
                    <a:pt x="2055" y="1948"/>
                  </a:lnTo>
                  <a:lnTo>
                    <a:pt x="2050" y="1948"/>
                  </a:lnTo>
                  <a:lnTo>
                    <a:pt x="2035" y="1946"/>
                  </a:lnTo>
                  <a:lnTo>
                    <a:pt x="2014" y="1944"/>
                  </a:lnTo>
                  <a:lnTo>
                    <a:pt x="1991" y="1941"/>
                  </a:lnTo>
                  <a:lnTo>
                    <a:pt x="1967" y="1939"/>
                  </a:lnTo>
                  <a:lnTo>
                    <a:pt x="1946" y="1936"/>
                  </a:lnTo>
                  <a:lnTo>
                    <a:pt x="1932" y="1934"/>
                  </a:lnTo>
                  <a:lnTo>
                    <a:pt x="1925" y="1934"/>
                  </a:lnTo>
                  <a:lnTo>
                    <a:pt x="1759" y="1323"/>
                  </a:lnTo>
                  <a:lnTo>
                    <a:pt x="1744" y="1282"/>
                  </a:lnTo>
                  <a:lnTo>
                    <a:pt x="1725" y="1251"/>
                  </a:lnTo>
                  <a:lnTo>
                    <a:pt x="1698" y="1225"/>
                  </a:lnTo>
                  <a:lnTo>
                    <a:pt x="1671" y="1204"/>
                  </a:lnTo>
                  <a:lnTo>
                    <a:pt x="1639" y="1190"/>
                  </a:lnTo>
                  <a:lnTo>
                    <a:pt x="1604" y="1183"/>
                  </a:lnTo>
                  <a:lnTo>
                    <a:pt x="1571" y="1183"/>
                  </a:lnTo>
                  <a:lnTo>
                    <a:pt x="1536" y="1188"/>
                  </a:lnTo>
                  <a:lnTo>
                    <a:pt x="1235" y="1270"/>
                  </a:lnTo>
                  <a:lnTo>
                    <a:pt x="937" y="1352"/>
                  </a:lnTo>
                  <a:lnTo>
                    <a:pt x="904" y="1364"/>
                  </a:lnTo>
                  <a:lnTo>
                    <a:pt x="874" y="1382"/>
                  </a:lnTo>
                  <a:lnTo>
                    <a:pt x="850" y="1406"/>
                  </a:lnTo>
                  <a:lnTo>
                    <a:pt x="829" y="1434"/>
                  </a:lnTo>
                  <a:lnTo>
                    <a:pt x="813" y="1465"/>
                  </a:lnTo>
                  <a:lnTo>
                    <a:pt x="807" y="1500"/>
                  </a:lnTo>
                  <a:lnTo>
                    <a:pt x="773" y="1488"/>
                  </a:lnTo>
                  <a:lnTo>
                    <a:pt x="732" y="1472"/>
                  </a:lnTo>
                  <a:lnTo>
                    <a:pt x="683" y="1455"/>
                  </a:lnTo>
                  <a:lnTo>
                    <a:pt x="629" y="1434"/>
                  </a:lnTo>
                  <a:lnTo>
                    <a:pt x="571" y="1411"/>
                  </a:lnTo>
                  <a:lnTo>
                    <a:pt x="510" y="1389"/>
                  </a:lnTo>
                  <a:lnTo>
                    <a:pt x="449" y="1366"/>
                  </a:lnTo>
                  <a:lnTo>
                    <a:pt x="390" y="1343"/>
                  </a:lnTo>
                  <a:lnTo>
                    <a:pt x="331" y="1321"/>
                  </a:lnTo>
                  <a:lnTo>
                    <a:pt x="277" y="1300"/>
                  </a:lnTo>
                  <a:lnTo>
                    <a:pt x="226" y="1281"/>
                  </a:lnTo>
                  <a:lnTo>
                    <a:pt x="183" y="1265"/>
                  </a:lnTo>
                  <a:lnTo>
                    <a:pt x="146" y="1251"/>
                  </a:lnTo>
                  <a:lnTo>
                    <a:pt x="108" y="1232"/>
                  </a:lnTo>
                  <a:lnTo>
                    <a:pt x="75" y="1206"/>
                  </a:lnTo>
                  <a:lnTo>
                    <a:pt x="45" y="1174"/>
                  </a:lnTo>
                  <a:lnTo>
                    <a:pt x="23" y="1140"/>
                  </a:lnTo>
                  <a:lnTo>
                    <a:pt x="9" y="1100"/>
                  </a:lnTo>
                  <a:lnTo>
                    <a:pt x="0" y="1056"/>
                  </a:lnTo>
                  <a:lnTo>
                    <a:pt x="2" y="1014"/>
                  </a:lnTo>
                  <a:lnTo>
                    <a:pt x="9" y="972"/>
                  </a:lnTo>
                  <a:lnTo>
                    <a:pt x="26" y="934"/>
                  </a:lnTo>
                  <a:lnTo>
                    <a:pt x="49" y="898"/>
                  </a:lnTo>
                  <a:lnTo>
                    <a:pt x="671" y="110"/>
                  </a:lnTo>
                  <a:lnTo>
                    <a:pt x="704" y="77"/>
                  </a:lnTo>
                  <a:lnTo>
                    <a:pt x="740" y="51"/>
                  </a:lnTo>
                  <a:lnTo>
                    <a:pt x="780" y="34"/>
                  </a:lnTo>
                  <a:lnTo>
                    <a:pt x="824" y="25"/>
                  </a:lnTo>
                  <a:lnTo>
                    <a:pt x="867" y="23"/>
                  </a:lnTo>
                  <a:lnTo>
                    <a:pt x="911" y="32"/>
                  </a:lnTo>
                  <a:lnTo>
                    <a:pt x="953" y="48"/>
                  </a:lnTo>
                  <a:lnTo>
                    <a:pt x="991" y="72"/>
                  </a:lnTo>
                  <a:lnTo>
                    <a:pt x="1019" y="100"/>
                  </a:lnTo>
                  <a:lnTo>
                    <a:pt x="1043" y="129"/>
                  </a:lnTo>
                  <a:lnTo>
                    <a:pt x="1059" y="162"/>
                  </a:lnTo>
                  <a:lnTo>
                    <a:pt x="1071" y="199"/>
                  </a:lnTo>
                  <a:lnTo>
                    <a:pt x="1111" y="150"/>
                  </a:lnTo>
                  <a:lnTo>
                    <a:pt x="1157" y="107"/>
                  </a:lnTo>
                  <a:lnTo>
                    <a:pt x="1209" y="70"/>
                  </a:lnTo>
                  <a:lnTo>
                    <a:pt x="1265" y="41"/>
                  </a:lnTo>
                  <a:lnTo>
                    <a:pt x="1324" y="20"/>
                  </a:lnTo>
                  <a:lnTo>
                    <a:pt x="1388" y="6"/>
                  </a:lnTo>
                  <a:lnTo>
                    <a:pt x="14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3" name="Freeform 440"/>
            <p:cNvSpPr>
              <a:spLocks/>
            </p:cNvSpPr>
            <p:nvPr/>
          </p:nvSpPr>
          <p:spPr bwMode="auto">
            <a:xfrm>
              <a:off x="588" y="6205"/>
              <a:ext cx="375" cy="401"/>
            </a:xfrm>
            <a:custGeom>
              <a:avLst/>
              <a:gdLst>
                <a:gd name="T0" fmla="*/ 599 w 749"/>
                <a:gd name="T1" fmla="*/ 0 h 803"/>
                <a:gd name="T2" fmla="*/ 749 w 749"/>
                <a:gd name="T3" fmla="*/ 550 h 803"/>
                <a:gd name="T4" fmla="*/ 606 w 749"/>
                <a:gd name="T5" fmla="*/ 536 h 803"/>
                <a:gd name="T6" fmla="*/ 544 w 749"/>
                <a:gd name="T7" fmla="*/ 534 h 803"/>
                <a:gd name="T8" fmla="*/ 483 w 749"/>
                <a:gd name="T9" fmla="*/ 541 h 803"/>
                <a:gd name="T10" fmla="*/ 423 w 749"/>
                <a:gd name="T11" fmla="*/ 557 h 803"/>
                <a:gd name="T12" fmla="*/ 368 w 749"/>
                <a:gd name="T13" fmla="*/ 581 h 803"/>
                <a:gd name="T14" fmla="*/ 317 w 749"/>
                <a:gd name="T15" fmla="*/ 613 h 803"/>
                <a:gd name="T16" fmla="*/ 272 w 749"/>
                <a:gd name="T17" fmla="*/ 651 h 803"/>
                <a:gd name="T18" fmla="*/ 232 w 749"/>
                <a:gd name="T19" fmla="*/ 696 h 803"/>
                <a:gd name="T20" fmla="*/ 199 w 749"/>
                <a:gd name="T21" fmla="*/ 747 h 803"/>
                <a:gd name="T22" fmla="*/ 173 w 749"/>
                <a:gd name="T23" fmla="*/ 803 h 803"/>
                <a:gd name="T24" fmla="*/ 0 w 749"/>
                <a:gd name="T25" fmla="*/ 162 h 803"/>
                <a:gd name="T26" fmla="*/ 599 w 749"/>
                <a:gd name="T27" fmla="*/ 0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49" h="803">
                  <a:moveTo>
                    <a:pt x="599" y="0"/>
                  </a:moveTo>
                  <a:lnTo>
                    <a:pt x="749" y="550"/>
                  </a:lnTo>
                  <a:lnTo>
                    <a:pt x="606" y="536"/>
                  </a:lnTo>
                  <a:lnTo>
                    <a:pt x="544" y="534"/>
                  </a:lnTo>
                  <a:lnTo>
                    <a:pt x="483" y="541"/>
                  </a:lnTo>
                  <a:lnTo>
                    <a:pt x="423" y="557"/>
                  </a:lnTo>
                  <a:lnTo>
                    <a:pt x="368" y="581"/>
                  </a:lnTo>
                  <a:lnTo>
                    <a:pt x="317" y="613"/>
                  </a:lnTo>
                  <a:lnTo>
                    <a:pt x="272" y="651"/>
                  </a:lnTo>
                  <a:lnTo>
                    <a:pt x="232" y="696"/>
                  </a:lnTo>
                  <a:lnTo>
                    <a:pt x="199" y="747"/>
                  </a:lnTo>
                  <a:lnTo>
                    <a:pt x="173" y="803"/>
                  </a:lnTo>
                  <a:lnTo>
                    <a:pt x="0" y="162"/>
                  </a:lnTo>
                  <a:lnTo>
                    <a:pt x="5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24" name="Group 443"/>
          <p:cNvGrpSpPr>
            <a:grpSpLocks noChangeAspect="1"/>
          </p:cNvGrpSpPr>
          <p:nvPr/>
        </p:nvGrpSpPr>
        <p:grpSpPr bwMode="auto">
          <a:xfrm>
            <a:off x="5712257" y="4446397"/>
            <a:ext cx="228287" cy="228679"/>
            <a:chOff x="3292" y="5525"/>
            <a:chExt cx="2918" cy="2923"/>
          </a:xfrm>
          <a:solidFill>
            <a:schemeClr val="tx1">
              <a:lumMod val="65000"/>
              <a:lumOff val="35000"/>
            </a:schemeClr>
          </a:solidFill>
        </p:grpSpPr>
        <p:sp>
          <p:nvSpPr>
            <p:cNvPr id="1127" name="Freeform 445"/>
            <p:cNvSpPr>
              <a:spLocks/>
            </p:cNvSpPr>
            <p:nvPr/>
          </p:nvSpPr>
          <p:spPr bwMode="auto">
            <a:xfrm>
              <a:off x="3449" y="7161"/>
              <a:ext cx="2605" cy="1287"/>
            </a:xfrm>
            <a:custGeom>
              <a:avLst/>
              <a:gdLst>
                <a:gd name="T0" fmla="*/ 0 w 5210"/>
                <a:gd name="T1" fmla="*/ 0 h 2573"/>
                <a:gd name="T2" fmla="*/ 827 w 5210"/>
                <a:gd name="T3" fmla="*/ 0 h 2573"/>
                <a:gd name="T4" fmla="*/ 827 w 5210"/>
                <a:gd name="T5" fmla="*/ 295 h 2573"/>
                <a:gd name="T6" fmla="*/ 832 w 5210"/>
                <a:gd name="T7" fmla="*/ 331 h 2573"/>
                <a:gd name="T8" fmla="*/ 843 w 5210"/>
                <a:gd name="T9" fmla="*/ 364 h 2573"/>
                <a:gd name="T10" fmla="*/ 860 w 5210"/>
                <a:gd name="T11" fmla="*/ 393 h 2573"/>
                <a:gd name="T12" fmla="*/ 885 w 5210"/>
                <a:gd name="T13" fmla="*/ 416 h 2573"/>
                <a:gd name="T14" fmla="*/ 914 w 5210"/>
                <a:gd name="T15" fmla="*/ 436 h 2573"/>
                <a:gd name="T16" fmla="*/ 946 w 5210"/>
                <a:gd name="T17" fmla="*/ 446 h 2573"/>
                <a:gd name="T18" fmla="*/ 982 w 5210"/>
                <a:gd name="T19" fmla="*/ 450 h 2573"/>
                <a:gd name="T20" fmla="*/ 1631 w 5210"/>
                <a:gd name="T21" fmla="*/ 450 h 2573"/>
                <a:gd name="T22" fmla="*/ 1667 w 5210"/>
                <a:gd name="T23" fmla="*/ 446 h 2573"/>
                <a:gd name="T24" fmla="*/ 1699 w 5210"/>
                <a:gd name="T25" fmla="*/ 436 h 2573"/>
                <a:gd name="T26" fmla="*/ 1728 w 5210"/>
                <a:gd name="T27" fmla="*/ 416 h 2573"/>
                <a:gd name="T28" fmla="*/ 1753 w 5210"/>
                <a:gd name="T29" fmla="*/ 393 h 2573"/>
                <a:gd name="T30" fmla="*/ 1770 w 5210"/>
                <a:gd name="T31" fmla="*/ 364 h 2573"/>
                <a:gd name="T32" fmla="*/ 1783 w 5210"/>
                <a:gd name="T33" fmla="*/ 331 h 2573"/>
                <a:gd name="T34" fmla="*/ 1786 w 5210"/>
                <a:gd name="T35" fmla="*/ 295 h 2573"/>
                <a:gd name="T36" fmla="*/ 1786 w 5210"/>
                <a:gd name="T37" fmla="*/ 0 h 2573"/>
                <a:gd name="T38" fmla="*/ 3423 w 5210"/>
                <a:gd name="T39" fmla="*/ 0 h 2573"/>
                <a:gd name="T40" fmla="*/ 3423 w 5210"/>
                <a:gd name="T41" fmla="*/ 295 h 2573"/>
                <a:gd name="T42" fmla="*/ 3428 w 5210"/>
                <a:gd name="T43" fmla="*/ 331 h 2573"/>
                <a:gd name="T44" fmla="*/ 3439 w 5210"/>
                <a:gd name="T45" fmla="*/ 364 h 2573"/>
                <a:gd name="T46" fmla="*/ 3458 w 5210"/>
                <a:gd name="T47" fmla="*/ 393 h 2573"/>
                <a:gd name="T48" fmla="*/ 3482 w 5210"/>
                <a:gd name="T49" fmla="*/ 416 h 2573"/>
                <a:gd name="T50" fmla="*/ 3510 w 5210"/>
                <a:gd name="T51" fmla="*/ 436 h 2573"/>
                <a:gd name="T52" fmla="*/ 3544 w 5210"/>
                <a:gd name="T53" fmla="*/ 446 h 2573"/>
                <a:gd name="T54" fmla="*/ 3578 w 5210"/>
                <a:gd name="T55" fmla="*/ 450 h 2573"/>
                <a:gd name="T56" fmla="*/ 4228 w 5210"/>
                <a:gd name="T57" fmla="*/ 450 h 2573"/>
                <a:gd name="T58" fmla="*/ 4263 w 5210"/>
                <a:gd name="T59" fmla="*/ 446 h 2573"/>
                <a:gd name="T60" fmla="*/ 4295 w 5210"/>
                <a:gd name="T61" fmla="*/ 436 h 2573"/>
                <a:gd name="T62" fmla="*/ 4326 w 5210"/>
                <a:gd name="T63" fmla="*/ 416 h 2573"/>
                <a:gd name="T64" fmla="*/ 4349 w 5210"/>
                <a:gd name="T65" fmla="*/ 393 h 2573"/>
                <a:gd name="T66" fmla="*/ 4366 w 5210"/>
                <a:gd name="T67" fmla="*/ 364 h 2573"/>
                <a:gd name="T68" fmla="*/ 4379 w 5210"/>
                <a:gd name="T69" fmla="*/ 331 h 2573"/>
                <a:gd name="T70" fmla="*/ 4382 w 5210"/>
                <a:gd name="T71" fmla="*/ 295 h 2573"/>
                <a:gd name="T72" fmla="*/ 4382 w 5210"/>
                <a:gd name="T73" fmla="*/ 0 h 2573"/>
                <a:gd name="T74" fmla="*/ 5210 w 5210"/>
                <a:gd name="T75" fmla="*/ 0 h 2573"/>
                <a:gd name="T76" fmla="*/ 5210 w 5210"/>
                <a:gd name="T77" fmla="*/ 2310 h 2573"/>
                <a:gd name="T78" fmla="*/ 5205 w 5210"/>
                <a:gd name="T79" fmla="*/ 2363 h 2573"/>
                <a:gd name="T80" fmla="*/ 5189 w 5210"/>
                <a:gd name="T81" fmla="*/ 2411 h 2573"/>
                <a:gd name="T82" fmla="*/ 5166 w 5210"/>
                <a:gd name="T83" fmla="*/ 2457 h 2573"/>
                <a:gd name="T84" fmla="*/ 5132 w 5210"/>
                <a:gd name="T85" fmla="*/ 2497 h 2573"/>
                <a:gd name="T86" fmla="*/ 5093 w 5210"/>
                <a:gd name="T87" fmla="*/ 2529 h 2573"/>
                <a:gd name="T88" fmla="*/ 5048 w 5210"/>
                <a:gd name="T89" fmla="*/ 2552 h 2573"/>
                <a:gd name="T90" fmla="*/ 4999 w 5210"/>
                <a:gd name="T91" fmla="*/ 2568 h 2573"/>
                <a:gd name="T92" fmla="*/ 4947 w 5210"/>
                <a:gd name="T93" fmla="*/ 2573 h 2573"/>
                <a:gd name="T94" fmla="*/ 264 w 5210"/>
                <a:gd name="T95" fmla="*/ 2573 h 2573"/>
                <a:gd name="T96" fmla="*/ 211 w 5210"/>
                <a:gd name="T97" fmla="*/ 2568 h 2573"/>
                <a:gd name="T98" fmla="*/ 161 w 5210"/>
                <a:gd name="T99" fmla="*/ 2552 h 2573"/>
                <a:gd name="T100" fmla="*/ 116 w 5210"/>
                <a:gd name="T101" fmla="*/ 2529 h 2573"/>
                <a:gd name="T102" fmla="*/ 77 w 5210"/>
                <a:gd name="T103" fmla="*/ 2497 h 2573"/>
                <a:gd name="T104" fmla="*/ 45 w 5210"/>
                <a:gd name="T105" fmla="*/ 2457 h 2573"/>
                <a:gd name="T106" fmla="*/ 20 w 5210"/>
                <a:gd name="T107" fmla="*/ 2411 h 2573"/>
                <a:gd name="T108" fmla="*/ 6 w 5210"/>
                <a:gd name="T109" fmla="*/ 2363 h 2573"/>
                <a:gd name="T110" fmla="*/ 0 w 5210"/>
                <a:gd name="T111" fmla="*/ 2310 h 2573"/>
                <a:gd name="T112" fmla="*/ 0 w 5210"/>
                <a:gd name="T113" fmla="*/ 0 h 2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10" h="2573">
                  <a:moveTo>
                    <a:pt x="0" y="0"/>
                  </a:moveTo>
                  <a:lnTo>
                    <a:pt x="827" y="0"/>
                  </a:lnTo>
                  <a:lnTo>
                    <a:pt x="827" y="295"/>
                  </a:lnTo>
                  <a:lnTo>
                    <a:pt x="832" y="331"/>
                  </a:lnTo>
                  <a:lnTo>
                    <a:pt x="843" y="364"/>
                  </a:lnTo>
                  <a:lnTo>
                    <a:pt x="860" y="393"/>
                  </a:lnTo>
                  <a:lnTo>
                    <a:pt x="885" y="416"/>
                  </a:lnTo>
                  <a:lnTo>
                    <a:pt x="914" y="436"/>
                  </a:lnTo>
                  <a:lnTo>
                    <a:pt x="946" y="446"/>
                  </a:lnTo>
                  <a:lnTo>
                    <a:pt x="982" y="450"/>
                  </a:lnTo>
                  <a:lnTo>
                    <a:pt x="1631" y="450"/>
                  </a:lnTo>
                  <a:lnTo>
                    <a:pt x="1667" y="446"/>
                  </a:lnTo>
                  <a:lnTo>
                    <a:pt x="1699" y="436"/>
                  </a:lnTo>
                  <a:lnTo>
                    <a:pt x="1728" y="416"/>
                  </a:lnTo>
                  <a:lnTo>
                    <a:pt x="1753" y="393"/>
                  </a:lnTo>
                  <a:lnTo>
                    <a:pt x="1770" y="364"/>
                  </a:lnTo>
                  <a:lnTo>
                    <a:pt x="1783" y="331"/>
                  </a:lnTo>
                  <a:lnTo>
                    <a:pt x="1786" y="295"/>
                  </a:lnTo>
                  <a:lnTo>
                    <a:pt x="1786" y="0"/>
                  </a:lnTo>
                  <a:lnTo>
                    <a:pt x="3423" y="0"/>
                  </a:lnTo>
                  <a:lnTo>
                    <a:pt x="3423" y="295"/>
                  </a:lnTo>
                  <a:lnTo>
                    <a:pt x="3428" y="331"/>
                  </a:lnTo>
                  <a:lnTo>
                    <a:pt x="3439" y="364"/>
                  </a:lnTo>
                  <a:lnTo>
                    <a:pt x="3458" y="393"/>
                  </a:lnTo>
                  <a:lnTo>
                    <a:pt x="3482" y="416"/>
                  </a:lnTo>
                  <a:lnTo>
                    <a:pt x="3510" y="436"/>
                  </a:lnTo>
                  <a:lnTo>
                    <a:pt x="3544" y="446"/>
                  </a:lnTo>
                  <a:lnTo>
                    <a:pt x="3578" y="450"/>
                  </a:lnTo>
                  <a:lnTo>
                    <a:pt x="4228" y="450"/>
                  </a:lnTo>
                  <a:lnTo>
                    <a:pt x="4263" y="446"/>
                  </a:lnTo>
                  <a:lnTo>
                    <a:pt x="4295" y="436"/>
                  </a:lnTo>
                  <a:lnTo>
                    <a:pt x="4326" y="416"/>
                  </a:lnTo>
                  <a:lnTo>
                    <a:pt x="4349" y="393"/>
                  </a:lnTo>
                  <a:lnTo>
                    <a:pt x="4366" y="364"/>
                  </a:lnTo>
                  <a:lnTo>
                    <a:pt x="4379" y="331"/>
                  </a:lnTo>
                  <a:lnTo>
                    <a:pt x="4382" y="295"/>
                  </a:lnTo>
                  <a:lnTo>
                    <a:pt x="4382" y="0"/>
                  </a:lnTo>
                  <a:lnTo>
                    <a:pt x="5210" y="0"/>
                  </a:lnTo>
                  <a:lnTo>
                    <a:pt x="5210" y="2310"/>
                  </a:lnTo>
                  <a:lnTo>
                    <a:pt x="5205" y="2363"/>
                  </a:lnTo>
                  <a:lnTo>
                    <a:pt x="5189" y="2411"/>
                  </a:lnTo>
                  <a:lnTo>
                    <a:pt x="5166" y="2457"/>
                  </a:lnTo>
                  <a:lnTo>
                    <a:pt x="5132" y="2497"/>
                  </a:lnTo>
                  <a:lnTo>
                    <a:pt x="5093" y="2529"/>
                  </a:lnTo>
                  <a:lnTo>
                    <a:pt x="5048" y="2552"/>
                  </a:lnTo>
                  <a:lnTo>
                    <a:pt x="4999" y="2568"/>
                  </a:lnTo>
                  <a:lnTo>
                    <a:pt x="4947" y="2573"/>
                  </a:lnTo>
                  <a:lnTo>
                    <a:pt x="264" y="2573"/>
                  </a:lnTo>
                  <a:lnTo>
                    <a:pt x="211" y="2568"/>
                  </a:lnTo>
                  <a:lnTo>
                    <a:pt x="161" y="2552"/>
                  </a:lnTo>
                  <a:lnTo>
                    <a:pt x="116" y="2529"/>
                  </a:lnTo>
                  <a:lnTo>
                    <a:pt x="77" y="2497"/>
                  </a:lnTo>
                  <a:lnTo>
                    <a:pt x="45" y="2457"/>
                  </a:lnTo>
                  <a:lnTo>
                    <a:pt x="20" y="2411"/>
                  </a:lnTo>
                  <a:lnTo>
                    <a:pt x="6" y="2363"/>
                  </a:lnTo>
                  <a:lnTo>
                    <a:pt x="0" y="231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8" name="Freeform 446"/>
            <p:cNvSpPr>
              <a:spLocks noEditPoints="1"/>
            </p:cNvSpPr>
            <p:nvPr/>
          </p:nvSpPr>
          <p:spPr bwMode="auto">
            <a:xfrm>
              <a:off x="3292" y="5525"/>
              <a:ext cx="2918" cy="1415"/>
            </a:xfrm>
            <a:custGeom>
              <a:avLst/>
              <a:gdLst>
                <a:gd name="T0" fmla="*/ 2295 w 5835"/>
                <a:gd name="T1" fmla="*/ 1097 h 2831"/>
                <a:gd name="T2" fmla="*/ 3542 w 5835"/>
                <a:gd name="T3" fmla="*/ 511 h 2831"/>
                <a:gd name="T4" fmla="*/ 2039 w 5835"/>
                <a:gd name="T5" fmla="*/ 0 h 2831"/>
                <a:gd name="T6" fmla="*/ 3850 w 5835"/>
                <a:gd name="T7" fmla="*/ 6 h 2831"/>
                <a:gd name="T8" fmla="*/ 3941 w 5835"/>
                <a:gd name="T9" fmla="*/ 43 h 2831"/>
                <a:gd name="T10" fmla="*/ 4010 w 5835"/>
                <a:gd name="T11" fmla="*/ 112 h 2831"/>
                <a:gd name="T12" fmla="*/ 4049 w 5835"/>
                <a:gd name="T13" fmla="*/ 205 h 2831"/>
                <a:gd name="T14" fmla="*/ 4053 w 5835"/>
                <a:gd name="T15" fmla="*/ 1097 h 2831"/>
                <a:gd name="T16" fmla="*/ 5625 w 5835"/>
                <a:gd name="T17" fmla="*/ 1103 h 2831"/>
                <a:gd name="T18" fmla="*/ 5719 w 5835"/>
                <a:gd name="T19" fmla="*/ 1142 h 2831"/>
                <a:gd name="T20" fmla="*/ 5791 w 5835"/>
                <a:gd name="T21" fmla="*/ 1213 h 2831"/>
                <a:gd name="T22" fmla="*/ 5830 w 5835"/>
                <a:gd name="T23" fmla="*/ 1307 h 2831"/>
                <a:gd name="T24" fmla="*/ 5835 w 5835"/>
                <a:gd name="T25" fmla="*/ 2831 h 2831"/>
                <a:gd name="T26" fmla="*/ 4695 w 5835"/>
                <a:gd name="T27" fmla="*/ 2543 h 2831"/>
                <a:gd name="T28" fmla="*/ 4679 w 5835"/>
                <a:gd name="T29" fmla="*/ 2476 h 2831"/>
                <a:gd name="T30" fmla="*/ 4639 w 5835"/>
                <a:gd name="T31" fmla="*/ 2424 h 2831"/>
                <a:gd name="T32" fmla="*/ 4576 w 5835"/>
                <a:gd name="T33" fmla="*/ 2394 h 2831"/>
                <a:gd name="T34" fmla="*/ 3891 w 5835"/>
                <a:gd name="T35" fmla="*/ 2388 h 2831"/>
                <a:gd name="T36" fmla="*/ 3823 w 5835"/>
                <a:gd name="T37" fmla="*/ 2404 h 2831"/>
                <a:gd name="T38" fmla="*/ 3771 w 5835"/>
                <a:gd name="T39" fmla="*/ 2447 h 2831"/>
                <a:gd name="T40" fmla="*/ 3741 w 5835"/>
                <a:gd name="T41" fmla="*/ 2509 h 2831"/>
                <a:gd name="T42" fmla="*/ 3736 w 5835"/>
                <a:gd name="T43" fmla="*/ 2831 h 2831"/>
                <a:gd name="T44" fmla="*/ 2099 w 5835"/>
                <a:gd name="T45" fmla="*/ 2543 h 2831"/>
                <a:gd name="T46" fmla="*/ 2083 w 5835"/>
                <a:gd name="T47" fmla="*/ 2476 h 2831"/>
                <a:gd name="T48" fmla="*/ 2041 w 5835"/>
                <a:gd name="T49" fmla="*/ 2424 h 2831"/>
                <a:gd name="T50" fmla="*/ 1980 w 5835"/>
                <a:gd name="T51" fmla="*/ 2394 h 2831"/>
                <a:gd name="T52" fmla="*/ 1295 w 5835"/>
                <a:gd name="T53" fmla="*/ 2388 h 2831"/>
                <a:gd name="T54" fmla="*/ 1227 w 5835"/>
                <a:gd name="T55" fmla="*/ 2404 h 2831"/>
                <a:gd name="T56" fmla="*/ 1173 w 5835"/>
                <a:gd name="T57" fmla="*/ 2447 h 2831"/>
                <a:gd name="T58" fmla="*/ 1145 w 5835"/>
                <a:gd name="T59" fmla="*/ 2509 h 2831"/>
                <a:gd name="T60" fmla="*/ 1140 w 5835"/>
                <a:gd name="T61" fmla="*/ 2831 h 2831"/>
                <a:gd name="T62" fmla="*/ 0 w 5835"/>
                <a:gd name="T63" fmla="*/ 1361 h 2831"/>
                <a:gd name="T64" fmla="*/ 21 w 5835"/>
                <a:gd name="T65" fmla="*/ 1259 h 2831"/>
                <a:gd name="T66" fmla="*/ 77 w 5835"/>
                <a:gd name="T67" fmla="*/ 1174 h 2831"/>
                <a:gd name="T68" fmla="*/ 162 w 5835"/>
                <a:gd name="T69" fmla="*/ 1119 h 2831"/>
                <a:gd name="T70" fmla="*/ 264 w 5835"/>
                <a:gd name="T71" fmla="*/ 1097 h 2831"/>
                <a:gd name="T72" fmla="*/ 1782 w 5835"/>
                <a:gd name="T73" fmla="*/ 256 h 2831"/>
                <a:gd name="T74" fmla="*/ 1802 w 5835"/>
                <a:gd name="T75" fmla="*/ 157 h 2831"/>
                <a:gd name="T76" fmla="*/ 1857 w 5835"/>
                <a:gd name="T77" fmla="*/ 75 h 2831"/>
                <a:gd name="T78" fmla="*/ 1939 w 5835"/>
                <a:gd name="T79" fmla="*/ 20 h 2831"/>
                <a:gd name="T80" fmla="*/ 2039 w 5835"/>
                <a:gd name="T81" fmla="*/ 0 h 2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835" h="2831">
                  <a:moveTo>
                    <a:pt x="2295" y="511"/>
                  </a:moveTo>
                  <a:lnTo>
                    <a:pt x="2295" y="1097"/>
                  </a:lnTo>
                  <a:lnTo>
                    <a:pt x="3542" y="1097"/>
                  </a:lnTo>
                  <a:lnTo>
                    <a:pt x="3542" y="511"/>
                  </a:lnTo>
                  <a:lnTo>
                    <a:pt x="2295" y="511"/>
                  </a:lnTo>
                  <a:close/>
                  <a:moveTo>
                    <a:pt x="2039" y="0"/>
                  </a:moveTo>
                  <a:lnTo>
                    <a:pt x="3798" y="0"/>
                  </a:lnTo>
                  <a:lnTo>
                    <a:pt x="3850" y="6"/>
                  </a:lnTo>
                  <a:lnTo>
                    <a:pt x="3898" y="20"/>
                  </a:lnTo>
                  <a:lnTo>
                    <a:pt x="3941" y="43"/>
                  </a:lnTo>
                  <a:lnTo>
                    <a:pt x="3978" y="75"/>
                  </a:lnTo>
                  <a:lnTo>
                    <a:pt x="4010" y="112"/>
                  </a:lnTo>
                  <a:lnTo>
                    <a:pt x="4033" y="157"/>
                  </a:lnTo>
                  <a:lnTo>
                    <a:pt x="4049" y="205"/>
                  </a:lnTo>
                  <a:lnTo>
                    <a:pt x="4053" y="256"/>
                  </a:lnTo>
                  <a:lnTo>
                    <a:pt x="4053" y="1097"/>
                  </a:lnTo>
                  <a:lnTo>
                    <a:pt x="5572" y="1097"/>
                  </a:lnTo>
                  <a:lnTo>
                    <a:pt x="5625" y="1103"/>
                  </a:lnTo>
                  <a:lnTo>
                    <a:pt x="5675" y="1119"/>
                  </a:lnTo>
                  <a:lnTo>
                    <a:pt x="5719" y="1142"/>
                  </a:lnTo>
                  <a:lnTo>
                    <a:pt x="5759" y="1174"/>
                  </a:lnTo>
                  <a:lnTo>
                    <a:pt x="5791" y="1213"/>
                  </a:lnTo>
                  <a:lnTo>
                    <a:pt x="5816" y="1259"/>
                  </a:lnTo>
                  <a:lnTo>
                    <a:pt x="5830" y="1307"/>
                  </a:lnTo>
                  <a:lnTo>
                    <a:pt x="5835" y="1361"/>
                  </a:lnTo>
                  <a:lnTo>
                    <a:pt x="5835" y="2831"/>
                  </a:lnTo>
                  <a:lnTo>
                    <a:pt x="4695" y="2831"/>
                  </a:lnTo>
                  <a:lnTo>
                    <a:pt x="4695" y="2543"/>
                  </a:lnTo>
                  <a:lnTo>
                    <a:pt x="4692" y="2509"/>
                  </a:lnTo>
                  <a:lnTo>
                    <a:pt x="4679" y="2476"/>
                  </a:lnTo>
                  <a:lnTo>
                    <a:pt x="4662" y="2447"/>
                  </a:lnTo>
                  <a:lnTo>
                    <a:pt x="4639" y="2424"/>
                  </a:lnTo>
                  <a:lnTo>
                    <a:pt x="4608" y="2404"/>
                  </a:lnTo>
                  <a:lnTo>
                    <a:pt x="4576" y="2394"/>
                  </a:lnTo>
                  <a:lnTo>
                    <a:pt x="4541" y="2388"/>
                  </a:lnTo>
                  <a:lnTo>
                    <a:pt x="3891" y="2388"/>
                  </a:lnTo>
                  <a:lnTo>
                    <a:pt x="3857" y="2394"/>
                  </a:lnTo>
                  <a:lnTo>
                    <a:pt x="3823" y="2404"/>
                  </a:lnTo>
                  <a:lnTo>
                    <a:pt x="3795" y="2424"/>
                  </a:lnTo>
                  <a:lnTo>
                    <a:pt x="3771" y="2447"/>
                  </a:lnTo>
                  <a:lnTo>
                    <a:pt x="3752" y="2476"/>
                  </a:lnTo>
                  <a:lnTo>
                    <a:pt x="3741" y="2509"/>
                  </a:lnTo>
                  <a:lnTo>
                    <a:pt x="3736" y="2543"/>
                  </a:lnTo>
                  <a:lnTo>
                    <a:pt x="3736" y="2831"/>
                  </a:lnTo>
                  <a:lnTo>
                    <a:pt x="2099" y="2831"/>
                  </a:lnTo>
                  <a:lnTo>
                    <a:pt x="2099" y="2543"/>
                  </a:lnTo>
                  <a:lnTo>
                    <a:pt x="2096" y="2509"/>
                  </a:lnTo>
                  <a:lnTo>
                    <a:pt x="2083" y="2476"/>
                  </a:lnTo>
                  <a:lnTo>
                    <a:pt x="2066" y="2447"/>
                  </a:lnTo>
                  <a:lnTo>
                    <a:pt x="2041" y="2424"/>
                  </a:lnTo>
                  <a:lnTo>
                    <a:pt x="2012" y="2404"/>
                  </a:lnTo>
                  <a:lnTo>
                    <a:pt x="1980" y="2394"/>
                  </a:lnTo>
                  <a:lnTo>
                    <a:pt x="1944" y="2388"/>
                  </a:lnTo>
                  <a:lnTo>
                    <a:pt x="1295" y="2388"/>
                  </a:lnTo>
                  <a:lnTo>
                    <a:pt x="1259" y="2394"/>
                  </a:lnTo>
                  <a:lnTo>
                    <a:pt x="1227" y="2404"/>
                  </a:lnTo>
                  <a:lnTo>
                    <a:pt x="1198" y="2424"/>
                  </a:lnTo>
                  <a:lnTo>
                    <a:pt x="1173" y="2447"/>
                  </a:lnTo>
                  <a:lnTo>
                    <a:pt x="1156" y="2476"/>
                  </a:lnTo>
                  <a:lnTo>
                    <a:pt x="1145" y="2509"/>
                  </a:lnTo>
                  <a:lnTo>
                    <a:pt x="1140" y="2543"/>
                  </a:lnTo>
                  <a:lnTo>
                    <a:pt x="1140" y="2831"/>
                  </a:lnTo>
                  <a:lnTo>
                    <a:pt x="0" y="2831"/>
                  </a:lnTo>
                  <a:lnTo>
                    <a:pt x="0" y="1361"/>
                  </a:lnTo>
                  <a:lnTo>
                    <a:pt x="5" y="1307"/>
                  </a:lnTo>
                  <a:lnTo>
                    <a:pt x="21" y="1259"/>
                  </a:lnTo>
                  <a:lnTo>
                    <a:pt x="45" y="1213"/>
                  </a:lnTo>
                  <a:lnTo>
                    <a:pt x="77" y="1174"/>
                  </a:lnTo>
                  <a:lnTo>
                    <a:pt x="116" y="1142"/>
                  </a:lnTo>
                  <a:lnTo>
                    <a:pt x="162" y="1119"/>
                  </a:lnTo>
                  <a:lnTo>
                    <a:pt x="210" y="1103"/>
                  </a:lnTo>
                  <a:lnTo>
                    <a:pt x="264" y="1097"/>
                  </a:lnTo>
                  <a:lnTo>
                    <a:pt x="1782" y="1097"/>
                  </a:lnTo>
                  <a:lnTo>
                    <a:pt x="1782" y="256"/>
                  </a:lnTo>
                  <a:lnTo>
                    <a:pt x="1788" y="205"/>
                  </a:lnTo>
                  <a:lnTo>
                    <a:pt x="1802" y="157"/>
                  </a:lnTo>
                  <a:lnTo>
                    <a:pt x="1827" y="112"/>
                  </a:lnTo>
                  <a:lnTo>
                    <a:pt x="1857" y="75"/>
                  </a:lnTo>
                  <a:lnTo>
                    <a:pt x="1895" y="43"/>
                  </a:lnTo>
                  <a:lnTo>
                    <a:pt x="1939" y="20"/>
                  </a:lnTo>
                  <a:lnTo>
                    <a:pt x="1987" y="6"/>
                  </a:lnTo>
                  <a:lnTo>
                    <a:pt x="20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29" name="Group 449"/>
          <p:cNvGrpSpPr>
            <a:grpSpLocks noChangeAspect="1"/>
          </p:cNvGrpSpPr>
          <p:nvPr/>
        </p:nvGrpSpPr>
        <p:grpSpPr bwMode="auto">
          <a:xfrm>
            <a:off x="2888464" y="4436630"/>
            <a:ext cx="247118" cy="248211"/>
            <a:chOff x="8127" y="5431"/>
            <a:chExt cx="2941" cy="2954"/>
          </a:xfrm>
          <a:solidFill>
            <a:schemeClr val="tx1">
              <a:lumMod val="65000"/>
              <a:lumOff val="35000"/>
            </a:schemeClr>
          </a:solidFill>
        </p:grpSpPr>
        <p:sp>
          <p:nvSpPr>
            <p:cNvPr id="1132" name="Freeform 451"/>
            <p:cNvSpPr>
              <a:spLocks/>
            </p:cNvSpPr>
            <p:nvPr/>
          </p:nvSpPr>
          <p:spPr bwMode="auto">
            <a:xfrm>
              <a:off x="8582" y="5899"/>
              <a:ext cx="2486" cy="2486"/>
            </a:xfrm>
            <a:custGeom>
              <a:avLst/>
              <a:gdLst>
                <a:gd name="T0" fmla="*/ 2655 w 4972"/>
                <a:gd name="T1" fmla="*/ 6 h 4972"/>
                <a:gd name="T2" fmla="*/ 2987 w 4972"/>
                <a:gd name="T3" fmla="*/ 51 h 4972"/>
                <a:gd name="T4" fmla="*/ 3302 w 4972"/>
                <a:gd name="T5" fmla="*/ 137 h 4972"/>
                <a:gd name="T6" fmla="*/ 3600 w 4972"/>
                <a:gd name="T7" fmla="*/ 263 h 4972"/>
                <a:gd name="T8" fmla="*/ 3876 w 4972"/>
                <a:gd name="T9" fmla="*/ 425 h 4972"/>
                <a:gd name="T10" fmla="*/ 4128 w 4972"/>
                <a:gd name="T11" fmla="*/ 620 h 4972"/>
                <a:gd name="T12" fmla="*/ 4353 w 4972"/>
                <a:gd name="T13" fmla="*/ 845 h 4972"/>
                <a:gd name="T14" fmla="*/ 4547 w 4972"/>
                <a:gd name="T15" fmla="*/ 1097 h 4972"/>
                <a:gd name="T16" fmla="*/ 4709 w 4972"/>
                <a:gd name="T17" fmla="*/ 1372 h 4972"/>
                <a:gd name="T18" fmla="*/ 4835 w 4972"/>
                <a:gd name="T19" fmla="*/ 1669 h 4972"/>
                <a:gd name="T20" fmla="*/ 4922 w 4972"/>
                <a:gd name="T21" fmla="*/ 1986 h 4972"/>
                <a:gd name="T22" fmla="*/ 4967 w 4972"/>
                <a:gd name="T23" fmla="*/ 2315 h 4972"/>
                <a:gd name="T24" fmla="*/ 4967 w 4972"/>
                <a:gd name="T25" fmla="*/ 2655 h 4972"/>
                <a:gd name="T26" fmla="*/ 4922 w 4972"/>
                <a:gd name="T27" fmla="*/ 2987 h 4972"/>
                <a:gd name="T28" fmla="*/ 4835 w 4972"/>
                <a:gd name="T29" fmla="*/ 3303 h 4972"/>
                <a:gd name="T30" fmla="*/ 4709 w 4972"/>
                <a:gd name="T31" fmla="*/ 3600 h 4972"/>
                <a:gd name="T32" fmla="*/ 4547 w 4972"/>
                <a:gd name="T33" fmla="*/ 3876 h 4972"/>
                <a:gd name="T34" fmla="*/ 4353 w 4972"/>
                <a:gd name="T35" fmla="*/ 4128 h 4972"/>
                <a:gd name="T36" fmla="*/ 4128 w 4972"/>
                <a:gd name="T37" fmla="*/ 4353 h 4972"/>
                <a:gd name="T38" fmla="*/ 3876 w 4972"/>
                <a:gd name="T39" fmla="*/ 4547 h 4972"/>
                <a:gd name="T40" fmla="*/ 3600 w 4972"/>
                <a:gd name="T41" fmla="*/ 4709 h 4972"/>
                <a:gd name="T42" fmla="*/ 3302 w 4972"/>
                <a:gd name="T43" fmla="*/ 4835 h 4972"/>
                <a:gd name="T44" fmla="*/ 2987 w 4972"/>
                <a:gd name="T45" fmla="*/ 4922 h 4972"/>
                <a:gd name="T46" fmla="*/ 2655 w 4972"/>
                <a:gd name="T47" fmla="*/ 4967 h 4972"/>
                <a:gd name="T48" fmla="*/ 2315 w 4972"/>
                <a:gd name="T49" fmla="*/ 4967 h 4972"/>
                <a:gd name="T50" fmla="*/ 1984 w 4972"/>
                <a:gd name="T51" fmla="*/ 4922 h 4972"/>
                <a:gd name="T52" fmla="*/ 1669 w 4972"/>
                <a:gd name="T53" fmla="*/ 4835 h 4972"/>
                <a:gd name="T54" fmla="*/ 1372 w 4972"/>
                <a:gd name="T55" fmla="*/ 4709 h 4972"/>
                <a:gd name="T56" fmla="*/ 1096 w 4972"/>
                <a:gd name="T57" fmla="*/ 4547 h 4972"/>
                <a:gd name="T58" fmla="*/ 844 w 4972"/>
                <a:gd name="T59" fmla="*/ 4353 h 4972"/>
                <a:gd name="T60" fmla="*/ 619 w 4972"/>
                <a:gd name="T61" fmla="*/ 4128 h 4972"/>
                <a:gd name="T62" fmla="*/ 425 w 4972"/>
                <a:gd name="T63" fmla="*/ 3876 h 4972"/>
                <a:gd name="T64" fmla="*/ 263 w 4972"/>
                <a:gd name="T65" fmla="*/ 3600 h 4972"/>
                <a:gd name="T66" fmla="*/ 137 w 4972"/>
                <a:gd name="T67" fmla="*/ 3303 h 4972"/>
                <a:gd name="T68" fmla="*/ 50 w 4972"/>
                <a:gd name="T69" fmla="*/ 2987 h 4972"/>
                <a:gd name="T70" fmla="*/ 5 w 4972"/>
                <a:gd name="T71" fmla="*/ 2655 h 4972"/>
                <a:gd name="T72" fmla="*/ 4 w 4972"/>
                <a:gd name="T73" fmla="*/ 2344 h 4972"/>
                <a:gd name="T74" fmla="*/ 34 w 4972"/>
                <a:gd name="T75" fmla="*/ 2069 h 4972"/>
                <a:gd name="T76" fmla="*/ 74 w 4972"/>
                <a:gd name="T77" fmla="*/ 1896 h 4972"/>
                <a:gd name="T78" fmla="*/ 123 w 4972"/>
                <a:gd name="T79" fmla="*/ 1831 h 4972"/>
                <a:gd name="T80" fmla="*/ 193 w 4972"/>
                <a:gd name="T81" fmla="*/ 1791 h 4972"/>
                <a:gd name="T82" fmla="*/ 272 w 4972"/>
                <a:gd name="T83" fmla="*/ 1784 h 4972"/>
                <a:gd name="T84" fmla="*/ 2486 w 4972"/>
                <a:gd name="T85" fmla="*/ 2486 h 4972"/>
                <a:gd name="T86" fmla="*/ 1827 w 4972"/>
                <a:gd name="T87" fmla="*/ 260 h 4972"/>
                <a:gd name="T88" fmla="*/ 1836 w 4972"/>
                <a:gd name="T89" fmla="*/ 180 h 4972"/>
                <a:gd name="T90" fmla="*/ 1878 w 4972"/>
                <a:gd name="T91" fmla="*/ 110 h 4972"/>
                <a:gd name="T92" fmla="*/ 1942 w 4972"/>
                <a:gd name="T93" fmla="*/ 65 h 4972"/>
                <a:gd name="T94" fmla="*/ 2105 w 4972"/>
                <a:gd name="T95" fmla="*/ 29 h 4972"/>
                <a:gd name="T96" fmla="*/ 2357 w 4972"/>
                <a:gd name="T97" fmla="*/ 4 h 4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972" h="4972">
                  <a:moveTo>
                    <a:pt x="2486" y="0"/>
                  </a:moveTo>
                  <a:lnTo>
                    <a:pt x="2655" y="6"/>
                  </a:lnTo>
                  <a:lnTo>
                    <a:pt x="2823" y="22"/>
                  </a:lnTo>
                  <a:lnTo>
                    <a:pt x="2987" y="51"/>
                  </a:lnTo>
                  <a:lnTo>
                    <a:pt x="3147" y="89"/>
                  </a:lnTo>
                  <a:lnTo>
                    <a:pt x="3302" y="137"/>
                  </a:lnTo>
                  <a:lnTo>
                    <a:pt x="3453" y="195"/>
                  </a:lnTo>
                  <a:lnTo>
                    <a:pt x="3600" y="263"/>
                  </a:lnTo>
                  <a:lnTo>
                    <a:pt x="3741" y="339"/>
                  </a:lnTo>
                  <a:lnTo>
                    <a:pt x="3876" y="425"/>
                  </a:lnTo>
                  <a:lnTo>
                    <a:pt x="4006" y="517"/>
                  </a:lnTo>
                  <a:lnTo>
                    <a:pt x="4128" y="620"/>
                  </a:lnTo>
                  <a:lnTo>
                    <a:pt x="4243" y="728"/>
                  </a:lnTo>
                  <a:lnTo>
                    <a:pt x="4353" y="845"/>
                  </a:lnTo>
                  <a:lnTo>
                    <a:pt x="4454" y="967"/>
                  </a:lnTo>
                  <a:lnTo>
                    <a:pt x="4547" y="1097"/>
                  </a:lnTo>
                  <a:lnTo>
                    <a:pt x="4632" y="1232"/>
                  </a:lnTo>
                  <a:lnTo>
                    <a:pt x="4709" y="1372"/>
                  </a:lnTo>
                  <a:lnTo>
                    <a:pt x="4776" y="1518"/>
                  </a:lnTo>
                  <a:lnTo>
                    <a:pt x="4835" y="1669"/>
                  </a:lnTo>
                  <a:lnTo>
                    <a:pt x="4884" y="1826"/>
                  </a:lnTo>
                  <a:lnTo>
                    <a:pt x="4922" y="1986"/>
                  </a:lnTo>
                  <a:lnTo>
                    <a:pt x="4949" y="2148"/>
                  </a:lnTo>
                  <a:lnTo>
                    <a:pt x="4967" y="2315"/>
                  </a:lnTo>
                  <a:lnTo>
                    <a:pt x="4972" y="2486"/>
                  </a:lnTo>
                  <a:lnTo>
                    <a:pt x="4967" y="2655"/>
                  </a:lnTo>
                  <a:lnTo>
                    <a:pt x="4949" y="2823"/>
                  </a:lnTo>
                  <a:lnTo>
                    <a:pt x="4922" y="2987"/>
                  </a:lnTo>
                  <a:lnTo>
                    <a:pt x="4884" y="3147"/>
                  </a:lnTo>
                  <a:lnTo>
                    <a:pt x="4835" y="3303"/>
                  </a:lnTo>
                  <a:lnTo>
                    <a:pt x="4776" y="3455"/>
                  </a:lnTo>
                  <a:lnTo>
                    <a:pt x="4709" y="3600"/>
                  </a:lnTo>
                  <a:lnTo>
                    <a:pt x="4632" y="3741"/>
                  </a:lnTo>
                  <a:lnTo>
                    <a:pt x="4547" y="3876"/>
                  </a:lnTo>
                  <a:lnTo>
                    <a:pt x="4454" y="4005"/>
                  </a:lnTo>
                  <a:lnTo>
                    <a:pt x="4353" y="4128"/>
                  </a:lnTo>
                  <a:lnTo>
                    <a:pt x="4243" y="4245"/>
                  </a:lnTo>
                  <a:lnTo>
                    <a:pt x="4128" y="4353"/>
                  </a:lnTo>
                  <a:lnTo>
                    <a:pt x="4006" y="4454"/>
                  </a:lnTo>
                  <a:lnTo>
                    <a:pt x="3876" y="4547"/>
                  </a:lnTo>
                  <a:lnTo>
                    <a:pt x="3741" y="4634"/>
                  </a:lnTo>
                  <a:lnTo>
                    <a:pt x="3600" y="4709"/>
                  </a:lnTo>
                  <a:lnTo>
                    <a:pt x="3453" y="4778"/>
                  </a:lnTo>
                  <a:lnTo>
                    <a:pt x="3302" y="4835"/>
                  </a:lnTo>
                  <a:lnTo>
                    <a:pt x="3147" y="4884"/>
                  </a:lnTo>
                  <a:lnTo>
                    <a:pt x="2987" y="4922"/>
                  </a:lnTo>
                  <a:lnTo>
                    <a:pt x="2823" y="4949"/>
                  </a:lnTo>
                  <a:lnTo>
                    <a:pt x="2655" y="4967"/>
                  </a:lnTo>
                  <a:lnTo>
                    <a:pt x="2486" y="4972"/>
                  </a:lnTo>
                  <a:lnTo>
                    <a:pt x="2315" y="4967"/>
                  </a:lnTo>
                  <a:lnTo>
                    <a:pt x="2148" y="4949"/>
                  </a:lnTo>
                  <a:lnTo>
                    <a:pt x="1984" y="4922"/>
                  </a:lnTo>
                  <a:lnTo>
                    <a:pt x="1825" y="4884"/>
                  </a:lnTo>
                  <a:lnTo>
                    <a:pt x="1669" y="4835"/>
                  </a:lnTo>
                  <a:lnTo>
                    <a:pt x="1518" y="4778"/>
                  </a:lnTo>
                  <a:lnTo>
                    <a:pt x="1372" y="4709"/>
                  </a:lnTo>
                  <a:lnTo>
                    <a:pt x="1231" y="4634"/>
                  </a:lnTo>
                  <a:lnTo>
                    <a:pt x="1096" y="4547"/>
                  </a:lnTo>
                  <a:lnTo>
                    <a:pt x="967" y="4454"/>
                  </a:lnTo>
                  <a:lnTo>
                    <a:pt x="844" y="4353"/>
                  </a:lnTo>
                  <a:lnTo>
                    <a:pt x="727" y="4245"/>
                  </a:lnTo>
                  <a:lnTo>
                    <a:pt x="619" y="4128"/>
                  </a:lnTo>
                  <a:lnTo>
                    <a:pt x="517" y="4005"/>
                  </a:lnTo>
                  <a:lnTo>
                    <a:pt x="425" y="3876"/>
                  </a:lnTo>
                  <a:lnTo>
                    <a:pt x="339" y="3741"/>
                  </a:lnTo>
                  <a:lnTo>
                    <a:pt x="263" y="3600"/>
                  </a:lnTo>
                  <a:lnTo>
                    <a:pt x="195" y="3455"/>
                  </a:lnTo>
                  <a:lnTo>
                    <a:pt x="137" y="3303"/>
                  </a:lnTo>
                  <a:lnTo>
                    <a:pt x="88" y="3147"/>
                  </a:lnTo>
                  <a:lnTo>
                    <a:pt x="50" y="2987"/>
                  </a:lnTo>
                  <a:lnTo>
                    <a:pt x="22" y="2823"/>
                  </a:lnTo>
                  <a:lnTo>
                    <a:pt x="5" y="2655"/>
                  </a:lnTo>
                  <a:lnTo>
                    <a:pt x="0" y="2486"/>
                  </a:lnTo>
                  <a:lnTo>
                    <a:pt x="4" y="2344"/>
                  </a:lnTo>
                  <a:lnTo>
                    <a:pt x="14" y="2205"/>
                  </a:lnTo>
                  <a:lnTo>
                    <a:pt x="34" y="2069"/>
                  </a:lnTo>
                  <a:lnTo>
                    <a:pt x="61" y="1934"/>
                  </a:lnTo>
                  <a:lnTo>
                    <a:pt x="74" y="1896"/>
                  </a:lnTo>
                  <a:lnTo>
                    <a:pt x="96" y="1862"/>
                  </a:lnTo>
                  <a:lnTo>
                    <a:pt x="123" y="1831"/>
                  </a:lnTo>
                  <a:lnTo>
                    <a:pt x="155" y="1808"/>
                  </a:lnTo>
                  <a:lnTo>
                    <a:pt x="193" y="1791"/>
                  </a:lnTo>
                  <a:lnTo>
                    <a:pt x="231" y="1784"/>
                  </a:lnTo>
                  <a:lnTo>
                    <a:pt x="272" y="1784"/>
                  </a:lnTo>
                  <a:lnTo>
                    <a:pt x="312" y="1791"/>
                  </a:lnTo>
                  <a:lnTo>
                    <a:pt x="2486" y="2486"/>
                  </a:lnTo>
                  <a:lnTo>
                    <a:pt x="1834" y="299"/>
                  </a:lnTo>
                  <a:lnTo>
                    <a:pt x="1827" y="260"/>
                  </a:lnTo>
                  <a:lnTo>
                    <a:pt x="1827" y="220"/>
                  </a:lnTo>
                  <a:lnTo>
                    <a:pt x="1836" y="180"/>
                  </a:lnTo>
                  <a:lnTo>
                    <a:pt x="1852" y="144"/>
                  </a:lnTo>
                  <a:lnTo>
                    <a:pt x="1878" y="110"/>
                  </a:lnTo>
                  <a:lnTo>
                    <a:pt x="1908" y="85"/>
                  </a:lnTo>
                  <a:lnTo>
                    <a:pt x="1942" y="65"/>
                  </a:lnTo>
                  <a:lnTo>
                    <a:pt x="1980" y="53"/>
                  </a:lnTo>
                  <a:lnTo>
                    <a:pt x="2105" y="29"/>
                  </a:lnTo>
                  <a:lnTo>
                    <a:pt x="2229" y="13"/>
                  </a:lnTo>
                  <a:lnTo>
                    <a:pt x="2357" y="4"/>
                  </a:lnTo>
                  <a:lnTo>
                    <a:pt x="24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3" name="Freeform 452"/>
            <p:cNvSpPr>
              <a:spLocks/>
            </p:cNvSpPr>
            <p:nvPr/>
          </p:nvSpPr>
          <p:spPr bwMode="auto">
            <a:xfrm>
              <a:off x="8127" y="5431"/>
              <a:ext cx="1419" cy="1428"/>
            </a:xfrm>
            <a:custGeom>
              <a:avLst/>
              <a:gdLst>
                <a:gd name="T0" fmla="*/ 1843 w 2837"/>
                <a:gd name="T1" fmla="*/ 0 h 2855"/>
                <a:gd name="T2" fmla="*/ 1883 w 2837"/>
                <a:gd name="T3" fmla="*/ 4 h 2855"/>
                <a:gd name="T4" fmla="*/ 1921 w 2837"/>
                <a:gd name="T5" fmla="*/ 17 h 2855"/>
                <a:gd name="T6" fmla="*/ 1955 w 2837"/>
                <a:gd name="T7" fmla="*/ 36 h 2855"/>
                <a:gd name="T8" fmla="*/ 1984 w 2837"/>
                <a:gd name="T9" fmla="*/ 63 h 2855"/>
                <a:gd name="T10" fmla="*/ 2007 w 2837"/>
                <a:gd name="T11" fmla="*/ 96 h 2855"/>
                <a:gd name="T12" fmla="*/ 2023 w 2837"/>
                <a:gd name="T13" fmla="*/ 134 h 2855"/>
                <a:gd name="T14" fmla="*/ 2837 w 2837"/>
                <a:gd name="T15" fmla="*/ 2855 h 2855"/>
                <a:gd name="T16" fmla="*/ 128 w 2837"/>
                <a:gd name="T17" fmla="*/ 1989 h 2855"/>
                <a:gd name="T18" fmla="*/ 90 w 2837"/>
                <a:gd name="T19" fmla="*/ 1971 h 2855"/>
                <a:gd name="T20" fmla="*/ 56 w 2837"/>
                <a:gd name="T21" fmla="*/ 1946 h 2855"/>
                <a:gd name="T22" fmla="*/ 31 w 2837"/>
                <a:gd name="T23" fmla="*/ 1916 h 2855"/>
                <a:gd name="T24" fmla="*/ 11 w 2837"/>
                <a:gd name="T25" fmla="*/ 1880 h 2855"/>
                <a:gd name="T26" fmla="*/ 0 w 2837"/>
                <a:gd name="T27" fmla="*/ 1840 h 2855"/>
                <a:gd name="T28" fmla="*/ 0 w 2837"/>
                <a:gd name="T29" fmla="*/ 1799 h 2855"/>
                <a:gd name="T30" fmla="*/ 7 w 2837"/>
                <a:gd name="T31" fmla="*/ 1755 h 2855"/>
                <a:gd name="T32" fmla="*/ 63 w 2837"/>
                <a:gd name="T33" fmla="*/ 1601 h 2855"/>
                <a:gd name="T34" fmla="*/ 126 w 2837"/>
                <a:gd name="T35" fmla="*/ 1449 h 2855"/>
                <a:gd name="T36" fmla="*/ 200 w 2837"/>
                <a:gd name="T37" fmla="*/ 1304 h 2855"/>
                <a:gd name="T38" fmla="*/ 281 w 2837"/>
                <a:gd name="T39" fmla="*/ 1163 h 2855"/>
                <a:gd name="T40" fmla="*/ 369 w 2837"/>
                <a:gd name="T41" fmla="*/ 1028 h 2855"/>
                <a:gd name="T42" fmla="*/ 466 w 2837"/>
                <a:gd name="T43" fmla="*/ 899 h 2855"/>
                <a:gd name="T44" fmla="*/ 571 w 2837"/>
                <a:gd name="T45" fmla="*/ 776 h 2855"/>
                <a:gd name="T46" fmla="*/ 682 w 2837"/>
                <a:gd name="T47" fmla="*/ 661 h 2855"/>
                <a:gd name="T48" fmla="*/ 801 w 2837"/>
                <a:gd name="T49" fmla="*/ 551 h 2855"/>
                <a:gd name="T50" fmla="*/ 925 w 2837"/>
                <a:gd name="T51" fmla="*/ 449 h 2855"/>
                <a:gd name="T52" fmla="*/ 1055 w 2837"/>
                <a:gd name="T53" fmla="*/ 355 h 2855"/>
                <a:gd name="T54" fmla="*/ 1192 w 2837"/>
                <a:gd name="T55" fmla="*/ 269 h 2855"/>
                <a:gd name="T56" fmla="*/ 1334 w 2837"/>
                <a:gd name="T57" fmla="*/ 191 h 2855"/>
                <a:gd name="T58" fmla="*/ 1482 w 2837"/>
                <a:gd name="T59" fmla="*/ 121 h 2855"/>
                <a:gd name="T60" fmla="*/ 1635 w 2837"/>
                <a:gd name="T61" fmla="*/ 60 h 2855"/>
                <a:gd name="T62" fmla="*/ 1791 w 2837"/>
                <a:gd name="T63" fmla="*/ 8 h 2855"/>
                <a:gd name="T64" fmla="*/ 1818 w 2837"/>
                <a:gd name="T65" fmla="*/ 2 h 2855"/>
                <a:gd name="T66" fmla="*/ 1843 w 2837"/>
                <a:gd name="T67" fmla="*/ 0 h 2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37" h="2855">
                  <a:moveTo>
                    <a:pt x="1843" y="0"/>
                  </a:moveTo>
                  <a:lnTo>
                    <a:pt x="1883" y="4"/>
                  </a:lnTo>
                  <a:lnTo>
                    <a:pt x="1921" y="17"/>
                  </a:lnTo>
                  <a:lnTo>
                    <a:pt x="1955" y="36"/>
                  </a:lnTo>
                  <a:lnTo>
                    <a:pt x="1984" y="63"/>
                  </a:lnTo>
                  <a:lnTo>
                    <a:pt x="2007" y="96"/>
                  </a:lnTo>
                  <a:lnTo>
                    <a:pt x="2023" y="134"/>
                  </a:lnTo>
                  <a:lnTo>
                    <a:pt x="2837" y="2855"/>
                  </a:lnTo>
                  <a:lnTo>
                    <a:pt x="128" y="1989"/>
                  </a:lnTo>
                  <a:lnTo>
                    <a:pt x="90" y="1971"/>
                  </a:lnTo>
                  <a:lnTo>
                    <a:pt x="56" y="1946"/>
                  </a:lnTo>
                  <a:lnTo>
                    <a:pt x="31" y="1916"/>
                  </a:lnTo>
                  <a:lnTo>
                    <a:pt x="11" y="1880"/>
                  </a:lnTo>
                  <a:lnTo>
                    <a:pt x="0" y="1840"/>
                  </a:lnTo>
                  <a:lnTo>
                    <a:pt x="0" y="1799"/>
                  </a:lnTo>
                  <a:lnTo>
                    <a:pt x="7" y="1755"/>
                  </a:lnTo>
                  <a:lnTo>
                    <a:pt x="63" y="1601"/>
                  </a:lnTo>
                  <a:lnTo>
                    <a:pt x="126" y="1449"/>
                  </a:lnTo>
                  <a:lnTo>
                    <a:pt x="200" y="1304"/>
                  </a:lnTo>
                  <a:lnTo>
                    <a:pt x="281" y="1163"/>
                  </a:lnTo>
                  <a:lnTo>
                    <a:pt x="369" y="1028"/>
                  </a:lnTo>
                  <a:lnTo>
                    <a:pt x="466" y="899"/>
                  </a:lnTo>
                  <a:lnTo>
                    <a:pt x="571" y="776"/>
                  </a:lnTo>
                  <a:lnTo>
                    <a:pt x="682" y="661"/>
                  </a:lnTo>
                  <a:lnTo>
                    <a:pt x="801" y="551"/>
                  </a:lnTo>
                  <a:lnTo>
                    <a:pt x="925" y="449"/>
                  </a:lnTo>
                  <a:lnTo>
                    <a:pt x="1055" y="355"/>
                  </a:lnTo>
                  <a:lnTo>
                    <a:pt x="1192" y="269"/>
                  </a:lnTo>
                  <a:lnTo>
                    <a:pt x="1334" y="191"/>
                  </a:lnTo>
                  <a:lnTo>
                    <a:pt x="1482" y="121"/>
                  </a:lnTo>
                  <a:lnTo>
                    <a:pt x="1635" y="60"/>
                  </a:lnTo>
                  <a:lnTo>
                    <a:pt x="1791" y="8"/>
                  </a:lnTo>
                  <a:lnTo>
                    <a:pt x="1818" y="2"/>
                  </a:lnTo>
                  <a:lnTo>
                    <a:pt x="18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85" name="Group 514"/>
          <p:cNvGrpSpPr>
            <a:grpSpLocks noChangeAspect="1"/>
          </p:cNvGrpSpPr>
          <p:nvPr/>
        </p:nvGrpSpPr>
        <p:grpSpPr bwMode="auto">
          <a:xfrm>
            <a:off x="6278303" y="4419573"/>
            <a:ext cx="284171" cy="282326"/>
            <a:chOff x="1484" y="-5372"/>
            <a:chExt cx="2926" cy="2907"/>
          </a:xfrm>
          <a:solidFill>
            <a:schemeClr val="tx1">
              <a:lumMod val="65000"/>
              <a:lumOff val="35000"/>
            </a:schemeClr>
          </a:solidFill>
        </p:grpSpPr>
        <p:sp>
          <p:nvSpPr>
            <p:cNvPr id="1188" name="Freeform 516"/>
            <p:cNvSpPr>
              <a:spLocks noEditPoints="1"/>
            </p:cNvSpPr>
            <p:nvPr/>
          </p:nvSpPr>
          <p:spPr bwMode="auto">
            <a:xfrm>
              <a:off x="1484" y="-5372"/>
              <a:ext cx="1746" cy="1775"/>
            </a:xfrm>
            <a:custGeom>
              <a:avLst/>
              <a:gdLst>
                <a:gd name="T0" fmla="*/ 1688 w 3492"/>
                <a:gd name="T1" fmla="*/ 673 h 3549"/>
                <a:gd name="T2" fmla="*/ 1601 w 3492"/>
                <a:gd name="T3" fmla="*/ 760 h 3549"/>
                <a:gd name="T4" fmla="*/ 1581 w 3492"/>
                <a:gd name="T5" fmla="*/ 1665 h 3549"/>
                <a:gd name="T6" fmla="*/ 994 w 3492"/>
                <a:gd name="T7" fmla="*/ 2022 h 3549"/>
                <a:gd name="T8" fmla="*/ 956 w 3492"/>
                <a:gd name="T9" fmla="*/ 2125 h 3549"/>
                <a:gd name="T10" fmla="*/ 981 w 3492"/>
                <a:gd name="T11" fmla="*/ 2235 h 3549"/>
                <a:gd name="T12" fmla="*/ 1065 w 3492"/>
                <a:gd name="T13" fmla="*/ 2311 h 3549"/>
                <a:gd name="T14" fmla="*/ 1173 w 3492"/>
                <a:gd name="T15" fmla="*/ 2329 h 3549"/>
                <a:gd name="T16" fmla="*/ 1869 w 3492"/>
                <a:gd name="T17" fmla="*/ 1940 h 3549"/>
                <a:gd name="T18" fmla="*/ 1948 w 3492"/>
                <a:gd name="T19" fmla="*/ 1853 h 3549"/>
                <a:gd name="T20" fmla="*/ 1964 w 3492"/>
                <a:gd name="T21" fmla="*/ 846 h 3549"/>
                <a:gd name="T22" fmla="*/ 1922 w 3492"/>
                <a:gd name="T23" fmla="*/ 725 h 3549"/>
                <a:gd name="T24" fmla="*/ 1817 w 3492"/>
                <a:gd name="T25" fmla="*/ 659 h 3549"/>
                <a:gd name="T26" fmla="*/ 1909 w 3492"/>
                <a:gd name="T27" fmla="*/ 6 h 3549"/>
                <a:gd name="T28" fmla="*/ 2303 w 3492"/>
                <a:gd name="T29" fmla="*/ 82 h 3549"/>
                <a:gd name="T30" fmla="*/ 2660 w 3492"/>
                <a:gd name="T31" fmla="*/ 240 h 3549"/>
                <a:gd name="T32" fmla="*/ 2971 w 3492"/>
                <a:gd name="T33" fmla="*/ 469 h 3549"/>
                <a:gd name="T34" fmla="*/ 3224 w 3492"/>
                <a:gd name="T35" fmla="*/ 759 h 3549"/>
                <a:gd name="T36" fmla="*/ 3411 w 3492"/>
                <a:gd name="T37" fmla="*/ 1100 h 3549"/>
                <a:gd name="T38" fmla="*/ 3453 w 3492"/>
                <a:gd name="T39" fmla="*/ 1356 h 3549"/>
                <a:gd name="T40" fmla="*/ 3361 w 3492"/>
                <a:gd name="T41" fmla="*/ 1368 h 3549"/>
                <a:gd name="T42" fmla="*/ 3292 w 3492"/>
                <a:gd name="T43" fmla="*/ 1379 h 3549"/>
                <a:gd name="T44" fmla="*/ 3212 w 3492"/>
                <a:gd name="T45" fmla="*/ 1389 h 3549"/>
                <a:gd name="T46" fmla="*/ 3095 w 3492"/>
                <a:gd name="T47" fmla="*/ 1407 h 3549"/>
                <a:gd name="T48" fmla="*/ 2907 w 3492"/>
                <a:gd name="T49" fmla="*/ 1434 h 3549"/>
                <a:gd name="T50" fmla="*/ 2697 w 3492"/>
                <a:gd name="T51" fmla="*/ 1482 h 3549"/>
                <a:gd name="T52" fmla="*/ 2541 w 3492"/>
                <a:gd name="T53" fmla="*/ 1594 h 3549"/>
                <a:gd name="T54" fmla="*/ 2442 w 3492"/>
                <a:gd name="T55" fmla="*/ 1761 h 3549"/>
                <a:gd name="T56" fmla="*/ 2417 w 3492"/>
                <a:gd name="T57" fmla="*/ 1952 h 3549"/>
                <a:gd name="T58" fmla="*/ 2472 w 3492"/>
                <a:gd name="T59" fmla="*/ 2139 h 3549"/>
                <a:gd name="T60" fmla="*/ 2837 w 3492"/>
                <a:gd name="T61" fmla="*/ 2947 h 3549"/>
                <a:gd name="T62" fmla="*/ 2795 w 3492"/>
                <a:gd name="T63" fmla="*/ 3059 h 3549"/>
                <a:gd name="T64" fmla="*/ 2736 w 3492"/>
                <a:gd name="T65" fmla="*/ 3212 h 3549"/>
                <a:gd name="T66" fmla="*/ 2499 w 3492"/>
                <a:gd name="T67" fmla="*/ 3393 h 3549"/>
                <a:gd name="T68" fmla="*/ 2149 w 3492"/>
                <a:gd name="T69" fmla="*/ 3508 h 3549"/>
                <a:gd name="T70" fmla="*/ 1773 w 3492"/>
                <a:gd name="T71" fmla="*/ 3549 h 3549"/>
                <a:gd name="T72" fmla="*/ 1366 w 3492"/>
                <a:gd name="T73" fmla="*/ 3501 h 3549"/>
                <a:gd name="T74" fmla="*/ 994 w 3492"/>
                <a:gd name="T75" fmla="*/ 3368 h 3549"/>
                <a:gd name="T76" fmla="*/ 664 w 3492"/>
                <a:gd name="T77" fmla="*/ 3158 h 3549"/>
                <a:gd name="T78" fmla="*/ 390 w 3492"/>
                <a:gd name="T79" fmla="*/ 2883 h 3549"/>
                <a:gd name="T80" fmla="*/ 181 w 3492"/>
                <a:gd name="T81" fmla="*/ 2555 h 3549"/>
                <a:gd name="T82" fmla="*/ 46 w 3492"/>
                <a:gd name="T83" fmla="*/ 2181 h 3549"/>
                <a:gd name="T84" fmla="*/ 0 w 3492"/>
                <a:gd name="T85" fmla="*/ 1775 h 3549"/>
                <a:gd name="T86" fmla="*/ 46 w 3492"/>
                <a:gd name="T87" fmla="*/ 1368 h 3549"/>
                <a:gd name="T88" fmla="*/ 181 w 3492"/>
                <a:gd name="T89" fmla="*/ 995 h 3549"/>
                <a:gd name="T90" fmla="*/ 390 w 3492"/>
                <a:gd name="T91" fmla="*/ 666 h 3549"/>
                <a:gd name="T92" fmla="*/ 664 w 3492"/>
                <a:gd name="T93" fmla="*/ 391 h 3549"/>
                <a:gd name="T94" fmla="*/ 994 w 3492"/>
                <a:gd name="T95" fmla="*/ 181 h 3549"/>
                <a:gd name="T96" fmla="*/ 1366 w 3492"/>
                <a:gd name="T97" fmla="*/ 48 h 3549"/>
                <a:gd name="T98" fmla="*/ 1773 w 3492"/>
                <a:gd name="T99" fmla="*/ 0 h 3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92" h="3549">
                  <a:moveTo>
                    <a:pt x="1773" y="654"/>
                  </a:moveTo>
                  <a:lnTo>
                    <a:pt x="1728" y="659"/>
                  </a:lnTo>
                  <a:lnTo>
                    <a:pt x="1688" y="673"/>
                  </a:lnTo>
                  <a:lnTo>
                    <a:pt x="1652" y="695"/>
                  </a:lnTo>
                  <a:lnTo>
                    <a:pt x="1622" y="725"/>
                  </a:lnTo>
                  <a:lnTo>
                    <a:pt x="1601" y="760"/>
                  </a:lnTo>
                  <a:lnTo>
                    <a:pt x="1585" y="801"/>
                  </a:lnTo>
                  <a:lnTo>
                    <a:pt x="1581" y="846"/>
                  </a:lnTo>
                  <a:lnTo>
                    <a:pt x="1581" y="1665"/>
                  </a:lnTo>
                  <a:lnTo>
                    <a:pt x="1052" y="1972"/>
                  </a:lnTo>
                  <a:lnTo>
                    <a:pt x="1020" y="1995"/>
                  </a:lnTo>
                  <a:lnTo>
                    <a:pt x="994" y="2022"/>
                  </a:lnTo>
                  <a:lnTo>
                    <a:pt x="976" y="2054"/>
                  </a:lnTo>
                  <a:lnTo>
                    <a:pt x="962" y="2089"/>
                  </a:lnTo>
                  <a:lnTo>
                    <a:pt x="956" y="2125"/>
                  </a:lnTo>
                  <a:lnTo>
                    <a:pt x="958" y="2162"/>
                  </a:lnTo>
                  <a:lnTo>
                    <a:pt x="965" y="2199"/>
                  </a:lnTo>
                  <a:lnTo>
                    <a:pt x="981" y="2235"/>
                  </a:lnTo>
                  <a:lnTo>
                    <a:pt x="1004" y="2265"/>
                  </a:lnTo>
                  <a:lnTo>
                    <a:pt x="1033" y="2292"/>
                  </a:lnTo>
                  <a:lnTo>
                    <a:pt x="1065" y="2311"/>
                  </a:lnTo>
                  <a:lnTo>
                    <a:pt x="1098" y="2324"/>
                  </a:lnTo>
                  <a:lnTo>
                    <a:pt x="1136" y="2329"/>
                  </a:lnTo>
                  <a:lnTo>
                    <a:pt x="1173" y="2329"/>
                  </a:lnTo>
                  <a:lnTo>
                    <a:pt x="1208" y="2320"/>
                  </a:lnTo>
                  <a:lnTo>
                    <a:pt x="1244" y="2304"/>
                  </a:lnTo>
                  <a:lnTo>
                    <a:pt x="1869" y="1940"/>
                  </a:lnTo>
                  <a:lnTo>
                    <a:pt x="1901" y="1917"/>
                  </a:lnTo>
                  <a:lnTo>
                    <a:pt x="1927" y="1887"/>
                  </a:lnTo>
                  <a:lnTo>
                    <a:pt x="1948" y="1853"/>
                  </a:lnTo>
                  <a:lnTo>
                    <a:pt x="1961" y="1816"/>
                  </a:lnTo>
                  <a:lnTo>
                    <a:pt x="1964" y="1775"/>
                  </a:lnTo>
                  <a:lnTo>
                    <a:pt x="1964" y="846"/>
                  </a:lnTo>
                  <a:lnTo>
                    <a:pt x="1959" y="801"/>
                  </a:lnTo>
                  <a:lnTo>
                    <a:pt x="1945" y="760"/>
                  </a:lnTo>
                  <a:lnTo>
                    <a:pt x="1922" y="725"/>
                  </a:lnTo>
                  <a:lnTo>
                    <a:pt x="1892" y="695"/>
                  </a:lnTo>
                  <a:lnTo>
                    <a:pt x="1856" y="673"/>
                  </a:lnTo>
                  <a:lnTo>
                    <a:pt x="1817" y="659"/>
                  </a:lnTo>
                  <a:lnTo>
                    <a:pt x="1773" y="654"/>
                  </a:lnTo>
                  <a:close/>
                  <a:moveTo>
                    <a:pt x="1773" y="0"/>
                  </a:moveTo>
                  <a:lnTo>
                    <a:pt x="1909" y="6"/>
                  </a:lnTo>
                  <a:lnTo>
                    <a:pt x="2044" y="22"/>
                  </a:lnTo>
                  <a:lnTo>
                    <a:pt x="2176" y="46"/>
                  </a:lnTo>
                  <a:lnTo>
                    <a:pt x="2303" y="82"/>
                  </a:lnTo>
                  <a:lnTo>
                    <a:pt x="2426" y="126"/>
                  </a:lnTo>
                  <a:lnTo>
                    <a:pt x="2545" y="178"/>
                  </a:lnTo>
                  <a:lnTo>
                    <a:pt x="2660" y="240"/>
                  </a:lnTo>
                  <a:lnTo>
                    <a:pt x="2768" y="309"/>
                  </a:lnTo>
                  <a:lnTo>
                    <a:pt x="2873" y="386"/>
                  </a:lnTo>
                  <a:lnTo>
                    <a:pt x="2971" y="469"/>
                  </a:lnTo>
                  <a:lnTo>
                    <a:pt x="3063" y="560"/>
                  </a:lnTo>
                  <a:lnTo>
                    <a:pt x="3146" y="656"/>
                  </a:lnTo>
                  <a:lnTo>
                    <a:pt x="3224" y="759"/>
                  </a:lnTo>
                  <a:lnTo>
                    <a:pt x="3295" y="867"/>
                  </a:lnTo>
                  <a:lnTo>
                    <a:pt x="3357" y="981"/>
                  </a:lnTo>
                  <a:lnTo>
                    <a:pt x="3411" y="1100"/>
                  </a:lnTo>
                  <a:lnTo>
                    <a:pt x="3457" y="1222"/>
                  </a:lnTo>
                  <a:lnTo>
                    <a:pt x="3492" y="1350"/>
                  </a:lnTo>
                  <a:lnTo>
                    <a:pt x="3453" y="1356"/>
                  </a:lnTo>
                  <a:lnTo>
                    <a:pt x="3418" y="1361"/>
                  </a:lnTo>
                  <a:lnTo>
                    <a:pt x="3388" y="1364"/>
                  </a:lnTo>
                  <a:lnTo>
                    <a:pt x="3361" y="1368"/>
                  </a:lnTo>
                  <a:lnTo>
                    <a:pt x="3336" y="1372"/>
                  </a:lnTo>
                  <a:lnTo>
                    <a:pt x="3315" y="1375"/>
                  </a:lnTo>
                  <a:lnTo>
                    <a:pt x="3292" y="1379"/>
                  </a:lnTo>
                  <a:lnTo>
                    <a:pt x="3267" y="1382"/>
                  </a:lnTo>
                  <a:lnTo>
                    <a:pt x="3242" y="1386"/>
                  </a:lnTo>
                  <a:lnTo>
                    <a:pt x="3212" y="1389"/>
                  </a:lnTo>
                  <a:lnTo>
                    <a:pt x="3178" y="1395"/>
                  </a:lnTo>
                  <a:lnTo>
                    <a:pt x="3141" y="1400"/>
                  </a:lnTo>
                  <a:lnTo>
                    <a:pt x="3095" y="1407"/>
                  </a:lnTo>
                  <a:lnTo>
                    <a:pt x="3042" y="1414"/>
                  </a:lnTo>
                  <a:lnTo>
                    <a:pt x="2979" y="1423"/>
                  </a:lnTo>
                  <a:lnTo>
                    <a:pt x="2907" y="1434"/>
                  </a:lnTo>
                  <a:lnTo>
                    <a:pt x="2823" y="1446"/>
                  </a:lnTo>
                  <a:lnTo>
                    <a:pt x="2759" y="1459"/>
                  </a:lnTo>
                  <a:lnTo>
                    <a:pt x="2697" y="1482"/>
                  </a:lnTo>
                  <a:lnTo>
                    <a:pt x="2641" y="1512"/>
                  </a:lnTo>
                  <a:lnTo>
                    <a:pt x="2587" y="1549"/>
                  </a:lnTo>
                  <a:lnTo>
                    <a:pt x="2541" y="1594"/>
                  </a:lnTo>
                  <a:lnTo>
                    <a:pt x="2500" y="1645"/>
                  </a:lnTo>
                  <a:lnTo>
                    <a:pt x="2467" y="1700"/>
                  </a:lnTo>
                  <a:lnTo>
                    <a:pt x="2442" y="1761"/>
                  </a:lnTo>
                  <a:lnTo>
                    <a:pt x="2424" y="1824"/>
                  </a:lnTo>
                  <a:lnTo>
                    <a:pt x="2417" y="1888"/>
                  </a:lnTo>
                  <a:lnTo>
                    <a:pt x="2417" y="1952"/>
                  </a:lnTo>
                  <a:lnTo>
                    <a:pt x="2426" y="2016"/>
                  </a:lnTo>
                  <a:lnTo>
                    <a:pt x="2445" y="2078"/>
                  </a:lnTo>
                  <a:lnTo>
                    <a:pt x="2472" y="2139"/>
                  </a:lnTo>
                  <a:lnTo>
                    <a:pt x="2864" y="2876"/>
                  </a:lnTo>
                  <a:lnTo>
                    <a:pt x="2852" y="2912"/>
                  </a:lnTo>
                  <a:lnTo>
                    <a:pt x="2837" y="2947"/>
                  </a:lnTo>
                  <a:lnTo>
                    <a:pt x="2823" y="2983"/>
                  </a:lnTo>
                  <a:lnTo>
                    <a:pt x="2809" y="3020"/>
                  </a:lnTo>
                  <a:lnTo>
                    <a:pt x="2795" y="3059"/>
                  </a:lnTo>
                  <a:lnTo>
                    <a:pt x="2777" y="3103"/>
                  </a:lnTo>
                  <a:lnTo>
                    <a:pt x="2758" y="3155"/>
                  </a:lnTo>
                  <a:lnTo>
                    <a:pt x="2736" y="3212"/>
                  </a:lnTo>
                  <a:lnTo>
                    <a:pt x="2712" y="3277"/>
                  </a:lnTo>
                  <a:lnTo>
                    <a:pt x="2607" y="3340"/>
                  </a:lnTo>
                  <a:lnTo>
                    <a:pt x="2499" y="3393"/>
                  </a:lnTo>
                  <a:lnTo>
                    <a:pt x="2385" y="3439"/>
                  </a:lnTo>
                  <a:lnTo>
                    <a:pt x="2270" y="3478"/>
                  </a:lnTo>
                  <a:lnTo>
                    <a:pt x="2149" y="3508"/>
                  </a:lnTo>
                  <a:lnTo>
                    <a:pt x="2027" y="3530"/>
                  </a:lnTo>
                  <a:lnTo>
                    <a:pt x="1901" y="3544"/>
                  </a:lnTo>
                  <a:lnTo>
                    <a:pt x="1773" y="3549"/>
                  </a:lnTo>
                  <a:lnTo>
                    <a:pt x="1634" y="3544"/>
                  </a:lnTo>
                  <a:lnTo>
                    <a:pt x="1498" y="3528"/>
                  </a:lnTo>
                  <a:lnTo>
                    <a:pt x="1366" y="3501"/>
                  </a:lnTo>
                  <a:lnTo>
                    <a:pt x="1239" y="3466"/>
                  </a:lnTo>
                  <a:lnTo>
                    <a:pt x="1113" y="3421"/>
                  </a:lnTo>
                  <a:lnTo>
                    <a:pt x="994" y="3368"/>
                  </a:lnTo>
                  <a:lnTo>
                    <a:pt x="878" y="3306"/>
                  </a:lnTo>
                  <a:lnTo>
                    <a:pt x="768" y="3237"/>
                  </a:lnTo>
                  <a:lnTo>
                    <a:pt x="664" y="3158"/>
                  </a:lnTo>
                  <a:lnTo>
                    <a:pt x="566" y="3073"/>
                  </a:lnTo>
                  <a:lnTo>
                    <a:pt x="474" y="2981"/>
                  </a:lnTo>
                  <a:lnTo>
                    <a:pt x="390" y="2883"/>
                  </a:lnTo>
                  <a:lnTo>
                    <a:pt x="312" y="2778"/>
                  </a:lnTo>
                  <a:lnTo>
                    <a:pt x="243" y="2670"/>
                  </a:lnTo>
                  <a:lnTo>
                    <a:pt x="181" y="2555"/>
                  </a:lnTo>
                  <a:lnTo>
                    <a:pt x="128" y="2434"/>
                  </a:lnTo>
                  <a:lnTo>
                    <a:pt x="82" y="2309"/>
                  </a:lnTo>
                  <a:lnTo>
                    <a:pt x="46" y="2181"/>
                  </a:lnTo>
                  <a:lnTo>
                    <a:pt x="21" y="2048"/>
                  </a:lnTo>
                  <a:lnTo>
                    <a:pt x="5" y="1913"/>
                  </a:lnTo>
                  <a:lnTo>
                    <a:pt x="0" y="1775"/>
                  </a:lnTo>
                  <a:lnTo>
                    <a:pt x="5" y="1636"/>
                  </a:lnTo>
                  <a:lnTo>
                    <a:pt x="21" y="1501"/>
                  </a:lnTo>
                  <a:lnTo>
                    <a:pt x="46" y="1368"/>
                  </a:lnTo>
                  <a:lnTo>
                    <a:pt x="82" y="1240"/>
                  </a:lnTo>
                  <a:lnTo>
                    <a:pt x="128" y="1116"/>
                  </a:lnTo>
                  <a:lnTo>
                    <a:pt x="181" y="995"/>
                  </a:lnTo>
                  <a:lnTo>
                    <a:pt x="243" y="879"/>
                  </a:lnTo>
                  <a:lnTo>
                    <a:pt x="312" y="769"/>
                  </a:lnTo>
                  <a:lnTo>
                    <a:pt x="390" y="666"/>
                  </a:lnTo>
                  <a:lnTo>
                    <a:pt x="474" y="567"/>
                  </a:lnTo>
                  <a:lnTo>
                    <a:pt x="566" y="476"/>
                  </a:lnTo>
                  <a:lnTo>
                    <a:pt x="664" y="391"/>
                  </a:lnTo>
                  <a:lnTo>
                    <a:pt x="768" y="313"/>
                  </a:lnTo>
                  <a:lnTo>
                    <a:pt x="878" y="244"/>
                  </a:lnTo>
                  <a:lnTo>
                    <a:pt x="994" y="181"/>
                  </a:lnTo>
                  <a:lnTo>
                    <a:pt x="1113" y="128"/>
                  </a:lnTo>
                  <a:lnTo>
                    <a:pt x="1239" y="84"/>
                  </a:lnTo>
                  <a:lnTo>
                    <a:pt x="1366" y="48"/>
                  </a:lnTo>
                  <a:lnTo>
                    <a:pt x="1498" y="22"/>
                  </a:lnTo>
                  <a:lnTo>
                    <a:pt x="1634" y="6"/>
                  </a:lnTo>
                  <a:lnTo>
                    <a:pt x="17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9" name="Freeform 517"/>
            <p:cNvSpPr>
              <a:spLocks/>
            </p:cNvSpPr>
            <p:nvPr/>
          </p:nvSpPr>
          <p:spPr bwMode="auto">
            <a:xfrm>
              <a:off x="3522" y="-5053"/>
              <a:ext cx="481" cy="481"/>
            </a:xfrm>
            <a:custGeom>
              <a:avLst/>
              <a:gdLst>
                <a:gd name="T0" fmla="*/ 463 w 962"/>
                <a:gd name="T1" fmla="*/ 0 h 963"/>
                <a:gd name="T2" fmla="*/ 527 w 962"/>
                <a:gd name="T3" fmla="*/ 2 h 963"/>
                <a:gd name="T4" fmla="*/ 589 w 962"/>
                <a:gd name="T5" fmla="*/ 12 h 963"/>
                <a:gd name="T6" fmla="*/ 653 w 962"/>
                <a:gd name="T7" fmla="*/ 30 h 963"/>
                <a:gd name="T8" fmla="*/ 712 w 962"/>
                <a:gd name="T9" fmla="*/ 59 h 963"/>
                <a:gd name="T10" fmla="*/ 767 w 962"/>
                <a:gd name="T11" fmla="*/ 92 h 963"/>
                <a:gd name="T12" fmla="*/ 815 w 962"/>
                <a:gd name="T13" fmla="*/ 133 h 963"/>
                <a:gd name="T14" fmla="*/ 855 w 962"/>
                <a:gd name="T15" fmla="*/ 179 h 963"/>
                <a:gd name="T16" fmla="*/ 891 w 962"/>
                <a:gd name="T17" fmla="*/ 229 h 963"/>
                <a:gd name="T18" fmla="*/ 919 w 962"/>
                <a:gd name="T19" fmla="*/ 284 h 963"/>
                <a:gd name="T20" fmla="*/ 942 w 962"/>
                <a:gd name="T21" fmla="*/ 343 h 963"/>
                <a:gd name="T22" fmla="*/ 957 w 962"/>
                <a:gd name="T23" fmla="*/ 401 h 963"/>
                <a:gd name="T24" fmla="*/ 962 w 962"/>
                <a:gd name="T25" fmla="*/ 464 h 963"/>
                <a:gd name="T26" fmla="*/ 960 w 962"/>
                <a:gd name="T27" fmla="*/ 527 h 963"/>
                <a:gd name="T28" fmla="*/ 950 w 962"/>
                <a:gd name="T29" fmla="*/ 590 h 963"/>
                <a:gd name="T30" fmla="*/ 930 w 962"/>
                <a:gd name="T31" fmla="*/ 654 h 963"/>
                <a:gd name="T32" fmla="*/ 903 w 962"/>
                <a:gd name="T33" fmla="*/ 712 h 963"/>
                <a:gd name="T34" fmla="*/ 868 w 962"/>
                <a:gd name="T35" fmla="*/ 767 h 963"/>
                <a:gd name="T36" fmla="*/ 829 w 962"/>
                <a:gd name="T37" fmla="*/ 815 h 963"/>
                <a:gd name="T38" fmla="*/ 783 w 962"/>
                <a:gd name="T39" fmla="*/ 856 h 963"/>
                <a:gd name="T40" fmla="*/ 731 w 962"/>
                <a:gd name="T41" fmla="*/ 892 h 963"/>
                <a:gd name="T42" fmla="*/ 676 w 962"/>
                <a:gd name="T43" fmla="*/ 920 h 963"/>
                <a:gd name="T44" fmla="*/ 619 w 962"/>
                <a:gd name="T45" fmla="*/ 943 h 963"/>
                <a:gd name="T46" fmla="*/ 559 w 962"/>
                <a:gd name="T47" fmla="*/ 956 h 963"/>
                <a:gd name="T48" fmla="*/ 497 w 962"/>
                <a:gd name="T49" fmla="*/ 963 h 963"/>
                <a:gd name="T50" fmla="*/ 435 w 962"/>
                <a:gd name="T51" fmla="*/ 961 h 963"/>
                <a:gd name="T52" fmla="*/ 371 w 962"/>
                <a:gd name="T53" fmla="*/ 950 h 963"/>
                <a:gd name="T54" fmla="*/ 309 w 962"/>
                <a:gd name="T55" fmla="*/ 931 h 963"/>
                <a:gd name="T56" fmla="*/ 250 w 962"/>
                <a:gd name="T57" fmla="*/ 904 h 963"/>
                <a:gd name="T58" fmla="*/ 195 w 962"/>
                <a:gd name="T59" fmla="*/ 869 h 963"/>
                <a:gd name="T60" fmla="*/ 147 w 962"/>
                <a:gd name="T61" fmla="*/ 829 h 963"/>
                <a:gd name="T62" fmla="*/ 105 w 962"/>
                <a:gd name="T63" fmla="*/ 783 h 963"/>
                <a:gd name="T64" fmla="*/ 69 w 962"/>
                <a:gd name="T65" fmla="*/ 732 h 963"/>
                <a:gd name="T66" fmla="*/ 41 w 962"/>
                <a:gd name="T67" fmla="*/ 678 h 963"/>
                <a:gd name="T68" fmla="*/ 20 w 962"/>
                <a:gd name="T69" fmla="*/ 620 h 963"/>
                <a:gd name="T70" fmla="*/ 5 w 962"/>
                <a:gd name="T71" fmla="*/ 559 h 963"/>
                <a:gd name="T72" fmla="*/ 0 w 962"/>
                <a:gd name="T73" fmla="*/ 497 h 963"/>
                <a:gd name="T74" fmla="*/ 2 w 962"/>
                <a:gd name="T75" fmla="*/ 435 h 963"/>
                <a:gd name="T76" fmla="*/ 13 w 962"/>
                <a:gd name="T77" fmla="*/ 371 h 963"/>
                <a:gd name="T78" fmla="*/ 30 w 962"/>
                <a:gd name="T79" fmla="*/ 309 h 963"/>
                <a:gd name="T80" fmla="*/ 59 w 962"/>
                <a:gd name="T81" fmla="*/ 249 h 963"/>
                <a:gd name="T82" fmla="*/ 92 w 962"/>
                <a:gd name="T83" fmla="*/ 195 h 963"/>
                <a:gd name="T84" fmla="*/ 133 w 962"/>
                <a:gd name="T85" fmla="*/ 147 h 963"/>
                <a:gd name="T86" fmla="*/ 179 w 962"/>
                <a:gd name="T87" fmla="*/ 105 h 963"/>
                <a:gd name="T88" fmla="*/ 229 w 962"/>
                <a:gd name="T89" fmla="*/ 69 h 963"/>
                <a:gd name="T90" fmla="*/ 284 w 962"/>
                <a:gd name="T91" fmla="*/ 41 h 963"/>
                <a:gd name="T92" fmla="*/ 343 w 962"/>
                <a:gd name="T93" fmla="*/ 19 h 963"/>
                <a:gd name="T94" fmla="*/ 403 w 962"/>
                <a:gd name="T95" fmla="*/ 5 h 963"/>
                <a:gd name="T96" fmla="*/ 463 w 962"/>
                <a:gd name="T97" fmla="*/ 0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2" h="963">
                  <a:moveTo>
                    <a:pt x="463" y="0"/>
                  </a:moveTo>
                  <a:lnTo>
                    <a:pt x="527" y="2"/>
                  </a:lnTo>
                  <a:lnTo>
                    <a:pt x="589" y="12"/>
                  </a:lnTo>
                  <a:lnTo>
                    <a:pt x="653" y="30"/>
                  </a:lnTo>
                  <a:lnTo>
                    <a:pt x="712" y="59"/>
                  </a:lnTo>
                  <a:lnTo>
                    <a:pt x="767" y="92"/>
                  </a:lnTo>
                  <a:lnTo>
                    <a:pt x="815" y="133"/>
                  </a:lnTo>
                  <a:lnTo>
                    <a:pt x="855" y="179"/>
                  </a:lnTo>
                  <a:lnTo>
                    <a:pt x="891" y="229"/>
                  </a:lnTo>
                  <a:lnTo>
                    <a:pt x="919" y="284"/>
                  </a:lnTo>
                  <a:lnTo>
                    <a:pt x="942" y="343"/>
                  </a:lnTo>
                  <a:lnTo>
                    <a:pt x="957" y="401"/>
                  </a:lnTo>
                  <a:lnTo>
                    <a:pt x="962" y="464"/>
                  </a:lnTo>
                  <a:lnTo>
                    <a:pt x="960" y="527"/>
                  </a:lnTo>
                  <a:lnTo>
                    <a:pt x="950" y="590"/>
                  </a:lnTo>
                  <a:lnTo>
                    <a:pt x="930" y="654"/>
                  </a:lnTo>
                  <a:lnTo>
                    <a:pt x="903" y="712"/>
                  </a:lnTo>
                  <a:lnTo>
                    <a:pt x="868" y="767"/>
                  </a:lnTo>
                  <a:lnTo>
                    <a:pt x="829" y="815"/>
                  </a:lnTo>
                  <a:lnTo>
                    <a:pt x="783" y="856"/>
                  </a:lnTo>
                  <a:lnTo>
                    <a:pt x="731" y="892"/>
                  </a:lnTo>
                  <a:lnTo>
                    <a:pt x="676" y="920"/>
                  </a:lnTo>
                  <a:lnTo>
                    <a:pt x="619" y="943"/>
                  </a:lnTo>
                  <a:lnTo>
                    <a:pt x="559" y="956"/>
                  </a:lnTo>
                  <a:lnTo>
                    <a:pt x="497" y="963"/>
                  </a:lnTo>
                  <a:lnTo>
                    <a:pt x="435" y="961"/>
                  </a:lnTo>
                  <a:lnTo>
                    <a:pt x="371" y="950"/>
                  </a:lnTo>
                  <a:lnTo>
                    <a:pt x="309" y="931"/>
                  </a:lnTo>
                  <a:lnTo>
                    <a:pt x="250" y="904"/>
                  </a:lnTo>
                  <a:lnTo>
                    <a:pt x="195" y="869"/>
                  </a:lnTo>
                  <a:lnTo>
                    <a:pt x="147" y="829"/>
                  </a:lnTo>
                  <a:lnTo>
                    <a:pt x="105" y="783"/>
                  </a:lnTo>
                  <a:lnTo>
                    <a:pt x="69" y="732"/>
                  </a:lnTo>
                  <a:lnTo>
                    <a:pt x="41" y="678"/>
                  </a:lnTo>
                  <a:lnTo>
                    <a:pt x="20" y="620"/>
                  </a:lnTo>
                  <a:lnTo>
                    <a:pt x="5" y="559"/>
                  </a:lnTo>
                  <a:lnTo>
                    <a:pt x="0" y="497"/>
                  </a:lnTo>
                  <a:lnTo>
                    <a:pt x="2" y="435"/>
                  </a:lnTo>
                  <a:lnTo>
                    <a:pt x="13" y="371"/>
                  </a:lnTo>
                  <a:lnTo>
                    <a:pt x="30" y="309"/>
                  </a:lnTo>
                  <a:lnTo>
                    <a:pt x="59" y="249"/>
                  </a:lnTo>
                  <a:lnTo>
                    <a:pt x="92" y="195"/>
                  </a:lnTo>
                  <a:lnTo>
                    <a:pt x="133" y="147"/>
                  </a:lnTo>
                  <a:lnTo>
                    <a:pt x="179" y="105"/>
                  </a:lnTo>
                  <a:lnTo>
                    <a:pt x="229" y="69"/>
                  </a:lnTo>
                  <a:lnTo>
                    <a:pt x="284" y="41"/>
                  </a:lnTo>
                  <a:lnTo>
                    <a:pt x="343" y="19"/>
                  </a:lnTo>
                  <a:lnTo>
                    <a:pt x="403" y="5"/>
                  </a:lnTo>
                  <a:lnTo>
                    <a:pt x="4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0" name="Freeform 518"/>
            <p:cNvSpPr>
              <a:spLocks noEditPoints="1"/>
            </p:cNvSpPr>
            <p:nvPr/>
          </p:nvSpPr>
          <p:spPr bwMode="auto">
            <a:xfrm>
              <a:off x="2564" y="-4589"/>
              <a:ext cx="1846" cy="2124"/>
            </a:xfrm>
            <a:custGeom>
              <a:avLst/>
              <a:gdLst>
                <a:gd name="T0" fmla="*/ 2747 w 3692"/>
                <a:gd name="T1" fmla="*/ 1887 h 4249"/>
                <a:gd name="T2" fmla="*/ 1224 w 3692"/>
                <a:gd name="T3" fmla="*/ 670 h 4249"/>
                <a:gd name="T4" fmla="*/ 1261 w 3692"/>
                <a:gd name="T5" fmla="*/ 572 h 4249"/>
                <a:gd name="T6" fmla="*/ 1279 w 3692"/>
                <a:gd name="T7" fmla="*/ 526 h 4249"/>
                <a:gd name="T8" fmla="*/ 1748 w 3692"/>
                <a:gd name="T9" fmla="*/ 11 h 4249"/>
                <a:gd name="T10" fmla="*/ 2404 w 3692"/>
                <a:gd name="T11" fmla="*/ 263 h 4249"/>
                <a:gd name="T12" fmla="*/ 2553 w 3692"/>
                <a:gd name="T13" fmla="*/ 458 h 4249"/>
                <a:gd name="T14" fmla="*/ 2401 w 3692"/>
                <a:gd name="T15" fmla="*/ 1036 h 4249"/>
                <a:gd name="T16" fmla="*/ 2362 w 3692"/>
                <a:gd name="T17" fmla="*/ 1251 h 4249"/>
                <a:gd name="T18" fmla="*/ 2615 w 3692"/>
                <a:gd name="T19" fmla="*/ 1316 h 4249"/>
                <a:gd name="T20" fmla="*/ 2885 w 3692"/>
                <a:gd name="T21" fmla="*/ 1386 h 4249"/>
                <a:gd name="T22" fmla="*/ 3050 w 3692"/>
                <a:gd name="T23" fmla="*/ 1432 h 4249"/>
                <a:gd name="T24" fmla="*/ 3171 w 3692"/>
                <a:gd name="T25" fmla="*/ 1601 h 4249"/>
                <a:gd name="T26" fmla="*/ 3325 w 3692"/>
                <a:gd name="T27" fmla="*/ 1677 h 4249"/>
                <a:gd name="T28" fmla="*/ 3362 w 3692"/>
                <a:gd name="T29" fmla="*/ 1760 h 4249"/>
                <a:gd name="T30" fmla="*/ 3364 w 3692"/>
                <a:gd name="T31" fmla="*/ 1812 h 4249"/>
                <a:gd name="T32" fmla="*/ 3364 w 3692"/>
                <a:gd name="T33" fmla="*/ 2030 h 4249"/>
                <a:gd name="T34" fmla="*/ 3676 w 3692"/>
                <a:gd name="T35" fmla="*/ 2087 h 4249"/>
                <a:gd name="T36" fmla="*/ 3676 w 3692"/>
                <a:gd name="T37" fmla="*/ 3041 h 4249"/>
                <a:gd name="T38" fmla="*/ 2294 w 3692"/>
                <a:gd name="T39" fmla="*/ 3098 h 4249"/>
                <a:gd name="T40" fmla="*/ 2182 w 3692"/>
                <a:gd name="T41" fmla="*/ 3013 h 4249"/>
                <a:gd name="T42" fmla="*/ 2212 w 3692"/>
                <a:gd name="T43" fmla="*/ 2064 h 4249"/>
                <a:gd name="T44" fmla="*/ 2507 w 3692"/>
                <a:gd name="T45" fmla="*/ 1963 h 4249"/>
                <a:gd name="T46" fmla="*/ 2507 w 3692"/>
                <a:gd name="T47" fmla="*/ 1782 h 4249"/>
                <a:gd name="T48" fmla="*/ 2509 w 3692"/>
                <a:gd name="T49" fmla="*/ 1743 h 4249"/>
                <a:gd name="T50" fmla="*/ 1982 w 3692"/>
                <a:gd name="T51" fmla="*/ 1586 h 4249"/>
                <a:gd name="T52" fmla="*/ 1616 w 3692"/>
                <a:gd name="T53" fmla="*/ 743 h 4249"/>
                <a:gd name="T54" fmla="*/ 1664 w 3692"/>
                <a:gd name="T55" fmla="*/ 1201 h 4249"/>
                <a:gd name="T56" fmla="*/ 1689 w 3692"/>
                <a:gd name="T57" fmla="*/ 1435 h 4249"/>
                <a:gd name="T58" fmla="*/ 1700 w 3692"/>
                <a:gd name="T59" fmla="*/ 1524 h 4249"/>
                <a:gd name="T60" fmla="*/ 1705 w 3692"/>
                <a:gd name="T61" fmla="*/ 1547 h 4249"/>
                <a:gd name="T62" fmla="*/ 1817 w 3692"/>
                <a:gd name="T63" fmla="*/ 1723 h 4249"/>
                <a:gd name="T64" fmla="*/ 1994 w 3692"/>
                <a:gd name="T65" fmla="*/ 1823 h 4249"/>
                <a:gd name="T66" fmla="*/ 2069 w 3692"/>
                <a:gd name="T67" fmla="*/ 1888 h 4249"/>
                <a:gd name="T68" fmla="*/ 1952 w 3692"/>
                <a:gd name="T69" fmla="*/ 2146 h 4249"/>
                <a:gd name="T70" fmla="*/ 2021 w 3692"/>
                <a:gd name="T71" fmla="*/ 3187 h 4249"/>
                <a:gd name="T72" fmla="*/ 2246 w 3692"/>
                <a:gd name="T73" fmla="*/ 3322 h 4249"/>
                <a:gd name="T74" fmla="*/ 1866 w 3692"/>
                <a:gd name="T75" fmla="*/ 4215 h 4249"/>
                <a:gd name="T76" fmla="*/ 1653 w 3692"/>
                <a:gd name="T77" fmla="*/ 4235 h 4249"/>
                <a:gd name="T78" fmla="*/ 1501 w 3692"/>
                <a:gd name="T79" fmla="*/ 4086 h 4249"/>
                <a:gd name="T80" fmla="*/ 1882 w 3692"/>
                <a:gd name="T81" fmla="*/ 2830 h 4249"/>
                <a:gd name="T82" fmla="*/ 1781 w 3692"/>
                <a:gd name="T83" fmla="*/ 2670 h 4249"/>
                <a:gd name="T84" fmla="*/ 1613 w 3692"/>
                <a:gd name="T85" fmla="*/ 2407 h 4249"/>
                <a:gd name="T86" fmla="*/ 1446 w 3692"/>
                <a:gd name="T87" fmla="*/ 2144 h 4249"/>
                <a:gd name="T88" fmla="*/ 1348 w 3692"/>
                <a:gd name="T89" fmla="*/ 1991 h 4249"/>
                <a:gd name="T90" fmla="*/ 1405 w 3692"/>
                <a:gd name="T91" fmla="*/ 2171 h 4249"/>
                <a:gd name="T92" fmla="*/ 1510 w 3692"/>
                <a:gd name="T93" fmla="*/ 2467 h 4249"/>
                <a:gd name="T94" fmla="*/ 1584 w 3692"/>
                <a:gd name="T95" fmla="*/ 2693 h 4249"/>
                <a:gd name="T96" fmla="*/ 1533 w 3692"/>
                <a:gd name="T97" fmla="*/ 2894 h 4249"/>
                <a:gd name="T98" fmla="*/ 1348 w 3692"/>
                <a:gd name="T99" fmla="*/ 2990 h 4249"/>
                <a:gd name="T100" fmla="*/ 88 w 3692"/>
                <a:gd name="T101" fmla="*/ 2812 h 4249"/>
                <a:gd name="T102" fmla="*/ 0 w 3692"/>
                <a:gd name="T103" fmla="*/ 2590 h 4249"/>
                <a:gd name="T104" fmla="*/ 134 w 3692"/>
                <a:gd name="T105" fmla="*/ 2393 h 4249"/>
                <a:gd name="T106" fmla="*/ 830 w 3692"/>
                <a:gd name="T107" fmla="*/ 2068 h 4249"/>
                <a:gd name="T108" fmla="*/ 782 w 3692"/>
                <a:gd name="T109" fmla="*/ 1895 h 4249"/>
                <a:gd name="T110" fmla="*/ 986 w 3692"/>
                <a:gd name="T111" fmla="*/ 1293 h 4249"/>
                <a:gd name="T112" fmla="*/ 520 w 3692"/>
                <a:gd name="T113" fmla="*/ 291 h 4249"/>
                <a:gd name="T114" fmla="*/ 658 w 3692"/>
                <a:gd name="T115" fmla="*/ 144 h 4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92" h="4249">
                  <a:moveTo>
                    <a:pt x="2747" y="1887"/>
                  </a:moveTo>
                  <a:lnTo>
                    <a:pt x="2747" y="2030"/>
                  </a:lnTo>
                  <a:lnTo>
                    <a:pt x="3123" y="2030"/>
                  </a:lnTo>
                  <a:lnTo>
                    <a:pt x="3123" y="1887"/>
                  </a:lnTo>
                  <a:lnTo>
                    <a:pt x="2747" y="1887"/>
                  </a:lnTo>
                  <a:close/>
                  <a:moveTo>
                    <a:pt x="1291" y="490"/>
                  </a:moveTo>
                  <a:lnTo>
                    <a:pt x="1070" y="522"/>
                  </a:lnTo>
                  <a:lnTo>
                    <a:pt x="1192" y="753"/>
                  </a:lnTo>
                  <a:lnTo>
                    <a:pt x="1210" y="707"/>
                  </a:lnTo>
                  <a:lnTo>
                    <a:pt x="1224" y="670"/>
                  </a:lnTo>
                  <a:lnTo>
                    <a:pt x="1235" y="640"/>
                  </a:lnTo>
                  <a:lnTo>
                    <a:pt x="1244" y="615"/>
                  </a:lnTo>
                  <a:lnTo>
                    <a:pt x="1251" y="597"/>
                  </a:lnTo>
                  <a:lnTo>
                    <a:pt x="1256" y="583"/>
                  </a:lnTo>
                  <a:lnTo>
                    <a:pt x="1261" y="572"/>
                  </a:lnTo>
                  <a:lnTo>
                    <a:pt x="1265" y="563"/>
                  </a:lnTo>
                  <a:lnTo>
                    <a:pt x="1267" y="556"/>
                  </a:lnTo>
                  <a:lnTo>
                    <a:pt x="1270" y="547"/>
                  </a:lnTo>
                  <a:lnTo>
                    <a:pt x="1274" y="538"/>
                  </a:lnTo>
                  <a:lnTo>
                    <a:pt x="1279" y="526"/>
                  </a:lnTo>
                  <a:lnTo>
                    <a:pt x="1284" y="510"/>
                  </a:lnTo>
                  <a:lnTo>
                    <a:pt x="1291" y="490"/>
                  </a:lnTo>
                  <a:close/>
                  <a:moveTo>
                    <a:pt x="1671" y="0"/>
                  </a:moveTo>
                  <a:lnTo>
                    <a:pt x="1712" y="4"/>
                  </a:lnTo>
                  <a:lnTo>
                    <a:pt x="1748" y="11"/>
                  </a:lnTo>
                  <a:lnTo>
                    <a:pt x="1776" y="18"/>
                  </a:lnTo>
                  <a:lnTo>
                    <a:pt x="1799" y="27"/>
                  </a:lnTo>
                  <a:lnTo>
                    <a:pt x="1815" y="34"/>
                  </a:lnTo>
                  <a:lnTo>
                    <a:pt x="2356" y="240"/>
                  </a:lnTo>
                  <a:lnTo>
                    <a:pt x="2404" y="263"/>
                  </a:lnTo>
                  <a:lnTo>
                    <a:pt x="2447" y="293"/>
                  </a:lnTo>
                  <a:lnTo>
                    <a:pt x="2482" y="327"/>
                  </a:lnTo>
                  <a:lnTo>
                    <a:pt x="2512" y="368"/>
                  </a:lnTo>
                  <a:lnTo>
                    <a:pt x="2537" y="412"/>
                  </a:lnTo>
                  <a:lnTo>
                    <a:pt x="2553" y="458"/>
                  </a:lnTo>
                  <a:lnTo>
                    <a:pt x="2564" y="508"/>
                  </a:lnTo>
                  <a:lnTo>
                    <a:pt x="2566" y="558"/>
                  </a:lnTo>
                  <a:lnTo>
                    <a:pt x="2559" y="609"/>
                  </a:lnTo>
                  <a:lnTo>
                    <a:pt x="2544" y="661"/>
                  </a:lnTo>
                  <a:lnTo>
                    <a:pt x="2401" y="1036"/>
                  </a:lnTo>
                  <a:lnTo>
                    <a:pt x="2007" y="444"/>
                  </a:lnTo>
                  <a:lnTo>
                    <a:pt x="2278" y="1229"/>
                  </a:lnTo>
                  <a:lnTo>
                    <a:pt x="2298" y="1235"/>
                  </a:lnTo>
                  <a:lnTo>
                    <a:pt x="2324" y="1242"/>
                  </a:lnTo>
                  <a:lnTo>
                    <a:pt x="2362" y="1251"/>
                  </a:lnTo>
                  <a:lnTo>
                    <a:pt x="2402" y="1261"/>
                  </a:lnTo>
                  <a:lnTo>
                    <a:pt x="2450" y="1274"/>
                  </a:lnTo>
                  <a:lnTo>
                    <a:pt x="2504" y="1286"/>
                  </a:lnTo>
                  <a:lnTo>
                    <a:pt x="2559" y="1300"/>
                  </a:lnTo>
                  <a:lnTo>
                    <a:pt x="2615" y="1316"/>
                  </a:lnTo>
                  <a:lnTo>
                    <a:pt x="2672" y="1331"/>
                  </a:lnTo>
                  <a:lnTo>
                    <a:pt x="2731" y="1345"/>
                  </a:lnTo>
                  <a:lnTo>
                    <a:pt x="2786" y="1359"/>
                  </a:lnTo>
                  <a:lnTo>
                    <a:pt x="2837" y="1373"/>
                  </a:lnTo>
                  <a:lnTo>
                    <a:pt x="2885" y="1386"/>
                  </a:lnTo>
                  <a:lnTo>
                    <a:pt x="2928" y="1396"/>
                  </a:lnTo>
                  <a:lnTo>
                    <a:pt x="2963" y="1405"/>
                  </a:lnTo>
                  <a:lnTo>
                    <a:pt x="2992" y="1412"/>
                  </a:lnTo>
                  <a:lnTo>
                    <a:pt x="3009" y="1418"/>
                  </a:lnTo>
                  <a:lnTo>
                    <a:pt x="3050" y="1432"/>
                  </a:lnTo>
                  <a:lnTo>
                    <a:pt x="3087" y="1455"/>
                  </a:lnTo>
                  <a:lnTo>
                    <a:pt x="3119" y="1485"/>
                  </a:lnTo>
                  <a:lnTo>
                    <a:pt x="3144" y="1519"/>
                  </a:lnTo>
                  <a:lnTo>
                    <a:pt x="3162" y="1558"/>
                  </a:lnTo>
                  <a:lnTo>
                    <a:pt x="3171" y="1601"/>
                  </a:lnTo>
                  <a:lnTo>
                    <a:pt x="3173" y="1645"/>
                  </a:lnTo>
                  <a:lnTo>
                    <a:pt x="3243" y="1645"/>
                  </a:lnTo>
                  <a:lnTo>
                    <a:pt x="3274" y="1650"/>
                  </a:lnTo>
                  <a:lnTo>
                    <a:pt x="3300" y="1661"/>
                  </a:lnTo>
                  <a:lnTo>
                    <a:pt x="3325" y="1677"/>
                  </a:lnTo>
                  <a:lnTo>
                    <a:pt x="3343" y="1700"/>
                  </a:lnTo>
                  <a:lnTo>
                    <a:pt x="3357" y="1727"/>
                  </a:lnTo>
                  <a:lnTo>
                    <a:pt x="3362" y="1755"/>
                  </a:lnTo>
                  <a:lnTo>
                    <a:pt x="3362" y="1759"/>
                  </a:lnTo>
                  <a:lnTo>
                    <a:pt x="3362" y="1760"/>
                  </a:lnTo>
                  <a:lnTo>
                    <a:pt x="3364" y="1764"/>
                  </a:lnTo>
                  <a:lnTo>
                    <a:pt x="3364" y="1769"/>
                  </a:lnTo>
                  <a:lnTo>
                    <a:pt x="3364" y="1780"/>
                  </a:lnTo>
                  <a:lnTo>
                    <a:pt x="3364" y="1792"/>
                  </a:lnTo>
                  <a:lnTo>
                    <a:pt x="3364" y="1812"/>
                  </a:lnTo>
                  <a:lnTo>
                    <a:pt x="3364" y="1839"/>
                  </a:lnTo>
                  <a:lnTo>
                    <a:pt x="3364" y="1872"/>
                  </a:lnTo>
                  <a:lnTo>
                    <a:pt x="3364" y="1915"/>
                  </a:lnTo>
                  <a:lnTo>
                    <a:pt x="3364" y="1966"/>
                  </a:lnTo>
                  <a:lnTo>
                    <a:pt x="3364" y="2030"/>
                  </a:lnTo>
                  <a:lnTo>
                    <a:pt x="3575" y="2030"/>
                  </a:lnTo>
                  <a:lnTo>
                    <a:pt x="3605" y="2034"/>
                  </a:lnTo>
                  <a:lnTo>
                    <a:pt x="3634" y="2046"/>
                  </a:lnTo>
                  <a:lnTo>
                    <a:pt x="3657" y="2064"/>
                  </a:lnTo>
                  <a:lnTo>
                    <a:pt x="3676" y="2087"/>
                  </a:lnTo>
                  <a:lnTo>
                    <a:pt x="3687" y="2116"/>
                  </a:lnTo>
                  <a:lnTo>
                    <a:pt x="3692" y="2146"/>
                  </a:lnTo>
                  <a:lnTo>
                    <a:pt x="3692" y="2983"/>
                  </a:lnTo>
                  <a:lnTo>
                    <a:pt x="3687" y="3013"/>
                  </a:lnTo>
                  <a:lnTo>
                    <a:pt x="3676" y="3041"/>
                  </a:lnTo>
                  <a:lnTo>
                    <a:pt x="3657" y="3064"/>
                  </a:lnTo>
                  <a:lnTo>
                    <a:pt x="3634" y="3082"/>
                  </a:lnTo>
                  <a:lnTo>
                    <a:pt x="3605" y="3094"/>
                  </a:lnTo>
                  <a:lnTo>
                    <a:pt x="3575" y="3098"/>
                  </a:lnTo>
                  <a:lnTo>
                    <a:pt x="2294" y="3098"/>
                  </a:lnTo>
                  <a:lnTo>
                    <a:pt x="2264" y="3094"/>
                  </a:lnTo>
                  <a:lnTo>
                    <a:pt x="2236" y="3082"/>
                  </a:lnTo>
                  <a:lnTo>
                    <a:pt x="2212" y="3064"/>
                  </a:lnTo>
                  <a:lnTo>
                    <a:pt x="2193" y="3041"/>
                  </a:lnTo>
                  <a:lnTo>
                    <a:pt x="2182" y="3013"/>
                  </a:lnTo>
                  <a:lnTo>
                    <a:pt x="2179" y="2983"/>
                  </a:lnTo>
                  <a:lnTo>
                    <a:pt x="2179" y="2146"/>
                  </a:lnTo>
                  <a:lnTo>
                    <a:pt x="2182" y="2116"/>
                  </a:lnTo>
                  <a:lnTo>
                    <a:pt x="2193" y="2087"/>
                  </a:lnTo>
                  <a:lnTo>
                    <a:pt x="2212" y="2064"/>
                  </a:lnTo>
                  <a:lnTo>
                    <a:pt x="2236" y="2046"/>
                  </a:lnTo>
                  <a:lnTo>
                    <a:pt x="2264" y="2034"/>
                  </a:lnTo>
                  <a:lnTo>
                    <a:pt x="2294" y="2030"/>
                  </a:lnTo>
                  <a:lnTo>
                    <a:pt x="2507" y="2030"/>
                  </a:lnTo>
                  <a:lnTo>
                    <a:pt x="2507" y="1963"/>
                  </a:lnTo>
                  <a:lnTo>
                    <a:pt x="2505" y="1908"/>
                  </a:lnTo>
                  <a:lnTo>
                    <a:pt x="2505" y="1863"/>
                  </a:lnTo>
                  <a:lnTo>
                    <a:pt x="2505" y="1828"/>
                  </a:lnTo>
                  <a:lnTo>
                    <a:pt x="2505" y="1801"/>
                  </a:lnTo>
                  <a:lnTo>
                    <a:pt x="2507" y="1782"/>
                  </a:lnTo>
                  <a:lnTo>
                    <a:pt x="2507" y="1768"/>
                  </a:lnTo>
                  <a:lnTo>
                    <a:pt x="2507" y="1757"/>
                  </a:lnTo>
                  <a:lnTo>
                    <a:pt x="2507" y="1752"/>
                  </a:lnTo>
                  <a:lnTo>
                    <a:pt x="2507" y="1746"/>
                  </a:lnTo>
                  <a:lnTo>
                    <a:pt x="2509" y="1743"/>
                  </a:lnTo>
                  <a:lnTo>
                    <a:pt x="2509" y="1739"/>
                  </a:lnTo>
                  <a:lnTo>
                    <a:pt x="2417" y="1716"/>
                  </a:lnTo>
                  <a:lnTo>
                    <a:pt x="2056" y="1622"/>
                  </a:lnTo>
                  <a:lnTo>
                    <a:pt x="2017" y="1608"/>
                  </a:lnTo>
                  <a:lnTo>
                    <a:pt x="1982" y="1586"/>
                  </a:lnTo>
                  <a:lnTo>
                    <a:pt x="1950" y="1558"/>
                  </a:lnTo>
                  <a:lnTo>
                    <a:pt x="1923" y="1524"/>
                  </a:lnTo>
                  <a:lnTo>
                    <a:pt x="1905" y="1483"/>
                  </a:lnTo>
                  <a:lnTo>
                    <a:pt x="1604" y="616"/>
                  </a:lnTo>
                  <a:lnTo>
                    <a:pt x="1616" y="743"/>
                  </a:lnTo>
                  <a:lnTo>
                    <a:pt x="1629" y="856"/>
                  </a:lnTo>
                  <a:lnTo>
                    <a:pt x="1639" y="958"/>
                  </a:lnTo>
                  <a:lnTo>
                    <a:pt x="1648" y="1048"/>
                  </a:lnTo>
                  <a:lnTo>
                    <a:pt x="1657" y="1130"/>
                  </a:lnTo>
                  <a:lnTo>
                    <a:pt x="1664" y="1201"/>
                  </a:lnTo>
                  <a:lnTo>
                    <a:pt x="1671" y="1263"/>
                  </a:lnTo>
                  <a:lnTo>
                    <a:pt x="1677" y="1316"/>
                  </a:lnTo>
                  <a:lnTo>
                    <a:pt x="1682" y="1363"/>
                  </a:lnTo>
                  <a:lnTo>
                    <a:pt x="1685" y="1402"/>
                  </a:lnTo>
                  <a:lnTo>
                    <a:pt x="1689" y="1435"/>
                  </a:lnTo>
                  <a:lnTo>
                    <a:pt x="1693" y="1462"/>
                  </a:lnTo>
                  <a:lnTo>
                    <a:pt x="1694" y="1483"/>
                  </a:lnTo>
                  <a:lnTo>
                    <a:pt x="1696" y="1501"/>
                  </a:lnTo>
                  <a:lnTo>
                    <a:pt x="1698" y="1514"/>
                  </a:lnTo>
                  <a:lnTo>
                    <a:pt x="1700" y="1524"/>
                  </a:lnTo>
                  <a:lnTo>
                    <a:pt x="1701" y="1531"/>
                  </a:lnTo>
                  <a:lnTo>
                    <a:pt x="1701" y="1537"/>
                  </a:lnTo>
                  <a:lnTo>
                    <a:pt x="1703" y="1542"/>
                  </a:lnTo>
                  <a:lnTo>
                    <a:pt x="1705" y="1544"/>
                  </a:lnTo>
                  <a:lnTo>
                    <a:pt x="1705" y="1547"/>
                  </a:lnTo>
                  <a:lnTo>
                    <a:pt x="1707" y="1553"/>
                  </a:lnTo>
                  <a:lnTo>
                    <a:pt x="1730" y="1604"/>
                  </a:lnTo>
                  <a:lnTo>
                    <a:pt x="1755" y="1650"/>
                  </a:lnTo>
                  <a:lnTo>
                    <a:pt x="1785" y="1689"/>
                  </a:lnTo>
                  <a:lnTo>
                    <a:pt x="1817" y="1723"/>
                  </a:lnTo>
                  <a:lnTo>
                    <a:pt x="1850" y="1752"/>
                  </a:lnTo>
                  <a:lnTo>
                    <a:pt x="1886" y="1775"/>
                  </a:lnTo>
                  <a:lnTo>
                    <a:pt x="1923" y="1794"/>
                  </a:lnTo>
                  <a:lnTo>
                    <a:pt x="1959" y="1810"/>
                  </a:lnTo>
                  <a:lnTo>
                    <a:pt x="1994" y="1823"/>
                  </a:lnTo>
                  <a:lnTo>
                    <a:pt x="2028" y="1833"/>
                  </a:lnTo>
                  <a:lnTo>
                    <a:pt x="2060" y="1840"/>
                  </a:lnTo>
                  <a:lnTo>
                    <a:pt x="2090" y="1847"/>
                  </a:lnTo>
                  <a:lnTo>
                    <a:pt x="2117" y="1855"/>
                  </a:lnTo>
                  <a:lnTo>
                    <a:pt x="2069" y="1888"/>
                  </a:lnTo>
                  <a:lnTo>
                    <a:pt x="2030" y="1929"/>
                  </a:lnTo>
                  <a:lnTo>
                    <a:pt x="1998" y="1977"/>
                  </a:lnTo>
                  <a:lnTo>
                    <a:pt x="1973" y="2030"/>
                  </a:lnTo>
                  <a:lnTo>
                    <a:pt x="1957" y="2085"/>
                  </a:lnTo>
                  <a:lnTo>
                    <a:pt x="1952" y="2146"/>
                  </a:lnTo>
                  <a:lnTo>
                    <a:pt x="1952" y="2983"/>
                  </a:lnTo>
                  <a:lnTo>
                    <a:pt x="1957" y="3039"/>
                  </a:lnTo>
                  <a:lnTo>
                    <a:pt x="1969" y="3093"/>
                  </a:lnTo>
                  <a:lnTo>
                    <a:pt x="1992" y="3142"/>
                  </a:lnTo>
                  <a:lnTo>
                    <a:pt x="2021" y="3187"/>
                  </a:lnTo>
                  <a:lnTo>
                    <a:pt x="2056" y="3228"/>
                  </a:lnTo>
                  <a:lnTo>
                    <a:pt x="2097" y="3261"/>
                  </a:lnTo>
                  <a:lnTo>
                    <a:pt x="2143" y="3288"/>
                  </a:lnTo>
                  <a:lnTo>
                    <a:pt x="2193" y="3309"/>
                  </a:lnTo>
                  <a:lnTo>
                    <a:pt x="2246" y="3322"/>
                  </a:lnTo>
                  <a:lnTo>
                    <a:pt x="1976" y="4080"/>
                  </a:lnTo>
                  <a:lnTo>
                    <a:pt x="1959" y="4123"/>
                  </a:lnTo>
                  <a:lnTo>
                    <a:pt x="1932" y="4158"/>
                  </a:lnTo>
                  <a:lnTo>
                    <a:pt x="1902" y="4190"/>
                  </a:lnTo>
                  <a:lnTo>
                    <a:pt x="1866" y="4215"/>
                  </a:lnTo>
                  <a:lnTo>
                    <a:pt x="1827" y="4233"/>
                  </a:lnTo>
                  <a:lnTo>
                    <a:pt x="1785" y="4245"/>
                  </a:lnTo>
                  <a:lnTo>
                    <a:pt x="1742" y="4249"/>
                  </a:lnTo>
                  <a:lnTo>
                    <a:pt x="1698" y="4247"/>
                  </a:lnTo>
                  <a:lnTo>
                    <a:pt x="1653" y="4235"/>
                  </a:lnTo>
                  <a:lnTo>
                    <a:pt x="1611" y="4215"/>
                  </a:lnTo>
                  <a:lnTo>
                    <a:pt x="1575" y="4190"/>
                  </a:lnTo>
                  <a:lnTo>
                    <a:pt x="1543" y="4160"/>
                  </a:lnTo>
                  <a:lnTo>
                    <a:pt x="1519" y="4125"/>
                  </a:lnTo>
                  <a:lnTo>
                    <a:pt x="1501" y="4086"/>
                  </a:lnTo>
                  <a:lnTo>
                    <a:pt x="1488" y="4043"/>
                  </a:lnTo>
                  <a:lnTo>
                    <a:pt x="1483" y="3999"/>
                  </a:lnTo>
                  <a:lnTo>
                    <a:pt x="1487" y="3954"/>
                  </a:lnTo>
                  <a:lnTo>
                    <a:pt x="1499" y="3910"/>
                  </a:lnTo>
                  <a:lnTo>
                    <a:pt x="1882" y="2830"/>
                  </a:lnTo>
                  <a:lnTo>
                    <a:pt x="1870" y="2812"/>
                  </a:lnTo>
                  <a:lnTo>
                    <a:pt x="1854" y="2785"/>
                  </a:lnTo>
                  <a:lnTo>
                    <a:pt x="1833" y="2753"/>
                  </a:lnTo>
                  <a:lnTo>
                    <a:pt x="1808" y="2714"/>
                  </a:lnTo>
                  <a:lnTo>
                    <a:pt x="1781" y="2670"/>
                  </a:lnTo>
                  <a:lnTo>
                    <a:pt x="1749" y="2622"/>
                  </a:lnTo>
                  <a:lnTo>
                    <a:pt x="1717" y="2572"/>
                  </a:lnTo>
                  <a:lnTo>
                    <a:pt x="1684" y="2517"/>
                  </a:lnTo>
                  <a:lnTo>
                    <a:pt x="1648" y="2462"/>
                  </a:lnTo>
                  <a:lnTo>
                    <a:pt x="1613" y="2407"/>
                  </a:lnTo>
                  <a:lnTo>
                    <a:pt x="1577" y="2350"/>
                  </a:lnTo>
                  <a:lnTo>
                    <a:pt x="1542" y="2295"/>
                  </a:lnTo>
                  <a:lnTo>
                    <a:pt x="1508" y="2242"/>
                  </a:lnTo>
                  <a:lnTo>
                    <a:pt x="1476" y="2190"/>
                  </a:lnTo>
                  <a:lnTo>
                    <a:pt x="1446" y="2144"/>
                  </a:lnTo>
                  <a:lnTo>
                    <a:pt x="1419" y="2101"/>
                  </a:lnTo>
                  <a:lnTo>
                    <a:pt x="1394" y="2064"/>
                  </a:lnTo>
                  <a:lnTo>
                    <a:pt x="1375" y="2032"/>
                  </a:lnTo>
                  <a:lnTo>
                    <a:pt x="1359" y="2007"/>
                  </a:lnTo>
                  <a:lnTo>
                    <a:pt x="1348" y="1991"/>
                  </a:lnTo>
                  <a:lnTo>
                    <a:pt x="1341" y="1988"/>
                  </a:lnTo>
                  <a:lnTo>
                    <a:pt x="1354" y="2023"/>
                  </a:lnTo>
                  <a:lnTo>
                    <a:pt x="1368" y="2066"/>
                  </a:lnTo>
                  <a:lnTo>
                    <a:pt x="1386" y="2116"/>
                  </a:lnTo>
                  <a:lnTo>
                    <a:pt x="1405" y="2171"/>
                  </a:lnTo>
                  <a:lnTo>
                    <a:pt x="1425" y="2229"/>
                  </a:lnTo>
                  <a:lnTo>
                    <a:pt x="1446" y="2288"/>
                  </a:lnTo>
                  <a:lnTo>
                    <a:pt x="1467" y="2350"/>
                  </a:lnTo>
                  <a:lnTo>
                    <a:pt x="1488" y="2411"/>
                  </a:lnTo>
                  <a:lnTo>
                    <a:pt x="1510" y="2467"/>
                  </a:lnTo>
                  <a:lnTo>
                    <a:pt x="1528" y="2522"/>
                  </a:lnTo>
                  <a:lnTo>
                    <a:pt x="1545" y="2572"/>
                  </a:lnTo>
                  <a:lnTo>
                    <a:pt x="1561" y="2615"/>
                  </a:lnTo>
                  <a:lnTo>
                    <a:pt x="1574" y="2650"/>
                  </a:lnTo>
                  <a:lnTo>
                    <a:pt x="1584" y="2693"/>
                  </a:lnTo>
                  <a:lnTo>
                    <a:pt x="1588" y="2736"/>
                  </a:lnTo>
                  <a:lnTo>
                    <a:pt x="1584" y="2778"/>
                  </a:lnTo>
                  <a:lnTo>
                    <a:pt x="1574" y="2819"/>
                  </a:lnTo>
                  <a:lnTo>
                    <a:pt x="1556" y="2858"/>
                  </a:lnTo>
                  <a:lnTo>
                    <a:pt x="1533" y="2894"/>
                  </a:lnTo>
                  <a:lnTo>
                    <a:pt x="1503" y="2926"/>
                  </a:lnTo>
                  <a:lnTo>
                    <a:pt x="1469" y="2951"/>
                  </a:lnTo>
                  <a:lnTo>
                    <a:pt x="1432" y="2970"/>
                  </a:lnTo>
                  <a:lnTo>
                    <a:pt x="1391" y="2983"/>
                  </a:lnTo>
                  <a:lnTo>
                    <a:pt x="1348" y="2990"/>
                  </a:lnTo>
                  <a:lnTo>
                    <a:pt x="1306" y="2988"/>
                  </a:lnTo>
                  <a:lnTo>
                    <a:pt x="225" y="2871"/>
                  </a:lnTo>
                  <a:lnTo>
                    <a:pt x="175" y="2860"/>
                  </a:lnTo>
                  <a:lnTo>
                    <a:pt x="129" y="2839"/>
                  </a:lnTo>
                  <a:lnTo>
                    <a:pt x="88" y="2812"/>
                  </a:lnTo>
                  <a:lnTo>
                    <a:pt x="55" y="2776"/>
                  </a:lnTo>
                  <a:lnTo>
                    <a:pt x="28" y="2736"/>
                  </a:lnTo>
                  <a:lnTo>
                    <a:pt x="8" y="2689"/>
                  </a:lnTo>
                  <a:lnTo>
                    <a:pt x="0" y="2641"/>
                  </a:lnTo>
                  <a:lnTo>
                    <a:pt x="0" y="2590"/>
                  </a:lnTo>
                  <a:lnTo>
                    <a:pt x="10" y="2538"/>
                  </a:lnTo>
                  <a:lnTo>
                    <a:pt x="30" y="2494"/>
                  </a:lnTo>
                  <a:lnTo>
                    <a:pt x="58" y="2453"/>
                  </a:lnTo>
                  <a:lnTo>
                    <a:pt x="94" y="2419"/>
                  </a:lnTo>
                  <a:lnTo>
                    <a:pt x="134" y="2393"/>
                  </a:lnTo>
                  <a:lnTo>
                    <a:pt x="181" y="2373"/>
                  </a:lnTo>
                  <a:lnTo>
                    <a:pt x="229" y="2364"/>
                  </a:lnTo>
                  <a:lnTo>
                    <a:pt x="280" y="2364"/>
                  </a:lnTo>
                  <a:lnTo>
                    <a:pt x="960" y="2439"/>
                  </a:lnTo>
                  <a:lnTo>
                    <a:pt x="830" y="2068"/>
                  </a:lnTo>
                  <a:lnTo>
                    <a:pt x="818" y="2032"/>
                  </a:lnTo>
                  <a:lnTo>
                    <a:pt x="805" y="1997"/>
                  </a:lnTo>
                  <a:lnTo>
                    <a:pt x="795" y="1963"/>
                  </a:lnTo>
                  <a:lnTo>
                    <a:pt x="788" y="1929"/>
                  </a:lnTo>
                  <a:lnTo>
                    <a:pt x="782" y="1895"/>
                  </a:lnTo>
                  <a:lnTo>
                    <a:pt x="784" y="1860"/>
                  </a:lnTo>
                  <a:lnTo>
                    <a:pt x="791" y="1823"/>
                  </a:lnTo>
                  <a:lnTo>
                    <a:pt x="805" y="1784"/>
                  </a:lnTo>
                  <a:lnTo>
                    <a:pt x="800" y="1782"/>
                  </a:lnTo>
                  <a:lnTo>
                    <a:pt x="986" y="1293"/>
                  </a:lnTo>
                  <a:lnTo>
                    <a:pt x="537" y="453"/>
                  </a:lnTo>
                  <a:lnTo>
                    <a:pt x="521" y="414"/>
                  </a:lnTo>
                  <a:lnTo>
                    <a:pt x="512" y="373"/>
                  </a:lnTo>
                  <a:lnTo>
                    <a:pt x="512" y="332"/>
                  </a:lnTo>
                  <a:lnTo>
                    <a:pt x="520" y="291"/>
                  </a:lnTo>
                  <a:lnTo>
                    <a:pt x="536" y="252"/>
                  </a:lnTo>
                  <a:lnTo>
                    <a:pt x="557" y="217"/>
                  </a:lnTo>
                  <a:lnTo>
                    <a:pt x="587" y="185"/>
                  </a:lnTo>
                  <a:lnTo>
                    <a:pt x="621" y="162"/>
                  </a:lnTo>
                  <a:lnTo>
                    <a:pt x="658" y="144"/>
                  </a:lnTo>
                  <a:lnTo>
                    <a:pt x="699" y="133"/>
                  </a:lnTo>
                  <a:lnTo>
                    <a:pt x="1625" y="2"/>
                  </a:lnTo>
                  <a:lnTo>
                    <a:pt x="1625" y="2"/>
                  </a:lnTo>
                  <a:lnTo>
                    <a:pt x="16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203" name="Freeform 534"/>
          <p:cNvSpPr>
            <a:spLocks/>
          </p:cNvSpPr>
          <p:nvPr/>
        </p:nvSpPr>
        <p:spPr bwMode="auto">
          <a:xfrm>
            <a:off x="4635454" y="4440011"/>
            <a:ext cx="220280" cy="241449"/>
          </a:xfrm>
          <a:custGeom>
            <a:avLst/>
            <a:gdLst>
              <a:gd name="T0" fmla="*/ 1370 w 5328"/>
              <a:gd name="T1" fmla="*/ 6 h 5840"/>
              <a:gd name="T2" fmla="*/ 1461 w 5328"/>
              <a:gd name="T3" fmla="*/ 43 h 5840"/>
              <a:gd name="T4" fmla="*/ 1530 w 5328"/>
              <a:gd name="T5" fmla="*/ 112 h 5840"/>
              <a:gd name="T6" fmla="*/ 1570 w 5328"/>
              <a:gd name="T7" fmla="*/ 205 h 5840"/>
              <a:gd name="T8" fmla="*/ 1573 w 5328"/>
              <a:gd name="T9" fmla="*/ 340 h 5840"/>
              <a:gd name="T10" fmla="*/ 5243 w 5328"/>
              <a:gd name="T11" fmla="*/ 1549 h 5840"/>
              <a:gd name="T12" fmla="*/ 5294 w 5328"/>
              <a:gd name="T13" fmla="*/ 1597 h 5840"/>
              <a:gd name="T14" fmla="*/ 5323 w 5328"/>
              <a:gd name="T15" fmla="*/ 1663 h 5840"/>
              <a:gd name="T16" fmla="*/ 5323 w 5328"/>
              <a:gd name="T17" fmla="*/ 1736 h 5840"/>
              <a:gd name="T18" fmla="*/ 5294 w 5328"/>
              <a:gd name="T19" fmla="*/ 1802 h 5840"/>
              <a:gd name="T20" fmla="*/ 5241 w 5328"/>
              <a:gd name="T21" fmla="*/ 1848 h 5840"/>
              <a:gd name="T22" fmla="*/ 1573 w 5328"/>
              <a:gd name="T23" fmla="*/ 3059 h 5840"/>
              <a:gd name="T24" fmla="*/ 1703 w 5328"/>
              <a:gd name="T25" fmla="*/ 5152 h 5840"/>
              <a:gd name="T26" fmla="*/ 1947 w 5328"/>
              <a:gd name="T27" fmla="*/ 5223 h 5840"/>
              <a:gd name="T28" fmla="*/ 2169 w 5328"/>
              <a:gd name="T29" fmla="*/ 5324 h 5840"/>
              <a:gd name="T30" fmla="*/ 2367 w 5328"/>
              <a:gd name="T31" fmla="*/ 5445 h 5840"/>
              <a:gd name="T32" fmla="*/ 2536 w 5328"/>
              <a:gd name="T33" fmla="*/ 5584 h 5840"/>
              <a:gd name="T34" fmla="*/ 2625 w 5328"/>
              <a:gd name="T35" fmla="*/ 5684 h 5840"/>
              <a:gd name="T36" fmla="*/ 2636 w 5328"/>
              <a:gd name="T37" fmla="*/ 5744 h 5840"/>
              <a:gd name="T38" fmla="*/ 2609 w 5328"/>
              <a:gd name="T39" fmla="*/ 5803 h 5840"/>
              <a:gd name="T40" fmla="*/ 2557 w 5328"/>
              <a:gd name="T41" fmla="*/ 5835 h 5840"/>
              <a:gd name="T42" fmla="*/ 109 w 5328"/>
              <a:gd name="T43" fmla="*/ 5840 h 5840"/>
              <a:gd name="T44" fmla="*/ 50 w 5328"/>
              <a:gd name="T45" fmla="*/ 5822 h 5840"/>
              <a:gd name="T46" fmla="*/ 9 w 5328"/>
              <a:gd name="T47" fmla="*/ 5774 h 5840"/>
              <a:gd name="T48" fmla="*/ 2 w 5328"/>
              <a:gd name="T49" fmla="*/ 5714 h 5840"/>
              <a:gd name="T50" fmla="*/ 28 w 5328"/>
              <a:gd name="T51" fmla="*/ 5657 h 5840"/>
              <a:gd name="T52" fmla="*/ 180 w 5328"/>
              <a:gd name="T53" fmla="*/ 5513 h 5840"/>
              <a:gd name="T54" fmla="*/ 363 w 5328"/>
              <a:gd name="T55" fmla="*/ 5381 h 5840"/>
              <a:gd name="T56" fmla="*/ 575 w 5328"/>
              <a:gd name="T57" fmla="*/ 5271 h 5840"/>
              <a:gd name="T58" fmla="*/ 808 w 5328"/>
              <a:gd name="T59" fmla="*/ 5184 h 5840"/>
              <a:gd name="T60" fmla="*/ 1062 w 5328"/>
              <a:gd name="T61" fmla="*/ 5129 h 5840"/>
              <a:gd name="T62" fmla="*/ 1068 w 5328"/>
              <a:gd name="T63" fmla="*/ 205 h 5840"/>
              <a:gd name="T64" fmla="*/ 1105 w 5328"/>
              <a:gd name="T65" fmla="*/ 112 h 5840"/>
              <a:gd name="T66" fmla="*/ 1175 w 5328"/>
              <a:gd name="T67" fmla="*/ 43 h 5840"/>
              <a:gd name="T68" fmla="*/ 1267 w 5328"/>
              <a:gd name="T69" fmla="*/ 6 h 5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28" h="5840">
                <a:moveTo>
                  <a:pt x="1319" y="0"/>
                </a:moveTo>
                <a:lnTo>
                  <a:pt x="1370" y="6"/>
                </a:lnTo>
                <a:lnTo>
                  <a:pt x="1418" y="20"/>
                </a:lnTo>
                <a:lnTo>
                  <a:pt x="1461" y="43"/>
                </a:lnTo>
                <a:lnTo>
                  <a:pt x="1498" y="75"/>
                </a:lnTo>
                <a:lnTo>
                  <a:pt x="1530" y="112"/>
                </a:lnTo>
                <a:lnTo>
                  <a:pt x="1554" y="157"/>
                </a:lnTo>
                <a:lnTo>
                  <a:pt x="1570" y="205"/>
                </a:lnTo>
                <a:lnTo>
                  <a:pt x="1573" y="257"/>
                </a:lnTo>
                <a:lnTo>
                  <a:pt x="1573" y="340"/>
                </a:lnTo>
                <a:lnTo>
                  <a:pt x="5209" y="1535"/>
                </a:lnTo>
                <a:lnTo>
                  <a:pt x="5243" y="1549"/>
                </a:lnTo>
                <a:lnTo>
                  <a:pt x="5271" y="1571"/>
                </a:lnTo>
                <a:lnTo>
                  <a:pt x="5294" y="1597"/>
                </a:lnTo>
                <a:lnTo>
                  <a:pt x="5312" y="1629"/>
                </a:lnTo>
                <a:lnTo>
                  <a:pt x="5323" y="1663"/>
                </a:lnTo>
                <a:lnTo>
                  <a:pt x="5328" y="1699"/>
                </a:lnTo>
                <a:lnTo>
                  <a:pt x="5323" y="1736"/>
                </a:lnTo>
                <a:lnTo>
                  <a:pt x="5312" y="1770"/>
                </a:lnTo>
                <a:lnTo>
                  <a:pt x="5294" y="1802"/>
                </a:lnTo>
                <a:lnTo>
                  <a:pt x="5271" y="1827"/>
                </a:lnTo>
                <a:lnTo>
                  <a:pt x="5241" y="1848"/>
                </a:lnTo>
                <a:lnTo>
                  <a:pt x="5209" y="1864"/>
                </a:lnTo>
                <a:lnTo>
                  <a:pt x="1573" y="3059"/>
                </a:lnTo>
                <a:lnTo>
                  <a:pt x="1573" y="5129"/>
                </a:lnTo>
                <a:lnTo>
                  <a:pt x="1703" y="5152"/>
                </a:lnTo>
                <a:lnTo>
                  <a:pt x="1828" y="5184"/>
                </a:lnTo>
                <a:lnTo>
                  <a:pt x="1947" y="5223"/>
                </a:lnTo>
                <a:lnTo>
                  <a:pt x="2061" y="5271"/>
                </a:lnTo>
                <a:lnTo>
                  <a:pt x="2169" y="5324"/>
                </a:lnTo>
                <a:lnTo>
                  <a:pt x="2272" y="5381"/>
                </a:lnTo>
                <a:lnTo>
                  <a:pt x="2367" y="5445"/>
                </a:lnTo>
                <a:lnTo>
                  <a:pt x="2456" y="5513"/>
                </a:lnTo>
                <a:lnTo>
                  <a:pt x="2536" y="5584"/>
                </a:lnTo>
                <a:lnTo>
                  <a:pt x="2607" y="5657"/>
                </a:lnTo>
                <a:lnTo>
                  <a:pt x="2625" y="5684"/>
                </a:lnTo>
                <a:lnTo>
                  <a:pt x="2636" y="5714"/>
                </a:lnTo>
                <a:lnTo>
                  <a:pt x="2636" y="5744"/>
                </a:lnTo>
                <a:lnTo>
                  <a:pt x="2627" y="5774"/>
                </a:lnTo>
                <a:lnTo>
                  <a:pt x="2609" y="5803"/>
                </a:lnTo>
                <a:lnTo>
                  <a:pt x="2586" y="5822"/>
                </a:lnTo>
                <a:lnTo>
                  <a:pt x="2557" y="5835"/>
                </a:lnTo>
                <a:lnTo>
                  <a:pt x="2527" y="5840"/>
                </a:lnTo>
                <a:lnTo>
                  <a:pt x="109" y="5840"/>
                </a:lnTo>
                <a:lnTo>
                  <a:pt x="78" y="5835"/>
                </a:lnTo>
                <a:lnTo>
                  <a:pt x="50" y="5822"/>
                </a:lnTo>
                <a:lnTo>
                  <a:pt x="27" y="5803"/>
                </a:lnTo>
                <a:lnTo>
                  <a:pt x="9" y="5774"/>
                </a:lnTo>
                <a:lnTo>
                  <a:pt x="0" y="5744"/>
                </a:lnTo>
                <a:lnTo>
                  <a:pt x="2" y="5714"/>
                </a:lnTo>
                <a:lnTo>
                  <a:pt x="11" y="5684"/>
                </a:lnTo>
                <a:lnTo>
                  <a:pt x="28" y="5657"/>
                </a:lnTo>
                <a:lnTo>
                  <a:pt x="100" y="5584"/>
                </a:lnTo>
                <a:lnTo>
                  <a:pt x="180" y="5513"/>
                </a:lnTo>
                <a:lnTo>
                  <a:pt x="269" y="5445"/>
                </a:lnTo>
                <a:lnTo>
                  <a:pt x="363" y="5381"/>
                </a:lnTo>
                <a:lnTo>
                  <a:pt x="466" y="5323"/>
                </a:lnTo>
                <a:lnTo>
                  <a:pt x="575" y="5271"/>
                </a:lnTo>
                <a:lnTo>
                  <a:pt x="689" y="5223"/>
                </a:lnTo>
                <a:lnTo>
                  <a:pt x="808" y="5184"/>
                </a:lnTo>
                <a:lnTo>
                  <a:pt x="932" y="5152"/>
                </a:lnTo>
                <a:lnTo>
                  <a:pt x="1062" y="5129"/>
                </a:lnTo>
                <a:lnTo>
                  <a:pt x="1062" y="257"/>
                </a:lnTo>
                <a:lnTo>
                  <a:pt x="1068" y="205"/>
                </a:lnTo>
                <a:lnTo>
                  <a:pt x="1082" y="157"/>
                </a:lnTo>
                <a:lnTo>
                  <a:pt x="1105" y="112"/>
                </a:lnTo>
                <a:lnTo>
                  <a:pt x="1137" y="75"/>
                </a:lnTo>
                <a:lnTo>
                  <a:pt x="1175" y="43"/>
                </a:lnTo>
                <a:lnTo>
                  <a:pt x="1219" y="20"/>
                </a:lnTo>
                <a:lnTo>
                  <a:pt x="1267" y="6"/>
                </a:lnTo>
                <a:lnTo>
                  <a:pt x="131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7" name="Freeform 539"/>
          <p:cNvSpPr>
            <a:spLocks/>
          </p:cNvSpPr>
          <p:nvPr/>
        </p:nvSpPr>
        <p:spPr bwMode="auto">
          <a:xfrm>
            <a:off x="5193493" y="4442328"/>
            <a:ext cx="181004" cy="236818"/>
          </a:xfrm>
          <a:custGeom>
            <a:avLst/>
            <a:gdLst>
              <a:gd name="T0" fmla="*/ 307 w 4379"/>
              <a:gd name="T1" fmla="*/ 5 h 5728"/>
              <a:gd name="T2" fmla="*/ 400 w 4379"/>
              <a:gd name="T3" fmla="*/ 43 h 5728"/>
              <a:gd name="T4" fmla="*/ 468 w 4379"/>
              <a:gd name="T5" fmla="*/ 113 h 5728"/>
              <a:gd name="T6" fmla="*/ 508 w 4379"/>
              <a:gd name="T7" fmla="*/ 204 h 5728"/>
              <a:gd name="T8" fmla="*/ 511 w 4379"/>
              <a:gd name="T9" fmla="*/ 450 h 5728"/>
              <a:gd name="T10" fmla="*/ 738 w 4379"/>
              <a:gd name="T11" fmla="*/ 342 h 5728"/>
              <a:gd name="T12" fmla="*/ 975 w 4379"/>
              <a:gd name="T13" fmla="*/ 272 h 5728"/>
              <a:gd name="T14" fmla="*/ 1220 w 4379"/>
              <a:gd name="T15" fmla="*/ 239 h 5728"/>
              <a:gd name="T16" fmla="*/ 1465 w 4379"/>
              <a:gd name="T17" fmla="*/ 244 h 5728"/>
              <a:gd name="T18" fmla="*/ 1708 w 4379"/>
              <a:gd name="T19" fmla="*/ 286 h 5728"/>
              <a:gd name="T20" fmla="*/ 1943 w 4379"/>
              <a:gd name="T21" fmla="*/ 365 h 5728"/>
              <a:gd name="T22" fmla="*/ 2172 w 4379"/>
              <a:gd name="T23" fmla="*/ 471 h 5728"/>
              <a:gd name="T24" fmla="*/ 2411 w 4379"/>
              <a:gd name="T25" fmla="*/ 551 h 5728"/>
              <a:gd name="T26" fmla="*/ 2657 w 4379"/>
              <a:gd name="T27" fmla="*/ 591 h 5728"/>
              <a:gd name="T28" fmla="*/ 2905 w 4379"/>
              <a:gd name="T29" fmla="*/ 595 h 5728"/>
              <a:gd name="T30" fmla="*/ 3151 w 4379"/>
              <a:gd name="T31" fmla="*/ 560 h 5728"/>
              <a:gd name="T32" fmla="*/ 3391 w 4379"/>
              <a:gd name="T33" fmla="*/ 487 h 5728"/>
              <a:gd name="T34" fmla="*/ 4155 w 4379"/>
              <a:gd name="T35" fmla="*/ 122 h 5728"/>
              <a:gd name="T36" fmla="*/ 4232 w 4379"/>
              <a:gd name="T37" fmla="*/ 106 h 5728"/>
              <a:gd name="T38" fmla="*/ 4305 w 4379"/>
              <a:gd name="T39" fmla="*/ 129 h 5728"/>
              <a:gd name="T40" fmla="*/ 4351 w 4379"/>
              <a:gd name="T41" fmla="*/ 173 h 5728"/>
              <a:gd name="T42" fmla="*/ 4375 w 4379"/>
              <a:gd name="T43" fmla="*/ 230 h 5728"/>
              <a:gd name="T44" fmla="*/ 4379 w 4379"/>
              <a:gd name="T45" fmla="*/ 2220 h 5728"/>
              <a:gd name="T46" fmla="*/ 4359 w 4379"/>
              <a:gd name="T47" fmla="*/ 2319 h 5728"/>
              <a:gd name="T48" fmla="*/ 4307 w 4379"/>
              <a:gd name="T49" fmla="*/ 2405 h 5728"/>
              <a:gd name="T50" fmla="*/ 4225 w 4379"/>
              <a:gd name="T51" fmla="*/ 2466 h 5728"/>
              <a:gd name="T52" fmla="*/ 3391 w 4379"/>
              <a:gd name="T53" fmla="*/ 2864 h 5728"/>
              <a:gd name="T54" fmla="*/ 3151 w 4379"/>
              <a:gd name="T55" fmla="*/ 2937 h 5728"/>
              <a:gd name="T56" fmla="*/ 2905 w 4379"/>
              <a:gd name="T57" fmla="*/ 2972 h 5728"/>
              <a:gd name="T58" fmla="*/ 2657 w 4379"/>
              <a:gd name="T59" fmla="*/ 2969 h 5728"/>
              <a:gd name="T60" fmla="*/ 2411 w 4379"/>
              <a:gd name="T61" fmla="*/ 2929 h 5728"/>
              <a:gd name="T62" fmla="*/ 2172 w 4379"/>
              <a:gd name="T63" fmla="*/ 2848 h 5728"/>
              <a:gd name="T64" fmla="*/ 1943 w 4379"/>
              <a:gd name="T65" fmla="*/ 2742 h 5728"/>
              <a:gd name="T66" fmla="*/ 1708 w 4379"/>
              <a:gd name="T67" fmla="*/ 2663 h 5728"/>
              <a:gd name="T68" fmla="*/ 1465 w 4379"/>
              <a:gd name="T69" fmla="*/ 2621 h 5728"/>
              <a:gd name="T70" fmla="*/ 1220 w 4379"/>
              <a:gd name="T71" fmla="*/ 2618 h 5728"/>
              <a:gd name="T72" fmla="*/ 975 w 4379"/>
              <a:gd name="T73" fmla="*/ 2649 h 5728"/>
              <a:gd name="T74" fmla="*/ 738 w 4379"/>
              <a:gd name="T75" fmla="*/ 2719 h 5728"/>
              <a:gd name="T76" fmla="*/ 511 w 4379"/>
              <a:gd name="T77" fmla="*/ 2827 h 5728"/>
              <a:gd name="T78" fmla="*/ 508 w 4379"/>
              <a:gd name="T79" fmla="*/ 5524 h 5728"/>
              <a:gd name="T80" fmla="*/ 468 w 4379"/>
              <a:gd name="T81" fmla="*/ 5615 h 5728"/>
              <a:gd name="T82" fmla="*/ 400 w 4379"/>
              <a:gd name="T83" fmla="*/ 5685 h 5728"/>
              <a:gd name="T84" fmla="*/ 307 w 4379"/>
              <a:gd name="T85" fmla="*/ 5723 h 5728"/>
              <a:gd name="T86" fmla="*/ 204 w 4379"/>
              <a:gd name="T87" fmla="*/ 5723 h 5728"/>
              <a:gd name="T88" fmla="*/ 114 w 4379"/>
              <a:gd name="T89" fmla="*/ 5685 h 5728"/>
              <a:gd name="T90" fmla="*/ 44 w 4379"/>
              <a:gd name="T91" fmla="*/ 5615 h 5728"/>
              <a:gd name="T92" fmla="*/ 5 w 4379"/>
              <a:gd name="T93" fmla="*/ 5524 h 5728"/>
              <a:gd name="T94" fmla="*/ 0 w 4379"/>
              <a:gd name="T95" fmla="*/ 256 h 5728"/>
              <a:gd name="T96" fmla="*/ 21 w 4379"/>
              <a:gd name="T97" fmla="*/ 157 h 5728"/>
              <a:gd name="T98" fmla="*/ 75 w 4379"/>
              <a:gd name="T99" fmla="*/ 75 h 5728"/>
              <a:gd name="T100" fmla="*/ 157 w 4379"/>
              <a:gd name="T101" fmla="*/ 21 h 5728"/>
              <a:gd name="T102" fmla="*/ 257 w 4379"/>
              <a:gd name="T103" fmla="*/ 0 h 5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79" h="5728">
                <a:moveTo>
                  <a:pt x="257" y="0"/>
                </a:moveTo>
                <a:lnTo>
                  <a:pt x="307" y="5"/>
                </a:lnTo>
                <a:lnTo>
                  <a:pt x="356" y="21"/>
                </a:lnTo>
                <a:lnTo>
                  <a:pt x="400" y="43"/>
                </a:lnTo>
                <a:lnTo>
                  <a:pt x="438" y="75"/>
                </a:lnTo>
                <a:lnTo>
                  <a:pt x="468" y="113"/>
                </a:lnTo>
                <a:lnTo>
                  <a:pt x="492" y="157"/>
                </a:lnTo>
                <a:lnTo>
                  <a:pt x="508" y="204"/>
                </a:lnTo>
                <a:lnTo>
                  <a:pt x="511" y="256"/>
                </a:lnTo>
                <a:lnTo>
                  <a:pt x="511" y="450"/>
                </a:lnTo>
                <a:lnTo>
                  <a:pt x="625" y="391"/>
                </a:lnTo>
                <a:lnTo>
                  <a:pt x="738" y="342"/>
                </a:lnTo>
                <a:lnTo>
                  <a:pt x="857" y="303"/>
                </a:lnTo>
                <a:lnTo>
                  <a:pt x="975" y="272"/>
                </a:lnTo>
                <a:lnTo>
                  <a:pt x="1097" y="251"/>
                </a:lnTo>
                <a:lnTo>
                  <a:pt x="1220" y="239"/>
                </a:lnTo>
                <a:lnTo>
                  <a:pt x="1342" y="237"/>
                </a:lnTo>
                <a:lnTo>
                  <a:pt x="1465" y="244"/>
                </a:lnTo>
                <a:lnTo>
                  <a:pt x="1586" y="260"/>
                </a:lnTo>
                <a:lnTo>
                  <a:pt x="1708" y="286"/>
                </a:lnTo>
                <a:lnTo>
                  <a:pt x="1827" y="319"/>
                </a:lnTo>
                <a:lnTo>
                  <a:pt x="1943" y="365"/>
                </a:lnTo>
                <a:lnTo>
                  <a:pt x="2057" y="417"/>
                </a:lnTo>
                <a:lnTo>
                  <a:pt x="2172" y="471"/>
                </a:lnTo>
                <a:lnTo>
                  <a:pt x="2291" y="516"/>
                </a:lnTo>
                <a:lnTo>
                  <a:pt x="2411" y="551"/>
                </a:lnTo>
                <a:lnTo>
                  <a:pt x="2533" y="576"/>
                </a:lnTo>
                <a:lnTo>
                  <a:pt x="2657" y="591"/>
                </a:lnTo>
                <a:lnTo>
                  <a:pt x="2781" y="598"/>
                </a:lnTo>
                <a:lnTo>
                  <a:pt x="2905" y="595"/>
                </a:lnTo>
                <a:lnTo>
                  <a:pt x="3028" y="583"/>
                </a:lnTo>
                <a:lnTo>
                  <a:pt x="3151" y="560"/>
                </a:lnTo>
                <a:lnTo>
                  <a:pt x="3273" y="529"/>
                </a:lnTo>
                <a:lnTo>
                  <a:pt x="3391" y="487"/>
                </a:lnTo>
                <a:lnTo>
                  <a:pt x="3508" y="436"/>
                </a:lnTo>
                <a:lnTo>
                  <a:pt x="4155" y="122"/>
                </a:lnTo>
                <a:lnTo>
                  <a:pt x="4194" y="108"/>
                </a:lnTo>
                <a:lnTo>
                  <a:pt x="4232" y="106"/>
                </a:lnTo>
                <a:lnTo>
                  <a:pt x="4270" y="113"/>
                </a:lnTo>
                <a:lnTo>
                  <a:pt x="4305" y="129"/>
                </a:lnTo>
                <a:lnTo>
                  <a:pt x="4330" y="148"/>
                </a:lnTo>
                <a:lnTo>
                  <a:pt x="4351" y="173"/>
                </a:lnTo>
                <a:lnTo>
                  <a:pt x="4366" y="200"/>
                </a:lnTo>
                <a:lnTo>
                  <a:pt x="4375" y="230"/>
                </a:lnTo>
                <a:lnTo>
                  <a:pt x="4379" y="262"/>
                </a:lnTo>
                <a:lnTo>
                  <a:pt x="4379" y="2220"/>
                </a:lnTo>
                <a:lnTo>
                  <a:pt x="4373" y="2272"/>
                </a:lnTo>
                <a:lnTo>
                  <a:pt x="4359" y="2319"/>
                </a:lnTo>
                <a:lnTo>
                  <a:pt x="4337" y="2365"/>
                </a:lnTo>
                <a:lnTo>
                  <a:pt x="4307" y="2405"/>
                </a:lnTo>
                <a:lnTo>
                  <a:pt x="4269" y="2438"/>
                </a:lnTo>
                <a:lnTo>
                  <a:pt x="4225" y="2466"/>
                </a:lnTo>
                <a:lnTo>
                  <a:pt x="3508" y="2813"/>
                </a:lnTo>
                <a:lnTo>
                  <a:pt x="3391" y="2864"/>
                </a:lnTo>
                <a:lnTo>
                  <a:pt x="3273" y="2906"/>
                </a:lnTo>
                <a:lnTo>
                  <a:pt x="3151" y="2937"/>
                </a:lnTo>
                <a:lnTo>
                  <a:pt x="3028" y="2960"/>
                </a:lnTo>
                <a:lnTo>
                  <a:pt x="2905" y="2972"/>
                </a:lnTo>
                <a:lnTo>
                  <a:pt x="2781" y="2976"/>
                </a:lnTo>
                <a:lnTo>
                  <a:pt x="2657" y="2969"/>
                </a:lnTo>
                <a:lnTo>
                  <a:pt x="2533" y="2953"/>
                </a:lnTo>
                <a:lnTo>
                  <a:pt x="2411" y="2929"/>
                </a:lnTo>
                <a:lnTo>
                  <a:pt x="2291" y="2894"/>
                </a:lnTo>
                <a:lnTo>
                  <a:pt x="2172" y="2848"/>
                </a:lnTo>
                <a:lnTo>
                  <a:pt x="2057" y="2794"/>
                </a:lnTo>
                <a:lnTo>
                  <a:pt x="1943" y="2742"/>
                </a:lnTo>
                <a:lnTo>
                  <a:pt x="1827" y="2698"/>
                </a:lnTo>
                <a:lnTo>
                  <a:pt x="1708" y="2663"/>
                </a:lnTo>
                <a:lnTo>
                  <a:pt x="1586" y="2637"/>
                </a:lnTo>
                <a:lnTo>
                  <a:pt x="1465" y="2621"/>
                </a:lnTo>
                <a:lnTo>
                  <a:pt x="1342" y="2614"/>
                </a:lnTo>
                <a:lnTo>
                  <a:pt x="1220" y="2618"/>
                </a:lnTo>
                <a:lnTo>
                  <a:pt x="1097" y="2628"/>
                </a:lnTo>
                <a:lnTo>
                  <a:pt x="975" y="2649"/>
                </a:lnTo>
                <a:lnTo>
                  <a:pt x="857" y="2681"/>
                </a:lnTo>
                <a:lnTo>
                  <a:pt x="738" y="2719"/>
                </a:lnTo>
                <a:lnTo>
                  <a:pt x="625" y="2768"/>
                </a:lnTo>
                <a:lnTo>
                  <a:pt x="511" y="2827"/>
                </a:lnTo>
                <a:lnTo>
                  <a:pt x="511" y="5472"/>
                </a:lnTo>
                <a:lnTo>
                  <a:pt x="508" y="5524"/>
                </a:lnTo>
                <a:lnTo>
                  <a:pt x="492" y="5571"/>
                </a:lnTo>
                <a:lnTo>
                  <a:pt x="468" y="5615"/>
                </a:lnTo>
                <a:lnTo>
                  <a:pt x="438" y="5653"/>
                </a:lnTo>
                <a:lnTo>
                  <a:pt x="400" y="5685"/>
                </a:lnTo>
                <a:lnTo>
                  <a:pt x="356" y="5707"/>
                </a:lnTo>
                <a:lnTo>
                  <a:pt x="307" y="5723"/>
                </a:lnTo>
                <a:lnTo>
                  <a:pt x="257" y="5728"/>
                </a:lnTo>
                <a:lnTo>
                  <a:pt x="204" y="5723"/>
                </a:lnTo>
                <a:lnTo>
                  <a:pt x="157" y="5707"/>
                </a:lnTo>
                <a:lnTo>
                  <a:pt x="114" y="5685"/>
                </a:lnTo>
                <a:lnTo>
                  <a:pt x="75" y="5653"/>
                </a:lnTo>
                <a:lnTo>
                  <a:pt x="44" y="5615"/>
                </a:lnTo>
                <a:lnTo>
                  <a:pt x="21" y="5571"/>
                </a:lnTo>
                <a:lnTo>
                  <a:pt x="5" y="5524"/>
                </a:lnTo>
                <a:lnTo>
                  <a:pt x="0" y="5472"/>
                </a:lnTo>
                <a:lnTo>
                  <a:pt x="0" y="256"/>
                </a:lnTo>
                <a:lnTo>
                  <a:pt x="5" y="204"/>
                </a:lnTo>
                <a:lnTo>
                  <a:pt x="21" y="157"/>
                </a:lnTo>
                <a:lnTo>
                  <a:pt x="44" y="113"/>
                </a:lnTo>
                <a:lnTo>
                  <a:pt x="75" y="75"/>
                </a:lnTo>
                <a:lnTo>
                  <a:pt x="114" y="43"/>
                </a:lnTo>
                <a:lnTo>
                  <a:pt x="157" y="21"/>
                </a:lnTo>
                <a:lnTo>
                  <a:pt x="204" y="5"/>
                </a:lnTo>
                <a:lnTo>
                  <a:pt x="25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39" name="Freeform 578"/>
          <p:cNvSpPr>
            <a:spLocks noEditPoints="1"/>
          </p:cNvSpPr>
          <p:nvPr/>
        </p:nvSpPr>
        <p:spPr bwMode="auto">
          <a:xfrm>
            <a:off x="3473342" y="4446997"/>
            <a:ext cx="227718" cy="227479"/>
          </a:xfrm>
          <a:custGeom>
            <a:avLst/>
            <a:gdLst>
              <a:gd name="T0" fmla="*/ 2769 w 5710"/>
              <a:gd name="T1" fmla="*/ 902 h 5705"/>
              <a:gd name="T2" fmla="*/ 2682 w 5710"/>
              <a:gd name="T3" fmla="*/ 991 h 5705"/>
              <a:gd name="T4" fmla="*/ 2662 w 5710"/>
              <a:gd name="T5" fmla="*/ 2295 h 5705"/>
              <a:gd name="T6" fmla="*/ 2474 w 5710"/>
              <a:gd name="T7" fmla="*/ 2401 h 5705"/>
              <a:gd name="T8" fmla="*/ 2337 w 5710"/>
              <a:gd name="T9" fmla="*/ 2568 h 5705"/>
              <a:gd name="T10" fmla="*/ 2269 w 5710"/>
              <a:gd name="T11" fmla="*/ 2776 h 5705"/>
              <a:gd name="T12" fmla="*/ 2285 w 5710"/>
              <a:gd name="T13" fmla="*/ 3010 h 5705"/>
              <a:gd name="T14" fmla="*/ 2387 w 5710"/>
              <a:gd name="T15" fmla="*/ 3213 h 5705"/>
              <a:gd name="T16" fmla="*/ 2556 w 5710"/>
              <a:gd name="T17" fmla="*/ 3362 h 5705"/>
              <a:gd name="T18" fmla="*/ 2774 w 5710"/>
              <a:gd name="T19" fmla="*/ 3437 h 5705"/>
              <a:gd name="T20" fmla="*/ 3011 w 5710"/>
              <a:gd name="T21" fmla="*/ 3421 h 5705"/>
              <a:gd name="T22" fmla="*/ 3215 w 5710"/>
              <a:gd name="T23" fmla="*/ 3320 h 5705"/>
              <a:gd name="T24" fmla="*/ 3365 w 5710"/>
              <a:gd name="T25" fmla="*/ 3150 h 5705"/>
              <a:gd name="T26" fmla="*/ 3439 w 5710"/>
              <a:gd name="T27" fmla="*/ 2932 h 5705"/>
              <a:gd name="T28" fmla="*/ 3431 w 5710"/>
              <a:gd name="T29" fmla="*/ 2720 h 5705"/>
              <a:gd name="T30" fmla="*/ 3891 w 5710"/>
              <a:gd name="T31" fmla="*/ 2101 h 5705"/>
              <a:gd name="T32" fmla="*/ 3945 w 5710"/>
              <a:gd name="T33" fmla="*/ 2002 h 5705"/>
              <a:gd name="T34" fmla="*/ 3934 w 5710"/>
              <a:gd name="T35" fmla="*/ 1893 h 5705"/>
              <a:gd name="T36" fmla="*/ 3863 w 5710"/>
              <a:gd name="T37" fmla="*/ 1804 h 5705"/>
              <a:gd name="T38" fmla="*/ 3757 w 5710"/>
              <a:gd name="T39" fmla="*/ 1771 h 5705"/>
              <a:gd name="T40" fmla="*/ 3651 w 5710"/>
              <a:gd name="T41" fmla="*/ 1803 h 5705"/>
              <a:gd name="T42" fmla="*/ 3047 w 5710"/>
              <a:gd name="T43" fmla="*/ 2295 h 5705"/>
              <a:gd name="T44" fmla="*/ 3026 w 5710"/>
              <a:gd name="T45" fmla="*/ 991 h 5705"/>
              <a:gd name="T46" fmla="*/ 2939 w 5710"/>
              <a:gd name="T47" fmla="*/ 902 h 5705"/>
              <a:gd name="T48" fmla="*/ 2854 w 5710"/>
              <a:gd name="T49" fmla="*/ 0 h 5705"/>
              <a:gd name="T50" fmla="*/ 3337 w 5710"/>
              <a:gd name="T51" fmla="*/ 40 h 5705"/>
              <a:gd name="T52" fmla="*/ 3799 w 5710"/>
              <a:gd name="T53" fmla="*/ 160 h 5705"/>
              <a:gd name="T54" fmla="*/ 4233 w 5710"/>
              <a:gd name="T55" fmla="*/ 354 h 5705"/>
              <a:gd name="T56" fmla="*/ 4632 w 5710"/>
              <a:gd name="T57" fmla="*/ 620 h 5705"/>
              <a:gd name="T58" fmla="*/ 4985 w 5710"/>
              <a:gd name="T59" fmla="*/ 954 h 5705"/>
              <a:gd name="T60" fmla="*/ 5274 w 5710"/>
              <a:gd name="T61" fmla="*/ 1338 h 5705"/>
              <a:gd name="T62" fmla="*/ 5493 w 5710"/>
              <a:gd name="T63" fmla="*/ 1761 h 5705"/>
              <a:gd name="T64" fmla="*/ 5637 w 5710"/>
              <a:gd name="T65" fmla="*/ 2214 h 5705"/>
              <a:gd name="T66" fmla="*/ 5705 w 5710"/>
              <a:gd name="T67" fmla="*/ 2691 h 5705"/>
              <a:gd name="T68" fmla="*/ 5691 w 5710"/>
              <a:gd name="T69" fmla="*/ 3176 h 5705"/>
              <a:gd name="T70" fmla="*/ 5599 w 5710"/>
              <a:gd name="T71" fmla="*/ 3645 h 5705"/>
              <a:gd name="T72" fmla="*/ 5429 w 5710"/>
              <a:gd name="T73" fmla="*/ 4089 h 5705"/>
              <a:gd name="T74" fmla="*/ 5186 w 5710"/>
              <a:gd name="T75" fmla="*/ 4500 h 5705"/>
              <a:gd name="T76" fmla="*/ 4873 w 5710"/>
              <a:gd name="T77" fmla="*/ 4869 h 5705"/>
              <a:gd name="T78" fmla="*/ 4504 w 5710"/>
              <a:gd name="T79" fmla="*/ 5182 h 5705"/>
              <a:gd name="T80" fmla="*/ 4092 w 5710"/>
              <a:gd name="T81" fmla="*/ 5424 h 5705"/>
              <a:gd name="T82" fmla="*/ 3648 w 5710"/>
              <a:gd name="T83" fmla="*/ 5594 h 5705"/>
              <a:gd name="T84" fmla="*/ 3177 w 5710"/>
              <a:gd name="T85" fmla="*/ 5686 h 5705"/>
              <a:gd name="T86" fmla="*/ 2691 w 5710"/>
              <a:gd name="T87" fmla="*/ 5700 h 5705"/>
              <a:gd name="T88" fmla="*/ 2215 w 5710"/>
              <a:gd name="T89" fmla="*/ 5634 h 5705"/>
              <a:gd name="T90" fmla="*/ 1760 w 5710"/>
              <a:gd name="T91" fmla="*/ 5489 h 5705"/>
              <a:gd name="T92" fmla="*/ 1339 w 5710"/>
              <a:gd name="T93" fmla="*/ 5270 h 5705"/>
              <a:gd name="T94" fmla="*/ 953 w 5710"/>
              <a:gd name="T95" fmla="*/ 4982 h 5705"/>
              <a:gd name="T96" fmla="*/ 620 w 5710"/>
              <a:gd name="T97" fmla="*/ 4628 h 5705"/>
              <a:gd name="T98" fmla="*/ 352 w 5710"/>
              <a:gd name="T99" fmla="*/ 4231 h 5705"/>
              <a:gd name="T100" fmla="*/ 158 w 5710"/>
              <a:gd name="T101" fmla="*/ 3797 h 5705"/>
              <a:gd name="T102" fmla="*/ 40 w 5710"/>
              <a:gd name="T103" fmla="*/ 3334 h 5705"/>
              <a:gd name="T104" fmla="*/ 0 w 5710"/>
              <a:gd name="T105" fmla="*/ 2852 h 5705"/>
              <a:gd name="T106" fmla="*/ 40 w 5710"/>
              <a:gd name="T107" fmla="*/ 2370 h 5705"/>
              <a:gd name="T108" fmla="*/ 158 w 5710"/>
              <a:gd name="T109" fmla="*/ 1908 h 5705"/>
              <a:gd name="T110" fmla="*/ 352 w 5710"/>
              <a:gd name="T111" fmla="*/ 1475 h 5705"/>
              <a:gd name="T112" fmla="*/ 620 w 5710"/>
              <a:gd name="T113" fmla="*/ 1078 h 5705"/>
              <a:gd name="T114" fmla="*/ 953 w 5710"/>
              <a:gd name="T115" fmla="*/ 724 h 5705"/>
              <a:gd name="T116" fmla="*/ 1339 w 5710"/>
              <a:gd name="T117" fmla="*/ 434 h 5705"/>
              <a:gd name="T118" fmla="*/ 1760 w 5710"/>
              <a:gd name="T119" fmla="*/ 216 h 5705"/>
              <a:gd name="T120" fmla="*/ 2215 w 5710"/>
              <a:gd name="T121" fmla="*/ 72 h 5705"/>
              <a:gd name="T122" fmla="*/ 2691 w 5710"/>
              <a:gd name="T123" fmla="*/ 4 h 5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10" h="5705">
                <a:moveTo>
                  <a:pt x="2854" y="883"/>
                </a:moveTo>
                <a:lnTo>
                  <a:pt x="2811" y="889"/>
                </a:lnTo>
                <a:lnTo>
                  <a:pt x="2769" y="902"/>
                </a:lnTo>
                <a:lnTo>
                  <a:pt x="2734" y="925"/>
                </a:lnTo>
                <a:lnTo>
                  <a:pt x="2705" y="954"/>
                </a:lnTo>
                <a:lnTo>
                  <a:pt x="2682" y="991"/>
                </a:lnTo>
                <a:lnTo>
                  <a:pt x="2667" y="1031"/>
                </a:lnTo>
                <a:lnTo>
                  <a:pt x="2662" y="1074"/>
                </a:lnTo>
                <a:lnTo>
                  <a:pt x="2662" y="2295"/>
                </a:lnTo>
                <a:lnTo>
                  <a:pt x="2596" y="2323"/>
                </a:lnTo>
                <a:lnTo>
                  <a:pt x="2531" y="2358"/>
                </a:lnTo>
                <a:lnTo>
                  <a:pt x="2474" y="2401"/>
                </a:lnTo>
                <a:lnTo>
                  <a:pt x="2422" y="2451"/>
                </a:lnTo>
                <a:lnTo>
                  <a:pt x="2377" y="2507"/>
                </a:lnTo>
                <a:lnTo>
                  <a:pt x="2337" y="2568"/>
                </a:lnTo>
                <a:lnTo>
                  <a:pt x="2306" y="2634"/>
                </a:lnTo>
                <a:lnTo>
                  <a:pt x="2283" y="2703"/>
                </a:lnTo>
                <a:lnTo>
                  <a:pt x="2269" y="2776"/>
                </a:lnTo>
                <a:lnTo>
                  <a:pt x="2264" y="2852"/>
                </a:lnTo>
                <a:lnTo>
                  <a:pt x="2269" y="2932"/>
                </a:lnTo>
                <a:lnTo>
                  <a:pt x="2285" y="3010"/>
                </a:lnTo>
                <a:lnTo>
                  <a:pt x="2311" y="3083"/>
                </a:lnTo>
                <a:lnTo>
                  <a:pt x="2344" y="3150"/>
                </a:lnTo>
                <a:lnTo>
                  <a:pt x="2387" y="3213"/>
                </a:lnTo>
                <a:lnTo>
                  <a:pt x="2438" y="3270"/>
                </a:lnTo>
                <a:lnTo>
                  <a:pt x="2493" y="3320"/>
                </a:lnTo>
                <a:lnTo>
                  <a:pt x="2556" y="3362"/>
                </a:lnTo>
                <a:lnTo>
                  <a:pt x="2625" y="3397"/>
                </a:lnTo>
                <a:lnTo>
                  <a:pt x="2698" y="3421"/>
                </a:lnTo>
                <a:lnTo>
                  <a:pt x="2774" y="3437"/>
                </a:lnTo>
                <a:lnTo>
                  <a:pt x="2854" y="3442"/>
                </a:lnTo>
                <a:lnTo>
                  <a:pt x="2934" y="3437"/>
                </a:lnTo>
                <a:lnTo>
                  <a:pt x="3011" y="3421"/>
                </a:lnTo>
                <a:lnTo>
                  <a:pt x="3083" y="3397"/>
                </a:lnTo>
                <a:lnTo>
                  <a:pt x="3153" y="3362"/>
                </a:lnTo>
                <a:lnTo>
                  <a:pt x="3215" y="3320"/>
                </a:lnTo>
                <a:lnTo>
                  <a:pt x="3273" y="3270"/>
                </a:lnTo>
                <a:lnTo>
                  <a:pt x="3321" y="3213"/>
                </a:lnTo>
                <a:lnTo>
                  <a:pt x="3365" y="3150"/>
                </a:lnTo>
                <a:lnTo>
                  <a:pt x="3399" y="3083"/>
                </a:lnTo>
                <a:lnTo>
                  <a:pt x="3424" y="3010"/>
                </a:lnTo>
                <a:lnTo>
                  <a:pt x="3439" y="2932"/>
                </a:lnTo>
                <a:lnTo>
                  <a:pt x="3445" y="2852"/>
                </a:lnTo>
                <a:lnTo>
                  <a:pt x="3441" y="2784"/>
                </a:lnTo>
                <a:lnTo>
                  <a:pt x="3431" y="2720"/>
                </a:lnTo>
                <a:lnTo>
                  <a:pt x="3412" y="2656"/>
                </a:lnTo>
                <a:lnTo>
                  <a:pt x="3387" y="2597"/>
                </a:lnTo>
                <a:lnTo>
                  <a:pt x="3891" y="2101"/>
                </a:lnTo>
                <a:lnTo>
                  <a:pt x="3915" y="2070"/>
                </a:lnTo>
                <a:lnTo>
                  <a:pt x="3932" y="2037"/>
                </a:lnTo>
                <a:lnTo>
                  <a:pt x="3945" y="2002"/>
                </a:lnTo>
                <a:lnTo>
                  <a:pt x="3948" y="1966"/>
                </a:lnTo>
                <a:lnTo>
                  <a:pt x="3945" y="1928"/>
                </a:lnTo>
                <a:lnTo>
                  <a:pt x="3934" y="1893"/>
                </a:lnTo>
                <a:lnTo>
                  <a:pt x="3917" y="1860"/>
                </a:lnTo>
                <a:lnTo>
                  <a:pt x="3892" y="1829"/>
                </a:lnTo>
                <a:lnTo>
                  <a:pt x="3863" y="1804"/>
                </a:lnTo>
                <a:lnTo>
                  <a:pt x="3830" y="1787"/>
                </a:lnTo>
                <a:lnTo>
                  <a:pt x="3794" y="1775"/>
                </a:lnTo>
                <a:lnTo>
                  <a:pt x="3757" y="1771"/>
                </a:lnTo>
                <a:lnTo>
                  <a:pt x="3721" y="1775"/>
                </a:lnTo>
                <a:lnTo>
                  <a:pt x="3684" y="1785"/>
                </a:lnTo>
                <a:lnTo>
                  <a:pt x="3651" y="1803"/>
                </a:lnTo>
                <a:lnTo>
                  <a:pt x="3622" y="1827"/>
                </a:lnTo>
                <a:lnTo>
                  <a:pt x="3116" y="2325"/>
                </a:lnTo>
                <a:lnTo>
                  <a:pt x="3047" y="2295"/>
                </a:lnTo>
                <a:lnTo>
                  <a:pt x="3047" y="1074"/>
                </a:lnTo>
                <a:lnTo>
                  <a:pt x="3042" y="1031"/>
                </a:lnTo>
                <a:lnTo>
                  <a:pt x="3026" y="991"/>
                </a:lnTo>
                <a:lnTo>
                  <a:pt x="3004" y="954"/>
                </a:lnTo>
                <a:lnTo>
                  <a:pt x="2974" y="925"/>
                </a:lnTo>
                <a:lnTo>
                  <a:pt x="2939" y="902"/>
                </a:lnTo>
                <a:lnTo>
                  <a:pt x="2898" y="889"/>
                </a:lnTo>
                <a:lnTo>
                  <a:pt x="2854" y="883"/>
                </a:lnTo>
                <a:close/>
                <a:moveTo>
                  <a:pt x="2854" y="0"/>
                </a:moveTo>
                <a:lnTo>
                  <a:pt x="3017" y="4"/>
                </a:lnTo>
                <a:lnTo>
                  <a:pt x="3177" y="18"/>
                </a:lnTo>
                <a:lnTo>
                  <a:pt x="3337" y="40"/>
                </a:lnTo>
                <a:lnTo>
                  <a:pt x="3493" y="72"/>
                </a:lnTo>
                <a:lnTo>
                  <a:pt x="3648" y="111"/>
                </a:lnTo>
                <a:lnTo>
                  <a:pt x="3799" y="160"/>
                </a:lnTo>
                <a:lnTo>
                  <a:pt x="3948" y="216"/>
                </a:lnTo>
                <a:lnTo>
                  <a:pt x="4092" y="281"/>
                </a:lnTo>
                <a:lnTo>
                  <a:pt x="4233" y="354"/>
                </a:lnTo>
                <a:lnTo>
                  <a:pt x="4370" y="434"/>
                </a:lnTo>
                <a:lnTo>
                  <a:pt x="4504" y="523"/>
                </a:lnTo>
                <a:lnTo>
                  <a:pt x="4632" y="620"/>
                </a:lnTo>
                <a:lnTo>
                  <a:pt x="4755" y="724"/>
                </a:lnTo>
                <a:lnTo>
                  <a:pt x="4873" y="837"/>
                </a:lnTo>
                <a:lnTo>
                  <a:pt x="4985" y="954"/>
                </a:lnTo>
                <a:lnTo>
                  <a:pt x="5089" y="1078"/>
                </a:lnTo>
                <a:lnTo>
                  <a:pt x="5186" y="1206"/>
                </a:lnTo>
                <a:lnTo>
                  <a:pt x="5274" y="1338"/>
                </a:lnTo>
                <a:lnTo>
                  <a:pt x="5356" y="1475"/>
                </a:lnTo>
                <a:lnTo>
                  <a:pt x="5429" y="1615"/>
                </a:lnTo>
                <a:lnTo>
                  <a:pt x="5493" y="1761"/>
                </a:lnTo>
                <a:lnTo>
                  <a:pt x="5551" y="1908"/>
                </a:lnTo>
                <a:lnTo>
                  <a:pt x="5599" y="2059"/>
                </a:lnTo>
                <a:lnTo>
                  <a:pt x="5637" y="2214"/>
                </a:lnTo>
                <a:lnTo>
                  <a:pt x="5669" y="2370"/>
                </a:lnTo>
                <a:lnTo>
                  <a:pt x="5691" y="2529"/>
                </a:lnTo>
                <a:lnTo>
                  <a:pt x="5705" y="2691"/>
                </a:lnTo>
                <a:lnTo>
                  <a:pt x="5710" y="2852"/>
                </a:lnTo>
                <a:lnTo>
                  <a:pt x="5705" y="3015"/>
                </a:lnTo>
                <a:lnTo>
                  <a:pt x="5691" y="3176"/>
                </a:lnTo>
                <a:lnTo>
                  <a:pt x="5669" y="3334"/>
                </a:lnTo>
                <a:lnTo>
                  <a:pt x="5637" y="3492"/>
                </a:lnTo>
                <a:lnTo>
                  <a:pt x="5599" y="3645"/>
                </a:lnTo>
                <a:lnTo>
                  <a:pt x="5551" y="3797"/>
                </a:lnTo>
                <a:lnTo>
                  <a:pt x="5493" y="3945"/>
                </a:lnTo>
                <a:lnTo>
                  <a:pt x="5429" y="4089"/>
                </a:lnTo>
                <a:lnTo>
                  <a:pt x="5356" y="4231"/>
                </a:lnTo>
                <a:lnTo>
                  <a:pt x="5274" y="4368"/>
                </a:lnTo>
                <a:lnTo>
                  <a:pt x="5186" y="4500"/>
                </a:lnTo>
                <a:lnTo>
                  <a:pt x="5089" y="4628"/>
                </a:lnTo>
                <a:lnTo>
                  <a:pt x="4985" y="4751"/>
                </a:lnTo>
                <a:lnTo>
                  <a:pt x="4873" y="4869"/>
                </a:lnTo>
                <a:lnTo>
                  <a:pt x="4755" y="4982"/>
                </a:lnTo>
                <a:lnTo>
                  <a:pt x="4632" y="5086"/>
                </a:lnTo>
                <a:lnTo>
                  <a:pt x="4504" y="5182"/>
                </a:lnTo>
                <a:lnTo>
                  <a:pt x="4370" y="5270"/>
                </a:lnTo>
                <a:lnTo>
                  <a:pt x="4233" y="5352"/>
                </a:lnTo>
                <a:lnTo>
                  <a:pt x="4092" y="5424"/>
                </a:lnTo>
                <a:lnTo>
                  <a:pt x="3948" y="5489"/>
                </a:lnTo>
                <a:lnTo>
                  <a:pt x="3799" y="5546"/>
                </a:lnTo>
                <a:lnTo>
                  <a:pt x="3648" y="5594"/>
                </a:lnTo>
                <a:lnTo>
                  <a:pt x="3493" y="5634"/>
                </a:lnTo>
                <a:lnTo>
                  <a:pt x="3337" y="5665"/>
                </a:lnTo>
                <a:lnTo>
                  <a:pt x="3177" y="5686"/>
                </a:lnTo>
                <a:lnTo>
                  <a:pt x="3017" y="5700"/>
                </a:lnTo>
                <a:lnTo>
                  <a:pt x="2854" y="5705"/>
                </a:lnTo>
                <a:lnTo>
                  <a:pt x="2691" y="5700"/>
                </a:lnTo>
                <a:lnTo>
                  <a:pt x="2531" y="5686"/>
                </a:lnTo>
                <a:lnTo>
                  <a:pt x="2372" y="5665"/>
                </a:lnTo>
                <a:lnTo>
                  <a:pt x="2215" y="5634"/>
                </a:lnTo>
                <a:lnTo>
                  <a:pt x="2061" y="5594"/>
                </a:lnTo>
                <a:lnTo>
                  <a:pt x="1910" y="5546"/>
                </a:lnTo>
                <a:lnTo>
                  <a:pt x="1760" y="5489"/>
                </a:lnTo>
                <a:lnTo>
                  <a:pt x="1616" y="5424"/>
                </a:lnTo>
                <a:lnTo>
                  <a:pt x="1476" y="5352"/>
                </a:lnTo>
                <a:lnTo>
                  <a:pt x="1339" y="5270"/>
                </a:lnTo>
                <a:lnTo>
                  <a:pt x="1205" y="5182"/>
                </a:lnTo>
                <a:lnTo>
                  <a:pt x="1076" y="5086"/>
                </a:lnTo>
                <a:lnTo>
                  <a:pt x="953" y="4982"/>
                </a:lnTo>
                <a:lnTo>
                  <a:pt x="835" y="4869"/>
                </a:lnTo>
                <a:lnTo>
                  <a:pt x="724" y="4751"/>
                </a:lnTo>
                <a:lnTo>
                  <a:pt x="620" y="4628"/>
                </a:lnTo>
                <a:lnTo>
                  <a:pt x="523" y="4500"/>
                </a:lnTo>
                <a:lnTo>
                  <a:pt x="434" y="4368"/>
                </a:lnTo>
                <a:lnTo>
                  <a:pt x="352" y="4231"/>
                </a:lnTo>
                <a:lnTo>
                  <a:pt x="280" y="4089"/>
                </a:lnTo>
                <a:lnTo>
                  <a:pt x="215" y="3945"/>
                </a:lnTo>
                <a:lnTo>
                  <a:pt x="158" y="3797"/>
                </a:lnTo>
                <a:lnTo>
                  <a:pt x="111" y="3645"/>
                </a:lnTo>
                <a:lnTo>
                  <a:pt x="71" y="3492"/>
                </a:lnTo>
                <a:lnTo>
                  <a:pt x="40" y="3334"/>
                </a:lnTo>
                <a:lnTo>
                  <a:pt x="17" y="3176"/>
                </a:lnTo>
                <a:lnTo>
                  <a:pt x="3" y="3015"/>
                </a:lnTo>
                <a:lnTo>
                  <a:pt x="0" y="2852"/>
                </a:lnTo>
                <a:lnTo>
                  <a:pt x="3" y="2691"/>
                </a:lnTo>
                <a:lnTo>
                  <a:pt x="17" y="2529"/>
                </a:lnTo>
                <a:lnTo>
                  <a:pt x="40" y="2370"/>
                </a:lnTo>
                <a:lnTo>
                  <a:pt x="71" y="2214"/>
                </a:lnTo>
                <a:lnTo>
                  <a:pt x="111" y="2059"/>
                </a:lnTo>
                <a:lnTo>
                  <a:pt x="158" y="1908"/>
                </a:lnTo>
                <a:lnTo>
                  <a:pt x="215" y="1761"/>
                </a:lnTo>
                <a:lnTo>
                  <a:pt x="280" y="1615"/>
                </a:lnTo>
                <a:lnTo>
                  <a:pt x="352" y="1475"/>
                </a:lnTo>
                <a:lnTo>
                  <a:pt x="434" y="1338"/>
                </a:lnTo>
                <a:lnTo>
                  <a:pt x="523" y="1206"/>
                </a:lnTo>
                <a:lnTo>
                  <a:pt x="620" y="1078"/>
                </a:lnTo>
                <a:lnTo>
                  <a:pt x="724" y="954"/>
                </a:lnTo>
                <a:lnTo>
                  <a:pt x="835" y="837"/>
                </a:lnTo>
                <a:lnTo>
                  <a:pt x="953" y="724"/>
                </a:lnTo>
                <a:lnTo>
                  <a:pt x="1076" y="620"/>
                </a:lnTo>
                <a:lnTo>
                  <a:pt x="1205" y="523"/>
                </a:lnTo>
                <a:lnTo>
                  <a:pt x="1339" y="434"/>
                </a:lnTo>
                <a:lnTo>
                  <a:pt x="1476" y="354"/>
                </a:lnTo>
                <a:lnTo>
                  <a:pt x="1616" y="281"/>
                </a:lnTo>
                <a:lnTo>
                  <a:pt x="1760" y="216"/>
                </a:lnTo>
                <a:lnTo>
                  <a:pt x="1910" y="160"/>
                </a:lnTo>
                <a:lnTo>
                  <a:pt x="2061" y="111"/>
                </a:lnTo>
                <a:lnTo>
                  <a:pt x="2215" y="72"/>
                </a:lnTo>
                <a:lnTo>
                  <a:pt x="2372" y="40"/>
                </a:lnTo>
                <a:lnTo>
                  <a:pt x="2531" y="18"/>
                </a:lnTo>
                <a:lnTo>
                  <a:pt x="2691" y="4"/>
                </a:lnTo>
                <a:lnTo>
                  <a:pt x="285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240" name="Group 581"/>
          <p:cNvGrpSpPr>
            <a:grpSpLocks noChangeAspect="1"/>
          </p:cNvGrpSpPr>
          <p:nvPr/>
        </p:nvGrpSpPr>
        <p:grpSpPr bwMode="auto">
          <a:xfrm>
            <a:off x="1344658" y="4482215"/>
            <a:ext cx="157960" cy="157043"/>
            <a:chOff x="329" y="-3188"/>
            <a:chExt cx="2930" cy="2913"/>
          </a:xfrm>
          <a:solidFill>
            <a:schemeClr val="tx1">
              <a:lumMod val="65000"/>
              <a:lumOff val="35000"/>
            </a:schemeClr>
          </a:solidFill>
        </p:grpSpPr>
        <p:sp>
          <p:nvSpPr>
            <p:cNvPr id="1243" name="Freeform 583"/>
            <p:cNvSpPr>
              <a:spLocks/>
            </p:cNvSpPr>
            <p:nvPr/>
          </p:nvSpPr>
          <p:spPr bwMode="auto">
            <a:xfrm>
              <a:off x="917" y="-3188"/>
              <a:ext cx="256" cy="858"/>
            </a:xfrm>
            <a:custGeom>
              <a:avLst/>
              <a:gdLst>
                <a:gd name="T0" fmla="*/ 256 w 512"/>
                <a:gd name="T1" fmla="*/ 0 h 1716"/>
                <a:gd name="T2" fmla="*/ 308 w 512"/>
                <a:gd name="T3" fmla="*/ 5 h 1716"/>
                <a:gd name="T4" fmla="*/ 356 w 512"/>
                <a:gd name="T5" fmla="*/ 21 h 1716"/>
                <a:gd name="T6" fmla="*/ 400 w 512"/>
                <a:gd name="T7" fmla="*/ 44 h 1716"/>
                <a:gd name="T8" fmla="*/ 438 w 512"/>
                <a:gd name="T9" fmla="*/ 76 h 1716"/>
                <a:gd name="T10" fmla="*/ 470 w 512"/>
                <a:gd name="T11" fmla="*/ 114 h 1716"/>
                <a:gd name="T12" fmla="*/ 493 w 512"/>
                <a:gd name="T13" fmla="*/ 156 h 1716"/>
                <a:gd name="T14" fmla="*/ 507 w 512"/>
                <a:gd name="T15" fmla="*/ 205 h 1716"/>
                <a:gd name="T16" fmla="*/ 512 w 512"/>
                <a:gd name="T17" fmla="*/ 256 h 1716"/>
                <a:gd name="T18" fmla="*/ 512 w 512"/>
                <a:gd name="T19" fmla="*/ 1460 h 1716"/>
                <a:gd name="T20" fmla="*/ 507 w 512"/>
                <a:gd name="T21" fmla="*/ 1512 h 1716"/>
                <a:gd name="T22" fmla="*/ 493 w 512"/>
                <a:gd name="T23" fmla="*/ 1560 h 1716"/>
                <a:gd name="T24" fmla="*/ 470 w 512"/>
                <a:gd name="T25" fmla="*/ 1604 h 1716"/>
                <a:gd name="T26" fmla="*/ 438 w 512"/>
                <a:gd name="T27" fmla="*/ 1642 h 1716"/>
                <a:gd name="T28" fmla="*/ 400 w 512"/>
                <a:gd name="T29" fmla="*/ 1674 h 1716"/>
                <a:gd name="T30" fmla="*/ 356 w 512"/>
                <a:gd name="T31" fmla="*/ 1697 h 1716"/>
                <a:gd name="T32" fmla="*/ 308 w 512"/>
                <a:gd name="T33" fmla="*/ 1711 h 1716"/>
                <a:gd name="T34" fmla="*/ 256 w 512"/>
                <a:gd name="T35" fmla="*/ 1716 h 1716"/>
                <a:gd name="T36" fmla="*/ 205 w 512"/>
                <a:gd name="T37" fmla="*/ 1711 h 1716"/>
                <a:gd name="T38" fmla="*/ 157 w 512"/>
                <a:gd name="T39" fmla="*/ 1697 h 1716"/>
                <a:gd name="T40" fmla="*/ 114 w 512"/>
                <a:gd name="T41" fmla="*/ 1674 h 1716"/>
                <a:gd name="T42" fmla="*/ 75 w 512"/>
                <a:gd name="T43" fmla="*/ 1642 h 1716"/>
                <a:gd name="T44" fmla="*/ 45 w 512"/>
                <a:gd name="T45" fmla="*/ 1604 h 1716"/>
                <a:gd name="T46" fmla="*/ 22 w 512"/>
                <a:gd name="T47" fmla="*/ 1560 h 1716"/>
                <a:gd name="T48" fmla="*/ 6 w 512"/>
                <a:gd name="T49" fmla="*/ 1512 h 1716"/>
                <a:gd name="T50" fmla="*/ 0 w 512"/>
                <a:gd name="T51" fmla="*/ 1460 h 1716"/>
                <a:gd name="T52" fmla="*/ 0 w 512"/>
                <a:gd name="T53" fmla="*/ 256 h 1716"/>
                <a:gd name="T54" fmla="*/ 6 w 512"/>
                <a:gd name="T55" fmla="*/ 205 h 1716"/>
                <a:gd name="T56" fmla="*/ 22 w 512"/>
                <a:gd name="T57" fmla="*/ 156 h 1716"/>
                <a:gd name="T58" fmla="*/ 45 w 512"/>
                <a:gd name="T59" fmla="*/ 114 h 1716"/>
                <a:gd name="T60" fmla="*/ 75 w 512"/>
                <a:gd name="T61" fmla="*/ 76 h 1716"/>
                <a:gd name="T62" fmla="*/ 114 w 512"/>
                <a:gd name="T63" fmla="*/ 44 h 1716"/>
                <a:gd name="T64" fmla="*/ 157 w 512"/>
                <a:gd name="T65" fmla="*/ 21 h 1716"/>
                <a:gd name="T66" fmla="*/ 205 w 512"/>
                <a:gd name="T67" fmla="*/ 5 h 1716"/>
                <a:gd name="T68" fmla="*/ 256 w 512"/>
                <a:gd name="T69" fmla="*/ 0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2" h="1716">
                  <a:moveTo>
                    <a:pt x="256" y="0"/>
                  </a:moveTo>
                  <a:lnTo>
                    <a:pt x="308" y="5"/>
                  </a:lnTo>
                  <a:lnTo>
                    <a:pt x="356" y="21"/>
                  </a:lnTo>
                  <a:lnTo>
                    <a:pt x="400" y="44"/>
                  </a:lnTo>
                  <a:lnTo>
                    <a:pt x="438" y="76"/>
                  </a:lnTo>
                  <a:lnTo>
                    <a:pt x="470" y="114"/>
                  </a:lnTo>
                  <a:lnTo>
                    <a:pt x="493" y="156"/>
                  </a:lnTo>
                  <a:lnTo>
                    <a:pt x="507" y="205"/>
                  </a:lnTo>
                  <a:lnTo>
                    <a:pt x="512" y="256"/>
                  </a:lnTo>
                  <a:lnTo>
                    <a:pt x="512" y="1460"/>
                  </a:lnTo>
                  <a:lnTo>
                    <a:pt x="507" y="1512"/>
                  </a:lnTo>
                  <a:lnTo>
                    <a:pt x="493" y="1560"/>
                  </a:lnTo>
                  <a:lnTo>
                    <a:pt x="470" y="1604"/>
                  </a:lnTo>
                  <a:lnTo>
                    <a:pt x="438" y="1642"/>
                  </a:lnTo>
                  <a:lnTo>
                    <a:pt x="400" y="1674"/>
                  </a:lnTo>
                  <a:lnTo>
                    <a:pt x="356" y="1697"/>
                  </a:lnTo>
                  <a:lnTo>
                    <a:pt x="308" y="1711"/>
                  </a:lnTo>
                  <a:lnTo>
                    <a:pt x="256" y="1716"/>
                  </a:lnTo>
                  <a:lnTo>
                    <a:pt x="205" y="1711"/>
                  </a:lnTo>
                  <a:lnTo>
                    <a:pt x="157" y="1697"/>
                  </a:lnTo>
                  <a:lnTo>
                    <a:pt x="114" y="1674"/>
                  </a:lnTo>
                  <a:lnTo>
                    <a:pt x="75" y="1642"/>
                  </a:lnTo>
                  <a:lnTo>
                    <a:pt x="45" y="1604"/>
                  </a:lnTo>
                  <a:lnTo>
                    <a:pt x="22" y="1560"/>
                  </a:lnTo>
                  <a:lnTo>
                    <a:pt x="6" y="1512"/>
                  </a:lnTo>
                  <a:lnTo>
                    <a:pt x="0" y="1460"/>
                  </a:lnTo>
                  <a:lnTo>
                    <a:pt x="0" y="256"/>
                  </a:lnTo>
                  <a:lnTo>
                    <a:pt x="6" y="205"/>
                  </a:lnTo>
                  <a:lnTo>
                    <a:pt x="22" y="156"/>
                  </a:lnTo>
                  <a:lnTo>
                    <a:pt x="45" y="114"/>
                  </a:lnTo>
                  <a:lnTo>
                    <a:pt x="75" y="76"/>
                  </a:lnTo>
                  <a:lnTo>
                    <a:pt x="114" y="44"/>
                  </a:lnTo>
                  <a:lnTo>
                    <a:pt x="157" y="21"/>
                  </a:lnTo>
                  <a:lnTo>
                    <a:pt x="205" y="5"/>
                  </a:lnTo>
                  <a:lnTo>
                    <a:pt x="2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4" name="Freeform 584"/>
            <p:cNvSpPr>
              <a:spLocks/>
            </p:cNvSpPr>
            <p:nvPr/>
          </p:nvSpPr>
          <p:spPr bwMode="auto">
            <a:xfrm>
              <a:off x="2415" y="-3188"/>
              <a:ext cx="255" cy="858"/>
            </a:xfrm>
            <a:custGeom>
              <a:avLst/>
              <a:gdLst>
                <a:gd name="T0" fmla="*/ 254 w 510"/>
                <a:gd name="T1" fmla="*/ 0 h 1716"/>
                <a:gd name="T2" fmla="*/ 305 w 510"/>
                <a:gd name="T3" fmla="*/ 5 h 1716"/>
                <a:gd name="T4" fmla="*/ 353 w 510"/>
                <a:gd name="T5" fmla="*/ 21 h 1716"/>
                <a:gd name="T6" fmla="*/ 398 w 510"/>
                <a:gd name="T7" fmla="*/ 44 h 1716"/>
                <a:gd name="T8" fmla="*/ 435 w 510"/>
                <a:gd name="T9" fmla="*/ 76 h 1716"/>
                <a:gd name="T10" fmla="*/ 467 w 510"/>
                <a:gd name="T11" fmla="*/ 114 h 1716"/>
                <a:gd name="T12" fmla="*/ 490 w 510"/>
                <a:gd name="T13" fmla="*/ 156 h 1716"/>
                <a:gd name="T14" fmla="*/ 505 w 510"/>
                <a:gd name="T15" fmla="*/ 205 h 1716"/>
                <a:gd name="T16" fmla="*/ 510 w 510"/>
                <a:gd name="T17" fmla="*/ 256 h 1716"/>
                <a:gd name="T18" fmla="*/ 510 w 510"/>
                <a:gd name="T19" fmla="*/ 1460 h 1716"/>
                <a:gd name="T20" fmla="*/ 505 w 510"/>
                <a:gd name="T21" fmla="*/ 1512 h 1716"/>
                <a:gd name="T22" fmla="*/ 490 w 510"/>
                <a:gd name="T23" fmla="*/ 1560 h 1716"/>
                <a:gd name="T24" fmla="*/ 467 w 510"/>
                <a:gd name="T25" fmla="*/ 1604 h 1716"/>
                <a:gd name="T26" fmla="*/ 435 w 510"/>
                <a:gd name="T27" fmla="*/ 1642 h 1716"/>
                <a:gd name="T28" fmla="*/ 398 w 510"/>
                <a:gd name="T29" fmla="*/ 1674 h 1716"/>
                <a:gd name="T30" fmla="*/ 353 w 510"/>
                <a:gd name="T31" fmla="*/ 1697 h 1716"/>
                <a:gd name="T32" fmla="*/ 305 w 510"/>
                <a:gd name="T33" fmla="*/ 1711 h 1716"/>
                <a:gd name="T34" fmla="*/ 254 w 510"/>
                <a:gd name="T35" fmla="*/ 1716 h 1716"/>
                <a:gd name="T36" fmla="*/ 202 w 510"/>
                <a:gd name="T37" fmla="*/ 1711 h 1716"/>
                <a:gd name="T38" fmla="*/ 154 w 510"/>
                <a:gd name="T39" fmla="*/ 1697 h 1716"/>
                <a:gd name="T40" fmla="*/ 112 w 510"/>
                <a:gd name="T41" fmla="*/ 1674 h 1716"/>
                <a:gd name="T42" fmla="*/ 74 w 510"/>
                <a:gd name="T43" fmla="*/ 1642 h 1716"/>
                <a:gd name="T44" fmla="*/ 42 w 510"/>
                <a:gd name="T45" fmla="*/ 1604 h 1716"/>
                <a:gd name="T46" fmla="*/ 19 w 510"/>
                <a:gd name="T47" fmla="*/ 1560 h 1716"/>
                <a:gd name="T48" fmla="*/ 3 w 510"/>
                <a:gd name="T49" fmla="*/ 1512 h 1716"/>
                <a:gd name="T50" fmla="*/ 0 w 510"/>
                <a:gd name="T51" fmla="*/ 1460 h 1716"/>
                <a:gd name="T52" fmla="*/ 0 w 510"/>
                <a:gd name="T53" fmla="*/ 256 h 1716"/>
                <a:gd name="T54" fmla="*/ 3 w 510"/>
                <a:gd name="T55" fmla="*/ 205 h 1716"/>
                <a:gd name="T56" fmla="*/ 19 w 510"/>
                <a:gd name="T57" fmla="*/ 156 h 1716"/>
                <a:gd name="T58" fmla="*/ 42 w 510"/>
                <a:gd name="T59" fmla="*/ 114 h 1716"/>
                <a:gd name="T60" fmla="*/ 74 w 510"/>
                <a:gd name="T61" fmla="*/ 76 h 1716"/>
                <a:gd name="T62" fmla="*/ 112 w 510"/>
                <a:gd name="T63" fmla="*/ 44 h 1716"/>
                <a:gd name="T64" fmla="*/ 154 w 510"/>
                <a:gd name="T65" fmla="*/ 21 h 1716"/>
                <a:gd name="T66" fmla="*/ 202 w 510"/>
                <a:gd name="T67" fmla="*/ 5 h 1716"/>
                <a:gd name="T68" fmla="*/ 254 w 510"/>
                <a:gd name="T69" fmla="*/ 0 h 1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0" h="1716">
                  <a:moveTo>
                    <a:pt x="254" y="0"/>
                  </a:moveTo>
                  <a:lnTo>
                    <a:pt x="305" y="5"/>
                  </a:lnTo>
                  <a:lnTo>
                    <a:pt x="353" y="21"/>
                  </a:lnTo>
                  <a:lnTo>
                    <a:pt x="398" y="44"/>
                  </a:lnTo>
                  <a:lnTo>
                    <a:pt x="435" y="76"/>
                  </a:lnTo>
                  <a:lnTo>
                    <a:pt x="467" y="114"/>
                  </a:lnTo>
                  <a:lnTo>
                    <a:pt x="490" y="156"/>
                  </a:lnTo>
                  <a:lnTo>
                    <a:pt x="505" y="205"/>
                  </a:lnTo>
                  <a:lnTo>
                    <a:pt x="510" y="256"/>
                  </a:lnTo>
                  <a:lnTo>
                    <a:pt x="510" y="1460"/>
                  </a:lnTo>
                  <a:lnTo>
                    <a:pt x="505" y="1512"/>
                  </a:lnTo>
                  <a:lnTo>
                    <a:pt x="490" y="1560"/>
                  </a:lnTo>
                  <a:lnTo>
                    <a:pt x="467" y="1604"/>
                  </a:lnTo>
                  <a:lnTo>
                    <a:pt x="435" y="1642"/>
                  </a:lnTo>
                  <a:lnTo>
                    <a:pt x="398" y="1674"/>
                  </a:lnTo>
                  <a:lnTo>
                    <a:pt x="353" y="1697"/>
                  </a:lnTo>
                  <a:lnTo>
                    <a:pt x="305" y="1711"/>
                  </a:lnTo>
                  <a:lnTo>
                    <a:pt x="254" y="1716"/>
                  </a:lnTo>
                  <a:lnTo>
                    <a:pt x="202" y="1711"/>
                  </a:lnTo>
                  <a:lnTo>
                    <a:pt x="154" y="1697"/>
                  </a:lnTo>
                  <a:lnTo>
                    <a:pt x="112" y="1674"/>
                  </a:lnTo>
                  <a:lnTo>
                    <a:pt x="74" y="1642"/>
                  </a:lnTo>
                  <a:lnTo>
                    <a:pt x="42" y="1604"/>
                  </a:lnTo>
                  <a:lnTo>
                    <a:pt x="19" y="1560"/>
                  </a:lnTo>
                  <a:lnTo>
                    <a:pt x="3" y="1512"/>
                  </a:lnTo>
                  <a:lnTo>
                    <a:pt x="0" y="1460"/>
                  </a:lnTo>
                  <a:lnTo>
                    <a:pt x="0" y="256"/>
                  </a:lnTo>
                  <a:lnTo>
                    <a:pt x="3" y="205"/>
                  </a:lnTo>
                  <a:lnTo>
                    <a:pt x="19" y="156"/>
                  </a:lnTo>
                  <a:lnTo>
                    <a:pt x="42" y="114"/>
                  </a:lnTo>
                  <a:lnTo>
                    <a:pt x="74" y="76"/>
                  </a:lnTo>
                  <a:lnTo>
                    <a:pt x="112" y="44"/>
                  </a:lnTo>
                  <a:lnTo>
                    <a:pt x="154" y="21"/>
                  </a:lnTo>
                  <a:lnTo>
                    <a:pt x="202" y="5"/>
                  </a:lnTo>
                  <a:lnTo>
                    <a:pt x="2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5" name="Freeform 585"/>
            <p:cNvSpPr>
              <a:spLocks/>
            </p:cNvSpPr>
            <p:nvPr/>
          </p:nvSpPr>
          <p:spPr bwMode="auto">
            <a:xfrm>
              <a:off x="329" y="-2670"/>
              <a:ext cx="2930" cy="670"/>
            </a:xfrm>
            <a:custGeom>
              <a:avLst/>
              <a:gdLst>
                <a:gd name="T0" fmla="*/ 793 w 5859"/>
                <a:gd name="T1" fmla="*/ 0 h 1339"/>
                <a:gd name="T2" fmla="*/ 797 w 5859"/>
                <a:gd name="T3" fmla="*/ 506 h 1339"/>
                <a:gd name="T4" fmla="*/ 836 w 5859"/>
                <a:gd name="T5" fmla="*/ 655 h 1339"/>
                <a:gd name="T6" fmla="*/ 907 w 5859"/>
                <a:gd name="T7" fmla="*/ 791 h 1339"/>
                <a:gd name="T8" fmla="*/ 1006 w 5859"/>
                <a:gd name="T9" fmla="*/ 903 h 1339"/>
                <a:gd name="T10" fmla="*/ 1131 w 5859"/>
                <a:gd name="T11" fmla="*/ 990 h 1339"/>
                <a:gd name="T12" fmla="*/ 1275 w 5859"/>
                <a:gd name="T13" fmla="*/ 1045 h 1339"/>
                <a:gd name="T14" fmla="*/ 1431 w 5859"/>
                <a:gd name="T15" fmla="*/ 1065 h 1339"/>
                <a:gd name="T16" fmla="*/ 1590 w 5859"/>
                <a:gd name="T17" fmla="*/ 1045 h 1339"/>
                <a:gd name="T18" fmla="*/ 1732 w 5859"/>
                <a:gd name="T19" fmla="*/ 990 h 1339"/>
                <a:gd name="T20" fmla="*/ 1856 w 5859"/>
                <a:gd name="T21" fmla="*/ 903 h 1339"/>
                <a:gd name="T22" fmla="*/ 1956 w 5859"/>
                <a:gd name="T23" fmla="*/ 791 h 1339"/>
                <a:gd name="T24" fmla="*/ 2029 w 5859"/>
                <a:gd name="T25" fmla="*/ 655 h 1339"/>
                <a:gd name="T26" fmla="*/ 2066 w 5859"/>
                <a:gd name="T27" fmla="*/ 506 h 1339"/>
                <a:gd name="T28" fmla="*/ 2072 w 5859"/>
                <a:gd name="T29" fmla="*/ 0 h 1339"/>
                <a:gd name="T30" fmla="*/ 3788 w 5859"/>
                <a:gd name="T31" fmla="*/ 424 h 1339"/>
                <a:gd name="T32" fmla="*/ 3807 w 5859"/>
                <a:gd name="T33" fmla="*/ 582 h 1339"/>
                <a:gd name="T34" fmla="*/ 3862 w 5859"/>
                <a:gd name="T35" fmla="*/ 727 h 1339"/>
                <a:gd name="T36" fmla="*/ 3948 w 5859"/>
                <a:gd name="T37" fmla="*/ 849 h 1339"/>
                <a:gd name="T38" fmla="*/ 4061 w 5859"/>
                <a:gd name="T39" fmla="*/ 951 h 1339"/>
                <a:gd name="T40" fmla="*/ 4195 w 5859"/>
                <a:gd name="T41" fmla="*/ 1022 h 1339"/>
                <a:gd name="T42" fmla="*/ 4346 w 5859"/>
                <a:gd name="T43" fmla="*/ 1060 h 1339"/>
                <a:gd name="T44" fmla="*/ 4506 w 5859"/>
                <a:gd name="T45" fmla="*/ 1060 h 1339"/>
                <a:gd name="T46" fmla="*/ 4657 w 5859"/>
                <a:gd name="T47" fmla="*/ 1022 h 1339"/>
                <a:gd name="T48" fmla="*/ 4792 w 5859"/>
                <a:gd name="T49" fmla="*/ 951 h 1339"/>
                <a:gd name="T50" fmla="*/ 4904 w 5859"/>
                <a:gd name="T51" fmla="*/ 849 h 1339"/>
                <a:gd name="T52" fmla="*/ 4991 w 5859"/>
                <a:gd name="T53" fmla="*/ 727 h 1339"/>
                <a:gd name="T54" fmla="*/ 5046 w 5859"/>
                <a:gd name="T55" fmla="*/ 582 h 1339"/>
                <a:gd name="T56" fmla="*/ 5066 w 5859"/>
                <a:gd name="T57" fmla="*/ 424 h 1339"/>
                <a:gd name="T58" fmla="*/ 5667 w 5859"/>
                <a:gd name="T59" fmla="*/ 0 h 1339"/>
                <a:gd name="T60" fmla="*/ 5751 w 5859"/>
                <a:gd name="T61" fmla="*/ 20 h 1339"/>
                <a:gd name="T62" fmla="*/ 5816 w 5859"/>
                <a:gd name="T63" fmla="*/ 71 h 1339"/>
                <a:gd name="T64" fmla="*/ 5854 w 5859"/>
                <a:gd name="T65" fmla="*/ 148 h 1339"/>
                <a:gd name="T66" fmla="*/ 5859 w 5859"/>
                <a:gd name="T67" fmla="*/ 1339 h 1339"/>
                <a:gd name="T68" fmla="*/ 0 w 5859"/>
                <a:gd name="T69" fmla="*/ 192 h 1339"/>
                <a:gd name="T70" fmla="*/ 20 w 5859"/>
                <a:gd name="T71" fmla="*/ 107 h 1339"/>
                <a:gd name="T72" fmla="*/ 71 w 5859"/>
                <a:gd name="T73" fmla="*/ 41 h 1339"/>
                <a:gd name="T74" fmla="*/ 148 w 5859"/>
                <a:gd name="T75" fmla="*/ 5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59" h="1339">
                  <a:moveTo>
                    <a:pt x="192" y="0"/>
                  </a:moveTo>
                  <a:lnTo>
                    <a:pt x="793" y="0"/>
                  </a:lnTo>
                  <a:lnTo>
                    <a:pt x="793" y="424"/>
                  </a:lnTo>
                  <a:lnTo>
                    <a:pt x="797" y="506"/>
                  </a:lnTo>
                  <a:lnTo>
                    <a:pt x="813" y="582"/>
                  </a:lnTo>
                  <a:lnTo>
                    <a:pt x="836" y="655"/>
                  </a:lnTo>
                  <a:lnTo>
                    <a:pt x="868" y="727"/>
                  </a:lnTo>
                  <a:lnTo>
                    <a:pt x="907" y="791"/>
                  </a:lnTo>
                  <a:lnTo>
                    <a:pt x="953" y="849"/>
                  </a:lnTo>
                  <a:lnTo>
                    <a:pt x="1006" y="903"/>
                  </a:lnTo>
                  <a:lnTo>
                    <a:pt x="1067" y="951"/>
                  </a:lnTo>
                  <a:lnTo>
                    <a:pt x="1131" y="990"/>
                  </a:lnTo>
                  <a:lnTo>
                    <a:pt x="1200" y="1022"/>
                  </a:lnTo>
                  <a:lnTo>
                    <a:pt x="1275" y="1045"/>
                  </a:lnTo>
                  <a:lnTo>
                    <a:pt x="1351" y="1060"/>
                  </a:lnTo>
                  <a:lnTo>
                    <a:pt x="1431" y="1065"/>
                  </a:lnTo>
                  <a:lnTo>
                    <a:pt x="1511" y="1060"/>
                  </a:lnTo>
                  <a:lnTo>
                    <a:pt x="1590" y="1045"/>
                  </a:lnTo>
                  <a:lnTo>
                    <a:pt x="1663" y="1022"/>
                  </a:lnTo>
                  <a:lnTo>
                    <a:pt x="1732" y="990"/>
                  </a:lnTo>
                  <a:lnTo>
                    <a:pt x="1798" y="951"/>
                  </a:lnTo>
                  <a:lnTo>
                    <a:pt x="1856" y="903"/>
                  </a:lnTo>
                  <a:lnTo>
                    <a:pt x="1910" y="849"/>
                  </a:lnTo>
                  <a:lnTo>
                    <a:pt x="1956" y="791"/>
                  </a:lnTo>
                  <a:lnTo>
                    <a:pt x="1997" y="727"/>
                  </a:lnTo>
                  <a:lnTo>
                    <a:pt x="2029" y="655"/>
                  </a:lnTo>
                  <a:lnTo>
                    <a:pt x="2052" y="582"/>
                  </a:lnTo>
                  <a:lnTo>
                    <a:pt x="2066" y="506"/>
                  </a:lnTo>
                  <a:lnTo>
                    <a:pt x="2072" y="424"/>
                  </a:lnTo>
                  <a:lnTo>
                    <a:pt x="2072" y="0"/>
                  </a:lnTo>
                  <a:lnTo>
                    <a:pt x="3788" y="0"/>
                  </a:lnTo>
                  <a:lnTo>
                    <a:pt x="3788" y="424"/>
                  </a:lnTo>
                  <a:lnTo>
                    <a:pt x="3791" y="506"/>
                  </a:lnTo>
                  <a:lnTo>
                    <a:pt x="3807" y="582"/>
                  </a:lnTo>
                  <a:lnTo>
                    <a:pt x="3830" y="655"/>
                  </a:lnTo>
                  <a:lnTo>
                    <a:pt x="3862" y="727"/>
                  </a:lnTo>
                  <a:lnTo>
                    <a:pt x="3901" y="791"/>
                  </a:lnTo>
                  <a:lnTo>
                    <a:pt x="3948" y="849"/>
                  </a:lnTo>
                  <a:lnTo>
                    <a:pt x="4003" y="903"/>
                  </a:lnTo>
                  <a:lnTo>
                    <a:pt x="4061" y="951"/>
                  </a:lnTo>
                  <a:lnTo>
                    <a:pt x="4125" y="990"/>
                  </a:lnTo>
                  <a:lnTo>
                    <a:pt x="4195" y="1022"/>
                  </a:lnTo>
                  <a:lnTo>
                    <a:pt x="4269" y="1045"/>
                  </a:lnTo>
                  <a:lnTo>
                    <a:pt x="4346" y="1060"/>
                  </a:lnTo>
                  <a:lnTo>
                    <a:pt x="4426" y="1065"/>
                  </a:lnTo>
                  <a:lnTo>
                    <a:pt x="4506" y="1060"/>
                  </a:lnTo>
                  <a:lnTo>
                    <a:pt x="4584" y="1045"/>
                  </a:lnTo>
                  <a:lnTo>
                    <a:pt x="4657" y="1022"/>
                  </a:lnTo>
                  <a:lnTo>
                    <a:pt x="4726" y="990"/>
                  </a:lnTo>
                  <a:lnTo>
                    <a:pt x="4792" y="951"/>
                  </a:lnTo>
                  <a:lnTo>
                    <a:pt x="4851" y="903"/>
                  </a:lnTo>
                  <a:lnTo>
                    <a:pt x="4904" y="849"/>
                  </a:lnTo>
                  <a:lnTo>
                    <a:pt x="4952" y="791"/>
                  </a:lnTo>
                  <a:lnTo>
                    <a:pt x="4991" y="727"/>
                  </a:lnTo>
                  <a:lnTo>
                    <a:pt x="5023" y="655"/>
                  </a:lnTo>
                  <a:lnTo>
                    <a:pt x="5046" y="582"/>
                  </a:lnTo>
                  <a:lnTo>
                    <a:pt x="5061" y="506"/>
                  </a:lnTo>
                  <a:lnTo>
                    <a:pt x="5066" y="424"/>
                  </a:lnTo>
                  <a:lnTo>
                    <a:pt x="5066" y="0"/>
                  </a:lnTo>
                  <a:lnTo>
                    <a:pt x="5667" y="0"/>
                  </a:lnTo>
                  <a:lnTo>
                    <a:pt x="5710" y="5"/>
                  </a:lnTo>
                  <a:lnTo>
                    <a:pt x="5751" y="20"/>
                  </a:lnTo>
                  <a:lnTo>
                    <a:pt x="5786" y="41"/>
                  </a:lnTo>
                  <a:lnTo>
                    <a:pt x="5816" y="71"/>
                  </a:lnTo>
                  <a:lnTo>
                    <a:pt x="5840" y="107"/>
                  </a:lnTo>
                  <a:lnTo>
                    <a:pt x="5854" y="148"/>
                  </a:lnTo>
                  <a:lnTo>
                    <a:pt x="5859" y="192"/>
                  </a:lnTo>
                  <a:lnTo>
                    <a:pt x="5859" y="1339"/>
                  </a:lnTo>
                  <a:lnTo>
                    <a:pt x="0" y="1339"/>
                  </a:lnTo>
                  <a:lnTo>
                    <a:pt x="0" y="192"/>
                  </a:lnTo>
                  <a:lnTo>
                    <a:pt x="5" y="148"/>
                  </a:lnTo>
                  <a:lnTo>
                    <a:pt x="20" y="107"/>
                  </a:lnTo>
                  <a:lnTo>
                    <a:pt x="43" y="71"/>
                  </a:lnTo>
                  <a:lnTo>
                    <a:pt x="71" y="41"/>
                  </a:lnTo>
                  <a:lnTo>
                    <a:pt x="107" y="20"/>
                  </a:lnTo>
                  <a:lnTo>
                    <a:pt x="148" y="5"/>
                  </a:lnTo>
                  <a:lnTo>
                    <a:pt x="1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6" name="Freeform 586"/>
            <p:cNvSpPr>
              <a:spLocks noEditPoints="1"/>
            </p:cNvSpPr>
            <p:nvPr/>
          </p:nvSpPr>
          <p:spPr bwMode="auto">
            <a:xfrm>
              <a:off x="329" y="-1744"/>
              <a:ext cx="2930" cy="1469"/>
            </a:xfrm>
            <a:custGeom>
              <a:avLst/>
              <a:gdLst>
                <a:gd name="T0" fmla="*/ 3540 w 5859"/>
                <a:gd name="T1" fmla="*/ 730 h 2938"/>
                <a:gd name="T2" fmla="*/ 3387 w 5859"/>
                <a:gd name="T3" fmla="*/ 844 h 2938"/>
                <a:gd name="T4" fmla="*/ 3208 w 5859"/>
                <a:gd name="T5" fmla="*/ 942 h 2938"/>
                <a:gd name="T6" fmla="*/ 3128 w 5859"/>
                <a:gd name="T7" fmla="*/ 1065 h 2938"/>
                <a:gd name="T8" fmla="*/ 3138 w 5859"/>
                <a:gd name="T9" fmla="*/ 1177 h 2938"/>
                <a:gd name="T10" fmla="*/ 3249 w 5859"/>
                <a:gd name="T11" fmla="*/ 1280 h 2938"/>
                <a:gd name="T12" fmla="*/ 3398 w 5859"/>
                <a:gd name="T13" fmla="*/ 1273 h 2938"/>
                <a:gd name="T14" fmla="*/ 3555 w 5859"/>
                <a:gd name="T15" fmla="*/ 1161 h 2938"/>
                <a:gd name="T16" fmla="*/ 3284 w 5859"/>
                <a:gd name="T17" fmla="*/ 1861 h 2938"/>
                <a:gd name="T18" fmla="*/ 3181 w 5859"/>
                <a:gd name="T19" fmla="*/ 1989 h 2938"/>
                <a:gd name="T20" fmla="*/ 3219 w 5859"/>
                <a:gd name="T21" fmla="*/ 2153 h 2938"/>
                <a:gd name="T22" fmla="*/ 3368 w 5859"/>
                <a:gd name="T23" fmla="*/ 2224 h 2938"/>
                <a:gd name="T24" fmla="*/ 4255 w 5859"/>
                <a:gd name="T25" fmla="*/ 2183 h 2938"/>
                <a:gd name="T26" fmla="*/ 4326 w 5859"/>
                <a:gd name="T27" fmla="*/ 2033 h 2938"/>
                <a:gd name="T28" fmla="*/ 4255 w 5859"/>
                <a:gd name="T29" fmla="*/ 1882 h 2938"/>
                <a:gd name="T30" fmla="*/ 3988 w 5859"/>
                <a:gd name="T31" fmla="*/ 1841 h 2938"/>
                <a:gd name="T32" fmla="*/ 3948 w 5859"/>
                <a:gd name="T33" fmla="*/ 723 h 2938"/>
                <a:gd name="T34" fmla="*/ 2267 w 5859"/>
                <a:gd name="T35" fmla="*/ 675 h 2938"/>
                <a:gd name="T36" fmla="*/ 1972 w 5859"/>
                <a:gd name="T37" fmla="*/ 716 h 2938"/>
                <a:gd name="T38" fmla="*/ 1741 w 5859"/>
                <a:gd name="T39" fmla="*/ 807 h 2938"/>
                <a:gd name="T40" fmla="*/ 1666 w 5859"/>
                <a:gd name="T41" fmla="*/ 922 h 2938"/>
                <a:gd name="T42" fmla="*/ 1689 w 5859"/>
                <a:gd name="T43" fmla="*/ 1056 h 2938"/>
                <a:gd name="T44" fmla="*/ 1782 w 5859"/>
                <a:gd name="T45" fmla="*/ 1143 h 2938"/>
                <a:gd name="T46" fmla="*/ 1938 w 5859"/>
                <a:gd name="T47" fmla="*/ 1143 h 2938"/>
                <a:gd name="T48" fmla="*/ 2091 w 5859"/>
                <a:gd name="T49" fmla="*/ 1061 h 2938"/>
                <a:gd name="T50" fmla="*/ 2244 w 5859"/>
                <a:gd name="T51" fmla="*/ 1049 h 2938"/>
                <a:gd name="T52" fmla="*/ 2365 w 5859"/>
                <a:gd name="T53" fmla="*/ 1104 h 2938"/>
                <a:gd name="T54" fmla="*/ 2404 w 5859"/>
                <a:gd name="T55" fmla="*/ 1197 h 2938"/>
                <a:gd name="T56" fmla="*/ 2383 w 5859"/>
                <a:gd name="T57" fmla="*/ 1277 h 2938"/>
                <a:gd name="T58" fmla="*/ 2249 w 5859"/>
                <a:gd name="T59" fmla="*/ 1380 h 2938"/>
                <a:gd name="T60" fmla="*/ 2031 w 5859"/>
                <a:gd name="T61" fmla="*/ 1501 h 2938"/>
                <a:gd name="T62" fmla="*/ 1798 w 5859"/>
                <a:gd name="T63" fmla="*/ 1652 h 2938"/>
                <a:gd name="T64" fmla="*/ 1647 w 5859"/>
                <a:gd name="T65" fmla="*/ 1834 h 2938"/>
                <a:gd name="T66" fmla="*/ 1577 w 5859"/>
                <a:gd name="T67" fmla="*/ 2096 h 2938"/>
                <a:gd name="T68" fmla="*/ 1632 w 5859"/>
                <a:gd name="T69" fmla="*/ 2206 h 2938"/>
                <a:gd name="T70" fmla="*/ 2749 w 5859"/>
                <a:gd name="T71" fmla="*/ 2219 h 2938"/>
                <a:gd name="T72" fmla="*/ 2877 w 5859"/>
                <a:gd name="T73" fmla="*/ 2117 h 2938"/>
                <a:gd name="T74" fmla="*/ 2877 w 5859"/>
                <a:gd name="T75" fmla="*/ 1948 h 2938"/>
                <a:gd name="T76" fmla="*/ 2749 w 5859"/>
                <a:gd name="T77" fmla="*/ 1846 h 2938"/>
                <a:gd name="T78" fmla="*/ 2241 w 5859"/>
                <a:gd name="T79" fmla="*/ 1781 h 2938"/>
                <a:gd name="T80" fmla="*/ 2418 w 5859"/>
                <a:gd name="T81" fmla="*/ 1670 h 2938"/>
                <a:gd name="T82" fmla="*/ 2612 w 5859"/>
                <a:gd name="T83" fmla="*/ 1554 h 2938"/>
                <a:gd name="T84" fmla="*/ 2778 w 5859"/>
                <a:gd name="T85" fmla="*/ 1407 h 2938"/>
                <a:gd name="T86" fmla="*/ 2865 w 5859"/>
                <a:gd name="T87" fmla="*/ 1202 h 2938"/>
                <a:gd name="T88" fmla="*/ 2829 w 5859"/>
                <a:gd name="T89" fmla="*/ 949 h 2938"/>
                <a:gd name="T90" fmla="*/ 2664 w 5859"/>
                <a:gd name="T91" fmla="*/ 766 h 2938"/>
                <a:gd name="T92" fmla="*/ 2413 w 5859"/>
                <a:gd name="T93" fmla="*/ 684 h 2938"/>
                <a:gd name="T94" fmla="*/ 5859 w 5859"/>
                <a:gd name="T95" fmla="*/ 0 h 2938"/>
                <a:gd name="T96" fmla="*/ 5816 w 5859"/>
                <a:gd name="T97" fmla="*/ 2867 h 2938"/>
                <a:gd name="T98" fmla="*/ 5667 w 5859"/>
                <a:gd name="T99" fmla="*/ 2938 h 2938"/>
                <a:gd name="T100" fmla="*/ 71 w 5859"/>
                <a:gd name="T101" fmla="*/ 2895 h 2938"/>
                <a:gd name="T102" fmla="*/ 0 w 5859"/>
                <a:gd name="T103" fmla="*/ 2746 h 2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859" h="2938">
                  <a:moveTo>
                    <a:pt x="3640" y="702"/>
                  </a:moveTo>
                  <a:lnTo>
                    <a:pt x="3604" y="705"/>
                  </a:lnTo>
                  <a:lnTo>
                    <a:pt x="3571" y="716"/>
                  </a:lnTo>
                  <a:lnTo>
                    <a:pt x="3540" y="730"/>
                  </a:lnTo>
                  <a:lnTo>
                    <a:pt x="3512" y="751"/>
                  </a:lnTo>
                  <a:lnTo>
                    <a:pt x="3476" y="782"/>
                  </a:lnTo>
                  <a:lnTo>
                    <a:pt x="3434" y="812"/>
                  </a:lnTo>
                  <a:lnTo>
                    <a:pt x="3387" y="844"/>
                  </a:lnTo>
                  <a:lnTo>
                    <a:pt x="3339" y="872"/>
                  </a:lnTo>
                  <a:lnTo>
                    <a:pt x="3290" y="901"/>
                  </a:lnTo>
                  <a:lnTo>
                    <a:pt x="3240" y="924"/>
                  </a:lnTo>
                  <a:lnTo>
                    <a:pt x="3208" y="942"/>
                  </a:lnTo>
                  <a:lnTo>
                    <a:pt x="3179" y="967"/>
                  </a:lnTo>
                  <a:lnTo>
                    <a:pt x="3154" y="995"/>
                  </a:lnTo>
                  <a:lnTo>
                    <a:pt x="3138" y="1027"/>
                  </a:lnTo>
                  <a:lnTo>
                    <a:pt x="3128" y="1065"/>
                  </a:lnTo>
                  <a:lnTo>
                    <a:pt x="3124" y="1102"/>
                  </a:lnTo>
                  <a:lnTo>
                    <a:pt x="3124" y="1102"/>
                  </a:lnTo>
                  <a:lnTo>
                    <a:pt x="3128" y="1141"/>
                  </a:lnTo>
                  <a:lnTo>
                    <a:pt x="3138" y="1177"/>
                  </a:lnTo>
                  <a:lnTo>
                    <a:pt x="3158" y="1211"/>
                  </a:lnTo>
                  <a:lnTo>
                    <a:pt x="3183" y="1239"/>
                  </a:lnTo>
                  <a:lnTo>
                    <a:pt x="3213" y="1264"/>
                  </a:lnTo>
                  <a:lnTo>
                    <a:pt x="3249" y="1280"/>
                  </a:lnTo>
                  <a:lnTo>
                    <a:pt x="3286" y="1291"/>
                  </a:lnTo>
                  <a:lnTo>
                    <a:pt x="3323" y="1293"/>
                  </a:lnTo>
                  <a:lnTo>
                    <a:pt x="3361" y="1287"/>
                  </a:lnTo>
                  <a:lnTo>
                    <a:pt x="3398" y="1273"/>
                  </a:lnTo>
                  <a:lnTo>
                    <a:pt x="3448" y="1246"/>
                  </a:lnTo>
                  <a:lnTo>
                    <a:pt x="3492" y="1218"/>
                  </a:lnTo>
                  <a:lnTo>
                    <a:pt x="3528" y="1189"/>
                  </a:lnTo>
                  <a:lnTo>
                    <a:pt x="3555" y="1161"/>
                  </a:lnTo>
                  <a:lnTo>
                    <a:pt x="3555" y="1841"/>
                  </a:lnTo>
                  <a:lnTo>
                    <a:pt x="3368" y="1841"/>
                  </a:lnTo>
                  <a:lnTo>
                    <a:pt x="3325" y="1846"/>
                  </a:lnTo>
                  <a:lnTo>
                    <a:pt x="3284" y="1861"/>
                  </a:lnTo>
                  <a:lnTo>
                    <a:pt x="3249" y="1882"/>
                  </a:lnTo>
                  <a:lnTo>
                    <a:pt x="3219" y="1912"/>
                  </a:lnTo>
                  <a:lnTo>
                    <a:pt x="3195" y="1948"/>
                  </a:lnTo>
                  <a:lnTo>
                    <a:pt x="3181" y="1989"/>
                  </a:lnTo>
                  <a:lnTo>
                    <a:pt x="3178" y="2033"/>
                  </a:lnTo>
                  <a:lnTo>
                    <a:pt x="3181" y="2076"/>
                  </a:lnTo>
                  <a:lnTo>
                    <a:pt x="3195" y="2117"/>
                  </a:lnTo>
                  <a:lnTo>
                    <a:pt x="3219" y="2153"/>
                  </a:lnTo>
                  <a:lnTo>
                    <a:pt x="3249" y="2183"/>
                  </a:lnTo>
                  <a:lnTo>
                    <a:pt x="3284" y="2204"/>
                  </a:lnTo>
                  <a:lnTo>
                    <a:pt x="3325" y="2219"/>
                  </a:lnTo>
                  <a:lnTo>
                    <a:pt x="3368" y="2224"/>
                  </a:lnTo>
                  <a:lnTo>
                    <a:pt x="4134" y="2224"/>
                  </a:lnTo>
                  <a:lnTo>
                    <a:pt x="4179" y="2219"/>
                  </a:lnTo>
                  <a:lnTo>
                    <a:pt x="4220" y="2204"/>
                  </a:lnTo>
                  <a:lnTo>
                    <a:pt x="4255" y="2183"/>
                  </a:lnTo>
                  <a:lnTo>
                    <a:pt x="4285" y="2153"/>
                  </a:lnTo>
                  <a:lnTo>
                    <a:pt x="4307" y="2117"/>
                  </a:lnTo>
                  <a:lnTo>
                    <a:pt x="4321" y="2076"/>
                  </a:lnTo>
                  <a:lnTo>
                    <a:pt x="4326" y="2033"/>
                  </a:lnTo>
                  <a:lnTo>
                    <a:pt x="4321" y="1989"/>
                  </a:lnTo>
                  <a:lnTo>
                    <a:pt x="4307" y="1948"/>
                  </a:lnTo>
                  <a:lnTo>
                    <a:pt x="4285" y="1912"/>
                  </a:lnTo>
                  <a:lnTo>
                    <a:pt x="4255" y="1882"/>
                  </a:lnTo>
                  <a:lnTo>
                    <a:pt x="4220" y="1861"/>
                  </a:lnTo>
                  <a:lnTo>
                    <a:pt x="4179" y="1846"/>
                  </a:lnTo>
                  <a:lnTo>
                    <a:pt x="4134" y="1841"/>
                  </a:lnTo>
                  <a:lnTo>
                    <a:pt x="3988" y="1841"/>
                  </a:lnTo>
                  <a:lnTo>
                    <a:pt x="3988" y="805"/>
                  </a:lnTo>
                  <a:lnTo>
                    <a:pt x="3983" y="773"/>
                  </a:lnTo>
                  <a:lnTo>
                    <a:pt x="3969" y="744"/>
                  </a:lnTo>
                  <a:lnTo>
                    <a:pt x="3948" y="723"/>
                  </a:lnTo>
                  <a:lnTo>
                    <a:pt x="3919" y="707"/>
                  </a:lnTo>
                  <a:lnTo>
                    <a:pt x="3887" y="702"/>
                  </a:lnTo>
                  <a:lnTo>
                    <a:pt x="3640" y="702"/>
                  </a:lnTo>
                  <a:close/>
                  <a:moveTo>
                    <a:pt x="2267" y="675"/>
                  </a:moveTo>
                  <a:lnTo>
                    <a:pt x="2192" y="678"/>
                  </a:lnTo>
                  <a:lnTo>
                    <a:pt x="2118" y="687"/>
                  </a:lnTo>
                  <a:lnTo>
                    <a:pt x="2043" y="700"/>
                  </a:lnTo>
                  <a:lnTo>
                    <a:pt x="1972" y="716"/>
                  </a:lnTo>
                  <a:lnTo>
                    <a:pt x="1901" y="737"/>
                  </a:lnTo>
                  <a:lnTo>
                    <a:pt x="1833" y="760"/>
                  </a:lnTo>
                  <a:lnTo>
                    <a:pt x="1771" y="789"/>
                  </a:lnTo>
                  <a:lnTo>
                    <a:pt x="1741" y="807"/>
                  </a:lnTo>
                  <a:lnTo>
                    <a:pt x="1714" y="830"/>
                  </a:lnTo>
                  <a:lnTo>
                    <a:pt x="1693" y="858"/>
                  </a:lnTo>
                  <a:lnTo>
                    <a:pt x="1677" y="888"/>
                  </a:lnTo>
                  <a:lnTo>
                    <a:pt x="1666" y="922"/>
                  </a:lnTo>
                  <a:lnTo>
                    <a:pt x="1663" y="956"/>
                  </a:lnTo>
                  <a:lnTo>
                    <a:pt x="1666" y="992"/>
                  </a:lnTo>
                  <a:lnTo>
                    <a:pt x="1673" y="1026"/>
                  </a:lnTo>
                  <a:lnTo>
                    <a:pt x="1689" y="1056"/>
                  </a:lnTo>
                  <a:lnTo>
                    <a:pt x="1709" y="1084"/>
                  </a:lnTo>
                  <a:lnTo>
                    <a:pt x="1716" y="1093"/>
                  </a:lnTo>
                  <a:lnTo>
                    <a:pt x="1748" y="1122"/>
                  </a:lnTo>
                  <a:lnTo>
                    <a:pt x="1782" y="1143"/>
                  </a:lnTo>
                  <a:lnTo>
                    <a:pt x="1819" y="1156"/>
                  </a:lnTo>
                  <a:lnTo>
                    <a:pt x="1860" y="1159"/>
                  </a:lnTo>
                  <a:lnTo>
                    <a:pt x="1899" y="1156"/>
                  </a:lnTo>
                  <a:lnTo>
                    <a:pt x="1938" y="1143"/>
                  </a:lnTo>
                  <a:lnTo>
                    <a:pt x="1974" y="1124"/>
                  </a:lnTo>
                  <a:lnTo>
                    <a:pt x="2015" y="1095"/>
                  </a:lnTo>
                  <a:lnTo>
                    <a:pt x="2054" y="1075"/>
                  </a:lnTo>
                  <a:lnTo>
                    <a:pt x="2091" y="1061"/>
                  </a:lnTo>
                  <a:lnTo>
                    <a:pt x="2128" y="1052"/>
                  </a:lnTo>
                  <a:lnTo>
                    <a:pt x="2164" y="1047"/>
                  </a:lnTo>
                  <a:lnTo>
                    <a:pt x="2200" y="1047"/>
                  </a:lnTo>
                  <a:lnTo>
                    <a:pt x="2244" y="1049"/>
                  </a:lnTo>
                  <a:lnTo>
                    <a:pt x="2283" y="1058"/>
                  </a:lnTo>
                  <a:lnTo>
                    <a:pt x="2317" y="1070"/>
                  </a:lnTo>
                  <a:lnTo>
                    <a:pt x="2344" y="1086"/>
                  </a:lnTo>
                  <a:lnTo>
                    <a:pt x="2365" y="1104"/>
                  </a:lnTo>
                  <a:lnTo>
                    <a:pt x="2383" y="1125"/>
                  </a:lnTo>
                  <a:lnTo>
                    <a:pt x="2393" y="1148"/>
                  </a:lnTo>
                  <a:lnTo>
                    <a:pt x="2401" y="1173"/>
                  </a:lnTo>
                  <a:lnTo>
                    <a:pt x="2404" y="1197"/>
                  </a:lnTo>
                  <a:lnTo>
                    <a:pt x="2404" y="1220"/>
                  </a:lnTo>
                  <a:lnTo>
                    <a:pt x="2401" y="1241"/>
                  </a:lnTo>
                  <a:lnTo>
                    <a:pt x="2393" y="1261"/>
                  </a:lnTo>
                  <a:lnTo>
                    <a:pt x="2383" y="1277"/>
                  </a:lnTo>
                  <a:lnTo>
                    <a:pt x="2358" y="1303"/>
                  </a:lnTo>
                  <a:lnTo>
                    <a:pt x="2326" y="1330"/>
                  </a:lnTo>
                  <a:lnTo>
                    <a:pt x="2289" y="1355"/>
                  </a:lnTo>
                  <a:lnTo>
                    <a:pt x="2249" y="1380"/>
                  </a:lnTo>
                  <a:lnTo>
                    <a:pt x="2212" y="1401"/>
                  </a:lnTo>
                  <a:lnTo>
                    <a:pt x="2180" y="1419"/>
                  </a:lnTo>
                  <a:lnTo>
                    <a:pt x="2104" y="1462"/>
                  </a:lnTo>
                  <a:lnTo>
                    <a:pt x="2031" y="1501"/>
                  </a:lnTo>
                  <a:lnTo>
                    <a:pt x="1965" y="1538"/>
                  </a:lnTo>
                  <a:lnTo>
                    <a:pt x="1904" y="1576"/>
                  </a:lnTo>
                  <a:lnTo>
                    <a:pt x="1848" y="1613"/>
                  </a:lnTo>
                  <a:lnTo>
                    <a:pt x="1798" y="1652"/>
                  </a:lnTo>
                  <a:lnTo>
                    <a:pt x="1752" y="1693"/>
                  </a:lnTo>
                  <a:lnTo>
                    <a:pt x="1712" y="1736"/>
                  </a:lnTo>
                  <a:lnTo>
                    <a:pt x="1677" y="1782"/>
                  </a:lnTo>
                  <a:lnTo>
                    <a:pt x="1647" y="1834"/>
                  </a:lnTo>
                  <a:lnTo>
                    <a:pt x="1622" y="1889"/>
                  </a:lnTo>
                  <a:lnTo>
                    <a:pt x="1602" y="1952"/>
                  </a:lnTo>
                  <a:lnTo>
                    <a:pt x="1586" y="2021"/>
                  </a:lnTo>
                  <a:lnTo>
                    <a:pt x="1577" y="2096"/>
                  </a:lnTo>
                  <a:lnTo>
                    <a:pt x="1579" y="2128"/>
                  </a:lnTo>
                  <a:lnTo>
                    <a:pt x="1590" y="2160"/>
                  </a:lnTo>
                  <a:lnTo>
                    <a:pt x="1607" y="2187"/>
                  </a:lnTo>
                  <a:lnTo>
                    <a:pt x="1632" y="2206"/>
                  </a:lnTo>
                  <a:lnTo>
                    <a:pt x="1661" y="2220"/>
                  </a:lnTo>
                  <a:lnTo>
                    <a:pt x="1695" y="2224"/>
                  </a:lnTo>
                  <a:lnTo>
                    <a:pt x="2706" y="2224"/>
                  </a:lnTo>
                  <a:lnTo>
                    <a:pt x="2749" y="2219"/>
                  </a:lnTo>
                  <a:lnTo>
                    <a:pt x="2790" y="2204"/>
                  </a:lnTo>
                  <a:lnTo>
                    <a:pt x="2826" y="2183"/>
                  </a:lnTo>
                  <a:lnTo>
                    <a:pt x="2856" y="2153"/>
                  </a:lnTo>
                  <a:lnTo>
                    <a:pt x="2877" y="2117"/>
                  </a:lnTo>
                  <a:lnTo>
                    <a:pt x="2893" y="2076"/>
                  </a:lnTo>
                  <a:lnTo>
                    <a:pt x="2897" y="2032"/>
                  </a:lnTo>
                  <a:lnTo>
                    <a:pt x="2891" y="1989"/>
                  </a:lnTo>
                  <a:lnTo>
                    <a:pt x="2877" y="1948"/>
                  </a:lnTo>
                  <a:lnTo>
                    <a:pt x="2856" y="1912"/>
                  </a:lnTo>
                  <a:lnTo>
                    <a:pt x="2826" y="1882"/>
                  </a:lnTo>
                  <a:lnTo>
                    <a:pt x="2790" y="1861"/>
                  </a:lnTo>
                  <a:lnTo>
                    <a:pt x="2749" y="1846"/>
                  </a:lnTo>
                  <a:lnTo>
                    <a:pt x="2706" y="1841"/>
                  </a:lnTo>
                  <a:lnTo>
                    <a:pt x="2173" y="1841"/>
                  </a:lnTo>
                  <a:lnTo>
                    <a:pt x="2205" y="1809"/>
                  </a:lnTo>
                  <a:lnTo>
                    <a:pt x="2241" y="1781"/>
                  </a:lnTo>
                  <a:lnTo>
                    <a:pt x="2281" y="1752"/>
                  </a:lnTo>
                  <a:lnTo>
                    <a:pt x="2324" y="1725"/>
                  </a:lnTo>
                  <a:lnTo>
                    <a:pt x="2370" y="1697"/>
                  </a:lnTo>
                  <a:lnTo>
                    <a:pt x="2418" y="1670"/>
                  </a:lnTo>
                  <a:lnTo>
                    <a:pt x="2466" y="1643"/>
                  </a:lnTo>
                  <a:lnTo>
                    <a:pt x="2516" y="1615"/>
                  </a:lnTo>
                  <a:lnTo>
                    <a:pt x="2564" y="1585"/>
                  </a:lnTo>
                  <a:lnTo>
                    <a:pt x="2612" y="1554"/>
                  </a:lnTo>
                  <a:lnTo>
                    <a:pt x="2658" y="1522"/>
                  </a:lnTo>
                  <a:lnTo>
                    <a:pt x="2701" y="1487"/>
                  </a:lnTo>
                  <a:lnTo>
                    <a:pt x="2740" y="1448"/>
                  </a:lnTo>
                  <a:lnTo>
                    <a:pt x="2778" y="1407"/>
                  </a:lnTo>
                  <a:lnTo>
                    <a:pt x="2808" y="1362"/>
                  </a:lnTo>
                  <a:lnTo>
                    <a:pt x="2833" y="1314"/>
                  </a:lnTo>
                  <a:lnTo>
                    <a:pt x="2852" y="1261"/>
                  </a:lnTo>
                  <a:lnTo>
                    <a:pt x="2865" y="1202"/>
                  </a:lnTo>
                  <a:lnTo>
                    <a:pt x="2868" y="1140"/>
                  </a:lnTo>
                  <a:lnTo>
                    <a:pt x="2863" y="1070"/>
                  </a:lnTo>
                  <a:lnTo>
                    <a:pt x="2850" y="1008"/>
                  </a:lnTo>
                  <a:lnTo>
                    <a:pt x="2829" y="949"/>
                  </a:lnTo>
                  <a:lnTo>
                    <a:pt x="2801" y="894"/>
                  </a:lnTo>
                  <a:lnTo>
                    <a:pt x="2762" y="846"/>
                  </a:lnTo>
                  <a:lnTo>
                    <a:pt x="2715" y="801"/>
                  </a:lnTo>
                  <a:lnTo>
                    <a:pt x="2664" y="766"/>
                  </a:lnTo>
                  <a:lnTo>
                    <a:pt x="2609" y="737"/>
                  </a:lnTo>
                  <a:lnTo>
                    <a:pt x="2546" y="714"/>
                  </a:lnTo>
                  <a:lnTo>
                    <a:pt x="2481" y="696"/>
                  </a:lnTo>
                  <a:lnTo>
                    <a:pt x="2413" y="684"/>
                  </a:lnTo>
                  <a:lnTo>
                    <a:pt x="2340" y="677"/>
                  </a:lnTo>
                  <a:lnTo>
                    <a:pt x="2267" y="675"/>
                  </a:lnTo>
                  <a:close/>
                  <a:moveTo>
                    <a:pt x="0" y="0"/>
                  </a:moveTo>
                  <a:lnTo>
                    <a:pt x="5859" y="0"/>
                  </a:lnTo>
                  <a:lnTo>
                    <a:pt x="5859" y="2746"/>
                  </a:lnTo>
                  <a:lnTo>
                    <a:pt x="5854" y="2790"/>
                  </a:lnTo>
                  <a:lnTo>
                    <a:pt x="5840" y="2831"/>
                  </a:lnTo>
                  <a:lnTo>
                    <a:pt x="5816" y="2867"/>
                  </a:lnTo>
                  <a:lnTo>
                    <a:pt x="5786" y="2895"/>
                  </a:lnTo>
                  <a:lnTo>
                    <a:pt x="5751" y="2918"/>
                  </a:lnTo>
                  <a:lnTo>
                    <a:pt x="5710" y="2933"/>
                  </a:lnTo>
                  <a:lnTo>
                    <a:pt x="5667" y="2938"/>
                  </a:lnTo>
                  <a:lnTo>
                    <a:pt x="192" y="2938"/>
                  </a:lnTo>
                  <a:lnTo>
                    <a:pt x="148" y="2933"/>
                  </a:lnTo>
                  <a:lnTo>
                    <a:pt x="107" y="2918"/>
                  </a:lnTo>
                  <a:lnTo>
                    <a:pt x="71" y="2895"/>
                  </a:lnTo>
                  <a:lnTo>
                    <a:pt x="43" y="2867"/>
                  </a:lnTo>
                  <a:lnTo>
                    <a:pt x="20" y="2831"/>
                  </a:lnTo>
                  <a:lnTo>
                    <a:pt x="5" y="2790"/>
                  </a:lnTo>
                  <a:lnTo>
                    <a:pt x="0" y="274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60" name="Group 321"/>
          <p:cNvGrpSpPr>
            <a:grpSpLocks noChangeAspect="1"/>
          </p:cNvGrpSpPr>
          <p:nvPr/>
        </p:nvGrpSpPr>
        <p:grpSpPr bwMode="auto">
          <a:xfrm>
            <a:off x="6900233" y="4444841"/>
            <a:ext cx="231789" cy="231789"/>
            <a:chOff x="6287" y="2961"/>
            <a:chExt cx="220" cy="220"/>
          </a:xfrm>
          <a:solidFill>
            <a:schemeClr val="tx1">
              <a:lumMod val="65000"/>
              <a:lumOff val="35000"/>
            </a:schemeClr>
          </a:solidFill>
        </p:grpSpPr>
        <p:sp>
          <p:nvSpPr>
            <p:cNvPr id="763" name="Freeform 323"/>
            <p:cNvSpPr>
              <a:spLocks noEditPoints="1"/>
            </p:cNvSpPr>
            <p:nvPr/>
          </p:nvSpPr>
          <p:spPr bwMode="auto">
            <a:xfrm>
              <a:off x="6287" y="2961"/>
              <a:ext cx="220" cy="220"/>
            </a:xfrm>
            <a:custGeom>
              <a:avLst/>
              <a:gdLst>
                <a:gd name="T0" fmla="*/ 1216 w 3294"/>
                <a:gd name="T1" fmla="*/ 572 h 3286"/>
                <a:gd name="T2" fmla="*/ 886 w 3294"/>
                <a:gd name="T3" fmla="*/ 774 h 3286"/>
                <a:gd name="T4" fmla="*/ 642 w 3294"/>
                <a:gd name="T5" fmla="*/ 1073 h 3286"/>
                <a:gd name="T6" fmla="*/ 508 w 3294"/>
                <a:gd name="T7" fmla="*/ 1442 h 3286"/>
                <a:gd name="T8" fmla="*/ 709 w 3294"/>
                <a:gd name="T9" fmla="*/ 1543 h 3286"/>
                <a:gd name="T10" fmla="*/ 761 w 3294"/>
                <a:gd name="T11" fmla="*/ 1642 h 3286"/>
                <a:gd name="T12" fmla="*/ 709 w 3294"/>
                <a:gd name="T13" fmla="*/ 1743 h 3286"/>
                <a:gd name="T14" fmla="*/ 508 w 3294"/>
                <a:gd name="T15" fmla="*/ 1844 h 3286"/>
                <a:gd name="T16" fmla="*/ 642 w 3294"/>
                <a:gd name="T17" fmla="*/ 2213 h 3286"/>
                <a:gd name="T18" fmla="*/ 886 w 3294"/>
                <a:gd name="T19" fmla="*/ 2511 h 3286"/>
                <a:gd name="T20" fmla="*/ 1216 w 3294"/>
                <a:gd name="T21" fmla="*/ 2714 h 3286"/>
                <a:gd name="T22" fmla="*/ 1527 w 3294"/>
                <a:gd name="T23" fmla="*/ 2646 h 3286"/>
                <a:gd name="T24" fmla="*/ 1579 w 3294"/>
                <a:gd name="T25" fmla="*/ 2547 h 3286"/>
                <a:gd name="T26" fmla="*/ 1694 w 3294"/>
                <a:gd name="T27" fmla="*/ 2536 h 3286"/>
                <a:gd name="T28" fmla="*/ 1765 w 3294"/>
                <a:gd name="T29" fmla="*/ 2622 h 3286"/>
                <a:gd name="T30" fmla="*/ 2002 w 3294"/>
                <a:gd name="T31" fmla="*/ 2740 h 3286"/>
                <a:gd name="T32" fmla="*/ 2347 w 3294"/>
                <a:gd name="T33" fmla="*/ 2560 h 3286"/>
                <a:gd name="T34" fmla="*/ 2611 w 3294"/>
                <a:gd name="T35" fmla="*/ 2279 h 3286"/>
                <a:gd name="T36" fmla="*/ 2769 w 3294"/>
                <a:gd name="T37" fmla="*/ 1922 h 3286"/>
                <a:gd name="T38" fmla="*/ 2606 w 3294"/>
                <a:gd name="T39" fmla="*/ 1754 h 3286"/>
                <a:gd name="T40" fmla="*/ 2535 w 3294"/>
                <a:gd name="T41" fmla="*/ 1668 h 3286"/>
                <a:gd name="T42" fmla="*/ 2568 w 3294"/>
                <a:gd name="T43" fmla="*/ 1557 h 3286"/>
                <a:gd name="T44" fmla="*/ 2797 w 3294"/>
                <a:gd name="T45" fmla="*/ 1522 h 3286"/>
                <a:gd name="T46" fmla="*/ 2688 w 3294"/>
                <a:gd name="T47" fmla="*/ 1142 h 3286"/>
                <a:gd name="T48" fmla="*/ 2465 w 3294"/>
                <a:gd name="T49" fmla="*/ 827 h 3286"/>
                <a:gd name="T50" fmla="*/ 2149 w 3294"/>
                <a:gd name="T51" fmla="*/ 604 h 3286"/>
                <a:gd name="T52" fmla="*/ 1767 w 3294"/>
                <a:gd name="T53" fmla="*/ 496 h 3286"/>
                <a:gd name="T54" fmla="*/ 1732 w 3294"/>
                <a:gd name="T55" fmla="*/ 724 h 3286"/>
                <a:gd name="T56" fmla="*/ 1622 w 3294"/>
                <a:gd name="T57" fmla="*/ 757 h 3286"/>
                <a:gd name="T58" fmla="*/ 1536 w 3294"/>
                <a:gd name="T59" fmla="*/ 686 h 3286"/>
                <a:gd name="T60" fmla="*/ 1672 w 3294"/>
                <a:gd name="T61" fmla="*/ 2 h 3286"/>
                <a:gd name="T62" fmla="*/ 1758 w 3294"/>
                <a:gd name="T63" fmla="*/ 73 h 3286"/>
                <a:gd name="T64" fmla="*/ 1946 w 3294"/>
                <a:gd name="T65" fmla="*/ 291 h 3286"/>
                <a:gd name="T66" fmla="*/ 2354 w 3294"/>
                <a:gd name="T67" fmla="*/ 452 h 3286"/>
                <a:gd name="T68" fmla="*/ 2687 w 3294"/>
                <a:gd name="T69" fmla="*/ 727 h 3286"/>
                <a:gd name="T70" fmla="*/ 2921 w 3294"/>
                <a:gd name="T71" fmla="*/ 1092 h 3286"/>
                <a:gd name="T72" fmla="*/ 3029 w 3294"/>
                <a:gd name="T73" fmla="*/ 1522 h 3286"/>
                <a:gd name="T74" fmla="*/ 3258 w 3294"/>
                <a:gd name="T75" fmla="*/ 1557 h 3286"/>
                <a:gd name="T76" fmla="*/ 3291 w 3294"/>
                <a:gd name="T77" fmla="*/ 1668 h 3286"/>
                <a:gd name="T78" fmla="*/ 3221 w 3294"/>
                <a:gd name="T79" fmla="*/ 1754 h 3286"/>
                <a:gd name="T80" fmla="*/ 3002 w 3294"/>
                <a:gd name="T81" fmla="*/ 1942 h 3286"/>
                <a:gd name="T82" fmla="*/ 2841 w 3294"/>
                <a:gd name="T83" fmla="*/ 2349 h 3286"/>
                <a:gd name="T84" fmla="*/ 2565 w 3294"/>
                <a:gd name="T85" fmla="*/ 2681 h 3286"/>
                <a:gd name="T86" fmla="*/ 2199 w 3294"/>
                <a:gd name="T87" fmla="*/ 2913 h 3286"/>
                <a:gd name="T88" fmla="*/ 1767 w 3294"/>
                <a:gd name="T89" fmla="*/ 3022 h 3286"/>
                <a:gd name="T90" fmla="*/ 1732 w 3294"/>
                <a:gd name="T91" fmla="*/ 3251 h 3286"/>
                <a:gd name="T92" fmla="*/ 1622 w 3294"/>
                <a:gd name="T93" fmla="*/ 3283 h 3286"/>
                <a:gd name="T94" fmla="*/ 1536 w 3294"/>
                <a:gd name="T95" fmla="*/ 3212 h 3286"/>
                <a:gd name="T96" fmla="*/ 1348 w 3294"/>
                <a:gd name="T97" fmla="*/ 2995 h 3286"/>
                <a:gd name="T98" fmla="*/ 939 w 3294"/>
                <a:gd name="T99" fmla="*/ 2834 h 3286"/>
                <a:gd name="T100" fmla="*/ 607 w 3294"/>
                <a:gd name="T101" fmla="*/ 2559 h 3286"/>
                <a:gd name="T102" fmla="*/ 373 w 3294"/>
                <a:gd name="T103" fmla="*/ 2194 h 3286"/>
                <a:gd name="T104" fmla="*/ 265 w 3294"/>
                <a:gd name="T105" fmla="*/ 1763 h 3286"/>
                <a:gd name="T106" fmla="*/ 35 w 3294"/>
                <a:gd name="T107" fmla="*/ 1728 h 3286"/>
                <a:gd name="T108" fmla="*/ 0 w 3294"/>
                <a:gd name="T109" fmla="*/ 1642 h 3286"/>
                <a:gd name="T110" fmla="*/ 53 w 3294"/>
                <a:gd name="T111" fmla="*/ 1543 h 3286"/>
                <a:gd name="T112" fmla="*/ 275 w 3294"/>
                <a:gd name="T113" fmla="*/ 1432 h 3286"/>
                <a:gd name="T114" fmla="*/ 411 w 3294"/>
                <a:gd name="T115" fmla="*/ 1013 h 3286"/>
                <a:gd name="T116" fmla="*/ 666 w 3294"/>
                <a:gd name="T117" fmla="*/ 664 h 3286"/>
                <a:gd name="T118" fmla="*/ 1016 w 3294"/>
                <a:gd name="T119" fmla="*/ 410 h 3286"/>
                <a:gd name="T120" fmla="*/ 1436 w 3294"/>
                <a:gd name="T121" fmla="*/ 274 h 3286"/>
                <a:gd name="T122" fmla="*/ 1547 w 3294"/>
                <a:gd name="T123" fmla="*/ 53 h 3286"/>
                <a:gd name="T124" fmla="*/ 1646 w 3294"/>
                <a:gd name="T125" fmla="*/ 0 h 3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94" h="3286">
                  <a:moveTo>
                    <a:pt x="1527" y="496"/>
                  </a:moveTo>
                  <a:lnTo>
                    <a:pt x="1446" y="507"/>
                  </a:lnTo>
                  <a:lnTo>
                    <a:pt x="1368" y="524"/>
                  </a:lnTo>
                  <a:lnTo>
                    <a:pt x="1292" y="545"/>
                  </a:lnTo>
                  <a:lnTo>
                    <a:pt x="1216" y="572"/>
                  </a:lnTo>
                  <a:lnTo>
                    <a:pt x="1145" y="604"/>
                  </a:lnTo>
                  <a:lnTo>
                    <a:pt x="1076" y="640"/>
                  </a:lnTo>
                  <a:lnTo>
                    <a:pt x="1010" y="681"/>
                  </a:lnTo>
                  <a:lnTo>
                    <a:pt x="947" y="725"/>
                  </a:lnTo>
                  <a:lnTo>
                    <a:pt x="886" y="774"/>
                  </a:lnTo>
                  <a:lnTo>
                    <a:pt x="829" y="827"/>
                  </a:lnTo>
                  <a:lnTo>
                    <a:pt x="777" y="884"/>
                  </a:lnTo>
                  <a:lnTo>
                    <a:pt x="728" y="943"/>
                  </a:lnTo>
                  <a:lnTo>
                    <a:pt x="683" y="1007"/>
                  </a:lnTo>
                  <a:lnTo>
                    <a:pt x="642" y="1073"/>
                  </a:lnTo>
                  <a:lnTo>
                    <a:pt x="606" y="1142"/>
                  </a:lnTo>
                  <a:lnTo>
                    <a:pt x="574" y="1213"/>
                  </a:lnTo>
                  <a:lnTo>
                    <a:pt x="546" y="1287"/>
                  </a:lnTo>
                  <a:lnTo>
                    <a:pt x="525" y="1364"/>
                  </a:lnTo>
                  <a:lnTo>
                    <a:pt x="508" y="1442"/>
                  </a:lnTo>
                  <a:lnTo>
                    <a:pt x="497" y="1522"/>
                  </a:lnTo>
                  <a:lnTo>
                    <a:pt x="641" y="1522"/>
                  </a:lnTo>
                  <a:lnTo>
                    <a:pt x="666" y="1525"/>
                  </a:lnTo>
                  <a:lnTo>
                    <a:pt x="688" y="1532"/>
                  </a:lnTo>
                  <a:lnTo>
                    <a:pt x="709" y="1543"/>
                  </a:lnTo>
                  <a:lnTo>
                    <a:pt x="726" y="1557"/>
                  </a:lnTo>
                  <a:lnTo>
                    <a:pt x="741" y="1575"/>
                  </a:lnTo>
                  <a:lnTo>
                    <a:pt x="752" y="1596"/>
                  </a:lnTo>
                  <a:lnTo>
                    <a:pt x="759" y="1618"/>
                  </a:lnTo>
                  <a:lnTo>
                    <a:pt x="761" y="1642"/>
                  </a:lnTo>
                  <a:lnTo>
                    <a:pt x="759" y="1668"/>
                  </a:lnTo>
                  <a:lnTo>
                    <a:pt x="752" y="1690"/>
                  </a:lnTo>
                  <a:lnTo>
                    <a:pt x="741" y="1710"/>
                  </a:lnTo>
                  <a:lnTo>
                    <a:pt x="726" y="1728"/>
                  </a:lnTo>
                  <a:lnTo>
                    <a:pt x="709" y="1743"/>
                  </a:lnTo>
                  <a:lnTo>
                    <a:pt x="688" y="1754"/>
                  </a:lnTo>
                  <a:lnTo>
                    <a:pt x="666" y="1761"/>
                  </a:lnTo>
                  <a:lnTo>
                    <a:pt x="641" y="1763"/>
                  </a:lnTo>
                  <a:lnTo>
                    <a:pt x="497" y="1763"/>
                  </a:lnTo>
                  <a:lnTo>
                    <a:pt x="508" y="1844"/>
                  </a:lnTo>
                  <a:lnTo>
                    <a:pt x="525" y="1922"/>
                  </a:lnTo>
                  <a:lnTo>
                    <a:pt x="546" y="1998"/>
                  </a:lnTo>
                  <a:lnTo>
                    <a:pt x="574" y="2072"/>
                  </a:lnTo>
                  <a:lnTo>
                    <a:pt x="606" y="2144"/>
                  </a:lnTo>
                  <a:lnTo>
                    <a:pt x="642" y="2213"/>
                  </a:lnTo>
                  <a:lnTo>
                    <a:pt x="683" y="2279"/>
                  </a:lnTo>
                  <a:lnTo>
                    <a:pt x="728" y="2342"/>
                  </a:lnTo>
                  <a:lnTo>
                    <a:pt x="777" y="2402"/>
                  </a:lnTo>
                  <a:lnTo>
                    <a:pt x="829" y="2458"/>
                  </a:lnTo>
                  <a:lnTo>
                    <a:pt x="886" y="2511"/>
                  </a:lnTo>
                  <a:lnTo>
                    <a:pt x="947" y="2560"/>
                  </a:lnTo>
                  <a:lnTo>
                    <a:pt x="1010" y="2605"/>
                  </a:lnTo>
                  <a:lnTo>
                    <a:pt x="1076" y="2646"/>
                  </a:lnTo>
                  <a:lnTo>
                    <a:pt x="1145" y="2682"/>
                  </a:lnTo>
                  <a:lnTo>
                    <a:pt x="1216" y="2714"/>
                  </a:lnTo>
                  <a:lnTo>
                    <a:pt x="1292" y="2740"/>
                  </a:lnTo>
                  <a:lnTo>
                    <a:pt x="1368" y="2762"/>
                  </a:lnTo>
                  <a:lnTo>
                    <a:pt x="1446" y="2779"/>
                  </a:lnTo>
                  <a:lnTo>
                    <a:pt x="1527" y="2790"/>
                  </a:lnTo>
                  <a:lnTo>
                    <a:pt x="1527" y="2646"/>
                  </a:lnTo>
                  <a:lnTo>
                    <a:pt x="1529" y="2622"/>
                  </a:lnTo>
                  <a:lnTo>
                    <a:pt x="1536" y="2600"/>
                  </a:lnTo>
                  <a:lnTo>
                    <a:pt x="1547" y="2579"/>
                  </a:lnTo>
                  <a:lnTo>
                    <a:pt x="1562" y="2562"/>
                  </a:lnTo>
                  <a:lnTo>
                    <a:pt x="1579" y="2547"/>
                  </a:lnTo>
                  <a:lnTo>
                    <a:pt x="1600" y="2536"/>
                  </a:lnTo>
                  <a:lnTo>
                    <a:pt x="1622" y="2529"/>
                  </a:lnTo>
                  <a:lnTo>
                    <a:pt x="1646" y="2526"/>
                  </a:lnTo>
                  <a:lnTo>
                    <a:pt x="1672" y="2529"/>
                  </a:lnTo>
                  <a:lnTo>
                    <a:pt x="1694" y="2536"/>
                  </a:lnTo>
                  <a:lnTo>
                    <a:pt x="1715" y="2547"/>
                  </a:lnTo>
                  <a:lnTo>
                    <a:pt x="1732" y="2562"/>
                  </a:lnTo>
                  <a:lnTo>
                    <a:pt x="1747" y="2579"/>
                  </a:lnTo>
                  <a:lnTo>
                    <a:pt x="1758" y="2600"/>
                  </a:lnTo>
                  <a:lnTo>
                    <a:pt x="1765" y="2622"/>
                  </a:lnTo>
                  <a:lnTo>
                    <a:pt x="1767" y="2646"/>
                  </a:lnTo>
                  <a:lnTo>
                    <a:pt x="1767" y="2790"/>
                  </a:lnTo>
                  <a:lnTo>
                    <a:pt x="1848" y="2779"/>
                  </a:lnTo>
                  <a:lnTo>
                    <a:pt x="1926" y="2762"/>
                  </a:lnTo>
                  <a:lnTo>
                    <a:pt x="2002" y="2740"/>
                  </a:lnTo>
                  <a:lnTo>
                    <a:pt x="2077" y="2714"/>
                  </a:lnTo>
                  <a:lnTo>
                    <a:pt x="2149" y="2682"/>
                  </a:lnTo>
                  <a:lnTo>
                    <a:pt x="2218" y="2646"/>
                  </a:lnTo>
                  <a:lnTo>
                    <a:pt x="2284" y="2605"/>
                  </a:lnTo>
                  <a:lnTo>
                    <a:pt x="2347" y="2560"/>
                  </a:lnTo>
                  <a:lnTo>
                    <a:pt x="2408" y="2511"/>
                  </a:lnTo>
                  <a:lnTo>
                    <a:pt x="2465" y="2458"/>
                  </a:lnTo>
                  <a:lnTo>
                    <a:pt x="2517" y="2402"/>
                  </a:lnTo>
                  <a:lnTo>
                    <a:pt x="2566" y="2342"/>
                  </a:lnTo>
                  <a:lnTo>
                    <a:pt x="2611" y="2279"/>
                  </a:lnTo>
                  <a:lnTo>
                    <a:pt x="2652" y="2213"/>
                  </a:lnTo>
                  <a:lnTo>
                    <a:pt x="2688" y="2144"/>
                  </a:lnTo>
                  <a:lnTo>
                    <a:pt x="2720" y="2072"/>
                  </a:lnTo>
                  <a:lnTo>
                    <a:pt x="2747" y="1998"/>
                  </a:lnTo>
                  <a:lnTo>
                    <a:pt x="2769" y="1922"/>
                  </a:lnTo>
                  <a:lnTo>
                    <a:pt x="2786" y="1844"/>
                  </a:lnTo>
                  <a:lnTo>
                    <a:pt x="2797" y="1763"/>
                  </a:lnTo>
                  <a:lnTo>
                    <a:pt x="2653" y="1763"/>
                  </a:lnTo>
                  <a:lnTo>
                    <a:pt x="2628" y="1761"/>
                  </a:lnTo>
                  <a:lnTo>
                    <a:pt x="2606" y="1754"/>
                  </a:lnTo>
                  <a:lnTo>
                    <a:pt x="2585" y="1743"/>
                  </a:lnTo>
                  <a:lnTo>
                    <a:pt x="2568" y="1728"/>
                  </a:lnTo>
                  <a:lnTo>
                    <a:pt x="2553" y="1710"/>
                  </a:lnTo>
                  <a:lnTo>
                    <a:pt x="2542" y="1690"/>
                  </a:lnTo>
                  <a:lnTo>
                    <a:pt x="2535" y="1668"/>
                  </a:lnTo>
                  <a:lnTo>
                    <a:pt x="2533" y="1642"/>
                  </a:lnTo>
                  <a:lnTo>
                    <a:pt x="2535" y="1618"/>
                  </a:lnTo>
                  <a:lnTo>
                    <a:pt x="2542" y="1596"/>
                  </a:lnTo>
                  <a:lnTo>
                    <a:pt x="2553" y="1575"/>
                  </a:lnTo>
                  <a:lnTo>
                    <a:pt x="2568" y="1557"/>
                  </a:lnTo>
                  <a:lnTo>
                    <a:pt x="2585" y="1543"/>
                  </a:lnTo>
                  <a:lnTo>
                    <a:pt x="2606" y="1532"/>
                  </a:lnTo>
                  <a:lnTo>
                    <a:pt x="2628" y="1525"/>
                  </a:lnTo>
                  <a:lnTo>
                    <a:pt x="2653" y="1522"/>
                  </a:lnTo>
                  <a:lnTo>
                    <a:pt x="2797" y="1522"/>
                  </a:lnTo>
                  <a:lnTo>
                    <a:pt x="2786" y="1442"/>
                  </a:lnTo>
                  <a:lnTo>
                    <a:pt x="2769" y="1364"/>
                  </a:lnTo>
                  <a:lnTo>
                    <a:pt x="2747" y="1287"/>
                  </a:lnTo>
                  <a:lnTo>
                    <a:pt x="2720" y="1213"/>
                  </a:lnTo>
                  <a:lnTo>
                    <a:pt x="2688" y="1142"/>
                  </a:lnTo>
                  <a:lnTo>
                    <a:pt x="2652" y="1073"/>
                  </a:lnTo>
                  <a:lnTo>
                    <a:pt x="2611" y="1007"/>
                  </a:lnTo>
                  <a:lnTo>
                    <a:pt x="2566" y="943"/>
                  </a:lnTo>
                  <a:lnTo>
                    <a:pt x="2517" y="884"/>
                  </a:lnTo>
                  <a:lnTo>
                    <a:pt x="2465" y="827"/>
                  </a:lnTo>
                  <a:lnTo>
                    <a:pt x="2408" y="774"/>
                  </a:lnTo>
                  <a:lnTo>
                    <a:pt x="2347" y="725"/>
                  </a:lnTo>
                  <a:lnTo>
                    <a:pt x="2284" y="681"/>
                  </a:lnTo>
                  <a:lnTo>
                    <a:pt x="2218" y="640"/>
                  </a:lnTo>
                  <a:lnTo>
                    <a:pt x="2149" y="604"/>
                  </a:lnTo>
                  <a:lnTo>
                    <a:pt x="2077" y="572"/>
                  </a:lnTo>
                  <a:lnTo>
                    <a:pt x="2002" y="545"/>
                  </a:lnTo>
                  <a:lnTo>
                    <a:pt x="1926" y="524"/>
                  </a:lnTo>
                  <a:lnTo>
                    <a:pt x="1848" y="507"/>
                  </a:lnTo>
                  <a:lnTo>
                    <a:pt x="1767" y="496"/>
                  </a:lnTo>
                  <a:lnTo>
                    <a:pt x="1767" y="639"/>
                  </a:lnTo>
                  <a:lnTo>
                    <a:pt x="1765" y="663"/>
                  </a:lnTo>
                  <a:lnTo>
                    <a:pt x="1758" y="686"/>
                  </a:lnTo>
                  <a:lnTo>
                    <a:pt x="1747" y="706"/>
                  </a:lnTo>
                  <a:lnTo>
                    <a:pt x="1732" y="724"/>
                  </a:lnTo>
                  <a:lnTo>
                    <a:pt x="1715" y="739"/>
                  </a:lnTo>
                  <a:lnTo>
                    <a:pt x="1694" y="750"/>
                  </a:lnTo>
                  <a:lnTo>
                    <a:pt x="1672" y="757"/>
                  </a:lnTo>
                  <a:lnTo>
                    <a:pt x="1646" y="759"/>
                  </a:lnTo>
                  <a:lnTo>
                    <a:pt x="1622" y="757"/>
                  </a:lnTo>
                  <a:lnTo>
                    <a:pt x="1600" y="750"/>
                  </a:lnTo>
                  <a:lnTo>
                    <a:pt x="1579" y="739"/>
                  </a:lnTo>
                  <a:lnTo>
                    <a:pt x="1562" y="724"/>
                  </a:lnTo>
                  <a:lnTo>
                    <a:pt x="1547" y="706"/>
                  </a:lnTo>
                  <a:lnTo>
                    <a:pt x="1536" y="686"/>
                  </a:lnTo>
                  <a:lnTo>
                    <a:pt x="1529" y="663"/>
                  </a:lnTo>
                  <a:lnTo>
                    <a:pt x="1527" y="639"/>
                  </a:lnTo>
                  <a:lnTo>
                    <a:pt x="1527" y="496"/>
                  </a:lnTo>
                  <a:close/>
                  <a:moveTo>
                    <a:pt x="1646" y="0"/>
                  </a:moveTo>
                  <a:lnTo>
                    <a:pt x="1672" y="2"/>
                  </a:lnTo>
                  <a:lnTo>
                    <a:pt x="1694" y="9"/>
                  </a:lnTo>
                  <a:lnTo>
                    <a:pt x="1715" y="20"/>
                  </a:lnTo>
                  <a:lnTo>
                    <a:pt x="1732" y="35"/>
                  </a:lnTo>
                  <a:lnTo>
                    <a:pt x="1747" y="53"/>
                  </a:lnTo>
                  <a:lnTo>
                    <a:pt x="1758" y="73"/>
                  </a:lnTo>
                  <a:lnTo>
                    <a:pt x="1765" y="96"/>
                  </a:lnTo>
                  <a:lnTo>
                    <a:pt x="1767" y="120"/>
                  </a:lnTo>
                  <a:lnTo>
                    <a:pt x="1767" y="263"/>
                  </a:lnTo>
                  <a:lnTo>
                    <a:pt x="1858" y="274"/>
                  </a:lnTo>
                  <a:lnTo>
                    <a:pt x="1946" y="291"/>
                  </a:lnTo>
                  <a:lnTo>
                    <a:pt x="2034" y="313"/>
                  </a:lnTo>
                  <a:lnTo>
                    <a:pt x="2118" y="340"/>
                  </a:lnTo>
                  <a:lnTo>
                    <a:pt x="2199" y="372"/>
                  </a:lnTo>
                  <a:lnTo>
                    <a:pt x="2278" y="410"/>
                  </a:lnTo>
                  <a:lnTo>
                    <a:pt x="2354" y="452"/>
                  </a:lnTo>
                  <a:lnTo>
                    <a:pt x="2429" y="498"/>
                  </a:lnTo>
                  <a:lnTo>
                    <a:pt x="2499" y="549"/>
                  </a:lnTo>
                  <a:lnTo>
                    <a:pt x="2565" y="605"/>
                  </a:lnTo>
                  <a:lnTo>
                    <a:pt x="2628" y="664"/>
                  </a:lnTo>
                  <a:lnTo>
                    <a:pt x="2687" y="727"/>
                  </a:lnTo>
                  <a:lnTo>
                    <a:pt x="2742" y="793"/>
                  </a:lnTo>
                  <a:lnTo>
                    <a:pt x="2794" y="863"/>
                  </a:lnTo>
                  <a:lnTo>
                    <a:pt x="2841" y="936"/>
                  </a:lnTo>
                  <a:lnTo>
                    <a:pt x="2883" y="1013"/>
                  </a:lnTo>
                  <a:lnTo>
                    <a:pt x="2921" y="1092"/>
                  </a:lnTo>
                  <a:lnTo>
                    <a:pt x="2953" y="1173"/>
                  </a:lnTo>
                  <a:lnTo>
                    <a:pt x="2980" y="1257"/>
                  </a:lnTo>
                  <a:lnTo>
                    <a:pt x="3002" y="1344"/>
                  </a:lnTo>
                  <a:lnTo>
                    <a:pt x="3019" y="1432"/>
                  </a:lnTo>
                  <a:lnTo>
                    <a:pt x="3029" y="1522"/>
                  </a:lnTo>
                  <a:lnTo>
                    <a:pt x="3174" y="1522"/>
                  </a:lnTo>
                  <a:lnTo>
                    <a:pt x="3198" y="1525"/>
                  </a:lnTo>
                  <a:lnTo>
                    <a:pt x="3220" y="1532"/>
                  </a:lnTo>
                  <a:lnTo>
                    <a:pt x="3241" y="1543"/>
                  </a:lnTo>
                  <a:lnTo>
                    <a:pt x="3258" y="1557"/>
                  </a:lnTo>
                  <a:lnTo>
                    <a:pt x="3273" y="1575"/>
                  </a:lnTo>
                  <a:lnTo>
                    <a:pt x="3284" y="1596"/>
                  </a:lnTo>
                  <a:lnTo>
                    <a:pt x="3291" y="1618"/>
                  </a:lnTo>
                  <a:lnTo>
                    <a:pt x="3294" y="1642"/>
                  </a:lnTo>
                  <a:lnTo>
                    <a:pt x="3291" y="1668"/>
                  </a:lnTo>
                  <a:lnTo>
                    <a:pt x="3284" y="1690"/>
                  </a:lnTo>
                  <a:lnTo>
                    <a:pt x="3273" y="1710"/>
                  </a:lnTo>
                  <a:lnTo>
                    <a:pt x="3259" y="1728"/>
                  </a:lnTo>
                  <a:lnTo>
                    <a:pt x="3241" y="1743"/>
                  </a:lnTo>
                  <a:lnTo>
                    <a:pt x="3221" y="1754"/>
                  </a:lnTo>
                  <a:lnTo>
                    <a:pt x="3198" y="1761"/>
                  </a:lnTo>
                  <a:lnTo>
                    <a:pt x="3174" y="1763"/>
                  </a:lnTo>
                  <a:lnTo>
                    <a:pt x="3029" y="1763"/>
                  </a:lnTo>
                  <a:lnTo>
                    <a:pt x="3019" y="1854"/>
                  </a:lnTo>
                  <a:lnTo>
                    <a:pt x="3002" y="1942"/>
                  </a:lnTo>
                  <a:lnTo>
                    <a:pt x="2980" y="2028"/>
                  </a:lnTo>
                  <a:lnTo>
                    <a:pt x="2953" y="2112"/>
                  </a:lnTo>
                  <a:lnTo>
                    <a:pt x="2921" y="2194"/>
                  </a:lnTo>
                  <a:lnTo>
                    <a:pt x="2883" y="2273"/>
                  </a:lnTo>
                  <a:lnTo>
                    <a:pt x="2841" y="2349"/>
                  </a:lnTo>
                  <a:lnTo>
                    <a:pt x="2794" y="2422"/>
                  </a:lnTo>
                  <a:lnTo>
                    <a:pt x="2742" y="2492"/>
                  </a:lnTo>
                  <a:lnTo>
                    <a:pt x="2687" y="2559"/>
                  </a:lnTo>
                  <a:lnTo>
                    <a:pt x="2628" y="2622"/>
                  </a:lnTo>
                  <a:lnTo>
                    <a:pt x="2565" y="2681"/>
                  </a:lnTo>
                  <a:lnTo>
                    <a:pt x="2499" y="2736"/>
                  </a:lnTo>
                  <a:lnTo>
                    <a:pt x="2429" y="2787"/>
                  </a:lnTo>
                  <a:lnTo>
                    <a:pt x="2354" y="2834"/>
                  </a:lnTo>
                  <a:lnTo>
                    <a:pt x="2278" y="2876"/>
                  </a:lnTo>
                  <a:lnTo>
                    <a:pt x="2199" y="2913"/>
                  </a:lnTo>
                  <a:lnTo>
                    <a:pt x="2118" y="2946"/>
                  </a:lnTo>
                  <a:lnTo>
                    <a:pt x="2034" y="2973"/>
                  </a:lnTo>
                  <a:lnTo>
                    <a:pt x="1946" y="2995"/>
                  </a:lnTo>
                  <a:lnTo>
                    <a:pt x="1858" y="3012"/>
                  </a:lnTo>
                  <a:lnTo>
                    <a:pt x="1767" y="3022"/>
                  </a:lnTo>
                  <a:lnTo>
                    <a:pt x="1767" y="3166"/>
                  </a:lnTo>
                  <a:lnTo>
                    <a:pt x="1765" y="3190"/>
                  </a:lnTo>
                  <a:lnTo>
                    <a:pt x="1758" y="3212"/>
                  </a:lnTo>
                  <a:lnTo>
                    <a:pt x="1747" y="3233"/>
                  </a:lnTo>
                  <a:lnTo>
                    <a:pt x="1732" y="3251"/>
                  </a:lnTo>
                  <a:lnTo>
                    <a:pt x="1715" y="3265"/>
                  </a:lnTo>
                  <a:lnTo>
                    <a:pt x="1694" y="3276"/>
                  </a:lnTo>
                  <a:lnTo>
                    <a:pt x="1672" y="3283"/>
                  </a:lnTo>
                  <a:lnTo>
                    <a:pt x="1646" y="3286"/>
                  </a:lnTo>
                  <a:lnTo>
                    <a:pt x="1622" y="3283"/>
                  </a:lnTo>
                  <a:lnTo>
                    <a:pt x="1600" y="3276"/>
                  </a:lnTo>
                  <a:lnTo>
                    <a:pt x="1579" y="3265"/>
                  </a:lnTo>
                  <a:lnTo>
                    <a:pt x="1562" y="3251"/>
                  </a:lnTo>
                  <a:lnTo>
                    <a:pt x="1547" y="3233"/>
                  </a:lnTo>
                  <a:lnTo>
                    <a:pt x="1536" y="3212"/>
                  </a:lnTo>
                  <a:lnTo>
                    <a:pt x="1529" y="3190"/>
                  </a:lnTo>
                  <a:lnTo>
                    <a:pt x="1527" y="3166"/>
                  </a:lnTo>
                  <a:lnTo>
                    <a:pt x="1527" y="3022"/>
                  </a:lnTo>
                  <a:lnTo>
                    <a:pt x="1436" y="3012"/>
                  </a:lnTo>
                  <a:lnTo>
                    <a:pt x="1348" y="2995"/>
                  </a:lnTo>
                  <a:lnTo>
                    <a:pt x="1260" y="2973"/>
                  </a:lnTo>
                  <a:lnTo>
                    <a:pt x="1176" y="2946"/>
                  </a:lnTo>
                  <a:lnTo>
                    <a:pt x="1095" y="2913"/>
                  </a:lnTo>
                  <a:lnTo>
                    <a:pt x="1016" y="2876"/>
                  </a:lnTo>
                  <a:lnTo>
                    <a:pt x="939" y="2834"/>
                  </a:lnTo>
                  <a:lnTo>
                    <a:pt x="865" y="2787"/>
                  </a:lnTo>
                  <a:lnTo>
                    <a:pt x="795" y="2736"/>
                  </a:lnTo>
                  <a:lnTo>
                    <a:pt x="729" y="2681"/>
                  </a:lnTo>
                  <a:lnTo>
                    <a:pt x="666" y="2622"/>
                  </a:lnTo>
                  <a:lnTo>
                    <a:pt x="607" y="2559"/>
                  </a:lnTo>
                  <a:lnTo>
                    <a:pt x="552" y="2492"/>
                  </a:lnTo>
                  <a:lnTo>
                    <a:pt x="500" y="2422"/>
                  </a:lnTo>
                  <a:lnTo>
                    <a:pt x="453" y="2349"/>
                  </a:lnTo>
                  <a:lnTo>
                    <a:pt x="411" y="2273"/>
                  </a:lnTo>
                  <a:lnTo>
                    <a:pt x="373" y="2194"/>
                  </a:lnTo>
                  <a:lnTo>
                    <a:pt x="341" y="2112"/>
                  </a:lnTo>
                  <a:lnTo>
                    <a:pt x="314" y="2028"/>
                  </a:lnTo>
                  <a:lnTo>
                    <a:pt x="292" y="1942"/>
                  </a:lnTo>
                  <a:lnTo>
                    <a:pt x="275" y="1854"/>
                  </a:lnTo>
                  <a:lnTo>
                    <a:pt x="265" y="1763"/>
                  </a:lnTo>
                  <a:lnTo>
                    <a:pt x="120" y="1763"/>
                  </a:lnTo>
                  <a:lnTo>
                    <a:pt x="96" y="1761"/>
                  </a:lnTo>
                  <a:lnTo>
                    <a:pt x="73" y="1754"/>
                  </a:lnTo>
                  <a:lnTo>
                    <a:pt x="53" y="1743"/>
                  </a:lnTo>
                  <a:lnTo>
                    <a:pt x="35" y="1728"/>
                  </a:lnTo>
                  <a:lnTo>
                    <a:pt x="21" y="1710"/>
                  </a:lnTo>
                  <a:lnTo>
                    <a:pt x="10" y="1690"/>
                  </a:lnTo>
                  <a:lnTo>
                    <a:pt x="3" y="1668"/>
                  </a:lnTo>
                  <a:lnTo>
                    <a:pt x="0" y="1642"/>
                  </a:lnTo>
                  <a:lnTo>
                    <a:pt x="0" y="1642"/>
                  </a:lnTo>
                  <a:lnTo>
                    <a:pt x="3" y="1618"/>
                  </a:lnTo>
                  <a:lnTo>
                    <a:pt x="10" y="1596"/>
                  </a:lnTo>
                  <a:lnTo>
                    <a:pt x="21" y="1575"/>
                  </a:lnTo>
                  <a:lnTo>
                    <a:pt x="35" y="1557"/>
                  </a:lnTo>
                  <a:lnTo>
                    <a:pt x="53" y="1543"/>
                  </a:lnTo>
                  <a:lnTo>
                    <a:pt x="73" y="1532"/>
                  </a:lnTo>
                  <a:lnTo>
                    <a:pt x="96" y="1525"/>
                  </a:lnTo>
                  <a:lnTo>
                    <a:pt x="120" y="1522"/>
                  </a:lnTo>
                  <a:lnTo>
                    <a:pt x="265" y="1522"/>
                  </a:lnTo>
                  <a:lnTo>
                    <a:pt x="275" y="1432"/>
                  </a:lnTo>
                  <a:lnTo>
                    <a:pt x="292" y="1344"/>
                  </a:lnTo>
                  <a:lnTo>
                    <a:pt x="314" y="1257"/>
                  </a:lnTo>
                  <a:lnTo>
                    <a:pt x="341" y="1173"/>
                  </a:lnTo>
                  <a:lnTo>
                    <a:pt x="373" y="1092"/>
                  </a:lnTo>
                  <a:lnTo>
                    <a:pt x="411" y="1013"/>
                  </a:lnTo>
                  <a:lnTo>
                    <a:pt x="453" y="936"/>
                  </a:lnTo>
                  <a:lnTo>
                    <a:pt x="500" y="863"/>
                  </a:lnTo>
                  <a:lnTo>
                    <a:pt x="552" y="793"/>
                  </a:lnTo>
                  <a:lnTo>
                    <a:pt x="607" y="727"/>
                  </a:lnTo>
                  <a:lnTo>
                    <a:pt x="666" y="664"/>
                  </a:lnTo>
                  <a:lnTo>
                    <a:pt x="729" y="605"/>
                  </a:lnTo>
                  <a:lnTo>
                    <a:pt x="795" y="549"/>
                  </a:lnTo>
                  <a:lnTo>
                    <a:pt x="865" y="498"/>
                  </a:lnTo>
                  <a:lnTo>
                    <a:pt x="939" y="452"/>
                  </a:lnTo>
                  <a:lnTo>
                    <a:pt x="1016" y="410"/>
                  </a:lnTo>
                  <a:lnTo>
                    <a:pt x="1095" y="372"/>
                  </a:lnTo>
                  <a:lnTo>
                    <a:pt x="1176" y="340"/>
                  </a:lnTo>
                  <a:lnTo>
                    <a:pt x="1260" y="313"/>
                  </a:lnTo>
                  <a:lnTo>
                    <a:pt x="1348" y="291"/>
                  </a:lnTo>
                  <a:lnTo>
                    <a:pt x="1436" y="274"/>
                  </a:lnTo>
                  <a:lnTo>
                    <a:pt x="1527" y="263"/>
                  </a:lnTo>
                  <a:lnTo>
                    <a:pt x="1527" y="120"/>
                  </a:lnTo>
                  <a:lnTo>
                    <a:pt x="1529" y="96"/>
                  </a:lnTo>
                  <a:lnTo>
                    <a:pt x="1536" y="73"/>
                  </a:lnTo>
                  <a:lnTo>
                    <a:pt x="1547" y="53"/>
                  </a:lnTo>
                  <a:lnTo>
                    <a:pt x="1562" y="35"/>
                  </a:lnTo>
                  <a:lnTo>
                    <a:pt x="1579" y="20"/>
                  </a:lnTo>
                  <a:lnTo>
                    <a:pt x="1600" y="9"/>
                  </a:lnTo>
                  <a:lnTo>
                    <a:pt x="1622" y="2"/>
                  </a:lnTo>
                  <a:lnTo>
                    <a:pt x="16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4" name="Freeform 324"/>
            <p:cNvSpPr>
              <a:spLocks noEditPoints="1"/>
            </p:cNvSpPr>
            <p:nvPr/>
          </p:nvSpPr>
          <p:spPr bwMode="auto">
            <a:xfrm>
              <a:off x="6351" y="3025"/>
              <a:ext cx="92" cy="92"/>
            </a:xfrm>
            <a:custGeom>
              <a:avLst/>
              <a:gdLst>
                <a:gd name="T0" fmla="*/ 633 w 1376"/>
                <a:gd name="T1" fmla="*/ 225 h 1374"/>
                <a:gd name="T2" fmla="*/ 629 w 1376"/>
                <a:gd name="T3" fmla="*/ 300 h 1374"/>
                <a:gd name="T4" fmla="*/ 616 w 1376"/>
                <a:gd name="T5" fmla="*/ 326 h 1374"/>
                <a:gd name="T6" fmla="*/ 536 w 1376"/>
                <a:gd name="T7" fmla="*/ 364 h 1374"/>
                <a:gd name="T8" fmla="*/ 462 w 1376"/>
                <a:gd name="T9" fmla="*/ 455 h 1374"/>
                <a:gd name="T10" fmla="*/ 455 w 1376"/>
                <a:gd name="T11" fmla="*/ 575 h 1374"/>
                <a:gd name="T12" fmla="*/ 510 w 1376"/>
                <a:gd name="T13" fmla="*/ 663 h 1374"/>
                <a:gd name="T14" fmla="*/ 620 w 1376"/>
                <a:gd name="T15" fmla="*/ 730 h 1374"/>
                <a:gd name="T16" fmla="*/ 737 w 1376"/>
                <a:gd name="T17" fmla="*/ 786 h 1374"/>
                <a:gd name="T18" fmla="*/ 764 w 1376"/>
                <a:gd name="T19" fmla="*/ 849 h 1374"/>
                <a:gd name="T20" fmla="*/ 721 w 1376"/>
                <a:gd name="T21" fmla="*/ 902 h 1374"/>
                <a:gd name="T22" fmla="*/ 602 w 1376"/>
                <a:gd name="T23" fmla="*/ 908 h 1374"/>
                <a:gd name="T24" fmla="*/ 494 w 1376"/>
                <a:gd name="T25" fmla="*/ 869 h 1374"/>
                <a:gd name="T26" fmla="*/ 467 w 1376"/>
                <a:gd name="T27" fmla="*/ 891 h 1374"/>
                <a:gd name="T28" fmla="*/ 443 w 1376"/>
                <a:gd name="T29" fmla="*/ 982 h 1374"/>
                <a:gd name="T30" fmla="*/ 471 w 1376"/>
                <a:gd name="T31" fmla="*/ 1010 h 1374"/>
                <a:gd name="T32" fmla="*/ 588 w 1376"/>
                <a:gd name="T33" fmla="*/ 1044 h 1374"/>
                <a:gd name="T34" fmla="*/ 619 w 1376"/>
                <a:gd name="T35" fmla="*/ 1059 h 1374"/>
                <a:gd name="T36" fmla="*/ 623 w 1376"/>
                <a:gd name="T37" fmla="*/ 1139 h 1374"/>
                <a:gd name="T38" fmla="*/ 716 w 1376"/>
                <a:gd name="T39" fmla="*/ 1157 h 1374"/>
                <a:gd name="T40" fmla="*/ 743 w 1376"/>
                <a:gd name="T41" fmla="*/ 1129 h 1374"/>
                <a:gd name="T42" fmla="*/ 749 w 1376"/>
                <a:gd name="T43" fmla="*/ 1044 h 1374"/>
                <a:gd name="T44" fmla="*/ 834 w 1376"/>
                <a:gd name="T45" fmla="*/ 1004 h 1374"/>
                <a:gd name="T46" fmla="*/ 918 w 1376"/>
                <a:gd name="T47" fmla="*/ 904 h 1374"/>
                <a:gd name="T48" fmla="*/ 928 w 1376"/>
                <a:gd name="T49" fmla="*/ 788 h 1374"/>
                <a:gd name="T50" fmla="*/ 870 w 1376"/>
                <a:gd name="T51" fmla="*/ 682 h 1374"/>
                <a:gd name="T52" fmla="*/ 742 w 1376"/>
                <a:gd name="T53" fmla="*/ 607 h 1374"/>
                <a:gd name="T54" fmla="*/ 639 w 1376"/>
                <a:gd name="T55" fmla="*/ 555 h 1374"/>
                <a:gd name="T56" fmla="*/ 615 w 1376"/>
                <a:gd name="T57" fmla="*/ 502 h 1374"/>
                <a:gd name="T58" fmla="*/ 652 w 1376"/>
                <a:gd name="T59" fmla="*/ 457 h 1374"/>
                <a:gd name="T60" fmla="*/ 766 w 1376"/>
                <a:gd name="T61" fmla="*/ 454 h 1374"/>
                <a:gd name="T62" fmla="*/ 858 w 1376"/>
                <a:gd name="T63" fmla="*/ 484 h 1374"/>
                <a:gd name="T64" fmla="*/ 887 w 1376"/>
                <a:gd name="T65" fmla="*/ 424 h 1374"/>
                <a:gd name="T66" fmla="*/ 891 w 1376"/>
                <a:gd name="T67" fmla="*/ 356 h 1374"/>
                <a:gd name="T68" fmla="*/ 789 w 1376"/>
                <a:gd name="T69" fmla="*/ 323 h 1374"/>
                <a:gd name="T70" fmla="*/ 749 w 1376"/>
                <a:gd name="T71" fmla="*/ 304 h 1374"/>
                <a:gd name="T72" fmla="*/ 746 w 1376"/>
                <a:gd name="T73" fmla="*/ 237 h 1374"/>
                <a:gd name="T74" fmla="*/ 710 w 1376"/>
                <a:gd name="T75" fmla="*/ 215 h 1374"/>
                <a:gd name="T76" fmla="*/ 755 w 1376"/>
                <a:gd name="T77" fmla="*/ 3 h 1374"/>
                <a:gd name="T78" fmla="*/ 998 w 1376"/>
                <a:gd name="T79" fmla="*/ 73 h 1374"/>
                <a:gd name="T80" fmla="*/ 1197 w 1376"/>
                <a:gd name="T81" fmla="*/ 223 h 1374"/>
                <a:gd name="T82" fmla="*/ 1328 w 1376"/>
                <a:gd name="T83" fmla="*/ 434 h 1374"/>
                <a:gd name="T84" fmla="*/ 1376 w 1376"/>
                <a:gd name="T85" fmla="*/ 686 h 1374"/>
                <a:gd name="T86" fmla="*/ 1328 w 1376"/>
                <a:gd name="T87" fmla="*/ 940 h 1374"/>
                <a:gd name="T88" fmla="*/ 1197 w 1376"/>
                <a:gd name="T89" fmla="*/ 1151 h 1374"/>
                <a:gd name="T90" fmla="*/ 998 w 1376"/>
                <a:gd name="T91" fmla="*/ 1300 h 1374"/>
                <a:gd name="T92" fmla="*/ 755 w 1376"/>
                <a:gd name="T93" fmla="*/ 1371 h 1374"/>
                <a:gd name="T94" fmla="*/ 495 w 1376"/>
                <a:gd name="T95" fmla="*/ 1347 h 1374"/>
                <a:gd name="T96" fmla="*/ 271 w 1376"/>
                <a:gd name="T97" fmla="*/ 1234 h 1374"/>
                <a:gd name="T98" fmla="*/ 104 w 1376"/>
                <a:gd name="T99" fmla="*/ 1052 h 1374"/>
                <a:gd name="T100" fmla="*/ 12 w 1376"/>
                <a:gd name="T101" fmla="*/ 818 h 1374"/>
                <a:gd name="T102" fmla="*/ 12 w 1376"/>
                <a:gd name="T103" fmla="*/ 556 h 1374"/>
                <a:gd name="T104" fmla="*/ 104 w 1376"/>
                <a:gd name="T105" fmla="*/ 322 h 1374"/>
                <a:gd name="T106" fmla="*/ 271 w 1376"/>
                <a:gd name="T107" fmla="*/ 139 h 1374"/>
                <a:gd name="T108" fmla="*/ 495 w 1376"/>
                <a:gd name="T109" fmla="*/ 27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76" h="1374">
                  <a:moveTo>
                    <a:pt x="662" y="215"/>
                  </a:moveTo>
                  <a:lnTo>
                    <a:pt x="648" y="216"/>
                  </a:lnTo>
                  <a:lnTo>
                    <a:pt x="639" y="219"/>
                  </a:lnTo>
                  <a:lnTo>
                    <a:pt x="633" y="225"/>
                  </a:lnTo>
                  <a:lnTo>
                    <a:pt x="630" y="235"/>
                  </a:lnTo>
                  <a:lnTo>
                    <a:pt x="629" y="249"/>
                  </a:lnTo>
                  <a:lnTo>
                    <a:pt x="629" y="286"/>
                  </a:lnTo>
                  <a:lnTo>
                    <a:pt x="629" y="300"/>
                  </a:lnTo>
                  <a:lnTo>
                    <a:pt x="628" y="310"/>
                  </a:lnTo>
                  <a:lnTo>
                    <a:pt x="626" y="317"/>
                  </a:lnTo>
                  <a:lnTo>
                    <a:pt x="623" y="322"/>
                  </a:lnTo>
                  <a:lnTo>
                    <a:pt x="616" y="326"/>
                  </a:lnTo>
                  <a:lnTo>
                    <a:pt x="607" y="330"/>
                  </a:lnTo>
                  <a:lnTo>
                    <a:pt x="594" y="335"/>
                  </a:lnTo>
                  <a:lnTo>
                    <a:pt x="563" y="348"/>
                  </a:lnTo>
                  <a:lnTo>
                    <a:pt x="536" y="364"/>
                  </a:lnTo>
                  <a:lnTo>
                    <a:pt x="512" y="382"/>
                  </a:lnTo>
                  <a:lnTo>
                    <a:pt x="491" y="404"/>
                  </a:lnTo>
                  <a:lnTo>
                    <a:pt x="475" y="428"/>
                  </a:lnTo>
                  <a:lnTo>
                    <a:pt x="462" y="455"/>
                  </a:lnTo>
                  <a:lnTo>
                    <a:pt x="454" y="485"/>
                  </a:lnTo>
                  <a:lnTo>
                    <a:pt x="450" y="518"/>
                  </a:lnTo>
                  <a:lnTo>
                    <a:pt x="450" y="548"/>
                  </a:lnTo>
                  <a:lnTo>
                    <a:pt x="455" y="575"/>
                  </a:lnTo>
                  <a:lnTo>
                    <a:pt x="463" y="600"/>
                  </a:lnTo>
                  <a:lnTo>
                    <a:pt x="475" y="623"/>
                  </a:lnTo>
                  <a:lnTo>
                    <a:pt x="491" y="644"/>
                  </a:lnTo>
                  <a:lnTo>
                    <a:pt x="510" y="663"/>
                  </a:lnTo>
                  <a:lnTo>
                    <a:pt x="531" y="681"/>
                  </a:lnTo>
                  <a:lnTo>
                    <a:pt x="555" y="698"/>
                  </a:lnTo>
                  <a:lnTo>
                    <a:pt x="587" y="715"/>
                  </a:lnTo>
                  <a:lnTo>
                    <a:pt x="620" y="730"/>
                  </a:lnTo>
                  <a:lnTo>
                    <a:pt x="654" y="744"/>
                  </a:lnTo>
                  <a:lnTo>
                    <a:pt x="687" y="758"/>
                  </a:lnTo>
                  <a:lnTo>
                    <a:pt x="714" y="770"/>
                  </a:lnTo>
                  <a:lnTo>
                    <a:pt x="737" y="786"/>
                  </a:lnTo>
                  <a:lnTo>
                    <a:pt x="750" y="800"/>
                  </a:lnTo>
                  <a:lnTo>
                    <a:pt x="759" y="816"/>
                  </a:lnTo>
                  <a:lnTo>
                    <a:pt x="764" y="832"/>
                  </a:lnTo>
                  <a:lnTo>
                    <a:pt x="764" y="849"/>
                  </a:lnTo>
                  <a:lnTo>
                    <a:pt x="760" y="865"/>
                  </a:lnTo>
                  <a:lnTo>
                    <a:pt x="751" y="879"/>
                  </a:lnTo>
                  <a:lnTo>
                    <a:pt x="738" y="892"/>
                  </a:lnTo>
                  <a:lnTo>
                    <a:pt x="721" y="902"/>
                  </a:lnTo>
                  <a:lnTo>
                    <a:pt x="694" y="911"/>
                  </a:lnTo>
                  <a:lnTo>
                    <a:pt x="664" y="914"/>
                  </a:lnTo>
                  <a:lnTo>
                    <a:pt x="635" y="913"/>
                  </a:lnTo>
                  <a:lnTo>
                    <a:pt x="602" y="908"/>
                  </a:lnTo>
                  <a:lnTo>
                    <a:pt x="569" y="899"/>
                  </a:lnTo>
                  <a:lnTo>
                    <a:pt x="537" y="889"/>
                  </a:lnTo>
                  <a:lnTo>
                    <a:pt x="506" y="874"/>
                  </a:lnTo>
                  <a:lnTo>
                    <a:pt x="494" y="869"/>
                  </a:lnTo>
                  <a:lnTo>
                    <a:pt x="484" y="867"/>
                  </a:lnTo>
                  <a:lnTo>
                    <a:pt x="477" y="870"/>
                  </a:lnTo>
                  <a:lnTo>
                    <a:pt x="472" y="878"/>
                  </a:lnTo>
                  <a:lnTo>
                    <a:pt x="467" y="891"/>
                  </a:lnTo>
                  <a:lnTo>
                    <a:pt x="457" y="925"/>
                  </a:lnTo>
                  <a:lnTo>
                    <a:pt x="448" y="959"/>
                  </a:lnTo>
                  <a:lnTo>
                    <a:pt x="444" y="972"/>
                  </a:lnTo>
                  <a:lnTo>
                    <a:pt x="443" y="982"/>
                  </a:lnTo>
                  <a:lnTo>
                    <a:pt x="445" y="991"/>
                  </a:lnTo>
                  <a:lnTo>
                    <a:pt x="450" y="997"/>
                  </a:lnTo>
                  <a:lnTo>
                    <a:pt x="459" y="1004"/>
                  </a:lnTo>
                  <a:lnTo>
                    <a:pt x="471" y="1010"/>
                  </a:lnTo>
                  <a:lnTo>
                    <a:pt x="499" y="1022"/>
                  </a:lnTo>
                  <a:lnTo>
                    <a:pt x="528" y="1031"/>
                  </a:lnTo>
                  <a:lnTo>
                    <a:pt x="558" y="1038"/>
                  </a:lnTo>
                  <a:lnTo>
                    <a:pt x="588" y="1044"/>
                  </a:lnTo>
                  <a:lnTo>
                    <a:pt x="601" y="1046"/>
                  </a:lnTo>
                  <a:lnTo>
                    <a:pt x="610" y="1049"/>
                  </a:lnTo>
                  <a:lnTo>
                    <a:pt x="616" y="1053"/>
                  </a:lnTo>
                  <a:lnTo>
                    <a:pt x="619" y="1059"/>
                  </a:lnTo>
                  <a:lnTo>
                    <a:pt x="620" y="1069"/>
                  </a:lnTo>
                  <a:lnTo>
                    <a:pt x="620" y="1083"/>
                  </a:lnTo>
                  <a:lnTo>
                    <a:pt x="621" y="1127"/>
                  </a:lnTo>
                  <a:lnTo>
                    <a:pt x="623" y="1139"/>
                  </a:lnTo>
                  <a:lnTo>
                    <a:pt x="628" y="1149"/>
                  </a:lnTo>
                  <a:lnTo>
                    <a:pt x="637" y="1155"/>
                  </a:lnTo>
                  <a:lnTo>
                    <a:pt x="649" y="1157"/>
                  </a:lnTo>
                  <a:lnTo>
                    <a:pt x="716" y="1157"/>
                  </a:lnTo>
                  <a:lnTo>
                    <a:pt x="727" y="1155"/>
                  </a:lnTo>
                  <a:lnTo>
                    <a:pt x="736" y="1149"/>
                  </a:lnTo>
                  <a:lnTo>
                    <a:pt x="741" y="1141"/>
                  </a:lnTo>
                  <a:lnTo>
                    <a:pt x="743" y="1129"/>
                  </a:lnTo>
                  <a:lnTo>
                    <a:pt x="743" y="1098"/>
                  </a:lnTo>
                  <a:lnTo>
                    <a:pt x="743" y="1068"/>
                  </a:lnTo>
                  <a:lnTo>
                    <a:pt x="744" y="1055"/>
                  </a:lnTo>
                  <a:lnTo>
                    <a:pt x="749" y="1044"/>
                  </a:lnTo>
                  <a:lnTo>
                    <a:pt x="758" y="1037"/>
                  </a:lnTo>
                  <a:lnTo>
                    <a:pt x="771" y="1032"/>
                  </a:lnTo>
                  <a:lnTo>
                    <a:pt x="804" y="1020"/>
                  </a:lnTo>
                  <a:lnTo>
                    <a:pt x="834" y="1004"/>
                  </a:lnTo>
                  <a:lnTo>
                    <a:pt x="861" y="983"/>
                  </a:lnTo>
                  <a:lnTo>
                    <a:pt x="885" y="958"/>
                  </a:lnTo>
                  <a:lnTo>
                    <a:pt x="904" y="932"/>
                  </a:lnTo>
                  <a:lnTo>
                    <a:pt x="918" y="904"/>
                  </a:lnTo>
                  <a:lnTo>
                    <a:pt x="927" y="876"/>
                  </a:lnTo>
                  <a:lnTo>
                    <a:pt x="931" y="846"/>
                  </a:lnTo>
                  <a:lnTo>
                    <a:pt x="932" y="817"/>
                  </a:lnTo>
                  <a:lnTo>
                    <a:pt x="928" y="788"/>
                  </a:lnTo>
                  <a:lnTo>
                    <a:pt x="919" y="759"/>
                  </a:lnTo>
                  <a:lnTo>
                    <a:pt x="907" y="732"/>
                  </a:lnTo>
                  <a:lnTo>
                    <a:pt x="890" y="706"/>
                  </a:lnTo>
                  <a:lnTo>
                    <a:pt x="870" y="682"/>
                  </a:lnTo>
                  <a:lnTo>
                    <a:pt x="846" y="661"/>
                  </a:lnTo>
                  <a:lnTo>
                    <a:pt x="818" y="643"/>
                  </a:lnTo>
                  <a:lnTo>
                    <a:pt x="780" y="624"/>
                  </a:lnTo>
                  <a:lnTo>
                    <a:pt x="742" y="607"/>
                  </a:lnTo>
                  <a:lnTo>
                    <a:pt x="703" y="591"/>
                  </a:lnTo>
                  <a:lnTo>
                    <a:pt x="680" y="581"/>
                  </a:lnTo>
                  <a:lnTo>
                    <a:pt x="658" y="569"/>
                  </a:lnTo>
                  <a:lnTo>
                    <a:pt x="639" y="555"/>
                  </a:lnTo>
                  <a:lnTo>
                    <a:pt x="627" y="543"/>
                  </a:lnTo>
                  <a:lnTo>
                    <a:pt x="619" y="530"/>
                  </a:lnTo>
                  <a:lnTo>
                    <a:pt x="615" y="516"/>
                  </a:lnTo>
                  <a:lnTo>
                    <a:pt x="615" y="502"/>
                  </a:lnTo>
                  <a:lnTo>
                    <a:pt x="618" y="489"/>
                  </a:lnTo>
                  <a:lnTo>
                    <a:pt x="626" y="476"/>
                  </a:lnTo>
                  <a:lnTo>
                    <a:pt x="637" y="466"/>
                  </a:lnTo>
                  <a:lnTo>
                    <a:pt x="652" y="457"/>
                  </a:lnTo>
                  <a:lnTo>
                    <a:pt x="671" y="451"/>
                  </a:lnTo>
                  <a:lnTo>
                    <a:pt x="690" y="449"/>
                  </a:lnTo>
                  <a:lnTo>
                    <a:pt x="730" y="449"/>
                  </a:lnTo>
                  <a:lnTo>
                    <a:pt x="766" y="454"/>
                  </a:lnTo>
                  <a:lnTo>
                    <a:pt x="802" y="464"/>
                  </a:lnTo>
                  <a:lnTo>
                    <a:pt x="837" y="478"/>
                  </a:lnTo>
                  <a:lnTo>
                    <a:pt x="849" y="483"/>
                  </a:lnTo>
                  <a:lnTo>
                    <a:pt x="858" y="484"/>
                  </a:lnTo>
                  <a:lnTo>
                    <a:pt x="865" y="481"/>
                  </a:lnTo>
                  <a:lnTo>
                    <a:pt x="871" y="474"/>
                  </a:lnTo>
                  <a:lnTo>
                    <a:pt x="875" y="462"/>
                  </a:lnTo>
                  <a:lnTo>
                    <a:pt x="887" y="424"/>
                  </a:lnTo>
                  <a:lnTo>
                    <a:pt x="898" y="385"/>
                  </a:lnTo>
                  <a:lnTo>
                    <a:pt x="900" y="374"/>
                  </a:lnTo>
                  <a:lnTo>
                    <a:pt x="897" y="364"/>
                  </a:lnTo>
                  <a:lnTo>
                    <a:pt x="891" y="356"/>
                  </a:lnTo>
                  <a:lnTo>
                    <a:pt x="881" y="350"/>
                  </a:lnTo>
                  <a:lnTo>
                    <a:pt x="851" y="338"/>
                  </a:lnTo>
                  <a:lnTo>
                    <a:pt x="820" y="329"/>
                  </a:lnTo>
                  <a:lnTo>
                    <a:pt x="789" y="323"/>
                  </a:lnTo>
                  <a:lnTo>
                    <a:pt x="771" y="320"/>
                  </a:lnTo>
                  <a:lnTo>
                    <a:pt x="760" y="317"/>
                  </a:lnTo>
                  <a:lnTo>
                    <a:pt x="753" y="312"/>
                  </a:lnTo>
                  <a:lnTo>
                    <a:pt x="749" y="304"/>
                  </a:lnTo>
                  <a:lnTo>
                    <a:pt x="748" y="292"/>
                  </a:lnTo>
                  <a:lnTo>
                    <a:pt x="747" y="274"/>
                  </a:lnTo>
                  <a:lnTo>
                    <a:pt x="747" y="252"/>
                  </a:lnTo>
                  <a:lnTo>
                    <a:pt x="746" y="237"/>
                  </a:lnTo>
                  <a:lnTo>
                    <a:pt x="743" y="226"/>
                  </a:lnTo>
                  <a:lnTo>
                    <a:pt x="736" y="220"/>
                  </a:lnTo>
                  <a:lnTo>
                    <a:pt x="726" y="217"/>
                  </a:lnTo>
                  <a:lnTo>
                    <a:pt x="710" y="215"/>
                  </a:lnTo>
                  <a:lnTo>
                    <a:pt x="687" y="215"/>
                  </a:lnTo>
                  <a:lnTo>
                    <a:pt x="662" y="215"/>
                  </a:lnTo>
                  <a:close/>
                  <a:moveTo>
                    <a:pt x="687" y="0"/>
                  </a:moveTo>
                  <a:lnTo>
                    <a:pt x="755" y="3"/>
                  </a:lnTo>
                  <a:lnTo>
                    <a:pt x="819" y="12"/>
                  </a:lnTo>
                  <a:lnTo>
                    <a:pt x="881" y="27"/>
                  </a:lnTo>
                  <a:lnTo>
                    <a:pt x="941" y="48"/>
                  </a:lnTo>
                  <a:lnTo>
                    <a:pt x="998" y="73"/>
                  </a:lnTo>
                  <a:lnTo>
                    <a:pt x="1053" y="104"/>
                  </a:lnTo>
                  <a:lnTo>
                    <a:pt x="1105" y="139"/>
                  </a:lnTo>
                  <a:lnTo>
                    <a:pt x="1153" y="179"/>
                  </a:lnTo>
                  <a:lnTo>
                    <a:pt x="1197" y="223"/>
                  </a:lnTo>
                  <a:lnTo>
                    <a:pt x="1236" y="271"/>
                  </a:lnTo>
                  <a:lnTo>
                    <a:pt x="1272" y="322"/>
                  </a:lnTo>
                  <a:lnTo>
                    <a:pt x="1302" y="376"/>
                  </a:lnTo>
                  <a:lnTo>
                    <a:pt x="1328" y="434"/>
                  </a:lnTo>
                  <a:lnTo>
                    <a:pt x="1349" y="494"/>
                  </a:lnTo>
                  <a:lnTo>
                    <a:pt x="1364" y="556"/>
                  </a:lnTo>
                  <a:lnTo>
                    <a:pt x="1373" y="620"/>
                  </a:lnTo>
                  <a:lnTo>
                    <a:pt x="1376" y="686"/>
                  </a:lnTo>
                  <a:lnTo>
                    <a:pt x="1373" y="753"/>
                  </a:lnTo>
                  <a:lnTo>
                    <a:pt x="1364" y="818"/>
                  </a:lnTo>
                  <a:lnTo>
                    <a:pt x="1349" y="880"/>
                  </a:lnTo>
                  <a:lnTo>
                    <a:pt x="1328" y="940"/>
                  </a:lnTo>
                  <a:lnTo>
                    <a:pt x="1302" y="997"/>
                  </a:lnTo>
                  <a:lnTo>
                    <a:pt x="1272" y="1052"/>
                  </a:lnTo>
                  <a:lnTo>
                    <a:pt x="1236" y="1103"/>
                  </a:lnTo>
                  <a:lnTo>
                    <a:pt x="1197" y="1151"/>
                  </a:lnTo>
                  <a:lnTo>
                    <a:pt x="1153" y="1194"/>
                  </a:lnTo>
                  <a:lnTo>
                    <a:pt x="1105" y="1234"/>
                  </a:lnTo>
                  <a:lnTo>
                    <a:pt x="1053" y="1270"/>
                  </a:lnTo>
                  <a:lnTo>
                    <a:pt x="998" y="1300"/>
                  </a:lnTo>
                  <a:lnTo>
                    <a:pt x="941" y="1326"/>
                  </a:lnTo>
                  <a:lnTo>
                    <a:pt x="881" y="1347"/>
                  </a:lnTo>
                  <a:lnTo>
                    <a:pt x="819" y="1362"/>
                  </a:lnTo>
                  <a:lnTo>
                    <a:pt x="755" y="1371"/>
                  </a:lnTo>
                  <a:lnTo>
                    <a:pt x="687" y="1374"/>
                  </a:lnTo>
                  <a:lnTo>
                    <a:pt x="621" y="1371"/>
                  </a:lnTo>
                  <a:lnTo>
                    <a:pt x="557" y="1362"/>
                  </a:lnTo>
                  <a:lnTo>
                    <a:pt x="495" y="1347"/>
                  </a:lnTo>
                  <a:lnTo>
                    <a:pt x="435" y="1326"/>
                  </a:lnTo>
                  <a:lnTo>
                    <a:pt x="377" y="1300"/>
                  </a:lnTo>
                  <a:lnTo>
                    <a:pt x="322" y="1270"/>
                  </a:lnTo>
                  <a:lnTo>
                    <a:pt x="271" y="1234"/>
                  </a:lnTo>
                  <a:lnTo>
                    <a:pt x="223" y="1194"/>
                  </a:lnTo>
                  <a:lnTo>
                    <a:pt x="179" y="1151"/>
                  </a:lnTo>
                  <a:lnTo>
                    <a:pt x="140" y="1103"/>
                  </a:lnTo>
                  <a:lnTo>
                    <a:pt x="104" y="1052"/>
                  </a:lnTo>
                  <a:lnTo>
                    <a:pt x="73" y="997"/>
                  </a:lnTo>
                  <a:lnTo>
                    <a:pt x="48" y="940"/>
                  </a:lnTo>
                  <a:lnTo>
                    <a:pt x="27" y="880"/>
                  </a:lnTo>
                  <a:lnTo>
                    <a:pt x="12" y="818"/>
                  </a:lnTo>
                  <a:lnTo>
                    <a:pt x="3" y="753"/>
                  </a:lnTo>
                  <a:lnTo>
                    <a:pt x="0" y="686"/>
                  </a:lnTo>
                  <a:lnTo>
                    <a:pt x="3" y="620"/>
                  </a:lnTo>
                  <a:lnTo>
                    <a:pt x="12" y="556"/>
                  </a:lnTo>
                  <a:lnTo>
                    <a:pt x="27" y="494"/>
                  </a:lnTo>
                  <a:lnTo>
                    <a:pt x="48" y="434"/>
                  </a:lnTo>
                  <a:lnTo>
                    <a:pt x="73" y="376"/>
                  </a:lnTo>
                  <a:lnTo>
                    <a:pt x="104" y="322"/>
                  </a:lnTo>
                  <a:lnTo>
                    <a:pt x="140" y="271"/>
                  </a:lnTo>
                  <a:lnTo>
                    <a:pt x="179" y="223"/>
                  </a:lnTo>
                  <a:lnTo>
                    <a:pt x="223" y="179"/>
                  </a:lnTo>
                  <a:lnTo>
                    <a:pt x="271" y="139"/>
                  </a:lnTo>
                  <a:lnTo>
                    <a:pt x="322" y="104"/>
                  </a:lnTo>
                  <a:lnTo>
                    <a:pt x="377" y="73"/>
                  </a:lnTo>
                  <a:lnTo>
                    <a:pt x="435" y="48"/>
                  </a:lnTo>
                  <a:lnTo>
                    <a:pt x="495" y="27"/>
                  </a:lnTo>
                  <a:lnTo>
                    <a:pt x="557" y="12"/>
                  </a:lnTo>
                  <a:lnTo>
                    <a:pt x="621" y="3"/>
                  </a:lnTo>
                  <a:lnTo>
                    <a:pt x="6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65" name="Group 327"/>
          <p:cNvGrpSpPr>
            <a:grpSpLocks noChangeAspect="1"/>
          </p:cNvGrpSpPr>
          <p:nvPr/>
        </p:nvGrpSpPr>
        <p:grpSpPr bwMode="auto">
          <a:xfrm>
            <a:off x="8061215" y="4445368"/>
            <a:ext cx="164360" cy="230736"/>
            <a:chOff x="6741" y="2926"/>
            <a:chExt cx="156" cy="219"/>
          </a:xfrm>
          <a:solidFill>
            <a:schemeClr val="tx1">
              <a:lumMod val="65000"/>
              <a:lumOff val="35000"/>
            </a:schemeClr>
          </a:solidFill>
        </p:grpSpPr>
        <p:sp>
          <p:nvSpPr>
            <p:cNvPr id="929" name="Freeform 329"/>
            <p:cNvSpPr>
              <a:spLocks/>
            </p:cNvSpPr>
            <p:nvPr/>
          </p:nvSpPr>
          <p:spPr bwMode="auto">
            <a:xfrm>
              <a:off x="6818" y="3075"/>
              <a:ext cx="14" cy="14"/>
            </a:xfrm>
            <a:custGeom>
              <a:avLst/>
              <a:gdLst>
                <a:gd name="T0" fmla="*/ 102 w 205"/>
                <a:gd name="T1" fmla="*/ 0 h 218"/>
                <a:gd name="T2" fmla="*/ 122 w 205"/>
                <a:gd name="T3" fmla="*/ 2 h 218"/>
                <a:gd name="T4" fmla="*/ 141 w 205"/>
                <a:gd name="T5" fmla="*/ 9 h 218"/>
                <a:gd name="T6" fmla="*/ 158 w 205"/>
                <a:gd name="T7" fmla="*/ 18 h 218"/>
                <a:gd name="T8" fmla="*/ 175 w 205"/>
                <a:gd name="T9" fmla="*/ 32 h 218"/>
                <a:gd name="T10" fmla="*/ 190 w 205"/>
                <a:gd name="T11" fmla="*/ 53 h 218"/>
                <a:gd name="T12" fmla="*/ 200 w 205"/>
                <a:gd name="T13" fmla="*/ 74 h 218"/>
                <a:gd name="T14" fmla="*/ 205 w 205"/>
                <a:gd name="T15" fmla="*/ 97 h 218"/>
                <a:gd name="T16" fmla="*/ 205 w 205"/>
                <a:gd name="T17" fmla="*/ 122 h 218"/>
                <a:gd name="T18" fmla="*/ 200 w 205"/>
                <a:gd name="T19" fmla="*/ 145 h 218"/>
                <a:gd name="T20" fmla="*/ 190 w 205"/>
                <a:gd name="T21" fmla="*/ 167 h 218"/>
                <a:gd name="T22" fmla="*/ 175 w 205"/>
                <a:gd name="T23" fmla="*/ 187 h 218"/>
                <a:gd name="T24" fmla="*/ 156 w 205"/>
                <a:gd name="T25" fmla="*/ 202 h 218"/>
                <a:gd name="T26" fmla="*/ 135 w 205"/>
                <a:gd name="T27" fmla="*/ 213 h 218"/>
                <a:gd name="T28" fmla="*/ 113 w 205"/>
                <a:gd name="T29" fmla="*/ 218 h 218"/>
                <a:gd name="T30" fmla="*/ 91 w 205"/>
                <a:gd name="T31" fmla="*/ 218 h 218"/>
                <a:gd name="T32" fmla="*/ 69 w 205"/>
                <a:gd name="T33" fmla="*/ 213 h 218"/>
                <a:gd name="T34" fmla="*/ 48 w 205"/>
                <a:gd name="T35" fmla="*/ 202 h 218"/>
                <a:gd name="T36" fmla="*/ 30 w 205"/>
                <a:gd name="T37" fmla="*/ 187 h 218"/>
                <a:gd name="T38" fmla="*/ 15 w 205"/>
                <a:gd name="T39" fmla="*/ 167 h 218"/>
                <a:gd name="T40" fmla="*/ 5 w 205"/>
                <a:gd name="T41" fmla="*/ 145 h 218"/>
                <a:gd name="T42" fmla="*/ 0 w 205"/>
                <a:gd name="T43" fmla="*/ 122 h 218"/>
                <a:gd name="T44" fmla="*/ 0 w 205"/>
                <a:gd name="T45" fmla="*/ 97 h 218"/>
                <a:gd name="T46" fmla="*/ 5 w 205"/>
                <a:gd name="T47" fmla="*/ 74 h 218"/>
                <a:gd name="T48" fmla="*/ 15 w 205"/>
                <a:gd name="T49" fmla="*/ 53 h 218"/>
                <a:gd name="T50" fmla="*/ 30 w 205"/>
                <a:gd name="T51" fmla="*/ 32 h 218"/>
                <a:gd name="T52" fmla="*/ 46 w 205"/>
                <a:gd name="T53" fmla="*/ 18 h 218"/>
                <a:gd name="T54" fmla="*/ 64 w 205"/>
                <a:gd name="T55" fmla="*/ 9 h 218"/>
                <a:gd name="T56" fmla="*/ 83 w 205"/>
                <a:gd name="T57" fmla="*/ 2 h 218"/>
                <a:gd name="T58" fmla="*/ 102 w 205"/>
                <a:gd name="T59" fmla="*/ 0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5" h="218">
                  <a:moveTo>
                    <a:pt x="102" y="0"/>
                  </a:moveTo>
                  <a:lnTo>
                    <a:pt x="122" y="2"/>
                  </a:lnTo>
                  <a:lnTo>
                    <a:pt x="141" y="9"/>
                  </a:lnTo>
                  <a:lnTo>
                    <a:pt x="158" y="18"/>
                  </a:lnTo>
                  <a:lnTo>
                    <a:pt x="175" y="32"/>
                  </a:lnTo>
                  <a:lnTo>
                    <a:pt x="190" y="53"/>
                  </a:lnTo>
                  <a:lnTo>
                    <a:pt x="200" y="74"/>
                  </a:lnTo>
                  <a:lnTo>
                    <a:pt x="205" y="97"/>
                  </a:lnTo>
                  <a:lnTo>
                    <a:pt x="205" y="122"/>
                  </a:lnTo>
                  <a:lnTo>
                    <a:pt x="200" y="145"/>
                  </a:lnTo>
                  <a:lnTo>
                    <a:pt x="190" y="167"/>
                  </a:lnTo>
                  <a:lnTo>
                    <a:pt x="175" y="187"/>
                  </a:lnTo>
                  <a:lnTo>
                    <a:pt x="156" y="202"/>
                  </a:lnTo>
                  <a:lnTo>
                    <a:pt x="135" y="213"/>
                  </a:lnTo>
                  <a:lnTo>
                    <a:pt x="113" y="218"/>
                  </a:lnTo>
                  <a:lnTo>
                    <a:pt x="91" y="218"/>
                  </a:lnTo>
                  <a:lnTo>
                    <a:pt x="69" y="213"/>
                  </a:lnTo>
                  <a:lnTo>
                    <a:pt x="48" y="202"/>
                  </a:lnTo>
                  <a:lnTo>
                    <a:pt x="30" y="187"/>
                  </a:lnTo>
                  <a:lnTo>
                    <a:pt x="15" y="167"/>
                  </a:lnTo>
                  <a:lnTo>
                    <a:pt x="5" y="145"/>
                  </a:lnTo>
                  <a:lnTo>
                    <a:pt x="0" y="122"/>
                  </a:lnTo>
                  <a:lnTo>
                    <a:pt x="0" y="97"/>
                  </a:lnTo>
                  <a:lnTo>
                    <a:pt x="5" y="74"/>
                  </a:lnTo>
                  <a:lnTo>
                    <a:pt x="15" y="53"/>
                  </a:lnTo>
                  <a:lnTo>
                    <a:pt x="30" y="32"/>
                  </a:lnTo>
                  <a:lnTo>
                    <a:pt x="46" y="18"/>
                  </a:lnTo>
                  <a:lnTo>
                    <a:pt x="64" y="9"/>
                  </a:lnTo>
                  <a:lnTo>
                    <a:pt x="83" y="2"/>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9" name="Freeform 330"/>
            <p:cNvSpPr>
              <a:spLocks/>
            </p:cNvSpPr>
            <p:nvPr/>
          </p:nvSpPr>
          <p:spPr bwMode="auto">
            <a:xfrm>
              <a:off x="6775" y="3048"/>
              <a:ext cx="13" cy="13"/>
            </a:xfrm>
            <a:custGeom>
              <a:avLst/>
              <a:gdLst>
                <a:gd name="T0" fmla="*/ 91 w 204"/>
                <a:gd name="T1" fmla="*/ 0 h 216"/>
                <a:gd name="T2" fmla="*/ 113 w 204"/>
                <a:gd name="T3" fmla="*/ 0 h 216"/>
                <a:gd name="T4" fmla="*/ 135 w 204"/>
                <a:gd name="T5" fmla="*/ 5 h 216"/>
                <a:gd name="T6" fmla="*/ 156 w 204"/>
                <a:gd name="T7" fmla="*/ 16 h 216"/>
                <a:gd name="T8" fmla="*/ 174 w 204"/>
                <a:gd name="T9" fmla="*/ 31 h 216"/>
                <a:gd name="T10" fmla="*/ 189 w 204"/>
                <a:gd name="T11" fmla="*/ 51 h 216"/>
                <a:gd name="T12" fmla="*/ 199 w 204"/>
                <a:gd name="T13" fmla="*/ 73 h 216"/>
                <a:gd name="T14" fmla="*/ 204 w 204"/>
                <a:gd name="T15" fmla="*/ 97 h 216"/>
                <a:gd name="T16" fmla="*/ 204 w 204"/>
                <a:gd name="T17" fmla="*/ 120 h 216"/>
                <a:gd name="T18" fmla="*/ 199 w 204"/>
                <a:gd name="T19" fmla="*/ 144 h 216"/>
                <a:gd name="T20" fmla="*/ 189 w 204"/>
                <a:gd name="T21" fmla="*/ 165 h 216"/>
                <a:gd name="T22" fmla="*/ 174 w 204"/>
                <a:gd name="T23" fmla="*/ 185 h 216"/>
                <a:gd name="T24" fmla="*/ 156 w 204"/>
                <a:gd name="T25" fmla="*/ 200 h 216"/>
                <a:gd name="T26" fmla="*/ 135 w 204"/>
                <a:gd name="T27" fmla="*/ 211 h 216"/>
                <a:gd name="T28" fmla="*/ 113 w 204"/>
                <a:gd name="T29" fmla="*/ 216 h 216"/>
                <a:gd name="T30" fmla="*/ 91 w 204"/>
                <a:gd name="T31" fmla="*/ 216 h 216"/>
                <a:gd name="T32" fmla="*/ 69 w 204"/>
                <a:gd name="T33" fmla="*/ 211 h 216"/>
                <a:gd name="T34" fmla="*/ 48 w 204"/>
                <a:gd name="T35" fmla="*/ 200 h 216"/>
                <a:gd name="T36" fmla="*/ 29 w 204"/>
                <a:gd name="T37" fmla="*/ 185 h 216"/>
                <a:gd name="T38" fmla="*/ 14 w 204"/>
                <a:gd name="T39" fmla="*/ 165 h 216"/>
                <a:gd name="T40" fmla="*/ 4 w 204"/>
                <a:gd name="T41" fmla="*/ 144 h 216"/>
                <a:gd name="T42" fmla="*/ 0 w 204"/>
                <a:gd name="T43" fmla="*/ 120 h 216"/>
                <a:gd name="T44" fmla="*/ 0 w 204"/>
                <a:gd name="T45" fmla="*/ 96 h 216"/>
                <a:gd name="T46" fmla="*/ 4 w 204"/>
                <a:gd name="T47" fmla="*/ 72 h 216"/>
                <a:gd name="T48" fmla="*/ 14 w 204"/>
                <a:gd name="T49" fmla="*/ 51 h 216"/>
                <a:gd name="T50" fmla="*/ 29 w 204"/>
                <a:gd name="T51" fmla="*/ 31 h 216"/>
                <a:gd name="T52" fmla="*/ 48 w 204"/>
                <a:gd name="T53" fmla="*/ 16 h 216"/>
                <a:gd name="T54" fmla="*/ 69 w 204"/>
                <a:gd name="T55" fmla="*/ 5 h 216"/>
                <a:gd name="T56" fmla="*/ 91 w 204"/>
                <a:gd name="T57"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4" h="216">
                  <a:moveTo>
                    <a:pt x="91" y="0"/>
                  </a:moveTo>
                  <a:lnTo>
                    <a:pt x="113" y="0"/>
                  </a:lnTo>
                  <a:lnTo>
                    <a:pt x="135" y="5"/>
                  </a:lnTo>
                  <a:lnTo>
                    <a:pt x="156" y="16"/>
                  </a:lnTo>
                  <a:lnTo>
                    <a:pt x="174" y="31"/>
                  </a:lnTo>
                  <a:lnTo>
                    <a:pt x="189" y="51"/>
                  </a:lnTo>
                  <a:lnTo>
                    <a:pt x="199" y="73"/>
                  </a:lnTo>
                  <a:lnTo>
                    <a:pt x="204" y="97"/>
                  </a:lnTo>
                  <a:lnTo>
                    <a:pt x="204" y="120"/>
                  </a:lnTo>
                  <a:lnTo>
                    <a:pt x="199" y="144"/>
                  </a:lnTo>
                  <a:lnTo>
                    <a:pt x="189" y="165"/>
                  </a:lnTo>
                  <a:lnTo>
                    <a:pt x="174" y="185"/>
                  </a:lnTo>
                  <a:lnTo>
                    <a:pt x="156" y="200"/>
                  </a:lnTo>
                  <a:lnTo>
                    <a:pt x="135" y="211"/>
                  </a:lnTo>
                  <a:lnTo>
                    <a:pt x="113" y="216"/>
                  </a:lnTo>
                  <a:lnTo>
                    <a:pt x="91" y="216"/>
                  </a:lnTo>
                  <a:lnTo>
                    <a:pt x="69" y="211"/>
                  </a:lnTo>
                  <a:lnTo>
                    <a:pt x="48" y="200"/>
                  </a:lnTo>
                  <a:lnTo>
                    <a:pt x="29" y="185"/>
                  </a:lnTo>
                  <a:lnTo>
                    <a:pt x="14" y="165"/>
                  </a:lnTo>
                  <a:lnTo>
                    <a:pt x="4" y="144"/>
                  </a:lnTo>
                  <a:lnTo>
                    <a:pt x="0" y="120"/>
                  </a:lnTo>
                  <a:lnTo>
                    <a:pt x="0" y="96"/>
                  </a:lnTo>
                  <a:lnTo>
                    <a:pt x="4" y="72"/>
                  </a:lnTo>
                  <a:lnTo>
                    <a:pt x="14" y="51"/>
                  </a:lnTo>
                  <a:lnTo>
                    <a:pt x="29" y="31"/>
                  </a:lnTo>
                  <a:lnTo>
                    <a:pt x="48" y="16"/>
                  </a:lnTo>
                  <a:lnTo>
                    <a:pt x="69" y="5"/>
                  </a:lnTo>
                  <a:lnTo>
                    <a:pt x="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0" name="Freeform 331"/>
            <p:cNvSpPr>
              <a:spLocks noEditPoints="1"/>
            </p:cNvSpPr>
            <p:nvPr/>
          </p:nvSpPr>
          <p:spPr bwMode="auto">
            <a:xfrm>
              <a:off x="6741" y="2926"/>
              <a:ext cx="156" cy="219"/>
            </a:xfrm>
            <a:custGeom>
              <a:avLst/>
              <a:gdLst>
                <a:gd name="T0" fmla="*/ 1126 w 2339"/>
                <a:gd name="T1" fmla="*/ 2270 h 3504"/>
                <a:gd name="T2" fmla="*/ 1024 w 2339"/>
                <a:gd name="T3" fmla="*/ 2415 h 3504"/>
                <a:gd name="T4" fmla="*/ 1037 w 2339"/>
                <a:gd name="T5" fmla="*/ 2601 h 3504"/>
                <a:gd name="T6" fmla="*/ 1157 w 2339"/>
                <a:gd name="T7" fmla="*/ 2729 h 3504"/>
                <a:gd name="T8" fmla="*/ 1334 w 2339"/>
                <a:gd name="T9" fmla="*/ 2743 h 3504"/>
                <a:gd name="T10" fmla="*/ 1469 w 2339"/>
                <a:gd name="T11" fmla="*/ 2634 h 3504"/>
                <a:gd name="T12" fmla="*/ 1507 w 2339"/>
                <a:gd name="T13" fmla="*/ 2452 h 3504"/>
                <a:gd name="T14" fmla="*/ 1424 w 2339"/>
                <a:gd name="T15" fmla="*/ 2293 h 3504"/>
                <a:gd name="T16" fmla="*/ 1262 w 2339"/>
                <a:gd name="T17" fmla="*/ 2228 h 3504"/>
                <a:gd name="T18" fmla="*/ 562 w 2339"/>
                <a:gd name="T19" fmla="*/ 2645 h 3504"/>
                <a:gd name="T20" fmla="*/ 559 w 2339"/>
                <a:gd name="T21" fmla="*/ 2723 h 3504"/>
                <a:gd name="T22" fmla="*/ 628 w 2339"/>
                <a:gd name="T23" fmla="*/ 2746 h 3504"/>
                <a:gd name="T24" fmla="*/ 1319 w 2339"/>
                <a:gd name="T25" fmla="*/ 1864 h 3504"/>
                <a:gd name="T26" fmla="*/ 1284 w 2339"/>
                <a:gd name="T27" fmla="*/ 1796 h 3504"/>
                <a:gd name="T28" fmla="*/ 535 w 2339"/>
                <a:gd name="T29" fmla="*/ 1796 h 3504"/>
                <a:gd name="T30" fmla="*/ 399 w 2339"/>
                <a:gd name="T31" fmla="*/ 1904 h 3504"/>
                <a:gd name="T32" fmla="*/ 361 w 2339"/>
                <a:gd name="T33" fmla="*/ 2086 h 3504"/>
                <a:gd name="T34" fmla="*/ 444 w 2339"/>
                <a:gd name="T35" fmla="*/ 2246 h 3504"/>
                <a:gd name="T36" fmla="*/ 607 w 2339"/>
                <a:gd name="T37" fmla="*/ 2310 h 3504"/>
                <a:gd name="T38" fmla="*/ 769 w 2339"/>
                <a:gd name="T39" fmla="*/ 2246 h 3504"/>
                <a:gd name="T40" fmla="*/ 851 w 2339"/>
                <a:gd name="T41" fmla="*/ 2086 h 3504"/>
                <a:gd name="T42" fmla="*/ 814 w 2339"/>
                <a:gd name="T43" fmla="*/ 1904 h 3504"/>
                <a:gd name="T44" fmla="*/ 678 w 2339"/>
                <a:gd name="T45" fmla="*/ 1796 h 3504"/>
                <a:gd name="T46" fmla="*/ 1766 w 2339"/>
                <a:gd name="T47" fmla="*/ 264 h 3504"/>
                <a:gd name="T48" fmla="*/ 1434 w 2339"/>
                <a:gd name="T49" fmla="*/ 352 h 3504"/>
                <a:gd name="T50" fmla="*/ 1468 w 2339"/>
                <a:gd name="T51" fmla="*/ 693 h 3504"/>
                <a:gd name="T52" fmla="*/ 1122 w 2339"/>
                <a:gd name="T53" fmla="*/ 800 h 3504"/>
                <a:gd name="T54" fmla="*/ 970 w 2339"/>
                <a:gd name="T55" fmla="*/ 702 h 3504"/>
                <a:gd name="T56" fmla="*/ 791 w 2339"/>
                <a:gd name="T57" fmla="*/ 747 h 3504"/>
                <a:gd name="T58" fmla="*/ 697 w 2339"/>
                <a:gd name="T59" fmla="*/ 909 h 3504"/>
                <a:gd name="T60" fmla="*/ 740 w 2339"/>
                <a:gd name="T61" fmla="*/ 1099 h 3504"/>
                <a:gd name="T62" fmla="*/ 893 w 2339"/>
                <a:gd name="T63" fmla="*/ 1198 h 3504"/>
                <a:gd name="T64" fmla="*/ 1072 w 2339"/>
                <a:gd name="T65" fmla="*/ 1154 h 3504"/>
                <a:gd name="T66" fmla="*/ 1165 w 2339"/>
                <a:gd name="T67" fmla="*/ 991 h 3504"/>
                <a:gd name="T68" fmla="*/ 1239 w 2339"/>
                <a:gd name="T69" fmla="*/ 920 h 3504"/>
                <a:gd name="T70" fmla="*/ 1609 w 2339"/>
                <a:gd name="T71" fmla="*/ 789 h 3504"/>
                <a:gd name="T72" fmla="*/ 1891 w 2339"/>
                <a:gd name="T73" fmla="*/ 612 h 3504"/>
                <a:gd name="T74" fmla="*/ 2050 w 2339"/>
                <a:gd name="T75" fmla="*/ 447 h 3504"/>
                <a:gd name="T76" fmla="*/ 2098 w 2339"/>
                <a:gd name="T77" fmla="*/ 333 h 3504"/>
                <a:gd name="T78" fmla="*/ 2061 w 2339"/>
                <a:gd name="T79" fmla="*/ 288 h 3504"/>
                <a:gd name="T80" fmla="*/ 1931 w 2339"/>
                <a:gd name="T81" fmla="*/ 258 h 3504"/>
                <a:gd name="T82" fmla="*/ 1946 w 2339"/>
                <a:gd name="T83" fmla="*/ 3 h 3504"/>
                <a:gd name="T84" fmla="*/ 2150 w 2339"/>
                <a:gd name="T85" fmla="*/ 51 h 3504"/>
                <a:gd name="T86" fmla="*/ 2266 w 2339"/>
                <a:gd name="T87" fmla="*/ 135 h 3504"/>
                <a:gd name="T88" fmla="*/ 2319 w 2339"/>
                <a:gd name="T89" fmla="*/ 222 h 3504"/>
                <a:gd name="T90" fmla="*/ 2339 w 2339"/>
                <a:gd name="T91" fmla="*/ 332 h 3504"/>
                <a:gd name="T92" fmla="*/ 2305 w 2339"/>
                <a:gd name="T93" fmla="*/ 493 h 3504"/>
                <a:gd name="T94" fmla="*/ 2166 w 2339"/>
                <a:gd name="T95" fmla="*/ 697 h 3504"/>
                <a:gd name="T96" fmla="*/ 1845 w 2339"/>
                <a:gd name="T97" fmla="*/ 949 h 3504"/>
                <a:gd name="T98" fmla="*/ 1878 w 2339"/>
                <a:gd name="T99" fmla="*/ 3200 h 3504"/>
                <a:gd name="T100" fmla="*/ 1808 w 2339"/>
                <a:gd name="T101" fmla="*/ 3400 h 3504"/>
                <a:gd name="T102" fmla="*/ 1633 w 2339"/>
                <a:gd name="T103" fmla="*/ 3501 h 3504"/>
                <a:gd name="T104" fmla="*/ 166 w 2339"/>
                <a:gd name="T105" fmla="*/ 3476 h 3504"/>
                <a:gd name="T106" fmla="*/ 27 w 2339"/>
                <a:gd name="T107" fmla="*/ 3328 h 3504"/>
                <a:gd name="T108" fmla="*/ 3 w 2339"/>
                <a:gd name="T109" fmla="*/ 1070 h 3504"/>
                <a:gd name="T110" fmla="*/ 92 w 2339"/>
                <a:gd name="T111" fmla="*/ 847 h 3504"/>
                <a:gd name="T112" fmla="*/ 822 w 2339"/>
                <a:gd name="T113" fmla="*/ 126 h 3504"/>
                <a:gd name="T114" fmla="*/ 1018 w 2339"/>
                <a:gd name="T115" fmla="*/ 112 h 3504"/>
                <a:gd name="T116" fmla="*/ 1159 w 2339"/>
                <a:gd name="T117" fmla="*/ 199 h 3504"/>
                <a:gd name="T118" fmla="*/ 1512 w 2339"/>
                <a:gd name="T119" fmla="*/ 58 h 3504"/>
                <a:gd name="T120" fmla="*/ 1884 w 2339"/>
                <a:gd name="T121" fmla="*/ 0 h 3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39" h="3504">
                  <a:moveTo>
                    <a:pt x="1262" y="2228"/>
                  </a:moveTo>
                  <a:lnTo>
                    <a:pt x="1225" y="2231"/>
                  </a:lnTo>
                  <a:lnTo>
                    <a:pt x="1190" y="2239"/>
                  </a:lnTo>
                  <a:lnTo>
                    <a:pt x="1157" y="2252"/>
                  </a:lnTo>
                  <a:lnTo>
                    <a:pt x="1126" y="2270"/>
                  </a:lnTo>
                  <a:lnTo>
                    <a:pt x="1099" y="2293"/>
                  </a:lnTo>
                  <a:lnTo>
                    <a:pt x="1075" y="2318"/>
                  </a:lnTo>
                  <a:lnTo>
                    <a:pt x="1054" y="2348"/>
                  </a:lnTo>
                  <a:lnTo>
                    <a:pt x="1037" y="2380"/>
                  </a:lnTo>
                  <a:lnTo>
                    <a:pt x="1024" y="2415"/>
                  </a:lnTo>
                  <a:lnTo>
                    <a:pt x="1017" y="2452"/>
                  </a:lnTo>
                  <a:lnTo>
                    <a:pt x="1013" y="2491"/>
                  </a:lnTo>
                  <a:lnTo>
                    <a:pt x="1017" y="2530"/>
                  </a:lnTo>
                  <a:lnTo>
                    <a:pt x="1024" y="2567"/>
                  </a:lnTo>
                  <a:lnTo>
                    <a:pt x="1037" y="2601"/>
                  </a:lnTo>
                  <a:lnTo>
                    <a:pt x="1054" y="2634"/>
                  </a:lnTo>
                  <a:lnTo>
                    <a:pt x="1075" y="2663"/>
                  </a:lnTo>
                  <a:lnTo>
                    <a:pt x="1099" y="2690"/>
                  </a:lnTo>
                  <a:lnTo>
                    <a:pt x="1126" y="2711"/>
                  </a:lnTo>
                  <a:lnTo>
                    <a:pt x="1157" y="2729"/>
                  </a:lnTo>
                  <a:lnTo>
                    <a:pt x="1190" y="2743"/>
                  </a:lnTo>
                  <a:lnTo>
                    <a:pt x="1225" y="2751"/>
                  </a:lnTo>
                  <a:lnTo>
                    <a:pt x="1262" y="2754"/>
                  </a:lnTo>
                  <a:lnTo>
                    <a:pt x="1298" y="2751"/>
                  </a:lnTo>
                  <a:lnTo>
                    <a:pt x="1334" y="2743"/>
                  </a:lnTo>
                  <a:lnTo>
                    <a:pt x="1366" y="2729"/>
                  </a:lnTo>
                  <a:lnTo>
                    <a:pt x="1397" y="2711"/>
                  </a:lnTo>
                  <a:lnTo>
                    <a:pt x="1424" y="2690"/>
                  </a:lnTo>
                  <a:lnTo>
                    <a:pt x="1448" y="2663"/>
                  </a:lnTo>
                  <a:lnTo>
                    <a:pt x="1469" y="2634"/>
                  </a:lnTo>
                  <a:lnTo>
                    <a:pt x="1487" y="2601"/>
                  </a:lnTo>
                  <a:lnTo>
                    <a:pt x="1500" y="2567"/>
                  </a:lnTo>
                  <a:lnTo>
                    <a:pt x="1507" y="2530"/>
                  </a:lnTo>
                  <a:lnTo>
                    <a:pt x="1510" y="2491"/>
                  </a:lnTo>
                  <a:lnTo>
                    <a:pt x="1507" y="2452"/>
                  </a:lnTo>
                  <a:lnTo>
                    <a:pt x="1500" y="2415"/>
                  </a:lnTo>
                  <a:lnTo>
                    <a:pt x="1487" y="2380"/>
                  </a:lnTo>
                  <a:lnTo>
                    <a:pt x="1469" y="2348"/>
                  </a:lnTo>
                  <a:lnTo>
                    <a:pt x="1448" y="2318"/>
                  </a:lnTo>
                  <a:lnTo>
                    <a:pt x="1424" y="2293"/>
                  </a:lnTo>
                  <a:lnTo>
                    <a:pt x="1397" y="2270"/>
                  </a:lnTo>
                  <a:lnTo>
                    <a:pt x="1366" y="2252"/>
                  </a:lnTo>
                  <a:lnTo>
                    <a:pt x="1334" y="2239"/>
                  </a:lnTo>
                  <a:lnTo>
                    <a:pt x="1298" y="2231"/>
                  </a:lnTo>
                  <a:lnTo>
                    <a:pt x="1262" y="2228"/>
                  </a:lnTo>
                  <a:close/>
                  <a:moveTo>
                    <a:pt x="1254" y="1790"/>
                  </a:moveTo>
                  <a:lnTo>
                    <a:pt x="1239" y="1794"/>
                  </a:lnTo>
                  <a:lnTo>
                    <a:pt x="1225" y="1801"/>
                  </a:lnTo>
                  <a:lnTo>
                    <a:pt x="1213" y="1813"/>
                  </a:lnTo>
                  <a:lnTo>
                    <a:pt x="562" y="2645"/>
                  </a:lnTo>
                  <a:lnTo>
                    <a:pt x="553" y="2660"/>
                  </a:lnTo>
                  <a:lnTo>
                    <a:pt x="549" y="2676"/>
                  </a:lnTo>
                  <a:lnTo>
                    <a:pt x="548" y="2692"/>
                  </a:lnTo>
                  <a:lnTo>
                    <a:pt x="552" y="2708"/>
                  </a:lnTo>
                  <a:lnTo>
                    <a:pt x="559" y="2723"/>
                  </a:lnTo>
                  <a:lnTo>
                    <a:pt x="570" y="2735"/>
                  </a:lnTo>
                  <a:lnTo>
                    <a:pt x="583" y="2744"/>
                  </a:lnTo>
                  <a:lnTo>
                    <a:pt x="598" y="2749"/>
                  </a:lnTo>
                  <a:lnTo>
                    <a:pt x="613" y="2749"/>
                  </a:lnTo>
                  <a:lnTo>
                    <a:pt x="628" y="2746"/>
                  </a:lnTo>
                  <a:lnTo>
                    <a:pt x="642" y="2739"/>
                  </a:lnTo>
                  <a:lnTo>
                    <a:pt x="654" y="2727"/>
                  </a:lnTo>
                  <a:lnTo>
                    <a:pt x="1306" y="1895"/>
                  </a:lnTo>
                  <a:lnTo>
                    <a:pt x="1314" y="1880"/>
                  </a:lnTo>
                  <a:lnTo>
                    <a:pt x="1319" y="1864"/>
                  </a:lnTo>
                  <a:lnTo>
                    <a:pt x="1319" y="1848"/>
                  </a:lnTo>
                  <a:lnTo>
                    <a:pt x="1316" y="1832"/>
                  </a:lnTo>
                  <a:lnTo>
                    <a:pt x="1309" y="1817"/>
                  </a:lnTo>
                  <a:lnTo>
                    <a:pt x="1298" y="1804"/>
                  </a:lnTo>
                  <a:lnTo>
                    <a:pt x="1284" y="1796"/>
                  </a:lnTo>
                  <a:lnTo>
                    <a:pt x="1269" y="1790"/>
                  </a:lnTo>
                  <a:lnTo>
                    <a:pt x="1254" y="1790"/>
                  </a:lnTo>
                  <a:close/>
                  <a:moveTo>
                    <a:pt x="607" y="1784"/>
                  </a:moveTo>
                  <a:lnTo>
                    <a:pt x="570" y="1787"/>
                  </a:lnTo>
                  <a:lnTo>
                    <a:pt x="535" y="1796"/>
                  </a:lnTo>
                  <a:lnTo>
                    <a:pt x="502" y="1808"/>
                  </a:lnTo>
                  <a:lnTo>
                    <a:pt x="472" y="1827"/>
                  </a:lnTo>
                  <a:lnTo>
                    <a:pt x="444" y="1849"/>
                  </a:lnTo>
                  <a:lnTo>
                    <a:pt x="420" y="1875"/>
                  </a:lnTo>
                  <a:lnTo>
                    <a:pt x="399" y="1904"/>
                  </a:lnTo>
                  <a:lnTo>
                    <a:pt x="381" y="1936"/>
                  </a:lnTo>
                  <a:lnTo>
                    <a:pt x="369" y="1972"/>
                  </a:lnTo>
                  <a:lnTo>
                    <a:pt x="361" y="2009"/>
                  </a:lnTo>
                  <a:lnTo>
                    <a:pt x="358" y="2047"/>
                  </a:lnTo>
                  <a:lnTo>
                    <a:pt x="361" y="2086"/>
                  </a:lnTo>
                  <a:lnTo>
                    <a:pt x="369" y="2123"/>
                  </a:lnTo>
                  <a:lnTo>
                    <a:pt x="381" y="2158"/>
                  </a:lnTo>
                  <a:lnTo>
                    <a:pt x="399" y="2190"/>
                  </a:lnTo>
                  <a:lnTo>
                    <a:pt x="420" y="2220"/>
                  </a:lnTo>
                  <a:lnTo>
                    <a:pt x="444" y="2246"/>
                  </a:lnTo>
                  <a:lnTo>
                    <a:pt x="472" y="2268"/>
                  </a:lnTo>
                  <a:lnTo>
                    <a:pt x="502" y="2286"/>
                  </a:lnTo>
                  <a:lnTo>
                    <a:pt x="535" y="2299"/>
                  </a:lnTo>
                  <a:lnTo>
                    <a:pt x="570" y="2308"/>
                  </a:lnTo>
                  <a:lnTo>
                    <a:pt x="607" y="2310"/>
                  </a:lnTo>
                  <a:lnTo>
                    <a:pt x="643" y="2308"/>
                  </a:lnTo>
                  <a:lnTo>
                    <a:pt x="678" y="2299"/>
                  </a:lnTo>
                  <a:lnTo>
                    <a:pt x="711" y="2285"/>
                  </a:lnTo>
                  <a:lnTo>
                    <a:pt x="742" y="2268"/>
                  </a:lnTo>
                  <a:lnTo>
                    <a:pt x="769" y="2246"/>
                  </a:lnTo>
                  <a:lnTo>
                    <a:pt x="794" y="2219"/>
                  </a:lnTo>
                  <a:lnTo>
                    <a:pt x="814" y="2190"/>
                  </a:lnTo>
                  <a:lnTo>
                    <a:pt x="831" y="2158"/>
                  </a:lnTo>
                  <a:lnTo>
                    <a:pt x="844" y="2123"/>
                  </a:lnTo>
                  <a:lnTo>
                    <a:pt x="851" y="2086"/>
                  </a:lnTo>
                  <a:lnTo>
                    <a:pt x="854" y="2047"/>
                  </a:lnTo>
                  <a:lnTo>
                    <a:pt x="851" y="2009"/>
                  </a:lnTo>
                  <a:lnTo>
                    <a:pt x="844" y="1972"/>
                  </a:lnTo>
                  <a:lnTo>
                    <a:pt x="831" y="1936"/>
                  </a:lnTo>
                  <a:lnTo>
                    <a:pt x="814" y="1904"/>
                  </a:lnTo>
                  <a:lnTo>
                    <a:pt x="794" y="1875"/>
                  </a:lnTo>
                  <a:lnTo>
                    <a:pt x="769" y="1849"/>
                  </a:lnTo>
                  <a:lnTo>
                    <a:pt x="742" y="1827"/>
                  </a:lnTo>
                  <a:lnTo>
                    <a:pt x="711" y="1808"/>
                  </a:lnTo>
                  <a:lnTo>
                    <a:pt x="678" y="1796"/>
                  </a:lnTo>
                  <a:lnTo>
                    <a:pt x="643" y="1787"/>
                  </a:lnTo>
                  <a:lnTo>
                    <a:pt x="607" y="1784"/>
                  </a:lnTo>
                  <a:close/>
                  <a:moveTo>
                    <a:pt x="1885" y="256"/>
                  </a:moveTo>
                  <a:lnTo>
                    <a:pt x="1828" y="258"/>
                  </a:lnTo>
                  <a:lnTo>
                    <a:pt x="1766" y="264"/>
                  </a:lnTo>
                  <a:lnTo>
                    <a:pt x="1703" y="275"/>
                  </a:lnTo>
                  <a:lnTo>
                    <a:pt x="1637" y="288"/>
                  </a:lnTo>
                  <a:lnTo>
                    <a:pt x="1571" y="307"/>
                  </a:lnTo>
                  <a:lnTo>
                    <a:pt x="1503" y="328"/>
                  </a:lnTo>
                  <a:lnTo>
                    <a:pt x="1434" y="352"/>
                  </a:lnTo>
                  <a:lnTo>
                    <a:pt x="1366" y="380"/>
                  </a:lnTo>
                  <a:lnTo>
                    <a:pt x="1346" y="390"/>
                  </a:lnTo>
                  <a:lnTo>
                    <a:pt x="1585" y="637"/>
                  </a:lnTo>
                  <a:lnTo>
                    <a:pt x="1529" y="666"/>
                  </a:lnTo>
                  <a:lnTo>
                    <a:pt x="1468" y="693"/>
                  </a:lnTo>
                  <a:lnTo>
                    <a:pt x="1398" y="722"/>
                  </a:lnTo>
                  <a:lnTo>
                    <a:pt x="1328" y="747"/>
                  </a:lnTo>
                  <a:lnTo>
                    <a:pt x="1258" y="768"/>
                  </a:lnTo>
                  <a:lnTo>
                    <a:pt x="1190" y="787"/>
                  </a:lnTo>
                  <a:lnTo>
                    <a:pt x="1122" y="800"/>
                  </a:lnTo>
                  <a:lnTo>
                    <a:pt x="1099" y="772"/>
                  </a:lnTo>
                  <a:lnTo>
                    <a:pt x="1071" y="747"/>
                  </a:lnTo>
                  <a:lnTo>
                    <a:pt x="1041" y="727"/>
                  </a:lnTo>
                  <a:lnTo>
                    <a:pt x="1006" y="712"/>
                  </a:lnTo>
                  <a:lnTo>
                    <a:pt x="970" y="702"/>
                  </a:lnTo>
                  <a:lnTo>
                    <a:pt x="932" y="699"/>
                  </a:lnTo>
                  <a:lnTo>
                    <a:pt x="893" y="702"/>
                  </a:lnTo>
                  <a:lnTo>
                    <a:pt x="856" y="712"/>
                  </a:lnTo>
                  <a:lnTo>
                    <a:pt x="822" y="727"/>
                  </a:lnTo>
                  <a:lnTo>
                    <a:pt x="791" y="747"/>
                  </a:lnTo>
                  <a:lnTo>
                    <a:pt x="764" y="773"/>
                  </a:lnTo>
                  <a:lnTo>
                    <a:pt x="740" y="802"/>
                  </a:lnTo>
                  <a:lnTo>
                    <a:pt x="721" y="835"/>
                  </a:lnTo>
                  <a:lnTo>
                    <a:pt x="707" y="871"/>
                  </a:lnTo>
                  <a:lnTo>
                    <a:pt x="697" y="909"/>
                  </a:lnTo>
                  <a:lnTo>
                    <a:pt x="694" y="950"/>
                  </a:lnTo>
                  <a:lnTo>
                    <a:pt x="697" y="991"/>
                  </a:lnTo>
                  <a:lnTo>
                    <a:pt x="707" y="1030"/>
                  </a:lnTo>
                  <a:lnTo>
                    <a:pt x="721" y="1066"/>
                  </a:lnTo>
                  <a:lnTo>
                    <a:pt x="740" y="1099"/>
                  </a:lnTo>
                  <a:lnTo>
                    <a:pt x="764" y="1128"/>
                  </a:lnTo>
                  <a:lnTo>
                    <a:pt x="791" y="1154"/>
                  </a:lnTo>
                  <a:lnTo>
                    <a:pt x="822" y="1174"/>
                  </a:lnTo>
                  <a:lnTo>
                    <a:pt x="856" y="1189"/>
                  </a:lnTo>
                  <a:lnTo>
                    <a:pt x="893" y="1198"/>
                  </a:lnTo>
                  <a:lnTo>
                    <a:pt x="932" y="1202"/>
                  </a:lnTo>
                  <a:lnTo>
                    <a:pt x="970" y="1198"/>
                  </a:lnTo>
                  <a:lnTo>
                    <a:pt x="1006" y="1189"/>
                  </a:lnTo>
                  <a:lnTo>
                    <a:pt x="1041" y="1174"/>
                  </a:lnTo>
                  <a:lnTo>
                    <a:pt x="1072" y="1154"/>
                  </a:lnTo>
                  <a:lnTo>
                    <a:pt x="1099" y="1128"/>
                  </a:lnTo>
                  <a:lnTo>
                    <a:pt x="1123" y="1099"/>
                  </a:lnTo>
                  <a:lnTo>
                    <a:pt x="1142" y="1066"/>
                  </a:lnTo>
                  <a:lnTo>
                    <a:pt x="1156" y="1030"/>
                  </a:lnTo>
                  <a:lnTo>
                    <a:pt x="1165" y="991"/>
                  </a:lnTo>
                  <a:lnTo>
                    <a:pt x="1168" y="950"/>
                  </a:lnTo>
                  <a:lnTo>
                    <a:pt x="1168" y="944"/>
                  </a:lnTo>
                  <a:lnTo>
                    <a:pt x="1168" y="939"/>
                  </a:lnTo>
                  <a:lnTo>
                    <a:pt x="1168" y="934"/>
                  </a:lnTo>
                  <a:lnTo>
                    <a:pt x="1239" y="920"/>
                  </a:lnTo>
                  <a:lnTo>
                    <a:pt x="1312" y="902"/>
                  </a:lnTo>
                  <a:lnTo>
                    <a:pt x="1387" y="879"/>
                  </a:lnTo>
                  <a:lnTo>
                    <a:pt x="1461" y="853"/>
                  </a:lnTo>
                  <a:lnTo>
                    <a:pt x="1537" y="822"/>
                  </a:lnTo>
                  <a:lnTo>
                    <a:pt x="1609" y="789"/>
                  </a:lnTo>
                  <a:lnTo>
                    <a:pt x="1676" y="755"/>
                  </a:lnTo>
                  <a:lnTo>
                    <a:pt x="1737" y="719"/>
                  </a:lnTo>
                  <a:lnTo>
                    <a:pt x="1793" y="683"/>
                  </a:lnTo>
                  <a:lnTo>
                    <a:pt x="1845" y="648"/>
                  </a:lnTo>
                  <a:lnTo>
                    <a:pt x="1891" y="612"/>
                  </a:lnTo>
                  <a:lnTo>
                    <a:pt x="1932" y="578"/>
                  </a:lnTo>
                  <a:lnTo>
                    <a:pt x="1969" y="542"/>
                  </a:lnTo>
                  <a:lnTo>
                    <a:pt x="2001" y="509"/>
                  </a:lnTo>
                  <a:lnTo>
                    <a:pt x="2028" y="477"/>
                  </a:lnTo>
                  <a:lnTo>
                    <a:pt x="2050" y="447"/>
                  </a:lnTo>
                  <a:lnTo>
                    <a:pt x="2068" y="420"/>
                  </a:lnTo>
                  <a:lnTo>
                    <a:pt x="2082" y="394"/>
                  </a:lnTo>
                  <a:lnTo>
                    <a:pt x="2091" y="371"/>
                  </a:lnTo>
                  <a:lnTo>
                    <a:pt x="2097" y="350"/>
                  </a:lnTo>
                  <a:lnTo>
                    <a:pt x="2098" y="333"/>
                  </a:lnTo>
                  <a:lnTo>
                    <a:pt x="2095" y="319"/>
                  </a:lnTo>
                  <a:lnTo>
                    <a:pt x="2092" y="313"/>
                  </a:lnTo>
                  <a:lnTo>
                    <a:pt x="2085" y="304"/>
                  </a:lnTo>
                  <a:lnTo>
                    <a:pt x="2075" y="297"/>
                  </a:lnTo>
                  <a:lnTo>
                    <a:pt x="2061" y="288"/>
                  </a:lnTo>
                  <a:lnTo>
                    <a:pt x="2044" y="280"/>
                  </a:lnTo>
                  <a:lnTo>
                    <a:pt x="2023" y="272"/>
                  </a:lnTo>
                  <a:lnTo>
                    <a:pt x="1997" y="266"/>
                  </a:lnTo>
                  <a:lnTo>
                    <a:pt x="1967" y="261"/>
                  </a:lnTo>
                  <a:lnTo>
                    <a:pt x="1931" y="258"/>
                  </a:lnTo>
                  <a:lnTo>
                    <a:pt x="1892" y="256"/>
                  </a:lnTo>
                  <a:lnTo>
                    <a:pt x="1885" y="256"/>
                  </a:lnTo>
                  <a:close/>
                  <a:moveTo>
                    <a:pt x="1884" y="0"/>
                  </a:moveTo>
                  <a:lnTo>
                    <a:pt x="1894" y="0"/>
                  </a:lnTo>
                  <a:lnTo>
                    <a:pt x="1946" y="3"/>
                  </a:lnTo>
                  <a:lnTo>
                    <a:pt x="1996" y="7"/>
                  </a:lnTo>
                  <a:lnTo>
                    <a:pt x="2040" y="14"/>
                  </a:lnTo>
                  <a:lnTo>
                    <a:pt x="2080" y="25"/>
                  </a:lnTo>
                  <a:lnTo>
                    <a:pt x="2118" y="37"/>
                  </a:lnTo>
                  <a:lnTo>
                    <a:pt x="2150" y="51"/>
                  </a:lnTo>
                  <a:lnTo>
                    <a:pt x="2179" y="66"/>
                  </a:lnTo>
                  <a:lnTo>
                    <a:pt x="2205" y="82"/>
                  </a:lnTo>
                  <a:lnTo>
                    <a:pt x="2228" y="99"/>
                  </a:lnTo>
                  <a:lnTo>
                    <a:pt x="2248" y="117"/>
                  </a:lnTo>
                  <a:lnTo>
                    <a:pt x="2266" y="135"/>
                  </a:lnTo>
                  <a:lnTo>
                    <a:pt x="2281" y="153"/>
                  </a:lnTo>
                  <a:lnTo>
                    <a:pt x="2294" y="172"/>
                  </a:lnTo>
                  <a:lnTo>
                    <a:pt x="2304" y="189"/>
                  </a:lnTo>
                  <a:lnTo>
                    <a:pt x="2312" y="206"/>
                  </a:lnTo>
                  <a:lnTo>
                    <a:pt x="2319" y="222"/>
                  </a:lnTo>
                  <a:lnTo>
                    <a:pt x="2325" y="239"/>
                  </a:lnTo>
                  <a:lnTo>
                    <a:pt x="2331" y="260"/>
                  </a:lnTo>
                  <a:lnTo>
                    <a:pt x="2335" y="282"/>
                  </a:lnTo>
                  <a:lnTo>
                    <a:pt x="2338" y="306"/>
                  </a:lnTo>
                  <a:lnTo>
                    <a:pt x="2339" y="332"/>
                  </a:lnTo>
                  <a:lnTo>
                    <a:pt x="2338" y="361"/>
                  </a:lnTo>
                  <a:lnTo>
                    <a:pt x="2335" y="391"/>
                  </a:lnTo>
                  <a:lnTo>
                    <a:pt x="2328" y="423"/>
                  </a:lnTo>
                  <a:lnTo>
                    <a:pt x="2318" y="457"/>
                  </a:lnTo>
                  <a:lnTo>
                    <a:pt x="2305" y="493"/>
                  </a:lnTo>
                  <a:lnTo>
                    <a:pt x="2287" y="531"/>
                  </a:lnTo>
                  <a:lnTo>
                    <a:pt x="2264" y="570"/>
                  </a:lnTo>
                  <a:lnTo>
                    <a:pt x="2236" y="611"/>
                  </a:lnTo>
                  <a:lnTo>
                    <a:pt x="2204" y="653"/>
                  </a:lnTo>
                  <a:lnTo>
                    <a:pt x="2166" y="697"/>
                  </a:lnTo>
                  <a:lnTo>
                    <a:pt x="2112" y="751"/>
                  </a:lnTo>
                  <a:lnTo>
                    <a:pt x="2052" y="804"/>
                  </a:lnTo>
                  <a:lnTo>
                    <a:pt x="1988" y="854"/>
                  </a:lnTo>
                  <a:lnTo>
                    <a:pt x="1918" y="903"/>
                  </a:lnTo>
                  <a:lnTo>
                    <a:pt x="1845" y="949"/>
                  </a:lnTo>
                  <a:lnTo>
                    <a:pt x="1859" y="989"/>
                  </a:lnTo>
                  <a:lnTo>
                    <a:pt x="1870" y="1032"/>
                  </a:lnTo>
                  <a:lnTo>
                    <a:pt x="1876" y="1076"/>
                  </a:lnTo>
                  <a:lnTo>
                    <a:pt x="1878" y="1120"/>
                  </a:lnTo>
                  <a:lnTo>
                    <a:pt x="1878" y="3200"/>
                  </a:lnTo>
                  <a:lnTo>
                    <a:pt x="1875" y="3245"/>
                  </a:lnTo>
                  <a:lnTo>
                    <a:pt x="1866" y="3288"/>
                  </a:lnTo>
                  <a:lnTo>
                    <a:pt x="1852" y="3328"/>
                  </a:lnTo>
                  <a:lnTo>
                    <a:pt x="1832" y="3366"/>
                  </a:lnTo>
                  <a:lnTo>
                    <a:pt x="1808" y="3400"/>
                  </a:lnTo>
                  <a:lnTo>
                    <a:pt x="1779" y="3430"/>
                  </a:lnTo>
                  <a:lnTo>
                    <a:pt x="1747" y="3455"/>
                  </a:lnTo>
                  <a:lnTo>
                    <a:pt x="1712" y="3476"/>
                  </a:lnTo>
                  <a:lnTo>
                    <a:pt x="1675" y="3492"/>
                  </a:lnTo>
                  <a:lnTo>
                    <a:pt x="1633" y="3501"/>
                  </a:lnTo>
                  <a:lnTo>
                    <a:pt x="1591" y="3504"/>
                  </a:lnTo>
                  <a:lnTo>
                    <a:pt x="287" y="3504"/>
                  </a:lnTo>
                  <a:lnTo>
                    <a:pt x="245" y="3501"/>
                  </a:lnTo>
                  <a:lnTo>
                    <a:pt x="204" y="3492"/>
                  </a:lnTo>
                  <a:lnTo>
                    <a:pt x="166" y="3476"/>
                  </a:lnTo>
                  <a:lnTo>
                    <a:pt x="131" y="3455"/>
                  </a:lnTo>
                  <a:lnTo>
                    <a:pt x="99" y="3430"/>
                  </a:lnTo>
                  <a:lnTo>
                    <a:pt x="70" y="3400"/>
                  </a:lnTo>
                  <a:lnTo>
                    <a:pt x="46" y="3366"/>
                  </a:lnTo>
                  <a:lnTo>
                    <a:pt x="27" y="3328"/>
                  </a:lnTo>
                  <a:lnTo>
                    <a:pt x="12" y="3288"/>
                  </a:lnTo>
                  <a:lnTo>
                    <a:pt x="3" y="3245"/>
                  </a:lnTo>
                  <a:lnTo>
                    <a:pt x="0" y="3200"/>
                  </a:lnTo>
                  <a:lnTo>
                    <a:pt x="0" y="1120"/>
                  </a:lnTo>
                  <a:lnTo>
                    <a:pt x="3" y="1070"/>
                  </a:lnTo>
                  <a:lnTo>
                    <a:pt x="11" y="1022"/>
                  </a:lnTo>
                  <a:lnTo>
                    <a:pt x="24" y="974"/>
                  </a:lnTo>
                  <a:lnTo>
                    <a:pt x="42" y="930"/>
                  </a:lnTo>
                  <a:lnTo>
                    <a:pt x="64" y="887"/>
                  </a:lnTo>
                  <a:lnTo>
                    <a:pt x="92" y="847"/>
                  </a:lnTo>
                  <a:lnTo>
                    <a:pt x="124" y="810"/>
                  </a:lnTo>
                  <a:lnTo>
                    <a:pt x="720" y="197"/>
                  </a:lnTo>
                  <a:lnTo>
                    <a:pt x="752" y="168"/>
                  </a:lnTo>
                  <a:lnTo>
                    <a:pt x="786" y="144"/>
                  </a:lnTo>
                  <a:lnTo>
                    <a:pt x="822" y="126"/>
                  </a:lnTo>
                  <a:lnTo>
                    <a:pt x="861" y="112"/>
                  </a:lnTo>
                  <a:lnTo>
                    <a:pt x="900" y="105"/>
                  </a:lnTo>
                  <a:lnTo>
                    <a:pt x="939" y="103"/>
                  </a:lnTo>
                  <a:lnTo>
                    <a:pt x="978" y="105"/>
                  </a:lnTo>
                  <a:lnTo>
                    <a:pt x="1018" y="112"/>
                  </a:lnTo>
                  <a:lnTo>
                    <a:pt x="1055" y="126"/>
                  </a:lnTo>
                  <a:lnTo>
                    <a:pt x="1091" y="144"/>
                  </a:lnTo>
                  <a:lnTo>
                    <a:pt x="1125" y="168"/>
                  </a:lnTo>
                  <a:lnTo>
                    <a:pt x="1157" y="197"/>
                  </a:lnTo>
                  <a:lnTo>
                    <a:pt x="1159" y="199"/>
                  </a:lnTo>
                  <a:lnTo>
                    <a:pt x="1216" y="171"/>
                  </a:lnTo>
                  <a:lnTo>
                    <a:pt x="1273" y="144"/>
                  </a:lnTo>
                  <a:lnTo>
                    <a:pt x="1353" y="111"/>
                  </a:lnTo>
                  <a:lnTo>
                    <a:pt x="1433" y="83"/>
                  </a:lnTo>
                  <a:lnTo>
                    <a:pt x="1512" y="58"/>
                  </a:lnTo>
                  <a:lnTo>
                    <a:pt x="1590" y="37"/>
                  </a:lnTo>
                  <a:lnTo>
                    <a:pt x="1667" y="21"/>
                  </a:lnTo>
                  <a:lnTo>
                    <a:pt x="1742" y="10"/>
                  </a:lnTo>
                  <a:lnTo>
                    <a:pt x="1815" y="3"/>
                  </a:lnTo>
                  <a:lnTo>
                    <a:pt x="18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13" name="Group 70"/>
          <p:cNvGrpSpPr>
            <a:grpSpLocks noChangeAspect="1"/>
          </p:cNvGrpSpPr>
          <p:nvPr/>
        </p:nvGrpSpPr>
        <p:grpSpPr bwMode="auto">
          <a:xfrm>
            <a:off x="6406003" y="1255425"/>
            <a:ext cx="199616" cy="96921"/>
            <a:chOff x="3442" y="3048"/>
            <a:chExt cx="484" cy="235"/>
          </a:xfrm>
          <a:solidFill>
            <a:schemeClr val="tx1">
              <a:lumMod val="65000"/>
              <a:lumOff val="35000"/>
            </a:schemeClr>
          </a:solidFill>
        </p:grpSpPr>
        <p:sp>
          <p:nvSpPr>
            <p:cNvPr id="316" name="Freeform 72"/>
            <p:cNvSpPr>
              <a:spLocks noEditPoints="1"/>
            </p:cNvSpPr>
            <p:nvPr/>
          </p:nvSpPr>
          <p:spPr bwMode="auto">
            <a:xfrm>
              <a:off x="3510" y="3183"/>
              <a:ext cx="98" cy="100"/>
            </a:xfrm>
            <a:custGeom>
              <a:avLst/>
              <a:gdLst>
                <a:gd name="T0" fmla="*/ 320 w 689"/>
                <a:gd name="T1" fmla="*/ 247 h 698"/>
                <a:gd name="T2" fmla="*/ 280 w 689"/>
                <a:gd name="T3" fmla="*/ 267 h 698"/>
                <a:gd name="T4" fmla="*/ 251 w 689"/>
                <a:gd name="T5" fmla="*/ 302 h 698"/>
                <a:gd name="T6" fmla="*/ 241 w 689"/>
                <a:gd name="T7" fmla="*/ 348 h 698"/>
                <a:gd name="T8" fmla="*/ 251 w 689"/>
                <a:gd name="T9" fmla="*/ 395 h 698"/>
                <a:gd name="T10" fmla="*/ 280 w 689"/>
                <a:gd name="T11" fmla="*/ 431 h 698"/>
                <a:gd name="T12" fmla="*/ 320 w 689"/>
                <a:gd name="T13" fmla="*/ 451 h 698"/>
                <a:gd name="T14" fmla="*/ 368 w 689"/>
                <a:gd name="T15" fmla="*/ 451 h 698"/>
                <a:gd name="T16" fmla="*/ 409 w 689"/>
                <a:gd name="T17" fmla="*/ 431 h 698"/>
                <a:gd name="T18" fmla="*/ 438 w 689"/>
                <a:gd name="T19" fmla="*/ 395 h 698"/>
                <a:gd name="T20" fmla="*/ 449 w 689"/>
                <a:gd name="T21" fmla="*/ 348 h 698"/>
                <a:gd name="T22" fmla="*/ 438 w 689"/>
                <a:gd name="T23" fmla="*/ 302 h 698"/>
                <a:gd name="T24" fmla="*/ 409 w 689"/>
                <a:gd name="T25" fmla="*/ 267 h 698"/>
                <a:gd name="T26" fmla="*/ 368 w 689"/>
                <a:gd name="T27" fmla="*/ 247 h 698"/>
                <a:gd name="T28" fmla="*/ 345 w 689"/>
                <a:gd name="T29" fmla="*/ 0 h 698"/>
                <a:gd name="T30" fmla="*/ 436 w 689"/>
                <a:gd name="T31" fmla="*/ 12 h 698"/>
                <a:gd name="T32" fmla="*/ 519 w 689"/>
                <a:gd name="T33" fmla="*/ 47 h 698"/>
                <a:gd name="T34" fmla="*/ 589 w 689"/>
                <a:gd name="T35" fmla="*/ 102 h 698"/>
                <a:gd name="T36" fmla="*/ 643 w 689"/>
                <a:gd name="T37" fmla="*/ 173 h 698"/>
                <a:gd name="T38" fmla="*/ 678 w 689"/>
                <a:gd name="T39" fmla="*/ 256 h 698"/>
                <a:gd name="T40" fmla="*/ 689 w 689"/>
                <a:gd name="T41" fmla="*/ 348 h 698"/>
                <a:gd name="T42" fmla="*/ 678 w 689"/>
                <a:gd name="T43" fmla="*/ 442 h 698"/>
                <a:gd name="T44" fmla="*/ 643 w 689"/>
                <a:gd name="T45" fmla="*/ 524 h 698"/>
                <a:gd name="T46" fmla="*/ 589 w 689"/>
                <a:gd name="T47" fmla="*/ 595 h 698"/>
                <a:gd name="T48" fmla="*/ 519 w 689"/>
                <a:gd name="T49" fmla="*/ 650 h 698"/>
                <a:gd name="T50" fmla="*/ 436 w 689"/>
                <a:gd name="T51" fmla="*/ 685 h 698"/>
                <a:gd name="T52" fmla="*/ 345 w 689"/>
                <a:gd name="T53" fmla="*/ 698 h 698"/>
                <a:gd name="T54" fmla="*/ 254 w 689"/>
                <a:gd name="T55" fmla="*/ 685 h 698"/>
                <a:gd name="T56" fmla="*/ 171 w 689"/>
                <a:gd name="T57" fmla="*/ 650 h 698"/>
                <a:gd name="T58" fmla="*/ 101 w 689"/>
                <a:gd name="T59" fmla="*/ 595 h 698"/>
                <a:gd name="T60" fmla="*/ 47 w 689"/>
                <a:gd name="T61" fmla="*/ 524 h 698"/>
                <a:gd name="T62" fmla="*/ 12 w 689"/>
                <a:gd name="T63" fmla="*/ 442 h 698"/>
                <a:gd name="T64" fmla="*/ 0 w 689"/>
                <a:gd name="T65" fmla="*/ 348 h 698"/>
                <a:gd name="T66" fmla="*/ 12 w 689"/>
                <a:gd name="T67" fmla="*/ 256 h 698"/>
                <a:gd name="T68" fmla="*/ 47 w 689"/>
                <a:gd name="T69" fmla="*/ 173 h 698"/>
                <a:gd name="T70" fmla="*/ 101 w 689"/>
                <a:gd name="T71" fmla="*/ 102 h 698"/>
                <a:gd name="T72" fmla="*/ 171 w 689"/>
                <a:gd name="T73" fmla="*/ 47 h 698"/>
                <a:gd name="T74" fmla="*/ 252 w 689"/>
                <a:gd name="T75" fmla="*/ 12 h 698"/>
                <a:gd name="T76" fmla="*/ 345 w 689"/>
                <a:gd name="T77" fmla="*/ 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89" h="698">
                  <a:moveTo>
                    <a:pt x="345" y="243"/>
                  </a:moveTo>
                  <a:lnTo>
                    <a:pt x="320" y="247"/>
                  </a:lnTo>
                  <a:lnTo>
                    <a:pt x="299" y="254"/>
                  </a:lnTo>
                  <a:lnTo>
                    <a:pt x="280" y="267"/>
                  </a:lnTo>
                  <a:lnTo>
                    <a:pt x="263" y="283"/>
                  </a:lnTo>
                  <a:lnTo>
                    <a:pt x="251" y="302"/>
                  </a:lnTo>
                  <a:lnTo>
                    <a:pt x="243" y="325"/>
                  </a:lnTo>
                  <a:lnTo>
                    <a:pt x="241" y="348"/>
                  </a:lnTo>
                  <a:lnTo>
                    <a:pt x="243" y="373"/>
                  </a:lnTo>
                  <a:lnTo>
                    <a:pt x="251" y="395"/>
                  </a:lnTo>
                  <a:lnTo>
                    <a:pt x="263" y="415"/>
                  </a:lnTo>
                  <a:lnTo>
                    <a:pt x="280" y="431"/>
                  </a:lnTo>
                  <a:lnTo>
                    <a:pt x="299" y="444"/>
                  </a:lnTo>
                  <a:lnTo>
                    <a:pt x="320" y="451"/>
                  </a:lnTo>
                  <a:lnTo>
                    <a:pt x="345" y="455"/>
                  </a:lnTo>
                  <a:lnTo>
                    <a:pt x="368" y="451"/>
                  </a:lnTo>
                  <a:lnTo>
                    <a:pt x="390" y="444"/>
                  </a:lnTo>
                  <a:lnTo>
                    <a:pt x="409" y="431"/>
                  </a:lnTo>
                  <a:lnTo>
                    <a:pt x="426" y="415"/>
                  </a:lnTo>
                  <a:lnTo>
                    <a:pt x="438" y="395"/>
                  </a:lnTo>
                  <a:lnTo>
                    <a:pt x="447" y="373"/>
                  </a:lnTo>
                  <a:lnTo>
                    <a:pt x="449" y="348"/>
                  </a:lnTo>
                  <a:lnTo>
                    <a:pt x="447" y="325"/>
                  </a:lnTo>
                  <a:lnTo>
                    <a:pt x="438" y="302"/>
                  </a:lnTo>
                  <a:lnTo>
                    <a:pt x="426" y="283"/>
                  </a:lnTo>
                  <a:lnTo>
                    <a:pt x="409" y="267"/>
                  </a:lnTo>
                  <a:lnTo>
                    <a:pt x="390" y="254"/>
                  </a:lnTo>
                  <a:lnTo>
                    <a:pt x="368" y="247"/>
                  </a:lnTo>
                  <a:lnTo>
                    <a:pt x="345" y="243"/>
                  </a:lnTo>
                  <a:close/>
                  <a:moveTo>
                    <a:pt x="345" y="0"/>
                  </a:moveTo>
                  <a:lnTo>
                    <a:pt x="391" y="3"/>
                  </a:lnTo>
                  <a:lnTo>
                    <a:pt x="436" y="12"/>
                  </a:lnTo>
                  <a:lnTo>
                    <a:pt x="478" y="27"/>
                  </a:lnTo>
                  <a:lnTo>
                    <a:pt x="519" y="47"/>
                  </a:lnTo>
                  <a:lnTo>
                    <a:pt x="556" y="73"/>
                  </a:lnTo>
                  <a:lnTo>
                    <a:pt x="589" y="102"/>
                  </a:lnTo>
                  <a:lnTo>
                    <a:pt x="617" y="135"/>
                  </a:lnTo>
                  <a:lnTo>
                    <a:pt x="643" y="173"/>
                  </a:lnTo>
                  <a:lnTo>
                    <a:pt x="663" y="213"/>
                  </a:lnTo>
                  <a:lnTo>
                    <a:pt x="678" y="256"/>
                  </a:lnTo>
                  <a:lnTo>
                    <a:pt x="686" y="301"/>
                  </a:lnTo>
                  <a:lnTo>
                    <a:pt x="689" y="348"/>
                  </a:lnTo>
                  <a:lnTo>
                    <a:pt x="686" y="396"/>
                  </a:lnTo>
                  <a:lnTo>
                    <a:pt x="678" y="442"/>
                  </a:lnTo>
                  <a:lnTo>
                    <a:pt x="663" y="485"/>
                  </a:lnTo>
                  <a:lnTo>
                    <a:pt x="643" y="524"/>
                  </a:lnTo>
                  <a:lnTo>
                    <a:pt x="617" y="562"/>
                  </a:lnTo>
                  <a:lnTo>
                    <a:pt x="589" y="595"/>
                  </a:lnTo>
                  <a:lnTo>
                    <a:pt x="556" y="625"/>
                  </a:lnTo>
                  <a:lnTo>
                    <a:pt x="519" y="650"/>
                  </a:lnTo>
                  <a:lnTo>
                    <a:pt x="478" y="670"/>
                  </a:lnTo>
                  <a:lnTo>
                    <a:pt x="436" y="685"/>
                  </a:lnTo>
                  <a:lnTo>
                    <a:pt x="391" y="695"/>
                  </a:lnTo>
                  <a:lnTo>
                    <a:pt x="345" y="698"/>
                  </a:lnTo>
                  <a:lnTo>
                    <a:pt x="298" y="695"/>
                  </a:lnTo>
                  <a:lnTo>
                    <a:pt x="254" y="685"/>
                  </a:lnTo>
                  <a:lnTo>
                    <a:pt x="210" y="670"/>
                  </a:lnTo>
                  <a:lnTo>
                    <a:pt x="171" y="650"/>
                  </a:lnTo>
                  <a:lnTo>
                    <a:pt x="134" y="625"/>
                  </a:lnTo>
                  <a:lnTo>
                    <a:pt x="101" y="595"/>
                  </a:lnTo>
                  <a:lnTo>
                    <a:pt x="72" y="562"/>
                  </a:lnTo>
                  <a:lnTo>
                    <a:pt x="47" y="524"/>
                  </a:lnTo>
                  <a:lnTo>
                    <a:pt x="27" y="485"/>
                  </a:lnTo>
                  <a:lnTo>
                    <a:pt x="12" y="442"/>
                  </a:lnTo>
                  <a:lnTo>
                    <a:pt x="3" y="396"/>
                  </a:lnTo>
                  <a:lnTo>
                    <a:pt x="0" y="348"/>
                  </a:lnTo>
                  <a:lnTo>
                    <a:pt x="3" y="301"/>
                  </a:lnTo>
                  <a:lnTo>
                    <a:pt x="12" y="256"/>
                  </a:lnTo>
                  <a:lnTo>
                    <a:pt x="27" y="213"/>
                  </a:lnTo>
                  <a:lnTo>
                    <a:pt x="47" y="173"/>
                  </a:lnTo>
                  <a:lnTo>
                    <a:pt x="71" y="135"/>
                  </a:lnTo>
                  <a:lnTo>
                    <a:pt x="101" y="102"/>
                  </a:lnTo>
                  <a:lnTo>
                    <a:pt x="134" y="73"/>
                  </a:lnTo>
                  <a:lnTo>
                    <a:pt x="171" y="47"/>
                  </a:lnTo>
                  <a:lnTo>
                    <a:pt x="210" y="27"/>
                  </a:lnTo>
                  <a:lnTo>
                    <a:pt x="252" y="12"/>
                  </a:lnTo>
                  <a:lnTo>
                    <a:pt x="298" y="3"/>
                  </a:lnTo>
                  <a:lnTo>
                    <a:pt x="3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7" name="Freeform 73"/>
            <p:cNvSpPr>
              <a:spLocks noEditPoints="1"/>
            </p:cNvSpPr>
            <p:nvPr/>
          </p:nvSpPr>
          <p:spPr bwMode="auto">
            <a:xfrm>
              <a:off x="3442" y="3048"/>
              <a:ext cx="484" cy="191"/>
            </a:xfrm>
            <a:custGeom>
              <a:avLst/>
              <a:gdLst>
                <a:gd name="T0" fmla="*/ 2712 w 3387"/>
                <a:gd name="T1" fmla="*/ 411 h 1338"/>
                <a:gd name="T2" fmla="*/ 2448 w 3387"/>
                <a:gd name="T3" fmla="*/ 186 h 1338"/>
                <a:gd name="T4" fmla="*/ 1692 w 3387"/>
                <a:gd name="T5" fmla="*/ 183 h 1338"/>
                <a:gd name="T6" fmla="*/ 1532 w 3387"/>
                <a:gd name="T7" fmla="*/ 203 h 1338"/>
                <a:gd name="T8" fmla="*/ 1382 w 3387"/>
                <a:gd name="T9" fmla="*/ 264 h 1338"/>
                <a:gd name="T10" fmla="*/ 1084 w 3387"/>
                <a:gd name="T11" fmla="*/ 495 h 1338"/>
                <a:gd name="T12" fmla="*/ 1692 w 3387"/>
                <a:gd name="T13" fmla="*/ 183 h 1338"/>
                <a:gd name="T14" fmla="*/ 2484 w 3387"/>
                <a:gd name="T15" fmla="*/ 3 h 1338"/>
                <a:gd name="T16" fmla="*/ 2565 w 3387"/>
                <a:gd name="T17" fmla="*/ 35 h 1338"/>
                <a:gd name="T18" fmla="*/ 3096 w 3387"/>
                <a:gd name="T19" fmla="*/ 396 h 1338"/>
                <a:gd name="T20" fmla="*/ 3188 w 3387"/>
                <a:gd name="T21" fmla="*/ 417 h 1338"/>
                <a:gd name="T22" fmla="*/ 3253 w 3387"/>
                <a:gd name="T23" fmla="*/ 483 h 1338"/>
                <a:gd name="T24" fmla="*/ 3329 w 3387"/>
                <a:gd name="T25" fmla="*/ 1009 h 1338"/>
                <a:gd name="T26" fmla="*/ 3376 w 3387"/>
                <a:gd name="T27" fmla="*/ 1033 h 1338"/>
                <a:gd name="T28" fmla="*/ 3387 w 3387"/>
                <a:gd name="T29" fmla="*/ 1280 h 1338"/>
                <a:gd name="T30" fmla="*/ 3363 w 3387"/>
                <a:gd name="T31" fmla="*/ 1327 h 1338"/>
                <a:gd name="T32" fmla="*/ 3021 w 3387"/>
                <a:gd name="T33" fmla="*/ 1338 h 1338"/>
                <a:gd name="T34" fmla="*/ 3023 w 3387"/>
                <a:gd name="T35" fmla="*/ 1244 h 1338"/>
                <a:gd name="T36" fmla="*/ 2981 w 3387"/>
                <a:gd name="T37" fmla="*/ 1101 h 1338"/>
                <a:gd name="T38" fmla="*/ 2899 w 3387"/>
                <a:gd name="T39" fmla="*/ 985 h 1338"/>
                <a:gd name="T40" fmla="*/ 2782 w 3387"/>
                <a:gd name="T41" fmla="*/ 901 h 1338"/>
                <a:gd name="T42" fmla="*/ 2642 w 3387"/>
                <a:gd name="T43" fmla="*/ 859 h 1338"/>
                <a:gd name="T44" fmla="*/ 2491 w 3387"/>
                <a:gd name="T45" fmla="*/ 868 h 1338"/>
                <a:gd name="T46" fmla="*/ 2359 w 3387"/>
                <a:gd name="T47" fmla="*/ 925 h 1338"/>
                <a:gd name="T48" fmla="*/ 2253 w 3387"/>
                <a:gd name="T49" fmla="*/ 1020 h 1338"/>
                <a:gd name="T50" fmla="*/ 2183 w 3387"/>
                <a:gd name="T51" fmla="*/ 1146 h 1338"/>
                <a:gd name="T52" fmla="*/ 2157 w 3387"/>
                <a:gd name="T53" fmla="*/ 1294 h 1338"/>
                <a:gd name="T54" fmla="*/ 1247 w 3387"/>
                <a:gd name="T55" fmla="*/ 1338 h 1338"/>
                <a:gd name="T56" fmla="*/ 1248 w 3387"/>
                <a:gd name="T57" fmla="*/ 1244 h 1338"/>
                <a:gd name="T58" fmla="*/ 1207 w 3387"/>
                <a:gd name="T59" fmla="*/ 1101 h 1338"/>
                <a:gd name="T60" fmla="*/ 1124 w 3387"/>
                <a:gd name="T61" fmla="*/ 985 h 1338"/>
                <a:gd name="T62" fmla="*/ 1009 w 3387"/>
                <a:gd name="T63" fmla="*/ 901 h 1338"/>
                <a:gd name="T64" fmla="*/ 869 w 3387"/>
                <a:gd name="T65" fmla="*/ 859 h 1338"/>
                <a:gd name="T66" fmla="*/ 718 w 3387"/>
                <a:gd name="T67" fmla="*/ 868 h 1338"/>
                <a:gd name="T68" fmla="*/ 584 w 3387"/>
                <a:gd name="T69" fmla="*/ 925 h 1338"/>
                <a:gd name="T70" fmla="*/ 478 w 3387"/>
                <a:gd name="T71" fmla="*/ 1020 h 1338"/>
                <a:gd name="T72" fmla="*/ 408 w 3387"/>
                <a:gd name="T73" fmla="*/ 1146 h 1338"/>
                <a:gd name="T74" fmla="*/ 383 w 3387"/>
                <a:gd name="T75" fmla="*/ 1294 h 1338"/>
                <a:gd name="T76" fmla="*/ 57 w 3387"/>
                <a:gd name="T77" fmla="*/ 1338 h 1338"/>
                <a:gd name="T78" fmla="*/ 11 w 3387"/>
                <a:gd name="T79" fmla="*/ 1314 h 1338"/>
                <a:gd name="T80" fmla="*/ 0 w 3387"/>
                <a:gd name="T81" fmla="*/ 1054 h 1338"/>
                <a:gd name="T82" fmla="*/ 18 w 3387"/>
                <a:gd name="T83" fmla="*/ 1018 h 1338"/>
                <a:gd name="T84" fmla="*/ 45 w 3387"/>
                <a:gd name="T85" fmla="*/ 839 h 1338"/>
                <a:gd name="T86" fmla="*/ 66 w 3387"/>
                <a:gd name="T87" fmla="*/ 756 h 1338"/>
                <a:gd name="T88" fmla="*/ 121 w 3387"/>
                <a:gd name="T89" fmla="*/ 696 h 1338"/>
                <a:gd name="T90" fmla="*/ 757 w 3387"/>
                <a:gd name="T91" fmla="*/ 525 h 1338"/>
                <a:gd name="T92" fmla="*/ 1301 w 3387"/>
                <a:gd name="T93" fmla="*/ 98 h 1338"/>
                <a:gd name="T94" fmla="*/ 1481 w 3387"/>
                <a:gd name="T95" fmla="*/ 25 h 1338"/>
                <a:gd name="T96" fmla="*/ 1675 w 3387"/>
                <a:gd name="T97" fmla="*/ 0 h 1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87" h="1338">
                  <a:moveTo>
                    <a:pt x="2352" y="184"/>
                  </a:moveTo>
                  <a:lnTo>
                    <a:pt x="2352" y="429"/>
                  </a:lnTo>
                  <a:lnTo>
                    <a:pt x="2712" y="411"/>
                  </a:lnTo>
                  <a:lnTo>
                    <a:pt x="2490" y="209"/>
                  </a:lnTo>
                  <a:lnTo>
                    <a:pt x="2470" y="196"/>
                  </a:lnTo>
                  <a:lnTo>
                    <a:pt x="2448" y="186"/>
                  </a:lnTo>
                  <a:lnTo>
                    <a:pt x="2423" y="184"/>
                  </a:lnTo>
                  <a:lnTo>
                    <a:pt x="2352" y="184"/>
                  </a:lnTo>
                  <a:close/>
                  <a:moveTo>
                    <a:pt x="1692" y="183"/>
                  </a:moveTo>
                  <a:lnTo>
                    <a:pt x="1638" y="185"/>
                  </a:lnTo>
                  <a:lnTo>
                    <a:pt x="1583" y="192"/>
                  </a:lnTo>
                  <a:lnTo>
                    <a:pt x="1532" y="203"/>
                  </a:lnTo>
                  <a:lnTo>
                    <a:pt x="1480" y="219"/>
                  </a:lnTo>
                  <a:lnTo>
                    <a:pt x="1430" y="240"/>
                  </a:lnTo>
                  <a:lnTo>
                    <a:pt x="1382" y="264"/>
                  </a:lnTo>
                  <a:lnTo>
                    <a:pt x="1336" y="293"/>
                  </a:lnTo>
                  <a:lnTo>
                    <a:pt x="1293" y="325"/>
                  </a:lnTo>
                  <a:lnTo>
                    <a:pt x="1084" y="495"/>
                  </a:lnTo>
                  <a:lnTo>
                    <a:pt x="2172" y="439"/>
                  </a:lnTo>
                  <a:lnTo>
                    <a:pt x="2172" y="183"/>
                  </a:lnTo>
                  <a:lnTo>
                    <a:pt x="1692" y="183"/>
                  </a:lnTo>
                  <a:close/>
                  <a:moveTo>
                    <a:pt x="1675" y="0"/>
                  </a:moveTo>
                  <a:lnTo>
                    <a:pt x="2454" y="0"/>
                  </a:lnTo>
                  <a:lnTo>
                    <a:pt x="2484" y="3"/>
                  </a:lnTo>
                  <a:lnTo>
                    <a:pt x="2513" y="9"/>
                  </a:lnTo>
                  <a:lnTo>
                    <a:pt x="2539" y="20"/>
                  </a:lnTo>
                  <a:lnTo>
                    <a:pt x="2565" y="35"/>
                  </a:lnTo>
                  <a:lnTo>
                    <a:pt x="2588" y="53"/>
                  </a:lnTo>
                  <a:lnTo>
                    <a:pt x="2972" y="402"/>
                  </a:lnTo>
                  <a:lnTo>
                    <a:pt x="3096" y="396"/>
                  </a:lnTo>
                  <a:lnTo>
                    <a:pt x="3129" y="397"/>
                  </a:lnTo>
                  <a:lnTo>
                    <a:pt x="3160" y="405"/>
                  </a:lnTo>
                  <a:lnTo>
                    <a:pt x="3188" y="417"/>
                  </a:lnTo>
                  <a:lnTo>
                    <a:pt x="3214" y="435"/>
                  </a:lnTo>
                  <a:lnTo>
                    <a:pt x="3235" y="457"/>
                  </a:lnTo>
                  <a:lnTo>
                    <a:pt x="3253" y="483"/>
                  </a:lnTo>
                  <a:lnTo>
                    <a:pt x="3266" y="513"/>
                  </a:lnTo>
                  <a:lnTo>
                    <a:pt x="3273" y="545"/>
                  </a:lnTo>
                  <a:lnTo>
                    <a:pt x="3329" y="1009"/>
                  </a:lnTo>
                  <a:lnTo>
                    <a:pt x="3347" y="1011"/>
                  </a:lnTo>
                  <a:lnTo>
                    <a:pt x="3363" y="1020"/>
                  </a:lnTo>
                  <a:lnTo>
                    <a:pt x="3376" y="1033"/>
                  </a:lnTo>
                  <a:lnTo>
                    <a:pt x="3383" y="1049"/>
                  </a:lnTo>
                  <a:lnTo>
                    <a:pt x="3387" y="1067"/>
                  </a:lnTo>
                  <a:lnTo>
                    <a:pt x="3387" y="1280"/>
                  </a:lnTo>
                  <a:lnTo>
                    <a:pt x="3383" y="1299"/>
                  </a:lnTo>
                  <a:lnTo>
                    <a:pt x="3375" y="1314"/>
                  </a:lnTo>
                  <a:lnTo>
                    <a:pt x="3363" y="1327"/>
                  </a:lnTo>
                  <a:lnTo>
                    <a:pt x="3347" y="1335"/>
                  </a:lnTo>
                  <a:lnTo>
                    <a:pt x="3329" y="1338"/>
                  </a:lnTo>
                  <a:lnTo>
                    <a:pt x="3021" y="1338"/>
                  </a:lnTo>
                  <a:lnTo>
                    <a:pt x="3024" y="1317"/>
                  </a:lnTo>
                  <a:lnTo>
                    <a:pt x="3025" y="1294"/>
                  </a:lnTo>
                  <a:lnTo>
                    <a:pt x="3023" y="1244"/>
                  </a:lnTo>
                  <a:lnTo>
                    <a:pt x="3014" y="1195"/>
                  </a:lnTo>
                  <a:lnTo>
                    <a:pt x="3000" y="1146"/>
                  </a:lnTo>
                  <a:lnTo>
                    <a:pt x="2981" y="1101"/>
                  </a:lnTo>
                  <a:lnTo>
                    <a:pt x="2958" y="1060"/>
                  </a:lnTo>
                  <a:lnTo>
                    <a:pt x="2930" y="1020"/>
                  </a:lnTo>
                  <a:lnTo>
                    <a:pt x="2899" y="985"/>
                  </a:lnTo>
                  <a:lnTo>
                    <a:pt x="2863" y="952"/>
                  </a:lnTo>
                  <a:lnTo>
                    <a:pt x="2824" y="925"/>
                  </a:lnTo>
                  <a:lnTo>
                    <a:pt x="2782" y="901"/>
                  </a:lnTo>
                  <a:lnTo>
                    <a:pt x="2737" y="882"/>
                  </a:lnTo>
                  <a:lnTo>
                    <a:pt x="2691" y="868"/>
                  </a:lnTo>
                  <a:lnTo>
                    <a:pt x="2642" y="859"/>
                  </a:lnTo>
                  <a:lnTo>
                    <a:pt x="2591" y="856"/>
                  </a:lnTo>
                  <a:lnTo>
                    <a:pt x="2541" y="859"/>
                  </a:lnTo>
                  <a:lnTo>
                    <a:pt x="2491" y="868"/>
                  </a:lnTo>
                  <a:lnTo>
                    <a:pt x="2445" y="882"/>
                  </a:lnTo>
                  <a:lnTo>
                    <a:pt x="2400" y="901"/>
                  </a:lnTo>
                  <a:lnTo>
                    <a:pt x="2359" y="925"/>
                  </a:lnTo>
                  <a:lnTo>
                    <a:pt x="2320" y="952"/>
                  </a:lnTo>
                  <a:lnTo>
                    <a:pt x="2285" y="985"/>
                  </a:lnTo>
                  <a:lnTo>
                    <a:pt x="2253" y="1020"/>
                  </a:lnTo>
                  <a:lnTo>
                    <a:pt x="2225" y="1060"/>
                  </a:lnTo>
                  <a:lnTo>
                    <a:pt x="2202" y="1101"/>
                  </a:lnTo>
                  <a:lnTo>
                    <a:pt x="2183" y="1146"/>
                  </a:lnTo>
                  <a:lnTo>
                    <a:pt x="2169" y="1195"/>
                  </a:lnTo>
                  <a:lnTo>
                    <a:pt x="2160" y="1244"/>
                  </a:lnTo>
                  <a:lnTo>
                    <a:pt x="2157" y="1294"/>
                  </a:lnTo>
                  <a:lnTo>
                    <a:pt x="2159" y="1317"/>
                  </a:lnTo>
                  <a:lnTo>
                    <a:pt x="2162" y="1338"/>
                  </a:lnTo>
                  <a:lnTo>
                    <a:pt x="1247" y="1338"/>
                  </a:lnTo>
                  <a:lnTo>
                    <a:pt x="1249" y="1317"/>
                  </a:lnTo>
                  <a:lnTo>
                    <a:pt x="1252" y="1294"/>
                  </a:lnTo>
                  <a:lnTo>
                    <a:pt x="1248" y="1244"/>
                  </a:lnTo>
                  <a:lnTo>
                    <a:pt x="1240" y="1195"/>
                  </a:lnTo>
                  <a:lnTo>
                    <a:pt x="1226" y="1146"/>
                  </a:lnTo>
                  <a:lnTo>
                    <a:pt x="1207" y="1101"/>
                  </a:lnTo>
                  <a:lnTo>
                    <a:pt x="1184" y="1060"/>
                  </a:lnTo>
                  <a:lnTo>
                    <a:pt x="1156" y="1020"/>
                  </a:lnTo>
                  <a:lnTo>
                    <a:pt x="1124" y="985"/>
                  </a:lnTo>
                  <a:lnTo>
                    <a:pt x="1089" y="952"/>
                  </a:lnTo>
                  <a:lnTo>
                    <a:pt x="1050" y="925"/>
                  </a:lnTo>
                  <a:lnTo>
                    <a:pt x="1009" y="901"/>
                  </a:lnTo>
                  <a:lnTo>
                    <a:pt x="964" y="882"/>
                  </a:lnTo>
                  <a:lnTo>
                    <a:pt x="917" y="868"/>
                  </a:lnTo>
                  <a:lnTo>
                    <a:pt x="869" y="859"/>
                  </a:lnTo>
                  <a:lnTo>
                    <a:pt x="818" y="856"/>
                  </a:lnTo>
                  <a:lnTo>
                    <a:pt x="767" y="859"/>
                  </a:lnTo>
                  <a:lnTo>
                    <a:pt x="718" y="868"/>
                  </a:lnTo>
                  <a:lnTo>
                    <a:pt x="671" y="882"/>
                  </a:lnTo>
                  <a:lnTo>
                    <a:pt x="627" y="901"/>
                  </a:lnTo>
                  <a:lnTo>
                    <a:pt x="584" y="925"/>
                  </a:lnTo>
                  <a:lnTo>
                    <a:pt x="546" y="952"/>
                  </a:lnTo>
                  <a:lnTo>
                    <a:pt x="510" y="985"/>
                  </a:lnTo>
                  <a:lnTo>
                    <a:pt x="478" y="1020"/>
                  </a:lnTo>
                  <a:lnTo>
                    <a:pt x="451" y="1060"/>
                  </a:lnTo>
                  <a:lnTo>
                    <a:pt x="427" y="1101"/>
                  </a:lnTo>
                  <a:lnTo>
                    <a:pt x="408" y="1146"/>
                  </a:lnTo>
                  <a:lnTo>
                    <a:pt x="395" y="1195"/>
                  </a:lnTo>
                  <a:lnTo>
                    <a:pt x="386" y="1244"/>
                  </a:lnTo>
                  <a:lnTo>
                    <a:pt x="383" y="1294"/>
                  </a:lnTo>
                  <a:lnTo>
                    <a:pt x="385" y="1317"/>
                  </a:lnTo>
                  <a:lnTo>
                    <a:pt x="387" y="1338"/>
                  </a:lnTo>
                  <a:lnTo>
                    <a:pt x="57" y="1338"/>
                  </a:lnTo>
                  <a:lnTo>
                    <a:pt x="39" y="1335"/>
                  </a:lnTo>
                  <a:lnTo>
                    <a:pt x="23" y="1327"/>
                  </a:lnTo>
                  <a:lnTo>
                    <a:pt x="11" y="1314"/>
                  </a:lnTo>
                  <a:lnTo>
                    <a:pt x="3" y="1299"/>
                  </a:lnTo>
                  <a:lnTo>
                    <a:pt x="0" y="1280"/>
                  </a:lnTo>
                  <a:lnTo>
                    <a:pt x="0" y="1054"/>
                  </a:lnTo>
                  <a:lnTo>
                    <a:pt x="2" y="1039"/>
                  </a:lnTo>
                  <a:lnTo>
                    <a:pt x="8" y="1027"/>
                  </a:lnTo>
                  <a:lnTo>
                    <a:pt x="18" y="1018"/>
                  </a:lnTo>
                  <a:lnTo>
                    <a:pt x="31" y="1011"/>
                  </a:lnTo>
                  <a:lnTo>
                    <a:pt x="45" y="1009"/>
                  </a:lnTo>
                  <a:lnTo>
                    <a:pt x="45" y="839"/>
                  </a:lnTo>
                  <a:lnTo>
                    <a:pt x="47" y="810"/>
                  </a:lnTo>
                  <a:lnTo>
                    <a:pt x="54" y="782"/>
                  </a:lnTo>
                  <a:lnTo>
                    <a:pt x="66" y="756"/>
                  </a:lnTo>
                  <a:lnTo>
                    <a:pt x="81" y="734"/>
                  </a:lnTo>
                  <a:lnTo>
                    <a:pt x="100" y="713"/>
                  </a:lnTo>
                  <a:lnTo>
                    <a:pt x="121" y="696"/>
                  </a:lnTo>
                  <a:lnTo>
                    <a:pt x="145" y="682"/>
                  </a:lnTo>
                  <a:lnTo>
                    <a:pt x="173" y="673"/>
                  </a:lnTo>
                  <a:lnTo>
                    <a:pt x="757" y="525"/>
                  </a:lnTo>
                  <a:lnTo>
                    <a:pt x="1193" y="172"/>
                  </a:lnTo>
                  <a:lnTo>
                    <a:pt x="1246" y="132"/>
                  </a:lnTo>
                  <a:lnTo>
                    <a:pt x="1301" y="98"/>
                  </a:lnTo>
                  <a:lnTo>
                    <a:pt x="1359" y="69"/>
                  </a:lnTo>
                  <a:lnTo>
                    <a:pt x="1419" y="44"/>
                  </a:lnTo>
                  <a:lnTo>
                    <a:pt x="1481" y="25"/>
                  </a:lnTo>
                  <a:lnTo>
                    <a:pt x="1544" y="12"/>
                  </a:lnTo>
                  <a:lnTo>
                    <a:pt x="1609" y="4"/>
                  </a:lnTo>
                  <a:lnTo>
                    <a:pt x="16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8" name="Freeform 74"/>
            <p:cNvSpPr>
              <a:spLocks noEditPoints="1"/>
            </p:cNvSpPr>
            <p:nvPr/>
          </p:nvSpPr>
          <p:spPr bwMode="auto">
            <a:xfrm>
              <a:off x="3763" y="3183"/>
              <a:ext cx="98" cy="100"/>
            </a:xfrm>
            <a:custGeom>
              <a:avLst/>
              <a:gdLst>
                <a:gd name="T0" fmla="*/ 322 w 690"/>
                <a:gd name="T1" fmla="*/ 247 h 698"/>
                <a:gd name="T2" fmla="*/ 280 w 690"/>
                <a:gd name="T3" fmla="*/ 267 h 698"/>
                <a:gd name="T4" fmla="*/ 252 w 690"/>
                <a:gd name="T5" fmla="*/ 302 h 698"/>
                <a:gd name="T6" fmla="*/ 241 w 690"/>
                <a:gd name="T7" fmla="*/ 348 h 698"/>
                <a:gd name="T8" fmla="*/ 252 w 690"/>
                <a:gd name="T9" fmla="*/ 395 h 698"/>
                <a:gd name="T10" fmla="*/ 280 w 690"/>
                <a:gd name="T11" fmla="*/ 431 h 698"/>
                <a:gd name="T12" fmla="*/ 322 w 690"/>
                <a:gd name="T13" fmla="*/ 451 h 698"/>
                <a:gd name="T14" fmla="*/ 369 w 690"/>
                <a:gd name="T15" fmla="*/ 451 h 698"/>
                <a:gd name="T16" fmla="*/ 411 w 690"/>
                <a:gd name="T17" fmla="*/ 431 h 698"/>
                <a:gd name="T18" fmla="*/ 438 w 690"/>
                <a:gd name="T19" fmla="*/ 395 h 698"/>
                <a:gd name="T20" fmla="*/ 449 w 690"/>
                <a:gd name="T21" fmla="*/ 348 h 698"/>
                <a:gd name="T22" fmla="*/ 438 w 690"/>
                <a:gd name="T23" fmla="*/ 302 h 698"/>
                <a:gd name="T24" fmla="*/ 411 w 690"/>
                <a:gd name="T25" fmla="*/ 267 h 698"/>
                <a:gd name="T26" fmla="*/ 369 w 690"/>
                <a:gd name="T27" fmla="*/ 247 h 698"/>
                <a:gd name="T28" fmla="*/ 346 w 690"/>
                <a:gd name="T29" fmla="*/ 0 h 698"/>
                <a:gd name="T30" fmla="*/ 437 w 690"/>
                <a:gd name="T31" fmla="*/ 12 h 698"/>
                <a:gd name="T32" fmla="*/ 520 w 690"/>
                <a:gd name="T33" fmla="*/ 47 h 698"/>
                <a:gd name="T34" fmla="*/ 589 w 690"/>
                <a:gd name="T35" fmla="*/ 102 h 698"/>
                <a:gd name="T36" fmla="*/ 643 w 690"/>
                <a:gd name="T37" fmla="*/ 173 h 698"/>
                <a:gd name="T38" fmla="*/ 678 w 690"/>
                <a:gd name="T39" fmla="*/ 256 h 698"/>
                <a:gd name="T40" fmla="*/ 690 w 690"/>
                <a:gd name="T41" fmla="*/ 348 h 698"/>
                <a:gd name="T42" fmla="*/ 678 w 690"/>
                <a:gd name="T43" fmla="*/ 442 h 698"/>
                <a:gd name="T44" fmla="*/ 643 w 690"/>
                <a:gd name="T45" fmla="*/ 524 h 698"/>
                <a:gd name="T46" fmla="*/ 589 w 690"/>
                <a:gd name="T47" fmla="*/ 595 h 698"/>
                <a:gd name="T48" fmla="*/ 520 w 690"/>
                <a:gd name="T49" fmla="*/ 650 h 698"/>
                <a:gd name="T50" fmla="*/ 437 w 690"/>
                <a:gd name="T51" fmla="*/ 685 h 698"/>
                <a:gd name="T52" fmla="*/ 346 w 690"/>
                <a:gd name="T53" fmla="*/ 698 h 698"/>
                <a:gd name="T54" fmla="*/ 254 w 690"/>
                <a:gd name="T55" fmla="*/ 685 h 698"/>
                <a:gd name="T56" fmla="*/ 171 w 690"/>
                <a:gd name="T57" fmla="*/ 650 h 698"/>
                <a:gd name="T58" fmla="*/ 101 w 690"/>
                <a:gd name="T59" fmla="*/ 595 h 698"/>
                <a:gd name="T60" fmla="*/ 48 w 690"/>
                <a:gd name="T61" fmla="*/ 524 h 698"/>
                <a:gd name="T62" fmla="*/ 13 w 690"/>
                <a:gd name="T63" fmla="*/ 442 h 698"/>
                <a:gd name="T64" fmla="*/ 0 w 690"/>
                <a:gd name="T65" fmla="*/ 348 h 698"/>
                <a:gd name="T66" fmla="*/ 13 w 690"/>
                <a:gd name="T67" fmla="*/ 256 h 698"/>
                <a:gd name="T68" fmla="*/ 48 w 690"/>
                <a:gd name="T69" fmla="*/ 173 h 698"/>
                <a:gd name="T70" fmla="*/ 101 w 690"/>
                <a:gd name="T71" fmla="*/ 102 h 698"/>
                <a:gd name="T72" fmla="*/ 171 w 690"/>
                <a:gd name="T73" fmla="*/ 47 h 698"/>
                <a:gd name="T74" fmla="*/ 254 w 690"/>
                <a:gd name="T75" fmla="*/ 12 h 698"/>
                <a:gd name="T76" fmla="*/ 346 w 690"/>
                <a:gd name="T77" fmla="*/ 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90" h="698">
                  <a:moveTo>
                    <a:pt x="346" y="243"/>
                  </a:moveTo>
                  <a:lnTo>
                    <a:pt x="322" y="247"/>
                  </a:lnTo>
                  <a:lnTo>
                    <a:pt x="299" y="254"/>
                  </a:lnTo>
                  <a:lnTo>
                    <a:pt x="280" y="267"/>
                  </a:lnTo>
                  <a:lnTo>
                    <a:pt x="264" y="283"/>
                  </a:lnTo>
                  <a:lnTo>
                    <a:pt x="252" y="302"/>
                  </a:lnTo>
                  <a:lnTo>
                    <a:pt x="244" y="325"/>
                  </a:lnTo>
                  <a:lnTo>
                    <a:pt x="241" y="348"/>
                  </a:lnTo>
                  <a:lnTo>
                    <a:pt x="244" y="373"/>
                  </a:lnTo>
                  <a:lnTo>
                    <a:pt x="252" y="395"/>
                  </a:lnTo>
                  <a:lnTo>
                    <a:pt x="264" y="415"/>
                  </a:lnTo>
                  <a:lnTo>
                    <a:pt x="280" y="431"/>
                  </a:lnTo>
                  <a:lnTo>
                    <a:pt x="299" y="444"/>
                  </a:lnTo>
                  <a:lnTo>
                    <a:pt x="322" y="451"/>
                  </a:lnTo>
                  <a:lnTo>
                    <a:pt x="346" y="455"/>
                  </a:lnTo>
                  <a:lnTo>
                    <a:pt x="369" y="451"/>
                  </a:lnTo>
                  <a:lnTo>
                    <a:pt x="392" y="444"/>
                  </a:lnTo>
                  <a:lnTo>
                    <a:pt x="411" y="431"/>
                  </a:lnTo>
                  <a:lnTo>
                    <a:pt x="427" y="415"/>
                  </a:lnTo>
                  <a:lnTo>
                    <a:pt x="438" y="395"/>
                  </a:lnTo>
                  <a:lnTo>
                    <a:pt x="447" y="373"/>
                  </a:lnTo>
                  <a:lnTo>
                    <a:pt x="449" y="348"/>
                  </a:lnTo>
                  <a:lnTo>
                    <a:pt x="447" y="325"/>
                  </a:lnTo>
                  <a:lnTo>
                    <a:pt x="438" y="302"/>
                  </a:lnTo>
                  <a:lnTo>
                    <a:pt x="427" y="283"/>
                  </a:lnTo>
                  <a:lnTo>
                    <a:pt x="411" y="267"/>
                  </a:lnTo>
                  <a:lnTo>
                    <a:pt x="392" y="254"/>
                  </a:lnTo>
                  <a:lnTo>
                    <a:pt x="369" y="247"/>
                  </a:lnTo>
                  <a:lnTo>
                    <a:pt x="346" y="243"/>
                  </a:lnTo>
                  <a:close/>
                  <a:moveTo>
                    <a:pt x="346" y="0"/>
                  </a:moveTo>
                  <a:lnTo>
                    <a:pt x="393" y="3"/>
                  </a:lnTo>
                  <a:lnTo>
                    <a:pt x="437" y="12"/>
                  </a:lnTo>
                  <a:lnTo>
                    <a:pt x="480" y="27"/>
                  </a:lnTo>
                  <a:lnTo>
                    <a:pt x="520" y="47"/>
                  </a:lnTo>
                  <a:lnTo>
                    <a:pt x="556" y="73"/>
                  </a:lnTo>
                  <a:lnTo>
                    <a:pt x="589" y="102"/>
                  </a:lnTo>
                  <a:lnTo>
                    <a:pt x="619" y="135"/>
                  </a:lnTo>
                  <a:lnTo>
                    <a:pt x="643" y="173"/>
                  </a:lnTo>
                  <a:lnTo>
                    <a:pt x="663" y="213"/>
                  </a:lnTo>
                  <a:lnTo>
                    <a:pt x="678" y="256"/>
                  </a:lnTo>
                  <a:lnTo>
                    <a:pt x="687" y="301"/>
                  </a:lnTo>
                  <a:lnTo>
                    <a:pt x="690" y="348"/>
                  </a:lnTo>
                  <a:lnTo>
                    <a:pt x="687" y="396"/>
                  </a:lnTo>
                  <a:lnTo>
                    <a:pt x="678" y="442"/>
                  </a:lnTo>
                  <a:lnTo>
                    <a:pt x="663" y="485"/>
                  </a:lnTo>
                  <a:lnTo>
                    <a:pt x="643" y="524"/>
                  </a:lnTo>
                  <a:lnTo>
                    <a:pt x="619" y="562"/>
                  </a:lnTo>
                  <a:lnTo>
                    <a:pt x="589" y="595"/>
                  </a:lnTo>
                  <a:lnTo>
                    <a:pt x="556" y="625"/>
                  </a:lnTo>
                  <a:lnTo>
                    <a:pt x="520" y="650"/>
                  </a:lnTo>
                  <a:lnTo>
                    <a:pt x="480" y="670"/>
                  </a:lnTo>
                  <a:lnTo>
                    <a:pt x="437" y="685"/>
                  </a:lnTo>
                  <a:lnTo>
                    <a:pt x="393" y="695"/>
                  </a:lnTo>
                  <a:lnTo>
                    <a:pt x="346" y="698"/>
                  </a:lnTo>
                  <a:lnTo>
                    <a:pt x="299" y="695"/>
                  </a:lnTo>
                  <a:lnTo>
                    <a:pt x="254" y="685"/>
                  </a:lnTo>
                  <a:lnTo>
                    <a:pt x="211" y="670"/>
                  </a:lnTo>
                  <a:lnTo>
                    <a:pt x="171" y="650"/>
                  </a:lnTo>
                  <a:lnTo>
                    <a:pt x="135" y="625"/>
                  </a:lnTo>
                  <a:lnTo>
                    <a:pt x="101" y="595"/>
                  </a:lnTo>
                  <a:lnTo>
                    <a:pt x="72" y="562"/>
                  </a:lnTo>
                  <a:lnTo>
                    <a:pt x="48" y="524"/>
                  </a:lnTo>
                  <a:lnTo>
                    <a:pt x="28" y="485"/>
                  </a:lnTo>
                  <a:lnTo>
                    <a:pt x="13" y="442"/>
                  </a:lnTo>
                  <a:lnTo>
                    <a:pt x="4" y="396"/>
                  </a:lnTo>
                  <a:lnTo>
                    <a:pt x="0" y="348"/>
                  </a:lnTo>
                  <a:lnTo>
                    <a:pt x="4" y="301"/>
                  </a:lnTo>
                  <a:lnTo>
                    <a:pt x="13" y="256"/>
                  </a:lnTo>
                  <a:lnTo>
                    <a:pt x="28" y="213"/>
                  </a:lnTo>
                  <a:lnTo>
                    <a:pt x="48" y="173"/>
                  </a:lnTo>
                  <a:lnTo>
                    <a:pt x="72" y="135"/>
                  </a:lnTo>
                  <a:lnTo>
                    <a:pt x="101" y="102"/>
                  </a:lnTo>
                  <a:lnTo>
                    <a:pt x="135" y="73"/>
                  </a:lnTo>
                  <a:lnTo>
                    <a:pt x="171" y="47"/>
                  </a:lnTo>
                  <a:lnTo>
                    <a:pt x="211" y="27"/>
                  </a:lnTo>
                  <a:lnTo>
                    <a:pt x="254" y="12"/>
                  </a:lnTo>
                  <a:lnTo>
                    <a:pt x="299" y="3"/>
                  </a:lnTo>
                  <a:lnTo>
                    <a:pt x="3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28" name="Group 927"/>
          <p:cNvGrpSpPr/>
          <p:nvPr/>
        </p:nvGrpSpPr>
        <p:grpSpPr>
          <a:xfrm>
            <a:off x="1966917" y="1190295"/>
            <a:ext cx="229560" cy="227183"/>
            <a:chOff x="3090787" y="7014596"/>
            <a:chExt cx="883603" cy="874456"/>
          </a:xfrm>
          <a:solidFill>
            <a:schemeClr val="tx1">
              <a:lumMod val="65000"/>
              <a:lumOff val="35000"/>
            </a:schemeClr>
          </a:solidFill>
        </p:grpSpPr>
        <p:sp>
          <p:nvSpPr>
            <p:cNvPr id="342" name="Freeform 103"/>
            <p:cNvSpPr>
              <a:spLocks/>
            </p:cNvSpPr>
            <p:nvPr/>
          </p:nvSpPr>
          <p:spPr bwMode="auto">
            <a:xfrm>
              <a:off x="3281045" y="7155460"/>
              <a:ext cx="503087" cy="592727"/>
            </a:xfrm>
            <a:custGeom>
              <a:avLst/>
              <a:gdLst>
                <a:gd name="T0" fmla="*/ 1037 w 1926"/>
                <a:gd name="T1" fmla="*/ 13 h 2274"/>
                <a:gd name="T2" fmla="*/ 1125 w 1926"/>
                <a:gd name="T3" fmla="*/ 74 h 2274"/>
                <a:gd name="T4" fmla="*/ 1170 w 1926"/>
                <a:gd name="T5" fmla="*/ 171 h 2274"/>
                <a:gd name="T6" fmla="*/ 1590 w 1926"/>
                <a:gd name="T7" fmla="*/ 416 h 2274"/>
                <a:gd name="T8" fmla="*/ 1681 w 1926"/>
                <a:gd name="T9" fmla="*/ 378 h 2274"/>
                <a:gd name="T10" fmla="*/ 1777 w 1926"/>
                <a:gd name="T11" fmla="*/ 384 h 2274"/>
                <a:gd name="T12" fmla="*/ 1862 w 1926"/>
                <a:gd name="T13" fmla="*/ 433 h 2274"/>
                <a:gd name="T14" fmla="*/ 1916 w 1926"/>
                <a:gd name="T15" fmla="*/ 518 h 2274"/>
                <a:gd name="T16" fmla="*/ 1924 w 1926"/>
                <a:gd name="T17" fmla="*/ 613 h 2274"/>
                <a:gd name="T18" fmla="*/ 1888 w 1926"/>
                <a:gd name="T19" fmla="*/ 702 h 2274"/>
                <a:gd name="T20" fmla="*/ 1316 w 1926"/>
                <a:gd name="T21" fmla="*/ 1137 h 2274"/>
                <a:gd name="T22" fmla="*/ 1888 w 1926"/>
                <a:gd name="T23" fmla="*/ 1571 h 2274"/>
                <a:gd name="T24" fmla="*/ 1924 w 1926"/>
                <a:gd name="T25" fmla="*/ 1661 h 2274"/>
                <a:gd name="T26" fmla="*/ 1916 w 1926"/>
                <a:gd name="T27" fmla="*/ 1757 h 2274"/>
                <a:gd name="T28" fmla="*/ 1862 w 1926"/>
                <a:gd name="T29" fmla="*/ 1841 h 2274"/>
                <a:gd name="T30" fmla="*/ 1778 w 1926"/>
                <a:gd name="T31" fmla="*/ 1891 h 2274"/>
                <a:gd name="T32" fmla="*/ 1682 w 1926"/>
                <a:gd name="T33" fmla="*/ 1897 h 2274"/>
                <a:gd name="T34" fmla="*/ 1589 w 1926"/>
                <a:gd name="T35" fmla="*/ 1858 h 2274"/>
                <a:gd name="T36" fmla="*/ 1170 w 1926"/>
                <a:gd name="T37" fmla="*/ 2102 h 2274"/>
                <a:gd name="T38" fmla="*/ 1124 w 1926"/>
                <a:gd name="T39" fmla="*/ 2199 h 2274"/>
                <a:gd name="T40" fmla="*/ 1037 w 1926"/>
                <a:gd name="T41" fmla="*/ 2260 h 2274"/>
                <a:gd name="T42" fmla="*/ 925 w 1926"/>
                <a:gd name="T43" fmla="*/ 2270 h 2274"/>
                <a:gd name="T44" fmla="*/ 827 w 1926"/>
                <a:gd name="T45" fmla="*/ 2224 h 2274"/>
                <a:gd name="T46" fmla="*/ 766 w 1926"/>
                <a:gd name="T47" fmla="*/ 2137 h 2274"/>
                <a:gd name="T48" fmla="*/ 752 w 1926"/>
                <a:gd name="T49" fmla="*/ 1553 h 2274"/>
                <a:gd name="T50" fmla="*/ 277 w 1926"/>
                <a:gd name="T51" fmla="*/ 1890 h 2274"/>
                <a:gd name="T52" fmla="*/ 180 w 1926"/>
                <a:gd name="T53" fmla="*/ 1897 h 2274"/>
                <a:gd name="T54" fmla="*/ 90 w 1926"/>
                <a:gd name="T55" fmla="*/ 1863 h 2274"/>
                <a:gd name="T56" fmla="*/ 24 w 1926"/>
                <a:gd name="T57" fmla="*/ 1787 h 2274"/>
                <a:gd name="T58" fmla="*/ 0 w 1926"/>
                <a:gd name="T59" fmla="*/ 1692 h 2274"/>
                <a:gd name="T60" fmla="*/ 21 w 1926"/>
                <a:gd name="T61" fmla="*/ 1600 h 2274"/>
                <a:gd name="T62" fmla="*/ 85 w 1926"/>
                <a:gd name="T63" fmla="*/ 1523 h 2274"/>
                <a:gd name="T64" fmla="*/ 59 w 1926"/>
                <a:gd name="T65" fmla="*/ 729 h 2274"/>
                <a:gd name="T66" fmla="*/ 10 w 1926"/>
                <a:gd name="T67" fmla="*/ 645 h 2274"/>
                <a:gd name="T68" fmla="*/ 3 w 1926"/>
                <a:gd name="T69" fmla="*/ 550 h 2274"/>
                <a:gd name="T70" fmla="*/ 42 w 1926"/>
                <a:gd name="T71" fmla="*/ 458 h 2274"/>
                <a:gd name="T72" fmla="*/ 119 w 1926"/>
                <a:gd name="T73" fmla="*/ 395 h 2274"/>
                <a:gd name="T74" fmla="*/ 213 w 1926"/>
                <a:gd name="T75" fmla="*/ 374 h 2274"/>
                <a:gd name="T76" fmla="*/ 307 w 1926"/>
                <a:gd name="T77" fmla="*/ 398 h 2274"/>
                <a:gd name="T78" fmla="*/ 752 w 1926"/>
                <a:gd name="T79" fmla="*/ 210 h 2274"/>
                <a:gd name="T80" fmla="*/ 781 w 1926"/>
                <a:gd name="T81" fmla="*/ 104 h 2274"/>
                <a:gd name="T82" fmla="*/ 857 w 1926"/>
                <a:gd name="T83" fmla="*/ 29 h 2274"/>
                <a:gd name="T84" fmla="*/ 963 w 1926"/>
                <a:gd name="T85" fmla="*/ 0 h 2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26" h="2274">
                  <a:moveTo>
                    <a:pt x="963" y="0"/>
                  </a:moveTo>
                  <a:lnTo>
                    <a:pt x="1001" y="4"/>
                  </a:lnTo>
                  <a:lnTo>
                    <a:pt x="1037" y="13"/>
                  </a:lnTo>
                  <a:lnTo>
                    <a:pt x="1070" y="29"/>
                  </a:lnTo>
                  <a:lnTo>
                    <a:pt x="1099" y="49"/>
                  </a:lnTo>
                  <a:lnTo>
                    <a:pt x="1125" y="74"/>
                  </a:lnTo>
                  <a:lnTo>
                    <a:pt x="1145" y="104"/>
                  </a:lnTo>
                  <a:lnTo>
                    <a:pt x="1161" y="137"/>
                  </a:lnTo>
                  <a:lnTo>
                    <a:pt x="1170" y="171"/>
                  </a:lnTo>
                  <a:lnTo>
                    <a:pt x="1174" y="210"/>
                  </a:lnTo>
                  <a:lnTo>
                    <a:pt x="1174" y="721"/>
                  </a:lnTo>
                  <a:lnTo>
                    <a:pt x="1590" y="416"/>
                  </a:lnTo>
                  <a:lnTo>
                    <a:pt x="1618" y="398"/>
                  </a:lnTo>
                  <a:lnTo>
                    <a:pt x="1649" y="385"/>
                  </a:lnTo>
                  <a:lnTo>
                    <a:pt x="1681" y="378"/>
                  </a:lnTo>
                  <a:lnTo>
                    <a:pt x="1713" y="374"/>
                  </a:lnTo>
                  <a:lnTo>
                    <a:pt x="1746" y="376"/>
                  </a:lnTo>
                  <a:lnTo>
                    <a:pt x="1777" y="384"/>
                  </a:lnTo>
                  <a:lnTo>
                    <a:pt x="1808" y="395"/>
                  </a:lnTo>
                  <a:lnTo>
                    <a:pt x="1835" y="412"/>
                  </a:lnTo>
                  <a:lnTo>
                    <a:pt x="1862" y="433"/>
                  </a:lnTo>
                  <a:lnTo>
                    <a:pt x="1885" y="458"/>
                  </a:lnTo>
                  <a:lnTo>
                    <a:pt x="1903" y="488"/>
                  </a:lnTo>
                  <a:lnTo>
                    <a:pt x="1916" y="518"/>
                  </a:lnTo>
                  <a:lnTo>
                    <a:pt x="1924" y="550"/>
                  </a:lnTo>
                  <a:lnTo>
                    <a:pt x="1926" y="581"/>
                  </a:lnTo>
                  <a:lnTo>
                    <a:pt x="1924" y="613"/>
                  </a:lnTo>
                  <a:lnTo>
                    <a:pt x="1917" y="645"/>
                  </a:lnTo>
                  <a:lnTo>
                    <a:pt x="1905" y="675"/>
                  </a:lnTo>
                  <a:lnTo>
                    <a:pt x="1888" y="702"/>
                  </a:lnTo>
                  <a:lnTo>
                    <a:pt x="1867" y="729"/>
                  </a:lnTo>
                  <a:lnTo>
                    <a:pt x="1841" y="750"/>
                  </a:lnTo>
                  <a:lnTo>
                    <a:pt x="1316" y="1137"/>
                  </a:lnTo>
                  <a:lnTo>
                    <a:pt x="1841" y="1523"/>
                  </a:lnTo>
                  <a:lnTo>
                    <a:pt x="1867" y="1546"/>
                  </a:lnTo>
                  <a:lnTo>
                    <a:pt x="1888" y="1571"/>
                  </a:lnTo>
                  <a:lnTo>
                    <a:pt x="1905" y="1600"/>
                  </a:lnTo>
                  <a:lnTo>
                    <a:pt x="1917" y="1629"/>
                  </a:lnTo>
                  <a:lnTo>
                    <a:pt x="1924" y="1661"/>
                  </a:lnTo>
                  <a:lnTo>
                    <a:pt x="1926" y="1692"/>
                  </a:lnTo>
                  <a:lnTo>
                    <a:pt x="1924" y="1725"/>
                  </a:lnTo>
                  <a:lnTo>
                    <a:pt x="1916" y="1757"/>
                  </a:lnTo>
                  <a:lnTo>
                    <a:pt x="1903" y="1787"/>
                  </a:lnTo>
                  <a:lnTo>
                    <a:pt x="1885" y="1816"/>
                  </a:lnTo>
                  <a:lnTo>
                    <a:pt x="1862" y="1841"/>
                  </a:lnTo>
                  <a:lnTo>
                    <a:pt x="1836" y="1863"/>
                  </a:lnTo>
                  <a:lnTo>
                    <a:pt x="1808" y="1879"/>
                  </a:lnTo>
                  <a:lnTo>
                    <a:pt x="1778" y="1891"/>
                  </a:lnTo>
                  <a:lnTo>
                    <a:pt x="1747" y="1897"/>
                  </a:lnTo>
                  <a:lnTo>
                    <a:pt x="1715" y="1900"/>
                  </a:lnTo>
                  <a:lnTo>
                    <a:pt x="1682" y="1897"/>
                  </a:lnTo>
                  <a:lnTo>
                    <a:pt x="1649" y="1890"/>
                  </a:lnTo>
                  <a:lnTo>
                    <a:pt x="1618" y="1877"/>
                  </a:lnTo>
                  <a:lnTo>
                    <a:pt x="1589" y="1858"/>
                  </a:lnTo>
                  <a:lnTo>
                    <a:pt x="1174" y="1553"/>
                  </a:lnTo>
                  <a:lnTo>
                    <a:pt x="1174" y="2065"/>
                  </a:lnTo>
                  <a:lnTo>
                    <a:pt x="1170" y="2102"/>
                  </a:lnTo>
                  <a:lnTo>
                    <a:pt x="1161" y="2137"/>
                  </a:lnTo>
                  <a:lnTo>
                    <a:pt x="1145" y="2170"/>
                  </a:lnTo>
                  <a:lnTo>
                    <a:pt x="1124" y="2199"/>
                  </a:lnTo>
                  <a:lnTo>
                    <a:pt x="1098" y="2224"/>
                  </a:lnTo>
                  <a:lnTo>
                    <a:pt x="1070" y="2245"/>
                  </a:lnTo>
                  <a:lnTo>
                    <a:pt x="1037" y="2260"/>
                  </a:lnTo>
                  <a:lnTo>
                    <a:pt x="1000" y="2270"/>
                  </a:lnTo>
                  <a:lnTo>
                    <a:pt x="963" y="2274"/>
                  </a:lnTo>
                  <a:lnTo>
                    <a:pt x="925" y="2270"/>
                  </a:lnTo>
                  <a:lnTo>
                    <a:pt x="889" y="2260"/>
                  </a:lnTo>
                  <a:lnTo>
                    <a:pt x="857" y="2245"/>
                  </a:lnTo>
                  <a:lnTo>
                    <a:pt x="827" y="2224"/>
                  </a:lnTo>
                  <a:lnTo>
                    <a:pt x="802" y="2199"/>
                  </a:lnTo>
                  <a:lnTo>
                    <a:pt x="781" y="2170"/>
                  </a:lnTo>
                  <a:lnTo>
                    <a:pt x="766" y="2137"/>
                  </a:lnTo>
                  <a:lnTo>
                    <a:pt x="756" y="2102"/>
                  </a:lnTo>
                  <a:lnTo>
                    <a:pt x="752" y="2065"/>
                  </a:lnTo>
                  <a:lnTo>
                    <a:pt x="752" y="1553"/>
                  </a:lnTo>
                  <a:lnTo>
                    <a:pt x="337" y="1858"/>
                  </a:lnTo>
                  <a:lnTo>
                    <a:pt x="307" y="1877"/>
                  </a:lnTo>
                  <a:lnTo>
                    <a:pt x="277" y="1890"/>
                  </a:lnTo>
                  <a:lnTo>
                    <a:pt x="245" y="1897"/>
                  </a:lnTo>
                  <a:lnTo>
                    <a:pt x="212" y="1900"/>
                  </a:lnTo>
                  <a:lnTo>
                    <a:pt x="180" y="1897"/>
                  </a:lnTo>
                  <a:lnTo>
                    <a:pt x="148" y="1891"/>
                  </a:lnTo>
                  <a:lnTo>
                    <a:pt x="118" y="1879"/>
                  </a:lnTo>
                  <a:lnTo>
                    <a:pt x="90" y="1863"/>
                  </a:lnTo>
                  <a:lnTo>
                    <a:pt x="65" y="1841"/>
                  </a:lnTo>
                  <a:lnTo>
                    <a:pt x="42" y="1816"/>
                  </a:lnTo>
                  <a:lnTo>
                    <a:pt x="24" y="1787"/>
                  </a:lnTo>
                  <a:lnTo>
                    <a:pt x="11" y="1757"/>
                  </a:lnTo>
                  <a:lnTo>
                    <a:pt x="3" y="1725"/>
                  </a:lnTo>
                  <a:lnTo>
                    <a:pt x="0" y="1692"/>
                  </a:lnTo>
                  <a:lnTo>
                    <a:pt x="2" y="1661"/>
                  </a:lnTo>
                  <a:lnTo>
                    <a:pt x="10" y="1629"/>
                  </a:lnTo>
                  <a:lnTo>
                    <a:pt x="21" y="1600"/>
                  </a:lnTo>
                  <a:lnTo>
                    <a:pt x="37" y="1571"/>
                  </a:lnTo>
                  <a:lnTo>
                    <a:pt x="59" y="1546"/>
                  </a:lnTo>
                  <a:lnTo>
                    <a:pt x="85" y="1523"/>
                  </a:lnTo>
                  <a:lnTo>
                    <a:pt x="609" y="1137"/>
                  </a:lnTo>
                  <a:lnTo>
                    <a:pt x="85" y="750"/>
                  </a:lnTo>
                  <a:lnTo>
                    <a:pt x="59" y="729"/>
                  </a:lnTo>
                  <a:lnTo>
                    <a:pt x="37" y="702"/>
                  </a:lnTo>
                  <a:lnTo>
                    <a:pt x="21" y="675"/>
                  </a:lnTo>
                  <a:lnTo>
                    <a:pt x="10" y="645"/>
                  </a:lnTo>
                  <a:lnTo>
                    <a:pt x="2" y="613"/>
                  </a:lnTo>
                  <a:lnTo>
                    <a:pt x="0" y="581"/>
                  </a:lnTo>
                  <a:lnTo>
                    <a:pt x="3" y="550"/>
                  </a:lnTo>
                  <a:lnTo>
                    <a:pt x="11" y="518"/>
                  </a:lnTo>
                  <a:lnTo>
                    <a:pt x="24" y="488"/>
                  </a:lnTo>
                  <a:lnTo>
                    <a:pt x="42" y="458"/>
                  </a:lnTo>
                  <a:lnTo>
                    <a:pt x="65" y="433"/>
                  </a:lnTo>
                  <a:lnTo>
                    <a:pt x="90" y="412"/>
                  </a:lnTo>
                  <a:lnTo>
                    <a:pt x="119" y="395"/>
                  </a:lnTo>
                  <a:lnTo>
                    <a:pt x="149" y="384"/>
                  </a:lnTo>
                  <a:lnTo>
                    <a:pt x="181" y="376"/>
                  </a:lnTo>
                  <a:lnTo>
                    <a:pt x="213" y="374"/>
                  </a:lnTo>
                  <a:lnTo>
                    <a:pt x="246" y="378"/>
                  </a:lnTo>
                  <a:lnTo>
                    <a:pt x="277" y="385"/>
                  </a:lnTo>
                  <a:lnTo>
                    <a:pt x="307" y="398"/>
                  </a:lnTo>
                  <a:lnTo>
                    <a:pt x="337" y="416"/>
                  </a:lnTo>
                  <a:lnTo>
                    <a:pt x="752" y="721"/>
                  </a:lnTo>
                  <a:lnTo>
                    <a:pt x="752" y="210"/>
                  </a:lnTo>
                  <a:lnTo>
                    <a:pt x="756" y="171"/>
                  </a:lnTo>
                  <a:lnTo>
                    <a:pt x="766" y="137"/>
                  </a:lnTo>
                  <a:lnTo>
                    <a:pt x="781" y="104"/>
                  </a:lnTo>
                  <a:lnTo>
                    <a:pt x="802" y="74"/>
                  </a:lnTo>
                  <a:lnTo>
                    <a:pt x="827" y="49"/>
                  </a:lnTo>
                  <a:lnTo>
                    <a:pt x="857" y="29"/>
                  </a:lnTo>
                  <a:lnTo>
                    <a:pt x="889" y="13"/>
                  </a:lnTo>
                  <a:lnTo>
                    <a:pt x="925" y="4"/>
                  </a:lnTo>
                  <a:lnTo>
                    <a:pt x="9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3" name="Freeform 104"/>
            <p:cNvSpPr>
              <a:spLocks noEditPoints="1"/>
            </p:cNvSpPr>
            <p:nvPr/>
          </p:nvSpPr>
          <p:spPr bwMode="auto">
            <a:xfrm>
              <a:off x="3090787" y="7014596"/>
              <a:ext cx="883603" cy="874456"/>
            </a:xfrm>
            <a:custGeom>
              <a:avLst/>
              <a:gdLst>
                <a:gd name="T0" fmla="*/ 1406 w 3381"/>
                <a:gd name="T1" fmla="*/ 304 h 3346"/>
                <a:gd name="T2" fmla="*/ 1057 w 3381"/>
                <a:gd name="T3" fmla="*/ 424 h 3346"/>
                <a:gd name="T4" fmla="*/ 758 w 3381"/>
                <a:gd name="T5" fmla="*/ 625 h 3346"/>
                <a:gd name="T6" fmla="*/ 520 w 3381"/>
                <a:gd name="T7" fmla="*/ 893 h 3346"/>
                <a:gd name="T8" fmla="*/ 356 w 3381"/>
                <a:gd name="T9" fmla="*/ 1214 h 3346"/>
                <a:gd name="T10" fmla="*/ 282 w 3381"/>
                <a:gd name="T11" fmla="*/ 1578 h 3346"/>
                <a:gd name="T12" fmla="*/ 307 w 3381"/>
                <a:gd name="T13" fmla="*/ 1955 h 3346"/>
                <a:gd name="T14" fmla="*/ 427 w 3381"/>
                <a:gd name="T15" fmla="*/ 2299 h 3346"/>
                <a:gd name="T16" fmla="*/ 630 w 3381"/>
                <a:gd name="T17" fmla="*/ 2596 h 3346"/>
                <a:gd name="T18" fmla="*/ 901 w 3381"/>
                <a:gd name="T19" fmla="*/ 2831 h 3346"/>
                <a:gd name="T20" fmla="*/ 1227 w 3381"/>
                <a:gd name="T21" fmla="*/ 2993 h 3346"/>
                <a:gd name="T22" fmla="*/ 1594 w 3381"/>
                <a:gd name="T23" fmla="*/ 3067 h 3346"/>
                <a:gd name="T24" fmla="*/ 1974 w 3381"/>
                <a:gd name="T25" fmla="*/ 3042 h 3346"/>
                <a:gd name="T26" fmla="*/ 2322 w 3381"/>
                <a:gd name="T27" fmla="*/ 2923 h 3346"/>
                <a:gd name="T28" fmla="*/ 2622 w 3381"/>
                <a:gd name="T29" fmla="*/ 2722 h 3346"/>
                <a:gd name="T30" fmla="*/ 2861 w 3381"/>
                <a:gd name="T31" fmla="*/ 2454 h 3346"/>
                <a:gd name="T32" fmla="*/ 3024 w 3381"/>
                <a:gd name="T33" fmla="*/ 2131 h 3346"/>
                <a:gd name="T34" fmla="*/ 3099 w 3381"/>
                <a:gd name="T35" fmla="*/ 1768 h 3346"/>
                <a:gd name="T36" fmla="*/ 3074 w 3381"/>
                <a:gd name="T37" fmla="*/ 1392 h 3346"/>
                <a:gd name="T38" fmla="*/ 2952 w 3381"/>
                <a:gd name="T39" fmla="*/ 1048 h 3346"/>
                <a:gd name="T40" fmla="*/ 2750 w 3381"/>
                <a:gd name="T41" fmla="*/ 751 h 3346"/>
                <a:gd name="T42" fmla="*/ 2479 w 3381"/>
                <a:gd name="T43" fmla="*/ 514 h 3346"/>
                <a:gd name="T44" fmla="*/ 2154 w 3381"/>
                <a:gd name="T45" fmla="*/ 353 h 3346"/>
                <a:gd name="T46" fmla="*/ 1787 w 3381"/>
                <a:gd name="T47" fmla="*/ 279 h 3346"/>
                <a:gd name="T48" fmla="*/ 1902 w 3381"/>
                <a:gd name="T49" fmla="*/ 13 h 3346"/>
                <a:gd name="T50" fmla="*/ 2301 w 3381"/>
                <a:gd name="T51" fmla="*/ 113 h 3346"/>
                <a:gd name="T52" fmla="*/ 2656 w 3381"/>
                <a:gd name="T53" fmla="*/ 300 h 3346"/>
                <a:gd name="T54" fmla="*/ 2953 w 3381"/>
                <a:gd name="T55" fmla="*/ 562 h 3346"/>
                <a:gd name="T56" fmla="*/ 3183 w 3381"/>
                <a:gd name="T57" fmla="*/ 887 h 3346"/>
                <a:gd name="T58" fmla="*/ 3329 w 3381"/>
                <a:gd name="T59" fmla="*/ 1261 h 3346"/>
                <a:gd name="T60" fmla="*/ 3381 w 3381"/>
                <a:gd name="T61" fmla="*/ 1673 h 3346"/>
                <a:gd name="T62" fmla="*/ 3329 w 3381"/>
                <a:gd name="T63" fmla="*/ 2086 h 3346"/>
                <a:gd name="T64" fmla="*/ 3183 w 3381"/>
                <a:gd name="T65" fmla="*/ 2460 h 3346"/>
                <a:gd name="T66" fmla="*/ 2953 w 3381"/>
                <a:gd name="T67" fmla="*/ 2784 h 3346"/>
                <a:gd name="T68" fmla="*/ 2656 w 3381"/>
                <a:gd name="T69" fmla="*/ 3046 h 3346"/>
                <a:gd name="T70" fmla="*/ 2301 w 3381"/>
                <a:gd name="T71" fmla="*/ 3234 h 3346"/>
                <a:gd name="T72" fmla="*/ 1902 w 3381"/>
                <a:gd name="T73" fmla="*/ 3333 h 3346"/>
                <a:gd name="T74" fmla="*/ 1478 w 3381"/>
                <a:gd name="T75" fmla="*/ 3333 h 3346"/>
                <a:gd name="T76" fmla="*/ 1080 w 3381"/>
                <a:gd name="T77" fmla="*/ 3234 h 3346"/>
                <a:gd name="T78" fmla="*/ 725 w 3381"/>
                <a:gd name="T79" fmla="*/ 3046 h 3346"/>
                <a:gd name="T80" fmla="*/ 426 w 3381"/>
                <a:gd name="T81" fmla="*/ 2784 h 3346"/>
                <a:gd name="T82" fmla="*/ 198 w 3381"/>
                <a:gd name="T83" fmla="*/ 2460 h 3346"/>
                <a:gd name="T84" fmla="*/ 52 w 3381"/>
                <a:gd name="T85" fmla="*/ 2086 h 3346"/>
                <a:gd name="T86" fmla="*/ 0 w 3381"/>
                <a:gd name="T87" fmla="*/ 1673 h 3346"/>
                <a:gd name="T88" fmla="*/ 52 w 3381"/>
                <a:gd name="T89" fmla="*/ 1261 h 3346"/>
                <a:gd name="T90" fmla="*/ 198 w 3381"/>
                <a:gd name="T91" fmla="*/ 887 h 3346"/>
                <a:gd name="T92" fmla="*/ 426 w 3381"/>
                <a:gd name="T93" fmla="*/ 562 h 3346"/>
                <a:gd name="T94" fmla="*/ 725 w 3381"/>
                <a:gd name="T95" fmla="*/ 300 h 3346"/>
                <a:gd name="T96" fmla="*/ 1080 w 3381"/>
                <a:gd name="T97" fmla="*/ 113 h 3346"/>
                <a:gd name="T98" fmla="*/ 1478 w 3381"/>
                <a:gd name="T99" fmla="*/ 13 h 3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81" h="3346">
                  <a:moveTo>
                    <a:pt x="1690" y="276"/>
                  </a:moveTo>
                  <a:lnTo>
                    <a:pt x="1594" y="279"/>
                  </a:lnTo>
                  <a:lnTo>
                    <a:pt x="1498" y="289"/>
                  </a:lnTo>
                  <a:lnTo>
                    <a:pt x="1406" y="304"/>
                  </a:lnTo>
                  <a:lnTo>
                    <a:pt x="1315" y="326"/>
                  </a:lnTo>
                  <a:lnTo>
                    <a:pt x="1227" y="353"/>
                  </a:lnTo>
                  <a:lnTo>
                    <a:pt x="1141" y="386"/>
                  </a:lnTo>
                  <a:lnTo>
                    <a:pt x="1057" y="424"/>
                  </a:lnTo>
                  <a:lnTo>
                    <a:pt x="978" y="466"/>
                  </a:lnTo>
                  <a:lnTo>
                    <a:pt x="901" y="514"/>
                  </a:lnTo>
                  <a:lnTo>
                    <a:pt x="828" y="567"/>
                  </a:lnTo>
                  <a:lnTo>
                    <a:pt x="758" y="625"/>
                  </a:lnTo>
                  <a:lnTo>
                    <a:pt x="692" y="686"/>
                  </a:lnTo>
                  <a:lnTo>
                    <a:pt x="630" y="751"/>
                  </a:lnTo>
                  <a:lnTo>
                    <a:pt x="573" y="820"/>
                  </a:lnTo>
                  <a:lnTo>
                    <a:pt x="520" y="893"/>
                  </a:lnTo>
                  <a:lnTo>
                    <a:pt x="471" y="968"/>
                  </a:lnTo>
                  <a:lnTo>
                    <a:pt x="427" y="1048"/>
                  </a:lnTo>
                  <a:lnTo>
                    <a:pt x="389" y="1129"/>
                  </a:lnTo>
                  <a:lnTo>
                    <a:pt x="356" y="1214"/>
                  </a:lnTo>
                  <a:lnTo>
                    <a:pt x="328" y="1302"/>
                  </a:lnTo>
                  <a:lnTo>
                    <a:pt x="307" y="1392"/>
                  </a:lnTo>
                  <a:lnTo>
                    <a:pt x="291" y="1484"/>
                  </a:lnTo>
                  <a:lnTo>
                    <a:pt x="282" y="1578"/>
                  </a:lnTo>
                  <a:lnTo>
                    <a:pt x="279" y="1673"/>
                  </a:lnTo>
                  <a:lnTo>
                    <a:pt x="282" y="1768"/>
                  </a:lnTo>
                  <a:lnTo>
                    <a:pt x="291" y="1863"/>
                  </a:lnTo>
                  <a:lnTo>
                    <a:pt x="307" y="1955"/>
                  </a:lnTo>
                  <a:lnTo>
                    <a:pt x="328" y="2044"/>
                  </a:lnTo>
                  <a:lnTo>
                    <a:pt x="356" y="2131"/>
                  </a:lnTo>
                  <a:lnTo>
                    <a:pt x="389" y="2216"/>
                  </a:lnTo>
                  <a:lnTo>
                    <a:pt x="427" y="2299"/>
                  </a:lnTo>
                  <a:lnTo>
                    <a:pt x="471" y="2378"/>
                  </a:lnTo>
                  <a:lnTo>
                    <a:pt x="520" y="2454"/>
                  </a:lnTo>
                  <a:lnTo>
                    <a:pt x="573" y="2526"/>
                  </a:lnTo>
                  <a:lnTo>
                    <a:pt x="630" y="2596"/>
                  </a:lnTo>
                  <a:lnTo>
                    <a:pt x="692" y="2661"/>
                  </a:lnTo>
                  <a:lnTo>
                    <a:pt x="758" y="2722"/>
                  </a:lnTo>
                  <a:lnTo>
                    <a:pt x="828" y="2779"/>
                  </a:lnTo>
                  <a:lnTo>
                    <a:pt x="901" y="2831"/>
                  </a:lnTo>
                  <a:lnTo>
                    <a:pt x="978" y="2879"/>
                  </a:lnTo>
                  <a:lnTo>
                    <a:pt x="1057" y="2923"/>
                  </a:lnTo>
                  <a:lnTo>
                    <a:pt x="1141" y="2960"/>
                  </a:lnTo>
                  <a:lnTo>
                    <a:pt x="1227" y="2993"/>
                  </a:lnTo>
                  <a:lnTo>
                    <a:pt x="1315" y="3020"/>
                  </a:lnTo>
                  <a:lnTo>
                    <a:pt x="1406" y="3042"/>
                  </a:lnTo>
                  <a:lnTo>
                    <a:pt x="1498" y="3058"/>
                  </a:lnTo>
                  <a:lnTo>
                    <a:pt x="1594" y="3067"/>
                  </a:lnTo>
                  <a:lnTo>
                    <a:pt x="1690" y="3070"/>
                  </a:lnTo>
                  <a:lnTo>
                    <a:pt x="1787" y="3067"/>
                  </a:lnTo>
                  <a:lnTo>
                    <a:pt x="1882" y="3058"/>
                  </a:lnTo>
                  <a:lnTo>
                    <a:pt x="1974" y="3042"/>
                  </a:lnTo>
                  <a:lnTo>
                    <a:pt x="2066" y="3020"/>
                  </a:lnTo>
                  <a:lnTo>
                    <a:pt x="2154" y="2993"/>
                  </a:lnTo>
                  <a:lnTo>
                    <a:pt x="2240" y="2960"/>
                  </a:lnTo>
                  <a:lnTo>
                    <a:pt x="2322" y="2923"/>
                  </a:lnTo>
                  <a:lnTo>
                    <a:pt x="2403" y="2879"/>
                  </a:lnTo>
                  <a:lnTo>
                    <a:pt x="2479" y="2831"/>
                  </a:lnTo>
                  <a:lnTo>
                    <a:pt x="2552" y="2779"/>
                  </a:lnTo>
                  <a:lnTo>
                    <a:pt x="2622" y="2722"/>
                  </a:lnTo>
                  <a:lnTo>
                    <a:pt x="2688" y="2661"/>
                  </a:lnTo>
                  <a:lnTo>
                    <a:pt x="2750" y="2596"/>
                  </a:lnTo>
                  <a:lnTo>
                    <a:pt x="2808" y="2526"/>
                  </a:lnTo>
                  <a:lnTo>
                    <a:pt x="2861" y="2454"/>
                  </a:lnTo>
                  <a:lnTo>
                    <a:pt x="2909" y="2378"/>
                  </a:lnTo>
                  <a:lnTo>
                    <a:pt x="2952" y="2299"/>
                  </a:lnTo>
                  <a:lnTo>
                    <a:pt x="2991" y="2216"/>
                  </a:lnTo>
                  <a:lnTo>
                    <a:pt x="3024" y="2131"/>
                  </a:lnTo>
                  <a:lnTo>
                    <a:pt x="3052" y="2044"/>
                  </a:lnTo>
                  <a:lnTo>
                    <a:pt x="3074" y="1955"/>
                  </a:lnTo>
                  <a:lnTo>
                    <a:pt x="3089" y="1863"/>
                  </a:lnTo>
                  <a:lnTo>
                    <a:pt x="3099" y="1768"/>
                  </a:lnTo>
                  <a:lnTo>
                    <a:pt x="3102" y="1673"/>
                  </a:lnTo>
                  <a:lnTo>
                    <a:pt x="3099" y="1578"/>
                  </a:lnTo>
                  <a:lnTo>
                    <a:pt x="3089" y="1484"/>
                  </a:lnTo>
                  <a:lnTo>
                    <a:pt x="3074" y="1392"/>
                  </a:lnTo>
                  <a:lnTo>
                    <a:pt x="3052" y="1302"/>
                  </a:lnTo>
                  <a:lnTo>
                    <a:pt x="3024" y="1214"/>
                  </a:lnTo>
                  <a:lnTo>
                    <a:pt x="2991" y="1129"/>
                  </a:lnTo>
                  <a:lnTo>
                    <a:pt x="2952" y="1048"/>
                  </a:lnTo>
                  <a:lnTo>
                    <a:pt x="2909" y="968"/>
                  </a:lnTo>
                  <a:lnTo>
                    <a:pt x="2861" y="893"/>
                  </a:lnTo>
                  <a:lnTo>
                    <a:pt x="2808" y="820"/>
                  </a:lnTo>
                  <a:lnTo>
                    <a:pt x="2750" y="751"/>
                  </a:lnTo>
                  <a:lnTo>
                    <a:pt x="2688" y="686"/>
                  </a:lnTo>
                  <a:lnTo>
                    <a:pt x="2622" y="625"/>
                  </a:lnTo>
                  <a:lnTo>
                    <a:pt x="2552" y="567"/>
                  </a:lnTo>
                  <a:lnTo>
                    <a:pt x="2479" y="514"/>
                  </a:lnTo>
                  <a:lnTo>
                    <a:pt x="2403" y="466"/>
                  </a:lnTo>
                  <a:lnTo>
                    <a:pt x="2322" y="424"/>
                  </a:lnTo>
                  <a:lnTo>
                    <a:pt x="2240" y="386"/>
                  </a:lnTo>
                  <a:lnTo>
                    <a:pt x="2154" y="353"/>
                  </a:lnTo>
                  <a:lnTo>
                    <a:pt x="2066" y="326"/>
                  </a:lnTo>
                  <a:lnTo>
                    <a:pt x="1974" y="304"/>
                  </a:lnTo>
                  <a:lnTo>
                    <a:pt x="1882" y="289"/>
                  </a:lnTo>
                  <a:lnTo>
                    <a:pt x="1787" y="279"/>
                  </a:lnTo>
                  <a:lnTo>
                    <a:pt x="1690" y="276"/>
                  </a:lnTo>
                  <a:close/>
                  <a:moveTo>
                    <a:pt x="1690" y="0"/>
                  </a:moveTo>
                  <a:lnTo>
                    <a:pt x="1797" y="3"/>
                  </a:lnTo>
                  <a:lnTo>
                    <a:pt x="1902" y="13"/>
                  </a:lnTo>
                  <a:lnTo>
                    <a:pt x="2005" y="29"/>
                  </a:lnTo>
                  <a:lnTo>
                    <a:pt x="2106" y="51"/>
                  </a:lnTo>
                  <a:lnTo>
                    <a:pt x="2204" y="79"/>
                  </a:lnTo>
                  <a:lnTo>
                    <a:pt x="2301" y="113"/>
                  </a:lnTo>
                  <a:lnTo>
                    <a:pt x="2394" y="152"/>
                  </a:lnTo>
                  <a:lnTo>
                    <a:pt x="2484" y="196"/>
                  </a:lnTo>
                  <a:lnTo>
                    <a:pt x="2572" y="246"/>
                  </a:lnTo>
                  <a:lnTo>
                    <a:pt x="2656" y="300"/>
                  </a:lnTo>
                  <a:lnTo>
                    <a:pt x="2736" y="359"/>
                  </a:lnTo>
                  <a:lnTo>
                    <a:pt x="2812" y="423"/>
                  </a:lnTo>
                  <a:lnTo>
                    <a:pt x="2885" y="490"/>
                  </a:lnTo>
                  <a:lnTo>
                    <a:pt x="2953" y="562"/>
                  </a:lnTo>
                  <a:lnTo>
                    <a:pt x="3017" y="638"/>
                  </a:lnTo>
                  <a:lnTo>
                    <a:pt x="3078" y="717"/>
                  </a:lnTo>
                  <a:lnTo>
                    <a:pt x="3132" y="800"/>
                  </a:lnTo>
                  <a:lnTo>
                    <a:pt x="3183" y="887"/>
                  </a:lnTo>
                  <a:lnTo>
                    <a:pt x="3227" y="977"/>
                  </a:lnTo>
                  <a:lnTo>
                    <a:pt x="3266" y="1068"/>
                  </a:lnTo>
                  <a:lnTo>
                    <a:pt x="3300" y="1164"/>
                  </a:lnTo>
                  <a:lnTo>
                    <a:pt x="3329" y="1261"/>
                  </a:lnTo>
                  <a:lnTo>
                    <a:pt x="3351" y="1362"/>
                  </a:lnTo>
                  <a:lnTo>
                    <a:pt x="3368" y="1463"/>
                  </a:lnTo>
                  <a:lnTo>
                    <a:pt x="3377" y="1568"/>
                  </a:lnTo>
                  <a:lnTo>
                    <a:pt x="3381" y="1673"/>
                  </a:lnTo>
                  <a:lnTo>
                    <a:pt x="3377" y="1779"/>
                  </a:lnTo>
                  <a:lnTo>
                    <a:pt x="3368" y="1883"/>
                  </a:lnTo>
                  <a:lnTo>
                    <a:pt x="3351" y="1985"/>
                  </a:lnTo>
                  <a:lnTo>
                    <a:pt x="3329" y="2086"/>
                  </a:lnTo>
                  <a:lnTo>
                    <a:pt x="3300" y="2183"/>
                  </a:lnTo>
                  <a:lnTo>
                    <a:pt x="3266" y="2277"/>
                  </a:lnTo>
                  <a:lnTo>
                    <a:pt x="3227" y="2370"/>
                  </a:lnTo>
                  <a:lnTo>
                    <a:pt x="3183" y="2460"/>
                  </a:lnTo>
                  <a:lnTo>
                    <a:pt x="3132" y="2546"/>
                  </a:lnTo>
                  <a:lnTo>
                    <a:pt x="3078" y="2629"/>
                  </a:lnTo>
                  <a:lnTo>
                    <a:pt x="3017" y="2708"/>
                  </a:lnTo>
                  <a:lnTo>
                    <a:pt x="2953" y="2784"/>
                  </a:lnTo>
                  <a:lnTo>
                    <a:pt x="2885" y="2856"/>
                  </a:lnTo>
                  <a:lnTo>
                    <a:pt x="2812" y="2924"/>
                  </a:lnTo>
                  <a:lnTo>
                    <a:pt x="2736" y="2987"/>
                  </a:lnTo>
                  <a:lnTo>
                    <a:pt x="2656" y="3046"/>
                  </a:lnTo>
                  <a:lnTo>
                    <a:pt x="2572" y="3101"/>
                  </a:lnTo>
                  <a:lnTo>
                    <a:pt x="2484" y="3150"/>
                  </a:lnTo>
                  <a:lnTo>
                    <a:pt x="2394" y="3194"/>
                  </a:lnTo>
                  <a:lnTo>
                    <a:pt x="2301" y="3234"/>
                  </a:lnTo>
                  <a:lnTo>
                    <a:pt x="2204" y="3266"/>
                  </a:lnTo>
                  <a:lnTo>
                    <a:pt x="2106" y="3295"/>
                  </a:lnTo>
                  <a:lnTo>
                    <a:pt x="2005" y="3317"/>
                  </a:lnTo>
                  <a:lnTo>
                    <a:pt x="1902" y="3333"/>
                  </a:lnTo>
                  <a:lnTo>
                    <a:pt x="1797" y="3343"/>
                  </a:lnTo>
                  <a:lnTo>
                    <a:pt x="1690" y="3346"/>
                  </a:lnTo>
                  <a:lnTo>
                    <a:pt x="1583" y="3343"/>
                  </a:lnTo>
                  <a:lnTo>
                    <a:pt x="1478" y="3333"/>
                  </a:lnTo>
                  <a:lnTo>
                    <a:pt x="1375" y="3317"/>
                  </a:lnTo>
                  <a:lnTo>
                    <a:pt x="1273" y="3295"/>
                  </a:lnTo>
                  <a:lnTo>
                    <a:pt x="1175" y="3266"/>
                  </a:lnTo>
                  <a:lnTo>
                    <a:pt x="1080" y="3234"/>
                  </a:lnTo>
                  <a:lnTo>
                    <a:pt x="986" y="3194"/>
                  </a:lnTo>
                  <a:lnTo>
                    <a:pt x="896" y="3150"/>
                  </a:lnTo>
                  <a:lnTo>
                    <a:pt x="809" y="3101"/>
                  </a:lnTo>
                  <a:lnTo>
                    <a:pt x="725" y="3046"/>
                  </a:lnTo>
                  <a:lnTo>
                    <a:pt x="644" y="2987"/>
                  </a:lnTo>
                  <a:lnTo>
                    <a:pt x="567" y="2924"/>
                  </a:lnTo>
                  <a:lnTo>
                    <a:pt x="495" y="2856"/>
                  </a:lnTo>
                  <a:lnTo>
                    <a:pt x="426" y="2784"/>
                  </a:lnTo>
                  <a:lnTo>
                    <a:pt x="362" y="2708"/>
                  </a:lnTo>
                  <a:lnTo>
                    <a:pt x="303" y="2629"/>
                  </a:lnTo>
                  <a:lnTo>
                    <a:pt x="248" y="2546"/>
                  </a:lnTo>
                  <a:lnTo>
                    <a:pt x="198" y="2460"/>
                  </a:lnTo>
                  <a:lnTo>
                    <a:pt x="153" y="2370"/>
                  </a:lnTo>
                  <a:lnTo>
                    <a:pt x="113" y="2277"/>
                  </a:lnTo>
                  <a:lnTo>
                    <a:pt x="80" y="2183"/>
                  </a:lnTo>
                  <a:lnTo>
                    <a:pt x="52" y="2086"/>
                  </a:lnTo>
                  <a:lnTo>
                    <a:pt x="30" y="1985"/>
                  </a:lnTo>
                  <a:lnTo>
                    <a:pt x="13" y="1883"/>
                  </a:lnTo>
                  <a:lnTo>
                    <a:pt x="3" y="1779"/>
                  </a:lnTo>
                  <a:lnTo>
                    <a:pt x="0" y="1673"/>
                  </a:lnTo>
                  <a:lnTo>
                    <a:pt x="3" y="1568"/>
                  </a:lnTo>
                  <a:lnTo>
                    <a:pt x="13" y="1463"/>
                  </a:lnTo>
                  <a:lnTo>
                    <a:pt x="30" y="1362"/>
                  </a:lnTo>
                  <a:lnTo>
                    <a:pt x="52" y="1261"/>
                  </a:lnTo>
                  <a:lnTo>
                    <a:pt x="80" y="1164"/>
                  </a:lnTo>
                  <a:lnTo>
                    <a:pt x="113" y="1068"/>
                  </a:lnTo>
                  <a:lnTo>
                    <a:pt x="153" y="977"/>
                  </a:lnTo>
                  <a:lnTo>
                    <a:pt x="198" y="887"/>
                  </a:lnTo>
                  <a:lnTo>
                    <a:pt x="248" y="800"/>
                  </a:lnTo>
                  <a:lnTo>
                    <a:pt x="303" y="717"/>
                  </a:lnTo>
                  <a:lnTo>
                    <a:pt x="362" y="638"/>
                  </a:lnTo>
                  <a:lnTo>
                    <a:pt x="426" y="562"/>
                  </a:lnTo>
                  <a:lnTo>
                    <a:pt x="495" y="490"/>
                  </a:lnTo>
                  <a:lnTo>
                    <a:pt x="567" y="423"/>
                  </a:lnTo>
                  <a:lnTo>
                    <a:pt x="644" y="359"/>
                  </a:lnTo>
                  <a:lnTo>
                    <a:pt x="725" y="300"/>
                  </a:lnTo>
                  <a:lnTo>
                    <a:pt x="809" y="246"/>
                  </a:lnTo>
                  <a:lnTo>
                    <a:pt x="896" y="196"/>
                  </a:lnTo>
                  <a:lnTo>
                    <a:pt x="986" y="152"/>
                  </a:lnTo>
                  <a:lnTo>
                    <a:pt x="1080" y="113"/>
                  </a:lnTo>
                  <a:lnTo>
                    <a:pt x="1175" y="79"/>
                  </a:lnTo>
                  <a:lnTo>
                    <a:pt x="1273" y="51"/>
                  </a:lnTo>
                  <a:lnTo>
                    <a:pt x="1375" y="29"/>
                  </a:lnTo>
                  <a:lnTo>
                    <a:pt x="1478" y="13"/>
                  </a:lnTo>
                  <a:lnTo>
                    <a:pt x="1583" y="3"/>
                  </a:lnTo>
                  <a:lnTo>
                    <a:pt x="16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09" name="Freeform 180"/>
          <p:cNvSpPr>
            <a:spLocks noEditPoints="1"/>
          </p:cNvSpPr>
          <p:nvPr/>
        </p:nvSpPr>
        <p:spPr bwMode="auto">
          <a:xfrm>
            <a:off x="5300728" y="1206759"/>
            <a:ext cx="198792" cy="194255"/>
          </a:xfrm>
          <a:custGeom>
            <a:avLst/>
            <a:gdLst>
              <a:gd name="T0" fmla="*/ 453 w 3376"/>
              <a:gd name="T1" fmla="*/ 2499 h 3293"/>
              <a:gd name="T2" fmla="*/ 1735 w 3376"/>
              <a:gd name="T3" fmla="*/ 2499 h 3293"/>
              <a:gd name="T4" fmla="*/ 1678 w 3376"/>
              <a:gd name="T5" fmla="*/ 2731 h 3293"/>
              <a:gd name="T6" fmla="*/ 453 w 3376"/>
              <a:gd name="T7" fmla="*/ 2731 h 3293"/>
              <a:gd name="T8" fmla="*/ 453 w 3376"/>
              <a:gd name="T9" fmla="*/ 2499 h 3293"/>
              <a:gd name="T10" fmla="*/ 1902 w 3376"/>
              <a:gd name="T11" fmla="*/ 2288 h 3293"/>
              <a:gd name="T12" fmla="*/ 2111 w 3376"/>
              <a:gd name="T13" fmla="*/ 2497 h 3293"/>
              <a:gd name="T14" fmla="*/ 1832 w 3376"/>
              <a:gd name="T15" fmla="*/ 2567 h 3293"/>
              <a:gd name="T16" fmla="*/ 1902 w 3376"/>
              <a:gd name="T17" fmla="*/ 2288 h 3293"/>
              <a:gd name="T18" fmla="*/ 453 w 3376"/>
              <a:gd name="T19" fmla="*/ 2021 h 3293"/>
              <a:gd name="T20" fmla="*/ 1855 w 3376"/>
              <a:gd name="T21" fmla="*/ 2021 h 3293"/>
              <a:gd name="T22" fmla="*/ 1797 w 3376"/>
              <a:gd name="T23" fmla="*/ 2252 h 3293"/>
              <a:gd name="T24" fmla="*/ 453 w 3376"/>
              <a:gd name="T25" fmla="*/ 2252 h 3293"/>
              <a:gd name="T26" fmla="*/ 453 w 3376"/>
              <a:gd name="T27" fmla="*/ 2021 h 3293"/>
              <a:gd name="T28" fmla="*/ 453 w 3376"/>
              <a:gd name="T29" fmla="*/ 1562 h 3293"/>
              <a:gd name="T30" fmla="*/ 2197 w 3376"/>
              <a:gd name="T31" fmla="*/ 1562 h 3293"/>
              <a:gd name="T32" fmla="*/ 2197 w 3376"/>
              <a:gd name="T33" fmla="*/ 1593 h 3293"/>
              <a:gd name="T34" fmla="*/ 1996 w 3376"/>
              <a:gd name="T35" fmla="*/ 1794 h 3293"/>
              <a:gd name="T36" fmla="*/ 453 w 3376"/>
              <a:gd name="T37" fmla="*/ 1794 h 3293"/>
              <a:gd name="T38" fmla="*/ 453 w 3376"/>
              <a:gd name="T39" fmla="*/ 1562 h 3293"/>
              <a:gd name="T40" fmla="*/ 2924 w 3376"/>
              <a:gd name="T41" fmla="*/ 1023 h 3293"/>
              <a:gd name="T42" fmla="*/ 3376 w 3376"/>
              <a:gd name="T43" fmla="*/ 1474 h 3293"/>
              <a:gd name="T44" fmla="*/ 2436 w 3376"/>
              <a:gd name="T45" fmla="*/ 2415 h 3293"/>
              <a:gd name="T46" fmla="*/ 1983 w 3376"/>
              <a:gd name="T47" fmla="*/ 1962 h 3293"/>
              <a:gd name="T48" fmla="*/ 2924 w 3376"/>
              <a:gd name="T49" fmla="*/ 1023 h 3293"/>
              <a:gd name="T50" fmla="*/ 777 w 3376"/>
              <a:gd name="T51" fmla="*/ 379 h 3293"/>
              <a:gd name="T52" fmla="*/ 400 w 3376"/>
              <a:gd name="T53" fmla="*/ 778 h 3293"/>
              <a:gd name="T54" fmla="*/ 777 w 3376"/>
              <a:gd name="T55" fmla="*/ 778 h 3293"/>
              <a:gd name="T56" fmla="*/ 777 w 3376"/>
              <a:gd name="T57" fmla="*/ 379 h 3293"/>
              <a:gd name="T58" fmla="*/ 853 w 3376"/>
              <a:gd name="T59" fmla="*/ 0 h 3293"/>
              <a:gd name="T60" fmla="*/ 2662 w 3376"/>
              <a:gd name="T61" fmla="*/ 0 h 3293"/>
              <a:gd name="T62" fmla="*/ 2662 w 3376"/>
              <a:gd name="T63" fmla="*/ 1129 h 3293"/>
              <a:gd name="T64" fmla="*/ 2455 w 3376"/>
              <a:gd name="T65" fmla="*/ 1333 h 3293"/>
              <a:gd name="T66" fmla="*/ 2455 w 3376"/>
              <a:gd name="T67" fmla="*/ 206 h 3293"/>
              <a:gd name="T68" fmla="*/ 983 w 3376"/>
              <a:gd name="T69" fmla="*/ 206 h 3293"/>
              <a:gd name="T70" fmla="*/ 983 w 3376"/>
              <a:gd name="T71" fmla="*/ 983 h 3293"/>
              <a:gd name="T72" fmla="*/ 206 w 3376"/>
              <a:gd name="T73" fmla="*/ 983 h 3293"/>
              <a:gd name="T74" fmla="*/ 206 w 3376"/>
              <a:gd name="T75" fmla="*/ 3088 h 3293"/>
              <a:gd name="T76" fmla="*/ 2456 w 3376"/>
              <a:gd name="T77" fmla="*/ 3088 h 3293"/>
              <a:gd name="T78" fmla="*/ 2456 w 3376"/>
              <a:gd name="T79" fmla="*/ 2551 h 3293"/>
              <a:gd name="T80" fmla="*/ 2662 w 3376"/>
              <a:gd name="T81" fmla="*/ 2344 h 3293"/>
              <a:gd name="T82" fmla="*/ 2662 w 3376"/>
              <a:gd name="T83" fmla="*/ 3293 h 3293"/>
              <a:gd name="T84" fmla="*/ 0 w 3376"/>
              <a:gd name="T85" fmla="*/ 3293 h 3293"/>
              <a:gd name="T86" fmla="*/ 0 w 3376"/>
              <a:gd name="T87" fmla="*/ 901 h 3293"/>
              <a:gd name="T88" fmla="*/ 853 w 3376"/>
              <a:gd name="T89" fmla="*/ 0 h 3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76" h="3293">
                <a:moveTo>
                  <a:pt x="453" y="2499"/>
                </a:moveTo>
                <a:lnTo>
                  <a:pt x="1735" y="2499"/>
                </a:lnTo>
                <a:lnTo>
                  <a:pt x="1678" y="2731"/>
                </a:lnTo>
                <a:lnTo>
                  <a:pt x="453" y="2731"/>
                </a:lnTo>
                <a:lnTo>
                  <a:pt x="453" y="2499"/>
                </a:lnTo>
                <a:close/>
                <a:moveTo>
                  <a:pt x="1902" y="2288"/>
                </a:moveTo>
                <a:lnTo>
                  <a:pt x="2111" y="2497"/>
                </a:lnTo>
                <a:lnTo>
                  <a:pt x="1832" y="2567"/>
                </a:lnTo>
                <a:lnTo>
                  <a:pt x="1902" y="2288"/>
                </a:lnTo>
                <a:close/>
                <a:moveTo>
                  <a:pt x="453" y="2021"/>
                </a:moveTo>
                <a:lnTo>
                  <a:pt x="1855" y="2021"/>
                </a:lnTo>
                <a:lnTo>
                  <a:pt x="1797" y="2252"/>
                </a:lnTo>
                <a:lnTo>
                  <a:pt x="453" y="2252"/>
                </a:lnTo>
                <a:lnTo>
                  <a:pt x="453" y="2021"/>
                </a:lnTo>
                <a:close/>
                <a:moveTo>
                  <a:pt x="453" y="1562"/>
                </a:moveTo>
                <a:lnTo>
                  <a:pt x="2197" y="1562"/>
                </a:lnTo>
                <a:lnTo>
                  <a:pt x="2197" y="1593"/>
                </a:lnTo>
                <a:lnTo>
                  <a:pt x="1996" y="1794"/>
                </a:lnTo>
                <a:lnTo>
                  <a:pt x="453" y="1794"/>
                </a:lnTo>
                <a:lnTo>
                  <a:pt x="453" y="1562"/>
                </a:lnTo>
                <a:close/>
                <a:moveTo>
                  <a:pt x="2924" y="1023"/>
                </a:moveTo>
                <a:lnTo>
                  <a:pt x="3376" y="1474"/>
                </a:lnTo>
                <a:lnTo>
                  <a:pt x="2436" y="2415"/>
                </a:lnTo>
                <a:lnTo>
                  <a:pt x="1983" y="1962"/>
                </a:lnTo>
                <a:lnTo>
                  <a:pt x="2924" y="1023"/>
                </a:lnTo>
                <a:close/>
                <a:moveTo>
                  <a:pt x="777" y="379"/>
                </a:moveTo>
                <a:lnTo>
                  <a:pt x="400" y="778"/>
                </a:lnTo>
                <a:lnTo>
                  <a:pt x="777" y="778"/>
                </a:lnTo>
                <a:lnTo>
                  <a:pt x="777" y="379"/>
                </a:lnTo>
                <a:close/>
                <a:moveTo>
                  <a:pt x="853" y="0"/>
                </a:moveTo>
                <a:lnTo>
                  <a:pt x="2662" y="0"/>
                </a:lnTo>
                <a:lnTo>
                  <a:pt x="2662" y="1129"/>
                </a:lnTo>
                <a:lnTo>
                  <a:pt x="2455" y="1333"/>
                </a:lnTo>
                <a:lnTo>
                  <a:pt x="2455" y="206"/>
                </a:lnTo>
                <a:lnTo>
                  <a:pt x="983" y="206"/>
                </a:lnTo>
                <a:lnTo>
                  <a:pt x="983" y="983"/>
                </a:lnTo>
                <a:lnTo>
                  <a:pt x="206" y="983"/>
                </a:lnTo>
                <a:lnTo>
                  <a:pt x="206" y="3088"/>
                </a:lnTo>
                <a:lnTo>
                  <a:pt x="2456" y="3088"/>
                </a:lnTo>
                <a:lnTo>
                  <a:pt x="2456" y="2551"/>
                </a:lnTo>
                <a:lnTo>
                  <a:pt x="2662" y="2344"/>
                </a:lnTo>
                <a:lnTo>
                  <a:pt x="2662" y="3293"/>
                </a:lnTo>
                <a:lnTo>
                  <a:pt x="0" y="3293"/>
                </a:lnTo>
                <a:lnTo>
                  <a:pt x="0" y="901"/>
                </a:lnTo>
                <a:lnTo>
                  <a:pt x="85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16" name="Group 190"/>
          <p:cNvGrpSpPr>
            <a:grpSpLocks noChangeAspect="1"/>
          </p:cNvGrpSpPr>
          <p:nvPr/>
        </p:nvGrpSpPr>
        <p:grpSpPr bwMode="auto">
          <a:xfrm>
            <a:off x="2552591" y="1204696"/>
            <a:ext cx="191369" cy="198380"/>
            <a:chOff x="4455" y="2078"/>
            <a:chExt cx="464" cy="481"/>
          </a:xfrm>
          <a:solidFill>
            <a:schemeClr val="tx1">
              <a:lumMod val="65000"/>
              <a:lumOff val="35000"/>
            </a:schemeClr>
          </a:solidFill>
        </p:grpSpPr>
        <p:sp>
          <p:nvSpPr>
            <p:cNvPr id="419" name="Freeform 192"/>
            <p:cNvSpPr>
              <a:spLocks noEditPoints="1"/>
            </p:cNvSpPr>
            <p:nvPr/>
          </p:nvSpPr>
          <p:spPr bwMode="auto">
            <a:xfrm>
              <a:off x="4480" y="2078"/>
              <a:ext cx="170" cy="243"/>
            </a:xfrm>
            <a:custGeom>
              <a:avLst/>
              <a:gdLst>
                <a:gd name="T0" fmla="*/ 506 w 1192"/>
                <a:gd name="T1" fmla="*/ 301 h 1702"/>
                <a:gd name="T2" fmla="*/ 391 w 1192"/>
                <a:gd name="T3" fmla="*/ 365 h 1702"/>
                <a:gd name="T4" fmla="*/ 314 w 1192"/>
                <a:gd name="T5" fmla="*/ 470 h 1702"/>
                <a:gd name="T6" fmla="*/ 285 w 1192"/>
                <a:gd name="T7" fmla="*/ 603 h 1702"/>
                <a:gd name="T8" fmla="*/ 314 w 1192"/>
                <a:gd name="T9" fmla="*/ 735 h 1702"/>
                <a:gd name="T10" fmla="*/ 391 w 1192"/>
                <a:gd name="T11" fmla="*/ 839 h 1702"/>
                <a:gd name="T12" fmla="*/ 506 w 1192"/>
                <a:gd name="T13" fmla="*/ 903 h 1702"/>
                <a:gd name="T14" fmla="*/ 642 w 1192"/>
                <a:gd name="T15" fmla="*/ 913 h 1702"/>
                <a:gd name="T16" fmla="*/ 765 w 1192"/>
                <a:gd name="T17" fmla="*/ 866 h 1702"/>
                <a:gd name="T18" fmla="*/ 857 w 1192"/>
                <a:gd name="T19" fmla="*/ 773 h 1702"/>
                <a:gd name="T20" fmla="*/ 903 w 1192"/>
                <a:gd name="T21" fmla="*/ 649 h 1702"/>
                <a:gd name="T22" fmla="*/ 893 w 1192"/>
                <a:gd name="T23" fmla="*/ 511 h 1702"/>
                <a:gd name="T24" fmla="*/ 831 w 1192"/>
                <a:gd name="T25" fmla="*/ 396 h 1702"/>
                <a:gd name="T26" fmla="*/ 727 w 1192"/>
                <a:gd name="T27" fmla="*/ 317 h 1702"/>
                <a:gd name="T28" fmla="*/ 596 w 1192"/>
                <a:gd name="T29" fmla="*/ 288 h 1702"/>
                <a:gd name="T30" fmla="*/ 716 w 1192"/>
                <a:gd name="T31" fmla="*/ 12 h 1702"/>
                <a:gd name="T32" fmla="*/ 880 w 1192"/>
                <a:gd name="T33" fmla="*/ 72 h 1702"/>
                <a:gd name="T34" fmla="*/ 1017 w 1192"/>
                <a:gd name="T35" fmla="*/ 177 h 1702"/>
                <a:gd name="T36" fmla="*/ 1120 w 1192"/>
                <a:gd name="T37" fmla="*/ 315 h 1702"/>
                <a:gd name="T38" fmla="*/ 1180 w 1192"/>
                <a:gd name="T39" fmla="*/ 481 h 1702"/>
                <a:gd name="T40" fmla="*/ 1190 w 1192"/>
                <a:gd name="T41" fmla="*/ 654 h 1702"/>
                <a:gd name="T42" fmla="*/ 1161 w 1192"/>
                <a:gd name="T43" fmla="*/ 813 h 1702"/>
                <a:gd name="T44" fmla="*/ 1105 w 1192"/>
                <a:gd name="T45" fmla="*/ 972 h 1702"/>
                <a:gd name="T46" fmla="*/ 1028 w 1192"/>
                <a:gd name="T47" fmla="*/ 1126 h 1702"/>
                <a:gd name="T48" fmla="*/ 940 w 1192"/>
                <a:gd name="T49" fmla="*/ 1272 h 1702"/>
                <a:gd name="T50" fmla="*/ 848 w 1192"/>
                <a:gd name="T51" fmla="*/ 1404 h 1702"/>
                <a:gd name="T52" fmla="*/ 759 w 1192"/>
                <a:gd name="T53" fmla="*/ 1517 h 1702"/>
                <a:gd name="T54" fmla="*/ 684 w 1192"/>
                <a:gd name="T55" fmla="*/ 1607 h 1702"/>
                <a:gd name="T56" fmla="*/ 627 w 1192"/>
                <a:gd name="T57" fmla="*/ 1670 h 1702"/>
                <a:gd name="T58" fmla="*/ 598 w 1192"/>
                <a:gd name="T59" fmla="*/ 1700 h 1702"/>
                <a:gd name="T60" fmla="*/ 588 w 1192"/>
                <a:gd name="T61" fmla="*/ 1694 h 1702"/>
                <a:gd name="T62" fmla="*/ 549 w 1192"/>
                <a:gd name="T63" fmla="*/ 1655 h 1702"/>
                <a:gd name="T64" fmla="*/ 484 w 1192"/>
                <a:gd name="T65" fmla="*/ 1585 h 1702"/>
                <a:gd name="T66" fmla="*/ 403 w 1192"/>
                <a:gd name="T67" fmla="*/ 1489 h 1702"/>
                <a:gd name="T68" fmla="*/ 313 w 1192"/>
                <a:gd name="T69" fmla="*/ 1372 h 1702"/>
                <a:gd name="T70" fmla="*/ 221 w 1192"/>
                <a:gd name="T71" fmla="*/ 1237 h 1702"/>
                <a:gd name="T72" fmla="*/ 136 w 1192"/>
                <a:gd name="T73" fmla="*/ 1089 h 1702"/>
                <a:gd name="T74" fmla="*/ 66 w 1192"/>
                <a:gd name="T75" fmla="*/ 931 h 1702"/>
                <a:gd name="T76" fmla="*/ 17 w 1192"/>
                <a:gd name="T77" fmla="*/ 768 h 1702"/>
                <a:gd name="T78" fmla="*/ 0 w 1192"/>
                <a:gd name="T79" fmla="*/ 603 h 1702"/>
                <a:gd name="T80" fmla="*/ 26 w 1192"/>
                <a:gd name="T81" fmla="*/ 423 h 1702"/>
                <a:gd name="T82" fmla="*/ 101 w 1192"/>
                <a:gd name="T83" fmla="*/ 265 h 1702"/>
                <a:gd name="T84" fmla="*/ 217 w 1192"/>
                <a:gd name="T85" fmla="*/ 137 h 1702"/>
                <a:gd name="T86" fmla="*/ 363 w 1192"/>
                <a:gd name="T87" fmla="*/ 47 h 1702"/>
                <a:gd name="T88" fmla="*/ 535 w 1192"/>
                <a:gd name="T89" fmla="*/ 3 h 1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92" h="1702">
                  <a:moveTo>
                    <a:pt x="596" y="288"/>
                  </a:moveTo>
                  <a:lnTo>
                    <a:pt x="550" y="291"/>
                  </a:lnTo>
                  <a:lnTo>
                    <a:pt x="506" y="301"/>
                  </a:lnTo>
                  <a:lnTo>
                    <a:pt x="465" y="317"/>
                  </a:lnTo>
                  <a:lnTo>
                    <a:pt x="427" y="339"/>
                  </a:lnTo>
                  <a:lnTo>
                    <a:pt x="391" y="365"/>
                  </a:lnTo>
                  <a:lnTo>
                    <a:pt x="361" y="396"/>
                  </a:lnTo>
                  <a:lnTo>
                    <a:pt x="335" y="431"/>
                  </a:lnTo>
                  <a:lnTo>
                    <a:pt x="314" y="470"/>
                  </a:lnTo>
                  <a:lnTo>
                    <a:pt x="298" y="511"/>
                  </a:lnTo>
                  <a:lnTo>
                    <a:pt x="288" y="556"/>
                  </a:lnTo>
                  <a:lnTo>
                    <a:pt x="285" y="603"/>
                  </a:lnTo>
                  <a:lnTo>
                    <a:pt x="288" y="649"/>
                  </a:lnTo>
                  <a:lnTo>
                    <a:pt x="298" y="693"/>
                  </a:lnTo>
                  <a:lnTo>
                    <a:pt x="314" y="735"/>
                  </a:lnTo>
                  <a:lnTo>
                    <a:pt x="335" y="773"/>
                  </a:lnTo>
                  <a:lnTo>
                    <a:pt x="361" y="808"/>
                  </a:lnTo>
                  <a:lnTo>
                    <a:pt x="391" y="839"/>
                  </a:lnTo>
                  <a:lnTo>
                    <a:pt x="427" y="866"/>
                  </a:lnTo>
                  <a:lnTo>
                    <a:pt x="465" y="886"/>
                  </a:lnTo>
                  <a:lnTo>
                    <a:pt x="506" y="903"/>
                  </a:lnTo>
                  <a:lnTo>
                    <a:pt x="550" y="913"/>
                  </a:lnTo>
                  <a:lnTo>
                    <a:pt x="596" y="916"/>
                  </a:lnTo>
                  <a:lnTo>
                    <a:pt x="642" y="913"/>
                  </a:lnTo>
                  <a:lnTo>
                    <a:pt x="686" y="903"/>
                  </a:lnTo>
                  <a:lnTo>
                    <a:pt x="727" y="886"/>
                  </a:lnTo>
                  <a:lnTo>
                    <a:pt x="765" y="866"/>
                  </a:lnTo>
                  <a:lnTo>
                    <a:pt x="799" y="839"/>
                  </a:lnTo>
                  <a:lnTo>
                    <a:pt x="831" y="808"/>
                  </a:lnTo>
                  <a:lnTo>
                    <a:pt x="857" y="773"/>
                  </a:lnTo>
                  <a:lnTo>
                    <a:pt x="878" y="735"/>
                  </a:lnTo>
                  <a:lnTo>
                    <a:pt x="893" y="693"/>
                  </a:lnTo>
                  <a:lnTo>
                    <a:pt x="903" y="649"/>
                  </a:lnTo>
                  <a:lnTo>
                    <a:pt x="906" y="603"/>
                  </a:lnTo>
                  <a:lnTo>
                    <a:pt x="903" y="556"/>
                  </a:lnTo>
                  <a:lnTo>
                    <a:pt x="893" y="511"/>
                  </a:lnTo>
                  <a:lnTo>
                    <a:pt x="878" y="470"/>
                  </a:lnTo>
                  <a:lnTo>
                    <a:pt x="857" y="431"/>
                  </a:lnTo>
                  <a:lnTo>
                    <a:pt x="831" y="396"/>
                  </a:lnTo>
                  <a:lnTo>
                    <a:pt x="799" y="365"/>
                  </a:lnTo>
                  <a:lnTo>
                    <a:pt x="765" y="339"/>
                  </a:lnTo>
                  <a:lnTo>
                    <a:pt x="727" y="317"/>
                  </a:lnTo>
                  <a:lnTo>
                    <a:pt x="686" y="301"/>
                  </a:lnTo>
                  <a:lnTo>
                    <a:pt x="642" y="291"/>
                  </a:lnTo>
                  <a:lnTo>
                    <a:pt x="596" y="288"/>
                  </a:lnTo>
                  <a:close/>
                  <a:moveTo>
                    <a:pt x="596" y="0"/>
                  </a:moveTo>
                  <a:lnTo>
                    <a:pt x="657" y="3"/>
                  </a:lnTo>
                  <a:lnTo>
                    <a:pt x="716" y="12"/>
                  </a:lnTo>
                  <a:lnTo>
                    <a:pt x="773" y="27"/>
                  </a:lnTo>
                  <a:lnTo>
                    <a:pt x="829" y="47"/>
                  </a:lnTo>
                  <a:lnTo>
                    <a:pt x="880" y="72"/>
                  </a:lnTo>
                  <a:lnTo>
                    <a:pt x="929" y="102"/>
                  </a:lnTo>
                  <a:lnTo>
                    <a:pt x="975" y="137"/>
                  </a:lnTo>
                  <a:lnTo>
                    <a:pt x="1017" y="177"/>
                  </a:lnTo>
                  <a:lnTo>
                    <a:pt x="1056" y="219"/>
                  </a:lnTo>
                  <a:lnTo>
                    <a:pt x="1091" y="265"/>
                  </a:lnTo>
                  <a:lnTo>
                    <a:pt x="1120" y="315"/>
                  </a:lnTo>
                  <a:lnTo>
                    <a:pt x="1145" y="367"/>
                  </a:lnTo>
                  <a:lnTo>
                    <a:pt x="1165" y="423"/>
                  </a:lnTo>
                  <a:lnTo>
                    <a:pt x="1180" y="481"/>
                  </a:lnTo>
                  <a:lnTo>
                    <a:pt x="1189" y="541"/>
                  </a:lnTo>
                  <a:lnTo>
                    <a:pt x="1192" y="603"/>
                  </a:lnTo>
                  <a:lnTo>
                    <a:pt x="1190" y="654"/>
                  </a:lnTo>
                  <a:lnTo>
                    <a:pt x="1184" y="708"/>
                  </a:lnTo>
                  <a:lnTo>
                    <a:pt x="1174" y="760"/>
                  </a:lnTo>
                  <a:lnTo>
                    <a:pt x="1161" y="813"/>
                  </a:lnTo>
                  <a:lnTo>
                    <a:pt x="1145" y="867"/>
                  </a:lnTo>
                  <a:lnTo>
                    <a:pt x="1126" y="919"/>
                  </a:lnTo>
                  <a:lnTo>
                    <a:pt x="1105" y="972"/>
                  </a:lnTo>
                  <a:lnTo>
                    <a:pt x="1081" y="1025"/>
                  </a:lnTo>
                  <a:lnTo>
                    <a:pt x="1055" y="1076"/>
                  </a:lnTo>
                  <a:lnTo>
                    <a:pt x="1028" y="1126"/>
                  </a:lnTo>
                  <a:lnTo>
                    <a:pt x="1000" y="1176"/>
                  </a:lnTo>
                  <a:lnTo>
                    <a:pt x="970" y="1225"/>
                  </a:lnTo>
                  <a:lnTo>
                    <a:pt x="940" y="1272"/>
                  </a:lnTo>
                  <a:lnTo>
                    <a:pt x="909" y="1318"/>
                  </a:lnTo>
                  <a:lnTo>
                    <a:pt x="878" y="1362"/>
                  </a:lnTo>
                  <a:lnTo>
                    <a:pt x="848" y="1404"/>
                  </a:lnTo>
                  <a:lnTo>
                    <a:pt x="818" y="1444"/>
                  </a:lnTo>
                  <a:lnTo>
                    <a:pt x="789" y="1482"/>
                  </a:lnTo>
                  <a:lnTo>
                    <a:pt x="759" y="1517"/>
                  </a:lnTo>
                  <a:lnTo>
                    <a:pt x="732" y="1550"/>
                  </a:lnTo>
                  <a:lnTo>
                    <a:pt x="707" y="1580"/>
                  </a:lnTo>
                  <a:lnTo>
                    <a:pt x="684" y="1607"/>
                  </a:lnTo>
                  <a:lnTo>
                    <a:pt x="662" y="1631"/>
                  </a:lnTo>
                  <a:lnTo>
                    <a:pt x="643" y="1653"/>
                  </a:lnTo>
                  <a:lnTo>
                    <a:pt x="627" y="1670"/>
                  </a:lnTo>
                  <a:lnTo>
                    <a:pt x="614" y="1683"/>
                  </a:lnTo>
                  <a:lnTo>
                    <a:pt x="604" y="1694"/>
                  </a:lnTo>
                  <a:lnTo>
                    <a:pt x="598" y="1700"/>
                  </a:lnTo>
                  <a:lnTo>
                    <a:pt x="596" y="1702"/>
                  </a:lnTo>
                  <a:lnTo>
                    <a:pt x="594" y="1701"/>
                  </a:lnTo>
                  <a:lnTo>
                    <a:pt x="588" y="1694"/>
                  </a:lnTo>
                  <a:lnTo>
                    <a:pt x="578" y="1684"/>
                  </a:lnTo>
                  <a:lnTo>
                    <a:pt x="565" y="1671"/>
                  </a:lnTo>
                  <a:lnTo>
                    <a:pt x="549" y="1655"/>
                  </a:lnTo>
                  <a:lnTo>
                    <a:pt x="530" y="1634"/>
                  </a:lnTo>
                  <a:lnTo>
                    <a:pt x="508" y="1611"/>
                  </a:lnTo>
                  <a:lnTo>
                    <a:pt x="484" y="1585"/>
                  </a:lnTo>
                  <a:lnTo>
                    <a:pt x="459" y="1556"/>
                  </a:lnTo>
                  <a:lnTo>
                    <a:pt x="432" y="1524"/>
                  </a:lnTo>
                  <a:lnTo>
                    <a:pt x="403" y="1489"/>
                  </a:lnTo>
                  <a:lnTo>
                    <a:pt x="374" y="1452"/>
                  </a:lnTo>
                  <a:lnTo>
                    <a:pt x="344" y="1413"/>
                  </a:lnTo>
                  <a:lnTo>
                    <a:pt x="313" y="1372"/>
                  </a:lnTo>
                  <a:lnTo>
                    <a:pt x="282" y="1329"/>
                  </a:lnTo>
                  <a:lnTo>
                    <a:pt x="251" y="1284"/>
                  </a:lnTo>
                  <a:lnTo>
                    <a:pt x="221" y="1237"/>
                  </a:lnTo>
                  <a:lnTo>
                    <a:pt x="192" y="1189"/>
                  </a:lnTo>
                  <a:lnTo>
                    <a:pt x="163" y="1139"/>
                  </a:lnTo>
                  <a:lnTo>
                    <a:pt x="136" y="1089"/>
                  </a:lnTo>
                  <a:lnTo>
                    <a:pt x="111" y="1037"/>
                  </a:lnTo>
                  <a:lnTo>
                    <a:pt x="87" y="984"/>
                  </a:lnTo>
                  <a:lnTo>
                    <a:pt x="66" y="931"/>
                  </a:lnTo>
                  <a:lnTo>
                    <a:pt x="46" y="877"/>
                  </a:lnTo>
                  <a:lnTo>
                    <a:pt x="30" y="822"/>
                  </a:lnTo>
                  <a:lnTo>
                    <a:pt x="17" y="768"/>
                  </a:lnTo>
                  <a:lnTo>
                    <a:pt x="7" y="712"/>
                  </a:lnTo>
                  <a:lnTo>
                    <a:pt x="2" y="657"/>
                  </a:lnTo>
                  <a:lnTo>
                    <a:pt x="0" y="603"/>
                  </a:lnTo>
                  <a:lnTo>
                    <a:pt x="2" y="541"/>
                  </a:lnTo>
                  <a:lnTo>
                    <a:pt x="12" y="481"/>
                  </a:lnTo>
                  <a:lnTo>
                    <a:pt x="26" y="423"/>
                  </a:lnTo>
                  <a:lnTo>
                    <a:pt x="46" y="367"/>
                  </a:lnTo>
                  <a:lnTo>
                    <a:pt x="71" y="315"/>
                  </a:lnTo>
                  <a:lnTo>
                    <a:pt x="101" y="265"/>
                  </a:lnTo>
                  <a:lnTo>
                    <a:pt x="136" y="219"/>
                  </a:lnTo>
                  <a:lnTo>
                    <a:pt x="173" y="177"/>
                  </a:lnTo>
                  <a:lnTo>
                    <a:pt x="217" y="137"/>
                  </a:lnTo>
                  <a:lnTo>
                    <a:pt x="262" y="102"/>
                  </a:lnTo>
                  <a:lnTo>
                    <a:pt x="312" y="72"/>
                  </a:lnTo>
                  <a:lnTo>
                    <a:pt x="363" y="47"/>
                  </a:lnTo>
                  <a:lnTo>
                    <a:pt x="418" y="27"/>
                  </a:lnTo>
                  <a:lnTo>
                    <a:pt x="476" y="12"/>
                  </a:lnTo>
                  <a:lnTo>
                    <a:pt x="535" y="3"/>
                  </a:lnTo>
                  <a:lnTo>
                    <a:pt x="5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0" name="Freeform 193"/>
            <p:cNvSpPr>
              <a:spLocks/>
            </p:cNvSpPr>
            <p:nvPr/>
          </p:nvSpPr>
          <p:spPr bwMode="auto">
            <a:xfrm>
              <a:off x="4663" y="2137"/>
              <a:ext cx="256" cy="415"/>
            </a:xfrm>
            <a:custGeom>
              <a:avLst/>
              <a:gdLst>
                <a:gd name="T0" fmla="*/ 675 w 1788"/>
                <a:gd name="T1" fmla="*/ 29 h 2904"/>
                <a:gd name="T2" fmla="*/ 844 w 1788"/>
                <a:gd name="T3" fmla="*/ 251 h 2904"/>
                <a:gd name="T4" fmla="*/ 1080 w 1788"/>
                <a:gd name="T5" fmla="*/ 536 h 2904"/>
                <a:gd name="T6" fmla="*/ 1206 w 1788"/>
                <a:gd name="T7" fmla="*/ 436 h 2904"/>
                <a:gd name="T8" fmla="*/ 1513 w 1788"/>
                <a:gd name="T9" fmla="*/ 396 h 2904"/>
                <a:gd name="T10" fmla="*/ 1609 w 1788"/>
                <a:gd name="T11" fmla="*/ 559 h 2904"/>
                <a:gd name="T12" fmla="*/ 1686 w 1788"/>
                <a:gd name="T13" fmla="*/ 733 h 2904"/>
                <a:gd name="T14" fmla="*/ 1742 w 1788"/>
                <a:gd name="T15" fmla="*/ 918 h 2904"/>
                <a:gd name="T16" fmla="*/ 1776 w 1788"/>
                <a:gd name="T17" fmla="*/ 1109 h 2904"/>
                <a:gd name="T18" fmla="*/ 1788 w 1788"/>
                <a:gd name="T19" fmla="*/ 1310 h 2904"/>
                <a:gd name="T20" fmla="*/ 1775 w 1788"/>
                <a:gd name="T21" fmla="*/ 1517 h 2904"/>
                <a:gd name="T22" fmla="*/ 1738 w 1788"/>
                <a:gd name="T23" fmla="*/ 1717 h 2904"/>
                <a:gd name="T24" fmla="*/ 1677 w 1788"/>
                <a:gd name="T25" fmla="*/ 1908 h 2904"/>
                <a:gd name="T26" fmla="*/ 1595 w 1788"/>
                <a:gd name="T27" fmla="*/ 2086 h 2904"/>
                <a:gd name="T28" fmla="*/ 1493 w 1788"/>
                <a:gd name="T29" fmla="*/ 2253 h 2904"/>
                <a:gd name="T30" fmla="*/ 1372 w 1788"/>
                <a:gd name="T31" fmla="*/ 2406 h 2904"/>
                <a:gd name="T32" fmla="*/ 1234 w 1788"/>
                <a:gd name="T33" fmla="*/ 2543 h 2904"/>
                <a:gd name="T34" fmla="*/ 1080 w 1788"/>
                <a:gd name="T35" fmla="*/ 2663 h 2904"/>
                <a:gd name="T36" fmla="*/ 914 w 1788"/>
                <a:gd name="T37" fmla="*/ 2765 h 2904"/>
                <a:gd name="T38" fmla="*/ 735 w 1788"/>
                <a:gd name="T39" fmla="*/ 2845 h 2904"/>
                <a:gd name="T40" fmla="*/ 545 w 1788"/>
                <a:gd name="T41" fmla="*/ 2904 h 2904"/>
                <a:gd name="T42" fmla="*/ 854 w 1788"/>
                <a:gd name="T43" fmla="*/ 2608 h 2904"/>
                <a:gd name="T44" fmla="*/ 1120 w 1788"/>
                <a:gd name="T45" fmla="*/ 2315 h 2904"/>
                <a:gd name="T46" fmla="*/ 1020 w 1788"/>
                <a:gd name="T47" fmla="*/ 1795 h 2904"/>
                <a:gd name="T48" fmla="*/ 788 w 1788"/>
                <a:gd name="T49" fmla="*/ 1616 h 2904"/>
                <a:gd name="T50" fmla="*/ 466 w 1788"/>
                <a:gd name="T51" fmla="*/ 1547 h 2904"/>
                <a:gd name="T52" fmla="*/ 256 w 1788"/>
                <a:gd name="T53" fmla="*/ 1492 h 2904"/>
                <a:gd name="T54" fmla="*/ 184 w 1788"/>
                <a:gd name="T55" fmla="*/ 1348 h 2904"/>
                <a:gd name="T56" fmla="*/ 31 w 1788"/>
                <a:gd name="T57" fmla="*/ 1416 h 2904"/>
                <a:gd name="T58" fmla="*/ 126 w 1788"/>
                <a:gd name="T59" fmla="*/ 1221 h 2904"/>
                <a:gd name="T60" fmla="*/ 326 w 1788"/>
                <a:gd name="T61" fmla="*/ 1282 h 2904"/>
                <a:gd name="T62" fmla="*/ 545 w 1788"/>
                <a:gd name="T63" fmla="*/ 942 h 2904"/>
                <a:gd name="T64" fmla="*/ 970 w 1788"/>
                <a:gd name="T65" fmla="*/ 825 h 2904"/>
                <a:gd name="T66" fmla="*/ 791 w 1788"/>
                <a:gd name="T67" fmla="*/ 549 h 2904"/>
                <a:gd name="T68" fmla="*/ 611 w 1788"/>
                <a:gd name="T69" fmla="*/ 402 h 2904"/>
                <a:gd name="T70" fmla="*/ 403 w 1788"/>
                <a:gd name="T71" fmla="*/ 341 h 2904"/>
                <a:gd name="T72" fmla="*/ 200 w 1788"/>
                <a:gd name="T73" fmla="*/ 479 h 2904"/>
                <a:gd name="T74" fmla="*/ 320 w 1788"/>
                <a:gd name="T75" fmla="*/ 341 h 2904"/>
                <a:gd name="T76" fmla="*/ 495 w 1788"/>
                <a:gd name="T77" fmla="*/ 203 h 2904"/>
                <a:gd name="T78" fmla="*/ 592 w 1788"/>
                <a:gd name="T79" fmla="*/ 328 h 2904"/>
                <a:gd name="T80" fmla="*/ 742 w 1788"/>
                <a:gd name="T81" fmla="*/ 305 h 2904"/>
                <a:gd name="T82" fmla="*/ 519 w 1788"/>
                <a:gd name="T83" fmla="*/ 70 h 2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88" h="2904">
                  <a:moveTo>
                    <a:pt x="522" y="0"/>
                  </a:moveTo>
                  <a:lnTo>
                    <a:pt x="675" y="29"/>
                  </a:lnTo>
                  <a:lnTo>
                    <a:pt x="804" y="147"/>
                  </a:lnTo>
                  <a:lnTo>
                    <a:pt x="844" y="251"/>
                  </a:lnTo>
                  <a:lnTo>
                    <a:pt x="874" y="348"/>
                  </a:lnTo>
                  <a:lnTo>
                    <a:pt x="1080" y="536"/>
                  </a:lnTo>
                  <a:lnTo>
                    <a:pt x="1133" y="553"/>
                  </a:lnTo>
                  <a:lnTo>
                    <a:pt x="1206" y="436"/>
                  </a:lnTo>
                  <a:lnTo>
                    <a:pt x="1466" y="412"/>
                  </a:lnTo>
                  <a:lnTo>
                    <a:pt x="1513" y="396"/>
                  </a:lnTo>
                  <a:lnTo>
                    <a:pt x="1564" y="476"/>
                  </a:lnTo>
                  <a:lnTo>
                    <a:pt x="1609" y="559"/>
                  </a:lnTo>
                  <a:lnTo>
                    <a:pt x="1649" y="645"/>
                  </a:lnTo>
                  <a:lnTo>
                    <a:pt x="1686" y="733"/>
                  </a:lnTo>
                  <a:lnTo>
                    <a:pt x="1716" y="824"/>
                  </a:lnTo>
                  <a:lnTo>
                    <a:pt x="1742" y="918"/>
                  </a:lnTo>
                  <a:lnTo>
                    <a:pt x="1762" y="1012"/>
                  </a:lnTo>
                  <a:lnTo>
                    <a:pt x="1776" y="1109"/>
                  </a:lnTo>
                  <a:lnTo>
                    <a:pt x="1785" y="1209"/>
                  </a:lnTo>
                  <a:lnTo>
                    <a:pt x="1788" y="1310"/>
                  </a:lnTo>
                  <a:lnTo>
                    <a:pt x="1785" y="1415"/>
                  </a:lnTo>
                  <a:lnTo>
                    <a:pt x="1775" y="1517"/>
                  </a:lnTo>
                  <a:lnTo>
                    <a:pt x="1759" y="1619"/>
                  </a:lnTo>
                  <a:lnTo>
                    <a:pt x="1738" y="1717"/>
                  </a:lnTo>
                  <a:lnTo>
                    <a:pt x="1711" y="1814"/>
                  </a:lnTo>
                  <a:lnTo>
                    <a:pt x="1677" y="1908"/>
                  </a:lnTo>
                  <a:lnTo>
                    <a:pt x="1638" y="1998"/>
                  </a:lnTo>
                  <a:lnTo>
                    <a:pt x="1595" y="2086"/>
                  </a:lnTo>
                  <a:lnTo>
                    <a:pt x="1546" y="2171"/>
                  </a:lnTo>
                  <a:lnTo>
                    <a:pt x="1493" y="2253"/>
                  </a:lnTo>
                  <a:lnTo>
                    <a:pt x="1434" y="2332"/>
                  </a:lnTo>
                  <a:lnTo>
                    <a:pt x="1372" y="2406"/>
                  </a:lnTo>
                  <a:lnTo>
                    <a:pt x="1305" y="2477"/>
                  </a:lnTo>
                  <a:lnTo>
                    <a:pt x="1234" y="2543"/>
                  </a:lnTo>
                  <a:lnTo>
                    <a:pt x="1159" y="2605"/>
                  </a:lnTo>
                  <a:lnTo>
                    <a:pt x="1080" y="2663"/>
                  </a:lnTo>
                  <a:lnTo>
                    <a:pt x="999" y="2717"/>
                  </a:lnTo>
                  <a:lnTo>
                    <a:pt x="914" y="2765"/>
                  </a:lnTo>
                  <a:lnTo>
                    <a:pt x="826" y="2807"/>
                  </a:lnTo>
                  <a:lnTo>
                    <a:pt x="735" y="2845"/>
                  </a:lnTo>
                  <a:lnTo>
                    <a:pt x="641" y="2877"/>
                  </a:lnTo>
                  <a:lnTo>
                    <a:pt x="545" y="2904"/>
                  </a:lnTo>
                  <a:lnTo>
                    <a:pt x="575" y="2795"/>
                  </a:lnTo>
                  <a:lnTo>
                    <a:pt x="854" y="2608"/>
                  </a:lnTo>
                  <a:lnTo>
                    <a:pt x="927" y="2406"/>
                  </a:lnTo>
                  <a:lnTo>
                    <a:pt x="1120" y="2315"/>
                  </a:lnTo>
                  <a:lnTo>
                    <a:pt x="1303" y="1962"/>
                  </a:lnTo>
                  <a:lnTo>
                    <a:pt x="1020" y="1795"/>
                  </a:lnTo>
                  <a:lnTo>
                    <a:pt x="874" y="1626"/>
                  </a:lnTo>
                  <a:lnTo>
                    <a:pt x="788" y="1616"/>
                  </a:lnTo>
                  <a:lnTo>
                    <a:pt x="615" y="1570"/>
                  </a:lnTo>
                  <a:lnTo>
                    <a:pt x="466" y="1547"/>
                  </a:lnTo>
                  <a:lnTo>
                    <a:pt x="336" y="1583"/>
                  </a:lnTo>
                  <a:lnTo>
                    <a:pt x="256" y="1492"/>
                  </a:lnTo>
                  <a:lnTo>
                    <a:pt x="176" y="1469"/>
                  </a:lnTo>
                  <a:lnTo>
                    <a:pt x="184" y="1348"/>
                  </a:lnTo>
                  <a:lnTo>
                    <a:pt x="88" y="1352"/>
                  </a:lnTo>
                  <a:lnTo>
                    <a:pt x="31" y="1416"/>
                  </a:lnTo>
                  <a:lnTo>
                    <a:pt x="0" y="1282"/>
                  </a:lnTo>
                  <a:lnTo>
                    <a:pt x="126" y="1221"/>
                  </a:lnTo>
                  <a:lnTo>
                    <a:pt x="256" y="1282"/>
                  </a:lnTo>
                  <a:lnTo>
                    <a:pt x="326" y="1282"/>
                  </a:lnTo>
                  <a:lnTo>
                    <a:pt x="351" y="1177"/>
                  </a:lnTo>
                  <a:lnTo>
                    <a:pt x="545" y="942"/>
                  </a:lnTo>
                  <a:lnTo>
                    <a:pt x="815" y="804"/>
                  </a:lnTo>
                  <a:lnTo>
                    <a:pt x="970" y="825"/>
                  </a:lnTo>
                  <a:lnTo>
                    <a:pt x="984" y="747"/>
                  </a:lnTo>
                  <a:lnTo>
                    <a:pt x="791" y="549"/>
                  </a:lnTo>
                  <a:lnTo>
                    <a:pt x="718" y="402"/>
                  </a:lnTo>
                  <a:lnTo>
                    <a:pt x="611" y="402"/>
                  </a:lnTo>
                  <a:lnTo>
                    <a:pt x="545" y="363"/>
                  </a:lnTo>
                  <a:lnTo>
                    <a:pt x="403" y="341"/>
                  </a:lnTo>
                  <a:lnTo>
                    <a:pt x="372" y="513"/>
                  </a:lnTo>
                  <a:lnTo>
                    <a:pt x="200" y="479"/>
                  </a:lnTo>
                  <a:lnTo>
                    <a:pt x="187" y="371"/>
                  </a:lnTo>
                  <a:lnTo>
                    <a:pt x="320" y="341"/>
                  </a:lnTo>
                  <a:lnTo>
                    <a:pt x="363" y="149"/>
                  </a:lnTo>
                  <a:lnTo>
                    <a:pt x="495" y="203"/>
                  </a:lnTo>
                  <a:lnTo>
                    <a:pt x="491" y="286"/>
                  </a:lnTo>
                  <a:lnTo>
                    <a:pt x="592" y="328"/>
                  </a:lnTo>
                  <a:lnTo>
                    <a:pt x="658" y="348"/>
                  </a:lnTo>
                  <a:lnTo>
                    <a:pt x="742" y="305"/>
                  </a:lnTo>
                  <a:lnTo>
                    <a:pt x="668" y="218"/>
                  </a:lnTo>
                  <a:lnTo>
                    <a:pt x="519" y="70"/>
                  </a:lnTo>
                  <a:lnTo>
                    <a:pt x="5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1" name="Freeform 194"/>
            <p:cNvSpPr>
              <a:spLocks/>
            </p:cNvSpPr>
            <p:nvPr/>
          </p:nvSpPr>
          <p:spPr bwMode="auto">
            <a:xfrm>
              <a:off x="4455" y="2223"/>
              <a:ext cx="269" cy="336"/>
            </a:xfrm>
            <a:custGeom>
              <a:avLst/>
              <a:gdLst>
                <a:gd name="T0" fmla="*/ 184 w 1886"/>
                <a:gd name="T1" fmla="*/ 55 h 2349"/>
                <a:gd name="T2" fmla="*/ 238 w 1886"/>
                <a:gd name="T3" fmla="*/ 162 h 2349"/>
                <a:gd name="T4" fmla="*/ 298 w 1886"/>
                <a:gd name="T5" fmla="*/ 264 h 2349"/>
                <a:gd name="T6" fmla="*/ 360 w 1886"/>
                <a:gd name="T7" fmla="*/ 359 h 2349"/>
                <a:gd name="T8" fmla="*/ 424 w 1886"/>
                <a:gd name="T9" fmla="*/ 447 h 2349"/>
                <a:gd name="T10" fmla="*/ 486 w 1886"/>
                <a:gd name="T11" fmla="*/ 526 h 2349"/>
                <a:gd name="T12" fmla="*/ 543 w 1886"/>
                <a:gd name="T13" fmla="*/ 596 h 2349"/>
                <a:gd name="T14" fmla="*/ 595 w 1886"/>
                <a:gd name="T15" fmla="*/ 655 h 2349"/>
                <a:gd name="T16" fmla="*/ 639 w 1886"/>
                <a:gd name="T17" fmla="*/ 702 h 2349"/>
                <a:gd name="T18" fmla="*/ 671 w 1886"/>
                <a:gd name="T19" fmla="*/ 736 h 2349"/>
                <a:gd name="T20" fmla="*/ 692 w 1886"/>
                <a:gd name="T21" fmla="*/ 756 h 2349"/>
                <a:gd name="T22" fmla="*/ 772 w 1886"/>
                <a:gd name="T23" fmla="*/ 832 h 2349"/>
                <a:gd name="T24" fmla="*/ 849 w 1886"/>
                <a:gd name="T25" fmla="*/ 754 h 2349"/>
                <a:gd name="T26" fmla="*/ 870 w 1886"/>
                <a:gd name="T27" fmla="*/ 733 h 2349"/>
                <a:gd name="T28" fmla="*/ 903 w 1886"/>
                <a:gd name="T29" fmla="*/ 697 h 2349"/>
                <a:gd name="T30" fmla="*/ 947 w 1886"/>
                <a:gd name="T31" fmla="*/ 647 h 2349"/>
                <a:gd name="T32" fmla="*/ 1000 w 1886"/>
                <a:gd name="T33" fmla="*/ 585 h 2349"/>
                <a:gd name="T34" fmla="*/ 1211 w 1886"/>
                <a:gd name="T35" fmla="*/ 820 h 2349"/>
                <a:gd name="T36" fmla="*/ 1301 w 1886"/>
                <a:gd name="T37" fmla="*/ 898 h 2349"/>
                <a:gd name="T38" fmla="*/ 1693 w 1886"/>
                <a:gd name="T39" fmla="*/ 1082 h 2349"/>
                <a:gd name="T40" fmla="*/ 1693 w 1886"/>
                <a:gd name="T41" fmla="*/ 1344 h 2349"/>
                <a:gd name="T42" fmla="*/ 1812 w 1886"/>
                <a:gd name="T43" fmla="*/ 1568 h 2349"/>
                <a:gd name="T44" fmla="*/ 1818 w 1886"/>
                <a:gd name="T45" fmla="*/ 1589 h 2349"/>
                <a:gd name="T46" fmla="*/ 1828 w 1886"/>
                <a:gd name="T47" fmla="*/ 1625 h 2349"/>
                <a:gd name="T48" fmla="*/ 1842 w 1886"/>
                <a:gd name="T49" fmla="*/ 1670 h 2349"/>
                <a:gd name="T50" fmla="*/ 1855 w 1886"/>
                <a:gd name="T51" fmla="*/ 1719 h 2349"/>
                <a:gd name="T52" fmla="*/ 1869 w 1886"/>
                <a:gd name="T53" fmla="*/ 1765 h 2349"/>
                <a:gd name="T54" fmla="*/ 1879 w 1886"/>
                <a:gd name="T55" fmla="*/ 1802 h 2349"/>
                <a:gd name="T56" fmla="*/ 1885 w 1886"/>
                <a:gd name="T57" fmla="*/ 1826 h 2349"/>
                <a:gd name="T58" fmla="*/ 1885 w 1886"/>
                <a:gd name="T59" fmla="*/ 1835 h 2349"/>
                <a:gd name="T60" fmla="*/ 1879 w 1886"/>
                <a:gd name="T61" fmla="*/ 1862 h 2349"/>
                <a:gd name="T62" fmla="*/ 1869 w 1886"/>
                <a:gd name="T63" fmla="*/ 1905 h 2349"/>
                <a:gd name="T64" fmla="*/ 1855 w 1886"/>
                <a:gd name="T65" fmla="*/ 1959 h 2349"/>
                <a:gd name="T66" fmla="*/ 1842 w 1886"/>
                <a:gd name="T67" fmla="*/ 2014 h 2349"/>
                <a:gd name="T68" fmla="*/ 1828 w 1886"/>
                <a:gd name="T69" fmla="*/ 2067 h 2349"/>
                <a:gd name="T70" fmla="*/ 1818 w 1886"/>
                <a:gd name="T71" fmla="*/ 2108 h 2349"/>
                <a:gd name="T72" fmla="*/ 1812 w 1886"/>
                <a:gd name="T73" fmla="*/ 2132 h 2349"/>
                <a:gd name="T74" fmla="*/ 1828 w 1886"/>
                <a:gd name="T75" fmla="*/ 2335 h 2349"/>
                <a:gd name="T76" fmla="*/ 1693 w 1886"/>
                <a:gd name="T77" fmla="*/ 2347 h 2349"/>
                <a:gd name="T78" fmla="*/ 1517 w 1886"/>
                <a:gd name="T79" fmla="*/ 2345 h 2349"/>
                <a:gd name="T80" fmla="*/ 1310 w 1886"/>
                <a:gd name="T81" fmla="*/ 2317 h 2349"/>
                <a:gd name="T82" fmla="*/ 1110 w 1886"/>
                <a:gd name="T83" fmla="*/ 2265 h 2349"/>
                <a:gd name="T84" fmla="*/ 923 w 1886"/>
                <a:gd name="T85" fmla="*/ 2188 h 2349"/>
                <a:gd name="T86" fmla="*/ 748 w 1886"/>
                <a:gd name="T87" fmla="*/ 2089 h 2349"/>
                <a:gd name="T88" fmla="*/ 586 w 1886"/>
                <a:gd name="T89" fmla="*/ 1970 h 2349"/>
                <a:gd name="T90" fmla="*/ 441 w 1886"/>
                <a:gd name="T91" fmla="*/ 1831 h 2349"/>
                <a:gd name="T92" fmla="*/ 314 w 1886"/>
                <a:gd name="T93" fmla="*/ 1676 h 2349"/>
                <a:gd name="T94" fmla="*/ 205 w 1886"/>
                <a:gd name="T95" fmla="*/ 1506 h 2349"/>
                <a:gd name="T96" fmla="*/ 118 w 1886"/>
                <a:gd name="T97" fmla="*/ 1322 h 2349"/>
                <a:gd name="T98" fmla="*/ 54 w 1886"/>
                <a:gd name="T99" fmla="*/ 1127 h 2349"/>
                <a:gd name="T100" fmla="*/ 14 w 1886"/>
                <a:gd name="T101" fmla="*/ 921 h 2349"/>
                <a:gd name="T102" fmla="*/ 0 w 1886"/>
                <a:gd name="T103" fmla="*/ 707 h 2349"/>
                <a:gd name="T104" fmla="*/ 11 w 1886"/>
                <a:gd name="T105" fmla="*/ 521 h 2349"/>
                <a:gd name="T106" fmla="*/ 42 w 1886"/>
                <a:gd name="T107" fmla="*/ 340 h 2349"/>
                <a:gd name="T108" fmla="*/ 93 w 1886"/>
                <a:gd name="T109" fmla="*/ 166 h 2349"/>
                <a:gd name="T110" fmla="*/ 161 w 1886"/>
                <a:gd name="T111" fmla="*/ 0 h 2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6" h="2349">
                  <a:moveTo>
                    <a:pt x="161" y="0"/>
                  </a:moveTo>
                  <a:lnTo>
                    <a:pt x="184" y="55"/>
                  </a:lnTo>
                  <a:lnTo>
                    <a:pt x="211" y="110"/>
                  </a:lnTo>
                  <a:lnTo>
                    <a:pt x="238" y="162"/>
                  </a:lnTo>
                  <a:lnTo>
                    <a:pt x="268" y="214"/>
                  </a:lnTo>
                  <a:lnTo>
                    <a:pt x="298" y="264"/>
                  </a:lnTo>
                  <a:lnTo>
                    <a:pt x="329" y="312"/>
                  </a:lnTo>
                  <a:lnTo>
                    <a:pt x="360" y="359"/>
                  </a:lnTo>
                  <a:lnTo>
                    <a:pt x="393" y="404"/>
                  </a:lnTo>
                  <a:lnTo>
                    <a:pt x="424" y="447"/>
                  </a:lnTo>
                  <a:lnTo>
                    <a:pt x="455" y="488"/>
                  </a:lnTo>
                  <a:lnTo>
                    <a:pt x="486" y="526"/>
                  </a:lnTo>
                  <a:lnTo>
                    <a:pt x="515" y="562"/>
                  </a:lnTo>
                  <a:lnTo>
                    <a:pt x="543" y="596"/>
                  </a:lnTo>
                  <a:lnTo>
                    <a:pt x="570" y="626"/>
                  </a:lnTo>
                  <a:lnTo>
                    <a:pt x="595" y="655"/>
                  </a:lnTo>
                  <a:lnTo>
                    <a:pt x="618" y="680"/>
                  </a:lnTo>
                  <a:lnTo>
                    <a:pt x="639" y="702"/>
                  </a:lnTo>
                  <a:lnTo>
                    <a:pt x="656" y="721"/>
                  </a:lnTo>
                  <a:lnTo>
                    <a:pt x="671" y="736"/>
                  </a:lnTo>
                  <a:lnTo>
                    <a:pt x="683" y="748"/>
                  </a:lnTo>
                  <a:lnTo>
                    <a:pt x="692" y="756"/>
                  </a:lnTo>
                  <a:lnTo>
                    <a:pt x="696" y="760"/>
                  </a:lnTo>
                  <a:lnTo>
                    <a:pt x="772" y="832"/>
                  </a:lnTo>
                  <a:lnTo>
                    <a:pt x="845" y="759"/>
                  </a:lnTo>
                  <a:lnTo>
                    <a:pt x="849" y="754"/>
                  </a:lnTo>
                  <a:lnTo>
                    <a:pt x="858" y="745"/>
                  </a:lnTo>
                  <a:lnTo>
                    <a:pt x="870" y="733"/>
                  </a:lnTo>
                  <a:lnTo>
                    <a:pt x="885" y="717"/>
                  </a:lnTo>
                  <a:lnTo>
                    <a:pt x="903" y="697"/>
                  </a:lnTo>
                  <a:lnTo>
                    <a:pt x="925" y="673"/>
                  </a:lnTo>
                  <a:lnTo>
                    <a:pt x="947" y="647"/>
                  </a:lnTo>
                  <a:lnTo>
                    <a:pt x="973" y="618"/>
                  </a:lnTo>
                  <a:lnTo>
                    <a:pt x="1000" y="585"/>
                  </a:lnTo>
                  <a:lnTo>
                    <a:pt x="1172" y="820"/>
                  </a:lnTo>
                  <a:lnTo>
                    <a:pt x="1211" y="820"/>
                  </a:lnTo>
                  <a:lnTo>
                    <a:pt x="1211" y="707"/>
                  </a:lnTo>
                  <a:lnTo>
                    <a:pt x="1301" y="898"/>
                  </a:lnTo>
                  <a:lnTo>
                    <a:pt x="1571" y="958"/>
                  </a:lnTo>
                  <a:lnTo>
                    <a:pt x="1693" y="1082"/>
                  </a:lnTo>
                  <a:lnTo>
                    <a:pt x="1801" y="1115"/>
                  </a:lnTo>
                  <a:lnTo>
                    <a:pt x="1693" y="1344"/>
                  </a:lnTo>
                  <a:lnTo>
                    <a:pt x="1811" y="1565"/>
                  </a:lnTo>
                  <a:lnTo>
                    <a:pt x="1812" y="1568"/>
                  </a:lnTo>
                  <a:lnTo>
                    <a:pt x="1814" y="1576"/>
                  </a:lnTo>
                  <a:lnTo>
                    <a:pt x="1818" y="1589"/>
                  </a:lnTo>
                  <a:lnTo>
                    <a:pt x="1823" y="1605"/>
                  </a:lnTo>
                  <a:lnTo>
                    <a:pt x="1828" y="1625"/>
                  </a:lnTo>
                  <a:lnTo>
                    <a:pt x="1835" y="1647"/>
                  </a:lnTo>
                  <a:lnTo>
                    <a:pt x="1842" y="1670"/>
                  </a:lnTo>
                  <a:lnTo>
                    <a:pt x="1849" y="1694"/>
                  </a:lnTo>
                  <a:lnTo>
                    <a:pt x="1855" y="1719"/>
                  </a:lnTo>
                  <a:lnTo>
                    <a:pt x="1863" y="1742"/>
                  </a:lnTo>
                  <a:lnTo>
                    <a:pt x="1869" y="1765"/>
                  </a:lnTo>
                  <a:lnTo>
                    <a:pt x="1875" y="1784"/>
                  </a:lnTo>
                  <a:lnTo>
                    <a:pt x="1879" y="1802"/>
                  </a:lnTo>
                  <a:lnTo>
                    <a:pt x="1883" y="1816"/>
                  </a:lnTo>
                  <a:lnTo>
                    <a:pt x="1885" y="1826"/>
                  </a:lnTo>
                  <a:lnTo>
                    <a:pt x="1886" y="1830"/>
                  </a:lnTo>
                  <a:lnTo>
                    <a:pt x="1885" y="1835"/>
                  </a:lnTo>
                  <a:lnTo>
                    <a:pt x="1883" y="1846"/>
                  </a:lnTo>
                  <a:lnTo>
                    <a:pt x="1879" y="1862"/>
                  </a:lnTo>
                  <a:lnTo>
                    <a:pt x="1875" y="1882"/>
                  </a:lnTo>
                  <a:lnTo>
                    <a:pt x="1869" y="1905"/>
                  </a:lnTo>
                  <a:lnTo>
                    <a:pt x="1863" y="1931"/>
                  </a:lnTo>
                  <a:lnTo>
                    <a:pt x="1855" y="1959"/>
                  </a:lnTo>
                  <a:lnTo>
                    <a:pt x="1849" y="1987"/>
                  </a:lnTo>
                  <a:lnTo>
                    <a:pt x="1842" y="2014"/>
                  </a:lnTo>
                  <a:lnTo>
                    <a:pt x="1835" y="2042"/>
                  </a:lnTo>
                  <a:lnTo>
                    <a:pt x="1828" y="2067"/>
                  </a:lnTo>
                  <a:lnTo>
                    <a:pt x="1823" y="2089"/>
                  </a:lnTo>
                  <a:lnTo>
                    <a:pt x="1818" y="2108"/>
                  </a:lnTo>
                  <a:lnTo>
                    <a:pt x="1814" y="2123"/>
                  </a:lnTo>
                  <a:lnTo>
                    <a:pt x="1812" y="2132"/>
                  </a:lnTo>
                  <a:lnTo>
                    <a:pt x="1811" y="2135"/>
                  </a:lnTo>
                  <a:lnTo>
                    <a:pt x="1828" y="2335"/>
                  </a:lnTo>
                  <a:lnTo>
                    <a:pt x="1761" y="2341"/>
                  </a:lnTo>
                  <a:lnTo>
                    <a:pt x="1693" y="2347"/>
                  </a:lnTo>
                  <a:lnTo>
                    <a:pt x="1624" y="2349"/>
                  </a:lnTo>
                  <a:lnTo>
                    <a:pt x="1517" y="2345"/>
                  </a:lnTo>
                  <a:lnTo>
                    <a:pt x="1413" y="2335"/>
                  </a:lnTo>
                  <a:lnTo>
                    <a:pt x="1310" y="2317"/>
                  </a:lnTo>
                  <a:lnTo>
                    <a:pt x="1209" y="2294"/>
                  </a:lnTo>
                  <a:lnTo>
                    <a:pt x="1110" y="2265"/>
                  </a:lnTo>
                  <a:lnTo>
                    <a:pt x="1015" y="2229"/>
                  </a:lnTo>
                  <a:lnTo>
                    <a:pt x="923" y="2188"/>
                  </a:lnTo>
                  <a:lnTo>
                    <a:pt x="833" y="2141"/>
                  </a:lnTo>
                  <a:lnTo>
                    <a:pt x="748" y="2089"/>
                  </a:lnTo>
                  <a:lnTo>
                    <a:pt x="665" y="2032"/>
                  </a:lnTo>
                  <a:lnTo>
                    <a:pt x="586" y="1970"/>
                  </a:lnTo>
                  <a:lnTo>
                    <a:pt x="511" y="1903"/>
                  </a:lnTo>
                  <a:lnTo>
                    <a:pt x="441" y="1831"/>
                  </a:lnTo>
                  <a:lnTo>
                    <a:pt x="375" y="1756"/>
                  </a:lnTo>
                  <a:lnTo>
                    <a:pt x="314" y="1676"/>
                  </a:lnTo>
                  <a:lnTo>
                    <a:pt x="257" y="1593"/>
                  </a:lnTo>
                  <a:lnTo>
                    <a:pt x="205" y="1506"/>
                  </a:lnTo>
                  <a:lnTo>
                    <a:pt x="159" y="1416"/>
                  </a:lnTo>
                  <a:lnTo>
                    <a:pt x="118" y="1322"/>
                  </a:lnTo>
                  <a:lnTo>
                    <a:pt x="83" y="1226"/>
                  </a:lnTo>
                  <a:lnTo>
                    <a:pt x="54" y="1127"/>
                  </a:lnTo>
                  <a:lnTo>
                    <a:pt x="30" y="1025"/>
                  </a:lnTo>
                  <a:lnTo>
                    <a:pt x="14" y="921"/>
                  </a:lnTo>
                  <a:lnTo>
                    <a:pt x="3" y="815"/>
                  </a:lnTo>
                  <a:lnTo>
                    <a:pt x="0" y="707"/>
                  </a:lnTo>
                  <a:lnTo>
                    <a:pt x="3" y="613"/>
                  </a:lnTo>
                  <a:lnTo>
                    <a:pt x="11" y="521"/>
                  </a:lnTo>
                  <a:lnTo>
                    <a:pt x="24" y="429"/>
                  </a:lnTo>
                  <a:lnTo>
                    <a:pt x="42" y="340"/>
                  </a:lnTo>
                  <a:lnTo>
                    <a:pt x="65" y="251"/>
                  </a:lnTo>
                  <a:lnTo>
                    <a:pt x="93" y="166"/>
                  </a:lnTo>
                  <a:lnTo>
                    <a:pt x="124" y="82"/>
                  </a:lnTo>
                  <a:lnTo>
                    <a:pt x="1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2" name="Freeform 195"/>
            <p:cNvSpPr>
              <a:spLocks noEditPoints="1"/>
            </p:cNvSpPr>
            <p:nvPr/>
          </p:nvSpPr>
          <p:spPr bwMode="auto">
            <a:xfrm>
              <a:off x="4639" y="2090"/>
              <a:ext cx="147" cy="53"/>
            </a:xfrm>
            <a:custGeom>
              <a:avLst/>
              <a:gdLst>
                <a:gd name="T0" fmla="*/ 572 w 1029"/>
                <a:gd name="T1" fmla="*/ 71 h 374"/>
                <a:gd name="T2" fmla="*/ 406 w 1029"/>
                <a:gd name="T3" fmla="*/ 164 h 374"/>
                <a:gd name="T4" fmla="*/ 311 w 1029"/>
                <a:gd name="T5" fmla="*/ 224 h 374"/>
                <a:gd name="T6" fmla="*/ 377 w 1029"/>
                <a:gd name="T7" fmla="*/ 267 h 374"/>
                <a:gd name="T8" fmla="*/ 524 w 1029"/>
                <a:gd name="T9" fmla="*/ 252 h 374"/>
                <a:gd name="T10" fmla="*/ 678 w 1029"/>
                <a:gd name="T11" fmla="*/ 133 h 374"/>
                <a:gd name="T12" fmla="*/ 572 w 1029"/>
                <a:gd name="T13" fmla="*/ 71 h 374"/>
                <a:gd name="T14" fmla="*/ 337 w 1029"/>
                <a:gd name="T15" fmla="*/ 0 h 374"/>
                <a:gd name="T16" fmla="*/ 430 w 1029"/>
                <a:gd name="T17" fmla="*/ 3 h 374"/>
                <a:gd name="T18" fmla="*/ 521 w 1029"/>
                <a:gd name="T19" fmla="*/ 11 h 374"/>
                <a:gd name="T20" fmla="*/ 609 w 1029"/>
                <a:gd name="T21" fmla="*/ 24 h 374"/>
                <a:gd name="T22" fmla="*/ 698 w 1029"/>
                <a:gd name="T23" fmla="*/ 42 h 374"/>
                <a:gd name="T24" fmla="*/ 783 w 1029"/>
                <a:gd name="T25" fmla="*/ 64 h 374"/>
                <a:gd name="T26" fmla="*/ 867 w 1029"/>
                <a:gd name="T27" fmla="*/ 92 h 374"/>
                <a:gd name="T28" fmla="*/ 949 w 1029"/>
                <a:gd name="T29" fmla="*/ 123 h 374"/>
                <a:gd name="T30" fmla="*/ 1029 w 1029"/>
                <a:gd name="T31" fmla="*/ 158 h 374"/>
                <a:gd name="T32" fmla="*/ 971 w 1029"/>
                <a:gd name="T33" fmla="*/ 167 h 374"/>
                <a:gd name="T34" fmla="*/ 811 w 1029"/>
                <a:gd name="T35" fmla="*/ 143 h 374"/>
                <a:gd name="T36" fmla="*/ 699 w 1029"/>
                <a:gd name="T37" fmla="*/ 219 h 374"/>
                <a:gd name="T38" fmla="*/ 619 w 1029"/>
                <a:gd name="T39" fmla="*/ 308 h 374"/>
                <a:gd name="T40" fmla="*/ 329 w 1029"/>
                <a:gd name="T41" fmla="*/ 335 h 374"/>
                <a:gd name="T42" fmla="*/ 209 w 1029"/>
                <a:gd name="T43" fmla="*/ 315 h 374"/>
                <a:gd name="T44" fmla="*/ 172 w 1029"/>
                <a:gd name="T45" fmla="*/ 374 h 374"/>
                <a:gd name="T46" fmla="*/ 156 w 1029"/>
                <a:gd name="T47" fmla="*/ 312 h 374"/>
                <a:gd name="T48" fmla="*/ 135 w 1029"/>
                <a:gd name="T49" fmla="*/ 251 h 374"/>
                <a:gd name="T50" fmla="*/ 108 w 1029"/>
                <a:gd name="T51" fmla="*/ 193 h 374"/>
                <a:gd name="T52" fmla="*/ 77 w 1029"/>
                <a:gd name="T53" fmla="*/ 137 h 374"/>
                <a:gd name="T54" fmla="*/ 41 w 1029"/>
                <a:gd name="T55" fmla="*/ 86 h 374"/>
                <a:gd name="T56" fmla="*/ 0 w 1029"/>
                <a:gd name="T57" fmla="*/ 37 h 374"/>
                <a:gd name="T58" fmla="*/ 84 w 1029"/>
                <a:gd name="T59" fmla="*/ 22 h 374"/>
                <a:gd name="T60" fmla="*/ 167 w 1029"/>
                <a:gd name="T61" fmla="*/ 10 h 374"/>
                <a:gd name="T62" fmla="*/ 251 w 1029"/>
                <a:gd name="T63" fmla="*/ 3 h 374"/>
                <a:gd name="T64" fmla="*/ 337 w 1029"/>
                <a:gd name="T65" fmla="*/ 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29" h="374">
                  <a:moveTo>
                    <a:pt x="572" y="71"/>
                  </a:moveTo>
                  <a:lnTo>
                    <a:pt x="406" y="164"/>
                  </a:lnTo>
                  <a:lnTo>
                    <a:pt x="311" y="224"/>
                  </a:lnTo>
                  <a:lnTo>
                    <a:pt x="377" y="267"/>
                  </a:lnTo>
                  <a:lnTo>
                    <a:pt x="524" y="252"/>
                  </a:lnTo>
                  <a:lnTo>
                    <a:pt x="678" y="133"/>
                  </a:lnTo>
                  <a:lnTo>
                    <a:pt x="572" y="71"/>
                  </a:lnTo>
                  <a:close/>
                  <a:moveTo>
                    <a:pt x="337" y="0"/>
                  </a:moveTo>
                  <a:lnTo>
                    <a:pt x="430" y="3"/>
                  </a:lnTo>
                  <a:lnTo>
                    <a:pt x="521" y="11"/>
                  </a:lnTo>
                  <a:lnTo>
                    <a:pt x="609" y="24"/>
                  </a:lnTo>
                  <a:lnTo>
                    <a:pt x="698" y="42"/>
                  </a:lnTo>
                  <a:lnTo>
                    <a:pt x="783" y="64"/>
                  </a:lnTo>
                  <a:lnTo>
                    <a:pt x="867" y="92"/>
                  </a:lnTo>
                  <a:lnTo>
                    <a:pt x="949" y="123"/>
                  </a:lnTo>
                  <a:lnTo>
                    <a:pt x="1029" y="158"/>
                  </a:lnTo>
                  <a:lnTo>
                    <a:pt x="971" y="167"/>
                  </a:lnTo>
                  <a:lnTo>
                    <a:pt x="811" y="143"/>
                  </a:lnTo>
                  <a:lnTo>
                    <a:pt x="699" y="219"/>
                  </a:lnTo>
                  <a:lnTo>
                    <a:pt x="619" y="308"/>
                  </a:lnTo>
                  <a:lnTo>
                    <a:pt x="329" y="335"/>
                  </a:lnTo>
                  <a:lnTo>
                    <a:pt x="209" y="315"/>
                  </a:lnTo>
                  <a:lnTo>
                    <a:pt x="172" y="374"/>
                  </a:lnTo>
                  <a:lnTo>
                    <a:pt x="156" y="312"/>
                  </a:lnTo>
                  <a:lnTo>
                    <a:pt x="135" y="251"/>
                  </a:lnTo>
                  <a:lnTo>
                    <a:pt x="108" y="193"/>
                  </a:lnTo>
                  <a:lnTo>
                    <a:pt x="77" y="137"/>
                  </a:lnTo>
                  <a:lnTo>
                    <a:pt x="41" y="86"/>
                  </a:lnTo>
                  <a:lnTo>
                    <a:pt x="0" y="37"/>
                  </a:lnTo>
                  <a:lnTo>
                    <a:pt x="84" y="22"/>
                  </a:lnTo>
                  <a:lnTo>
                    <a:pt x="167" y="10"/>
                  </a:lnTo>
                  <a:lnTo>
                    <a:pt x="251" y="3"/>
                  </a:lnTo>
                  <a:lnTo>
                    <a:pt x="3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26" name="Freeform 200"/>
          <p:cNvSpPr>
            <a:spLocks noEditPoints="1"/>
          </p:cNvSpPr>
          <p:nvPr/>
        </p:nvSpPr>
        <p:spPr bwMode="auto">
          <a:xfrm>
            <a:off x="337256" y="1205108"/>
            <a:ext cx="193430" cy="197555"/>
          </a:xfrm>
          <a:custGeom>
            <a:avLst/>
            <a:gdLst>
              <a:gd name="T0" fmla="*/ 2181 w 3284"/>
              <a:gd name="T1" fmla="*/ 3245 h 3351"/>
              <a:gd name="T2" fmla="*/ 2013 w 3284"/>
              <a:gd name="T3" fmla="*/ 3308 h 3351"/>
              <a:gd name="T4" fmla="*/ 1737 w 3284"/>
              <a:gd name="T5" fmla="*/ 3348 h 3351"/>
              <a:gd name="T6" fmla="*/ 1452 w 3284"/>
              <a:gd name="T7" fmla="*/ 3340 h 3351"/>
              <a:gd name="T8" fmla="*/ 1178 w 3284"/>
              <a:gd name="T9" fmla="*/ 3283 h 3351"/>
              <a:gd name="T10" fmla="*/ 926 w 3284"/>
              <a:gd name="T11" fmla="*/ 3184 h 3351"/>
              <a:gd name="T12" fmla="*/ 680 w 3284"/>
              <a:gd name="T13" fmla="*/ 3033 h 3351"/>
              <a:gd name="T14" fmla="*/ 464 w 3284"/>
              <a:gd name="T15" fmla="*/ 2843 h 3351"/>
              <a:gd name="T16" fmla="*/ 284 w 3284"/>
              <a:gd name="T17" fmla="*/ 2617 h 3351"/>
              <a:gd name="T18" fmla="*/ 143 w 3284"/>
              <a:gd name="T19" fmla="*/ 2362 h 3351"/>
              <a:gd name="T20" fmla="*/ 49 w 3284"/>
              <a:gd name="T21" fmla="*/ 2081 h 3351"/>
              <a:gd name="T22" fmla="*/ 3 w 3284"/>
              <a:gd name="T23" fmla="*/ 1779 h 3351"/>
              <a:gd name="T24" fmla="*/ 12 w 3284"/>
              <a:gd name="T25" fmla="*/ 1470 h 3351"/>
              <a:gd name="T26" fmla="*/ 75 w 3284"/>
              <a:gd name="T27" fmla="*/ 1177 h 3351"/>
              <a:gd name="T28" fmla="*/ 3083 w 3284"/>
              <a:gd name="T29" fmla="*/ 872 h 3351"/>
              <a:gd name="T30" fmla="*/ 3192 w 3284"/>
              <a:gd name="T31" fmla="*/ 1121 h 3351"/>
              <a:gd name="T32" fmla="*/ 3261 w 3284"/>
              <a:gd name="T33" fmla="*/ 1390 h 3351"/>
              <a:gd name="T34" fmla="*/ 3284 w 3284"/>
              <a:gd name="T35" fmla="*/ 1676 h 3351"/>
              <a:gd name="T36" fmla="*/ 3257 w 3284"/>
              <a:gd name="T37" fmla="*/ 1977 h 3351"/>
              <a:gd name="T38" fmla="*/ 3181 w 3284"/>
              <a:gd name="T39" fmla="*/ 2261 h 3351"/>
              <a:gd name="T40" fmla="*/ 3059 w 3284"/>
              <a:gd name="T41" fmla="*/ 2523 h 3351"/>
              <a:gd name="T42" fmla="*/ 2896 w 3284"/>
              <a:gd name="T43" fmla="*/ 2756 h 3351"/>
              <a:gd name="T44" fmla="*/ 2697 w 3284"/>
              <a:gd name="T45" fmla="*/ 2959 h 3351"/>
              <a:gd name="T46" fmla="*/ 2468 w 3284"/>
              <a:gd name="T47" fmla="*/ 3124 h 3351"/>
              <a:gd name="T48" fmla="*/ 3023 w 3284"/>
              <a:gd name="T49" fmla="*/ 1491 h 3351"/>
              <a:gd name="T50" fmla="*/ 3073 w 3284"/>
              <a:gd name="T51" fmla="*/ 1285 h 3351"/>
              <a:gd name="T52" fmla="*/ 3093 w 3284"/>
              <a:gd name="T53" fmla="*/ 1102 h 3351"/>
              <a:gd name="T54" fmla="*/ 3089 w 3284"/>
              <a:gd name="T55" fmla="*/ 926 h 3351"/>
              <a:gd name="T56" fmla="*/ 1740 w 3284"/>
              <a:gd name="T57" fmla="*/ 2 h 3351"/>
              <a:gd name="T58" fmla="*/ 2024 w 3284"/>
              <a:gd name="T59" fmla="*/ 45 h 3351"/>
              <a:gd name="T60" fmla="*/ 2290 w 3284"/>
              <a:gd name="T61" fmla="*/ 136 h 3351"/>
              <a:gd name="T62" fmla="*/ 2534 w 3284"/>
              <a:gd name="T63" fmla="*/ 268 h 3351"/>
              <a:gd name="T64" fmla="*/ 2751 w 3284"/>
              <a:gd name="T65" fmla="*/ 440 h 3351"/>
              <a:gd name="T66" fmla="*/ 2690 w 3284"/>
              <a:gd name="T67" fmla="*/ 441 h 3351"/>
              <a:gd name="T68" fmla="*/ 2586 w 3284"/>
              <a:gd name="T69" fmla="*/ 481 h 3351"/>
              <a:gd name="T70" fmla="*/ 2509 w 3284"/>
              <a:gd name="T71" fmla="*/ 558 h 3351"/>
              <a:gd name="T72" fmla="*/ 2464 w 3284"/>
              <a:gd name="T73" fmla="*/ 661 h 3351"/>
              <a:gd name="T74" fmla="*/ 2457 w 3284"/>
              <a:gd name="T75" fmla="*/ 781 h 3351"/>
              <a:gd name="T76" fmla="*/ 2494 w 3284"/>
              <a:gd name="T77" fmla="*/ 911 h 3351"/>
              <a:gd name="T78" fmla="*/ 2561 w 3284"/>
              <a:gd name="T79" fmla="*/ 1039 h 3351"/>
              <a:gd name="T80" fmla="*/ 2634 w 3284"/>
              <a:gd name="T81" fmla="*/ 1163 h 3351"/>
              <a:gd name="T82" fmla="*/ 2690 w 3284"/>
              <a:gd name="T83" fmla="*/ 1280 h 3351"/>
              <a:gd name="T84" fmla="*/ 2734 w 3284"/>
              <a:gd name="T85" fmla="*/ 1421 h 3351"/>
              <a:gd name="T86" fmla="*/ 2750 w 3284"/>
              <a:gd name="T87" fmla="*/ 1591 h 3351"/>
              <a:gd name="T88" fmla="*/ 2734 w 3284"/>
              <a:gd name="T89" fmla="*/ 1768 h 3351"/>
              <a:gd name="T90" fmla="*/ 2681 w 3284"/>
              <a:gd name="T91" fmla="*/ 1976 h 3351"/>
              <a:gd name="T92" fmla="*/ 2462 w 3284"/>
              <a:gd name="T93" fmla="*/ 2692 h 3351"/>
              <a:gd name="T94" fmla="*/ 1594 w 3284"/>
              <a:gd name="T95" fmla="*/ 1604 h 3351"/>
              <a:gd name="T96" fmla="*/ 600 w 3284"/>
              <a:gd name="T97" fmla="*/ 745 h 3351"/>
              <a:gd name="T98" fmla="*/ 551 w 3284"/>
              <a:gd name="T99" fmla="*/ 748 h 3351"/>
              <a:gd name="T100" fmla="*/ 467 w 3284"/>
              <a:gd name="T101" fmla="*/ 750 h 3351"/>
              <a:gd name="T102" fmla="*/ 374 w 3284"/>
              <a:gd name="T103" fmla="*/ 753 h 3351"/>
              <a:gd name="T104" fmla="*/ 298 w 3284"/>
              <a:gd name="T105" fmla="*/ 755 h 3351"/>
              <a:gd name="T106" fmla="*/ 324 w 3284"/>
              <a:gd name="T107" fmla="*/ 676 h 3351"/>
              <a:gd name="T108" fmla="*/ 511 w 3284"/>
              <a:gd name="T109" fmla="*/ 461 h 3351"/>
              <a:gd name="T110" fmla="*/ 730 w 3284"/>
              <a:gd name="T111" fmla="*/ 282 h 3351"/>
              <a:gd name="T112" fmla="*/ 979 w 3284"/>
              <a:gd name="T113" fmla="*/ 142 h 3351"/>
              <a:gd name="T114" fmla="*/ 1251 w 3284"/>
              <a:gd name="T115" fmla="*/ 48 h 3351"/>
              <a:gd name="T116" fmla="*/ 1542 w 3284"/>
              <a:gd name="T117" fmla="*/ 3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84" h="3351">
                <a:moveTo>
                  <a:pt x="1671" y="1822"/>
                </a:moveTo>
                <a:lnTo>
                  <a:pt x="2176" y="3234"/>
                </a:lnTo>
                <a:lnTo>
                  <a:pt x="2181" y="3245"/>
                </a:lnTo>
                <a:lnTo>
                  <a:pt x="2188" y="3257"/>
                </a:lnTo>
                <a:lnTo>
                  <a:pt x="2101" y="3284"/>
                </a:lnTo>
                <a:lnTo>
                  <a:pt x="2013" y="3308"/>
                </a:lnTo>
                <a:lnTo>
                  <a:pt x="1922" y="3327"/>
                </a:lnTo>
                <a:lnTo>
                  <a:pt x="1831" y="3340"/>
                </a:lnTo>
                <a:lnTo>
                  <a:pt x="1737" y="3348"/>
                </a:lnTo>
                <a:lnTo>
                  <a:pt x="1643" y="3351"/>
                </a:lnTo>
                <a:lnTo>
                  <a:pt x="1546" y="3348"/>
                </a:lnTo>
                <a:lnTo>
                  <a:pt x="1452" y="3340"/>
                </a:lnTo>
                <a:lnTo>
                  <a:pt x="1359" y="3326"/>
                </a:lnTo>
                <a:lnTo>
                  <a:pt x="1268" y="3307"/>
                </a:lnTo>
                <a:lnTo>
                  <a:pt x="1178" y="3283"/>
                </a:lnTo>
                <a:lnTo>
                  <a:pt x="1671" y="1822"/>
                </a:lnTo>
                <a:close/>
                <a:moveTo>
                  <a:pt x="142" y="994"/>
                </a:moveTo>
                <a:lnTo>
                  <a:pt x="926" y="3184"/>
                </a:lnTo>
                <a:lnTo>
                  <a:pt x="841" y="3138"/>
                </a:lnTo>
                <a:lnTo>
                  <a:pt x="758" y="3088"/>
                </a:lnTo>
                <a:lnTo>
                  <a:pt x="680" y="3033"/>
                </a:lnTo>
                <a:lnTo>
                  <a:pt x="605" y="2974"/>
                </a:lnTo>
                <a:lnTo>
                  <a:pt x="532" y="2910"/>
                </a:lnTo>
                <a:lnTo>
                  <a:pt x="464" y="2843"/>
                </a:lnTo>
                <a:lnTo>
                  <a:pt x="400" y="2771"/>
                </a:lnTo>
                <a:lnTo>
                  <a:pt x="340" y="2696"/>
                </a:lnTo>
                <a:lnTo>
                  <a:pt x="284" y="2617"/>
                </a:lnTo>
                <a:lnTo>
                  <a:pt x="233" y="2535"/>
                </a:lnTo>
                <a:lnTo>
                  <a:pt x="186" y="2450"/>
                </a:lnTo>
                <a:lnTo>
                  <a:pt x="143" y="2362"/>
                </a:lnTo>
                <a:lnTo>
                  <a:pt x="107" y="2271"/>
                </a:lnTo>
                <a:lnTo>
                  <a:pt x="75" y="2176"/>
                </a:lnTo>
                <a:lnTo>
                  <a:pt x="49" y="2081"/>
                </a:lnTo>
                <a:lnTo>
                  <a:pt x="28" y="1982"/>
                </a:lnTo>
                <a:lnTo>
                  <a:pt x="12" y="1881"/>
                </a:lnTo>
                <a:lnTo>
                  <a:pt x="3" y="1779"/>
                </a:lnTo>
                <a:lnTo>
                  <a:pt x="0" y="1676"/>
                </a:lnTo>
                <a:lnTo>
                  <a:pt x="3" y="1572"/>
                </a:lnTo>
                <a:lnTo>
                  <a:pt x="12" y="1470"/>
                </a:lnTo>
                <a:lnTo>
                  <a:pt x="28" y="1370"/>
                </a:lnTo>
                <a:lnTo>
                  <a:pt x="49" y="1273"/>
                </a:lnTo>
                <a:lnTo>
                  <a:pt x="75" y="1177"/>
                </a:lnTo>
                <a:lnTo>
                  <a:pt x="106" y="1084"/>
                </a:lnTo>
                <a:lnTo>
                  <a:pt x="142" y="994"/>
                </a:lnTo>
                <a:close/>
                <a:moveTo>
                  <a:pt x="3083" y="872"/>
                </a:moveTo>
                <a:lnTo>
                  <a:pt x="3123" y="952"/>
                </a:lnTo>
                <a:lnTo>
                  <a:pt x="3160" y="1036"/>
                </a:lnTo>
                <a:lnTo>
                  <a:pt x="3192" y="1121"/>
                </a:lnTo>
                <a:lnTo>
                  <a:pt x="3220" y="1209"/>
                </a:lnTo>
                <a:lnTo>
                  <a:pt x="3242" y="1299"/>
                </a:lnTo>
                <a:lnTo>
                  <a:pt x="3261" y="1390"/>
                </a:lnTo>
                <a:lnTo>
                  <a:pt x="3273" y="1484"/>
                </a:lnTo>
                <a:lnTo>
                  <a:pt x="3281" y="1579"/>
                </a:lnTo>
                <a:lnTo>
                  <a:pt x="3284" y="1676"/>
                </a:lnTo>
                <a:lnTo>
                  <a:pt x="3281" y="1777"/>
                </a:lnTo>
                <a:lnTo>
                  <a:pt x="3272" y="1878"/>
                </a:lnTo>
                <a:lnTo>
                  <a:pt x="3257" y="1977"/>
                </a:lnTo>
                <a:lnTo>
                  <a:pt x="3238" y="2074"/>
                </a:lnTo>
                <a:lnTo>
                  <a:pt x="3212" y="2169"/>
                </a:lnTo>
                <a:lnTo>
                  <a:pt x="3181" y="2261"/>
                </a:lnTo>
                <a:lnTo>
                  <a:pt x="3145" y="2351"/>
                </a:lnTo>
                <a:lnTo>
                  <a:pt x="3105" y="2438"/>
                </a:lnTo>
                <a:lnTo>
                  <a:pt x="3059" y="2523"/>
                </a:lnTo>
                <a:lnTo>
                  <a:pt x="3009" y="2604"/>
                </a:lnTo>
                <a:lnTo>
                  <a:pt x="2955" y="2682"/>
                </a:lnTo>
                <a:lnTo>
                  <a:pt x="2896" y="2756"/>
                </a:lnTo>
                <a:lnTo>
                  <a:pt x="2834" y="2827"/>
                </a:lnTo>
                <a:lnTo>
                  <a:pt x="2768" y="2895"/>
                </a:lnTo>
                <a:lnTo>
                  <a:pt x="2697" y="2959"/>
                </a:lnTo>
                <a:lnTo>
                  <a:pt x="2625" y="3018"/>
                </a:lnTo>
                <a:lnTo>
                  <a:pt x="2548" y="3073"/>
                </a:lnTo>
                <a:lnTo>
                  <a:pt x="2468" y="3124"/>
                </a:lnTo>
                <a:lnTo>
                  <a:pt x="2969" y="1644"/>
                </a:lnTo>
                <a:lnTo>
                  <a:pt x="2998" y="1566"/>
                </a:lnTo>
                <a:lnTo>
                  <a:pt x="3023" y="1491"/>
                </a:lnTo>
                <a:lnTo>
                  <a:pt x="3043" y="1420"/>
                </a:lnTo>
                <a:lnTo>
                  <a:pt x="3060" y="1351"/>
                </a:lnTo>
                <a:lnTo>
                  <a:pt x="3073" y="1285"/>
                </a:lnTo>
                <a:lnTo>
                  <a:pt x="3083" y="1222"/>
                </a:lnTo>
                <a:lnTo>
                  <a:pt x="3089" y="1160"/>
                </a:lnTo>
                <a:lnTo>
                  <a:pt x="3093" y="1102"/>
                </a:lnTo>
                <a:lnTo>
                  <a:pt x="3094" y="1043"/>
                </a:lnTo>
                <a:lnTo>
                  <a:pt x="3093" y="983"/>
                </a:lnTo>
                <a:lnTo>
                  <a:pt x="3089" y="926"/>
                </a:lnTo>
                <a:lnTo>
                  <a:pt x="3083" y="872"/>
                </a:lnTo>
                <a:close/>
                <a:moveTo>
                  <a:pt x="1643" y="0"/>
                </a:moveTo>
                <a:lnTo>
                  <a:pt x="1740" y="2"/>
                </a:lnTo>
                <a:lnTo>
                  <a:pt x="1837" y="11"/>
                </a:lnTo>
                <a:lnTo>
                  <a:pt x="1932" y="25"/>
                </a:lnTo>
                <a:lnTo>
                  <a:pt x="2024" y="45"/>
                </a:lnTo>
                <a:lnTo>
                  <a:pt x="2116" y="70"/>
                </a:lnTo>
                <a:lnTo>
                  <a:pt x="2204" y="101"/>
                </a:lnTo>
                <a:lnTo>
                  <a:pt x="2290" y="136"/>
                </a:lnTo>
                <a:lnTo>
                  <a:pt x="2374" y="175"/>
                </a:lnTo>
                <a:lnTo>
                  <a:pt x="2455" y="219"/>
                </a:lnTo>
                <a:lnTo>
                  <a:pt x="2534" y="268"/>
                </a:lnTo>
                <a:lnTo>
                  <a:pt x="2610" y="321"/>
                </a:lnTo>
                <a:lnTo>
                  <a:pt x="2682" y="378"/>
                </a:lnTo>
                <a:lnTo>
                  <a:pt x="2751" y="440"/>
                </a:lnTo>
                <a:lnTo>
                  <a:pt x="2740" y="439"/>
                </a:lnTo>
                <a:lnTo>
                  <a:pt x="2730" y="438"/>
                </a:lnTo>
                <a:lnTo>
                  <a:pt x="2690" y="441"/>
                </a:lnTo>
                <a:lnTo>
                  <a:pt x="2654" y="449"/>
                </a:lnTo>
                <a:lnTo>
                  <a:pt x="2618" y="463"/>
                </a:lnTo>
                <a:lnTo>
                  <a:pt x="2586" y="481"/>
                </a:lnTo>
                <a:lnTo>
                  <a:pt x="2557" y="504"/>
                </a:lnTo>
                <a:lnTo>
                  <a:pt x="2531" y="529"/>
                </a:lnTo>
                <a:lnTo>
                  <a:pt x="2509" y="558"/>
                </a:lnTo>
                <a:lnTo>
                  <a:pt x="2490" y="589"/>
                </a:lnTo>
                <a:lnTo>
                  <a:pt x="2475" y="624"/>
                </a:lnTo>
                <a:lnTo>
                  <a:pt x="2464" y="661"/>
                </a:lnTo>
                <a:lnTo>
                  <a:pt x="2456" y="698"/>
                </a:lnTo>
                <a:lnTo>
                  <a:pt x="2454" y="736"/>
                </a:lnTo>
                <a:lnTo>
                  <a:pt x="2457" y="781"/>
                </a:lnTo>
                <a:lnTo>
                  <a:pt x="2465" y="825"/>
                </a:lnTo>
                <a:lnTo>
                  <a:pt x="2477" y="868"/>
                </a:lnTo>
                <a:lnTo>
                  <a:pt x="2494" y="911"/>
                </a:lnTo>
                <a:lnTo>
                  <a:pt x="2515" y="953"/>
                </a:lnTo>
                <a:lnTo>
                  <a:pt x="2536" y="996"/>
                </a:lnTo>
                <a:lnTo>
                  <a:pt x="2561" y="1039"/>
                </a:lnTo>
                <a:lnTo>
                  <a:pt x="2588" y="1083"/>
                </a:lnTo>
                <a:lnTo>
                  <a:pt x="2615" y="1128"/>
                </a:lnTo>
                <a:lnTo>
                  <a:pt x="2634" y="1163"/>
                </a:lnTo>
                <a:lnTo>
                  <a:pt x="2654" y="1199"/>
                </a:lnTo>
                <a:lnTo>
                  <a:pt x="2672" y="1239"/>
                </a:lnTo>
                <a:lnTo>
                  <a:pt x="2690" y="1280"/>
                </a:lnTo>
                <a:lnTo>
                  <a:pt x="2707" y="1323"/>
                </a:lnTo>
                <a:lnTo>
                  <a:pt x="2721" y="1371"/>
                </a:lnTo>
                <a:lnTo>
                  <a:pt x="2734" y="1421"/>
                </a:lnTo>
                <a:lnTo>
                  <a:pt x="2743" y="1474"/>
                </a:lnTo>
                <a:lnTo>
                  <a:pt x="2748" y="1530"/>
                </a:lnTo>
                <a:lnTo>
                  <a:pt x="2750" y="1591"/>
                </a:lnTo>
                <a:lnTo>
                  <a:pt x="2749" y="1646"/>
                </a:lnTo>
                <a:lnTo>
                  <a:pt x="2743" y="1705"/>
                </a:lnTo>
                <a:lnTo>
                  <a:pt x="2734" y="1768"/>
                </a:lnTo>
                <a:lnTo>
                  <a:pt x="2719" y="1834"/>
                </a:lnTo>
                <a:lnTo>
                  <a:pt x="2702" y="1904"/>
                </a:lnTo>
                <a:lnTo>
                  <a:pt x="2681" y="1976"/>
                </a:lnTo>
                <a:lnTo>
                  <a:pt x="2655" y="2052"/>
                </a:lnTo>
                <a:lnTo>
                  <a:pt x="2626" y="2133"/>
                </a:lnTo>
                <a:lnTo>
                  <a:pt x="2462" y="2692"/>
                </a:lnTo>
                <a:lnTo>
                  <a:pt x="1843" y="736"/>
                </a:lnTo>
                <a:lnTo>
                  <a:pt x="1301" y="736"/>
                </a:lnTo>
                <a:lnTo>
                  <a:pt x="1594" y="1604"/>
                </a:lnTo>
                <a:lnTo>
                  <a:pt x="1234" y="2705"/>
                </a:lnTo>
                <a:lnTo>
                  <a:pt x="604" y="745"/>
                </a:lnTo>
                <a:lnTo>
                  <a:pt x="600" y="745"/>
                </a:lnTo>
                <a:lnTo>
                  <a:pt x="589" y="745"/>
                </a:lnTo>
                <a:lnTo>
                  <a:pt x="572" y="746"/>
                </a:lnTo>
                <a:lnTo>
                  <a:pt x="551" y="748"/>
                </a:lnTo>
                <a:lnTo>
                  <a:pt x="526" y="748"/>
                </a:lnTo>
                <a:lnTo>
                  <a:pt x="497" y="749"/>
                </a:lnTo>
                <a:lnTo>
                  <a:pt x="467" y="750"/>
                </a:lnTo>
                <a:lnTo>
                  <a:pt x="435" y="751"/>
                </a:lnTo>
                <a:lnTo>
                  <a:pt x="404" y="752"/>
                </a:lnTo>
                <a:lnTo>
                  <a:pt x="374" y="753"/>
                </a:lnTo>
                <a:lnTo>
                  <a:pt x="345" y="754"/>
                </a:lnTo>
                <a:lnTo>
                  <a:pt x="320" y="755"/>
                </a:lnTo>
                <a:lnTo>
                  <a:pt x="298" y="755"/>
                </a:lnTo>
                <a:lnTo>
                  <a:pt x="282" y="755"/>
                </a:lnTo>
                <a:lnTo>
                  <a:pt x="270" y="755"/>
                </a:lnTo>
                <a:lnTo>
                  <a:pt x="324" y="676"/>
                </a:lnTo>
                <a:lnTo>
                  <a:pt x="382" y="601"/>
                </a:lnTo>
                <a:lnTo>
                  <a:pt x="445" y="529"/>
                </a:lnTo>
                <a:lnTo>
                  <a:pt x="511" y="461"/>
                </a:lnTo>
                <a:lnTo>
                  <a:pt x="581" y="398"/>
                </a:lnTo>
                <a:lnTo>
                  <a:pt x="654" y="337"/>
                </a:lnTo>
                <a:lnTo>
                  <a:pt x="730" y="282"/>
                </a:lnTo>
                <a:lnTo>
                  <a:pt x="810" y="230"/>
                </a:lnTo>
                <a:lnTo>
                  <a:pt x="894" y="183"/>
                </a:lnTo>
                <a:lnTo>
                  <a:pt x="979" y="142"/>
                </a:lnTo>
                <a:lnTo>
                  <a:pt x="1067" y="105"/>
                </a:lnTo>
                <a:lnTo>
                  <a:pt x="1157" y="74"/>
                </a:lnTo>
                <a:lnTo>
                  <a:pt x="1251" y="48"/>
                </a:lnTo>
                <a:lnTo>
                  <a:pt x="1347" y="26"/>
                </a:lnTo>
                <a:lnTo>
                  <a:pt x="1443" y="11"/>
                </a:lnTo>
                <a:lnTo>
                  <a:pt x="1542" y="3"/>
                </a:lnTo>
                <a:lnTo>
                  <a:pt x="164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9" name="Freeform 228"/>
          <p:cNvSpPr>
            <a:spLocks/>
          </p:cNvSpPr>
          <p:nvPr/>
        </p:nvSpPr>
        <p:spPr bwMode="auto">
          <a:xfrm>
            <a:off x="886800" y="1204902"/>
            <a:ext cx="169509" cy="197967"/>
          </a:xfrm>
          <a:custGeom>
            <a:avLst/>
            <a:gdLst>
              <a:gd name="T0" fmla="*/ 2350 w 2880"/>
              <a:gd name="T1" fmla="*/ 21 h 3357"/>
              <a:gd name="T2" fmla="*/ 2567 w 2880"/>
              <a:gd name="T3" fmla="*/ 107 h 3357"/>
              <a:gd name="T4" fmla="*/ 2728 w 2880"/>
              <a:gd name="T5" fmla="*/ 258 h 3357"/>
              <a:gd name="T6" fmla="*/ 2833 w 2880"/>
              <a:gd name="T7" fmla="*/ 469 h 3357"/>
              <a:gd name="T8" fmla="*/ 2878 w 2880"/>
              <a:gd name="T9" fmla="*/ 739 h 3357"/>
              <a:gd name="T10" fmla="*/ 2864 w 2880"/>
              <a:gd name="T11" fmla="*/ 1036 h 3357"/>
              <a:gd name="T12" fmla="*/ 2791 w 2880"/>
              <a:gd name="T13" fmla="*/ 1326 h 3357"/>
              <a:gd name="T14" fmla="*/ 2623 w 2880"/>
              <a:gd name="T15" fmla="*/ 1405 h 3357"/>
              <a:gd name="T16" fmla="*/ 2476 w 2880"/>
              <a:gd name="T17" fmla="*/ 1377 h 3357"/>
              <a:gd name="T18" fmla="*/ 2375 w 2880"/>
              <a:gd name="T19" fmla="*/ 1324 h 3357"/>
              <a:gd name="T20" fmla="*/ 2314 w 2880"/>
              <a:gd name="T21" fmla="*/ 1268 h 3357"/>
              <a:gd name="T22" fmla="*/ 2290 w 2880"/>
              <a:gd name="T23" fmla="*/ 1235 h 3357"/>
              <a:gd name="T24" fmla="*/ 2320 w 2880"/>
              <a:gd name="T25" fmla="*/ 1113 h 3357"/>
              <a:gd name="T26" fmla="*/ 2349 w 2880"/>
              <a:gd name="T27" fmla="*/ 913 h 3357"/>
              <a:gd name="T28" fmla="*/ 2337 w 2880"/>
              <a:gd name="T29" fmla="*/ 715 h 3357"/>
              <a:gd name="T30" fmla="*/ 2282 w 2880"/>
              <a:gd name="T31" fmla="*/ 580 h 3357"/>
              <a:gd name="T32" fmla="*/ 2192 w 2880"/>
              <a:gd name="T33" fmla="*/ 513 h 3357"/>
              <a:gd name="T34" fmla="*/ 2077 w 2880"/>
              <a:gd name="T35" fmla="*/ 514 h 3357"/>
              <a:gd name="T36" fmla="*/ 1980 w 2880"/>
              <a:gd name="T37" fmla="*/ 587 h 3357"/>
              <a:gd name="T38" fmla="*/ 1920 w 2880"/>
              <a:gd name="T39" fmla="*/ 732 h 3357"/>
              <a:gd name="T40" fmla="*/ 1909 w 2880"/>
              <a:gd name="T41" fmla="*/ 964 h 3357"/>
              <a:gd name="T42" fmla="*/ 1963 w 2880"/>
              <a:gd name="T43" fmla="*/ 1232 h 3357"/>
              <a:gd name="T44" fmla="*/ 2079 w 2880"/>
              <a:gd name="T45" fmla="*/ 1442 h 3357"/>
              <a:gd name="T46" fmla="*/ 2249 w 2880"/>
              <a:gd name="T47" fmla="*/ 1592 h 3357"/>
              <a:gd name="T48" fmla="*/ 2460 w 2880"/>
              <a:gd name="T49" fmla="*/ 1678 h 3357"/>
              <a:gd name="T50" fmla="*/ 2697 w 2880"/>
              <a:gd name="T51" fmla="*/ 1696 h 3357"/>
              <a:gd name="T52" fmla="*/ 2880 w 2880"/>
              <a:gd name="T53" fmla="*/ 2069 h 3357"/>
              <a:gd name="T54" fmla="*/ 2610 w 2880"/>
              <a:gd name="T55" fmla="*/ 2110 h 3357"/>
              <a:gd name="T56" fmla="*/ 2415 w 2880"/>
              <a:gd name="T57" fmla="*/ 2261 h 3357"/>
              <a:gd name="T58" fmla="*/ 2249 w 2880"/>
              <a:gd name="T59" fmla="*/ 2539 h 3357"/>
              <a:gd name="T60" fmla="*/ 2069 w 2880"/>
              <a:gd name="T61" fmla="*/ 2788 h 3357"/>
              <a:gd name="T62" fmla="*/ 1890 w 2880"/>
              <a:gd name="T63" fmla="*/ 3001 h 3357"/>
              <a:gd name="T64" fmla="*/ 1728 w 2880"/>
              <a:gd name="T65" fmla="*/ 3167 h 3357"/>
              <a:gd name="T66" fmla="*/ 1598 w 2880"/>
              <a:gd name="T67" fmla="*/ 3279 h 3357"/>
              <a:gd name="T68" fmla="*/ 1481 w 2880"/>
              <a:gd name="T69" fmla="*/ 3344 h 3357"/>
              <a:gd name="T70" fmla="*/ 1342 w 2880"/>
              <a:gd name="T71" fmla="*/ 3351 h 3357"/>
              <a:gd name="T72" fmla="*/ 1213 w 2880"/>
              <a:gd name="T73" fmla="*/ 3294 h 3357"/>
              <a:gd name="T74" fmla="*/ 1121 w 2880"/>
              <a:gd name="T75" fmla="*/ 3224 h 3357"/>
              <a:gd name="T76" fmla="*/ 997 w 2880"/>
              <a:gd name="T77" fmla="*/ 3109 h 3357"/>
              <a:gd name="T78" fmla="*/ 854 w 2880"/>
              <a:gd name="T79" fmla="*/ 2943 h 3357"/>
              <a:gd name="T80" fmla="*/ 696 w 2880"/>
              <a:gd name="T81" fmla="*/ 2719 h 3357"/>
              <a:gd name="T82" fmla="*/ 535 w 2880"/>
              <a:gd name="T83" fmla="*/ 2431 h 3357"/>
              <a:gd name="T84" fmla="*/ 376 w 2880"/>
              <a:gd name="T85" fmla="*/ 2072 h 3357"/>
              <a:gd name="T86" fmla="*/ 228 w 2880"/>
              <a:gd name="T87" fmla="*/ 1636 h 3357"/>
              <a:gd name="T88" fmla="*/ 101 w 2880"/>
              <a:gd name="T89" fmla="*/ 1115 h 3357"/>
              <a:gd name="T90" fmla="*/ 0 w 2880"/>
              <a:gd name="T91" fmla="*/ 504 h 3357"/>
              <a:gd name="T92" fmla="*/ 621 w 2880"/>
              <a:gd name="T93" fmla="*/ 935 h 3357"/>
              <a:gd name="T94" fmla="*/ 729 w 2880"/>
              <a:gd name="T95" fmla="*/ 1430 h 3357"/>
              <a:gd name="T96" fmla="*/ 864 w 2880"/>
              <a:gd name="T97" fmla="*/ 1848 h 3357"/>
              <a:gd name="T98" fmla="*/ 1018 w 2880"/>
              <a:gd name="T99" fmla="*/ 2200 h 3357"/>
              <a:gd name="T100" fmla="*/ 1191 w 2880"/>
              <a:gd name="T101" fmla="*/ 2499 h 3357"/>
              <a:gd name="T102" fmla="*/ 1374 w 2880"/>
              <a:gd name="T103" fmla="*/ 2757 h 3357"/>
              <a:gd name="T104" fmla="*/ 1650 w 2880"/>
              <a:gd name="T105" fmla="*/ 2548 h 3357"/>
              <a:gd name="T106" fmla="*/ 1926 w 2880"/>
              <a:gd name="T107" fmla="*/ 2116 h 3357"/>
              <a:gd name="T108" fmla="*/ 1804 w 2880"/>
              <a:gd name="T109" fmla="*/ 1874 h 3357"/>
              <a:gd name="T110" fmla="*/ 1606 w 2880"/>
              <a:gd name="T111" fmla="*/ 1651 h 3357"/>
              <a:gd name="T112" fmla="*/ 1468 w 2880"/>
              <a:gd name="T113" fmla="*/ 1373 h 3357"/>
              <a:gd name="T114" fmla="*/ 1395 w 2880"/>
              <a:gd name="T115" fmla="*/ 1053 h 3357"/>
              <a:gd name="T116" fmla="*/ 1394 w 2880"/>
              <a:gd name="T117" fmla="*/ 742 h 3357"/>
              <a:gd name="T118" fmla="*/ 1453 w 2880"/>
              <a:gd name="T119" fmla="*/ 487 h 3357"/>
              <a:gd name="T120" fmla="*/ 1569 w 2880"/>
              <a:gd name="T121" fmla="*/ 276 h 3357"/>
              <a:gd name="T122" fmla="*/ 1740 w 2880"/>
              <a:gd name="T123" fmla="*/ 117 h 3357"/>
              <a:gd name="T124" fmla="*/ 1959 w 2880"/>
              <a:gd name="T125" fmla="*/ 23 h 3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80" h="3357">
                <a:moveTo>
                  <a:pt x="2153" y="0"/>
                </a:moveTo>
                <a:lnTo>
                  <a:pt x="2222" y="3"/>
                </a:lnTo>
                <a:lnTo>
                  <a:pt x="2288" y="9"/>
                </a:lnTo>
                <a:lnTo>
                  <a:pt x="2350" y="21"/>
                </a:lnTo>
                <a:lnTo>
                  <a:pt x="2409" y="35"/>
                </a:lnTo>
                <a:lnTo>
                  <a:pt x="2465" y="55"/>
                </a:lnTo>
                <a:lnTo>
                  <a:pt x="2517" y="79"/>
                </a:lnTo>
                <a:lnTo>
                  <a:pt x="2567" y="107"/>
                </a:lnTo>
                <a:lnTo>
                  <a:pt x="2613" y="138"/>
                </a:lnTo>
                <a:lnTo>
                  <a:pt x="2654" y="174"/>
                </a:lnTo>
                <a:lnTo>
                  <a:pt x="2692" y="214"/>
                </a:lnTo>
                <a:lnTo>
                  <a:pt x="2728" y="258"/>
                </a:lnTo>
                <a:lnTo>
                  <a:pt x="2760" y="305"/>
                </a:lnTo>
                <a:lnTo>
                  <a:pt x="2788" y="357"/>
                </a:lnTo>
                <a:lnTo>
                  <a:pt x="2812" y="411"/>
                </a:lnTo>
                <a:lnTo>
                  <a:pt x="2833" y="469"/>
                </a:lnTo>
                <a:lnTo>
                  <a:pt x="2849" y="532"/>
                </a:lnTo>
                <a:lnTo>
                  <a:pt x="2863" y="598"/>
                </a:lnTo>
                <a:lnTo>
                  <a:pt x="2872" y="665"/>
                </a:lnTo>
                <a:lnTo>
                  <a:pt x="2878" y="739"/>
                </a:lnTo>
                <a:lnTo>
                  <a:pt x="2880" y="814"/>
                </a:lnTo>
                <a:lnTo>
                  <a:pt x="2878" y="886"/>
                </a:lnTo>
                <a:lnTo>
                  <a:pt x="2873" y="961"/>
                </a:lnTo>
                <a:lnTo>
                  <a:pt x="2864" y="1036"/>
                </a:lnTo>
                <a:lnTo>
                  <a:pt x="2850" y="1111"/>
                </a:lnTo>
                <a:lnTo>
                  <a:pt x="2835" y="1185"/>
                </a:lnTo>
                <a:lnTo>
                  <a:pt x="2815" y="1257"/>
                </a:lnTo>
                <a:lnTo>
                  <a:pt x="2791" y="1326"/>
                </a:lnTo>
                <a:lnTo>
                  <a:pt x="2765" y="1391"/>
                </a:lnTo>
                <a:lnTo>
                  <a:pt x="2714" y="1399"/>
                </a:lnTo>
                <a:lnTo>
                  <a:pt x="2668" y="1404"/>
                </a:lnTo>
                <a:lnTo>
                  <a:pt x="2623" y="1405"/>
                </a:lnTo>
                <a:lnTo>
                  <a:pt x="2581" y="1402"/>
                </a:lnTo>
                <a:lnTo>
                  <a:pt x="2543" y="1396"/>
                </a:lnTo>
                <a:lnTo>
                  <a:pt x="2509" y="1388"/>
                </a:lnTo>
                <a:lnTo>
                  <a:pt x="2476" y="1377"/>
                </a:lnTo>
                <a:lnTo>
                  <a:pt x="2446" y="1365"/>
                </a:lnTo>
                <a:lnTo>
                  <a:pt x="2419" y="1353"/>
                </a:lnTo>
                <a:lnTo>
                  <a:pt x="2396" y="1338"/>
                </a:lnTo>
                <a:lnTo>
                  <a:pt x="2375" y="1324"/>
                </a:lnTo>
                <a:lnTo>
                  <a:pt x="2355" y="1309"/>
                </a:lnTo>
                <a:lnTo>
                  <a:pt x="2340" y="1294"/>
                </a:lnTo>
                <a:lnTo>
                  <a:pt x="2325" y="1281"/>
                </a:lnTo>
                <a:lnTo>
                  <a:pt x="2314" y="1268"/>
                </a:lnTo>
                <a:lnTo>
                  <a:pt x="2304" y="1256"/>
                </a:lnTo>
                <a:lnTo>
                  <a:pt x="2297" y="1247"/>
                </a:lnTo>
                <a:lnTo>
                  <a:pt x="2292" y="1239"/>
                </a:lnTo>
                <a:lnTo>
                  <a:pt x="2290" y="1235"/>
                </a:lnTo>
                <a:lnTo>
                  <a:pt x="2289" y="1233"/>
                </a:lnTo>
                <a:lnTo>
                  <a:pt x="2298" y="1198"/>
                </a:lnTo>
                <a:lnTo>
                  <a:pt x="2309" y="1158"/>
                </a:lnTo>
                <a:lnTo>
                  <a:pt x="2320" y="1113"/>
                </a:lnTo>
                <a:lnTo>
                  <a:pt x="2329" y="1065"/>
                </a:lnTo>
                <a:lnTo>
                  <a:pt x="2337" y="1015"/>
                </a:lnTo>
                <a:lnTo>
                  <a:pt x="2344" y="965"/>
                </a:lnTo>
                <a:lnTo>
                  <a:pt x="2349" y="913"/>
                </a:lnTo>
                <a:lnTo>
                  <a:pt x="2350" y="861"/>
                </a:lnTo>
                <a:lnTo>
                  <a:pt x="2349" y="808"/>
                </a:lnTo>
                <a:lnTo>
                  <a:pt x="2344" y="760"/>
                </a:lnTo>
                <a:lnTo>
                  <a:pt x="2337" y="715"/>
                </a:lnTo>
                <a:lnTo>
                  <a:pt x="2327" y="675"/>
                </a:lnTo>
                <a:lnTo>
                  <a:pt x="2315" y="639"/>
                </a:lnTo>
                <a:lnTo>
                  <a:pt x="2300" y="607"/>
                </a:lnTo>
                <a:lnTo>
                  <a:pt x="2282" y="580"/>
                </a:lnTo>
                <a:lnTo>
                  <a:pt x="2263" y="557"/>
                </a:lnTo>
                <a:lnTo>
                  <a:pt x="2241" y="538"/>
                </a:lnTo>
                <a:lnTo>
                  <a:pt x="2218" y="523"/>
                </a:lnTo>
                <a:lnTo>
                  <a:pt x="2192" y="513"/>
                </a:lnTo>
                <a:lnTo>
                  <a:pt x="2165" y="506"/>
                </a:lnTo>
                <a:lnTo>
                  <a:pt x="2136" y="504"/>
                </a:lnTo>
                <a:lnTo>
                  <a:pt x="2106" y="506"/>
                </a:lnTo>
                <a:lnTo>
                  <a:pt x="2077" y="514"/>
                </a:lnTo>
                <a:lnTo>
                  <a:pt x="2050" y="525"/>
                </a:lnTo>
                <a:lnTo>
                  <a:pt x="2025" y="541"/>
                </a:lnTo>
                <a:lnTo>
                  <a:pt x="2001" y="562"/>
                </a:lnTo>
                <a:lnTo>
                  <a:pt x="1980" y="587"/>
                </a:lnTo>
                <a:lnTo>
                  <a:pt x="1962" y="617"/>
                </a:lnTo>
                <a:lnTo>
                  <a:pt x="1945" y="651"/>
                </a:lnTo>
                <a:lnTo>
                  <a:pt x="1932" y="690"/>
                </a:lnTo>
                <a:lnTo>
                  <a:pt x="1920" y="732"/>
                </a:lnTo>
                <a:lnTo>
                  <a:pt x="1913" y="780"/>
                </a:lnTo>
                <a:lnTo>
                  <a:pt x="1908" y="832"/>
                </a:lnTo>
                <a:lnTo>
                  <a:pt x="1906" y="888"/>
                </a:lnTo>
                <a:lnTo>
                  <a:pt x="1909" y="964"/>
                </a:lnTo>
                <a:lnTo>
                  <a:pt x="1915" y="1036"/>
                </a:lnTo>
                <a:lnTo>
                  <a:pt x="1926" y="1105"/>
                </a:lnTo>
                <a:lnTo>
                  <a:pt x="1942" y="1169"/>
                </a:lnTo>
                <a:lnTo>
                  <a:pt x="1963" y="1232"/>
                </a:lnTo>
                <a:lnTo>
                  <a:pt x="1986" y="1289"/>
                </a:lnTo>
                <a:lnTo>
                  <a:pt x="2014" y="1344"/>
                </a:lnTo>
                <a:lnTo>
                  <a:pt x="2045" y="1395"/>
                </a:lnTo>
                <a:lnTo>
                  <a:pt x="2079" y="1442"/>
                </a:lnTo>
                <a:lnTo>
                  <a:pt x="2117" y="1485"/>
                </a:lnTo>
                <a:lnTo>
                  <a:pt x="2158" y="1526"/>
                </a:lnTo>
                <a:lnTo>
                  <a:pt x="2203" y="1561"/>
                </a:lnTo>
                <a:lnTo>
                  <a:pt x="2249" y="1592"/>
                </a:lnTo>
                <a:lnTo>
                  <a:pt x="2298" y="1620"/>
                </a:lnTo>
                <a:lnTo>
                  <a:pt x="2350" y="1643"/>
                </a:lnTo>
                <a:lnTo>
                  <a:pt x="2404" y="1662"/>
                </a:lnTo>
                <a:lnTo>
                  <a:pt x="2460" y="1678"/>
                </a:lnTo>
                <a:lnTo>
                  <a:pt x="2518" y="1689"/>
                </a:lnTo>
                <a:lnTo>
                  <a:pt x="2578" y="1695"/>
                </a:lnTo>
                <a:lnTo>
                  <a:pt x="2640" y="1697"/>
                </a:lnTo>
                <a:lnTo>
                  <a:pt x="2697" y="1696"/>
                </a:lnTo>
                <a:lnTo>
                  <a:pt x="2756" y="1691"/>
                </a:lnTo>
                <a:lnTo>
                  <a:pt x="2817" y="1683"/>
                </a:lnTo>
                <a:lnTo>
                  <a:pt x="2880" y="1669"/>
                </a:lnTo>
                <a:lnTo>
                  <a:pt x="2880" y="2069"/>
                </a:lnTo>
                <a:lnTo>
                  <a:pt x="2811" y="2084"/>
                </a:lnTo>
                <a:lnTo>
                  <a:pt x="2742" y="2095"/>
                </a:lnTo>
                <a:lnTo>
                  <a:pt x="2676" y="2104"/>
                </a:lnTo>
                <a:lnTo>
                  <a:pt x="2610" y="2110"/>
                </a:lnTo>
                <a:lnTo>
                  <a:pt x="2547" y="2113"/>
                </a:lnTo>
                <a:lnTo>
                  <a:pt x="2488" y="2114"/>
                </a:lnTo>
                <a:lnTo>
                  <a:pt x="2453" y="2189"/>
                </a:lnTo>
                <a:lnTo>
                  <a:pt x="2415" y="2261"/>
                </a:lnTo>
                <a:lnTo>
                  <a:pt x="2376" y="2333"/>
                </a:lnTo>
                <a:lnTo>
                  <a:pt x="2334" y="2403"/>
                </a:lnTo>
                <a:lnTo>
                  <a:pt x="2292" y="2472"/>
                </a:lnTo>
                <a:lnTo>
                  <a:pt x="2249" y="2539"/>
                </a:lnTo>
                <a:lnTo>
                  <a:pt x="2205" y="2604"/>
                </a:lnTo>
                <a:lnTo>
                  <a:pt x="2160" y="2668"/>
                </a:lnTo>
                <a:lnTo>
                  <a:pt x="2114" y="2729"/>
                </a:lnTo>
                <a:lnTo>
                  <a:pt x="2069" y="2788"/>
                </a:lnTo>
                <a:lnTo>
                  <a:pt x="2023" y="2845"/>
                </a:lnTo>
                <a:lnTo>
                  <a:pt x="1978" y="2900"/>
                </a:lnTo>
                <a:lnTo>
                  <a:pt x="1934" y="2952"/>
                </a:lnTo>
                <a:lnTo>
                  <a:pt x="1890" y="3001"/>
                </a:lnTo>
                <a:lnTo>
                  <a:pt x="1848" y="3048"/>
                </a:lnTo>
                <a:lnTo>
                  <a:pt x="1806" y="3091"/>
                </a:lnTo>
                <a:lnTo>
                  <a:pt x="1767" y="3130"/>
                </a:lnTo>
                <a:lnTo>
                  <a:pt x="1728" y="3167"/>
                </a:lnTo>
                <a:lnTo>
                  <a:pt x="1693" y="3201"/>
                </a:lnTo>
                <a:lnTo>
                  <a:pt x="1659" y="3231"/>
                </a:lnTo>
                <a:lnTo>
                  <a:pt x="1628" y="3257"/>
                </a:lnTo>
                <a:lnTo>
                  <a:pt x="1598" y="3279"/>
                </a:lnTo>
                <a:lnTo>
                  <a:pt x="1574" y="3298"/>
                </a:lnTo>
                <a:lnTo>
                  <a:pt x="1551" y="3312"/>
                </a:lnTo>
                <a:lnTo>
                  <a:pt x="1516" y="3330"/>
                </a:lnTo>
                <a:lnTo>
                  <a:pt x="1481" y="3344"/>
                </a:lnTo>
                <a:lnTo>
                  <a:pt x="1447" y="3352"/>
                </a:lnTo>
                <a:lnTo>
                  <a:pt x="1413" y="3357"/>
                </a:lnTo>
                <a:lnTo>
                  <a:pt x="1377" y="3356"/>
                </a:lnTo>
                <a:lnTo>
                  <a:pt x="1342" y="3351"/>
                </a:lnTo>
                <a:lnTo>
                  <a:pt x="1306" y="3341"/>
                </a:lnTo>
                <a:lnTo>
                  <a:pt x="1269" y="3325"/>
                </a:lnTo>
                <a:lnTo>
                  <a:pt x="1231" y="3304"/>
                </a:lnTo>
                <a:lnTo>
                  <a:pt x="1213" y="3294"/>
                </a:lnTo>
                <a:lnTo>
                  <a:pt x="1194" y="3280"/>
                </a:lnTo>
                <a:lnTo>
                  <a:pt x="1171" y="3264"/>
                </a:lnTo>
                <a:lnTo>
                  <a:pt x="1147" y="3245"/>
                </a:lnTo>
                <a:lnTo>
                  <a:pt x="1121" y="3224"/>
                </a:lnTo>
                <a:lnTo>
                  <a:pt x="1092" y="3199"/>
                </a:lnTo>
                <a:lnTo>
                  <a:pt x="1063" y="3173"/>
                </a:lnTo>
                <a:lnTo>
                  <a:pt x="1031" y="3142"/>
                </a:lnTo>
                <a:lnTo>
                  <a:pt x="997" y="3109"/>
                </a:lnTo>
                <a:lnTo>
                  <a:pt x="963" y="3073"/>
                </a:lnTo>
                <a:lnTo>
                  <a:pt x="928" y="3033"/>
                </a:lnTo>
                <a:lnTo>
                  <a:pt x="892" y="2989"/>
                </a:lnTo>
                <a:lnTo>
                  <a:pt x="854" y="2943"/>
                </a:lnTo>
                <a:lnTo>
                  <a:pt x="816" y="2893"/>
                </a:lnTo>
                <a:lnTo>
                  <a:pt x="776" y="2839"/>
                </a:lnTo>
                <a:lnTo>
                  <a:pt x="737" y="2781"/>
                </a:lnTo>
                <a:lnTo>
                  <a:pt x="696" y="2719"/>
                </a:lnTo>
                <a:lnTo>
                  <a:pt x="657" y="2653"/>
                </a:lnTo>
                <a:lnTo>
                  <a:pt x="616" y="2584"/>
                </a:lnTo>
                <a:lnTo>
                  <a:pt x="575" y="2510"/>
                </a:lnTo>
                <a:lnTo>
                  <a:pt x="535" y="2431"/>
                </a:lnTo>
                <a:lnTo>
                  <a:pt x="494" y="2349"/>
                </a:lnTo>
                <a:lnTo>
                  <a:pt x="455" y="2261"/>
                </a:lnTo>
                <a:lnTo>
                  <a:pt x="415" y="2169"/>
                </a:lnTo>
                <a:lnTo>
                  <a:pt x="376" y="2072"/>
                </a:lnTo>
                <a:lnTo>
                  <a:pt x="337" y="1971"/>
                </a:lnTo>
                <a:lnTo>
                  <a:pt x="300" y="1864"/>
                </a:lnTo>
                <a:lnTo>
                  <a:pt x="264" y="1753"/>
                </a:lnTo>
                <a:lnTo>
                  <a:pt x="228" y="1636"/>
                </a:lnTo>
                <a:lnTo>
                  <a:pt x="194" y="1514"/>
                </a:lnTo>
                <a:lnTo>
                  <a:pt x="161" y="1387"/>
                </a:lnTo>
                <a:lnTo>
                  <a:pt x="130" y="1254"/>
                </a:lnTo>
                <a:lnTo>
                  <a:pt x="101" y="1115"/>
                </a:lnTo>
                <a:lnTo>
                  <a:pt x="73" y="971"/>
                </a:lnTo>
                <a:lnTo>
                  <a:pt x="46" y="821"/>
                </a:lnTo>
                <a:lnTo>
                  <a:pt x="22" y="667"/>
                </a:lnTo>
                <a:lnTo>
                  <a:pt x="0" y="504"/>
                </a:lnTo>
                <a:lnTo>
                  <a:pt x="558" y="504"/>
                </a:lnTo>
                <a:lnTo>
                  <a:pt x="577" y="654"/>
                </a:lnTo>
                <a:lnTo>
                  <a:pt x="598" y="797"/>
                </a:lnTo>
                <a:lnTo>
                  <a:pt x="621" y="935"/>
                </a:lnTo>
                <a:lnTo>
                  <a:pt x="645" y="1066"/>
                </a:lnTo>
                <a:lnTo>
                  <a:pt x="672" y="1193"/>
                </a:lnTo>
                <a:lnTo>
                  <a:pt x="700" y="1314"/>
                </a:lnTo>
                <a:lnTo>
                  <a:pt x="729" y="1430"/>
                </a:lnTo>
                <a:lnTo>
                  <a:pt x="761" y="1542"/>
                </a:lnTo>
                <a:lnTo>
                  <a:pt x="793" y="1648"/>
                </a:lnTo>
                <a:lnTo>
                  <a:pt x="827" y="1750"/>
                </a:lnTo>
                <a:lnTo>
                  <a:pt x="864" y="1848"/>
                </a:lnTo>
                <a:lnTo>
                  <a:pt x="900" y="1941"/>
                </a:lnTo>
                <a:lnTo>
                  <a:pt x="938" y="2032"/>
                </a:lnTo>
                <a:lnTo>
                  <a:pt x="978" y="2117"/>
                </a:lnTo>
                <a:lnTo>
                  <a:pt x="1018" y="2200"/>
                </a:lnTo>
                <a:lnTo>
                  <a:pt x="1060" y="2280"/>
                </a:lnTo>
                <a:lnTo>
                  <a:pt x="1102" y="2355"/>
                </a:lnTo>
                <a:lnTo>
                  <a:pt x="1146" y="2428"/>
                </a:lnTo>
                <a:lnTo>
                  <a:pt x="1191" y="2499"/>
                </a:lnTo>
                <a:lnTo>
                  <a:pt x="1235" y="2567"/>
                </a:lnTo>
                <a:lnTo>
                  <a:pt x="1281" y="2632"/>
                </a:lnTo>
                <a:lnTo>
                  <a:pt x="1328" y="2695"/>
                </a:lnTo>
                <a:lnTo>
                  <a:pt x="1374" y="2757"/>
                </a:lnTo>
                <a:lnTo>
                  <a:pt x="1421" y="2816"/>
                </a:lnTo>
                <a:lnTo>
                  <a:pt x="1499" y="2733"/>
                </a:lnTo>
                <a:lnTo>
                  <a:pt x="1576" y="2644"/>
                </a:lnTo>
                <a:lnTo>
                  <a:pt x="1650" y="2548"/>
                </a:lnTo>
                <a:lnTo>
                  <a:pt x="1724" y="2447"/>
                </a:lnTo>
                <a:lnTo>
                  <a:pt x="1795" y="2341"/>
                </a:lnTo>
                <a:lnTo>
                  <a:pt x="1862" y="2231"/>
                </a:lnTo>
                <a:lnTo>
                  <a:pt x="1926" y="2116"/>
                </a:lnTo>
                <a:lnTo>
                  <a:pt x="1988" y="1998"/>
                </a:lnTo>
                <a:lnTo>
                  <a:pt x="1923" y="1960"/>
                </a:lnTo>
                <a:lnTo>
                  <a:pt x="1862" y="1919"/>
                </a:lnTo>
                <a:lnTo>
                  <a:pt x="1804" y="1874"/>
                </a:lnTo>
                <a:lnTo>
                  <a:pt x="1749" y="1824"/>
                </a:lnTo>
                <a:lnTo>
                  <a:pt x="1697" y="1771"/>
                </a:lnTo>
                <a:lnTo>
                  <a:pt x="1649" y="1712"/>
                </a:lnTo>
                <a:lnTo>
                  <a:pt x="1606" y="1651"/>
                </a:lnTo>
                <a:lnTo>
                  <a:pt x="1565" y="1586"/>
                </a:lnTo>
                <a:lnTo>
                  <a:pt x="1529" y="1518"/>
                </a:lnTo>
                <a:lnTo>
                  <a:pt x="1496" y="1447"/>
                </a:lnTo>
                <a:lnTo>
                  <a:pt x="1468" y="1373"/>
                </a:lnTo>
                <a:lnTo>
                  <a:pt x="1443" y="1297"/>
                </a:lnTo>
                <a:lnTo>
                  <a:pt x="1423" y="1218"/>
                </a:lnTo>
                <a:lnTo>
                  <a:pt x="1406" y="1136"/>
                </a:lnTo>
                <a:lnTo>
                  <a:pt x="1395" y="1053"/>
                </a:lnTo>
                <a:lnTo>
                  <a:pt x="1389" y="968"/>
                </a:lnTo>
                <a:lnTo>
                  <a:pt x="1386" y="881"/>
                </a:lnTo>
                <a:lnTo>
                  <a:pt x="1388" y="811"/>
                </a:lnTo>
                <a:lnTo>
                  <a:pt x="1394" y="742"/>
                </a:lnTo>
                <a:lnTo>
                  <a:pt x="1403" y="675"/>
                </a:lnTo>
                <a:lnTo>
                  <a:pt x="1417" y="610"/>
                </a:lnTo>
                <a:lnTo>
                  <a:pt x="1433" y="548"/>
                </a:lnTo>
                <a:lnTo>
                  <a:pt x="1453" y="487"/>
                </a:lnTo>
                <a:lnTo>
                  <a:pt x="1477" y="430"/>
                </a:lnTo>
                <a:lnTo>
                  <a:pt x="1505" y="376"/>
                </a:lnTo>
                <a:lnTo>
                  <a:pt x="1535" y="324"/>
                </a:lnTo>
                <a:lnTo>
                  <a:pt x="1569" y="276"/>
                </a:lnTo>
                <a:lnTo>
                  <a:pt x="1608" y="231"/>
                </a:lnTo>
                <a:lnTo>
                  <a:pt x="1648" y="189"/>
                </a:lnTo>
                <a:lnTo>
                  <a:pt x="1692" y="151"/>
                </a:lnTo>
                <a:lnTo>
                  <a:pt x="1740" y="117"/>
                </a:lnTo>
                <a:lnTo>
                  <a:pt x="1789" y="87"/>
                </a:lnTo>
                <a:lnTo>
                  <a:pt x="1842" y="61"/>
                </a:lnTo>
                <a:lnTo>
                  <a:pt x="1899" y="40"/>
                </a:lnTo>
                <a:lnTo>
                  <a:pt x="1959" y="23"/>
                </a:lnTo>
                <a:lnTo>
                  <a:pt x="2020" y="10"/>
                </a:lnTo>
                <a:lnTo>
                  <a:pt x="2085" y="3"/>
                </a:lnTo>
                <a:lnTo>
                  <a:pt x="215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1" name="Freeform 255"/>
          <p:cNvSpPr>
            <a:spLocks noEditPoints="1"/>
          </p:cNvSpPr>
          <p:nvPr/>
        </p:nvSpPr>
        <p:spPr bwMode="auto">
          <a:xfrm>
            <a:off x="1412423" y="1213976"/>
            <a:ext cx="198380" cy="179821"/>
          </a:xfrm>
          <a:custGeom>
            <a:avLst/>
            <a:gdLst>
              <a:gd name="T0" fmla="*/ 1122 w 3370"/>
              <a:gd name="T1" fmla="*/ 2386 h 3052"/>
              <a:gd name="T2" fmla="*/ 2248 w 3370"/>
              <a:gd name="T3" fmla="*/ 1596 h 3052"/>
              <a:gd name="T4" fmla="*/ 2725 w 3370"/>
              <a:gd name="T5" fmla="*/ 1506 h 3052"/>
              <a:gd name="T6" fmla="*/ 2655 w 3370"/>
              <a:gd name="T7" fmla="*/ 1517 h 3052"/>
              <a:gd name="T8" fmla="*/ 2596 w 3370"/>
              <a:gd name="T9" fmla="*/ 1552 h 3052"/>
              <a:gd name="T10" fmla="*/ 2553 w 3370"/>
              <a:gd name="T11" fmla="*/ 1603 h 3052"/>
              <a:gd name="T12" fmla="*/ 2528 w 3370"/>
              <a:gd name="T13" fmla="*/ 1667 h 3052"/>
              <a:gd name="T14" fmla="*/ 2528 w 3370"/>
              <a:gd name="T15" fmla="*/ 1739 h 3052"/>
              <a:gd name="T16" fmla="*/ 2553 w 3370"/>
              <a:gd name="T17" fmla="*/ 1803 h 3052"/>
              <a:gd name="T18" fmla="*/ 2596 w 3370"/>
              <a:gd name="T19" fmla="*/ 1854 h 3052"/>
              <a:gd name="T20" fmla="*/ 2655 w 3370"/>
              <a:gd name="T21" fmla="*/ 1889 h 3052"/>
              <a:gd name="T22" fmla="*/ 2725 w 3370"/>
              <a:gd name="T23" fmla="*/ 1902 h 3052"/>
              <a:gd name="T24" fmla="*/ 2795 w 3370"/>
              <a:gd name="T25" fmla="*/ 1889 h 3052"/>
              <a:gd name="T26" fmla="*/ 2854 w 3370"/>
              <a:gd name="T27" fmla="*/ 1854 h 3052"/>
              <a:gd name="T28" fmla="*/ 2898 w 3370"/>
              <a:gd name="T29" fmla="*/ 1803 h 3052"/>
              <a:gd name="T30" fmla="*/ 2922 w 3370"/>
              <a:gd name="T31" fmla="*/ 1739 h 3052"/>
              <a:gd name="T32" fmla="*/ 2922 w 3370"/>
              <a:gd name="T33" fmla="*/ 1667 h 3052"/>
              <a:gd name="T34" fmla="*/ 2898 w 3370"/>
              <a:gd name="T35" fmla="*/ 1603 h 3052"/>
              <a:gd name="T36" fmla="*/ 2854 w 3370"/>
              <a:gd name="T37" fmla="*/ 1552 h 3052"/>
              <a:gd name="T38" fmla="*/ 2795 w 3370"/>
              <a:gd name="T39" fmla="*/ 1517 h 3052"/>
              <a:gd name="T40" fmla="*/ 2725 w 3370"/>
              <a:gd name="T41" fmla="*/ 1506 h 3052"/>
              <a:gd name="T42" fmla="*/ 609 w 3370"/>
              <a:gd name="T43" fmla="*/ 1509 h 3052"/>
              <a:gd name="T44" fmla="*/ 544 w 3370"/>
              <a:gd name="T45" fmla="*/ 1532 h 3052"/>
              <a:gd name="T46" fmla="*/ 492 w 3370"/>
              <a:gd name="T47" fmla="*/ 1576 h 3052"/>
              <a:gd name="T48" fmla="*/ 457 w 3370"/>
              <a:gd name="T49" fmla="*/ 1634 h 3052"/>
              <a:gd name="T50" fmla="*/ 444 w 3370"/>
              <a:gd name="T51" fmla="*/ 1703 h 3052"/>
              <a:gd name="T52" fmla="*/ 457 w 3370"/>
              <a:gd name="T53" fmla="*/ 1772 h 3052"/>
              <a:gd name="T54" fmla="*/ 492 w 3370"/>
              <a:gd name="T55" fmla="*/ 1831 h 3052"/>
              <a:gd name="T56" fmla="*/ 544 w 3370"/>
              <a:gd name="T57" fmla="*/ 1874 h 3052"/>
              <a:gd name="T58" fmla="*/ 609 w 3370"/>
              <a:gd name="T59" fmla="*/ 1898 h 3052"/>
              <a:gd name="T60" fmla="*/ 681 w 3370"/>
              <a:gd name="T61" fmla="*/ 1898 h 3052"/>
              <a:gd name="T62" fmla="*/ 746 w 3370"/>
              <a:gd name="T63" fmla="*/ 1874 h 3052"/>
              <a:gd name="T64" fmla="*/ 798 w 3370"/>
              <a:gd name="T65" fmla="*/ 1831 h 3052"/>
              <a:gd name="T66" fmla="*/ 833 w 3370"/>
              <a:gd name="T67" fmla="*/ 1772 h 3052"/>
              <a:gd name="T68" fmla="*/ 845 w 3370"/>
              <a:gd name="T69" fmla="*/ 1703 h 3052"/>
              <a:gd name="T70" fmla="*/ 833 w 3370"/>
              <a:gd name="T71" fmla="*/ 1634 h 3052"/>
              <a:gd name="T72" fmla="*/ 798 w 3370"/>
              <a:gd name="T73" fmla="*/ 1576 h 3052"/>
              <a:gd name="T74" fmla="*/ 746 w 3370"/>
              <a:gd name="T75" fmla="*/ 1532 h 3052"/>
              <a:gd name="T76" fmla="*/ 681 w 3370"/>
              <a:gd name="T77" fmla="*/ 1509 h 3052"/>
              <a:gd name="T78" fmla="*/ 738 w 3370"/>
              <a:gd name="T79" fmla="*/ 652 h 3052"/>
              <a:gd name="T80" fmla="*/ 2683 w 3370"/>
              <a:gd name="T81" fmla="*/ 1233 h 3052"/>
              <a:gd name="T82" fmla="*/ 738 w 3370"/>
              <a:gd name="T83" fmla="*/ 652 h 3052"/>
              <a:gd name="T84" fmla="*/ 1169 w 3370"/>
              <a:gd name="T85" fmla="*/ 432 h 3052"/>
              <a:gd name="T86" fmla="*/ 2202 w 3370"/>
              <a:gd name="T87" fmla="*/ 218 h 3052"/>
              <a:gd name="T88" fmla="*/ 947 w 3370"/>
              <a:gd name="T89" fmla="*/ 0 h 3052"/>
              <a:gd name="T90" fmla="*/ 2422 w 3370"/>
              <a:gd name="T91" fmla="*/ 432 h 3052"/>
              <a:gd name="T92" fmla="*/ 2874 w 3370"/>
              <a:gd name="T93" fmla="*/ 877 h 3052"/>
              <a:gd name="T94" fmla="*/ 3242 w 3370"/>
              <a:gd name="T95" fmla="*/ 1137 h 3052"/>
              <a:gd name="T96" fmla="*/ 2905 w 3370"/>
              <a:gd name="T97" fmla="*/ 1233 h 3052"/>
              <a:gd name="T98" fmla="*/ 3182 w 3370"/>
              <a:gd name="T99" fmla="*/ 2040 h 3052"/>
              <a:gd name="T100" fmla="*/ 3370 w 3370"/>
              <a:gd name="T101" fmla="*/ 2563 h 3052"/>
              <a:gd name="T102" fmla="*/ 3097 w 3370"/>
              <a:gd name="T103" fmla="*/ 3052 h 3052"/>
              <a:gd name="T104" fmla="*/ 2553 w 3370"/>
              <a:gd name="T105" fmla="*/ 2563 h 3052"/>
              <a:gd name="T106" fmla="*/ 818 w 3370"/>
              <a:gd name="T107" fmla="*/ 3052 h 3052"/>
              <a:gd name="T108" fmla="*/ 273 w 3370"/>
              <a:gd name="T109" fmla="*/ 2563 h 3052"/>
              <a:gd name="T110" fmla="*/ 0 w 3370"/>
              <a:gd name="T111" fmla="*/ 2040 h 3052"/>
              <a:gd name="T112" fmla="*/ 283 w 3370"/>
              <a:gd name="T113" fmla="*/ 1233 h 3052"/>
              <a:gd name="T114" fmla="*/ 473 w 3370"/>
              <a:gd name="T115" fmla="*/ 1137 h 3052"/>
              <a:gd name="T116" fmla="*/ 124 w 3370"/>
              <a:gd name="T117" fmla="*/ 877 h 3052"/>
              <a:gd name="T118" fmla="*/ 536 w 3370"/>
              <a:gd name="T119" fmla="*/ 432 h 3052"/>
              <a:gd name="T120" fmla="*/ 947 w 3370"/>
              <a:gd name="T121" fmla="*/ 0 h 3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0" h="3052">
                <a:moveTo>
                  <a:pt x="1122" y="1596"/>
                </a:moveTo>
                <a:lnTo>
                  <a:pt x="1122" y="2386"/>
                </a:lnTo>
                <a:lnTo>
                  <a:pt x="2248" y="2386"/>
                </a:lnTo>
                <a:lnTo>
                  <a:pt x="2248" y="1596"/>
                </a:lnTo>
                <a:lnTo>
                  <a:pt x="1122" y="1596"/>
                </a:lnTo>
                <a:close/>
                <a:moveTo>
                  <a:pt x="2725" y="1506"/>
                </a:moveTo>
                <a:lnTo>
                  <a:pt x="2689" y="1509"/>
                </a:lnTo>
                <a:lnTo>
                  <a:pt x="2655" y="1517"/>
                </a:lnTo>
                <a:lnTo>
                  <a:pt x="2624" y="1532"/>
                </a:lnTo>
                <a:lnTo>
                  <a:pt x="2596" y="1552"/>
                </a:lnTo>
                <a:lnTo>
                  <a:pt x="2572" y="1576"/>
                </a:lnTo>
                <a:lnTo>
                  <a:pt x="2553" y="1603"/>
                </a:lnTo>
                <a:lnTo>
                  <a:pt x="2538" y="1634"/>
                </a:lnTo>
                <a:lnTo>
                  <a:pt x="2528" y="1667"/>
                </a:lnTo>
                <a:lnTo>
                  <a:pt x="2525" y="1703"/>
                </a:lnTo>
                <a:lnTo>
                  <a:pt x="2528" y="1739"/>
                </a:lnTo>
                <a:lnTo>
                  <a:pt x="2538" y="1772"/>
                </a:lnTo>
                <a:lnTo>
                  <a:pt x="2553" y="1803"/>
                </a:lnTo>
                <a:lnTo>
                  <a:pt x="2572" y="1831"/>
                </a:lnTo>
                <a:lnTo>
                  <a:pt x="2596" y="1854"/>
                </a:lnTo>
                <a:lnTo>
                  <a:pt x="2624" y="1874"/>
                </a:lnTo>
                <a:lnTo>
                  <a:pt x="2655" y="1889"/>
                </a:lnTo>
                <a:lnTo>
                  <a:pt x="2689" y="1898"/>
                </a:lnTo>
                <a:lnTo>
                  <a:pt x="2725" y="1902"/>
                </a:lnTo>
                <a:lnTo>
                  <a:pt x="2761" y="1898"/>
                </a:lnTo>
                <a:lnTo>
                  <a:pt x="2795" y="1889"/>
                </a:lnTo>
                <a:lnTo>
                  <a:pt x="2825" y="1874"/>
                </a:lnTo>
                <a:lnTo>
                  <a:pt x="2854" y="1854"/>
                </a:lnTo>
                <a:lnTo>
                  <a:pt x="2878" y="1831"/>
                </a:lnTo>
                <a:lnTo>
                  <a:pt x="2898" y="1803"/>
                </a:lnTo>
                <a:lnTo>
                  <a:pt x="2912" y="1772"/>
                </a:lnTo>
                <a:lnTo>
                  <a:pt x="2922" y="1739"/>
                </a:lnTo>
                <a:lnTo>
                  <a:pt x="2925" y="1703"/>
                </a:lnTo>
                <a:lnTo>
                  <a:pt x="2922" y="1667"/>
                </a:lnTo>
                <a:lnTo>
                  <a:pt x="2912" y="1634"/>
                </a:lnTo>
                <a:lnTo>
                  <a:pt x="2898" y="1603"/>
                </a:lnTo>
                <a:lnTo>
                  <a:pt x="2878" y="1576"/>
                </a:lnTo>
                <a:lnTo>
                  <a:pt x="2854" y="1552"/>
                </a:lnTo>
                <a:lnTo>
                  <a:pt x="2825" y="1532"/>
                </a:lnTo>
                <a:lnTo>
                  <a:pt x="2795" y="1517"/>
                </a:lnTo>
                <a:lnTo>
                  <a:pt x="2761" y="1509"/>
                </a:lnTo>
                <a:lnTo>
                  <a:pt x="2725" y="1506"/>
                </a:lnTo>
                <a:close/>
                <a:moveTo>
                  <a:pt x="645" y="1506"/>
                </a:moveTo>
                <a:lnTo>
                  <a:pt x="609" y="1509"/>
                </a:lnTo>
                <a:lnTo>
                  <a:pt x="575" y="1517"/>
                </a:lnTo>
                <a:lnTo>
                  <a:pt x="544" y="1532"/>
                </a:lnTo>
                <a:lnTo>
                  <a:pt x="515" y="1552"/>
                </a:lnTo>
                <a:lnTo>
                  <a:pt x="492" y="1576"/>
                </a:lnTo>
                <a:lnTo>
                  <a:pt x="472" y="1603"/>
                </a:lnTo>
                <a:lnTo>
                  <a:pt x="457" y="1634"/>
                </a:lnTo>
                <a:lnTo>
                  <a:pt x="449" y="1667"/>
                </a:lnTo>
                <a:lnTo>
                  <a:pt x="444" y="1703"/>
                </a:lnTo>
                <a:lnTo>
                  <a:pt x="449" y="1739"/>
                </a:lnTo>
                <a:lnTo>
                  <a:pt x="457" y="1772"/>
                </a:lnTo>
                <a:lnTo>
                  <a:pt x="472" y="1803"/>
                </a:lnTo>
                <a:lnTo>
                  <a:pt x="492" y="1831"/>
                </a:lnTo>
                <a:lnTo>
                  <a:pt x="515" y="1854"/>
                </a:lnTo>
                <a:lnTo>
                  <a:pt x="544" y="1874"/>
                </a:lnTo>
                <a:lnTo>
                  <a:pt x="575" y="1889"/>
                </a:lnTo>
                <a:lnTo>
                  <a:pt x="609" y="1898"/>
                </a:lnTo>
                <a:lnTo>
                  <a:pt x="645" y="1902"/>
                </a:lnTo>
                <a:lnTo>
                  <a:pt x="681" y="1898"/>
                </a:lnTo>
                <a:lnTo>
                  <a:pt x="715" y="1889"/>
                </a:lnTo>
                <a:lnTo>
                  <a:pt x="746" y="1874"/>
                </a:lnTo>
                <a:lnTo>
                  <a:pt x="773" y="1854"/>
                </a:lnTo>
                <a:lnTo>
                  <a:pt x="798" y="1831"/>
                </a:lnTo>
                <a:lnTo>
                  <a:pt x="818" y="1803"/>
                </a:lnTo>
                <a:lnTo>
                  <a:pt x="833" y="1772"/>
                </a:lnTo>
                <a:lnTo>
                  <a:pt x="842" y="1739"/>
                </a:lnTo>
                <a:lnTo>
                  <a:pt x="845" y="1703"/>
                </a:lnTo>
                <a:lnTo>
                  <a:pt x="842" y="1667"/>
                </a:lnTo>
                <a:lnTo>
                  <a:pt x="833" y="1634"/>
                </a:lnTo>
                <a:lnTo>
                  <a:pt x="818" y="1603"/>
                </a:lnTo>
                <a:lnTo>
                  <a:pt x="798" y="1576"/>
                </a:lnTo>
                <a:lnTo>
                  <a:pt x="773" y="1552"/>
                </a:lnTo>
                <a:lnTo>
                  <a:pt x="746" y="1532"/>
                </a:lnTo>
                <a:lnTo>
                  <a:pt x="715" y="1517"/>
                </a:lnTo>
                <a:lnTo>
                  <a:pt x="681" y="1509"/>
                </a:lnTo>
                <a:lnTo>
                  <a:pt x="645" y="1506"/>
                </a:lnTo>
                <a:close/>
                <a:moveTo>
                  <a:pt x="738" y="652"/>
                </a:moveTo>
                <a:lnTo>
                  <a:pt x="686" y="1233"/>
                </a:lnTo>
                <a:lnTo>
                  <a:pt x="2683" y="1233"/>
                </a:lnTo>
                <a:lnTo>
                  <a:pt x="2632" y="652"/>
                </a:lnTo>
                <a:lnTo>
                  <a:pt x="738" y="652"/>
                </a:lnTo>
                <a:close/>
                <a:moveTo>
                  <a:pt x="1169" y="218"/>
                </a:moveTo>
                <a:lnTo>
                  <a:pt x="1169" y="432"/>
                </a:lnTo>
                <a:lnTo>
                  <a:pt x="2202" y="432"/>
                </a:lnTo>
                <a:lnTo>
                  <a:pt x="2202" y="218"/>
                </a:lnTo>
                <a:lnTo>
                  <a:pt x="1169" y="218"/>
                </a:lnTo>
                <a:close/>
                <a:moveTo>
                  <a:pt x="947" y="0"/>
                </a:moveTo>
                <a:lnTo>
                  <a:pt x="2422" y="0"/>
                </a:lnTo>
                <a:lnTo>
                  <a:pt x="2422" y="432"/>
                </a:lnTo>
                <a:lnTo>
                  <a:pt x="2834" y="432"/>
                </a:lnTo>
                <a:lnTo>
                  <a:pt x="2874" y="877"/>
                </a:lnTo>
                <a:lnTo>
                  <a:pt x="3242" y="877"/>
                </a:lnTo>
                <a:lnTo>
                  <a:pt x="3242" y="1137"/>
                </a:lnTo>
                <a:lnTo>
                  <a:pt x="2897" y="1137"/>
                </a:lnTo>
                <a:lnTo>
                  <a:pt x="2905" y="1233"/>
                </a:lnTo>
                <a:lnTo>
                  <a:pt x="3087" y="1233"/>
                </a:lnTo>
                <a:lnTo>
                  <a:pt x="3182" y="2040"/>
                </a:lnTo>
                <a:lnTo>
                  <a:pt x="3370" y="2040"/>
                </a:lnTo>
                <a:lnTo>
                  <a:pt x="3370" y="2563"/>
                </a:lnTo>
                <a:lnTo>
                  <a:pt x="3097" y="2563"/>
                </a:lnTo>
                <a:lnTo>
                  <a:pt x="3097" y="3052"/>
                </a:lnTo>
                <a:lnTo>
                  <a:pt x="2553" y="3052"/>
                </a:lnTo>
                <a:lnTo>
                  <a:pt x="2553" y="2563"/>
                </a:lnTo>
                <a:lnTo>
                  <a:pt x="818" y="2563"/>
                </a:lnTo>
                <a:lnTo>
                  <a:pt x="818" y="3052"/>
                </a:lnTo>
                <a:lnTo>
                  <a:pt x="273" y="3052"/>
                </a:lnTo>
                <a:lnTo>
                  <a:pt x="273" y="2563"/>
                </a:lnTo>
                <a:lnTo>
                  <a:pt x="0" y="2563"/>
                </a:lnTo>
                <a:lnTo>
                  <a:pt x="0" y="2040"/>
                </a:lnTo>
                <a:lnTo>
                  <a:pt x="188" y="2040"/>
                </a:lnTo>
                <a:lnTo>
                  <a:pt x="283" y="1233"/>
                </a:lnTo>
                <a:lnTo>
                  <a:pt x="465" y="1233"/>
                </a:lnTo>
                <a:lnTo>
                  <a:pt x="473" y="1137"/>
                </a:lnTo>
                <a:lnTo>
                  <a:pt x="124" y="1137"/>
                </a:lnTo>
                <a:lnTo>
                  <a:pt x="124" y="877"/>
                </a:lnTo>
                <a:lnTo>
                  <a:pt x="496" y="877"/>
                </a:lnTo>
                <a:lnTo>
                  <a:pt x="536" y="432"/>
                </a:lnTo>
                <a:lnTo>
                  <a:pt x="947" y="432"/>
                </a:lnTo>
                <a:lnTo>
                  <a:pt x="94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72" name="Group 258"/>
          <p:cNvGrpSpPr>
            <a:grpSpLocks noChangeAspect="1"/>
          </p:cNvGrpSpPr>
          <p:nvPr/>
        </p:nvGrpSpPr>
        <p:grpSpPr bwMode="auto">
          <a:xfrm>
            <a:off x="4744171" y="1227380"/>
            <a:ext cx="200443" cy="153013"/>
            <a:chOff x="4329" y="1468"/>
            <a:chExt cx="486" cy="371"/>
          </a:xfrm>
          <a:solidFill>
            <a:schemeClr val="tx1">
              <a:lumMod val="65000"/>
              <a:lumOff val="35000"/>
            </a:schemeClr>
          </a:solidFill>
        </p:grpSpPr>
        <p:sp>
          <p:nvSpPr>
            <p:cNvPr id="475" name="Freeform 260"/>
            <p:cNvSpPr>
              <a:spLocks/>
            </p:cNvSpPr>
            <p:nvPr/>
          </p:nvSpPr>
          <p:spPr bwMode="auto">
            <a:xfrm>
              <a:off x="4329" y="1468"/>
              <a:ext cx="352" cy="371"/>
            </a:xfrm>
            <a:custGeom>
              <a:avLst/>
              <a:gdLst>
                <a:gd name="T0" fmla="*/ 1770 w 2461"/>
                <a:gd name="T1" fmla="*/ 4 h 2597"/>
                <a:gd name="T2" fmla="*/ 1903 w 2461"/>
                <a:gd name="T3" fmla="*/ 27 h 2597"/>
                <a:gd name="T4" fmla="*/ 2027 w 2461"/>
                <a:gd name="T5" fmla="*/ 73 h 2597"/>
                <a:gd name="T6" fmla="*/ 2139 w 2461"/>
                <a:gd name="T7" fmla="*/ 138 h 2597"/>
                <a:gd name="T8" fmla="*/ 2238 w 2461"/>
                <a:gd name="T9" fmla="*/ 221 h 2597"/>
                <a:gd name="T10" fmla="*/ 2322 w 2461"/>
                <a:gd name="T11" fmla="*/ 319 h 2597"/>
                <a:gd name="T12" fmla="*/ 2387 w 2461"/>
                <a:gd name="T13" fmla="*/ 430 h 2597"/>
                <a:gd name="T14" fmla="*/ 2434 w 2461"/>
                <a:gd name="T15" fmla="*/ 553 h 2597"/>
                <a:gd name="T16" fmla="*/ 2457 w 2461"/>
                <a:gd name="T17" fmla="*/ 684 h 2597"/>
                <a:gd name="T18" fmla="*/ 2461 w 2461"/>
                <a:gd name="T19" fmla="*/ 971 h 2597"/>
                <a:gd name="T20" fmla="*/ 1880 w 2461"/>
                <a:gd name="T21" fmla="*/ 754 h 2597"/>
                <a:gd name="T22" fmla="*/ 1869 w 2461"/>
                <a:gd name="T23" fmla="*/ 691 h 2597"/>
                <a:gd name="T24" fmla="*/ 1838 w 2461"/>
                <a:gd name="T25" fmla="*/ 638 h 2597"/>
                <a:gd name="T26" fmla="*/ 1791 w 2461"/>
                <a:gd name="T27" fmla="*/ 599 h 2597"/>
                <a:gd name="T28" fmla="*/ 1733 w 2461"/>
                <a:gd name="T29" fmla="*/ 578 h 2597"/>
                <a:gd name="T30" fmla="*/ 1668 w 2461"/>
                <a:gd name="T31" fmla="*/ 578 h 2597"/>
                <a:gd name="T32" fmla="*/ 1610 w 2461"/>
                <a:gd name="T33" fmla="*/ 599 h 2597"/>
                <a:gd name="T34" fmla="*/ 1563 w 2461"/>
                <a:gd name="T35" fmla="*/ 638 h 2597"/>
                <a:gd name="T36" fmla="*/ 1532 w 2461"/>
                <a:gd name="T37" fmla="*/ 691 h 2597"/>
                <a:gd name="T38" fmla="*/ 1521 w 2461"/>
                <a:gd name="T39" fmla="*/ 754 h 2597"/>
                <a:gd name="T40" fmla="*/ 1518 w 2461"/>
                <a:gd name="T41" fmla="*/ 1912 h 2597"/>
                <a:gd name="T42" fmla="*/ 1493 w 2461"/>
                <a:gd name="T43" fmla="*/ 2043 h 2597"/>
                <a:gd name="T44" fmla="*/ 1448 w 2461"/>
                <a:gd name="T45" fmla="*/ 2166 h 2597"/>
                <a:gd name="T46" fmla="*/ 1382 w 2461"/>
                <a:gd name="T47" fmla="*/ 2277 h 2597"/>
                <a:gd name="T48" fmla="*/ 1298 w 2461"/>
                <a:gd name="T49" fmla="*/ 2376 h 2597"/>
                <a:gd name="T50" fmla="*/ 1198 w 2461"/>
                <a:gd name="T51" fmla="*/ 2459 h 2597"/>
                <a:gd name="T52" fmla="*/ 1086 w 2461"/>
                <a:gd name="T53" fmla="*/ 2524 h 2597"/>
                <a:gd name="T54" fmla="*/ 962 w 2461"/>
                <a:gd name="T55" fmla="*/ 2569 h 2597"/>
                <a:gd name="T56" fmla="*/ 829 w 2461"/>
                <a:gd name="T57" fmla="*/ 2593 h 2597"/>
                <a:gd name="T58" fmla="*/ 692 w 2461"/>
                <a:gd name="T59" fmla="*/ 2593 h 2597"/>
                <a:gd name="T60" fmla="*/ 558 w 2461"/>
                <a:gd name="T61" fmla="*/ 2569 h 2597"/>
                <a:gd name="T62" fmla="*/ 434 w 2461"/>
                <a:gd name="T63" fmla="*/ 2524 h 2597"/>
                <a:gd name="T64" fmla="*/ 321 w 2461"/>
                <a:gd name="T65" fmla="*/ 2459 h 2597"/>
                <a:gd name="T66" fmla="*/ 223 w 2461"/>
                <a:gd name="T67" fmla="*/ 2376 h 2597"/>
                <a:gd name="T68" fmla="*/ 139 w 2461"/>
                <a:gd name="T69" fmla="*/ 2277 h 2597"/>
                <a:gd name="T70" fmla="*/ 73 w 2461"/>
                <a:gd name="T71" fmla="*/ 2166 h 2597"/>
                <a:gd name="T72" fmla="*/ 28 w 2461"/>
                <a:gd name="T73" fmla="*/ 2043 h 2597"/>
                <a:gd name="T74" fmla="*/ 3 w 2461"/>
                <a:gd name="T75" fmla="*/ 1912 h 2597"/>
                <a:gd name="T76" fmla="*/ 0 w 2461"/>
                <a:gd name="T77" fmla="*/ 1347 h 2597"/>
                <a:gd name="T78" fmla="*/ 580 w 2461"/>
                <a:gd name="T79" fmla="*/ 1823 h 2597"/>
                <a:gd name="T80" fmla="*/ 592 w 2461"/>
                <a:gd name="T81" fmla="*/ 1885 h 2597"/>
                <a:gd name="T82" fmla="*/ 623 w 2461"/>
                <a:gd name="T83" fmla="*/ 1938 h 2597"/>
                <a:gd name="T84" fmla="*/ 669 w 2461"/>
                <a:gd name="T85" fmla="*/ 1978 h 2597"/>
                <a:gd name="T86" fmla="*/ 728 w 2461"/>
                <a:gd name="T87" fmla="*/ 1999 h 2597"/>
                <a:gd name="T88" fmla="*/ 792 w 2461"/>
                <a:gd name="T89" fmla="*/ 1999 h 2597"/>
                <a:gd name="T90" fmla="*/ 852 w 2461"/>
                <a:gd name="T91" fmla="*/ 1978 h 2597"/>
                <a:gd name="T92" fmla="*/ 898 w 2461"/>
                <a:gd name="T93" fmla="*/ 1938 h 2597"/>
                <a:gd name="T94" fmla="*/ 929 w 2461"/>
                <a:gd name="T95" fmla="*/ 1885 h 2597"/>
                <a:gd name="T96" fmla="*/ 940 w 2461"/>
                <a:gd name="T97" fmla="*/ 1823 h 2597"/>
                <a:gd name="T98" fmla="*/ 943 w 2461"/>
                <a:gd name="T99" fmla="*/ 684 h 2597"/>
                <a:gd name="T100" fmla="*/ 967 w 2461"/>
                <a:gd name="T101" fmla="*/ 553 h 2597"/>
                <a:gd name="T102" fmla="*/ 1013 w 2461"/>
                <a:gd name="T103" fmla="*/ 430 h 2597"/>
                <a:gd name="T104" fmla="*/ 1080 w 2461"/>
                <a:gd name="T105" fmla="*/ 319 h 2597"/>
                <a:gd name="T106" fmla="*/ 1162 w 2461"/>
                <a:gd name="T107" fmla="*/ 221 h 2597"/>
                <a:gd name="T108" fmla="*/ 1262 w 2461"/>
                <a:gd name="T109" fmla="*/ 138 h 2597"/>
                <a:gd name="T110" fmla="*/ 1375 w 2461"/>
                <a:gd name="T111" fmla="*/ 73 h 2597"/>
                <a:gd name="T112" fmla="*/ 1499 w 2461"/>
                <a:gd name="T113" fmla="*/ 27 h 2597"/>
                <a:gd name="T114" fmla="*/ 1631 w 2461"/>
                <a:gd name="T115" fmla="*/ 4 h 2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1" h="2597">
                  <a:moveTo>
                    <a:pt x="1700" y="0"/>
                  </a:moveTo>
                  <a:lnTo>
                    <a:pt x="1770" y="4"/>
                  </a:lnTo>
                  <a:lnTo>
                    <a:pt x="1837" y="12"/>
                  </a:lnTo>
                  <a:lnTo>
                    <a:pt x="1903" y="27"/>
                  </a:lnTo>
                  <a:lnTo>
                    <a:pt x="1965" y="47"/>
                  </a:lnTo>
                  <a:lnTo>
                    <a:pt x="2027" y="73"/>
                  </a:lnTo>
                  <a:lnTo>
                    <a:pt x="2084" y="102"/>
                  </a:lnTo>
                  <a:lnTo>
                    <a:pt x="2139" y="138"/>
                  </a:lnTo>
                  <a:lnTo>
                    <a:pt x="2190" y="177"/>
                  </a:lnTo>
                  <a:lnTo>
                    <a:pt x="2238" y="221"/>
                  </a:lnTo>
                  <a:lnTo>
                    <a:pt x="2282" y="268"/>
                  </a:lnTo>
                  <a:lnTo>
                    <a:pt x="2322" y="319"/>
                  </a:lnTo>
                  <a:lnTo>
                    <a:pt x="2357" y="373"/>
                  </a:lnTo>
                  <a:lnTo>
                    <a:pt x="2387" y="430"/>
                  </a:lnTo>
                  <a:lnTo>
                    <a:pt x="2413" y="490"/>
                  </a:lnTo>
                  <a:lnTo>
                    <a:pt x="2434" y="553"/>
                  </a:lnTo>
                  <a:lnTo>
                    <a:pt x="2449" y="618"/>
                  </a:lnTo>
                  <a:lnTo>
                    <a:pt x="2457" y="684"/>
                  </a:lnTo>
                  <a:lnTo>
                    <a:pt x="2461" y="754"/>
                  </a:lnTo>
                  <a:lnTo>
                    <a:pt x="2461" y="971"/>
                  </a:lnTo>
                  <a:lnTo>
                    <a:pt x="1880" y="971"/>
                  </a:lnTo>
                  <a:lnTo>
                    <a:pt x="1880" y="754"/>
                  </a:lnTo>
                  <a:lnTo>
                    <a:pt x="1877" y="721"/>
                  </a:lnTo>
                  <a:lnTo>
                    <a:pt x="1869" y="691"/>
                  </a:lnTo>
                  <a:lnTo>
                    <a:pt x="1856" y="663"/>
                  </a:lnTo>
                  <a:lnTo>
                    <a:pt x="1838" y="638"/>
                  </a:lnTo>
                  <a:lnTo>
                    <a:pt x="1817" y="617"/>
                  </a:lnTo>
                  <a:lnTo>
                    <a:pt x="1791" y="599"/>
                  </a:lnTo>
                  <a:lnTo>
                    <a:pt x="1764" y="587"/>
                  </a:lnTo>
                  <a:lnTo>
                    <a:pt x="1733" y="578"/>
                  </a:lnTo>
                  <a:lnTo>
                    <a:pt x="1700" y="575"/>
                  </a:lnTo>
                  <a:lnTo>
                    <a:pt x="1668" y="578"/>
                  </a:lnTo>
                  <a:lnTo>
                    <a:pt x="1638" y="587"/>
                  </a:lnTo>
                  <a:lnTo>
                    <a:pt x="1610" y="599"/>
                  </a:lnTo>
                  <a:lnTo>
                    <a:pt x="1585" y="617"/>
                  </a:lnTo>
                  <a:lnTo>
                    <a:pt x="1563" y="638"/>
                  </a:lnTo>
                  <a:lnTo>
                    <a:pt x="1545" y="663"/>
                  </a:lnTo>
                  <a:lnTo>
                    <a:pt x="1532" y="691"/>
                  </a:lnTo>
                  <a:lnTo>
                    <a:pt x="1524" y="721"/>
                  </a:lnTo>
                  <a:lnTo>
                    <a:pt x="1521" y="754"/>
                  </a:lnTo>
                  <a:lnTo>
                    <a:pt x="1521" y="1843"/>
                  </a:lnTo>
                  <a:lnTo>
                    <a:pt x="1518" y="1912"/>
                  </a:lnTo>
                  <a:lnTo>
                    <a:pt x="1508" y="1979"/>
                  </a:lnTo>
                  <a:lnTo>
                    <a:pt x="1493" y="2043"/>
                  </a:lnTo>
                  <a:lnTo>
                    <a:pt x="1473" y="2106"/>
                  </a:lnTo>
                  <a:lnTo>
                    <a:pt x="1448" y="2166"/>
                  </a:lnTo>
                  <a:lnTo>
                    <a:pt x="1417" y="2224"/>
                  </a:lnTo>
                  <a:lnTo>
                    <a:pt x="1382" y="2277"/>
                  </a:lnTo>
                  <a:lnTo>
                    <a:pt x="1342" y="2329"/>
                  </a:lnTo>
                  <a:lnTo>
                    <a:pt x="1298" y="2376"/>
                  </a:lnTo>
                  <a:lnTo>
                    <a:pt x="1250" y="2419"/>
                  </a:lnTo>
                  <a:lnTo>
                    <a:pt x="1198" y="2459"/>
                  </a:lnTo>
                  <a:lnTo>
                    <a:pt x="1144" y="2494"/>
                  </a:lnTo>
                  <a:lnTo>
                    <a:pt x="1086" y="2524"/>
                  </a:lnTo>
                  <a:lnTo>
                    <a:pt x="1026" y="2549"/>
                  </a:lnTo>
                  <a:lnTo>
                    <a:pt x="962" y="2569"/>
                  </a:lnTo>
                  <a:lnTo>
                    <a:pt x="897" y="2584"/>
                  </a:lnTo>
                  <a:lnTo>
                    <a:pt x="829" y="2593"/>
                  </a:lnTo>
                  <a:lnTo>
                    <a:pt x="760" y="2597"/>
                  </a:lnTo>
                  <a:lnTo>
                    <a:pt x="692" y="2593"/>
                  </a:lnTo>
                  <a:lnTo>
                    <a:pt x="624" y="2584"/>
                  </a:lnTo>
                  <a:lnTo>
                    <a:pt x="558" y="2569"/>
                  </a:lnTo>
                  <a:lnTo>
                    <a:pt x="495" y="2549"/>
                  </a:lnTo>
                  <a:lnTo>
                    <a:pt x="434" y="2524"/>
                  </a:lnTo>
                  <a:lnTo>
                    <a:pt x="377" y="2494"/>
                  </a:lnTo>
                  <a:lnTo>
                    <a:pt x="321" y="2459"/>
                  </a:lnTo>
                  <a:lnTo>
                    <a:pt x="270" y="2419"/>
                  </a:lnTo>
                  <a:lnTo>
                    <a:pt x="223" y="2376"/>
                  </a:lnTo>
                  <a:lnTo>
                    <a:pt x="179" y="2329"/>
                  </a:lnTo>
                  <a:lnTo>
                    <a:pt x="139" y="2277"/>
                  </a:lnTo>
                  <a:lnTo>
                    <a:pt x="104" y="2224"/>
                  </a:lnTo>
                  <a:lnTo>
                    <a:pt x="73" y="2166"/>
                  </a:lnTo>
                  <a:lnTo>
                    <a:pt x="48" y="2106"/>
                  </a:lnTo>
                  <a:lnTo>
                    <a:pt x="28" y="2043"/>
                  </a:lnTo>
                  <a:lnTo>
                    <a:pt x="13" y="1979"/>
                  </a:lnTo>
                  <a:lnTo>
                    <a:pt x="3" y="1912"/>
                  </a:lnTo>
                  <a:lnTo>
                    <a:pt x="0" y="1843"/>
                  </a:lnTo>
                  <a:lnTo>
                    <a:pt x="0" y="1347"/>
                  </a:lnTo>
                  <a:lnTo>
                    <a:pt x="580" y="1347"/>
                  </a:lnTo>
                  <a:lnTo>
                    <a:pt x="580" y="1823"/>
                  </a:lnTo>
                  <a:lnTo>
                    <a:pt x="583" y="1855"/>
                  </a:lnTo>
                  <a:lnTo>
                    <a:pt x="592" y="1885"/>
                  </a:lnTo>
                  <a:lnTo>
                    <a:pt x="605" y="1914"/>
                  </a:lnTo>
                  <a:lnTo>
                    <a:pt x="623" y="1938"/>
                  </a:lnTo>
                  <a:lnTo>
                    <a:pt x="644" y="1960"/>
                  </a:lnTo>
                  <a:lnTo>
                    <a:pt x="669" y="1978"/>
                  </a:lnTo>
                  <a:lnTo>
                    <a:pt x="698" y="1990"/>
                  </a:lnTo>
                  <a:lnTo>
                    <a:pt x="728" y="1999"/>
                  </a:lnTo>
                  <a:lnTo>
                    <a:pt x="760" y="2002"/>
                  </a:lnTo>
                  <a:lnTo>
                    <a:pt x="792" y="1999"/>
                  </a:lnTo>
                  <a:lnTo>
                    <a:pt x="823" y="1990"/>
                  </a:lnTo>
                  <a:lnTo>
                    <a:pt x="852" y="1978"/>
                  </a:lnTo>
                  <a:lnTo>
                    <a:pt x="876" y="1960"/>
                  </a:lnTo>
                  <a:lnTo>
                    <a:pt x="898" y="1938"/>
                  </a:lnTo>
                  <a:lnTo>
                    <a:pt x="915" y="1914"/>
                  </a:lnTo>
                  <a:lnTo>
                    <a:pt x="929" y="1885"/>
                  </a:lnTo>
                  <a:lnTo>
                    <a:pt x="938" y="1855"/>
                  </a:lnTo>
                  <a:lnTo>
                    <a:pt x="940" y="1823"/>
                  </a:lnTo>
                  <a:lnTo>
                    <a:pt x="940" y="754"/>
                  </a:lnTo>
                  <a:lnTo>
                    <a:pt x="943" y="684"/>
                  </a:lnTo>
                  <a:lnTo>
                    <a:pt x="952" y="618"/>
                  </a:lnTo>
                  <a:lnTo>
                    <a:pt x="967" y="553"/>
                  </a:lnTo>
                  <a:lnTo>
                    <a:pt x="987" y="490"/>
                  </a:lnTo>
                  <a:lnTo>
                    <a:pt x="1013" y="430"/>
                  </a:lnTo>
                  <a:lnTo>
                    <a:pt x="1044" y="373"/>
                  </a:lnTo>
                  <a:lnTo>
                    <a:pt x="1080" y="319"/>
                  </a:lnTo>
                  <a:lnTo>
                    <a:pt x="1119" y="268"/>
                  </a:lnTo>
                  <a:lnTo>
                    <a:pt x="1162" y="221"/>
                  </a:lnTo>
                  <a:lnTo>
                    <a:pt x="1210" y="177"/>
                  </a:lnTo>
                  <a:lnTo>
                    <a:pt x="1262" y="138"/>
                  </a:lnTo>
                  <a:lnTo>
                    <a:pt x="1316" y="102"/>
                  </a:lnTo>
                  <a:lnTo>
                    <a:pt x="1375" y="73"/>
                  </a:lnTo>
                  <a:lnTo>
                    <a:pt x="1435" y="47"/>
                  </a:lnTo>
                  <a:lnTo>
                    <a:pt x="1499" y="27"/>
                  </a:lnTo>
                  <a:lnTo>
                    <a:pt x="1564" y="12"/>
                  </a:lnTo>
                  <a:lnTo>
                    <a:pt x="1631" y="4"/>
                  </a:lnTo>
                  <a:lnTo>
                    <a:pt x="17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6" name="Freeform 261"/>
            <p:cNvSpPr>
              <a:spLocks/>
            </p:cNvSpPr>
            <p:nvPr/>
          </p:nvSpPr>
          <p:spPr bwMode="auto">
            <a:xfrm>
              <a:off x="4598" y="1662"/>
              <a:ext cx="217" cy="177"/>
            </a:xfrm>
            <a:custGeom>
              <a:avLst/>
              <a:gdLst>
                <a:gd name="T0" fmla="*/ 0 w 1521"/>
                <a:gd name="T1" fmla="*/ 0 h 1239"/>
                <a:gd name="T2" fmla="*/ 581 w 1521"/>
                <a:gd name="T3" fmla="*/ 0 h 1239"/>
                <a:gd name="T4" fmla="*/ 581 w 1521"/>
                <a:gd name="T5" fmla="*/ 485 h 1239"/>
                <a:gd name="T6" fmla="*/ 584 w 1521"/>
                <a:gd name="T7" fmla="*/ 517 h 1239"/>
                <a:gd name="T8" fmla="*/ 591 w 1521"/>
                <a:gd name="T9" fmla="*/ 547 h 1239"/>
                <a:gd name="T10" fmla="*/ 605 w 1521"/>
                <a:gd name="T11" fmla="*/ 576 h 1239"/>
                <a:gd name="T12" fmla="*/ 623 w 1521"/>
                <a:gd name="T13" fmla="*/ 600 h 1239"/>
                <a:gd name="T14" fmla="*/ 644 w 1521"/>
                <a:gd name="T15" fmla="*/ 622 h 1239"/>
                <a:gd name="T16" fmla="*/ 670 w 1521"/>
                <a:gd name="T17" fmla="*/ 640 h 1239"/>
                <a:gd name="T18" fmla="*/ 698 w 1521"/>
                <a:gd name="T19" fmla="*/ 652 h 1239"/>
                <a:gd name="T20" fmla="*/ 728 w 1521"/>
                <a:gd name="T21" fmla="*/ 661 h 1239"/>
                <a:gd name="T22" fmla="*/ 761 w 1521"/>
                <a:gd name="T23" fmla="*/ 664 h 1239"/>
                <a:gd name="T24" fmla="*/ 793 w 1521"/>
                <a:gd name="T25" fmla="*/ 661 h 1239"/>
                <a:gd name="T26" fmla="*/ 823 w 1521"/>
                <a:gd name="T27" fmla="*/ 652 h 1239"/>
                <a:gd name="T28" fmla="*/ 851 w 1521"/>
                <a:gd name="T29" fmla="*/ 640 h 1239"/>
                <a:gd name="T30" fmla="*/ 877 w 1521"/>
                <a:gd name="T31" fmla="*/ 622 h 1239"/>
                <a:gd name="T32" fmla="*/ 899 w 1521"/>
                <a:gd name="T33" fmla="*/ 600 h 1239"/>
                <a:gd name="T34" fmla="*/ 916 w 1521"/>
                <a:gd name="T35" fmla="*/ 576 h 1239"/>
                <a:gd name="T36" fmla="*/ 930 w 1521"/>
                <a:gd name="T37" fmla="*/ 547 h 1239"/>
                <a:gd name="T38" fmla="*/ 938 w 1521"/>
                <a:gd name="T39" fmla="*/ 517 h 1239"/>
                <a:gd name="T40" fmla="*/ 940 w 1521"/>
                <a:gd name="T41" fmla="*/ 485 h 1239"/>
                <a:gd name="T42" fmla="*/ 940 w 1521"/>
                <a:gd name="T43" fmla="*/ 9 h 1239"/>
                <a:gd name="T44" fmla="*/ 1521 w 1521"/>
                <a:gd name="T45" fmla="*/ 9 h 1239"/>
                <a:gd name="T46" fmla="*/ 1521 w 1521"/>
                <a:gd name="T47" fmla="*/ 485 h 1239"/>
                <a:gd name="T48" fmla="*/ 1518 w 1521"/>
                <a:gd name="T49" fmla="*/ 554 h 1239"/>
                <a:gd name="T50" fmla="*/ 1509 w 1521"/>
                <a:gd name="T51" fmla="*/ 621 h 1239"/>
                <a:gd name="T52" fmla="*/ 1494 w 1521"/>
                <a:gd name="T53" fmla="*/ 685 h 1239"/>
                <a:gd name="T54" fmla="*/ 1474 w 1521"/>
                <a:gd name="T55" fmla="*/ 748 h 1239"/>
                <a:gd name="T56" fmla="*/ 1448 w 1521"/>
                <a:gd name="T57" fmla="*/ 808 h 1239"/>
                <a:gd name="T58" fmla="*/ 1417 w 1521"/>
                <a:gd name="T59" fmla="*/ 866 h 1239"/>
                <a:gd name="T60" fmla="*/ 1382 w 1521"/>
                <a:gd name="T61" fmla="*/ 919 h 1239"/>
                <a:gd name="T62" fmla="*/ 1342 w 1521"/>
                <a:gd name="T63" fmla="*/ 971 h 1239"/>
                <a:gd name="T64" fmla="*/ 1299 w 1521"/>
                <a:gd name="T65" fmla="*/ 1018 h 1239"/>
                <a:gd name="T66" fmla="*/ 1251 w 1521"/>
                <a:gd name="T67" fmla="*/ 1061 h 1239"/>
                <a:gd name="T68" fmla="*/ 1199 w 1521"/>
                <a:gd name="T69" fmla="*/ 1101 h 1239"/>
                <a:gd name="T70" fmla="*/ 1145 w 1521"/>
                <a:gd name="T71" fmla="*/ 1136 h 1239"/>
                <a:gd name="T72" fmla="*/ 1087 w 1521"/>
                <a:gd name="T73" fmla="*/ 1166 h 1239"/>
                <a:gd name="T74" fmla="*/ 1026 w 1521"/>
                <a:gd name="T75" fmla="*/ 1191 h 1239"/>
                <a:gd name="T76" fmla="*/ 962 w 1521"/>
                <a:gd name="T77" fmla="*/ 1211 h 1239"/>
                <a:gd name="T78" fmla="*/ 898 w 1521"/>
                <a:gd name="T79" fmla="*/ 1226 h 1239"/>
                <a:gd name="T80" fmla="*/ 830 w 1521"/>
                <a:gd name="T81" fmla="*/ 1235 h 1239"/>
                <a:gd name="T82" fmla="*/ 761 w 1521"/>
                <a:gd name="T83" fmla="*/ 1239 h 1239"/>
                <a:gd name="T84" fmla="*/ 692 w 1521"/>
                <a:gd name="T85" fmla="*/ 1235 h 1239"/>
                <a:gd name="T86" fmla="*/ 624 w 1521"/>
                <a:gd name="T87" fmla="*/ 1226 h 1239"/>
                <a:gd name="T88" fmla="*/ 558 w 1521"/>
                <a:gd name="T89" fmla="*/ 1211 h 1239"/>
                <a:gd name="T90" fmla="*/ 496 w 1521"/>
                <a:gd name="T91" fmla="*/ 1191 h 1239"/>
                <a:gd name="T92" fmla="*/ 434 w 1521"/>
                <a:gd name="T93" fmla="*/ 1166 h 1239"/>
                <a:gd name="T94" fmla="*/ 377 w 1521"/>
                <a:gd name="T95" fmla="*/ 1136 h 1239"/>
                <a:gd name="T96" fmla="*/ 322 w 1521"/>
                <a:gd name="T97" fmla="*/ 1101 h 1239"/>
                <a:gd name="T98" fmla="*/ 271 w 1521"/>
                <a:gd name="T99" fmla="*/ 1061 h 1239"/>
                <a:gd name="T100" fmla="*/ 223 w 1521"/>
                <a:gd name="T101" fmla="*/ 1018 h 1239"/>
                <a:gd name="T102" fmla="*/ 180 w 1521"/>
                <a:gd name="T103" fmla="*/ 971 h 1239"/>
                <a:gd name="T104" fmla="*/ 139 w 1521"/>
                <a:gd name="T105" fmla="*/ 919 h 1239"/>
                <a:gd name="T106" fmla="*/ 104 w 1521"/>
                <a:gd name="T107" fmla="*/ 866 h 1239"/>
                <a:gd name="T108" fmla="*/ 74 w 1521"/>
                <a:gd name="T109" fmla="*/ 808 h 1239"/>
                <a:gd name="T110" fmla="*/ 48 w 1521"/>
                <a:gd name="T111" fmla="*/ 748 h 1239"/>
                <a:gd name="T112" fmla="*/ 28 w 1521"/>
                <a:gd name="T113" fmla="*/ 685 h 1239"/>
                <a:gd name="T114" fmla="*/ 13 w 1521"/>
                <a:gd name="T115" fmla="*/ 621 h 1239"/>
                <a:gd name="T116" fmla="*/ 4 w 1521"/>
                <a:gd name="T117" fmla="*/ 554 h 1239"/>
                <a:gd name="T118" fmla="*/ 0 w 1521"/>
                <a:gd name="T119" fmla="*/ 485 h 1239"/>
                <a:gd name="T120" fmla="*/ 0 w 1521"/>
                <a:gd name="T121" fmla="*/ 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21" h="1239">
                  <a:moveTo>
                    <a:pt x="0" y="0"/>
                  </a:moveTo>
                  <a:lnTo>
                    <a:pt x="581" y="0"/>
                  </a:lnTo>
                  <a:lnTo>
                    <a:pt x="581" y="485"/>
                  </a:lnTo>
                  <a:lnTo>
                    <a:pt x="584" y="517"/>
                  </a:lnTo>
                  <a:lnTo>
                    <a:pt x="591" y="547"/>
                  </a:lnTo>
                  <a:lnTo>
                    <a:pt x="605" y="576"/>
                  </a:lnTo>
                  <a:lnTo>
                    <a:pt x="623" y="600"/>
                  </a:lnTo>
                  <a:lnTo>
                    <a:pt x="644" y="622"/>
                  </a:lnTo>
                  <a:lnTo>
                    <a:pt x="670" y="640"/>
                  </a:lnTo>
                  <a:lnTo>
                    <a:pt x="698" y="652"/>
                  </a:lnTo>
                  <a:lnTo>
                    <a:pt x="728" y="661"/>
                  </a:lnTo>
                  <a:lnTo>
                    <a:pt x="761" y="664"/>
                  </a:lnTo>
                  <a:lnTo>
                    <a:pt x="793" y="661"/>
                  </a:lnTo>
                  <a:lnTo>
                    <a:pt x="823" y="652"/>
                  </a:lnTo>
                  <a:lnTo>
                    <a:pt x="851" y="640"/>
                  </a:lnTo>
                  <a:lnTo>
                    <a:pt x="877" y="622"/>
                  </a:lnTo>
                  <a:lnTo>
                    <a:pt x="899" y="600"/>
                  </a:lnTo>
                  <a:lnTo>
                    <a:pt x="916" y="576"/>
                  </a:lnTo>
                  <a:lnTo>
                    <a:pt x="930" y="547"/>
                  </a:lnTo>
                  <a:lnTo>
                    <a:pt x="938" y="517"/>
                  </a:lnTo>
                  <a:lnTo>
                    <a:pt x="940" y="485"/>
                  </a:lnTo>
                  <a:lnTo>
                    <a:pt x="940" y="9"/>
                  </a:lnTo>
                  <a:lnTo>
                    <a:pt x="1521" y="9"/>
                  </a:lnTo>
                  <a:lnTo>
                    <a:pt x="1521" y="485"/>
                  </a:lnTo>
                  <a:lnTo>
                    <a:pt x="1518" y="554"/>
                  </a:lnTo>
                  <a:lnTo>
                    <a:pt x="1509" y="621"/>
                  </a:lnTo>
                  <a:lnTo>
                    <a:pt x="1494" y="685"/>
                  </a:lnTo>
                  <a:lnTo>
                    <a:pt x="1474" y="748"/>
                  </a:lnTo>
                  <a:lnTo>
                    <a:pt x="1448" y="808"/>
                  </a:lnTo>
                  <a:lnTo>
                    <a:pt x="1417" y="866"/>
                  </a:lnTo>
                  <a:lnTo>
                    <a:pt x="1382" y="919"/>
                  </a:lnTo>
                  <a:lnTo>
                    <a:pt x="1342" y="971"/>
                  </a:lnTo>
                  <a:lnTo>
                    <a:pt x="1299" y="1018"/>
                  </a:lnTo>
                  <a:lnTo>
                    <a:pt x="1251" y="1061"/>
                  </a:lnTo>
                  <a:lnTo>
                    <a:pt x="1199" y="1101"/>
                  </a:lnTo>
                  <a:lnTo>
                    <a:pt x="1145" y="1136"/>
                  </a:lnTo>
                  <a:lnTo>
                    <a:pt x="1087" y="1166"/>
                  </a:lnTo>
                  <a:lnTo>
                    <a:pt x="1026" y="1191"/>
                  </a:lnTo>
                  <a:lnTo>
                    <a:pt x="962" y="1211"/>
                  </a:lnTo>
                  <a:lnTo>
                    <a:pt x="898" y="1226"/>
                  </a:lnTo>
                  <a:lnTo>
                    <a:pt x="830" y="1235"/>
                  </a:lnTo>
                  <a:lnTo>
                    <a:pt x="761" y="1239"/>
                  </a:lnTo>
                  <a:lnTo>
                    <a:pt x="692" y="1235"/>
                  </a:lnTo>
                  <a:lnTo>
                    <a:pt x="624" y="1226"/>
                  </a:lnTo>
                  <a:lnTo>
                    <a:pt x="558" y="1211"/>
                  </a:lnTo>
                  <a:lnTo>
                    <a:pt x="496" y="1191"/>
                  </a:lnTo>
                  <a:lnTo>
                    <a:pt x="434" y="1166"/>
                  </a:lnTo>
                  <a:lnTo>
                    <a:pt x="377" y="1136"/>
                  </a:lnTo>
                  <a:lnTo>
                    <a:pt x="322" y="1101"/>
                  </a:lnTo>
                  <a:lnTo>
                    <a:pt x="271" y="1061"/>
                  </a:lnTo>
                  <a:lnTo>
                    <a:pt x="223" y="1018"/>
                  </a:lnTo>
                  <a:lnTo>
                    <a:pt x="180" y="971"/>
                  </a:lnTo>
                  <a:lnTo>
                    <a:pt x="139" y="919"/>
                  </a:lnTo>
                  <a:lnTo>
                    <a:pt x="104" y="866"/>
                  </a:lnTo>
                  <a:lnTo>
                    <a:pt x="74" y="808"/>
                  </a:lnTo>
                  <a:lnTo>
                    <a:pt x="48" y="748"/>
                  </a:lnTo>
                  <a:lnTo>
                    <a:pt x="28" y="685"/>
                  </a:lnTo>
                  <a:lnTo>
                    <a:pt x="13" y="621"/>
                  </a:lnTo>
                  <a:lnTo>
                    <a:pt x="4" y="554"/>
                  </a:lnTo>
                  <a:lnTo>
                    <a:pt x="0" y="48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50" name="Freeform 349"/>
          <p:cNvSpPr>
            <a:spLocks noEditPoints="1"/>
          </p:cNvSpPr>
          <p:nvPr/>
        </p:nvSpPr>
        <p:spPr bwMode="auto">
          <a:xfrm>
            <a:off x="3100074" y="1205108"/>
            <a:ext cx="193843" cy="197555"/>
          </a:xfrm>
          <a:custGeom>
            <a:avLst/>
            <a:gdLst>
              <a:gd name="T0" fmla="*/ 2227 w 3294"/>
              <a:gd name="T1" fmla="*/ 497 h 3355"/>
              <a:gd name="T2" fmla="*/ 2106 w 3294"/>
              <a:gd name="T3" fmla="*/ 558 h 3355"/>
              <a:gd name="T4" fmla="*/ 2018 w 3294"/>
              <a:gd name="T5" fmla="*/ 660 h 3355"/>
              <a:gd name="T6" fmla="*/ 1974 w 3294"/>
              <a:gd name="T7" fmla="*/ 791 h 3355"/>
              <a:gd name="T8" fmla="*/ 1976 w 3294"/>
              <a:gd name="T9" fmla="*/ 896 h 3355"/>
              <a:gd name="T10" fmla="*/ 1106 w 3294"/>
              <a:gd name="T11" fmla="*/ 1348 h 3355"/>
              <a:gd name="T12" fmla="*/ 975 w 3294"/>
              <a:gd name="T13" fmla="*/ 1321 h 3355"/>
              <a:gd name="T14" fmla="*/ 838 w 3294"/>
              <a:gd name="T15" fmla="*/ 1350 h 3355"/>
              <a:gd name="T16" fmla="*/ 728 w 3294"/>
              <a:gd name="T17" fmla="*/ 1426 h 3355"/>
              <a:gd name="T18" fmla="*/ 654 w 3294"/>
              <a:gd name="T19" fmla="*/ 1538 h 3355"/>
              <a:gd name="T20" fmla="*/ 625 w 3294"/>
              <a:gd name="T21" fmla="*/ 1677 h 3355"/>
              <a:gd name="T22" fmla="*/ 654 w 3294"/>
              <a:gd name="T23" fmla="*/ 1816 h 3355"/>
              <a:gd name="T24" fmla="*/ 728 w 3294"/>
              <a:gd name="T25" fmla="*/ 1929 h 3355"/>
              <a:gd name="T26" fmla="*/ 838 w 3294"/>
              <a:gd name="T27" fmla="*/ 2005 h 3355"/>
              <a:gd name="T28" fmla="*/ 975 w 3294"/>
              <a:gd name="T29" fmla="*/ 2033 h 3355"/>
              <a:gd name="T30" fmla="*/ 1106 w 3294"/>
              <a:gd name="T31" fmla="*/ 2006 h 3355"/>
              <a:gd name="T32" fmla="*/ 1976 w 3294"/>
              <a:gd name="T33" fmla="*/ 2459 h 3355"/>
              <a:gd name="T34" fmla="*/ 1974 w 3294"/>
              <a:gd name="T35" fmla="*/ 2563 h 3355"/>
              <a:gd name="T36" fmla="*/ 2018 w 3294"/>
              <a:gd name="T37" fmla="*/ 2694 h 3355"/>
              <a:gd name="T38" fmla="*/ 2106 w 3294"/>
              <a:gd name="T39" fmla="*/ 2797 h 3355"/>
              <a:gd name="T40" fmla="*/ 2227 w 3294"/>
              <a:gd name="T41" fmla="*/ 2858 h 3355"/>
              <a:gd name="T42" fmla="*/ 2367 w 3294"/>
              <a:gd name="T43" fmla="*/ 2867 h 3355"/>
              <a:gd name="T44" fmla="*/ 2496 w 3294"/>
              <a:gd name="T45" fmla="*/ 2822 h 3355"/>
              <a:gd name="T46" fmla="*/ 2596 w 3294"/>
              <a:gd name="T47" fmla="*/ 2732 h 3355"/>
              <a:gd name="T48" fmla="*/ 2656 w 3294"/>
              <a:gd name="T49" fmla="*/ 2609 h 3355"/>
              <a:gd name="T50" fmla="*/ 2665 w 3294"/>
              <a:gd name="T51" fmla="*/ 2467 h 3355"/>
              <a:gd name="T52" fmla="*/ 2621 w 3294"/>
              <a:gd name="T53" fmla="*/ 2335 h 3355"/>
              <a:gd name="T54" fmla="*/ 2532 w 3294"/>
              <a:gd name="T55" fmla="*/ 2234 h 3355"/>
              <a:gd name="T56" fmla="*/ 2412 w 3294"/>
              <a:gd name="T57" fmla="*/ 2172 h 3355"/>
              <a:gd name="T58" fmla="*/ 2273 w 3294"/>
              <a:gd name="T59" fmla="*/ 2163 h 3355"/>
              <a:gd name="T60" fmla="*/ 2150 w 3294"/>
              <a:gd name="T61" fmla="*/ 2205 h 3355"/>
              <a:gd name="T62" fmla="*/ 1322 w 3294"/>
              <a:gd name="T63" fmla="*/ 1705 h 3355"/>
              <a:gd name="T64" fmla="*/ 1319 w 3294"/>
              <a:gd name="T65" fmla="*/ 1621 h 3355"/>
              <a:gd name="T66" fmla="*/ 2189 w 3294"/>
              <a:gd name="T67" fmla="*/ 1169 h 3355"/>
              <a:gd name="T68" fmla="*/ 2319 w 3294"/>
              <a:gd name="T69" fmla="*/ 1195 h 3355"/>
              <a:gd name="T70" fmla="*/ 2455 w 3294"/>
              <a:gd name="T71" fmla="*/ 1167 h 3355"/>
              <a:gd name="T72" fmla="*/ 2566 w 3294"/>
              <a:gd name="T73" fmla="*/ 1090 h 3355"/>
              <a:gd name="T74" fmla="*/ 2641 w 3294"/>
              <a:gd name="T75" fmla="*/ 978 h 3355"/>
              <a:gd name="T76" fmla="*/ 2668 w 3294"/>
              <a:gd name="T77" fmla="*/ 840 h 3355"/>
              <a:gd name="T78" fmla="*/ 2641 w 3294"/>
              <a:gd name="T79" fmla="*/ 701 h 3355"/>
              <a:gd name="T80" fmla="*/ 2566 w 3294"/>
              <a:gd name="T81" fmla="*/ 588 h 3355"/>
              <a:gd name="T82" fmla="*/ 2455 w 3294"/>
              <a:gd name="T83" fmla="*/ 511 h 3355"/>
              <a:gd name="T84" fmla="*/ 2319 w 3294"/>
              <a:gd name="T85" fmla="*/ 484 h 3355"/>
              <a:gd name="T86" fmla="*/ 3294 w 3294"/>
              <a:gd name="T87" fmla="*/ 3355 h 3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94" h="3355">
                <a:moveTo>
                  <a:pt x="2319" y="484"/>
                </a:moveTo>
                <a:lnTo>
                  <a:pt x="2271" y="487"/>
                </a:lnTo>
                <a:lnTo>
                  <a:pt x="2227" y="497"/>
                </a:lnTo>
                <a:lnTo>
                  <a:pt x="2183" y="511"/>
                </a:lnTo>
                <a:lnTo>
                  <a:pt x="2144" y="533"/>
                </a:lnTo>
                <a:lnTo>
                  <a:pt x="2106" y="558"/>
                </a:lnTo>
                <a:lnTo>
                  <a:pt x="2073" y="588"/>
                </a:lnTo>
                <a:lnTo>
                  <a:pt x="2043" y="623"/>
                </a:lnTo>
                <a:lnTo>
                  <a:pt x="2018" y="660"/>
                </a:lnTo>
                <a:lnTo>
                  <a:pt x="1998" y="701"/>
                </a:lnTo>
                <a:lnTo>
                  <a:pt x="1983" y="745"/>
                </a:lnTo>
                <a:lnTo>
                  <a:pt x="1974" y="791"/>
                </a:lnTo>
                <a:lnTo>
                  <a:pt x="1970" y="840"/>
                </a:lnTo>
                <a:lnTo>
                  <a:pt x="1972" y="868"/>
                </a:lnTo>
                <a:lnTo>
                  <a:pt x="1976" y="896"/>
                </a:lnTo>
                <a:lnTo>
                  <a:pt x="1180" y="1391"/>
                </a:lnTo>
                <a:lnTo>
                  <a:pt x="1144" y="1367"/>
                </a:lnTo>
                <a:lnTo>
                  <a:pt x="1106" y="1348"/>
                </a:lnTo>
                <a:lnTo>
                  <a:pt x="1064" y="1334"/>
                </a:lnTo>
                <a:lnTo>
                  <a:pt x="1020" y="1324"/>
                </a:lnTo>
                <a:lnTo>
                  <a:pt x="975" y="1321"/>
                </a:lnTo>
                <a:lnTo>
                  <a:pt x="927" y="1325"/>
                </a:lnTo>
                <a:lnTo>
                  <a:pt x="882" y="1334"/>
                </a:lnTo>
                <a:lnTo>
                  <a:pt x="838" y="1350"/>
                </a:lnTo>
                <a:lnTo>
                  <a:pt x="799" y="1370"/>
                </a:lnTo>
                <a:lnTo>
                  <a:pt x="762" y="1395"/>
                </a:lnTo>
                <a:lnTo>
                  <a:pt x="728" y="1426"/>
                </a:lnTo>
                <a:lnTo>
                  <a:pt x="698" y="1460"/>
                </a:lnTo>
                <a:lnTo>
                  <a:pt x="673" y="1498"/>
                </a:lnTo>
                <a:lnTo>
                  <a:pt x="654" y="1538"/>
                </a:lnTo>
                <a:lnTo>
                  <a:pt x="638" y="1583"/>
                </a:lnTo>
                <a:lnTo>
                  <a:pt x="629" y="1629"/>
                </a:lnTo>
                <a:lnTo>
                  <a:pt x="625" y="1677"/>
                </a:lnTo>
                <a:lnTo>
                  <a:pt x="629" y="1726"/>
                </a:lnTo>
                <a:lnTo>
                  <a:pt x="638" y="1771"/>
                </a:lnTo>
                <a:lnTo>
                  <a:pt x="654" y="1816"/>
                </a:lnTo>
                <a:lnTo>
                  <a:pt x="673" y="1857"/>
                </a:lnTo>
                <a:lnTo>
                  <a:pt x="698" y="1894"/>
                </a:lnTo>
                <a:lnTo>
                  <a:pt x="728" y="1929"/>
                </a:lnTo>
                <a:lnTo>
                  <a:pt x="762" y="1958"/>
                </a:lnTo>
                <a:lnTo>
                  <a:pt x="799" y="1984"/>
                </a:lnTo>
                <a:lnTo>
                  <a:pt x="838" y="2005"/>
                </a:lnTo>
                <a:lnTo>
                  <a:pt x="882" y="2020"/>
                </a:lnTo>
                <a:lnTo>
                  <a:pt x="927" y="2029"/>
                </a:lnTo>
                <a:lnTo>
                  <a:pt x="975" y="2033"/>
                </a:lnTo>
                <a:lnTo>
                  <a:pt x="1020" y="2029"/>
                </a:lnTo>
                <a:lnTo>
                  <a:pt x="1064" y="2021"/>
                </a:lnTo>
                <a:lnTo>
                  <a:pt x="1106" y="2006"/>
                </a:lnTo>
                <a:lnTo>
                  <a:pt x="1144" y="1987"/>
                </a:lnTo>
                <a:lnTo>
                  <a:pt x="1180" y="1963"/>
                </a:lnTo>
                <a:lnTo>
                  <a:pt x="1976" y="2459"/>
                </a:lnTo>
                <a:lnTo>
                  <a:pt x="1972" y="2487"/>
                </a:lnTo>
                <a:lnTo>
                  <a:pt x="1970" y="2515"/>
                </a:lnTo>
                <a:lnTo>
                  <a:pt x="1974" y="2563"/>
                </a:lnTo>
                <a:lnTo>
                  <a:pt x="1983" y="2609"/>
                </a:lnTo>
                <a:lnTo>
                  <a:pt x="1998" y="2654"/>
                </a:lnTo>
                <a:lnTo>
                  <a:pt x="2018" y="2694"/>
                </a:lnTo>
                <a:lnTo>
                  <a:pt x="2043" y="2732"/>
                </a:lnTo>
                <a:lnTo>
                  <a:pt x="2073" y="2766"/>
                </a:lnTo>
                <a:lnTo>
                  <a:pt x="2106" y="2797"/>
                </a:lnTo>
                <a:lnTo>
                  <a:pt x="2144" y="2822"/>
                </a:lnTo>
                <a:lnTo>
                  <a:pt x="2183" y="2842"/>
                </a:lnTo>
                <a:lnTo>
                  <a:pt x="2227" y="2858"/>
                </a:lnTo>
                <a:lnTo>
                  <a:pt x="2271" y="2867"/>
                </a:lnTo>
                <a:lnTo>
                  <a:pt x="2319" y="2871"/>
                </a:lnTo>
                <a:lnTo>
                  <a:pt x="2367" y="2867"/>
                </a:lnTo>
                <a:lnTo>
                  <a:pt x="2412" y="2858"/>
                </a:lnTo>
                <a:lnTo>
                  <a:pt x="2455" y="2842"/>
                </a:lnTo>
                <a:lnTo>
                  <a:pt x="2496" y="2822"/>
                </a:lnTo>
                <a:lnTo>
                  <a:pt x="2532" y="2797"/>
                </a:lnTo>
                <a:lnTo>
                  <a:pt x="2566" y="2766"/>
                </a:lnTo>
                <a:lnTo>
                  <a:pt x="2596" y="2732"/>
                </a:lnTo>
                <a:lnTo>
                  <a:pt x="2621" y="2694"/>
                </a:lnTo>
                <a:lnTo>
                  <a:pt x="2641" y="2654"/>
                </a:lnTo>
                <a:lnTo>
                  <a:pt x="2656" y="2609"/>
                </a:lnTo>
                <a:lnTo>
                  <a:pt x="2665" y="2563"/>
                </a:lnTo>
                <a:lnTo>
                  <a:pt x="2668" y="2515"/>
                </a:lnTo>
                <a:lnTo>
                  <a:pt x="2665" y="2467"/>
                </a:lnTo>
                <a:lnTo>
                  <a:pt x="2656" y="2421"/>
                </a:lnTo>
                <a:lnTo>
                  <a:pt x="2641" y="2377"/>
                </a:lnTo>
                <a:lnTo>
                  <a:pt x="2621" y="2335"/>
                </a:lnTo>
                <a:lnTo>
                  <a:pt x="2596" y="2298"/>
                </a:lnTo>
                <a:lnTo>
                  <a:pt x="2566" y="2264"/>
                </a:lnTo>
                <a:lnTo>
                  <a:pt x="2532" y="2234"/>
                </a:lnTo>
                <a:lnTo>
                  <a:pt x="2496" y="2208"/>
                </a:lnTo>
                <a:lnTo>
                  <a:pt x="2455" y="2188"/>
                </a:lnTo>
                <a:lnTo>
                  <a:pt x="2412" y="2172"/>
                </a:lnTo>
                <a:lnTo>
                  <a:pt x="2367" y="2163"/>
                </a:lnTo>
                <a:lnTo>
                  <a:pt x="2319" y="2160"/>
                </a:lnTo>
                <a:lnTo>
                  <a:pt x="2273" y="2163"/>
                </a:lnTo>
                <a:lnTo>
                  <a:pt x="2230" y="2172"/>
                </a:lnTo>
                <a:lnTo>
                  <a:pt x="2189" y="2186"/>
                </a:lnTo>
                <a:lnTo>
                  <a:pt x="2150" y="2205"/>
                </a:lnTo>
                <a:lnTo>
                  <a:pt x="2113" y="2229"/>
                </a:lnTo>
                <a:lnTo>
                  <a:pt x="1319" y="1734"/>
                </a:lnTo>
                <a:lnTo>
                  <a:pt x="1322" y="1705"/>
                </a:lnTo>
                <a:lnTo>
                  <a:pt x="1324" y="1677"/>
                </a:lnTo>
                <a:lnTo>
                  <a:pt x="1322" y="1649"/>
                </a:lnTo>
                <a:lnTo>
                  <a:pt x="1319" y="1621"/>
                </a:lnTo>
                <a:lnTo>
                  <a:pt x="2114" y="1125"/>
                </a:lnTo>
                <a:lnTo>
                  <a:pt x="2150" y="1149"/>
                </a:lnTo>
                <a:lnTo>
                  <a:pt x="2189" y="1169"/>
                </a:lnTo>
                <a:lnTo>
                  <a:pt x="2231" y="1183"/>
                </a:lnTo>
                <a:lnTo>
                  <a:pt x="2273" y="1192"/>
                </a:lnTo>
                <a:lnTo>
                  <a:pt x="2319" y="1195"/>
                </a:lnTo>
                <a:lnTo>
                  <a:pt x="2367" y="1191"/>
                </a:lnTo>
                <a:lnTo>
                  <a:pt x="2412" y="1183"/>
                </a:lnTo>
                <a:lnTo>
                  <a:pt x="2455" y="1167"/>
                </a:lnTo>
                <a:lnTo>
                  <a:pt x="2496" y="1147"/>
                </a:lnTo>
                <a:lnTo>
                  <a:pt x="2533" y="1121"/>
                </a:lnTo>
                <a:lnTo>
                  <a:pt x="2566" y="1090"/>
                </a:lnTo>
                <a:lnTo>
                  <a:pt x="2596" y="1057"/>
                </a:lnTo>
                <a:lnTo>
                  <a:pt x="2621" y="1018"/>
                </a:lnTo>
                <a:lnTo>
                  <a:pt x="2641" y="978"/>
                </a:lnTo>
                <a:lnTo>
                  <a:pt x="2656" y="934"/>
                </a:lnTo>
                <a:lnTo>
                  <a:pt x="2665" y="887"/>
                </a:lnTo>
                <a:lnTo>
                  <a:pt x="2668" y="840"/>
                </a:lnTo>
                <a:lnTo>
                  <a:pt x="2665" y="791"/>
                </a:lnTo>
                <a:lnTo>
                  <a:pt x="2656" y="745"/>
                </a:lnTo>
                <a:lnTo>
                  <a:pt x="2641" y="701"/>
                </a:lnTo>
                <a:lnTo>
                  <a:pt x="2621" y="660"/>
                </a:lnTo>
                <a:lnTo>
                  <a:pt x="2596" y="623"/>
                </a:lnTo>
                <a:lnTo>
                  <a:pt x="2566" y="588"/>
                </a:lnTo>
                <a:lnTo>
                  <a:pt x="2533" y="558"/>
                </a:lnTo>
                <a:lnTo>
                  <a:pt x="2496" y="533"/>
                </a:lnTo>
                <a:lnTo>
                  <a:pt x="2455" y="511"/>
                </a:lnTo>
                <a:lnTo>
                  <a:pt x="2412" y="497"/>
                </a:lnTo>
                <a:lnTo>
                  <a:pt x="2367" y="487"/>
                </a:lnTo>
                <a:lnTo>
                  <a:pt x="2319" y="484"/>
                </a:lnTo>
                <a:close/>
                <a:moveTo>
                  <a:pt x="0" y="0"/>
                </a:moveTo>
                <a:lnTo>
                  <a:pt x="3294" y="0"/>
                </a:lnTo>
                <a:lnTo>
                  <a:pt x="3294" y="3355"/>
                </a:lnTo>
                <a:lnTo>
                  <a:pt x="0" y="3355"/>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0" name="Freeform 468"/>
          <p:cNvSpPr>
            <a:spLocks noEditPoints="1"/>
          </p:cNvSpPr>
          <p:nvPr/>
        </p:nvSpPr>
        <p:spPr bwMode="auto">
          <a:xfrm>
            <a:off x="5855635" y="1208408"/>
            <a:ext cx="194255" cy="190956"/>
          </a:xfrm>
          <a:custGeom>
            <a:avLst/>
            <a:gdLst>
              <a:gd name="T0" fmla="*/ 3072 w 3295"/>
              <a:gd name="T1" fmla="*/ 1271 h 3241"/>
              <a:gd name="T2" fmla="*/ 3233 w 3295"/>
              <a:gd name="T3" fmla="*/ 1389 h 3241"/>
              <a:gd name="T4" fmla="*/ 3295 w 3295"/>
              <a:gd name="T5" fmla="*/ 1589 h 3241"/>
              <a:gd name="T6" fmla="*/ 3226 w 3295"/>
              <a:gd name="T7" fmla="*/ 1798 h 3241"/>
              <a:gd name="T8" fmla="*/ 3046 w 3295"/>
              <a:gd name="T9" fmla="*/ 1960 h 3241"/>
              <a:gd name="T10" fmla="*/ 2814 w 3295"/>
              <a:gd name="T11" fmla="*/ 2024 h 3241"/>
              <a:gd name="T12" fmla="*/ 2606 w 3295"/>
              <a:gd name="T13" fmla="*/ 1979 h 3241"/>
              <a:gd name="T14" fmla="*/ 2461 w 3295"/>
              <a:gd name="T15" fmla="*/ 1843 h 3241"/>
              <a:gd name="T16" fmla="*/ 2424 w 3295"/>
              <a:gd name="T17" fmla="*/ 1634 h 3241"/>
              <a:gd name="T18" fmla="*/ 2518 w 3295"/>
              <a:gd name="T19" fmla="*/ 1431 h 3241"/>
              <a:gd name="T20" fmla="*/ 2717 w 3295"/>
              <a:gd name="T21" fmla="*/ 1283 h 3241"/>
              <a:gd name="T22" fmla="*/ 1329 w 3295"/>
              <a:gd name="T23" fmla="*/ 1135 h 3241"/>
              <a:gd name="T24" fmla="*/ 1712 w 3295"/>
              <a:gd name="T25" fmla="*/ 1210 h 3241"/>
              <a:gd name="T26" fmla="*/ 2031 w 3295"/>
              <a:gd name="T27" fmla="*/ 1417 h 3241"/>
              <a:gd name="T28" fmla="*/ 2256 w 3295"/>
              <a:gd name="T29" fmla="*/ 1725 h 3241"/>
              <a:gd name="T30" fmla="*/ 2358 w 3295"/>
              <a:gd name="T31" fmla="*/ 2105 h 3241"/>
              <a:gd name="T32" fmla="*/ 2313 w 3295"/>
              <a:gd name="T33" fmla="*/ 2506 h 3241"/>
              <a:gd name="T34" fmla="*/ 2133 w 3295"/>
              <a:gd name="T35" fmla="*/ 2847 h 3241"/>
              <a:gd name="T36" fmla="*/ 1850 w 3295"/>
              <a:gd name="T37" fmla="*/ 3097 h 3241"/>
              <a:gd name="T38" fmla="*/ 1488 w 3295"/>
              <a:gd name="T39" fmla="*/ 3229 h 3241"/>
              <a:gd name="T40" fmla="*/ 1092 w 3295"/>
              <a:gd name="T41" fmla="*/ 3214 h 3241"/>
              <a:gd name="T42" fmla="*/ 744 w 3295"/>
              <a:gd name="T43" fmla="*/ 3056 h 3241"/>
              <a:gd name="T44" fmla="*/ 478 w 3295"/>
              <a:gd name="T45" fmla="*/ 2785 h 3241"/>
              <a:gd name="T46" fmla="*/ 324 w 3295"/>
              <a:gd name="T47" fmla="*/ 2430 h 3241"/>
              <a:gd name="T48" fmla="*/ 309 w 3295"/>
              <a:gd name="T49" fmla="*/ 2025 h 3241"/>
              <a:gd name="T50" fmla="*/ 437 w 3295"/>
              <a:gd name="T51" fmla="*/ 1657 h 3241"/>
              <a:gd name="T52" fmla="*/ 683 w 3295"/>
              <a:gd name="T53" fmla="*/ 1366 h 3241"/>
              <a:gd name="T54" fmla="*/ 1017 w 3295"/>
              <a:gd name="T55" fmla="*/ 1184 h 3241"/>
              <a:gd name="T56" fmla="*/ 2319 w 3295"/>
              <a:gd name="T57" fmla="*/ 405 h 3241"/>
              <a:gd name="T58" fmla="*/ 2519 w 3295"/>
              <a:gd name="T59" fmla="*/ 464 h 3241"/>
              <a:gd name="T60" fmla="*/ 2637 w 3295"/>
              <a:gd name="T61" fmla="*/ 625 h 3241"/>
              <a:gd name="T62" fmla="*/ 2659 w 3295"/>
              <a:gd name="T63" fmla="*/ 840 h 3241"/>
              <a:gd name="T64" fmla="*/ 2574 w 3295"/>
              <a:gd name="T65" fmla="*/ 1068 h 3241"/>
              <a:gd name="T66" fmla="*/ 2397 w 3295"/>
              <a:gd name="T67" fmla="*/ 1236 h 3241"/>
              <a:gd name="T68" fmla="*/ 2186 w 3295"/>
              <a:gd name="T69" fmla="*/ 1284 h 3241"/>
              <a:gd name="T70" fmla="*/ 1998 w 3295"/>
              <a:gd name="T71" fmla="*/ 1201 h 3241"/>
              <a:gd name="T72" fmla="*/ 1899 w 3295"/>
              <a:gd name="T73" fmla="*/ 1026 h 3241"/>
              <a:gd name="T74" fmla="*/ 1897 w 3295"/>
              <a:gd name="T75" fmla="*/ 804 h 3241"/>
              <a:gd name="T76" fmla="*/ 2004 w 3295"/>
              <a:gd name="T77" fmla="*/ 579 h 3241"/>
              <a:gd name="T78" fmla="*/ 2191 w 3295"/>
              <a:gd name="T79" fmla="*/ 435 h 3241"/>
              <a:gd name="T80" fmla="*/ 385 w 3295"/>
              <a:gd name="T81" fmla="*/ 409 h 3241"/>
              <a:gd name="T82" fmla="*/ 589 w 3295"/>
              <a:gd name="T83" fmla="*/ 508 h 3241"/>
              <a:gd name="T84" fmla="*/ 736 w 3295"/>
              <a:gd name="T85" fmla="*/ 713 h 3241"/>
              <a:gd name="T86" fmla="*/ 776 w 3295"/>
              <a:gd name="T87" fmla="*/ 940 h 3241"/>
              <a:gd name="T88" fmla="*/ 715 w 3295"/>
              <a:gd name="T89" fmla="*/ 1139 h 3241"/>
              <a:gd name="T90" fmla="*/ 559 w 3295"/>
              <a:gd name="T91" fmla="*/ 1266 h 3241"/>
              <a:gd name="T92" fmla="*/ 348 w 3295"/>
              <a:gd name="T93" fmla="*/ 1271 h 3241"/>
              <a:gd name="T94" fmla="*/ 152 w 3295"/>
              <a:gd name="T95" fmla="*/ 1149 h 3241"/>
              <a:gd name="T96" fmla="*/ 24 w 3295"/>
              <a:gd name="T97" fmla="*/ 932 h 3241"/>
              <a:gd name="T98" fmla="*/ 5 w 3295"/>
              <a:gd name="T99" fmla="*/ 706 h 3241"/>
              <a:gd name="T100" fmla="*/ 85 w 3295"/>
              <a:gd name="T101" fmla="*/ 519 h 3241"/>
              <a:gd name="T102" fmla="*/ 258 w 3295"/>
              <a:gd name="T103" fmla="*/ 412 h 3241"/>
              <a:gd name="T104" fmla="*/ 1418 w 3295"/>
              <a:gd name="T105" fmla="*/ 14 h 3241"/>
              <a:gd name="T106" fmla="*/ 1605 w 3295"/>
              <a:gd name="T107" fmla="*/ 150 h 3241"/>
              <a:gd name="T108" fmla="*/ 1709 w 3295"/>
              <a:gd name="T109" fmla="*/ 393 h 3241"/>
              <a:gd name="T110" fmla="*/ 1697 w 3295"/>
              <a:gd name="T111" fmla="*/ 681 h 3241"/>
              <a:gd name="T112" fmla="*/ 1573 w 3295"/>
              <a:gd name="T113" fmla="*/ 907 h 3241"/>
              <a:gd name="T114" fmla="*/ 1374 w 3295"/>
              <a:gd name="T115" fmla="*/ 1015 h 3241"/>
              <a:gd name="T116" fmla="*/ 1156 w 3295"/>
              <a:gd name="T117" fmla="*/ 967 h 3241"/>
              <a:gd name="T118" fmla="*/ 998 w 3295"/>
              <a:gd name="T119" fmla="*/ 783 h 3241"/>
              <a:gd name="T120" fmla="*/ 937 w 3295"/>
              <a:gd name="T121" fmla="*/ 509 h 3241"/>
              <a:gd name="T122" fmla="*/ 998 w 3295"/>
              <a:gd name="T123" fmla="*/ 237 h 3241"/>
              <a:gd name="T124" fmla="*/ 1156 w 3295"/>
              <a:gd name="T125" fmla="*/ 52 h 3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95" h="3241">
                <a:moveTo>
                  <a:pt x="2901" y="1243"/>
                </a:moveTo>
                <a:lnTo>
                  <a:pt x="2946" y="1244"/>
                </a:lnTo>
                <a:lnTo>
                  <a:pt x="2989" y="1249"/>
                </a:lnTo>
                <a:lnTo>
                  <a:pt x="3031" y="1258"/>
                </a:lnTo>
                <a:lnTo>
                  <a:pt x="3072" y="1271"/>
                </a:lnTo>
                <a:lnTo>
                  <a:pt x="3109" y="1288"/>
                </a:lnTo>
                <a:lnTo>
                  <a:pt x="3144" y="1308"/>
                </a:lnTo>
                <a:lnTo>
                  <a:pt x="3178" y="1331"/>
                </a:lnTo>
                <a:lnTo>
                  <a:pt x="3207" y="1359"/>
                </a:lnTo>
                <a:lnTo>
                  <a:pt x="3233" y="1389"/>
                </a:lnTo>
                <a:lnTo>
                  <a:pt x="3254" y="1423"/>
                </a:lnTo>
                <a:lnTo>
                  <a:pt x="3272" y="1461"/>
                </a:lnTo>
                <a:lnTo>
                  <a:pt x="3286" y="1503"/>
                </a:lnTo>
                <a:lnTo>
                  <a:pt x="3293" y="1545"/>
                </a:lnTo>
                <a:lnTo>
                  <a:pt x="3295" y="1589"/>
                </a:lnTo>
                <a:lnTo>
                  <a:pt x="3291" y="1632"/>
                </a:lnTo>
                <a:lnTo>
                  <a:pt x="3282" y="1675"/>
                </a:lnTo>
                <a:lnTo>
                  <a:pt x="3268" y="1717"/>
                </a:lnTo>
                <a:lnTo>
                  <a:pt x="3249" y="1759"/>
                </a:lnTo>
                <a:lnTo>
                  <a:pt x="3226" y="1798"/>
                </a:lnTo>
                <a:lnTo>
                  <a:pt x="3198" y="1836"/>
                </a:lnTo>
                <a:lnTo>
                  <a:pt x="3166" y="1872"/>
                </a:lnTo>
                <a:lnTo>
                  <a:pt x="3130" y="1905"/>
                </a:lnTo>
                <a:lnTo>
                  <a:pt x="3089" y="1935"/>
                </a:lnTo>
                <a:lnTo>
                  <a:pt x="3046" y="1960"/>
                </a:lnTo>
                <a:lnTo>
                  <a:pt x="2998" y="1983"/>
                </a:lnTo>
                <a:lnTo>
                  <a:pt x="2952" y="1999"/>
                </a:lnTo>
                <a:lnTo>
                  <a:pt x="2905" y="2012"/>
                </a:lnTo>
                <a:lnTo>
                  <a:pt x="2860" y="2019"/>
                </a:lnTo>
                <a:lnTo>
                  <a:pt x="2814" y="2024"/>
                </a:lnTo>
                <a:lnTo>
                  <a:pt x="2769" y="2023"/>
                </a:lnTo>
                <a:lnTo>
                  <a:pt x="2726" y="2017"/>
                </a:lnTo>
                <a:lnTo>
                  <a:pt x="2684" y="2009"/>
                </a:lnTo>
                <a:lnTo>
                  <a:pt x="2643" y="1996"/>
                </a:lnTo>
                <a:lnTo>
                  <a:pt x="2606" y="1979"/>
                </a:lnTo>
                <a:lnTo>
                  <a:pt x="2571" y="1959"/>
                </a:lnTo>
                <a:lnTo>
                  <a:pt x="2537" y="1936"/>
                </a:lnTo>
                <a:lnTo>
                  <a:pt x="2508" y="1908"/>
                </a:lnTo>
                <a:lnTo>
                  <a:pt x="2482" y="1877"/>
                </a:lnTo>
                <a:lnTo>
                  <a:pt x="2461" y="1843"/>
                </a:lnTo>
                <a:lnTo>
                  <a:pt x="2443" y="1806"/>
                </a:lnTo>
                <a:lnTo>
                  <a:pt x="2429" y="1764"/>
                </a:lnTo>
                <a:lnTo>
                  <a:pt x="2422" y="1721"/>
                </a:lnTo>
                <a:lnTo>
                  <a:pt x="2420" y="1678"/>
                </a:lnTo>
                <a:lnTo>
                  <a:pt x="2424" y="1634"/>
                </a:lnTo>
                <a:lnTo>
                  <a:pt x="2432" y="1592"/>
                </a:lnTo>
                <a:lnTo>
                  <a:pt x="2447" y="1550"/>
                </a:lnTo>
                <a:lnTo>
                  <a:pt x="2466" y="1508"/>
                </a:lnTo>
                <a:lnTo>
                  <a:pt x="2490" y="1468"/>
                </a:lnTo>
                <a:lnTo>
                  <a:pt x="2518" y="1431"/>
                </a:lnTo>
                <a:lnTo>
                  <a:pt x="2550" y="1395"/>
                </a:lnTo>
                <a:lnTo>
                  <a:pt x="2586" y="1362"/>
                </a:lnTo>
                <a:lnTo>
                  <a:pt x="2626" y="1332"/>
                </a:lnTo>
                <a:lnTo>
                  <a:pt x="2670" y="1306"/>
                </a:lnTo>
                <a:lnTo>
                  <a:pt x="2717" y="1283"/>
                </a:lnTo>
                <a:lnTo>
                  <a:pt x="2763" y="1266"/>
                </a:lnTo>
                <a:lnTo>
                  <a:pt x="2810" y="1255"/>
                </a:lnTo>
                <a:lnTo>
                  <a:pt x="2855" y="1247"/>
                </a:lnTo>
                <a:lnTo>
                  <a:pt x="2901" y="1243"/>
                </a:lnTo>
                <a:close/>
                <a:moveTo>
                  <a:pt x="1329" y="1135"/>
                </a:moveTo>
                <a:lnTo>
                  <a:pt x="1409" y="1138"/>
                </a:lnTo>
                <a:lnTo>
                  <a:pt x="1488" y="1148"/>
                </a:lnTo>
                <a:lnTo>
                  <a:pt x="1565" y="1163"/>
                </a:lnTo>
                <a:lnTo>
                  <a:pt x="1640" y="1184"/>
                </a:lnTo>
                <a:lnTo>
                  <a:pt x="1712" y="1210"/>
                </a:lnTo>
                <a:lnTo>
                  <a:pt x="1782" y="1242"/>
                </a:lnTo>
                <a:lnTo>
                  <a:pt x="1850" y="1278"/>
                </a:lnTo>
                <a:lnTo>
                  <a:pt x="1913" y="1321"/>
                </a:lnTo>
                <a:lnTo>
                  <a:pt x="1974" y="1366"/>
                </a:lnTo>
                <a:lnTo>
                  <a:pt x="2031" y="1417"/>
                </a:lnTo>
                <a:lnTo>
                  <a:pt x="2084" y="1471"/>
                </a:lnTo>
                <a:lnTo>
                  <a:pt x="2133" y="1529"/>
                </a:lnTo>
                <a:lnTo>
                  <a:pt x="2179" y="1591"/>
                </a:lnTo>
                <a:lnTo>
                  <a:pt x="2219" y="1657"/>
                </a:lnTo>
                <a:lnTo>
                  <a:pt x="2256" y="1725"/>
                </a:lnTo>
                <a:lnTo>
                  <a:pt x="2287" y="1797"/>
                </a:lnTo>
                <a:lnTo>
                  <a:pt x="2313" y="1870"/>
                </a:lnTo>
                <a:lnTo>
                  <a:pt x="2333" y="1946"/>
                </a:lnTo>
                <a:lnTo>
                  <a:pt x="2348" y="2025"/>
                </a:lnTo>
                <a:lnTo>
                  <a:pt x="2358" y="2105"/>
                </a:lnTo>
                <a:lnTo>
                  <a:pt x="2361" y="2188"/>
                </a:lnTo>
                <a:lnTo>
                  <a:pt x="2358" y="2271"/>
                </a:lnTo>
                <a:lnTo>
                  <a:pt x="2348" y="2351"/>
                </a:lnTo>
                <a:lnTo>
                  <a:pt x="2333" y="2430"/>
                </a:lnTo>
                <a:lnTo>
                  <a:pt x="2313" y="2506"/>
                </a:lnTo>
                <a:lnTo>
                  <a:pt x="2287" y="2579"/>
                </a:lnTo>
                <a:lnTo>
                  <a:pt x="2256" y="2652"/>
                </a:lnTo>
                <a:lnTo>
                  <a:pt x="2219" y="2719"/>
                </a:lnTo>
                <a:lnTo>
                  <a:pt x="2179" y="2785"/>
                </a:lnTo>
                <a:lnTo>
                  <a:pt x="2133" y="2847"/>
                </a:lnTo>
                <a:lnTo>
                  <a:pt x="2084" y="2905"/>
                </a:lnTo>
                <a:lnTo>
                  <a:pt x="2031" y="2959"/>
                </a:lnTo>
                <a:lnTo>
                  <a:pt x="1974" y="3010"/>
                </a:lnTo>
                <a:lnTo>
                  <a:pt x="1913" y="3056"/>
                </a:lnTo>
                <a:lnTo>
                  <a:pt x="1850" y="3097"/>
                </a:lnTo>
                <a:lnTo>
                  <a:pt x="1782" y="3134"/>
                </a:lnTo>
                <a:lnTo>
                  <a:pt x="1712" y="3166"/>
                </a:lnTo>
                <a:lnTo>
                  <a:pt x="1640" y="3193"/>
                </a:lnTo>
                <a:lnTo>
                  <a:pt x="1565" y="3214"/>
                </a:lnTo>
                <a:lnTo>
                  <a:pt x="1488" y="3229"/>
                </a:lnTo>
                <a:lnTo>
                  <a:pt x="1409" y="3238"/>
                </a:lnTo>
                <a:lnTo>
                  <a:pt x="1329" y="3241"/>
                </a:lnTo>
                <a:lnTo>
                  <a:pt x="1248" y="3238"/>
                </a:lnTo>
                <a:lnTo>
                  <a:pt x="1169" y="3229"/>
                </a:lnTo>
                <a:lnTo>
                  <a:pt x="1092" y="3214"/>
                </a:lnTo>
                <a:lnTo>
                  <a:pt x="1017" y="3193"/>
                </a:lnTo>
                <a:lnTo>
                  <a:pt x="945" y="3166"/>
                </a:lnTo>
                <a:lnTo>
                  <a:pt x="875" y="3134"/>
                </a:lnTo>
                <a:lnTo>
                  <a:pt x="807" y="3097"/>
                </a:lnTo>
                <a:lnTo>
                  <a:pt x="744" y="3056"/>
                </a:lnTo>
                <a:lnTo>
                  <a:pt x="683" y="3010"/>
                </a:lnTo>
                <a:lnTo>
                  <a:pt x="626" y="2959"/>
                </a:lnTo>
                <a:lnTo>
                  <a:pt x="573" y="2905"/>
                </a:lnTo>
                <a:lnTo>
                  <a:pt x="524" y="2847"/>
                </a:lnTo>
                <a:lnTo>
                  <a:pt x="478" y="2785"/>
                </a:lnTo>
                <a:lnTo>
                  <a:pt x="437" y="2719"/>
                </a:lnTo>
                <a:lnTo>
                  <a:pt x="401" y="2652"/>
                </a:lnTo>
                <a:lnTo>
                  <a:pt x="371" y="2579"/>
                </a:lnTo>
                <a:lnTo>
                  <a:pt x="345" y="2506"/>
                </a:lnTo>
                <a:lnTo>
                  <a:pt x="324" y="2430"/>
                </a:lnTo>
                <a:lnTo>
                  <a:pt x="309" y="2351"/>
                </a:lnTo>
                <a:lnTo>
                  <a:pt x="300" y="2271"/>
                </a:lnTo>
                <a:lnTo>
                  <a:pt x="297" y="2188"/>
                </a:lnTo>
                <a:lnTo>
                  <a:pt x="300" y="2105"/>
                </a:lnTo>
                <a:lnTo>
                  <a:pt x="309" y="2025"/>
                </a:lnTo>
                <a:lnTo>
                  <a:pt x="324" y="1946"/>
                </a:lnTo>
                <a:lnTo>
                  <a:pt x="345" y="1870"/>
                </a:lnTo>
                <a:lnTo>
                  <a:pt x="371" y="1797"/>
                </a:lnTo>
                <a:lnTo>
                  <a:pt x="401" y="1725"/>
                </a:lnTo>
                <a:lnTo>
                  <a:pt x="437" y="1657"/>
                </a:lnTo>
                <a:lnTo>
                  <a:pt x="478" y="1591"/>
                </a:lnTo>
                <a:lnTo>
                  <a:pt x="524" y="1529"/>
                </a:lnTo>
                <a:lnTo>
                  <a:pt x="573" y="1471"/>
                </a:lnTo>
                <a:lnTo>
                  <a:pt x="626" y="1417"/>
                </a:lnTo>
                <a:lnTo>
                  <a:pt x="683" y="1366"/>
                </a:lnTo>
                <a:lnTo>
                  <a:pt x="744" y="1321"/>
                </a:lnTo>
                <a:lnTo>
                  <a:pt x="807" y="1278"/>
                </a:lnTo>
                <a:lnTo>
                  <a:pt x="875" y="1242"/>
                </a:lnTo>
                <a:lnTo>
                  <a:pt x="945" y="1210"/>
                </a:lnTo>
                <a:lnTo>
                  <a:pt x="1017" y="1184"/>
                </a:lnTo>
                <a:lnTo>
                  <a:pt x="1092" y="1163"/>
                </a:lnTo>
                <a:lnTo>
                  <a:pt x="1169" y="1148"/>
                </a:lnTo>
                <a:lnTo>
                  <a:pt x="1248" y="1138"/>
                </a:lnTo>
                <a:lnTo>
                  <a:pt x="1329" y="1135"/>
                </a:lnTo>
                <a:close/>
                <a:moveTo>
                  <a:pt x="2319" y="405"/>
                </a:moveTo>
                <a:lnTo>
                  <a:pt x="2362" y="405"/>
                </a:lnTo>
                <a:lnTo>
                  <a:pt x="2404" y="412"/>
                </a:lnTo>
                <a:lnTo>
                  <a:pt x="2445" y="424"/>
                </a:lnTo>
                <a:lnTo>
                  <a:pt x="2484" y="441"/>
                </a:lnTo>
                <a:lnTo>
                  <a:pt x="2519" y="464"/>
                </a:lnTo>
                <a:lnTo>
                  <a:pt x="2550" y="489"/>
                </a:lnTo>
                <a:lnTo>
                  <a:pt x="2577" y="519"/>
                </a:lnTo>
                <a:lnTo>
                  <a:pt x="2601" y="551"/>
                </a:lnTo>
                <a:lnTo>
                  <a:pt x="2621" y="587"/>
                </a:lnTo>
                <a:lnTo>
                  <a:pt x="2637" y="625"/>
                </a:lnTo>
                <a:lnTo>
                  <a:pt x="2650" y="664"/>
                </a:lnTo>
                <a:lnTo>
                  <a:pt x="2658" y="706"/>
                </a:lnTo>
                <a:lnTo>
                  <a:pt x="2662" y="750"/>
                </a:lnTo>
                <a:lnTo>
                  <a:pt x="2662" y="794"/>
                </a:lnTo>
                <a:lnTo>
                  <a:pt x="2659" y="840"/>
                </a:lnTo>
                <a:lnTo>
                  <a:pt x="2651" y="886"/>
                </a:lnTo>
                <a:lnTo>
                  <a:pt x="2638" y="932"/>
                </a:lnTo>
                <a:lnTo>
                  <a:pt x="2622" y="978"/>
                </a:lnTo>
                <a:lnTo>
                  <a:pt x="2601" y="1023"/>
                </a:lnTo>
                <a:lnTo>
                  <a:pt x="2574" y="1068"/>
                </a:lnTo>
                <a:lnTo>
                  <a:pt x="2544" y="1111"/>
                </a:lnTo>
                <a:lnTo>
                  <a:pt x="2510" y="1149"/>
                </a:lnTo>
                <a:lnTo>
                  <a:pt x="2475" y="1182"/>
                </a:lnTo>
                <a:lnTo>
                  <a:pt x="2437" y="1211"/>
                </a:lnTo>
                <a:lnTo>
                  <a:pt x="2397" y="1236"/>
                </a:lnTo>
                <a:lnTo>
                  <a:pt x="2357" y="1256"/>
                </a:lnTo>
                <a:lnTo>
                  <a:pt x="2314" y="1271"/>
                </a:lnTo>
                <a:lnTo>
                  <a:pt x="2271" y="1280"/>
                </a:lnTo>
                <a:lnTo>
                  <a:pt x="2229" y="1286"/>
                </a:lnTo>
                <a:lnTo>
                  <a:pt x="2186" y="1284"/>
                </a:lnTo>
                <a:lnTo>
                  <a:pt x="2144" y="1278"/>
                </a:lnTo>
                <a:lnTo>
                  <a:pt x="2103" y="1266"/>
                </a:lnTo>
                <a:lnTo>
                  <a:pt x="2064" y="1248"/>
                </a:lnTo>
                <a:lnTo>
                  <a:pt x="2029" y="1226"/>
                </a:lnTo>
                <a:lnTo>
                  <a:pt x="1998" y="1201"/>
                </a:lnTo>
                <a:lnTo>
                  <a:pt x="1971" y="1172"/>
                </a:lnTo>
                <a:lnTo>
                  <a:pt x="1947" y="1139"/>
                </a:lnTo>
                <a:lnTo>
                  <a:pt x="1927" y="1103"/>
                </a:lnTo>
                <a:lnTo>
                  <a:pt x="1912" y="1066"/>
                </a:lnTo>
                <a:lnTo>
                  <a:pt x="1899" y="1026"/>
                </a:lnTo>
                <a:lnTo>
                  <a:pt x="1891" y="983"/>
                </a:lnTo>
                <a:lnTo>
                  <a:pt x="1886" y="940"/>
                </a:lnTo>
                <a:lnTo>
                  <a:pt x="1886" y="895"/>
                </a:lnTo>
                <a:lnTo>
                  <a:pt x="1890" y="850"/>
                </a:lnTo>
                <a:lnTo>
                  <a:pt x="1897" y="804"/>
                </a:lnTo>
                <a:lnTo>
                  <a:pt x="1910" y="758"/>
                </a:lnTo>
                <a:lnTo>
                  <a:pt x="1926" y="713"/>
                </a:lnTo>
                <a:lnTo>
                  <a:pt x="1947" y="667"/>
                </a:lnTo>
                <a:lnTo>
                  <a:pt x="1974" y="622"/>
                </a:lnTo>
                <a:lnTo>
                  <a:pt x="2004" y="579"/>
                </a:lnTo>
                <a:lnTo>
                  <a:pt x="2038" y="542"/>
                </a:lnTo>
                <a:lnTo>
                  <a:pt x="2073" y="508"/>
                </a:lnTo>
                <a:lnTo>
                  <a:pt x="2110" y="479"/>
                </a:lnTo>
                <a:lnTo>
                  <a:pt x="2151" y="454"/>
                </a:lnTo>
                <a:lnTo>
                  <a:pt x="2191" y="435"/>
                </a:lnTo>
                <a:lnTo>
                  <a:pt x="2234" y="419"/>
                </a:lnTo>
                <a:lnTo>
                  <a:pt x="2277" y="409"/>
                </a:lnTo>
                <a:lnTo>
                  <a:pt x="2319" y="405"/>
                </a:lnTo>
                <a:close/>
                <a:moveTo>
                  <a:pt x="343" y="405"/>
                </a:moveTo>
                <a:lnTo>
                  <a:pt x="385" y="409"/>
                </a:lnTo>
                <a:lnTo>
                  <a:pt x="428" y="419"/>
                </a:lnTo>
                <a:lnTo>
                  <a:pt x="471" y="435"/>
                </a:lnTo>
                <a:lnTo>
                  <a:pt x="511" y="454"/>
                </a:lnTo>
                <a:lnTo>
                  <a:pt x="551" y="479"/>
                </a:lnTo>
                <a:lnTo>
                  <a:pt x="589" y="508"/>
                </a:lnTo>
                <a:lnTo>
                  <a:pt x="624" y="542"/>
                </a:lnTo>
                <a:lnTo>
                  <a:pt x="658" y="579"/>
                </a:lnTo>
                <a:lnTo>
                  <a:pt x="688" y="622"/>
                </a:lnTo>
                <a:lnTo>
                  <a:pt x="715" y="667"/>
                </a:lnTo>
                <a:lnTo>
                  <a:pt x="736" y="713"/>
                </a:lnTo>
                <a:lnTo>
                  <a:pt x="752" y="758"/>
                </a:lnTo>
                <a:lnTo>
                  <a:pt x="765" y="804"/>
                </a:lnTo>
                <a:lnTo>
                  <a:pt x="772" y="850"/>
                </a:lnTo>
                <a:lnTo>
                  <a:pt x="776" y="895"/>
                </a:lnTo>
                <a:lnTo>
                  <a:pt x="776" y="940"/>
                </a:lnTo>
                <a:lnTo>
                  <a:pt x="772" y="983"/>
                </a:lnTo>
                <a:lnTo>
                  <a:pt x="763" y="1026"/>
                </a:lnTo>
                <a:lnTo>
                  <a:pt x="751" y="1066"/>
                </a:lnTo>
                <a:lnTo>
                  <a:pt x="735" y="1103"/>
                </a:lnTo>
                <a:lnTo>
                  <a:pt x="715" y="1139"/>
                </a:lnTo>
                <a:lnTo>
                  <a:pt x="691" y="1172"/>
                </a:lnTo>
                <a:lnTo>
                  <a:pt x="664" y="1201"/>
                </a:lnTo>
                <a:lnTo>
                  <a:pt x="633" y="1226"/>
                </a:lnTo>
                <a:lnTo>
                  <a:pt x="599" y="1248"/>
                </a:lnTo>
                <a:lnTo>
                  <a:pt x="559" y="1266"/>
                </a:lnTo>
                <a:lnTo>
                  <a:pt x="519" y="1278"/>
                </a:lnTo>
                <a:lnTo>
                  <a:pt x="476" y="1284"/>
                </a:lnTo>
                <a:lnTo>
                  <a:pt x="433" y="1286"/>
                </a:lnTo>
                <a:lnTo>
                  <a:pt x="391" y="1280"/>
                </a:lnTo>
                <a:lnTo>
                  <a:pt x="348" y="1271"/>
                </a:lnTo>
                <a:lnTo>
                  <a:pt x="305" y="1256"/>
                </a:lnTo>
                <a:lnTo>
                  <a:pt x="265" y="1236"/>
                </a:lnTo>
                <a:lnTo>
                  <a:pt x="225" y="1211"/>
                </a:lnTo>
                <a:lnTo>
                  <a:pt x="187" y="1182"/>
                </a:lnTo>
                <a:lnTo>
                  <a:pt x="152" y="1149"/>
                </a:lnTo>
                <a:lnTo>
                  <a:pt x="118" y="1111"/>
                </a:lnTo>
                <a:lnTo>
                  <a:pt x="88" y="1068"/>
                </a:lnTo>
                <a:lnTo>
                  <a:pt x="61" y="1023"/>
                </a:lnTo>
                <a:lnTo>
                  <a:pt x="41" y="978"/>
                </a:lnTo>
                <a:lnTo>
                  <a:pt x="24" y="932"/>
                </a:lnTo>
                <a:lnTo>
                  <a:pt x="11" y="886"/>
                </a:lnTo>
                <a:lnTo>
                  <a:pt x="3" y="840"/>
                </a:lnTo>
                <a:lnTo>
                  <a:pt x="0" y="794"/>
                </a:lnTo>
                <a:lnTo>
                  <a:pt x="0" y="750"/>
                </a:lnTo>
                <a:lnTo>
                  <a:pt x="5" y="706"/>
                </a:lnTo>
                <a:lnTo>
                  <a:pt x="14" y="665"/>
                </a:lnTo>
                <a:lnTo>
                  <a:pt x="25" y="625"/>
                </a:lnTo>
                <a:lnTo>
                  <a:pt x="42" y="587"/>
                </a:lnTo>
                <a:lnTo>
                  <a:pt x="61" y="552"/>
                </a:lnTo>
                <a:lnTo>
                  <a:pt x="85" y="519"/>
                </a:lnTo>
                <a:lnTo>
                  <a:pt x="112" y="489"/>
                </a:lnTo>
                <a:lnTo>
                  <a:pt x="143" y="464"/>
                </a:lnTo>
                <a:lnTo>
                  <a:pt x="178" y="441"/>
                </a:lnTo>
                <a:lnTo>
                  <a:pt x="217" y="424"/>
                </a:lnTo>
                <a:lnTo>
                  <a:pt x="258" y="412"/>
                </a:lnTo>
                <a:lnTo>
                  <a:pt x="300" y="405"/>
                </a:lnTo>
                <a:lnTo>
                  <a:pt x="343" y="405"/>
                </a:lnTo>
                <a:close/>
                <a:moveTo>
                  <a:pt x="1329" y="0"/>
                </a:moveTo>
                <a:lnTo>
                  <a:pt x="1374" y="3"/>
                </a:lnTo>
                <a:lnTo>
                  <a:pt x="1418" y="14"/>
                </a:lnTo>
                <a:lnTo>
                  <a:pt x="1460" y="30"/>
                </a:lnTo>
                <a:lnTo>
                  <a:pt x="1500" y="52"/>
                </a:lnTo>
                <a:lnTo>
                  <a:pt x="1538" y="80"/>
                </a:lnTo>
                <a:lnTo>
                  <a:pt x="1573" y="113"/>
                </a:lnTo>
                <a:lnTo>
                  <a:pt x="1605" y="150"/>
                </a:lnTo>
                <a:lnTo>
                  <a:pt x="1633" y="191"/>
                </a:lnTo>
                <a:lnTo>
                  <a:pt x="1658" y="237"/>
                </a:lnTo>
                <a:lnTo>
                  <a:pt x="1680" y="285"/>
                </a:lnTo>
                <a:lnTo>
                  <a:pt x="1697" y="337"/>
                </a:lnTo>
                <a:lnTo>
                  <a:pt x="1709" y="393"/>
                </a:lnTo>
                <a:lnTo>
                  <a:pt x="1717" y="450"/>
                </a:lnTo>
                <a:lnTo>
                  <a:pt x="1720" y="509"/>
                </a:lnTo>
                <a:lnTo>
                  <a:pt x="1717" y="569"/>
                </a:lnTo>
                <a:lnTo>
                  <a:pt x="1709" y="627"/>
                </a:lnTo>
                <a:lnTo>
                  <a:pt x="1697" y="681"/>
                </a:lnTo>
                <a:lnTo>
                  <a:pt x="1680" y="734"/>
                </a:lnTo>
                <a:lnTo>
                  <a:pt x="1658" y="783"/>
                </a:lnTo>
                <a:lnTo>
                  <a:pt x="1633" y="828"/>
                </a:lnTo>
                <a:lnTo>
                  <a:pt x="1605" y="870"/>
                </a:lnTo>
                <a:lnTo>
                  <a:pt x="1573" y="907"/>
                </a:lnTo>
                <a:lnTo>
                  <a:pt x="1538" y="940"/>
                </a:lnTo>
                <a:lnTo>
                  <a:pt x="1500" y="967"/>
                </a:lnTo>
                <a:lnTo>
                  <a:pt x="1460" y="989"/>
                </a:lnTo>
                <a:lnTo>
                  <a:pt x="1418" y="1006"/>
                </a:lnTo>
                <a:lnTo>
                  <a:pt x="1374" y="1015"/>
                </a:lnTo>
                <a:lnTo>
                  <a:pt x="1329" y="1018"/>
                </a:lnTo>
                <a:lnTo>
                  <a:pt x="1283" y="1015"/>
                </a:lnTo>
                <a:lnTo>
                  <a:pt x="1239" y="1006"/>
                </a:lnTo>
                <a:lnTo>
                  <a:pt x="1196" y="989"/>
                </a:lnTo>
                <a:lnTo>
                  <a:pt x="1156" y="967"/>
                </a:lnTo>
                <a:lnTo>
                  <a:pt x="1119" y="940"/>
                </a:lnTo>
                <a:lnTo>
                  <a:pt x="1084" y="907"/>
                </a:lnTo>
                <a:lnTo>
                  <a:pt x="1052" y="870"/>
                </a:lnTo>
                <a:lnTo>
                  <a:pt x="1023" y="828"/>
                </a:lnTo>
                <a:lnTo>
                  <a:pt x="998" y="783"/>
                </a:lnTo>
                <a:lnTo>
                  <a:pt x="977" y="734"/>
                </a:lnTo>
                <a:lnTo>
                  <a:pt x="960" y="681"/>
                </a:lnTo>
                <a:lnTo>
                  <a:pt x="948" y="627"/>
                </a:lnTo>
                <a:lnTo>
                  <a:pt x="939" y="569"/>
                </a:lnTo>
                <a:lnTo>
                  <a:pt x="937" y="509"/>
                </a:lnTo>
                <a:lnTo>
                  <a:pt x="939" y="450"/>
                </a:lnTo>
                <a:lnTo>
                  <a:pt x="948" y="393"/>
                </a:lnTo>
                <a:lnTo>
                  <a:pt x="960" y="337"/>
                </a:lnTo>
                <a:lnTo>
                  <a:pt x="977" y="285"/>
                </a:lnTo>
                <a:lnTo>
                  <a:pt x="998" y="237"/>
                </a:lnTo>
                <a:lnTo>
                  <a:pt x="1023" y="191"/>
                </a:lnTo>
                <a:lnTo>
                  <a:pt x="1052" y="150"/>
                </a:lnTo>
                <a:lnTo>
                  <a:pt x="1084" y="113"/>
                </a:lnTo>
                <a:lnTo>
                  <a:pt x="1119" y="80"/>
                </a:lnTo>
                <a:lnTo>
                  <a:pt x="1156" y="52"/>
                </a:lnTo>
                <a:lnTo>
                  <a:pt x="1196" y="30"/>
                </a:lnTo>
                <a:lnTo>
                  <a:pt x="1239" y="14"/>
                </a:lnTo>
                <a:lnTo>
                  <a:pt x="1283" y="3"/>
                </a:lnTo>
                <a:lnTo>
                  <a:pt x="132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5" name="Freeform 569"/>
          <p:cNvSpPr>
            <a:spLocks/>
          </p:cNvSpPr>
          <p:nvPr/>
        </p:nvSpPr>
        <p:spPr bwMode="auto">
          <a:xfrm>
            <a:off x="4189678" y="1205521"/>
            <a:ext cx="198379" cy="196730"/>
          </a:xfrm>
          <a:custGeom>
            <a:avLst/>
            <a:gdLst>
              <a:gd name="T0" fmla="*/ 3292 w 3369"/>
              <a:gd name="T1" fmla="*/ 11 h 3341"/>
              <a:gd name="T2" fmla="*/ 3328 w 3369"/>
              <a:gd name="T3" fmla="*/ 32 h 3341"/>
              <a:gd name="T4" fmla="*/ 3337 w 3369"/>
              <a:gd name="T5" fmla="*/ 41 h 3341"/>
              <a:gd name="T6" fmla="*/ 3358 w 3369"/>
              <a:gd name="T7" fmla="*/ 77 h 3341"/>
              <a:gd name="T8" fmla="*/ 3369 w 3369"/>
              <a:gd name="T9" fmla="*/ 149 h 3341"/>
              <a:gd name="T10" fmla="*/ 3336 w 3369"/>
              <a:gd name="T11" fmla="*/ 259 h 3341"/>
              <a:gd name="T12" fmla="*/ 3247 w 3369"/>
              <a:gd name="T13" fmla="*/ 388 h 3341"/>
              <a:gd name="T14" fmla="*/ 3153 w 3369"/>
              <a:gd name="T15" fmla="*/ 509 h 3341"/>
              <a:gd name="T16" fmla="*/ 3023 w 3369"/>
              <a:gd name="T17" fmla="*/ 683 h 3341"/>
              <a:gd name="T18" fmla="*/ 2870 w 3369"/>
              <a:gd name="T19" fmla="*/ 892 h 3341"/>
              <a:gd name="T20" fmla="*/ 2704 w 3369"/>
              <a:gd name="T21" fmla="*/ 1122 h 3341"/>
              <a:gd name="T22" fmla="*/ 2541 w 3369"/>
              <a:gd name="T23" fmla="*/ 1357 h 3341"/>
              <a:gd name="T24" fmla="*/ 2391 w 3369"/>
              <a:gd name="T25" fmla="*/ 1582 h 3341"/>
              <a:gd name="T26" fmla="*/ 2265 w 3369"/>
              <a:gd name="T27" fmla="*/ 1781 h 3341"/>
              <a:gd name="T28" fmla="*/ 2177 w 3369"/>
              <a:gd name="T29" fmla="*/ 1938 h 3341"/>
              <a:gd name="T30" fmla="*/ 2138 w 3369"/>
              <a:gd name="T31" fmla="*/ 2039 h 3341"/>
              <a:gd name="T32" fmla="*/ 2137 w 3369"/>
              <a:gd name="T33" fmla="*/ 2163 h 3341"/>
              <a:gd name="T34" fmla="*/ 2148 w 3369"/>
              <a:gd name="T35" fmla="*/ 2340 h 3341"/>
              <a:gd name="T36" fmla="*/ 2156 w 3369"/>
              <a:gd name="T37" fmla="*/ 2552 h 3341"/>
              <a:gd name="T38" fmla="*/ 2145 w 3369"/>
              <a:gd name="T39" fmla="*/ 2780 h 3341"/>
              <a:gd name="T40" fmla="*/ 2100 w 3369"/>
              <a:gd name="T41" fmla="*/ 3006 h 3341"/>
              <a:gd name="T42" fmla="*/ 2003 w 3369"/>
              <a:gd name="T43" fmla="*/ 3212 h 3341"/>
              <a:gd name="T44" fmla="*/ 1885 w 3369"/>
              <a:gd name="T45" fmla="*/ 3339 h 3341"/>
              <a:gd name="T46" fmla="*/ 1823 w 3369"/>
              <a:gd name="T47" fmla="*/ 3308 h 3341"/>
              <a:gd name="T48" fmla="*/ 1700 w 3369"/>
              <a:gd name="T49" fmla="*/ 3239 h 3341"/>
              <a:gd name="T50" fmla="*/ 1535 w 3369"/>
              <a:gd name="T51" fmla="*/ 3139 h 3341"/>
              <a:gd name="T52" fmla="*/ 1353 w 3369"/>
              <a:gd name="T53" fmla="*/ 3013 h 3341"/>
              <a:gd name="T54" fmla="*/ 1176 w 3369"/>
              <a:gd name="T55" fmla="*/ 2868 h 3341"/>
              <a:gd name="T56" fmla="*/ 880 w 3369"/>
              <a:gd name="T57" fmla="*/ 2996 h 3341"/>
              <a:gd name="T58" fmla="*/ 831 w 3369"/>
              <a:gd name="T59" fmla="*/ 2979 h 3341"/>
              <a:gd name="T60" fmla="*/ 708 w 3369"/>
              <a:gd name="T61" fmla="*/ 2918 h 3341"/>
              <a:gd name="T62" fmla="*/ 551 w 3369"/>
              <a:gd name="T63" fmla="*/ 2795 h 3341"/>
              <a:gd name="T64" fmla="*/ 426 w 3369"/>
              <a:gd name="T65" fmla="*/ 2638 h 3341"/>
              <a:gd name="T66" fmla="*/ 366 w 3369"/>
              <a:gd name="T67" fmla="*/ 2517 h 3341"/>
              <a:gd name="T68" fmla="*/ 349 w 3369"/>
              <a:gd name="T69" fmla="*/ 2468 h 3341"/>
              <a:gd name="T70" fmla="*/ 477 w 3369"/>
              <a:gd name="T71" fmla="*/ 2174 h 3341"/>
              <a:gd name="T72" fmla="*/ 330 w 3369"/>
              <a:gd name="T73" fmla="*/ 1999 h 3341"/>
              <a:gd name="T74" fmla="*/ 204 w 3369"/>
              <a:gd name="T75" fmla="*/ 1819 h 3341"/>
              <a:gd name="T76" fmla="*/ 102 w 3369"/>
              <a:gd name="T77" fmla="*/ 1656 h 3341"/>
              <a:gd name="T78" fmla="*/ 33 w 3369"/>
              <a:gd name="T79" fmla="*/ 1533 h 3341"/>
              <a:gd name="T80" fmla="*/ 1 w 3369"/>
              <a:gd name="T81" fmla="*/ 1472 h 3341"/>
              <a:gd name="T82" fmla="*/ 130 w 3369"/>
              <a:gd name="T83" fmla="*/ 1355 h 3341"/>
              <a:gd name="T84" fmla="*/ 337 w 3369"/>
              <a:gd name="T85" fmla="*/ 1259 h 3341"/>
              <a:gd name="T86" fmla="*/ 565 w 3369"/>
              <a:gd name="T87" fmla="*/ 1214 h 3341"/>
              <a:gd name="T88" fmla="*/ 795 w 3369"/>
              <a:gd name="T89" fmla="*/ 1203 h 3341"/>
              <a:gd name="T90" fmla="*/ 1009 w 3369"/>
              <a:gd name="T91" fmla="*/ 1210 h 3341"/>
              <a:gd name="T92" fmla="*/ 1187 w 3369"/>
              <a:gd name="T93" fmla="*/ 1221 h 3341"/>
              <a:gd name="T94" fmla="*/ 1313 w 3369"/>
              <a:gd name="T95" fmla="*/ 1219 h 3341"/>
              <a:gd name="T96" fmla="*/ 1414 w 3369"/>
              <a:gd name="T97" fmla="*/ 1182 h 3341"/>
              <a:gd name="T98" fmla="*/ 1573 w 3369"/>
              <a:gd name="T99" fmla="*/ 1095 h 3341"/>
              <a:gd name="T100" fmla="*/ 1774 w 3369"/>
              <a:gd name="T101" fmla="*/ 970 h 3341"/>
              <a:gd name="T102" fmla="*/ 2001 w 3369"/>
              <a:gd name="T103" fmla="*/ 821 h 3341"/>
              <a:gd name="T104" fmla="*/ 2237 w 3369"/>
              <a:gd name="T105" fmla="*/ 659 h 3341"/>
              <a:gd name="T106" fmla="*/ 2470 w 3369"/>
              <a:gd name="T107" fmla="*/ 495 h 3341"/>
              <a:gd name="T108" fmla="*/ 2681 w 3369"/>
              <a:gd name="T109" fmla="*/ 343 h 3341"/>
              <a:gd name="T110" fmla="*/ 2855 w 3369"/>
              <a:gd name="T111" fmla="*/ 214 h 3341"/>
              <a:gd name="T112" fmla="*/ 2978 w 3369"/>
              <a:gd name="T113" fmla="*/ 120 h 3341"/>
              <a:gd name="T114" fmla="*/ 3108 w 3369"/>
              <a:gd name="T115" fmla="*/ 32 h 3341"/>
              <a:gd name="T116" fmla="*/ 3219 w 3369"/>
              <a:gd name="T117" fmla="*/ 0 h 3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9" h="3341">
                <a:moveTo>
                  <a:pt x="3241" y="0"/>
                </a:moveTo>
                <a:lnTo>
                  <a:pt x="3260" y="2"/>
                </a:lnTo>
                <a:lnTo>
                  <a:pt x="3277" y="6"/>
                </a:lnTo>
                <a:lnTo>
                  <a:pt x="3292" y="11"/>
                </a:lnTo>
                <a:lnTo>
                  <a:pt x="3305" y="16"/>
                </a:lnTo>
                <a:lnTo>
                  <a:pt x="3315" y="22"/>
                </a:lnTo>
                <a:lnTo>
                  <a:pt x="3323" y="27"/>
                </a:lnTo>
                <a:lnTo>
                  <a:pt x="3328" y="32"/>
                </a:lnTo>
                <a:lnTo>
                  <a:pt x="3331" y="35"/>
                </a:lnTo>
                <a:lnTo>
                  <a:pt x="3332" y="36"/>
                </a:lnTo>
                <a:lnTo>
                  <a:pt x="3334" y="37"/>
                </a:lnTo>
                <a:lnTo>
                  <a:pt x="3337" y="41"/>
                </a:lnTo>
                <a:lnTo>
                  <a:pt x="3341" y="46"/>
                </a:lnTo>
                <a:lnTo>
                  <a:pt x="3347" y="54"/>
                </a:lnTo>
                <a:lnTo>
                  <a:pt x="3352" y="63"/>
                </a:lnTo>
                <a:lnTo>
                  <a:pt x="3358" y="77"/>
                </a:lnTo>
                <a:lnTo>
                  <a:pt x="3363" y="91"/>
                </a:lnTo>
                <a:lnTo>
                  <a:pt x="3367" y="108"/>
                </a:lnTo>
                <a:lnTo>
                  <a:pt x="3369" y="127"/>
                </a:lnTo>
                <a:lnTo>
                  <a:pt x="3369" y="149"/>
                </a:lnTo>
                <a:lnTo>
                  <a:pt x="3365" y="173"/>
                </a:lnTo>
                <a:lnTo>
                  <a:pt x="3360" y="199"/>
                </a:lnTo>
                <a:lnTo>
                  <a:pt x="3350" y="228"/>
                </a:lnTo>
                <a:lnTo>
                  <a:pt x="3336" y="259"/>
                </a:lnTo>
                <a:lnTo>
                  <a:pt x="3317" y="293"/>
                </a:lnTo>
                <a:lnTo>
                  <a:pt x="3294" y="329"/>
                </a:lnTo>
                <a:lnTo>
                  <a:pt x="3264" y="367"/>
                </a:lnTo>
                <a:lnTo>
                  <a:pt x="3247" y="388"/>
                </a:lnTo>
                <a:lnTo>
                  <a:pt x="3228" y="412"/>
                </a:lnTo>
                <a:lnTo>
                  <a:pt x="3205" y="441"/>
                </a:lnTo>
                <a:lnTo>
                  <a:pt x="3180" y="473"/>
                </a:lnTo>
                <a:lnTo>
                  <a:pt x="3153" y="509"/>
                </a:lnTo>
                <a:lnTo>
                  <a:pt x="3123" y="548"/>
                </a:lnTo>
                <a:lnTo>
                  <a:pt x="3091" y="590"/>
                </a:lnTo>
                <a:lnTo>
                  <a:pt x="3058" y="635"/>
                </a:lnTo>
                <a:lnTo>
                  <a:pt x="3023" y="683"/>
                </a:lnTo>
                <a:lnTo>
                  <a:pt x="2987" y="732"/>
                </a:lnTo>
                <a:lnTo>
                  <a:pt x="2948" y="783"/>
                </a:lnTo>
                <a:lnTo>
                  <a:pt x="2909" y="837"/>
                </a:lnTo>
                <a:lnTo>
                  <a:pt x="2870" y="892"/>
                </a:lnTo>
                <a:lnTo>
                  <a:pt x="2829" y="948"/>
                </a:lnTo>
                <a:lnTo>
                  <a:pt x="2788" y="1005"/>
                </a:lnTo>
                <a:lnTo>
                  <a:pt x="2746" y="1063"/>
                </a:lnTo>
                <a:lnTo>
                  <a:pt x="2704" y="1122"/>
                </a:lnTo>
                <a:lnTo>
                  <a:pt x="2664" y="1181"/>
                </a:lnTo>
                <a:lnTo>
                  <a:pt x="2622" y="1240"/>
                </a:lnTo>
                <a:lnTo>
                  <a:pt x="2581" y="1299"/>
                </a:lnTo>
                <a:lnTo>
                  <a:pt x="2541" y="1357"/>
                </a:lnTo>
                <a:lnTo>
                  <a:pt x="2502" y="1415"/>
                </a:lnTo>
                <a:lnTo>
                  <a:pt x="2463" y="1472"/>
                </a:lnTo>
                <a:lnTo>
                  <a:pt x="2427" y="1527"/>
                </a:lnTo>
                <a:lnTo>
                  <a:pt x="2391" y="1582"/>
                </a:lnTo>
                <a:lnTo>
                  <a:pt x="2356" y="1634"/>
                </a:lnTo>
                <a:lnTo>
                  <a:pt x="2324" y="1686"/>
                </a:lnTo>
                <a:lnTo>
                  <a:pt x="2294" y="1735"/>
                </a:lnTo>
                <a:lnTo>
                  <a:pt x="2265" y="1781"/>
                </a:lnTo>
                <a:lnTo>
                  <a:pt x="2240" y="1824"/>
                </a:lnTo>
                <a:lnTo>
                  <a:pt x="2215" y="1866"/>
                </a:lnTo>
                <a:lnTo>
                  <a:pt x="2196" y="1904"/>
                </a:lnTo>
                <a:lnTo>
                  <a:pt x="2177" y="1938"/>
                </a:lnTo>
                <a:lnTo>
                  <a:pt x="2162" y="1970"/>
                </a:lnTo>
                <a:lnTo>
                  <a:pt x="2151" y="1997"/>
                </a:lnTo>
                <a:lnTo>
                  <a:pt x="2143" y="2020"/>
                </a:lnTo>
                <a:lnTo>
                  <a:pt x="2138" y="2039"/>
                </a:lnTo>
                <a:lnTo>
                  <a:pt x="2136" y="2064"/>
                </a:lnTo>
                <a:lnTo>
                  <a:pt x="2135" y="2093"/>
                </a:lnTo>
                <a:lnTo>
                  <a:pt x="2136" y="2126"/>
                </a:lnTo>
                <a:lnTo>
                  <a:pt x="2137" y="2163"/>
                </a:lnTo>
                <a:lnTo>
                  <a:pt x="2139" y="2202"/>
                </a:lnTo>
                <a:lnTo>
                  <a:pt x="2143" y="2246"/>
                </a:lnTo>
                <a:lnTo>
                  <a:pt x="2145" y="2292"/>
                </a:lnTo>
                <a:lnTo>
                  <a:pt x="2148" y="2340"/>
                </a:lnTo>
                <a:lnTo>
                  <a:pt x="2151" y="2390"/>
                </a:lnTo>
                <a:lnTo>
                  <a:pt x="2154" y="2443"/>
                </a:lnTo>
                <a:lnTo>
                  <a:pt x="2156" y="2497"/>
                </a:lnTo>
                <a:lnTo>
                  <a:pt x="2156" y="2552"/>
                </a:lnTo>
                <a:lnTo>
                  <a:pt x="2156" y="2609"/>
                </a:lnTo>
                <a:lnTo>
                  <a:pt x="2154" y="2666"/>
                </a:lnTo>
                <a:lnTo>
                  <a:pt x="2150" y="2722"/>
                </a:lnTo>
                <a:lnTo>
                  <a:pt x="2145" y="2780"/>
                </a:lnTo>
                <a:lnTo>
                  <a:pt x="2137" y="2838"/>
                </a:lnTo>
                <a:lnTo>
                  <a:pt x="2127" y="2895"/>
                </a:lnTo>
                <a:lnTo>
                  <a:pt x="2115" y="2951"/>
                </a:lnTo>
                <a:lnTo>
                  <a:pt x="2100" y="3006"/>
                </a:lnTo>
                <a:lnTo>
                  <a:pt x="2081" y="3060"/>
                </a:lnTo>
                <a:lnTo>
                  <a:pt x="2059" y="3112"/>
                </a:lnTo>
                <a:lnTo>
                  <a:pt x="2032" y="3163"/>
                </a:lnTo>
                <a:lnTo>
                  <a:pt x="2003" y="3212"/>
                </a:lnTo>
                <a:lnTo>
                  <a:pt x="1969" y="3258"/>
                </a:lnTo>
                <a:lnTo>
                  <a:pt x="1931" y="3300"/>
                </a:lnTo>
                <a:lnTo>
                  <a:pt x="1888" y="3341"/>
                </a:lnTo>
                <a:lnTo>
                  <a:pt x="1885" y="3339"/>
                </a:lnTo>
                <a:lnTo>
                  <a:pt x="1877" y="3335"/>
                </a:lnTo>
                <a:lnTo>
                  <a:pt x="1864" y="3329"/>
                </a:lnTo>
                <a:lnTo>
                  <a:pt x="1846" y="3319"/>
                </a:lnTo>
                <a:lnTo>
                  <a:pt x="1823" y="3308"/>
                </a:lnTo>
                <a:lnTo>
                  <a:pt x="1798" y="3294"/>
                </a:lnTo>
                <a:lnTo>
                  <a:pt x="1768" y="3277"/>
                </a:lnTo>
                <a:lnTo>
                  <a:pt x="1735" y="3259"/>
                </a:lnTo>
                <a:lnTo>
                  <a:pt x="1700" y="3239"/>
                </a:lnTo>
                <a:lnTo>
                  <a:pt x="1661" y="3216"/>
                </a:lnTo>
                <a:lnTo>
                  <a:pt x="1620" y="3192"/>
                </a:lnTo>
                <a:lnTo>
                  <a:pt x="1579" y="3167"/>
                </a:lnTo>
                <a:lnTo>
                  <a:pt x="1535" y="3139"/>
                </a:lnTo>
                <a:lnTo>
                  <a:pt x="1490" y="3109"/>
                </a:lnTo>
                <a:lnTo>
                  <a:pt x="1444" y="3079"/>
                </a:lnTo>
                <a:lnTo>
                  <a:pt x="1399" y="3047"/>
                </a:lnTo>
                <a:lnTo>
                  <a:pt x="1353" y="3013"/>
                </a:lnTo>
                <a:lnTo>
                  <a:pt x="1308" y="2978"/>
                </a:lnTo>
                <a:lnTo>
                  <a:pt x="1262" y="2942"/>
                </a:lnTo>
                <a:lnTo>
                  <a:pt x="1218" y="2906"/>
                </a:lnTo>
                <a:lnTo>
                  <a:pt x="1176" y="2868"/>
                </a:lnTo>
                <a:lnTo>
                  <a:pt x="1136" y="2828"/>
                </a:lnTo>
                <a:lnTo>
                  <a:pt x="1076" y="2887"/>
                </a:lnTo>
                <a:lnTo>
                  <a:pt x="958" y="2810"/>
                </a:lnTo>
                <a:lnTo>
                  <a:pt x="880" y="2996"/>
                </a:lnTo>
                <a:lnTo>
                  <a:pt x="877" y="2994"/>
                </a:lnTo>
                <a:lnTo>
                  <a:pt x="867" y="2991"/>
                </a:lnTo>
                <a:lnTo>
                  <a:pt x="851" y="2987"/>
                </a:lnTo>
                <a:lnTo>
                  <a:pt x="831" y="2979"/>
                </a:lnTo>
                <a:lnTo>
                  <a:pt x="805" y="2968"/>
                </a:lnTo>
                <a:lnTo>
                  <a:pt x="777" y="2955"/>
                </a:lnTo>
                <a:lnTo>
                  <a:pt x="744" y="2939"/>
                </a:lnTo>
                <a:lnTo>
                  <a:pt x="708" y="2918"/>
                </a:lnTo>
                <a:lnTo>
                  <a:pt x="671" y="2894"/>
                </a:lnTo>
                <a:lnTo>
                  <a:pt x="631" y="2866"/>
                </a:lnTo>
                <a:lnTo>
                  <a:pt x="591" y="2833"/>
                </a:lnTo>
                <a:lnTo>
                  <a:pt x="551" y="2795"/>
                </a:lnTo>
                <a:lnTo>
                  <a:pt x="513" y="2754"/>
                </a:lnTo>
                <a:lnTo>
                  <a:pt x="479" y="2715"/>
                </a:lnTo>
                <a:lnTo>
                  <a:pt x="450" y="2675"/>
                </a:lnTo>
                <a:lnTo>
                  <a:pt x="426" y="2638"/>
                </a:lnTo>
                <a:lnTo>
                  <a:pt x="405" y="2603"/>
                </a:lnTo>
                <a:lnTo>
                  <a:pt x="389" y="2571"/>
                </a:lnTo>
                <a:lnTo>
                  <a:pt x="376" y="2542"/>
                </a:lnTo>
                <a:lnTo>
                  <a:pt x="366" y="2517"/>
                </a:lnTo>
                <a:lnTo>
                  <a:pt x="358" y="2496"/>
                </a:lnTo>
                <a:lnTo>
                  <a:pt x="352" y="2481"/>
                </a:lnTo>
                <a:lnTo>
                  <a:pt x="349" y="2471"/>
                </a:lnTo>
                <a:lnTo>
                  <a:pt x="349" y="2468"/>
                </a:lnTo>
                <a:lnTo>
                  <a:pt x="535" y="2390"/>
                </a:lnTo>
                <a:lnTo>
                  <a:pt x="457" y="2273"/>
                </a:lnTo>
                <a:lnTo>
                  <a:pt x="515" y="2214"/>
                </a:lnTo>
                <a:lnTo>
                  <a:pt x="477" y="2174"/>
                </a:lnTo>
                <a:lnTo>
                  <a:pt x="438" y="2133"/>
                </a:lnTo>
                <a:lnTo>
                  <a:pt x="401" y="2089"/>
                </a:lnTo>
                <a:lnTo>
                  <a:pt x="366" y="2045"/>
                </a:lnTo>
                <a:lnTo>
                  <a:pt x="330" y="1999"/>
                </a:lnTo>
                <a:lnTo>
                  <a:pt x="296" y="1954"/>
                </a:lnTo>
                <a:lnTo>
                  <a:pt x="264" y="1909"/>
                </a:lnTo>
                <a:lnTo>
                  <a:pt x="233" y="1864"/>
                </a:lnTo>
                <a:lnTo>
                  <a:pt x="204" y="1819"/>
                </a:lnTo>
                <a:lnTo>
                  <a:pt x="175" y="1775"/>
                </a:lnTo>
                <a:lnTo>
                  <a:pt x="150" y="1734"/>
                </a:lnTo>
                <a:lnTo>
                  <a:pt x="125" y="1693"/>
                </a:lnTo>
                <a:lnTo>
                  <a:pt x="102" y="1656"/>
                </a:lnTo>
                <a:lnTo>
                  <a:pt x="81" y="1620"/>
                </a:lnTo>
                <a:lnTo>
                  <a:pt x="64" y="1587"/>
                </a:lnTo>
                <a:lnTo>
                  <a:pt x="47" y="1558"/>
                </a:lnTo>
                <a:lnTo>
                  <a:pt x="33" y="1533"/>
                </a:lnTo>
                <a:lnTo>
                  <a:pt x="22" y="1511"/>
                </a:lnTo>
                <a:lnTo>
                  <a:pt x="12" y="1493"/>
                </a:lnTo>
                <a:lnTo>
                  <a:pt x="5" y="1480"/>
                </a:lnTo>
                <a:lnTo>
                  <a:pt x="1" y="1472"/>
                </a:lnTo>
                <a:lnTo>
                  <a:pt x="0" y="1469"/>
                </a:lnTo>
                <a:lnTo>
                  <a:pt x="41" y="1427"/>
                </a:lnTo>
                <a:lnTo>
                  <a:pt x="84" y="1389"/>
                </a:lnTo>
                <a:lnTo>
                  <a:pt x="130" y="1355"/>
                </a:lnTo>
                <a:lnTo>
                  <a:pt x="179" y="1325"/>
                </a:lnTo>
                <a:lnTo>
                  <a:pt x="230" y="1300"/>
                </a:lnTo>
                <a:lnTo>
                  <a:pt x="283" y="1278"/>
                </a:lnTo>
                <a:lnTo>
                  <a:pt x="337" y="1259"/>
                </a:lnTo>
                <a:lnTo>
                  <a:pt x="393" y="1243"/>
                </a:lnTo>
                <a:lnTo>
                  <a:pt x="449" y="1231"/>
                </a:lnTo>
                <a:lnTo>
                  <a:pt x="507" y="1221"/>
                </a:lnTo>
                <a:lnTo>
                  <a:pt x="565" y="1214"/>
                </a:lnTo>
                <a:lnTo>
                  <a:pt x="623" y="1208"/>
                </a:lnTo>
                <a:lnTo>
                  <a:pt x="681" y="1205"/>
                </a:lnTo>
                <a:lnTo>
                  <a:pt x="739" y="1203"/>
                </a:lnTo>
                <a:lnTo>
                  <a:pt x="795" y="1203"/>
                </a:lnTo>
                <a:lnTo>
                  <a:pt x="851" y="1203"/>
                </a:lnTo>
                <a:lnTo>
                  <a:pt x="905" y="1205"/>
                </a:lnTo>
                <a:lnTo>
                  <a:pt x="958" y="1207"/>
                </a:lnTo>
                <a:lnTo>
                  <a:pt x="1009" y="1210"/>
                </a:lnTo>
                <a:lnTo>
                  <a:pt x="1057" y="1214"/>
                </a:lnTo>
                <a:lnTo>
                  <a:pt x="1104" y="1216"/>
                </a:lnTo>
                <a:lnTo>
                  <a:pt x="1148" y="1219"/>
                </a:lnTo>
                <a:lnTo>
                  <a:pt x="1187" y="1221"/>
                </a:lnTo>
                <a:lnTo>
                  <a:pt x="1225" y="1223"/>
                </a:lnTo>
                <a:lnTo>
                  <a:pt x="1258" y="1223"/>
                </a:lnTo>
                <a:lnTo>
                  <a:pt x="1288" y="1223"/>
                </a:lnTo>
                <a:lnTo>
                  <a:pt x="1313" y="1219"/>
                </a:lnTo>
                <a:lnTo>
                  <a:pt x="1332" y="1216"/>
                </a:lnTo>
                <a:lnTo>
                  <a:pt x="1355" y="1207"/>
                </a:lnTo>
                <a:lnTo>
                  <a:pt x="1382" y="1196"/>
                </a:lnTo>
                <a:lnTo>
                  <a:pt x="1414" y="1182"/>
                </a:lnTo>
                <a:lnTo>
                  <a:pt x="1449" y="1164"/>
                </a:lnTo>
                <a:lnTo>
                  <a:pt x="1487" y="1144"/>
                </a:lnTo>
                <a:lnTo>
                  <a:pt x="1528" y="1120"/>
                </a:lnTo>
                <a:lnTo>
                  <a:pt x="1573" y="1095"/>
                </a:lnTo>
                <a:lnTo>
                  <a:pt x="1619" y="1066"/>
                </a:lnTo>
                <a:lnTo>
                  <a:pt x="1669" y="1036"/>
                </a:lnTo>
                <a:lnTo>
                  <a:pt x="1720" y="1004"/>
                </a:lnTo>
                <a:lnTo>
                  <a:pt x="1774" y="970"/>
                </a:lnTo>
                <a:lnTo>
                  <a:pt x="1829" y="935"/>
                </a:lnTo>
                <a:lnTo>
                  <a:pt x="1885" y="898"/>
                </a:lnTo>
                <a:lnTo>
                  <a:pt x="1942" y="860"/>
                </a:lnTo>
                <a:lnTo>
                  <a:pt x="2001" y="821"/>
                </a:lnTo>
                <a:lnTo>
                  <a:pt x="2059" y="781"/>
                </a:lnTo>
                <a:lnTo>
                  <a:pt x="2118" y="741"/>
                </a:lnTo>
                <a:lnTo>
                  <a:pt x="2178" y="699"/>
                </a:lnTo>
                <a:lnTo>
                  <a:pt x="2237" y="659"/>
                </a:lnTo>
                <a:lnTo>
                  <a:pt x="2297" y="617"/>
                </a:lnTo>
                <a:lnTo>
                  <a:pt x="2355" y="576"/>
                </a:lnTo>
                <a:lnTo>
                  <a:pt x="2413" y="535"/>
                </a:lnTo>
                <a:lnTo>
                  <a:pt x="2470" y="495"/>
                </a:lnTo>
                <a:lnTo>
                  <a:pt x="2525" y="456"/>
                </a:lnTo>
                <a:lnTo>
                  <a:pt x="2579" y="417"/>
                </a:lnTo>
                <a:lnTo>
                  <a:pt x="2631" y="379"/>
                </a:lnTo>
                <a:lnTo>
                  <a:pt x="2681" y="343"/>
                </a:lnTo>
                <a:lnTo>
                  <a:pt x="2729" y="308"/>
                </a:lnTo>
                <a:lnTo>
                  <a:pt x="2774" y="275"/>
                </a:lnTo>
                <a:lnTo>
                  <a:pt x="2816" y="244"/>
                </a:lnTo>
                <a:lnTo>
                  <a:pt x="2855" y="214"/>
                </a:lnTo>
                <a:lnTo>
                  <a:pt x="2892" y="187"/>
                </a:lnTo>
                <a:lnTo>
                  <a:pt x="2925" y="162"/>
                </a:lnTo>
                <a:lnTo>
                  <a:pt x="2953" y="140"/>
                </a:lnTo>
                <a:lnTo>
                  <a:pt x="2978" y="120"/>
                </a:lnTo>
                <a:lnTo>
                  <a:pt x="2999" y="104"/>
                </a:lnTo>
                <a:lnTo>
                  <a:pt x="3037" y="74"/>
                </a:lnTo>
                <a:lnTo>
                  <a:pt x="3074" y="50"/>
                </a:lnTo>
                <a:lnTo>
                  <a:pt x="3108" y="32"/>
                </a:lnTo>
                <a:lnTo>
                  <a:pt x="3139" y="19"/>
                </a:lnTo>
                <a:lnTo>
                  <a:pt x="3168" y="9"/>
                </a:lnTo>
                <a:lnTo>
                  <a:pt x="3195" y="2"/>
                </a:lnTo>
                <a:lnTo>
                  <a:pt x="3219" y="0"/>
                </a:lnTo>
                <a:lnTo>
                  <a:pt x="324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9" name="Freeform 574"/>
          <p:cNvSpPr>
            <a:spLocks/>
          </p:cNvSpPr>
          <p:nvPr/>
        </p:nvSpPr>
        <p:spPr bwMode="auto">
          <a:xfrm>
            <a:off x="3650031" y="1205315"/>
            <a:ext cx="183533" cy="197143"/>
          </a:xfrm>
          <a:custGeom>
            <a:avLst/>
            <a:gdLst>
              <a:gd name="T0" fmla="*/ 1839 w 3114"/>
              <a:gd name="T1" fmla="*/ 260 h 3343"/>
              <a:gd name="T2" fmla="*/ 1752 w 3114"/>
              <a:gd name="T3" fmla="*/ 676 h 3343"/>
              <a:gd name="T4" fmla="*/ 1989 w 3114"/>
              <a:gd name="T5" fmla="*/ 494 h 3343"/>
              <a:gd name="T6" fmla="*/ 2067 w 3114"/>
              <a:gd name="T7" fmla="*/ 691 h 3343"/>
              <a:gd name="T8" fmla="*/ 2036 w 3114"/>
              <a:gd name="T9" fmla="*/ 737 h 3343"/>
              <a:gd name="T10" fmla="*/ 1953 w 3114"/>
              <a:gd name="T11" fmla="*/ 845 h 3343"/>
              <a:gd name="T12" fmla="*/ 1841 w 3114"/>
              <a:gd name="T13" fmla="*/ 1020 h 3343"/>
              <a:gd name="T14" fmla="*/ 1744 w 3114"/>
              <a:gd name="T15" fmla="*/ 1237 h 3343"/>
              <a:gd name="T16" fmla="*/ 1705 w 3114"/>
              <a:gd name="T17" fmla="*/ 1465 h 3343"/>
              <a:gd name="T18" fmla="*/ 1768 w 3114"/>
              <a:gd name="T19" fmla="*/ 1678 h 3343"/>
              <a:gd name="T20" fmla="*/ 1888 w 3114"/>
              <a:gd name="T21" fmla="*/ 1786 h 3343"/>
              <a:gd name="T22" fmla="*/ 2073 w 3114"/>
              <a:gd name="T23" fmla="*/ 1832 h 3343"/>
              <a:gd name="T24" fmla="*/ 2241 w 3114"/>
              <a:gd name="T25" fmla="*/ 1797 h 3343"/>
              <a:gd name="T26" fmla="*/ 2439 w 3114"/>
              <a:gd name="T27" fmla="*/ 1648 h 3343"/>
              <a:gd name="T28" fmla="*/ 2553 w 3114"/>
              <a:gd name="T29" fmla="*/ 1434 h 3343"/>
              <a:gd name="T30" fmla="*/ 2577 w 3114"/>
              <a:gd name="T31" fmla="*/ 1196 h 3343"/>
              <a:gd name="T32" fmla="*/ 2537 w 3114"/>
              <a:gd name="T33" fmla="*/ 854 h 3343"/>
              <a:gd name="T34" fmla="*/ 2377 w 3114"/>
              <a:gd name="T35" fmla="*/ 521 h 3343"/>
              <a:gd name="T36" fmla="*/ 2324 w 3114"/>
              <a:gd name="T37" fmla="*/ 406 h 3343"/>
              <a:gd name="T38" fmla="*/ 2386 w 3114"/>
              <a:gd name="T39" fmla="*/ 379 h 3343"/>
              <a:gd name="T40" fmla="*/ 2684 w 3114"/>
              <a:gd name="T41" fmla="*/ 630 h 3343"/>
              <a:gd name="T42" fmla="*/ 2946 w 3114"/>
              <a:gd name="T43" fmla="*/ 1009 h 3343"/>
              <a:gd name="T44" fmla="*/ 3089 w 3114"/>
              <a:gd name="T45" fmla="*/ 1447 h 3343"/>
              <a:gd name="T46" fmla="*/ 3101 w 3114"/>
              <a:gd name="T47" fmla="*/ 1935 h 3343"/>
              <a:gd name="T48" fmla="*/ 2963 w 3114"/>
              <a:gd name="T49" fmla="*/ 2412 h 3343"/>
              <a:gd name="T50" fmla="*/ 2696 w 3114"/>
              <a:gd name="T51" fmla="*/ 2815 h 3343"/>
              <a:gd name="T52" fmla="*/ 2322 w 3114"/>
              <a:gd name="T53" fmla="*/ 3121 h 3343"/>
              <a:gd name="T54" fmla="*/ 1864 w 3114"/>
              <a:gd name="T55" fmla="*/ 3302 h 3343"/>
              <a:gd name="T56" fmla="*/ 1452 w 3114"/>
              <a:gd name="T57" fmla="*/ 3335 h 3343"/>
              <a:gd name="T58" fmla="*/ 967 w 3114"/>
              <a:gd name="T59" fmla="*/ 3209 h 3343"/>
              <a:gd name="T60" fmla="*/ 556 w 3114"/>
              <a:gd name="T61" fmla="*/ 2951 h 3343"/>
              <a:gd name="T62" fmla="*/ 243 w 3114"/>
              <a:gd name="T63" fmla="*/ 2583 h 3343"/>
              <a:gd name="T64" fmla="*/ 51 w 3114"/>
              <a:gd name="T65" fmla="*/ 2132 h 3343"/>
              <a:gd name="T66" fmla="*/ 3 w 3114"/>
              <a:gd name="T67" fmla="*/ 1633 h 3343"/>
              <a:gd name="T68" fmla="*/ 96 w 3114"/>
              <a:gd name="T69" fmla="*/ 1179 h 3343"/>
              <a:gd name="T70" fmla="*/ 312 w 3114"/>
              <a:gd name="T71" fmla="*/ 772 h 3343"/>
              <a:gd name="T72" fmla="*/ 636 w 3114"/>
              <a:gd name="T73" fmla="*/ 441 h 3343"/>
              <a:gd name="T74" fmla="*/ 769 w 3114"/>
              <a:gd name="T75" fmla="*/ 384 h 3343"/>
              <a:gd name="T76" fmla="*/ 791 w 3114"/>
              <a:gd name="T77" fmla="*/ 449 h 3343"/>
              <a:gd name="T78" fmla="*/ 627 w 3114"/>
              <a:gd name="T79" fmla="*/ 715 h 3343"/>
              <a:gd name="T80" fmla="*/ 539 w 3114"/>
              <a:gd name="T81" fmla="*/ 1075 h 3343"/>
              <a:gd name="T82" fmla="*/ 544 w 3114"/>
              <a:gd name="T83" fmla="*/ 1340 h 3343"/>
              <a:gd name="T84" fmla="*/ 610 w 3114"/>
              <a:gd name="T85" fmla="*/ 1562 h 3343"/>
              <a:gd name="T86" fmla="*/ 796 w 3114"/>
              <a:gd name="T87" fmla="*/ 1754 h 3343"/>
              <a:gd name="T88" fmla="*/ 979 w 3114"/>
              <a:gd name="T89" fmla="*/ 1828 h 3343"/>
              <a:gd name="T90" fmla="*/ 1160 w 3114"/>
              <a:gd name="T91" fmla="*/ 1814 h 3343"/>
              <a:gd name="T92" fmla="*/ 1300 w 3114"/>
              <a:gd name="T93" fmla="*/ 1735 h 3343"/>
              <a:gd name="T94" fmla="*/ 1398 w 3114"/>
              <a:gd name="T95" fmla="*/ 1553 h 3343"/>
              <a:gd name="T96" fmla="*/ 1395 w 3114"/>
              <a:gd name="T97" fmla="*/ 1327 h 3343"/>
              <a:gd name="T98" fmla="*/ 1316 w 3114"/>
              <a:gd name="T99" fmla="*/ 1103 h 3343"/>
              <a:gd name="T100" fmla="*/ 1204 w 3114"/>
              <a:gd name="T101" fmla="*/ 909 h 3343"/>
              <a:gd name="T102" fmla="*/ 1104 w 3114"/>
              <a:gd name="T103" fmla="*/ 771 h 3343"/>
              <a:gd name="T104" fmla="*/ 1059 w 3114"/>
              <a:gd name="T105" fmla="*/ 717 h 3343"/>
              <a:gd name="T106" fmla="*/ 1103 w 3114"/>
              <a:gd name="T107" fmla="*/ 520 h 3343"/>
              <a:gd name="T108" fmla="*/ 1173 w 3114"/>
              <a:gd name="T109" fmla="*/ 493 h 3343"/>
              <a:gd name="T110" fmla="*/ 1262 w 3114"/>
              <a:gd name="T111" fmla="*/ 283 h 3343"/>
              <a:gd name="T112" fmla="*/ 1549 w 3114"/>
              <a:gd name="T113" fmla="*/ 0 h 3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14" h="3343">
                <a:moveTo>
                  <a:pt x="1549" y="0"/>
                </a:moveTo>
                <a:lnTo>
                  <a:pt x="1565" y="0"/>
                </a:lnTo>
                <a:lnTo>
                  <a:pt x="1580" y="4"/>
                </a:lnTo>
                <a:lnTo>
                  <a:pt x="1593" y="14"/>
                </a:lnTo>
                <a:lnTo>
                  <a:pt x="1839" y="260"/>
                </a:lnTo>
                <a:lnTo>
                  <a:pt x="1846" y="271"/>
                </a:lnTo>
                <a:lnTo>
                  <a:pt x="1852" y="283"/>
                </a:lnTo>
                <a:lnTo>
                  <a:pt x="1854" y="297"/>
                </a:lnTo>
                <a:lnTo>
                  <a:pt x="1852" y="310"/>
                </a:lnTo>
                <a:lnTo>
                  <a:pt x="1752" y="676"/>
                </a:lnTo>
                <a:lnTo>
                  <a:pt x="1926" y="501"/>
                </a:lnTo>
                <a:lnTo>
                  <a:pt x="1940" y="491"/>
                </a:lnTo>
                <a:lnTo>
                  <a:pt x="1957" y="487"/>
                </a:lnTo>
                <a:lnTo>
                  <a:pt x="1973" y="487"/>
                </a:lnTo>
                <a:lnTo>
                  <a:pt x="1989" y="494"/>
                </a:lnTo>
                <a:lnTo>
                  <a:pt x="2002" y="506"/>
                </a:lnTo>
                <a:lnTo>
                  <a:pt x="2011" y="520"/>
                </a:lnTo>
                <a:lnTo>
                  <a:pt x="2065" y="663"/>
                </a:lnTo>
                <a:lnTo>
                  <a:pt x="2068" y="677"/>
                </a:lnTo>
                <a:lnTo>
                  <a:pt x="2067" y="691"/>
                </a:lnTo>
                <a:lnTo>
                  <a:pt x="2062" y="705"/>
                </a:lnTo>
                <a:lnTo>
                  <a:pt x="2055" y="717"/>
                </a:lnTo>
                <a:lnTo>
                  <a:pt x="2053" y="720"/>
                </a:lnTo>
                <a:lnTo>
                  <a:pt x="2046" y="726"/>
                </a:lnTo>
                <a:lnTo>
                  <a:pt x="2036" y="737"/>
                </a:lnTo>
                <a:lnTo>
                  <a:pt x="2024" y="753"/>
                </a:lnTo>
                <a:lnTo>
                  <a:pt x="2010" y="771"/>
                </a:lnTo>
                <a:lnTo>
                  <a:pt x="1993" y="793"/>
                </a:lnTo>
                <a:lnTo>
                  <a:pt x="1974" y="817"/>
                </a:lnTo>
                <a:lnTo>
                  <a:pt x="1953" y="845"/>
                </a:lnTo>
                <a:lnTo>
                  <a:pt x="1932" y="876"/>
                </a:lnTo>
                <a:lnTo>
                  <a:pt x="1910" y="909"/>
                </a:lnTo>
                <a:lnTo>
                  <a:pt x="1887" y="944"/>
                </a:lnTo>
                <a:lnTo>
                  <a:pt x="1864" y="982"/>
                </a:lnTo>
                <a:lnTo>
                  <a:pt x="1841" y="1020"/>
                </a:lnTo>
                <a:lnTo>
                  <a:pt x="1819" y="1062"/>
                </a:lnTo>
                <a:lnTo>
                  <a:pt x="1798" y="1103"/>
                </a:lnTo>
                <a:lnTo>
                  <a:pt x="1778" y="1147"/>
                </a:lnTo>
                <a:lnTo>
                  <a:pt x="1760" y="1192"/>
                </a:lnTo>
                <a:lnTo>
                  <a:pt x="1744" y="1237"/>
                </a:lnTo>
                <a:lnTo>
                  <a:pt x="1730" y="1281"/>
                </a:lnTo>
                <a:lnTo>
                  <a:pt x="1719" y="1327"/>
                </a:lnTo>
                <a:lnTo>
                  <a:pt x="1710" y="1373"/>
                </a:lnTo>
                <a:lnTo>
                  <a:pt x="1706" y="1419"/>
                </a:lnTo>
                <a:lnTo>
                  <a:pt x="1705" y="1465"/>
                </a:lnTo>
                <a:lnTo>
                  <a:pt x="1708" y="1510"/>
                </a:lnTo>
                <a:lnTo>
                  <a:pt x="1716" y="1553"/>
                </a:lnTo>
                <a:lnTo>
                  <a:pt x="1728" y="1596"/>
                </a:lnTo>
                <a:lnTo>
                  <a:pt x="1745" y="1637"/>
                </a:lnTo>
                <a:lnTo>
                  <a:pt x="1768" y="1678"/>
                </a:lnTo>
                <a:lnTo>
                  <a:pt x="1797" y="1716"/>
                </a:lnTo>
                <a:lnTo>
                  <a:pt x="1815" y="1735"/>
                </a:lnTo>
                <a:lnTo>
                  <a:pt x="1836" y="1752"/>
                </a:lnTo>
                <a:lnTo>
                  <a:pt x="1860" y="1770"/>
                </a:lnTo>
                <a:lnTo>
                  <a:pt x="1888" y="1786"/>
                </a:lnTo>
                <a:lnTo>
                  <a:pt x="1920" y="1801"/>
                </a:lnTo>
                <a:lnTo>
                  <a:pt x="1953" y="1814"/>
                </a:lnTo>
                <a:lnTo>
                  <a:pt x="1990" y="1823"/>
                </a:lnTo>
                <a:lnTo>
                  <a:pt x="2031" y="1830"/>
                </a:lnTo>
                <a:lnTo>
                  <a:pt x="2073" y="1832"/>
                </a:lnTo>
                <a:lnTo>
                  <a:pt x="2103" y="1831"/>
                </a:lnTo>
                <a:lnTo>
                  <a:pt x="2134" y="1828"/>
                </a:lnTo>
                <a:lnTo>
                  <a:pt x="2168" y="1821"/>
                </a:lnTo>
                <a:lnTo>
                  <a:pt x="2204" y="1811"/>
                </a:lnTo>
                <a:lnTo>
                  <a:pt x="2241" y="1797"/>
                </a:lnTo>
                <a:lnTo>
                  <a:pt x="2279" y="1778"/>
                </a:lnTo>
                <a:lnTo>
                  <a:pt x="2319" y="1754"/>
                </a:lnTo>
                <a:lnTo>
                  <a:pt x="2358" y="1725"/>
                </a:lnTo>
                <a:lnTo>
                  <a:pt x="2398" y="1690"/>
                </a:lnTo>
                <a:lnTo>
                  <a:pt x="2439" y="1648"/>
                </a:lnTo>
                <a:lnTo>
                  <a:pt x="2479" y="1599"/>
                </a:lnTo>
                <a:lnTo>
                  <a:pt x="2504" y="1562"/>
                </a:lnTo>
                <a:lnTo>
                  <a:pt x="2525" y="1522"/>
                </a:lnTo>
                <a:lnTo>
                  <a:pt x="2540" y="1479"/>
                </a:lnTo>
                <a:lnTo>
                  <a:pt x="2553" y="1434"/>
                </a:lnTo>
                <a:lnTo>
                  <a:pt x="2562" y="1388"/>
                </a:lnTo>
                <a:lnTo>
                  <a:pt x="2568" y="1340"/>
                </a:lnTo>
                <a:lnTo>
                  <a:pt x="2573" y="1292"/>
                </a:lnTo>
                <a:lnTo>
                  <a:pt x="2576" y="1244"/>
                </a:lnTo>
                <a:lnTo>
                  <a:pt x="2577" y="1196"/>
                </a:lnTo>
                <a:lnTo>
                  <a:pt x="2577" y="1149"/>
                </a:lnTo>
                <a:lnTo>
                  <a:pt x="2575" y="1074"/>
                </a:lnTo>
                <a:lnTo>
                  <a:pt x="2567" y="999"/>
                </a:lnTo>
                <a:lnTo>
                  <a:pt x="2554" y="926"/>
                </a:lnTo>
                <a:lnTo>
                  <a:pt x="2537" y="854"/>
                </a:lnTo>
                <a:lnTo>
                  <a:pt x="2514" y="784"/>
                </a:lnTo>
                <a:lnTo>
                  <a:pt x="2487" y="715"/>
                </a:lnTo>
                <a:lnTo>
                  <a:pt x="2454" y="648"/>
                </a:lnTo>
                <a:lnTo>
                  <a:pt x="2418" y="583"/>
                </a:lnTo>
                <a:lnTo>
                  <a:pt x="2377" y="521"/>
                </a:lnTo>
                <a:lnTo>
                  <a:pt x="2332" y="462"/>
                </a:lnTo>
                <a:lnTo>
                  <a:pt x="2323" y="449"/>
                </a:lnTo>
                <a:lnTo>
                  <a:pt x="2320" y="435"/>
                </a:lnTo>
                <a:lnTo>
                  <a:pt x="2320" y="420"/>
                </a:lnTo>
                <a:lnTo>
                  <a:pt x="2324" y="406"/>
                </a:lnTo>
                <a:lnTo>
                  <a:pt x="2333" y="394"/>
                </a:lnTo>
                <a:lnTo>
                  <a:pt x="2345" y="384"/>
                </a:lnTo>
                <a:lnTo>
                  <a:pt x="2358" y="379"/>
                </a:lnTo>
                <a:lnTo>
                  <a:pt x="2372" y="377"/>
                </a:lnTo>
                <a:lnTo>
                  <a:pt x="2386" y="379"/>
                </a:lnTo>
                <a:lnTo>
                  <a:pt x="2401" y="386"/>
                </a:lnTo>
                <a:lnTo>
                  <a:pt x="2477" y="441"/>
                </a:lnTo>
                <a:lnTo>
                  <a:pt x="2550" y="500"/>
                </a:lnTo>
                <a:lnTo>
                  <a:pt x="2620" y="564"/>
                </a:lnTo>
                <a:lnTo>
                  <a:pt x="2684" y="630"/>
                </a:lnTo>
                <a:lnTo>
                  <a:pt x="2745" y="700"/>
                </a:lnTo>
                <a:lnTo>
                  <a:pt x="2802" y="772"/>
                </a:lnTo>
                <a:lnTo>
                  <a:pt x="2854" y="849"/>
                </a:lnTo>
                <a:lnTo>
                  <a:pt x="2902" y="927"/>
                </a:lnTo>
                <a:lnTo>
                  <a:pt x="2946" y="1009"/>
                </a:lnTo>
                <a:lnTo>
                  <a:pt x="2984" y="1092"/>
                </a:lnTo>
                <a:lnTo>
                  <a:pt x="3018" y="1179"/>
                </a:lnTo>
                <a:lnTo>
                  <a:pt x="3046" y="1266"/>
                </a:lnTo>
                <a:lnTo>
                  <a:pt x="3070" y="1356"/>
                </a:lnTo>
                <a:lnTo>
                  <a:pt x="3089" y="1447"/>
                </a:lnTo>
                <a:lnTo>
                  <a:pt x="3103" y="1539"/>
                </a:lnTo>
                <a:lnTo>
                  <a:pt x="3111" y="1633"/>
                </a:lnTo>
                <a:lnTo>
                  <a:pt x="3114" y="1728"/>
                </a:lnTo>
                <a:lnTo>
                  <a:pt x="3111" y="1832"/>
                </a:lnTo>
                <a:lnTo>
                  <a:pt x="3101" y="1935"/>
                </a:lnTo>
                <a:lnTo>
                  <a:pt x="3085" y="2034"/>
                </a:lnTo>
                <a:lnTo>
                  <a:pt x="3064" y="2132"/>
                </a:lnTo>
                <a:lnTo>
                  <a:pt x="3035" y="2228"/>
                </a:lnTo>
                <a:lnTo>
                  <a:pt x="3003" y="2321"/>
                </a:lnTo>
                <a:lnTo>
                  <a:pt x="2963" y="2412"/>
                </a:lnTo>
                <a:lnTo>
                  <a:pt x="2920" y="2499"/>
                </a:lnTo>
                <a:lnTo>
                  <a:pt x="2871" y="2583"/>
                </a:lnTo>
                <a:lnTo>
                  <a:pt x="2817" y="2664"/>
                </a:lnTo>
                <a:lnTo>
                  <a:pt x="2759" y="2742"/>
                </a:lnTo>
                <a:lnTo>
                  <a:pt x="2696" y="2815"/>
                </a:lnTo>
                <a:lnTo>
                  <a:pt x="2628" y="2885"/>
                </a:lnTo>
                <a:lnTo>
                  <a:pt x="2558" y="2951"/>
                </a:lnTo>
                <a:lnTo>
                  <a:pt x="2482" y="3012"/>
                </a:lnTo>
                <a:lnTo>
                  <a:pt x="2404" y="3069"/>
                </a:lnTo>
                <a:lnTo>
                  <a:pt x="2322" y="3121"/>
                </a:lnTo>
                <a:lnTo>
                  <a:pt x="2236" y="3168"/>
                </a:lnTo>
                <a:lnTo>
                  <a:pt x="2147" y="3209"/>
                </a:lnTo>
                <a:lnTo>
                  <a:pt x="2055" y="3247"/>
                </a:lnTo>
                <a:lnTo>
                  <a:pt x="1961" y="3277"/>
                </a:lnTo>
                <a:lnTo>
                  <a:pt x="1864" y="3302"/>
                </a:lnTo>
                <a:lnTo>
                  <a:pt x="1764" y="3322"/>
                </a:lnTo>
                <a:lnTo>
                  <a:pt x="1662" y="3335"/>
                </a:lnTo>
                <a:lnTo>
                  <a:pt x="1559" y="3343"/>
                </a:lnTo>
                <a:lnTo>
                  <a:pt x="1555" y="3343"/>
                </a:lnTo>
                <a:lnTo>
                  <a:pt x="1452" y="3335"/>
                </a:lnTo>
                <a:lnTo>
                  <a:pt x="1350" y="3322"/>
                </a:lnTo>
                <a:lnTo>
                  <a:pt x="1250" y="3302"/>
                </a:lnTo>
                <a:lnTo>
                  <a:pt x="1153" y="3277"/>
                </a:lnTo>
                <a:lnTo>
                  <a:pt x="1059" y="3247"/>
                </a:lnTo>
                <a:lnTo>
                  <a:pt x="967" y="3209"/>
                </a:lnTo>
                <a:lnTo>
                  <a:pt x="878" y="3168"/>
                </a:lnTo>
                <a:lnTo>
                  <a:pt x="793" y="3121"/>
                </a:lnTo>
                <a:lnTo>
                  <a:pt x="710" y="3069"/>
                </a:lnTo>
                <a:lnTo>
                  <a:pt x="631" y="3012"/>
                </a:lnTo>
                <a:lnTo>
                  <a:pt x="556" y="2951"/>
                </a:lnTo>
                <a:lnTo>
                  <a:pt x="485" y="2885"/>
                </a:lnTo>
                <a:lnTo>
                  <a:pt x="418" y="2815"/>
                </a:lnTo>
                <a:lnTo>
                  <a:pt x="355" y="2742"/>
                </a:lnTo>
                <a:lnTo>
                  <a:pt x="297" y="2664"/>
                </a:lnTo>
                <a:lnTo>
                  <a:pt x="243" y="2583"/>
                </a:lnTo>
                <a:lnTo>
                  <a:pt x="194" y="2499"/>
                </a:lnTo>
                <a:lnTo>
                  <a:pt x="150" y="2412"/>
                </a:lnTo>
                <a:lnTo>
                  <a:pt x="111" y="2321"/>
                </a:lnTo>
                <a:lnTo>
                  <a:pt x="78" y="2228"/>
                </a:lnTo>
                <a:lnTo>
                  <a:pt x="51" y="2132"/>
                </a:lnTo>
                <a:lnTo>
                  <a:pt x="29" y="2034"/>
                </a:lnTo>
                <a:lnTo>
                  <a:pt x="13" y="1935"/>
                </a:lnTo>
                <a:lnTo>
                  <a:pt x="3" y="1832"/>
                </a:lnTo>
                <a:lnTo>
                  <a:pt x="0" y="1728"/>
                </a:lnTo>
                <a:lnTo>
                  <a:pt x="3" y="1633"/>
                </a:lnTo>
                <a:lnTo>
                  <a:pt x="11" y="1539"/>
                </a:lnTo>
                <a:lnTo>
                  <a:pt x="25" y="1447"/>
                </a:lnTo>
                <a:lnTo>
                  <a:pt x="44" y="1356"/>
                </a:lnTo>
                <a:lnTo>
                  <a:pt x="68" y="1266"/>
                </a:lnTo>
                <a:lnTo>
                  <a:pt x="96" y="1179"/>
                </a:lnTo>
                <a:lnTo>
                  <a:pt x="130" y="1092"/>
                </a:lnTo>
                <a:lnTo>
                  <a:pt x="168" y="1009"/>
                </a:lnTo>
                <a:lnTo>
                  <a:pt x="212" y="927"/>
                </a:lnTo>
                <a:lnTo>
                  <a:pt x="259" y="849"/>
                </a:lnTo>
                <a:lnTo>
                  <a:pt x="312" y="772"/>
                </a:lnTo>
                <a:lnTo>
                  <a:pt x="369" y="700"/>
                </a:lnTo>
                <a:lnTo>
                  <a:pt x="430" y="630"/>
                </a:lnTo>
                <a:lnTo>
                  <a:pt x="494" y="564"/>
                </a:lnTo>
                <a:lnTo>
                  <a:pt x="564" y="500"/>
                </a:lnTo>
                <a:lnTo>
                  <a:pt x="636" y="441"/>
                </a:lnTo>
                <a:lnTo>
                  <a:pt x="713" y="386"/>
                </a:lnTo>
                <a:lnTo>
                  <a:pt x="726" y="379"/>
                </a:lnTo>
                <a:lnTo>
                  <a:pt x="742" y="377"/>
                </a:lnTo>
                <a:lnTo>
                  <a:pt x="756" y="379"/>
                </a:lnTo>
                <a:lnTo>
                  <a:pt x="769" y="384"/>
                </a:lnTo>
                <a:lnTo>
                  <a:pt x="781" y="394"/>
                </a:lnTo>
                <a:lnTo>
                  <a:pt x="790" y="406"/>
                </a:lnTo>
                <a:lnTo>
                  <a:pt x="794" y="420"/>
                </a:lnTo>
                <a:lnTo>
                  <a:pt x="794" y="435"/>
                </a:lnTo>
                <a:lnTo>
                  <a:pt x="791" y="449"/>
                </a:lnTo>
                <a:lnTo>
                  <a:pt x="782" y="462"/>
                </a:lnTo>
                <a:lnTo>
                  <a:pt x="737" y="522"/>
                </a:lnTo>
                <a:lnTo>
                  <a:pt x="696" y="583"/>
                </a:lnTo>
                <a:lnTo>
                  <a:pt x="659" y="649"/>
                </a:lnTo>
                <a:lnTo>
                  <a:pt x="627" y="715"/>
                </a:lnTo>
                <a:lnTo>
                  <a:pt x="600" y="784"/>
                </a:lnTo>
                <a:lnTo>
                  <a:pt x="577" y="855"/>
                </a:lnTo>
                <a:lnTo>
                  <a:pt x="559" y="927"/>
                </a:lnTo>
                <a:lnTo>
                  <a:pt x="546" y="1001"/>
                </a:lnTo>
                <a:lnTo>
                  <a:pt x="539" y="1075"/>
                </a:lnTo>
                <a:lnTo>
                  <a:pt x="537" y="1149"/>
                </a:lnTo>
                <a:lnTo>
                  <a:pt x="537" y="1196"/>
                </a:lnTo>
                <a:lnTo>
                  <a:pt x="538" y="1244"/>
                </a:lnTo>
                <a:lnTo>
                  <a:pt x="540" y="1292"/>
                </a:lnTo>
                <a:lnTo>
                  <a:pt x="544" y="1340"/>
                </a:lnTo>
                <a:lnTo>
                  <a:pt x="552" y="1388"/>
                </a:lnTo>
                <a:lnTo>
                  <a:pt x="561" y="1434"/>
                </a:lnTo>
                <a:lnTo>
                  <a:pt x="574" y="1479"/>
                </a:lnTo>
                <a:lnTo>
                  <a:pt x="590" y="1522"/>
                </a:lnTo>
                <a:lnTo>
                  <a:pt x="610" y="1562"/>
                </a:lnTo>
                <a:lnTo>
                  <a:pt x="635" y="1599"/>
                </a:lnTo>
                <a:lnTo>
                  <a:pt x="675" y="1648"/>
                </a:lnTo>
                <a:lnTo>
                  <a:pt x="715" y="1690"/>
                </a:lnTo>
                <a:lnTo>
                  <a:pt x="756" y="1725"/>
                </a:lnTo>
                <a:lnTo>
                  <a:pt x="796" y="1754"/>
                </a:lnTo>
                <a:lnTo>
                  <a:pt x="835" y="1778"/>
                </a:lnTo>
                <a:lnTo>
                  <a:pt x="874" y="1797"/>
                </a:lnTo>
                <a:lnTo>
                  <a:pt x="911" y="1811"/>
                </a:lnTo>
                <a:lnTo>
                  <a:pt x="946" y="1821"/>
                </a:lnTo>
                <a:lnTo>
                  <a:pt x="979" y="1828"/>
                </a:lnTo>
                <a:lnTo>
                  <a:pt x="1011" y="1831"/>
                </a:lnTo>
                <a:lnTo>
                  <a:pt x="1040" y="1832"/>
                </a:lnTo>
                <a:lnTo>
                  <a:pt x="1083" y="1830"/>
                </a:lnTo>
                <a:lnTo>
                  <a:pt x="1123" y="1823"/>
                </a:lnTo>
                <a:lnTo>
                  <a:pt x="1160" y="1814"/>
                </a:lnTo>
                <a:lnTo>
                  <a:pt x="1195" y="1801"/>
                </a:lnTo>
                <a:lnTo>
                  <a:pt x="1226" y="1787"/>
                </a:lnTo>
                <a:lnTo>
                  <a:pt x="1254" y="1771"/>
                </a:lnTo>
                <a:lnTo>
                  <a:pt x="1278" y="1752"/>
                </a:lnTo>
                <a:lnTo>
                  <a:pt x="1300" y="1735"/>
                </a:lnTo>
                <a:lnTo>
                  <a:pt x="1316" y="1716"/>
                </a:lnTo>
                <a:lnTo>
                  <a:pt x="1346" y="1678"/>
                </a:lnTo>
                <a:lnTo>
                  <a:pt x="1369" y="1637"/>
                </a:lnTo>
                <a:lnTo>
                  <a:pt x="1386" y="1596"/>
                </a:lnTo>
                <a:lnTo>
                  <a:pt x="1398" y="1553"/>
                </a:lnTo>
                <a:lnTo>
                  <a:pt x="1406" y="1510"/>
                </a:lnTo>
                <a:lnTo>
                  <a:pt x="1409" y="1465"/>
                </a:lnTo>
                <a:lnTo>
                  <a:pt x="1408" y="1419"/>
                </a:lnTo>
                <a:lnTo>
                  <a:pt x="1404" y="1373"/>
                </a:lnTo>
                <a:lnTo>
                  <a:pt x="1395" y="1327"/>
                </a:lnTo>
                <a:lnTo>
                  <a:pt x="1384" y="1281"/>
                </a:lnTo>
                <a:lnTo>
                  <a:pt x="1370" y="1237"/>
                </a:lnTo>
                <a:lnTo>
                  <a:pt x="1355" y="1192"/>
                </a:lnTo>
                <a:lnTo>
                  <a:pt x="1336" y="1147"/>
                </a:lnTo>
                <a:lnTo>
                  <a:pt x="1316" y="1103"/>
                </a:lnTo>
                <a:lnTo>
                  <a:pt x="1295" y="1062"/>
                </a:lnTo>
                <a:lnTo>
                  <a:pt x="1273" y="1020"/>
                </a:lnTo>
                <a:lnTo>
                  <a:pt x="1250" y="982"/>
                </a:lnTo>
                <a:lnTo>
                  <a:pt x="1227" y="944"/>
                </a:lnTo>
                <a:lnTo>
                  <a:pt x="1204" y="909"/>
                </a:lnTo>
                <a:lnTo>
                  <a:pt x="1182" y="876"/>
                </a:lnTo>
                <a:lnTo>
                  <a:pt x="1160" y="845"/>
                </a:lnTo>
                <a:lnTo>
                  <a:pt x="1140" y="817"/>
                </a:lnTo>
                <a:lnTo>
                  <a:pt x="1121" y="793"/>
                </a:lnTo>
                <a:lnTo>
                  <a:pt x="1104" y="771"/>
                </a:lnTo>
                <a:lnTo>
                  <a:pt x="1090" y="753"/>
                </a:lnTo>
                <a:lnTo>
                  <a:pt x="1076" y="737"/>
                </a:lnTo>
                <a:lnTo>
                  <a:pt x="1068" y="726"/>
                </a:lnTo>
                <a:lnTo>
                  <a:pt x="1061" y="720"/>
                </a:lnTo>
                <a:lnTo>
                  <a:pt x="1059" y="717"/>
                </a:lnTo>
                <a:lnTo>
                  <a:pt x="1051" y="705"/>
                </a:lnTo>
                <a:lnTo>
                  <a:pt x="1046" y="691"/>
                </a:lnTo>
                <a:lnTo>
                  <a:pt x="1046" y="677"/>
                </a:lnTo>
                <a:lnTo>
                  <a:pt x="1049" y="663"/>
                </a:lnTo>
                <a:lnTo>
                  <a:pt x="1103" y="520"/>
                </a:lnTo>
                <a:lnTo>
                  <a:pt x="1111" y="506"/>
                </a:lnTo>
                <a:lnTo>
                  <a:pt x="1124" y="495"/>
                </a:lnTo>
                <a:lnTo>
                  <a:pt x="1140" y="488"/>
                </a:lnTo>
                <a:lnTo>
                  <a:pt x="1157" y="487"/>
                </a:lnTo>
                <a:lnTo>
                  <a:pt x="1173" y="493"/>
                </a:lnTo>
                <a:lnTo>
                  <a:pt x="1188" y="502"/>
                </a:lnTo>
                <a:lnTo>
                  <a:pt x="1361" y="676"/>
                </a:lnTo>
                <a:lnTo>
                  <a:pt x="1262" y="310"/>
                </a:lnTo>
                <a:lnTo>
                  <a:pt x="1261" y="296"/>
                </a:lnTo>
                <a:lnTo>
                  <a:pt x="1262" y="283"/>
                </a:lnTo>
                <a:lnTo>
                  <a:pt x="1267" y="271"/>
                </a:lnTo>
                <a:lnTo>
                  <a:pt x="1276" y="260"/>
                </a:lnTo>
                <a:lnTo>
                  <a:pt x="1520" y="14"/>
                </a:lnTo>
                <a:lnTo>
                  <a:pt x="1533" y="4"/>
                </a:lnTo>
                <a:lnTo>
                  <a:pt x="154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935" name="Group 934"/>
          <p:cNvGrpSpPr/>
          <p:nvPr/>
        </p:nvGrpSpPr>
        <p:grpSpPr>
          <a:xfrm>
            <a:off x="7529063" y="1205315"/>
            <a:ext cx="199205" cy="197143"/>
            <a:chOff x="7940675" y="7119938"/>
            <a:chExt cx="766763" cy="758825"/>
          </a:xfrm>
          <a:solidFill>
            <a:schemeClr val="tx1">
              <a:lumMod val="65000"/>
              <a:lumOff val="35000"/>
            </a:schemeClr>
          </a:solidFill>
        </p:grpSpPr>
        <p:sp>
          <p:nvSpPr>
            <p:cNvPr id="933" name="Freeform 775"/>
            <p:cNvSpPr>
              <a:spLocks noEditPoints="1"/>
            </p:cNvSpPr>
            <p:nvPr/>
          </p:nvSpPr>
          <p:spPr bwMode="auto">
            <a:xfrm>
              <a:off x="8289925" y="7466013"/>
              <a:ext cx="417513" cy="412750"/>
            </a:xfrm>
            <a:custGeom>
              <a:avLst/>
              <a:gdLst>
                <a:gd name="T0" fmla="*/ 640 w 1839"/>
                <a:gd name="T1" fmla="*/ 284 h 1819"/>
                <a:gd name="T2" fmla="*/ 498 w 1839"/>
                <a:gd name="T3" fmla="*/ 345 h 1819"/>
                <a:gd name="T4" fmla="*/ 379 w 1839"/>
                <a:gd name="T5" fmla="*/ 451 h 1819"/>
                <a:gd name="T6" fmla="*/ 302 w 1839"/>
                <a:gd name="T7" fmla="*/ 585 h 1819"/>
                <a:gd name="T8" fmla="*/ 271 w 1839"/>
                <a:gd name="T9" fmla="*/ 732 h 1819"/>
                <a:gd name="T10" fmla="*/ 287 w 1839"/>
                <a:gd name="T11" fmla="*/ 881 h 1819"/>
                <a:gd name="T12" fmla="*/ 348 w 1839"/>
                <a:gd name="T13" fmla="*/ 1022 h 1819"/>
                <a:gd name="T14" fmla="*/ 455 w 1839"/>
                <a:gd name="T15" fmla="*/ 1140 h 1819"/>
                <a:gd name="T16" fmla="*/ 591 w 1839"/>
                <a:gd name="T17" fmla="*/ 1216 h 1819"/>
                <a:gd name="T18" fmla="*/ 741 w 1839"/>
                <a:gd name="T19" fmla="*/ 1246 h 1819"/>
                <a:gd name="T20" fmla="*/ 892 w 1839"/>
                <a:gd name="T21" fmla="*/ 1231 h 1819"/>
                <a:gd name="T22" fmla="*/ 1033 w 1839"/>
                <a:gd name="T23" fmla="*/ 1170 h 1819"/>
                <a:gd name="T24" fmla="*/ 1152 w 1839"/>
                <a:gd name="T25" fmla="*/ 1064 h 1819"/>
                <a:gd name="T26" fmla="*/ 1230 w 1839"/>
                <a:gd name="T27" fmla="*/ 930 h 1819"/>
                <a:gd name="T28" fmla="*/ 1261 w 1839"/>
                <a:gd name="T29" fmla="*/ 782 h 1819"/>
                <a:gd name="T30" fmla="*/ 1244 w 1839"/>
                <a:gd name="T31" fmla="*/ 633 h 1819"/>
                <a:gd name="T32" fmla="*/ 1182 w 1839"/>
                <a:gd name="T33" fmla="*/ 493 h 1819"/>
                <a:gd name="T34" fmla="*/ 1076 w 1839"/>
                <a:gd name="T35" fmla="*/ 375 h 1819"/>
                <a:gd name="T36" fmla="*/ 940 w 1839"/>
                <a:gd name="T37" fmla="*/ 299 h 1819"/>
                <a:gd name="T38" fmla="*/ 791 w 1839"/>
                <a:gd name="T39" fmla="*/ 268 h 1819"/>
                <a:gd name="T40" fmla="*/ 797 w 1839"/>
                <a:gd name="T41" fmla="*/ 0 h 1819"/>
                <a:gd name="T42" fmla="*/ 980 w 1839"/>
                <a:gd name="T43" fmla="*/ 31 h 1819"/>
                <a:gd name="T44" fmla="*/ 1153 w 1839"/>
                <a:gd name="T45" fmla="*/ 104 h 1819"/>
                <a:gd name="T46" fmla="*/ 1307 w 1839"/>
                <a:gd name="T47" fmla="*/ 222 h 1819"/>
                <a:gd name="T48" fmla="*/ 1424 w 1839"/>
                <a:gd name="T49" fmla="*/ 371 h 1819"/>
                <a:gd name="T50" fmla="*/ 1499 w 1839"/>
                <a:gd name="T51" fmla="*/ 540 h 1819"/>
                <a:gd name="T52" fmla="*/ 1529 w 1839"/>
                <a:gd name="T53" fmla="*/ 718 h 1819"/>
                <a:gd name="T54" fmla="*/ 1517 w 1839"/>
                <a:gd name="T55" fmla="*/ 898 h 1819"/>
                <a:gd name="T56" fmla="*/ 1461 w 1839"/>
                <a:gd name="T57" fmla="*/ 1071 h 1819"/>
                <a:gd name="T58" fmla="*/ 1804 w 1839"/>
                <a:gd name="T59" fmla="*/ 1423 h 1819"/>
                <a:gd name="T60" fmla="*/ 1837 w 1839"/>
                <a:gd name="T61" fmla="*/ 1520 h 1819"/>
                <a:gd name="T62" fmla="*/ 1830 w 1839"/>
                <a:gd name="T63" fmla="*/ 1624 h 1819"/>
                <a:gd name="T64" fmla="*/ 1784 w 1839"/>
                <a:gd name="T65" fmla="*/ 1716 h 1819"/>
                <a:gd name="T66" fmla="*/ 1698 w 1839"/>
                <a:gd name="T67" fmla="*/ 1788 h 1819"/>
                <a:gd name="T68" fmla="*/ 1591 w 1839"/>
                <a:gd name="T69" fmla="*/ 1819 h 1819"/>
                <a:gd name="T70" fmla="*/ 1480 w 1839"/>
                <a:gd name="T71" fmla="*/ 1804 h 1819"/>
                <a:gd name="T72" fmla="*/ 1383 w 1839"/>
                <a:gd name="T73" fmla="*/ 1743 h 1819"/>
                <a:gd name="T74" fmla="*/ 968 w 1839"/>
                <a:gd name="T75" fmla="*/ 1487 h 1819"/>
                <a:gd name="T76" fmla="*/ 787 w 1839"/>
                <a:gd name="T77" fmla="*/ 1514 h 1819"/>
                <a:gd name="T78" fmla="*/ 605 w 1839"/>
                <a:gd name="T79" fmla="*/ 1497 h 1819"/>
                <a:gd name="T80" fmla="*/ 431 w 1839"/>
                <a:gd name="T81" fmla="*/ 1438 h 1819"/>
                <a:gd name="T82" fmla="*/ 272 w 1839"/>
                <a:gd name="T83" fmla="*/ 1336 h 1819"/>
                <a:gd name="T84" fmla="*/ 140 w 1839"/>
                <a:gd name="T85" fmla="*/ 1194 h 1819"/>
                <a:gd name="T86" fmla="*/ 51 w 1839"/>
                <a:gd name="T87" fmla="*/ 1028 h 1819"/>
                <a:gd name="T88" fmla="*/ 6 w 1839"/>
                <a:gd name="T89" fmla="*/ 849 h 1819"/>
                <a:gd name="T90" fmla="*/ 6 w 1839"/>
                <a:gd name="T91" fmla="*/ 665 h 1819"/>
                <a:gd name="T92" fmla="*/ 51 w 1839"/>
                <a:gd name="T93" fmla="*/ 487 h 1819"/>
                <a:gd name="T94" fmla="*/ 140 w 1839"/>
                <a:gd name="T95" fmla="*/ 321 h 1819"/>
                <a:gd name="T96" fmla="*/ 272 w 1839"/>
                <a:gd name="T97" fmla="*/ 178 h 1819"/>
                <a:gd name="T98" fmla="*/ 434 w 1839"/>
                <a:gd name="T99" fmla="*/ 74 h 1819"/>
                <a:gd name="T100" fmla="*/ 612 w 1839"/>
                <a:gd name="T101" fmla="*/ 16 h 1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39" h="1819">
                  <a:moveTo>
                    <a:pt x="741" y="268"/>
                  </a:moveTo>
                  <a:lnTo>
                    <a:pt x="690" y="273"/>
                  </a:lnTo>
                  <a:lnTo>
                    <a:pt x="640" y="284"/>
                  </a:lnTo>
                  <a:lnTo>
                    <a:pt x="591" y="299"/>
                  </a:lnTo>
                  <a:lnTo>
                    <a:pt x="543" y="320"/>
                  </a:lnTo>
                  <a:lnTo>
                    <a:pt x="498" y="345"/>
                  </a:lnTo>
                  <a:lnTo>
                    <a:pt x="455" y="375"/>
                  </a:lnTo>
                  <a:lnTo>
                    <a:pt x="416" y="411"/>
                  </a:lnTo>
                  <a:lnTo>
                    <a:pt x="379" y="451"/>
                  </a:lnTo>
                  <a:lnTo>
                    <a:pt x="348" y="493"/>
                  </a:lnTo>
                  <a:lnTo>
                    <a:pt x="323" y="538"/>
                  </a:lnTo>
                  <a:lnTo>
                    <a:pt x="302" y="585"/>
                  </a:lnTo>
                  <a:lnTo>
                    <a:pt x="287" y="633"/>
                  </a:lnTo>
                  <a:lnTo>
                    <a:pt x="277" y="683"/>
                  </a:lnTo>
                  <a:lnTo>
                    <a:pt x="271" y="732"/>
                  </a:lnTo>
                  <a:lnTo>
                    <a:pt x="271" y="782"/>
                  </a:lnTo>
                  <a:lnTo>
                    <a:pt x="277" y="832"/>
                  </a:lnTo>
                  <a:lnTo>
                    <a:pt x="287" y="881"/>
                  </a:lnTo>
                  <a:lnTo>
                    <a:pt x="302" y="930"/>
                  </a:lnTo>
                  <a:lnTo>
                    <a:pt x="323" y="977"/>
                  </a:lnTo>
                  <a:lnTo>
                    <a:pt x="348" y="1022"/>
                  </a:lnTo>
                  <a:lnTo>
                    <a:pt x="379" y="1064"/>
                  </a:lnTo>
                  <a:lnTo>
                    <a:pt x="416" y="1104"/>
                  </a:lnTo>
                  <a:lnTo>
                    <a:pt x="455" y="1140"/>
                  </a:lnTo>
                  <a:lnTo>
                    <a:pt x="498" y="1170"/>
                  </a:lnTo>
                  <a:lnTo>
                    <a:pt x="543" y="1195"/>
                  </a:lnTo>
                  <a:lnTo>
                    <a:pt x="591" y="1216"/>
                  </a:lnTo>
                  <a:lnTo>
                    <a:pt x="640" y="1231"/>
                  </a:lnTo>
                  <a:lnTo>
                    <a:pt x="690" y="1241"/>
                  </a:lnTo>
                  <a:lnTo>
                    <a:pt x="741" y="1246"/>
                  </a:lnTo>
                  <a:lnTo>
                    <a:pt x="791" y="1246"/>
                  </a:lnTo>
                  <a:lnTo>
                    <a:pt x="841" y="1241"/>
                  </a:lnTo>
                  <a:lnTo>
                    <a:pt x="892" y="1231"/>
                  </a:lnTo>
                  <a:lnTo>
                    <a:pt x="940" y="1216"/>
                  </a:lnTo>
                  <a:lnTo>
                    <a:pt x="987" y="1195"/>
                  </a:lnTo>
                  <a:lnTo>
                    <a:pt x="1033" y="1170"/>
                  </a:lnTo>
                  <a:lnTo>
                    <a:pt x="1076" y="1140"/>
                  </a:lnTo>
                  <a:lnTo>
                    <a:pt x="1116" y="1104"/>
                  </a:lnTo>
                  <a:lnTo>
                    <a:pt x="1152" y="1064"/>
                  </a:lnTo>
                  <a:lnTo>
                    <a:pt x="1182" y="1022"/>
                  </a:lnTo>
                  <a:lnTo>
                    <a:pt x="1209" y="977"/>
                  </a:lnTo>
                  <a:lnTo>
                    <a:pt x="1230" y="930"/>
                  </a:lnTo>
                  <a:lnTo>
                    <a:pt x="1245" y="881"/>
                  </a:lnTo>
                  <a:lnTo>
                    <a:pt x="1255" y="832"/>
                  </a:lnTo>
                  <a:lnTo>
                    <a:pt x="1261" y="782"/>
                  </a:lnTo>
                  <a:lnTo>
                    <a:pt x="1261" y="732"/>
                  </a:lnTo>
                  <a:lnTo>
                    <a:pt x="1255" y="682"/>
                  </a:lnTo>
                  <a:lnTo>
                    <a:pt x="1244" y="633"/>
                  </a:lnTo>
                  <a:lnTo>
                    <a:pt x="1229" y="585"/>
                  </a:lnTo>
                  <a:lnTo>
                    <a:pt x="1209" y="538"/>
                  </a:lnTo>
                  <a:lnTo>
                    <a:pt x="1182" y="493"/>
                  </a:lnTo>
                  <a:lnTo>
                    <a:pt x="1152" y="451"/>
                  </a:lnTo>
                  <a:lnTo>
                    <a:pt x="1116" y="411"/>
                  </a:lnTo>
                  <a:lnTo>
                    <a:pt x="1076" y="375"/>
                  </a:lnTo>
                  <a:lnTo>
                    <a:pt x="1033" y="345"/>
                  </a:lnTo>
                  <a:lnTo>
                    <a:pt x="987" y="320"/>
                  </a:lnTo>
                  <a:lnTo>
                    <a:pt x="940" y="299"/>
                  </a:lnTo>
                  <a:lnTo>
                    <a:pt x="892" y="284"/>
                  </a:lnTo>
                  <a:lnTo>
                    <a:pt x="841" y="273"/>
                  </a:lnTo>
                  <a:lnTo>
                    <a:pt x="791" y="268"/>
                  </a:lnTo>
                  <a:lnTo>
                    <a:pt x="741" y="268"/>
                  </a:lnTo>
                  <a:close/>
                  <a:moveTo>
                    <a:pt x="735" y="0"/>
                  </a:moveTo>
                  <a:lnTo>
                    <a:pt x="797" y="0"/>
                  </a:lnTo>
                  <a:lnTo>
                    <a:pt x="859" y="6"/>
                  </a:lnTo>
                  <a:lnTo>
                    <a:pt x="919" y="16"/>
                  </a:lnTo>
                  <a:lnTo>
                    <a:pt x="980" y="31"/>
                  </a:lnTo>
                  <a:lnTo>
                    <a:pt x="1039" y="50"/>
                  </a:lnTo>
                  <a:lnTo>
                    <a:pt x="1096" y="74"/>
                  </a:lnTo>
                  <a:lnTo>
                    <a:pt x="1153" y="104"/>
                  </a:lnTo>
                  <a:lnTo>
                    <a:pt x="1207" y="139"/>
                  </a:lnTo>
                  <a:lnTo>
                    <a:pt x="1258" y="178"/>
                  </a:lnTo>
                  <a:lnTo>
                    <a:pt x="1307" y="222"/>
                  </a:lnTo>
                  <a:lnTo>
                    <a:pt x="1351" y="270"/>
                  </a:lnTo>
                  <a:lnTo>
                    <a:pt x="1390" y="319"/>
                  </a:lnTo>
                  <a:lnTo>
                    <a:pt x="1424" y="371"/>
                  </a:lnTo>
                  <a:lnTo>
                    <a:pt x="1453" y="425"/>
                  </a:lnTo>
                  <a:lnTo>
                    <a:pt x="1479" y="482"/>
                  </a:lnTo>
                  <a:lnTo>
                    <a:pt x="1499" y="540"/>
                  </a:lnTo>
                  <a:lnTo>
                    <a:pt x="1513" y="598"/>
                  </a:lnTo>
                  <a:lnTo>
                    <a:pt x="1524" y="658"/>
                  </a:lnTo>
                  <a:lnTo>
                    <a:pt x="1529" y="718"/>
                  </a:lnTo>
                  <a:lnTo>
                    <a:pt x="1529" y="778"/>
                  </a:lnTo>
                  <a:lnTo>
                    <a:pt x="1526" y="838"/>
                  </a:lnTo>
                  <a:lnTo>
                    <a:pt x="1517" y="898"/>
                  </a:lnTo>
                  <a:lnTo>
                    <a:pt x="1503" y="956"/>
                  </a:lnTo>
                  <a:lnTo>
                    <a:pt x="1484" y="1015"/>
                  </a:lnTo>
                  <a:lnTo>
                    <a:pt x="1461" y="1071"/>
                  </a:lnTo>
                  <a:lnTo>
                    <a:pt x="1761" y="1369"/>
                  </a:lnTo>
                  <a:lnTo>
                    <a:pt x="1784" y="1395"/>
                  </a:lnTo>
                  <a:lnTo>
                    <a:pt x="1804" y="1423"/>
                  </a:lnTo>
                  <a:lnTo>
                    <a:pt x="1819" y="1454"/>
                  </a:lnTo>
                  <a:lnTo>
                    <a:pt x="1830" y="1486"/>
                  </a:lnTo>
                  <a:lnTo>
                    <a:pt x="1837" y="1520"/>
                  </a:lnTo>
                  <a:lnTo>
                    <a:pt x="1839" y="1555"/>
                  </a:lnTo>
                  <a:lnTo>
                    <a:pt x="1837" y="1590"/>
                  </a:lnTo>
                  <a:lnTo>
                    <a:pt x="1830" y="1624"/>
                  </a:lnTo>
                  <a:lnTo>
                    <a:pt x="1819" y="1656"/>
                  </a:lnTo>
                  <a:lnTo>
                    <a:pt x="1804" y="1687"/>
                  </a:lnTo>
                  <a:lnTo>
                    <a:pt x="1784" y="1716"/>
                  </a:lnTo>
                  <a:lnTo>
                    <a:pt x="1761" y="1743"/>
                  </a:lnTo>
                  <a:lnTo>
                    <a:pt x="1731" y="1768"/>
                  </a:lnTo>
                  <a:lnTo>
                    <a:pt x="1698" y="1788"/>
                  </a:lnTo>
                  <a:lnTo>
                    <a:pt x="1664" y="1804"/>
                  </a:lnTo>
                  <a:lnTo>
                    <a:pt x="1627" y="1815"/>
                  </a:lnTo>
                  <a:lnTo>
                    <a:pt x="1591" y="1819"/>
                  </a:lnTo>
                  <a:lnTo>
                    <a:pt x="1554" y="1819"/>
                  </a:lnTo>
                  <a:lnTo>
                    <a:pt x="1516" y="1815"/>
                  </a:lnTo>
                  <a:lnTo>
                    <a:pt x="1480" y="1804"/>
                  </a:lnTo>
                  <a:lnTo>
                    <a:pt x="1446" y="1788"/>
                  </a:lnTo>
                  <a:lnTo>
                    <a:pt x="1413" y="1768"/>
                  </a:lnTo>
                  <a:lnTo>
                    <a:pt x="1383" y="1743"/>
                  </a:lnTo>
                  <a:lnTo>
                    <a:pt x="1083" y="1446"/>
                  </a:lnTo>
                  <a:lnTo>
                    <a:pt x="1026" y="1469"/>
                  </a:lnTo>
                  <a:lnTo>
                    <a:pt x="968" y="1487"/>
                  </a:lnTo>
                  <a:lnTo>
                    <a:pt x="908" y="1501"/>
                  </a:lnTo>
                  <a:lnTo>
                    <a:pt x="848" y="1509"/>
                  </a:lnTo>
                  <a:lnTo>
                    <a:pt x="787" y="1514"/>
                  </a:lnTo>
                  <a:lnTo>
                    <a:pt x="725" y="1513"/>
                  </a:lnTo>
                  <a:lnTo>
                    <a:pt x="665" y="1507"/>
                  </a:lnTo>
                  <a:lnTo>
                    <a:pt x="605" y="1497"/>
                  </a:lnTo>
                  <a:lnTo>
                    <a:pt x="546" y="1482"/>
                  </a:lnTo>
                  <a:lnTo>
                    <a:pt x="487" y="1462"/>
                  </a:lnTo>
                  <a:lnTo>
                    <a:pt x="431" y="1438"/>
                  </a:lnTo>
                  <a:lnTo>
                    <a:pt x="376" y="1409"/>
                  </a:lnTo>
                  <a:lnTo>
                    <a:pt x="323" y="1375"/>
                  </a:lnTo>
                  <a:lnTo>
                    <a:pt x="272" y="1336"/>
                  </a:lnTo>
                  <a:lnTo>
                    <a:pt x="225" y="1292"/>
                  </a:lnTo>
                  <a:lnTo>
                    <a:pt x="180" y="1244"/>
                  </a:lnTo>
                  <a:lnTo>
                    <a:pt x="140" y="1194"/>
                  </a:lnTo>
                  <a:lnTo>
                    <a:pt x="105" y="1141"/>
                  </a:lnTo>
                  <a:lnTo>
                    <a:pt x="75" y="1085"/>
                  </a:lnTo>
                  <a:lnTo>
                    <a:pt x="51" y="1028"/>
                  </a:lnTo>
                  <a:lnTo>
                    <a:pt x="31" y="970"/>
                  </a:lnTo>
                  <a:lnTo>
                    <a:pt x="16" y="910"/>
                  </a:lnTo>
                  <a:lnTo>
                    <a:pt x="6" y="849"/>
                  </a:lnTo>
                  <a:lnTo>
                    <a:pt x="1" y="787"/>
                  </a:lnTo>
                  <a:lnTo>
                    <a:pt x="0" y="726"/>
                  </a:lnTo>
                  <a:lnTo>
                    <a:pt x="6" y="665"/>
                  </a:lnTo>
                  <a:lnTo>
                    <a:pt x="16" y="605"/>
                  </a:lnTo>
                  <a:lnTo>
                    <a:pt x="30" y="545"/>
                  </a:lnTo>
                  <a:lnTo>
                    <a:pt x="51" y="487"/>
                  </a:lnTo>
                  <a:lnTo>
                    <a:pt x="75" y="430"/>
                  </a:lnTo>
                  <a:lnTo>
                    <a:pt x="105" y="374"/>
                  </a:lnTo>
                  <a:lnTo>
                    <a:pt x="140" y="321"/>
                  </a:lnTo>
                  <a:lnTo>
                    <a:pt x="180" y="270"/>
                  </a:lnTo>
                  <a:lnTo>
                    <a:pt x="224" y="222"/>
                  </a:lnTo>
                  <a:lnTo>
                    <a:pt x="272" y="178"/>
                  </a:lnTo>
                  <a:lnTo>
                    <a:pt x="324" y="139"/>
                  </a:lnTo>
                  <a:lnTo>
                    <a:pt x="378" y="104"/>
                  </a:lnTo>
                  <a:lnTo>
                    <a:pt x="434" y="74"/>
                  </a:lnTo>
                  <a:lnTo>
                    <a:pt x="492" y="50"/>
                  </a:lnTo>
                  <a:lnTo>
                    <a:pt x="551" y="31"/>
                  </a:lnTo>
                  <a:lnTo>
                    <a:pt x="612" y="16"/>
                  </a:lnTo>
                  <a:lnTo>
                    <a:pt x="673" y="6"/>
                  </a:lnTo>
                  <a:lnTo>
                    <a:pt x="7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4" name="Freeform 776"/>
            <p:cNvSpPr>
              <a:spLocks noEditPoints="1"/>
            </p:cNvSpPr>
            <p:nvPr/>
          </p:nvSpPr>
          <p:spPr bwMode="auto">
            <a:xfrm>
              <a:off x="7940675" y="7119938"/>
              <a:ext cx="762000" cy="754063"/>
            </a:xfrm>
            <a:custGeom>
              <a:avLst/>
              <a:gdLst>
                <a:gd name="T0" fmla="*/ 951 w 3359"/>
                <a:gd name="T1" fmla="*/ 2761 h 3324"/>
                <a:gd name="T2" fmla="*/ 363 w 3359"/>
                <a:gd name="T3" fmla="*/ 2074 h 3324"/>
                <a:gd name="T4" fmla="*/ 564 w 3359"/>
                <a:gd name="T5" fmla="*/ 2452 h 3324"/>
                <a:gd name="T6" fmla="*/ 784 w 3359"/>
                <a:gd name="T7" fmla="*/ 2289 h 3324"/>
                <a:gd name="T8" fmla="*/ 306 w 3359"/>
                <a:gd name="T9" fmla="*/ 1823 h 3324"/>
                <a:gd name="T10" fmla="*/ 1024 w 3359"/>
                <a:gd name="T11" fmla="*/ 1405 h 3324"/>
                <a:gd name="T12" fmla="*/ 1351 w 3359"/>
                <a:gd name="T13" fmla="*/ 1101 h 3324"/>
                <a:gd name="T14" fmla="*/ 563 w 3359"/>
                <a:gd name="T15" fmla="*/ 872 h 3324"/>
                <a:gd name="T16" fmla="*/ 363 w 3359"/>
                <a:gd name="T17" fmla="*/ 1250 h 3324"/>
                <a:gd name="T18" fmla="*/ 729 w 3359"/>
                <a:gd name="T19" fmla="*/ 1380 h 3324"/>
                <a:gd name="T20" fmla="*/ 744 w 3359"/>
                <a:gd name="T21" fmla="*/ 888 h 3324"/>
                <a:gd name="T22" fmla="*/ 2438 w 3359"/>
                <a:gd name="T23" fmla="*/ 621 h 3324"/>
                <a:gd name="T24" fmla="*/ 918 w 3359"/>
                <a:gd name="T25" fmla="*/ 544 h 3324"/>
                <a:gd name="T26" fmla="*/ 980 w 3359"/>
                <a:gd name="T27" fmla="*/ 506 h 3324"/>
                <a:gd name="T28" fmla="*/ 2078 w 3359"/>
                <a:gd name="T29" fmla="*/ 760 h 3324"/>
                <a:gd name="T30" fmla="*/ 2004 w 3359"/>
                <a:gd name="T31" fmla="*/ 500 h 3324"/>
                <a:gd name="T32" fmla="*/ 1532 w 3359"/>
                <a:gd name="T33" fmla="*/ 358 h 3324"/>
                <a:gd name="T34" fmla="*/ 1314 w 3359"/>
                <a:gd name="T35" fmla="*/ 551 h 3324"/>
                <a:gd name="T36" fmla="*/ 1364 w 3359"/>
                <a:gd name="T37" fmla="*/ 777 h 3324"/>
                <a:gd name="T38" fmla="*/ 1680 w 3359"/>
                <a:gd name="T39" fmla="*/ 0 h 3324"/>
                <a:gd name="T40" fmla="*/ 2191 w 3359"/>
                <a:gd name="T41" fmla="*/ 78 h 3324"/>
                <a:gd name="T42" fmla="*/ 2638 w 3359"/>
                <a:gd name="T43" fmla="*/ 297 h 3324"/>
                <a:gd name="T44" fmla="*/ 2999 w 3359"/>
                <a:gd name="T45" fmla="*/ 634 h 3324"/>
                <a:gd name="T46" fmla="*/ 3247 w 3359"/>
                <a:gd name="T47" fmla="*/ 1062 h 3324"/>
                <a:gd name="T48" fmla="*/ 3356 w 3359"/>
                <a:gd name="T49" fmla="*/ 1557 h 3324"/>
                <a:gd name="T50" fmla="*/ 3309 w 3359"/>
                <a:gd name="T51" fmla="*/ 2064 h 3324"/>
                <a:gd name="T52" fmla="*/ 3177 w 3359"/>
                <a:gd name="T53" fmla="*/ 2361 h 3324"/>
                <a:gd name="T54" fmla="*/ 3139 w 3359"/>
                <a:gd name="T55" fmla="*/ 2021 h 3324"/>
                <a:gd name="T56" fmla="*/ 3045 w 3359"/>
                <a:gd name="T57" fmla="*/ 1823 h 3324"/>
                <a:gd name="T58" fmla="*/ 2882 w 3359"/>
                <a:gd name="T59" fmla="*/ 1631 h 3324"/>
                <a:gd name="T60" fmla="*/ 3053 w 3359"/>
                <a:gd name="T61" fmla="*/ 1501 h 3324"/>
                <a:gd name="T62" fmla="*/ 2931 w 3359"/>
                <a:gd name="T63" fmla="*/ 1092 h 3324"/>
                <a:gd name="T64" fmla="*/ 2679 w 3359"/>
                <a:gd name="T65" fmla="*/ 847 h 3324"/>
                <a:gd name="T66" fmla="*/ 2615 w 3359"/>
                <a:gd name="T67" fmla="*/ 1251 h 3324"/>
                <a:gd name="T68" fmla="*/ 2460 w 3359"/>
                <a:gd name="T69" fmla="*/ 1432 h 3324"/>
                <a:gd name="T70" fmla="*/ 2291 w 3359"/>
                <a:gd name="T71" fmla="*/ 1133 h 3324"/>
                <a:gd name="T72" fmla="*/ 1920 w 3359"/>
                <a:gd name="T73" fmla="*/ 1114 h 3324"/>
                <a:gd name="T74" fmla="*/ 1832 w 3359"/>
                <a:gd name="T75" fmla="*/ 1559 h 3324"/>
                <a:gd name="T76" fmla="*/ 1602 w 3359"/>
                <a:gd name="T77" fmla="*/ 1775 h 3324"/>
                <a:gd name="T78" fmla="*/ 1023 w 3359"/>
                <a:gd name="T79" fmla="*/ 1919 h 3324"/>
                <a:gd name="T80" fmla="*/ 1175 w 3359"/>
                <a:gd name="T81" fmla="*/ 2259 h 3324"/>
                <a:gd name="T82" fmla="*/ 1434 w 3359"/>
                <a:gd name="T83" fmla="*/ 2285 h 3324"/>
                <a:gd name="T84" fmla="*/ 1379 w 3359"/>
                <a:gd name="T85" fmla="*/ 2545 h 3324"/>
                <a:gd name="T86" fmla="*/ 1314 w 3359"/>
                <a:gd name="T87" fmla="*/ 2772 h 3324"/>
                <a:gd name="T88" fmla="*/ 1532 w 3359"/>
                <a:gd name="T89" fmla="*/ 2965 h 3324"/>
                <a:gd name="T90" fmla="*/ 1691 w 3359"/>
                <a:gd name="T91" fmla="*/ 2897 h 3324"/>
                <a:gd name="T92" fmla="*/ 1973 w 3359"/>
                <a:gd name="T93" fmla="*/ 3083 h 3324"/>
                <a:gd name="T94" fmla="*/ 2308 w 3359"/>
                <a:gd name="T95" fmla="*/ 3150 h 3324"/>
                <a:gd name="T96" fmla="*/ 2179 w 3359"/>
                <a:gd name="T97" fmla="*/ 3249 h 3324"/>
                <a:gd name="T98" fmla="*/ 1680 w 3359"/>
                <a:gd name="T99" fmla="*/ 3324 h 3324"/>
                <a:gd name="T100" fmla="*/ 1169 w 3359"/>
                <a:gd name="T101" fmla="*/ 3246 h 3324"/>
                <a:gd name="T102" fmla="*/ 720 w 3359"/>
                <a:gd name="T103" fmla="*/ 3026 h 3324"/>
                <a:gd name="T104" fmla="*/ 361 w 3359"/>
                <a:gd name="T105" fmla="*/ 2691 h 3324"/>
                <a:gd name="T106" fmla="*/ 113 w 3359"/>
                <a:gd name="T107" fmla="*/ 2262 h 3324"/>
                <a:gd name="T108" fmla="*/ 3 w 3359"/>
                <a:gd name="T109" fmla="*/ 1767 h 3324"/>
                <a:gd name="T110" fmla="*/ 52 w 3359"/>
                <a:gd name="T111" fmla="*/ 1254 h 3324"/>
                <a:gd name="T112" fmla="*/ 247 w 3359"/>
                <a:gd name="T113" fmla="*/ 796 h 3324"/>
                <a:gd name="T114" fmla="*/ 565 w 3359"/>
                <a:gd name="T115" fmla="*/ 420 h 3324"/>
                <a:gd name="T116" fmla="*/ 980 w 3359"/>
                <a:gd name="T117" fmla="*/ 150 h 3324"/>
                <a:gd name="T118" fmla="*/ 1470 w 3359"/>
                <a:gd name="T119" fmla="*/ 13 h 3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59" h="3324">
                  <a:moveTo>
                    <a:pt x="922" y="2702"/>
                  </a:moveTo>
                  <a:lnTo>
                    <a:pt x="858" y="2740"/>
                  </a:lnTo>
                  <a:lnTo>
                    <a:pt x="918" y="2780"/>
                  </a:lnTo>
                  <a:lnTo>
                    <a:pt x="980" y="2818"/>
                  </a:lnTo>
                  <a:lnTo>
                    <a:pt x="951" y="2761"/>
                  </a:lnTo>
                  <a:lnTo>
                    <a:pt x="922" y="2702"/>
                  </a:lnTo>
                  <a:close/>
                  <a:moveTo>
                    <a:pt x="306" y="1823"/>
                  </a:moveTo>
                  <a:lnTo>
                    <a:pt x="320" y="1908"/>
                  </a:lnTo>
                  <a:lnTo>
                    <a:pt x="339" y="1992"/>
                  </a:lnTo>
                  <a:lnTo>
                    <a:pt x="363" y="2074"/>
                  </a:lnTo>
                  <a:lnTo>
                    <a:pt x="393" y="2153"/>
                  </a:lnTo>
                  <a:lnTo>
                    <a:pt x="427" y="2232"/>
                  </a:lnTo>
                  <a:lnTo>
                    <a:pt x="468" y="2307"/>
                  </a:lnTo>
                  <a:lnTo>
                    <a:pt x="513" y="2381"/>
                  </a:lnTo>
                  <a:lnTo>
                    <a:pt x="564" y="2452"/>
                  </a:lnTo>
                  <a:lnTo>
                    <a:pt x="619" y="2521"/>
                  </a:lnTo>
                  <a:lnTo>
                    <a:pt x="681" y="2477"/>
                  </a:lnTo>
                  <a:lnTo>
                    <a:pt x="745" y="2435"/>
                  </a:lnTo>
                  <a:lnTo>
                    <a:pt x="812" y="2398"/>
                  </a:lnTo>
                  <a:lnTo>
                    <a:pt x="784" y="2289"/>
                  </a:lnTo>
                  <a:lnTo>
                    <a:pt x="761" y="2177"/>
                  </a:lnTo>
                  <a:lnTo>
                    <a:pt x="742" y="2062"/>
                  </a:lnTo>
                  <a:lnTo>
                    <a:pt x="729" y="1944"/>
                  </a:lnTo>
                  <a:lnTo>
                    <a:pt x="720" y="1823"/>
                  </a:lnTo>
                  <a:lnTo>
                    <a:pt x="306" y="1823"/>
                  </a:lnTo>
                  <a:close/>
                  <a:moveTo>
                    <a:pt x="1092" y="1041"/>
                  </a:moveTo>
                  <a:lnTo>
                    <a:pt x="1070" y="1129"/>
                  </a:lnTo>
                  <a:lnTo>
                    <a:pt x="1051" y="1219"/>
                  </a:lnTo>
                  <a:lnTo>
                    <a:pt x="1035" y="1311"/>
                  </a:lnTo>
                  <a:lnTo>
                    <a:pt x="1024" y="1405"/>
                  </a:lnTo>
                  <a:lnTo>
                    <a:pt x="1017" y="1501"/>
                  </a:lnTo>
                  <a:lnTo>
                    <a:pt x="1532" y="1501"/>
                  </a:lnTo>
                  <a:lnTo>
                    <a:pt x="1532" y="1123"/>
                  </a:lnTo>
                  <a:lnTo>
                    <a:pt x="1441" y="1114"/>
                  </a:lnTo>
                  <a:lnTo>
                    <a:pt x="1351" y="1101"/>
                  </a:lnTo>
                  <a:lnTo>
                    <a:pt x="1262" y="1086"/>
                  </a:lnTo>
                  <a:lnTo>
                    <a:pt x="1175" y="1065"/>
                  </a:lnTo>
                  <a:lnTo>
                    <a:pt x="1092" y="1041"/>
                  </a:lnTo>
                  <a:close/>
                  <a:moveTo>
                    <a:pt x="619" y="804"/>
                  </a:moveTo>
                  <a:lnTo>
                    <a:pt x="563" y="872"/>
                  </a:lnTo>
                  <a:lnTo>
                    <a:pt x="513" y="943"/>
                  </a:lnTo>
                  <a:lnTo>
                    <a:pt x="468" y="1017"/>
                  </a:lnTo>
                  <a:lnTo>
                    <a:pt x="427" y="1092"/>
                  </a:lnTo>
                  <a:lnTo>
                    <a:pt x="393" y="1171"/>
                  </a:lnTo>
                  <a:lnTo>
                    <a:pt x="363" y="1250"/>
                  </a:lnTo>
                  <a:lnTo>
                    <a:pt x="339" y="1332"/>
                  </a:lnTo>
                  <a:lnTo>
                    <a:pt x="320" y="1416"/>
                  </a:lnTo>
                  <a:lnTo>
                    <a:pt x="306" y="1501"/>
                  </a:lnTo>
                  <a:lnTo>
                    <a:pt x="720" y="1501"/>
                  </a:lnTo>
                  <a:lnTo>
                    <a:pt x="729" y="1380"/>
                  </a:lnTo>
                  <a:lnTo>
                    <a:pt x="742" y="1262"/>
                  </a:lnTo>
                  <a:lnTo>
                    <a:pt x="761" y="1147"/>
                  </a:lnTo>
                  <a:lnTo>
                    <a:pt x="784" y="1036"/>
                  </a:lnTo>
                  <a:lnTo>
                    <a:pt x="812" y="927"/>
                  </a:lnTo>
                  <a:lnTo>
                    <a:pt x="744" y="888"/>
                  </a:lnTo>
                  <a:lnTo>
                    <a:pt x="680" y="847"/>
                  </a:lnTo>
                  <a:lnTo>
                    <a:pt x="619" y="804"/>
                  </a:lnTo>
                  <a:close/>
                  <a:moveTo>
                    <a:pt x="2381" y="506"/>
                  </a:moveTo>
                  <a:lnTo>
                    <a:pt x="2409" y="562"/>
                  </a:lnTo>
                  <a:lnTo>
                    <a:pt x="2438" y="621"/>
                  </a:lnTo>
                  <a:lnTo>
                    <a:pt x="2502" y="584"/>
                  </a:lnTo>
                  <a:lnTo>
                    <a:pt x="2442" y="544"/>
                  </a:lnTo>
                  <a:lnTo>
                    <a:pt x="2381" y="506"/>
                  </a:lnTo>
                  <a:close/>
                  <a:moveTo>
                    <a:pt x="980" y="506"/>
                  </a:moveTo>
                  <a:lnTo>
                    <a:pt x="918" y="544"/>
                  </a:lnTo>
                  <a:lnTo>
                    <a:pt x="858" y="584"/>
                  </a:lnTo>
                  <a:lnTo>
                    <a:pt x="889" y="603"/>
                  </a:lnTo>
                  <a:lnTo>
                    <a:pt x="922" y="621"/>
                  </a:lnTo>
                  <a:lnTo>
                    <a:pt x="951" y="562"/>
                  </a:lnTo>
                  <a:lnTo>
                    <a:pt x="980" y="506"/>
                  </a:lnTo>
                  <a:close/>
                  <a:moveTo>
                    <a:pt x="1828" y="358"/>
                  </a:moveTo>
                  <a:lnTo>
                    <a:pt x="1828" y="800"/>
                  </a:lnTo>
                  <a:lnTo>
                    <a:pt x="1912" y="791"/>
                  </a:lnTo>
                  <a:lnTo>
                    <a:pt x="1996" y="777"/>
                  </a:lnTo>
                  <a:lnTo>
                    <a:pt x="2078" y="760"/>
                  </a:lnTo>
                  <a:lnTo>
                    <a:pt x="2157" y="738"/>
                  </a:lnTo>
                  <a:lnTo>
                    <a:pt x="2122" y="670"/>
                  </a:lnTo>
                  <a:lnTo>
                    <a:pt x="2084" y="608"/>
                  </a:lnTo>
                  <a:lnTo>
                    <a:pt x="2045" y="550"/>
                  </a:lnTo>
                  <a:lnTo>
                    <a:pt x="2004" y="500"/>
                  </a:lnTo>
                  <a:lnTo>
                    <a:pt x="1962" y="455"/>
                  </a:lnTo>
                  <a:lnTo>
                    <a:pt x="1918" y="416"/>
                  </a:lnTo>
                  <a:lnTo>
                    <a:pt x="1874" y="385"/>
                  </a:lnTo>
                  <a:lnTo>
                    <a:pt x="1828" y="358"/>
                  </a:lnTo>
                  <a:close/>
                  <a:moveTo>
                    <a:pt x="1532" y="358"/>
                  </a:moveTo>
                  <a:lnTo>
                    <a:pt x="1486" y="384"/>
                  </a:lnTo>
                  <a:lnTo>
                    <a:pt x="1442" y="416"/>
                  </a:lnTo>
                  <a:lnTo>
                    <a:pt x="1398" y="454"/>
                  </a:lnTo>
                  <a:lnTo>
                    <a:pt x="1356" y="500"/>
                  </a:lnTo>
                  <a:lnTo>
                    <a:pt x="1314" y="551"/>
                  </a:lnTo>
                  <a:lnTo>
                    <a:pt x="1276" y="608"/>
                  </a:lnTo>
                  <a:lnTo>
                    <a:pt x="1238" y="670"/>
                  </a:lnTo>
                  <a:lnTo>
                    <a:pt x="1203" y="739"/>
                  </a:lnTo>
                  <a:lnTo>
                    <a:pt x="1282" y="760"/>
                  </a:lnTo>
                  <a:lnTo>
                    <a:pt x="1364" y="777"/>
                  </a:lnTo>
                  <a:lnTo>
                    <a:pt x="1447" y="791"/>
                  </a:lnTo>
                  <a:lnTo>
                    <a:pt x="1532" y="800"/>
                  </a:lnTo>
                  <a:lnTo>
                    <a:pt x="1532" y="358"/>
                  </a:lnTo>
                  <a:close/>
                  <a:moveTo>
                    <a:pt x="1680" y="0"/>
                  </a:moveTo>
                  <a:lnTo>
                    <a:pt x="1680" y="0"/>
                  </a:lnTo>
                  <a:lnTo>
                    <a:pt x="1786" y="3"/>
                  </a:lnTo>
                  <a:lnTo>
                    <a:pt x="1890" y="13"/>
                  </a:lnTo>
                  <a:lnTo>
                    <a:pt x="1993" y="28"/>
                  </a:lnTo>
                  <a:lnTo>
                    <a:pt x="2093" y="50"/>
                  </a:lnTo>
                  <a:lnTo>
                    <a:pt x="2191" y="78"/>
                  </a:lnTo>
                  <a:lnTo>
                    <a:pt x="2287" y="112"/>
                  </a:lnTo>
                  <a:lnTo>
                    <a:pt x="2380" y="150"/>
                  </a:lnTo>
                  <a:lnTo>
                    <a:pt x="2469" y="195"/>
                  </a:lnTo>
                  <a:lnTo>
                    <a:pt x="2556" y="244"/>
                  </a:lnTo>
                  <a:lnTo>
                    <a:pt x="2638" y="297"/>
                  </a:lnTo>
                  <a:lnTo>
                    <a:pt x="2719" y="356"/>
                  </a:lnTo>
                  <a:lnTo>
                    <a:pt x="2795" y="420"/>
                  </a:lnTo>
                  <a:lnTo>
                    <a:pt x="2866" y="487"/>
                  </a:lnTo>
                  <a:lnTo>
                    <a:pt x="2935" y="558"/>
                  </a:lnTo>
                  <a:lnTo>
                    <a:pt x="2999" y="634"/>
                  </a:lnTo>
                  <a:lnTo>
                    <a:pt x="3058" y="713"/>
                  </a:lnTo>
                  <a:lnTo>
                    <a:pt x="3113" y="796"/>
                  </a:lnTo>
                  <a:lnTo>
                    <a:pt x="3163" y="881"/>
                  </a:lnTo>
                  <a:lnTo>
                    <a:pt x="3207" y="970"/>
                  </a:lnTo>
                  <a:lnTo>
                    <a:pt x="3247" y="1062"/>
                  </a:lnTo>
                  <a:lnTo>
                    <a:pt x="3280" y="1157"/>
                  </a:lnTo>
                  <a:lnTo>
                    <a:pt x="3308" y="1254"/>
                  </a:lnTo>
                  <a:lnTo>
                    <a:pt x="3330" y="1353"/>
                  </a:lnTo>
                  <a:lnTo>
                    <a:pt x="3347" y="1454"/>
                  </a:lnTo>
                  <a:lnTo>
                    <a:pt x="3356" y="1557"/>
                  </a:lnTo>
                  <a:lnTo>
                    <a:pt x="3359" y="1662"/>
                  </a:lnTo>
                  <a:lnTo>
                    <a:pt x="3356" y="1765"/>
                  </a:lnTo>
                  <a:lnTo>
                    <a:pt x="3347" y="1866"/>
                  </a:lnTo>
                  <a:lnTo>
                    <a:pt x="3331" y="1967"/>
                  </a:lnTo>
                  <a:lnTo>
                    <a:pt x="3309" y="2064"/>
                  </a:lnTo>
                  <a:lnTo>
                    <a:pt x="3282" y="2160"/>
                  </a:lnTo>
                  <a:lnTo>
                    <a:pt x="3249" y="2252"/>
                  </a:lnTo>
                  <a:lnTo>
                    <a:pt x="3211" y="2343"/>
                  </a:lnTo>
                  <a:lnTo>
                    <a:pt x="3168" y="2430"/>
                  </a:lnTo>
                  <a:lnTo>
                    <a:pt x="3177" y="2361"/>
                  </a:lnTo>
                  <a:lnTo>
                    <a:pt x="3180" y="2292"/>
                  </a:lnTo>
                  <a:lnTo>
                    <a:pt x="3178" y="2223"/>
                  </a:lnTo>
                  <a:lnTo>
                    <a:pt x="3170" y="2154"/>
                  </a:lnTo>
                  <a:lnTo>
                    <a:pt x="3157" y="2087"/>
                  </a:lnTo>
                  <a:lnTo>
                    <a:pt x="3139" y="2021"/>
                  </a:lnTo>
                  <a:lnTo>
                    <a:pt x="3114" y="1956"/>
                  </a:lnTo>
                  <a:lnTo>
                    <a:pt x="3086" y="1893"/>
                  </a:lnTo>
                  <a:lnTo>
                    <a:pt x="3052" y="1833"/>
                  </a:lnTo>
                  <a:lnTo>
                    <a:pt x="3053" y="1823"/>
                  </a:lnTo>
                  <a:lnTo>
                    <a:pt x="3045" y="1823"/>
                  </a:lnTo>
                  <a:lnTo>
                    <a:pt x="3018" y="1783"/>
                  </a:lnTo>
                  <a:lnTo>
                    <a:pt x="2991" y="1744"/>
                  </a:lnTo>
                  <a:lnTo>
                    <a:pt x="2960" y="1707"/>
                  </a:lnTo>
                  <a:lnTo>
                    <a:pt x="2927" y="1672"/>
                  </a:lnTo>
                  <a:lnTo>
                    <a:pt x="2882" y="1631"/>
                  </a:lnTo>
                  <a:lnTo>
                    <a:pt x="2834" y="1594"/>
                  </a:lnTo>
                  <a:lnTo>
                    <a:pt x="2785" y="1559"/>
                  </a:lnTo>
                  <a:lnTo>
                    <a:pt x="2733" y="1528"/>
                  </a:lnTo>
                  <a:lnTo>
                    <a:pt x="2679" y="1501"/>
                  </a:lnTo>
                  <a:lnTo>
                    <a:pt x="3053" y="1501"/>
                  </a:lnTo>
                  <a:lnTo>
                    <a:pt x="3039" y="1416"/>
                  </a:lnTo>
                  <a:lnTo>
                    <a:pt x="3021" y="1332"/>
                  </a:lnTo>
                  <a:lnTo>
                    <a:pt x="2996" y="1250"/>
                  </a:lnTo>
                  <a:lnTo>
                    <a:pt x="2967" y="1171"/>
                  </a:lnTo>
                  <a:lnTo>
                    <a:pt x="2931" y="1092"/>
                  </a:lnTo>
                  <a:lnTo>
                    <a:pt x="2892" y="1016"/>
                  </a:lnTo>
                  <a:lnTo>
                    <a:pt x="2847" y="943"/>
                  </a:lnTo>
                  <a:lnTo>
                    <a:pt x="2796" y="872"/>
                  </a:lnTo>
                  <a:lnTo>
                    <a:pt x="2741" y="803"/>
                  </a:lnTo>
                  <a:lnTo>
                    <a:pt x="2679" y="847"/>
                  </a:lnTo>
                  <a:lnTo>
                    <a:pt x="2615" y="888"/>
                  </a:lnTo>
                  <a:lnTo>
                    <a:pt x="2548" y="925"/>
                  </a:lnTo>
                  <a:lnTo>
                    <a:pt x="2574" y="1031"/>
                  </a:lnTo>
                  <a:lnTo>
                    <a:pt x="2597" y="1140"/>
                  </a:lnTo>
                  <a:lnTo>
                    <a:pt x="2615" y="1251"/>
                  </a:lnTo>
                  <a:lnTo>
                    <a:pt x="2628" y="1366"/>
                  </a:lnTo>
                  <a:lnTo>
                    <a:pt x="2637" y="1483"/>
                  </a:lnTo>
                  <a:lnTo>
                    <a:pt x="2580" y="1462"/>
                  </a:lnTo>
                  <a:lnTo>
                    <a:pt x="2521" y="1445"/>
                  </a:lnTo>
                  <a:lnTo>
                    <a:pt x="2460" y="1432"/>
                  </a:lnTo>
                  <a:lnTo>
                    <a:pt x="2397" y="1425"/>
                  </a:lnTo>
                  <a:lnTo>
                    <a:pt x="2334" y="1420"/>
                  </a:lnTo>
                  <a:lnTo>
                    <a:pt x="2323" y="1322"/>
                  </a:lnTo>
                  <a:lnTo>
                    <a:pt x="2309" y="1226"/>
                  </a:lnTo>
                  <a:lnTo>
                    <a:pt x="2291" y="1133"/>
                  </a:lnTo>
                  <a:lnTo>
                    <a:pt x="2268" y="1041"/>
                  </a:lnTo>
                  <a:lnTo>
                    <a:pt x="2185" y="1065"/>
                  </a:lnTo>
                  <a:lnTo>
                    <a:pt x="2097" y="1086"/>
                  </a:lnTo>
                  <a:lnTo>
                    <a:pt x="2009" y="1102"/>
                  </a:lnTo>
                  <a:lnTo>
                    <a:pt x="1920" y="1114"/>
                  </a:lnTo>
                  <a:lnTo>
                    <a:pt x="1828" y="1123"/>
                  </a:lnTo>
                  <a:lnTo>
                    <a:pt x="1828" y="1501"/>
                  </a:lnTo>
                  <a:lnTo>
                    <a:pt x="1938" y="1501"/>
                  </a:lnTo>
                  <a:lnTo>
                    <a:pt x="1884" y="1528"/>
                  </a:lnTo>
                  <a:lnTo>
                    <a:pt x="1832" y="1559"/>
                  </a:lnTo>
                  <a:lnTo>
                    <a:pt x="1782" y="1594"/>
                  </a:lnTo>
                  <a:lnTo>
                    <a:pt x="1735" y="1631"/>
                  </a:lnTo>
                  <a:lnTo>
                    <a:pt x="1690" y="1672"/>
                  </a:lnTo>
                  <a:lnTo>
                    <a:pt x="1644" y="1722"/>
                  </a:lnTo>
                  <a:lnTo>
                    <a:pt x="1602" y="1775"/>
                  </a:lnTo>
                  <a:lnTo>
                    <a:pt x="1564" y="1829"/>
                  </a:lnTo>
                  <a:lnTo>
                    <a:pt x="1531" y="1886"/>
                  </a:lnTo>
                  <a:lnTo>
                    <a:pt x="1531" y="1823"/>
                  </a:lnTo>
                  <a:lnTo>
                    <a:pt x="1016" y="1823"/>
                  </a:lnTo>
                  <a:lnTo>
                    <a:pt x="1023" y="1919"/>
                  </a:lnTo>
                  <a:lnTo>
                    <a:pt x="1035" y="2014"/>
                  </a:lnTo>
                  <a:lnTo>
                    <a:pt x="1051" y="2105"/>
                  </a:lnTo>
                  <a:lnTo>
                    <a:pt x="1070" y="2196"/>
                  </a:lnTo>
                  <a:lnTo>
                    <a:pt x="1092" y="2283"/>
                  </a:lnTo>
                  <a:lnTo>
                    <a:pt x="1175" y="2259"/>
                  </a:lnTo>
                  <a:lnTo>
                    <a:pt x="1260" y="2239"/>
                  </a:lnTo>
                  <a:lnTo>
                    <a:pt x="1348" y="2223"/>
                  </a:lnTo>
                  <a:lnTo>
                    <a:pt x="1438" y="2211"/>
                  </a:lnTo>
                  <a:lnTo>
                    <a:pt x="1435" y="2248"/>
                  </a:lnTo>
                  <a:lnTo>
                    <a:pt x="1434" y="2285"/>
                  </a:lnTo>
                  <a:lnTo>
                    <a:pt x="1436" y="2348"/>
                  </a:lnTo>
                  <a:lnTo>
                    <a:pt x="1443" y="2410"/>
                  </a:lnTo>
                  <a:lnTo>
                    <a:pt x="1454" y="2471"/>
                  </a:lnTo>
                  <a:lnTo>
                    <a:pt x="1471" y="2531"/>
                  </a:lnTo>
                  <a:lnTo>
                    <a:pt x="1379" y="2545"/>
                  </a:lnTo>
                  <a:lnTo>
                    <a:pt x="1290" y="2562"/>
                  </a:lnTo>
                  <a:lnTo>
                    <a:pt x="1203" y="2585"/>
                  </a:lnTo>
                  <a:lnTo>
                    <a:pt x="1238" y="2652"/>
                  </a:lnTo>
                  <a:lnTo>
                    <a:pt x="1276" y="2716"/>
                  </a:lnTo>
                  <a:lnTo>
                    <a:pt x="1314" y="2772"/>
                  </a:lnTo>
                  <a:lnTo>
                    <a:pt x="1355" y="2824"/>
                  </a:lnTo>
                  <a:lnTo>
                    <a:pt x="1398" y="2868"/>
                  </a:lnTo>
                  <a:lnTo>
                    <a:pt x="1442" y="2908"/>
                  </a:lnTo>
                  <a:lnTo>
                    <a:pt x="1486" y="2939"/>
                  </a:lnTo>
                  <a:lnTo>
                    <a:pt x="1532" y="2965"/>
                  </a:lnTo>
                  <a:lnTo>
                    <a:pt x="1532" y="2682"/>
                  </a:lnTo>
                  <a:lnTo>
                    <a:pt x="1565" y="2740"/>
                  </a:lnTo>
                  <a:lnTo>
                    <a:pt x="1602" y="2795"/>
                  </a:lnTo>
                  <a:lnTo>
                    <a:pt x="1645" y="2847"/>
                  </a:lnTo>
                  <a:lnTo>
                    <a:pt x="1691" y="2897"/>
                  </a:lnTo>
                  <a:lnTo>
                    <a:pt x="1742" y="2942"/>
                  </a:lnTo>
                  <a:lnTo>
                    <a:pt x="1796" y="2985"/>
                  </a:lnTo>
                  <a:lnTo>
                    <a:pt x="1852" y="3023"/>
                  </a:lnTo>
                  <a:lnTo>
                    <a:pt x="1911" y="3056"/>
                  </a:lnTo>
                  <a:lnTo>
                    <a:pt x="1973" y="3083"/>
                  </a:lnTo>
                  <a:lnTo>
                    <a:pt x="2037" y="3107"/>
                  </a:lnTo>
                  <a:lnTo>
                    <a:pt x="2102" y="3126"/>
                  </a:lnTo>
                  <a:lnTo>
                    <a:pt x="2169" y="3139"/>
                  </a:lnTo>
                  <a:lnTo>
                    <a:pt x="2237" y="3146"/>
                  </a:lnTo>
                  <a:lnTo>
                    <a:pt x="2308" y="3150"/>
                  </a:lnTo>
                  <a:lnTo>
                    <a:pt x="2380" y="3146"/>
                  </a:lnTo>
                  <a:lnTo>
                    <a:pt x="2451" y="3137"/>
                  </a:lnTo>
                  <a:lnTo>
                    <a:pt x="2363" y="3179"/>
                  </a:lnTo>
                  <a:lnTo>
                    <a:pt x="2273" y="3216"/>
                  </a:lnTo>
                  <a:lnTo>
                    <a:pt x="2179" y="3249"/>
                  </a:lnTo>
                  <a:lnTo>
                    <a:pt x="2083" y="3275"/>
                  </a:lnTo>
                  <a:lnTo>
                    <a:pt x="1985" y="3297"/>
                  </a:lnTo>
                  <a:lnTo>
                    <a:pt x="1886" y="3312"/>
                  </a:lnTo>
                  <a:lnTo>
                    <a:pt x="1783" y="3322"/>
                  </a:lnTo>
                  <a:lnTo>
                    <a:pt x="1680" y="3324"/>
                  </a:lnTo>
                  <a:lnTo>
                    <a:pt x="1574" y="3321"/>
                  </a:lnTo>
                  <a:lnTo>
                    <a:pt x="1470" y="3312"/>
                  </a:lnTo>
                  <a:lnTo>
                    <a:pt x="1367" y="3296"/>
                  </a:lnTo>
                  <a:lnTo>
                    <a:pt x="1267" y="3274"/>
                  </a:lnTo>
                  <a:lnTo>
                    <a:pt x="1169" y="3246"/>
                  </a:lnTo>
                  <a:lnTo>
                    <a:pt x="1074" y="3213"/>
                  </a:lnTo>
                  <a:lnTo>
                    <a:pt x="980" y="3174"/>
                  </a:lnTo>
                  <a:lnTo>
                    <a:pt x="891" y="3130"/>
                  </a:lnTo>
                  <a:lnTo>
                    <a:pt x="804" y="3080"/>
                  </a:lnTo>
                  <a:lnTo>
                    <a:pt x="720" y="3026"/>
                  </a:lnTo>
                  <a:lnTo>
                    <a:pt x="641" y="2968"/>
                  </a:lnTo>
                  <a:lnTo>
                    <a:pt x="565" y="2904"/>
                  </a:lnTo>
                  <a:lnTo>
                    <a:pt x="492" y="2837"/>
                  </a:lnTo>
                  <a:lnTo>
                    <a:pt x="424" y="2766"/>
                  </a:lnTo>
                  <a:lnTo>
                    <a:pt x="361" y="2691"/>
                  </a:lnTo>
                  <a:lnTo>
                    <a:pt x="302" y="2611"/>
                  </a:lnTo>
                  <a:lnTo>
                    <a:pt x="247" y="2528"/>
                  </a:lnTo>
                  <a:lnTo>
                    <a:pt x="197" y="2443"/>
                  </a:lnTo>
                  <a:lnTo>
                    <a:pt x="153" y="2354"/>
                  </a:lnTo>
                  <a:lnTo>
                    <a:pt x="113" y="2262"/>
                  </a:lnTo>
                  <a:lnTo>
                    <a:pt x="79" y="2168"/>
                  </a:lnTo>
                  <a:lnTo>
                    <a:pt x="52" y="2071"/>
                  </a:lnTo>
                  <a:lnTo>
                    <a:pt x="30" y="1972"/>
                  </a:lnTo>
                  <a:lnTo>
                    <a:pt x="13" y="1871"/>
                  </a:lnTo>
                  <a:lnTo>
                    <a:pt x="3" y="1767"/>
                  </a:lnTo>
                  <a:lnTo>
                    <a:pt x="0" y="1662"/>
                  </a:lnTo>
                  <a:lnTo>
                    <a:pt x="3" y="1557"/>
                  </a:lnTo>
                  <a:lnTo>
                    <a:pt x="13" y="1454"/>
                  </a:lnTo>
                  <a:lnTo>
                    <a:pt x="30" y="1353"/>
                  </a:lnTo>
                  <a:lnTo>
                    <a:pt x="52" y="1254"/>
                  </a:lnTo>
                  <a:lnTo>
                    <a:pt x="79" y="1157"/>
                  </a:lnTo>
                  <a:lnTo>
                    <a:pt x="113" y="1062"/>
                  </a:lnTo>
                  <a:lnTo>
                    <a:pt x="153" y="970"/>
                  </a:lnTo>
                  <a:lnTo>
                    <a:pt x="197" y="881"/>
                  </a:lnTo>
                  <a:lnTo>
                    <a:pt x="247" y="796"/>
                  </a:lnTo>
                  <a:lnTo>
                    <a:pt x="302" y="713"/>
                  </a:lnTo>
                  <a:lnTo>
                    <a:pt x="361" y="634"/>
                  </a:lnTo>
                  <a:lnTo>
                    <a:pt x="424" y="558"/>
                  </a:lnTo>
                  <a:lnTo>
                    <a:pt x="492" y="487"/>
                  </a:lnTo>
                  <a:lnTo>
                    <a:pt x="565" y="420"/>
                  </a:lnTo>
                  <a:lnTo>
                    <a:pt x="641" y="356"/>
                  </a:lnTo>
                  <a:lnTo>
                    <a:pt x="720" y="297"/>
                  </a:lnTo>
                  <a:lnTo>
                    <a:pt x="804" y="244"/>
                  </a:lnTo>
                  <a:lnTo>
                    <a:pt x="891" y="195"/>
                  </a:lnTo>
                  <a:lnTo>
                    <a:pt x="980" y="150"/>
                  </a:lnTo>
                  <a:lnTo>
                    <a:pt x="1074" y="112"/>
                  </a:lnTo>
                  <a:lnTo>
                    <a:pt x="1169" y="78"/>
                  </a:lnTo>
                  <a:lnTo>
                    <a:pt x="1267" y="50"/>
                  </a:lnTo>
                  <a:lnTo>
                    <a:pt x="1367" y="28"/>
                  </a:lnTo>
                  <a:lnTo>
                    <a:pt x="1470" y="13"/>
                  </a:lnTo>
                  <a:lnTo>
                    <a:pt x="1574" y="3"/>
                  </a:lnTo>
                  <a:lnTo>
                    <a:pt x="16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83" name="Group 280"/>
          <p:cNvGrpSpPr>
            <a:grpSpLocks noChangeAspect="1"/>
          </p:cNvGrpSpPr>
          <p:nvPr/>
        </p:nvGrpSpPr>
        <p:grpSpPr bwMode="auto">
          <a:xfrm>
            <a:off x="6961734" y="1198637"/>
            <a:ext cx="211216" cy="210498"/>
            <a:chOff x="-1179" y="3107"/>
            <a:chExt cx="2943" cy="2933"/>
          </a:xfrm>
          <a:solidFill>
            <a:schemeClr val="tx1">
              <a:lumMod val="65000"/>
              <a:lumOff val="35000"/>
            </a:schemeClr>
          </a:solidFill>
        </p:grpSpPr>
        <p:sp>
          <p:nvSpPr>
            <p:cNvPr id="986" name="Freeform 282"/>
            <p:cNvSpPr>
              <a:spLocks noEditPoints="1"/>
            </p:cNvSpPr>
            <p:nvPr/>
          </p:nvSpPr>
          <p:spPr bwMode="auto">
            <a:xfrm>
              <a:off x="-10" y="3107"/>
              <a:ext cx="1774" cy="1763"/>
            </a:xfrm>
            <a:custGeom>
              <a:avLst/>
              <a:gdLst>
                <a:gd name="T0" fmla="*/ 1691 w 3548"/>
                <a:gd name="T1" fmla="*/ 671 h 3525"/>
                <a:gd name="T2" fmla="*/ 1603 w 3548"/>
                <a:gd name="T3" fmla="*/ 759 h 3525"/>
                <a:gd name="T4" fmla="*/ 1583 w 3548"/>
                <a:gd name="T5" fmla="*/ 1772 h 3525"/>
                <a:gd name="T6" fmla="*/ 1626 w 3548"/>
                <a:gd name="T7" fmla="*/ 1894 h 3525"/>
                <a:gd name="T8" fmla="*/ 2049 w 3548"/>
                <a:gd name="T9" fmla="*/ 2395 h 3525"/>
                <a:gd name="T10" fmla="*/ 2156 w 3548"/>
                <a:gd name="T11" fmla="*/ 2417 h 3525"/>
                <a:gd name="T12" fmla="*/ 2262 w 3548"/>
                <a:gd name="T13" fmla="*/ 2376 h 3525"/>
                <a:gd name="T14" fmla="*/ 2324 w 3548"/>
                <a:gd name="T15" fmla="*/ 2283 h 3525"/>
                <a:gd name="T16" fmla="*/ 2324 w 3548"/>
                <a:gd name="T17" fmla="*/ 2172 h 3525"/>
                <a:gd name="T18" fmla="*/ 1968 w 3548"/>
                <a:gd name="T19" fmla="*/ 1706 h 3525"/>
                <a:gd name="T20" fmla="*/ 1948 w 3548"/>
                <a:gd name="T21" fmla="*/ 759 h 3525"/>
                <a:gd name="T22" fmla="*/ 1861 w 3548"/>
                <a:gd name="T23" fmla="*/ 671 h 3525"/>
                <a:gd name="T24" fmla="*/ 1777 w 3548"/>
                <a:gd name="T25" fmla="*/ 0 h 3525"/>
                <a:gd name="T26" fmla="*/ 2181 w 3548"/>
                <a:gd name="T27" fmla="*/ 47 h 3525"/>
                <a:gd name="T28" fmla="*/ 2555 w 3548"/>
                <a:gd name="T29" fmla="*/ 181 h 3525"/>
                <a:gd name="T30" fmla="*/ 2884 w 3548"/>
                <a:gd name="T31" fmla="*/ 390 h 3525"/>
                <a:gd name="T32" fmla="*/ 3158 w 3548"/>
                <a:gd name="T33" fmla="*/ 664 h 3525"/>
                <a:gd name="T34" fmla="*/ 3367 w 3548"/>
                <a:gd name="T35" fmla="*/ 994 h 3525"/>
                <a:gd name="T36" fmla="*/ 3501 w 3548"/>
                <a:gd name="T37" fmla="*/ 1368 h 3525"/>
                <a:gd name="T38" fmla="*/ 3548 w 3548"/>
                <a:gd name="T39" fmla="*/ 1772 h 3525"/>
                <a:gd name="T40" fmla="*/ 3501 w 3548"/>
                <a:gd name="T41" fmla="*/ 2179 h 3525"/>
                <a:gd name="T42" fmla="*/ 3369 w 3548"/>
                <a:gd name="T43" fmla="*/ 2551 h 3525"/>
                <a:gd name="T44" fmla="*/ 3160 w 3548"/>
                <a:gd name="T45" fmla="*/ 2881 h 3525"/>
                <a:gd name="T46" fmla="*/ 2886 w 3548"/>
                <a:gd name="T47" fmla="*/ 3155 h 3525"/>
                <a:gd name="T48" fmla="*/ 2559 w 3548"/>
                <a:gd name="T49" fmla="*/ 3364 h 3525"/>
                <a:gd name="T50" fmla="*/ 2186 w 3548"/>
                <a:gd name="T51" fmla="*/ 3498 h 3525"/>
                <a:gd name="T52" fmla="*/ 2040 w 3548"/>
                <a:gd name="T53" fmla="*/ 3412 h 3525"/>
                <a:gd name="T54" fmla="*/ 2054 w 3548"/>
                <a:gd name="T55" fmla="*/ 3230 h 3525"/>
                <a:gd name="T56" fmla="*/ 1984 w 3548"/>
                <a:gd name="T57" fmla="*/ 3065 h 3525"/>
                <a:gd name="T58" fmla="*/ 1850 w 3548"/>
                <a:gd name="T59" fmla="*/ 2950 h 3525"/>
                <a:gd name="T60" fmla="*/ 1675 w 3548"/>
                <a:gd name="T61" fmla="*/ 2907 h 3525"/>
                <a:gd name="T62" fmla="*/ 1140 w 3548"/>
                <a:gd name="T63" fmla="*/ 2784 h 3525"/>
                <a:gd name="T64" fmla="*/ 1025 w 3548"/>
                <a:gd name="T65" fmla="*/ 2630 h 3525"/>
                <a:gd name="T66" fmla="*/ 868 w 3548"/>
                <a:gd name="T67" fmla="*/ 2531 h 3525"/>
                <a:gd name="T68" fmla="*/ 691 w 3548"/>
                <a:gd name="T69" fmla="*/ 2259 h 3525"/>
                <a:gd name="T70" fmla="*/ 565 w 3548"/>
                <a:gd name="T71" fmla="*/ 2138 h 3525"/>
                <a:gd name="T72" fmla="*/ 404 w 3548"/>
                <a:gd name="T73" fmla="*/ 2084 h 3525"/>
                <a:gd name="T74" fmla="*/ 231 w 3548"/>
                <a:gd name="T75" fmla="*/ 2107 h 3525"/>
                <a:gd name="T76" fmla="*/ 91 w 3548"/>
                <a:gd name="T77" fmla="*/ 2105 h 3525"/>
                <a:gd name="T78" fmla="*/ 72 w 3548"/>
                <a:gd name="T79" fmla="*/ 1959 h 3525"/>
                <a:gd name="T80" fmla="*/ 258 w 3548"/>
                <a:gd name="T81" fmla="*/ 1803 h 3525"/>
                <a:gd name="T82" fmla="*/ 388 w 3548"/>
                <a:gd name="T83" fmla="*/ 1592 h 3525"/>
                <a:gd name="T84" fmla="*/ 444 w 3548"/>
                <a:gd name="T85" fmla="*/ 1348 h 3525"/>
                <a:gd name="T86" fmla="*/ 421 w 3548"/>
                <a:gd name="T87" fmla="*/ 1108 h 3525"/>
                <a:gd name="T88" fmla="*/ 326 w 3548"/>
                <a:gd name="T89" fmla="*/ 888 h 3525"/>
                <a:gd name="T90" fmla="*/ 430 w 3548"/>
                <a:gd name="T91" fmla="*/ 621 h 3525"/>
                <a:gd name="T92" fmla="*/ 701 w 3548"/>
                <a:gd name="T93" fmla="*/ 363 h 3525"/>
                <a:gd name="T94" fmla="*/ 1022 w 3548"/>
                <a:gd name="T95" fmla="*/ 168 h 3525"/>
                <a:gd name="T96" fmla="*/ 1385 w 3548"/>
                <a:gd name="T97" fmla="*/ 43 h 3525"/>
                <a:gd name="T98" fmla="*/ 1777 w 3548"/>
                <a:gd name="T99" fmla="*/ 0 h 3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48" h="3525">
                  <a:moveTo>
                    <a:pt x="1777" y="652"/>
                  </a:moveTo>
                  <a:lnTo>
                    <a:pt x="1732" y="657"/>
                  </a:lnTo>
                  <a:lnTo>
                    <a:pt x="1691" y="671"/>
                  </a:lnTo>
                  <a:lnTo>
                    <a:pt x="1655" y="695"/>
                  </a:lnTo>
                  <a:lnTo>
                    <a:pt x="1626" y="725"/>
                  </a:lnTo>
                  <a:lnTo>
                    <a:pt x="1603" y="759"/>
                  </a:lnTo>
                  <a:lnTo>
                    <a:pt x="1589" y="800"/>
                  </a:lnTo>
                  <a:lnTo>
                    <a:pt x="1583" y="845"/>
                  </a:lnTo>
                  <a:lnTo>
                    <a:pt x="1583" y="1772"/>
                  </a:lnTo>
                  <a:lnTo>
                    <a:pt x="1589" y="1817"/>
                  </a:lnTo>
                  <a:lnTo>
                    <a:pt x="1603" y="1857"/>
                  </a:lnTo>
                  <a:lnTo>
                    <a:pt x="1626" y="1894"/>
                  </a:lnTo>
                  <a:lnTo>
                    <a:pt x="1991" y="2345"/>
                  </a:lnTo>
                  <a:lnTo>
                    <a:pt x="2018" y="2374"/>
                  </a:lnTo>
                  <a:lnTo>
                    <a:pt x="2049" y="2395"/>
                  </a:lnTo>
                  <a:lnTo>
                    <a:pt x="2084" y="2410"/>
                  </a:lnTo>
                  <a:lnTo>
                    <a:pt x="2120" y="2417"/>
                  </a:lnTo>
                  <a:lnTo>
                    <a:pt x="2156" y="2417"/>
                  </a:lnTo>
                  <a:lnTo>
                    <a:pt x="2194" y="2410"/>
                  </a:lnTo>
                  <a:lnTo>
                    <a:pt x="2228" y="2395"/>
                  </a:lnTo>
                  <a:lnTo>
                    <a:pt x="2262" y="2376"/>
                  </a:lnTo>
                  <a:lnTo>
                    <a:pt x="2288" y="2347"/>
                  </a:lnTo>
                  <a:lnTo>
                    <a:pt x="2310" y="2317"/>
                  </a:lnTo>
                  <a:lnTo>
                    <a:pt x="2324" y="2283"/>
                  </a:lnTo>
                  <a:lnTo>
                    <a:pt x="2331" y="2245"/>
                  </a:lnTo>
                  <a:lnTo>
                    <a:pt x="2331" y="2209"/>
                  </a:lnTo>
                  <a:lnTo>
                    <a:pt x="2324" y="2172"/>
                  </a:lnTo>
                  <a:lnTo>
                    <a:pt x="2312" y="2138"/>
                  </a:lnTo>
                  <a:lnTo>
                    <a:pt x="2290" y="2105"/>
                  </a:lnTo>
                  <a:lnTo>
                    <a:pt x="1968" y="1706"/>
                  </a:lnTo>
                  <a:lnTo>
                    <a:pt x="1968" y="845"/>
                  </a:lnTo>
                  <a:lnTo>
                    <a:pt x="1963" y="800"/>
                  </a:lnTo>
                  <a:lnTo>
                    <a:pt x="1948" y="759"/>
                  </a:lnTo>
                  <a:lnTo>
                    <a:pt x="1925" y="725"/>
                  </a:lnTo>
                  <a:lnTo>
                    <a:pt x="1897" y="695"/>
                  </a:lnTo>
                  <a:lnTo>
                    <a:pt x="1861" y="671"/>
                  </a:lnTo>
                  <a:lnTo>
                    <a:pt x="1820" y="657"/>
                  </a:lnTo>
                  <a:lnTo>
                    <a:pt x="1777" y="652"/>
                  </a:lnTo>
                  <a:close/>
                  <a:moveTo>
                    <a:pt x="1777" y="0"/>
                  </a:moveTo>
                  <a:lnTo>
                    <a:pt x="1914" y="5"/>
                  </a:lnTo>
                  <a:lnTo>
                    <a:pt x="2050" y="21"/>
                  </a:lnTo>
                  <a:lnTo>
                    <a:pt x="2181" y="47"/>
                  </a:lnTo>
                  <a:lnTo>
                    <a:pt x="2310" y="82"/>
                  </a:lnTo>
                  <a:lnTo>
                    <a:pt x="2435" y="127"/>
                  </a:lnTo>
                  <a:lnTo>
                    <a:pt x="2555" y="181"/>
                  </a:lnTo>
                  <a:lnTo>
                    <a:pt x="2669" y="242"/>
                  </a:lnTo>
                  <a:lnTo>
                    <a:pt x="2779" y="311"/>
                  </a:lnTo>
                  <a:lnTo>
                    <a:pt x="2884" y="390"/>
                  </a:lnTo>
                  <a:lnTo>
                    <a:pt x="2983" y="474"/>
                  </a:lnTo>
                  <a:lnTo>
                    <a:pt x="3074" y="566"/>
                  </a:lnTo>
                  <a:lnTo>
                    <a:pt x="3158" y="664"/>
                  </a:lnTo>
                  <a:lnTo>
                    <a:pt x="3237" y="768"/>
                  </a:lnTo>
                  <a:lnTo>
                    <a:pt x="3306" y="879"/>
                  </a:lnTo>
                  <a:lnTo>
                    <a:pt x="3367" y="994"/>
                  </a:lnTo>
                  <a:lnTo>
                    <a:pt x="3421" y="1114"/>
                  </a:lnTo>
                  <a:lnTo>
                    <a:pt x="3466" y="1239"/>
                  </a:lnTo>
                  <a:lnTo>
                    <a:pt x="3501" y="1368"/>
                  </a:lnTo>
                  <a:lnTo>
                    <a:pt x="3526" y="1498"/>
                  </a:lnTo>
                  <a:lnTo>
                    <a:pt x="3543" y="1635"/>
                  </a:lnTo>
                  <a:lnTo>
                    <a:pt x="3548" y="1772"/>
                  </a:lnTo>
                  <a:lnTo>
                    <a:pt x="3543" y="1912"/>
                  </a:lnTo>
                  <a:lnTo>
                    <a:pt x="3526" y="2046"/>
                  </a:lnTo>
                  <a:lnTo>
                    <a:pt x="3501" y="2179"/>
                  </a:lnTo>
                  <a:lnTo>
                    <a:pt x="3466" y="2308"/>
                  </a:lnTo>
                  <a:lnTo>
                    <a:pt x="3421" y="2431"/>
                  </a:lnTo>
                  <a:lnTo>
                    <a:pt x="3369" y="2551"/>
                  </a:lnTo>
                  <a:lnTo>
                    <a:pt x="3306" y="2666"/>
                  </a:lnTo>
                  <a:lnTo>
                    <a:pt x="3237" y="2775"/>
                  </a:lnTo>
                  <a:lnTo>
                    <a:pt x="3160" y="2881"/>
                  </a:lnTo>
                  <a:lnTo>
                    <a:pt x="3076" y="2977"/>
                  </a:lnTo>
                  <a:lnTo>
                    <a:pt x="2984" y="3070"/>
                  </a:lnTo>
                  <a:lnTo>
                    <a:pt x="2886" y="3155"/>
                  </a:lnTo>
                  <a:lnTo>
                    <a:pt x="2782" y="3232"/>
                  </a:lnTo>
                  <a:lnTo>
                    <a:pt x="2673" y="3303"/>
                  </a:lnTo>
                  <a:lnTo>
                    <a:pt x="2559" y="3364"/>
                  </a:lnTo>
                  <a:lnTo>
                    <a:pt x="2439" y="3418"/>
                  </a:lnTo>
                  <a:lnTo>
                    <a:pt x="2313" y="3462"/>
                  </a:lnTo>
                  <a:lnTo>
                    <a:pt x="2186" y="3498"/>
                  </a:lnTo>
                  <a:lnTo>
                    <a:pt x="2054" y="3525"/>
                  </a:lnTo>
                  <a:lnTo>
                    <a:pt x="2015" y="3470"/>
                  </a:lnTo>
                  <a:lnTo>
                    <a:pt x="2040" y="3412"/>
                  </a:lnTo>
                  <a:lnTo>
                    <a:pt x="2054" y="3351"/>
                  </a:lnTo>
                  <a:lnTo>
                    <a:pt x="2058" y="3292"/>
                  </a:lnTo>
                  <a:lnTo>
                    <a:pt x="2054" y="3230"/>
                  </a:lnTo>
                  <a:lnTo>
                    <a:pt x="2038" y="3171"/>
                  </a:lnTo>
                  <a:lnTo>
                    <a:pt x="2015" y="3115"/>
                  </a:lnTo>
                  <a:lnTo>
                    <a:pt x="1984" y="3065"/>
                  </a:lnTo>
                  <a:lnTo>
                    <a:pt x="1945" y="3020"/>
                  </a:lnTo>
                  <a:lnTo>
                    <a:pt x="1900" y="2981"/>
                  </a:lnTo>
                  <a:lnTo>
                    <a:pt x="1850" y="2950"/>
                  </a:lnTo>
                  <a:lnTo>
                    <a:pt x="1796" y="2927"/>
                  </a:lnTo>
                  <a:lnTo>
                    <a:pt x="1737" y="2913"/>
                  </a:lnTo>
                  <a:lnTo>
                    <a:pt x="1675" y="2907"/>
                  </a:lnTo>
                  <a:lnTo>
                    <a:pt x="1177" y="2907"/>
                  </a:lnTo>
                  <a:lnTo>
                    <a:pt x="1163" y="2845"/>
                  </a:lnTo>
                  <a:lnTo>
                    <a:pt x="1140" y="2784"/>
                  </a:lnTo>
                  <a:lnTo>
                    <a:pt x="1109" y="2728"/>
                  </a:lnTo>
                  <a:lnTo>
                    <a:pt x="1072" y="2677"/>
                  </a:lnTo>
                  <a:lnTo>
                    <a:pt x="1025" y="2630"/>
                  </a:lnTo>
                  <a:lnTo>
                    <a:pt x="977" y="2591"/>
                  </a:lnTo>
                  <a:lnTo>
                    <a:pt x="923" y="2557"/>
                  </a:lnTo>
                  <a:lnTo>
                    <a:pt x="868" y="2531"/>
                  </a:lnTo>
                  <a:lnTo>
                    <a:pt x="807" y="2514"/>
                  </a:lnTo>
                  <a:lnTo>
                    <a:pt x="719" y="2313"/>
                  </a:lnTo>
                  <a:lnTo>
                    <a:pt x="691" y="2259"/>
                  </a:lnTo>
                  <a:lnTo>
                    <a:pt x="655" y="2213"/>
                  </a:lnTo>
                  <a:lnTo>
                    <a:pt x="614" y="2172"/>
                  </a:lnTo>
                  <a:lnTo>
                    <a:pt x="565" y="2138"/>
                  </a:lnTo>
                  <a:lnTo>
                    <a:pt x="515" y="2113"/>
                  </a:lnTo>
                  <a:lnTo>
                    <a:pt x="462" y="2095"/>
                  </a:lnTo>
                  <a:lnTo>
                    <a:pt x="404" y="2084"/>
                  </a:lnTo>
                  <a:lnTo>
                    <a:pt x="347" y="2084"/>
                  </a:lnTo>
                  <a:lnTo>
                    <a:pt x="288" y="2091"/>
                  </a:lnTo>
                  <a:lnTo>
                    <a:pt x="231" y="2107"/>
                  </a:lnTo>
                  <a:lnTo>
                    <a:pt x="177" y="2134"/>
                  </a:lnTo>
                  <a:lnTo>
                    <a:pt x="127" y="2166"/>
                  </a:lnTo>
                  <a:lnTo>
                    <a:pt x="91" y="2105"/>
                  </a:lnTo>
                  <a:lnTo>
                    <a:pt x="48" y="2048"/>
                  </a:lnTo>
                  <a:lnTo>
                    <a:pt x="0" y="1996"/>
                  </a:lnTo>
                  <a:lnTo>
                    <a:pt x="72" y="1959"/>
                  </a:lnTo>
                  <a:lnTo>
                    <a:pt x="140" y="1914"/>
                  </a:lnTo>
                  <a:lnTo>
                    <a:pt x="202" y="1862"/>
                  </a:lnTo>
                  <a:lnTo>
                    <a:pt x="258" y="1803"/>
                  </a:lnTo>
                  <a:lnTo>
                    <a:pt x="308" y="1738"/>
                  </a:lnTo>
                  <a:lnTo>
                    <a:pt x="353" y="1669"/>
                  </a:lnTo>
                  <a:lnTo>
                    <a:pt x="388" y="1592"/>
                  </a:lnTo>
                  <a:lnTo>
                    <a:pt x="417" y="1511"/>
                  </a:lnTo>
                  <a:lnTo>
                    <a:pt x="435" y="1429"/>
                  </a:lnTo>
                  <a:lnTo>
                    <a:pt x="444" y="1348"/>
                  </a:lnTo>
                  <a:lnTo>
                    <a:pt x="446" y="1268"/>
                  </a:lnTo>
                  <a:lnTo>
                    <a:pt x="437" y="1187"/>
                  </a:lnTo>
                  <a:lnTo>
                    <a:pt x="421" y="1108"/>
                  </a:lnTo>
                  <a:lnTo>
                    <a:pt x="397" y="1031"/>
                  </a:lnTo>
                  <a:lnTo>
                    <a:pt x="365" y="958"/>
                  </a:lnTo>
                  <a:lnTo>
                    <a:pt x="326" y="888"/>
                  </a:lnTo>
                  <a:lnTo>
                    <a:pt x="279" y="824"/>
                  </a:lnTo>
                  <a:lnTo>
                    <a:pt x="351" y="720"/>
                  </a:lnTo>
                  <a:lnTo>
                    <a:pt x="430" y="621"/>
                  </a:lnTo>
                  <a:lnTo>
                    <a:pt x="514" y="530"/>
                  </a:lnTo>
                  <a:lnTo>
                    <a:pt x="605" y="444"/>
                  </a:lnTo>
                  <a:lnTo>
                    <a:pt x="701" y="363"/>
                  </a:lnTo>
                  <a:lnTo>
                    <a:pt x="803" y="292"/>
                  </a:lnTo>
                  <a:lnTo>
                    <a:pt x="911" y="226"/>
                  </a:lnTo>
                  <a:lnTo>
                    <a:pt x="1022" y="168"/>
                  </a:lnTo>
                  <a:lnTo>
                    <a:pt x="1140" y="118"/>
                  </a:lnTo>
                  <a:lnTo>
                    <a:pt x="1260" y="77"/>
                  </a:lnTo>
                  <a:lnTo>
                    <a:pt x="1385" y="43"/>
                  </a:lnTo>
                  <a:lnTo>
                    <a:pt x="1512" y="20"/>
                  </a:lnTo>
                  <a:lnTo>
                    <a:pt x="1643" y="5"/>
                  </a:lnTo>
                  <a:lnTo>
                    <a:pt x="17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7" name="Freeform 283"/>
            <p:cNvSpPr>
              <a:spLocks/>
            </p:cNvSpPr>
            <p:nvPr/>
          </p:nvSpPr>
          <p:spPr bwMode="auto">
            <a:xfrm>
              <a:off x="-1179" y="4072"/>
              <a:ext cx="2070" cy="1968"/>
            </a:xfrm>
            <a:custGeom>
              <a:avLst/>
              <a:gdLst>
                <a:gd name="T0" fmla="*/ 1479 w 4140"/>
                <a:gd name="T1" fmla="*/ 20 h 3937"/>
                <a:gd name="T2" fmla="*/ 1639 w 4140"/>
                <a:gd name="T3" fmla="*/ 66 h 3937"/>
                <a:gd name="T4" fmla="*/ 1843 w 4140"/>
                <a:gd name="T5" fmla="*/ 124 h 3937"/>
                <a:gd name="T6" fmla="*/ 2000 w 4140"/>
                <a:gd name="T7" fmla="*/ 170 h 3937"/>
                <a:gd name="T8" fmla="*/ 2161 w 4140"/>
                <a:gd name="T9" fmla="*/ 254 h 3937"/>
                <a:gd name="T10" fmla="*/ 2265 w 4140"/>
                <a:gd name="T11" fmla="*/ 430 h 3937"/>
                <a:gd name="T12" fmla="*/ 2263 w 4140"/>
                <a:gd name="T13" fmla="*/ 595 h 3937"/>
                <a:gd name="T14" fmla="*/ 2247 w 4140"/>
                <a:gd name="T15" fmla="*/ 648 h 3937"/>
                <a:gd name="T16" fmla="*/ 2673 w 4140"/>
                <a:gd name="T17" fmla="*/ 783 h 3937"/>
                <a:gd name="T18" fmla="*/ 2580 w 4140"/>
                <a:gd name="T19" fmla="*/ 559 h 3937"/>
                <a:gd name="T20" fmla="*/ 2624 w 4140"/>
                <a:gd name="T21" fmla="*/ 441 h 3937"/>
                <a:gd name="T22" fmla="*/ 2751 w 4140"/>
                <a:gd name="T23" fmla="*/ 419 h 3937"/>
                <a:gd name="T24" fmla="*/ 2834 w 4140"/>
                <a:gd name="T25" fmla="*/ 510 h 3937"/>
                <a:gd name="T26" fmla="*/ 2859 w 4140"/>
                <a:gd name="T27" fmla="*/ 569 h 3937"/>
                <a:gd name="T28" fmla="*/ 2880 w 4140"/>
                <a:gd name="T29" fmla="*/ 616 h 3937"/>
                <a:gd name="T30" fmla="*/ 2918 w 4140"/>
                <a:gd name="T31" fmla="*/ 706 h 3937"/>
                <a:gd name="T32" fmla="*/ 3016 w 4140"/>
                <a:gd name="T33" fmla="*/ 829 h 3937"/>
                <a:gd name="T34" fmla="*/ 3184 w 4140"/>
                <a:gd name="T35" fmla="*/ 885 h 3937"/>
                <a:gd name="T36" fmla="*/ 3265 w 4140"/>
                <a:gd name="T37" fmla="*/ 1042 h 3937"/>
                <a:gd name="T38" fmla="*/ 3217 w 4140"/>
                <a:gd name="T39" fmla="*/ 1205 h 3937"/>
                <a:gd name="T40" fmla="*/ 4077 w 4140"/>
                <a:gd name="T41" fmla="*/ 1253 h 3937"/>
                <a:gd name="T42" fmla="*/ 4140 w 4140"/>
                <a:gd name="T43" fmla="*/ 1364 h 3937"/>
                <a:gd name="T44" fmla="*/ 4077 w 4140"/>
                <a:gd name="T45" fmla="*/ 1474 h 3937"/>
                <a:gd name="T46" fmla="*/ 2696 w 4140"/>
                <a:gd name="T47" fmla="*/ 1488 h 3937"/>
                <a:gd name="T48" fmla="*/ 2606 w 4140"/>
                <a:gd name="T49" fmla="*/ 1398 h 3937"/>
                <a:gd name="T50" fmla="*/ 2082 w 4140"/>
                <a:gd name="T51" fmla="*/ 1364 h 3937"/>
                <a:gd name="T52" fmla="*/ 1928 w 4140"/>
                <a:gd name="T53" fmla="*/ 1278 h 3937"/>
                <a:gd name="T54" fmla="*/ 1794 w 4140"/>
                <a:gd name="T55" fmla="*/ 1515 h 3937"/>
                <a:gd name="T56" fmla="*/ 1971 w 4140"/>
                <a:gd name="T57" fmla="*/ 1611 h 3937"/>
                <a:gd name="T58" fmla="*/ 2265 w 4140"/>
                <a:gd name="T59" fmla="*/ 1916 h 3937"/>
                <a:gd name="T60" fmla="*/ 2372 w 4140"/>
                <a:gd name="T61" fmla="*/ 2027 h 3937"/>
                <a:gd name="T62" fmla="*/ 2923 w 4140"/>
                <a:gd name="T63" fmla="*/ 3565 h 3937"/>
                <a:gd name="T64" fmla="*/ 2921 w 4140"/>
                <a:gd name="T65" fmla="*/ 3756 h 3937"/>
                <a:gd name="T66" fmla="*/ 2800 w 4140"/>
                <a:gd name="T67" fmla="*/ 3899 h 3937"/>
                <a:gd name="T68" fmla="*/ 2608 w 4140"/>
                <a:gd name="T69" fmla="*/ 3932 h 3937"/>
                <a:gd name="T70" fmla="*/ 2447 w 4140"/>
                <a:gd name="T71" fmla="*/ 3837 h 3937"/>
                <a:gd name="T72" fmla="*/ 1451 w 4140"/>
                <a:gd name="T73" fmla="*/ 2623 h 3937"/>
                <a:gd name="T74" fmla="*/ 1916 w 4140"/>
                <a:gd name="T75" fmla="*/ 3656 h 3937"/>
                <a:gd name="T76" fmla="*/ 1930 w 4140"/>
                <a:gd name="T77" fmla="*/ 3799 h 3937"/>
                <a:gd name="T78" fmla="*/ 1835 w 4140"/>
                <a:gd name="T79" fmla="*/ 3916 h 3937"/>
                <a:gd name="T80" fmla="*/ 1692 w 4140"/>
                <a:gd name="T81" fmla="*/ 3930 h 3937"/>
                <a:gd name="T82" fmla="*/ 891 w 4140"/>
                <a:gd name="T83" fmla="*/ 3894 h 3937"/>
                <a:gd name="T84" fmla="*/ 751 w 4140"/>
                <a:gd name="T85" fmla="*/ 3937 h 3937"/>
                <a:gd name="T86" fmla="*/ 621 w 4140"/>
                <a:gd name="T87" fmla="*/ 3867 h 3937"/>
                <a:gd name="T88" fmla="*/ 579 w 4140"/>
                <a:gd name="T89" fmla="*/ 3726 h 3937"/>
                <a:gd name="T90" fmla="*/ 649 w 4140"/>
                <a:gd name="T91" fmla="*/ 3597 h 3937"/>
                <a:gd name="T92" fmla="*/ 420 w 4140"/>
                <a:gd name="T93" fmla="*/ 2618 h 3937"/>
                <a:gd name="T94" fmla="*/ 295 w 4140"/>
                <a:gd name="T95" fmla="*/ 2530 h 3937"/>
                <a:gd name="T96" fmla="*/ 0 w 4140"/>
                <a:gd name="T97" fmla="*/ 278 h 3937"/>
                <a:gd name="T98" fmla="*/ 84 w 4140"/>
                <a:gd name="T99" fmla="*/ 136 h 3937"/>
                <a:gd name="T100" fmla="*/ 252 w 4140"/>
                <a:gd name="T101" fmla="*/ 115 h 3937"/>
                <a:gd name="T102" fmla="*/ 370 w 4140"/>
                <a:gd name="T103" fmla="*/ 229 h 3937"/>
                <a:gd name="T104" fmla="*/ 390 w 4140"/>
                <a:gd name="T105" fmla="*/ 351 h 3937"/>
                <a:gd name="T106" fmla="*/ 420 w 4140"/>
                <a:gd name="T107" fmla="*/ 586 h 3937"/>
                <a:gd name="T108" fmla="*/ 463 w 4140"/>
                <a:gd name="T109" fmla="*/ 922 h 3937"/>
                <a:gd name="T110" fmla="*/ 511 w 4140"/>
                <a:gd name="T111" fmla="*/ 1305 h 3937"/>
                <a:gd name="T112" fmla="*/ 558 w 4140"/>
                <a:gd name="T113" fmla="*/ 1681 h 3937"/>
                <a:gd name="T114" fmla="*/ 599 w 4140"/>
                <a:gd name="T115" fmla="*/ 1996 h 3937"/>
                <a:gd name="T116" fmla="*/ 624 w 4140"/>
                <a:gd name="T117" fmla="*/ 2197 h 3937"/>
                <a:gd name="T118" fmla="*/ 740 w 4140"/>
                <a:gd name="T119" fmla="*/ 2200 h 3937"/>
                <a:gd name="T120" fmla="*/ 676 w 4140"/>
                <a:gd name="T121" fmla="*/ 2009 h 3937"/>
                <a:gd name="T122" fmla="*/ 1064 w 4140"/>
                <a:gd name="T123" fmla="*/ 168 h 3937"/>
                <a:gd name="T124" fmla="*/ 1232 w 4140"/>
                <a:gd name="T125" fmla="*/ 25 h 3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40" h="3937">
                  <a:moveTo>
                    <a:pt x="1342" y="0"/>
                  </a:moveTo>
                  <a:lnTo>
                    <a:pt x="1399" y="2"/>
                  </a:lnTo>
                  <a:lnTo>
                    <a:pt x="1458" y="14"/>
                  </a:lnTo>
                  <a:lnTo>
                    <a:pt x="1479" y="20"/>
                  </a:lnTo>
                  <a:lnTo>
                    <a:pt x="1510" y="29"/>
                  </a:lnTo>
                  <a:lnTo>
                    <a:pt x="1547" y="40"/>
                  </a:lnTo>
                  <a:lnTo>
                    <a:pt x="1590" y="52"/>
                  </a:lnTo>
                  <a:lnTo>
                    <a:pt x="1639" y="66"/>
                  </a:lnTo>
                  <a:lnTo>
                    <a:pt x="1689" y="81"/>
                  </a:lnTo>
                  <a:lnTo>
                    <a:pt x="1741" y="95"/>
                  </a:lnTo>
                  <a:lnTo>
                    <a:pt x="1792" y="109"/>
                  </a:lnTo>
                  <a:lnTo>
                    <a:pt x="1843" y="124"/>
                  </a:lnTo>
                  <a:lnTo>
                    <a:pt x="1889" y="138"/>
                  </a:lnTo>
                  <a:lnTo>
                    <a:pt x="1932" y="151"/>
                  </a:lnTo>
                  <a:lnTo>
                    <a:pt x="1970" y="161"/>
                  </a:lnTo>
                  <a:lnTo>
                    <a:pt x="2000" y="170"/>
                  </a:lnTo>
                  <a:lnTo>
                    <a:pt x="2023" y="176"/>
                  </a:lnTo>
                  <a:lnTo>
                    <a:pt x="2073" y="195"/>
                  </a:lnTo>
                  <a:lnTo>
                    <a:pt x="2120" y="220"/>
                  </a:lnTo>
                  <a:lnTo>
                    <a:pt x="2161" y="254"/>
                  </a:lnTo>
                  <a:lnTo>
                    <a:pt x="2197" y="292"/>
                  </a:lnTo>
                  <a:lnTo>
                    <a:pt x="2225" y="333"/>
                  </a:lnTo>
                  <a:lnTo>
                    <a:pt x="2249" y="380"/>
                  </a:lnTo>
                  <a:lnTo>
                    <a:pt x="2265" y="430"/>
                  </a:lnTo>
                  <a:lnTo>
                    <a:pt x="2272" y="480"/>
                  </a:lnTo>
                  <a:lnTo>
                    <a:pt x="2272" y="534"/>
                  </a:lnTo>
                  <a:lnTo>
                    <a:pt x="2265" y="587"/>
                  </a:lnTo>
                  <a:lnTo>
                    <a:pt x="2263" y="595"/>
                  </a:lnTo>
                  <a:lnTo>
                    <a:pt x="2261" y="602"/>
                  </a:lnTo>
                  <a:lnTo>
                    <a:pt x="2258" y="612"/>
                  </a:lnTo>
                  <a:lnTo>
                    <a:pt x="2254" y="627"/>
                  </a:lnTo>
                  <a:lnTo>
                    <a:pt x="2247" y="648"/>
                  </a:lnTo>
                  <a:lnTo>
                    <a:pt x="1741" y="288"/>
                  </a:lnTo>
                  <a:lnTo>
                    <a:pt x="2216" y="894"/>
                  </a:lnTo>
                  <a:lnTo>
                    <a:pt x="2705" y="854"/>
                  </a:lnTo>
                  <a:lnTo>
                    <a:pt x="2673" y="783"/>
                  </a:lnTo>
                  <a:lnTo>
                    <a:pt x="2644" y="716"/>
                  </a:lnTo>
                  <a:lnTo>
                    <a:pt x="2615" y="654"/>
                  </a:lnTo>
                  <a:lnTo>
                    <a:pt x="2589" y="591"/>
                  </a:lnTo>
                  <a:lnTo>
                    <a:pt x="2580" y="559"/>
                  </a:lnTo>
                  <a:lnTo>
                    <a:pt x="2578" y="525"/>
                  </a:lnTo>
                  <a:lnTo>
                    <a:pt x="2587" y="492"/>
                  </a:lnTo>
                  <a:lnTo>
                    <a:pt x="2601" y="464"/>
                  </a:lnTo>
                  <a:lnTo>
                    <a:pt x="2624" y="441"/>
                  </a:lnTo>
                  <a:lnTo>
                    <a:pt x="2655" y="423"/>
                  </a:lnTo>
                  <a:lnTo>
                    <a:pt x="2687" y="412"/>
                  </a:lnTo>
                  <a:lnTo>
                    <a:pt x="2721" y="412"/>
                  </a:lnTo>
                  <a:lnTo>
                    <a:pt x="2751" y="419"/>
                  </a:lnTo>
                  <a:lnTo>
                    <a:pt x="2780" y="435"/>
                  </a:lnTo>
                  <a:lnTo>
                    <a:pt x="2805" y="458"/>
                  </a:lnTo>
                  <a:lnTo>
                    <a:pt x="2823" y="487"/>
                  </a:lnTo>
                  <a:lnTo>
                    <a:pt x="2834" y="510"/>
                  </a:lnTo>
                  <a:lnTo>
                    <a:pt x="2841" y="530"/>
                  </a:lnTo>
                  <a:lnTo>
                    <a:pt x="2848" y="546"/>
                  </a:lnTo>
                  <a:lnTo>
                    <a:pt x="2853" y="559"/>
                  </a:lnTo>
                  <a:lnTo>
                    <a:pt x="2859" y="569"/>
                  </a:lnTo>
                  <a:lnTo>
                    <a:pt x="2864" y="580"/>
                  </a:lnTo>
                  <a:lnTo>
                    <a:pt x="2868" y="591"/>
                  </a:lnTo>
                  <a:lnTo>
                    <a:pt x="2873" y="603"/>
                  </a:lnTo>
                  <a:lnTo>
                    <a:pt x="2880" y="616"/>
                  </a:lnTo>
                  <a:lnTo>
                    <a:pt x="2886" y="632"/>
                  </a:lnTo>
                  <a:lnTo>
                    <a:pt x="2895" y="652"/>
                  </a:lnTo>
                  <a:lnTo>
                    <a:pt x="2905" y="675"/>
                  </a:lnTo>
                  <a:lnTo>
                    <a:pt x="2918" y="706"/>
                  </a:lnTo>
                  <a:lnTo>
                    <a:pt x="2934" y="740"/>
                  </a:lnTo>
                  <a:lnTo>
                    <a:pt x="2954" y="783"/>
                  </a:lnTo>
                  <a:lnTo>
                    <a:pt x="2975" y="833"/>
                  </a:lnTo>
                  <a:lnTo>
                    <a:pt x="3016" y="829"/>
                  </a:lnTo>
                  <a:lnTo>
                    <a:pt x="3063" y="831"/>
                  </a:lnTo>
                  <a:lnTo>
                    <a:pt x="3107" y="842"/>
                  </a:lnTo>
                  <a:lnTo>
                    <a:pt x="3149" y="860"/>
                  </a:lnTo>
                  <a:lnTo>
                    <a:pt x="3184" y="885"/>
                  </a:lnTo>
                  <a:lnTo>
                    <a:pt x="3215" y="917"/>
                  </a:lnTo>
                  <a:lnTo>
                    <a:pt x="3240" y="954"/>
                  </a:lnTo>
                  <a:lnTo>
                    <a:pt x="3258" y="997"/>
                  </a:lnTo>
                  <a:lnTo>
                    <a:pt x="3265" y="1042"/>
                  </a:lnTo>
                  <a:lnTo>
                    <a:pt x="3265" y="1087"/>
                  </a:lnTo>
                  <a:lnTo>
                    <a:pt x="3256" y="1130"/>
                  </a:lnTo>
                  <a:lnTo>
                    <a:pt x="3240" y="1169"/>
                  </a:lnTo>
                  <a:lnTo>
                    <a:pt x="3217" y="1205"/>
                  </a:lnTo>
                  <a:lnTo>
                    <a:pt x="3186" y="1235"/>
                  </a:lnTo>
                  <a:lnTo>
                    <a:pt x="4013" y="1235"/>
                  </a:lnTo>
                  <a:lnTo>
                    <a:pt x="4047" y="1241"/>
                  </a:lnTo>
                  <a:lnTo>
                    <a:pt x="4077" y="1253"/>
                  </a:lnTo>
                  <a:lnTo>
                    <a:pt x="4102" y="1273"/>
                  </a:lnTo>
                  <a:lnTo>
                    <a:pt x="4124" y="1300"/>
                  </a:lnTo>
                  <a:lnTo>
                    <a:pt x="4136" y="1330"/>
                  </a:lnTo>
                  <a:lnTo>
                    <a:pt x="4140" y="1364"/>
                  </a:lnTo>
                  <a:lnTo>
                    <a:pt x="4136" y="1398"/>
                  </a:lnTo>
                  <a:lnTo>
                    <a:pt x="4124" y="1429"/>
                  </a:lnTo>
                  <a:lnTo>
                    <a:pt x="4102" y="1454"/>
                  </a:lnTo>
                  <a:lnTo>
                    <a:pt x="4077" y="1474"/>
                  </a:lnTo>
                  <a:lnTo>
                    <a:pt x="4047" y="1488"/>
                  </a:lnTo>
                  <a:lnTo>
                    <a:pt x="4013" y="1491"/>
                  </a:lnTo>
                  <a:lnTo>
                    <a:pt x="2730" y="1491"/>
                  </a:lnTo>
                  <a:lnTo>
                    <a:pt x="2696" y="1488"/>
                  </a:lnTo>
                  <a:lnTo>
                    <a:pt x="2666" y="1474"/>
                  </a:lnTo>
                  <a:lnTo>
                    <a:pt x="2639" y="1454"/>
                  </a:lnTo>
                  <a:lnTo>
                    <a:pt x="2619" y="1429"/>
                  </a:lnTo>
                  <a:lnTo>
                    <a:pt x="2606" y="1398"/>
                  </a:lnTo>
                  <a:lnTo>
                    <a:pt x="2601" y="1364"/>
                  </a:lnTo>
                  <a:lnTo>
                    <a:pt x="2606" y="1329"/>
                  </a:lnTo>
                  <a:lnTo>
                    <a:pt x="2129" y="1366"/>
                  </a:lnTo>
                  <a:lnTo>
                    <a:pt x="2082" y="1364"/>
                  </a:lnTo>
                  <a:lnTo>
                    <a:pt x="2038" y="1355"/>
                  </a:lnTo>
                  <a:lnTo>
                    <a:pt x="1996" y="1338"/>
                  </a:lnTo>
                  <a:lnTo>
                    <a:pt x="1959" y="1311"/>
                  </a:lnTo>
                  <a:lnTo>
                    <a:pt x="1928" y="1278"/>
                  </a:lnTo>
                  <a:lnTo>
                    <a:pt x="1376" y="575"/>
                  </a:lnTo>
                  <a:lnTo>
                    <a:pt x="1739" y="1427"/>
                  </a:lnTo>
                  <a:lnTo>
                    <a:pt x="1762" y="1474"/>
                  </a:lnTo>
                  <a:lnTo>
                    <a:pt x="1794" y="1515"/>
                  </a:lnTo>
                  <a:lnTo>
                    <a:pt x="1832" y="1549"/>
                  </a:lnTo>
                  <a:lnTo>
                    <a:pt x="1873" y="1577"/>
                  </a:lnTo>
                  <a:lnTo>
                    <a:pt x="1921" y="1599"/>
                  </a:lnTo>
                  <a:lnTo>
                    <a:pt x="1971" y="1611"/>
                  </a:lnTo>
                  <a:lnTo>
                    <a:pt x="1919" y="1796"/>
                  </a:lnTo>
                  <a:lnTo>
                    <a:pt x="2163" y="1875"/>
                  </a:lnTo>
                  <a:lnTo>
                    <a:pt x="2220" y="1894"/>
                  </a:lnTo>
                  <a:lnTo>
                    <a:pt x="2265" y="1916"/>
                  </a:lnTo>
                  <a:lnTo>
                    <a:pt x="2302" y="1939"/>
                  </a:lnTo>
                  <a:lnTo>
                    <a:pt x="2329" y="1964"/>
                  </a:lnTo>
                  <a:lnTo>
                    <a:pt x="2352" y="1993"/>
                  </a:lnTo>
                  <a:lnTo>
                    <a:pt x="2372" y="2027"/>
                  </a:lnTo>
                  <a:lnTo>
                    <a:pt x="2388" y="2064"/>
                  </a:lnTo>
                  <a:lnTo>
                    <a:pt x="2404" y="2109"/>
                  </a:lnTo>
                  <a:lnTo>
                    <a:pt x="2422" y="2159"/>
                  </a:lnTo>
                  <a:lnTo>
                    <a:pt x="2923" y="3565"/>
                  </a:lnTo>
                  <a:lnTo>
                    <a:pt x="2936" y="3613"/>
                  </a:lnTo>
                  <a:lnTo>
                    <a:pt x="2939" y="3661"/>
                  </a:lnTo>
                  <a:lnTo>
                    <a:pt x="2934" y="3710"/>
                  </a:lnTo>
                  <a:lnTo>
                    <a:pt x="2921" y="3756"/>
                  </a:lnTo>
                  <a:lnTo>
                    <a:pt x="2902" y="3799"/>
                  </a:lnTo>
                  <a:lnTo>
                    <a:pt x="2873" y="3837"/>
                  </a:lnTo>
                  <a:lnTo>
                    <a:pt x="2839" y="3871"/>
                  </a:lnTo>
                  <a:lnTo>
                    <a:pt x="2800" y="3899"/>
                  </a:lnTo>
                  <a:lnTo>
                    <a:pt x="2753" y="3921"/>
                  </a:lnTo>
                  <a:lnTo>
                    <a:pt x="2705" y="3934"/>
                  </a:lnTo>
                  <a:lnTo>
                    <a:pt x="2657" y="3937"/>
                  </a:lnTo>
                  <a:lnTo>
                    <a:pt x="2608" y="3932"/>
                  </a:lnTo>
                  <a:lnTo>
                    <a:pt x="2564" y="3919"/>
                  </a:lnTo>
                  <a:lnTo>
                    <a:pt x="2521" y="3899"/>
                  </a:lnTo>
                  <a:lnTo>
                    <a:pt x="2481" y="3871"/>
                  </a:lnTo>
                  <a:lnTo>
                    <a:pt x="2447" y="3837"/>
                  </a:lnTo>
                  <a:lnTo>
                    <a:pt x="2419" y="3797"/>
                  </a:lnTo>
                  <a:lnTo>
                    <a:pt x="2399" y="3753"/>
                  </a:lnTo>
                  <a:lnTo>
                    <a:pt x="1996" y="2623"/>
                  </a:lnTo>
                  <a:lnTo>
                    <a:pt x="1451" y="2623"/>
                  </a:lnTo>
                  <a:lnTo>
                    <a:pt x="1451" y="3257"/>
                  </a:lnTo>
                  <a:lnTo>
                    <a:pt x="1868" y="3597"/>
                  </a:lnTo>
                  <a:lnTo>
                    <a:pt x="1894" y="3624"/>
                  </a:lnTo>
                  <a:lnTo>
                    <a:pt x="1916" y="3656"/>
                  </a:lnTo>
                  <a:lnTo>
                    <a:pt x="1930" y="3690"/>
                  </a:lnTo>
                  <a:lnTo>
                    <a:pt x="1937" y="3726"/>
                  </a:lnTo>
                  <a:lnTo>
                    <a:pt x="1937" y="3763"/>
                  </a:lnTo>
                  <a:lnTo>
                    <a:pt x="1930" y="3799"/>
                  </a:lnTo>
                  <a:lnTo>
                    <a:pt x="1916" y="3835"/>
                  </a:lnTo>
                  <a:lnTo>
                    <a:pt x="1894" y="3867"/>
                  </a:lnTo>
                  <a:lnTo>
                    <a:pt x="1868" y="3894"/>
                  </a:lnTo>
                  <a:lnTo>
                    <a:pt x="1835" y="3916"/>
                  </a:lnTo>
                  <a:lnTo>
                    <a:pt x="1801" y="3930"/>
                  </a:lnTo>
                  <a:lnTo>
                    <a:pt x="1766" y="3937"/>
                  </a:lnTo>
                  <a:lnTo>
                    <a:pt x="1728" y="3937"/>
                  </a:lnTo>
                  <a:lnTo>
                    <a:pt x="1692" y="3930"/>
                  </a:lnTo>
                  <a:lnTo>
                    <a:pt x="1656" y="3916"/>
                  </a:lnTo>
                  <a:lnTo>
                    <a:pt x="1624" y="3894"/>
                  </a:lnTo>
                  <a:lnTo>
                    <a:pt x="1258" y="3595"/>
                  </a:lnTo>
                  <a:lnTo>
                    <a:pt x="891" y="3894"/>
                  </a:lnTo>
                  <a:lnTo>
                    <a:pt x="859" y="3916"/>
                  </a:lnTo>
                  <a:lnTo>
                    <a:pt x="825" y="3930"/>
                  </a:lnTo>
                  <a:lnTo>
                    <a:pt x="787" y="3937"/>
                  </a:lnTo>
                  <a:lnTo>
                    <a:pt x="751" y="3937"/>
                  </a:lnTo>
                  <a:lnTo>
                    <a:pt x="715" y="3930"/>
                  </a:lnTo>
                  <a:lnTo>
                    <a:pt x="680" y="3916"/>
                  </a:lnTo>
                  <a:lnTo>
                    <a:pt x="649" y="3894"/>
                  </a:lnTo>
                  <a:lnTo>
                    <a:pt x="621" y="3867"/>
                  </a:lnTo>
                  <a:lnTo>
                    <a:pt x="599" y="3835"/>
                  </a:lnTo>
                  <a:lnTo>
                    <a:pt x="587" y="3799"/>
                  </a:lnTo>
                  <a:lnTo>
                    <a:pt x="579" y="3763"/>
                  </a:lnTo>
                  <a:lnTo>
                    <a:pt x="579" y="3726"/>
                  </a:lnTo>
                  <a:lnTo>
                    <a:pt x="587" y="3690"/>
                  </a:lnTo>
                  <a:lnTo>
                    <a:pt x="601" y="3656"/>
                  </a:lnTo>
                  <a:lnTo>
                    <a:pt x="621" y="3624"/>
                  </a:lnTo>
                  <a:lnTo>
                    <a:pt x="649" y="3597"/>
                  </a:lnTo>
                  <a:lnTo>
                    <a:pt x="1066" y="3257"/>
                  </a:lnTo>
                  <a:lnTo>
                    <a:pt x="1066" y="2623"/>
                  </a:lnTo>
                  <a:lnTo>
                    <a:pt x="460" y="2623"/>
                  </a:lnTo>
                  <a:lnTo>
                    <a:pt x="420" y="2618"/>
                  </a:lnTo>
                  <a:lnTo>
                    <a:pt x="383" y="2605"/>
                  </a:lnTo>
                  <a:lnTo>
                    <a:pt x="349" y="2587"/>
                  </a:lnTo>
                  <a:lnTo>
                    <a:pt x="318" y="2560"/>
                  </a:lnTo>
                  <a:lnTo>
                    <a:pt x="295" y="2530"/>
                  </a:lnTo>
                  <a:lnTo>
                    <a:pt x="279" y="2494"/>
                  </a:lnTo>
                  <a:lnTo>
                    <a:pt x="270" y="2455"/>
                  </a:lnTo>
                  <a:lnTo>
                    <a:pt x="0" y="321"/>
                  </a:lnTo>
                  <a:lnTo>
                    <a:pt x="0" y="278"/>
                  </a:lnTo>
                  <a:lnTo>
                    <a:pt x="9" y="235"/>
                  </a:lnTo>
                  <a:lnTo>
                    <a:pt x="27" y="197"/>
                  </a:lnTo>
                  <a:lnTo>
                    <a:pt x="52" y="163"/>
                  </a:lnTo>
                  <a:lnTo>
                    <a:pt x="84" y="136"/>
                  </a:lnTo>
                  <a:lnTo>
                    <a:pt x="123" y="117"/>
                  </a:lnTo>
                  <a:lnTo>
                    <a:pt x="166" y="108"/>
                  </a:lnTo>
                  <a:lnTo>
                    <a:pt x="211" y="106"/>
                  </a:lnTo>
                  <a:lnTo>
                    <a:pt x="252" y="115"/>
                  </a:lnTo>
                  <a:lnTo>
                    <a:pt x="290" y="133"/>
                  </a:lnTo>
                  <a:lnTo>
                    <a:pt x="324" y="159"/>
                  </a:lnTo>
                  <a:lnTo>
                    <a:pt x="350" y="192"/>
                  </a:lnTo>
                  <a:lnTo>
                    <a:pt x="370" y="229"/>
                  </a:lnTo>
                  <a:lnTo>
                    <a:pt x="381" y="272"/>
                  </a:lnTo>
                  <a:lnTo>
                    <a:pt x="383" y="288"/>
                  </a:lnTo>
                  <a:lnTo>
                    <a:pt x="386" y="313"/>
                  </a:lnTo>
                  <a:lnTo>
                    <a:pt x="390" y="351"/>
                  </a:lnTo>
                  <a:lnTo>
                    <a:pt x="397" y="398"/>
                  </a:lnTo>
                  <a:lnTo>
                    <a:pt x="402" y="453"/>
                  </a:lnTo>
                  <a:lnTo>
                    <a:pt x="411" y="516"/>
                  </a:lnTo>
                  <a:lnTo>
                    <a:pt x="420" y="586"/>
                  </a:lnTo>
                  <a:lnTo>
                    <a:pt x="429" y="663"/>
                  </a:lnTo>
                  <a:lnTo>
                    <a:pt x="440" y="745"/>
                  </a:lnTo>
                  <a:lnTo>
                    <a:pt x="451" y="831"/>
                  </a:lnTo>
                  <a:lnTo>
                    <a:pt x="463" y="922"/>
                  </a:lnTo>
                  <a:lnTo>
                    <a:pt x="474" y="1015"/>
                  </a:lnTo>
                  <a:lnTo>
                    <a:pt x="486" y="1110"/>
                  </a:lnTo>
                  <a:lnTo>
                    <a:pt x="499" y="1207"/>
                  </a:lnTo>
                  <a:lnTo>
                    <a:pt x="511" y="1305"/>
                  </a:lnTo>
                  <a:lnTo>
                    <a:pt x="524" y="1402"/>
                  </a:lnTo>
                  <a:lnTo>
                    <a:pt x="535" y="1497"/>
                  </a:lnTo>
                  <a:lnTo>
                    <a:pt x="547" y="1590"/>
                  </a:lnTo>
                  <a:lnTo>
                    <a:pt x="558" y="1681"/>
                  </a:lnTo>
                  <a:lnTo>
                    <a:pt x="569" y="1767"/>
                  </a:lnTo>
                  <a:lnTo>
                    <a:pt x="579" y="1850"/>
                  </a:lnTo>
                  <a:lnTo>
                    <a:pt x="590" y="1927"/>
                  </a:lnTo>
                  <a:lnTo>
                    <a:pt x="599" y="1996"/>
                  </a:lnTo>
                  <a:lnTo>
                    <a:pt x="606" y="2059"/>
                  </a:lnTo>
                  <a:lnTo>
                    <a:pt x="613" y="2115"/>
                  </a:lnTo>
                  <a:lnTo>
                    <a:pt x="619" y="2161"/>
                  </a:lnTo>
                  <a:lnTo>
                    <a:pt x="624" y="2197"/>
                  </a:lnTo>
                  <a:lnTo>
                    <a:pt x="628" y="2224"/>
                  </a:lnTo>
                  <a:lnTo>
                    <a:pt x="630" y="2238"/>
                  </a:lnTo>
                  <a:lnTo>
                    <a:pt x="778" y="2238"/>
                  </a:lnTo>
                  <a:lnTo>
                    <a:pt x="740" y="2200"/>
                  </a:lnTo>
                  <a:lnTo>
                    <a:pt x="712" y="2158"/>
                  </a:lnTo>
                  <a:lnTo>
                    <a:pt x="692" y="2111"/>
                  </a:lnTo>
                  <a:lnTo>
                    <a:pt x="680" y="2061"/>
                  </a:lnTo>
                  <a:lnTo>
                    <a:pt x="676" y="2009"/>
                  </a:lnTo>
                  <a:lnTo>
                    <a:pt x="681" y="1957"/>
                  </a:lnTo>
                  <a:lnTo>
                    <a:pt x="1023" y="278"/>
                  </a:lnTo>
                  <a:lnTo>
                    <a:pt x="1039" y="220"/>
                  </a:lnTo>
                  <a:lnTo>
                    <a:pt x="1064" y="168"/>
                  </a:lnTo>
                  <a:lnTo>
                    <a:pt x="1098" y="124"/>
                  </a:lnTo>
                  <a:lnTo>
                    <a:pt x="1138" y="84"/>
                  </a:lnTo>
                  <a:lnTo>
                    <a:pt x="1182" y="50"/>
                  </a:lnTo>
                  <a:lnTo>
                    <a:pt x="1232" y="25"/>
                  </a:lnTo>
                  <a:lnTo>
                    <a:pt x="1286" y="9"/>
                  </a:lnTo>
                  <a:lnTo>
                    <a:pt x="13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8" name="Freeform 284"/>
            <p:cNvSpPr>
              <a:spLocks/>
            </p:cNvSpPr>
            <p:nvPr/>
          </p:nvSpPr>
          <p:spPr bwMode="auto">
            <a:xfrm>
              <a:off x="-427" y="3500"/>
              <a:ext cx="512" cy="513"/>
            </a:xfrm>
            <a:custGeom>
              <a:avLst/>
              <a:gdLst>
                <a:gd name="T0" fmla="*/ 517 w 1024"/>
                <a:gd name="T1" fmla="*/ 0 h 1026"/>
                <a:gd name="T2" fmla="*/ 585 w 1024"/>
                <a:gd name="T3" fmla="*/ 5 h 1026"/>
                <a:gd name="T4" fmla="*/ 653 w 1024"/>
                <a:gd name="T5" fmla="*/ 21 h 1026"/>
                <a:gd name="T6" fmla="*/ 718 w 1024"/>
                <a:gd name="T7" fmla="*/ 45 h 1026"/>
                <a:gd name="T8" fmla="*/ 779 w 1024"/>
                <a:gd name="T9" fmla="*/ 75 h 1026"/>
                <a:gd name="T10" fmla="*/ 834 w 1024"/>
                <a:gd name="T11" fmla="*/ 114 h 1026"/>
                <a:gd name="T12" fmla="*/ 882 w 1024"/>
                <a:gd name="T13" fmla="*/ 159 h 1026"/>
                <a:gd name="T14" fmla="*/ 924 w 1024"/>
                <a:gd name="T15" fmla="*/ 209 h 1026"/>
                <a:gd name="T16" fmla="*/ 959 w 1024"/>
                <a:gd name="T17" fmla="*/ 265 h 1026"/>
                <a:gd name="T18" fmla="*/ 988 w 1024"/>
                <a:gd name="T19" fmla="*/ 324 h 1026"/>
                <a:gd name="T20" fmla="*/ 1008 w 1024"/>
                <a:gd name="T21" fmla="*/ 387 h 1026"/>
                <a:gd name="T22" fmla="*/ 1020 w 1024"/>
                <a:gd name="T23" fmla="*/ 451 h 1026"/>
                <a:gd name="T24" fmla="*/ 1024 w 1024"/>
                <a:gd name="T25" fmla="*/ 519 h 1026"/>
                <a:gd name="T26" fmla="*/ 1018 w 1024"/>
                <a:gd name="T27" fmla="*/ 585 h 1026"/>
                <a:gd name="T28" fmla="*/ 1004 w 1024"/>
                <a:gd name="T29" fmla="*/ 653 h 1026"/>
                <a:gd name="T30" fmla="*/ 981 w 1024"/>
                <a:gd name="T31" fmla="*/ 720 h 1026"/>
                <a:gd name="T32" fmla="*/ 949 w 1024"/>
                <a:gd name="T33" fmla="*/ 780 h 1026"/>
                <a:gd name="T34" fmla="*/ 911 w 1024"/>
                <a:gd name="T35" fmla="*/ 834 h 1026"/>
                <a:gd name="T36" fmla="*/ 866 w 1024"/>
                <a:gd name="T37" fmla="*/ 884 h 1026"/>
                <a:gd name="T38" fmla="*/ 814 w 1024"/>
                <a:gd name="T39" fmla="*/ 926 h 1026"/>
                <a:gd name="T40" fmla="*/ 761 w 1024"/>
                <a:gd name="T41" fmla="*/ 961 h 1026"/>
                <a:gd name="T42" fmla="*/ 702 w 1024"/>
                <a:gd name="T43" fmla="*/ 990 h 1026"/>
                <a:gd name="T44" fmla="*/ 639 w 1024"/>
                <a:gd name="T45" fmla="*/ 1010 h 1026"/>
                <a:gd name="T46" fmla="*/ 573 w 1024"/>
                <a:gd name="T47" fmla="*/ 1022 h 1026"/>
                <a:gd name="T48" fmla="*/ 507 w 1024"/>
                <a:gd name="T49" fmla="*/ 1026 h 1026"/>
                <a:gd name="T50" fmla="*/ 439 w 1024"/>
                <a:gd name="T51" fmla="*/ 1020 h 1026"/>
                <a:gd name="T52" fmla="*/ 371 w 1024"/>
                <a:gd name="T53" fmla="*/ 1006 h 1026"/>
                <a:gd name="T54" fmla="*/ 305 w 1024"/>
                <a:gd name="T55" fmla="*/ 983 h 1026"/>
                <a:gd name="T56" fmla="*/ 246 w 1024"/>
                <a:gd name="T57" fmla="*/ 951 h 1026"/>
                <a:gd name="T58" fmla="*/ 190 w 1024"/>
                <a:gd name="T59" fmla="*/ 911 h 1026"/>
                <a:gd name="T60" fmla="*/ 142 w 1024"/>
                <a:gd name="T61" fmla="*/ 866 h 1026"/>
                <a:gd name="T62" fmla="*/ 99 w 1024"/>
                <a:gd name="T63" fmla="*/ 816 h 1026"/>
                <a:gd name="T64" fmla="*/ 65 w 1024"/>
                <a:gd name="T65" fmla="*/ 761 h 1026"/>
                <a:gd name="T66" fmla="*/ 36 w 1024"/>
                <a:gd name="T67" fmla="*/ 702 h 1026"/>
                <a:gd name="T68" fmla="*/ 17 w 1024"/>
                <a:gd name="T69" fmla="*/ 639 h 1026"/>
                <a:gd name="T70" fmla="*/ 4 w 1024"/>
                <a:gd name="T71" fmla="*/ 575 h 1026"/>
                <a:gd name="T72" fmla="*/ 0 w 1024"/>
                <a:gd name="T73" fmla="*/ 508 h 1026"/>
                <a:gd name="T74" fmla="*/ 6 w 1024"/>
                <a:gd name="T75" fmla="*/ 440 h 1026"/>
                <a:gd name="T76" fmla="*/ 20 w 1024"/>
                <a:gd name="T77" fmla="*/ 372 h 1026"/>
                <a:gd name="T78" fmla="*/ 43 w 1024"/>
                <a:gd name="T79" fmla="*/ 306 h 1026"/>
                <a:gd name="T80" fmla="*/ 76 w 1024"/>
                <a:gd name="T81" fmla="*/ 247 h 1026"/>
                <a:gd name="T82" fmla="*/ 113 w 1024"/>
                <a:gd name="T83" fmla="*/ 191 h 1026"/>
                <a:gd name="T84" fmla="*/ 158 w 1024"/>
                <a:gd name="T85" fmla="*/ 143 h 1026"/>
                <a:gd name="T86" fmla="*/ 208 w 1024"/>
                <a:gd name="T87" fmla="*/ 100 h 1026"/>
                <a:gd name="T88" fmla="*/ 263 w 1024"/>
                <a:gd name="T89" fmla="*/ 64 h 1026"/>
                <a:gd name="T90" fmla="*/ 322 w 1024"/>
                <a:gd name="T91" fmla="*/ 38 h 1026"/>
                <a:gd name="T92" fmla="*/ 385 w 1024"/>
                <a:gd name="T93" fmla="*/ 16 h 1026"/>
                <a:gd name="T94" fmla="*/ 449 w 1024"/>
                <a:gd name="T95" fmla="*/ 5 h 1026"/>
                <a:gd name="T96" fmla="*/ 517 w 1024"/>
                <a:gd name="T97" fmla="*/ 0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24" h="1026">
                  <a:moveTo>
                    <a:pt x="517" y="0"/>
                  </a:moveTo>
                  <a:lnTo>
                    <a:pt x="585" y="5"/>
                  </a:lnTo>
                  <a:lnTo>
                    <a:pt x="653" y="21"/>
                  </a:lnTo>
                  <a:lnTo>
                    <a:pt x="718" y="45"/>
                  </a:lnTo>
                  <a:lnTo>
                    <a:pt x="779" y="75"/>
                  </a:lnTo>
                  <a:lnTo>
                    <a:pt x="834" y="114"/>
                  </a:lnTo>
                  <a:lnTo>
                    <a:pt x="882" y="159"/>
                  </a:lnTo>
                  <a:lnTo>
                    <a:pt x="924" y="209"/>
                  </a:lnTo>
                  <a:lnTo>
                    <a:pt x="959" y="265"/>
                  </a:lnTo>
                  <a:lnTo>
                    <a:pt x="988" y="324"/>
                  </a:lnTo>
                  <a:lnTo>
                    <a:pt x="1008" y="387"/>
                  </a:lnTo>
                  <a:lnTo>
                    <a:pt x="1020" y="451"/>
                  </a:lnTo>
                  <a:lnTo>
                    <a:pt x="1024" y="519"/>
                  </a:lnTo>
                  <a:lnTo>
                    <a:pt x="1018" y="585"/>
                  </a:lnTo>
                  <a:lnTo>
                    <a:pt x="1004" y="653"/>
                  </a:lnTo>
                  <a:lnTo>
                    <a:pt x="981" y="720"/>
                  </a:lnTo>
                  <a:lnTo>
                    <a:pt x="949" y="780"/>
                  </a:lnTo>
                  <a:lnTo>
                    <a:pt x="911" y="834"/>
                  </a:lnTo>
                  <a:lnTo>
                    <a:pt x="866" y="884"/>
                  </a:lnTo>
                  <a:lnTo>
                    <a:pt x="814" y="926"/>
                  </a:lnTo>
                  <a:lnTo>
                    <a:pt x="761" y="961"/>
                  </a:lnTo>
                  <a:lnTo>
                    <a:pt x="702" y="990"/>
                  </a:lnTo>
                  <a:lnTo>
                    <a:pt x="639" y="1010"/>
                  </a:lnTo>
                  <a:lnTo>
                    <a:pt x="573" y="1022"/>
                  </a:lnTo>
                  <a:lnTo>
                    <a:pt x="507" y="1026"/>
                  </a:lnTo>
                  <a:lnTo>
                    <a:pt x="439" y="1020"/>
                  </a:lnTo>
                  <a:lnTo>
                    <a:pt x="371" y="1006"/>
                  </a:lnTo>
                  <a:lnTo>
                    <a:pt x="305" y="983"/>
                  </a:lnTo>
                  <a:lnTo>
                    <a:pt x="246" y="951"/>
                  </a:lnTo>
                  <a:lnTo>
                    <a:pt x="190" y="911"/>
                  </a:lnTo>
                  <a:lnTo>
                    <a:pt x="142" y="866"/>
                  </a:lnTo>
                  <a:lnTo>
                    <a:pt x="99" y="816"/>
                  </a:lnTo>
                  <a:lnTo>
                    <a:pt x="65" y="761"/>
                  </a:lnTo>
                  <a:lnTo>
                    <a:pt x="36" y="702"/>
                  </a:lnTo>
                  <a:lnTo>
                    <a:pt x="17" y="639"/>
                  </a:lnTo>
                  <a:lnTo>
                    <a:pt x="4" y="575"/>
                  </a:lnTo>
                  <a:lnTo>
                    <a:pt x="0" y="508"/>
                  </a:lnTo>
                  <a:lnTo>
                    <a:pt x="6" y="440"/>
                  </a:lnTo>
                  <a:lnTo>
                    <a:pt x="20" y="372"/>
                  </a:lnTo>
                  <a:lnTo>
                    <a:pt x="43" y="306"/>
                  </a:lnTo>
                  <a:lnTo>
                    <a:pt x="76" y="247"/>
                  </a:lnTo>
                  <a:lnTo>
                    <a:pt x="113" y="191"/>
                  </a:lnTo>
                  <a:lnTo>
                    <a:pt x="158" y="143"/>
                  </a:lnTo>
                  <a:lnTo>
                    <a:pt x="208" y="100"/>
                  </a:lnTo>
                  <a:lnTo>
                    <a:pt x="263" y="64"/>
                  </a:lnTo>
                  <a:lnTo>
                    <a:pt x="322" y="38"/>
                  </a:lnTo>
                  <a:lnTo>
                    <a:pt x="385" y="16"/>
                  </a:lnTo>
                  <a:lnTo>
                    <a:pt x="449" y="5"/>
                  </a:lnTo>
                  <a:lnTo>
                    <a:pt x="5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9" name="Freeform 285"/>
            <p:cNvSpPr>
              <a:spLocks/>
            </p:cNvSpPr>
            <p:nvPr/>
          </p:nvSpPr>
          <p:spPr bwMode="auto">
            <a:xfrm>
              <a:off x="90" y="4892"/>
              <a:ext cx="833" cy="1142"/>
            </a:xfrm>
            <a:custGeom>
              <a:avLst/>
              <a:gdLst>
                <a:gd name="T0" fmla="*/ 191 w 1665"/>
                <a:gd name="T1" fmla="*/ 0 h 2283"/>
                <a:gd name="T2" fmla="*/ 1474 w 1665"/>
                <a:gd name="T3" fmla="*/ 0 h 2283"/>
                <a:gd name="T4" fmla="*/ 1517 w 1665"/>
                <a:gd name="T5" fmla="*/ 5 h 2283"/>
                <a:gd name="T6" fmla="*/ 1558 w 1665"/>
                <a:gd name="T7" fmla="*/ 20 h 2283"/>
                <a:gd name="T8" fmla="*/ 1594 w 1665"/>
                <a:gd name="T9" fmla="*/ 41 h 2283"/>
                <a:gd name="T10" fmla="*/ 1622 w 1665"/>
                <a:gd name="T11" fmla="*/ 71 h 2283"/>
                <a:gd name="T12" fmla="*/ 1645 w 1665"/>
                <a:gd name="T13" fmla="*/ 107 h 2283"/>
                <a:gd name="T14" fmla="*/ 1660 w 1665"/>
                <a:gd name="T15" fmla="*/ 148 h 2283"/>
                <a:gd name="T16" fmla="*/ 1665 w 1665"/>
                <a:gd name="T17" fmla="*/ 191 h 2283"/>
                <a:gd name="T18" fmla="*/ 1665 w 1665"/>
                <a:gd name="T19" fmla="*/ 2091 h 2283"/>
                <a:gd name="T20" fmla="*/ 1660 w 1665"/>
                <a:gd name="T21" fmla="*/ 2136 h 2283"/>
                <a:gd name="T22" fmla="*/ 1645 w 1665"/>
                <a:gd name="T23" fmla="*/ 2175 h 2283"/>
                <a:gd name="T24" fmla="*/ 1622 w 1665"/>
                <a:gd name="T25" fmla="*/ 2211 h 2283"/>
                <a:gd name="T26" fmla="*/ 1594 w 1665"/>
                <a:gd name="T27" fmla="*/ 2241 h 2283"/>
                <a:gd name="T28" fmla="*/ 1558 w 1665"/>
                <a:gd name="T29" fmla="*/ 2265 h 2283"/>
                <a:gd name="T30" fmla="*/ 1517 w 1665"/>
                <a:gd name="T31" fmla="*/ 2279 h 2283"/>
                <a:gd name="T32" fmla="*/ 1474 w 1665"/>
                <a:gd name="T33" fmla="*/ 2283 h 2283"/>
                <a:gd name="T34" fmla="*/ 831 w 1665"/>
                <a:gd name="T35" fmla="*/ 2283 h 2283"/>
                <a:gd name="T36" fmla="*/ 788 w 1665"/>
                <a:gd name="T37" fmla="*/ 2279 h 2283"/>
                <a:gd name="T38" fmla="*/ 747 w 1665"/>
                <a:gd name="T39" fmla="*/ 2265 h 2283"/>
                <a:gd name="T40" fmla="*/ 712 w 1665"/>
                <a:gd name="T41" fmla="*/ 2241 h 2283"/>
                <a:gd name="T42" fmla="*/ 683 w 1665"/>
                <a:gd name="T43" fmla="*/ 2211 h 2283"/>
                <a:gd name="T44" fmla="*/ 660 w 1665"/>
                <a:gd name="T45" fmla="*/ 2175 h 2283"/>
                <a:gd name="T46" fmla="*/ 645 w 1665"/>
                <a:gd name="T47" fmla="*/ 2136 h 2283"/>
                <a:gd name="T48" fmla="*/ 640 w 1665"/>
                <a:gd name="T49" fmla="*/ 2091 h 2283"/>
                <a:gd name="T50" fmla="*/ 645 w 1665"/>
                <a:gd name="T51" fmla="*/ 2048 h 2283"/>
                <a:gd name="T52" fmla="*/ 660 w 1665"/>
                <a:gd name="T53" fmla="*/ 2007 h 2283"/>
                <a:gd name="T54" fmla="*/ 683 w 1665"/>
                <a:gd name="T55" fmla="*/ 1971 h 2283"/>
                <a:gd name="T56" fmla="*/ 712 w 1665"/>
                <a:gd name="T57" fmla="*/ 1941 h 2283"/>
                <a:gd name="T58" fmla="*/ 747 w 1665"/>
                <a:gd name="T59" fmla="*/ 1919 h 2283"/>
                <a:gd name="T60" fmla="*/ 788 w 1665"/>
                <a:gd name="T61" fmla="*/ 1905 h 2283"/>
                <a:gd name="T62" fmla="*/ 831 w 1665"/>
                <a:gd name="T63" fmla="*/ 1899 h 2283"/>
                <a:gd name="T64" fmla="*/ 1280 w 1665"/>
                <a:gd name="T65" fmla="*/ 1899 h 2283"/>
                <a:gd name="T66" fmla="*/ 1280 w 1665"/>
                <a:gd name="T67" fmla="*/ 383 h 2283"/>
                <a:gd name="T68" fmla="*/ 191 w 1665"/>
                <a:gd name="T69" fmla="*/ 383 h 2283"/>
                <a:gd name="T70" fmla="*/ 146 w 1665"/>
                <a:gd name="T71" fmla="*/ 379 h 2283"/>
                <a:gd name="T72" fmla="*/ 107 w 1665"/>
                <a:gd name="T73" fmla="*/ 365 h 2283"/>
                <a:gd name="T74" fmla="*/ 71 w 1665"/>
                <a:gd name="T75" fmla="*/ 342 h 2283"/>
                <a:gd name="T76" fmla="*/ 41 w 1665"/>
                <a:gd name="T77" fmla="*/ 311 h 2283"/>
                <a:gd name="T78" fmla="*/ 17 w 1665"/>
                <a:gd name="T79" fmla="*/ 276 h 2283"/>
                <a:gd name="T80" fmla="*/ 3 w 1665"/>
                <a:gd name="T81" fmla="*/ 236 h 2283"/>
                <a:gd name="T82" fmla="*/ 0 w 1665"/>
                <a:gd name="T83" fmla="*/ 191 h 2283"/>
                <a:gd name="T84" fmla="*/ 3 w 1665"/>
                <a:gd name="T85" fmla="*/ 148 h 2283"/>
                <a:gd name="T86" fmla="*/ 17 w 1665"/>
                <a:gd name="T87" fmla="*/ 107 h 2283"/>
                <a:gd name="T88" fmla="*/ 41 w 1665"/>
                <a:gd name="T89" fmla="*/ 71 h 2283"/>
                <a:gd name="T90" fmla="*/ 71 w 1665"/>
                <a:gd name="T91" fmla="*/ 41 h 2283"/>
                <a:gd name="T92" fmla="*/ 107 w 1665"/>
                <a:gd name="T93" fmla="*/ 20 h 2283"/>
                <a:gd name="T94" fmla="*/ 146 w 1665"/>
                <a:gd name="T95" fmla="*/ 5 h 2283"/>
                <a:gd name="T96" fmla="*/ 191 w 1665"/>
                <a:gd name="T97" fmla="*/ 0 h 2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65" h="2283">
                  <a:moveTo>
                    <a:pt x="191" y="0"/>
                  </a:moveTo>
                  <a:lnTo>
                    <a:pt x="1474" y="0"/>
                  </a:lnTo>
                  <a:lnTo>
                    <a:pt x="1517" y="5"/>
                  </a:lnTo>
                  <a:lnTo>
                    <a:pt x="1558" y="20"/>
                  </a:lnTo>
                  <a:lnTo>
                    <a:pt x="1594" y="41"/>
                  </a:lnTo>
                  <a:lnTo>
                    <a:pt x="1622" y="71"/>
                  </a:lnTo>
                  <a:lnTo>
                    <a:pt x="1645" y="107"/>
                  </a:lnTo>
                  <a:lnTo>
                    <a:pt x="1660" y="148"/>
                  </a:lnTo>
                  <a:lnTo>
                    <a:pt x="1665" y="191"/>
                  </a:lnTo>
                  <a:lnTo>
                    <a:pt x="1665" y="2091"/>
                  </a:lnTo>
                  <a:lnTo>
                    <a:pt x="1660" y="2136"/>
                  </a:lnTo>
                  <a:lnTo>
                    <a:pt x="1645" y="2175"/>
                  </a:lnTo>
                  <a:lnTo>
                    <a:pt x="1622" y="2211"/>
                  </a:lnTo>
                  <a:lnTo>
                    <a:pt x="1594" y="2241"/>
                  </a:lnTo>
                  <a:lnTo>
                    <a:pt x="1558" y="2265"/>
                  </a:lnTo>
                  <a:lnTo>
                    <a:pt x="1517" y="2279"/>
                  </a:lnTo>
                  <a:lnTo>
                    <a:pt x="1474" y="2283"/>
                  </a:lnTo>
                  <a:lnTo>
                    <a:pt x="831" y="2283"/>
                  </a:lnTo>
                  <a:lnTo>
                    <a:pt x="788" y="2279"/>
                  </a:lnTo>
                  <a:lnTo>
                    <a:pt x="747" y="2265"/>
                  </a:lnTo>
                  <a:lnTo>
                    <a:pt x="712" y="2241"/>
                  </a:lnTo>
                  <a:lnTo>
                    <a:pt x="683" y="2211"/>
                  </a:lnTo>
                  <a:lnTo>
                    <a:pt x="660" y="2175"/>
                  </a:lnTo>
                  <a:lnTo>
                    <a:pt x="645" y="2136"/>
                  </a:lnTo>
                  <a:lnTo>
                    <a:pt x="640" y="2091"/>
                  </a:lnTo>
                  <a:lnTo>
                    <a:pt x="645" y="2048"/>
                  </a:lnTo>
                  <a:lnTo>
                    <a:pt x="660" y="2007"/>
                  </a:lnTo>
                  <a:lnTo>
                    <a:pt x="683" y="1971"/>
                  </a:lnTo>
                  <a:lnTo>
                    <a:pt x="712" y="1941"/>
                  </a:lnTo>
                  <a:lnTo>
                    <a:pt x="747" y="1919"/>
                  </a:lnTo>
                  <a:lnTo>
                    <a:pt x="788" y="1905"/>
                  </a:lnTo>
                  <a:lnTo>
                    <a:pt x="831" y="1899"/>
                  </a:lnTo>
                  <a:lnTo>
                    <a:pt x="1280" y="1899"/>
                  </a:lnTo>
                  <a:lnTo>
                    <a:pt x="1280" y="383"/>
                  </a:lnTo>
                  <a:lnTo>
                    <a:pt x="191" y="383"/>
                  </a:lnTo>
                  <a:lnTo>
                    <a:pt x="146" y="379"/>
                  </a:lnTo>
                  <a:lnTo>
                    <a:pt x="107" y="365"/>
                  </a:lnTo>
                  <a:lnTo>
                    <a:pt x="71" y="342"/>
                  </a:lnTo>
                  <a:lnTo>
                    <a:pt x="41" y="311"/>
                  </a:lnTo>
                  <a:lnTo>
                    <a:pt x="17" y="276"/>
                  </a:lnTo>
                  <a:lnTo>
                    <a:pt x="3" y="236"/>
                  </a:lnTo>
                  <a:lnTo>
                    <a:pt x="0" y="191"/>
                  </a:lnTo>
                  <a:lnTo>
                    <a:pt x="3" y="148"/>
                  </a:lnTo>
                  <a:lnTo>
                    <a:pt x="17" y="107"/>
                  </a:lnTo>
                  <a:lnTo>
                    <a:pt x="41" y="71"/>
                  </a:lnTo>
                  <a:lnTo>
                    <a:pt x="71" y="41"/>
                  </a:lnTo>
                  <a:lnTo>
                    <a:pt x="107" y="20"/>
                  </a:lnTo>
                  <a:lnTo>
                    <a:pt x="146" y="5"/>
                  </a:lnTo>
                  <a:lnTo>
                    <a:pt x="1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76" name="Group 609"/>
          <p:cNvGrpSpPr>
            <a:grpSpLocks noChangeAspect="1"/>
          </p:cNvGrpSpPr>
          <p:nvPr/>
        </p:nvGrpSpPr>
        <p:grpSpPr bwMode="auto">
          <a:xfrm>
            <a:off x="8643839" y="1234737"/>
            <a:ext cx="162905" cy="138299"/>
            <a:chOff x="3920" y="3770"/>
            <a:chExt cx="384" cy="326"/>
          </a:xfrm>
          <a:solidFill>
            <a:schemeClr val="tx1">
              <a:lumMod val="65000"/>
              <a:lumOff val="35000"/>
            </a:schemeClr>
          </a:solidFill>
        </p:grpSpPr>
        <p:sp>
          <p:nvSpPr>
            <p:cNvPr id="1279" name="Freeform 611"/>
            <p:cNvSpPr>
              <a:spLocks/>
            </p:cNvSpPr>
            <p:nvPr/>
          </p:nvSpPr>
          <p:spPr bwMode="auto">
            <a:xfrm>
              <a:off x="3920" y="4045"/>
              <a:ext cx="58" cy="51"/>
            </a:xfrm>
            <a:custGeom>
              <a:avLst/>
              <a:gdLst>
                <a:gd name="T0" fmla="*/ 58 w 518"/>
                <a:gd name="T1" fmla="*/ 0 h 461"/>
                <a:gd name="T2" fmla="*/ 75 w 518"/>
                <a:gd name="T3" fmla="*/ 3 h 461"/>
                <a:gd name="T4" fmla="*/ 92 w 518"/>
                <a:gd name="T5" fmla="*/ 11 h 461"/>
                <a:gd name="T6" fmla="*/ 104 w 518"/>
                <a:gd name="T7" fmla="*/ 23 h 461"/>
                <a:gd name="T8" fmla="*/ 112 w 518"/>
                <a:gd name="T9" fmla="*/ 40 h 461"/>
                <a:gd name="T10" fmla="*/ 115 w 518"/>
                <a:gd name="T11" fmla="*/ 57 h 461"/>
                <a:gd name="T12" fmla="*/ 115 w 518"/>
                <a:gd name="T13" fmla="*/ 346 h 461"/>
                <a:gd name="T14" fmla="*/ 461 w 518"/>
                <a:gd name="T15" fmla="*/ 346 h 461"/>
                <a:gd name="T16" fmla="*/ 479 w 518"/>
                <a:gd name="T17" fmla="*/ 349 h 461"/>
                <a:gd name="T18" fmla="*/ 494 w 518"/>
                <a:gd name="T19" fmla="*/ 357 h 461"/>
                <a:gd name="T20" fmla="*/ 507 w 518"/>
                <a:gd name="T21" fmla="*/ 370 h 461"/>
                <a:gd name="T22" fmla="*/ 515 w 518"/>
                <a:gd name="T23" fmla="*/ 385 h 461"/>
                <a:gd name="T24" fmla="*/ 518 w 518"/>
                <a:gd name="T25" fmla="*/ 403 h 461"/>
                <a:gd name="T26" fmla="*/ 515 w 518"/>
                <a:gd name="T27" fmla="*/ 421 h 461"/>
                <a:gd name="T28" fmla="*/ 507 w 518"/>
                <a:gd name="T29" fmla="*/ 437 h 461"/>
                <a:gd name="T30" fmla="*/ 494 w 518"/>
                <a:gd name="T31" fmla="*/ 449 h 461"/>
                <a:gd name="T32" fmla="*/ 479 w 518"/>
                <a:gd name="T33" fmla="*/ 458 h 461"/>
                <a:gd name="T34" fmla="*/ 461 w 518"/>
                <a:gd name="T35" fmla="*/ 461 h 461"/>
                <a:gd name="T36" fmla="*/ 0 w 518"/>
                <a:gd name="T37" fmla="*/ 461 h 461"/>
                <a:gd name="T38" fmla="*/ 0 w 518"/>
                <a:gd name="T39" fmla="*/ 57 h 461"/>
                <a:gd name="T40" fmla="*/ 3 w 518"/>
                <a:gd name="T41" fmla="*/ 40 h 461"/>
                <a:gd name="T42" fmla="*/ 12 w 518"/>
                <a:gd name="T43" fmla="*/ 23 h 461"/>
                <a:gd name="T44" fmla="*/ 24 w 518"/>
                <a:gd name="T45" fmla="*/ 11 h 461"/>
                <a:gd name="T46" fmla="*/ 40 w 518"/>
                <a:gd name="T47" fmla="*/ 3 h 461"/>
                <a:gd name="T48" fmla="*/ 58 w 518"/>
                <a:gd name="T49"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8" h="461">
                  <a:moveTo>
                    <a:pt x="58" y="0"/>
                  </a:moveTo>
                  <a:lnTo>
                    <a:pt x="75" y="3"/>
                  </a:lnTo>
                  <a:lnTo>
                    <a:pt x="92" y="11"/>
                  </a:lnTo>
                  <a:lnTo>
                    <a:pt x="104" y="23"/>
                  </a:lnTo>
                  <a:lnTo>
                    <a:pt x="112" y="40"/>
                  </a:lnTo>
                  <a:lnTo>
                    <a:pt x="115" y="57"/>
                  </a:lnTo>
                  <a:lnTo>
                    <a:pt x="115" y="346"/>
                  </a:lnTo>
                  <a:lnTo>
                    <a:pt x="461" y="346"/>
                  </a:lnTo>
                  <a:lnTo>
                    <a:pt x="479" y="349"/>
                  </a:lnTo>
                  <a:lnTo>
                    <a:pt x="494" y="357"/>
                  </a:lnTo>
                  <a:lnTo>
                    <a:pt x="507" y="370"/>
                  </a:lnTo>
                  <a:lnTo>
                    <a:pt x="515" y="385"/>
                  </a:lnTo>
                  <a:lnTo>
                    <a:pt x="518" y="403"/>
                  </a:lnTo>
                  <a:lnTo>
                    <a:pt x="515" y="421"/>
                  </a:lnTo>
                  <a:lnTo>
                    <a:pt x="507" y="437"/>
                  </a:lnTo>
                  <a:lnTo>
                    <a:pt x="494" y="449"/>
                  </a:lnTo>
                  <a:lnTo>
                    <a:pt x="479" y="458"/>
                  </a:lnTo>
                  <a:lnTo>
                    <a:pt x="461" y="461"/>
                  </a:lnTo>
                  <a:lnTo>
                    <a:pt x="0" y="461"/>
                  </a:lnTo>
                  <a:lnTo>
                    <a:pt x="0" y="57"/>
                  </a:lnTo>
                  <a:lnTo>
                    <a:pt x="3" y="40"/>
                  </a:lnTo>
                  <a:lnTo>
                    <a:pt x="12" y="23"/>
                  </a:lnTo>
                  <a:lnTo>
                    <a:pt x="24" y="11"/>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0" name="Freeform 612"/>
            <p:cNvSpPr>
              <a:spLocks/>
            </p:cNvSpPr>
            <p:nvPr/>
          </p:nvSpPr>
          <p:spPr bwMode="auto">
            <a:xfrm>
              <a:off x="4253" y="4045"/>
              <a:ext cx="51" cy="51"/>
            </a:xfrm>
            <a:custGeom>
              <a:avLst/>
              <a:gdLst>
                <a:gd name="T0" fmla="*/ 403 w 461"/>
                <a:gd name="T1" fmla="*/ 0 h 461"/>
                <a:gd name="T2" fmla="*/ 421 w 461"/>
                <a:gd name="T3" fmla="*/ 3 h 461"/>
                <a:gd name="T4" fmla="*/ 437 w 461"/>
                <a:gd name="T5" fmla="*/ 11 h 461"/>
                <a:gd name="T6" fmla="*/ 449 w 461"/>
                <a:gd name="T7" fmla="*/ 23 h 461"/>
                <a:gd name="T8" fmla="*/ 458 w 461"/>
                <a:gd name="T9" fmla="*/ 40 h 461"/>
                <a:gd name="T10" fmla="*/ 461 w 461"/>
                <a:gd name="T11" fmla="*/ 57 h 461"/>
                <a:gd name="T12" fmla="*/ 461 w 461"/>
                <a:gd name="T13" fmla="*/ 461 h 461"/>
                <a:gd name="T14" fmla="*/ 58 w 461"/>
                <a:gd name="T15" fmla="*/ 461 h 461"/>
                <a:gd name="T16" fmla="*/ 40 w 461"/>
                <a:gd name="T17" fmla="*/ 458 h 461"/>
                <a:gd name="T18" fmla="*/ 24 w 461"/>
                <a:gd name="T19" fmla="*/ 449 h 461"/>
                <a:gd name="T20" fmla="*/ 12 w 461"/>
                <a:gd name="T21" fmla="*/ 437 h 461"/>
                <a:gd name="T22" fmla="*/ 3 w 461"/>
                <a:gd name="T23" fmla="*/ 421 h 461"/>
                <a:gd name="T24" fmla="*/ 0 w 461"/>
                <a:gd name="T25" fmla="*/ 403 h 461"/>
                <a:gd name="T26" fmla="*/ 3 w 461"/>
                <a:gd name="T27" fmla="*/ 385 h 461"/>
                <a:gd name="T28" fmla="*/ 12 w 461"/>
                <a:gd name="T29" fmla="*/ 370 h 461"/>
                <a:gd name="T30" fmla="*/ 24 w 461"/>
                <a:gd name="T31" fmla="*/ 357 h 461"/>
                <a:gd name="T32" fmla="*/ 40 w 461"/>
                <a:gd name="T33" fmla="*/ 349 h 461"/>
                <a:gd name="T34" fmla="*/ 58 w 461"/>
                <a:gd name="T35" fmla="*/ 346 h 461"/>
                <a:gd name="T36" fmla="*/ 346 w 461"/>
                <a:gd name="T37" fmla="*/ 346 h 461"/>
                <a:gd name="T38" fmla="*/ 346 w 461"/>
                <a:gd name="T39" fmla="*/ 57 h 461"/>
                <a:gd name="T40" fmla="*/ 349 w 461"/>
                <a:gd name="T41" fmla="*/ 40 h 461"/>
                <a:gd name="T42" fmla="*/ 357 w 461"/>
                <a:gd name="T43" fmla="*/ 23 h 461"/>
                <a:gd name="T44" fmla="*/ 369 w 461"/>
                <a:gd name="T45" fmla="*/ 11 h 461"/>
                <a:gd name="T46" fmla="*/ 386 w 461"/>
                <a:gd name="T47" fmla="*/ 3 h 461"/>
                <a:gd name="T48" fmla="*/ 403 w 461"/>
                <a:gd name="T49"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1" h="461">
                  <a:moveTo>
                    <a:pt x="403" y="0"/>
                  </a:moveTo>
                  <a:lnTo>
                    <a:pt x="421" y="3"/>
                  </a:lnTo>
                  <a:lnTo>
                    <a:pt x="437" y="11"/>
                  </a:lnTo>
                  <a:lnTo>
                    <a:pt x="449" y="23"/>
                  </a:lnTo>
                  <a:lnTo>
                    <a:pt x="458" y="40"/>
                  </a:lnTo>
                  <a:lnTo>
                    <a:pt x="461" y="57"/>
                  </a:lnTo>
                  <a:lnTo>
                    <a:pt x="461" y="461"/>
                  </a:lnTo>
                  <a:lnTo>
                    <a:pt x="58" y="461"/>
                  </a:lnTo>
                  <a:lnTo>
                    <a:pt x="40" y="458"/>
                  </a:lnTo>
                  <a:lnTo>
                    <a:pt x="24" y="449"/>
                  </a:lnTo>
                  <a:lnTo>
                    <a:pt x="12" y="437"/>
                  </a:lnTo>
                  <a:lnTo>
                    <a:pt x="3" y="421"/>
                  </a:lnTo>
                  <a:lnTo>
                    <a:pt x="0" y="403"/>
                  </a:lnTo>
                  <a:lnTo>
                    <a:pt x="3" y="385"/>
                  </a:lnTo>
                  <a:lnTo>
                    <a:pt x="12" y="370"/>
                  </a:lnTo>
                  <a:lnTo>
                    <a:pt x="24" y="357"/>
                  </a:lnTo>
                  <a:lnTo>
                    <a:pt x="40" y="349"/>
                  </a:lnTo>
                  <a:lnTo>
                    <a:pt x="58" y="346"/>
                  </a:lnTo>
                  <a:lnTo>
                    <a:pt x="346" y="346"/>
                  </a:lnTo>
                  <a:lnTo>
                    <a:pt x="346" y="57"/>
                  </a:lnTo>
                  <a:lnTo>
                    <a:pt x="349" y="40"/>
                  </a:lnTo>
                  <a:lnTo>
                    <a:pt x="357" y="23"/>
                  </a:lnTo>
                  <a:lnTo>
                    <a:pt x="369" y="11"/>
                  </a:lnTo>
                  <a:lnTo>
                    <a:pt x="386" y="3"/>
                  </a:lnTo>
                  <a:lnTo>
                    <a:pt x="4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1" name="Freeform 613"/>
            <p:cNvSpPr>
              <a:spLocks/>
            </p:cNvSpPr>
            <p:nvPr/>
          </p:nvSpPr>
          <p:spPr bwMode="auto">
            <a:xfrm>
              <a:off x="4246" y="3770"/>
              <a:ext cx="58" cy="51"/>
            </a:xfrm>
            <a:custGeom>
              <a:avLst/>
              <a:gdLst>
                <a:gd name="T0" fmla="*/ 57 w 518"/>
                <a:gd name="T1" fmla="*/ 0 h 460"/>
                <a:gd name="T2" fmla="*/ 518 w 518"/>
                <a:gd name="T3" fmla="*/ 0 h 460"/>
                <a:gd name="T4" fmla="*/ 518 w 518"/>
                <a:gd name="T5" fmla="*/ 403 h 460"/>
                <a:gd name="T6" fmla="*/ 515 w 518"/>
                <a:gd name="T7" fmla="*/ 421 h 460"/>
                <a:gd name="T8" fmla="*/ 506 w 518"/>
                <a:gd name="T9" fmla="*/ 436 h 460"/>
                <a:gd name="T10" fmla="*/ 494 w 518"/>
                <a:gd name="T11" fmla="*/ 449 h 460"/>
                <a:gd name="T12" fmla="*/ 478 w 518"/>
                <a:gd name="T13" fmla="*/ 457 h 460"/>
                <a:gd name="T14" fmla="*/ 460 w 518"/>
                <a:gd name="T15" fmla="*/ 460 h 460"/>
                <a:gd name="T16" fmla="*/ 443 w 518"/>
                <a:gd name="T17" fmla="*/ 457 h 460"/>
                <a:gd name="T18" fmla="*/ 426 w 518"/>
                <a:gd name="T19" fmla="*/ 449 h 460"/>
                <a:gd name="T20" fmla="*/ 414 w 518"/>
                <a:gd name="T21" fmla="*/ 436 h 460"/>
                <a:gd name="T22" fmla="*/ 406 w 518"/>
                <a:gd name="T23" fmla="*/ 421 h 460"/>
                <a:gd name="T24" fmla="*/ 403 w 518"/>
                <a:gd name="T25" fmla="*/ 403 h 460"/>
                <a:gd name="T26" fmla="*/ 403 w 518"/>
                <a:gd name="T27" fmla="*/ 115 h 460"/>
                <a:gd name="T28" fmla="*/ 57 w 518"/>
                <a:gd name="T29" fmla="*/ 115 h 460"/>
                <a:gd name="T30" fmla="*/ 39 w 518"/>
                <a:gd name="T31" fmla="*/ 112 h 460"/>
                <a:gd name="T32" fmla="*/ 24 w 518"/>
                <a:gd name="T33" fmla="*/ 103 h 460"/>
                <a:gd name="T34" fmla="*/ 11 w 518"/>
                <a:gd name="T35" fmla="*/ 92 h 460"/>
                <a:gd name="T36" fmla="*/ 3 w 518"/>
                <a:gd name="T37" fmla="*/ 75 h 460"/>
                <a:gd name="T38" fmla="*/ 0 w 518"/>
                <a:gd name="T39" fmla="*/ 57 h 460"/>
                <a:gd name="T40" fmla="*/ 3 w 518"/>
                <a:gd name="T41" fmla="*/ 39 h 460"/>
                <a:gd name="T42" fmla="*/ 11 w 518"/>
                <a:gd name="T43" fmla="*/ 24 h 460"/>
                <a:gd name="T44" fmla="*/ 24 w 518"/>
                <a:gd name="T45" fmla="*/ 11 h 460"/>
                <a:gd name="T46" fmla="*/ 39 w 518"/>
                <a:gd name="T47" fmla="*/ 3 h 460"/>
                <a:gd name="T48" fmla="*/ 57 w 518"/>
                <a:gd name="T49"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18" h="460">
                  <a:moveTo>
                    <a:pt x="57" y="0"/>
                  </a:moveTo>
                  <a:lnTo>
                    <a:pt x="518" y="0"/>
                  </a:lnTo>
                  <a:lnTo>
                    <a:pt x="518" y="403"/>
                  </a:lnTo>
                  <a:lnTo>
                    <a:pt x="515" y="421"/>
                  </a:lnTo>
                  <a:lnTo>
                    <a:pt x="506" y="436"/>
                  </a:lnTo>
                  <a:lnTo>
                    <a:pt x="494" y="449"/>
                  </a:lnTo>
                  <a:lnTo>
                    <a:pt x="478" y="457"/>
                  </a:lnTo>
                  <a:lnTo>
                    <a:pt x="460" y="460"/>
                  </a:lnTo>
                  <a:lnTo>
                    <a:pt x="443" y="457"/>
                  </a:lnTo>
                  <a:lnTo>
                    <a:pt x="426" y="449"/>
                  </a:lnTo>
                  <a:lnTo>
                    <a:pt x="414" y="436"/>
                  </a:lnTo>
                  <a:lnTo>
                    <a:pt x="406" y="421"/>
                  </a:lnTo>
                  <a:lnTo>
                    <a:pt x="403" y="403"/>
                  </a:lnTo>
                  <a:lnTo>
                    <a:pt x="403" y="115"/>
                  </a:lnTo>
                  <a:lnTo>
                    <a:pt x="57" y="115"/>
                  </a:lnTo>
                  <a:lnTo>
                    <a:pt x="39" y="112"/>
                  </a:lnTo>
                  <a:lnTo>
                    <a:pt x="24" y="103"/>
                  </a:lnTo>
                  <a:lnTo>
                    <a:pt x="11" y="92"/>
                  </a:lnTo>
                  <a:lnTo>
                    <a:pt x="3" y="75"/>
                  </a:lnTo>
                  <a:lnTo>
                    <a:pt x="0" y="57"/>
                  </a:lnTo>
                  <a:lnTo>
                    <a:pt x="3" y="39"/>
                  </a:lnTo>
                  <a:lnTo>
                    <a:pt x="11" y="24"/>
                  </a:lnTo>
                  <a:lnTo>
                    <a:pt x="24" y="11"/>
                  </a:lnTo>
                  <a:lnTo>
                    <a:pt x="39" y="3"/>
                  </a:lnTo>
                  <a:lnTo>
                    <a:pt x="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2" name="Freeform 614"/>
            <p:cNvSpPr>
              <a:spLocks/>
            </p:cNvSpPr>
            <p:nvPr/>
          </p:nvSpPr>
          <p:spPr bwMode="auto">
            <a:xfrm>
              <a:off x="3920" y="3770"/>
              <a:ext cx="51" cy="51"/>
            </a:xfrm>
            <a:custGeom>
              <a:avLst/>
              <a:gdLst>
                <a:gd name="T0" fmla="*/ 0 w 461"/>
                <a:gd name="T1" fmla="*/ 0 h 460"/>
                <a:gd name="T2" fmla="*/ 403 w 461"/>
                <a:gd name="T3" fmla="*/ 0 h 460"/>
                <a:gd name="T4" fmla="*/ 421 w 461"/>
                <a:gd name="T5" fmla="*/ 3 h 460"/>
                <a:gd name="T6" fmla="*/ 437 w 461"/>
                <a:gd name="T7" fmla="*/ 11 h 460"/>
                <a:gd name="T8" fmla="*/ 449 w 461"/>
                <a:gd name="T9" fmla="*/ 24 h 460"/>
                <a:gd name="T10" fmla="*/ 458 w 461"/>
                <a:gd name="T11" fmla="*/ 39 h 460"/>
                <a:gd name="T12" fmla="*/ 461 w 461"/>
                <a:gd name="T13" fmla="*/ 57 h 460"/>
                <a:gd name="T14" fmla="*/ 458 w 461"/>
                <a:gd name="T15" fmla="*/ 75 h 460"/>
                <a:gd name="T16" fmla="*/ 449 w 461"/>
                <a:gd name="T17" fmla="*/ 92 h 460"/>
                <a:gd name="T18" fmla="*/ 437 w 461"/>
                <a:gd name="T19" fmla="*/ 103 h 460"/>
                <a:gd name="T20" fmla="*/ 421 w 461"/>
                <a:gd name="T21" fmla="*/ 112 h 460"/>
                <a:gd name="T22" fmla="*/ 403 w 461"/>
                <a:gd name="T23" fmla="*/ 115 h 460"/>
                <a:gd name="T24" fmla="*/ 115 w 461"/>
                <a:gd name="T25" fmla="*/ 115 h 460"/>
                <a:gd name="T26" fmla="*/ 115 w 461"/>
                <a:gd name="T27" fmla="*/ 403 h 460"/>
                <a:gd name="T28" fmla="*/ 112 w 461"/>
                <a:gd name="T29" fmla="*/ 421 h 460"/>
                <a:gd name="T30" fmla="*/ 104 w 461"/>
                <a:gd name="T31" fmla="*/ 436 h 460"/>
                <a:gd name="T32" fmla="*/ 92 w 461"/>
                <a:gd name="T33" fmla="*/ 449 h 460"/>
                <a:gd name="T34" fmla="*/ 75 w 461"/>
                <a:gd name="T35" fmla="*/ 457 h 460"/>
                <a:gd name="T36" fmla="*/ 58 w 461"/>
                <a:gd name="T37" fmla="*/ 460 h 460"/>
                <a:gd name="T38" fmla="*/ 40 w 461"/>
                <a:gd name="T39" fmla="*/ 457 h 460"/>
                <a:gd name="T40" fmla="*/ 24 w 461"/>
                <a:gd name="T41" fmla="*/ 449 h 460"/>
                <a:gd name="T42" fmla="*/ 12 w 461"/>
                <a:gd name="T43" fmla="*/ 436 h 460"/>
                <a:gd name="T44" fmla="*/ 3 w 461"/>
                <a:gd name="T45" fmla="*/ 421 h 460"/>
                <a:gd name="T46" fmla="*/ 0 w 461"/>
                <a:gd name="T47" fmla="*/ 403 h 460"/>
                <a:gd name="T48" fmla="*/ 0 w 461"/>
                <a:gd name="T49"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1" h="460">
                  <a:moveTo>
                    <a:pt x="0" y="0"/>
                  </a:moveTo>
                  <a:lnTo>
                    <a:pt x="403" y="0"/>
                  </a:lnTo>
                  <a:lnTo>
                    <a:pt x="421" y="3"/>
                  </a:lnTo>
                  <a:lnTo>
                    <a:pt x="437" y="11"/>
                  </a:lnTo>
                  <a:lnTo>
                    <a:pt x="449" y="24"/>
                  </a:lnTo>
                  <a:lnTo>
                    <a:pt x="458" y="39"/>
                  </a:lnTo>
                  <a:lnTo>
                    <a:pt x="461" y="57"/>
                  </a:lnTo>
                  <a:lnTo>
                    <a:pt x="458" y="75"/>
                  </a:lnTo>
                  <a:lnTo>
                    <a:pt x="449" y="92"/>
                  </a:lnTo>
                  <a:lnTo>
                    <a:pt x="437" y="103"/>
                  </a:lnTo>
                  <a:lnTo>
                    <a:pt x="421" y="112"/>
                  </a:lnTo>
                  <a:lnTo>
                    <a:pt x="403" y="115"/>
                  </a:lnTo>
                  <a:lnTo>
                    <a:pt x="115" y="115"/>
                  </a:lnTo>
                  <a:lnTo>
                    <a:pt x="115" y="403"/>
                  </a:lnTo>
                  <a:lnTo>
                    <a:pt x="112" y="421"/>
                  </a:lnTo>
                  <a:lnTo>
                    <a:pt x="104" y="436"/>
                  </a:lnTo>
                  <a:lnTo>
                    <a:pt x="92" y="449"/>
                  </a:lnTo>
                  <a:lnTo>
                    <a:pt x="75" y="457"/>
                  </a:lnTo>
                  <a:lnTo>
                    <a:pt x="58" y="460"/>
                  </a:lnTo>
                  <a:lnTo>
                    <a:pt x="40" y="457"/>
                  </a:lnTo>
                  <a:lnTo>
                    <a:pt x="24" y="449"/>
                  </a:lnTo>
                  <a:lnTo>
                    <a:pt x="12" y="436"/>
                  </a:lnTo>
                  <a:lnTo>
                    <a:pt x="3" y="421"/>
                  </a:lnTo>
                  <a:lnTo>
                    <a:pt x="0" y="40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3" name="Freeform 615"/>
            <p:cNvSpPr>
              <a:spLocks noEditPoints="1"/>
            </p:cNvSpPr>
            <p:nvPr/>
          </p:nvSpPr>
          <p:spPr bwMode="auto">
            <a:xfrm>
              <a:off x="3939" y="3795"/>
              <a:ext cx="346" cy="122"/>
            </a:xfrm>
            <a:custGeom>
              <a:avLst/>
              <a:gdLst>
                <a:gd name="T0" fmla="*/ 2883 w 3110"/>
                <a:gd name="T1" fmla="*/ 155 h 1095"/>
                <a:gd name="T2" fmla="*/ 2903 w 3110"/>
                <a:gd name="T3" fmla="*/ 1026 h 1095"/>
                <a:gd name="T4" fmla="*/ 2983 w 3110"/>
                <a:gd name="T5" fmla="*/ 1014 h 1095"/>
                <a:gd name="T6" fmla="*/ 2983 w 3110"/>
                <a:gd name="T7" fmla="*/ 139 h 1095"/>
                <a:gd name="T8" fmla="*/ 2747 w 3110"/>
                <a:gd name="T9" fmla="*/ 118 h 1095"/>
                <a:gd name="T10" fmla="*/ 2707 w 3110"/>
                <a:gd name="T11" fmla="*/ 979 h 1095"/>
                <a:gd name="T12" fmla="*/ 2765 w 3110"/>
                <a:gd name="T13" fmla="*/ 1037 h 1095"/>
                <a:gd name="T14" fmla="*/ 2822 w 3110"/>
                <a:gd name="T15" fmla="*/ 979 h 1095"/>
                <a:gd name="T16" fmla="*/ 2782 w 3110"/>
                <a:gd name="T17" fmla="*/ 118 h 1095"/>
                <a:gd name="T18" fmla="*/ 2373 w 3110"/>
                <a:gd name="T19" fmla="*/ 139 h 1095"/>
                <a:gd name="T20" fmla="*/ 2373 w 3110"/>
                <a:gd name="T21" fmla="*/ 1014 h 1095"/>
                <a:gd name="T22" fmla="*/ 2453 w 3110"/>
                <a:gd name="T23" fmla="*/ 1026 h 1095"/>
                <a:gd name="T24" fmla="*/ 2473 w 3110"/>
                <a:gd name="T25" fmla="*/ 155 h 1095"/>
                <a:gd name="T26" fmla="*/ 2246 w 3110"/>
                <a:gd name="T27" fmla="*/ 115 h 1095"/>
                <a:gd name="T28" fmla="*/ 2189 w 3110"/>
                <a:gd name="T29" fmla="*/ 173 h 1095"/>
                <a:gd name="T30" fmla="*/ 2228 w 3110"/>
                <a:gd name="T31" fmla="*/ 1034 h 1095"/>
                <a:gd name="T32" fmla="*/ 2301 w 3110"/>
                <a:gd name="T33" fmla="*/ 997 h 1095"/>
                <a:gd name="T34" fmla="*/ 2280 w 3110"/>
                <a:gd name="T35" fmla="*/ 127 h 1095"/>
                <a:gd name="T36" fmla="*/ 1925 w 3110"/>
                <a:gd name="T37" fmla="*/ 127 h 1095"/>
                <a:gd name="T38" fmla="*/ 1904 w 3110"/>
                <a:gd name="T39" fmla="*/ 997 h 1095"/>
                <a:gd name="T40" fmla="*/ 1976 w 3110"/>
                <a:gd name="T41" fmla="*/ 1034 h 1095"/>
                <a:gd name="T42" fmla="*/ 2016 w 3110"/>
                <a:gd name="T43" fmla="*/ 173 h 1095"/>
                <a:gd name="T44" fmla="*/ 1958 w 3110"/>
                <a:gd name="T45" fmla="*/ 115 h 1095"/>
                <a:gd name="T46" fmla="*/ 1731 w 3110"/>
                <a:gd name="T47" fmla="*/ 155 h 1095"/>
                <a:gd name="T48" fmla="*/ 1751 w 3110"/>
                <a:gd name="T49" fmla="*/ 1026 h 1095"/>
                <a:gd name="T50" fmla="*/ 1831 w 3110"/>
                <a:gd name="T51" fmla="*/ 1014 h 1095"/>
                <a:gd name="T52" fmla="*/ 1831 w 3110"/>
                <a:gd name="T53" fmla="*/ 139 h 1095"/>
                <a:gd name="T54" fmla="*/ 1480 w 3110"/>
                <a:gd name="T55" fmla="*/ 118 h 1095"/>
                <a:gd name="T56" fmla="*/ 1440 w 3110"/>
                <a:gd name="T57" fmla="*/ 979 h 1095"/>
                <a:gd name="T58" fmla="*/ 1497 w 3110"/>
                <a:gd name="T59" fmla="*/ 1037 h 1095"/>
                <a:gd name="T60" fmla="*/ 1555 w 3110"/>
                <a:gd name="T61" fmla="*/ 979 h 1095"/>
                <a:gd name="T62" fmla="*/ 1515 w 3110"/>
                <a:gd name="T63" fmla="*/ 118 h 1095"/>
                <a:gd name="T64" fmla="*/ 1106 w 3110"/>
                <a:gd name="T65" fmla="*/ 139 h 1095"/>
                <a:gd name="T66" fmla="*/ 1106 w 3110"/>
                <a:gd name="T67" fmla="*/ 1014 h 1095"/>
                <a:gd name="T68" fmla="*/ 1185 w 3110"/>
                <a:gd name="T69" fmla="*/ 1026 h 1095"/>
                <a:gd name="T70" fmla="*/ 1206 w 3110"/>
                <a:gd name="T71" fmla="*/ 155 h 1095"/>
                <a:gd name="T72" fmla="*/ 979 w 3110"/>
                <a:gd name="T73" fmla="*/ 115 h 1095"/>
                <a:gd name="T74" fmla="*/ 921 w 3110"/>
                <a:gd name="T75" fmla="*/ 173 h 1095"/>
                <a:gd name="T76" fmla="*/ 961 w 3110"/>
                <a:gd name="T77" fmla="*/ 1034 h 1095"/>
                <a:gd name="T78" fmla="*/ 1033 w 3110"/>
                <a:gd name="T79" fmla="*/ 997 h 1095"/>
                <a:gd name="T80" fmla="*/ 1013 w 3110"/>
                <a:gd name="T81" fmla="*/ 127 h 1095"/>
                <a:gd name="T82" fmla="*/ 773 w 3110"/>
                <a:gd name="T83" fmla="*/ 127 h 1095"/>
                <a:gd name="T84" fmla="*/ 752 w 3110"/>
                <a:gd name="T85" fmla="*/ 997 h 1095"/>
                <a:gd name="T86" fmla="*/ 824 w 3110"/>
                <a:gd name="T87" fmla="*/ 1034 h 1095"/>
                <a:gd name="T88" fmla="*/ 864 w 3110"/>
                <a:gd name="T89" fmla="*/ 173 h 1095"/>
                <a:gd name="T90" fmla="*/ 806 w 3110"/>
                <a:gd name="T91" fmla="*/ 115 h 1095"/>
                <a:gd name="T92" fmla="*/ 464 w 3110"/>
                <a:gd name="T93" fmla="*/ 155 h 1095"/>
                <a:gd name="T94" fmla="*/ 485 w 3110"/>
                <a:gd name="T95" fmla="*/ 1026 h 1095"/>
                <a:gd name="T96" fmla="*/ 564 w 3110"/>
                <a:gd name="T97" fmla="*/ 1014 h 1095"/>
                <a:gd name="T98" fmla="*/ 564 w 3110"/>
                <a:gd name="T99" fmla="*/ 139 h 1095"/>
                <a:gd name="T100" fmla="*/ 328 w 3110"/>
                <a:gd name="T101" fmla="*/ 118 h 1095"/>
                <a:gd name="T102" fmla="*/ 288 w 3110"/>
                <a:gd name="T103" fmla="*/ 979 h 1095"/>
                <a:gd name="T104" fmla="*/ 345 w 3110"/>
                <a:gd name="T105" fmla="*/ 1037 h 1095"/>
                <a:gd name="T106" fmla="*/ 403 w 3110"/>
                <a:gd name="T107" fmla="*/ 979 h 1095"/>
                <a:gd name="T108" fmla="*/ 363 w 3110"/>
                <a:gd name="T109" fmla="*/ 118 h 1095"/>
                <a:gd name="T110" fmla="*/ 127 w 3110"/>
                <a:gd name="T111" fmla="*/ 139 h 1095"/>
                <a:gd name="T112" fmla="*/ 127 w 3110"/>
                <a:gd name="T113" fmla="*/ 1014 h 1095"/>
                <a:gd name="T114" fmla="*/ 207 w 3110"/>
                <a:gd name="T115" fmla="*/ 1026 h 1095"/>
                <a:gd name="T116" fmla="*/ 227 w 3110"/>
                <a:gd name="T117" fmla="*/ 155 h 1095"/>
                <a:gd name="T118" fmla="*/ 0 w 3110"/>
                <a:gd name="T119" fmla="*/ 0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10" h="1095">
                  <a:moveTo>
                    <a:pt x="2937" y="115"/>
                  </a:moveTo>
                  <a:lnTo>
                    <a:pt x="2920" y="118"/>
                  </a:lnTo>
                  <a:lnTo>
                    <a:pt x="2903" y="127"/>
                  </a:lnTo>
                  <a:lnTo>
                    <a:pt x="2891" y="139"/>
                  </a:lnTo>
                  <a:lnTo>
                    <a:pt x="2883" y="155"/>
                  </a:lnTo>
                  <a:lnTo>
                    <a:pt x="2880" y="173"/>
                  </a:lnTo>
                  <a:lnTo>
                    <a:pt x="2880" y="979"/>
                  </a:lnTo>
                  <a:lnTo>
                    <a:pt x="2883" y="997"/>
                  </a:lnTo>
                  <a:lnTo>
                    <a:pt x="2891" y="1014"/>
                  </a:lnTo>
                  <a:lnTo>
                    <a:pt x="2903" y="1026"/>
                  </a:lnTo>
                  <a:lnTo>
                    <a:pt x="2920" y="1034"/>
                  </a:lnTo>
                  <a:lnTo>
                    <a:pt x="2937" y="1037"/>
                  </a:lnTo>
                  <a:lnTo>
                    <a:pt x="2955" y="1034"/>
                  </a:lnTo>
                  <a:lnTo>
                    <a:pt x="2971" y="1026"/>
                  </a:lnTo>
                  <a:lnTo>
                    <a:pt x="2983" y="1014"/>
                  </a:lnTo>
                  <a:lnTo>
                    <a:pt x="2992" y="997"/>
                  </a:lnTo>
                  <a:lnTo>
                    <a:pt x="2995" y="979"/>
                  </a:lnTo>
                  <a:lnTo>
                    <a:pt x="2995" y="173"/>
                  </a:lnTo>
                  <a:lnTo>
                    <a:pt x="2992" y="155"/>
                  </a:lnTo>
                  <a:lnTo>
                    <a:pt x="2983" y="139"/>
                  </a:lnTo>
                  <a:lnTo>
                    <a:pt x="2971" y="127"/>
                  </a:lnTo>
                  <a:lnTo>
                    <a:pt x="2955" y="118"/>
                  </a:lnTo>
                  <a:lnTo>
                    <a:pt x="2937" y="115"/>
                  </a:lnTo>
                  <a:close/>
                  <a:moveTo>
                    <a:pt x="2765" y="115"/>
                  </a:moveTo>
                  <a:lnTo>
                    <a:pt x="2747" y="118"/>
                  </a:lnTo>
                  <a:lnTo>
                    <a:pt x="2731" y="127"/>
                  </a:lnTo>
                  <a:lnTo>
                    <a:pt x="2719" y="139"/>
                  </a:lnTo>
                  <a:lnTo>
                    <a:pt x="2710" y="155"/>
                  </a:lnTo>
                  <a:lnTo>
                    <a:pt x="2707" y="173"/>
                  </a:lnTo>
                  <a:lnTo>
                    <a:pt x="2707" y="979"/>
                  </a:lnTo>
                  <a:lnTo>
                    <a:pt x="2710" y="997"/>
                  </a:lnTo>
                  <a:lnTo>
                    <a:pt x="2719" y="1014"/>
                  </a:lnTo>
                  <a:lnTo>
                    <a:pt x="2731" y="1026"/>
                  </a:lnTo>
                  <a:lnTo>
                    <a:pt x="2747" y="1034"/>
                  </a:lnTo>
                  <a:lnTo>
                    <a:pt x="2765" y="1037"/>
                  </a:lnTo>
                  <a:lnTo>
                    <a:pt x="2782" y="1034"/>
                  </a:lnTo>
                  <a:lnTo>
                    <a:pt x="2799" y="1026"/>
                  </a:lnTo>
                  <a:lnTo>
                    <a:pt x="2811" y="1014"/>
                  </a:lnTo>
                  <a:lnTo>
                    <a:pt x="2819" y="997"/>
                  </a:lnTo>
                  <a:lnTo>
                    <a:pt x="2822" y="979"/>
                  </a:lnTo>
                  <a:lnTo>
                    <a:pt x="2822" y="173"/>
                  </a:lnTo>
                  <a:lnTo>
                    <a:pt x="2819" y="155"/>
                  </a:lnTo>
                  <a:lnTo>
                    <a:pt x="2811" y="139"/>
                  </a:lnTo>
                  <a:lnTo>
                    <a:pt x="2799" y="127"/>
                  </a:lnTo>
                  <a:lnTo>
                    <a:pt x="2782" y="118"/>
                  </a:lnTo>
                  <a:lnTo>
                    <a:pt x="2765" y="115"/>
                  </a:lnTo>
                  <a:close/>
                  <a:moveTo>
                    <a:pt x="2419" y="115"/>
                  </a:moveTo>
                  <a:lnTo>
                    <a:pt x="2401" y="118"/>
                  </a:lnTo>
                  <a:lnTo>
                    <a:pt x="2385" y="127"/>
                  </a:lnTo>
                  <a:lnTo>
                    <a:pt x="2373" y="139"/>
                  </a:lnTo>
                  <a:lnTo>
                    <a:pt x="2365" y="155"/>
                  </a:lnTo>
                  <a:lnTo>
                    <a:pt x="2361" y="173"/>
                  </a:lnTo>
                  <a:lnTo>
                    <a:pt x="2361" y="979"/>
                  </a:lnTo>
                  <a:lnTo>
                    <a:pt x="2365" y="997"/>
                  </a:lnTo>
                  <a:lnTo>
                    <a:pt x="2373" y="1014"/>
                  </a:lnTo>
                  <a:lnTo>
                    <a:pt x="2385" y="1026"/>
                  </a:lnTo>
                  <a:lnTo>
                    <a:pt x="2401" y="1034"/>
                  </a:lnTo>
                  <a:lnTo>
                    <a:pt x="2419" y="1037"/>
                  </a:lnTo>
                  <a:lnTo>
                    <a:pt x="2437" y="1034"/>
                  </a:lnTo>
                  <a:lnTo>
                    <a:pt x="2453" y="1026"/>
                  </a:lnTo>
                  <a:lnTo>
                    <a:pt x="2465" y="1014"/>
                  </a:lnTo>
                  <a:lnTo>
                    <a:pt x="2473" y="997"/>
                  </a:lnTo>
                  <a:lnTo>
                    <a:pt x="2477" y="979"/>
                  </a:lnTo>
                  <a:lnTo>
                    <a:pt x="2477" y="173"/>
                  </a:lnTo>
                  <a:lnTo>
                    <a:pt x="2473" y="155"/>
                  </a:lnTo>
                  <a:lnTo>
                    <a:pt x="2465" y="139"/>
                  </a:lnTo>
                  <a:lnTo>
                    <a:pt x="2453" y="127"/>
                  </a:lnTo>
                  <a:lnTo>
                    <a:pt x="2437" y="118"/>
                  </a:lnTo>
                  <a:lnTo>
                    <a:pt x="2419" y="115"/>
                  </a:lnTo>
                  <a:close/>
                  <a:moveTo>
                    <a:pt x="2246" y="115"/>
                  </a:moveTo>
                  <a:lnTo>
                    <a:pt x="2228" y="118"/>
                  </a:lnTo>
                  <a:lnTo>
                    <a:pt x="2213" y="127"/>
                  </a:lnTo>
                  <a:lnTo>
                    <a:pt x="2200" y="139"/>
                  </a:lnTo>
                  <a:lnTo>
                    <a:pt x="2192" y="155"/>
                  </a:lnTo>
                  <a:lnTo>
                    <a:pt x="2189" y="173"/>
                  </a:lnTo>
                  <a:lnTo>
                    <a:pt x="2189" y="979"/>
                  </a:lnTo>
                  <a:lnTo>
                    <a:pt x="2192" y="997"/>
                  </a:lnTo>
                  <a:lnTo>
                    <a:pt x="2200" y="1014"/>
                  </a:lnTo>
                  <a:lnTo>
                    <a:pt x="2213" y="1026"/>
                  </a:lnTo>
                  <a:lnTo>
                    <a:pt x="2228" y="1034"/>
                  </a:lnTo>
                  <a:lnTo>
                    <a:pt x="2246" y="1037"/>
                  </a:lnTo>
                  <a:lnTo>
                    <a:pt x="2264" y="1034"/>
                  </a:lnTo>
                  <a:lnTo>
                    <a:pt x="2280" y="1026"/>
                  </a:lnTo>
                  <a:lnTo>
                    <a:pt x="2292" y="1014"/>
                  </a:lnTo>
                  <a:lnTo>
                    <a:pt x="2301" y="997"/>
                  </a:lnTo>
                  <a:lnTo>
                    <a:pt x="2304" y="979"/>
                  </a:lnTo>
                  <a:lnTo>
                    <a:pt x="2304" y="173"/>
                  </a:lnTo>
                  <a:lnTo>
                    <a:pt x="2301" y="155"/>
                  </a:lnTo>
                  <a:lnTo>
                    <a:pt x="2292" y="139"/>
                  </a:lnTo>
                  <a:lnTo>
                    <a:pt x="2280" y="127"/>
                  </a:lnTo>
                  <a:lnTo>
                    <a:pt x="2264" y="118"/>
                  </a:lnTo>
                  <a:lnTo>
                    <a:pt x="2246" y="115"/>
                  </a:lnTo>
                  <a:close/>
                  <a:moveTo>
                    <a:pt x="1958" y="115"/>
                  </a:moveTo>
                  <a:lnTo>
                    <a:pt x="1940" y="118"/>
                  </a:lnTo>
                  <a:lnTo>
                    <a:pt x="1925" y="127"/>
                  </a:lnTo>
                  <a:lnTo>
                    <a:pt x="1912" y="139"/>
                  </a:lnTo>
                  <a:lnTo>
                    <a:pt x="1904" y="155"/>
                  </a:lnTo>
                  <a:lnTo>
                    <a:pt x="1901" y="173"/>
                  </a:lnTo>
                  <a:lnTo>
                    <a:pt x="1901" y="979"/>
                  </a:lnTo>
                  <a:lnTo>
                    <a:pt x="1904" y="997"/>
                  </a:lnTo>
                  <a:lnTo>
                    <a:pt x="1912" y="1014"/>
                  </a:lnTo>
                  <a:lnTo>
                    <a:pt x="1925" y="1026"/>
                  </a:lnTo>
                  <a:lnTo>
                    <a:pt x="1940" y="1034"/>
                  </a:lnTo>
                  <a:lnTo>
                    <a:pt x="1958" y="1037"/>
                  </a:lnTo>
                  <a:lnTo>
                    <a:pt x="1976" y="1034"/>
                  </a:lnTo>
                  <a:lnTo>
                    <a:pt x="1992" y="1026"/>
                  </a:lnTo>
                  <a:lnTo>
                    <a:pt x="2004" y="1014"/>
                  </a:lnTo>
                  <a:lnTo>
                    <a:pt x="2013" y="997"/>
                  </a:lnTo>
                  <a:lnTo>
                    <a:pt x="2016" y="979"/>
                  </a:lnTo>
                  <a:lnTo>
                    <a:pt x="2016" y="173"/>
                  </a:lnTo>
                  <a:lnTo>
                    <a:pt x="2013" y="155"/>
                  </a:lnTo>
                  <a:lnTo>
                    <a:pt x="2004" y="139"/>
                  </a:lnTo>
                  <a:lnTo>
                    <a:pt x="1992" y="127"/>
                  </a:lnTo>
                  <a:lnTo>
                    <a:pt x="1976" y="118"/>
                  </a:lnTo>
                  <a:lnTo>
                    <a:pt x="1958" y="115"/>
                  </a:lnTo>
                  <a:close/>
                  <a:moveTo>
                    <a:pt x="1785" y="115"/>
                  </a:moveTo>
                  <a:lnTo>
                    <a:pt x="1768" y="118"/>
                  </a:lnTo>
                  <a:lnTo>
                    <a:pt x="1751" y="127"/>
                  </a:lnTo>
                  <a:lnTo>
                    <a:pt x="1739" y="139"/>
                  </a:lnTo>
                  <a:lnTo>
                    <a:pt x="1731" y="155"/>
                  </a:lnTo>
                  <a:lnTo>
                    <a:pt x="1728" y="173"/>
                  </a:lnTo>
                  <a:lnTo>
                    <a:pt x="1728" y="979"/>
                  </a:lnTo>
                  <a:lnTo>
                    <a:pt x="1731" y="997"/>
                  </a:lnTo>
                  <a:lnTo>
                    <a:pt x="1739" y="1014"/>
                  </a:lnTo>
                  <a:lnTo>
                    <a:pt x="1751" y="1026"/>
                  </a:lnTo>
                  <a:lnTo>
                    <a:pt x="1768" y="1034"/>
                  </a:lnTo>
                  <a:lnTo>
                    <a:pt x="1785" y="1037"/>
                  </a:lnTo>
                  <a:lnTo>
                    <a:pt x="1803" y="1034"/>
                  </a:lnTo>
                  <a:lnTo>
                    <a:pt x="1819" y="1026"/>
                  </a:lnTo>
                  <a:lnTo>
                    <a:pt x="1831" y="1014"/>
                  </a:lnTo>
                  <a:lnTo>
                    <a:pt x="1840" y="997"/>
                  </a:lnTo>
                  <a:lnTo>
                    <a:pt x="1843" y="979"/>
                  </a:lnTo>
                  <a:lnTo>
                    <a:pt x="1843" y="173"/>
                  </a:lnTo>
                  <a:lnTo>
                    <a:pt x="1840" y="155"/>
                  </a:lnTo>
                  <a:lnTo>
                    <a:pt x="1831" y="139"/>
                  </a:lnTo>
                  <a:lnTo>
                    <a:pt x="1819" y="127"/>
                  </a:lnTo>
                  <a:lnTo>
                    <a:pt x="1803" y="118"/>
                  </a:lnTo>
                  <a:lnTo>
                    <a:pt x="1785" y="115"/>
                  </a:lnTo>
                  <a:close/>
                  <a:moveTo>
                    <a:pt x="1497" y="115"/>
                  </a:moveTo>
                  <a:lnTo>
                    <a:pt x="1480" y="118"/>
                  </a:lnTo>
                  <a:lnTo>
                    <a:pt x="1463" y="127"/>
                  </a:lnTo>
                  <a:lnTo>
                    <a:pt x="1451" y="139"/>
                  </a:lnTo>
                  <a:lnTo>
                    <a:pt x="1443" y="155"/>
                  </a:lnTo>
                  <a:lnTo>
                    <a:pt x="1440" y="173"/>
                  </a:lnTo>
                  <a:lnTo>
                    <a:pt x="1440" y="979"/>
                  </a:lnTo>
                  <a:lnTo>
                    <a:pt x="1443" y="997"/>
                  </a:lnTo>
                  <a:lnTo>
                    <a:pt x="1451" y="1014"/>
                  </a:lnTo>
                  <a:lnTo>
                    <a:pt x="1463" y="1026"/>
                  </a:lnTo>
                  <a:lnTo>
                    <a:pt x="1480" y="1034"/>
                  </a:lnTo>
                  <a:lnTo>
                    <a:pt x="1497" y="1037"/>
                  </a:lnTo>
                  <a:lnTo>
                    <a:pt x="1515" y="1034"/>
                  </a:lnTo>
                  <a:lnTo>
                    <a:pt x="1531" y="1026"/>
                  </a:lnTo>
                  <a:lnTo>
                    <a:pt x="1543" y="1014"/>
                  </a:lnTo>
                  <a:lnTo>
                    <a:pt x="1552" y="997"/>
                  </a:lnTo>
                  <a:lnTo>
                    <a:pt x="1555" y="979"/>
                  </a:lnTo>
                  <a:lnTo>
                    <a:pt x="1555" y="173"/>
                  </a:lnTo>
                  <a:lnTo>
                    <a:pt x="1552" y="155"/>
                  </a:lnTo>
                  <a:lnTo>
                    <a:pt x="1543" y="139"/>
                  </a:lnTo>
                  <a:lnTo>
                    <a:pt x="1531" y="127"/>
                  </a:lnTo>
                  <a:lnTo>
                    <a:pt x="1515" y="118"/>
                  </a:lnTo>
                  <a:lnTo>
                    <a:pt x="1497" y="115"/>
                  </a:lnTo>
                  <a:close/>
                  <a:moveTo>
                    <a:pt x="1152" y="115"/>
                  </a:moveTo>
                  <a:lnTo>
                    <a:pt x="1134" y="118"/>
                  </a:lnTo>
                  <a:lnTo>
                    <a:pt x="1118" y="127"/>
                  </a:lnTo>
                  <a:lnTo>
                    <a:pt x="1106" y="139"/>
                  </a:lnTo>
                  <a:lnTo>
                    <a:pt x="1097" y="155"/>
                  </a:lnTo>
                  <a:lnTo>
                    <a:pt x="1094" y="173"/>
                  </a:lnTo>
                  <a:lnTo>
                    <a:pt x="1094" y="979"/>
                  </a:lnTo>
                  <a:lnTo>
                    <a:pt x="1097" y="997"/>
                  </a:lnTo>
                  <a:lnTo>
                    <a:pt x="1106" y="1014"/>
                  </a:lnTo>
                  <a:lnTo>
                    <a:pt x="1118" y="1026"/>
                  </a:lnTo>
                  <a:lnTo>
                    <a:pt x="1134" y="1034"/>
                  </a:lnTo>
                  <a:lnTo>
                    <a:pt x="1152" y="1037"/>
                  </a:lnTo>
                  <a:lnTo>
                    <a:pt x="1170" y="1034"/>
                  </a:lnTo>
                  <a:lnTo>
                    <a:pt x="1185" y="1026"/>
                  </a:lnTo>
                  <a:lnTo>
                    <a:pt x="1198" y="1014"/>
                  </a:lnTo>
                  <a:lnTo>
                    <a:pt x="1206" y="997"/>
                  </a:lnTo>
                  <a:lnTo>
                    <a:pt x="1209" y="979"/>
                  </a:lnTo>
                  <a:lnTo>
                    <a:pt x="1209" y="173"/>
                  </a:lnTo>
                  <a:lnTo>
                    <a:pt x="1206" y="155"/>
                  </a:lnTo>
                  <a:lnTo>
                    <a:pt x="1198" y="139"/>
                  </a:lnTo>
                  <a:lnTo>
                    <a:pt x="1185" y="127"/>
                  </a:lnTo>
                  <a:lnTo>
                    <a:pt x="1170" y="118"/>
                  </a:lnTo>
                  <a:lnTo>
                    <a:pt x="1152" y="115"/>
                  </a:lnTo>
                  <a:close/>
                  <a:moveTo>
                    <a:pt x="979" y="115"/>
                  </a:moveTo>
                  <a:lnTo>
                    <a:pt x="961" y="118"/>
                  </a:lnTo>
                  <a:lnTo>
                    <a:pt x="945" y="127"/>
                  </a:lnTo>
                  <a:lnTo>
                    <a:pt x="933" y="139"/>
                  </a:lnTo>
                  <a:lnTo>
                    <a:pt x="925" y="155"/>
                  </a:lnTo>
                  <a:lnTo>
                    <a:pt x="921" y="173"/>
                  </a:lnTo>
                  <a:lnTo>
                    <a:pt x="921" y="979"/>
                  </a:lnTo>
                  <a:lnTo>
                    <a:pt x="925" y="997"/>
                  </a:lnTo>
                  <a:lnTo>
                    <a:pt x="933" y="1014"/>
                  </a:lnTo>
                  <a:lnTo>
                    <a:pt x="945" y="1026"/>
                  </a:lnTo>
                  <a:lnTo>
                    <a:pt x="961" y="1034"/>
                  </a:lnTo>
                  <a:lnTo>
                    <a:pt x="979" y="1037"/>
                  </a:lnTo>
                  <a:lnTo>
                    <a:pt x="997" y="1034"/>
                  </a:lnTo>
                  <a:lnTo>
                    <a:pt x="1013" y="1026"/>
                  </a:lnTo>
                  <a:lnTo>
                    <a:pt x="1025" y="1014"/>
                  </a:lnTo>
                  <a:lnTo>
                    <a:pt x="1033" y="997"/>
                  </a:lnTo>
                  <a:lnTo>
                    <a:pt x="1037" y="979"/>
                  </a:lnTo>
                  <a:lnTo>
                    <a:pt x="1037" y="173"/>
                  </a:lnTo>
                  <a:lnTo>
                    <a:pt x="1033" y="155"/>
                  </a:lnTo>
                  <a:lnTo>
                    <a:pt x="1025" y="139"/>
                  </a:lnTo>
                  <a:lnTo>
                    <a:pt x="1013" y="127"/>
                  </a:lnTo>
                  <a:lnTo>
                    <a:pt x="997" y="118"/>
                  </a:lnTo>
                  <a:lnTo>
                    <a:pt x="979" y="115"/>
                  </a:lnTo>
                  <a:close/>
                  <a:moveTo>
                    <a:pt x="806" y="115"/>
                  </a:moveTo>
                  <a:lnTo>
                    <a:pt x="788" y="118"/>
                  </a:lnTo>
                  <a:lnTo>
                    <a:pt x="773" y="127"/>
                  </a:lnTo>
                  <a:lnTo>
                    <a:pt x="760" y="139"/>
                  </a:lnTo>
                  <a:lnTo>
                    <a:pt x="752" y="155"/>
                  </a:lnTo>
                  <a:lnTo>
                    <a:pt x="749" y="173"/>
                  </a:lnTo>
                  <a:lnTo>
                    <a:pt x="749" y="979"/>
                  </a:lnTo>
                  <a:lnTo>
                    <a:pt x="752" y="997"/>
                  </a:lnTo>
                  <a:lnTo>
                    <a:pt x="760" y="1014"/>
                  </a:lnTo>
                  <a:lnTo>
                    <a:pt x="773" y="1026"/>
                  </a:lnTo>
                  <a:lnTo>
                    <a:pt x="788" y="1034"/>
                  </a:lnTo>
                  <a:lnTo>
                    <a:pt x="806" y="1037"/>
                  </a:lnTo>
                  <a:lnTo>
                    <a:pt x="824" y="1034"/>
                  </a:lnTo>
                  <a:lnTo>
                    <a:pt x="840" y="1026"/>
                  </a:lnTo>
                  <a:lnTo>
                    <a:pt x="852" y="1014"/>
                  </a:lnTo>
                  <a:lnTo>
                    <a:pt x="861" y="997"/>
                  </a:lnTo>
                  <a:lnTo>
                    <a:pt x="864" y="979"/>
                  </a:lnTo>
                  <a:lnTo>
                    <a:pt x="864" y="173"/>
                  </a:lnTo>
                  <a:lnTo>
                    <a:pt x="861" y="155"/>
                  </a:lnTo>
                  <a:lnTo>
                    <a:pt x="852" y="139"/>
                  </a:lnTo>
                  <a:lnTo>
                    <a:pt x="840" y="127"/>
                  </a:lnTo>
                  <a:lnTo>
                    <a:pt x="824" y="118"/>
                  </a:lnTo>
                  <a:lnTo>
                    <a:pt x="806" y="115"/>
                  </a:lnTo>
                  <a:close/>
                  <a:moveTo>
                    <a:pt x="518" y="115"/>
                  </a:moveTo>
                  <a:lnTo>
                    <a:pt x="500" y="118"/>
                  </a:lnTo>
                  <a:lnTo>
                    <a:pt x="485" y="127"/>
                  </a:lnTo>
                  <a:lnTo>
                    <a:pt x="472" y="139"/>
                  </a:lnTo>
                  <a:lnTo>
                    <a:pt x="464" y="155"/>
                  </a:lnTo>
                  <a:lnTo>
                    <a:pt x="461" y="173"/>
                  </a:lnTo>
                  <a:lnTo>
                    <a:pt x="461" y="979"/>
                  </a:lnTo>
                  <a:lnTo>
                    <a:pt x="464" y="997"/>
                  </a:lnTo>
                  <a:lnTo>
                    <a:pt x="472" y="1014"/>
                  </a:lnTo>
                  <a:lnTo>
                    <a:pt x="485" y="1026"/>
                  </a:lnTo>
                  <a:lnTo>
                    <a:pt x="500" y="1034"/>
                  </a:lnTo>
                  <a:lnTo>
                    <a:pt x="518" y="1037"/>
                  </a:lnTo>
                  <a:lnTo>
                    <a:pt x="536" y="1034"/>
                  </a:lnTo>
                  <a:lnTo>
                    <a:pt x="552" y="1026"/>
                  </a:lnTo>
                  <a:lnTo>
                    <a:pt x="564" y="1014"/>
                  </a:lnTo>
                  <a:lnTo>
                    <a:pt x="573" y="997"/>
                  </a:lnTo>
                  <a:lnTo>
                    <a:pt x="576" y="979"/>
                  </a:lnTo>
                  <a:lnTo>
                    <a:pt x="576" y="173"/>
                  </a:lnTo>
                  <a:lnTo>
                    <a:pt x="573" y="155"/>
                  </a:lnTo>
                  <a:lnTo>
                    <a:pt x="564" y="139"/>
                  </a:lnTo>
                  <a:lnTo>
                    <a:pt x="552" y="127"/>
                  </a:lnTo>
                  <a:lnTo>
                    <a:pt x="536" y="118"/>
                  </a:lnTo>
                  <a:lnTo>
                    <a:pt x="518" y="115"/>
                  </a:lnTo>
                  <a:close/>
                  <a:moveTo>
                    <a:pt x="345" y="115"/>
                  </a:moveTo>
                  <a:lnTo>
                    <a:pt x="328" y="118"/>
                  </a:lnTo>
                  <a:lnTo>
                    <a:pt x="311" y="127"/>
                  </a:lnTo>
                  <a:lnTo>
                    <a:pt x="299" y="139"/>
                  </a:lnTo>
                  <a:lnTo>
                    <a:pt x="291" y="155"/>
                  </a:lnTo>
                  <a:lnTo>
                    <a:pt x="288" y="173"/>
                  </a:lnTo>
                  <a:lnTo>
                    <a:pt x="288" y="979"/>
                  </a:lnTo>
                  <a:lnTo>
                    <a:pt x="291" y="997"/>
                  </a:lnTo>
                  <a:lnTo>
                    <a:pt x="299" y="1014"/>
                  </a:lnTo>
                  <a:lnTo>
                    <a:pt x="311" y="1026"/>
                  </a:lnTo>
                  <a:lnTo>
                    <a:pt x="328" y="1034"/>
                  </a:lnTo>
                  <a:lnTo>
                    <a:pt x="345" y="1037"/>
                  </a:lnTo>
                  <a:lnTo>
                    <a:pt x="363" y="1034"/>
                  </a:lnTo>
                  <a:lnTo>
                    <a:pt x="379" y="1026"/>
                  </a:lnTo>
                  <a:lnTo>
                    <a:pt x="391" y="1014"/>
                  </a:lnTo>
                  <a:lnTo>
                    <a:pt x="400" y="997"/>
                  </a:lnTo>
                  <a:lnTo>
                    <a:pt x="403" y="979"/>
                  </a:lnTo>
                  <a:lnTo>
                    <a:pt x="403" y="173"/>
                  </a:lnTo>
                  <a:lnTo>
                    <a:pt x="400" y="155"/>
                  </a:lnTo>
                  <a:lnTo>
                    <a:pt x="391" y="139"/>
                  </a:lnTo>
                  <a:lnTo>
                    <a:pt x="379" y="127"/>
                  </a:lnTo>
                  <a:lnTo>
                    <a:pt x="363" y="118"/>
                  </a:lnTo>
                  <a:lnTo>
                    <a:pt x="345" y="115"/>
                  </a:lnTo>
                  <a:close/>
                  <a:moveTo>
                    <a:pt x="173" y="115"/>
                  </a:moveTo>
                  <a:lnTo>
                    <a:pt x="155" y="118"/>
                  </a:lnTo>
                  <a:lnTo>
                    <a:pt x="139" y="127"/>
                  </a:lnTo>
                  <a:lnTo>
                    <a:pt x="127" y="139"/>
                  </a:lnTo>
                  <a:lnTo>
                    <a:pt x="118" y="155"/>
                  </a:lnTo>
                  <a:lnTo>
                    <a:pt x="115" y="173"/>
                  </a:lnTo>
                  <a:lnTo>
                    <a:pt x="115" y="979"/>
                  </a:lnTo>
                  <a:lnTo>
                    <a:pt x="118" y="997"/>
                  </a:lnTo>
                  <a:lnTo>
                    <a:pt x="127" y="1014"/>
                  </a:lnTo>
                  <a:lnTo>
                    <a:pt x="139" y="1026"/>
                  </a:lnTo>
                  <a:lnTo>
                    <a:pt x="155" y="1034"/>
                  </a:lnTo>
                  <a:lnTo>
                    <a:pt x="173" y="1037"/>
                  </a:lnTo>
                  <a:lnTo>
                    <a:pt x="190" y="1034"/>
                  </a:lnTo>
                  <a:lnTo>
                    <a:pt x="207" y="1026"/>
                  </a:lnTo>
                  <a:lnTo>
                    <a:pt x="219" y="1014"/>
                  </a:lnTo>
                  <a:lnTo>
                    <a:pt x="227" y="997"/>
                  </a:lnTo>
                  <a:lnTo>
                    <a:pt x="230" y="979"/>
                  </a:lnTo>
                  <a:lnTo>
                    <a:pt x="230" y="173"/>
                  </a:lnTo>
                  <a:lnTo>
                    <a:pt x="227" y="155"/>
                  </a:lnTo>
                  <a:lnTo>
                    <a:pt x="219" y="139"/>
                  </a:lnTo>
                  <a:lnTo>
                    <a:pt x="207" y="127"/>
                  </a:lnTo>
                  <a:lnTo>
                    <a:pt x="190" y="118"/>
                  </a:lnTo>
                  <a:lnTo>
                    <a:pt x="173" y="115"/>
                  </a:lnTo>
                  <a:close/>
                  <a:moveTo>
                    <a:pt x="0" y="0"/>
                  </a:moveTo>
                  <a:lnTo>
                    <a:pt x="3110" y="0"/>
                  </a:lnTo>
                  <a:lnTo>
                    <a:pt x="3110" y="1095"/>
                  </a:lnTo>
                  <a:lnTo>
                    <a:pt x="0" y="109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4" name="Freeform 616"/>
            <p:cNvSpPr>
              <a:spLocks noEditPoints="1"/>
            </p:cNvSpPr>
            <p:nvPr/>
          </p:nvSpPr>
          <p:spPr bwMode="auto">
            <a:xfrm>
              <a:off x="3939" y="3930"/>
              <a:ext cx="346" cy="134"/>
            </a:xfrm>
            <a:custGeom>
              <a:avLst/>
              <a:gdLst>
                <a:gd name="T0" fmla="*/ 2747 w 3110"/>
                <a:gd name="T1" fmla="*/ 1034 h 1210"/>
                <a:gd name="T2" fmla="*/ 2782 w 3110"/>
                <a:gd name="T3" fmla="*/ 867 h 1210"/>
                <a:gd name="T4" fmla="*/ 2558 w 3110"/>
                <a:gd name="T5" fmla="*/ 1025 h 1210"/>
                <a:gd name="T6" fmla="*/ 2625 w 3110"/>
                <a:gd name="T7" fmla="*/ 876 h 1210"/>
                <a:gd name="T8" fmla="*/ 2373 w 3110"/>
                <a:gd name="T9" fmla="*/ 1013 h 1210"/>
                <a:gd name="T10" fmla="*/ 2465 w 3110"/>
                <a:gd name="T11" fmla="*/ 888 h 1210"/>
                <a:gd name="T12" fmla="*/ 2192 w 3110"/>
                <a:gd name="T13" fmla="*/ 997 h 1210"/>
                <a:gd name="T14" fmla="*/ 2301 w 3110"/>
                <a:gd name="T15" fmla="*/ 904 h 1210"/>
                <a:gd name="T16" fmla="*/ 2016 w 3110"/>
                <a:gd name="T17" fmla="*/ 979 h 1210"/>
                <a:gd name="T18" fmla="*/ 2131 w 3110"/>
                <a:gd name="T19" fmla="*/ 922 h 1210"/>
                <a:gd name="T20" fmla="*/ 1843 w 3110"/>
                <a:gd name="T21" fmla="*/ 922 h 1210"/>
                <a:gd name="T22" fmla="*/ 1958 w 3110"/>
                <a:gd name="T23" fmla="*/ 979 h 1210"/>
                <a:gd name="T24" fmla="*/ 1673 w 3110"/>
                <a:gd name="T25" fmla="*/ 904 h 1210"/>
                <a:gd name="T26" fmla="*/ 1782 w 3110"/>
                <a:gd name="T27" fmla="*/ 997 h 1210"/>
                <a:gd name="T28" fmla="*/ 1509 w 3110"/>
                <a:gd name="T29" fmla="*/ 888 h 1210"/>
                <a:gd name="T30" fmla="*/ 1601 w 3110"/>
                <a:gd name="T31" fmla="*/ 1013 h 1210"/>
                <a:gd name="T32" fmla="*/ 1349 w 3110"/>
                <a:gd name="T33" fmla="*/ 876 h 1210"/>
                <a:gd name="T34" fmla="*/ 1416 w 3110"/>
                <a:gd name="T35" fmla="*/ 1025 h 1210"/>
                <a:gd name="T36" fmla="*/ 1192 w 3110"/>
                <a:gd name="T37" fmla="*/ 867 h 1210"/>
                <a:gd name="T38" fmla="*/ 1227 w 3110"/>
                <a:gd name="T39" fmla="*/ 1034 h 1210"/>
                <a:gd name="T40" fmla="*/ 1037 w 3110"/>
                <a:gd name="T41" fmla="*/ 864 h 1210"/>
                <a:gd name="T42" fmla="*/ 1037 w 3110"/>
                <a:gd name="T43" fmla="*/ 1037 h 1210"/>
                <a:gd name="T44" fmla="*/ 1037 w 3110"/>
                <a:gd name="T45" fmla="*/ 864 h 1210"/>
                <a:gd name="T46" fmla="*/ 846 w 3110"/>
                <a:gd name="T47" fmla="*/ 1034 h 1210"/>
                <a:gd name="T48" fmla="*/ 882 w 3110"/>
                <a:gd name="T49" fmla="*/ 867 h 1210"/>
                <a:gd name="T50" fmla="*/ 657 w 3110"/>
                <a:gd name="T51" fmla="*/ 1025 h 1210"/>
                <a:gd name="T52" fmla="*/ 725 w 3110"/>
                <a:gd name="T53" fmla="*/ 876 h 1210"/>
                <a:gd name="T54" fmla="*/ 472 w 3110"/>
                <a:gd name="T55" fmla="*/ 1013 h 1210"/>
                <a:gd name="T56" fmla="*/ 564 w 3110"/>
                <a:gd name="T57" fmla="*/ 888 h 1210"/>
                <a:gd name="T58" fmla="*/ 291 w 3110"/>
                <a:gd name="T59" fmla="*/ 997 h 1210"/>
                <a:gd name="T60" fmla="*/ 400 w 3110"/>
                <a:gd name="T61" fmla="*/ 904 h 1210"/>
                <a:gd name="T62" fmla="*/ 2880 w 3110"/>
                <a:gd name="T63" fmla="*/ 1094 h 1210"/>
                <a:gd name="T64" fmla="*/ 2995 w 3110"/>
                <a:gd name="T65" fmla="*/ 115 h 1210"/>
                <a:gd name="T66" fmla="*/ 2707 w 3110"/>
                <a:gd name="T67" fmla="*/ 115 h 1210"/>
                <a:gd name="T68" fmla="*/ 2822 w 3110"/>
                <a:gd name="T69" fmla="*/ 634 h 1210"/>
                <a:gd name="T70" fmla="*/ 2365 w 3110"/>
                <a:gd name="T71" fmla="*/ 97 h 1210"/>
                <a:gd name="T72" fmla="*/ 2473 w 3110"/>
                <a:gd name="T73" fmla="*/ 651 h 1210"/>
                <a:gd name="T74" fmla="*/ 2200 w 3110"/>
                <a:gd name="T75" fmla="*/ 82 h 1210"/>
                <a:gd name="T76" fmla="*/ 2292 w 3110"/>
                <a:gd name="T77" fmla="*/ 668 h 1210"/>
                <a:gd name="T78" fmla="*/ 1925 w 3110"/>
                <a:gd name="T79" fmla="*/ 69 h 1210"/>
                <a:gd name="T80" fmla="*/ 1992 w 3110"/>
                <a:gd name="T81" fmla="*/ 680 h 1210"/>
                <a:gd name="T82" fmla="*/ 1768 w 3110"/>
                <a:gd name="T83" fmla="*/ 61 h 1210"/>
                <a:gd name="T84" fmla="*/ 1803 w 3110"/>
                <a:gd name="T85" fmla="*/ 688 h 1210"/>
                <a:gd name="T86" fmla="*/ 1497 w 3110"/>
                <a:gd name="T87" fmla="*/ 57 h 1210"/>
                <a:gd name="T88" fmla="*/ 1497 w 3110"/>
                <a:gd name="T89" fmla="*/ 691 h 1210"/>
                <a:gd name="T90" fmla="*/ 1497 w 3110"/>
                <a:gd name="T91" fmla="*/ 57 h 1210"/>
                <a:gd name="T92" fmla="*/ 1134 w 3110"/>
                <a:gd name="T93" fmla="*/ 688 h 1210"/>
                <a:gd name="T94" fmla="*/ 1170 w 3110"/>
                <a:gd name="T95" fmla="*/ 61 h 1210"/>
                <a:gd name="T96" fmla="*/ 945 w 3110"/>
                <a:gd name="T97" fmla="*/ 680 h 1210"/>
                <a:gd name="T98" fmla="*/ 1013 w 3110"/>
                <a:gd name="T99" fmla="*/ 69 h 1210"/>
                <a:gd name="T100" fmla="*/ 760 w 3110"/>
                <a:gd name="T101" fmla="*/ 668 h 1210"/>
                <a:gd name="T102" fmla="*/ 852 w 3110"/>
                <a:gd name="T103" fmla="*/ 82 h 1210"/>
                <a:gd name="T104" fmla="*/ 464 w 3110"/>
                <a:gd name="T105" fmla="*/ 651 h 1210"/>
                <a:gd name="T106" fmla="*/ 573 w 3110"/>
                <a:gd name="T107" fmla="*/ 97 h 1210"/>
                <a:gd name="T108" fmla="*/ 288 w 3110"/>
                <a:gd name="T109" fmla="*/ 634 h 1210"/>
                <a:gd name="T110" fmla="*/ 403 w 3110"/>
                <a:gd name="T111" fmla="*/ 115 h 1210"/>
                <a:gd name="T112" fmla="*/ 115 w 3110"/>
                <a:gd name="T113" fmla="*/ 115 h 1210"/>
                <a:gd name="T114" fmla="*/ 230 w 3110"/>
                <a:gd name="T115" fmla="*/ 1094 h 1210"/>
                <a:gd name="T116" fmla="*/ 0 w 3110"/>
                <a:gd name="T117" fmla="*/ 0 h 1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10" h="1210">
                  <a:moveTo>
                    <a:pt x="2765" y="864"/>
                  </a:moveTo>
                  <a:lnTo>
                    <a:pt x="2747" y="867"/>
                  </a:lnTo>
                  <a:lnTo>
                    <a:pt x="2731" y="876"/>
                  </a:lnTo>
                  <a:lnTo>
                    <a:pt x="2719" y="888"/>
                  </a:lnTo>
                  <a:lnTo>
                    <a:pt x="2710" y="904"/>
                  </a:lnTo>
                  <a:lnTo>
                    <a:pt x="2707" y="922"/>
                  </a:lnTo>
                  <a:lnTo>
                    <a:pt x="2707" y="979"/>
                  </a:lnTo>
                  <a:lnTo>
                    <a:pt x="2710" y="997"/>
                  </a:lnTo>
                  <a:lnTo>
                    <a:pt x="2719" y="1013"/>
                  </a:lnTo>
                  <a:lnTo>
                    <a:pt x="2731" y="1025"/>
                  </a:lnTo>
                  <a:lnTo>
                    <a:pt x="2747" y="1034"/>
                  </a:lnTo>
                  <a:lnTo>
                    <a:pt x="2765" y="1037"/>
                  </a:lnTo>
                  <a:lnTo>
                    <a:pt x="2782" y="1034"/>
                  </a:lnTo>
                  <a:lnTo>
                    <a:pt x="2799" y="1025"/>
                  </a:lnTo>
                  <a:lnTo>
                    <a:pt x="2811" y="1013"/>
                  </a:lnTo>
                  <a:lnTo>
                    <a:pt x="2819" y="997"/>
                  </a:lnTo>
                  <a:lnTo>
                    <a:pt x="2822" y="979"/>
                  </a:lnTo>
                  <a:lnTo>
                    <a:pt x="2822" y="922"/>
                  </a:lnTo>
                  <a:lnTo>
                    <a:pt x="2819" y="904"/>
                  </a:lnTo>
                  <a:lnTo>
                    <a:pt x="2811" y="888"/>
                  </a:lnTo>
                  <a:lnTo>
                    <a:pt x="2799" y="876"/>
                  </a:lnTo>
                  <a:lnTo>
                    <a:pt x="2782" y="867"/>
                  </a:lnTo>
                  <a:lnTo>
                    <a:pt x="2765" y="864"/>
                  </a:lnTo>
                  <a:close/>
                  <a:moveTo>
                    <a:pt x="2592" y="864"/>
                  </a:moveTo>
                  <a:lnTo>
                    <a:pt x="2574" y="867"/>
                  </a:lnTo>
                  <a:lnTo>
                    <a:pt x="2558" y="876"/>
                  </a:lnTo>
                  <a:lnTo>
                    <a:pt x="2546" y="888"/>
                  </a:lnTo>
                  <a:lnTo>
                    <a:pt x="2537" y="904"/>
                  </a:lnTo>
                  <a:lnTo>
                    <a:pt x="2534" y="922"/>
                  </a:lnTo>
                  <a:lnTo>
                    <a:pt x="2534" y="979"/>
                  </a:lnTo>
                  <a:lnTo>
                    <a:pt x="2537" y="997"/>
                  </a:lnTo>
                  <a:lnTo>
                    <a:pt x="2546" y="1013"/>
                  </a:lnTo>
                  <a:lnTo>
                    <a:pt x="2558" y="1025"/>
                  </a:lnTo>
                  <a:lnTo>
                    <a:pt x="2574" y="1034"/>
                  </a:lnTo>
                  <a:lnTo>
                    <a:pt x="2592" y="1037"/>
                  </a:lnTo>
                  <a:lnTo>
                    <a:pt x="2610" y="1034"/>
                  </a:lnTo>
                  <a:lnTo>
                    <a:pt x="2625" y="1025"/>
                  </a:lnTo>
                  <a:lnTo>
                    <a:pt x="2638" y="1013"/>
                  </a:lnTo>
                  <a:lnTo>
                    <a:pt x="2646" y="997"/>
                  </a:lnTo>
                  <a:lnTo>
                    <a:pt x="2649" y="979"/>
                  </a:lnTo>
                  <a:lnTo>
                    <a:pt x="2649" y="922"/>
                  </a:lnTo>
                  <a:lnTo>
                    <a:pt x="2646" y="904"/>
                  </a:lnTo>
                  <a:lnTo>
                    <a:pt x="2638" y="888"/>
                  </a:lnTo>
                  <a:lnTo>
                    <a:pt x="2625" y="876"/>
                  </a:lnTo>
                  <a:lnTo>
                    <a:pt x="2610" y="867"/>
                  </a:lnTo>
                  <a:lnTo>
                    <a:pt x="2592" y="864"/>
                  </a:lnTo>
                  <a:close/>
                  <a:moveTo>
                    <a:pt x="2419" y="864"/>
                  </a:moveTo>
                  <a:lnTo>
                    <a:pt x="2401" y="867"/>
                  </a:lnTo>
                  <a:lnTo>
                    <a:pt x="2385" y="876"/>
                  </a:lnTo>
                  <a:lnTo>
                    <a:pt x="2373" y="888"/>
                  </a:lnTo>
                  <a:lnTo>
                    <a:pt x="2365" y="904"/>
                  </a:lnTo>
                  <a:lnTo>
                    <a:pt x="2361" y="922"/>
                  </a:lnTo>
                  <a:lnTo>
                    <a:pt x="2361" y="979"/>
                  </a:lnTo>
                  <a:lnTo>
                    <a:pt x="2365" y="997"/>
                  </a:lnTo>
                  <a:lnTo>
                    <a:pt x="2373" y="1013"/>
                  </a:lnTo>
                  <a:lnTo>
                    <a:pt x="2385" y="1025"/>
                  </a:lnTo>
                  <a:lnTo>
                    <a:pt x="2401" y="1034"/>
                  </a:lnTo>
                  <a:lnTo>
                    <a:pt x="2419" y="1037"/>
                  </a:lnTo>
                  <a:lnTo>
                    <a:pt x="2437" y="1034"/>
                  </a:lnTo>
                  <a:lnTo>
                    <a:pt x="2453" y="1025"/>
                  </a:lnTo>
                  <a:lnTo>
                    <a:pt x="2465" y="1013"/>
                  </a:lnTo>
                  <a:lnTo>
                    <a:pt x="2473" y="997"/>
                  </a:lnTo>
                  <a:lnTo>
                    <a:pt x="2477" y="979"/>
                  </a:lnTo>
                  <a:lnTo>
                    <a:pt x="2477" y="922"/>
                  </a:lnTo>
                  <a:lnTo>
                    <a:pt x="2473" y="904"/>
                  </a:lnTo>
                  <a:lnTo>
                    <a:pt x="2465" y="888"/>
                  </a:lnTo>
                  <a:lnTo>
                    <a:pt x="2453" y="876"/>
                  </a:lnTo>
                  <a:lnTo>
                    <a:pt x="2437" y="867"/>
                  </a:lnTo>
                  <a:lnTo>
                    <a:pt x="2419" y="864"/>
                  </a:lnTo>
                  <a:close/>
                  <a:moveTo>
                    <a:pt x="2246" y="864"/>
                  </a:moveTo>
                  <a:lnTo>
                    <a:pt x="2228" y="867"/>
                  </a:lnTo>
                  <a:lnTo>
                    <a:pt x="2213" y="876"/>
                  </a:lnTo>
                  <a:lnTo>
                    <a:pt x="2200" y="888"/>
                  </a:lnTo>
                  <a:lnTo>
                    <a:pt x="2192" y="904"/>
                  </a:lnTo>
                  <a:lnTo>
                    <a:pt x="2189" y="922"/>
                  </a:lnTo>
                  <a:lnTo>
                    <a:pt x="2189" y="979"/>
                  </a:lnTo>
                  <a:lnTo>
                    <a:pt x="2192" y="997"/>
                  </a:lnTo>
                  <a:lnTo>
                    <a:pt x="2200" y="1013"/>
                  </a:lnTo>
                  <a:lnTo>
                    <a:pt x="2213" y="1025"/>
                  </a:lnTo>
                  <a:lnTo>
                    <a:pt x="2228" y="1034"/>
                  </a:lnTo>
                  <a:lnTo>
                    <a:pt x="2246" y="1037"/>
                  </a:lnTo>
                  <a:lnTo>
                    <a:pt x="2264" y="1034"/>
                  </a:lnTo>
                  <a:lnTo>
                    <a:pt x="2280" y="1025"/>
                  </a:lnTo>
                  <a:lnTo>
                    <a:pt x="2292" y="1013"/>
                  </a:lnTo>
                  <a:lnTo>
                    <a:pt x="2301" y="997"/>
                  </a:lnTo>
                  <a:lnTo>
                    <a:pt x="2304" y="979"/>
                  </a:lnTo>
                  <a:lnTo>
                    <a:pt x="2304" y="922"/>
                  </a:lnTo>
                  <a:lnTo>
                    <a:pt x="2301" y="904"/>
                  </a:lnTo>
                  <a:lnTo>
                    <a:pt x="2292" y="888"/>
                  </a:lnTo>
                  <a:lnTo>
                    <a:pt x="2280" y="876"/>
                  </a:lnTo>
                  <a:lnTo>
                    <a:pt x="2264" y="867"/>
                  </a:lnTo>
                  <a:lnTo>
                    <a:pt x="2246" y="864"/>
                  </a:lnTo>
                  <a:close/>
                  <a:moveTo>
                    <a:pt x="2073" y="864"/>
                  </a:moveTo>
                  <a:lnTo>
                    <a:pt x="2056" y="867"/>
                  </a:lnTo>
                  <a:lnTo>
                    <a:pt x="2039" y="876"/>
                  </a:lnTo>
                  <a:lnTo>
                    <a:pt x="2027" y="888"/>
                  </a:lnTo>
                  <a:lnTo>
                    <a:pt x="2019" y="904"/>
                  </a:lnTo>
                  <a:lnTo>
                    <a:pt x="2016" y="922"/>
                  </a:lnTo>
                  <a:lnTo>
                    <a:pt x="2016" y="979"/>
                  </a:lnTo>
                  <a:lnTo>
                    <a:pt x="2019" y="997"/>
                  </a:lnTo>
                  <a:lnTo>
                    <a:pt x="2027" y="1013"/>
                  </a:lnTo>
                  <a:lnTo>
                    <a:pt x="2039" y="1025"/>
                  </a:lnTo>
                  <a:lnTo>
                    <a:pt x="2056" y="1034"/>
                  </a:lnTo>
                  <a:lnTo>
                    <a:pt x="2073" y="1037"/>
                  </a:lnTo>
                  <a:lnTo>
                    <a:pt x="2091" y="1034"/>
                  </a:lnTo>
                  <a:lnTo>
                    <a:pt x="2107" y="1025"/>
                  </a:lnTo>
                  <a:lnTo>
                    <a:pt x="2119" y="1013"/>
                  </a:lnTo>
                  <a:lnTo>
                    <a:pt x="2128" y="997"/>
                  </a:lnTo>
                  <a:lnTo>
                    <a:pt x="2131" y="979"/>
                  </a:lnTo>
                  <a:lnTo>
                    <a:pt x="2131" y="922"/>
                  </a:lnTo>
                  <a:lnTo>
                    <a:pt x="2128" y="904"/>
                  </a:lnTo>
                  <a:lnTo>
                    <a:pt x="2119" y="888"/>
                  </a:lnTo>
                  <a:lnTo>
                    <a:pt x="2107" y="876"/>
                  </a:lnTo>
                  <a:lnTo>
                    <a:pt x="2091" y="867"/>
                  </a:lnTo>
                  <a:lnTo>
                    <a:pt x="2073" y="864"/>
                  </a:lnTo>
                  <a:close/>
                  <a:moveTo>
                    <a:pt x="1901" y="864"/>
                  </a:moveTo>
                  <a:lnTo>
                    <a:pt x="1883" y="867"/>
                  </a:lnTo>
                  <a:lnTo>
                    <a:pt x="1867" y="876"/>
                  </a:lnTo>
                  <a:lnTo>
                    <a:pt x="1855" y="888"/>
                  </a:lnTo>
                  <a:lnTo>
                    <a:pt x="1846" y="904"/>
                  </a:lnTo>
                  <a:lnTo>
                    <a:pt x="1843" y="922"/>
                  </a:lnTo>
                  <a:lnTo>
                    <a:pt x="1843" y="979"/>
                  </a:lnTo>
                  <a:lnTo>
                    <a:pt x="1846" y="997"/>
                  </a:lnTo>
                  <a:lnTo>
                    <a:pt x="1855" y="1013"/>
                  </a:lnTo>
                  <a:lnTo>
                    <a:pt x="1867" y="1025"/>
                  </a:lnTo>
                  <a:lnTo>
                    <a:pt x="1883" y="1034"/>
                  </a:lnTo>
                  <a:lnTo>
                    <a:pt x="1901" y="1037"/>
                  </a:lnTo>
                  <a:lnTo>
                    <a:pt x="1918" y="1034"/>
                  </a:lnTo>
                  <a:lnTo>
                    <a:pt x="1935" y="1025"/>
                  </a:lnTo>
                  <a:lnTo>
                    <a:pt x="1947" y="1013"/>
                  </a:lnTo>
                  <a:lnTo>
                    <a:pt x="1955" y="997"/>
                  </a:lnTo>
                  <a:lnTo>
                    <a:pt x="1958" y="979"/>
                  </a:lnTo>
                  <a:lnTo>
                    <a:pt x="1958" y="922"/>
                  </a:lnTo>
                  <a:lnTo>
                    <a:pt x="1955" y="904"/>
                  </a:lnTo>
                  <a:lnTo>
                    <a:pt x="1947" y="888"/>
                  </a:lnTo>
                  <a:lnTo>
                    <a:pt x="1935" y="876"/>
                  </a:lnTo>
                  <a:lnTo>
                    <a:pt x="1918" y="867"/>
                  </a:lnTo>
                  <a:lnTo>
                    <a:pt x="1901" y="864"/>
                  </a:lnTo>
                  <a:close/>
                  <a:moveTo>
                    <a:pt x="1728" y="864"/>
                  </a:moveTo>
                  <a:lnTo>
                    <a:pt x="1710" y="867"/>
                  </a:lnTo>
                  <a:lnTo>
                    <a:pt x="1694" y="876"/>
                  </a:lnTo>
                  <a:lnTo>
                    <a:pt x="1682" y="888"/>
                  </a:lnTo>
                  <a:lnTo>
                    <a:pt x="1673" y="904"/>
                  </a:lnTo>
                  <a:lnTo>
                    <a:pt x="1670" y="922"/>
                  </a:lnTo>
                  <a:lnTo>
                    <a:pt x="1670" y="979"/>
                  </a:lnTo>
                  <a:lnTo>
                    <a:pt x="1673" y="997"/>
                  </a:lnTo>
                  <a:lnTo>
                    <a:pt x="1682" y="1013"/>
                  </a:lnTo>
                  <a:lnTo>
                    <a:pt x="1694" y="1025"/>
                  </a:lnTo>
                  <a:lnTo>
                    <a:pt x="1710" y="1034"/>
                  </a:lnTo>
                  <a:lnTo>
                    <a:pt x="1728" y="1037"/>
                  </a:lnTo>
                  <a:lnTo>
                    <a:pt x="1746" y="1034"/>
                  </a:lnTo>
                  <a:lnTo>
                    <a:pt x="1761" y="1025"/>
                  </a:lnTo>
                  <a:lnTo>
                    <a:pt x="1774" y="1013"/>
                  </a:lnTo>
                  <a:lnTo>
                    <a:pt x="1782" y="997"/>
                  </a:lnTo>
                  <a:lnTo>
                    <a:pt x="1785" y="979"/>
                  </a:lnTo>
                  <a:lnTo>
                    <a:pt x="1785" y="922"/>
                  </a:lnTo>
                  <a:lnTo>
                    <a:pt x="1782" y="904"/>
                  </a:lnTo>
                  <a:lnTo>
                    <a:pt x="1774" y="888"/>
                  </a:lnTo>
                  <a:lnTo>
                    <a:pt x="1761" y="876"/>
                  </a:lnTo>
                  <a:lnTo>
                    <a:pt x="1746" y="867"/>
                  </a:lnTo>
                  <a:lnTo>
                    <a:pt x="1728" y="864"/>
                  </a:lnTo>
                  <a:close/>
                  <a:moveTo>
                    <a:pt x="1555" y="864"/>
                  </a:moveTo>
                  <a:lnTo>
                    <a:pt x="1537" y="867"/>
                  </a:lnTo>
                  <a:lnTo>
                    <a:pt x="1521" y="876"/>
                  </a:lnTo>
                  <a:lnTo>
                    <a:pt x="1509" y="888"/>
                  </a:lnTo>
                  <a:lnTo>
                    <a:pt x="1501" y="904"/>
                  </a:lnTo>
                  <a:lnTo>
                    <a:pt x="1497" y="922"/>
                  </a:lnTo>
                  <a:lnTo>
                    <a:pt x="1497" y="979"/>
                  </a:lnTo>
                  <a:lnTo>
                    <a:pt x="1501" y="997"/>
                  </a:lnTo>
                  <a:lnTo>
                    <a:pt x="1509" y="1013"/>
                  </a:lnTo>
                  <a:lnTo>
                    <a:pt x="1521" y="1025"/>
                  </a:lnTo>
                  <a:lnTo>
                    <a:pt x="1537" y="1034"/>
                  </a:lnTo>
                  <a:lnTo>
                    <a:pt x="1555" y="1037"/>
                  </a:lnTo>
                  <a:lnTo>
                    <a:pt x="1573" y="1034"/>
                  </a:lnTo>
                  <a:lnTo>
                    <a:pt x="1589" y="1025"/>
                  </a:lnTo>
                  <a:lnTo>
                    <a:pt x="1601" y="1013"/>
                  </a:lnTo>
                  <a:lnTo>
                    <a:pt x="1609" y="997"/>
                  </a:lnTo>
                  <a:lnTo>
                    <a:pt x="1613" y="979"/>
                  </a:lnTo>
                  <a:lnTo>
                    <a:pt x="1613" y="922"/>
                  </a:lnTo>
                  <a:lnTo>
                    <a:pt x="1609" y="904"/>
                  </a:lnTo>
                  <a:lnTo>
                    <a:pt x="1601" y="888"/>
                  </a:lnTo>
                  <a:lnTo>
                    <a:pt x="1589" y="876"/>
                  </a:lnTo>
                  <a:lnTo>
                    <a:pt x="1573" y="867"/>
                  </a:lnTo>
                  <a:lnTo>
                    <a:pt x="1555" y="864"/>
                  </a:lnTo>
                  <a:close/>
                  <a:moveTo>
                    <a:pt x="1382" y="864"/>
                  </a:moveTo>
                  <a:lnTo>
                    <a:pt x="1364" y="867"/>
                  </a:lnTo>
                  <a:lnTo>
                    <a:pt x="1349" y="876"/>
                  </a:lnTo>
                  <a:lnTo>
                    <a:pt x="1336" y="888"/>
                  </a:lnTo>
                  <a:lnTo>
                    <a:pt x="1328" y="904"/>
                  </a:lnTo>
                  <a:lnTo>
                    <a:pt x="1325" y="922"/>
                  </a:lnTo>
                  <a:lnTo>
                    <a:pt x="1325" y="979"/>
                  </a:lnTo>
                  <a:lnTo>
                    <a:pt x="1328" y="997"/>
                  </a:lnTo>
                  <a:lnTo>
                    <a:pt x="1336" y="1013"/>
                  </a:lnTo>
                  <a:lnTo>
                    <a:pt x="1349" y="1025"/>
                  </a:lnTo>
                  <a:lnTo>
                    <a:pt x="1364" y="1034"/>
                  </a:lnTo>
                  <a:lnTo>
                    <a:pt x="1382" y="1037"/>
                  </a:lnTo>
                  <a:lnTo>
                    <a:pt x="1400" y="1034"/>
                  </a:lnTo>
                  <a:lnTo>
                    <a:pt x="1416" y="1025"/>
                  </a:lnTo>
                  <a:lnTo>
                    <a:pt x="1428" y="1013"/>
                  </a:lnTo>
                  <a:lnTo>
                    <a:pt x="1437" y="997"/>
                  </a:lnTo>
                  <a:lnTo>
                    <a:pt x="1440" y="979"/>
                  </a:lnTo>
                  <a:lnTo>
                    <a:pt x="1440" y="922"/>
                  </a:lnTo>
                  <a:lnTo>
                    <a:pt x="1437" y="904"/>
                  </a:lnTo>
                  <a:lnTo>
                    <a:pt x="1428" y="888"/>
                  </a:lnTo>
                  <a:lnTo>
                    <a:pt x="1416" y="876"/>
                  </a:lnTo>
                  <a:lnTo>
                    <a:pt x="1400" y="867"/>
                  </a:lnTo>
                  <a:lnTo>
                    <a:pt x="1382" y="864"/>
                  </a:lnTo>
                  <a:close/>
                  <a:moveTo>
                    <a:pt x="1209" y="864"/>
                  </a:moveTo>
                  <a:lnTo>
                    <a:pt x="1192" y="867"/>
                  </a:lnTo>
                  <a:lnTo>
                    <a:pt x="1175" y="876"/>
                  </a:lnTo>
                  <a:lnTo>
                    <a:pt x="1163" y="888"/>
                  </a:lnTo>
                  <a:lnTo>
                    <a:pt x="1155" y="904"/>
                  </a:lnTo>
                  <a:lnTo>
                    <a:pt x="1152" y="922"/>
                  </a:lnTo>
                  <a:lnTo>
                    <a:pt x="1152" y="979"/>
                  </a:lnTo>
                  <a:lnTo>
                    <a:pt x="1155" y="997"/>
                  </a:lnTo>
                  <a:lnTo>
                    <a:pt x="1163" y="1013"/>
                  </a:lnTo>
                  <a:lnTo>
                    <a:pt x="1175" y="1025"/>
                  </a:lnTo>
                  <a:lnTo>
                    <a:pt x="1192" y="1034"/>
                  </a:lnTo>
                  <a:lnTo>
                    <a:pt x="1209" y="1037"/>
                  </a:lnTo>
                  <a:lnTo>
                    <a:pt x="1227" y="1034"/>
                  </a:lnTo>
                  <a:lnTo>
                    <a:pt x="1243" y="1025"/>
                  </a:lnTo>
                  <a:lnTo>
                    <a:pt x="1255" y="1013"/>
                  </a:lnTo>
                  <a:lnTo>
                    <a:pt x="1264" y="997"/>
                  </a:lnTo>
                  <a:lnTo>
                    <a:pt x="1267" y="979"/>
                  </a:lnTo>
                  <a:lnTo>
                    <a:pt x="1267" y="922"/>
                  </a:lnTo>
                  <a:lnTo>
                    <a:pt x="1264" y="904"/>
                  </a:lnTo>
                  <a:lnTo>
                    <a:pt x="1255" y="888"/>
                  </a:lnTo>
                  <a:lnTo>
                    <a:pt x="1243" y="876"/>
                  </a:lnTo>
                  <a:lnTo>
                    <a:pt x="1227" y="867"/>
                  </a:lnTo>
                  <a:lnTo>
                    <a:pt x="1209" y="864"/>
                  </a:lnTo>
                  <a:close/>
                  <a:moveTo>
                    <a:pt x="1037" y="864"/>
                  </a:moveTo>
                  <a:lnTo>
                    <a:pt x="1019" y="867"/>
                  </a:lnTo>
                  <a:lnTo>
                    <a:pt x="1003" y="876"/>
                  </a:lnTo>
                  <a:lnTo>
                    <a:pt x="991" y="888"/>
                  </a:lnTo>
                  <a:lnTo>
                    <a:pt x="982" y="904"/>
                  </a:lnTo>
                  <a:lnTo>
                    <a:pt x="979" y="922"/>
                  </a:lnTo>
                  <a:lnTo>
                    <a:pt x="979" y="979"/>
                  </a:lnTo>
                  <a:lnTo>
                    <a:pt x="982" y="997"/>
                  </a:lnTo>
                  <a:lnTo>
                    <a:pt x="991" y="1013"/>
                  </a:lnTo>
                  <a:lnTo>
                    <a:pt x="1003" y="1025"/>
                  </a:lnTo>
                  <a:lnTo>
                    <a:pt x="1019" y="1034"/>
                  </a:lnTo>
                  <a:lnTo>
                    <a:pt x="1037" y="1037"/>
                  </a:lnTo>
                  <a:lnTo>
                    <a:pt x="1054" y="1034"/>
                  </a:lnTo>
                  <a:lnTo>
                    <a:pt x="1071" y="1025"/>
                  </a:lnTo>
                  <a:lnTo>
                    <a:pt x="1083" y="1013"/>
                  </a:lnTo>
                  <a:lnTo>
                    <a:pt x="1091" y="997"/>
                  </a:lnTo>
                  <a:lnTo>
                    <a:pt x="1094" y="979"/>
                  </a:lnTo>
                  <a:lnTo>
                    <a:pt x="1094" y="922"/>
                  </a:lnTo>
                  <a:lnTo>
                    <a:pt x="1091" y="904"/>
                  </a:lnTo>
                  <a:lnTo>
                    <a:pt x="1083" y="888"/>
                  </a:lnTo>
                  <a:lnTo>
                    <a:pt x="1071" y="876"/>
                  </a:lnTo>
                  <a:lnTo>
                    <a:pt x="1054" y="867"/>
                  </a:lnTo>
                  <a:lnTo>
                    <a:pt x="1037" y="864"/>
                  </a:lnTo>
                  <a:close/>
                  <a:moveTo>
                    <a:pt x="864" y="864"/>
                  </a:moveTo>
                  <a:lnTo>
                    <a:pt x="846" y="867"/>
                  </a:lnTo>
                  <a:lnTo>
                    <a:pt x="830" y="876"/>
                  </a:lnTo>
                  <a:lnTo>
                    <a:pt x="818" y="888"/>
                  </a:lnTo>
                  <a:lnTo>
                    <a:pt x="809" y="904"/>
                  </a:lnTo>
                  <a:lnTo>
                    <a:pt x="806" y="922"/>
                  </a:lnTo>
                  <a:lnTo>
                    <a:pt x="806" y="979"/>
                  </a:lnTo>
                  <a:lnTo>
                    <a:pt x="809" y="997"/>
                  </a:lnTo>
                  <a:lnTo>
                    <a:pt x="818" y="1013"/>
                  </a:lnTo>
                  <a:lnTo>
                    <a:pt x="830" y="1025"/>
                  </a:lnTo>
                  <a:lnTo>
                    <a:pt x="846" y="1034"/>
                  </a:lnTo>
                  <a:lnTo>
                    <a:pt x="864" y="1037"/>
                  </a:lnTo>
                  <a:lnTo>
                    <a:pt x="882" y="1034"/>
                  </a:lnTo>
                  <a:lnTo>
                    <a:pt x="897" y="1025"/>
                  </a:lnTo>
                  <a:lnTo>
                    <a:pt x="910" y="1013"/>
                  </a:lnTo>
                  <a:lnTo>
                    <a:pt x="918" y="997"/>
                  </a:lnTo>
                  <a:lnTo>
                    <a:pt x="921" y="979"/>
                  </a:lnTo>
                  <a:lnTo>
                    <a:pt x="921" y="922"/>
                  </a:lnTo>
                  <a:lnTo>
                    <a:pt x="918" y="904"/>
                  </a:lnTo>
                  <a:lnTo>
                    <a:pt x="910" y="888"/>
                  </a:lnTo>
                  <a:lnTo>
                    <a:pt x="897" y="876"/>
                  </a:lnTo>
                  <a:lnTo>
                    <a:pt x="882" y="867"/>
                  </a:lnTo>
                  <a:lnTo>
                    <a:pt x="864" y="864"/>
                  </a:lnTo>
                  <a:close/>
                  <a:moveTo>
                    <a:pt x="691" y="864"/>
                  </a:moveTo>
                  <a:lnTo>
                    <a:pt x="673" y="867"/>
                  </a:lnTo>
                  <a:lnTo>
                    <a:pt x="657" y="876"/>
                  </a:lnTo>
                  <a:lnTo>
                    <a:pt x="645" y="888"/>
                  </a:lnTo>
                  <a:lnTo>
                    <a:pt x="637" y="904"/>
                  </a:lnTo>
                  <a:lnTo>
                    <a:pt x="633" y="922"/>
                  </a:lnTo>
                  <a:lnTo>
                    <a:pt x="633" y="979"/>
                  </a:lnTo>
                  <a:lnTo>
                    <a:pt x="637" y="997"/>
                  </a:lnTo>
                  <a:lnTo>
                    <a:pt x="645" y="1013"/>
                  </a:lnTo>
                  <a:lnTo>
                    <a:pt x="657" y="1025"/>
                  </a:lnTo>
                  <a:lnTo>
                    <a:pt x="673" y="1034"/>
                  </a:lnTo>
                  <a:lnTo>
                    <a:pt x="691" y="1037"/>
                  </a:lnTo>
                  <a:lnTo>
                    <a:pt x="709" y="1034"/>
                  </a:lnTo>
                  <a:lnTo>
                    <a:pt x="725" y="1025"/>
                  </a:lnTo>
                  <a:lnTo>
                    <a:pt x="737" y="1013"/>
                  </a:lnTo>
                  <a:lnTo>
                    <a:pt x="745" y="997"/>
                  </a:lnTo>
                  <a:lnTo>
                    <a:pt x="749" y="979"/>
                  </a:lnTo>
                  <a:lnTo>
                    <a:pt x="749" y="922"/>
                  </a:lnTo>
                  <a:lnTo>
                    <a:pt x="745" y="904"/>
                  </a:lnTo>
                  <a:lnTo>
                    <a:pt x="737" y="888"/>
                  </a:lnTo>
                  <a:lnTo>
                    <a:pt x="725" y="876"/>
                  </a:lnTo>
                  <a:lnTo>
                    <a:pt x="709" y="867"/>
                  </a:lnTo>
                  <a:lnTo>
                    <a:pt x="691" y="864"/>
                  </a:lnTo>
                  <a:close/>
                  <a:moveTo>
                    <a:pt x="518" y="864"/>
                  </a:moveTo>
                  <a:lnTo>
                    <a:pt x="500" y="867"/>
                  </a:lnTo>
                  <a:lnTo>
                    <a:pt x="485" y="876"/>
                  </a:lnTo>
                  <a:lnTo>
                    <a:pt x="472" y="888"/>
                  </a:lnTo>
                  <a:lnTo>
                    <a:pt x="464" y="904"/>
                  </a:lnTo>
                  <a:lnTo>
                    <a:pt x="461" y="922"/>
                  </a:lnTo>
                  <a:lnTo>
                    <a:pt x="461" y="979"/>
                  </a:lnTo>
                  <a:lnTo>
                    <a:pt x="464" y="997"/>
                  </a:lnTo>
                  <a:lnTo>
                    <a:pt x="472" y="1013"/>
                  </a:lnTo>
                  <a:lnTo>
                    <a:pt x="485" y="1025"/>
                  </a:lnTo>
                  <a:lnTo>
                    <a:pt x="500" y="1034"/>
                  </a:lnTo>
                  <a:lnTo>
                    <a:pt x="518" y="1037"/>
                  </a:lnTo>
                  <a:lnTo>
                    <a:pt x="536" y="1034"/>
                  </a:lnTo>
                  <a:lnTo>
                    <a:pt x="552" y="1025"/>
                  </a:lnTo>
                  <a:lnTo>
                    <a:pt x="564" y="1013"/>
                  </a:lnTo>
                  <a:lnTo>
                    <a:pt x="573" y="997"/>
                  </a:lnTo>
                  <a:lnTo>
                    <a:pt x="576" y="979"/>
                  </a:lnTo>
                  <a:lnTo>
                    <a:pt x="576" y="922"/>
                  </a:lnTo>
                  <a:lnTo>
                    <a:pt x="573" y="904"/>
                  </a:lnTo>
                  <a:lnTo>
                    <a:pt x="564" y="888"/>
                  </a:lnTo>
                  <a:lnTo>
                    <a:pt x="552" y="876"/>
                  </a:lnTo>
                  <a:lnTo>
                    <a:pt x="536" y="867"/>
                  </a:lnTo>
                  <a:lnTo>
                    <a:pt x="518" y="864"/>
                  </a:lnTo>
                  <a:close/>
                  <a:moveTo>
                    <a:pt x="345" y="864"/>
                  </a:moveTo>
                  <a:lnTo>
                    <a:pt x="328" y="867"/>
                  </a:lnTo>
                  <a:lnTo>
                    <a:pt x="311" y="876"/>
                  </a:lnTo>
                  <a:lnTo>
                    <a:pt x="299" y="888"/>
                  </a:lnTo>
                  <a:lnTo>
                    <a:pt x="291" y="904"/>
                  </a:lnTo>
                  <a:lnTo>
                    <a:pt x="288" y="922"/>
                  </a:lnTo>
                  <a:lnTo>
                    <a:pt x="288" y="979"/>
                  </a:lnTo>
                  <a:lnTo>
                    <a:pt x="291" y="997"/>
                  </a:lnTo>
                  <a:lnTo>
                    <a:pt x="299" y="1013"/>
                  </a:lnTo>
                  <a:lnTo>
                    <a:pt x="311" y="1025"/>
                  </a:lnTo>
                  <a:lnTo>
                    <a:pt x="328" y="1034"/>
                  </a:lnTo>
                  <a:lnTo>
                    <a:pt x="345" y="1037"/>
                  </a:lnTo>
                  <a:lnTo>
                    <a:pt x="363" y="1034"/>
                  </a:lnTo>
                  <a:lnTo>
                    <a:pt x="379" y="1025"/>
                  </a:lnTo>
                  <a:lnTo>
                    <a:pt x="391" y="1013"/>
                  </a:lnTo>
                  <a:lnTo>
                    <a:pt x="400" y="997"/>
                  </a:lnTo>
                  <a:lnTo>
                    <a:pt x="403" y="979"/>
                  </a:lnTo>
                  <a:lnTo>
                    <a:pt x="403" y="922"/>
                  </a:lnTo>
                  <a:lnTo>
                    <a:pt x="400" y="904"/>
                  </a:lnTo>
                  <a:lnTo>
                    <a:pt x="391" y="888"/>
                  </a:lnTo>
                  <a:lnTo>
                    <a:pt x="379" y="876"/>
                  </a:lnTo>
                  <a:lnTo>
                    <a:pt x="363" y="867"/>
                  </a:lnTo>
                  <a:lnTo>
                    <a:pt x="345" y="864"/>
                  </a:lnTo>
                  <a:close/>
                  <a:moveTo>
                    <a:pt x="2937" y="57"/>
                  </a:moveTo>
                  <a:lnTo>
                    <a:pt x="2920" y="61"/>
                  </a:lnTo>
                  <a:lnTo>
                    <a:pt x="2903" y="69"/>
                  </a:lnTo>
                  <a:lnTo>
                    <a:pt x="2891" y="82"/>
                  </a:lnTo>
                  <a:lnTo>
                    <a:pt x="2883" y="97"/>
                  </a:lnTo>
                  <a:lnTo>
                    <a:pt x="2880" y="115"/>
                  </a:lnTo>
                  <a:lnTo>
                    <a:pt x="2880" y="1094"/>
                  </a:lnTo>
                  <a:lnTo>
                    <a:pt x="2883" y="1112"/>
                  </a:lnTo>
                  <a:lnTo>
                    <a:pt x="2891" y="1128"/>
                  </a:lnTo>
                  <a:lnTo>
                    <a:pt x="2903" y="1141"/>
                  </a:lnTo>
                  <a:lnTo>
                    <a:pt x="2920" y="1149"/>
                  </a:lnTo>
                  <a:lnTo>
                    <a:pt x="2937" y="1152"/>
                  </a:lnTo>
                  <a:lnTo>
                    <a:pt x="2955" y="1149"/>
                  </a:lnTo>
                  <a:lnTo>
                    <a:pt x="2971" y="1141"/>
                  </a:lnTo>
                  <a:lnTo>
                    <a:pt x="2983" y="1128"/>
                  </a:lnTo>
                  <a:lnTo>
                    <a:pt x="2992" y="1112"/>
                  </a:lnTo>
                  <a:lnTo>
                    <a:pt x="2995" y="1094"/>
                  </a:lnTo>
                  <a:lnTo>
                    <a:pt x="2995" y="115"/>
                  </a:lnTo>
                  <a:lnTo>
                    <a:pt x="2992" y="97"/>
                  </a:lnTo>
                  <a:lnTo>
                    <a:pt x="2983" y="82"/>
                  </a:lnTo>
                  <a:lnTo>
                    <a:pt x="2971" y="69"/>
                  </a:lnTo>
                  <a:lnTo>
                    <a:pt x="2955" y="61"/>
                  </a:lnTo>
                  <a:lnTo>
                    <a:pt x="2937" y="57"/>
                  </a:lnTo>
                  <a:close/>
                  <a:moveTo>
                    <a:pt x="2765" y="57"/>
                  </a:moveTo>
                  <a:lnTo>
                    <a:pt x="2747" y="61"/>
                  </a:lnTo>
                  <a:lnTo>
                    <a:pt x="2731" y="69"/>
                  </a:lnTo>
                  <a:lnTo>
                    <a:pt x="2719" y="82"/>
                  </a:lnTo>
                  <a:lnTo>
                    <a:pt x="2710" y="97"/>
                  </a:lnTo>
                  <a:lnTo>
                    <a:pt x="2707" y="115"/>
                  </a:lnTo>
                  <a:lnTo>
                    <a:pt x="2707" y="634"/>
                  </a:lnTo>
                  <a:lnTo>
                    <a:pt x="2710" y="651"/>
                  </a:lnTo>
                  <a:lnTo>
                    <a:pt x="2719" y="668"/>
                  </a:lnTo>
                  <a:lnTo>
                    <a:pt x="2731" y="680"/>
                  </a:lnTo>
                  <a:lnTo>
                    <a:pt x="2747" y="688"/>
                  </a:lnTo>
                  <a:lnTo>
                    <a:pt x="2765" y="691"/>
                  </a:lnTo>
                  <a:lnTo>
                    <a:pt x="2782" y="688"/>
                  </a:lnTo>
                  <a:lnTo>
                    <a:pt x="2799" y="680"/>
                  </a:lnTo>
                  <a:lnTo>
                    <a:pt x="2811" y="668"/>
                  </a:lnTo>
                  <a:lnTo>
                    <a:pt x="2819" y="651"/>
                  </a:lnTo>
                  <a:lnTo>
                    <a:pt x="2822" y="634"/>
                  </a:lnTo>
                  <a:lnTo>
                    <a:pt x="2822" y="115"/>
                  </a:lnTo>
                  <a:lnTo>
                    <a:pt x="2819" y="97"/>
                  </a:lnTo>
                  <a:lnTo>
                    <a:pt x="2811" y="82"/>
                  </a:lnTo>
                  <a:lnTo>
                    <a:pt x="2799" y="69"/>
                  </a:lnTo>
                  <a:lnTo>
                    <a:pt x="2782" y="61"/>
                  </a:lnTo>
                  <a:lnTo>
                    <a:pt x="2765" y="57"/>
                  </a:lnTo>
                  <a:close/>
                  <a:moveTo>
                    <a:pt x="2419" y="57"/>
                  </a:moveTo>
                  <a:lnTo>
                    <a:pt x="2401" y="61"/>
                  </a:lnTo>
                  <a:lnTo>
                    <a:pt x="2385" y="69"/>
                  </a:lnTo>
                  <a:lnTo>
                    <a:pt x="2373" y="82"/>
                  </a:lnTo>
                  <a:lnTo>
                    <a:pt x="2365" y="97"/>
                  </a:lnTo>
                  <a:lnTo>
                    <a:pt x="2361" y="115"/>
                  </a:lnTo>
                  <a:lnTo>
                    <a:pt x="2361" y="634"/>
                  </a:lnTo>
                  <a:lnTo>
                    <a:pt x="2365" y="651"/>
                  </a:lnTo>
                  <a:lnTo>
                    <a:pt x="2373" y="668"/>
                  </a:lnTo>
                  <a:lnTo>
                    <a:pt x="2385" y="680"/>
                  </a:lnTo>
                  <a:lnTo>
                    <a:pt x="2401" y="688"/>
                  </a:lnTo>
                  <a:lnTo>
                    <a:pt x="2419" y="691"/>
                  </a:lnTo>
                  <a:lnTo>
                    <a:pt x="2437" y="688"/>
                  </a:lnTo>
                  <a:lnTo>
                    <a:pt x="2453" y="680"/>
                  </a:lnTo>
                  <a:lnTo>
                    <a:pt x="2465" y="668"/>
                  </a:lnTo>
                  <a:lnTo>
                    <a:pt x="2473" y="651"/>
                  </a:lnTo>
                  <a:lnTo>
                    <a:pt x="2477" y="634"/>
                  </a:lnTo>
                  <a:lnTo>
                    <a:pt x="2477" y="115"/>
                  </a:lnTo>
                  <a:lnTo>
                    <a:pt x="2473" y="97"/>
                  </a:lnTo>
                  <a:lnTo>
                    <a:pt x="2465" y="82"/>
                  </a:lnTo>
                  <a:lnTo>
                    <a:pt x="2453" y="69"/>
                  </a:lnTo>
                  <a:lnTo>
                    <a:pt x="2437" y="61"/>
                  </a:lnTo>
                  <a:lnTo>
                    <a:pt x="2419" y="57"/>
                  </a:lnTo>
                  <a:close/>
                  <a:moveTo>
                    <a:pt x="2246" y="57"/>
                  </a:moveTo>
                  <a:lnTo>
                    <a:pt x="2228" y="61"/>
                  </a:lnTo>
                  <a:lnTo>
                    <a:pt x="2213" y="69"/>
                  </a:lnTo>
                  <a:lnTo>
                    <a:pt x="2200" y="82"/>
                  </a:lnTo>
                  <a:lnTo>
                    <a:pt x="2192" y="97"/>
                  </a:lnTo>
                  <a:lnTo>
                    <a:pt x="2189" y="115"/>
                  </a:lnTo>
                  <a:lnTo>
                    <a:pt x="2189" y="634"/>
                  </a:lnTo>
                  <a:lnTo>
                    <a:pt x="2192" y="651"/>
                  </a:lnTo>
                  <a:lnTo>
                    <a:pt x="2200" y="668"/>
                  </a:lnTo>
                  <a:lnTo>
                    <a:pt x="2213" y="680"/>
                  </a:lnTo>
                  <a:lnTo>
                    <a:pt x="2228" y="688"/>
                  </a:lnTo>
                  <a:lnTo>
                    <a:pt x="2246" y="691"/>
                  </a:lnTo>
                  <a:lnTo>
                    <a:pt x="2264" y="688"/>
                  </a:lnTo>
                  <a:lnTo>
                    <a:pt x="2280" y="680"/>
                  </a:lnTo>
                  <a:lnTo>
                    <a:pt x="2292" y="668"/>
                  </a:lnTo>
                  <a:lnTo>
                    <a:pt x="2301" y="651"/>
                  </a:lnTo>
                  <a:lnTo>
                    <a:pt x="2304" y="634"/>
                  </a:lnTo>
                  <a:lnTo>
                    <a:pt x="2304" y="115"/>
                  </a:lnTo>
                  <a:lnTo>
                    <a:pt x="2301" y="97"/>
                  </a:lnTo>
                  <a:lnTo>
                    <a:pt x="2292" y="82"/>
                  </a:lnTo>
                  <a:lnTo>
                    <a:pt x="2280" y="69"/>
                  </a:lnTo>
                  <a:lnTo>
                    <a:pt x="2264" y="61"/>
                  </a:lnTo>
                  <a:lnTo>
                    <a:pt x="2246" y="57"/>
                  </a:lnTo>
                  <a:close/>
                  <a:moveTo>
                    <a:pt x="1958" y="57"/>
                  </a:moveTo>
                  <a:lnTo>
                    <a:pt x="1940" y="61"/>
                  </a:lnTo>
                  <a:lnTo>
                    <a:pt x="1925" y="69"/>
                  </a:lnTo>
                  <a:lnTo>
                    <a:pt x="1912" y="82"/>
                  </a:lnTo>
                  <a:lnTo>
                    <a:pt x="1904" y="97"/>
                  </a:lnTo>
                  <a:lnTo>
                    <a:pt x="1901" y="115"/>
                  </a:lnTo>
                  <a:lnTo>
                    <a:pt x="1901" y="634"/>
                  </a:lnTo>
                  <a:lnTo>
                    <a:pt x="1904" y="651"/>
                  </a:lnTo>
                  <a:lnTo>
                    <a:pt x="1912" y="668"/>
                  </a:lnTo>
                  <a:lnTo>
                    <a:pt x="1925" y="680"/>
                  </a:lnTo>
                  <a:lnTo>
                    <a:pt x="1940" y="688"/>
                  </a:lnTo>
                  <a:lnTo>
                    <a:pt x="1958" y="691"/>
                  </a:lnTo>
                  <a:lnTo>
                    <a:pt x="1976" y="688"/>
                  </a:lnTo>
                  <a:lnTo>
                    <a:pt x="1992" y="680"/>
                  </a:lnTo>
                  <a:lnTo>
                    <a:pt x="2004" y="668"/>
                  </a:lnTo>
                  <a:lnTo>
                    <a:pt x="2013" y="651"/>
                  </a:lnTo>
                  <a:lnTo>
                    <a:pt x="2016" y="634"/>
                  </a:lnTo>
                  <a:lnTo>
                    <a:pt x="2016" y="115"/>
                  </a:lnTo>
                  <a:lnTo>
                    <a:pt x="2013" y="97"/>
                  </a:lnTo>
                  <a:lnTo>
                    <a:pt x="2004" y="82"/>
                  </a:lnTo>
                  <a:lnTo>
                    <a:pt x="1992" y="69"/>
                  </a:lnTo>
                  <a:lnTo>
                    <a:pt x="1976" y="61"/>
                  </a:lnTo>
                  <a:lnTo>
                    <a:pt x="1958" y="57"/>
                  </a:lnTo>
                  <a:close/>
                  <a:moveTo>
                    <a:pt x="1785" y="57"/>
                  </a:moveTo>
                  <a:lnTo>
                    <a:pt x="1768" y="61"/>
                  </a:lnTo>
                  <a:lnTo>
                    <a:pt x="1751" y="69"/>
                  </a:lnTo>
                  <a:lnTo>
                    <a:pt x="1739" y="82"/>
                  </a:lnTo>
                  <a:lnTo>
                    <a:pt x="1731" y="97"/>
                  </a:lnTo>
                  <a:lnTo>
                    <a:pt x="1728" y="115"/>
                  </a:lnTo>
                  <a:lnTo>
                    <a:pt x="1728" y="634"/>
                  </a:lnTo>
                  <a:lnTo>
                    <a:pt x="1731" y="651"/>
                  </a:lnTo>
                  <a:lnTo>
                    <a:pt x="1739" y="668"/>
                  </a:lnTo>
                  <a:lnTo>
                    <a:pt x="1751" y="680"/>
                  </a:lnTo>
                  <a:lnTo>
                    <a:pt x="1768" y="688"/>
                  </a:lnTo>
                  <a:lnTo>
                    <a:pt x="1785" y="691"/>
                  </a:lnTo>
                  <a:lnTo>
                    <a:pt x="1803" y="688"/>
                  </a:lnTo>
                  <a:lnTo>
                    <a:pt x="1819" y="680"/>
                  </a:lnTo>
                  <a:lnTo>
                    <a:pt x="1831" y="668"/>
                  </a:lnTo>
                  <a:lnTo>
                    <a:pt x="1840" y="651"/>
                  </a:lnTo>
                  <a:lnTo>
                    <a:pt x="1843" y="634"/>
                  </a:lnTo>
                  <a:lnTo>
                    <a:pt x="1843" y="115"/>
                  </a:lnTo>
                  <a:lnTo>
                    <a:pt x="1840" y="97"/>
                  </a:lnTo>
                  <a:lnTo>
                    <a:pt x="1831" y="82"/>
                  </a:lnTo>
                  <a:lnTo>
                    <a:pt x="1819" y="69"/>
                  </a:lnTo>
                  <a:lnTo>
                    <a:pt x="1803" y="61"/>
                  </a:lnTo>
                  <a:lnTo>
                    <a:pt x="1785" y="57"/>
                  </a:lnTo>
                  <a:close/>
                  <a:moveTo>
                    <a:pt x="1497" y="57"/>
                  </a:moveTo>
                  <a:lnTo>
                    <a:pt x="1480" y="61"/>
                  </a:lnTo>
                  <a:lnTo>
                    <a:pt x="1463" y="69"/>
                  </a:lnTo>
                  <a:lnTo>
                    <a:pt x="1451" y="82"/>
                  </a:lnTo>
                  <a:lnTo>
                    <a:pt x="1443" y="97"/>
                  </a:lnTo>
                  <a:lnTo>
                    <a:pt x="1440" y="115"/>
                  </a:lnTo>
                  <a:lnTo>
                    <a:pt x="1440" y="634"/>
                  </a:lnTo>
                  <a:lnTo>
                    <a:pt x="1443" y="651"/>
                  </a:lnTo>
                  <a:lnTo>
                    <a:pt x="1451" y="668"/>
                  </a:lnTo>
                  <a:lnTo>
                    <a:pt x="1463" y="680"/>
                  </a:lnTo>
                  <a:lnTo>
                    <a:pt x="1480" y="688"/>
                  </a:lnTo>
                  <a:lnTo>
                    <a:pt x="1497" y="691"/>
                  </a:lnTo>
                  <a:lnTo>
                    <a:pt x="1515" y="688"/>
                  </a:lnTo>
                  <a:lnTo>
                    <a:pt x="1531" y="680"/>
                  </a:lnTo>
                  <a:lnTo>
                    <a:pt x="1543" y="668"/>
                  </a:lnTo>
                  <a:lnTo>
                    <a:pt x="1552" y="651"/>
                  </a:lnTo>
                  <a:lnTo>
                    <a:pt x="1555" y="634"/>
                  </a:lnTo>
                  <a:lnTo>
                    <a:pt x="1555" y="115"/>
                  </a:lnTo>
                  <a:lnTo>
                    <a:pt x="1552" y="97"/>
                  </a:lnTo>
                  <a:lnTo>
                    <a:pt x="1543" y="82"/>
                  </a:lnTo>
                  <a:lnTo>
                    <a:pt x="1531" y="69"/>
                  </a:lnTo>
                  <a:lnTo>
                    <a:pt x="1515" y="61"/>
                  </a:lnTo>
                  <a:lnTo>
                    <a:pt x="1497" y="57"/>
                  </a:lnTo>
                  <a:close/>
                  <a:moveTo>
                    <a:pt x="1152" y="57"/>
                  </a:moveTo>
                  <a:lnTo>
                    <a:pt x="1134" y="61"/>
                  </a:lnTo>
                  <a:lnTo>
                    <a:pt x="1118" y="69"/>
                  </a:lnTo>
                  <a:lnTo>
                    <a:pt x="1106" y="82"/>
                  </a:lnTo>
                  <a:lnTo>
                    <a:pt x="1097" y="97"/>
                  </a:lnTo>
                  <a:lnTo>
                    <a:pt x="1094" y="115"/>
                  </a:lnTo>
                  <a:lnTo>
                    <a:pt x="1094" y="634"/>
                  </a:lnTo>
                  <a:lnTo>
                    <a:pt x="1097" y="651"/>
                  </a:lnTo>
                  <a:lnTo>
                    <a:pt x="1106" y="668"/>
                  </a:lnTo>
                  <a:lnTo>
                    <a:pt x="1118" y="680"/>
                  </a:lnTo>
                  <a:lnTo>
                    <a:pt x="1134" y="688"/>
                  </a:lnTo>
                  <a:lnTo>
                    <a:pt x="1152" y="691"/>
                  </a:lnTo>
                  <a:lnTo>
                    <a:pt x="1170" y="688"/>
                  </a:lnTo>
                  <a:lnTo>
                    <a:pt x="1185" y="680"/>
                  </a:lnTo>
                  <a:lnTo>
                    <a:pt x="1198" y="668"/>
                  </a:lnTo>
                  <a:lnTo>
                    <a:pt x="1206" y="651"/>
                  </a:lnTo>
                  <a:lnTo>
                    <a:pt x="1209" y="634"/>
                  </a:lnTo>
                  <a:lnTo>
                    <a:pt x="1209" y="115"/>
                  </a:lnTo>
                  <a:lnTo>
                    <a:pt x="1206" y="97"/>
                  </a:lnTo>
                  <a:lnTo>
                    <a:pt x="1198" y="82"/>
                  </a:lnTo>
                  <a:lnTo>
                    <a:pt x="1185" y="69"/>
                  </a:lnTo>
                  <a:lnTo>
                    <a:pt x="1170" y="61"/>
                  </a:lnTo>
                  <a:lnTo>
                    <a:pt x="1152" y="57"/>
                  </a:lnTo>
                  <a:close/>
                  <a:moveTo>
                    <a:pt x="979" y="57"/>
                  </a:moveTo>
                  <a:lnTo>
                    <a:pt x="961" y="61"/>
                  </a:lnTo>
                  <a:lnTo>
                    <a:pt x="945" y="69"/>
                  </a:lnTo>
                  <a:lnTo>
                    <a:pt x="933" y="82"/>
                  </a:lnTo>
                  <a:lnTo>
                    <a:pt x="925" y="97"/>
                  </a:lnTo>
                  <a:lnTo>
                    <a:pt x="921" y="115"/>
                  </a:lnTo>
                  <a:lnTo>
                    <a:pt x="921" y="634"/>
                  </a:lnTo>
                  <a:lnTo>
                    <a:pt x="925" y="651"/>
                  </a:lnTo>
                  <a:lnTo>
                    <a:pt x="933" y="668"/>
                  </a:lnTo>
                  <a:lnTo>
                    <a:pt x="945" y="680"/>
                  </a:lnTo>
                  <a:lnTo>
                    <a:pt x="961" y="688"/>
                  </a:lnTo>
                  <a:lnTo>
                    <a:pt x="979" y="691"/>
                  </a:lnTo>
                  <a:lnTo>
                    <a:pt x="997" y="688"/>
                  </a:lnTo>
                  <a:lnTo>
                    <a:pt x="1013" y="680"/>
                  </a:lnTo>
                  <a:lnTo>
                    <a:pt x="1025" y="668"/>
                  </a:lnTo>
                  <a:lnTo>
                    <a:pt x="1033" y="651"/>
                  </a:lnTo>
                  <a:lnTo>
                    <a:pt x="1037" y="634"/>
                  </a:lnTo>
                  <a:lnTo>
                    <a:pt x="1037" y="115"/>
                  </a:lnTo>
                  <a:lnTo>
                    <a:pt x="1033" y="97"/>
                  </a:lnTo>
                  <a:lnTo>
                    <a:pt x="1025" y="82"/>
                  </a:lnTo>
                  <a:lnTo>
                    <a:pt x="1013" y="69"/>
                  </a:lnTo>
                  <a:lnTo>
                    <a:pt x="997" y="61"/>
                  </a:lnTo>
                  <a:lnTo>
                    <a:pt x="979" y="57"/>
                  </a:lnTo>
                  <a:close/>
                  <a:moveTo>
                    <a:pt x="806" y="57"/>
                  </a:moveTo>
                  <a:lnTo>
                    <a:pt x="788" y="61"/>
                  </a:lnTo>
                  <a:lnTo>
                    <a:pt x="773" y="69"/>
                  </a:lnTo>
                  <a:lnTo>
                    <a:pt x="760" y="82"/>
                  </a:lnTo>
                  <a:lnTo>
                    <a:pt x="752" y="97"/>
                  </a:lnTo>
                  <a:lnTo>
                    <a:pt x="749" y="115"/>
                  </a:lnTo>
                  <a:lnTo>
                    <a:pt x="749" y="634"/>
                  </a:lnTo>
                  <a:lnTo>
                    <a:pt x="752" y="651"/>
                  </a:lnTo>
                  <a:lnTo>
                    <a:pt x="760" y="668"/>
                  </a:lnTo>
                  <a:lnTo>
                    <a:pt x="773" y="680"/>
                  </a:lnTo>
                  <a:lnTo>
                    <a:pt x="788" y="688"/>
                  </a:lnTo>
                  <a:lnTo>
                    <a:pt x="806" y="691"/>
                  </a:lnTo>
                  <a:lnTo>
                    <a:pt x="824" y="688"/>
                  </a:lnTo>
                  <a:lnTo>
                    <a:pt x="840" y="680"/>
                  </a:lnTo>
                  <a:lnTo>
                    <a:pt x="852" y="668"/>
                  </a:lnTo>
                  <a:lnTo>
                    <a:pt x="861" y="651"/>
                  </a:lnTo>
                  <a:lnTo>
                    <a:pt x="864" y="634"/>
                  </a:lnTo>
                  <a:lnTo>
                    <a:pt x="864" y="115"/>
                  </a:lnTo>
                  <a:lnTo>
                    <a:pt x="861" y="97"/>
                  </a:lnTo>
                  <a:lnTo>
                    <a:pt x="852" y="82"/>
                  </a:lnTo>
                  <a:lnTo>
                    <a:pt x="840" y="69"/>
                  </a:lnTo>
                  <a:lnTo>
                    <a:pt x="824" y="61"/>
                  </a:lnTo>
                  <a:lnTo>
                    <a:pt x="806" y="57"/>
                  </a:lnTo>
                  <a:close/>
                  <a:moveTo>
                    <a:pt x="518" y="57"/>
                  </a:moveTo>
                  <a:lnTo>
                    <a:pt x="500" y="61"/>
                  </a:lnTo>
                  <a:lnTo>
                    <a:pt x="485" y="69"/>
                  </a:lnTo>
                  <a:lnTo>
                    <a:pt x="472" y="82"/>
                  </a:lnTo>
                  <a:lnTo>
                    <a:pt x="464" y="97"/>
                  </a:lnTo>
                  <a:lnTo>
                    <a:pt x="461" y="115"/>
                  </a:lnTo>
                  <a:lnTo>
                    <a:pt x="461" y="634"/>
                  </a:lnTo>
                  <a:lnTo>
                    <a:pt x="464" y="651"/>
                  </a:lnTo>
                  <a:lnTo>
                    <a:pt x="472" y="668"/>
                  </a:lnTo>
                  <a:lnTo>
                    <a:pt x="485" y="680"/>
                  </a:lnTo>
                  <a:lnTo>
                    <a:pt x="500" y="688"/>
                  </a:lnTo>
                  <a:lnTo>
                    <a:pt x="518" y="691"/>
                  </a:lnTo>
                  <a:lnTo>
                    <a:pt x="536" y="688"/>
                  </a:lnTo>
                  <a:lnTo>
                    <a:pt x="552" y="680"/>
                  </a:lnTo>
                  <a:lnTo>
                    <a:pt x="564" y="668"/>
                  </a:lnTo>
                  <a:lnTo>
                    <a:pt x="573" y="651"/>
                  </a:lnTo>
                  <a:lnTo>
                    <a:pt x="576" y="634"/>
                  </a:lnTo>
                  <a:lnTo>
                    <a:pt x="576" y="115"/>
                  </a:lnTo>
                  <a:lnTo>
                    <a:pt x="573" y="97"/>
                  </a:lnTo>
                  <a:lnTo>
                    <a:pt x="564" y="82"/>
                  </a:lnTo>
                  <a:lnTo>
                    <a:pt x="552" y="69"/>
                  </a:lnTo>
                  <a:lnTo>
                    <a:pt x="536" y="61"/>
                  </a:lnTo>
                  <a:lnTo>
                    <a:pt x="518" y="57"/>
                  </a:lnTo>
                  <a:close/>
                  <a:moveTo>
                    <a:pt x="345" y="57"/>
                  </a:moveTo>
                  <a:lnTo>
                    <a:pt x="328" y="61"/>
                  </a:lnTo>
                  <a:lnTo>
                    <a:pt x="311" y="69"/>
                  </a:lnTo>
                  <a:lnTo>
                    <a:pt x="299" y="82"/>
                  </a:lnTo>
                  <a:lnTo>
                    <a:pt x="291" y="97"/>
                  </a:lnTo>
                  <a:lnTo>
                    <a:pt x="288" y="115"/>
                  </a:lnTo>
                  <a:lnTo>
                    <a:pt x="288" y="634"/>
                  </a:lnTo>
                  <a:lnTo>
                    <a:pt x="291" y="651"/>
                  </a:lnTo>
                  <a:lnTo>
                    <a:pt x="299" y="668"/>
                  </a:lnTo>
                  <a:lnTo>
                    <a:pt x="311" y="680"/>
                  </a:lnTo>
                  <a:lnTo>
                    <a:pt x="328" y="688"/>
                  </a:lnTo>
                  <a:lnTo>
                    <a:pt x="345" y="691"/>
                  </a:lnTo>
                  <a:lnTo>
                    <a:pt x="363" y="688"/>
                  </a:lnTo>
                  <a:lnTo>
                    <a:pt x="379" y="680"/>
                  </a:lnTo>
                  <a:lnTo>
                    <a:pt x="391" y="668"/>
                  </a:lnTo>
                  <a:lnTo>
                    <a:pt x="400" y="651"/>
                  </a:lnTo>
                  <a:lnTo>
                    <a:pt x="403" y="634"/>
                  </a:lnTo>
                  <a:lnTo>
                    <a:pt x="403" y="115"/>
                  </a:lnTo>
                  <a:lnTo>
                    <a:pt x="400" y="97"/>
                  </a:lnTo>
                  <a:lnTo>
                    <a:pt x="391" y="82"/>
                  </a:lnTo>
                  <a:lnTo>
                    <a:pt x="379" y="69"/>
                  </a:lnTo>
                  <a:lnTo>
                    <a:pt x="363" y="61"/>
                  </a:lnTo>
                  <a:lnTo>
                    <a:pt x="345" y="57"/>
                  </a:lnTo>
                  <a:close/>
                  <a:moveTo>
                    <a:pt x="173" y="57"/>
                  </a:moveTo>
                  <a:lnTo>
                    <a:pt x="155" y="61"/>
                  </a:lnTo>
                  <a:lnTo>
                    <a:pt x="139" y="69"/>
                  </a:lnTo>
                  <a:lnTo>
                    <a:pt x="127" y="82"/>
                  </a:lnTo>
                  <a:lnTo>
                    <a:pt x="118" y="97"/>
                  </a:lnTo>
                  <a:lnTo>
                    <a:pt x="115" y="115"/>
                  </a:lnTo>
                  <a:lnTo>
                    <a:pt x="115" y="1094"/>
                  </a:lnTo>
                  <a:lnTo>
                    <a:pt x="118" y="1112"/>
                  </a:lnTo>
                  <a:lnTo>
                    <a:pt x="127" y="1128"/>
                  </a:lnTo>
                  <a:lnTo>
                    <a:pt x="139" y="1141"/>
                  </a:lnTo>
                  <a:lnTo>
                    <a:pt x="155" y="1149"/>
                  </a:lnTo>
                  <a:lnTo>
                    <a:pt x="173" y="1152"/>
                  </a:lnTo>
                  <a:lnTo>
                    <a:pt x="190" y="1149"/>
                  </a:lnTo>
                  <a:lnTo>
                    <a:pt x="207" y="1141"/>
                  </a:lnTo>
                  <a:lnTo>
                    <a:pt x="219" y="1128"/>
                  </a:lnTo>
                  <a:lnTo>
                    <a:pt x="227" y="1112"/>
                  </a:lnTo>
                  <a:lnTo>
                    <a:pt x="230" y="1094"/>
                  </a:lnTo>
                  <a:lnTo>
                    <a:pt x="230" y="115"/>
                  </a:lnTo>
                  <a:lnTo>
                    <a:pt x="227" y="97"/>
                  </a:lnTo>
                  <a:lnTo>
                    <a:pt x="219" y="82"/>
                  </a:lnTo>
                  <a:lnTo>
                    <a:pt x="207" y="69"/>
                  </a:lnTo>
                  <a:lnTo>
                    <a:pt x="190" y="61"/>
                  </a:lnTo>
                  <a:lnTo>
                    <a:pt x="173" y="57"/>
                  </a:lnTo>
                  <a:close/>
                  <a:moveTo>
                    <a:pt x="0" y="0"/>
                  </a:moveTo>
                  <a:lnTo>
                    <a:pt x="3110" y="0"/>
                  </a:lnTo>
                  <a:lnTo>
                    <a:pt x="3110" y="1210"/>
                  </a:lnTo>
                  <a:lnTo>
                    <a:pt x="0" y="121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41" name="Group 334"/>
          <p:cNvGrpSpPr>
            <a:grpSpLocks noChangeAspect="1"/>
          </p:cNvGrpSpPr>
          <p:nvPr/>
        </p:nvGrpSpPr>
        <p:grpSpPr bwMode="auto">
          <a:xfrm>
            <a:off x="8084382" y="1192732"/>
            <a:ext cx="203343" cy="222308"/>
            <a:chOff x="6902" y="736"/>
            <a:chExt cx="193" cy="211"/>
          </a:xfrm>
          <a:solidFill>
            <a:schemeClr val="tx1">
              <a:lumMod val="65000"/>
              <a:lumOff val="35000"/>
            </a:schemeClr>
          </a:solidFill>
        </p:grpSpPr>
        <p:sp>
          <p:nvSpPr>
            <p:cNvPr id="946" name="Freeform 336"/>
            <p:cNvSpPr>
              <a:spLocks/>
            </p:cNvSpPr>
            <p:nvPr/>
          </p:nvSpPr>
          <p:spPr bwMode="auto">
            <a:xfrm>
              <a:off x="6902" y="736"/>
              <a:ext cx="180" cy="211"/>
            </a:xfrm>
            <a:custGeom>
              <a:avLst/>
              <a:gdLst>
                <a:gd name="T0" fmla="*/ 1775 w 2887"/>
                <a:gd name="T1" fmla="*/ 12 h 3382"/>
                <a:gd name="T2" fmla="*/ 2035 w 2887"/>
                <a:gd name="T3" fmla="*/ 77 h 3382"/>
                <a:gd name="T4" fmla="*/ 2271 w 2887"/>
                <a:gd name="T5" fmla="*/ 191 h 3382"/>
                <a:gd name="T6" fmla="*/ 2477 w 2887"/>
                <a:gd name="T7" fmla="*/ 348 h 3382"/>
                <a:gd name="T8" fmla="*/ 2648 w 2887"/>
                <a:gd name="T9" fmla="*/ 543 h 3382"/>
                <a:gd name="T10" fmla="*/ 2777 w 2887"/>
                <a:gd name="T11" fmla="*/ 769 h 3382"/>
                <a:gd name="T12" fmla="*/ 2859 w 2887"/>
                <a:gd name="T13" fmla="*/ 1021 h 3382"/>
                <a:gd name="T14" fmla="*/ 2887 w 2887"/>
                <a:gd name="T15" fmla="*/ 1292 h 3382"/>
                <a:gd name="T16" fmla="*/ 2859 w 2887"/>
                <a:gd name="T17" fmla="*/ 1561 h 3382"/>
                <a:gd name="T18" fmla="*/ 2778 w 2887"/>
                <a:gd name="T19" fmla="*/ 1812 h 3382"/>
                <a:gd name="T20" fmla="*/ 2548 w 2887"/>
                <a:gd name="T21" fmla="*/ 1816 h 3382"/>
                <a:gd name="T22" fmla="*/ 2629 w 2887"/>
                <a:gd name="T23" fmla="*/ 1610 h 3382"/>
                <a:gd name="T24" fmla="*/ 2667 w 2887"/>
                <a:gd name="T25" fmla="*/ 1391 h 3382"/>
                <a:gd name="T26" fmla="*/ 2660 w 2887"/>
                <a:gd name="T27" fmla="*/ 1163 h 3382"/>
                <a:gd name="T28" fmla="*/ 2603 w 2887"/>
                <a:gd name="T29" fmla="*/ 935 h 3382"/>
                <a:gd name="T30" fmla="*/ 2498 w 2887"/>
                <a:gd name="T31" fmla="*/ 728 h 3382"/>
                <a:gd name="T32" fmla="*/ 2351 w 2887"/>
                <a:gd name="T33" fmla="*/ 544 h 3382"/>
                <a:gd name="T34" fmla="*/ 2182 w 2887"/>
                <a:gd name="T35" fmla="*/ 406 h 3382"/>
                <a:gd name="T36" fmla="*/ 1989 w 2887"/>
                <a:gd name="T37" fmla="*/ 304 h 3382"/>
                <a:gd name="T38" fmla="*/ 1746 w 2887"/>
                <a:gd name="T39" fmla="*/ 237 h 3382"/>
                <a:gd name="T40" fmla="*/ 1499 w 2887"/>
                <a:gd name="T41" fmla="*/ 227 h 3382"/>
                <a:gd name="T42" fmla="*/ 1270 w 2887"/>
                <a:gd name="T43" fmla="*/ 269 h 3382"/>
                <a:gd name="T44" fmla="*/ 1055 w 2887"/>
                <a:gd name="T45" fmla="*/ 357 h 3382"/>
                <a:gd name="T46" fmla="*/ 864 w 2887"/>
                <a:gd name="T47" fmla="*/ 489 h 3382"/>
                <a:gd name="T48" fmla="*/ 703 w 2887"/>
                <a:gd name="T49" fmla="*/ 662 h 3382"/>
                <a:gd name="T50" fmla="*/ 583 w 2887"/>
                <a:gd name="T51" fmla="*/ 861 h 3382"/>
                <a:gd name="T52" fmla="*/ 510 w 2887"/>
                <a:gd name="T53" fmla="*/ 1080 h 3382"/>
                <a:gd name="T54" fmla="*/ 485 w 2887"/>
                <a:gd name="T55" fmla="*/ 1314 h 3382"/>
                <a:gd name="T56" fmla="*/ 510 w 2887"/>
                <a:gd name="T57" fmla="*/ 1547 h 3382"/>
                <a:gd name="T58" fmla="*/ 583 w 2887"/>
                <a:gd name="T59" fmla="*/ 1767 h 3382"/>
                <a:gd name="T60" fmla="*/ 703 w 2887"/>
                <a:gd name="T61" fmla="*/ 1965 h 3382"/>
                <a:gd name="T62" fmla="*/ 864 w 2887"/>
                <a:gd name="T63" fmla="*/ 2138 h 3382"/>
                <a:gd name="T64" fmla="*/ 1055 w 2887"/>
                <a:gd name="T65" fmla="*/ 2271 h 3382"/>
                <a:gd name="T66" fmla="*/ 1270 w 2887"/>
                <a:gd name="T67" fmla="*/ 2359 h 3382"/>
                <a:gd name="T68" fmla="*/ 1499 w 2887"/>
                <a:gd name="T69" fmla="*/ 2400 h 3382"/>
                <a:gd name="T70" fmla="*/ 1717 w 2887"/>
                <a:gd name="T71" fmla="*/ 2395 h 3382"/>
                <a:gd name="T72" fmla="*/ 1920 w 2887"/>
                <a:gd name="T73" fmla="*/ 2350 h 3382"/>
                <a:gd name="T74" fmla="*/ 2083 w 2887"/>
                <a:gd name="T75" fmla="*/ 2282 h 3382"/>
                <a:gd name="T76" fmla="*/ 2464 w 2887"/>
                <a:gd name="T77" fmla="*/ 3059 h 3382"/>
                <a:gd name="T78" fmla="*/ 2422 w 2887"/>
                <a:gd name="T79" fmla="*/ 3123 h 3382"/>
                <a:gd name="T80" fmla="*/ 1029 w 2887"/>
                <a:gd name="T81" fmla="*/ 3381 h 3382"/>
                <a:gd name="T82" fmla="*/ 972 w 2887"/>
                <a:gd name="T83" fmla="*/ 3371 h 3382"/>
                <a:gd name="T84" fmla="*/ 940 w 2887"/>
                <a:gd name="T85" fmla="*/ 3329 h 3382"/>
                <a:gd name="T86" fmla="*/ 936 w 2887"/>
                <a:gd name="T87" fmla="*/ 2935 h 3382"/>
                <a:gd name="T88" fmla="*/ 484 w 2887"/>
                <a:gd name="T89" fmla="*/ 2979 h 3382"/>
                <a:gd name="T90" fmla="*/ 384 w 2887"/>
                <a:gd name="T91" fmla="*/ 2923 h 3382"/>
                <a:gd name="T92" fmla="*/ 315 w 2887"/>
                <a:gd name="T93" fmla="*/ 2833 h 3382"/>
                <a:gd name="T94" fmla="*/ 291 w 2887"/>
                <a:gd name="T95" fmla="*/ 2719 h 3382"/>
                <a:gd name="T96" fmla="*/ 132 w 2887"/>
                <a:gd name="T97" fmla="*/ 2240 h 3382"/>
                <a:gd name="T98" fmla="*/ 52 w 2887"/>
                <a:gd name="T99" fmla="*/ 2210 h 3382"/>
                <a:gd name="T100" fmla="*/ 7 w 2887"/>
                <a:gd name="T101" fmla="*/ 2151 h 3382"/>
                <a:gd name="T102" fmla="*/ 3 w 2887"/>
                <a:gd name="T103" fmla="*/ 2072 h 3382"/>
                <a:gd name="T104" fmla="*/ 290 w 2887"/>
                <a:gd name="T105" fmla="*/ 1508 h 3382"/>
                <a:gd name="T106" fmla="*/ 302 w 2887"/>
                <a:gd name="T107" fmla="*/ 1114 h 3382"/>
                <a:gd name="T108" fmla="*/ 365 w 2887"/>
                <a:gd name="T109" fmla="*/ 859 h 3382"/>
                <a:gd name="T110" fmla="*/ 476 w 2887"/>
                <a:gd name="T111" fmla="*/ 627 h 3382"/>
                <a:gd name="T112" fmla="*/ 629 w 2887"/>
                <a:gd name="T113" fmla="*/ 423 h 3382"/>
                <a:gd name="T114" fmla="*/ 818 w 2887"/>
                <a:gd name="T115" fmla="*/ 254 h 3382"/>
                <a:gd name="T116" fmla="*/ 1039 w 2887"/>
                <a:gd name="T117" fmla="*/ 123 h 3382"/>
                <a:gd name="T118" fmla="*/ 1265 w 2887"/>
                <a:gd name="T119" fmla="*/ 41 h 3382"/>
                <a:gd name="T120" fmla="*/ 1508 w 2887"/>
                <a:gd name="T121" fmla="*/ 2 h 3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87" h="3382">
                  <a:moveTo>
                    <a:pt x="1592" y="0"/>
                  </a:moveTo>
                  <a:lnTo>
                    <a:pt x="1684" y="3"/>
                  </a:lnTo>
                  <a:lnTo>
                    <a:pt x="1775" y="12"/>
                  </a:lnTo>
                  <a:lnTo>
                    <a:pt x="1865" y="29"/>
                  </a:lnTo>
                  <a:lnTo>
                    <a:pt x="1951" y="50"/>
                  </a:lnTo>
                  <a:lnTo>
                    <a:pt x="2035" y="77"/>
                  </a:lnTo>
                  <a:lnTo>
                    <a:pt x="2116" y="110"/>
                  </a:lnTo>
                  <a:lnTo>
                    <a:pt x="2195" y="148"/>
                  </a:lnTo>
                  <a:lnTo>
                    <a:pt x="2271" y="191"/>
                  </a:lnTo>
                  <a:lnTo>
                    <a:pt x="2343" y="238"/>
                  </a:lnTo>
                  <a:lnTo>
                    <a:pt x="2412" y="291"/>
                  </a:lnTo>
                  <a:lnTo>
                    <a:pt x="2477" y="348"/>
                  </a:lnTo>
                  <a:lnTo>
                    <a:pt x="2539" y="409"/>
                  </a:lnTo>
                  <a:lnTo>
                    <a:pt x="2595" y="474"/>
                  </a:lnTo>
                  <a:lnTo>
                    <a:pt x="2648" y="543"/>
                  </a:lnTo>
                  <a:lnTo>
                    <a:pt x="2695" y="615"/>
                  </a:lnTo>
                  <a:lnTo>
                    <a:pt x="2739" y="690"/>
                  </a:lnTo>
                  <a:lnTo>
                    <a:pt x="2777" y="769"/>
                  </a:lnTo>
                  <a:lnTo>
                    <a:pt x="2810" y="850"/>
                  </a:lnTo>
                  <a:lnTo>
                    <a:pt x="2838" y="934"/>
                  </a:lnTo>
                  <a:lnTo>
                    <a:pt x="2859" y="1021"/>
                  </a:lnTo>
                  <a:lnTo>
                    <a:pt x="2875" y="1109"/>
                  </a:lnTo>
                  <a:lnTo>
                    <a:pt x="2884" y="1200"/>
                  </a:lnTo>
                  <a:lnTo>
                    <a:pt x="2887" y="1292"/>
                  </a:lnTo>
                  <a:lnTo>
                    <a:pt x="2884" y="1384"/>
                  </a:lnTo>
                  <a:lnTo>
                    <a:pt x="2875" y="1473"/>
                  </a:lnTo>
                  <a:lnTo>
                    <a:pt x="2859" y="1561"/>
                  </a:lnTo>
                  <a:lnTo>
                    <a:pt x="2838" y="1648"/>
                  </a:lnTo>
                  <a:lnTo>
                    <a:pt x="2811" y="1731"/>
                  </a:lnTo>
                  <a:lnTo>
                    <a:pt x="2778" y="1812"/>
                  </a:lnTo>
                  <a:lnTo>
                    <a:pt x="2740" y="1890"/>
                  </a:lnTo>
                  <a:lnTo>
                    <a:pt x="2697" y="1965"/>
                  </a:lnTo>
                  <a:lnTo>
                    <a:pt x="2548" y="1816"/>
                  </a:lnTo>
                  <a:lnTo>
                    <a:pt x="2580" y="1749"/>
                  </a:lnTo>
                  <a:lnTo>
                    <a:pt x="2607" y="1681"/>
                  </a:lnTo>
                  <a:lnTo>
                    <a:pt x="2629" y="1610"/>
                  </a:lnTo>
                  <a:lnTo>
                    <a:pt x="2647" y="1538"/>
                  </a:lnTo>
                  <a:lnTo>
                    <a:pt x="2660" y="1465"/>
                  </a:lnTo>
                  <a:lnTo>
                    <a:pt x="2667" y="1391"/>
                  </a:lnTo>
                  <a:lnTo>
                    <a:pt x="2671" y="1317"/>
                  </a:lnTo>
                  <a:lnTo>
                    <a:pt x="2669" y="1241"/>
                  </a:lnTo>
                  <a:lnTo>
                    <a:pt x="2660" y="1163"/>
                  </a:lnTo>
                  <a:lnTo>
                    <a:pt x="2646" y="1085"/>
                  </a:lnTo>
                  <a:lnTo>
                    <a:pt x="2627" y="1009"/>
                  </a:lnTo>
                  <a:lnTo>
                    <a:pt x="2603" y="935"/>
                  </a:lnTo>
                  <a:lnTo>
                    <a:pt x="2574" y="864"/>
                  </a:lnTo>
                  <a:lnTo>
                    <a:pt x="2539" y="795"/>
                  </a:lnTo>
                  <a:lnTo>
                    <a:pt x="2498" y="728"/>
                  </a:lnTo>
                  <a:lnTo>
                    <a:pt x="2454" y="663"/>
                  </a:lnTo>
                  <a:lnTo>
                    <a:pt x="2405" y="601"/>
                  </a:lnTo>
                  <a:lnTo>
                    <a:pt x="2351" y="544"/>
                  </a:lnTo>
                  <a:lnTo>
                    <a:pt x="2297" y="494"/>
                  </a:lnTo>
                  <a:lnTo>
                    <a:pt x="2241" y="448"/>
                  </a:lnTo>
                  <a:lnTo>
                    <a:pt x="2182" y="406"/>
                  </a:lnTo>
                  <a:lnTo>
                    <a:pt x="2120" y="368"/>
                  </a:lnTo>
                  <a:lnTo>
                    <a:pt x="2055" y="334"/>
                  </a:lnTo>
                  <a:lnTo>
                    <a:pt x="1989" y="304"/>
                  </a:lnTo>
                  <a:lnTo>
                    <a:pt x="1910" y="275"/>
                  </a:lnTo>
                  <a:lnTo>
                    <a:pt x="1828" y="254"/>
                  </a:lnTo>
                  <a:lnTo>
                    <a:pt x="1746" y="237"/>
                  </a:lnTo>
                  <a:lnTo>
                    <a:pt x="1663" y="228"/>
                  </a:lnTo>
                  <a:lnTo>
                    <a:pt x="1578" y="225"/>
                  </a:lnTo>
                  <a:lnTo>
                    <a:pt x="1499" y="227"/>
                  </a:lnTo>
                  <a:lnTo>
                    <a:pt x="1421" y="236"/>
                  </a:lnTo>
                  <a:lnTo>
                    <a:pt x="1344" y="250"/>
                  </a:lnTo>
                  <a:lnTo>
                    <a:pt x="1270" y="269"/>
                  </a:lnTo>
                  <a:lnTo>
                    <a:pt x="1196" y="293"/>
                  </a:lnTo>
                  <a:lnTo>
                    <a:pt x="1125" y="323"/>
                  </a:lnTo>
                  <a:lnTo>
                    <a:pt x="1055" y="357"/>
                  </a:lnTo>
                  <a:lnTo>
                    <a:pt x="988" y="397"/>
                  </a:lnTo>
                  <a:lnTo>
                    <a:pt x="925" y="441"/>
                  </a:lnTo>
                  <a:lnTo>
                    <a:pt x="864" y="489"/>
                  </a:lnTo>
                  <a:lnTo>
                    <a:pt x="806" y="544"/>
                  </a:lnTo>
                  <a:lnTo>
                    <a:pt x="751" y="601"/>
                  </a:lnTo>
                  <a:lnTo>
                    <a:pt x="703" y="662"/>
                  </a:lnTo>
                  <a:lnTo>
                    <a:pt x="658" y="726"/>
                  </a:lnTo>
                  <a:lnTo>
                    <a:pt x="618" y="792"/>
                  </a:lnTo>
                  <a:lnTo>
                    <a:pt x="583" y="861"/>
                  </a:lnTo>
                  <a:lnTo>
                    <a:pt x="555" y="932"/>
                  </a:lnTo>
                  <a:lnTo>
                    <a:pt x="530" y="1005"/>
                  </a:lnTo>
                  <a:lnTo>
                    <a:pt x="510" y="1080"/>
                  </a:lnTo>
                  <a:lnTo>
                    <a:pt x="497" y="1157"/>
                  </a:lnTo>
                  <a:lnTo>
                    <a:pt x="489" y="1234"/>
                  </a:lnTo>
                  <a:lnTo>
                    <a:pt x="485" y="1314"/>
                  </a:lnTo>
                  <a:lnTo>
                    <a:pt x="489" y="1393"/>
                  </a:lnTo>
                  <a:lnTo>
                    <a:pt x="497" y="1471"/>
                  </a:lnTo>
                  <a:lnTo>
                    <a:pt x="510" y="1547"/>
                  </a:lnTo>
                  <a:lnTo>
                    <a:pt x="530" y="1622"/>
                  </a:lnTo>
                  <a:lnTo>
                    <a:pt x="555" y="1695"/>
                  </a:lnTo>
                  <a:lnTo>
                    <a:pt x="583" y="1767"/>
                  </a:lnTo>
                  <a:lnTo>
                    <a:pt x="618" y="1836"/>
                  </a:lnTo>
                  <a:lnTo>
                    <a:pt x="658" y="1902"/>
                  </a:lnTo>
                  <a:lnTo>
                    <a:pt x="703" y="1965"/>
                  </a:lnTo>
                  <a:lnTo>
                    <a:pt x="751" y="2027"/>
                  </a:lnTo>
                  <a:lnTo>
                    <a:pt x="806" y="2085"/>
                  </a:lnTo>
                  <a:lnTo>
                    <a:pt x="864" y="2138"/>
                  </a:lnTo>
                  <a:lnTo>
                    <a:pt x="925" y="2187"/>
                  </a:lnTo>
                  <a:lnTo>
                    <a:pt x="988" y="2232"/>
                  </a:lnTo>
                  <a:lnTo>
                    <a:pt x="1055" y="2271"/>
                  </a:lnTo>
                  <a:lnTo>
                    <a:pt x="1125" y="2306"/>
                  </a:lnTo>
                  <a:lnTo>
                    <a:pt x="1196" y="2335"/>
                  </a:lnTo>
                  <a:lnTo>
                    <a:pt x="1270" y="2359"/>
                  </a:lnTo>
                  <a:lnTo>
                    <a:pt x="1344" y="2379"/>
                  </a:lnTo>
                  <a:lnTo>
                    <a:pt x="1421" y="2392"/>
                  </a:lnTo>
                  <a:lnTo>
                    <a:pt x="1499" y="2400"/>
                  </a:lnTo>
                  <a:lnTo>
                    <a:pt x="1578" y="2403"/>
                  </a:lnTo>
                  <a:lnTo>
                    <a:pt x="1648" y="2401"/>
                  </a:lnTo>
                  <a:lnTo>
                    <a:pt x="1717" y="2395"/>
                  </a:lnTo>
                  <a:lnTo>
                    <a:pt x="1785" y="2384"/>
                  </a:lnTo>
                  <a:lnTo>
                    <a:pt x="1853" y="2369"/>
                  </a:lnTo>
                  <a:lnTo>
                    <a:pt x="1920" y="2350"/>
                  </a:lnTo>
                  <a:lnTo>
                    <a:pt x="1975" y="2330"/>
                  </a:lnTo>
                  <a:lnTo>
                    <a:pt x="2029" y="2308"/>
                  </a:lnTo>
                  <a:lnTo>
                    <a:pt x="2083" y="2282"/>
                  </a:lnTo>
                  <a:lnTo>
                    <a:pt x="2469" y="2665"/>
                  </a:lnTo>
                  <a:lnTo>
                    <a:pt x="2469" y="3033"/>
                  </a:lnTo>
                  <a:lnTo>
                    <a:pt x="2464" y="3059"/>
                  </a:lnTo>
                  <a:lnTo>
                    <a:pt x="2455" y="3083"/>
                  </a:lnTo>
                  <a:lnTo>
                    <a:pt x="2441" y="3104"/>
                  </a:lnTo>
                  <a:lnTo>
                    <a:pt x="2422" y="3123"/>
                  </a:lnTo>
                  <a:lnTo>
                    <a:pt x="2401" y="3136"/>
                  </a:lnTo>
                  <a:lnTo>
                    <a:pt x="2376" y="3143"/>
                  </a:lnTo>
                  <a:lnTo>
                    <a:pt x="1029" y="3381"/>
                  </a:lnTo>
                  <a:lnTo>
                    <a:pt x="1008" y="3382"/>
                  </a:lnTo>
                  <a:lnTo>
                    <a:pt x="989" y="3379"/>
                  </a:lnTo>
                  <a:lnTo>
                    <a:pt x="972" y="3371"/>
                  </a:lnTo>
                  <a:lnTo>
                    <a:pt x="959" y="3361"/>
                  </a:lnTo>
                  <a:lnTo>
                    <a:pt x="947" y="3347"/>
                  </a:lnTo>
                  <a:lnTo>
                    <a:pt x="940" y="3329"/>
                  </a:lnTo>
                  <a:lnTo>
                    <a:pt x="937" y="3310"/>
                  </a:lnTo>
                  <a:lnTo>
                    <a:pt x="937" y="3308"/>
                  </a:lnTo>
                  <a:lnTo>
                    <a:pt x="936" y="2935"/>
                  </a:lnTo>
                  <a:lnTo>
                    <a:pt x="563" y="2990"/>
                  </a:lnTo>
                  <a:lnTo>
                    <a:pt x="523" y="2987"/>
                  </a:lnTo>
                  <a:lnTo>
                    <a:pt x="484" y="2979"/>
                  </a:lnTo>
                  <a:lnTo>
                    <a:pt x="448" y="2965"/>
                  </a:lnTo>
                  <a:lnTo>
                    <a:pt x="414" y="2947"/>
                  </a:lnTo>
                  <a:lnTo>
                    <a:pt x="384" y="2923"/>
                  </a:lnTo>
                  <a:lnTo>
                    <a:pt x="358" y="2897"/>
                  </a:lnTo>
                  <a:lnTo>
                    <a:pt x="334" y="2867"/>
                  </a:lnTo>
                  <a:lnTo>
                    <a:pt x="315" y="2833"/>
                  </a:lnTo>
                  <a:lnTo>
                    <a:pt x="302" y="2797"/>
                  </a:lnTo>
                  <a:lnTo>
                    <a:pt x="294" y="2759"/>
                  </a:lnTo>
                  <a:lnTo>
                    <a:pt x="291" y="2719"/>
                  </a:lnTo>
                  <a:lnTo>
                    <a:pt x="291" y="2242"/>
                  </a:lnTo>
                  <a:lnTo>
                    <a:pt x="166" y="2242"/>
                  </a:lnTo>
                  <a:lnTo>
                    <a:pt x="132" y="2240"/>
                  </a:lnTo>
                  <a:lnTo>
                    <a:pt x="101" y="2234"/>
                  </a:lnTo>
                  <a:lnTo>
                    <a:pt x="74" y="2223"/>
                  </a:lnTo>
                  <a:lnTo>
                    <a:pt x="52" y="2210"/>
                  </a:lnTo>
                  <a:lnTo>
                    <a:pt x="32" y="2193"/>
                  </a:lnTo>
                  <a:lnTo>
                    <a:pt x="18" y="2174"/>
                  </a:lnTo>
                  <a:lnTo>
                    <a:pt x="7" y="2151"/>
                  </a:lnTo>
                  <a:lnTo>
                    <a:pt x="1" y="2127"/>
                  </a:lnTo>
                  <a:lnTo>
                    <a:pt x="0" y="2100"/>
                  </a:lnTo>
                  <a:lnTo>
                    <a:pt x="3" y="2072"/>
                  </a:lnTo>
                  <a:lnTo>
                    <a:pt x="12" y="2042"/>
                  </a:lnTo>
                  <a:lnTo>
                    <a:pt x="26" y="2011"/>
                  </a:lnTo>
                  <a:lnTo>
                    <a:pt x="290" y="1508"/>
                  </a:lnTo>
                  <a:lnTo>
                    <a:pt x="290" y="1294"/>
                  </a:lnTo>
                  <a:lnTo>
                    <a:pt x="293" y="1203"/>
                  </a:lnTo>
                  <a:lnTo>
                    <a:pt x="302" y="1114"/>
                  </a:lnTo>
                  <a:lnTo>
                    <a:pt x="317" y="1027"/>
                  </a:lnTo>
                  <a:lnTo>
                    <a:pt x="338" y="942"/>
                  </a:lnTo>
                  <a:lnTo>
                    <a:pt x="365" y="859"/>
                  </a:lnTo>
                  <a:lnTo>
                    <a:pt x="397" y="779"/>
                  </a:lnTo>
                  <a:lnTo>
                    <a:pt x="434" y="702"/>
                  </a:lnTo>
                  <a:lnTo>
                    <a:pt x="476" y="627"/>
                  </a:lnTo>
                  <a:lnTo>
                    <a:pt x="523" y="556"/>
                  </a:lnTo>
                  <a:lnTo>
                    <a:pt x="573" y="488"/>
                  </a:lnTo>
                  <a:lnTo>
                    <a:pt x="629" y="423"/>
                  </a:lnTo>
                  <a:lnTo>
                    <a:pt x="689" y="363"/>
                  </a:lnTo>
                  <a:lnTo>
                    <a:pt x="751" y="306"/>
                  </a:lnTo>
                  <a:lnTo>
                    <a:pt x="818" y="254"/>
                  </a:lnTo>
                  <a:lnTo>
                    <a:pt x="888" y="206"/>
                  </a:lnTo>
                  <a:lnTo>
                    <a:pt x="963" y="162"/>
                  </a:lnTo>
                  <a:lnTo>
                    <a:pt x="1039" y="123"/>
                  </a:lnTo>
                  <a:lnTo>
                    <a:pt x="1112" y="91"/>
                  </a:lnTo>
                  <a:lnTo>
                    <a:pt x="1187" y="65"/>
                  </a:lnTo>
                  <a:lnTo>
                    <a:pt x="1265" y="41"/>
                  </a:lnTo>
                  <a:lnTo>
                    <a:pt x="1344" y="24"/>
                  </a:lnTo>
                  <a:lnTo>
                    <a:pt x="1425" y="10"/>
                  </a:lnTo>
                  <a:lnTo>
                    <a:pt x="1508" y="2"/>
                  </a:lnTo>
                  <a:lnTo>
                    <a:pt x="15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9" name="Freeform 337"/>
            <p:cNvSpPr>
              <a:spLocks noEditPoints="1"/>
            </p:cNvSpPr>
            <p:nvPr/>
          </p:nvSpPr>
          <p:spPr bwMode="auto">
            <a:xfrm>
              <a:off x="6942" y="759"/>
              <a:ext cx="153" cy="153"/>
            </a:xfrm>
            <a:custGeom>
              <a:avLst/>
              <a:gdLst>
                <a:gd name="T0" fmla="*/ 798 w 2454"/>
                <a:gd name="T1" fmla="*/ 232 h 2449"/>
                <a:gd name="T2" fmla="*/ 630 w 2454"/>
                <a:gd name="T3" fmla="*/ 289 h 2449"/>
                <a:gd name="T4" fmla="*/ 476 w 2454"/>
                <a:gd name="T5" fmla="*/ 389 h 2449"/>
                <a:gd name="T6" fmla="*/ 349 w 2454"/>
                <a:gd name="T7" fmla="*/ 525 h 2449"/>
                <a:gd name="T8" fmla="*/ 265 w 2454"/>
                <a:gd name="T9" fmla="*/ 685 h 2449"/>
                <a:gd name="T10" fmla="*/ 223 w 2454"/>
                <a:gd name="T11" fmla="*/ 855 h 2449"/>
                <a:gd name="T12" fmla="*/ 223 w 2454"/>
                <a:gd name="T13" fmla="*/ 1031 h 2449"/>
                <a:gd name="T14" fmla="*/ 265 w 2454"/>
                <a:gd name="T15" fmla="*/ 1202 h 2449"/>
                <a:gd name="T16" fmla="*/ 349 w 2454"/>
                <a:gd name="T17" fmla="*/ 1361 h 2449"/>
                <a:gd name="T18" fmla="*/ 476 w 2454"/>
                <a:gd name="T19" fmla="*/ 1498 h 2449"/>
                <a:gd name="T20" fmla="*/ 630 w 2454"/>
                <a:gd name="T21" fmla="*/ 1597 h 2449"/>
                <a:gd name="T22" fmla="*/ 798 w 2454"/>
                <a:gd name="T23" fmla="*/ 1653 h 2449"/>
                <a:gd name="T24" fmla="*/ 973 w 2454"/>
                <a:gd name="T25" fmla="*/ 1667 h 2449"/>
                <a:gd name="T26" fmla="*/ 1147 w 2454"/>
                <a:gd name="T27" fmla="*/ 1640 h 2449"/>
                <a:gd name="T28" fmla="*/ 1312 w 2454"/>
                <a:gd name="T29" fmla="*/ 1569 h 2449"/>
                <a:gd name="T30" fmla="*/ 1458 w 2454"/>
                <a:gd name="T31" fmla="*/ 1456 h 2449"/>
                <a:gd name="T32" fmla="*/ 1571 w 2454"/>
                <a:gd name="T33" fmla="*/ 1311 h 2449"/>
                <a:gd name="T34" fmla="*/ 1642 w 2454"/>
                <a:gd name="T35" fmla="*/ 1146 h 2449"/>
                <a:gd name="T36" fmla="*/ 1671 w 2454"/>
                <a:gd name="T37" fmla="*/ 972 h 2449"/>
                <a:gd name="T38" fmla="*/ 1656 w 2454"/>
                <a:gd name="T39" fmla="*/ 798 h 2449"/>
                <a:gd name="T40" fmla="*/ 1600 w 2454"/>
                <a:gd name="T41" fmla="*/ 630 h 2449"/>
                <a:gd name="T42" fmla="*/ 1501 w 2454"/>
                <a:gd name="T43" fmla="*/ 477 h 2449"/>
                <a:gd name="T44" fmla="*/ 1362 w 2454"/>
                <a:gd name="T45" fmla="*/ 351 h 2449"/>
                <a:gd name="T46" fmla="*/ 1204 w 2454"/>
                <a:gd name="T47" fmla="*/ 266 h 2449"/>
                <a:gd name="T48" fmla="*/ 1032 w 2454"/>
                <a:gd name="T49" fmla="*/ 223 h 2449"/>
                <a:gd name="T50" fmla="*/ 979 w 2454"/>
                <a:gd name="T51" fmla="*/ 0 h 2449"/>
                <a:gd name="T52" fmla="*/ 1184 w 2454"/>
                <a:gd name="T53" fmla="*/ 31 h 2449"/>
                <a:gd name="T54" fmla="*/ 1380 w 2454"/>
                <a:gd name="T55" fmla="*/ 106 h 2449"/>
                <a:gd name="T56" fmla="*/ 1559 w 2454"/>
                <a:gd name="T57" fmla="*/ 226 h 2449"/>
                <a:gd name="T58" fmla="*/ 1705 w 2454"/>
                <a:gd name="T59" fmla="*/ 382 h 2449"/>
                <a:gd name="T60" fmla="*/ 1809 w 2454"/>
                <a:gd name="T61" fmla="*/ 558 h 2449"/>
                <a:gd name="T62" fmla="*/ 1870 w 2454"/>
                <a:gd name="T63" fmla="*/ 748 h 2449"/>
                <a:gd name="T64" fmla="*/ 1890 w 2454"/>
                <a:gd name="T65" fmla="*/ 946 h 2449"/>
                <a:gd name="T66" fmla="*/ 1869 w 2454"/>
                <a:gd name="T67" fmla="*/ 1143 h 2449"/>
                <a:gd name="T68" fmla="*/ 1806 w 2454"/>
                <a:gd name="T69" fmla="*/ 1332 h 2449"/>
                <a:gd name="T70" fmla="*/ 1702 w 2454"/>
                <a:gd name="T71" fmla="*/ 1508 h 2449"/>
                <a:gd name="T72" fmla="*/ 2401 w 2454"/>
                <a:gd name="T73" fmla="*/ 2138 h 2449"/>
                <a:gd name="T74" fmla="*/ 2446 w 2454"/>
                <a:gd name="T75" fmla="*/ 2212 h 2449"/>
                <a:gd name="T76" fmla="*/ 2452 w 2454"/>
                <a:gd name="T77" fmla="*/ 2295 h 2449"/>
                <a:gd name="T78" fmla="*/ 2421 w 2454"/>
                <a:gd name="T79" fmla="*/ 2373 h 2449"/>
                <a:gd name="T80" fmla="*/ 2354 w 2454"/>
                <a:gd name="T81" fmla="*/ 2430 h 2449"/>
                <a:gd name="T82" fmla="*/ 2273 w 2454"/>
                <a:gd name="T83" fmla="*/ 2449 h 2449"/>
                <a:gd name="T84" fmla="*/ 2190 w 2454"/>
                <a:gd name="T85" fmla="*/ 2430 h 2449"/>
                <a:gd name="T86" fmla="*/ 1512 w 2454"/>
                <a:gd name="T87" fmla="*/ 1767 h 2449"/>
                <a:gd name="T88" fmla="*/ 1454 w 2454"/>
                <a:gd name="T89" fmla="*/ 1737 h 2449"/>
                <a:gd name="T90" fmla="*/ 1273 w 2454"/>
                <a:gd name="T91" fmla="*/ 1828 h 2449"/>
                <a:gd name="T92" fmla="*/ 1080 w 2454"/>
                <a:gd name="T93" fmla="*/ 1877 h 2449"/>
                <a:gd name="T94" fmla="*/ 881 w 2454"/>
                <a:gd name="T95" fmla="*/ 1884 h 2449"/>
                <a:gd name="T96" fmla="*/ 685 w 2454"/>
                <a:gd name="T97" fmla="*/ 1850 h 2449"/>
                <a:gd name="T98" fmla="*/ 499 w 2454"/>
                <a:gd name="T99" fmla="*/ 1775 h 2449"/>
                <a:gd name="T100" fmla="*/ 328 w 2454"/>
                <a:gd name="T101" fmla="*/ 1658 h 2449"/>
                <a:gd name="T102" fmla="*/ 180 w 2454"/>
                <a:gd name="T103" fmla="*/ 1499 h 2449"/>
                <a:gd name="T104" fmla="*/ 75 w 2454"/>
                <a:gd name="T105" fmla="*/ 1315 h 2449"/>
                <a:gd name="T106" fmla="*/ 14 w 2454"/>
                <a:gd name="T107" fmla="*/ 1114 h 2449"/>
                <a:gd name="T108" fmla="*/ 0 w 2454"/>
                <a:gd name="T109" fmla="*/ 909 h 2449"/>
                <a:gd name="T110" fmla="*/ 30 w 2454"/>
                <a:gd name="T111" fmla="*/ 704 h 2449"/>
                <a:gd name="T112" fmla="*/ 105 w 2454"/>
                <a:gd name="T113" fmla="*/ 508 h 2449"/>
                <a:gd name="T114" fmla="*/ 226 w 2454"/>
                <a:gd name="T115" fmla="*/ 330 h 2449"/>
                <a:gd name="T116" fmla="*/ 387 w 2454"/>
                <a:gd name="T117" fmla="*/ 181 h 2449"/>
                <a:gd name="T118" fmla="*/ 572 w 2454"/>
                <a:gd name="T119" fmla="*/ 76 h 2449"/>
                <a:gd name="T120" fmla="*/ 772 w 2454"/>
                <a:gd name="T121" fmla="*/ 15 h 2449"/>
                <a:gd name="T122" fmla="*/ 979 w 2454"/>
                <a:gd name="T123" fmla="*/ 0 h 2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4" h="2449">
                  <a:moveTo>
                    <a:pt x="914" y="219"/>
                  </a:moveTo>
                  <a:lnTo>
                    <a:pt x="856" y="223"/>
                  </a:lnTo>
                  <a:lnTo>
                    <a:pt x="798" y="232"/>
                  </a:lnTo>
                  <a:lnTo>
                    <a:pt x="740" y="247"/>
                  </a:lnTo>
                  <a:lnTo>
                    <a:pt x="684" y="266"/>
                  </a:lnTo>
                  <a:lnTo>
                    <a:pt x="630" y="289"/>
                  </a:lnTo>
                  <a:lnTo>
                    <a:pt x="576" y="318"/>
                  </a:lnTo>
                  <a:lnTo>
                    <a:pt x="525" y="351"/>
                  </a:lnTo>
                  <a:lnTo>
                    <a:pt x="476" y="389"/>
                  </a:lnTo>
                  <a:lnTo>
                    <a:pt x="430" y="431"/>
                  </a:lnTo>
                  <a:lnTo>
                    <a:pt x="387" y="477"/>
                  </a:lnTo>
                  <a:lnTo>
                    <a:pt x="349" y="525"/>
                  </a:lnTo>
                  <a:lnTo>
                    <a:pt x="316" y="577"/>
                  </a:lnTo>
                  <a:lnTo>
                    <a:pt x="288" y="629"/>
                  </a:lnTo>
                  <a:lnTo>
                    <a:pt x="265" y="685"/>
                  </a:lnTo>
                  <a:lnTo>
                    <a:pt x="246" y="740"/>
                  </a:lnTo>
                  <a:lnTo>
                    <a:pt x="232" y="798"/>
                  </a:lnTo>
                  <a:lnTo>
                    <a:pt x="223" y="855"/>
                  </a:lnTo>
                  <a:lnTo>
                    <a:pt x="217" y="914"/>
                  </a:lnTo>
                  <a:lnTo>
                    <a:pt x="217" y="972"/>
                  </a:lnTo>
                  <a:lnTo>
                    <a:pt x="223" y="1031"/>
                  </a:lnTo>
                  <a:lnTo>
                    <a:pt x="232" y="1089"/>
                  </a:lnTo>
                  <a:lnTo>
                    <a:pt x="246" y="1146"/>
                  </a:lnTo>
                  <a:lnTo>
                    <a:pt x="265" y="1202"/>
                  </a:lnTo>
                  <a:lnTo>
                    <a:pt x="288" y="1257"/>
                  </a:lnTo>
                  <a:lnTo>
                    <a:pt x="316" y="1310"/>
                  </a:lnTo>
                  <a:lnTo>
                    <a:pt x="349" y="1361"/>
                  </a:lnTo>
                  <a:lnTo>
                    <a:pt x="387" y="1409"/>
                  </a:lnTo>
                  <a:lnTo>
                    <a:pt x="430" y="1456"/>
                  </a:lnTo>
                  <a:lnTo>
                    <a:pt x="476" y="1498"/>
                  </a:lnTo>
                  <a:lnTo>
                    <a:pt x="525" y="1536"/>
                  </a:lnTo>
                  <a:lnTo>
                    <a:pt x="576" y="1569"/>
                  </a:lnTo>
                  <a:lnTo>
                    <a:pt x="630" y="1597"/>
                  </a:lnTo>
                  <a:lnTo>
                    <a:pt x="684" y="1620"/>
                  </a:lnTo>
                  <a:lnTo>
                    <a:pt x="740" y="1640"/>
                  </a:lnTo>
                  <a:lnTo>
                    <a:pt x="798" y="1653"/>
                  </a:lnTo>
                  <a:lnTo>
                    <a:pt x="856" y="1663"/>
                  </a:lnTo>
                  <a:lnTo>
                    <a:pt x="914" y="1667"/>
                  </a:lnTo>
                  <a:lnTo>
                    <a:pt x="973" y="1667"/>
                  </a:lnTo>
                  <a:lnTo>
                    <a:pt x="1032" y="1663"/>
                  </a:lnTo>
                  <a:lnTo>
                    <a:pt x="1090" y="1653"/>
                  </a:lnTo>
                  <a:lnTo>
                    <a:pt x="1147" y="1640"/>
                  </a:lnTo>
                  <a:lnTo>
                    <a:pt x="1204" y="1620"/>
                  </a:lnTo>
                  <a:lnTo>
                    <a:pt x="1258" y="1597"/>
                  </a:lnTo>
                  <a:lnTo>
                    <a:pt x="1312" y="1569"/>
                  </a:lnTo>
                  <a:lnTo>
                    <a:pt x="1362" y="1536"/>
                  </a:lnTo>
                  <a:lnTo>
                    <a:pt x="1412" y="1498"/>
                  </a:lnTo>
                  <a:lnTo>
                    <a:pt x="1458" y="1456"/>
                  </a:lnTo>
                  <a:lnTo>
                    <a:pt x="1501" y="1409"/>
                  </a:lnTo>
                  <a:lnTo>
                    <a:pt x="1538" y="1361"/>
                  </a:lnTo>
                  <a:lnTo>
                    <a:pt x="1571" y="1311"/>
                  </a:lnTo>
                  <a:lnTo>
                    <a:pt x="1600" y="1257"/>
                  </a:lnTo>
                  <a:lnTo>
                    <a:pt x="1623" y="1203"/>
                  </a:lnTo>
                  <a:lnTo>
                    <a:pt x="1642" y="1146"/>
                  </a:lnTo>
                  <a:lnTo>
                    <a:pt x="1656" y="1090"/>
                  </a:lnTo>
                  <a:lnTo>
                    <a:pt x="1666" y="1031"/>
                  </a:lnTo>
                  <a:lnTo>
                    <a:pt x="1671" y="972"/>
                  </a:lnTo>
                  <a:lnTo>
                    <a:pt x="1671" y="914"/>
                  </a:lnTo>
                  <a:lnTo>
                    <a:pt x="1666" y="856"/>
                  </a:lnTo>
                  <a:lnTo>
                    <a:pt x="1656" y="798"/>
                  </a:lnTo>
                  <a:lnTo>
                    <a:pt x="1642" y="741"/>
                  </a:lnTo>
                  <a:lnTo>
                    <a:pt x="1623" y="685"/>
                  </a:lnTo>
                  <a:lnTo>
                    <a:pt x="1600" y="630"/>
                  </a:lnTo>
                  <a:lnTo>
                    <a:pt x="1571" y="577"/>
                  </a:lnTo>
                  <a:lnTo>
                    <a:pt x="1538" y="525"/>
                  </a:lnTo>
                  <a:lnTo>
                    <a:pt x="1501" y="477"/>
                  </a:lnTo>
                  <a:lnTo>
                    <a:pt x="1458" y="431"/>
                  </a:lnTo>
                  <a:lnTo>
                    <a:pt x="1412" y="389"/>
                  </a:lnTo>
                  <a:lnTo>
                    <a:pt x="1362" y="351"/>
                  </a:lnTo>
                  <a:lnTo>
                    <a:pt x="1312" y="318"/>
                  </a:lnTo>
                  <a:lnTo>
                    <a:pt x="1258" y="289"/>
                  </a:lnTo>
                  <a:lnTo>
                    <a:pt x="1204" y="266"/>
                  </a:lnTo>
                  <a:lnTo>
                    <a:pt x="1147" y="247"/>
                  </a:lnTo>
                  <a:lnTo>
                    <a:pt x="1090" y="232"/>
                  </a:lnTo>
                  <a:lnTo>
                    <a:pt x="1032" y="223"/>
                  </a:lnTo>
                  <a:lnTo>
                    <a:pt x="973" y="219"/>
                  </a:lnTo>
                  <a:lnTo>
                    <a:pt x="914" y="219"/>
                  </a:lnTo>
                  <a:close/>
                  <a:moveTo>
                    <a:pt x="979" y="0"/>
                  </a:moveTo>
                  <a:lnTo>
                    <a:pt x="1048" y="5"/>
                  </a:lnTo>
                  <a:lnTo>
                    <a:pt x="1117" y="15"/>
                  </a:lnTo>
                  <a:lnTo>
                    <a:pt x="1184" y="31"/>
                  </a:lnTo>
                  <a:lnTo>
                    <a:pt x="1251" y="50"/>
                  </a:lnTo>
                  <a:lnTo>
                    <a:pt x="1317" y="76"/>
                  </a:lnTo>
                  <a:lnTo>
                    <a:pt x="1380" y="106"/>
                  </a:lnTo>
                  <a:lnTo>
                    <a:pt x="1443" y="141"/>
                  </a:lnTo>
                  <a:lnTo>
                    <a:pt x="1502" y="181"/>
                  </a:lnTo>
                  <a:lnTo>
                    <a:pt x="1559" y="226"/>
                  </a:lnTo>
                  <a:lnTo>
                    <a:pt x="1613" y="277"/>
                  </a:lnTo>
                  <a:lnTo>
                    <a:pt x="1661" y="328"/>
                  </a:lnTo>
                  <a:lnTo>
                    <a:pt x="1705" y="382"/>
                  </a:lnTo>
                  <a:lnTo>
                    <a:pt x="1744" y="439"/>
                  </a:lnTo>
                  <a:lnTo>
                    <a:pt x="1779" y="498"/>
                  </a:lnTo>
                  <a:lnTo>
                    <a:pt x="1809" y="558"/>
                  </a:lnTo>
                  <a:lnTo>
                    <a:pt x="1834" y="621"/>
                  </a:lnTo>
                  <a:lnTo>
                    <a:pt x="1854" y="684"/>
                  </a:lnTo>
                  <a:lnTo>
                    <a:pt x="1870" y="748"/>
                  </a:lnTo>
                  <a:lnTo>
                    <a:pt x="1881" y="814"/>
                  </a:lnTo>
                  <a:lnTo>
                    <a:pt x="1888" y="880"/>
                  </a:lnTo>
                  <a:lnTo>
                    <a:pt x="1890" y="946"/>
                  </a:lnTo>
                  <a:lnTo>
                    <a:pt x="1888" y="1011"/>
                  </a:lnTo>
                  <a:lnTo>
                    <a:pt x="1881" y="1077"/>
                  </a:lnTo>
                  <a:lnTo>
                    <a:pt x="1869" y="1143"/>
                  </a:lnTo>
                  <a:lnTo>
                    <a:pt x="1852" y="1207"/>
                  </a:lnTo>
                  <a:lnTo>
                    <a:pt x="1831" y="1271"/>
                  </a:lnTo>
                  <a:lnTo>
                    <a:pt x="1806" y="1332"/>
                  </a:lnTo>
                  <a:lnTo>
                    <a:pt x="1776" y="1393"/>
                  </a:lnTo>
                  <a:lnTo>
                    <a:pt x="1741" y="1451"/>
                  </a:lnTo>
                  <a:lnTo>
                    <a:pt x="1702" y="1508"/>
                  </a:lnTo>
                  <a:lnTo>
                    <a:pt x="1737" y="1543"/>
                  </a:lnTo>
                  <a:lnTo>
                    <a:pt x="1771" y="1509"/>
                  </a:lnTo>
                  <a:lnTo>
                    <a:pt x="2401" y="2138"/>
                  </a:lnTo>
                  <a:lnTo>
                    <a:pt x="2420" y="2161"/>
                  </a:lnTo>
                  <a:lnTo>
                    <a:pt x="2435" y="2185"/>
                  </a:lnTo>
                  <a:lnTo>
                    <a:pt x="2446" y="2212"/>
                  </a:lnTo>
                  <a:lnTo>
                    <a:pt x="2452" y="2240"/>
                  </a:lnTo>
                  <a:lnTo>
                    <a:pt x="2454" y="2268"/>
                  </a:lnTo>
                  <a:lnTo>
                    <a:pt x="2452" y="2295"/>
                  </a:lnTo>
                  <a:lnTo>
                    <a:pt x="2446" y="2322"/>
                  </a:lnTo>
                  <a:lnTo>
                    <a:pt x="2435" y="2349"/>
                  </a:lnTo>
                  <a:lnTo>
                    <a:pt x="2421" y="2373"/>
                  </a:lnTo>
                  <a:lnTo>
                    <a:pt x="2401" y="2396"/>
                  </a:lnTo>
                  <a:lnTo>
                    <a:pt x="2379" y="2415"/>
                  </a:lnTo>
                  <a:lnTo>
                    <a:pt x="2354" y="2430"/>
                  </a:lnTo>
                  <a:lnTo>
                    <a:pt x="2328" y="2440"/>
                  </a:lnTo>
                  <a:lnTo>
                    <a:pt x="2300" y="2447"/>
                  </a:lnTo>
                  <a:lnTo>
                    <a:pt x="2273" y="2449"/>
                  </a:lnTo>
                  <a:lnTo>
                    <a:pt x="2245" y="2447"/>
                  </a:lnTo>
                  <a:lnTo>
                    <a:pt x="2217" y="2440"/>
                  </a:lnTo>
                  <a:lnTo>
                    <a:pt x="2190" y="2430"/>
                  </a:lnTo>
                  <a:lnTo>
                    <a:pt x="2165" y="2415"/>
                  </a:lnTo>
                  <a:lnTo>
                    <a:pt x="2143" y="2396"/>
                  </a:lnTo>
                  <a:lnTo>
                    <a:pt x="1512" y="1767"/>
                  </a:lnTo>
                  <a:lnTo>
                    <a:pt x="1546" y="1733"/>
                  </a:lnTo>
                  <a:lnTo>
                    <a:pt x="1511" y="1698"/>
                  </a:lnTo>
                  <a:lnTo>
                    <a:pt x="1454" y="1737"/>
                  </a:lnTo>
                  <a:lnTo>
                    <a:pt x="1395" y="1772"/>
                  </a:lnTo>
                  <a:lnTo>
                    <a:pt x="1336" y="1802"/>
                  </a:lnTo>
                  <a:lnTo>
                    <a:pt x="1273" y="1828"/>
                  </a:lnTo>
                  <a:lnTo>
                    <a:pt x="1210" y="1848"/>
                  </a:lnTo>
                  <a:lnTo>
                    <a:pt x="1145" y="1865"/>
                  </a:lnTo>
                  <a:lnTo>
                    <a:pt x="1080" y="1877"/>
                  </a:lnTo>
                  <a:lnTo>
                    <a:pt x="1014" y="1884"/>
                  </a:lnTo>
                  <a:lnTo>
                    <a:pt x="947" y="1886"/>
                  </a:lnTo>
                  <a:lnTo>
                    <a:pt x="881" y="1884"/>
                  </a:lnTo>
                  <a:lnTo>
                    <a:pt x="815" y="1878"/>
                  </a:lnTo>
                  <a:lnTo>
                    <a:pt x="750" y="1867"/>
                  </a:lnTo>
                  <a:lnTo>
                    <a:pt x="685" y="1850"/>
                  </a:lnTo>
                  <a:lnTo>
                    <a:pt x="621" y="1830"/>
                  </a:lnTo>
                  <a:lnTo>
                    <a:pt x="560" y="1805"/>
                  </a:lnTo>
                  <a:lnTo>
                    <a:pt x="499" y="1775"/>
                  </a:lnTo>
                  <a:lnTo>
                    <a:pt x="439" y="1740"/>
                  </a:lnTo>
                  <a:lnTo>
                    <a:pt x="382" y="1702"/>
                  </a:lnTo>
                  <a:lnTo>
                    <a:pt x="328" y="1658"/>
                  </a:lnTo>
                  <a:lnTo>
                    <a:pt x="276" y="1610"/>
                  </a:lnTo>
                  <a:lnTo>
                    <a:pt x="226" y="1556"/>
                  </a:lnTo>
                  <a:lnTo>
                    <a:pt x="180" y="1499"/>
                  </a:lnTo>
                  <a:lnTo>
                    <a:pt x="140" y="1439"/>
                  </a:lnTo>
                  <a:lnTo>
                    <a:pt x="105" y="1377"/>
                  </a:lnTo>
                  <a:lnTo>
                    <a:pt x="75" y="1315"/>
                  </a:lnTo>
                  <a:lnTo>
                    <a:pt x="49" y="1249"/>
                  </a:lnTo>
                  <a:lnTo>
                    <a:pt x="30" y="1182"/>
                  </a:lnTo>
                  <a:lnTo>
                    <a:pt x="14" y="1114"/>
                  </a:lnTo>
                  <a:lnTo>
                    <a:pt x="4" y="1046"/>
                  </a:lnTo>
                  <a:lnTo>
                    <a:pt x="0" y="978"/>
                  </a:lnTo>
                  <a:lnTo>
                    <a:pt x="0" y="909"/>
                  </a:lnTo>
                  <a:lnTo>
                    <a:pt x="4" y="840"/>
                  </a:lnTo>
                  <a:lnTo>
                    <a:pt x="14" y="771"/>
                  </a:lnTo>
                  <a:lnTo>
                    <a:pt x="30" y="704"/>
                  </a:lnTo>
                  <a:lnTo>
                    <a:pt x="49" y="637"/>
                  </a:lnTo>
                  <a:lnTo>
                    <a:pt x="75" y="572"/>
                  </a:lnTo>
                  <a:lnTo>
                    <a:pt x="105" y="508"/>
                  </a:lnTo>
                  <a:lnTo>
                    <a:pt x="140" y="446"/>
                  </a:lnTo>
                  <a:lnTo>
                    <a:pt x="180" y="388"/>
                  </a:lnTo>
                  <a:lnTo>
                    <a:pt x="226" y="330"/>
                  </a:lnTo>
                  <a:lnTo>
                    <a:pt x="276" y="277"/>
                  </a:lnTo>
                  <a:lnTo>
                    <a:pt x="330" y="226"/>
                  </a:lnTo>
                  <a:lnTo>
                    <a:pt x="387" y="181"/>
                  </a:lnTo>
                  <a:lnTo>
                    <a:pt x="447" y="141"/>
                  </a:lnTo>
                  <a:lnTo>
                    <a:pt x="509" y="106"/>
                  </a:lnTo>
                  <a:lnTo>
                    <a:pt x="572" y="76"/>
                  </a:lnTo>
                  <a:lnTo>
                    <a:pt x="638" y="50"/>
                  </a:lnTo>
                  <a:lnTo>
                    <a:pt x="705" y="31"/>
                  </a:lnTo>
                  <a:lnTo>
                    <a:pt x="772" y="15"/>
                  </a:lnTo>
                  <a:lnTo>
                    <a:pt x="841" y="5"/>
                  </a:lnTo>
                  <a:lnTo>
                    <a:pt x="909" y="0"/>
                  </a:lnTo>
                  <a:lnTo>
                    <a:pt x="9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0" name="Freeform 338"/>
            <p:cNvSpPr>
              <a:spLocks/>
            </p:cNvSpPr>
            <p:nvPr/>
          </p:nvSpPr>
          <p:spPr bwMode="auto">
            <a:xfrm>
              <a:off x="6993" y="811"/>
              <a:ext cx="15" cy="15"/>
            </a:xfrm>
            <a:custGeom>
              <a:avLst/>
              <a:gdLst>
                <a:gd name="T0" fmla="*/ 119 w 238"/>
                <a:gd name="T1" fmla="*/ 0 h 237"/>
                <a:gd name="T2" fmla="*/ 147 w 238"/>
                <a:gd name="T3" fmla="*/ 4 h 237"/>
                <a:gd name="T4" fmla="*/ 172 w 238"/>
                <a:gd name="T5" fmla="*/ 12 h 237"/>
                <a:gd name="T6" fmla="*/ 193 w 238"/>
                <a:gd name="T7" fmla="*/ 26 h 237"/>
                <a:gd name="T8" fmla="*/ 212 w 238"/>
                <a:gd name="T9" fmla="*/ 45 h 237"/>
                <a:gd name="T10" fmla="*/ 226 w 238"/>
                <a:gd name="T11" fmla="*/ 66 h 237"/>
                <a:gd name="T12" fmla="*/ 234 w 238"/>
                <a:gd name="T13" fmla="*/ 91 h 237"/>
                <a:gd name="T14" fmla="*/ 238 w 238"/>
                <a:gd name="T15" fmla="*/ 119 h 237"/>
                <a:gd name="T16" fmla="*/ 234 w 238"/>
                <a:gd name="T17" fmla="*/ 145 h 237"/>
                <a:gd name="T18" fmla="*/ 226 w 238"/>
                <a:gd name="T19" fmla="*/ 170 h 237"/>
                <a:gd name="T20" fmla="*/ 212 w 238"/>
                <a:gd name="T21" fmla="*/ 193 h 237"/>
                <a:gd name="T22" fmla="*/ 193 w 238"/>
                <a:gd name="T23" fmla="*/ 211 h 237"/>
                <a:gd name="T24" fmla="*/ 172 w 238"/>
                <a:gd name="T25" fmla="*/ 225 h 237"/>
                <a:gd name="T26" fmla="*/ 147 w 238"/>
                <a:gd name="T27" fmla="*/ 234 h 237"/>
                <a:gd name="T28" fmla="*/ 119 w 238"/>
                <a:gd name="T29" fmla="*/ 237 h 237"/>
                <a:gd name="T30" fmla="*/ 92 w 238"/>
                <a:gd name="T31" fmla="*/ 234 h 237"/>
                <a:gd name="T32" fmla="*/ 67 w 238"/>
                <a:gd name="T33" fmla="*/ 225 h 237"/>
                <a:gd name="T34" fmla="*/ 45 w 238"/>
                <a:gd name="T35" fmla="*/ 211 h 237"/>
                <a:gd name="T36" fmla="*/ 26 w 238"/>
                <a:gd name="T37" fmla="*/ 193 h 237"/>
                <a:gd name="T38" fmla="*/ 13 w 238"/>
                <a:gd name="T39" fmla="*/ 170 h 237"/>
                <a:gd name="T40" fmla="*/ 4 w 238"/>
                <a:gd name="T41" fmla="*/ 145 h 237"/>
                <a:gd name="T42" fmla="*/ 0 w 238"/>
                <a:gd name="T43" fmla="*/ 119 h 237"/>
                <a:gd name="T44" fmla="*/ 4 w 238"/>
                <a:gd name="T45" fmla="*/ 91 h 237"/>
                <a:gd name="T46" fmla="*/ 13 w 238"/>
                <a:gd name="T47" fmla="*/ 66 h 237"/>
                <a:gd name="T48" fmla="*/ 26 w 238"/>
                <a:gd name="T49" fmla="*/ 45 h 237"/>
                <a:gd name="T50" fmla="*/ 45 w 238"/>
                <a:gd name="T51" fmla="*/ 26 h 237"/>
                <a:gd name="T52" fmla="*/ 67 w 238"/>
                <a:gd name="T53" fmla="*/ 12 h 237"/>
                <a:gd name="T54" fmla="*/ 92 w 238"/>
                <a:gd name="T55" fmla="*/ 4 h 237"/>
                <a:gd name="T56" fmla="*/ 119 w 238"/>
                <a:gd name="T57"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8" h="237">
                  <a:moveTo>
                    <a:pt x="119" y="0"/>
                  </a:moveTo>
                  <a:lnTo>
                    <a:pt x="147" y="4"/>
                  </a:lnTo>
                  <a:lnTo>
                    <a:pt x="172" y="12"/>
                  </a:lnTo>
                  <a:lnTo>
                    <a:pt x="193" y="26"/>
                  </a:lnTo>
                  <a:lnTo>
                    <a:pt x="212" y="45"/>
                  </a:lnTo>
                  <a:lnTo>
                    <a:pt x="226" y="66"/>
                  </a:lnTo>
                  <a:lnTo>
                    <a:pt x="234" y="91"/>
                  </a:lnTo>
                  <a:lnTo>
                    <a:pt x="238" y="119"/>
                  </a:lnTo>
                  <a:lnTo>
                    <a:pt x="234" y="145"/>
                  </a:lnTo>
                  <a:lnTo>
                    <a:pt x="226" y="170"/>
                  </a:lnTo>
                  <a:lnTo>
                    <a:pt x="212" y="193"/>
                  </a:lnTo>
                  <a:lnTo>
                    <a:pt x="193" y="211"/>
                  </a:lnTo>
                  <a:lnTo>
                    <a:pt x="172" y="225"/>
                  </a:lnTo>
                  <a:lnTo>
                    <a:pt x="147" y="234"/>
                  </a:lnTo>
                  <a:lnTo>
                    <a:pt x="119" y="237"/>
                  </a:lnTo>
                  <a:lnTo>
                    <a:pt x="92" y="234"/>
                  </a:lnTo>
                  <a:lnTo>
                    <a:pt x="67" y="225"/>
                  </a:lnTo>
                  <a:lnTo>
                    <a:pt x="45" y="211"/>
                  </a:lnTo>
                  <a:lnTo>
                    <a:pt x="26" y="193"/>
                  </a:lnTo>
                  <a:lnTo>
                    <a:pt x="13" y="170"/>
                  </a:lnTo>
                  <a:lnTo>
                    <a:pt x="4" y="145"/>
                  </a:lnTo>
                  <a:lnTo>
                    <a:pt x="0" y="119"/>
                  </a:lnTo>
                  <a:lnTo>
                    <a:pt x="4" y="91"/>
                  </a:lnTo>
                  <a:lnTo>
                    <a:pt x="13" y="66"/>
                  </a:lnTo>
                  <a:lnTo>
                    <a:pt x="26" y="45"/>
                  </a:lnTo>
                  <a:lnTo>
                    <a:pt x="45" y="26"/>
                  </a:lnTo>
                  <a:lnTo>
                    <a:pt x="67" y="12"/>
                  </a:lnTo>
                  <a:lnTo>
                    <a:pt x="92" y="4"/>
                  </a:lnTo>
                  <a:lnTo>
                    <a:pt x="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1" name="Freeform 339"/>
            <p:cNvSpPr>
              <a:spLocks/>
            </p:cNvSpPr>
            <p:nvPr/>
          </p:nvSpPr>
          <p:spPr bwMode="auto">
            <a:xfrm>
              <a:off x="7016" y="811"/>
              <a:ext cx="15" cy="15"/>
            </a:xfrm>
            <a:custGeom>
              <a:avLst/>
              <a:gdLst>
                <a:gd name="T0" fmla="*/ 119 w 237"/>
                <a:gd name="T1" fmla="*/ 0 h 237"/>
                <a:gd name="T2" fmla="*/ 146 w 237"/>
                <a:gd name="T3" fmla="*/ 4 h 237"/>
                <a:gd name="T4" fmla="*/ 170 w 237"/>
                <a:gd name="T5" fmla="*/ 12 h 237"/>
                <a:gd name="T6" fmla="*/ 193 w 237"/>
                <a:gd name="T7" fmla="*/ 26 h 237"/>
                <a:gd name="T8" fmla="*/ 212 w 237"/>
                <a:gd name="T9" fmla="*/ 45 h 237"/>
                <a:gd name="T10" fmla="*/ 225 w 237"/>
                <a:gd name="T11" fmla="*/ 66 h 237"/>
                <a:gd name="T12" fmla="*/ 234 w 237"/>
                <a:gd name="T13" fmla="*/ 91 h 237"/>
                <a:gd name="T14" fmla="*/ 237 w 237"/>
                <a:gd name="T15" fmla="*/ 119 h 237"/>
                <a:gd name="T16" fmla="*/ 234 w 237"/>
                <a:gd name="T17" fmla="*/ 145 h 237"/>
                <a:gd name="T18" fmla="*/ 225 w 237"/>
                <a:gd name="T19" fmla="*/ 170 h 237"/>
                <a:gd name="T20" fmla="*/ 212 w 237"/>
                <a:gd name="T21" fmla="*/ 193 h 237"/>
                <a:gd name="T22" fmla="*/ 193 w 237"/>
                <a:gd name="T23" fmla="*/ 211 h 237"/>
                <a:gd name="T24" fmla="*/ 170 w 237"/>
                <a:gd name="T25" fmla="*/ 225 h 237"/>
                <a:gd name="T26" fmla="*/ 146 w 237"/>
                <a:gd name="T27" fmla="*/ 234 h 237"/>
                <a:gd name="T28" fmla="*/ 119 w 237"/>
                <a:gd name="T29" fmla="*/ 237 h 237"/>
                <a:gd name="T30" fmla="*/ 91 w 237"/>
                <a:gd name="T31" fmla="*/ 234 h 237"/>
                <a:gd name="T32" fmla="*/ 66 w 237"/>
                <a:gd name="T33" fmla="*/ 225 h 237"/>
                <a:gd name="T34" fmla="*/ 45 w 237"/>
                <a:gd name="T35" fmla="*/ 211 h 237"/>
                <a:gd name="T36" fmla="*/ 26 w 237"/>
                <a:gd name="T37" fmla="*/ 193 h 237"/>
                <a:gd name="T38" fmla="*/ 12 w 237"/>
                <a:gd name="T39" fmla="*/ 170 h 237"/>
                <a:gd name="T40" fmla="*/ 4 w 237"/>
                <a:gd name="T41" fmla="*/ 145 h 237"/>
                <a:gd name="T42" fmla="*/ 0 w 237"/>
                <a:gd name="T43" fmla="*/ 119 h 237"/>
                <a:gd name="T44" fmla="*/ 4 w 237"/>
                <a:gd name="T45" fmla="*/ 91 h 237"/>
                <a:gd name="T46" fmla="*/ 12 w 237"/>
                <a:gd name="T47" fmla="*/ 66 h 237"/>
                <a:gd name="T48" fmla="*/ 26 w 237"/>
                <a:gd name="T49" fmla="*/ 45 h 237"/>
                <a:gd name="T50" fmla="*/ 45 w 237"/>
                <a:gd name="T51" fmla="*/ 26 h 237"/>
                <a:gd name="T52" fmla="*/ 66 w 237"/>
                <a:gd name="T53" fmla="*/ 12 h 237"/>
                <a:gd name="T54" fmla="*/ 91 w 237"/>
                <a:gd name="T55" fmla="*/ 4 h 237"/>
                <a:gd name="T56" fmla="*/ 119 w 237"/>
                <a:gd name="T57"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7" h="237">
                  <a:moveTo>
                    <a:pt x="119" y="0"/>
                  </a:moveTo>
                  <a:lnTo>
                    <a:pt x="146" y="4"/>
                  </a:lnTo>
                  <a:lnTo>
                    <a:pt x="170" y="12"/>
                  </a:lnTo>
                  <a:lnTo>
                    <a:pt x="193" y="26"/>
                  </a:lnTo>
                  <a:lnTo>
                    <a:pt x="212" y="45"/>
                  </a:lnTo>
                  <a:lnTo>
                    <a:pt x="225" y="66"/>
                  </a:lnTo>
                  <a:lnTo>
                    <a:pt x="234" y="91"/>
                  </a:lnTo>
                  <a:lnTo>
                    <a:pt x="237" y="119"/>
                  </a:lnTo>
                  <a:lnTo>
                    <a:pt x="234" y="145"/>
                  </a:lnTo>
                  <a:lnTo>
                    <a:pt x="225" y="170"/>
                  </a:lnTo>
                  <a:lnTo>
                    <a:pt x="212" y="193"/>
                  </a:lnTo>
                  <a:lnTo>
                    <a:pt x="193" y="211"/>
                  </a:lnTo>
                  <a:lnTo>
                    <a:pt x="170" y="225"/>
                  </a:lnTo>
                  <a:lnTo>
                    <a:pt x="146" y="234"/>
                  </a:lnTo>
                  <a:lnTo>
                    <a:pt x="119" y="237"/>
                  </a:lnTo>
                  <a:lnTo>
                    <a:pt x="91" y="234"/>
                  </a:lnTo>
                  <a:lnTo>
                    <a:pt x="66" y="225"/>
                  </a:lnTo>
                  <a:lnTo>
                    <a:pt x="45" y="211"/>
                  </a:lnTo>
                  <a:lnTo>
                    <a:pt x="26" y="193"/>
                  </a:lnTo>
                  <a:lnTo>
                    <a:pt x="12" y="170"/>
                  </a:lnTo>
                  <a:lnTo>
                    <a:pt x="4" y="145"/>
                  </a:lnTo>
                  <a:lnTo>
                    <a:pt x="0" y="119"/>
                  </a:lnTo>
                  <a:lnTo>
                    <a:pt x="4" y="91"/>
                  </a:lnTo>
                  <a:lnTo>
                    <a:pt x="12" y="66"/>
                  </a:lnTo>
                  <a:lnTo>
                    <a:pt x="26" y="45"/>
                  </a:lnTo>
                  <a:lnTo>
                    <a:pt x="45" y="26"/>
                  </a:lnTo>
                  <a:lnTo>
                    <a:pt x="66" y="12"/>
                  </a:lnTo>
                  <a:lnTo>
                    <a:pt x="91" y="4"/>
                  </a:lnTo>
                  <a:lnTo>
                    <a:pt x="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2" name="Freeform 340"/>
            <p:cNvSpPr>
              <a:spLocks/>
            </p:cNvSpPr>
            <p:nvPr/>
          </p:nvSpPr>
          <p:spPr bwMode="auto">
            <a:xfrm>
              <a:off x="6970" y="811"/>
              <a:ext cx="15" cy="15"/>
            </a:xfrm>
            <a:custGeom>
              <a:avLst/>
              <a:gdLst>
                <a:gd name="T0" fmla="*/ 119 w 238"/>
                <a:gd name="T1" fmla="*/ 0 h 237"/>
                <a:gd name="T2" fmla="*/ 146 w 238"/>
                <a:gd name="T3" fmla="*/ 4 h 237"/>
                <a:gd name="T4" fmla="*/ 171 w 238"/>
                <a:gd name="T5" fmla="*/ 12 h 237"/>
                <a:gd name="T6" fmla="*/ 193 w 238"/>
                <a:gd name="T7" fmla="*/ 26 h 237"/>
                <a:gd name="T8" fmla="*/ 211 w 238"/>
                <a:gd name="T9" fmla="*/ 45 h 237"/>
                <a:gd name="T10" fmla="*/ 225 w 238"/>
                <a:gd name="T11" fmla="*/ 66 h 237"/>
                <a:gd name="T12" fmla="*/ 235 w 238"/>
                <a:gd name="T13" fmla="*/ 91 h 237"/>
                <a:gd name="T14" fmla="*/ 238 w 238"/>
                <a:gd name="T15" fmla="*/ 119 h 237"/>
                <a:gd name="T16" fmla="*/ 235 w 238"/>
                <a:gd name="T17" fmla="*/ 145 h 237"/>
                <a:gd name="T18" fmla="*/ 225 w 238"/>
                <a:gd name="T19" fmla="*/ 170 h 237"/>
                <a:gd name="T20" fmla="*/ 211 w 238"/>
                <a:gd name="T21" fmla="*/ 193 h 237"/>
                <a:gd name="T22" fmla="*/ 193 w 238"/>
                <a:gd name="T23" fmla="*/ 211 h 237"/>
                <a:gd name="T24" fmla="*/ 171 w 238"/>
                <a:gd name="T25" fmla="*/ 225 h 237"/>
                <a:gd name="T26" fmla="*/ 146 w 238"/>
                <a:gd name="T27" fmla="*/ 234 h 237"/>
                <a:gd name="T28" fmla="*/ 119 w 238"/>
                <a:gd name="T29" fmla="*/ 237 h 237"/>
                <a:gd name="T30" fmla="*/ 91 w 238"/>
                <a:gd name="T31" fmla="*/ 234 h 237"/>
                <a:gd name="T32" fmla="*/ 67 w 238"/>
                <a:gd name="T33" fmla="*/ 225 h 237"/>
                <a:gd name="T34" fmla="*/ 45 w 238"/>
                <a:gd name="T35" fmla="*/ 211 h 237"/>
                <a:gd name="T36" fmla="*/ 26 w 238"/>
                <a:gd name="T37" fmla="*/ 193 h 237"/>
                <a:gd name="T38" fmla="*/ 12 w 238"/>
                <a:gd name="T39" fmla="*/ 170 h 237"/>
                <a:gd name="T40" fmla="*/ 3 w 238"/>
                <a:gd name="T41" fmla="*/ 145 h 237"/>
                <a:gd name="T42" fmla="*/ 0 w 238"/>
                <a:gd name="T43" fmla="*/ 119 h 237"/>
                <a:gd name="T44" fmla="*/ 3 w 238"/>
                <a:gd name="T45" fmla="*/ 91 h 237"/>
                <a:gd name="T46" fmla="*/ 12 w 238"/>
                <a:gd name="T47" fmla="*/ 66 h 237"/>
                <a:gd name="T48" fmla="*/ 26 w 238"/>
                <a:gd name="T49" fmla="*/ 45 h 237"/>
                <a:gd name="T50" fmla="*/ 45 w 238"/>
                <a:gd name="T51" fmla="*/ 26 h 237"/>
                <a:gd name="T52" fmla="*/ 67 w 238"/>
                <a:gd name="T53" fmla="*/ 12 h 237"/>
                <a:gd name="T54" fmla="*/ 91 w 238"/>
                <a:gd name="T55" fmla="*/ 4 h 237"/>
                <a:gd name="T56" fmla="*/ 119 w 238"/>
                <a:gd name="T57"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8" h="237">
                  <a:moveTo>
                    <a:pt x="119" y="0"/>
                  </a:moveTo>
                  <a:lnTo>
                    <a:pt x="146" y="4"/>
                  </a:lnTo>
                  <a:lnTo>
                    <a:pt x="171" y="12"/>
                  </a:lnTo>
                  <a:lnTo>
                    <a:pt x="193" y="26"/>
                  </a:lnTo>
                  <a:lnTo>
                    <a:pt x="211" y="45"/>
                  </a:lnTo>
                  <a:lnTo>
                    <a:pt x="225" y="66"/>
                  </a:lnTo>
                  <a:lnTo>
                    <a:pt x="235" y="91"/>
                  </a:lnTo>
                  <a:lnTo>
                    <a:pt x="238" y="119"/>
                  </a:lnTo>
                  <a:lnTo>
                    <a:pt x="235" y="145"/>
                  </a:lnTo>
                  <a:lnTo>
                    <a:pt x="225" y="170"/>
                  </a:lnTo>
                  <a:lnTo>
                    <a:pt x="211" y="193"/>
                  </a:lnTo>
                  <a:lnTo>
                    <a:pt x="193" y="211"/>
                  </a:lnTo>
                  <a:lnTo>
                    <a:pt x="171" y="225"/>
                  </a:lnTo>
                  <a:lnTo>
                    <a:pt x="146" y="234"/>
                  </a:lnTo>
                  <a:lnTo>
                    <a:pt x="119" y="237"/>
                  </a:lnTo>
                  <a:lnTo>
                    <a:pt x="91" y="234"/>
                  </a:lnTo>
                  <a:lnTo>
                    <a:pt x="67" y="225"/>
                  </a:lnTo>
                  <a:lnTo>
                    <a:pt x="45" y="211"/>
                  </a:lnTo>
                  <a:lnTo>
                    <a:pt x="26" y="193"/>
                  </a:lnTo>
                  <a:lnTo>
                    <a:pt x="12" y="170"/>
                  </a:lnTo>
                  <a:lnTo>
                    <a:pt x="3" y="145"/>
                  </a:lnTo>
                  <a:lnTo>
                    <a:pt x="0" y="119"/>
                  </a:lnTo>
                  <a:lnTo>
                    <a:pt x="3" y="91"/>
                  </a:lnTo>
                  <a:lnTo>
                    <a:pt x="12" y="66"/>
                  </a:lnTo>
                  <a:lnTo>
                    <a:pt x="26" y="45"/>
                  </a:lnTo>
                  <a:lnTo>
                    <a:pt x="45" y="26"/>
                  </a:lnTo>
                  <a:lnTo>
                    <a:pt x="67" y="12"/>
                  </a:lnTo>
                  <a:lnTo>
                    <a:pt x="91" y="4"/>
                  </a:lnTo>
                  <a:lnTo>
                    <a:pt x="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83" name="Freeform 34"/>
          <p:cNvSpPr>
            <a:spLocks noEditPoints="1"/>
          </p:cNvSpPr>
          <p:nvPr/>
        </p:nvSpPr>
        <p:spPr bwMode="auto">
          <a:xfrm>
            <a:off x="1935484" y="2032919"/>
            <a:ext cx="194645" cy="151435"/>
          </a:xfrm>
          <a:custGeom>
            <a:avLst/>
            <a:gdLst>
              <a:gd name="T0" fmla="*/ 1124 w 3376"/>
              <a:gd name="T1" fmla="*/ 1957 h 2626"/>
              <a:gd name="T2" fmla="*/ 2253 w 3376"/>
              <a:gd name="T3" fmla="*/ 1166 h 2626"/>
              <a:gd name="T4" fmla="*/ 2730 w 3376"/>
              <a:gd name="T5" fmla="*/ 1075 h 2626"/>
              <a:gd name="T6" fmla="*/ 2660 w 3376"/>
              <a:gd name="T7" fmla="*/ 1087 h 2626"/>
              <a:gd name="T8" fmla="*/ 2602 w 3376"/>
              <a:gd name="T9" fmla="*/ 1122 h 2626"/>
              <a:gd name="T10" fmla="*/ 2557 w 3376"/>
              <a:gd name="T11" fmla="*/ 1174 h 2626"/>
              <a:gd name="T12" fmla="*/ 2533 w 3376"/>
              <a:gd name="T13" fmla="*/ 1238 h 2626"/>
              <a:gd name="T14" fmla="*/ 2533 w 3376"/>
              <a:gd name="T15" fmla="*/ 1309 h 2626"/>
              <a:gd name="T16" fmla="*/ 2557 w 3376"/>
              <a:gd name="T17" fmla="*/ 1374 h 2626"/>
              <a:gd name="T18" fmla="*/ 2602 w 3376"/>
              <a:gd name="T19" fmla="*/ 1426 h 2626"/>
              <a:gd name="T20" fmla="*/ 2660 w 3376"/>
              <a:gd name="T21" fmla="*/ 1459 h 2626"/>
              <a:gd name="T22" fmla="*/ 2730 w 3376"/>
              <a:gd name="T23" fmla="*/ 1472 h 2626"/>
              <a:gd name="T24" fmla="*/ 2800 w 3376"/>
              <a:gd name="T25" fmla="*/ 1459 h 2626"/>
              <a:gd name="T26" fmla="*/ 2859 w 3376"/>
              <a:gd name="T27" fmla="*/ 1426 h 2626"/>
              <a:gd name="T28" fmla="*/ 2904 w 3376"/>
              <a:gd name="T29" fmla="*/ 1374 h 2626"/>
              <a:gd name="T30" fmla="*/ 2927 w 3376"/>
              <a:gd name="T31" fmla="*/ 1309 h 2626"/>
              <a:gd name="T32" fmla="*/ 2927 w 3376"/>
              <a:gd name="T33" fmla="*/ 1238 h 2626"/>
              <a:gd name="T34" fmla="*/ 2904 w 3376"/>
              <a:gd name="T35" fmla="*/ 1174 h 2626"/>
              <a:gd name="T36" fmla="*/ 2859 w 3376"/>
              <a:gd name="T37" fmla="*/ 1122 h 2626"/>
              <a:gd name="T38" fmla="*/ 2800 w 3376"/>
              <a:gd name="T39" fmla="*/ 1087 h 2626"/>
              <a:gd name="T40" fmla="*/ 2730 w 3376"/>
              <a:gd name="T41" fmla="*/ 1075 h 2626"/>
              <a:gd name="T42" fmla="*/ 610 w 3376"/>
              <a:gd name="T43" fmla="*/ 1078 h 2626"/>
              <a:gd name="T44" fmla="*/ 545 w 3376"/>
              <a:gd name="T45" fmla="*/ 1102 h 2626"/>
              <a:gd name="T46" fmla="*/ 493 w 3376"/>
              <a:gd name="T47" fmla="*/ 1146 h 2626"/>
              <a:gd name="T48" fmla="*/ 458 w 3376"/>
              <a:gd name="T49" fmla="*/ 1204 h 2626"/>
              <a:gd name="T50" fmla="*/ 445 w 3376"/>
              <a:gd name="T51" fmla="*/ 1273 h 2626"/>
              <a:gd name="T52" fmla="*/ 458 w 3376"/>
              <a:gd name="T53" fmla="*/ 1343 h 2626"/>
              <a:gd name="T54" fmla="*/ 493 w 3376"/>
              <a:gd name="T55" fmla="*/ 1402 h 2626"/>
              <a:gd name="T56" fmla="*/ 545 w 3376"/>
              <a:gd name="T57" fmla="*/ 1445 h 2626"/>
              <a:gd name="T58" fmla="*/ 610 w 3376"/>
              <a:gd name="T59" fmla="*/ 1469 h 2626"/>
              <a:gd name="T60" fmla="*/ 682 w 3376"/>
              <a:gd name="T61" fmla="*/ 1469 h 2626"/>
              <a:gd name="T62" fmla="*/ 748 w 3376"/>
              <a:gd name="T63" fmla="*/ 1445 h 2626"/>
              <a:gd name="T64" fmla="*/ 800 w 3376"/>
              <a:gd name="T65" fmla="*/ 1402 h 2626"/>
              <a:gd name="T66" fmla="*/ 834 w 3376"/>
              <a:gd name="T67" fmla="*/ 1343 h 2626"/>
              <a:gd name="T68" fmla="*/ 846 w 3376"/>
              <a:gd name="T69" fmla="*/ 1273 h 2626"/>
              <a:gd name="T70" fmla="*/ 834 w 3376"/>
              <a:gd name="T71" fmla="*/ 1204 h 2626"/>
              <a:gd name="T72" fmla="*/ 800 w 3376"/>
              <a:gd name="T73" fmla="*/ 1146 h 2626"/>
              <a:gd name="T74" fmla="*/ 748 w 3376"/>
              <a:gd name="T75" fmla="*/ 1102 h 2626"/>
              <a:gd name="T76" fmla="*/ 682 w 3376"/>
              <a:gd name="T77" fmla="*/ 1078 h 2626"/>
              <a:gd name="T78" fmla="*/ 739 w 3376"/>
              <a:gd name="T79" fmla="*/ 220 h 2626"/>
              <a:gd name="T80" fmla="*/ 2690 w 3376"/>
              <a:gd name="T81" fmla="*/ 802 h 2626"/>
              <a:gd name="T82" fmla="*/ 739 w 3376"/>
              <a:gd name="T83" fmla="*/ 220 h 2626"/>
              <a:gd name="T84" fmla="*/ 2840 w 3376"/>
              <a:gd name="T85" fmla="*/ 0 h 2626"/>
              <a:gd name="T86" fmla="*/ 3248 w 3376"/>
              <a:gd name="T87" fmla="*/ 445 h 2626"/>
              <a:gd name="T88" fmla="*/ 2903 w 3376"/>
              <a:gd name="T89" fmla="*/ 706 h 2626"/>
              <a:gd name="T90" fmla="*/ 3094 w 3376"/>
              <a:gd name="T91" fmla="*/ 802 h 2626"/>
              <a:gd name="T92" fmla="*/ 3376 w 3376"/>
              <a:gd name="T93" fmla="*/ 1612 h 2626"/>
              <a:gd name="T94" fmla="*/ 3103 w 3376"/>
              <a:gd name="T95" fmla="*/ 2136 h 2626"/>
              <a:gd name="T96" fmla="*/ 2557 w 3376"/>
              <a:gd name="T97" fmla="*/ 2626 h 2626"/>
              <a:gd name="T98" fmla="*/ 819 w 3376"/>
              <a:gd name="T99" fmla="*/ 2136 h 2626"/>
              <a:gd name="T100" fmla="*/ 273 w 3376"/>
              <a:gd name="T101" fmla="*/ 2626 h 2626"/>
              <a:gd name="T102" fmla="*/ 0 w 3376"/>
              <a:gd name="T103" fmla="*/ 2136 h 2626"/>
              <a:gd name="T104" fmla="*/ 188 w 3376"/>
              <a:gd name="T105" fmla="*/ 1612 h 2626"/>
              <a:gd name="T106" fmla="*/ 466 w 3376"/>
              <a:gd name="T107" fmla="*/ 802 h 2626"/>
              <a:gd name="T108" fmla="*/ 132 w 3376"/>
              <a:gd name="T109" fmla="*/ 706 h 2626"/>
              <a:gd name="T110" fmla="*/ 496 w 3376"/>
              <a:gd name="T111" fmla="*/ 445 h 2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6" h="2626">
                <a:moveTo>
                  <a:pt x="1124" y="1166"/>
                </a:moveTo>
                <a:lnTo>
                  <a:pt x="1124" y="1957"/>
                </a:lnTo>
                <a:lnTo>
                  <a:pt x="2253" y="1957"/>
                </a:lnTo>
                <a:lnTo>
                  <a:pt x="2253" y="1166"/>
                </a:lnTo>
                <a:lnTo>
                  <a:pt x="1124" y="1166"/>
                </a:lnTo>
                <a:close/>
                <a:moveTo>
                  <a:pt x="2730" y="1075"/>
                </a:moveTo>
                <a:lnTo>
                  <a:pt x="2694" y="1078"/>
                </a:lnTo>
                <a:lnTo>
                  <a:pt x="2660" y="1087"/>
                </a:lnTo>
                <a:lnTo>
                  <a:pt x="2629" y="1102"/>
                </a:lnTo>
                <a:lnTo>
                  <a:pt x="2602" y="1122"/>
                </a:lnTo>
                <a:lnTo>
                  <a:pt x="2577" y="1146"/>
                </a:lnTo>
                <a:lnTo>
                  <a:pt x="2557" y="1174"/>
                </a:lnTo>
                <a:lnTo>
                  <a:pt x="2542" y="1204"/>
                </a:lnTo>
                <a:lnTo>
                  <a:pt x="2533" y="1238"/>
                </a:lnTo>
                <a:lnTo>
                  <a:pt x="2530" y="1273"/>
                </a:lnTo>
                <a:lnTo>
                  <a:pt x="2533" y="1309"/>
                </a:lnTo>
                <a:lnTo>
                  <a:pt x="2542" y="1343"/>
                </a:lnTo>
                <a:lnTo>
                  <a:pt x="2557" y="1374"/>
                </a:lnTo>
                <a:lnTo>
                  <a:pt x="2577" y="1402"/>
                </a:lnTo>
                <a:lnTo>
                  <a:pt x="2602" y="1426"/>
                </a:lnTo>
                <a:lnTo>
                  <a:pt x="2629" y="1445"/>
                </a:lnTo>
                <a:lnTo>
                  <a:pt x="2660" y="1459"/>
                </a:lnTo>
                <a:lnTo>
                  <a:pt x="2694" y="1469"/>
                </a:lnTo>
                <a:lnTo>
                  <a:pt x="2730" y="1472"/>
                </a:lnTo>
                <a:lnTo>
                  <a:pt x="2766" y="1469"/>
                </a:lnTo>
                <a:lnTo>
                  <a:pt x="2800" y="1459"/>
                </a:lnTo>
                <a:lnTo>
                  <a:pt x="2832" y="1445"/>
                </a:lnTo>
                <a:lnTo>
                  <a:pt x="2859" y="1426"/>
                </a:lnTo>
                <a:lnTo>
                  <a:pt x="2884" y="1402"/>
                </a:lnTo>
                <a:lnTo>
                  <a:pt x="2904" y="1374"/>
                </a:lnTo>
                <a:lnTo>
                  <a:pt x="2919" y="1343"/>
                </a:lnTo>
                <a:lnTo>
                  <a:pt x="2927" y="1309"/>
                </a:lnTo>
                <a:lnTo>
                  <a:pt x="2930" y="1273"/>
                </a:lnTo>
                <a:lnTo>
                  <a:pt x="2927" y="1238"/>
                </a:lnTo>
                <a:lnTo>
                  <a:pt x="2919" y="1204"/>
                </a:lnTo>
                <a:lnTo>
                  <a:pt x="2904" y="1174"/>
                </a:lnTo>
                <a:lnTo>
                  <a:pt x="2884" y="1146"/>
                </a:lnTo>
                <a:lnTo>
                  <a:pt x="2859" y="1122"/>
                </a:lnTo>
                <a:lnTo>
                  <a:pt x="2832" y="1102"/>
                </a:lnTo>
                <a:lnTo>
                  <a:pt x="2800" y="1087"/>
                </a:lnTo>
                <a:lnTo>
                  <a:pt x="2766" y="1078"/>
                </a:lnTo>
                <a:lnTo>
                  <a:pt x="2730" y="1075"/>
                </a:lnTo>
                <a:close/>
                <a:moveTo>
                  <a:pt x="646" y="1075"/>
                </a:moveTo>
                <a:lnTo>
                  <a:pt x="610" y="1078"/>
                </a:lnTo>
                <a:lnTo>
                  <a:pt x="576" y="1087"/>
                </a:lnTo>
                <a:lnTo>
                  <a:pt x="545" y="1102"/>
                </a:lnTo>
                <a:lnTo>
                  <a:pt x="517" y="1122"/>
                </a:lnTo>
                <a:lnTo>
                  <a:pt x="493" y="1146"/>
                </a:lnTo>
                <a:lnTo>
                  <a:pt x="473" y="1174"/>
                </a:lnTo>
                <a:lnTo>
                  <a:pt x="458" y="1204"/>
                </a:lnTo>
                <a:lnTo>
                  <a:pt x="449" y="1238"/>
                </a:lnTo>
                <a:lnTo>
                  <a:pt x="445" y="1273"/>
                </a:lnTo>
                <a:lnTo>
                  <a:pt x="449" y="1309"/>
                </a:lnTo>
                <a:lnTo>
                  <a:pt x="458" y="1343"/>
                </a:lnTo>
                <a:lnTo>
                  <a:pt x="473" y="1374"/>
                </a:lnTo>
                <a:lnTo>
                  <a:pt x="493" y="1402"/>
                </a:lnTo>
                <a:lnTo>
                  <a:pt x="517" y="1426"/>
                </a:lnTo>
                <a:lnTo>
                  <a:pt x="545" y="1445"/>
                </a:lnTo>
                <a:lnTo>
                  <a:pt x="576" y="1459"/>
                </a:lnTo>
                <a:lnTo>
                  <a:pt x="610" y="1469"/>
                </a:lnTo>
                <a:lnTo>
                  <a:pt x="646" y="1472"/>
                </a:lnTo>
                <a:lnTo>
                  <a:pt x="682" y="1469"/>
                </a:lnTo>
                <a:lnTo>
                  <a:pt x="716" y="1459"/>
                </a:lnTo>
                <a:lnTo>
                  <a:pt x="748" y="1445"/>
                </a:lnTo>
                <a:lnTo>
                  <a:pt x="775" y="1426"/>
                </a:lnTo>
                <a:lnTo>
                  <a:pt x="800" y="1402"/>
                </a:lnTo>
                <a:lnTo>
                  <a:pt x="819" y="1374"/>
                </a:lnTo>
                <a:lnTo>
                  <a:pt x="834" y="1343"/>
                </a:lnTo>
                <a:lnTo>
                  <a:pt x="843" y="1309"/>
                </a:lnTo>
                <a:lnTo>
                  <a:pt x="846" y="1273"/>
                </a:lnTo>
                <a:lnTo>
                  <a:pt x="843" y="1238"/>
                </a:lnTo>
                <a:lnTo>
                  <a:pt x="834" y="1204"/>
                </a:lnTo>
                <a:lnTo>
                  <a:pt x="819" y="1174"/>
                </a:lnTo>
                <a:lnTo>
                  <a:pt x="800" y="1146"/>
                </a:lnTo>
                <a:lnTo>
                  <a:pt x="775" y="1122"/>
                </a:lnTo>
                <a:lnTo>
                  <a:pt x="748" y="1102"/>
                </a:lnTo>
                <a:lnTo>
                  <a:pt x="716" y="1087"/>
                </a:lnTo>
                <a:lnTo>
                  <a:pt x="682" y="1078"/>
                </a:lnTo>
                <a:lnTo>
                  <a:pt x="646" y="1075"/>
                </a:lnTo>
                <a:close/>
                <a:moveTo>
                  <a:pt x="739" y="220"/>
                </a:moveTo>
                <a:lnTo>
                  <a:pt x="687" y="802"/>
                </a:lnTo>
                <a:lnTo>
                  <a:pt x="2690" y="802"/>
                </a:lnTo>
                <a:lnTo>
                  <a:pt x="2638" y="220"/>
                </a:lnTo>
                <a:lnTo>
                  <a:pt x="739" y="220"/>
                </a:lnTo>
                <a:close/>
                <a:moveTo>
                  <a:pt x="537" y="0"/>
                </a:moveTo>
                <a:lnTo>
                  <a:pt x="2840" y="0"/>
                </a:lnTo>
                <a:lnTo>
                  <a:pt x="2880" y="445"/>
                </a:lnTo>
                <a:lnTo>
                  <a:pt x="3248" y="445"/>
                </a:lnTo>
                <a:lnTo>
                  <a:pt x="3248" y="706"/>
                </a:lnTo>
                <a:lnTo>
                  <a:pt x="2903" y="706"/>
                </a:lnTo>
                <a:lnTo>
                  <a:pt x="2911" y="802"/>
                </a:lnTo>
                <a:lnTo>
                  <a:pt x="3094" y="802"/>
                </a:lnTo>
                <a:lnTo>
                  <a:pt x="3188" y="1612"/>
                </a:lnTo>
                <a:lnTo>
                  <a:pt x="3376" y="1612"/>
                </a:lnTo>
                <a:lnTo>
                  <a:pt x="3376" y="2136"/>
                </a:lnTo>
                <a:lnTo>
                  <a:pt x="3103" y="2136"/>
                </a:lnTo>
                <a:lnTo>
                  <a:pt x="3103" y="2626"/>
                </a:lnTo>
                <a:lnTo>
                  <a:pt x="2557" y="2626"/>
                </a:lnTo>
                <a:lnTo>
                  <a:pt x="2557" y="2136"/>
                </a:lnTo>
                <a:lnTo>
                  <a:pt x="819" y="2136"/>
                </a:lnTo>
                <a:lnTo>
                  <a:pt x="819" y="2626"/>
                </a:lnTo>
                <a:lnTo>
                  <a:pt x="273" y="2626"/>
                </a:lnTo>
                <a:lnTo>
                  <a:pt x="273" y="2136"/>
                </a:lnTo>
                <a:lnTo>
                  <a:pt x="0" y="2136"/>
                </a:lnTo>
                <a:lnTo>
                  <a:pt x="0" y="1612"/>
                </a:lnTo>
                <a:lnTo>
                  <a:pt x="188" y="1612"/>
                </a:lnTo>
                <a:lnTo>
                  <a:pt x="283" y="802"/>
                </a:lnTo>
                <a:lnTo>
                  <a:pt x="466" y="802"/>
                </a:lnTo>
                <a:lnTo>
                  <a:pt x="474" y="706"/>
                </a:lnTo>
                <a:lnTo>
                  <a:pt x="132" y="706"/>
                </a:lnTo>
                <a:lnTo>
                  <a:pt x="132" y="445"/>
                </a:lnTo>
                <a:lnTo>
                  <a:pt x="496" y="445"/>
                </a:lnTo>
                <a:lnTo>
                  <a:pt x="53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 name="Freeform 61"/>
          <p:cNvSpPr>
            <a:spLocks noEditPoints="1"/>
          </p:cNvSpPr>
          <p:nvPr/>
        </p:nvSpPr>
        <p:spPr bwMode="auto">
          <a:xfrm>
            <a:off x="2493070" y="2011314"/>
            <a:ext cx="134878" cy="194644"/>
          </a:xfrm>
          <a:custGeom>
            <a:avLst/>
            <a:gdLst>
              <a:gd name="T0" fmla="*/ 1634 w 2337"/>
              <a:gd name="T1" fmla="*/ 2423 h 3376"/>
              <a:gd name="T2" fmla="*/ 2028 w 2337"/>
              <a:gd name="T3" fmla="*/ 2028 h 3376"/>
              <a:gd name="T4" fmla="*/ 973 w 2337"/>
              <a:gd name="T5" fmla="*/ 2028 h 3376"/>
              <a:gd name="T6" fmla="*/ 1366 w 2337"/>
              <a:gd name="T7" fmla="*/ 2423 h 3376"/>
              <a:gd name="T8" fmla="*/ 973 w 2337"/>
              <a:gd name="T9" fmla="*/ 2028 h 3376"/>
              <a:gd name="T10" fmla="*/ 310 w 2337"/>
              <a:gd name="T11" fmla="*/ 2423 h 3376"/>
              <a:gd name="T12" fmla="*/ 703 w 2337"/>
              <a:gd name="T13" fmla="*/ 2028 h 3376"/>
              <a:gd name="T14" fmla="*/ 1634 w 2337"/>
              <a:gd name="T15" fmla="*/ 1456 h 3376"/>
              <a:gd name="T16" fmla="*/ 2028 w 2337"/>
              <a:gd name="T17" fmla="*/ 1850 h 3376"/>
              <a:gd name="T18" fmla="*/ 1634 w 2337"/>
              <a:gd name="T19" fmla="*/ 1456 h 3376"/>
              <a:gd name="T20" fmla="*/ 973 w 2337"/>
              <a:gd name="T21" fmla="*/ 1850 h 3376"/>
              <a:gd name="T22" fmla="*/ 1366 w 2337"/>
              <a:gd name="T23" fmla="*/ 1456 h 3376"/>
              <a:gd name="T24" fmla="*/ 310 w 2337"/>
              <a:gd name="T25" fmla="*/ 1456 h 3376"/>
              <a:gd name="T26" fmla="*/ 703 w 2337"/>
              <a:gd name="T27" fmla="*/ 1850 h 3376"/>
              <a:gd name="T28" fmla="*/ 310 w 2337"/>
              <a:gd name="T29" fmla="*/ 1456 h 3376"/>
              <a:gd name="T30" fmla="*/ 1634 w 2337"/>
              <a:gd name="T31" fmla="*/ 1277 h 3376"/>
              <a:gd name="T32" fmla="*/ 2028 w 2337"/>
              <a:gd name="T33" fmla="*/ 882 h 3376"/>
              <a:gd name="T34" fmla="*/ 973 w 2337"/>
              <a:gd name="T35" fmla="*/ 882 h 3376"/>
              <a:gd name="T36" fmla="*/ 1366 w 2337"/>
              <a:gd name="T37" fmla="*/ 1277 h 3376"/>
              <a:gd name="T38" fmla="*/ 973 w 2337"/>
              <a:gd name="T39" fmla="*/ 882 h 3376"/>
              <a:gd name="T40" fmla="*/ 310 w 2337"/>
              <a:gd name="T41" fmla="*/ 1277 h 3376"/>
              <a:gd name="T42" fmla="*/ 703 w 2337"/>
              <a:gd name="T43" fmla="*/ 882 h 3376"/>
              <a:gd name="T44" fmla="*/ 1634 w 2337"/>
              <a:gd name="T45" fmla="*/ 310 h 3376"/>
              <a:gd name="T46" fmla="*/ 2028 w 2337"/>
              <a:gd name="T47" fmla="*/ 704 h 3376"/>
              <a:gd name="T48" fmla="*/ 1634 w 2337"/>
              <a:gd name="T49" fmla="*/ 310 h 3376"/>
              <a:gd name="T50" fmla="*/ 973 w 2337"/>
              <a:gd name="T51" fmla="*/ 704 h 3376"/>
              <a:gd name="T52" fmla="*/ 1366 w 2337"/>
              <a:gd name="T53" fmla="*/ 310 h 3376"/>
              <a:gd name="T54" fmla="*/ 310 w 2337"/>
              <a:gd name="T55" fmla="*/ 310 h 3376"/>
              <a:gd name="T56" fmla="*/ 703 w 2337"/>
              <a:gd name="T57" fmla="*/ 704 h 3376"/>
              <a:gd name="T58" fmla="*/ 310 w 2337"/>
              <a:gd name="T59" fmla="*/ 310 h 3376"/>
              <a:gd name="T60" fmla="*/ 2337 w 2337"/>
              <a:gd name="T61" fmla="*/ 0 h 3376"/>
              <a:gd name="T62" fmla="*/ 1634 w 2337"/>
              <a:gd name="T63" fmla="*/ 3376 h 3376"/>
              <a:gd name="T64" fmla="*/ 703 w 2337"/>
              <a:gd name="T65" fmla="*/ 2749 h 3376"/>
              <a:gd name="T66" fmla="*/ 0 w 2337"/>
              <a:gd name="T67" fmla="*/ 3376 h 3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37" h="3376">
                <a:moveTo>
                  <a:pt x="1634" y="2028"/>
                </a:moveTo>
                <a:lnTo>
                  <a:pt x="1634" y="2423"/>
                </a:lnTo>
                <a:lnTo>
                  <a:pt x="2028" y="2423"/>
                </a:lnTo>
                <a:lnTo>
                  <a:pt x="2028" y="2028"/>
                </a:lnTo>
                <a:lnTo>
                  <a:pt x="1634" y="2028"/>
                </a:lnTo>
                <a:close/>
                <a:moveTo>
                  <a:pt x="973" y="2028"/>
                </a:moveTo>
                <a:lnTo>
                  <a:pt x="973" y="2423"/>
                </a:lnTo>
                <a:lnTo>
                  <a:pt x="1366" y="2423"/>
                </a:lnTo>
                <a:lnTo>
                  <a:pt x="1366" y="2028"/>
                </a:lnTo>
                <a:lnTo>
                  <a:pt x="973" y="2028"/>
                </a:lnTo>
                <a:close/>
                <a:moveTo>
                  <a:pt x="310" y="2028"/>
                </a:moveTo>
                <a:lnTo>
                  <a:pt x="310" y="2423"/>
                </a:lnTo>
                <a:lnTo>
                  <a:pt x="703" y="2423"/>
                </a:lnTo>
                <a:lnTo>
                  <a:pt x="703" y="2028"/>
                </a:lnTo>
                <a:lnTo>
                  <a:pt x="310" y="2028"/>
                </a:lnTo>
                <a:close/>
                <a:moveTo>
                  <a:pt x="1634" y="1456"/>
                </a:moveTo>
                <a:lnTo>
                  <a:pt x="1634" y="1850"/>
                </a:lnTo>
                <a:lnTo>
                  <a:pt x="2028" y="1850"/>
                </a:lnTo>
                <a:lnTo>
                  <a:pt x="2028" y="1456"/>
                </a:lnTo>
                <a:lnTo>
                  <a:pt x="1634" y="1456"/>
                </a:lnTo>
                <a:close/>
                <a:moveTo>
                  <a:pt x="973" y="1456"/>
                </a:moveTo>
                <a:lnTo>
                  <a:pt x="973" y="1850"/>
                </a:lnTo>
                <a:lnTo>
                  <a:pt x="1366" y="1850"/>
                </a:lnTo>
                <a:lnTo>
                  <a:pt x="1366" y="1456"/>
                </a:lnTo>
                <a:lnTo>
                  <a:pt x="973" y="1456"/>
                </a:lnTo>
                <a:close/>
                <a:moveTo>
                  <a:pt x="310" y="1456"/>
                </a:moveTo>
                <a:lnTo>
                  <a:pt x="310" y="1850"/>
                </a:lnTo>
                <a:lnTo>
                  <a:pt x="703" y="1850"/>
                </a:lnTo>
                <a:lnTo>
                  <a:pt x="703" y="1456"/>
                </a:lnTo>
                <a:lnTo>
                  <a:pt x="310" y="1456"/>
                </a:lnTo>
                <a:close/>
                <a:moveTo>
                  <a:pt x="1634" y="882"/>
                </a:moveTo>
                <a:lnTo>
                  <a:pt x="1634" y="1277"/>
                </a:lnTo>
                <a:lnTo>
                  <a:pt x="2028" y="1277"/>
                </a:lnTo>
                <a:lnTo>
                  <a:pt x="2028" y="882"/>
                </a:lnTo>
                <a:lnTo>
                  <a:pt x="1634" y="882"/>
                </a:lnTo>
                <a:close/>
                <a:moveTo>
                  <a:pt x="973" y="882"/>
                </a:moveTo>
                <a:lnTo>
                  <a:pt x="973" y="1277"/>
                </a:lnTo>
                <a:lnTo>
                  <a:pt x="1366" y="1277"/>
                </a:lnTo>
                <a:lnTo>
                  <a:pt x="1366" y="882"/>
                </a:lnTo>
                <a:lnTo>
                  <a:pt x="973" y="882"/>
                </a:lnTo>
                <a:close/>
                <a:moveTo>
                  <a:pt x="310" y="882"/>
                </a:moveTo>
                <a:lnTo>
                  <a:pt x="310" y="1277"/>
                </a:lnTo>
                <a:lnTo>
                  <a:pt x="703" y="1277"/>
                </a:lnTo>
                <a:lnTo>
                  <a:pt x="703" y="882"/>
                </a:lnTo>
                <a:lnTo>
                  <a:pt x="310" y="882"/>
                </a:lnTo>
                <a:close/>
                <a:moveTo>
                  <a:pt x="1634" y="310"/>
                </a:moveTo>
                <a:lnTo>
                  <a:pt x="1634" y="704"/>
                </a:lnTo>
                <a:lnTo>
                  <a:pt x="2028" y="704"/>
                </a:lnTo>
                <a:lnTo>
                  <a:pt x="2028" y="310"/>
                </a:lnTo>
                <a:lnTo>
                  <a:pt x="1634" y="310"/>
                </a:lnTo>
                <a:close/>
                <a:moveTo>
                  <a:pt x="973" y="310"/>
                </a:moveTo>
                <a:lnTo>
                  <a:pt x="973" y="704"/>
                </a:lnTo>
                <a:lnTo>
                  <a:pt x="1366" y="704"/>
                </a:lnTo>
                <a:lnTo>
                  <a:pt x="1366" y="310"/>
                </a:lnTo>
                <a:lnTo>
                  <a:pt x="973" y="310"/>
                </a:lnTo>
                <a:close/>
                <a:moveTo>
                  <a:pt x="310" y="310"/>
                </a:moveTo>
                <a:lnTo>
                  <a:pt x="310" y="704"/>
                </a:lnTo>
                <a:lnTo>
                  <a:pt x="703" y="704"/>
                </a:lnTo>
                <a:lnTo>
                  <a:pt x="703" y="310"/>
                </a:lnTo>
                <a:lnTo>
                  <a:pt x="310" y="310"/>
                </a:lnTo>
                <a:close/>
                <a:moveTo>
                  <a:pt x="0" y="0"/>
                </a:moveTo>
                <a:lnTo>
                  <a:pt x="2337" y="0"/>
                </a:lnTo>
                <a:lnTo>
                  <a:pt x="2337" y="3376"/>
                </a:lnTo>
                <a:lnTo>
                  <a:pt x="1634" y="3376"/>
                </a:lnTo>
                <a:lnTo>
                  <a:pt x="1634" y="2749"/>
                </a:lnTo>
                <a:lnTo>
                  <a:pt x="703" y="2749"/>
                </a:lnTo>
                <a:lnTo>
                  <a:pt x="703" y="3376"/>
                </a:lnTo>
                <a:lnTo>
                  <a:pt x="0" y="3376"/>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7" name="Freeform 85"/>
          <p:cNvSpPr>
            <a:spLocks noEditPoints="1"/>
          </p:cNvSpPr>
          <p:nvPr/>
        </p:nvSpPr>
        <p:spPr bwMode="auto">
          <a:xfrm>
            <a:off x="1375880" y="2026256"/>
            <a:ext cx="196663" cy="164761"/>
          </a:xfrm>
          <a:custGeom>
            <a:avLst/>
            <a:gdLst>
              <a:gd name="T0" fmla="*/ 1182 w 3405"/>
              <a:gd name="T1" fmla="*/ 431 h 2853"/>
              <a:gd name="T2" fmla="*/ 1053 w 3405"/>
              <a:gd name="T3" fmla="*/ 471 h 2853"/>
              <a:gd name="T4" fmla="*/ 863 w 3405"/>
              <a:gd name="T5" fmla="*/ 558 h 2853"/>
              <a:gd name="T6" fmla="*/ 651 w 3405"/>
              <a:gd name="T7" fmla="*/ 701 h 2853"/>
              <a:gd name="T8" fmla="*/ 457 w 3405"/>
              <a:gd name="T9" fmla="*/ 913 h 2853"/>
              <a:gd name="T10" fmla="*/ 318 w 3405"/>
              <a:gd name="T11" fmla="*/ 1204 h 2853"/>
              <a:gd name="T12" fmla="*/ 297 w 3405"/>
              <a:gd name="T13" fmla="*/ 1411 h 2853"/>
              <a:gd name="T14" fmla="*/ 387 w 3405"/>
              <a:gd name="T15" fmla="*/ 1479 h 2853"/>
              <a:gd name="T16" fmla="*/ 491 w 3405"/>
              <a:gd name="T17" fmla="*/ 1443 h 2853"/>
              <a:gd name="T18" fmla="*/ 548 w 3405"/>
              <a:gd name="T19" fmla="*/ 1258 h 2853"/>
              <a:gd name="T20" fmla="*/ 677 w 3405"/>
              <a:gd name="T21" fmla="*/ 1012 h 2853"/>
              <a:gd name="T22" fmla="*/ 856 w 3405"/>
              <a:gd name="T23" fmla="*/ 841 h 2853"/>
              <a:gd name="T24" fmla="*/ 1042 w 3405"/>
              <a:gd name="T25" fmla="*/ 732 h 2853"/>
              <a:gd name="T26" fmla="*/ 1191 w 3405"/>
              <a:gd name="T27" fmla="*/ 673 h 2853"/>
              <a:gd name="T28" fmla="*/ 1260 w 3405"/>
              <a:gd name="T29" fmla="*/ 654 h 2853"/>
              <a:gd name="T30" fmla="*/ 1345 w 3405"/>
              <a:gd name="T31" fmla="*/ 584 h 2853"/>
              <a:gd name="T32" fmla="*/ 1333 w 3405"/>
              <a:gd name="T33" fmla="*/ 472 h 2853"/>
              <a:gd name="T34" fmla="*/ 1237 w 3405"/>
              <a:gd name="T35" fmla="*/ 421 h 2853"/>
              <a:gd name="T36" fmla="*/ 1499 w 3405"/>
              <a:gd name="T37" fmla="*/ 415 h 2853"/>
              <a:gd name="T38" fmla="*/ 1467 w 3405"/>
              <a:gd name="T39" fmla="*/ 519 h 2853"/>
              <a:gd name="T40" fmla="*/ 1537 w 3405"/>
              <a:gd name="T41" fmla="*/ 605 h 2853"/>
              <a:gd name="T42" fmla="*/ 1645 w 3405"/>
              <a:gd name="T43" fmla="*/ 594 h 2853"/>
              <a:gd name="T44" fmla="*/ 1697 w 3405"/>
              <a:gd name="T45" fmla="*/ 497 h 2853"/>
              <a:gd name="T46" fmla="*/ 1645 w 3405"/>
              <a:gd name="T47" fmla="*/ 400 h 2853"/>
              <a:gd name="T48" fmla="*/ 2215 w 3405"/>
              <a:gd name="T49" fmla="*/ 0 h 2853"/>
              <a:gd name="T50" fmla="*/ 2296 w 3405"/>
              <a:gd name="T51" fmla="*/ 13 h 2853"/>
              <a:gd name="T52" fmla="*/ 2492 w 3405"/>
              <a:gd name="T53" fmla="*/ 98 h 2853"/>
              <a:gd name="T54" fmla="*/ 2731 w 3405"/>
              <a:gd name="T55" fmla="*/ 102 h 2853"/>
              <a:gd name="T56" fmla="*/ 2995 w 3405"/>
              <a:gd name="T57" fmla="*/ 65 h 2853"/>
              <a:gd name="T58" fmla="*/ 3288 w 3405"/>
              <a:gd name="T59" fmla="*/ 158 h 2853"/>
              <a:gd name="T60" fmla="*/ 3402 w 3405"/>
              <a:gd name="T61" fmla="*/ 268 h 2853"/>
              <a:gd name="T62" fmla="*/ 3372 w 3405"/>
              <a:gd name="T63" fmla="*/ 376 h 2853"/>
              <a:gd name="T64" fmla="*/ 3268 w 3405"/>
              <a:gd name="T65" fmla="*/ 410 h 2853"/>
              <a:gd name="T66" fmla="*/ 3072 w 3405"/>
              <a:gd name="T67" fmla="*/ 320 h 2853"/>
              <a:gd name="T68" fmla="*/ 2836 w 3405"/>
              <a:gd name="T69" fmla="*/ 316 h 2853"/>
              <a:gd name="T70" fmla="*/ 2812 w 3405"/>
              <a:gd name="T71" fmla="*/ 480 h 2853"/>
              <a:gd name="T72" fmla="*/ 2848 w 3405"/>
              <a:gd name="T73" fmla="*/ 619 h 2853"/>
              <a:gd name="T74" fmla="*/ 2639 w 3405"/>
              <a:gd name="T75" fmla="*/ 1063 h 2853"/>
              <a:gd name="T76" fmla="*/ 2710 w 3405"/>
              <a:gd name="T77" fmla="*/ 1468 h 2853"/>
              <a:gd name="T78" fmla="*/ 2657 w 3405"/>
              <a:gd name="T79" fmla="*/ 1876 h 2853"/>
              <a:gd name="T80" fmla="*/ 2480 w 3405"/>
              <a:gd name="T81" fmla="*/ 2255 h 2853"/>
              <a:gd name="T82" fmla="*/ 2181 w 3405"/>
              <a:gd name="T83" fmla="*/ 2574 h 2853"/>
              <a:gd name="T84" fmla="*/ 1806 w 3405"/>
              <a:gd name="T85" fmla="*/ 2777 h 2853"/>
              <a:gd name="T86" fmla="*/ 1397 w 3405"/>
              <a:gd name="T87" fmla="*/ 2853 h 2853"/>
              <a:gd name="T88" fmla="*/ 984 w 3405"/>
              <a:gd name="T89" fmla="*/ 2802 h 2853"/>
              <a:gd name="T90" fmla="*/ 599 w 3405"/>
              <a:gd name="T91" fmla="*/ 2625 h 2853"/>
              <a:gd name="T92" fmla="*/ 279 w 3405"/>
              <a:gd name="T93" fmla="*/ 2323 h 2853"/>
              <a:gd name="T94" fmla="*/ 75 w 3405"/>
              <a:gd name="T95" fmla="*/ 1948 h 2853"/>
              <a:gd name="T96" fmla="*/ 0 w 3405"/>
              <a:gd name="T97" fmla="*/ 1538 h 2853"/>
              <a:gd name="T98" fmla="*/ 50 w 3405"/>
              <a:gd name="T99" fmla="*/ 1125 h 2853"/>
              <a:gd name="T100" fmla="*/ 228 w 3405"/>
              <a:gd name="T101" fmla="*/ 739 h 2853"/>
              <a:gd name="T102" fmla="*/ 527 w 3405"/>
              <a:gd name="T103" fmla="*/ 419 h 2853"/>
              <a:gd name="T104" fmla="*/ 896 w 3405"/>
              <a:gd name="T105" fmla="*/ 217 h 2853"/>
              <a:gd name="T106" fmla="*/ 1300 w 3405"/>
              <a:gd name="T107" fmla="*/ 140 h 2853"/>
              <a:gd name="T108" fmla="*/ 1708 w 3405"/>
              <a:gd name="T109" fmla="*/ 185 h 2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05" h="2853">
                <a:moveTo>
                  <a:pt x="1237" y="421"/>
                </a:moveTo>
                <a:lnTo>
                  <a:pt x="1212" y="423"/>
                </a:lnTo>
                <a:lnTo>
                  <a:pt x="1207" y="424"/>
                </a:lnTo>
                <a:lnTo>
                  <a:pt x="1196" y="428"/>
                </a:lnTo>
                <a:lnTo>
                  <a:pt x="1182" y="431"/>
                </a:lnTo>
                <a:lnTo>
                  <a:pt x="1162" y="436"/>
                </a:lnTo>
                <a:lnTo>
                  <a:pt x="1140" y="443"/>
                </a:lnTo>
                <a:lnTo>
                  <a:pt x="1115" y="451"/>
                </a:lnTo>
                <a:lnTo>
                  <a:pt x="1085" y="461"/>
                </a:lnTo>
                <a:lnTo>
                  <a:pt x="1053" y="471"/>
                </a:lnTo>
                <a:lnTo>
                  <a:pt x="1019" y="485"/>
                </a:lnTo>
                <a:lnTo>
                  <a:pt x="983" y="500"/>
                </a:lnTo>
                <a:lnTo>
                  <a:pt x="944" y="517"/>
                </a:lnTo>
                <a:lnTo>
                  <a:pt x="905" y="536"/>
                </a:lnTo>
                <a:lnTo>
                  <a:pt x="863" y="558"/>
                </a:lnTo>
                <a:lnTo>
                  <a:pt x="822" y="582"/>
                </a:lnTo>
                <a:lnTo>
                  <a:pt x="780" y="607"/>
                </a:lnTo>
                <a:lnTo>
                  <a:pt x="736" y="636"/>
                </a:lnTo>
                <a:lnTo>
                  <a:pt x="694" y="668"/>
                </a:lnTo>
                <a:lnTo>
                  <a:pt x="651" y="701"/>
                </a:lnTo>
                <a:lnTo>
                  <a:pt x="610" y="738"/>
                </a:lnTo>
                <a:lnTo>
                  <a:pt x="570" y="777"/>
                </a:lnTo>
                <a:lnTo>
                  <a:pt x="530" y="819"/>
                </a:lnTo>
                <a:lnTo>
                  <a:pt x="492" y="864"/>
                </a:lnTo>
                <a:lnTo>
                  <a:pt x="457" y="913"/>
                </a:lnTo>
                <a:lnTo>
                  <a:pt x="423" y="964"/>
                </a:lnTo>
                <a:lnTo>
                  <a:pt x="392" y="1019"/>
                </a:lnTo>
                <a:lnTo>
                  <a:pt x="365" y="1078"/>
                </a:lnTo>
                <a:lnTo>
                  <a:pt x="339" y="1139"/>
                </a:lnTo>
                <a:lnTo>
                  <a:pt x="318" y="1204"/>
                </a:lnTo>
                <a:lnTo>
                  <a:pt x="301" y="1273"/>
                </a:lnTo>
                <a:lnTo>
                  <a:pt x="289" y="1346"/>
                </a:lnTo>
                <a:lnTo>
                  <a:pt x="287" y="1369"/>
                </a:lnTo>
                <a:lnTo>
                  <a:pt x="290" y="1390"/>
                </a:lnTo>
                <a:lnTo>
                  <a:pt x="297" y="1411"/>
                </a:lnTo>
                <a:lnTo>
                  <a:pt x="308" y="1431"/>
                </a:lnTo>
                <a:lnTo>
                  <a:pt x="321" y="1446"/>
                </a:lnTo>
                <a:lnTo>
                  <a:pt x="341" y="1462"/>
                </a:lnTo>
                <a:lnTo>
                  <a:pt x="363" y="1473"/>
                </a:lnTo>
                <a:lnTo>
                  <a:pt x="387" y="1479"/>
                </a:lnTo>
                <a:lnTo>
                  <a:pt x="411" y="1480"/>
                </a:lnTo>
                <a:lnTo>
                  <a:pt x="434" y="1477"/>
                </a:lnTo>
                <a:lnTo>
                  <a:pt x="455" y="1470"/>
                </a:lnTo>
                <a:lnTo>
                  <a:pt x="474" y="1458"/>
                </a:lnTo>
                <a:lnTo>
                  <a:pt x="491" y="1443"/>
                </a:lnTo>
                <a:lnTo>
                  <a:pt x="505" y="1424"/>
                </a:lnTo>
                <a:lnTo>
                  <a:pt x="514" y="1404"/>
                </a:lnTo>
                <a:lnTo>
                  <a:pt x="521" y="1381"/>
                </a:lnTo>
                <a:lnTo>
                  <a:pt x="532" y="1318"/>
                </a:lnTo>
                <a:lnTo>
                  <a:pt x="548" y="1258"/>
                </a:lnTo>
                <a:lnTo>
                  <a:pt x="567" y="1203"/>
                </a:lnTo>
                <a:lnTo>
                  <a:pt x="591" y="1150"/>
                </a:lnTo>
                <a:lnTo>
                  <a:pt x="616" y="1101"/>
                </a:lnTo>
                <a:lnTo>
                  <a:pt x="646" y="1056"/>
                </a:lnTo>
                <a:lnTo>
                  <a:pt x="677" y="1012"/>
                </a:lnTo>
                <a:lnTo>
                  <a:pt x="710" y="973"/>
                </a:lnTo>
                <a:lnTo>
                  <a:pt x="745" y="935"/>
                </a:lnTo>
                <a:lnTo>
                  <a:pt x="781" y="901"/>
                </a:lnTo>
                <a:lnTo>
                  <a:pt x="818" y="870"/>
                </a:lnTo>
                <a:lnTo>
                  <a:pt x="856" y="841"/>
                </a:lnTo>
                <a:lnTo>
                  <a:pt x="894" y="814"/>
                </a:lnTo>
                <a:lnTo>
                  <a:pt x="932" y="790"/>
                </a:lnTo>
                <a:lnTo>
                  <a:pt x="969" y="769"/>
                </a:lnTo>
                <a:lnTo>
                  <a:pt x="1007" y="749"/>
                </a:lnTo>
                <a:lnTo>
                  <a:pt x="1042" y="732"/>
                </a:lnTo>
                <a:lnTo>
                  <a:pt x="1077" y="716"/>
                </a:lnTo>
                <a:lnTo>
                  <a:pt x="1108" y="703"/>
                </a:lnTo>
                <a:lnTo>
                  <a:pt x="1139" y="691"/>
                </a:lnTo>
                <a:lnTo>
                  <a:pt x="1167" y="682"/>
                </a:lnTo>
                <a:lnTo>
                  <a:pt x="1191" y="673"/>
                </a:lnTo>
                <a:lnTo>
                  <a:pt x="1213" y="667"/>
                </a:lnTo>
                <a:lnTo>
                  <a:pt x="1231" y="661"/>
                </a:lnTo>
                <a:lnTo>
                  <a:pt x="1245" y="658"/>
                </a:lnTo>
                <a:lnTo>
                  <a:pt x="1255" y="655"/>
                </a:lnTo>
                <a:lnTo>
                  <a:pt x="1260" y="654"/>
                </a:lnTo>
                <a:lnTo>
                  <a:pt x="1283" y="648"/>
                </a:lnTo>
                <a:lnTo>
                  <a:pt x="1304" y="636"/>
                </a:lnTo>
                <a:lnTo>
                  <a:pt x="1321" y="621"/>
                </a:lnTo>
                <a:lnTo>
                  <a:pt x="1335" y="604"/>
                </a:lnTo>
                <a:lnTo>
                  <a:pt x="1345" y="584"/>
                </a:lnTo>
                <a:lnTo>
                  <a:pt x="1352" y="563"/>
                </a:lnTo>
                <a:lnTo>
                  <a:pt x="1354" y="539"/>
                </a:lnTo>
                <a:lnTo>
                  <a:pt x="1352" y="515"/>
                </a:lnTo>
                <a:lnTo>
                  <a:pt x="1345" y="492"/>
                </a:lnTo>
                <a:lnTo>
                  <a:pt x="1333" y="472"/>
                </a:lnTo>
                <a:lnTo>
                  <a:pt x="1318" y="455"/>
                </a:lnTo>
                <a:lnTo>
                  <a:pt x="1301" y="440"/>
                </a:lnTo>
                <a:lnTo>
                  <a:pt x="1281" y="430"/>
                </a:lnTo>
                <a:lnTo>
                  <a:pt x="1259" y="423"/>
                </a:lnTo>
                <a:lnTo>
                  <a:pt x="1237" y="421"/>
                </a:lnTo>
                <a:close/>
                <a:moveTo>
                  <a:pt x="1581" y="381"/>
                </a:moveTo>
                <a:lnTo>
                  <a:pt x="1559" y="383"/>
                </a:lnTo>
                <a:lnTo>
                  <a:pt x="1537" y="389"/>
                </a:lnTo>
                <a:lnTo>
                  <a:pt x="1517" y="400"/>
                </a:lnTo>
                <a:lnTo>
                  <a:pt x="1499" y="415"/>
                </a:lnTo>
                <a:lnTo>
                  <a:pt x="1484" y="433"/>
                </a:lnTo>
                <a:lnTo>
                  <a:pt x="1473" y="453"/>
                </a:lnTo>
                <a:lnTo>
                  <a:pt x="1467" y="474"/>
                </a:lnTo>
                <a:lnTo>
                  <a:pt x="1465" y="497"/>
                </a:lnTo>
                <a:lnTo>
                  <a:pt x="1467" y="519"/>
                </a:lnTo>
                <a:lnTo>
                  <a:pt x="1473" y="541"/>
                </a:lnTo>
                <a:lnTo>
                  <a:pt x="1484" y="562"/>
                </a:lnTo>
                <a:lnTo>
                  <a:pt x="1499" y="580"/>
                </a:lnTo>
                <a:lnTo>
                  <a:pt x="1517" y="594"/>
                </a:lnTo>
                <a:lnTo>
                  <a:pt x="1537" y="605"/>
                </a:lnTo>
                <a:lnTo>
                  <a:pt x="1559" y="611"/>
                </a:lnTo>
                <a:lnTo>
                  <a:pt x="1581" y="614"/>
                </a:lnTo>
                <a:lnTo>
                  <a:pt x="1604" y="611"/>
                </a:lnTo>
                <a:lnTo>
                  <a:pt x="1625" y="605"/>
                </a:lnTo>
                <a:lnTo>
                  <a:pt x="1645" y="594"/>
                </a:lnTo>
                <a:lnTo>
                  <a:pt x="1663" y="580"/>
                </a:lnTo>
                <a:lnTo>
                  <a:pt x="1678" y="562"/>
                </a:lnTo>
                <a:lnTo>
                  <a:pt x="1689" y="541"/>
                </a:lnTo>
                <a:lnTo>
                  <a:pt x="1695" y="519"/>
                </a:lnTo>
                <a:lnTo>
                  <a:pt x="1697" y="497"/>
                </a:lnTo>
                <a:lnTo>
                  <a:pt x="1695" y="474"/>
                </a:lnTo>
                <a:lnTo>
                  <a:pt x="1689" y="453"/>
                </a:lnTo>
                <a:lnTo>
                  <a:pt x="1678" y="433"/>
                </a:lnTo>
                <a:lnTo>
                  <a:pt x="1663" y="415"/>
                </a:lnTo>
                <a:lnTo>
                  <a:pt x="1645" y="400"/>
                </a:lnTo>
                <a:lnTo>
                  <a:pt x="1625" y="389"/>
                </a:lnTo>
                <a:lnTo>
                  <a:pt x="1604" y="383"/>
                </a:lnTo>
                <a:lnTo>
                  <a:pt x="1581" y="381"/>
                </a:lnTo>
                <a:close/>
                <a:moveTo>
                  <a:pt x="2215" y="0"/>
                </a:moveTo>
                <a:lnTo>
                  <a:pt x="2215" y="0"/>
                </a:lnTo>
                <a:lnTo>
                  <a:pt x="2219" y="0"/>
                </a:lnTo>
                <a:lnTo>
                  <a:pt x="2229" y="1"/>
                </a:lnTo>
                <a:lnTo>
                  <a:pt x="2246" y="3"/>
                </a:lnTo>
                <a:lnTo>
                  <a:pt x="2269" y="7"/>
                </a:lnTo>
                <a:lnTo>
                  <a:pt x="2296" y="13"/>
                </a:lnTo>
                <a:lnTo>
                  <a:pt x="2329" y="22"/>
                </a:lnTo>
                <a:lnTo>
                  <a:pt x="2365" y="35"/>
                </a:lnTo>
                <a:lnTo>
                  <a:pt x="2404" y="52"/>
                </a:lnTo>
                <a:lnTo>
                  <a:pt x="2447" y="73"/>
                </a:lnTo>
                <a:lnTo>
                  <a:pt x="2492" y="98"/>
                </a:lnTo>
                <a:lnTo>
                  <a:pt x="2539" y="130"/>
                </a:lnTo>
                <a:lnTo>
                  <a:pt x="2586" y="168"/>
                </a:lnTo>
                <a:lnTo>
                  <a:pt x="2634" y="143"/>
                </a:lnTo>
                <a:lnTo>
                  <a:pt x="2682" y="121"/>
                </a:lnTo>
                <a:lnTo>
                  <a:pt x="2731" y="102"/>
                </a:lnTo>
                <a:lnTo>
                  <a:pt x="2782" y="86"/>
                </a:lnTo>
                <a:lnTo>
                  <a:pt x="2833" y="74"/>
                </a:lnTo>
                <a:lnTo>
                  <a:pt x="2886" y="66"/>
                </a:lnTo>
                <a:lnTo>
                  <a:pt x="2940" y="63"/>
                </a:lnTo>
                <a:lnTo>
                  <a:pt x="2995" y="65"/>
                </a:lnTo>
                <a:lnTo>
                  <a:pt x="3051" y="73"/>
                </a:lnTo>
                <a:lnTo>
                  <a:pt x="3109" y="85"/>
                </a:lnTo>
                <a:lnTo>
                  <a:pt x="3167" y="103"/>
                </a:lnTo>
                <a:lnTo>
                  <a:pt x="3226" y="127"/>
                </a:lnTo>
                <a:lnTo>
                  <a:pt x="3288" y="158"/>
                </a:lnTo>
                <a:lnTo>
                  <a:pt x="3351" y="195"/>
                </a:lnTo>
                <a:lnTo>
                  <a:pt x="3370" y="210"/>
                </a:lnTo>
                <a:lnTo>
                  <a:pt x="3384" y="227"/>
                </a:lnTo>
                <a:lnTo>
                  <a:pt x="3395" y="247"/>
                </a:lnTo>
                <a:lnTo>
                  <a:pt x="3402" y="268"/>
                </a:lnTo>
                <a:lnTo>
                  <a:pt x="3405" y="291"/>
                </a:lnTo>
                <a:lnTo>
                  <a:pt x="3404" y="314"/>
                </a:lnTo>
                <a:lnTo>
                  <a:pt x="3397" y="336"/>
                </a:lnTo>
                <a:lnTo>
                  <a:pt x="3387" y="358"/>
                </a:lnTo>
                <a:lnTo>
                  <a:pt x="3372" y="376"/>
                </a:lnTo>
                <a:lnTo>
                  <a:pt x="3354" y="390"/>
                </a:lnTo>
                <a:lnTo>
                  <a:pt x="3334" y="402"/>
                </a:lnTo>
                <a:lnTo>
                  <a:pt x="3312" y="409"/>
                </a:lnTo>
                <a:lnTo>
                  <a:pt x="3290" y="412"/>
                </a:lnTo>
                <a:lnTo>
                  <a:pt x="3268" y="410"/>
                </a:lnTo>
                <a:lnTo>
                  <a:pt x="3246" y="404"/>
                </a:lnTo>
                <a:lnTo>
                  <a:pt x="3224" y="393"/>
                </a:lnTo>
                <a:lnTo>
                  <a:pt x="3171" y="362"/>
                </a:lnTo>
                <a:lnTo>
                  <a:pt x="3120" y="338"/>
                </a:lnTo>
                <a:lnTo>
                  <a:pt x="3072" y="320"/>
                </a:lnTo>
                <a:lnTo>
                  <a:pt x="3023" y="308"/>
                </a:lnTo>
                <a:lnTo>
                  <a:pt x="2975" y="301"/>
                </a:lnTo>
                <a:lnTo>
                  <a:pt x="2928" y="301"/>
                </a:lnTo>
                <a:lnTo>
                  <a:pt x="2883" y="306"/>
                </a:lnTo>
                <a:lnTo>
                  <a:pt x="2836" y="316"/>
                </a:lnTo>
                <a:lnTo>
                  <a:pt x="2792" y="330"/>
                </a:lnTo>
                <a:lnTo>
                  <a:pt x="2746" y="350"/>
                </a:lnTo>
                <a:lnTo>
                  <a:pt x="2774" y="396"/>
                </a:lnTo>
                <a:lnTo>
                  <a:pt x="2795" y="439"/>
                </a:lnTo>
                <a:lnTo>
                  <a:pt x="2812" y="480"/>
                </a:lnTo>
                <a:lnTo>
                  <a:pt x="2826" y="517"/>
                </a:lnTo>
                <a:lnTo>
                  <a:pt x="2835" y="550"/>
                </a:lnTo>
                <a:lnTo>
                  <a:pt x="2841" y="579"/>
                </a:lnTo>
                <a:lnTo>
                  <a:pt x="2846" y="602"/>
                </a:lnTo>
                <a:lnTo>
                  <a:pt x="2848" y="619"/>
                </a:lnTo>
                <a:lnTo>
                  <a:pt x="2849" y="630"/>
                </a:lnTo>
                <a:lnTo>
                  <a:pt x="2849" y="634"/>
                </a:lnTo>
                <a:lnTo>
                  <a:pt x="2576" y="908"/>
                </a:lnTo>
                <a:lnTo>
                  <a:pt x="2610" y="984"/>
                </a:lnTo>
                <a:lnTo>
                  <a:pt x="2639" y="1063"/>
                </a:lnTo>
                <a:lnTo>
                  <a:pt x="2663" y="1142"/>
                </a:lnTo>
                <a:lnTo>
                  <a:pt x="2682" y="1222"/>
                </a:lnTo>
                <a:lnTo>
                  <a:pt x="2696" y="1304"/>
                </a:lnTo>
                <a:lnTo>
                  <a:pt x="2706" y="1386"/>
                </a:lnTo>
                <a:lnTo>
                  <a:pt x="2710" y="1468"/>
                </a:lnTo>
                <a:lnTo>
                  <a:pt x="2709" y="1551"/>
                </a:lnTo>
                <a:lnTo>
                  <a:pt x="2704" y="1632"/>
                </a:lnTo>
                <a:lnTo>
                  <a:pt x="2693" y="1714"/>
                </a:lnTo>
                <a:lnTo>
                  <a:pt x="2677" y="1795"/>
                </a:lnTo>
                <a:lnTo>
                  <a:pt x="2657" y="1876"/>
                </a:lnTo>
                <a:lnTo>
                  <a:pt x="2631" y="1954"/>
                </a:lnTo>
                <a:lnTo>
                  <a:pt x="2601" y="2032"/>
                </a:lnTo>
                <a:lnTo>
                  <a:pt x="2566" y="2108"/>
                </a:lnTo>
                <a:lnTo>
                  <a:pt x="2524" y="2183"/>
                </a:lnTo>
                <a:lnTo>
                  <a:pt x="2480" y="2255"/>
                </a:lnTo>
                <a:lnTo>
                  <a:pt x="2429" y="2325"/>
                </a:lnTo>
                <a:lnTo>
                  <a:pt x="2374" y="2392"/>
                </a:lnTo>
                <a:lnTo>
                  <a:pt x="2313" y="2457"/>
                </a:lnTo>
                <a:lnTo>
                  <a:pt x="2249" y="2517"/>
                </a:lnTo>
                <a:lnTo>
                  <a:pt x="2181" y="2574"/>
                </a:lnTo>
                <a:lnTo>
                  <a:pt x="2110" y="2625"/>
                </a:lnTo>
                <a:lnTo>
                  <a:pt x="2037" y="2670"/>
                </a:lnTo>
                <a:lnTo>
                  <a:pt x="1962" y="2711"/>
                </a:lnTo>
                <a:lnTo>
                  <a:pt x="1885" y="2747"/>
                </a:lnTo>
                <a:lnTo>
                  <a:pt x="1806" y="2777"/>
                </a:lnTo>
                <a:lnTo>
                  <a:pt x="1726" y="2802"/>
                </a:lnTo>
                <a:lnTo>
                  <a:pt x="1645" y="2823"/>
                </a:lnTo>
                <a:lnTo>
                  <a:pt x="1562" y="2838"/>
                </a:lnTo>
                <a:lnTo>
                  <a:pt x="1480" y="2849"/>
                </a:lnTo>
                <a:lnTo>
                  <a:pt x="1397" y="2853"/>
                </a:lnTo>
                <a:lnTo>
                  <a:pt x="1313" y="2853"/>
                </a:lnTo>
                <a:lnTo>
                  <a:pt x="1230" y="2849"/>
                </a:lnTo>
                <a:lnTo>
                  <a:pt x="1148" y="2838"/>
                </a:lnTo>
                <a:lnTo>
                  <a:pt x="1065" y="2823"/>
                </a:lnTo>
                <a:lnTo>
                  <a:pt x="984" y="2802"/>
                </a:lnTo>
                <a:lnTo>
                  <a:pt x="904" y="2777"/>
                </a:lnTo>
                <a:lnTo>
                  <a:pt x="825" y="2747"/>
                </a:lnTo>
                <a:lnTo>
                  <a:pt x="748" y="2711"/>
                </a:lnTo>
                <a:lnTo>
                  <a:pt x="672" y="2670"/>
                </a:lnTo>
                <a:lnTo>
                  <a:pt x="599" y="2625"/>
                </a:lnTo>
                <a:lnTo>
                  <a:pt x="529" y="2574"/>
                </a:lnTo>
                <a:lnTo>
                  <a:pt x="461" y="2517"/>
                </a:lnTo>
                <a:lnTo>
                  <a:pt x="396" y="2457"/>
                </a:lnTo>
                <a:lnTo>
                  <a:pt x="335" y="2391"/>
                </a:lnTo>
                <a:lnTo>
                  <a:pt x="279" y="2323"/>
                </a:lnTo>
                <a:lnTo>
                  <a:pt x="228" y="2252"/>
                </a:lnTo>
                <a:lnTo>
                  <a:pt x="182" y="2179"/>
                </a:lnTo>
                <a:lnTo>
                  <a:pt x="142" y="2104"/>
                </a:lnTo>
                <a:lnTo>
                  <a:pt x="106" y="2027"/>
                </a:lnTo>
                <a:lnTo>
                  <a:pt x="75" y="1948"/>
                </a:lnTo>
                <a:lnTo>
                  <a:pt x="50" y="1867"/>
                </a:lnTo>
                <a:lnTo>
                  <a:pt x="30" y="1786"/>
                </a:lnTo>
                <a:lnTo>
                  <a:pt x="15" y="1704"/>
                </a:lnTo>
                <a:lnTo>
                  <a:pt x="4" y="1621"/>
                </a:lnTo>
                <a:lnTo>
                  <a:pt x="0" y="1538"/>
                </a:lnTo>
                <a:lnTo>
                  <a:pt x="0" y="1454"/>
                </a:lnTo>
                <a:lnTo>
                  <a:pt x="4" y="1371"/>
                </a:lnTo>
                <a:lnTo>
                  <a:pt x="15" y="1288"/>
                </a:lnTo>
                <a:lnTo>
                  <a:pt x="30" y="1205"/>
                </a:lnTo>
                <a:lnTo>
                  <a:pt x="50" y="1125"/>
                </a:lnTo>
                <a:lnTo>
                  <a:pt x="75" y="1044"/>
                </a:lnTo>
                <a:lnTo>
                  <a:pt x="106" y="965"/>
                </a:lnTo>
                <a:lnTo>
                  <a:pt x="142" y="888"/>
                </a:lnTo>
                <a:lnTo>
                  <a:pt x="182" y="812"/>
                </a:lnTo>
                <a:lnTo>
                  <a:pt x="228" y="739"/>
                </a:lnTo>
                <a:lnTo>
                  <a:pt x="279" y="669"/>
                </a:lnTo>
                <a:lnTo>
                  <a:pt x="335" y="601"/>
                </a:lnTo>
                <a:lnTo>
                  <a:pt x="396" y="535"/>
                </a:lnTo>
                <a:lnTo>
                  <a:pt x="460" y="475"/>
                </a:lnTo>
                <a:lnTo>
                  <a:pt x="527" y="419"/>
                </a:lnTo>
                <a:lnTo>
                  <a:pt x="597" y="369"/>
                </a:lnTo>
                <a:lnTo>
                  <a:pt x="669" y="324"/>
                </a:lnTo>
                <a:lnTo>
                  <a:pt x="742" y="283"/>
                </a:lnTo>
                <a:lnTo>
                  <a:pt x="819" y="248"/>
                </a:lnTo>
                <a:lnTo>
                  <a:pt x="896" y="217"/>
                </a:lnTo>
                <a:lnTo>
                  <a:pt x="976" y="192"/>
                </a:lnTo>
                <a:lnTo>
                  <a:pt x="1055" y="172"/>
                </a:lnTo>
                <a:lnTo>
                  <a:pt x="1137" y="156"/>
                </a:lnTo>
                <a:lnTo>
                  <a:pt x="1218" y="145"/>
                </a:lnTo>
                <a:lnTo>
                  <a:pt x="1300" y="140"/>
                </a:lnTo>
                <a:lnTo>
                  <a:pt x="1382" y="139"/>
                </a:lnTo>
                <a:lnTo>
                  <a:pt x="1465" y="143"/>
                </a:lnTo>
                <a:lnTo>
                  <a:pt x="1546" y="153"/>
                </a:lnTo>
                <a:lnTo>
                  <a:pt x="1627" y="166"/>
                </a:lnTo>
                <a:lnTo>
                  <a:pt x="1708" y="185"/>
                </a:lnTo>
                <a:lnTo>
                  <a:pt x="1787" y="210"/>
                </a:lnTo>
                <a:lnTo>
                  <a:pt x="1866" y="239"/>
                </a:lnTo>
                <a:lnTo>
                  <a:pt x="1942" y="273"/>
                </a:lnTo>
                <a:lnTo>
                  <a:pt x="221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59" name="Group 123"/>
          <p:cNvGrpSpPr>
            <a:grpSpLocks noChangeAspect="1"/>
          </p:cNvGrpSpPr>
          <p:nvPr/>
        </p:nvGrpSpPr>
        <p:grpSpPr bwMode="auto">
          <a:xfrm>
            <a:off x="3565745" y="2011400"/>
            <a:ext cx="175065" cy="194473"/>
            <a:chOff x="4880" y="3644"/>
            <a:chExt cx="433" cy="481"/>
          </a:xfrm>
          <a:solidFill>
            <a:schemeClr val="tx1">
              <a:lumMod val="65000"/>
              <a:lumOff val="35000"/>
            </a:schemeClr>
          </a:solidFill>
        </p:grpSpPr>
        <p:sp>
          <p:nvSpPr>
            <p:cNvPr id="362" name="Freeform 125"/>
            <p:cNvSpPr>
              <a:spLocks noEditPoints="1"/>
            </p:cNvSpPr>
            <p:nvPr/>
          </p:nvSpPr>
          <p:spPr bwMode="auto">
            <a:xfrm>
              <a:off x="4880" y="3644"/>
              <a:ext cx="127" cy="481"/>
            </a:xfrm>
            <a:custGeom>
              <a:avLst/>
              <a:gdLst>
                <a:gd name="T0" fmla="*/ 447 w 893"/>
                <a:gd name="T1" fmla="*/ 2622 h 3366"/>
                <a:gd name="T2" fmla="*/ 411 w 893"/>
                <a:gd name="T3" fmla="*/ 2625 h 3366"/>
                <a:gd name="T4" fmla="*/ 378 w 893"/>
                <a:gd name="T5" fmla="*/ 2633 h 3366"/>
                <a:gd name="T6" fmla="*/ 347 w 893"/>
                <a:gd name="T7" fmla="*/ 2646 h 3366"/>
                <a:gd name="T8" fmla="*/ 319 w 893"/>
                <a:gd name="T9" fmla="*/ 2664 h 3366"/>
                <a:gd name="T10" fmla="*/ 294 w 893"/>
                <a:gd name="T11" fmla="*/ 2685 h 3366"/>
                <a:gd name="T12" fmla="*/ 272 w 893"/>
                <a:gd name="T13" fmla="*/ 2710 h 3366"/>
                <a:gd name="T14" fmla="*/ 255 w 893"/>
                <a:gd name="T15" fmla="*/ 2738 h 3366"/>
                <a:gd name="T16" fmla="*/ 241 w 893"/>
                <a:gd name="T17" fmla="*/ 2768 h 3366"/>
                <a:gd name="T18" fmla="*/ 234 w 893"/>
                <a:gd name="T19" fmla="*/ 2801 h 3366"/>
                <a:gd name="T20" fmla="*/ 230 w 893"/>
                <a:gd name="T21" fmla="*/ 2836 h 3366"/>
                <a:gd name="T22" fmla="*/ 234 w 893"/>
                <a:gd name="T23" fmla="*/ 2871 h 3366"/>
                <a:gd name="T24" fmla="*/ 241 w 893"/>
                <a:gd name="T25" fmla="*/ 2904 h 3366"/>
                <a:gd name="T26" fmla="*/ 255 w 893"/>
                <a:gd name="T27" fmla="*/ 2934 h 3366"/>
                <a:gd name="T28" fmla="*/ 272 w 893"/>
                <a:gd name="T29" fmla="*/ 2963 h 3366"/>
                <a:gd name="T30" fmla="*/ 294 w 893"/>
                <a:gd name="T31" fmla="*/ 2988 h 3366"/>
                <a:gd name="T32" fmla="*/ 319 w 893"/>
                <a:gd name="T33" fmla="*/ 3009 h 3366"/>
                <a:gd name="T34" fmla="*/ 347 w 893"/>
                <a:gd name="T35" fmla="*/ 3027 h 3366"/>
                <a:gd name="T36" fmla="*/ 378 w 893"/>
                <a:gd name="T37" fmla="*/ 3040 h 3366"/>
                <a:gd name="T38" fmla="*/ 411 w 893"/>
                <a:gd name="T39" fmla="*/ 3048 h 3366"/>
                <a:gd name="T40" fmla="*/ 447 w 893"/>
                <a:gd name="T41" fmla="*/ 3051 h 3366"/>
                <a:gd name="T42" fmla="*/ 482 w 893"/>
                <a:gd name="T43" fmla="*/ 3048 h 3366"/>
                <a:gd name="T44" fmla="*/ 516 w 893"/>
                <a:gd name="T45" fmla="*/ 3040 h 3366"/>
                <a:gd name="T46" fmla="*/ 547 w 893"/>
                <a:gd name="T47" fmla="*/ 3027 h 3366"/>
                <a:gd name="T48" fmla="*/ 576 w 893"/>
                <a:gd name="T49" fmla="*/ 3009 h 3366"/>
                <a:gd name="T50" fmla="*/ 600 w 893"/>
                <a:gd name="T51" fmla="*/ 2988 h 3366"/>
                <a:gd name="T52" fmla="*/ 622 w 893"/>
                <a:gd name="T53" fmla="*/ 2963 h 3366"/>
                <a:gd name="T54" fmla="*/ 640 w 893"/>
                <a:gd name="T55" fmla="*/ 2934 h 3366"/>
                <a:gd name="T56" fmla="*/ 653 w 893"/>
                <a:gd name="T57" fmla="*/ 2904 h 3366"/>
                <a:gd name="T58" fmla="*/ 661 w 893"/>
                <a:gd name="T59" fmla="*/ 2871 h 3366"/>
                <a:gd name="T60" fmla="*/ 664 w 893"/>
                <a:gd name="T61" fmla="*/ 2836 h 3366"/>
                <a:gd name="T62" fmla="*/ 661 w 893"/>
                <a:gd name="T63" fmla="*/ 2801 h 3366"/>
                <a:gd name="T64" fmla="*/ 653 w 893"/>
                <a:gd name="T65" fmla="*/ 2768 h 3366"/>
                <a:gd name="T66" fmla="*/ 640 w 893"/>
                <a:gd name="T67" fmla="*/ 2738 h 3366"/>
                <a:gd name="T68" fmla="*/ 622 w 893"/>
                <a:gd name="T69" fmla="*/ 2710 h 3366"/>
                <a:gd name="T70" fmla="*/ 600 w 893"/>
                <a:gd name="T71" fmla="*/ 2685 h 3366"/>
                <a:gd name="T72" fmla="*/ 575 w 893"/>
                <a:gd name="T73" fmla="*/ 2664 h 3366"/>
                <a:gd name="T74" fmla="*/ 547 w 893"/>
                <a:gd name="T75" fmla="*/ 2646 h 3366"/>
                <a:gd name="T76" fmla="*/ 515 w 893"/>
                <a:gd name="T77" fmla="*/ 2633 h 3366"/>
                <a:gd name="T78" fmla="*/ 482 w 893"/>
                <a:gd name="T79" fmla="*/ 2625 h 3366"/>
                <a:gd name="T80" fmla="*/ 447 w 893"/>
                <a:gd name="T81" fmla="*/ 2622 h 3366"/>
                <a:gd name="T82" fmla="*/ 230 w 893"/>
                <a:gd name="T83" fmla="*/ 1276 h 3366"/>
                <a:gd name="T84" fmla="*/ 230 w 893"/>
                <a:gd name="T85" fmla="*/ 1571 h 3366"/>
                <a:gd name="T86" fmla="*/ 664 w 893"/>
                <a:gd name="T87" fmla="*/ 1571 h 3366"/>
                <a:gd name="T88" fmla="*/ 664 w 893"/>
                <a:gd name="T89" fmla="*/ 1276 h 3366"/>
                <a:gd name="T90" fmla="*/ 230 w 893"/>
                <a:gd name="T91" fmla="*/ 1276 h 3366"/>
                <a:gd name="T92" fmla="*/ 230 w 893"/>
                <a:gd name="T93" fmla="*/ 315 h 3366"/>
                <a:gd name="T94" fmla="*/ 230 w 893"/>
                <a:gd name="T95" fmla="*/ 1028 h 3366"/>
                <a:gd name="T96" fmla="*/ 664 w 893"/>
                <a:gd name="T97" fmla="*/ 1028 h 3366"/>
                <a:gd name="T98" fmla="*/ 664 w 893"/>
                <a:gd name="T99" fmla="*/ 315 h 3366"/>
                <a:gd name="T100" fmla="*/ 230 w 893"/>
                <a:gd name="T101" fmla="*/ 315 h 3366"/>
                <a:gd name="T102" fmla="*/ 0 w 893"/>
                <a:gd name="T103" fmla="*/ 0 h 3366"/>
                <a:gd name="T104" fmla="*/ 893 w 893"/>
                <a:gd name="T105" fmla="*/ 0 h 3366"/>
                <a:gd name="T106" fmla="*/ 893 w 893"/>
                <a:gd name="T107" fmla="*/ 3366 h 3366"/>
                <a:gd name="T108" fmla="*/ 0 w 893"/>
                <a:gd name="T109" fmla="*/ 3366 h 3366"/>
                <a:gd name="T110" fmla="*/ 0 w 893"/>
                <a:gd name="T111" fmla="*/ 0 h 3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3" h="3366">
                  <a:moveTo>
                    <a:pt x="447" y="2622"/>
                  </a:moveTo>
                  <a:lnTo>
                    <a:pt x="411" y="2625"/>
                  </a:lnTo>
                  <a:lnTo>
                    <a:pt x="378" y="2633"/>
                  </a:lnTo>
                  <a:lnTo>
                    <a:pt x="347" y="2646"/>
                  </a:lnTo>
                  <a:lnTo>
                    <a:pt x="319" y="2664"/>
                  </a:lnTo>
                  <a:lnTo>
                    <a:pt x="294" y="2685"/>
                  </a:lnTo>
                  <a:lnTo>
                    <a:pt x="272" y="2710"/>
                  </a:lnTo>
                  <a:lnTo>
                    <a:pt x="255" y="2738"/>
                  </a:lnTo>
                  <a:lnTo>
                    <a:pt x="241" y="2768"/>
                  </a:lnTo>
                  <a:lnTo>
                    <a:pt x="234" y="2801"/>
                  </a:lnTo>
                  <a:lnTo>
                    <a:pt x="230" y="2836"/>
                  </a:lnTo>
                  <a:lnTo>
                    <a:pt x="234" y="2871"/>
                  </a:lnTo>
                  <a:lnTo>
                    <a:pt x="241" y="2904"/>
                  </a:lnTo>
                  <a:lnTo>
                    <a:pt x="255" y="2934"/>
                  </a:lnTo>
                  <a:lnTo>
                    <a:pt x="272" y="2963"/>
                  </a:lnTo>
                  <a:lnTo>
                    <a:pt x="294" y="2988"/>
                  </a:lnTo>
                  <a:lnTo>
                    <a:pt x="319" y="3009"/>
                  </a:lnTo>
                  <a:lnTo>
                    <a:pt x="347" y="3027"/>
                  </a:lnTo>
                  <a:lnTo>
                    <a:pt x="378" y="3040"/>
                  </a:lnTo>
                  <a:lnTo>
                    <a:pt x="411" y="3048"/>
                  </a:lnTo>
                  <a:lnTo>
                    <a:pt x="447" y="3051"/>
                  </a:lnTo>
                  <a:lnTo>
                    <a:pt x="482" y="3048"/>
                  </a:lnTo>
                  <a:lnTo>
                    <a:pt x="516" y="3040"/>
                  </a:lnTo>
                  <a:lnTo>
                    <a:pt x="547" y="3027"/>
                  </a:lnTo>
                  <a:lnTo>
                    <a:pt x="576" y="3009"/>
                  </a:lnTo>
                  <a:lnTo>
                    <a:pt x="600" y="2988"/>
                  </a:lnTo>
                  <a:lnTo>
                    <a:pt x="622" y="2963"/>
                  </a:lnTo>
                  <a:lnTo>
                    <a:pt x="640" y="2934"/>
                  </a:lnTo>
                  <a:lnTo>
                    <a:pt x="653" y="2904"/>
                  </a:lnTo>
                  <a:lnTo>
                    <a:pt x="661" y="2871"/>
                  </a:lnTo>
                  <a:lnTo>
                    <a:pt x="664" y="2836"/>
                  </a:lnTo>
                  <a:lnTo>
                    <a:pt x="661" y="2801"/>
                  </a:lnTo>
                  <a:lnTo>
                    <a:pt x="653" y="2768"/>
                  </a:lnTo>
                  <a:lnTo>
                    <a:pt x="640" y="2738"/>
                  </a:lnTo>
                  <a:lnTo>
                    <a:pt x="622" y="2710"/>
                  </a:lnTo>
                  <a:lnTo>
                    <a:pt x="600" y="2685"/>
                  </a:lnTo>
                  <a:lnTo>
                    <a:pt x="575" y="2664"/>
                  </a:lnTo>
                  <a:lnTo>
                    <a:pt x="547" y="2646"/>
                  </a:lnTo>
                  <a:lnTo>
                    <a:pt x="515" y="2633"/>
                  </a:lnTo>
                  <a:lnTo>
                    <a:pt x="482" y="2625"/>
                  </a:lnTo>
                  <a:lnTo>
                    <a:pt x="447" y="2622"/>
                  </a:lnTo>
                  <a:close/>
                  <a:moveTo>
                    <a:pt x="230" y="1276"/>
                  </a:moveTo>
                  <a:lnTo>
                    <a:pt x="230" y="1571"/>
                  </a:lnTo>
                  <a:lnTo>
                    <a:pt x="664" y="1571"/>
                  </a:lnTo>
                  <a:lnTo>
                    <a:pt x="664" y="1276"/>
                  </a:lnTo>
                  <a:lnTo>
                    <a:pt x="230" y="1276"/>
                  </a:lnTo>
                  <a:close/>
                  <a:moveTo>
                    <a:pt x="230" y="315"/>
                  </a:moveTo>
                  <a:lnTo>
                    <a:pt x="230" y="1028"/>
                  </a:lnTo>
                  <a:lnTo>
                    <a:pt x="664" y="1028"/>
                  </a:lnTo>
                  <a:lnTo>
                    <a:pt x="664" y="315"/>
                  </a:lnTo>
                  <a:lnTo>
                    <a:pt x="230" y="315"/>
                  </a:lnTo>
                  <a:close/>
                  <a:moveTo>
                    <a:pt x="0" y="0"/>
                  </a:moveTo>
                  <a:lnTo>
                    <a:pt x="893" y="0"/>
                  </a:lnTo>
                  <a:lnTo>
                    <a:pt x="893" y="3366"/>
                  </a:lnTo>
                  <a:lnTo>
                    <a:pt x="0" y="336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3" name="Freeform 126"/>
            <p:cNvSpPr>
              <a:spLocks noEditPoints="1"/>
            </p:cNvSpPr>
            <p:nvPr/>
          </p:nvSpPr>
          <p:spPr bwMode="auto">
            <a:xfrm>
              <a:off x="5035" y="3644"/>
              <a:ext cx="278" cy="481"/>
            </a:xfrm>
            <a:custGeom>
              <a:avLst/>
              <a:gdLst>
                <a:gd name="T0" fmla="*/ 222 w 1946"/>
                <a:gd name="T1" fmla="*/ 219 h 3366"/>
                <a:gd name="T2" fmla="*/ 222 w 1946"/>
                <a:gd name="T3" fmla="*/ 3147 h 3366"/>
                <a:gd name="T4" fmla="*/ 1724 w 1946"/>
                <a:gd name="T5" fmla="*/ 3147 h 3366"/>
                <a:gd name="T6" fmla="*/ 1724 w 1946"/>
                <a:gd name="T7" fmla="*/ 219 h 3366"/>
                <a:gd name="T8" fmla="*/ 222 w 1946"/>
                <a:gd name="T9" fmla="*/ 219 h 3366"/>
                <a:gd name="T10" fmla="*/ 0 w 1946"/>
                <a:gd name="T11" fmla="*/ 0 h 3366"/>
                <a:gd name="T12" fmla="*/ 1946 w 1946"/>
                <a:gd name="T13" fmla="*/ 0 h 3366"/>
                <a:gd name="T14" fmla="*/ 1946 w 1946"/>
                <a:gd name="T15" fmla="*/ 3366 h 3366"/>
                <a:gd name="T16" fmla="*/ 0 w 1946"/>
                <a:gd name="T17" fmla="*/ 3366 h 3366"/>
                <a:gd name="T18" fmla="*/ 0 w 1946"/>
                <a:gd name="T19" fmla="*/ 0 h 3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46" h="3366">
                  <a:moveTo>
                    <a:pt x="222" y="219"/>
                  </a:moveTo>
                  <a:lnTo>
                    <a:pt x="222" y="3147"/>
                  </a:lnTo>
                  <a:lnTo>
                    <a:pt x="1724" y="3147"/>
                  </a:lnTo>
                  <a:lnTo>
                    <a:pt x="1724" y="219"/>
                  </a:lnTo>
                  <a:lnTo>
                    <a:pt x="222" y="219"/>
                  </a:lnTo>
                  <a:close/>
                  <a:moveTo>
                    <a:pt x="0" y="0"/>
                  </a:moveTo>
                  <a:lnTo>
                    <a:pt x="1946" y="0"/>
                  </a:lnTo>
                  <a:lnTo>
                    <a:pt x="1946" y="3366"/>
                  </a:lnTo>
                  <a:lnTo>
                    <a:pt x="0" y="336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4" name="Rectangle 127"/>
            <p:cNvSpPr>
              <a:spLocks noChangeArrowheads="1"/>
            </p:cNvSpPr>
            <p:nvPr/>
          </p:nvSpPr>
          <p:spPr bwMode="auto">
            <a:xfrm>
              <a:off x="5097" y="3707"/>
              <a:ext cx="31" cy="35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65" name="Rectangle 128"/>
            <p:cNvSpPr>
              <a:spLocks noChangeArrowheads="1"/>
            </p:cNvSpPr>
            <p:nvPr/>
          </p:nvSpPr>
          <p:spPr bwMode="auto">
            <a:xfrm>
              <a:off x="5158" y="3707"/>
              <a:ext cx="31" cy="35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366" name="Rectangle 129"/>
            <p:cNvSpPr>
              <a:spLocks noChangeArrowheads="1"/>
            </p:cNvSpPr>
            <p:nvPr/>
          </p:nvSpPr>
          <p:spPr bwMode="auto">
            <a:xfrm>
              <a:off x="5220" y="3707"/>
              <a:ext cx="30" cy="35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77" name="Group 144"/>
          <p:cNvGrpSpPr>
            <a:grpSpLocks noChangeAspect="1"/>
          </p:cNvGrpSpPr>
          <p:nvPr/>
        </p:nvGrpSpPr>
        <p:grpSpPr bwMode="auto">
          <a:xfrm>
            <a:off x="2990889" y="1992702"/>
            <a:ext cx="211915" cy="231867"/>
            <a:chOff x="4803" y="3066"/>
            <a:chExt cx="1062" cy="1162"/>
          </a:xfrm>
          <a:solidFill>
            <a:schemeClr val="tx1">
              <a:lumMod val="65000"/>
              <a:lumOff val="35000"/>
            </a:schemeClr>
          </a:solidFill>
        </p:grpSpPr>
        <p:sp>
          <p:nvSpPr>
            <p:cNvPr id="380" name="Freeform 146"/>
            <p:cNvSpPr>
              <a:spLocks/>
            </p:cNvSpPr>
            <p:nvPr/>
          </p:nvSpPr>
          <p:spPr bwMode="auto">
            <a:xfrm>
              <a:off x="4803" y="3066"/>
              <a:ext cx="1062" cy="962"/>
            </a:xfrm>
            <a:custGeom>
              <a:avLst/>
              <a:gdLst>
                <a:gd name="T0" fmla="*/ 1638 w 3186"/>
                <a:gd name="T1" fmla="*/ 3 h 2886"/>
                <a:gd name="T2" fmla="*/ 1721 w 3186"/>
                <a:gd name="T3" fmla="*/ 29 h 2886"/>
                <a:gd name="T4" fmla="*/ 1790 w 3186"/>
                <a:gd name="T5" fmla="*/ 79 h 2886"/>
                <a:gd name="T6" fmla="*/ 1841 w 3186"/>
                <a:gd name="T7" fmla="*/ 146 h 2886"/>
                <a:gd name="T8" fmla="*/ 1869 w 3186"/>
                <a:gd name="T9" fmla="*/ 227 h 2886"/>
                <a:gd name="T10" fmla="*/ 1959 w 3186"/>
                <a:gd name="T11" fmla="*/ 294 h 2886"/>
                <a:gd name="T12" fmla="*/ 2119 w 3186"/>
                <a:gd name="T13" fmla="*/ 356 h 2886"/>
                <a:gd name="T14" fmla="*/ 2267 w 3186"/>
                <a:gd name="T15" fmla="*/ 439 h 2886"/>
                <a:gd name="T16" fmla="*/ 2402 w 3186"/>
                <a:gd name="T17" fmla="*/ 541 h 2886"/>
                <a:gd name="T18" fmla="*/ 2521 w 3186"/>
                <a:gd name="T19" fmla="*/ 661 h 2886"/>
                <a:gd name="T20" fmla="*/ 2623 w 3186"/>
                <a:gd name="T21" fmla="*/ 794 h 2886"/>
                <a:gd name="T22" fmla="*/ 2706 w 3186"/>
                <a:gd name="T23" fmla="*/ 943 h 2886"/>
                <a:gd name="T24" fmla="*/ 2766 w 3186"/>
                <a:gd name="T25" fmla="*/ 1102 h 2886"/>
                <a:gd name="T26" fmla="*/ 2805 w 3186"/>
                <a:gd name="T27" fmla="*/ 1272 h 2886"/>
                <a:gd name="T28" fmla="*/ 2818 w 3186"/>
                <a:gd name="T29" fmla="*/ 1450 h 2886"/>
                <a:gd name="T30" fmla="*/ 2868 w 3186"/>
                <a:gd name="T31" fmla="*/ 2267 h 2886"/>
                <a:gd name="T32" fmla="*/ 2961 w 3186"/>
                <a:gd name="T33" fmla="*/ 2293 h 2886"/>
                <a:gd name="T34" fmla="*/ 3043 w 3186"/>
                <a:gd name="T35" fmla="*/ 2341 h 2886"/>
                <a:gd name="T36" fmla="*/ 3109 w 3186"/>
                <a:gd name="T37" fmla="*/ 2406 h 2886"/>
                <a:gd name="T38" fmla="*/ 3158 w 3186"/>
                <a:gd name="T39" fmla="*/ 2487 h 2886"/>
                <a:gd name="T40" fmla="*/ 3183 w 3186"/>
                <a:gd name="T41" fmla="*/ 2579 h 2886"/>
                <a:gd name="T42" fmla="*/ 3186 w 3186"/>
                <a:gd name="T43" fmla="*/ 2886 h 2886"/>
                <a:gd name="T44" fmla="*/ 0 w 3186"/>
                <a:gd name="T45" fmla="*/ 2629 h 2886"/>
                <a:gd name="T46" fmla="*/ 14 w 3186"/>
                <a:gd name="T47" fmla="*/ 2532 h 2886"/>
                <a:gd name="T48" fmla="*/ 50 w 3186"/>
                <a:gd name="T49" fmla="*/ 2445 h 2886"/>
                <a:gd name="T50" fmla="*/ 109 w 3186"/>
                <a:gd name="T51" fmla="*/ 2371 h 2886"/>
                <a:gd name="T52" fmla="*/ 183 w 3186"/>
                <a:gd name="T53" fmla="*/ 2313 h 2886"/>
                <a:gd name="T54" fmla="*/ 271 w 3186"/>
                <a:gd name="T55" fmla="*/ 2277 h 2886"/>
                <a:gd name="T56" fmla="*/ 369 w 3186"/>
                <a:gd name="T57" fmla="*/ 2264 h 2886"/>
                <a:gd name="T58" fmla="*/ 373 w 3186"/>
                <a:gd name="T59" fmla="*/ 1360 h 2886"/>
                <a:gd name="T60" fmla="*/ 398 w 3186"/>
                <a:gd name="T61" fmla="*/ 1186 h 2886"/>
                <a:gd name="T62" fmla="*/ 448 w 3186"/>
                <a:gd name="T63" fmla="*/ 1022 h 2886"/>
                <a:gd name="T64" fmla="*/ 520 w 3186"/>
                <a:gd name="T65" fmla="*/ 867 h 2886"/>
                <a:gd name="T66" fmla="*/ 612 w 3186"/>
                <a:gd name="T67" fmla="*/ 725 h 2886"/>
                <a:gd name="T68" fmla="*/ 723 w 3186"/>
                <a:gd name="T69" fmla="*/ 599 h 2886"/>
                <a:gd name="T70" fmla="*/ 850 w 3186"/>
                <a:gd name="T71" fmla="*/ 488 h 2886"/>
                <a:gd name="T72" fmla="*/ 992 w 3186"/>
                <a:gd name="T73" fmla="*/ 395 h 2886"/>
                <a:gd name="T74" fmla="*/ 1147 w 3186"/>
                <a:gd name="T75" fmla="*/ 322 h 2886"/>
                <a:gd name="T76" fmla="*/ 1313 w 3186"/>
                <a:gd name="T77" fmla="*/ 272 h 2886"/>
                <a:gd name="T78" fmla="*/ 1329 w 3186"/>
                <a:gd name="T79" fmla="*/ 186 h 2886"/>
                <a:gd name="T80" fmla="*/ 1369 w 3186"/>
                <a:gd name="T81" fmla="*/ 111 h 2886"/>
                <a:gd name="T82" fmla="*/ 1430 w 3186"/>
                <a:gd name="T83" fmla="*/ 52 h 2886"/>
                <a:gd name="T84" fmla="*/ 1507 w 3186"/>
                <a:gd name="T85" fmla="*/ 14 h 2886"/>
                <a:gd name="T86" fmla="*/ 1594 w 3186"/>
                <a:gd name="T87" fmla="*/ 0 h 2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86" h="2886">
                  <a:moveTo>
                    <a:pt x="1594" y="0"/>
                  </a:moveTo>
                  <a:lnTo>
                    <a:pt x="1638" y="3"/>
                  </a:lnTo>
                  <a:lnTo>
                    <a:pt x="1682" y="14"/>
                  </a:lnTo>
                  <a:lnTo>
                    <a:pt x="1721" y="29"/>
                  </a:lnTo>
                  <a:lnTo>
                    <a:pt x="1757" y="52"/>
                  </a:lnTo>
                  <a:lnTo>
                    <a:pt x="1790" y="79"/>
                  </a:lnTo>
                  <a:lnTo>
                    <a:pt x="1818" y="111"/>
                  </a:lnTo>
                  <a:lnTo>
                    <a:pt x="1841" y="146"/>
                  </a:lnTo>
                  <a:lnTo>
                    <a:pt x="1858" y="186"/>
                  </a:lnTo>
                  <a:lnTo>
                    <a:pt x="1869" y="227"/>
                  </a:lnTo>
                  <a:lnTo>
                    <a:pt x="1874" y="272"/>
                  </a:lnTo>
                  <a:lnTo>
                    <a:pt x="1959" y="294"/>
                  </a:lnTo>
                  <a:lnTo>
                    <a:pt x="2040" y="322"/>
                  </a:lnTo>
                  <a:lnTo>
                    <a:pt x="2119" y="356"/>
                  </a:lnTo>
                  <a:lnTo>
                    <a:pt x="2194" y="395"/>
                  </a:lnTo>
                  <a:lnTo>
                    <a:pt x="2267" y="439"/>
                  </a:lnTo>
                  <a:lnTo>
                    <a:pt x="2337" y="488"/>
                  </a:lnTo>
                  <a:lnTo>
                    <a:pt x="2402" y="541"/>
                  </a:lnTo>
                  <a:lnTo>
                    <a:pt x="2464" y="599"/>
                  </a:lnTo>
                  <a:lnTo>
                    <a:pt x="2521" y="661"/>
                  </a:lnTo>
                  <a:lnTo>
                    <a:pt x="2575" y="725"/>
                  </a:lnTo>
                  <a:lnTo>
                    <a:pt x="2623" y="794"/>
                  </a:lnTo>
                  <a:lnTo>
                    <a:pt x="2667" y="867"/>
                  </a:lnTo>
                  <a:lnTo>
                    <a:pt x="2706" y="943"/>
                  </a:lnTo>
                  <a:lnTo>
                    <a:pt x="2739" y="1022"/>
                  </a:lnTo>
                  <a:lnTo>
                    <a:pt x="2766" y="1102"/>
                  </a:lnTo>
                  <a:lnTo>
                    <a:pt x="2789" y="1186"/>
                  </a:lnTo>
                  <a:lnTo>
                    <a:pt x="2805" y="1272"/>
                  </a:lnTo>
                  <a:lnTo>
                    <a:pt x="2814" y="1360"/>
                  </a:lnTo>
                  <a:lnTo>
                    <a:pt x="2818" y="1450"/>
                  </a:lnTo>
                  <a:lnTo>
                    <a:pt x="2818" y="2264"/>
                  </a:lnTo>
                  <a:lnTo>
                    <a:pt x="2868" y="2267"/>
                  </a:lnTo>
                  <a:lnTo>
                    <a:pt x="2916" y="2277"/>
                  </a:lnTo>
                  <a:lnTo>
                    <a:pt x="2961" y="2293"/>
                  </a:lnTo>
                  <a:lnTo>
                    <a:pt x="3004" y="2313"/>
                  </a:lnTo>
                  <a:lnTo>
                    <a:pt x="3043" y="2341"/>
                  </a:lnTo>
                  <a:lnTo>
                    <a:pt x="3079" y="2371"/>
                  </a:lnTo>
                  <a:lnTo>
                    <a:pt x="3109" y="2406"/>
                  </a:lnTo>
                  <a:lnTo>
                    <a:pt x="3136" y="2445"/>
                  </a:lnTo>
                  <a:lnTo>
                    <a:pt x="3158" y="2487"/>
                  </a:lnTo>
                  <a:lnTo>
                    <a:pt x="3174" y="2532"/>
                  </a:lnTo>
                  <a:lnTo>
                    <a:pt x="3183" y="2579"/>
                  </a:lnTo>
                  <a:lnTo>
                    <a:pt x="3186" y="2629"/>
                  </a:lnTo>
                  <a:lnTo>
                    <a:pt x="3186" y="2886"/>
                  </a:lnTo>
                  <a:lnTo>
                    <a:pt x="0" y="2886"/>
                  </a:lnTo>
                  <a:lnTo>
                    <a:pt x="0" y="2629"/>
                  </a:lnTo>
                  <a:lnTo>
                    <a:pt x="3" y="2579"/>
                  </a:lnTo>
                  <a:lnTo>
                    <a:pt x="14" y="2532"/>
                  </a:lnTo>
                  <a:lnTo>
                    <a:pt x="30" y="2487"/>
                  </a:lnTo>
                  <a:lnTo>
                    <a:pt x="50" y="2445"/>
                  </a:lnTo>
                  <a:lnTo>
                    <a:pt x="78" y="2406"/>
                  </a:lnTo>
                  <a:lnTo>
                    <a:pt x="109" y="2371"/>
                  </a:lnTo>
                  <a:lnTo>
                    <a:pt x="144" y="2341"/>
                  </a:lnTo>
                  <a:lnTo>
                    <a:pt x="183" y="2313"/>
                  </a:lnTo>
                  <a:lnTo>
                    <a:pt x="225" y="2293"/>
                  </a:lnTo>
                  <a:lnTo>
                    <a:pt x="271" y="2277"/>
                  </a:lnTo>
                  <a:lnTo>
                    <a:pt x="319" y="2267"/>
                  </a:lnTo>
                  <a:lnTo>
                    <a:pt x="369" y="2264"/>
                  </a:lnTo>
                  <a:lnTo>
                    <a:pt x="369" y="1450"/>
                  </a:lnTo>
                  <a:lnTo>
                    <a:pt x="373" y="1360"/>
                  </a:lnTo>
                  <a:lnTo>
                    <a:pt x="382" y="1272"/>
                  </a:lnTo>
                  <a:lnTo>
                    <a:pt x="398" y="1186"/>
                  </a:lnTo>
                  <a:lnTo>
                    <a:pt x="420" y="1102"/>
                  </a:lnTo>
                  <a:lnTo>
                    <a:pt x="448" y="1022"/>
                  </a:lnTo>
                  <a:lnTo>
                    <a:pt x="482" y="943"/>
                  </a:lnTo>
                  <a:lnTo>
                    <a:pt x="520" y="867"/>
                  </a:lnTo>
                  <a:lnTo>
                    <a:pt x="564" y="794"/>
                  </a:lnTo>
                  <a:lnTo>
                    <a:pt x="612" y="725"/>
                  </a:lnTo>
                  <a:lnTo>
                    <a:pt x="666" y="661"/>
                  </a:lnTo>
                  <a:lnTo>
                    <a:pt x="723" y="599"/>
                  </a:lnTo>
                  <a:lnTo>
                    <a:pt x="785" y="541"/>
                  </a:lnTo>
                  <a:lnTo>
                    <a:pt x="850" y="488"/>
                  </a:lnTo>
                  <a:lnTo>
                    <a:pt x="920" y="439"/>
                  </a:lnTo>
                  <a:lnTo>
                    <a:pt x="992" y="395"/>
                  </a:lnTo>
                  <a:lnTo>
                    <a:pt x="1068" y="356"/>
                  </a:lnTo>
                  <a:lnTo>
                    <a:pt x="1147" y="322"/>
                  </a:lnTo>
                  <a:lnTo>
                    <a:pt x="1229" y="294"/>
                  </a:lnTo>
                  <a:lnTo>
                    <a:pt x="1313" y="272"/>
                  </a:lnTo>
                  <a:lnTo>
                    <a:pt x="1318" y="227"/>
                  </a:lnTo>
                  <a:lnTo>
                    <a:pt x="1329" y="186"/>
                  </a:lnTo>
                  <a:lnTo>
                    <a:pt x="1346" y="146"/>
                  </a:lnTo>
                  <a:lnTo>
                    <a:pt x="1369" y="111"/>
                  </a:lnTo>
                  <a:lnTo>
                    <a:pt x="1397" y="79"/>
                  </a:lnTo>
                  <a:lnTo>
                    <a:pt x="1430" y="52"/>
                  </a:lnTo>
                  <a:lnTo>
                    <a:pt x="1467" y="29"/>
                  </a:lnTo>
                  <a:lnTo>
                    <a:pt x="1507" y="14"/>
                  </a:lnTo>
                  <a:lnTo>
                    <a:pt x="1549" y="3"/>
                  </a:lnTo>
                  <a:lnTo>
                    <a:pt x="1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1" name="Freeform 147"/>
            <p:cNvSpPr>
              <a:spLocks/>
            </p:cNvSpPr>
            <p:nvPr/>
          </p:nvSpPr>
          <p:spPr bwMode="auto">
            <a:xfrm>
              <a:off x="5163" y="4100"/>
              <a:ext cx="342" cy="128"/>
            </a:xfrm>
            <a:custGeom>
              <a:avLst/>
              <a:gdLst>
                <a:gd name="T0" fmla="*/ 0 w 1026"/>
                <a:gd name="T1" fmla="*/ 0 h 385"/>
                <a:gd name="T2" fmla="*/ 1026 w 1026"/>
                <a:gd name="T3" fmla="*/ 0 h 385"/>
                <a:gd name="T4" fmla="*/ 1008 w 1026"/>
                <a:gd name="T5" fmla="*/ 54 h 385"/>
                <a:gd name="T6" fmla="*/ 983 w 1026"/>
                <a:gd name="T7" fmla="*/ 106 h 385"/>
                <a:gd name="T8" fmla="*/ 954 w 1026"/>
                <a:gd name="T9" fmla="*/ 154 h 385"/>
                <a:gd name="T10" fmla="*/ 920 w 1026"/>
                <a:gd name="T11" fmla="*/ 199 h 385"/>
                <a:gd name="T12" fmla="*/ 881 w 1026"/>
                <a:gd name="T13" fmla="*/ 239 h 385"/>
                <a:gd name="T14" fmla="*/ 837 w 1026"/>
                <a:gd name="T15" fmla="*/ 276 h 385"/>
                <a:gd name="T16" fmla="*/ 790 w 1026"/>
                <a:gd name="T17" fmla="*/ 308 h 385"/>
                <a:gd name="T18" fmla="*/ 741 w 1026"/>
                <a:gd name="T19" fmla="*/ 335 h 385"/>
                <a:gd name="T20" fmla="*/ 687 w 1026"/>
                <a:gd name="T21" fmla="*/ 357 h 385"/>
                <a:gd name="T22" fmla="*/ 633 w 1026"/>
                <a:gd name="T23" fmla="*/ 371 h 385"/>
                <a:gd name="T24" fmla="*/ 574 w 1026"/>
                <a:gd name="T25" fmla="*/ 382 h 385"/>
                <a:gd name="T26" fmla="*/ 514 w 1026"/>
                <a:gd name="T27" fmla="*/ 385 h 385"/>
                <a:gd name="T28" fmla="*/ 453 w 1026"/>
                <a:gd name="T29" fmla="*/ 382 h 385"/>
                <a:gd name="T30" fmla="*/ 396 w 1026"/>
                <a:gd name="T31" fmla="*/ 371 h 385"/>
                <a:gd name="T32" fmla="*/ 340 w 1026"/>
                <a:gd name="T33" fmla="*/ 357 h 385"/>
                <a:gd name="T34" fmla="*/ 286 w 1026"/>
                <a:gd name="T35" fmla="*/ 335 h 385"/>
                <a:gd name="T36" fmla="*/ 236 w 1026"/>
                <a:gd name="T37" fmla="*/ 308 h 385"/>
                <a:gd name="T38" fmla="*/ 190 w 1026"/>
                <a:gd name="T39" fmla="*/ 276 h 385"/>
                <a:gd name="T40" fmla="*/ 146 w 1026"/>
                <a:gd name="T41" fmla="*/ 239 h 385"/>
                <a:gd name="T42" fmla="*/ 107 w 1026"/>
                <a:gd name="T43" fmla="*/ 199 h 385"/>
                <a:gd name="T44" fmla="*/ 73 w 1026"/>
                <a:gd name="T45" fmla="*/ 154 h 385"/>
                <a:gd name="T46" fmla="*/ 43 w 1026"/>
                <a:gd name="T47" fmla="*/ 106 h 385"/>
                <a:gd name="T48" fmla="*/ 19 w 1026"/>
                <a:gd name="T49" fmla="*/ 54 h 385"/>
                <a:gd name="T50" fmla="*/ 0 w 1026"/>
                <a:gd name="T5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26" h="385">
                  <a:moveTo>
                    <a:pt x="0" y="0"/>
                  </a:moveTo>
                  <a:lnTo>
                    <a:pt x="1026" y="0"/>
                  </a:lnTo>
                  <a:lnTo>
                    <a:pt x="1008" y="54"/>
                  </a:lnTo>
                  <a:lnTo>
                    <a:pt x="983" y="106"/>
                  </a:lnTo>
                  <a:lnTo>
                    <a:pt x="954" y="154"/>
                  </a:lnTo>
                  <a:lnTo>
                    <a:pt x="920" y="199"/>
                  </a:lnTo>
                  <a:lnTo>
                    <a:pt x="881" y="239"/>
                  </a:lnTo>
                  <a:lnTo>
                    <a:pt x="837" y="276"/>
                  </a:lnTo>
                  <a:lnTo>
                    <a:pt x="790" y="308"/>
                  </a:lnTo>
                  <a:lnTo>
                    <a:pt x="741" y="335"/>
                  </a:lnTo>
                  <a:lnTo>
                    <a:pt x="687" y="357"/>
                  </a:lnTo>
                  <a:lnTo>
                    <a:pt x="633" y="371"/>
                  </a:lnTo>
                  <a:lnTo>
                    <a:pt x="574" y="382"/>
                  </a:lnTo>
                  <a:lnTo>
                    <a:pt x="514" y="385"/>
                  </a:lnTo>
                  <a:lnTo>
                    <a:pt x="453" y="382"/>
                  </a:lnTo>
                  <a:lnTo>
                    <a:pt x="396" y="371"/>
                  </a:lnTo>
                  <a:lnTo>
                    <a:pt x="340" y="357"/>
                  </a:lnTo>
                  <a:lnTo>
                    <a:pt x="286" y="335"/>
                  </a:lnTo>
                  <a:lnTo>
                    <a:pt x="236" y="308"/>
                  </a:lnTo>
                  <a:lnTo>
                    <a:pt x="190" y="276"/>
                  </a:lnTo>
                  <a:lnTo>
                    <a:pt x="146" y="239"/>
                  </a:lnTo>
                  <a:lnTo>
                    <a:pt x="107" y="199"/>
                  </a:lnTo>
                  <a:lnTo>
                    <a:pt x="73" y="154"/>
                  </a:lnTo>
                  <a:lnTo>
                    <a:pt x="43" y="106"/>
                  </a:lnTo>
                  <a:lnTo>
                    <a:pt x="19" y="5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10" name="Group 183"/>
          <p:cNvGrpSpPr>
            <a:grpSpLocks noChangeAspect="1"/>
          </p:cNvGrpSpPr>
          <p:nvPr/>
        </p:nvGrpSpPr>
        <p:grpSpPr bwMode="auto">
          <a:xfrm>
            <a:off x="5171269" y="2011920"/>
            <a:ext cx="195048" cy="193431"/>
            <a:chOff x="3506" y="2872"/>
            <a:chExt cx="483" cy="479"/>
          </a:xfrm>
          <a:solidFill>
            <a:schemeClr val="tx1">
              <a:lumMod val="65000"/>
              <a:lumOff val="35000"/>
            </a:schemeClr>
          </a:solidFill>
        </p:grpSpPr>
        <p:sp>
          <p:nvSpPr>
            <p:cNvPr id="413" name="Freeform 185"/>
            <p:cNvSpPr>
              <a:spLocks/>
            </p:cNvSpPr>
            <p:nvPr/>
          </p:nvSpPr>
          <p:spPr bwMode="auto">
            <a:xfrm>
              <a:off x="3723" y="2920"/>
              <a:ext cx="266" cy="424"/>
            </a:xfrm>
            <a:custGeom>
              <a:avLst/>
              <a:gdLst>
                <a:gd name="T0" fmla="*/ 702 w 1862"/>
                <a:gd name="T1" fmla="*/ 31 h 2969"/>
                <a:gd name="T2" fmla="*/ 878 w 1862"/>
                <a:gd name="T3" fmla="*/ 257 h 2969"/>
                <a:gd name="T4" fmla="*/ 1125 w 1862"/>
                <a:gd name="T5" fmla="*/ 549 h 2969"/>
                <a:gd name="T6" fmla="*/ 1255 w 1862"/>
                <a:gd name="T7" fmla="*/ 446 h 2969"/>
                <a:gd name="T8" fmla="*/ 1576 w 1862"/>
                <a:gd name="T9" fmla="*/ 406 h 2969"/>
                <a:gd name="T10" fmla="*/ 1675 w 1862"/>
                <a:gd name="T11" fmla="*/ 573 h 2969"/>
                <a:gd name="T12" fmla="*/ 1755 w 1862"/>
                <a:gd name="T13" fmla="*/ 751 h 2969"/>
                <a:gd name="T14" fmla="*/ 1814 w 1862"/>
                <a:gd name="T15" fmla="*/ 939 h 2969"/>
                <a:gd name="T16" fmla="*/ 1850 w 1862"/>
                <a:gd name="T17" fmla="*/ 1135 h 2969"/>
                <a:gd name="T18" fmla="*/ 1862 w 1862"/>
                <a:gd name="T19" fmla="*/ 1340 h 2969"/>
                <a:gd name="T20" fmla="*/ 1849 w 1862"/>
                <a:gd name="T21" fmla="*/ 1552 h 2969"/>
                <a:gd name="T22" fmla="*/ 1810 w 1862"/>
                <a:gd name="T23" fmla="*/ 1756 h 2969"/>
                <a:gd name="T24" fmla="*/ 1746 w 1862"/>
                <a:gd name="T25" fmla="*/ 1950 h 2969"/>
                <a:gd name="T26" fmla="*/ 1661 w 1862"/>
                <a:gd name="T27" fmla="*/ 2134 h 2969"/>
                <a:gd name="T28" fmla="*/ 1555 w 1862"/>
                <a:gd name="T29" fmla="*/ 2304 h 2969"/>
                <a:gd name="T30" fmla="*/ 1428 w 1862"/>
                <a:gd name="T31" fmla="*/ 2461 h 2969"/>
                <a:gd name="T32" fmla="*/ 1285 w 1862"/>
                <a:gd name="T33" fmla="*/ 2600 h 2969"/>
                <a:gd name="T34" fmla="*/ 1125 w 1862"/>
                <a:gd name="T35" fmla="*/ 2723 h 2969"/>
                <a:gd name="T36" fmla="*/ 952 w 1862"/>
                <a:gd name="T37" fmla="*/ 2827 h 2969"/>
                <a:gd name="T38" fmla="*/ 765 w 1862"/>
                <a:gd name="T39" fmla="*/ 2908 h 2969"/>
                <a:gd name="T40" fmla="*/ 568 w 1862"/>
                <a:gd name="T41" fmla="*/ 2969 h 2969"/>
                <a:gd name="T42" fmla="*/ 889 w 1862"/>
                <a:gd name="T43" fmla="*/ 2665 h 2969"/>
                <a:gd name="T44" fmla="*/ 1166 w 1862"/>
                <a:gd name="T45" fmla="*/ 2367 h 2969"/>
                <a:gd name="T46" fmla="*/ 1062 w 1862"/>
                <a:gd name="T47" fmla="*/ 1836 h 2969"/>
                <a:gd name="T48" fmla="*/ 820 w 1862"/>
                <a:gd name="T49" fmla="*/ 1653 h 2969"/>
                <a:gd name="T50" fmla="*/ 485 w 1862"/>
                <a:gd name="T51" fmla="*/ 1581 h 2969"/>
                <a:gd name="T52" fmla="*/ 266 w 1862"/>
                <a:gd name="T53" fmla="*/ 1527 h 2969"/>
                <a:gd name="T54" fmla="*/ 191 w 1862"/>
                <a:gd name="T55" fmla="*/ 1379 h 2969"/>
                <a:gd name="T56" fmla="*/ 32 w 1862"/>
                <a:gd name="T57" fmla="*/ 1448 h 2969"/>
                <a:gd name="T58" fmla="*/ 131 w 1862"/>
                <a:gd name="T59" fmla="*/ 1249 h 2969"/>
                <a:gd name="T60" fmla="*/ 339 w 1862"/>
                <a:gd name="T61" fmla="*/ 1310 h 2969"/>
                <a:gd name="T62" fmla="*/ 568 w 1862"/>
                <a:gd name="T63" fmla="*/ 964 h 2969"/>
                <a:gd name="T64" fmla="*/ 1011 w 1862"/>
                <a:gd name="T65" fmla="*/ 844 h 2969"/>
                <a:gd name="T66" fmla="*/ 823 w 1862"/>
                <a:gd name="T67" fmla="*/ 562 h 2969"/>
                <a:gd name="T68" fmla="*/ 636 w 1862"/>
                <a:gd name="T69" fmla="*/ 411 h 2969"/>
                <a:gd name="T70" fmla="*/ 419 w 1862"/>
                <a:gd name="T71" fmla="*/ 350 h 2969"/>
                <a:gd name="T72" fmla="*/ 207 w 1862"/>
                <a:gd name="T73" fmla="*/ 491 h 2969"/>
                <a:gd name="T74" fmla="*/ 332 w 1862"/>
                <a:gd name="T75" fmla="*/ 350 h 2969"/>
                <a:gd name="T76" fmla="*/ 515 w 1862"/>
                <a:gd name="T77" fmla="*/ 209 h 2969"/>
                <a:gd name="T78" fmla="*/ 616 w 1862"/>
                <a:gd name="T79" fmla="*/ 336 h 2969"/>
                <a:gd name="T80" fmla="*/ 771 w 1862"/>
                <a:gd name="T81" fmla="*/ 312 h 2969"/>
                <a:gd name="T82" fmla="*/ 539 w 1862"/>
                <a:gd name="T83" fmla="*/ 73 h 2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62" h="2969">
                  <a:moveTo>
                    <a:pt x="543" y="0"/>
                  </a:moveTo>
                  <a:lnTo>
                    <a:pt x="702" y="31"/>
                  </a:lnTo>
                  <a:lnTo>
                    <a:pt x="836" y="151"/>
                  </a:lnTo>
                  <a:lnTo>
                    <a:pt x="878" y="257"/>
                  </a:lnTo>
                  <a:lnTo>
                    <a:pt x="910" y="357"/>
                  </a:lnTo>
                  <a:lnTo>
                    <a:pt x="1125" y="549"/>
                  </a:lnTo>
                  <a:lnTo>
                    <a:pt x="1180" y="566"/>
                  </a:lnTo>
                  <a:lnTo>
                    <a:pt x="1255" y="446"/>
                  </a:lnTo>
                  <a:lnTo>
                    <a:pt x="1525" y="422"/>
                  </a:lnTo>
                  <a:lnTo>
                    <a:pt x="1576" y="406"/>
                  </a:lnTo>
                  <a:lnTo>
                    <a:pt x="1627" y="488"/>
                  </a:lnTo>
                  <a:lnTo>
                    <a:pt x="1675" y="573"/>
                  </a:lnTo>
                  <a:lnTo>
                    <a:pt x="1718" y="660"/>
                  </a:lnTo>
                  <a:lnTo>
                    <a:pt x="1755" y="751"/>
                  </a:lnTo>
                  <a:lnTo>
                    <a:pt x="1787" y="844"/>
                  </a:lnTo>
                  <a:lnTo>
                    <a:pt x="1814" y="939"/>
                  </a:lnTo>
                  <a:lnTo>
                    <a:pt x="1835" y="1036"/>
                  </a:lnTo>
                  <a:lnTo>
                    <a:pt x="1850" y="1135"/>
                  </a:lnTo>
                  <a:lnTo>
                    <a:pt x="1860" y="1237"/>
                  </a:lnTo>
                  <a:lnTo>
                    <a:pt x="1862" y="1340"/>
                  </a:lnTo>
                  <a:lnTo>
                    <a:pt x="1859" y="1447"/>
                  </a:lnTo>
                  <a:lnTo>
                    <a:pt x="1849" y="1552"/>
                  </a:lnTo>
                  <a:lnTo>
                    <a:pt x="1832" y="1655"/>
                  </a:lnTo>
                  <a:lnTo>
                    <a:pt x="1810" y="1756"/>
                  </a:lnTo>
                  <a:lnTo>
                    <a:pt x="1782" y="1854"/>
                  </a:lnTo>
                  <a:lnTo>
                    <a:pt x="1746" y="1950"/>
                  </a:lnTo>
                  <a:lnTo>
                    <a:pt x="1707" y="2043"/>
                  </a:lnTo>
                  <a:lnTo>
                    <a:pt x="1661" y="2134"/>
                  </a:lnTo>
                  <a:lnTo>
                    <a:pt x="1610" y="2220"/>
                  </a:lnTo>
                  <a:lnTo>
                    <a:pt x="1555" y="2304"/>
                  </a:lnTo>
                  <a:lnTo>
                    <a:pt x="1493" y="2384"/>
                  </a:lnTo>
                  <a:lnTo>
                    <a:pt x="1428" y="2461"/>
                  </a:lnTo>
                  <a:lnTo>
                    <a:pt x="1359" y="2533"/>
                  </a:lnTo>
                  <a:lnTo>
                    <a:pt x="1285" y="2600"/>
                  </a:lnTo>
                  <a:lnTo>
                    <a:pt x="1207" y="2664"/>
                  </a:lnTo>
                  <a:lnTo>
                    <a:pt x="1125" y="2723"/>
                  </a:lnTo>
                  <a:lnTo>
                    <a:pt x="1040" y="2777"/>
                  </a:lnTo>
                  <a:lnTo>
                    <a:pt x="952" y="2827"/>
                  </a:lnTo>
                  <a:lnTo>
                    <a:pt x="860" y="2870"/>
                  </a:lnTo>
                  <a:lnTo>
                    <a:pt x="765" y="2908"/>
                  </a:lnTo>
                  <a:lnTo>
                    <a:pt x="668" y="2942"/>
                  </a:lnTo>
                  <a:lnTo>
                    <a:pt x="568" y="2969"/>
                  </a:lnTo>
                  <a:lnTo>
                    <a:pt x="599" y="2858"/>
                  </a:lnTo>
                  <a:lnTo>
                    <a:pt x="889" y="2665"/>
                  </a:lnTo>
                  <a:lnTo>
                    <a:pt x="965" y="2459"/>
                  </a:lnTo>
                  <a:lnTo>
                    <a:pt x="1166" y="2367"/>
                  </a:lnTo>
                  <a:lnTo>
                    <a:pt x="1356" y="2007"/>
                  </a:lnTo>
                  <a:lnTo>
                    <a:pt x="1062" y="1836"/>
                  </a:lnTo>
                  <a:lnTo>
                    <a:pt x="910" y="1664"/>
                  </a:lnTo>
                  <a:lnTo>
                    <a:pt x="820" y="1653"/>
                  </a:lnTo>
                  <a:lnTo>
                    <a:pt x="640" y="1605"/>
                  </a:lnTo>
                  <a:lnTo>
                    <a:pt x="485" y="1581"/>
                  </a:lnTo>
                  <a:lnTo>
                    <a:pt x="350" y="1619"/>
                  </a:lnTo>
                  <a:lnTo>
                    <a:pt x="266" y="1527"/>
                  </a:lnTo>
                  <a:lnTo>
                    <a:pt x="183" y="1503"/>
                  </a:lnTo>
                  <a:lnTo>
                    <a:pt x="191" y="1379"/>
                  </a:lnTo>
                  <a:lnTo>
                    <a:pt x="91" y="1382"/>
                  </a:lnTo>
                  <a:lnTo>
                    <a:pt x="32" y="1448"/>
                  </a:lnTo>
                  <a:lnTo>
                    <a:pt x="0" y="1310"/>
                  </a:lnTo>
                  <a:lnTo>
                    <a:pt x="131" y="1249"/>
                  </a:lnTo>
                  <a:lnTo>
                    <a:pt x="266" y="1310"/>
                  </a:lnTo>
                  <a:lnTo>
                    <a:pt x="339" y="1310"/>
                  </a:lnTo>
                  <a:lnTo>
                    <a:pt x="365" y="1204"/>
                  </a:lnTo>
                  <a:lnTo>
                    <a:pt x="568" y="964"/>
                  </a:lnTo>
                  <a:lnTo>
                    <a:pt x="847" y="823"/>
                  </a:lnTo>
                  <a:lnTo>
                    <a:pt x="1011" y="844"/>
                  </a:lnTo>
                  <a:lnTo>
                    <a:pt x="1025" y="765"/>
                  </a:lnTo>
                  <a:lnTo>
                    <a:pt x="823" y="562"/>
                  </a:lnTo>
                  <a:lnTo>
                    <a:pt x="747" y="411"/>
                  </a:lnTo>
                  <a:lnTo>
                    <a:pt x="636" y="411"/>
                  </a:lnTo>
                  <a:lnTo>
                    <a:pt x="568" y="372"/>
                  </a:lnTo>
                  <a:lnTo>
                    <a:pt x="419" y="350"/>
                  </a:lnTo>
                  <a:lnTo>
                    <a:pt x="388" y="526"/>
                  </a:lnTo>
                  <a:lnTo>
                    <a:pt x="207" y="491"/>
                  </a:lnTo>
                  <a:lnTo>
                    <a:pt x="193" y="381"/>
                  </a:lnTo>
                  <a:lnTo>
                    <a:pt x="332" y="350"/>
                  </a:lnTo>
                  <a:lnTo>
                    <a:pt x="378" y="153"/>
                  </a:lnTo>
                  <a:lnTo>
                    <a:pt x="515" y="209"/>
                  </a:lnTo>
                  <a:lnTo>
                    <a:pt x="511" y="293"/>
                  </a:lnTo>
                  <a:lnTo>
                    <a:pt x="616" y="336"/>
                  </a:lnTo>
                  <a:lnTo>
                    <a:pt x="686" y="357"/>
                  </a:lnTo>
                  <a:lnTo>
                    <a:pt x="771" y="312"/>
                  </a:lnTo>
                  <a:lnTo>
                    <a:pt x="695" y="223"/>
                  </a:lnTo>
                  <a:lnTo>
                    <a:pt x="539" y="73"/>
                  </a:lnTo>
                  <a:lnTo>
                    <a:pt x="5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4" name="Freeform 186"/>
            <p:cNvSpPr>
              <a:spLocks/>
            </p:cNvSpPr>
            <p:nvPr/>
          </p:nvSpPr>
          <p:spPr bwMode="auto">
            <a:xfrm>
              <a:off x="3506" y="2987"/>
              <a:ext cx="280" cy="364"/>
            </a:xfrm>
            <a:custGeom>
              <a:avLst/>
              <a:gdLst>
                <a:gd name="T0" fmla="*/ 232 w 1964"/>
                <a:gd name="T1" fmla="*/ 95 h 2551"/>
                <a:gd name="T2" fmla="*/ 518 w 1964"/>
                <a:gd name="T3" fmla="*/ 157 h 2551"/>
                <a:gd name="T4" fmla="*/ 978 w 1964"/>
                <a:gd name="T5" fmla="*/ 394 h 2551"/>
                <a:gd name="T6" fmla="*/ 1221 w 1964"/>
                <a:gd name="T7" fmla="*/ 987 h 2551"/>
                <a:gd name="T8" fmla="*/ 1261 w 1964"/>
                <a:gd name="T9" fmla="*/ 873 h 2551"/>
                <a:gd name="T10" fmla="*/ 1636 w 1964"/>
                <a:gd name="T11" fmla="*/ 1129 h 2551"/>
                <a:gd name="T12" fmla="*/ 1876 w 1964"/>
                <a:gd name="T13" fmla="*/ 1289 h 2551"/>
                <a:gd name="T14" fmla="*/ 1886 w 1964"/>
                <a:gd name="T15" fmla="*/ 1749 h 2551"/>
                <a:gd name="T16" fmla="*/ 1889 w 1964"/>
                <a:gd name="T17" fmla="*/ 1761 h 2551"/>
                <a:gd name="T18" fmla="*/ 1898 w 1964"/>
                <a:gd name="T19" fmla="*/ 1790 h 2551"/>
                <a:gd name="T20" fmla="*/ 1911 w 1964"/>
                <a:gd name="T21" fmla="*/ 1832 h 2551"/>
                <a:gd name="T22" fmla="*/ 1926 w 1964"/>
                <a:gd name="T23" fmla="*/ 1881 h 2551"/>
                <a:gd name="T24" fmla="*/ 1939 w 1964"/>
                <a:gd name="T25" fmla="*/ 1930 h 2551"/>
                <a:gd name="T26" fmla="*/ 1952 w 1964"/>
                <a:gd name="T27" fmla="*/ 1974 h 2551"/>
                <a:gd name="T28" fmla="*/ 1961 w 1964"/>
                <a:gd name="T29" fmla="*/ 2006 h 2551"/>
                <a:gd name="T30" fmla="*/ 1964 w 1964"/>
                <a:gd name="T31" fmla="*/ 2021 h 2551"/>
                <a:gd name="T32" fmla="*/ 1961 w 1964"/>
                <a:gd name="T33" fmla="*/ 2035 h 2551"/>
                <a:gd name="T34" fmla="*/ 1953 w 1964"/>
                <a:gd name="T35" fmla="*/ 2068 h 2551"/>
                <a:gd name="T36" fmla="*/ 1942 w 1964"/>
                <a:gd name="T37" fmla="*/ 2114 h 2551"/>
                <a:gd name="T38" fmla="*/ 1929 w 1964"/>
                <a:gd name="T39" fmla="*/ 2166 h 2551"/>
                <a:gd name="T40" fmla="*/ 1915 w 1964"/>
                <a:gd name="T41" fmla="*/ 2221 h 2551"/>
                <a:gd name="T42" fmla="*/ 1902 w 1964"/>
                <a:gd name="T43" fmla="*/ 2269 h 2551"/>
                <a:gd name="T44" fmla="*/ 1893 w 1964"/>
                <a:gd name="T45" fmla="*/ 2307 h 2551"/>
                <a:gd name="T46" fmla="*/ 1887 w 1964"/>
                <a:gd name="T47" fmla="*/ 2329 h 2551"/>
                <a:gd name="T48" fmla="*/ 1904 w 1964"/>
                <a:gd name="T49" fmla="*/ 2535 h 2551"/>
                <a:gd name="T50" fmla="*/ 1763 w 1964"/>
                <a:gd name="T51" fmla="*/ 2549 h 2551"/>
                <a:gd name="T52" fmla="*/ 1584 w 1964"/>
                <a:gd name="T53" fmla="*/ 2547 h 2551"/>
                <a:gd name="T54" fmla="*/ 1376 w 1964"/>
                <a:gd name="T55" fmla="*/ 2521 h 2551"/>
                <a:gd name="T56" fmla="*/ 1176 w 1964"/>
                <a:gd name="T57" fmla="*/ 2471 h 2551"/>
                <a:gd name="T58" fmla="*/ 987 w 1964"/>
                <a:gd name="T59" fmla="*/ 2398 h 2551"/>
                <a:gd name="T60" fmla="*/ 810 w 1964"/>
                <a:gd name="T61" fmla="*/ 2304 h 2551"/>
                <a:gd name="T62" fmla="*/ 644 w 1964"/>
                <a:gd name="T63" fmla="*/ 2190 h 2551"/>
                <a:gd name="T64" fmla="*/ 496 w 1964"/>
                <a:gd name="T65" fmla="*/ 2059 h 2551"/>
                <a:gd name="T66" fmla="*/ 362 w 1964"/>
                <a:gd name="T67" fmla="*/ 1911 h 2551"/>
                <a:gd name="T68" fmla="*/ 248 w 1964"/>
                <a:gd name="T69" fmla="*/ 1748 h 2551"/>
                <a:gd name="T70" fmla="*/ 153 w 1964"/>
                <a:gd name="T71" fmla="*/ 1572 h 2551"/>
                <a:gd name="T72" fmla="*/ 80 w 1964"/>
                <a:gd name="T73" fmla="*/ 1384 h 2551"/>
                <a:gd name="T74" fmla="*/ 30 w 1964"/>
                <a:gd name="T75" fmla="*/ 1185 h 2551"/>
                <a:gd name="T76" fmla="*/ 3 w 1964"/>
                <a:gd name="T77" fmla="*/ 979 h 2551"/>
                <a:gd name="T78" fmla="*/ 3 w 1964"/>
                <a:gd name="T79" fmla="*/ 770 h 2551"/>
                <a:gd name="T80" fmla="*/ 27 w 1964"/>
                <a:gd name="T81" fmla="*/ 571 h 2551"/>
                <a:gd name="T82" fmla="*/ 75 w 1964"/>
                <a:gd name="T83" fmla="*/ 380 h 2551"/>
                <a:gd name="T84" fmla="*/ 144 w 1964"/>
                <a:gd name="T85" fmla="*/ 199 h 2551"/>
                <a:gd name="T86" fmla="*/ 232 w 1964"/>
                <a:gd name="T87" fmla="*/ 2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64" h="2551">
                  <a:moveTo>
                    <a:pt x="354" y="0"/>
                  </a:moveTo>
                  <a:lnTo>
                    <a:pt x="232" y="95"/>
                  </a:lnTo>
                  <a:lnTo>
                    <a:pt x="328" y="157"/>
                  </a:lnTo>
                  <a:lnTo>
                    <a:pt x="518" y="157"/>
                  </a:lnTo>
                  <a:lnTo>
                    <a:pt x="800" y="107"/>
                  </a:lnTo>
                  <a:lnTo>
                    <a:pt x="978" y="394"/>
                  </a:lnTo>
                  <a:lnTo>
                    <a:pt x="978" y="662"/>
                  </a:lnTo>
                  <a:lnTo>
                    <a:pt x="1221" y="987"/>
                  </a:lnTo>
                  <a:lnTo>
                    <a:pt x="1261" y="987"/>
                  </a:lnTo>
                  <a:lnTo>
                    <a:pt x="1261" y="873"/>
                  </a:lnTo>
                  <a:lnTo>
                    <a:pt x="1355" y="1067"/>
                  </a:lnTo>
                  <a:lnTo>
                    <a:pt x="1636" y="1129"/>
                  </a:lnTo>
                  <a:lnTo>
                    <a:pt x="1763" y="1255"/>
                  </a:lnTo>
                  <a:lnTo>
                    <a:pt x="1876" y="1289"/>
                  </a:lnTo>
                  <a:lnTo>
                    <a:pt x="1763" y="1523"/>
                  </a:lnTo>
                  <a:lnTo>
                    <a:pt x="1886" y="1749"/>
                  </a:lnTo>
                  <a:lnTo>
                    <a:pt x="1887" y="1752"/>
                  </a:lnTo>
                  <a:lnTo>
                    <a:pt x="1889" y="1761"/>
                  </a:lnTo>
                  <a:lnTo>
                    <a:pt x="1894" y="1774"/>
                  </a:lnTo>
                  <a:lnTo>
                    <a:pt x="1898" y="1790"/>
                  </a:lnTo>
                  <a:lnTo>
                    <a:pt x="1905" y="1810"/>
                  </a:lnTo>
                  <a:lnTo>
                    <a:pt x="1911" y="1832"/>
                  </a:lnTo>
                  <a:lnTo>
                    <a:pt x="1918" y="1856"/>
                  </a:lnTo>
                  <a:lnTo>
                    <a:pt x="1926" y="1881"/>
                  </a:lnTo>
                  <a:lnTo>
                    <a:pt x="1932" y="1906"/>
                  </a:lnTo>
                  <a:lnTo>
                    <a:pt x="1939" y="1930"/>
                  </a:lnTo>
                  <a:lnTo>
                    <a:pt x="1945" y="1953"/>
                  </a:lnTo>
                  <a:lnTo>
                    <a:pt x="1952" y="1974"/>
                  </a:lnTo>
                  <a:lnTo>
                    <a:pt x="1956" y="1991"/>
                  </a:lnTo>
                  <a:lnTo>
                    <a:pt x="1961" y="2006"/>
                  </a:lnTo>
                  <a:lnTo>
                    <a:pt x="1963" y="2015"/>
                  </a:lnTo>
                  <a:lnTo>
                    <a:pt x="1964" y="2021"/>
                  </a:lnTo>
                  <a:lnTo>
                    <a:pt x="1963" y="2025"/>
                  </a:lnTo>
                  <a:lnTo>
                    <a:pt x="1961" y="2035"/>
                  </a:lnTo>
                  <a:lnTo>
                    <a:pt x="1958" y="2049"/>
                  </a:lnTo>
                  <a:lnTo>
                    <a:pt x="1953" y="2068"/>
                  </a:lnTo>
                  <a:lnTo>
                    <a:pt x="1948" y="2090"/>
                  </a:lnTo>
                  <a:lnTo>
                    <a:pt x="1942" y="2114"/>
                  </a:lnTo>
                  <a:lnTo>
                    <a:pt x="1936" y="2140"/>
                  </a:lnTo>
                  <a:lnTo>
                    <a:pt x="1929" y="2166"/>
                  </a:lnTo>
                  <a:lnTo>
                    <a:pt x="1921" y="2194"/>
                  </a:lnTo>
                  <a:lnTo>
                    <a:pt x="1915" y="2221"/>
                  </a:lnTo>
                  <a:lnTo>
                    <a:pt x="1908" y="2246"/>
                  </a:lnTo>
                  <a:lnTo>
                    <a:pt x="1902" y="2269"/>
                  </a:lnTo>
                  <a:lnTo>
                    <a:pt x="1897" y="2290"/>
                  </a:lnTo>
                  <a:lnTo>
                    <a:pt x="1893" y="2307"/>
                  </a:lnTo>
                  <a:lnTo>
                    <a:pt x="1889" y="2321"/>
                  </a:lnTo>
                  <a:lnTo>
                    <a:pt x="1887" y="2329"/>
                  </a:lnTo>
                  <a:lnTo>
                    <a:pt x="1886" y="2332"/>
                  </a:lnTo>
                  <a:lnTo>
                    <a:pt x="1904" y="2535"/>
                  </a:lnTo>
                  <a:lnTo>
                    <a:pt x="1834" y="2543"/>
                  </a:lnTo>
                  <a:lnTo>
                    <a:pt x="1763" y="2549"/>
                  </a:lnTo>
                  <a:lnTo>
                    <a:pt x="1691" y="2551"/>
                  </a:lnTo>
                  <a:lnTo>
                    <a:pt x="1584" y="2547"/>
                  </a:lnTo>
                  <a:lnTo>
                    <a:pt x="1479" y="2538"/>
                  </a:lnTo>
                  <a:lnTo>
                    <a:pt x="1376" y="2521"/>
                  </a:lnTo>
                  <a:lnTo>
                    <a:pt x="1275" y="2499"/>
                  </a:lnTo>
                  <a:lnTo>
                    <a:pt x="1176" y="2471"/>
                  </a:lnTo>
                  <a:lnTo>
                    <a:pt x="1081" y="2437"/>
                  </a:lnTo>
                  <a:lnTo>
                    <a:pt x="987" y="2398"/>
                  </a:lnTo>
                  <a:lnTo>
                    <a:pt x="897" y="2354"/>
                  </a:lnTo>
                  <a:lnTo>
                    <a:pt x="810" y="2304"/>
                  </a:lnTo>
                  <a:lnTo>
                    <a:pt x="725" y="2250"/>
                  </a:lnTo>
                  <a:lnTo>
                    <a:pt x="644" y="2190"/>
                  </a:lnTo>
                  <a:lnTo>
                    <a:pt x="568" y="2127"/>
                  </a:lnTo>
                  <a:lnTo>
                    <a:pt x="496" y="2059"/>
                  </a:lnTo>
                  <a:lnTo>
                    <a:pt x="427" y="1987"/>
                  </a:lnTo>
                  <a:lnTo>
                    <a:pt x="362" y="1911"/>
                  </a:lnTo>
                  <a:lnTo>
                    <a:pt x="303" y="1831"/>
                  </a:lnTo>
                  <a:lnTo>
                    <a:pt x="248" y="1748"/>
                  </a:lnTo>
                  <a:lnTo>
                    <a:pt x="198" y="1661"/>
                  </a:lnTo>
                  <a:lnTo>
                    <a:pt x="153" y="1572"/>
                  </a:lnTo>
                  <a:lnTo>
                    <a:pt x="113" y="1479"/>
                  </a:lnTo>
                  <a:lnTo>
                    <a:pt x="80" y="1384"/>
                  </a:lnTo>
                  <a:lnTo>
                    <a:pt x="52" y="1286"/>
                  </a:lnTo>
                  <a:lnTo>
                    <a:pt x="30" y="1185"/>
                  </a:lnTo>
                  <a:lnTo>
                    <a:pt x="13" y="1084"/>
                  </a:lnTo>
                  <a:lnTo>
                    <a:pt x="3" y="979"/>
                  </a:lnTo>
                  <a:lnTo>
                    <a:pt x="0" y="873"/>
                  </a:lnTo>
                  <a:lnTo>
                    <a:pt x="3" y="770"/>
                  </a:lnTo>
                  <a:lnTo>
                    <a:pt x="12" y="670"/>
                  </a:lnTo>
                  <a:lnTo>
                    <a:pt x="27" y="571"/>
                  </a:lnTo>
                  <a:lnTo>
                    <a:pt x="48" y="475"/>
                  </a:lnTo>
                  <a:lnTo>
                    <a:pt x="75" y="380"/>
                  </a:lnTo>
                  <a:lnTo>
                    <a:pt x="107" y="288"/>
                  </a:lnTo>
                  <a:lnTo>
                    <a:pt x="144" y="199"/>
                  </a:lnTo>
                  <a:lnTo>
                    <a:pt x="186" y="111"/>
                  </a:lnTo>
                  <a:lnTo>
                    <a:pt x="232" y="27"/>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5" name="Freeform 187"/>
            <p:cNvSpPr>
              <a:spLocks noEditPoints="1"/>
            </p:cNvSpPr>
            <p:nvPr/>
          </p:nvSpPr>
          <p:spPr bwMode="auto">
            <a:xfrm>
              <a:off x="3561" y="2872"/>
              <a:ext cx="290" cy="87"/>
            </a:xfrm>
            <a:custGeom>
              <a:avLst/>
              <a:gdLst>
                <a:gd name="T0" fmla="*/ 864 w 2026"/>
                <a:gd name="T1" fmla="*/ 180 h 610"/>
                <a:gd name="T2" fmla="*/ 861 w 2026"/>
                <a:gd name="T3" fmla="*/ 187 h 610"/>
                <a:gd name="T4" fmla="*/ 853 w 2026"/>
                <a:gd name="T5" fmla="*/ 195 h 610"/>
                <a:gd name="T6" fmla="*/ 842 w 2026"/>
                <a:gd name="T7" fmla="*/ 205 h 610"/>
                <a:gd name="T8" fmla="*/ 830 w 2026"/>
                <a:gd name="T9" fmla="*/ 216 h 610"/>
                <a:gd name="T10" fmla="*/ 815 w 2026"/>
                <a:gd name="T11" fmla="*/ 227 h 610"/>
                <a:gd name="T12" fmla="*/ 800 w 2026"/>
                <a:gd name="T13" fmla="*/ 238 h 610"/>
                <a:gd name="T14" fmla="*/ 786 w 2026"/>
                <a:gd name="T15" fmla="*/ 248 h 610"/>
                <a:gd name="T16" fmla="*/ 773 w 2026"/>
                <a:gd name="T17" fmla="*/ 257 h 610"/>
                <a:gd name="T18" fmla="*/ 763 w 2026"/>
                <a:gd name="T19" fmla="*/ 263 h 610"/>
                <a:gd name="T20" fmla="*/ 756 w 2026"/>
                <a:gd name="T21" fmla="*/ 267 h 610"/>
                <a:gd name="T22" fmla="*/ 753 w 2026"/>
                <a:gd name="T23" fmla="*/ 270 h 610"/>
                <a:gd name="T24" fmla="*/ 864 w 2026"/>
                <a:gd name="T25" fmla="*/ 334 h 610"/>
                <a:gd name="T26" fmla="*/ 1095 w 2026"/>
                <a:gd name="T27" fmla="*/ 274 h 610"/>
                <a:gd name="T28" fmla="*/ 1041 w 2026"/>
                <a:gd name="T29" fmla="*/ 180 h 610"/>
                <a:gd name="T30" fmla="*/ 940 w 2026"/>
                <a:gd name="T31" fmla="*/ 212 h 610"/>
                <a:gd name="T32" fmla="*/ 864 w 2026"/>
                <a:gd name="T33" fmla="*/ 180 h 610"/>
                <a:gd name="T34" fmla="*/ 1550 w 2026"/>
                <a:gd name="T35" fmla="*/ 72 h 610"/>
                <a:gd name="T36" fmla="*/ 1376 w 2026"/>
                <a:gd name="T37" fmla="*/ 167 h 610"/>
                <a:gd name="T38" fmla="*/ 1278 w 2026"/>
                <a:gd name="T39" fmla="*/ 228 h 610"/>
                <a:gd name="T40" fmla="*/ 1346 w 2026"/>
                <a:gd name="T41" fmla="*/ 273 h 610"/>
                <a:gd name="T42" fmla="*/ 1499 w 2026"/>
                <a:gd name="T43" fmla="*/ 257 h 610"/>
                <a:gd name="T44" fmla="*/ 1660 w 2026"/>
                <a:gd name="T45" fmla="*/ 136 h 610"/>
                <a:gd name="T46" fmla="*/ 1550 w 2026"/>
                <a:gd name="T47" fmla="*/ 72 h 610"/>
                <a:gd name="T48" fmla="*/ 1304 w 2026"/>
                <a:gd name="T49" fmla="*/ 0 h 610"/>
                <a:gd name="T50" fmla="*/ 1401 w 2026"/>
                <a:gd name="T51" fmla="*/ 2 h 610"/>
                <a:gd name="T52" fmla="*/ 1496 w 2026"/>
                <a:gd name="T53" fmla="*/ 11 h 610"/>
                <a:gd name="T54" fmla="*/ 1588 w 2026"/>
                <a:gd name="T55" fmla="*/ 24 h 610"/>
                <a:gd name="T56" fmla="*/ 1680 w 2026"/>
                <a:gd name="T57" fmla="*/ 42 h 610"/>
                <a:gd name="T58" fmla="*/ 1769 w 2026"/>
                <a:gd name="T59" fmla="*/ 65 h 610"/>
                <a:gd name="T60" fmla="*/ 1857 w 2026"/>
                <a:gd name="T61" fmla="*/ 93 h 610"/>
                <a:gd name="T62" fmla="*/ 1942 w 2026"/>
                <a:gd name="T63" fmla="*/ 124 h 610"/>
                <a:gd name="T64" fmla="*/ 2026 w 2026"/>
                <a:gd name="T65" fmla="*/ 160 h 610"/>
                <a:gd name="T66" fmla="*/ 1964 w 2026"/>
                <a:gd name="T67" fmla="*/ 170 h 610"/>
                <a:gd name="T68" fmla="*/ 1799 w 2026"/>
                <a:gd name="T69" fmla="*/ 145 h 610"/>
                <a:gd name="T70" fmla="*/ 1681 w 2026"/>
                <a:gd name="T71" fmla="*/ 223 h 610"/>
                <a:gd name="T72" fmla="*/ 1597 w 2026"/>
                <a:gd name="T73" fmla="*/ 314 h 610"/>
                <a:gd name="T74" fmla="*/ 1295 w 2026"/>
                <a:gd name="T75" fmla="*/ 342 h 610"/>
                <a:gd name="T76" fmla="*/ 1171 w 2026"/>
                <a:gd name="T77" fmla="*/ 322 h 610"/>
                <a:gd name="T78" fmla="*/ 1086 w 2026"/>
                <a:gd name="T79" fmla="*/ 454 h 610"/>
                <a:gd name="T80" fmla="*/ 837 w 2026"/>
                <a:gd name="T81" fmla="*/ 468 h 610"/>
                <a:gd name="T82" fmla="*/ 680 w 2026"/>
                <a:gd name="T83" fmla="*/ 424 h 610"/>
                <a:gd name="T84" fmla="*/ 543 w 2026"/>
                <a:gd name="T85" fmla="*/ 499 h 610"/>
                <a:gd name="T86" fmla="*/ 242 w 2026"/>
                <a:gd name="T87" fmla="*/ 541 h 610"/>
                <a:gd name="T88" fmla="*/ 1 w 2026"/>
                <a:gd name="T89" fmla="*/ 610 h 610"/>
                <a:gd name="T90" fmla="*/ 0 w 2026"/>
                <a:gd name="T91" fmla="*/ 610 h 610"/>
                <a:gd name="T92" fmla="*/ 65 w 2026"/>
                <a:gd name="T93" fmla="*/ 537 h 610"/>
                <a:gd name="T94" fmla="*/ 133 w 2026"/>
                <a:gd name="T95" fmla="*/ 468 h 610"/>
                <a:gd name="T96" fmla="*/ 204 w 2026"/>
                <a:gd name="T97" fmla="*/ 403 h 610"/>
                <a:gd name="T98" fmla="*/ 281 w 2026"/>
                <a:gd name="T99" fmla="*/ 343 h 610"/>
                <a:gd name="T100" fmla="*/ 360 w 2026"/>
                <a:gd name="T101" fmla="*/ 286 h 610"/>
                <a:gd name="T102" fmla="*/ 442 w 2026"/>
                <a:gd name="T103" fmla="*/ 235 h 610"/>
                <a:gd name="T104" fmla="*/ 527 w 2026"/>
                <a:gd name="T105" fmla="*/ 187 h 610"/>
                <a:gd name="T106" fmla="*/ 617 w 2026"/>
                <a:gd name="T107" fmla="*/ 144 h 610"/>
                <a:gd name="T108" fmla="*/ 708 w 2026"/>
                <a:gd name="T109" fmla="*/ 107 h 610"/>
                <a:gd name="T110" fmla="*/ 802 w 2026"/>
                <a:gd name="T111" fmla="*/ 75 h 610"/>
                <a:gd name="T112" fmla="*/ 899 w 2026"/>
                <a:gd name="T113" fmla="*/ 49 h 610"/>
                <a:gd name="T114" fmla="*/ 997 w 2026"/>
                <a:gd name="T115" fmla="*/ 27 h 610"/>
                <a:gd name="T116" fmla="*/ 1098 w 2026"/>
                <a:gd name="T117" fmla="*/ 12 h 610"/>
                <a:gd name="T118" fmla="*/ 1200 w 2026"/>
                <a:gd name="T119" fmla="*/ 3 h 610"/>
                <a:gd name="T120" fmla="*/ 1304 w 2026"/>
                <a:gd name="T121" fmla="*/ 0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26" h="610">
                  <a:moveTo>
                    <a:pt x="864" y="180"/>
                  </a:moveTo>
                  <a:lnTo>
                    <a:pt x="861" y="187"/>
                  </a:lnTo>
                  <a:lnTo>
                    <a:pt x="853" y="195"/>
                  </a:lnTo>
                  <a:lnTo>
                    <a:pt x="842" y="205"/>
                  </a:lnTo>
                  <a:lnTo>
                    <a:pt x="830" y="216"/>
                  </a:lnTo>
                  <a:lnTo>
                    <a:pt x="815" y="227"/>
                  </a:lnTo>
                  <a:lnTo>
                    <a:pt x="800" y="238"/>
                  </a:lnTo>
                  <a:lnTo>
                    <a:pt x="786" y="248"/>
                  </a:lnTo>
                  <a:lnTo>
                    <a:pt x="773" y="257"/>
                  </a:lnTo>
                  <a:lnTo>
                    <a:pt x="763" y="263"/>
                  </a:lnTo>
                  <a:lnTo>
                    <a:pt x="756" y="267"/>
                  </a:lnTo>
                  <a:lnTo>
                    <a:pt x="753" y="270"/>
                  </a:lnTo>
                  <a:lnTo>
                    <a:pt x="864" y="334"/>
                  </a:lnTo>
                  <a:lnTo>
                    <a:pt x="1095" y="274"/>
                  </a:lnTo>
                  <a:lnTo>
                    <a:pt x="1041" y="180"/>
                  </a:lnTo>
                  <a:lnTo>
                    <a:pt x="940" y="212"/>
                  </a:lnTo>
                  <a:lnTo>
                    <a:pt x="864" y="180"/>
                  </a:lnTo>
                  <a:close/>
                  <a:moveTo>
                    <a:pt x="1550" y="72"/>
                  </a:moveTo>
                  <a:lnTo>
                    <a:pt x="1376" y="167"/>
                  </a:lnTo>
                  <a:lnTo>
                    <a:pt x="1278" y="228"/>
                  </a:lnTo>
                  <a:lnTo>
                    <a:pt x="1346" y="273"/>
                  </a:lnTo>
                  <a:lnTo>
                    <a:pt x="1499" y="257"/>
                  </a:lnTo>
                  <a:lnTo>
                    <a:pt x="1660" y="136"/>
                  </a:lnTo>
                  <a:lnTo>
                    <a:pt x="1550" y="72"/>
                  </a:lnTo>
                  <a:close/>
                  <a:moveTo>
                    <a:pt x="1304" y="0"/>
                  </a:moveTo>
                  <a:lnTo>
                    <a:pt x="1401" y="2"/>
                  </a:lnTo>
                  <a:lnTo>
                    <a:pt x="1496" y="11"/>
                  </a:lnTo>
                  <a:lnTo>
                    <a:pt x="1588" y="24"/>
                  </a:lnTo>
                  <a:lnTo>
                    <a:pt x="1680" y="42"/>
                  </a:lnTo>
                  <a:lnTo>
                    <a:pt x="1769" y="65"/>
                  </a:lnTo>
                  <a:lnTo>
                    <a:pt x="1857" y="93"/>
                  </a:lnTo>
                  <a:lnTo>
                    <a:pt x="1942" y="124"/>
                  </a:lnTo>
                  <a:lnTo>
                    <a:pt x="2026" y="160"/>
                  </a:lnTo>
                  <a:lnTo>
                    <a:pt x="1964" y="170"/>
                  </a:lnTo>
                  <a:lnTo>
                    <a:pt x="1799" y="145"/>
                  </a:lnTo>
                  <a:lnTo>
                    <a:pt x="1681" y="223"/>
                  </a:lnTo>
                  <a:lnTo>
                    <a:pt x="1597" y="314"/>
                  </a:lnTo>
                  <a:lnTo>
                    <a:pt x="1295" y="342"/>
                  </a:lnTo>
                  <a:lnTo>
                    <a:pt x="1171" y="322"/>
                  </a:lnTo>
                  <a:lnTo>
                    <a:pt x="1086" y="454"/>
                  </a:lnTo>
                  <a:lnTo>
                    <a:pt x="837" y="468"/>
                  </a:lnTo>
                  <a:lnTo>
                    <a:pt x="680" y="424"/>
                  </a:lnTo>
                  <a:lnTo>
                    <a:pt x="543" y="499"/>
                  </a:lnTo>
                  <a:lnTo>
                    <a:pt x="242" y="541"/>
                  </a:lnTo>
                  <a:lnTo>
                    <a:pt x="1" y="610"/>
                  </a:lnTo>
                  <a:lnTo>
                    <a:pt x="0" y="610"/>
                  </a:lnTo>
                  <a:lnTo>
                    <a:pt x="65" y="537"/>
                  </a:lnTo>
                  <a:lnTo>
                    <a:pt x="133" y="468"/>
                  </a:lnTo>
                  <a:lnTo>
                    <a:pt x="204" y="403"/>
                  </a:lnTo>
                  <a:lnTo>
                    <a:pt x="281" y="343"/>
                  </a:lnTo>
                  <a:lnTo>
                    <a:pt x="360" y="286"/>
                  </a:lnTo>
                  <a:lnTo>
                    <a:pt x="442" y="235"/>
                  </a:lnTo>
                  <a:lnTo>
                    <a:pt x="527" y="187"/>
                  </a:lnTo>
                  <a:lnTo>
                    <a:pt x="617" y="144"/>
                  </a:lnTo>
                  <a:lnTo>
                    <a:pt x="708" y="107"/>
                  </a:lnTo>
                  <a:lnTo>
                    <a:pt x="802" y="75"/>
                  </a:lnTo>
                  <a:lnTo>
                    <a:pt x="899" y="49"/>
                  </a:lnTo>
                  <a:lnTo>
                    <a:pt x="997" y="27"/>
                  </a:lnTo>
                  <a:lnTo>
                    <a:pt x="1098" y="12"/>
                  </a:lnTo>
                  <a:lnTo>
                    <a:pt x="1200" y="3"/>
                  </a:lnTo>
                  <a:lnTo>
                    <a:pt x="1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63" name="Group 247"/>
          <p:cNvGrpSpPr>
            <a:grpSpLocks noChangeAspect="1"/>
          </p:cNvGrpSpPr>
          <p:nvPr/>
        </p:nvGrpSpPr>
        <p:grpSpPr bwMode="auto">
          <a:xfrm>
            <a:off x="4103752" y="2012122"/>
            <a:ext cx="185354" cy="193028"/>
            <a:chOff x="4505" y="1453"/>
            <a:chExt cx="459" cy="478"/>
          </a:xfrm>
          <a:solidFill>
            <a:schemeClr val="tx1">
              <a:lumMod val="65000"/>
              <a:lumOff val="35000"/>
            </a:schemeClr>
          </a:solidFill>
        </p:grpSpPr>
        <p:sp>
          <p:nvSpPr>
            <p:cNvPr id="466" name="Freeform 249"/>
            <p:cNvSpPr>
              <a:spLocks/>
            </p:cNvSpPr>
            <p:nvPr/>
          </p:nvSpPr>
          <p:spPr bwMode="auto">
            <a:xfrm>
              <a:off x="4505" y="1453"/>
              <a:ext cx="459" cy="478"/>
            </a:xfrm>
            <a:custGeom>
              <a:avLst/>
              <a:gdLst>
                <a:gd name="T0" fmla="*/ 1735 w 3213"/>
                <a:gd name="T1" fmla="*/ 2 h 3344"/>
                <a:gd name="T2" fmla="*/ 2016 w 3213"/>
                <a:gd name="T3" fmla="*/ 44 h 3344"/>
                <a:gd name="T4" fmla="*/ 2281 w 3213"/>
                <a:gd name="T5" fmla="*/ 133 h 3344"/>
                <a:gd name="T6" fmla="*/ 2525 w 3213"/>
                <a:gd name="T7" fmla="*/ 266 h 3344"/>
                <a:gd name="T8" fmla="*/ 2744 w 3213"/>
                <a:gd name="T9" fmla="*/ 439 h 3344"/>
                <a:gd name="T10" fmla="*/ 3213 w 3213"/>
                <a:gd name="T11" fmla="*/ 345 h 3344"/>
                <a:gd name="T12" fmla="*/ 2492 w 3213"/>
                <a:gd name="T13" fmla="*/ 839 h 3344"/>
                <a:gd name="T14" fmla="*/ 2310 w 3213"/>
                <a:gd name="T15" fmla="*/ 680 h 3344"/>
                <a:gd name="T16" fmla="*/ 2103 w 3213"/>
                <a:gd name="T17" fmla="*/ 563 h 3344"/>
                <a:gd name="T18" fmla="*/ 1878 w 3213"/>
                <a:gd name="T19" fmla="*/ 490 h 3344"/>
                <a:gd name="T20" fmla="*/ 1640 w 3213"/>
                <a:gd name="T21" fmla="*/ 465 h 3344"/>
                <a:gd name="T22" fmla="*/ 1380 w 3213"/>
                <a:gd name="T23" fmla="*/ 493 h 3344"/>
                <a:gd name="T24" fmla="*/ 1141 w 3213"/>
                <a:gd name="T25" fmla="*/ 577 h 3344"/>
                <a:gd name="T26" fmla="*/ 928 w 3213"/>
                <a:gd name="T27" fmla="*/ 708 h 3344"/>
                <a:gd name="T28" fmla="*/ 747 w 3213"/>
                <a:gd name="T29" fmla="*/ 881 h 3344"/>
                <a:gd name="T30" fmla="*/ 605 w 3213"/>
                <a:gd name="T31" fmla="*/ 1087 h 3344"/>
                <a:gd name="T32" fmla="*/ 507 w 3213"/>
                <a:gd name="T33" fmla="*/ 1324 h 3344"/>
                <a:gd name="T34" fmla="*/ 459 w 3213"/>
                <a:gd name="T35" fmla="*/ 1582 h 3344"/>
                <a:gd name="T36" fmla="*/ 470 w 3213"/>
                <a:gd name="T37" fmla="*/ 1850 h 3344"/>
                <a:gd name="T38" fmla="*/ 534 w 3213"/>
                <a:gd name="T39" fmla="*/ 2101 h 3344"/>
                <a:gd name="T40" fmla="*/ 647 w 3213"/>
                <a:gd name="T41" fmla="*/ 2328 h 3344"/>
                <a:gd name="T42" fmla="*/ 803 w 3213"/>
                <a:gd name="T43" fmla="*/ 2526 h 3344"/>
                <a:gd name="T44" fmla="*/ 995 w 3213"/>
                <a:gd name="T45" fmla="*/ 2685 h 3344"/>
                <a:gd name="T46" fmla="*/ 1218 w 3213"/>
                <a:gd name="T47" fmla="*/ 2800 h 3344"/>
                <a:gd name="T48" fmla="*/ 1465 w 3213"/>
                <a:gd name="T49" fmla="*/ 2866 h 3344"/>
                <a:gd name="T50" fmla="*/ 1725 w 3213"/>
                <a:gd name="T51" fmla="*/ 2876 h 3344"/>
                <a:gd name="T52" fmla="*/ 1972 w 3213"/>
                <a:gd name="T53" fmla="*/ 2830 h 3344"/>
                <a:gd name="T54" fmla="*/ 2201 w 3213"/>
                <a:gd name="T55" fmla="*/ 2732 h 3344"/>
                <a:gd name="T56" fmla="*/ 2401 w 3213"/>
                <a:gd name="T57" fmla="*/ 2883 h 3344"/>
                <a:gd name="T58" fmla="*/ 2446 w 3213"/>
                <a:gd name="T59" fmla="*/ 3126 h 3344"/>
                <a:gd name="T60" fmla="*/ 2194 w 3213"/>
                <a:gd name="T61" fmla="*/ 3245 h 3344"/>
                <a:gd name="T62" fmla="*/ 1924 w 3213"/>
                <a:gd name="T63" fmla="*/ 3319 h 3344"/>
                <a:gd name="T64" fmla="*/ 1640 w 3213"/>
                <a:gd name="T65" fmla="*/ 3344 h 3344"/>
                <a:gd name="T66" fmla="*/ 1334 w 3213"/>
                <a:gd name="T67" fmla="*/ 3316 h 3344"/>
                <a:gd name="T68" fmla="*/ 1047 w 3213"/>
                <a:gd name="T69" fmla="*/ 3232 h 3344"/>
                <a:gd name="T70" fmla="*/ 784 w 3213"/>
                <a:gd name="T71" fmla="*/ 3099 h 3344"/>
                <a:gd name="T72" fmla="*/ 552 w 3213"/>
                <a:gd name="T73" fmla="*/ 2922 h 3344"/>
                <a:gd name="T74" fmla="*/ 352 w 3213"/>
                <a:gd name="T75" fmla="*/ 2706 h 3344"/>
                <a:gd name="T76" fmla="*/ 193 w 3213"/>
                <a:gd name="T77" fmla="*/ 2458 h 3344"/>
                <a:gd name="T78" fmla="*/ 78 w 3213"/>
                <a:gd name="T79" fmla="*/ 2181 h 3344"/>
                <a:gd name="T80" fmla="*/ 13 w 3213"/>
                <a:gd name="T81" fmla="*/ 1882 h 3344"/>
                <a:gd name="T82" fmla="*/ 4 w 3213"/>
                <a:gd name="T83" fmla="*/ 1566 h 3344"/>
                <a:gd name="T84" fmla="*/ 51 w 3213"/>
                <a:gd name="T85" fmla="*/ 1260 h 3344"/>
                <a:gd name="T86" fmla="*/ 150 w 3213"/>
                <a:gd name="T87" fmla="*/ 976 h 3344"/>
                <a:gd name="T88" fmla="*/ 294 w 3213"/>
                <a:gd name="T89" fmla="*/ 717 h 3344"/>
                <a:gd name="T90" fmla="*/ 481 w 3213"/>
                <a:gd name="T91" fmla="*/ 490 h 3344"/>
                <a:gd name="T92" fmla="*/ 703 w 3213"/>
                <a:gd name="T93" fmla="*/ 299 h 3344"/>
                <a:gd name="T94" fmla="*/ 957 w 3213"/>
                <a:gd name="T95" fmla="*/ 152 h 3344"/>
                <a:gd name="T96" fmla="*/ 1236 w 3213"/>
                <a:gd name="T97" fmla="*/ 51 h 3344"/>
                <a:gd name="T98" fmla="*/ 1536 w 3213"/>
                <a:gd name="T99" fmla="*/ 3 h 3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213" h="3344">
                  <a:moveTo>
                    <a:pt x="1640" y="0"/>
                  </a:moveTo>
                  <a:lnTo>
                    <a:pt x="1640" y="0"/>
                  </a:lnTo>
                  <a:lnTo>
                    <a:pt x="1735" y="2"/>
                  </a:lnTo>
                  <a:lnTo>
                    <a:pt x="1830" y="11"/>
                  </a:lnTo>
                  <a:lnTo>
                    <a:pt x="1923" y="25"/>
                  </a:lnTo>
                  <a:lnTo>
                    <a:pt x="2016" y="44"/>
                  </a:lnTo>
                  <a:lnTo>
                    <a:pt x="2106" y="69"/>
                  </a:lnTo>
                  <a:lnTo>
                    <a:pt x="2194" y="99"/>
                  </a:lnTo>
                  <a:lnTo>
                    <a:pt x="2281" y="133"/>
                  </a:lnTo>
                  <a:lnTo>
                    <a:pt x="2365" y="173"/>
                  </a:lnTo>
                  <a:lnTo>
                    <a:pt x="2446" y="217"/>
                  </a:lnTo>
                  <a:lnTo>
                    <a:pt x="2525" y="266"/>
                  </a:lnTo>
                  <a:lnTo>
                    <a:pt x="2601" y="319"/>
                  </a:lnTo>
                  <a:lnTo>
                    <a:pt x="2675" y="378"/>
                  </a:lnTo>
                  <a:lnTo>
                    <a:pt x="2744" y="439"/>
                  </a:lnTo>
                  <a:lnTo>
                    <a:pt x="2811" y="506"/>
                  </a:lnTo>
                  <a:lnTo>
                    <a:pt x="2874" y="576"/>
                  </a:lnTo>
                  <a:lnTo>
                    <a:pt x="3213" y="345"/>
                  </a:lnTo>
                  <a:lnTo>
                    <a:pt x="3165" y="1432"/>
                  </a:lnTo>
                  <a:lnTo>
                    <a:pt x="2161" y="1065"/>
                  </a:lnTo>
                  <a:lnTo>
                    <a:pt x="2492" y="839"/>
                  </a:lnTo>
                  <a:lnTo>
                    <a:pt x="2435" y="782"/>
                  </a:lnTo>
                  <a:lnTo>
                    <a:pt x="2373" y="729"/>
                  </a:lnTo>
                  <a:lnTo>
                    <a:pt x="2310" y="680"/>
                  </a:lnTo>
                  <a:lnTo>
                    <a:pt x="2243" y="637"/>
                  </a:lnTo>
                  <a:lnTo>
                    <a:pt x="2175" y="597"/>
                  </a:lnTo>
                  <a:lnTo>
                    <a:pt x="2103" y="563"/>
                  </a:lnTo>
                  <a:lnTo>
                    <a:pt x="2029" y="534"/>
                  </a:lnTo>
                  <a:lnTo>
                    <a:pt x="1954" y="509"/>
                  </a:lnTo>
                  <a:lnTo>
                    <a:pt x="1878" y="490"/>
                  </a:lnTo>
                  <a:lnTo>
                    <a:pt x="1799" y="475"/>
                  </a:lnTo>
                  <a:lnTo>
                    <a:pt x="1720" y="467"/>
                  </a:lnTo>
                  <a:lnTo>
                    <a:pt x="1640" y="465"/>
                  </a:lnTo>
                  <a:lnTo>
                    <a:pt x="1551" y="468"/>
                  </a:lnTo>
                  <a:lnTo>
                    <a:pt x="1465" y="477"/>
                  </a:lnTo>
                  <a:lnTo>
                    <a:pt x="1380" y="493"/>
                  </a:lnTo>
                  <a:lnTo>
                    <a:pt x="1298" y="516"/>
                  </a:lnTo>
                  <a:lnTo>
                    <a:pt x="1218" y="543"/>
                  </a:lnTo>
                  <a:lnTo>
                    <a:pt x="1141" y="577"/>
                  </a:lnTo>
                  <a:lnTo>
                    <a:pt x="1067" y="615"/>
                  </a:lnTo>
                  <a:lnTo>
                    <a:pt x="995" y="659"/>
                  </a:lnTo>
                  <a:lnTo>
                    <a:pt x="928" y="708"/>
                  </a:lnTo>
                  <a:lnTo>
                    <a:pt x="863" y="761"/>
                  </a:lnTo>
                  <a:lnTo>
                    <a:pt x="803" y="819"/>
                  </a:lnTo>
                  <a:lnTo>
                    <a:pt x="747" y="881"/>
                  </a:lnTo>
                  <a:lnTo>
                    <a:pt x="695" y="945"/>
                  </a:lnTo>
                  <a:lnTo>
                    <a:pt x="647" y="1015"/>
                  </a:lnTo>
                  <a:lnTo>
                    <a:pt x="605" y="1087"/>
                  </a:lnTo>
                  <a:lnTo>
                    <a:pt x="566" y="1164"/>
                  </a:lnTo>
                  <a:lnTo>
                    <a:pt x="534" y="1242"/>
                  </a:lnTo>
                  <a:lnTo>
                    <a:pt x="507" y="1324"/>
                  </a:lnTo>
                  <a:lnTo>
                    <a:pt x="485" y="1408"/>
                  </a:lnTo>
                  <a:lnTo>
                    <a:pt x="470" y="1494"/>
                  </a:lnTo>
                  <a:lnTo>
                    <a:pt x="459" y="1582"/>
                  </a:lnTo>
                  <a:lnTo>
                    <a:pt x="456" y="1672"/>
                  </a:lnTo>
                  <a:lnTo>
                    <a:pt x="459" y="1762"/>
                  </a:lnTo>
                  <a:lnTo>
                    <a:pt x="470" y="1850"/>
                  </a:lnTo>
                  <a:lnTo>
                    <a:pt x="485" y="1936"/>
                  </a:lnTo>
                  <a:lnTo>
                    <a:pt x="506" y="2020"/>
                  </a:lnTo>
                  <a:lnTo>
                    <a:pt x="534" y="2101"/>
                  </a:lnTo>
                  <a:lnTo>
                    <a:pt x="566" y="2181"/>
                  </a:lnTo>
                  <a:lnTo>
                    <a:pt x="605" y="2256"/>
                  </a:lnTo>
                  <a:lnTo>
                    <a:pt x="647" y="2328"/>
                  </a:lnTo>
                  <a:lnTo>
                    <a:pt x="695" y="2398"/>
                  </a:lnTo>
                  <a:lnTo>
                    <a:pt x="747" y="2464"/>
                  </a:lnTo>
                  <a:lnTo>
                    <a:pt x="803" y="2526"/>
                  </a:lnTo>
                  <a:lnTo>
                    <a:pt x="863" y="2583"/>
                  </a:lnTo>
                  <a:lnTo>
                    <a:pt x="928" y="2636"/>
                  </a:lnTo>
                  <a:lnTo>
                    <a:pt x="995" y="2685"/>
                  </a:lnTo>
                  <a:lnTo>
                    <a:pt x="1066" y="2728"/>
                  </a:lnTo>
                  <a:lnTo>
                    <a:pt x="1141" y="2766"/>
                  </a:lnTo>
                  <a:lnTo>
                    <a:pt x="1218" y="2800"/>
                  </a:lnTo>
                  <a:lnTo>
                    <a:pt x="1298" y="2828"/>
                  </a:lnTo>
                  <a:lnTo>
                    <a:pt x="1380" y="2850"/>
                  </a:lnTo>
                  <a:lnTo>
                    <a:pt x="1465" y="2866"/>
                  </a:lnTo>
                  <a:lnTo>
                    <a:pt x="1551" y="2876"/>
                  </a:lnTo>
                  <a:lnTo>
                    <a:pt x="1640" y="2879"/>
                  </a:lnTo>
                  <a:lnTo>
                    <a:pt x="1725" y="2876"/>
                  </a:lnTo>
                  <a:lnTo>
                    <a:pt x="1808" y="2867"/>
                  </a:lnTo>
                  <a:lnTo>
                    <a:pt x="1891" y="2851"/>
                  </a:lnTo>
                  <a:lnTo>
                    <a:pt x="1972" y="2830"/>
                  </a:lnTo>
                  <a:lnTo>
                    <a:pt x="2050" y="2803"/>
                  </a:lnTo>
                  <a:lnTo>
                    <a:pt x="2127" y="2771"/>
                  </a:lnTo>
                  <a:lnTo>
                    <a:pt x="2201" y="2732"/>
                  </a:lnTo>
                  <a:lnTo>
                    <a:pt x="2272" y="2690"/>
                  </a:lnTo>
                  <a:lnTo>
                    <a:pt x="2338" y="2785"/>
                  </a:lnTo>
                  <a:lnTo>
                    <a:pt x="2401" y="2883"/>
                  </a:lnTo>
                  <a:lnTo>
                    <a:pt x="2464" y="2981"/>
                  </a:lnTo>
                  <a:lnTo>
                    <a:pt x="2525" y="3077"/>
                  </a:lnTo>
                  <a:lnTo>
                    <a:pt x="2446" y="3126"/>
                  </a:lnTo>
                  <a:lnTo>
                    <a:pt x="2364" y="3170"/>
                  </a:lnTo>
                  <a:lnTo>
                    <a:pt x="2281" y="3210"/>
                  </a:lnTo>
                  <a:lnTo>
                    <a:pt x="2194" y="3245"/>
                  </a:lnTo>
                  <a:lnTo>
                    <a:pt x="2106" y="3274"/>
                  </a:lnTo>
                  <a:lnTo>
                    <a:pt x="2016" y="3300"/>
                  </a:lnTo>
                  <a:lnTo>
                    <a:pt x="1924" y="3319"/>
                  </a:lnTo>
                  <a:lnTo>
                    <a:pt x="1831" y="3333"/>
                  </a:lnTo>
                  <a:lnTo>
                    <a:pt x="1735" y="3341"/>
                  </a:lnTo>
                  <a:lnTo>
                    <a:pt x="1640" y="3344"/>
                  </a:lnTo>
                  <a:lnTo>
                    <a:pt x="1536" y="3341"/>
                  </a:lnTo>
                  <a:lnTo>
                    <a:pt x="1434" y="3332"/>
                  </a:lnTo>
                  <a:lnTo>
                    <a:pt x="1334" y="3316"/>
                  </a:lnTo>
                  <a:lnTo>
                    <a:pt x="1236" y="3293"/>
                  </a:lnTo>
                  <a:lnTo>
                    <a:pt x="1141" y="3266"/>
                  </a:lnTo>
                  <a:lnTo>
                    <a:pt x="1047" y="3232"/>
                  </a:lnTo>
                  <a:lnTo>
                    <a:pt x="957" y="3193"/>
                  </a:lnTo>
                  <a:lnTo>
                    <a:pt x="870" y="3148"/>
                  </a:lnTo>
                  <a:lnTo>
                    <a:pt x="784" y="3099"/>
                  </a:lnTo>
                  <a:lnTo>
                    <a:pt x="703" y="3044"/>
                  </a:lnTo>
                  <a:lnTo>
                    <a:pt x="625" y="2986"/>
                  </a:lnTo>
                  <a:lnTo>
                    <a:pt x="552" y="2922"/>
                  </a:lnTo>
                  <a:lnTo>
                    <a:pt x="481" y="2854"/>
                  </a:lnTo>
                  <a:lnTo>
                    <a:pt x="415" y="2782"/>
                  </a:lnTo>
                  <a:lnTo>
                    <a:pt x="352" y="2706"/>
                  </a:lnTo>
                  <a:lnTo>
                    <a:pt x="294" y="2627"/>
                  </a:lnTo>
                  <a:lnTo>
                    <a:pt x="241" y="2544"/>
                  </a:lnTo>
                  <a:lnTo>
                    <a:pt x="193" y="2458"/>
                  </a:lnTo>
                  <a:lnTo>
                    <a:pt x="150" y="2369"/>
                  </a:lnTo>
                  <a:lnTo>
                    <a:pt x="111" y="2276"/>
                  </a:lnTo>
                  <a:lnTo>
                    <a:pt x="78" y="2181"/>
                  </a:lnTo>
                  <a:lnTo>
                    <a:pt x="51" y="2083"/>
                  </a:lnTo>
                  <a:lnTo>
                    <a:pt x="29" y="1984"/>
                  </a:lnTo>
                  <a:lnTo>
                    <a:pt x="13" y="1882"/>
                  </a:lnTo>
                  <a:lnTo>
                    <a:pt x="4" y="1778"/>
                  </a:lnTo>
                  <a:lnTo>
                    <a:pt x="0" y="1672"/>
                  </a:lnTo>
                  <a:lnTo>
                    <a:pt x="4" y="1566"/>
                  </a:lnTo>
                  <a:lnTo>
                    <a:pt x="13" y="1463"/>
                  </a:lnTo>
                  <a:lnTo>
                    <a:pt x="29" y="1360"/>
                  </a:lnTo>
                  <a:lnTo>
                    <a:pt x="51" y="1260"/>
                  </a:lnTo>
                  <a:lnTo>
                    <a:pt x="78" y="1163"/>
                  </a:lnTo>
                  <a:lnTo>
                    <a:pt x="111" y="1068"/>
                  </a:lnTo>
                  <a:lnTo>
                    <a:pt x="150" y="976"/>
                  </a:lnTo>
                  <a:lnTo>
                    <a:pt x="193" y="886"/>
                  </a:lnTo>
                  <a:lnTo>
                    <a:pt x="241" y="800"/>
                  </a:lnTo>
                  <a:lnTo>
                    <a:pt x="294" y="717"/>
                  </a:lnTo>
                  <a:lnTo>
                    <a:pt x="352" y="638"/>
                  </a:lnTo>
                  <a:lnTo>
                    <a:pt x="415" y="561"/>
                  </a:lnTo>
                  <a:lnTo>
                    <a:pt x="481" y="490"/>
                  </a:lnTo>
                  <a:lnTo>
                    <a:pt x="552" y="422"/>
                  </a:lnTo>
                  <a:lnTo>
                    <a:pt x="625" y="359"/>
                  </a:lnTo>
                  <a:lnTo>
                    <a:pt x="703" y="299"/>
                  </a:lnTo>
                  <a:lnTo>
                    <a:pt x="784" y="245"/>
                  </a:lnTo>
                  <a:lnTo>
                    <a:pt x="870" y="195"/>
                  </a:lnTo>
                  <a:lnTo>
                    <a:pt x="957" y="152"/>
                  </a:lnTo>
                  <a:lnTo>
                    <a:pt x="1047" y="113"/>
                  </a:lnTo>
                  <a:lnTo>
                    <a:pt x="1141" y="79"/>
                  </a:lnTo>
                  <a:lnTo>
                    <a:pt x="1236" y="51"/>
                  </a:lnTo>
                  <a:lnTo>
                    <a:pt x="1334" y="29"/>
                  </a:lnTo>
                  <a:lnTo>
                    <a:pt x="1434" y="13"/>
                  </a:lnTo>
                  <a:lnTo>
                    <a:pt x="1536" y="3"/>
                  </a:lnTo>
                  <a:lnTo>
                    <a:pt x="16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7" name="Freeform 250"/>
            <p:cNvSpPr>
              <a:spLocks/>
            </p:cNvSpPr>
            <p:nvPr/>
          </p:nvSpPr>
          <p:spPr bwMode="auto">
            <a:xfrm>
              <a:off x="4679" y="1577"/>
              <a:ext cx="87" cy="140"/>
            </a:xfrm>
            <a:custGeom>
              <a:avLst/>
              <a:gdLst>
                <a:gd name="T0" fmla="*/ 287 w 610"/>
                <a:gd name="T1" fmla="*/ 0 h 980"/>
                <a:gd name="T2" fmla="*/ 610 w 610"/>
                <a:gd name="T3" fmla="*/ 0 h 980"/>
                <a:gd name="T4" fmla="*/ 610 w 610"/>
                <a:gd name="T5" fmla="*/ 980 h 980"/>
                <a:gd name="T6" fmla="*/ 0 w 610"/>
                <a:gd name="T7" fmla="*/ 980 h 980"/>
                <a:gd name="T8" fmla="*/ 0 w 610"/>
                <a:gd name="T9" fmla="*/ 650 h 980"/>
                <a:gd name="T10" fmla="*/ 287 w 610"/>
                <a:gd name="T11" fmla="*/ 650 h 980"/>
                <a:gd name="T12" fmla="*/ 287 w 610"/>
                <a:gd name="T13" fmla="*/ 0 h 980"/>
              </a:gdLst>
              <a:ahLst/>
              <a:cxnLst>
                <a:cxn ang="0">
                  <a:pos x="T0" y="T1"/>
                </a:cxn>
                <a:cxn ang="0">
                  <a:pos x="T2" y="T3"/>
                </a:cxn>
                <a:cxn ang="0">
                  <a:pos x="T4" y="T5"/>
                </a:cxn>
                <a:cxn ang="0">
                  <a:pos x="T6" y="T7"/>
                </a:cxn>
                <a:cxn ang="0">
                  <a:pos x="T8" y="T9"/>
                </a:cxn>
                <a:cxn ang="0">
                  <a:pos x="T10" y="T11"/>
                </a:cxn>
                <a:cxn ang="0">
                  <a:pos x="T12" y="T13"/>
                </a:cxn>
              </a:cxnLst>
              <a:rect l="0" t="0" r="r" b="b"/>
              <a:pathLst>
                <a:path w="610" h="980">
                  <a:moveTo>
                    <a:pt x="287" y="0"/>
                  </a:moveTo>
                  <a:lnTo>
                    <a:pt x="610" y="0"/>
                  </a:lnTo>
                  <a:lnTo>
                    <a:pt x="610" y="980"/>
                  </a:lnTo>
                  <a:lnTo>
                    <a:pt x="0" y="980"/>
                  </a:lnTo>
                  <a:lnTo>
                    <a:pt x="0" y="650"/>
                  </a:lnTo>
                  <a:lnTo>
                    <a:pt x="287" y="650"/>
                  </a:lnTo>
                  <a:lnTo>
                    <a:pt x="2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31" name="Group 447"/>
          <p:cNvGrpSpPr>
            <a:grpSpLocks noChangeAspect="1"/>
          </p:cNvGrpSpPr>
          <p:nvPr/>
        </p:nvGrpSpPr>
        <p:grpSpPr bwMode="auto">
          <a:xfrm>
            <a:off x="4652048" y="2011920"/>
            <a:ext cx="156280" cy="193432"/>
            <a:chOff x="5815" y="3357"/>
            <a:chExt cx="387" cy="479"/>
          </a:xfrm>
          <a:solidFill>
            <a:schemeClr val="tx1">
              <a:lumMod val="65000"/>
              <a:lumOff val="35000"/>
            </a:schemeClr>
          </a:solidFill>
        </p:grpSpPr>
        <p:sp>
          <p:nvSpPr>
            <p:cNvPr id="634" name="Freeform 449"/>
            <p:cNvSpPr>
              <a:spLocks noEditPoints="1"/>
            </p:cNvSpPr>
            <p:nvPr/>
          </p:nvSpPr>
          <p:spPr bwMode="auto">
            <a:xfrm>
              <a:off x="5815" y="3357"/>
              <a:ext cx="387" cy="479"/>
            </a:xfrm>
            <a:custGeom>
              <a:avLst/>
              <a:gdLst>
                <a:gd name="T0" fmla="*/ 791 w 2711"/>
                <a:gd name="T1" fmla="*/ 385 h 3351"/>
                <a:gd name="T2" fmla="*/ 407 w 2711"/>
                <a:gd name="T3" fmla="*/ 792 h 3351"/>
                <a:gd name="T4" fmla="*/ 791 w 2711"/>
                <a:gd name="T5" fmla="*/ 792 h 3351"/>
                <a:gd name="T6" fmla="*/ 791 w 2711"/>
                <a:gd name="T7" fmla="*/ 385 h 3351"/>
                <a:gd name="T8" fmla="*/ 1001 w 2711"/>
                <a:gd name="T9" fmla="*/ 210 h 3351"/>
                <a:gd name="T10" fmla="*/ 1001 w 2711"/>
                <a:gd name="T11" fmla="*/ 1001 h 3351"/>
                <a:gd name="T12" fmla="*/ 210 w 2711"/>
                <a:gd name="T13" fmla="*/ 1001 h 3351"/>
                <a:gd name="T14" fmla="*/ 210 w 2711"/>
                <a:gd name="T15" fmla="*/ 3142 h 3351"/>
                <a:gd name="T16" fmla="*/ 2500 w 2711"/>
                <a:gd name="T17" fmla="*/ 3142 h 3351"/>
                <a:gd name="T18" fmla="*/ 2500 w 2711"/>
                <a:gd name="T19" fmla="*/ 210 h 3351"/>
                <a:gd name="T20" fmla="*/ 1001 w 2711"/>
                <a:gd name="T21" fmla="*/ 210 h 3351"/>
                <a:gd name="T22" fmla="*/ 869 w 2711"/>
                <a:gd name="T23" fmla="*/ 0 h 3351"/>
                <a:gd name="T24" fmla="*/ 2711 w 2711"/>
                <a:gd name="T25" fmla="*/ 0 h 3351"/>
                <a:gd name="T26" fmla="*/ 2711 w 2711"/>
                <a:gd name="T27" fmla="*/ 3351 h 3351"/>
                <a:gd name="T28" fmla="*/ 0 w 2711"/>
                <a:gd name="T29" fmla="*/ 3351 h 3351"/>
                <a:gd name="T30" fmla="*/ 0 w 2711"/>
                <a:gd name="T31" fmla="*/ 916 h 3351"/>
                <a:gd name="T32" fmla="*/ 869 w 2711"/>
                <a:gd name="T33" fmla="*/ 0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711" h="3351">
                  <a:moveTo>
                    <a:pt x="791" y="385"/>
                  </a:moveTo>
                  <a:lnTo>
                    <a:pt x="407" y="792"/>
                  </a:lnTo>
                  <a:lnTo>
                    <a:pt x="791" y="792"/>
                  </a:lnTo>
                  <a:lnTo>
                    <a:pt x="791" y="385"/>
                  </a:lnTo>
                  <a:close/>
                  <a:moveTo>
                    <a:pt x="1001" y="210"/>
                  </a:moveTo>
                  <a:lnTo>
                    <a:pt x="1001" y="1001"/>
                  </a:lnTo>
                  <a:lnTo>
                    <a:pt x="210" y="1001"/>
                  </a:lnTo>
                  <a:lnTo>
                    <a:pt x="210" y="3142"/>
                  </a:lnTo>
                  <a:lnTo>
                    <a:pt x="2500" y="3142"/>
                  </a:lnTo>
                  <a:lnTo>
                    <a:pt x="2500" y="210"/>
                  </a:lnTo>
                  <a:lnTo>
                    <a:pt x="1001" y="210"/>
                  </a:lnTo>
                  <a:close/>
                  <a:moveTo>
                    <a:pt x="869" y="0"/>
                  </a:moveTo>
                  <a:lnTo>
                    <a:pt x="2711" y="0"/>
                  </a:lnTo>
                  <a:lnTo>
                    <a:pt x="2711" y="3351"/>
                  </a:lnTo>
                  <a:lnTo>
                    <a:pt x="0" y="3351"/>
                  </a:lnTo>
                  <a:lnTo>
                    <a:pt x="0" y="916"/>
                  </a:lnTo>
                  <a:lnTo>
                    <a:pt x="8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5" name="Freeform 450"/>
            <p:cNvSpPr>
              <a:spLocks/>
            </p:cNvSpPr>
            <p:nvPr/>
          </p:nvSpPr>
          <p:spPr bwMode="auto">
            <a:xfrm>
              <a:off x="5880" y="3532"/>
              <a:ext cx="84" cy="84"/>
            </a:xfrm>
            <a:custGeom>
              <a:avLst/>
              <a:gdLst>
                <a:gd name="T0" fmla="*/ 295 w 589"/>
                <a:gd name="T1" fmla="*/ 0 h 589"/>
                <a:gd name="T2" fmla="*/ 338 w 589"/>
                <a:gd name="T3" fmla="*/ 3 h 589"/>
                <a:gd name="T4" fmla="*/ 380 w 589"/>
                <a:gd name="T5" fmla="*/ 13 h 589"/>
                <a:gd name="T6" fmla="*/ 419 w 589"/>
                <a:gd name="T7" fmla="*/ 28 h 589"/>
                <a:gd name="T8" fmla="*/ 455 w 589"/>
                <a:gd name="T9" fmla="*/ 48 h 589"/>
                <a:gd name="T10" fmla="*/ 488 w 589"/>
                <a:gd name="T11" fmla="*/ 73 h 589"/>
                <a:gd name="T12" fmla="*/ 517 w 589"/>
                <a:gd name="T13" fmla="*/ 101 h 589"/>
                <a:gd name="T14" fmla="*/ 543 w 589"/>
                <a:gd name="T15" fmla="*/ 134 h 589"/>
                <a:gd name="T16" fmla="*/ 562 w 589"/>
                <a:gd name="T17" fmla="*/ 170 h 589"/>
                <a:gd name="T18" fmla="*/ 577 w 589"/>
                <a:gd name="T19" fmla="*/ 209 h 589"/>
                <a:gd name="T20" fmla="*/ 586 w 589"/>
                <a:gd name="T21" fmla="*/ 251 h 589"/>
                <a:gd name="T22" fmla="*/ 589 w 589"/>
                <a:gd name="T23" fmla="*/ 294 h 589"/>
                <a:gd name="T24" fmla="*/ 586 w 589"/>
                <a:gd name="T25" fmla="*/ 338 h 589"/>
                <a:gd name="T26" fmla="*/ 577 w 589"/>
                <a:gd name="T27" fmla="*/ 379 h 589"/>
                <a:gd name="T28" fmla="*/ 562 w 589"/>
                <a:gd name="T29" fmla="*/ 419 h 589"/>
                <a:gd name="T30" fmla="*/ 543 w 589"/>
                <a:gd name="T31" fmla="*/ 455 h 589"/>
                <a:gd name="T32" fmla="*/ 517 w 589"/>
                <a:gd name="T33" fmla="*/ 488 h 589"/>
                <a:gd name="T34" fmla="*/ 488 w 589"/>
                <a:gd name="T35" fmla="*/ 517 h 589"/>
                <a:gd name="T36" fmla="*/ 455 w 589"/>
                <a:gd name="T37" fmla="*/ 542 h 589"/>
                <a:gd name="T38" fmla="*/ 419 w 589"/>
                <a:gd name="T39" fmla="*/ 561 h 589"/>
                <a:gd name="T40" fmla="*/ 380 w 589"/>
                <a:gd name="T41" fmla="*/ 577 h 589"/>
                <a:gd name="T42" fmla="*/ 338 w 589"/>
                <a:gd name="T43" fmla="*/ 586 h 589"/>
                <a:gd name="T44" fmla="*/ 295 w 589"/>
                <a:gd name="T45" fmla="*/ 589 h 589"/>
                <a:gd name="T46" fmla="*/ 251 w 589"/>
                <a:gd name="T47" fmla="*/ 586 h 589"/>
                <a:gd name="T48" fmla="*/ 210 w 589"/>
                <a:gd name="T49" fmla="*/ 577 h 589"/>
                <a:gd name="T50" fmla="*/ 170 w 589"/>
                <a:gd name="T51" fmla="*/ 561 h 589"/>
                <a:gd name="T52" fmla="*/ 134 w 589"/>
                <a:gd name="T53" fmla="*/ 542 h 589"/>
                <a:gd name="T54" fmla="*/ 102 w 589"/>
                <a:gd name="T55" fmla="*/ 517 h 589"/>
                <a:gd name="T56" fmla="*/ 73 w 589"/>
                <a:gd name="T57" fmla="*/ 488 h 589"/>
                <a:gd name="T58" fmla="*/ 48 w 589"/>
                <a:gd name="T59" fmla="*/ 455 h 589"/>
                <a:gd name="T60" fmla="*/ 27 w 589"/>
                <a:gd name="T61" fmla="*/ 419 h 589"/>
                <a:gd name="T62" fmla="*/ 13 w 589"/>
                <a:gd name="T63" fmla="*/ 379 h 589"/>
                <a:gd name="T64" fmla="*/ 3 w 589"/>
                <a:gd name="T65" fmla="*/ 338 h 589"/>
                <a:gd name="T66" fmla="*/ 0 w 589"/>
                <a:gd name="T67" fmla="*/ 294 h 589"/>
                <a:gd name="T68" fmla="*/ 3 w 589"/>
                <a:gd name="T69" fmla="*/ 251 h 589"/>
                <a:gd name="T70" fmla="*/ 13 w 589"/>
                <a:gd name="T71" fmla="*/ 209 h 589"/>
                <a:gd name="T72" fmla="*/ 27 w 589"/>
                <a:gd name="T73" fmla="*/ 170 h 589"/>
                <a:gd name="T74" fmla="*/ 48 w 589"/>
                <a:gd name="T75" fmla="*/ 134 h 589"/>
                <a:gd name="T76" fmla="*/ 73 w 589"/>
                <a:gd name="T77" fmla="*/ 101 h 589"/>
                <a:gd name="T78" fmla="*/ 102 w 589"/>
                <a:gd name="T79" fmla="*/ 73 h 589"/>
                <a:gd name="T80" fmla="*/ 134 w 589"/>
                <a:gd name="T81" fmla="*/ 48 h 589"/>
                <a:gd name="T82" fmla="*/ 170 w 589"/>
                <a:gd name="T83" fmla="*/ 28 h 589"/>
                <a:gd name="T84" fmla="*/ 210 w 589"/>
                <a:gd name="T85" fmla="*/ 13 h 589"/>
                <a:gd name="T86" fmla="*/ 251 w 589"/>
                <a:gd name="T87" fmla="*/ 3 h 589"/>
                <a:gd name="T88" fmla="*/ 295 w 589"/>
                <a:gd name="T8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9" h="589">
                  <a:moveTo>
                    <a:pt x="295" y="0"/>
                  </a:moveTo>
                  <a:lnTo>
                    <a:pt x="338" y="3"/>
                  </a:lnTo>
                  <a:lnTo>
                    <a:pt x="380" y="13"/>
                  </a:lnTo>
                  <a:lnTo>
                    <a:pt x="419" y="28"/>
                  </a:lnTo>
                  <a:lnTo>
                    <a:pt x="455" y="48"/>
                  </a:lnTo>
                  <a:lnTo>
                    <a:pt x="488" y="73"/>
                  </a:lnTo>
                  <a:lnTo>
                    <a:pt x="517" y="101"/>
                  </a:lnTo>
                  <a:lnTo>
                    <a:pt x="543" y="134"/>
                  </a:lnTo>
                  <a:lnTo>
                    <a:pt x="562" y="170"/>
                  </a:lnTo>
                  <a:lnTo>
                    <a:pt x="577" y="209"/>
                  </a:lnTo>
                  <a:lnTo>
                    <a:pt x="586" y="251"/>
                  </a:lnTo>
                  <a:lnTo>
                    <a:pt x="589" y="294"/>
                  </a:lnTo>
                  <a:lnTo>
                    <a:pt x="586" y="338"/>
                  </a:lnTo>
                  <a:lnTo>
                    <a:pt x="577" y="379"/>
                  </a:lnTo>
                  <a:lnTo>
                    <a:pt x="562" y="419"/>
                  </a:lnTo>
                  <a:lnTo>
                    <a:pt x="543" y="455"/>
                  </a:lnTo>
                  <a:lnTo>
                    <a:pt x="517" y="488"/>
                  </a:lnTo>
                  <a:lnTo>
                    <a:pt x="488" y="517"/>
                  </a:lnTo>
                  <a:lnTo>
                    <a:pt x="455" y="542"/>
                  </a:lnTo>
                  <a:lnTo>
                    <a:pt x="419" y="561"/>
                  </a:lnTo>
                  <a:lnTo>
                    <a:pt x="380" y="577"/>
                  </a:lnTo>
                  <a:lnTo>
                    <a:pt x="338" y="586"/>
                  </a:lnTo>
                  <a:lnTo>
                    <a:pt x="295" y="589"/>
                  </a:lnTo>
                  <a:lnTo>
                    <a:pt x="251" y="586"/>
                  </a:lnTo>
                  <a:lnTo>
                    <a:pt x="210" y="577"/>
                  </a:lnTo>
                  <a:lnTo>
                    <a:pt x="170" y="561"/>
                  </a:lnTo>
                  <a:lnTo>
                    <a:pt x="134" y="542"/>
                  </a:lnTo>
                  <a:lnTo>
                    <a:pt x="102" y="517"/>
                  </a:lnTo>
                  <a:lnTo>
                    <a:pt x="73" y="488"/>
                  </a:lnTo>
                  <a:lnTo>
                    <a:pt x="48" y="455"/>
                  </a:lnTo>
                  <a:lnTo>
                    <a:pt x="27" y="419"/>
                  </a:lnTo>
                  <a:lnTo>
                    <a:pt x="13" y="379"/>
                  </a:lnTo>
                  <a:lnTo>
                    <a:pt x="3" y="338"/>
                  </a:lnTo>
                  <a:lnTo>
                    <a:pt x="0" y="294"/>
                  </a:lnTo>
                  <a:lnTo>
                    <a:pt x="3" y="251"/>
                  </a:lnTo>
                  <a:lnTo>
                    <a:pt x="13" y="209"/>
                  </a:lnTo>
                  <a:lnTo>
                    <a:pt x="27" y="170"/>
                  </a:lnTo>
                  <a:lnTo>
                    <a:pt x="48" y="134"/>
                  </a:lnTo>
                  <a:lnTo>
                    <a:pt x="73" y="101"/>
                  </a:lnTo>
                  <a:lnTo>
                    <a:pt x="102" y="73"/>
                  </a:lnTo>
                  <a:lnTo>
                    <a:pt x="134" y="48"/>
                  </a:lnTo>
                  <a:lnTo>
                    <a:pt x="170" y="28"/>
                  </a:lnTo>
                  <a:lnTo>
                    <a:pt x="210" y="13"/>
                  </a:lnTo>
                  <a:lnTo>
                    <a:pt x="251" y="3"/>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6" name="Freeform 451"/>
            <p:cNvSpPr>
              <a:spLocks/>
            </p:cNvSpPr>
            <p:nvPr/>
          </p:nvSpPr>
          <p:spPr bwMode="auto">
            <a:xfrm>
              <a:off x="5870" y="3594"/>
              <a:ext cx="277" cy="183"/>
            </a:xfrm>
            <a:custGeom>
              <a:avLst/>
              <a:gdLst>
                <a:gd name="T0" fmla="*/ 1275 w 1943"/>
                <a:gd name="T1" fmla="*/ 0 h 1284"/>
                <a:gd name="T2" fmla="*/ 1943 w 1943"/>
                <a:gd name="T3" fmla="*/ 936 h 1284"/>
                <a:gd name="T4" fmla="*/ 1943 w 1943"/>
                <a:gd name="T5" fmla="*/ 1283 h 1284"/>
                <a:gd name="T6" fmla="*/ 0 w 1943"/>
                <a:gd name="T7" fmla="*/ 1284 h 1284"/>
                <a:gd name="T8" fmla="*/ 0 w 1943"/>
                <a:gd name="T9" fmla="*/ 937 h 1284"/>
                <a:gd name="T10" fmla="*/ 594 w 1943"/>
                <a:gd name="T11" fmla="*/ 276 h 1284"/>
                <a:gd name="T12" fmla="*/ 971 w 1943"/>
                <a:gd name="T13" fmla="*/ 430 h 1284"/>
                <a:gd name="T14" fmla="*/ 1275 w 1943"/>
                <a:gd name="T15" fmla="*/ 0 h 12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3" h="1284">
                  <a:moveTo>
                    <a:pt x="1275" y="0"/>
                  </a:moveTo>
                  <a:lnTo>
                    <a:pt x="1943" y="936"/>
                  </a:lnTo>
                  <a:lnTo>
                    <a:pt x="1943" y="1283"/>
                  </a:lnTo>
                  <a:lnTo>
                    <a:pt x="0" y="1284"/>
                  </a:lnTo>
                  <a:lnTo>
                    <a:pt x="0" y="937"/>
                  </a:lnTo>
                  <a:lnTo>
                    <a:pt x="594" y="276"/>
                  </a:lnTo>
                  <a:lnTo>
                    <a:pt x="971" y="430"/>
                  </a:lnTo>
                  <a:lnTo>
                    <a:pt x="12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43" name="Freeform 579"/>
          <p:cNvSpPr>
            <a:spLocks noEditPoints="1"/>
          </p:cNvSpPr>
          <p:nvPr/>
        </p:nvSpPr>
        <p:spPr bwMode="auto">
          <a:xfrm>
            <a:off x="853023" y="2011516"/>
            <a:ext cx="159916" cy="194240"/>
          </a:xfrm>
          <a:custGeom>
            <a:avLst/>
            <a:gdLst>
              <a:gd name="T0" fmla="*/ 527 w 2775"/>
              <a:gd name="T1" fmla="*/ 351 h 3366"/>
              <a:gd name="T2" fmla="*/ 1168 w 2775"/>
              <a:gd name="T3" fmla="*/ 1684 h 3366"/>
              <a:gd name="T4" fmla="*/ 527 w 2775"/>
              <a:gd name="T5" fmla="*/ 3015 h 3366"/>
              <a:gd name="T6" fmla="*/ 1120 w 2775"/>
              <a:gd name="T7" fmla="*/ 3015 h 3366"/>
              <a:gd name="T8" fmla="*/ 1269 w 2775"/>
              <a:gd name="T9" fmla="*/ 2706 h 3366"/>
              <a:gd name="T10" fmla="*/ 1505 w 2775"/>
              <a:gd name="T11" fmla="*/ 2706 h 3366"/>
              <a:gd name="T12" fmla="*/ 1654 w 2775"/>
              <a:gd name="T13" fmla="*/ 3015 h 3366"/>
              <a:gd name="T14" fmla="*/ 2247 w 2775"/>
              <a:gd name="T15" fmla="*/ 3015 h 3366"/>
              <a:gd name="T16" fmla="*/ 1607 w 2775"/>
              <a:gd name="T17" fmla="*/ 1683 h 3366"/>
              <a:gd name="T18" fmla="*/ 2247 w 2775"/>
              <a:gd name="T19" fmla="*/ 351 h 3366"/>
              <a:gd name="T20" fmla="*/ 1998 w 2775"/>
              <a:gd name="T21" fmla="*/ 351 h 3366"/>
              <a:gd name="T22" fmla="*/ 1440 w 2775"/>
              <a:gd name="T23" fmla="*/ 1635 h 3366"/>
              <a:gd name="T24" fmla="*/ 1334 w 2775"/>
              <a:gd name="T25" fmla="*/ 1635 h 3366"/>
              <a:gd name="T26" fmla="*/ 776 w 2775"/>
              <a:gd name="T27" fmla="*/ 351 h 3366"/>
              <a:gd name="T28" fmla="*/ 527 w 2775"/>
              <a:gd name="T29" fmla="*/ 351 h 3366"/>
              <a:gd name="T30" fmla="*/ 0 w 2775"/>
              <a:gd name="T31" fmla="*/ 0 h 3366"/>
              <a:gd name="T32" fmla="*/ 2775 w 2775"/>
              <a:gd name="T33" fmla="*/ 0 h 3366"/>
              <a:gd name="T34" fmla="*/ 2775 w 2775"/>
              <a:gd name="T35" fmla="*/ 351 h 3366"/>
              <a:gd name="T36" fmla="*/ 2508 w 2775"/>
              <a:gd name="T37" fmla="*/ 351 h 3366"/>
              <a:gd name="T38" fmla="*/ 1867 w 2775"/>
              <a:gd name="T39" fmla="*/ 1683 h 3366"/>
              <a:gd name="T40" fmla="*/ 2508 w 2775"/>
              <a:gd name="T41" fmla="*/ 3015 h 3366"/>
              <a:gd name="T42" fmla="*/ 2775 w 2775"/>
              <a:gd name="T43" fmla="*/ 3015 h 3366"/>
              <a:gd name="T44" fmla="*/ 2775 w 2775"/>
              <a:gd name="T45" fmla="*/ 3366 h 3366"/>
              <a:gd name="T46" fmla="*/ 0 w 2775"/>
              <a:gd name="T47" fmla="*/ 3366 h 3366"/>
              <a:gd name="T48" fmla="*/ 0 w 2775"/>
              <a:gd name="T49" fmla="*/ 3015 h 3366"/>
              <a:gd name="T50" fmla="*/ 267 w 2775"/>
              <a:gd name="T51" fmla="*/ 3015 h 3366"/>
              <a:gd name="T52" fmla="*/ 907 w 2775"/>
              <a:gd name="T53" fmla="*/ 1684 h 3366"/>
              <a:gd name="T54" fmla="*/ 267 w 2775"/>
              <a:gd name="T55" fmla="*/ 351 h 3366"/>
              <a:gd name="T56" fmla="*/ 0 w 2775"/>
              <a:gd name="T57" fmla="*/ 351 h 3366"/>
              <a:gd name="T58" fmla="*/ 0 w 2775"/>
              <a:gd name="T59" fmla="*/ 0 h 3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775" h="3366">
                <a:moveTo>
                  <a:pt x="527" y="351"/>
                </a:moveTo>
                <a:lnTo>
                  <a:pt x="1168" y="1684"/>
                </a:lnTo>
                <a:lnTo>
                  <a:pt x="527" y="3015"/>
                </a:lnTo>
                <a:lnTo>
                  <a:pt x="1120" y="3015"/>
                </a:lnTo>
                <a:lnTo>
                  <a:pt x="1269" y="2706"/>
                </a:lnTo>
                <a:lnTo>
                  <a:pt x="1505" y="2706"/>
                </a:lnTo>
                <a:lnTo>
                  <a:pt x="1654" y="3015"/>
                </a:lnTo>
                <a:lnTo>
                  <a:pt x="2247" y="3015"/>
                </a:lnTo>
                <a:lnTo>
                  <a:pt x="1607" y="1683"/>
                </a:lnTo>
                <a:lnTo>
                  <a:pt x="2247" y="351"/>
                </a:lnTo>
                <a:lnTo>
                  <a:pt x="1998" y="351"/>
                </a:lnTo>
                <a:lnTo>
                  <a:pt x="1440" y="1635"/>
                </a:lnTo>
                <a:lnTo>
                  <a:pt x="1334" y="1635"/>
                </a:lnTo>
                <a:lnTo>
                  <a:pt x="776" y="351"/>
                </a:lnTo>
                <a:lnTo>
                  <a:pt x="527" y="351"/>
                </a:lnTo>
                <a:close/>
                <a:moveTo>
                  <a:pt x="0" y="0"/>
                </a:moveTo>
                <a:lnTo>
                  <a:pt x="2775" y="0"/>
                </a:lnTo>
                <a:lnTo>
                  <a:pt x="2775" y="351"/>
                </a:lnTo>
                <a:lnTo>
                  <a:pt x="2508" y="351"/>
                </a:lnTo>
                <a:lnTo>
                  <a:pt x="1867" y="1683"/>
                </a:lnTo>
                <a:lnTo>
                  <a:pt x="2508" y="3015"/>
                </a:lnTo>
                <a:lnTo>
                  <a:pt x="2775" y="3015"/>
                </a:lnTo>
                <a:lnTo>
                  <a:pt x="2775" y="3366"/>
                </a:lnTo>
                <a:lnTo>
                  <a:pt x="0" y="3366"/>
                </a:lnTo>
                <a:lnTo>
                  <a:pt x="0" y="3015"/>
                </a:lnTo>
                <a:lnTo>
                  <a:pt x="267" y="3015"/>
                </a:lnTo>
                <a:lnTo>
                  <a:pt x="907" y="1684"/>
                </a:lnTo>
                <a:lnTo>
                  <a:pt x="267" y="351"/>
                </a:lnTo>
                <a:lnTo>
                  <a:pt x="0" y="351"/>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42" name="Group 460"/>
          <p:cNvGrpSpPr>
            <a:grpSpLocks noChangeAspect="1"/>
          </p:cNvGrpSpPr>
          <p:nvPr/>
        </p:nvGrpSpPr>
        <p:grpSpPr bwMode="auto">
          <a:xfrm>
            <a:off x="331295" y="2010271"/>
            <a:ext cx="158786" cy="196730"/>
            <a:chOff x="6913" y="2647"/>
            <a:chExt cx="385" cy="477"/>
          </a:xfrm>
          <a:solidFill>
            <a:schemeClr val="tx1">
              <a:lumMod val="65000"/>
              <a:lumOff val="35000"/>
            </a:schemeClr>
          </a:solidFill>
        </p:grpSpPr>
        <p:sp>
          <p:nvSpPr>
            <p:cNvPr id="645" name="Freeform 462"/>
            <p:cNvSpPr>
              <a:spLocks noEditPoints="1"/>
            </p:cNvSpPr>
            <p:nvPr/>
          </p:nvSpPr>
          <p:spPr bwMode="auto">
            <a:xfrm>
              <a:off x="6966" y="2802"/>
              <a:ext cx="279" cy="251"/>
            </a:xfrm>
            <a:custGeom>
              <a:avLst/>
              <a:gdLst>
                <a:gd name="T0" fmla="*/ 284 w 1955"/>
                <a:gd name="T1" fmla="*/ 1495 h 1759"/>
                <a:gd name="T2" fmla="*/ 227 w 1955"/>
                <a:gd name="T3" fmla="*/ 1545 h 1759"/>
                <a:gd name="T4" fmla="*/ 274 w 1955"/>
                <a:gd name="T5" fmla="*/ 1519 h 1759"/>
                <a:gd name="T6" fmla="*/ 345 w 1955"/>
                <a:gd name="T7" fmla="*/ 1455 h 1759"/>
                <a:gd name="T8" fmla="*/ 1657 w 1955"/>
                <a:gd name="T9" fmla="*/ 1340 h 1759"/>
                <a:gd name="T10" fmla="*/ 1705 w 1955"/>
                <a:gd name="T11" fmla="*/ 1357 h 1759"/>
                <a:gd name="T12" fmla="*/ 1672 w 1955"/>
                <a:gd name="T13" fmla="*/ 1337 h 1759"/>
                <a:gd name="T14" fmla="*/ 898 w 1955"/>
                <a:gd name="T15" fmla="*/ 831 h 1759"/>
                <a:gd name="T16" fmla="*/ 826 w 1955"/>
                <a:gd name="T17" fmla="*/ 1073 h 1759"/>
                <a:gd name="T18" fmla="*/ 865 w 1955"/>
                <a:gd name="T19" fmla="*/ 1067 h 1759"/>
                <a:gd name="T20" fmla="*/ 936 w 1955"/>
                <a:gd name="T21" fmla="*/ 1058 h 1759"/>
                <a:gd name="T22" fmla="*/ 1004 w 1955"/>
                <a:gd name="T23" fmla="*/ 1050 h 1759"/>
                <a:gd name="T24" fmla="*/ 982 w 1955"/>
                <a:gd name="T25" fmla="*/ 980 h 1759"/>
                <a:gd name="T26" fmla="*/ 803 w 1955"/>
                <a:gd name="T27" fmla="*/ 0 h 1759"/>
                <a:gd name="T28" fmla="*/ 840 w 1955"/>
                <a:gd name="T29" fmla="*/ 5 h 1759"/>
                <a:gd name="T30" fmla="*/ 878 w 1955"/>
                <a:gd name="T31" fmla="*/ 30 h 1759"/>
                <a:gd name="T32" fmla="*/ 908 w 1955"/>
                <a:gd name="T33" fmla="*/ 84 h 1759"/>
                <a:gd name="T34" fmla="*/ 921 w 1955"/>
                <a:gd name="T35" fmla="*/ 174 h 1759"/>
                <a:gd name="T36" fmla="*/ 944 w 1955"/>
                <a:gd name="T37" fmla="*/ 308 h 1759"/>
                <a:gd name="T38" fmla="*/ 989 w 1955"/>
                <a:gd name="T39" fmla="*/ 483 h 1759"/>
                <a:gd name="T40" fmla="*/ 1061 w 1955"/>
                <a:gd name="T41" fmla="*/ 675 h 1759"/>
                <a:gd name="T42" fmla="*/ 1162 w 1955"/>
                <a:gd name="T43" fmla="*/ 867 h 1759"/>
                <a:gd name="T44" fmla="*/ 1277 w 1955"/>
                <a:gd name="T45" fmla="*/ 1015 h 1759"/>
                <a:gd name="T46" fmla="*/ 1385 w 1955"/>
                <a:gd name="T47" fmla="*/ 1051 h 1759"/>
                <a:gd name="T48" fmla="*/ 1522 w 1955"/>
                <a:gd name="T49" fmla="*/ 1073 h 1759"/>
                <a:gd name="T50" fmla="*/ 1662 w 1955"/>
                <a:gd name="T51" fmla="*/ 1108 h 1759"/>
                <a:gd name="T52" fmla="*/ 1789 w 1955"/>
                <a:gd name="T53" fmla="*/ 1158 h 1759"/>
                <a:gd name="T54" fmla="*/ 1889 w 1955"/>
                <a:gd name="T55" fmla="*/ 1224 h 1759"/>
                <a:gd name="T56" fmla="*/ 1946 w 1955"/>
                <a:gd name="T57" fmla="*/ 1308 h 1759"/>
                <a:gd name="T58" fmla="*/ 1952 w 1955"/>
                <a:gd name="T59" fmla="*/ 1394 h 1759"/>
                <a:gd name="T60" fmla="*/ 1912 w 1955"/>
                <a:gd name="T61" fmla="*/ 1481 h 1759"/>
                <a:gd name="T62" fmla="*/ 1830 w 1955"/>
                <a:gd name="T63" fmla="*/ 1548 h 1759"/>
                <a:gd name="T64" fmla="*/ 1726 w 1955"/>
                <a:gd name="T65" fmla="*/ 1571 h 1759"/>
                <a:gd name="T66" fmla="*/ 1606 w 1955"/>
                <a:gd name="T67" fmla="*/ 1548 h 1759"/>
                <a:gd name="T68" fmla="*/ 1471 w 1955"/>
                <a:gd name="T69" fmla="*/ 1477 h 1759"/>
                <a:gd name="T70" fmla="*/ 1319 w 1955"/>
                <a:gd name="T71" fmla="*/ 1358 h 1759"/>
                <a:gd name="T72" fmla="*/ 1190 w 1955"/>
                <a:gd name="T73" fmla="*/ 1252 h 1759"/>
                <a:gd name="T74" fmla="*/ 1106 w 1955"/>
                <a:gd name="T75" fmla="*/ 1258 h 1759"/>
                <a:gd name="T76" fmla="*/ 992 w 1955"/>
                <a:gd name="T77" fmla="*/ 1270 h 1759"/>
                <a:gd name="T78" fmla="*/ 872 w 1955"/>
                <a:gd name="T79" fmla="*/ 1286 h 1759"/>
                <a:gd name="T80" fmla="*/ 768 w 1955"/>
                <a:gd name="T81" fmla="*/ 1300 h 1759"/>
                <a:gd name="T82" fmla="*/ 705 w 1955"/>
                <a:gd name="T83" fmla="*/ 1312 h 1759"/>
                <a:gd name="T84" fmla="*/ 565 w 1955"/>
                <a:gd name="T85" fmla="*/ 1523 h 1759"/>
                <a:gd name="T86" fmla="*/ 431 w 1955"/>
                <a:gd name="T87" fmla="*/ 1667 h 1759"/>
                <a:gd name="T88" fmla="*/ 302 w 1955"/>
                <a:gd name="T89" fmla="*/ 1743 h 1759"/>
                <a:gd name="T90" fmla="*/ 180 w 1955"/>
                <a:gd name="T91" fmla="*/ 1755 h 1759"/>
                <a:gd name="T92" fmla="*/ 80 w 1955"/>
                <a:gd name="T93" fmla="*/ 1711 h 1759"/>
                <a:gd name="T94" fmla="*/ 15 w 1955"/>
                <a:gd name="T95" fmla="*/ 1632 h 1759"/>
                <a:gd name="T96" fmla="*/ 0 w 1955"/>
                <a:gd name="T97" fmla="*/ 1542 h 1759"/>
                <a:gd name="T98" fmla="*/ 41 w 1955"/>
                <a:gd name="T99" fmla="*/ 1439 h 1759"/>
                <a:gd name="T100" fmla="*/ 141 w 1955"/>
                <a:gd name="T101" fmla="*/ 1337 h 1759"/>
                <a:gd name="T102" fmla="*/ 283 w 1955"/>
                <a:gd name="T103" fmla="*/ 1245 h 1759"/>
                <a:gd name="T104" fmla="*/ 447 w 1955"/>
                <a:gd name="T105" fmla="*/ 1170 h 1759"/>
                <a:gd name="T106" fmla="*/ 579 w 1955"/>
                <a:gd name="T107" fmla="*/ 1098 h 1759"/>
                <a:gd name="T108" fmla="*/ 652 w 1955"/>
                <a:gd name="T109" fmla="*/ 930 h 1759"/>
                <a:gd name="T110" fmla="*/ 703 w 1955"/>
                <a:gd name="T111" fmla="*/ 719 h 1759"/>
                <a:gd name="T112" fmla="*/ 722 w 1955"/>
                <a:gd name="T113" fmla="*/ 514 h 1759"/>
                <a:gd name="T114" fmla="*/ 720 w 1955"/>
                <a:gd name="T115" fmla="*/ 333 h 1759"/>
                <a:gd name="T116" fmla="*/ 707 w 1955"/>
                <a:gd name="T117" fmla="*/ 200 h 1759"/>
                <a:gd name="T118" fmla="*/ 698 w 1955"/>
                <a:gd name="T119" fmla="*/ 124 h 1759"/>
                <a:gd name="T120" fmla="*/ 703 w 1955"/>
                <a:gd name="T121" fmla="*/ 73 h 1759"/>
                <a:gd name="T122" fmla="*/ 741 w 1955"/>
                <a:gd name="T123" fmla="*/ 21 h 1759"/>
                <a:gd name="T124" fmla="*/ 803 w 1955"/>
                <a:gd name="T125" fmla="*/ 0 h 1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55" h="1759">
                  <a:moveTo>
                    <a:pt x="345" y="1455"/>
                  </a:moveTo>
                  <a:lnTo>
                    <a:pt x="311" y="1476"/>
                  </a:lnTo>
                  <a:lnTo>
                    <a:pt x="284" y="1495"/>
                  </a:lnTo>
                  <a:lnTo>
                    <a:pt x="260" y="1513"/>
                  </a:lnTo>
                  <a:lnTo>
                    <a:pt x="241" y="1530"/>
                  </a:lnTo>
                  <a:lnTo>
                    <a:pt x="227" y="1545"/>
                  </a:lnTo>
                  <a:lnTo>
                    <a:pt x="239" y="1540"/>
                  </a:lnTo>
                  <a:lnTo>
                    <a:pt x="255" y="1533"/>
                  </a:lnTo>
                  <a:lnTo>
                    <a:pt x="274" y="1519"/>
                  </a:lnTo>
                  <a:lnTo>
                    <a:pt x="295" y="1503"/>
                  </a:lnTo>
                  <a:lnTo>
                    <a:pt x="319" y="1481"/>
                  </a:lnTo>
                  <a:lnTo>
                    <a:pt x="345" y="1455"/>
                  </a:lnTo>
                  <a:close/>
                  <a:moveTo>
                    <a:pt x="1609" y="1314"/>
                  </a:moveTo>
                  <a:lnTo>
                    <a:pt x="1635" y="1328"/>
                  </a:lnTo>
                  <a:lnTo>
                    <a:pt x="1657" y="1340"/>
                  </a:lnTo>
                  <a:lnTo>
                    <a:pt x="1676" y="1348"/>
                  </a:lnTo>
                  <a:lnTo>
                    <a:pt x="1692" y="1353"/>
                  </a:lnTo>
                  <a:lnTo>
                    <a:pt x="1705" y="1357"/>
                  </a:lnTo>
                  <a:lnTo>
                    <a:pt x="1715" y="1358"/>
                  </a:lnTo>
                  <a:lnTo>
                    <a:pt x="1696" y="1348"/>
                  </a:lnTo>
                  <a:lnTo>
                    <a:pt x="1672" y="1337"/>
                  </a:lnTo>
                  <a:lnTo>
                    <a:pt x="1642" y="1325"/>
                  </a:lnTo>
                  <a:lnTo>
                    <a:pt x="1609" y="1314"/>
                  </a:lnTo>
                  <a:close/>
                  <a:moveTo>
                    <a:pt x="898" y="831"/>
                  </a:moveTo>
                  <a:lnTo>
                    <a:pt x="878" y="915"/>
                  </a:lnTo>
                  <a:lnTo>
                    <a:pt x="854" y="996"/>
                  </a:lnTo>
                  <a:lnTo>
                    <a:pt x="826" y="1073"/>
                  </a:lnTo>
                  <a:lnTo>
                    <a:pt x="834" y="1072"/>
                  </a:lnTo>
                  <a:lnTo>
                    <a:pt x="848" y="1069"/>
                  </a:lnTo>
                  <a:lnTo>
                    <a:pt x="865" y="1067"/>
                  </a:lnTo>
                  <a:lnTo>
                    <a:pt x="887" y="1064"/>
                  </a:lnTo>
                  <a:lnTo>
                    <a:pt x="911" y="1062"/>
                  </a:lnTo>
                  <a:lnTo>
                    <a:pt x="936" y="1058"/>
                  </a:lnTo>
                  <a:lnTo>
                    <a:pt x="961" y="1055"/>
                  </a:lnTo>
                  <a:lnTo>
                    <a:pt x="984" y="1052"/>
                  </a:lnTo>
                  <a:lnTo>
                    <a:pt x="1004" y="1050"/>
                  </a:lnTo>
                  <a:lnTo>
                    <a:pt x="1019" y="1048"/>
                  </a:lnTo>
                  <a:lnTo>
                    <a:pt x="1029" y="1046"/>
                  </a:lnTo>
                  <a:lnTo>
                    <a:pt x="982" y="980"/>
                  </a:lnTo>
                  <a:lnTo>
                    <a:pt x="938" y="908"/>
                  </a:lnTo>
                  <a:lnTo>
                    <a:pt x="898" y="831"/>
                  </a:lnTo>
                  <a:close/>
                  <a:moveTo>
                    <a:pt x="803" y="0"/>
                  </a:moveTo>
                  <a:lnTo>
                    <a:pt x="815" y="0"/>
                  </a:lnTo>
                  <a:lnTo>
                    <a:pt x="827" y="2"/>
                  </a:lnTo>
                  <a:lnTo>
                    <a:pt x="840" y="5"/>
                  </a:lnTo>
                  <a:lnTo>
                    <a:pt x="853" y="11"/>
                  </a:lnTo>
                  <a:lnTo>
                    <a:pt x="866" y="20"/>
                  </a:lnTo>
                  <a:lnTo>
                    <a:pt x="878" y="30"/>
                  </a:lnTo>
                  <a:lnTo>
                    <a:pt x="890" y="45"/>
                  </a:lnTo>
                  <a:lnTo>
                    <a:pt x="900" y="62"/>
                  </a:lnTo>
                  <a:lnTo>
                    <a:pt x="908" y="84"/>
                  </a:lnTo>
                  <a:lnTo>
                    <a:pt x="913" y="111"/>
                  </a:lnTo>
                  <a:lnTo>
                    <a:pt x="917" y="140"/>
                  </a:lnTo>
                  <a:lnTo>
                    <a:pt x="921" y="174"/>
                  </a:lnTo>
                  <a:lnTo>
                    <a:pt x="925" y="213"/>
                  </a:lnTo>
                  <a:lnTo>
                    <a:pt x="933" y="258"/>
                  </a:lnTo>
                  <a:lnTo>
                    <a:pt x="944" y="308"/>
                  </a:lnTo>
                  <a:lnTo>
                    <a:pt x="956" y="363"/>
                  </a:lnTo>
                  <a:lnTo>
                    <a:pt x="971" y="422"/>
                  </a:lnTo>
                  <a:lnTo>
                    <a:pt x="989" y="483"/>
                  </a:lnTo>
                  <a:lnTo>
                    <a:pt x="1009" y="545"/>
                  </a:lnTo>
                  <a:lnTo>
                    <a:pt x="1033" y="611"/>
                  </a:lnTo>
                  <a:lnTo>
                    <a:pt x="1061" y="675"/>
                  </a:lnTo>
                  <a:lnTo>
                    <a:pt x="1090" y="741"/>
                  </a:lnTo>
                  <a:lnTo>
                    <a:pt x="1125" y="805"/>
                  </a:lnTo>
                  <a:lnTo>
                    <a:pt x="1162" y="867"/>
                  </a:lnTo>
                  <a:lnTo>
                    <a:pt x="1203" y="927"/>
                  </a:lnTo>
                  <a:lnTo>
                    <a:pt x="1249" y="984"/>
                  </a:lnTo>
                  <a:lnTo>
                    <a:pt x="1277" y="1015"/>
                  </a:lnTo>
                  <a:lnTo>
                    <a:pt x="1303" y="1043"/>
                  </a:lnTo>
                  <a:lnTo>
                    <a:pt x="1343" y="1046"/>
                  </a:lnTo>
                  <a:lnTo>
                    <a:pt x="1385" y="1051"/>
                  </a:lnTo>
                  <a:lnTo>
                    <a:pt x="1429" y="1057"/>
                  </a:lnTo>
                  <a:lnTo>
                    <a:pt x="1475" y="1064"/>
                  </a:lnTo>
                  <a:lnTo>
                    <a:pt x="1522" y="1073"/>
                  </a:lnTo>
                  <a:lnTo>
                    <a:pt x="1569" y="1082"/>
                  </a:lnTo>
                  <a:lnTo>
                    <a:pt x="1616" y="1094"/>
                  </a:lnTo>
                  <a:lnTo>
                    <a:pt x="1662" y="1108"/>
                  </a:lnTo>
                  <a:lnTo>
                    <a:pt x="1707" y="1123"/>
                  </a:lnTo>
                  <a:lnTo>
                    <a:pt x="1749" y="1139"/>
                  </a:lnTo>
                  <a:lnTo>
                    <a:pt x="1789" y="1158"/>
                  </a:lnTo>
                  <a:lnTo>
                    <a:pt x="1827" y="1179"/>
                  </a:lnTo>
                  <a:lnTo>
                    <a:pt x="1859" y="1200"/>
                  </a:lnTo>
                  <a:lnTo>
                    <a:pt x="1889" y="1224"/>
                  </a:lnTo>
                  <a:lnTo>
                    <a:pt x="1914" y="1251"/>
                  </a:lnTo>
                  <a:lnTo>
                    <a:pt x="1932" y="1279"/>
                  </a:lnTo>
                  <a:lnTo>
                    <a:pt x="1946" y="1308"/>
                  </a:lnTo>
                  <a:lnTo>
                    <a:pt x="1953" y="1336"/>
                  </a:lnTo>
                  <a:lnTo>
                    <a:pt x="1955" y="1365"/>
                  </a:lnTo>
                  <a:lnTo>
                    <a:pt x="1952" y="1394"/>
                  </a:lnTo>
                  <a:lnTo>
                    <a:pt x="1946" y="1422"/>
                  </a:lnTo>
                  <a:lnTo>
                    <a:pt x="1932" y="1451"/>
                  </a:lnTo>
                  <a:lnTo>
                    <a:pt x="1912" y="1481"/>
                  </a:lnTo>
                  <a:lnTo>
                    <a:pt x="1888" y="1507"/>
                  </a:lnTo>
                  <a:lnTo>
                    <a:pt x="1860" y="1530"/>
                  </a:lnTo>
                  <a:lnTo>
                    <a:pt x="1830" y="1548"/>
                  </a:lnTo>
                  <a:lnTo>
                    <a:pt x="1798" y="1561"/>
                  </a:lnTo>
                  <a:lnTo>
                    <a:pt x="1763" y="1569"/>
                  </a:lnTo>
                  <a:lnTo>
                    <a:pt x="1726" y="1571"/>
                  </a:lnTo>
                  <a:lnTo>
                    <a:pt x="1688" y="1569"/>
                  </a:lnTo>
                  <a:lnTo>
                    <a:pt x="1648" y="1561"/>
                  </a:lnTo>
                  <a:lnTo>
                    <a:pt x="1606" y="1548"/>
                  </a:lnTo>
                  <a:lnTo>
                    <a:pt x="1563" y="1529"/>
                  </a:lnTo>
                  <a:lnTo>
                    <a:pt x="1518" y="1506"/>
                  </a:lnTo>
                  <a:lnTo>
                    <a:pt x="1471" y="1477"/>
                  </a:lnTo>
                  <a:lnTo>
                    <a:pt x="1422" y="1443"/>
                  </a:lnTo>
                  <a:lnTo>
                    <a:pt x="1372" y="1404"/>
                  </a:lnTo>
                  <a:lnTo>
                    <a:pt x="1319" y="1358"/>
                  </a:lnTo>
                  <a:lnTo>
                    <a:pt x="1265" y="1308"/>
                  </a:lnTo>
                  <a:lnTo>
                    <a:pt x="1208" y="1252"/>
                  </a:lnTo>
                  <a:lnTo>
                    <a:pt x="1190" y="1252"/>
                  </a:lnTo>
                  <a:lnTo>
                    <a:pt x="1167" y="1254"/>
                  </a:lnTo>
                  <a:lnTo>
                    <a:pt x="1139" y="1256"/>
                  </a:lnTo>
                  <a:lnTo>
                    <a:pt x="1106" y="1258"/>
                  </a:lnTo>
                  <a:lnTo>
                    <a:pt x="1070" y="1262"/>
                  </a:lnTo>
                  <a:lnTo>
                    <a:pt x="1032" y="1266"/>
                  </a:lnTo>
                  <a:lnTo>
                    <a:pt x="992" y="1270"/>
                  </a:lnTo>
                  <a:lnTo>
                    <a:pt x="951" y="1276"/>
                  </a:lnTo>
                  <a:lnTo>
                    <a:pt x="911" y="1280"/>
                  </a:lnTo>
                  <a:lnTo>
                    <a:pt x="872" y="1286"/>
                  </a:lnTo>
                  <a:lnTo>
                    <a:pt x="834" y="1290"/>
                  </a:lnTo>
                  <a:lnTo>
                    <a:pt x="799" y="1295"/>
                  </a:lnTo>
                  <a:lnTo>
                    <a:pt x="768" y="1300"/>
                  </a:lnTo>
                  <a:lnTo>
                    <a:pt x="741" y="1304"/>
                  </a:lnTo>
                  <a:lnTo>
                    <a:pt x="720" y="1309"/>
                  </a:lnTo>
                  <a:lnTo>
                    <a:pt x="705" y="1312"/>
                  </a:lnTo>
                  <a:lnTo>
                    <a:pt x="657" y="1389"/>
                  </a:lnTo>
                  <a:lnTo>
                    <a:pt x="611" y="1460"/>
                  </a:lnTo>
                  <a:lnTo>
                    <a:pt x="565" y="1523"/>
                  </a:lnTo>
                  <a:lnTo>
                    <a:pt x="520" y="1578"/>
                  </a:lnTo>
                  <a:lnTo>
                    <a:pt x="476" y="1626"/>
                  </a:lnTo>
                  <a:lnTo>
                    <a:pt x="431" y="1667"/>
                  </a:lnTo>
                  <a:lnTo>
                    <a:pt x="387" y="1700"/>
                  </a:lnTo>
                  <a:lnTo>
                    <a:pt x="345" y="1726"/>
                  </a:lnTo>
                  <a:lnTo>
                    <a:pt x="302" y="1743"/>
                  </a:lnTo>
                  <a:lnTo>
                    <a:pt x="260" y="1754"/>
                  </a:lnTo>
                  <a:lnTo>
                    <a:pt x="218" y="1759"/>
                  </a:lnTo>
                  <a:lnTo>
                    <a:pt x="180" y="1755"/>
                  </a:lnTo>
                  <a:lnTo>
                    <a:pt x="145" y="1747"/>
                  </a:lnTo>
                  <a:lnTo>
                    <a:pt x="111" y="1731"/>
                  </a:lnTo>
                  <a:lnTo>
                    <a:pt x="80" y="1711"/>
                  </a:lnTo>
                  <a:lnTo>
                    <a:pt x="50" y="1683"/>
                  </a:lnTo>
                  <a:lnTo>
                    <a:pt x="30" y="1659"/>
                  </a:lnTo>
                  <a:lnTo>
                    <a:pt x="15" y="1632"/>
                  </a:lnTo>
                  <a:lnTo>
                    <a:pt x="5" y="1604"/>
                  </a:lnTo>
                  <a:lnTo>
                    <a:pt x="0" y="1573"/>
                  </a:lnTo>
                  <a:lnTo>
                    <a:pt x="0" y="1542"/>
                  </a:lnTo>
                  <a:lnTo>
                    <a:pt x="6" y="1511"/>
                  </a:lnTo>
                  <a:lnTo>
                    <a:pt x="21" y="1475"/>
                  </a:lnTo>
                  <a:lnTo>
                    <a:pt x="41" y="1439"/>
                  </a:lnTo>
                  <a:lnTo>
                    <a:pt x="69" y="1404"/>
                  </a:lnTo>
                  <a:lnTo>
                    <a:pt x="102" y="1370"/>
                  </a:lnTo>
                  <a:lnTo>
                    <a:pt x="141" y="1337"/>
                  </a:lnTo>
                  <a:lnTo>
                    <a:pt x="184" y="1305"/>
                  </a:lnTo>
                  <a:lnTo>
                    <a:pt x="231" y="1275"/>
                  </a:lnTo>
                  <a:lnTo>
                    <a:pt x="283" y="1245"/>
                  </a:lnTo>
                  <a:lnTo>
                    <a:pt x="335" y="1219"/>
                  </a:lnTo>
                  <a:lnTo>
                    <a:pt x="391" y="1193"/>
                  </a:lnTo>
                  <a:lnTo>
                    <a:pt x="447" y="1170"/>
                  </a:lnTo>
                  <a:lnTo>
                    <a:pt x="504" y="1149"/>
                  </a:lnTo>
                  <a:lnTo>
                    <a:pt x="562" y="1129"/>
                  </a:lnTo>
                  <a:lnTo>
                    <a:pt x="579" y="1098"/>
                  </a:lnTo>
                  <a:lnTo>
                    <a:pt x="597" y="1064"/>
                  </a:lnTo>
                  <a:lnTo>
                    <a:pt x="627" y="997"/>
                  </a:lnTo>
                  <a:lnTo>
                    <a:pt x="652" y="930"/>
                  </a:lnTo>
                  <a:lnTo>
                    <a:pt x="673" y="860"/>
                  </a:lnTo>
                  <a:lnTo>
                    <a:pt x="691" y="790"/>
                  </a:lnTo>
                  <a:lnTo>
                    <a:pt x="703" y="719"/>
                  </a:lnTo>
                  <a:lnTo>
                    <a:pt x="712" y="649"/>
                  </a:lnTo>
                  <a:lnTo>
                    <a:pt x="719" y="580"/>
                  </a:lnTo>
                  <a:lnTo>
                    <a:pt x="722" y="514"/>
                  </a:lnTo>
                  <a:lnTo>
                    <a:pt x="723" y="450"/>
                  </a:lnTo>
                  <a:lnTo>
                    <a:pt x="722" y="390"/>
                  </a:lnTo>
                  <a:lnTo>
                    <a:pt x="720" y="333"/>
                  </a:lnTo>
                  <a:lnTo>
                    <a:pt x="717" y="282"/>
                  </a:lnTo>
                  <a:lnTo>
                    <a:pt x="714" y="235"/>
                  </a:lnTo>
                  <a:lnTo>
                    <a:pt x="707" y="200"/>
                  </a:lnTo>
                  <a:lnTo>
                    <a:pt x="703" y="168"/>
                  </a:lnTo>
                  <a:lnTo>
                    <a:pt x="699" y="140"/>
                  </a:lnTo>
                  <a:lnTo>
                    <a:pt x="698" y="124"/>
                  </a:lnTo>
                  <a:lnTo>
                    <a:pt x="697" y="109"/>
                  </a:lnTo>
                  <a:lnTo>
                    <a:pt x="698" y="92"/>
                  </a:lnTo>
                  <a:lnTo>
                    <a:pt x="703" y="73"/>
                  </a:lnTo>
                  <a:lnTo>
                    <a:pt x="710" y="54"/>
                  </a:lnTo>
                  <a:lnTo>
                    <a:pt x="723" y="36"/>
                  </a:lnTo>
                  <a:lnTo>
                    <a:pt x="741" y="21"/>
                  </a:lnTo>
                  <a:lnTo>
                    <a:pt x="759" y="9"/>
                  </a:lnTo>
                  <a:lnTo>
                    <a:pt x="781" y="2"/>
                  </a:lnTo>
                  <a:lnTo>
                    <a:pt x="8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6" name="Freeform 463"/>
            <p:cNvSpPr>
              <a:spLocks noEditPoints="1"/>
            </p:cNvSpPr>
            <p:nvPr/>
          </p:nvSpPr>
          <p:spPr bwMode="auto">
            <a:xfrm>
              <a:off x="6913" y="2647"/>
              <a:ext cx="385" cy="477"/>
            </a:xfrm>
            <a:custGeom>
              <a:avLst/>
              <a:gdLst>
                <a:gd name="T0" fmla="*/ 787 w 2695"/>
                <a:gd name="T1" fmla="*/ 384 h 3339"/>
                <a:gd name="T2" fmla="*/ 405 w 2695"/>
                <a:gd name="T3" fmla="*/ 788 h 3339"/>
                <a:gd name="T4" fmla="*/ 787 w 2695"/>
                <a:gd name="T5" fmla="*/ 788 h 3339"/>
                <a:gd name="T6" fmla="*/ 787 w 2695"/>
                <a:gd name="T7" fmla="*/ 384 h 3339"/>
                <a:gd name="T8" fmla="*/ 996 w 2695"/>
                <a:gd name="T9" fmla="*/ 209 h 3339"/>
                <a:gd name="T10" fmla="*/ 996 w 2695"/>
                <a:gd name="T11" fmla="*/ 997 h 3339"/>
                <a:gd name="T12" fmla="*/ 208 w 2695"/>
                <a:gd name="T13" fmla="*/ 997 h 3339"/>
                <a:gd name="T14" fmla="*/ 208 w 2695"/>
                <a:gd name="T15" fmla="*/ 3130 h 3339"/>
                <a:gd name="T16" fmla="*/ 2487 w 2695"/>
                <a:gd name="T17" fmla="*/ 3130 h 3339"/>
                <a:gd name="T18" fmla="*/ 2487 w 2695"/>
                <a:gd name="T19" fmla="*/ 209 h 3339"/>
                <a:gd name="T20" fmla="*/ 996 w 2695"/>
                <a:gd name="T21" fmla="*/ 209 h 3339"/>
                <a:gd name="T22" fmla="*/ 863 w 2695"/>
                <a:gd name="T23" fmla="*/ 0 h 3339"/>
                <a:gd name="T24" fmla="*/ 2695 w 2695"/>
                <a:gd name="T25" fmla="*/ 0 h 3339"/>
                <a:gd name="T26" fmla="*/ 2695 w 2695"/>
                <a:gd name="T27" fmla="*/ 3339 h 3339"/>
                <a:gd name="T28" fmla="*/ 0 w 2695"/>
                <a:gd name="T29" fmla="*/ 3339 h 3339"/>
                <a:gd name="T30" fmla="*/ 0 w 2695"/>
                <a:gd name="T31" fmla="*/ 912 h 3339"/>
                <a:gd name="T32" fmla="*/ 863 w 2695"/>
                <a:gd name="T33" fmla="*/ 0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95" h="3339">
                  <a:moveTo>
                    <a:pt x="787" y="384"/>
                  </a:moveTo>
                  <a:lnTo>
                    <a:pt x="405" y="788"/>
                  </a:lnTo>
                  <a:lnTo>
                    <a:pt x="787" y="788"/>
                  </a:lnTo>
                  <a:lnTo>
                    <a:pt x="787" y="384"/>
                  </a:lnTo>
                  <a:close/>
                  <a:moveTo>
                    <a:pt x="996" y="209"/>
                  </a:moveTo>
                  <a:lnTo>
                    <a:pt x="996" y="997"/>
                  </a:lnTo>
                  <a:lnTo>
                    <a:pt x="208" y="997"/>
                  </a:lnTo>
                  <a:lnTo>
                    <a:pt x="208" y="3130"/>
                  </a:lnTo>
                  <a:lnTo>
                    <a:pt x="2487" y="3130"/>
                  </a:lnTo>
                  <a:lnTo>
                    <a:pt x="2487" y="209"/>
                  </a:lnTo>
                  <a:lnTo>
                    <a:pt x="996" y="209"/>
                  </a:lnTo>
                  <a:close/>
                  <a:moveTo>
                    <a:pt x="863" y="0"/>
                  </a:moveTo>
                  <a:lnTo>
                    <a:pt x="2695" y="0"/>
                  </a:lnTo>
                  <a:lnTo>
                    <a:pt x="2695" y="3339"/>
                  </a:lnTo>
                  <a:lnTo>
                    <a:pt x="0" y="3339"/>
                  </a:lnTo>
                  <a:lnTo>
                    <a:pt x="0" y="912"/>
                  </a:lnTo>
                  <a:lnTo>
                    <a:pt x="8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59" name="Group 958"/>
          <p:cNvGrpSpPr/>
          <p:nvPr/>
        </p:nvGrpSpPr>
        <p:grpSpPr>
          <a:xfrm>
            <a:off x="6315012" y="2012913"/>
            <a:ext cx="185573" cy="191446"/>
            <a:chOff x="9729743" y="2366176"/>
            <a:chExt cx="471644" cy="486554"/>
          </a:xfrm>
          <a:solidFill>
            <a:schemeClr val="tx1">
              <a:lumMod val="65000"/>
              <a:lumOff val="35000"/>
            </a:schemeClr>
          </a:solidFill>
        </p:grpSpPr>
        <p:sp>
          <p:nvSpPr>
            <p:cNvPr id="8" name="Freeform 6"/>
            <p:cNvSpPr>
              <a:spLocks noEditPoints="1"/>
            </p:cNvSpPr>
            <p:nvPr/>
          </p:nvSpPr>
          <p:spPr bwMode="auto">
            <a:xfrm>
              <a:off x="9729743" y="2366176"/>
              <a:ext cx="471644" cy="486554"/>
            </a:xfrm>
            <a:custGeom>
              <a:avLst/>
              <a:gdLst>
                <a:gd name="T0" fmla="*/ 1739 w 3479"/>
                <a:gd name="T1" fmla="*/ 1604 h 3582"/>
                <a:gd name="T2" fmla="*/ 691 w 3479"/>
                <a:gd name="T3" fmla="*/ 1602 h 3582"/>
                <a:gd name="T4" fmla="*/ 266 w 3479"/>
                <a:gd name="T5" fmla="*/ 1500 h 3582"/>
                <a:gd name="T6" fmla="*/ 3212 w 3479"/>
                <a:gd name="T7" fmla="*/ 1500 h 3582"/>
                <a:gd name="T8" fmla="*/ 2787 w 3479"/>
                <a:gd name="T9" fmla="*/ 1602 h 3582"/>
                <a:gd name="T10" fmla="*/ 266 w 3479"/>
                <a:gd name="T11" fmla="*/ 1316 h 3582"/>
                <a:gd name="T12" fmla="*/ 1204 w 3479"/>
                <a:gd name="T13" fmla="*/ 1283 h 3582"/>
                <a:gd name="T14" fmla="*/ 2252 w 3479"/>
                <a:gd name="T15" fmla="*/ 1287 h 3582"/>
                <a:gd name="T16" fmla="*/ 2810 w 3479"/>
                <a:gd name="T17" fmla="*/ 1423 h 3582"/>
                <a:gd name="T18" fmla="*/ 266 w 3479"/>
                <a:gd name="T19" fmla="*/ 1212 h 3582"/>
                <a:gd name="T20" fmla="*/ 3212 w 3479"/>
                <a:gd name="T21" fmla="*/ 1034 h 3582"/>
                <a:gd name="T22" fmla="*/ 2633 w 3479"/>
                <a:gd name="T23" fmla="*/ 790 h 3582"/>
                <a:gd name="T24" fmla="*/ 2610 w 3479"/>
                <a:gd name="T25" fmla="*/ 864 h 3582"/>
                <a:gd name="T26" fmla="*/ 2551 w 3479"/>
                <a:gd name="T27" fmla="*/ 913 h 3582"/>
                <a:gd name="T28" fmla="*/ 2472 w 3479"/>
                <a:gd name="T29" fmla="*/ 920 h 3582"/>
                <a:gd name="T30" fmla="*/ 2404 w 3479"/>
                <a:gd name="T31" fmla="*/ 883 h 3582"/>
                <a:gd name="T32" fmla="*/ 2369 w 3479"/>
                <a:gd name="T33" fmla="*/ 816 h 3582"/>
                <a:gd name="T34" fmla="*/ 1113 w 3479"/>
                <a:gd name="T35" fmla="*/ 562 h 3582"/>
                <a:gd name="T36" fmla="*/ 1102 w 3479"/>
                <a:gd name="T37" fmla="*/ 841 h 3582"/>
                <a:gd name="T38" fmla="*/ 1054 w 3479"/>
                <a:gd name="T39" fmla="*/ 900 h 3582"/>
                <a:gd name="T40" fmla="*/ 979 w 3479"/>
                <a:gd name="T41" fmla="*/ 923 h 3582"/>
                <a:gd name="T42" fmla="*/ 905 w 3479"/>
                <a:gd name="T43" fmla="*/ 900 h 3582"/>
                <a:gd name="T44" fmla="*/ 858 w 3479"/>
                <a:gd name="T45" fmla="*/ 841 h 3582"/>
                <a:gd name="T46" fmla="*/ 847 w 3479"/>
                <a:gd name="T47" fmla="*/ 562 h 3582"/>
                <a:gd name="T48" fmla="*/ 1007 w 3479"/>
                <a:gd name="T49" fmla="*/ 4 h 3582"/>
                <a:gd name="T50" fmla="*/ 1074 w 3479"/>
                <a:gd name="T51" fmla="*/ 40 h 3582"/>
                <a:gd name="T52" fmla="*/ 1111 w 3479"/>
                <a:gd name="T53" fmla="*/ 107 h 3582"/>
                <a:gd name="T54" fmla="*/ 2365 w 3479"/>
                <a:gd name="T55" fmla="*/ 295 h 3582"/>
                <a:gd name="T56" fmla="*/ 2376 w 3479"/>
                <a:gd name="T57" fmla="*/ 82 h 3582"/>
                <a:gd name="T58" fmla="*/ 2424 w 3479"/>
                <a:gd name="T59" fmla="*/ 23 h 3582"/>
                <a:gd name="T60" fmla="*/ 2499 w 3479"/>
                <a:gd name="T61" fmla="*/ 0 h 3582"/>
                <a:gd name="T62" fmla="*/ 2574 w 3479"/>
                <a:gd name="T63" fmla="*/ 23 h 3582"/>
                <a:gd name="T64" fmla="*/ 2622 w 3479"/>
                <a:gd name="T65" fmla="*/ 82 h 3582"/>
                <a:gd name="T66" fmla="*/ 2633 w 3479"/>
                <a:gd name="T67" fmla="*/ 295 h 3582"/>
                <a:gd name="T68" fmla="*/ 3398 w 3479"/>
                <a:gd name="T69" fmla="*/ 306 h 3582"/>
                <a:gd name="T70" fmla="*/ 3457 w 3479"/>
                <a:gd name="T71" fmla="*/ 354 h 3582"/>
                <a:gd name="T72" fmla="*/ 3479 w 3479"/>
                <a:gd name="T73" fmla="*/ 429 h 3582"/>
                <a:gd name="T74" fmla="*/ 3469 w 3479"/>
                <a:gd name="T75" fmla="*/ 3500 h 3582"/>
                <a:gd name="T76" fmla="*/ 3420 w 3479"/>
                <a:gd name="T77" fmla="*/ 3559 h 3582"/>
                <a:gd name="T78" fmla="*/ 3346 w 3479"/>
                <a:gd name="T79" fmla="*/ 3582 h 3582"/>
                <a:gd name="T80" fmla="*/ 82 w 3479"/>
                <a:gd name="T81" fmla="*/ 3571 h 3582"/>
                <a:gd name="T82" fmla="*/ 23 w 3479"/>
                <a:gd name="T83" fmla="*/ 3523 h 3582"/>
                <a:gd name="T84" fmla="*/ 0 w 3479"/>
                <a:gd name="T85" fmla="*/ 3448 h 3582"/>
                <a:gd name="T86" fmla="*/ 11 w 3479"/>
                <a:gd name="T87" fmla="*/ 376 h 3582"/>
                <a:gd name="T88" fmla="*/ 59 w 3479"/>
                <a:gd name="T89" fmla="*/ 318 h 3582"/>
                <a:gd name="T90" fmla="*/ 134 w 3479"/>
                <a:gd name="T91" fmla="*/ 295 h 3582"/>
                <a:gd name="T92" fmla="*/ 849 w 3479"/>
                <a:gd name="T93" fmla="*/ 107 h 3582"/>
                <a:gd name="T94" fmla="*/ 886 w 3479"/>
                <a:gd name="T95" fmla="*/ 40 h 3582"/>
                <a:gd name="T96" fmla="*/ 953 w 3479"/>
                <a:gd name="T97" fmla="*/ 4 h 3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79" h="3582">
                  <a:moveTo>
                    <a:pt x="2275" y="1464"/>
                  </a:moveTo>
                  <a:lnTo>
                    <a:pt x="1762" y="1602"/>
                  </a:lnTo>
                  <a:lnTo>
                    <a:pt x="1739" y="1604"/>
                  </a:lnTo>
                  <a:lnTo>
                    <a:pt x="1716" y="1602"/>
                  </a:lnTo>
                  <a:lnTo>
                    <a:pt x="1204" y="1464"/>
                  </a:lnTo>
                  <a:lnTo>
                    <a:pt x="691" y="1602"/>
                  </a:lnTo>
                  <a:lnTo>
                    <a:pt x="668" y="1604"/>
                  </a:lnTo>
                  <a:lnTo>
                    <a:pt x="646" y="1602"/>
                  </a:lnTo>
                  <a:lnTo>
                    <a:pt x="266" y="1500"/>
                  </a:lnTo>
                  <a:lnTo>
                    <a:pt x="266" y="3315"/>
                  </a:lnTo>
                  <a:lnTo>
                    <a:pt x="3212" y="3315"/>
                  </a:lnTo>
                  <a:lnTo>
                    <a:pt x="3212" y="1500"/>
                  </a:lnTo>
                  <a:lnTo>
                    <a:pt x="2833" y="1602"/>
                  </a:lnTo>
                  <a:lnTo>
                    <a:pt x="2810" y="1604"/>
                  </a:lnTo>
                  <a:lnTo>
                    <a:pt x="2787" y="1602"/>
                  </a:lnTo>
                  <a:lnTo>
                    <a:pt x="2275" y="1464"/>
                  </a:lnTo>
                  <a:close/>
                  <a:moveTo>
                    <a:pt x="266" y="1212"/>
                  </a:moveTo>
                  <a:lnTo>
                    <a:pt x="266" y="1316"/>
                  </a:lnTo>
                  <a:lnTo>
                    <a:pt x="668" y="1423"/>
                  </a:lnTo>
                  <a:lnTo>
                    <a:pt x="1182" y="1287"/>
                  </a:lnTo>
                  <a:lnTo>
                    <a:pt x="1204" y="1283"/>
                  </a:lnTo>
                  <a:lnTo>
                    <a:pt x="1227" y="1287"/>
                  </a:lnTo>
                  <a:lnTo>
                    <a:pt x="1739" y="1423"/>
                  </a:lnTo>
                  <a:lnTo>
                    <a:pt x="2252" y="1287"/>
                  </a:lnTo>
                  <a:lnTo>
                    <a:pt x="2275" y="1283"/>
                  </a:lnTo>
                  <a:lnTo>
                    <a:pt x="2298" y="1287"/>
                  </a:lnTo>
                  <a:lnTo>
                    <a:pt x="2810" y="1423"/>
                  </a:lnTo>
                  <a:lnTo>
                    <a:pt x="3212" y="1316"/>
                  </a:lnTo>
                  <a:lnTo>
                    <a:pt x="3212" y="1212"/>
                  </a:lnTo>
                  <a:lnTo>
                    <a:pt x="266" y="1212"/>
                  </a:lnTo>
                  <a:close/>
                  <a:moveTo>
                    <a:pt x="266" y="562"/>
                  </a:moveTo>
                  <a:lnTo>
                    <a:pt x="266" y="1034"/>
                  </a:lnTo>
                  <a:lnTo>
                    <a:pt x="3212" y="1034"/>
                  </a:lnTo>
                  <a:lnTo>
                    <a:pt x="3212" y="562"/>
                  </a:lnTo>
                  <a:lnTo>
                    <a:pt x="2633" y="562"/>
                  </a:lnTo>
                  <a:lnTo>
                    <a:pt x="2633" y="790"/>
                  </a:lnTo>
                  <a:lnTo>
                    <a:pt x="2629" y="816"/>
                  </a:lnTo>
                  <a:lnTo>
                    <a:pt x="2622" y="841"/>
                  </a:lnTo>
                  <a:lnTo>
                    <a:pt x="2610" y="864"/>
                  </a:lnTo>
                  <a:lnTo>
                    <a:pt x="2594" y="883"/>
                  </a:lnTo>
                  <a:lnTo>
                    <a:pt x="2574" y="900"/>
                  </a:lnTo>
                  <a:lnTo>
                    <a:pt x="2551" y="913"/>
                  </a:lnTo>
                  <a:lnTo>
                    <a:pt x="2526" y="920"/>
                  </a:lnTo>
                  <a:lnTo>
                    <a:pt x="2499" y="923"/>
                  </a:lnTo>
                  <a:lnTo>
                    <a:pt x="2472" y="920"/>
                  </a:lnTo>
                  <a:lnTo>
                    <a:pt x="2447" y="913"/>
                  </a:lnTo>
                  <a:lnTo>
                    <a:pt x="2424" y="900"/>
                  </a:lnTo>
                  <a:lnTo>
                    <a:pt x="2404" y="883"/>
                  </a:lnTo>
                  <a:lnTo>
                    <a:pt x="2388" y="864"/>
                  </a:lnTo>
                  <a:lnTo>
                    <a:pt x="2376" y="841"/>
                  </a:lnTo>
                  <a:lnTo>
                    <a:pt x="2369" y="816"/>
                  </a:lnTo>
                  <a:lnTo>
                    <a:pt x="2365" y="790"/>
                  </a:lnTo>
                  <a:lnTo>
                    <a:pt x="2365" y="562"/>
                  </a:lnTo>
                  <a:lnTo>
                    <a:pt x="1113" y="562"/>
                  </a:lnTo>
                  <a:lnTo>
                    <a:pt x="1113" y="790"/>
                  </a:lnTo>
                  <a:lnTo>
                    <a:pt x="1111" y="816"/>
                  </a:lnTo>
                  <a:lnTo>
                    <a:pt x="1102" y="841"/>
                  </a:lnTo>
                  <a:lnTo>
                    <a:pt x="1090" y="864"/>
                  </a:lnTo>
                  <a:lnTo>
                    <a:pt x="1074" y="883"/>
                  </a:lnTo>
                  <a:lnTo>
                    <a:pt x="1054" y="900"/>
                  </a:lnTo>
                  <a:lnTo>
                    <a:pt x="1032" y="913"/>
                  </a:lnTo>
                  <a:lnTo>
                    <a:pt x="1007" y="920"/>
                  </a:lnTo>
                  <a:lnTo>
                    <a:pt x="979" y="923"/>
                  </a:lnTo>
                  <a:lnTo>
                    <a:pt x="953" y="920"/>
                  </a:lnTo>
                  <a:lnTo>
                    <a:pt x="928" y="913"/>
                  </a:lnTo>
                  <a:lnTo>
                    <a:pt x="905" y="900"/>
                  </a:lnTo>
                  <a:lnTo>
                    <a:pt x="886" y="883"/>
                  </a:lnTo>
                  <a:lnTo>
                    <a:pt x="870" y="864"/>
                  </a:lnTo>
                  <a:lnTo>
                    <a:pt x="858" y="841"/>
                  </a:lnTo>
                  <a:lnTo>
                    <a:pt x="849" y="816"/>
                  </a:lnTo>
                  <a:lnTo>
                    <a:pt x="847" y="790"/>
                  </a:lnTo>
                  <a:lnTo>
                    <a:pt x="847" y="562"/>
                  </a:lnTo>
                  <a:lnTo>
                    <a:pt x="266" y="562"/>
                  </a:lnTo>
                  <a:close/>
                  <a:moveTo>
                    <a:pt x="979" y="0"/>
                  </a:moveTo>
                  <a:lnTo>
                    <a:pt x="1007" y="4"/>
                  </a:lnTo>
                  <a:lnTo>
                    <a:pt x="1032" y="11"/>
                  </a:lnTo>
                  <a:lnTo>
                    <a:pt x="1054" y="23"/>
                  </a:lnTo>
                  <a:lnTo>
                    <a:pt x="1074" y="40"/>
                  </a:lnTo>
                  <a:lnTo>
                    <a:pt x="1090" y="59"/>
                  </a:lnTo>
                  <a:lnTo>
                    <a:pt x="1102" y="82"/>
                  </a:lnTo>
                  <a:lnTo>
                    <a:pt x="1111" y="107"/>
                  </a:lnTo>
                  <a:lnTo>
                    <a:pt x="1113" y="134"/>
                  </a:lnTo>
                  <a:lnTo>
                    <a:pt x="1113" y="295"/>
                  </a:lnTo>
                  <a:lnTo>
                    <a:pt x="2365" y="295"/>
                  </a:lnTo>
                  <a:lnTo>
                    <a:pt x="2365" y="134"/>
                  </a:lnTo>
                  <a:lnTo>
                    <a:pt x="2369" y="107"/>
                  </a:lnTo>
                  <a:lnTo>
                    <a:pt x="2376" y="82"/>
                  </a:lnTo>
                  <a:lnTo>
                    <a:pt x="2388" y="59"/>
                  </a:lnTo>
                  <a:lnTo>
                    <a:pt x="2404" y="40"/>
                  </a:lnTo>
                  <a:lnTo>
                    <a:pt x="2424" y="23"/>
                  </a:lnTo>
                  <a:lnTo>
                    <a:pt x="2447" y="11"/>
                  </a:lnTo>
                  <a:lnTo>
                    <a:pt x="2472" y="4"/>
                  </a:lnTo>
                  <a:lnTo>
                    <a:pt x="2499" y="0"/>
                  </a:lnTo>
                  <a:lnTo>
                    <a:pt x="2526" y="4"/>
                  </a:lnTo>
                  <a:lnTo>
                    <a:pt x="2551" y="11"/>
                  </a:lnTo>
                  <a:lnTo>
                    <a:pt x="2574" y="23"/>
                  </a:lnTo>
                  <a:lnTo>
                    <a:pt x="2594" y="40"/>
                  </a:lnTo>
                  <a:lnTo>
                    <a:pt x="2610" y="59"/>
                  </a:lnTo>
                  <a:lnTo>
                    <a:pt x="2622" y="82"/>
                  </a:lnTo>
                  <a:lnTo>
                    <a:pt x="2629" y="107"/>
                  </a:lnTo>
                  <a:lnTo>
                    <a:pt x="2633" y="134"/>
                  </a:lnTo>
                  <a:lnTo>
                    <a:pt x="2633" y="295"/>
                  </a:lnTo>
                  <a:lnTo>
                    <a:pt x="3346" y="295"/>
                  </a:lnTo>
                  <a:lnTo>
                    <a:pt x="3373" y="297"/>
                  </a:lnTo>
                  <a:lnTo>
                    <a:pt x="3398" y="306"/>
                  </a:lnTo>
                  <a:lnTo>
                    <a:pt x="3421" y="318"/>
                  </a:lnTo>
                  <a:lnTo>
                    <a:pt x="3440" y="334"/>
                  </a:lnTo>
                  <a:lnTo>
                    <a:pt x="3457" y="354"/>
                  </a:lnTo>
                  <a:lnTo>
                    <a:pt x="3469" y="376"/>
                  </a:lnTo>
                  <a:lnTo>
                    <a:pt x="3476" y="401"/>
                  </a:lnTo>
                  <a:lnTo>
                    <a:pt x="3479" y="429"/>
                  </a:lnTo>
                  <a:lnTo>
                    <a:pt x="3479" y="3448"/>
                  </a:lnTo>
                  <a:lnTo>
                    <a:pt x="3476" y="3475"/>
                  </a:lnTo>
                  <a:lnTo>
                    <a:pt x="3469" y="3500"/>
                  </a:lnTo>
                  <a:lnTo>
                    <a:pt x="3457" y="3523"/>
                  </a:lnTo>
                  <a:lnTo>
                    <a:pt x="3440" y="3543"/>
                  </a:lnTo>
                  <a:lnTo>
                    <a:pt x="3420" y="3559"/>
                  </a:lnTo>
                  <a:lnTo>
                    <a:pt x="3398" y="3571"/>
                  </a:lnTo>
                  <a:lnTo>
                    <a:pt x="3373" y="3579"/>
                  </a:lnTo>
                  <a:lnTo>
                    <a:pt x="3346" y="3582"/>
                  </a:lnTo>
                  <a:lnTo>
                    <a:pt x="134" y="3582"/>
                  </a:lnTo>
                  <a:lnTo>
                    <a:pt x="107" y="3579"/>
                  </a:lnTo>
                  <a:lnTo>
                    <a:pt x="82" y="3571"/>
                  </a:lnTo>
                  <a:lnTo>
                    <a:pt x="59" y="3559"/>
                  </a:lnTo>
                  <a:lnTo>
                    <a:pt x="39" y="3543"/>
                  </a:lnTo>
                  <a:lnTo>
                    <a:pt x="23" y="3523"/>
                  </a:lnTo>
                  <a:lnTo>
                    <a:pt x="11" y="3500"/>
                  </a:lnTo>
                  <a:lnTo>
                    <a:pt x="2" y="3475"/>
                  </a:lnTo>
                  <a:lnTo>
                    <a:pt x="0" y="3448"/>
                  </a:lnTo>
                  <a:lnTo>
                    <a:pt x="0" y="429"/>
                  </a:lnTo>
                  <a:lnTo>
                    <a:pt x="2" y="401"/>
                  </a:lnTo>
                  <a:lnTo>
                    <a:pt x="11" y="376"/>
                  </a:lnTo>
                  <a:lnTo>
                    <a:pt x="23" y="354"/>
                  </a:lnTo>
                  <a:lnTo>
                    <a:pt x="39" y="334"/>
                  </a:lnTo>
                  <a:lnTo>
                    <a:pt x="59" y="318"/>
                  </a:lnTo>
                  <a:lnTo>
                    <a:pt x="82" y="306"/>
                  </a:lnTo>
                  <a:lnTo>
                    <a:pt x="107" y="297"/>
                  </a:lnTo>
                  <a:lnTo>
                    <a:pt x="134" y="295"/>
                  </a:lnTo>
                  <a:lnTo>
                    <a:pt x="847" y="295"/>
                  </a:lnTo>
                  <a:lnTo>
                    <a:pt x="847" y="134"/>
                  </a:lnTo>
                  <a:lnTo>
                    <a:pt x="849" y="107"/>
                  </a:lnTo>
                  <a:lnTo>
                    <a:pt x="858" y="82"/>
                  </a:lnTo>
                  <a:lnTo>
                    <a:pt x="870" y="59"/>
                  </a:lnTo>
                  <a:lnTo>
                    <a:pt x="886" y="40"/>
                  </a:lnTo>
                  <a:lnTo>
                    <a:pt x="905" y="23"/>
                  </a:lnTo>
                  <a:lnTo>
                    <a:pt x="928" y="11"/>
                  </a:lnTo>
                  <a:lnTo>
                    <a:pt x="953" y="4"/>
                  </a:lnTo>
                  <a:lnTo>
                    <a:pt x="9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 name="Freeform 7"/>
            <p:cNvSpPr>
              <a:spLocks/>
            </p:cNvSpPr>
            <p:nvPr/>
          </p:nvSpPr>
          <p:spPr bwMode="auto">
            <a:xfrm>
              <a:off x="9931236" y="2610946"/>
              <a:ext cx="43283" cy="23880"/>
            </a:xfrm>
            <a:custGeom>
              <a:avLst/>
              <a:gdLst>
                <a:gd name="T0" fmla="*/ 89 w 325"/>
                <a:gd name="T1" fmla="*/ 0 h 178"/>
                <a:gd name="T2" fmla="*/ 236 w 325"/>
                <a:gd name="T3" fmla="*/ 0 h 178"/>
                <a:gd name="T4" fmla="*/ 258 w 325"/>
                <a:gd name="T5" fmla="*/ 3 h 178"/>
                <a:gd name="T6" fmla="*/ 280 w 325"/>
                <a:gd name="T7" fmla="*/ 12 h 178"/>
                <a:gd name="T8" fmla="*/ 299 w 325"/>
                <a:gd name="T9" fmla="*/ 26 h 178"/>
                <a:gd name="T10" fmla="*/ 312 w 325"/>
                <a:gd name="T11" fmla="*/ 44 h 178"/>
                <a:gd name="T12" fmla="*/ 321 w 325"/>
                <a:gd name="T13" fmla="*/ 65 h 178"/>
                <a:gd name="T14" fmla="*/ 325 w 325"/>
                <a:gd name="T15" fmla="*/ 89 h 178"/>
                <a:gd name="T16" fmla="*/ 321 w 325"/>
                <a:gd name="T17" fmla="*/ 113 h 178"/>
                <a:gd name="T18" fmla="*/ 312 w 325"/>
                <a:gd name="T19" fmla="*/ 134 h 178"/>
                <a:gd name="T20" fmla="*/ 299 w 325"/>
                <a:gd name="T21" fmla="*/ 152 h 178"/>
                <a:gd name="T22" fmla="*/ 280 w 325"/>
                <a:gd name="T23" fmla="*/ 165 h 178"/>
                <a:gd name="T24" fmla="*/ 258 w 325"/>
                <a:gd name="T25" fmla="*/ 175 h 178"/>
                <a:gd name="T26" fmla="*/ 236 w 325"/>
                <a:gd name="T27" fmla="*/ 178 h 178"/>
                <a:gd name="T28" fmla="*/ 89 w 325"/>
                <a:gd name="T29" fmla="*/ 178 h 178"/>
                <a:gd name="T30" fmla="*/ 65 w 325"/>
                <a:gd name="T31" fmla="*/ 175 h 178"/>
                <a:gd name="T32" fmla="*/ 44 w 325"/>
                <a:gd name="T33" fmla="*/ 165 h 178"/>
                <a:gd name="T34" fmla="*/ 26 w 325"/>
                <a:gd name="T35" fmla="*/ 152 h 178"/>
                <a:gd name="T36" fmla="*/ 12 w 325"/>
                <a:gd name="T37" fmla="*/ 134 h 178"/>
                <a:gd name="T38" fmla="*/ 3 w 325"/>
                <a:gd name="T39" fmla="*/ 113 h 178"/>
                <a:gd name="T40" fmla="*/ 0 w 325"/>
                <a:gd name="T41" fmla="*/ 89 h 178"/>
                <a:gd name="T42" fmla="*/ 3 w 325"/>
                <a:gd name="T43" fmla="*/ 65 h 178"/>
                <a:gd name="T44" fmla="*/ 12 w 325"/>
                <a:gd name="T45" fmla="*/ 44 h 178"/>
                <a:gd name="T46" fmla="*/ 26 w 325"/>
                <a:gd name="T47" fmla="*/ 26 h 178"/>
                <a:gd name="T48" fmla="*/ 44 w 325"/>
                <a:gd name="T49" fmla="*/ 12 h 178"/>
                <a:gd name="T50" fmla="*/ 65 w 325"/>
                <a:gd name="T51" fmla="*/ 3 h 178"/>
                <a:gd name="T52" fmla="*/ 89 w 325"/>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8">
                  <a:moveTo>
                    <a:pt x="89" y="0"/>
                  </a:moveTo>
                  <a:lnTo>
                    <a:pt x="236" y="0"/>
                  </a:lnTo>
                  <a:lnTo>
                    <a:pt x="258" y="3"/>
                  </a:lnTo>
                  <a:lnTo>
                    <a:pt x="280" y="12"/>
                  </a:lnTo>
                  <a:lnTo>
                    <a:pt x="299" y="26"/>
                  </a:lnTo>
                  <a:lnTo>
                    <a:pt x="312" y="44"/>
                  </a:lnTo>
                  <a:lnTo>
                    <a:pt x="321" y="65"/>
                  </a:lnTo>
                  <a:lnTo>
                    <a:pt x="325" y="89"/>
                  </a:lnTo>
                  <a:lnTo>
                    <a:pt x="321" y="113"/>
                  </a:lnTo>
                  <a:lnTo>
                    <a:pt x="312" y="134"/>
                  </a:lnTo>
                  <a:lnTo>
                    <a:pt x="299" y="152"/>
                  </a:lnTo>
                  <a:lnTo>
                    <a:pt x="280" y="165"/>
                  </a:lnTo>
                  <a:lnTo>
                    <a:pt x="258" y="175"/>
                  </a:lnTo>
                  <a:lnTo>
                    <a:pt x="236" y="178"/>
                  </a:lnTo>
                  <a:lnTo>
                    <a:pt x="89" y="178"/>
                  </a:lnTo>
                  <a:lnTo>
                    <a:pt x="65" y="175"/>
                  </a:lnTo>
                  <a:lnTo>
                    <a:pt x="44" y="165"/>
                  </a:lnTo>
                  <a:lnTo>
                    <a:pt x="26" y="152"/>
                  </a:lnTo>
                  <a:lnTo>
                    <a:pt x="12" y="134"/>
                  </a:lnTo>
                  <a:lnTo>
                    <a:pt x="3" y="113"/>
                  </a:lnTo>
                  <a:lnTo>
                    <a:pt x="0" y="89"/>
                  </a:lnTo>
                  <a:lnTo>
                    <a:pt x="3" y="65"/>
                  </a:lnTo>
                  <a:lnTo>
                    <a:pt x="12" y="44"/>
                  </a:lnTo>
                  <a:lnTo>
                    <a:pt x="26" y="26"/>
                  </a:lnTo>
                  <a:lnTo>
                    <a:pt x="44"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 name="Freeform 8"/>
            <p:cNvSpPr>
              <a:spLocks/>
            </p:cNvSpPr>
            <p:nvPr/>
          </p:nvSpPr>
          <p:spPr bwMode="auto">
            <a:xfrm>
              <a:off x="9981983" y="2610946"/>
              <a:ext cx="44777" cy="23880"/>
            </a:xfrm>
            <a:custGeom>
              <a:avLst/>
              <a:gdLst>
                <a:gd name="T0" fmla="*/ 88 w 324"/>
                <a:gd name="T1" fmla="*/ 0 h 178"/>
                <a:gd name="T2" fmla="*/ 235 w 324"/>
                <a:gd name="T3" fmla="*/ 0 h 178"/>
                <a:gd name="T4" fmla="*/ 259 w 324"/>
                <a:gd name="T5" fmla="*/ 3 h 178"/>
                <a:gd name="T6" fmla="*/ 279 w 324"/>
                <a:gd name="T7" fmla="*/ 12 h 178"/>
                <a:gd name="T8" fmla="*/ 298 w 324"/>
                <a:gd name="T9" fmla="*/ 26 h 178"/>
                <a:gd name="T10" fmla="*/ 312 w 324"/>
                <a:gd name="T11" fmla="*/ 44 h 178"/>
                <a:gd name="T12" fmla="*/ 321 w 324"/>
                <a:gd name="T13" fmla="*/ 65 h 178"/>
                <a:gd name="T14" fmla="*/ 324 w 324"/>
                <a:gd name="T15" fmla="*/ 89 h 178"/>
                <a:gd name="T16" fmla="*/ 321 w 324"/>
                <a:gd name="T17" fmla="*/ 113 h 178"/>
                <a:gd name="T18" fmla="*/ 312 w 324"/>
                <a:gd name="T19" fmla="*/ 134 h 178"/>
                <a:gd name="T20" fmla="*/ 298 w 324"/>
                <a:gd name="T21" fmla="*/ 152 h 178"/>
                <a:gd name="T22" fmla="*/ 279 w 324"/>
                <a:gd name="T23" fmla="*/ 165 h 178"/>
                <a:gd name="T24" fmla="*/ 259 w 324"/>
                <a:gd name="T25" fmla="*/ 175 h 178"/>
                <a:gd name="T26" fmla="*/ 235 w 324"/>
                <a:gd name="T27" fmla="*/ 178 h 178"/>
                <a:gd name="T28" fmla="*/ 88 w 324"/>
                <a:gd name="T29" fmla="*/ 178 h 178"/>
                <a:gd name="T30" fmla="*/ 65 w 324"/>
                <a:gd name="T31" fmla="*/ 175 h 178"/>
                <a:gd name="T32" fmla="*/ 43 w 324"/>
                <a:gd name="T33" fmla="*/ 165 h 178"/>
                <a:gd name="T34" fmla="*/ 26 w 324"/>
                <a:gd name="T35" fmla="*/ 152 h 178"/>
                <a:gd name="T36" fmla="*/ 12 w 324"/>
                <a:gd name="T37" fmla="*/ 134 h 178"/>
                <a:gd name="T38" fmla="*/ 3 w 324"/>
                <a:gd name="T39" fmla="*/ 113 h 178"/>
                <a:gd name="T40" fmla="*/ 0 w 324"/>
                <a:gd name="T41" fmla="*/ 89 h 178"/>
                <a:gd name="T42" fmla="*/ 3 w 324"/>
                <a:gd name="T43" fmla="*/ 65 h 178"/>
                <a:gd name="T44" fmla="*/ 12 w 324"/>
                <a:gd name="T45" fmla="*/ 44 h 178"/>
                <a:gd name="T46" fmla="*/ 26 w 324"/>
                <a:gd name="T47" fmla="*/ 26 h 178"/>
                <a:gd name="T48" fmla="*/ 43 w 324"/>
                <a:gd name="T49" fmla="*/ 12 h 178"/>
                <a:gd name="T50" fmla="*/ 65 w 324"/>
                <a:gd name="T51" fmla="*/ 3 h 178"/>
                <a:gd name="T52" fmla="*/ 88 w 324"/>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8">
                  <a:moveTo>
                    <a:pt x="88" y="0"/>
                  </a:moveTo>
                  <a:lnTo>
                    <a:pt x="235" y="0"/>
                  </a:lnTo>
                  <a:lnTo>
                    <a:pt x="259" y="3"/>
                  </a:lnTo>
                  <a:lnTo>
                    <a:pt x="279" y="12"/>
                  </a:lnTo>
                  <a:lnTo>
                    <a:pt x="298" y="26"/>
                  </a:lnTo>
                  <a:lnTo>
                    <a:pt x="312" y="44"/>
                  </a:lnTo>
                  <a:lnTo>
                    <a:pt x="321" y="65"/>
                  </a:lnTo>
                  <a:lnTo>
                    <a:pt x="324" y="89"/>
                  </a:lnTo>
                  <a:lnTo>
                    <a:pt x="321" y="113"/>
                  </a:lnTo>
                  <a:lnTo>
                    <a:pt x="312" y="134"/>
                  </a:lnTo>
                  <a:lnTo>
                    <a:pt x="298" y="152"/>
                  </a:lnTo>
                  <a:lnTo>
                    <a:pt x="279" y="165"/>
                  </a:lnTo>
                  <a:lnTo>
                    <a:pt x="259" y="175"/>
                  </a:lnTo>
                  <a:lnTo>
                    <a:pt x="235" y="178"/>
                  </a:lnTo>
                  <a:lnTo>
                    <a:pt x="88" y="178"/>
                  </a:lnTo>
                  <a:lnTo>
                    <a:pt x="65" y="175"/>
                  </a:lnTo>
                  <a:lnTo>
                    <a:pt x="43" y="165"/>
                  </a:lnTo>
                  <a:lnTo>
                    <a:pt x="26" y="152"/>
                  </a:lnTo>
                  <a:lnTo>
                    <a:pt x="12" y="134"/>
                  </a:lnTo>
                  <a:lnTo>
                    <a:pt x="3" y="113"/>
                  </a:lnTo>
                  <a:lnTo>
                    <a:pt x="0" y="89"/>
                  </a:lnTo>
                  <a:lnTo>
                    <a:pt x="3" y="65"/>
                  </a:lnTo>
                  <a:lnTo>
                    <a:pt x="12" y="44"/>
                  </a:lnTo>
                  <a:lnTo>
                    <a:pt x="26" y="26"/>
                  </a:lnTo>
                  <a:lnTo>
                    <a:pt x="43" y="12"/>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 name="Freeform 9"/>
            <p:cNvSpPr>
              <a:spLocks/>
            </p:cNvSpPr>
            <p:nvPr/>
          </p:nvSpPr>
          <p:spPr bwMode="auto">
            <a:xfrm>
              <a:off x="10059594" y="2610946"/>
              <a:ext cx="43283" cy="23880"/>
            </a:xfrm>
            <a:custGeom>
              <a:avLst/>
              <a:gdLst>
                <a:gd name="T0" fmla="*/ 88 w 324"/>
                <a:gd name="T1" fmla="*/ 0 h 178"/>
                <a:gd name="T2" fmla="*/ 235 w 324"/>
                <a:gd name="T3" fmla="*/ 0 h 178"/>
                <a:gd name="T4" fmla="*/ 259 w 324"/>
                <a:gd name="T5" fmla="*/ 3 h 178"/>
                <a:gd name="T6" fmla="*/ 279 w 324"/>
                <a:gd name="T7" fmla="*/ 12 h 178"/>
                <a:gd name="T8" fmla="*/ 298 w 324"/>
                <a:gd name="T9" fmla="*/ 26 h 178"/>
                <a:gd name="T10" fmla="*/ 312 w 324"/>
                <a:gd name="T11" fmla="*/ 44 h 178"/>
                <a:gd name="T12" fmla="*/ 321 w 324"/>
                <a:gd name="T13" fmla="*/ 65 h 178"/>
                <a:gd name="T14" fmla="*/ 324 w 324"/>
                <a:gd name="T15" fmla="*/ 89 h 178"/>
                <a:gd name="T16" fmla="*/ 321 w 324"/>
                <a:gd name="T17" fmla="*/ 113 h 178"/>
                <a:gd name="T18" fmla="*/ 312 w 324"/>
                <a:gd name="T19" fmla="*/ 134 h 178"/>
                <a:gd name="T20" fmla="*/ 298 w 324"/>
                <a:gd name="T21" fmla="*/ 152 h 178"/>
                <a:gd name="T22" fmla="*/ 279 w 324"/>
                <a:gd name="T23" fmla="*/ 165 h 178"/>
                <a:gd name="T24" fmla="*/ 259 w 324"/>
                <a:gd name="T25" fmla="*/ 175 h 178"/>
                <a:gd name="T26" fmla="*/ 235 w 324"/>
                <a:gd name="T27" fmla="*/ 178 h 178"/>
                <a:gd name="T28" fmla="*/ 88 w 324"/>
                <a:gd name="T29" fmla="*/ 178 h 178"/>
                <a:gd name="T30" fmla="*/ 65 w 324"/>
                <a:gd name="T31" fmla="*/ 175 h 178"/>
                <a:gd name="T32" fmla="*/ 44 w 324"/>
                <a:gd name="T33" fmla="*/ 165 h 178"/>
                <a:gd name="T34" fmla="*/ 26 w 324"/>
                <a:gd name="T35" fmla="*/ 152 h 178"/>
                <a:gd name="T36" fmla="*/ 12 w 324"/>
                <a:gd name="T37" fmla="*/ 134 h 178"/>
                <a:gd name="T38" fmla="*/ 3 w 324"/>
                <a:gd name="T39" fmla="*/ 113 h 178"/>
                <a:gd name="T40" fmla="*/ 0 w 324"/>
                <a:gd name="T41" fmla="*/ 89 h 178"/>
                <a:gd name="T42" fmla="*/ 3 w 324"/>
                <a:gd name="T43" fmla="*/ 65 h 178"/>
                <a:gd name="T44" fmla="*/ 12 w 324"/>
                <a:gd name="T45" fmla="*/ 44 h 178"/>
                <a:gd name="T46" fmla="*/ 26 w 324"/>
                <a:gd name="T47" fmla="*/ 26 h 178"/>
                <a:gd name="T48" fmla="*/ 44 w 324"/>
                <a:gd name="T49" fmla="*/ 12 h 178"/>
                <a:gd name="T50" fmla="*/ 65 w 324"/>
                <a:gd name="T51" fmla="*/ 3 h 178"/>
                <a:gd name="T52" fmla="*/ 88 w 324"/>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8">
                  <a:moveTo>
                    <a:pt x="88" y="0"/>
                  </a:moveTo>
                  <a:lnTo>
                    <a:pt x="235" y="0"/>
                  </a:lnTo>
                  <a:lnTo>
                    <a:pt x="259" y="3"/>
                  </a:lnTo>
                  <a:lnTo>
                    <a:pt x="279" y="12"/>
                  </a:lnTo>
                  <a:lnTo>
                    <a:pt x="298" y="26"/>
                  </a:lnTo>
                  <a:lnTo>
                    <a:pt x="312" y="44"/>
                  </a:lnTo>
                  <a:lnTo>
                    <a:pt x="321" y="65"/>
                  </a:lnTo>
                  <a:lnTo>
                    <a:pt x="324" y="89"/>
                  </a:lnTo>
                  <a:lnTo>
                    <a:pt x="321" y="113"/>
                  </a:lnTo>
                  <a:lnTo>
                    <a:pt x="312" y="134"/>
                  </a:lnTo>
                  <a:lnTo>
                    <a:pt x="298" y="152"/>
                  </a:lnTo>
                  <a:lnTo>
                    <a:pt x="279" y="165"/>
                  </a:lnTo>
                  <a:lnTo>
                    <a:pt x="259" y="175"/>
                  </a:lnTo>
                  <a:lnTo>
                    <a:pt x="235" y="178"/>
                  </a:lnTo>
                  <a:lnTo>
                    <a:pt x="88" y="178"/>
                  </a:lnTo>
                  <a:lnTo>
                    <a:pt x="65" y="175"/>
                  </a:lnTo>
                  <a:lnTo>
                    <a:pt x="44" y="165"/>
                  </a:lnTo>
                  <a:lnTo>
                    <a:pt x="26" y="152"/>
                  </a:lnTo>
                  <a:lnTo>
                    <a:pt x="12" y="134"/>
                  </a:lnTo>
                  <a:lnTo>
                    <a:pt x="3" y="113"/>
                  </a:lnTo>
                  <a:lnTo>
                    <a:pt x="0" y="89"/>
                  </a:lnTo>
                  <a:lnTo>
                    <a:pt x="3" y="65"/>
                  </a:lnTo>
                  <a:lnTo>
                    <a:pt x="12" y="44"/>
                  </a:lnTo>
                  <a:lnTo>
                    <a:pt x="26" y="26"/>
                  </a:lnTo>
                  <a:lnTo>
                    <a:pt x="44" y="12"/>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10"/>
            <p:cNvSpPr>
              <a:spLocks/>
            </p:cNvSpPr>
            <p:nvPr/>
          </p:nvSpPr>
          <p:spPr bwMode="auto">
            <a:xfrm>
              <a:off x="10110341" y="2610942"/>
              <a:ext cx="43283" cy="23880"/>
            </a:xfrm>
            <a:custGeom>
              <a:avLst/>
              <a:gdLst>
                <a:gd name="T0" fmla="*/ 89 w 324"/>
                <a:gd name="T1" fmla="*/ 0 h 178"/>
                <a:gd name="T2" fmla="*/ 236 w 324"/>
                <a:gd name="T3" fmla="*/ 0 h 178"/>
                <a:gd name="T4" fmla="*/ 259 w 324"/>
                <a:gd name="T5" fmla="*/ 3 h 178"/>
                <a:gd name="T6" fmla="*/ 281 w 324"/>
                <a:gd name="T7" fmla="*/ 12 h 178"/>
                <a:gd name="T8" fmla="*/ 298 w 324"/>
                <a:gd name="T9" fmla="*/ 26 h 178"/>
                <a:gd name="T10" fmla="*/ 312 w 324"/>
                <a:gd name="T11" fmla="*/ 44 h 178"/>
                <a:gd name="T12" fmla="*/ 321 w 324"/>
                <a:gd name="T13" fmla="*/ 65 h 178"/>
                <a:gd name="T14" fmla="*/ 324 w 324"/>
                <a:gd name="T15" fmla="*/ 89 h 178"/>
                <a:gd name="T16" fmla="*/ 321 w 324"/>
                <a:gd name="T17" fmla="*/ 113 h 178"/>
                <a:gd name="T18" fmla="*/ 312 w 324"/>
                <a:gd name="T19" fmla="*/ 134 h 178"/>
                <a:gd name="T20" fmla="*/ 298 w 324"/>
                <a:gd name="T21" fmla="*/ 152 h 178"/>
                <a:gd name="T22" fmla="*/ 281 w 324"/>
                <a:gd name="T23" fmla="*/ 165 h 178"/>
                <a:gd name="T24" fmla="*/ 259 w 324"/>
                <a:gd name="T25" fmla="*/ 175 h 178"/>
                <a:gd name="T26" fmla="*/ 236 w 324"/>
                <a:gd name="T27" fmla="*/ 178 h 178"/>
                <a:gd name="T28" fmla="*/ 89 w 324"/>
                <a:gd name="T29" fmla="*/ 178 h 178"/>
                <a:gd name="T30" fmla="*/ 66 w 324"/>
                <a:gd name="T31" fmla="*/ 175 h 178"/>
                <a:gd name="T32" fmla="*/ 44 w 324"/>
                <a:gd name="T33" fmla="*/ 165 h 178"/>
                <a:gd name="T34" fmla="*/ 26 w 324"/>
                <a:gd name="T35" fmla="*/ 152 h 178"/>
                <a:gd name="T36" fmla="*/ 12 w 324"/>
                <a:gd name="T37" fmla="*/ 134 h 178"/>
                <a:gd name="T38" fmla="*/ 4 w 324"/>
                <a:gd name="T39" fmla="*/ 113 h 178"/>
                <a:gd name="T40" fmla="*/ 0 w 324"/>
                <a:gd name="T41" fmla="*/ 89 h 178"/>
                <a:gd name="T42" fmla="*/ 4 w 324"/>
                <a:gd name="T43" fmla="*/ 65 h 178"/>
                <a:gd name="T44" fmla="*/ 12 w 324"/>
                <a:gd name="T45" fmla="*/ 44 h 178"/>
                <a:gd name="T46" fmla="*/ 26 w 324"/>
                <a:gd name="T47" fmla="*/ 26 h 178"/>
                <a:gd name="T48" fmla="*/ 44 w 324"/>
                <a:gd name="T49" fmla="*/ 12 h 178"/>
                <a:gd name="T50" fmla="*/ 66 w 324"/>
                <a:gd name="T51" fmla="*/ 3 h 178"/>
                <a:gd name="T52" fmla="*/ 89 w 324"/>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8">
                  <a:moveTo>
                    <a:pt x="89" y="0"/>
                  </a:moveTo>
                  <a:lnTo>
                    <a:pt x="236" y="0"/>
                  </a:lnTo>
                  <a:lnTo>
                    <a:pt x="259" y="3"/>
                  </a:lnTo>
                  <a:lnTo>
                    <a:pt x="281" y="12"/>
                  </a:lnTo>
                  <a:lnTo>
                    <a:pt x="298" y="26"/>
                  </a:lnTo>
                  <a:lnTo>
                    <a:pt x="312" y="44"/>
                  </a:lnTo>
                  <a:lnTo>
                    <a:pt x="321" y="65"/>
                  </a:lnTo>
                  <a:lnTo>
                    <a:pt x="324" y="89"/>
                  </a:lnTo>
                  <a:lnTo>
                    <a:pt x="321" y="113"/>
                  </a:lnTo>
                  <a:lnTo>
                    <a:pt x="312" y="134"/>
                  </a:lnTo>
                  <a:lnTo>
                    <a:pt x="298" y="152"/>
                  </a:lnTo>
                  <a:lnTo>
                    <a:pt x="281" y="165"/>
                  </a:lnTo>
                  <a:lnTo>
                    <a:pt x="259" y="175"/>
                  </a:lnTo>
                  <a:lnTo>
                    <a:pt x="236" y="178"/>
                  </a:lnTo>
                  <a:lnTo>
                    <a:pt x="89" y="178"/>
                  </a:lnTo>
                  <a:lnTo>
                    <a:pt x="66" y="175"/>
                  </a:lnTo>
                  <a:lnTo>
                    <a:pt x="44" y="165"/>
                  </a:lnTo>
                  <a:lnTo>
                    <a:pt x="26" y="152"/>
                  </a:lnTo>
                  <a:lnTo>
                    <a:pt x="12" y="134"/>
                  </a:lnTo>
                  <a:lnTo>
                    <a:pt x="4" y="113"/>
                  </a:lnTo>
                  <a:lnTo>
                    <a:pt x="0" y="89"/>
                  </a:lnTo>
                  <a:lnTo>
                    <a:pt x="4" y="65"/>
                  </a:lnTo>
                  <a:lnTo>
                    <a:pt x="12" y="44"/>
                  </a:lnTo>
                  <a:lnTo>
                    <a:pt x="26" y="26"/>
                  </a:lnTo>
                  <a:lnTo>
                    <a:pt x="44" y="12"/>
                  </a:lnTo>
                  <a:lnTo>
                    <a:pt x="66"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 name="Freeform 11"/>
            <p:cNvSpPr>
              <a:spLocks/>
            </p:cNvSpPr>
            <p:nvPr/>
          </p:nvSpPr>
          <p:spPr bwMode="auto">
            <a:xfrm>
              <a:off x="9777505" y="2651238"/>
              <a:ext cx="43283" cy="23880"/>
            </a:xfrm>
            <a:custGeom>
              <a:avLst/>
              <a:gdLst>
                <a:gd name="T0" fmla="*/ 89 w 325"/>
                <a:gd name="T1" fmla="*/ 0 h 178"/>
                <a:gd name="T2" fmla="*/ 236 w 325"/>
                <a:gd name="T3" fmla="*/ 0 h 178"/>
                <a:gd name="T4" fmla="*/ 260 w 325"/>
                <a:gd name="T5" fmla="*/ 3 h 178"/>
                <a:gd name="T6" fmla="*/ 281 w 325"/>
                <a:gd name="T7" fmla="*/ 12 h 178"/>
                <a:gd name="T8" fmla="*/ 299 w 325"/>
                <a:gd name="T9" fmla="*/ 26 h 178"/>
                <a:gd name="T10" fmla="*/ 312 w 325"/>
                <a:gd name="T11" fmla="*/ 44 h 178"/>
                <a:gd name="T12" fmla="*/ 322 w 325"/>
                <a:gd name="T13" fmla="*/ 66 h 178"/>
                <a:gd name="T14" fmla="*/ 325 w 325"/>
                <a:gd name="T15" fmla="*/ 90 h 178"/>
                <a:gd name="T16" fmla="*/ 322 w 325"/>
                <a:gd name="T17" fmla="*/ 112 h 178"/>
                <a:gd name="T18" fmla="*/ 312 w 325"/>
                <a:gd name="T19" fmla="*/ 134 h 178"/>
                <a:gd name="T20" fmla="*/ 299 w 325"/>
                <a:gd name="T21" fmla="*/ 152 h 178"/>
                <a:gd name="T22" fmla="*/ 281 w 325"/>
                <a:gd name="T23" fmla="*/ 166 h 178"/>
                <a:gd name="T24" fmla="*/ 260 w 325"/>
                <a:gd name="T25" fmla="*/ 175 h 178"/>
                <a:gd name="T26" fmla="*/ 236 w 325"/>
                <a:gd name="T27" fmla="*/ 178 h 178"/>
                <a:gd name="T28" fmla="*/ 89 w 325"/>
                <a:gd name="T29" fmla="*/ 178 h 178"/>
                <a:gd name="T30" fmla="*/ 65 w 325"/>
                <a:gd name="T31" fmla="*/ 175 h 178"/>
                <a:gd name="T32" fmla="*/ 45 w 325"/>
                <a:gd name="T33" fmla="*/ 166 h 178"/>
                <a:gd name="T34" fmla="*/ 26 w 325"/>
                <a:gd name="T35" fmla="*/ 152 h 178"/>
                <a:gd name="T36" fmla="*/ 12 w 325"/>
                <a:gd name="T37" fmla="*/ 134 h 178"/>
                <a:gd name="T38" fmla="*/ 3 w 325"/>
                <a:gd name="T39" fmla="*/ 112 h 178"/>
                <a:gd name="T40" fmla="*/ 0 w 325"/>
                <a:gd name="T41" fmla="*/ 90 h 178"/>
                <a:gd name="T42" fmla="*/ 3 w 325"/>
                <a:gd name="T43" fmla="*/ 66 h 178"/>
                <a:gd name="T44" fmla="*/ 12 w 325"/>
                <a:gd name="T45" fmla="*/ 44 h 178"/>
                <a:gd name="T46" fmla="*/ 26 w 325"/>
                <a:gd name="T47" fmla="*/ 26 h 178"/>
                <a:gd name="T48" fmla="*/ 45 w 325"/>
                <a:gd name="T49" fmla="*/ 12 h 178"/>
                <a:gd name="T50" fmla="*/ 65 w 325"/>
                <a:gd name="T51" fmla="*/ 3 h 178"/>
                <a:gd name="T52" fmla="*/ 89 w 325"/>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8">
                  <a:moveTo>
                    <a:pt x="89" y="0"/>
                  </a:moveTo>
                  <a:lnTo>
                    <a:pt x="236" y="0"/>
                  </a:lnTo>
                  <a:lnTo>
                    <a:pt x="260" y="3"/>
                  </a:lnTo>
                  <a:lnTo>
                    <a:pt x="281" y="12"/>
                  </a:lnTo>
                  <a:lnTo>
                    <a:pt x="299" y="26"/>
                  </a:lnTo>
                  <a:lnTo>
                    <a:pt x="312" y="44"/>
                  </a:lnTo>
                  <a:lnTo>
                    <a:pt x="322" y="66"/>
                  </a:lnTo>
                  <a:lnTo>
                    <a:pt x="325" y="90"/>
                  </a:lnTo>
                  <a:lnTo>
                    <a:pt x="322" y="112"/>
                  </a:lnTo>
                  <a:lnTo>
                    <a:pt x="312" y="134"/>
                  </a:lnTo>
                  <a:lnTo>
                    <a:pt x="299" y="152"/>
                  </a:lnTo>
                  <a:lnTo>
                    <a:pt x="281" y="166"/>
                  </a:lnTo>
                  <a:lnTo>
                    <a:pt x="260" y="175"/>
                  </a:lnTo>
                  <a:lnTo>
                    <a:pt x="236" y="178"/>
                  </a:lnTo>
                  <a:lnTo>
                    <a:pt x="89" y="178"/>
                  </a:lnTo>
                  <a:lnTo>
                    <a:pt x="65" y="175"/>
                  </a:lnTo>
                  <a:lnTo>
                    <a:pt x="45" y="166"/>
                  </a:lnTo>
                  <a:lnTo>
                    <a:pt x="26" y="152"/>
                  </a:lnTo>
                  <a:lnTo>
                    <a:pt x="12" y="134"/>
                  </a:lnTo>
                  <a:lnTo>
                    <a:pt x="3" y="112"/>
                  </a:lnTo>
                  <a:lnTo>
                    <a:pt x="0" y="90"/>
                  </a:lnTo>
                  <a:lnTo>
                    <a:pt x="3" y="66"/>
                  </a:lnTo>
                  <a:lnTo>
                    <a:pt x="12" y="44"/>
                  </a:lnTo>
                  <a:lnTo>
                    <a:pt x="26" y="26"/>
                  </a:lnTo>
                  <a:lnTo>
                    <a:pt x="45"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 name="Freeform 12"/>
            <p:cNvSpPr>
              <a:spLocks/>
            </p:cNvSpPr>
            <p:nvPr/>
          </p:nvSpPr>
          <p:spPr bwMode="auto">
            <a:xfrm>
              <a:off x="9828251" y="2651238"/>
              <a:ext cx="44777" cy="23880"/>
            </a:xfrm>
            <a:custGeom>
              <a:avLst/>
              <a:gdLst>
                <a:gd name="T0" fmla="*/ 88 w 324"/>
                <a:gd name="T1" fmla="*/ 0 h 178"/>
                <a:gd name="T2" fmla="*/ 235 w 324"/>
                <a:gd name="T3" fmla="*/ 0 h 178"/>
                <a:gd name="T4" fmla="*/ 259 w 324"/>
                <a:gd name="T5" fmla="*/ 3 h 178"/>
                <a:gd name="T6" fmla="*/ 280 w 324"/>
                <a:gd name="T7" fmla="*/ 12 h 178"/>
                <a:gd name="T8" fmla="*/ 298 w 324"/>
                <a:gd name="T9" fmla="*/ 26 h 178"/>
                <a:gd name="T10" fmla="*/ 312 w 324"/>
                <a:gd name="T11" fmla="*/ 44 h 178"/>
                <a:gd name="T12" fmla="*/ 321 w 324"/>
                <a:gd name="T13" fmla="*/ 66 h 178"/>
                <a:gd name="T14" fmla="*/ 324 w 324"/>
                <a:gd name="T15" fmla="*/ 90 h 178"/>
                <a:gd name="T16" fmla="*/ 321 w 324"/>
                <a:gd name="T17" fmla="*/ 112 h 178"/>
                <a:gd name="T18" fmla="*/ 312 w 324"/>
                <a:gd name="T19" fmla="*/ 134 h 178"/>
                <a:gd name="T20" fmla="*/ 298 w 324"/>
                <a:gd name="T21" fmla="*/ 152 h 178"/>
                <a:gd name="T22" fmla="*/ 280 w 324"/>
                <a:gd name="T23" fmla="*/ 166 h 178"/>
                <a:gd name="T24" fmla="*/ 259 w 324"/>
                <a:gd name="T25" fmla="*/ 175 h 178"/>
                <a:gd name="T26" fmla="*/ 235 w 324"/>
                <a:gd name="T27" fmla="*/ 178 h 178"/>
                <a:gd name="T28" fmla="*/ 88 w 324"/>
                <a:gd name="T29" fmla="*/ 178 h 178"/>
                <a:gd name="T30" fmla="*/ 66 w 324"/>
                <a:gd name="T31" fmla="*/ 175 h 178"/>
                <a:gd name="T32" fmla="*/ 44 w 324"/>
                <a:gd name="T33" fmla="*/ 166 h 178"/>
                <a:gd name="T34" fmla="*/ 26 w 324"/>
                <a:gd name="T35" fmla="*/ 152 h 178"/>
                <a:gd name="T36" fmla="*/ 12 w 324"/>
                <a:gd name="T37" fmla="*/ 134 h 178"/>
                <a:gd name="T38" fmla="*/ 3 w 324"/>
                <a:gd name="T39" fmla="*/ 112 h 178"/>
                <a:gd name="T40" fmla="*/ 0 w 324"/>
                <a:gd name="T41" fmla="*/ 90 h 178"/>
                <a:gd name="T42" fmla="*/ 3 w 324"/>
                <a:gd name="T43" fmla="*/ 66 h 178"/>
                <a:gd name="T44" fmla="*/ 12 w 324"/>
                <a:gd name="T45" fmla="*/ 44 h 178"/>
                <a:gd name="T46" fmla="*/ 26 w 324"/>
                <a:gd name="T47" fmla="*/ 26 h 178"/>
                <a:gd name="T48" fmla="*/ 44 w 324"/>
                <a:gd name="T49" fmla="*/ 12 h 178"/>
                <a:gd name="T50" fmla="*/ 66 w 324"/>
                <a:gd name="T51" fmla="*/ 3 h 178"/>
                <a:gd name="T52" fmla="*/ 88 w 324"/>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8">
                  <a:moveTo>
                    <a:pt x="88" y="0"/>
                  </a:moveTo>
                  <a:lnTo>
                    <a:pt x="235" y="0"/>
                  </a:lnTo>
                  <a:lnTo>
                    <a:pt x="259" y="3"/>
                  </a:lnTo>
                  <a:lnTo>
                    <a:pt x="280" y="12"/>
                  </a:lnTo>
                  <a:lnTo>
                    <a:pt x="298" y="26"/>
                  </a:lnTo>
                  <a:lnTo>
                    <a:pt x="312" y="44"/>
                  </a:lnTo>
                  <a:lnTo>
                    <a:pt x="321" y="66"/>
                  </a:lnTo>
                  <a:lnTo>
                    <a:pt x="324" y="90"/>
                  </a:lnTo>
                  <a:lnTo>
                    <a:pt x="321" y="112"/>
                  </a:lnTo>
                  <a:lnTo>
                    <a:pt x="312" y="134"/>
                  </a:lnTo>
                  <a:lnTo>
                    <a:pt x="298" y="152"/>
                  </a:lnTo>
                  <a:lnTo>
                    <a:pt x="280" y="166"/>
                  </a:lnTo>
                  <a:lnTo>
                    <a:pt x="259" y="175"/>
                  </a:lnTo>
                  <a:lnTo>
                    <a:pt x="235" y="178"/>
                  </a:lnTo>
                  <a:lnTo>
                    <a:pt x="88" y="178"/>
                  </a:lnTo>
                  <a:lnTo>
                    <a:pt x="66" y="175"/>
                  </a:lnTo>
                  <a:lnTo>
                    <a:pt x="44" y="166"/>
                  </a:lnTo>
                  <a:lnTo>
                    <a:pt x="26" y="152"/>
                  </a:lnTo>
                  <a:lnTo>
                    <a:pt x="12" y="134"/>
                  </a:lnTo>
                  <a:lnTo>
                    <a:pt x="3" y="112"/>
                  </a:lnTo>
                  <a:lnTo>
                    <a:pt x="0" y="90"/>
                  </a:lnTo>
                  <a:lnTo>
                    <a:pt x="3" y="66"/>
                  </a:lnTo>
                  <a:lnTo>
                    <a:pt x="12" y="44"/>
                  </a:lnTo>
                  <a:lnTo>
                    <a:pt x="26" y="26"/>
                  </a:lnTo>
                  <a:lnTo>
                    <a:pt x="44" y="12"/>
                  </a:lnTo>
                  <a:lnTo>
                    <a:pt x="66"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 name="Freeform 13"/>
            <p:cNvSpPr>
              <a:spLocks/>
            </p:cNvSpPr>
            <p:nvPr/>
          </p:nvSpPr>
          <p:spPr bwMode="auto">
            <a:xfrm>
              <a:off x="9880489" y="2651238"/>
              <a:ext cx="43283" cy="23880"/>
            </a:xfrm>
            <a:custGeom>
              <a:avLst/>
              <a:gdLst>
                <a:gd name="T0" fmla="*/ 89 w 323"/>
                <a:gd name="T1" fmla="*/ 0 h 178"/>
                <a:gd name="T2" fmla="*/ 235 w 323"/>
                <a:gd name="T3" fmla="*/ 0 h 178"/>
                <a:gd name="T4" fmla="*/ 258 w 323"/>
                <a:gd name="T5" fmla="*/ 3 h 178"/>
                <a:gd name="T6" fmla="*/ 280 w 323"/>
                <a:gd name="T7" fmla="*/ 12 h 178"/>
                <a:gd name="T8" fmla="*/ 297 w 323"/>
                <a:gd name="T9" fmla="*/ 26 h 178"/>
                <a:gd name="T10" fmla="*/ 311 w 323"/>
                <a:gd name="T11" fmla="*/ 44 h 178"/>
                <a:gd name="T12" fmla="*/ 320 w 323"/>
                <a:gd name="T13" fmla="*/ 66 h 178"/>
                <a:gd name="T14" fmla="*/ 323 w 323"/>
                <a:gd name="T15" fmla="*/ 90 h 178"/>
                <a:gd name="T16" fmla="*/ 320 w 323"/>
                <a:gd name="T17" fmla="*/ 112 h 178"/>
                <a:gd name="T18" fmla="*/ 311 w 323"/>
                <a:gd name="T19" fmla="*/ 134 h 178"/>
                <a:gd name="T20" fmla="*/ 297 w 323"/>
                <a:gd name="T21" fmla="*/ 152 h 178"/>
                <a:gd name="T22" fmla="*/ 280 w 323"/>
                <a:gd name="T23" fmla="*/ 166 h 178"/>
                <a:gd name="T24" fmla="*/ 258 w 323"/>
                <a:gd name="T25" fmla="*/ 175 h 178"/>
                <a:gd name="T26" fmla="*/ 235 w 323"/>
                <a:gd name="T27" fmla="*/ 178 h 178"/>
                <a:gd name="T28" fmla="*/ 89 w 323"/>
                <a:gd name="T29" fmla="*/ 178 h 178"/>
                <a:gd name="T30" fmla="*/ 65 w 323"/>
                <a:gd name="T31" fmla="*/ 175 h 178"/>
                <a:gd name="T32" fmla="*/ 43 w 323"/>
                <a:gd name="T33" fmla="*/ 166 h 178"/>
                <a:gd name="T34" fmla="*/ 26 w 323"/>
                <a:gd name="T35" fmla="*/ 152 h 178"/>
                <a:gd name="T36" fmla="*/ 11 w 323"/>
                <a:gd name="T37" fmla="*/ 134 h 178"/>
                <a:gd name="T38" fmla="*/ 3 w 323"/>
                <a:gd name="T39" fmla="*/ 112 h 178"/>
                <a:gd name="T40" fmla="*/ 0 w 323"/>
                <a:gd name="T41" fmla="*/ 90 h 178"/>
                <a:gd name="T42" fmla="*/ 3 w 323"/>
                <a:gd name="T43" fmla="*/ 66 h 178"/>
                <a:gd name="T44" fmla="*/ 11 w 323"/>
                <a:gd name="T45" fmla="*/ 44 h 178"/>
                <a:gd name="T46" fmla="*/ 26 w 323"/>
                <a:gd name="T47" fmla="*/ 26 h 178"/>
                <a:gd name="T48" fmla="*/ 43 w 323"/>
                <a:gd name="T49" fmla="*/ 12 h 178"/>
                <a:gd name="T50" fmla="*/ 65 w 323"/>
                <a:gd name="T51" fmla="*/ 3 h 178"/>
                <a:gd name="T52" fmla="*/ 89 w 323"/>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178">
                  <a:moveTo>
                    <a:pt x="89" y="0"/>
                  </a:moveTo>
                  <a:lnTo>
                    <a:pt x="235" y="0"/>
                  </a:lnTo>
                  <a:lnTo>
                    <a:pt x="258" y="3"/>
                  </a:lnTo>
                  <a:lnTo>
                    <a:pt x="280" y="12"/>
                  </a:lnTo>
                  <a:lnTo>
                    <a:pt x="297" y="26"/>
                  </a:lnTo>
                  <a:lnTo>
                    <a:pt x="311" y="44"/>
                  </a:lnTo>
                  <a:lnTo>
                    <a:pt x="320" y="66"/>
                  </a:lnTo>
                  <a:lnTo>
                    <a:pt x="323" y="90"/>
                  </a:lnTo>
                  <a:lnTo>
                    <a:pt x="320" y="112"/>
                  </a:lnTo>
                  <a:lnTo>
                    <a:pt x="311" y="134"/>
                  </a:lnTo>
                  <a:lnTo>
                    <a:pt x="297" y="152"/>
                  </a:lnTo>
                  <a:lnTo>
                    <a:pt x="280" y="166"/>
                  </a:lnTo>
                  <a:lnTo>
                    <a:pt x="258" y="175"/>
                  </a:lnTo>
                  <a:lnTo>
                    <a:pt x="235" y="178"/>
                  </a:lnTo>
                  <a:lnTo>
                    <a:pt x="89" y="178"/>
                  </a:lnTo>
                  <a:lnTo>
                    <a:pt x="65" y="175"/>
                  </a:lnTo>
                  <a:lnTo>
                    <a:pt x="43" y="166"/>
                  </a:lnTo>
                  <a:lnTo>
                    <a:pt x="26" y="152"/>
                  </a:lnTo>
                  <a:lnTo>
                    <a:pt x="11" y="134"/>
                  </a:lnTo>
                  <a:lnTo>
                    <a:pt x="3" y="112"/>
                  </a:lnTo>
                  <a:lnTo>
                    <a:pt x="0" y="90"/>
                  </a:lnTo>
                  <a:lnTo>
                    <a:pt x="3" y="66"/>
                  </a:lnTo>
                  <a:lnTo>
                    <a:pt x="11" y="44"/>
                  </a:lnTo>
                  <a:lnTo>
                    <a:pt x="26" y="26"/>
                  </a:lnTo>
                  <a:lnTo>
                    <a:pt x="43"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 name="Freeform 14"/>
            <p:cNvSpPr>
              <a:spLocks/>
            </p:cNvSpPr>
            <p:nvPr/>
          </p:nvSpPr>
          <p:spPr bwMode="auto">
            <a:xfrm>
              <a:off x="9931236" y="2651236"/>
              <a:ext cx="43283" cy="23880"/>
            </a:xfrm>
            <a:custGeom>
              <a:avLst/>
              <a:gdLst>
                <a:gd name="T0" fmla="*/ 89 w 325"/>
                <a:gd name="T1" fmla="*/ 0 h 178"/>
                <a:gd name="T2" fmla="*/ 236 w 325"/>
                <a:gd name="T3" fmla="*/ 0 h 178"/>
                <a:gd name="T4" fmla="*/ 258 w 325"/>
                <a:gd name="T5" fmla="*/ 3 h 178"/>
                <a:gd name="T6" fmla="*/ 280 w 325"/>
                <a:gd name="T7" fmla="*/ 12 h 178"/>
                <a:gd name="T8" fmla="*/ 299 w 325"/>
                <a:gd name="T9" fmla="*/ 26 h 178"/>
                <a:gd name="T10" fmla="*/ 312 w 325"/>
                <a:gd name="T11" fmla="*/ 44 h 178"/>
                <a:gd name="T12" fmla="*/ 321 w 325"/>
                <a:gd name="T13" fmla="*/ 66 h 178"/>
                <a:gd name="T14" fmla="*/ 325 w 325"/>
                <a:gd name="T15" fmla="*/ 90 h 178"/>
                <a:gd name="T16" fmla="*/ 321 w 325"/>
                <a:gd name="T17" fmla="*/ 112 h 178"/>
                <a:gd name="T18" fmla="*/ 312 w 325"/>
                <a:gd name="T19" fmla="*/ 134 h 178"/>
                <a:gd name="T20" fmla="*/ 299 w 325"/>
                <a:gd name="T21" fmla="*/ 152 h 178"/>
                <a:gd name="T22" fmla="*/ 280 w 325"/>
                <a:gd name="T23" fmla="*/ 166 h 178"/>
                <a:gd name="T24" fmla="*/ 258 w 325"/>
                <a:gd name="T25" fmla="*/ 175 h 178"/>
                <a:gd name="T26" fmla="*/ 236 w 325"/>
                <a:gd name="T27" fmla="*/ 178 h 178"/>
                <a:gd name="T28" fmla="*/ 89 w 325"/>
                <a:gd name="T29" fmla="*/ 178 h 178"/>
                <a:gd name="T30" fmla="*/ 65 w 325"/>
                <a:gd name="T31" fmla="*/ 175 h 178"/>
                <a:gd name="T32" fmla="*/ 44 w 325"/>
                <a:gd name="T33" fmla="*/ 166 h 178"/>
                <a:gd name="T34" fmla="*/ 26 w 325"/>
                <a:gd name="T35" fmla="*/ 152 h 178"/>
                <a:gd name="T36" fmla="*/ 12 w 325"/>
                <a:gd name="T37" fmla="*/ 134 h 178"/>
                <a:gd name="T38" fmla="*/ 3 w 325"/>
                <a:gd name="T39" fmla="*/ 112 h 178"/>
                <a:gd name="T40" fmla="*/ 0 w 325"/>
                <a:gd name="T41" fmla="*/ 90 h 178"/>
                <a:gd name="T42" fmla="*/ 3 w 325"/>
                <a:gd name="T43" fmla="*/ 66 h 178"/>
                <a:gd name="T44" fmla="*/ 12 w 325"/>
                <a:gd name="T45" fmla="*/ 44 h 178"/>
                <a:gd name="T46" fmla="*/ 26 w 325"/>
                <a:gd name="T47" fmla="*/ 26 h 178"/>
                <a:gd name="T48" fmla="*/ 44 w 325"/>
                <a:gd name="T49" fmla="*/ 12 h 178"/>
                <a:gd name="T50" fmla="*/ 65 w 325"/>
                <a:gd name="T51" fmla="*/ 3 h 178"/>
                <a:gd name="T52" fmla="*/ 89 w 325"/>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8">
                  <a:moveTo>
                    <a:pt x="89" y="0"/>
                  </a:moveTo>
                  <a:lnTo>
                    <a:pt x="236" y="0"/>
                  </a:lnTo>
                  <a:lnTo>
                    <a:pt x="258" y="3"/>
                  </a:lnTo>
                  <a:lnTo>
                    <a:pt x="280" y="12"/>
                  </a:lnTo>
                  <a:lnTo>
                    <a:pt x="299" y="26"/>
                  </a:lnTo>
                  <a:lnTo>
                    <a:pt x="312" y="44"/>
                  </a:lnTo>
                  <a:lnTo>
                    <a:pt x="321" y="66"/>
                  </a:lnTo>
                  <a:lnTo>
                    <a:pt x="325" y="90"/>
                  </a:lnTo>
                  <a:lnTo>
                    <a:pt x="321" y="112"/>
                  </a:lnTo>
                  <a:lnTo>
                    <a:pt x="312" y="134"/>
                  </a:lnTo>
                  <a:lnTo>
                    <a:pt x="299" y="152"/>
                  </a:lnTo>
                  <a:lnTo>
                    <a:pt x="280" y="166"/>
                  </a:lnTo>
                  <a:lnTo>
                    <a:pt x="258" y="175"/>
                  </a:lnTo>
                  <a:lnTo>
                    <a:pt x="236" y="178"/>
                  </a:lnTo>
                  <a:lnTo>
                    <a:pt x="89" y="178"/>
                  </a:lnTo>
                  <a:lnTo>
                    <a:pt x="65" y="175"/>
                  </a:lnTo>
                  <a:lnTo>
                    <a:pt x="44" y="166"/>
                  </a:lnTo>
                  <a:lnTo>
                    <a:pt x="26" y="152"/>
                  </a:lnTo>
                  <a:lnTo>
                    <a:pt x="12" y="134"/>
                  </a:lnTo>
                  <a:lnTo>
                    <a:pt x="3" y="112"/>
                  </a:lnTo>
                  <a:lnTo>
                    <a:pt x="0" y="90"/>
                  </a:lnTo>
                  <a:lnTo>
                    <a:pt x="3" y="66"/>
                  </a:lnTo>
                  <a:lnTo>
                    <a:pt x="12" y="44"/>
                  </a:lnTo>
                  <a:lnTo>
                    <a:pt x="26" y="26"/>
                  </a:lnTo>
                  <a:lnTo>
                    <a:pt x="44"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15"/>
            <p:cNvSpPr>
              <a:spLocks/>
            </p:cNvSpPr>
            <p:nvPr/>
          </p:nvSpPr>
          <p:spPr bwMode="auto">
            <a:xfrm>
              <a:off x="9981983" y="2651246"/>
              <a:ext cx="44777" cy="23880"/>
            </a:xfrm>
            <a:custGeom>
              <a:avLst/>
              <a:gdLst>
                <a:gd name="T0" fmla="*/ 88 w 324"/>
                <a:gd name="T1" fmla="*/ 0 h 178"/>
                <a:gd name="T2" fmla="*/ 235 w 324"/>
                <a:gd name="T3" fmla="*/ 0 h 178"/>
                <a:gd name="T4" fmla="*/ 259 w 324"/>
                <a:gd name="T5" fmla="*/ 3 h 178"/>
                <a:gd name="T6" fmla="*/ 279 w 324"/>
                <a:gd name="T7" fmla="*/ 12 h 178"/>
                <a:gd name="T8" fmla="*/ 298 w 324"/>
                <a:gd name="T9" fmla="*/ 26 h 178"/>
                <a:gd name="T10" fmla="*/ 312 w 324"/>
                <a:gd name="T11" fmla="*/ 44 h 178"/>
                <a:gd name="T12" fmla="*/ 321 w 324"/>
                <a:gd name="T13" fmla="*/ 66 h 178"/>
                <a:gd name="T14" fmla="*/ 324 w 324"/>
                <a:gd name="T15" fmla="*/ 90 h 178"/>
                <a:gd name="T16" fmla="*/ 321 w 324"/>
                <a:gd name="T17" fmla="*/ 112 h 178"/>
                <a:gd name="T18" fmla="*/ 312 w 324"/>
                <a:gd name="T19" fmla="*/ 134 h 178"/>
                <a:gd name="T20" fmla="*/ 298 w 324"/>
                <a:gd name="T21" fmla="*/ 152 h 178"/>
                <a:gd name="T22" fmla="*/ 279 w 324"/>
                <a:gd name="T23" fmla="*/ 166 h 178"/>
                <a:gd name="T24" fmla="*/ 259 w 324"/>
                <a:gd name="T25" fmla="*/ 175 h 178"/>
                <a:gd name="T26" fmla="*/ 235 w 324"/>
                <a:gd name="T27" fmla="*/ 178 h 178"/>
                <a:gd name="T28" fmla="*/ 88 w 324"/>
                <a:gd name="T29" fmla="*/ 178 h 178"/>
                <a:gd name="T30" fmla="*/ 65 w 324"/>
                <a:gd name="T31" fmla="*/ 175 h 178"/>
                <a:gd name="T32" fmla="*/ 43 w 324"/>
                <a:gd name="T33" fmla="*/ 166 h 178"/>
                <a:gd name="T34" fmla="*/ 26 w 324"/>
                <a:gd name="T35" fmla="*/ 152 h 178"/>
                <a:gd name="T36" fmla="*/ 12 w 324"/>
                <a:gd name="T37" fmla="*/ 134 h 178"/>
                <a:gd name="T38" fmla="*/ 3 w 324"/>
                <a:gd name="T39" fmla="*/ 112 h 178"/>
                <a:gd name="T40" fmla="*/ 0 w 324"/>
                <a:gd name="T41" fmla="*/ 90 h 178"/>
                <a:gd name="T42" fmla="*/ 3 w 324"/>
                <a:gd name="T43" fmla="*/ 66 h 178"/>
                <a:gd name="T44" fmla="*/ 12 w 324"/>
                <a:gd name="T45" fmla="*/ 44 h 178"/>
                <a:gd name="T46" fmla="*/ 26 w 324"/>
                <a:gd name="T47" fmla="*/ 26 h 178"/>
                <a:gd name="T48" fmla="*/ 43 w 324"/>
                <a:gd name="T49" fmla="*/ 12 h 178"/>
                <a:gd name="T50" fmla="*/ 65 w 324"/>
                <a:gd name="T51" fmla="*/ 3 h 178"/>
                <a:gd name="T52" fmla="*/ 88 w 324"/>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8">
                  <a:moveTo>
                    <a:pt x="88" y="0"/>
                  </a:moveTo>
                  <a:lnTo>
                    <a:pt x="235" y="0"/>
                  </a:lnTo>
                  <a:lnTo>
                    <a:pt x="259" y="3"/>
                  </a:lnTo>
                  <a:lnTo>
                    <a:pt x="279" y="12"/>
                  </a:lnTo>
                  <a:lnTo>
                    <a:pt x="298" y="26"/>
                  </a:lnTo>
                  <a:lnTo>
                    <a:pt x="312" y="44"/>
                  </a:lnTo>
                  <a:lnTo>
                    <a:pt x="321" y="66"/>
                  </a:lnTo>
                  <a:lnTo>
                    <a:pt x="324" y="90"/>
                  </a:lnTo>
                  <a:lnTo>
                    <a:pt x="321" y="112"/>
                  </a:lnTo>
                  <a:lnTo>
                    <a:pt x="312" y="134"/>
                  </a:lnTo>
                  <a:lnTo>
                    <a:pt x="298" y="152"/>
                  </a:lnTo>
                  <a:lnTo>
                    <a:pt x="279" y="166"/>
                  </a:lnTo>
                  <a:lnTo>
                    <a:pt x="259" y="175"/>
                  </a:lnTo>
                  <a:lnTo>
                    <a:pt x="235" y="178"/>
                  </a:lnTo>
                  <a:lnTo>
                    <a:pt x="88" y="178"/>
                  </a:lnTo>
                  <a:lnTo>
                    <a:pt x="65" y="175"/>
                  </a:lnTo>
                  <a:lnTo>
                    <a:pt x="43" y="166"/>
                  </a:lnTo>
                  <a:lnTo>
                    <a:pt x="26" y="152"/>
                  </a:lnTo>
                  <a:lnTo>
                    <a:pt x="12" y="134"/>
                  </a:lnTo>
                  <a:lnTo>
                    <a:pt x="3" y="112"/>
                  </a:lnTo>
                  <a:lnTo>
                    <a:pt x="0" y="90"/>
                  </a:lnTo>
                  <a:lnTo>
                    <a:pt x="3" y="66"/>
                  </a:lnTo>
                  <a:lnTo>
                    <a:pt x="12" y="44"/>
                  </a:lnTo>
                  <a:lnTo>
                    <a:pt x="26" y="26"/>
                  </a:lnTo>
                  <a:lnTo>
                    <a:pt x="43" y="12"/>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16"/>
            <p:cNvSpPr>
              <a:spLocks/>
            </p:cNvSpPr>
            <p:nvPr/>
          </p:nvSpPr>
          <p:spPr bwMode="auto">
            <a:xfrm>
              <a:off x="10059594" y="2651251"/>
              <a:ext cx="43283" cy="23880"/>
            </a:xfrm>
            <a:custGeom>
              <a:avLst/>
              <a:gdLst>
                <a:gd name="T0" fmla="*/ 88 w 324"/>
                <a:gd name="T1" fmla="*/ 0 h 178"/>
                <a:gd name="T2" fmla="*/ 235 w 324"/>
                <a:gd name="T3" fmla="*/ 0 h 178"/>
                <a:gd name="T4" fmla="*/ 259 w 324"/>
                <a:gd name="T5" fmla="*/ 3 h 178"/>
                <a:gd name="T6" fmla="*/ 279 w 324"/>
                <a:gd name="T7" fmla="*/ 12 h 178"/>
                <a:gd name="T8" fmla="*/ 298 w 324"/>
                <a:gd name="T9" fmla="*/ 26 h 178"/>
                <a:gd name="T10" fmla="*/ 312 w 324"/>
                <a:gd name="T11" fmla="*/ 44 h 178"/>
                <a:gd name="T12" fmla="*/ 321 w 324"/>
                <a:gd name="T13" fmla="*/ 66 h 178"/>
                <a:gd name="T14" fmla="*/ 324 w 324"/>
                <a:gd name="T15" fmla="*/ 90 h 178"/>
                <a:gd name="T16" fmla="*/ 321 w 324"/>
                <a:gd name="T17" fmla="*/ 112 h 178"/>
                <a:gd name="T18" fmla="*/ 312 w 324"/>
                <a:gd name="T19" fmla="*/ 134 h 178"/>
                <a:gd name="T20" fmla="*/ 298 w 324"/>
                <a:gd name="T21" fmla="*/ 152 h 178"/>
                <a:gd name="T22" fmla="*/ 279 w 324"/>
                <a:gd name="T23" fmla="*/ 166 h 178"/>
                <a:gd name="T24" fmla="*/ 259 w 324"/>
                <a:gd name="T25" fmla="*/ 175 h 178"/>
                <a:gd name="T26" fmla="*/ 235 w 324"/>
                <a:gd name="T27" fmla="*/ 178 h 178"/>
                <a:gd name="T28" fmla="*/ 88 w 324"/>
                <a:gd name="T29" fmla="*/ 178 h 178"/>
                <a:gd name="T30" fmla="*/ 65 w 324"/>
                <a:gd name="T31" fmla="*/ 175 h 178"/>
                <a:gd name="T32" fmla="*/ 44 w 324"/>
                <a:gd name="T33" fmla="*/ 166 h 178"/>
                <a:gd name="T34" fmla="*/ 26 w 324"/>
                <a:gd name="T35" fmla="*/ 152 h 178"/>
                <a:gd name="T36" fmla="*/ 12 w 324"/>
                <a:gd name="T37" fmla="*/ 134 h 178"/>
                <a:gd name="T38" fmla="*/ 3 w 324"/>
                <a:gd name="T39" fmla="*/ 112 h 178"/>
                <a:gd name="T40" fmla="*/ 0 w 324"/>
                <a:gd name="T41" fmla="*/ 90 h 178"/>
                <a:gd name="T42" fmla="*/ 3 w 324"/>
                <a:gd name="T43" fmla="*/ 66 h 178"/>
                <a:gd name="T44" fmla="*/ 12 w 324"/>
                <a:gd name="T45" fmla="*/ 44 h 178"/>
                <a:gd name="T46" fmla="*/ 26 w 324"/>
                <a:gd name="T47" fmla="*/ 26 h 178"/>
                <a:gd name="T48" fmla="*/ 44 w 324"/>
                <a:gd name="T49" fmla="*/ 12 h 178"/>
                <a:gd name="T50" fmla="*/ 65 w 324"/>
                <a:gd name="T51" fmla="*/ 3 h 178"/>
                <a:gd name="T52" fmla="*/ 88 w 324"/>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8">
                  <a:moveTo>
                    <a:pt x="88" y="0"/>
                  </a:moveTo>
                  <a:lnTo>
                    <a:pt x="235" y="0"/>
                  </a:lnTo>
                  <a:lnTo>
                    <a:pt x="259" y="3"/>
                  </a:lnTo>
                  <a:lnTo>
                    <a:pt x="279" y="12"/>
                  </a:lnTo>
                  <a:lnTo>
                    <a:pt x="298" y="26"/>
                  </a:lnTo>
                  <a:lnTo>
                    <a:pt x="312" y="44"/>
                  </a:lnTo>
                  <a:lnTo>
                    <a:pt x="321" y="66"/>
                  </a:lnTo>
                  <a:lnTo>
                    <a:pt x="324" y="90"/>
                  </a:lnTo>
                  <a:lnTo>
                    <a:pt x="321" y="112"/>
                  </a:lnTo>
                  <a:lnTo>
                    <a:pt x="312" y="134"/>
                  </a:lnTo>
                  <a:lnTo>
                    <a:pt x="298" y="152"/>
                  </a:lnTo>
                  <a:lnTo>
                    <a:pt x="279" y="166"/>
                  </a:lnTo>
                  <a:lnTo>
                    <a:pt x="259" y="175"/>
                  </a:lnTo>
                  <a:lnTo>
                    <a:pt x="235" y="178"/>
                  </a:lnTo>
                  <a:lnTo>
                    <a:pt x="88" y="178"/>
                  </a:lnTo>
                  <a:lnTo>
                    <a:pt x="65" y="175"/>
                  </a:lnTo>
                  <a:lnTo>
                    <a:pt x="44" y="166"/>
                  </a:lnTo>
                  <a:lnTo>
                    <a:pt x="26" y="152"/>
                  </a:lnTo>
                  <a:lnTo>
                    <a:pt x="12" y="134"/>
                  </a:lnTo>
                  <a:lnTo>
                    <a:pt x="3" y="112"/>
                  </a:lnTo>
                  <a:lnTo>
                    <a:pt x="0" y="90"/>
                  </a:lnTo>
                  <a:lnTo>
                    <a:pt x="3" y="66"/>
                  </a:lnTo>
                  <a:lnTo>
                    <a:pt x="12" y="44"/>
                  </a:lnTo>
                  <a:lnTo>
                    <a:pt x="26" y="26"/>
                  </a:lnTo>
                  <a:lnTo>
                    <a:pt x="44" y="12"/>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Freeform 17"/>
            <p:cNvSpPr>
              <a:spLocks/>
            </p:cNvSpPr>
            <p:nvPr/>
          </p:nvSpPr>
          <p:spPr bwMode="auto">
            <a:xfrm>
              <a:off x="10110341" y="2651254"/>
              <a:ext cx="43283" cy="23880"/>
            </a:xfrm>
            <a:custGeom>
              <a:avLst/>
              <a:gdLst>
                <a:gd name="T0" fmla="*/ 89 w 324"/>
                <a:gd name="T1" fmla="*/ 0 h 178"/>
                <a:gd name="T2" fmla="*/ 236 w 324"/>
                <a:gd name="T3" fmla="*/ 0 h 178"/>
                <a:gd name="T4" fmla="*/ 259 w 324"/>
                <a:gd name="T5" fmla="*/ 3 h 178"/>
                <a:gd name="T6" fmla="*/ 281 w 324"/>
                <a:gd name="T7" fmla="*/ 12 h 178"/>
                <a:gd name="T8" fmla="*/ 298 w 324"/>
                <a:gd name="T9" fmla="*/ 26 h 178"/>
                <a:gd name="T10" fmla="*/ 312 w 324"/>
                <a:gd name="T11" fmla="*/ 44 h 178"/>
                <a:gd name="T12" fmla="*/ 321 w 324"/>
                <a:gd name="T13" fmla="*/ 66 h 178"/>
                <a:gd name="T14" fmla="*/ 324 w 324"/>
                <a:gd name="T15" fmla="*/ 90 h 178"/>
                <a:gd name="T16" fmla="*/ 321 w 324"/>
                <a:gd name="T17" fmla="*/ 112 h 178"/>
                <a:gd name="T18" fmla="*/ 312 w 324"/>
                <a:gd name="T19" fmla="*/ 134 h 178"/>
                <a:gd name="T20" fmla="*/ 298 w 324"/>
                <a:gd name="T21" fmla="*/ 152 h 178"/>
                <a:gd name="T22" fmla="*/ 281 w 324"/>
                <a:gd name="T23" fmla="*/ 166 h 178"/>
                <a:gd name="T24" fmla="*/ 259 w 324"/>
                <a:gd name="T25" fmla="*/ 175 h 178"/>
                <a:gd name="T26" fmla="*/ 236 w 324"/>
                <a:gd name="T27" fmla="*/ 178 h 178"/>
                <a:gd name="T28" fmla="*/ 89 w 324"/>
                <a:gd name="T29" fmla="*/ 178 h 178"/>
                <a:gd name="T30" fmla="*/ 66 w 324"/>
                <a:gd name="T31" fmla="*/ 175 h 178"/>
                <a:gd name="T32" fmla="*/ 44 w 324"/>
                <a:gd name="T33" fmla="*/ 166 h 178"/>
                <a:gd name="T34" fmla="*/ 26 w 324"/>
                <a:gd name="T35" fmla="*/ 152 h 178"/>
                <a:gd name="T36" fmla="*/ 12 w 324"/>
                <a:gd name="T37" fmla="*/ 134 h 178"/>
                <a:gd name="T38" fmla="*/ 4 w 324"/>
                <a:gd name="T39" fmla="*/ 112 h 178"/>
                <a:gd name="T40" fmla="*/ 0 w 324"/>
                <a:gd name="T41" fmla="*/ 90 h 178"/>
                <a:gd name="T42" fmla="*/ 4 w 324"/>
                <a:gd name="T43" fmla="*/ 66 h 178"/>
                <a:gd name="T44" fmla="*/ 12 w 324"/>
                <a:gd name="T45" fmla="*/ 44 h 178"/>
                <a:gd name="T46" fmla="*/ 26 w 324"/>
                <a:gd name="T47" fmla="*/ 26 h 178"/>
                <a:gd name="T48" fmla="*/ 44 w 324"/>
                <a:gd name="T49" fmla="*/ 12 h 178"/>
                <a:gd name="T50" fmla="*/ 66 w 324"/>
                <a:gd name="T51" fmla="*/ 3 h 178"/>
                <a:gd name="T52" fmla="*/ 89 w 324"/>
                <a:gd name="T53"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8">
                  <a:moveTo>
                    <a:pt x="89" y="0"/>
                  </a:moveTo>
                  <a:lnTo>
                    <a:pt x="236" y="0"/>
                  </a:lnTo>
                  <a:lnTo>
                    <a:pt x="259" y="3"/>
                  </a:lnTo>
                  <a:lnTo>
                    <a:pt x="281" y="12"/>
                  </a:lnTo>
                  <a:lnTo>
                    <a:pt x="298" y="26"/>
                  </a:lnTo>
                  <a:lnTo>
                    <a:pt x="312" y="44"/>
                  </a:lnTo>
                  <a:lnTo>
                    <a:pt x="321" y="66"/>
                  </a:lnTo>
                  <a:lnTo>
                    <a:pt x="324" y="90"/>
                  </a:lnTo>
                  <a:lnTo>
                    <a:pt x="321" y="112"/>
                  </a:lnTo>
                  <a:lnTo>
                    <a:pt x="312" y="134"/>
                  </a:lnTo>
                  <a:lnTo>
                    <a:pt x="298" y="152"/>
                  </a:lnTo>
                  <a:lnTo>
                    <a:pt x="281" y="166"/>
                  </a:lnTo>
                  <a:lnTo>
                    <a:pt x="259" y="175"/>
                  </a:lnTo>
                  <a:lnTo>
                    <a:pt x="236" y="178"/>
                  </a:lnTo>
                  <a:lnTo>
                    <a:pt x="89" y="178"/>
                  </a:lnTo>
                  <a:lnTo>
                    <a:pt x="66" y="175"/>
                  </a:lnTo>
                  <a:lnTo>
                    <a:pt x="44" y="166"/>
                  </a:lnTo>
                  <a:lnTo>
                    <a:pt x="26" y="152"/>
                  </a:lnTo>
                  <a:lnTo>
                    <a:pt x="12" y="134"/>
                  </a:lnTo>
                  <a:lnTo>
                    <a:pt x="4" y="112"/>
                  </a:lnTo>
                  <a:lnTo>
                    <a:pt x="0" y="90"/>
                  </a:lnTo>
                  <a:lnTo>
                    <a:pt x="4" y="66"/>
                  </a:lnTo>
                  <a:lnTo>
                    <a:pt x="12" y="44"/>
                  </a:lnTo>
                  <a:lnTo>
                    <a:pt x="26" y="26"/>
                  </a:lnTo>
                  <a:lnTo>
                    <a:pt x="44" y="12"/>
                  </a:lnTo>
                  <a:lnTo>
                    <a:pt x="66"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 name="Freeform 18"/>
            <p:cNvSpPr>
              <a:spLocks/>
            </p:cNvSpPr>
            <p:nvPr/>
          </p:nvSpPr>
          <p:spPr bwMode="auto">
            <a:xfrm>
              <a:off x="9777505" y="2691551"/>
              <a:ext cx="43283" cy="23880"/>
            </a:xfrm>
            <a:custGeom>
              <a:avLst/>
              <a:gdLst>
                <a:gd name="T0" fmla="*/ 89 w 325"/>
                <a:gd name="T1" fmla="*/ 0 h 177"/>
                <a:gd name="T2" fmla="*/ 236 w 325"/>
                <a:gd name="T3" fmla="*/ 0 h 177"/>
                <a:gd name="T4" fmla="*/ 260 w 325"/>
                <a:gd name="T5" fmla="*/ 3 h 177"/>
                <a:gd name="T6" fmla="*/ 281 w 325"/>
                <a:gd name="T7" fmla="*/ 12 h 177"/>
                <a:gd name="T8" fmla="*/ 299 w 325"/>
                <a:gd name="T9" fmla="*/ 26 h 177"/>
                <a:gd name="T10" fmla="*/ 312 w 325"/>
                <a:gd name="T11" fmla="*/ 43 h 177"/>
                <a:gd name="T12" fmla="*/ 322 w 325"/>
                <a:gd name="T13" fmla="*/ 65 h 177"/>
                <a:gd name="T14" fmla="*/ 325 w 325"/>
                <a:gd name="T15" fmla="*/ 88 h 177"/>
                <a:gd name="T16" fmla="*/ 322 w 325"/>
                <a:gd name="T17" fmla="*/ 112 h 177"/>
                <a:gd name="T18" fmla="*/ 312 w 325"/>
                <a:gd name="T19" fmla="*/ 134 h 177"/>
                <a:gd name="T20" fmla="*/ 299 w 325"/>
                <a:gd name="T21" fmla="*/ 151 h 177"/>
                <a:gd name="T22" fmla="*/ 281 w 325"/>
                <a:gd name="T23" fmla="*/ 165 h 177"/>
                <a:gd name="T24" fmla="*/ 260 w 325"/>
                <a:gd name="T25" fmla="*/ 174 h 177"/>
                <a:gd name="T26" fmla="*/ 236 w 325"/>
                <a:gd name="T27" fmla="*/ 177 h 177"/>
                <a:gd name="T28" fmla="*/ 89 w 325"/>
                <a:gd name="T29" fmla="*/ 177 h 177"/>
                <a:gd name="T30" fmla="*/ 65 w 325"/>
                <a:gd name="T31" fmla="*/ 174 h 177"/>
                <a:gd name="T32" fmla="*/ 45 w 325"/>
                <a:gd name="T33" fmla="*/ 165 h 177"/>
                <a:gd name="T34" fmla="*/ 26 w 325"/>
                <a:gd name="T35" fmla="*/ 151 h 177"/>
                <a:gd name="T36" fmla="*/ 12 w 325"/>
                <a:gd name="T37" fmla="*/ 134 h 177"/>
                <a:gd name="T38" fmla="*/ 3 w 325"/>
                <a:gd name="T39" fmla="*/ 112 h 177"/>
                <a:gd name="T40" fmla="*/ 0 w 325"/>
                <a:gd name="T41" fmla="*/ 88 h 177"/>
                <a:gd name="T42" fmla="*/ 3 w 325"/>
                <a:gd name="T43" fmla="*/ 65 h 177"/>
                <a:gd name="T44" fmla="*/ 12 w 325"/>
                <a:gd name="T45" fmla="*/ 43 h 177"/>
                <a:gd name="T46" fmla="*/ 26 w 325"/>
                <a:gd name="T47" fmla="*/ 26 h 177"/>
                <a:gd name="T48" fmla="*/ 45 w 325"/>
                <a:gd name="T49" fmla="*/ 12 h 177"/>
                <a:gd name="T50" fmla="*/ 65 w 325"/>
                <a:gd name="T51" fmla="*/ 3 h 177"/>
                <a:gd name="T52" fmla="*/ 89 w 325"/>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7">
                  <a:moveTo>
                    <a:pt x="89" y="0"/>
                  </a:moveTo>
                  <a:lnTo>
                    <a:pt x="236" y="0"/>
                  </a:lnTo>
                  <a:lnTo>
                    <a:pt x="260" y="3"/>
                  </a:lnTo>
                  <a:lnTo>
                    <a:pt x="281" y="12"/>
                  </a:lnTo>
                  <a:lnTo>
                    <a:pt x="299" y="26"/>
                  </a:lnTo>
                  <a:lnTo>
                    <a:pt x="312" y="43"/>
                  </a:lnTo>
                  <a:lnTo>
                    <a:pt x="322" y="65"/>
                  </a:lnTo>
                  <a:lnTo>
                    <a:pt x="325" y="88"/>
                  </a:lnTo>
                  <a:lnTo>
                    <a:pt x="322" y="112"/>
                  </a:lnTo>
                  <a:lnTo>
                    <a:pt x="312" y="134"/>
                  </a:lnTo>
                  <a:lnTo>
                    <a:pt x="299" y="151"/>
                  </a:lnTo>
                  <a:lnTo>
                    <a:pt x="281" y="165"/>
                  </a:lnTo>
                  <a:lnTo>
                    <a:pt x="260" y="174"/>
                  </a:lnTo>
                  <a:lnTo>
                    <a:pt x="236" y="177"/>
                  </a:lnTo>
                  <a:lnTo>
                    <a:pt x="89" y="177"/>
                  </a:lnTo>
                  <a:lnTo>
                    <a:pt x="65" y="174"/>
                  </a:lnTo>
                  <a:lnTo>
                    <a:pt x="45" y="165"/>
                  </a:lnTo>
                  <a:lnTo>
                    <a:pt x="26" y="151"/>
                  </a:lnTo>
                  <a:lnTo>
                    <a:pt x="12" y="134"/>
                  </a:lnTo>
                  <a:lnTo>
                    <a:pt x="3" y="112"/>
                  </a:lnTo>
                  <a:lnTo>
                    <a:pt x="0" y="88"/>
                  </a:lnTo>
                  <a:lnTo>
                    <a:pt x="3" y="65"/>
                  </a:lnTo>
                  <a:lnTo>
                    <a:pt x="12" y="43"/>
                  </a:lnTo>
                  <a:lnTo>
                    <a:pt x="26" y="26"/>
                  </a:lnTo>
                  <a:lnTo>
                    <a:pt x="45"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 name="Freeform 19"/>
            <p:cNvSpPr>
              <a:spLocks/>
            </p:cNvSpPr>
            <p:nvPr/>
          </p:nvSpPr>
          <p:spPr bwMode="auto">
            <a:xfrm>
              <a:off x="9828251" y="2691551"/>
              <a:ext cx="44777" cy="23880"/>
            </a:xfrm>
            <a:custGeom>
              <a:avLst/>
              <a:gdLst>
                <a:gd name="T0" fmla="*/ 88 w 324"/>
                <a:gd name="T1" fmla="*/ 0 h 177"/>
                <a:gd name="T2" fmla="*/ 235 w 324"/>
                <a:gd name="T3" fmla="*/ 0 h 177"/>
                <a:gd name="T4" fmla="*/ 259 w 324"/>
                <a:gd name="T5" fmla="*/ 3 h 177"/>
                <a:gd name="T6" fmla="*/ 280 w 324"/>
                <a:gd name="T7" fmla="*/ 12 h 177"/>
                <a:gd name="T8" fmla="*/ 298 w 324"/>
                <a:gd name="T9" fmla="*/ 26 h 177"/>
                <a:gd name="T10" fmla="*/ 312 w 324"/>
                <a:gd name="T11" fmla="*/ 43 h 177"/>
                <a:gd name="T12" fmla="*/ 321 w 324"/>
                <a:gd name="T13" fmla="*/ 65 h 177"/>
                <a:gd name="T14" fmla="*/ 324 w 324"/>
                <a:gd name="T15" fmla="*/ 88 h 177"/>
                <a:gd name="T16" fmla="*/ 321 w 324"/>
                <a:gd name="T17" fmla="*/ 112 h 177"/>
                <a:gd name="T18" fmla="*/ 312 w 324"/>
                <a:gd name="T19" fmla="*/ 134 h 177"/>
                <a:gd name="T20" fmla="*/ 298 w 324"/>
                <a:gd name="T21" fmla="*/ 151 h 177"/>
                <a:gd name="T22" fmla="*/ 280 w 324"/>
                <a:gd name="T23" fmla="*/ 165 h 177"/>
                <a:gd name="T24" fmla="*/ 259 w 324"/>
                <a:gd name="T25" fmla="*/ 174 h 177"/>
                <a:gd name="T26" fmla="*/ 235 w 324"/>
                <a:gd name="T27" fmla="*/ 177 h 177"/>
                <a:gd name="T28" fmla="*/ 88 w 324"/>
                <a:gd name="T29" fmla="*/ 177 h 177"/>
                <a:gd name="T30" fmla="*/ 66 w 324"/>
                <a:gd name="T31" fmla="*/ 174 h 177"/>
                <a:gd name="T32" fmla="*/ 44 w 324"/>
                <a:gd name="T33" fmla="*/ 165 h 177"/>
                <a:gd name="T34" fmla="*/ 26 w 324"/>
                <a:gd name="T35" fmla="*/ 151 h 177"/>
                <a:gd name="T36" fmla="*/ 12 w 324"/>
                <a:gd name="T37" fmla="*/ 134 h 177"/>
                <a:gd name="T38" fmla="*/ 3 w 324"/>
                <a:gd name="T39" fmla="*/ 112 h 177"/>
                <a:gd name="T40" fmla="*/ 0 w 324"/>
                <a:gd name="T41" fmla="*/ 88 h 177"/>
                <a:gd name="T42" fmla="*/ 3 w 324"/>
                <a:gd name="T43" fmla="*/ 65 h 177"/>
                <a:gd name="T44" fmla="*/ 12 w 324"/>
                <a:gd name="T45" fmla="*/ 43 h 177"/>
                <a:gd name="T46" fmla="*/ 26 w 324"/>
                <a:gd name="T47" fmla="*/ 26 h 177"/>
                <a:gd name="T48" fmla="*/ 44 w 324"/>
                <a:gd name="T49" fmla="*/ 12 h 177"/>
                <a:gd name="T50" fmla="*/ 66 w 324"/>
                <a:gd name="T51" fmla="*/ 3 h 177"/>
                <a:gd name="T52" fmla="*/ 88 w 324"/>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7">
                  <a:moveTo>
                    <a:pt x="88" y="0"/>
                  </a:moveTo>
                  <a:lnTo>
                    <a:pt x="235" y="0"/>
                  </a:lnTo>
                  <a:lnTo>
                    <a:pt x="259" y="3"/>
                  </a:lnTo>
                  <a:lnTo>
                    <a:pt x="280" y="12"/>
                  </a:lnTo>
                  <a:lnTo>
                    <a:pt x="298" y="26"/>
                  </a:lnTo>
                  <a:lnTo>
                    <a:pt x="312" y="43"/>
                  </a:lnTo>
                  <a:lnTo>
                    <a:pt x="321" y="65"/>
                  </a:lnTo>
                  <a:lnTo>
                    <a:pt x="324" y="88"/>
                  </a:lnTo>
                  <a:lnTo>
                    <a:pt x="321" y="112"/>
                  </a:lnTo>
                  <a:lnTo>
                    <a:pt x="312" y="134"/>
                  </a:lnTo>
                  <a:lnTo>
                    <a:pt x="298" y="151"/>
                  </a:lnTo>
                  <a:lnTo>
                    <a:pt x="280" y="165"/>
                  </a:lnTo>
                  <a:lnTo>
                    <a:pt x="259" y="174"/>
                  </a:lnTo>
                  <a:lnTo>
                    <a:pt x="235" y="177"/>
                  </a:lnTo>
                  <a:lnTo>
                    <a:pt x="88" y="177"/>
                  </a:lnTo>
                  <a:lnTo>
                    <a:pt x="66" y="174"/>
                  </a:lnTo>
                  <a:lnTo>
                    <a:pt x="44" y="165"/>
                  </a:lnTo>
                  <a:lnTo>
                    <a:pt x="26" y="151"/>
                  </a:lnTo>
                  <a:lnTo>
                    <a:pt x="12" y="134"/>
                  </a:lnTo>
                  <a:lnTo>
                    <a:pt x="3" y="112"/>
                  </a:lnTo>
                  <a:lnTo>
                    <a:pt x="0" y="88"/>
                  </a:lnTo>
                  <a:lnTo>
                    <a:pt x="3" y="65"/>
                  </a:lnTo>
                  <a:lnTo>
                    <a:pt x="12" y="43"/>
                  </a:lnTo>
                  <a:lnTo>
                    <a:pt x="26" y="26"/>
                  </a:lnTo>
                  <a:lnTo>
                    <a:pt x="44" y="12"/>
                  </a:lnTo>
                  <a:lnTo>
                    <a:pt x="66"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 name="Freeform 20"/>
            <p:cNvSpPr>
              <a:spLocks/>
            </p:cNvSpPr>
            <p:nvPr/>
          </p:nvSpPr>
          <p:spPr bwMode="auto">
            <a:xfrm>
              <a:off x="9880489" y="2691551"/>
              <a:ext cx="43283" cy="23880"/>
            </a:xfrm>
            <a:custGeom>
              <a:avLst/>
              <a:gdLst>
                <a:gd name="T0" fmla="*/ 89 w 323"/>
                <a:gd name="T1" fmla="*/ 0 h 177"/>
                <a:gd name="T2" fmla="*/ 235 w 323"/>
                <a:gd name="T3" fmla="*/ 0 h 177"/>
                <a:gd name="T4" fmla="*/ 258 w 323"/>
                <a:gd name="T5" fmla="*/ 3 h 177"/>
                <a:gd name="T6" fmla="*/ 280 w 323"/>
                <a:gd name="T7" fmla="*/ 12 h 177"/>
                <a:gd name="T8" fmla="*/ 297 w 323"/>
                <a:gd name="T9" fmla="*/ 26 h 177"/>
                <a:gd name="T10" fmla="*/ 311 w 323"/>
                <a:gd name="T11" fmla="*/ 43 h 177"/>
                <a:gd name="T12" fmla="*/ 320 w 323"/>
                <a:gd name="T13" fmla="*/ 65 h 177"/>
                <a:gd name="T14" fmla="*/ 323 w 323"/>
                <a:gd name="T15" fmla="*/ 88 h 177"/>
                <a:gd name="T16" fmla="*/ 320 w 323"/>
                <a:gd name="T17" fmla="*/ 112 h 177"/>
                <a:gd name="T18" fmla="*/ 311 w 323"/>
                <a:gd name="T19" fmla="*/ 134 h 177"/>
                <a:gd name="T20" fmla="*/ 297 w 323"/>
                <a:gd name="T21" fmla="*/ 151 h 177"/>
                <a:gd name="T22" fmla="*/ 280 w 323"/>
                <a:gd name="T23" fmla="*/ 165 h 177"/>
                <a:gd name="T24" fmla="*/ 258 w 323"/>
                <a:gd name="T25" fmla="*/ 174 h 177"/>
                <a:gd name="T26" fmla="*/ 235 w 323"/>
                <a:gd name="T27" fmla="*/ 177 h 177"/>
                <a:gd name="T28" fmla="*/ 89 w 323"/>
                <a:gd name="T29" fmla="*/ 177 h 177"/>
                <a:gd name="T30" fmla="*/ 65 w 323"/>
                <a:gd name="T31" fmla="*/ 174 h 177"/>
                <a:gd name="T32" fmla="*/ 43 w 323"/>
                <a:gd name="T33" fmla="*/ 165 h 177"/>
                <a:gd name="T34" fmla="*/ 26 w 323"/>
                <a:gd name="T35" fmla="*/ 151 h 177"/>
                <a:gd name="T36" fmla="*/ 11 w 323"/>
                <a:gd name="T37" fmla="*/ 134 h 177"/>
                <a:gd name="T38" fmla="*/ 3 w 323"/>
                <a:gd name="T39" fmla="*/ 112 h 177"/>
                <a:gd name="T40" fmla="*/ 0 w 323"/>
                <a:gd name="T41" fmla="*/ 88 h 177"/>
                <a:gd name="T42" fmla="*/ 3 w 323"/>
                <a:gd name="T43" fmla="*/ 65 h 177"/>
                <a:gd name="T44" fmla="*/ 11 w 323"/>
                <a:gd name="T45" fmla="*/ 43 h 177"/>
                <a:gd name="T46" fmla="*/ 26 w 323"/>
                <a:gd name="T47" fmla="*/ 26 h 177"/>
                <a:gd name="T48" fmla="*/ 43 w 323"/>
                <a:gd name="T49" fmla="*/ 12 h 177"/>
                <a:gd name="T50" fmla="*/ 65 w 323"/>
                <a:gd name="T51" fmla="*/ 3 h 177"/>
                <a:gd name="T52" fmla="*/ 89 w 323"/>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177">
                  <a:moveTo>
                    <a:pt x="89" y="0"/>
                  </a:moveTo>
                  <a:lnTo>
                    <a:pt x="235" y="0"/>
                  </a:lnTo>
                  <a:lnTo>
                    <a:pt x="258" y="3"/>
                  </a:lnTo>
                  <a:lnTo>
                    <a:pt x="280" y="12"/>
                  </a:lnTo>
                  <a:lnTo>
                    <a:pt x="297" y="26"/>
                  </a:lnTo>
                  <a:lnTo>
                    <a:pt x="311" y="43"/>
                  </a:lnTo>
                  <a:lnTo>
                    <a:pt x="320" y="65"/>
                  </a:lnTo>
                  <a:lnTo>
                    <a:pt x="323" y="88"/>
                  </a:lnTo>
                  <a:lnTo>
                    <a:pt x="320" y="112"/>
                  </a:lnTo>
                  <a:lnTo>
                    <a:pt x="311" y="134"/>
                  </a:lnTo>
                  <a:lnTo>
                    <a:pt x="297" y="151"/>
                  </a:lnTo>
                  <a:lnTo>
                    <a:pt x="280" y="165"/>
                  </a:lnTo>
                  <a:lnTo>
                    <a:pt x="258" y="174"/>
                  </a:lnTo>
                  <a:lnTo>
                    <a:pt x="235" y="177"/>
                  </a:lnTo>
                  <a:lnTo>
                    <a:pt x="89" y="177"/>
                  </a:lnTo>
                  <a:lnTo>
                    <a:pt x="65" y="174"/>
                  </a:lnTo>
                  <a:lnTo>
                    <a:pt x="43" y="165"/>
                  </a:lnTo>
                  <a:lnTo>
                    <a:pt x="26" y="151"/>
                  </a:lnTo>
                  <a:lnTo>
                    <a:pt x="11" y="134"/>
                  </a:lnTo>
                  <a:lnTo>
                    <a:pt x="3" y="112"/>
                  </a:lnTo>
                  <a:lnTo>
                    <a:pt x="0" y="88"/>
                  </a:lnTo>
                  <a:lnTo>
                    <a:pt x="3" y="65"/>
                  </a:lnTo>
                  <a:lnTo>
                    <a:pt x="11" y="43"/>
                  </a:lnTo>
                  <a:lnTo>
                    <a:pt x="26" y="26"/>
                  </a:lnTo>
                  <a:lnTo>
                    <a:pt x="43"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21"/>
            <p:cNvSpPr>
              <a:spLocks/>
            </p:cNvSpPr>
            <p:nvPr/>
          </p:nvSpPr>
          <p:spPr bwMode="auto">
            <a:xfrm>
              <a:off x="9931236" y="2691551"/>
              <a:ext cx="43283" cy="23880"/>
            </a:xfrm>
            <a:custGeom>
              <a:avLst/>
              <a:gdLst>
                <a:gd name="T0" fmla="*/ 89 w 325"/>
                <a:gd name="T1" fmla="*/ 0 h 177"/>
                <a:gd name="T2" fmla="*/ 236 w 325"/>
                <a:gd name="T3" fmla="*/ 0 h 177"/>
                <a:gd name="T4" fmla="*/ 258 w 325"/>
                <a:gd name="T5" fmla="*/ 3 h 177"/>
                <a:gd name="T6" fmla="*/ 280 w 325"/>
                <a:gd name="T7" fmla="*/ 12 h 177"/>
                <a:gd name="T8" fmla="*/ 299 w 325"/>
                <a:gd name="T9" fmla="*/ 26 h 177"/>
                <a:gd name="T10" fmla="*/ 312 w 325"/>
                <a:gd name="T11" fmla="*/ 43 h 177"/>
                <a:gd name="T12" fmla="*/ 321 w 325"/>
                <a:gd name="T13" fmla="*/ 65 h 177"/>
                <a:gd name="T14" fmla="*/ 325 w 325"/>
                <a:gd name="T15" fmla="*/ 88 h 177"/>
                <a:gd name="T16" fmla="*/ 321 w 325"/>
                <a:gd name="T17" fmla="*/ 112 h 177"/>
                <a:gd name="T18" fmla="*/ 312 w 325"/>
                <a:gd name="T19" fmla="*/ 134 h 177"/>
                <a:gd name="T20" fmla="*/ 299 w 325"/>
                <a:gd name="T21" fmla="*/ 151 h 177"/>
                <a:gd name="T22" fmla="*/ 280 w 325"/>
                <a:gd name="T23" fmla="*/ 165 h 177"/>
                <a:gd name="T24" fmla="*/ 258 w 325"/>
                <a:gd name="T25" fmla="*/ 174 h 177"/>
                <a:gd name="T26" fmla="*/ 236 w 325"/>
                <a:gd name="T27" fmla="*/ 177 h 177"/>
                <a:gd name="T28" fmla="*/ 89 w 325"/>
                <a:gd name="T29" fmla="*/ 177 h 177"/>
                <a:gd name="T30" fmla="*/ 65 w 325"/>
                <a:gd name="T31" fmla="*/ 174 h 177"/>
                <a:gd name="T32" fmla="*/ 44 w 325"/>
                <a:gd name="T33" fmla="*/ 165 h 177"/>
                <a:gd name="T34" fmla="*/ 26 w 325"/>
                <a:gd name="T35" fmla="*/ 151 h 177"/>
                <a:gd name="T36" fmla="*/ 12 w 325"/>
                <a:gd name="T37" fmla="*/ 134 h 177"/>
                <a:gd name="T38" fmla="*/ 3 w 325"/>
                <a:gd name="T39" fmla="*/ 112 h 177"/>
                <a:gd name="T40" fmla="*/ 0 w 325"/>
                <a:gd name="T41" fmla="*/ 88 h 177"/>
                <a:gd name="T42" fmla="*/ 3 w 325"/>
                <a:gd name="T43" fmla="*/ 65 h 177"/>
                <a:gd name="T44" fmla="*/ 12 w 325"/>
                <a:gd name="T45" fmla="*/ 43 h 177"/>
                <a:gd name="T46" fmla="*/ 26 w 325"/>
                <a:gd name="T47" fmla="*/ 26 h 177"/>
                <a:gd name="T48" fmla="*/ 44 w 325"/>
                <a:gd name="T49" fmla="*/ 12 h 177"/>
                <a:gd name="T50" fmla="*/ 65 w 325"/>
                <a:gd name="T51" fmla="*/ 3 h 177"/>
                <a:gd name="T52" fmla="*/ 89 w 325"/>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7">
                  <a:moveTo>
                    <a:pt x="89" y="0"/>
                  </a:moveTo>
                  <a:lnTo>
                    <a:pt x="236" y="0"/>
                  </a:lnTo>
                  <a:lnTo>
                    <a:pt x="258" y="3"/>
                  </a:lnTo>
                  <a:lnTo>
                    <a:pt x="280" y="12"/>
                  </a:lnTo>
                  <a:lnTo>
                    <a:pt x="299" y="26"/>
                  </a:lnTo>
                  <a:lnTo>
                    <a:pt x="312" y="43"/>
                  </a:lnTo>
                  <a:lnTo>
                    <a:pt x="321" y="65"/>
                  </a:lnTo>
                  <a:lnTo>
                    <a:pt x="325" y="88"/>
                  </a:lnTo>
                  <a:lnTo>
                    <a:pt x="321" y="112"/>
                  </a:lnTo>
                  <a:lnTo>
                    <a:pt x="312" y="134"/>
                  </a:lnTo>
                  <a:lnTo>
                    <a:pt x="299" y="151"/>
                  </a:lnTo>
                  <a:lnTo>
                    <a:pt x="280" y="165"/>
                  </a:lnTo>
                  <a:lnTo>
                    <a:pt x="258" y="174"/>
                  </a:lnTo>
                  <a:lnTo>
                    <a:pt x="236" y="177"/>
                  </a:lnTo>
                  <a:lnTo>
                    <a:pt x="89" y="177"/>
                  </a:lnTo>
                  <a:lnTo>
                    <a:pt x="65" y="174"/>
                  </a:lnTo>
                  <a:lnTo>
                    <a:pt x="44" y="165"/>
                  </a:lnTo>
                  <a:lnTo>
                    <a:pt x="26" y="151"/>
                  </a:lnTo>
                  <a:lnTo>
                    <a:pt x="12" y="134"/>
                  </a:lnTo>
                  <a:lnTo>
                    <a:pt x="3" y="112"/>
                  </a:lnTo>
                  <a:lnTo>
                    <a:pt x="0" y="88"/>
                  </a:lnTo>
                  <a:lnTo>
                    <a:pt x="3" y="65"/>
                  </a:lnTo>
                  <a:lnTo>
                    <a:pt x="12" y="43"/>
                  </a:lnTo>
                  <a:lnTo>
                    <a:pt x="26" y="26"/>
                  </a:lnTo>
                  <a:lnTo>
                    <a:pt x="44"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 name="Freeform 22"/>
            <p:cNvSpPr>
              <a:spLocks/>
            </p:cNvSpPr>
            <p:nvPr/>
          </p:nvSpPr>
          <p:spPr bwMode="auto">
            <a:xfrm>
              <a:off x="9981983" y="2691551"/>
              <a:ext cx="44777" cy="23880"/>
            </a:xfrm>
            <a:custGeom>
              <a:avLst/>
              <a:gdLst>
                <a:gd name="T0" fmla="*/ 88 w 324"/>
                <a:gd name="T1" fmla="*/ 0 h 177"/>
                <a:gd name="T2" fmla="*/ 235 w 324"/>
                <a:gd name="T3" fmla="*/ 0 h 177"/>
                <a:gd name="T4" fmla="*/ 259 w 324"/>
                <a:gd name="T5" fmla="*/ 3 h 177"/>
                <a:gd name="T6" fmla="*/ 279 w 324"/>
                <a:gd name="T7" fmla="*/ 12 h 177"/>
                <a:gd name="T8" fmla="*/ 298 w 324"/>
                <a:gd name="T9" fmla="*/ 26 h 177"/>
                <a:gd name="T10" fmla="*/ 312 w 324"/>
                <a:gd name="T11" fmla="*/ 43 h 177"/>
                <a:gd name="T12" fmla="*/ 321 w 324"/>
                <a:gd name="T13" fmla="*/ 65 h 177"/>
                <a:gd name="T14" fmla="*/ 324 w 324"/>
                <a:gd name="T15" fmla="*/ 88 h 177"/>
                <a:gd name="T16" fmla="*/ 321 w 324"/>
                <a:gd name="T17" fmla="*/ 112 h 177"/>
                <a:gd name="T18" fmla="*/ 312 w 324"/>
                <a:gd name="T19" fmla="*/ 134 h 177"/>
                <a:gd name="T20" fmla="*/ 298 w 324"/>
                <a:gd name="T21" fmla="*/ 151 h 177"/>
                <a:gd name="T22" fmla="*/ 279 w 324"/>
                <a:gd name="T23" fmla="*/ 165 h 177"/>
                <a:gd name="T24" fmla="*/ 259 w 324"/>
                <a:gd name="T25" fmla="*/ 174 h 177"/>
                <a:gd name="T26" fmla="*/ 235 w 324"/>
                <a:gd name="T27" fmla="*/ 177 h 177"/>
                <a:gd name="T28" fmla="*/ 88 w 324"/>
                <a:gd name="T29" fmla="*/ 177 h 177"/>
                <a:gd name="T30" fmla="*/ 65 w 324"/>
                <a:gd name="T31" fmla="*/ 174 h 177"/>
                <a:gd name="T32" fmla="*/ 43 w 324"/>
                <a:gd name="T33" fmla="*/ 165 h 177"/>
                <a:gd name="T34" fmla="*/ 26 w 324"/>
                <a:gd name="T35" fmla="*/ 151 h 177"/>
                <a:gd name="T36" fmla="*/ 12 w 324"/>
                <a:gd name="T37" fmla="*/ 134 h 177"/>
                <a:gd name="T38" fmla="*/ 3 w 324"/>
                <a:gd name="T39" fmla="*/ 112 h 177"/>
                <a:gd name="T40" fmla="*/ 0 w 324"/>
                <a:gd name="T41" fmla="*/ 88 h 177"/>
                <a:gd name="T42" fmla="*/ 3 w 324"/>
                <a:gd name="T43" fmla="*/ 65 h 177"/>
                <a:gd name="T44" fmla="*/ 12 w 324"/>
                <a:gd name="T45" fmla="*/ 43 h 177"/>
                <a:gd name="T46" fmla="*/ 26 w 324"/>
                <a:gd name="T47" fmla="*/ 26 h 177"/>
                <a:gd name="T48" fmla="*/ 43 w 324"/>
                <a:gd name="T49" fmla="*/ 12 h 177"/>
                <a:gd name="T50" fmla="*/ 65 w 324"/>
                <a:gd name="T51" fmla="*/ 3 h 177"/>
                <a:gd name="T52" fmla="*/ 88 w 324"/>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7">
                  <a:moveTo>
                    <a:pt x="88" y="0"/>
                  </a:moveTo>
                  <a:lnTo>
                    <a:pt x="235" y="0"/>
                  </a:lnTo>
                  <a:lnTo>
                    <a:pt x="259" y="3"/>
                  </a:lnTo>
                  <a:lnTo>
                    <a:pt x="279" y="12"/>
                  </a:lnTo>
                  <a:lnTo>
                    <a:pt x="298" y="26"/>
                  </a:lnTo>
                  <a:lnTo>
                    <a:pt x="312" y="43"/>
                  </a:lnTo>
                  <a:lnTo>
                    <a:pt x="321" y="65"/>
                  </a:lnTo>
                  <a:lnTo>
                    <a:pt x="324" y="88"/>
                  </a:lnTo>
                  <a:lnTo>
                    <a:pt x="321" y="112"/>
                  </a:lnTo>
                  <a:lnTo>
                    <a:pt x="312" y="134"/>
                  </a:lnTo>
                  <a:lnTo>
                    <a:pt x="298" y="151"/>
                  </a:lnTo>
                  <a:lnTo>
                    <a:pt x="279" y="165"/>
                  </a:lnTo>
                  <a:lnTo>
                    <a:pt x="259" y="174"/>
                  </a:lnTo>
                  <a:lnTo>
                    <a:pt x="235" y="177"/>
                  </a:lnTo>
                  <a:lnTo>
                    <a:pt x="88" y="177"/>
                  </a:lnTo>
                  <a:lnTo>
                    <a:pt x="65" y="174"/>
                  </a:lnTo>
                  <a:lnTo>
                    <a:pt x="43" y="165"/>
                  </a:lnTo>
                  <a:lnTo>
                    <a:pt x="26" y="151"/>
                  </a:lnTo>
                  <a:lnTo>
                    <a:pt x="12" y="134"/>
                  </a:lnTo>
                  <a:lnTo>
                    <a:pt x="3" y="112"/>
                  </a:lnTo>
                  <a:lnTo>
                    <a:pt x="0" y="88"/>
                  </a:lnTo>
                  <a:lnTo>
                    <a:pt x="3" y="65"/>
                  </a:lnTo>
                  <a:lnTo>
                    <a:pt x="12" y="43"/>
                  </a:lnTo>
                  <a:lnTo>
                    <a:pt x="26" y="26"/>
                  </a:lnTo>
                  <a:lnTo>
                    <a:pt x="43" y="12"/>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 name="Freeform 23"/>
            <p:cNvSpPr>
              <a:spLocks/>
            </p:cNvSpPr>
            <p:nvPr/>
          </p:nvSpPr>
          <p:spPr bwMode="auto">
            <a:xfrm>
              <a:off x="10059594" y="2691550"/>
              <a:ext cx="43283" cy="23880"/>
            </a:xfrm>
            <a:custGeom>
              <a:avLst/>
              <a:gdLst>
                <a:gd name="T0" fmla="*/ 88 w 324"/>
                <a:gd name="T1" fmla="*/ 0 h 177"/>
                <a:gd name="T2" fmla="*/ 235 w 324"/>
                <a:gd name="T3" fmla="*/ 0 h 177"/>
                <a:gd name="T4" fmla="*/ 259 w 324"/>
                <a:gd name="T5" fmla="*/ 3 h 177"/>
                <a:gd name="T6" fmla="*/ 279 w 324"/>
                <a:gd name="T7" fmla="*/ 12 h 177"/>
                <a:gd name="T8" fmla="*/ 298 w 324"/>
                <a:gd name="T9" fmla="*/ 26 h 177"/>
                <a:gd name="T10" fmla="*/ 312 w 324"/>
                <a:gd name="T11" fmla="*/ 43 h 177"/>
                <a:gd name="T12" fmla="*/ 321 w 324"/>
                <a:gd name="T13" fmla="*/ 65 h 177"/>
                <a:gd name="T14" fmla="*/ 324 w 324"/>
                <a:gd name="T15" fmla="*/ 88 h 177"/>
                <a:gd name="T16" fmla="*/ 321 w 324"/>
                <a:gd name="T17" fmla="*/ 112 h 177"/>
                <a:gd name="T18" fmla="*/ 312 w 324"/>
                <a:gd name="T19" fmla="*/ 134 h 177"/>
                <a:gd name="T20" fmla="*/ 298 w 324"/>
                <a:gd name="T21" fmla="*/ 151 h 177"/>
                <a:gd name="T22" fmla="*/ 279 w 324"/>
                <a:gd name="T23" fmla="*/ 165 h 177"/>
                <a:gd name="T24" fmla="*/ 259 w 324"/>
                <a:gd name="T25" fmla="*/ 174 h 177"/>
                <a:gd name="T26" fmla="*/ 235 w 324"/>
                <a:gd name="T27" fmla="*/ 177 h 177"/>
                <a:gd name="T28" fmla="*/ 88 w 324"/>
                <a:gd name="T29" fmla="*/ 177 h 177"/>
                <a:gd name="T30" fmla="*/ 65 w 324"/>
                <a:gd name="T31" fmla="*/ 174 h 177"/>
                <a:gd name="T32" fmla="*/ 44 w 324"/>
                <a:gd name="T33" fmla="*/ 165 h 177"/>
                <a:gd name="T34" fmla="*/ 26 w 324"/>
                <a:gd name="T35" fmla="*/ 151 h 177"/>
                <a:gd name="T36" fmla="*/ 12 w 324"/>
                <a:gd name="T37" fmla="*/ 134 h 177"/>
                <a:gd name="T38" fmla="*/ 3 w 324"/>
                <a:gd name="T39" fmla="*/ 112 h 177"/>
                <a:gd name="T40" fmla="*/ 0 w 324"/>
                <a:gd name="T41" fmla="*/ 88 h 177"/>
                <a:gd name="T42" fmla="*/ 3 w 324"/>
                <a:gd name="T43" fmla="*/ 65 h 177"/>
                <a:gd name="T44" fmla="*/ 12 w 324"/>
                <a:gd name="T45" fmla="*/ 43 h 177"/>
                <a:gd name="T46" fmla="*/ 26 w 324"/>
                <a:gd name="T47" fmla="*/ 26 h 177"/>
                <a:gd name="T48" fmla="*/ 44 w 324"/>
                <a:gd name="T49" fmla="*/ 12 h 177"/>
                <a:gd name="T50" fmla="*/ 65 w 324"/>
                <a:gd name="T51" fmla="*/ 3 h 177"/>
                <a:gd name="T52" fmla="*/ 88 w 324"/>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7">
                  <a:moveTo>
                    <a:pt x="88" y="0"/>
                  </a:moveTo>
                  <a:lnTo>
                    <a:pt x="235" y="0"/>
                  </a:lnTo>
                  <a:lnTo>
                    <a:pt x="259" y="3"/>
                  </a:lnTo>
                  <a:lnTo>
                    <a:pt x="279" y="12"/>
                  </a:lnTo>
                  <a:lnTo>
                    <a:pt x="298" y="26"/>
                  </a:lnTo>
                  <a:lnTo>
                    <a:pt x="312" y="43"/>
                  </a:lnTo>
                  <a:lnTo>
                    <a:pt x="321" y="65"/>
                  </a:lnTo>
                  <a:lnTo>
                    <a:pt x="324" y="88"/>
                  </a:lnTo>
                  <a:lnTo>
                    <a:pt x="321" y="112"/>
                  </a:lnTo>
                  <a:lnTo>
                    <a:pt x="312" y="134"/>
                  </a:lnTo>
                  <a:lnTo>
                    <a:pt x="298" y="151"/>
                  </a:lnTo>
                  <a:lnTo>
                    <a:pt x="279" y="165"/>
                  </a:lnTo>
                  <a:lnTo>
                    <a:pt x="259" y="174"/>
                  </a:lnTo>
                  <a:lnTo>
                    <a:pt x="235" y="177"/>
                  </a:lnTo>
                  <a:lnTo>
                    <a:pt x="88" y="177"/>
                  </a:lnTo>
                  <a:lnTo>
                    <a:pt x="65" y="174"/>
                  </a:lnTo>
                  <a:lnTo>
                    <a:pt x="44" y="165"/>
                  </a:lnTo>
                  <a:lnTo>
                    <a:pt x="26" y="151"/>
                  </a:lnTo>
                  <a:lnTo>
                    <a:pt x="12" y="134"/>
                  </a:lnTo>
                  <a:lnTo>
                    <a:pt x="3" y="112"/>
                  </a:lnTo>
                  <a:lnTo>
                    <a:pt x="0" y="88"/>
                  </a:lnTo>
                  <a:lnTo>
                    <a:pt x="3" y="65"/>
                  </a:lnTo>
                  <a:lnTo>
                    <a:pt x="12" y="43"/>
                  </a:lnTo>
                  <a:lnTo>
                    <a:pt x="26" y="26"/>
                  </a:lnTo>
                  <a:lnTo>
                    <a:pt x="44" y="12"/>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 name="Freeform 24"/>
            <p:cNvSpPr>
              <a:spLocks/>
            </p:cNvSpPr>
            <p:nvPr/>
          </p:nvSpPr>
          <p:spPr bwMode="auto">
            <a:xfrm>
              <a:off x="10110347" y="2691561"/>
              <a:ext cx="43283" cy="23881"/>
            </a:xfrm>
            <a:custGeom>
              <a:avLst/>
              <a:gdLst>
                <a:gd name="T0" fmla="*/ 89 w 324"/>
                <a:gd name="T1" fmla="*/ 0 h 177"/>
                <a:gd name="T2" fmla="*/ 236 w 324"/>
                <a:gd name="T3" fmla="*/ 0 h 177"/>
                <a:gd name="T4" fmla="*/ 259 w 324"/>
                <a:gd name="T5" fmla="*/ 3 h 177"/>
                <a:gd name="T6" fmla="*/ 281 w 324"/>
                <a:gd name="T7" fmla="*/ 12 h 177"/>
                <a:gd name="T8" fmla="*/ 298 w 324"/>
                <a:gd name="T9" fmla="*/ 26 h 177"/>
                <a:gd name="T10" fmla="*/ 312 w 324"/>
                <a:gd name="T11" fmla="*/ 43 h 177"/>
                <a:gd name="T12" fmla="*/ 321 w 324"/>
                <a:gd name="T13" fmla="*/ 65 h 177"/>
                <a:gd name="T14" fmla="*/ 324 w 324"/>
                <a:gd name="T15" fmla="*/ 88 h 177"/>
                <a:gd name="T16" fmla="*/ 321 w 324"/>
                <a:gd name="T17" fmla="*/ 112 h 177"/>
                <a:gd name="T18" fmla="*/ 312 w 324"/>
                <a:gd name="T19" fmla="*/ 134 h 177"/>
                <a:gd name="T20" fmla="*/ 298 w 324"/>
                <a:gd name="T21" fmla="*/ 151 h 177"/>
                <a:gd name="T22" fmla="*/ 281 w 324"/>
                <a:gd name="T23" fmla="*/ 165 h 177"/>
                <a:gd name="T24" fmla="*/ 259 w 324"/>
                <a:gd name="T25" fmla="*/ 174 h 177"/>
                <a:gd name="T26" fmla="*/ 236 w 324"/>
                <a:gd name="T27" fmla="*/ 177 h 177"/>
                <a:gd name="T28" fmla="*/ 89 w 324"/>
                <a:gd name="T29" fmla="*/ 177 h 177"/>
                <a:gd name="T30" fmla="*/ 66 w 324"/>
                <a:gd name="T31" fmla="*/ 174 h 177"/>
                <a:gd name="T32" fmla="*/ 44 w 324"/>
                <a:gd name="T33" fmla="*/ 165 h 177"/>
                <a:gd name="T34" fmla="*/ 26 w 324"/>
                <a:gd name="T35" fmla="*/ 151 h 177"/>
                <a:gd name="T36" fmla="*/ 12 w 324"/>
                <a:gd name="T37" fmla="*/ 134 h 177"/>
                <a:gd name="T38" fmla="*/ 4 w 324"/>
                <a:gd name="T39" fmla="*/ 112 h 177"/>
                <a:gd name="T40" fmla="*/ 0 w 324"/>
                <a:gd name="T41" fmla="*/ 88 h 177"/>
                <a:gd name="T42" fmla="*/ 4 w 324"/>
                <a:gd name="T43" fmla="*/ 65 h 177"/>
                <a:gd name="T44" fmla="*/ 12 w 324"/>
                <a:gd name="T45" fmla="*/ 43 h 177"/>
                <a:gd name="T46" fmla="*/ 26 w 324"/>
                <a:gd name="T47" fmla="*/ 26 h 177"/>
                <a:gd name="T48" fmla="*/ 44 w 324"/>
                <a:gd name="T49" fmla="*/ 12 h 177"/>
                <a:gd name="T50" fmla="*/ 66 w 324"/>
                <a:gd name="T51" fmla="*/ 3 h 177"/>
                <a:gd name="T52" fmla="*/ 89 w 324"/>
                <a:gd name="T53"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7">
                  <a:moveTo>
                    <a:pt x="89" y="0"/>
                  </a:moveTo>
                  <a:lnTo>
                    <a:pt x="236" y="0"/>
                  </a:lnTo>
                  <a:lnTo>
                    <a:pt x="259" y="3"/>
                  </a:lnTo>
                  <a:lnTo>
                    <a:pt x="281" y="12"/>
                  </a:lnTo>
                  <a:lnTo>
                    <a:pt x="298" y="26"/>
                  </a:lnTo>
                  <a:lnTo>
                    <a:pt x="312" y="43"/>
                  </a:lnTo>
                  <a:lnTo>
                    <a:pt x="321" y="65"/>
                  </a:lnTo>
                  <a:lnTo>
                    <a:pt x="324" y="88"/>
                  </a:lnTo>
                  <a:lnTo>
                    <a:pt x="321" y="112"/>
                  </a:lnTo>
                  <a:lnTo>
                    <a:pt x="312" y="134"/>
                  </a:lnTo>
                  <a:lnTo>
                    <a:pt x="298" y="151"/>
                  </a:lnTo>
                  <a:lnTo>
                    <a:pt x="281" y="165"/>
                  </a:lnTo>
                  <a:lnTo>
                    <a:pt x="259" y="174"/>
                  </a:lnTo>
                  <a:lnTo>
                    <a:pt x="236" y="177"/>
                  </a:lnTo>
                  <a:lnTo>
                    <a:pt x="89" y="177"/>
                  </a:lnTo>
                  <a:lnTo>
                    <a:pt x="66" y="174"/>
                  </a:lnTo>
                  <a:lnTo>
                    <a:pt x="44" y="165"/>
                  </a:lnTo>
                  <a:lnTo>
                    <a:pt x="26" y="151"/>
                  </a:lnTo>
                  <a:lnTo>
                    <a:pt x="12" y="134"/>
                  </a:lnTo>
                  <a:lnTo>
                    <a:pt x="4" y="112"/>
                  </a:lnTo>
                  <a:lnTo>
                    <a:pt x="0" y="88"/>
                  </a:lnTo>
                  <a:lnTo>
                    <a:pt x="4" y="65"/>
                  </a:lnTo>
                  <a:lnTo>
                    <a:pt x="12" y="43"/>
                  </a:lnTo>
                  <a:lnTo>
                    <a:pt x="26" y="26"/>
                  </a:lnTo>
                  <a:lnTo>
                    <a:pt x="44" y="12"/>
                  </a:lnTo>
                  <a:lnTo>
                    <a:pt x="66"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 name="Freeform 25"/>
            <p:cNvSpPr>
              <a:spLocks/>
            </p:cNvSpPr>
            <p:nvPr/>
          </p:nvSpPr>
          <p:spPr bwMode="auto">
            <a:xfrm>
              <a:off x="9777510" y="2731859"/>
              <a:ext cx="43283" cy="23881"/>
            </a:xfrm>
            <a:custGeom>
              <a:avLst/>
              <a:gdLst>
                <a:gd name="T0" fmla="*/ 89 w 325"/>
                <a:gd name="T1" fmla="*/ 0 h 179"/>
                <a:gd name="T2" fmla="*/ 236 w 325"/>
                <a:gd name="T3" fmla="*/ 0 h 179"/>
                <a:gd name="T4" fmla="*/ 260 w 325"/>
                <a:gd name="T5" fmla="*/ 3 h 179"/>
                <a:gd name="T6" fmla="*/ 281 w 325"/>
                <a:gd name="T7" fmla="*/ 13 h 179"/>
                <a:gd name="T8" fmla="*/ 299 w 325"/>
                <a:gd name="T9" fmla="*/ 26 h 179"/>
                <a:gd name="T10" fmla="*/ 312 w 325"/>
                <a:gd name="T11" fmla="*/ 45 h 179"/>
                <a:gd name="T12" fmla="*/ 322 w 325"/>
                <a:gd name="T13" fmla="*/ 66 h 179"/>
                <a:gd name="T14" fmla="*/ 325 w 325"/>
                <a:gd name="T15" fmla="*/ 90 h 179"/>
                <a:gd name="T16" fmla="*/ 322 w 325"/>
                <a:gd name="T17" fmla="*/ 114 h 179"/>
                <a:gd name="T18" fmla="*/ 312 w 325"/>
                <a:gd name="T19" fmla="*/ 134 h 179"/>
                <a:gd name="T20" fmla="*/ 299 w 325"/>
                <a:gd name="T21" fmla="*/ 153 h 179"/>
                <a:gd name="T22" fmla="*/ 281 w 325"/>
                <a:gd name="T23" fmla="*/ 167 h 179"/>
                <a:gd name="T24" fmla="*/ 260 w 325"/>
                <a:gd name="T25" fmla="*/ 176 h 179"/>
                <a:gd name="T26" fmla="*/ 236 w 325"/>
                <a:gd name="T27" fmla="*/ 179 h 179"/>
                <a:gd name="T28" fmla="*/ 89 w 325"/>
                <a:gd name="T29" fmla="*/ 179 h 179"/>
                <a:gd name="T30" fmla="*/ 65 w 325"/>
                <a:gd name="T31" fmla="*/ 176 h 179"/>
                <a:gd name="T32" fmla="*/ 45 w 325"/>
                <a:gd name="T33" fmla="*/ 167 h 179"/>
                <a:gd name="T34" fmla="*/ 26 w 325"/>
                <a:gd name="T35" fmla="*/ 153 h 179"/>
                <a:gd name="T36" fmla="*/ 12 w 325"/>
                <a:gd name="T37" fmla="*/ 134 h 179"/>
                <a:gd name="T38" fmla="*/ 3 w 325"/>
                <a:gd name="T39" fmla="*/ 114 h 179"/>
                <a:gd name="T40" fmla="*/ 0 w 325"/>
                <a:gd name="T41" fmla="*/ 90 h 179"/>
                <a:gd name="T42" fmla="*/ 3 w 325"/>
                <a:gd name="T43" fmla="*/ 66 h 179"/>
                <a:gd name="T44" fmla="*/ 12 w 325"/>
                <a:gd name="T45" fmla="*/ 45 h 179"/>
                <a:gd name="T46" fmla="*/ 26 w 325"/>
                <a:gd name="T47" fmla="*/ 26 h 179"/>
                <a:gd name="T48" fmla="*/ 45 w 325"/>
                <a:gd name="T49" fmla="*/ 13 h 179"/>
                <a:gd name="T50" fmla="*/ 65 w 325"/>
                <a:gd name="T51" fmla="*/ 3 h 179"/>
                <a:gd name="T52" fmla="*/ 89 w 325"/>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9">
                  <a:moveTo>
                    <a:pt x="89" y="0"/>
                  </a:moveTo>
                  <a:lnTo>
                    <a:pt x="236" y="0"/>
                  </a:lnTo>
                  <a:lnTo>
                    <a:pt x="260" y="3"/>
                  </a:lnTo>
                  <a:lnTo>
                    <a:pt x="281" y="13"/>
                  </a:lnTo>
                  <a:lnTo>
                    <a:pt x="299" y="26"/>
                  </a:lnTo>
                  <a:lnTo>
                    <a:pt x="312" y="45"/>
                  </a:lnTo>
                  <a:lnTo>
                    <a:pt x="322" y="66"/>
                  </a:lnTo>
                  <a:lnTo>
                    <a:pt x="325" y="90"/>
                  </a:lnTo>
                  <a:lnTo>
                    <a:pt x="322" y="114"/>
                  </a:lnTo>
                  <a:lnTo>
                    <a:pt x="312" y="134"/>
                  </a:lnTo>
                  <a:lnTo>
                    <a:pt x="299" y="153"/>
                  </a:lnTo>
                  <a:lnTo>
                    <a:pt x="281" y="167"/>
                  </a:lnTo>
                  <a:lnTo>
                    <a:pt x="260" y="176"/>
                  </a:lnTo>
                  <a:lnTo>
                    <a:pt x="236" y="179"/>
                  </a:lnTo>
                  <a:lnTo>
                    <a:pt x="89" y="179"/>
                  </a:lnTo>
                  <a:lnTo>
                    <a:pt x="65" y="176"/>
                  </a:lnTo>
                  <a:lnTo>
                    <a:pt x="45" y="167"/>
                  </a:lnTo>
                  <a:lnTo>
                    <a:pt x="26" y="153"/>
                  </a:lnTo>
                  <a:lnTo>
                    <a:pt x="12" y="134"/>
                  </a:lnTo>
                  <a:lnTo>
                    <a:pt x="3" y="114"/>
                  </a:lnTo>
                  <a:lnTo>
                    <a:pt x="0" y="90"/>
                  </a:lnTo>
                  <a:lnTo>
                    <a:pt x="3" y="66"/>
                  </a:lnTo>
                  <a:lnTo>
                    <a:pt x="12" y="45"/>
                  </a:lnTo>
                  <a:lnTo>
                    <a:pt x="26" y="26"/>
                  </a:lnTo>
                  <a:lnTo>
                    <a:pt x="45" y="13"/>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 name="Freeform 26"/>
            <p:cNvSpPr>
              <a:spLocks/>
            </p:cNvSpPr>
            <p:nvPr/>
          </p:nvSpPr>
          <p:spPr bwMode="auto">
            <a:xfrm>
              <a:off x="9828256" y="2731859"/>
              <a:ext cx="44777" cy="23881"/>
            </a:xfrm>
            <a:custGeom>
              <a:avLst/>
              <a:gdLst>
                <a:gd name="T0" fmla="*/ 88 w 324"/>
                <a:gd name="T1" fmla="*/ 0 h 179"/>
                <a:gd name="T2" fmla="*/ 235 w 324"/>
                <a:gd name="T3" fmla="*/ 0 h 179"/>
                <a:gd name="T4" fmla="*/ 259 w 324"/>
                <a:gd name="T5" fmla="*/ 3 h 179"/>
                <a:gd name="T6" fmla="*/ 280 w 324"/>
                <a:gd name="T7" fmla="*/ 13 h 179"/>
                <a:gd name="T8" fmla="*/ 298 w 324"/>
                <a:gd name="T9" fmla="*/ 26 h 179"/>
                <a:gd name="T10" fmla="*/ 312 w 324"/>
                <a:gd name="T11" fmla="*/ 45 h 179"/>
                <a:gd name="T12" fmla="*/ 321 w 324"/>
                <a:gd name="T13" fmla="*/ 66 h 179"/>
                <a:gd name="T14" fmla="*/ 324 w 324"/>
                <a:gd name="T15" fmla="*/ 90 h 179"/>
                <a:gd name="T16" fmla="*/ 321 w 324"/>
                <a:gd name="T17" fmla="*/ 114 h 179"/>
                <a:gd name="T18" fmla="*/ 312 w 324"/>
                <a:gd name="T19" fmla="*/ 134 h 179"/>
                <a:gd name="T20" fmla="*/ 298 w 324"/>
                <a:gd name="T21" fmla="*/ 153 h 179"/>
                <a:gd name="T22" fmla="*/ 280 w 324"/>
                <a:gd name="T23" fmla="*/ 167 h 179"/>
                <a:gd name="T24" fmla="*/ 259 w 324"/>
                <a:gd name="T25" fmla="*/ 176 h 179"/>
                <a:gd name="T26" fmla="*/ 235 w 324"/>
                <a:gd name="T27" fmla="*/ 179 h 179"/>
                <a:gd name="T28" fmla="*/ 88 w 324"/>
                <a:gd name="T29" fmla="*/ 179 h 179"/>
                <a:gd name="T30" fmla="*/ 66 w 324"/>
                <a:gd name="T31" fmla="*/ 176 h 179"/>
                <a:gd name="T32" fmla="*/ 44 w 324"/>
                <a:gd name="T33" fmla="*/ 167 h 179"/>
                <a:gd name="T34" fmla="*/ 26 w 324"/>
                <a:gd name="T35" fmla="*/ 153 h 179"/>
                <a:gd name="T36" fmla="*/ 12 w 324"/>
                <a:gd name="T37" fmla="*/ 134 h 179"/>
                <a:gd name="T38" fmla="*/ 3 w 324"/>
                <a:gd name="T39" fmla="*/ 114 h 179"/>
                <a:gd name="T40" fmla="*/ 0 w 324"/>
                <a:gd name="T41" fmla="*/ 90 h 179"/>
                <a:gd name="T42" fmla="*/ 3 w 324"/>
                <a:gd name="T43" fmla="*/ 66 h 179"/>
                <a:gd name="T44" fmla="*/ 12 w 324"/>
                <a:gd name="T45" fmla="*/ 45 h 179"/>
                <a:gd name="T46" fmla="*/ 26 w 324"/>
                <a:gd name="T47" fmla="*/ 26 h 179"/>
                <a:gd name="T48" fmla="*/ 44 w 324"/>
                <a:gd name="T49" fmla="*/ 13 h 179"/>
                <a:gd name="T50" fmla="*/ 66 w 324"/>
                <a:gd name="T51" fmla="*/ 3 h 179"/>
                <a:gd name="T52" fmla="*/ 88 w 324"/>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9">
                  <a:moveTo>
                    <a:pt x="88" y="0"/>
                  </a:moveTo>
                  <a:lnTo>
                    <a:pt x="235" y="0"/>
                  </a:lnTo>
                  <a:lnTo>
                    <a:pt x="259" y="3"/>
                  </a:lnTo>
                  <a:lnTo>
                    <a:pt x="280" y="13"/>
                  </a:lnTo>
                  <a:lnTo>
                    <a:pt x="298" y="26"/>
                  </a:lnTo>
                  <a:lnTo>
                    <a:pt x="312" y="45"/>
                  </a:lnTo>
                  <a:lnTo>
                    <a:pt x="321" y="66"/>
                  </a:lnTo>
                  <a:lnTo>
                    <a:pt x="324" y="90"/>
                  </a:lnTo>
                  <a:lnTo>
                    <a:pt x="321" y="114"/>
                  </a:lnTo>
                  <a:lnTo>
                    <a:pt x="312" y="134"/>
                  </a:lnTo>
                  <a:lnTo>
                    <a:pt x="298" y="153"/>
                  </a:lnTo>
                  <a:lnTo>
                    <a:pt x="280" y="167"/>
                  </a:lnTo>
                  <a:lnTo>
                    <a:pt x="259" y="176"/>
                  </a:lnTo>
                  <a:lnTo>
                    <a:pt x="235" y="179"/>
                  </a:lnTo>
                  <a:lnTo>
                    <a:pt x="88" y="179"/>
                  </a:lnTo>
                  <a:lnTo>
                    <a:pt x="66" y="176"/>
                  </a:lnTo>
                  <a:lnTo>
                    <a:pt x="44" y="167"/>
                  </a:lnTo>
                  <a:lnTo>
                    <a:pt x="26" y="153"/>
                  </a:lnTo>
                  <a:lnTo>
                    <a:pt x="12" y="134"/>
                  </a:lnTo>
                  <a:lnTo>
                    <a:pt x="3" y="114"/>
                  </a:lnTo>
                  <a:lnTo>
                    <a:pt x="0" y="90"/>
                  </a:lnTo>
                  <a:lnTo>
                    <a:pt x="3" y="66"/>
                  </a:lnTo>
                  <a:lnTo>
                    <a:pt x="12" y="45"/>
                  </a:lnTo>
                  <a:lnTo>
                    <a:pt x="26" y="26"/>
                  </a:lnTo>
                  <a:lnTo>
                    <a:pt x="44" y="13"/>
                  </a:lnTo>
                  <a:lnTo>
                    <a:pt x="66"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 name="Freeform 27"/>
            <p:cNvSpPr>
              <a:spLocks/>
            </p:cNvSpPr>
            <p:nvPr/>
          </p:nvSpPr>
          <p:spPr bwMode="auto">
            <a:xfrm>
              <a:off x="9880494" y="2731859"/>
              <a:ext cx="43283" cy="23881"/>
            </a:xfrm>
            <a:custGeom>
              <a:avLst/>
              <a:gdLst>
                <a:gd name="T0" fmla="*/ 89 w 323"/>
                <a:gd name="T1" fmla="*/ 0 h 179"/>
                <a:gd name="T2" fmla="*/ 235 w 323"/>
                <a:gd name="T3" fmla="*/ 0 h 179"/>
                <a:gd name="T4" fmla="*/ 258 w 323"/>
                <a:gd name="T5" fmla="*/ 3 h 179"/>
                <a:gd name="T6" fmla="*/ 280 w 323"/>
                <a:gd name="T7" fmla="*/ 13 h 179"/>
                <a:gd name="T8" fmla="*/ 297 w 323"/>
                <a:gd name="T9" fmla="*/ 26 h 179"/>
                <a:gd name="T10" fmla="*/ 311 w 323"/>
                <a:gd name="T11" fmla="*/ 45 h 179"/>
                <a:gd name="T12" fmla="*/ 320 w 323"/>
                <a:gd name="T13" fmla="*/ 66 h 179"/>
                <a:gd name="T14" fmla="*/ 323 w 323"/>
                <a:gd name="T15" fmla="*/ 90 h 179"/>
                <a:gd name="T16" fmla="*/ 320 w 323"/>
                <a:gd name="T17" fmla="*/ 114 h 179"/>
                <a:gd name="T18" fmla="*/ 311 w 323"/>
                <a:gd name="T19" fmla="*/ 134 h 179"/>
                <a:gd name="T20" fmla="*/ 297 w 323"/>
                <a:gd name="T21" fmla="*/ 153 h 179"/>
                <a:gd name="T22" fmla="*/ 280 w 323"/>
                <a:gd name="T23" fmla="*/ 167 h 179"/>
                <a:gd name="T24" fmla="*/ 258 w 323"/>
                <a:gd name="T25" fmla="*/ 176 h 179"/>
                <a:gd name="T26" fmla="*/ 235 w 323"/>
                <a:gd name="T27" fmla="*/ 179 h 179"/>
                <a:gd name="T28" fmla="*/ 89 w 323"/>
                <a:gd name="T29" fmla="*/ 179 h 179"/>
                <a:gd name="T30" fmla="*/ 65 w 323"/>
                <a:gd name="T31" fmla="*/ 176 h 179"/>
                <a:gd name="T32" fmla="*/ 43 w 323"/>
                <a:gd name="T33" fmla="*/ 167 h 179"/>
                <a:gd name="T34" fmla="*/ 26 w 323"/>
                <a:gd name="T35" fmla="*/ 153 h 179"/>
                <a:gd name="T36" fmla="*/ 11 w 323"/>
                <a:gd name="T37" fmla="*/ 134 h 179"/>
                <a:gd name="T38" fmla="*/ 3 w 323"/>
                <a:gd name="T39" fmla="*/ 114 h 179"/>
                <a:gd name="T40" fmla="*/ 0 w 323"/>
                <a:gd name="T41" fmla="*/ 90 h 179"/>
                <a:gd name="T42" fmla="*/ 3 w 323"/>
                <a:gd name="T43" fmla="*/ 66 h 179"/>
                <a:gd name="T44" fmla="*/ 11 w 323"/>
                <a:gd name="T45" fmla="*/ 45 h 179"/>
                <a:gd name="T46" fmla="*/ 26 w 323"/>
                <a:gd name="T47" fmla="*/ 26 h 179"/>
                <a:gd name="T48" fmla="*/ 43 w 323"/>
                <a:gd name="T49" fmla="*/ 13 h 179"/>
                <a:gd name="T50" fmla="*/ 65 w 323"/>
                <a:gd name="T51" fmla="*/ 3 h 179"/>
                <a:gd name="T52" fmla="*/ 89 w 323"/>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179">
                  <a:moveTo>
                    <a:pt x="89" y="0"/>
                  </a:moveTo>
                  <a:lnTo>
                    <a:pt x="235" y="0"/>
                  </a:lnTo>
                  <a:lnTo>
                    <a:pt x="258" y="3"/>
                  </a:lnTo>
                  <a:lnTo>
                    <a:pt x="280" y="13"/>
                  </a:lnTo>
                  <a:lnTo>
                    <a:pt x="297" y="26"/>
                  </a:lnTo>
                  <a:lnTo>
                    <a:pt x="311" y="45"/>
                  </a:lnTo>
                  <a:lnTo>
                    <a:pt x="320" y="66"/>
                  </a:lnTo>
                  <a:lnTo>
                    <a:pt x="323" y="90"/>
                  </a:lnTo>
                  <a:lnTo>
                    <a:pt x="320" y="114"/>
                  </a:lnTo>
                  <a:lnTo>
                    <a:pt x="311" y="134"/>
                  </a:lnTo>
                  <a:lnTo>
                    <a:pt x="297" y="153"/>
                  </a:lnTo>
                  <a:lnTo>
                    <a:pt x="280" y="167"/>
                  </a:lnTo>
                  <a:lnTo>
                    <a:pt x="258" y="176"/>
                  </a:lnTo>
                  <a:lnTo>
                    <a:pt x="235" y="179"/>
                  </a:lnTo>
                  <a:lnTo>
                    <a:pt x="89" y="179"/>
                  </a:lnTo>
                  <a:lnTo>
                    <a:pt x="65" y="176"/>
                  </a:lnTo>
                  <a:lnTo>
                    <a:pt x="43" y="167"/>
                  </a:lnTo>
                  <a:lnTo>
                    <a:pt x="26" y="153"/>
                  </a:lnTo>
                  <a:lnTo>
                    <a:pt x="11" y="134"/>
                  </a:lnTo>
                  <a:lnTo>
                    <a:pt x="3" y="114"/>
                  </a:lnTo>
                  <a:lnTo>
                    <a:pt x="0" y="90"/>
                  </a:lnTo>
                  <a:lnTo>
                    <a:pt x="3" y="66"/>
                  </a:lnTo>
                  <a:lnTo>
                    <a:pt x="11" y="45"/>
                  </a:lnTo>
                  <a:lnTo>
                    <a:pt x="26" y="26"/>
                  </a:lnTo>
                  <a:lnTo>
                    <a:pt x="43" y="13"/>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 name="Freeform 28"/>
            <p:cNvSpPr>
              <a:spLocks/>
            </p:cNvSpPr>
            <p:nvPr/>
          </p:nvSpPr>
          <p:spPr bwMode="auto">
            <a:xfrm>
              <a:off x="9931241" y="2731859"/>
              <a:ext cx="43283" cy="23881"/>
            </a:xfrm>
            <a:custGeom>
              <a:avLst/>
              <a:gdLst>
                <a:gd name="T0" fmla="*/ 89 w 325"/>
                <a:gd name="T1" fmla="*/ 0 h 179"/>
                <a:gd name="T2" fmla="*/ 236 w 325"/>
                <a:gd name="T3" fmla="*/ 0 h 179"/>
                <a:gd name="T4" fmla="*/ 258 w 325"/>
                <a:gd name="T5" fmla="*/ 3 h 179"/>
                <a:gd name="T6" fmla="*/ 280 w 325"/>
                <a:gd name="T7" fmla="*/ 13 h 179"/>
                <a:gd name="T8" fmla="*/ 299 w 325"/>
                <a:gd name="T9" fmla="*/ 26 h 179"/>
                <a:gd name="T10" fmla="*/ 312 w 325"/>
                <a:gd name="T11" fmla="*/ 45 h 179"/>
                <a:gd name="T12" fmla="*/ 321 w 325"/>
                <a:gd name="T13" fmla="*/ 66 h 179"/>
                <a:gd name="T14" fmla="*/ 325 w 325"/>
                <a:gd name="T15" fmla="*/ 90 h 179"/>
                <a:gd name="T16" fmla="*/ 321 w 325"/>
                <a:gd name="T17" fmla="*/ 114 h 179"/>
                <a:gd name="T18" fmla="*/ 312 w 325"/>
                <a:gd name="T19" fmla="*/ 134 h 179"/>
                <a:gd name="T20" fmla="*/ 299 w 325"/>
                <a:gd name="T21" fmla="*/ 153 h 179"/>
                <a:gd name="T22" fmla="*/ 280 w 325"/>
                <a:gd name="T23" fmla="*/ 167 h 179"/>
                <a:gd name="T24" fmla="*/ 258 w 325"/>
                <a:gd name="T25" fmla="*/ 176 h 179"/>
                <a:gd name="T26" fmla="*/ 236 w 325"/>
                <a:gd name="T27" fmla="*/ 179 h 179"/>
                <a:gd name="T28" fmla="*/ 89 w 325"/>
                <a:gd name="T29" fmla="*/ 179 h 179"/>
                <a:gd name="T30" fmla="*/ 65 w 325"/>
                <a:gd name="T31" fmla="*/ 176 h 179"/>
                <a:gd name="T32" fmla="*/ 44 w 325"/>
                <a:gd name="T33" fmla="*/ 167 h 179"/>
                <a:gd name="T34" fmla="*/ 26 w 325"/>
                <a:gd name="T35" fmla="*/ 153 h 179"/>
                <a:gd name="T36" fmla="*/ 12 w 325"/>
                <a:gd name="T37" fmla="*/ 134 h 179"/>
                <a:gd name="T38" fmla="*/ 3 w 325"/>
                <a:gd name="T39" fmla="*/ 114 h 179"/>
                <a:gd name="T40" fmla="*/ 0 w 325"/>
                <a:gd name="T41" fmla="*/ 90 h 179"/>
                <a:gd name="T42" fmla="*/ 3 w 325"/>
                <a:gd name="T43" fmla="*/ 66 h 179"/>
                <a:gd name="T44" fmla="*/ 12 w 325"/>
                <a:gd name="T45" fmla="*/ 45 h 179"/>
                <a:gd name="T46" fmla="*/ 26 w 325"/>
                <a:gd name="T47" fmla="*/ 26 h 179"/>
                <a:gd name="T48" fmla="*/ 44 w 325"/>
                <a:gd name="T49" fmla="*/ 13 h 179"/>
                <a:gd name="T50" fmla="*/ 65 w 325"/>
                <a:gd name="T51" fmla="*/ 3 h 179"/>
                <a:gd name="T52" fmla="*/ 89 w 325"/>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9">
                  <a:moveTo>
                    <a:pt x="89" y="0"/>
                  </a:moveTo>
                  <a:lnTo>
                    <a:pt x="236" y="0"/>
                  </a:lnTo>
                  <a:lnTo>
                    <a:pt x="258" y="3"/>
                  </a:lnTo>
                  <a:lnTo>
                    <a:pt x="280" y="13"/>
                  </a:lnTo>
                  <a:lnTo>
                    <a:pt x="299" y="26"/>
                  </a:lnTo>
                  <a:lnTo>
                    <a:pt x="312" y="45"/>
                  </a:lnTo>
                  <a:lnTo>
                    <a:pt x="321" y="66"/>
                  </a:lnTo>
                  <a:lnTo>
                    <a:pt x="325" y="90"/>
                  </a:lnTo>
                  <a:lnTo>
                    <a:pt x="321" y="114"/>
                  </a:lnTo>
                  <a:lnTo>
                    <a:pt x="312" y="134"/>
                  </a:lnTo>
                  <a:lnTo>
                    <a:pt x="299" y="153"/>
                  </a:lnTo>
                  <a:lnTo>
                    <a:pt x="280" y="167"/>
                  </a:lnTo>
                  <a:lnTo>
                    <a:pt x="258" y="176"/>
                  </a:lnTo>
                  <a:lnTo>
                    <a:pt x="236" y="179"/>
                  </a:lnTo>
                  <a:lnTo>
                    <a:pt x="89" y="179"/>
                  </a:lnTo>
                  <a:lnTo>
                    <a:pt x="65" y="176"/>
                  </a:lnTo>
                  <a:lnTo>
                    <a:pt x="44" y="167"/>
                  </a:lnTo>
                  <a:lnTo>
                    <a:pt x="26" y="153"/>
                  </a:lnTo>
                  <a:lnTo>
                    <a:pt x="12" y="134"/>
                  </a:lnTo>
                  <a:lnTo>
                    <a:pt x="3" y="114"/>
                  </a:lnTo>
                  <a:lnTo>
                    <a:pt x="0" y="90"/>
                  </a:lnTo>
                  <a:lnTo>
                    <a:pt x="3" y="66"/>
                  </a:lnTo>
                  <a:lnTo>
                    <a:pt x="12" y="45"/>
                  </a:lnTo>
                  <a:lnTo>
                    <a:pt x="26" y="26"/>
                  </a:lnTo>
                  <a:lnTo>
                    <a:pt x="44" y="13"/>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 name="Freeform 29"/>
            <p:cNvSpPr>
              <a:spLocks/>
            </p:cNvSpPr>
            <p:nvPr/>
          </p:nvSpPr>
          <p:spPr bwMode="auto">
            <a:xfrm>
              <a:off x="9981988" y="2731859"/>
              <a:ext cx="44777" cy="23881"/>
            </a:xfrm>
            <a:custGeom>
              <a:avLst/>
              <a:gdLst>
                <a:gd name="T0" fmla="*/ 88 w 324"/>
                <a:gd name="T1" fmla="*/ 0 h 179"/>
                <a:gd name="T2" fmla="*/ 235 w 324"/>
                <a:gd name="T3" fmla="*/ 0 h 179"/>
                <a:gd name="T4" fmla="*/ 259 w 324"/>
                <a:gd name="T5" fmla="*/ 3 h 179"/>
                <a:gd name="T6" fmla="*/ 279 w 324"/>
                <a:gd name="T7" fmla="*/ 13 h 179"/>
                <a:gd name="T8" fmla="*/ 298 w 324"/>
                <a:gd name="T9" fmla="*/ 26 h 179"/>
                <a:gd name="T10" fmla="*/ 312 w 324"/>
                <a:gd name="T11" fmla="*/ 45 h 179"/>
                <a:gd name="T12" fmla="*/ 321 w 324"/>
                <a:gd name="T13" fmla="*/ 66 h 179"/>
                <a:gd name="T14" fmla="*/ 324 w 324"/>
                <a:gd name="T15" fmla="*/ 90 h 179"/>
                <a:gd name="T16" fmla="*/ 321 w 324"/>
                <a:gd name="T17" fmla="*/ 114 h 179"/>
                <a:gd name="T18" fmla="*/ 312 w 324"/>
                <a:gd name="T19" fmla="*/ 134 h 179"/>
                <a:gd name="T20" fmla="*/ 298 w 324"/>
                <a:gd name="T21" fmla="*/ 153 h 179"/>
                <a:gd name="T22" fmla="*/ 279 w 324"/>
                <a:gd name="T23" fmla="*/ 167 h 179"/>
                <a:gd name="T24" fmla="*/ 259 w 324"/>
                <a:gd name="T25" fmla="*/ 176 h 179"/>
                <a:gd name="T26" fmla="*/ 235 w 324"/>
                <a:gd name="T27" fmla="*/ 179 h 179"/>
                <a:gd name="T28" fmla="*/ 88 w 324"/>
                <a:gd name="T29" fmla="*/ 179 h 179"/>
                <a:gd name="T30" fmla="*/ 65 w 324"/>
                <a:gd name="T31" fmla="*/ 176 h 179"/>
                <a:gd name="T32" fmla="*/ 43 w 324"/>
                <a:gd name="T33" fmla="*/ 167 h 179"/>
                <a:gd name="T34" fmla="*/ 26 w 324"/>
                <a:gd name="T35" fmla="*/ 153 h 179"/>
                <a:gd name="T36" fmla="*/ 12 w 324"/>
                <a:gd name="T37" fmla="*/ 134 h 179"/>
                <a:gd name="T38" fmla="*/ 3 w 324"/>
                <a:gd name="T39" fmla="*/ 114 h 179"/>
                <a:gd name="T40" fmla="*/ 0 w 324"/>
                <a:gd name="T41" fmla="*/ 90 h 179"/>
                <a:gd name="T42" fmla="*/ 3 w 324"/>
                <a:gd name="T43" fmla="*/ 66 h 179"/>
                <a:gd name="T44" fmla="*/ 12 w 324"/>
                <a:gd name="T45" fmla="*/ 45 h 179"/>
                <a:gd name="T46" fmla="*/ 26 w 324"/>
                <a:gd name="T47" fmla="*/ 26 h 179"/>
                <a:gd name="T48" fmla="*/ 43 w 324"/>
                <a:gd name="T49" fmla="*/ 13 h 179"/>
                <a:gd name="T50" fmla="*/ 65 w 324"/>
                <a:gd name="T51" fmla="*/ 3 h 179"/>
                <a:gd name="T52" fmla="*/ 88 w 324"/>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9">
                  <a:moveTo>
                    <a:pt x="88" y="0"/>
                  </a:moveTo>
                  <a:lnTo>
                    <a:pt x="235" y="0"/>
                  </a:lnTo>
                  <a:lnTo>
                    <a:pt x="259" y="3"/>
                  </a:lnTo>
                  <a:lnTo>
                    <a:pt x="279" y="13"/>
                  </a:lnTo>
                  <a:lnTo>
                    <a:pt x="298" y="26"/>
                  </a:lnTo>
                  <a:lnTo>
                    <a:pt x="312" y="45"/>
                  </a:lnTo>
                  <a:lnTo>
                    <a:pt x="321" y="66"/>
                  </a:lnTo>
                  <a:lnTo>
                    <a:pt x="324" y="90"/>
                  </a:lnTo>
                  <a:lnTo>
                    <a:pt x="321" y="114"/>
                  </a:lnTo>
                  <a:lnTo>
                    <a:pt x="312" y="134"/>
                  </a:lnTo>
                  <a:lnTo>
                    <a:pt x="298" y="153"/>
                  </a:lnTo>
                  <a:lnTo>
                    <a:pt x="279" y="167"/>
                  </a:lnTo>
                  <a:lnTo>
                    <a:pt x="259" y="176"/>
                  </a:lnTo>
                  <a:lnTo>
                    <a:pt x="235" y="179"/>
                  </a:lnTo>
                  <a:lnTo>
                    <a:pt x="88" y="179"/>
                  </a:lnTo>
                  <a:lnTo>
                    <a:pt x="65" y="176"/>
                  </a:lnTo>
                  <a:lnTo>
                    <a:pt x="43" y="167"/>
                  </a:lnTo>
                  <a:lnTo>
                    <a:pt x="26" y="153"/>
                  </a:lnTo>
                  <a:lnTo>
                    <a:pt x="12" y="134"/>
                  </a:lnTo>
                  <a:lnTo>
                    <a:pt x="3" y="114"/>
                  </a:lnTo>
                  <a:lnTo>
                    <a:pt x="0" y="90"/>
                  </a:lnTo>
                  <a:lnTo>
                    <a:pt x="3" y="66"/>
                  </a:lnTo>
                  <a:lnTo>
                    <a:pt x="12" y="45"/>
                  </a:lnTo>
                  <a:lnTo>
                    <a:pt x="26" y="26"/>
                  </a:lnTo>
                  <a:lnTo>
                    <a:pt x="43" y="13"/>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0" name="Freeform 30"/>
            <p:cNvSpPr>
              <a:spLocks/>
            </p:cNvSpPr>
            <p:nvPr/>
          </p:nvSpPr>
          <p:spPr bwMode="auto">
            <a:xfrm>
              <a:off x="10059600" y="2731858"/>
              <a:ext cx="43283" cy="23881"/>
            </a:xfrm>
            <a:custGeom>
              <a:avLst/>
              <a:gdLst>
                <a:gd name="T0" fmla="*/ 88 w 324"/>
                <a:gd name="T1" fmla="*/ 0 h 179"/>
                <a:gd name="T2" fmla="*/ 235 w 324"/>
                <a:gd name="T3" fmla="*/ 0 h 179"/>
                <a:gd name="T4" fmla="*/ 259 w 324"/>
                <a:gd name="T5" fmla="*/ 3 h 179"/>
                <a:gd name="T6" fmla="*/ 279 w 324"/>
                <a:gd name="T7" fmla="*/ 13 h 179"/>
                <a:gd name="T8" fmla="*/ 298 w 324"/>
                <a:gd name="T9" fmla="*/ 26 h 179"/>
                <a:gd name="T10" fmla="*/ 312 w 324"/>
                <a:gd name="T11" fmla="*/ 45 h 179"/>
                <a:gd name="T12" fmla="*/ 321 w 324"/>
                <a:gd name="T13" fmla="*/ 66 h 179"/>
                <a:gd name="T14" fmla="*/ 324 w 324"/>
                <a:gd name="T15" fmla="*/ 90 h 179"/>
                <a:gd name="T16" fmla="*/ 321 w 324"/>
                <a:gd name="T17" fmla="*/ 114 h 179"/>
                <a:gd name="T18" fmla="*/ 312 w 324"/>
                <a:gd name="T19" fmla="*/ 134 h 179"/>
                <a:gd name="T20" fmla="*/ 298 w 324"/>
                <a:gd name="T21" fmla="*/ 153 h 179"/>
                <a:gd name="T22" fmla="*/ 279 w 324"/>
                <a:gd name="T23" fmla="*/ 167 h 179"/>
                <a:gd name="T24" fmla="*/ 259 w 324"/>
                <a:gd name="T25" fmla="*/ 176 h 179"/>
                <a:gd name="T26" fmla="*/ 235 w 324"/>
                <a:gd name="T27" fmla="*/ 179 h 179"/>
                <a:gd name="T28" fmla="*/ 88 w 324"/>
                <a:gd name="T29" fmla="*/ 179 h 179"/>
                <a:gd name="T30" fmla="*/ 65 w 324"/>
                <a:gd name="T31" fmla="*/ 176 h 179"/>
                <a:gd name="T32" fmla="*/ 44 w 324"/>
                <a:gd name="T33" fmla="*/ 167 h 179"/>
                <a:gd name="T34" fmla="*/ 26 w 324"/>
                <a:gd name="T35" fmla="*/ 153 h 179"/>
                <a:gd name="T36" fmla="*/ 12 w 324"/>
                <a:gd name="T37" fmla="*/ 134 h 179"/>
                <a:gd name="T38" fmla="*/ 3 w 324"/>
                <a:gd name="T39" fmla="*/ 114 h 179"/>
                <a:gd name="T40" fmla="*/ 0 w 324"/>
                <a:gd name="T41" fmla="*/ 90 h 179"/>
                <a:gd name="T42" fmla="*/ 3 w 324"/>
                <a:gd name="T43" fmla="*/ 66 h 179"/>
                <a:gd name="T44" fmla="*/ 12 w 324"/>
                <a:gd name="T45" fmla="*/ 45 h 179"/>
                <a:gd name="T46" fmla="*/ 26 w 324"/>
                <a:gd name="T47" fmla="*/ 26 h 179"/>
                <a:gd name="T48" fmla="*/ 44 w 324"/>
                <a:gd name="T49" fmla="*/ 13 h 179"/>
                <a:gd name="T50" fmla="*/ 65 w 324"/>
                <a:gd name="T51" fmla="*/ 3 h 179"/>
                <a:gd name="T52" fmla="*/ 88 w 324"/>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9">
                  <a:moveTo>
                    <a:pt x="88" y="0"/>
                  </a:moveTo>
                  <a:lnTo>
                    <a:pt x="235" y="0"/>
                  </a:lnTo>
                  <a:lnTo>
                    <a:pt x="259" y="3"/>
                  </a:lnTo>
                  <a:lnTo>
                    <a:pt x="279" y="13"/>
                  </a:lnTo>
                  <a:lnTo>
                    <a:pt x="298" y="26"/>
                  </a:lnTo>
                  <a:lnTo>
                    <a:pt x="312" y="45"/>
                  </a:lnTo>
                  <a:lnTo>
                    <a:pt x="321" y="66"/>
                  </a:lnTo>
                  <a:lnTo>
                    <a:pt x="324" y="90"/>
                  </a:lnTo>
                  <a:lnTo>
                    <a:pt x="321" y="114"/>
                  </a:lnTo>
                  <a:lnTo>
                    <a:pt x="312" y="134"/>
                  </a:lnTo>
                  <a:lnTo>
                    <a:pt x="298" y="153"/>
                  </a:lnTo>
                  <a:lnTo>
                    <a:pt x="279" y="167"/>
                  </a:lnTo>
                  <a:lnTo>
                    <a:pt x="259" y="176"/>
                  </a:lnTo>
                  <a:lnTo>
                    <a:pt x="235" y="179"/>
                  </a:lnTo>
                  <a:lnTo>
                    <a:pt x="88" y="179"/>
                  </a:lnTo>
                  <a:lnTo>
                    <a:pt x="65" y="176"/>
                  </a:lnTo>
                  <a:lnTo>
                    <a:pt x="44" y="167"/>
                  </a:lnTo>
                  <a:lnTo>
                    <a:pt x="26" y="153"/>
                  </a:lnTo>
                  <a:lnTo>
                    <a:pt x="12" y="134"/>
                  </a:lnTo>
                  <a:lnTo>
                    <a:pt x="3" y="114"/>
                  </a:lnTo>
                  <a:lnTo>
                    <a:pt x="0" y="90"/>
                  </a:lnTo>
                  <a:lnTo>
                    <a:pt x="3" y="66"/>
                  </a:lnTo>
                  <a:lnTo>
                    <a:pt x="12" y="45"/>
                  </a:lnTo>
                  <a:lnTo>
                    <a:pt x="26" y="26"/>
                  </a:lnTo>
                  <a:lnTo>
                    <a:pt x="44" y="13"/>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1" name="Freeform 31"/>
            <p:cNvSpPr>
              <a:spLocks/>
            </p:cNvSpPr>
            <p:nvPr/>
          </p:nvSpPr>
          <p:spPr bwMode="auto">
            <a:xfrm>
              <a:off x="10110345" y="2731869"/>
              <a:ext cx="43283" cy="23881"/>
            </a:xfrm>
            <a:custGeom>
              <a:avLst/>
              <a:gdLst>
                <a:gd name="T0" fmla="*/ 89 w 324"/>
                <a:gd name="T1" fmla="*/ 0 h 179"/>
                <a:gd name="T2" fmla="*/ 236 w 324"/>
                <a:gd name="T3" fmla="*/ 0 h 179"/>
                <a:gd name="T4" fmla="*/ 259 w 324"/>
                <a:gd name="T5" fmla="*/ 3 h 179"/>
                <a:gd name="T6" fmla="*/ 281 w 324"/>
                <a:gd name="T7" fmla="*/ 13 h 179"/>
                <a:gd name="T8" fmla="*/ 298 w 324"/>
                <a:gd name="T9" fmla="*/ 26 h 179"/>
                <a:gd name="T10" fmla="*/ 312 w 324"/>
                <a:gd name="T11" fmla="*/ 45 h 179"/>
                <a:gd name="T12" fmla="*/ 321 w 324"/>
                <a:gd name="T13" fmla="*/ 66 h 179"/>
                <a:gd name="T14" fmla="*/ 324 w 324"/>
                <a:gd name="T15" fmla="*/ 90 h 179"/>
                <a:gd name="T16" fmla="*/ 321 w 324"/>
                <a:gd name="T17" fmla="*/ 114 h 179"/>
                <a:gd name="T18" fmla="*/ 312 w 324"/>
                <a:gd name="T19" fmla="*/ 134 h 179"/>
                <a:gd name="T20" fmla="*/ 298 w 324"/>
                <a:gd name="T21" fmla="*/ 153 h 179"/>
                <a:gd name="T22" fmla="*/ 281 w 324"/>
                <a:gd name="T23" fmla="*/ 167 h 179"/>
                <a:gd name="T24" fmla="*/ 259 w 324"/>
                <a:gd name="T25" fmla="*/ 176 h 179"/>
                <a:gd name="T26" fmla="*/ 236 w 324"/>
                <a:gd name="T27" fmla="*/ 179 h 179"/>
                <a:gd name="T28" fmla="*/ 89 w 324"/>
                <a:gd name="T29" fmla="*/ 179 h 179"/>
                <a:gd name="T30" fmla="*/ 66 w 324"/>
                <a:gd name="T31" fmla="*/ 176 h 179"/>
                <a:gd name="T32" fmla="*/ 44 w 324"/>
                <a:gd name="T33" fmla="*/ 167 h 179"/>
                <a:gd name="T34" fmla="*/ 26 w 324"/>
                <a:gd name="T35" fmla="*/ 153 h 179"/>
                <a:gd name="T36" fmla="*/ 12 w 324"/>
                <a:gd name="T37" fmla="*/ 134 h 179"/>
                <a:gd name="T38" fmla="*/ 4 w 324"/>
                <a:gd name="T39" fmla="*/ 114 h 179"/>
                <a:gd name="T40" fmla="*/ 0 w 324"/>
                <a:gd name="T41" fmla="*/ 90 h 179"/>
                <a:gd name="T42" fmla="*/ 4 w 324"/>
                <a:gd name="T43" fmla="*/ 66 h 179"/>
                <a:gd name="T44" fmla="*/ 12 w 324"/>
                <a:gd name="T45" fmla="*/ 45 h 179"/>
                <a:gd name="T46" fmla="*/ 26 w 324"/>
                <a:gd name="T47" fmla="*/ 26 h 179"/>
                <a:gd name="T48" fmla="*/ 44 w 324"/>
                <a:gd name="T49" fmla="*/ 13 h 179"/>
                <a:gd name="T50" fmla="*/ 66 w 324"/>
                <a:gd name="T51" fmla="*/ 3 h 179"/>
                <a:gd name="T52" fmla="*/ 89 w 324"/>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9">
                  <a:moveTo>
                    <a:pt x="89" y="0"/>
                  </a:moveTo>
                  <a:lnTo>
                    <a:pt x="236" y="0"/>
                  </a:lnTo>
                  <a:lnTo>
                    <a:pt x="259" y="3"/>
                  </a:lnTo>
                  <a:lnTo>
                    <a:pt x="281" y="13"/>
                  </a:lnTo>
                  <a:lnTo>
                    <a:pt x="298" y="26"/>
                  </a:lnTo>
                  <a:lnTo>
                    <a:pt x="312" y="45"/>
                  </a:lnTo>
                  <a:lnTo>
                    <a:pt x="321" y="66"/>
                  </a:lnTo>
                  <a:lnTo>
                    <a:pt x="324" y="90"/>
                  </a:lnTo>
                  <a:lnTo>
                    <a:pt x="321" y="114"/>
                  </a:lnTo>
                  <a:lnTo>
                    <a:pt x="312" y="134"/>
                  </a:lnTo>
                  <a:lnTo>
                    <a:pt x="298" y="153"/>
                  </a:lnTo>
                  <a:lnTo>
                    <a:pt x="281" y="167"/>
                  </a:lnTo>
                  <a:lnTo>
                    <a:pt x="259" y="176"/>
                  </a:lnTo>
                  <a:lnTo>
                    <a:pt x="236" y="179"/>
                  </a:lnTo>
                  <a:lnTo>
                    <a:pt x="89" y="179"/>
                  </a:lnTo>
                  <a:lnTo>
                    <a:pt x="66" y="176"/>
                  </a:lnTo>
                  <a:lnTo>
                    <a:pt x="44" y="167"/>
                  </a:lnTo>
                  <a:lnTo>
                    <a:pt x="26" y="153"/>
                  </a:lnTo>
                  <a:lnTo>
                    <a:pt x="12" y="134"/>
                  </a:lnTo>
                  <a:lnTo>
                    <a:pt x="4" y="114"/>
                  </a:lnTo>
                  <a:lnTo>
                    <a:pt x="0" y="90"/>
                  </a:lnTo>
                  <a:lnTo>
                    <a:pt x="4" y="66"/>
                  </a:lnTo>
                  <a:lnTo>
                    <a:pt x="12" y="45"/>
                  </a:lnTo>
                  <a:lnTo>
                    <a:pt x="26" y="26"/>
                  </a:lnTo>
                  <a:lnTo>
                    <a:pt x="44" y="13"/>
                  </a:lnTo>
                  <a:lnTo>
                    <a:pt x="66"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2" name="Freeform 32"/>
            <p:cNvSpPr>
              <a:spLocks/>
            </p:cNvSpPr>
            <p:nvPr/>
          </p:nvSpPr>
          <p:spPr bwMode="auto">
            <a:xfrm>
              <a:off x="9777494" y="2772163"/>
              <a:ext cx="43283" cy="23881"/>
            </a:xfrm>
            <a:custGeom>
              <a:avLst/>
              <a:gdLst>
                <a:gd name="T0" fmla="*/ 89 w 325"/>
                <a:gd name="T1" fmla="*/ 0 h 179"/>
                <a:gd name="T2" fmla="*/ 236 w 325"/>
                <a:gd name="T3" fmla="*/ 0 h 179"/>
                <a:gd name="T4" fmla="*/ 260 w 325"/>
                <a:gd name="T5" fmla="*/ 3 h 179"/>
                <a:gd name="T6" fmla="*/ 281 w 325"/>
                <a:gd name="T7" fmla="*/ 12 h 179"/>
                <a:gd name="T8" fmla="*/ 299 w 325"/>
                <a:gd name="T9" fmla="*/ 26 h 179"/>
                <a:gd name="T10" fmla="*/ 312 w 325"/>
                <a:gd name="T11" fmla="*/ 44 h 179"/>
                <a:gd name="T12" fmla="*/ 322 w 325"/>
                <a:gd name="T13" fmla="*/ 65 h 179"/>
                <a:gd name="T14" fmla="*/ 325 w 325"/>
                <a:gd name="T15" fmla="*/ 89 h 179"/>
                <a:gd name="T16" fmla="*/ 322 w 325"/>
                <a:gd name="T17" fmla="*/ 113 h 179"/>
                <a:gd name="T18" fmla="*/ 312 w 325"/>
                <a:gd name="T19" fmla="*/ 134 h 179"/>
                <a:gd name="T20" fmla="*/ 299 w 325"/>
                <a:gd name="T21" fmla="*/ 152 h 179"/>
                <a:gd name="T22" fmla="*/ 281 w 325"/>
                <a:gd name="T23" fmla="*/ 167 h 179"/>
                <a:gd name="T24" fmla="*/ 260 w 325"/>
                <a:gd name="T25" fmla="*/ 175 h 179"/>
                <a:gd name="T26" fmla="*/ 236 w 325"/>
                <a:gd name="T27" fmla="*/ 179 h 179"/>
                <a:gd name="T28" fmla="*/ 89 w 325"/>
                <a:gd name="T29" fmla="*/ 179 h 179"/>
                <a:gd name="T30" fmla="*/ 65 w 325"/>
                <a:gd name="T31" fmla="*/ 175 h 179"/>
                <a:gd name="T32" fmla="*/ 45 w 325"/>
                <a:gd name="T33" fmla="*/ 167 h 179"/>
                <a:gd name="T34" fmla="*/ 26 w 325"/>
                <a:gd name="T35" fmla="*/ 152 h 179"/>
                <a:gd name="T36" fmla="*/ 12 w 325"/>
                <a:gd name="T37" fmla="*/ 134 h 179"/>
                <a:gd name="T38" fmla="*/ 3 w 325"/>
                <a:gd name="T39" fmla="*/ 113 h 179"/>
                <a:gd name="T40" fmla="*/ 0 w 325"/>
                <a:gd name="T41" fmla="*/ 89 h 179"/>
                <a:gd name="T42" fmla="*/ 3 w 325"/>
                <a:gd name="T43" fmla="*/ 65 h 179"/>
                <a:gd name="T44" fmla="*/ 12 w 325"/>
                <a:gd name="T45" fmla="*/ 44 h 179"/>
                <a:gd name="T46" fmla="*/ 26 w 325"/>
                <a:gd name="T47" fmla="*/ 26 h 179"/>
                <a:gd name="T48" fmla="*/ 45 w 325"/>
                <a:gd name="T49" fmla="*/ 12 h 179"/>
                <a:gd name="T50" fmla="*/ 65 w 325"/>
                <a:gd name="T51" fmla="*/ 3 h 179"/>
                <a:gd name="T52" fmla="*/ 89 w 325"/>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9">
                  <a:moveTo>
                    <a:pt x="89" y="0"/>
                  </a:moveTo>
                  <a:lnTo>
                    <a:pt x="236" y="0"/>
                  </a:lnTo>
                  <a:lnTo>
                    <a:pt x="260" y="3"/>
                  </a:lnTo>
                  <a:lnTo>
                    <a:pt x="281" y="12"/>
                  </a:lnTo>
                  <a:lnTo>
                    <a:pt x="299" y="26"/>
                  </a:lnTo>
                  <a:lnTo>
                    <a:pt x="312" y="44"/>
                  </a:lnTo>
                  <a:lnTo>
                    <a:pt x="322" y="65"/>
                  </a:lnTo>
                  <a:lnTo>
                    <a:pt x="325" y="89"/>
                  </a:lnTo>
                  <a:lnTo>
                    <a:pt x="322" y="113"/>
                  </a:lnTo>
                  <a:lnTo>
                    <a:pt x="312" y="134"/>
                  </a:lnTo>
                  <a:lnTo>
                    <a:pt x="299" y="152"/>
                  </a:lnTo>
                  <a:lnTo>
                    <a:pt x="281" y="167"/>
                  </a:lnTo>
                  <a:lnTo>
                    <a:pt x="260" y="175"/>
                  </a:lnTo>
                  <a:lnTo>
                    <a:pt x="236" y="179"/>
                  </a:lnTo>
                  <a:lnTo>
                    <a:pt x="89" y="179"/>
                  </a:lnTo>
                  <a:lnTo>
                    <a:pt x="65" y="175"/>
                  </a:lnTo>
                  <a:lnTo>
                    <a:pt x="45" y="167"/>
                  </a:lnTo>
                  <a:lnTo>
                    <a:pt x="26" y="152"/>
                  </a:lnTo>
                  <a:lnTo>
                    <a:pt x="12" y="134"/>
                  </a:lnTo>
                  <a:lnTo>
                    <a:pt x="3" y="113"/>
                  </a:lnTo>
                  <a:lnTo>
                    <a:pt x="0" y="89"/>
                  </a:lnTo>
                  <a:lnTo>
                    <a:pt x="3" y="65"/>
                  </a:lnTo>
                  <a:lnTo>
                    <a:pt x="12" y="44"/>
                  </a:lnTo>
                  <a:lnTo>
                    <a:pt x="26" y="26"/>
                  </a:lnTo>
                  <a:lnTo>
                    <a:pt x="45"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6" name="Freeform 33"/>
            <p:cNvSpPr>
              <a:spLocks/>
            </p:cNvSpPr>
            <p:nvPr/>
          </p:nvSpPr>
          <p:spPr bwMode="auto">
            <a:xfrm>
              <a:off x="9828239" y="2772208"/>
              <a:ext cx="44777" cy="23881"/>
            </a:xfrm>
            <a:custGeom>
              <a:avLst/>
              <a:gdLst>
                <a:gd name="T0" fmla="*/ 88 w 324"/>
                <a:gd name="T1" fmla="*/ 0 h 179"/>
                <a:gd name="T2" fmla="*/ 235 w 324"/>
                <a:gd name="T3" fmla="*/ 0 h 179"/>
                <a:gd name="T4" fmla="*/ 259 w 324"/>
                <a:gd name="T5" fmla="*/ 3 h 179"/>
                <a:gd name="T6" fmla="*/ 280 w 324"/>
                <a:gd name="T7" fmla="*/ 12 h 179"/>
                <a:gd name="T8" fmla="*/ 298 w 324"/>
                <a:gd name="T9" fmla="*/ 26 h 179"/>
                <a:gd name="T10" fmla="*/ 312 w 324"/>
                <a:gd name="T11" fmla="*/ 44 h 179"/>
                <a:gd name="T12" fmla="*/ 321 w 324"/>
                <a:gd name="T13" fmla="*/ 65 h 179"/>
                <a:gd name="T14" fmla="*/ 324 w 324"/>
                <a:gd name="T15" fmla="*/ 89 h 179"/>
                <a:gd name="T16" fmla="*/ 321 w 324"/>
                <a:gd name="T17" fmla="*/ 113 h 179"/>
                <a:gd name="T18" fmla="*/ 312 w 324"/>
                <a:gd name="T19" fmla="*/ 134 h 179"/>
                <a:gd name="T20" fmla="*/ 298 w 324"/>
                <a:gd name="T21" fmla="*/ 152 h 179"/>
                <a:gd name="T22" fmla="*/ 280 w 324"/>
                <a:gd name="T23" fmla="*/ 167 h 179"/>
                <a:gd name="T24" fmla="*/ 259 w 324"/>
                <a:gd name="T25" fmla="*/ 175 h 179"/>
                <a:gd name="T26" fmla="*/ 235 w 324"/>
                <a:gd name="T27" fmla="*/ 179 h 179"/>
                <a:gd name="T28" fmla="*/ 88 w 324"/>
                <a:gd name="T29" fmla="*/ 179 h 179"/>
                <a:gd name="T30" fmla="*/ 66 w 324"/>
                <a:gd name="T31" fmla="*/ 175 h 179"/>
                <a:gd name="T32" fmla="*/ 44 w 324"/>
                <a:gd name="T33" fmla="*/ 167 h 179"/>
                <a:gd name="T34" fmla="*/ 26 w 324"/>
                <a:gd name="T35" fmla="*/ 152 h 179"/>
                <a:gd name="T36" fmla="*/ 12 w 324"/>
                <a:gd name="T37" fmla="*/ 134 h 179"/>
                <a:gd name="T38" fmla="*/ 3 w 324"/>
                <a:gd name="T39" fmla="*/ 113 h 179"/>
                <a:gd name="T40" fmla="*/ 0 w 324"/>
                <a:gd name="T41" fmla="*/ 89 h 179"/>
                <a:gd name="T42" fmla="*/ 3 w 324"/>
                <a:gd name="T43" fmla="*/ 65 h 179"/>
                <a:gd name="T44" fmla="*/ 12 w 324"/>
                <a:gd name="T45" fmla="*/ 44 h 179"/>
                <a:gd name="T46" fmla="*/ 26 w 324"/>
                <a:gd name="T47" fmla="*/ 26 h 179"/>
                <a:gd name="T48" fmla="*/ 44 w 324"/>
                <a:gd name="T49" fmla="*/ 12 h 179"/>
                <a:gd name="T50" fmla="*/ 66 w 324"/>
                <a:gd name="T51" fmla="*/ 3 h 179"/>
                <a:gd name="T52" fmla="*/ 88 w 324"/>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4" h="179">
                  <a:moveTo>
                    <a:pt x="88" y="0"/>
                  </a:moveTo>
                  <a:lnTo>
                    <a:pt x="235" y="0"/>
                  </a:lnTo>
                  <a:lnTo>
                    <a:pt x="259" y="3"/>
                  </a:lnTo>
                  <a:lnTo>
                    <a:pt x="280" y="12"/>
                  </a:lnTo>
                  <a:lnTo>
                    <a:pt x="298" y="26"/>
                  </a:lnTo>
                  <a:lnTo>
                    <a:pt x="312" y="44"/>
                  </a:lnTo>
                  <a:lnTo>
                    <a:pt x="321" y="65"/>
                  </a:lnTo>
                  <a:lnTo>
                    <a:pt x="324" y="89"/>
                  </a:lnTo>
                  <a:lnTo>
                    <a:pt x="321" y="113"/>
                  </a:lnTo>
                  <a:lnTo>
                    <a:pt x="312" y="134"/>
                  </a:lnTo>
                  <a:lnTo>
                    <a:pt x="298" y="152"/>
                  </a:lnTo>
                  <a:lnTo>
                    <a:pt x="280" y="167"/>
                  </a:lnTo>
                  <a:lnTo>
                    <a:pt x="259" y="175"/>
                  </a:lnTo>
                  <a:lnTo>
                    <a:pt x="235" y="179"/>
                  </a:lnTo>
                  <a:lnTo>
                    <a:pt x="88" y="179"/>
                  </a:lnTo>
                  <a:lnTo>
                    <a:pt x="66" y="175"/>
                  </a:lnTo>
                  <a:lnTo>
                    <a:pt x="44" y="167"/>
                  </a:lnTo>
                  <a:lnTo>
                    <a:pt x="26" y="152"/>
                  </a:lnTo>
                  <a:lnTo>
                    <a:pt x="12" y="134"/>
                  </a:lnTo>
                  <a:lnTo>
                    <a:pt x="3" y="113"/>
                  </a:lnTo>
                  <a:lnTo>
                    <a:pt x="0" y="89"/>
                  </a:lnTo>
                  <a:lnTo>
                    <a:pt x="3" y="65"/>
                  </a:lnTo>
                  <a:lnTo>
                    <a:pt x="12" y="44"/>
                  </a:lnTo>
                  <a:lnTo>
                    <a:pt x="26" y="26"/>
                  </a:lnTo>
                  <a:lnTo>
                    <a:pt x="44" y="12"/>
                  </a:lnTo>
                  <a:lnTo>
                    <a:pt x="66"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7" name="Freeform 34"/>
            <p:cNvSpPr>
              <a:spLocks/>
            </p:cNvSpPr>
            <p:nvPr/>
          </p:nvSpPr>
          <p:spPr bwMode="auto">
            <a:xfrm>
              <a:off x="9880446" y="2772212"/>
              <a:ext cx="43283" cy="23881"/>
            </a:xfrm>
            <a:custGeom>
              <a:avLst/>
              <a:gdLst>
                <a:gd name="T0" fmla="*/ 89 w 323"/>
                <a:gd name="T1" fmla="*/ 0 h 179"/>
                <a:gd name="T2" fmla="*/ 235 w 323"/>
                <a:gd name="T3" fmla="*/ 0 h 179"/>
                <a:gd name="T4" fmla="*/ 258 w 323"/>
                <a:gd name="T5" fmla="*/ 3 h 179"/>
                <a:gd name="T6" fmla="*/ 280 w 323"/>
                <a:gd name="T7" fmla="*/ 12 h 179"/>
                <a:gd name="T8" fmla="*/ 297 w 323"/>
                <a:gd name="T9" fmla="*/ 26 h 179"/>
                <a:gd name="T10" fmla="*/ 311 w 323"/>
                <a:gd name="T11" fmla="*/ 44 h 179"/>
                <a:gd name="T12" fmla="*/ 320 w 323"/>
                <a:gd name="T13" fmla="*/ 65 h 179"/>
                <a:gd name="T14" fmla="*/ 323 w 323"/>
                <a:gd name="T15" fmla="*/ 89 h 179"/>
                <a:gd name="T16" fmla="*/ 320 w 323"/>
                <a:gd name="T17" fmla="*/ 113 h 179"/>
                <a:gd name="T18" fmla="*/ 311 w 323"/>
                <a:gd name="T19" fmla="*/ 134 h 179"/>
                <a:gd name="T20" fmla="*/ 297 w 323"/>
                <a:gd name="T21" fmla="*/ 152 h 179"/>
                <a:gd name="T22" fmla="*/ 280 w 323"/>
                <a:gd name="T23" fmla="*/ 167 h 179"/>
                <a:gd name="T24" fmla="*/ 258 w 323"/>
                <a:gd name="T25" fmla="*/ 175 h 179"/>
                <a:gd name="T26" fmla="*/ 235 w 323"/>
                <a:gd name="T27" fmla="*/ 179 h 179"/>
                <a:gd name="T28" fmla="*/ 89 w 323"/>
                <a:gd name="T29" fmla="*/ 179 h 179"/>
                <a:gd name="T30" fmla="*/ 65 w 323"/>
                <a:gd name="T31" fmla="*/ 175 h 179"/>
                <a:gd name="T32" fmla="*/ 43 w 323"/>
                <a:gd name="T33" fmla="*/ 167 h 179"/>
                <a:gd name="T34" fmla="*/ 26 w 323"/>
                <a:gd name="T35" fmla="*/ 152 h 179"/>
                <a:gd name="T36" fmla="*/ 11 w 323"/>
                <a:gd name="T37" fmla="*/ 134 h 179"/>
                <a:gd name="T38" fmla="*/ 3 w 323"/>
                <a:gd name="T39" fmla="*/ 113 h 179"/>
                <a:gd name="T40" fmla="*/ 0 w 323"/>
                <a:gd name="T41" fmla="*/ 89 h 179"/>
                <a:gd name="T42" fmla="*/ 3 w 323"/>
                <a:gd name="T43" fmla="*/ 65 h 179"/>
                <a:gd name="T44" fmla="*/ 11 w 323"/>
                <a:gd name="T45" fmla="*/ 44 h 179"/>
                <a:gd name="T46" fmla="*/ 26 w 323"/>
                <a:gd name="T47" fmla="*/ 26 h 179"/>
                <a:gd name="T48" fmla="*/ 43 w 323"/>
                <a:gd name="T49" fmla="*/ 12 h 179"/>
                <a:gd name="T50" fmla="*/ 65 w 323"/>
                <a:gd name="T51" fmla="*/ 3 h 179"/>
                <a:gd name="T52" fmla="*/ 89 w 323"/>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179">
                  <a:moveTo>
                    <a:pt x="89" y="0"/>
                  </a:moveTo>
                  <a:lnTo>
                    <a:pt x="235" y="0"/>
                  </a:lnTo>
                  <a:lnTo>
                    <a:pt x="258" y="3"/>
                  </a:lnTo>
                  <a:lnTo>
                    <a:pt x="280" y="12"/>
                  </a:lnTo>
                  <a:lnTo>
                    <a:pt x="297" y="26"/>
                  </a:lnTo>
                  <a:lnTo>
                    <a:pt x="311" y="44"/>
                  </a:lnTo>
                  <a:lnTo>
                    <a:pt x="320" y="65"/>
                  </a:lnTo>
                  <a:lnTo>
                    <a:pt x="323" y="89"/>
                  </a:lnTo>
                  <a:lnTo>
                    <a:pt x="320" y="113"/>
                  </a:lnTo>
                  <a:lnTo>
                    <a:pt x="311" y="134"/>
                  </a:lnTo>
                  <a:lnTo>
                    <a:pt x="297" y="152"/>
                  </a:lnTo>
                  <a:lnTo>
                    <a:pt x="280" y="167"/>
                  </a:lnTo>
                  <a:lnTo>
                    <a:pt x="258" y="175"/>
                  </a:lnTo>
                  <a:lnTo>
                    <a:pt x="235" y="179"/>
                  </a:lnTo>
                  <a:lnTo>
                    <a:pt x="89" y="179"/>
                  </a:lnTo>
                  <a:lnTo>
                    <a:pt x="65" y="175"/>
                  </a:lnTo>
                  <a:lnTo>
                    <a:pt x="43" y="167"/>
                  </a:lnTo>
                  <a:lnTo>
                    <a:pt x="26" y="152"/>
                  </a:lnTo>
                  <a:lnTo>
                    <a:pt x="11" y="134"/>
                  </a:lnTo>
                  <a:lnTo>
                    <a:pt x="3" y="113"/>
                  </a:lnTo>
                  <a:lnTo>
                    <a:pt x="0" y="89"/>
                  </a:lnTo>
                  <a:lnTo>
                    <a:pt x="3" y="65"/>
                  </a:lnTo>
                  <a:lnTo>
                    <a:pt x="11" y="44"/>
                  </a:lnTo>
                  <a:lnTo>
                    <a:pt x="26" y="26"/>
                  </a:lnTo>
                  <a:lnTo>
                    <a:pt x="43"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8" name="Freeform 35"/>
            <p:cNvSpPr>
              <a:spLocks/>
            </p:cNvSpPr>
            <p:nvPr/>
          </p:nvSpPr>
          <p:spPr bwMode="auto">
            <a:xfrm>
              <a:off x="9931283" y="2772235"/>
              <a:ext cx="43283" cy="23881"/>
            </a:xfrm>
            <a:custGeom>
              <a:avLst/>
              <a:gdLst>
                <a:gd name="T0" fmla="*/ 89 w 325"/>
                <a:gd name="T1" fmla="*/ 0 h 179"/>
                <a:gd name="T2" fmla="*/ 236 w 325"/>
                <a:gd name="T3" fmla="*/ 0 h 179"/>
                <a:gd name="T4" fmla="*/ 258 w 325"/>
                <a:gd name="T5" fmla="*/ 3 h 179"/>
                <a:gd name="T6" fmla="*/ 280 w 325"/>
                <a:gd name="T7" fmla="*/ 12 h 179"/>
                <a:gd name="T8" fmla="*/ 299 w 325"/>
                <a:gd name="T9" fmla="*/ 26 h 179"/>
                <a:gd name="T10" fmla="*/ 312 w 325"/>
                <a:gd name="T11" fmla="*/ 44 h 179"/>
                <a:gd name="T12" fmla="*/ 321 w 325"/>
                <a:gd name="T13" fmla="*/ 65 h 179"/>
                <a:gd name="T14" fmla="*/ 325 w 325"/>
                <a:gd name="T15" fmla="*/ 89 h 179"/>
                <a:gd name="T16" fmla="*/ 321 w 325"/>
                <a:gd name="T17" fmla="*/ 113 h 179"/>
                <a:gd name="T18" fmla="*/ 312 w 325"/>
                <a:gd name="T19" fmla="*/ 134 h 179"/>
                <a:gd name="T20" fmla="*/ 299 w 325"/>
                <a:gd name="T21" fmla="*/ 152 h 179"/>
                <a:gd name="T22" fmla="*/ 280 w 325"/>
                <a:gd name="T23" fmla="*/ 167 h 179"/>
                <a:gd name="T24" fmla="*/ 258 w 325"/>
                <a:gd name="T25" fmla="*/ 175 h 179"/>
                <a:gd name="T26" fmla="*/ 236 w 325"/>
                <a:gd name="T27" fmla="*/ 179 h 179"/>
                <a:gd name="T28" fmla="*/ 89 w 325"/>
                <a:gd name="T29" fmla="*/ 179 h 179"/>
                <a:gd name="T30" fmla="*/ 65 w 325"/>
                <a:gd name="T31" fmla="*/ 175 h 179"/>
                <a:gd name="T32" fmla="*/ 44 w 325"/>
                <a:gd name="T33" fmla="*/ 167 h 179"/>
                <a:gd name="T34" fmla="*/ 26 w 325"/>
                <a:gd name="T35" fmla="*/ 152 h 179"/>
                <a:gd name="T36" fmla="*/ 12 w 325"/>
                <a:gd name="T37" fmla="*/ 134 h 179"/>
                <a:gd name="T38" fmla="*/ 3 w 325"/>
                <a:gd name="T39" fmla="*/ 113 h 179"/>
                <a:gd name="T40" fmla="*/ 0 w 325"/>
                <a:gd name="T41" fmla="*/ 89 h 179"/>
                <a:gd name="T42" fmla="*/ 3 w 325"/>
                <a:gd name="T43" fmla="*/ 65 h 179"/>
                <a:gd name="T44" fmla="*/ 12 w 325"/>
                <a:gd name="T45" fmla="*/ 44 h 179"/>
                <a:gd name="T46" fmla="*/ 26 w 325"/>
                <a:gd name="T47" fmla="*/ 26 h 179"/>
                <a:gd name="T48" fmla="*/ 44 w 325"/>
                <a:gd name="T49" fmla="*/ 12 h 179"/>
                <a:gd name="T50" fmla="*/ 65 w 325"/>
                <a:gd name="T51" fmla="*/ 3 h 179"/>
                <a:gd name="T52" fmla="*/ 89 w 325"/>
                <a:gd name="T53"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5" h="179">
                  <a:moveTo>
                    <a:pt x="89" y="0"/>
                  </a:moveTo>
                  <a:lnTo>
                    <a:pt x="236" y="0"/>
                  </a:lnTo>
                  <a:lnTo>
                    <a:pt x="258" y="3"/>
                  </a:lnTo>
                  <a:lnTo>
                    <a:pt x="280" y="12"/>
                  </a:lnTo>
                  <a:lnTo>
                    <a:pt x="299" y="26"/>
                  </a:lnTo>
                  <a:lnTo>
                    <a:pt x="312" y="44"/>
                  </a:lnTo>
                  <a:lnTo>
                    <a:pt x="321" y="65"/>
                  </a:lnTo>
                  <a:lnTo>
                    <a:pt x="325" y="89"/>
                  </a:lnTo>
                  <a:lnTo>
                    <a:pt x="321" y="113"/>
                  </a:lnTo>
                  <a:lnTo>
                    <a:pt x="312" y="134"/>
                  </a:lnTo>
                  <a:lnTo>
                    <a:pt x="299" y="152"/>
                  </a:lnTo>
                  <a:lnTo>
                    <a:pt x="280" y="167"/>
                  </a:lnTo>
                  <a:lnTo>
                    <a:pt x="258" y="175"/>
                  </a:lnTo>
                  <a:lnTo>
                    <a:pt x="236" y="179"/>
                  </a:lnTo>
                  <a:lnTo>
                    <a:pt x="89" y="179"/>
                  </a:lnTo>
                  <a:lnTo>
                    <a:pt x="65" y="175"/>
                  </a:lnTo>
                  <a:lnTo>
                    <a:pt x="44" y="167"/>
                  </a:lnTo>
                  <a:lnTo>
                    <a:pt x="26" y="152"/>
                  </a:lnTo>
                  <a:lnTo>
                    <a:pt x="12" y="134"/>
                  </a:lnTo>
                  <a:lnTo>
                    <a:pt x="3" y="113"/>
                  </a:lnTo>
                  <a:lnTo>
                    <a:pt x="0" y="89"/>
                  </a:lnTo>
                  <a:lnTo>
                    <a:pt x="3" y="65"/>
                  </a:lnTo>
                  <a:lnTo>
                    <a:pt x="12" y="44"/>
                  </a:lnTo>
                  <a:lnTo>
                    <a:pt x="26" y="26"/>
                  </a:lnTo>
                  <a:lnTo>
                    <a:pt x="44"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58" name="Group 957"/>
          <p:cNvGrpSpPr/>
          <p:nvPr/>
        </p:nvGrpSpPr>
        <p:grpSpPr>
          <a:xfrm>
            <a:off x="7445917" y="1999112"/>
            <a:ext cx="196145" cy="219048"/>
            <a:chOff x="10798155" y="2296093"/>
            <a:chExt cx="498512" cy="556718"/>
          </a:xfrm>
          <a:solidFill>
            <a:schemeClr val="tx1">
              <a:lumMod val="65000"/>
              <a:lumOff val="35000"/>
            </a:schemeClr>
          </a:solidFill>
        </p:grpSpPr>
        <p:sp>
          <p:nvSpPr>
            <p:cNvPr id="942" name="Freeform 40"/>
            <p:cNvSpPr>
              <a:spLocks noEditPoints="1"/>
            </p:cNvSpPr>
            <p:nvPr/>
          </p:nvSpPr>
          <p:spPr bwMode="auto">
            <a:xfrm>
              <a:off x="10798155" y="2296093"/>
              <a:ext cx="498512" cy="556718"/>
            </a:xfrm>
            <a:custGeom>
              <a:avLst/>
              <a:gdLst>
                <a:gd name="T0" fmla="*/ 2212 w 3006"/>
                <a:gd name="T1" fmla="*/ 2620 h 3357"/>
                <a:gd name="T2" fmla="*/ 2150 w 3006"/>
                <a:gd name="T3" fmla="*/ 2656 h 3357"/>
                <a:gd name="T4" fmla="*/ 1569 w 3006"/>
                <a:gd name="T5" fmla="*/ 2742 h 3357"/>
                <a:gd name="T6" fmla="*/ 1775 w 3006"/>
                <a:gd name="T7" fmla="*/ 2796 h 3357"/>
                <a:gd name="T8" fmla="*/ 1989 w 3006"/>
                <a:gd name="T9" fmla="*/ 2777 h 3357"/>
                <a:gd name="T10" fmla="*/ 2183 w 3006"/>
                <a:gd name="T11" fmla="*/ 2688 h 3357"/>
                <a:gd name="T12" fmla="*/ 2340 w 3006"/>
                <a:gd name="T13" fmla="*/ 2527 h 3357"/>
                <a:gd name="T14" fmla="*/ 2430 w 3006"/>
                <a:gd name="T15" fmla="*/ 2320 h 3357"/>
                <a:gd name="T16" fmla="*/ 2441 w 3006"/>
                <a:gd name="T17" fmla="*/ 2098 h 3357"/>
                <a:gd name="T18" fmla="*/ 2370 w 3006"/>
                <a:gd name="T19" fmla="*/ 1885 h 3357"/>
                <a:gd name="T20" fmla="*/ 2244 w 3006"/>
                <a:gd name="T21" fmla="*/ 1726 h 3357"/>
                <a:gd name="T22" fmla="*/ 1721 w 3006"/>
                <a:gd name="T23" fmla="*/ 1574 h 3357"/>
                <a:gd name="T24" fmla="*/ 1521 w 3006"/>
                <a:gd name="T25" fmla="*/ 1647 h 3357"/>
                <a:gd name="T26" fmla="*/ 1354 w 3006"/>
                <a:gd name="T27" fmla="*/ 1787 h 3357"/>
                <a:gd name="T28" fmla="*/ 1719 w 3006"/>
                <a:gd name="T29" fmla="*/ 1880 h 3357"/>
                <a:gd name="T30" fmla="*/ 1770 w 3006"/>
                <a:gd name="T31" fmla="*/ 1931 h 3357"/>
                <a:gd name="T32" fmla="*/ 1751 w 3006"/>
                <a:gd name="T33" fmla="*/ 2002 h 3357"/>
                <a:gd name="T34" fmla="*/ 1232 w 3006"/>
                <a:gd name="T35" fmla="*/ 2023 h 3357"/>
                <a:gd name="T36" fmla="*/ 1215 w 3006"/>
                <a:gd name="T37" fmla="*/ 2245 h 3357"/>
                <a:gd name="T38" fmla="*/ 1278 w 3006"/>
                <a:gd name="T39" fmla="*/ 2461 h 3357"/>
                <a:gd name="T40" fmla="*/ 2030 w 3006"/>
                <a:gd name="T41" fmla="*/ 1599 h 3357"/>
                <a:gd name="T42" fmla="*/ 1829 w 3006"/>
                <a:gd name="T43" fmla="*/ 1565 h 3357"/>
                <a:gd name="T44" fmla="*/ 1582 w 3006"/>
                <a:gd name="T45" fmla="*/ 372 h 3357"/>
                <a:gd name="T46" fmla="*/ 997 w 3006"/>
                <a:gd name="T47" fmla="*/ 2256 h 3357"/>
                <a:gd name="T48" fmla="*/ 1015 w 3006"/>
                <a:gd name="T49" fmla="*/ 1988 h 3357"/>
                <a:gd name="T50" fmla="*/ 389 w 3006"/>
                <a:gd name="T51" fmla="*/ 1856 h 3357"/>
                <a:gd name="T52" fmla="*/ 338 w 3006"/>
                <a:gd name="T53" fmla="*/ 1806 h 3357"/>
                <a:gd name="T54" fmla="*/ 356 w 3006"/>
                <a:gd name="T55" fmla="*/ 1735 h 3357"/>
                <a:gd name="T56" fmla="*/ 1136 w 3006"/>
                <a:gd name="T57" fmla="*/ 1714 h 3357"/>
                <a:gd name="T58" fmla="*/ 1283 w 3006"/>
                <a:gd name="T59" fmla="*/ 1549 h 3357"/>
                <a:gd name="T60" fmla="*/ 372 w 3006"/>
                <a:gd name="T61" fmla="*/ 1501 h 3357"/>
                <a:gd name="T62" fmla="*/ 335 w 3006"/>
                <a:gd name="T63" fmla="*/ 1437 h 3357"/>
                <a:gd name="T64" fmla="*/ 372 w 3006"/>
                <a:gd name="T65" fmla="*/ 1375 h 3357"/>
                <a:gd name="T66" fmla="*/ 1712 w 3006"/>
                <a:gd name="T67" fmla="*/ 1354 h 3357"/>
                <a:gd name="T68" fmla="*/ 1899 w 3006"/>
                <a:gd name="T69" fmla="*/ 752 h 3357"/>
                <a:gd name="T70" fmla="*/ 1405 w 3006"/>
                <a:gd name="T71" fmla="*/ 727 h 3357"/>
                <a:gd name="T72" fmla="*/ 1364 w 3006"/>
                <a:gd name="T73" fmla="*/ 642 h 3357"/>
                <a:gd name="T74" fmla="*/ 1473 w 3006"/>
                <a:gd name="T75" fmla="*/ 0 h 3357"/>
                <a:gd name="T76" fmla="*/ 1551 w 3006"/>
                <a:gd name="T77" fmla="*/ 32 h 3357"/>
                <a:gd name="T78" fmla="*/ 2115 w 3006"/>
                <a:gd name="T79" fmla="*/ 621 h 3357"/>
                <a:gd name="T80" fmla="*/ 2227 w 3006"/>
                <a:gd name="T81" fmla="*/ 1446 h 3357"/>
                <a:gd name="T82" fmla="*/ 2420 w 3006"/>
                <a:gd name="T83" fmla="*/ 1592 h 3357"/>
                <a:gd name="T84" fmla="*/ 2573 w 3006"/>
                <a:gd name="T85" fmla="*/ 1800 h 3357"/>
                <a:gd name="T86" fmla="*/ 2653 w 3006"/>
                <a:gd name="T87" fmla="*/ 2037 h 3357"/>
                <a:gd name="T88" fmla="*/ 2658 w 3006"/>
                <a:gd name="T89" fmla="*/ 2285 h 3357"/>
                <a:gd name="T90" fmla="*/ 2591 w 3006"/>
                <a:gd name="T91" fmla="*/ 2525 h 3357"/>
                <a:gd name="T92" fmla="*/ 2973 w 3006"/>
                <a:gd name="T93" fmla="*/ 3171 h 3357"/>
                <a:gd name="T94" fmla="*/ 3006 w 3006"/>
                <a:gd name="T95" fmla="*/ 3247 h 3357"/>
                <a:gd name="T96" fmla="*/ 2973 w 3006"/>
                <a:gd name="T97" fmla="*/ 3325 h 3357"/>
                <a:gd name="T98" fmla="*/ 2896 w 3006"/>
                <a:gd name="T99" fmla="*/ 3357 h 3357"/>
                <a:gd name="T100" fmla="*/ 2820 w 3006"/>
                <a:gd name="T101" fmla="*/ 3325 h 3357"/>
                <a:gd name="T102" fmla="*/ 2162 w 3006"/>
                <a:gd name="T103" fmla="*/ 2948 h 3357"/>
                <a:gd name="T104" fmla="*/ 1898 w 3006"/>
                <a:gd name="T105" fmla="*/ 3014 h 3357"/>
                <a:gd name="T106" fmla="*/ 1633 w 3006"/>
                <a:gd name="T107" fmla="*/ 2994 h 3357"/>
                <a:gd name="T108" fmla="*/ 1393 w 3006"/>
                <a:gd name="T109" fmla="*/ 2895 h 3357"/>
                <a:gd name="T110" fmla="*/ 1197 w 3006"/>
                <a:gd name="T111" fmla="*/ 2730 h 3357"/>
                <a:gd name="T112" fmla="*/ 1074 w 3006"/>
                <a:gd name="T113" fmla="*/ 2541 h 3357"/>
                <a:gd name="T114" fmla="*/ 41 w 3006"/>
                <a:gd name="T115" fmla="*/ 2517 h 3357"/>
                <a:gd name="T116" fmla="*/ 0 w 3006"/>
                <a:gd name="T117" fmla="*/ 2432 h 3357"/>
                <a:gd name="T118" fmla="*/ 25 w 3006"/>
                <a:gd name="T119" fmla="*/ 41 h 3357"/>
                <a:gd name="T120" fmla="*/ 110 w 3006"/>
                <a:gd name="T121" fmla="*/ 0 h 3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06" h="3357">
                  <a:moveTo>
                    <a:pt x="2222" y="1707"/>
                  </a:moveTo>
                  <a:lnTo>
                    <a:pt x="2222" y="2584"/>
                  </a:lnTo>
                  <a:lnTo>
                    <a:pt x="2220" y="2603"/>
                  </a:lnTo>
                  <a:lnTo>
                    <a:pt x="2212" y="2620"/>
                  </a:lnTo>
                  <a:lnTo>
                    <a:pt x="2201" y="2635"/>
                  </a:lnTo>
                  <a:lnTo>
                    <a:pt x="2187" y="2646"/>
                  </a:lnTo>
                  <a:lnTo>
                    <a:pt x="2169" y="2653"/>
                  </a:lnTo>
                  <a:lnTo>
                    <a:pt x="2150" y="2656"/>
                  </a:lnTo>
                  <a:lnTo>
                    <a:pt x="1435" y="2656"/>
                  </a:lnTo>
                  <a:lnTo>
                    <a:pt x="1477" y="2689"/>
                  </a:lnTo>
                  <a:lnTo>
                    <a:pt x="1522" y="2718"/>
                  </a:lnTo>
                  <a:lnTo>
                    <a:pt x="1569" y="2742"/>
                  </a:lnTo>
                  <a:lnTo>
                    <a:pt x="1618" y="2762"/>
                  </a:lnTo>
                  <a:lnTo>
                    <a:pt x="1669" y="2778"/>
                  </a:lnTo>
                  <a:lnTo>
                    <a:pt x="1722" y="2789"/>
                  </a:lnTo>
                  <a:lnTo>
                    <a:pt x="1775" y="2796"/>
                  </a:lnTo>
                  <a:lnTo>
                    <a:pt x="1829" y="2798"/>
                  </a:lnTo>
                  <a:lnTo>
                    <a:pt x="1883" y="2796"/>
                  </a:lnTo>
                  <a:lnTo>
                    <a:pt x="1937" y="2789"/>
                  </a:lnTo>
                  <a:lnTo>
                    <a:pt x="1989" y="2777"/>
                  </a:lnTo>
                  <a:lnTo>
                    <a:pt x="2040" y="2762"/>
                  </a:lnTo>
                  <a:lnTo>
                    <a:pt x="2089" y="2741"/>
                  </a:lnTo>
                  <a:lnTo>
                    <a:pt x="2137" y="2717"/>
                  </a:lnTo>
                  <a:lnTo>
                    <a:pt x="2183" y="2688"/>
                  </a:lnTo>
                  <a:lnTo>
                    <a:pt x="2226" y="2654"/>
                  </a:lnTo>
                  <a:lnTo>
                    <a:pt x="2265" y="2617"/>
                  </a:lnTo>
                  <a:lnTo>
                    <a:pt x="2305" y="2573"/>
                  </a:lnTo>
                  <a:lnTo>
                    <a:pt x="2340" y="2527"/>
                  </a:lnTo>
                  <a:lnTo>
                    <a:pt x="2370" y="2478"/>
                  </a:lnTo>
                  <a:lnTo>
                    <a:pt x="2396" y="2427"/>
                  </a:lnTo>
                  <a:lnTo>
                    <a:pt x="2415" y="2374"/>
                  </a:lnTo>
                  <a:lnTo>
                    <a:pt x="2430" y="2320"/>
                  </a:lnTo>
                  <a:lnTo>
                    <a:pt x="2441" y="2265"/>
                  </a:lnTo>
                  <a:lnTo>
                    <a:pt x="2446" y="2209"/>
                  </a:lnTo>
                  <a:lnTo>
                    <a:pt x="2446" y="2154"/>
                  </a:lnTo>
                  <a:lnTo>
                    <a:pt x="2441" y="2098"/>
                  </a:lnTo>
                  <a:lnTo>
                    <a:pt x="2430" y="2044"/>
                  </a:lnTo>
                  <a:lnTo>
                    <a:pt x="2415" y="1989"/>
                  </a:lnTo>
                  <a:lnTo>
                    <a:pt x="2396" y="1936"/>
                  </a:lnTo>
                  <a:lnTo>
                    <a:pt x="2370" y="1885"/>
                  </a:lnTo>
                  <a:lnTo>
                    <a:pt x="2340" y="1836"/>
                  </a:lnTo>
                  <a:lnTo>
                    <a:pt x="2305" y="1789"/>
                  </a:lnTo>
                  <a:lnTo>
                    <a:pt x="2265" y="1746"/>
                  </a:lnTo>
                  <a:lnTo>
                    <a:pt x="2244" y="1726"/>
                  </a:lnTo>
                  <a:lnTo>
                    <a:pt x="2222" y="1707"/>
                  </a:lnTo>
                  <a:close/>
                  <a:moveTo>
                    <a:pt x="1829" y="1565"/>
                  </a:moveTo>
                  <a:lnTo>
                    <a:pt x="1774" y="1567"/>
                  </a:lnTo>
                  <a:lnTo>
                    <a:pt x="1721" y="1574"/>
                  </a:lnTo>
                  <a:lnTo>
                    <a:pt x="1668" y="1585"/>
                  </a:lnTo>
                  <a:lnTo>
                    <a:pt x="1617" y="1602"/>
                  </a:lnTo>
                  <a:lnTo>
                    <a:pt x="1568" y="1622"/>
                  </a:lnTo>
                  <a:lnTo>
                    <a:pt x="1521" y="1647"/>
                  </a:lnTo>
                  <a:lnTo>
                    <a:pt x="1475" y="1675"/>
                  </a:lnTo>
                  <a:lnTo>
                    <a:pt x="1432" y="1708"/>
                  </a:lnTo>
                  <a:lnTo>
                    <a:pt x="1392" y="1746"/>
                  </a:lnTo>
                  <a:lnTo>
                    <a:pt x="1354" y="1787"/>
                  </a:lnTo>
                  <a:lnTo>
                    <a:pt x="1320" y="1831"/>
                  </a:lnTo>
                  <a:lnTo>
                    <a:pt x="1291" y="1878"/>
                  </a:lnTo>
                  <a:lnTo>
                    <a:pt x="1700" y="1878"/>
                  </a:lnTo>
                  <a:lnTo>
                    <a:pt x="1719" y="1880"/>
                  </a:lnTo>
                  <a:lnTo>
                    <a:pt x="1736" y="1887"/>
                  </a:lnTo>
                  <a:lnTo>
                    <a:pt x="1751" y="1899"/>
                  </a:lnTo>
                  <a:lnTo>
                    <a:pt x="1763" y="1914"/>
                  </a:lnTo>
                  <a:lnTo>
                    <a:pt x="1770" y="1931"/>
                  </a:lnTo>
                  <a:lnTo>
                    <a:pt x="1773" y="1951"/>
                  </a:lnTo>
                  <a:lnTo>
                    <a:pt x="1770" y="1970"/>
                  </a:lnTo>
                  <a:lnTo>
                    <a:pt x="1763" y="1987"/>
                  </a:lnTo>
                  <a:lnTo>
                    <a:pt x="1751" y="2002"/>
                  </a:lnTo>
                  <a:lnTo>
                    <a:pt x="1736" y="2013"/>
                  </a:lnTo>
                  <a:lnTo>
                    <a:pt x="1719" y="2020"/>
                  </a:lnTo>
                  <a:lnTo>
                    <a:pt x="1700" y="2023"/>
                  </a:lnTo>
                  <a:lnTo>
                    <a:pt x="1232" y="2023"/>
                  </a:lnTo>
                  <a:lnTo>
                    <a:pt x="1220" y="2078"/>
                  </a:lnTo>
                  <a:lnTo>
                    <a:pt x="1214" y="2134"/>
                  </a:lnTo>
                  <a:lnTo>
                    <a:pt x="1212" y="2190"/>
                  </a:lnTo>
                  <a:lnTo>
                    <a:pt x="1215" y="2245"/>
                  </a:lnTo>
                  <a:lnTo>
                    <a:pt x="1223" y="2300"/>
                  </a:lnTo>
                  <a:lnTo>
                    <a:pt x="1236" y="2356"/>
                  </a:lnTo>
                  <a:lnTo>
                    <a:pt x="1255" y="2409"/>
                  </a:lnTo>
                  <a:lnTo>
                    <a:pt x="1278" y="2461"/>
                  </a:lnTo>
                  <a:lnTo>
                    <a:pt x="1307" y="2511"/>
                  </a:lnTo>
                  <a:lnTo>
                    <a:pt x="2077" y="2511"/>
                  </a:lnTo>
                  <a:lnTo>
                    <a:pt x="2077" y="1617"/>
                  </a:lnTo>
                  <a:lnTo>
                    <a:pt x="2030" y="1599"/>
                  </a:lnTo>
                  <a:lnTo>
                    <a:pt x="1981" y="1583"/>
                  </a:lnTo>
                  <a:lnTo>
                    <a:pt x="1932" y="1573"/>
                  </a:lnTo>
                  <a:lnTo>
                    <a:pt x="1880" y="1567"/>
                  </a:lnTo>
                  <a:lnTo>
                    <a:pt x="1829" y="1565"/>
                  </a:lnTo>
                  <a:close/>
                  <a:moveTo>
                    <a:pt x="1582" y="372"/>
                  </a:moveTo>
                  <a:lnTo>
                    <a:pt x="1582" y="533"/>
                  </a:lnTo>
                  <a:lnTo>
                    <a:pt x="1744" y="533"/>
                  </a:lnTo>
                  <a:lnTo>
                    <a:pt x="1582" y="372"/>
                  </a:lnTo>
                  <a:close/>
                  <a:moveTo>
                    <a:pt x="219" y="218"/>
                  </a:moveTo>
                  <a:lnTo>
                    <a:pt x="219" y="2323"/>
                  </a:lnTo>
                  <a:lnTo>
                    <a:pt x="1005" y="2323"/>
                  </a:lnTo>
                  <a:lnTo>
                    <a:pt x="997" y="2256"/>
                  </a:lnTo>
                  <a:lnTo>
                    <a:pt x="992" y="2189"/>
                  </a:lnTo>
                  <a:lnTo>
                    <a:pt x="995" y="2121"/>
                  </a:lnTo>
                  <a:lnTo>
                    <a:pt x="1003" y="2055"/>
                  </a:lnTo>
                  <a:lnTo>
                    <a:pt x="1015" y="1988"/>
                  </a:lnTo>
                  <a:lnTo>
                    <a:pt x="1033" y="1923"/>
                  </a:lnTo>
                  <a:lnTo>
                    <a:pt x="1057" y="1860"/>
                  </a:lnTo>
                  <a:lnTo>
                    <a:pt x="409" y="1860"/>
                  </a:lnTo>
                  <a:lnTo>
                    <a:pt x="389" y="1856"/>
                  </a:lnTo>
                  <a:lnTo>
                    <a:pt x="372" y="1849"/>
                  </a:lnTo>
                  <a:lnTo>
                    <a:pt x="356" y="1838"/>
                  </a:lnTo>
                  <a:lnTo>
                    <a:pt x="345" y="1824"/>
                  </a:lnTo>
                  <a:lnTo>
                    <a:pt x="338" y="1806"/>
                  </a:lnTo>
                  <a:lnTo>
                    <a:pt x="335" y="1787"/>
                  </a:lnTo>
                  <a:lnTo>
                    <a:pt x="338" y="1767"/>
                  </a:lnTo>
                  <a:lnTo>
                    <a:pt x="345" y="1750"/>
                  </a:lnTo>
                  <a:lnTo>
                    <a:pt x="356" y="1735"/>
                  </a:lnTo>
                  <a:lnTo>
                    <a:pt x="372" y="1723"/>
                  </a:lnTo>
                  <a:lnTo>
                    <a:pt x="389" y="1716"/>
                  </a:lnTo>
                  <a:lnTo>
                    <a:pt x="409" y="1714"/>
                  </a:lnTo>
                  <a:lnTo>
                    <a:pt x="1136" y="1714"/>
                  </a:lnTo>
                  <a:lnTo>
                    <a:pt x="1167" y="1671"/>
                  </a:lnTo>
                  <a:lnTo>
                    <a:pt x="1200" y="1630"/>
                  </a:lnTo>
                  <a:lnTo>
                    <a:pt x="1237" y="1592"/>
                  </a:lnTo>
                  <a:lnTo>
                    <a:pt x="1283" y="1549"/>
                  </a:lnTo>
                  <a:lnTo>
                    <a:pt x="1331" y="1510"/>
                  </a:lnTo>
                  <a:lnTo>
                    <a:pt x="409" y="1510"/>
                  </a:lnTo>
                  <a:lnTo>
                    <a:pt x="389" y="1508"/>
                  </a:lnTo>
                  <a:lnTo>
                    <a:pt x="372" y="1501"/>
                  </a:lnTo>
                  <a:lnTo>
                    <a:pt x="356" y="1489"/>
                  </a:lnTo>
                  <a:lnTo>
                    <a:pt x="345" y="1474"/>
                  </a:lnTo>
                  <a:lnTo>
                    <a:pt x="338" y="1457"/>
                  </a:lnTo>
                  <a:lnTo>
                    <a:pt x="335" y="1437"/>
                  </a:lnTo>
                  <a:lnTo>
                    <a:pt x="338" y="1418"/>
                  </a:lnTo>
                  <a:lnTo>
                    <a:pt x="345" y="1400"/>
                  </a:lnTo>
                  <a:lnTo>
                    <a:pt x="356" y="1386"/>
                  </a:lnTo>
                  <a:lnTo>
                    <a:pt x="372" y="1375"/>
                  </a:lnTo>
                  <a:lnTo>
                    <a:pt x="389" y="1368"/>
                  </a:lnTo>
                  <a:lnTo>
                    <a:pt x="409" y="1365"/>
                  </a:lnTo>
                  <a:lnTo>
                    <a:pt x="1655" y="1365"/>
                  </a:lnTo>
                  <a:lnTo>
                    <a:pt x="1712" y="1354"/>
                  </a:lnTo>
                  <a:lnTo>
                    <a:pt x="1770" y="1348"/>
                  </a:lnTo>
                  <a:lnTo>
                    <a:pt x="1829" y="1346"/>
                  </a:lnTo>
                  <a:lnTo>
                    <a:pt x="1899" y="1349"/>
                  </a:lnTo>
                  <a:lnTo>
                    <a:pt x="1899" y="752"/>
                  </a:lnTo>
                  <a:lnTo>
                    <a:pt x="1473" y="752"/>
                  </a:lnTo>
                  <a:lnTo>
                    <a:pt x="1448" y="749"/>
                  </a:lnTo>
                  <a:lnTo>
                    <a:pt x="1426" y="741"/>
                  </a:lnTo>
                  <a:lnTo>
                    <a:pt x="1405" y="727"/>
                  </a:lnTo>
                  <a:lnTo>
                    <a:pt x="1388" y="711"/>
                  </a:lnTo>
                  <a:lnTo>
                    <a:pt x="1375" y="691"/>
                  </a:lnTo>
                  <a:lnTo>
                    <a:pt x="1367" y="668"/>
                  </a:lnTo>
                  <a:lnTo>
                    <a:pt x="1364" y="642"/>
                  </a:lnTo>
                  <a:lnTo>
                    <a:pt x="1364" y="218"/>
                  </a:lnTo>
                  <a:lnTo>
                    <a:pt x="219" y="218"/>
                  </a:lnTo>
                  <a:close/>
                  <a:moveTo>
                    <a:pt x="110" y="0"/>
                  </a:moveTo>
                  <a:lnTo>
                    <a:pt x="1473" y="0"/>
                  </a:lnTo>
                  <a:lnTo>
                    <a:pt x="1494" y="2"/>
                  </a:lnTo>
                  <a:lnTo>
                    <a:pt x="1515" y="8"/>
                  </a:lnTo>
                  <a:lnTo>
                    <a:pt x="1534" y="19"/>
                  </a:lnTo>
                  <a:lnTo>
                    <a:pt x="1551" y="32"/>
                  </a:lnTo>
                  <a:lnTo>
                    <a:pt x="2085" y="566"/>
                  </a:lnTo>
                  <a:lnTo>
                    <a:pt x="2099" y="582"/>
                  </a:lnTo>
                  <a:lnTo>
                    <a:pt x="2109" y="601"/>
                  </a:lnTo>
                  <a:lnTo>
                    <a:pt x="2115" y="621"/>
                  </a:lnTo>
                  <a:lnTo>
                    <a:pt x="2117" y="642"/>
                  </a:lnTo>
                  <a:lnTo>
                    <a:pt x="2117" y="1397"/>
                  </a:lnTo>
                  <a:lnTo>
                    <a:pt x="2172" y="1420"/>
                  </a:lnTo>
                  <a:lnTo>
                    <a:pt x="2227" y="1446"/>
                  </a:lnTo>
                  <a:lnTo>
                    <a:pt x="2278" y="1477"/>
                  </a:lnTo>
                  <a:lnTo>
                    <a:pt x="2328" y="1512"/>
                  </a:lnTo>
                  <a:lnTo>
                    <a:pt x="2375" y="1550"/>
                  </a:lnTo>
                  <a:lnTo>
                    <a:pt x="2420" y="1592"/>
                  </a:lnTo>
                  <a:lnTo>
                    <a:pt x="2465" y="1640"/>
                  </a:lnTo>
                  <a:lnTo>
                    <a:pt x="2505" y="1691"/>
                  </a:lnTo>
                  <a:lnTo>
                    <a:pt x="2541" y="1745"/>
                  </a:lnTo>
                  <a:lnTo>
                    <a:pt x="2573" y="1800"/>
                  </a:lnTo>
                  <a:lnTo>
                    <a:pt x="2599" y="1857"/>
                  </a:lnTo>
                  <a:lnTo>
                    <a:pt x="2622" y="1917"/>
                  </a:lnTo>
                  <a:lnTo>
                    <a:pt x="2639" y="1976"/>
                  </a:lnTo>
                  <a:lnTo>
                    <a:pt x="2653" y="2037"/>
                  </a:lnTo>
                  <a:lnTo>
                    <a:pt x="2661" y="2099"/>
                  </a:lnTo>
                  <a:lnTo>
                    <a:pt x="2664" y="2161"/>
                  </a:lnTo>
                  <a:lnTo>
                    <a:pt x="2664" y="2224"/>
                  </a:lnTo>
                  <a:lnTo>
                    <a:pt x="2658" y="2285"/>
                  </a:lnTo>
                  <a:lnTo>
                    <a:pt x="2649" y="2346"/>
                  </a:lnTo>
                  <a:lnTo>
                    <a:pt x="2634" y="2408"/>
                  </a:lnTo>
                  <a:lnTo>
                    <a:pt x="2615" y="2467"/>
                  </a:lnTo>
                  <a:lnTo>
                    <a:pt x="2591" y="2525"/>
                  </a:lnTo>
                  <a:lnTo>
                    <a:pt x="2563" y="2583"/>
                  </a:lnTo>
                  <a:lnTo>
                    <a:pt x="2530" y="2637"/>
                  </a:lnTo>
                  <a:lnTo>
                    <a:pt x="2492" y="2690"/>
                  </a:lnTo>
                  <a:lnTo>
                    <a:pt x="2973" y="3171"/>
                  </a:lnTo>
                  <a:lnTo>
                    <a:pt x="2988" y="3188"/>
                  </a:lnTo>
                  <a:lnTo>
                    <a:pt x="2998" y="3206"/>
                  </a:lnTo>
                  <a:lnTo>
                    <a:pt x="3004" y="3227"/>
                  </a:lnTo>
                  <a:lnTo>
                    <a:pt x="3006" y="3247"/>
                  </a:lnTo>
                  <a:lnTo>
                    <a:pt x="3004" y="3269"/>
                  </a:lnTo>
                  <a:lnTo>
                    <a:pt x="2998" y="3289"/>
                  </a:lnTo>
                  <a:lnTo>
                    <a:pt x="2988" y="3308"/>
                  </a:lnTo>
                  <a:lnTo>
                    <a:pt x="2973" y="3325"/>
                  </a:lnTo>
                  <a:lnTo>
                    <a:pt x="2957" y="3339"/>
                  </a:lnTo>
                  <a:lnTo>
                    <a:pt x="2937" y="3349"/>
                  </a:lnTo>
                  <a:lnTo>
                    <a:pt x="2917" y="3355"/>
                  </a:lnTo>
                  <a:lnTo>
                    <a:pt x="2896" y="3357"/>
                  </a:lnTo>
                  <a:lnTo>
                    <a:pt x="2876" y="3355"/>
                  </a:lnTo>
                  <a:lnTo>
                    <a:pt x="2855" y="3349"/>
                  </a:lnTo>
                  <a:lnTo>
                    <a:pt x="2836" y="3339"/>
                  </a:lnTo>
                  <a:lnTo>
                    <a:pt x="2820" y="3325"/>
                  </a:lnTo>
                  <a:lnTo>
                    <a:pt x="2338" y="2844"/>
                  </a:lnTo>
                  <a:lnTo>
                    <a:pt x="2282" y="2884"/>
                  </a:lnTo>
                  <a:lnTo>
                    <a:pt x="2223" y="2918"/>
                  </a:lnTo>
                  <a:lnTo>
                    <a:pt x="2162" y="2948"/>
                  </a:lnTo>
                  <a:lnTo>
                    <a:pt x="2099" y="2972"/>
                  </a:lnTo>
                  <a:lnTo>
                    <a:pt x="2033" y="2992"/>
                  </a:lnTo>
                  <a:lnTo>
                    <a:pt x="1966" y="3005"/>
                  </a:lnTo>
                  <a:lnTo>
                    <a:pt x="1898" y="3014"/>
                  </a:lnTo>
                  <a:lnTo>
                    <a:pt x="1829" y="3016"/>
                  </a:lnTo>
                  <a:lnTo>
                    <a:pt x="1763" y="3014"/>
                  </a:lnTo>
                  <a:lnTo>
                    <a:pt x="1697" y="3006"/>
                  </a:lnTo>
                  <a:lnTo>
                    <a:pt x="1633" y="2994"/>
                  </a:lnTo>
                  <a:lnTo>
                    <a:pt x="1570" y="2976"/>
                  </a:lnTo>
                  <a:lnTo>
                    <a:pt x="1509" y="2954"/>
                  </a:lnTo>
                  <a:lnTo>
                    <a:pt x="1449" y="2926"/>
                  </a:lnTo>
                  <a:lnTo>
                    <a:pt x="1393" y="2895"/>
                  </a:lnTo>
                  <a:lnTo>
                    <a:pt x="1339" y="2858"/>
                  </a:lnTo>
                  <a:lnTo>
                    <a:pt x="1286" y="2817"/>
                  </a:lnTo>
                  <a:lnTo>
                    <a:pt x="1237" y="2772"/>
                  </a:lnTo>
                  <a:lnTo>
                    <a:pt x="1197" y="2730"/>
                  </a:lnTo>
                  <a:lnTo>
                    <a:pt x="1161" y="2685"/>
                  </a:lnTo>
                  <a:lnTo>
                    <a:pt x="1129" y="2639"/>
                  </a:lnTo>
                  <a:lnTo>
                    <a:pt x="1100" y="2591"/>
                  </a:lnTo>
                  <a:lnTo>
                    <a:pt x="1074" y="2541"/>
                  </a:lnTo>
                  <a:lnTo>
                    <a:pt x="110" y="2541"/>
                  </a:lnTo>
                  <a:lnTo>
                    <a:pt x="85" y="2539"/>
                  </a:lnTo>
                  <a:lnTo>
                    <a:pt x="61" y="2530"/>
                  </a:lnTo>
                  <a:lnTo>
                    <a:pt x="41" y="2517"/>
                  </a:lnTo>
                  <a:lnTo>
                    <a:pt x="25" y="2500"/>
                  </a:lnTo>
                  <a:lnTo>
                    <a:pt x="11" y="2480"/>
                  </a:lnTo>
                  <a:lnTo>
                    <a:pt x="3" y="2457"/>
                  </a:lnTo>
                  <a:lnTo>
                    <a:pt x="0" y="2432"/>
                  </a:lnTo>
                  <a:lnTo>
                    <a:pt x="0" y="109"/>
                  </a:lnTo>
                  <a:lnTo>
                    <a:pt x="3" y="84"/>
                  </a:lnTo>
                  <a:lnTo>
                    <a:pt x="11" y="61"/>
                  </a:lnTo>
                  <a:lnTo>
                    <a:pt x="25" y="41"/>
                  </a:lnTo>
                  <a:lnTo>
                    <a:pt x="41" y="24"/>
                  </a:lnTo>
                  <a:lnTo>
                    <a:pt x="61" y="10"/>
                  </a:lnTo>
                  <a:lnTo>
                    <a:pt x="85" y="2"/>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943" name="Freeform 41"/>
            <p:cNvSpPr>
              <a:spLocks/>
            </p:cNvSpPr>
            <p:nvPr/>
          </p:nvSpPr>
          <p:spPr bwMode="auto">
            <a:xfrm>
              <a:off x="10853400" y="2464768"/>
              <a:ext cx="240302" cy="23881"/>
            </a:xfrm>
            <a:custGeom>
              <a:avLst/>
              <a:gdLst>
                <a:gd name="T0" fmla="*/ 74 w 1447"/>
                <a:gd name="T1" fmla="*/ 0 h 145"/>
                <a:gd name="T2" fmla="*/ 1374 w 1447"/>
                <a:gd name="T3" fmla="*/ 0 h 145"/>
                <a:gd name="T4" fmla="*/ 1394 w 1447"/>
                <a:gd name="T5" fmla="*/ 2 h 145"/>
                <a:gd name="T6" fmla="*/ 1411 w 1447"/>
                <a:gd name="T7" fmla="*/ 9 h 145"/>
                <a:gd name="T8" fmla="*/ 1426 w 1447"/>
                <a:gd name="T9" fmla="*/ 20 h 145"/>
                <a:gd name="T10" fmla="*/ 1437 w 1447"/>
                <a:gd name="T11" fmla="*/ 36 h 145"/>
                <a:gd name="T12" fmla="*/ 1444 w 1447"/>
                <a:gd name="T13" fmla="*/ 53 h 145"/>
                <a:gd name="T14" fmla="*/ 1447 w 1447"/>
                <a:gd name="T15" fmla="*/ 72 h 145"/>
                <a:gd name="T16" fmla="*/ 1444 w 1447"/>
                <a:gd name="T17" fmla="*/ 92 h 145"/>
                <a:gd name="T18" fmla="*/ 1437 w 1447"/>
                <a:gd name="T19" fmla="*/ 109 h 145"/>
                <a:gd name="T20" fmla="*/ 1426 w 1447"/>
                <a:gd name="T21" fmla="*/ 124 h 145"/>
                <a:gd name="T22" fmla="*/ 1411 w 1447"/>
                <a:gd name="T23" fmla="*/ 135 h 145"/>
                <a:gd name="T24" fmla="*/ 1394 w 1447"/>
                <a:gd name="T25" fmla="*/ 142 h 145"/>
                <a:gd name="T26" fmla="*/ 1374 w 1447"/>
                <a:gd name="T27" fmla="*/ 145 h 145"/>
                <a:gd name="T28" fmla="*/ 74 w 1447"/>
                <a:gd name="T29" fmla="*/ 145 h 145"/>
                <a:gd name="T30" fmla="*/ 54 w 1447"/>
                <a:gd name="T31" fmla="*/ 142 h 145"/>
                <a:gd name="T32" fmla="*/ 37 w 1447"/>
                <a:gd name="T33" fmla="*/ 135 h 145"/>
                <a:gd name="T34" fmla="*/ 21 w 1447"/>
                <a:gd name="T35" fmla="*/ 124 h 145"/>
                <a:gd name="T36" fmla="*/ 10 w 1447"/>
                <a:gd name="T37" fmla="*/ 109 h 145"/>
                <a:gd name="T38" fmla="*/ 3 w 1447"/>
                <a:gd name="T39" fmla="*/ 92 h 145"/>
                <a:gd name="T40" fmla="*/ 0 w 1447"/>
                <a:gd name="T41" fmla="*/ 72 h 145"/>
                <a:gd name="T42" fmla="*/ 3 w 1447"/>
                <a:gd name="T43" fmla="*/ 53 h 145"/>
                <a:gd name="T44" fmla="*/ 10 w 1447"/>
                <a:gd name="T45" fmla="*/ 36 h 145"/>
                <a:gd name="T46" fmla="*/ 21 w 1447"/>
                <a:gd name="T47" fmla="*/ 20 h 145"/>
                <a:gd name="T48" fmla="*/ 37 w 1447"/>
                <a:gd name="T49" fmla="*/ 9 h 145"/>
                <a:gd name="T50" fmla="*/ 54 w 1447"/>
                <a:gd name="T51" fmla="*/ 2 h 145"/>
                <a:gd name="T52" fmla="*/ 74 w 1447"/>
                <a:gd name="T5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7" h="145">
                  <a:moveTo>
                    <a:pt x="74" y="0"/>
                  </a:moveTo>
                  <a:lnTo>
                    <a:pt x="1374" y="0"/>
                  </a:lnTo>
                  <a:lnTo>
                    <a:pt x="1394" y="2"/>
                  </a:lnTo>
                  <a:lnTo>
                    <a:pt x="1411" y="9"/>
                  </a:lnTo>
                  <a:lnTo>
                    <a:pt x="1426" y="20"/>
                  </a:lnTo>
                  <a:lnTo>
                    <a:pt x="1437" y="36"/>
                  </a:lnTo>
                  <a:lnTo>
                    <a:pt x="1444" y="53"/>
                  </a:lnTo>
                  <a:lnTo>
                    <a:pt x="1447" y="72"/>
                  </a:lnTo>
                  <a:lnTo>
                    <a:pt x="1444" y="92"/>
                  </a:lnTo>
                  <a:lnTo>
                    <a:pt x="1437" y="109"/>
                  </a:lnTo>
                  <a:lnTo>
                    <a:pt x="1426" y="124"/>
                  </a:lnTo>
                  <a:lnTo>
                    <a:pt x="1411" y="135"/>
                  </a:lnTo>
                  <a:lnTo>
                    <a:pt x="1394" y="142"/>
                  </a:lnTo>
                  <a:lnTo>
                    <a:pt x="1374" y="145"/>
                  </a:lnTo>
                  <a:lnTo>
                    <a:pt x="74" y="145"/>
                  </a:lnTo>
                  <a:lnTo>
                    <a:pt x="54" y="142"/>
                  </a:lnTo>
                  <a:lnTo>
                    <a:pt x="37" y="135"/>
                  </a:lnTo>
                  <a:lnTo>
                    <a:pt x="21" y="124"/>
                  </a:lnTo>
                  <a:lnTo>
                    <a:pt x="10" y="109"/>
                  </a:lnTo>
                  <a:lnTo>
                    <a:pt x="3" y="92"/>
                  </a:lnTo>
                  <a:lnTo>
                    <a:pt x="0" y="72"/>
                  </a:lnTo>
                  <a:lnTo>
                    <a:pt x="3" y="53"/>
                  </a:lnTo>
                  <a:lnTo>
                    <a:pt x="10" y="36"/>
                  </a:lnTo>
                  <a:lnTo>
                    <a:pt x="21" y="20"/>
                  </a:lnTo>
                  <a:lnTo>
                    <a:pt x="37" y="9"/>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57" name="Group 956"/>
          <p:cNvGrpSpPr/>
          <p:nvPr/>
        </p:nvGrpSpPr>
        <p:grpSpPr>
          <a:xfrm>
            <a:off x="8591311" y="2030824"/>
            <a:ext cx="221396" cy="155624"/>
            <a:chOff x="11601435" y="2560489"/>
            <a:chExt cx="562692" cy="395526"/>
          </a:xfrm>
          <a:solidFill>
            <a:schemeClr val="tx1">
              <a:lumMod val="65000"/>
              <a:lumOff val="35000"/>
            </a:schemeClr>
          </a:solidFill>
        </p:grpSpPr>
        <p:sp>
          <p:nvSpPr>
            <p:cNvPr id="947" name="Freeform 46"/>
            <p:cNvSpPr>
              <a:spLocks noEditPoints="1"/>
            </p:cNvSpPr>
            <p:nvPr/>
          </p:nvSpPr>
          <p:spPr bwMode="auto">
            <a:xfrm>
              <a:off x="11601435" y="2560489"/>
              <a:ext cx="562692" cy="395526"/>
            </a:xfrm>
            <a:custGeom>
              <a:avLst/>
              <a:gdLst>
                <a:gd name="T0" fmla="*/ 219 w 3397"/>
                <a:gd name="T1" fmla="*/ 2022 h 2382"/>
                <a:gd name="T2" fmla="*/ 230 w 3397"/>
                <a:gd name="T3" fmla="*/ 2077 h 2382"/>
                <a:gd name="T4" fmla="*/ 260 w 3397"/>
                <a:gd name="T5" fmla="*/ 2122 h 2382"/>
                <a:gd name="T6" fmla="*/ 305 w 3397"/>
                <a:gd name="T7" fmla="*/ 2153 h 2382"/>
                <a:gd name="T8" fmla="*/ 360 w 3397"/>
                <a:gd name="T9" fmla="*/ 2164 h 2382"/>
                <a:gd name="T10" fmla="*/ 3065 w 3397"/>
                <a:gd name="T11" fmla="*/ 2161 h 2382"/>
                <a:gd name="T12" fmla="*/ 3115 w 3397"/>
                <a:gd name="T13" fmla="*/ 2139 h 2382"/>
                <a:gd name="T14" fmla="*/ 3154 w 3397"/>
                <a:gd name="T15" fmla="*/ 2101 h 2382"/>
                <a:gd name="T16" fmla="*/ 3175 w 3397"/>
                <a:gd name="T17" fmla="*/ 2050 h 2382"/>
                <a:gd name="T18" fmla="*/ 3178 w 3397"/>
                <a:gd name="T19" fmla="*/ 1977 h 2382"/>
                <a:gd name="T20" fmla="*/ 2032 w 3397"/>
                <a:gd name="T21" fmla="*/ 1999 h 2382"/>
                <a:gd name="T22" fmla="*/ 1994 w 3397"/>
                <a:gd name="T23" fmla="*/ 2032 h 2382"/>
                <a:gd name="T24" fmla="*/ 1944 w 3397"/>
                <a:gd name="T25" fmla="*/ 2043 h 2382"/>
                <a:gd name="T26" fmla="*/ 1427 w 3397"/>
                <a:gd name="T27" fmla="*/ 2040 h 2382"/>
                <a:gd name="T28" fmla="*/ 1381 w 3397"/>
                <a:gd name="T29" fmla="*/ 2017 h 2382"/>
                <a:gd name="T30" fmla="*/ 1353 w 3397"/>
                <a:gd name="T31" fmla="*/ 1977 h 2382"/>
                <a:gd name="T32" fmla="*/ 444 w 3397"/>
                <a:gd name="T33" fmla="*/ 219 h 2382"/>
                <a:gd name="T34" fmla="*/ 400 w 3397"/>
                <a:gd name="T35" fmla="*/ 231 h 2382"/>
                <a:gd name="T36" fmla="*/ 369 w 3397"/>
                <a:gd name="T37" fmla="*/ 262 h 2382"/>
                <a:gd name="T38" fmla="*/ 357 w 3397"/>
                <a:gd name="T39" fmla="*/ 306 h 2382"/>
                <a:gd name="T40" fmla="*/ 3039 w 3397"/>
                <a:gd name="T41" fmla="*/ 1758 h 2382"/>
                <a:gd name="T42" fmla="*/ 3036 w 3397"/>
                <a:gd name="T43" fmla="*/ 283 h 2382"/>
                <a:gd name="T44" fmla="*/ 3014 w 3397"/>
                <a:gd name="T45" fmla="*/ 245 h 2382"/>
                <a:gd name="T46" fmla="*/ 2976 w 3397"/>
                <a:gd name="T47" fmla="*/ 222 h 2382"/>
                <a:gd name="T48" fmla="*/ 444 w 3397"/>
                <a:gd name="T49" fmla="*/ 219 h 2382"/>
                <a:gd name="T50" fmla="*/ 2953 w 3397"/>
                <a:gd name="T51" fmla="*/ 0 h 2382"/>
                <a:gd name="T52" fmla="*/ 3034 w 3397"/>
                <a:gd name="T53" fmla="*/ 11 h 2382"/>
                <a:gd name="T54" fmla="*/ 3106 w 3397"/>
                <a:gd name="T55" fmla="*/ 42 h 2382"/>
                <a:gd name="T56" fmla="*/ 3168 w 3397"/>
                <a:gd name="T57" fmla="*/ 90 h 2382"/>
                <a:gd name="T58" fmla="*/ 3216 w 3397"/>
                <a:gd name="T59" fmla="*/ 152 h 2382"/>
                <a:gd name="T60" fmla="*/ 3247 w 3397"/>
                <a:gd name="T61" fmla="*/ 225 h 2382"/>
                <a:gd name="T62" fmla="*/ 3258 w 3397"/>
                <a:gd name="T63" fmla="*/ 306 h 2382"/>
                <a:gd name="T64" fmla="*/ 3288 w 3397"/>
                <a:gd name="T65" fmla="*/ 1758 h 2382"/>
                <a:gd name="T66" fmla="*/ 3335 w 3397"/>
                <a:gd name="T67" fmla="*/ 1770 h 2382"/>
                <a:gd name="T68" fmla="*/ 3372 w 3397"/>
                <a:gd name="T69" fmla="*/ 1800 h 2382"/>
                <a:gd name="T70" fmla="*/ 3394 w 3397"/>
                <a:gd name="T71" fmla="*/ 1843 h 2382"/>
                <a:gd name="T72" fmla="*/ 3397 w 3397"/>
                <a:gd name="T73" fmla="*/ 2022 h 2382"/>
                <a:gd name="T74" fmla="*/ 3386 w 3397"/>
                <a:gd name="T75" fmla="*/ 2110 h 2382"/>
                <a:gd name="T76" fmla="*/ 3355 w 3397"/>
                <a:gd name="T77" fmla="*/ 2191 h 2382"/>
                <a:gd name="T78" fmla="*/ 3305 w 3397"/>
                <a:gd name="T79" fmla="*/ 2261 h 2382"/>
                <a:gd name="T80" fmla="*/ 3242 w 3397"/>
                <a:gd name="T81" fmla="*/ 2318 h 2382"/>
                <a:gd name="T82" fmla="*/ 3167 w 3397"/>
                <a:gd name="T83" fmla="*/ 2358 h 2382"/>
                <a:gd name="T84" fmla="*/ 3081 w 3397"/>
                <a:gd name="T85" fmla="*/ 2380 h 2382"/>
                <a:gd name="T86" fmla="*/ 360 w 3397"/>
                <a:gd name="T87" fmla="*/ 2382 h 2382"/>
                <a:gd name="T88" fmla="*/ 271 w 3397"/>
                <a:gd name="T89" fmla="*/ 2371 h 2382"/>
                <a:gd name="T90" fmla="*/ 191 w 3397"/>
                <a:gd name="T91" fmla="*/ 2340 h 2382"/>
                <a:gd name="T92" fmla="*/ 121 w 3397"/>
                <a:gd name="T93" fmla="*/ 2291 h 2382"/>
                <a:gd name="T94" fmla="*/ 65 w 3397"/>
                <a:gd name="T95" fmla="*/ 2228 h 2382"/>
                <a:gd name="T96" fmla="*/ 25 w 3397"/>
                <a:gd name="T97" fmla="*/ 2152 h 2382"/>
                <a:gd name="T98" fmla="*/ 3 w 3397"/>
                <a:gd name="T99" fmla="*/ 2067 h 2382"/>
                <a:gd name="T100" fmla="*/ 0 w 3397"/>
                <a:gd name="T101" fmla="*/ 1868 h 2382"/>
                <a:gd name="T102" fmla="*/ 11 w 3397"/>
                <a:gd name="T103" fmla="*/ 1820 h 2382"/>
                <a:gd name="T104" fmla="*/ 41 w 3397"/>
                <a:gd name="T105" fmla="*/ 1783 h 2382"/>
                <a:gd name="T106" fmla="*/ 85 w 3397"/>
                <a:gd name="T107" fmla="*/ 1762 h 2382"/>
                <a:gd name="T108" fmla="*/ 139 w 3397"/>
                <a:gd name="T109" fmla="*/ 1758 h 2382"/>
                <a:gd name="T110" fmla="*/ 141 w 3397"/>
                <a:gd name="T111" fmla="*/ 264 h 2382"/>
                <a:gd name="T112" fmla="*/ 163 w 3397"/>
                <a:gd name="T113" fmla="*/ 187 h 2382"/>
                <a:gd name="T114" fmla="*/ 202 w 3397"/>
                <a:gd name="T115" fmla="*/ 120 h 2382"/>
                <a:gd name="T116" fmla="*/ 258 w 3397"/>
                <a:gd name="T117" fmla="*/ 64 h 2382"/>
                <a:gd name="T118" fmla="*/ 325 w 3397"/>
                <a:gd name="T119" fmla="*/ 25 h 2382"/>
                <a:gd name="T120" fmla="*/ 402 w 3397"/>
                <a:gd name="T121" fmla="*/ 3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97" h="2382">
                  <a:moveTo>
                    <a:pt x="219" y="1977"/>
                  </a:moveTo>
                  <a:lnTo>
                    <a:pt x="219" y="2022"/>
                  </a:lnTo>
                  <a:lnTo>
                    <a:pt x="222" y="2050"/>
                  </a:lnTo>
                  <a:lnTo>
                    <a:pt x="230" y="2077"/>
                  </a:lnTo>
                  <a:lnTo>
                    <a:pt x="242" y="2101"/>
                  </a:lnTo>
                  <a:lnTo>
                    <a:pt x="260" y="2122"/>
                  </a:lnTo>
                  <a:lnTo>
                    <a:pt x="280" y="2139"/>
                  </a:lnTo>
                  <a:lnTo>
                    <a:pt x="305" y="2153"/>
                  </a:lnTo>
                  <a:lnTo>
                    <a:pt x="332" y="2161"/>
                  </a:lnTo>
                  <a:lnTo>
                    <a:pt x="360" y="2164"/>
                  </a:lnTo>
                  <a:lnTo>
                    <a:pt x="3036" y="2164"/>
                  </a:lnTo>
                  <a:lnTo>
                    <a:pt x="3065" y="2161"/>
                  </a:lnTo>
                  <a:lnTo>
                    <a:pt x="3092" y="2153"/>
                  </a:lnTo>
                  <a:lnTo>
                    <a:pt x="3115" y="2139"/>
                  </a:lnTo>
                  <a:lnTo>
                    <a:pt x="3137" y="2122"/>
                  </a:lnTo>
                  <a:lnTo>
                    <a:pt x="3154" y="2101"/>
                  </a:lnTo>
                  <a:lnTo>
                    <a:pt x="3167" y="2077"/>
                  </a:lnTo>
                  <a:lnTo>
                    <a:pt x="3175" y="2050"/>
                  </a:lnTo>
                  <a:lnTo>
                    <a:pt x="3178" y="2022"/>
                  </a:lnTo>
                  <a:lnTo>
                    <a:pt x="3178" y="1977"/>
                  </a:lnTo>
                  <a:lnTo>
                    <a:pt x="2044" y="1977"/>
                  </a:lnTo>
                  <a:lnTo>
                    <a:pt x="2032" y="1999"/>
                  </a:lnTo>
                  <a:lnTo>
                    <a:pt x="2014" y="2017"/>
                  </a:lnTo>
                  <a:lnTo>
                    <a:pt x="1994" y="2032"/>
                  </a:lnTo>
                  <a:lnTo>
                    <a:pt x="1970" y="2040"/>
                  </a:lnTo>
                  <a:lnTo>
                    <a:pt x="1944" y="2043"/>
                  </a:lnTo>
                  <a:lnTo>
                    <a:pt x="1453" y="2043"/>
                  </a:lnTo>
                  <a:lnTo>
                    <a:pt x="1427" y="2040"/>
                  </a:lnTo>
                  <a:lnTo>
                    <a:pt x="1403" y="2032"/>
                  </a:lnTo>
                  <a:lnTo>
                    <a:pt x="1381" y="2017"/>
                  </a:lnTo>
                  <a:lnTo>
                    <a:pt x="1365" y="1999"/>
                  </a:lnTo>
                  <a:lnTo>
                    <a:pt x="1353" y="1977"/>
                  </a:lnTo>
                  <a:lnTo>
                    <a:pt x="219" y="1977"/>
                  </a:lnTo>
                  <a:close/>
                  <a:moveTo>
                    <a:pt x="444" y="219"/>
                  </a:moveTo>
                  <a:lnTo>
                    <a:pt x="421" y="222"/>
                  </a:lnTo>
                  <a:lnTo>
                    <a:pt x="400" y="231"/>
                  </a:lnTo>
                  <a:lnTo>
                    <a:pt x="382" y="245"/>
                  </a:lnTo>
                  <a:lnTo>
                    <a:pt x="369" y="262"/>
                  </a:lnTo>
                  <a:lnTo>
                    <a:pt x="360" y="283"/>
                  </a:lnTo>
                  <a:lnTo>
                    <a:pt x="357" y="306"/>
                  </a:lnTo>
                  <a:lnTo>
                    <a:pt x="357" y="1758"/>
                  </a:lnTo>
                  <a:lnTo>
                    <a:pt x="3039" y="1758"/>
                  </a:lnTo>
                  <a:lnTo>
                    <a:pt x="3039" y="306"/>
                  </a:lnTo>
                  <a:lnTo>
                    <a:pt x="3036" y="283"/>
                  </a:lnTo>
                  <a:lnTo>
                    <a:pt x="3028" y="262"/>
                  </a:lnTo>
                  <a:lnTo>
                    <a:pt x="3014" y="245"/>
                  </a:lnTo>
                  <a:lnTo>
                    <a:pt x="2997" y="231"/>
                  </a:lnTo>
                  <a:lnTo>
                    <a:pt x="2976" y="222"/>
                  </a:lnTo>
                  <a:lnTo>
                    <a:pt x="2953" y="219"/>
                  </a:lnTo>
                  <a:lnTo>
                    <a:pt x="444" y="219"/>
                  </a:lnTo>
                  <a:close/>
                  <a:moveTo>
                    <a:pt x="444" y="0"/>
                  </a:moveTo>
                  <a:lnTo>
                    <a:pt x="2953" y="0"/>
                  </a:lnTo>
                  <a:lnTo>
                    <a:pt x="2994" y="3"/>
                  </a:lnTo>
                  <a:lnTo>
                    <a:pt x="3034" y="11"/>
                  </a:lnTo>
                  <a:lnTo>
                    <a:pt x="3071" y="25"/>
                  </a:lnTo>
                  <a:lnTo>
                    <a:pt x="3106" y="42"/>
                  </a:lnTo>
                  <a:lnTo>
                    <a:pt x="3139" y="64"/>
                  </a:lnTo>
                  <a:lnTo>
                    <a:pt x="3168" y="90"/>
                  </a:lnTo>
                  <a:lnTo>
                    <a:pt x="3194" y="120"/>
                  </a:lnTo>
                  <a:lnTo>
                    <a:pt x="3216" y="152"/>
                  </a:lnTo>
                  <a:lnTo>
                    <a:pt x="3234" y="187"/>
                  </a:lnTo>
                  <a:lnTo>
                    <a:pt x="3247" y="225"/>
                  </a:lnTo>
                  <a:lnTo>
                    <a:pt x="3255" y="264"/>
                  </a:lnTo>
                  <a:lnTo>
                    <a:pt x="3258" y="306"/>
                  </a:lnTo>
                  <a:lnTo>
                    <a:pt x="3258" y="1758"/>
                  </a:lnTo>
                  <a:lnTo>
                    <a:pt x="3288" y="1758"/>
                  </a:lnTo>
                  <a:lnTo>
                    <a:pt x="3312" y="1762"/>
                  </a:lnTo>
                  <a:lnTo>
                    <a:pt x="3335" y="1770"/>
                  </a:lnTo>
                  <a:lnTo>
                    <a:pt x="3356" y="1783"/>
                  </a:lnTo>
                  <a:lnTo>
                    <a:pt x="3372" y="1800"/>
                  </a:lnTo>
                  <a:lnTo>
                    <a:pt x="3386" y="1820"/>
                  </a:lnTo>
                  <a:lnTo>
                    <a:pt x="3394" y="1843"/>
                  </a:lnTo>
                  <a:lnTo>
                    <a:pt x="3397" y="1868"/>
                  </a:lnTo>
                  <a:lnTo>
                    <a:pt x="3397" y="2022"/>
                  </a:lnTo>
                  <a:lnTo>
                    <a:pt x="3394" y="2067"/>
                  </a:lnTo>
                  <a:lnTo>
                    <a:pt x="3386" y="2110"/>
                  </a:lnTo>
                  <a:lnTo>
                    <a:pt x="3372" y="2152"/>
                  </a:lnTo>
                  <a:lnTo>
                    <a:pt x="3355" y="2191"/>
                  </a:lnTo>
                  <a:lnTo>
                    <a:pt x="3332" y="2228"/>
                  </a:lnTo>
                  <a:lnTo>
                    <a:pt x="3305" y="2261"/>
                  </a:lnTo>
                  <a:lnTo>
                    <a:pt x="3275" y="2291"/>
                  </a:lnTo>
                  <a:lnTo>
                    <a:pt x="3242" y="2318"/>
                  </a:lnTo>
                  <a:lnTo>
                    <a:pt x="3205" y="2340"/>
                  </a:lnTo>
                  <a:lnTo>
                    <a:pt x="3167" y="2358"/>
                  </a:lnTo>
                  <a:lnTo>
                    <a:pt x="3125" y="2371"/>
                  </a:lnTo>
                  <a:lnTo>
                    <a:pt x="3081" y="2380"/>
                  </a:lnTo>
                  <a:lnTo>
                    <a:pt x="3037" y="2382"/>
                  </a:lnTo>
                  <a:lnTo>
                    <a:pt x="360" y="2382"/>
                  </a:lnTo>
                  <a:lnTo>
                    <a:pt x="314" y="2380"/>
                  </a:lnTo>
                  <a:lnTo>
                    <a:pt x="271" y="2371"/>
                  </a:lnTo>
                  <a:lnTo>
                    <a:pt x="230" y="2358"/>
                  </a:lnTo>
                  <a:lnTo>
                    <a:pt x="191" y="2340"/>
                  </a:lnTo>
                  <a:lnTo>
                    <a:pt x="155" y="2318"/>
                  </a:lnTo>
                  <a:lnTo>
                    <a:pt x="121" y="2291"/>
                  </a:lnTo>
                  <a:lnTo>
                    <a:pt x="91" y="2261"/>
                  </a:lnTo>
                  <a:lnTo>
                    <a:pt x="65" y="2228"/>
                  </a:lnTo>
                  <a:lnTo>
                    <a:pt x="42" y="2191"/>
                  </a:lnTo>
                  <a:lnTo>
                    <a:pt x="25" y="2152"/>
                  </a:lnTo>
                  <a:lnTo>
                    <a:pt x="11" y="2110"/>
                  </a:lnTo>
                  <a:lnTo>
                    <a:pt x="3" y="2067"/>
                  </a:lnTo>
                  <a:lnTo>
                    <a:pt x="0" y="2022"/>
                  </a:lnTo>
                  <a:lnTo>
                    <a:pt x="0" y="1868"/>
                  </a:lnTo>
                  <a:lnTo>
                    <a:pt x="3" y="1843"/>
                  </a:lnTo>
                  <a:lnTo>
                    <a:pt x="11" y="1820"/>
                  </a:lnTo>
                  <a:lnTo>
                    <a:pt x="24" y="1800"/>
                  </a:lnTo>
                  <a:lnTo>
                    <a:pt x="41" y="1783"/>
                  </a:lnTo>
                  <a:lnTo>
                    <a:pt x="61" y="1770"/>
                  </a:lnTo>
                  <a:lnTo>
                    <a:pt x="85" y="1762"/>
                  </a:lnTo>
                  <a:lnTo>
                    <a:pt x="109" y="1758"/>
                  </a:lnTo>
                  <a:lnTo>
                    <a:pt x="139" y="1758"/>
                  </a:lnTo>
                  <a:lnTo>
                    <a:pt x="139" y="306"/>
                  </a:lnTo>
                  <a:lnTo>
                    <a:pt x="141" y="264"/>
                  </a:lnTo>
                  <a:lnTo>
                    <a:pt x="149" y="225"/>
                  </a:lnTo>
                  <a:lnTo>
                    <a:pt x="163" y="187"/>
                  </a:lnTo>
                  <a:lnTo>
                    <a:pt x="180" y="152"/>
                  </a:lnTo>
                  <a:lnTo>
                    <a:pt x="202" y="120"/>
                  </a:lnTo>
                  <a:lnTo>
                    <a:pt x="228" y="90"/>
                  </a:lnTo>
                  <a:lnTo>
                    <a:pt x="258" y="64"/>
                  </a:lnTo>
                  <a:lnTo>
                    <a:pt x="290" y="42"/>
                  </a:lnTo>
                  <a:lnTo>
                    <a:pt x="325" y="25"/>
                  </a:lnTo>
                  <a:lnTo>
                    <a:pt x="363" y="11"/>
                  </a:lnTo>
                  <a:lnTo>
                    <a:pt x="402" y="3"/>
                  </a:lnTo>
                  <a:lnTo>
                    <a:pt x="4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8" name="Freeform 47"/>
            <p:cNvSpPr>
              <a:spLocks/>
            </p:cNvSpPr>
            <p:nvPr/>
          </p:nvSpPr>
          <p:spPr bwMode="auto">
            <a:xfrm>
              <a:off x="11708914" y="2633631"/>
              <a:ext cx="349256" cy="189555"/>
            </a:xfrm>
            <a:custGeom>
              <a:avLst/>
              <a:gdLst>
                <a:gd name="T0" fmla="*/ 2019 w 2106"/>
                <a:gd name="T1" fmla="*/ 2 h 1149"/>
                <a:gd name="T2" fmla="*/ 2058 w 2106"/>
                <a:gd name="T3" fmla="*/ 18 h 1149"/>
                <a:gd name="T4" fmla="*/ 2088 w 2106"/>
                <a:gd name="T5" fmla="*/ 48 h 1149"/>
                <a:gd name="T6" fmla="*/ 2104 w 2106"/>
                <a:gd name="T7" fmla="*/ 87 h 1149"/>
                <a:gd name="T8" fmla="*/ 2104 w 2106"/>
                <a:gd name="T9" fmla="*/ 130 h 1149"/>
                <a:gd name="T10" fmla="*/ 2088 w 2106"/>
                <a:gd name="T11" fmla="*/ 169 h 1149"/>
                <a:gd name="T12" fmla="*/ 2058 w 2106"/>
                <a:gd name="T13" fmla="*/ 200 h 1149"/>
                <a:gd name="T14" fmla="*/ 2019 w 2106"/>
                <a:gd name="T15" fmla="*/ 215 h 1149"/>
                <a:gd name="T16" fmla="*/ 1997 w 2106"/>
                <a:gd name="T17" fmla="*/ 217 h 1149"/>
                <a:gd name="T18" fmla="*/ 1303 w 2106"/>
                <a:gd name="T19" fmla="*/ 997 h 1149"/>
                <a:gd name="T20" fmla="*/ 1295 w 2106"/>
                <a:gd name="T21" fmla="*/ 1039 h 1149"/>
                <a:gd name="T22" fmla="*/ 1271 w 2106"/>
                <a:gd name="T23" fmla="*/ 1075 h 1149"/>
                <a:gd name="T24" fmla="*/ 1236 w 2106"/>
                <a:gd name="T25" fmla="*/ 1097 h 1149"/>
                <a:gd name="T26" fmla="*/ 1194 w 2106"/>
                <a:gd name="T27" fmla="*/ 1107 h 1149"/>
                <a:gd name="T28" fmla="*/ 1153 w 2106"/>
                <a:gd name="T29" fmla="*/ 1097 h 1149"/>
                <a:gd name="T30" fmla="*/ 1117 w 2106"/>
                <a:gd name="T31" fmla="*/ 1075 h 1149"/>
                <a:gd name="T32" fmla="*/ 1093 w 2106"/>
                <a:gd name="T33" fmla="*/ 1039 h 1149"/>
                <a:gd name="T34" fmla="*/ 1085 w 2106"/>
                <a:gd name="T35" fmla="*/ 997 h 1149"/>
                <a:gd name="T36" fmla="*/ 652 w 2106"/>
                <a:gd name="T37" fmla="*/ 570 h 1149"/>
                <a:gd name="T38" fmla="*/ 643 w 2106"/>
                <a:gd name="T39" fmla="*/ 570 h 1149"/>
                <a:gd name="T40" fmla="*/ 218 w 2106"/>
                <a:gd name="T41" fmla="*/ 1040 h 1149"/>
                <a:gd name="T42" fmla="*/ 210 w 2106"/>
                <a:gd name="T43" fmla="*/ 1081 h 1149"/>
                <a:gd name="T44" fmla="*/ 186 w 2106"/>
                <a:gd name="T45" fmla="*/ 1117 h 1149"/>
                <a:gd name="T46" fmla="*/ 151 w 2106"/>
                <a:gd name="T47" fmla="*/ 1140 h 1149"/>
                <a:gd name="T48" fmla="*/ 109 w 2106"/>
                <a:gd name="T49" fmla="*/ 1149 h 1149"/>
                <a:gd name="T50" fmla="*/ 67 w 2106"/>
                <a:gd name="T51" fmla="*/ 1140 h 1149"/>
                <a:gd name="T52" fmla="*/ 32 w 2106"/>
                <a:gd name="T53" fmla="*/ 1117 h 1149"/>
                <a:gd name="T54" fmla="*/ 9 w 2106"/>
                <a:gd name="T55" fmla="*/ 1081 h 1149"/>
                <a:gd name="T56" fmla="*/ 0 w 2106"/>
                <a:gd name="T57" fmla="*/ 1040 h 1149"/>
                <a:gd name="T58" fmla="*/ 9 w 2106"/>
                <a:gd name="T59" fmla="*/ 997 h 1149"/>
                <a:gd name="T60" fmla="*/ 32 w 2106"/>
                <a:gd name="T61" fmla="*/ 962 h 1149"/>
                <a:gd name="T62" fmla="*/ 67 w 2106"/>
                <a:gd name="T63" fmla="*/ 939 h 1149"/>
                <a:gd name="T64" fmla="*/ 109 w 2106"/>
                <a:gd name="T65" fmla="*/ 930 h 1149"/>
                <a:gd name="T66" fmla="*/ 536 w 2106"/>
                <a:gd name="T67" fmla="*/ 471 h 1149"/>
                <a:gd name="T68" fmla="*/ 537 w 2106"/>
                <a:gd name="T69" fmla="*/ 440 h 1149"/>
                <a:gd name="T70" fmla="*/ 554 w 2106"/>
                <a:gd name="T71" fmla="*/ 400 h 1149"/>
                <a:gd name="T72" fmla="*/ 584 w 2106"/>
                <a:gd name="T73" fmla="*/ 370 h 1149"/>
                <a:gd name="T74" fmla="*/ 623 w 2106"/>
                <a:gd name="T75" fmla="*/ 353 h 1149"/>
                <a:gd name="T76" fmla="*/ 666 w 2106"/>
                <a:gd name="T77" fmla="*/ 353 h 1149"/>
                <a:gd name="T78" fmla="*/ 705 w 2106"/>
                <a:gd name="T79" fmla="*/ 370 h 1149"/>
                <a:gd name="T80" fmla="*/ 735 w 2106"/>
                <a:gd name="T81" fmla="*/ 400 h 1149"/>
                <a:gd name="T82" fmla="*/ 752 w 2106"/>
                <a:gd name="T83" fmla="*/ 440 h 1149"/>
                <a:gd name="T84" fmla="*/ 754 w 2106"/>
                <a:gd name="T85" fmla="*/ 466 h 1149"/>
                <a:gd name="T86" fmla="*/ 1194 w 2106"/>
                <a:gd name="T87" fmla="*/ 888 h 1149"/>
                <a:gd name="T88" fmla="*/ 1889 w 2106"/>
                <a:gd name="T89" fmla="*/ 120 h 1149"/>
                <a:gd name="T90" fmla="*/ 1890 w 2106"/>
                <a:gd name="T91" fmla="*/ 87 h 1149"/>
                <a:gd name="T92" fmla="*/ 1907 w 2106"/>
                <a:gd name="T93" fmla="*/ 48 h 1149"/>
                <a:gd name="T94" fmla="*/ 1936 w 2106"/>
                <a:gd name="T95" fmla="*/ 18 h 1149"/>
                <a:gd name="T96" fmla="*/ 1976 w 2106"/>
                <a:gd name="T97" fmla="*/ 2 h 1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06" h="1149">
                  <a:moveTo>
                    <a:pt x="1997" y="0"/>
                  </a:moveTo>
                  <a:lnTo>
                    <a:pt x="2019" y="2"/>
                  </a:lnTo>
                  <a:lnTo>
                    <a:pt x="2039" y="8"/>
                  </a:lnTo>
                  <a:lnTo>
                    <a:pt x="2058" y="18"/>
                  </a:lnTo>
                  <a:lnTo>
                    <a:pt x="2075" y="32"/>
                  </a:lnTo>
                  <a:lnTo>
                    <a:pt x="2088" y="48"/>
                  </a:lnTo>
                  <a:lnTo>
                    <a:pt x="2098" y="67"/>
                  </a:lnTo>
                  <a:lnTo>
                    <a:pt x="2104" y="87"/>
                  </a:lnTo>
                  <a:lnTo>
                    <a:pt x="2106" y="109"/>
                  </a:lnTo>
                  <a:lnTo>
                    <a:pt x="2104" y="130"/>
                  </a:lnTo>
                  <a:lnTo>
                    <a:pt x="2098" y="150"/>
                  </a:lnTo>
                  <a:lnTo>
                    <a:pt x="2088" y="169"/>
                  </a:lnTo>
                  <a:lnTo>
                    <a:pt x="2075" y="185"/>
                  </a:lnTo>
                  <a:lnTo>
                    <a:pt x="2058" y="200"/>
                  </a:lnTo>
                  <a:lnTo>
                    <a:pt x="2039" y="209"/>
                  </a:lnTo>
                  <a:lnTo>
                    <a:pt x="2019" y="215"/>
                  </a:lnTo>
                  <a:lnTo>
                    <a:pt x="1997" y="217"/>
                  </a:lnTo>
                  <a:lnTo>
                    <a:pt x="1997" y="217"/>
                  </a:lnTo>
                  <a:lnTo>
                    <a:pt x="1302" y="986"/>
                  </a:lnTo>
                  <a:lnTo>
                    <a:pt x="1303" y="997"/>
                  </a:lnTo>
                  <a:lnTo>
                    <a:pt x="1301" y="1018"/>
                  </a:lnTo>
                  <a:lnTo>
                    <a:pt x="1295" y="1039"/>
                  </a:lnTo>
                  <a:lnTo>
                    <a:pt x="1285" y="1057"/>
                  </a:lnTo>
                  <a:lnTo>
                    <a:pt x="1271" y="1075"/>
                  </a:lnTo>
                  <a:lnTo>
                    <a:pt x="1255" y="1088"/>
                  </a:lnTo>
                  <a:lnTo>
                    <a:pt x="1236" y="1097"/>
                  </a:lnTo>
                  <a:lnTo>
                    <a:pt x="1216" y="1104"/>
                  </a:lnTo>
                  <a:lnTo>
                    <a:pt x="1194" y="1107"/>
                  </a:lnTo>
                  <a:lnTo>
                    <a:pt x="1172" y="1104"/>
                  </a:lnTo>
                  <a:lnTo>
                    <a:pt x="1153" y="1097"/>
                  </a:lnTo>
                  <a:lnTo>
                    <a:pt x="1133" y="1088"/>
                  </a:lnTo>
                  <a:lnTo>
                    <a:pt x="1117" y="1075"/>
                  </a:lnTo>
                  <a:lnTo>
                    <a:pt x="1103" y="1057"/>
                  </a:lnTo>
                  <a:lnTo>
                    <a:pt x="1093" y="1039"/>
                  </a:lnTo>
                  <a:lnTo>
                    <a:pt x="1087" y="1018"/>
                  </a:lnTo>
                  <a:lnTo>
                    <a:pt x="1085" y="997"/>
                  </a:lnTo>
                  <a:lnTo>
                    <a:pt x="1085" y="992"/>
                  </a:lnTo>
                  <a:lnTo>
                    <a:pt x="652" y="570"/>
                  </a:lnTo>
                  <a:lnTo>
                    <a:pt x="645" y="570"/>
                  </a:lnTo>
                  <a:lnTo>
                    <a:pt x="643" y="570"/>
                  </a:lnTo>
                  <a:lnTo>
                    <a:pt x="218" y="1029"/>
                  </a:lnTo>
                  <a:lnTo>
                    <a:pt x="218" y="1040"/>
                  </a:lnTo>
                  <a:lnTo>
                    <a:pt x="216" y="1060"/>
                  </a:lnTo>
                  <a:lnTo>
                    <a:pt x="210" y="1081"/>
                  </a:lnTo>
                  <a:lnTo>
                    <a:pt x="200" y="1100"/>
                  </a:lnTo>
                  <a:lnTo>
                    <a:pt x="186" y="1117"/>
                  </a:lnTo>
                  <a:lnTo>
                    <a:pt x="169" y="1131"/>
                  </a:lnTo>
                  <a:lnTo>
                    <a:pt x="151" y="1140"/>
                  </a:lnTo>
                  <a:lnTo>
                    <a:pt x="130" y="1147"/>
                  </a:lnTo>
                  <a:lnTo>
                    <a:pt x="109" y="1149"/>
                  </a:lnTo>
                  <a:lnTo>
                    <a:pt x="88" y="1147"/>
                  </a:lnTo>
                  <a:lnTo>
                    <a:pt x="67" y="1140"/>
                  </a:lnTo>
                  <a:lnTo>
                    <a:pt x="49" y="1131"/>
                  </a:lnTo>
                  <a:lnTo>
                    <a:pt x="32" y="1117"/>
                  </a:lnTo>
                  <a:lnTo>
                    <a:pt x="18" y="1100"/>
                  </a:lnTo>
                  <a:lnTo>
                    <a:pt x="9" y="1081"/>
                  </a:lnTo>
                  <a:lnTo>
                    <a:pt x="2" y="1060"/>
                  </a:lnTo>
                  <a:lnTo>
                    <a:pt x="0" y="1040"/>
                  </a:lnTo>
                  <a:lnTo>
                    <a:pt x="2" y="1018"/>
                  </a:lnTo>
                  <a:lnTo>
                    <a:pt x="9" y="997"/>
                  </a:lnTo>
                  <a:lnTo>
                    <a:pt x="18" y="979"/>
                  </a:lnTo>
                  <a:lnTo>
                    <a:pt x="32" y="962"/>
                  </a:lnTo>
                  <a:lnTo>
                    <a:pt x="49" y="949"/>
                  </a:lnTo>
                  <a:lnTo>
                    <a:pt x="67" y="939"/>
                  </a:lnTo>
                  <a:lnTo>
                    <a:pt x="88" y="932"/>
                  </a:lnTo>
                  <a:lnTo>
                    <a:pt x="109" y="930"/>
                  </a:lnTo>
                  <a:lnTo>
                    <a:pt x="111" y="930"/>
                  </a:lnTo>
                  <a:lnTo>
                    <a:pt x="536" y="471"/>
                  </a:lnTo>
                  <a:lnTo>
                    <a:pt x="535" y="461"/>
                  </a:lnTo>
                  <a:lnTo>
                    <a:pt x="537" y="440"/>
                  </a:lnTo>
                  <a:lnTo>
                    <a:pt x="544" y="420"/>
                  </a:lnTo>
                  <a:lnTo>
                    <a:pt x="554" y="400"/>
                  </a:lnTo>
                  <a:lnTo>
                    <a:pt x="567" y="383"/>
                  </a:lnTo>
                  <a:lnTo>
                    <a:pt x="584" y="370"/>
                  </a:lnTo>
                  <a:lnTo>
                    <a:pt x="602" y="360"/>
                  </a:lnTo>
                  <a:lnTo>
                    <a:pt x="623" y="353"/>
                  </a:lnTo>
                  <a:lnTo>
                    <a:pt x="645" y="351"/>
                  </a:lnTo>
                  <a:lnTo>
                    <a:pt x="666" y="353"/>
                  </a:lnTo>
                  <a:lnTo>
                    <a:pt x="686" y="360"/>
                  </a:lnTo>
                  <a:lnTo>
                    <a:pt x="705" y="370"/>
                  </a:lnTo>
                  <a:lnTo>
                    <a:pt x="722" y="383"/>
                  </a:lnTo>
                  <a:lnTo>
                    <a:pt x="735" y="400"/>
                  </a:lnTo>
                  <a:lnTo>
                    <a:pt x="746" y="420"/>
                  </a:lnTo>
                  <a:lnTo>
                    <a:pt x="752" y="440"/>
                  </a:lnTo>
                  <a:lnTo>
                    <a:pt x="754" y="461"/>
                  </a:lnTo>
                  <a:lnTo>
                    <a:pt x="754" y="466"/>
                  </a:lnTo>
                  <a:lnTo>
                    <a:pt x="1187" y="888"/>
                  </a:lnTo>
                  <a:lnTo>
                    <a:pt x="1194" y="888"/>
                  </a:lnTo>
                  <a:lnTo>
                    <a:pt x="1195" y="888"/>
                  </a:lnTo>
                  <a:lnTo>
                    <a:pt x="1889" y="120"/>
                  </a:lnTo>
                  <a:lnTo>
                    <a:pt x="1888" y="109"/>
                  </a:lnTo>
                  <a:lnTo>
                    <a:pt x="1890" y="87"/>
                  </a:lnTo>
                  <a:lnTo>
                    <a:pt x="1896" y="67"/>
                  </a:lnTo>
                  <a:lnTo>
                    <a:pt x="1907" y="48"/>
                  </a:lnTo>
                  <a:lnTo>
                    <a:pt x="1920" y="32"/>
                  </a:lnTo>
                  <a:lnTo>
                    <a:pt x="1936" y="18"/>
                  </a:lnTo>
                  <a:lnTo>
                    <a:pt x="1956" y="8"/>
                  </a:lnTo>
                  <a:lnTo>
                    <a:pt x="1976" y="2"/>
                  </a:lnTo>
                  <a:lnTo>
                    <a:pt x="19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25" name="Group 328"/>
          <p:cNvGrpSpPr>
            <a:grpSpLocks noChangeAspect="1"/>
          </p:cNvGrpSpPr>
          <p:nvPr/>
        </p:nvGrpSpPr>
        <p:grpSpPr bwMode="auto">
          <a:xfrm>
            <a:off x="5729258" y="1997102"/>
            <a:ext cx="222812" cy="223067"/>
            <a:chOff x="5099" y="3005"/>
            <a:chExt cx="2621" cy="2624"/>
          </a:xfrm>
          <a:solidFill>
            <a:schemeClr val="tx1">
              <a:lumMod val="65000"/>
              <a:lumOff val="35000"/>
            </a:schemeClr>
          </a:solidFill>
        </p:grpSpPr>
        <p:sp>
          <p:nvSpPr>
            <p:cNvPr id="1028" name="Freeform 330"/>
            <p:cNvSpPr>
              <a:spLocks/>
            </p:cNvSpPr>
            <p:nvPr/>
          </p:nvSpPr>
          <p:spPr bwMode="auto">
            <a:xfrm>
              <a:off x="5678" y="3756"/>
              <a:ext cx="1292" cy="1294"/>
            </a:xfrm>
            <a:custGeom>
              <a:avLst/>
              <a:gdLst>
                <a:gd name="T0" fmla="*/ 1381 w 2584"/>
                <a:gd name="T1" fmla="*/ 4 h 2588"/>
                <a:gd name="T2" fmla="*/ 1551 w 2584"/>
                <a:gd name="T3" fmla="*/ 26 h 2588"/>
                <a:gd name="T4" fmla="*/ 840 w 2584"/>
                <a:gd name="T5" fmla="*/ 842 h 2588"/>
                <a:gd name="T6" fmla="*/ 749 w 2584"/>
                <a:gd name="T7" fmla="*/ 957 h 2588"/>
                <a:gd name="T8" fmla="*/ 687 w 2584"/>
                <a:gd name="T9" fmla="*/ 1086 h 2588"/>
                <a:gd name="T10" fmla="*/ 657 w 2584"/>
                <a:gd name="T11" fmla="*/ 1223 h 2588"/>
                <a:gd name="T12" fmla="*/ 657 w 2584"/>
                <a:gd name="T13" fmla="*/ 1364 h 2588"/>
                <a:gd name="T14" fmla="*/ 687 w 2584"/>
                <a:gd name="T15" fmla="*/ 1501 h 2588"/>
                <a:gd name="T16" fmla="*/ 749 w 2584"/>
                <a:gd name="T17" fmla="*/ 1632 h 2588"/>
                <a:gd name="T18" fmla="*/ 840 w 2584"/>
                <a:gd name="T19" fmla="*/ 1747 h 2588"/>
                <a:gd name="T20" fmla="*/ 953 w 2584"/>
                <a:gd name="T21" fmla="*/ 1836 h 2588"/>
                <a:gd name="T22" fmla="*/ 1081 w 2584"/>
                <a:gd name="T23" fmla="*/ 1898 h 2588"/>
                <a:gd name="T24" fmla="*/ 1220 w 2584"/>
                <a:gd name="T25" fmla="*/ 1930 h 2588"/>
                <a:gd name="T26" fmla="*/ 1365 w 2584"/>
                <a:gd name="T27" fmla="*/ 1930 h 2588"/>
                <a:gd name="T28" fmla="*/ 1503 w 2584"/>
                <a:gd name="T29" fmla="*/ 1898 h 2588"/>
                <a:gd name="T30" fmla="*/ 1633 w 2584"/>
                <a:gd name="T31" fmla="*/ 1836 h 2588"/>
                <a:gd name="T32" fmla="*/ 1744 w 2584"/>
                <a:gd name="T33" fmla="*/ 1747 h 2588"/>
                <a:gd name="T34" fmla="*/ 2557 w 2584"/>
                <a:gd name="T35" fmla="*/ 1035 h 2588"/>
                <a:gd name="T36" fmla="*/ 2581 w 2584"/>
                <a:gd name="T37" fmla="*/ 1206 h 2588"/>
                <a:gd name="T38" fmla="*/ 2580 w 2584"/>
                <a:gd name="T39" fmla="*/ 1405 h 2588"/>
                <a:gd name="T40" fmla="*/ 2543 w 2584"/>
                <a:gd name="T41" fmla="*/ 1621 h 2588"/>
                <a:gd name="T42" fmla="*/ 2471 w 2584"/>
                <a:gd name="T43" fmla="*/ 1822 h 2588"/>
                <a:gd name="T44" fmla="*/ 2371 w 2584"/>
                <a:gd name="T45" fmla="*/ 2005 h 2588"/>
                <a:gd name="T46" fmla="*/ 2242 w 2584"/>
                <a:gd name="T47" fmla="*/ 2170 h 2588"/>
                <a:gd name="T48" fmla="*/ 2089 w 2584"/>
                <a:gd name="T49" fmla="*/ 2312 h 2588"/>
                <a:gd name="T50" fmla="*/ 1913 w 2584"/>
                <a:gd name="T51" fmla="*/ 2428 h 2588"/>
                <a:gd name="T52" fmla="*/ 1720 w 2584"/>
                <a:gd name="T53" fmla="*/ 2515 h 2588"/>
                <a:gd name="T54" fmla="*/ 1511 w 2584"/>
                <a:gd name="T55" fmla="*/ 2569 h 2588"/>
                <a:gd name="T56" fmla="*/ 1291 w 2584"/>
                <a:gd name="T57" fmla="*/ 2588 h 2588"/>
                <a:gd name="T58" fmla="*/ 1071 w 2584"/>
                <a:gd name="T59" fmla="*/ 2569 h 2588"/>
                <a:gd name="T60" fmla="*/ 864 w 2584"/>
                <a:gd name="T61" fmla="*/ 2515 h 2588"/>
                <a:gd name="T62" fmla="*/ 671 w 2584"/>
                <a:gd name="T63" fmla="*/ 2428 h 2588"/>
                <a:gd name="T64" fmla="*/ 496 w 2584"/>
                <a:gd name="T65" fmla="*/ 2312 h 2588"/>
                <a:gd name="T66" fmla="*/ 343 w 2584"/>
                <a:gd name="T67" fmla="*/ 2170 h 2588"/>
                <a:gd name="T68" fmla="*/ 214 w 2584"/>
                <a:gd name="T69" fmla="*/ 2005 h 2588"/>
                <a:gd name="T70" fmla="*/ 112 w 2584"/>
                <a:gd name="T71" fmla="*/ 1822 h 2588"/>
                <a:gd name="T72" fmla="*/ 41 w 2584"/>
                <a:gd name="T73" fmla="*/ 1621 h 2588"/>
                <a:gd name="T74" fmla="*/ 5 w 2584"/>
                <a:gd name="T75" fmla="*/ 1405 h 2588"/>
                <a:gd name="T76" fmla="*/ 5 w 2584"/>
                <a:gd name="T77" fmla="*/ 1182 h 2588"/>
                <a:gd name="T78" fmla="*/ 41 w 2584"/>
                <a:gd name="T79" fmla="*/ 968 h 2588"/>
                <a:gd name="T80" fmla="*/ 112 w 2584"/>
                <a:gd name="T81" fmla="*/ 767 h 2588"/>
                <a:gd name="T82" fmla="*/ 214 w 2584"/>
                <a:gd name="T83" fmla="*/ 581 h 2588"/>
                <a:gd name="T84" fmla="*/ 343 w 2584"/>
                <a:gd name="T85" fmla="*/ 417 h 2588"/>
                <a:gd name="T86" fmla="*/ 496 w 2584"/>
                <a:gd name="T87" fmla="*/ 275 h 2588"/>
                <a:gd name="T88" fmla="*/ 671 w 2584"/>
                <a:gd name="T89" fmla="*/ 160 h 2588"/>
                <a:gd name="T90" fmla="*/ 864 w 2584"/>
                <a:gd name="T91" fmla="*/ 74 h 2588"/>
                <a:gd name="T92" fmla="*/ 1071 w 2584"/>
                <a:gd name="T93" fmla="*/ 20 h 2588"/>
                <a:gd name="T94" fmla="*/ 1291 w 2584"/>
                <a:gd name="T95" fmla="*/ 0 h 2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84" h="2588">
                  <a:moveTo>
                    <a:pt x="1291" y="0"/>
                  </a:moveTo>
                  <a:lnTo>
                    <a:pt x="1381" y="4"/>
                  </a:lnTo>
                  <a:lnTo>
                    <a:pt x="1467" y="12"/>
                  </a:lnTo>
                  <a:lnTo>
                    <a:pt x="1551" y="26"/>
                  </a:lnTo>
                  <a:lnTo>
                    <a:pt x="1634" y="47"/>
                  </a:lnTo>
                  <a:lnTo>
                    <a:pt x="840" y="842"/>
                  </a:lnTo>
                  <a:lnTo>
                    <a:pt x="791" y="898"/>
                  </a:lnTo>
                  <a:lnTo>
                    <a:pt x="749" y="957"/>
                  </a:lnTo>
                  <a:lnTo>
                    <a:pt x="714" y="1020"/>
                  </a:lnTo>
                  <a:lnTo>
                    <a:pt x="687" y="1086"/>
                  </a:lnTo>
                  <a:lnTo>
                    <a:pt x="668" y="1155"/>
                  </a:lnTo>
                  <a:lnTo>
                    <a:pt x="657" y="1223"/>
                  </a:lnTo>
                  <a:lnTo>
                    <a:pt x="654" y="1293"/>
                  </a:lnTo>
                  <a:lnTo>
                    <a:pt x="657" y="1364"/>
                  </a:lnTo>
                  <a:lnTo>
                    <a:pt x="668" y="1434"/>
                  </a:lnTo>
                  <a:lnTo>
                    <a:pt x="687" y="1501"/>
                  </a:lnTo>
                  <a:lnTo>
                    <a:pt x="714" y="1568"/>
                  </a:lnTo>
                  <a:lnTo>
                    <a:pt x="749" y="1632"/>
                  </a:lnTo>
                  <a:lnTo>
                    <a:pt x="791" y="1691"/>
                  </a:lnTo>
                  <a:lnTo>
                    <a:pt x="840" y="1747"/>
                  </a:lnTo>
                  <a:lnTo>
                    <a:pt x="894" y="1795"/>
                  </a:lnTo>
                  <a:lnTo>
                    <a:pt x="953" y="1836"/>
                  </a:lnTo>
                  <a:lnTo>
                    <a:pt x="1016" y="1871"/>
                  </a:lnTo>
                  <a:lnTo>
                    <a:pt x="1081" y="1898"/>
                  </a:lnTo>
                  <a:lnTo>
                    <a:pt x="1150" y="1918"/>
                  </a:lnTo>
                  <a:lnTo>
                    <a:pt x="1220" y="1930"/>
                  </a:lnTo>
                  <a:lnTo>
                    <a:pt x="1293" y="1935"/>
                  </a:lnTo>
                  <a:lnTo>
                    <a:pt x="1365" y="1930"/>
                  </a:lnTo>
                  <a:lnTo>
                    <a:pt x="1437" y="1918"/>
                  </a:lnTo>
                  <a:lnTo>
                    <a:pt x="1503" y="1898"/>
                  </a:lnTo>
                  <a:lnTo>
                    <a:pt x="1570" y="1871"/>
                  </a:lnTo>
                  <a:lnTo>
                    <a:pt x="1633" y="1836"/>
                  </a:lnTo>
                  <a:lnTo>
                    <a:pt x="1690" y="1795"/>
                  </a:lnTo>
                  <a:lnTo>
                    <a:pt x="1744" y="1747"/>
                  </a:lnTo>
                  <a:lnTo>
                    <a:pt x="2538" y="952"/>
                  </a:lnTo>
                  <a:lnTo>
                    <a:pt x="2557" y="1035"/>
                  </a:lnTo>
                  <a:lnTo>
                    <a:pt x="2572" y="1119"/>
                  </a:lnTo>
                  <a:lnTo>
                    <a:pt x="2581" y="1206"/>
                  </a:lnTo>
                  <a:lnTo>
                    <a:pt x="2584" y="1293"/>
                  </a:lnTo>
                  <a:lnTo>
                    <a:pt x="2580" y="1405"/>
                  </a:lnTo>
                  <a:lnTo>
                    <a:pt x="2565" y="1514"/>
                  </a:lnTo>
                  <a:lnTo>
                    <a:pt x="2543" y="1621"/>
                  </a:lnTo>
                  <a:lnTo>
                    <a:pt x="2511" y="1723"/>
                  </a:lnTo>
                  <a:lnTo>
                    <a:pt x="2471" y="1822"/>
                  </a:lnTo>
                  <a:lnTo>
                    <a:pt x="2425" y="1916"/>
                  </a:lnTo>
                  <a:lnTo>
                    <a:pt x="2371" y="2005"/>
                  </a:lnTo>
                  <a:lnTo>
                    <a:pt x="2309" y="2092"/>
                  </a:lnTo>
                  <a:lnTo>
                    <a:pt x="2242" y="2170"/>
                  </a:lnTo>
                  <a:lnTo>
                    <a:pt x="2168" y="2245"/>
                  </a:lnTo>
                  <a:lnTo>
                    <a:pt x="2089" y="2312"/>
                  </a:lnTo>
                  <a:lnTo>
                    <a:pt x="2003" y="2374"/>
                  </a:lnTo>
                  <a:lnTo>
                    <a:pt x="1913" y="2428"/>
                  </a:lnTo>
                  <a:lnTo>
                    <a:pt x="1819" y="2475"/>
                  </a:lnTo>
                  <a:lnTo>
                    <a:pt x="1720" y="2515"/>
                  </a:lnTo>
                  <a:lnTo>
                    <a:pt x="1618" y="2547"/>
                  </a:lnTo>
                  <a:lnTo>
                    <a:pt x="1511" y="2569"/>
                  </a:lnTo>
                  <a:lnTo>
                    <a:pt x="1403" y="2583"/>
                  </a:lnTo>
                  <a:lnTo>
                    <a:pt x="1291" y="2588"/>
                  </a:lnTo>
                  <a:lnTo>
                    <a:pt x="1180" y="2583"/>
                  </a:lnTo>
                  <a:lnTo>
                    <a:pt x="1071" y="2569"/>
                  </a:lnTo>
                  <a:lnTo>
                    <a:pt x="966" y="2547"/>
                  </a:lnTo>
                  <a:lnTo>
                    <a:pt x="864" y="2515"/>
                  </a:lnTo>
                  <a:lnTo>
                    <a:pt x="765" y="2475"/>
                  </a:lnTo>
                  <a:lnTo>
                    <a:pt x="671" y="2428"/>
                  </a:lnTo>
                  <a:lnTo>
                    <a:pt x="580" y="2374"/>
                  </a:lnTo>
                  <a:lnTo>
                    <a:pt x="496" y="2312"/>
                  </a:lnTo>
                  <a:lnTo>
                    <a:pt x="416" y="2245"/>
                  </a:lnTo>
                  <a:lnTo>
                    <a:pt x="343" y="2170"/>
                  </a:lnTo>
                  <a:lnTo>
                    <a:pt x="274" y="2092"/>
                  </a:lnTo>
                  <a:lnTo>
                    <a:pt x="214" y="2005"/>
                  </a:lnTo>
                  <a:lnTo>
                    <a:pt x="159" y="1916"/>
                  </a:lnTo>
                  <a:lnTo>
                    <a:pt x="112" y="1822"/>
                  </a:lnTo>
                  <a:lnTo>
                    <a:pt x="73" y="1723"/>
                  </a:lnTo>
                  <a:lnTo>
                    <a:pt x="41" y="1621"/>
                  </a:lnTo>
                  <a:lnTo>
                    <a:pt x="19" y="1514"/>
                  </a:lnTo>
                  <a:lnTo>
                    <a:pt x="5" y="1405"/>
                  </a:lnTo>
                  <a:lnTo>
                    <a:pt x="0" y="1293"/>
                  </a:lnTo>
                  <a:lnTo>
                    <a:pt x="5" y="1182"/>
                  </a:lnTo>
                  <a:lnTo>
                    <a:pt x="19" y="1073"/>
                  </a:lnTo>
                  <a:lnTo>
                    <a:pt x="41" y="968"/>
                  </a:lnTo>
                  <a:lnTo>
                    <a:pt x="73" y="866"/>
                  </a:lnTo>
                  <a:lnTo>
                    <a:pt x="112" y="767"/>
                  </a:lnTo>
                  <a:lnTo>
                    <a:pt x="159" y="672"/>
                  </a:lnTo>
                  <a:lnTo>
                    <a:pt x="214" y="581"/>
                  </a:lnTo>
                  <a:lnTo>
                    <a:pt x="274" y="497"/>
                  </a:lnTo>
                  <a:lnTo>
                    <a:pt x="343" y="417"/>
                  </a:lnTo>
                  <a:lnTo>
                    <a:pt x="416" y="344"/>
                  </a:lnTo>
                  <a:lnTo>
                    <a:pt x="496" y="275"/>
                  </a:lnTo>
                  <a:lnTo>
                    <a:pt x="580" y="214"/>
                  </a:lnTo>
                  <a:lnTo>
                    <a:pt x="671" y="160"/>
                  </a:lnTo>
                  <a:lnTo>
                    <a:pt x="765" y="112"/>
                  </a:lnTo>
                  <a:lnTo>
                    <a:pt x="864" y="74"/>
                  </a:lnTo>
                  <a:lnTo>
                    <a:pt x="966" y="42"/>
                  </a:lnTo>
                  <a:lnTo>
                    <a:pt x="1071" y="20"/>
                  </a:lnTo>
                  <a:lnTo>
                    <a:pt x="1180" y="5"/>
                  </a:lnTo>
                  <a:lnTo>
                    <a:pt x="12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9" name="Freeform 331"/>
            <p:cNvSpPr>
              <a:spLocks/>
            </p:cNvSpPr>
            <p:nvPr/>
          </p:nvSpPr>
          <p:spPr bwMode="auto">
            <a:xfrm>
              <a:off x="5099" y="3176"/>
              <a:ext cx="2450" cy="2453"/>
            </a:xfrm>
            <a:custGeom>
              <a:avLst/>
              <a:gdLst>
                <a:gd name="T0" fmla="*/ 2904 w 4900"/>
                <a:gd name="T1" fmla="*/ 42 h 4906"/>
                <a:gd name="T2" fmla="*/ 3473 w 4900"/>
                <a:gd name="T3" fmla="*/ 222 h 4906"/>
                <a:gd name="T4" fmla="*/ 3478 w 4900"/>
                <a:gd name="T5" fmla="*/ 254 h 4906"/>
                <a:gd name="T6" fmla="*/ 3491 w 4900"/>
                <a:gd name="T7" fmla="*/ 316 h 4906"/>
                <a:gd name="T8" fmla="*/ 3522 w 4900"/>
                <a:gd name="T9" fmla="*/ 475 h 4906"/>
                <a:gd name="T10" fmla="*/ 2834 w 4900"/>
                <a:gd name="T11" fmla="*/ 688 h 4906"/>
                <a:gd name="T12" fmla="*/ 2315 w 4900"/>
                <a:gd name="T13" fmla="*/ 652 h 4906"/>
                <a:gd name="T14" fmla="*/ 1808 w 4900"/>
                <a:gd name="T15" fmla="*/ 765 h 4906"/>
                <a:gd name="T16" fmla="*/ 1365 w 4900"/>
                <a:gd name="T17" fmla="*/ 1011 h 4906"/>
                <a:gd name="T18" fmla="*/ 1010 w 4900"/>
                <a:gd name="T19" fmla="*/ 1367 h 4906"/>
                <a:gd name="T20" fmla="*/ 764 w 4900"/>
                <a:gd name="T21" fmla="*/ 1811 h 4906"/>
                <a:gd name="T22" fmla="*/ 651 w 4900"/>
                <a:gd name="T23" fmla="*/ 2318 h 4906"/>
                <a:gd name="T24" fmla="*/ 689 w 4900"/>
                <a:gd name="T25" fmla="*/ 2848 h 4906"/>
                <a:gd name="T26" fmla="*/ 871 w 4900"/>
                <a:gd name="T27" fmla="*/ 3327 h 4906"/>
                <a:gd name="T28" fmla="*/ 1175 w 4900"/>
                <a:gd name="T29" fmla="*/ 3730 h 4906"/>
                <a:gd name="T30" fmla="*/ 1577 w 4900"/>
                <a:gd name="T31" fmla="*/ 4033 h 4906"/>
                <a:gd name="T32" fmla="*/ 2056 w 4900"/>
                <a:gd name="T33" fmla="*/ 4215 h 4906"/>
                <a:gd name="T34" fmla="*/ 2585 w 4900"/>
                <a:gd name="T35" fmla="*/ 4255 h 4906"/>
                <a:gd name="T36" fmla="*/ 3092 w 4900"/>
                <a:gd name="T37" fmla="*/ 4141 h 4906"/>
                <a:gd name="T38" fmla="*/ 3535 w 4900"/>
                <a:gd name="T39" fmla="*/ 3896 h 4906"/>
                <a:gd name="T40" fmla="*/ 3891 w 4900"/>
                <a:gd name="T41" fmla="*/ 3540 h 4906"/>
                <a:gd name="T42" fmla="*/ 4136 w 4900"/>
                <a:gd name="T43" fmla="*/ 3096 h 4906"/>
                <a:gd name="T44" fmla="*/ 4249 w 4900"/>
                <a:gd name="T45" fmla="*/ 2588 h 4906"/>
                <a:gd name="T46" fmla="*/ 4213 w 4900"/>
                <a:gd name="T47" fmla="*/ 2068 h 4906"/>
                <a:gd name="T48" fmla="*/ 4426 w 4900"/>
                <a:gd name="T49" fmla="*/ 1380 h 4906"/>
                <a:gd name="T50" fmla="*/ 4583 w 4900"/>
                <a:gd name="T51" fmla="*/ 1412 h 4906"/>
                <a:gd name="T52" fmla="*/ 4647 w 4900"/>
                <a:gd name="T53" fmla="*/ 1424 h 4906"/>
                <a:gd name="T54" fmla="*/ 4677 w 4900"/>
                <a:gd name="T55" fmla="*/ 1429 h 4906"/>
                <a:gd name="T56" fmla="*/ 4846 w 4900"/>
                <a:gd name="T57" fmla="*/ 1940 h 4906"/>
                <a:gd name="T58" fmla="*/ 4900 w 4900"/>
                <a:gd name="T59" fmla="*/ 2470 h 4906"/>
                <a:gd name="T60" fmla="*/ 4838 w 4900"/>
                <a:gd name="T61" fmla="*/ 3000 h 4906"/>
                <a:gd name="T62" fmla="*/ 4662 w 4900"/>
                <a:gd name="T63" fmla="*/ 3509 h 4906"/>
                <a:gd name="T64" fmla="*/ 4371 w 4900"/>
                <a:gd name="T65" fmla="*/ 3975 h 4906"/>
                <a:gd name="T66" fmla="*/ 3975 w 4900"/>
                <a:gd name="T67" fmla="*/ 4373 h 4906"/>
                <a:gd name="T68" fmla="*/ 3513 w 4900"/>
                <a:gd name="T69" fmla="*/ 4665 h 4906"/>
                <a:gd name="T70" fmla="*/ 2999 w 4900"/>
                <a:gd name="T71" fmla="*/ 4845 h 4906"/>
                <a:gd name="T72" fmla="*/ 2451 w 4900"/>
                <a:gd name="T73" fmla="*/ 4906 h 4906"/>
                <a:gd name="T74" fmla="*/ 1847 w 4900"/>
                <a:gd name="T75" fmla="*/ 4831 h 4906"/>
                <a:gd name="T76" fmla="*/ 1298 w 4900"/>
                <a:gd name="T77" fmla="*/ 4619 h 4906"/>
                <a:gd name="T78" fmla="*/ 823 w 4900"/>
                <a:gd name="T79" fmla="*/ 4287 h 4906"/>
                <a:gd name="T80" fmla="*/ 439 w 4900"/>
                <a:gd name="T81" fmla="*/ 3856 h 4906"/>
                <a:gd name="T82" fmla="*/ 165 w 4900"/>
                <a:gd name="T83" fmla="*/ 3340 h 4906"/>
                <a:gd name="T84" fmla="*/ 20 w 4900"/>
                <a:gd name="T85" fmla="*/ 2761 h 4906"/>
                <a:gd name="T86" fmla="*/ 20 w 4900"/>
                <a:gd name="T87" fmla="*/ 2144 h 4906"/>
                <a:gd name="T88" fmla="*/ 165 w 4900"/>
                <a:gd name="T89" fmla="*/ 1566 h 4906"/>
                <a:gd name="T90" fmla="*/ 439 w 4900"/>
                <a:gd name="T91" fmla="*/ 1051 h 4906"/>
                <a:gd name="T92" fmla="*/ 823 w 4900"/>
                <a:gd name="T93" fmla="*/ 618 h 4906"/>
                <a:gd name="T94" fmla="*/ 1298 w 4900"/>
                <a:gd name="T95" fmla="*/ 288 h 4906"/>
                <a:gd name="T96" fmla="*/ 1847 w 4900"/>
                <a:gd name="T97" fmla="*/ 75 h 4906"/>
                <a:gd name="T98" fmla="*/ 2451 w 4900"/>
                <a:gd name="T99" fmla="*/ 0 h 4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900" h="4906">
                  <a:moveTo>
                    <a:pt x="2451" y="0"/>
                  </a:moveTo>
                  <a:lnTo>
                    <a:pt x="2604" y="5"/>
                  </a:lnTo>
                  <a:lnTo>
                    <a:pt x="2756" y="18"/>
                  </a:lnTo>
                  <a:lnTo>
                    <a:pt x="2904" y="42"/>
                  </a:lnTo>
                  <a:lnTo>
                    <a:pt x="3051" y="74"/>
                  </a:lnTo>
                  <a:lnTo>
                    <a:pt x="3196" y="115"/>
                  </a:lnTo>
                  <a:lnTo>
                    <a:pt x="3336" y="165"/>
                  </a:lnTo>
                  <a:lnTo>
                    <a:pt x="3473" y="222"/>
                  </a:lnTo>
                  <a:lnTo>
                    <a:pt x="3475" y="230"/>
                  </a:lnTo>
                  <a:lnTo>
                    <a:pt x="3475" y="238"/>
                  </a:lnTo>
                  <a:lnTo>
                    <a:pt x="3476" y="245"/>
                  </a:lnTo>
                  <a:lnTo>
                    <a:pt x="3478" y="254"/>
                  </a:lnTo>
                  <a:lnTo>
                    <a:pt x="3479" y="264"/>
                  </a:lnTo>
                  <a:lnTo>
                    <a:pt x="3483" y="278"/>
                  </a:lnTo>
                  <a:lnTo>
                    <a:pt x="3486" y="294"/>
                  </a:lnTo>
                  <a:lnTo>
                    <a:pt x="3491" y="316"/>
                  </a:lnTo>
                  <a:lnTo>
                    <a:pt x="3495" y="345"/>
                  </a:lnTo>
                  <a:lnTo>
                    <a:pt x="3503" y="380"/>
                  </a:lnTo>
                  <a:lnTo>
                    <a:pt x="3511" y="423"/>
                  </a:lnTo>
                  <a:lnTo>
                    <a:pt x="3522" y="475"/>
                  </a:lnTo>
                  <a:lnTo>
                    <a:pt x="3191" y="807"/>
                  </a:lnTo>
                  <a:lnTo>
                    <a:pt x="3076" y="759"/>
                  </a:lnTo>
                  <a:lnTo>
                    <a:pt x="2956" y="719"/>
                  </a:lnTo>
                  <a:lnTo>
                    <a:pt x="2834" y="688"/>
                  </a:lnTo>
                  <a:lnTo>
                    <a:pt x="2709" y="666"/>
                  </a:lnTo>
                  <a:lnTo>
                    <a:pt x="2580" y="652"/>
                  </a:lnTo>
                  <a:lnTo>
                    <a:pt x="2449" y="647"/>
                  </a:lnTo>
                  <a:lnTo>
                    <a:pt x="2315" y="652"/>
                  </a:lnTo>
                  <a:lnTo>
                    <a:pt x="2183" y="666"/>
                  </a:lnTo>
                  <a:lnTo>
                    <a:pt x="2056" y="690"/>
                  </a:lnTo>
                  <a:lnTo>
                    <a:pt x="1930" y="724"/>
                  </a:lnTo>
                  <a:lnTo>
                    <a:pt x="1808" y="765"/>
                  </a:lnTo>
                  <a:lnTo>
                    <a:pt x="1690" y="815"/>
                  </a:lnTo>
                  <a:lnTo>
                    <a:pt x="1577" y="872"/>
                  </a:lnTo>
                  <a:lnTo>
                    <a:pt x="1469" y="937"/>
                  </a:lnTo>
                  <a:lnTo>
                    <a:pt x="1365" y="1011"/>
                  </a:lnTo>
                  <a:lnTo>
                    <a:pt x="1266" y="1091"/>
                  </a:lnTo>
                  <a:lnTo>
                    <a:pt x="1175" y="1177"/>
                  </a:lnTo>
                  <a:lnTo>
                    <a:pt x="1089" y="1268"/>
                  </a:lnTo>
                  <a:lnTo>
                    <a:pt x="1010" y="1367"/>
                  </a:lnTo>
                  <a:lnTo>
                    <a:pt x="936" y="1471"/>
                  </a:lnTo>
                  <a:lnTo>
                    <a:pt x="871" y="1579"/>
                  </a:lnTo>
                  <a:lnTo>
                    <a:pt x="814" y="1693"/>
                  </a:lnTo>
                  <a:lnTo>
                    <a:pt x="764" y="1811"/>
                  </a:lnTo>
                  <a:lnTo>
                    <a:pt x="723" y="1932"/>
                  </a:lnTo>
                  <a:lnTo>
                    <a:pt x="689" y="2058"/>
                  </a:lnTo>
                  <a:lnTo>
                    <a:pt x="665" y="2186"/>
                  </a:lnTo>
                  <a:lnTo>
                    <a:pt x="651" y="2318"/>
                  </a:lnTo>
                  <a:lnTo>
                    <a:pt x="646" y="2452"/>
                  </a:lnTo>
                  <a:lnTo>
                    <a:pt x="651" y="2588"/>
                  </a:lnTo>
                  <a:lnTo>
                    <a:pt x="665" y="2719"/>
                  </a:lnTo>
                  <a:lnTo>
                    <a:pt x="689" y="2848"/>
                  </a:lnTo>
                  <a:lnTo>
                    <a:pt x="723" y="2974"/>
                  </a:lnTo>
                  <a:lnTo>
                    <a:pt x="764" y="3096"/>
                  </a:lnTo>
                  <a:lnTo>
                    <a:pt x="814" y="3214"/>
                  </a:lnTo>
                  <a:lnTo>
                    <a:pt x="871" y="3327"/>
                  </a:lnTo>
                  <a:lnTo>
                    <a:pt x="936" y="3436"/>
                  </a:lnTo>
                  <a:lnTo>
                    <a:pt x="1010" y="3540"/>
                  </a:lnTo>
                  <a:lnTo>
                    <a:pt x="1089" y="3637"/>
                  </a:lnTo>
                  <a:lnTo>
                    <a:pt x="1175" y="3730"/>
                  </a:lnTo>
                  <a:lnTo>
                    <a:pt x="1266" y="3816"/>
                  </a:lnTo>
                  <a:lnTo>
                    <a:pt x="1365" y="3896"/>
                  </a:lnTo>
                  <a:lnTo>
                    <a:pt x="1469" y="3967"/>
                  </a:lnTo>
                  <a:lnTo>
                    <a:pt x="1577" y="4033"/>
                  </a:lnTo>
                  <a:lnTo>
                    <a:pt x="1690" y="4090"/>
                  </a:lnTo>
                  <a:lnTo>
                    <a:pt x="1808" y="4141"/>
                  </a:lnTo>
                  <a:lnTo>
                    <a:pt x="1930" y="4183"/>
                  </a:lnTo>
                  <a:lnTo>
                    <a:pt x="2056" y="4215"/>
                  </a:lnTo>
                  <a:lnTo>
                    <a:pt x="2183" y="4239"/>
                  </a:lnTo>
                  <a:lnTo>
                    <a:pt x="2315" y="4255"/>
                  </a:lnTo>
                  <a:lnTo>
                    <a:pt x="2449" y="4260"/>
                  </a:lnTo>
                  <a:lnTo>
                    <a:pt x="2585" y="4255"/>
                  </a:lnTo>
                  <a:lnTo>
                    <a:pt x="2716" y="4239"/>
                  </a:lnTo>
                  <a:lnTo>
                    <a:pt x="2845" y="4215"/>
                  </a:lnTo>
                  <a:lnTo>
                    <a:pt x="2971" y="4183"/>
                  </a:lnTo>
                  <a:lnTo>
                    <a:pt x="3092" y="4141"/>
                  </a:lnTo>
                  <a:lnTo>
                    <a:pt x="3210" y="4090"/>
                  </a:lnTo>
                  <a:lnTo>
                    <a:pt x="3323" y="4033"/>
                  </a:lnTo>
                  <a:lnTo>
                    <a:pt x="3432" y="3967"/>
                  </a:lnTo>
                  <a:lnTo>
                    <a:pt x="3535" y="3896"/>
                  </a:lnTo>
                  <a:lnTo>
                    <a:pt x="3632" y="3816"/>
                  </a:lnTo>
                  <a:lnTo>
                    <a:pt x="3725" y="3730"/>
                  </a:lnTo>
                  <a:lnTo>
                    <a:pt x="3811" y="3637"/>
                  </a:lnTo>
                  <a:lnTo>
                    <a:pt x="3891" y="3540"/>
                  </a:lnTo>
                  <a:lnTo>
                    <a:pt x="3963" y="3436"/>
                  </a:lnTo>
                  <a:lnTo>
                    <a:pt x="4028" y="3327"/>
                  </a:lnTo>
                  <a:lnTo>
                    <a:pt x="4085" y="3214"/>
                  </a:lnTo>
                  <a:lnTo>
                    <a:pt x="4136" y="3096"/>
                  </a:lnTo>
                  <a:lnTo>
                    <a:pt x="4178" y="2974"/>
                  </a:lnTo>
                  <a:lnTo>
                    <a:pt x="4210" y="2848"/>
                  </a:lnTo>
                  <a:lnTo>
                    <a:pt x="4234" y="2719"/>
                  </a:lnTo>
                  <a:lnTo>
                    <a:pt x="4249" y="2588"/>
                  </a:lnTo>
                  <a:lnTo>
                    <a:pt x="4254" y="2452"/>
                  </a:lnTo>
                  <a:lnTo>
                    <a:pt x="4249" y="2322"/>
                  </a:lnTo>
                  <a:lnTo>
                    <a:pt x="4235" y="2194"/>
                  </a:lnTo>
                  <a:lnTo>
                    <a:pt x="4213" y="2068"/>
                  </a:lnTo>
                  <a:lnTo>
                    <a:pt x="4181" y="1946"/>
                  </a:lnTo>
                  <a:lnTo>
                    <a:pt x="4143" y="1827"/>
                  </a:lnTo>
                  <a:lnTo>
                    <a:pt x="4095" y="1712"/>
                  </a:lnTo>
                  <a:lnTo>
                    <a:pt x="4426" y="1380"/>
                  </a:lnTo>
                  <a:lnTo>
                    <a:pt x="4477" y="1391"/>
                  </a:lnTo>
                  <a:lnTo>
                    <a:pt x="4521" y="1399"/>
                  </a:lnTo>
                  <a:lnTo>
                    <a:pt x="4556" y="1407"/>
                  </a:lnTo>
                  <a:lnTo>
                    <a:pt x="4583" y="1412"/>
                  </a:lnTo>
                  <a:lnTo>
                    <a:pt x="4605" y="1416"/>
                  </a:lnTo>
                  <a:lnTo>
                    <a:pt x="4623" y="1420"/>
                  </a:lnTo>
                  <a:lnTo>
                    <a:pt x="4637" y="1423"/>
                  </a:lnTo>
                  <a:lnTo>
                    <a:pt x="4647" y="1424"/>
                  </a:lnTo>
                  <a:lnTo>
                    <a:pt x="4656" y="1426"/>
                  </a:lnTo>
                  <a:lnTo>
                    <a:pt x="4662" y="1428"/>
                  </a:lnTo>
                  <a:lnTo>
                    <a:pt x="4669" y="1428"/>
                  </a:lnTo>
                  <a:lnTo>
                    <a:pt x="4677" y="1429"/>
                  </a:lnTo>
                  <a:lnTo>
                    <a:pt x="4729" y="1554"/>
                  </a:lnTo>
                  <a:lnTo>
                    <a:pt x="4776" y="1680"/>
                  </a:lnTo>
                  <a:lnTo>
                    <a:pt x="4814" y="1809"/>
                  </a:lnTo>
                  <a:lnTo>
                    <a:pt x="4846" y="1940"/>
                  </a:lnTo>
                  <a:lnTo>
                    <a:pt x="4870" y="2071"/>
                  </a:lnTo>
                  <a:lnTo>
                    <a:pt x="4887" y="2203"/>
                  </a:lnTo>
                  <a:lnTo>
                    <a:pt x="4897" y="2337"/>
                  </a:lnTo>
                  <a:lnTo>
                    <a:pt x="4900" y="2470"/>
                  </a:lnTo>
                  <a:lnTo>
                    <a:pt x="4895" y="2604"/>
                  </a:lnTo>
                  <a:lnTo>
                    <a:pt x="4882" y="2737"/>
                  </a:lnTo>
                  <a:lnTo>
                    <a:pt x="4865" y="2869"/>
                  </a:lnTo>
                  <a:lnTo>
                    <a:pt x="4838" y="3000"/>
                  </a:lnTo>
                  <a:lnTo>
                    <a:pt x="4804" y="3129"/>
                  </a:lnTo>
                  <a:lnTo>
                    <a:pt x="4764" y="3259"/>
                  </a:lnTo>
                  <a:lnTo>
                    <a:pt x="4717" y="3385"/>
                  </a:lnTo>
                  <a:lnTo>
                    <a:pt x="4662" y="3509"/>
                  </a:lnTo>
                  <a:lnTo>
                    <a:pt x="4600" y="3631"/>
                  </a:lnTo>
                  <a:lnTo>
                    <a:pt x="4532" y="3749"/>
                  </a:lnTo>
                  <a:lnTo>
                    <a:pt x="4455" y="3864"/>
                  </a:lnTo>
                  <a:lnTo>
                    <a:pt x="4371" y="3975"/>
                  </a:lnTo>
                  <a:lnTo>
                    <a:pt x="4281" y="4084"/>
                  </a:lnTo>
                  <a:lnTo>
                    <a:pt x="4183" y="4188"/>
                  </a:lnTo>
                  <a:lnTo>
                    <a:pt x="4082" y="4283"/>
                  </a:lnTo>
                  <a:lnTo>
                    <a:pt x="3975" y="4373"/>
                  </a:lnTo>
                  <a:lnTo>
                    <a:pt x="3865" y="4456"/>
                  </a:lnTo>
                  <a:lnTo>
                    <a:pt x="3752" y="4532"/>
                  </a:lnTo>
                  <a:lnTo>
                    <a:pt x="3634" y="4603"/>
                  </a:lnTo>
                  <a:lnTo>
                    <a:pt x="3513" y="4665"/>
                  </a:lnTo>
                  <a:lnTo>
                    <a:pt x="3389" y="4721"/>
                  </a:lnTo>
                  <a:lnTo>
                    <a:pt x="3261" y="4769"/>
                  </a:lnTo>
                  <a:lnTo>
                    <a:pt x="3132" y="4810"/>
                  </a:lnTo>
                  <a:lnTo>
                    <a:pt x="2999" y="4845"/>
                  </a:lnTo>
                  <a:lnTo>
                    <a:pt x="2864" y="4871"/>
                  </a:lnTo>
                  <a:lnTo>
                    <a:pt x="2728" y="4890"/>
                  </a:lnTo>
                  <a:lnTo>
                    <a:pt x="2590" y="4903"/>
                  </a:lnTo>
                  <a:lnTo>
                    <a:pt x="2451" y="4906"/>
                  </a:lnTo>
                  <a:lnTo>
                    <a:pt x="2295" y="4901"/>
                  </a:lnTo>
                  <a:lnTo>
                    <a:pt x="2143" y="4887"/>
                  </a:lnTo>
                  <a:lnTo>
                    <a:pt x="1993" y="4863"/>
                  </a:lnTo>
                  <a:lnTo>
                    <a:pt x="1847" y="4831"/>
                  </a:lnTo>
                  <a:lnTo>
                    <a:pt x="1703" y="4790"/>
                  </a:lnTo>
                  <a:lnTo>
                    <a:pt x="1565" y="4742"/>
                  </a:lnTo>
                  <a:lnTo>
                    <a:pt x="1429" y="4684"/>
                  </a:lnTo>
                  <a:lnTo>
                    <a:pt x="1298" y="4619"/>
                  </a:lnTo>
                  <a:lnTo>
                    <a:pt x="1172" y="4547"/>
                  </a:lnTo>
                  <a:lnTo>
                    <a:pt x="1050" y="4467"/>
                  </a:lnTo>
                  <a:lnTo>
                    <a:pt x="933" y="4381"/>
                  </a:lnTo>
                  <a:lnTo>
                    <a:pt x="823" y="4287"/>
                  </a:lnTo>
                  <a:lnTo>
                    <a:pt x="718" y="4188"/>
                  </a:lnTo>
                  <a:lnTo>
                    <a:pt x="619" y="4082"/>
                  </a:lnTo>
                  <a:lnTo>
                    <a:pt x="525" y="3972"/>
                  </a:lnTo>
                  <a:lnTo>
                    <a:pt x="439" y="3856"/>
                  </a:lnTo>
                  <a:lnTo>
                    <a:pt x="359" y="3733"/>
                  </a:lnTo>
                  <a:lnTo>
                    <a:pt x="287" y="3607"/>
                  </a:lnTo>
                  <a:lnTo>
                    <a:pt x="222" y="3476"/>
                  </a:lnTo>
                  <a:lnTo>
                    <a:pt x="165" y="3340"/>
                  </a:lnTo>
                  <a:lnTo>
                    <a:pt x="117" y="3201"/>
                  </a:lnTo>
                  <a:lnTo>
                    <a:pt x="75" y="3057"/>
                  </a:lnTo>
                  <a:lnTo>
                    <a:pt x="43" y="2911"/>
                  </a:lnTo>
                  <a:lnTo>
                    <a:pt x="20" y="2761"/>
                  </a:lnTo>
                  <a:lnTo>
                    <a:pt x="5" y="2609"/>
                  </a:lnTo>
                  <a:lnTo>
                    <a:pt x="0" y="2452"/>
                  </a:lnTo>
                  <a:lnTo>
                    <a:pt x="5" y="2298"/>
                  </a:lnTo>
                  <a:lnTo>
                    <a:pt x="20" y="2144"/>
                  </a:lnTo>
                  <a:lnTo>
                    <a:pt x="43" y="1996"/>
                  </a:lnTo>
                  <a:lnTo>
                    <a:pt x="75" y="1849"/>
                  </a:lnTo>
                  <a:lnTo>
                    <a:pt x="117" y="1705"/>
                  </a:lnTo>
                  <a:lnTo>
                    <a:pt x="165" y="1566"/>
                  </a:lnTo>
                  <a:lnTo>
                    <a:pt x="222" y="1431"/>
                  </a:lnTo>
                  <a:lnTo>
                    <a:pt x="287" y="1300"/>
                  </a:lnTo>
                  <a:lnTo>
                    <a:pt x="359" y="1172"/>
                  </a:lnTo>
                  <a:lnTo>
                    <a:pt x="439" y="1051"/>
                  </a:lnTo>
                  <a:lnTo>
                    <a:pt x="525" y="934"/>
                  </a:lnTo>
                  <a:lnTo>
                    <a:pt x="619" y="823"/>
                  </a:lnTo>
                  <a:lnTo>
                    <a:pt x="718" y="717"/>
                  </a:lnTo>
                  <a:lnTo>
                    <a:pt x="823" y="618"/>
                  </a:lnTo>
                  <a:lnTo>
                    <a:pt x="933" y="526"/>
                  </a:lnTo>
                  <a:lnTo>
                    <a:pt x="1050" y="439"/>
                  </a:lnTo>
                  <a:lnTo>
                    <a:pt x="1172" y="360"/>
                  </a:lnTo>
                  <a:lnTo>
                    <a:pt x="1298" y="288"/>
                  </a:lnTo>
                  <a:lnTo>
                    <a:pt x="1429" y="222"/>
                  </a:lnTo>
                  <a:lnTo>
                    <a:pt x="1565" y="165"/>
                  </a:lnTo>
                  <a:lnTo>
                    <a:pt x="1703" y="115"/>
                  </a:lnTo>
                  <a:lnTo>
                    <a:pt x="1847" y="75"/>
                  </a:lnTo>
                  <a:lnTo>
                    <a:pt x="1993" y="42"/>
                  </a:lnTo>
                  <a:lnTo>
                    <a:pt x="2143" y="20"/>
                  </a:lnTo>
                  <a:lnTo>
                    <a:pt x="2295" y="5"/>
                  </a:lnTo>
                  <a:lnTo>
                    <a:pt x="24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0" name="Freeform 332"/>
            <p:cNvSpPr>
              <a:spLocks/>
            </p:cNvSpPr>
            <p:nvPr/>
          </p:nvSpPr>
          <p:spPr bwMode="auto">
            <a:xfrm>
              <a:off x="6197" y="3005"/>
              <a:ext cx="1523" cy="1525"/>
            </a:xfrm>
            <a:custGeom>
              <a:avLst/>
              <a:gdLst>
                <a:gd name="T0" fmla="*/ 2176 w 3047"/>
                <a:gd name="T1" fmla="*/ 0 h 3051"/>
                <a:gd name="T2" fmla="*/ 2189 w 3047"/>
                <a:gd name="T3" fmla="*/ 0 h 3051"/>
                <a:gd name="T4" fmla="*/ 2202 w 3047"/>
                <a:gd name="T5" fmla="*/ 3 h 3051"/>
                <a:gd name="T6" fmla="*/ 2224 w 3047"/>
                <a:gd name="T7" fmla="*/ 13 h 3051"/>
                <a:gd name="T8" fmla="*/ 2242 w 3047"/>
                <a:gd name="T9" fmla="*/ 29 h 3051"/>
                <a:gd name="T10" fmla="*/ 2254 w 3047"/>
                <a:gd name="T11" fmla="*/ 48 h 3051"/>
                <a:gd name="T12" fmla="*/ 2262 w 3047"/>
                <a:gd name="T13" fmla="*/ 70 h 3051"/>
                <a:gd name="T14" fmla="*/ 2385 w 3047"/>
                <a:gd name="T15" fmla="*/ 663 h 3051"/>
                <a:gd name="T16" fmla="*/ 2977 w 3047"/>
                <a:gd name="T17" fmla="*/ 786 h 3051"/>
                <a:gd name="T18" fmla="*/ 2999 w 3047"/>
                <a:gd name="T19" fmla="*/ 794 h 3051"/>
                <a:gd name="T20" fmla="*/ 3018 w 3047"/>
                <a:gd name="T21" fmla="*/ 806 h 3051"/>
                <a:gd name="T22" fmla="*/ 3034 w 3047"/>
                <a:gd name="T23" fmla="*/ 824 h 3051"/>
                <a:gd name="T24" fmla="*/ 3044 w 3047"/>
                <a:gd name="T25" fmla="*/ 846 h 3051"/>
                <a:gd name="T26" fmla="*/ 3047 w 3047"/>
                <a:gd name="T27" fmla="*/ 870 h 3051"/>
                <a:gd name="T28" fmla="*/ 3044 w 3047"/>
                <a:gd name="T29" fmla="*/ 894 h 3051"/>
                <a:gd name="T30" fmla="*/ 3036 w 3047"/>
                <a:gd name="T31" fmla="*/ 915 h 3051"/>
                <a:gd name="T32" fmla="*/ 3021 w 3047"/>
                <a:gd name="T33" fmla="*/ 934 h 3051"/>
                <a:gd name="T34" fmla="*/ 2592 w 3047"/>
                <a:gd name="T35" fmla="*/ 1363 h 3051"/>
                <a:gd name="T36" fmla="*/ 2573 w 3047"/>
                <a:gd name="T37" fmla="*/ 1378 h 3051"/>
                <a:gd name="T38" fmla="*/ 2553 w 3047"/>
                <a:gd name="T39" fmla="*/ 1387 h 3051"/>
                <a:gd name="T40" fmla="*/ 2530 w 3047"/>
                <a:gd name="T41" fmla="*/ 1391 h 3051"/>
                <a:gd name="T42" fmla="*/ 2521 w 3047"/>
                <a:gd name="T43" fmla="*/ 1389 h 3051"/>
                <a:gd name="T44" fmla="*/ 2511 w 3047"/>
                <a:gd name="T45" fmla="*/ 1389 h 3051"/>
                <a:gd name="T46" fmla="*/ 2106 w 3047"/>
                <a:gd name="T47" fmla="*/ 1304 h 3051"/>
                <a:gd name="T48" fmla="*/ 435 w 3047"/>
                <a:gd name="T49" fmla="*/ 2977 h 3051"/>
                <a:gd name="T50" fmla="*/ 400 w 3047"/>
                <a:gd name="T51" fmla="*/ 3006 h 3051"/>
                <a:gd name="T52" fmla="*/ 360 w 3047"/>
                <a:gd name="T53" fmla="*/ 3028 h 3051"/>
                <a:gd name="T54" fmla="*/ 319 w 3047"/>
                <a:gd name="T55" fmla="*/ 3044 h 3051"/>
                <a:gd name="T56" fmla="*/ 276 w 3047"/>
                <a:gd name="T57" fmla="*/ 3051 h 3051"/>
                <a:gd name="T58" fmla="*/ 233 w 3047"/>
                <a:gd name="T59" fmla="*/ 3051 h 3051"/>
                <a:gd name="T60" fmla="*/ 190 w 3047"/>
                <a:gd name="T61" fmla="*/ 3044 h 3051"/>
                <a:gd name="T62" fmla="*/ 148 w 3047"/>
                <a:gd name="T63" fmla="*/ 3028 h 3051"/>
                <a:gd name="T64" fmla="*/ 108 w 3047"/>
                <a:gd name="T65" fmla="*/ 3006 h 3051"/>
                <a:gd name="T66" fmla="*/ 73 w 3047"/>
                <a:gd name="T67" fmla="*/ 2977 h 3051"/>
                <a:gd name="T68" fmla="*/ 45 w 3047"/>
                <a:gd name="T69" fmla="*/ 2942 h 3051"/>
                <a:gd name="T70" fmla="*/ 22 w 3047"/>
                <a:gd name="T71" fmla="*/ 2902 h 3051"/>
                <a:gd name="T72" fmla="*/ 6 w 3047"/>
                <a:gd name="T73" fmla="*/ 2861 h 3051"/>
                <a:gd name="T74" fmla="*/ 0 w 3047"/>
                <a:gd name="T75" fmla="*/ 2818 h 3051"/>
                <a:gd name="T76" fmla="*/ 0 w 3047"/>
                <a:gd name="T77" fmla="*/ 2775 h 3051"/>
                <a:gd name="T78" fmla="*/ 6 w 3047"/>
                <a:gd name="T79" fmla="*/ 2732 h 3051"/>
                <a:gd name="T80" fmla="*/ 22 w 3047"/>
                <a:gd name="T81" fmla="*/ 2690 h 3051"/>
                <a:gd name="T82" fmla="*/ 45 w 3047"/>
                <a:gd name="T83" fmla="*/ 2650 h 3051"/>
                <a:gd name="T84" fmla="*/ 73 w 3047"/>
                <a:gd name="T85" fmla="*/ 2615 h 3051"/>
                <a:gd name="T86" fmla="*/ 1744 w 3047"/>
                <a:gd name="T87" fmla="*/ 942 h 3051"/>
                <a:gd name="T88" fmla="*/ 1660 w 3047"/>
                <a:gd name="T89" fmla="*/ 537 h 3051"/>
                <a:gd name="T90" fmla="*/ 1658 w 3047"/>
                <a:gd name="T91" fmla="*/ 514 h 3051"/>
                <a:gd name="T92" fmla="*/ 1663 w 3047"/>
                <a:gd name="T93" fmla="*/ 492 h 3051"/>
                <a:gd name="T94" fmla="*/ 1671 w 3047"/>
                <a:gd name="T95" fmla="*/ 473 h 3051"/>
                <a:gd name="T96" fmla="*/ 1685 w 3047"/>
                <a:gd name="T97" fmla="*/ 455 h 3051"/>
                <a:gd name="T98" fmla="*/ 2114 w 3047"/>
                <a:gd name="T99" fmla="*/ 26 h 3051"/>
                <a:gd name="T100" fmla="*/ 2132 w 3047"/>
                <a:gd name="T101" fmla="*/ 11 h 3051"/>
                <a:gd name="T102" fmla="*/ 2154 w 3047"/>
                <a:gd name="T103" fmla="*/ 3 h 3051"/>
                <a:gd name="T104" fmla="*/ 2176 w 3047"/>
                <a:gd name="T105" fmla="*/ 0 h 3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47" h="3051">
                  <a:moveTo>
                    <a:pt x="2176" y="0"/>
                  </a:moveTo>
                  <a:lnTo>
                    <a:pt x="2189" y="0"/>
                  </a:lnTo>
                  <a:lnTo>
                    <a:pt x="2202" y="3"/>
                  </a:lnTo>
                  <a:lnTo>
                    <a:pt x="2224" y="13"/>
                  </a:lnTo>
                  <a:lnTo>
                    <a:pt x="2242" y="29"/>
                  </a:lnTo>
                  <a:lnTo>
                    <a:pt x="2254" y="48"/>
                  </a:lnTo>
                  <a:lnTo>
                    <a:pt x="2262" y="70"/>
                  </a:lnTo>
                  <a:lnTo>
                    <a:pt x="2385" y="663"/>
                  </a:lnTo>
                  <a:lnTo>
                    <a:pt x="2977" y="786"/>
                  </a:lnTo>
                  <a:lnTo>
                    <a:pt x="2999" y="794"/>
                  </a:lnTo>
                  <a:lnTo>
                    <a:pt x="3018" y="806"/>
                  </a:lnTo>
                  <a:lnTo>
                    <a:pt x="3034" y="824"/>
                  </a:lnTo>
                  <a:lnTo>
                    <a:pt x="3044" y="846"/>
                  </a:lnTo>
                  <a:lnTo>
                    <a:pt x="3047" y="870"/>
                  </a:lnTo>
                  <a:lnTo>
                    <a:pt x="3044" y="894"/>
                  </a:lnTo>
                  <a:lnTo>
                    <a:pt x="3036" y="915"/>
                  </a:lnTo>
                  <a:lnTo>
                    <a:pt x="3021" y="934"/>
                  </a:lnTo>
                  <a:lnTo>
                    <a:pt x="2592" y="1363"/>
                  </a:lnTo>
                  <a:lnTo>
                    <a:pt x="2573" y="1378"/>
                  </a:lnTo>
                  <a:lnTo>
                    <a:pt x="2553" y="1387"/>
                  </a:lnTo>
                  <a:lnTo>
                    <a:pt x="2530" y="1391"/>
                  </a:lnTo>
                  <a:lnTo>
                    <a:pt x="2521" y="1389"/>
                  </a:lnTo>
                  <a:lnTo>
                    <a:pt x="2511" y="1389"/>
                  </a:lnTo>
                  <a:lnTo>
                    <a:pt x="2106" y="1304"/>
                  </a:lnTo>
                  <a:lnTo>
                    <a:pt x="435" y="2977"/>
                  </a:lnTo>
                  <a:lnTo>
                    <a:pt x="400" y="3006"/>
                  </a:lnTo>
                  <a:lnTo>
                    <a:pt x="360" y="3028"/>
                  </a:lnTo>
                  <a:lnTo>
                    <a:pt x="319" y="3044"/>
                  </a:lnTo>
                  <a:lnTo>
                    <a:pt x="276" y="3051"/>
                  </a:lnTo>
                  <a:lnTo>
                    <a:pt x="233" y="3051"/>
                  </a:lnTo>
                  <a:lnTo>
                    <a:pt x="190" y="3044"/>
                  </a:lnTo>
                  <a:lnTo>
                    <a:pt x="148" y="3028"/>
                  </a:lnTo>
                  <a:lnTo>
                    <a:pt x="108" y="3006"/>
                  </a:lnTo>
                  <a:lnTo>
                    <a:pt x="73" y="2977"/>
                  </a:lnTo>
                  <a:lnTo>
                    <a:pt x="45" y="2942"/>
                  </a:lnTo>
                  <a:lnTo>
                    <a:pt x="22" y="2902"/>
                  </a:lnTo>
                  <a:lnTo>
                    <a:pt x="6" y="2861"/>
                  </a:lnTo>
                  <a:lnTo>
                    <a:pt x="0" y="2818"/>
                  </a:lnTo>
                  <a:lnTo>
                    <a:pt x="0" y="2775"/>
                  </a:lnTo>
                  <a:lnTo>
                    <a:pt x="6" y="2732"/>
                  </a:lnTo>
                  <a:lnTo>
                    <a:pt x="22" y="2690"/>
                  </a:lnTo>
                  <a:lnTo>
                    <a:pt x="45" y="2650"/>
                  </a:lnTo>
                  <a:lnTo>
                    <a:pt x="73" y="2615"/>
                  </a:lnTo>
                  <a:lnTo>
                    <a:pt x="1744" y="942"/>
                  </a:lnTo>
                  <a:lnTo>
                    <a:pt x="1660" y="537"/>
                  </a:lnTo>
                  <a:lnTo>
                    <a:pt x="1658" y="514"/>
                  </a:lnTo>
                  <a:lnTo>
                    <a:pt x="1663" y="492"/>
                  </a:lnTo>
                  <a:lnTo>
                    <a:pt x="1671" y="473"/>
                  </a:lnTo>
                  <a:lnTo>
                    <a:pt x="1685" y="455"/>
                  </a:lnTo>
                  <a:lnTo>
                    <a:pt x="2114" y="26"/>
                  </a:lnTo>
                  <a:lnTo>
                    <a:pt x="2132" y="11"/>
                  </a:lnTo>
                  <a:lnTo>
                    <a:pt x="2154" y="3"/>
                  </a:lnTo>
                  <a:lnTo>
                    <a:pt x="21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034" name="Freeform 337"/>
          <p:cNvSpPr>
            <a:spLocks noEditPoints="1"/>
          </p:cNvSpPr>
          <p:nvPr/>
        </p:nvSpPr>
        <p:spPr bwMode="auto">
          <a:xfrm>
            <a:off x="6863526" y="1998989"/>
            <a:ext cx="219449" cy="219295"/>
          </a:xfrm>
          <a:custGeom>
            <a:avLst/>
            <a:gdLst>
              <a:gd name="T0" fmla="*/ 4279 w 5698"/>
              <a:gd name="T1" fmla="*/ 3583 h 5695"/>
              <a:gd name="T2" fmla="*/ 3895 w 5698"/>
              <a:gd name="T3" fmla="*/ 4068 h 5695"/>
              <a:gd name="T4" fmla="*/ 3354 w 5698"/>
              <a:gd name="T5" fmla="*/ 4374 h 5695"/>
              <a:gd name="T6" fmla="*/ 3389 w 5698"/>
              <a:gd name="T7" fmla="*/ 4897 h 5695"/>
              <a:gd name="T8" fmla="*/ 4026 w 5698"/>
              <a:gd name="T9" fmla="*/ 4609 h 5695"/>
              <a:gd name="T10" fmla="*/ 4531 w 5698"/>
              <a:gd name="T11" fmla="*/ 4137 h 5695"/>
              <a:gd name="T12" fmla="*/ 4860 w 5698"/>
              <a:gd name="T13" fmla="*/ 3522 h 5695"/>
              <a:gd name="T14" fmla="*/ 3105 w 5698"/>
              <a:gd name="T15" fmla="*/ 3104 h 5695"/>
              <a:gd name="T16" fmla="*/ 3366 w 5698"/>
              <a:gd name="T17" fmla="*/ 3365 h 5695"/>
              <a:gd name="T18" fmla="*/ 3105 w 5698"/>
              <a:gd name="T19" fmla="*/ 3104 h 5695"/>
              <a:gd name="T20" fmla="*/ 2330 w 5698"/>
              <a:gd name="T21" fmla="*/ 3365 h 5695"/>
              <a:gd name="T22" fmla="*/ 2592 w 5698"/>
              <a:gd name="T23" fmla="*/ 3104 h 5695"/>
              <a:gd name="T24" fmla="*/ 839 w 5698"/>
              <a:gd name="T25" fmla="*/ 3522 h 5695"/>
              <a:gd name="T26" fmla="*/ 1166 w 5698"/>
              <a:gd name="T27" fmla="*/ 4137 h 5695"/>
              <a:gd name="T28" fmla="*/ 1672 w 5698"/>
              <a:gd name="T29" fmla="*/ 4609 h 5695"/>
              <a:gd name="T30" fmla="*/ 2309 w 5698"/>
              <a:gd name="T31" fmla="*/ 4897 h 5695"/>
              <a:gd name="T32" fmla="*/ 2344 w 5698"/>
              <a:gd name="T33" fmla="*/ 4374 h 5695"/>
              <a:gd name="T34" fmla="*/ 1804 w 5698"/>
              <a:gd name="T35" fmla="*/ 4068 h 5695"/>
              <a:gd name="T36" fmla="*/ 1419 w 5698"/>
              <a:gd name="T37" fmla="*/ 3583 h 5695"/>
              <a:gd name="T38" fmla="*/ 743 w 5698"/>
              <a:gd name="T39" fmla="*/ 3104 h 5695"/>
              <a:gd name="T40" fmla="*/ 3465 w 5698"/>
              <a:gd name="T41" fmla="*/ 2451 h 5695"/>
              <a:gd name="T42" fmla="*/ 3177 w 5698"/>
              <a:gd name="T43" fmla="*/ 2193 h 5695"/>
              <a:gd name="T44" fmla="*/ 2389 w 5698"/>
              <a:gd name="T45" fmla="*/ 2278 h 5695"/>
              <a:gd name="T46" fmla="*/ 2162 w 5698"/>
              <a:gd name="T47" fmla="*/ 2591 h 5695"/>
              <a:gd name="T48" fmla="*/ 3231 w 5698"/>
              <a:gd name="T49" fmla="*/ 1286 h 5695"/>
              <a:gd name="T50" fmla="*/ 3798 w 5698"/>
              <a:gd name="T51" fmla="*/ 1551 h 5695"/>
              <a:gd name="T52" fmla="*/ 4217 w 5698"/>
              <a:gd name="T53" fmla="*/ 2003 h 5695"/>
              <a:gd name="T54" fmla="*/ 4437 w 5698"/>
              <a:gd name="T55" fmla="*/ 2591 h 5695"/>
              <a:gd name="T56" fmla="*/ 4809 w 5698"/>
              <a:gd name="T57" fmla="*/ 2041 h 5695"/>
              <a:gd name="T58" fmla="*/ 4442 w 5698"/>
              <a:gd name="T59" fmla="*/ 1451 h 5695"/>
              <a:gd name="T60" fmla="*/ 3909 w 5698"/>
              <a:gd name="T61" fmla="*/ 1013 h 5695"/>
              <a:gd name="T62" fmla="*/ 3248 w 5698"/>
              <a:gd name="T63" fmla="*/ 767 h 5695"/>
              <a:gd name="T64" fmla="*/ 2173 w 5698"/>
              <a:gd name="T65" fmla="*/ 839 h 5695"/>
              <a:gd name="T66" fmla="*/ 1558 w 5698"/>
              <a:gd name="T67" fmla="*/ 1167 h 5695"/>
              <a:gd name="T68" fmla="*/ 1085 w 5698"/>
              <a:gd name="T69" fmla="*/ 1670 h 5695"/>
              <a:gd name="T70" fmla="*/ 797 w 5698"/>
              <a:gd name="T71" fmla="*/ 2309 h 5695"/>
              <a:gd name="T72" fmla="*/ 1322 w 5698"/>
              <a:gd name="T73" fmla="*/ 2344 h 5695"/>
              <a:gd name="T74" fmla="*/ 1627 w 5698"/>
              <a:gd name="T75" fmla="*/ 1802 h 5695"/>
              <a:gd name="T76" fmla="*/ 2112 w 5698"/>
              <a:gd name="T77" fmla="*/ 1419 h 5695"/>
              <a:gd name="T78" fmla="*/ 2592 w 5698"/>
              <a:gd name="T79" fmla="*/ 744 h 5695"/>
              <a:gd name="T80" fmla="*/ 3488 w 5698"/>
              <a:gd name="T81" fmla="*/ 73 h 5695"/>
              <a:gd name="T82" fmla="*/ 4226 w 5698"/>
              <a:gd name="T83" fmla="*/ 353 h 5695"/>
              <a:gd name="T84" fmla="*/ 4863 w 5698"/>
              <a:gd name="T85" fmla="*/ 834 h 5695"/>
              <a:gd name="T86" fmla="*/ 5345 w 5698"/>
              <a:gd name="T87" fmla="*/ 1473 h 5695"/>
              <a:gd name="T88" fmla="*/ 5627 w 5698"/>
              <a:gd name="T89" fmla="*/ 2210 h 5695"/>
              <a:gd name="T90" fmla="*/ 5693 w 5698"/>
              <a:gd name="T91" fmla="*/ 3010 h 5695"/>
              <a:gd name="T92" fmla="*/ 5539 w 5698"/>
              <a:gd name="T93" fmla="*/ 3789 h 5695"/>
              <a:gd name="T94" fmla="*/ 5175 w 5698"/>
              <a:gd name="T95" fmla="*/ 4492 h 5695"/>
              <a:gd name="T96" fmla="*/ 4622 w 5698"/>
              <a:gd name="T97" fmla="*/ 5077 h 5695"/>
              <a:gd name="T98" fmla="*/ 3940 w 5698"/>
              <a:gd name="T99" fmla="*/ 5478 h 5695"/>
              <a:gd name="T100" fmla="*/ 3172 w 5698"/>
              <a:gd name="T101" fmla="*/ 5676 h 5695"/>
              <a:gd name="T102" fmla="*/ 2367 w 5698"/>
              <a:gd name="T103" fmla="*/ 5653 h 5695"/>
              <a:gd name="T104" fmla="*/ 1613 w 5698"/>
              <a:gd name="T105" fmla="*/ 5414 h 5695"/>
              <a:gd name="T106" fmla="*/ 951 w 5698"/>
              <a:gd name="T107" fmla="*/ 4971 h 5695"/>
              <a:gd name="T108" fmla="*/ 433 w 5698"/>
              <a:gd name="T109" fmla="*/ 4360 h 5695"/>
              <a:gd name="T110" fmla="*/ 111 w 5698"/>
              <a:gd name="T111" fmla="*/ 3638 h 5695"/>
              <a:gd name="T112" fmla="*/ 0 w 5698"/>
              <a:gd name="T113" fmla="*/ 2847 h 5695"/>
              <a:gd name="T114" fmla="*/ 111 w 5698"/>
              <a:gd name="T115" fmla="*/ 2056 h 5695"/>
              <a:gd name="T116" fmla="*/ 433 w 5698"/>
              <a:gd name="T117" fmla="*/ 1336 h 5695"/>
              <a:gd name="T118" fmla="*/ 951 w 5698"/>
              <a:gd name="T119" fmla="*/ 724 h 5695"/>
              <a:gd name="T120" fmla="*/ 1613 w 5698"/>
              <a:gd name="T121" fmla="*/ 280 h 5695"/>
              <a:gd name="T122" fmla="*/ 2367 w 5698"/>
              <a:gd name="T123" fmla="*/ 42 h 5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98" h="5695">
                <a:moveTo>
                  <a:pt x="4437" y="3104"/>
                </a:moveTo>
                <a:lnTo>
                  <a:pt x="4411" y="3230"/>
                </a:lnTo>
                <a:lnTo>
                  <a:pt x="4376" y="3353"/>
                </a:lnTo>
                <a:lnTo>
                  <a:pt x="4331" y="3470"/>
                </a:lnTo>
                <a:lnTo>
                  <a:pt x="4279" y="3583"/>
                </a:lnTo>
                <a:lnTo>
                  <a:pt x="4217" y="3692"/>
                </a:lnTo>
                <a:lnTo>
                  <a:pt x="4148" y="3796"/>
                </a:lnTo>
                <a:lnTo>
                  <a:pt x="4070" y="3893"/>
                </a:lnTo>
                <a:lnTo>
                  <a:pt x="3985" y="3983"/>
                </a:lnTo>
                <a:lnTo>
                  <a:pt x="3895" y="4068"/>
                </a:lnTo>
                <a:lnTo>
                  <a:pt x="3798" y="4146"/>
                </a:lnTo>
                <a:lnTo>
                  <a:pt x="3694" y="4215"/>
                </a:lnTo>
                <a:lnTo>
                  <a:pt x="3586" y="4275"/>
                </a:lnTo>
                <a:lnTo>
                  <a:pt x="3472" y="4329"/>
                </a:lnTo>
                <a:lnTo>
                  <a:pt x="3354" y="4374"/>
                </a:lnTo>
                <a:lnTo>
                  <a:pt x="3231" y="4409"/>
                </a:lnTo>
                <a:lnTo>
                  <a:pt x="3105" y="4435"/>
                </a:lnTo>
                <a:lnTo>
                  <a:pt x="3105" y="4950"/>
                </a:lnTo>
                <a:lnTo>
                  <a:pt x="3248" y="4930"/>
                </a:lnTo>
                <a:lnTo>
                  <a:pt x="3389" y="4897"/>
                </a:lnTo>
                <a:lnTo>
                  <a:pt x="3524" y="4857"/>
                </a:lnTo>
                <a:lnTo>
                  <a:pt x="3657" y="4807"/>
                </a:lnTo>
                <a:lnTo>
                  <a:pt x="3786" y="4750"/>
                </a:lnTo>
                <a:lnTo>
                  <a:pt x="3909" y="4682"/>
                </a:lnTo>
                <a:lnTo>
                  <a:pt x="4026" y="4609"/>
                </a:lnTo>
                <a:lnTo>
                  <a:pt x="4139" y="4528"/>
                </a:lnTo>
                <a:lnTo>
                  <a:pt x="4246" y="4440"/>
                </a:lnTo>
                <a:lnTo>
                  <a:pt x="4349" y="4345"/>
                </a:lnTo>
                <a:lnTo>
                  <a:pt x="4442" y="4244"/>
                </a:lnTo>
                <a:lnTo>
                  <a:pt x="4531" y="4137"/>
                </a:lnTo>
                <a:lnTo>
                  <a:pt x="4612" y="4024"/>
                </a:lnTo>
                <a:lnTo>
                  <a:pt x="4686" y="3907"/>
                </a:lnTo>
                <a:lnTo>
                  <a:pt x="4752" y="3782"/>
                </a:lnTo>
                <a:lnTo>
                  <a:pt x="4809" y="3654"/>
                </a:lnTo>
                <a:lnTo>
                  <a:pt x="4860" y="3522"/>
                </a:lnTo>
                <a:lnTo>
                  <a:pt x="4900" y="3386"/>
                </a:lnTo>
                <a:lnTo>
                  <a:pt x="4932" y="3247"/>
                </a:lnTo>
                <a:lnTo>
                  <a:pt x="4955" y="3104"/>
                </a:lnTo>
                <a:lnTo>
                  <a:pt x="4437" y="3104"/>
                </a:lnTo>
                <a:close/>
                <a:moveTo>
                  <a:pt x="3105" y="3104"/>
                </a:moveTo>
                <a:lnTo>
                  <a:pt x="3105" y="3535"/>
                </a:lnTo>
                <a:lnTo>
                  <a:pt x="3177" y="3502"/>
                </a:lnTo>
                <a:lnTo>
                  <a:pt x="3245" y="3464"/>
                </a:lnTo>
                <a:lnTo>
                  <a:pt x="3309" y="3417"/>
                </a:lnTo>
                <a:lnTo>
                  <a:pt x="3366" y="3365"/>
                </a:lnTo>
                <a:lnTo>
                  <a:pt x="3420" y="3308"/>
                </a:lnTo>
                <a:lnTo>
                  <a:pt x="3465" y="3244"/>
                </a:lnTo>
                <a:lnTo>
                  <a:pt x="3505" y="3176"/>
                </a:lnTo>
                <a:lnTo>
                  <a:pt x="3536" y="3104"/>
                </a:lnTo>
                <a:lnTo>
                  <a:pt x="3105" y="3104"/>
                </a:lnTo>
                <a:close/>
                <a:moveTo>
                  <a:pt x="2162" y="3104"/>
                </a:moveTo>
                <a:lnTo>
                  <a:pt x="2193" y="3176"/>
                </a:lnTo>
                <a:lnTo>
                  <a:pt x="2231" y="3244"/>
                </a:lnTo>
                <a:lnTo>
                  <a:pt x="2278" y="3308"/>
                </a:lnTo>
                <a:lnTo>
                  <a:pt x="2330" y="3365"/>
                </a:lnTo>
                <a:lnTo>
                  <a:pt x="2389" y="3417"/>
                </a:lnTo>
                <a:lnTo>
                  <a:pt x="2452" y="3464"/>
                </a:lnTo>
                <a:lnTo>
                  <a:pt x="2521" y="3502"/>
                </a:lnTo>
                <a:lnTo>
                  <a:pt x="2592" y="3535"/>
                </a:lnTo>
                <a:lnTo>
                  <a:pt x="2592" y="3104"/>
                </a:lnTo>
                <a:lnTo>
                  <a:pt x="2162" y="3104"/>
                </a:lnTo>
                <a:close/>
                <a:moveTo>
                  <a:pt x="743" y="3104"/>
                </a:moveTo>
                <a:lnTo>
                  <a:pt x="766" y="3247"/>
                </a:lnTo>
                <a:lnTo>
                  <a:pt x="797" y="3386"/>
                </a:lnTo>
                <a:lnTo>
                  <a:pt x="839" y="3522"/>
                </a:lnTo>
                <a:lnTo>
                  <a:pt x="887" y="3654"/>
                </a:lnTo>
                <a:lnTo>
                  <a:pt x="946" y="3782"/>
                </a:lnTo>
                <a:lnTo>
                  <a:pt x="1012" y="3907"/>
                </a:lnTo>
                <a:lnTo>
                  <a:pt x="1085" y="4024"/>
                </a:lnTo>
                <a:lnTo>
                  <a:pt x="1166" y="4137"/>
                </a:lnTo>
                <a:lnTo>
                  <a:pt x="1254" y="4244"/>
                </a:lnTo>
                <a:lnTo>
                  <a:pt x="1350" y="4345"/>
                </a:lnTo>
                <a:lnTo>
                  <a:pt x="1450" y="4440"/>
                </a:lnTo>
                <a:lnTo>
                  <a:pt x="1558" y="4528"/>
                </a:lnTo>
                <a:lnTo>
                  <a:pt x="1672" y="4609"/>
                </a:lnTo>
                <a:lnTo>
                  <a:pt x="1790" y="4682"/>
                </a:lnTo>
                <a:lnTo>
                  <a:pt x="1913" y="4750"/>
                </a:lnTo>
                <a:lnTo>
                  <a:pt x="2041" y="4807"/>
                </a:lnTo>
                <a:lnTo>
                  <a:pt x="2173" y="4857"/>
                </a:lnTo>
                <a:lnTo>
                  <a:pt x="2309" y="4897"/>
                </a:lnTo>
                <a:lnTo>
                  <a:pt x="2450" y="4930"/>
                </a:lnTo>
                <a:lnTo>
                  <a:pt x="2592" y="4950"/>
                </a:lnTo>
                <a:lnTo>
                  <a:pt x="2592" y="4435"/>
                </a:lnTo>
                <a:lnTo>
                  <a:pt x="2467" y="4409"/>
                </a:lnTo>
                <a:lnTo>
                  <a:pt x="2344" y="4374"/>
                </a:lnTo>
                <a:lnTo>
                  <a:pt x="2226" y="4329"/>
                </a:lnTo>
                <a:lnTo>
                  <a:pt x="2112" y="4275"/>
                </a:lnTo>
                <a:lnTo>
                  <a:pt x="2003" y="4215"/>
                </a:lnTo>
                <a:lnTo>
                  <a:pt x="1901" y="4146"/>
                </a:lnTo>
                <a:lnTo>
                  <a:pt x="1804" y="4068"/>
                </a:lnTo>
                <a:lnTo>
                  <a:pt x="1712" y="3983"/>
                </a:lnTo>
                <a:lnTo>
                  <a:pt x="1627" y="3893"/>
                </a:lnTo>
                <a:lnTo>
                  <a:pt x="1551" y="3796"/>
                </a:lnTo>
                <a:lnTo>
                  <a:pt x="1481" y="3692"/>
                </a:lnTo>
                <a:lnTo>
                  <a:pt x="1419" y="3583"/>
                </a:lnTo>
                <a:lnTo>
                  <a:pt x="1365" y="3470"/>
                </a:lnTo>
                <a:lnTo>
                  <a:pt x="1322" y="3353"/>
                </a:lnTo>
                <a:lnTo>
                  <a:pt x="1286" y="3230"/>
                </a:lnTo>
                <a:lnTo>
                  <a:pt x="1261" y="3104"/>
                </a:lnTo>
                <a:lnTo>
                  <a:pt x="743" y="3104"/>
                </a:lnTo>
                <a:close/>
                <a:moveTo>
                  <a:pt x="3105" y="2162"/>
                </a:moveTo>
                <a:lnTo>
                  <a:pt x="3105" y="2591"/>
                </a:lnTo>
                <a:lnTo>
                  <a:pt x="3536" y="2591"/>
                </a:lnTo>
                <a:lnTo>
                  <a:pt x="3505" y="2518"/>
                </a:lnTo>
                <a:lnTo>
                  <a:pt x="3465" y="2451"/>
                </a:lnTo>
                <a:lnTo>
                  <a:pt x="3420" y="2387"/>
                </a:lnTo>
                <a:lnTo>
                  <a:pt x="3366" y="2330"/>
                </a:lnTo>
                <a:lnTo>
                  <a:pt x="3309" y="2278"/>
                </a:lnTo>
                <a:lnTo>
                  <a:pt x="3245" y="2231"/>
                </a:lnTo>
                <a:lnTo>
                  <a:pt x="3177" y="2193"/>
                </a:lnTo>
                <a:lnTo>
                  <a:pt x="3105" y="2162"/>
                </a:lnTo>
                <a:close/>
                <a:moveTo>
                  <a:pt x="2592" y="2162"/>
                </a:moveTo>
                <a:lnTo>
                  <a:pt x="2521" y="2193"/>
                </a:lnTo>
                <a:lnTo>
                  <a:pt x="2452" y="2231"/>
                </a:lnTo>
                <a:lnTo>
                  <a:pt x="2389" y="2278"/>
                </a:lnTo>
                <a:lnTo>
                  <a:pt x="2330" y="2330"/>
                </a:lnTo>
                <a:lnTo>
                  <a:pt x="2278" y="2387"/>
                </a:lnTo>
                <a:lnTo>
                  <a:pt x="2231" y="2451"/>
                </a:lnTo>
                <a:lnTo>
                  <a:pt x="2193" y="2518"/>
                </a:lnTo>
                <a:lnTo>
                  <a:pt x="2162" y="2591"/>
                </a:lnTo>
                <a:lnTo>
                  <a:pt x="2592" y="2591"/>
                </a:lnTo>
                <a:lnTo>
                  <a:pt x="2592" y="2162"/>
                </a:lnTo>
                <a:close/>
                <a:moveTo>
                  <a:pt x="3105" y="744"/>
                </a:moveTo>
                <a:lnTo>
                  <a:pt x="3105" y="1260"/>
                </a:lnTo>
                <a:lnTo>
                  <a:pt x="3231" y="1286"/>
                </a:lnTo>
                <a:lnTo>
                  <a:pt x="3354" y="1321"/>
                </a:lnTo>
                <a:lnTo>
                  <a:pt x="3472" y="1366"/>
                </a:lnTo>
                <a:lnTo>
                  <a:pt x="3586" y="1419"/>
                </a:lnTo>
                <a:lnTo>
                  <a:pt x="3694" y="1480"/>
                </a:lnTo>
                <a:lnTo>
                  <a:pt x="3798" y="1551"/>
                </a:lnTo>
                <a:lnTo>
                  <a:pt x="3895" y="1627"/>
                </a:lnTo>
                <a:lnTo>
                  <a:pt x="3985" y="1712"/>
                </a:lnTo>
                <a:lnTo>
                  <a:pt x="4070" y="1802"/>
                </a:lnTo>
                <a:lnTo>
                  <a:pt x="4148" y="1901"/>
                </a:lnTo>
                <a:lnTo>
                  <a:pt x="4217" y="2003"/>
                </a:lnTo>
                <a:lnTo>
                  <a:pt x="4279" y="2112"/>
                </a:lnTo>
                <a:lnTo>
                  <a:pt x="4331" y="2224"/>
                </a:lnTo>
                <a:lnTo>
                  <a:pt x="4376" y="2344"/>
                </a:lnTo>
                <a:lnTo>
                  <a:pt x="4411" y="2465"/>
                </a:lnTo>
                <a:lnTo>
                  <a:pt x="4437" y="2591"/>
                </a:lnTo>
                <a:lnTo>
                  <a:pt x="4955" y="2591"/>
                </a:lnTo>
                <a:lnTo>
                  <a:pt x="4932" y="2449"/>
                </a:lnTo>
                <a:lnTo>
                  <a:pt x="4900" y="2309"/>
                </a:lnTo>
                <a:lnTo>
                  <a:pt x="4860" y="2172"/>
                </a:lnTo>
                <a:lnTo>
                  <a:pt x="4809" y="2041"/>
                </a:lnTo>
                <a:lnTo>
                  <a:pt x="4752" y="1913"/>
                </a:lnTo>
                <a:lnTo>
                  <a:pt x="4686" y="1790"/>
                </a:lnTo>
                <a:lnTo>
                  <a:pt x="4612" y="1670"/>
                </a:lnTo>
                <a:lnTo>
                  <a:pt x="4531" y="1558"/>
                </a:lnTo>
                <a:lnTo>
                  <a:pt x="4442" y="1451"/>
                </a:lnTo>
                <a:lnTo>
                  <a:pt x="4349" y="1350"/>
                </a:lnTo>
                <a:lnTo>
                  <a:pt x="4246" y="1255"/>
                </a:lnTo>
                <a:lnTo>
                  <a:pt x="4139" y="1167"/>
                </a:lnTo>
                <a:lnTo>
                  <a:pt x="4026" y="1085"/>
                </a:lnTo>
                <a:lnTo>
                  <a:pt x="3909" y="1013"/>
                </a:lnTo>
                <a:lnTo>
                  <a:pt x="3786" y="947"/>
                </a:lnTo>
                <a:lnTo>
                  <a:pt x="3657" y="888"/>
                </a:lnTo>
                <a:lnTo>
                  <a:pt x="3524" y="839"/>
                </a:lnTo>
                <a:lnTo>
                  <a:pt x="3389" y="798"/>
                </a:lnTo>
                <a:lnTo>
                  <a:pt x="3248" y="767"/>
                </a:lnTo>
                <a:lnTo>
                  <a:pt x="3105" y="744"/>
                </a:lnTo>
                <a:close/>
                <a:moveTo>
                  <a:pt x="2592" y="744"/>
                </a:moveTo>
                <a:lnTo>
                  <a:pt x="2450" y="767"/>
                </a:lnTo>
                <a:lnTo>
                  <a:pt x="2309" y="798"/>
                </a:lnTo>
                <a:lnTo>
                  <a:pt x="2173" y="839"/>
                </a:lnTo>
                <a:lnTo>
                  <a:pt x="2041" y="888"/>
                </a:lnTo>
                <a:lnTo>
                  <a:pt x="1913" y="947"/>
                </a:lnTo>
                <a:lnTo>
                  <a:pt x="1790" y="1013"/>
                </a:lnTo>
                <a:lnTo>
                  <a:pt x="1672" y="1085"/>
                </a:lnTo>
                <a:lnTo>
                  <a:pt x="1558" y="1167"/>
                </a:lnTo>
                <a:lnTo>
                  <a:pt x="1450" y="1255"/>
                </a:lnTo>
                <a:lnTo>
                  <a:pt x="1350" y="1350"/>
                </a:lnTo>
                <a:lnTo>
                  <a:pt x="1254" y="1451"/>
                </a:lnTo>
                <a:lnTo>
                  <a:pt x="1166" y="1558"/>
                </a:lnTo>
                <a:lnTo>
                  <a:pt x="1085" y="1670"/>
                </a:lnTo>
                <a:lnTo>
                  <a:pt x="1012" y="1790"/>
                </a:lnTo>
                <a:lnTo>
                  <a:pt x="946" y="1913"/>
                </a:lnTo>
                <a:lnTo>
                  <a:pt x="887" y="2041"/>
                </a:lnTo>
                <a:lnTo>
                  <a:pt x="839" y="2172"/>
                </a:lnTo>
                <a:lnTo>
                  <a:pt x="797" y="2309"/>
                </a:lnTo>
                <a:lnTo>
                  <a:pt x="766" y="2449"/>
                </a:lnTo>
                <a:lnTo>
                  <a:pt x="743" y="2591"/>
                </a:lnTo>
                <a:lnTo>
                  <a:pt x="1261" y="2591"/>
                </a:lnTo>
                <a:lnTo>
                  <a:pt x="1286" y="2465"/>
                </a:lnTo>
                <a:lnTo>
                  <a:pt x="1322" y="2344"/>
                </a:lnTo>
                <a:lnTo>
                  <a:pt x="1365" y="2224"/>
                </a:lnTo>
                <a:lnTo>
                  <a:pt x="1419" y="2112"/>
                </a:lnTo>
                <a:lnTo>
                  <a:pt x="1481" y="2003"/>
                </a:lnTo>
                <a:lnTo>
                  <a:pt x="1551" y="1901"/>
                </a:lnTo>
                <a:lnTo>
                  <a:pt x="1627" y="1802"/>
                </a:lnTo>
                <a:lnTo>
                  <a:pt x="1712" y="1712"/>
                </a:lnTo>
                <a:lnTo>
                  <a:pt x="1804" y="1627"/>
                </a:lnTo>
                <a:lnTo>
                  <a:pt x="1901" y="1551"/>
                </a:lnTo>
                <a:lnTo>
                  <a:pt x="2003" y="1480"/>
                </a:lnTo>
                <a:lnTo>
                  <a:pt x="2112" y="1419"/>
                </a:lnTo>
                <a:lnTo>
                  <a:pt x="2226" y="1366"/>
                </a:lnTo>
                <a:lnTo>
                  <a:pt x="2344" y="1321"/>
                </a:lnTo>
                <a:lnTo>
                  <a:pt x="2467" y="1286"/>
                </a:lnTo>
                <a:lnTo>
                  <a:pt x="2592" y="1260"/>
                </a:lnTo>
                <a:lnTo>
                  <a:pt x="2592" y="744"/>
                </a:lnTo>
                <a:close/>
                <a:moveTo>
                  <a:pt x="2848" y="0"/>
                </a:moveTo>
                <a:lnTo>
                  <a:pt x="3011" y="5"/>
                </a:lnTo>
                <a:lnTo>
                  <a:pt x="3172" y="19"/>
                </a:lnTo>
                <a:lnTo>
                  <a:pt x="3330" y="42"/>
                </a:lnTo>
                <a:lnTo>
                  <a:pt x="3488" y="73"/>
                </a:lnTo>
                <a:lnTo>
                  <a:pt x="3640" y="113"/>
                </a:lnTo>
                <a:lnTo>
                  <a:pt x="3792" y="159"/>
                </a:lnTo>
                <a:lnTo>
                  <a:pt x="3940" y="216"/>
                </a:lnTo>
                <a:lnTo>
                  <a:pt x="4084" y="280"/>
                </a:lnTo>
                <a:lnTo>
                  <a:pt x="4226" y="353"/>
                </a:lnTo>
                <a:lnTo>
                  <a:pt x="4362" y="434"/>
                </a:lnTo>
                <a:lnTo>
                  <a:pt x="4494" y="523"/>
                </a:lnTo>
                <a:lnTo>
                  <a:pt x="4622" y="620"/>
                </a:lnTo>
                <a:lnTo>
                  <a:pt x="4745" y="724"/>
                </a:lnTo>
                <a:lnTo>
                  <a:pt x="4863" y="834"/>
                </a:lnTo>
                <a:lnTo>
                  <a:pt x="4976" y="952"/>
                </a:lnTo>
                <a:lnTo>
                  <a:pt x="5080" y="1075"/>
                </a:lnTo>
                <a:lnTo>
                  <a:pt x="5175" y="1203"/>
                </a:lnTo>
                <a:lnTo>
                  <a:pt x="5265" y="1336"/>
                </a:lnTo>
                <a:lnTo>
                  <a:pt x="5345" y="1473"/>
                </a:lnTo>
                <a:lnTo>
                  <a:pt x="5418" y="1613"/>
                </a:lnTo>
                <a:lnTo>
                  <a:pt x="5483" y="1757"/>
                </a:lnTo>
                <a:lnTo>
                  <a:pt x="5539" y="1906"/>
                </a:lnTo>
                <a:lnTo>
                  <a:pt x="5587" y="2056"/>
                </a:lnTo>
                <a:lnTo>
                  <a:pt x="5627" y="2210"/>
                </a:lnTo>
                <a:lnTo>
                  <a:pt x="5658" y="2366"/>
                </a:lnTo>
                <a:lnTo>
                  <a:pt x="5681" y="2525"/>
                </a:lnTo>
                <a:lnTo>
                  <a:pt x="5693" y="2685"/>
                </a:lnTo>
                <a:lnTo>
                  <a:pt x="5698" y="2847"/>
                </a:lnTo>
                <a:lnTo>
                  <a:pt x="5693" y="3010"/>
                </a:lnTo>
                <a:lnTo>
                  <a:pt x="5681" y="3171"/>
                </a:lnTo>
                <a:lnTo>
                  <a:pt x="5658" y="3329"/>
                </a:lnTo>
                <a:lnTo>
                  <a:pt x="5627" y="3484"/>
                </a:lnTo>
                <a:lnTo>
                  <a:pt x="5587" y="3638"/>
                </a:lnTo>
                <a:lnTo>
                  <a:pt x="5539" y="3789"/>
                </a:lnTo>
                <a:lnTo>
                  <a:pt x="5483" y="3938"/>
                </a:lnTo>
                <a:lnTo>
                  <a:pt x="5418" y="4081"/>
                </a:lnTo>
                <a:lnTo>
                  <a:pt x="5345" y="4223"/>
                </a:lnTo>
                <a:lnTo>
                  <a:pt x="5265" y="4360"/>
                </a:lnTo>
                <a:lnTo>
                  <a:pt x="5175" y="4492"/>
                </a:lnTo>
                <a:lnTo>
                  <a:pt x="5080" y="4620"/>
                </a:lnTo>
                <a:lnTo>
                  <a:pt x="4976" y="4743"/>
                </a:lnTo>
                <a:lnTo>
                  <a:pt x="4863" y="4860"/>
                </a:lnTo>
                <a:lnTo>
                  <a:pt x="4745" y="4971"/>
                </a:lnTo>
                <a:lnTo>
                  <a:pt x="4622" y="5077"/>
                </a:lnTo>
                <a:lnTo>
                  <a:pt x="4494" y="5172"/>
                </a:lnTo>
                <a:lnTo>
                  <a:pt x="4362" y="5260"/>
                </a:lnTo>
                <a:lnTo>
                  <a:pt x="4226" y="5342"/>
                </a:lnTo>
                <a:lnTo>
                  <a:pt x="4084" y="5414"/>
                </a:lnTo>
                <a:lnTo>
                  <a:pt x="3940" y="5478"/>
                </a:lnTo>
                <a:lnTo>
                  <a:pt x="3792" y="5535"/>
                </a:lnTo>
                <a:lnTo>
                  <a:pt x="3640" y="5584"/>
                </a:lnTo>
                <a:lnTo>
                  <a:pt x="3488" y="5624"/>
                </a:lnTo>
                <a:lnTo>
                  <a:pt x="3330" y="5653"/>
                </a:lnTo>
                <a:lnTo>
                  <a:pt x="3172" y="5676"/>
                </a:lnTo>
                <a:lnTo>
                  <a:pt x="3011" y="5689"/>
                </a:lnTo>
                <a:lnTo>
                  <a:pt x="2848" y="5695"/>
                </a:lnTo>
                <a:lnTo>
                  <a:pt x="2687" y="5689"/>
                </a:lnTo>
                <a:lnTo>
                  <a:pt x="2526" y="5676"/>
                </a:lnTo>
                <a:lnTo>
                  <a:pt x="2367" y="5653"/>
                </a:lnTo>
                <a:lnTo>
                  <a:pt x="2211" y="5624"/>
                </a:lnTo>
                <a:lnTo>
                  <a:pt x="2057" y="5584"/>
                </a:lnTo>
                <a:lnTo>
                  <a:pt x="1906" y="5535"/>
                </a:lnTo>
                <a:lnTo>
                  <a:pt x="1759" y="5478"/>
                </a:lnTo>
                <a:lnTo>
                  <a:pt x="1613" y="5414"/>
                </a:lnTo>
                <a:lnTo>
                  <a:pt x="1473" y="5342"/>
                </a:lnTo>
                <a:lnTo>
                  <a:pt x="1336" y="5260"/>
                </a:lnTo>
                <a:lnTo>
                  <a:pt x="1202" y="5172"/>
                </a:lnTo>
                <a:lnTo>
                  <a:pt x="1076" y="5077"/>
                </a:lnTo>
                <a:lnTo>
                  <a:pt x="951" y="4971"/>
                </a:lnTo>
                <a:lnTo>
                  <a:pt x="833" y="4860"/>
                </a:lnTo>
                <a:lnTo>
                  <a:pt x="722" y="4743"/>
                </a:lnTo>
                <a:lnTo>
                  <a:pt x="619" y="4620"/>
                </a:lnTo>
                <a:lnTo>
                  <a:pt x="521" y="4492"/>
                </a:lnTo>
                <a:lnTo>
                  <a:pt x="433" y="4360"/>
                </a:lnTo>
                <a:lnTo>
                  <a:pt x="352" y="4223"/>
                </a:lnTo>
                <a:lnTo>
                  <a:pt x="279" y="4081"/>
                </a:lnTo>
                <a:lnTo>
                  <a:pt x="215" y="3938"/>
                </a:lnTo>
                <a:lnTo>
                  <a:pt x="158" y="3789"/>
                </a:lnTo>
                <a:lnTo>
                  <a:pt x="111" y="3638"/>
                </a:lnTo>
                <a:lnTo>
                  <a:pt x="71" y="3484"/>
                </a:lnTo>
                <a:lnTo>
                  <a:pt x="40" y="3329"/>
                </a:lnTo>
                <a:lnTo>
                  <a:pt x="17" y="3171"/>
                </a:lnTo>
                <a:lnTo>
                  <a:pt x="3" y="3010"/>
                </a:lnTo>
                <a:lnTo>
                  <a:pt x="0" y="2847"/>
                </a:lnTo>
                <a:lnTo>
                  <a:pt x="3" y="2685"/>
                </a:lnTo>
                <a:lnTo>
                  <a:pt x="17" y="2525"/>
                </a:lnTo>
                <a:lnTo>
                  <a:pt x="40" y="2366"/>
                </a:lnTo>
                <a:lnTo>
                  <a:pt x="71" y="2210"/>
                </a:lnTo>
                <a:lnTo>
                  <a:pt x="111" y="2056"/>
                </a:lnTo>
                <a:lnTo>
                  <a:pt x="158" y="1906"/>
                </a:lnTo>
                <a:lnTo>
                  <a:pt x="215" y="1757"/>
                </a:lnTo>
                <a:lnTo>
                  <a:pt x="279" y="1613"/>
                </a:lnTo>
                <a:lnTo>
                  <a:pt x="352" y="1473"/>
                </a:lnTo>
                <a:lnTo>
                  <a:pt x="433" y="1336"/>
                </a:lnTo>
                <a:lnTo>
                  <a:pt x="521" y="1203"/>
                </a:lnTo>
                <a:lnTo>
                  <a:pt x="619" y="1075"/>
                </a:lnTo>
                <a:lnTo>
                  <a:pt x="722" y="952"/>
                </a:lnTo>
                <a:lnTo>
                  <a:pt x="833" y="834"/>
                </a:lnTo>
                <a:lnTo>
                  <a:pt x="951" y="724"/>
                </a:lnTo>
                <a:lnTo>
                  <a:pt x="1076" y="620"/>
                </a:lnTo>
                <a:lnTo>
                  <a:pt x="1202" y="523"/>
                </a:lnTo>
                <a:lnTo>
                  <a:pt x="1336" y="434"/>
                </a:lnTo>
                <a:lnTo>
                  <a:pt x="1473" y="353"/>
                </a:lnTo>
                <a:lnTo>
                  <a:pt x="1613" y="280"/>
                </a:lnTo>
                <a:lnTo>
                  <a:pt x="1759" y="216"/>
                </a:lnTo>
                <a:lnTo>
                  <a:pt x="1906" y="159"/>
                </a:lnTo>
                <a:lnTo>
                  <a:pt x="2057" y="113"/>
                </a:lnTo>
                <a:lnTo>
                  <a:pt x="2211" y="73"/>
                </a:lnTo>
                <a:lnTo>
                  <a:pt x="2367" y="42"/>
                </a:lnTo>
                <a:lnTo>
                  <a:pt x="2526" y="19"/>
                </a:lnTo>
                <a:lnTo>
                  <a:pt x="2687" y="5"/>
                </a:lnTo>
                <a:lnTo>
                  <a:pt x="284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grpSp>
        <p:nvGrpSpPr>
          <p:cNvPr id="953" name="Group 343"/>
          <p:cNvGrpSpPr>
            <a:grpSpLocks noChangeAspect="1"/>
          </p:cNvGrpSpPr>
          <p:nvPr/>
        </p:nvGrpSpPr>
        <p:grpSpPr bwMode="auto">
          <a:xfrm>
            <a:off x="8005003" y="1970616"/>
            <a:ext cx="223361" cy="276040"/>
            <a:chOff x="6990" y="1200"/>
            <a:chExt cx="212" cy="262"/>
          </a:xfrm>
          <a:solidFill>
            <a:schemeClr val="tx1">
              <a:lumMod val="65000"/>
              <a:lumOff val="35000"/>
            </a:schemeClr>
          </a:solidFill>
        </p:grpSpPr>
        <p:sp>
          <p:nvSpPr>
            <p:cNvPr id="956" name="Freeform 345"/>
            <p:cNvSpPr>
              <a:spLocks/>
            </p:cNvSpPr>
            <p:nvPr/>
          </p:nvSpPr>
          <p:spPr bwMode="auto">
            <a:xfrm>
              <a:off x="7019" y="1319"/>
              <a:ext cx="154" cy="54"/>
            </a:xfrm>
            <a:custGeom>
              <a:avLst/>
              <a:gdLst>
                <a:gd name="T0" fmla="*/ 925 w 2000"/>
                <a:gd name="T1" fmla="*/ 0 h 705"/>
                <a:gd name="T2" fmla="*/ 1074 w 2000"/>
                <a:gd name="T3" fmla="*/ 0 h 705"/>
                <a:gd name="T4" fmla="*/ 1074 w 2000"/>
                <a:gd name="T5" fmla="*/ 271 h 705"/>
                <a:gd name="T6" fmla="*/ 1925 w 2000"/>
                <a:gd name="T7" fmla="*/ 271 h 705"/>
                <a:gd name="T8" fmla="*/ 1945 w 2000"/>
                <a:gd name="T9" fmla="*/ 274 h 705"/>
                <a:gd name="T10" fmla="*/ 1962 w 2000"/>
                <a:gd name="T11" fmla="*/ 282 h 705"/>
                <a:gd name="T12" fmla="*/ 1978 w 2000"/>
                <a:gd name="T13" fmla="*/ 293 h 705"/>
                <a:gd name="T14" fmla="*/ 1989 w 2000"/>
                <a:gd name="T15" fmla="*/ 308 h 705"/>
                <a:gd name="T16" fmla="*/ 1997 w 2000"/>
                <a:gd name="T17" fmla="*/ 326 h 705"/>
                <a:gd name="T18" fmla="*/ 2000 w 2000"/>
                <a:gd name="T19" fmla="*/ 346 h 705"/>
                <a:gd name="T20" fmla="*/ 2000 w 2000"/>
                <a:gd name="T21" fmla="*/ 705 h 705"/>
                <a:gd name="T22" fmla="*/ 1850 w 2000"/>
                <a:gd name="T23" fmla="*/ 705 h 705"/>
                <a:gd name="T24" fmla="*/ 1850 w 2000"/>
                <a:gd name="T25" fmla="*/ 421 h 705"/>
                <a:gd name="T26" fmla="*/ 149 w 2000"/>
                <a:gd name="T27" fmla="*/ 421 h 705"/>
                <a:gd name="T28" fmla="*/ 149 w 2000"/>
                <a:gd name="T29" fmla="*/ 695 h 705"/>
                <a:gd name="T30" fmla="*/ 0 w 2000"/>
                <a:gd name="T31" fmla="*/ 695 h 705"/>
                <a:gd name="T32" fmla="*/ 0 w 2000"/>
                <a:gd name="T33" fmla="*/ 346 h 705"/>
                <a:gd name="T34" fmla="*/ 2 w 2000"/>
                <a:gd name="T35" fmla="*/ 326 h 705"/>
                <a:gd name="T36" fmla="*/ 10 w 2000"/>
                <a:gd name="T37" fmla="*/ 308 h 705"/>
                <a:gd name="T38" fmla="*/ 22 w 2000"/>
                <a:gd name="T39" fmla="*/ 293 h 705"/>
                <a:gd name="T40" fmla="*/ 36 w 2000"/>
                <a:gd name="T41" fmla="*/ 282 h 705"/>
                <a:gd name="T42" fmla="*/ 54 w 2000"/>
                <a:gd name="T43" fmla="*/ 274 h 705"/>
                <a:gd name="T44" fmla="*/ 75 w 2000"/>
                <a:gd name="T45" fmla="*/ 271 h 705"/>
                <a:gd name="T46" fmla="*/ 925 w 2000"/>
                <a:gd name="T47" fmla="*/ 271 h 705"/>
                <a:gd name="T48" fmla="*/ 925 w 2000"/>
                <a:gd name="T49" fmla="*/ 0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00" h="705">
                  <a:moveTo>
                    <a:pt x="925" y="0"/>
                  </a:moveTo>
                  <a:lnTo>
                    <a:pt x="1074" y="0"/>
                  </a:lnTo>
                  <a:lnTo>
                    <a:pt x="1074" y="271"/>
                  </a:lnTo>
                  <a:lnTo>
                    <a:pt x="1925" y="271"/>
                  </a:lnTo>
                  <a:lnTo>
                    <a:pt x="1945" y="274"/>
                  </a:lnTo>
                  <a:lnTo>
                    <a:pt x="1962" y="282"/>
                  </a:lnTo>
                  <a:lnTo>
                    <a:pt x="1978" y="293"/>
                  </a:lnTo>
                  <a:lnTo>
                    <a:pt x="1989" y="308"/>
                  </a:lnTo>
                  <a:lnTo>
                    <a:pt x="1997" y="326"/>
                  </a:lnTo>
                  <a:lnTo>
                    <a:pt x="2000" y="346"/>
                  </a:lnTo>
                  <a:lnTo>
                    <a:pt x="2000" y="705"/>
                  </a:lnTo>
                  <a:lnTo>
                    <a:pt x="1850" y="705"/>
                  </a:lnTo>
                  <a:lnTo>
                    <a:pt x="1850" y="421"/>
                  </a:lnTo>
                  <a:lnTo>
                    <a:pt x="149" y="421"/>
                  </a:lnTo>
                  <a:lnTo>
                    <a:pt x="149" y="695"/>
                  </a:lnTo>
                  <a:lnTo>
                    <a:pt x="0" y="695"/>
                  </a:lnTo>
                  <a:lnTo>
                    <a:pt x="0" y="346"/>
                  </a:lnTo>
                  <a:lnTo>
                    <a:pt x="2" y="326"/>
                  </a:lnTo>
                  <a:lnTo>
                    <a:pt x="10" y="308"/>
                  </a:lnTo>
                  <a:lnTo>
                    <a:pt x="22" y="293"/>
                  </a:lnTo>
                  <a:lnTo>
                    <a:pt x="36" y="282"/>
                  </a:lnTo>
                  <a:lnTo>
                    <a:pt x="54" y="274"/>
                  </a:lnTo>
                  <a:lnTo>
                    <a:pt x="75" y="271"/>
                  </a:lnTo>
                  <a:lnTo>
                    <a:pt x="925" y="271"/>
                  </a:lnTo>
                  <a:lnTo>
                    <a:pt x="9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4" name="Freeform 346"/>
            <p:cNvSpPr>
              <a:spLocks/>
            </p:cNvSpPr>
            <p:nvPr/>
          </p:nvSpPr>
          <p:spPr bwMode="auto">
            <a:xfrm>
              <a:off x="7049" y="1264"/>
              <a:ext cx="93" cy="43"/>
            </a:xfrm>
            <a:custGeom>
              <a:avLst/>
              <a:gdLst>
                <a:gd name="T0" fmla="*/ 505 w 1205"/>
                <a:gd name="T1" fmla="*/ 359 h 557"/>
                <a:gd name="T2" fmla="*/ 571 w 1205"/>
                <a:gd name="T3" fmla="*/ 263 h 557"/>
                <a:gd name="T4" fmla="*/ 539 w 1205"/>
                <a:gd name="T5" fmla="*/ 213 h 557"/>
                <a:gd name="T6" fmla="*/ 524 w 1205"/>
                <a:gd name="T7" fmla="*/ 172 h 557"/>
                <a:gd name="T8" fmla="*/ 522 w 1205"/>
                <a:gd name="T9" fmla="*/ 142 h 557"/>
                <a:gd name="T10" fmla="*/ 531 w 1205"/>
                <a:gd name="T11" fmla="*/ 121 h 557"/>
                <a:gd name="T12" fmla="*/ 546 w 1205"/>
                <a:gd name="T13" fmla="*/ 107 h 557"/>
                <a:gd name="T14" fmla="*/ 564 w 1205"/>
                <a:gd name="T15" fmla="*/ 99 h 557"/>
                <a:gd name="T16" fmla="*/ 583 w 1205"/>
                <a:gd name="T17" fmla="*/ 94 h 557"/>
                <a:gd name="T18" fmla="*/ 597 w 1205"/>
                <a:gd name="T19" fmla="*/ 93 h 557"/>
                <a:gd name="T20" fmla="*/ 603 w 1205"/>
                <a:gd name="T21" fmla="*/ 92 h 557"/>
                <a:gd name="T22" fmla="*/ 615 w 1205"/>
                <a:gd name="T23" fmla="*/ 93 h 557"/>
                <a:gd name="T24" fmla="*/ 631 w 1205"/>
                <a:gd name="T25" fmla="*/ 96 h 557"/>
                <a:gd name="T26" fmla="*/ 650 w 1205"/>
                <a:gd name="T27" fmla="*/ 102 h 557"/>
                <a:gd name="T28" fmla="*/ 667 w 1205"/>
                <a:gd name="T29" fmla="*/ 113 h 557"/>
                <a:gd name="T30" fmla="*/ 679 w 1205"/>
                <a:gd name="T31" fmla="*/ 131 h 557"/>
                <a:gd name="T32" fmla="*/ 682 w 1205"/>
                <a:gd name="T33" fmla="*/ 157 h 557"/>
                <a:gd name="T34" fmla="*/ 675 w 1205"/>
                <a:gd name="T35" fmla="*/ 191 h 557"/>
                <a:gd name="T36" fmla="*/ 652 w 1205"/>
                <a:gd name="T37" fmla="*/ 236 h 557"/>
                <a:gd name="T38" fmla="*/ 684 w 1205"/>
                <a:gd name="T39" fmla="*/ 407 h 557"/>
                <a:gd name="T40" fmla="*/ 814 w 1205"/>
                <a:gd name="T41" fmla="*/ 0 h 557"/>
                <a:gd name="T42" fmla="*/ 823 w 1205"/>
                <a:gd name="T43" fmla="*/ 5 h 557"/>
                <a:gd name="T44" fmla="*/ 848 w 1205"/>
                <a:gd name="T45" fmla="*/ 20 h 557"/>
                <a:gd name="T46" fmla="*/ 888 w 1205"/>
                <a:gd name="T47" fmla="*/ 42 h 557"/>
                <a:gd name="T48" fmla="*/ 942 w 1205"/>
                <a:gd name="T49" fmla="*/ 69 h 557"/>
                <a:gd name="T50" fmla="*/ 1011 w 1205"/>
                <a:gd name="T51" fmla="*/ 99 h 557"/>
                <a:gd name="T52" fmla="*/ 1082 w 1205"/>
                <a:gd name="T53" fmla="*/ 128 h 557"/>
                <a:gd name="T54" fmla="*/ 1132 w 1205"/>
                <a:gd name="T55" fmla="*/ 163 h 557"/>
                <a:gd name="T56" fmla="*/ 1166 w 1205"/>
                <a:gd name="T57" fmla="*/ 207 h 557"/>
                <a:gd name="T58" fmla="*/ 1187 w 1205"/>
                <a:gd name="T59" fmla="*/ 263 h 557"/>
                <a:gd name="T60" fmla="*/ 1199 w 1205"/>
                <a:gd name="T61" fmla="*/ 332 h 557"/>
                <a:gd name="T62" fmla="*/ 1203 w 1205"/>
                <a:gd name="T63" fmla="*/ 411 h 557"/>
                <a:gd name="T64" fmla="*/ 1205 w 1205"/>
                <a:gd name="T65" fmla="*/ 505 h 557"/>
                <a:gd name="T66" fmla="*/ 0 w 1205"/>
                <a:gd name="T67" fmla="*/ 557 h 557"/>
                <a:gd name="T68" fmla="*/ 1 w 1205"/>
                <a:gd name="T69" fmla="*/ 456 h 557"/>
                <a:gd name="T70" fmla="*/ 3 w 1205"/>
                <a:gd name="T71" fmla="*/ 369 h 557"/>
                <a:gd name="T72" fmla="*/ 10 w 1205"/>
                <a:gd name="T73" fmla="*/ 295 h 557"/>
                <a:gd name="T74" fmla="*/ 27 w 1205"/>
                <a:gd name="T75" fmla="*/ 234 h 557"/>
                <a:gd name="T76" fmla="*/ 54 w 1205"/>
                <a:gd name="T77" fmla="*/ 184 h 557"/>
                <a:gd name="T78" fmla="*/ 95 w 1205"/>
                <a:gd name="T79" fmla="*/ 144 h 557"/>
                <a:gd name="T80" fmla="*/ 155 w 1205"/>
                <a:gd name="T81" fmla="*/ 114 h 557"/>
                <a:gd name="T82" fmla="*/ 229 w 1205"/>
                <a:gd name="T83" fmla="*/ 83 h 557"/>
                <a:gd name="T84" fmla="*/ 291 w 1205"/>
                <a:gd name="T85" fmla="*/ 55 h 557"/>
                <a:gd name="T86" fmla="*/ 339 w 1205"/>
                <a:gd name="T87" fmla="*/ 30 h 557"/>
                <a:gd name="T88" fmla="*/ 372 w 1205"/>
                <a:gd name="T89" fmla="*/ 12 h 557"/>
                <a:gd name="T90" fmla="*/ 388 w 1205"/>
                <a:gd name="T91" fmla="*/ 1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05" h="557">
                  <a:moveTo>
                    <a:pt x="390" y="0"/>
                  </a:moveTo>
                  <a:lnTo>
                    <a:pt x="505" y="359"/>
                  </a:lnTo>
                  <a:lnTo>
                    <a:pt x="520" y="407"/>
                  </a:lnTo>
                  <a:lnTo>
                    <a:pt x="571" y="263"/>
                  </a:lnTo>
                  <a:lnTo>
                    <a:pt x="553" y="236"/>
                  </a:lnTo>
                  <a:lnTo>
                    <a:pt x="539" y="213"/>
                  </a:lnTo>
                  <a:lnTo>
                    <a:pt x="530" y="191"/>
                  </a:lnTo>
                  <a:lnTo>
                    <a:pt x="524" y="172"/>
                  </a:lnTo>
                  <a:lnTo>
                    <a:pt x="521" y="157"/>
                  </a:lnTo>
                  <a:lnTo>
                    <a:pt x="522" y="142"/>
                  </a:lnTo>
                  <a:lnTo>
                    <a:pt x="526" y="131"/>
                  </a:lnTo>
                  <a:lnTo>
                    <a:pt x="531" y="121"/>
                  </a:lnTo>
                  <a:lnTo>
                    <a:pt x="538" y="113"/>
                  </a:lnTo>
                  <a:lnTo>
                    <a:pt x="546" y="107"/>
                  </a:lnTo>
                  <a:lnTo>
                    <a:pt x="555" y="102"/>
                  </a:lnTo>
                  <a:lnTo>
                    <a:pt x="564" y="99"/>
                  </a:lnTo>
                  <a:lnTo>
                    <a:pt x="573" y="96"/>
                  </a:lnTo>
                  <a:lnTo>
                    <a:pt x="583" y="94"/>
                  </a:lnTo>
                  <a:lnTo>
                    <a:pt x="590" y="93"/>
                  </a:lnTo>
                  <a:lnTo>
                    <a:pt x="597" y="93"/>
                  </a:lnTo>
                  <a:lnTo>
                    <a:pt x="601" y="92"/>
                  </a:lnTo>
                  <a:lnTo>
                    <a:pt x="603" y="92"/>
                  </a:lnTo>
                  <a:lnTo>
                    <a:pt x="608" y="93"/>
                  </a:lnTo>
                  <a:lnTo>
                    <a:pt x="615" y="93"/>
                  </a:lnTo>
                  <a:lnTo>
                    <a:pt x="622" y="94"/>
                  </a:lnTo>
                  <a:lnTo>
                    <a:pt x="631" y="96"/>
                  </a:lnTo>
                  <a:lnTo>
                    <a:pt x="641" y="99"/>
                  </a:lnTo>
                  <a:lnTo>
                    <a:pt x="650" y="102"/>
                  </a:lnTo>
                  <a:lnTo>
                    <a:pt x="658" y="107"/>
                  </a:lnTo>
                  <a:lnTo>
                    <a:pt x="667" y="113"/>
                  </a:lnTo>
                  <a:lnTo>
                    <a:pt x="674" y="121"/>
                  </a:lnTo>
                  <a:lnTo>
                    <a:pt x="679" y="131"/>
                  </a:lnTo>
                  <a:lnTo>
                    <a:pt x="682" y="142"/>
                  </a:lnTo>
                  <a:lnTo>
                    <a:pt x="682" y="157"/>
                  </a:lnTo>
                  <a:lnTo>
                    <a:pt x="680" y="172"/>
                  </a:lnTo>
                  <a:lnTo>
                    <a:pt x="675" y="191"/>
                  </a:lnTo>
                  <a:lnTo>
                    <a:pt x="666" y="213"/>
                  </a:lnTo>
                  <a:lnTo>
                    <a:pt x="652" y="236"/>
                  </a:lnTo>
                  <a:lnTo>
                    <a:pt x="634" y="263"/>
                  </a:lnTo>
                  <a:lnTo>
                    <a:pt x="684" y="407"/>
                  </a:lnTo>
                  <a:lnTo>
                    <a:pt x="700" y="359"/>
                  </a:lnTo>
                  <a:lnTo>
                    <a:pt x="814" y="0"/>
                  </a:lnTo>
                  <a:lnTo>
                    <a:pt x="816" y="1"/>
                  </a:lnTo>
                  <a:lnTo>
                    <a:pt x="823" y="5"/>
                  </a:lnTo>
                  <a:lnTo>
                    <a:pt x="833" y="12"/>
                  </a:lnTo>
                  <a:lnTo>
                    <a:pt x="848" y="20"/>
                  </a:lnTo>
                  <a:lnTo>
                    <a:pt x="865" y="30"/>
                  </a:lnTo>
                  <a:lnTo>
                    <a:pt x="888" y="42"/>
                  </a:lnTo>
                  <a:lnTo>
                    <a:pt x="913" y="55"/>
                  </a:lnTo>
                  <a:lnTo>
                    <a:pt x="942" y="69"/>
                  </a:lnTo>
                  <a:lnTo>
                    <a:pt x="975" y="83"/>
                  </a:lnTo>
                  <a:lnTo>
                    <a:pt x="1011" y="99"/>
                  </a:lnTo>
                  <a:lnTo>
                    <a:pt x="1050" y="114"/>
                  </a:lnTo>
                  <a:lnTo>
                    <a:pt x="1082" y="128"/>
                  </a:lnTo>
                  <a:lnTo>
                    <a:pt x="1109" y="144"/>
                  </a:lnTo>
                  <a:lnTo>
                    <a:pt x="1132" y="163"/>
                  </a:lnTo>
                  <a:lnTo>
                    <a:pt x="1151" y="184"/>
                  </a:lnTo>
                  <a:lnTo>
                    <a:pt x="1166" y="207"/>
                  </a:lnTo>
                  <a:lnTo>
                    <a:pt x="1178" y="234"/>
                  </a:lnTo>
                  <a:lnTo>
                    <a:pt x="1187" y="263"/>
                  </a:lnTo>
                  <a:lnTo>
                    <a:pt x="1193" y="295"/>
                  </a:lnTo>
                  <a:lnTo>
                    <a:pt x="1199" y="332"/>
                  </a:lnTo>
                  <a:lnTo>
                    <a:pt x="1202" y="370"/>
                  </a:lnTo>
                  <a:lnTo>
                    <a:pt x="1203" y="411"/>
                  </a:lnTo>
                  <a:lnTo>
                    <a:pt x="1204" y="456"/>
                  </a:lnTo>
                  <a:lnTo>
                    <a:pt x="1205" y="505"/>
                  </a:lnTo>
                  <a:lnTo>
                    <a:pt x="1205" y="557"/>
                  </a:lnTo>
                  <a:lnTo>
                    <a:pt x="0" y="557"/>
                  </a:lnTo>
                  <a:lnTo>
                    <a:pt x="0" y="505"/>
                  </a:lnTo>
                  <a:lnTo>
                    <a:pt x="1" y="456"/>
                  </a:lnTo>
                  <a:lnTo>
                    <a:pt x="1" y="411"/>
                  </a:lnTo>
                  <a:lnTo>
                    <a:pt x="3" y="369"/>
                  </a:lnTo>
                  <a:lnTo>
                    <a:pt x="6" y="331"/>
                  </a:lnTo>
                  <a:lnTo>
                    <a:pt x="10" y="295"/>
                  </a:lnTo>
                  <a:lnTo>
                    <a:pt x="18" y="263"/>
                  </a:lnTo>
                  <a:lnTo>
                    <a:pt x="27" y="234"/>
                  </a:lnTo>
                  <a:lnTo>
                    <a:pt x="38" y="207"/>
                  </a:lnTo>
                  <a:lnTo>
                    <a:pt x="54" y="184"/>
                  </a:lnTo>
                  <a:lnTo>
                    <a:pt x="73" y="163"/>
                  </a:lnTo>
                  <a:lnTo>
                    <a:pt x="95" y="144"/>
                  </a:lnTo>
                  <a:lnTo>
                    <a:pt x="122" y="128"/>
                  </a:lnTo>
                  <a:lnTo>
                    <a:pt x="155" y="114"/>
                  </a:lnTo>
                  <a:lnTo>
                    <a:pt x="194" y="99"/>
                  </a:lnTo>
                  <a:lnTo>
                    <a:pt x="229" y="83"/>
                  </a:lnTo>
                  <a:lnTo>
                    <a:pt x="262" y="69"/>
                  </a:lnTo>
                  <a:lnTo>
                    <a:pt x="291" y="55"/>
                  </a:lnTo>
                  <a:lnTo>
                    <a:pt x="317" y="43"/>
                  </a:lnTo>
                  <a:lnTo>
                    <a:pt x="339" y="30"/>
                  </a:lnTo>
                  <a:lnTo>
                    <a:pt x="357" y="20"/>
                  </a:lnTo>
                  <a:lnTo>
                    <a:pt x="372" y="12"/>
                  </a:lnTo>
                  <a:lnTo>
                    <a:pt x="382" y="5"/>
                  </a:lnTo>
                  <a:lnTo>
                    <a:pt x="388" y="1"/>
                  </a:lnTo>
                  <a:lnTo>
                    <a:pt x="3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5" name="Freeform 347"/>
            <p:cNvSpPr>
              <a:spLocks/>
            </p:cNvSpPr>
            <p:nvPr/>
          </p:nvSpPr>
          <p:spPr bwMode="auto">
            <a:xfrm>
              <a:off x="7071" y="1200"/>
              <a:ext cx="49" cy="65"/>
            </a:xfrm>
            <a:custGeom>
              <a:avLst/>
              <a:gdLst>
                <a:gd name="T0" fmla="*/ 360 w 636"/>
                <a:gd name="T1" fmla="*/ 2 h 844"/>
                <a:gd name="T2" fmla="*/ 411 w 636"/>
                <a:gd name="T3" fmla="*/ 15 h 844"/>
                <a:gd name="T4" fmla="*/ 452 w 636"/>
                <a:gd name="T5" fmla="*/ 33 h 844"/>
                <a:gd name="T6" fmla="*/ 491 w 636"/>
                <a:gd name="T7" fmla="*/ 60 h 844"/>
                <a:gd name="T8" fmla="*/ 515 w 636"/>
                <a:gd name="T9" fmla="*/ 85 h 844"/>
                <a:gd name="T10" fmla="*/ 525 w 636"/>
                <a:gd name="T11" fmla="*/ 101 h 844"/>
                <a:gd name="T12" fmla="*/ 528 w 636"/>
                <a:gd name="T13" fmla="*/ 103 h 844"/>
                <a:gd name="T14" fmla="*/ 535 w 636"/>
                <a:gd name="T15" fmla="*/ 105 h 844"/>
                <a:gd name="T16" fmla="*/ 549 w 636"/>
                <a:gd name="T17" fmla="*/ 110 h 844"/>
                <a:gd name="T18" fmla="*/ 566 w 636"/>
                <a:gd name="T19" fmla="*/ 120 h 844"/>
                <a:gd name="T20" fmla="*/ 583 w 636"/>
                <a:gd name="T21" fmla="*/ 138 h 844"/>
                <a:gd name="T22" fmla="*/ 600 w 636"/>
                <a:gd name="T23" fmla="*/ 166 h 844"/>
                <a:gd name="T24" fmla="*/ 611 w 636"/>
                <a:gd name="T25" fmla="*/ 204 h 844"/>
                <a:gd name="T26" fmla="*/ 618 w 636"/>
                <a:gd name="T27" fmla="*/ 256 h 844"/>
                <a:gd name="T28" fmla="*/ 614 w 636"/>
                <a:gd name="T29" fmla="*/ 322 h 844"/>
                <a:gd name="T30" fmla="*/ 605 w 636"/>
                <a:gd name="T31" fmla="*/ 383 h 844"/>
                <a:gd name="T32" fmla="*/ 606 w 636"/>
                <a:gd name="T33" fmla="*/ 402 h 844"/>
                <a:gd name="T34" fmla="*/ 621 w 636"/>
                <a:gd name="T35" fmla="*/ 406 h 844"/>
                <a:gd name="T36" fmla="*/ 631 w 636"/>
                <a:gd name="T37" fmla="*/ 420 h 844"/>
                <a:gd name="T38" fmla="*/ 636 w 636"/>
                <a:gd name="T39" fmla="*/ 445 h 844"/>
                <a:gd name="T40" fmla="*/ 632 w 636"/>
                <a:gd name="T41" fmla="*/ 484 h 844"/>
                <a:gd name="T42" fmla="*/ 617 w 636"/>
                <a:gd name="T43" fmla="*/ 539 h 844"/>
                <a:gd name="T44" fmla="*/ 600 w 636"/>
                <a:gd name="T45" fmla="*/ 576 h 844"/>
                <a:gd name="T46" fmla="*/ 585 w 636"/>
                <a:gd name="T47" fmla="*/ 597 h 844"/>
                <a:gd name="T48" fmla="*/ 572 w 636"/>
                <a:gd name="T49" fmla="*/ 603 h 844"/>
                <a:gd name="T50" fmla="*/ 555 w 636"/>
                <a:gd name="T51" fmla="*/ 661 h 844"/>
                <a:gd name="T52" fmla="*/ 524 w 636"/>
                <a:gd name="T53" fmla="*/ 720 h 844"/>
                <a:gd name="T54" fmla="*/ 478 w 636"/>
                <a:gd name="T55" fmla="*/ 774 h 844"/>
                <a:gd name="T56" fmla="*/ 420 w 636"/>
                <a:gd name="T57" fmla="*/ 817 h 844"/>
                <a:gd name="T58" fmla="*/ 353 w 636"/>
                <a:gd name="T59" fmla="*/ 840 h 844"/>
                <a:gd name="T60" fmla="*/ 284 w 636"/>
                <a:gd name="T61" fmla="*/ 840 h 844"/>
                <a:gd name="T62" fmla="*/ 220 w 636"/>
                <a:gd name="T63" fmla="*/ 819 h 844"/>
                <a:gd name="T64" fmla="*/ 166 w 636"/>
                <a:gd name="T65" fmla="*/ 781 h 844"/>
                <a:gd name="T66" fmla="*/ 122 w 636"/>
                <a:gd name="T67" fmla="*/ 735 h 844"/>
                <a:gd name="T68" fmla="*/ 90 w 636"/>
                <a:gd name="T69" fmla="*/ 683 h 844"/>
                <a:gd name="T70" fmla="*/ 70 w 636"/>
                <a:gd name="T71" fmla="*/ 629 h 844"/>
                <a:gd name="T72" fmla="*/ 59 w 636"/>
                <a:gd name="T73" fmla="*/ 601 h 844"/>
                <a:gd name="T74" fmla="*/ 44 w 636"/>
                <a:gd name="T75" fmla="*/ 589 h 844"/>
                <a:gd name="T76" fmla="*/ 29 w 636"/>
                <a:gd name="T77" fmla="*/ 561 h 844"/>
                <a:gd name="T78" fmla="*/ 11 w 636"/>
                <a:gd name="T79" fmla="*/ 512 h 844"/>
                <a:gd name="T80" fmla="*/ 2 w 636"/>
                <a:gd name="T81" fmla="*/ 466 h 844"/>
                <a:gd name="T82" fmla="*/ 0 w 636"/>
                <a:gd name="T83" fmla="*/ 435 h 844"/>
                <a:gd name="T84" fmla="*/ 7 w 636"/>
                <a:gd name="T85" fmla="*/ 416 h 844"/>
                <a:gd name="T86" fmla="*/ 18 w 636"/>
                <a:gd name="T87" fmla="*/ 405 h 844"/>
                <a:gd name="T88" fmla="*/ 31 w 636"/>
                <a:gd name="T89" fmla="*/ 402 h 844"/>
                <a:gd name="T90" fmla="*/ 32 w 636"/>
                <a:gd name="T91" fmla="*/ 383 h 844"/>
                <a:gd name="T92" fmla="*/ 21 w 636"/>
                <a:gd name="T93" fmla="*/ 330 h 844"/>
                <a:gd name="T94" fmla="*/ 20 w 636"/>
                <a:gd name="T95" fmla="*/ 266 h 844"/>
                <a:gd name="T96" fmla="*/ 36 w 636"/>
                <a:gd name="T97" fmla="*/ 204 h 844"/>
                <a:gd name="T98" fmla="*/ 64 w 636"/>
                <a:gd name="T99" fmla="*/ 149 h 844"/>
                <a:gd name="T100" fmla="*/ 101 w 636"/>
                <a:gd name="T101" fmla="*/ 105 h 844"/>
                <a:gd name="T102" fmla="*/ 146 w 636"/>
                <a:gd name="T103" fmla="*/ 64 h 844"/>
                <a:gd name="T104" fmla="*/ 191 w 636"/>
                <a:gd name="T105" fmla="*/ 34 h 844"/>
                <a:gd name="T106" fmla="*/ 237 w 636"/>
                <a:gd name="T107" fmla="*/ 14 h 844"/>
                <a:gd name="T108" fmla="*/ 299 w 636"/>
                <a:gd name="T109" fmla="*/ 1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36" h="844">
                  <a:moveTo>
                    <a:pt x="331" y="0"/>
                  </a:moveTo>
                  <a:lnTo>
                    <a:pt x="360" y="2"/>
                  </a:lnTo>
                  <a:lnTo>
                    <a:pt x="387" y="7"/>
                  </a:lnTo>
                  <a:lnTo>
                    <a:pt x="411" y="15"/>
                  </a:lnTo>
                  <a:lnTo>
                    <a:pt x="433" y="23"/>
                  </a:lnTo>
                  <a:lnTo>
                    <a:pt x="452" y="33"/>
                  </a:lnTo>
                  <a:lnTo>
                    <a:pt x="473" y="47"/>
                  </a:lnTo>
                  <a:lnTo>
                    <a:pt x="491" y="60"/>
                  </a:lnTo>
                  <a:lnTo>
                    <a:pt x="504" y="73"/>
                  </a:lnTo>
                  <a:lnTo>
                    <a:pt x="515" y="85"/>
                  </a:lnTo>
                  <a:lnTo>
                    <a:pt x="521" y="94"/>
                  </a:lnTo>
                  <a:lnTo>
                    <a:pt x="525" y="101"/>
                  </a:lnTo>
                  <a:lnTo>
                    <a:pt x="526" y="103"/>
                  </a:lnTo>
                  <a:lnTo>
                    <a:pt x="528" y="103"/>
                  </a:lnTo>
                  <a:lnTo>
                    <a:pt x="531" y="103"/>
                  </a:lnTo>
                  <a:lnTo>
                    <a:pt x="535" y="105"/>
                  </a:lnTo>
                  <a:lnTo>
                    <a:pt x="542" y="106"/>
                  </a:lnTo>
                  <a:lnTo>
                    <a:pt x="549" y="110"/>
                  </a:lnTo>
                  <a:lnTo>
                    <a:pt x="557" y="114"/>
                  </a:lnTo>
                  <a:lnTo>
                    <a:pt x="566" y="120"/>
                  </a:lnTo>
                  <a:lnTo>
                    <a:pt x="575" y="128"/>
                  </a:lnTo>
                  <a:lnTo>
                    <a:pt x="583" y="138"/>
                  </a:lnTo>
                  <a:lnTo>
                    <a:pt x="592" y="150"/>
                  </a:lnTo>
                  <a:lnTo>
                    <a:pt x="600" y="166"/>
                  </a:lnTo>
                  <a:lnTo>
                    <a:pt x="606" y="184"/>
                  </a:lnTo>
                  <a:lnTo>
                    <a:pt x="611" y="204"/>
                  </a:lnTo>
                  <a:lnTo>
                    <a:pt x="615" y="228"/>
                  </a:lnTo>
                  <a:lnTo>
                    <a:pt x="618" y="256"/>
                  </a:lnTo>
                  <a:lnTo>
                    <a:pt x="618" y="287"/>
                  </a:lnTo>
                  <a:lnTo>
                    <a:pt x="614" y="322"/>
                  </a:lnTo>
                  <a:lnTo>
                    <a:pt x="609" y="362"/>
                  </a:lnTo>
                  <a:lnTo>
                    <a:pt x="605" y="383"/>
                  </a:lnTo>
                  <a:lnTo>
                    <a:pt x="599" y="402"/>
                  </a:lnTo>
                  <a:lnTo>
                    <a:pt x="606" y="402"/>
                  </a:lnTo>
                  <a:lnTo>
                    <a:pt x="613" y="403"/>
                  </a:lnTo>
                  <a:lnTo>
                    <a:pt x="621" y="406"/>
                  </a:lnTo>
                  <a:lnTo>
                    <a:pt x="627" y="412"/>
                  </a:lnTo>
                  <a:lnTo>
                    <a:pt x="631" y="420"/>
                  </a:lnTo>
                  <a:lnTo>
                    <a:pt x="635" y="430"/>
                  </a:lnTo>
                  <a:lnTo>
                    <a:pt x="636" y="445"/>
                  </a:lnTo>
                  <a:lnTo>
                    <a:pt x="635" y="462"/>
                  </a:lnTo>
                  <a:lnTo>
                    <a:pt x="632" y="484"/>
                  </a:lnTo>
                  <a:lnTo>
                    <a:pt x="625" y="511"/>
                  </a:lnTo>
                  <a:lnTo>
                    <a:pt x="617" y="539"/>
                  </a:lnTo>
                  <a:lnTo>
                    <a:pt x="608" y="560"/>
                  </a:lnTo>
                  <a:lnTo>
                    <a:pt x="600" y="576"/>
                  </a:lnTo>
                  <a:lnTo>
                    <a:pt x="593" y="589"/>
                  </a:lnTo>
                  <a:lnTo>
                    <a:pt x="585" y="597"/>
                  </a:lnTo>
                  <a:lnTo>
                    <a:pt x="578" y="601"/>
                  </a:lnTo>
                  <a:lnTo>
                    <a:pt x="572" y="603"/>
                  </a:lnTo>
                  <a:lnTo>
                    <a:pt x="566" y="632"/>
                  </a:lnTo>
                  <a:lnTo>
                    <a:pt x="555" y="661"/>
                  </a:lnTo>
                  <a:lnTo>
                    <a:pt x="542" y="691"/>
                  </a:lnTo>
                  <a:lnTo>
                    <a:pt x="524" y="720"/>
                  </a:lnTo>
                  <a:lnTo>
                    <a:pt x="503" y="748"/>
                  </a:lnTo>
                  <a:lnTo>
                    <a:pt x="478" y="774"/>
                  </a:lnTo>
                  <a:lnTo>
                    <a:pt x="451" y="798"/>
                  </a:lnTo>
                  <a:lnTo>
                    <a:pt x="420" y="817"/>
                  </a:lnTo>
                  <a:lnTo>
                    <a:pt x="386" y="832"/>
                  </a:lnTo>
                  <a:lnTo>
                    <a:pt x="353" y="840"/>
                  </a:lnTo>
                  <a:lnTo>
                    <a:pt x="318" y="844"/>
                  </a:lnTo>
                  <a:lnTo>
                    <a:pt x="284" y="840"/>
                  </a:lnTo>
                  <a:lnTo>
                    <a:pt x="250" y="832"/>
                  </a:lnTo>
                  <a:lnTo>
                    <a:pt x="220" y="819"/>
                  </a:lnTo>
                  <a:lnTo>
                    <a:pt x="191" y="802"/>
                  </a:lnTo>
                  <a:lnTo>
                    <a:pt x="166" y="781"/>
                  </a:lnTo>
                  <a:lnTo>
                    <a:pt x="143" y="760"/>
                  </a:lnTo>
                  <a:lnTo>
                    <a:pt x="122" y="735"/>
                  </a:lnTo>
                  <a:lnTo>
                    <a:pt x="104" y="709"/>
                  </a:lnTo>
                  <a:lnTo>
                    <a:pt x="90" y="683"/>
                  </a:lnTo>
                  <a:lnTo>
                    <a:pt x="78" y="656"/>
                  </a:lnTo>
                  <a:lnTo>
                    <a:pt x="70" y="629"/>
                  </a:lnTo>
                  <a:lnTo>
                    <a:pt x="65" y="603"/>
                  </a:lnTo>
                  <a:lnTo>
                    <a:pt x="59" y="601"/>
                  </a:lnTo>
                  <a:lnTo>
                    <a:pt x="51" y="597"/>
                  </a:lnTo>
                  <a:lnTo>
                    <a:pt x="44" y="589"/>
                  </a:lnTo>
                  <a:lnTo>
                    <a:pt x="37" y="576"/>
                  </a:lnTo>
                  <a:lnTo>
                    <a:pt x="29" y="561"/>
                  </a:lnTo>
                  <a:lnTo>
                    <a:pt x="20" y="539"/>
                  </a:lnTo>
                  <a:lnTo>
                    <a:pt x="11" y="512"/>
                  </a:lnTo>
                  <a:lnTo>
                    <a:pt x="5" y="487"/>
                  </a:lnTo>
                  <a:lnTo>
                    <a:pt x="2" y="466"/>
                  </a:lnTo>
                  <a:lnTo>
                    <a:pt x="0" y="450"/>
                  </a:lnTo>
                  <a:lnTo>
                    <a:pt x="0" y="435"/>
                  </a:lnTo>
                  <a:lnTo>
                    <a:pt x="4" y="424"/>
                  </a:lnTo>
                  <a:lnTo>
                    <a:pt x="7" y="416"/>
                  </a:lnTo>
                  <a:lnTo>
                    <a:pt x="12" y="409"/>
                  </a:lnTo>
                  <a:lnTo>
                    <a:pt x="18" y="405"/>
                  </a:lnTo>
                  <a:lnTo>
                    <a:pt x="24" y="403"/>
                  </a:lnTo>
                  <a:lnTo>
                    <a:pt x="31" y="402"/>
                  </a:lnTo>
                  <a:lnTo>
                    <a:pt x="38" y="402"/>
                  </a:lnTo>
                  <a:lnTo>
                    <a:pt x="32" y="383"/>
                  </a:lnTo>
                  <a:lnTo>
                    <a:pt x="27" y="363"/>
                  </a:lnTo>
                  <a:lnTo>
                    <a:pt x="21" y="330"/>
                  </a:lnTo>
                  <a:lnTo>
                    <a:pt x="19" y="298"/>
                  </a:lnTo>
                  <a:lnTo>
                    <a:pt x="20" y="266"/>
                  </a:lnTo>
                  <a:lnTo>
                    <a:pt x="26" y="235"/>
                  </a:lnTo>
                  <a:lnTo>
                    <a:pt x="36" y="204"/>
                  </a:lnTo>
                  <a:lnTo>
                    <a:pt x="48" y="175"/>
                  </a:lnTo>
                  <a:lnTo>
                    <a:pt x="64" y="149"/>
                  </a:lnTo>
                  <a:lnTo>
                    <a:pt x="82" y="126"/>
                  </a:lnTo>
                  <a:lnTo>
                    <a:pt x="101" y="105"/>
                  </a:lnTo>
                  <a:lnTo>
                    <a:pt x="123" y="83"/>
                  </a:lnTo>
                  <a:lnTo>
                    <a:pt x="146" y="64"/>
                  </a:lnTo>
                  <a:lnTo>
                    <a:pt x="170" y="48"/>
                  </a:lnTo>
                  <a:lnTo>
                    <a:pt x="191" y="34"/>
                  </a:lnTo>
                  <a:lnTo>
                    <a:pt x="213" y="23"/>
                  </a:lnTo>
                  <a:lnTo>
                    <a:pt x="237" y="14"/>
                  </a:lnTo>
                  <a:lnTo>
                    <a:pt x="267" y="5"/>
                  </a:lnTo>
                  <a:lnTo>
                    <a:pt x="299" y="1"/>
                  </a:lnTo>
                  <a:lnTo>
                    <a:pt x="3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6" name="Freeform 348"/>
            <p:cNvSpPr>
              <a:spLocks/>
            </p:cNvSpPr>
            <p:nvPr/>
          </p:nvSpPr>
          <p:spPr bwMode="auto">
            <a:xfrm>
              <a:off x="7132" y="1430"/>
              <a:ext cx="70" cy="32"/>
            </a:xfrm>
            <a:custGeom>
              <a:avLst/>
              <a:gdLst>
                <a:gd name="T0" fmla="*/ 379 w 905"/>
                <a:gd name="T1" fmla="*/ 270 h 418"/>
                <a:gd name="T2" fmla="*/ 429 w 905"/>
                <a:gd name="T3" fmla="*/ 197 h 418"/>
                <a:gd name="T4" fmla="*/ 403 w 905"/>
                <a:gd name="T5" fmla="*/ 155 h 418"/>
                <a:gd name="T6" fmla="*/ 393 w 905"/>
                <a:gd name="T7" fmla="*/ 122 h 418"/>
                <a:gd name="T8" fmla="*/ 395 w 905"/>
                <a:gd name="T9" fmla="*/ 100 h 418"/>
                <a:gd name="T10" fmla="*/ 405 w 905"/>
                <a:gd name="T11" fmla="*/ 84 h 418"/>
                <a:gd name="T12" fmla="*/ 420 w 905"/>
                <a:gd name="T13" fmla="*/ 76 h 418"/>
                <a:gd name="T14" fmla="*/ 435 w 905"/>
                <a:gd name="T15" fmla="*/ 71 h 418"/>
                <a:gd name="T16" fmla="*/ 448 w 905"/>
                <a:gd name="T17" fmla="*/ 70 h 418"/>
                <a:gd name="T18" fmla="*/ 456 w 905"/>
                <a:gd name="T19" fmla="*/ 70 h 418"/>
                <a:gd name="T20" fmla="*/ 470 w 905"/>
                <a:gd name="T21" fmla="*/ 71 h 418"/>
                <a:gd name="T22" fmla="*/ 485 w 905"/>
                <a:gd name="T23" fmla="*/ 75 h 418"/>
                <a:gd name="T24" fmla="*/ 500 w 905"/>
                <a:gd name="T25" fmla="*/ 84 h 418"/>
                <a:gd name="T26" fmla="*/ 510 w 905"/>
                <a:gd name="T27" fmla="*/ 100 h 418"/>
                <a:gd name="T28" fmla="*/ 512 w 905"/>
                <a:gd name="T29" fmla="*/ 122 h 418"/>
                <a:gd name="T30" fmla="*/ 502 w 905"/>
                <a:gd name="T31" fmla="*/ 155 h 418"/>
                <a:gd name="T32" fmla="*/ 476 w 905"/>
                <a:gd name="T33" fmla="*/ 197 h 418"/>
                <a:gd name="T34" fmla="*/ 526 w 905"/>
                <a:gd name="T35" fmla="*/ 270 h 418"/>
                <a:gd name="T36" fmla="*/ 613 w 905"/>
                <a:gd name="T37" fmla="*/ 1 h 418"/>
                <a:gd name="T38" fmla="*/ 632 w 905"/>
                <a:gd name="T39" fmla="*/ 13 h 418"/>
                <a:gd name="T40" fmla="*/ 668 w 905"/>
                <a:gd name="T41" fmla="*/ 32 h 418"/>
                <a:gd name="T42" fmla="*/ 721 w 905"/>
                <a:gd name="T43" fmla="*/ 57 h 418"/>
                <a:gd name="T44" fmla="*/ 789 w 905"/>
                <a:gd name="T45" fmla="*/ 85 h 418"/>
                <a:gd name="T46" fmla="*/ 838 w 905"/>
                <a:gd name="T47" fmla="*/ 112 h 418"/>
                <a:gd name="T48" fmla="*/ 872 w 905"/>
                <a:gd name="T49" fmla="*/ 149 h 418"/>
                <a:gd name="T50" fmla="*/ 891 w 905"/>
                <a:gd name="T51" fmla="*/ 197 h 418"/>
                <a:gd name="T52" fmla="*/ 901 w 905"/>
                <a:gd name="T53" fmla="*/ 257 h 418"/>
                <a:gd name="T54" fmla="*/ 904 w 905"/>
                <a:gd name="T55" fmla="*/ 331 h 418"/>
                <a:gd name="T56" fmla="*/ 905 w 905"/>
                <a:gd name="T57" fmla="*/ 418 h 418"/>
                <a:gd name="T58" fmla="*/ 0 w 905"/>
                <a:gd name="T59" fmla="*/ 372 h 418"/>
                <a:gd name="T60" fmla="*/ 2 w 905"/>
                <a:gd name="T61" fmla="*/ 292 h 418"/>
                <a:gd name="T62" fmla="*/ 7 w 905"/>
                <a:gd name="T63" fmla="*/ 226 h 418"/>
                <a:gd name="T64" fmla="*/ 22 w 905"/>
                <a:gd name="T65" fmla="*/ 172 h 418"/>
                <a:gd name="T66" fmla="*/ 47 w 905"/>
                <a:gd name="T67" fmla="*/ 130 h 418"/>
                <a:gd name="T68" fmla="*/ 88 w 905"/>
                <a:gd name="T69" fmla="*/ 98 h 418"/>
                <a:gd name="T70" fmla="*/ 152 w 905"/>
                <a:gd name="T71" fmla="*/ 72 h 418"/>
                <a:gd name="T72" fmla="*/ 212 w 905"/>
                <a:gd name="T73" fmla="*/ 45 h 418"/>
                <a:gd name="T74" fmla="*/ 257 w 905"/>
                <a:gd name="T75" fmla="*/ 22 h 418"/>
                <a:gd name="T76" fmla="*/ 285 w 905"/>
                <a:gd name="T77" fmla="*/ 5 h 418"/>
                <a:gd name="T78" fmla="*/ 294 w 905"/>
                <a:gd name="T79"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5" h="418">
                  <a:moveTo>
                    <a:pt x="294" y="0"/>
                  </a:moveTo>
                  <a:lnTo>
                    <a:pt x="379" y="270"/>
                  </a:lnTo>
                  <a:lnTo>
                    <a:pt x="391" y="305"/>
                  </a:lnTo>
                  <a:lnTo>
                    <a:pt x="429" y="197"/>
                  </a:lnTo>
                  <a:lnTo>
                    <a:pt x="415" y="174"/>
                  </a:lnTo>
                  <a:lnTo>
                    <a:pt x="403" y="155"/>
                  </a:lnTo>
                  <a:lnTo>
                    <a:pt x="397" y="137"/>
                  </a:lnTo>
                  <a:lnTo>
                    <a:pt x="393" y="122"/>
                  </a:lnTo>
                  <a:lnTo>
                    <a:pt x="393" y="110"/>
                  </a:lnTo>
                  <a:lnTo>
                    <a:pt x="395" y="100"/>
                  </a:lnTo>
                  <a:lnTo>
                    <a:pt x="399" y="91"/>
                  </a:lnTo>
                  <a:lnTo>
                    <a:pt x="405" y="84"/>
                  </a:lnTo>
                  <a:lnTo>
                    <a:pt x="413" y="79"/>
                  </a:lnTo>
                  <a:lnTo>
                    <a:pt x="420" y="76"/>
                  </a:lnTo>
                  <a:lnTo>
                    <a:pt x="428" y="73"/>
                  </a:lnTo>
                  <a:lnTo>
                    <a:pt x="435" y="71"/>
                  </a:lnTo>
                  <a:lnTo>
                    <a:pt x="443" y="70"/>
                  </a:lnTo>
                  <a:lnTo>
                    <a:pt x="448" y="70"/>
                  </a:lnTo>
                  <a:lnTo>
                    <a:pt x="452" y="70"/>
                  </a:lnTo>
                  <a:lnTo>
                    <a:pt x="456" y="70"/>
                  </a:lnTo>
                  <a:lnTo>
                    <a:pt x="462" y="70"/>
                  </a:lnTo>
                  <a:lnTo>
                    <a:pt x="470" y="71"/>
                  </a:lnTo>
                  <a:lnTo>
                    <a:pt x="477" y="73"/>
                  </a:lnTo>
                  <a:lnTo>
                    <a:pt x="485" y="75"/>
                  </a:lnTo>
                  <a:lnTo>
                    <a:pt x="493" y="79"/>
                  </a:lnTo>
                  <a:lnTo>
                    <a:pt x="500" y="84"/>
                  </a:lnTo>
                  <a:lnTo>
                    <a:pt x="506" y="91"/>
                  </a:lnTo>
                  <a:lnTo>
                    <a:pt x="510" y="100"/>
                  </a:lnTo>
                  <a:lnTo>
                    <a:pt x="512" y="110"/>
                  </a:lnTo>
                  <a:lnTo>
                    <a:pt x="512" y="122"/>
                  </a:lnTo>
                  <a:lnTo>
                    <a:pt x="508" y="137"/>
                  </a:lnTo>
                  <a:lnTo>
                    <a:pt x="502" y="155"/>
                  </a:lnTo>
                  <a:lnTo>
                    <a:pt x="490" y="174"/>
                  </a:lnTo>
                  <a:lnTo>
                    <a:pt x="476" y="197"/>
                  </a:lnTo>
                  <a:lnTo>
                    <a:pt x="514" y="305"/>
                  </a:lnTo>
                  <a:lnTo>
                    <a:pt x="526" y="270"/>
                  </a:lnTo>
                  <a:lnTo>
                    <a:pt x="611" y="0"/>
                  </a:lnTo>
                  <a:lnTo>
                    <a:pt x="613" y="1"/>
                  </a:lnTo>
                  <a:lnTo>
                    <a:pt x="620" y="5"/>
                  </a:lnTo>
                  <a:lnTo>
                    <a:pt x="632" y="13"/>
                  </a:lnTo>
                  <a:lnTo>
                    <a:pt x="648" y="22"/>
                  </a:lnTo>
                  <a:lnTo>
                    <a:pt x="668" y="32"/>
                  </a:lnTo>
                  <a:lnTo>
                    <a:pt x="693" y="45"/>
                  </a:lnTo>
                  <a:lnTo>
                    <a:pt x="721" y="57"/>
                  </a:lnTo>
                  <a:lnTo>
                    <a:pt x="753" y="72"/>
                  </a:lnTo>
                  <a:lnTo>
                    <a:pt x="789" y="85"/>
                  </a:lnTo>
                  <a:lnTo>
                    <a:pt x="816" y="98"/>
                  </a:lnTo>
                  <a:lnTo>
                    <a:pt x="838" y="112"/>
                  </a:lnTo>
                  <a:lnTo>
                    <a:pt x="857" y="130"/>
                  </a:lnTo>
                  <a:lnTo>
                    <a:pt x="872" y="149"/>
                  </a:lnTo>
                  <a:lnTo>
                    <a:pt x="883" y="172"/>
                  </a:lnTo>
                  <a:lnTo>
                    <a:pt x="891" y="197"/>
                  </a:lnTo>
                  <a:lnTo>
                    <a:pt x="897" y="226"/>
                  </a:lnTo>
                  <a:lnTo>
                    <a:pt x="901" y="257"/>
                  </a:lnTo>
                  <a:lnTo>
                    <a:pt x="903" y="292"/>
                  </a:lnTo>
                  <a:lnTo>
                    <a:pt x="904" y="331"/>
                  </a:lnTo>
                  <a:lnTo>
                    <a:pt x="905" y="372"/>
                  </a:lnTo>
                  <a:lnTo>
                    <a:pt x="905" y="418"/>
                  </a:lnTo>
                  <a:lnTo>
                    <a:pt x="0" y="418"/>
                  </a:lnTo>
                  <a:lnTo>
                    <a:pt x="0" y="372"/>
                  </a:lnTo>
                  <a:lnTo>
                    <a:pt x="1" y="331"/>
                  </a:lnTo>
                  <a:lnTo>
                    <a:pt x="2" y="292"/>
                  </a:lnTo>
                  <a:lnTo>
                    <a:pt x="4" y="257"/>
                  </a:lnTo>
                  <a:lnTo>
                    <a:pt x="7" y="226"/>
                  </a:lnTo>
                  <a:lnTo>
                    <a:pt x="14" y="197"/>
                  </a:lnTo>
                  <a:lnTo>
                    <a:pt x="22" y="172"/>
                  </a:lnTo>
                  <a:lnTo>
                    <a:pt x="32" y="149"/>
                  </a:lnTo>
                  <a:lnTo>
                    <a:pt x="47" y="130"/>
                  </a:lnTo>
                  <a:lnTo>
                    <a:pt x="66" y="112"/>
                  </a:lnTo>
                  <a:lnTo>
                    <a:pt x="88" y="98"/>
                  </a:lnTo>
                  <a:lnTo>
                    <a:pt x="116" y="85"/>
                  </a:lnTo>
                  <a:lnTo>
                    <a:pt x="152" y="72"/>
                  </a:lnTo>
                  <a:lnTo>
                    <a:pt x="184" y="57"/>
                  </a:lnTo>
                  <a:lnTo>
                    <a:pt x="212" y="45"/>
                  </a:lnTo>
                  <a:lnTo>
                    <a:pt x="236" y="32"/>
                  </a:lnTo>
                  <a:lnTo>
                    <a:pt x="257" y="22"/>
                  </a:lnTo>
                  <a:lnTo>
                    <a:pt x="272" y="13"/>
                  </a:lnTo>
                  <a:lnTo>
                    <a:pt x="285" y="5"/>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7" name="Freeform 349"/>
            <p:cNvSpPr>
              <a:spLocks/>
            </p:cNvSpPr>
            <p:nvPr/>
          </p:nvSpPr>
          <p:spPr bwMode="auto">
            <a:xfrm>
              <a:off x="7149" y="1382"/>
              <a:ext cx="36" cy="49"/>
            </a:xfrm>
            <a:custGeom>
              <a:avLst/>
              <a:gdLst>
                <a:gd name="T0" fmla="*/ 278 w 477"/>
                <a:gd name="T1" fmla="*/ 4 h 634"/>
                <a:gd name="T2" fmla="*/ 321 w 477"/>
                <a:gd name="T3" fmla="*/ 16 h 634"/>
                <a:gd name="T4" fmla="*/ 359 w 477"/>
                <a:gd name="T5" fmla="*/ 38 h 634"/>
                <a:gd name="T6" fmla="*/ 383 w 477"/>
                <a:gd name="T7" fmla="*/ 61 h 634"/>
                <a:gd name="T8" fmla="*/ 395 w 477"/>
                <a:gd name="T9" fmla="*/ 76 h 634"/>
                <a:gd name="T10" fmla="*/ 397 w 477"/>
                <a:gd name="T11" fmla="*/ 78 h 634"/>
                <a:gd name="T12" fmla="*/ 405 w 477"/>
                <a:gd name="T13" fmla="*/ 80 h 634"/>
                <a:gd name="T14" fmla="*/ 419 w 477"/>
                <a:gd name="T15" fmla="*/ 86 h 634"/>
                <a:gd name="T16" fmla="*/ 434 w 477"/>
                <a:gd name="T17" fmla="*/ 100 h 634"/>
                <a:gd name="T18" fmla="*/ 449 w 477"/>
                <a:gd name="T19" fmla="*/ 123 h 634"/>
                <a:gd name="T20" fmla="*/ 460 w 477"/>
                <a:gd name="T21" fmla="*/ 158 h 634"/>
                <a:gd name="T22" fmla="*/ 463 w 477"/>
                <a:gd name="T23" fmla="*/ 207 h 634"/>
                <a:gd name="T24" fmla="*/ 457 w 477"/>
                <a:gd name="T25" fmla="*/ 273 h 634"/>
                <a:gd name="T26" fmla="*/ 455 w 477"/>
                <a:gd name="T27" fmla="*/ 303 h 634"/>
                <a:gd name="T28" fmla="*/ 467 w 477"/>
                <a:gd name="T29" fmla="*/ 307 h 634"/>
                <a:gd name="T30" fmla="*/ 475 w 477"/>
                <a:gd name="T31" fmla="*/ 320 h 634"/>
                <a:gd name="T32" fmla="*/ 477 w 477"/>
                <a:gd name="T33" fmla="*/ 344 h 634"/>
                <a:gd name="T34" fmla="*/ 469 w 477"/>
                <a:gd name="T35" fmla="*/ 384 h 634"/>
                <a:gd name="T36" fmla="*/ 453 w 477"/>
                <a:gd name="T37" fmla="*/ 425 h 634"/>
                <a:gd name="T38" fmla="*/ 441 w 477"/>
                <a:gd name="T39" fmla="*/ 447 h 634"/>
                <a:gd name="T40" fmla="*/ 428 w 477"/>
                <a:gd name="T41" fmla="*/ 453 h 634"/>
                <a:gd name="T42" fmla="*/ 414 w 477"/>
                <a:gd name="T43" fmla="*/ 503 h 634"/>
                <a:gd name="T44" fmla="*/ 385 w 477"/>
                <a:gd name="T45" fmla="*/ 553 h 634"/>
                <a:gd name="T46" fmla="*/ 343 w 477"/>
                <a:gd name="T47" fmla="*/ 595 h 634"/>
                <a:gd name="T48" fmla="*/ 289 w 477"/>
                <a:gd name="T49" fmla="*/ 625 h 634"/>
                <a:gd name="T50" fmla="*/ 238 w 477"/>
                <a:gd name="T51" fmla="*/ 634 h 634"/>
                <a:gd name="T52" fmla="*/ 187 w 477"/>
                <a:gd name="T53" fmla="*/ 625 h 634"/>
                <a:gd name="T54" fmla="*/ 133 w 477"/>
                <a:gd name="T55" fmla="*/ 595 h 634"/>
                <a:gd name="T56" fmla="*/ 92 w 477"/>
                <a:gd name="T57" fmla="*/ 553 h 634"/>
                <a:gd name="T58" fmla="*/ 62 w 477"/>
                <a:gd name="T59" fmla="*/ 503 h 634"/>
                <a:gd name="T60" fmla="*/ 48 w 477"/>
                <a:gd name="T61" fmla="*/ 453 h 634"/>
                <a:gd name="T62" fmla="*/ 37 w 477"/>
                <a:gd name="T63" fmla="*/ 447 h 634"/>
                <a:gd name="T64" fmla="*/ 23 w 477"/>
                <a:gd name="T65" fmla="*/ 425 h 634"/>
                <a:gd name="T66" fmla="*/ 8 w 477"/>
                <a:gd name="T67" fmla="*/ 384 h 634"/>
                <a:gd name="T68" fmla="*/ 0 w 477"/>
                <a:gd name="T69" fmla="*/ 344 h 634"/>
                <a:gd name="T70" fmla="*/ 2 w 477"/>
                <a:gd name="T71" fmla="*/ 320 h 634"/>
                <a:gd name="T72" fmla="*/ 9 w 477"/>
                <a:gd name="T73" fmla="*/ 307 h 634"/>
                <a:gd name="T74" fmla="*/ 22 w 477"/>
                <a:gd name="T75" fmla="*/ 303 h 634"/>
                <a:gd name="T76" fmla="*/ 23 w 477"/>
                <a:gd name="T77" fmla="*/ 287 h 634"/>
                <a:gd name="T78" fmla="*/ 15 w 477"/>
                <a:gd name="T79" fmla="*/ 240 h 634"/>
                <a:gd name="T80" fmla="*/ 19 w 477"/>
                <a:gd name="T81" fmla="*/ 177 h 634"/>
                <a:gd name="T82" fmla="*/ 41 w 477"/>
                <a:gd name="T83" fmla="*/ 122 h 634"/>
                <a:gd name="T84" fmla="*/ 75 w 477"/>
                <a:gd name="T85" fmla="*/ 79 h 634"/>
                <a:gd name="T86" fmla="*/ 127 w 477"/>
                <a:gd name="T87" fmla="*/ 37 h 634"/>
                <a:gd name="T88" fmla="*/ 177 w 477"/>
                <a:gd name="T89" fmla="*/ 11 h 634"/>
                <a:gd name="T90" fmla="*/ 222 w 477"/>
                <a:gd name="T91" fmla="*/ 2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7" h="634">
                  <a:moveTo>
                    <a:pt x="252" y="0"/>
                  </a:moveTo>
                  <a:lnTo>
                    <a:pt x="278" y="4"/>
                  </a:lnTo>
                  <a:lnTo>
                    <a:pt x="300" y="9"/>
                  </a:lnTo>
                  <a:lnTo>
                    <a:pt x="321" y="16"/>
                  </a:lnTo>
                  <a:lnTo>
                    <a:pt x="340" y="26"/>
                  </a:lnTo>
                  <a:lnTo>
                    <a:pt x="359" y="38"/>
                  </a:lnTo>
                  <a:lnTo>
                    <a:pt x="372" y="49"/>
                  </a:lnTo>
                  <a:lnTo>
                    <a:pt x="383" y="61"/>
                  </a:lnTo>
                  <a:lnTo>
                    <a:pt x="391" y="70"/>
                  </a:lnTo>
                  <a:lnTo>
                    <a:pt x="395" y="76"/>
                  </a:lnTo>
                  <a:lnTo>
                    <a:pt x="396" y="78"/>
                  </a:lnTo>
                  <a:lnTo>
                    <a:pt x="397" y="78"/>
                  </a:lnTo>
                  <a:lnTo>
                    <a:pt x="400" y="79"/>
                  </a:lnTo>
                  <a:lnTo>
                    <a:pt x="405" y="80"/>
                  </a:lnTo>
                  <a:lnTo>
                    <a:pt x="412" y="82"/>
                  </a:lnTo>
                  <a:lnTo>
                    <a:pt x="419" y="86"/>
                  </a:lnTo>
                  <a:lnTo>
                    <a:pt x="426" y="93"/>
                  </a:lnTo>
                  <a:lnTo>
                    <a:pt x="434" y="100"/>
                  </a:lnTo>
                  <a:lnTo>
                    <a:pt x="442" y="110"/>
                  </a:lnTo>
                  <a:lnTo>
                    <a:pt x="449" y="123"/>
                  </a:lnTo>
                  <a:lnTo>
                    <a:pt x="455" y="138"/>
                  </a:lnTo>
                  <a:lnTo>
                    <a:pt x="460" y="158"/>
                  </a:lnTo>
                  <a:lnTo>
                    <a:pt x="462" y="181"/>
                  </a:lnTo>
                  <a:lnTo>
                    <a:pt x="463" y="207"/>
                  </a:lnTo>
                  <a:lnTo>
                    <a:pt x="462" y="238"/>
                  </a:lnTo>
                  <a:lnTo>
                    <a:pt x="457" y="273"/>
                  </a:lnTo>
                  <a:lnTo>
                    <a:pt x="449" y="303"/>
                  </a:lnTo>
                  <a:lnTo>
                    <a:pt x="455" y="303"/>
                  </a:lnTo>
                  <a:lnTo>
                    <a:pt x="461" y="304"/>
                  </a:lnTo>
                  <a:lnTo>
                    <a:pt x="467" y="307"/>
                  </a:lnTo>
                  <a:lnTo>
                    <a:pt x="472" y="312"/>
                  </a:lnTo>
                  <a:lnTo>
                    <a:pt x="475" y="320"/>
                  </a:lnTo>
                  <a:lnTo>
                    <a:pt x="477" y="330"/>
                  </a:lnTo>
                  <a:lnTo>
                    <a:pt x="477" y="344"/>
                  </a:lnTo>
                  <a:lnTo>
                    <a:pt x="474" y="362"/>
                  </a:lnTo>
                  <a:lnTo>
                    <a:pt x="469" y="384"/>
                  </a:lnTo>
                  <a:lnTo>
                    <a:pt x="460" y="408"/>
                  </a:lnTo>
                  <a:lnTo>
                    <a:pt x="453" y="425"/>
                  </a:lnTo>
                  <a:lnTo>
                    <a:pt x="447" y="439"/>
                  </a:lnTo>
                  <a:lnTo>
                    <a:pt x="441" y="447"/>
                  </a:lnTo>
                  <a:lnTo>
                    <a:pt x="434" y="451"/>
                  </a:lnTo>
                  <a:lnTo>
                    <a:pt x="428" y="453"/>
                  </a:lnTo>
                  <a:lnTo>
                    <a:pt x="423" y="478"/>
                  </a:lnTo>
                  <a:lnTo>
                    <a:pt x="414" y="503"/>
                  </a:lnTo>
                  <a:lnTo>
                    <a:pt x="401" y="528"/>
                  </a:lnTo>
                  <a:lnTo>
                    <a:pt x="385" y="553"/>
                  </a:lnTo>
                  <a:lnTo>
                    <a:pt x="365" y="574"/>
                  </a:lnTo>
                  <a:lnTo>
                    <a:pt x="343" y="595"/>
                  </a:lnTo>
                  <a:lnTo>
                    <a:pt x="317" y="612"/>
                  </a:lnTo>
                  <a:lnTo>
                    <a:pt x="289" y="625"/>
                  </a:lnTo>
                  <a:lnTo>
                    <a:pt x="264" y="631"/>
                  </a:lnTo>
                  <a:lnTo>
                    <a:pt x="238" y="634"/>
                  </a:lnTo>
                  <a:lnTo>
                    <a:pt x="212" y="631"/>
                  </a:lnTo>
                  <a:lnTo>
                    <a:pt x="187" y="625"/>
                  </a:lnTo>
                  <a:lnTo>
                    <a:pt x="159" y="612"/>
                  </a:lnTo>
                  <a:lnTo>
                    <a:pt x="133" y="595"/>
                  </a:lnTo>
                  <a:lnTo>
                    <a:pt x="110" y="574"/>
                  </a:lnTo>
                  <a:lnTo>
                    <a:pt x="92" y="553"/>
                  </a:lnTo>
                  <a:lnTo>
                    <a:pt x="75" y="528"/>
                  </a:lnTo>
                  <a:lnTo>
                    <a:pt x="62" y="503"/>
                  </a:lnTo>
                  <a:lnTo>
                    <a:pt x="54" y="478"/>
                  </a:lnTo>
                  <a:lnTo>
                    <a:pt x="48" y="453"/>
                  </a:lnTo>
                  <a:lnTo>
                    <a:pt x="43" y="451"/>
                  </a:lnTo>
                  <a:lnTo>
                    <a:pt x="37" y="447"/>
                  </a:lnTo>
                  <a:lnTo>
                    <a:pt x="30" y="439"/>
                  </a:lnTo>
                  <a:lnTo>
                    <a:pt x="23" y="425"/>
                  </a:lnTo>
                  <a:lnTo>
                    <a:pt x="16" y="408"/>
                  </a:lnTo>
                  <a:lnTo>
                    <a:pt x="8" y="384"/>
                  </a:lnTo>
                  <a:lnTo>
                    <a:pt x="3" y="362"/>
                  </a:lnTo>
                  <a:lnTo>
                    <a:pt x="0" y="344"/>
                  </a:lnTo>
                  <a:lnTo>
                    <a:pt x="0" y="331"/>
                  </a:lnTo>
                  <a:lnTo>
                    <a:pt x="2" y="320"/>
                  </a:lnTo>
                  <a:lnTo>
                    <a:pt x="5" y="312"/>
                  </a:lnTo>
                  <a:lnTo>
                    <a:pt x="9" y="307"/>
                  </a:lnTo>
                  <a:lnTo>
                    <a:pt x="16" y="304"/>
                  </a:lnTo>
                  <a:lnTo>
                    <a:pt x="22" y="303"/>
                  </a:lnTo>
                  <a:lnTo>
                    <a:pt x="28" y="303"/>
                  </a:lnTo>
                  <a:lnTo>
                    <a:pt x="23" y="287"/>
                  </a:lnTo>
                  <a:lnTo>
                    <a:pt x="20" y="273"/>
                  </a:lnTo>
                  <a:lnTo>
                    <a:pt x="15" y="240"/>
                  </a:lnTo>
                  <a:lnTo>
                    <a:pt x="15" y="208"/>
                  </a:lnTo>
                  <a:lnTo>
                    <a:pt x="19" y="177"/>
                  </a:lnTo>
                  <a:lnTo>
                    <a:pt x="28" y="148"/>
                  </a:lnTo>
                  <a:lnTo>
                    <a:pt x="41" y="122"/>
                  </a:lnTo>
                  <a:lnTo>
                    <a:pt x="57" y="99"/>
                  </a:lnTo>
                  <a:lnTo>
                    <a:pt x="75" y="79"/>
                  </a:lnTo>
                  <a:lnTo>
                    <a:pt x="99" y="56"/>
                  </a:lnTo>
                  <a:lnTo>
                    <a:pt x="127" y="37"/>
                  </a:lnTo>
                  <a:lnTo>
                    <a:pt x="151" y="22"/>
                  </a:lnTo>
                  <a:lnTo>
                    <a:pt x="177" y="11"/>
                  </a:lnTo>
                  <a:lnTo>
                    <a:pt x="200" y="5"/>
                  </a:lnTo>
                  <a:lnTo>
                    <a:pt x="222" y="2"/>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8" name="Freeform 350"/>
            <p:cNvSpPr>
              <a:spLocks/>
            </p:cNvSpPr>
            <p:nvPr/>
          </p:nvSpPr>
          <p:spPr bwMode="auto">
            <a:xfrm>
              <a:off x="6990" y="1430"/>
              <a:ext cx="70" cy="32"/>
            </a:xfrm>
            <a:custGeom>
              <a:avLst/>
              <a:gdLst>
                <a:gd name="T0" fmla="*/ 379 w 906"/>
                <a:gd name="T1" fmla="*/ 270 h 418"/>
                <a:gd name="T2" fmla="*/ 429 w 906"/>
                <a:gd name="T3" fmla="*/ 197 h 418"/>
                <a:gd name="T4" fmla="*/ 403 w 906"/>
                <a:gd name="T5" fmla="*/ 155 h 418"/>
                <a:gd name="T6" fmla="*/ 393 w 906"/>
                <a:gd name="T7" fmla="*/ 122 h 418"/>
                <a:gd name="T8" fmla="*/ 395 w 906"/>
                <a:gd name="T9" fmla="*/ 100 h 418"/>
                <a:gd name="T10" fmla="*/ 405 w 906"/>
                <a:gd name="T11" fmla="*/ 84 h 418"/>
                <a:gd name="T12" fmla="*/ 420 w 906"/>
                <a:gd name="T13" fmla="*/ 76 h 418"/>
                <a:gd name="T14" fmla="*/ 435 w 906"/>
                <a:gd name="T15" fmla="*/ 71 h 418"/>
                <a:gd name="T16" fmla="*/ 449 w 906"/>
                <a:gd name="T17" fmla="*/ 70 h 418"/>
                <a:gd name="T18" fmla="*/ 457 w 906"/>
                <a:gd name="T19" fmla="*/ 70 h 418"/>
                <a:gd name="T20" fmla="*/ 470 w 906"/>
                <a:gd name="T21" fmla="*/ 71 h 418"/>
                <a:gd name="T22" fmla="*/ 485 w 906"/>
                <a:gd name="T23" fmla="*/ 75 h 418"/>
                <a:gd name="T24" fmla="*/ 500 w 906"/>
                <a:gd name="T25" fmla="*/ 84 h 418"/>
                <a:gd name="T26" fmla="*/ 510 w 906"/>
                <a:gd name="T27" fmla="*/ 100 h 418"/>
                <a:gd name="T28" fmla="*/ 512 w 906"/>
                <a:gd name="T29" fmla="*/ 122 h 418"/>
                <a:gd name="T30" fmla="*/ 502 w 906"/>
                <a:gd name="T31" fmla="*/ 155 h 418"/>
                <a:gd name="T32" fmla="*/ 476 w 906"/>
                <a:gd name="T33" fmla="*/ 197 h 418"/>
                <a:gd name="T34" fmla="*/ 526 w 906"/>
                <a:gd name="T35" fmla="*/ 270 h 418"/>
                <a:gd name="T36" fmla="*/ 613 w 906"/>
                <a:gd name="T37" fmla="*/ 1 h 418"/>
                <a:gd name="T38" fmla="*/ 633 w 906"/>
                <a:gd name="T39" fmla="*/ 13 h 418"/>
                <a:gd name="T40" fmla="*/ 669 w 906"/>
                <a:gd name="T41" fmla="*/ 32 h 418"/>
                <a:gd name="T42" fmla="*/ 721 w 906"/>
                <a:gd name="T43" fmla="*/ 57 h 418"/>
                <a:gd name="T44" fmla="*/ 788 w 906"/>
                <a:gd name="T45" fmla="*/ 85 h 418"/>
                <a:gd name="T46" fmla="*/ 838 w 906"/>
                <a:gd name="T47" fmla="*/ 112 h 418"/>
                <a:gd name="T48" fmla="*/ 872 w 906"/>
                <a:gd name="T49" fmla="*/ 149 h 418"/>
                <a:gd name="T50" fmla="*/ 891 w 906"/>
                <a:gd name="T51" fmla="*/ 197 h 418"/>
                <a:gd name="T52" fmla="*/ 901 w 906"/>
                <a:gd name="T53" fmla="*/ 257 h 418"/>
                <a:gd name="T54" fmla="*/ 904 w 906"/>
                <a:gd name="T55" fmla="*/ 331 h 418"/>
                <a:gd name="T56" fmla="*/ 906 w 906"/>
                <a:gd name="T57" fmla="*/ 418 h 418"/>
                <a:gd name="T58" fmla="*/ 1 w 906"/>
                <a:gd name="T59" fmla="*/ 372 h 418"/>
                <a:gd name="T60" fmla="*/ 2 w 906"/>
                <a:gd name="T61" fmla="*/ 292 h 418"/>
                <a:gd name="T62" fmla="*/ 8 w 906"/>
                <a:gd name="T63" fmla="*/ 226 h 418"/>
                <a:gd name="T64" fmla="*/ 22 w 906"/>
                <a:gd name="T65" fmla="*/ 172 h 418"/>
                <a:gd name="T66" fmla="*/ 48 w 906"/>
                <a:gd name="T67" fmla="*/ 130 h 418"/>
                <a:gd name="T68" fmla="*/ 89 w 906"/>
                <a:gd name="T69" fmla="*/ 98 h 418"/>
                <a:gd name="T70" fmla="*/ 152 w 906"/>
                <a:gd name="T71" fmla="*/ 72 h 418"/>
                <a:gd name="T72" fmla="*/ 212 w 906"/>
                <a:gd name="T73" fmla="*/ 45 h 418"/>
                <a:gd name="T74" fmla="*/ 257 w 906"/>
                <a:gd name="T75" fmla="*/ 22 h 418"/>
                <a:gd name="T76" fmla="*/ 285 w 906"/>
                <a:gd name="T77" fmla="*/ 5 h 418"/>
                <a:gd name="T78" fmla="*/ 294 w 906"/>
                <a:gd name="T79"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06" h="418">
                  <a:moveTo>
                    <a:pt x="294" y="0"/>
                  </a:moveTo>
                  <a:lnTo>
                    <a:pt x="379" y="270"/>
                  </a:lnTo>
                  <a:lnTo>
                    <a:pt x="391" y="305"/>
                  </a:lnTo>
                  <a:lnTo>
                    <a:pt x="429" y="197"/>
                  </a:lnTo>
                  <a:lnTo>
                    <a:pt x="414" y="174"/>
                  </a:lnTo>
                  <a:lnTo>
                    <a:pt x="403" y="155"/>
                  </a:lnTo>
                  <a:lnTo>
                    <a:pt x="397" y="137"/>
                  </a:lnTo>
                  <a:lnTo>
                    <a:pt x="393" y="122"/>
                  </a:lnTo>
                  <a:lnTo>
                    <a:pt x="393" y="110"/>
                  </a:lnTo>
                  <a:lnTo>
                    <a:pt x="395" y="100"/>
                  </a:lnTo>
                  <a:lnTo>
                    <a:pt x="399" y="91"/>
                  </a:lnTo>
                  <a:lnTo>
                    <a:pt x="405" y="84"/>
                  </a:lnTo>
                  <a:lnTo>
                    <a:pt x="412" y="79"/>
                  </a:lnTo>
                  <a:lnTo>
                    <a:pt x="420" y="76"/>
                  </a:lnTo>
                  <a:lnTo>
                    <a:pt x="428" y="73"/>
                  </a:lnTo>
                  <a:lnTo>
                    <a:pt x="435" y="71"/>
                  </a:lnTo>
                  <a:lnTo>
                    <a:pt x="443" y="70"/>
                  </a:lnTo>
                  <a:lnTo>
                    <a:pt x="449" y="70"/>
                  </a:lnTo>
                  <a:lnTo>
                    <a:pt x="453" y="70"/>
                  </a:lnTo>
                  <a:lnTo>
                    <a:pt x="457" y="70"/>
                  </a:lnTo>
                  <a:lnTo>
                    <a:pt x="462" y="70"/>
                  </a:lnTo>
                  <a:lnTo>
                    <a:pt x="470" y="71"/>
                  </a:lnTo>
                  <a:lnTo>
                    <a:pt x="477" y="73"/>
                  </a:lnTo>
                  <a:lnTo>
                    <a:pt x="485" y="75"/>
                  </a:lnTo>
                  <a:lnTo>
                    <a:pt x="492" y="79"/>
                  </a:lnTo>
                  <a:lnTo>
                    <a:pt x="500" y="84"/>
                  </a:lnTo>
                  <a:lnTo>
                    <a:pt x="506" y="91"/>
                  </a:lnTo>
                  <a:lnTo>
                    <a:pt x="510" y="100"/>
                  </a:lnTo>
                  <a:lnTo>
                    <a:pt x="512" y="110"/>
                  </a:lnTo>
                  <a:lnTo>
                    <a:pt x="512" y="122"/>
                  </a:lnTo>
                  <a:lnTo>
                    <a:pt x="508" y="137"/>
                  </a:lnTo>
                  <a:lnTo>
                    <a:pt x="502" y="155"/>
                  </a:lnTo>
                  <a:lnTo>
                    <a:pt x="490" y="174"/>
                  </a:lnTo>
                  <a:lnTo>
                    <a:pt x="476" y="197"/>
                  </a:lnTo>
                  <a:lnTo>
                    <a:pt x="514" y="305"/>
                  </a:lnTo>
                  <a:lnTo>
                    <a:pt x="526" y="270"/>
                  </a:lnTo>
                  <a:lnTo>
                    <a:pt x="611" y="0"/>
                  </a:lnTo>
                  <a:lnTo>
                    <a:pt x="613" y="1"/>
                  </a:lnTo>
                  <a:lnTo>
                    <a:pt x="620" y="5"/>
                  </a:lnTo>
                  <a:lnTo>
                    <a:pt x="633" y="13"/>
                  </a:lnTo>
                  <a:lnTo>
                    <a:pt x="648" y="22"/>
                  </a:lnTo>
                  <a:lnTo>
                    <a:pt x="669" y="32"/>
                  </a:lnTo>
                  <a:lnTo>
                    <a:pt x="693" y="45"/>
                  </a:lnTo>
                  <a:lnTo>
                    <a:pt x="721" y="57"/>
                  </a:lnTo>
                  <a:lnTo>
                    <a:pt x="753" y="72"/>
                  </a:lnTo>
                  <a:lnTo>
                    <a:pt x="788" y="85"/>
                  </a:lnTo>
                  <a:lnTo>
                    <a:pt x="815" y="98"/>
                  </a:lnTo>
                  <a:lnTo>
                    <a:pt x="838" y="112"/>
                  </a:lnTo>
                  <a:lnTo>
                    <a:pt x="857" y="130"/>
                  </a:lnTo>
                  <a:lnTo>
                    <a:pt x="872" y="149"/>
                  </a:lnTo>
                  <a:lnTo>
                    <a:pt x="883" y="172"/>
                  </a:lnTo>
                  <a:lnTo>
                    <a:pt x="891" y="197"/>
                  </a:lnTo>
                  <a:lnTo>
                    <a:pt x="896" y="226"/>
                  </a:lnTo>
                  <a:lnTo>
                    <a:pt x="901" y="257"/>
                  </a:lnTo>
                  <a:lnTo>
                    <a:pt x="903" y="292"/>
                  </a:lnTo>
                  <a:lnTo>
                    <a:pt x="904" y="331"/>
                  </a:lnTo>
                  <a:lnTo>
                    <a:pt x="905" y="372"/>
                  </a:lnTo>
                  <a:lnTo>
                    <a:pt x="906" y="418"/>
                  </a:lnTo>
                  <a:lnTo>
                    <a:pt x="0" y="418"/>
                  </a:lnTo>
                  <a:lnTo>
                    <a:pt x="1" y="372"/>
                  </a:lnTo>
                  <a:lnTo>
                    <a:pt x="1" y="331"/>
                  </a:lnTo>
                  <a:lnTo>
                    <a:pt x="2" y="292"/>
                  </a:lnTo>
                  <a:lnTo>
                    <a:pt x="4" y="257"/>
                  </a:lnTo>
                  <a:lnTo>
                    <a:pt x="8" y="226"/>
                  </a:lnTo>
                  <a:lnTo>
                    <a:pt x="13" y="197"/>
                  </a:lnTo>
                  <a:lnTo>
                    <a:pt x="22" y="172"/>
                  </a:lnTo>
                  <a:lnTo>
                    <a:pt x="33" y="149"/>
                  </a:lnTo>
                  <a:lnTo>
                    <a:pt x="48" y="130"/>
                  </a:lnTo>
                  <a:lnTo>
                    <a:pt x="65" y="112"/>
                  </a:lnTo>
                  <a:lnTo>
                    <a:pt x="89" y="98"/>
                  </a:lnTo>
                  <a:lnTo>
                    <a:pt x="116" y="85"/>
                  </a:lnTo>
                  <a:lnTo>
                    <a:pt x="152" y="72"/>
                  </a:lnTo>
                  <a:lnTo>
                    <a:pt x="184" y="57"/>
                  </a:lnTo>
                  <a:lnTo>
                    <a:pt x="212" y="45"/>
                  </a:lnTo>
                  <a:lnTo>
                    <a:pt x="237" y="32"/>
                  </a:lnTo>
                  <a:lnTo>
                    <a:pt x="257" y="22"/>
                  </a:lnTo>
                  <a:lnTo>
                    <a:pt x="273" y="13"/>
                  </a:lnTo>
                  <a:lnTo>
                    <a:pt x="285" y="5"/>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9" name="Freeform 351"/>
            <p:cNvSpPr>
              <a:spLocks/>
            </p:cNvSpPr>
            <p:nvPr/>
          </p:nvSpPr>
          <p:spPr bwMode="auto">
            <a:xfrm>
              <a:off x="7007" y="1382"/>
              <a:ext cx="36" cy="49"/>
            </a:xfrm>
            <a:custGeom>
              <a:avLst/>
              <a:gdLst>
                <a:gd name="T0" fmla="*/ 277 w 475"/>
                <a:gd name="T1" fmla="*/ 4 h 634"/>
                <a:gd name="T2" fmla="*/ 320 w 475"/>
                <a:gd name="T3" fmla="*/ 17 h 634"/>
                <a:gd name="T4" fmla="*/ 355 w 475"/>
                <a:gd name="T5" fmla="*/ 38 h 634"/>
                <a:gd name="T6" fmla="*/ 380 w 475"/>
                <a:gd name="T7" fmla="*/ 61 h 634"/>
                <a:gd name="T8" fmla="*/ 392 w 475"/>
                <a:gd name="T9" fmla="*/ 76 h 634"/>
                <a:gd name="T10" fmla="*/ 395 w 475"/>
                <a:gd name="T11" fmla="*/ 78 h 634"/>
                <a:gd name="T12" fmla="*/ 403 w 475"/>
                <a:gd name="T13" fmla="*/ 80 h 634"/>
                <a:gd name="T14" fmla="*/ 417 w 475"/>
                <a:gd name="T15" fmla="*/ 86 h 634"/>
                <a:gd name="T16" fmla="*/ 432 w 475"/>
                <a:gd name="T17" fmla="*/ 100 h 634"/>
                <a:gd name="T18" fmla="*/ 447 w 475"/>
                <a:gd name="T19" fmla="*/ 123 h 634"/>
                <a:gd name="T20" fmla="*/ 457 w 475"/>
                <a:gd name="T21" fmla="*/ 158 h 634"/>
                <a:gd name="T22" fmla="*/ 461 w 475"/>
                <a:gd name="T23" fmla="*/ 207 h 634"/>
                <a:gd name="T24" fmla="*/ 455 w 475"/>
                <a:gd name="T25" fmla="*/ 273 h 634"/>
                <a:gd name="T26" fmla="*/ 447 w 475"/>
                <a:gd name="T27" fmla="*/ 303 h 634"/>
                <a:gd name="T28" fmla="*/ 459 w 475"/>
                <a:gd name="T29" fmla="*/ 304 h 634"/>
                <a:gd name="T30" fmla="*/ 469 w 475"/>
                <a:gd name="T31" fmla="*/ 312 h 634"/>
                <a:gd name="T32" fmla="*/ 475 w 475"/>
                <a:gd name="T33" fmla="*/ 330 h 634"/>
                <a:gd name="T34" fmla="*/ 472 w 475"/>
                <a:gd name="T35" fmla="*/ 362 h 634"/>
                <a:gd name="T36" fmla="*/ 458 w 475"/>
                <a:gd name="T37" fmla="*/ 408 h 634"/>
                <a:gd name="T38" fmla="*/ 445 w 475"/>
                <a:gd name="T39" fmla="*/ 439 h 634"/>
                <a:gd name="T40" fmla="*/ 432 w 475"/>
                <a:gd name="T41" fmla="*/ 451 h 634"/>
                <a:gd name="T42" fmla="*/ 421 w 475"/>
                <a:gd name="T43" fmla="*/ 478 h 634"/>
                <a:gd name="T44" fmla="*/ 399 w 475"/>
                <a:gd name="T45" fmla="*/ 528 h 634"/>
                <a:gd name="T46" fmla="*/ 363 w 475"/>
                <a:gd name="T47" fmla="*/ 574 h 634"/>
                <a:gd name="T48" fmla="*/ 315 w 475"/>
                <a:gd name="T49" fmla="*/ 612 h 634"/>
                <a:gd name="T50" fmla="*/ 262 w 475"/>
                <a:gd name="T51" fmla="*/ 631 h 634"/>
                <a:gd name="T52" fmla="*/ 210 w 475"/>
                <a:gd name="T53" fmla="*/ 631 h 634"/>
                <a:gd name="T54" fmla="*/ 156 w 475"/>
                <a:gd name="T55" fmla="*/ 612 h 634"/>
                <a:gd name="T56" fmla="*/ 108 w 475"/>
                <a:gd name="T57" fmla="*/ 574 h 634"/>
                <a:gd name="T58" fmla="*/ 73 w 475"/>
                <a:gd name="T59" fmla="*/ 528 h 634"/>
                <a:gd name="T60" fmla="*/ 51 w 475"/>
                <a:gd name="T61" fmla="*/ 478 h 634"/>
                <a:gd name="T62" fmla="*/ 41 w 475"/>
                <a:gd name="T63" fmla="*/ 451 h 634"/>
                <a:gd name="T64" fmla="*/ 28 w 475"/>
                <a:gd name="T65" fmla="*/ 438 h 634"/>
                <a:gd name="T66" fmla="*/ 15 w 475"/>
                <a:gd name="T67" fmla="*/ 408 h 634"/>
                <a:gd name="T68" fmla="*/ 3 w 475"/>
                <a:gd name="T69" fmla="*/ 362 h 634"/>
                <a:gd name="T70" fmla="*/ 0 w 475"/>
                <a:gd name="T71" fmla="*/ 331 h 634"/>
                <a:gd name="T72" fmla="*/ 5 w 475"/>
                <a:gd name="T73" fmla="*/ 312 h 634"/>
                <a:gd name="T74" fmla="*/ 16 w 475"/>
                <a:gd name="T75" fmla="*/ 304 h 634"/>
                <a:gd name="T76" fmla="*/ 28 w 475"/>
                <a:gd name="T77" fmla="*/ 303 h 634"/>
                <a:gd name="T78" fmla="*/ 20 w 475"/>
                <a:gd name="T79" fmla="*/ 273 h 634"/>
                <a:gd name="T80" fmla="*/ 14 w 475"/>
                <a:gd name="T81" fmla="*/ 208 h 634"/>
                <a:gd name="T82" fmla="*/ 28 w 475"/>
                <a:gd name="T83" fmla="*/ 148 h 634"/>
                <a:gd name="T84" fmla="*/ 57 w 475"/>
                <a:gd name="T85" fmla="*/ 99 h 634"/>
                <a:gd name="T86" fmla="*/ 99 w 475"/>
                <a:gd name="T87" fmla="*/ 56 h 634"/>
                <a:gd name="T88" fmla="*/ 151 w 475"/>
                <a:gd name="T89" fmla="*/ 22 h 634"/>
                <a:gd name="T90" fmla="*/ 198 w 475"/>
                <a:gd name="T91" fmla="*/ 5 h 634"/>
                <a:gd name="T92" fmla="*/ 251 w 475"/>
                <a:gd name="T93" fmla="*/ 0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5" h="634">
                  <a:moveTo>
                    <a:pt x="251" y="0"/>
                  </a:moveTo>
                  <a:lnTo>
                    <a:pt x="277" y="4"/>
                  </a:lnTo>
                  <a:lnTo>
                    <a:pt x="300" y="9"/>
                  </a:lnTo>
                  <a:lnTo>
                    <a:pt x="320" y="17"/>
                  </a:lnTo>
                  <a:lnTo>
                    <a:pt x="338" y="26"/>
                  </a:lnTo>
                  <a:lnTo>
                    <a:pt x="355" y="38"/>
                  </a:lnTo>
                  <a:lnTo>
                    <a:pt x="370" y="49"/>
                  </a:lnTo>
                  <a:lnTo>
                    <a:pt x="380" y="61"/>
                  </a:lnTo>
                  <a:lnTo>
                    <a:pt x="388" y="70"/>
                  </a:lnTo>
                  <a:lnTo>
                    <a:pt x="392" y="76"/>
                  </a:lnTo>
                  <a:lnTo>
                    <a:pt x="394" y="78"/>
                  </a:lnTo>
                  <a:lnTo>
                    <a:pt x="395" y="78"/>
                  </a:lnTo>
                  <a:lnTo>
                    <a:pt x="398" y="79"/>
                  </a:lnTo>
                  <a:lnTo>
                    <a:pt x="403" y="80"/>
                  </a:lnTo>
                  <a:lnTo>
                    <a:pt x="409" y="82"/>
                  </a:lnTo>
                  <a:lnTo>
                    <a:pt x="417" y="86"/>
                  </a:lnTo>
                  <a:lnTo>
                    <a:pt x="424" y="93"/>
                  </a:lnTo>
                  <a:lnTo>
                    <a:pt x="432" y="100"/>
                  </a:lnTo>
                  <a:lnTo>
                    <a:pt x="439" y="110"/>
                  </a:lnTo>
                  <a:lnTo>
                    <a:pt x="447" y="123"/>
                  </a:lnTo>
                  <a:lnTo>
                    <a:pt x="453" y="138"/>
                  </a:lnTo>
                  <a:lnTo>
                    <a:pt x="457" y="158"/>
                  </a:lnTo>
                  <a:lnTo>
                    <a:pt x="460" y="181"/>
                  </a:lnTo>
                  <a:lnTo>
                    <a:pt x="461" y="207"/>
                  </a:lnTo>
                  <a:lnTo>
                    <a:pt x="459" y="238"/>
                  </a:lnTo>
                  <a:lnTo>
                    <a:pt x="455" y="273"/>
                  </a:lnTo>
                  <a:lnTo>
                    <a:pt x="451" y="287"/>
                  </a:lnTo>
                  <a:lnTo>
                    <a:pt x="447" y="303"/>
                  </a:lnTo>
                  <a:lnTo>
                    <a:pt x="453" y="303"/>
                  </a:lnTo>
                  <a:lnTo>
                    <a:pt x="459" y="304"/>
                  </a:lnTo>
                  <a:lnTo>
                    <a:pt x="464" y="307"/>
                  </a:lnTo>
                  <a:lnTo>
                    <a:pt x="469" y="312"/>
                  </a:lnTo>
                  <a:lnTo>
                    <a:pt x="473" y="320"/>
                  </a:lnTo>
                  <a:lnTo>
                    <a:pt x="475" y="330"/>
                  </a:lnTo>
                  <a:lnTo>
                    <a:pt x="474" y="344"/>
                  </a:lnTo>
                  <a:lnTo>
                    <a:pt x="472" y="362"/>
                  </a:lnTo>
                  <a:lnTo>
                    <a:pt x="466" y="384"/>
                  </a:lnTo>
                  <a:lnTo>
                    <a:pt x="458" y="408"/>
                  </a:lnTo>
                  <a:lnTo>
                    <a:pt x="451" y="425"/>
                  </a:lnTo>
                  <a:lnTo>
                    <a:pt x="445" y="439"/>
                  </a:lnTo>
                  <a:lnTo>
                    <a:pt x="437" y="447"/>
                  </a:lnTo>
                  <a:lnTo>
                    <a:pt x="432" y="451"/>
                  </a:lnTo>
                  <a:lnTo>
                    <a:pt x="426" y="453"/>
                  </a:lnTo>
                  <a:lnTo>
                    <a:pt x="421" y="478"/>
                  </a:lnTo>
                  <a:lnTo>
                    <a:pt x="411" y="503"/>
                  </a:lnTo>
                  <a:lnTo>
                    <a:pt x="399" y="528"/>
                  </a:lnTo>
                  <a:lnTo>
                    <a:pt x="382" y="553"/>
                  </a:lnTo>
                  <a:lnTo>
                    <a:pt x="363" y="574"/>
                  </a:lnTo>
                  <a:lnTo>
                    <a:pt x="341" y="595"/>
                  </a:lnTo>
                  <a:lnTo>
                    <a:pt x="315" y="612"/>
                  </a:lnTo>
                  <a:lnTo>
                    <a:pt x="287" y="625"/>
                  </a:lnTo>
                  <a:lnTo>
                    <a:pt x="262" y="631"/>
                  </a:lnTo>
                  <a:lnTo>
                    <a:pt x="236" y="634"/>
                  </a:lnTo>
                  <a:lnTo>
                    <a:pt x="210" y="631"/>
                  </a:lnTo>
                  <a:lnTo>
                    <a:pt x="185" y="625"/>
                  </a:lnTo>
                  <a:lnTo>
                    <a:pt x="156" y="612"/>
                  </a:lnTo>
                  <a:lnTo>
                    <a:pt x="131" y="595"/>
                  </a:lnTo>
                  <a:lnTo>
                    <a:pt x="108" y="574"/>
                  </a:lnTo>
                  <a:lnTo>
                    <a:pt x="89" y="553"/>
                  </a:lnTo>
                  <a:lnTo>
                    <a:pt x="73" y="528"/>
                  </a:lnTo>
                  <a:lnTo>
                    <a:pt x="60" y="503"/>
                  </a:lnTo>
                  <a:lnTo>
                    <a:pt x="51" y="478"/>
                  </a:lnTo>
                  <a:lnTo>
                    <a:pt x="46" y="453"/>
                  </a:lnTo>
                  <a:lnTo>
                    <a:pt x="41" y="451"/>
                  </a:lnTo>
                  <a:lnTo>
                    <a:pt x="34" y="446"/>
                  </a:lnTo>
                  <a:lnTo>
                    <a:pt x="28" y="438"/>
                  </a:lnTo>
                  <a:lnTo>
                    <a:pt x="21" y="425"/>
                  </a:lnTo>
                  <a:lnTo>
                    <a:pt x="15" y="408"/>
                  </a:lnTo>
                  <a:lnTo>
                    <a:pt x="8" y="384"/>
                  </a:lnTo>
                  <a:lnTo>
                    <a:pt x="3" y="362"/>
                  </a:lnTo>
                  <a:lnTo>
                    <a:pt x="0" y="344"/>
                  </a:lnTo>
                  <a:lnTo>
                    <a:pt x="0" y="331"/>
                  </a:lnTo>
                  <a:lnTo>
                    <a:pt x="2" y="320"/>
                  </a:lnTo>
                  <a:lnTo>
                    <a:pt x="5" y="312"/>
                  </a:lnTo>
                  <a:lnTo>
                    <a:pt x="9" y="307"/>
                  </a:lnTo>
                  <a:lnTo>
                    <a:pt x="16" y="304"/>
                  </a:lnTo>
                  <a:lnTo>
                    <a:pt x="22" y="303"/>
                  </a:lnTo>
                  <a:lnTo>
                    <a:pt x="28" y="303"/>
                  </a:lnTo>
                  <a:lnTo>
                    <a:pt x="23" y="287"/>
                  </a:lnTo>
                  <a:lnTo>
                    <a:pt x="20" y="273"/>
                  </a:lnTo>
                  <a:lnTo>
                    <a:pt x="15" y="240"/>
                  </a:lnTo>
                  <a:lnTo>
                    <a:pt x="14" y="208"/>
                  </a:lnTo>
                  <a:lnTo>
                    <a:pt x="19" y="177"/>
                  </a:lnTo>
                  <a:lnTo>
                    <a:pt x="28" y="148"/>
                  </a:lnTo>
                  <a:lnTo>
                    <a:pt x="41" y="122"/>
                  </a:lnTo>
                  <a:lnTo>
                    <a:pt x="57" y="99"/>
                  </a:lnTo>
                  <a:lnTo>
                    <a:pt x="75" y="79"/>
                  </a:lnTo>
                  <a:lnTo>
                    <a:pt x="99" y="56"/>
                  </a:lnTo>
                  <a:lnTo>
                    <a:pt x="126" y="37"/>
                  </a:lnTo>
                  <a:lnTo>
                    <a:pt x="151" y="22"/>
                  </a:lnTo>
                  <a:lnTo>
                    <a:pt x="177" y="11"/>
                  </a:lnTo>
                  <a:lnTo>
                    <a:pt x="198" y="5"/>
                  </a:lnTo>
                  <a:lnTo>
                    <a:pt x="222" y="2"/>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4110932929"/>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 name="Freeform 6"/>
          <p:cNvSpPr>
            <a:spLocks noEditPoints="1"/>
          </p:cNvSpPr>
          <p:nvPr/>
        </p:nvSpPr>
        <p:spPr bwMode="auto">
          <a:xfrm flipH="1">
            <a:off x="2453659" y="469663"/>
            <a:ext cx="233565" cy="245816"/>
          </a:xfrm>
          <a:custGeom>
            <a:avLst/>
            <a:gdLst>
              <a:gd name="T0" fmla="*/ 1735 w 3147"/>
              <a:gd name="T1" fmla="*/ 2903 h 3310"/>
              <a:gd name="T2" fmla="*/ 1735 w 3147"/>
              <a:gd name="T3" fmla="*/ 1715 h 3310"/>
              <a:gd name="T4" fmla="*/ 468 w 3147"/>
              <a:gd name="T5" fmla="*/ 2497 h 3310"/>
              <a:gd name="T6" fmla="*/ 1412 w 3147"/>
              <a:gd name="T7" fmla="*/ 1715 h 3310"/>
              <a:gd name="T8" fmla="*/ 1880 w 3147"/>
              <a:gd name="T9" fmla="*/ 1417 h 3310"/>
              <a:gd name="T10" fmla="*/ 2825 w 3147"/>
              <a:gd name="T11" fmla="*/ 1011 h 3310"/>
              <a:gd name="T12" fmla="*/ 322 w 3147"/>
              <a:gd name="T13" fmla="*/ 2199 h 3310"/>
              <a:gd name="T14" fmla="*/ 322 w 3147"/>
              <a:gd name="T15" fmla="*/ 1011 h 3310"/>
              <a:gd name="T16" fmla="*/ 571 w 3147"/>
              <a:gd name="T17" fmla="*/ 767 h 3310"/>
              <a:gd name="T18" fmla="*/ 2576 w 3147"/>
              <a:gd name="T19" fmla="*/ 767 h 3310"/>
              <a:gd name="T20" fmla="*/ 1587 w 3147"/>
              <a:gd name="T21" fmla="*/ 0 h 3310"/>
              <a:gd name="T22" fmla="*/ 1637 w 3147"/>
              <a:gd name="T23" fmla="*/ 13 h 3310"/>
              <a:gd name="T24" fmla="*/ 3073 w 3147"/>
              <a:gd name="T25" fmla="*/ 632 h 3310"/>
              <a:gd name="T26" fmla="*/ 3113 w 3147"/>
              <a:gd name="T27" fmla="*/ 667 h 3310"/>
              <a:gd name="T28" fmla="*/ 3139 w 3147"/>
              <a:gd name="T29" fmla="*/ 714 h 3310"/>
              <a:gd name="T30" fmla="*/ 3147 w 3147"/>
              <a:gd name="T31" fmla="*/ 767 h 3310"/>
              <a:gd name="T32" fmla="*/ 3145 w 3147"/>
              <a:gd name="T33" fmla="*/ 2569 h 3310"/>
              <a:gd name="T34" fmla="*/ 3127 w 3147"/>
              <a:gd name="T35" fmla="*/ 2620 h 3310"/>
              <a:gd name="T36" fmla="*/ 3095 w 3147"/>
              <a:gd name="T37" fmla="*/ 2662 h 3310"/>
              <a:gd name="T38" fmla="*/ 3049 w 3147"/>
              <a:gd name="T39" fmla="*/ 2691 h 3310"/>
              <a:gd name="T40" fmla="*/ 1606 w 3147"/>
              <a:gd name="T41" fmla="*/ 3305 h 3310"/>
              <a:gd name="T42" fmla="*/ 1552 w 3147"/>
              <a:gd name="T43" fmla="*/ 3308 h 3310"/>
              <a:gd name="T44" fmla="*/ 1510 w 3147"/>
              <a:gd name="T45" fmla="*/ 3296 h 3310"/>
              <a:gd name="T46" fmla="*/ 74 w 3147"/>
              <a:gd name="T47" fmla="*/ 2678 h 3310"/>
              <a:gd name="T48" fmla="*/ 34 w 3147"/>
              <a:gd name="T49" fmla="*/ 2642 h 3310"/>
              <a:gd name="T50" fmla="*/ 9 w 3147"/>
              <a:gd name="T51" fmla="*/ 2595 h 3310"/>
              <a:gd name="T52" fmla="*/ 0 w 3147"/>
              <a:gd name="T53" fmla="*/ 2542 h 3310"/>
              <a:gd name="T54" fmla="*/ 2 w 3147"/>
              <a:gd name="T55" fmla="*/ 740 h 3310"/>
              <a:gd name="T56" fmla="*/ 20 w 3147"/>
              <a:gd name="T57" fmla="*/ 690 h 3310"/>
              <a:gd name="T58" fmla="*/ 52 w 3147"/>
              <a:gd name="T59" fmla="*/ 648 h 3310"/>
              <a:gd name="T60" fmla="*/ 98 w 3147"/>
              <a:gd name="T61" fmla="*/ 619 h 3310"/>
              <a:gd name="T62" fmla="*/ 1535 w 3147"/>
              <a:gd name="T63" fmla="*/ 5 h 3310"/>
              <a:gd name="T64" fmla="*/ 1587 w 3147"/>
              <a:gd name="T65" fmla="*/ 0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47" h="3310">
                <a:moveTo>
                  <a:pt x="1735" y="1715"/>
                </a:moveTo>
                <a:lnTo>
                  <a:pt x="1735" y="2903"/>
                </a:lnTo>
                <a:lnTo>
                  <a:pt x="2679" y="2497"/>
                </a:lnTo>
                <a:lnTo>
                  <a:pt x="1735" y="1715"/>
                </a:lnTo>
                <a:close/>
                <a:moveTo>
                  <a:pt x="1412" y="1715"/>
                </a:moveTo>
                <a:lnTo>
                  <a:pt x="468" y="2497"/>
                </a:lnTo>
                <a:lnTo>
                  <a:pt x="1412" y="2903"/>
                </a:lnTo>
                <a:lnTo>
                  <a:pt x="1412" y="1715"/>
                </a:lnTo>
                <a:close/>
                <a:moveTo>
                  <a:pt x="2825" y="1011"/>
                </a:moveTo>
                <a:lnTo>
                  <a:pt x="1880" y="1417"/>
                </a:lnTo>
                <a:lnTo>
                  <a:pt x="2825" y="2199"/>
                </a:lnTo>
                <a:lnTo>
                  <a:pt x="2825" y="1011"/>
                </a:lnTo>
                <a:close/>
                <a:moveTo>
                  <a:pt x="322" y="1011"/>
                </a:moveTo>
                <a:lnTo>
                  <a:pt x="322" y="2199"/>
                </a:lnTo>
                <a:lnTo>
                  <a:pt x="1268" y="1417"/>
                </a:lnTo>
                <a:lnTo>
                  <a:pt x="322" y="1011"/>
                </a:lnTo>
                <a:close/>
                <a:moveTo>
                  <a:pt x="1574" y="337"/>
                </a:moveTo>
                <a:lnTo>
                  <a:pt x="571" y="767"/>
                </a:lnTo>
                <a:lnTo>
                  <a:pt x="1574" y="1196"/>
                </a:lnTo>
                <a:lnTo>
                  <a:pt x="2576" y="767"/>
                </a:lnTo>
                <a:lnTo>
                  <a:pt x="1574" y="337"/>
                </a:lnTo>
                <a:close/>
                <a:moveTo>
                  <a:pt x="1587" y="0"/>
                </a:moveTo>
                <a:lnTo>
                  <a:pt x="1612" y="5"/>
                </a:lnTo>
                <a:lnTo>
                  <a:pt x="1637" y="13"/>
                </a:lnTo>
                <a:lnTo>
                  <a:pt x="3049" y="619"/>
                </a:lnTo>
                <a:lnTo>
                  <a:pt x="3073" y="632"/>
                </a:lnTo>
                <a:lnTo>
                  <a:pt x="3095" y="648"/>
                </a:lnTo>
                <a:lnTo>
                  <a:pt x="3113" y="667"/>
                </a:lnTo>
                <a:lnTo>
                  <a:pt x="3127" y="690"/>
                </a:lnTo>
                <a:lnTo>
                  <a:pt x="3139" y="714"/>
                </a:lnTo>
                <a:lnTo>
                  <a:pt x="3145" y="740"/>
                </a:lnTo>
                <a:lnTo>
                  <a:pt x="3147" y="767"/>
                </a:lnTo>
                <a:lnTo>
                  <a:pt x="3147" y="2542"/>
                </a:lnTo>
                <a:lnTo>
                  <a:pt x="3145" y="2569"/>
                </a:lnTo>
                <a:lnTo>
                  <a:pt x="3139" y="2595"/>
                </a:lnTo>
                <a:lnTo>
                  <a:pt x="3127" y="2620"/>
                </a:lnTo>
                <a:lnTo>
                  <a:pt x="3113" y="2642"/>
                </a:lnTo>
                <a:lnTo>
                  <a:pt x="3095" y="2662"/>
                </a:lnTo>
                <a:lnTo>
                  <a:pt x="3073" y="2678"/>
                </a:lnTo>
                <a:lnTo>
                  <a:pt x="3049" y="2691"/>
                </a:lnTo>
                <a:lnTo>
                  <a:pt x="1637" y="3296"/>
                </a:lnTo>
                <a:lnTo>
                  <a:pt x="1606" y="3305"/>
                </a:lnTo>
                <a:lnTo>
                  <a:pt x="1574" y="3310"/>
                </a:lnTo>
                <a:lnTo>
                  <a:pt x="1552" y="3308"/>
                </a:lnTo>
                <a:lnTo>
                  <a:pt x="1531" y="3303"/>
                </a:lnTo>
                <a:lnTo>
                  <a:pt x="1510" y="3296"/>
                </a:lnTo>
                <a:lnTo>
                  <a:pt x="98" y="2691"/>
                </a:lnTo>
                <a:lnTo>
                  <a:pt x="74" y="2678"/>
                </a:lnTo>
                <a:lnTo>
                  <a:pt x="52" y="2662"/>
                </a:lnTo>
                <a:lnTo>
                  <a:pt x="34" y="2642"/>
                </a:lnTo>
                <a:lnTo>
                  <a:pt x="20" y="2620"/>
                </a:lnTo>
                <a:lnTo>
                  <a:pt x="9" y="2595"/>
                </a:lnTo>
                <a:lnTo>
                  <a:pt x="2" y="2569"/>
                </a:lnTo>
                <a:lnTo>
                  <a:pt x="0" y="2542"/>
                </a:lnTo>
                <a:lnTo>
                  <a:pt x="0" y="767"/>
                </a:lnTo>
                <a:lnTo>
                  <a:pt x="2" y="740"/>
                </a:lnTo>
                <a:lnTo>
                  <a:pt x="9" y="714"/>
                </a:lnTo>
                <a:lnTo>
                  <a:pt x="20" y="690"/>
                </a:lnTo>
                <a:lnTo>
                  <a:pt x="34" y="667"/>
                </a:lnTo>
                <a:lnTo>
                  <a:pt x="52" y="648"/>
                </a:lnTo>
                <a:lnTo>
                  <a:pt x="74" y="632"/>
                </a:lnTo>
                <a:lnTo>
                  <a:pt x="98" y="619"/>
                </a:lnTo>
                <a:lnTo>
                  <a:pt x="1510" y="13"/>
                </a:lnTo>
                <a:lnTo>
                  <a:pt x="1535" y="5"/>
                </a:lnTo>
                <a:lnTo>
                  <a:pt x="1561" y="0"/>
                </a:lnTo>
                <a:lnTo>
                  <a:pt x="158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17" name="Group 216"/>
          <p:cNvGrpSpPr/>
          <p:nvPr/>
        </p:nvGrpSpPr>
        <p:grpSpPr>
          <a:xfrm flipH="1">
            <a:off x="1953184" y="469663"/>
            <a:ext cx="189466" cy="245816"/>
            <a:chOff x="7978775" y="1504951"/>
            <a:chExt cx="368300" cy="477838"/>
          </a:xfrm>
          <a:solidFill>
            <a:schemeClr val="tx1">
              <a:lumMod val="65000"/>
              <a:lumOff val="35000"/>
            </a:schemeClr>
          </a:solidFill>
        </p:grpSpPr>
        <p:sp>
          <p:nvSpPr>
            <p:cNvPr id="55" name="Freeform 11"/>
            <p:cNvSpPr>
              <a:spLocks noEditPoints="1"/>
            </p:cNvSpPr>
            <p:nvPr/>
          </p:nvSpPr>
          <p:spPr bwMode="auto">
            <a:xfrm>
              <a:off x="7978775" y="1504951"/>
              <a:ext cx="368300" cy="477838"/>
            </a:xfrm>
            <a:custGeom>
              <a:avLst/>
              <a:gdLst>
                <a:gd name="T0" fmla="*/ 301 w 2557"/>
                <a:gd name="T1" fmla="*/ 1053 h 3309"/>
                <a:gd name="T2" fmla="*/ 301 w 2557"/>
                <a:gd name="T3" fmla="*/ 3008 h 3309"/>
                <a:gd name="T4" fmla="*/ 2256 w 2557"/>
                <a:gd name="T5" fmla="*/ 3008 h 3309"/>
                <a:gd name="T6" fmla="*/ 2256 w 2557"/>
                <a:gd name="T7" fmla="*/ 1053 h 3309"/>
                <a:gd name="T8" fmla="*/ 301 w 2557"/>
                <a:gd name="T9" fmla="*/ 1053 h 3309"/>
                <a:gd name="T10" fmla="*/ 301 w 2557"/>
                <a:gd name="T11" fmla="*/ 301 h 3309"/>
                <a:gd name="T12" fmla="*/ 301 w 2557"/>
                <a:gd name="T13" fmla="*/ 752 h 3309"/>
                <a:gd name="T14" fmla="*/ 2256 w 2557"/>
                <a:gd name="T15" fmla="*/ 752 h 3309"/>
                <a:gd name="T16" fmla="*/ 2256 w 2557"/>
                <a:gd name="T17" fmla="*/ 301 h 3309"/>
                <a:gd name="T18" fmla="*/ 301 w 2557"/>
                <a:gd name="T19" fmla="*/ 301 h 3309"/>
                <a:gd name="T20" fmla="*/ 150 w 2557"/>
                <a:gd name="T21" fmla="*/ 0 h 3309"/>
                <a:gd name="T22" fmla="*/ 2406 w 2557"/>
                <a:gd name="T23" fmla="*/ 0 h 3309"/>
                <a:gd name="T24" fmla="*/ 2437 w 2557"/>
                <a:gd name="T25" fmla="*/ 3 h 3309"/>
                <a:gd name="T26" fmla="*/ 2465 w 2557"/>
                <a:gd name="T27" fmla="*/ 12 h 3309"/>
                <a:gd name="T28" fmla="*/ 2490 w 2557"/>
                <a:gd name="T29" fmla="*/ 25 h 3309"/>
                <a:gd name="T30" fmla="*/ 2513 w 2557"/>
                <a:gd name="T31" fmla="*/ 44 h 3309"/>
                <a:gd name="T32" fmla="*/ 2532 w 2557"/>
                <a:gd name="T33" fmla="*/ 67 h 3309"/>
                <a:gd name="T34" fmla="*/ 2545 w 2557"/>
                <a:gd name="T35" fmla="*/ 92 h 3309"/>
                <a:gd name="T36" fmla="*/ 2554 w 2557"/>
                <a:gd name="T37" fmla="*/ 120 h 3309"/>
                <a:gd name="T38" fmla="*/ 2557 w 2557"/>
                <a:gd name="T39" fmla="*/ 151 h 3309"/>
                <a:gd name="T40" fmla="*/ 2557 w 2557"/>
                <a:gd name="T41" fmla="*/ 3159 h 3309"/>
                <a:gd name="T42" fmla="*/ 2554 w 2557"/>
                <a:gd name="T43" fmla="*/ 3189 h 3309"/>
                <a:gd name="T44" fmla="*/ 2545 w 2557"/>
                <a:gd name="T45" fmla="*/ 3217 h 3309"/>
                <a:gd name="T46" fmla="*/ 2532 w 2557"/>
                <a:gd name="T47" fmla="*/ 3243 h 3309"/>
                <a:gd name="T48" fmla="*/ 2513 w 2557"/>
                <a:gd name="T49" fmla="*/ 3265 h 3309"/>
                <a:gd name="T50" fmla="*/ 2490 w 2557"/>
                <a:gd name="T51" fmla="*/ 3284 h 3309"/>
                <a:gd name="T52" fmla="*/ 2465 w 2557"/>
                <a:gd name="T53" fmla="*/ 3297 h 3309"/>
                <a:gd name="T54" fmla="*/ 2437 w 2557"/>
                <a:gd name="T55" fmla="*/ 3307 h 3309"/>
                <a:gd name="T56" fmla="*/ 2406 w 2557"/>
                <a:gd name="T57" fmla="*/ 3309 h 3309"/>
                <a:gd name="T58" fmla="*/ 150 w 2557"/>
                <a:gd name="T59" fmla="*/ 3309 h 3309"/>
                <a:gd name="T60" fmla="*/ 120 w 2557"/>
                <a:gd name="T61" fmla="*/ 3307 h 3309"/>
                <a:gd name="T62" fmla="*/ 92 w 2557"/>
                <a:gd name="T63" fmla="*/ 3297 h 3309"/>
                <a:gd name="T64" fmla="*/ 67 w 2557"/>
                <a:gd name="T65" fmla="*/ 3284 h 3309"/>
                <a:gd name="T66" fmla="*/ 44 w 2557"/>
                <a:gd name="T67" fmla="*/ 3265 h 3309"/>
                <a:gd name="T68" fmla="*/ 25 w 2557"/>
                <a:gd name="T69" fmla="*/ 3243 h 3309"/>
                <a:gd name="T70" fmla="*/ 11 w 2557"/>
                <a:gd name="T71" fmla="*/ 3217 h 3309"/>
                <a:gd name="T72" fmla="*/ 3 w 2557"/>
                <a:gd name="T73" fmla="*/ 3189 h 3309"/>
                <a:gd name="T74" fmla="*/ 0 w 2557"/>
                <a:gd name="T75" fmla="*/ 3159 h 3309"/>
                <a:gd name="T76" fmla="*/ 0 w 2557"/>
                <a:gd name="T77" fmla="*/ 151 h 3309"/>
                <a:gd name="T78" fmla="*/ 3 w 2557"/>
                <a:gd name="T79" fmla="*/ 120 h 3309"/>
                <a:gd name="T80" fmla="*/ 11 w 2557"/>
                <a:gd name="T81" fmla="*/ 92 h 3309"/>
                <a:gd name="T82" fmla="*/ 25 w 2557"/>
                <a:gd name="T83" fmla="*/ 67 h 3309"/>
                <a:gd name="T84" fmla="*/ 44 w 2557"/>
                <a:gd name="T85" fmla="*/ 44 h 3309"/>
                <a:gd name="T86" fmla="*/ 67 w 2557"/>
                <a:gd name="T87" fmla="*/ 25 h 3309"/>
                <a:gd name="T88" fmla="*/ 92 w 2557"/>
                <a:gd name="T89" fmla="*/ 12 h 3309"/>
                <a:gd name="T90" fmla="*/ 120 w 2557"/>
                <a:gd name="T91" fmla="*/ 3 h 3309"/>
                <a:gd name="T92" fmla="*/ 150 w 2557"/>
                <a:gd name="T93" fmla="*/ 0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57" h="3309">
                  <a:moveTo>
                    <a:pt x="301" y="1053"/>
                  </a:moveTo>
                  <a:lnTo>
                    <a:pt x="301" y="3008"/>
                  </a:lnTo>
                  <a:lnTo>
                    <a:pt x="2256" y="3008"/>
                  </a:lnTo>
                  <a:lnTo>
                    <a:pt x="2256" y="1053"/>
                  </a:lnTo>
                  <a:lnTo>
                    <a:pt x="301" y="1053"/>
                  </a:lnTo>
                  <a:close/>
                  <a:moveTo>
                    <a:pt x="301" y="301"/>
                  </a:moveTo>
                  <a:lnTo>
                    <a:pt x="301" y="752"/>
                  </a:lnTo>
                  <a:lnTo>
                    <a:pt x="2256" y="752"/>
                  </a:lnTo>
                  <a:lnTo>
                    <a:pt x="2256" y="301"/>
                  </a:lnTo>
                  <a:lnTo>
                    <a:pt x="301" y="301"/>
                  </a:lnTo>
                  <a:close/>
                  <a:moveTo>
                    <a:pt x="150" y="0"/>
                  </a:moveTo>
                  <a:lnTo>
                    <a:pt x="2406" y="0"/>
                  </a:lnTo>
                  <a:lnTo>
                    <a:pt x="2437" y="3"/>
                  </a:lnTo>
                  <a:lnTo>
                    <a:pt x="2465" y="12"/>
                  </a:lnTo>
                  <a:lnTo>
                    <a:pt x="2490" y="25"/>
                  </a:lnTo>
                  <a:lnTo>
                    <a:pt x="2513" y="44"/>
                  </a:lnTo>
                  <a:lnTo>
                    <a:pt x="2532" y="67"/>
                  </a:lnTo>
                  <a:lnTo>
                    <a:pt x="2545" y="92"/>
                  </a:lnTo>
                  <a:lnTo>
                    <a:pt x="2554" y="120"/>
                  </a:lnTo>
                  <a:lnTo>
                    <a:pt x="2557" y="151"/>
                  </a:lnTo>
                  <a:lnTo>
                    <a:pt x="2557" y="3159"/>
                  </a:lnTo>
                  <a:lnTo>
                    <a:pt x="2554" y="3189"/>
                  </a:lnTo>
                  <a:lnTo>
                    <a:pt x="2545" y="3217"/>
                  </a:lnTo>
                  <a:lnTo>
                    <a:pt x="2532" y="3243"/>
                  </a:lnTo>
                  <a:lnTo>
                    <a:pt x="2513" y="3265"/>
                  </a:lnTo>
                  <a:lnTo>
                    <a:pt x="2490" y="3284"/>
                  </a:lnTo>
                  <a:lnTo>
                    <a:pt x="2465" y="3297"/>
                  </a:lnTo>
                  <a:lnTo>
                    <a:pt x="2437" y="3307"/>
                  </a:lnTo>
                  <a:lnTo>
                    <a:pt x="2406" y="3309"/>
                  </a:lnTo>
                  <a:lnTo>
                    <a:pt x="150" y="3309"/>
                  </a:lnTo>
                  <a:lnTo>
                    <a:pt x="120" y="3307"/>
                  </a:lnTo>
                  <a:lnTo>
                    <a:pt x="92" y="3297"/>
                  </a:lnTo>
                  <a:lnTo>
                    <a:pt x="67" y="3284"/>
                  </a:lnTo>
                  <a:lnTo>
                    <a:pt x="44" y="3265"/>
                  </a:lnTo>
                  <a:lnTo>
                    <a:pt x="25" y="3243"/>
                  </a:lnTo>
                  <a:lnTo>
                    <a:pt x="11" y="3217"/>
                  </a:lnTo>
                  <a:lnTo>
                    <a:pt x="3" y="3189"/>
                  </a:lnTo>
                  <a:lnTo>
                    <a:pt x="0" y="3159"/>
                  </a:lnTo>
                  <a:lnTo>
                    <a:pt x="0" y="151"/>
                  </a:lnTo>
                  <a:lnTo>
                    <a:pt x="3" y="120"/>
                  </a:lnTo>
                  <a:lnTo>
                    <a:pt x="11" y="92"/>
                  </a:lnTo>
                  <a:lnTo>
                    <a:pt x="25" y="67"/>
                  </a:lnTo>
                  <a:lnTo>
                    <a:pt x="44" y="44"/>
                  </a:lnTo>
                  <a:lnTo>
                    <a:pt x="67" y="25"/>
                  </a:lnTo>
                  <a:lnTo>
                    <a:pt x="92" y="12"/>
                  </a:lnTo>
                  <a:lnTo>
                    <a:pt x="120"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sp>
          <p:nvSpPr>
            <p:cNvPr id="56" name="Freeform 12"/>
            <p:cNvSpPr>
              <a:spLocks/>
            </p:cNvSpPr>
            <p:nvPr/>
          </p:nvSpPr>
          <p:spPr bwMode="auto">
            <a:xfrm>
              <a:off x="8043863" y="1676401"/>
              <a:ext cx="66675" cy="66675"/>
            </a:xfrm>
            <a:custGeom>
              <a:avLst/>
              <a:gdLst>
                <a:gd name="T0" fmla="*/ 75 w 462"/>
                <a:gd name="T1" fmla="*/ 0 h 463"/>
                <a:gd name="T2" fmla="*/ 387 w 462"/>
                <a:gd name="T3" fmla="*/ 0 h 463"/>
                <a:gd name="T4" fmla="*/ 407 w 462"/>
                <a:gd name="T5" fmla="*/ 3 h 463"/>
                <a:gd name="T6" fmla="*/ 426 w 462"/>
                <a:gd name="T7" fmla="*/ 10 h 463"/>
                <a:gd name="T8" fmla="*/ 440 w 462"/>
                <a:gd name="T9" fmla="*/ 22 h 463"/>
                <a:gd name="T10" fmla="*/ 453 w 462"/>
                <a:gd name="T11" fmla="*/ 37 h 463"/>
                <a:gd name="T12" fmla="*/ 460 w 462"/>
                <a:gd name="T13" fmla="*/ 55 h 463"/>
                <a:gd name="T14" fmla="*/ 462 w 462"/>
                <a:gd name="T15" fmla="*/ 75 h 463"/>
                <a:gd name="T16" fmla="*/ 462 w 462"/>
                <a:gd name="T17" fmla="*/ 388 h 463"/>
                <a:gd name="T18" fmla="*/ 460 w 462"/>
                <a:gd name="T19" fmla="*/ 408 h 463"/>
                <a:gd name="T20" fmla="*/ 452 w 462"/>
                <a:gd name="T21" fmla="*/ 425 h 463"/>
                <a:gd name="T22" fmla="*/ 440 w 462"/>
                <a:gd name="T23" fmla="*/ 441 h 463"/>
                <a:gd name="T24" fmla="*/ 426 w 462"/>
                <a:gd name="T25" fmla="*/ 452 h 463"/>
                <a:gd name="T26" fmla="*/ 407 w 462"/>
                <a:gd name="T27" fmla="*/ 460 h 463"/>
                <a:gd name="T28" fmla="*/ 387 w 462"/>
                <a:gd name="T29" fmla="*/ 463 h 463"/>
                <a:gd name="T30" fmla="*/ 75 w 462"/>
                <a:gd name="T31" fmla="*/ 463 h 463"/>
                <a:gd name="T32" fmla="*/ 56 w 462"/>
                <a:gd name="T33" fmla="*/ 460 h 463"/>
                <a:gd name="T34" fmla="*/ 38 w 462"/>
                <a:gd name="T35" fmla="*/ 452 h 463"/>
                <a:gd name="T36" fmla="*/ 22 w 462"/>
                <a:gd name="T37" fmla="*/ 441 h 463"/>
                <a:gd name="T38" fmla="*/ 11 w 462"/>
                <a:gd name="T39" fmla="*/ 425 h 463"/>
                <a:gd name="T40" fmla="*/ 3 w 462"/>
                <a:gd name="T41" fmla="*/ 408 h 463"/>
                <a:gd name="T42" fmla="*/ 0 w 462"/>
                <a:gd name="T43" fmla="*/ 388 h 463"/>
                <a:gd name="T44" fmla="*/ 0 w 462"/>
                <a:gd name="T45" fmla="*/ 75 h 463"/>
                <a:gd name="T46" fmla="*/ 3 w 462"/>
                <a:gd name="T47" fmla="*/ 55 h 463"/>
                <a:gd name="T48" fmla="*/ 11 w 462"/>
                <a:gd name="T49" fmla="*/ 37 h 463"/>
                <a:gd name="T50" fmla="*/ 22 w 462"/>
                <a:gd name="T51" fmla="*/ 22 h 463"/>
                <a:gd name="T52" fmla="*/ 37 w 462"/>
                <a:gd name="T53" fmla="*/ 10 h 463"/>
                <a:gd name="T54" fmla="*/ 56 w 462"/>
                <a:gd name="T55" fmla="*/ 3 h 463"/>
                <a:gd name="T56" fmla="*/ 75 w 462"/>
                <a:gd name="T5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2" h="463">
                  <a:moveTo>
                    <a:pt x="75" y="0"/>
                  </a:moveTo>
                  <a:lnTo>
                    <a:pt x="387" y="0"/>
                  </a:lnTo>
                  <a:lnTo>
                    <a:pt x="407" y="3"/>
                  </a:lnTo>
                  <a:lnTo>
                    <a:pt x="426" y="10"/>
                  </a:lnTo>
                  <a:lnTo>
                    <a:pt x="440" y="22"/>
                  </a:lnTo>
                  <a:lnTo>
                    <a:pt x="453" y="37"/>
                  </a:lnTo>
                  <a:lnTo>
                    <a:pt x="460" y="55"/>
                  </a:lnTo>
                  <a:lnTo>
                    <a:pt x="462" y="75"/>
                  </a:lnTo>
                  <a:lnTo>
                    <a:pt x="462" y="388"/>
                  </a:lnTo>
                  <a:lnTo>
                    <a:pt x="460" y="408"/>
                  </a:lnTo>
                  <a:lnTo>
                    <a:pt x="452" y="425"/>
                  </a:lnTo>
                  <a:lnTo>
                    <a:pt x="440" y="441"/>
                  </a:lnTo>
                  <a:lnTo>
                    <a:pt x="426" y="452"/>
                  </a:lnTo>
                  <a:lnTo>
                    <a:pt x="407" y="460"/>
                  </a:lnTo>
                  <a:lnTo>
                    <a:pt x="387" y="463"/>
                  </a:lnTo>
                  <a:lnTo>
                    <a:pt x="75" y="463"/>
                  </a:lnTo>
                  <a:lnTo>
                    <a:pt x="56" y="460"/>
                  </a:lnTo>
                  <a:lnTo>
                    <a:pt x="38" y="452"/>
                  </a:lnTo>
                  <a:lnTo>
                    <a:pt x="22" y="441"/>
                  </a:lnTo>
                  <a:lnTo>
                    <a:pt x="11" y="425"/>
                  </a:lnTo>
                  <a:lnTo>
                    <a:pt x="3" y="408"/>
                  </a:lnTo>
                  <a:lnTo>
                    <a:pt x="0" y="388"/>
                  </a:lnTo>
                  <a:lnTo>
                    <a:pt x="0" y="75"/>
                  </a:lnTo>
                  <a:lnTo>
                    <a:pt x="3" y="55"/>
                  </a:lnTo>
                  <a:lnTo>
                    <a:pt x="11" y="37"/>
                  </a:lnTo>
                  <a:lnTo>
                    <a:pt x="22" y="22"/>
                  </a:lnTo>
                  <a:lnTo>
                    <a:pt x="37" y="10"/>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sp>
          <p:nvSpPr>
            <p:cNvPr id="57" name="Freeform 13"/>
            <p:cNvSpPr>
              <a:spLocks/>
            </p:cNvSpPr>
            <p:nvPr/>
          </p:nvSpPr>
          <p:spPr bwMode="auto">
            <a:xfrm>
              <a:off x="8129588" y="1676401"/>
              <a:ext cx="66675" cy="66675"/>
            </a:xfrm>
            <a:custGeom>
              <a:avLst/>
              <a:gdLst>
                <a:gd name="T0" fmla="*/ 75 w 462"/>
                <a:gd name="T1" fmla="*/ 0 h 463"/>
                <a:gd name="T2" fmla="*/ 387 w 462"/>
                <a:gd name="T3" fmla="*/ 0 h 463"/>
                <a:gd name="T4" fmla="*/ 407 w 462"/>
                <a:gd name="T5" fmla="*/ 3 h 463"/>
                <a:gd name="T6" fmla="*/ 426 w 462"/>
                <a:gd name="T7" fmla="*/ 10 h 463"/>
                <a:gd name="T8" fmla="*/ 440 w 462"/>
                <a:gd name="T9" fmla="*/ 22 h 463"/>
                <a:gd name="T10" fmla="*/ 453 w 462"/>
                <a:gd name="T11" fmla="*/ 37 h 463"/>
                <a:gd name="T12" fmla="*/ 460 w 462"/>
                <a:gd name="T13" fmla="*/ 55 h 463"/>
                <a:gd name="T14" fmla="*/ 462 w 462"/>
                <a:gd name="T15" fmla="*/ 75 h 463"/>
                <a:gd name="T16" fmla="*/ 462 w 462"/>
                <a:gd name="T17" fmla="*/ 388 h 463"/>
                <a:gd name="T18" fmla="*/ 460 w 462"/>
                <a:gd name="T19" fmla="*/ 408 h 463"/>
                <a:gd name="T20" fmla="*/ 453 w 462"/>
                <a:gd name="T21" fmla="*/ 425 h 463"/>
                <a:gd name="T22" fmla="*/ 440 w 462"/>
                <a:gd name="T23" fmla="*/ 441 h 463"/>
                <a:gd name="T24" fmla="*/ 426 w 462"/>
                <a:gd name="T25" fmla="*/ 452 h 463"/>
                <a:gd name="T26" fmla="*/ 407 w 462"/>
                <a:gd name="T27" fmla="*/ 460 h 463"/>
                <a:gd name="T28" fmla="*/ 387 w 462"/>
                <a:gd name="T29" fmla="*/ 463 h 463"/>
                <a:gd name="T30" fmla="*/ 75 w 462"/>
                <a:gd name="T31" fmla="*/ 463 h 463"/>
                <a:gd name="T32" fmla="*/ 56 w 462"/>
                <a:gd name="T33" fmla="*/ 460 h 463"/>
                <a:gd name="T34" fmla="*/ 37 w 462"/>
                <a:gd name="T35" fmla="*/ 452 h 463"/>
                <a:gd name="T36" fmla="*/ 22 w 462"/>
                <a:gd name="T37" fmla="*/ 441 h 463"/>
                <a:gd name="T38" fmla="*/ 10 w 462"/>
                <a:gd name="T39" fmla="*/ 425 h 463"/>
                <a:gd name="T40" fmla="*/ 3 w 462"/>
                <a:gd name="T41" fmla="*/ 408 h 463"/>
                <a:gd name="T42" fmla="*/ 0 w 462"/>
                <a:gd name="T43" fmla="*/ 388 h 463"/>
                <a:gd name="T44" fmla="*/ 0 w 462"/>
                <a:gd name="T45" fmla="*/ 75 h 463"/>
                <a:gd name="T46" fmla="*/ 3 w 462"/>
                <a:gd name="T47" fmla="*/ 55 h 463"/>
                <a:gd name="T48" fmla="*/ 10 w 462"/>
                <a:gd name="T49" fmla="*/ 37 h 463"/>
                <a:gd name="T50" fmla="*/ 22 w 462"/>
                <a:gd name="T51" fmla="*/ 22 h 463"/>
                <a:gd name="T52" fmla="*/ 37 w 462"/>
                <a:gd name="T53" fmla="*/ 10 h 463"/>
                <a:gd name="T54" fmla="*/ 56 w 462"/>
                <a:gd name="T55" fmla="*/ 3 h 463"/>
                <a:gd name="T56" fmla="*/ 75 w 462"/>
                <a:gd name="T5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2" h="463">
                  <a:moveTo>
                    <a:pt x="75" y="0"/>
                  </a:moveTo>
                  <a:lnTo>
                    <a:pt x="387" y="0"/>
                  </a:lnTo>
                  <a:lnTo>
                    <a:pt x="407" y="3"/>
                  </a:lnTo>
                  <a:lnTo>
                    <a:pt x="426" y="10"/>
                  </a:lnTo>
                  <a:lnTo>
                    <a:pt x="440" y="22"/>
                  </a:lnTo>
                  <a:lnTo>
                    <a:pt x="453" y="37"/>
                  </a:lnTo>
                  <a:lnTo>
                    <a:pt x="460" y="55"/>
                  </a:lnTo>
                  <a:lnTo>
                    <a:pt x="462" y="75"/>
                  </a:lnTo>
                  <a:lnTo>
                    <a:pt x="462" y="388"/>
                  </a:lnTo>
                  <a:lnTo>
                    <a:pt x="460" y="408"/>
                  </a:lnTo>
                  <a:lnTo>
                    <a:pt x="453" y="425"/>
                  </a:lnTo>
                  <a:lnTo>
                    <a:pt x="440" y="441"/>
                  </a:lnTo>
                  <a:lnTo>
                    <a:pt x="426" y="452"/>
                  </a:lnTo>
                  <a:lnTo>
                    <a:pt x="407" y="460"/>
                  </a:lnTo>
                  <a:lnTo>
                    <a:pt x="387" y="463"/>
                  </a:lnTo>
                  <a:lnTo>
                    <a:pt x="75" y="463"/>
                  </a:lnTo>
                  <a:lnTo>
                    <a:pt x="56" y="460"/>
                  </a:lnTo>
                  <a:lnTo>
                    <a:pt x="37" y="452"/>
                  </a:lnTo>
                  <a:lnTo>
                    <a:pt x="22" y="441"/>
                  </a:lnTo>
                  <a:lnTo>
                    <a:pt x="10" y="425"/>
                  </a:lnTo>
                  <a:lnTo>
                    <a:pt x="3" y="408"/>
                  </a:lnTo>
                  <a:lnTo>
                    <a:pt x="0" y="388"/>
                  </a:lnTo>
                  <a:lnTo>
                    <a:pt x="0" y="75"/>
                  </a:lnTo>
                  <a:lnTo>
                    <a:pt x="3" y="55"/>
                  </a:lnTo>
                  <a:lnTo>
                    <a:pt x="10" y="37"/>
                  </a:lnTo>
                  <a:lnTo>
                    <a:pt x="22" y="22"/>
                  </a:lnTo>
                  <a:lnTo>
                    <a:pt x="37" y="10"/>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sp>
          <p:nvSpPr>
            <p:cNvPr id="58" name="Freeform 14"/>
            <p:cNvSpPr>
              <a:spLocks/>
            </p:cNvSpPr>
            <p:nvPr/>
          </p:nvSpPr>
          <p:spPr bwMode="auto">
            <a:xfrm>
              <a:off x="8215313" y="1676401"/>
              <a:ext cx="66675" cy="66675"/>
            </a:xfrm>
            <a:custGeom>
              <a:avLst/>
              <a:gdLst>
                <a:gd name="T0" fmla="*/ 75 w 462"/>
                <a:gd name="T1" fmla="*/ 0 h 463"/>
                <a:gd name="T2" fmla="*/ 387 w 462"/>
                <a:gd name="T3" fmla="*/ 0 h 463"/>
                <a:gd name="T4" fmla="*/ 407 w 462"/>
                <a:gd name="T5" fmla="*/ 3 h 463"/>
                <a:gd name="T6" fmla="*/ 426 w 462"/>
                <a:gd name="T7" fmla="*/ 10 h 463"/>
                <a:gd name="T8" fmla="*/ 440 w 462"/>
                <a:gd name="T9" fmla="*/ 22 h 463"/>
                <a:gd name="T10" fmla="*/ 452 w 462"/>
                <a:gd name="T11" fmla="*/ 37 h 463"/>
                <a:gd name="T12" fmla="*/ 460 w 462"/>
                <a:gd name="T13" fmla="*/ 55 h 463"/>
                <a:gd name="T14" fmla="*/ 462 w 462"/>
                <a:gd name="T15" fmla="*/ 75 h 463"/>
                <a:gd name="T16" fmla="*/ 462 w 462"/>
                <a:gd name="T17" fmla="*/ 388 h 463"/>
                <a:gd name="T18" fmla="*/ 460 w 462"/>
                <a:gd name="T19" fmla="*/ 408 h 463"/>
                <a:gd name="T20" fmla="*/ 452 w 462"/>
                <a:gd name="T21" fmla="*/ 425 h 463"/>
                <a:gd name="T22" fmla="*/ 440 w 462"/>
                <a:gd name="T23" fmla="*/ 441 h 463"/>
                <a:gd name="T24" fmla="*/ 426 w 462"/>
                <a:gd name="T25" fmla="*/ 452 h 463"/>
                <a:gd name="T26" fmla="*/ 407 w 462"/>
                <a:gd name="T27" fmla="*/ 460 h 463"/>
                <a:gd name="T28" fmla="*/ 387 w 462"/>
                <a:gd name="T29" fmla="*/ 463 h 463"/>
                <a:gd name="T30" fmla="*/ 75 w 462"/>
                <a:gd name="T31" fmla="*/ 463 h 463"/>
                <a:gd name="T32" fmla="*/ 56 w 462"/>
                <a:gd name="T33" fmla="*/ 460 h 463"/>
                <a:gd name="T34" fmla="*/ 37 w 462"/>
                <a:gd name="T35" fmla="*/ 452 h 463"/>
                <a:gd name="T36" fmla="*/ 22 w 462"/>
                <a:gd name="T37" fmla="*/ 441 h 463"/>
                <a:gd name="T38" fmla="*/ 11 w 462"/>
                <a:gd name="T39" fmla="*/ 425 h 463"/>
                <a:gd name="T40" fmla="*/ 3 w 462"/>
                <a:gd name="T41" fmla="*/ 408 h 463"/>
                <a:gd name="T42" fmla="*/ 0 w 462"/>
                <a:gd name="T43" fmla="*/ 388 h 463"/>
                <a:gd name="T44" fmla="*/ 0 w 462"/>
                <a:gd name="T45" fmla="*/ 75 h 463"/>
                <a:gd name="T46" fmla="*/ 3 w 462"/>
                <a:gd name="T47" fmla="*/ 55 h 463"/>
                <a:gd name="T48" fmla="*/ 11 w 462"/>
                <a:gd name="T49" fmla="*/ 37 h 463"/>
                <a:gd name="T50" fmla="*/ 22 w 462"/>
                <a:gd name="T51" fmla="*/ 22 h 463"/>
                <a:gd name="T52" fmla="*/ 37 w 462"/>
                <a:gd name="T53" fmla="*/ 10 h 463"/>
                <a:gd name="T54" fmla="*/ 56 w 462"/>
                <a:gd name="T55" fmla="*/ 3 h 463"/>
                <a:gd name="T56" fmla="*/ 75 w 462"/>
                <a:gd name="T5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2" h="463">
                  <a:moveTo>
                    <a:pt x="75" y="0"/>
                  </a:moveTo>
                  <a:lnTo>
                    <a:pt x="387" y="0"/>
                  </a:lnTo>
                  <a:lnTo>
                    <a:pt x="407" y="3"/>
                  </a:lnTo>
                  <a:lnTo>
                    <a:pt x="426" y="10"/>
                  </a:lnTo>
                  <a:lnTo>
                    <a:pt x="440" y="22"/>
                  </a:lnTo>
                  <a:lnTo>
                    <a:pt x="452" y="37"/>
                  </a:lnTo>
                  <a:lnTo>
                    <a:pt x="460" y="55"/>
                  </a:lnTo>
                  <a:lnTo>
                    <a:pt x="462" y="75"/>
                  </a:lnTo>
                  <a:lnTo>
                    <a:pt x="462" y="388"/>
                  </a:lnTo>
                  <a:lnTo>
                    <a:pt x="460" y="408"/>
                  </a:lnTo>
                  <a:lnTo>
                    <a:pt x="452" y="425"/>
                  </a:lnTo>
                  <a:lnTo>
                    <a:pt x="440" y="441"/>
                  </a:lnTo>
                  <a:lnTo>
                    <a:pt x="426" y="452"/>
                  </a:lnTo>
                  <a:lnTo>
                    <a:pt x="407" y="460"/>
                  </a:lnTo>
                  <a:lnTo>
                    <a:pt x="387" y="463"/>
                  </a:lnTo>
                  <a:lnTo>
                    <a:pt x="75" y="463"/>
                  </a:lnTo>
                  <a:lnTo>
                    <a:pt x="56" y="460"/>
                  </a:lnTo>
                  <a:lnTo>
                    <a:pt x="37" y="452"/>
                  </a:lnTo>
                  <a:lnTo>
                    <a:pt x="22" y="441"/>
                  </a:lnTo>
                  <a:lnTo>
                    <a:pt x="11" y="425"/>
                  </a:lnTo>
                  <a:lnTo>
                    <a:pt x="3" y="408"/>
                  </a:lnTo>
                  <a:lnTo>
                    <a:pt x="0" y="388"/>
                  </a:lnTo>
                  <a:lnTo>
                    <a:pt x="0" y="75"/>
                  </a:lnTo>
                  <a:lnTo>
                    <a:pt x="3" y="55"/>
                  </a:lnTo>
                  <a:lnTo>
                    <a:pt x="11" y="37"/>
                  </a:lnTo>
                  <a:lnTo>
                    <a:pt x="22" y="22"/>
                  </a:lnTo>
                  <a:lnTo>
                    <a:pt x="37" y="10"/>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sp>
          <p:nvSpPr>
            <p:cNvPr id="59" name="Freeform 15"/>
            <p:cNvSpPr>
              <a:spLocks/>
            </p:cNvSpPr>
            <p:nvPr/>
          </p:nvSpPr>
          <p:spPr bwMode="auto">
            <a:xfrm>
              <a:off x="8043863" y="1765301"/>
              <a:ext cx="66675" cy="66675"/>
            </a:xfrm>
            <a:custGeom>
              <a:avLst/>
              <a:gdLst>
                <a:gd name="T0" fmla="*/ 75 w 462"/>
                <a:gd name="T1" fmla="*/ 0 h 463"/>
                <a:gd name="T2" fmla="*/ 387 w 462"/>
                <a:gd name="T3" fmla="*/ 0 h 463"/>
                <a:gd name="T4" fmla="*/ 407 w 462"/>
                <a:gd name="T5" fmla="*/ 3 h 463"/>
                <a:gd name="T6" fmla="*/ 426 w 462"/>
                <a:gd name="T7" fmla="*/ 10 h 463"/>
                <a:gd name="T8" fmla="*/ 440 w 462"/>
                <a:gd name="T9" fmla="*/ 22 h 463"/>
                <a:gd name="T10" fmla="*/ 453 w 462"/>
                <a:gd name="T11" fmla="*/ 37 h 463"/>
                <a:gd name="T12" fmla="*/ 460 w 462"/>
                <a:gd name="T13" fmla="*/ 56 h 463"/>
                <a:gd name="T14" fmla="*/ 462 w 462"/>
                <a:gd name="T15" fmla="*/ 75 h 463"/>
                <a:gd name="T16" fmla="*/ 462 w 462"/>
                <a:gd name="T17" fmla="*/ 387 h 463"/>
                <a:gd name="T18" fmla="*/ 460 w 462"/>
                <a:gd name="T19" fmla="*/ 408 h 463"/>
                <a:gd name="T20" fmla="*/ 452 w 462"/>
                <a:gd name="T21" fmla="*/ 426 h 463"/>
                <a:gd name="T22" fmla="*/ 440 w 462"/>
                <a:gd name="T23" fmla="*/ 440 h 463"/>
                <a:gd name="T24" fmla="*/ 426 w 462"/>
                <a:gd name="T25" fmla="*/ 453 h 463"/>
                <a:gd name="T26" fmla="*/ 407 w 462"/>
                <a:gd name="T27" fmla="*/ 460 h 463"/>
                <a:gd name="T28" fmla="*/ 387 w 462"/>
                <a:gd name="T29" fmla="*/ 463 h 463"/>
                <a:gd name="T30" fmla="*/ 75 w 462"/>
                <a:gd name="T31" fmla="*/ 463 h 463"/>
                <a:gd name="T32" fmla="*/ 56 w 462"/>
                <a:gd name="T33" fmla="*/ 460 h 463"/>
                <a:gd name="T34" fmla="*/ 38 w 462"/>
                <a:gd name="T35" fmla="*/ 453 h 463"/>
                <a:gd name="T36" fmla="*/ 22 w 462"/>
                <a:gd name="T37" fmla="*/ 440 h 463"/>
                <a:gd name="T38" fmla="*/ 11 w 462"/>
                <a:gd name="T39" fmla="*/ 426 h 463"/>
                <a:gd name="T40" fmla="*/ 3 w 462"/>
                <a:gd name="T41" fmla="*/ 408 h 463"/>
                <a:gd name="T42" fmla="*/ 0 w 462"/>
                <a:gd name="T43" fmla="*/ 387 h 463"/>
                <a:gd name="T44" fmla="*/ 0 w 462"/>
                <a:gd name="T45" fmla="*/ 75 h 463"/>
                <a:gd name="T46" fmla="*/ 3 w 462"/>
                <a:gd name="T47" fmla="*/ 56 h 463"/>
                <a:gd name="T48" fmla="*/ 11 w 462"/>
                <a:gd name="T49" fmla="*/ 37 h 463"/>
                <a:gd name="T50" fmla="*/ 22 w 462"/>
                <a:gd name="T51" fmla="*/ 22 h 463"/>
                <a:gd name="T52" fmla="*/ 37 w 462"/>
                <a:gd name="T53" fmla="*/ 10 h 463"/>
                <a:gd name="T54" fmla="*/ 56 w 462"/>
                <a:gd name="T55" fmla="*/ 3 h 463"/>
                <a:gd name="T56" fmla="*/ 75 w 462"/>
                <a:gd name="T5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2" h="463">
                  <a:moveTo>
                    <a:pt x="75" y="0"/>
                  </a:moveTo>
                  <a:lnTo>
                    <a:pt x="387" y="0"/>
                  </a:lnTo>
                  <a:lnTo>
                    <a:pt x="407" y="3"/>
                  </a:lnTo>
                  <a:lnTo>
                    <a:pt x="426" y="10"/>
                  </a:lnTo>
                  <a:lnTo>
                    <a:pt x="440" y="22"/>
                  </a:lnTo>
                  <a:lnTo>
                    <a:pt x="453" y="37"/>
                  </a:lnTo>
                  <a:lnTo>
                    <a:pt x="460" y="56"/>
                  </a:lnTo>
                  <a:lnTo>
                    <a:pt x="462" y="75"/>
                  </a:lnTo>
                  <a:lnTo>
                    <a:pt x="462" y="387"/>
                  </a:lnTo>
                  <a:lnTo>
                    <a:pt x="460" y="408"/>
                  </a:lnTo>
                  <a:lnTo>
                    <a:pt x="452" y="426"/>
                  </a:lnTo>
                  <a:lnTo>
                    <a:pt x="440" y="440"/>
                  </a:lnTo>
                  <a:lnTo>
                    <a:pt x="426" y="453"/>
                  </a:lnTo>
                  <a:lnTo>
                    <a:pt x="407" y="460"/>
                  </a:lnTo>
                  <a:lnTo>
                    <a:pt x="387" y="463"/>
                  </a:lnTo>
                  <a:lnTo>
                    <a:pt x="75" y="463"/>
                  </a:lnTo>
                  <a:lnTo>
                    <a:pt x="56" y="460"/>
                  </a:lnTo>
                  <a:lnTo>
                    <a:pt x="38" y="453"/>
                  </a:lnTo>
                  <a:lnTo>
                    <a:pt x="22" y="440"/>
                  </a:lnTo>
                  <a:lnTo>
                    <a:pt x="11" y="426"/>
                  </a:lnTo>
                  <a:lnTo>
                    <a:pt x="3" y="408"/>
                  </a:lnTo>
                  <a:lnTo>
                    <a:pt x="0" y="387"/>
                  </a:lnTo>
                  <a:lnTo>
                    <a:pt x="0" y="75"/>
                  </a:lnTo>
                  <a:lnTo>
                    <a:pt x="3" y="56"/>
                  </a:lnTo>
                  <a:lnTo>
                    <a:pt x="11" y="37"/>
                  </a:lnTo>
                  <a:lnTo>
                    <a:pt x="22" y="22"/>
                  </a:lnTo>
                  <a:lnTo>
                    <a:pt x="37" y="10"/>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sp>
          <p:nvSpPr>
            <p:cNvPr id="60" name="Freeform 16"/>
            <p:cNvSpPr>
              <a:spLocks/>
            </p:cNvSpPr>
            <p:nvPr/>
          </p:nvSpPr>
          <p:spPr bwMode="auto">
            <a:xfrm>
              <a:off x="8129588" y="1765301"/>
              <a:ext cx="66675" cy="66675"/>
            </a:xfrm>
            <a:custGeom>
              <a:avLst/>
              <a:gdLst>
                <a:gd name="T0" fmla="*/ 75 w 462"/>
                <a:gd name="T1" fmla="*/ 0 h 463"/>
                <a:gd name="T2" fmla="*/ 387 w 462"/>
                <a:gd name="T3" fmla="*/ 0 h 463"/>
                <a:gd name="T4" fmla="*/ 407 w 462"/>
                <a:gd name="T5" fmla="*/ 3 h 463"/>
                <a:gd name="T6" fmla="*/ 426 w 462"/>
                <a:gd name="T7" fmla="*/ 10 h 463"/>
                <a:gd name="T8" fmla="*/ 440 w 462"/>
                <a:gd name="T9" fmla="*/ 22 h 463"/>
                <a:gd name="T10" fmla="*/ 453 w 462"/>
                <a:gd name="T11" fmla="*/ 37 h 463"/>
                <a:gd name="T12" fmla="*/ 460 w 462"/>
                <a:gd name="T13" fmla="*/ 56 h 463"/>
                <a:gd name="T14" fmla="*/ 462 w 462"/>
                <a:gd name="T15" fmla="*/ 75 h 463"/>
                <a:gd name="T16" fmla="*/ 462 w 462"/>
                <a:gd name="T17" fmla="*/ 387 h 463"/>
                <a:gd name="T18" fmla="*/ 460 w 462"/>
                <a:gd name="T19" fmla="*/ 408 h 463"/>
                <a:gd name="T20" fmla="*/ 453 w 462"/>
                <a:gd name="T21" fmla="*/ 426 h 463"/>
                <a:gd name="T22" fmla="*/ 440 w 462"/>
                <a:gd name="T23" fmla="*/ 440 h 463"/>
                <a:gd name="T24" fmla="*/ 426 w 462"/>
                <a:gd name="T25" fmla="*/ 453 h 463"/>
                <a:gd name="T26" fmla="*/ 407 w 462"/>
                <a:gd name="T27" fmla="*/ 460 h 463"/>
                <a:gd name="T28" fmla="*/ 387 w 462"/>
                <a:gd name="T29" fmla="*/ 463 h 463"/>
                <a:gd name="T30" fmla="*/ 75 w 462"/>
                <a:gd name="T31" fmla="*/ 463 h 463"/>
                <a:gd name="T32" fmla="*/ 56 w 462"/>
                <a:gd name="T33" fmla="*/ 460 h 463"/>
                <a:gd name="T34" fmla="*/ 37 w 462"/>
                <a:gd name="T35" fmla="*/ 453 h 463"/>
                <a:gd name="T36" fmla="*/ 22 w 462"/>
                <a:gd name="T37" fmla="*/ 440 h 463"/>
                <a:gd name="T38" fmla="*/ 10 w 462"/>
                <a:gd name="T39" fmla="*/ 426 h 463"/>
                <a:gd name="T40" fmla="*/ 3 w 462"/>
                <a:gd name="T41" fmla="*/ 408 h 463"/>
                <a:gd name="T42" fmla="*/ 0 w 462"/>
                <a:gd name="T43" fmla="*/ 387 h 463"/>
                <a:gd name="T44" fmla="*/ 0 w 462"/>
                <a:gd name="T45" fmla="*/ 75 h 463"/>
                <a:gd name="T46" fmla="*/ 3 w 462"/>
                <a:gd name="T47" fmla="*/ 56 h 463"/>
                <a:gd name="T48" fmla="*/ 10 w 462"/>
                <a:gd name="T49" fmla="*/ 37 h 463"/>
                <a:gd name="T50" fmla="*/ 22 w 462"/>
                <a:gd name="T51" fmla="*/ 22 h 463"/>
                <a:gd name="T52" fmla="*/ 37 w 462"/>
                <a:gd name="T53" fmla="*/ 10 h 463"/>
                <a:gd name="T54" fmla="*/ 56 w 462"/>
                <a:gd name="T55" fmla="*/ 3 h 463"/>
                <a:gd name="T56" fmla="*/ 75 w 462"/>
                <a:gd name="T5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2" h="463">
                  <a:moveTo>
                    <a:pt x="75" y="0"/>
                  </a:moveTo>
                  <a:lnTo>
                    <a:pt x="387" y="0"/>
                  </a:lnTo>
                  <a:lnTo>
                    <a:pt x="407" y="3"/>
                  </a:lnTo>
                  <a:lnTo>
                    <a:pt x="426" y="10"/>
                  </a:lnTo>
                  <a:lnTo>
                    <a:pt x="440" y="22"/>
                  </a:lnTo>
                  <a:lnTo>
                    <a:pt x="453" y="37"/>
                  </a:lnTo>
                  <a:lnTo>
                    <a:pt x="460" y="56"/>
                  </a:lnTo>
                  <a:lnTo>
                    <a:pt x="462" y="75"/>
                  </a:lnTo>
                  <a:lnTo>
                    <a:pt x="462" y="387"/>
                  </a:lnTo>
                  <a:lnTo>
                    <a:pt x="460" y="408"/>
                  </a:lnTo>
                  <a:lnTo>
                    <a:pt x="453" y="426"/>
                  </a:lnTo>
                  <a:lnTo>
                    <a:pt x="440" y="440"/>
                  </a:lnTo>
                  <a:lnTo>
                    <a:pt x="426" y="453"/>
                  </a:lnTo>
                  <a:lnTo>
                    <a:pt x="407" y="460"/>
                  </a:lnTo>
                  <a:lnTo>
                    <a:pt x="387" y="463"/>
                  </a:lnTo>
                  <a:lnTo>
                    <a:pt x="75" y="463"/>
                  </a:lnTo>
                  <a:lnTo>
                    <a:pt x="56" y="460"/>
                  </a:lnTo>
                  <a:lnTo>
                    <a:pt x="37" y="453"/>
                  </a:lnTo>
                  <a:lnTo>
                    <a:pt x="22" y="440"/>
                  </a:lnTo>
                  <a:lnTo>
                    <a:pt x="10" y="426"/>
                  </a:lnTo>
                  <a:lnTo>
                    <a:pt x="3" y="408"/>
                  </a:lnTo>
                  <a:lnTo>
                    <a:pt x="0" y="387"/>
                  </a:lnTo>
                  <a:lnTo>
                    <a:pt x="0" y="75"/>
                  </a:lnTo>
                  <a:lnTo>
                    <a:pt x="3" y="56"/>
                  </a:lnTo>
                  <a:lnTo>
                    <a:pt x="10" y="37"/>
                  </a:lnTo>
                  <a:lnTo>
                    <a:pt x="22" y="22"/>
                  </a:lnTo>
                  <a:lnTo>
                    <a:pt x="37" y="10"/>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sp>
          <p:nvSpPr>
            <p:cNvPr id="61" name="Freeform 17"/>
            <p:cNvSpPr>
              <a:spLocks/>
            </p:cNvSpPr>
            <p:nvPr/>
          </p:nvSpPr>
          <p:spPr bwMode="auto">
            <a:xfrm>
              <a:off x="8043863" y="1852613"/>
              <a:ext cx="66675" cy="68263"/>
            </a:xfrm>
            <a:custGeom>
              <a:avLst/>
              <a:gdLst>
                <a:gd name="T0" fmla="*/ 75 w 462"/>
                <a:gd name="T1" fmla="*/ 0 h 463"/>
                <a:gd name="T2" fmla="*/ 387 w 462"/>
                <a:gd name="T3" fmla="*/ 0 h 463"/>
                <a:gd name="T4" fmla="*/ 407 w 462"/>
                <a:gd name="T5" fmla="*/ 3 h 463"/>
                <a:gd name="T6" fmla="*/ 426 w 462"/>
                <a:gd name="T7" fmla="*/ 11 h 463"/>
                <a:gd name="T8" fmla="*/ 440 w 462"/>
                <a:gd name="T9" fmla="*/ 22 h 463"/>
                <a:gd name="T10" fmla="*/ 453 w 462"/>
                <a:gd name="T11" fmla="*/ 38 h 463"/>
                <a:gd name="T12" fmla="*/ 460 w 462"/>
                <a:gd name="T13" fmla="*/ 55 h 463"/>
                <a:gd name="T14" fmla="*/ 462 w 462"/>
                <a:gd name="T15" fmla="*/ 76 h 463"/>
                <a:gd name="T16" fmla="*/ 462 w 462"/>
                <a:gd name="T17" fmla="*/ 388 h 463"/>
                <a:gd name="T18" fmla="*/ 460 w 462"/>
                <a:gd name="T19" fmla="*/ 408 h 463"/>
                <a:gd name="T20" fmla="*/ 452 w 462"/>
                <a:gd name="T21" fmla="*/ 425 h 463"/>
                <a:gd name="T22" fmla="*/ 440 w 462"/>
                <a:gd name="T23" fmla="*/ 441 h 463"/>
                <a:gd name="T24" fmla="*/ 426 w 462"/>
                <a:gd name="T25" fmla="*/ 453 h 463"/>
                <a:gd name="T26" fmla="*/ 407 w 462"/>
                <a:gd name="T27" fmla="*/ 461 h 463"/>
                <a:gd name="T28" fmla="*/ 387 w 462"/>
                <a:gd name="T29" fmla="*/ 463 h 463"/>
                <a:gd name="T30" fmla="*/ 75 w 462"/>
                <a:gd name="T31" fmla="*/ 463 h 463"/>
                <a:gd name="T32" fmla="*/ 56 w 462"/>
                <a:gd name="T33" fmla="*/ 461 h 463"/>
                <a:gd name="T34" fmla="*/ 38 w 462"/>
                <a:gd name="T35" fmla="*/ 453 h 463"/>
                <a:gd name="T36" fmla="*/ 22 w 462"/>
                <a:gd name="T37" fmla="*/ 441 h 463"/>
                <a:gd name="T38" fmla="*/ 11 w 462"/>
                <a:gd name="T39" fmla="*/ 425 h 463"/>
                <a:gd name="T40" fmla="*/ 3 w 462"/>
                <a:gd name="T41" fmla="*/ 408 h 463"/>
                <a:gd name="T42" fmla="*/ 0 w 462"/>
                <a:gd name="T43" fmla="*/ 388 h 463"/>
                <a:gd name="T44" fmla="*/ 0 w 462"/>
                <a:gd name="T45" fmla="*/ 76 h 463"/>
                <a:gd name="T46" fmla="*/ 3 w 462"/>
                <a:gd name="T47" fmla="*/ 55 h 463"/>
                <a:gd name="T48" fmla="*/ 11 w 462"/>
                <a:gd name="T49" fmla="*/ 38 h 463"/>
                <a:gd name="T50" fmla="*/ 22 w 462"/>
                <a:gd name="T51" fmla="*/ 22 h 463"/>
                <a:gd name="T52" fmla="*/ 37 w 462"/>
                <a:gd name="T53" fmla="*/ 11 h 463"/>
                <a:gd name="T54" fmla="*/ 56 w 462"/>
                <a:gd name="T55" fmla="*/ 3 h 463"/>
                <a:gd name="T56" fmla="*/ 75 w 462"/>
                <a:gd name="T5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2" h="463">
                  <a:moveTo>
                    <a:pt x="75" y="0"/>
                  </a:moveTo>
                  <a:lnTo>
                    <a:pt x="387" y="0"/>
                  </a:lnTo>
                  <a:lnTo>
                    <a:pt x="407" y="3"/>
                  </a:lnTo>
                  <a:lnTo>
                    <a:pt x="426" y="11"/>
                  </a:lnTo>
                  <a:lnTo>
                    <a:pt x="440" y="22"/>
                  </a:lnTo>
                  <a:lnTo>
                    <a:pt x="453" y="38"/>
                  </a:lnTo>
                  <a:lnTo>
                    <a:pt x="460" y="55"/>
                  </a:lnTo>
                  <a:lnTo>
                    <a:pt x="462" y="76"/>
                  </a:lnTo>
                  <a:lnTo>
                    <a:pt x="462" y="388"/>
                  </a:lnTo>
                  <a:lnTo>
                    <a:pt x="460" y="408"/>
                  </a:lnTo>
                  <a:lnTo>
                    <a:pt x="452" y="425"/>
                  </a:lnTo>
                  <a:lnTo>
                    <a:pt x="440" y="441"/>
                  </a:lnTo>
                  <a:lnTo>
                    <a:pt x="426" y="453"/>
                  </a:lnTo>
                  <a:lnTo>
                    <a:pt x="407" y="461"/>
                  </a:lnTo>
                  <a:lnTo>
                    <a:pt x="387" y="463"/>
                  </a:lnTo>
                  <a:lnTo>
                    <a:pt x="75" y="463"/>
                  </a:lnTo>
                  <a:lnTo>
                    <a:pt x="56" y="461"/>
                  </a:lnTo>
                  <a:lnTo>
                    <a:pt x="38" y="453"/>
                  </a:lnTo>
                  <a:lnTo>
                    <a:pt x="22" y="441"/>
                  </a:lnTo>
                  <a:lnTo>
                    <a:pt x="11" y="425"/>
                  </a:lnTo>
                  <a:lnTo>
                    <a:pt x="3" y="408"/>
                  </a:lnTo>
                  <a:lnTo>
                    <a:pt x="0" y="388"/>
                  </a:lnTo>
                  <a:lnTo>
                    <a:pt x="0" y="76"/>
                  </a:lnTo>
                  <a:lnTo>
                    <a:pt x="3" y="55"/>
                  </a:lnTo>
                  <a:lnTo>
                    <a:pt x="11" y="38"/>
                  </a:lnTo>
                  <a:lnTo>
                    <a:pt x="22" y="22"/>
                  </a:lnTo>
                  <a:lnTo>
                    <a:pt x="37" y="11"/>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sp>
          <p:nvSpPr>
            <p:cNvPr id="62" name="Freeform 18"/>
            <p:cNvSpPr>
              <a:spLocks/>
            </p:cNvSpPr>
            <p:nvPr/>
          </p:nvSpPr>
          <p:spPr bwMode="auto">
            <a:xfrm>
              <a:off x="8129588" y="1852613"/>
              <a:ext cx="66675" cy="68263"/>
            </a:xfrm>
            <a:custGeom>
              <a:avLst/>
              <a:gdLst>
                <a:gd name="T0" fmla="*/ 75 w 462"/>
                <a:gd name="T1" fmla="*/ 0 h 463"/>
                <a:gd name="T2" fmla="*/ 387 w 462"/>
                <a:gd name="T3" fmla="*/ 0 h 463"/>
                <a:gd name="T4" fmla="*/ 407 w 462"/>
                <a:gd name="T5" fmla="*/ 3 h 463"/>
                <a:gd name="T6" fmla="*/ 426 w 462"/>
                <a:gd name="T7" fmla="*/ 11 h 463"/>
                <a:gd name="T8" fmla="*/ 440 w 462"/>
                <a:gd name="T9" fmla="*/ 22 h 463"/>
                <a:gd name="T10" fmla="*/ 453 w 462"/>
                <a:gd name="T11" fmla="*/ 38 h 463"/>
                <a:gd name="T12" fmla="*/ 460 w 462"/>
                <a:gd name="T13" fmla="*/ 55 h 463"/>
                <a:gd name="T14" fmla="*/ 462 w 462"/>
                <a:gd name="T15" fmla="*/ 76 h 463"/>
                <a:gd name="T16" fmla="*/ 462 w 462"/>
                <a:gd name="T17" fmla="*/ 388 h 463"/>
                <a:gd name="T18" fmla="*/ 460 w 462"/>
                <a:gd name="T19" fmla="*/ 408 h 463"/>
                <a:gd name="T20" fmla="*/ 453 w 462"/>
                <a:gd name="T21" fmla="*/ 425 h 463"/>
                <a:gd name="T22" fmla="*/ 440 w 462"/>
                <a:gd name="T23" fmla="*/ 441 h 463"/>
                <a:gd name="T24" fmla="*/ 426 w 462"/>
                <a:gd name="T25" fmla="*/ 453 h 463"/>
                <a:gd name="T26" fmla="*/ 407 w 462"/>
                <a:gd name="T27" fmla="*/ 461 h 463"/>
                <a:gd name="T28" fmla="*/ 387 w 462"/>
                <a:gd name="T29" fmla="*/ 463 h 463"/>
                <a:gd name="T30" fmla="*/ 75 w 462"/>
                <a:gd name="T31" fmla="*/ 463 h 463"/>
                <a:gd name="T32" fmla="*/ 56 w 462"/>
                <a:gd name="T33" fmla="*/ 461 h 463"/>
                <a:gd name="T34" fmla="*/ 37 w 462"/>
                <a:gd name="T35" fmla="*/ 453 h 463"/>
                <a:gd name="T36" fmla="*/ 22 w 462"/>
                <a:gd name="T37" fmla="*/ 441 h 463"/>
                <a:gd name="T38" fmla="*/ 10 w 462"/>
                <a:gd name="T39" fmla="*/ 425 h 463"/>
                <a:gd name="T40" fmla="*/ 3 w 462"/>
                <a:gd name="T41" fmla="*/ 408 h 463"/>
                <a:gd name="T42" fmla="*/ 0 w 462"/>
                <a:gd name="T43" fmla="*/ 388 h 463"/>
                <a:gd name="T44" fmla="*/ 0 w 462"/>
                <a:gd name="T45" fmla="*/ 76 h 463"/>
                <a:gd name="T46" fmla="*/ 3 w 462"/>
                <a:gd name="T47" fmla="*/ 55 h 463"/>
                <a:gd name="T48" fmla="*/ 10 w 462"/>
                <a:gd name="T49" fmla="*/ 38 h 463"/>
                <a:gd name="T50" fmla="*/ 22 w 462"/>
                <a:gd name="T51" fmla="*/ 22 h 463"/>
                <a:gd name="T52" fmla="*/ 37 w 462"/>
                <a:gd name="T53" fmla="*/ 11 h 463"/>
                <a:gd name="T54" fmla="*/ 56 w 462"/>
                <a:gd name="T55" fmla="*/ 3 h 463"/>
                <a:gd name="T56" fmla="*/ 75 w 462"/>
                <a:gd name="T5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2" h="463">
                  <a:moveTo>
                    <a:pt x="75" y="0"/>
                  </a:moveTo>
                  <a:lnTo>
                    <a:pt x="387" y="0"/>
                  </a:lnTo>
                  <a:lnTo>
                    <a:pt x="407" y="3"/>
                  </a:lnTo>
                  <a:lnTo>
                    <a:pt x="426" y="11"/>
                  </a:lnTo>
                  <a:lnTo>
                    <a:pt x="440" y="22"/>
                  </a:lnTo>
                  <a:lnTo>
                    <a:pt x="453" y="38"/>
                  </a:lnTo>
                  <a:lnTo>
                    <a:pt x="460" y="55"/>
                  </a:lnTo>
                  <a:lnTo>
                    <a:pt x="462" y="76"/>
                  </a:lnTo>
                  <a:lnTo>
                    <a:pt x="462" y="388"/>
                  </a:lnTo>
                  <a:lnTo>
                    <a:pt x="460" y="408"/>
                  </a:lnTo>
                  <a:lnTo>
                    <a:pt x="453" y="425"/>
                  </a:lnTo>
                  <a:lnTo>
                    <a:pt x="440" y="441"/>
                  </a:lnTo>
                  <a:lnTo>
                    <a:pt x="426" y="453"/>
                  </a:lnTo>
                  <a:lnTo>
                    <a:pt x="407" y="461"/>
                  </a:lnTo>
                  <a:lnTo>
                    <a:pt x="387" y="463"/>
                  </a:lnTo>
                  <a:lnTo>
                    <a:pt x="75" y="463"/>
                  </a:lnTo>
                  <a:lnTo>
                    <a:pt x="56" y="461"/>
                  </a:lnTo>
                  <a:lnTo>
                    <a:pt x="37" y="453"/>
                  </a:lnTo>
                  <a:lnTo>
                    <a:pt x="22" y="441"/>
                  </a:lnTo>
                  <a:lnTo>
                    <a:pt x="10" y="425"/>
                  </a:lnTo>
                  <a:lnTo>
                    <a:pt x="3" y="408"/>
                  </a:lnTo>
                  <a:lnTo>
                    <a:pt x="0" y="388"/>
                  </a:lnTo>
                  <a:lnTo>
                    <a:pt x="0" y="76"/>
                  </a:lnTo>
                  <a:lnTo>
                    <a:pt x="3" y="55"/>
                  </a:lnTo>
                  <a:lnTo>
                    <a:pt x="10" y="38"/>
                  </a:lnTo>
                  <a:lnTo>
                    <a:pt x="22" y="22"/>
                  </a:lnTo>
                  <a:lnTo>
                    <a:pt x="37" y="11"/>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sp>
          <p:nvSpPr>
            <p:cNvPr id="63" name="Freeform 19"/>
            <p:cNvSpPr>
              <a:spLocks/>
            </p:cNvSpPr>
            <p:nvPr/>
          </p:nvSpPr>
          <p:spPr bwMode="auto">
            <a:xfrm>
              <a:off x="8215313" y="1765301"/>
              <a:ext cx="66675" cy="155575"/>
            </a:xfrm>
            <a:custGeom>
              <a:avLst/>
              <a:gdLst>
                <a:gd name="T0" fmla="*/ 75 w 462"/>
                <a:gd name="T1" fmla="*/ 0 h 1076"/>
                <a:gd name="T2" fmla="*/ 387 w 462"/>
                <a:gd name="T3" fmla="*/ 0 h 1076"/>
                <a:gd name="T4" fmla="*/ 407 w 462"/>
                <a:gd name="T5" fmla="*/ 3 h 1076"/>
                <a:gd name="T6" fmla="*/ 426 w 462"/>
                <a:gd name="T7" fmla="*/ 10 h 1076"/>
                <a:gd name="T8" fmla="*/ 440 w 462"/>
                <a:gd name="T9" fmla="*/ 22 h 1076"/>
                <a:gd name="T10" fmla="*/ 452 w 462"/>
                <a:gd name="T11" fmla="*/ 37 h 1076"/>
                <a:gd name="T12" fmla="*/ 460 w 462"/>
                <a:gd name="T13" fmla="*/ 56 h 1076"/>
                <a:gd name="T14" fmla="*/ 462 w 462"/>
                <a:gd name="T15" fmla="*/ 75 h 1076"/>
                <a:gd name="T16" fmla="*/ 462 w 462"/>
                <a:gd name="T17" fmla="*/ 1001 h 1076"/>
                <a:gd name="T18" fmla="*/ 460 w 462"/>
                <a:gd name="T19" fmla="*/ 1021 h 1076"/>
                <a:gd name="T20" fmla="*/ 452 w 462"/>
                <a:gd name="T21" fmla="*/ 1038 h 1076"/>
                <a:gd name="T22" fmla="*/ 440 w 462"/>
                <a:gd name="T23" fmla="*/ 1054 h 1076"/>
                <a:gd name="T24" fmla="*/ 426 w 462"/>
                <a:gd name="T25" fmla="*/ 1066 h 1076"/>
                <a:gd name="T26" fmla="*/ 407 w 462"/>
                <a:gd name="T27" fmla="*/ 1074 h 1076"/>
                <a:gd name="T28" fmla="*/ 387 w 462"/>
                <a:gd name="T29" fmla="*/ 1076 h 1076"/>
                <a:gd name="T30" fmla="*/ 75 w 462"/>
                <a:gd name="T31" fmla="*/ 1076 h 1076"/>
                <a:gd name="T32" fmla="*/ 56 w 462"/>
                <a:gd name="T33" fmla="*/ 1074 h 1076"/>
                <a:gd name="T34" fmla="*/ 37 w 462"/>
                <a:gd name="T35" fmla="*/ 1066 h 1076"/>
                <a:gd name="T36" fmla="*/ 22 w 462"/>
                <a:gd name="T37" fmla="*/ 1054 h 1076"/>
                <a:gd name="T38" fmla="*/ 11 w 462"/>
                <a:gd name="T39" fmla="*/ 1038 h 1076"/>
                <a:gd name="T40" fmla="*/ 3 w 462"/>
                <a:gd name="T41" fmla="*/ 1021 h 1076"/>
                <a:gd name="T42" fmla="*/ 0 w 462"/>
                <a:gd name="T43" fmla="*/ 1001 h 1076"/>
                <a:gd name="T44" fmla="*/ 0 w 462"/>
                <a:gd name="T45" fmla="*/ 75 h 1076"/>
                <a:gd name="T46" fmla="*/ 3 w 462"/>
                <a:gd name="T47" fmla="*/ 56 h 1076"/>
                <a:gd name="T48" fmla="*/ 11 w 462"/>
                <a:gd name="T49" fmla="*/ 37 h 1076"/>
                <a:gd name="T50" fmla="*/ 22 w 462"/>
                <a:gd name="T51" fmla="*/ 22 h 1076"/>
                <a:gd name="T52" fmla="*/ 37 w 462"/>
                <a:gd name="T53" fmla="*/ 10 h 1076"/>
                <a:gd name="T54" fmla="*/ 56 w 462"/>
                <a:gd name="T55" fmla="*/ 3 h 1076"/>
                <a:gd name="T56" fmla="*/ 75 w 462"/>
                <a:gd name="T57" fmla="*/ 0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2" h="1076">
                  <a:moveTo>
                    <a:pt x="75" y="0"/>
                  </a:moveTo>
                  <a:lnTo>
                    <a:pt x="387" y="0"/>
                  </a:lnTo>
                  <a:lnTo>
                    <a:pt x="407" y="3"/>
                  </a:lnTo>
                  <a:lnTo>
                    <a:pt x="426" y="10"/>
                  </a:lnTo>
                  <a:lnTo>
                    <a:pt x="440" y="22"/>
                  </a:lnTo>
                  <a:lnTo>
                    <a:pt x="452" y="37"/>
                  </a:lnTo>
                  <a:lnTo>
                    <a:pt x="460" y="56"/>
                  </a:lnTo>
                  <a:lnTo>
                    <a:pt x="462" y="75"/>
                  </a:lnTo>
                  <a:lnTo>
                    <a:pt x="462" y="1001"/>
                  </a:lnTo>
                  <a:lnTo>
                    <a:pt x="460" y="1021"/>
                  </a:lnTo>
                  <a:lnTo>
                    <a:pt x="452" y="1038"/>
                  </a:lnTo>
                  <a:lnTo>
                    <a:pt x="440" y="1054"/>
                  </a:lnTo>
                  <a:lnTo>
                    <a:pt x="426" y="1066"/>
                  </a:lnTo>
                  <a:lnTo>
                    <a:pt x="407" y="1074"/>
                  </a:lnTo>
                  <a:lnTo>
                    <a:pt x="387" y="1076"/>
                  </a:lnTo>
                  <a:lnTo>
                    <a:pt x="75" y="1076"/>
                  </a:lnTo>
                  <a:lnTo>
                    <a:pt x="56" y="1074"/>
                  </a:lnTo>
                  <a:lnTo>
                    <a:pt x="37" y="1066"/>
                  </a:lnTo>
                  <a:lnTo>
                    <a:pt x="22" y="1054"/>
                  </a:lnTo>
                  <a:lnTo>
                    <a:pt x="11" y="1038"/>
                  </a:lnTo>
                  <a:lnTo>
                    <a:pt x="3" y="1021"/>
                  </a:lnTo>
                  <a:lnTo>
                    <a:pt x="0" y="1001"/>
                  </a:lnTo>
                  <a:lnTo>
                    <a:pt x="0" y="75"/>
                  </a:lnTo>
                  <a:lnTo>
                    <a:pt x="3" y="56"/>
                  </a:lnTo>
                  <a:lnTo>
                    <a:pt x="11" y="37"/>
                  </a:lnTo>
                  <a:lnTo>
                    <a:pt x="22" y="22"/>
                  </a:lnTo>
                  <a:lnTo>
                    <a:pt x="37" y="10"/>
                  </a:lnTo>
                  <a:lnTo>
                    <a:pt x="56"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a:p>
          </p:txBody>
        </p:sp>
      </p:grpSp>
      <p:grpSp>
        <p:nvGrpSpPr>
          <p:cNvPr id="216" name="Group 215"/>
          <p:cNvGrpSpPr/>
          <p:nvPr/>
        </p:nvGrpSpPr>
        <p:grpSpPr>
          <a:xfrm flipH="1">
            <a:off x="1452709" y="469663"/>
            <a:ext cx="189466" cy="245816"/>
            <a:chOff x="7285038" y="1273176"/>
            <a:chExt cx="368300" cy="477838"/>
          </a:xfrm>
          <a:solidFill>
            <a:schemeClr val="tx1">
              <a:lumMod val="65000"/>
              <a:lumOff val="35000"/>
            </a:schemeClr>
          </a:solidFill>
        </p:grpSpPr>
        <p:sp>
          <p:nvSpPr>
            <p:cNvPr id="67" name="Freeform 24"/>
            <p:cNvSpPr>
              <a:spLocks noEditPoints="1"/>
            </p:cNvSpPr>
            <p:nvPr/>
          </p:nvSpPr>
          <p:spPr bwMode="auto">
            <a:xfrm>
              <a:off x="7285038" y="1273176"/>
              <a:ext cx="368300" cy="477838"/>
            </a:xfrm>
            <a:custGeom>
              <a:avLst/>
              <a:gdLst>
                <a:gd name="T0" fmla="*/ 1245 w 2557"/>
                <a:gd name="T1" fmla="*/ 2729 h 3309"/>
                <a:gd name="T2" fmla="*/ 1184 w 2557"/>
                <a:gd name="T3" fmla="*/ 2752 h 3309"/>
                <a:gd name="T4" fmla="*/ 1135 w 2557"/>
                <a:gd name="T5" fmla="*/ 2793 h 3309"/>
                <a:gd name="T6" fmla="*/ 1103 w 2557"/>
                <a:gd name="T7" fmla="*/ 2849 h 3309"/>
                <a:gd name="T8" fmla="*/ 1090 w 2557"/>
                <a:gd name="T9" fmla="*/ 2914 h 3309"/>
                <a:gd name="T10" fmla="*/ 1103 w 2557"/>
                <a:gd name="T11" fmla="*/ 2980 h 3309"/>
                <a:gd name="T12" fmla="*/ 1135 w 2557"/>
                <a:gd name="T13" fmla="*/ 3035 h 3309"/>
                <a:gd name="T14" fmla="*/ 1184 w 2557"/>
                <a:gd name="T15" fmla="*/ 3077 h 3309"/>
                <a:gd name="T16" fmla="*/ 1245 w 2557"/>
                <a:gd name="T17" fmla="*/ 3100 h 3309"/>
                <a:gd name="T18" fmla="*/ 1312 w 2557"/>
                <a:gd name="T19" fmla="*/ 3100 h 3309"/>
                <a:gd name="T20" fmla="*/ 1373 w 2557"/>
                <a:gd name="T21" fmla="*/ 3077 h 3309"/>
                <a:gd name="T22" fmla="*/ 1422 w 2557"/>
                <a:gd name="T23" fmla="*/ 3035 h 3309"/>
                <a:gd name="T24" fmla="*/ 1454 w 2557"/>
                <a:gd name="T25" fmla="*/ 2980 h 3309"/>
                <a:gd name="T26" fmla="*/ 1467 w 2557"/>
                <a:gd name="T27" fmla="*/ 2914 h 3309"/>
                <a:gd name="T28" fmla="*/ 1454 w 2557"/>
                <a:gd name="T29" fmla="*/ 2849 h 3309"/>
                <a:gd name="T30" fmla="*/ 1422 w 2557"/>
                <a:gd name="T31" fmla="*/ 2793 h 3309"/>
                <a:gd name="T32" fmla="*/ 1373 w 2557"/>
                <a:gd name="T33" fmla="*/ 2752 h 3309"/>
                <a:gd name="T34" fmla="*/ 1312 w 2557"/>
                <a:gd name="T35" fmla="*/ 2729 h 3309"/>
                <a:gd name="T36" fmla="*/ 526 w 2557"/>
                <a:gd name="T37" fmla="*/ 301 h 3309"/>
                <a:gd name="T38" fmla="*/ 455 w 2557"/>
                <a:gd name="T39" fmla="*/ 312 h 3309"/>
                <a:gd name="T40" fmla="*/ 393 w 2557"/>
                <a:gd name="T41" fmla="*/ 345 h 3309"/>
                <a:gd name="T42" fmla="*/ 344 w 2557"/>
                <a:gd name="T43" fmla="*/ 393 h 3309"/>
                <a:gd name="T44" fmla="*/ 312 w 2557"/>
                <a:gd name="T45" fmla="*/ 455 h 3309"/>
                <a:gd name="T46" fmla="*/ 301 w 2557"/>
                <a:gd name="T47" fmla="*/ 527 h 3309"/>
                <a:gd name="T48" fmla="*/ 2256 w 2557"/>
                <a:gd name="T49" fmla="*/ 2519 h 3309"/>
                <a:gd name="T50" fmla="*/ 2253 w 2557"/>
                <a:gd name="T51" fmla="*/ 490 h 3309"/>
                <a:gd name="T52" fmla="*/ 2231 w 2557"/>
                <a:gd name="T53" fmla="*/ 423 h 3309"/>
                <a:gd name="T54" fmla="*/ 2190 w 2557"/>
                <a:gd name="T55" fmla="*/ 367 h 3309"/>
                <a:gd name="T56" fmla="*/ 2134 w 2557"/>
                <a:gd name="T57" fmla="*/ 326 h 3309"/>
                <a:gd name="T58" fmla="*/ 2067 w 2557"/>
                <a:gd name="T59" fmla="*/ 304 h 3309"/>
                <a:gd name="T60" fmla="*/ 526 w 2557"/>
                <a:gd name="T61" fmla="*/ 301 h 3309"/>
                <a:gd name="T62" fmla="*/ 2030 w 2557"/>
                <a:gd name="T63" fmla="*/ 0 h 3309"/>
                <a:gd name="T64" fmla="*/ 2144 w 2557"/>
                <a:gd name="T65" fmla="*/ 12 h 3309"/>
                <a:gd name="T66" fmla="*/ 2248 w 2557"/>
                <a:gd name="T67" fmla="*/ 47 h 3309"/>
                <a:gd name="T68" fmla="*/ 2341 w 2557"/>
                <a:gd name="T69" fmla="*/ 102 h 3309"/>
                <a:gd name="T70" fmla="*/ 2422 w 2557"/>
                <a:gd name="T71" fmla="*/ 174 h 3309"/>
                <a:gd name="T72" fmla="*/ 2485 w 2557"/>
                <a:gd name="T73" fmla="*/ 261 h 3309"/>
                <a:gd name="T74" fmla="*/ 2530 w 2557"/>
                <a:gd name="T75" fmla="*/ 360 h 3309"/>
                <a:gd name="T76" fmla="*/ 2554 w 2557"/>
                <a:gd name="T77" fmla="*/ 469 h 3309"/>
                <a:gd name="T78" fmla="*/ 2557 w 2557"/>
                <a:gd name="T79" fmla="*/ 2782 h 3309"/>
                <a:gd name="T80" fmla="*/ 2545 w 2557"/>
                <a:gd name="T81" fmla="*/ 2896 h 3309"/>
                <a:gd name="T82" fmla="*/ 2510 w 2557"/>
                <a:gd name="T83" fmla="*/ 3000 h 3309"/>
                <a:gd name="T84" fmla="*/ 2455 w 2557"/>
                <a:gd name="T85" fmla="*/ 3093 h 3309"/>
                <a:gd name="T86" fmla="*/ 2383 w 2557"/>
                <a:gd name="T87" fmla="*/ 3173 h 3309"/>
                <a:gd name="T88" fmla="*/ 2296 w 2557"/>
                <a:gd name="T89" fmla="*/ 3237 h 3309"/>
                <a:gd name="T90" fmla="*/ 2197 w 2557"/>
                <a:gd name="T91" fmla="*/ 3283 h 3309"/>
                <a:gd name="T92" fmla="*/ 2088 w 2557"/>
                <a:gd name="T93" fmla="*/ 3305 h 3309"/>
                <a:gd name="T94" fmla="*/ 526 w 2557"/>
                <a:gd name="T95" fmla="*/ 3309 h 3309"/>
                <a:gd name="T96" fmla="*/ 413 w 2557"/>
                <a:gd name="T97" fmla="*/ 3297 h 3309"/>
                <a:gd name="T98" fmla="*/ 309 w 2557"/>
                <a:gd name="T99" fmla="*/ 3262 h 3309"/>
                <a:gd name="T100" fmla="*/ 215 w 2557"/>
                <a:gd name="T101" fmla="*/ 3208 h 3309"/>
                <a:gd name="T102" fmla="*/ 135 w 2557"/>
                <a:gd name="T103" fmla="*/ 3135 h 3309"/>
                <a:gd name="T104" fmla="*/ 72 w 2557"/>
                <a:gd name="T105" fmla="*/ 3048 h 3309"/>
                <a:gd name="T106" fmla="*/ 27 w 2557"/>
                <a:gd name="T107" fmla="*/ 2949 h 3309"/>
                <a:gd name="T108" fmla="*/ 3 w 2557"/>
                <a:gd name="T109" fmla="*/ 2840 h 3309"/>
                <a:gd name="T110" fmla="*/ 0 w 2557"/>
                <a:gd name="T111" fmla="*/ 527 h 3309"/>
                <a:gd name="T112" fmla="*/ 11 w 2557"/>
                <a:gd name="T113" fmla="*/ 413 h 3309"/>
                <a:gd name="T114" fmla="*/ 47 w 2557"/>
                <a:gd name="T115" fmla="*/ 309 h 3309"/>
                <a:gd name="T116" fmla="*/ 102 w 2557"/>
                <a:gd name="T117" fmla="*/ 216 h 3309"/>
                <a:gd name="T118" fmla="*/ 174 w 2557"/>
                <a:gd name="T119" fmla="*/ 136 h 3309"/>
                <a:gd name="T120" fmla="*/ 261 w 2557"/>
                <a:gd name="T121" fmla="*/ 72 h 3309"/>
                <a:gd name="T122" fmla="*/ 360 w 2557"/>
                <a:gd name="T123" fmla="*/ 27 h 3309"/>
                <a:gd name="T124" fmla="*/ 469 w 2557"/>
                <a:gd name="T125" fmla="*/ 3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57" h="3309">
                  <a:moveTo>
                    <a:pt x="1278" y="2726"/>
                  </a:moveTo>
                  <a:lnTo>
                    <a:pt x="1245" y="2729"/>
                  </a:lnTo>
                  <a:lnTo>
                    <a:pt x="1213" y="2738"/>
                  </a:lnTo>
                  <a:lnTo>
                    <a:pt x="1184" y="2752"/>
                  </a:lnTo>
                  <a:lnTo>
                    <a:pt x="1158" y="2770"/>
                  </a:lnTo>
                  <a:lnTo>
                    <a:pt x="1135" y="2793"/>
                  </a:lnTo>
                  <a:lnTo>
                    <a:pt x="1116" y="2819"/>
                  </a:lnTo>
                  <a:lnTo>
                    <a:pt x="1103" y="2849"/>
                  </a:lnTo>
                  <a:lnTo>
                    <a:pt x="1093" y="2880"/>
                  </a:lnTo>
                  <a:lnTo>
                    <a:pt x="1090" y="2914"/>
                  </a:lnTo>
                  <a:lnTo>
                    <a:pt x="1093" y="2948"/>
                  </a:lnTo>
                  <a:lnTo>
                    <a:pt x="1103" y="2980"/>
                  </a:lnTo>
                  <a:lnTo>
                    <a:pt x="1116" y="3009"/>
                  </a:lnTo>
                  <a:lnTo>
                    <a:pt x="1135" y="3035"/>
                  </a:lnTo>
                  <a:lnTo>
                    <a:pt x="1158" y="3058"/>
                  </a:lnTo>
                  <a:lnTo>
                    <a:pt x="1184" y="3077"/>
                  </a:lnTo>
                  <a:lnTo>
                    <a:pt x="1213" y="3090"/>
                  </a:lnTo>
                  <a:lnTo>
                    <a:pt x="1245" y="3100"/>
                  </a:lnTo>
                  <a:lnTo>
                    <a:pt x="1278" y="3102"/>
                  </a:lnTo>
                  <a:lnTo>
                    <a:pt x="1312" y="3100"/>
                  </a:lnTo>
                  <a:lnTo>
                    <a:pt x="1344" y="3090"/>
                  </a:lnTo>
                  <a:lnTo>
                    <a:pt x="1373" y="3077"/>
                  </a:lnTo>
                  <a:lnTo>
                    <a:pt x="1399" y="3058"/>
                  </a:lnTo>
                  <a:lnTo>
                    <a:pt x="1422" y="3035"/>
                  </a:lnTo>
                  <a:lnTo>
                    <a:pt x="1441" y="3009"/>
                  </a:lnTo>
                  <a:lnTo>
                    <a:pt x="1454" y="2980"/>
                  </a:lnTo>
                  <a:lnTo>
                    <a:pt x="1464" y="2948"/>
                  </a:lnTo>
                  <a:lnTo>
                    <a:pt x="1467" y="2914"/>
                  </a:lnTo>
                  <a:lnTo>
                    <a:pt x="1464" y="2880"/>
                  </a:lnTo>
                  <a:lnTo>
                    <a:pt x="1454" y="2849"/>
                  </a:lnTo>
                  <a:lnTo>
                    <a:pt x="1441" y="2819"/>
                  </a:lnTo>
                  <a:lnTo>
                    <a:pt x="1422" y="2793"/>
                  </a:lnTo>
                  <a:lnTo>
                    <a:pt x="1399" y="2770"/>
                  </a:lnTo>
                  <a:lnTo>
                    <a:pt x="1373" y="2752"/>
                  </a:lnTo>
                  <a:lnTo>
                    <a:pt x="1344" y="2738"/>
                  </a:lnTo>
                  <a:lnTo>
                    <a:pt x="1312" y="2729"/>
                  </a:lnTo>
                  <a:lnTo>
                    <a:pt x="1278" y="2726"/>
                  </a:lnTo>
                  <a:close/>
                  <a:moveTo>
                    <a:pt x="526" y="301"/>
                  </a:moveTo>
                  <a:lnTo>
                    <a:pt x="490" y="304"/>
                  </a:lnTo>
                  <a:lnTo>
                    <a:pt x="455" y="312"/>
                  </a:lnTo>
                  <a:lnTo>
                    <a:pt x="422" y="326"/>
                  </a:lnTo>
                  <a:lnTo>
                    <a:pt x="393" y="345"/>
                  </a:lnTo>
                  <a:lnTo>
                    <a:pt x="367" y="367"/>
                  </a:lnTo>
                  <a:lnTo>
                    <a:pt x="344" y="393"/>
                  </a:lnTo>
                  <a:lnTo>
                    <a:pt x="326" y="423"/>
                  </a:lnTo>
                  <a:lnTo>
                    <a:pt x="312" y="455"/>
                  </a:lnTo>
                  <a:lnTo>
                    <a:pt x="304" y="490"/>
                  </a:lnTo>
                  <a:lnTo>
                    <a:pt x="301" y="527"/>
                  </a:lnTo>
                  <a:lnTo>
                    <a:pt x="301" y="2519"/>
                  </a:lnTo>
                  <a:lnTo>
                    <a:pt x="2256" y="2519"/>
                  </a:lnTo>
                  <a:lnTo>
                    <a:pt x="2256" y="527"/>
                  </a:lnTo>
                  <a:lnTo>
                    <a:pt x="2253" y="490"/>
                  </a:lnTo>
                  <a:lnTo>
                    <a:pt x="2245" y="455"/>
                  </a:lnTo>
                  <a:lnTo>
                    <a:pt x="2231" y="423"/>
                  </a:lnTo>
                  <a:lnTo>
                    <a:pt x="2212" y="393"/>
                  </a:lnTo>
                  <a:lnTo>
                    <a:pt x="2190" y="367"/>
                  </a:lnTo>
                  <a:lnTo>
                    <a:pt x="2164" y="345"/>
                  </a:lnTo>
                  <a:lnTo>
                    <a:pt x="2134" y="326"/>
                  </a:lnTo>
                  <a:lnTo>
                    <a:pt x="2102" y="312"/>
                  </a:lnTo>
                  <a:lnTo>
                    <a:pt x="2067" y="304"/>
                  </a:lnTo>
                  <a:lnTo>
                    <a:pt x="2030" y="301"/>
                  </a:lnTo>
                  <a:lnTo>
                    <a:pt x="526" y="301"/>
                  </a:lnTo>
                  <a:close/>
                  <a:moveTo>
                    <a:pt x="526" y="0"/>
                  </a:moveTo>
                  <a:lnTo>
                    <a:pt x="2030" y="0"/>
                  </a:lnTo>
                  <a:lnTo>
                    <a:pt x="2088" y="3"/>
                  </a:lnTo>
                  <a:lnTo>
                    <a:pt x="2144" y="12"/>
                  </a:lnTo>
                  <a:lnTo>
                    <a:pt x="2197" y="27"/>
                  </a:lnTo>
                  <a:lnTo>
                    <a:pt x="2248" y="47"/>
                  </a:lnTo>
                  <a:lnTo>
                    <a:pt x="2296" y="72"/>
                  </a:lnTo>
                  <a:lnTo>
                    <a:pt x="2341" y="102"/>
                  </a:lnTo>
                  <a:lnTo>
                    <a:pt x="2383" y="136"/>
                  </a:lnTo>
                  <a:lnTo>
                    <a:pt x="2422" y="174"/>
                  </a:lnTo>
                  <a:lnTo>
                    <a:pt x="2455" y="216"/>
                  </a:lnTo>
                  <a:lnTo>
                    <a:pt x="2485" y="261"/>
                  </a:lnTo>
                  <a:lnTo>
                    <a:pt x="2510" y="309"/>
                  </a:lnTo>
                  <a:lnTo>
                    <a:pt x="2530" y="360"/>
                  </a:lnTo>
                  <a:lnTo>
                    <a:pt x="2545" y="413"/>
                  </a:lnTo>
                  <a:lnTo>
                    <a:pt x="2554" y="469"/>
                  </a:lnTo>
                  <a:lnTo>
                    <a:pt x="2557" y="527"/>
                  </a:lnTo>
                  <a:lnTo>
                    <a:pt x="2557" y="2782"/>
                  </a:lnTo>
                  <a:lnTo>
                    <a:pt x="2554" y="2840"/>
                  </a:lnTo>
                  <a:lnTo>
                    <a:pt x="2545" y="2896"/>
                  </a:lnTo>
                  <a:lnTo>
                    <a:pt x="2530" y="2949"/>
                  </a:lnTo>
                  <a:lnTo>
                    <a:pt x="2510" y="3000"/>
                  </a:lnTo>
                  <a:lnTo>
                    <a:pt x="2485" y="3048"/>
                  </a:lnTo>
                  <a:lnTo>
                    <a:pt x="2455" y="3093"/>
                  </a:lnTo>
                  <a:lnTo>
                    <a:pt x="2422" y="3135"/>
                  </a:lnTo>
                  <a:lnTo>
                    <a:pt x="2383" y="3173"/>
                  </a:lnTo>
                  <a:lnTo>
                    <a:pt x="2341" y="3208"/>
                  </a:lnTo>
                  <a:lnTo>
                    <a:pt x="2296" y="3237"/>
                  </a:lnTo>
                  <a:lnTo>
                    <a:pt x="2248" y="3262"/>
                  </a:lnTo>
                  <a:lnTo>
                    <a:pt x="2197" y="3283"/>
                  </a:lnTo>
                  <a:lnTo>
                    <a:pt x="2144" y="3297"/>
                  </a:lnTo>
                  <a:lnTo>
                    <a:pt x="2088" y="3305"/>
                  </a:lnTo>
                  <a:lnTo>
                    <a:pt x="2030" y="3309"/>
                  </a:lnTo>
                  <a:lnTo>
                    <a:pt x="526" y="3309"/>
                  </a:lnTo>
                  <a:lnTo>
                    <a:pt x="469" y="3305"/>
                  </a:lnTo>
                  <a:lnTo>
                    <a:pt x="413" y="3297"/>
                  </a:lnTo>
                  <a:lnTo>
                    <a:pt x="360" y="3283"/>
                  </a:lnTo>
                  <a:lnTo>
                    <a:pt x="309" y="3262"/>
                  </a:lnTo>
                  <a:lnTo>
                    <a:pt x="261" y="3237"/>
                  </a:lnTo>
                  <a:lnTo>
                    <a:pt x="215" y="3208"/>
                  </a:lnTo>
                  <a:lnTo>
                    <a:pt x="174" y="3173"/>
                  </a:lnTo>
                  <a:lnTo>
                    <a:pt x="135" y="3135"/>
                  </a:lnTo>
                  <a:lnTo>
                    <a:pt x="102" y="3093"/>
                  </a:lnTo>
                  <a:lnTo>
                    <a:pt x="72" y="3048"/>
                  </a:lnTo>
                  <a:lnTo>
                    <a:pt x="47" y="3000"/>
                  </a:lnTo>
                  <a:lnTo>
                    <a:pt x="27" y="2949"/>
                  </a:lnTo>
                  <a:lnTo>
                    <a:pt x="11" y="2896"/>
                  </a:lnTo>
                  <a:lnTo>
                    <a:pt x="3" y="2840"/>
                  </a:lnTo>
                  <a:lnTo>
                    <a:pt x="0" y="2782"/>
                  </a:lnTo>
                  <a:lnTo>
                    <a:pt x="0" y="527"/>
                  </a:lnTo>
                  <a:lnTo>
                    <a:pt x="3" y="469"/>
                  </a:lnTo>
                  <a:lnTo>
                    <a:pt x="11" y="413"/>
                  </a:lnTo>
                  <a:lnTo>
                    <a:pt x="27" y="360"/>
                  </a:lnTo>
                  <a:lnTo>
                    <a:pt x="47" y="309"/>
                  </a:lnTo>
                  <a:lnTo>
                    <a:pt x="72" y="261"/>
                  </a:lnTo>
                  <a:lnTo>
                    <a:pt x="102" y="216"/>
                  </a:lnTo>
                  <a:lnTo>
                    <a:pt x="135" y="174"/>
                  </a:lnTo>
                  <a:lnTo>
                    <a:pt x="174" y="136"/>
                  </a:lnTo>
                  <a:lnTo>
                    <a:pt x="215" y="102"/>
                  </a:lnTo>
                  <a:lnTo>
                    <a:pt x="261" y="72"/>
                  </a:lnTo>
                  <a:lnTo>
                    <a:pt x="309" y="47"/>
                  </a:lnTo>
                  <a:lnTo>
                    <a:pt x="360" y="27"/>
                  </a:lnTo>
                  <a:lnTo>
                    <a:pt x="413" y="12"/>
                  </a:lnTo>
                  <a:lnTo>
                    <a:pt x="469" y="3"/>
                  </a:lnTo>
                  <a:lnTo>
                    <a:pt x="5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 name="Freeform 25"/>
            <p:cNvSpPr>
              <a:spLocks noEditPoints="1"/>
            </p:cNvSpPr>
            <p:nvPr/>
          </p:nvSpPr>
          <p:spPr bwMode="auto">
            <a:xfrm>
              <a:off x="7348538" y="1384301"/>
              <a:ext cx="173038" cy="115888"/>
            </a:xfrm>
            <a:custGeom>
              <a:avLst/>
              <a:gdLst>
                <a:gd name="T0" fmla="*/ 558 w 1190"/>
                <a:gd name="T1" fmla="*/ 286 h 801"/>
                <a:gd name="T2" fmla="*/ 513 w 1190"/>
                <a:gd name="T3" fmla="*/ 327 h 801"/>
                <a:gd name="T4" fmla="*/ 504 w 1190"/>
                <a:gd name="T5" fmla="*/ 390 h 801"/>
                <a:gd name="T6" fmla="*/ 534 w 1190"/>
                <a:gd name="T7" fmla="*/ 443 h 801"/>
                <a:gd name="T8" fmla="*/ 593 w 1190"/>
                <a:gd name="T9" fmla="*/ 466 h 801"/>
                <a:gd name="T10" fmla="*/ 651 w 1190"/>
                <a:gd name="T11" fmla="*/ 447 h 801"/>
                <a:gd name="T12" fmla="*/ 687 w 1190"/>
                <a:gd name="T13" fmla="*/ 396 h 801"/>
                <a:gd name="T14" fmla="*/ 683 w 1190"/>
                <a:gd name="T15" fmla="*/ 334 h 801"/>
                <a:gd name="T16" fmla="*/ 640 w 1190"/>
                <a:gd name="T17" fmla="*/ 289 h 801"/>
                <a:gd name="T18" fmla="*/ 330 w 1190"/>
                <a:gd name="T19" fmla="*/ 208 h 801"/>
                <a:gd name="T20" fmla="*/ 272 w 1190"/>
                <a:gd name="T21" fmla="*/ 225 h 801"/>
                <a:gd name="T22" fmla="*/ 236 w 1190"/>
                <a:gd name="T23" fmla="*/ 277 h 801"/>
                <a:gd name="T24" fmla="*/ 242 w 1190"/>
                <a:gd name="T25" fmla="*/ 339 h 801"/>
                <a:gd name="T26" fmla="*/ 283 w 1190"/>
                <a:gd name="T27" fmla="*/ 385 h 801"/>
                <a:gd name="T28" fmla="*/ 346 w 1190"/>
                <a:gd name="T29" fmla="*/ 394 h 801"/>
                <a:gd name="T30" fmla="*/ 399 w 1190"/>
                <a:gd name="T31" fmla="*/ 364 h 801"/>
                <a:gd name="T32" fmla="*/ 421 w 1190"/>
                <a:gd name="T33" fmla="*/ 305 h 801"/>
                <a:gd name="T34" fmla="*/ 403 w 1190"/>
                <a:gd name="T35" fmla="*/ 246 h 801"/>
                <a:gd name="T36" fmla="*/ 352 w 1190"/>
                <a:gd name="T37" fmla="*/ 211 h 801"/>
                <a:gd name="T38" fmla="*/ 463 w 1190"/>
                <a:gd name="T39" fmla="*/ 0 h 801"/>
                <a:gd name="T40" fmla="*/ 630 w 1190"/>
                <a:gd name="T41" fmla="*/ 21 h 801"/>
                <a:gd name="T42" fmla="*/ 820 w 1190"/>
                <a:gd name="T43" fmla="*/ 80 h 801"/>
                <a:gd name="T44" fmla="*/ 990 w 1190"/>
                <a:gd name="T45" fmla="*/ 172 h 801"/>
                <a:gd name="T46" fmla="*/ 1114 w 1190"/>
                <a:gd name="T47" fmla="*/ 286 h 801"/>
                <a:gd name="T48" fmla="*/ 1182 w 1190"/>
                <a:gd name="T49" fmla="*/ 410 h 801"/>
                <a:gd name="T50" fmla="*/ 1039 w 1190"/>
                <a:gd name="T51" fmla="*/ 470 h 801"/>
                <a:gd name="T52" fmla="*/ 950 w 1190"/>
                <a:gd name="T53" fmla="*/ 480 h 801"/>
                <a:gd name="T54" fmla="*/ 957 w 1190"/>
                <a:gd name="T55" fmla="*/ 424 h 801"/>
                <a:gd name="T56" fmla="*/ 926 w 1190"/>
                <a:gd name="T57" fmla="*/ 371 h 801"/>
                <a:gd name="T58" fmla="*/ 868 w 1190"/>
                <a:gd name="T59" fmla="*/ 348 h 801"/>
                <a:gd name="T60" fmla="*/ 809 w 1190"/>
                <a:gd name="T61" fmla="*/ 366 h 801"/>
                <a:gd name="T62" fmla="*/ 774 w 1190"/>
                <a:gd name="T63" fmla="*/ 417 h 801"/>
                <a:gd name="T64" fmla="*/ 778 w 1190"/>
                <a:gd name="T65" fmla="*/ 477 h 801"/>
                <a:gd name="T66" fmla="*/ 816 w 1190"/>
                <a:gd name="T67" fmla="*/ 521 h 801"/>
                <a:gd name="T68" fmla="*/ 721 w 1190"/>
                <a:gd name="T69" fmla="*/ 583 h 801"/>
                <a:gd name="T70" fmla="*/ 579 w 1190"/>
                <a:gd name="T71" fmla="*/ 681 h 801"/>
                <a:gd name="T72" fmla="*/ 467 w 1190"/>
                <a:gd name="T73" fmla="*/ 698 h 801"/>
                <a:gd name="T74" fmla="*/ 81 w 1190"/>
                <a:gd name="T75" fmla="*/ 801 h 801"/>
                <a:gd name="T76" fmla="*/ 49 w 1190"/>
                <a:gd name="T77" fmla="*/ 779 h 801"/>
                <a:gd name="T78" fmla="*/ 127 w 1190"/>
                <a:gd name="T79" fmla="*/ 509 h 801"/>
                <a:gd name="T80" fmla="*/ 39 w 1190"/>
                <a:gd name="T81" fmla="*/ 401 h 801"/>
                <a:gd name="T82" fmla="*/ 1 w 1190"/>
                <a:gd name="T83" fmla="*/ 288 h 801"/>
                <a:gd name="T84" fmla="*/ 18 w 1190"/>
                <a:gd name="T85" fmla="*/ 182 h 801"/>
                <a:gd name="T86" fmla="*/ 81 w 1190"/>
                <a:gd name="T87" fmla="*/ 101 h 801"/>
                <a:gd name="T88" fmla="*/ 181 w 1190"/>
                <a:gd name="T89" fmla="*/ 41 h 801"/>
                <a:gd name="T90" fmla="*/ 311 w 1190"/>
                <a:gd name="T91" fmla="*/ 7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90" h="801">
                  <a:moveTo>
                    <a:pt x="598" y="277"/>
                  </a:moveTo>
                  <a:lnTo>
                    <a:pt x="578" y="280"/>
                  </a:lnTo>
                  <a:lnTo>
                    <a:pt x="558" y="286"/>
                  </a:lnTo>
                  <a:lnTo>
                    <a:pt x="540" y="296"/>
                  </a:lnTo>
                  <a:lnTo>
                    <a:pt x="524" y="310"/>
                  </a:lnTo>
                  <a:lnTo>
                    <a:pt x="513" y="327"/>
                  </a:lnTo>
                  <a:lnTo>
                    <a:pt x="505" y="347"/>
                  </a:lnTo>
                  <a:lnTo>
                    <a:pt x="502" y="369"/>
                  </a:lnTo>
                  <a:lnTo>
                    <a:pt x="504" y="390"/>
                  </a:lnTo>
                  <a:lnTo>
                    <a:pt x="510" y="410"/>
                  </a:lnTo>
                  <a:lnTo>
                    <a:pt x="520" y="427"/>
                  </a:lnTo>
                  <a:lnTo>
                    <a:pt x="534" y="443"/>
                  </a:lnTo>
                  <a:lnTo>
                    <a:pt x="552" y="454"/>
                  </a:lnTo>
                  <a:lnTo>
                    <a:pt x="572" y="463"/>
                  </a:lnTo>
                  <a:lnTo>
                    <a:pt x="593" y="466"/>
                  </a:lnTo>
                  <a:lnTo>
                    <a:pt x="614" y="464"/>
                  </a:lnTo>
                  <a:lnTo>
                    <a:pt x="634" y="457"/>
                  </a:lnTo>
                  <a:lnTo>
                    <a:pt x="651" y="447"/>
                  </a:lnTo>
                  <a:lnTo>
                    <a:pt x="667" y="433"/>
                  </a:lnTo>
                  <a:lnTo>
                    <a:pt x="678" y="416"/>
                  </a:lnTo>
                  <a:lnTo>
                    <a:pt x="687" y="396"/>
                  </a:lnTo>
                  <a:lnTo>
                    <a:pt x="690" y="374"/>
                  </a:lnTo>
                  <a:lnTo>
                    <a:pt x="689" y="353"/>
                  </a:lnTo>
                  <a:lnTo>
                    <a:pt x="683" y="334"/>
                  </a:lnTo>
                  <a:lnTo>
                    <a:pt x="672" y="316"/>
                  </a:lnTo>
                  <a:lnTo>
                    <a:pt x="658" y="300"/>
                  </a:lnTo>
                  <a:lnTo>
                    <a:pt x="640" y="289"/>
                  </a:lnTo>
                  <a:lnTo>
                    <a:pt x="620" y="281"/>
                  </a:lnTo>
                  <a:lnTo>
                    <a:pt x="598" y="277"/>
                  </a:lnTo>
                  <a:close/>
                  <a:moveTo>
                    <a:pt x="330" y="208"/>
                  </a:moveTo>
                  <a:lnTo>
                    <a:pt x="309" y="209"/>
                  </a:lnTo>
                  <a:lnTo>
                    <a:pt x="289" y="215"/>
                  </a:lnTo>
                  <a:lnTo>
                    <a:pt x="272" y="225"/>
                  </a:lnTo>
                  <a:lnTo>
                    <a:pt x="256" y="240"/>
                  </a:lnTo>
                  <a:lnTo>
                    <a:pt x="245" y="257"/>
                  </a:lnTo>
                  <a:lnTo>
                    <a:pt x="236" y="277"/>
                  </a:lnTo>
                  <a:lnTo>
                    <a:pt x="233" y="298"/>
                  </a:lnTo>
                  <a:lnTo>
                    <a:pt x="235" y="319"/>
                  </a:lnTo>
                  <a:lnTo>
                    <a:pt x="242" y="339"/>
                  </a:lnTo>
                  <a:lnTo>
                    <a:pt x="252" y="358"/>
                  </a:lnTo>
                  <a:lnTo>
                    <a:pt x="265" y="372"/>
                  </a:lnTo>
                  <a:lnTo>
                    <a:pt x="283" y="385"/>
                  </a:lnTo>
                  <a:lnTo>
                    <a:pt x="303" y="392"/>
                  </a:lnTo>
                  <a:lnTo>
                    <a:pt x="325" y="395"/>
                  </a:lnTo>
                  <a:lnTo>
                    <a:pt x="346" y="394"/>
                  </a:lnTo>
                  <a:lnTo>
                    <a:pt x="365" y="388"/>
                  </a:lnTo>
                  <a:lnTo>
                    <a:pt x="383" y="377"/>
                  </a:lnTo>
                  <a:lnTo>
                    <a:pt x="399" y="364"/>
                  </a:lnTo>
                  <a:lnTo>
                    <a:pt x="410" y="346"/>
                  </a:lnTo>
                  <a:lnTo>
                    <a:pt x="418" y="325"/>
                  </a:lnTo>
                  <a:lnTo>
                    <a:pt x="421" y="305"/>
                  </a:lnTo>
                  <a:lnTo>
                    <a:pt x="419" y="284"/>
                  </a:lnTo>
                  <a:lnTo>
                    <a:pt x="413" y="264"/>
                  </a:lnTo>
                  <a:lnTo>
                    <a:pt x="403" y="246"/>
                  </a:lnTo>
                  <a:lnTo>
                    <a:pt x="389" y="231"/>
                  </a:lnTo>
                  <a:lnTo>
                    <a:pt x="372" y="218"/>
                  </a:lnTo>
                  <a:lnTo>
                    <a:pt x="352" y="211"/>
                  </a:lnTo>
                  <a:lnTo>
                    <a:pt x="330" y="208"/>
                  </a:lnTo>
                  <a:close/>
                  <a:moveTo>
                    <a:pt x="411" y="0"/>
                  </a:moveTo>
                  <a:lnTo>
                    <a:pt x="463" y="0"/>
                  </a:lnTo>
                  <a:lnTo>
                    <a:pt x="517" y="4"/>
                  </a:lnTo>
                  <a:lnTo>
                    <a:pt x="573" y="10"/>
                  </a:lnTo>
                  <a:lnTo>
                    <a:pt x="630" y="21"/>
                  </a:lnTo>
                  <a:lnTo>
                    <a:pt x="687" y="34"/>
                  </a:lnTo>
                  <a:lnTo>
                    <a:pt x="755" y="55"/>
                  </a:lnTo>
                  <a:lnTo>
                    <a:pt x="820" y="80"/>
                  </a:lnTo>
                  <a:lnTo>
                    <a:pt x="881" y="108"/>
                  </a:lnTo>
                  <a:lnTo>
                    <a:pt x="938" y="139"/>
                  </a:lnTo>
                  <a:lnTo>
                    <a:pt x="990" y="172"/>
                  </a:lnTo>
                  <a:lnTo>
                    <a:pt x="1037" y="209"/>
                  </a:lnTo>
                  <a:lnTo>
                    <a:pt x="1079" y="247"/>
                  </a:lnTo>
                  <a:lnTo>
                    <a:pt x="1114" y="286"/>
                  </a:lnTo>
                  <a:lnTo>
                    <a:pt x="1143" y="327"/>
                  </a:lnTo>
                  <a:lnTo>
                    <a:pt x="1166" y="368"/>
                  </a:lnTo>
                  <a:lnTo>
                    <a:pt x="1182" y="410"/>
                  </a:lnTo>
                  <a:lnTo>
                    <a:pt x="1190" y="452"/>
                  </a:lnTo>
                  <a:lnTo>
                    <a:pt x="1116" y="458"/>
                  </a:lnTo>
                  <a:lnTo>
                    <a:pt x="1039" y="470"/>
                  </a:lnTo>
                  <a:lnTo>
                    <a:pt x="961" y="489"/>
                  </a:lnTo>
                  <a:lnTo>
                    <a:pt x="942" y="494"/>
                  </a:lnTo>
                  <a:lnTo>
                    <a:pt x="950" y="480"/>
                  </a:lnTo>
                  <a:lnTo>
                    <a:pt x="955" y="466"/>
                  </a:lnTo>
                  <a:lnTo>
                    <a:pt x="958" y="445"/>
                  </a:lnTo>
                  <a:lnTo>
                    <a:pt x="957" y="424"/>
                  </a:lnTo>
                  <a:lnTo>
                    <a:pt x="951" y="404"/>
                  </a:lnTo>
                  <a:lnTo>
                    <a:pt x="941" y="386"/>
                  </a:lnTo>
                  <a:lnTo>
                    <a:pt x="926" y="371"/>
                  </a:lnTo>
                  <a:lnTo>
                    <a:pt x="909" y="359"/>
                  </a:lnTo>
                  <a:lnTo>
                    <a:pt x="889" y="351"/>
                  </a:lnTo>
                  <a:lnTo>
                    <a:pt x="868" y="348"/>
                  </a:lnTo>
                  <a:lnTo>
                    <a:pt x="847" y="349"/>
                  </a:lnTo>
                  <a:lnTo>
                    <a:pt x="827" y="355"/>
                  </a:lnTo>
                  <a:lnTo>
                    <a:pt x="809" y="366"/>
                  </a:lnTo>
                  <a:lnTo>
                    <a:pt x="794" y="379"/>
                  </a:lnTo>
                  <a:lnTo>
                    <a:pt x="782" y="397"/>
                  </a:lnTo>
                  <a:lnTo>
                    <a:pt x="774" y="417"/>
                  </a:lnTo>
                  <a:lnTo>
                    <a:pt x="771" y="438"/>
                  </a:lnTo>
                  <a:lnTo>
                    <a:pt x="772" y="458"/>
                  </a:lnTo>
                  <a:lnTo>
                    <a:pt x="778" y="477"/>
                  </a:lnTo>
                  <a:lnTo>
                    <a:pt x="788" y="494"/>
                  </a:lnTo>
                  <a:lnTo>
                    <a:pt x="800" y="509"/>
                  </a:lnTo>
                  <a:lnTo>
                    <a:pt x="816" y="521"/>
                  </a:lnTo>
                  <a:lnTo>
                    <a:pt x="834" y="530"/>
                  </a:lnTo>
                  <a:lnTo>
                    <a:pt x="776" y="555"/>
                  </a:lnTo>
                  <a:lnTo>
                    <a:pt x="721" y="583"/>
                  </a:lnTo>
                  <a:lnTo>
                    <a:pt x="670" y="613"/>
                  </a:lnTo>
                  <a:lnTo>
                    <a:pt x="622" y="646"/>
                  </a:lnTo>
                  <a:lnTo>
                    <a:pt x="579" y="681"/>
                  </a:lnTo>
                  <a:lnTo>
                    <a:pt x="539" y="717"/>
                  </a:lnTo>
                  <a:lnTo>
                    <a:pt x="506" y="709"/>
                  </a:lnTo>
                  <a:lnTo>
                    <a:pt x="467" y="698"/>
                  </a:lnTo>
                  <a:lnTo>
                    <a:pt x="430" y="685"/>
                  </a:lnTo>
                  <a:lnTo>
                    <a:pt x="95" y="799"/>
                  </a:lnTo>
                  <a:lnTo>
                    <a:pt x="81" y="801"/>
                  </a:lnTo>
                  <a:lnTo>
                    <a:pt x="68" y="797"/>
                  </a:lnTo>
                  <a:lnTo>
                    <a:pt x="56" y="789"/>
                  </a:lnTo>
                  <a:lnTo>
                    <a:pt x="49" y="779"/>
                  </a:lnTo>
                  <a:lnTo>
                    <a:pt x="46" y="765"/>
                  </a:lnTo>
                  <a:lnTo>
                    <a:pt x="47" y="751"/>
                  </a:lnTo>
                  <a:lnTo>
                    <a:pt x="127" y="509"/>
                  </a:lnTo>
                  <a:lnTo>
                    <a:pt x="93" y="474"/>
                  </a:lnTo>
                  <a:lnTo>
                    <a:pt x="64" y="438"/>
                  </a:lnTo>
                  <a:lnTo>
                    <a:pt x="39" y="401"/>
                  </a:lnTo>
                  <a:lnTo>
                    <a:pt x="20" y="363"/>
                  </a:lnTo>
                  <a:lnTo>
                    <a:pt x="7" y="325"/>
                  </a:lnTo>
                  <a:lnTo>
                    <a:pt x="1" y="288"/>
                  </a:lnTo>
                  <a:lnTo>
                    <a:pt x="0" y="250"/>
                  </a:lnTo>
                  <a:lnTo>
                    <a:pt x="6" y="213"/>
                  </a:lnTo>
                  <a:lnTo>
                    <a:pt x="18" y="182"/>
                  </a:lnTo>
                  <a:lnTo>
                    <a:pt x="35" y="153"/>
                  </a:lnTo>
                  <a:lnTo>
                    <a:pt x="55" y="126"/>
                  </a:lnTo>
                  <a:lnTo>
                    <a:pt x="81" y="101"/>
                  </a:lnTo>
                  <a:lnTo>
                    <a:pt x="110" y="79"/>
                  </a:lnTo>
                  <a:lnTo>
                    <a:pt x="144" y="59"/>
                  </a:lnTo>
                  <a:lnTo>
                    <a:pt x="181" y="41"/>
                  </a:lnTo>
                  <a:lnTo>
                    <a:pt x="222" y="28"/>
                  </a:lnTo>
                  <a:lnTo>
                    <a:pt x="265" y="16"/>
                  </a:lnTo>
                  <a:lnTo>
                    <a:pt x="311" y="7"/>
                  </a:lnTo>
                  <a:lnTo>
                    <a:pt x="360" y="2"/>
                  </a:lnTo>
                  <a:lnTo>
                    <a:pt x="4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 name="Freeform 26"/>
            <p:cNvSpPr>
              <a:spLocks noEditPoints="1"/>
            </p:cNvSpPr>
            <p:nvPr/>
          </p:nvSpPr>
          <p:spPr bwMode="auto">
            <a:xfrm>
              <a:off x="7418388" y="1460501"/>
              <a:ext cx="171450" cy="114300"/>
            </a:xfrm>
            <a:custGeom>
              <a:avLst/>
              <a:gdLst>
                <a:gd name="T0" fmla="*/ 281 w 1191"/>
                <a:gd name="T1" fmla="*/ 359 h 801"/>
                <a:gd name="T2" fmla="*/ 240 w 1191"/>
                <a:gd name="T3" fmla="*/ 405 h 801"/>
                <a:gd name="T4" fmla="*/ 236 w 1191"/>
                <a:gd name="T5" fmla="*/ 466 h 801"/>
                <a:gd name="T6" fmla="*/ 271 w 1191"/>
                <a:gd name="T7" fmla="*/ 518 h 801"/>
                <a:gd name="T8" fmla="*/ 329 w 1191"/>
                <a:gd name="T9" fmla="*/ 536 h 801"/>
                <a:gd name="T10" fmla="*/ 389 w 1191"/>
                <a:gd name="T11" fmla="*/ 513 h 801"/>
                <a:gd name="T12" fmla="*/ 419 w 1191"/>
                <a:gd name="T13" fmla="*/ 461 h 801"/>
                <a:gd name="T14" fmla="*/ 409 w 1191"/>
                <a:gd name="T15" fmla="*/ 397 h 801"/>
                <a:gd name="T16" fmla="*/ 365 w 1191"/>
                <a:gd name="T17" fmla="*/ 356 h 801"/>
                <a:gd name="T18" fmla="*/ 592 w 1191"/>
                <a:gd name="T19" fmla="*/ 278 h 801"/>
                <a:gd name="T20" fmla="*/ 533 w 1191"/>
                <a:gd name="T21" fmla="*/ 301 h 801"/>
                <a:gd name="T22" fmla="*/ 503 w 1191"/>
                <a:gd name="T23" fmla="*/ 354 h 801"/>
                <a:gd name="T24" fmla="*/ 512 w 1191"/>
                <a:gd name="T25" fmla="*/ 416 h 801"/>
                <a:gd name="T26" fmla="*/ 557 w 1191"/>
                <a:gd name="T27" fmla="*/ 458 h 801"/>
                <a:gd name="T28" fmla="*/ 620 w 1191"/>
                <a:gd name="T29" fmla="*/ 463 h 801"/>
                <a:gd name="T30" fmla="*/ 670 w 1191"/>
                <a:gd name="T31" fmla="*/ 427 h 801"/>
                <a:gd name="T32" fmla="*/ 689 w 1191"/>
                <a:gd name="T33" fmla="*/ 369 h 801"/>
                <a:gd name="T34" fmla="*/ 666 w 1191"/>
                <a:gd name="T35" fmla="*/ 310 h 801"/>
                <a:gd name="T36" fmla="*/ 613 w 1191"/>
                <a:gd name="T37" fmla="*/ 280 h 801"/>
                <a:gd name="T38" fmla="*/ 839 w 1191"/>
                <a:gd name="T39" fmla="*/ 211 h 801"/>
                <a:gd name="T40" fmla="*/ 788 w 1191"/>
                <a:gd name="T41" fmla="*/ 247 h 801"/>
                <a:gd name="T42" fmla="*/ 769 w 1191"/>
                <a:gd name="T43" fmla="*/ 305 h 801"/>
                <a:gd name="T44" fmla="*/ 792 w 1191"/>
                <a:gd name="T45" fmla="*/ 364 h 801"/>
                <a:gd name="T46" fmla="*/ 845 w 1191"/>
                <a:gd name="T47" fmla="*/ 394 h 801"/>
                <a:gd name="T48" fmla="*/ 908 w 1191"/>
                <a:gd name="T49" fmla="*/ 385 h 801"/>
                <a:gd name="T50" fmla="*/ 949 w 1191"/>
                <a:gd name="T51" fmla="*/ 340 h 801"/>
                <a:gd name="T52" fmla="*/ 954 w 1191"/>
                <a:gd name="T53" fmla="*/ 278 h 801"/>
                <a:gd name="T54" fmla="*/ 919 w 1191"/>
                <a:gd name="T55" fmla="*/ 226 h 801"/>
                <a:gd name="T56" fmla="*/ 861 w 1191"/>
                <a:gd name="T57" fmla="*/ 208 h 801"/>
                <a:gd name="T58" fmla="*/ 880 w 1191"/>
                <a:gd name="T59" fmla="*/ 7 h 801"/>
                <a:gd name="T60" fmla="*/ 1010 w 1191"/>
                <a:gd name="T61" fmla="*/ 42 h 801"/>
                <a:gd name="T62" fmla="*/ 1109 w 1191"/>
                <a:gd name="T63" fmla="*/ 101 h 801"/>
                <a:gd name="T64" fmla="*/ 1173 w 1191"/>
                <a:gd name="T65" fmla="*/ 182 h 801"/>
                <a:gd name="T66" fmla="*/ 1191 w 1191"/>
                <a:gd name="T67" fmla="*/ 288 h 801"/>
                <a:gd name="T68" fmla="*/ 1152 w 1191"/>
                <a:gd name="T69" fmla="*/ 401 h 801"/>
                <a:gd name="T70" fmla="*/ 1064 w 1191"/>
                <a:gd name="T71" fmla="*/ 510 h 801"/>
                <a:gd name="T72" fmla="*/ 1143 w 1191"/>
                <a:gd name="T73" fmla="*/ 778 h 801"/>
                <a:gd name="T74" fmla="*/ 1109 w 1191"/>
                <a:gd name="T75" fmla="*/ 801 h 801"/>
                <a:gd name="T76" fmla="*/ 724 w 1191"/>
                <a:gd name="T77" fmla="*/ 698 h 801"/>
                <a:gd name="T78" fmla="*/ 572 w 1191"/>
                <a:gd name="T79" fmla="*/ 733 h 801"/>
                <a:gd name="T80" fmla="*/ 409 w 1191"/>
                <a:gd name="T81" fmla="*/ 745 h 801"/>
                <a:gd name="T82" fmla="*/ 264 w 1191"/>
                <a:gd name="T83" fmla="*/ 728 h 801"/>
                <a:gd name="T84" fmla="*/ 143 w 1191"/>
                <a:gd name="T85" fmla="*/ 685 h 801"/>
                <a:gd name="T86" fmla="*/ 55 w 1191"/>
                <a:gd name="T87" fmla="*/ 618 h 801"/>
                <a:gd name="T88" fmla="*/ 6 w 1191"/>
                <a:gd name="T89" fmla="*/ 529 h 801"/>
                <a:gd name="T90" fmla="*/ 7 w 1191"/>
                <a:gd name="T91" fmla="*/ 415 h 801"/>
                <a:gd name="T92" fmla="*/ 66 w 1191"/>
                <a:gd name="T93" fmla="*/ 301 h 801"/>
                <a:gd name="T94" fmla="*/ 174 w 1191"/>
                <a:gd name="T95" fmla="*/ 192 h 801"/>
                <a:gd name="T96" fmla="*/ 323 w 1191"/>
                <a:gd name="T97" fmla="*/ 102 h 801"/>
                <a:gd name="T98" fmla="*/ 504 w 1191"/>
                <a:gd name="T99" fmla="*/ 34 h 801"/>
                <a:gd name="T100" fmla="*/ 674 w 1191"/>
                <a:gd name="T101" fmla="*/ 4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91" h="801">
                  <a:moveTo>
                    <a:pt x="323" y="348"/>
                  </a:moveTo>
                  <a:lnTo>
                    <a:pt x="302" y="352"/>
                  </a:lnTo>
                  <a:lnTo>
                    <a:pt x="281" y="359"/>
                  </a:lnTo>
                  <a:lnTo>
                    <a:pt x="265" y="371"/>
                  </a:lnTo>
                  <a:lnTo>
                    <a:pt x="250" y="386"/>
                  </a:lnTo>
                  <a:lnTo>
                    <a:pt x="240" y="405"/>
                  </a:lnTo>
                  <a:lnTo>
                    <a:pt x="234" y="424"/>
                  </a:lnTo>
                  <a:lnTo>
                    <a:pt x="233" y="445"/>
                  </a:lnTo>
                  <a:lnTo>
                    <a:pt x="236" y="466"/>
                  </a:lnTo>
                  <a:lnTo>
                    <a:pt x="243" y="487"/>
                  </a:lnTo>
                  <a:lnTo>
                    <a:pt x="255" y="503"/>
                  </a:lnTo>
                  <a:lnTo>
                    <a:pt x="271" y="518"/>
                  </a:lnTo>
                  <a:lnTo>
                    <a:pt x="289" y="528"/>
                  </a:lnTo>
                  <a:lnTo>
                    <a:pt x="309" y="535"/>
                  </a:lnTo>
                  <a:lnTo>
                    <a:pt x="329" y="536"/>
                  </a:lnTo>
                  <a:lnTo>
                    <a:pt x="351" y="533"/>
                  </a:lnTo>
                  <a:lnTo>
                    <a:pt x="371" y="525"/>
                  </a:lnTo>
                  <a:lnTo>
                    <a:pt x="389" y="513"/>
                  </a:lnTo>
                  <a:lnTo>
                    <a:pt x="402" y="498"/>
                  </a:lnTo>
                  <a:lnTo>
                    <a:pt x="413" y="479"/>
                  </a:lnTo>
                  <a:lnTo>
                    <a:pt x="419" y="461"/>
                  </a:lnTo>
                  <a:lnTo>
                    <a:pt x="421" y="439"/>
                  </a:lnTo>
                  <a:lnTo>
                    <a:pt x="418" y="418"/>
                  </a:lnTo>
                  <a:lnTo>
                    <a:pt x="409" y="397"/>
                  </a:lnTo>
                  <a:lnTo>
                    <a:pt x="397" y="381"/>
                  </a:lnTo>
                  <a:lnTo>
                    <a:pt x="382" y="366"/>
                  </a:lnTo>
                  <a:lnTo>
                    <a:pt x="365" y="356"/>
                  </a:lnTo>
                  <a:lnTo>
                    <a:pt x="345" y="349"/>
                  </a:lnTo>
                  <a:lnTo>
                    <a:pt x="323" y="348"/>
                  </a:lnTo>
                  <a:close/>
                  <a:moveTo>
                    <a:pt x="592" y="278"/>
                  </a:moveTo>
                  <a:lnTo>
                    <a:pt x="571" y="281"/>
                  </a:lnTo>
                  <a:lnTo>
                    <a:pt x="551" y="289"/>
                  </a:lnTo>
                  <a:lnTo>
                    <a:pt x="533" y="301"/>
                  </a:lnTo>
                  <a:lnTo>
                    <a:pt x="520" y="316"/>
                  </a:lnTo>
                  <a:lnTo>
                    <a:pt x="509" y="334"/>
                  </a:lnTo>
                  <a:lnTo>
                    <a:pt x="503" y="354"/>
                  </a:lnTo>
                  <a:lnTo>
                    <a:pt x="501" y="374"/>
                  </a:lnTo>
                  <a:lnTo>
                    <a:pt x="504" y="396"/>
                  </a:lnTo>
                  <a:lnTo>
                    <a:pt x="512" y="416"/>
                  </a:lnTo>
                  <a:lnTo>
                    <a:pt x="524" y="434"/>
                  </a:lnTo>
                  <a:lnTo>
                    <a:pt x="539" y="447"/>
                  </a:lnTo>
                  <a:lnTo>
                    <a:pt x="557" y="458"/>
                  </a:lnTo>
                  <a:lnTo>
                    <a:pt x="577" y="464"/>
                  </a:lnTo>
                  <a:lnTo>
                    <a:pt x="598" y="466"/>
                  </a:lnTo>
                  <a:lnTo>
                    <a:pt x="620" y="463"/>
                  </a:lnTo>
                  <a:lnTo>
                    <a:pt x="639" y="455"/>
                  </a:lnTo>
                  <a:lnTo>
                    <a:pt x="657" y="443"/>
                  </a:lnTo>
                  <a:lnTo>
                    <a:pt x="670" y="427"/>
                  </a:lnTo>
                  <a:lnTo>
                    <a:pt x="681" y="410"/>
                  </a:lnTo>
                  <a:lnTo>
                    <a:pt x="687" y="390"/>
                  </a:lnTo>
                  <a:lnTo>
                    <a:pt x="689" y="369"/>
                  </a:lnTo>
                  <a:lnTo>
                    <a:pt x="686" y="347"/>
                  </a:lnTo>
                  <a:lnTo>
                    <a:pt x="678" y="328"/>
                  </a:lnTo>
                  <a:lnTo>
                    <a:pt x="666" y="310"/>
                  </a:lnTo>
                  <a:lnTo>
                    <a:pt x="651" y="296"/>
                  </a:lnTo>
                  <a:lnTo>
                    <a:pt x="633" y="286"/>
                  </a:lnTo>
                  <a:lnTo>
                    <a:pt x="613" y="280"/>
                  </a:lnTo>
                  <a:lnTo>
                    <a:pt x="592" y="278"/>
                  </a:lnTo>
                  <a:close/>
                  <a:moveTo>
                    <a:pt x="861" y="208"/>
                  </a:moveTo>
                  <a:lnTo>
                    <a:pt x="839" y="211"/>
                  </a:lnTo>
                  <a:lnTo>
                    <a:pt x="819" y="219"/>
                  </a:lnTo>
                  <a:lnTo>
                    <a:pt x="802" y="231"/>
                  </a:lnTo>
                  <a:lnTo>
                    <a:pt x="788" y="247"/>
                  </a:lnTo>
                  <a:lnTo>
                    <a:pt x="778" y="264"/>
                  </a:lnTo>
                  <a:lnTo>
                    <a:pt x="771" y="284"/>
                  </a:lnTo>
                  <a:lnTo>
                    <a:pt x="769" y="305"/>
                  </a:lnTo>
                  <a:lnTo>
                    <a:pt x="772" y="327"/>
                  </a:lnTo>
                  <a:lnTo>
                    <a:pt x="781" y="346"/>
                  </a:lnTo>
                  <a:lnTo>
                    <a:pt x="792" y="364"/>
                  </a:lnTo>
                  <a:lnTo>
                    <a:pt x="808" y="378"/>
                  </a:lnTo>
                  <a:lnTo>
                    <a:pt x="825" y="388"/>
                  </a:lnTo>
                  <a:lnTo>
                    <a:pt x="845" y="394"/>
                  </a:lnTo>
                  <a:lnTo>
                    <a:pt x="866" y="395"/>
                  </a:lnTo>
                  <a:lnTo>
                    <a:pt x="888" y="392"/>
                  </a:lnTo>
                  <a:lnTo>
                    <a:pt x="908" y="385"/>
                  </a:lnTo>
                  <a:lnTo>
                    <a:pt x="925" y="372"/>
                  </a:lnTo>
                  <a:lnTo>
                    <a:pt x="940" y="358"/>
                  </a:lnTo>
                  <a:lnTo>
                    <a:pt x="949" y="340"/>
                  </a:lnTo>
                  <a:lnTo>
                    <a:pt x="956" y="320"/>
                  </a:lnTo>
                  <a:lnTo>
                    <a:pt x="958" y="300"/>
                  </a:lnTo>
                  <a:lnTo>
                    <a:pt x="954" y="278"/>
                  </a:lnTo>
                  <a:lnTo>
                    <a:pt x="946" y="258"/>
                  </a:lnTo>
                  <a:lnTo>
                    <a:pt x="935" y="240"/>
                  </a:lnTo>
                  <a:lnTo>
                    <a:pt x="919" y="226"/>
                  </a:lnTo>
                  <a:lnTo>
                    <a:pt x="901" y="215"/>
                  </a:lnTo>
                  <a:lnTo>
                    <a:pt x="882" y="209"/>
                  </a:lnTo>
                  <a:lnTo>
                    <a:pt x="861" y="208"/>
                  </a:lnTo>
                  <a:close/>
                  <a:moveTo>
                    <a:pt x="781" y="0"/>
                  </a:moveTo>
                  <a:lnTo>
                    <a:pt x="831" y="2"/>
                  </a:lnTo>
                  <a:lnTo>
                    <a:pt x="880" y="7"/>
                  </a:lnTo>
                  <a:lnTo>
                    <a:pt x="925" y="17"/>
                  </a:lnTo>
                  <a:lnTo>
                    <a:pt x="969" y="28"/>
                  </a:lnTo>
                  <a:lnTo>
                    <a:pt x="1010" y="42"/>
                  </a:lnTo>
                  <a:lnTo>
                    <a:pt x="1047" y="59"/>
                  </a:lnTo>
                  <a:lnTo>
                    <a:pt x="1080" y="79"/>
                  </a:lnTo>
                  <a:lnTo>
                    <a:pt x="1109" y="101"/>
                  </a:lnTo>
                  <a:lnTo>
                    <a:pt x="1135" y="126"/>
                  </a:lnTo>
                  <a:lnTo>
                    <a:pt x="1156" y="153"/>
                  </a:lnTo>
                  <a:lnTo>
                    <a:pt x="1173" y="182"/>
                  </a:lnTo>
                  <a:lnTo>
                    <a:pt x="1184" y="214"/>
                  </a:lnTo>
                  <a:lnTo>
                    <a:pt x="1191" y="251"/>
                  </a:lnTo>
                  <a:lnTo>
                    <a:pt x="1191" y="288"/>
                  </a:lnTo>
                  <a:lnTo>
                    <a:pt x="1183" y="326"/>
                  </a:lnTo>
                  <a:lnTo>
                    <a:pt x="1171" y="364"/>
                  </a:lnTo>
                  <a:lnTo>
                    <a:pt x="1152" y="401"/>
                  </a:lnTo>
                  <a:lnTo>
                    <a:pt x="1128" y="438"/>
                  </a:lnTo>
                  <a:lnTo>
                    <a:pt x="1098" y="474"/>
                  </a:lnTo>
                  <a:lnTo>
                    <a:pt x="1064" y="510"/>
                  </a:lnTo>
                  <a:lnTo>
                    <a:pt x="1144" y="751"/>
                  </a:lnTo>
                  <a:lnTo>
                    <a:pt x="1146" y="765"/>
                  </a:lnTo>
                  <a:lnTo>
                    <a:pt x="1143" y="778"/>
                  </a:lnTo>
                  <a:lnTo>
                    <a:pt x="1134" y="789"/>
                  </a:lnTo>
                  <a:lnTo>
                    <a:pt x="1123" y="798"/>
                  </a:lnTo>
                  <a:lnTo>
                    <a:pt x="1109" y="801"/>
                  </a:lnTo>
                  <a:lnTo>
                    <a:pt x="1096" y="799"/>
                  </a:lnTo>
                  <a:lnTo>
                    <a:pt x="761" y="685"/>
                  </a:lnTo>
                  <a:lnTo>
                    <a:pt x="724" y="698"/>
                  </a:lnTo>
                  <a:lnTo>
                    <a:pt x="685" y="709"/>
                  </a:lnTo>
                  <a:lnTo>
                    <a:pt x="628" y="723"/>
                  </a:lnTo>
                  <a:lnTo>
                    <a:pt x="572" y="733"/>
                  </a:lnTo>
                  <a:lnTo>
                    <a:pt x="517" y="741"/>
                  </a:lnTo>
                  <a:lnTo>
                    <a:pt x="462" y="744"/>
                  </a:lnTo>
                  <a:lnTo>
                    <a:pt x="409" y="745"/>
                  </a:lnTo>
                  <a:lnTo>
                    <a:pt x="358" y="742"/>
                  </a:lnTo>
                  <a:lnTo>
                    <a:pt x="311" y="736"/>
                  </a:lnTo>
                  <a:lnTo>
                    <a:pt x="264" y="728"/>
                  </a:lnTo>
                  <a:lnTo>
                    <a:pt x="221" y="717"/>
                  </a:lnTo>
                  <a:lnTo>
                    <a:pt x="181" y="702"/>
                  </a:lnTo>
                  <a:lnTo>
                    <a:pt x="143" y="685"/>
                  </a:lnTo>
                  <a:lnTo>
                    <a:pt x="110" y="666"/>
                  </a:lnTo>
                  <a:lnTo>
                    <a:pt x="80" y="643"/>
                  </a:lnTo>
                  <a:lnTo>
                    <a:pt x="55" y="618"/>
                  </a:lnTo>
                  <a:lnTo>
                    <a:pt x="34" y="591"/>
                  </a:lnTo>
                  <a:lnTo>
                    <a:pt x="17" y="562"/>
                  </a:lnTo>
                  <a:lnTo>
                    <a:pt x="6" y="529"/>
                  </a:lnTo>
                  <a:lnTo>
                    <a:pt x="0" y="492"/>
                  </a:lnTo>
                  <a:lnTo>
                    <a:pt x="0" y="453"/>
                  </a:lnTo>
                  <a:lnTo>
                    <a:pt x="7" y="415"/>
                  </a:lnTo>
                  <a:lnTo>
                    <a:pt x="20" y="377"/>
                  </a:lnTo>
                  <a:lnTo>
                    <a:pt x="40" y="338"/>
                  </a:lnTo>
                  <a:lnTo>
                    <a:pt x="66" y="301"/>
                  </a:lnTo>
                  <a:lnTo>
                    <a:pt x="97" y="263"/>
                  </a:lnTo>
                  <a:lnTo>
                    <a:pt x="133" y="227"/>
                  </a:lnTo>
                  <a:lnTo>
                    <a:pt x="174" y="192"/>
                  </a:lnTo>
                  <a:lnTo>
                    <a:pt x="219" y="160"/>
                  </a:lnTo>
                  <a:lnTo>
                    <a:pt x="269" y="130"/>
                  </a:lnTo>
                  <a:lnTo>
                    <a:pt x="323" y="102"/>
                  </a:lnTo>
                  <a:lnTo>
                    <a:pt x="380" y="76"/>
                  </a:lnTo>
                  <a:lnTo>
                    <a:pt x="441" y="54"/>
                  </a:lnTo>
                  <a:lnTo>
                    <a:pt x="504" y="34"/>
                  </a:lnTo>
                  <a:lnTo>
                    <a:pt x="561" y="21"/>
                  </a:lnTo>
                  <a:lnTo>
                    <a:pt x="618" y="10"/>
                  </a:lnTo>
                  <a:lnTo>
                    <a:pt x="674" y="4"/>
                  </a:lnTo>
                  <a:lnTo>
                    <a:pt x="728" y="0"/>
                  </a:lnTo>
                  <a:lnTo>
                    <a:pt x="7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1" name="Group 220"/>
          <p:cNvGrpSpPr/>
          <p:nvPr/>
        </p:nvGrpSpPr>
        <p:grpSpPr>
          <a:xfrm flipH="1">
            <a:off x="4089016" y="479871"/>
            <a:ext cx="247448" cy="225399"/>
            <a:chOff x="7191375" y="2265363"/>
            <a:chExt cx="481013" cy="438151"/>
          </a:xfrm>
          <a:solidFill>
            <a:schemeClr val="tx1">
              <a:lumMod val="65000"/>
              <a:lumOff val="35000"/>
            </a:schemeClr>
          </a:solidFill>
        </p:grpSpPr>
        <p:sp>
          <p:nvSpPr>
            <p:cNvPr id="73" name="Freeform 31"/>
            <p:cNvSpPr>
              <a:spLocks/>
            </p:cNvSpPr>
            <p:nvPr/>
          </p:nvSpPr>
          <p:spPr bwMode="auto">
            <a:xfrm>
              <a:off x="7251700" y="2300288"/>
              <a:ext cx="71438" cy="71438"/>
            </a:xfrm>
            <a:custGeom>
              <a:avLst/>
              <a:gdLst>
                <a:gd name="T0" fmla="*/ 249 w 498"/>
                <a:gd name="T1" fmla="*/ 0 h 495"/>
                <a:gd name="T2" fmla="*/ 286 w 498"/>
                <a:gd name="T3" fmla="*/ 3 h 495"/>
                <a:gd name="T4" fmla="*/ 322 w 498"/>
                <a:gd name="T5" fmla="*/ 10 h 495"/>
                <a:gd name="T6" fmla="*/ 354 w 498"/>
                <a:gd name="T7" fmla="*/ 23 h 495"/>
                <a:gd name="T8" fmla="*/ 385 w 498"/>
                <a:gd name="T9" fmla="*/ 39 h 495"/>
                <a:gd name="T10" fmla="*/ 412 w 498"/>
                <a:gd name="T11" fmla="*/ 61 h 495"/>
                <a:gd name="T12" fmla="*/ 437 w 498"/>
                <a:gd name="T13" fmla="*/ 85 h 495"/>
                <a:gd name="T14" fmla="*/ 458 w 498"/>
                <a:gd name="T15" fmla="*/ 112 h 495"/>
                <a:gd name="T16" fmla="*/ 476 w 498"/>
                <a:gd name="T17" fmla="*/ 143 h 495"/>
                <a:gd name="T18" fmla="*/ 488 w 498"/>
                <a:gd name="T19" fmla="*/ 176 h 495"/>
                <a:gd name="T20" fmla="*/ 496 w 498"/>
                <a:gd name="T21" fmla="*/ 211 h 495"/>
                <a:gd name="T22" fmla="*/ 498 w 498"/>
                <a:gd name="T23" fmla="*/ 247 h 495"/>
                <a:gd name="T24" fmla="*/ 496 w 498"/>
                <a:gd name="T25" fmla="*/ 284 h 495"/>
                <a:gd name="T26" fmla="*/ 488 w 498"/>
                <a:gd name="T27" fmla="*/ 319 h 495"/>
                <a:gd name="T28" fmla="*/ 476 w 498"/>
                <a:gd name="T29" fmla="*/ 351 h 495"/>
                <a:gd name="T30" fmla="*/ 458 w 498"/>
                <a:gd name="T31" fmla="*/ 382 h 495"/>
                <a:gd name="T32" fmla="*/ 437 w 498"/>
                <a:gd name="T33" fmla="*/ 409 h 495"/>
                <a:gd name="T34" fmla="*/ 412 w 498"/>
                <a:gd name="T35" fmla="*/ 435 h 495"/>
                <a:gd name="T36" fmla="*/ 385 w 498"/>
                <a:gd name="T37" fmla="*/ 455 h 495"/>
                <a:gd name="T38" fmla="*/ 354 w 498"/>
                <a:gd name="T39" fmla="*/ 472 h 495"/>
                <a:gd name="T40" fmla="*/ 322 w 498"/>
                <a:gd name="T41" fmla="*/ 484 h 495"/>
                <a:gd name="T42" fmla="*/ 286 w 498"/>
                <a:gd name="T43" fmla="*/ 492 h 495"/>
                <a:gd name="T44" fmla="*/ 249 w 498"/>
                <a:gd name="T45" fmla="*/ 495 h 495"/>
                <a:gd name="T46" fmla="*/ 212 w 498"/>
                <a:gd name="T47" fmla="*/ 492 h 495"/>
                <a:gd name="T48" fmla="*/ 178 w 498"/>
                <a:gd name="T49" fmla="*/ 484 h 495"/>
                <a:gd name="T50" fmla="*/ 144 w 498"/>
                <a:gd name="T51" fmla="*/ 472 h 495"/>
                <a:gd name="T52" fmla="*/ 113 w 498"/>
                <a:gd name="T53" fmla="*/ 455 h 495"/>
                <a:gd name="T54" fmla="*/ 86 w 498"/>
                <a:gd name="T55" fmla="*/ 435 h 495"/>
                <a:gd name="T56" fmla="*/ 61 w 498"/>
                <a:gd name="T57" fmla="*/ 409 h 495"/>
                <a:gd name="T58" fmla="*/ 40 w 498"/>
                <a:gd name="T59" fmla="*/ 382 h 495"/>
                <a:gd name="T60" fmla="*/ 24 w 498"/>
                <a:gd name="T61" fmla="*/ 351 h 495"/>
                <a:gd name="T62" fmla="*/ 10 w 498"/>
                <a:gd name="T63" fmla="*/ 319 h 495"/>
                <a:gd name="T64" fmla="*/ 2 w 498"/>
                <a:gd name="T65" fmla="*/ 284 h 495"/>
                <a:gd name="T66" fmla="*/ 0 w 498"/>
                <a:gd name="T67" fmla="*/ 247 h 495"/>
                <a:gd name="T68" fmla="*/ 2 w 498"/>
                <a:gd name="T69" fmla="*/ 211 h 495"/>
                <a:gd name="T70" fmla="*/ 10 w 498"/>
                <a:gd name="T71" fmla="*/ 176 h 495"/>
                <a:gd name="T72" fmla="*/ 24 w 498"/>
                <a:gd name="T73" fmla="*/ 143 h 495"/>
                <a:gd name="T74" fmla="*/ 40 w 498"/>
                <a:gd name="T75" fmla="*/ 112 h 495"/>
                <a:gd name="T76" fmla="*/ 61 w 498"/>
                <a:gd name="T77" fmla="*/ 85 h 495"/>
                <a:gd name="T78" fmla="*/ 86 w 498"/>
                <a:gd name="T79" fmla="*/ 61 h 495"/>
                <a:gd name="T80" fmla="*/ 113 w 498"/>
                <a:gd name="T81" fmla="*/ 39 h 495"/>
                <a:gd name="T82" fmla="*/ 144 w 498"/>
                <a:gd name="T83" fmla="*/ 23 h 495"/>
                <a:gd name="T84" fmla="*/ 178 w 498"/>
                <a:gd name="T85" fmla="*/ 10 h 495"/>
                <a:gd name="T86" fmla="*/ 212 w 498"/>
                <a:gd name="T87" fmla="*/ 3 h 495"/>
                <a:gd name="T88" fmla="*/ 249 w 498"/>
                <a:gd name="T89"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8" h="495">
                  <a:moveTo>
                    <a:pt x="249" y="0"/>
                  </a:moveTo>
                  <a:lnTo>
                    <a:pt x="286" y="3"/>
                  </a:lnTo>
                  <a:lnTo>
                    <a:pt x="322" y="10"/>
                  </a:lnTo>
                  <a:lnTo>
                    <a:pt x="354" y="23"/>
                  </a:lnTo>
                  <a:lnTo>
                    <a:pt x="385" y="39"/>
                  </a:lnTo>
                  <a:lnTo>
                    <a:pt x="412" y="61"/>
                  </a:lnTo>
                  <a:lnTo>
                    <a:pt x="437" y="85"/>
                  </a:lnTo>
                  <a:lnTo>
                    <a:pt x="458" y="112"/>
                  </a:lnTo>
                  <a:lnTo>
                    <a:pt x="476" y="143"/>
                  </a:lnTo>
                  <a:lnTo>
                    <a:pt x="488" y="176"/>
                  </a:lnTo>
                  <a:lnTo>
                    <a:pt x="496" y="211"/>
                  </a:lnTo>
                  <a:lnTo>
                    <a:pt x="498" y="247"/>
                  </a:lnTo>
                  <a:lnTo>
                    <a:pt x="496" y="284"/>
                  </a:lnTo>
                  <a:lnTo>
                    <a:pt x="488" y="319"/>
                  </a:lnTo>
                  <a:lnTo>
                    <a:pt x="476" y="351"/>
                  </a:lnTo>
                  <a:lnTo>
                    <a:pt x="458" y="382"/>
                  </a:lnTo>
                  <a:lnTo>
                    <a:pt x="437" y="409"/>
                  </a:lnTo>
                  <a:lnTo>
                    <a:pt x="412" y="435"/>
                  </a:lnTo>
                  <a:lnTo>
                    <a:pt x="385" y="455"/>
                  </a:lnTo>
                  <a:lnTo>
                    <a:pt x="354" y="472"/>
                  </a:lnTo>
                  <a:lnTo>
                    <a:pt x="322" y="484"/>
                  </a:lnTo>
                  <a:lnTo>
                    <a:pt x="286" y="492"/>
                  </a:lnTo>
                  <a:lnTo>
                    <a:pt x="249" y="495"/>
                  </a:lnTo>
                  <a:lnTo>
                    <a:pt x="212" y="492"/>
                  </a:lnTo>
                  <a:lnTo>
                    <a:pt x="178" y="484"/>
                  </a:lnTo>
                  <a:lnTo>
                    <a:pt x="144" y="472"/>
                  </a:lnTo>
                  <a:lnTo>
                    <a:pt x="113" y="455"/>
                  </a:lnTo>
                  <a:lnTo>
                    <a:pt x="86" y="435"/>
                  </a:lnTo>
                  <a:lnTo>
                    <a:pt x="61" y="409"/>
                  </a:lnTo>
                  <a:lnTo>
                    <a:pt x="40" y="382"/>
                  </a:lnTo>
                  <a:lnTo>
                    <a:pt x="24" y="351"/>
                  </a:lnTo>
                  <a:lnTo>
                    <a:pt x="10" y="319"/>
                  </a:lnTo>
                  <a:lnTo>
                    <a:pt x="2" y="284"/>
                  </a:lnTo>
                  <a:lnTo>
                    <a:pt x="0" y="247"/>
                  </a:lnTo>
                  <a:lnTo>
                    <a:pt x="2" y="211"/>
                  </a:lnTo>
                  <a:lnTo>
                    <a:pt x="10" y="176"/>
                  </a:lnTo>
                  <a:lnTo>
                    <a:pt x="24" y="143"/>
                  </a:lnTo>
                  <a:lnTo>
                    <a:pt x="40" y="112"/>
                  </a:lnTo>
                  <a:lnTo>
                    <a:pt x="61" y="85"/>
                  </a:lnTo>
                  <a:lnTo>
                    <a:pt x="86" y="61"/>
                  </a:lnTo>
                  <a:lnTo>
                    <a:pt x="113" y="39"/>
                  </a:lnTo>
                  <a:lnTo>
                    <a:pt x="144" y="23"/>
                  </a:lnTo>
                  <a:lnTo>
                    <a:pt x="178" y="10"/>
                  </a:lnTo>
                  <a:lnTo>
                    <a:pt x="212" y="3"/>
                  </a:lnTo>
                  <a:lnTo>
                    <a:pt x="2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 name="Freeform 32"/>
            <p:cNvSpPr>
              <a:spLocks/>
            </p:cNvSpPr>
            <p:nvPr/>
          </p:nvSpPr>
          <p:spPr bwMode="auto">
            <a:xfrm>
              <a:off x="7191375" y="2382838"/>
              <a:ext cx="152400" cy="285750"/>
            </a:xfrm>
            <a:custGeom>
              <a:avLst/>
              <a:gdLst>
                <a:gd name="T0" fmla="*/ 534 w 1059"/>
                <a:gd name="T1" fmla="*/ 0 h 1987"/>
                <a:gd name="T2" fmla="*/ 589 w 1059"/>
                <a:gd name="T3" fmla="*/ 11 h 1987"/>
                <a:gd name="T4" fmla="*/ 632 w 1059"/>
                <a:gd name="T5" fmla="*/ 42 h 1987"/>
                <a:gd name="T6" fmla="*/ 718 w 1059"/>
                <a:gd name="T7" fmla="*/ 28 h 1987"/>
                <a:gd name="T8" fmla="*/ 756 w 1059"/>
                <a:gd name="T9" fmla="*/ 7 h 1987"/>
                <a:gd name="T10" fmla="*/ 800 w 1059"/>
                <a:gd name="T11" fmla="*/ 0 h 1987"/>
                <a:gd name="T12" fmla="*/ 957 w 1059"/>
                <a:gd name="T13" fmla="*/ 1 h 1987"/>
                <a:gd name="T14" fmla="*/ 995 w 1059"/>
                <a:gd name="T15" fmla="*/ 15 h 1987"/>
                <a:gd name="T16" fmla="*/ 715 w 1059"/>
                <a:gd name="T17" fmla="*/ 741 h 1987"/>
                <a:gd name="T18" fmla="*/ 706 w 1059"/>
                <a:gd name="T19" fmla="*/ 827 h 1987"/>
                <a:gd name="T20" fmla="*/ 719 w 1059"/>
                <a:gd name="T21" fmla="*/ 912 h 1987"/>
                <a:gd name="T22" fmla="*/ 755 w 1059"/>
                <a:gd name="T23" fmla="*/ 992 h 1987"/>
                <a:gd name="T24" fmla="*/ 809 w 1059"/>
                <a:gd name="T25" fmla="*/ 1059 h 1987"/>
                <a:gd name="T26" fmla="*/ 879 w 1059"/>
                <a:gd name="T27" fmla="*/ 1110 h 1987"/>
                <a:gd name="T28" fmla="*/ 949 w 1059"/>
                <a:gd name="T29" fmla="*/ 1137 h 1987"/>
                <a:gd name="T30" fmla="*/ 1009 w 1059"/>
                <a:gd name="T31" fmla="*/ 1149 h 1987"/>
                <a:gd name="T32" fmla="*/ 913 w 1059"/>
                <a:gd name="T33" fmla="*/ 1832 h 1987"/>
                <a:gd name="T34" fmla="*/ 405 w 1059"/>
                <a:gd name="T35" fmla="*/ 1886 h 1987"/>
                <a:gd name="T36" fmla="*/ 381 w 1059"/>
                <a:gd name="T37" fmla="*/ 1933 h 1987"/>
                <a:gd name="T38" fmla="*/ 344 w 1059"/>
                <a:gd name="T39" fmla="*/ 1966 h 1987"/>
                <a:gd name="T40" fmla="*/ 296 w 1059"/>
                <a:gd name="T41" fmla="*/ 1985 h 1987"/>
                <a:gd name="T42" fmla="*/ 251 w 1059"/>
                <a:gd name="T43" fmla="*/ 1986 h 1987"/>
                <a:gd name="T44" fmla="*/ 208 w 1059"/>
                <a:gd name="T45" fmla="*/ 1972 h 1987"/>
                <a:gd name="T46" fmla="*/ 169 w 1059"/>
                <a:gd name="T47" fmla="*/ 1944 h 1987"/>
                <a:gd name="T48" fmla="*/ 143 w 1059"/>
                <a:gd name="T49" fmla="*/ 1905 h 1987"/>
                <a:gd name="T50" fmla="*/ 131 w 1059"/>
                <a:gd name="T51" fmla="*/ 1858 h 1987"/>
                <a:gd name="T52" fmla="*/ 136 w 1059"/>
                <a:gd name="T53" fmla="*/ 1809 h 1987"/>
                <a:gd name="T54" fmla="*/ 395 w 1059"/>
                <a:gd name="T55" fmla="*/ 535 h 1987"/>
                <a:gd name="T56" fmla="*/ 260 w 1059"/>
                <a:gd name="T57" fmla="*/ 875 h 1987"/>
                <a:gd name="T58" fmla="*/ 227 w 1059"/>
                <a:gd name="T59" fmla="*/ 911 h 1987"/>
                <a:gd name="T60" fmla="*/ 186 w 1059"/>
                <a:gd name="T61" fmla="*/ 934 h 1987"/>
                <a:gd name="T62" fmla="*/ 139 w 1059"/>
                <a:gd name="T63" fmla="*/ 942 h 1987"/>
                <a:gd name="T64" fmla="*/ 90 w 1059"/>
                <a:gd name="T65" fmla="*/ 933 h 1987"/>
                <a:gd name="T66" fmla="*/ 47 w 1059"/>
                <a:gd name="T67" fmla="*/ 906 h 1987"/>
                <a:gd name="T68" fmla="*/ 17 w 1059"/>
                <a:gd name="T69" fmla="*/ 869 h 1987"/>
                <a:gd name="T70" fmla="*/ 2 w 1059"/>
                <a:gd name="T71" fmla="*/ 824 h 1987"/>
                <a:gd name="T72" fmla="*/ 0 w 1059"/>
                <a:gd name="T73" fmla="*/ 800 h 1987"/>
                <a:gd name="T74" fmla="*/ 9 w 1059"/>
                <a:gd name="T75" fmla="*/ 752 h 1987"/>
                <a:gd name="T76" fmla="*/ 277 w 1059"/>
                <a:gd name="T77" fmla="*/ 67 h 1987"/>
                <a:gd name="T78" fmla="*/ 309 w 1059"/>
                <a:gd name="T79" fmla="*/ 32 h 1987"/>
                <a:gd name="T80" fmla="*/ 350 w 1059"/>
                <a:gd name="T81" fmla="*/ 8 h 1987"/>
                <a:gd name="T82" fmla="*/ 398 w 1059"/>
                <a:gd name="T83" fmla="*/ 0 h 1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9" h="1987">
                  <a:moveTo>
                    <a:pt x="398" y="0"/>
                  </a:moveTo>
                  <a:lnTo>
                    <a:pt x="534" y="0"/>
                  </a:lnTo>
                  <a:lnTo>
                    <a:pt x="563" y="3"/>
                  </a:lnTo>
                  <a:lnTo>
                    <a:pt x="589" y="11"/>
                  </a:lnTo>
                  <a:lnTo>
                    <a:pt x="612" y="25"/>
                  </a:lnTo>
                  <a:lnTo>
                    <a:pt x="632" y="42"/>
                  </a:lnTo>
                  <a:lnTo>
                    <a:pt x="702" y="42"/>
                  </a:lnTo>
                  <a:lnTo>
                    <a:pt x="718" y="28"/>
                  </a:lnTo>
                  <a:lnTo>
                    <a:pt x="736" y="17"/>
                  </a:lnTo>
                  <a:lnTo>
                    <a:pt x="756" y="7"/>
                  </a:lnTo>
                  <a:lnTo>
                    <a:pt x="776" y="2"/>
                  </a:lnTo>
                  <a:lnTo>
                    <a:pt x="800" y="0"/>
                  </a:lnTo>
                  <a:lnTo>
                    <a:pt x="936" y="0"/>
                  </a:lnTo>
                  <a:lnTo>
                    <a:pt x="957" y="1"/>
                  </a:lnTo>
                  <a:lnTo>
                    <a:pt x="976" y="6"/>
                  </a:lnTo>
                  <a:lnTo>
                    <a:pt x="995" y="15"/>
                  </a:lnTo>
                  <a:lnTo>
                    <a:pt x="728" y="700"/>
                  </a:lnTo>
                  <a:lnTo>
                    <a:pt x="715" y="741"/>
                  </a:lnTo>
                  <a:lnTo>
                    <a:pt x="708" y="784"/>
                  </a:lnTo>
                  <a:lnTo>
                    <a:pt x="706" y="827"/>
                  </a:lnTo>
                  <a:lnTo>
                    <a:pt x="710" y="870"/>
                  </a:lnTo>
                  <a:lnTo>
                    <a:pt x="719" y="912"/>
                  </a:lnTo>
                  <a:lnTo>
                    <a:pt x="734" y="953"/>
                  </a:lnTo>
                  <a:lnTo>
                    <a:pt x="755" y="992"/>
                  </a:lnTo>
                  <a:lnTo>
                    <a:pt x="780" y="1028"/>
                  </a:lnTo>
                  <a:lnTo>
                    <a:pt x="809" y="1059"/>
                  </a:lnTo>
                  <a:lnTo>
                    <a:pt x="843" y="1087"/>
                  </a:lnTo>
                  <a:lnTo>
                    <a:pt x="879" y="1110"/>
                  </a:lnTo>
                  <a:lnTo>
                    <a:pt x="919" y="1128"/>
                  </a:lnTo>
                  <a:lnTo>
                    <a:pt x="949" y="1137"/>
                  </a:lnTo>
                  <a:lnTo>
                    <a:pt x="978" y="1144"/>
                  </a:lnTo>
                  <a:lnTo>
                    <a:pt x="1009" y="1149"/>
                  </a:lnTo>
                  <a:lnTo>
                    <a:pt x="1059" y="1324"/>
                  </a:lnTo>
                  <a:lnTo>
                    <a:pt x="913" y="1832"/>
                  </a:lnTo>
                  <a:lnTo>
                    <a:pt x="667" y="975"/>
                  </a:lnTo>
                  <a:lnTo>
                    <a:pt x="405" y="1886"/>
                  </a:lnTo>
                  <a:lnTo>
                    <a:pt x="396" y="1911"/>
                  </a:lnTo>
                  <a:lnTo>
                    <a:pt x="381" y="1933"/>
                  </a:lnTo>
                  <a:lnTo>
                    <a:pt x="364" y="1951"/>
                  </a:lnTo>
                  <a:lnTo>
                    <a:pt x="344" y="1966"/>
                  </a:lnTo>
                  <a:lnTo>
                    <a:pt x="321" y="1978"/>
                  </a:lnTo>
                  <a:lnTo>
                    <a:pt x="296" y="1985"/>
                  </a:lnTo>
                  <a:lnTo>
                    <a:pt x="270" y="1987"/>
                  </a:lnTo>
                  <a:lnTo>
                    <a:pt x="251" y="1986"/>
                  </a:lnTo>
                  <a:lnTo>
                    <a:pt x="232" y="1982"/>
                  </a:lnTo>
                  <a:lnTo>
                    <a:pt x="208" y="1972"/>
                  </a:lnTo>
                  <a:lnTo>
                    <a:pt x="188" y="1960"/>
                  </a:lnTo>
                  <a:lnTo>
                    <a:pt x="169" y="1944"/>
                  </a:lnTo>
                  <a:lnTo>
                    <a:pt x="154" y="1925"/>
                  </a:lnTo>
                  <a:lnTo>
                    <a:pt x="143" y="1905"/>
                  </a:lnTo>
                  <a:lnTo>
                    <a:pt x="135" y="1882"/>
                  </a:lnTo>
                  <a:lnTo>
                    <a:pt x="131" y="1858"/>
                  </a:lnTo>
                  <a:lnTo>
                    <a:pt x="131" y="1834"/>
                  </a:lnTo>
                  <a:lnTo>
                    <a:pt x="136" y="1809"/>
                  </a:lnTo>
                  <a:lnTo>
                    <a:pt x="395" y="908"/>
                  </a:lnTo>
                  <a:lnTo>
                    <a:pt x="395" y="535"/>
                  </a:lnTo>
                  <a:lnTo>
                    <a:pt x="271" y="853"/>
                  </a:lnTo>
                  <a:lnTo>
                    <a:pt x="260" y="875"/>
                  </a:lnTo>
                  <a:lnTo>
                    <a:pt x="246" y="894"/>
                  </a:lnTo>
                  <a:lnTo>
                    <a:pt x="227" y="911"/>
                  </a:lnTo>
                  <a:lnTo>
                    <a:pt x="208" y="925"/>
                  </a:lnTo>
                  <a:lnTo>
                    <a:pt x="186" y="934"/>
                  </a:lnTo>
                  <a:lnTo>
                    <a:pt x="162" y="940"/>
                  </a:lnTo>
                  <a:lnTo>
                    <a:pt x="139" y="942"/>
                  </a:lnTo>
                  <a:lnTo>
                    <a:pt x="114" y="939"/>
                  </a:lnTo>
                  <a:lnTo>
                    <a:pt x="90" y="933"/>
                  </a:lnTo>
                  <a:lnTo>
                    <a:pt x="67" y="922"/>
                  </a:lnTo>
                  <a:lnTo>
                    <a:pt x="47" y="906"/>
                  </a:lnTo>
                  <a:lnTo>
                    <a:pt x="31" y="889"/>
                  </a:lnTo>
                  <a:lnTo>
                    <a:pt x="17" y="869"/>
                  </a:lnTo>
                  <a:lnTo>
                    <a:pt x="7" y="848"/>
                  </a:lnTo>
                  <a:lnTo>
                    <a:pt x="2" y="824"/>
                  </a:lnTo>
                  <a:lnTo>
                    <a:pt x="0" y="801"/>
                  </a:lnTo>
                  <a:lnTo>
                    <a:pt x="0" y="800"/>
                  </a:lnTo>
                  <a:lnTo>
                    <a:pt x="3" y="776"/>
                  </a:lnTo>
                  <a:lnTo>
                    <a:pt x="9" y="752"/>
                  </a:lnTo>
                  <a:lnTo>
                    <a:pt x="267" y="89"/>
                  </a:lnTo>
                  <a:lnTo>
                    <a:pt x="277" y="67"/>
                  </a:lnTo>
                  <a:lnTo>
                    <a:pt x="292" y="48"/>
                  </a:lnTo>
                  <a:lnTo>
                    <a:pt x="309" y="32"/>
                  </a:lnTo>
                  <a:lnTo>
                    <a:pt x="328" y="19"/>
                  </a:lnTo>
                  <a:lnTo>
                    <a:pt x="350" y="8"/>
                  </a:lnTo>
                  <a:lnTo>
                    <a:pt x="373" y="2"/>
                  </a:lnTo>
                  <a:lnTo>
                    <a:pt x="3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 name="Freeform 33"/>
            <p:cNvSpPr>
              <a:spLocks/>
            </p:cNvSpPr>
            <p:nvPr/>
          </p:nvSpPr>
          <p:spPr bwMode="auto">
            <a:xfrm>
              <a:off x="7539038" y="2300288"/>
              <a:ext cx="73025" cy="71438"/>
            </a:xfrm>
            <a:custGeom>
              <a:avLst/>
              <a:gdLst>
                <a:gd name="T0" fmla="*/ 249 w 499"/>
                <a:gd name="T1" fmla="*/ 0 h 495"/>
                <a:gd name="T2" fmla="*/ 286 w 499"/>
                <a:gd name="T3" fmla="*/ 3 h 495"/>
                <a:gd name="T4" fmla="*/ 322 w 499"/>
                <a:gd name="T5" fmla="*/ 10 h 495"/>
                <a:gd name="T6" fmla="*/ 354 w 499"/>
                <a:gd name="T7" fmla="*/ 23 h 495"/>
                <a:gd name="T8" fmla="*/ 385 w 499"/>
                <a:gd name="T9" fmla="*/ 39 h 495"/>
                <a:gd name="T10" fmla="*/ 413 w 499"/>
                <a:gd name="T11" fmla="*/ 61 h 495"/>
                <a:gd name="T12" fmla="*/ 438 w 499"/>
                <a:gd name="T13" fmla="*/ 85 h 495"/>
                <a:gd name="T14" fmla="*/ 458 w 499"/>
                <a:gd name="T15" fmla="*/ 112 h 495"/>
                <a:gd name="T16" fmla="*/ 476 w 499"/>
                <a:gd name="T17" fmla="*/ 143 h 495"/>
                <a:gd name="T18" fmla="*/ 488 w 499"/>
                <a:gd name="T19" fmla="*/ 176 h 495"/>
                <a:gd name="T20" fmla="*/ 496 w 499"/>
                <a:gd name="T21" fmla="*/ 211 h 495"/>
                <a:gd name="T22" fmla="*/ 499 w 499"/>
                <a:gd name="T23" fmla="*/ 247 h 495"/>
                <a:gd name="T24" fmla="*/ 496 w 499"/>
                <a:gd name="T25" fmla="*/ 284 h 495"/>
                <a:gd name="T26" fmla="*/ 488 w 499"/>
                <a:gd name="T27" fmla="*/ 319 h 495"/>
                <a:gd name="T28" fmla="*/ 476 w 499"/>
                <a:gd name="T29" fmla="*/ 351 h 495"/>
                <a:gd name="T30" fmla="*/ 458 w 499"/>
                <a:gd name="T31" fmla="*/ 382 h 495"/>
                <a:gd name="T32" fmla="*/ 438 w 499"/>
                <a:gd name="T33" fmla="*/ 410 h 495"/>
                <a:gd name="T34" fmla="*/ 413 w 499"/>
                <a:gd name="T35" fmla="*/ 435 h 495"/>
                <a:gd name="T36" fmla="*/ 385 w 499"/>
                <a:gd name="T37" fmla="*/ 455 h 495"/>
                <a:gd name="T38" fmla="*/ 354 w 499"/>
                <a:gd name="T39" fmla="*/ 472 h 495"/>
                <a:gd name="T40" fmla="*/ 322 w 499"/>
                <a:gd name="T41" fmla="*/ 484 h 495"/>
                <a:gd name="T42" fmla="*/ 286 w 499"/>
                <a:gd name="T43" fmla="*/ 492 h 495"/>
                <a:gd name="T44" fmla="*/ 249 w 499"/>
                <a:gd name="T45" fmla="*/ 495 h 495"/>
                <a:gd name="T46" fmla="*/ 213 w 499"/>
                <a:gd name="T47" fmla="*/ 492 h 495"/>
                <a:gd name="T48" fmla="*/ 178 w 499"/>
                <a:gd name="T49" fmla="*/ 484 h 495"/>
                <a:gd name="T50" fmla="*/ 144 w 499"/>
                <a:gd name="T51" fmla="*/ 472 h 495"/>
                <a:gd name="T52" fmla="*/ 114 w 499"/>
                <a:gd name="T53" fmla="*/ 455 h 495"/>
                <a:gd name="T54" fmla="*/ 86 w 499"/>
                <a:gd name="T55" fmla="*/ 435 h 495"/>
                <a:gd name="T56" fmla="*/ 62 w 499"/>
                <a:gd name="T57" fmla="*/ 410 h 495"/>
                <a:gd name="T58" fmla="*/ 40 w 499"/>
                <a:gd name="T59" fmla="*/ 382 h 495"/>
                <a:gd name="T60" fmla="*/ 24 w 499"/>
                <a:gd name="T61" fmla="*/ 351 h 495"/>
                <a:gd name="T62" fmla="*/ 11 w 499"/>
                <a:gd name="T63" fmla="*/ 319 h 495"/>
                <a:gd name="T64" fmla="*/ 3 w 499"/>
                <a:gd name="T65" fmla="*/ 284 h 495"/>
                <a:gd name="T66" fmla="*/ 0 w 499"/>
                <a:gd name="T67" fmla="*/ 247 h 495"/>
                <a:gd name="T68" fmla="*/ 3 w 499"/>
                <a:gd name="T69" fmla="*/ 211 h 495"/>
                <a:gd name="T70" fmla="*/ 11 w 499"/>
                <a:gd name="T71" fmla="*/ 176 h 495"/>
                <a:gd name="T72" fmla="*/ 24 w 499"/>
                <a:gd name="T73" fmla="*/ 143 h 495"/>
                <a:gd name="T74" fmla="*/ 40 w 499"/>
                <a:gd name="T75" fmla="*/ 112 h 495"/>
                <a:gd name="T76" fmla="*/ 62 w 499"/>
                <a:gd name="T77" fmla="*/ 85 h 495"/>
                <a:gd name="T78" fmla="*/ 86 w 499"/>
                <a:gd name="T79" fmla="*/ 61 h 495"/>
                <a:gd name="T80" fmla="*/ 114 w 499"/>
                <a:gd name="T81" fmla="*/ 39 h 495"/>
                <a:gd name="T82" fmla="*/ 144 w 499"/>
                <a:gd name="T83" fmla="*/ 23 h 495"/>
                <a:gd name="T84" fmla="*/ 178 w 499"/>
                <a:gd name="T85" fmla="*/ 10 h 495"/>
                <a:gd name="T86" fmla="*/ 213 w 499"/>
                <a:gd name="T87" fmla="*/ 3 h 495"/>
                <a:gd name="T88" fmla="*/ 249 w 499"/>
                <a:gd name="T89"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9" h="495">
                  <a:moveTo>
                    <a:pt x="249" y="0"/>
                  </a:moveTo>
                  <a:lnTo>
                    <a:pt x="286" y="3"/>
                  </a:lnTo>
                  <a:lnTo>
                    <a:pt x="322" y="10"/>
                  </a:lnTo>
                  <a:lnTo>
                    <a:pt x="354" y="23"/>
                  </a:lnTo>
                  <a:lnTo>
                    <a:pt x="385" y="39"/>
                  </a:lnTo>
                  <a:lnTo>
                    <a:pt x="413" y="61"/>
                  </a:lnTo>
                  <a:lnTo>
                    <a:pt x="438" y="85"/>
                  </a:lnTo>
                  <a:lnTo>
                    <a:pt x="458" y="112"/>
                  </a:lnTo>
                  <a:lnTo>
                    <a:pt x="476" y="143"/>
                  </a:lnTo>
                  <a:lnTo>
                    <a:pt x="488" y="176"/>
                  </a:lnTo>
                  <a:lnTo>
                    <a:pt x="496" y="211"/>
                  </a:lnTo>
                  <a:lnTo>
                    <a:pt x="499" y="247"/>
                  </a:lnTo>
                  <a:lnTo>
                    <a:pt x="496" y="284"/>
                  </a:lnTo>
                  <a:lnTo>
                    <a:pt x="488" y="319"/>
                  </a:lnTo>
                  <a:lnTo>
                    <a:pt x="476" y="351"/>
                  </a:lnTo>
                  <a:lnTo>
                    <a:pt x="458" y="382"/>
                  </a:lnTo>
                  <a:lnTo>
                    <a:pt x="438" y="410"/>
                  </a:lnTo>
                  <a:lnTo>
                    <a:pt x="413" y="435"/>
                  </a:lnTo>
                  <a:lnTo>
                    <a:pt x="385" y="455"/>
                  </a:lnTo>
                  <a:lnTo>
                    <a:pt x="354" y="472"/>
                  </a:lnTo>
                  <a:lnTo>
                    <a:pt x="322" y="484"/>
                  </a:lnTo>
                  <a:lnTo>
                    <a:pt x="286" y="492"/>
                  </a:lnTo>
                  <a:lnTo>
                    <a:pt x="249" y="495"/>
                  </a:lnTo>
                  <a:lnTo>
                    <a:pt x="213" y="492"/>
                  </a:lnTo>
                  <a:lnTo>
                    <a:pt x="178" y="484"/>
                  </a:lnTo>
                  <a:lnTo>
                    <a:pt x="144" y="472"/>
                  </a:lnTo>
                  <a:lnTo>
                    <a:pt x="114" y="455"/>
                  </a:lnTo>
                  <a:lnTo>
                    <a:pt x="86" y="435"/>
                  </a:lnTo>
                  <a:lnTo>
                    <a:pt x="62" y="410"/>
                  </a:lnTo>
                  <a:lnTo>
                    <a:pt x="40" y="382"/>
                  </a:lnTo>
                  <a:lnTo>
                    <a:pt x="24" y="351"/>
                  </a:lnTo>
                  <a:lnTo>
                    <a:pt x="11" y="319"/>
                  </a:lnTo>
                  <a:lnTo>
                    <a:pt x="3" y="284"/>
                  </a:lnTo>
                  <a:lnTo>
                    <a:pt x="0" y="247"/>
                  </a:lnTo>
                  <a:lnTo>
                    <a:pt x="3" y="211"/>
                  </a:lnTo>
                  <a:lnTo>
                    <a:pt x="11" y="176"/>
                  </a:lnTo>
                  <a:lnTo>
                    <a:pt x="24" y="143"/>
                  </a:lnTo>
                  <a:lnTo>
                    <a:pt x="40" y="112"/>
                  </a:lnTo>
                  <a:lnTo>
                    <a:pt x="62" y="85"/>
                  </a:lnTo>
                  <a:lnTo>
                    <a:pt x="86" y="61"/>
                  </a:lnTo>
                  <a:lnTo>
                    <a:pt x="114" y="39"/>
                  </a:lnTo>
                  <a:lnTo>
                    <a:pt x="144" y="23"/>
                  </a:lnTo>
                  <a:lnTo>
                    <a:pt x="178" y="10"/>
                  </a:lnTo>
                  <a:lnTo>
                    <a:pt x="213" y="3"/>
                  </a:lnTo>
                  <a:lnTo>
                    <a:pt x="2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 name="Freeform 34"/>
            <p:cNvSpPr>
              <a:spLocks/>
            </p:cNvSpPr>
            <p:nvPr/>
          </p:nvSpPr>
          <p:spPr bwMode="auto">
            <a:xfrm>
              <a:off x="7519988" y="2382838"/>
              <a:ext cx="152400" cy="285750"/>
            </a:xfrm>
            <a:custGeom>
              <a:avLst/>
              <a:gdLst>
                <a:gd name="T0" fmla="*/ 259 w 1058"/>
                <a:gd name="T1" fmla="*/ 0 h 1987"/>
                <a:gd name="T2" fmla="*/ 302 w 1058"/>
                <a:gd name="T3" fmla="*/ 7 h 1987"/>
                <a:gd name="T4" fmla="*/ 340 w 1058"/>
                <a:gd name="T5" fmla="*/ 28 h 1987"/>
                <a:gd name="T6" fmla="*/ 426 w 1058"/>
                <a:gd name="T7" fmla="*/ 42 h 1987"/>
                <a:gd name="T8" fmla="*/ 461 w 1058"/>
                <a:gd name="T9" fmla="*/ 17 h 1987"/>
                <a:gd name="T10" fmla="*/ 501 w 1058"/>
                <a:gd name="T11" fmla="*/ 2 h 1987"/>
                <a:gd name="T12" fmla="*/ 661 w 1058"/>
                <a:gd name="T13" fmla="*/ 0 h 1987"/>
                <a:gd name="T14" fmla="*/ 708 w 1058"/>
                <a:gd name="T15" fmla="*/ 8 h 1987"/>
                <a:gd name="T16" fmla="*/ 749 w 1058"/>
                <a:gd name="T17" fmla="*/ 32 h 1987"/>
                <a:gd name="T18" fmla="*/ 781 w 1058"/>
                <a:gd name="T19" fmla="*/ 67 h 1987"/>
                <a:gd name="T20" fmla="*/ 1049 w 1058"/>
                <a:gd name="T21" fmla="*/ 752 h 1987"/>
                <a:gd name="T22" fmla="*/ 1058 w 1058"/>
                <a:gd name="T23" fmla="*/ 801 h 1987"/>
                <a:gd name="T24" fmla="*/ 1051 w 1058"/>
                <a:gd name="T25" fmla="*/ 848 h 1987"/>
                <a:gd name="T26" fmla="*/ 1028 w 1058"/>
                <a:gd name="T27" fmla="*/ 889 h 1987"/>
                <a:gd name="T28" fmla="*/ 991 w 1058"/>
                <a:gd name="T29" fmla="*/ 922 h 1987"/>
                <a:gd name="T30" fmla="*/ 944 w 1058"/>
                <a:gd name="T31" fmla="*/ 939 h 1987"/>
                <a:gd name="T32" fmla="*/ 896 w 1058"/>
                <a:gd name="T33" fmla="*/ 940 h 1987"/>
                <a:gd name="T34" fmla="*/ 851 w 1058"/>
                <a:gd name="T35" fmla="*/ 925 h 1987"/>
                <a:gd name="T36" fmla="*/ 814 w 1058"/>
                <a:gd name="T37" fmla="*/ 894 h 1987"/>
                <a:gd name="T38" fmla="*/ 787 w 1058"/>
                <a:gd name="T39" fmla="*/ 853 h 1987"/>
                <a:gd name="T40" fmla="*/ 664 w 1058"/>
                <a:gd name="T41" fmla="*/ 908 h 1987"/>
                <a:gd name="T42" fmla="*/ 928 w 1058"/>
                <a:gd name="T43" fmla="*/ 1834 h 1987"/>
                <a:gd name="T44" fmla="*/ 924 w 1058"/>
                <a:gd name="T45" fmla="*/ 1882 h 1987"/>
                <a:gd name="T46" fmla="*/ 904 w 1058"/>
                <a:gd name="T47" fmla="*/ 1925 h 1987"/>
                <a:gd name="T48" fmla="*/ 872 w 1058"/>
                <a:gd name="T49" fmla="*/ 1960 h 1987"/>
                <a:gd name="T50" fmla="*/ 827 w 1058"/>
                <a:gd name="T51" fmla="*/ 1982 h 1987"/>
                <a:gd name="T52" fmla="*/ 788 w 1058"/>
                <a:gd name="T53" fmla="*/ 1987 h 1987"/>
                <a:gd name="T54" fmla="*/ 738 w 1058"/>
                <a:gd name="T55" fmla="*/ 1978 h 1987"/>
                <a:gd name="T56" fmla="*/ 694 w 1058"/>
                <a:gd name="T57" fmla="*/ 1951 h 1987"/>
                <a:gd name="T58" fmla="*/ 663 w 1058"/>
                <a:gd name="T59" fmla="*/ 1911 h 1987"/>
                <a:gd name="T60" fmla="*/ 391 w 1058"/>
                <a:gd name="T61" fmla="*/ 975 h 1987"/>
                <a:gd name="T62" fmla="*/ 0 w 1058"/>
                <a:gd name="T63" fmla="*/ 1324 h 1987"/>
                <a:gd name="T64" fmla="*/ 80 w 1058"/>
                <a:gd name="T65" fmla="*/ 1143 h 1987"/>
                <a:gd name="T66" fmla="*/ 139 w 1058"/>
                <a:gd name="T67" fmla="*/ 1128 h 1987"/>
                <a:gd name="T68" fmla="*/ 206 w 1058"/>
                <a:gd name="T69" fmla="*/ 1094 h 1987"/>
                <a:gd name="T70" fmla="*/ 263 w 1058"/>
                <a:gd name="T71" fmla="*/ 1046 h 1987"/>
                <a:gd name="T72" fmla="*/ 307 w 1058"/>
                <a:gd name="T73" fmla="*/ 986 h 1987"/>
                <a:gd name="T74" fmla="*/ 339 w 1058"/>
                <a:gd name="T75" fmla="*/ 912 h 1987"/>
                <a:gd name="T76" fmla="*/ 352 w 1058"/>
                <a:gd name="T77" fmla="*/ 827 h 1987"/>
                <a:gd name="T78" fmla="*/ 343 w 1058"/>
                <a:gd name="T79" fmla="*/ 741 h 1987"/>
                <a:gd name="T80" fmla="*/ 64 w 1058"/>
                <a:gd name="T81" fmla="*/ 15 h 1987"/>
                <a:gd name="T82" fmla="*/ 102 w 1058"/>
                <a:gd name="T83" fmla="*/ 1 h 1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58" h="1987">
                  <a:moveTo>
                    <a:pt x="122" y="0"/>
                  </a:moveTo>
                  <a:lnTo>
                    <a:pt x="259" y="0"/>
                  </a:lnTo>
                  <a:lnTo>
                    <a:pt x="282" y="2"/>
                  </a:lnTo>
                  <a:lnTo>
                    <a:pt x="302" y="7"/>
                  </a:lnTo>
                  <a:lnTo>
                    <a:pt x="323" y="17"/>
                  </a:lnTo>
                  <a:lnTo>
                    <a:pt x="340" y="28"/>
                  </a:lnTo>
                  <a:lnTo>
                    <a:pt x="357" y="42"/>
                  </a:lnTo>
                  <a:lnTo>
                    <a:pt x="426" y="42"/>
                  </a:lnTo>
                  <a:lnTo>
                    <a:pt x="442" y="28"/>
                  </a:lnTo>
                  <a:lnTo>
                    <a:pt x="461" y="17"/>
                  </a:lnTo>
                  <a:lnTo>
                    <a:pt x="480" y="7"/>
                  </a:lnTo>
                  <a:lnTo>
                    <a:pt x="501" y="2"/>
                  </a:lnTo>
                  <a:lnTo>
                    <a:pt x="524" y="0"/>
                  </a:lnTo>
                  <a:lnTo>
                    <a:pt x="661" y="0"/>
                  </a:lnTo>
                  <a:lnTo>
                    <a:pt x="685" y="2"/>
                  </a:lnTo>
                  <a:lnTo>
                    <a:pt x="708" y="8"/>
                  </a:lnTo>
                  <a:lnTo>
                    <a:pt x="730" y="19"/>
                  </a:lnTo>
                  <a:lnTo>
                    <a:pt x="749" y="32"/>
                  </a:lnTo>
                  <a:lnTo>
                    <a:pt x="767" y="48"/>
                  </a:lnTo>
                  <a:lnTo>
                    <a:pt x="781" y="67"/>
                  </a:lnTo>
                  <a:lnTo>
                    <a:pt x="792" y="89"/>
                  </a:lnTo>
                  <a:lnTo>
                    <a:pt x="1049" y="752"/>
                  </a:lnTo>
                  <a:lnTo>
                    <a:pt x="1056" y="776"/>
                  </a:lnTo>
                  <a:lnTo>
                    <a:pt x="1058" y="801"/>
                  </a:lnTo>
                  <a:lnTo>
                    <a:pt x="1056" y="824"/>
                  </a:lnTo>
                  <a:lnTo>
                    <a:pt x="1051" y="848"/>
                  </a:lnTo>
                  <a:lnTo>
                    <a:pt x="1041" y="869"/>
                  </a:lnTo>
                  <a:lnTo>
                    <a:pt x="1028" y="889"/>
                  </a:lnTo>
                  <a:lnTo>
                    <a:pt x="1011" y="906"/>
                  </a:lnTo>
                  <a:lnTo>
                    <a:pt x="991" y="922"/>
                  </a:lnTo>
                  <a:lnTo>
                    <a:pt x="969" y="933"/>
                  </a:lnTo>
                  <a:lnTo>
                    <a:pt x="944" y="939"/>
                  </a:lnTo>
                  <a:lnTo>
                    <a:pt x="920" y="942"/>
                  </a:lnTo>
                  <a:lnTo>
                    <a:pt x="896" y="940"/>
                  </a:lnTo>
                  <a:lnTo>
                    <a:pt x="873" y="934"/>
                  </a:lnTo>
                  <a:lnTo>
                    <a:pt x="851" y="925"/>
                  </a:lnTo>
                  <a:lnTo>
                    <a:pt x="831" y="911"/>
                  </a:lnTo>
                  <a:lnTo>
                    <a:pt x="814" y="894"/>
                  </a:lnTo>
                  <a:lnTo>
                    <a:pt x="798" y="875"/>
                  </a:lnTo>
                  <a:lnTo>
                    <a:pt x="787" y="853"/>
                  </a:lnTo>
                  <a:lnTo>
                    <a:pt x="664" y="535"/>
                  </a:lnTo>
                  <a:lnTo>
                    <a:pt x="664" y="908"/>
                  </a:lnTo>
                  <a:lnTo>
                    <a:pt x="923" y="1809"/>
                  </a:lnTo>
                  <a:lnTo>
                    <a:pt x="928" y="1834"/>
                  </a:lnTo>
                  <a:lnTo>
                    <a:pt x="928" y="1858"/>
                  </a:lnTo>
                  <a:lnTo>
                    <a:pt x="924" y="1882"/>
                  </a:lnTo>
                  <a:lnTo>
                    <a:pt x="917" y="1905"/>
                  </a:lnTo>
                  <a:lnTo>
                    <a:pt x="904" y="1925"/>
                  </a:lnTo>
                  <a:lnTo>
                    <a:pt x="890" y="1944"/>
                  </a:lnTo>
                  <a:lnTo>
                    <a:pt x="872" y="1960"/>
                  </a:lnTo>
                  <a:lnTo>
                    <a:pt x="850" y="1972"/>
                  </a:lnTo>
                  <a:lnTo>
                    <a:pt x="827" y="1982"/>
                  </a:lnTo>
                  <a:lnTo>
                    <a:pt x="807" y="1986"/>
                  </a:lnTo>
                  <a:lnTo>
                    <a:pt x="788" y="1987"/>
                  </a:lnTo>
                  <a:lnTo>
                    <a:pt x="763" y="1985"/>
                  </a:lnTo>
                  <a:lnTo>
                    <a:pt x="738" y="1978"/>
                  </a:lnTo>
                  <a:lnTo>
                    <a:pt x="715" y="1966"/>
                  </a:lnTo>
                  <a:lnTo>
                    <a:pt x="694" y="1951"/>
                  </a:lnTo>
                  <a:lnTo>
                    <a:pt x="677" y="1933"/>
                  </a:lnTo>
                  <a:lnTo>
                    <a:pt x="663" y="1911"/>
                  </a:lnTo>
                  <a:lnTo>
                    <a:pt x="653" y="1886"/>
                  </a:lnTo>
                  <a:lnTo>
                    <a:pt x="391" y="975"/>
                  </a:lnTo>
                  <a:lnTo>
                    <a:pt x="145" y="1832"/>
                  </a:lnTo>
                  <a:lnTo>
                    <a:pt x="0" y="1324"/>
                  </a:lnTo>
                  <a:lnTo>
                    <a:pt x="51" y="1148"/>
                  </a:lnTo>
                  <a:lnTo>
                    <a:pt x="80" y="1143"/>
                  </a:lnTo>
                  <a:lnTo>
                    <a:pt x="111" y="1137"/>
                  </a:lnTo>
                  <a:lnTo>
                    <a:pt x="139" y="1128"/>
                  </a:lnTo>
                  <a:lnTo>
                    <a:pt x="174" y="1113"/>
                  </a:lnTo>
                  <a:lnTo>
                    <a:pt x="206" y="1094"/>
                  </a:lnTo>
                  <a:lnTo>
                    <a:pt x="235" y="1072"/>
                  </a:lnTo>
                  <a:lnTo>
                    <a:pt x="263" y="1046"/>
                  </a:lnTo>
                  <a:lnTo>
                    <a:pt x="286" y="1018"/>
                  </a:lnTo>
                  <a:lnTo>
                    <a:pt x="307" y="986"/>
                  </a:lnTo>
                  <a:lnTo>
                    <a:pt x="324" y="953"/>
                  </a:lnTo>
                  <a:lnTo>
                    <a:pt x="339" y="912"/>
                  </a:lnTo>
                  <a:lnTo>
                    <a:pt x="349" y="870"/>
                  </a:lnTo>
                  <a:lnTo>
                    <a:pt x="352" y="827"/>
                  </a:lnTo>
                  <a:lnTo>
                    <a:pt x="351" y="784"/>
                  </a:lnTo>
                  <a:lnTo>
                    <a:pt x="343" y="741"/>
                  </a:lnTo>
                  <a:lnTo>
                    <a:pt x="330" y="700"/>
                  </a:lnTo>
                  <a:lnTo>
                    <a:pt x="64" y="15"/>
                  </a:lnTo>
                  <a:lnTo>
                    <a:pt x="82" y="6"/>
                  </a:lnTo>
                  <a:lnTo>
                    <a:pt x="102" y="1"/>
                  </a:lnTo>
                  <a:lnTo>
                    <a:pt x="1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 name="Freeform 35"/>
            <p:cNvSpPr>
              <a:spLocks/>
            </p:cNvSpPr>
            <p:nvPr/>
          </p:nvSpPr>
          <p:spPr bwMode="auto">
            <a:xfrm>
              <a:off x="7388225" y="2265363"/>
              <a:ext cx="85725" cy="85725"/>
            </a:xfrm>
            <a:custGeom>
              <a:avLst/>
              <a:gdLst>
                <a:gd name="T0" fmla="*/ 297 w 592"/>
                <a:gd name="T1" fmla="*/ 0 h 587"/>
                <a:gd name="T2" fmla="*/ 341 w 592"/>
                <a:gd name="T3" fmla="*/ 3 h 587"/>
                <a:gd name="T4" fmla="*/ 381 w 592"/>
                <a:gd name="T5" fmla="*/ 12 h 587"/>
                <a:gd name="T6" fmla="*/ 421 w 592"/>
                <a:gd name="T7" fmla="*/ 27 h 587"/>
                <a:gd name="T8" fmla="*/ 458 w 592"/>
                <a:gd name="T9" fmla="*/ 47 h 587"/>
                <a:gd name="T10" fmla="*/ 490 w 592"/>
                <a:gd name="T11" fmla="*/ 72 h 587"/>
                <a:gd name="T12" fmla="*/ 520 w 592"/>
                <a:gd name="T13" fmla="*/ 101 h 587"/>
                <a:gd name="T14" fmla="*/ 545 w 592"/>
                <a:gd name="T15" fmla="*/ 133 h 587"/>
                <a:gd name="T16" fmla="*/ 565 w 592"/>
                <a:gd name="T17" fmla="*/ 170 h 587"/>
                <a:gd name="T18" fmla="*/ 580 w 592"/>
                <a:gd name="T19" fmla="*/ 208 h 587"/>
                <a:gd name="T20" fmla="*/ 589 w 592"/>
                <a:gd name="T21" fmla="*/ 250 h 587"/>
                <a:gd name="T22" fmla="*/ 592 w 592"/>
                <a:gd name="T23" fmla="*/ 294 h 587"/>
                <a:gd name="T24" fmla="*/ 589 w 592"/>
                <a:gd name="T25" fmla="*/ 337 h 587"/>
                <a:gd name="T26" fmla="*/ 580 w 592"/>
                <a:gd name="T27" fmla="*/ 379 h 587"/>
                <a:gd name="T28" fmla="*/ 565 w 592"/>
                <a:gd name="T29" fmla="*/ 418 h 587"/>
                <a:gd name="T30" fmla="*/ 545 w 592"/>
                <a:gd name="T31" fmla="*/ 454 h 587"/>
                <a:gd name="T32" fmla="*/ 520 w 592"/>
                <a:gd name="T33" fmla="*/ 487 h 587"/>
                <a:gd name="T34" fmla="*/ 490 w 592"/>
                <a:gd name="T35" fmla="*/ 515 h 587"/>
                <a:gd name="T36" fmla="*/ 458 w 592"/>
                <a:gd name="T37" fmla="*/ 541 h 587"/>
                <a:gd name="T38" fmla="*/ 421 w 592"/>
                <a:gd name="T39" fmla="*/ 560 h 587"/>
                <a:gd name="T40" fmla="*/ 381 w 592"/>
                <a:gd name="T41" fmla="*/ 575 h 587"/>
                <a:gd name="T42" fmla="*/ 341 w 592"/>
                <a:gd name="T43" fmla="*/ 584 h 587"/>
                <a:gd name="T44" fmla="*/ 297 w 592"/>
                <a:gd name="T45" fmla="*/ 587 h 587"/>
                <a:gd name="T46" fmla="*/ 253 w 592"/>
                <a:gd name="T47" fmla="*/ 584 h 587"/>
                <a:gd name="T48" fmla="*/ 211 w 592"/>
                <a:gd name="T49" fmla="*/ 575 h 587"/>
                <a:gd name="T50" fmla="*/ 171 w 592"/>
                <a:gd name="T51" fmla="*/ 560 h 587"/>
                <a:gd name="T52" fmla="*/ 136 w 592"/>
                <a:gd name="T53" fmla="*/ 541 h 587"/>
                <a:gd name="T54" fmla="*/ 102 w 592"/>
                <a:gd name="T55" fmla="*/ 515 h 587"/>
                <a:gd name="T56" fmla="*/ 73 w 592"/>
                <a:gd name="T57" fmla="*/ 487 h 587"/>
                <a:gd name="T58" fmla="*/ 48 w 592"/>
                <a:gd name="T59" fmla="*/ 454 h 587"/>
                <a:gd name="T60" fmla="*/ 27 w 592"/>
                <a:gd name="T61" fmla="*/ 418 h 587"/>
                <a:gd name="T62" fmla="*/ 13 w 592"/>
                <a:gd name="T63" fmla="*/ 379 h 587"/>
                <a:gd name="T64" fmla="*/ 3 w 592"/>
                <a:gd name="T65" fmla="*/ 337 h 587"/>
                <a:gd name="T66" fmla="*/ 0 w 592"/>
                <a:gd name="T67" fmla="*/ 294 h 587"/>
                <a:gd name="T68" fmla="*/ 3 w 592"/>
                <a:gd name="T69" fmla="*/ 250 h 587"/>
                <a:gd name="T70" fmla="*/ 13 w 592"/>
                <a:gd name="T71" fmla="*/ 208 h 587"/>
                <a:gd name="T72" fmla="*/ 27 w 592"/>
                <a:gd name="T73" fmla="*/ 170 h 587"/>
                <a:gd name="T74" fmla="*/ 48 w 592"/>
                <a:gd name="T75" fmla="*/ 133 h 587"/>
                <a:gd name="T76" fmla="*/ 73 w 592"/>
                <a:gd name="T77" fmla="*/ 101 h 587"/>
                <a:gd name="T78" fmla="*/ 102 w 592"/>
                <a:gd name="T79" fmla="*/ 72 h 587"/>
                <a:gd name="T80" fmla="*/ 136 w 592"/>
                <a:gd name="T81" fmla="*/ 47 h 587"/>
                <a:gd name="T82" fmla="*/ 171 w 592"/>
                <a:gd name="T83" fmla="*/ 27 h 587"/>
                <a:gd name="T84" fmla="*/ 211 w 592"/>
                <a:gd name="T85" fmla="*/ 12 h 587"/>
                <a:gd name="T86" fmla="*/ 253 w 592"/>
                <a:gd name="T87" fmla="*/ 3 h 587"/>
                <a:gd name="T88" fmla="*/ 297 w 592"/>
                <a:gd name="T89" fmla="*/ 0 h 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2" h="587">
                  <a:moveTo>
                    <a:pt x="297" y="0"/>
                  </a:moveTo>
                  <a:lnTo>
                    <a:pt x="341" y="3"/>
                  </a:lnTo>
                  <a:lnTo>
                    <a:pt x="381" y="12"/>
                  </a:lnTo>
                  <a:lnTo>
                    <a:pt x="421" y="27"/>
                  </a:lnTo>
                  <a:lnTo>
                    <a:pt x="458" y="47"/>
                  </a:lnTo>
                  <a:lnTo>
                    <a:pt x="490" y="72"/>
                  </a:lnTo>
                  <a:lnTo>
                    <a:pt x="520" y="101"/>
                  </a:lnTo>
                  <a:lnTo>
                    <a:pt x="545" y="133"/>
                  </a:lnTo>
                  <a:lnTo>
                    <a:pt x="565" y="170"/>
                  </a:lnTo>
                  <a:lnTo>
                    <a:pt x="580" y="208"/>
                  </a:lnTo>
                  <a:lnTo>
                    <a:pt x="589" y="250"/>
                  </a:lnTo>
                  <a:lnTo>
                    <a:pt x="592" y="294"/>
                  </a:lnTo>
                  <a:lnTo>
                    <a:pt x="589" y="337"/>
                  </a:lnTo>
                  <a:lnTo>
                    <a:pt x="580" y="379"/>
                  </a:lnTo>
                  <a:lnTo>
                    <a:pt x="565" y="418"/>
                  </a:lnTo>
                  <a:lnTo>
                    <a:pt x="545" y="454"/>
                  </a:lnTo>
                  <a:lnTo>
                    <a:pt x="520" y="487"/>
                  </a:lnTo>
                  <a:lnTo>
                    <a:pt x="490" y="515"/>
                  </a:lnTo>
                  <a:lnTo>
                    <a:pt x="458" y="541"/>
                  </a:lnTo>
                  <a:lnTo>
                    <a:pt x="421" y="560"/>
                  </a:lnTo>
                  <a:lnTo>
                    <a:pt x="381" y="575"/>
                  </a:lnTo>
                  <a:lnTo>
                    <a:pt x="341" y="584"/>
                  </a:lnTo>
                  <a:lnTo>
                    <a:pt x="297" y="587"/>
                  </a:lnTo>
                  <a:lnTo>
                    <a:pt x="253" y="584"/>
                  </a:lnTo>
                  <a:lnTo>
                    <a:pt x="211" y="575"/>
                  </a:lnTo>
                  <a:lnTo>
                    <a:pt x="171" y="560"/>
                  </a:lnTo>
                  <a:lnTo>
                    <a:pt x="136" y="541"/>
                  </a:lnTo>
                  <a:lnTo>
                    <a:pt x="102" y="515"/>
                  </a:lnTo>
                  <a:lnTo>
                    <a:pt x="73" y="487"/>
                  </a:lnTo>
                  <a:lnTo>
                    <a:pt x="48" y="454"/>
                  </a:lnTo>
                  <a:lnTo>
                    <a:pt x="27" y="418"/>
                  </a:lnTo>
                  <a:lnTo>
                    <a:pt x="13" y="379"/>
                  </a:lnTo>
                  <a:lnTo>
                    <a:pt x="3" y="337"/>
                  </a:lnTo>
                  <a:lnTo>
                    <a:pt x="0" y="294"/>
                  </a:lnTo>
                  <a:lnTo>
                    <a:pt x="3" y="250"/>
                  </a:lnTo>
                  <a:lnTo>
                    <a:pt x="13" y="208"/>
                  </a:lnTo>
                  <a:lnTo>
                    <a:pt x="27" y="170"/>
                  </a:lnTo>
                  <a:lnTo>
                    <a:pt x="48" y="133"/>
                  </a:lnTo>
                  <a:lnTo>
                    <a:pt x="73" y="101"/>
                  </a:lnTo>
                  <a:lnTo>
                    <a:pt x="102" y="72"/>
                  </a:lnTo>
                  <a:lnTo>
                    <a:pt x="136" y="47"/>
                  </a:lnTo>
                  <a:lnTo>
                    <a:pt x="171" y="27"/>
                  </a:lnTo>
                  <a:lnTo>
                    <a:pt x="211" y="12"/>
                  </a:lnTo>
                  <a:lnTo>
                    <a:pt x="253" y="3"/>
                  </a:lnTo>
                  <a:lnTo>
                    <a:pt x="2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 name="Freeform 36"/>
            <p:cNvSpPr>
              <a:spLocks/>
            </p:cNvSpPr>
            <p:nvPr/>
          </p:nvSpPr>
          <p:spPr bwMode="auto">
            <a:xfrm>
              <a:off x="7316788" y="2362201"/>
              <a:ext cx="228600" cy="341313"/>
            </a:xfrm>
            <a:custGeom>
              <a:avLst/>
              <a:gdLst>
                <a:gd name="T0" fmla="*/ 637 w 1586"/>
                <a:gd name="T1" fmla="*/ 0 h 2361"/>
                <a:gd name="T2" fmla="*/ 688 w 1586"/>
                <a:gd name="T3" fmla="*/ 9 h 2361"/>
                <a:gd name="T4" fmla="*/ 732 w 1586"/>
                <a:gd name="T5" fmla="*/ 33 h 2361"/>
                <a:gd name="T6" fmla="*/ 674 w 1586"/>
                <a:gd name="T7" fmla="*/ 616 h 2361"/>
                <a:gd name="T8" fmla="*/ 912 w 1586"/>
                <a:gd name="T9" fmla="*/ 616 h 2361"/>
                <a:gd name="T10" fmla="*/ 854 w 1586"/>
                <a:gd name="T11" fmla="*/ 33 h 2361"/>
                <a:gd name="T12" fmla="*/ 899 w 1586"/>
                <a:gd name="T13" fmla="*/ 9 h 2361"/>
                <a:gd name="T14" fmla="*/ 951 w 1586"/>
                <a:gd name="T15" fmla="*/ 0 h 2361"/>
                <a:gd name="T16" fmla="*/ 1143 w 1586"/>
                <a:gd name="T17" fmla="*/ 3 h 2361"/>
                <a:gd name="T18" fmla="*/ 1196 w 1586"/>
                <a:gd name="T19" fmla="*/ 22 h 2361"/>
                <a:gd name="T20" fmla="*/ 1239 w 1586"/>
                <a:gd name="T21" fmla="*/ 57 h 2361"/>
                <a:gd name="T22" fmla="*/ 1269 w 1586"/>
                <a:gd name="T23" fmla="*/ 106 h 2361"/>
                <a:gd name="T24" fmla="*/ 1583 w 1586"/>
                <a:gd name="T25" fmla="*/ 922 h 2361"/>
                <a:gd name="T26" fmla="*/ 1584 w 1586"/>
                <a:gd name="T27" fmla="*/ 980 h 2361"/>
                <a:gd name="T28" fmla="*/ 1566 w 1586"/>
                <a:gd name="T29" fmla="*/ 1033 h 2361"/>
                <a:gd name="T30" fmla="*/ 1530 w 1586"/>
                <a:gd name="T31" fmla="*/ 1077 h 2361"/>
                <a:gd name="T32" fmla="*/ 1479 w 1586"/>
                <a:gd name="T33" fmla="*/ 1107 h 2361"/>
                <a:gd name="T34" fmla="*/ 1421 w 1586"/>
                <a:gd name="T35" fmla="*/ 1118 h 2361"/>
                <a:gd name="T36" fmla="*/ 1365 w 1586"/>
                <a:gd name="T37" fmla="*/ 1110 h 2361"/>
                <a:gd name="T38" fmla="*/ 1315 w 1586"/>
                <a:gd name="T39" fmla="*/ 1083 h 2361"/>
                <a:gd name="T40" fmla="*/ 1277 w 1586"/>
                <a:gd name="T41" fmla="*/ 1039 h 2361"/>
                <a:gd name="T42" fmla="*/ 1117 w 1586"/>
                <a:gd name="T43" fmla="*/ 636 h 2361"/>
                <a:gd name="T44" fmla="*/ 1425 w 1586"/>
                <a:gd name="T45" fmla="*/ 2150 h 2361"/>
                <a:gd name="T46" fmla="*/ 1431 w 1586"/>
                <a:gd name="T47" fmla="*/ 2209 h 2361"/>
                <a:gd name="T48" fmla="*/ 1417 w 1586"/>
                <a:gd name="T49" fmla="*/ 2264 h 2361"/>
                <a:gd name="T50" fmla="*/ 1385 w 1586"/>
                <a:gd name="T51" fmla="*/ 2310 h 2361"/>
                <a:gd name="T52" fmla="*/ 1338 w 1586"/>
                <a:gd name="T53" fmla="*/ 2344 h 2361"/>
                <a:gd name="T54" fmla="*/ 1287 w 1586"/>
                <a:gd name="T55" fmla="*/ 2360 h 2361"/>
                <a:gd name="T56" fmla="*/ 1237 w 1586"/>
                <a:gd name="T57" fmla="*/ 2359 h 2361"/>
                <a:gd name="T58" fmla="*/ 1187 w 1586"/>
                <a:gd name="T59" fmla="*/ 2343 h 2361"/>
                <a:gd name="T60" fmla="*/ 1146 w 1586"/>
                <a:gd name="T61" fmla="*/ 2311 h 2361"/>
                <a:gd name="T62" fmla="*/ 1114 w 1586"/>
                <a:gd name="T63" fmla="*/ 2267 h 2361"/>
                <a:gd name="T64" fmla="*/ 794 w 1586"/>
                <a:gd name="T65" fmla="*/ 1159 h 2361"/>
                <a:gd name="T66" fmla="*/ 472 w 1586"/>
                <a:gd name="T67" fmla="*/ 2267 h 2361"/>
                <a:gd name="T68" fmla="*/ 442 w 1586"/>
                <a:gd name="T69" fmla="*/ 2311 h 2361"/>
                <a:gd name="T70" fmla="*/ 399 w 1586"/>
                <a:gd name="T71" fmla="*/ 2343 h 2361"/>
                <a:gd name="T72" fmla="*/ 349 w 1586"/>
                <a:gd name="T73" fmla="*/ 2359 h 2361"/>
                <a:gd name="T74" fmla="*/ 299 w 1586"/>
                <a:gd name="T75" fmla="*/ 2360 h 2361"/>
                <a:gd name="T76" fmla="*/ 248 w 1586"/>
                <a:gd name="T77" fmla="*/ 2344 h 2361"/>
                <a:gd name="T78" fmla="*/ 201 w 1586"/>
                <a:gd name="T79" fmla="*/ 2310 h 2361"/>
                <a:gd name="T80" fmla="*/ 169 w 1586"/>
                <a:gd name="T81" fmla="*/ 2264 h 2361"/>
                <a:gd name="T82" fmla="*/ 155 w 1586"/>
                <a:gd name="T83" fmla="*/ 2209 h 2361"/>
                <a:gd name="T84" fmla="*/ 161 w 1586"/>
                <a:gd name="T85" fmla="*/ 2150 h 2361"/>
                <a:gd name="T86" fmla="*/ 469 w 1586"/>
                <a:gd name="T87" fmla="*/ 636 h 2361"/>
                <a:gd name="T88" fmla="*/ 309 w 1586"/>
                <a:gd name="T89" fmla="*/ 1039 h 2361"/>
                <a:gd name="T90" fmla="*/ 271 w 1586"/>
                <a:gd name="T91" fmla="*/ 1083 h 2361"/>
                <a:gd name="T92" fmla="*/ 221 w 1586"/>
                <a:gd name="T93" fmla="*/ 1110 h 2361"/>
                <a:gd name="T94" fmla="*/ 165 w 1586"/>
                <a:gd name="T95" fmla="*/ 1118 h 2361"/>
                <a:gd name="T96" fmla="*/ 107 w 1586"/>
                <a:gd name="T97" fmla="*/ 1107 h 2361"/>
                <a:gd name="T98" fmla="*/ 57 w 1586"/>
                <a:gd name="T99" fmla="*/ 1077 h 2361"/>
                <a:gd name="T100" fmla="*/ 22 w 1586"/>
                <a:gd name="T101" fmla="*/ 1033 h 2361"/>
                <a:gd name="T102" fmla="*/ 3 w 1586"/>
                <a:gd name="T103" fmla="*/ 980 h 2361"/>
                <a:gd name="T104" fmla="*/ 3 w 1586"/>
                <a:gd name="T105" fmla="*/ 922 h 2361"/>
                <a:gd name="T106" fmla="*/ 318 w 1586"/>
                <a:gd name="T107" fmla="*/ 106 h 2361"/>
                <a:gd name="T108" fmla="*/ 348 w 1586"/>
                <a:gd name="T109" fmla="*/ 57 h 2361"/>
                <a:gd name="T110" fmla="*/ 392 w 1586"/>
                <a:gd name="T111" fmla="*/ 22 h 2361"/>
                <a:gd name="T112" fmla="*/ 445 w 1586"/>
                <a:gd name="T113" fmla="*/ 3 h 2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86" h="2361">
                  <a:moveTo>
                    <a:pt x="473" y="0"/>
                  </a:moveTo>
                  <a:lnTo>
                    <a:pt x="637" y="0"/>
                  </a:lnTo>
                  <a:lnTo>
                    <a:pt x="663" y="3"/>
                  </a:lnTo>
                  <a:lnTo>
                    <a:pt x="688" y="9"/>
                  </a:lnTo>
                  <a:lnTo>
                    <a:pt x="711" y="20"/>
                  </a:lnTo>
                  <a:lnTo>
                    <a:pt x="732" y="33"/>
                  </a:lnTo>
                  <a:lnTo>
                    <a:pt x="752" y="50"/>
                  </a:lnTo>
                  <a:lnTo>
                    <a:pt x="674" y="616"/>
                  </a:lnTo>
                  <a:lnTo>
                    <a:pt x="794" y="716"/>
                  </a:lnTo>
                  <a:lnTo>
                    <a:pt x="912" y="616"/>
                  </a:lnTo>
                  <a:lnTo>
                    <a:pt x="834" y="50"/>
                  </a:lnTo>
                  <a:lnTo>
                    <a:pt x="854" y="33"/>
                  </a:lnTo>
                  <a:lnTo>
                    <a:pt x="875" y="20"/>
                  </a:lnTo>
                  <a:lnTo>
                    <a:pt x="899" y="9"/>
                  </a:lnTo>
                  <a:lnTo>
                    <a:pt x="924" y="3"/>
                  </a:lnTo>
                  <a:lnTo>
                    <a:pt x="951" y="0"/>
                  </a:lnTo>
                  <a:lnTo>
                    <a:pt x="1113" y="0"/>
                  </a:lnTo>
                  <a:lnTo>
                    <a:pt x="1143" y="3"/>
                  </a:lnTo>
                  <a:lnTo>
                    <a:pt x="1170" y="10"/>
                  </a:lnTo>
                  <a:lnTo>
                    <a:pt x="1196" y="22"/>
                  </a:lnTo>
                  <a:lnTo>
                    <a:pt x="1219" y="37"/>
                  </a:lnTo>
                  <a:lnTo>
                    <a:pt x="1239" y="57"/>
                  </a:lnTo>
                  <a:lnTo>
                    <a:pt x="1256" y="80"/>
                  </a:lnTo>
                  <a:lnTo>
                    <a:pt x="1269" y="106"/>
                  </a:lnTo>
                  <a:lnTo>
                    <a:pt x="1575" y="893"/>
                  </a:lnTo>
                  <a:lnTo>
                    <a:pt x="1583" y="922"/>
                  </a:lnTo>
                  <a:lnTo>
                    <a:pt x="1586" y="951"/>
                  </a:lnTo>
                  <a:lnTo>
                    <a:pt x="1584" y="980"/>
                  </a:lnTo>
                  <a:lnTo>
                    <a:pt x="1577" y="1007"/>
                  </a:lnTo>
                  <a:lnTo>
                    <a:pt x="1566" y="1033"/>
                  </a:lnTo>
                  <a:lnTo>
                    <a:pt x="1549" y="1057"/>
                  </a:lnTo>
                  <a:lnTo>
                    <a:pt x="1530" y="1077"/>
                  </a:lnTo>
                  <a:lnTo>
                    <a:pt x="1507" y="1094"/>
                  </a:lnTo>
                  <a:lnTo>
                    <a:pt x="1479" y="1107"/>
                  </a:lnTo>
                  <a:lnTo>
                    <a:pt x="1451" y="1116"/>
                  </a:lnTo>
                  <a:lnTo>
                    <a:pt x="1421" y="1118"/>
                  </a:lnTo>
                  <a:lnTo>
                    <a:pt x="1392" y="1116"/>
                  </a:lnTo>
                  <a:lnTo>
                    <a:pt x="1365" y="1110"/>
                  </a:lnTo>
                  <a:lnTo>
                    <a:pt x="1339" y="1098"/>
                  </a:lnTo>
                  <a:lnTo>
                    <a:pt x="1315" y="1083"/>
                  </a:lnTo>
                  <a:lnTo>
                    <a:pt x="1294" y="1063"/>
                  </a:lnTo>
                  <a:lnTo>
                    <a:pt x="1277" y="1039"/>
                  </a:lnTo>
                  <a:lnTo>
                    <a:pt x="1264" y="1013"/>
                  </a:lnTo>
                  <a:lnTo>
                    <a:pt x="1117" y="636"/>
                  </a:lnTo>
                  <a:lnTo>
                    <a:pt x="1117" y="1079"/>
                  </a:lnTo>
                  <a:lnTo>
                    <a:pt x="1425" y="2150"/>
                  </a:lnTo>
                  <a:lnTo>
                    <a:pt x="1431" y="2179"/>
                  </a:lnTo>
                  <a:lnTo>
                    <a:pt x="1431" y="2209"/>
                  </a:lnTo>
                  <a:lnTo>
                    <a:pt x="1426" y="2236"/>
                  </a:lnTo>
                  <a:lnTo>
                    <a:pt x="1417" y="2264"/>
                  </a:lnTo>
                  <a:lnTo>
                    <a:pt x="1404" y="2288"/>
                  </a:lnTo>
                  <a:lnTo>
                    <a:pt x="1385" y="2310"/>
                  </a:lnTo>
                  <a:lnTo>
                    <a:pt x="1364" y="2328"/>
                  </a:lnTo>
                  <a:lnTo>
                    <a:pt x="1338" y="2344"/>
                  </a:lnTo>
                  <a:lnTo>
                    <a:pt x="1311" y="2355"/>
                  </a:lnTo>
                  <a:lnTo>
                    <a:pt x="1287" y="2360"/>
                  </a:lnTo>
                  <a:lnTo>
                    <a:pt x="1265" y="2361"/>
                  </a:lnTo>
                  <a:lnTo>
                    <a:pt x="1237" y="2359"/>
                  </a:lnTo>
                  <a:lnTo>
                    <a:pt x="1212" y="2353"/>
                  </a:lnTo>
                  <a:lnTo>
                    <a:pt x="1187" y="2343"/>
                  </a:lnTo>
                  <a:lnTo>
                    <a:pt x="1165" y="2328"/>
                  </a:lnTo>
                  <a:lnTo>
                    <a:pt x="1146" y="2311"/>
                  </a:lnTo>
                  <a:lnTo>
                    <a:pt x="1128" y="2291"/>
                  </a:lnTo>
                  <a:lnTo>
                    <a:pt x="1114" y="2267"/>
                  </a:lnTo>
                  <a:lnTo>
                    <a:pt x="1105" y="2241"/>
                  </a:lnTo>
                  <a:lnTo>
                    <a:pt x="794" y="1159"/>
                  </a:lnTo>
                  <a:lnTo>
                    <a:pt x="483" y="2241"/>
                  </a:lnTo>
                  <a:lnTo>
                    <a:pt x="472" y="2267"/>
                  </a:lnTo>
                  <a:lnTo>
                    <a:pt x="458" y="2291"/>
                  </a:lnTo>
                  <a:lnTo>
                    <a:pt x="442" y="2311"/>
                  </a:lnTo>
                  <a:lnTo>
                    <a:pt x="421" y="2328"/>
                  </a:lnTo>
                  <a:lnTo>
                    <a:pt x="399" y="2343"/>
                  </a:lnTo>
                  <a:lnTo>
                    <a:pt x="374" y="2353"/>
                  </a:lnTo>
                  <a:lnTo>
                    <a:pt x="349" y="2359"/>
                  </a:lnTo>
                  <a:lnTo>
                    <a:pt x="322" y="2361"/>
                  </a:lnTo>
                  <a:lnTo>
                    <a:pt x="299" y="2360"/>
                  </a:lnTo>
                  <a:lnTo>
                    <a:pt x="277" y="2355"/>
                  </a:lnTo>
                  <a:lnTo>
                    <a:pt x="248" y="2344"/>
                  </a:lnTo>
                  <a:lnTo>
                    <a:pt x="223" y="2328"/>
                  </a:lnTo>
                  <a:lnTo>
                    <a:pt x="201" y="2310"/>
                  </a:lnTo>
                  <a:lnTo>
                    <a:pt x="184" y="2288"/>
                  </a:lnTo>
                  <a:lnTo>
                    <a:pt x="169" y="2264"/>
                  </a:lnTo>
                  <a:lnTo>
                    <a:pt x="160" y="2236"/>
                  </a:lnTo>
                  <a:lnTo>
                    <a:pt x="155" y="2209"/>
                  </a:lnTo>
                  <a:lnTo>
                    <a:pt x="156" y="2179"/>
                  </a:lnTo>
                  <a:lnTo>
                    <a:pt x="161" y="2150"/>
                  </a:lnTo>
                  <a:lnTo>
                    <a:pt x="469" y="1079"/>
                  </a:lnTo>
                  <a:lnTo>
                    <a:pt x="469" y="636"/>
                  </a:lnTo>
                  <a:lnTo>
                    <a:pt x="322" y="1013"/>
                  </a:lnTo>
                  <a:lnTo>
                    <a:pt x="309" y="1039"/>
                  </a:lnTo>
                  <a:lnTo>
                    <a:pt x="292" y="1063"/>
                  </a:lnTo>
                  <a:lnTo>
                    <a:pt x="271" y="1083"/>
                  </a:lnTo>
                  <a:lnTo>
                    <a:pt x="248" y="1098"/>
                  </a:lnTo>
                  <a:lnTo>
                    <a:pt x="221" y="1110"/>
                  </a:lnTo>
                  <a:lnTo>
                    <a:pt x="194" y="1116"/>
                  </a:lnTo>
                  <a:lnTo>
                    <a:pt x="165" y="1118"/>
                  </a:lnTo>
                  <a:lnTo>
                    <a:pt x="136" y="1116"/>
                  </a:lnTo>
                  <a:lnTo>
                    <a:pt x="107" y="1107"/>
                  </a:lnTo>
                  <a:lnTo>
                    <a:pt x="81" y="1094"/>
                  </a:lnTo>
                  <a:lnTo>
                    <a:pt x="57" y="1077"/>
                  </a:lnTo>
                  <a:lnTo>
                    <a:pt x="37" y="1057"/>
                  </a:lnTo>
                  <a:lnTo>
                    <a:pt x="22" y="1033"/>
                  </a:lnTo>
                  <a:lnTo>
                    <a:pt x="9" y="1007"/>
                  </a:lnTo>
                  <a:lnTo>
                    <a:pt x="3" y="980"/>
                  </a:lnTo>
                  <a:lnTo>
                    <a:pt x="0" y="951"/>
                  </a:lnTo>
                  <a:lnTo>
                    <a:pt x="3" y="922"/>
                  </a:lnTo>
                  <a:lnTo>
                    <a:pt x="11" y="893"/>
                  </a:lnTo>
                  <a:lnTo>
                    <a:pt x="318" y="106"/>
                  </a:lnTo>
                  <a:lnTo>
                    <a:pt x="331" y="80"/>
                  </a:lnTo>
                  <a:lnTo>
                    <a:pt x="348" y="57"/>
                  </a:lnTo>
                  <a:lnTo>
                    <a:pt x="368" y="37"/>
                  </a:lnTo>
                  <a:lnTo>
                    <a:pt x="392" y="22"/>
                  </a:lnTo>
                  <a:lnTo>
                    <a:pt x="417" y="10"/>
                  </a:lnTo>
                  <a:lnTo>
                    <a:pt x="445" y="3"/>
                  </a:lnTo>
                  <a:lnTo>
                    <a:pt x="4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0" name="Group 219"/>
          <p:cNvGrpSpPr/>
          <p:nvPr/>
        </p:nvGrpSpPr>
        <p:grpSpPr>
          <a:xfrm flipH="1">
            <a:off x="4647473" y="469663"/>
            <a:ext cx="247449" cy="245816"/>
            <a:chOff x="7978775" y="2649538"/>
            <a:chExt cx="481013" cy="477838"/>
          </a:xfrm>
          <a:solidFill>
            <a:schemeClr val="tx1">
              <a:lumMod val="65000"/>
              <a:lumOff val="35000"/>
            </a:schemeClr>
          </a:solidFill>
        </p:grpSpPr>
        <p:sp>
          <p:nvSpPr>
            <p:cNvPr id="82" name="Freeform 41"/>
            <p:cNvSpPr>
              <a:spLocks/>
            </p:cNvSpPr>
            <p:nvPr/>
          </p:nvSpPr>
          <p:spPr bwMode="auto">
            <a:xfrm>
              <a:off x="7978775" y="2649538"/>
              <a:ext cx="315913" cy="477838"/>
            </a:xfrm>
            <a:custGeom>
              <a:avLst/>
              <a:gdLst>
                <a:gd name="T0" fmla="*/ 2044 w 2194"/>
                <a:gd name="T1" fmla="*/ 0 h 3308"/>
                <a:gd name="T2" fmla="*/ 2102 w 2194"/>
                <a:gd name="T3" fmla="*/ 12 h 3308"/>
                <a:gd name="T4" fmla="*/ 2150 w 2194"/>
                <a:gd name="T5" fmla="*/ 44 h 3308"/>
                <a:gd name="T6" fmla="*/ 2183 w 2194"/>
                <a:gd name="T7" fmla="*/ 92 h 3308"/>
                <a:gd name="T8" fmla="*/ 2194 w 2194"/>
                <a:gd name="T9" fmla="*/ 150 h 3308"/>
                <a:gd name="T10" fmla="*/ 2185 w 2194"/>
                <a:gd name="T11" fmla="*/ 203 h 3308"/>
                <a:gd name="T12" fmla="*/ 2159 w 2194"/>
                <a:gd name="T13" fmla="*/ 247 h 3308"/>
                <a:gd name="T14" fmla="*/ 2119 w 2194"/>
                <a:gd name="T15" fmla="*/ 280 h 3308"/>
                <a:gd name="T16" fmla="*/ 1968 w 2194"/>
                <a:gd name="T17" fmla="*/ 933 h 3308"/>
                <a:gd name="T18" fmla="*/ 227 w 2194"/>
                <a:gd name="T19" fmla="*/ 301 h 3308"/>
                <a:gd name="T20" fmla="*/ 1968 w 2194"/>
                <a:gd name="T21" fmla="*/ 1955 h 3308"/>
                <a:gd name="T22" fmla="*/ 2119 w 2194"/>
                <a:gd name="T23" fmla="*/ 1580 h 3308"/>
                <a:gd name="T24" fmla="*/ 2117 w 2194"/>
                <a:gd name="T25" fmla="*/ 2050 h 3308"/>
                <a:gd name="T26" fmla="*/ 2097 w 2194"/>
                <a:gd name="T27" fmla="*/ 2084 h 3308"/>
                <a:gd name="T28" fmla="*/ 2064 w 2194"/>
                <a:gd name="T29" fmla="*/ 2102 h 3308"/>
                <a:gd name="T30" fmla="*/ 1578 w 2194"/>
                <a:gd name="T31" fmla="*/ 2105 h 3308"/>
                <a:gd name="T32" fmla="*/ 1854 w 2194"/>
                <a:gd name="T33" fmla="*/ 3145 h 3308"/>
                <a:gd name="T34" fmla="*/ 1849 w 2194"/>
                <a:gd name="T35" fmla="*/ 3197 h 3308"/>
                <a:gd name="T36" fmla="*/ 1827 w 2194"/>
                <a:gd name="T37" fmla="*/ 3244 h 3308"/>
                <a:gd name="T38" fmla="*/ 1790 w 2194"/>
                <a:gd name="T39" fmla="*/ 3281 h 3308"/>
                <a:gd name="T40" fmla="*/ 1742 w 2194"/>
                <a:gd name="T41" fmla="*/ 3302 h 3308"/>
                <a:gd name="T42" fmla="*/ 1703 w 2194"/>
                <a:gd name="T43" fmla="*/ 3308 h 3308"/>
                <a:gd name="T44" fmla="*/ 1648 w 2194"/>
                <a:gd name="T45" fmla="*/ 3298 h 3308"/>
                <a:gd name="T46" fmla="*/ 1601 w 2194"/>
                <a:gd name="T47" fmla="*/ 3269 h 3308"/>
                <a:gd name="T48" fmla="*/ 1567 w 2194"/>
                <a:gd name="T49" fmla="*/ 3223 h 3308"/>
                <a:gd name="T50" fmla="*/ 1264 w 2194"/>
                <a:gd name="T51" fmla="*/ 2105 h 3308"/>
                <a:gd name="T52" fmla="*/ 639 w 2194"/>
                <a:gd name="T53" fmla="*/ 3196 h 3308"/>
                <a:gd name="T54" fmla="*/ 613 w 2194"/>
                <a:gd name="T55" fmla="*/ 3248 h 3308"/>
                <a:gd name="T56" fmla="*/ 573 w 2194"/>
                <a:gd name="T57" fmla="*/ 3286 h 3308"/>
                <a:gd name="T58" fmla="*/ 520 w 2194"/>
                <a:gd name="T59" fmla="*/ 3306 h 3308"/>
                <a:gd name="T60" fmla="*/ 473 w 2194"/>
                <a:gd name="T61" fmla="*/ 3307 h 3308"/>
                <a:gd name="T62" fmla="*/ 427 w 2194"/>
                <a:gd name="T63" fmla="*/ 3294 h 3308"/>
                <a:gd name="T64" fmla="*/ 384 w 2194"/>
                <a:gd name="T65" fmla="*/ 3264 h 3308"/>
                <a:gd name="T66" fmla="*/ 355 w 2194"/>
                <a:gd name="T67" fmla="*/ 3221 h 3308"/>
                <a:gd name="T68" fmla="*/ 341 w 2194"/>
                <a:gd name="T69" fmla="*/ 3172 h 3308"/>
                <a:gd name="T70" fmla="*/ 345 w 2194"/>
                <a:gd name="T71" fmla="*/ 3118 h 3308"/>
                <a:gd name="T72" fmla="*/ 152 w 2194"/>
                <a:gd name="T73" fmla="*/ 2105 h 3308"/>
                <a:gd name="T74" fmla="*/ 113 w 2194"/>
                <a:gd name="T75" fmla="*/ 2095 h 3308"/>
                <a:gd name="T76" fmla="*/ 87 w 2194"/>
                <a:gd name="T77" fmla="*/ 2068 h 3308"/>
                <a:gd name="T78" fmla="*/ 76 w 2194"/>
                <a:gd name="T79" fmla="*/ 2030 h 3308"/>
                <a:gd name="T80" fmla="*/ 54 w 2194"/>
                <a:gd name="T81" fmla="*/ 266 h 3308"/>
                <a:gd name="T82" fmla="*/ 21 w 2194"/>
                <a:gd name="T83" fmla="*/ 226 h 3308"/>
                <a:gd name="T84" fmla="*/ 3 w 2194"/>
                <a:gd name="T85" fmla="*/ 177 h 3308"/>
                <a:gd name="T86" fmla="*/ 3 w 2194"/>
                <a:gd name="T87" fmla="*/ 120 h 3308"/>
                <a:gd name="T88" fmla="*/ 26 w 2194"/>
                <a:gd name="T89" fmla="*/ 67 h 3308"/>
                <a:gd name="T90" fmla="*/ 67 w 2194"/>
                <a:gd name="T91" fmla="*/ 25 h 3308"/>
                <a:gd name="T92" fmla="*/ 121 w 2194"/>
                <a:gd name="T93" fmla="*/ 4 h 3308"/>
                <a:gd name="T94" fmla="*/ 1683 w 2194"/>
                <a:gd name="T95" fmla="*/ 0 h 3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94" h="3308">
                  <a:moveTo>
                    <a:pt x="1683" y="0"/>
                  </a:moveTo>
                  <a:lnTo>
                    <a:pt x="2044" y="0"/>
                  </a:lnTo>
                  <a:lnTo>
                    <a:pt x="2074" y="4"/>
                  </a:lnTo>
                  <a:lnTo>
                    <a:pt x="2102" y="12"/>
                  </a:lnTo>
                  <a:lnTo>
                    <a:pt x="2128" y="25"/>
                  </a:lnTo>
                  <a:lnTo>
                    <a:pt x="2150" y="44"/>
                  </a:lnTo>
                  <a:lnTo>
                    <a:pt x="2169" y="67"/>
                  </a:lnTo>
                  <a:lnTo>
                    <a:pt x="2183" y="92"/>
                  </a:lnTo>
                  <a:lnTo>
                    <a:pt x="2192" y="120"/>
                  </a:lnTo>
                  <a:lnTo>
                    <a:pt x="2194" y="150"/>
                  </a:lnTo>
                  <a:lnTo>
                    <a:pt x="2192" y="177"/>
                  </a:lnTo>
                  <a:lnTo>
                    <a:pt x="2185" y="203"/>
                  </a:lnTo>
                  <a:lnTo>
                    <a:pt x="2175" y="226"/>
                  </a:lnTo>
                  <a:lnTo>
                    <a:pt x="2159" y="247"/>
                  </a:lnTo>
                  <a:lnTo>
                    <a:pt x="2141" y="266"/>
                  </a:lnTo>
                  <a:lnTo>
                    <a:pt x="2119" y="280"/>
                  </a:lnTo>
                  <a:lnTo>
                    <a:pt x="2119" y="966"/>
                  </a:lnTo>
                  <a:lnTo>
                    <a:pt x="1968" y="933"/>
                  </a:lnTo>
                  <a:lnTo>
                    <a:pt x="1968" y="301"/>
                  </a:lnTo>
                  <a:lnTo>
                    <a:pt x="227" y="301"/>
                  </a:lnTo>
                  <a:lnTo>
                    <a:pt x="227" y="1955"/>
                  </a:lnTo>
                  <a:lnTo>
                    <a:pt x="1968" y="1955"/>
                  </a:lnTo>
                  <a:lnTo>
                    <a:pt x="1968" y="1548"/>
                  </a:lnTo>
                  <a:lnTo>
                    <a:pt x="2119" y="1580"/>
                  </a:lnTo>
                  <a:lnTo>
                    <a:pt x="2119" y="2030"/>
                  </a:lnTo>
                  <a:lnTo>
                    <a:pt x="2117" y="2050"/>
                  </a:lnTo>
                  <a:lnTo>
                    <a:pt x="2110" y="2068"/>
                  </a:lnTo>
                  <a:lnTo>
                    <a:pt x="2097" y="2084"/>
                  </a:lnTo>
                  <a:lnTo>
                    <a:pt x="2082" y="2095"/>
                  </a:lnTo>
                  <a:lnTo>
                    <a:pt x="2064" y="2102"/>
                  </a:lnTo>
                  <a:lnTo>
                    <a:pt x="2044" y="2105"/>
                  </a:lnTo>
                  <a:lnTo>
                    <a:pt x="1578" y="2105"/>
                  </a:lnTo>
                  <a:lnTo>
                    <a:pt x="1850" y="3118"/>
                  </a:lnTo>
                  <a:lnTo>
                    <a:pt x="1854" y="3145"/>
                  </a:lnTo>
                  <a:lnTo>
                    <a:pt x="1854" y="3172"/>
                  </a:lnTo>
                  <a:lnTo>
                    <a:pt x="1849" y="3197"/>
                  </a:lnTo>
                  <a:lnTo>
                    <a:pt x="1841" y="3221"/>
                  </a:lnTo>
                  <a:lnTo>
                    <a:pt x="1827" y="3244"/>
                  </a:lnTo>
                  <a:lnTo>
                    <a:pt x="1810" y="3264"/>
                  </a:lnTo>
                  <a:lnTo>
                    <a:pt x="1790" y="3281"/>
                  </a:lnTo>
                  <a:lnTo>
                    <a:pt x="1768" y="3294"/>
                  </a:lnTo>
                  <a:lnTo>
                    <a:pt x="1742" y="3302"/>
                  </a:lnTo>
                  <a:lnTo>
                    <a:pt x="1722" y="3307"/>
                  </a:lnTo>
                  <a:lnTo>
                    <a:pt x="1703" y="3308"/>
                  </a:lnTo>
                  <a:lnTo>
                    <a:pt x="1675" y="3306"/>
                  </a:lnTo>
                  <a:lnTo>
                    <a:pt x="1648" y="3298"/>
                  </a:lnTo>
                  <a:lnTo>
                    <a:pt x="1623" y="3286"/>
                  </a:lnTo>
                  <a:lnTo>
                    <a:pt x="1601" y="3269"/>
                  </a:lnTo>
                  <a:lnTo>
                    <a:pt x="1582" y="3248"/>
                  </a:lnTo>
                  <a:lnTo>
                    <a:pt x="1567" y="3223"/>
                  </a:lnTo>
                  <a:lnTo>
                    <a:pt x="1557" y="3196"/>
                  </a:lnTo>
                  <a:lnTo>
                    <a:pt x="1264" y="2105"/>
                  </a:lnTo>
                  <a:lnTo>
                    <a:pt x="932" y="2105"/>
                  </a:lnTo>
                  <a:lnTo>
                    <a:pt x="639" y="3196"/>
                  </a:lnTo>
                  <a:lnTo>
                    <a:pt x="628" y="3223"/>
                  </a:lnTo>
                  <a:lnTo>
                    <a:pt x="613" y="3248"/>
                  </a:lnTo>
                  <a:lnTo>
                    <a:pt x="595" y="3269"/>
                  </a:lnTo>
                  <a:lnTo>
                    <a:pt x="573" y="3286"/>
                  </a:lnTo>
                  <a:lnTo>
                    <a:pt x="548" y="3298"/>
                  </a:lnTo>
                  <a:lnTo>
                    <a:pt x="520" y="3306"/>
                  </a:lnTo>
                  <a:lnTo>
                    <a:pt x="492" y="3308"/>
                  </a:lnTo>
                  <a:lnTo>
                    <a:pt x="473" y="3307"/>
                  </a:lnTo>
                  <a:lnTo>
                    <a:pt x="453" y="3302"/>
                  </a:lnTo>
                  <a:lnTo>
                    <a:pt x="427" y="3294"/>
                  </a:lnTo>
                  <a:lnTo>
                    <a:pt x="404" y="3281"/>
                  </a:lnTo>
                  <a:lnTo>
                    <a:pt x="384" y="3264"/>
                  </a:lnTo>
                  <a:lnTo>
                    <a:pt x="368" y="3244"/>
                  </a:lnTo>
                  <a:lnTo>
                    <a:pt x="355" y="3221"/>
                  </a:lnTo>
                  <a:lnTo>
                    <a:pt x="346" y="3197"/>
                  </a:lnTo>
                  <a:lnTo>
                    <a:pt x="341" y="3172"/>
                  </a:lnTo>
                  <a:lnTo>
                    <a:pt x="341" y="3145"/>
                  </a:lnTo>
                  <a:lnTo>
                    <a:pt x="345" y="3118"/>
                  </a:lnTo>
                  <a:lnTo>
                    <a:pt x="618" y="2105"/>
                  </a:lnTo>
                  <a:lnTo>
                    <a:pt x="152" y="2105"/>
                  </a:lnTo>
                  <a:lnTo>
                    <a:pt x="132" y="2102"/>
                  </a:lnTo>
                  <a:lnTo>
                    <a:pt x="113" y="2095"/>
                  </a:lnTo>
                  <a:lnTo>
                    <a:pt x="98" y="2084"/>
                  </a:lnTo>
                  <a:lnTo>
                    <a:pt x="87" y="2068"/>
                  </a:lnTo>
                  <a:lnTo>
                    <a:pt x="78" y="2050"/>
                  </a:lnTo>
                  <a:lnTo>
                    <a:pt x="76" y="2030"/>
                  </a:lnTo>
                  <a:lnTo>
                    <a:pt x="76" y="280"/>
                  </a:lnTo>
                  <a:lnTo>
                    <a:pt x="54" y="266"/>
                  </a:lnTo>
                  <a:lnTo>
                    <a:pt x="37" y="247"/>
                  </a:lnTo>
                  <a:lnTo>
                    <a:pt x="21" y="226"/>
                  </a:lnTo>
                  <a:lnTo>
                    <a:pt x="9" y="203"/>
                  </a:lnTo>
                  <a:lnTo>
                    <a:pt x="3" y="177"/>
                  </a:lnTo>
                  <a:lnTo>
                    <a:pt x="0" y="150"/>
                  </a:lnTo>
                  <a:lnTo>
                    <a:pt x="3" y="120"/>
                  </a:lnTo>
                  <a:lnTo>
                    <a:pt x="13" y="92"/>
                  </a:lnTo>
                  <a:lnTo>
                    <a:pt x="26" y="67"/>
                  </a:lnTo>
                  <a:lnTo>
                    <a:pt x="45" y="44"/>
                  </a:lnTo>
                  <a:lnTo>
                    <a:pt x="67" y="25"/>
                  </a:lnTo>
                  <a:lnTo>
                    <a:pt x="93" y="12"/>
                  </a:lnTo>
                  <a:lnTo>
                    <a:pt x="121" y="4"/>
                  </a:lnTo>
                  <a:lnTo>
                    <a:pt x="152" y="0"/>
                  </a:lnTo>
                  <a:lnTo>
                    <a:pt x="16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 name="Freeform 42"/>
            <p:cNvSpPr>
              <a:spLocks/>
            </p:cNvSpPr>
            <p:nvPr/>
          </p:nvSpPr>
          <p:spPr bwMode="auto">
            <a:xfrm>
              <a:off x="8316913" y="2730500"/>
              <a:ext cx="77788" cy="76200"/>
            </a:xfrm>
            <a:custGeom>
              <a:avLst/>
              <a:gdLst>
                <a:gd name="T0" fmla="*/ 269 w 537"/>
                <a:gd name="T1" fmla="*/ 0 h 534"/>
                <a:gd name="T2" fmla="*/ 308 w 537"/>
                <a:gd name="T3" fmla="*/ 3 h 534"/>
                <a:gd name="T4" fmla="*/ 347 w 537"/>
                <a:gd name="T5" fmla="*/ 11 h 534"/>
                <a:gd name="T6" fmla="*/ 382 w 537"/>
                <a:gd name="T7" fmla="*/ 25 h 534"/>
                <a:gd name="T8" fmla="*/ 415 w 537"/>
                <a:gd name="T9" fmla="*/ 43 h 534"/>
                <a:gd name="T10" fmla="*/ 445 w 537"/>
                <a:gd name="T11" fmla="*/ 65 h 534"/>
                <a:gd name="T12" fmla="*/ 471 w 537"/>
                <a:gd name="T13" fmla="*/ 92 h 534"/>
                <a:gd name="T14" fmla="*/ 494 w 537"/>
                <a:gd name="T15" fmla="*/ 121 h 534"/>
                <a:gd name="T16" fmla="*/ 512 w 537"/>
                <a:gd name="T17" fmla="*/ 155 h 534"/>
                <a:gd name="T18" fmla="*/ 526 w 537"/>
                <a:gd name="T19" fmla="*/ 190 h 534"/>
                <a:gd name="T20" fmla="*/ 535 w 537"/>
                <a:gd name="T21" fmla="*/ 228 h 534"/>
                <a:gd name="T22" fmla="*/ 537 w 537"/>
                <a:gd name="T23" fmla="*/ 267 h 534"/>
                <a:gd name="T24" fmla="*/ 535 w 537"/>
                <a:gd name="T25" fmla="*/ 307 h 534"/>
                <a:gd name="T26" fmla="*/ 526 w 537"/>
                <a:gd name="T27" fmla="*/ 344 h 534"/>
                <a:gd name="T28" fmla="*/ 512 w 537"/>
                <a:gd name="T29" fmla="*/ 379 h 534"/>
                <a:gd name="T30" fmla="*/ 494 w 537"/>
                <a:gd name="T31" fmla="*/ 413 h 534"/>
                <a:gd name="T32" fmla="*/ 471 w 537"/>
                <a:gd name="T33" fmla="*/ 442 h 534"/>
                <a:gd name="T34" fmla="*/ 445 w 537"/>
                <a:gd name="T35" fmla="*/ 469 h 534"/>
                <a:gd name="T36" fmla="*/ 415 w 537"/>
                <a:gd name="T37" fmla="*/ 491 h 534"/>
                <a:gd name="T38" fmla="*/ 382 w 537"/>
                <a:gd name="T39" fmla="*/ 509 h 534"/>
                <a:gd name="T40" fmla="*/ 347 w 537"/>
                <a:gd name="T41" fmla="*/ 523 h 534"/>
                <a:gd name="T42" fmla="*/ 308 w 537"/>
                <a:gd name="T43" fmla="*/ 531 h 534"/>
                <a:gd name="T44" fmla="*/ 269 w 537"/>
                <a:gd name="T45" fmla="*/ 534 h 534"/>
                <a:gd name="T46" fmla="*/ 229 w 537"/>
                <a:gd name="T47" fmla="*/ 531 h 534"/>
                <a:gd name="T48" fmla="*/ 191 w 537"/>
                <a:gd name="T49" fmla="*/ 523 h 534"/>
                <a:gd name="T50" fmla="*/ 155 w 537"/>
                <a:gd name="T51" fmla="*/ 509 h 534"/>
                <a:gd name="T52" fmla="*/ 123 w 537"/>
                <a:gd name="T53" fmla="*/ 491 h 534"/>
                <a:gd name="T54" fmla="*/ 92 w 537"/>
                <a:gd name="T55" fmla="*/ 469 h 534"/>
                <a:gd name="T56" fmla="*/ 66 w 537"/>
                <a:gd name="T57" fmla="*/ 442 h 534"/>
                <a:gd name="T58" fmla="*/ 43 w 537"/>
                <a:gd name="T59" fmla="*/ 413 h 534"/>
                <a:gd name="T60" fmla="*/ 25 w 537"/>
                <a:gd name="T61" fmla="*/ 379 h 534"/>
                <a:gd name="T62" fmla="*/ 12 w 537"/>
                <a:gd name="T63" fmla="*/ 344 h 534"/>
                <a:gd name="T64" fmla="*/ 3 w 537"/>
                <a:gd name="T65" fmla="*/ 307 h 534"/>
                <a:gd name="T66" fmla="*/ 0 w 537"/>
                <a:gd name="T67" fmla="*/ 267 h 534"/>
                <a:gd name="T68" fmla="*/ 3 w 537"/>
                <a:gd name="T69" fmla="*/ 228 h 534"/>
                <a:gd name="T70" fmla="*/ 12 w 537"/>
                <a:gd name="T71" fmla="*/ 190 h 534"/>
                <a:gd name="T72" fmla="*/ 25 w 537"/>
                <a:gd name="T73" fmla="*/ 155 h 534"/>
                <a:gd name="T74" fmla="*/ 43 w 537"/>
                <a:gd name="T75" fmla="*/ 121 h 534"/>
                <a:gd name="T76" fmla="*/ 66 w 537"/>
                <a:gd name="T77" fmla="*/ 91 h 534"/>
                <a:gd name="T78" fmla="*/ 92 w 537"/>
                <a:gd name="T79" fmla="*/ 65 h 534"/>
                <a:gd name="T80" fmla="*/ 123 w 537"/>
                <a:gd name="T81" fmla="*/ 43 h 534"/>
                <a:gd name="T82" fmla="*/ 155 w 537"/>
                <a:gd name="T83" fmla="*/ 25 h 534"/>
                <a:gd name="T84" fmla="*/ 191 w 537"/>
                <a:gd name="T85" fmla="*/ 11 h 534"/>
                <a:gd name="T86" fmla="*/ 229 w 537"/>
                <a:gd name="T87" fmla="*/ 3 h 534"/>
                <a:gd name="T88" fmla="*/ 269 w 537"/>
                <a:gd name="T89" fmla="*/ 0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7" h="534">
                  <a:moveTo>
                    <a:pt x="269" y="0"/>
                  </a:moveTo>
                  <a:lnTo>
                    <a:pt x="308" y="3"/>
                  </a:lnTo>
                  <a:lnTo>
                    <a:pt x="347" y="11"/>
                  </a:lnTo>
                  <a:lnTo>
                    <a:pt x="382" y="25"/>
                  </a:lnTo>
                  <a:lnTo>
                    <a:pt x="415" y="43"/>
                  </a:lnTo>
                  <a:lnTo>
                    <a:pt x="445" y="65"/>
                  </a:lnTo>
                  <a:lnTo>
                    <a:pt x="471" y="92"/>
                  </a:lnTo>
                  <a:lnTo>
                    <a:pt x="494" y="121"/>
                  </a:lnTo>
                  <a:lnTo>
                    <a:pt x="512" y="155"/>
                  </a:lnTo>
                  <a:lnTo>
                    <a:pt x="526" y="190"/>
                  </a:lnTo>
                  <a:lnTo>
                    <a:pt x="535" y="228"/>
                  </a:lnTo>
                  <a:lnTo>
                    <a:pt x="537" y="267"/>
                  </a:lnTo>
                  <a:lnTo>
                    <a:pt x="535" y="307"/>
                  </a:lnTo>
                  <a:lnTo>
                    <a:pt x="526" y="344"/>
                  </a:lnTo>
                  <a:lnTo>
                    <a:pt x="512" y="379"/>
                  </a:lnTo>
                  <a:lnTo>
                    <a:pt x="494" y="413"/>
                  </a:lnTo>
                  <a:lnTo>
                    <a:pt x="471" y="442"/>
                  </a:lnTo>
                  <a:lnTo>
                    <a:pt x="445" y="469"/>
                  </a:lnTo>
                  <a:lnTo>
                    <a:pt x="415" y="491"/>
                  </a:lnTo>
                  <a:lnTo>
                    <a:pt x="382" y="509"/>
                  </a:lnTo>
                  <a:lnTo>
                    <a:pt x="347" y="523"/>
                  </a:lnTo>
                  <a:lnTo>
                    <a:pt x="308" y="531"/>
                  </a:lnTo>
                  <a:lnTo>
                    <a:pt x="269" y="534"/>
                  </a:lnTo>
                  <a:lnTo>
                    <a:pt x="229" y="531"/>
                  </a:lnTo>
                  <a:lnTo>
                    <a:pt x="191" y="523"/>
                  </a:lnTo>
                  <a:lnTo>
                    <a:pt x="155" y="509"/>
                  </a:lnTo>
                  <a:lnTo>
                    <a:pt x="123" y="491"/>
                  </a:lnTo>
                  <a:lnTo>
                    <a:pt x="92" y="469"/>
                  </a:lnTo>
                  <a:lnTo>
                    <a:pt x="66" y="442"/>
                  </a:lnTo>
                  <a:lnTo>
                    <a:pt x="43" y="413"/>
                  </a:lnTo>
                  <a:lnTo>
                    <a:pt x="25" y="379"/>
                  </a:lnTo>
                  <a:lnTo>
                    <a:pt x="12" y="344"/>
                  </a:lnTo>
                  <a:lnTo>
                    <a:pt x="3" y="307"/>
                  </a:lnTo>
                  <a:lnTo>
                    <a:pt x="0" y="267"/>
                  </a:lnTo>
                  <a:lnTo>
                    <a:pt x="3" y="228"/>
                  </a:lnTo>
                  <a:lnTo>
                    <a:pt x="12" y="190"/>
                  </a:lnTo>
                  <a:lnTo>
                    <a:pt x="25" y="155"/>
                  </a:lnTo>
                  <a:lnTo>
                    <a:pt x="43" y="121"/>
                  </a:lnTo>
                  <a:lnTo>
                    <a:pt x="66" y="91"/>
                  </a:lnTo>
                  <a:lnTo>
                    <a:pt x="92" y="65"/>
                  </a:lnTo>
                  <a:lnTo>
                    <a:pt x="123" y="43"/>
                  </a:lnTo>
                  <a:lnTo>
                    <a:pt x="155" y="25"/>
                  </a:lnTo>
                  <a:lnTo>
                    <a:pt x="191" y="11"/>
                  </a:lnTo>
                  <a:lnTo>
                    <a:pt x="229" y="3"/>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 name="Freeform 43"/>
            <p:cNvSpPr>
              <a:spLocks/>
            </p:cNvSpPr>
            <p:nvPr/>
          </p:nvSpPr>
          <p:spPr bwMode="auto">
            <a:xfrm>
              <a:off x="8164513" y="2790825"/>
              <a:ext cx="295275" cy="336550"/>
            </a:xfrm>
            <a:custGeom>
              <a:avLst/>
              <a:gdLst>
                <a:gd name="T0" fmla="*/ 183 w 2044"/>
                <a:gd name="T1" fmla="*/ 3 h 2330"/>
                <a:gd name="T2" fmla="*/ 1182 w 2044"/>
                <a:gd name="T3" fmla="*/ 187 h 2330"/>
                <a:gd name="T4" fmla="*/ 1229 w 2044"/>
                <a:gd name="T5" fmla="*/ 196 h 2330"/>
                <a:gd name="T6" fmla="*/ 1270 w 2044"/>
                <a:gd name="T7" fmla="*/ 217 h 2330"/>
                <a:gd name="T8" fmla="*/ 1216 w 2044"/>
                <a:gd name="T9" fmla="*/ 747 h 2330"/>
                <a:gd name="T10" fmla="*/ 1433 w 2044"/>
                <a:gd name="T11" fmla="*/ 747 h 2330"/>
                <a:gd name="T12" fmla="*/ 1380 w 2044"/>
                <a:gd name="T13" fmla="*/ 217 h 2330"/>
                <a:gd name="T14" fmla="*/ 1420 w 2044"/>
                <a:gd name="T15" fmla="*/ 196 h 2330"/>
                <a:gd name="T16" fmla="*/ 1468 w 2044"/>
                <a:gd name="T17" fmla="*/ 187 h 2330"/>
                <a:gd name="T18" fmla="*/ 1641 w 2044"/>
                <a:gd name="T19" fmla="*/ 189 h 2330"/>
                <a:gd name="T20" fmla="*/ 1689 w 2044"/>
                <a:gd name="T21" fmla="*/ 207 h 2330"/>
                <a:gd name="T22" fmla="*/ 1729 w 2044"/>
                <a:gd name="T23" fmla="*/ 239 h 2330"/>
                <a:gd name="T24" fmla="*/ 1756 w 2044"/>
                <a:gd name="T25" fmla="*/ 283 h 2330"/>
                <a:gd name="T26" fmla="*/ 2041 w 2044"/>
                <a:gd name="T27" fmla="*/ 1024 h 2330"/>
                <a:gd name="T28" fmla="*/ 2042 w 2044"/>
                <a:gd name="T29" fmla="*/ 1076 h 2330"/>
                <a:gd name="T30" fmla="*/ 2026 w 2044"/>
                <a:gd name="T31" fmla="*/ 1124 h 2330"/>
                <a:gd name="T32" fmla="*/ 1993 w 2044"/>
                <a:gd name="T33" fmla="*/ 1165 h 2330"/>
                <a:gd name="T34" fmla="*/ 1948 w 2044"/>
                <a:gd name="T35" fmla="*/ 1193 h 2330"/>
                <a:gd name="T36" fmla="*/ 1895 w 2044"/>
                <a:gd name="T37" fmla="*/ 1202 h 2330"/>
                <a:gd name="T38" fmla="*/ 1844 w 2044"/>
                <a:gd name="T39" fmla="*/ 1195 h 2330"/>
                <a:gd name="T40" fmla="*/ 1798 w 2044"/>
                <a:gd name="T41" fmla="*/ 1170 h 2330"/>
                <a:gd name="T42" fmla="*/ 1764 w 2044"/>
                <a:gd name="T43" fmla="*/ 1132 h 2330"/>
                <a:gd name="T44" fmla="*/ 1619 w 2044"/>
                <a:gd name="T45" fmla="*/ 764 h 2330"/>
                <a:gd name="T46" fmla="*/ 1677 w 2044"/>
                <a:gd name="T47" fmla="*/ 2170 h 2330"/>
                <a:gd name="T48" fmla="*/ 1669 w 2044"/>
                <a:gd name="T49" fmla="*/ 2230 h 2330"/>
                <a:gd name="T50" fmla="*/ 1639 w 2044"/>
                <a:gd name="T51" fmla="*/ 2280 h 2330"/>
                <a:gd name="T52" fmla="*/ 1593 w 2044"/>
                <a:gd name="T53" fmla="*/ 2314 h 2330"/>
                <a:gd name="T54" fmla="*/ 1535 w 2044"/>
                <a:gd name="T55" fmla="*/ 2330 h 2330"/>
                <a:gd name="T56" fmla="*/ 1497 w 2044"/>
                <a:gd name="T57" fmla="*/ 2326 h 2330"/>
                <a:gd name="T58" fmla="*/ 1444 w 2044"/>
                <a:gd name="T59" fmla="*/ 2306 h 2330"/>
                <a:gd name="T60" fmla="*/ 1404 w 2044"/>
                <a:gd name="T61" fmla="*/ 2268 h 2330"/>
                <a:gd name="T62" fmla="*/ 1380 w 2044"/>
                <a:gd name="T63" fmla="*/ 2217 h 2330"/>
                <a:gd name="T64" fmla="*/ 1325 w 2044"/>
                <a:gd name="T65" fmla="*/ 1342 h 2330"/>
                <a:gd name="T66" fmla="*/ 1271 w 2044"/>
                <a:gd name="T67" fmla="*/ 2217 h 2330"/>
                <a:gd name="T68" fmla="*/ 1247 w 2044"/>
                <a:gd name="T69" fmla="*/ 2268 h 2330"/>
                <a:gd name="T70" fmla="*/ 1206 w 2044"/>
                <a:gd name="T71" fmla="*/ 2306 h 2330"/>
                <a:gd name="T72" fmla="*/ 1153 w 2044"/>
                <a:gd name="T73" fmla="*/ 2326 h 2330"/>
                <a:gd name="T74" fmla="*/ 1115 w 2044"/>
                <a:gd name="T75" fmla="*/ 2330 h 2330"/>
                <a:gd name="T76" fmla="*/ 1057 w 2044"/>
                <a:gd name="T77" fmla="*/ 2314 h 2330"/>
                <a:gd name="T78" fmla="*/ 1011 w 2044"/>
                <a:gd name="T79" fmla="*/ 2280 h 2330"/>
                <a:gd name="T80" fmla="*/ 982 w 2044"/>
                <a:gd name="T81" fmla="*/ 2230 h 2330"/>
                <a:gd name="T82" fmla="*/ 973 w 2044"/>
                <a:gd name="T83" fmla="*/ 2170 h 2330"/>
                <a:gd name="T84" fmla="*/ 1031 w 2044"/>
                <a:gd name="T85" fmla="*/ 488 h 2330"/>
                <a:gd name="T86" fmla="*/ 120 w 2044"/>
                <a:gd name="T87" fmla="*/ 297 h 2330"/>
                <a:gd name="T88" fmla="*/ 70 w 2044"/>
                <a:gd name="T89" fmla="*/ 277 h 2330"/>
                <a:gd name="T90" fmla="*/ 32 w 2044"/>
                <a:gd name="T91" fmla="*/ 242 h 2330"/>
                <a:gd name="T92" fmla="*/ 7 w 2044"/>
                <a:gd name="T93" fmla="*/ 198 h 2330"/>
                <a:gd name="T94" fmla="*/ 0 w 2044"/>
                <a:gd name="T95" fmla="*/ 146 h 2330"/>
                <a:gd name="T96" fmla="*/ 11 w 2044"/>
                <a:gd name="T97" fmla="*/ 93 h 2330"/>
                <a:gd name="T98" fmla="*/ 39 w 2044"/>
                <a:gd name="T99" fmla="*/ 49 h 2330"/>
                <a:gd name="T100" fmla="*/ 80 w 2044"/>
                <a:gd name="T101" fmla="*/ 18 h 2330"/>
                <a:gd name="T102" fmla="*/ 129 w 2044"/>
                <a:gd name="T103" fmla="*/ 1 h 2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44" h="2330">
                  <a:moveTo>
                    <a:pt x="156" y="0"/>
                  </a:moveTo>
                  <a:lnTo>
                    <a:pt x="183" y="3"/>
                  </a:lnTo>
                  <a:lnTo>
                    <a:pt x="1051" y="187"/>
                  </a:lnTo>
                  <a:lnTo>
                    <a:pt x="1182" y="187"/>
                  </a:lnTo>
                  <a:lnTo>
                    <a:pt x="1207" y="189"/>
                  </a:lnTo>
                  <a:lnTo>
                    <a:pt x="1229" y="196"/>
                  </a:lnTo>
                  <a:lnTo>
                    <a:pt x="1251" y="205"/>
                  </a:lnTo>
                  <a:lnTo>
                    <a:pt x="1270" y="217"/>
                  </a:lnTo>
                  <a:lnTo>
                    <a:pt x="1287" y="233"/>
                  </a:lnTo>
                  <a:lnTo>
                    <a:pt x="1216" y="747"/>
                  </a:lnTo>
                  <a:lnTo>
                    <a:pt x="1325" y="837"/>
                  </a:lnTo>
                  <a:lnTo>
                    <a:pt x="1433" y="747"/>
                  </a:lnTo>
                  <a:lnTo>
                    <a:pt x="1362" y="233"/>
                  </a:lnTo>
                  <a:lnTo>
                    <a:pt x="1380" y="217"/>
                  </a:lnTo>
                  <a:lnTo>
                    <a:pt x="1399" y="205"/>
                  </a:lnTo>
                  <a:lnTo>
                    <a:pt x="1420" y="196"/>
                  </a:lnTo>
                  <a:lnTo>
                    <a:pt x="1443" y="189"/>
                  </a:lnTo>
                  <a:lnTo>
                    <a:pt x="1468" y="187"/>
                  </a:lnTo>
                  <a:lnTo>
                    <a:pt x="1615" y="187"/>
                  </a:lnTo>
                  <a:lnTo>
                    <a:pt x="1641" y="189"/>
                  </a:lnTo>
                  <a:lnTo>
                    <a:pt x="1666" y="197"/>
                  </a:lnTo>
                  <a:lnTo>
                    <a:pt x="1689" y="207"/>
                  </a:lnTo>
                  <a:lnTo>
                    <a:pt x="1710" y="222"/>
                  </a:lnTo>
                  <a:lnTo>
                    <a:pt x="1729" y="239"/>
                  </a:lnTo>
                  <a:lnTo>
                    <a:pt x="1745" y="260"/>
                  </a:lnTo>
                  <a:lnTo>
                    <a:pt x="1756" y="283"/>
                  </a:lnTo>
                  <a:lnTo>
                    <a:pt x="2034" y="998"/>
                  </a:lnTo>
                  <a:lnTo>
                    <a:pt x="2041" y="1024"/>
                  </a:lnTo>
                  <a:lnTo>
                    <a:pt x="2044" y="1050"/>
                  </a:lnTo>
                  <a:lnTo>
                    <a:pt x="2042" y="1076"/>
                  </a:lnTo>
                  <a:lnTo>
                    <a:pt x="2036" y="1101"/>
                  </a:lnTo>
                  <a:lnTo>
                    <a:pt x="2026" y="1124"/>
                  </a:lnTo>
                  <a:lnTo>
                    <a:pt x="2011" y="1146"/>
                  </a:lnTo>
                  <a:lnTo>
                    <a:pt x="1993" y="1165"/>
                  </a:lnTo>
                  <a:lnTo>
                    <a:pt x="1972" y="1180"/>
                  </a:lnTo>
                  <a:lnTo>
                    <a:pt x="1948" y="1193"/>
                  </a:lnTo>
                  <a:lnTo>
                    <a:pt x="1922" y="1200"/>
                  </a:lnTo>
                  <a:lnTo>
                    <a:pt x="1895" y="1202"/>
                  </a:lnTo>
                  <a:lnTo>
                    <a:pt x="1870" y="1201"/>
                  </a:lnTo>
                  <a:lnTo>
                    <a:pt x="1844" y="1195"/>
                  </a:lnTo>
                  <a:lnTo>
                    <a:pt x="1820" y="1185"/>
                  </a:lnTo>
                  <a:lnTo>
                    <a:pt x="1798" y="1170"/>
                  </a:lnTo>
                  <a:lnTo>
                    <a:pt x="1780" y="1152"/>
                  </a:lnTo>
                  <a:lnTo>
                    <a:pt x="1764" y="1132"/>
                  </a:lnTo>
                  <a:lnTo>
                    <a:pt x="1752" y="1107"/>
                  </a:lnTo>
                  <a:lnTo>
                    <a:pt x="1619" y="764"/>
                  </a:lnTo>
                  <a:lnTo>
                    <a:pt x="1619" y="1184"/>
                  </a:lnTo>
                  <a:lnTo>
                    <a:pt x="1677" y="2170"/>
                  </a:lnTo>
                  <a:lnTo>
                    <a:pt x="1676" y="2201"/>
                  </a:lnTo>
                  <a:lnTo>
                    <a:pt x="1669" y="2230"/>
                  </a:lnTo>
                  <a:lnTo>
                    <a:pt x="1656" y="2256"/>
                  </a:lnTo>
                  <a:lnTo>
                    <a:pt x="1639" y="2280"/>
                  </a:lnTo>
                  <a:lnTo>
                    <a:pt x="1617" y="2299"/>
                  </a:lnTo>
                  <a:lnTo>
                    <a:pt x="1593" y="2314"/>
                  </a:lnTo>
                  <a:lnTo>
                    <a:pt x="1565" y="2324"/>
                  </a:lnTo>
                  <a:lnTo>
                    <a:pt x="1535" y="2330"/>
                  </a:lnTo>
                  <a:lnTo>
                    <a:pt x="1526" y="2330"/>
                  </a:lnTo>
                  <a:lnTo>
                    <a:pt x="1497" y="2326"/>
                  </a:lnTo>
                  <a:lnTo>
                    <a:pt x="1470" y="2319"/>
                  </a:lnTo>
                  <a:lnTo>
                    <a:pt x="1444" y="2306"/>
                  </a:lnTo>
                  <a:lnTo>
                    <a:pt x="1423" y="2289"/>
                  </a:lnTo>
                  <a:lnTo>
                    <a:pt x="1404" y="2268"/>
                  </a:lnTo>
                  <a:lnTo>
                    <a:pt x="1389" y="2244"/>
                  </a:lnTo>
                  <a:lnTo>
                    <a:pt x="1380" y="2217"/>
                  </a:lnTo>
                  <a:lnTo>
                    <a:pt x="1374" y="2188"/>
                  </a:lnTo>
                  <a:lnTo>
                    <a:pt x="1325" y="1342"/>
                  </a:lnTo>
                  <a:lnTo>
                    <a:pt x="1276" y="2188"/>
                  </a:lnTo>
                  <a:lnTo>
                    <a:pt x="1271" y="2217"/>
                  </a:lnTo>
                  <a:lnTo>
                    <a:pt x="1261" y="2244"/>
                  </a:lnTo>
                  <a:lnTo>
                    <a:pt x="1247" y="2268"/>
                  </a:lnTo>
                  <a:lnTo>
                    <a:pt x="1228" y="2289"/>
                  </a:lnTo>
                  <a:lnTo>
                    <a:pt x="1206" y="2306"/>
                  </a:lnTo>
                  <a:lnTo>
                    <a:pt x="1181" y="2319"/>
                  </a:lnTo>
                  <a:lnTo>
                    <a:pt x="1153" y="2326"/>
                  </a:lnTo>
                  <a:lnTo>
                    <a:pt x="1124" y="2330"/>
                  </a:lnTo>
                  <a:lnTo>
                    <a:pt x="1115" y="2330"/>
                  </a:lnTo>
                  <a:lnTo>
                    <a:pt x="1085" y="2324"/>
                  </a:lnTo>
                  <a:lnTo>
                    <a:pt x="1057" y="2314"/>
                  </a:lnTo>
                  <a:lnTo>
                    <a:pt x="1032" y="2299"/>
                  </a:lnTo>
                  <a:lnTo>
                    <a:pt x="1011" y="2280"/>
                  </a:lnTo>
                  <a:lnTo>
                    <a:pt x="994" y="2256"/>
                  </a:lnTo>
                  <a:lnTo>
                    <a:pt x="982" y="2230"/>
                  </a:lnTo>
                  <a:lnTo>
                    <a:pt x="974" y="2201"/>
                  </a:lnTo>
                  <a:lnTo>
                    <a:pt x="973" y="2170"/>
                  </a:lnTo>
                  <a:lnTo>
                    <a:pt x="1031" y="1184"/>
                  </a:lnTo>
                  <a:lnTo>
                    <a:pt x="1031" y="488"/>
                  </a:lnTo>
                  <a:lnTo>
                    <a:pt x="1003" y="485"/>
                  </a:lnTo>
                  <a:lnTo>
                    <a:pt x="120" y="297"/>
                  </a:lnTo>
                  <a:lnTo>
                    <a:pt x="94" y="289"/>
                  </a:lnTo>
                  <a:lnTo>
                    <a:pt x="70" y="277"/>
                  </a:lnTo>
                  <a:lnTo>
                    <a:pt x="49" y="261"/>
                  </a:lnTo>
                  <a:lnTo>
                    <a:pt x="32" y="242"/>
                  </a:lnTo>
                  <a:lnTo>
                    <a:pt x="17" y="222"/>
                  </a:lnTo>
                  <a:lnTo>
                    <a:pt x="7" y="198"/>
                  </a:lnTo>
                  <a:lnTo>
                    <a:pt x="2" y="173"/>
                  </a:lnTo>
                  <a:lnTo>
                    <a:pt x="0" y="146"/>
                  </a:lnTo>
                  <a:lnTo>
                    <a:pt x="3" y="119"/>
                  </a:lnTo>
                  <a:lnTo>
                    <a:pt x="11" y="93"/>
                  </a:lnTo>
                  <a:lnTo>
                    <a:pt x="24" y="70"/>
                  </a:lnTo>
                  <a:lnTo>
                    <a:pt x="39" y="49"/>
                  </a:lnTo>
                  <a:lnTo>
                    <a:pt x="58" y="31"/>
                  </a:lnTo>
                  <a:lnTo>
                    <a:pt x="80" y="18"/>
                  </a:lnTo>
                  <a:lnTo>
                    <a:pt x="104" y="7"/>
                  </a:lnTo>
                  <a:lnTo>
                    <a:pt x="129" y="1"/>
                  </a:lnTo>
                  <a:lnTo>
                    <a:pt x="1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 name="Freeform 44"/>
            <p:cNvSpPr>
              <a:spLocks/>
            </p:cNvSpPr>
            <p:nvPr/>
          </p:nvSpPr>
          <p:spPr bwMode="auto">
            <a:xfrm>
              <a:off x="8027988" y="2794000"/>
              <a:ext cx="22225" cy="114300"/>
            </a:xfrm>
            <a:custGeom>
              <a:avLst/>
              <a:gdLst>
                <a:gd name="T0" fmla="*/ 76 w 151"/>
                <a:gd name="T1" fmla="*/ 0 h 789"/>
                <a:gd name="T2" fmla="*/ 96 w 151"/>
                <a:gd name="T3" fmla="*/ 2 h 789"/>
                <a:gd name="T4" fmla="*/ 113 w 151"/>
                <a:gd name="T5" fmla="*/ 10 h 789"/>
                <a:gd name="T6" fmla="*/ 129 w 151"/>
                <a:gd name="T7" fmla="*/ 22 h 789"/>
                <a:gd name="T8" fmla="*/ 141 w 151"/>
                <a:gd name="T9" fmla="*/ 37 h 789"/>
                <a:gd name="T10" fmla="*/ 149 w 151"/>
                <a:gd name="T11" fmla="*/ 55 h 789"/>
                <a:gd name="T12" fmla="*/ 151 w 151"/>
                <a:gd name="T13" fmla="*/ 75 h 789"/>
                <a:gd name="T14" fmla="*/ 151 w 151"/>
                <a:gd name="T15" fmla="*/ 714 h 789"/>
                <a:gd name="T16" fmla="*/ 149 w 151"/>
                <a:gd name="T17" fmla="*/ 734 h 789"/>
                <a:gd name="T18" fmla="*/ 141 w 151"/>
                <a:gd name="T19" fmla="*/ 752 h 789"/>
                <a:gd name="T20" fmla="*/ 129 w 151"/>
                <a:gd name="T21" fmla="*/ 766 h 789"/>
                <a:gd name="T22" fmla="*/ 113 w 151"/>
                <a:gd name="T23" fmla="*/ 779 h 789"/>
                <a:gd name="T24" fmla="*/ 96 w 151"/>
                <a:gd name="T25" fmla="*/ 786 h 789"/>
                <a:gd name="T26" fmla="*/ 76 w 151"/>
                <a:gd name="T27" fmla="*/ 789 h 789"/>
                <a:gd name="T28" fmla="*/ 56 w 151"/>
                <a:gd name="T29" fmla="*/ 786 h 789"/>
                <a:gd name="T30" fmla="*/ 37 w 151"/>
                <a:gd name="T31" fmla="*/ 779 h 789"/>
                <a:gd name="T32" fmla="*/ 22 w 151"/>
                <a:gd name="T33" fmla="*/ 766 h 789"/>
                <a:gd name="T34" fmla="*/ 10 w 151"/>
                <a:gd name="T35" fmla="*/ 752 h 789"/>
                <a:gd name="T36" fmla="*/ 2 w 151"/>
                <a:gd name="T37" fmla="*/ 734 h 789"/>
                <a:gd name="T38" fmla="*/ 0 w 151"/>
                <a:gd name="T39" fmla="*/ 714 h 789"/>
                <a:gd name="T40" fmla="*/ 0 w 151"/>
                <a:gd name="T41" fmla="*/ 75 h 789"/>
                <a:gd name="T42" fmla="*/ 2 w 151"/>
                <a:gd name="T43" fmla="*/ 55 h 789"/>
                <a:gd name="T44" fmla="*/ 10 w 151"/>
                <a:gd name="T45" fmla="*/ 37 h 789"/>
                <a:gd name="T46" fmla="*/ 22 w 151"/>
                <a:gd name="T47" fmla="*/ 22 h 789"/>
                <a:gd name="T48" fmla="*/ 37 w 151"/>
                <a:gd name="T49" fmla="*/ 10 h 789"/>
                <a:gd name="T50" fmla="*/ 56 w 151"/>
                <a:gd name="T51" fmla="*/ 2 h 789"/>
                <a:gd name="T52" fmla="*/ 76 w 151"/>
                <a:gd name="T53" fmla="*/ 0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1" h="789">
                  <a:moveTo>
                    <a:pt x="76" y="0"/>
                  </a:moveTo>
                  <a:lnTo>
                    <a:pt x="96" y="2"/>
                  </a:lnTo>
                  <a:lnTo>
                    <a:pt x="113" y="10"/>
                  </a:lnTo>
                  <a:lnTo>
                    <a:pt x="129" y="22"/>
                  </a:lnTo>
                  <a:lnTo>
                    <a:pt x="141" y="37"/>
                  </a:lnTo>
                  <a:lnTo>
                    <a:pt x="149" y="55"/>
                  </a:lnTo>
                  <a:lnTo>
                    <a:pt x="151" y="75"/>
                  </a:lnTo>
                  <a:lnTo>
                    <a:pt x="151" y="714"/>
                  </a:lnTo>
                  <a:lnTo>
                    <a:pt x="149" y="734"/>
                  </a:lnTo>
                  <a:lnTo>
                    <a:pt x="141" y="752"/>
                  </a:lnTo>
                  <a:lnTo>
                    <a:pt x="129" y="766"/>
                  </a:lnTo>
                  <a:lnTo>
                    <a:pt x="113" y="779"/>
                  </a:lnTo>
                  <a:lnTo>
                    <a:pt x="96" y="786"/>
                  </a:lnTo>
                  <a:lnTo>
                    <a:pt x="76" y="789"/>
                  </a:lnTo>
                  <a:lnTo>
                    <a:pt x="56" y="786"/>
                  </a:lnTo>
                  <a:lnTo>
                    <a:pt x="37" y="779"/>
                  </a:lnTo>
                  <a:lnTo>
                    <a:pt x="22" y="766"/>
                  </a:lnTo>
                  <a:lnTo>
                    <a:pt x="10" y="752"/>
                  </a:lnTo>
                  <a:lnTo>
                    <a:pt x="2" y="734"/>
                  </a:lnTo>
                  <a:lnTo>
                    <a:pt x="0" y="714"/>
                  </a:lnTo>
                  <a:lnTo>
                    <a:pt x="0" y="75"/>
                  </a:lnTo>
                  <a:lnTo>
                    <a:pt x="2" y="55"/>
                  </a:lnTo>
                  <a:lnTo>
                    <a:pt x="10" y="37"/>
                  </a:lnTo>
                  <a:lnTo>
                    <a:pt x="22" y="22"/>
                  </a:lnTo>
                  <a:lnTo>
                    <a:pt x="37" y="10"/>
                  </a:lnTo>
                  <a:lnTo>
                    <a:pt x="56"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 name="Freeform 45"/>
            <p:cNvSpPr>
              <a:spLocks/>
            </p:cNvSpPr>
            <p:nvPr/>
          </p:nvSpPr>
          <p:spPr bwMode="auto">
            <a:xfrm>
              <a:off x="8077200" y="2717800"/>
              <a:ext cx="22225" cy="190500"/>
            </a:xfrm>
            <a:custGeom>
              <a:avLst/>
              <a:gdLst>
                <a:gd name="T0" fmla="*/ 75 w 150"/>
                <a:gd name="T1" fmla="*/ 0 h 1316"/>
                <a:gd name="T2" fmla="*/ 95 w 150"/>
                <a:gd name="T3" fmla="*/ 3 h 1316"/>
                <a:gd name="T4" fmla="*/ 114 w 150"/>
                <a:gd name="T5" fmla="*/ 11 h 1316"/>
                <a:gd name="T6" fmla="*/ 128 w 150"/>
                <a:gd name="T7" fmla="*/ 22 h 1316"/>
                <a:gd name="T8" fmla="*/ 140 w 150"/>
                <a:gd name="T9" fmla="*/ 37 h 1316"/>
                <a:gd name="T10" fmla="*/ 148 w 150"/>
                <a:gd name="T11" fmla="*/ 56 h 1316"/>
                <a:gd name="T12" fmla="*/ 150 w 150"/>
                <a:gd name="T13" fmla="*/ 75 h 1316"/>
                <a:gd name="T14" fmla="*/ 150 w 150"/>
                <a:gd name="T15" fmla="*/ 1240 h 1316"/>
                <a:gd name="T16" fmla="*/ 148 w 150"/>
                <a:gd name="T17" fmla="*/ 1260 h 1316"/>
                <a:gd name="T18" fmla="*/ 140 w 150"/>
                <a:gd name="T19" fmla="*/ 1279 h 1316"/>
                <a:gd name="T20" fmla="*/ 128 w 150"/>
                <a:gd name="T21" fmla="*/ 1293 h 1316"/>
                <a:gd name="T22" fmla="*/ 114 w 150"/>
                <a:gd name="T23" fmla="*/ 1306 h 1316"/>
                <a:gd name="T24" fmla="*/ 95 w 150"/>
                <a:gd name="T25" fmla="*/ 1313 h 1316"/>
                <a:gd name="T26" fmla="*/ 75 w 150"/>
                <a:gd name="T27" fmla="*/ 1316 h 1316"/>
                <a:gd name="T28" fmla="*/ 55 w 150"/>
                <a:gd name="T29" fmla="*/ 1313 h 1316"/>
                <a:gd name="T30" fmla="*/ 37 w 150"/>
                <a:gd name="T31" fmla="*/ 1306 h 1316"/>
                <a:gd name="T32" fmla="*/ 22 w 150"/>
                <a:gd name="T33" fmla="*/ 1293 h 1316"/>
                <a:gd name="T34" fmla="*/ 10 w 150"/>
                <a:gd name="T35" fmla="*/ 1279 h 1316"/>
                <a:gd name="T36" fmla="*/ 2 w 150"/>
                <a:gd name="T37" fmla="*/ 1260 h 1316"/>
                <a:gd name="T38" fmla="*/ 0 w 150"/>
                <a:gd name="T39" fmla="*/ 1240 h 1316"/>
                <a:gd name="T40" fmla="*/ 0 w 150"/>
                <a:gd name="T41" fmla="*/ 75 h 1316"/>
                <a:gd name="T42" fmla="*/ 2 w 150"/>
                <a:gd name="T43" fmla="*/ 56 h 1316"/>
                <a:gd name="T44" fmla="*/ 10 w 150"/>
                <a:gd name="T45" fmla="*/ 37 h 1316"/>
                <a:gd name="T46" fmla="*/ 22 w 150"/>
                <a:gd name="T47" fmla="*/ 22 h 1316"/>
                <a:gd name="T48" fmla="*/ 37 w 150"/>
                <a:gd name="T49" fmla="*/ 11 h 1316"/>
                <a:gd name="T50" fmla="*/ 55 w 150"/>
                <a:gd name="T51" fmla="*/ 3 h 1316"/>
                <a:gd name="T52" fmla="*/ 75 w 150"/>
                <a:gd name="T53" fmla="*/ 0 h 1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1316">
                  <a:moveTo>
                    <a:pt x="75" y="0"/>
                  </a:moveTo>
                  <a:lnTo>
                    <a:pt x="95" y="3"/>
                  </a:lnTo>
                  <a:lnTo>
                    <a:pt x="114" y="11"/>
                  </a:lnTo>
                  <a:lnTo>
                    <a:pt x="128" y="22"/>
                  </a:lnTo>
                  <a:lnTo>
                    <a:pt x="140" y="37"/>
                  </a:lnTo>
                  <a:lnTo>
                    <a:pt x="148" y="56"/>
                  </a:lnTo>
                  <a:lnTo>
                    <a:pt x="150" y="75"/>
                  </a:lnTo>
                  <a:lnTo>
                    <a:pt x="150" y="1240"/>
                  </a:lnTo>
                  <a:lnTo>
                    <a:pt x="148" y="1260"/>
                  </a:lnTo>
                  <a:lnTo>
                    <a:pt x="140" y="1279"/>
                  </a:lnTo>
                  <a:lnTo>
                    <a:pt x="128" y="1293"/>
                  </a:lnTo>
                  <a:lnTo>
                    <a:pt x="114" y="1306"/>
                  </a:lnTo>
                  <a:lnTo>
                    <a:pt x="95" y="1313"/>
                  </a:lnTo>
                  <a:lnTo>
                    <a:pt x="75" y="1316"/>
                  </a:lnTo>
                  <a:lnTo>
                    <a:pt x="55" y="1313"/>
                  </a:lnTo>
                  <a:lnTo>
                    <a:pt x="37" y="1306"/>
                  </a:lnTo>
                  <a:lnTo>
                    <a:pt x="22" y="1293"/>
                  </a:lnTo>
                  <a:lnTo>
                    <a:pt x="10" y="1279"/>
                  </a:lnTo>
                  <a:lnTo>
                    <a:pt x="2" y="1260"/>
                  </a:lnTo>
                  <a:lnTo>
                    <a:pt x="0" y="1240"/>
                  </a:lnTo>
                  <a:lnTo>
                    <a:pt x="0" y="75"/>
                  </a:lnTo>
                  <a:lnTo>
                    <a:pt x="2" y="56"/>
                  </a:lnTo>
                  <a:lnTo>
                    <a:pt x="10" y="37"/>
                  </a:lnTo>
                  <a:lnTo>
                    <a:pt x="22" y="22"/>
                  </a:lnTo>
                  <a:lnTo>
                    <a:pt x="37" y="11"/>
                  </a:lnTo>
                  <a:lnTo>
                    <a:pt x="55"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46"/>
            <p:cNvSpPr>
              <a:spLocks/>
            </p:cNvSpPr>
            <p:nvPr/>
          </p:nvSpPr>
          <p:spPr bwMode="auto">
            <a:xfrm>
              <a:off x="8126413" y="2760663"/>
              <a:ext cx="22225" cy="147638"/>
            </a:xfrm>
            <a:custGeom>
              <a:avLst/>
              <a:gdLst>
                <a:gd name="T0" fmla="*/ 75 w 152"/>
                <a:gd name="T1" fmla="*/ 0 h 1015"/>
                <a:gd name="T2" fmla="*/ 96 w 152"/>
                <a:gd name="T3" fmla="*/ 2 h 1015"/>
                <a:gd name="T4" fmla="*/ 114 w 152"/>
                <a:gd name="T5" fmla="*/ 9 h 1015"/>
                <a:gd name="T6" fmla="*/ 130 w 152"/>
                <a:gd name="T7" fmla="*/ 22 h 1015"/>
                <a:gd name="T8" fmla="*/ 141 w 152"/>
                <a:gd name="T9" fmla="*/ 36 h 1015"/>
                <a:gd name="T10" fmla="*/ 148 w 152"/>
                <a:gd name="T11" fmla="*/ 55 h 1015"/>
                <a:gd name="T12" fmla="*/ 152 w 152"/>
                <a:gd name="T13" fmla="*/ 75 h 1015"/>
                <a:gd name="T14" fmla="*/ 152 w 152"/>
                <a:gd name="T15" fmla="*/ 939 h 1015"/>
                <a:gd name="T16" fmla="*/ 148 w 152"/>
                <a:gd name="T17" fmla="*/ 959 h 1015"/>
                <a:gd name="T18" fmla="*/ 141 w 152"/>
                <a:gd name="T19" fmla="*/ 978 h 1015"/>
                <a:gd name="T20" fmla="*/ 130 w 152"/>
                <a:gd name="T21" fmla="*/ 992 h 1015"/>
                <a:gd name="T22" fmla="*/ 114 w 152"/>
                <a:gd name="T23" fmla="*/ 1005 h 1015"/>
                <a:gd name="T24" fmla="*/ 96 w 152"/>
                <a:gd name="T25" fmla="*/ 1012 h 1015"/>
                <a:gd name="T26" fmla="*/ 75 w 152"/>
                <a:gd name="T27" fmla="*/ 1015 h 1015"/>
                <a:gd name="T28" fmla="*/ 55 w 152"/>
                <a:gd name="T29" fmla="*/ 1012 h 1015"/>
                <a:gd name="T30" fmla="*/ 37 w 152"/>
                <a:gd name="T31" fmla="*/ 1005 h 1015"/>
                <a:gd name="T32" fmla="*/ 22 w 152"/>
                <a:gd name="T33" fmla="*/ 992 h 1015"/>
                <a:gd name="T34" fmla="*/ 10 w 152"/>
                <a:gd name="T35" fmla="*/ 978 h 1015"/>
                <a:gd name="T36" fmla="*/ 3 w 152"/>
                <a:gd name="T37" fmla="*/ 959 h 1015"/>
                <a:gd name="T38" fmla="*/ 0 w 152"/>
                <a:gd name="T39" fmla="*/ 939 h 1015"/>
                <a:gd name="T40" fmla="*/ 0 w 152"/>
                <a:gd name="T41" fmla="*/ 75 h 1015"/>
                <a:gd name="T42" fmla="*/ 3 w 152"/>
                <a:gd name="T43" fmla="*/ 55 h 1015"/>
                <a:gd name="T44" fmla="*/ 10 w 152"/>
                <a:gd name="T45" fmla="*/ 36 h 1015"/>
                <a:gd name="T46" fmla="*/ 22 w 152"/>
                <a:gd name="T47" fmla="*/ 22 h 1015"/>
                <a:gd name="T48" fmla="*/ 37 w 152"/>
                <a:gd name="T49" fmla="*/ 9 h 1015"/>
                <a:gd name="T50" fmla="*/ 55 w 152"/>
                <a:gd name="T51" fmla="*/ 2 h 1015"/>
                <a:gd name="T52" fmla="*/ 75 w 152"/>
                <a:gd name="T53" fmla="*/ 0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2" h="1015">
                  <a:moveTo>
                    <a:pt x="75" y="0"/>
                  </a:moveTo>
                  <a:lnTo>
                    <a:pt x="96" y="2"/>
                  </a:lnTo>
                  <a:lnTo>
                    <a:pt x="114" y="9"/>
                  </a:lnTo>
                  <a:lnTo>
                    <a:pt x="130" y="22"/>
                  </a:lnTo>
                  <a:lnTo>
                    <a:pt x="141" y="36"/>
                  </a:lnTo>
                  <a:lnTo>
                    <a:pt x="148" y="55"/>
                  </a:lnTo>
                  <a:lnTo>
                    <a:pt x="152" y="75"/>
                  </a:lnTo>
                  <a:lnTo>
                    <a:pt x="152" y="939"/>
                  </a:lnTo>
                  <a:lnTo>
                    <a:pt x="148" y="959"/>
                  </a:lnTo>
                  <a:lnTo>
                    <a:pt x="141" y="978"/>
                  </a:lnTo>
                  <a:lnTo>
                    <a:pt x="130" y="992"/>
                  </a:lnTo>
                  <a:lnTo>
                    <a:pt x="114" y="1005"/>
                  </a:lnTo>
                  <a:lnTo>
                    <a:pt x="96" y="1012"/>
                  </a:lnTo>
                  <a:lnTo>
                    <a:pt x="75" y="1015"/>
                  </a:lnTo>
                  <a:lnTo>
                    <a:pt x="55" y="1012"/>
                  </a:lnTo>
                  <a:lnTo>
                    <a:pt x="37" y="1005"/>
                  </a:lnTo>
                  <a:lnTo>
                    <a:pt x="22" y="992"/>
                  </a:lnTo>
                  <a:lnTo>
                    <a:pt x="10" y="978"/>
                  </a:lnTo>
                  <a:lnTo>
                    <a:pt x="3" y="959"/>
                  </a:lnTo>
                  <a:lnTo>
                    <a:pt x="0" y="939"/>
                  </a:lnTo>
                  <a:lnTo>
                    <a:pt x="0" y="75"/>
                  </a:lnTo>
                  <a:lnTo>
                    <a:pt x="3" y="55"/>
                  </a:lnTo>
                  <a:lnTo>
                    <a:pt x="10" y="36"/>
                  </a:lnTo>
                  <a:lnTo>
                    <a:pt x="22" y="22"/>
                  </a:lnTo>
                  <a:lnTo>
                    <a:pt x="37" y="9"/>
                  </a:lnTo>
                  <a:lnTo>
                    <a:pt x="55"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18" name="Group 217"/>
          <p:cNvGrpSpPr/>
          <p:nvPr/>
        </p:nvGrpSpPr>
        <p:grpSpPr>
          <a:xfrm flipH="1">
            <a:off x="5205932" y="469663"/>
            <a:ext cx="247449" cy="245816"/>
            <a:chOff x="8834438" y="3430588"/>
            <a:chExt cx="481013" cy="477838"/>
          </a:xfrm>
          <a:solidFill>
            <a:schemeClr val="tx1">
              <a:lumMod val="65000"/>
              <a:lumOff val="35000"/>
            </a:schemeClr>
          </a:solidFill>
        </p:grpSpPr>
        <p:sp>
          <p:nvSpPr>
            <p:cNvPr id="91" name="Freeform 51"/>
            <p:cNvSpPr>
              <a:spLocks/>
            </p:cNvSpPr>
            <p:nvPr/>
          </p:nvSpPr>
          <p:spPr bwMode="auto">
            <a:xfrm>
              <a:off x="8834438" y="3430588"/>
              <a:ext cx="481013" cy="477838"/>
            </a:xfrm>
            <a:custGeom>
              <a:avLst/>
              <a:gdLst>
                <a:gd name="T0" fmla="*/ 434 w 3331"/>
                <a:gd name="T1" fmla="*/ 0 h 3307"/>
                <a:gd name="T2" fmla="*/ 467 w 3331"/>
                <a:gd name="T3" fmla="*/ 12 h 3307"/>
                <a:gd name="T4" fmla="*/ 827 w 3331"/>
                <a:gd name="T5" fmla="*/ 437 h 3307"/>
                <a:gd name="T6" fmla="*/ 849 w 3331"/>
                <a:gd name="T7" fmla="*/ 471 h 3307"/>
                <a:gd name="T8" fmla="*/ 850 w 3331"/>
                <a:gd name="T9" fmla="*/ 510 h 3307"/>
                <a:gd name="T10" fmla="*/ 831 w 3331"/>
                <a:gd name="T11" fmla="*/ 541 h 3307"/>
                <a:gd name="T12" fmla="*/ 800 w 3331"/>
                <a:gd name="T13" fmla="*/ 559 h 3307"/>
                <a:gd name="T14" fmla="*/ 781 w 3331"/>
                <a:gd name="T15" fmla="*/ 561 h 3307"/>
                <a:gd name="T16" fmla="*/ 567 w 3331"/>
                <a:gd name="T17" fmla="*/ 562 h 3307"/>
                <a:gd name="T18" fmla="*/ 2764 w 3331"/>
                <a:gd name="T19" fmla="*/ 2744 h 3307"/>
                <a:gd name="T20" fmla="*/ 2766 w 3331"/>
                <a:gd name="T21" fmla="*/ 2516 h 3307"/>
                <a:gd name="T22" fmla="*/ 2780 w 3331"/>
                <a:gd name="T23" fmla="*/ 2488 h 3307"/>
                <a:gd name="T24" fmla="*/ 2805 w 3331"/>
                <a:gd name="T25" fmla="*/ 2469 h 3307"/>
                <a:gd name="T26" fmla="*/ 2845 w 3331"/>
                <a:gd name="T27" fmla="*/ 2463 h 3307"/>
                <a:gd name="T28" fmla="*/ 2880 w 3331"/>
                <a:gd name="T29" fmla="*/ 2479 h 3307"/>
                <a:gd name="T30" fmla="*/ 3317 w 3331"/>
                <a:gd name="T31" fmla="*/ 2842 h 3307"/>
                <a:gd name="T32" fmla="*/ 3329 w 3331"/>
                <a:gd name="T33" fmla="*/ 2869 h 3307"/>
                <a:gd name="T34" fmla="*/ 3329 w 3331"/>
                <a:gd name="T35" fmla="*/ 2900 h 3307"/>
                <a:gd name="T36" fmla="*/ 3317 w 3331"/>
                <a:gd name="T37" fmla="*/ 2928 h 3307"/>
                <a:gd name="T38" fmla="*/ 2880 w 3331"/>
                <a:gd name="T39" fmla="*/ 3291 h 3307"/>
                <a:gd name="T40" fmla="*/ 2851 w 3331"/>
                <a:gd name="T41" fmla="*/ 3306 h 3307"/>
                <a:gd name="T42" fmla="*/ 2819 w 3331"/>
                <a:gd name="T43" fmla="*/ 3306 h 3307"/>
                <a:gd name="T44" fmla="*/ 2791 w 3331"/>
                <a:gd name="T45" fmla="*/ 3292 h 3307"/>
                <a:gd name="T46" fmla="*/ 2771 w 3331"/>
                <a:gd name="T47" fmla="*/ 3268 h 3307"/>
                <a:gd name="T48" fmla="*/ 2764 w 3331"/>
                <a:gd name="T49" fmla="*/ 3237 h 3307"/>
                <a:gd name="T50" fmla="*/ 426 w 3331"/>
                <a:gd name="T51" fmla="*/ 3026 h 3307"/>
                <a:gd name="T52" fmla="*/ 371 w 3331"/>
                <a:gd name="T53" fmla="*/ 3014 h 3307"/>
                <a:gd name="T54" fmla="*/ 326 w 3331"/>
                <a:gd name="T55" fmla="*/ 2984 h 3307"/>
                <a:gd name="T56" fmla="*/ 295 w 3331"/>
                <a:gd name="T57" fmla="*/ 2939 h 3307"/>
                <a:gd name="T58" fmla="*/ 284 w 3331"/>
                <a:gd name="T59" fmla="*/ 2884 h 3307"/>
                <a:gd name="T60" fmla="*/ 71 w 3331"/>
                <a:gd name="T61" fmla="*/ 562 h 3307"/>
                <a:gd name="T62" fmla="*/ 40 w 3331"/>
                <a:gd name="T63" fmla="*/ 555 h 3307"/>
                <a:gd name="T64" fmla="*/ 16 w 3331"/>
                <a:gd name="T65" fmla="*/ 535 h 3307"/>
                <a:gd name="T66" fmla="*/ 2 w 3331"/>
                <a:gd name="T67" fmla="*/ 506 h 3307"/>
                <a:gd name="T68" fmla="*/ 0 w 3331"/>
                <a:gd name="T69" fmla="*/ 489 h 3307"/>
                <a:gd name="T70" fmla="*/ 7 w 3331"/>
                <a:gd name="T71" fmla="*/ 459 h 3307"/>
                <a:gd name="T72" fmla="*/ 371 w 3331"/>
                <a:gd name="T73" fmla="*/ 23 h 3307"/>
                <a:gd name="T74" fmla="*/ 400 w 3331"/>
                <a:gd name="T75" fmla="*/ 4 h 3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31" h="3307">
                  <a:moveTo>
                    <a:pt x="417" y="0"/>
                  </a:moveTo>
                  <a:lnTo>
                    <a:pt x="434" y="0"/>
                  </a:lnTo>
                  <a:lnTo>
                    <a:pt x="451" y="4"/>
                  </a:lnTo>
                  <a:lnTo>
                    <a:pt x="467" y="12"/>
                  </a:lnTo>
                  <a:lnTo>
                    <a:pt x="479" y="23"/>
                  </a:lnTo>
                  <a:lnTo>
                    <a:pt x="827" y="437"/>
                  </a:lnTo>
                  <a:lnTo>
                    <a:pt x="841" y="452"/>
                  </a:lnTo>
                  <a:lnTo>
                    <a:pt x="849" y="471"/>
                  </a:lnTo>
                  <a:lnTo>
                    <a:pt x="852" y="491"/>
                  </a:lnTo>
                  <a:lnTo>
                    <a:pt x="850" y="510"/>
                  </a:lnTo>
                  <a:lnTo>
                    <a:pt x="843" y="527"/>
                  </a:lnTo>
                  <a:lnTo>
                    <a:pt x="831" y="541"/>
                  </a:lnTo>
                  <a:lnTo>
                    <a:pt x="817" y="552"/>
                  </a:lnTo>
                  <a:lnTo>
                    <a:pt x="800" y="559"/>
                  </a:lnTo>
                  <a:lnTo>
                    <a:pt x="781" y="562"/>
                  </a:lnTo>
                  <a:lnTo>
                    <a:pt x="781" y="561"/>
                  </a:lnTo>
                  <a:lnTo>
                    <a:pt x="780" y="562"/>
                  </a:lnTo>
                  <a:lnTo>
                    <a:pt x="567" y="562"/>
                  </a:lnTo>
                  <a:lnTo>
                    <a:pt x="567" y="2744"/>
                  </a:lnTo>
                  <a:lnTo>
                    <a:pt x="2764" y="2744"/>
                  </a:lnTo>
                  <a:lnTo>
                    <a:pt x="2764" y="2533"/>
                  </a:lnTo>
                  <a:lnTo>
                    <a:pt x="2766" y="2516"/>
                  </a:lnTo>
                  <a:lnTo>
                    <a:pt x="2771" y="2502"/>
                  </a:lnTo>
                  <a:lnTo>
                    <a:pt x="2780" y="2488"/>
                  </a:lnTo>
                  <a:lnTo>
                    <a:pt x="2791" y="2478"/>
                  </a:lnTo>
                  <a:lnTo>
                    <a:pt x="2805" y="2469"/>
                  </a:lnTo>
                  <a:lnTo>
                    <a:pt x="2825" y="2463"/>
                  </a:lnTo>
                  <a:lnTo>
                    <a:pt x="2845" y="2463"/>
                  </a:lnTo>
                  <a:lnTo>
                    <a:pt x="2863" y="2468"/>
                  </a:lnTo>
                  <a:lnTo>
                    <a:pt x="2880" y="2479"/>
                  </a:lnTo>
                  <a:lnTo>
                    <a:pt x="3305" y="2830"/>
                  </a:lnTo>
                  <a:lnTo>
                    <a:pt x="3317" y="2842"/>
                  </a:lnTo>
                  <a:lnTo>
                    <a:pt x="3325" y="2855"/>
                  </a:lnTo>
                  <a:lnTo>
                    <a:pt x="3329" y="2869"/>
                  </a:lnTo>
                  <a:lnTo>
                    <a:pt x="3331" y="2884"/>
                  </a:lnTo>
                  <a:lnTo>
                    <a:pt x="3329" y="2900"/>
                  </a:lnTo>
                  <a:lnTo>
                    <a:pt x="3325" y="2915"/>
                  </a:lnTo>
                  <a:lnTo>
                    <a:pt x="3317" y="2928"/>
                  </a:lnTo>
                  <a:lnTo>
                    <a:pt x="3305" y="2938"/>
                  </a:lnTo>
                  <a:lnTo>
                    <a:pt x="2880" y="3291"/>
                  </a:lnTo>
                  <a:lnTo>
                    <a:pt x="2867" y="3299"/>
                  </a:lnTo>
                  <a:lnTo>
                    <a:pt x="2851" y="3306"/>
                  </a:lnTo>
                  <a:lnTo>
                    <a:pt x="2835" y="3307"/>
                  </a:lnTo>
                  <a:lnTo>
                    <a:pt x="2819" y="3306"/>
                  </a:lnTo>
                  <a:lnTo>
                    <a:pt x="2805" y="3300"/>
                  </a:lnTo>
                  <a:lnTo>
                    <a:pt x="2791" y="3292"/>
                  </a:lnTo>
                  <a:lnTo>
                    <a:pt x="2780" y="3281"/>
                  </a:lnTo>
                  <a:lnTo>
                    <a:pt x="2771" y="3268"/>
                  </a:lnTo>
                  <a:lnTo>
                    <a:pt x="2766" y="3253"/>
                  </a:lnTo>
                  <a:lnTo>
                    <a:pt x="2764" y="3237"/>
                  </a:lnTo>
                  <a:lnTo>
                    <a:pt x="2764" y="3026"/>
                  </a:lnTo>
                  <a:lnTo>
                    <a:pt x="426" y="3026"/>
                  </a:lnTo>
                  <a:lnTo>
                    <a:pt x="397" y="3023"/>
                  </a:lnTo>
                  <a:lnTo>
                    <a:pt x="371" y="3014"/>
                  </a:lnTo>
                  <a:lnTo>
                    <a:pt x="346" y="3002"/>
                  </a:lnTo>
                  <a:lnTo>
                    <a:pt x="326" y="2984"/>
                  </a:lnTo>
                  <a:lnTo>
                    <a:pt x="308" y="2963"/>
                  </a:lnTo>
                  <a:lnTo>
                    <a:pt x="295" y="2939"/>
                  </a:lnTo>
                  <a:lnTo>
                    <a:pt x="287" y="2913"/>
                  </a:lnTo>
                  <a:lnTo>
                    <a:pt x="284" y="2884"/>
                  </a:lnTo>
                  <a:lnTo>
                    <a:pt x="284" y="562"/>
                  </a:lnTo>
                  <a:lnTo>
                    <a:pt x="71" y="562"/>
                  </a:lnTo>
                  <a:lnTo>
                    <a:pt x="55" y="560"/>
                  </a:lnTo>
                  <a:lnTo>
                    <a:pt x="40" y="555"/>
                  </a:lnTo>
                  <a:lnTo>
                    <a:pt x="27" y="546"/>
                  </a:lnTo>
                  <a:lnTo>
                    <a:pt x="16" y="535"/>
                  </a:lnTo>
                  <a:lnTo>
                    <a:pt x="7" y="521"/>
                  </a:lnTo>
                  <a:lnTo>
                    <a:pt x="2" y="506"/>
                  </a:lnTo>
                  <a:lnTo>
                    <a:pt x="0" y="490"/>
                  </a:lnTo>
                  <a:lnTo>
                    <a:pt x="0" y="489"/>
                  </a:lnTo>
                  <a:lnTo>
                    <a:pt x="2" y="475"/>
                  </a:lnTo>
                  <a:lnTo>
                    <a:pt x="7" y="459"/>
                  </a:lnTo>
                  <a:lnTo>
                    <a:pt x="17" y="446"/>
                  </a:lnTo>
                  <a:lnTo>
                    <a:pt x="371" y="23"/>
                  </a:lnTo>
                  <a:lnTo>
                    <a:pt x="384" y="12"/>
                  </a:lnTo>
                  <a:lnTo>
                    <a:pt x="400" y="4"/>
                  </a:lnTo>
                  <a:lnTo>
                    <a:pt x="4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 name="Freeform 52"/>
            <p:cNvSpPr>
              <a:spLocks/>
            </p:cNvSpPr>
            <p:nvPr/>
          </p:nvSpPr>
          <p:spPr bwMode="auto">
            <a:xfrm>
              <a:off x="8947151" y="3714750"/>
              <a:ext cx="265113" cy="61913"/>
            </a:xfrm>
            <a:custGeom>
              <a:avLst/>
              <a:gdLst>
                <a:gd name="T0" fmla="*/ 212 w 1843"/>
                <a:gd name="T1" fmla="*/ 0 h 422"/>
                <a:gd name="T2" fmla="*/ 1630 w 1843"/>
                <a:gd name="T3" fmla="*/ 0 h 422"/>
                <a:gd name="T4" fmla="*/ 1665 w 1843"/>
                <a:gd name="T5" fmla="*/ 3 h 422"/>
                <a:gd name="T6" fmla="*/ 1697 w 1843"/>
                <a:gd name="T7" fmla="*/ 12 h 422"/>
                <a:gd name="T8" fmla="*/ 1727 w 1843"/>
                <a:gd name="T9" fmla="*/ 24 h 422"/>
                <a:gd name="T10" fmla="*/ 1756 w 1843"/>
                <a:gd name="T11" fmla="*/ 42 h 422"/>
                <a:gd name="T12" fmla="*/ 1781 w 1843"/>
                <a:gd name="T13" fmla="*/ 63 h 422"/>
                <a:gd name="T14" fmla="*/ 1802 w 1843"/>
                <a:gd name="T15" fmla="*/ 86 h 422"/>
                <a:gd name="T16" fmla="*/ 1819 w 1843"/>
                <a:gd name="T17" fmla="*/ 115 h 422"/>
                <a:gd name="T18" fmla="*/ 1832 w 1843"/>
                <a:gd name="T19" fmla="*/ 145 h 422"/>
                <a:gd name="T20" fmla="*/ 1839 w 1843"/>
                <a:gd name="T21" fmla="*/ 177 h 422"/>
                <a:gd name="T22" fmla="*/ 1843 w 1843"/>
                <a:gd name="T23" fmla="*/ 211 h 422"/>
                <a:gd name="T24" fmla="*/ 1839 w 1843"/>
                <a:gd name="T25" fmla="*/ 246 h 422"/>
                <a:gd name="T26" fmla="*/ 1832 w 1843"/>
                <a:gd name="T27" fmla="*/ 278 h 422"/>
                <a:gd name="T28" fmla="*/ 1819 w 1843"/>
                <a:gd name="T29" fmla="*/ 309 h 422"/>
                <a:gd name="T30" fmla="*/ 1802 w 1843"/>
                <a:gd name="T31" fmla="*/ 336 h 422"/>
                <a:gd name="T32" fmla="*/ 1781 w 1843"/>
                <a:gd name="T33" fmla="*/ 361 h 422"/>
                <a:gd name="T34" fmla="*/ 1756 w 1843"/>
                <a:gd name="T35" fmla="*/ 382 h 422"/>
                <a:gd name="T36" fmla="*/ 1727 w 1843"/>
                <a:gd name="T37" fmla="*/ 400 h 422"/>
                <a:gd name="T38" fmla="*/ 1697 w 1843"/>
                <a:gd name="T39" fmla="*/ 412 h 422"/>
                <a:gd name="T40" fmla="*/ 1665 w 1843"/>
                <a:gd name="T41" fmla="*/ 420 h 422"/>
                <a:gd name="T42" fmla="*/ 1630 w 1843"/>
                <a:gd name="T43" fmla="*/ 422 h 422"/>
                <a:gd name="T44" fmla="*/ 212 w 1843"/>
                <a:gd name="T45" fmla="*/ 422 h 422"/>
                <a:gd name="T46" fmla="*/ 178 w 1843"/>
                <a:gd name="T47" fmla="*/ 420 h 422"/>
                <a:gd name="T48" fmla="*/ 145 w 1843"/>
                <a:gd name="T49" fmla="*/ 412 h 422"/>
                <a:gd name="T50" fmla="*/ 115 w 1843"/>
                <a:gd name="T51" fmla="*/ 400 h 422"/>
                <a:gd name="T52" fmla="*/ 87 w 1843"/>
                <a:gd name="T53" fmla="*/ 382 h 422"/>
                <a:gd name="T54" fmla="*/ 62 w 1843"/>
                <a:gd name="T55" fmla="*/ 361 h 422"/>
                <a:gd name="T56" fmla="*/ 41 w 1843"/>
                <a:gd name="T57" fmla="*/ 336 h 422"/>
                <a:gd name="T58" fmla="*/ 24 w 1843"/>
                <a:gd name="T59" fmla="*/ 309 h 422"/>
                <a:gd name="T60" fmla="*/ 10 w 1843"/>
                <a:gd name="T61" fmla="*/ 278 h 422"/>
                <a:gd name="T62" fmla="*/ 3 w 1843"/>
                <a:gd name="T63" fmla="*/ 246 h 422"/>
                <a:gd name="T64" fmla="*/ 0 w 1843"/>
                <a:gd name="T65" fmla="*/ 211 h 422"/>
                <a:gd name="T66" fmla="*/ 3 w 1843"/>
                <a:gd name="T67" fmla="*/ 177 h 422"/>
                <a:gd name="T68" fmla="*/ 10 w 1843"/>
                <a:gd name="T69" fmla="*/ 145 h 422"/>
                <a:gd name="T70" fmla="*/ 24 w 1843"/>
                <a:gd name="T71" fmla="*/ 115 h 422"/>
                <a:gd name="T72" fmla="*/ 41 w 1843"/>
                <a:gd name="T73" fmla="*/ 86 h 422"/>
                <a:gd name="T74" fmla="*/ 62 w 1843"/>
                <a:gd name="T75" fmla="*/ 63 h 422"/>
                <a:gd name="T76" fmla="*/ 87 w 1843"/>
                <a:gd name="T77" fmla="*/ 42 h 422"/>
                <a:gd name="T78" fmla="*/ 115 w 1843"/>
                <a:gd name="T79" fmla="*/ 24 h 422"/>
                <a:gd name="T80" fmla="*/ 145 w 1843"/>
                <a:gd name="T81" fmla="*/ 12 h 422"/>
                <a:gd name="T82" fmla="*/ 178 w 1843"/>
                <a:gd name="T83" fmla="*/ 3 h 422"/>
                <a:gd name="T84" fmla="*/ 212 w 1843"/>
                <a:gd name="T85"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43" h="422">
                  <a:moveTo>
                    <a:pt x="212" y="0"/>
                  </a:moveTo>
                  <a:lnTo>
                    <a:pt x="1630" y="0"/>
                  </a:lnTo>
                  <a:lnTo>
                    <a:pt x="1665" y="3"/>
                  </a:lnTo>
                  <a:lnTo>
                    <a:pt x="1697" y="12"/>
                  </a:lnTo>
                  <a:lnTo>
                    <a:pt x="1727" y="24"/>
                  </a:lnTo>
                  <a:lnTo>
                    <a:pt x="1756" y="42"/>
                  </a:lnTo>
                  <a:lnTo>
                    <a:pt x="1781" y="63"/>
                  </a:lnTo>
                  <a:lnTo>
                    <a:pt x="1802" y="86"/>
                  </a:lnTo>
                  <a:lnTo>
                    <a:pt x="1819" y="115"/>
                  </a:lnTo>
                  <a:lnTo>
                    <a:pt x="1832" y="145"/>
                  </a:lnTo>
                  <a:lnTo>
                    <a:pt x="1839" y="177"/>
                  </a:lnTo>
                  <a:lnTo>
                    <a:pt x="1843" y="211"/>
                  </a:lnTo>
                  <a:lnTo>
                    <a:pt x="1839" y="246"/>
                  </a:lnTo>
                  <a:lnTo>
                    <a:pt x="1832" y="278"/>
                  </a:lnTo>
                  <a:lnTo>
                    <a:pt x="1819" y="309"/>
                  </a:lnTo>
                  <a:lnTo>
                    <a:pt x="1802" y="336"/>
                  </a:lnTo>
                  <a:lnTo>
                    <a:pt x="1781" y="361"/>
                  </a:lnTo>
                  <a:lnTo>
                    <a:pt x="1756" y="382"/>
                  </a:lnTo>
                  <a:lnTo>
                    <a:pt x="1727" y="400"/>
                  </a:lnTo>
                  <a:lnTo>
                    <a:pt x="1697" y="412"/>
                  </a:lnTo>
                  <a:lnTo>
                    <a:pt x="1665" y="420"/>
                  </a:lnTo>
                  <a:lnTo>
                    <a:pt x="1630" y="422"/>
                  </a:lnTo>
                  <a:lnTo>
                    <a:pt x="212" y="422"/>
                  </a:lnTo>
                  <a:lnTo>
                    <a:pt x="178" y="420"/>
                  </a:lnTo>
                  <a:lnTo>
                    <a:pt x="145" y="412"/>
                  </a:lnTo>
                  <a:lnTo>
                    <a:pt x="115" y="400"/>
                  </a:lnTo>
                  <a:lnTo>
                    <a:pt x="87" y="382"/>
                  </a:lnTo>
                  <a:lnTo>
                    <a:pt x="62" y="361"/>
                  </a:lnTo>
                  <a:lnTo>
                    <a:pt x="41" y="336"/>
                  </a:lnTo>
                  <a:lnTo>
                    <a:pt x="24" y="309"/>
                  </a:lnTo>
                  <a:lnTo>
                    <a:pt x="10" y="278"/>
                  </a:lnTo>
                  <a:lnTo>
                    <a:pt x="3" y="246"/>
                  </a:lnTo>
                  <a:lnTo>
                    <a:pt x="0" y="211"/>
                  </a:lnTo>
                  <a:lnTo>
                    <a:pt x="3" y="177"/>
                  </a:lnTo>
                  <a:lnTo>
                    <a:pt x="10" y="145"/>
                  </a:lnTo>
                  <a:lnTo>
                    <a:pt x="24" y="115"/>
                  </a:lnTo>
                  <a:lnTo>
                    <a:pt x="41" y="86"/>
                  </a:lnTo>
                  <a:lnTo>
                    <a:pt x="62" y="63"/>
                  </a:lnTo>
                  <a:lnTo>
                    <a:pt x="87" y="42"/>
                  </a:lnTo>
                  <a:lnTo>
                    <a:pt x="115" y="24"/>
                  </a:lnTo>
                  <a:lnTo>
                    <a:pt x="145" y="12"/>
                  </a:lnTo>
                  <a:lnTo>
                    <a:pt x="178" y="3"/>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 name="Freeform 53"/>
            <p:cNvSpPr>
              <a:spLocks/>
            </p:cNvSpPr>
            <p:nvPr/>
          </p:nvSpPr>
          <p:spPr bwMode="auto">
            <a:xfrm>
              <a:off x="8947151" y="3633788"/>
              <a:ext cx="163513" cy="61913"/>
            </a:xfrm>
            <a:custGeom>
              <a:avLst/>
              <a:gdLst>
                <a:gd name="T0" fmla="*/ 212 w 1134"/>
                <a:gd name="T1" fmla="*/ 0 h 422"/>
                <a:gd name="T2" fmla="*/ 921 w 1134"/>
                <a:gd name="T3" fmla="*/ 0 h 422"/>
                <a:gd name="T4" fmla="*/ 956 w 1134"/>
                <a:gd name="T5" fmla="*/ 2 h 422"/>
                <a:gd name="T6" fmla="*/ 988 w 1134"/>
                <a:gd name="T7" fmla="*/ 10 h 422"/>
                <a:gd name="T8" fmla="*/ 1019 w 1134"/>
                <a:gd name="T9" fmla="*/ 22 h 422"/>
                <a:gd name="T10" fmla="*/ 1047 w 1134"/>
                <a:gd name="T11" fmla="*/ 40 h 422"/>
                <a:gd name="T12" fmla="*/ 1072 w 1134"/>
                <a:gd name="T13" fmla="*/ 61 h 422"/>
                <a:gd name="T14" fmla="*/ 1093 w 1134"/>
                <a:gd name="T15" fmla="*/ 86 h 422"/>
                <a:gd name="T16" fmla="*/ 1110 w 1134"/>
                <a:gd name="T17" fmla="*/ 113 h 422"/>
                <a:gd name="T18" fmla="*/ 1123 w 1134"/>
                <a:gd name="T19" fmla="*/ 144 h 422"/>
                <a:gd name="T20" fmla="*/ 1132 w 1134"/>
                <a:gd name="T21" fmla="*/ 176 h 422"/>
                <a:gd name="T22" fmla="*/ 1134 w 1134"/>
                <a:gd name="T23" fmla="*/ 211 h 422"/>
                <a:gd name="T24" fmla="*/ 1132 w 1134"/>
                <a:gd name="T25" fmla="*/ 245 h 422"/>
                <a:gd name="T26" fmla="*/ 1123 w 1134"/>
                <a:gd name="T27" fmla="*/ 277 h 422"/>
                <a:gd name="T28" fmla="*/ 1110 w 1134"/>
                <a:gd name="T29" fmla="*/ 307 h 422"/>
                <a:gd name="T30" fmla="*/ 1093 w 1134"/>
                <a:gd name="T31" fmla="*/ 335 h 422"/>
                <a:gd name="T32" fmla="*/ 1072 w 1134"/>
                <a:gd name="T33" fmla="*/ 359 h 422"/>
                <a:gd name="T34" fmla="*/ 1047 w 1134"/>
                <a:gd name="T35" fmla="*/ 381 h 422"/>
                <a:gd name="T36" fmla="*/ 1019 w 1134"/>
                <a:gd name="T37" fmla="*/ 398 h 422"/>
                <a:gd name="T38" fmla="*/ 988 w 1134"/>
                <a:gd name="T39" fmla="*/ 410 h 422"/>
                <a:gd name="T40" fmla="*/ 956 w 1134"/>
                <a:gd name="T41" fmla="*/ 419 h 422"/>
                <a:gd name="T42" fmla="*/ 921 w 1134"/>
                <a:gd name="T43" fmla="*/ 422 h 422"/>
                <a:gd name="T44" fmla="*/ 212 w 1134"/>
                <a:gd name="T45" fmla="*/ 422 h 422"/>
                <a:gd name="T46" fmla="*/ 178 w 1134"/>
                <a:gd name="T47" fmla="*/ 419 h 422"/>
                <a:gd name="T48" fmla="*/ 145 w 1134"/>
                <a:gd name="T49" fmla="*/ 410 h 422"/>
                <a:gd name="T50" fmla="*/ 115 w 1134"/>
                <a:gd name="T51" fmla="*/ 398 h 422"/>
                <a:gd name="T52" fmla="*/ 87 w 1134"/>
                <a:gd name="T53" fmla="*/ 381 h 422"/>
                <a:gd name="T54" fmla="*/ 62 w 1134"/>
                <a:gd name="T55" fmla="*/ 359 h 422"/>
                <a:gd name="T56" fmla="*/ 41 w 1134"/>
                <a:gd name="T57" fmla="*/ 335 h 422"/>
                <a:gd name="T58" fmla="*/ 24 w 1134"/>
                <a:gd name="T59" fmla="*/ 307 h 422"/>
                <a:gd name="T60" fmla="*/ 10 w 1134"/>
                <a:gd name="T61" fmla="*/ 277 h 422"/>
                <a:gd name="T62" fmla="*/ 3 w 1134"/>
                <a:gd name="T63" fmla="*/ 245 h 422"/>
                <a:gd name="T64" fmla="*/ 0 w 1134"/>
                <a:gd name="T65" fmla="*/ 211 h 422"/>
                <a:gd name="T66" fmla="*/ 3 w 1134"/>
                <a:gd name="T67" fmla="*/ 176 h 422"/>
                <a:gd name="T68" fmla="*/ 10 w 1134"/>
                <a:gd name="T69" fmla="*/ 144 h 422"/>
                <a:gd name="T70" fmla="*/ 24 w 1134"/>
                <a:gd name="T71" fmla="*/ 113 h 422"/>
                <a:gd name="T72" fmla="*/ 41 w 1134"/>
                <a:gd name="T73" fmla="*/ 86 h 422"/>
                <a:gd name="T74" fmla="*/ 62 w 1134"/>
                <a:gd name="T75" fmla="*/ 61 h 422"/>
                <a:gd name="T76" fmla="*/ 87 w 1134"/>
                <a:gd name="T77" fmla="*/ 40 h 422"/>
                <a:gd name="T78" fmla="*/ 115 w 1134"/>
                <a:gd name="T79" fmla="*/ 22 h 422"/>
                <a:gd name="T80" fmla="*/ 145 w 1134"/>
                <a:gd name="T81" fmla="*/ 10 h 422"/>
                <a:gd name="T82" fmla="*/ 178 w 1134"/>
                <a:gd name="T83" fmla="*/ 2 h 422"/>
                <a:gd name="T84" fmla="*/ 212 w 1134"/>
                <a:gd name="T85"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134" h="422">
                  <a:moveTo>
                    <a:pt x="212" y="0"/>
                  </a:moveTo>
                  <a:lnTo>
                    <a:pt x="921" y="0"/>
                  </a:lnTo>
                  <a:lnTo>
                    <a:pt x="956" y="2"/>
                  </a:lnTo>
                  <a:lnTo>
                    <a:pt x="988" y="10"/>
                  </a:lnTo>
                  <a:lnTo>
                    <a:pt x="1019" y="22"/>
                  </a:lnTo>
                  <a:lnTo>
                    <a:pt x="1047" y="40"/>
                  </a:lnTo>
                  <a:lnTo>
                    <a:pt x="1072" y="61"/>
                  </a:lnTo>
                  <a:lnTo>
                    <a:pt x="1093" y="86"/>
                  </a:lnTo>
                  <a:lnTo>
                    <a:pt x="1110" y="113"/>
                  </a:lnTo>
                  <a:lnTo>
                    <a:pt x="1123" y="144"/>
                  </a:lnTo>
                  <a:lnTo>
                    <a:pt x="1132" y="176"/>
                  </a:lnTo>
                  <a:lnTo>
                    <a:pt x="1134" y="211"/>
                  </a:lnTo>
                  <a:lnTo>
                    <a:pt x="1132" y="245"/>
                  </a:lnTo>
                  <a:lnTo>
                    <a:pt x="1123" y="277"/>
                  </a:lnTo>
                  <a:lnTo>
                    <a:pt x="1110" y="307"/>
                  </a:lnTo>
                  <a:lnTo>
                    <a:pt x="1093" y="335"/>
                  </a:lnTo>
                  <a:lnTo>
                    <a:pt x="1072" y="359"/>
                  </a:lnTo>
                  <a:lnTo>
                    <a:pt x="1047" y="381"/>
                  </a:lnTo>
                  <a:lnTo>
                    <a:pt x="1019" y="398"/>
                  </a:lnTo>
                  <a:lnTo>
                    <a:pt x="988" y="410"/>
                  </a:lnTo>
                  <a:lnTo>
                    <a:pt x="956" y="419"/>
                  </a:lnTo>
                  <a:lnTo>
                    <a:pt x="921" y="422"/>
                  </a:lnTo>
                  <a:lnTo>
                    <a:pt x="212" y="422"/>
                  </a:lnTo>
                  <a:lnTo>
                    <a:pt x="178" y="419"/>
                  </a:lnTo>
                  <a:lnTo>
                    <a:pt x="145" y="410"/>
                  </a:lnTo>
                  <a:lnTo>
                    <a:pt x="115" y="398"/>
                  </a:lnTo>
                  <a:lnTo>
                    <a:pt x="87" y="381"/>
                  </a:lnTo>
                  <a:lnTo>
                    <a:pt x="62" y="359"/>
                  </a:lnTo>
                  <a:lnTo>
                    <a:pt x="41" y="335"/>
                  </a:lnTo>
                  <a:lnTo>
                    <a:pt x="24" y="307"/>
                  </a:lnTo>
                  <a:lnTo>
                    <a:pt x="10" y="277"/>
                  </a:lnTo>
                  <a:lnTo>
                    <a:pt x="3" y="245"/>
                  </a:lnTo>
                  <a:lnTo>
                    <a:pt x="0" y="211"/>
                  </a:lnTo>
                  <a:lnTo>
                    <a:pt x="3" y="176"/>
                  </a:lnTo>
                  <a:lnTo>
                    <a:pt x="10" y="144"/>
                  </a:lnTo>
                  <a:lnTo>
                    <a:pt x="24" y="113"/>
                  </a:lnTo>
                  <a:lnTo>
                    <a:pt x="41" y="86"/>
                  </a:lnTo>
                  <a:lnTo>
                    <a:pt x="62" y="61"/>
                  </a:lnTo>
                  <a:lnTo>
                    <a:pt x="87" y="40"/>
                  </a:lnTo>
                  <a:lnTo>
                    <a:pt x="115" y="22"/>
                  </a:lnTo>
                  <a:lnTo>
                    <a:pt x="145" y="10"/>
                  </a:lnTo>
                  <a:lnTo>
                    <a:pt x="178" y="2"/>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 name="Freeform 54"/>
            <p:cNvSpPr>
              <a:spLocks/>
            </p:cNvSpPr>
            <p:nvPr/>
          </p:nvSpPr>
          <p:spPr bwMode="auto">
            <a:xfrm>
              <a:off x="8947151" y="3552825"/>
              <a:ext cx="214313" cy="60325"/>
            </a:xfrm>
            <a:custGeom>
              <a:avLst/>
              <a:gdLst>
                <a:gd name="T0" fmla="*/ 212 w 1489"/>
                <a:gd name="T1" fmla="*/ 0 h 422"/>
                <a:gd name="T2" fmla="*/ 1275 w 1489"/>
                <a:gd name="T3" fmla="*/ 0 h 422"/>
                <a:gd name="T4" fmla="*/ 1310 w 1489"/>
                <a:gd name="T5" fmla="*/ 3 h 422"/>
                <a:gd name="T6" fmla="*/ 1343 w 1489"/>
                <a:gd name="T7" fmla="*/ 11 h 422"/>
                <a:gd name="T8" fmla="*/ 1374 w 1489"/>
                <a:gd name="T9" fmla="*/ 24 h 422"/>
                <a:gd name="T10" fmla="*/ 1401 w 1489"/>
                <a:gd name="T11" fmla="*/ 40 h 422"/>
                <a:gd name="T12" fmla="*/ 1426 w 1489"/>
                <a:gd name="T13" fmla="*/ 62 h 422"/>
                <a:gd name="T14" fmla="*/ 1447 w 1489"/>
                <a:gd name="T15" fmla="*/ 86 h 422"/>
                <a:gd name="T16" fmla="*/ 1465 w 1489"/>
                <a:gd name="T17" fmla="*/ 114 h 422"/>
                <a:gd name="T18" fmla="*/ 1477 w 1489"/>
                <a:gd name="T19" fmla="*/ 144 h 422"/>
                <a:gd name="T20" fmla="*/ 1486 w 1489"/>
                <a:gd name="T21" fmla="*/ 177 h 422"/>
                <a:gd name="T22" fmla="*/ 1489 w 1489"/>
                <a:gd name="T23" fmla="*/ 211 h 422"/>
                <a:gd name="T24" fmla="*/ 1486 w 1489"/>
                <a:gd name="T25" fmla="*/ 245 h 422"/>
                <a:gd name="T26" fmla="*/ 1477 w 1489"/>
                <a:gd name="T27" fmla="*/ 278 h 422"/>
                <a:gd name="T28" fmla="*/ 1465 w 1489"/>
                <a:gd name="T29" fmla="*/ 309 h 422"/>
                <a:gd name="T30" fmla="*/ 1447 w 1489"/>
                <a:gd name="T31" fmla="*/ 336 h 422"/>
                <a:gd name="T32" fmla="*/ 1426 w 1489"/>
                <a:gd name="T33" fmla="*/ 361 h 422"/>
                <a:gd name="T34" fmla="*/ 1401 w 1489"/>
                <a:gd name="T35" fmla="*/ 382 h 422"/>
                <a:gd name="T36" fmla="*/ 1374 w 1489"/>
                <a:gd name="T37" fmla="*/ 399 h 422"/>
                <a:gd name="T38" fmla="*/ 1343 w 1489"/>
                <a:gd name="T39" fmla="*/ 412 h 422"/>
                <a:gd name="T40" fmla="*/ 1310 w 1489"/>
                <a:gd name="T41" fmla="*/ 420 h 422"/>
                <a:gd name="T42" fmla="*/ 1275 w 1489"/>
                <a:gd name="T43" fmla="*/ 422 h 422"/>
                <a:gd name="T44" fmla="*/ 212 w 1489"/>
                <a:gd name="T45" fmla="*/ 422 h 422"/>
                <a:gd name="T46" fmla="*/ 178 w 1489"/>
                <a:gd name="T47" fmla="*/ 420 h 422"/>
                <a:gd name="T48" fmla="*/ 145 w 1489"/>
                <a:gd name="T49" fmla="*/ 412 h 422"/>
                <a:gd name="T50" fmla="*/ 115 w 1489"/>
                <a:gd name="T51" fmla="*/ 399 h 422"/>
                <a:gd name="T52" fmla="*/ 87 w 1489"/>
                <a:gd name="T53" fmla="*/ 382 h 422"/>
                <a:gd name="T54" fmla="*/ 62 w 1489"/>
                <a:gd name="T55" fmla="*/ 361 h 422"/>
                <a:gd name="T56" fmla="*/ 41 w 1489"/>
                <a:gd name="T57" fmla="*/ 336 h 422"/>
                <a:gd name="T58" fmla="*/ 24 w 1489"/>
                <a:gd name="T59" fmla="*/ 309 h 422"/>
                <a:gd name="T60" fmla="*/ 10 w 1489"/>
                <a:gd name="T61" fmla="*/ 278 h 422"/>
                <a:gd name="T62" fmla="*/ 3 w 1489"/>
                <a:gd name="T63" fmla="*/ 245 h 422"/>
                <a:gd name="T64" fmla="*/ 0 w 1489"/>
                <a:gd name="T65" fmla="*/ 211 h 422"/>
                <a:gd name="T66" fmla="*/ 3 w 1489"/>
                <a:gd name="T67" fmla="*/ 177 h 422"/>
                <a:gd name="T68" fmla="*/ 10 w 1489"/>
                <a:gd name="T69" fmla="*/ 144 h 422"/>
                <a:gd name="T70" fmla="*/ 24 w 1489"/>
                <a:gd name="T71" fmla="*/ 114 h 422"/>
                <a:gd name="T72" fmla="*/ 41 w 1489"/>
                <a:gd name="T73" fmla="*/ 86 h 422"/>
                <a:gd name="T74" fmla="*/ 62 w 1489"/>
                <a:gd name="T75" fmla="*/ 62 h 422"/>
                <a:gd name="T76" fmla="*/ 87 w 1489"/>
                <a:gd name="T77" fmla="*/ 40 h 422"/>
                <a:gd name="T78" fmla="*/ 115 w 1489"/>
                <a:gd name="T79" fmla="*/ 24 h 422"/>
                <a:gd name="T80" fmla="*/ 145 w 1489"/>
                <a:gd name="T81" fmla="*/ 11 h 422"/>
                <a:gd name="T82" fmla="*/ 178 w 1489"/>
                <a:gd name="T83" fmla="*/ 3 h 422"/>
                <a:gd name="T84" fmla="*/ 212 w 1489"/>
                <a:gd name="T85" fmla="*/ 0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9" h="422">
                  <a:moveTo>
                    <a:pt x="212" y="0"/>
                  </a:moveTo>
                  <a:lnTo>
                    <a:pt x="1275" y="0"/>
                  </a:lnTo>
                  <a:lnTo>
                    <a:pt x="1310" y="3"/>
                  </a:lnTo>
                  <a:lnTo>
                    <a:pt x="1343" y="11"/>
                  </a:lnTo>
                  <a:lnTo>
                    <a:pt x="1374" y="24"/>
                  </a:lnTo>
                  <a:lnTo>
                    <a:pt x="1401" y="40"/>
                  </a:lnTo>
                  <a:lnTo>
                    <a:pt x="1426" y="62"/>
                  </a:lnTo>
                  <a:lnTo>
                    <a:pt x="1447" y="86"/>
                  </a:lnTo>
                  <a:lnTo>
                    <a:pt x="1465" y="114"/>
                  </a:lnTo>
                  <a:lnTo>
                    <a:pt x="1477" y="144"/>
                  </a:lnTo>
                  <a:lnTo>
                    <a:pt x="1486" y="177"/>
                  </a:lnTo>
                  <a:lnTo>
                    <a:pt x="1489" y="211"/>
                  </a:lnTo>
                  <a:lnTo>
                    <a:pt x="1486" y="245"/>
                  </a:lnTo>
                  <a:lnTo>
                    <a:pt x="1477" y="278"/>
                  </a:lnTo>
                  <a:lnTo>
                    <a:pt x="1465" y="309"/>
                  </a:lnTo>
                  <a:lnTo>
                    <a:pt x="1447" y="336"/>
                  </a:lnTo>
                  <a:lnTo>
                    <a:pt x="1426" y="361"/>
                  </a:lnTo>
                  <a:lnTo>
                    <a:pt x="1401" y="382"/>
                  </a:lnTo>
                  <a:lnTo>
                    <a:pt x="1374" y="399"/>
                  </a:lnTo>
                  <a:lnTo>
                    <a:pt x="1343" y="412"/>
                  </a:lnTo>
                  <a:lnTo>
                    <a:pt x="1310" y="420"/>
                  </a:lnTo>
                  <a:lnTo>
                    <a:pt x="1275" y="422"/>
                  </a:lnTo>
                  <a:lnTo>
                    <a:pt x="212" y="422"/>
                  </a:lnTo>
                  <a:lnTo>
                    <a:pt x="178" y="420"/>
                  </a:lnTo>
                  <a:lnTo>
                    <a:pt x="145" y="412"/>
                  </a:lnTo>
                  <a:lnTo>
                    <a:pt x="115" y="399"/>
                  </a:lnTo>
                  <a:lnTo>
                    <a:pt x="87" y="382"/>
                  </a:lnTo>
                  <a:lnTo>
                    <a:pt x="62" y="361"/>
                  </a:lnTo>
                  <a:lnTo>
                    <a:pt x="41" y="336"/>
                  </a:lnTo>
                  <a:lnTo>
                    <a:pt x="24" y="309"/>
                  </a:lnTo>
                  <a:lnTo>
                    <a:pt x="10" y="278"/>
                  </a:lnTo>
                  <a:lnTo>
                    <a:pt x="3" y="245"/>
                  </a:lnTo>
                  <a:lnTo>
                    <a:pt x="0" y="211"/>
                  </a:lnTo>
                  <a:lnTo>
                    <a:pt x="3" y="177"/>
                  </a:lnTo>
                  <a:lnTo>
                    <a:pt x="10" y="144"/>
                  </a:lnTo>
                  <a:lnTo>
                    <a:pt x="24" y="114"/>
                  </a:lnTo>
                  <a:lnTo>
                    <a:pt x="41" y="86"/>
                  </a:lnTo>
                  <a:lnTo>
                    <a:pt x="62" y="62"/>
                  </a:lnTo>
                  <a:lnTo>
                    <a:pt x="87" y="40"/>
                  </a:lnTo>
                  <a:lnTo>
                    <a:pt x="115" y="24"/>
                  </a:lnTo>
                  <a:lnTo>
                    <a:pt x="145" y="11"/>
                  </a:lnTo>
                  <a:lnTo>
                    <a:pt x="178" y="3"/>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19" name="Group 218"/>
          <p:cNvGrpSpPr/>
          <p:nvPr/>
        </p:nvGrpSpPr>
        <p:grpSpPr>
          <a:xfrm flipH="1">
            <a:off x="6322847" y="469663"/>
            <a:ext cx="237650" cy="245816"/>
            <a:chOff x="7869238" y="3857626"/>
            <a:chExt cx="461963" cy="477838"/>
          </a:xfrm>
          <a:solidFill>
            <a:schemeClr val="tx1">
              <a:lumMod val="65000"/>
              <a:lumOff val="35000"/>
            </a:schemeClr>
          </a:solidFill>
        </p:grpSpPr>
        <p:sp>
          <p:nvSpPr>
            <p:cNvPr id="98" name="Freeform 59"/>
            <p:cNvSpPr>
              <a:spLocks noEditPoints="1"/>
            </p:cNvSpPr>
            <p:nvPr/>
          </p:nvSpPr>
          <p:spPr bwMode="auto">
            <a:xfrm>
              <a:off x="7869238" y="3857626"/>
              <a:ext cx="228600" cy="230188"/>
            </a:xfrm>
            <a:custGeom>
              <a:avLst/>
              <a:gdLst>
                <a:gd name="T0" fmla="*/ 502 w 1580"/>
                <a:gd name="T1" fmla="*/ 326 h 1592"/>
                <a:gd name="T2" fmla="*/ 458 w 1580"/>
                <a:gd name="T3" fmla="*/ 345 h 1592"/>
                <a:gd name="T4" fmla="*/ 426 w 1580"/>
                <a:gd name="T5" fmla="*/ 382 h 1592"/>
                <a:gd name="T6" fmla="*/ 421 w 1580"/>
                <a:gd name="T7" fmla="*/ 439 h 1592"/>
                <a:gd name="T8" fmla="*/ 612 w 1580"/>
                <a:gd name="T9" fmla="*/ 764 h 1592"/>
                <a:gd name="T10" fmla="*/ 500 w 1580"/>
                <a:gd name="T11" fmla="*/ 773 h 1592"/>
                <a:gd name="T12" fmla="*/ 479 w 1580"/>
                <a:gd name="T13" fmla="*/ 816 h 1592"/>
                <a:gd name="T14" fmla="*/ 500 w 1580"/>
                <a:gd name="T15" fmla="*/ 857 h 1592"/>
                <a:gd name="T16" fmla="*/ 672 w 1580"/>
                <a:gd name="T17" fmla="*/ 867 h 1592"/>
                <a:gd name="T18" fmla="*/ 531 w 1580"/>
                <a:gd name="T19" fmla="*/ 945 h 1592"/>
                <a:gd name="T20" fmla="*/ 489 w 1580"/>
                <a:gd name="T21" fmla="*/ 965 h 1592"/>
                <a:gd name="T22" fmla="*/ 481 w 1580"/>
                <a:gd name="T23" fmla="*/ 1013 h 1592"/>
                <a:gd name="T24" fmla="*/ 514 w 1580"/>
                <a:gd name="T25" fmla="*/ 1046 h 1592"/>
                <a:gd name="T26" fmla="*/ 694 w 1580"/>
                <a:gd name="T27" fmla="*/ 1180 h 1592"/>
                <a:gd name="T28" fmla="*/ 710 w 1580"/>
                <a:gd name="T29" fmla="*/ 1241 h 1592"/>
                <a:gd name="T30" fmla="*/ 755 w 1580"/>
                <a:gd name="T31" fmla="*/ 1279 h 1592"/>
                <a:gd name="T32" fmla="*/ 822 w 1580"/>
                <a:gd name="T33" fmla="*/ 1284 h 1592"/>
                <a:gd name="T34" fmla="*/ 876 w 1580"/>
                <a:gd name="T35" fmla="*/ 1257 h 1592"/>
                <a:gd name="T36" fmla="*/ 901 w 1580"/>
                <a:gd name="T37" fmla="*/ 1203 h 1592"/>
                <a:gd name="T38" fmla="*/ 1067 w 1580"/>
                <a:gd name="T39" fmla="*/ 1049 h 1592"/>
                <a:gd name="T40" fmla="*/ 1109 w 1580"/>
                <a:gd name="T41" fmla="*/ 1027 h 1592"/>
                <a:gd name="T42" fmla="*/ 1116 w 1580"/>
                <a:gd name="T43" fmla="*/ 980 h 1592"/>
                <a:gd name="T44" fmla="*/ 1084 w 1580"/>
                <a:gd name="T45" fmla="*/ 947 h 1592"/>
                <a:gd name="T46" fmla="*/ 903 w 1580"/>
                <a:gd name="T47" fmla="*/ 906 h 1592"/>
                <a:gd name="T48" fmla="*/ 1084 w 1580"/>
                <a:gd name="T49" fmla="*/ 865 h 1592"/>
                <a:gd name="T50" fmla="*/ 1116 w 1580"/>
                <a:gd name="T51" fmla="*/ 832 h 1592"/>
                <a:gd name="T52" fmla="*/ 1109 w 1580"/>
                <a:gd name="T53" fmla="*/ 785 h 1592"/>
                <a:gd name="T54" fmla="*/ 1067 w 1580"/>
                <a:gd name="T55" fmla="*/ 764 h 1592"/>
                <a:gd name="T56" fmla="*/ 1170 w 1580"/>
                <a:gd name="T57" fmla="*/ 458 h 1592"/>
                <a:gd name="T58" fmla="*/ 1178 w 1580"/>
                <a:gd name="T59" fmla="*/ 400 h 1592"/>
                <a:gd name="T60" fmla="*/ 1153 w 1580"/>
                <a:gd name="T61" fmla="*/ 355 h 1592"/>
                <a:gd name="T62" fmla="*/ 1111 w 1580"/>
                <a:gd name="T63" fmla="*/ 330 h 1592"/>
                <a:gd name="T64" fmla="*/ 1066 w 1580"/>
                <a:gd name="T65" fmla="*/ 324 h 1592"/>
                <a:gd name="T66" fmla="*/ 1016 w 1580"/>
                <a:gd name="T67" fmla="*/ 338 h 1592"/>
                <a:gd name="T68" fmla="*/ 986 w 1580"/>
                <a:gd name="T69" fmla="*/ 367 h 1592"/>
                <a:gd name="T70" fmla="*/ 799 w 1580"/>
                <a:gd name="T71" fmla="*/ 725 h 1592"/>
                <a:gd name="T72" fmla="*/ 612 w 1580"/>
                <a:gd name="T73" fmla="*/ 367 h 1592"/>
                <a:gd name="T74" fmla="*/ 583 w 1580"/>
                <a:gd name="T75" fmla="*/ 338 h 1592"/>
                <a:gd name="T76" fmla="*/ 532 w 1580"/>
                <a:gd name="T77" fmla="*/ 324 h 1592"/>
                <a:gd name="T78" fmla="*/ 870 w 1580"/>
                <a:gd name="T79" fmla="*/ 3 h 1592"/>
                <a:gd name="T80" fmla="*/ 1070 w 1580"/>
                <a:gd name="T81" fmla="*/ 48 h 1592"/>
                <a:gd name="T82" fmla="*/ 1249 w 1580"/>
                <a:gd name="T83" fmla="*/ 141 h 1592"/>
                <a:gd name="T84" fmla="*/ 1398 w 1580"/>
                <a:gd name="T85" fmla="*/ 274 h 1592"/>
                <a:gd name="T86" fmla="*/ 1511 w 1580"/>
                <a:gd name="T87" fmla="*/ 439 h 1592"/>
                <a:gd name="T88" fmla="*/ 1580 w 1580"/>
                <a:gd name="T89" fmla="*/ 632 h 1592"/>
                <a:gd name="T90" fmla="*/ 1474 w 1580"/>
                <a:gd name="T91" fmla="*/ 824 h 1592"/>
                <a:gd name="T92" fmla="*/ 1413 w 1580"/>
                <a:gd name="T93" fmla="*/ 1038 h 1592"/>
                <a:gd name="T94" fmla="*/ 1236 w 1580"/>
                <a:gd name="T95" fmla="*/ 1155 h 1592"/>
                <a:gd name="T96" fmla="*/ 1003 w 1580"/>
                <a:gd name="T97" fmla="*/ 1257 h 1592"/>
                <a:gd name="T98" fmla="*/ 801 w 1580"/>
                <a:gd name="T99" fmla="*/ 1404 h 1592"/>
                <a:gd name="T100" fmla="*/ 632 w 1580"/>
                <a:gd name="T101" fmla="*/ 1592 h 1592"/>
                <a:gd name="T102" fmla="*/ 440 w 1580"/>
                <a:gd name="T103" fmla="*/ 1523 h 1592"/>
                <a:gd name="T104" fmla="*/ 274 w 1580"/>
                <a:gd name="T105" fmla="*/ 1411 h 1592"/>
                <a:gd name="T106" fmla="*/ 141 w 1580"/>
                <a:gd name="T107" fmla="*/ 1260 h 1592"/>
                <a:gd name="T108" fmla="*/ 48 w 1580"/>
                <a:gd name="T109" fmla="*/ 1080 h 1592"/>
                <a:gd name="T110" fmla="*/ 3 w 1580"/>
                <a:gd name="T111" fmla="*/ 876 h 1592"/>
                <a:gd name="T112" fmla="*/ 12 w 1580"/>
                <a:gd name="T113" fmla="*/ 661 h 1592"/>
                <a:gd name="T114" fmla="*/ 76 w 1580"/>
                <a:gd name="T115" fmla="*/ 460 h 1592"/>
                <a:gd name="T116" fmla="*/ 188 w 1580"/>
                <a:gd name="T117" fmla="*/ 286 h 1592"/>
                <a:gd name="T118" fmla="*/ 338 w 1580"/>
                <a:gd name="T119" fmla="*/ 148 h 1592"/>
                <a:gd name="T120" fmla="*/ 521 w 1580"/>
                <a:gd name="T121" fmla="*/ 50 h 1592"/>
                <a:gd name="T122" fmla="*/ 726 w 1580"/>
                <a:gd name="T123" fmla="*/ 3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80" h="1592">
                  <a:moveTo>
                    <a:pt x="532" y="324"/>
                  </a:moveTo>
                  <a:lnTo>
                    <a:pt x="518" y="324"/>
                  </a:lnTo>
                  <a:lnTo>
                    <a:pt x="502" y="326"/>
                  </a:lnTo>
                  <a:lnTo>
                    <a:pt x="487" y="330"/>
                  </a:lnTo>
                  <a:lnTo>
                    <a:pt x="472" y="336"/>
                  </a:lnTo>
                  <a:lnTo>
                    <a:pt x="458" y="345"/>
                  </a:lnTo>
                  <a:lnTo>
                    <a:pt x="445" y="355"/>
                  </a:lnTo>
                  <a:lnTo>
                    <a:pt x="434" y="367"/>
                  </a:lnTo>
                  <a:lnTo>
                    <a:pt x="426" y="382"/>
                  </a:lnTo>
                  <a:lnTo>
                    <a:pt x="421" y="400"/>
                  </a:lnTo>
                  <a:lnTo>
                    <a:pt x="418" y="421"/>
                  </a:lnTo>
                  <a:lnTo>
                    <a:pt x="421" y="439"/>
                  </a:lnTo>
                  <a:lnTo>
                    <a:pt x="428" y="458"/>
                  </a:lnTo>
                  <a:lnTo>
                    <a:pt x="437" y="475"/>
                  </a:lnTo>
                  <a:lnTo>
                    <a:pt x="612" y="764"/>
                  </a:lnTo>
                  <a:lnTo>
                    <a:pt x="531" y="764"/>
                  </a:lnTo>
                  <a:lnTo>
                    <a:pt x="514" y="766"/>
                  </a:lnTo>
                  <a:lnTo>
                    <a:pt x="500" y="773"/>
                  </a:lnTo>
                  <a:lnTo>
                    <a:pt x="489" y="785"/>
                  </a:lnTo>
                  <a:lnTo>
                    <a:pt x="481" y="799"/>
                  </a:lnTo>
                  <a:lnTo>
                    <a:pt x="479" y="816"/>
                  </a:lnTo>
                  <a:lnTo>
                    <a:pt x="481" y="832"/>
                  </a:lnTo>
                  <a:lnTo>
                    <a:pt x="489" y="846"/>
                  </a:lnTo>
                  <a:lnTo>
                    <a:pt x="500" y="857"/>
                  </a:lnTo>
                  <a:lnTo>
                    <a:pt x="514" y="865"/>
                  </a:lnTo>
                  <a:lnTo>
                    <a:pt x="531" y="867"/>
                  </a:lnTo>
                  <a:lnTo>
                    <a:pt x="672" y="867"/>
                  </a:lnTo>
                  <a:lnTo>
                    <a:pt x="694" y="906"/>
                  </a:lnTo>
                  <a:lnTo>
                    <a:pt x="694" y="945"/>
                  </a:lnTo>
                  <a:lnTo>
                    <a:pt x="531" y="945"/>
                  </a:lnTo>
                  <a:lnTo>
                    <a:pt x="514" y="947"/>
                  </a:lnTo>
                  <a:lnTo>
                    <a:pt x="500" y="954"/>
                  </a:lnTo>
                  <a:lnTo>
                    <a:pt x="489" y="965"/>
                  </a:lnTo>
                  <a:lnTo>
                    <a:pt x="481" y="980"/>
                  </a:lnTo>
                  <a:lnTo>
                    <a:pt x="479" y="997"/>
                  </a:lnTo>
                  <a:lnTo>
                    <a:pt x="481" y="1013"/>
                  </a:lnTo>
                  <a:lnTo>
                    <a:pt x="489" y="1027"/>
                  </a:lnTo>
                  <a:lnTo>
                    <a:pt x="500" y="1038"/>
                  </a:lnTo>
                  <a:lnTo>
                    <a:pt x="514" y="1046"/>
                  </a:lnTo>
                  <a:lnTo>
                    <a:pt x="531" y="1049"/>
                  </a:lnTo>
                  <a:lnTo>
                    <a:pt x="694" y="1049"/>
                  </a:lnTo>
                  <a:lnTo>
                    <a:pt x="694" y="1180"/>
                  </a:lnTo>
                  <a:lnTo>
                    <a:pt x="696" y="1203"/>
                  </a:lnTo>
                  <a:lnTo>
                    <a:pt x="702" y="1223"/>
                  </a:lnTo>
                  <a:lnTo>
                    <a:pt x="710" y="1241"/>
                  </a:lnTo>
                  <a:lnTo>
                    <a:pt x="722" y="1257"/>
                  </a:lnTo>
                  <a:lnTo>
                    <a:pt x="737" y="1269"/>
                  </a:lnTo>
                  <a:lnTo>
                    <a:pt x="755" y="1279"/>
                  </a:lnTo>
                  <a:lnTo>
                    <a:pt x="776" y="1284"/>
                  </a:lnTo>
                  <a:lnTo>
                    <a:pt x="799" y="1286"/>
                  </a:lnTo>
                  <a:lnTo>
                    <a:pt x="822" y="1284"/>
                  </a:lnTo>
                  <a:lnTo>
                    <a:pt x="843" y="1279"/>
                  </a:lnTo>
                  <a:lnTo>
                    <a:pt x="861" y="1269"/>
                  </a:lnTo>
                  <a:lnTo>
                    <a:pt x="876" y="1257"/>
                  </a:lnTo>
                  <a:lnTo>
                    <a:pt x="888" y="1241"/>
                  </a:lnTo>
                  <a:lnTo>
                    <a:pt x="896" y="1223"/>
                  </a:lnTo>
                  <a:lnTo>
                    <a:pt x="901" y="1203"/>
                  </a:lnTo>
                  <a:lnTo>
                    <a:pt x="903" y="1180"/>
                  </a:lnTo>
                  <a:lnTo>
                    <a:pt x="903" y="1049"/>
                  </a:lnTo>
                  <a:lnTo>
                    <a:pt x="1067" y="1049"/>
                  </a:lnTo>
                  <a:lnTo>
                    <a:pt x="1084" y="1046"/>
                  </a:lnTo>
                  <a:lnTo>
                    <a:pt x="1098" y="1038"/>
                  </a:lnTo>
                  <a:lnTo>
                    <a:pt x="1109" y="1027"/>
                  </a:lnTo>
                  <a:lnTo>
                    <a:pt x="1116" y="1013"/>
                  </a:lnTo>
                  <a:lnTo>
                    <a:pt x="1119" y="997"/>
                  </a:lnTo>
                  <a:lnTo>
                    <a:pt x="1116" y="980"/>
                  </a:lnTo>
                  <a:lnTo>
                    <a:pt x="1109" y="965"/>
                  </a:lnTo>
                  <a:lnTo>
                    <a:pt x="1098" y="954"/>
                  </a:lnTo>
                  <a:lnTo>
                    <a:pt x="1084" y="947"/>
                  </a:lnTo>
                  <a:lnTo>
                    <a:pt x="1067" y="945"/>
                  </a:lnTo>
                  <a:lnTo>
                    <a:pt x="903" y="945"/>
                  </a:lnTo>
                  <a:lnTo>
                    <a:pt x="903" y="906"/>
                  </a:lnTo>
                  <a:lnTo>
                    <a:pt x="926" y="867"/>
                  </a:lnTo>
                  <a:lnTo>
                    <a:pt x="1067" y="867"/>
                  </a:lnTo>
                  <a:lnTo>
                    <a:pt x="1084" y="865"/>
                  </a:lnTo>
                  <a:lnTo>
                    <a:pt x="1097" y="857"/>
                  </a:lnTo>
                  <a:lnTo>
                    <a:pt x="1109" y="846"/>
                  </a:lnTo>
                  <a:lnTo>
                    <a:pt x="1116" y="832"/>
                  </a:lnTo>
                  <a:lnTo>
                    <a:pt x="1118" y="816"/>
                  </a:lnTo>
                  <a:lnTo>
                    <a:pt x="1116" y="799"/>
                  </a:lnTo>
                  <a:lnTo>
                    <a:pt x="1109" y="785"/>
                  </a:lnTo>
                  <a:lnTo>
                    <a:pt x="1097" y="773"/>
                  </a:lnTo>
                  <a:lnTo>
                    <a:pt x="1084" y="766"/>
                  </a:lnTo>
                  <a:lnTo>
                    <a:pt x="1067" y="764"/>
                  </a:lnTo>
                  <a:lnTo>
                    <a:pt x="987" y="764"/>
                  </a:lnTo>
                  <a:lnTo>
                    <a:pt x="1161" y="475"/>
                  </a:lnTo>
                  <a:lnTo>
                    <a:pt x="1170" y="458"/>
                  </a:lnTo>
                  <a:lnTo>
                    <a:pt x="1177" y="439"/>
                  </a:lnTo>
                  <a:lnTo>
                    <a:pt x="1180" y="421"/>
                  </a:lnTo>
                  <a:lnTo>
                    <a:pt x="1178" y="400"/>
                  </a:lnTo>
                  <a:lnTo>
                    <a:pt x="1172" y="382"/>
                  </a:lnTo>
                  <a:lnTo>
                    <a:pt x="1163" y="367"/>
                  </a:lnTo>
                  <a:lnTo>
                    <a:pt x="1153" y="355"/>
                  </a:lnTo>
                  <a:lnTo>
                    <a:pt x="1140" y="345"/>
                  </a:lnTo>
                  <a:lnTo>
                    <a:pt x="1126" y="336"/>
                  </a:lnTo>
                  <a:lnTo>
                    <a:pt x="1111" y="330"/>
                  </a:lnTo>
                  <a:lnTo>
                    <a:pt x="1095" y="326"/>
                  </a:lnTo>
                  <a:lnTo>
                    <a:pt x="1080" y="324"/>
                  </a:lnTo>
                  <a:lnTo>
                    <a:pt x="1066" y="324"/>
                  </a:lnTo>
                  <a:lnTo>
                    <a:pt x="1047" y="325"/>
                  </a:lnTo>
                  <a:lnTo>
                    <a:pt x="1030" y="330"/>
                  </a:lnTo>
                  <a:lnTo>
                    <a:pt x="1016" y="338"/>
                  </a:lnTo>
                  <a:lnTo>
                    <a:pt x="1003" y="348"/>
                  </a:lnTo>
                  <a:lnTo>
                    <a:pt x="994" y="358"/>
                  </a:lnTo>
                  <a:lnTo>
                    <a:pt x="986" y="367"/>
                  </a:lnTo>
                  <a:lnTo>
                    <a:pt x="981" y="378"/>
                  </a:lnTo>
                  <a:lnTo>
                    <a:pt x="976" y="385"/>
                  </a:lnTo>
                  <a:lnTo>
                    <a:pt x="799" y="725"/>
                  </a:lnTo>
                  <a:lnTo>
                    <a:pt x="622" y="385"/>
                  </a:lnTo>
                  <a:lnTo>
                    <a:pt x="618" y="378"/>
                  </a:lnTo>
                  <a:lnTo>
                    <a:pt x="612" y="367"/>
                  </a:lnTo>
                  <a:lnTo>
                    <a:pt x="604" y="358"/>
                  </a:lnTo>
                  <a:lnTo>
                    <a:pt x="594" y="348"/>
                  </a:lnTo>
                  <a:lnTo>
                    <a:pt x="583" y="338"/>
                  </a:lnTo>
                  <a:lnTo>
                    <a:pt x="568" y="330"/>
                  </a:lnTo>
                  <a:lnTo>
                    <a:pt x="552" y="325"/>
                  </a:lnTo>
                  <a:lnTo>
                    <a:pt x="532" y="324"/>
                  </a:lnTo>
                  <a:close/>
                  <a:moveTo>
                    <a:pt x="799" y="0"/>
                  </a:moveTo>
                  <a:lnTo>
                    <a:pt x="799" y="0"/>
                  </a:lnTo>
                  <a:lnTo>
                    <a:pt x="870" y="3"/>
                  </a:lnTo>
                  <a:lnTo>
                    <a:pt x="938" y="13"/>
                  </a:lnTo>
                  <a:lnTo>
                    <a:pt x="1005" y="27"/>
                  </a:lnTo>
                  <a:lnTo>
                    <a:pt x="1070" y="48"/>
                  </a:lnTo>
                  <a:lnTo>
                    <a:pt x="1133" y="74"/>
                  </a:lnTo>
                  <a:lnTo>
                    <a:pt x="1192" y="105"/>
                  </a:lnTo>
                  <a:lnTo>
                    <a:pt x="1249" y="141"/>
                  </a:lnTo>
                  <a:lnTo>
                    <a:pt x="1303" y="180"/>
                  </a:lnTo>
                  <a:lnTo>
                    <a:pt x="1352" y="225"/>
                  </a:lnTo>
                  <a:lnTo>
                    <a:pt x="1398" y="274"/>
                  </a:lnTo>
                  <a:lnTo>
                    <a:pt x="1440" y="326"/>
                  </a:lnTo>
                  <a:lnTo>
                    <a:pt x="1478" y="381"/>
                  </a:lnTo>
                  <a:lnTo>
                    <a:pt x="1511" y="439"/>
                  </a:lnTo>
                  <a:lnTo>
                    <a:pt x="1538" y="502"/>
                  </a:lnTo>
                  <a:lnTo>
                    <a:pt x="1562" y="565"/>
                  </a:lnTo>
                  <a:lnTo>
                    <a:pt x="1580" y="632"/>
                  </a:lnTo>
                  <a:lnTo>
                    <a:pt x="1540" y="693"/>
                  </a:lnTo>
                  <a:lnTo>
                    <a:pt x="1505" y="757"/>
                  </a:lnTo>
                  <a:lnTo>
                    <a:pt x="1474" y="824"/>
                  </a:lnTo>
                  <a:lnTo>
                    <a:pt x="1449" y="894"/>
                  </a:lnTo>
                  <a:lnTo>
                    <a:pt x="1428" y="964"/>
                  </a:lnTo>
                  <a:lnTo>
                    <a:pt x="1413" y="1038"/>
                  </a:lnTo>
                  <a:lnTo>
                    <a:pt x="1403" y="1114"/>
                  </a:lnTo>
                  <a:lnTo>
                    <a:pt x="1318" y="1131"/>
                  </a:lnTo>
                  <a:lnTo>
                    <a:pt x="1236" y="1155"/>
                  </a:lnTo>
                  <a:lnTo>
                    <a:pt x="1155" y="1183"/>
                  </a:lnTo>
                  <a:lnTo>
                    <a:pt x="1078" y="1217"/>
                  </a:lnTo>
                  <a:lnTo>
                    <a:pt x="1003" y="1257"/>
                  </a:lnTo>
                  <a:lnTo>
                    <a:pt x="932" y="1301"/>
                  </a:lnTo>
                  <a:lnTo>
                    <a:pt x="865" y="1351"/>
                  </a:lnTo>
                  <a:lnTo>
                    <a:pt x="801" y="1404"/>
                  </a:lnTo>
                  <a:lnTo>
                    <a:pt x="740" y="1463"/>
                  </a:lnTo>
                  <a:lnTo>
                    <a:pt x="684" y="1525"/>
                  </a:lnTo>
                  <a:lnTo>
                    <a:pt x="632" y="1592"/>
                  </a:lnTo>
                  <a:lnTo>
                    <a:pt x="566" y="1574"/>
                  </a:lnTo>
                  <a:lnTo>
                    <a:pt x="501" y="1551"/>
                  </a:lnTo>
                  <a:lnTo>
                    <a:pt x="440" y="1523"/>
                  </a:lnTo>
                  <a:lnTo>
                    <a:pt x="381" y="1491"/>
                  </a:lnTo>
                  <a:lnTo>
                    <a:pt x="325" y="1452"/>
                  </a:lnTo>
                  <a:lnTo>
                    <a:pt x="274" y="1411"/>
                  </a:lnTo>
                  <a:lnTo>
                    <a:pt x="225" y="1364"/>
                  </a:lnTo>
                  <a:lnTo>
                    <a:pt x="181" y="1314"/>
                  </a:lnTo>
                  <a:lnTo>
                    <a:pt x="141" y="1260"/>
                  </a:lnTo>
                  <a:lnTo>
                    <a:pt x="104" y="1203"/>
                  </a:lnTo>
                  <a:lnTo>
                    <a:pt x="73" y="1143"/>
                  </a:lnTo>
                  <a:lnTo>
                    <a:pt x="48" y="1080"/>
                  </a:lnTo>
                  <a:lnTo>
                    <a:pt x="27" y="1014"/>
                  </a:lnTo>
                  <a:lnTo>
                    <a:pt x="12" y="947"/>
                  </a:lnTo>
                  <a:lnTo>
                    <a:pt x="3" y="876"/>
                  </a:lnTo>
                  <a:lnTo>
                    <a:pt x="0" y="805"/>
                  </a:lnTo>
                  <a:lnTo>
                    <a:pt x="3" y="731"/>
                  </a:lnTo>
                  <a:lnTo>
                    <a:pt x="12" y="661"/>
                  </a:lnTo>
                  <a:lnTo>
                    <a:pt x="28" y="591"/>
                  </a:lnTo>
                  <a:lnTo>
                    <a:pt x="50" y="525"/>
                  </a:lnTo>
                  <a:lnTo>
                    <a:pt x="76" y="460"/>
                  </a:lnTo>
                  <a:lnTo>
                    <a:pt x="108" y="399"/>
                  </a:lnTo>
                  <a:lnTo>
                    <a:pt x="146" y="341"/>
                  </a:lnTo>
                  <a:lnTo>
                    <a:pt x="188" y="286"/>
                  </a:lnTo>
                  <a:lnTo>
                    <a:pt x="234" y="236"/>
                  </a:lnTo>
                  <a:lnTo>
                    <a:pt x="284" y="190"/>
                  </a:lnTo>
                  <a:lnTo>
                    <a:pt x="338" y="148"/>
                  </a:lnTo>
                  <a:lnTo>
                    <a:pt x="396" y="111"/>
                  </a:lnTo>
                  <a:lnTo>
                    <a:pt x="457" y="77"/>
                  </a:lnTo>
                  <a:lnTo>
                    <a:pt x="521" y="50"/>
                  </a:lnTo>
                  <a:lnTo>
                    <a:pt x="587" y="29"/>
                  </a:lnTo>
                  <a:lnTo>
                    <a:pt x="655" y="13"/>
                  </a:lnTo>
                  <a:lnTo>
                    <a:pt x="726" y="3"/>
                  </a:lnTo>
                  <a:lnTo>
                    <a:pt x="7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 name="Freeform 60"/>
            <p:cNvSpPr>
              <a:spLocks/>
            </p:cNvSpPr>
            <p:nvPr/>
          </p:nvSpPr>
          <p:spPr bwMode="auto">
            <a:xfrm>
              <a:off x="8101013" y="3916363"/>
              <a:ext cx="230188" cy="220663"/>
            </a:xfrm>
            <a:custGeom>
              <a:avLst/>
              <a:gdLst>
                <a:gd name="T0" fmla="*/ 934 w 1590"/>
                <a:gd name="T1" fmla="*/ 12 h 1530"/>
                <a:gd name="T2" fmla="*/ 1133 w 1590"/>
                <a:gd name="T3" fmla="*/ 77 h 1530"/>
                <a:gd name="T4" fmla="*/ 1306 w 1590"/>
                <a:gd name="T5" fmla="*/ 189 h 1530"/>
                <a:gd name="T6" fmla="*/ 1443 w 1590"/>
                <a:gd name="T7" fmla="*/ 340 h 1530"/>
                <a:gd name="T8" fmla="*/ 1540 w 1590"/>
                <a:gd name="T9" fmla="*/ 523 h 1530"/>
                <a:gd name="T10" fmla="*/ 1587 w 1590"/>
                <a:gd name="T11" fmla="*/ 731 h 1530"/>
                <a:gd name="T12" fmla="*/ 1576 w 1590"/>
                <a:gd name="T13" fmla="*/ 948 h 1530"/>
                <a:gd name="T14" fmla="*/ 1512 w 1590"/>
                <a:gd name="T15" fmla="*/ 1148 h 1530"/>
                <a:gd name="T16" fmla="*/ 1402 w 1590"/>
                <a:gd name="T17" fmla="*/ 1322 h 1530"/>
                <a:gd name="T18" fmla="*/ 1251 w 1590"/>
                <a:gd name="T19" fmla="*/ 1460 h 1530"/>
                <a:gd name="T20" fmla="*/ 1109 w 1590"/>
                <a:gd name="T21" fmla="*/ 1466 h 1530"/>
                <a:gd name="T22" fmla="*/ 1020 w 1590"/>
                <a:gd name="T23" fmla="*/ 1284 h 1530"/>
                <a:gd name="T24" fmla="*/ 1087 w 1590"/>
                <a:gd name="T25" fmla="*/ 1271 h 1530"/>
                <a:gd name="T26" fmla="*/ 1136 w 1590"/>
                <a:gd name="T27" fmla="*/ 1234 h 1530"/>
                <a:gd name="T28" fmla="*/ 1156 w 1590"/>
                <a:gd name="T29" fmla="*/ 1172 h 1530"/>
                <a:gd name="T30" fmla="*/ 1141 w 1590"/>
                <a:gd name="T31" fmla="*/ 1119 h 1530"/>
                <a:gd name="T32" fmla="*/ 1099 w 1590"/>
                <a:gd name="T33" fmla="*/ 1090 h 1530"/>
                <a:gd name="T34" fmla="*/ 1049 w 1590"/>
                <a:gd name="T35" fmla="*/ 1091 h 1530"/>
                <a:gd name="T36" fmla="*/ 996 w 1590"/>
                <a:gd name="T37" fmla="*/ 1101 h 1530"/>
                <a:gd name="T38" fmla="*/ 926 w 1590"/>
                <a:gd name="T39" fmla="*/ 1097 h 1530"/>
                <a:gd name="T40" fmla="*/ 836 w 1590"/>
                <a:gd name="T41" fmla="*/ 1045 h 1530"/>
                <a:gd name="T42" fmla="*/ 762 w 1590"/>
                <a:gd name="T43" fmla="*/ 937 h 1530"/>
                <a:gd name="T44" fmla="*/ 759 w 1590"/>
                <a:gd name="T45" fmla="*/ 873 h 1530"/>
                <a:gd name="T46" fmla="*/ 904 w 1590"/>
                <a:gd name="T47" fmla="*/ 868 h 1530"/>
                <a:gd name="T48" fmla="*/ 939 w 1590"/>
                <a:gd name="T49" fmla="*/ 841 h 1530"/>
                <a:gd name="T50" fmla="*/ 944 w 1590"/>
                <a:gd name="T51" fmla="*/ 792 h 1530"/>
                <a:gd name="T52" fmla="*/ 919 w 1590"/>
                <a:gd name="T53" fmla="*/ 757 h 1530"/>
                <a:gd name="T54" fmla="*/ 864 w 1590"/>
                <a:gd name="T55" fmla="*/ 746 h 1530"/>
                <a:gd name="T56" fmla="*/ 695 w 1590"/>
                <a:gd name="T57" fmla="*/ 696 h 1530"/>
                <a:gd name="T58" fmla="*/ 676 w 1590"/>
                <a:gd name="T59" fmla="*/ 616 h 1530"/>
                <a:gd name="T60" fmla="*/ 694 w 1590"/>
                <a:gd name="T61" fmla="*/ 548 h 1530"/>
                <a:gd name="T62" fmla="*/ 742 w 1590"/>
                <a:gd name="T63" fmla="*/ 504 h 1530"/>
                <a:gd name="T64" fmla="*/ 805 w 1590"/>
                <a:gd name="T65" fmla="*/ 483 h 1530"/>
                <a:gd name="T66" fmla="*/ 879 w 1590"/>
                <a:gd name="T67" fmla="*/ 488 h 1530"/>
                <a:gd name="T68" fmla="*/ 929 w 1590"/>
                <a:gd name="T69" fmla="*/ 513 h 1530"/>
                <a:gd name="T70" fmla="*/ 956 w 1590"/>
                <a:gd name="T71" fmla="*/ 550 h 1530"/>
                <a:gd name="T72" fmla="*/ 975 w 1590"/>
                <a:gd name="T73" fmla="*/ 590 h 1530"/>
                <a:gd name="T74" fmla="*/ 997 w 1590"/>
                <a:gd name="T75" fmla="*/ 624 h 1530"/>
                <a:gd name="T76" fmla="*/ 1034 w 1590"/>
                <a:gd name="T77" fmla="*/ 643 h 1530"/>
                <a:gd name="T78" fmla="*/ 1092 w 1590"/>
                <a:gd name="T79" fmla="*/ 638 h 1530"/>
                <a:gd name="T80" fmla="*/ 1134 w 1590"/>
                <a:gd name="T81" fmla="*/ 607 h 1530"/>
                <a:gd name="T82" fmla="*/ 1151 w 1590"/>
                <a:gd name="T83" fmla="*/ 551 h 1530"/>
                <a:gd name="T84" fmla="*/ 1135 w 1590"/>
                <a:gd name="T85" fmla="*/ 483 h 1530"/>
                <a:gd name="T86" fmla="*/ 1089 w 1590"/>
                <a:gd name="T87" fmla="*/ 418 h 1530"/>
                <a:gd name="T88" fmla="*/ 1010 w 1590"/>
                <a:gd name="T89" fmla="*/ 364 h 1530"/>
                <a:gd name="T90" fmla="*/ 899 w 1590"/>
                <a:gd name="T91" fmla="*/ 330 h 1530"/>
                <a:gd name="T92" fmla="*/ 761 w 1590"/>
                <a:gd name="T93" fmla="*/ 325 h 1530"/>
                <a:gd name="T94" fmla="*/ 638 w 1590"/>
                <a:gd name="T95" fmla="*/ 359 h 1530"/>
                <a:gd name="T96" fmla="*/ 543 w 1590"/>
                <a:gd name="T97" fmla="*/ 427 h 1530"/>
                <a:gd name="T98" fmla="*/ 487 w 1590"/>
                <a:gd name="T99" fmla="*/ 525 h 1530"/>
                <a:gd name="T100" fmla="*/ 477 w 1590"/>
                <a:gd name="T101" fmla="*/ 634 h 1530"/>
                <a:gd name="T102" fmla="*/ 501 w 1590"/>
                <a:gd name="T103" fmla="*/ 721 h 1530"/>
                <a:gd name="T104" fmla="*/ 472 w 1590"/>
                <a:gd name="T105" fmla="*/ 747 h 1530"/>
                <a:gd name="T106" fmla="*/ 438 w 1590"/>
                <a:gd name="T107" fmla="*/ 767 h 1530"/>
                <a:gd name="T108" fmla="*/ 294 w 1590"/>
                <a:gd name="T109" fmla="*/ 733 h 1530"/>
                <a:gd name="T110" fmla="*/ 75 w 1590"/>
                <a:gd name="T111" fmla="*/ 697 h 1530"/>
                <a:gd name="T112" fmla="*/ 30 w 1590"/>
                <a:gd name="T113" fmla="*/ 559 h 1530"/>
                <a:gd name="T114" fmla="*/ 114 w 1590"/>
                <a:gd name="T115" fmla="*/ 376 h 1530"/>
                <a:gd name="T116" fmla="*/ 239 w 1590"/>
                <a:gd name="T117" fmla="*/ 222 h 1530"/>
                <a:gd name="T118" fmla="*/ 398 w 1590"/>
                <a:gd name="T119" fmla="*/ 103 h 1530"/>
                <a:gd name="T120" fmla="*/ 584 w 1590"/>
                <a:gd name="T121" fmla="*/ 27 h 1530"/>
                <a:gd name="T122" fmla="*/ 791 w 1590"/>
                <a:gd name="T123" fmla="*/ 0 h 1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0" h="1530">
                  <a:moveTo>
                    <a:pt x="791" y="0"/>
                  </a:moveTo>
                  <a:lnTo>
                    <a:pt x="863" y="3"/>
                  </a:lnTo>
                  <a:lnTo>
                    <a:pt x="934" y="12"/>
                  </a:lnTo>
                  <a:lnTo>
                    <a:pt x="1003" y="28"/>
                  </a:lnTo>
                  <a:lnTo>
                    <a:pt x="1069" y="50"/>
                  </a:lnTo>
                  <a:lnTo>
                    <a:pt x="1133" y="77"/>
                  </a:lnTo>
                  <a:lnTo>
                    <a:pt x="1194" y="109"/>
                  </a:lnTo>
                  <a:lnTo>
                    <a:pt x="1251" y="146"/>
                  </a:lnTo>
                  <a:lnTo>
                    <a:pt x="1306" y="189"/>
                  </a:lnTo>
                  <a:lnTo>
                    <a:pt x="1355" y="235"/>
                  </a:lnTo>
                  <a:lnTo>
                    <a:pt x="1402" y="286"/>
                  </a:lnTo>
                  <a:lnTo>
                    <a:pt x="1443" y="340"/>
                  </a:lnTo>
                  <a:lnTo>
                    <a:pt x="1480" y="398"/>
                  </a:lnTo>
                  <a:lnTo>
                    <a:pt x="1512" y="460"/>
                  </a:lnTo>
                  <a:lnTo>
                    <a:pt x="1540" y="523"/>
                  </a:lnTo>
                  <a:lnTo>
                    <a:pt x="1561" y="591"/>
                  </a:lnTo>
                  <a:lnTo>
                    <a:pt x="1577" y="659"/>
                  </a:lnTo>
                  <a:lnTo>
                    <a:pt x="1587" y="731"/>
                  </a:lnTo>
                  <a:lnTo>
                    <a:pt x="1590" y="804"/>
                  </a:lnTo>
                  <a:lnTo>
                    <a:pt x="1587" y="877"/>
                  </a:lnTo>
                  <a:lnTo>
                    <a:pt x="1576" y="948"/>
                  </a:lnTo>
                  <a:lnTo>
                    <a:pt x="1561" y="1017"/>
                  </a:lnTo>
                  <a:lnTo>
                    <a:pt x="1539" y="1085"/>
                  </a:lnTo>
                  <a:lnTo>
                    <a:pt x="1512" y="1148"/>
                  </a:lnTo>
                  <a:lnTo>
                    <a:pt x="1480" y="1209"/>
                  </a:lnTo>
                  <a:lnTo>
                    <a:pt x="1443" y="1268"/>
                  </a:lnTo>
                  <a:lnTo>
                    <a:pt x="1402" y="1322"/>
                  </a:lnTo>
                  <a:lnTo>
                    <a:pt x="1355" y="1373"/>
                  </a:lnTo>
                  <a:lnTo>
                    <a:pt x="1305" y="1418"/>
                  </a:lnTo>
                  <a:lnTo>
                    <a:pt x="1251" y="1460"/>
                  </a:lnTo>
                  <a:lnTo>
                    <a:pt x="1193" y="1497"/>
                  </a:lnTo>
                  <a:lnTo>
                    <a:pt x="1132" y="1530"/>
                  </a:lnTo>
                  <a:lnTo>
                    <a:pt x="1109" y="1466"/>
                  </a:lnTo>
                  <a:lnTo>
                    <a:pt x="1084" y="1404"/>
                  </a:lnTo>
                  <a:lnTo>
                    <a:pt x="1054" y="1344"/>
                  </a:lnTo>
                  <a:lnTo>
                    <a:pt x="1020" y="1284"/>
                  </a:lnTo>
                  <a:lnTo>
                    <a:pt x="1043" y="1282"/>
                  </a:lnTo>
                  <a:lnTo>
                    <a:pt x="1065" y="1277"/>
                  </a:lnTo>
                  <a:lnTo>
                    <a:pt x="1087" y="1271"/>
                  </a:lnTo>
                  <a:lnTo>
                    <a:pt x="1105" y="1260"/>
                  </a:lnTo>
                  <a:lnTo>
                    <a:pt x="1122" y="1249"/>
                  </a:lnTo>
                  <a:lnTo>
                    <a:pt x="1136" y="1234"/>
                  </a:lnTo>
                  <a:lnTo>
                    <a:pt x="1147" y="1217"/>
                  </a:lnTo>
                  <a:lnTo>
                    <a:pt x="1154" y="1196"/>
                  </a:lnTo>
                  <a:lnTo>
                    <a:pt x="1156" y="1172"/>
                  </a:lnTo>
                  <a:lnTo>
                    <a:pt x="1155" y="1152"/>
                  </a:lnTo>
                  <a:lnTo>
                    <a:pt x="1150" y="1134"/>
                  </a:lnTo>
                  <a:lnTo>
                    <a:pt x="1141" y="1119"/>
                  </a:lnTo>
                  <a:lnTo>
                    <a:pt x="1130" y="1105"/>
                  </a:lnTo>
                  <a:lnTo>
                    <a:pt x="1116" y="1096"/>
                  </a:lnTo>
                  <a:lnTo>
                    <a:pt x="1099" y="1090"/>
                  </a:lnTo>
                  <a:lnTo>
                    <a:pt x="1079" y="1088"/>
                  </a:lnTo>
                  <a:lnTo>
                    <a:pt x="1066" y="1089"/>
                  </a:lnTo>
                  <a:lnTo>
                    <a:pt x="1049" y="1091"/>
                  </a:lnTo>
                  <a:lnTo>
                    <a:pt x="1031" y="1095"/>
                  </a:lnTo>
                  <a:lnTo>
                    <a:pt x="1012" y="1098"/>
                  </a:lnTo>
                  <a:lnTo>
                    <a:pt x="996" y="1101"/>
                  </a:lnTo>
                  <a:lnTo>
                    <a:pt x="981" y="1102"/>
                  </a:lnTo>
                  <a:lnTo>
                    <a:pt x="953" y="1101"/>
                  </a:lnTo>
                  <a:lnTo>
                    <a:pt x="926" y="1097"/>
                  </a:lnTo>
                  <a:lnTo>
                    <a:pt x="901" y="1092"/>
                  </a:lnTo>
                  <a:lnTo>
                    <a:pt x="874" y="1086"/>
                  </a:lnTo>
                  <a:lnTo>
                    <a:pt x="836" y="1045"/>
                  </a:lnTo>
                  <a:lnTo>
                    <a:pt x="795" y="1006"/>
                  </a:lnTo>
                  <a:lnTo>
                    <a:pt x="753" y="969"/>
                  </a:lnTo>
                  <a:lnTo>
                    <a:pt x="762" y="937"/>
                  </a:lnTo>
                  <a:lnTo>
                    <a:pt x="766" y="905"/>
                  </a:lnTo>
                  <a:lnTo>
                    <a:pt x="764" y="889"/>
                  </a:lnTo>
                  <a:lnTo>
                    <a:pt x="759" y="873"/>
                  </a:lnTo>
                  <a:lnTo>
                    <a:pt x="864" y="873"/>
                  </a:lnTo>
                  <a:lnTo>
                    <a:pt x="886" y="872"/>
                  </a:lnTo>
                  <a:lnTo>
                    <a:pt x="904" y="868"/>
                  </a:lnTo>
                  <a:lnTo>
                    <a:pt x="919" y="862"/>
                  </a:lnTo>
                  <a:lnTo>
                    <a:pt x="931" y="853"/>
                  </a:lnTo>
                  <a:lnTo>
                    <a:pt x="939" y="841"/>
                  </a:lnTo>
                  <a:lnTo>
                    <a:pt x="944" y="827"/>
                  </a:lnTo>
                  <a:lnTo>
                    <a:pt x="946" y="809"/>
                  </a:lnTo>
                  <a:lnTo>
                    <a:pt x="944" y="792"/>
                  </a:lnTo>
                  <a:lnTo>
                    <a:pt x="939" y="778"/>
                  </a:lnTo>
                  <a:lnTo>
                    <a:pt x="931" y="765"/>
                  </a:lnTo>
                  <a:lnTo>
                    <a:pt x="919" y="757"/>
                  </a:lnTo>
                  <a:lnTo>
                    <a:pt x="904" y="751"/>
                  </a:lnTo>
                  <a:lnTo>
                    <a:pt x="886" y="747"/>
                  </a:lnTo>
                  <a:lnTo>
                    <a:pt x="864" y="746"/>
                  </a:lnTo>
                  <a:lnTo>
                    <a:pt x="720" y="746"/>
                  </a:lnTo>
                  <a:lnTo>
                    <a:pt x="707" y="721"/>
                  </a:lnTo>
                  <a:lnTo>
                    <a:pt x="695" y="696"/>
                  </a:lnTo>
                  <a:lnTo>
                    <a:pt x="686" y="669"/>
                  </a:lnTo>
                  <a:lnTo>
                    <a:pt x="678" y="643"/>
                  </a:lnTo>
                  <a:lnTo>
                    <a:pt x="676" y="616"/>
                  </a:lnTo>
                  <a:lnTo>
                    <a:pt x="678" y="591"/>
                  </a:lnTo>
                  <a:lnTo>
                    <a:pt x="685" y="568"/>
                  </a:lnTo>
                  <a:lnTo>
                    <a:pt x="694" y="548"/>
                  </a:lnTo>
                  <a:lnTo>
                    <a:pt x="707" y="531"/>
                  </a:lnTo>
                  <a:lnTo>
                    <a:pt x="723" y="516"/>
                  </a:lnTo>
                  <a:lnTo>
                    <a:pt x="742" y="504"/>
                  </a:lnTo>
                  <a:lnTo>
                    <a:pt x="761" y="495"/>
                  </a:lnTo>
                  <a:lnTo>
                    <a:pt x="783" y="488"/>
                  </a:lnTo>
                  <a:lnTo>
                    <a:pt x="805" y="483"/>
                  </a:lnTo>
                  <a:lnTo>
                    <a:pt x="828" y="482"/>
                  </a:lnTo>
                  <a:lnTo>
                    <a:pt x="856" y="483"/>
                  </a:lnTo>
                  <a:lnTo>
                    <a:pt x="879" y="488"/>
                  </a:lnTo>
                  <a:lnTo>
                    <a:pt x="899" y="494"/>
                  </a:lnTo>
                  <a:lnTo>
                    <a:pt x="915" y="502"/>
                  </a:lnTo>
                  <a:lnTo>
                    <a:pt x="929" y="513"/>
                  </a:lnTo>
                  <a:lnTo>
                    <a:pt x="940" y="524"/>
                  </a:lnTo>
                  <a:lnTo>
                    <a:pt x="949" y="536"/>
                  </a:lnTo>
                  <a:lnTo>
                    <a:pt x="956" y="550"/>
                  </a:lnTo>
                  <a:lnTo>
                    <a:pt x="964" y="564"/>
                  </a:lnTo>
                  <a:lnTo>
                    <a:pt x="970" y="577"/>
                  </a:lnTo>
                  <a:lnTo>
                    <a:pt x="975" y="590"/>
                  </a:lnTo>
                  <a:lnTo>
                    <a:pt x="981" y="602"/>
                  </a:lnTo>
                  <a:lnTo>
                    <a:pt x="988" y="613"/>
                  </a:lnTo>
                  <a:lnTo>
                    <a:pt x="997" y="624"/>
                  </a:lnTo>
                  <a:lnTo>
                    <a:pt x="1007" y="632"/>
                  </a:lnTo>
                  <a:lnTo>
                    <a:pt x="1019" y="638"/>
                  </a:lnTo>
                  <a:lnTo>
                    <a:pt x="1034" y="643"/>
                  </a:lnTo>
                  <a:lnTo>
                    <a:pt x="1051" y="645"/>
                  </a:lnTo>
                  <a:lnTo>
                    <a:pt x="1072" y="643"/>
                  </a:lnTo>
                  <a:lnTo>
                    <a:pt x="1092" y="638"/>
                  </a:lnTo>
                  <a:lnTo>
                    <a:pt x="1108" y="631"/>
                  </a:lnTo>
                  <a:lnTo>
                    <a:pt x="1123" y="621"/>
                  </a:lnTo>
                  <a:lnTo>
                    <a:pt x="1134" y="607"/>
                  </a:lnTo>
                  <a:lnTo>
                    <a:pt x="1143" y="591"/>
                  </a:lnTo>
                  <a:lnTo>
                    <a:pt x="1149" y="573"/>
                  </a:lnTo>
                  <a:lnTo>
                    <a:pt x="1151" y="551"/>
                  </a:lnTo>
                  <a:lnTo>
                    <a:pt x="1149" y="528"/>
                  </a:lnTo>
                  <a:lnTo>
                    <a:pt x="1143" y="506"/>
                  </a:lnTo>
                  <a:lnTo>
                    <a:pt x="1135" y="483"/>
                  </a:lnTo>
                  <a:lnTo>
                    <a:pt x="1123" y="461"/>
                  </a:lnTo>
                  <a:lnTo>
                    <a:pt x="1107" y="439"/>
                  </a:lnTo>
                  <a:lnTo>
                    <a:pt x="1089" y="418"/>
                  </a:lnTo>
                  <a:lnTo>
                    <a:pt x="1066" y="398"/>
                  </a:lnTo>
                  <a:lnTo>
                    <a:pt x="1039" y="379"/>
                  </a:lnTo>
                  <a:lnTo>
                    <a:pt x="1010" y="364"/>
                  </a:lnTo>
                  <a:lnTo>
                    <a:pt x="976" y="349"/>
                  </a:lnTo>
                  <a:lnTo>
                    <a:pt x="940" y="338"/>
                  </a:lnTo>
                  <a:lnTo>
                    <a:pt x="899" y="330"/>
                  </a:lnTo>
                  <a:lnTo>
                    <a:pt x="855" y="324"/>
                  </a:lnTo>
                  <a:lnTo>
                    <a:pt x="807" y="322"/>
                  </a:lnTo>
                  <a:lnTo>
                    <a:pt x="761" y="325"/>
                  </a:lnTo>
                  <a:lnTo>
                    <a:pt x="718" y="332"/>
                  </a:lnTo>
                  <a:lnTo>
                    <a:pt x="676" y="343"/>
                  </a:lnTo>
                  <a:lnTo>
                    <a:pt x="638" y="359"/>
                  </a:lnTo>
                  <a:lnTo>
                    <a:pt x="603" y="378"/>
                  </a:lnTo>
                  <a:lnTo>
                    <a:pt x="571" y="401"/>
                  </a:lnTo>
                  <a:lnTo>
                    <a:pt x="543" y="427"/>
                  </a:lnTo>
                  <a:lnTo>
                    <a:pt x="520" y="457"/>
                  </a:lnTo>
                  <a:lnTo>
                    <a:pt x="501" y="490"/>
                  </a:lnTo>
                  <a:lnTo>
                    <a:pt x="487" y="525"/>
                  </a:lnTo>
                  <a:lnTo>
                    <a:pt x="478" y="562"/>
                  </a:lnTo>
                  <a:lnTo>
                    <a:pt x="475" y="603"/>
                  </a:lnTo>
                  <a:lnTo>
                    <a:pt x="477" y="634"/>
                  </a:lnTo>
                  <a:lnTo>
                    <a:pt x="481" y="664"/>
                  </a:lnTo>
                  <a:lnTo>
                    <a:pt x="489" y="692"/>
                  </a:lnTo>
                  <a:lnTo>
                    <a:pt x="501" y="721"/>
                  </a:lnTo>
                  <a:lnTo>
                    <a:pt x="515" y="746"/>
                  </a:lnTo>
                  <a:lnTo>
                    <a:pt x="487" y="746"/>
                  </a:lnTo>
                  <a:lnTo>
                    <a:pt x="472" y="747"/>
                  </a:lnTo>
                  <a:lnTo>
                    <a:pt x="458" y="752"/>
                  </a:lnTo>
                  <a:lnTo>
                    <a:pt x="447" y="758"/>
                  </a:lnTo>
                  <a:lnTo>
                    <a:pt x="438" y="767"/>
                  </a:lnTo>
                  <a:lnTo>
                    <a:pt x="432" y="779"/>
                  </a:lnTo>
                  <a:lnTo>
                    <a:pt x="363" y="754"/>
                  </a:lnTo>
                  <a:lnTo>
                    <a:pt x="294" y="733"/>
                  </a:lnTo>
                  <a:lnTo>
                    <a:pt x="223" y="716"/>
                  </a:lnTo>
                  <a:lnTo>
                    <a:pt x="149" y="705"/>
                  </a:lnTo>
                  <a:lnTo>
                    <a:pt x="75" y="697"/>
                  </a:lnTo>
                  <a:lnTo>
                    <a:pt x="0" y="694"/>
                  </a:lnTo>
                  <a:lnTo>
                    <a:pt x="12" y="626"/>
                  </a:lnTo>
                  <a:lnTo>
                    <a:pt x="30" y="559"/>
                  </a:lnTo>
                  <a:lnTo>
                    <a:pt x="53" y="496"/>
                  </a:lnTo>
                  <a:lnTo>
                    <a:pt x="81" y="435"/>
                  </a:lnTo>
                  <a:lnTo>
                    <a:pt x="114" y="376"/>
                  </a:lnTo>
                  <a:lnTo>
                    <a:pt x="152" y="322"/>
                  </a:lnTo>
                  <a:lnTo>
                    <a:pt x="194" y="270"/>
                  </a:lnTo>
                  <a:lnTo>
                    <a:pt x="239" y="222"/>
                  </a:lnTo>
                  <a:lnTo>
                    <a:pt x="289" y="179"/>
                  </a:lnTo>
                  <a:lnTo>
                    <a:pt x="343" y="138"/>
                  </a:lnTo>
                  <a:lnTo>
                    <a:pt x="398" y="103"/>
                  </a:lnTo>
                  <a:lnTo>
                    <a:pt x="458" y="73"/>
                  </a:lnTo>
                  <a:lnTo>
                    <a:pt x="520" y="47"/>
                  </a:lnTo>
                  <a:lnTo>
                    <a:pt x="584" y="27"/>
                  </a:lnTo>
                  <a:lnTo>
                    <a:pt x="652" y="11"/>
                  </a:lnTo>
                  <a:lnTo>
                    <a:pt x="720" y="3"/>
                  </a:lnTo>
                  <a:lnTo>
                    <a:pt x="7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 name="Freeform 61"/>
            <p:cNvSpPr>
              <a:spLocks/>
            </p:cNvSpPr>
            <p:nvPr/>
          </p:nvSpPr>
          <p:spPr bwMode="auto">
            <a:xfrm>
              <a:off x="8107363" y="4203701"/>
              <a:ext cx="30163" cy="47625"/>
            </a:xfrm>
            <a:custGeom>
              <a:avLst/>
              <a:gdLst>
                <a:gd name="T0" fmla="*/ 0 w 204"/>
                <a:gd name="T1" fmla="*/ 0 h 328"/>
                <a:gd name="T2" fmla="*/ 23 w 204"/>
                <a:gd name="T3" fmla="*/ 5 h 328"/>
                <a:gd name="T4" fmla="*/ 47 w 204"/>
                <a:gd name="T5" fmla="*/ 11 h 328"/>
                <a:gd name="T6" fmla="*/ 69 w 204"/>
                <a:gd name="T7" fmla="*/ 17 h 328"/>
                <a:gd name="T8" fmla="*/ 92 w 204"/>
                <a:gd name="T9" fmla="*/ 26 h 328"/>
                <a:gd name="T10" fmla="*/ 115 w 204"/>
                <a:gd name="T11" fmla="*/ 36 h 328"/>
                <a:gd name="T12" fmla="*/ 135 w 204"/>
                <a:gd name="T13" fmla="*/ 47 h 328"/>
                <a:gd name="T14" fmla="*/ 154 w 204"/>
                <a:gd name="T15" fmla="*/ 61 h 328"/>
                <a:gd name="T16" fmla="*/ 171 w 204"/>
                <a:gd name="T17" fmla="*/ 77 h 328"/>
                <a:gd name="T18" fmla="*/ 184 w 204"/>
                <a:gd name="T19" fmla="*/ 94 h 328"/>
                <a:gd name="T20" fmla="*/ 194 w 204"/>
                <a:gd name="T21" fmla="*/ 115 h 328"/>
                <a:gd name="T22" fmla="*/ 202 w 204"/>
                <a:gd name="T23" fmla="*/ 139 h 328"/>
                <a:gd name="T24" fmla="*/ 204 w 204"/>
                <a:gd name="T25" fmla="*/ 165 h 328"/>
                <a:gd name="T26" fmla="*/ 202 w 204"/>
                <a:gd name="T27" fmla="*/ 191 h 328"/>
                <a:gd name="T28" fmla="*/ 195 w 204"/>
                <a:gd name="T29" fmla="*/ 215 h 328"/>
                <a:gd name="T30" fmla="*/ 185 w 204"/>
                <a:gd name="T31" fmla="*/ 236 h 328"/>
                <a:gd name="T32" fmla="*/ 173 w 204"/>
                <a:gd name="T33" fmla="*/ 254 h 328"/>
                <a:gd name="T34" fmla="*/ 157 w 204"/>
                <a:gd name="T35" fmla="*/ 271 h 328"/>
                <a:gd name="T36" fmla="*/ 139 w 204"/>
                <a:gd name="T37" fmla="*/ 286 h 328"/>
                <a:gd name="T38" fmla="*/ 119 w 204"/>
                <a:gd name="T39" fmla="*/ 297 h 328"/>
                <a:gd name="T40" fmla="*/ 97 w 204"/>
                <a:gd name="T41" fmla="*/ 307 h 328"/>
                <a:gd name="T42" fmla="*/ 73 w 204"/>
                <a:gd name="T43" fmla="*/ 316 h 328"/>
                <a:gd name="T44" fmla="*/ 50 w 204"/>
                <a:gd name="T45" fmla="*/ 321 h 328"/>
                <a:gd name="T46" fmla="*/ 25 w 204"/>
                <a:gd name="T47" fmla="*/ 326 h 328"/>
                <a:gd name="T48" fmla="*/ 0 w 204"/>
                <a:gd name="T49" fmla="*/ 328 h 328"/>
                <a:gd name="T50" fmla="*/ 0 w 204"/>
                <a:gd name="T51"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4" h="328">
                  <a:moveTo>
                    <a:pt x="0" y="0"/>
                  </a:moveTo>
                  <a:lnTo>
                    <a:pt x="23" y="5"/>
                  </a:lnTo>
                  <a:lnTo>
                    <a:pt x="47" y="11"/>
                  </a:lnTo>
                  <a:lnTo>
                    <a:pt x="69" y="17"/>
                  </a:lnTo>
                  <a:lnTo>
                    <a:pt x="92" y="26"/>
                  </a:lnTo>
                  <a:lnTo>
                    <a:pt x="115" y="36"/>
                  </a:lnTo>
                  <a:lnTo>
                    <a:pt x="135" y="47"/>
                  </a:lnTo>
                  <a:lnTo>
                    <a:pt x="154" y="61"/>
                  </a:lnTo>
                  <a:lnTo>
                    <a:pt x="171" y="77"/>
                  </a:lnTo>
                  <a:lnTo>
                    <a:pt x="184" y="94"/>
                  </a:lnTo>
                  <a:lnTo>
                    <a:pt x="194" y="115"/>
                  </a:lnTo>
                  <a:lnTo>
                    <a:pt x="202" y="139"/>
                  </a:lnTo>
                  <a:lnTo>
                    <a:pt x="204" y="165"/>
                  </a:lnTo>
                  <a:lnTo>
                    <a:pt x="202" y="191"/>
                  </a:lnTo>
                  <a:lnTo>
                    <a:pt x="195" y="215"/>
                  </a:lnTo>
                  <a:lnTo>
                    <a:pt x="185" y="236"/>
                  </a:lnTo>
                  <a:lnTo>
                    <a:pt x="173" y="254"/>
                  </a:lnTo>
                  <a:lnTo>
                    <a:pt x="157" y="271"/>
                  </a:lnTo>
                  <a:lnTo>
                    <a:pt x="139" y="286"/>
                  </a:lnTo>
                  <a:lnTo>
                    <a:pt x="119" y="297"/>
                  </a:lnTo>
                  <a:lnTo>
                    <a:pt x="97" y="307"/>
                  </a:lnTo>
                  <a:lnTo>
                    <a:pt x="73" y="316"/>
                  </a:lnTo>
                  <a:lnTo>
                    <a:pt x="50" y="321"/>
                  </a:lnTo>
                  <a:lnTo>
                    <a:pt x="25" y="326"/>
                  </a:lnTo>
                  <a:lnTo>
                    <a:pt x="0" y="32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 name="Freeform 62"/>
            <p:cNvSpPr>
              <a:spLocks/>
            </p:cNvSpPr>
            <p:nvPr/>
          </p:nvSpPr>
          <p:spPr bwMode="auto">
            <a:xfrm>
              <a:off x="8066088" y="4127501"/>
              <a:ext cx="26988" cy="42863"/>
            </a:xfrm>
            <a:custGeom>
              <a:avLst/>
              <a:gdLst>
                <a:gd name="T0" fmla="*/ 185 w 185"/>
                <a:gd name="T1" fmla="*/ 0 h 297"/>
                <a:gd name="T2" fmla="*/ 185 w 185"/>
                <a:gd name="T3" fmla="*/ 297 h 297"/>
                <a:gd name="T4" fmla="*/ 146 w 185"/>
                <a:gd name="T5" fmla="*/ 288 h 297"/>
                <a:gd name="T6" fmla="*/ 112 w 185"/>
                <a:gd name="T7" fmla="*/ 277 h 297"/>
                <a:gd name="T8" fmla="*/ 82 w 185"/>
                <a:gd name="T9" fmla="*/ 264 h 297"/>
                <a:gd name="T10" fmla="*/ 57 w 185"/>
                <a:gd name="T11" fmla="*/ 250 h 297"/>
                <a:gd name="T12" fmla="*/ 36 w 185"/>
                <a:gd name="T13" fmla="*/ 232 h 297"/>
                <a:gd name="T14" fmla="*/ 21 w 185"/>
                <a:gd name="T15" fmla="*/ 213 h 297"/>
                <a:gd name="T16" fmla="*/ 9 w 185"/>
                <a:gd name="T17" fmla="*/ 191 h 297"/>
                <a:gd name="T18" fmla="*/ 2 w 185"/>
                <a:gd name="T19" fmla="*/ 167 h 297"/>
                <a:gd name="T20" fmla="*/ 0 w 185"/>
                <a:gd name="T21" fmla="*/ 140 h 297"/>
                <a:gd name="T22" fmla="*/ 3 w 185"/>
                <a:gd name="T23" fmla="*/ 118 h 297"/>
                <a:gd name="T24" fmla="*/ 10 w 185"/>
                <a:gd name="T25" fmla="*/ 95 h 297"/>
                <a:gd name="T26" fmla="*/ 23 w 185"/>
                <a:gd name="T27" fmla="*/ 73 h 297"/>
                <a:gd name="T28" fmla="*/ 40 w 185"/>
                <a:gd name="T29" fmla="*/ 54 h 297"/>
                <a:gd name="T30" fmla="*/ 62 w 185"/>
                <a:gd name="T31" fmla="*/ 36 h 297"/>
                <a:gd name="T32" fmla="*/ 87 w 185"/>
                <a:gd name="T33" fmla="*/ 22 h 297"/>
                <a:gd name="T34" fmla="*/ 117 w 185"/>
                <a:gd name="T35" fmla="*/ 10 h 297"/>
                <a:gd name="T36" fmla="*/ 149 w 185"/>
                <a:gd name="T37" fmla="*/ 3 h 297"/>
                <a:gd name="T38" fmla="*/ 185 w 185"/>
                <a:gd name="T39"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5" h="297">
                  <a:moveTo>
                    <a:pt x="185" y="0"/>
                  </a:moveTo>
                  <a:lnTo>
                    <a:pt x="185" y="297"/>
                  </a:lnTo>
                  <a:lnTo>
                    <a:pt x="146" y="288"/>
                  </a:lnTo>
                  <a:lnTo>
                    <a:pt x="112" y="277"/>
                  </a:lnTo>
                  <a:lnTo>
                    <a:pt x="82" y="264"/>
                  </a:lnTo>
                  <a:lnTo>
                    <a:pt x="57" y="250"/>
                  </a:lnTo>
                  <a:lnTo>
                    <a:pt x="36" y="232"/>
                  </a:lnTo>
                  <a:lnTo>
                    <a:pt x="21" y="213"/>
                  </a:lnTo>
                  <a:lnTo>
                    <a:pt x="9" y="191"/>
                  </a:lnTo>
                  <a:lnTo>
                    <a:pt x="2" y="167"/>
                  </a:lnTo>
                  <a:lnTo>
                    <a:pt x="0" y="140"/>
                  </a:lnTo>
                  <a:lnTo>
                    <a:pt x="3" y="118"/>
                  </a:lnTo>
                  <a:lnTo>
                    <a:pt x="10" y="95"/>
                  </a:lnTo>
                  <a:lnTo>
                    <a:pt x="23" y="73"/>
                  </a:lnTo>
                  <a:lnTo>
                    <a:pt x="40" y="54"/>
                  </a:lnTo>
                  <a:lnTo>
                    <a:pt x="62" y="36"/>
                  </a:lnTo>
                  <a:lnTo>
                    <a:pt x="87" y="22"/>
                  </a:lnTo>
                  <a:lnTo>
                    <a:pt x="117" y="10"/>
                  </a:lnTo>
                  <a:lnTo>
                    <a:pt x="149" y="3"/>
                  </a:lnTo>
                  <a:lnTo>
                    <a:pt x="1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 name="Freeform 63"/>
            <p:cNvSpPr>
              <a:spLocks noEditPoints="1"/>
            </p:cNvSpPr>
            <p:nvPr/>
          </p:nvSpPr>
          <p:spPr bwMode="auto">
            <a:xfrm>
              <a:off x="7954963" y="4044951"/>
              <a:ext cx="288925" cy="290513"/>
            </a:xfrm>
            <a:custGeom>
              <a:avLst/>
              <a:gdLst>
                <a:gd name="T0" fmla="*/ 960 w 1999"/>
                <a:gd name="T1" fmla="*/ 281 h 2013"/>
                <a:gd name="T2" fmla="*/ 872 w 1999"/>
                <a:gd name="T3" fmla="*/ 406 h 2013"/>
                <a:gd name="T4" fmla="*/ 694 w 1999"/>
                <a:gd name="T5" fmla="*/ 479 h 2013"/>
                <a:gd name="T6" fmla="*/ 581 w 1999"/>
                <a:gd name="T7" fmla="*/ 624 h 2013"/>
                <a:gd name="T8" fmla="*/ 571 w 1999"/>
                <a:gd name="T9" fmla="*/ 826 h 2013"/>
                <a:gd name="T10" fmla="*/ 681 w 1999"/>
                <a:gd name="T11" fmla="*/ 980 h 2013"/>
                <a:gd name="T12" fmla="*/ 898 w 1999"/>
                <a:gd name="T13" fmla="*/ 1072 h 2013"/>
                <a:gd name="T14" fmla="*/ 862 w 1999"/>
                <a:gd name="T15" fmla="*/ 1416 h 2013"/>
                <a:gd name="T16" fmla="*/ 783 w 1999"/>
                <a:gd name="T17" fmla="*/ 1354 h 2013"/>
                <a:gd name="T18" fmla="*/ 750 w 1999"/>
                <a:gd name="T19" fmla="*/ 1275 h 2013"/>
                <a:gd name="T20" fmla="*/ 710 w 1999"/>
                <a:gd name="T21" fmla="*/ 1211 h 2013"/>
                <a:gd name="T22" fmla="*/ 612 w 1999"/>
                <a:gd name="T23" fmla="*/ 1192 h 2013"/>
                <a:gd name="T24" fmla="*/ 538 w 1999"/>
                <a:gd name="T25" fmla="*/ 1268 h 2013"/>
                <a:gd name="T26" fmla="*/ 564 w 1999"/>
                <a:gd name="T27" fmla="*/ 1404 h 2013"/>
                <a:gd name="T28" fmla="*/ 685 w 1999"/>
                <a:gd name="T29" fmla="*/ 1528 h 2013"/>
                <a:gd name="T30" fmla="*/ 899 w 1999"/>
                <a:gd name="T31" fmla="*/ 1598 h 2013"/>
                <a:gd name="T32" fmla="*/ 967 w 1999"/>
                <a:gd name="T33" fmla="*/ 1743 h 2013"/>
                <a:gd name="T34" fmla="*/ 1028 w 1999"/>
                <a:gd name="T35" fmla="*/ 1753 h 2013"/>
                <a:gd name="T36" fmla="*/ 1052 w 1999"/>
                <a:gd name="T37" fmla="*/ 1601 h 2013"/>
                <a:gd name="T38" fmla="*/ 1268 w 1999"/>
                <a:gd name="T39" fmla="*/ 1553 h 2013"/>
                <a:gd name="T40" fmla="*/ 1412 w 1999"/>
                <a:gd name="T41" fmla="*/ 1438 h 2013"/>
                <a:gd name="T42" fmla="*/ 1463 w 1999"/>
                <a:gd name="T43" fmla="*/ 1250 h 2013"/>
                <a:gd name="T44" fmla="*/ 1418 w 1999"/>
                <a:gd name="T45" fmla="*/ 1069 h 2013"/>
                <a:gd name="T46" fmla="*/ 1297 w 1999"/>
                <a:gd name="T47" fmla="*/ 961 h 2013"/>
                <a:gd name="T48" fmla="*/ 1128 w 1999"/>
                <a:gd name="T49" fmla="*/ 900 h 2013"/>
                <a:gd name="T50" fmla="*/ 1110 w 1999"/>
                <a:gd name="T51" fmla="*/ 574 h 2013"/>
                <a:gd name="T52" fmla="*/ 1205 w 1999"/>
                <a:gd name="T53" fmla="*/ 635 h 2013"/>
                <a:gd name="T54" fmla="*/ 1267 w 1999"/>
                <a:gd name="T55" fmla="*/ 711 h 2013"/>
                <a:gd name="T56" fmla="*/ 1341 w 1999"/>
                <a:gd name="T57" fmla="*/ 748 h 2013"/>
                <a:gd name="T58" fmla="*/ 1427 w 1999"/>
                <a:gd name="T59" fmla="*/ 706 h 2013"/>
                <a:gd name="T60" fmla="*/ 1433 w 1999"/>
                <a:gd name="T61" fmla="*/ 588 h 2013"/>
                <a:gd name="T62" fmla="*/ 1327 w 1999"/>
                <a:gd name="T63" fmla="*/ 478 h 2013"/>
                <a:gd name="T64" fmla="*/ 1168 w 1999"/>
                <a:gd name="T65" fmla="*/ 414 h 2013"/>
                <a:gd name="T66" fmla="*/ 1052 w 1999"/>
                <a:gd name="T67" fmla="*/ 308 h 2013"/>
                <a:gd name="T68" fmla="*/ 1016 w 1999"/>
                <a:gd name="T69" fmla="*/ 254 h 2013"/>
                <a:gd name="T70" fmla="*/ 1239 w 1999"/>
                <a:gd name="T71" fmla="*/ 29 h 2013"/>
                <a:gd name="T72" fmla="*/ 1589 w 1999"/>
                <a:gd name="T73" fmla="*/ 195 h 2013"/>
                <a:gd name="T74" fmla="*/ 1849 w 1999"/>
                <a:gd name="T75" fmla="*/ 477 h 2013"/>
                <a:gd name="T76" fmla="*/ 1985 w 1999"/>
                <a:gd name="T77" fmla="*/ 844 h 2013"/>
                <a:gd name="T78" fmla="*/ 1970 w 1999"/>
                <a:gd name="T79" fmla="*/ 1247 h 2013"/>
                <a:gd name="T80" fmla="*/ 1805 w 1999"/>
                <a:gd name="T81" fmla="*/ 1600 h 2013"/>
                <a:gd name="T82" fmla="*/ 1525 w 1999"/>
                <a:gd name="T83" fmla="*/ 1861 h 2013"/>
                <a:gd name="T84" fmla="*/ 1161 w 1999"/>
                <a:gd name="T85" fmla="*/ 1999 h 2013"/>
                <a:gd name="T86" fmla="*/ 760 w 1999"/>
                <a:gd name="T87" fmla="*/ 1982 h 2013"/>
                <a:gd name="T88" fmla="*/ 409 w 1999"/>
                <a:gd name="T89" fmla="*/ 1818 h 2013"/>
                <a:gd name="T90" fmla="*/ 150 w 1999"/>
                <a:gd name="T91" fmla="*/ 1535 h 2013"/>
                <a:gd name="T92" fmla="*/ 13 w 1999"/>
                <a:gd name="T93" fmla="*/ 1169 h 2013"/>
                <a:gd name="T94" fmla="*/ 29 w 1999"/>
                <a:gd name="T95" fmla="*/ 765 h 2013"/>
                <a:gd name="T96" fmla="*/ 193 w 1999"/>
                <a:gd name="T97" fmla="*/ 413 h 2013"/>
                <a:gd name="T98" fmla="*/ 473 w 1999"/>
                <a:gd name="T99" fmla="*/ 151 h 2013"/>
                <a:gd name="T100" fmla="*/ 837 w 1999"/>
                <a:gd name="T101" fmla="*/ 14 h 2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9" h="2013">
                  <a:moveTo>
                    <a:pt x="1003" y="252"/>
                  </a:moveTo>
                  <a:lnTo>
                    <a:pt x="989" y="254"/>
                  </a:lnTo>
                  <a:lnTo>
                    <a:pt x="978" y="260"/>
                  </a:lnTo>
                  <a:lnTo>
                    <a:pt x="967" y="270"/>
                  </a:lnTo>
                  <a:lnTo>
                    <a:pt x="960" y="281"/>
                  </a:lnTo>
                  <a:lnTo>
                    <a:pt x="955" y="295"/>
                  </a:lnTo>
                  <a:lnTo>
                    <a:pt x="953" y="308"/>
                  </a:lnTo>
                  <a:lnTo>
                    <a:pt x="953" y="398"/>
                  </a:lnTo>
                  <a:lnTo>
                    <a:pt x="913" y="400"/>
                  </a:lnTo>
                  <a:lnTo>
                    <a:pt x="872" y="406"/>
                  </a:lnTo>
                  <a:lnTo>
                    <a:pt x="833" y="414"/>
                  </a:lnTo>
                  <a:lnTo>
                    <a:pt x="795" y="426"/>
                  </a:lnTo>
                  <a:lnTo>
                    <a:pt x="760" y="440"/>
                  </a:lnTo>
                  <a:lnTo>
                    <a:pt x="726" y="458"/>
                  </a:lnTo>
                  <a:lnTo>
                    <a:pt x="694" y="479"/>
                  </a:lnTo>
                  <a:lnTo>
                    <a:pt x="665" y="502"/>
                  </a:lnTo>
                  <a:lnTo>
                    <a:pt x="639" y="528"/>
                  </a:lnTo>
                  <a:lnTo>
                    <a:pt x="616" y="557"/>
                  </a:lnTo>
                  <a:lnTo>
                    <a:pt x="596" y="589"/>
                  </a:lnTo>
                  <a:lnTo>
                    <a:pt x="581" y="624"/>
                  </a:lnTo>
                  <a:lnTo>
                    <a:pt x="570" y="662"/>
                  </a:lnTo>
                  <a:lnTo>
                    <a:pt x="562" y="702"/>
                  </a:lnTo>
                  <a:lnTo>
                    <a:pt x="560" y="747"/>
                  </a:lnTo>
                  <a:lnTo>
                    <a:pt x="562" y="788"/>
                  </a:lnTo>
                  <a:lnTo>
                    <a:pt x="571" y="826"/>
                  </a:lnTo>
                  <a:lnTo>
                    <a:pt x="583" y="862"/>
                  </a:lnTo>
                  <a:lnTo>
                    <a:pt x="601" y="896"/>
                  </a:lnTo>
                  <a:lnTo>
                    <a:pt x="623" y="926"/>
                  </a:lnTo>
                  <a:lnTo>
                    <a:pt x="650" y="954"/>
                  </a:lnTo>
                  <a:lnTo>
                    <a:pt x="681" y="980"/>
                  </a:lnTo>
                  <a:lnTo>
                    <a:pt x="716" y="1004"/>
                  </a:lnTo>
                  <a:lnTo>
                    <a:pt x="756" y="1025"/>
                  </a:lnTo>
                  <a:lnTo>
                    <a:pt x="800" y="1042"/>
                  </a:lnTo>
                  <a:lnTo>
                    <a:pt x="848" y="1059"/>
                  </a:lnTo>
                  <a:lnTo>
                    <a:pt x="898" y="1072"/>
                  </a:lnTo>
                  <a:lnTo>
                    <a:pt x="953" y="1084"/>
                  </a:lnTo>
                  <a:lnTo>
                    <a:pt x="953" y="1431"/>
                  </a:lnTo>
                  <a:lnTo>
                    <a:pt x="918" y="1428"/>
                  </a:lnTo>
                  <a:lnTo>
                    <a:pt x="888" y="1423"/>
                  </a:lnTo>
                  <a:lnTo>
                    <a:pt x="862" y="1416"/>
                  </a:lnTo>
                  <a:lnTo>
                    <a:pt x="840" y="1406"/>
                  </a:lnTo>
                  <a:lnTo>
                    <a:pt x="822" y="1395"/>
                  </a:lnTo>
                  <a:lnTo>
                    <a:pt x="806" y="1382"/>
                  </a:lnTo>
                  <a:lnTo>
                    <a:pt x="794" y="1369"/>
                  </a:lnTo>
                  <a:lnTo>
                    <a:pt x="783" y="1354"/>
                  </a:lnTo>
                  <a:lnTo>
                    <a:pt x="775" y="1339"/>
                  </a:lnTo>
                  <a:lnTo>
                    <a:pt x="768" y="1322"/>
                  </a:lnTo>
                  <a:lnTo>
                    <a:pt x="762" y="1306"/>
                  </a:lnTo>
                  <a:lnTo>
                    <a:pt x="756" y="1291"/>
                  </a:lnTo>
                  <a:lnTo>
                    <a:pt x="750" y="1275"/>
                  </a:lnTo>
                  <a:lnTo>
                    <a:pt x="744" y="1260"/>
                  </a:lnTo>
                  <a:lnTo>
                    <a:pt x="738" y="1245"/>
                  </a:lnTo>
                  <a:lnTo>
                    <a:pt x="731" y="1233"/>
                  </a:lnTo>
                  <a:lnTo>
                    <a:pt x="721" y="1220"/>
                  </a:lnTo>
                  <a:lnTo>
                    <a:pt x="710" y="1211"/>
                  </a:lnTo>
                  <a:lnTo>
                    <a:pt x="697" y="1201"/>
                  </a:lnTo>
                  <a:lnTo>
                    <a:pt x="680" y="1195"/>
                  </a:lnTo>
                  <a:lnTo>
                    <a:pt x="661" y="1192"/>
                  </a:lnTo>
                  <a:lnTo>
                    <a:pt x="638" y="1190"/>
                  </a:lnTo>
                  <a:lnTo>
                    <a:pt x="612" y="1192"/>
                  </a:lnTo>
                  <a:lnTo>
                    <a:pt x="590" y="1199"/>
                  </a:lnTo>
                  <a:lnTo>
                    <a:pt x="571" y="1211"/>
                  </a:lnTo>
                  <a:lnTo>
                    <a:pt x="556" y="1226"/>
                  </a:lnTo>
                  <a:lnTo>
                    <a:pt x="545" y="1245"/>
                  </a:lnTo>
                  <a:lnTo>
                    <a:pt x="538" y="1268"/>
                  </a:lnTo>
                  <a:lnTo>
                    <a:pt x="535" y="1295"/>
                  </a:lnTo>
                  <a:lnTo>
                    <a:pt x="537" y="1322"/>
                  </a:lnTo>
                  <a:lnTo>
                    <a:pt x="543" y="1349"/>
                  </a:lnTo>
                  <a:lnTo>
                    <a:pt x="552" y="1376"/>
                  </a:lnTo>
                  <a:lnTo>
                    <a:pt x="564" y="1404"/>
                  </a:lnTo>
                  <a:lnTo>
                    <a:pt x="582" y="1431"/>
                  </a:lnTo>
                  <a:lnTo>
                    <a:pt x="602" y="1457"/>
                  </a:lnTo>
                  <a:lnTo>
                    <a:pt x="626" y="1483"/>
                  </a:lnTo>
                  <a:lnTo>
                    <a:pt x="654" y="1506"/>
                  </a:lnTo>
                  <a:lnTo>
                    <a:pt x="685" y="1528"/>
                  </a:lnTo>
                  <a:lnTo>
                    <a:pt x="720" y="1548"/>
                  </a:lnTo>
                  <a:lnTo>
                    <a:pt x="760" y="1565"/>
                  </a:lnTo>
                  <a:lnTo>
                    <a:pt x="802" y="1579"/>
                  </a:lnTo>
                  <a:lnTo>
                    <a:pt x="849" y="1590"/>
                  </a:lnTo>
                  <a:lnTo>
                    <a:pt x="899" y="1598"/>
                  </a:lnTo>
                  <a:lnTo>
                    <a:pt x="953" y="1601"/>
                  </a:lnTo>
                  <a:lnTo>
                    <a:pt x="953" y="1704"/>
                  </a:lnTo>
                  <a:lnTo>
                    <a:pt x="955" y="1718"/>
                  </a:lnTo>
                  <a:lnTo>
                    <a:pt x="960" y="1731"/>
                  </a:lnTo>
                  <a:lnTo>
                    <a:pt x="967" y="1743"/>
                  </a:lnTo>
                  <a:lnTo>
                    <a:pt x="978" y="1753"/>
                  </a:lnTo>
                  <a:lnTo>
                    <a:pt x="989" y="1758"/>
                  </a:lnTo>
                  <a:lnTo>
                    <a:pt x="1003" y="1761"/>
                  </a:lnTo>
                  <a:lnTo>
                    <a:pt x="1016" y="1758"/>
                  </a:lnTo>
                  <a:lnTo>
                    <a:pt x="1028" y="1753"/>
                  </a:lnTo>
                  <a:lnTo>
                    <a:pt x="1038" y="1743"/>
                  </a:lnTo>
                  <a:lnTo>
                    <a:pt x="1046" y="1731"/>
                  </a:lnTo>
                  <a:lnTo>
                    <a:pt x="1050" y="1718"/>
                  </a:lnTo>
                  <a:lnTo>
                    <a:pt x="1052" y="1704"/>
                  </a:lnTo>
                  <a:lnTo>
                    <a:pt x="1052" y="1601"/>
                  </a:lnTo>
                  <a:lnTo>
                    <a:pt x="1101" y="1597"/>
                  </a:lnTo>
                  <a:lnTo>
                    <a:pt x="1146" y="1589"/>
                  </a:lnTo>
                  <a:lnTo>
                    <a:pt x="1190" y="1580"/>
                  </a:lnTo>
                  <a:lnTo>
                    <a:pt x="1230" y="1568"/>
                  </a:lnTo>
                  <a:lnTo>
                    <a:pt x="1268" y="1553"/>
                  </a:lnTo>
                  <a:lnTo>
                    <a:pt x="1303" y="1535"/>
                  </a:lnTo>
                  <a:lnTo>
                    <a:pt x="1335" y="1514"/>
                  </a:lnTo>
                  <a:lnTo>
                    <a:pt x="1364" y="1492"/>
                  </a:lnTo>
                  <a:lnTo>
                    <a:pt x="1389" y="1466"/>
                  </a:lnTo>
                  <a:lnTo>
                    <a:pt x="1412" y="1438"/>
                  </a:lnTo>
                  <a:lnTo>
                    <a:pt x="1429" y="1405"/>
                  </a:lnTo>
                  <a:lnTo>
                    <a:pt x="1444" y="1371"/>
                  </a:lnTo>
                  <a:lnTo>
                    <a:pt x="1455" y="1334"/>
                  </a:lnTo>
                  <a:lnTo>
                    <a:pt x="1461" y="1293"/>
                  </a:lnTo>
                  <a:lnTo>
                    <a:pt x="1463" y="1250"/>
                  </a:lnTo>
                  <a:lnTo>
                    <a:pt x="1461" y="1207"/>
                  </a:lnTo>
                  <a:lnTo>
                    <a:pt x="1456" y="1167"/>
                  </a:lnTo>
                  <a:lnTo>
                    <a:pt x="1446" y="1132"/>
                  </a:lnTo>
                  <a:lnTo>
                    <a:pt x="1433" y="1098"/>
                  </a:lnTo>
                  <a:lnTo>
                    <a:pt x="1418" y="1069"/>
                  </a:lnTo>
                  <a:lnTo>
                    <a:pt x="1398" y="1043"/>
                  </a:lnTo>
                  <a:lnTo>
                    <a:pt x="1377" y="1019"/>
                  </a:lnTo>
                  <a:lnTo>
                    <a:pt x="1353" y="998"/>
                  </a:lnTo>
                  <a:lnTo>
                    <a:pt x="1326" y="979"/>
                  </a:lnTo>
                  <a:lnTo>
                    <a:pt x="1297" y="961"/>
                  </a:lnTo>
                  <a:lnTo>
                    <a:pt x="1266" y="947"/>
                  </a:lnTo>
                  <a:lnTo>
                    <a:pt x="1234" y="933"/>
                  </a:lnTo>
                  <a:lnTo>
                    <a:pt x="1200" y="921"/>
                  </a:lnTo>
                  <a:lnTo>
                    <a:pt x="1165" y="910"/>
                  </a:lnTo>
                  <a:lnTo>
                    <a:pt x="1128" y="900"/>
                  </a:lnTo>
                  <a:lnTo>
                    <a:pt x="1090" y="892"/>
                  </a:lnTo>
                  <a:lnTo>
                    <a:pt x="1052" y="882"/>
                  </a:lnTo>
                  <a:lnTo>
                    <a:pt x="1052" y="567"/>
                  </a:lnTo>
                  <a:lnTo>
                    <a:pt x="1083" y="569"/>
                  </a:lnTo>
                  <a:lnTo>
                    <a:pt x="1110" y="574"/>
                  </a:lnTo>
                  <a:lnTo>
                    <a:pt x="1134" y="583"/>
                  </a:lnTo>
                  <a:lnTo>
                    <a:pt x="1154" y="593"/>
                  </a:lnTo>
                  <a:lnTo>
                    <a:pt x="1173" y="606"/>
                  </a:lnTo>
                  <a:lnTo>
                    <a:pt x="1190" y="620"/>
                  </a:lnTo>
                  <a:lnTo>
                    <a:pt x="1205" y="635"/>
                  </a:lnTo>
                  <a:lnTo>
                    <a:pt x="1218" y="650"/>
                  </a:lnTo>
                  <a:lnTo>
                    <a:pt x="1231" y="667"/>
                  </a:lnTo>
                  <a:lnTo>
                    <a:pt x="1243" y="682"/>
                  </a:lnTo>
                  <a:lnTo>
                    <a:pt x="1256" y="697"/>
                  </a:lnTo>
                  <a:lnTo>
                    <a:pt x="1267" y="711"/>
                  </a:lnTo>
                  <a:lnTo>
                    <a:pt x="1279" y="723"/>
                  </a:lnTo>
                  <a:lnTo>
                    <a:pt x="1293" y="733"/>
                  </a:lnTo>
                  <a:lnTo>
                    <a:pt x="1307" y="741"/>
                  </a:lnTo>
                  <a:lnTo>
                    <a:pt x="1323" y="746"/>
                  </a:lnTo>
                  <a:lnTo>
                    <a:pt x="1341" y="748"/>
                  </a:lnTo>
                  <a:lnTo>
                    <a:pt x="1362" y="746"/>
                  </a:lnTo>
                  <a:lnTo>
                    <a:pt x="1381" y="741"/>
                  </a:lnTo>
                  <a:lnTo>
                    <a:pt x="1398" y="732"/>
                  </a:lnTo>
                  <a:lnTo>
                    <a:pt x="1414" y="721"/>
                  </a:lnTo>
                  <a:lnTo>
                    <a:pt x="1427" y="706"/>
                  </a:lnTo>
                  <a:lnTo>
                    <a:pt x="1436" y="689"/>
                  </a:lnTo>
                  <a:lnTo>
                    <a:pt x="1443" y="668"/>
                  </a:lnTo>
                  <a:lnTo>
                    <a:pt x="1446" y="645"/>
                  </a:lnTo>
                  <a:lnTo>
                    <a:pt x="1443" y="615"/>
                  </a:lnTo>
                  <a:lnTo>
                    <a:pt x="1433" y="588"/>
                  </a:lnTo>
                  <a:lnTo>
                    <a:pt x="1420" y="562"/>
                  </a:lnTo>
                  <a:lnTo>
                    <a:pt x="1402" y="538"/>
                  </a:lnTo>
                  <a:lnTo>
                    <a:pt x="1380" y="516"/>
                  </a:lnTo>
                  <a:lnTo>
                    <a:pt x="1355" y="495"/>
                  </a:lnTo>
                  <a:lnTo>
                    <a:pt x="1327" y="478"/>
                  </a:lnTo>
                  <a:lnTo>
                    <a:pt x="1297" y="461"/>
                  </a:lnTo>
                  <a:lnTo>
                    <a:pt x="1266" y="446"/>
                  </a:lnTo>
                  <a:lnTo>
                    <a:pt x="1233" y="434"/>
                  </a:lnTo>
                  <a:lnTo>
                    <a:pt x="1201" y="424"/>
                  </a:lnTo>
                  <a:lnTo>
                    <a:pt x="1168" y="414"/>
                  </a:lnTo>
                  <a:lnTo>
                    <a:pt x="1136" y="407"/>
                  </a:lnTo>
                  <a:lnTo>
                    <a:pt x="1106" y="402"/>
                  </a:lnTo>
                  <a:lnTo>
                    <a:pt x="1078" y="399"/>
                  </a:lnTo>
                  <a:lnTo>
                    <a:pt x="1052" y="398"/>
                  </a:lnTo>
                  <a:lnTo>
                    <a:pt x="1052" y="308"/>
                  </a:lnTo>
                  <a:lnTo>
                    <a:pt x="1050" y="295"/>
                  </a:lnTo>
                  <a:lnTo>
                    <a:pt x="1046" y="281"/>
                  </a:lnTo>
                  <a:lnTo>
                    <a:pt x="1038" y="270"/>
                  </a:lnTo>
                  <a:lnTo>
                    <a:pt x="1028" y="260"/>
                  </a:lnTo>
                  <a:lnTo>
                    <a:pt x="1016" y="254"/>
                  </a:lnTo>
                  <a:lnTo>
                    <a:pt x="1003" y="252"/>
                  </a:lnTo>
                  <a:close/>
                  <a:moveTo>
                    <a:pt x="999" y="0"/>
                  </a:moveTo>
                  <a:lnTo>
                    <a:pt x="1081" y="3"/>
                  </a:lnTo>
                  <a:lnTo>
                    <a:pt x="1161" y="14"/>
                  </a:lnTo>
                  <a:lnTo>
                    <a:pt x="1239" y="29"/>
                  </a:lnTo>
                  <a:lnTo>
                    <a:pt x="1315" y="52"/>
                  </a:lnTo>
                  <a:lnTo>
                    <a:pt x="1388" y="79"/>
                  </a:lnTo>
                  <a:lnTo>
                    <a:pt x="1458" y="113"/>
                  </a:lnTo>
                  <a:lnTo>
                    <a:pt x="1525" y="151"/>
                  </a:lnTo>
                  <a:lnTo>
                    <a:pt x="1589" y="195"/>
                  </a:lnTo>
                  <a:lnTo>
                    <a:pt x="1649" y="243"/>
                  </a:lnTo>
                  <a:lnTo>
                    <a:pt x="1705" y="296"/>
                  </a:lnTo>
                  <a:lnTo>
                    <a:pt x="1758" y="352"/>
                  </a:lnTo>
                  <a:lnTo>
                    <a:pt x="1805" y="413"/>
                  </a:lnTo>
                  <a:lnTo>
                    <a:pt x="1849" y="477"/>
                  </a:lnTo>
                  <a:lnTo>
                    <a:pt x="1887" y="544"/>
                  </a:lnTo>
                  <a:lnTo>
                    <a:pt x="1920" y="615"/>
                  </a:lnTo>
                  <a:lnTo>
                    <a:pt x="1948" y="689"/>
                  </a:lnTo>
                  <a:lnTo>
                    <a:pt x="1970" y="765"/>
                  </a:lnTo>
                  <a:lnTo>
                    <a:pt x="1985" y="844"/>
                  </a:lnTo>
                  <a:lnTo>
                    <a:pt x="1995" y="924"/>
                  </a:lnTo>
                  <a:lnTo>
                    <a:pt x="1999" y="1006"/>
                  </a:lnTo>
                  <a:lnTo>
                    <a:pt x="1995" y="1089"/>
                  </a:lnTo>
                  <a:lnTo>
                    <a:pt x="1985" y="1169"/>
                  </a:lnTo>
                  <a:lnTo>
                    <a:pt x="1970" y="1247"/>
                  </a:lnTo>
                  <a:lnTo>
                    <a:pt x="1948" y="1324"/>
                  </a:lnTo>
                  <a:lnTo>
                    <a:pt x="1920" y="1397"/>
                  </a:lnTo>
                  <a:lnTo>
                    <a:pt x="1887" y="1468"/>
                  </a:lnTo>
                  <a:lnTo>
                    <a:pt x="1849" y="1535"/>
                  </a:lnTo>
                  <a:lnTo>
                    <a:pt x="1805" y="1600"/>
                  </a:lnTo>
                  <a:lnTo>
                    <a:pt x="1758" y="1660"/>
                  </a:lnTo>
                  <a:lnTo>
                    <a:pt x="1705" y="1717"/>
                  </a:lnTo>
                  <a:lnTo>
                    <a:pt x="1649" y="1769"/>
                  </a:lnTo>
                  <a:lnTo>
                    <a:pt x="1589" y="1818"/>
                  </a:lnTo>
                  <a:lnTo>
                    <a:pt x="1525" y="1861"/>
                  </a:lnTo>
                  <a:lnTo>
                    <a:pt x="1458" y="1899"/>
                  </a:lnTo>
                  <a:lnTo>
                    <a:pt x="1388" y="1933"/>
                  </a:lnTo>
                  <a:lnTo>
                    <a:pt x="1315" y="1961"/>
                  </a:lnTo>
                  <a:lnTo>
                    <a:pt x="1239" y="1982"/>
                  </a:lnTo>
                  <a:lnTo>
                    <a:pt x="1161" y="1999"/>
                  </a:lnTo>
                  <a:lnTo>
                    <a:pt x="1081" y="2008"/>
                  </a:lnTo>
                  <a:lnTo>
                    <a:pt x="999" y="2013"/>
                  </a:lnTo>
                  <a:lnTo>
                    <a:pt x="918" y="2008"/>
                  </a:lnTo>
                  <a:lnTo>
                    <a:pt x="837" y="1999"/>
                  </a:lnTo>
                  <a:lnTo>
                    <a:pt x="760" y="1982"/>
                  </a:lnTo>
                  <a:lnTo>
                    <a:pt x="683" y="1961"/>
                  </a:lnTo>
                  <a:lnTo>
                    <a:pt x="611" y="1933"/>
                  </a:lnTo>
                  <a:lnTo>
                    <a:pt x="541" y="1899"/>
                  </a:lnTo>
                  <a:lnTo>
                    <a:pt x="473" y="1861"/>
                  </a:lnTo>
                  <a:lnTo>
                    <a:pt x="409" y="1818"/>
                  </a:lnTo>
                  <a:lnTo>
                    <a:pt x="350" y="1769"/>
                  </a:lnTo>
                  <a:lnTo>
                    <a:pt x="293" y="1717"/>
                  </a:lnTo>
                  <a:lnTo>
                    <a:pt x="241" y="1660"/>
                  </a:lnTo>
                  <a:lnTo>
                    <a:pt x="193" y="1600"/>
                  </a:lnTo>
                  <a:lnTo>
                    <a:pt x="150" y="1535"/>
                  </a:lnTo>
                  <a:lnTo>
                    <a:pt x="112" y="1468"/>
                  </a:lnTo>
                  <a:lnTo>
                    <a:pt x="79" y="1397"/>
                  </a:lnTo>
                  <a:lnTo>
                    <a:pt x="51" y="1324"/>
                  </a:lnTo>
                  <a:lnTo>
                    <a:pt x="29" y="1247"/>
                  </a:lnTo>
                  <a:lnTo>
                    <a:pt x="13" y="1169"/>
                  </a:lnTo>
                  <a:lnTo>
                    <a:pt x="3" y="1089"/>
                  </a:lnTo>
                  <a:lnTo>
                    <a:pt x="0" y="1006"/>
                  </a:lnTo>
                  <a:lnTo>
                    <a:pt x="3" y="924"/>
                  </a:lnTo>
                  <a:lnTo>
                    <a:pt x="13" y="844"/>
                  </a:lnTo>
                  <a:lnTo>
                    <a:pt x="29" y="765"/>
                  </a:lnTo>
                  <a:lnTo>
                    <a:pt x="51" y="689"/>
                  </a:lnTo>
                  <a:lnTo>
                    <a:pt x="79" y="615"/>
                  </a:lnTo>
                  <a:lnTo>
                    <a:pt x="112" y="544"/>
                  </a:lnTo>
                  <a:lnTo>
                    <a:pt x="150" y="477"/>
                  </a:lnTo>
                  <a:lnTo>
                    <a:pt x="193" y="413"/>
                  </a:lnTo>
                  <a:lnTo>
                    <a:pt x="241" y="352"/>
                  </a:lnTo>
                  <a:lnTo>
                    <a:pt x="293" y="296"/>
                  </a:lnTo>
                  <a:lnTo>
                    <a:pt x="350" y="243"/>
                  </a:lnTo>
                  <a:lnTo>
                    <a:pt x="409" y="195"/>
                  </a:lnTo>
                  <a:lnTo>
                    <a:pt x="473" y="151"/>
                  </a:lnTo>
                  <a:lnTo>
                    <a:pt x="541" y="113"/>
                  </a:lnTo>
                  <a:lnTo>
                    <a:pt x="611" y="79"/>
                  </a:lnTo>
                  <a:lnTo>
                    <a:pt x="683" y="52"/>
                  </a:lnTo>
                  <a:lnTo>
                    <a:pt x="760" y="29"/>
                  </a:lnTo>
                  <a:lnTo>
                    <a:pt x="837" y="14"/>
                  </a:lnTo>
                  <a:lnTo>
                    <a:pt x="918" y="3"/>
                  </a:lnTo>
                  <a:lnTo>
                    <a:pt x="9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4" name="Group 223"/>
          <p:cNvGrpSpPr/>
          <p:nvPr/>
        </p:nvGrpSpPr>
        <p:grpSpPr>
          <a:xfrm flipH="1">
            <a:off x="5764390" y="495797"/>
            <a:ext cx="247448" cy="193549"/>
            <a:chOff x="7104063" y="3259138"/>
            <a:chExt cx="481013" cy="376238"/>
          </a:xfrm>
          <a:solidFill>
            <a:schemeClr val="tx1">
              <a:lumMod val="65000"/>
              <a:lumOff val="35000"/>
            </a:schemeClr>
          </a:solidFill>
        </p:grpSpPr>
        <p:sp>
          <p:nvSpPr>
            <p:cNvPr id="106" name="Freeform 68"/>
            <p:cNvSpPr>
              <a:spLocks/>
            </p:cNvSpPr>
            <p:nvPr/>
          </p:nvSpPr>
          <p:spPr bwMode="auto">
            <a:xfrm>
              <a:off x="7186613" y="3592513"/>
              <a:ext cx="315913" cy="42863"/>
            </a:xfrm>
            <a:custGeom>
              <a:avLst/>
              <a:gdLst>
                <a:gd name="T0" fmla="*/ 151 w 2195"/>
                <a:gd name="T1" fmla="*/ 0 h 299"/>
                <a:gd name="T2" fmla="*/ 2043 w 2195"/>
                <a:gd name="T3" fmla="*/ 0 h 299"/>
                <a:gd name="T4" fmla="*/ 2074 w 2195"/>
                <a:gd name="T5" fmla="*/ 3 h 299"/>
                <a:gd name="T6" fmla="*/ 2102 w 2195"/>
                <a:gd name="T7" fmla="*/ 12 h 299"/>
                <a:gd name="T8" fmla="*/ 2128 w 2195"/>
                <a:gd name="T9" fmla="*/ 26 h 299"/>
                <a:gd name="T10" fmla="*/ 2150 w 2195"/>
                <a:gd name="T11" fmla="*/ 44 h 299"/>
                <a:gd name="T12" fmla="*/ 2169 w 2195"/>
                <a:gd name="T13" fmla="*/ 66 h 299"/>
                <a:gd name="T14" fmla="*/ 2183 w 2195"/>
                <a:gd name="T15" fmla="*/ 91 h 299"/>
                <a:gd name="T16" fmla="*/ 2192 w 2195"/>
                <a:gd name="T17" fmla="*/ 120 h 299"/>
                <a:gd name="T18" fmla="*/ 2195 w 2195"/>
                <a:gd name="T19" fmla="*/ 150 h 299"/>
                <a:gd name="T20" fmla="*/ 2192 w 2195"/>
                <a:gd name="T21" fmla="*/ 180 h 299"/>
                <a:gd name="T22" fmla="*/ 2183 w 2195"/>
                <a:gd name="T23" fmla="*/ 208 h 299"/>
                <a:gd name="T24" fmla="*/ 2169 w 2195"/>
                <a:gd name="T25" fmla="*/ 233 h 299"/>
                <a:gd name="T26" fmla="*/ 2150 w 2195"/>
                <a:gd name="T27" fmla="*/ 255 h 299"/>
                <a:gd name="T28" fmla="*/ 2128 w 2195"/>
                <a:gd name="T29" fmla="*/ 273 h 299"/>
                <a:gd name="T30" fmla="*/ 2102 w 2195"/>
                <a:gd name="T31" fmla="*/ 287 h 299"/>
                <a:gd name="T32" fmla="*/ 2074 w 2195"/>
                <a:gd name="T33" fmla="*/ 296 h 299"/>
                <a:gd name="T34" fmla="*/ 2043 w 2195"/>
                <a:gd name="T35" fmla="*/ 299 h 299"/>
                <a:gd name="T36" fmla="*/ 151 w 2195"/>
                <a:gd name="T37" fmla="*/ 299 h 299"/>
                <a:gd name="T38" fmla="*/ 121 w 2195"/>
                <a:gd name="T39" fmla="*/ 296 h 299"/>
                <a:gd name="T40" fmla="*/ 92 w 2195"/>
                <a:gd name="T41" fmla="*/ 287 h 299"/>
                <a:gd name="T42" fmla="*/ 66 w 2195"/>
                <a:gd name="T43" fmla="*/ 273 h 299"/>
                <a:gd name="T44" fmla="*/ 44 w 2195"/>
                <a:gd name="T45" fmla="*/ 255 h 299"/>
                <a:gd name="T46" fmla="*/ 26 w 2195"/>
                <a:gd name="T47" fmla="*/ 233 h 299"/>
                <a:gd name="T48" fmla="*/ 11 w 2195"/>
                <a:gd name="T49" fmla="*/ 208 h 299"/>
                <a:gd name="T50" fmla="*/ 3 w 2195"/>
                <a:gd name="T51" fmla="*/ 180 h 299"/>
                <a:gd name="T52" fmla="*/ 0 w 2195"/>
                <a:gd name="T53" fmla="*/ 150 h 299"/>
                <a:gd name="T54" fmla="*/ 3 w 2195"/>
                <a:gd name="T55" fmla="*/ 120 h 299"/>
                <a:gd name="T56" fmla="*/ 11 w 2195"/>
                <a:gd name="T57" fmla="*/ 91 h 299"/>
                <a:gd name="T58" fmla="*/ 26 w 2195"/>
                <a:gd name="T59" fmla="*/ 66 h 299"/>
                <a:gd name="T60" fmla="*/ 44 w 2195"/>
                <a:gd name="T61" fmla="*/ 44 h 299"/>
                <a:gd name="T62" fmla="*/ 66 w 2195"/>
                <a:gd name="T63" fmla="*/ 26 h 299"/>
                <a:gd name="T64" fmla="*/ 92 w 2195"/>
                <a:gd name="T65" fmla="*/ 12 h 299"/>
                <a:gd name="T66" fmla="*/ 121 w 2195"/>
                <a:gd name="T67" fmla="*/ 3 h 299"/>
                <a:gd name="T68" fmla="*/ 151 w 2195"/>
                <a:gd name="T69"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195" h="299">
                  <a:moveTo>
                    <a:pt x="151" y="0"/>
                  </a:moveTo>
                  <a:lnTo>
                    <a:pt x="2043" y="0"/>
                  </a:lnTo>
                  <a:lnTo>
                    <a:pt x="2074" y="3"/>
                  </a:lnTo>
                  <a:lnTo>
                    <a:pt x="2102" y="12"/>
                  </a:lnTo>
                  <a:lnTo>
                    <a:pt x="2128" y="26"/>
                  </a:lnTo>
                  <a:lnTo>
                    <a:pt x="2150" y="44"/>
                  </a:lnTo>
                  <a:lnTo>
                    <a:pt x="2169" y="66"/>
                  </a:lnTo>
                  <a:lnTo>
                    <a:pt x="2183" y="91"/>
                  </a:lnTo>
                  <a:lnTo>
                    <a:pt x="2192" y="120"/>
                  </a:lnTo>
                  <a:lnTo>
                    <a:pt x="2195" y="150"/>
                  </a:lnTo>
                  <a:lnTo>
                    <a:pt x="2192" y="180"/>
                  </a:lnTo>
                  <a:lnTo>
                    <a:pt x="2183" y="208"/>
                  </a:lnTo>
                  <a:lnTo>
                    <a:pt x="2169" y="233"/>
                  </a:lnTo>
                  <a:lnTo>
                    <a:pt x="2150" y="255"/>
                  </a:lnTo>
                  <a:lnTo>
                    <a:pt x="2128" y="273"/>
                  </a:lnTo>
                  <a:lnTo>
                    <a:pt x="2102" y="287"/>
                  </a:lnTo>
                  <a:lnTo>
                    <a:pt x="2074" y="296"/>
                  </a:lnTo>
                  <a:lnTo>
                    <a:pt x="2043" y="299"/>
                  </a:lnTo>
                  <a:lnTo>
                    <a:pt x="151" y="299"/>
                  </a:lnTo>
                  <a:lnTo>
                    <a:pt x="121" y="296"/>
                  </a:lnTo>
                  <a:lnTo>
                    <a:pt x="92" y="287"/>
                  </a:lnTo>
                  <a:lnTo>
                    <a:pt x="66" y="273"/>
                  </a:lnTo>
                  <a:lnTo>
                    <a:pt x="44" y="255"/>
                  </a:lnTo>
                  <a:lnTo>
                    <a:pt x="26" y="233"/>
                  </a:lnTo>
                  <a:lnTo>
                    <a:pt x="11" y="208"/>
                  </a:lnTo>
                  <a:lnTo>
                    <a:pt x="3" y="180"/>
                  </a:lnTo>
                  <a:lnTo>
                    <a:pt x="0" y="150"/>
                  </a:lnTo>
                  <a:lnTo>
                    <a:pt x="3" y="120"/>
                  </a:lnTo>
                  <a:lnTo>
                    <a:pt x="11" y="91"/>
                  </a:lnTo>
                  <a:lnTo>
                    <a:pt x="26" y="66"/>
                  </a:lnTo>
                  <a:lnTo>
                    <a:pt x="44" y="44"/>
                  </a:lnTo>
                  <a:lnTo>
                    <a:pt x="66" y="26"/>
                  </a:lnTo>
                  <a:lnTo>
                    <a:pt x="92" y="12"/>
                  </a:lnTo>
                  <a:lnTo>
                    <a:pt x="121"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 name="Freeform 69"/>
            <p:cNvSpPr>
              <a:spLocks/>
            </p:cNvSpPr>
            <p:nvPr/>
          </p:nvSpPr>
          <p:spPr bwMode="auto">
            <a:xfrm>
              <a:off x="7180263" y="3414713"/>
              <a:ext cx="33338" cy="85725"/>
            </a:xfrm>
            <a:custGeom>
              <a:avLst/>
              <a:gdLst>
                <a:gd name="T0" fmla="*/ 115 w 228"/>
                <a:gd name="T1" fmla="*/ 0 h 596"/>
                <a:gd name="T2" fmla="*/ 140 w 228"/>
                <a:gd name="T3" fmla="*/ 3 h 596"/>
                <a:gd name="T4" fmla="*/ 165 w 228"/>
                <a:gd name="T5" fmla="*/ 11 h 596"/>
                <a:gd name="T6" fmla="*/ 186 w 228"/>
                <a:gd name="T7" fmla="*/ 24 h 596"/>
                <a:gd name="T8" fmla="*/ 203 w 228"/>
                <a:gd name="T9" fmla="*/ 42 h 596"/>
                <a:gd name="T10" fmla="*/ 217 w 228"/>
                <a:gd name="T11" fmla="*/ 62 h 596"/>
                <a:gd name="T12" fmla="*/ 225 w 228"/>
                <a:gd name="T13" fmla="*/ 86 h 596"/>
                <a:gd name="T14" fmla="*/ 228 w 228"/>
                <a:gd name="T15" fmla="*/ 111 h 596"/>
                <a:gd name="T16" fmla="*/ 228 w 228"/>
                <a:gd name="T17" fmla="*/ 484 h 596"/>
                <a:gd name="T18" fmla="*/ 225 w 228"/>
                <a:gd name="T19" fmla="*/ 510 h 596"/>
                <a:gd name="T20" fmla="*/ 217 w 228"/>
                <a:gd name="T21" fmla="*/ 533 h 596"/>
                <a:gd name="T22" fmla="*/ 203 w 228"/>
                <a:gd name="T23" fmla="*/ 555 h 596"/>
                <a:gd name="T24" fmla="*/ 186 w 228"/>
                <a:gd name="T25" fmla="*/ 572 h 596"/>
                <a:gd name="T26" fmla="*/ 165 w 228"/>
                <a:gd name="T27" fmla="*/ 585 h 596"/>
                <a:gd name="T28" fmla="*/ 140 w 228"/>
                <a:gd name="T29" fmla="*/ 594 h 596"/>
                <a:gd name="T30" fmla="*/ 115 w 228"/>
                <a:gd name="T31" fmla="*/ 596 h 596"/>
                <a:gd name="T32" fmla="*/ 88 w 228"/>
                <a:gd name="T33" fmla="*/ 594 h 596"/>
                <a:gd name="T34" fmla="*/ 65 w 228"/>
                <a:gd name="T35" fmla="*/ 585 h 596"/>
                <a:gd name="T36" fmla="*/ 43 w 228"/>
                <a:gd name="T37" fmla="*/ 572 h 596"/>
                <a:gd name="T38" fmla="*/ 26 w 228"/>
                <a:gd name="T39" fmla="*/ 555 h 596"/>
                <a:gd name="T40" fmla="*/ 13 w 228"/>
                <a:gd name="T41" fmla="*/ 533 h 596"/>
                <a:gd name="T42" fmla="*/ 3 w 228"/>
                <a:gd name="T43" fmla="*/ 510 h 596"/>
                <a:gd name="T44" fmla="*/ 0 w 228"/>
                <a:gd name="T45" fmla="*/ 484 h 596"/>
                <a:gd name="T46" fmla="*/ 0 w 228"/>
                <a:gd name="T47" fmla="*/ 111 h 596"/>
                <a:gd name="T48" fmla="*/ 3 w 228"/>
                <a:gd name="T49" fmla="*/ 86 h 596"/>
                <a:gd name="T50" fmla="*/ 13 w 228"/>
                <a:gd name="T51" fmla="*/ 62 h 596"/>
                <a:gd name="T52" fmla="*/ 26 w 228"/>
                <a:gd name="T53" fmla="*/ 42 h 596"/>
                <a:gd name="T54" fmla="*/ 43 w 228"/>
                <a:gd name="T55" fmla="*/ 24 h 596"/>
                <a:gd name="T56" fmla="*/ 65 w 228"/>
                <a:gd name="T57" fmla="*/ 11 h 596"/>
                <a:gd name="T58" fmla="*/ 88 w 228"/>
                <a:gd name="T59" fmla="*/ 3 h 596"/>
                <a:gd name="T60" fmla="*/ 115 w 228"/>
                <a:gd name="T61" fmla="*/ 0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8" h="596">
                  <a:moveTo>
                    <a:pt x="115" y="0"/>
                  </a:moveTo>
                  <a:lnTo>
                    <a:pt x="140" y="3"/>
                  </a:lnTo>
                  <a:lnTo>
                    <a:pt x="165" y="11"/>
                  </a:lnTo>
                  <a:lnTo>
                    <a:pt x="186" y="24"/>
                  </a:lnTo>
                  <a:lnTo>
                    <a:pt x="203" y="42"/>
                  </a:lnTo>
                  <a:lnTo>
                    <a:pt x="217" y="62"/>
                  </a:lnTo>
                  <a:lnTo>
                    <a:pt x="225" y="86"/>
                  </a:lnTo>
                  <a:lnTo>
                    <a:pt x="228" y="111"/>
                  </a:lnTo>
                  <a:lnTo>
                    <a:pt x="228" y="484"/>
                  </a:lnTo>
                  <a:lnTo>
                    <a:pt x="225" y="510"/>
                  </a:lnTo>
                  <a:lnTo>
                    <a:pt x="217" y="533"/>
                  </a:lnTo>
                  <a:lnTo>
                    <a:pt x="203" y="555"/>
                  </a:lnTo>
                  <a:lnTo>
                    <a:pt x="186" y="572"/>
                  </a:lnTo>
                  <a:lnTo>
                    <a:pt x="165" y="585"/>
                  </a:lnTo>
                  <a:lnTo>
                    <a:pt x="140" y="594"/>
                  </a:lnTo>
                  <a:lnTo>
                    <a:pt x="115" y="596"/>
                  </a:lnTo>
                  <a:lnTo>
                    <a:pt x="88" y="594"/>
                  </a:lnTo>
                  <a:lnTo>
                    <a:pt x="65" y="585"/>
                  </a:lnTo>
                  <a:lnTo>
                    <a:pt x="43" y="572"/>
                  </a:lnTo>
                  <a:lnTo>
                    <a:pt x="26" y="555"/>
                  </a:lnTo>
                  <a:lnTo>
                    <a:pt x="13" y="533"/>
                  </a:lnTo>
                  <a:lnTo>
                    <a:pt x="3" y="510"/>
                  </a:lnTo>
                  <a:lnTo>
                    <a:pt x="0" y="484"/>
                  </a:lnTo>
                  <a:lnTo>
                    <a:pt x="0" y="111"/>
                  </a:lnTo>
                  <a:lnTo>
                    <a:pt x="3" y="86"/>
                  </a:lnTo>
                  <a:lnTo>
                    <a:pt x="13" y="62"/>
                  </a:lnTo>
                  <a:lnTo>
                    <a:pt x="26" y="42"/>
                  </a:lnTo>
                  <a:lnTo>
                    <a:pt x="43" y="24"/>
                  </a:lnTo>
                  <a:lnTo>
                    <a:pt x="65" y="11"/>
                  </a:lnTo>
                  <a:lnTo>
                    <a:pt x="88" y="3"/>
                  </a:lnTo>
                  <a:lnTo>
                    <a:pt x="1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 name="Freeform 70"/>
            <p:cNvSpPr>
              <a:spLocks/>
            </p:cNvSpPr>
            <p:nvPr/>
          </p:nvSpPr>
          <p:spPr bwMode="auto">
            <a:xfrm>
              <a:off x="7235826" y="3392488"/>
              <a:ext cx="31750" cy="107950"/>
            </a:xfrm>
            <a:custGeom>
              <a:avLst/>
              <a:gdLst>
                <a:gd name="T0" fmla="*/ 114 w 227"/>
                <a:gd name="T1" fmla="*/ 0 h 746"/>
                <a:gd name="T2" fmla="*/ 140 w 227"/>
                <a:gd name="T3" fmla="*/ 3 h 746"/>
                <a:gd name="T4" fmla="*/ 164 w 227"/>
                <a:gd name="T5" fmla="*/ 12 h 746"/>
                <a:gd name="T6" fmla="*/ 184 w 227"/>
                <a:gd name="T7" fmla="*/ 25 h 746"/>
                <a:gd name="T8" fmla="*/ 203 w 227"/>
                <a:gd name="T9" fmla="*/ 42 h 746"/>
                <a:gd name="T10" fmla="*/ 216 w 227"/>
                <a:gd name="T11" fmla="*/ 63 h 746"/>
                <a:gd name="T12" fmla="*/ 224 w 227"/>
                <a:gd name="T13" fmla="*/ 86 h 746"/>
                <a:gd name="T14" fmla="*/ 227 w 227"/>
                <a:gd name="T15" fmla="*/ 112 h 746"/>
                <a:gd name="T16" fmla="*/ 227 w 227"/>
                <a:gd name="T17" fmla="*/ 634 h 746"/>
                <a:gd name="T18" fmla="*/ 224 w 227"/>
                <a:gd name="T19" fmla="*/ 660 h 746"/>
                <a:gd name="T20" fmla="*/ 216 w 227"/>
                <a:gd name="T21" fmla="*/ 683 h 746"/>
                <a:gd name="T22" fmla="*/ 203 w 227"/>
                <a:gd name="T23" fmla="*/ 705 h 746"/>
                <a:gd name="T24" fmla="*/ 184 w 227"/>
                <a:gd name="T25" fmla="*/ 722 h 746"/>
                <a:gd name="T26" fmla="*/ 164 w 227"/>
                <a:gd name="T27" fmla="*/ 735 h 746"/>
                <a:gd name="T28" fmla="*/ 140 w 227"/>
                <a:gd name="T29" fmla="*/ 744 h 746"/>
                <a:gd name="T30" fmla="*/ 114 w 227"/>
                <a:gd name="T31" fmla="*/ 746 h 746"/>
                <a:gd name="T32" fmla="*/ 88 w 227"/>
                <a:gd name="T33" fmla="*/ 744 h 746"/>
                <a:gd name="T34" fmla="*/ 64 w 227"/>
                <a:gd name="T35" fmla="*/ 735 h 746"/>
                <a:gd name="T36" fmla="*/ 43 w 227"/>
                <a:gd name="T37" fmla="*/ 722 h 746"/>
                <a:gd name="T38" fmla="*/ 25 w 227"/>
                <a:gd name="T39" fmla="*/ 705 h 746"/>
                <a:gd name="T40" fmla="*/ 12 w 227"/>
                <a:gd name="T41" fmla="*/ 683 h 746"/>
                <a:gd name="T42" fmla="*/ 3 w 227"/>
                <a:gd name="T43" fmla="*/ 660 h 746"/>
                <a:gd name="T44" fmla="*/ 0 w 227"/>
                <a:gd name="T45" fmla="*/ 634 h 746"/>
                <a:gd name="T46" fmla="*/ 0 w 227"/>
                <a:gd name="T47" fmla="*/ 112 h 746"/>
                <a:gd name="T48" fmla="*/ 3 w 227"/>
                <a:gd name="T49" fmla="*/ 86 h 746"/>
                <a:gd name="T50" fmla="*/ 12 w 227"/>
                <a:gd name="T51" fmla="*/ 63 h 746"/>
                <a:gd name="T52" fmla="*/ 25 w 227"/>
                <a:gd name="T53" fmla="*/ 42 h 746"/>
                <a:gd name="T54" fmla="*/ 43 w 227"/>
                <a:gd name="T55" fmla="*/ 25 h 746"/>
                <a:gd name="T56" fmla="*/ 64 w 227"/>
                <a:gd name="T57" fmla="*/ 12 h 746"/>
                <a:gd name="T58" fmla="*/ 88 w 227"/>
                <a:gd name="T59" fmla="*/ 3 h 746"/>
                <a:gd name="T60" fmla="*/ 114 w 227"/>
                <a:gd name="T61"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7" h="746">
                  <a:moveTo>
                    <a:pt x="114" y="0"/>
                  </a:moveTo>
                  <a:lnTo>
                    <a:pt x="140" y="3"/>
                  </a:lnTo>
                  <a:lnTo>
                    <a:pt x="164" y="12"/>
                  </a:lnTo>
                  <a:lnTo>
                    <a:pt x="184" y="25"/>
                  </a:lnTo>
                  <a:lnTo>
                    <a:pt x="203" y="42"/>
                  </a:lnTo>
                  <a:lnTo>
                    <a:pt x="216" y="63"/>
                  </a:lnTo>
                  <a:lnTo>
                    <a:pt x="224" y="86"/>
                  </a:lnTo>
                  <a:lnTo>
                    <a:pt x="227" y="112"/>
                  </a:lnTo>
                  <a:lnTo>
                    <a:pt x="227" y="634"/>
                  </a:lnTo>
                  <a:lnTo>
                    <a:pt x="224" y="660"/>
                  </a:lnTo>
                  <a:lnTo>
                    <a:pt x="216" y="683"/>
                  </a:lnTo>
                  <a:lnTo>
                    <a:pt x="203" y="705"/>
                  </a:lnTo>
                  <a:lnTo>
                    <a:pt x="184" y="722"/>
                  </a:lnTo>
                  <a:lnTo>
                    <a:pt x="164" y="735"/>
                  </a:lnTo>
                  <a:lnTo>
                    <a:pt x="140" y="744"/>
                  </a:lnTo>
                  <a:lnTo>
                    <a:pt x="114" y="746"/>
                  </a:lnTo>
                  <a:lnTo>
                    <a:pt x="88" y="744"/>
                  </a:lnTo>
                  <a:lnTo>
                    <a:pt x="64" y="735"/>
                  </a:lnTo>
                  <a:lnTo>
                    <a:pt x="43" y="722"/>
                  </a:lnTo>
                  <a:lnTo>
                    <a:pt x="25" y="705"/>
                  </a:lnTo>
                  <a:lnTo>
                    <a:pt x="12" y="683"/>
                  </a:lnTo>
                  <a:lnTo>
                    <a:pt x="3" y="660"/>
                  </a:lnTo>
                  <a:lnTo>
                    <a:pt x="0" y="634"/>
                  </a:lnTo>
                  <a:lnTo>
                    <a:pt x="0" y="112"/>
                  </a:lnTo>
                  <a:lnTo>
                    <a:pt x="3" y="86"/>
                  </a:lnTo>
                  <a:lnTo>
                    <a:pt x="12" y="63"/>
                  </a:lnTo>
                  <a:lnTo>
                    <a:pt x="25" y="42"/>
                  </a:lnTo>
                  <a:lnTo>
                    <a:pt x="43" y="25"/>
                  </a:lnTo>
                  <a:lnTo>
                    <a:pt x="64" y="12"/>
                  </a:lnTo>
                  <a:lnTo>
                    <a:pt x="88" y="3"/>
                  </a:lnTo>
                  <a:lnTo>
                    <a:pt x="1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 name="Freeform 71"/>
            <p:cNvSpPr>
              <a:spLocks/>
            </p:cNvSpPr>
            <p:nvPr/>
          </p:nvSpPr>
          <p:spPr bwMode="auto">
            <a:xfrm>
              <a:off x="7289801" y="3371850"/>
              <a:ext cx="33338" cy="128588"/>
            </a:xfrm>
            <a:custGeom>
              <a:avLst/>
              <a:gdLst>
                <a:gd name="T0" fmla="*/ 113 w 227"/>
                <a:gd name="T1" fmla="*/ 0 h 895"/>
                <a:gd name="T2" fmla="*/ 139 w 227"/>
                <a:gd name="T3" fmla="*/ 3 h 895"/>
                <a:gd name="T4" fmla="*/ 163 w 227"/>
                <a:gd name="T5" fmla="*/ 11 h 895"/>
                <a:gd name="T6" fmla="*/ 184 w 227"/>
                <a:gd name="T7" fmla="*/ 24 h 895"/>
                <a:gd name="T8" fmla="*/ 202 w 227"/>
                <a:gd name="T9" fmla="*/ 42 h 895"/>
                <a:gd name="T10" fmla="*/ 215 w 227"/>
                <a:gd name="T11" fmla="*/ 62 h 895"/>
                <a:gd name="T12" fmla="*/ 224 w 227"/>
                <a:gd name="T13" fmla="*/ 87 h 895"/>
                <a:gd name="T14" fmla="*/ 227 w 227"/>
                <a:gd name="T15" fmla="*/ 112 h 895"/>
                <a:gd name="T16" fmla="*/ 227 w 227"/>
                <a:gd name="T17" fmla="*/ 783 h 895"/>
                <a:gd name="T18" fmla="*/ 224 w 227"/>
                <a:gd name="T19" fmla="*/ 809 h 895"/>
                <a:gd name="T20" fmla="*/ 215 w 227"/>
                <a:gd name="T21" fmla="*/ 832 h 895"/>
                <a:gd name="T22" fmla="*/ 202 w 227"/>
                <a:gd name="T23" fmla="*/ 854 h 895"/>
                <a:gd name="T24" fmla="*/ 184 w 227"/>
                <a:gd name="T25" fmla="*/ 871 h 895"/>
                <a:gd name="T26" fmla="*/ 163 w 227"/>
                <a:gd name="T27" fmla="*/ 884 h 895"/>
                <a:gd name="T28" fmla="*/ 139 w 227"/>
                <a:gd name="T29" fmla="*/ 893 h 895"/>
                <a:gd name="T30" fmla="*/ 113 w 227"/>
                <a:gd name="T31" fmla="*/ 895 h 895"/>
                <a:gd name="T32" fmla="*/ 87 w 227"/>
                <a:gd name="T33" fmla="*/ 893 h 895"/>
                <a:gd name="T34" fmla="*/ 63 w 227"/>
                <a:gd name="T35" fmla="*/ 884 h 895"/>
                <a:gd name="T36" fmla="*/ 42 w 227"/>
                <a:gd name="T37" fmla="*/ 871 h 895"/>
                <a:gd name="T38" fmla="*/ 25 w 227"/>
                <a:gd name="T39" fmla="*/ 854 h 895"/>
                <a:gd name="T40" fmla="*/ 11 w 227"/>
                <a:gd name="T41" fmla="*/ 832 h 895"/>
                <a:gd name="T42" fmla="*/ 3 w 227"/>
                <a:gd name="T43" fmla="*/ 809 h 895"/>
                <a:gd name="T44" fmla="*/ 0 w 227"/>
                <a:gd name="T45" fmla="*/ 783 h 895"/>
                <a:gd name="T46" fmla="*/ 0 w 227"/>
                <a:gd name="T47" fmla="*/ 112 h 895"/>
                <a:gd name="T48" fmla="*/ 3 w 227"/>
                <a:gd name="T49" fmla="*/ 87 h 895"/>
                <a:gd name="T50" fmla="*/ 11 w 227"/>
                <a:gd name="T51" fmla="*/ 62 h 895"/>
                <a:gd name="T52" fmla="*/ 25 w 227"/>
                <a:gd name="T53" fmla="*/ 42 h 895"/>
                <a:gd name="T54" fmla="*/ 42 w 227"/>
                <a:gd name="T55" fmla="*/ 24 h 895"/>
                <a:gd name="T56" fmla="*/ 63 w 227"/>
                <a:gd name="T57" fmla="*/ 11 h 895"/>
                <a:gd name="T58" fmla="*/ 87 w 227"/>
                <a:gd name="T59" fmla="*/ 3 h 895"/>
                <a:gd name="T60" fmla="*/ 113 w 227"/>
                <a:gd name="T61" fmla="*/ 0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7" h="895">
                  <a:moveTo>
                    <a:pt x="113" y="0"/>
                  </a:moveTo>
                  <a:lnTo>
                    <a:pt x="139" y="3"/>
                  </a:lnTo>
                  <a:lnTo>
                    <a:pt x="163" y="11"/>
                  </a:lnTo>
                  <a:lnTo>
                    <a:pt x="184" y="24"/>
                  </a:lnTo>
                  <a:lnTo>
                    <a:pt x="202" y="42"/>
                  </a:lnTo>
                  <a:lnTo>
                    <a:pt x="215" y="62"/>
                  </a:lnTo>
                  <a:lnTo>
                    <a:pt x="224" y="87"/>
                  </a:lnTo>
                  <a:lnTo>
                    <a:pt x="227" y="112"/>
                  </a:lnTo>
                  <a:lnTo>
                    <a:pt x="227" y="783"/>
                  </a:lnTo>
                  <a:lnTo>
                    <a:pt x="224" y="809"/>
                  </a:lnTo>
                  <a:lnTo>
                    <a:pt x="215" y="832"/>
                  </a:lnTo>
                  <a:lnTo>
                    <a:pt x="202" y="854"/>
                  </a:lnTo>
                  <a:lnTo>
                    <a:pt x="184" y="871"/>
                  </a:lnTo>
                  <a:lnTo>
                    <a:pt x="163" y="884"/>
                  </a:lnTo>
                  <a:lnTo>
                    <a:pt x="139" y="893"/>
                  </a:lnTo>
                  <a:lnTo>
                    <a:pt x="113" y="895"/>
                  </a:lnTo>
                  <a:lnTo>
                    <a:pt x="87" y="893"/>
                  </a:lnTo>
                  <a:lnTo>
                    <a:pt x="63" y="884"/>
                  </a:lnTo>
                  <a:lnTo>
                    <a:pt x="42" y="871"/>
                  </a:lnTo>
                  <a:lnTo>
                    <a:pt x="25" y="854"/>
                  </a:lnTo>
                  <a:lnTo>
                    <a:pt x="11" y="832"/>
                  </a:lnTo>
                  <a:lnTo>
                    <a:pt x="3" y="809"/>
                  </a:lnTo>
                  <a:lnTo>
                    <a:pt x="0" y="783"/>
                  </a:lnTo>
                  <a:lnTo>
                    <a:pt x="0" y="112"/>
                  </a:lnTo>
                  <a:lnTo>
                    <a:pt x="3" y="87"/>
                  </a:lnTo>
                  <a:lnTo>
                    <a:pt x="11" y="62"/>
                  </a:lnTo>
                  <a:lnTo>
                    <a:pt x="25" y="42"/>
                  </a:lnTo>
                  <a:lnTo>
                    <a:pt x="42" y="24"/>
                  </a:lnTo>
                  <a:lnTo>
                    <a:pt x="63" y="11"/>
                  </a:lnTo>
                  <a:lnTo>
                    <a:pt x="87" y="3"/>
                  </a:lnTo>
                  <a:lnTo>
                    <a:pt x="1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 name="Freeform 72"/>
            <p:cNvSpPr>
              <a:spLocks/>
            </p:cNvSpPr>
            <p:nvPr/>
          </p:nvSpPr>
          <p:spPr bwMode="auto">
            <a:xfrm>
              <a:off x="7104063" y="3259138"/>
              <a:ext cx="481013" cy="311150"/>
            </a:xfrm>
            <a:custGeom>
              <a:avLst/>
              <a:gdLst>
                <a:gd name="T0" fmla="*/ 3179 w 3330"/>
                <a:gd name="T1" fmla="*/ 0 h 2163"/>
                <a:gd name="T2" fmla="*/ 3239 w 3330"/>
                <a:gd name="T3" fmla="*/ 11 h 2163"/>
                <a:gd name="T4" fmla="*/ 3286 w 3330"/>
                <a:gd name="T5" fmla="*/ 43 h 2163"/>
                <a:gd name="T6" fmla="*/ 3319 w 3330"/>
                <a:gd name="T7" fmla="*/ 91 h 2163"/>
                <a:gd name="T8" fmla="*/ 3330 w 3330"/>
                <a:gd name="T9" fmla="*/ 149 h 2163"/>
                <a:gd name="T10" fmla="*/ 3127 w 3330"/>
                <a:gd name="T11" fmla="*/ 1640 h 2163"/>
                <a:gd name="T12" fmla="*/ 3184 w 3330"/>
                <a:gd name="T13" fmla="*/ 1516 h 2163"/>
                <a:gd name="T14" fmla="*/ 3220 w 3330"/>
                <a:gd name="T15" fmla="*/ 1384 h 2163"/>
                <a:gd name="T16" fmla="*/ 3232 w 3330"/>
                <a:gd name="T17" fmla="*/ 1249 h 2163"/>
                <a:gd name="T18" fmla="*/ 3221 w 3330"/>
                <a:gd name="T19" fmla="*/ 1119 h 2163"/>
                <a:gd name="T20" fmla="*/ 3191 w 3330"/>
                <a:gd name="T21" fmla="*/ 994 h 2163"/>
                <a:gd name="T22" fmla="*/ 3140 w 3330"/>
                <a:gd name="T23" fmla="*/ 878 h 2163"/>
                <a:gd name="T24" fmla="*/ 3069 w 3330"/>
                <a:gd name="T25" fmla="*/ 769 h 2163"/>
                <a:gd name="T26" fmla="*/ 3027 w 3330"/>
                <a:gd name="T27" fmla="*/ 299 h 2163"/>
                <a:gd name="T28" fmla="*/ 303 w 3330"/>
                <a:gd name="T29" fmla="*/ 1865 h 2163"/>
                <a:gd name="T30" fmla="*/ 1952 w 3330"/>
                <a:gd name="T31" fmla="*/ 1903 h 2163"/>
                <a:gd name="T32" fmla="*/ 2058 w 3330"/>
                <a:gd name="T33" fmla="*/ 1965 h 2163"/>
                <a:gd name="T34" fmla="*/ 2173 w 3330"/>
                <a:gd name="T35" fmla="*/ 2011 h 2163"/>
                <a:gd name="T36" fmla="*/ 2294 w 3330"/>
                <a:gd name="T37" fmla="*/ 2040 h 2163"/>
                <a:gd name="T38" fmla="*/ 2419 w 3330"/>
                <a:gd name="T39" fmla="*/ 2049 h 2163"/>
                <a:gd name="T40" fmla="*/ 2558 w 3330"/>
                <a:gd name="T41" fmla="*/ 2037 h 2163"/>
                <a:gd name="T42" fmla="*/ 2692 w 3330"/>
                <a:gd name="T43" fmla="*/ 2002 h 2163"/>
                <a:gd name="T44" fmla="*/ 2817 w 3330"/>
                <a:gd name="T45" fmla="*/ 1945 h 2163"/>
                <a:gd name="T46" fmla="*/ 3031 w 3330"/>
                <a:gd name="T47" fmla="*/ 2156 h 2163"/>
                <a:gd name="T48" fmla="*/ 3041 w 3330"/>
                <a:gd name="T49" fmla="*/ 2163 h 2163"/>
                <a:gd name="T50" fmla="*/ 121 w 3330"/>
                <a:gd name="T51" fmla="*/ 2160 h 2163"/>
                <a:gd name="T52" fmla="*/ 67 w 3330"/>
                <a:gd name="T53" fmla="*/ 2138 h 2163"/>
                <a:gd name="T54" fmla="*/ 26 w 3330"/>
                <a:gd name="T55" fmla="*/ 2097 h 2163"/>
                <a:gd name="T56" fmla="*/ 3 w 3330"/>
                <a:gd name="T57" fmla="*/ 2044 h 2163"/>
                <a:gd name="T58" fmla="*/ 0 w 3330"/>
                <a:gd name="T59" fmla="*/ 149 h 2163"/>
                <a:gd name="T60" fmla="*/ 12 w 3330"/>
                <a:gd name="T61" fmla="*/ 92 h 2163"/>
                <a:gd name="T62" fmla="*/ 45 w 3330"/>
                <a:gd name="T63" fmla="*/ 43 h 2163"/>
                <a:gd name="T64" fmla="*/ 93 w 3330"/>
                <a:gd name="T65" fmla="*/ 11 h 2163"/>
                <a:gd name="T66" fmla="*/ 152 w 3330"/>
                <a:gd name="T67" fmla="*/ 0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30" h="2163">
                  <a:moveTo>
                    <a:pt x="152" y="0"/>
                  </a:moveTo>
                  <a:lnTo>
                    <a:pt x="3179" y="0"/>
                  </a:lnTo>
                  <a:lnTo>
                    <a:pt x="3210" y="3"/>
                  </a:lnTo>
                  <a:lnTo>
                    <a:pt x="3239" y="11"/>
                  </a:lnTo>
                  <a:lnTo>
                    <a:pt x="3264" y="25"/>
                  </a:lnTo>
                  <a:lnTo>
                    <a:pt x="3286" y="43"/>
                  </a:lnTo>
                  <a:lnTo>
                    <a:pt x="3305" y="65"/>
                  </a:lnTo>
                  <a:lnTo>
                    <a:pt x="3319" y="91"/>
                  </a:lnTo>
                  <a:lnTo>
                    <a:pt x="3327" y="119"/>
                  </a:lnTo>
                  <a:lnTo>
                    <a:pt x="3330" y="149"/>
                  </a:lnTo>
                  <a:lnTo>
                    <a:pt x="3330" y="1841"/>
                  </a:lnTo>
                  <a:lnTo>
                    <a:pt x="3127" y="1640"/>
                  </a:lnTo>
                  <a:lnTo>
                    <a:pt x="3159" y="1579"/>
                  </a:lnTo>
                  <a:lnTo>
                    <a:pt x="3184" y="1516"/>
                  </a:lnTo>
                  <a:lnTo>
                    <a:pt x="3205" y="1452"/>
                  </a:lnTo>
                  <a:lnTo>
                    <a:pt x="3220" y="1384"/>
                  </a:lnTo>
                  <a:lnTo>
                    <a:pt x="3229" y="1317"/>
                  </a:lnTo>
                  <a:lnTo>
                    <a:pt x="3232" y="1249"/>
                  </a:lnTo>
                  <a:lnTo>
                    <a:pt x="3229" y="1183"/>
                  </a:lnTo>
                  <a:lnTo>
                    <a:pt x="3221" y="1119"/>
                  </a:lnTo>
                  <a:lnTo>
                    <a:pt x="3208" y="1056"/>
                  </a:lnTo>
                  <a:lnTo>
                    <a:pt x="3191" y="994"/>
                  </a:lnTo>
                  <a:lnTo>
                    <a:pt x="3167" y="935"/>
                  </a:lnTo>
                  <a:lnTo>
                    <a:pt x="3140" y="878"/>
                  </a:lnTo>
                  <a:lnTo>
                    <a:pt x="3107" y="821"/>
                  </a:lnTo>
                  <a:lnTo>
                    <a:pt x="3069" y="769"/>
                  </a:lnTo>
                  <a:lnTo>
                    <a:pt x="3027" y="719"/>
                  </a:lnTo>
                  <a:lnTo>
                    <a:pt x="3027" y="299"/>
                  </a:lnTo>
                  <a:lnTo>
                    <a:pt x="303" y="299"/>
                  </a:lnTo>
                  <a:lnTo>
                    <a:pt x="303" y="1865"/>
                  </a:lnTo>
                  <a:lnTo>
                    <a:pt x="1902" y="1865"/>
                  </a:lnTo>
                  <a:lnTo>
                    <a:pt x="1952" y="1903"/>
                  </a:lnTo>
                  <a:lnTo>
                    <a:pt x="2004" y="1936"/>
                  </a:lnTo>
                  <a:lnTo>
                    <a:pt x="2058" y="1965"/>
                  </a:lnTo>
                  <a:lnTo>
                    <a:pt x="2114" y="1990"/>
                  </a:lnTo>
                  <a:lnTo>
                    <a:pt x="2173" y="2011"/>
                  </a:lnTo>
                  <a:lnTo>
                    <a:pt x="2233" y="2028"/>
                  </a:lnTo>
                  <a:lnTo>
                    <a:pt x="2294" y="2040"/>
                  </a:lnTo>
                  <a:lnTo>
                    <a:pt x="2356" y="2047"/>
                  </a:lnTo>
                  <a:lnTo>
                    <a:pt x="2419" y="2049"/>
                  </a:lnTo>
                  <a:lnTo>
                    <a:pt x="2490" y="2046"/>
                  </a:lnTo>
                  <a:lnTo>
                    <a:pt x="2558" y="2037"/>
                  </a:lnTo>
                  <a:lnTo>
                    <a:pt x="2625" y="2023"/>
                  </a:lnTo>
                  <a:lnTo>
                    <a:pt x="2692" y="2002"/>
                  </a:lnTo>
                  <a:lnTo>
                    <a:pt x="2756" y="1976"/>
                  </a:lnTo>
                  <a:lnTo>
                    <a:pt x="2817" y="1945"/>
                  </a:lnTo>
                  <a:lnTo>
                    <a:pt x="3027" y="2152"/>
                  </a:lnTo>
                  <a:lnTo>
                    <a:pt x="3031" y="2156"/>
                  </a:lnTo>
                  <a:lnTo>
                    <a:pt x="3037" y="2159"/>
                  </a:lnTo>
                  <a:lnTo>
                    <a:pt x="3041" y="2163"/>
                  </a:lnTo>
                  <a:lnTo>
                    <a:pt x="152" y="2163"/>
                  </a:lnTo>
                  <a:lnTo>
                    <a:pt x="121" y="2160"/>
                  </a:lnTo>
                  <a:lnTo>
                    <a:pt x="93" y="2151"/>
                  </a:lnTo>
                  <a:lnTo>
                    <a:pt x="67" y="2138"/>
                  </a:lnTo>
                  <a:lnTo>
                    <a:pt x="45" y="2119"/>
                  </a:lnTo>
                  <a:lnTo>
                    <a:pt x="26" y="2097"/>
                  </a:lnTo>
                  <a:lnTo>
                    <a:pt x="12" y="2072"/>
                  </a:lnTo>
                  <a:lnTo>
                    <a:pt x="3" y="2044"/>
                  </a:lnTo>
                  <a:lnTo>
                    <a:pt x="0" y="2014"/>
                  </a:lnTo>
                  <a:lnTo>
                    <a:pt x="0" y="149"/>
                  </a:lnTo>
                  <a:lnTo>
                    <a:pt x="3" y="119"/>
                  </a:lnTo>
                  <a:lnTo>
                    <a:pt x="12" y="92"/>
                  </a:lnTo>
                  <a:lnTo>
                    <a:pt x="26" y="65"/>
                  </a:lnTo>
                  <a:lnTo>
                    <a:pt x="45" y="43"/>
                  </a:lnTo>
                  <a:lnTo>
                    <a:pt x="67" y="25"/>
                  </a:lnTo>
                  <a:lnTo>
                    <a:pt x="93" y="11"/>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 name="Freeform 73"/>
            <p:cNvSpPr>
              <a:spLocks noEditPoints="1"/>
            </p:cNvSpPr>
            <p:nvPr/>
          </p:nvSpPr>
          <p:spPr bwMode="auto">
            <a:xfrm>
              <a:off x="7358063" y="3344863"/>
              <a:ext cx="214313" cy="212725"/>
            </a:xfrm>
            <a:custGeom>
              <a:avLst/>
              <a:gdLst>
                <a:gd name="T0" fmla="*/ 558 w 1492"/>
                <a:gd name="T1" fmla="*/ 144 h 1469"/>
                <a:gd name="T2" fmla="*/ 415 w 1492"/>
                <a:gd name="T3" fmla="*/ 194 h 1469"/>
                <a:gd name="T4" fmla="*/ 290 w 1492"/>
                <a:gd name="T5" fmla="*/ 286 h 1469"/>
                <a:gd name="T6" fmla="*/ 198 w 1492"/>
                <a:gd name="T7" fmla="*/ 407 h 1469"/>
                <a:gd name="T8" fmla="*/ 146 w 1492"/>
                <a:gd name="T9" fmla="*/ 550 h 1469"/>
                <a:gd name="T10" fmla="*/ 139 w 1492"/>
                <a:gd name="T11" fmla="*/ 703 h 1469"/>
                <a:gd name="T12" fmla="*/ 176 w 1492"/>
                <a:gd name="T13" fmla="*/ 850 h 1469"/>
                <a:gd name="T14" fmla="*/ 255 w 1492"/>
                <a:gd name="T15" fmla="*/ 979 h 1469"/>
                <a:gd name="T16" fmla="*/ 371 w 1492"/>
                <a:gd name="T17" fmla="*/ 1082 h 1469"/>
                <a:gd name="T18" fmla="*/ 508 w 1492"/>
                <a:gd name="T19" fmla="*/ 1147 h 1469"/>
                <a:gd name="T20" fmla="*/ 661 w 1492"/>
                <a:gd name="T21" fmla="*/ 1169 h 1469"/>
                <a:gd name="T22" fmla="*/ 814 w 1492"/>
                <a:gd name="T23" fmla="*/ 1147 h 1469"/>
                <a:gd name="T24" fmla="*/ 953 w 1492"/>
                <a:gd name="T25" fmla="*/ 1082 h 1469"/>
                <a:gd name="T26" fmla="*/ 1068 w 1492"/>
                <a:gd name="T27" fmla="*/ 979 h 1469"/>
                <a:gd name="T28" fmla="*/ 1147 w 1492"/>
                <a:gd name="T29" fmla="*/ 850 h 1469"/>
                <a:gd name="T30" fmla="*/ 1185 w 1492"/>
                <a:gd name="T31" fmla="*/ 703 h 1469"/>
                <a:gd name="T32" fmla="*/ 1177 w 1492"/>
                <a:gd name="T33" fmla="*/ 550 h 1469"/>
                <a:gd name="T34" fmla="*/ 1126 w 1492"/>
                <a:gd name="T35" fmla="*/ 407 h 1469"/>
                <a:gd name="T36" fmla="*/ 1034 w 1492"/>
                <a:gd name="T37" fmla="*/ 286 h 1469"/>
                <a:gd name="T38" fmla="*/ 909 w 1492"/>
                <a:gd name="T39" fmla="*/ 194 h 1469"/>
                <a:gd name="T40" fmla="*/ 765 w 1492"/>
                <a:gd name="T41" fmla="*/ 144 h 1469"/>
                <a:gd name="T42" fmla="*/ 661 w 1492"/>
                <a:gd name="T43" fmla="*/ 0 h 1469"/>
                <a:gd name="T44" fmla="*/ 834 w 1492"/>
                <a:gd name="T45" fmla="*/ 22 h 1469"/>
                <a:gd name="T46" fmla="*/ 992 w 1492"/>
                <a:gd name="T47" fmla="*/ 87 h 1469"/>
                <a:gd name="T48" fmla="*/ 1130 w 1492"/>
                <a:gd name="T49" fmla="*/ 191 h 1469"/>
                <a:gd name="T50" fmla="*/ 1235 w 1492"/>
                <a:gd name="T51" fmla="*/ 326 h 1469"/>
                <a:gd name="T52" fmla="*/ 1300 w 1492"/>
                <a:gd name="T53" fmla="*/ 482 h 1469"/>
                <a:gd name="T54" fmla="*/ 1322 w 1492"/>
                <a:gd name="T55" fmla="*/ 652 h 1469"/>
                <a:gd name="T56" fmla="*/ 1298 w 1492"/>
                <a:gd name="T57" fmla="*/ 826 h 1469"/>
                <a:gd name="T58" fmla="*/ 1229 w 1492"/>
                <a:gd name="T59" fmla="*/ 986 h 1469"/>
                <a:gd name="T60" fmla="*/ 1189 w 1492"/>
                <a:gd name="T61" fmla="*/ 1112 h 1469"/>
                <a:gd name="T62" fmla="*/ 1233 w 1492"/>
                <a:gd name="T63" fmla="*/ 1122 h 1469"/>
                <a:gd name="T64" fmla="*/ 1484 w 1492"/>
                <a:gd name="T65" fmla="*/ 1370 h 1469"/>
                <a:gd name="T66" fmla="*/ 1490 w 1492"/>
                <a:gd name="T67" fmla="*/ 1419 h 1469"/>
                <a:gd name="T68" fmla="*/ 1458 w 1492"/>
                <a:gd name="T69" fmla="*/ 1461 h 1469"/>
                <a:gd name="T70" fmla="*/ 1407 w 1492"/>
                <a:gd name="T71" fmla="*/ 1467 h 1469"/>
                <a:gd name="T72" fmla="*/ 1149 w 1492"/>
                <a:gd name="T73" fmla="*/ 1225 h 1469"/>
                <a:gd name="T74" fmla="*/ 1130 w 1492"/>
                <a:gd name="T75" fmla="*/ 1186 h 1469"/>
                <a:gd name="T76" fmla="*/ 1051 w 1492"/>
                <a:gd name="T77" fmla="*/ 1177 h 1469"/>
                <a:gd name="T78" fmla="*/ 895 w 1492"/>
                <a:gd name="T79" fmla="*/ 1261 h 1469"/>
                <a:gd name="T80" fmla="*/ 722 w 1492"/>
                <a:gd name="T81" fmla="*/ 1300 h 1469"/>
                <a:gd name="T82" fmla="*/ 546 w 1492"/>
                <a:gd name="T83" fmla="*/ 1293 h 1469"/>
                <a:gd name="T84" fmla="*/ 383 w 1492"/>
                <a:gd name="T85" fmla="*/ 1242 h 1469"/>
                <a:gd name="T86" fmla="*/ 238 w 1492"/>
                <a:gd name="T87" fmla="*/ 1151 h 1469"/>
                <a:gd name="T88" fmla="*/ 120 w 1492"/>
                <a:gd name="T89" fmla="*/ 1024 h 1469"/>
                <a:gd name="T90" fmla="*/ 40 w 1492"/>
                <a:gd name="T91" fmla="*/ 875 h 1469"/>
                <a:gd name="T92" fmla="*/ 4 w 1492"/>
                <a:gd name="T93" fmla="*/ 709 h 1469"/>
                <a:gd name="T94" fmla="*/ 11 w 1492"/>
                <a:gd name="T95" fmla="*/ 537 h 1469"/>
                <a:gd name="T96" fmla="*/ 63 w 1492"/>
                <a:gd name="T97" fmla="*/ 376 h 1469"/>
                <a:gd name="T98" fmla="*/ 155 w 1492"/>
                <a:gd name="T99" fmla="*/ 233 h 1469"/>
                <a:gd name="T100" fmla="*/ 283 w 1492"/>
                <a:gd name="T101" fmla="*/ 117 h 1469"/>
                <a:gd name="T102" fmla="*/ 435 w 1492"/>
                <a:gd name="T103" fmla="*/ 39 h 1469"/>
                <a:gd name="T104" fmla="*/ 603 w 1492"/>
                <a:gd name="T105" fmla="*/ 2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2" h="1469">
                  <a:moveTo>
                    <a:pt x="661" y="134"/>
                  </a:moveTo>
                  <a:lnTo>
                    <a:pt x="609" y="136"/>
                  </a:lnTo>
                  <a:lnTo>
                    <a:pt x="558" y="144"/>
                  </a:lnTo>
                  <a:lnTo>
                    <a:pt x="508" y="156"/>
                  </a:lnTo>
                  <a:lnTo>
                    <a:pt x="461" y="173"/>
                  </a:lnTo>
                  <a:lnTo>
                    <a:pt x="415" y="194"/>
                  </a:lnTo>
                  <a:lnTo>
                    <a:pt x="371" y="220"/>
                  </a:lnTo>
                  <a:lnTo>
                    <a:pt x="329" y="250"/>
                  </a:lnTo>
                  <a:lnTo>
                    <a:pt x="290" y="286"/>
                  </a:lnTo>
                  <a:lnTo>
                    <a:pt x="255" y="324"/>
                  </a:lnTo>
                  <a:lnTo>
                    <a:pt x="225" y="364"/>
                  </a:lnTo>
                  <a:lnTo>
                    <a:pt x="198" y="407"/>
                  </a:lnTo>
                  <a:lnTo>
                    <a:pt x="176" y="453"/>
                  </a:lnTo>
                  <a:lnTo>
                    <a:pt x="159" y="501"/>
                  </a:lnTo>
                  <a:lnTo>
                    <a:pt x="146" y="550"/>
                  </a:lnTo>
                  <a:lnTo>
                    <a:pt x="139" y="600"/>
                  </a:lnTo>
                  <a:lnTo>
                    <a:pt x="136" y="652"/>
                  </a:lnTo>
                  <a:lnTo>
                    <a:pt x="139" y="703"/>
                  </a:lnTo>
                  <a:lnTo>
                    <a:pt x="146" y="753"/>
                  </a:lnTo>
                  <a:lnTo>
                    <a:pt x="159" y="802"/>
                  </a:lnTo>
                  <a:lnTo>
                    <a:pt x="176" y="850"/>
                  </a:lnTo>
                  <a:lnTo>
                    <a:pt x="198" y="895"/>
                  </a:lnTo>
                  <a:lnTo>
                    <a:pt x="225" y="938"/>
                  </a:lnTo>
                  <a:lnTo>
                    <a:pt x="255" y="979"/>
                  </a:lnTo>
                  <a:lnTo>
                    <a:pt x="290" y="1017"/>
                  </a:lnTo>
                  <a:lnTo>
                    <a:pt x="329" y="1052"/>
                  </a:lnTo>
                  <a:lnTo>
                    <a:pt x="371" y="1082"/>
                  </a:lnTo>
                  <a:lnTo>
                    <a:pt x="415" y="1108"/>
                  </a:lnTo>
                  <a:lnTo>
                    <a:pt x="461" y="1130"/>
                  </a:lnTo>
                  <a:lnTo>
                    <a:pt x="508" y="1147"/>
                  </a:lnTo>
                  <a:lnTo>
                    <a:pt x="558" y="1159"/>
                  </a:lnTo>
                  <a:lnTo>
                    <a:pt x="609" y="1166"/>
                  </a:lnTo>
                  <a:lnTo>
                    <a:pt x="661" y="1169"/>
                  </a:lnTo>
                  <a:lnTo>
                    <a:pt x="713" y="1166"/>
                  </a:lnTo>
                  <a:lnTo>
                    <a:pt x="765" y="1159"/>
                  </a:lnTo>
                  <a:lnTo>
                    <a:pt x="814" y="1147"/>
                  </a:lnTo>
                  <a:lnTo>
                    <a:pt x="863" y="1130"/>
                  </a:lnTo>
                  <a:lnTo>
                    <a:pt x="909" y="1108"/>
                  </a:lnTo>
                  <a:lnTo>
                    <a:pt x="953" y="1082"/>
                  </a:lnTo>
                  <a:lnTo>
                    <a:pt x="995" y="1052"/>
                  </a:lnTo>
                  <a:lnTo>
                    <a:pt x="1034" y="1017"/>
                  </a:lnTo>
                  <a:lnTo>
                    <a:pt x="1068" y="979"/>
                  </a:lnTo>
                  <a:lnTo>
                    <a:pt x="1099" y="938"/>
                  </a:lnTo>
                  <a:lnTo>
                    <a:pt x="1126" y="895"/>
                  </a:lnTo>
                  <a:lnTo>
                    <a:pt x="1147" y="850"/>
                  </a:lnTo>
                  <a:lnTo>
                    <a:pt x="1164" y="802"/>
                  </a:lnTo>
                  <a:lnTo>
                    <a:pt x="1177" y="753"/>
                  </a:lnTo>
                  <a:lnTo>
                    <a:pt x="1185" y="703"/>
                  </a:lnTo>
                  <a:lnTo>
                    <a:pt x="1187" y="652"/>
                  </a:lnTo>
                  <a:lnTo>
                    <a:pt x="1185" y="600"/>
                  </a:lnTo>
                  <a:lnTo>
                    <a:pt x="1177" y="550"/>
                  </a:lnTo>
                  <a:lnTo>
                    <a:pt x="1164" y="501"/>
                  </a:lnTo>
                  <a:lnTo>
                    <a:pt x="1147" y="453"/>
                  </a:lnTo>
                  <a:lnTo>
                    <a:pt x="1126" y="407"/>
                  </a:lnTo>
                  <a:lnTo>
                    <a:pt x="1099" y="364"/>
                  </a:lnTo>
                  <a:lnTo>
                    <a:pt x="1068" y="324"/>
                  </a:lnTo>
                  <a:lnTo>
                    <a:pt x="1034" y="286"/>
                  </a:lnTo>
                  <a:lnTo>
                    <a:pt x="995" y="250"/>
                  </a:lnTo>
                  <a:lnTo>
                    <a:pt x="953" y="220"/>
                  </a:lnTo>
                  <a:lnTo>
                    <a:pt x="909" y="194"/>
                  </a:lnTo>
                  <a:lnTo>
                    <a:pt x="863" y="173"/>
                  </a:lnTo>
                  <a:lnTo>
                    <a:pt x="814" y="156"/>
                  </a:lnTo>
                  <a:lnTo>
                    <a:pt x="765" y="144"/>
                  </a:lnTo>
                  <a:lnTo>
                    <a:pt x="713" y="136"/>
                  </a:lnTo>
                  <a:lnTo>
                    <a:pt x="661" y="134"/>
                  </a:lnTo>
                  <a:close/>
                  <a:moveTo>
                    <a:pt x="661" y="0"/>
                  </a:moveTo>
                  <a:lnTo>
                    <a:pt x="721" y="2"/>
                  </a:lnTo>
                  <a:lnTo>
                    <a:pt x="778" y="10"/>
                  </a:lnTo>
                  <a:lnTo>
                    <a:pt x="834" y="22"/>
                  </a:lnTo>
                  <a:lnTo>
                    <a:pt x="888" y="39"/>
                  </a:lnTo>
                  <a:lnTo>
                    <a:pt x="941" y="60"/>
                  </a:lnTo>
                  <a:lnTo>
                    <a:pt x="992" y="87"/>
                  </a:lnTo>
                  <a:lnTo>
                    <a:pt x="1040" y="117"/>
                  </a:lnTo>
                  <a:lnTo>
                    <a:pt x="1086" y="152"/>
                  </a:lnTo>
                  <a:lnTo>
                    <a:pt x="1130" y="191"/>
                  </a:lnTo>
                  <a:lnTo>
                    <a:pt x="1168" y="233"/>
                  </a:lnTo>
                  <a:lnTo>
                    <a:pt x="1204" y="279"/>
                  </a:lnTo>
                  <a:lnTo>
                    <a:pt x="1235" y="326"/>
                  </a:lnTo>
                  <a:lnTo>
                    <a:pt x="1261" y="376"/>
                  </a:lnTo>
                  <a:lnTo>
                    <a:pt x="1283" y="428"/>
                  </a:lnTo>
                  <a:lnTo>
                    <a:pt x="1300" y="482"/>
                  </a:lnTo>
                  <a:lnTo>
                    <a:pt x="1312" y="537"/>
                  </a:lnTo>
                  <a:lnTo>
                    <a:pt x="1320" y="593"/>
                  </a:lnTo>
                  <a:lnTo>
                    <a:pt x="1322" y="652"/>
                  </a:lnTo>
                  <a:lnTo>
                    <a:pt x="1319" y="711"/>
                  </a:lnTo>
                  <a:lnTo>
                    <a:pt x="1312" y="769"/>
                  </a:lnTo>
                  <a:lnTo>
                    <a:pt x="1298" y="826"/>
                  </a:lnTo>
                  <a:lnTo>
                    <a:pt x="1280" y="882"/>
                  </a:lnTo>
                  <a:lnTo>
                    <a:pt x="1256" y="935"/>
                  </a:lnTo>
                  <a:lnTo>
                    <a:pt x="1229" y="986"/>
                  </a:lnTo>
                  <a:lnTo>
                    <a:pt x="1195" y="1034"/>
                  </a:lnTo>
                  <a:lnTo>
                    <a:pt x="1157" y="1081"/>
                  </a:lnTo>
                  <a:lnTo>
                    <a:pt x="1189" y="1112"/>
                  </a:lnTo>
                  <a:lnTo>
                    <a:pt x="1204" y="1112"/>
                  </a:lnTo>
                  <a:lnTo>
                    <a:pt x="1218" y="1115"/>
                  </a:lnTo>
                  <a:lnTo>
                    <a:pt x="1233" y="1122"/>
                  </a:lnTo>
                  <a:lnTo>
                    <a:pt x="1245" y="1131"/>
                  </a:lnTo>
                  <a:lnTo>
                    <a:pt x="1472" y="1356"/>
                  </a:lnTo>
                  <a:lnTo>
                    <a:pt x="1484" y="1370"/>
                  </a:lnTo>
                  <a:lnTo>
                    <a:pt x="1490" y="1386"/>
                  </a:lnTo>
                  <a:lnTo>
                    <a:pt x="1492" y="1402"/>
                  </a:lnTo>
                  <a:lnTo>
                    <a:pt x="1490" y="1419"/>
                  </a:lnTo>
                  <a:lnTo>
                    <a:pt x="1484" y="1436"/>
                  </a:lnTo>
                  <a:lnTo>
                    <a:pt x="1472" y="1450"/>
                  </a:lnTo>
                  <a:lnTo>
                    <a:pt x="1458" y="1461"/>
                  </a:lnTo>
                  <a:lnTo>
                    <a:pt x="1442" y="1467"/>
                  </a:lnTo>
                  <a:lnTo>
                    <a:pt x="1424" y="1469"/>
                  </a:lnTo>
                  <a:lnTo>
                    <a:pt x="1407" y="1467"/>
                  </a:lnTo>
                  <a:lnTo>
                    <a:pt x="1391" y="1461"/>
                  </a:lnTo>
                  <a:lnTo>
                    <a:pt x="1376" y="1450"/>
                  </a:lnTo>
                  <a:lnTo>
                    <a:pt x="1149" y="1225"/>
                  </a:lnTo>
                  <a:lnTo>
                    <a:pt x="1139" y="1213"/>
                  </a:lnTo>
                  <a:lnTo>
                    <a:pt x="1133" y="1200"/>
                  </a:lnTo>
                  <a:lnTo>
                    <a:pt x="1130" y="1186"/>
                  </a:lnTo>
                  <a:lnTo>
                    <a:pt x="1130" y="1171"/>
                  </a:lnTo>
                  <a:lnTo>
                    <a:pt x="1098" y="1140"/>
                  </a:lnTo>
                  <a:lnTo>
                    <a:pt x="1051" y="1177"/>
                  </a:lnTo>
                  <a:lnTo>
                    <a:pt x="1001" y="1209"/>
                  </a:lnTo>
                  <a:lnTo>
                    <a:pt x="949" y="1238"/>
                  </a:lnTo>
                  <a:lnTo>
                    <a:pt x="895" y="1261"/>
                  </a:lnTo>
                  <a:lnTo>
                    <a:pt x="839" y="1279"/>
                  </a:lnTo>
                  <a:lnTo>
                    <a:pt x="782" y="1292"/>
                  </a:lnTo>
                  <a:lnTo>
                    <a:pt x="722" y="1300"/>
                  </a:lnTo>
                  <a:lnTo>
                    <a:pt x="661" y="1303"/>
                  </a:lnTo>
                  <a:lnTo>
                    <a:pt x="603" y="1300"/>
                  </a:lnTo>
                  <a:lnTo>
                    <a:pt x="546" y="1293"/>
                  </a:lnTo>
                  <a:lnTo>
                    <a:pt x="490" y="1281"/>
                  </a:lnTo>
                  <a:lnTo>
                    <a:pt x="435" y="1264"/>
                  </a:lnTo>
                  <a:lnTo>
                    <a:pt x="383" y="1242"/>
                  </a:lnTo>
                  <a:lnTo>
                    <a:pt x="332" y="1216"/>
                  </a:lnTo>
                  <a:lnTo>
                    <a:pt x="283" y="1185"/>
                  </a:lnTo>
                  <a:lnTo>
                    <a:pt x="238" y="1151"/>
                  </a:lnTo>
                  <a:lnTo>
                    <a:pt x="194" y="1112"/>
                  </a:lnTo>
                  <a:lnTo>
                    <a:pt x="155" y="1070"/>
                  </a:lnTo>
                  <a:lnTo>
                    <a:pt x="120" y="1024"/>
                  </a:lnTo>
                  <a:lnTo>
                    <a:pt x="89" y="976"/>
                  </a:lnTo>
                  <a:lnTo>
                    <a:pt x="63" y="926"/>
                  </a:lnTo>
                  <a:lnTo>
                    <a:pt x="40" y="875"/>
                  </a:lnTo>
                  <a:lnTo>
                    <a:pt x="23" y="820"/>
                  </a:lnTo>
                  <a:lnTo>
                    <a:pt x="11" y="765"/>
                  </a:lnTo>
                  <a:lnTo>
                    <a:pt x="4" y="709"/>
                  </a:lnTo>
                  <a:lnTo>
                    <a:pt x="0" y="652"/>
                  </a:lnTo>
                  <a:lnTo>
                    <a:pt x="4" y="593"/>
                  </a:lnTo>
                  <a:lnTo>
                    <a:pt x="11" y="537"/>
                  </a:lnTo>
                  <a:lnTo>
                    <a:pt x="23" y="482"/>
                  </a:lnTo>
                  <a:lnTo>
                    <a:pt x="40" y="428"/>
                  </a:lnTo>
                  <a:lnTo>
                    <a:pt x="63" y="376"/>
                  </a:lnTo>
                  <a:lnTo>
                    <a:pt x="89" y="326"/>
                  </a:lnTo>
                  <a:lnTo>
                    <a:pt x="120" y="279"/>
                  </a:lnTo>
                  <a:lnTo>
                    <a:pt x="155" y="233"/>
                  </a:lnTo>
                  <a:lnTo>
                    <a:pt x="194" y="191"/>
                  </a:lnTo>
                  <a:lnTo>
                    <a:pt x="238" y="152"/>
                  </a:lnTo>
                  <a:lnTo>
                    <a:pt x="283" y="117"/>
                  </a:lnTo>
                  <a:lnTo>
                    <a:pt x="332" y="87"/>
                  </a:lnTo>
                  <a:lnTo>
                    <a:pt x="383" y="60"/>
                  </a:lnTo>
                  <a:lnTo>
                    <a:pt x="435" y="39"/>
                  </a:lnTo>
                  <a:lnTo>
                    <a:pt x="490" y="22"/>
                  </a:lnTo>
                  <a:lnTo>
                    <a:pt x="546" y="10"/>
                  </a:lnTo>
                  <a:lnTo>
                    <a:pt x="603" y="2"/>
                  </a:lnTo>
                  <a:lnTo>
                    <a:pt x="6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3" name="Group 222"/>
          <p:cNvGrpSpPr/>
          <p:nvPr/>
        </p:nvGrpSpPr>
        <p:grpSpPr>
          <a:xfrm flipH="1">
            <a:off x="3553425" y="469664"/>
            <a:ext cx="224582" cy="245815"/>
            <a:chOff x="6062663" y="2401888"/>
            <a:chExt cx="436563" cy="477837"/>
          </a:xfrm>
          <a:solidFill>
            <a:schemeClr val="tx1">
              <a:lumMod val="65000"/>
              <a:lumOff val="35000"/>
            </a:schemeClr>
          </a:solidFill>
        </p:grpSpPr>
        <p:sp>
          <p:nvSpPr>
            <p:cNvPr id="119" name="Freeform 83"/>
            <p:cNvSpPr>
              <a:spLocks noEditPoints="1"/>
            </p:cNvSpPr>
            <p:nvPr/>
          </p:nvSpPr>
          <p:spPr bwMode="auto">
            <a:xfrm>
              <a:off x="6062663" y="2641600"/>
              <a:ext cx="436563" cy="238125"/>
            </a:xfrm>
            <a:custGeom>
              <a:avLst/>
              <a:gdLst>
                <a:gd name="T0" fmla="*/ 522 w 3023"/>
                <a:gd name="T1" fmla="*/ 710 h 1645"/>
                <a:gd name="T2" fmla="*/ 488 w 3023"/>
                <a:gd name="T3" fmla="*/ 729 h 1645"/>
                <a:gd name="T4" fmla="*/ 468 w 3023"/>
                <a:gd name="T5" fmla="*/ 764 h 1645"/>
                <a:gd name="T6" fmla="*/ 465 w 3023"/>
                <a:gd name="T7" fmla="*/ 1169 h 1645"/>
                <a:gd name="T8" fmla="*/ 476 w 3023"/>
                <a:gd name="T9" fmla="*/ 1208 h 1645"/>
                <a:gd name="T10" fmla="*/ 504 w 3023"/>
                <a:gd name="T11" fmla="*/ 1235 h 1645"/>
                <a:gd name="T12" fmla="*/ 543 w 3023"/>
                <a:gd name="T13" fmla="*/ 1245 h 1645"/>
                <a:gd name="T14" fmla="*/ 2502 w 3023"/>
                <a:gd name="T15" fmla="*/ 1243 h 1645"/>
                <a:gd name="T16" fmla="*/ 2535 w 3023"/>
                <a:gd name="T17" fmla="*/ 1223 h 1645"/>
                <a:gd name="T18" fmla="*/ 2555 w 3023"/>
                <a:gd name="T19" fmla="*/ 1189 h 1645"/>
                <a:gd name="T20" fmla="*/ 2558 w 3023"/>
                <a:gd name="T21" fmla="*/ 785 h 1645"/>
                <a:gd name="T22" fmla="*/ 2548 w 3023"/>
                <a:gd name="T23" fmla="*/ 745 h 1645"/>
                <a:gd name="T24" fmla="*/ 2519 w 3023"/>
                <a:gd name="T25" fmla="*/ 718 h 1645"/>
                <a:gd name="T26" fmla="*/ 2481 w 3023"/>
                <a:gd name="T27" fmla="*/ 708 h 1645"/>
                <a:gd name="T28" fmla="*/ 543 w 3023"/>
                <a:gd name="T29" fmla="*/ 0 h 1645"/>
                <a:gd name="T30" fmla="*/ 731 w 3023"/>
                <a:gd name="T31" fmla="*/ 171 h 1645"/>
                <a:gd name="T32" fmla="*/ 730 w 3023"/>
                <a:gd name="T33" fmla="*/ 235 h 1645"/>
                <a:gd name="T34" fmla="*/ 747 w 3023"/>
                <a:gd name="T35" fmla="*/ 297 h 1645"/>
                <a:gd name="T36" fmla="*/ 779 w 3023"/>
                <a:gd name="T37" fmla="*/ 352 h 1645"/>
                <a:gd name="T38" fmla="*/ 828 w 3023"/>
                <a:gd name="T39" fmla="*/ 397 h 1645"/>
                <a:gd name="T40" fmla="*/ 886 w 3023"/>
                <a:gd name="T41" fmla="*/ 426 h 1645"/>
                <a:gd name="T42" fmla="*/ 949 w 3023"/>
                <a:gd name="T43" fmla="*/ 438 h 1645"/>
                <a:gd name="T44" fmla="*/ 1013 w 3023"/>
                <a:gd name="T45" fmla="*/ 432 h 1645"/>
                <a:gd name="T46" fmla="*/ 1075 w 3023"/>
                <a:gd name="T47" fmla="*/ 408 h 1645"/>
                <a:gd name="T48" fmla="*/ 1949 w 3023"/>
                <a:gd name="T49" fmla="*/ 408 h 1645"/>
                <a:gd name="T50" fmla="*/ 2004 w 3023"/>
                <a:gd name="T51" fmla="*/ 431 h 1645"/>
                <a:gd name="T52" fmla="*/ 2063 w 3023"/>
                <a:gd name="T53" fmla="*/ 438 h 1645"/>
                <a:gd name="T54" fmla="*/ 2132 w 3023"/>
                <a:gd name="T55" fmla="*/ 428 h 1645"/>
                <a:gd name="T56" fmla="*/ 2196 w 3023"/>
                <a:gd name="T57" fmla="*/ 397 h 1645"/>
                <a:gd name="T58" fmla="*/ 2244 w 3023"/>
                <a:gd name="T59" fmla="*/ 352 h 1645"/>
                <a:gd name="T60" fmla="*/ 2276 w 3023"/>
                <a:gd name="T61" fmla="*/ 297 h 1645"/>
                <a:gd name="T62" fmla="*/ 2293 w 3023"/>
                <a:gd name="T63" fmla="*/ 235 h 1645"/>
                <a:gd name="T64" fmla="*/ 2292 w 3023"/>
                <a:gd name="T65" fmla="*/ 171 h 1645"/>
                <a:gd name="T66" fmla="*/ 2481 w 3023"/>
                <a:gd name="T67" fmla="*/ 0 h 1645"/>
                <a:gd name="T68" fmla="*/ 2532 w 3023"/>
                <a:gd name="T69" fmla="*/ 9 h 1645"/>
                <a:gd name="T70" fmla="*/ 2577 w 3023"/>
                <a:gd name="T71" fmla="*/ 34 h 1645"/>
                <a:gd name="T72" fmla="*/ 2985 w 3023"/>
                <a:gd name="T73" fmla="*/ 361 h 1645"/>
                <a:gd name="T74" fmla="*/ 3013 w 3023"/>
                <a:gd name="T75" fmla="*/ 408 h 1645"/>
                <a:gd name="T76" fmla="*/ 3023 w 3023"/>
                <a:gd name="T77" fmla="*/ 462 h 1645"/>
                <a:gd name="T78" fmla="*/ 3020 w 3023"/>
                <a:gd name="T79" fmla="*/ 1522 h 1645"/>
                <a:gd name="T80" fmla="*/ 2997 w 3023"/>
                <a:gd name="T81" fmla="*/ 1577 h 1645"/>
                <a:gd name="T82" fmla="*/ 2955 w 3023"/>
                <a:gd name="T83" fmla="*/ 1619 h 1645"/>
                <a:gd name="T84" fmla="*/ 2900 w 3023"/>
                <a:gd name="T85" fmla="*/ 1641 h 1645"/>
                <a:gd name="T86" fmla="*/ 155 w 3023"/>
                <a:gd name="T87" fmla="*/ 1645 h 1645"/>
                <a:gd name="T88" fmla="*/ 95 w 3023"/>
                <a:gd name="T89" fmla="*/ 1633 h 1645"/>
                <a:gd name="T90" fmla="*/ 46 w 3023"/>
                <a:gd name="T91" fmla="*/ 1600 h 1645"/>
                <a:gd name="T92" fmla="*/ 13 w 3023"/>
                <a:gd name="T93" fmla="*/ 1551 h 1645"/>
                <a:gd name="T94" fmla="*/ 0 w 3023"/>
                <a:gd name="T95" fmla="*/ 1491 h 1645"/>
                <a:gd name="T96" fmla="*/ 3 w 3023"/>
                <a:gd name="T97" fmla="*/ 434 h 1645"/>
                <a:gd name="T98" fmla="*/ 22 w 3023"/>
                <a:gd name="T99" fmla="*/ 383 h 1645"/>
                <a:gd name="T100" fmla="*/ 59 w 3023"/>
                <a:gd name="T101" fmla="*/ 341 h 1645"/>
                <a:gd name="T102" fmla="*/ 467 w 3023"/>
                <a:gd name="T103" fmla="*/ 19 h 1645"/>
                <a:gd name="T104" fmla="*/ 516 w 3023"/>
                <a:gd name="T105" fmla="*/ 2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23" h="1645">
                  <a:moveTo>
                    <a:pt x="543" y="708"/>
                  </a:moveTo>
                  <a:lnTo>
                    <a:pt x="522" y="710"/>
                  </a:lnTo>
                  <a:lnTo>
                    <a:pt x="504" y="718"/>
                  </a:lnTo>
                  <a:lnTo>
                    <a:pt x="488" y="729"/>
                  </a:lnTo>
                  <a:lnTo>
                    <a:pt x="476" y="745"/>
                  </a:lnTo>
                  <a:lnTo>
                    <a:pt x="468" y="764"/>
                  </a:lnTo>
                  <a:lnTo>
                    <a:pt x="465" y="785"/>
                  </a:lnTo>
                  <a:lnTo>
                    <a:pt x="465" y="1169"/>
                  </a:lnTo>
                  <a:lnTo>
                    <a:pt x="468" y="1189"/>
                  </a:lnTo>
                  <a:lnTo>
                    <a:pt x="476" y="1208"/>
                  </a:lnTo>
                  <a:lnTo>
                    <a:pt x="488" y="1223"/>
                  </a:lnTo>
                  <a:lnTo>
                    <a:pt x="504" y="1235"/>
                  </a:lnTo>
                  <a:lnTo>
                    <a:pt x="522" y="1243"/>
                  </a:lnTo>
                  <a:lnTo>
                    <a:pt x="543" y="1245"/>
                  </a:lnTo>
                  <a:lnTo>
                    <a:pt x="2481" y="1245"/>
                  </a:lnTo>
                  <a:lnTo>
                    <a:pt x="2502" y="1243"/>
                  </a:lnTo>
                  <a:lnTo>
                    <a:pt x="2519" y="1235"/>
                  </a:lnTo>
                  <a:lnTo>
                    <a:pt x="2535" y="1223"/>
                  </a:lnTo>
                  <a:lnTo>
                    <a:pt x="2548" y="1208"/>
                  </a:lnTo>
                  <a:lnTo>
                    <a:pt x="2555" y="1189"/>
                  </a:lnTo>
                  <a:lnTo>
                    <a:pt x="2558" y="1169"/>
                  </a:lnTo>
                  <a:lnTo>
                    <a:pt x="2558" y="785"/>
                  </a:lnTo>
                  <a:lnTo>
                    <a:pt x="2555" y="764"/>
                  </a:lnTo>
                  <a:lnTo>
                    <a:pt x="2548" y="745"/>
                  </a:lnTo>
                  <a:lnTo>
                    <a:pt x="2535" y="729"/>
                  </a:lnTo>
                  <a:lnTo>
                    <a:pt x="2519" y="718"/>
                  </a:lnTo>
                  <a:lnTo>
                    <a:pt x="2502" y="710"/>
                  </a:lnTo>
                  <a:lnTo>
                    <a:pt x="2481" y="708"/>
                  </a:lnTo>
                  <a:lnTo>
                    <a:pt x="543" y="708"/>
                  </a:lnTo>
                  <a:close/>
                  <a:moveTo>
                    <a:pt x="543" y="0"/>
                  </a:moveTo>
                  <a:lnTo>
                    <a:pt x="758" y="0"/>
                  </a:lnTo>
                  <a:lnTo>
                    <a:pt x="731" y="171"/>
                  </a:lnTo>
                  <a:lnTo>
                    <a:pt x="728" y="203"/>
                  </a:lnTo>
                  <a:lnTo>
                    <a:pt x="730" y="235"/>
                  </a:lnTo>
                  <a:lnTo>
                    <a:pt x="736" y="267"/>
                  </a:lnTo>
                  <a:lnTo>
                    <a:pt x="747" y="297"/>
                  </a:lnTo>
                  <a:lnTo>
                    <a:pt x="762" y="326"/>
                  </a:lnTo>
                  <a:lnTo>
                    <a:pt x="779" y="352"/>
                  </a:lnTo>
                  <a:lnTo>
                    <a:pt x="801" y="376"/>
                  </a:lnTo>
                  <a:lnTo>
                    <a:pt x="828" y="397"/>
                  </a:lnTo>
                  <a:lnTo>
                    <a:pt x="856" y="413"/>
                  </a:lnTo>
                  <a:lnTo>
                    <a:pt x="886" y="426"/>
                  </a:lnTo>
                  <a:lnTo>
                    <a:pt x="917" y="434"/>
                  </a:lnTo>
                  <a:lnTo>
                    <a:pt x="949" y="438"/>
                  </a:lnTo>
                  <a:lnTo>
                    <a:pt x="982" y="437"/>
                  </a:lnTo>
                  <a:lnTo>
                    <a:pt x="1013" y="432"/>
                  </a:lnTo>
                  <a:lnTo>
                    <a:pt x="1044" y="423"/>
                  </a:lnTo>
                  <a:lnTo>
                    <a:pt x="1075" y="408"/>
                  </a:lnTo>
                  <a:lnTo>
                    <a:pt x="1512" y="165"/>
                  </a:lnTo>
                  <a:lnTo>
                    <a:pt x="1949" y="408"/>
                  </a:lnTo>
                  <a:lnTo>
                    <a:pt x="1976" y="422"/>
                  </a:lnTo>
                  <a:lnTo>
                    <a:pt x="2004" y="431"/>
                  </a:lnTo>
                  <a:lnTo>
                    <a:pt x="2033" y="436"/>
                  </a:lnTo>
                  <a:lnTo>
                    <a:pt x="2063" y="438"/>
                  </a:lnTo>
                  <a:lnTo>
                    <a:pt x="2097" y="435"/>
                  </a:lnTo>
                  <a:lnTo>
                    <a:pt x="2132" y="428"/>
                  </a:lnTo>
                  <a:lnTo>
                    <a:pt x="2164" y="414"/>
                  </a:lnTo>
                  <a:lnTo>
                    <a:pt x="2196" y="397"/>
                  </a:lnTo>
                  <a:lnTo>
                    <a:pt x="2222" y="376"/>
                  </a:lnTo>
                  <a:lnTo>
                    <a:pt x="2244" y="352"/>
                  </a:lnTo>
                  <a:lnTo>
                    <a:pt x="2262" y="326"/>
                  </a:lnTo>
                  <a:lnTo>
                    <a:pt x="2276" y="297"/>
                  </a:lnTo>
                  <a:lnTo>
                    <a:pt x="2287" y="267"/>
                  </a:lnTo>
                  <a:lnTo>
                    <a:pt x="2293" y="235"/>
                  </a:lnTo>
                  <a:lnTo>
                    <a:pt x="2295" y="203"/>
                  </a:lnTo>
                  <a:lnTo>
                    <a:pt x="2292" y="171"/>
                  </a:lnTo>
                  <a:lnTo>
                    <a:pt x="2265" y="0"/>
                  </a:lnTo>
                  <a:lnTo>
                    <a:pt x="2481" y="0"/>
                  </a:lnTo>
                  <a:lnTo>
                    <a:pt x="2507" y="2"/>
                  </a:lnTo>
                  <a:lnTo>
                    <a:pt x="2532" y="9"/>
                  </a:lnTo>
                  <a:lnTo>
                    <a:pt x="2555" y="19"/>
                  </a:lnTo>
                  <a:lnTo>
                    <a:pt x="2577" y="34"/>
                  </a:lnTo>
                  <a:lnTo>
                    <a:pt x="2965" y="341"/>
                  </a:lnTo>
                  <a:lnTo>
                    <a:pt x="2985" y="361"/>
                  </a:lnTo>
                  <a:lnTo>
                    <a:pt x="3001" y="383"/>
                  </a:lnTo>
                  <a:lnTo>
                    <a:pt x="3013" y="408"/>
                  </a:lnTo>
                  <a:lnTo>
                    <a:pt x="3020" y="434"/>
                  </a:lnTo>
                  <a:lnTo>
                    <a:pt x="3023" y="462"/>
                  </a:lnTo>
                  <a:lnTo>
                    <a:pt x="3023" y="1491"/>
                  </a:lnTo>
                  <a:lnTo>
                    <a:pt x="3020" y="1522"/>
                  </a:lnTo>
                  <a:lnTo>
                    <a:pt x="3011" y="1551"/>
                  </a:lnTo>
                  <a:lnTo>
                    <a:pt x="2997" y="1577"/>
                  </a:lnTo>
                  <a:lnTo>
                    <a:pt x="2977" y="1600"/>
                  </a:lnTo>
                  <a:lnTo>
                    <a:pt x="2955" y="1619"/>
                  </a:lnTo>
                  <a:lnTo>
                    <a:pt x="2929" y="1633"/>
                  </a:lnTo>
                  <a:lnTo>
                    <a:pt x="2900" y="1641"/>
                  </a:lnTo>
                  <a:lnTo>
                    <a:pt x="2868" y="1645"/>
                  </a:lnTo>
                  <a:lnTo>
                    <a:pt x="155" y="1645"/>
                  </a:lnTo>
                  <a:lnTo>
                    <a:pt x="124" y="1641"/>
                  </a:lnTo>
                  <a:lnTo>
                    <a:pt x="95" y="1633"/>
                  </a:lnTo>
                  <a:lnTo>
                    <a:pt x="68" y="1619"/>
                  </a:lnTo>
                  <a:lnTo>
                    <a:pt x="46" y="1600"/>
                  </a:lnTo>
                  <a:lnTo>
                    <a:pt x="26" y="1577"/>
                  </a:lnTo>
                  <a:lnTo>
                    <a:pt x="13" y="1551"/>
                  </a:lnTo>
                  <a:lnTo>
                    <a:pt x="3" y="1522"/>
                  </a:lnTo>
                  <a:lnTo>
                    <a:pt x="0" y="1491"/>
                  </a:lnTo>
                  <a:lnTo>
                    <a:pt x="0" y="462"/>
                  </a:lnTo>
                  <a:lnTo>
                    <a:pt x="3" y="434"/>
                  </a:lnTo>
                  <a:lnTo>
                    <a:pt x="10" y="408"/>
                  </a:lnTo>
                  <a:lnTo>
                    <a:pt x="22" y="383"/>
                  </a:lnTo>
                  <a:lnTo>
                    <a:pt x="39" y="361"/>
                  </a:lnTo>
                  <a:lnTo>
                    <a:pt x="59" y="341"/>
                  </a:lnTo>
                  <a:lnTo>
                    <a:pt x="446" y="34"/>
                  </a:lnTo>
                  <a:lnTo>
                    <a:pt x="467" y="19"/>
                  </a:lnTo>
                  <a:lnTo>
                    <a:pt x="491" y="9"/>
                  </a:lnTo>
                  <a:lnTo>
                    <a:pt x="516" y="2"/>
                  </a:lnTo>
                  <a:lnTo>
                    <a:pt x="5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 name="Freeform 84"/>
            <p:cNvSpPr>
              <a:spLocks noEditPoints="1"/>
            </p:cNvSpPr>
            <p:nvPr/>
          </p:nvSpPr>
          <p:spPr bwMode="auto">
            <a:xfrm>
              <a:off x="6140451" y="2401888"/>
              <a:ext cx="279400" cy="280988"/>
            </a:xfrm>
            <a:custGeom>
              <a:avLst/>
              <a:gdLst>
                <a:gd name="T0" fmla="*/ 997 w 1936"/>
                <a:gd name="T1" fmla="*/ 624 h 1948"/>
                <a:gd name="T2" fmla="*/ 968 w 1936"/>
                <a:gd name="T3" fmla="*/ 638 h 1948"/>
                <a:gd name="T4" fmla="*/ 948 w 1936"/>
                <a:gd name="T5" fmla="*/ 662 h 1948"/>
                <a:gd name="T6" fmla="*/ 931 w 1936"/>
                <a:gd name="T7" fmla="*/ 692 h 1948"/>
                <a:gd name="T8" fmla="*/ 913 w 1936"/>
                <a:gd name="T9" fmla="*/ 723 h 1948"/>
                <a:gd name="T10" fmla="*/ 887 w 1936"/>
                <a:gd name="T11" fmla="*/ 752 h 1948"/>
                <a:gd name="T12" fmla="*/ 849 w 1936"/>
                <a:gd name="T13" fmla="*/ 774 h 1948"/>
                <a:gd name="T14" fmla="*/ 780 w 1936"/>
                <a:gd name="T15" fmla="*/ 791 h 1948"/>
                <a:gd name="T16" fmla="*/ 737 w 1936"/>
                <a:gd name="T17" fmla="*/ 802 h 1948"/>
                <a:gd name="T18" fmla="*/ 710 w 1936"/>
                <a:gd name="T19" fmla="*/ 817 h 1948"/>
                <a:gd name="T20" fmla="*/ 697 w 1936"/>
                <a:gd name="T21" fmla="*/ 841 h 1948"/>
                <a:gd name="T22" fmla="*/ 697 w 1936"/>
                <a:gd name="T23" fmla="*/ 876 h 1948"/>
                <a:gd name="T24" fmla="*/ 708 w 1936"/>
                <a:gd name="T25" fmla="*/ 901 h 1948"/>
                <a:gd name="T26" fmla="*/ 728 w 1936"/>
                <a:gd name="T27" fmla="*/ 915 h 1948"/>
                <a:gd name="T28" fmla="*/ 756 w 1936"/>
                <a:gd name="T29" fmla="*/ 919 h 1948"/>
                <a:gd name="T30" fmla="*/ 907 w 1936"/>
                <a:gd name="T31" fmla="*/ 1359 h 1948"/>
                <a:gd name="T32" fmla="*/ 911 w 1936"/>
                <a:gd name="T33" fmla="*/ 1400 h 1948"/>
                <a:gd name="T34" fmla="*/ 927 w 1936"/>
                <a:gd name="T35" fmla="*/ 1432 h 1948"/>
                <a:gd name="T36" fmla="*/ 954 w 1936"/>
                <a:gd name="T37" fmla="*/ 1453 h 1948"/>
                <a:gd name="T38" fmla="*/ 995 w 1936"/>
                <a:gd name="T39" fmla="*/ 1461 h 1948"/>
                <a:gd name="T40" fmla="*/ 1037 w 1936"/>
                <a:gd name="T41" fmla="*/ 1453 h 1948"/>
                <a:gd name="T42" fmla="*/ 1064 w 1936"/>
                <a:gd name="T43" fmla="*/ 1432 h 1948"/>
                <a:gd name="T44" fmla="*/ 1080 w 1936"/>
                <a:gd name="T45" fmla="*/ 1400 h 1948"/>
                <a:gd name="T46" fmla="*/ 1084 w 1936"/>
                <a:gd name="T47" fmla="*/ 1359 h 1948"/>
                <a:gd name="T48" fmla="*/ 1083 w 1936"/>
                <a:gd name="T49" fmla="*/ 679 h 1948"/>
                <a:gd name="T50" fmla="*/ 1072 w 1936"/>
                <a:gd name="T51" fmla="*/ 648 h 1948"/>
                <a:gd name="T52" fmla="*/ 1054 w 1936"/>
                <a:gd name="T53" fmla="*/ 631 h 1948"/>
                <a:gd name="T54" fmla="*/ 1029 w 1936"/>
                <a:gd name="T55" fmla="*/ 623 h 1948"/>
                <a:gd name="T56" fmla="*/ 968 w 1936"/>
                <a:gd name="T57" fmla="*/ 0 h 1948"/>
                <a:gd name="T58" fmla="*/ 1002 w 1936"/>
                <a:gd name="T59" fmla="*/ 9 h 1948"/>
                <a:gd name="T60" fmla="*/ 1028 w 1936"/>
                <a:gd name="T61" fmla="*/ 29 h 1948"/>
                <a:gd name="T62" fmla="*/ 1296 w 1936"/>
                <a:gd name="T63" fmla="*/ 598 h 1948"/>
                <a:gd name="T64" fmla="*/ 1892 w 1936"/>
                <a:gd name="T65" fmla="*/ 693 h 1948"/>
                <a:gd name="T66" fmla="*/ 1923 w 1936"/>
                <a:gd name="T67" fmla="*/ 719 h 1948"/>
                <a:gd name="T68" fmla="*/ 1936 w 1936"/>
                <a:gd name="T69" fmla="*/ 754 h 1948"/>
                <a:gd name="T70" fmla="*/ 1933 w 1936"/>
                <a:gd name="T71" fmla="*/ 788 h 1948"/>
                <a:gd name="T72" fmla="*/ 1915 w 1936"/>
                <a:gd name="T73" fmla="*/ 816 h 1948"/>
                <a:gd name="T74" fmla="*/ 1595 w 1936"/>
                <a:gd name="T75" fmla="*/ 1859 h 1948"/>
                <a:gd name="T76" fmla="*/ 1593 w 1936"/>
                <a:gd name="T77" fmla="*/ 1893 h 1948"/>
                <a:gd name="T78" fmla="*/ 1576 w 1936"/>
                <a:gd name="T79" fmla="*/ 1922 h 1948"/>
                <a:gd name="T80" fmla="*/ 1549 w 1936"/>
                <a:gd name="T81" fmla="*/ 1942 h 1948"/>
                <a:gd name="T82" fmla="*/ 1519 w 1936"/>
                <a:gd name="T83" fmla="*/ 1948 h 1948"/>
                <a:gd name="T84" fmla="*/ 1481 w 1936"/>
                <a:gd name="T85" fmla="*/ 1938 h 1948"/>
                <a:gd name="T86" fmla="*/ 454 w 1936"/>
                <a:gd name="T87" fmla="*/ 1938 h 1948"/>
                <a:gd name="T88" fmla="*/ 422 w 1936"/>
                <a:gd name="T89" fmla="*/ 1948 h 1948"/>
                <a:gd name="T90" fmla="*/ 387 w 1936"/>
                <a:gd name="T91" fmla="*/ 1942 h 1948"/>
                <a:gd name="T92" fmla="*/ 359 w 1936"/>
                <a:gd name="T93" fmla="*/ 1922 h 1948"/>
                <a:gd name="T94" fmla="*/ 342 w 1936"/>
                <a:gd name="T95" fmla="*/ 1893 h 1948"/>
                <a:gd name="T96" fmla="*/ 340 w 1936"/>
                <a:gd name="T97" fmla="*/ 1859 h 1948"/>
                <a:gd name="T98" fmla="*/ 21 w 1936"/>
                <a:gd name="T99" fmla="*/ 816 h 1948"/>
                <a:gd name="T100" fmla="*/ 3 w 1936"/>
                <a:gd name="T101" fmla="*/ 788 h 1948"/>
                <a:gd name="T102" fmla="*/ 0 w 1936"/>
                <a:gd name="T103" fmla="*/ 754 h 1948"/>
                <a:gd name="T104" fmla="*/ 12 w 1936"/>
                <a:gd name="T105" fmla="*/ 719 h 1948"/>
                <a:gd name="T106" fmla="*/ 44 w 1936"/>
                <a:gd name="T107" fmla="*/ 693 h 1948"/>
                <a:gd name="T108" fmla="*/ 640 w 1936"/>
                <a:gd name="T109" fmla="*/ 598 h 1948"/>
                <a:gd name="T110" fmla="*/ 907 w 1936"/>
                <a:gd name="T111" fmla="*/ 29 h 1948"/>
                <a:gd name="T112" fmla="*/ 933 w 1936"/>
                <a:gd name="T113" fmla="*/ 9 h 1948"/>
                <a:gd name="T114" fmla="*/ 968 w 1936"/>
                <a:gd name="T115" fmla="*/ 0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6" h="1948">
                  <a:moveTo>
                    <a:pt x="1016" y="622"/>
                  </a:moveTo>
                  <a:lnTo>
                    <a:pt x="997" y="624"/>
                  </a:lnTo>
                  <a:lnTo>
                    <a:pt x="981" y="630"/>
                  </a:lnTo>
                  <a:lnTo>
                    <a:pt x="968" y="638"/>
                  </a:lnTo>
                  <a:lnTo>
                    <a:pt x="957" y="649"/>
                  </a:lnTo>
                  <a:lnTo>
                    <a:pt x="948" y="662"/>
                  </a:lnTo>
                  <a:lnTo>
                    <a:pt x="939" y="676"/>
                  </a:lnTo>
                  <a:lnTo>
                    <a:pt x="931" y="692"/>
                  </a:lnTo>
                  <a:lnTo>
                    <a:pt x="923" y="708"/>
                  </a:lnTo>
                  <a:lnTo>
                    <a:pt x="913" y="723"/>
                  </a:lnTo>
                  <a:lnTo>
                    <a:pt x="901" y="738"/>
                  </a:lnTo>
                  <a:lnTo>
                    <a:pt x="887" y="752"/>
                  </a:lnTo>
                  <a:lnTo>
                    <a:pt x="870" y="765"/>
                  </a:lnTo>
                  <a:lnTo>
                    <a:pt x="849" y="774"/>
                  </a:lnTo>
                  <a:lnTo>
                    <a:pt x="824" y="782"/>
                  </a:lnTo>
                  <a:lnTo>
                    <a:pt x="780" y="791"/>
                  </a:lnTo>
                  <a:lnTo>
                    <a:pt x="757" y="796"/>
                  </a:lnTo>
                  <a:lnTo>
                    <a:pt x="737" y="802"/>
                  </a:lnTo>
                  <a:lnTo>
                    <a:pt x="721" y="808"/>
                  </a:lnTo>
                  <a:lnTo>
                    <a:pt x="710" y="817"/>
                  </a:lnTo>
                  <a:lnTo>
                    <a:pt x="703" y="827"/>
                  </a:lnTo>
                  <a:lnTo>
                    <a:pt x="697" y="841"/>
                  </a:lnTo>
                  <a:lnTo>
                    <a:pt x="696" y="857"/>
                  </a:lnTo>
                  <a:lnTo>
                    <a:pt x="697" y="876"/>
                  </a:lnTo>
                  <a:lnTo>
                    <a:pt x="702" y="891"/>
                  </a:lnTo>
                  <a:lnTo>
                    <a:pt x="708" y="901"/>
                  </a:lnTo>
                  <a:lnTo>
                    <a:pt x="716" y="909"/>
                  </a:lnTo>
                  <a:lnTo>
                    <a:pt x="728" y="915"/>
                  </a:lnTo>
                  <a:lnTo>
                    <a:pt x="740" y="918"/>
                  </a:lnTo>
                  <a:lnTo>
                    <a:pt x="756" y="919"/>
                  </a:lnTo>
                  <a:lnTo>
                    <a:pt x="907" y="919"/>
                  </a:lnTo>
                  <a:lnTo>
                    <a:pt x="907" y="1359"/>
                  </a:lnTo>
                  <a:lnTo>
                    <a:pt x="908" y="1380"/>
                  </a:lnTo>
                  <a:lnTo>
                    <a:pt x="911" y="1400"/>
                  </a:lnTo>
                  <a:lnTo>
                    <a:pt x="917" y="1418"/>
                  </a:lnTo>
                  <a:lnTo>
                    <a:pt x="927" y="1432"/>
                  </a:lnTo>
                  <a:lnTo>
                    <a:pt x="938" y="1445"/>
                  </a:lnTo>
                  <a:lnTo>
                    <a:pt x="954" y="1453"/>
                  </a:lnTo>
                  <a:lnTo>
                    <a:pt x="973" y="1458"/>
                  </a:lnTo>
                  <a:lnTo>
                    <a:pt x="995" y="1461"/>
                  </a:lnTo>
                  <a:lnTo>
                    <a:pt x="1018" y="1458"/>
                  </a:lnTo>
                  <a:lnTo>
                    <a:pt x="1037" y="1453"/>
                  </a:lnTo>
                  <a:lnTo>
                    <a:pt x="1053" y="1445"/>
                  </a:lnTo>
                  <a:lnTo>
                    <a:pt x="1064" y="1432"/>
                  </a:lnTo>
                  <a:lnTo>
                    <a:pt x="1073" y="1418"/>
                  </a:lnTo>
                  <a:lnTo>
                    <a:pt x="1080" y="1400"/>
                  </a:lnTo>
                  <a:lnTo>
                    <a:pt x="1083" y="1380"/>
                  </a:lnTo>
                  <a:lnTo>
                    <a:pt x="1084" y="1359"/>
                  </a:lnTo>
                  <a:lnTo>
                    <a:pt x="1084" y="701"/>
                  </a:lnTo>
                  <a:lnTo>
                    <a:pt x="1083" y="679"/>
                  </a:lnTo>
                  <a:lnTo>
                    <a:pt x="1079" y="662"/>
                  </a:lnTo>
                  <a:lnTo>
                    <a:pt x="1072" y="648"/>
                  </a:lnTo>
                  <a:lnTo>
                    <a:pt x="1064" y="638"/>
                  </a:lnTo>
                  <a:lnTo>
                    <a:pt x="1054" y="631"/>
                  </a:lnTo>
                  <a:lnTo>
                    <a:pt x="1042" y="625"/>
                  </a:lnTo>
                  <a:lnTo>
                    <a:pt x="1029" y="623"/>
                  </a:lnTo>
                  <a:lnTo>
                    <a:pt x="1016" y="622"/>
                  </a:lnTo>
                  <a:close/>
                  <a:moveTo>
                    <a:pt x="968" y="0"/>
                  </a:moveTo>
                  <a:lnTo>
                    <a:pt x="985" y="2"/>
                  </a:lnTo>
                  <a:lnTo>
                    <a:pt x="1002" y="9"/>
                  </a:lnTo>
                  <a:lnTo>
                    <a:pt x="1016" y="17"/>
                  </a:lnTo>
                  <a:lnTo>
                    <a:pt x="1028" y="29"/>
                  </a:lnTo>
                  <a:lnTo>
                    <a:pt x="1038" y="45"/>
                  </a:lnTo>
                  <a:lnTo>
                    <a:pt x="1296" y="598"/>
                  </a:lnTo>
                  <a:lnTo>
                    <a:pt x="1871" y="687"/>
                  </a:lnTo>
                  <a:lnTo>
                    <a:pt x="1892" y="693"/>
                  </a:lnTo>
                  <a:lnTo>
                    <a:pt x="1909" y="703"/>
                  </a:lnTo>
                  <a:lnTo>
                    <a:pt x="1923" y="719"/>
                  </a:lnTo>
                  <a:lnTo>
                    <a:pt x="1933" y="738"/>
                  </a:lnTo>
                  <a:lnTo>
                    <a:pt x="1936" y="754"/>
                  </a:lnTo>
                  <a:lnTo>
                    <a:pt x="1936" y="771"/>
                  </a:lnTo>
                  <a:lnTo>
                    <a:pt x="1933" y="788"/>
                  </a:lnTo>
                  <a:lnTo>
                    <a:pt x="1925" y="802"/>
                  </a:lnTo>
                  <a:lnTo>
                    <a:pt x="1915" y="816"/>
                  </a:lnTo>
                  <a:lnTo>
                    <a:pt x="1496" y="1248"/>
                  </a:lnTo>
                  <a:lnTo>
                    <a:pt x="1595" y="1859"/>
                  </a:lnTo>
                  <a:lnTo>
                    <a:pt x="1596" y="1877"/>
                  </a:lnTo>
                  <a:lnTo>
                    <a:pt x="1593" y="1893"/>
                  </a:lnTo>
                  <a:lnTo>
                    <a:pt x="1586" y="1909"/>
                  </a:lnTo>
                  <a:lnTo>
                    <a:pt x="1576" y="1922"/>
                  </a:lnTo>
                  <a:lnTo>
                    <a:pt x="1563" y="1934"/>
                  </a:lnTo>
                  <a:lnTo>
                    <a:pt x="1549" y="1942"/>
                  </a:lnTo>
                  <a:lnTo>
                    <a:pt x="1534" y="1946"/>
                  </a:lnTo>
                  <a:lnTo>
                    <a:pt x="1519" y="1948"/>
                  </a:lnTo>
                  <a:lnTo>
                    <a:pt x="1499" y="1945"/>
                  </a:lnTo>
                  <a:lnTo>
                    <a:pt x="1481" y="1938"/>
                  </a:lnTo>
                  <a:lnTo>
                    <a:pt x="968" y="1653"/>
                  </a:lnTo>
                  <a:lnTo>
                    <a:pt x="454" y="1938"/>
                  </a:lnTo>
                  <a:lnTo>
                    <a:pt x="439" y="1945"/>
                  </a:lnTo>
                  <a:lnTo>
                    <a:pt x="422" y="1948"/>
                  </a:lnTo>
                  <a:lnTo>
                    <a:pt x="404" y="1947"/>
                  </a:lnTo>
                  <a:lnTo>
                    <a:pt x="387" y="1942"/>
                  </a:lnTo>
                  <a:lnTo>
                    <a:pt x="373" y="1934"/>
                  </a:lnTo>
                  <a:lnTo>
                    <a:pt x="359" y="1922"/>
                  </a:lnTo>
                  <a:lnTo>
                    <a:pt x="350" y="1909"/>
                  </a:lnTo>
                  <a:lnTo>
                    <a:pt x="342" y="1893"/>
                  </a:lnTo>
                  <a:lnTo>
                    <a:pt x="339" y="1877"/>
                  </a:lnTo>
                  <a:lnTo>
                    <a:pt x="340" y="1859"/>
                  </a:lnTo>
                  <a:lnTo>
                    <a:pt x="440" y="1247"/>
                  </a:lnTo>
                  <a:lnTo>
                    <a:pt x="21" y="816"/>
                  </a:lnTo>
                  <a:lnTo>
                    <a:pt x="10" y="802"/>
                  </a:lnTo>
                  <a:lnTo>
                    <a:pt x="3" y="788"/>
                  </a:lnTo>
                  <a:lnTo>
                    <a:pt x="0" y="771"/>
                  </a:lnTo>
                  <a:lnTo>
                    <a:pt x="0" y="754"/>
                  </a:lnTo>
                  <a:lnTo>
                    <a:pt x="3" y="738"/>
                  </a:lnTo>
                  <a:lnTo>
                    <a:pt x="12" y="719"/>
                  </a:lnTo>
                  <a:lnTo>
                    <a:pt x="26" y="703"/>
                  </a:lnTo>
                  <a:lnTo>
                    <a:pt x="44" y="693"/>
                  </a:lnTo>
                  <a:lnTo>
                    <a:pt x="65" y="687"/>
                  </a:lnTo>
                  <a:lnTo>
                    <a:pt x="640" y="598"/>
                  </a:lnTo>
                  <a:lnTo>
                    <a:pt x="897" y="45"/>
                  </a:lnTo>
                  <a:lnTo>
                    <a:pt x="907" y="29"/>
                  </a:lnTo>
                  <a:lnTo>
                    <a:pt x="918" y="17"/>
                  </a:lnTo>
                  <a:lnTo>
                    <a:pt x="933" y="9"/>
                  </a:lnTo>
                  <a:lnTo>
                    <a:pt x="950" y="2"/>
                  </a:lnTo>
                  <a:lnTo>
                    <a:pt x="9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2" name="Group 221"/>
          <p:cNvGrpSpPr/>
          <p:nvPr/>
        </p:nvGrpSpPr>
        <p:grpSpPr>
          <a:xfrm flipH="1">
            <a:off x="908135" y="469663"/>
            <a:ext cx="233565" cy="245816"/>
            <a:chOff x="5638800" y="1503363"/>
            <a:chExt cx="454025" cy="477838"/>
          </a:xfrm>
          <a:solidFill>
            <a:schemeClr val="tx1">
              <a:lumMod val="65000"/>
              <a:lumOff val="35000"/>
            </a:schemeClr>
          </a:solidFill>
        </p:grpSpPr>
        <p:sp>
          <p:nvSpPr>
            <p:cNvPr id="124" name="Freeform 89"/>
            <p:cNvSpPr>
              <a:spLocks/>
            </p:cNvSpPr>
            <p:nvPr/>
          </p:nvSpPr>
          <p:spPr bwMode="auto">
            <a:xfrm>
              <a:off x="5638800" y="1839913"/>
              <a:ext cx="107950" cy="141288"/>
            </a:xfrm>
            <a:custGeom>
              <a:avLst/>
              <a:gdLst>
                <a:gd name="T0" fmla="*/ 150 w 752"/>
                <a:gd name="T1" fmla="*/ 0 h 979"/>
                <a:gd name="T2" fmla="*/ 601 w 752"/>
                <a:gd name="T3" fmla="*/ 0 h 979"/>
                <a:gd name="T4" fmla="*/ 632 w 752"/>
                <a:gd name="T5" fmla="*/ 3 h 979"/>
                <a:gd name="T6" fmla="*/ 660 w 752"/>
                <a:gd name="T7" fmla="*/ 12 h 979"/>
                <a:gd name="T8" fmla="*/ 685 w 752"/>
                <a:gd name="T9" fmla="*/ 26 h 979"/>
                <a:gd name="T10" fmla="*/ 708 w 752"/>
                <a:gd name="T11" fmla="*/ 45 h 979"/>
                <a:gd name="T12" fmla="*/ 726 w 752"/>
                <a:gd name="T13" fmla="*/ 67 h 979"/>
                <a:gd name="T14" fmla="*/ 741 w 752"/>
                <a:gd name="T15" fmla="*/ 93 h 979"/>
                <a:gd name="T16" fmla="*/ 749 w 752"/>
                <a:gd name="T17" fmla="*/ 121 h 979"/>
                <a:gd name="T18" fmla="*/ 752 w 752"/>
                <a:gd name="T19" fmla="*/ 151 h 979"/>
                <a:gd name="T20" fmla="*/ 752 w 752"/>
                <a:gd name="T21" fmla="*/ 828 h 979"/>
                <a:gd name="T22" fmla="*/ 749 w 752"/>
                <a:gd name="T23" fmla="*/ 858 h 979"/>
                <a:gd name="T24" fmla="*/ 741 w 752"/>
                <a:gd name="T25" fmla="*/ 886 h 979"/>
                <a:gd name="T26" fmla="*/ 726 w 752"/>
                <a:gd name="T27" fmla="*/ 912 h 979"/>
                <a:gd name="T28" fmla="*/ 708 w 752"/>
                <a:gd name="T29" fmla="*/ 934 h 979"/>
                <a:gd name="T30" fmla="*/ 685 w 752"/>
                <a:gd name="T31" fmla="*/ 953 h 979"/>
                <a:gd name="T32" fmla="*/ 660 w 752"/>
                <a:gd name="T33" fmla="*/ 966 h 979"/>
                <a:gd name="T34" fmla="*/ 632 w 752"/>
                <a:gd name="T35" fmla="*/ 976 h 979"/>
                <a:gd name="T36" fmla="*/ 601 w 752"/>
                <a:gd name="T37" fmla="*/ 979 h 979"/>
                <a:gd name="T38" fmla="*/ 150 w 752"/>
                <a:gd name="T39" fmla="*/ 979 h 979"/>
                <a:gd name="T40" fmla="*/ 120 w 752"/>
                <a:gd name="T41" fmla="*/ 976 h 979"/>
                <a:gd name="T42" fmla="*/ 92 w 752"/>
                <a:gd name="T43" fmla="*/ 966 h 979"/>
                <a:gd name="T44" fmla="*/ 67 w 752"/>
                <a:gd name="T45" fmla="*/ 953 h 979"/>
                <a:gd name="T46" fmla="*/ 44 w 752"/>
                <a:gd name="T47" fmla="*/ 934 h 979"/>
                <a:gd name="T48" fmla="*/ 26 w 752"/>
                <a:gd name="T49" fmla="*/ 912 h 979"/>
                <a:gd name="T50" fmla="*/ 11 w 752"/>
                <a:gd name="T51" fmla="*/ 886 h 979"/>
                <a:gd name="T52" fmla="*/ 3 w 752"/>
                <a:gd name="T53" fmla="*/ 858 h 979"/>
                <a:gd name="T54" fmla="*/ 0 w 752"/>
                <a:gd name="T55" fmla="*/ 828 h 979"/>
                <a:gd name="T56" fmla="*/ 0 w 752"/>
                <a:gd name="T57" fmla="*/ 151 h 979"/>
                <a:gd name="T58" fmla="*/ 3 w 752"/>
                <a:gd name="T59" fmla="*/ 121 h 979"/>
                <a:gd name="T60" fmla="*/ 11 w 752"/>
                <a:gd name="T61" fmla="*/ 93 h 979"/>
                <a:gd name="T62" fmla="*/ 26 w 752"/>
                <a:gd name="T63" fmla="*/ 67 h 979"/>
                <a:gd name="T64" fmla="*/ 44 w 752"/>
                <a:gd name="T65" fmla="*/ 45 h 979"/>
                <a:gd name="T66" fmla="*/ 67 w 752"/>
                <a:gd name="T67" fmla="*/ 26 h 979"/>
                <a:gd name="T68" fmla="*/ 92 w 752"/>
                <a:gd name="T69" fmla="*/ 12 h 979"/>
                <a:gd name="T70" fmla="*/ 120 w 752"/>
                <a:gd name="T71" fmla="*/ 3 h 979"/>
                <a:gd name="T72" fmla="*/ 150 w 752"/>
                <a:gd name="T73" fmla="*/ 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2" h="979">
                  <a:moveTo>
                    <a:pt x="150" y="0"/>
                  </a:moveTo>
                  <a:lnTo>
                    <a:pt x="601" y="0"/>
                  </a:lnTo>
                  <a:lnTo>
                    <a:pt x="632" y="3"/>
                  </a:lnTo>
                  <a:lnTo>
                    <a:pt x="660" y="12"/>
                  </a:lnTo>
                  <a:lnTo>
                    <a:pt x="685" y="26"/>
                  </a:lnTo>
                  <a:lnTo>
                    <a:pt x="708" y="45"/>
                  </a:lnTo>
                  <a:lnTo>
                    <a:pt x="726" y="67"/>
                  </a:lnTo>
                  <a:lnTo>
                    <a:pt x="741" y="93"/>
                  </a:lnTo>
                  <a:lnTo>
                    <a:pt x="749" y="121"/>
                  </a:lnTo>
                  <a:lnTo>
                    <a:pt x="752" y="151"/>
                  </a:lnTo>
                  <a:lnTo>
                    <a:pt x="752" y="828"/>
                  </a:lnTo>
                  <a:lnTo>
                    <a:pt x="749" y="858"/>
                  </a:lnTo>
                  <a:lnTo>
                    <a:pt x="741" y="886"/>
                  </a:lnTo>
                  <a:lnTo>
                    <a:pt x="726" y="912"/>
                  </a:lnTo>
                  <a:lnTo>
                    <a:pt x="708" y="934"/>
                  </a:lnTo>
                  <a:lnTo>
                    <a:pt x="685" y="953"/>
                  </a:lnTo>
                  <a:lnTo>
                    <a:pt x="660" y="966"/>
                  </a:lnTo>
                  <a:lnTo>
                    <a:pt x="632" y="976"/>
                  </a:lnTo>
                  <a:lnTo>
                    <a:pt x="601" y="979"/>
                  </a:lnTo>
                  <a:lnTo>
                    <a:pt x="150" y="979"/>
                  </a:lnTo>
                  <a:lnTo>
                    <a:pt x="120" y="976"/>
                  </a:lnTo>
                  <a:lnTo>
                    <a:pt x="92" y="966"/>
                  </a:lnTo>
                  <a:lnTo>
                    <a:pt x="67" y="953"/>
                  </a:lnTo>
                  <a:lnTo>
                    <a:pt x="44" y="934"/>
                  </a:lnTo>
                  <a:lnTo>
                    <a:pt x="26" y="912"/>
                  </a:lnTo>
                  <a:lnTo>
                    <a:pt x="11" y="886"/>
                  </a:lnTo>
                  <a:lnTo>
                    <a:pt x="3" y="858"/>
                  </a:lnTo>
                  <a:lnTo>
                    <a:pt x="0" y="828"/>
                  </a:lnTo>
                  <a:lnTo>
                    <a:pt x="0" y="151"/>
                  </a:lnTo>
                  <a:lnTo>
                    <a:pt x="3" y="121"/>
                  </a:lnTo>
                  <a:lnTo>
                    <a:pt x="11" y="93"/>
                  </a:lnTo>
                  <a:lnTo>
                    <a:pt x="26" y="67"/>
                  </a:lnTo>
                  <a:lnTo>
                    <a:pt x="44" y="45"/>
                  </a:lnTo>
                  <a:lnTo>
                    <a:pt x="67" y="26"/>
                  </a:lnTo>
                  <a:lnTo>
                    <a:pt x="92" y="12"/>
                  </a:lnTo>
                  <a:lnTo>
                    <a:pt x="120"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 name="Freeform 90"/>
            <p:cNvSpPr>
              <a:spLocks/>
            </p:cNvSpPr>
            <p:nvPr/>
          </p:nvSpPr>
          <p:spPr bwMode="auto">
            <a:xfrm>
              <a:off x="5807075" y="1763713"/>
              <a:ext cx="107950" cy="217488"/>
            </a:xfrm>
            <a:custGeom>
              <a:avLst/>
              <a:gdLst>
                <a:gd name="T0" fmla="*/ 151 w 752"/>
                <a:gd name="T1" fmla="*/ 0 h 1505"/>
                <a:gd name="T2" fmla="*/ 602 w 752"/>
                <a:gd name="T3" fmla="*/ 0 h 1505"/>
                <a:gd name="T4" fmla="*/ 632 w 752"/>
                <a:gd name="T5" fmla="*/ 3 h 1505"/>
                <a:gd name="T6" fmla="*/ 660 w 752"/>
                <a:gd name="T7" fmla="*/ 12 h 1505"/>
                <a:gd name="T8" fmla="*/ 686 w 752"/>
                <a:gd name="T9" fmla="*/ 26 h 1505"/>
                <a:gd name="T10" fmla="*/ 708 w 752"/>
                <a:gd name="T11" fmla="*/ 44 h 1505"/>
                <a:gd name="T12" fmla="*/ 727 w 752"/>
                <a:gd name="T13" fmla="*/ 66 h 1505"/>
                <a:gd name="T14" fmla="*/ 740 w 752"/>
                <a:gd name="T15" fmla="*/ 92 h 1505"/>
                <a:gd name="T16" fmla="*/ 749 w 752"/>
                <a:gd name="T17" fmla="*/ 120 h 1505"/>
                <a:gd name="T18" fmla="*/ 752 w 752"/>
                <a:gd name="T19" fmla="*/ 151 h 1505"/>
                <a:gd name="T20" fmla="*/ 752 w 752"/>
                <a:gd name="T21" fmla="*/ 1354 h 1505"/>
                <a:gd name="T22" fmla="*/ 749 w 752"/>
                <a:gd name="T23" fmla="*/ 1384 h 1505"/>
                <a:gd name="T24" fmla="*/ 740 w 752"/>
                <a:gd name="T25" fmla="*/ 1412 h 1505"/>
                <a:gd name="T26" fmla="*/ 727 w 752"/>
                <a:gd name="T27" fmla="*/ 1438 h 1505"/>
                <a:gd name="T28" fmla="*/ 708 w 752"/>
                <a:gd name="T29" fmla="*/ 1460 h 1505"/>
                <a:gd name="T30" fmla="*/ 686 w 752"/>
                <a:gd name="T31" fmla="*/ 1479 h 1505"/>
                <a:gd name="T32" fmla="*/ 660 w 752"/>
                <a:gd name="T33" fmla="*/ 1492 h 1505"/>
                <a:gd name="T34" fmla="*/ 632 w 752"/>
                <a:gd name="T35" fmla="*/ 1502 h 1505"/>
                <a:gd name="T36" fmla="*/ 602 w 752"/>
                <a:gd name="T37" fmla="*/ 1505 h 1505"/>
                <a:gd name="T38" fmla="*/ 151 w 752"/>
                <a:gd name="T39" fmla="*/ 1505 h 1505"/>
                <a:gd name="T40" fmla="*/ 121 w 752"/>
                <a:gd name="T41" fmla="*/ 1502 h 1505"/>
                <a:gd name="T42" fmla="*/ 92 w 752"/>
                <a:gd name="T43" fmla="*/ 1492 h 1505"/>
                <a:gd name="T44" fmla="*/ 66 w 752"/>
                <a:gd name="T45" fmla="*/ 1479 h 1505"/>
                <a:gd name="T46" fmla="*/ 45 w 752"/>
                <a:gd name="T47" fmla="*/ 1460 h 1505"/>
                <a:gd name="T48" fmla="*/ 26 w 752"/>
                <a:gd name="T49" fmla="*/ 1438 h 1505"/>
                <a:gd name="T50" fmla="*/ 12 w 752"/>
                <a:gd name="T51" fmla="*/ 1412 h 1505"/>
                <a:gd name="T52" fmla="*/ 3 w 752"/>
                <a:gd name="T53" fmla="*/ 1384 h 1505"/>
                <a:gd name="T54" fmla="*/ 0 w 752"/>
                <a:gd name="T55" fmla="*/ 1354 h 1505"/>
                <a:gd name="T56" fmla="*/ 0 w 752"/>
                <a:gd name="T57" fmla="*/ 151 h 1505"/>
                <a:gd name="T58" fmla="*/ 3 w 752"/>
                <a:gd name="T59" fmla="*/ 120 h 1505"/>
                <a:gd name="T60" fmla="*/ 12 w 752"/>
                <a:gd name="T61" fmla="*/ 92 h 1505"/>
                <a:gd name="T62" fmla="*/ 26 w 752"/>
                <a:gd name="T63" fmla="*/ 66 h 1505"/>
                <a:gd name="T64" fmla="*/ 45 w 752"/>
                <a:gd name="T65" fmla="*/ 44 h 1505"/>
                <a:gd name="T66" fmla="*/ 66 w 752"/>
                <a:gd name="T67" fmla="*/ 26 h 1505"/>
                <a:gd name="T68" fmla="*/ 92 w 752"/>
                <a:gd name="T69" fmla="*/ 12 h 1505"/>
                <a:gd name="T70" fmla="*/ 121 w 752"/>
                <a:gd name="T71" fmla="*/ 3 h 1505"/>
                <a:gd name="T72" fmla="*/ 151 w 752"/>
                <a:gd name="T73" fmla="*/ 0 h 1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2" h="1505">
                  <a:moveTo>
                    <a:pt x="151" y="0"/>
                  </a:moveTo>
                  <a:lnTo>
                    <a:pt x="602" y="0"/>
                  </a:lnTo>
                  <a:lnTo>
                    <a:pt x="632" y="3"/>
                  </a:lnTo>
                  <a:lnTo>
                    <a:pt x="660" y="12"/>
                  </a:lnTo>
                  <a:lnTo>
                    <a:pt x="686" y="26"/>
                  </a:lnTo>
                  <a:lnTo>
                    <a:pt x="708" y="44"/>
                  </a:lnTo>
                  <a:lnTo>
                    <a:pt x="727" y="66"/>
                  </a:lnTo>
                  <a:lnTo>
                    <a:pt x="740" y="92"/>
                  </a:lnTo>
                  <a:lnTo>
                    <a:pt x="749" y="120"/>
                  </a:lnTo>
                  <a:lnTo>
                    <a:pt x="752" y="151"/>
                  </a:lnTo>
                  <a:lnTo>
                    <a:pt x="752" y="1354"/>
                  </a:lnTo>
                  <a:lnTo>
                    <a:pt x="749" y="1384"/>
                  </a:lnTo>
                  <a:lnTo>
                    <a:pt x="740" y="1412"/>
                  </a:lnTo>
                  <a:lnTo>
                    <a:pt x="727" y="1438"/>
                  </a:lnTo>
                  <a:lnTo>
                    <a:pt x="708" y="1460"/>
                  </a:lnTo>
                  <a:lnTo>
                    <a:pt x="686" y="1479"/>
                  </a:lnTo>
                  <a:lnTo>
                    <a:pt x="660" y="1492"/>
                  </a:lnTo>
                  <a:lnTo>
                    <a:pt x="632" y="1502"/>
                  </a:lnTo>
                  <a:lnTo>
                    <a:pt x="602" y="1505"/>
                  </a:lnTo>
                  <a:lnTo>
                    <a:pt x="151" y="1505"/>
                  </a:lnTo>
                  <a:lnTo>
                    <a:pt x="121" y="1502"/>
                  </a:lnTo>
                  <a:lnTo>
                    <a:pt x="92" y="1492"/>
                  </a:lnTo>
                  <a:lnTo>
                    <a:pt x="66" y="1479"/>
                  </a:lnTo>
                  <a:lnTo>
                    <a:pt x="45" y="1460"/>
                  </a:lnTo>
                  <a:lnTo>
                    <a:pt x="26" y="1438"/>
                  </a:lnTo>
                  <a:lnTo>
                    <a:pt x="12" y="1412"/>
                  </a:lnTo>
                  <a:lnTo>
                    <a:pt x="3" y="1384"/>
                  </a:lnTo>
                  <a:lnTo>
                    <a:pt x="0" y="1354"/>
                  </a:lnTo>
                  <a:lnTo>
                    <a:pt x="0" y="151"/>
                  </a:lnTo>
                  <a:lnTo>
                    <a:pt x="3" y="120"/>
                  </a:lnTo>
                  <a:lnTo>
                    <a:pt x="12" y="92"/>
                  </a:lnTo>
                  <a:lnTo>
                    <a:pt x="26" y="66"/>
                  </a:lnTo>
                  <a:lnTo>
                    <a:pt x="45" y="44"/>
                  </a:lnTo>
                  <a:lnTo>
                    <a:pt x="66" y="26"/>
                  </a:lnTo>
                  <a:lnTo>
                    <a:pt x="92" y="12"/>
                  </a:lnTo>
                  <a:lnTo>
                    <a:pt x="121"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 name="Freeform 91"/>
            <p:cNvSpPr>
              <a:spLocks/>
            </p:cNvSpPr>
            <p:nvPr/>
          </p:nvSpPr>
          <p:spPr bwMode="auto">
            <a:xfrm>
              <a:off x="5975350" y="1677988"/>
              <a:ext cx="107950" cy="303213"/>
            </a:xfrm>
            <a:custGeom>
              <a:avLst/>
              <a:gdLst>
                <a:gd name="T0" fmla="*/ 150 w 752"/>
                <a:gd name="T1" fmla="*/ 0 h 2106"/>
                <a:gd name="T2" fmla="*/ 601 w 752"/>
                <a:gd name="T3" fmla="*/ 0 h 2106"/>
                <a:gd name="T4" fmla="*/ 631 w 752"/>
                <a:gd name="T5" fmla="*/ 3 h 2106"/>
                <a:gd name="T6" fmla="*/ 659 w 752"/>
                <a:gd name="T7" fmla="*/ 11 h 2106"/>
                <a:gd name="T8" fmla="*/ 685 w 752"/>
                <a:gd name="T9" fmla="*/ 25 h 2106"/>
                <a:gd name="T10" fmla="*/ 707 w 752"/>
                <a:gd name="T11" fmla="*/ 43 h 2106"/>
                <a:gd name="T12" fmla="*/ 726 w 752"/>
                <a:gd name="T13" fmla="*/ 66 h 2106"/>
                <a:gd name="T14" fmla="*/ 739 w 752"/>
                <a:gd name="T15" fmla="*/ 91 h 2106"/>
                <a:gd name="T16" fmla="*/ 749 w 752"/>
                <a:gd name="T17" fmla="*/ 119 h 2106"/>
                <a:gd name="T18" fmla="*/ 752 w 752"/>
                <a:gd name="T19" fmla="*/ 149 h 2106"/>
                <a:gd name="T20" fmla="*/ 752 w 752"/>
                <a:gd name="T21" fmla="*/ 1955 h 2106"/>
                <a:gd name="T22" fmla="*/ 749 w 752"/>
                <a:gd name="T23" fmla="*/ 1985 h 2106"/>
                <a:gd name="T24" fmla="*/ 739 w 752"/>
                <a:gd name="T25" fmla="*/ 2013 h 2106"/>
                <a:gd name="T26" fmla="*/ 726 w 752"/>
                <a:gd name="T27" fmla="*/ 2039 h 2106"/>
                <a:gd name="T28" fmla="*/ 707 w 752"/>
                <a:gd name="T29" fmla="*/ 2061 h 2106"/>
                <a:gd name="T30" fmla="*/ 685 w 752"/>
                <a:gd name="T31" fmla="*/ 2080 h 2106"/>
                <a:gd name="T32" fmla="*/ 659 w 752"/>
                <a:gd name="T33" fmla="*/ 2093 h 2106"/>
                <a:gd name="T34" fmla="*/ 631 w 752"/>
                <a:gd name="T35" fmla="*/ 2103 h 2106"/>
                <a:gd name="T36" fmla="*/ 601 w 752"/>
                <a:gd name="T37" fmla="*/ 2106 h 2106"/>
                <a:gd name="T38" fmla="*/ 150 w 752"/>
                <a:gd name="T39" fmla="*/ 2106 h 2106"/>
                <a:gd name="T40" fmla="*/ 119 w 752"/>
                <a:gd name="T41" fmla="*/ 2103 h 2106"/>
                <a:gd name="T42" fmla="*/ 91 w 752"/>
                <a:gd name="T43" fmla="*/ 2093 h 2106"/>
                <a:gd name="T44" fmla="*/ 65 w 752"/>
                <a:gd name="T45" fmla="*/ 2080 h 2106"/>
                <a:gd name="T46" fmla="*/ 44 w 752"/>
                <a:gd name="T47" fmla="*/ 2061 h 2106"/>
                <a:gd name="T48" fmla="*/ 25 w 752"/>
                <a:gd name="T49" fmla="*/ 2039 h 2106"/>
                <a:gd name="T50" fmla="*/ 11 w 752"/>
                <a:gd name="T51" fmla="*/ 2013 h 2106"/>
                <a:gd name="T52" fmla="*/ 3 w 752"/>
                <a:gd name="T53" fmla="*/ 1985 h 2106"/>
                <a:gd name="T54" fmla="*/ 0 w 752"/>
                <a:gd name="T55" fmla="*/ 1955 h 2106"/>
                <a:gd name="T56" fmla="*/ 0 w 752"/>
                <a:gd name="T57" fmla="*/ 149 h 2106"/>
                <a:gd name="T58" fmla="*/ 3 w 752"/>
                <a:gd name="T59" fmla="*/ 119 h 2106"/>
                <a:gd name="T60" fmla="*/ 11 w 752"/>
                <a:gd name="T61" fmla="*/ 91 h 2106"/>
                <a:gd name="T62" fmla="*/ 25 w 752"/>
                <a:gd name="T63" fmla="*/ 66 h 2106"/>
                <a:gd name="T64" fmla="*/ 44 w 752"/>
                <a:gd name="T65" fmla="*/ 43 h 2106"/>
                <a:gd name="T66" fmla="*/ 65 w 752"/>
                <a:gd name="T67" fmla="*/ 25 h 2106"/>
                <a:gd name="T68" fmla="*/ 91 w 752"/>
                <a:gd name="T69" fmla="*/ 11 h 2106"/>
                <a:gd name="T70" fmla="*/ 119 w 752"/>
                <a:gd name="T71" fmla="*/ 3 h 2106"/>
                <a:gd name="T72" fmla="*/ 150 w 752"/>
                <a:gd name="T73" fmla="*/ 0 h 2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2" h="2106">
                  <a:moveTo>
                    <a:pt x="150" y="0"/>
                  </a:moveTo>
                  <a:lnTo>
                    <a:pt x="601" y="0"/>
                  </a:lnTo>
                  <a:lnTo>
                    <a:pt x="631" y="3"/>
                  </a:lnTo>
                  <a:lnTo>
                    <a:pt x="659" y="11"/>
                  </a:lnTo>
                  <a:lnTo>
                    <a:pt x="685" y="25"/>
                  </a:lnTo>
                  <a:lnTo>
                    <a:pt x="707" y="43"/>
                  </a:lnTo>
                  <a:lnTo>
                    <a:pt x="726" y="66"/>
                  </a:lnTo>
                  <a:lnTo>
                    <a:pt x="739" y="91"/>
                  </a:lnTo>
                  <a:lnTo>
                    <a:pt x="749" y="119"/>
                  </a:lnTo>
                  <a:lnTo>
                    <a:pt x="752" y="149"/>
                  </a:lnTo>
                  <a:lnTo>
                    <a:pt x="752" y="1955"/>
                  </a:lnTo>
                  <a:lnTo>
                    <a:pt x="749" y="1985"/>
                  </a:lnTo>
                  <a:lnTo>
                    <a:pt x="739" y="2013"/>
                  </a:lnTo>
                  <a:lnTo>
                    <a:pt x="726" y="2039"/>
                  </a:lnTo>
                  <a:lnTo>
                    <a:pt x="707" y="2061"/>
                  </a:lnTo>
                  <a:lnTo>
                    <a:pt x="685" y="2080"/>
                  </a:lnTo>
                  <a:lnTo>
                    <a:pt x="659" y="2093"/>
                  </a:lnTo>
                  <a:lnTo>
                    <a:pt x="631" y="2103"/>
                  </a:lnTo>
                  <a:lnTo>
                    <a:pt x="601" y="2106"/>
                  </a:lnTo>
                  <a:lnTo>
                    <a:pt x="150" y="2106"/>
                  </a:lnTo>
                  <a:lnTo>
                    <a:pt x="119" y="2103"/>
                  </a:lnTo>
                  <a:lnTo>
                    <a:pt x="91" y="2093"/>
                  </a:lnTo>
                  <a:lnTo>
                    <a:pt x="65" y="2080"/>
                  </a:lnTo>
                  <a:lnTo>
                    <a:pt x="44" y="2061"/>
                  </a:lnTo>
                  <a:lnTo>
                    <a:pt x="25" y="2039"/>
                  </a:lnTo>
                  <a:lnTo>
                    <a:pt x="11" y="2013"/>
                  </a:lnTo>
                  <a:lnTo>
                    <a:pt x="3" y="1985"/>
                  </a:lnTo>
                  <a:lnTo>
                    <a:pt x="0" y="1955"/>
                  </a:lnTo>
                  <a:lnTo>
                    <a:pt x="0" y="149"/>
                  </a:lnTo>
                  <a:lnTo>
                    <a:pt x="3" y="119"/>
                  </a:lnTo>
                  <a:lnTo>
                    <a:pt x="11" y="91"/>
                  </a:lnTo>
                  <a:lnTo>
                    <a:pt x="25" y="66"/>
                  </a:lnTo>
                  <a:lnTo>
                    <a:pt x="44" y="43"/>
                  </a:lnTo>
                  <a:lnTo>
                    <a:pt x="65" y="25"/>
                  </a:lnTo>
                  <a:lnTo>
                    <a:pt x="91" y="11"/>
                  </a:lnTo>
                  <a:lnTo>
                    <a:pt x="119"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 name="Freeform 92"/>
            <p:cNvSpPr>
              <a:spLocks/>
            </p:cNvSpPr>
            <p:nvPr/>
          </p:nvSpPr>
          <p:spPr bwMode="auto">
            <a:xfrm>
              <a:off x="6013450" y="1503363"/>
              <a:ext cx="31750" cy="31750"/>
            </a:xfrm>
            <a:custGeom>
              <a:avLst/>
              <a:gdLst>
                <a:gd name="T0" fmla="*/ 107 w 214"/>
                <a:gd name="T1" fmla="*/ 0 h 215"/>
                <a:gd name="T2" fmla="*/ 107 w 214"/>
                <a:gd name="T3" fmla="*/ 0 h 215"/>
                <a:gd name="T4" fmla="*/ 132 w 214"/>
                <a:gd name="T5" fmla="*/ 3 h 215"/>
                <a:gd name="T6" fmla="*/ 154 w 214"/>
                <a:gd name="T7" fmla="*/ 11 h 215"/>
                <a:gd name="T8" fmla="*/ 175 w 214"/>
                <a:gd name="T9" fmla="*/ 23 h 215"/>
                <a:gd name="T10" fmla="*/ 192 w 214"/>
                <a:gd name="T11" fmla="*/ 40 h 215"/>
                <a:gd name="T12" fmla="*/ 204 w 214"/>
                <a:gd name="T13" fmla="*/ 61 h 215"/>
                <a:gd name="T14" fmla="*/ 212 w 214"/>
                <a:gd name="T15" fmla="*/ 83 h 215"/>
                <a:gd name="T16" fmla="*/ 214 w 214"/>
                <a:gd name="T17" fmla="*/ 107 h 215"/>
                <a:gd name="T18" fmla="*/ 212 w 214"/>
                <a:gd name="T19" fmla="*/ 132 h 215"/>
                <a:gd name="T20" fmla="*/ 204 w 214"/>
                <a:gd name="T21" fmla="*/ 154 h 215"/>
                <a:gd name="T22" fmla="*/ 192 w 214"/>
                <a:gd name="T23" fmla="*/ 174 h 215"/>
                <a:gd name="T24" fmla="*/ 175 w 214"/>
                <a:gd name="T25" fmla="*/ 191 h 215"/>
                <a:gd name="T26" fmla="*/ 154 w 214"/>
                <a:gd name="T27" fmla="*/ 203 h 215"/>
                <a:gd name="T28" fmla="*/ 132 w 214"/>
                <a:gd name="T29" fmla="*/ 211 h 215"/>
                <a:gd name="T30" fmla="*/ 107 w 214"/>
                <a:gd name="T31" fmla="*/ 215 h 215"/>
                <a:gd name="T32" fmla="*/ 83 w 214"/>
                <a:gd name="T33" fmla="*/ 211 h 215"/>
                <a:gd name="T34" fmla="*/ 60 w 214"/>
                <a:gd name="T35" fmla="*/ 203 h 215"/>
                <a:gd name="T36" fmla="*/ 41 w 214"/>
                <a:gd name="T37" fmla="*/ 191 h 215"/>
                <a:gd name="T38" fmla="*/ 24 w 214"/>
                <a:gd name="T39" fmla="*/ 174 h 215"/>
                <a:gd name="T40" fmla="*/ 12 w 214"/>
                <a:gd name="T41" fmla="*/ 154 h 215"/>
                <a:gd name="T42" fmla="*/ 3 w 214"/>
                <a:gd name="T43" fmla="*/ 132 h 215"/>
                <a:gd name="T44" fmla="*/ 0 w 214"/>
                <a:gd name="T45" fmla="*/ 107 h 215"/>
                <a:gd name="T46" fmla="*/ 3 w 214"/>
                <a:gd name="T47" fmla="*/ 83 h 215"/>
                <a:gd name="T48" fmla="*/ 12 w 214"/>
                <a:gd name="T49" fmla="*/ 61 h 215"/>
                <a:gd name="T50" fmla="*/ 24 w 214"/>
                <a:gd name="T51" fmla="*/ 40 h 215"/>
                <a:gd name="T52" fmla="*/ 41 w 214"/>
                <a:gd name="T53" fmla="*/ 23 h 215"/>
                <a:gd name="T54" fmla="*/ 60 w 214"/>
                <a:gd name="T55" fmla="*/ 11 h 215"/>
                <a:gd name="T56" fmla="*/ 83 w 214"/>
                <a:gd name="T57" fmla="*/ 3 h 215"/>
                <a:gd name="T58" fmla="*/ 107 w 214"/>
                <a:gd name="T59"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14" h="215">
                  <a:moveTo>
                    <a:pt x="107" y="0"/>
                  </a:moveTo>
                  <a:lnTo>
                    <a:pt x="107" y="0"/>
                  </a:lnTo>
                  <a:lnTo>
                    <a:pt x="132" y="3"/>
                  </a:lnTo>
                  <a:lnTo>
                    <a:pt x="154" y="11"/>
                  </a:lnTo>
                  <a:lnTo>
                    <a:pt x="175" y="23"/>
                  </a:lnTo>
                  <a:lnTo>
                    <a:pt x="192" y="40"/>
                  </a:lnTo>
                  <a:lnTo>
                    <a:pt x="204" y="61"/>
                  </a:lnTo>
                  <a:lnTo>
                    <a:pt x="212" y="83"/>
                  </a:lnTo>
                  <a:lnTo>
                    <a:pt x="214" y="107"/>
                  </a:lnTo>
                  <a:lnTo>
                    <a:pt x="212" y="132"/>
                  </a:lnTo>
                  <a:lnTo>
                    <a:pt x="204" y="154"/>
                  </a:lnTo>
                  <a:lnTo>
                    <a:pt x="192" y="174"/>
                  </a:lnTo>
                  <a:lnTo>
                    <a:pt x="175" y="191"/>
                  </a:lnTo>
                  <a:lnTo>
                    <a:pt x="154" y="203"/>
                  </a:lnTo>
                  <a:lnTo>
                    <a:pt x="132" y="211"/>
                  </a:lnTo>
                  <a:lnTo>
                    <a:pt x="107" y="215"/>
                  </a:lnTo>
                  <a:lnTo>
                    <a:pt x="83" y="211"/>
                  </a:lnTo>
                  <a:lnTo>
                    <a:pt x="60" y="203"/>
                  </a:lnTo>
                  <a:lnTo>
                    <a:pt x="41" y="191"/>
                  </a:lnTo>
                  <a:lnTo>
                    <a:pt x="24" y="174"/>
                  </a:lnTo>
                  <a:lnTo>
                    <a:pt x="12" y="154"/>
                  </a:lnTo>
                  <a:lnTo>
                    <a:pt x="3" y="132"/>
                  </a:lnTo>
                  <a:lnTo>
                    <a:pt x="0" y="107"/>
                  </a:lnTo>
                  <a:lnTo>
                    <a:pt x="3" y="83"/>
                  </a:lnTo>
                  <a:lnTo>
                    <a:pt x="12" y="61"/>
                  </a:lnTo>
                  <a:lnTo>
                    <a:pt x="24" y="40"/>
                  </a:lnTo>
                  <a:lnTo>
                    <a:pt x="41" y="23"/>
                  </a:lnTo>
                  <a:lnTo>
                    <a:pt x="60" y="11"/>
                  </a:lnTo>
                  <a:lnTo>
                    <a:pt x="83" y="3"/>
                  </a:lnTo>
                  <a:lnTo>
                    <a:pt x="1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 name="Freeform 93"/>
            <p:cNvSpPr>
              <a:spLocks/>
            </p:cNvSpPr>
            <p:nvPr/>
          </p:nvSpPr>
          <p:spPr bwMode="auto">
            <a:xfrm>
              <a:off x="5965825" y="1511300"/>
              <a:ext cx="127000" cy="152400"/>
            </a:xfrm>
            <a:custGeom>
              <a:avLst/>
              <a:gdLst>
                <a:gd name="T0" fmla="*/ 823 w 875"/>
                <a:gd name="T1" fmla="*/ 0 h 1055"/>
                <a:gd name="T2" fmla="*/ 851 w 875"/>
                <a:gd name="T3" fmla="*/ 12 h 1055"/>
                <a:gd name="T4" fmla="*/ 871 w 875"/>
                <a:gd name="T5" fmla="*/ 38 h 1055"/>
                <a:gd name="T6" fmla="*/ 874 w 875"/>
                <a:gd name="T7" fmla="*/ 68 h 1055"/>
                <a:gd name="T8" fmla="*/ 863 w 875"/>
                <a:gd name="T9" fmla="*/ 97 h 1055"/>
                <a:gd name="T10" fmla="*/ 589 w 875"/>
                <a:gd name="T11" fmla="*/ 304 h 1055"/>
                <a:gd name="T12" fmla="*/ 555 w 875"/>
                <a:gd name="T13" fmla="*/ 316 h 1055"/>
                <a:gd name="T14" fmla="*/ 666 w 875"/>
                <a:gd name="T15" fmla="*/ 978 h 1055"/>
                <a:gd name="T16" fmla="*/ 666 w 875"/>
                <a:gd name="T17" fmla="*/ 1009 h 1055"/>
                <a:gd name="T18" fmla="*/ 652 w 875"/>
                <a:gd name="T19" fmla="*/ 1036 h 1055"/>
                <a:gd name="T20" fmla="*/ 625 w 875"/>
                <a:gd name="T21" fmla="*/ 1053 h 1055"/>
                <a:gd name="T22" fmla="*/ 608 w 875"/>
                <a:gd name="T23" fmla="*/ 1055 h 1055"/>
                <a:gd name="T24" fmla="*/ 579 w 875"/>
                <a:gd name="T25" fmla="*/ 1046 h 1055"/>
                <a:gd name="T26" fmla="*/ 556 w 875"/>
                <a:gd name="T27" fmla="*/ 1026 h 1055"/>
                <a:gd name="T28" fmla="*/ 437 w 875"/>
                <a:gd name="T29" fmla="*/ 617 h 1055"/>
                <a:gd name="T30" fmla="*/ 319 w 875"/>
                <a:gd name="T31" fmla="*/ 1026 h 1055"/>
                <a:gd name="T32" fmla="*/ 297 w 875"/>
                <a:gd name="T33" fmla="*/ 1046 h 1055"/>
                <a:gd name="T34" fmla="*/ 267 w 875"/>
                <a:gd name="T35" fmla="*/ 1055 h 1055"/>
                <a:gd name="T36" fmla="*/ 250 w 875"/>
                <a:gd name="T37" fmla="*/ 1053 h 1055"/>
                <a:gd name="T38" fmla="*/ 223 w 875"/>
                <a:gd name="T39" fmla="*/ 1036 h 1055"/>
                <a:gd name="T40" fmla="*/ 208 w 875"/>
                <a:gd name="T41" fmla="*/ 1009 h 1055"/>
                <a:gd name="T42" fmla="*/ 208 w 875"/>
                <a:gd name="T43" fmla="*/ 978 h 1055"/>
                <a:gd name="T44" fmla="*/ 320 w 875"/>
                <a:gd name="T45" fmla="*/ 315 h 1055"/>
                <a:gd name="T46" fmla="*/ 285 w 875"/>
                <a:gd name="T47" fmla="*/ 304 h 1055"/>
                <a:gd name="T48" fmla="*/ 13 w 875"/>
                <a:gd name="T49" fmla="*/ 97 h 1055"/>
                <a:gd name="T50" fmla="*/ 0 w 875"/>
                <a:gd name="T51" fmla="*/ 68 h 1055"/>
                <a:gd name="T52" fmla="*/ 4 w 875"/>
                <a:gd name="T53" fmla="*/ 38 h 1055"/>
                <a:gd name="T54" fmla="*/ 23 w 875"/>
                <a:gd name="T55" fmla="*/ 12 h 1055"/>
                <a:gd name="T56" fmla="*/ 51 w 875"/>
                <a:gd name="T57" fmla="*/ 0 h 1055"/>
                <a:gd name="T58" fmla="*/ 83 w 875"/>
                <a:gd name="T59" fmla="*/ 3 h 1055"/>
                <a:gd name="T60" fmla="*/ 342 w 875"/>
                <a:gd name="T61" fmla="*/ 195 h 1055"/>
                <a:gd name="T62" fmla="*/ 397 w 875"/>
                <a:gd name="T63" fmla="*/ 198 h 1055"/>
                <a:gd name="T64" fmla="*/ 423 w 875"/>
                <a:gd name="T65" fmla="*/ 213 h 1055"/>
                <a:gd name="T66" fmla="*/ 437 w 875"/>
                <a:gd name="T67" fmla="*/ 456 h 1055"/>
                <a:gd name="T68" fmla="*/ 453 w 875"/>
                <a:gd name="T69" fmla="*/ 213 h 1055"/>
                <a:gd name="T70" fmla="*/ 479 w 875"/>
                <a:gd name="T71" fmla="*/ 198 h 1055"/>
                <a:gd name="T72" fmla="*/ 533 w 875"/>
                <a:gd name="T73" fmla="*/ 195 h 1055"/>
                <a:gd name="T74" fmla="*/ 793 w 875"/>
                <a:gd name="T75" fmla="*/ 3 h 1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75" h="1055">
                  <a:moveTo>
                    <a:pt x="808" y="0"/>
                  </a:moveTo>
                  <a:lnTo>
                    <a:pt x="823" y="0"/>
                  </a:lnTo>
                  <a:lnTo>
                    <a:pt x="838" y="4"/>
                  </a:lnTo>
                  <a:lnTo>
                    <a:pt x="851" y="12"/>
                  </a:lnTo>
                  <a:lnTo>
                    <a:pt x="863" y="24"/>
                  </a:lnTo>
                  <a:lnTo>
                    <a:pt x="871" y="38"/>
                  </a:lnTo>
                  <a:lnTo>
                    <a:pt x="875" y="53"/>
                  </a:lnTo>
                  <a:lnTo>
                    <a:pt x="874" y="68"/>
                  </a:lnTo>
                  <a:lnTo>
                    <a:pt x="870" y="83"/>
                  </a:lnTo>
                  <a:lnTo>
                    <a:pt x="863" y="97"/>
                  </a:lnTo>
                  <a:lnTo>
                    <a:pt x="850" y="108"/>
                  </a:lnTo>
                  <a:lnTo>
                    <a:pt x="589" y="304"/>
                  </a:lnTo>
                  <a:lnTo>
                    <a:pt x="573" y="312"/>
                  </a:lnTo>
                  <a:lnTo>
                    <a:pt x="555" y="316"/>
                  </a:lnTo>
                  <a:lnTo>
                    <a:pt x="555" y="588"/>
                  </a:lnTo>
                  <a:lnTo>
                    <a:pt x="666" y="978"/>
                  </a:lnTo>
                  <a:lnTo>
                    <a:pt x="668" y="993"/>
                  </a:lnTo>
                  <a:lnTo>
                    <a:pt x="666" y="1009"/>
                  </a:lnTo>
                  <a:lnTo>
                    <a:pt x="661" y="1024"/>
                  </a:lnTo>
                  <a:lnTo>
                    <a:pt x="652" y="1036"/>
                  </a:lnTo>
                  <a:lnTo>
                    <a:pt x="639" y="1045"/>
                  </a:lnTo>
                  <a:lnTo>
                    <a:pt x="625" y="1053"/>
                  </a:lnTo>
                  <a:lnTo>
                    <a:pt x="616" y="1054"/>
                  </a:lnTo>
                  <a:lnTo>
                    <a:pt x="608" y="1055"/>
                  </a:lnTo>
                  <a:lnTo>
                    <a:pt x="592" y="1053"/>
                  </a:lnTo>
                  <a:lnTo>
                    <a:pt x="579" y="1046"/>
                  </a:lnTo>
                  <a:lnTo>
                    <a:pt x="566" y="1038"/>
                  </a:lnTo>
                  <a:lnTo>
                    <a:pt x="556" y="1026"/>
                  </a:lnTo>
                  <a:lnTo>
                    <a:pt x="550" y="1011"/>
                  </a:lnTo>
                  <a:lnTo>
                    <a:pt x="437" y="617"/>
                  </a:lnTo>
                  <a:lnTo>
                    <a:pt x="325" y="1011"/>
                  </a:lnTo>
                  <a:lnTo>
                    <a:pt x="319" y="1026"/>
                  </a:lnTo>
                  <a:lnTo>
                    <a:pt x="309" y="1038"/>
                  </a:lnTo>
                  <a:lnTo>
                    <a:pt x="297" y="1046"/>
                  </a:lnTo>
                  <a:lnTo>
                    <a:pt x="282" y="1053"/>
                  </a:lnTo>
                  <a:lnTo>
                    <a:pt x="267" y="1055"/>
                  </a:lnTo>
                  <a:lnTo>
                    <a:pt x="258" y="1054"/>
                  </a:lnTo>
                  <a:lnTo>
                    <a:pt x="250" y="1053"/>
                  </a:lnTo>
                  <a:lnTo>
                    <a:pt x="236" y="1045"/>
                  </a:lnTo>
                  <a:lnTo>
                    <a:pt x="223" y="1036"/>
                  </a:lnTo>
                  <a:lnTo>
                    <a:pt x="215" y="1024"/>
                  </a:lnTo>
                  <a:lnTo>
                    <a:pt x="208" y="1009"/>
                  </a:lnTo>
                  <a:lnTo>
                    <a:pt x="206" y="993"/>
                  </a:lnTo>
                  <a:lnTo>
                    <a:pt x="208" y="978"/>
                  </a:lnTo>
                  <a:lnTo>
                    <a:pt x="320" y="588"/>
                  </a:lnTo>
                  <a:lnTo>
                    <a:pt x="320" y="315"/>
                  </a:lnTo>
                  <a:lnTo>
                    <a:pt x="302" y="312"/>
                  </a:lnTo>
                  <a:lnTo>
                    <a:pt x="285" y="304"/>
                  </a:lnTo>
                  <a:lnTo>
                    <a:pt x="24" y="108"/>
                  </a:lnTo>
                  <a:lnTo>
                    <a:pt x="13" y="97"/>
                  </a:lnTo>
                  <a:lnTo>
                    <a:pt x="5" y="83"/>
                  </a:lnTo>
                  <a:lnTo>
                    <a:pt x="0" y="68"/>
                  </a:lnTo>
                  <a:lnTo>
                    <a:pt x="0" y="53"/>
                  </a:lnTo>
                  <a:lnTo>
                    <a:pt x="4" y="38"/>
                  </a:lnTo>
                  <a:lnTo>
                    <a:pt x="12" y="24"/>
                  </a:lnTo>
                  <a:lnTo>
                    <a:pt x="23" y="12"/>
                  </a:lnTo>
                  <a:lnTo>
                    <a:pt x="37" y="4"/>
                  </a:lnTo>
                  <a:lnTo>
                    <a:pt x="51" y="0"/>
                  </a:lnTo>
                  <a:lnTo>
                    <a:pt x="67" y="0"/>
                  </a:lnTo>
                  <a:lnTo>
                    <a:pt x="83" y="3"/>
                  </a:lnTo>
                  <a:lnTo>
                    <a:pt x="96" y="12"/>
                  </a:lnTo>
                  <a:lnTo>
                    <a:pt x="342" y="195"/>
                  </a:lnTo>
                  <a:lnTo>
                    <a:pt x="381" y="195"/>
                  </a:lnTo>
                  <a:lnTo>
                    <a:pt x="397" y="198"/>
                  </a:lnTo>
                  <a:lnTo>
                    <a:pt x="410" y="204"/>
                  </a:lnTo>
                  <a:lnTo>
                    <a:pt x="423" y="213"/>
                  </a:lnTo>
                  <a:lnTo>
                    <a:pt x="395" y="419"/>
                  </a:lnTo>
                  <a:lnTo>
                    <a:pt x="437" y="456"/>
                  </a:lnTo>
                  <a:lnTo>
                    <a:pt x="481" y="419"/>
                  </a:lnTo>
                  <a:lnTo>
                    <a:pt x="453" y="213"/>
                  </a:lnTo>
                  <a:lnTo>
                    <a:pt x="464" y="204"/>
                  </a:lnTo>
                  <a:lnTo>
                    <a:pt x="479" y="198"/>
                  </a:lnTo>
                  <a:lnTo>
                    <a:pt x="494" y="195"/>
                  </a:lnTo>
                  <a:lnTo>
                    <a:pt x="533" y="195"/>
                  </a:lnTo>
                  <a:lnTo>
                    <a:pt x="778" y="12"/>
                  </a:lnTo>
                  <a:lnTo>
                    <a:pt x="793" y="3"/>
                  </a:lnTo>
                  <a:lnTo>
                    <a:pt x="8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5" name="Group 224"/>
          <p:cNvGrpSpPr/>
          <p:nvPr/>
        </p:nvGrpSpPr>
        <p:grpSpPr>
          <a:xfrm flipH="1">
            <a:off x="7988423" y="469663"/>
            <a:ext cx="247449" cy="245816"/>
            <a:chOff x="6618288" y="3925888"/>
            <a:chExt cx="481013" cy="477838"/>
          </a:xfrm>
          <a:solidFill>
            <a:schemeClr val="tx1">
              <a:lumMod val="65000"/>
              <a:lumOff val="35000"/>
            </a:schemeClr>
          </a:solidFill>
        </p:grpSpPr>
        <p:sp>
          <p:nvSpPr>
            <p:cNvPr id="132" name="Freeform 98"/>
            <p:cNvSpPr>
              <a:spLocks noEditPoints="1"/>
            </p:cNvSpPr>
            <p:nvPr/>
          </p:nvSpPr>
          <p:spPr bwMode="auto">
            <a:xfrm>
              <a:off x="6618288" y="3925888"/>
              <a:ext cx="481013" cy="477838"/>
            </a:xfrm>
            <a:custGeom>
              <a:avLst/>
              <a:gdLst>
                <a:gd name="T0" fmla="*/ 2234 w 3331"/>
                <a:gd name="T1" fmla="*/ 1090 h 3309"/>
                <a:gd name="T2" fmla="*/ 2234 w 3331"/>
                <a:gd name="T3" fmla="*/ 349 h 3309"/>
                <a:gd name="T4" fmla="*/ 493 w 3331"/>
                <a:gd name="T5" fmla="*/ 304 h 3309"/>
                <a:gd name="T6" fmla="*/ 426 w 3331"/>
                <a:gd name="T7" fmla="*/ 326 h 3309"/>
                <a:gd name="T8" fmla="*/ 370 w 3331"/>
                <a:gd name="T9" fmla="*/ 367 h 3309"/>
                <a:gd name="T10" fmla="*/ 329 w 3331"/>
                <a:gd name="T11" fmla="*/ 423 h 3309"/>
                <a:gd name="T12" fmla="*/ 306 w 3331"/>
                <a:gd name="T13" fmla="*/ 490 h 3309"/>
                <a:gd name="T14" fmla="*/ 304 w 3331"/>
                <a:gd name="T15" fmla="*/ 2782 h 3309"/>
                <a:gd name="T16" fmla="*/ 315 w 3331"/>
                <a:gd name="T17" fmla="*/ 2854 h 3309"/>
                <a:gd name="T18" fmla="*/ 346 w 3331"/>
                <a:gd name="T19" fmla="*/ 2915 h 3309"/>
                <a:gd name="T20" fmla="*/ 396 w 3331"/>
                <a:gd name="T21" fmla="*/ 2964 h 3309"/>
                <a:gd name="T22" fmla="*/ 459 w 3331"/>
                <a:gd name="T23" fmla="*/ 2997 h 3309"/>
                <a:gd name="T24" fmla="*/ 530 w 3331"/>
                <a:gd name="T25" fmla="*/ 3008 h 3309"/>
                <a:gd name="T26" fmla="*/ 2838 w 3331"/>
                <a:gd name="T27" fmla="*/ 3005 h 3309"/>
                <a:gd name="T28" fmla="*/ 2905 w 3331"/>
                <a:gd name="T29" fmla="*/ 2983 h 3309"/>
                <a:gd name="T30" fmla="*/ 2962 w 3331"/>
                <a:gd name="T31" fmla="*/ 2943 h 3309"/>
                <a:gd name="T32" fmla="*/ 3003 w 3331"/>
                <a:gd name="T33" fmla="*/ 2886 h 3309"/>
                <a:gd name="T34" fmla="*/ 3026 w 3331"/>
                <a:gd name="T35" fmla="*/ 2819 h 3309"/>
                <a:gd name="T36" fmla="*/ 3028 w 3331"/>
                <a:gd name="T37" fmla="*/ 1241 h 3309"/>
                <a:gd name="T38" fmla="*/ 2138 w 3331"/>
                <a:gd name="T39" fmla="*/ 1238 h 3309"/>
                <a:gd name="T40" fmla="*/ 2104 w 3331"/>
                <a:gd name="T41" fmla="*/ 1219 h 3309"/>
                <a:gd name="T42" fmla="*/ 2084 w 3331"/>
                <a:gd name="T43" fmla="*/ 1186 h 3309"/>
                <a:gd name="T44" fmla="*/ 2082 w 3331"/>
                <a:gd name="T45" fmla="*/ 301 h 3309"/>
                <a:gd name="T46" fmla="*/ 530 w 3331"/>
                <a:gd name="T47" fmla="*/ 0 h 3309"/>
                <a:gd name="T48" fmla="*/ 2272 w 3331"/>
                <a:gd name="T49" fmla="*/ 2 h 3309"/>
                <a:gd name="T50" fmla="*/ 2317 w 3331"/>
                <a:gd name="T51" fmla="*/ 16 h 3309"/>
                <a:gd name="T52" fmla="*/ 2355 w 3331"/>
                <a:gd name="T53" fmla="*/ 44 h 3309"/>
                <a:gd name="T54" fmla="*/ 3305 w 3331"/>
                <a:gd name="T55" fmla="*/ 994 h 3309"/>
                <a:gd name="T56" fmla="*/ 3328 w 3331"/>
                <a:gd name="T57" fmla="*/ 1047 h 3309"/>
                <a:gd name="T58" fmla="*/ 3331 w 3331"/>
                <a:gd name="T59" fmla="*/ 2782 h 3309"/>
                <a:gd name="T60" fmla="*/ 3319 w 3331"/>
                <a:gd name="T61" fmla="*/ 2896 h 3309"/>
                <a:gd name="T62" fmla="*/ 3284 w 3331"/>
                <a:gd name="T63" fmla="*/ 3000 h 3309"/>
                <a:gd name="T64" fmla="*/ 3229 w 3331"/>
                <a:gd name="T65" fmla="*/ 3093 h 3309"/>
                <a:gd name="T66" fmla="*/ 3157 w 3331"/>
                <a:gd name="T67" fmla="*/ 3173 h 3309"/>
                <a:gd name="T68" fmla="*/ 3069 w 3331"/>
                <a:gd name="T69" fmla="*/ 3237 h 3309"/>
                <a:gd name="T70" fmla="*/ 2969 w 3331"/>
                <a:gd name="T71" fmla="*/ 3283 h 3309"/>
                <a:gd name="T72" fmla="*/ 2859 w 3331"/>
                <a:gd name="T73" fmla="*/ 3305 h 3309"/>
                <a:gd name="T74" fmla="*/ 530 w 3331"/>
                <a:gd name="T75" fmla="*/ 3309 h 3309"/>
                <a:gd name="T76" fmla="*/ 417 w 3331"/>
                <a:gd name="T77" fmla="*/ 3297 h 3309"/>
                <a:gd name="T78" fmla="*/ 312 w 3331"/>
                <a:gd name="T79" fmla="*/ 3262 h 3309"/>
                <a:gd name="T80" fmla="*/ 218 w 3331"/>
                <a:gd name="T81" fmla="*/ 3208 h 3309"/>
                <a:gd name="T82" fmla="*/ 137 w 3331"/>
                <a:gd name="T83" fmla="*/ 3135 h 3309"/>
                <a:gd name="T84" fmla="*/ 73 w 3331"/>
                <a:gd name="T85" fmla="*/ 3048 h 3309"/>
                <a:gd name="T86" fmla="*/ 27 w 3331"/>
                <a:gd name="T87" fmla="*/ 2949 h 3309"/>
                <a:gd name="T88" fmla="*/ 3 w 3331"/>
                <a:gd name="T89" fmla="*/ 2840 h 3309"/>
                <a:gd name="T90" fmla="*/ 0 w 3331"/>
                <a:gd name="T91" fmla="*/ 527 h 3309"/>
                <a:gd name="T92" fmla="*/ 13 w 3331"/>
                <a:gd name="T93" fmla="*/ 413 h 3309"/>
                <a:gd name="T94" fmla="*/ 47 w 3331"/>
                <a:gd name="T95" fmla="*/ 309 h 3309"/>
                <a:gd name="T96" fmla="*/ 103 w 3331"/>
                <a:gd name="T97" fmla="*/ 216 h 3309"/>
                <a:gd name="T98" fmla="*/ 176 w 3331"/>
                <a:gd name="T99" fmla="*/ 136 h 3309"/>
                <a:gd name="T100" fmla="*/ 263 w 3331"/>
                <a:gd name="T101" fmla="*/ 72 h 3309"/>
                <a:gd name="T102" fmla="*/ 363 w 3331"/>
                <a:gd name="T103" fmla="*/ 27 h 3309"/>
                <a:gd name="T104" fmla="*/ 472 w 3331"/>
                <a:gd name="T105" fmla="*/ 3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31" h="3309">
                  <a:moveTo>
                    <a:pt x="2234" y="349"/>
                  </a:moveTo>
                  <a:lnTo>
                    <a:pt x="2234" y="1090"/>
                  </a:lnTo>
                  <a:lnTo>
                    <a:pt x="2980" y="1090"/>
                  </a:lnTo>
                  <a:lnTo>
                    <a:pt x="2234" y="349"/>
                  </a:lnTo>
                  <a:close/>
                  <a:moveTo>
                    <a:pt x="530" y="301"/>
                  </a:moveTo>
                  <a:lnTo>
                    <a:pt x="493" y="304"/>
                  </a:lnTo>
                  <a:lnTo>
                    <a:pt x="459" y="312"/>
                  </a:lnTo>
                  <a:lnTo>
                    <a:pt x="426" y="326"/>
                  </a:lnTo>
                  <a:lnTo>
                    <a:pt x="396" y="345"/>
                  </a:lnTo>
                  <a:lnTo>
                    <a:pt x="370" y="367"/>
                  </a:lnTo>
                  <a:lnTo>
                    <a:pt x="346" y="393"/>
                  </a:lnTo>
                  <a:lnTo>
                    <a:pt x="329" y="423"/>
                  </a:lnTo>
                  <a:lnTo>
                    <a:pt x="315" y="455"/>
                  </a:lnTo>
                  <a:lnTo>
                    <a:pt x="306" y="490"/>
                  </a:lnTo>
                  <a:lnTo>
                    <a:pt x="304" y="527"/>
                  </a:lnTo>
                  <a:lnTo>
                    <a:pt x="304" y="2782"/>
                  </a:lnTo>
                  <a:lnTo>
                    <a:pt x="306" y="2819"/>
                  </a:lnTo>
                  <a:lnTo>
                    <a:pt x="315" y="2854"/>
                  </a:lnTo>
                  <a:lnTo>
                    <a:pt x="329" y="2886"/>
                  </a:lnTo>
                  <a:lnTo>
                    <a:pt x="346" y="2915"/>
                  </a:lnTo>
                  <a:lnTo>
                    <a:pt x="370" y="2943"/>
                  </a:lnTo>
                  <a:lnTo>
                    <a:pt x="396" y="2964"/>
                  </a:lnTo>
                  <a:lnTo>
                    <a:pt x="426" y="2983"/>
                  </a:lnTo>
                  <a:lnTo>
                    <a:pt x="459" y="2997"/>
                  </a:lnTo>
                  <a:lnTo>
                    <a:pt x="493" y="3005"/>
                  </a:lnTo>
                  <a:lnTo>
                    <a:pt x="530" y="3008"/>
                  </a:lnTo>
                  <a:lnTo>
                    <a:pt x="2802" y="3008"/>
                  </a:lnTo>
                  <a:lnTo>
                    <a:pt x="2838" y="3005"/>
                  </a:lnTo>
                  <a:lnTo>
                    <a:pt x="2873" y="2997"/>
                  </a:lnTo>
                  <a:lnTo>
                    <a:pt x="2905" y="2983"/>
                  </a:lnTo>
                  <a:lnTo>
                    <a:pt x="2936" y="2964"/>
                  </a:lnTo>
                  <a:lnTo>
                    <a:pt x="2962" y="2943"/>
                  </a:lnTo>
                  <a:lnTo>
                    <a:pt x="2985" y="2915"/>
                  </a:lnTo>
                  <a:lnTo>
                    <a:pt x="3003" y="2886"/>
                  </a:lnTo>
                  <a:lnTo>
                    <a:pt x="3017" y="2854"/>
                  </a:lnTo>
                  <a:lnTo>
                    <a:pt x="3026" y="2819"/>
                  </a:lnTo>
                  <a:lnTo>
                    <a:pt x="3028" y="2782"/>
                  </a:lnTo>
                  <a:lnTo>
                    <a:pt x="3028" y="1241"/>
                  </a:lnTo>
                  <a:lnTo>
                    <a:pt x="2158" y="1241"/>
                  </a:lnTo>
                  <a:lnTo>
                    <a:pt x="2138" y="1238"/>
                  </a:lnTo>
                  <a:lnTo>
                    <a:pt x="2120" y="1231"/>
                  </a:lnTo>
                  <a:lnTo>
                    <a:pt x="2104" y="1219"/>
                  </a:lnTo>
                  <a:lnTo>
                    <a:pt x="2093" y="1204"/>
                  </a:lnTo>
                  <a:lnTo>
                    <a:pt x="2084" y="1186"/>
                  </a:lnTo>
                  <a:lnTo>
                    <a:pt x="2082" y="1166"/>
                  </a:lnTo>
                  <a:lnTo>
                    <a:pt x="2082" y="301"/>
                  </a:lnTo>
                  <a:lnTo>
                    <a:pt x="530" y="301"/>
                  </a:lnTo>
                  <a:close/>
                  <a:moveTo>
                    <a:pt x="530" y="0"/>
                  </a:moveTo>
                  <a:lnTo>
                    <a:pt x="2248" y="0"/>
                  </a:lnTo>
                  <a:lnTo>
                    <a:pt x="2272" y="2"/>
                  </a:lnTo>
                  <a:lnTo>
                    <a:pt x="2295" y="8"/>
                  </a:lnTo>
                  <a:lnTo>
                    <a:pt x="2317" y="16"/>
                  </a:lnTo>
                  <a:lnTo>
                    <a:pt x="2337" y="28"/>
                  </a:lnTo>
                  <a:lnTo>
                    <a:pt x="2355" y="44"/>
                  </a:lnTo>
                  <a:lnTo>
                    <a:pt x="3286" y="971"/>
                  </a:lnTo>
                  <a:lnTo>
                    <a:pt x="3305" y="994"/>
                  </a:lnTo>
                  <a:lnTo>
                    <a:pt x="3320" y="1019"/>
                  </a:lnTo>
                  <a:lnTo>
                    <a:pt x="3328" y="1047"/>
                  </a:lnTo>
                  <a:lnTo>
                    <a:pt x="3331" y="1077"/>
                  </a:lnTo>
                  <a:lnTo>
                    <a:pt x="3331" y="2782"/>
                  </a:lnTo>
                  <a:lnTo>
                    <a:pt x="3328" y="2840"/>
                  </a:lnTo>
                  <a:lnTo>
                    <a:pt x="3319" y="2896"/>
                  </a:lnTo>
                  <a:lnTo>
                    <a:pt x="3304" y="2949"/>
                  </a:lnTo>
                  <a:lnTo>
                    <a:pt x="3284" y="3000"/>
                  </a:lnTo>
                  <a:lnTo>
                    <a:pt x="3259" y="3048"/>
                  </a:lnTo>
                  <a:lnTo>
                    <a:pt x="3229" y="3093"/>
                  </a:lnTo>
                  <a:lnTo>
                    <a:pt x="3194" y="3135"/>
                  </a:lnTo>
                  <a:lnTo>
                    <a:pt x="3157" y="3173"/>
                  </a:lnTo>
                  <a:lnTo>
                    <a:pt x="3115" y="3208"/>
                  </a:lnTo>
                  <a:lnTo>
                    <a:pt x="3069" y="3237"/>
                  </a:lnTo>
                  <a:lnTo>
                    <a:pt x="3020" y="3262"/>
                  </a:lnTo>
                  <a:lnTo>
                    <a:pt x="2969" y="3283"/>
                  </a:lnTo>
                  <a:lnTo>
                    <a:pt x="2915" y="3297"/>
                  </a:lnTo>
                  <a:lnTo>
                    <a:pt x="2859" y="3305"/>
                  </a:lnTo>
                  <a:lnTo>
                    <a:pt x="2802" y="3309"/>
                  </a:lnTo>
                  <a:lnTo>
                    <a:pt x="530" y="3309"/>
                  </a:lnTo>
                  <a:lnTo>
                    <a:pt x="472" y="3305"/>
                  </a:lnTo>
                  <a:lnTo>
                    <a:pt x="417" y="3297"/>
                  </a:lnTo>
                  <a:lnTo>
                    <a:pt x="363" y="3283"/>
                  </a:lnTo>
                  <a:lnTo>
                    <a:pt x="312" y="3262"/>
                  </a:lnTo>
                  <a:lnTo>
                    <a:pt x="263" y="3237"/>
                  </a:lnTo>
                  <a:lnTo>
                    <a:pt x="218" y="3208"/>
                  </a:lnTo>
                  <a:lnTo>
                    <a:pt x="176" y="3173"/>
                  </a:lnTo>
                  <a:lnTo>
                    <a:pt x="137" y="3135"/>
                  </a:lnTo>
                  <a:lnTo>
                    <a:pt x="103" y="3093"/>
                  </a:lnTo>
                  <a:lnTo>
                    <a:pt x="73" y="3048"/>
                  </a:lnTo>
                  <a:lnTo>
                    <a:pt x="47" y="3000"/>
                  </a:lnTo>
                  <a:lnTo>
                    <a:pt x="27" y="2949"/>
                  </a:lnTo>
                  <a:lnTo>
                    <a:pt x="13" y="2896"/>
                  </a:lnTo>
                  <a:lnTo>
                    <a:pt x="3" y="2840"/>
                  </a:lnTo>
                  <a:lnTo>
                    <a:pt x="0" y="2782"/>
                  </a:lnTo>
                  <a:lnTo>
                    <a:pt x="0" y="527"/>
                  </a:lnTo>
                  <a:lnTo>
                    <a:pt x="3" y="469"/>
                  </a:lnTo>
                  <a:lnTo>
                    <a:pt x="13" y="413"/>
                  </a:lnTo>
                  <a:lnTo>
                    <a:pt x="27" y="360"/>
                  </a:lnTo>
                  <a:lnTo>
                    <a:pt x="47" y="309"/>
                  </a:lnTo>
                  <a:lnTo>
                    <a:pt x="73" y="261"/>
                  </a:lnTo>
                  <a:lnTo>
                    <a:pt x="103" y="216"/>
                  </a:lnTo>
                  <a:lnTo>
                    <a:pt x="137" y="174"/>
                  </a:lnTo>
                  <a:lnTo>
                    <a:pt x="176" y="136"/>
                  </a:lnTo>
                  <a:lnTo>
                    <a:pt x="218" y="102"/>
                  </a:lnTo>
                  <a:lnTo>
                    <a:pt x="263" y="72"/>
                  </a:lnTo>
                  <a:lnTo>
                    <a:pt x="312" y="47"/>
                  </a:lnTo>
                  <a:lnTo>
                    <a:pt x="363" y="27"/>
                  </a:lnTo>
                  <a:lnTo>
                    <a:pt x="417" y="12"/>
                  </a:lnTo>
                  <a:lnTo>
                    <a:pt x="472" y="3"/>
                  </a:lnTo>
                  <a:lnTo>
                    <a:pt x="5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 name="Freeform 99"/>
            <p:cNvSpPr>
              <a:spLocks/>
            </p:cNvSpPr>
            <p:nvPr/>
          </p:nvSpPr>
          <p:spPr bwMode="auto">
            <a:xfrm>
              <a:off x="6696076" y="4008438"/>
              <a:ext cx="295275" cy="320675"/>
            </a:xfrm>
            <a:custGeom>
              <a:avLst/>
              <a:gdLst>
                <a:gd name="T0" fmla="*/ 666 w 2044"/>
                <a:gd name="T1" fmla="*/ 12 h 2215"/>
                <a:gd name="T2" fmla="*/ 802 w 2044"/>
                <a:gd name="T3" fmla="*/ 67 h 2215"/>
                <a:gd name="T4" fmla="*/ 1914 w 2044"/>
                <a:gd name="T5" fmla="*/ 1157 h 2215"/>
                <a:gd name="T6" fmla="*/ 2000 w 2044"/>
                <a:gd name="T7" fmla="*/ 1277 h 2215"/>
                <a:gd name="T8" fmla="*/ 2041 w 2044"/>
                <a:gd name="T9" fmla="*/ 1418 h 2215"/>
                <a:gd name="T10" fmla="*/ 2033 w 2044"/>
                <a:gd name="T11" fmla="*/ 1566 h 2215"/>
                <a:gd name="T12" fmla="*/ 1977 w 2044"/>
                <a:gd name="T13" fmla="*/ 1701 h 2215"/>
                <a:gd name="T14" fmla="*/ 1604 w 2044"/>
                <a:gd name="T15" fmla="*/ 2086 h 2215"/>
                <a:gd name="T16" fmla="*/ 1484 w 2044"/>
                <a:gd name="T17" fmla="*/ 2171 h 2215"/>
                <a:gd name="T18" fmla="*/ 1342 w 2044"/>
                <a:gd name="T19" fmla="*/ 2211 h 2215"/>
                <a:gd name="T20" fmla="*/ 1193 w 2044"/>
                <a:gd name="T21" fmla="*/ 2203 h 2215"/>
                <a:gd name="T22" fmla="*/ 1057 w 2044"/>
                <a:gd name="T23" fmla="*/ 2148 h 2215"/>
                <a:gd name="T24" fmla="*/ 22 w 2044"/>
                <a:gd name="T25" fmla="*/ 1134 h 2215"/>
                <a:gd name="T26" fmla="*/ 0 w 2044"/>
                <a:gd name="T27" fmla="*/ 1082 h 2215"/>
                <a:gd name="T28" fmla="*/ 22 w 2044"/>
                <a:gd name="T29" fmla="*/ 1028 h 2215"/>
                <a:gd name="T30" fmla="*/ 76 w 2044"/>
                <a:gd name="T31" fmla="*/ 1006 h 2215"/>
                <a:gd name="T32" fmla="*/ 129 w 2044"/>
                <a:gd name="T33" fmla="*/ 1028 h 2215"/>
                <a:gd name="T34" fmla="*/ 1147 w 2044"/>
                <a:gd name="T35" fmla="*/ 2025 h 2215"/>
                <a:gd name="T36" fmla="*/ 1255 w 2044"/>
                <a:gd name="T37" fmla="*/ 2059 h 2215"/>
                <a:gd name="T38" fmla="*/ 1367 w 2044"/>
                <a:gd name="T39" fmla="*/ 2052 h 2215"/>
                <a:gd name="T40" fmla="*/ 1468 w 2044"/>
                <a:gd name="T41" fmla="*/ 2005 h 2215"/>
                <a:gd name="T42" fmla="*/ 1833 w 2044"/>
                <a:gd name="T43" fmla="*/ 1643 h 2215"/>
                <a:gd name="T44" fmla="*/ 1883 w 2044"/>
                <a:gd name="T45" fmla="*/ 1543 h 2215"/>
                <a:gd name="T46" fmla="*/ 1890 w 2044"/>
                <a:gd name="T47" fmla="*/ 1429 h 2215"/>
                <a:gd name="T48" fmla="*/ 1854 w 2044"/>
                <a:gd name="T49" fmla="*/ 1323 h 2215"/>
                <a:gd name="T50" fmla="*/ 773 w 2044"/>
                <a:gd name="T51" fmla="*/ 235 h 2215"/>
                <a:gd name="T52" fmla="*/ 678 w 2044"/>
                <a:gd name="T53" fmla="*/ 174 h 2215"/>
                <a:gd name="T54" fmla="*/ 568 w 2044"/>
                <a:gd name="T55" fmla="*/ 153 h 2215"/>
                <a:gd name="T56" fmla="*/ 457 w 2044"/>
                <a:gd name="T57" fmla="*/ 174 h 2215"/>
                <a:gd name="T58" fmla="*/ 362 w 2044"/>
                <a:gd name="T59" fmla="*/ 235 h 2215"/>
                <a:gd name="T60" fmla="*/ 252 w 2044"/>
                <a:gd name="T61" fmla="*/ 359 h 2215"/>
                <a:gd name="T62" fmla="*/ 215 w 2044"/>
                <a:gd name="T63" fmla="*/ 465 h 2215"/>
                <a:gd name="T64" fmla="*/ 222 w 2044"/>
                <a:gd name="T65" fmla="*/ 579 h 2215"/>
                <a:gd name="T66" fmla="*/ 273 w 2044"/>
                <a:gd name="T67" fmla="*/ 679 h 2215"/>
                <a:gd name="T68" fmla="*/ 1194 w 2044"/>
                <a:gd name="T69" fmla="*/ 1595 h 2215"/>
                <a:gd name="T70" fmla="*/ 1254 w 2044"/>
                <a:gd name="T71" fmla="*/ 1612 h 2215"/>
                <a:gd name="T72" fmla="*/ 1313 w 2044"/>
                <a:gd name="T73" fmla="*/ 1595 h 2215"/>
                <a:gd name="T74" fmla="*/ 1420 w 2044"/>
                <a:gd name="T75" fmla="*/ 1488 h 2215"/>
                <a:gd name="T76" fmla="*/ 1438 w 2044"/>
                <a:gd name="T77" fmla="*/ 1429 h 2215"/>
                <a:gd name="T78" fmla="*/ 1420 w 2044"/>
                <a:gd name="T79" fmla="*/ 1370 h 2215"/>
                <a:gd name="T80" fmla="*/ 618 w 2044"/>
                <a:gd name="T81" fmla="*/ 566 h 2215"/>
                <a:gd name="T82" fmla="*/ 611 w 2044"/>
                <a:gd name="T83" fmla="*/ 510 h 2215"/>
                <a:gd name="T84" fmla="*/ 646 w 2044"/>
                <a:gd name="T85" fmla="*/ 463 h 2215"/>
                <a:gd name="T86" fmla="*/ 703 w 2044"/>
                <a:gd name="T87" fmla="*/ 456 h 2215"/>
                <a:gd name="T88" fmla="*/ 1513 w 2044"/>
                <a:gd name="T89" fmla="*/ 1247 h 2215"/>
                <a:gd name="T90" fmla="*/ 1570 w 2044"/>
                <a:gd name="T91" fmla="*/ 1331 h 2215"/>
                <a:gd name="T92" fmla="*/ 1590 w 2044"/>
                <a:gd name="T93" fmla="*/ 1429 h 2215"/>
                <a:gd name="T94" fmla="*/ 1570 w 2044"/>
                <a:gd name="T95" fmla="*/ 1527 h 2215"/>
                <a:gd name="T96" fmla="*/ 1513 w 2044"/>
                <a:gd name="T97" fmla="*/ 1610 h 2215"/>
                <a:gd name="T98" fmla="*/ 1382 w 2044"/>
                <a:gd name="T99" fmla="*/ 1729 h 2215"/>
                <a:gd name="T100" fmla="*/ 1288 w 2044"/>
                <a:gd name="T101" fmla="*/ 1760 h 2215"/>
                <a:gd name="T102" fmla="*/ 1219 w 2044"/>
                <a:gd name="T103" fmla="*/ 1760 h 2215"/>
                <a:gd name="T104" fmla="*/ 1124 w 2044"/>
                <a:gd name="T105" fmla="*/ 1729 h 2215"/>
                <a:gd name="T106" fmla="*/ 190 w 2044"/>
                <a:gd name="T107" fmla="*/ 814 h 2215"/>
                <a:gd name="T108" fmla="*/ 105 w 2044"/>
                <a:gd name="T109" fmla="*/ 693 h 2215"/>
                <a:gd name="T110" fmla="*/ 64 w 2044"/>
                <a:gd name="T111" fmla="*/ 553 h 2215"/>
                <a:gd name="T112" fmla="*/ 73 w 2044"/>
                <a:gd name="T113" fmla="*/ 405 h 2215"/>
                <a:gd name="T114" fmla="*/ 128 w 2044"/>
                <a:gd name="T115" fmla="*/ 270 h 2215"/>
                <a:gd name="T116" fmla="*/ 255 w 2044"/>
                <a:gd name="T117" fmla="*/ 128 h 2215"/>
                <a:gd name="T118" fmla="*/ 376 w 2044"/>
                <a:gd name="T119" fmla="*/ 43 h 2215"/>
                <a:gd name="T120" fmla="*/ 518 w 2044"/>
                <a:gd name="T121" fmla="*/ 4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4" h="2215">
                  <a:moveTo>
                    <a:pt x="568" y="0"/>
                  </a:moveTo>
                  <a:lnTo>
                    <a:pt x="618" y="4"/>
                  </a:lnTo>
                  <a:lnTo>
                    <a:pt x="666" y="12"/>
                  </a:lnTo>
                  <a:lnTo>
                    <a:pt x="713" y="25"/>
                  </a:lnTo>
                  <a:lnTo>
                    <a:pt x="759" y="43"/>
                  </a:lnTo>
                  <a:lnTo>
                    <a:pt x="802" y="67"/>
                  </a:lnTo>
                  <a:lnTo>
                    <a:pt x="842" y="95"/>
                  </a:lnTo>
                  <a:lnTo>
                    <a:pt x="880" y="128"/>
                  </a:lnTo>
                  <a:lnTo>
                    <a:pt x="1914" y="1157"/>
                  </a:lnTo>
                  <a:lnTo>
                    <a:pt x="1948" y="1194"/>
                  </a:lnTo>
                  <a:lnTo>
                    <a:pt x="1977" y="1234"/>
                  </a:lnTo>
                  <a:lnTo>
                    <a:pt x="2000" y="1277"/>
                  </a:lnTo>
                  <a:lnTo>
                    <a:pt x="2019" y="1322"/>
                  </a:lnTo>
                  <a:lnTo>
                    <a:pt x="2033" y="1369"/>
                  </a:lnTo>
                  <a:lnTo>
                    <a:pt x="2041" y="1418"/>
                  </a:lnTo>
                  <a:lnTo>
                    <a:pt x="2044" y="1467"/>
                  </a:lnTo>
                  <a:lnTo>
                    <a:pt x="2041" y="1517"/>
                  </a:lnTo>
                  <a:lnTo>
                    <a:pt x="2033" y="1566"/>
                  </a:lnTo>
                  <a:lnTo>
                    <a:pt x="2019" y="1612"/>
                  </a:lnTo>
                  <a:lnTo>
                    <a:pt x="2000" y="1657"/>
                  </a:lnTo>
                  <a:lnTo>
                    <a:pt x="1977" y="1701"/>
                  </a:lnTo>
                  <a:lnTo>
                    <a:pt x="1948" y="1740"/>
                  </a:lnTo>
                  <a:lnTo>
                    <a:pt x="1914" y="1778"/>
                  </a:lnTo>
                  <a:lnTo>
                    <a:pt x="1604" y="2086"/>
                  </a:lnTo>
                  <a:lnTo>
                    <a:pt x="1567" y="2119"/>
                  </a:lnTo>
                  <a:lnTo>
                    <a:pt x="1527" y="2148"/>
                  </a:lnTo>
                  <a:lnTo>
                    <a:pt x="1484" y="2171"/>
                  </a:lnTo>
                  <a:lnTo>
                    <a:pt x="1438" y="2190"/>
                  </a:lnTo>
                  <a:lnTo>
                    <a:pt x="1391" y="2203"/>
                  </a:lnTo>
                  <a:lnTo>
                    <a:pt x="1342" y="2211"/>
                  </a:lnTo>
                  <a:lnTo>
                    <a:pt x="1291" y="2215"/>
                  </a:lnTo>
                  <a:lnTo>
                    <a:pt x="1242" y="2211"/>
                  </a:lnTo>
                  <a:lnTo>
                    <a:pt x="1193" y="2203"/>
                  </a:lnTo>
                  <a:lnTo>
                    <a:pt x="1146" y="2190"/>
                  </a:lnTo>
                  <a:lnTo>
                    <a:pt x="1100" y="2171"/>
                  </a:lnTo>
                  <a:lnTo>
                    <a:pt x="1057" y="2148"/>
                  </a:lnTo>
                  <a:lnTo>
                    <a:pt x="1017" y="2119"/>
                  </a:lnTo>
                  <a:lnTo>
                    <a:pt x="979" y="2086"/>
                  </a:lnTo>
                  <a:lnTo>
                    <a:pt x="22" y="1134"/>
                  </a:lnTo>
                  <a:lnTo>
                    <a:pt x="10" y="1118"/>
                  </a:lnTo>
                  <a:lnTo>
                    <a:pt x="3" y="1101"/>
                  </a:lnTo>
                  <a:lnTo>
                    <a:pt x="0" y="1082"/>
                  </a:lnTo>
                  <a:lnTo>
                    <a:pt x="3" y="1062"/>
                  </a:lnTo>
                  <a:lnTo>
                    <a:pt x="10" y="1045"/>
                  </a:lnTo>
                  <a:lnTo>
                    <a:pt x="22" y="1028"/>
                  </a:lnTo>
                  <a:lnTo>
                    <a:pt x="38" y="1017"/>
                  </a:lnTo>
                  <a:lnTo>
                    <a:pt x="57" y="1009"/>
                  </a:lnTo>
                  <a:lnTo>
                    <a:pt x="76" y="1006"/>
                  </a:lnTo>
                  <a:lnTo>
                    <a:pt x="95" y="1009"/>
                  </a:lnTo>
                  <a:lnTo>
                    <a:pt x="113" y="1017"/>
                  </a:lnTo>
                  <a:lnTo>
                    <a:pt x="129" y="1028"/>
                  </a:lnTo>
                  <a:lnTo>
                    <a:pt x="1086" y="1980"/>
                  </a:lnTo>
                  <a:lnTo>
                    <a:pt x="1115" y="2005"/>
                  </a:lnTo>
                  <a:lnTo>
                    <a:pt x="1147" y="2025"/>
                  </a:lnTo>
                  <a:lnTo>
                    <a:pt x="1181" y="2041"/>
                  </a:lnTo>
                  <a:lnTo>
                    <a:pt x="1217" y="2052"/>
                  </a:lnTo>
                  <a:lnTo>
                    <a:pt x="1255" y="2059"/>
                  </a:lnTo>
                  <a:lnTo>
                    <a:pt x="1291" y="2062"/>
                  </a:lnTo>
                  <a:lnTo>
                    <a:pt x="1329" y="2059"/>
                  </a:lnTo>
                  <a:lnTo>
                    <a:pt x="1367" y="2052"/>
                  </a:lnTo>
                  <a:lnTo>
                    <a:pt x="1402" y="2041"/>
                  </a:lnTo>
                  <a:lnTo>
                    <a:pt x="1437" y="2025"/>
                  </a:lnTo>
                  <a:lnTo>
                    <a:pt x="1468" y="2005"/>
                  </a:lnTo>
                  <a:lnTo>
                    <a:pt x="1498" y="1980"/>
                  </a:lnTo>
                  <a:lnTo>
                    <a:pt x="1807" y="1671"/>
                  </a:lnTo>
                  <a:lnTo>
                    <a:pt x="1833" y="1643"/>
                  </a:lnTo>
                  <a:lnTo>
                    <a:pt x="1854" y="1611"/>
                  </a:lnTo>
                  <a:lnTo>
                    <a:pt x="1870" y="1578"/>
                  </a:lnTo>
                  <a:lnTo>
                    <a:pt x="1883" y="1543"/>
                  </a:lnTo>
                  <a:lnTo>
                    <a:pt x="1890" y="1505"/>
                  </a:lnTo>
                  <a:lnTo>
                    <a:pt x="1892" y="1467"/>
                  </a:lnTo>
                  <a:lnTo>
                    <a:pt x="1890" y="1429"/>
                  </a:lnTo>
                  <a:lnTo>
                    <a:pt x="1883" y="1392"/>
                  </a:lnTo>
                  <a:lnTo>
                    <a:pt x="1870" y="1357"/>
                  </a:lnTo>
                  <a:lnTo>
                    <a:pt x="1854" y="1323"/>
                  </a:lnTo>
                  <a:lnTo>
                    <a:pt x="1833" y="1292"/>
                  </a:lnTo>
                  <a:lnTo>
                    <a:pt x="1807" y="1263"/>
                  </a:lnTo>
                  <a:lnTo>
                    <a:pt x="773" y="235"/>
                  </a:lnTo>
                  <a:lnTo>
                    <a:pt x="744" y="211"/>
                  </a:lnTo>
                  <a:lnTo>
                    <a:pt x="712" y="190"/>
                  </a:lnTo>
                  <a:lnTo>
                    <a:pt x="678" y="174"/>
                  </a:lnTo>
                  <a:lnTo>
                    <a:pt x="642" y="163"/>
                  </a:lnTo>
                  <a:lnTo>
                    <a:pt x="605" y="155"/>
                  </a:lnTo>
                  <a:lnTo>
                    <a:pt x="568" y="153"/>
                  </a:lnTo>
                  <a:lnTo>
                    <a:pt x="530" y="155"/>
                  </a:lnTo>
                  <a:lnTo>
                    <a:pt x="492" y="163"/>
                  </a:lnTo>
                  <a:lnTo>
                    <a:pt x="457" y="174"/>
                  </a:lnTo>
                  <a:lnTo>
                    <a:pt x="422" y="190"/>
                  </a:lnTo>
                  <a:lnTo>
                    <a:pt x="391" y="211"/>
                  </a:lnTo>
                  <a:lnTo>
                    <a:pt x="362" y="235"/>
                  </a:lnTo>
                  <a:lnTo>
                    <a:pt x="298" y="300"/>
                  </a:lnTo>
                  <a:lnTo>
                    <a:pt x="273" y="328"/>
                  </a:lnTo>
                  <a:lnTo>
                    <a:pt x="252" y="359"/>
                  </a:lnTo>
                  <a:lnTo>
                    <a:pt x="235" y="393"/>
                  </a:lnTo>
                  <a:lnTo>
                    <a:pt x="222" y="428"/>
                  </a:lnTo>
                  <a:lnTo>
                    <a:pt x="215" y="465"/>
                  </a:lnTo>
                  <a:lnTo>
                    <a:pt x="213" y="504"/>
                  </a:lnTo>
                  <a:lnTo>
                    <a:pt x="215" y="541"/>
                  </a:lnTo>
                  <a:lnTo>
                    <a:pt x="222" y="579"/>
                  </a:lnTo>
                  <a:lnTo>
                    <a:pt x="235" y="614"/>
                  </a:lnTo>
                  <a:lnTo>
                    <a:pt x="252" y="647"/>
                  </a:lnTo>
                  <a:lnTo>
                    <a:pt x="273" y="679"/>
                  </a:lnTo>
                  <a:lnTo>
                    <a:pt x="298" y="708"/>
                  </a:lnTo>
                  <a:lnTo>
                    <a:pt x="1177" y="1581"/>
                  </a:lnTo>
                  <a:lnTo>
                    <a:pt x="1194" y="1595"/>
                  </a:lnTo>
                  <a:lnTo>
                    <a:pt x="1212" y="1604"/>
                  </a:lnTo>
                  <a:lnTo>
                    <a:pt x="1233" y="1610"/>
                  </a:lnTo>
                  <a:lnTo>
                    <a:pt x="1254" y="1612"/>
                  </a:lnTo>
                  <a:lnTo>
                    <a:pt x="1275" y="1610"/>
                  </a:lnTo>
                  <a:lnTo>
                    <a:pt x="1294" y="1604"/>
                  </a:lnTo>
                  <a:lnTo>
                    <a:pt x="1313" y="1595"/>
                  </a:lnTo>
                  <a:lnTo>
                    <a:pt x="1329" y="1581"/>
                  </a:lnTo>
                  <a:lnTo>
                    <a:pt x="1407" y="1504"/>
                  </a:lnTo>
                  <a:lnTo>
                    <a:pt x="1420" y="1488"/>
                  </a:lnTo>
                  <a:lnTo>
                    <a:pt x="1431" y="1470"/>
                  </a:lnTo>
                  <a:lnTo>
                    <a:pt x="1436" y="1450"/>
                  </a:lnTo>
                  <a:lnTo>
                    <a:pt x="1438" y="1429"/>
                  </a:lnTo>
                  <a:lnTo>
                    <a:pt x="1436" y="1409"/>
                  </a:lnTo>
                  <a:lnTo>
                    <a:pt x="1431" y="1388"/>
                  </a:lnTo>
                  <a:lnTo>
                    <a:pt x="1420" y="1370"/>
                  </a:lnTo>
                  <a:lnTo>
                    <a:pt x="1407" y="1353"/>
                  </a:lnTo>
                  <a:lnTo>
                    <a:pt x="631" y="582"/>
                  </a:lnTo>
                  <a:lnTo>
                    <a:pt x="618" y="566"/>
                  </a:lnTo>
                  <a:lnTo>
                    <a:pt x="611" y="549"/>
                  </a:lnTo>
                  <a:lnTo>
                    <a:pt x="608" y="529"/>
                  </a:lnTo>
                  <a:lnTo>
                    <a:pt x="611" y="510"/>
                  </a:lnTo>
                  <a:lnTo>
                    <a:pt x="618" y="492"/>
                  </a:lnTo>
                  <a:lnTo>
                    <a:pt x="631" y="476"/>
                  </a:lnTo>
                  <a:lnTo>
                    <a:pt x="646" y="463"/>
                  </a:lnTo>
                  <a:lnTo>
                    <a:pt x="664" y="456"/>
                  </a:lnTo>
                  <a:lnTo>
                    <a:pt x="684" y="454"/>
                  </a:lnTo>
                  <a:lnTo>
                    <a:pt x="703" y="456"/>
                  </a:lnTo>
                  <a:lnTo>
                    <a:pt x="721" y="463"/>
                  </a:lnTo>
                  <a:lnTo>
                    <a:pt x="737" y="476"/>
                  </a:lnTo>
                  <a:lnTo>
                    <a:pt x="1513" y="1247"/>
                  </a:lnTo>
                  <a:lnTo>
                    <a:pt x="1536" y="1272"/>
                  </a:lnTo>
                  <a:lnTo>
                    <a:pt x="1555" y="1300"/>
                  </a:lnTo>
                  <a:lnTo>
                    <a:pt x="1570" y="1331"/>
                  </a:lnTo>
                  <a:lnTo>
                    <a:pt x="1581" y="1362"/>
                  </a:lnTo>
                  <a:lnTo>
                    <a:pt x="1588" y="1395"/>
                  </a:lnTo>
                  <a:lnTo>
                    <a:pt x="1590" y="1429"/>
                  </a:lnTo>
                  <a:lnTo>
                    <a:pt x="1588" y="1463"/>
                  </a:lnTo>
                  <a:lnTo>
                    <a:pt x="1580" y="1496"/>
                  </a:lnTo>
                  <a:lnTo>
                    <a:pt x="1570" y="1527"/>
                  </a:lnTo>
                  <a:lnTo>
                    <a:pt x="1555" y="1557"/>
                  </a:lnTo>
                  <a:lnTo>
                    <a:pt x="1536" y="1585"/>
                  </a:lnTo>
                  <a:lnTo>
                    <a:pt x="1513" y="1610"/>
                  </a:lnTo>
                  <a:lnTo>
                    <a:pt x="1437" y="1687"/>
                  </a:lnTo>
                  <a:lnTo>
                    <a:pt x="1411" y="1710"/>
                  </a:lnTo>
                  <a:lnTo>
                    <a:pt x="1382" y="1729"/>
                  </a:lnTo>
                  <a:lnTo>
                    <a:pt x="1353" y="1743"/>
                  </a:lnTo>
                  <a:lnTo>
                    <a:pt x="1321" y="1754"/>
                  </a:lnTo>
                  <a:lnTo>
                    <a:pt x="1288" y="1760"/>
                  </a:lnTo>
                  <a:lnTo>
                    <a:pt x="1254" y="1762"/>
                  </a:lnTo>
                  <a:lnTo>
                    <a:pt x="1254" y="1762"/>
                  </a:lnTo>
                  <a:lnTo>
                    <a:pt x="1219" y="1760"/>
                  </a:lnTo>
                  <a:lnTo>
                    <a:pt x="1186" y="1754"/>
                  </a:lnTo>
                  <a:lnTo>
                    <a:pt x="1154" y="1743"/>
                  </a:lnTo>
                  <a:lnTo>
                    <a:pt x="1124" y="1729"/>
                  </a:lnTo>
                  <a:lnTo>
                    <a:pt x="1096" y="1710"/>
                  </a:lnTo>
                  <a:lnTo>
                    <a:pt x="1070" y="1687"/>
                  </a:lnTo>
                  <a:lnTo>
                    <a:pt x="190" y="814"/>
                  </a:lnTo>
                  <a:lnTo>
                    <a:pt x="157" y="776"/>
                  </a:lnTo>
                  <a:lnTo>
                    <a:pt x="128" y="737"/>
                  </a:lnTo>
                  <a:lnTo>
                    <a:pt x="105" y="693"/>
                  </a:lnTo>
                  <a:lnTo>
                    <a:pt x="86" y="648"/>
                  </a:lnTo>
                  <a:lnTo>
                    <a:pt x="73" y="602"/>
                  </a:lnTo>
                  <a:lnTo>
                    <a:pt x="64" y="553"/>
                  </a:lnTo>
                  <a:lnTo>
                    <a:pt x="61" y="504"/>
                  </a:lnTo>
                  <a:lnTo>
                    <a:pt x="64" y="454"/>
                  </a:lnTo>
                  <a:lnTo>
                    <a:pt x="73" y="405"/>
                  </a:lnTo>
                  <a:lnTo>
                    <a:pt x="86" y="358"/>
                  </a:lnTo>
                  <a:lnTo>
                    <a:pt x="105" y="312"/>
                  </a:lnTo>
                  <a:lnTo>
                    <a:pt x="128" y="270"/>
                  </a:lnTo>
                  <a:lnTo>
                    <a:pt x="157" y="230"/>
                  </a:lnTo>
                  <a:lnTo>
                    <a:pt x="190" y="193"/>
                  </a:lnTo>
                  <a:lnTo>
                    <a:pt x="255" y="128"/>
                  </a:lnTo>
                  <a:lnTo>
                    <a:pt x="293" y="95"/>
                  </a:lnTo>
                  <a:lnTo>
                    <a:pt x="332" y="67"/>
                  </a:lnTo>
                  <a:lnTo>
                    <a:pt x="376" y="43"/>
                  </a:lnTo>
                  <a:lnTo>
                    <a:pt x="421" y="25"/>
                  </a:lnTo>
                  <a:lnTo>
                    <a:pt x="468" y="12"/>
                  </a:lnTo>
                  <a:lnTo>
                    <a:pt x="518" y="4"/>
                  </a:lnTo>
                  <a:lnTo>
                    <a:pt x="5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6" name="Group 225"/>
          <p:cNvGrpSpPr/>
          <p:nvPr/>
        </p:nvGrpSpPr>
        <p:grpSpPr>
          <a:xfrm flipH="1">
            <a:off x="6871506" y="469663"/>
            <a:ext cx="247449" cy="245816"/>
            <a:chOff x="7756525" y="4816476"/>
            <a:chExt cx="481013" cy="477838"/>
          </a:xfrm>
          <a:solidFill>
            <a:schemeClr val="tx1">
              <a:lumMod val="65000"/>
              <a:lumOff val="35000"/>
            </a:schemeClr>
          </a:solidFill>
        </p:grpSpPr>
        <p:sp>
          <p:nvSpPr>
            <p:cNvPr id="137" name="Freeform 104"/>
            <p:cNvSpPr>
              <a:spLocks/>
            </p:cNvSpPr>
            <p:nvPr/>
          </p:nvSpPr>
          <p:spPr bwMode="auto">
            <a:xfrm>
              <a:off x="7756525" y="5251451"/>
              <a:ext cx="481013" cy="42863"/>
            </a:xfrm>
            <a:custGeom>
              <a:avLst/>
              <a:gdLst>
                <a:gd name="T0" fmla="*/ 152 w 3330"/>
                <a:gd name="T1" fmla="*/ 0 h 301"/>
                <a:gd name="T2" fmla="*/ 3179 w 3330"/>
                <a:gd name="T3" fmla="*/ 0 h 301"/>
                <a:gd name="T4" fmla="*/ 3209 w 3330"/>
                <a:gd name="T5" fmla="*/ 3 h 301"/>
                <a:gd name="T6" fmla="*/ 3237 w 3330"/>
                <a:gd name="T7" fmla="*/ 11 h 301"/>
                <a:gd name="T8" fmla="*/ 3263 w 3330"/>
                <a:gd name="T9" fmla="*/ 26 h 301"/>
                <a:gd name="T10" fmla="*/ 3285 w 3330"/>
                <a:gd name="T11" fmla="*/ 44 h 301"/>
                <a:gd name="T12" fmla="*/ 3304 w 3330"/>
                <a:gd name="T13" fmla="*/ 67 h 301"/>
                <a:gd name="T14" fmla="*/ 3318 w 3330"/>
                <a:gd name="T15" fmla="*/ 93 h 301"/>
                <a:gd name="T16" fmla="*/ 3327 w 3330"/>
                <a:gd name="T17" fmla="*/ 121 h 301"/>
                <a:gd name="T18" fmla="*/ 3330 w 3330"/>
                <a:gd name="T19" fmla="*/ 151 h 301"/>
                <a:gd name="T20" fmla="*/ 3327 w 3330"/>
                <a:gd name="T21" fmla="*/ 181 h 301"/>
                <a:gd name="T22" fmla="*/ 3318 w 3330"/>
                <a:gd name="T23" fmla="*/ 209 h 301"/>
                <a:gd name="T24" fmla="*/ 3304 w 3330"/>
                <a:gd name="T25" fmla="*/ 235 h 301"/>
                <a:gd name="T26" fmla="*/ 3285 w 3330"/>
                <a:gd name="T27" fmla="*/ 257 h 301"/>
                <a:gd name="T28" fmla="*/ 3263 w 3330"/>
                <a:gd name="T29" fmla="*/ 276 h 301"/>
                <a:gd name="T30" fmla="*/ 3237 w 3330"/>
                <a:gd name="T31" fmla="*/ 289 h 301"/>
                <a:gd name="T32" fmla="*/ 3209 w 3330"/>
                <a:gd name="T33" fmla="*/ 297 h 301"/>
                <a:gd name="T34" fmla="*/ 3179 w 3330"/>
                <a:gd name="T35" fmla="*/ 301 h 301"/>
                <a:gd name="T36" fmla="*/ 152 w 3330"/>
                <a:gd name="T37" fmla="*/ 301 h 301"/>
                <a:gd name="T38" fmla="*/ 121 w 3330"/>
                <a:gd name="T39" fmla="*/ 297 h 301"/>
                <a:gd name="T40" fmla="*/ 93 w 3330"/>
                <a:gd name="T41" fmla="*/ 289 h 301"/>
                <a:gd name="T42" fmla="*/ 67 w 3330"/>
                <a:gd name="T43" fmla="*/ 276 h 301"/>
                <a:gd name="T44" fmla="*/ 45 w 3330"/>
                <a:gd name="T45" fmla="*/ 257 h 301"/>
                <a:gd name="T46" fmla="*/ 26 w 3330"/>
                <a:gd name="T47" fmla="*/ 235 h 301"/>
                <a:gd name="T48" fmla="*/ 13 w 3330"/>
                <a:gd name="T49" fmla="*/ 209 h 301"/>
                <a:gd name="T50" fmla="*/ 3 w 3330"/>
                <a:gd name="T51" fmla="*/ 181 h 301"/>
                <a:gd name="T52" fmla="*/ 0 w 3330"/>
                <a:gd name="T53" fmla="*/ 151 h 301"/>
                <a:gd name="T54" fmla="*/ 3 w 3330"/>
                <a:gd name="T55" fmla="*/ 121 h 301"/>
                <a:gd name="T56" fmla="*/ 13 w 3330"/>
                <a:gd name="T57" fmla="*/ 93 h 301"/>
                <a:gd name="T58" fmla="*/ 26 w 3330"/>
                <a:gd name="T59" fmla="*/ 67 h 301"/>
                <a:gd name="T60" fmla="*/ 45 w 3330"/>
                <a:gd name="T61" fmla="*/ 44 h 301"/>
                <a:gd name="T62" fmla="*/ 67 w 3330"/>
                <a:gd name="T63" fmla="*/ 26 h 301"/>
                <a:gd name="T64" fmla="*/ 93 w 3330"/>
                <a:gd name="T65" fmla="*/ 11 h 301"/>
                <a:gd name="T66" fmla="*/ 121 w 3330"/>
                <a:gd name="T67" fmla="*/ 3 h 301"/>
                <a:gd name="T68" fmla="*/ 152 w 3330"/>
                <a:gd name="T69"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30" h="301">
                  <a:moveTo>
                    <a:pt x="152" y="0"/>
                  </a:moveTo>
                  <a:lnTo>
                    <a:pt x="3179" y="0"/>
                  </a:lnTo>
                  <a:lnTo>
                    <a:pt x="3209" y="3"/>
                  </a:lnTo>
                  <a:lnTo>
                    <a:pt x="3237" y="11"/>
                  </a:lnTo>
                  <a:lnTo>
                    <a:pt x="3263" y="26"/>
                  </a:lnTo>
                  <a:lnTo>
                    <a:pt x="3285" y="44"/>
                  </a:lnTo>
                  <a:lnTo>
                    <a:pt x="3304" y="67"/>
                  </a:lnTo>
                  <a:lnTo>
                    <a:pt x="3318" y="93"/>
                  </a:lnTo>
                  <a:lnTo>
                    <a:pt x="3327" y="121"/>
                  </a:lnTo>
                  <a:lnTo>
                    <a:pt x="3330" y="151"/>
                  </a:lnTo>
                  <a:lnTo>
                    <a:pt x="3327" y="181"/>
                  </a:lnTo>
                  <a:lnTo>
                    <a:pt x="3318" y="209"/>
                  </a:lnTo>
                  <a:lnTo>
                    <a:pt x="3304" y="235"/>
                  </a:lnTo>
                  <a:lnTo>
                    <a:pt x="3285" y="257"/>
                  </a:lnTo>
                  <a:lnTo>
                    <a:pt x="3263" y="276"/>
                  </a:lnTo>
                  <a:lnTo>
                    <a:pt x="3237" y="289"/>
                  </a:lnTo>
                  <a:lnTo>
                    <a:pt x="3209" y="297"/>
                  </a:lnTo>
                  <a:lnTo>
                    <a:pt x="3179" y="301"/>
                  </a:lnTo>
                  <a:lnTo>
                    <a:pt x="152" y="301"/>
                  </a:lnTo>
                  <a:lnTo>
                    <a:pt x="121" y="297"/>
                  </a:lnTo>
                  <a:lnTo>
                    <a:pt x="93" y="289"/>
                  </a:lnTo>
                  <a:lnTo>
                    <a:pt x="67" y="276"/>
                  </a:lnTo>
                  <a:lnTo>
                    <a:pt x="45" y="257"/>
                  </a:lnTo>
                  <a:lnTo>
                    <a:pt x="26" y="235"/>
                  </a:lnTo>
                  <a:lnTo>
                    <a:pt x="13" y="209"/>
                  </a:lnTo>
                  <a:lnTo>
                    <a:pt x="3" y="181"/>
                  </a:lnTo>
                  <a:lnTo>
                    <a:pt x="0" y="151"/>
                  </a:lnTo>
                  <a:lnTo>
                    <a:pt x="3" y="121"/>
                  </a:lnTo>
                  <a:lnTo>
                    <a:pt x="13" y="93"/>
                  </a:lnTo>
                  <a:lnTo>
                    <a:pt x="26" y="67"/>
                  </a:lnTo>
                  <a:lnTo>
                    <a:pt x="45" y="44"/>
                  </a:lnTo>
                  <a:lnTo>
                    <a:pt x="67" y="26"/>
                  </a:lnTo>
                  <a:lnTo>
                    <a:pt x="93" y="11"/>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8" name="Freeform 105"/>
            <p:cNvSpPr>
              <a:spLocks noEditPoints="1"/>
            </p:cNvSpPr>
            <p:nvPr/>
          </p:nvSpPr>
          <p:spPr bwMode="auto">
            <a:xfrm>
              <a:off x="7783513" y="4976813"/>
              <a:ext cx="425450" cy="261938"/>
            </a:xfrm>
            <a:custGeom>
              <a:avLst/>
              <a:gdLst>
                <a:gd name="T0" fmla="*/ 2005 w 2952"/>
                <a:gd name="T1" fmla="*/ 1503 h 1805"/>
                <a:gd name="T2" fmla="*/ 2460 w 2952"/>
                <a:gd name="T3" fmla="*/ 150 h 1805"/>
                <a:gd name="T4" fmla="*/ 1249 w 2952"/>
                <a:gd name="T5" fmla="*/ 150 h 1805"/>
                <a:gd name="T6" fmla="*/ 1703 w 2952"/>
                <a:gd name="T7" fmla="*/ 1503 h 1805"/>
                <a:gd name="T8" fmla="*/ 1249 w 2952"/>
                <a:gd name="T9" fmla="*/ 150 h 1805"/>
                <a:gd name="T10" fmla="*/ 493 w 2952"/>
                <a:gd name="T11" fmla="*/ 1503 h 1805"/>
                <a:gd name="T12" fmla="*/ 946 w 2952"/>
                <a:gd name="T13" fmla="*/ 150 h 1805"/>
                <a:gd name="T14" fmla="*/ 152 w 2952"/>
                <a:gd name="T15" fmla="*/ 0 h 1805"/>
                <a:gd name="T16" fmla="*/ 2820 w 2952"/>
                <a:gd name="T17" fmla="*/ 2 h 1805"/>
                <a:gd name="T18" fmla="*/ 2853 w 2952"/>
                <a:gd name="T19" fmla="*/ 22 h 1805"/>
                <a:gd name="T20" fmla="*/ 2873 w 2952"/>
                <a:gd name="T21" fmla="*/ 55 h 1805"/>
                <a:gd name="T22" fmla="*/ 2873 w 2952"/>
                <a:gd name="T23" fmla="*/ 95 h 1805"/>
                <a:gd name="T24" fmla="*/ 2853 w 2952"/>
                <a:gd name="T25" fmla="*/ 128 h 1805"/>
                <a:gd name="T26" fmla="*/ 2820 w 2952"/>
                <a:gd name="T27" fmla="*/ 148 h 1805"/>
                <a:gd name="T28" fmla="*/ 2762 w 2952"/>
                <a:gd name="T29" fmla="*/ 150 h 1805"/>
                <a:gd name="T30" fmla="*/ 2800 w 2952"/>
                <a:gd name="T31" fmla="*/ 1503 h 1805"/>
                <a:gd name="T32" fmla="*/ 2859 w 2952"/>
                <a:gd name="T33" fmla="*/ 1515 h 1805"/>
                <a:gd name="T34" fmla="*/ 2907 w 2952"/>
                <a:gd name="T35" fmla="*/ 1548 h 1805"/>
                <a:gd name="T36" fmla="*/ 2939 w 2952"/>
                <a:gd name="T37" fmla="*/ 1596 h 1805"/>
                <a:gd name="T38" fmla="*/ 2952 w 2952"/>
                <a:gd name="T39" fmla="*/ 1654 h 1805"/>
                <a:gd name="T40" fmla="*/ 2939 w 2952"/>
                <a:gd name="T41" fmla="*/ 1712 h 1805"/>
                <a:gd name="T42" fmla="*/ 2907 w 2952"/>
                <a:gd name="T43" fmla="*/ 1760 h 1805"/>
                <a:gd name="T44" fmla="*/ 2859 w 2952"/>
                <a:gd name="T45" fmla="*/ 1792 h 1805"/>
                <a:gd name="T46" fmla="*/ 2800 w 2952"/>
                <a:gd name="T47" fmla="*/ 1805 h 1805"/>
                <a:gd name="T48" fmla="*/ 121 w 2952"/>
                <a:gd name="T49" fmla="*/ 1801 h 1805"/>
                <a:gd name="T50" fmla="*/ 67 w 2952"/>
                <a:gd name="T51" fmla="*/ 1779 h 1805"/>
                <a:gd name="T52" fmla="*/ 27 w 2952"/>
                <a:gd name="T53" fmla="*/ 1738 h 1805"/>
                <a:gd name="T54" fmla="*/ 4 w 2952"/>
                <a:gd name="T55" fmla="*/ 1684 h 1805"/>
                <a:gd name="T56" fmla="*/ 4 w 2952"/>
                <a:gd name="T57" fmla="*/ 1624 h 1805"/>
                <a:gd name="T58" fmla="*/ 27 w 2952"/>
                <a:gd name="T59" fmla="*/ 1570 h 1805"/>
                <a:gd name="T60" fmla="*/ 67 w 2952"/>
                <a:gd name="T61" fmla="*/ 1529 h 1805"/>
                <a:gd name="T62" fmla="*/ 121 w 2952"/>
                <a:gd name="T63" fmla="*/ 1506 h 1805"/>
                <a:gd name="T64" fmla="*/ 190 w 2952"/>
                <a:gd name="T65" fmla="*/ 1503 h 1805"/>
                <a:gd name="T66" fmla="*/ 152 w 2952"/>
                <a:gd name="T67" fmla="*/ 150 h 1805"/>
                <a:gd name="T68" fmla="*/ 114 w 2952"/>
                <a:gd name="T69" fmla="*/ 140 h 1805"/>
                <a:gd name="T70" fmla="*/ 86 w 2952"/>
                <a:gd name="T71" fmla="*/ 113 h 1805"/>
                <a:gd name="T72" fmla="*/ 76 w 2952"/>
                <a:gd name="T73" fmla="*/ 75 h 1805"/>
                <a:gd name="T74" fmla="*/ 86 w 2952"/>
                <a:gd name="T75" fmla="*/ 38 h 1805"/>
                <a:gd name="T76" fmla="*/ 114 w 2952"/>
                <a:gd name="T77" fmla="*/ 11 h 1805"/>
                <a:gd name="T78" fmla="*/ 152 w 2952"/>
                <a:gd name="T79" fmla="*/ 0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52" h="1805">
                  <a:moveTo>
                    <a:pt x="2005" y="150"/>
                  </a:moveTo>
                  <a:lnTo>
                    <a:pt x="2005" y="1503"/>
                  </a:lnTo>
                  <a:lnTo>
                    <a:pt x="2460" y="1503"/>
                  </a:lnTo>
                  <a:lnTo>
                    <a:pt x="2460" y="150"/>
                  </a:lnTo>
                  <a:lnTo>
                    <a:pt x="2005" y="150"/>
                  </a:lnTo>
                  <a:close/>
                  <a:moveTo>
                    <a:pt x="1249" y="150"/>
                  </a:moveTo>
                  <a:lnTo>
                    <a:pt x="1249" y="1503"/>
                  </a:lnTo>
                  <a:lnTo>
                    <a:pt x="1703" y="1503"/>
                  </a:lnTo>
                  <a:lnTo>
                    <a:pt x="1703" y="150"/>
                  </a:lnTo>
                  <a:lnTo>
                    <a:pt x="1249" y="150"/>
                  </a:lnTo>
                  <a:close/>
                  <a:moveTo>
                    <a:pt x="493" y="150"/>
                  </a:moveTo>
                  <a:lnTo>
                    <a:pt x="493" y="1503"/>
                  </a:lnTo>
                  <a:lnTo>
                    <a:pt x="946" y="1503"/>
                  </a:lnTo>
                  <a:lnTo>
                    <a:pt x="946" y="150"/>
                  </a:lnTo>
                  <a:lnTo>
                    <a:pt x="493" y="150"/>
                  </a:lnTo>
                  <a:close/>
                  <a:moveTo>
                    <a:pt x="152" y="0"/>
                  </a:moveTo>
                  <a:lnTo>
                    <a:pt x="2800" y="0"/>
                  </a:lnTo>
                  <a:lnTo>
                    <a:pt x="2820" y="2"/>
                  </a:lnTo>
                  <a:lnTo>
                    <a:pt x="2839" y="11"/>
                  </a:lnTo>
                  <a:lnTo>
                    <a:pt x="2853" y="22"/>
                  </a:lnTo>
                  <a:lnTo>
                    <a:pt x="2866" y="38"/>
                  </a:lnTo>
                  <a:lnTo>
                    <a:pt x="2873" y="55"/>
                  </a:lnTo>
                  <a:lnTo>
                    <a:pt x="2875" y="75"/>
                  </a:lnTo>
                  <a:lnTo>
                    <a:pt x="2873" y="95"/>
                  </a:lnTo>
                  <a:lnTo>
                    <a:pt x="2866" y="113"/>
                  </a:lnTo>
                  <a:lnTo>
                    <a:pt x="2853" y="128"/>
                  </a:lnTo>
                  <a:lnTo>
                    <a:pt x="2839" y="140"/>
                  </a:lnTo>
                  <a:lnTo>
                    <a:pt x="2820" y="148"/>
                  </a:lnTo>
                  <a:lnTo>
                    <a:pt x="2800" y="150"/>
                  </a:lnTo>
                  <a:lnTo>
                    <a:pt x="2762" y="150"/>
                  </a:lnTo>
                  <a:lnTo>
                    <a:pt x="2762" y="1503"/>
                  </a:lnTo>
                  <a:lnTo>
                    <a:pt x="2800" y="1503"/>
                  </a:lnTo>
                  <a:lnTo>
                    <a:pt x="2830" y="1506"/>
                  </a:lnTo>
                  <a:lnTo>
                    <a:pt x="2859" y="1515"/>
                  </a:lnTo>
                  <a:lnTo>
                    <a:pt x="2885" y="1529"/>
                  </a:lnTo>
                  <a:lnTo>
                    <a:pt x="2907" y="1548"/>
                  </a:lnTo>
                  <a:lnTo>
                    <a:pt x="2926" y="1570"/>
                  </a:lnTo>
                  <a:lnTo>
                    <a:pt x="2939" y="1596"/>
                  </a:lnTo>
                  <a:lnTo>
                    <a:pt x="2949" y="1624"/>
                  </a:lnTo>
                  <a:lnTo>
                    <a:pt x="2952" y="1654"/>
                  </a:lnTo>
                  <a:lnTo>
                    <a:pt x="2949" y="1684"/>
                  </a:lnTo>
                  <a:lnTo>
                    <a:pt x="2939" y="1712"/>
                  </a:lnTo>
                  <a:lnTo>
                    <a:pt x="2926" y="1738"/>
                  </a:lnTo>
                  <a:lnTo>
                    <a:pt x="2907" y="1760"/>
                  </a:lnTo>
                  <a:lnTo>
                    <a:pt x="2885" y="1779"/>
                  </a:lnTo>
                  <a:lnTo>
                    <a:pt x="2859" y="1792"/>
                  </a:lnTo>
                  <a:lnTo>
                    <a:pt x="2830" y="1801"/>
                  </a:lnTo>
                  <a:lnTo>
                    <a:pt x="2800" y="1805"/>
                  </a:lnTo>
                  <a:lnTo>
                    <a:pt x="152" y="1805"/>
                  </a:lnTo>
                  <a:lnTo>
                    <a:pt x="121" y="1801"/>
                  </a:lnTo>
                  <a:lnTo>
                    <a:pt x="93" y="1792"/>
                  </a:lnTo>
                  <a:lnTo>
                    <a:pt x="67" y="1779"/>
                  </a:lnTo>
                  <a:lnTo>
                    <a:pt x="44" y="1760"/>
                  </a:lnTo>
                  <a:lnTo>
                    <a:pt x="27" y="1738"/>
                  </a:lnTo>
                  <a:lnTo>
                    <a:pt x="12" y="1712"/>
                  </a:lnTo>
                  <a:lnTo>
                    <a:pt x="4" y="1684"/>
                  </a:lnTo>
                  <a:lnTo>
                    <a:pt x="0" y="1654"/>
                  </a:lnTo>
                  <a:lnTo>
                    <a:pt x="4" y="1624"/>
                  </a:lnTo>
                  <a:lnTo>
                    <a:pt x="12" y="1596"/>
                  </a:lnTo>
                  <a:lnTo>
                    <a:pt x="27" y="1570"/>
                  </a:lnTo>
                  <a:lnTo>
                    <a:pt x="44" y="1548"/>
                  </a:lnTo>
                  <a:lnTo>
                    <a:pt x="67" y="1529"/>
                  </a:lnTo>
                  <a:lnTo>
                    <a:pt x="93" y="1515"/>
                  </a:lnTo>
                  <a:lnTo>
                    <a:pt x="121" y="1506"/>
                  </a:lnTo>
                  <a:lnTo>
                    <a:pt x="152" y="1503"/>
                  </a:lnTo>
                  <a:lnTo>
                    <a:pt x="190" y="1503"/>
                  </a:lnTo>
                  <a:lnTo>
                    <a:pt x="190" y="150"/>
                  </a:lnTo>
                  <a:lnTo>
                    <a:pt x="152" y="150"/>
                  </a:lnTo>
                  <a:lnTo>
                    <a:pt x="131" y="148"/>
                  </a:lnTo>
                  <a:lnTo>
                    <a:pt x="114" y="140"/>
                  </a:lnTo>
                  <a:lnTo>
                    <a:pt x="99" y="128"/>
                  </a:lnTo>
                  <a:lnTo>
                    <a:pt x="86" y="113"/>
                  </a:lnTo>
                  <a:lnTo>
                    <a:pt x="79" y="95"/>
                  </a:lnTo>
                  <a:lnTo>
                    <a:pt x="76" y="75"/>
                  </a:lnTo>
                  <a:lnTo>
                    <a:pt x="79" y="55"/>
                  </a:lnTo>
                  <a:lnTo>
                    <a:pt x="86" y="38"/>
                  </a:lnTo>
                  <a:lnTo>
                    <a:pt x="99" y="22"/>
                  </a:lnTo>
                  <a:lnTo>
                    <a:pt x="114" y="11"/>
                  </a:lnTo>
                  <a:lnTo>
                    <a:pt x="131" y="2"/>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9" name="Freeform 106"/>
            <p:cNvSpPr>
              <a:spLocks/>
            </p:cNvSpPr>
            <p:nvPr/>
          </p:nvSpPr>
          <p:spPr bwMode="auto">
            <a:xfrm>
              <a:off x="7756525" y="4816476"/>
              <a:ext cx="481013" cy="141288"/>
            </a:xfrm>
            <a:custGeom>
              <a:avLst/>
              <a:gdLst>
                <a:gd name="T0" fmla="*/ 1678 w 3331"/>
                <a:gd name="T1" fmla="*/ 0 h 977"/>
                <a:gd name="T2" fmla="*/ 1702 w 3331"/>
                <a:gd name="T3" fmla="*/ 5 h 977"/>
                <a:gd name="T4" fmla="*/ 1727 w 3331"/>
                <a:gd name="T5" fmla="*/ 13 h 977"/>
                <a:gd name="T6" fmla="*/ 3229 w 3331"/>
                <a:gd name="T7" fmla="*/ 684 h 977"/>
                <a:gd name="T8" fmla="*/ 3253 w 3331"/>
                <a:gd name="T9" fmla="*/ 695 h 977"/>
                <a:gd name="T10" fmla="*/ 3275 w 3331"/>
                <a:gd name="T11" fmla="*/ 710 h 977"/>
                <a:gd name="T12" fmla="*/ 3295 w 3331"/>
                <a:gd name="T13" fmla="*/ 727 h 977"/>
                <a:gd name="T14" fmla="*/ 3309 w 3331"/>
                <a:gd name="T15" fmla="*/ 749 h 977"/>
                <a:gd name="T16" fmla="*/ 3322 w 3331"/>
                <a:gd name="T17" fmla="*/ 773 h 977"/>
                <a:gd name="T18" fmla="*/ 3329 w 3331"/>
                <a:gd name="T19" fmla="*/ 799 h 977"/>
                <a:gd name="T20" fmla="*/ 3331 w 3331"/>
                <a:gd name="T21" fmla="*/ 826 h 977"/>
                <a:gd name="T22" fmla="*/ 3328 w 3331"/>
                <a:gd name="T23" fmla="*/ 856 h 977"/>
                <a:gd name="T24" fmla="*/ 3320 w 3331"/>
                <a:gd name="T25" fmla="*/ 885 h 977"/>
                <a:gd name="T26" fmla="*/ 3305 w 3331"/>
                <a:gd name="T27" fmla="*/ 910 h 977"/>
                <a:gd name="T28" fmla="*/ 3287 w 3331"/>
                <a:gd name="T29" fmla="*/ 933 h 977"/>
                <a:gd name="T30" fmla="*/ 3264 w 3331"/>
                <a:gd name="T31" fmla="*/ 951 h 977"/>
                <a:gd name="T32" fmla="*/ 3239 w 3331"/>
                <a:gd name="T33" fmla="*/ 966 h 977"/>
                <a:gd name="T34" fmla="*/ 3210 w 3331"/>
                <a:gd name="T35" fmla="*/ 974 h 977"/>
                <a:gd name="T36" fmla="*/ 3180 w 3331"/>
                <a:gd name="T37" fmla="*/ 977 h 977"/>
                <a:gd name="T38" fmla="*/ 152 w 3331"/>
                <a:gd name="T39" fmla="*/ 977 h 977"/>
                <a:gd name="T40" fmla="*/ 121 w 3331"/>
                <a:gd name="T41" fmla="*/ 974 h 977"/>
                <a:gd name="T42" fmla="*/ 93 w 3331"/>
                <a:gd name="T43" fmla="*/ 966 h 977"/>
                <a:gd name="T44" fmla="*/ 68 w 3331"/>
                <a:gd name="T45" fmla="*/ 952 h 977"/>
                <a:gd name="T46" fmla="*/ 46 w 3331"/>
                <a:gd name="T47" fmla="*/ 934 h 977"/>
                <a:gd name="T48" fmla="*/ 27 w 3331"/>
                <a:gd name="T49" fmla="*/ 911 h 977"/>
                <a:gd name="T50" fmla="*/ 13 w 3331"/>
                <a:gd name="T51" fmla="*/ 887 h 977"/>
                <a:gd name="T52" fmla="*/ 4 w 3331"/>
                <a:gd name="T53" fmla="*/ 858 h 977"/>
                <a:gd name="T54" fmla="*/ 0 w 3331"/>
                <a:gd name="T55" fmla="*/ 832 h 977"/>
                <a:gd name="T56" fmla="*/ 2 w 3331"/>
                <a:gd name="T57" fmla="*/ 806 h 977"/>
                <a:gd name="T58" fmla="*/ 7 w 3331"/>
                <a:gd name="T59" fmla="*/ 781 h 977"/>
                <a:gd name="T60" fmla="*/ 17 w 3331"/>
                <a:gd name="T61" fmla="*/ 759 h 977"/>
                <a:gd name="T62" fmla="*/ 29 w 3331"/>
                <a:gd name="T63" fmla="*/ 738 h 977"/>
                <a:gd name="T64" fmla="*/ 47 w 3331"/>
                <a:gd name="T65" fmla="*/ 718 h 977"/>
                <a:gd name="T66" fmla="*/ 67 w 3331"/>
                <a:gd name="T67" fmla="*/ 702 h 977"/>
                <a:gd name="T68" fmla="*/ 90 w 3331"/>
                <a:gd name="T69" fmla="*/ 689 h 977"/>
                <a:gd name="T70" fmla="*/ 1603 w 3331"/>
                <a:gd name="T71" fmla="*/ 13 h 977"/>
                <a:gd name="T72" fmla="*/ 1627 w 3331"/>
                <a:gd name="T73" fmla="*/ 5 h 977"/>
                <a:gd name="T74" fmla="*/ 1652 w 3331"/>
                <a:gd name="T75" fmla="*/ 0 h 977"/>
                <a:gd name="T76" fmla="*/ 1678 w 3331"/>
                <a:gd name="T77" fmla="*/ 0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31" h="977">
                  <a:moveTo>
                    <a:pt x="1678" y="0"/>
                  </a:moveTo>
                  <a:lnTo>
                    <a:pt x="1702" y="5"/>
                  </a:lnTo>
                  <a:lnTo>
                    <a:pt x="1727" y="13"/>
                  </a:lnTo>
                  <a:lnTo>
                    <a:pt x="3229" y="684"/>
                  </a:lnTo>
                  <a:lnTo>
                    <a:pt x="3253" y="695"/>
                  </a:lnTo>
                  <a:lnTo>
                    <a:pt x="3275" y="710"/>
                  </a:lnTo>
                  <a:lnTo>
                    <a:pt x="3295" y="727"/>
                  </a:lnTo>
                  <a:lnTo>
                    <a:pt x="3309" y="749"/>
                  </a:lnTo>
                  <a:lnTo>
                    <a:pt x="3322" y="773"/>
                  </a:lnTo>
                  <a:lnTo>
                    <a:pt x="3329" y="799"/>
                  </a:lnTo>
                  <a:lnTo>
                    <a:pt x="3331" y="826"/>
                  </a:lnTo>
                  <a:lnTo>
                    <a:pt x="3328" y="856"/>
                  </a:lnTo>
                  <a:lnTo>
                    <a:pt x="3320" y="885"/>
                  </a:lnTo>
                  <a:lnTo>
                    <a:pt x="3305" y="910"/>
                  </a:lnTo>
                  <a:lnTo>
                    <a:pt x="3287" y="933"/>
                  </a:lnTo>
                  <a:lnTo>
                    <a:pt x="3264" y="951"/>
                  </a:lnTo>
                  <a:lnTo>
                    <a:pt x="3239" y="966"/>
                  </a:lnTo>
                  <a:lnTo>
                    <a:pt x="3210" y="974"/>
                  </a:lnTo>
                  <a:lnTo>
                    <a:pt x="3180" y="977"/>
                  </a:lnTo>
                  <a:lnTo>
                    <a:pt x="152" y="977"/>
                  </a:lnTo>
                  <a:lnTo>
                    <a:pt x="121" y="974"/>
                  </a:lnTo>
                  <a:lnTo>
                    <a:pt x="93" y="966"/>
                  </a:lnTo>
                  <a:lnTo>
                    <a:pt x="68" y="952"/>
                  </a:lnTo>
                  <a:lnTo>
                    <a:pt x="46" y="934"/>
                  </a:lnTo>
                  <a:lnTo>
                    <a:pt x="27" y="911"/>
                  </a:lnTo>
                  <a:lnTo>
                    <a:pt x="13" y="887"/>
                  </a:lnTo>
                  <a:lnTo>
                    <a:pt x="4" y="858"/>
                  </a:lnTo>
                  <a:lnTo>
                    <a:pt x="0" y="832"/>
                  </a:lnTo>
                  <a:lnTo>
                    <a:pt x="2" y="806"/>
                  </a:lnTo>
                  <a:lnTo>
                    <a:pt x="7" y="781"/>
                  </a:lnTo>
                  <a:lnTo>
                    <a:pt x="17" y="759"/>
                  </a:lnTo>
                  <a:lnTo>
                    <a:pt x="29" y="738"/>
                  </a:lnTo>
                  <a:lnTo>
                    <a:pt x="47" y="718"/>
                  </a:lnTo>
                  <a:lnTo>
                    <a:pt x="67" y="702"/>
                  </a:lnTo>
                  <a:lnTo>
                    <a:pt x="90" y="689"/>
                  </a:lnTo>
                  <a:lnTo>
                    <a:pt x="1603" y="13"/>
                  </a:lnTo>
                  <a:lnTo>
                    <a:pt x="1627" y="5"/>
                  </a:lnTo>
                  <a:lnTo>
                    <a:pt x="1652" y="0"/>
                  </a:lnTo>
                  <a:lnTo>
                    <a:pt x="16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32" name="Group 231"/>
          <p:cNvGrpSpPr/>
          <p:nvPr/>
        </p:nvGrpSpPr>
        <p:grpSpPr>
          <a:xfrm flipH="1">
            <a:off x="2998233" y="469663"/>
            <a:ext cx="244182" cy="245816"/>
            <a:chOff x="5386388" y="2676526"/>
            <a:chExt cx="474663" cy="477838"/>
          </a:xfrm>
          <a:solidFill>
            <a:schemeClr val="tx1">
              <a:lumMod val="65000"/>
              <a:lumOff val="35000"/>
            </a:schemeClr>
          </a:solidFill>
        </p:grpSpPr>
        <p:sp>
          <p:nvSpPr>
            <p:cNvPr id="181" name="Freeform 152"/>
            <p:cNvSpPr>
              <a:spLocks noEditPoints="1"/>
            </p:cNvSpPr>
            <p:nvPr/>
          </p:nvSpPr>
          <p:spPr bwMode="auto">
            <a:xfrm>
              <a:off x="5554663" y="2676526"/>
              <a:ext cx="306388" cy="477838"/>
            </a:xfrm>
            <a:custGeom>
              <a:avLst/>
              <a:gdLst>
                <a:gd name="T0" fmla="*/ 1169 w 2122"/>
                <a:gd name="T1" fmla="*/ 2692 h 3309"/>
                <a:gd name="T2" fmla="*/ 1310 w 2122"/>
                <a:gd name="T3" fmla="*/ 2707 h 3309"/>
                <a:gd name="T4" fmla="*/ 1495 w 2122"/>
                <a:gd name="T5" fmla="*/ 2415 h 3309"/>
                <a:gd name="T6" fmla="*/ 608 w 2122"/>
                <a:gd name="T7" fmla="*/ 2958 h 3309"/>
                <a:gd name="T8" fmla="*/ 800 w 2122"/>
                <a:gd name="T9" fmla="*/ 2749 h 3309"/>
                <a:gd name="T10" fmla="*/ 956 w 2122"/>
                <a:gd name="T11" fmla="*/ 2398 h 3309"/>
                <a:gd name="T12" fmla="*/ 709 w 2122"/>
                <a:gd name="T13" fmla="*/ 2175 h 3309"/>
                <a:gd name="T14" fmla="*/ 721 w 2122"/>
                <a:gd name="T15" fmla="*/ 1436 h 3309"/>
                <a:gd name="T16" fmla="*/ 942 w 2122"/>
                <a:gd name="T17" fmla="*/ 1904 h 3309"/>
                <a:gd name="T18" fmla="*/ 1060 w 2122"/>
                <a:gd name="T19" fmla="*/ 1562 h 3309"/>
                <a:gd name="T20" fmla="*/ 1571 w 2122"/>
                <a:gd name="T21" fmla="*/ 1196 h 3309"/>
                <a:gd name="T22" fmla="*/ 1362 w 2122"/>
                <a:gd name="T23" fmla="*/ 1533 h 3309"/>
                <a:gd name="T24" fmla="*/ 1344 w 2122"/>
                <a:gd name="T25" fmla="*/ 2011 h 3309"/>
                <a:gd name="T26" fmla="*/ 1705 w 2122"/>
                <a:gd name="T27" fmla="*/ 2193 h 3309"/>
                <a:gd name="T28" fmla="*/ 1815 w 2122"/>
                <a:gd name="T29" fmla="*/ 1750 h 3309"/>
                <a:gd name="T30" fmla="*/ 1780 w 2122"/>
                <a:gd name="T31" fmla="*/ 1337 h 3309"/>
                <a:gd name="T32" fmla="*/ 1129 w 2122"/>
                <a:gd name="T33" fmla="*/ 535 h 3309"/>
                <a:gd name="T34" fmla="*/ 1291 w 2122"/>
                <a:gd name="T35" fmla="*/ 996 h 3309"/>
                <a:gd name="T36" fmla="*/ 1499 w 2122"/>
                <a:gd name="T37" fmla="*/ 787 h 3309"/>
                <a:gd name="T38" fmla="*/ 1165 w 2122"/>
                <a:gd name="T39" fmla="*/ 500 h 3309"/>
                <a:gd name="T40" fmla="*/ 810 w 2122"/>
                <a:gd name="T41" fmla="*/ 1121 h 3309"/>
                <a:gd name="T42" fmla="*/ 929 w 2122"/>
                <a:gd name="T43" fmla="*/ 831 h 3309"/>
                <a:gd name="T44" fmla="*/ 764 w 2122"/>
                <a:gd name="T45" fmla="*/ 507 h 3309"/>
                <a:gd name="T46" fmla="*/ 456 w 2122"/>
                <a:gd name="T47" fmla="*/ 0 h 3309"/>
                <a:gd name="T48" fmla="*/ 865 w 2122"/>
                <a:gd name="T49" fmla="*/ 50 h 3309"/>
                <a:gd name="T50" fmla="*/ 1324 w 2122"/>
                <a:gd name="T51" fmla="*/ 243 h 3309"/>
                <a:gd name="T52" fmla="*/ 1701 w 2122"/>
                <a:gd name="T53" fmla="*/ 557 h 3309"/>
                <a:gd name="T54" fmla="*/ 1970 w 2122"/>
                <a:gd name="T55" fmla="*/ 965 h 3309"/>
                <a:gd name="T56" fmla="*/ 2108 w 2122"/>
                <a:gd name="T57" fmla="*/ 1447 h 3309"/>
                <a:gd name="T58" fmla="*/ 2092 w 2122"/>
                <a:gd name="T59" fmla="*/ 1963 h 3309"/>
                <a:gd name="T60" fmla="*/ 1926 w 2122"/>
                <a:gd name="T61" fmla="*/ 2432 h 3309"/>
                <a:gd name="T62" fmla="*/ 1633 w 2122"/>
                <a:gd name="T63" fmla="*/ 2824 h 3309"/>
                <a:gd name="T64" fmla="*/ 1238 w 2122"/>
                <a:gd name="T65" fmla="*/ 3115 h 3309"/>
                <a:gd name="T66" fmla="*/ 766 w 2122"/>
                <a:gd name="T67" fmla="*/ 3281 h 3309"/>
                <a:gd name="T68" fmla="*/ 291 w 2122"/>
                <a:gd name="T69" fmla="*/ 3301 h 3309"/>
                <a:gd name="T70" fmla="*/ 56 w 2122"/>
                <a:gd name="T71" fmla="*/ 3242 h 3309"/>
                <a:gd name="T72" fmla="*/ 6 w 2122"/>
                <a:gd name="T73" fmla="*/ 3127 h 3309"/>
                <a:gd name="T74" fmla="*/ 62 w 2122"/>
                <a:gd name="T75" fmla="*/ 3012 h 3309"/>
                <a:gd name="T76" fmla="*/ 187 w 2122"/>
                <a:gd name="T77" fmla="*/ 2982 h 3309"/>
                <a:gd name="T78" fmla="*/ 174 w 2122"/>
                <a:gd name="T79" fmla="*/ 2178 h 3309"/>
                <a:gd name="T80" fmla="*/ 41 w 2122"/>
                <a:gd name="T81" fmla="*/ 2126 h 3309"/>
                <a:gd name="T82" fmla="*/ 10 w 2122"/>
                <a:gd name="T83" fmla="*/ 1992 h 3309"/>
                <a:gd name="T84" fmla="*/ 89 w 2122"/>
                <a:gd name="T85" fmla="*/ 1894 h 3309"/>
                <a:gd name="T86" fmla="*/ 304 w 2122"/>
                <a:gd name="T87" fmla="*/ 1444 h 3309"/>
                <a:gd name="T88" fmla="*/ 59 w 2122"/>
                <a:gd name="T89" fmla="*/ 1395 h 3309"/>
                <a:gd name="T90" fmla="*/ 7 w 2122"/>
                <a:gd name="T91" fmla="*/ 1264 h 3309"/>
                <a:gd name="T92" fmla="*/ 87 w 2122"/>
                <a:gd name="T93" fmla="*/ 1147 h 3309"/>
                <a:gd name="T94" fmla="*/ 304 w 2122"/>
                <a:gd name="T95" fmla="*/ 1142 h 3309"/>
                <a:gd name="T96" fmla="*/ 127 w 2122"/>
                <a:gd name="T97" fmla="*/ 330 h 3309"/>
                <a:gd name="T98" fmla="*/ 23 w 2122"/>
                <a:gd name="T99" fmla="*/ 260 h 3309"/>
                <a:gd name="T100" fmla="*/ 8 w 2122"/>
                <a:gd name="T101" fmla="*/ 132 h 3309"/>
                <a:gd name="T102" fmla="*/ 94 w 2122"/>
                <a:gd name="T103" fmla="*/ 42 h 3309"/>
                <a:gd name="T104" fmla="*/ 456 w 2122"/>
                <a:gd name="T105" fmla="*/ 0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22" h="3309">
                  <a:moveTo>
                    <a:pt x="1291" y="2314"/>
                  </a:moveTo>
                  <a:lnTo>
                    <a:pt x="1266" y="2414"/>
                  </a:lnTo>
                  <a:lnTo>
                    <a:pt x="1237" y="2511"/>
                  </a:lnTo>
                  <a:lnTo>
                    <a:pt x="1205" y="2603"/>
                  </a:lnTo>
                  <a:lnTo>
                    <a:pt x="1169" y="2692"/>
                  </a:lnTo>
                  <a:lnTo>
                    <a:pt x="1129" y="2774"/>
                  </a:lnTo>
                  <a:lnTo>
                    <a:pt x="1088" y="2852"/>
                  </a:lnTo>
                  <a:lnTo>
                    <a:pt x="1166" y="2808"/>
                  </a:lnTo>
                  <a:lnTo>
                    <a:pt x="1239" y="2761"/>
                  </a:lnTo>
                  <a:lnTo>
                    <a:pt x="1310" y="2707"/>
                  </a:lnTo>
                  <a:lnTo>
                    <a:pt x="1376" y="2650"/>
                  </a:lnTo>
                  <a:lnTo>
                    <a:pt x="1440" y="2588"/>
                  </a:lnTo>
                  <a:lnTo>
                    <a:pt x="1499" y="2522"/>
                  </a:lnTo>
                  <a:lnTo>
                    <a:pt x="1553" y="2454"/>
                  </a:lnTo>
                  <a:lnTo>
                    <a:pt x="1495" y="2415"/>
                  </a:lnTo>
                  <a:lnTo>
                    <a:pt x="1431" y="2379"/>
                  </a:lnTo>
                  <a:lnTo>
                    <a:pt x="1364" y="2346"/>
                  </a:lnTo>
                  <a:lnTo>
                    <a:pt x="1291" y="2314"/>
                  </a:lnTo>
                  <a:close/>
                  <a:moveTo>
                    <a:pt x="608" y="2167"/>
                  </a:moveTo>
                  <a:lnTo>
                    <a:pt x="608" y="2958"/>
                  </a:lnTo>
                  <a:lnTo>
                    <a:pt x="648" y="2928"/>
                  </a:lnTo>
                  <a:lnTo>
                    <a:pt x="687" y="2893"/>
                  </a:lnTo>
                  <a:lnTo>
                    <a:pt x="726" y="2851"/>
                  </a:lnTo>
                  <a:lnTo>
                    <a:pt x="764" y="2802"/>
                  </a:lnTo>
                  <a:lnTo>
                    <a:pt x="800" y="2749"/>
                  </a:lnTo>
                  <a:lnTo>
                    <a:pt x="835" y="2689"/>
                  </a:lnTo>
                  <a:lnTo>
                    <a:pt x="868" y="2624"/>
                  </a:lnTo>
                  <a:lnTo>
                    <a:pt x="900" y="2554"/>
                  </a:lnTo>
                  <a:lnTo>
                    <a:pt x="929" y="2478"/>
                  </a:lnTo>
                  <a:lnTo>
                    <a:pt x="956" y="2398"/>
                  </a:lnTo>
                  <a:lnTo>
                    <a:pt x="981" y="2312"/>
                  </a:lnTo>
                  <a:lnTo>
                    <a:pt x="1003" y="2223"/>
                  </a:lnTo>
                  <a:lnTo>
                    <a:pt x="907" y="2203"/>
                  </a:lnTo>
                  <a:lnTo>
                    <a:pt x="810" y="2187"/>
                  </a:lnTo>
                  <a:lnTo>
                    <a:pt x="709" y="2175"/>
                  </a:lnTo>
                  <a:lnTo>
                    <a:pt x="608" y="2167"/>
                  </a:lnTo>
                  <a:close/>
                  <a:moveTo>
                    <a:pt x="1049" y="1385"/>
                  </a:moveTo>
                  <a:lnTo>
                    <a:pt x="942" y="1405"/>
                  </a:lnTo>
                  <a:lnTo>
                    <a:pt x="833" y="1422"/>
                  </a:lnTo>
                  <a:lnTo>
                    <a:pt x="721" y="1436"/>
                  </a:lnTo>
                  <a:lnTo>
                    <a:pt x="608" y="1443"/>
                  </a:lnTo>
                  <a:lnTo>
                    <a:pt x="608" y="1866"/>
                  </a:lnTo>
                  <a:lnTo>
                    <a:pt x="721" y="1874"/>
                  </a:lnTo>
                  <a:lnTo>
                    <a:pt x="833" y="1887"/>
                  </a:lnTo>
                  <a:lnTo>
                    <a:pt x="942" y="1904"/>
                  </a:lnTo>
                  <a:lnTo>
                    <a:pt x="1049" y="1924"/>
                  </a:lnTo>
                  <a:lnTo>
                    <a:pt x="1056" y="1837"/>
                  </a:lnTo>
                  <a:lnTo>
                    <a:pt x="1060" y="1747"/>
                  </a:lnTo>
                  <a:lnTo>
                    <a:pt x="1061" y="1655"/>
                  </a:lnTo>
                  <a:lnTo>
                    <a:pt x="1060" y="1562"/>
                  </a:lnTo>
                  <a:lnTo>
                    <a:pt x="1056" y="1472"/>
                  </a:lnTo>
                  <a:lnTo>
                    <a:pt x="1049" y="1385"/>
                  </a:lnTo>
                  <a:close/>
                  <a:moveTo>
                    <a:pt x="1705" y="1116"/>
                  </a:moveTo>
                  <a:lnTo>
                    <a:pt x="1640" y="1158"/>
                  </a:lnTo>
                  <a:lnTo>
                    <a:pt x="1571" y="1196"/>
                  </a:lnTo>
                  <a:lnTo>
                    <a:pt x="1499" y="1234"/>
                  </a:lnTo>
                  <a:lnTo>
                    <a:pt x="1422" y="1267"/>
                  </a:lnTo>
                  <a:lnTo>
                    <a:pt x="1344" y="1298"/>
                  </a:lnTo>
                  <a:lnTo>
                    <a:pt x="1354" y="1415"/>
                  </a:lnTo>
                  <a:lnTo>
                    <a:pt x="1362" y="1533"/>
                  </a:lnTo>
                  <a:lnTo>
                    <a:pt x="1365" y="1654"/>
                  </a:lnTo>
                  <a:lnTo>
                    <a:pt x="1363" y="1745"/>
                  </a:lnTo>
                  <a:lnTo>
                    <a:pt x="1358" y="1836"/>
                  </a:lnTo>
                  <a:lnTo>
                    <a:pt x="1352" y="1923"/>
                  </a:lnTo>
                  <a:lnTo>
                    <a:pt x="1344" y="2011"/>
                  </a:lnTo>
                  <a:lnTo>
                    <a:pt x="1422" y="2042"/>
                  </a:lnTo>
                  <a:lnTo>
                    <a:pt x="1499" y="2075"/>
                  </a:lnTo>
                  <a:lnTo>
                    <a:pt x="1571" y="2113"/>
                  </a:lnTo>
                  <a:lnTo>
                    <a:pt x="1640" y="2151"/>
                  </a:lnTo>
                  <a:lnTo>
                    <a:pt x="1705" y="2193"/>
                  </a:lnTo>
                  <a:lnTo>
                    <a:pt x="1739" y="2109"/>
                  </a:lnTo>
                  <a:lnTo>
                    <a:pt x="1767" y="2022"/>
                  </a:lnTo>
                  <a:lnTo>
                    <a:pt x="1789" y="1934"/>
                  </a:lnTo>
                  <a:lnTo>
                    <a:pt x="1806" y="1842"/>
                  </a:lnTo>
                  <a:lnTo>
                    <a:pt x="1815" y="1750"/>
                  </a:lnTo>
                  <a:lnTo>
                    <a:pt x="1818" y="1655"/>
                  </a:lnTo>
                  <a:lnTo>
                    <a:pt x="1816" y="1573"/>
                  </a:lnTo>
                  <a:lnTo>
                    <a:pt x="1809" y="1493"/>
                  </a:lnTo>
                  <a:lnTo>
                    <a:pt x="1797" y="1415"/>
                  </a:lnTo>
                  <a:lnTo>
                    <a:pt x="1780" y="1337"/>
                  </a:lnTo>
                  <a:lnTo>
                    <a:pt x="1759" y="1262"/>
                  </a:lnTo>
                  <a:lnTo>
                    <a:pt x="1734" y="1188"/>
                  </a:lnTo>
                  <a:lnTo>
                    <a:pt x="1705" y="1116"/>
                  </a:lnTo>
                  <a:close/>
                  <a:moveTo>
                    <a:pt x="1087" y="456"/>
                  </a:moveTo>
                  <a:lnTo>
                    <a:pt x="1129" y="535"/>
                  </a:lnTo>
                  <a:lnTo>
                    <a:pt x="1168" y="618"/>
                  </a:lnTo>
                  <a:lnTo>
                    <a:pt x="1205" y="705"/>
                  </a:lnTo>
                  <a:lnTo>
                    <a:pt x="1237" y="798"/>
                  </a:lnTo>
                  <a:lnTo>
                    <a:pt x="1266" y="895"/>
                  </a:lnTo>
                  <a:lnTo>
                    <a:pt x="1291" y="996"/>
                  </a:lnTo>
                  <a:lnTo>
                    <a:pt x="1363" y="964"/>
                  </a:lnTo>
                  <a:lnTo>
                    <a:pt x="1431" y="930"/>
                  </a:lnTo>
                  <a:lnTo>
                    <a:pt x="1495" y="894"/>
                  </a:lnTo>
                  <a:lnTo>
                    <a:pt x="1553" y="855"/>
                  </a:lnTo>
                  <a:lnTo>
                    <a:pt x="1499" y="787"/>
                  </a:lnTo>
                  <a:lnTo>
                    <a:pt x="1440" y="721"/>
                  </a:lnTo>
                  <a:lnTo>
                    <a:pt x="1376" y="659"/>
                  </a:lnTo>
                  <a:lnTo>
                    <a:pt x="1309" y="601"/>
                  </a:lnTo>
                  <a:lnTo>
                    <a:pt x="1239" y="548"/>
                  </a:lnTo>
                  <a:lnTo>
                    <a:pt x="1165" y="500"/>
                  </a:lnTo>
                  <a:lnTo>
                    <a:pt x="1087" y="456"/>
                  </a:lnTo>
                  <a:close/>
                  <a:moveTo>
                    <a:pt x="608" y="351"/>
                  </a:moveTo>
                  <a:lnTo>
                    <a:pt x="608" y="1142"/>
                  </a:lnTo>
                  <a:lnTo>
                    <a:pt x="709" y="1134"/>
                  </a:lnTo>
                  <a:lnTo>
                    <a:pt x="810" y="1121"/>
                  </a:lnTo>
                  <a:lnTo>
                    <a:pt x="907" y="1106"/>
                  </a:lnTo>
                  <a:lnTo>
                    <a:pt x="1003" y="1086"/>
                  </a:lnTo>
                  <a:lnTo>
                    <a:pt x="981" y="997"/>
                  </a:lnTo>
                  <a:lnTo>
                    <a:pt x="956" y="911"/>
                  </a:lnTo>
                  <a:lnTo>
                    <a:pt x="929" y="831"/>
                  </a:lnTo>
                  <a:lnTo>
                    <a:pt x="900" y="755"/>
                  </a:lnTo>
                  <a:lnTo>
                    <a:pt x="868" y="685"/>
                  </a:lnTo>
                  <a:lnTo>
                    <a:pt x="835" y="620"/>
                  </a:lnTo>
                  <a:lnTo>
                    <a:pt x="800" y="561"/>
                  </a:lnTo>
                  <a:lnTo>
                    <a:pt x="764" y="507"/>
                  </a:lnTo>
                  <a:lnTo>
                    <a:pt x="726" y="458"/>
                  </a:lnTo>
                  <a:lnTo>
                    <a:pt x="687" y="416"/>
                  </a:lnTo>
                  <a:lnTo>
                    <a:pt x="648" y="380"/>
                  </a:lnTo>
                  <a:lnTo>
                    <a:pt x="608" y="351"/>
                  </a:lnTo>
                  <a:close/>
                  <a:moveTo>
                    <a:pt x="456" y="0"/>
                  </a:moveTo>
                  <a:lnTo>
                    <a:pt x="456" y="0"/>
                  </a:lnTo>
                  <a:lnTo>
                    <a:pt x="561" y="3"/>
                  </a:lnTo>
                  <a:lnTo>
                    <a:pt x="664" y="13"/>
                  </a:lnTo>
                  <a:lnTo>
                    <a:pt x="766" y="28"/>
                  </a:lnTo>
                  <a:lnTo>
                    <a:pt x="865" y="50"/>
                  </a:lnTo>
                  <a:lnTo>
                    <a:pt x="963" y="78"/>
                  </a:lnTo>
                  <a:lnTo>
                    <a:pt x="1057" y="112"/>
                  </a:lnTo>
                  <a:lnTo>
                    <a:pt x="1149" y="150"/>
                  </a:lnTo>
                  <a:lnTo>
                    <a:pt x="1238" y="194"/>
                  </a:lnTo>
                  <a:lnTo>
                    <a:pt x="1324" y="243"/>
                  </a:lnTo>
                  <a:lnTo>
                    <a:pt x="1407" y="297"/>
                  </a:lnTo>
                  <a:lnTo>
                    <a:pt x="1486" y="355"/>
                  </a:lnTo>
                  <a:lnTo>
                    <a:pt x="1562" y="418"/>
                  </a:lnTo>
                  <a:lnTo>
                    <a:pt x="1633" y="485"/>
                  </a:lnTo>
                  <a:lnTo>
                    <a:pt x="1701" y="557"/>
                  </a:lnTo>
                  <a:lnTo>
                    <a:pt x="1764" y="632"/>
                  </a:lnTo>
                  <a:lnTo>
                    <a:pt x="1822" y="710"/>
                  </a:lnTo>
                  <a:lnTo>
                    <a:pt x="1877" y="792"/>
                  </a:lnTo>
                  <a:lnTo>
                    <a:pt x="1926" y="877"/>
                  </a:lnTo>
                  <a:lnTo>
                    <a:pt x="1970" y="965"/>
                  </a:lnTo>
                  <a:lnTo>
                    <a:pt x="2009" y="1057"/>
                  </a:lnTo>
                  <a:lnTo>
                    <a:pt x="2042" y="1152"/>
                  </a:lnTo>
                  <a:lnTo>
                    <a:pt x="2070" y="1247"/>
                  </a:lnTo>
                  <a:lnTo>
                    <a:pt x="2092" y="1346"/>
                  </a:lnTo>
                  <a:lnTo>
                    <a:pt x="2108" y="1447"/>
                  </a:lnTo>
                  <a:lnTo>
                    <a:pt x="2118" y="1550"/>
                  </a:lnTo>
                  <a:lnTo>
                    <a:pt x="2122" y="1655"/>
                  </a:lnTo>
                  <a:lnTo>
                    <a:pt x="2118" y="1759"/>
                  </a:lnTo>
                  <a:lnTo>
                    <a:pt x="2108" y="1862"/>
                  </a:lnTo>
                  <a:lnTo>
                    <a:pt x="2092" y="1963"/>
                  </a:lnTo>
                  <a:lnTo>
                    <a:pt x="2070" y="2062"/>
                  </a:lnTo>
                  <a:lnTo>
                    <a:pt x="2042" y="2158"/>
                  </a:lnTo>
                  <a:lnTo>
                    <a:pt x="2009" y="2252"/>
                  </a:lnTo>
                  <a:lnTo>
                    <a:pt x="1970" y="2343"/>
                  </a:lnTo>
                  <a:lnTo>
                    <a:pt x="1926" y="2432"/>
                  </a:lnTo>
                  <a:lnTo>
                    <a:pt x="1877" y="2517"/>
                  </a:lnTo>
                  <a:lnTo>
                    <a:pt x="1822" y="2599"/>
                  </a:lnTo>
                  <a:lnTo>
                    <a:pt x="1764" y="2678"/>
                  </a:lnTo>
                  <a:lnTo>
                    <a:pt x="1701" y="2753"/>
                  </a:lnTo>
                  <a:lnTo>
                    <a:pt x="1633" y="2824"/>
                  </a:lnTo>
                  <a:lnTo>
                    <a:pt x="1562" y="2891"/>
                  </a:lnTo>
                  <a:lnTo>
                    <a:pt x="1486" y="2954"/>
                  </a:lnTo>
                  <a:lnTo>
                    <a:pt x="1407" y="3012"/>
                  </a:lnTo>
                  <a:lnTo>
                    <a:pt x="1324" y="3066"/>
                  </a:lnTo>
                  <a:lnTo>
                    <a:pt x="1238" y="3115"/>
                  </a:lnTo>
                  <a:lnTo>
                    <a:pt x="1149" y="3159"/>
                  </a:lnTo>
                  <a:lnTo>
                    <a:pt x="1057" y="3197"/>
                  </a:lnTo>
                  <a:lnTo>
                    <a:pt x="963" y="3231"/>
                  </a:lnTo>
                  <a:lnTo>
                    <a:pt x="865" y="3259"/>
                  </a:lnTo>
                  <a:lnTo>
                    <a:pt x="766" y="3281"/>
                  </a:lnTo>
                  <a:lnTo>
                    <a:pt x="664" y="3296"/>
                  </a:lnTo>
                  <a:lnTo>
                    <a:pt x="561" y="3305"/>
                  </a:lnTo>
                  <a:lnTo>
                    <a:pt x="456" y="3309"/>
                  </a:lnTo>
                  <a:lnTo>
                    <a:pt x="373" y="3307"/>
                  </a:lnTo>
                  <a:lnTo>
                    <a:pt x="291" y="3301"/>
                  </a:lnTo>
                  <a:lnTo>
                    <a:pt x="209" y="3291"/>
                  </a:lnTo>
                  <a:lnTo>
                    <a:pt x="127" y="3276"/>
                  </a:lnTo>
                  <a:lnTo>
                    <a:pt x="101" y="3269"/>
                  </a:lnTo>
                  <a:lnTo>
                    <a:pt x="77" y="3258"/>
                  </a:lnTo>
                  <a:lnTo>
                    <a:pt x="56" y="3242"/>
                  </a:lnTo>
                  <a:lnTo>
                    <a:pt x="38" y="3223"/>
                  </a:lnTo>
                  <a:lnTo>
                    <a:pt x="25" y="3201"/>
                  </a:lnTo>
                  <a:lnTo>
                    <a:pt x="14" y="3179"/>
                  </a:lnTo>
                  <a:lnTo>
                    <a:pt x="8" y="3153"/>
                  </a:lnTo>
                  <a:lnTo>
                    <a:pt x="6" y="3127"/>
                  </a:lnTo>
                  <a:lnTo>
                    <a:pt x="9" y="3100"/>
                  </a:lnTo>
                  <a:lnTo>
                    <a:pt x="16" y="3074"/>
                  </a:lnTo>
                  <a:lnTo>
                    <a:pt x="28" y="3050"/>
                  </a:lnTo>
                  <a:lnTo>
                    <a:pt x="43" y="3029"/>
                  </a:lnTo>
                  <a:lnTo>
                    <a:pt x="62" y="3012"/>
                  </a:lnTo>
                  <a:lnTo>
                    <a:pt x="84" y="2998"/>
                  </a:lnTo>
                  <a:lnTo>
                    <a:pt x="107" y="2987"/>
                  </a:lnTo>
                  <a:lnTo>
                    <a:pt x="134" y="2981"/>
                  </a:lnTo>
                  <a:lnTo>
                    <a:pt x="160" y="2979"/>
                  </a:lnTo>
                  <a:lnTo>
                    <a:pt x="187" y="2982"/>
                  </a:lnTo>
                  <a:lnTo>
                    <a:pt x="246" y="2991"/>
                  </a:lnTo>
                  <a:lnTo>
                    <a:pt x="304" y="2999"/>
                  </a:lnTo>
                  <a:lnTo>
                    <a:pt x="304" y="2167"/>
                  </a:lnTo>
                  <a:lnTo>
                    <a:pt x="239" y="2172"/>
                  </a:lnTo>
                  <a:lnTo>
                    <a:pt x="174" y="2178"/>
                  </a:lnTo>
                  <a:lnTo>
                    <a:pt x="143" y="2178"/>
                  </a:lnTo>
                  <a:lnTo>
                    <a:pt x="115" y="2173"/>
                  </a:lnTo>
                  <a:lnTo>
                    <a:pt x="87" y="2161"/>
                  </a:lnTo>
                  <a:lnTo>
                    <a:pt x="62" y="2146"/>
                  </a:lnTo>
                  <a:lnTo>
                    <a:pt x="41" y="2126"/>
                  </a:lnTo>
                  <a:lnTo>
                    <a:pt x="25" y="2102"/>
                  </a:lnTo>
                  <a:lnTo>
                    <a:pt x="13" y="2075"/>
                  </a:lnTo>
                  <a:lnTo>
                    <a:pt x="7" y="2045"/>
                  </a:lnTo>
                  <a:lnTo>
                    <a:pt x="6" y="2018"/>
                  </a:lnTo>
                  <a:lnTo>
                    <a:pt x="10" y="1992"/>
                  </a:lnTo>
                  <a:lnTo>
                    <a:pt x="18" y="1967"/>
                  </a:lnTo>
                  <a:lnTo>
                    <a:pt x="31" y="1945"/>
                  </a:lnTo>
                  <a:lnTo>
                    <a:pt x="47" y="1924"/>
                  </a:lnTo>
                  <a:lnTo>
                    <a:pt x="67" y="1908"/>
                  </a:lnTo>
                  <a:lnTo>
                    <a:pt x="89" y="1894"/>
                  </a:lnTo>
                  <a:lnTo>
                    <a:pt x="114" y="1884"/>
                  </a:lnTo>
                  <a:lnTo>
                    <a:pt x="140" y="1879"/>
                  </a:lnTo>
                  <a:lnTo>
                    <a:pt x="221" y="1871"/>
                  </a:lnTo>
                  <a:lnTo>
                    <a:pt x="304" y="1866"/>
                  </a:lnTo>
                  <a:lnTo>
                    <a:pt x="304" y="1444"/>
                  </a:lnTo>
                  <a:lnTo>
                    <a:pt x="221" y="1438"/>
                  </a:lnTo>
                  <a:lnTo>
                    <a:pt x="140" y="1430"/>
                  </a:lnTo>
                  <a:lnTo>
                    <a:pt x="110" y="1424"/>
                  </a:lnTo>
                  <a:lnTo>
                    <a:pt x="83" y="1412"/>
                  </a:lnTo>
                  <a:lnTo>
                    <a:pt x="59" y="1395"/>
                  </a:lnTo>
                  <a:lnTo>
                    <a:pt x="38" y="1374"/>
                  </a:lnTo>
                  <a:lnTo>
                    <a:pt x="23" y="1350"/>
                  </a:lnTo>
                  <a:lnTo>
                    <a:pt x="12" y="1323"/>
                  </a:lnTo>
                  <a:lnTo>
                    <a:pt x="6" y="1294"/>
                  </a:lnTo>
                  <a:lnTo>
                    <a:pt x="7" y="1264"/>
                  </a:lnTo>
                  <a:lnTo>
                    <a:pt x="13" y="1234"/>
                  </a:lnTo>
                  <a:lnTo>
                    <a:pt x="25" y="1207"/>
                  </a:lnTo>
                  <a:lnTo>
                    <a:pt x="41" y="1184"/>
                  </a:lnTo>
                  <a:lnTo>
                    <a:pt x="62" y="1163"/>
                  </a:lnTo>
                  <a:lnTo>
                    <a:pt x="87" y="1147"/>
                  </a:lnTo>
                  <a:lnTo>
                    <a:pt x="115" y="1137"/>
                  </a:lnTo>
                  <a:lnTo>
                    <a:pt x="143" y="1131"/>
                  </a:lnTo>
                  <a:lnTo>
                    <a:pt x="174" y="1132"/>
                  </a:lnTo>
                  <a:lnTo>
                    <a:pt x="239" y="1138"/>
                  </a:lnTo>
                  <a:lnTo>
                    <a:pt x="304" y="1142"/>
                  </a:lnTo>
                  <a:lnTo>
                    <a:pt x="304" y="310"/>
                  </a:lnTo>
                  <a:lnTo>
                    <a:pt x="242" y="318"/>
                  </a:lnTo>
                  <a:lnTo>
                    <a:pt x="181" y="328"/>
                  </a:lnTo>
                  <a:lnTo>
                    <a:pt x="153" y="332"/>
                  </a:lnTo>
                  <a:lnTo>
                    <a:pt x="127" y="330"/>
                  </a:lnTo>
                  <a:lnTo>
                    <a:pt x="102" y="324"/>
                  </a:lnTo>
                  <a:lnTo>
                    <a:pt x="78" y="313"/>
                  </a:lnTo>
                  <a:lnTo>
                    <a:pt x="57" y="299"/>
                  </a:lnTo>
                  <a:lnTo>
                    <a:pt x="38" y="281"/>
                  </a:lnTo>
                  <a:lnTo>
                    <a:pt x="23" y="260"/>
                  </a:lnTo>
                  <a:lnTo>
                    <a:pt x="10" y="237"/>
                  </a:lnTo>
                  <a:lnTo>
                    <a:pt x="3" y="211"/>
                  </a:lnTo>
                  <a:lnTo>
                    <a:pt x="0" y="184"/>
                  </a:lnTo>
                  <a:lnTo>
                    <a:pt x="2" y="157"/>
                  </a:lnTo>
                  <a:lnTo>
                    <a:pt x="8" y="132"/>
                  </a:lnTo>
                  <a:lnTo>
                    <a:pt x="17" y="110"/>
                  </a:lnTo>
                  <a:lnTo>
                    <a:pt x="32" y="88"/>
                  </a:lnTo>
                  <a:lnTo>
                    <a:pt x="50" y="69"/>
                  </a:lnTo>
                  <a:lnTo>
                    <a:pt x="71" y="53"/>
                  </a:lnTo>
                  <a:lnTo>
                    <a:pt x="94" y="42"/>
                  </a:lnTo>
                  <a:lnTo>
                    <a:pt x="121" y="34"/>
                  </a:lnTo>
                  <a:lnTo>
                    <a:pt x="204" y="19"/>
                  </a:lnTo>
                  <a:lnTo>
                    <a:pt x="287" y="9"/>
                  </a:lnTo>
                  <a:lnTo>
                    <a:pt x="371" y="2"/>
                  </a:lnTo>
                  <a:lnTo>
                    <a:pt x="4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2" name="Freeform 153"/>
            <p:cNvSpPr>
              <a:spLocks/>
            </p:cNvSpPr>
            <p:nvPr/>
          </p:nvSpPr>
          <p:spPr bwMode="auto">
            <a:xfrm>
              <a:off x="5386388" y="2725738"/>
              <a:ext cx="169863" cy="379413"/>
            </a:xfrm>
            <a:custGeom>
              <a:avLst/>
              <a:gdLst>
                <a:gd name="T0" fmla="*/ 1047 w 1174"/>
                <a:gd name="T1" fmla="*/ 11 h 2633"/>
                <a:gd name="T2" fmla="*/ 1124 w 1174"/>
                <a:gd name="T3" fmla="*/ 62 h 2633"/>
                <a:gd name="T4" fmla="*/ 1168 w 1174"/>
                <a:gd name="T5" fmla="*/ 145 h 2633"/>
                <a:gd name="T6" fmla="*/ 1167 w 1174"/>
                <a:gd name="T7" fmla="*/ 237 h 2633"/>
                <a:gd name="T8" fmla="*/ 979 w 1174"/>
                <a:gd name="T9" fmla="*/ 643 h 2633"/>
                <a:gd name="T10" fmla="*/ 912 w 1174"/>
                <a:gd name="T11" fmla="*/ 703 h 2633"/>
                <a:gd name="T12" fmla="*/ 446 w 1174"/>
                <a:gd name="T13" fmla="*/ 793 h 2633"/>
                <a:gd name="T14" fmla="*/ 405 w 1174"/>
                <a:gd name="T15" fmla="*/ 974 h 2633"/>
                <a:gd name="T16" fmla="*/ 385 w 1174"/>
                <a:gd name="T17" fmla="*/ 1144 h 2633"/>
                <a:gd name="T18" fmla="*/ 379 w 1174"/>
                <a:gd name="T19" fmla="*/ 1282 h 2633"/>
                <a:gd name="T20" fmla="*/ 380 w 1174"/>
                <a:gd name="T21" fmla="*/ 1392 h 2633"/>
                <a:gd name="T22" fmla="*/ 390 w 1174"/>
                <a:gd name="T23" fmla="*/ 1543 h 2633"/>
                <a:gd name="T24" fmla="*/ 417 w 1174"/>
                <a:gd name="T25" fmla="*/ 1719 h 2633"/>
                <a:gd name="T26" fmla="*/ 854 w 1174"/>
                <a:gd name="T27" fmla="*/ 1910 h 2633"/>
                <a:gd name="T28" fmla="*/ 937 w 1174"/>
                <a:gd name="T29" fmla="*/ 1946 h 2633"/>
                <a:gd name="T30" fmla="*/ 995 w 1174"/>
                <a:gd name="T31" fmla="*/ 2017 h 2633"/>
                <a:gd name="T32" fmla="*/ 1173 w 1174"/>
                <a:gd name="T33" fmla="*/ 2427 h 2633"/>
                <a:gd name="T34" fmla="*/ 1159 w 1174"/>
                <a:gd name="T35" fmla="*/ 2518 h 2633"/>
                <a:gd name="T36" fmla="*/ 1101 w 1174"/>
                <a:gd name="T37" fmla="*/ 2592 h 2633"/>
                <a:gd name="T38" fmla="*/ 1017 w 1174"/>
                <a:gd name="T39" fmla="*/ 2629 h 2633"/>
                <a:gd name="T40" fmla="*/ 972 w 1174"/>
                <a:gd name="T41" fmla="*/ 2633 h 2633"/>
                <a:gd name="T42" fmla="*/ 918 w 1174"/>
                <a:gd name="T43" fmla="*/ 2632 h 2633"/>
                <a:gd name="T44" fmla="*/ 852 w 1174"/>
                <a:gd name="T45" fmla="*/ 2631 h 2633"/>
                <a:gd name="T46" fmla="*/ 805 w 1174"/>
                <a:gd name="T47" fmla="*/ 2629 h 2633"/>
                <a:gd name="T48" fmla="*/ 710 w 1174"/>
                <a:gd name="T49" fmla="*/ 2615 h 2633"/>
                <a:gd name="T50" fmla="*/ 580 w 1174"/>
                <a:gd name="T51" fmla="*/ 2573 h 2633"/>
                <a:gd name="T52" fmla="*/ 454 w 1174"/>
                <a:gd name="T53" fmla="*/ 2505 h 2633"/>
                <a:gd name="T54" fmla="*/ 338 w 1174"/>
                <a:gd name="T55" fmla="*/ 2407 h 2633"/>
                <a:gd name="T56" fmla="*/ 233 w 1174"/>
                <a:gd name="T57" fmla="*/ 2278 h 2633"/>
                <a:gd name="T58" fmla="*/ 144 w 1174"/>
                <a:gd name="T59" fmla="*/ 2117 h 2633"/>
                <a:gd name="T60" fmla="*/ 74 w 1174"/>
                <a:gd name="T61" fmla="*/ 1920 h 2633"/>
                <a:gd name="T62" fmla="*/ 25 w 1174"/>
                <a:gd name="T63" fmla="*/ 1687 h 2633"/>
                <a:gd name="T64" fmla="*/ 2 w 1174"/>
                <a:gd name="T65" fmla="*/ 1416 h 2633"/>
                <a:gd name="T66" fmla="*/ 6 w 1174"/>
                <a:gd name="T67" fmla="*/ 1123 h 2633"/>
                <a:gd name="T68" fmla="*/ 39 w 1174"/>
                <a:gd name="T69" fmla="*/ 864 h 2633"/>
                <a:gd name="T70" fmla="*/ 95 w 1174"/>
                <a:gd name="T71" fmla="*/ 643 h 2633"/>
                <a:gd name="T72" fmla="*/ 173 w 1174"/>
                <a:gd name="T73" fmla="*/ 459 h 2633"/>
                <a:gd name="T74" fmla="*/ 267 w 1174"/>
                <a:gd name="T75" fmla="*/ 309 h 2633"/>
                <a:gd name="T76" fmla="*/ 376 w 1174"/>
                <a:gd name="T77" fmla="*/ 191 h 2633"/>
                <a:gd name="T78" fmla="*/ 495 w 1174"/>
                <a:gd name="T79" fmla="*/ 103 h 2633"/>
                <a:gd name="T80" fmla="*/ 623 w 1174"/>
                <a:gd name="T81" fmla="*/ 43 h 2633"/>
                <a:gd name="T82" fmla="*/ 755 w 1174"/>
                <a:gd name="T83" fmla="*/ 10 h 2633"/>
                <a:gd name="T84" fmla="*/ 817 w 1174"/>
                <a:gd name="T85" fmla="*/ 3 h 2633"/>
                <a:gd name="T86" fmla="*/ 874 w 1174"/>
                <a:gd name="T87" fmla="*/ 1 h 2633"/>
                <a:gd name="T88" fmla="*/ 939 w 1174"/>
                <a:gd name="T89" fmla="*/ 0 h 2633"/>
                <a:gd name="T90" fmla="*/ 981 w 1174"/>
                <a:gd name="T91" fmla="*/ 0 h 2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74" h="2633">
                  <a:moveTo>
                    <a:pt x="984" y="0"/>
                  </a:moveTo>
                  <a:lnTo>
                    <a:pt x="1017" y="3"/>
                  </a:lnTo>
                  <a:lnTo>
                    <a:pt x="1047" y="11"/>
                  </a:lnTo>
                  <a:lnTo>
                    <a:pt x="1075" y="23"/>
                  </a:lnTo>
                  <a:lnTo>
                    <a:pt x="1101" y="41"/>
                  </a:lnTo>
                  <a:lnTo>
                    <a:pt x="1124" y="62"/>
                  </a:lnTo>
                  <a:lnTo>
                    <a:pt x="1143" y="88"/>
                  </a:lnTo>
                  <a:lnTo>
                    <a:pt x="1159" y="116"/>
                  </a:lnTo>
                  <a:lnTo>
                    <a:pt x="1168" y="145"/>
                  </a:lnTo>
                  <a:lnTo>
                    <a:pt x="1174" y="176"/>
                  </a:lnTo>
                  <a:lnTo>
                    <a:pt x="1173" y="206"/>
                  </a:lnTo>
                  <a:lnTo>
                    <a:pt x="1167" y="237"/>
                  </a:lnTo>
                  <a:lnTo>
                    <a:pt x="1156" y="267"/>
                  </a:lnTo>
                  <a:lnTo>
                    <a:pt x="995" y="616"/>
                  </a:lnTo>
                  <a:lnTo>
                    <a:pt x="979" y="643"/>
                  </a:lnTo>
                  <a:lnTo>
                    <a:pt x="960" y="667"/>
                  </a:lnTo>
                  <a:lnTo>
                    <a:pt x="937" y="687"/>
                  </a:lnTo>
                  <a:lnTo>
                    <a:pt x="912" y="703"/>
                  </a:lnTo>
                  <a:lnTo>
                    <a:pt x="884" y="716"/>
                  </a:lnTo>
                  <a:lnTo>
                    <a:pt x="854" y="723"/>
                  </a:lnTo>
                  <a:lnTo>
                    <a:pt x="446" y="793"/>
                  </a:lnTo>
                  <a:lnTo>
                    <a:pt x="429" y="853"/>
                  </a:lnTo>
                  <a:lnTo>
                    <a:pt x="417" y="913"/>
                  </a:lnTo>
                  <a:lnTo>
                    <a:pt x="405" y="974"/>
                  </a:lnTo>
                  <a:lnTo>
                    <a:pt x="397" y="1033"/>
                  </a:lnTo>
                  <a:lnTo>
                    <a:pt x="390" y="1090"/>
                  </a:lnTo>
                  <a:lnTo>
                    <a:pt x="385" y="1144"/>
                  </a:lnTo>
                  <a:lnTo>
                    <a:pt x="382" y="1194"/>
                  </a:lnTo>
                  <a:lnTo>
                    <a:pt x="380" y="1241"/>
                  </a:lnTo>
                  <a:lnTo>
                    <a:pt x="379" y="1282"/>
                  </a:lnTo>
                  <a:lnTo>
                    <a:pt x="379" y="1317"/>
                  </a:lnTo>
                  <a:lnTo>
                    <a:pt x="379" y="1351"/>
                  </a:lnTo>
                  <a:lnTo>
                    <a:pt x="380" y="1392"/>
                  </a:lnTo>
                  <a:lnTo>
                    <a:pt x="382" y="1439"/>
                  </a:lnTo>
                  <a:lnTo>
                    <a:pt x="385" y="1489"/>
                  </a:lnTo>
                  <a:lnTo>
                    <a:pt x="390" y="1543"/>
                  </a:lnTo>
                  <a:lnTo>
                    <a:pt x="397" y="1600"/>
                  </a:lnTo>
                  <a:lnTo>
                    <a:pt x="405" y="1659"/>
                  </a:lnTo>
                  <a:lnTo>
                    <a:pt x="417" y="1719"/>
                  </a:lnTo>
                  <a:lnTo>
                    <a:pt x="429" y="1781"/>
                  </a:lnTo>
                  <a:lnTo>
                    <a:pt x="446" y="1841"/>
                  </a:lnTo>
                  <a:lnTo>
                    <a:pt x="854" y="1910"/>
                  </a:lnTo>
                  <a:lnTo>
                    <a:pt x="884" y="1917"/>
                  </a:lnTo>
                  <a:lnTo>
                    <a:pt x="912" y="1930"/>
                  </a:lnTo>
                  <a:lnTo>
                    <a:pt x="937" y="1946"/>
                  </a:lnTo>
                  <a:lnTo>
                    <a:pt x="960" y="1966"/>
                  </a:lnTo>
                  <a:lnTo>
                    <a:pt x="979" y="1990"/>
                  </a:lnTo>
                  <a:lnTo>
                    <a:pt x="995" y="2017"/>
                  </a:lnTo>
                  <a:lnTo>
                    <a:pt x="1156" y="2365"/>
                  </a:lnTo>
                  <a:lnTo>
                    <a:pt x="1167" y="2395"/>
                  </a:lnTo>
                  <a:lnTo>
                    <a:pt x="1173" y="2427"/>
                  </a:lnTo>
                  <a:lnTo>
                    <a:pt x="1174" y="2458"/>
                  </a:lnTo>
                  <a:lnTo>
                    <a:pt x="1168" y="2488"/>
                  </a:lnTo>
                  <a:lnTo>
                    <a:pt x="1159" y="2518"/>
                  </a:lnTo>
                  <a:lnTo>
                    <a:pt x="1143" y="2546"/>
                  </a:lnTo>
                  <a:lnTo>
                    <a:pt x="1124" y="2571"/>
                  </a:lnTo>
                  <a:lnTo>
                    <a:pt x="1101" y="2592"/>
                  </a:lnTo>
                  <a:lnTo>
                    <a:pt x="1075" y="2610"/>
                  </a:lnTo>
                  <a:lnTo>
                    <a:pt x="1047" y="2622"/>
                  </a:lnTo>
                  <a:lnTo>
                    <a:pt x="1017" y="2629"/>
                  </a:lnTo>
                  <a:lnTo>
                    <a:pt x="984" y="2633"/>
                  </a:lnTo>
                  <a:lnTo>
                    <a:pt x="981" y="2633"/>
                  </a:lnTo>
                  <a:lnTo>
                    <a:pt x="972" y="2633"/>
                  </a:lnTo>
                  <a:lnTo>
                    <a:pt x="957" y="2633"/>
                  </a:lnTo>
                  <a:lnTo>
                    <a:pt x="939" y="2632"/>
                  </a:lnTo>
                  <a:lnTo>
                    <a:pt x="918" y="2632"/>
                  </a:lnTo>
                  <a:lnTo>
                    <a:pt x="896" y="2632"/>
                  </a:lnTo>
                  <a:lnTo>
                    <a:pt x="874" y="2632"/>
                  </a:lnTo>
                  <a:lnTo>
                    <a:pt x="852" y="2631"/>
                  </a:lnTo>
                  <a:lnTo>
                    <a:pt x="832" y="2631"/>
                  </a:lnTo>
                  <a:lnTo>
                    <a:pt x="817" y="2629"/>
                  </a:lnTo>
                  <a:lnTo>
                    <a:pt x="805" y="2629"/>
                  </a:lnTo>
                  <a:lnTo>
                    <a:pt x="799" y="2628"/>
                  </a:lnTo>
                  <a:lnTo>
                    <a:pt x="755" y="2623"/>
                  </a:lnTo>
                  <a:lnTo>
                    <a:pt x="710" y="2615"/>
                  </a:lnTo>
                  <a:lnTo>
                    <a:pt x="667" y="2603"/>
                  </a:lnTo>
                  <a:lnTo>
                    <a:pt x="623" y="2590"/>
                  </a:lnTo>
                  <a:lnTo>
                    <a:pt x="580" y="2573"/>
                  </a:lnTo>
                  <a:lnTo>
                    <a:pt x="537" y="2554"/>
                  </a:lnTo>
                  <a:lnTo>
                    <a:pt x="495" y="2531"/>
                  </a:lnTo>
                  <a:lnTo>
                    <a:pt x="454" y="2505"/>
                  </a:lnTo>
                  <a:lnTo>
                    <a:pt x="415" y="2475"/>
                  </a:lnTo>
                  <a:lnTo>
                    <a:pt x="376" y="2442"/>
                  </a:lnTo>
                  <a:lnTo>
                    <a:pt x="338" y="2407"/>
                  </a:lnTo>
                  <a:lnTo>
                    <a:pt x="301" y="2367"/>
                  </a:lnTo>
                  <a:lnTo>
                    <a:pt x="267" y="2325"/>
                  </a:lnTo>
                  <a:lnTo>
                    <a:pt x="233" y="2278"/>
                  </a:lnTo>
                  <a:lnTo>
                    <a:pt x="202" y="2228"/>
                  </a:lnTo>
                  <a:lnTo>
                    <a:pt x="173" y="2174"/>
                  </a:lnTo>
                  <a:lnTo>
                    <a:pt x="144" y="2117"/>
                  </a:lnTo>
                  <a:lnTo>
                    <a:pt x="118" y="2055"/>
                  </a:lnTo>
                  <a:lnTo>
                    <a:pt x="95" y="1990"/>
                  </a:lnTo>
                  <a:lnTo>
                    <a:pt x="74" y="1920"/>
                  </a:lnTo>
                  <a:lnTo>
                    <a:pt x="55" y="1846"/>
                  </a:lnTo>
                  <a:lnTo>
                    <a:pt x="39" y="1769"/>
                  </a:lnTo>
                  <a:lnTo>
                    <a:pt x="25" y="1687"/>
                  </a:lnTo>
                  <a:lnTo>
                    <a:pt x="15" y="1601"/>
                  </a:lnTo>
                  <a:lnTo>
                    <a:pt x="6" y="1510"/>
                  </a:lnTo>
                  <a:lnTo>
                    <a:pt x="2" y="1416"/>
                  </a:lnTo>
                  <a:lnTo>
                    <a:pt x="0" y="1317"/>
                  </a:lnTo>
                  <a:lnTo>
                    <a:pt x="2" y="1217"/>
                  </a:lnTo>
                  <a:lnTo>
                    <a:pt x="6" y="1123"/>
                  </a:lnTo>
                  <a:lnTo>
                    <a:pt x="15" y="1032"/>
                  </a:lnTo>
                  <a:lnTo>
                    <a:pt x="25" y="946"/>
                  </a:lnTo>
                  <a:lnTo>
                    <a:pt x="39" y="864"/>
                  </a:lnTo>
                  <a:lnTo>
                    <a:pt x="55" y="787"/>
                  </a:lnTo>
                  <a:lnTo>
                    <a:pt x="74" y="713"/>
                  </a:lnTo>
                  <a:lnTo>
                    <a:pt x="95" y="643"/>
                  </a:lnTo>
                  <a:lnTo>
                    <a:pt x="118" y="579"/>
                  </a:lnTo>
                  <a:lnTo>
                    <a:pt x="144" y="517"/>
                  </a:lnTo>
                  <a:lnTo>
                    <a:pt x="173" y="459"/>
                  </a:lnTo>
                  <a:lnTo>
                    <a:pt x="202" y="405"/>
                  </a:lnTo>
                  <a:lnTo>
                    <a:pt x="233" y="355"/>
                  </a:lnTo>
                  <a:lnTo>
                    <a:pt x="267" y="309"/>
                  </a:lnTo>
                  <a:lnTo>
                    <a:pt x="301" y="266"/>
                  </a:lnTo>
                  <a:lnTo>
                    <a:pt x="338" y="227"/>
                  </a:lnTo>
                  <a:lnTo>
                    <a:pt x="376" y="191"/>
                  </a:lnTo>
                  <a:lnTo>
                    <a:pt x="415" y="158"/>
                  </a:lnTo>
                  <a:lnTo>
                    <a:pt x="454" y="129"/>
                  </a:lnTo>
                  <a:lnTo>
                    <a:pt x="495" y="103"/>
                  </a:lnTo>
                  <a:lnTo>
                    <a:pt x="537" y="80"/>
                  </a:lnTo>
                  <a:lnTo>
                    <a:pt x="580" y="60"/>
                  </a:lnTo>
                  <a:lnTo>
                    <a:pt x="623" y="43"/>
                  </a:lnTo>
                  <a:lnTo>
                    <a:pt x="667" y="29"/>
                  </a:lnTo>
                  <a:lnTo>
                    <a:pt x="710" y="18"/>
                  </a:lnTo>
                  <a:lnTo>
                    <a:pt x="755" y="10"/>
                  </a:lnTo>
                  <a:lnTo>
                    <a:pt x="799" y="5"/>
                  </a:lnTo>
                  <a:lnTo>
                    <a:pt x="805" y="3"/>
                  </a:lnTo>
                  <a:lnTo>
                    <a:pt x="817" y="3"/>
                  </a:lnTo>
                  <a:lnTo>
                    <a:pt x="832" y="2"/>
                  </a:lnTo>
                  <a:lnTo>
                    <a:pt x="852" y="2"/>
                  </a:lnTo>
                  <a:lnTo>
                    <a:pt x="874" y="1"/>
                  </a:lnTo>
                  <a:lnTo>
                    <a:pt x="896" y="1"/>
                  </a:lnTo>
                  <a:lnTo>
                    <a:pt x="918" y="1"/>
                  </a:lnTo>
                  <a:lnTo>
                    <a:pt x="939" y="0"/>
                  </a:lnTo>
                  <a:lnTo>
                    <a:pt x="957" y="0"/>
                  </a:lnTo>
                  <a:lnTo>
                    <a:pt x="972" y="0"/>
                  </a:lnTo>
                  <a:lnTo>
                    <a:pt x="981" y="0"/>
                  </a:lnTo>
                  <a:lnTo>
                    <a:pt x="9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86" name="Freeform 158"/>
          <p:cNvSpPr>
            <a:spLocks noEditPoints="1"/>
          </p:cNvSpPr>
          <p:nvPr/>
        </p:nvSpPr>
        <p:spPr bwMode="auto">
          <a:xfrm flipH="1">
            <a:off x="349676" y="469663"/>
            <a:ext cx="247449" cy="245816"/>
          </a:xfrm>
          <a:custGeom>
            <a:avLst/>
            <a:gdLst>
              <a:gd name="T0" fmla="*/ 2527 w 3331"/>
              <a:gd name="T1" fmla="*/ 2481 h 3310"/>
              <a:gd name="T2" fmla="*/ 2423 w 3331"/>
              <a:gd name="T3" fmla="*/ 2707 h 3310"/>
              <a:gd name="T4" fmla="*/ 2527 w 3331"/>
              <a:gd name="T5" fmla="*/ 2934 h 3310"/>
              <a:gd name="T6" fmla="*/ 2770 w 3331"/>
              <a:gd name="T7" fmla="*/ 3005 h 3310"/>
              <a:gd name="T8" fmla="*/ 2980 w 3331"/>
              <a:gd name="T9" fmla="*/ 2871 h 3310"/>
              <a:gd name="T10" fmla="*/ 3016 w 3331"/>
              <a:gd name="T11" fmla="*/ 2621 h 3310"/>
              <a:gd name="T12" fmla="*/ 2853 w 3331"/>
              <a:gd name="T13" fmla="*/ 2435 h 3310"/>
              <a:gd name="T14" fmla="*/ 518 w 3331"/>
              <a:gd name="T15" fmla="*/ 2419 h 3310"/>
              <a:gd name="T16" fmla="*/ 331 w 3331"/>
              <a:gd name="T17" fmla="*/ 2581 h 3310"/>
              <a:gd name="T18" fmla="*/ 331 w 3331"/>
              <a:gd name="T19" fmla="*/ 2834 h 3310"/>
              <a:gd name="T20" fmla="*/ 518 w 3331"/>
              <a:gd name="T21" fmla="*/ 2996 h 3310"/>
              <a:gd name="T22" fmla="*/ 771 w 3331"/>
              <a:gd name="T23" fmla="*/ 2959 h 3310"/>
              <a:gd name="T24" fmla="*/ 906 w 3331"/>
              <a:gd name="T25" fmla="*/ 2752 h 3310"/>
              <a:gd name="T26" fmla="*/ 834 w 3331"/>
              <a:gd name="T27" fmla="*/ 2510 h 3310"/>
              <a:gd name="T28" fmla="*/ 606 w 3331"/>
              <a:gd name="T29" fmla="*/ 2407 h 3310"/>
              <a:gd name="T30" fmla="*/ 1667 w 3331"/>
              <a:gd name="T31" fmla="*/ 750 h 3310"/>
              <a:gd name="T32" fmla="*/ 1204 w 3331"/>
              <a:gd name="T33" fmla="*/ 1006 h 3310"/>
              <a:gd name="T34" fmla="*/ 866 w 3331"/>
              <a:gd name="T35" fmla="*/ 1410 h 3310"/>
              <a:gd name="T36" fmla="*/ 892 w 3331"/>
              <a:gd name="T37" fmla="*/ 1769 h 3310"/>
              <a:gd name="T38" fmla="*/ 930 w 3331"/>
              <a:gd name="T39" fmla="*/ 1865 h 3310"/>
              <a:gd name="T40" fmla="*/ 680 w 3331"/>
              <a:gd name="T41" fmla="*/ 2109 h 3310"/>
              <a:gd name="T42" fmla="*/ 946 w 3331"/>
              <a:gd name="T43" fmla="*/ 2210 h 3310"/>
              <a:gd name="T44" fmla="*/ 1160 w 3331"/>
              <a:gd name="T45" fmla="*/ 2466 h 3310"/>
              <a:gd name="T46" fmla="*/ 1744 w 3331"/>
              <a:gd name="T47" fmla="*/ 2461 h 3310"/>
              <a:gd name="T48" fmla="*/ 1844 w 3331"/>
              <a:gd name="T49" fmla="*/ 2411 h 3310"/>
              <a:gd name="T50" fmla="*/ 2210 w 3331"/>
              <a:gd name="T51" fmla="*/ 2393 h 3310"/>
              <a:gd name="T52" fmla="*/ 2474 w 3331"/>
              <a:gd name="T53" fmla="*/ 2160 h 3310"/>
              <a:gd name="T54" fmla="*/ 2481 w 3331"/>
              <a:gd name="T55" fmla="*/ 1577 h 3310"/>
              <a:gd name="T56" fmla="*/ 2423 w 3331"/>
              <a:gd name="T57" fmla="*/ 1505 h 3310"/>
              <a:gd name="T58" fmla="*/ 2240 w 3331"/>
              <a:gd name="T59" fmla="*/ 1201 h 3310"/>
              <a:gd name="T60" fmla="*/ 2123 w 3331"/>
              <a:gd name="T61" fmla="*/ 1083 h 3310"/>
              <a:gd name="T62" fmla="*/ 3029 w 3331"/>
              <a:gd name="T63" fmla="*/ 301 h 3310"/>
              <a:gd name="T64" fmla="*/ 3264 w 3331"/>
              <a:gd name="T65" fmla="*/ 26 h 3310"/>
              <a:gd name="T66" fmla="*/ 3331 w 3331"/>
              <a:gd name="T67" fmla="*/ 1053 h 3310"/>
              <a:gd name="T68" fmla="*/ 3239 w 3331"/>
              <a:gd name="T69" fmla="*/ 1191 h 3310"/>
              <a:gd name="T70" fmla="*/ 3027 w 3331"/>
              <a:gd name="T71" fmla="*/ 1490 h 3310"/>
              <a:gd name="T72" fmla="*/ 2985 w 3331"/>
              <a:gd name="T73" fmla="*/ 1572 h 3310"/>
              <a:gd name="T74" fmla="*/ 2917 w 3331"/>
              <a:gd name="T75" fmla="*/ 2138 h 3310"/>
              <a:gd name="T76" fmla="*/ 3196 w 3331"/>
              <a:gd name="T77" fmla="*/ 2330 h 3310"/>
              <a:gd name="T78" fmla="*/ 3328 w 3331"/>
              <a:gd name="T79" fmla="*/ 2647 h 3310"/>
              <a:gd name="T80" fmla="*/ 3258 w 3331"/>
              <a:gd name="T81" fmla="*/ 2995 h 3310"/>
              <a:gd name="T82" fmla="*/ 3014 w 3331"/>
              <a:gd name="T83" fmla="*/ 3237 h 3310"/>
              <a:gd name="T84" fmla="*/ 2666 w 3331"/>
              <a:gd name="T85" fmla="*/ 3307 h 3310"/>
              <a:gd name="T86" fmla="*/ 2350 w 3331"/>
              <a:gd name="T87" fmla="*/ 3180 h 3310"/>
              <a:gd name="T88" fmla="*/ 2156 w 3331"/>
              <a:gd name="T89" fmla="*/ 2908 h 3310"/>
              <a:gd name="T90" fmla="*/ 1804 w 3331"/>
              <a:gd name="T91" fmla="*/ 3007 h 3310"/>
              <a:gd name="T92" fmla="*/ 1742 w 3331"/>
              <a:gd name="T93" fmla="*/ 2782 h 3310"/>
              <a:gd name="T94" fmla="*/ 1102 w 3331"/>
              <a:gd name="T95" fmla="*/ 3051 h 3310"/>
              <a:gd name="T96" fmla="*/ 838 w 3331"/>
              <a:gd name="T97" fmla="*/ 3263 h 3310"/>
              <a:gd name="T98" fmla="*/ 484 w 3331"/>
              <a:gd name="T99" fmla="*/ 3297 h 3310"/>
              <a:gd name="T100" fmla="*/ 178 w 3331"/>
              <a:gd name="T101" fmla="*/ 3133 h 3310"/>
              <a:gd name="T102" fmla="*/ 13 w 3331"/>
              <a:gd name="T103" fmla="*/ 2829 h 3310"/>
              <a:gd name="T104" fmla="*/ 50 w 3331"/>
              <a:gd name="T105" fmla="*/ 2467 h 3310"/>
              <a:gd name="T106" fmla="*/ 282 w 3331"/>
              <a:gd name="T107" fmla="*/ 2200 h 3310"/>
              <a:gd name="T108" fmla="*/ 337 w 3331"/>
              <a:gd name="T109" fmla="*/ 1773 h 3310"/>
              <a:gd name="T110" fmla="*/ 392 w 3331"/>
              <a:gd name="T111" fmla="*/ 1686 h 3310"/>
              <a:gd name="T112" fmla="*/ 678 w 3331"/>
              <a:gd name="T113" fmla="*/ 1444 h 3310"/>
              <a:gd name="T114" fmla="*/ 1000 w 3331"/>
              <a:gd name="T115" fmla="*/ 987 h 3310"/>
              <a:gd name="T116" fmla="*/ 1460 w 3331"/>
              <a:gd name="T117" fmla="*/ 669 h 3310"/>
              <a:gd name="T118" fmla="*/ 2020 w 3331"/>
              <a:gd name="T119" fmla="*/ 530 h 3310"/>
              <a:gd name="T120" fmla="*/ 2164 w 3331"/>
              <a:gd name="T121" fmla="*/ 44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31" h="3310">
                <a:moveTo>
                  <a:pt x="2726" y="2407"/>
                </a:moveTo>
                <a:lnTo>
                  <a:pt x="2681" y="2410"/>
                </a:lnTo>
                <a:lnTo>
                  <a:pt x="2638" y="2419"/>
                </a:lnTo>
                <a:lnTo>
                  <a:pt x="2599" y="2435"/>
                </a:lnTo>
                <a:lnTo>
                  <a:pt x="2561" y="2455"/>
                </a:lnTo>
                <a:lnTo>
                  <a:pt x="2527" y="2481"/>
                </a:lnTo>
                <a:lnTo>
                  <a:pt x="2497" y="2510"/>
                </a:lnTo>
                <a:lnTo>
                  <a:pt x="2472" y="2544"/>
                </a:lnTo>
                <a:lnTo>
                  <a:pt x="2451" y="2581"/>
                </a:lnTo>
                <a:lnTo>
                  <a:pt x="2436" y="2621"/>
                </a:lnTo>
                <a:lnTo>
                  <a:pt x="2427" y="2663"/>
                </a:lnTo>
                <a:lnTo>
                  <a:pt x="2423" y="2707"/>
                </a:lnTo>
                <a:lnTo>
                  <a:pt x="2427" y="2752"/>
                </a:lnTo>
                <a:lnTo>
                  <a:pt x="2436" y="2794"/>
                </a:lnTo>
                <a:lnTo>
                  <a:pt x="2451" y="2834"/>
                </a:lnTo>
                <a:lnTo>
                  <a:pt x="2472" y="2871"/>
                </a:lnTo>
                <a:lnTo>
                  <a:pt x="2497" y="2905"/>
                </a:lnTo>
                <a:lnTo>
                  <a:pt x="2527" y="2934"/>
                </a:lnTo>
                <a:lnTo>
                  <a:pt x="2561" y="2959"/>
                </a:lnTo>
                <a:lnTo>
                  <a:pt x="2599" y="2980"/>
                </a:lnTo>
                <a:lnTo>
                  <a:pt x="2638" y="2996"/>
                </a:lnTo>
                <a:lnTo>
                  <a:pt x="2681" y="3005"/>
                </a:lnTo>
                <a:lnTo>
                  <a:pt x="2726" y="3008"/>
                </a:lnTo>
                <a:lnTo>
                  <a:pt x="2770" y="3005"/>
                </a:lnTo>
                <a:lnTo>
                  <a:pt x="2813" y="2996"/>
                </a:lnTo>
                <a:lnTo>
                  <a:pt x="2853" y="2980"/>
                </a:lnTo>
                <a:lnTo>
                  <a:pt x="2891" y="2959"/>
                </a:lnTo>
                <a:lnTo>
                  <a:pt x="2924" y="2934"/>
                </a:lnTo>
                <a:lnTo>
                  <a:pt x="2954" y="2905"/>
                </a:lnTo>
                <a:lnTo>
                  <a:pt x="2980" y="2871"/>
                </a:lnTo>
                <a:lnTo>
                  <a:pt x="3001" y="2834"/>
                </a:lnTo>
                <a:lnTo>
                  <a:pt x="3016" y="2794"/>
                </a:lnTo>
                <a:lnTo>
                  <a:pt x="3026" y="2752"/>
                </a:lnTo>
                <a:lnTo>
                  <a:pt x="3029" y="2707"/>
                </a:lnTo>
                <a:lnTo>
                  <a:pt x="3026" y="2663"/>
                </a:lnTo>
                <a:lnTo>
                  <a:pt x="3016" y="2621"/>
                </a:lnTo>
                <a:lnTo>
                  <a:pt x="3001" y="2581"/>
                </a:lnTo>
                <a:lnTo>
                  <a:pt x="2980" y="2544"/>
                </a:lnTo>
                <a:lnTo>
                  <a:pt x="2954" y="2510"/>
                </a:lnTo>
                <a:lnTo>
                  <a:pt x="2924" y="2481"/>
                </a:lnTo>
                <a:lnTo>
                  <a:pt x="2891" y="2455"/>
                </a:lnTo>
                <a:lnTo>
                  <a:pt x="2853" y="2435"/>
                </a:lnTo>
                <a:lnTo>
                  <a:pt x="2813" y="2419"/>
                </a:lnTo>
                <a:lnTo>
                  <a:pt x="2770" y="2410"/>
                </a:lnTo>
                <a:lnTo>
                  <a:pt x="2726" y="2407"/>
                </a:lnTo>
                <a:close/>
                <a:moveTo>
                  <a:pt x="606" y="2407"/>
                </a:moveTo>
                <a:lnTo>
                  <a:pt x="561" y="2410"/>
                </a:lnTo>
                <a:lnTo>
                  <a:pt x="518" y="2419"/>
                </a:lnTo>
                <a:lnTo>
                  <a:pt x="478" y="2435"/>
                </a:lnTo>
                <a:lnTo>
                  <a:pt x="441" y="2455"/>
                </a:lnTo>
                <a:lnTo>
                  <a:pt x="407" y="2481"/>
                </a:lnTo>
                <a:lnTo>
                  <a:pt x="378" y="2510"/>
                </a:lnTo>
                <a:lnTo>
                  <a:pt x="352" y="2544"/>
                </a:lnTo>
                <a:lnTo>
                  <a:pt x="331" y="2581"/>
                </a:lnTo>
                <a:lnTo>
                  <a:pt x="316" y="2621"/>
                </a:lnTo>
                <a:lnTo>
                  <a:pt x="307" y="2663"/>
                </a:lnTo>
                <a:lnTo>
                  <a:pt x="304" y="2707"/>
                </a:lnTo>
                <a:lnTo>
                  <a:pt x="307" y="2752"/>
                </a:lnTo>
                <a:lnTo>
                  <a:pt x="316" y="2794"/>
                </a:lnTo>
                <a:lnTo>
                  <a:pt x="331" y="2834"/>
                </a:lnTo>
                <a:lnTo>
                  <a:pt x="352" y="2871"/>
                </a:lnTo>
                <a:lnTo>
                  <a:pt x="378" y="2905"/>
                </a:lnTo>
                <a:lnTo>
                  <a:pt x="407" y="2934"/>
                </a:lnTo>
                <a:lnTo>
                  <a:pt x="441" y="2959"/>
                </a:lnTo>
                <a:lnTo>
                  <a:pt x="478" y="2980"/>
                </a:lnTo>
                <a:lnTo>
                  <a:pt x="518" y="2996"/>
                </a:lnTo>
                <a:lnTo>
                  <a:pt x="561" y="3005"/>
                </a:lnTo>
                <a:lnTo>
                  <a:pt x="606" y="3008"/>
                </a:lnTo>
                <a:lnTo>
                  <a:pt x="650" y="3005"/>
                </a:lnTo>
                <a:lnTo>
                  <a:pt x="693" y="2996"/>
                </a:lnTo>
                <a:lnTo>
                  <a:pt x="734" y="2980"/>
                </a:lnTo>
                <a:lnTo>
                  <a:pt x="771" y="2959"/>
                </a:lnTo>
                <a:lnTo>
                  <a:pt x="804" y="2934"/>
                </a:lnTo>
                <a:lnTo>
                  <a:pt x="834" y="2905"/>
                </a:lnTo>
                <a:lnTo>
                  <a:pt x="860" y="2871"/>
                </a:lnTo>
                <a:lnTo>
                  <a:pt x="880" y="2834"/>
                </a:lnTo>
                <a:lnTo>
                  <a:pt x="896" y="2794"/>
                </a:lnTo>
                <a:lnTo>
                  <a:pt x="906" y="2752"/>
                </a:lnTo>
                <a:lnTo>
                  <a:pt x="909" y="2707"/>
                </a:lnTo>
                <a:lnTo>
                  <a:pt x="906" y="2663"/>
                </a:lnTo>
                <a:lnTo>
                  <a:pt x="896" y="2621"/>
                </a:lnTo>
                <a:lnTo>
                  <a:pt x="880" y="2581"/>
                </a:lnTo>
                <a:lnTo>
                  <a:pt x="860" y="2544"/>
                </a:lnTo>
                <a:lnTo>
                  <a:pt x="834" y="2510"/>
                </a:lnTo>
                <a:lnTo>
                  <a:pt x="804" y="2481"/>
                </a:lnTo>
                <a:lnTo>
                  <a:pt x="771" y="2455"/>
                </a:lnTo>
                <a:lnTo>
                  <a:pt x="734" y="2435"/>
                </a:lnTo>
                <a:lnTo>
                  <a:pt x="693" y="2419"/>
                </a:lnTo>
                <a:lnTo>
                  <a:pt x="650" y="2410"/>
                </a:lnTo>
                <a:lnTo>
                  <a:pt x="606" y="2407"/>
                </a:lnTo>
                <a:close/>
                <a:moveTo>
                  <a:pt x="2120" y="677"/>
                </a:moveTo>
                <a:lnTo>
                  <a:pt x="2026" y="681"/>
                </a:lnTo>
                <a:lnTo>
                  <a:pt x="1934" y="689"/>
                </a:lnTo>
                <a:lnTo>
                  <a:pt x="1843" y="703"/>
                </a:lnTo>
                <a:lnTo>
                  <a:pt x="1754" y="724"/>
                </a:lnTo>
                <a:lnTo>
                  <a:pt x="1667" y="750"/>
                </a:lnTo>
                <a:lnTo>
                  <a:pt x="1583" y="780"/>
                </a:lnTo>
                <a:lnTo>
                  <a:pt x="1501" y="817"/>
                </a:lnTo>
                <a:lnTo>
                  <a:pt x="1422" y="857"/>
                </a:lnTo>
                <a:lnTo>
                  <a:pt x="1346" y="903"/>
                </a:lnTo>
                <a:lnTo>
                  <a:pt x="1273" y="952"/>
                </a:lnTo>
                <a:lnTo>
                  <a:pt x="1204" y="1006"/>
                </a:lnTo>
                <a:lnTo>
                  <a:pt x="1138" y="1064"/>
                </a:lnTo>
                <a:lnTo>
                  <a:pt x="1075" y="1127"/>
                </a:lnTo>
                <a:lnTo>
                  <a:pt x="1017" y="1192"/>
                </a:lnTo>
                <a:lnTo>
                  <a:pt x="962" y="1261"/>
                </a:lnTo>
                <a:lnTo>
                  <a:pt x="912" y="1334"/>
                </a:lnTo>
                <a:lnTo>
                  <a:pt x="866" y="1410"/>
                </a:lnTo>
                <a:lnTo>
                  <a:pt x="825" y="1488"/>
                </a:lnTo>
                <a:lnTo>
                  <a:pt x="789" y="1569"/>
                </a:lnTo>
                <a:lnTo>
                  <a:pt x="758" y="1653"/>
                </a:lnTo>
                <a:lnTo>
                  <a:pt x="732" y="1738"/>
                </a:lnTo>
                <a:lnTo>
                  <a:pt x="872" y="1763"/>
                </a:lnTo>
                <a:lnTo>
                  <a:pt x="892" y="1769"/>
                </a:lnTo>
                <a:lnTo>
                  <a:pt x="910" y="1781"/>
                </a:lnTo>
                <a:lnTo>
                  <a:pt x="922" y="1796"/>
                </a:lnTo>
                <a:lnTo>
                  <a:pt x="932" y="1815"/>
                </a:lnTo>
                <a:lnTo>
                  <a:pt x="935" y="1832"/>
                </a:lnTo>
                <a:lnTo>
                  <a:pt x="934" y="1848"/>
                </a:lnTo>
                <a:lnTo>
                  <a:pt x="930" y="1865"/>
                </a:lnTo>
                <a:lnTo>
                  <a:pt x="921" y="1880"/>
                </a:lnTo>
                <a:lnTo>
                  <a:pt x="911" y="1892"/>
                </a:lnTo>
                <a:lnTo>
                  <a:pt x="682" y="2105"/>
                </a:lnTo>
                <a:lnTo>
                  <a:pt x="682" y="2105"/>
                </a:lnTo>
                <a:lnTo>
                  <a:pt x="682" y="2107"/>
                </a:lnTo>
                <a:lnTo>
                  <a:pt x="680" y="2109"/>
                </a:lnTo>
                <a:lnTo>
                  <a:pt x="680" y="2111"/>
                </a:lnTo>
                <a:lnTo>
                  <a:pt x="738" y="2121"/>
                </a:lnTo>
                <a:lnTo>
                  <a:pt x="795" y="2137"/>
                </a:lnTo>
                <a:lnTo>
                  <a:pt x="848" y="2156"/>
                </a:lnTo>
                <a:lnTo>
                  <a:pt x="898" y="2181"/>
                </a:lnTo>
                <a:lnTo>
                  <a:pt x="946" y="2210"/>
                </a:lnTo>
                <a:lnTo>
                  <a:pt x="991" y="2245"/>
                </a:lnTo>
                <a:lnTo>
                  <a:pt x="1033" y="2282"/>
                </a:lnTo>
                <a:lnTo>
                  <a:pt x="1071" y="2324"/>
                </a:lnTo>
                <a:lnTo>
                  <a:pt x="1106" y="2368"/>
                </a:lnTo>
                <a:lnTo>
                  <a:pt x="1135" y="2416"/>
                </a:lnTo>
                <a:lnTo>
                  <a:pt x="1160" y="2466"/>
                </a:lnTo>
                <a:lnTo>
                  <a:pt x="1181" y="2519"/>
                </a:lnTo>
                <a:lnTo>
                  <a:pt x="1197" y="2575"/>
                </a:lnTo>
                <a:lnTo>
                  <a:pt x="1206" y="2633"/>
                </a:lnTo>
                <a:lnTo>
                  <a:pt x="1742" y="2633"/>
                </a:lnTo>
                <a:lnTo>
                  <a:pt x="1742" y="2482"/>
                </a:lnTo>
                <a:lnTo>
                  <a:pt x="1744" y="2461"/>
                </a:lnTo>
                <a:lnTo>
                  <a:pt x="1753" y="2442"/>
                </a:lnTo>
                <a:lnTo>
                  <a:pt x="1766" y="2427"/>
                </a:lnTo>
                <a:lnTo>
                  <a:pt x="1784" y="2414"/>
                </a:lnTo>
                <a:lnTo>
                  <a:pt x="1804" y="2408"/>
                </a:lnTo>
                <a:lnTo>
                  <a:pt x="1824" y="2407"/>
                </a:lnTo>
                <a:lnTo>
                  <a:pt x="1844" y="2411"/>
                </a:lnTo>
                <a:lnTo>
                  <a:pt x="1863" y="2421"/>
                </a:lnTo>
                <a:lnTo>
                  <a:pt x="2127" y="2619"/>
                </a:lnTo>
                <a:lnTo>
                  <a:pt x="2140" y="2559"/>
                </a:lnTo>
                <a:lnTo>
                  <a:pt x="2158" y="2501"/>
                </a:lnTo>
                <a:lnTo>
                  <a:pt x="2181" y="2445"/>
                </a:lnTo>
                <a:lnTo>
                  <a:pt x="2210" y="2393"/>
                </a:lnTo>
                <a:lnTo>
                  <a:pt x="2244" y="2345"/>
                </a:lnTo>
                <a:lnTo>
                  <a:pt x="2282" y="2299"/>
                </a:lnTo>
                <a:lnTo>
                  <a:pt x="2324" y="2258"/>
                </a:lnTo>
                <a:lnTo>
                  <a:pt x="2371" y="2221"/>
                </a:lnTo>
                <a:lnTo>
                  <a:pt x="2421" y="2189"/>
                </a:lnTo>
                <a:lnTo>
                  <a:pt x="2474" y="2160"/>
                </a:lnTo>
                <a:lnTo>
                  <a:pt x="2530" y="2139"/>
                </a:lnTo>
                <a:lnTo>
                  <a:pt x="2589" y="2122"/>
                </a:lnTo>
                <a:lnTo>
                  <a:pt x="2650" y="2112"/>
                </a:lnTo>
                <a:lnTo>
                  <a:pt x="2650" y="1579"/>
                </a:lnTo>
                <a:lnTo>
                  <a:pt x="2498" y="1579"/>
                </a:lnTo>
                <a:lnTo>
                  <a:pt x="2481" y="1577"/>
                </a:lnTo>
                <a:lnTo>
                  <a:pt x="2466" y="1572"/>
                </a:lnTo>
                <a:lnTo>
                  <a:pt x="2452" y="1563"/>
                </a:lnTo>
                <a:lnTo>
                  <a:pt x="2440" y="1552"/>
                </a:lnTo>
                <a:lnTo>
                  <a:pt x="2431" y="1537"/>
                </a:lnTo>
                <a:lnTo>
                  <a:pt x="2425" y="1522"/>
                </a:lnTo>
                <a:lnTo>
                  <a:pt x="2423" y="1505"/>
                </a:lnTo>
                <a:lnTo>
                  <a:pt x="2425" y="1490"/>
                </a:lnTo>
                <a:lnTo>
                  <a:pt x="2429" y="1474"/>
                </a:lnTo>
                <a:lnTo>
                  <a:pt x="2438" y="1459"/>
                </a:lnTo>
                <a:lnTo>
                  <a:pt x="2631" y="1204"/>
                </a:lnTo>
                <a:lnTo>
                  <a:pt x="2272" y="1204"/>
                </a:lnTo>
                <a:lnTo>
                  <a:pt x="2240" y="1201"/>
                </a:lnTo>
                <a:lnTo>
                  <a:pt x="2212" y="1191"/>
                </a:lnTo>
                <a:lnTo>
                  <a:pt x="2187" y="1178"/>
                </a:lnTo>
                <a:lnTo>
                  <a:pt x="2164" y="1159"/>
                </a:lnTo>
                <a:lnTo>
                  <a:pt x="2146" y="1137"/>
                </a:lnTo>
                <a:lnTo>
                  <a:pt x="2132" y="1111"/>
                </a:lnTo>
                <a:lnTo>
                  <a:pt x="2123" y="1083"/>
                </a:lnTo>
                <a:lnTo>
                  <a:pt x="2120" y="1053"/>
                </a:lnTo>
                <a:lnTo>
                  <a:pt x="2120" y="677"/>
                </a:lnTo>
                <a:close/>
                <a:moveTo>
                  <a:pt x="2423" y="301"/>
                </a:moveTo>
                <a:lnTo>
                  <a:pt x="2423" y="902"/>
                </a:lnTo>
                <a:lnTo>
                  <a:pt x="3029" y="902"/>
                </a:lnTo>
                <a:lnTo>
                  <a:pt x="3029" y="301"/>
                </a:lnTo>
                <a:lnTo>
                  <a:pt x="2423" y="301"/>
                </a:lnTo>
                <a:close/>
                <a:moveTo>
                  <a:pt x="2272" y="0"/>
                </a:moveTo>
                <a:lnTo>
                  <a:pt x="3180" y="0"/>
                </a:lnTo>
                <a:lnTo>
                  <a:pt x="3210" y="3"/>
                </a:lnTo>
                <a:lnTo>
                  <a:pt x="3239" y="12"/>
                </a:lnTo>
                <a:lnTo>
                  <a:pt x="3264" y="26"/>
                </a:lnTo>
                <a:lnTo>
                  <a:pt x="3287" y="44"/>
                </a:lnTo>
                <a:lnTo>
                  <a:pt x="3305" y="67"/>
                </a:lnTo>
                <a:lnTo>
                  <a:pt x="3320" y="92"/>
                </a:lnTo>
                <a:lnTo>
                  <a:pt x="3328" y="120"/>
                </a:lnTo>
                <a:lnTo>
                  <a:pt x="3331" y="150"/>
                </a:lnTo>
                <a:lnTo>
                  <a:pt x="3331" y="1053"/>
                </a:lnTo>
                <a:lnTo>
                  <a:pt x="3328" y="1083"/>
                </a:lnTo>
                <a:lnTo>
                  <a:pt x="3320" y="1111"/>
                </a:lnTo>
                <a:lnTo>
                  <a:pt x="3305" y="1137"/>
                </a:lnTo>
                <a:lnTo>
                  <a:pt x="3287" y="1159"/>
                </a:lnTo>
                <a:lnTo>
                  <a:pt x="3264" y="1178"/>
                </a:lnTo>
                <a:lnTo>
                  <a:pt x="3239" y="1191"/>
                </a:lnTo>
                <a:lnTo>
                  <a:pt x="3210" y="1201"/>
                </a:lnTo>
                <a:lnTo>
                  <a:pt x="3180" y="1204"/>
                </a:lnTo>
                <a:lnTo>
                  <a:pt x="2820" y="1204"/>
                </a:lnTo>
                <a:lnTo>
                  <a:pt x="3013" y="1459"/>
                </a:lnTo>
                <a:lnTo>
                  <a:pt x="3022" y="1474"/>
                </a:lnTo>
                <a:lnTo>
                  <a:pt x="3027" y="1490"/>
                </a:lnTo>
                <a:lnTo>
                  <a:pt x="3029" y="1505"/>
                </a:lnTo>
                <a:lnTo>
                  <a:pt x="3026" y="1522"/>
                </a:lnTo>
                <a:lnTo>
                  <a:pt x="3020" y="1537"/>
                </a:lnTo>
                <a:lnTo>
                  <a:pt x="3011" y="1552"/>
                </a:lnTo>
                <a:lnTo>
                  <a:pt x="3000" y="1563"/>
                </a:lnTo>
                <a:lnTo>
                  <a:pt x="2985" y="1572"/>
                </a:lnTo>
                <a:lnTo>
                  <a:pt x="2969" y="1577"/>
                </a:lnTo>
                <a:lnTo>
                  <a:pt x="2952" y="1579"/>
                </a:lnTo>
                <a:lnTo>
                  <a:pt x="2802" y="1579"/>
                </a:lnTo>
                <a:lnTo>
                  <a:pt x="2802" y="2112"/>
                </a:lnTo>
                <a:lnTo>
                  <a:pt x="2860" y="2121"/>
                </a:lnTo>
                <a:lnTo>
                  <a:pt x="2917" y="2138"/>
                </a:lnTo>
                <a:lnTo>
                  <a:pt x="2971" y="2158"/>
                </a:lnTo>
                <a:lnTo>
                  <a:pt x="3023" y="2183"/>
                </a:lnTo>
                <a:lnTo>
                  <a:pt x="3072" y="2215"/>
                </a:lnTo>
                <a:lnTo>
                  <a:pt x="3117" y="2249"/>
                </a:lnTo>
                <a:lnTo>
                  <a:pt x="3159" y="2287"/>
                </a:lnTo>
                <a:lnTo>
                  <a:pt x="3196" y="2330"/>
                </a:lnTo>
                <a:lnTo>
                  <a:pt x="3231" y="2376"/>
                </a:lnTo>
                <a:lnTo>
                  <a:pt x="3260" y="2425"/>
                </a:lnTo>
                <a:lnTo>
                  <a:pt x="3285" y="2477"/>
                </a:lnTo>
                <a:lnTo>
                  <a:pt x="3305" y="2532"/>
                </a:lnTo>
                <a:lnTo>
                  <a:pt x="3320" y="2588"/>
                </a:lnTo>
                <a:lnTo>
                  <a:pt x="3328" y="2647"/>
                </a:lnTo>
                <a:lnTo>
                  <a:pt x="3331" y="2707"/>
                </a:lnTo>
                <a:lnTo>
                  <a:pt x="3328" y="2769"/>
                </a:lnTo>
                <a:lnTo>
                  <a:pt x="3319" y="2829"/>
                </a:lnTo>
                <a:lnTo>
                  <a:pt x="3304" y="2886"/>
                </a:lnTo>
                <a:lnTo>
                  <a:pt x="3283" y="2941"/>
                </a:lnTo>
                <a:lnTo>
                  <a:pt x="3258" y="2995"/>
                </a:lnTo>
                <a:lnTo>
                  <a:pt x="3228" y="3043"/>
                </a:lnTo>
                <a:lnTo>
                  <a:pt x="3193" y="3090"/>
                </a:lnTo>
                <a:lnTo>
                  <a:pt x="3153" y="3133"/>
                </a:lnTo>
                <a:lnTo>
                  <a:pt x="3110" y="3171"/>
                </a:lnTo>
                <a:lnTo>
                  <a:pt x="3064" y="3207"/>
                </a:lnTo>
                <a:lnTo>
                  <a:pt x="3014" y="3237"/>
                </a:lnTo>
                <a:lnTo>
                  <a:pt x="2961" y="3262"/>
                </a:lnTo>
                <a:lnTo>
                  <a:pt x="2905" y="3283"/>
                </a:lnTo>
                <a:lnTo>
                  <a:pt x="2848" y="3297"/>
                </a:lnTo>
                <a:lnTo>
                  <a:pt x="2787" y="3307"/>
                </a:lnTo>
                <a:lnTo>
                  <a:pt x="2725" y="3310"/>
                </a:lnTo>
                <a:lnTo>
                  <a:pt x="2666" y="3307"/>
                </a:lnTo>
                <a:lnTo>
                  <a:pt x="2607" y="3297"/>
                </a:lnTo>
                <a:lnTo>
                  <a:pt x="2550" y="3284"/>
                </a:lnTo>
                <a:lnTo>
                  <a:pt x="2497" y="3265"/>
                </a:lnTo>
                <a:lnTo>
                  <a:pt x="2446" y="3241"/>
                </a:lnTo>
                <a:lnTo>
                  <a:pt x="2396" y="3212"/>
                </a:lnTo>
                <a:lnTo>
                  <a:pt x="2350" y="3180"/>
                </a:lnTo>
                <a:lnTo>
                  <a:pt x="2309" y="3142"/>
                </a:lnTo>
                <a:lnTo>
                  <a:pt x="2269" y="3102"/>
                </a:lnTo>
                <a:lnTo>
                  <a:pt x="2234" y="3058"/>
                </a:lnTo>
                <a:lnTo>
                  <a:pt x="2204" y="3011"/>
                </a:lnTo>
                <a:lnTo>
                  <a:pt x="2178" y="2960"/>
                </a:lnTo>
                <a:lnTo>
                  <a:pt x="2156" y="2908"/>
                </a:lnTo>
                <a:lnTo>
                  <a:pt x="2139" y="2853"/>
                </a:lnTo>
                <a:lnTo>
                  <a:pt x="2127" y="2796"/>
                </a:lnTo>
                <a:lnTo>
                  <a:pt x="1863" y="2993"/>
                </a:lnTo>
                <a:lnTo>
                  <a:pt x="1844" y="3003"/>
                </a:lnTo>
                <a:lnTo>
                  <a:pt x="1824" y="3008"/>
                </a:lnTo>
                <a:lnTo>
                  <a:pt x="1804" y="3007"/>
                </a:lnTo>
                <a:lnTo>
                  <a:pt x="1784" y="3001"/>
                </a:lnTo>
                <a:lnTo>
                  <a:pt x="1766" y="2988"/>
                </a:lnTo>
                <a:lnTo>
                  <a:pt x="1753" y="2973"/>
                </a:lnTo>
                <a:lnTo>
                  <a:pt x="1744" y="2954"/>
                </a:lnTo>
                <a:lnTo>
                  <a:pt x="1742" y="2933"/>
                </a:lnTo>
                <a:lnTo>
                  <a:pt x="1742" y="2782"/>
                </a:lnTo>
                <a:lnTo>
                  <a:pt x="1206" y="2782"/>
                </a:lnTo>
                <a:lnTo>
                  <a:pt x="1196" y="2841"/>
                </a:lnTo>
                <a:lnTo>
                  <a:pt x="1180" y="2897"/>
                </a:lnTo>
                <a:lnTo>
                  <a:pt x="1159" y="2951"/>
                </a:lnTo>
                <a:lnTo>
                  <a:pt x="1133" y="3003"/>
                </a:lnTo>
                <a:lnTo>
                  <a:pt x="1102" y="3051"/>
                </a:lnTo>
                <a:lnTo>
                  <a:pt x="1068" y="3095"/>
                </a:lnTo>
                <a:lnTo>
                  <a:pt x="1028" y="3138"/>
                </a:lnTo>
                <a:lnTo>
                  <a:pt x="986" y="3175"/>
                </a:lnTo>
                <a:lnTo>
                  <a:pt x="940" y="3209"/>
                </a:lnTo>
                <a:lnTo>
                  <a:pt x="890" y="3239"/>
                </a:lnTo>
                <a:lnTo>
                  <a:pt x="838" y="3263"/>
                </a:lnTo>
                <a:lnTo>
                  <a:pt x="783" y="3283"/>
                </a:lnTo>
                <a:lnTo>
                  <a:pt x="726" y="3297"/>
                </a:lnTo>
                <a:lnTo>
                  <a:pt x="667" y="3307"/>
                </a:lnTo>
                <a:lnTo>
                  <a:pt x="606" y="3310"/>
                </a:lnTo>
                <a:lnTo>
                  <a:pt x="544" y="3307"/>
                </a:lnTo>
                <a:lnTo>
                  <a:pt x="484" y="3297"/>
                </a:lnTo>
                <a:lnTo>
                  <a:pt x="426" y="3283"/>
                </a:lnTo>
                <a:lnTo>
                  <a:pt x="371" y="3262"/>
                </a:lnTo>
                <a:lnTo>
                  <a:pt x="317" y="3237"/>
                </a:lnTo>
                <a:lnTo>
                  <a:pt x="268" y="3207"/>
                </a:lnTo>
                <a:lnTo>
                  <a:pt x="221" y="3171"/>
                </a:lnTo>
                <a:lnTo>
                  <a:pt x="178" y="3133"/>
                </a:lnTo>
                <a:lnTo>
                  <a:pt x="139" y="3090"/>
                </a:lnTo>
                <a:lnTo>
                  <a:pt x="104" y="3043"/>
                </a:lnTo>
                <a:lnTo>
                  <a:pt x="73" y="2995"/>
                </a:lnTo>
                <a:lnTo>
                  <a:pt x="48" y="2941"/>
                </a:lnTo>
                <a:lnTo>
                  <a:pt x="27" y="2886"/>
                </a:lnTo>
                <a:lnTo>
                  <a:pt x="13" y="2829"/>
                </a:lnTo>
                <a:lnTo>
                  <a:pt x="3" y="2769"/>
                </a:lnTo>
                <a:lnTo>
                  <a:pt x="0" y="2707"/>
                </a:lnTo>
                <a:lnTo>
                  <a:pt x="3" y="2644"/>
                </a:lnTo>
                <a:lnTo>
                  <a:pt x="14" y="2583"/>
                </a:lnTo>
                <a:lnTo>
                  <a:pt x="29" y="2524"/>
                </a:lnTo>
                <a:lnTo>
                  <a:pt x="50" y="2467"/>
                </a:lnTo>
                <a:lnTo>
                  <a:pt x="77" y="2414"/>
                </a:lnTo>
                <a:lnTo>
                  <a:pt x="110" y="2363"/>
                </a:lnTo>
                <a:lnTo>
                  <a:pt x="147" y="2316"/>
                </a:lnTo>
                <a:lnTo>
                  <a:pt x="187" y="2274"/>
                </a:lnTo>
                <a:lnTo>
                  <a:pt x="232" y="2234"/>
                </a:lnTo>
                <a:lnTo>
                  <a:pt x="282" y="2200"/>
                </a:lnTo>
                <a:lnTo>
                  <a:pt x="334" y="2171"/>
                </a:lnTo>
                <a:lnTo>
                  <a:pt x="389" y="2146"/>
                </a:lnTo>
                <a:lnTo>
                  <a:pt x="447" y="2127"/>
                </a:lnTo>
                <a:lnTo>
                  <a:pt x="508" y="2115"/>
                </a:lnTo>
                <a:lnTo>
                  <a:pt x="344" y="1793"/>
                </a:lnTo>
                <a:lnTo>
                  <a:pt x="337" y="1773"/>
                </a:lnTo>
                <a:lnTo>
                  <a:pt x="336" y="1753"/>
                </a:lnTo>
                <a:lnTo>
                  <a:pt x="341" y="1732"/>
                </a:lnTo>
                <a:lnTo>
                  <a:pt x="351" y="1714"/>
                </a:lnTo>
                <a:lnTo>
                  <a:pt x="362" y="1702"/>
                </a:lnTo>
                <a:lnTo>
                  <a:pt x="376" y="1692"/>
                </a:lnTo>
                <a:lnTo>
                  <a:pt x="392" y="1686"/>
                </a:lnTo>
                <a:lnTo>
                  <a:pt x="408" y="1684"/>
                </a:lnTo>
                <a:lnTo>
                  <a:pt x="425" y="1684"/>
                </a:lnTo>
                <a:lnTo>
                  <a:pt x="582" y="1712"/>
                </a:lnTo>
                <a:lnTo>
                  <a:pt x="609" y="1621"/>
                </a:lnTo>
                <a:lnTo>
                  <a:pt x="642" y="1531"/>
                </a:lnTo>
                <a:lnTo>
                  <a:pt x="678" y="1444"/>
                </a:lnTo>
                <a:lnTo>
                  <a:pt x="720" y="1361"/>
                </a:lnTo>
                <a:lnTo>
                  <a:pt x="767" y="1280"/>
                </a:lnTo>
                <a:lnTo>
                  <a:pt x="820" y="1202"/>
                </a:lnTo>
                <a:lnTo>
                  <a:pt x="875" y="1127"/>
                </a:lnTo>
                <a:lnTo>
                  <a:pt x="936" y="1055"/>
                </a:lnTo>
                <a:lnTo>
                  <a:pt x="1000" y="987"/>
                </a:lnTo>
                <a:lnTo>
                  <a:pt x="1068" y="924"/>
                </a:lnTo>
                <a:lnTo>
                  <a:pt x="1140" y="864"/>
                </a:lnTo>
                <a:lnTo>
                  <a:pt x="1215" y="808"/>
                </a:lnTo>
                <a:lnTo>
                  <a:pt x="1294" y="757"/>
                </a:lnTo>
                <a:lnTo>
                  <a:pt x="1376" y="711"/>
                </a:lnTo>
                <a:lnTo>
                  <a:pt x="1460" y="669"/>
                </a:lnTo>
                <a:lnTo>
                  <a:pt x="1547" y="633"/>
                </a:lnTo>
                <a:lnTo>
                  <a:pt x="1637" y="600"/>
                </a:lnTo>
                <a:lnTo>
                  <a:pt x="1731" y="574"/>
                </a:lnTo>
                <a:lnTo>
                  <a:pt x="1825" y="554"/>
                </a:lnTo>
                <a:lnTo>
                  <a:pt x="1921" y="539"/>
                </a:lnTo>
                <a:lnTo>
                  <a:pt x="2020" y="530"/>
                </a:lnTo>
                <a:lnTo>
                  <a:pt x="2120" y="527"/>
                </a:lnTo>
                <a:lnTo>
                  <a:pt x="2120" y="150"/>
                </a:lnTo>
                <a:lnTo>
                  <a:pt x="2123" y="120"/>
                </a:lnTo>
                <a:lnTo>
                  <a:pt x="2132" y="92"/>
                </a:lnTo>
                <a:lnTo>
                  <a:pt x="2146" y="67"/>
                </a:lnTo>
                <a:lnTo>
                  <a:pt x="2164" y="44"/>
                </a:lnTo>
                <a:lnTo>
                  <a:pt x="2187" y="26"/>
                </a:lnTo>
                <a:lnTo>
                  <a:pt x="2212" y="12"/>
                </a:lnTo>
                <a:lnTo>
                  <a:pt x="2240" y="3"/>
                </a:lnTo>
                <a:lnTo>
                  <a:pt x="227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30" name="Group 229"/>
          <p:cNvGrpSpPr/>
          <p:nvPr/>
        </p:nvGrpSpPr>
        <p:grpSpPr>
          <a:xfrm flipH="1">
            <a:off x="8546876" y="479055"/>
            <a:ext cx="247449" cy="227032"/>
            <a:chOff x="3643313" y="4662488"/>
            <a:chExt cx="481013" cy="441325"/>
          </a:xfrm>
          <a:solidFill>
            <a:schemeClr val="tx1">
              <a:lumMod val="65000"/>
              <a:lumOff val="35000"/>
            </a:schemeClr>
          </a:solidFill>
        </p:grpSpPr>
        <p:sp>
          <p:nvSpPr>
            <p:cNvPr id="203" name="Freeform 178"/>
            <p:cNvSpPr>
              <a:spLocks/>
            </p:cNvSpPr>
            <p:nvPr/>
          </p:nvSpPr>
          <p:spPr bwMode="auto">
            <a:xfrm>
              <a:off x="3759201" y="4845051"/>
              <a:ext cx="60325" cy="136525"/>
            </a:xfrm>
            <a:custGeom>
              <a:avLst/>
              <a:gdLst>
                <a:gd name="T0" fmla="*/ 210 w 420"/>
                <a:gd name="T1" fmla="*/ 0 h 939"/>
                <a:gd name="T2" fmla="*/ 244 w 420"/>
                <a:gd name="T3" fmla="*/ 2 h 939"/>
                <a:gd name="T4" fmla="*/ 276 w 420"/>
                <a:gd name="T5" fmla="*/ 10 h 939"/>
                <a:gd name="T6" fmla="*/ 306 w 420"/>
                <a:gd name="T7" fmla="*/ 23 h 939"/>
                <a:gd name="T8" fmla="*/ 333 w 420"/>
                <a:gd name="T9" fmla="*/ 40 h 939"/>
                <a:gd name="T10" fmla="*/ 358 w 420"/>
                <a:gd name="T11" fmla="*/ 61 h 939"/>
                <a:gd name="T12" fmla="*/ 379 w 420"/>
                <a:gd name="T13" fmla="*/ 85 h 939"/>
                <a:gd name="T14" fmla="*/ 397 w 420"/>
                <a:gd name="T15" fmla="*/ 113 h 939"/>
                <a:gd name="T16" fmla="*/ 409 w 420"/>
                <a:gd name="T17" fmla="*/ 142 h 939"/>
                <a:gd name="T18" fmla="*/ 417 w 420"/>
                <a:gd name="T19" fmla="*/ 174 h 939"/>
                <a:gd name="T20" fmla="*/ 420 w 420"/>
                <a:gd name="T21" fmla="*/ 209 h 939"/>
                <a:gd name="T22" fmla="*/ 420 w 420"/>
                <a:gd name="T23" fmla="*/ 730 h 939"/>
                <a:gd name="T24" fmla="*/ 417 w 420"/>
                <a:gd name="T25" fmla="*/ 764 h 939"/>
                <a:gd name="T26" fmla="*/ 409 w 420"/>
                <a:gd name="T27" fmla="*/ 796 h 939"/>
                <a:gd name="T28" fmla="*/ 397 w 420"/>
                <a:gd name="T29" fmla="*/ 826 h 939"/>
                <a:gd name="T30" fmla="*/ 379 w 420"/>
                <a:gd name="T31" fmla="*/ 853 h 939"/>
                <a:gd name="T32" fmla="*/ 358 w 420"/>
                <a:gd name="T33" fmla="*/ 878 h 939"/>
                <a:gd name="T34" fmla="*/ 333 w 420"/>
                <a:gd name="T35" fmla="*/ 898 h 939"/>
                <a:gd name="T36" fmla="*/ 306 w 420"/>
                <a:gd name="T37" fmla="*/ 915 h 939"/>
                <a:gd name="T38" fmla="*/ 276 w 420"/>
                <a:gd name="T39" fmla="*/ 928 h 939"/>
                <a:gd name="T40" fmla="*/ 244 w 420"/>
                <a:gd name="T41" fmla="*/ 936 h 939"/>
                <a:gd name="T42" fmla="*/ 210 w 420"/>
                <a:gd name="T43" fmla="*/ 939 h 939"/>
                <a:gd name="T44" fmla="*/ 175 w 420"/>
                <a:gd name="T45" fmla="*/ 936 h 939"/>
                <a:gd name="T46" fmla="*/ 144 w 420"/>
                <a:gd name="T47" fmla="*/ 928 h 939"/>
                <a:gd name="T48" fmla="*/ 113 w 420"/>
                <a:gd name="T49" fmla="*/ 915 h 939"/>
                <a:gd name="T50" fmla="*/ 85 w 420"/>
                <a:gd name="T51" fmla="*/ 898 h 939"/>
                <a:gd name="T52" fmla="*/ 61 w 420"/>
                <a:gd name="T53" fmla="*/ 878 h 939"/>
                <a:gd name="T54" fmla="*/ 41 w 420"/>
                <a:gd name="T55" fmla="*/ 853 h 939"/>
                <a:gd name="T56" fmla="*/ 23 w 420"/>
                <a:gd name="T57" fmla="*/ 826 h 939"/>
                <a:gd name="T58" fmla="*/ 11 w 420"/>
                <a:gd name="T59" fmla="*/ 796 h 939"/>
                <a:gd name="T60" fmla="*/ 3 w 420"/>
                <a:gd name="T61" fmla="*/ 764 h 939"/>
                <a:gd name="T62" fmla="*/ 0 w 420"/>
                <a:gd name="T63" fmla="*/ 730 h 939"/>
                <a:gd name="T64" fmla="*/ 0 w 420"/>
                <a:gd name="T65" fmla="*/ 209 h 939"/>
                <a:gd name="T66" fmla="*/ 3 w 420"/>
                <a:gd name="T67" fmla="*/ 174 h 939"/>
                <a:gd name="T68" fmla="*/ 11 w 420"/>
                <a:gd name="T69" fmla="*/ 142 h 939"/>
                <a:gd name="T70" fmla="*/ 23 w 420"/>
                <a:gd name="T71" fmla="*/ 113 h 939"/>
                <a:gd name="T72" fmla="*/ 41 w 420"/>
                <a:gd name="T73" fmla="*/ 85 h 939"/>
                <a:gd name="T74" fmla="*/ 61 w 420"/>
                <a:gd name="T75" fmla="*/ 61 h 939"/>
                <a:gd name="T76" fmla="*/ 85 w 420"/>
                <a:gd name="T77" fmla="*/ 40 h 939"/>
                <a:gd name="T78" fmla="*/ 113 w 420"/>
                <a:gd name="T79" fmla="*/ 23 h 939"/>
                <a:gd name="T80" fmla="*/ 144 w 420"/>
                <a:gd name="T81" fmla="*/ 10 h 939"/>
                <a:gd name="T82" fmla="*/ 175 w 420"/>
                <a:gd name="T83" fmla="*/ 2 h 939"/>
                <a:gd name="T84" fmla="*/ 210 w 420"/>
                <a:gd name="T85" fmla="*/ 0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0" h="939">
                  <a:moveTo>
                    <a:pt x="210" y="0"/>
                  </a:moveTo>
                  <a:lnTo>
                    <a:pt x="244" y="2"/>
                  </a:lnTo>
                  <a:lnTo>
                    <a:pt x="276" y="10"/>
                  </a:lnTo>
                  <a:lnTo>
                    <a:pt x="306" y="23"/>
                  </a:lnTo>
                  <a:lnTo>
                    <a:pt x="333" y="40"/>
                  </a:lnTo>
                  <a:lnTo>
                    <a:pt x="358" y="61"/>
                  </a:lnTo>
                  <a:lnTo>
                    <a:pt x="379" y="85"/>
                  </a:lnTo>
                  <a:lnTo>
                    <a:pt x="397" y="113"/>
                  </a:lnTo>
                  <a:lnTo>
                    <a:pt x="409" y="142"/>
                  </a:lnTo>
                  <a:lnTo>
                    <a:pt x="417" y="174"/>
                  </a:lnTo>
                  <a:lnTo>
                    <a:pt x="420" y="209"/>
                  </a:lnTo>
                  <a:lnTo>
                    <a:pt x="420" y="730"/>
                  </a:lnTo>
                  <a:lnTo>
                    <a:pt x="417" y="764"/>
                  </a:lnTo>
                  <a:lnTo>
                    <a:pt x="409" y="796"/>
                  </a:lnTo>
                  <a:lnTo>
                    <a:pt x="397" y="826"/>
                  </a:lnTo>
                  <a:lnTo>
                    <a:pt x="379" y="853"/>
                  </a:lnTo>
                  <a:lnTo>
                    <a:pt x="358" y="878"/>
                  </a:lnTo>
                  <a:lnTo>
                    <a:pt x="333" y="898"/>
                  </a:lnTo>
                  <a:lnTo>
                    <a:pt x="306" y="915"/>
                  </a:lnTo>
                  <a:lnTo>
                    <a:pt x="276" y="928"/>
                  </a:lnTo>
                  <a:lnTo>
                    <a:pt x="244" y="936"/>
                  </a:lnTo>
                  <a:lnTo>
                    <a:pt x="210" y="939"/>
                  </a:lnTo>
                  <a:lnTo>
                    <a:pt x="175" y="936"/>
                  </a:lnTo>
                  <a:lnTo>
                    <a:pt x="144" y="928"/>
                  </a:lnTo>
                  <a:lnTo>
                    <a:pt x="113" y="915"/>
                  </a:lnTo>
                  <a:lnTo>
                    <a:pt x="85" y="898"/>
                  </a:lnTo>
                  <a:lnTo>
                    <a:pt x="61" y="878"/>
                  </a:lnTo>
                  <a:lnTo>
                    <a:pt x="41" y="853"/>
                  </a:lnTo>
                  <a:lnTo>
                    <a:pt x="23" y="826"/>
                  </a:lnTo>
                  <a:lnTo>
                    <a:pt x="11" y="796"/>
                  </a:lnTo>
                  <a:lnTo>
                    <a:pt x="3" y="764"/>
                  </a:lnTo>
                  <a:lnTo>
                    <a:pt x="0" y="730"/>
                  </a:lnTo>
                  <a:lnTo>
                    <a:pt x="0" y="209"/>
                  </a:lnTo>
                  <a:lnTo>
                    <a:pt x="3" y="174"/>
                  </a:lnTo>
                  <a:lnTo>
                    <a:pt x="11" y="142"/>
                  </a:lnTo>
                  <a:lnTo>
                    <a:pt x="23" y="113"/>
                  </a:lnTo>
                  <a:lnTo>
                    <a:pt x="41" y="85"/>
                  </a:lnTo>
                  <a:lnTo>
                    <a:pt x="61" y="61"/>
                  </a:lnTo>
                  <a:lnTo>
                    <a:pt x="85" y="40"/>
                  </a:lnTo>
                  <a:lnTo>
                    <a:pt x="113" y="23"/>
                  </a:lnTo>
                  <a:lnTo>
                    <a:pt x="144" y="10"/>
                  </a:lnTo>
                  <a:lnTo>
                    <a:pt x="175" y="2"/>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4" name="Freeform 179"/>
            <p:cNvSpPr>
              <a:spLocks/>
            </p:cNvSpPr>
            <p:nvPr/>
          </p:nvSpPr>
          <p:spPr bwMode="auto">
            <a:xfrm>
              <a:off x="3835401" y="4814888"/>
              <a:ext cx="60325" cy="166688"/>
            </a:xfrm>
            <a:custGeom>
              <a:avLst/>
              <a:gdLst>
                <a:gd name="T0" fmla="*/ 209 w 419"/>
                <a:gd name="T1" fmla="*/ 0 h 1148"/>
                <a:gd name="T2" fmla="*/ 244 w 419"/>
                <a:gd name="T3" fmla="*/ 2 h 1148"/>
                <a:gd name="T4" fmla="*/ 275 w 419"/>
                <a:gd name="T5" fmla="*/ 10 h 1148"/>
                <a:gd name="T6" fmla="*/ 306 w 419"/>
                <a:gd name="T7" fmla="*/ 24 h 1148"/>
                <a:gd name="T8" fmla="*/ 334 w 419"/>
                <a:gd name="T9" fmla="*/ 40 h 1148"/>
                <a:gd name="T10" fmla="*/ 358 w 419"/>
                <a:gd name="T11" fmla="*/ 61 h 1148"/>
                <a:gd name="T12" fmla="*/ 379 w 419"/>
                <a:gd name="T13" fmla="*/ 85 h 1148"/>
                <a:gd name="T14" fmla="*/ 396 w 419"/>
                <a:gd name="T15" fmla="*/ 113 h 1148"/>
                <a:gd name="T16" fmla="*/ 409 w 419"/>
                <a:gd name="T17" fmla="*/ 143 h 1148"/>
                <a:gd name="T18" fmla="*/ 416 w 419"/>
                <a:gd name="T19" fmla="*/ 175 h 1148"/>
                <a:gd name="T20" fmla="*/ 419 w 419"/>
                <a:gd name="T21" fmla="*/ 209 h 1148"/>
                <a:gd name="T22" fmla="*/ 419 w 419"/>
                <a:gd name="T23" fmla="*/ 939 h 1148"/>
                <a:gd name="T24" fmla="*/ 416 w 419"/>
                <a:gd name="T25" fmla="*/ 973 h 1148"/>
                <a:gd name="T26" fmla="*/ 409 w 419"/>
                <a:gd name="T27" fmla="*/ 1005 h 1148"/>
                <a:gd name="T28" fmla="*/ 396 w 419"/>
                <a:gd name="T29" fmla="*/ 1035 h 1148"/>
                <a:gd name="T30" fmla="*/ 379 w 419"/>
                <a:gd name="T31" fmla="*/ 1062 h 1148"/>
                <a:gd name="T32" fmla="*/ 358 w 419"/>
                <a:gd name="T33" fmla="*/ 1087 h 1148"/>
                <a:gd name="T34" fmla="*/ 334 w 419"/>
                <a:gd name="T35" fmla="*/ 1107 h 1148"/>
                <a:gd name="T36" fmla="*/ 306 w 419"/>
                <a:gd name="T37" fmla="*/ 1124 h 1148"/>
                <a:gd name="T38" fmla="*/ 275 w 419"/>
                <a:gd name="T39" fmla="*/ 1137 h 1148"/>
                <a:gd name="T40" fmla="*/ 244 w 419"/>
                <a:gd name="T41" fmla="*/ 1145 h 1148"/>
                <a:gd name="T42" fmla="*/ 209 w 419"/>
                <a:gd name="T43" fmla="*/ 1148 h 1148"/>
                <a:gd name="T44" fmla="*/ 176 w 419"/>
                <a:gd name="T45" fmla="*/ 1145 h 1148"/>
                <a:gd name="T46" fmla="*/ 143 w 419"/>
                <a:gd name="T47" fmla="*/ 1137 h 1148"/>
                <a:gd name="T48" fmla="*/ 113 w 419"/>
                <a:gd name="T49" fmla="*/ 1124 h 1148"/>
                <a:gd name="T50" fmla="*/ 86 w 419"/>
                <a:gd name="T51" fmla="*/ 1107 h 1148"/>
                <a:gd name="T52" fmla="*/ 61 w 419"/>
                <a:gd name="T53" fmla="*/ 1087 h 1148"/>
                <a:gd name="T54" fmla="*/ 40 w 419"/>
                <a:gd name="T55" fmla="*/ 1062 h 1148"/>
                <a:gd name="T56" fmla="*/ 24 w 419"/>
                <a:gd name="T57" fmla="*/ 1035 h 1148"/>
                <a:gd name="T58" fmla="*/ 10 w 419"/>
                <a:gd name="T59" fmla="*/ 1005 h 1148"/>
                <a:gd name="T60" fmla="*/ 2 w 419"/>
                <a:gd name="T61" fmla="*/ 973 h 1148"/>
                <a:gd name="T62" fmla="*/ 0 w 419"/>
                <a:gd name="T63" fmla="*/ 939 h 1148"/>
                <a:gd name="T64" fmla="*/ 0 w 419"/>
                <a:gd name="T65" fmla="*/ 209 h 1148"/>
                <a:gd name="T66" fmla="*/ 2 w 419"/>
                <a:gd name="T67" fmla="*/ 175 h 1148"/>
                <a:gd name="T68" fmla="*/ 10 w 419"/>
                <a:gd name="T69" fmla="*/ 143 h 1148"/>
                <a:gd name="T70" fmla="*/ 24 w 419"/>
                <a:gd name="T71" fmla="*/ 113 h 1148"/>
                <a:gd name="T72" fmla="*/ 40 w 419"/>
                <a:gd name="T73" fmla="*/ 85 h 1148"/>
                <a:gd name="T74" fmla="*/ 61 w 419"/>
                <a:gd name="T75" fmla="*/ 61 h 1148"/>
                <a:gd name="T76" fmla="*/ 86 w 419"/>
                <a:gd name="T77" fmla="*/ 40 h 1148"/>
                <a:gd name="T78" fmla="*/ 113 w 419"/>
                <a:gd name="T79" fmla="*/ 24 h 1148"/>
                <a:gd name="T80" fmla="*/ 143 w 419"/>
                <a:gd name="T81" fmla="*/ 10 h 1148"/>
                <a:gd name="T82" fmla="*/ 176 w 419"/>
                <a:gd name="T83" fmla="*/ 2 h 1148"/>
                <a:gd name="T84" fmla="*/ 209 w 419"/>
                <a:gd name="T85" fmla="*/ 0 h 1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9" h="1148">
                  <a:moveTo>
                    <a:pt x="209" y="0"/>
                  </a:moveTo>
                  <a:lnTo>
                    <a:pt x="244" y="2"/>
                  </a:lnTo>
                  <a:lnTo>
                    <a:pt x="275" y="10"/>
                  </a:lnTo>
                  <a:lnTo>
                    <a:pt x="306" y="24"/>
                  </a:lnTo>
                  <a:lnTo>
                    <a:pt x="334" y="40"/>
                  </a:lnTo>
                  <a:lnTo>
                    <a:pt x="358" y="61"/>
                  </a:lnTo>
                  <a:lnTo>
                    <a:pt x="379" y="85"/>
                  </a:lnTo>
                  <a:lnTo>
                    <a:pt x="396" y="113"/>
                  </a:lnTo>
                  <a:lnTo>
                    <a:pt x="409" y="143"/>
                  </a:lnTo>
                  <a:lnTo>
                    <a:pt x="416" y="175"/>
                  </a:lnTo>
                  <a:lnTo>
                    <a:pt x="419" y="209"/>
                  </a:lnTo>
                  <a:lnTo>
                    <a:pt x="419" y="939"/>
                  </a:lnTo>
                  <a:lnTo>
                    <a:pt x="416" y="973"/>
                  </a:lnTo>
                  <a:lnTo>
                    <a:pt x="409" y="1005"/>
                  </a:lnTo>
                  <a:lnTo>
                    <a:pt x="396" y="1035"/>
                  </a:lnTo>
                  <a:lnTo>
                    <a:pt x="379" y="1062"/>
                  </a:lnTo>
                  <a:lnTo>
                    <a:pt x="358" y="1087"/>
                  </a:lnTo>
                  <a:lnTo>
                    <a:pt x="334" y="1107"/>
                  </a:lnTo>
                  <a:lnTo>
                    <a:pt x="306" y="1124"/>
                  </a:lnTo>
                  <a:lnTo>
                    <a:pt x="275" y="1137"/>
                  </a:lnTo>
                  <a:lnTo>
                    <a:pt x="244" y="1145"/>
                  </a:lnTo>
                  <a:lnTo>
                    <a:pt x="209" y="1148"/>
                  </a:lnTo>
                  <a:lnTo>
                    <a:pt x="176" y="1145"/>
                  </a:lnTo>
                  <a:lnTo>
                    <a:pt x="143" y="1137"/>
                  </a:lnTo>
                  <a:lnTo>
                    <a:pt x="113" y="1124"/>
                  </a:lnTo>
                  <a:lnTo>
                    <a:pt x="86" y="1107"/>
                  </a:lnTo>
                  <a:lnTo>
                    <a:pt x="61" y="1087"/>
                  </a:lnTo>
                  <a:lnTo>
                    <a:pt x="40" y="1062"/>
                  </a:lnTo>
                  <a:lnTo>
                    <a:pt x="24" y="1035"/>
                  </a:lnTo>
                  <a:lnTo>
                    <a:pt x="10" y="1005"/>
                  </a:lnTo>
                  <a:lnTo>
                    <a:pt x="2" y="973"/>
                  </a:lnTo>
                  <a:lnTo>
                    <a:pt x="0" y="939"/>
                  </a:lnTo>
                  <a:lnTo>
                    <a:pt x="0" y="209"/>
                  </a:lnTo>
                  <a:lnTo>
                    <a:pt x="2" y="175"/>
                  </a:lnTo>
                  <a:lnTo>
                    <a:pt x="10" y="143"/>
                  </a:lnTo>
                  <a:lnTo>
                    <a:pt x="24" y="113"/>
                  </a:lnTo>
                  <a:lnTo>
                    <a:pt x="40" y="85"/>
                  </a:lnTo>
                  <a:lnTo>
                    <a:pt x="61" y="61"/>
                  </a:lnTo>
                  <a:lnTo>
                    <a:pt x="86" y="40"/>
                  </a:lnTo>
                  <a:lnTo>
                    <a:pt x="113" y="24"/>
                  </a:lnTo>
                  <a:lnTo>
                    <a:pt x="143" y="10"/>
                  </a:lnTo>
                  <a:lnTo>
                    <a:pt x="176" y="2"/>
                  </a:lnTo>
                  <a:lnTo>
                    <a:pt x="2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5" name="Freeform 180"/>
            <p:cNvSpPr>
              <a:spLocks/>
            </p:cNvSpPr>
            <p:nvPr/>
          </p:nvSpPr>
          <p:spPr bwMode="auto">
            <a:xfrm>
              <a:off x="3911601" y="4784726"/>
              <a:ext cx="60325" cy="196850"/>
            </a:xfrm>
            <a:custGeom>
              <a:avLst/>
              <a:gdLst>
                <a:gd name="T0" fmla="*/ 210 w 421"/>
                <a:gd name="T1" fmla="*/ 0 h 1356"/>
                <a:gd name="T2" fmla="*/ 244 w 421"/>
                <a:gd name="T3" fmla="*/ 2 h 1356"/>
                <a:gd name="T4" fmla="*/ 277 w 421"/>
                <a:gd name="T5" fmla="*/ 10 h 1356"/>
                <a:gd name="T6" fmla="*/ 306 w 421"/>
                <a:gd name="T7" fmla="*/ 23 h 1356"/>
                <a:gd name="T8" fmla="*/ 334 w 421"/>
                <a:gd name="T9" fmla="*/ 40 h 1356"/>
                <a:gd name="T10" fmla="*/ 358 w 421"/>
                <a:gd name="T11" fmla="*/ 60 h 1356"/>
                <a:gd name="T12" fmla="*/ 380 w 421"/>
                <a:gd name="T13" fmla="*/ 85 h 1356"/>
                <a:gd name="T14" fmla="*/ 397 w 421"/>
                <a:gd name="T15" fmla="*/ 112 h 1356"/>
                <a:gd name="T16" fmla="*/ 409 w 421"/>
                <a:gd name="T17" fmla="*/ 142 h 1356"/>
                <a:gd name="T18" fmla="*/ 418 w 421"/>
                <a:gd name="T19" fmla="*/ 174 h 1356"/>
                <a:gd name="T20" fmla="*/ 421 w 421"/>
                <a:gd name="T21" fmla="*/ 208 h 1356"/>
                <a:gd name="T22" fmla="*/ 421 w 421"/>
                <a:gd name="T23" fmla="*/ 1147 h 1356"/>
                <a:gd name="T24" fmla="*/ 418 w 421"/>
                <a:gd name="T25" fmla="*/ 1181 h 1356"/>
                <a:gd name="T26" fmla="*/ 409 w 421"/>
                <a:gd name="T27" fmla="*/ 1213 h 1356"/>
                <a:gd name="T28" fmla="*/ 397 w 421"/>
                <a:gd name="T29" fmla="*/ 1243 h 1356"/>
                <a:gd name="T30" fmla="*/ 380 w 421"/>
                <a:gd name="T31" fmla="*/ 1270 h 1356"/>
                <a:gd name="T32" fmla="*/ 358 w 421"/>
                <a:gd name="T33" fmla="*/ 1295 h 1356"/>
                <a:gd name="T34" fmla="*/ 334 w 421"/>
                <a:gd name="T35" fmla="*/ 1315 h 1356"/>
                <a:gd name="T36" fmla="*/ 306 w 421"/>
                <a:gd name="T37" fmla="*/ 1332 h 1356"/>
                <a:gd name="T38" fmla="*/ 277 w 421"/>
                <a:gd name="T39" fmla="*/ 1345 h 1356"/>
                <a:gd name="T40" fmla="*/ 244 w 421"/>
                <a:gd name="T41" fmla="*/ 1353 h 1356"/>
                <a:gd name="T42" fmla="*/ 210 w 421"/>
                <a:gd name="T43" fmla="*/ 1356 h 1356"/>
                <a:gd name="T44" fmla="*/ 176 w 421"/>
                <a:gd name="T45" fmla="*/ 1353 h 1356"/>
                <a:gd name="T46" fmla="*/ 144 w 421"/>
                <a:gd name="T47" fmla="*/ 1345 h 1356"/>
                <a:gd name="T48" fmla="*/ 114 w 421"/>
                <a:gd name="T49" fmla="*/ 1332 h 1356"/>
                <a:gd name="T50" fmla="*/ 86 w 421"/>
                <a:gd name="T51" fmla="*/ 1315 h 1356"/>
                <a:gd name="T52" fmla="*/ 62 w 421"/>
                <a:gd name="T53" fmla="*/ 1295 h 1356"/>
                <a:gd name="T54" fmla="*/ 41 w 421"/>
                <a:gd name="T55" fmla="*/ 1270 h 1356"/>
                <a:gd name="T56" fmla="*/ 24 w 421"/>
                <a:gd name="T57" fmla="*/ 1243 h 1356"/>
                <a:gd name="T58" fmla="*/ 11 w 421"/>
                <a:gd name="T59" fmla="*/ 1213 h 1356"/>
                <a:gd name="T60" fmla="*/ 3 w 421"/>
                <a:gd name="T61" fmla="*/ 1181 h 1356"/>
                <a:gd name="T62" fmla="*/ 0 w 421"/>
                <a:gd name="T63" fmla="*/ 1147 h 1356"/>
                <a:gd name="T64" fmla="*/ 0 w 421"/>
                <a:gd name="T65" fmla="*/ 208 h 1356"/>
                <a:gd name="T66" fmla="*/ 3 w 421"/>
                <a:gd name="T67" fmla="*/ 174 h 1356"/>
                <a:gd name="T68" fmla="*/ 11 w 421"/>
                <a:gd name="T69" fmla="*/ 142 h 1356"/>
                <a:gd name="T70" fmla="*/ 24 w 421"/>
                <a:gd name="T71" fmla="*/ 112 h 1356"/>
                <a:gd name="T72" fmla="*/ 41 w 421"/>
                <a:gd name="T73" fmla="*/ 85 h 1356"/>
                <a:gd name="T74" fmla="*/ 62 w 421"/>
                <a:gd name="T75" fmla="*/ 60 h 1356"/>
                <a:gd name="T76" fmla="*/ 86 w 421"/>
                <a:gd name="T77" fmla="*/ 40 h 1356"/>
                <a:gd name="T78" fmla="*/ 114 w 421"/>
                <a:gd name="T79" fmla="*/ 23 h 1356"/>
                <a:gd name="T80" fmla="*/ 144 w 421"/>
                <a:gd name="T81" fmla="*/ 10 h 1356"/>
                <a:gd name="T82" fmla="*/ 176 w 421"/>
                <a:gd name="T83" fmla="*/ 2 h 1356"/>
                <a:gd name="T84" fmla="*/ 210 w 421"/>
                <a:gd name="T85" fmla="*/ 0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1" h="1356">
                  <a:moveTo>
                    <a:pt x="210" y="0"/>
                  </a:moveTo>
                  <a:lnTo>
                    <a:pt x="244" y="2"/>
                  </a:lnTo>
                  <a:lnTo>
                    <a:pt x="277" y="10"/>
                  </a:lnTo>
                  <a:lnTo>
                    <a:pt x="306" y="23"/>
                  </a:lnTo>
                  <a:lnTo>
                    <a:pt x="334" y="40"/>
                  </a:lnTo>
                  <a:lnTo>
                    <a:pt x="358" y="60"/>
                  </a:lnTo>
                  <a:lnTo>
                    <a:pt x="380" y="85"/>
                  </a:lnTo>
                  <a:lnTo>
                    <a:pt x="397" y="112"/>
                  </a:lnTo>
                  <a:lnTo>
                    <a:pt x="409" y="142"/>
                  </a:lnTo>
                  <a:lnTo>
                    <a:pt x="418" y="174"/>
                  </a:lnTo>
                  <a:lnTo>
                    <a:pt x="421" y="208"/>
                  </a:lnTo>
                  <a:lnTo>
                    <a:pt x="421" y="1147"/>
                  </a:lnTo>
                  <a:lnTo>
                    <a:pt x="418" y="1181"/>
                  </a:lnTo>
                  <a:lnTo>
                    <a:pt x="409" y="1213"/>
                  </a:lnTo>
                  <a:lnTo>
                    <a:pt x="397" y="1243"/>
                  </a:lnTo>
                  <a:lnTo>
                    <a:pt x="380" y="1270"/>
                  </a:lnTo>
                  <a:lnTo>
                    <a:pt x="358" y="1295"/>
                  </a:lnTo>
                  <a:lnTo>
                    <a:pt x="334" y="1315"/>
                  </a:lnTo>
                  <a:lnTo>
                    <a:pt x="306" y="1332"/>
                  </a:lnTo>
                  <a:lnTo>
                    <a:pt x="277" y="1345"/>
                  </a:lnTo>
                  <a:lnTo>
                    <a:pt x="244" y="1353"/>
                  </a:lnTo>
                  <a:lnTo>
                    <a:pt x="210" y="1356"/>
                  </a:lnTo>
                  <a:lnTo>
                    <a:pt x="176" y="1353"/>
                  </a:lnTo>
                  <a:lnTo>
                    <a:pt x="144" y="1345"/>
                  </a:lnTo>
                  <a:lnTo>
                    <a:pt x="114" y="1332"/>
                  </a:lnTo>
                  <a:lnTo>
                    <a:pt x="86" y="1315"/>
                  </a:lnTo>
                  <a:lnTo>
                    <a:pt x="62" y="1295"/>
                  </a:lnTo>
                  <a:lnTo>
                    <a:pt x="41" y="1270"/>
                  </a:lnTo>
                  <a:lnTo>
                    <a:pt x="24" y="1243"/>
                  </a:lnTo>
                  <a:lnTo>
                    <a:pt x="11" y="1213"/>
                  </a:lnTo>
                  <a:lnTo>
                    <a:pt x="3" y="1181"/>
                  </a:lnTo>
                  <a:lnTo>
                    <a:pt x="0" y="1147"/>
                  </a:lnTo>
                  <a:lnTo>
                    <a:pt x="0" y="208"/>
                  </a:lnTo>
                  <a:lnTo>
                    <a:pt x="3" y="174"/>
                  </a:lnTo>
                  <a:lnTo>
                    <a:pt x="11" y="142"/>
                  </a:lnTo>
                  <a:lnTo>
                    <a:pt x="24" y="112"/>
                  </a:lnTo>
                  <a:lnTo>
                    <a:pt x="41" y="85"/>
                  </a:lnTo>
                  <a:lnTo>
                    <a:pt x="62" y="60"/>
                  </a:lnTo>
                  <a:lnTo>
                    <a:pt x="86" y="40"/>
                  </a:lnTo>
                  <a:lnTo>
                    <a:pt x="114" y="23"/>
                  </a:lnTo>
                  <a:lnTo>
                    <a:pt x="144" y="10"/>
                  </a:lnTo>
                  <a:lnTo>
                    <a:pt x="176" y="2"/>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6" name="Freeform 181"/>
            <p:cNvSpPr>
              <a:spLocks/>
            </p:cNvSpPr>
            <p:nvPr/>
          </p:nvSpPr>
          <p:spPr bwMode="auto">
            <a:xfrm>
              <a:off x="3643313" y="4662488"/>
              <a:ext cx="481013" cy="441325"/>
            </a:xfrm>
            <a:custGeom>
              <a:avLst/>
              <a:gdLst>
                <a:gd name="T0" fmla="*/ 1827 w 3330"/>
                <a:gd name="T1" fmla="*/ 27 h 3059"/>
                <a:gd name="T2" fmla="*/ 2182 w 3330"/>
                <a:gd name="T3" fmla="*/ 139 h 3059"/>
                <a:gd name="T4" fmla="*/ 2494 w 3330"/>
                <a:gd name="T5" fmla="*/ 331 h 3059"/>
                <a:gd name="T6" fmla="*/ 2751 w 3330"/>
                <a:gd name="T7" fmla="*/ 587 h 3059"/>
                <a:gd name="T8" fmla="*/ 2942 w 3330"/>
                <a:gd name="T9" fmla="*/ 898 h 3059"/>
                <a:gd name="T10" fmla="*/ 3053 w 3330"/>
                <a:gd name="T11" fmla="*/ 1252 h 3059"/>
                <a:gd name="T12" fmla="*/ 3305 w 3330"/>
                <a:gd name="T13" fmla="*/ 1267 h 3059"/>
                <a:gd name="T14" fmla="*/ 3330 w 3330"/>
                <a:gd name="T15" fmla="*/ 1322 h 3059"/>
                <a:gd name="T16" fmla="*/ 2964 w 3330"/>
                <a:gd name="T17" fmla="*/ 1783 h 3059"/>
                <a:gd name="T18" fmla="*/ 2911 w 3330"/>
                <a:gd name="T19" fmla="*/ 1807 h 3059"/>
                <a:gd name="T20" fmla="*/ 2857 w 3330"/>
                <a:gd name="T21" fmla="*/ 1783 h 3059"/>
                <a:gd name="T22" fmla="*/ 2492 w 3330"/>
                <a:gd name="T23" fmla="*/ 1311 h 3059"/>
                <a:gd name="T24" fmla="*/ 2530 w 3330"/>
                <a:gd name="T25" fmla="*/ 1259 h 3059"/>
                <a:gd name="T26" fmla="*/ 2745 w 3330"/>
                <a:gd name="T27" fmla="*/ 1169 h 3059"/>
                <a:gd name="T28" fmla="*/ 2605 w 3330"/>
                <a:gd name="T29" fmla="*/ 865 h 3059"/>
                <a:gd name="T30" fmla="*/ 2393 w 3330"/>
                <a:gd name="T31" fmla="*/ 610 h 3059"/>
                <a:gd name="T32" fmla="*/ 2121 w 3330"/>
                <a:gd name="T33" fmla="*/ 419 h 3059"/>
                <a:gd name="T34" fmla="*/ 1801 w 3330"/>
                <a:gd name="T35" fmla="*/ 305 h 3059"/>
                <a:gd name="T36" fmla="*/ 1449 w 3330"/>
                <a:gd name="T37" fmla="*/ 281 h 3059"/>
                <a:gd name="T38" fmla="*/ 1110 w 3330"/>
                <a:gd name="T39" fmla="*/ 353 h 3059"/>
                <a:gd name="T40" fmla="*/ 810 w 3330"/>
                <a:gd name="T41" fmla="*/ 510 h 3059"/>
                <a:gd name="T42" fmla="*/ 564 w 3330"/>
                <a:gd name="T43" fmla="*/ 738 h 3059"/>
                <a:gd name="T44" fmla="*/ 388 w 3330"/>
                <a:gd name="T45" fmla="*/ 1023 h 3059"/>
                <a:gd name="T46" fmla="*/ 293 w 3330"/>
                <a:gd name="T47" fmla="*/ 1352 h 3059"/>
                <a:gd name="T48" fmla="*/ 293 w 3330"/>
                <a:gd name="T49" fmla="*/ 1706 h 3059"/>
                <a:gd name="T50" fmla="*/ 388 w 3330"/>
                <a:gd name="T51" fmla="*/ 2035 h 3059"/>
                <a:gd name="T52" fmla="*/ 564 w 3330"/>
                <a:gd name="T53" fmla="*/ 2321 h 3059"/>
                <a:gd name="T54" fmla="*/ 810 w 3330"/>
                <a:gd name="T55" fmla="*/ 2549 h 3059"/>
                <a:gd name="T56" fmla="*/ 1110 w 3330"/>
                <a:gd name="T57" fmla="*/ 2706 h 3059"/>
                <a:gd name="T58" fmla="*/ 1449 w 3330"/>
                <a:gd name="T59" fmla="*/ 2778 h 3059"/>
                <a:gd name="T60" fmla="*/ 1787 w 3330"/>
                <a:gd name="T61" fmla="*/ 2757 h 3059"/>
                <a:gd name="T62" fmla="*/ 2097 w 3330"/>
                <a:gd name="T63" fmla="*/ 2651 h 3059"/>
                <a:gd name="T64" fmla="*/ 2368 w 3330"/>
                <a:gd name="T65" fmla="*/ 2471 h 3059"/>
                <a:gd name="T66" fmla="*/ 2587 w 3330"/>
                <a:gd name="T67" fmla="*/ 2226 h 3059"/>
                <a:gd name="T68" fmla="*/ 2683 w 3330"/>
                <a:gd name="T69" fmla="*/ 2104 h 3059"/>
                <a:gd name="T70" fmla="*/ 2775 w 3330"/>
                <a:gd name="T71" fmla="*/ 2088 h 3059"/>
                <a:gd name="T72" fmla="*/ 2860 w 3330"/>
                <a:gd name="T73" fmla="*/ 2137 h 3059"/>
                <a:gd name="T74" fmla="*/ 2892 w 3330"/>
                <a:gd name="T75" fmla="*/ 2225 h 3059"/>
                <a:gd name="T76" fmla="*/ 2825 w 3330"/>
                <a:gd name="T77" fmla="*/ 2372 h 3059"/>
                <a:gd name="T78" fmla="*/ 2594 w 3330"/>
                <a:gd name="T79" fmla="*/ 2643 h 3059"/>
                <a:gd name="T80" fmla="*/ 2308 w 3330"/>
                <a:gd name="T81" fmla="*/ 2854 h 3059"/>
                <a:gd name="T82" fmla="*/ 1983 w 3330"/>
                <a:gd name="T83" fmla="*/ 2994 h 3059"/>
                <a:gd name="T84" fmla="*/ 1630 w 3330"/>
                <a:gd name="T85" fmla="*/ 3057 h 3059"/>
                <a:gd name="T86" fmla="*/ 1241 w 3330"/>
                <a:gd name="T87" fmla="*/ 3030 h 3059"/>
                <a:gd name="T88" fmla="*/ 875 w 3330"/>
                <a:gd name="T89" fmla="*/ 2910 h 3059"/>
                <a:gd name="T90" fmla="*/ 556 w 3330"/>
                <a:gd name="T91" fmla="*/ 2705 h 3059"/>
                <a:gd name="T92" fmla="*/ 298 w 3330"/>
                <a:gd name="T93" fmla="*/ 2433 h 3059"/>
                <a:gd name="T94" fmla="*/ 112 w 3330"/>
                <a:gd name="T95" fmla="*/ 2102 h 3059"/>
                <a:gd name="T96" fmla="*/ 13 w 3330"/>
                <a:gd name="T97" fmla="*/ 1728 h 3059"/>
                <a:gd name="T98" fmla="*/ 13 w 3330"/>
                <a:gd name="T99" fmla="*/ 1330 h 3059"/>
                <a:gd name="T100" fmla="*/ 112 w 3330"/>
                <a:gd name="T101" fmla="*/ 957 h 3059"/>
                <a:gd name="T102" fmla="*/ 298 w 3330"/>
                <a:gd name="T103" fmla="*/ 627 h 3059"/>
                <a:gd name="T104" fmla="*/ 556 w 3330"/>
                <a:gd name="T105" fmla="*/ 353 h 3059"/>
                <a:gd name="T106" fmla="*/ 875 w 3330"/>
                <a:gd name="T107" fmla="*/ 149 h 3059"/>
                <a:gd name="T108" fmla="*/ 1241 w 3330"/>
                <a:gd name="T109" fmla="*/ 29 h 3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0" h="3059">
                  <a:moveTo>
                    <a:pt x="1539" y="0"/>
                  </a:moveTo>
                  <a:lnTo>
                    <a:pt x="1637" y="3"/>
                  </a:lnTo>
                  <a:lnTo>
                    <a:pt x="1733" y="11"/>
                  </a:lnTo>
                  <a:lnTo>
                    <a:pt x="1827" y="27"/>
                  </a:lnTo>
                  <a:lnTo>
                    <a:pt x="1920" y="47"/>
                  </a:lnTo>
                  <a:lnTo>
                    <a:pt x="2009" y="72"/>
                  </a:lnTo>
                  <a:lnTo>
                    <a:pt x="2097" y="104"/>
                  </a:lnTo>
                  <a:lnTo>
                    <a:pt x="2182" y="139"/>
                  </a:lnTo>
                  <a:lnTo>
                    <a:pt x="2264" y="181"/>
                  </a:lnTo>
                  <a:lnTo>
                    <a:pt x="2344" y="226"/>
                  </a:lnTo>
                  <a:lnTo>
                    <a:pt x="2420" y="276"/>
                  </a:lnTo>
                  <a:lnTo>
                    <a:pt x="2494" y="331"/>
                  </a:lnTo>
                  <a:lnTo>
                    <a:pt x="2563" y="388"/>
                  </a:lnTo>
                  <a:lnTo>
                    <a:pt x="2630" y="451"/>
                  </a:lnTo>
                  <a:lnTo>
                    <a:pt x="2693" y="517"/>
                  </a:lnTo>
                  <a:lnTo>
                    <a:pt x="2751" y="587"/>
                  </a:lnTo>
                  <a:lnTo>
                    <a:pt x="2805" y="660"/>
                  </a:lnTo>
                  <a:lnTo>
                    <a:pt x="2855" y="736"/>
                  </a:lnTo>
                  <a:lnTo>
                    <a:pt x="2901" y="816"/>
                  </a:lnTo>
                  <a:lnTo>
                    <a:pt x="2942" y="898"/>
                  </a:lnTo>
                  <a:lnTo>
                    <a:pt x="2977" y="982"/>
                  </a:lnTo>
                  <a:lnTo>
                    <a:pt x="3008" y="1070"/>
                  </a:lnTo>
                  <a:lnTo>
                    <a:pt x="3033" y="1160"/>
                  </a:lnTo>
                  <a:lnTo>
                    <a:pt x="3053" y="1252"/>
                  </a:lnTo>
                  <a:lnTo>
                    <a:pt x="3261" y="1252"/>
                  </a:lnTo>
                  <a:lnTo>
                    <a:pt x="3276" y="1253"/>
                  </a:lnTo>
                  <a:lnTo>
                    <a:pt x="3292" y="1259"/>
                  </a:lnTo>
                  <a:lnTo>
                    <a:pt x="3305" y="1267"/>
                  </a:lnTo>
                  <a:lnTo>
                    <a:pt x="3315" y="1278"/>
                  </a:lnTo>
                  <a:lnTo>
                    <a:pt x="3324" y="1291"/>
                  </a:lnTo>
                  <a:lnTo>
                    <a:pt x="3329" y="1307"/>
                  </a:lnTo>
                  <a:lnTo>
                    <a:pt x="3330" y="1322"/>
                  </a:lnTo>
                  <a:lnTo>
                    <a:pt x="3328" y="1337"/>
                  </a:lnTo>
                  <a:lnTo>
                    <a:pt x="3323" y="1352"/>
                  </a:lnTo>
                  <a:lnTo>
                    <a:pt x="3314" y="1365"/>
                  </a:lnTo>
                  <a:lnTo>
                    <a:pt x="2964" y="1783"/>
                  </a:lnTo>
                  <a:lnTo>
                    <a:pt x="2953" y="1793"/>
                  </a:lnTo>
                  <a:lnTo>
                    <a:pt x="2941" y="1801"/>
                  </a:lnTo>
                  <a:lnTo>
                    <a:pt x="2926" y="1806"/>
                  </a:lnTo>
                  <a:lnTo>
                    <a:pt x="2911" y="1807"/>
                  </a:lnTo>
                  <a:lnTo>
                    <a:pt x="2896" y="1806"/>
                  </a:lnTo>
                  <a:lnTo>
                    <a:pt x="2880" y="1801"/>
                  </a:lnTo>
                  <a:lnTo>
                    <a:pt x="2868" y="1793"/>
                  </a:lnTo>
                  <a:lnTo>
                    <a:pt x="2857" y="1783"/>
                  </a:lnTo>
                  <a:lnTo>
                    <a:pt x="2507" y="1365"/>
                  </a:lnTo>
                  <a:lnTo>
                    <a:pt x="2497" y="1348"/>
                  </a:lnTo>
                  <a:lnTo>
                    <a:pt x="2492" y="1330"/>
                  </a:lnTo>
                  <a:lnTo>
                    <a:pt x="2492" y="1311"/>
                  </a:lnTo>
                  <a:lnTo>
                    <a:pt x="2498" y="1291"/>
                  </a:lnTo>
                  <a:lnTo>
                    <a:pt x="2506" y="1278"/>
                  </a:lnTo>
                  <a:lnTo>
                    <a:pt x="2517" y="1267"/>
                  </a:lnTo>
                  <a:lnTo>
                    <a:pt x="2530" y="1259"/>
                  </a:lnTo>
                  <a:lnTo>
                    <a:pt x="2545" y="1253"/>
                  </a:lnTo>
                  <a:lnTo>
                    <a:pt x="2561" y="1252"/>
                  </a:lnTo>
                  <a:lnTo>
                    <a:pt x="2766" y="1252"/>
                  </a:lnTo>
                  <a:lnTo>
                    <a:pt x="2745" y="1169"/>
                  </a:lnTo>
                  <a:lnTo>
                    <a:pt x="2717" y="1089"/>
                  </a:lnTo>
                  <a:lnTo>
                    <a:pt x="2685" y="1012"/>
                  </a:lnTo>
                  <a:lnTo>
                    <a:pt x="2648" y="937"/>
                  </a:lnTo>
                  <a:lnTo>
                    <a:pt x="2605" y="865"/>
                  </a:lnTo>
                  <a:lnTo>
                    <a:pt x="2558" y="796"/>
                  </a:lnTo>
                  <a:lnTo>
                    <a:pt x="2507" y="730"/>
                  </a:lnTo>
                  <a:lnTo>
                    <a:pt x="2452" y="668"/>
                  </a:lnTo>
                  <a:lnTo>
                    <a:pt x="2393" y="610"/>
                  </a:lnTo>
                  <a:lnTo>
                    <a:pt x="2330" y="556"/>
                  </a:lnTo>
                  <a:lnTo>
                    <a:pt x="2263" y="506"/>
                  </a:lnTo>
                  <a:lnTo>
                    <a:pt x="2193" y="460"/>
                  </a:lnTo>
                  <a:lnTo>
                    <a:pt x="2121" y="419"/>
                  </a:lnTo>
                  <a:lnTo>
                    <a:pt x="2044" y="383"/>
                  </a:lnTo>
                  <a:lnTo>
                    <a:pt x="1966" y="352"/>
                  </a:lnTo>
                  <a:lnTo>
                    <a:pt x="1885" y="326"/>
                  </a:lnTo>
                  <a:lnTo>
                    <a:pt x="1801" y="305"/>
                  </a:lnTo>
                  <a:lnTo>
                    <a:pt x="1716" y="290"/>
                  </a:lnTo>
                  <a:lnTo>
                    <a:pt x="1628" y="281"/>
                  </a:lnTo>
                  <a:lnTo>
                    <a:pt x="1539" y="278"/>
                  </a:lnTo>
                  <a:lnTo>
                    <a:pt x="1449" y="281"/>
                  </a:lnTo>
                  <a:lnTo>
                    <a:pt x="1362" y="290"/>
                  </a:lnTo>
                  <a:lnTo>
                    <a:pt x="1275" y="305"/>
                  </a:lnTo>
                  <a:lnTo>
                    <a:pt x="1191" y="327"/>
                  </a:lnTo>
                  <a:lnTo>
                    <a:pt x="1110" y="353"/>
                  </a:lnTo>
                  <a:lnTo>
                    <a:pt x="1030" y="385"/>
                  </a:lnTo>
                  <a:lnTo>
                    <a:pt x="954" y="422"/>
                  </a:lnTo>
                  <a:lnTo>
                    <a:pt x="880" y="463"/>
                  </a:lnTo>
                  <a:lnTo>
                    <a:pt x="810" y="510"/>
                  </a:lnTo>
                  <a:lnTo>
                    <a:pt x="743" y="561"/>
                  </a:lnTo>
                  <a:lnTo>
                    <a:pt x="679" y="615"/>
                  </a:lnTo>
                  <a:lnTo>
                    <a:pt x="620" y="675"/>
                  </a:lnTo>
                  <a:lnTo>
                    <a:pt x="564" y="738"/>
                  </a:lnTo>
                  <a:lnTo>
                    <a:pt x="513" y="804"/>
                  </a:lnTo>
                  <a:lnTo>
                    <a:pt x="467" y="874"/>
                  </a:lnTo>
                  <a:lnTo>
                    <a:pt x="424" y="947"/>
                  </a:lnTo>
                  <a:lnTo>
                    <a:pt x="388" y="1023"/>
                  </a:lnTo>
                  <a:lnTo>
                    <a:pt x="356" y="1102"/>
                  </a:lnTo>
                  <a:lnTo>
                    <a:pt x="328" y="1183"/>
                  </a:lnTo>
                  <a:lnTo>
                    <a:pt x="308" y="1267"/>
                  </a:lnTo>
                  <a:lnTo>
                    <a:pt x="293" y="1352"/>
                  </a:lnTo>
                  <a:lnTo>
                    <a:pt x="284" y="1440"/>
                  </a:lnTo>
                  <a:lnTo>
                    <a:pt x="279" y="1530"/>
                  </a:lnTo>
                  <a:lnTo>
                    <a:pt x="284" y="1619"/>
                  </a:lnTo>
                  <a:lnTo>
                    <a:pt x="293" y="1706"/>
                  </a:lnTo>
                  <a:lnTo>
                    <a:pt x="308" y="1792"/>
                  </a:lnTo>
                  <a:lnTo>
                    <a:pt x="328" y="1875"/>
                  </a:lnTo>
                  <a:lnTo>
                    <a:pt x="356" y="1957"/>
                  </a:lnTo>
                  <a:lnTo>
                    <a:pt x="388" y="2035"/>
                  </a:lnTo>
                  <a:lnTo>
                    <a:pt x="424" y="2111"/>
                  </a:lnTo>
                  <a:lnTo>
                    <a:pt x="467" y="2184"/>
                  </a:lnTo>
                  <a:lnTo>
                    <a:pt x="513" y="2254"/>
                  </a:lnTo>
                  <a:lnTo>
                    <a:pt x="564" y="2321"/>
                  </a:lnTo>
                  <a:lnTo>
                    <a:pt x="620" y="2384"/>
                  </a:lnTo>
                  <a:lnTo>
                    <a:pt x="679" y="2443"/>
                  </a:lnTo>
                  <a:lnTo>
                    <a:pt x="743" y="2498"/>
                  </a:lnTo>
                  <a:lnTo>
                    <a:pt x="810" y="2549"/>
                  </a:lnTo>
                  <a:lnTo>
                    <a:pt x="880" y="2596"/>
                  </a:lnTo>
                  <a:lnTo>
                    <a:pt x="954" y="2637"/>
                  </a:lnTo>
                  <a:lnTo>
                    <a:pt x="1030" y="2674"/>
                  </a:lnTo>
                  <a:lnTo>
                    <a:pt x="1110" y="2706"/>
                  </a:lnTo>
                  <a:lnTo>
                    <a:pt x="1191" y="2733"/>
                  </a:lnTo>
                  <a:lnTo>
                    <a:pt x="1275" y="2754"/>
                  </a:lnTo>
                  <a:lnTo>
                    <a:pt x="1362" y="2769"/>
                  </a:lnTo>
                  <a:lnTo>
                    <a:pt x="1449" y="2778"/>
                  </a:lnTo>
                  <a:lnTo>
                    <a:pt x="1539" y="2781"/>
                  </a:lnTo>
                  <a:lnTo>
                    <a:pt x="1623" y="2778"/>
                  </a:lnTo>
                  <a:lnTo>
                    <a:pt x="1705" y="2770"/>
                  </a:lnTo>
                  <a:lnTo>
                    <a:pt x="1787" y="2757"/>
                  </a:lnTo>
                  <a:lnTo>
                    <a:pt x="1868" y="2738"/>
                  </a:lnTo>
                  <a:lnTo>
                    <a:pt x="1946" y="2713"/>
                  </a:lnTo>
                  <a:lnTo>
                    <a:pt x="2023" y="2685"/>
                  </a:lnTo>
                  <a:lnTo>
                    <a:pt x="2097" y="2651"/>
                  </a:lnTo>
                  <a:lnTo>
                    <a:pt x="2169" y="2613"/>
                  </a:lnTo>
                  <a:lnTo>
                    <a:pt x="2238" y="2570"/>
                  </a:lnTo>
                  <a:lnTo>
                    <a:pt x="2305" y="2523"/>
                  </a:lnTo>
                  <a:lnTo>
                    <a:pt x="2368" y="2471"/>
                  </a:lnTo>
                  <a:lnTo>
                    <a:pt x="2429" y="2416"/>
                  </a:lnTo>
                  <a:lnTo>
                    <a:pt x="2485" y="2357"/>
                  </a:lnTo>
                  <a:lnTo>
                    <a:pt x="2538" y="2293"/>
                  </a:lnTo>
                  <a:lnTo>
                    <a:pt x="2587" y="2226"/>
                  </a:lnTo>
                  <a:lnTo>
                    <a:pt x="2631" y="2156"/>
                  </a:lnTo>
                  <a:lnTo>
                    <a:pt x="2645" y="2135"/>
                  </a:lnTo>
                  <a:lnTo>
                    <a:pt x="2663" y="2117"/>
                  </a:lnTo>
                  <a:lnTo>
                    <a:pt x="2683" y="2104"/>
                  </a:lnTo>
                  <a:lnTo>
                    <a:pt x="2704" y="2094"/>
                  </a:lnTo>
                  <a:lnTo>
                    <a:pt x="2727" y="2088"/>
                  </a:lnTo>
                  <a:lnTo>
                    <a:pt x="2751" y="2086"/>
                  </a:lnTo>
                  <a:lnTo>
                    <a:pt x="2775" y="2088"/>
                  </a:lnTo>
                  <a:lnTo>
                    <a:pt x="2799" y="2094"/>
                  </a:lnTo>
                  <a:lnTo>
                    <a:pt x="2822" y="2104"/>
                  </a:lnTo>
                  <a:lnTo>
                    <a:pt x="2843" y="2119"/>
                  </a:lnTo>
                  <a:lnTo>
                    <a:pt x="2860" y="2137"/>
                  </a:lnTo>
                  <a:lnTo>
                    <a:pt x="2873" y="2156"/>
                  </a:lnTo>
                  <a:lnTo>
                    <a:pt x="2884" y="2178"/>
                  </a:lnTo>
                  <a:lnTo>
                    <a:pt x="2890" y="2200"/>
                  </a:lnTo>
                  <a:lnTo>
                    <a:pt x="2892" y="2225"/>
                  </a:lnTo>
                  <a:lnTo>
                    <a:pt x="2890" y="2248"/>
                  </a:lnTo>
                  <a:lnTo>
                    <a:pt x="2884" y="2271"/>
                  </a:lnTo>
                  <a:lnTo>
                    <a:pt x="2873" y="2295"/>
                  </a:lnTo>
                  <a:lnTo>
                    <a:pt x="2825" y="2372"/>
                  </a:lnTo>
                  <a:lnTo>
                    <a:pt x="2773" y="2445"/>
                  </a:lnTo>
                  <a:lnTo>
                    <a:pt x="2717" y="2515"/>
                  </a:lnTo>
                  <a:lnTo>
                    <a:pt x="2657" y="2582"/>
                  </a:lnTo>
                  <a:lnTo>
                    <a:pt x="2594" y="2643"/>
                  </a:lnTo>
                  <a:lnTo>
                    <a:pt x="2527" y="2702"/>
                  </a:lnTo>
                  <a:lnTo>
                    <a:pt x="2457" y="2757"/>
                  </a:lnTo>
                  <a:lnTo>
                    <a:pt x="2384" y="2807"/>
                  </a:lnTo>
                  <a:lnTo>
                    <a:pt x="2308" y="2854"/>
                  </a:lnTo>
                  <a:lnTo>
                    <a:pt x="2231" y="2896"/>
                  </a:lnTo>
                  <a:lnTo>
                    <a:pt x="2150" y="2933"/>
                  </a:lnTo>
                  <a:lnTo>
                    <a:pt x="2068" y="2966"/>
                  </a:lnTo>
                  <a:lnTo>
                    <a:pt x="1983" y="2994"/>
                  </a:lnTo>
                  <a:lnTo>
                    <a:pt x="1897" y="3017"/>
                  </a:lnTo>
                  <a:lnTo>
                    <a:pt x="1809" y="3036"/>
                  </a:lnTo>
                  <a:lnTo>
                    <a:pt x="1721" y="3049"/>
                  </a:lnTo>
                  <a:lnTo>
                    <a:pt x="1630" y="3057"/>
                  </a:lnTo>
                  <a:lnTo>
                    <a:pt x="1539" y="3059"/>
                  </a:lnTo>
                  <a:lnTo>
                    <a:pt x="1438" y="3056"/>
                  </a:lnTo>
                  <a:lnTo>
                    <a:pt x="1339" y="3047"/>
                  </a:lnTo>
                  <a:lnTo>
                    <a:pt x="1241" y="3030"/>
                  </a:lnTo>
                  <a:lnTo>
                    <a:pt x="1146" y="3008"/>
                  </a:lnTo>
                  <a:lnTo>
                    <a:pt x="1054" y="2981"/>
                  </a:lnTo>
                  <a:lnTo>
                    <a:pt x="963" y="2948"/>
                  </a:lnTo>
                  <a:lnTo>
                    <a:pt x="875" y="2910"/>
                  </a:lnTo>
                  <a:lnTo>
                    <a:pt x="791" y="2865"/>
                  </a:lnTo>
                  <a:lnTo>
                    <a:pt x="709" y="2817"/>
                  </a:lnTo>
                  <a:lnTo>
                    <a:pt x="631" y="2764"/>
                  </a:lnTo>
                  <a:lnTo>
                    <a:pt x="556" y="2705"/>
                  </a:lnTo>
                  <a:lnTo>
                    <a:pt x="486" y="2643"/>
                  </a:lnTo>
                  <a:lnTo>
                    <a:pt x="418" y="2576"/>
                  </a:lnTo>
                  <a:lnTo>
                    <a:pt x="356" y="2507"/>
                  </a:lnTo>
                  <a:lnTo>
                    <a:pt x="298" y="2433"/>
                  </a:lnTo>
                  <a:lnTo>
                    <a:pt x="244" y="2354"/>
                  </a:lnTo>
                  <a:lnTo>
                    <a:pt x="195" y="2273"/>
                  </a:lnTo>
                  <a:lnTo>
                    <a:pt x="151" y="2189"/>
                  </a:lnTo>
                  <a:lnTo>
                    <a:pt x="112" y="2102"/>
                  </a:lnTo>
                  <a:lnTo>
                    <a:pt x="79" y="2012"/>
                  </a:lnTo>
                  <a:lnTo>
                    <a:pt x="51" y="1920"/>
                  </a:lnTo>
                  <a:lnTo>
                    <a:pt x="29" y="1825"/>
                  </a:lnTo>
                  <a:lnTo>
                    <a:pt x="13" y="1728"/>
                  </a:lnTo>
                  <a:lnTo>
                    <a:pt x="3" y="1630"/>
                  </a:lnTo>
                  <a:lnTo>
                    <a:pt x="0" y="1530"/>
                  </a:lnTo>
                  <a:lnTo>
                    <a:pt x="3" y="1429"/>
                  </a:lnTo>
                  <a:lnTo>
                    <a:pt x="13" y="1330"/>
                  </a:lnTo>
                  <a:lnTo>
                    <a:pt x="29" y="1234"/>
                  </a:lnTo>
                  <a:lnTo>
                    <a:pt x="51" y="1138"/>
                  </a:lnTo>
                  <a:lnTo>
                    <a:pt x="79" y="1046"/>
                  </a:lnTo>
                  <a:lnTo>
                    <a:pt x="112" y="957"/>
                  </a:lnTo>
                  <a:lnTo>
                    <a:pt x="151" y="870"/>
                  </a:lnTo>
                  <a:lnTo>
                    <a:pt x="195" y="786"/>
                  </a:lnTo>
                  <a:lnTo>
                    <a:pt x="244" y="705"/>
                  </a:lnTo>
                  <a:lnTo>
                    <a:pt x="298" y="627"/>
                  </a:lnTo>
                  <a:lnTo>
                    <a:pt x="356" y="553"/>
                  </a:lnTo>
                  <a:lnTo>
                    <a:pt x="418" y="482"/>
                  </a:lnTo>
                  <a:lnTo>
                    <a:pt x="486" y="416"/>
                  </a:lnTo>
                  <a:lnTo>
                    <a:pt x="556" y="353"/>
                  </a:lnTo>
                  <a:lnTo>
                    <a:pt x="631" y="295"/>
                  </a:lnTo>
                  <a:lnTo>
                    <a:pt x="709" y="241"/>
                  </a:lnTo>
                  <a:lnTo>
                    <a:pt x="791" y="193"/>
                  </a:lnTo>
                  <a:lnTo>
                    <a:pt x="875" y="149"/>
                  </a:lnTo>
                  <a:lnTo>
                    <a:pt x="963" y="111"/>
                  </a:lnTo>
                  <a:lnTo>
                    <a:pt x="1054" y="78"/>
                  </a:lnTo>
                  <a:lnTo>
                    <a:pt x="1146" y="50"/>
                  </a:lnTo>
                  <a:lnTo>
                    <a:pt x="1241" y="29"/>
                  </a:lnTo>
                  <a:lnTo>
                    <a:pt x="1339" y="12"/>
                  </a:lnTo>
                  <a:lnTo>
                    <a:pt x="1438" y="3"/>
                  </a:lnTo>
                  <a:lnTo>
                    <a:pt x="15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9" name="Group 488"/>
          <p:cNvGrpSpPr/>
          <p:nvPr/>
        </p:nvGrpSpPr>
        <p:grpSpPr>
          <a:xfrm flipH="1">
            <a:off x="7429964" y="492530"/>
            <a:ext cx="247449" cy="200083"/>
            <a:chOff x="3608388" y="3960813"/>
            <a:chExt cx="481013" cy="388938"/>
          </a:xfrm>
          <a:solidFill>
            <a:schemeClr val="tx1">
              <a:lumMod val="65000"/>
              <a:lumOff val="35000"/>
            </a:schemeClr>
          </a:solidFill>
        </p:grpSpPr>
        <p:sp>
          <p:nvSpPr>
            <p:cNvPr id="436" name="Freeform 357"/>
            <p:cNvSpPr>
              <a:spLocks noEditPoints="1"/>
            </p:cNvSpPr>
            <p:nvPr/>
          </p:nvSpPr>
          <p:spPr bwMode="auto">
            <a:xfrm>
              <a:off x="3608388" y="3960813"/>
              <a:ext cx="481013" cy="388938"/>
            </a:xfrm>
            <a:custGeom>
              <a:avLst/>
              <a:gdLst>
                <a:gd name="T0" fmla="*/ 3027 w 3330"/>
                <a:gd name="T1" fmla="*/ 2389 h 2692"/>
                <a:gd name="T2" fmla="*/ 2931 w 3330"/>
                <a:gd name="T3" fmla="*/ 978 h 2692"/>
                <a:gd name="T4" fmla="*/ 2761 w 3330"/>
                <a:gd name="T5" fmla="*/ 1115 h 2692"/>
                <a:gd name="T6" fmla="*/ 2565 w 3330"/>
                <a:gd name="T7" fmla="*/ 1254 h 2692"/>
                <a:gd name="T8" fmla="*/ 2351 w 3330"/>
                <a:gd name="T9" fmla="*/ 1383 h 2692"/>
                <a:gd name="T10" fmla="*/ 2126 w 3330"/>
                <a:gd name="T11" fmla="*/ 1492 h 2692"/>
                <a:gd name="T12" fmla="*/ 1895 w 3330"/>
                <a:gd name="T13" fmla="*/ 1565 h 2692"/>
                <a:gd name="T14" fmla="*/ 1666 w 3330"/>
                <a:gd name="T15" fmla="*/ 1593 h 2692"/>
                <a:gd name="T16" fmla="*/ 1436 w 3330"/>
                <a:gd name="T17" fmla="*/ 1565 h 2692"/>
                <a:gd name="T18" fmla="*/ 1205 w 3330"/>
                <a:gd name="T19" fmla="*/ 1492 h 2692"/>
                <a:gd name="T20" fmla="*/ 979 w 3330"/>
                <a:gd name="T21" fmla="*/ 1383 h 2692"/>
                <a:gd name="T22" fmla="*/ 765 w 3330"/>
                <a:gd name="T23" fmla="*/ 1254 h 2692"/>
                <a:gd name="T24" fmla="*/ 569 w 3330"/>
                <a:gd name="T25" fmla="*/ 1115 h 2692"/>
                <a:gd name="T26" fmla="*/ 399 w 3330"/>
                <a:gd name="T27" fmla="*/ 978 h 2692"/>
                <a:gd name="T28" fmla="*/ 422 w 3330"/>
                <a:gd name="T29" fmla="*/ 796 h 2692"/>
                <a:gd name="T30" fmla="*/ 574 w 3330"/>
                <a:gd name="T31" fmla="*/ 924 h 2692"/>
                <a:gd name="T32" fmla="*/ 753 w 3330"/>
                <a:gd name="T33" fmla="*/ 1060 h 2692"/>
                <a:gd name="T34" fmla="*/ 952 w 3330"/>
                <a:gd name="T35" fmla="*/ 1192 h 2692"/>
                <a:gd name="T36" fmla="*/ 1163 w 3330"/>
                <a:gd name="T37" fmla="*/ 1307 h 2692"/>
                <a:gd name="T38" fmla="*/ 1380 w 3330"/>
                <a:gd name="T39" fmla="*/ 1394 h 2692"/>
                <a:gd name="T40" fmla="*/ 1595 w 3330"/>
                <a:gd name="T41" fmla="*/ 1438 h 2692"/>
                <a:gd name="T42" fmla="*/ 1806 w 3330"/>
                <a:gd name="T43" fmla="*/ 1428 h 2692"/>
                <a:gd name="T44" fmla="*/ 2024 w 3330"/>
                <a:gd name="T45" fmla="*/ 1369 h 2692"/>
                <a:gd name="T46" fmla="*/ 2239 w 3330"/>
                <a:gd name="T47" fmla="*/ 1271 h 2692"/>
                <a:gd name="T48" fmla="*/ 2447 w 3330"/>
                <a:gd name="T49" fmla="*/ 1150 h 2692"/>
                <a:gd name="T50" fmla="*/ 2640 w 3330"/>
                <a:gd name="T51" fmla="*/ 1015 h 2692"/>
                <a:gd name="T52" fmla="*/ 2810 w 3330"/>
                <a:gd name="T53" fmla="*/ 880 h 2692"/>
                <a:gd name="T54" fmla="*/ 422 w 3330"/>
                <a:gd name="T55" fmla="*/ 796 h 2692"/>
                <a:gd name="T56" fmla="*/ 2280 w 3330"/>
                <a:gd name="T57" fmla="*/ 494 h 2692"/>
                <a:gd name="T58" fmla="*/ 1135 w 3330"/>
                <a:gd name="T59" fmla="*/ 0 h 2692"/>
                <a:gd name="T60" fmla="*/ 2230 w 3330"/>
                <a:gd name="T61" fmla="*/ 8 h 2692"/>
                <a:gd name="T62" fmla="*/ 2265 w 3330"/>
                <a:gd name="T63" fmla="*/ 48 h 2692"/>
                <a:gd name="T64" fmla="*/ 3210 w 3330"/>
                <a:gd name="T65" fmla="*/ 497 h 2692"/>
                <a:gd name="T66" fmla="*/ 3286 w 3330"/>
                <a:gd name="T67" fmla="*/ 538 h 2692"/>
                <a:gd name="T68" fmla="*/ 3327 w 3330"/>
                <a:gd name="T69" fmla="*/ 614 h 2692"/>
                <a:gd name="T70" fmla="*/ 3327 w 3330"/>
                <a:gd name="T71" fmla="*/ 2571 h 2692"/>
                <a:gd name="T72" fmla="*/ 3286 w 3330"/>
                <a:gd name="T73" fmla="*/ 2647 h 2692"/>
                <a:gd name="T74" fmla="*/ 3210 w 3330"/>
                <a:gd name="T75" fmla="*/ 2689 h 2692"/>
                <a:gd name="T76" fmla="*/ 120 w 3330"/>
                <a:gd name="T77" fmla="*/ 2689 h 2692"/>
                <a:gd name="T78" fmla="*/ 44 w 3330"/>
                <a:gd name="T79" fmla="*/ 2647 h 2692"/>
                <a:gd name="T80" fmla="*/ 3 w 3330"/>
                <a:gd name="T81" fmla="*/ 2571 h 2692"/>
                <a:gd name="T82" fmla="*/ 3 w 3330"/>
                <a:gd name="T83" fmla="*/ 614 h 2692"/>
                <a:gd name="T84" fmla="*/ 44 w 3330"/>
                <a:gd name="T85" fmla="*/ 538 h 2692"/>
                <a:gd name="T86" fmla="*/ 120 w 3330"/>
                <a:gd name="T87" fmla="*/ 497 h 2692"/>
                <a:gd name="T88" fmla="*/ 1065 w 3330"/>
                <a:gd name="T89" fmla="*/ 48 h 2692"/>
                <a:gd name="T90" fmla="*/ 1101 w 3330"/>
                <a:gd name="T91" fmla="*/ 8 h 2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0" h="2692">
                  <a:moveTo>
                    <a:pt x="303" y="894"/>
                  </a:moveTo>
                  <a:lnTo>
                    <a:pt x="303" y="2389"/>
                  </a:lnTo>
                  <a:lnTo>
                    <a:pt x="3027" y="2389"/>
                  </a:lnTo>
                  <a:lnTo>
                    <a:pt x="3027" y="894"/>
                  </a:lnTo>
                  <a:lnTo>
                    <a:pt x="2981" y="935"/>
                  </a:lnTo>
                  <a:lnTo>
                    <a:pt x="2931" y="978"/>
                  </a:lnTo>
                  <a:lnTo>
                    <a:pt x="2877" y="1022"/>
                  </a:lnTo>
                  <a:lnTo>
                    <a:pt x="2820" y="1068"/>
                  </a:lnTo>
                  <a:lnTo>
                    <a:pt x="2761" y="1115"/>
                  </a:lnTo>
                  <a:lnTo>
                    <a:pt x="2698" y="1161"/>
                  </a:lnTo>
                  <a:lnTo>
                    <a:pt x="2633" y="1208"/>
                  </a:lnTo>
                  <a:lnTo>
                    <a:pt x="2565" y="1254"/>
                  </a:lnTo>
                  <a:lnTo>
                    <a:pt x="2496" y="1299"/>
                  </a:lnTo>
                  <a:lnTo>
                    <a:pt x="2425" y="1343"/>
                  </a:lnTo>
                  <a:lnTo>
                    <a:pt x="2351" y="1383"/>
                  </a:lnTo>
                  <a:lnTo>
                    <a:pt x="2278" y="1422"/>
                  </a:lnTo>
                  <a:lnTo>
                    <a:pt x="2202" y="1459"/>
                  </a:lnTo>
                  <a:lnTo>
                    <a:pt x="2126" y="1492"/>
                  </a:lnTo>
                  <a:lnTo>
                    <a:pt x="2049" y="1520"/>
                  </a:lnTo>
                  <a:lnTo>
                    <a:pt x="1972" y="1545"/>
                  </a:lnTo>
                  <a:lnTo>
                    <a:pt x="1895" y="1565"/>
                  </a:lnTo>
                  <a:lnTo>
                    <a:pt x="1818" y="1580"/>
                  </a:lnTo>
                  <a:lnTo>
                    <a:pt x="1741" y="1589"/>
                  </a:lnTo>
                  <a:lnTo>
                    <a:pt x="1666" y="1593"/>
                  </a:lnTo>
                  <a:lnTo>
                    <a:pt x="1589" y="1589"/>
                  </a:lnTo>
                  <a:lnTo>
                    <a:pt x="1513" y="1580"/>
                  </a:lnTo>
                  <a:lnTo>
                    <a:pt x="1436" y="1565"/>
                  </a:lnTo>
                  <a:lnTo>
                    <a:pt x="1359" y="1545"/>
                  </a:lnTo>
                  <a:lnTo>
                    <a:pt x="1281" y="1520"/>
                  </a:lnTo>
                  <a:lnTo>
                    <a:pt x="1205" y="1492"/>
                  </a:lnTo>
                  <a:lnTo>
                    <a:pt x="1128" y="1459"/>
                  </a:lnTo>
                  <a:lnTo>
                    <a:pt x="1054" y="1422"/>
                  </a:lnTo>
                  <a:lnTo>
                    <a:pt x="979" y="1383"/>
                  </a:lnTo>
                  <a:lnTo>
                    <a:pt x="906" y="1343"/>
                  </a:lnTo>
                  <a:lnTo>
                    <a:pt x="834" y="1299"/>
                  </a:lnTo>
                  <a:lnTo>
                    <a:pt x="765" y="1254"/>
                  </a:lnTo>
                  <a:lnTo>
                    <a:pt x="698" y="1208"/>
                  </a:lnTo>
                  <a:lnTo>
                    <a:pt x="632" y="1161"/>
                  </a:lnTo>
                  <a:lnTo>
                    <a:pt x="569" y="1115"/>
                  </a:lnTo>
                  <a:lnTo>
                    <a:pt x="510" y="1068"/>
                  </a:lnTo>
                  <a:lnTo>
                    <a:pt x="453" y="1022"/>
                  </a:lnTo>
                  <a:lnTo>
                    <a:pt x="399" y="978"/>
                  </a:lnTo>
                  <a:lnTo>
                    <a:pt x="349" y="935"/>
                  </a:lnTo>
                  <a:lnTo>
                    <a:pt x="303" y="894"/>
                  </a:lnTo>
                  <a:close/>
                  <a:moveTo>
                    <a:pt x="422" y="796"/>
                  </a:moveTo>
                  <a:lnTo>
                    <a:pt x="469" y="837"/>
                  </a:lnTo>
                  <a:lnTo>
                    <a:pt x="520" y="880"/>
                  </a:lnTo>
                  <a:lnTo>
                    <a:pt x="574" y="924"/>
                  </a:lnTo>
                  <a:lnTo>
                    <a:pt x="630" y="969"/>
                  </a:lnTo>
                  <a:lnTo>
                    <a:pt x="691" y="1015"/>
                  </a:lnTo>
                  <a:lnTo>
                    <a:pt x="753" y="1060"/>
                  </a:lnTo>
                  <a:lnTo>
                    <a:pt x="817" y="1105"/>
                  </a:lnTo>
                  <a:lnTo>
                    <a:pt x="883" y="1150"/>
                  </a:lnTo>
                  <a:lnTo>
                    <a:pt x="952" y="1192"/>
                  </a:lnTo>
                  <a:lnTo>
                    <a:pt x="1021" y="1233"/>
                  </a:lnTo>
                  <a:lnTo>
                    <a:pt x="1091" y="1271"/>
                  </a:lnTo>
                  <a:lnTo>
                    <a:pt x="1163" y="1307"/>
                  </a:lnTo>
                  <a:lnTo>
                    <a:pt x="1235" y="1340"/>
                  </a:lnTo>
                  <a:lnTo>
                    <a:pt x="1308" y="1369"/>
                  </a:lnTo>
                  <a:lnTo>
                    <a:pt x="1380" y="1394"/>
                  </a:lnTo>
                  <a:lnTo>
                    <a:pt x="1452" y="1413"/>
                  </a:lnTo>
                  <a:lnTo>
                    <a:pt x="1524" y="1428"/>
                  </a:lnTo>
                  <a:lnTo>
                    <a:pt x="1595" y="1438"/>
                  </a:lnTo>
                  <a:lnTo>
                    <a:pt x="1666" y="1441"/>
                  </a:lnTo>
                  <a:lnTo>
                    <a:pt x="1735" y="1438"/>
                  </a:lnTo>
                  <a:lnTo>
                    <a:pt x="1806" y="1428"/>
                  </a:lnTo>
                  <a:lnTo>
                    <a:pt x="1879" y="1413"/>
                  </a:lnTo>
                  <a:lnTo>
                    <a:pt x="1950" y="1394"/>
                  </a:lnTo>
                  <a:lnTo>
                    <a:pt x="2024" y="1369"/>
                  </a:lnTo>
                  <a:lnTo>
                    <a:pt x="2096" y="1340"/>
                  </a:lnTo>
                  <a:lnTo>
                    <a:pt x="2168" y="1307"/>
                  </a:lnTo>
                  <a:lnTo>
                    <a:pt x="2239" y="1271"/>
                  </a:lnTo>
                  <a:lnTo>
                    <a:pt x="2309" y="1233"/>
                  </a:lnTo>
                  <a:lnTo>
                    <a:pt x="2380" y="1192"/>
                  </a:lnTo>
                  <a:lnTo>
                    <a:pt x="2447" y="1150"/>
                  </a:lnTo>
                  <a:lnTo>
                    <a:pt x="2513" y="1105"/>
                  </a:lnTo>
                  <a:lnTo>
                    <a:pt x="2578" y="1060"/>
                  </a:lnTo>
                  <a:lnTo>
                    <a:pt x="2640" y="1015"/>
                  </a:lnTo>
                  <a:lnTo>
                    <a:pt x="2700" y="969"/>
                  </a:lnTo>
                  <a:lnTo>
                    <a:pt x="2756" y="924"/>
                  </a:lnTo>
                  <a:lnTo>
                    <a:pt x="2810" y="880"/>
                  </a:lnTo>
                  <a:lnTo>
                    <a:pt x="2861" y="837"/>
                  </a:lnTo>
                  <a:lnTo>
                    <a:pt x="2908" y="796"/>
                  </a:lnTo>
                  <a:lnTo>
                    <a:pt x="422" y="796"/>
                  </a:lnTo>
                  <a:close/>
                  <a:moveTo>
                    <a:pt x="1187" y="151"/>
                  </a:moveTo>
                  <a:lnTo>
                    <a:pt x="1051" y="494"/>
                  </a:lnTo>
                  <a:lnTo>
                    <a:pt x="2280" y="494"/>
                  </a:lnTo>
                  <a:lnTo>
                    <a:pt x="2144" y="151"/>
                  </a:lnTo>
                  <a:lnTo>
                    <a:pt x="1187" y="151"/>
                  </a:lnTo>
                  <a:close/>
                  <a:moveTo>
                    <a:pt x="1135" y="0"/>
                  </a:moveTo>
                  <a:lnTo>
                    <a:pt x="2195" y="0"/>
                  </a:lnTo>
                  <a:lnTo>
                    <a:pt x="2213" y="2"/>
                  </a:lnTo>
                  <a:lnTo>
                    <a:pt x="2230" y="8"/>
                  </a:lnTo>
                  <a:lnTo>
                    <a:pt x="2245" y="19"/>
                  </a:lnTo>
                  <a:lnTo>
                    <a:pt x="2256" y="32"/>
                  </a:lnTo>
                  <a:lnTo>
                    <a:pt x="2265" y="48"/>
                  </a:lnTo>
                  <a:lnTo>
                    <a:pt x="2443" y="494"/>
                  </a:lnTo>
                  <a:lnTo>
                    <a:pt x="3179" y="494"/>
                  </a:lnTo>
                  <a:lnTo>
                    <a:pt x="3210" y="497"/>
                  </a:lnTo>
                  <a:lnTo>
                    <a:pt x="3239" y="505"/>
                  </a:lnTo>
                  <a:lnTo>
                    <a:pt x="3264" y="519"/>
                  </a:lnTo>
                  <a:lnTo>
                    <a:pt x="3286" y="538"/>
                  </a:lnTo>
                  <a:lnTo>
                    <a:pt x="3305" y="560"/>
                  </a:lnTo>
                  <a:lnTo>
                    <a:pt x="3319" y="586"/>
                  </a:lnTo>
                  <a:lnTo>
                    <a:pt x="3327" y="614"/>
                  </a:lnTo>
                  <a:lnTo>
                    <a:pt x="3330" y="645"/>
                  </a:lnTo>
                  <a:lnTo>
                    <a:pt x="3330" y="2540"/>
                  </a:lnTo>
                  <a:lnTo>
                    <a:pt x="3327" y="2571"/>
                  </a:lnTo>
                  <a:lnTo>
                    <a:pt x="3319" y="2599"/>
                  </a:lnTo>
                  <a:lnTo>
                    <a:pt x="3305" y="2625"/>
                  </a:lnTo>
                  <a:lnTo>
                    <a:pt x="3286" y="2647"/>
                  </a:lnTo>
                  <a:lnTo>
                    <a:pt x="3264" y="2666"/>
                  </a:lnTo>
                  <a:lnTo>
                    <a:pt x="3239" y="2680"/>
                  </a:lnTo>
                  <a:lnTo>
                    <a:pt x="3210" y="2689"/>
                  </a:lnTo>
                  <a:lnTo>
                    <a:pt x="3179" y="2692"/>
                  </a:lnTo>
                  <a:lnTo>
                    <a:pt x="151" y="2692"/>
                  </a:lnTo>
                  <a:lnTo>
                    <a:pt x="120" y="2689"/>
                  </a:lnTo>
                  <a:lnTo>
                    <a:pt x="93" y="2680"/>
                  </a:lnTo>
                  <a:lnTo>
                    <a:pt x="66" y="2666"/>
                  </a:lnTo>
                  <a:lnTo>
                    <a:pt x="44" y="2647"/>
                  </a:lnTo>
                  <a:lnTo>
                    <a:pt x="26" y="2625"/>
                  </a:lnTo>
                  <a:lnTo>
                    <a:pt x="12" y="2599"/>
                  </a:lnTo>
                  <a:lnTo>
                    <a:pt x="3" y="2571"/>
                  </a:lnTo>
                  <a:lnTo>
                    <a:pt x="0" y="2540"/>
                  </a:lnTo>
                  <a:lnTo>
                    <a:pt x="0" y="645"/>
                  </a:lnTo>
                  <a:lnTo>
                    <a:pt x="3" y="614"/>
                  </a:lnTo>
                  <a:lnTo>
                    <a:pt x="12" y="586"/>
                  </a:lnTo>
                  <a:lnTo>
                    <a:pt x="26" y="560"/>
                  </a:lnTo>
                  <a:lnTo>
                    <a:pt x="44" y="538"/>
                  </a:lnTo>
                  <a:lnTo>
                    <a:pt x="66" y="519"/>
                  </a:lnTo>
                  <a:lnTo>
                    <a:pt x="93" y="505"/>
                  </a:lnTo>
                  <a:lnTo>
                    <a:pt x="120" y="497"/>
                  </a:lnTo>
                  <a:lnTo>
                    <a:pt x="151" y="494"/>
                  </a:lnTo>
                  <a:lnTo>
                    <a:pt x="887" y="494"/>
                  </a:lnTo>
                  <a:lnTo>
                    <a:pt x="1065" y="48"/>
                  </a:lnTo>
                  <a:lnTo>
                    <a:pt x="1074" y="32"/>
                  </a:lnTo>
                  <a:lnTo>
                    <a:pt x="1086" y="19"/>
                  </a:lnTo>
                  <a:lnTo>
                    <a:pt x="1101" y="8"/>
                  </a:lnTo>
                  <a:lnTo>
                    <a:pt x="1118" y="2"/>
                  </a:lnTo>
                  <a:lnTo>
                    <a:pt x="11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7" name="Freeform 358"/>
            <p:cNvSpPr>
              <a:spLocks/>
            </p:cNvSpPr>
            <p:nvPr/>
          </p:nvSpPr>
          <p:spPr bwMode="auto">
            <a:xfrm>
              <a:off x="3821113" y="4089400"/>
              <a:ext cx="55563" cy="55563"/>
            </a:xfrm>
            <a:custGeom>
              <a:avLst/>
              <a:gdLst>
                <a:gd name="T0" fmla="*/ 190 w 378"/>
                <a:gd name="T1" fmla="*/ 0 h 379"/>
                <a:gd name="T2" fmla="*/ 223 w 378"/>
                <a:gd name="T3" fmla="*/ 3 h 379"/>
                <a:gd name="T4" fmla="*/ 255 w 378"/>
                <a:gd name="T5" fmla="*/ 12 h 379"/>
                <a:gd name="T6" fmla="*/ 285 w 378"/>
                <a:gd name="T7" fmla="*/ 26 h 379"/>
                <a:gd name="T8" fmla="*/ 311 w 378"/>
                <a:gd name="T9" fmla="*/ 45 h 379"/>
                <a:gd name="T10" fmla="*/ 335 w 378"/>
                <a:gd name="T11" fmla="*/ 68 h 379"/>
                <a:gd name="T12" fmla="*/ 353 w 378"/>
                <a:gd name="T13" fmla="*/ 94 h 379"/>
                <a:gd name="T14" fmla="*/ 367 w 378"/>
                <a:gd name="T15" fmla="*/ 124 h 379"/>
                <a:gd name="T16" fmla="*/ 375 w 378"/>
                <a:gd name="T17" fmla="*/ 155 h 379"/>
                <a:gd name="T18" fmla="*/ 378 w 378"/>
                <a:gd name="T19" fmla="*/ 190 h 379"/>
                <a:gd name="T20" fmla="*/ 375 w 378"/>
                <a:gd name="T21" fmla="*/ 224 h 379"/>
                <a:gd name="T22" fmla="*/ 367 w 378"/>
                <a:gd name="T23" fmla="*/ 255 h 379"/>
                <a:gd name="T24" fmla="*/ 353 w 378"/>
                <a:gd name="T25" fmla="*/ 285 h 379"/>
                <a:gd name="T26" fmla="*/ 335 w 378"/>
                <a:gd name="T27" fmla="*/ 312 h 379"/>
                <a:gd name="T28" fmla="*/ 311 w 378"/>
                <a:gd name="T29" fmla="*/ 334 h 379"/>
                <a:gd name="T30" fmla="*/ 285 w 378"/>
                <a:gd name="T31" fmla="*/ 354 h 379"/>
                <a:gd name="T32" fmla="*/ 255 w 378"/>
                <a:gd name="T33" fmla="*/ 368 h 379"/>
                <a:gd name="T34" fmla="*/ 223 w 378"/>
                <a:gd name="T35" fmla="*/ 376 h 379"/>
                <a:gd name="T36" fmla="*/ 190 w 378"/>
                <a:gd name="T37" fmla="*/ 379 h 379"/>
                <a:gd name="T38" fmla="*/ 155 w 378"/>
                <a:gd name="T39" fmla="*/ 376 h 379"/>
                <a:gd name="T40" fmla="*/ 123 w 378"/>
                <a:gd name="T41" fmla="*/ 368 h 379"/>
                <a:gd name="T42" fmla="*/ 94 w 378"/>
                <a:gd name="T43" fmla="*/ 354 h 379"/>
                <a:gd name="T44" fmla="*/ 67 w 378"/>
                <a:gd name="T45" fmla="*/ 334 h 379"/>
                <a:gd name="T46" fmla="*/ 45 w 378"/>
                <a:gd name="T47" fmla="*/ 312 h 379"/>
                <a:gd name="T48" fmla="*/ 25 w 378"/>
                <a:gd name="T49" fmla="*/ 285 h 379"/>
                <a:gd name="T50" fmla="*/ 12 w 378"/>
                <a:gd name="T51" fmla="*/ 255 h 379"/>
                <a:gd name="T52" fmla="*/ 3 w 378"/>
                <a:gd name="T53" fmla="*/ 224 h 379"/>
                <a:gd name="T54" fmla="*/ 0 w 378"/>
                <a:gd name="T55" fmla="*/ 190 h 379"/>
                <a:gd name="T56" fmla="*/ 3 w 378"/>
                <a:gd name="T57" fmla="*/ 155 h 379"/>
                <a:gd name="T58" fmla="*/ 12 w 378"/>
                <a:gd name="T59" fmla="*/ 124 h 379"/>
                <a:gd name="T60" fmla="*/ 25 w 378"/>
                <a:gd name="T61" fmla="*/ 94 h 379"/>
                <a:gd name="T62" fmla="*/ 45 w 378"/>
                <a:gd name="T63" fmla="*/ 68 h 379"/>
                <a:gd name="T64" fmla="*/ 67 w 378"/>
                <a:gd name="T65" fmla="*/ 45 h 379"/>
                <a:gd name="T66" fmla="*/ 94 w 378"/>
                <a:gd name="T67" fmla="*/ 26 h 379"/>
                <a:gd name="T68" fmla="*/ 123 w 378"/>
                <a:gd name="T69" fmla="*/ 12 h 379"/>
                <a:gd name="T70" fmla="*/ 155 w 378"/>
                <a:gd name="T71" fmla="*/ 3 h 379"/>
                <a:gd name="T72" fmla="*/ 190 w 378"/>
                <a:gd name="T73" fmla="*/ 0 h 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8" h="379">
                  <a:moveTo>
                    <a:pt x="190" y="0"/>
                  </a:moveTo>
                  <a:lnTo>
                    <a:pt x="223" y="3"/>
                  </a:lnTo>
                  <a:lnTo>
                    <a:pt x="255" y="12"/>
                  </a:lnTo>
                  <a:lnTo>
                    <a:pt x="285" y="26"/>
                  </a:lnTo>
                  <a:lnTo>
                    <a:pt x="311" y="45"/>
                  </a:lnTo>
                  <a:lnTo>
                    <a:pt x="335" y="68"/>
                  </a:lnTo>
                  <a:lnTo>
                    <a:pt x="353" y="94"/>
                  </a:lnTo>
                  <a:lnTo>
                    <a:pt x="367" y="124"/>
                  </a:lnTo>
                  <a:lnTo>
                    <a:pt x="375" y="155"/>
                  </a:lnTo>
                  <a:lnTo>
                    <a:pt x="378" y="190"/>
                  </a:lnTo>
                  <a:lnTo>
                    <a:pt x="375" y="224"/>
                  </a:lnTo>
                  <a:lnTo>
                    <a:pt x="367" y="255"/>
                  </a:lnTo>
                  <a:lnTo>
                    <a:pt x="353" y="285"/>
                  </a:lnTo>
                  <a:lnTo>
                    <a:pt x="335" y="312"/>
                  </a:lnTo>
                  <a:lnTo>
                    <a:pt x="311" y="334"/>
                  </a:lnTo>
                  <a:lnTo>
                    <a:pt x="285" y="354"/>
                  </a:lnTo>
                  <a:lnTo>
                    <a:pt x="255" y="368"/>
                  </a:lnTo>
                  <a:lnTo>
                    <a:pt x="223" y="376"/>
                  </a:lnTo>
                  <a:lnTo>
                    <a:pt x="190" y="379"/>
                  </a:lnTo>
                  <a:lnTo>
                    <a:pt x="155" y="376"/>
                  </a:lnTo>
                  <a:lnTo>
                    <a:pt x="123" y="368"/>
                  </a:lnTo>
                  <a:lnTo>
                    <a:pt x="94" y="354"/>
                  </a:lnTo>
                  <a:lnTo>
                    <a:pt x="67" y="334"/>
                  </a:lnTo>
                  <a:lnTo>
                    <a:pt x="45" y="312"/>
                  </a:lnTo>
                  <a:lnTo>
                    <a:pt x="25" y="285"/>
                  </a:lnTo>
                  <a:lnTo>
                    <a:pt x="12" y="255"/>
                  </a:lnTo>
                  <a:lnTo>
                    <a:pt x="3" y="224"/>
                  </a:lnTo>
                  <a:lnTo>
                    <a:pt x="0" y="190"/>
                  </a:lnTo>
                  <a:lnTo>
                    <a:pt x="3" y="155"/>
                  </a:lnTo>
                  <a:lnTo>
                    <a:pt x="12" y="124"/>
                  </a:lnTo>
                  <a:lnTo>
                    <a:pt x="25" y="94"/>
                  </a:lnTo>
                  <a:lnTo>
                    <a:pt x="45" y="68"/>
                  </a:lnTo>
                  <a:lnTo>
                    <a:pt x="67" y="45"/>
                  </a:lnTo>
                  <a:lnTo>
                    <a:pt x="94" y="26"/>
                  </a:lnTo>
                  <a:lnTo>
                    <a:pt x="123" y="12"/>
                  </a:lnTo>
                  <a:lnTo>
                    <a:pt x="155" y="3"/>
                  </a:lnTo>
                  <a:lnTo>
                    <a:pt x="1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7" name="Group 226"/>
          <p:cNvGrpSpPr/>
          <p:nvPr/>
        </p:nvGrpSpPr>
        <p:grpSpPr>
          <a:xfrm flipH="1">
            <a:off x="3131818" y="1239886"/>
            <a:ext cx="245816" cy="245816"/>
            <a:chOff x="6861175" y="5113338"/>
            <a:chExt cx="477838" cy="477838"/>
          </a:xfrm>
          <a:solidFill>
            <a:schemeClr val="tx1">
              <a:lumMod val="65000"/>
              <a:lumOff val="35000"/>
            </a:schemeClr>
          </a:solidFill>
        </p:grpSpPr>
        <p:sp>
          <p:nvSpPr>
            <p:cNvPr id="143" name="Freeform 111"/>
            <p:cNvSpPr>
              <a:spLocks/>
            </p:cNvSpPr>
            <p:nvPr/>
          </p:nvSpPr>
          <p:spPr bwMode="auto">
            <a:xfrm>
              <a:off x="6861175" y="5341938"/>
              <a:ext cx="96838" cy="249238"/>
            </a:xfrm>
            <a:custGeom>
              <a:avLst/>
              <a:gdLst>
                <a:gd name="T0" fmla="*/ 151 w 671"/>
                <a:gd name="T1" fmla="*/ 0 h 1722"/>
                <a:gd name="T2" fmla="*/ 520 w 671"/>
                <a:gd name="T3" fmla="*/ 0 h 1722"/>
                <a:gd name="T4" fmla="*/ 551 w 671"/>
                <a:gd name="T5" fmla="*/ 4 h 1722"/>
                <a:gd name="T6" fmla="*/ 579 w 671"/>
                <a:gd name="T7" fmla="*/ 12 h 1722"/>
                <a:gd name="T8" fmla="*/ 604 w 671"/>
                <a:gd name="T9" fmla="*/ 25 h 1722"/>
                <a:gd name="T10" fmla="*/ 627 w 671"/>
                <a:gd name="T11" fmla="*/ 44 h 1722"/>
                <a:gd name="T12" fmla="*/ 645 w 671"/>
                <a:gd name="T13" fmla="*/ 66 h 1722"/>
                <a:gd name="T14" fmla="*/ 660 w 671"/>
                <a:gd name="T15" fmla="*/ 92 h 1722"/>
                <a:gd name="T16" fmla="*/ 668 w 671"/>
                <a:gd name="T17" fmla="*/ 120 h 1722"/>
                <a:gd name="T18" fmla="*/ 671 w 671"/>
                <a:gd name="T19" fmla="*/ 150 h 1722"/>
                <a:gd name="T20" fmla="*/ 671 w 671"/>
                <a:gd name="T21" fmla="*/ 1572 h 1722"/>
                <a:gd name="T22" fmla="*/ 668 w 671"/>
                <a:gd name="T23" fmla="*/ 1602 h 1722"/>
                <a:gd name="T24" fmla="*/ 660 w 671"/>
                <a:gd name="T25" fmla="*/ 1630 h 1722"/>
                <a:gd name="T26" fmla="*/ 645 w 671"/>
                <a:gd name="T27" fmla="*/ 1656 h 1722"/>
                <a:gd name="T28" fmla="*/ 627 w 671"/>
                <a:gd name="T29" fmla="*/ 1678 h 1722"/>
                <a:gd name="T30" fmla="*/ 604 w 671"/>
                <a:gd name="T31" fmla="*/ 1697 h 1722"/>
                <a:gd name="T32" fmla="*/ 579 w 671"/>
                <a:gd name="T33" fmla="*/ 1710 h 1722"/>
                <a:gd name="T34" fmla="*/ 551 w 671"/>
                <a:gd name="T35" fmla="*/ 1720 h 1722"/>
                <a:gd name="T36" fmla="*/ 520 w 671"/>
                <a:gd name="T37" fmla="*/ 1722 h 1722"/>
                <a:gd name="T38" fmla="*/ 151 w 671"/>
                <a:gd name="T39" fmla="*/ 1722 h 1722"/>
                <a:gd name="T40" fmla="*/ 120 w 671"/>
                <a:gd name="T41" fmla="*/ 1720 h 1722"/>
                <a:gd name="T42" fmla="*/ 92 w 671"/>
                <a:gd name="T43" fmla="*/ 1710 h 1722"/>
                <a:gd name="T44" fmla="*/ 67 w 671"/>
                <a:gd name="T45" fmla="*/ 1697 h 1722"/>
                <a:gd name="T46" fmla="*/ 44 w 671"/>
                <a:gd name="T47" fmla="*/ 1678 h 1722"/>
                <a:gd name="T48" fmla="*/ 26 w 671"/>
                <a:gd name="T49" fmla="*/ 1656 h 1722"/>
                <a:gd name="T50" fmla="*/ 13 w 671"/>
                <a:gd name="T51" fmla="*/ 1630 h 1722"/>
                <a:gd name="T52" fmla="*/ 3 w 671"/>
                <a:gd name="T53" fmla="*/ 1602 h 1722"/>
                <a:gd name="T54" fmla="*/ 0 w 671"/>
                <a:gd name="T55" fmla="*/ 1572 h 1722"/>
                <a:gd name="T56" fmla="*/ 0 w 671"/>
                <a:gd name="T57" fmla="*/ 150 h 1722"/>
                <a:gd name="T58" fmla="*/ 3 w 671"/>
                <a:gd name="T59" fmla="*/ 120 h 1722"/>
                <a:gd name="T60" fmla="*/ 13 w 671"/>
                <a:gd name="T61" fmla="*/ 92 h 1722"/>
                <a:gd name="T62" fmla="*/ 26 w 671"/>
                <a:gd name="T63" fmla="*/ 66 h 1722"/>
                <a:gd name="T64" fmla="*/ 44 w 671"/>
                <a:gd name="T65" fmla="*/ 44 h 1722"/>
                <a:gd name="T66" fmla="*/ 67 w 671"/>
                <a:gd name="T67" fmla="*/ 25 h 1722"/>
                <a:gd name="T68" fmla="*/ 92 w 671"/>
                <a:gd name="T69" fmla="*/ 12 h 1722"/>
                <a:gd name="T70" fmla="*/ 120 w 671"/>
                <a:gd name="T71" fmla="*/ 4 h 1722"/>
                <a:gd name="T72" fmla="*/ 151 w 671"/>
                <a:gd name="T73" fmla="*/ 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1" h="1722">
                  <a:moveTo>
                    <a:pt x="151" y="0"/>
                  </a:moveTo>
                  <a:lnTo>
                    <a:pt x="520" y="0"/>
                  </a:lnTo>
                  <a:lnTo>
                    <a:pt x="551" y="4"/>
                  </a:lnTo>
                  <a:lnTo>
                    <a:pt x="579" y="12"/>
                  </a:lnTo>
                  <a:lnTo>
                    <a:pt x="604" y="25"/>
                  </a:lnTo>
                  <a:lnTo>
                    <a:pt x="627" y="44"/>
                  </a:lnTo>
                  <a:lnTo>
                    <a:pt x="645" y="66"/>
                  </a:lnTo>
                  <a:lnTo>
                    <a:pt x="660" y="92"/>
                  </a:lnTo>
                  <a:lnTo>
                    <a:pt x="668" y="120"/>
                  </a:lnTo>
                  <a:lnTo>
                    <a:pt x="671" y="150"/>
                  </a:lnTo>
                  <a:lnTo>
                    <a:pt x="671" y="1572"/>
                  </a:lnTo>
                  <a:lnTo>
                    <a:pt x="668" y="1602"/>
                  </a:lnTo>
                  <a:lnTo>
                    <a:pt x="660" y="1630"/>
                  </a:lnTo>
                  <a:lnTo>
                    <a:pt x="645" y="1656"/>
                  </a:lnTo>
                  <a:lnTo>
                    <a:pt x="627" y="1678"/>
                  </a:lnTo>
                  <a:lnTo>
                    <a:pt x="604" y="1697"/>
                  </a:lnTo>
                  <a:lnTo>
                    <a:pt x="579" y="1710"/>
                  </a:lnTo>
                  <a:lnTo>
                    <a:pt x="551" y="1720"/>
                  </a:lnTo>
                  <a:lnTo>
                    <a:pt x="520" y="1722"/>
                  </a:lnTo>
                  <a:lnTo>
                    <a:pt x="151" y="1722"/>
                  </a:lnTo>
                  <a:lnTo>
                    <a:pt x="120" y="1720"/>
                  </a:lnTo>
                  <a:lnTo>
                    <a:pt x="92" y="1710"/>
                  </a:lnTo>
                  <a:lnTo>
                    <a:pt x="67" y="1697"/>
                  </a:lnTo>
                  <a:lnTo>
                    <a:pt x="44" y="1678"/>
                  </a:lnTo>
                  <a:lnTo>
                    <a:pt x="26" y="1656"/>
                  </a:lnTo>
                  <a:lnTo>
                    <a:pt x="13" y="1630"/>
                  </a:lnTo>
                  <a:lnTo>
                    <a:pt x="3" y="1602"/>
                  </a:lnTo>
                  <a:lnTo>
                    <a:pt x="0" y="1572"/>
                  </a:lnTo>
                  <a:lnTo>
                    <a:pt x="0" y="150"/>
                  </a:lnTo>
                  <a:lnTo>
                    <a:pt x="3" y="120"/>
                  </a:lnTo>
                  <a:lnTo>
                    <a:pt x="13" y="92"/>
                  </a:lnTo>
                  <a:lnTo>
                    <a:pt x="26" y="66"/>
                  </a:lnTo>
                  <a:lnTo>
                    <a:pt x="44" y="44"/>
                  </a:lnTo>
                  <a:lnTo>
                    <a:pt x="67" y="25"/>
                  </a:lnTo>
                  <a:lnTo>
                    <a:pt x="92" y="12"/>
                  </a:lnTo>
                  <a:lnTo>
                    <a:pt x="120" y="4"/>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4" name="Freeform 112"/>
            <p:cNvSpPr>
              <a:spLocks/>
            </p:cNvSpPr>
            <p:nvPr/>
          </p:nvSpPr>
          <p:spPr bwMode="auto">
            <a:xfrm>
              <a:off x="6988175" y="5407025"/>
              <a:ext cx="96838" cy="184150"/>
            </a:xfrm>
            <a:custGeom>
              <a:avLst/>
              <a:gdLst>
                <a:gd name="T0" fmla="*/ 152 w 672"/>
                <a:gd name="T1" fmla="*/ 0 h 1272"/>
                <a:gd name="T2" fmla="*/ 521 w 672"/>
                <a:gd name="T3" fmla="*/ 0 h 1272"/>
                <a:gd name="T4" fmla="*/ 551 w 672"/>
                <a:gd name="T5" fmla="*/ 2 h 1272"/>
                <a:gd name="T6" fmla="*/ 579 w 672"/>
                <a:gd name="T7" fmla="*/ 11 h 1272"/>
                <a:gd name="T8" fmla="*/ 606 w 672"/>
                <a:gd name="T9" fmla="*/ 25 h 1272"/>
                <a:gd name="T10" fmla="*/ 628 w 672"/>
                <a:gd name="T11" fmla="*/ 43 h 1272"/>
                <a:gd name="T12" fmla="*/ 645 w 672"/>
                <a:gd name="T13" fmla="*/ 65 h 1272"/>
                <a:gd name="T14" fmla="*/ 660 w 672"/>
                <a:gd name="T15" fmla="*/ 91 h 1272"/>
                <a:gd name="T16" fmla="*/ 668 w 672"/>
                <a:gd name="T17" fmla="*/ 119 h 1272"/>
                <a:gd name="T18" fmla="*/ 672 w 672"/>
                <a:gd name="T19" fmla="*/ 149 h 1272"/>
                <a:gd name="T20" fmla="*/ 672 w 672"/>
                <a:gd name="T21" fmla="*/ 1122 h 1272"/>
                <a:gd name="T22" fmla="*/ 668 w 672"/>
                <a:gd name="T23" fmla="*/ 1152 h 1272"/>
                <a:gd name="T24" fmla="*/ 660 w 672"/>
                <a:gd name="T25" fmla="*/ 1180 h 1272"/>
                <a:gd name="T26" fmla="*/ 645 w 672"/>
                <a:gd name="T27" fmla="*/ 1206 h 1272"/>
                <a:gd name="T28" fmla="*/ 628 w 672"/>
                <a:gd name="T29" fmla="*/ 1228 h 1272"/>
                <a:gd name="T30" fmla="*/ 606 w 672"/>
                <a:gd name="T31" fmla="*/ 1247 h 1272"/>
                <a:gd name="T32" fmla="*/ 579 w 672"/>
                <a:gd name="T33" fmla="*/ 1260 h 1272"/>
                <a:gd name="T34" fmla="*/ 551 w 672"/>
                <a:gd name="T35" fmla="*/ 1270 h 1272"/>
                <a:gd name="T36" fmla="*/ 521 w 672"/>
                <a:gd name="T37" fmla="*/ 1272 h 1272"/>
                <a:gd name="T38" fmla="*/ 152 w 672"/>
                <a:gd name="T39" fmla="*/ 1272 h 1272"/>
                <a:gd name="T40" fmla="*/ 122 w 672"/>
                <a:gd name="T41" fmla="*/ 1270 h 1272"/>
                <a:gd name="T42" fmla="*/ 93 w 672"/>
                <a:gd name="T43" fmla="*/ 1260 h 1272"/>
                <a:gd name="T44" fmla="*/ 68 w 672"/>
                <a:gd name="T45" fmla="*/ 1247 h 1272"/>
                <a:gd name="T46" fmla="*/ 46 w 672"/>
                <a:gd name="T47" fmla="*/ 1228 h 1272"/>
                <a:gd name="T48" fmla="*/ 27 w 672"/>
                <a:gd name="T49" fmla="*/ 1206 h 1272"/>
                <a:gd name="T50" fmla="*/ 13 w 672"/>
                <a:gd name="T51" fmla="*/ 1180 h 1272"/>
                <a:gd name="T52" fmla="*/ 4 w 672"/>
                <a:gd name="T53" fmla="*/ 1152 h 1272"/>
                <a:gd name="T54" fmla="*/ 0 w 672"/>
                <a:gd name="T55" fmla="*/ 1122 h 1272"/>
                <a:gd name="T56" fmla="*/ 0 w 672"/>
                <a:gd name="T57" fmla="*/ 149 h 1272"/>
                <a:gd name="T58" fmla="*/ 4 w 672"/>
                <a:gd name="T59" fmla="*/ 119 h 1272"/>
                <a:gd name="T60" fmla="*/ 13 w 672"/>
                <a:gd name="T61" fmla="*/ 91 h 1272"/>
                <a:gd name="T62" fmla="*/ 27 w 672"/>
                <a:gd name="T63" fmla="*/ 65 h 1272"/>
                <a:gd name="T64" fmla="*/ 46 w 672"/>
                <a:gd name="T65" fmla="*/ 43 h 1272"/>
                <a:gd name="T66" fmla="*/ 68 w 672"/>
                <a:gd name="T67" fmla="*/ 25 h 1272"/>
                <a:gd name="T68" fmla="*/ 93 w 672"/>
                <a:gd name="T69" fmla="*/ 11 h 1272"/>
                <a:gd name="T70" fmla="*/ 122 w 672"/>
                <a:gd name="T71" fmla="*/ 2 h 1272"/>
                <a:gd name="T72" fmla="*/ 152 w 672"/>
                <a:gd name="T73"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2" h="1272">
                  <a:moveTo>
                    <a:pt x="152" y="0"/>
                  </a:moveTo>
                  <a:lnTo>
                    <a:pt x="521" y="0"/>
                  </a:lnTo>
                  <a:lnTo>
                    <a:pt x="551" y="2"/>
                  </a:lnTo>
                  <a:lnTo>
                    <a:pt x="579" y="11"/>
                  </a:lnTo>
                  <a:lnTo>
                    <a:pt x="606" y="25"/>
                  </a:lnTo>
                  <a:lnTo>
                    <a:pt x="628" y="43"/>
                  </a:lnTo>
                  <a:lnTo>
                    <a:pt x="645" y="65"/>
                  </a:lnTo>
                  <a:lnTo>
                    <a:pt x="660" y="91"/>
                  </a:lnTo>
                  <a:lnTo>
                    <a:pt x="668" y="119"/>
                  </a:lnTo>
                  <a:lnTo>
                    <a:pt x="672" y="149"/>
                  </a:lnTo>
                  <a:lnTo>
                    <a:pt x="672" y="1122"/>
                  </a:lnTo>
                  <a:lnTo>
                    <a:pt x="668" y="1152"/>
                  </a:lnTo>
                  <a:lnTo>
                    <a:pt x="660" y="1180"/>
                  </a:lnTo>
                  <a:lnTo>
                    <a:pt x="645" y="1206"/>
                  </a:lnTo>
                  <a:lnTo>
                    <a:pt x="628" y="1228"/>
                  </a:lnTo>
                  <a:lnTo>
                    <a:pt x="606" y="1247"/>
                  </a:lnTo>
                  <a:lnTo>
                    <a:pt x="579" y="1260"/>
                  </a:lnTo>
                  <a:lnTo>
                    <a:pt x="551" y="1270"/>
                  </a:lnTo>
                  <a:lnTo>
                    <a:pt x="521" y="1272"/>
                  </a:lnTo>
                  <a:lnTo>
                    <a:pt x="152" y="1272"/>
                  </a:lnTo>
                  <a:lnTo>
                    <a:pt x="122" y="1270"/>
                  </a:lnTo>
                  <a:lnTo>
                    <a:pt x="93" y="1260"/>
                  </a:lnTo>
                  <a:lnTo>
                    <a:pt x="68" y="1247"/>
                  </a:lnTo>
                  <a:lnTo>
                    <a:pt x="46" y="1228"/>
                  </a:lnTo>
                  <a:lnTo>
                    <a:pt x="27" y="1206"/>
                  </a:lnTo>
                  <a:lnTo>
                    <a:pt x="13" y="1180"/>
                  </a:lnTo>
                  <a:lnTo>
                    <a:pt x="4" y="1152"/>
                  </a:lnTo>
                  <a:lnTo>
                    <a:pt x="0" y="1122"/>
                  </a:lnTo>
                  <a:lnTo>
                    <a:pt x="0" y="149"/>
                  </a:lnTo>
                  <a:lnTo>
                    <a:pt x="4" y="119"/>
                  </a:lnTo>
                  <a:lnTo>
                    <a:pt x="13" y="91"/>
                  </a:lnTo>
                  <a:lnTo>
                    <a:pt x="27" y="65"/>
                  </a:lnTo>
                  <a:lnTo>
                    <a:pt x="46" y="43"/>
                  </a:lnTo>
                  <a:lnTo>
                    <a:pt x="68" y="25"/>
                  </a:lnTo>
                  <a:lnTo>
                    <a:pt x="93" y="11"/>
                  </a:lnTo>
                  <a:lnTo>
                    <a:pt x="122" y="2"/>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5" name="Freeform 113"/>
            <p:cNvSpPr>
              <a:spLocks/>
            </p:cNvSpPr>
            <p:nvPr/>
          </p:nvSpPr>
          <p:spPr bwMode="auto">
            <a:xfrm>
              <a:off x="7115175" y="5407025"/>
              <a:ext cx="96838" cy="184150"/>
            </a:xfrm>
            <a:custGeom>
              <a:avLst/>
              <a:gdLst>
                <a:gd name="T0" fmla="*/ 150 w 670"/>
                <a:gd name="T1" fmla="*/ 0 h 1272"/>
                <a:gd name="T2" fmla="*/ 519 w 670"/>
                <a:gd name="T3" fmla="*/ 0 h 1272"/>
                <a:gd name="T4" fmla="*/ 550 w 670"/>
                <a:gd name="T5" fmla="*/ 2 h 1272"/>
                <a:gd name="T6" fmla="*/ 578 w 670"/>
                <a:gd name="T7" fmla="*/ 11 h 1272"/>
                <a:gd name="T8" fmla="*/ 604 w 670"/>
                <a:gd name="T9" fmla="*/ 25 h 1272"/>
                <a:gd name="T10" fmla="*/ 626 w 670"/>
                <a:gd name="T11" fmla="*/ 43 h 1272"/>
                <a:gd name="T12" fmla="*/ 645 w 670"/>
                <a:gd name="T13" fmla="*/ 65 h 1272"/>
                <a:gd name="T14" fmla="*/ 659 w 670"/>
                <a:gd name="T15" fmla="*/ 91 h 1272"/>
                <a:gd name="T16" fmla="*/ 667 w 670"/>
                <a:gd name="T17" fmla="*/ 119 h 1272"/>
                <a:gd name="T18" fmla="*/ 670 w 670"/>
                <a:gd name="T19" fmla="*/ 149 h 1272"/>
                <a:gd name="T20" fmla="*/ 670 w 670"/>
                <a:gd name="T21" fmla="*/ 1122 h 1272"/>
                <a:gd name="T22" fmla="*/ 667 w 670"/>
                <a:gd name="T23" fmla="*/ 1152 h 1272"/>
                <a:gd name="T24" fmla="*/ 659 w 670"/>
                <a:gd name="T25" fmla="*/ 1180 h 1272"/>
                <a:gd name="T26" fmla="*/ 645 w 670"/>
                <a:gd name="T27" fmla="*/ 1206 h 1272"/>
                <a:gd name="T28" fmla="*/ 626 w 670"/>
                <a:gd name="T29" fmla="*/ 1228 h 1272"/>
                <a:gd name="T30" fmla="*/ 604 w 670"/>
                <a:gd name="T31" fmla="*/ 1247 h 1272"/>
                <a:gd name="T32" fmla="*/ 578 w 670"/>
                <a:gd name="T33" fmla="*/ 1260 h 1272"/>
                <a:gd name="T34" fmla="*/ 550 w 670"/>
                <a:gd name="T35" fmla="*/ 1270 h 1272"/>
                <a:gd name="T36" fmla="*/ 519 w 670"/>
                <a:gd name="T37" fmla="*/ 1272 h 1272"/>
                <a:gd name="T38" fmla="*/ 150 w 670"/>
                <a:gd name="T39" fmla="*/ 1272 h 1272"/>
                <a:gd name="T40" fmla="*/ 119 w 670"/>
                <a:gd name="T41" fmla="*/ 1270 h 1272"/>
                <a:gd name="T42" fmla="*/ 92 w 670"/>
                <a:gd name="T43" fmla="*/ 1260 h 1272"/>
                <a:gd name="T44" fmla="*/ 66 w 670"/>
                <a:gd name="T45" fmla="*/ 1247 h 1272"/>
                <a:gd name="T46" fmla="*/ 44 w 670"/>
                <a:gd name="T47" fmla="*/ 1228 h 1272"/>
                <a:gd name="T48" fmla="*/ 25 w 670"/>
                <a:gd name="T49" fmla="*/ 1206 h 1272"/>
                <a:gd name="T50" fmla="*/ 12 w 670"/>
                <a:gd name="T51" fmla="*/ 1180 h 1272"/>
                <a:gd name="T52" fmla="*/ 3 w 670"/>
                <a:gd name="T53" fmla="*/ 1152 h 1272"/>
                <a:gd name="T54" fmla="*/ 0 w 670"/>
                <a:gd name="T55" fmla="*/ 1122 h 1272"/>
                <a:gd name="T56" fmla="*/ 0 w 670"/>
                <a:gd name="T57" fmla="*/ 149 h 1272"/>
                <a:gd name="T58" fmla="*/ 3 w 670"/>
                <a:gd name="T59" fmla="*/ 119 h 1272"/>
                <a:gd name="T60" fmla="*/ 12 w 670"/>
                <a:gd name="T61" fmla="*/ 91 h 1272"/>
                <a:gd name="T62" fmla="*/ 25 w 670"/>
                <a:gd name="T63" fmla="*/ 65 h 1272"/>
                <a:gd name="T64" fmla="*/ 44 w 670"/>
                <a:gd name="T65" fmla="*/ 43 h 1272"/>
                <a:gd name="T66" fmla="*/ 66 w 670"/>
                <a:gd name="T67" fmla="*/ 25 h 1272"/>
                <a:gd name="T68" fmla="*/ 92 w 670"/>
                <a:gd name="T69" fmla="*/ 11 h 1272"/>
                <a:gd name="T70" fmla="*/ 119 w 670"/>
                <a:gd name="T71" fmla="*/ 2 h 1272"/>
                <a:gd name="T72" fmla="*/ 150 w 670"/>
                <a:gd name="T73" fmla="*/ 0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0" h="1272">
                  <a:moveTo>
                    <a:pt x="150" y="0"/>
                  </a:moveTo>
                  <a:lnTo>
                    <a:pt x="519" y="0"/>
                  </a:lnTo>
                  <a:lnTo>
                    <a:pt x="550" y="2"/>
                  </a:lnTo>
                  <a:lnTo>
                    <a:pt x="578" y="11"/>
                  </a:lnTo>
                  <a:lnTo>
                    <a:pt x="604" y="25"/>
                  </a:lnTo>
                  <a:lnTo>
                    <a:pt x="626" y="43"/>
                  </a:lnTo>
                  <a:lnTo>
                    <a:pt x="645" y="65"/>
                  </a:lnTo>
                  <a:lnTo>
                    <a:pt x="659" y="91"/>
                  </a:lnTo>
                  <a:lnTo>
                    <a:pt x="667" y="119"/>
                  </a:lnTo>
                  <a:lnTo>
                    <a:pt x="670" y="149"/>
                  </a:lnTo>
                  <a:lnTo>
                    <a:pt x="670" y="1122"/>
                  </a:lnTo>
                  <a:lnTo>
                    <a:pt x="667" y="1152"/>
                  </a:lnTo>
                  <a:lnTo>
                    <a:pt x="659" y="1180"/>
                  </a:lnTo>
                  <a:lnTo>
                    <a:pt x="645" y="1206"/>
                  </a:lnTo>
                  <a:lnTo>
                    <a:pt x="626" y="1228"/>
                  </a:lnTo>
                  <a:lnTo>
                    <a:pt x="604" y="1247"/>
                  </a:lnTo>
                  <a:lnTo>
                    <a:pt x="578" y="1260"/>
                  </a:lnTo>
                  <a:lnTo>
                    <a:pt x="550" y="1270"/>
                  </a:lnTo>
                  <a:lnTo>
                    <a:pt x="519" y="1272"/>
                  </a:lnTo>
                  <a:lnTo>
                    <a:pt x="150" y="1272"/>
                  </a:lnTo>
                  <a:lnTo>
                    <a:pt x="119" y="1270"/>
                  </a:lnTo>
                  <a:lnTo>
                    <a:pt x="92" y="1260"/>
                  </a:lnTo>
                  <a:lnTo>
                    <a:pt x="66" y="1247"/>
                  </a:lnTo>
                  <a:lnTo>
                    <a:pt x="44" y="1228"/>
                  </a:lnTo>
                  <a:lnTo>
                    <a:pt x="25" y="1206"/>
                  </a:lnTo>
                  <a:lnTo>
                    <a:pt x="12" y="1180"/>
                  </a:lnTo>
                  <a:lnTo>
                    <a:pt x="3" y="1152"/>
                  </a:lnTo>
                  <a:lnTo>
                    <a:pt x="0" y="1122"/>
                  </a:lnTo>
                  <a:lnTo>
                    <a:pt x="0" y="149"/>
                  </a:lnTo>
                  <a:lnTo>
                    <a:pt x="3" y="119"/>
                  </a:lnTo>
                  <a:lnTo>
                    <a:pt x="12" y="91"/>
                  </a:lnTo>
                  <a:lnTo>
                    <a:pt x="25" y="65"/>
                  </a:lnTo>
                  <a:lnTo>
                    <a:pt x="44" y="43"/>
                  </a:lnTo>
                  <a:lnTo>
                    <a:pt x="66" y="25"/>
                  </a:lnTo>
                  <a:lnTo>
                    <a:pt x="92" y="11"/>
                  </a:lnTo>
                  <a:lnTo>
                    <a:pt x="119" y="2"/>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6" name="Freeform 114"/>
            <p:cNvSpPr>
              <a:spLocks/>
            </p:cNvSpPr>
            <p:nvPr/>
          </p:nvSpPr>
          <p:spPr bwMode="auto">
            <a:xfrm>
              <a:off x="7242175" y="5341938"/>
              <a:ext cx="96838" cy="249238"/>
            </a:xfrm>
            <a:custGeom>
              <a:avLst/>
              <a:gdLst>
                <a:gd name="T0" fmla="*/ 150 w 670"/>
                <a:gd name="T1" fmla="*/ 0 h 1722"/>
                <a:gd name="T2" fmla="*/ 520 w 670"/>
                <a:gd name="T3" fmla="*/ 0 h 1722"/>
                <a:gd name="T4" fmla="*/ 550 w 670"/>
                <a:gd name="T5" fmla="*/ 4 h 1722"/>
                <a:gd name="T6" fmla="*/ 579 w 670"/>
                <a:gd name="T7" fmla="*/ 12 h 1722"/>
                <a:gd name="T8" fmla="*/ 604 w 670"/>
                <a:gd name="T9" fmla="*/ 25 h 1722"/>
                <a:gd name="T10" fmla="*/ 626 w 670"/>
                <a:gd name="T11" fmla="*/ 44 h 1722"/>
                <a:gd name="T12" fmla="*/ 645 w 670"/>
                <a:gd name="T13" fmla="*/ 66 h 1722"/>
                <a:gd name="T14" fmla="*/ 658 w 670"/>
                <a:gd name="T15" fmla="*/ 92 h 1722"/>
                <a:gd name="T16" fmla="*/ 668 w 670"/>
                <a:gd name="T17" fmla="*/ 120 h 1722"/>
                <a:gd name="T18" fmla="*/ 670 w 670"/>
                <a:gd name="T19" fmla="*/ 150 h 1722"/>
                <a:gd name="T20" fmla="*/ 670 w 670"/>
                <a:gd name="T21" fmla="*/ 1572 h 1722"/>
                <a:gd name="T22" fmla="*/ 668 w 670"/>
                <a:gd name="T23" fmla="*/ 1602 h 1722"/>
                <a:gd name="T24" fmla="*/ 658 w 670"/>
                <a:gd name="T25" fmla="*/ 1630 h 1722"/>
                <a:gd name="T26" fmla="*/ 645 w 670"/>
                <a:gd name="T27" fmla="*/ 1656 h 1722"/>
                <a:gd name="T28" fmla="*/ 626 w 670"/>
                <a:gd name="T29" fmla="*/ 1678 h 1722"/>
                <a:gd name="T30" fmla="*/ 604 w 670"/>
                <a:gd name="T31" fmla="*/ 1697 h 1722"/>
                <a:gd name="T32" fmla="*/ 579 w 670"/>
                <a:gd name="T33" fmla="*/ 1710 h 1722"/>
                <a:gd name="T34" fmla="*/ 550 w 670"/>
                <a:gd name="T35" fmla="*/ 1720 h 1722"/>
                <a:gd name="T36" fmla="*/ 520 w 670"/>
                <a:gd name="T37" fmla="*/ 1722 h 1722"/>
                <a:gd name="T38" fmla="*/ 150 w 670"/>
                <a:gd name="T39" fmla="*/ 1722 h 1722"/>
                <a:gd name="T40" fmla="*/ 120 w 670"/>
                <a:gd name="T41" fmla="*/ 1720 h 1722"/>
                <a:gd name="T42" fmla="*/ 92 w 670"/>
                <a:gd name="T43" fmla="*/ 1710 h 1722"/>
                <a:gd name="T44" fmla="*/ 66 w 670"/>
                <a:gd name="T45" fmla="*/ 1697 h 1722"/>
                <a:gd name="T46" fmla="*/ 44 w 670"/>
                <a:gd name="T47" fmla="*/ 1678 h 1722"/>
                <a:gd name="T48" fmla="*/ 25 w 670"/>
                <a:gd name="T49" fmla="*/ 1656 h 1722"/>
                <a:gd name="T50" fmla="*/ 11 w 670"/>
                <a:gd name="T51" fmla="*/ 1630 h 1722"/>
                <a:gd name="T52" fmla="*/ 3 w 670"/>
                <a:gd name="T53" fmla="*/ 1602 h 1722"/>
                <a:gd name="T54" fmla="*/ 0 w 670"/>
                <a:gd name="T55" fmla="*/ 1572 h 1722"/>
                <a:gd name="T56" fmla="*/ 0 w 670"/>
                <a:gd name="T57" fmla="*/ 150 h 1722"/>
                <a:gd name="T58" fmla="*/ 3 w 670"/>
                <a:gd name="T59" fmla="*/ 120 h 1722"/>
                <a:gd name="T60" fmla="*/ 11 w 670"/>
                <a:gd name="T61" fmla="*/ 92 h 1722"/>
                <a:gd name="T62" fmla="*/ 25 w 670"/>
                <a:gd name="T63" fmla="*/ 66 h 1722"/>
                <a:gd name="T64" fmla="*/ 44 w 670"/>
                <a:gd name="T65" fmla="*/ 44 h 1722"/>
                <a:gd name="T66" fmla="*/ 66 w 670"/>
                <a:gd name="T67" fmla="*/ 25 h 1722"/>
                <a:gd name="T68" fmla="*/ 92 w 670"/>
                <a:gd name="T69" fmla="*/ 12 h 1722"/>
                <a:gd name="T70" fmla="*/ 120 w 670"/>
                <a:gd name="T71" fmla="*/ 4 h 1722"/>
                <a:gd name="T72" fmla="*/ 150 w 670"/>
                <a:gd name="T73" fmla="*/ 0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0" h="1722">
                  <a:moveTo>
                    <a:pt x="150" y="0"/>
                  </a:moveTo>
                  <a:lnTo>
                    <a:pt x="520" y="0"/>
                  </a:lnTo>
                  <a:lnTo>
                    <a:pt x="550" y="4"/>
                  </a:lnTo>
                  <a:lnTo>
                    <a:pt x="579" y="12"/>
                  </a:lnTo>
                  <a:lnTo>
                    <a:pt x="604" y="25"/>
                  </a:lnTo>
                  <a:lnTo>
                    <a:pt x="626" y="44"/>
                  </a:lnTo>
                  <a:lnTo>
                    <a:pt x="645" y="66"/>
                  </a:lnTo>
                  <a:lnTo>
                    <a:pt x="658" y="92"/>
                  </a:lnTo>
                  <a:lnTo>
                    <a:pt x="668" y="120"/>
                  </a:lnTo>
                  <a:lnTo>
                    <a:pt x="670" y="150"/>
                  </a:lnTo>
                  <a:lnTo>
                    <a:pt x="670" y="1572"/>
                  </a:lnTo>
                  <a:lnTo>
                    <a:pt x="668" y="1602"/>
                  </a:lnTo>
                  <a:lnTo>
                    <a:pt x="658" y="1630"/>
                  </a:lnTo>
                  <a:lnTo>
                    <a:pt x="645" y="1656"/>
                  </a:lnTo>
                  <a:lnTo>
                    <a:pt x="626" y="1678"/>
                  </a:lnTo>
                  <a:lnTo>
                    <a:pt x="604" y="1697"/>
                  </a:lnTo>
                  <a:lnTo>
                    <a:pt x="579" y="1710"/>
                  </a:lnTo>
                  <a:lnTo>
                    <a:pt x="550" y="1720"/>
                  </a:lnTo>
                  <a:lnTo>
                    <a:pt x="520" y="1722"/>
                  </a:lnTo>
                  <a:lnTo>
                    <a:pt x="150" y="1722"/>
                  </a:lnTo>
                  <a:lnTo>
                    <a:pt x="120" y="1720"/>
                  </a:lnTo>
                  <a:lnTo>
                    <a:pt x="92" y="1710"/>
                  </a:lnTo>
                  <a:lnTo>
                    <a:pt x="66" y="1697"/>
                  </a:lnTo>
                  <a:lnTo>
                    <a:pt x="44" y="1678"/>
                  </a:lnTo>
                  <a:lnTo>
                    <a:pt x="25" y="1656"/>
                  </a:lnTo>
                  <a:lnTo>
                    <a:pt x="11" y="1630"/>
                  </a:lnTo>
                  <a:lnTo>
                    <a:pt x="3" y="1602"/>
                  </a:lnTo>
                  <a:lnTo>
                    <a:pt x="0" y="1572"/>
                  </a:lnTo>
                  <a:lnTo>
                    <a:pt x="0" y="150"/>
                  </a:lnTo>
                  <a:lnTo>
                    <a:pt x="3" y="120"/>
                  </a:lnTo>
                  <a:lnTo>
                    <a:pt x="11" y="92"/>
                  </a:lnTo>
                  <a:lnTo>
                    <a:pt x="25" y="66"/>
                  </a:lnTo>
                  <a:lnTo>
                    <a:pt x="44" y="44"/>
                  </a:lnTo>
                  <a:lnTo>
                    <a:pt x="66" y="25"/>
                  </a:lnTo>
                  <a:lnTo>
                    <a:pt x="92" y="12"/>
                  </a:lnTo>
                  <a:lnTo>
                    <a:pt x="120" y="4"/>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7" name="Freeform 115"/>
            <p:cNvSpPr>
              <a:spLocks/>
            </p:cNvSpPr>
            <p:nvPr/>
          </p:nvSpPr>
          <p:spPr bwMode="auto">
            <a:xfrm>
              <a:off x="6937375" y="5133975"/>
              <a:ext cx="284163" cy="247650"/>
            </a:xfrm>
            <a:custGeom>
              <a:avLst/>
              <a:gdLst>
                <a:gd name="T0" fmla="*/ 1517 w 1970"/>
                <a:gd name="T1" fmla="*/ 155 h 1723"/>
                <a:gd name="T2" fmla="*/ 1966 w 1970"/>
                <a:gd name="T3" fmla="*/ 644 h 1723"/>
                <a:gd name="T4" fmla="*/ 1767 w 1970"/>
                <a:gd name="T5" fmla="*/ 1090 h 1723"/>
                <a:gd name="T6" fmla="*/ 1723 w 1970"/>
                <a:gd name="T7" fmla="*/ 1231 h 1723"/>
                <a:gd name="T8" fmla="*/ 1607 w 1970"/>
                <a:gd name="T9" fmla="*/ 1332 h 1723"/>
                <a:gd name="T10" fmla="*/ 1471 w 1970"/>
                <a:gd name="T11" fmla="*/ 1427 h 1723"/>
                <a:gd name="T12" fmla="*/ 1375 w 1970"/>
                <a:gd name="T13" fmla="*/ 1562 h 1723"/>
                <a:gd name="T14" fmla="*/ 1275 w 1970"/>
                <a:gd name="T15" fmla="*/ 1676 h 1723"/>
                <a:gd name="T16" fmla="*/ 1132 w 1970"/>
                <a:gd name="T17" fmla="*/ 1720 h 1723"/>
                <a:gd name="T18" fmla="*/ 790 w 1970"/>
                <a:gd name="T19" fmla="*/ 1614 h 1723"/>
                <a:gd name="T20" fmla="*/ 667 w 1970"/>
                <a:gd name="T21" fmla="*/ 1593 h 1723"/>
                <a:gd name="T22" fmla="*/ 645 w 1970"/>
                <a:gd name="T23" fmla="*/ 1470 h 1723"/>
                <a:gd name="T24" fmla="*/ 557 w 1970"/>
                <a:gd name="T25" fmla="*/ 1470 h 1723"/>
                <a:gd name="T26" fmla="*/ 483 w 1970"/>
                <a:gd name="T27" fmla="*/ 1362 h 1723"/>
                <a:gd name="T28" fmla="*/ 450 w 1970"/>
                <a:gd name="T29" fmla="*/ 1329 h 1723"/>
                <a:gd name="T30" fmla="*/ 341 w 1970"/>
                <a:gd name="T31" fmla="*/ 1257 h 1723"/>
                <a:gd name="T32" fmla="*/ 342 w 1970"/>
                <a:gd name="T33" fmla="*/ 1169 h 1723"/>
                <a:gd name="T34" fmla="*/ 217 w 1970"/>
                <a:gd name="T35" fmla="*/ 1148 h 1723"/>
                <a:gd name="T36" fmla="*/ 197 w 1970"/>
                <a:gd name="T37" fmla="*/ 1025 h 1723"/>
                <a:gd name="T38" fmla="*/ 0 w 1970"/>
                <a:gd name="T39" fmla="*/ 606 h 1723"/>
                <a:gd name="T40" fmla="*/ 67 w 1970"/>
                <a:gd name="T41" fmla="*/ 572 h 1723"/>
                <a:gd name="T42" fmla="*/ 436 w 1970"/>
                <a:gd name="T43" fmla="*/ 843 h 1723"/>
                <a:gd name="T44" fmla="*/ 525 w 1970"/>
                <a:gd name="T45" fmla="*/ 935 h 1723"/>
                <a:gd name="T46" fmla="*/ 538 w 1970"/>
                <a:gd name="T47" fmla="*/ 993 h 1723"/>
                <a:gd name="T48" fmla="*/ 658 w 1970"/>
                <a:gd name="T49" fmla="*/ 1042 h 1723"/>
                <a:gd name="T50" fmla="*/ 651 w 1970"/>
                <a:gd name="T51" fmla="*/ 1162 h 1723"/>
                <a:gd name="T52" fmla="*/ 773 w 1970"/>
                <a:gd name="T53" fmla="*/ 1156 h 1723"/>
                <a:gd name="T54" fmla="*/ 822 w 1970"/>
                <a:gd name="T55" fmla="*/ 1275 h 1723"/>
                <a:gd name="T56" fmla="*/ 880 w 1970"/>
                <a:gd name="T57" fmla="*/ 1287 h 1723"/>
                <a:gd name="T58" fmla="*/ 973 w 1970"/>
                <a:gd name="T59" fmla="*/ 1383 h 1723"/>
                <a:gd name="T60" fmla="*/ 1156 w 1970"/>
                <a:gd name="T61" fmla="*/ 1629 h 1723"/>
                <a:gd name="T62" fmla="*/ 1225 w 1970"/>
                <a:gd name="T63" fmla="*/ 1586 h 1723"/>
                <a:gd name="T64" fmla="*/ 1065 w 1970"/>
                <a:gd name="T65" fmla="*/ 1383 h 1723"/>
                <a:gd name="T66" fmla="*/ 1100 w 1970"/>
                <a:gd name="T67" fmla="*/ 1315 h 1723"/>
                <a:gd name="T68" fmla="*/ 1305 w 1970"/>
                <a:gd name="T69" fmla="*/ 1481 h 1723"/>
                <a:gd name="T70" fmla="*/ 1373 w 1970"/>
                <a:gd name="T71" fmla="*/ 1437 h 1723"/>
                <a:gd name="T72" fmla="*/ 1215 w 1970"/>
                <a:gd name="T73" fmla="*/ 1234 h 1723"/>
                <a:gd name="T74" fmla="*/ 1250 w 1970"/>
                <a:gd name="T75" fmla="*/ 1168 h 1723"/>
                <a:gd name="T76" fmla="*/ 1455 w 1970"/>
                <a:gd name="T77" fmla="*/ 1333 h 1723"/>
                <a:gd name="T78" fmla="*/ 1523 w 1970"/>
                <a:gd name="T79" fmla="*/ 1288 h 1723"/>
                <a:gd name="T80" fmla="*/ 1364 w 1970"/>
                <a:gd name="T81" fmla="*/ 1085 h 1723"/>
                <a:gd name="T82" fmla="*/ 1399 w 1970"/>
                <a:gd name="T83" fmla="*/ 1019 h 1723"/>
                <a:gd name="T84" fmla="*/ 1605 w 1970"/>
                <a:gd name="T85" fmla="*/ 1184 h 1723"/>
                <a:gd name="T86" fmla="*/ 1673 w 1970"/>
                <a:gd name="T87" fmla="*/ 1141 h 1723"/>
                <a:gd name="T88" fmla="*/ 1657 w 1970"/>
                <a:gd name="T89" fmla="*/ 1083 h 1723"/>
                <a:gd name="T90" fmla="*/ 1555 w 1970"/>
                <a:gd name="T91" fmla="*/ 981 h 1723"/>
                <a:gd name="T92" fmla="*/ 1384 w 1970"/>
                <a:gd name="T93" fmla="*/ 811 h 1723"/>
                <a:gd name="T94" fmla="*/ 1203 w 1970"/>
                <a:gd name="T95" fmla="*/ 632 h 1723"/>
                <a:gd name="T96" fmla="*/ 1074 w 1970"/>
                <a:gd name="T97" fmla="*/ 504 h 1723"/>
                <a:gd name="T98" fmla="*/ 1026 w 1970"/>
                <a:gd name="T99" fmla="*/ 477 h 1723"/>
                <a:gd name="T100" fmla="*/ 938 w 1970"/>
                <a:gd name="T101" fmla="*/ 549 h 1723"/>
                <a:gd name="T102" fmla="*/ 806 w 1970"/>
                <a:gd name="T103" fmla="*/ 746 h 1723"/>
                <a:gd name="T104" fmla="*/ 631 w 1970"/>
                <a:gd name="T105" fmla="*/ 768 h 1723"/>
                <a:gd name="T106" fmla="*/ 524 w 1970"/>
                <a:gd name="T107" fmla="*/ 641 h 1723"/>
                <a:gd name="T108" fmla="*/ 743 w 1970"/>
                <a:gd name="T109" fmla="*/ 104 h 1723"/>
                <a:gd name="T110" fmla="*/ 829 w 1970"/>
                <a:gd name="T111" fmla="*/ 35 h 1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70" h="1723">
                  <a:moveTo>
                    <a:pt x="965" y="0"/>
                  </a:moveTo>
                  <a:lnTo>
                    <a:pt x="1000" y="1"/>
                  </a:lnTo>
                  <a:lnTo>
                    <a:pt x="1036" y="6"/>
                  </a:lnTo>
                  <a:lnTo>
                    <a:pt x="1075" y="16"/>
                  </a:lnTo>
                  <a:lnTo>
                    <a:pt x="1506" y="150"/>
                  </a:lnTo>
                  <a:lnTo>
                    <a:pt x="1517" y="155"/>
                  </a:lnTo>
                  <a:lnTo>
                    <a:pt x="1525" y="162"/>
                  </a:lnTo>
                  <a:lnTo>
                    <a:pt x="1958" y="590"/>
                  </a:lnTo>
                  <a:lnTo>
                    <a:pt x="1966" y="603"/>
                  </a:lnTo>
                  <a:lnTo>
                    <a:pt x="1970" y="616"/>
                  </a:lnTo>
                  <a:lnTo>
                    <a:pt x="1970" y="631"/>
                  </a:lnTo>
                  <a:lnTo>
                    <a:pt x="1966" y="644"/>
                  </a:lnTo>
                  <a:lnTo>
                    <a:pt x="1958" y="657"/>
                  </a:lnTo>
                  <a:lnTo>
                    <a:pt x="1659" y="953"/>
                  </a:lnTo>
                  <a:lnTo>
                    <a:pt x="1731" y="1025"/>
                  </a:lnTo>
                  <a:lnTo>
                    <a:pt x="1747" y="1045"/>
                  </a:lnTo>
                  <a:lnTo>
                    <a:pt x="1760" y="1067"/>
                  </a:lnTo>
                  <a:lnTo>
                    <a:pt x="1767" y="1090"/>
                  </a:lnTo>
                  <a:lnTo>
                    <a:pt x="1770" y="1115"/>
                  </a:lnTo>
                  <a:lnTo>
                    <a:pt x="1769" y="1140"/>
                  </a:lnTo>
                  <a:lnTo>
                    <a:pt x="1764" y="1163"/>
                  </a:lnTo>
                  <a:lnTo>
                    <a:pt x="1754" y="1187"/>
                  </a:lnTo>
                  <a:lnTo>
                    <a:pt x="1741" y="1210"/>
                  </a:lnTo>
                  <a:lnTo>
                    <a:pt x="1723" y="1231"/>
                  </a:lnTo>
                  <a:lnTo>
                    <a:pt x="1700" y="1251"/>
                  </a:lnTo>
                  <a:lnTo>
                    <a:pt x="1675" y="1264"/>
                  </a:lnTo>
                  <a:lnTo>
                    <a:pt x="1648" y="1274"/>
                  </a:lnTo>
                  <a:lnTo>
                    <a:pt x="1620" y="1278"/>
                  </a:lnTo>
                  <a:lnTo>
                    <a:pt x="1616" y="1305"/>
                  </a:lnTo>
                  <a:lnTo>
                    <a:pt x="1607" y="1332"/>
                  </a:lnTo>
                  <a:lnTo>
                    <a:pt x="1593" y="1357"/>
                  </a:lnTo>
                  <a:lnTo>
                    <a:pt x="1573" y="1380"/>
                  </a:lnTo>
                  <a:lnTo>
                    <a:pt x="1550" y="1400"/>
                  </a:lnTo>
                  <a:lnTo>
                    <a:pt x="1525" y="1413"/>
                  </a:lnTo>
                  <a:lnTo>
                    <a:pt x="1498" y="1422"/>
                  </a:lnTo>
                  <a:lnTo>
                    <a:pt x="1471" y="1427"/>
                  </a:lnTo>
                  <a:lnTo>
                    <a:pt x="1466" y="1454"/>
                  </a:lnTo>
                  <a:lnTo>
                    <a:pt x="1457" y="1481"/>
                  </a:lnTo>
                  <a:lnTo>
                    <a:pt x="1443" y="1506"/>
                  </a:lnTo>
                  <a:lnTo>
                    <a:pt x="1424" y="1528"/>
                  </a:lnTo>
                  <a:lnTo>
                    <a:pt x="1401" y="1547"/>
                  </a:lnTo>
                  <a:lnTo>
                    <a:pt x="1375" y="1562"/>
                  </a:lnTo>
                  <a:lnTo>
                    <a:pt x="1349" y="1571"/>
                  </a:lnTo>
                  <a:lnTo>
                    <a:pt x="1321" y="1574"/>
                  </a:lnTo>
                  <a:lnTo>
                    <a:pt x="1317" y="1602"/>
                  </a:lnTo>
                  <a:lnTo>
                    <a:pt x="1308" y="1628"/>
                  </a:lnTo>
                  <a:lnTo>
                    <a:pt x="1294" y="1653"/>
                  </a:lnTo>
                  <a:lnTo>
                    <a:pt x="1275" y="1676"/>
                  </a:lnTo>
                  <a:lnTo>
                    <a:pt x="1254" y="1694"/>
                  </a:lnTo>
                  <a:lnTo>
                    <a:pt x="1231" y="1707"/>
                  </a:lnTo>
                  <a:lnTo>
                    <a:pt x="1207" y="1717"/>
                  </a:lnTo>
                  <a:lnTo>
                    <a:pt x="1182" y="1722"/>
                  </a:lnTo>
                  <a:lnTo>
                    <a:pt x="1157" y="1723"/>
                  </a:lnTo>
                  <a:lnTo>
                    <a:pt x="1132" y="1720"/>
                  </a:lnTo>
                  <a:lnTo>
                    <a:pt x="1108" y="1713"/>
                  </a:lnTo>
                  <a:lnTo>
                    <a:pt x="1086" y="1701"/>
                  </a:lnTo>
                  <a:lnTo>
                    <a:pt x="1068" y="1686"/>
                  </a:lnTo>
                  <a:lnTo>
                    <a:pt x="895" y="1514"/>
                  </a:lnTo>
                  <a:lnTo>
                    <a:pt x="807" y="1601"/>
                  </a:lnTo>
                  <a:lnTo>
                    <a:pt x="790" y="1614"/>
                  </a:lnTo>
                  <a:lnTo>
                    <a:pt x="770" y="1622"/>
                  </a:lnTo>
                  <a:lnTo>
                    <a:pt x="749" y="1626"/>
                  </a:lnTo>
                  <a:lnTo>
                    <a:pt x="727" y="1625"/>
                  </a:lnTo>
                  <a:lnTo>
                    <a:pt x="705" y="1619"/>
                  </a:lnTo>
                  <a:lnTo>
                    <a:pt x="685" y="1609"/>
                  </a:lnTo>
                  <a:lnTo>
                    <a:pt x="667" y="1593"/>
                  </a:lnTo>
                  <a:lnTo>
                    <a:pt x="651" y="1574"/>
                  </a:lnTo>
                  <a:lnTo>
                    <a:pt x="640" y="1553"/>
                  </a:lnTo>
                  <a:lnTo>
                    <a:pt x="634" y="1532"/>
                  </a:lnTo>
                  <a:lnTo>
                    <a:pt x="633" y="1510"/>
                  </a:lnTo>
                  <a:lnTo>
                    <a:pt x="636" y="1489"/>
                  </a:lnTo>
                  <a:lnTo>
                    <a:pt x="645" y="1470"/>
                  </a:lnTo>
                  <a:lnTo>
                    <a:pt x="657" y="1453"/>
                  </a:lnTo>
                  <a:lnTo>
                    <a:pt x="640" y="1466"/>
                  </a:lnTo>
                  <a:lnTo>
                    <a:pt x="621" y="1474"/>
                  </a:lnTo>
                  <a:lnTo>
                    <a:pt x="600" y="1478"/>
                  </a:lnTo>
                  <a:lnTo>
                    <a:pt x="578" y="1476"/>
                  </a:lnTo>
                  <a:lnTo>
                    <a:pt x="557" y="1470"/>
                  </a:lnTo>
                  <a:lnTo>
                    <a:pt x="536" y="1460"/>
                  </a:lnTo>
                  <a:lnTo>
                    <a:pt x="517" y="1444"/>
                  </a:lnTo>
                  <a:lnTo>
                    <a:pt x="501" y="1426"/>
                  </a:lnTo>
                  <a:lnTo>
                    <a:pt x="491" y="1405"/>
                  </a:lnTo>
                  <a:lnTo>
                    <a:pt x="484" y="1384"/>
                  </a:lnTo>
                  <a:lnTo>
                    <a:pt x="483" y="1362"/>
                  </a:lnTo>
                  <a:lnTo>
                    <a:pt x="487" y="1340"/>
                  </a:lnTo>
                  <a:lnTo>
                    <a:pt x="495" y="1322"/>
                  </a:lnTo>
                  <a:lnTo>
                    <a:pt x="508" y="1304"/>
                  </a:lnTo>
                  <a:lnTo>
                    <a:pt x="491" y="1317"/>
                  </a:lnTo>
                  <a:lnTo>
                    <a:pt x="472" y="1326"/>
                  </a:lnTo>
                  <a:lnTo>
                    <a:pt x="450" y="1329"/>
                  </a:lnTo>
                  <a:lnTo>
                    <a:pt x="428" y="1328"/>
                  </a:lnTo>
                  <a:lnTo>
                    <a:pt x="407" y="1322"/>
                  </a:lnTo>
                  <a:lnTo>
                    <a:pt x="386" y="1311"/>
                  </a:lnTo>
                  <a:lnTo>
                    <a:pt x="367" y="1297"/>
                  </a:lnTo>
                  <a:lnTo>
                    <a:pt x="351" y="1278"/>
                  </a:lnTo>
                  <a:lnTo>
                    <a:pt x="341" y="1257"/>
                  </a:lnTo>
                  <a:lnTo>
                    <a:pt x="335" y="1235"/>
                  </a:lnTo>
                  <a:lnTo>
                    <a:pt x="334" y="1213"/>
                  </a:lnTo>
                  <a:lnTo>
                    <a:pt x="337" y="1193"/>
                  </a:lnTo>
                  <a:lnTo>
                    <a:pt x="345" y="1173"/>
                  </a:lnTo>
                  <a:lnTo>
                    <a:pt x="359" y="1156"/>
                  </a:lnTo>
                  <a:lnTo>
                    <a:pt x="342" y="1169"/>
                  </a:lnTo>
                  <a:lnTo>
                    <a:pt x="322" y="1177"/>
                  </a:lnTo>
                  <a:lnTo>
                    <a:pt x="301" y="1181"/>
                  </a:lnTo>
                  <a:lnTo>
                    <a:pt x="279" y="1179"/>
                  </a:lnTo>
                  <a:lnTo>
                    <a:pt x="257" y="1174"/>
                  </a:lnTo>
                  <a:lnTo>
                    <a:pt x="236" y="1163"/>
                  </a:lnTo>
                  <a:lnTo>
                    <a:pt x="217" y="1148"/>
                  </a:lnTo>
                  <a:lnTo>
                    <a:pt x="203" y="1129"/>
                  </a:lnTo>
                  <a:lnTo>
                    <a:pt x="191" y="1108"/>
                  </a:lnTo>
                  <a:lnTo>
                    <a:pt x="186" y="1086"/>
                  </a:lnTo>
                  <a:lnTo>
                    <a:pt x="184" y="1065"/>
                  </a:lnTo>
                  <a:lnTo>
                    <a:pt x="188" y="1044"/>
                  </a:lnTo>
                  <a:lnTo>
                    <a:pt x="197" y="1025"/>
                  </a:lnTo>
                  <a:lnTo>
                    <a:pt x="209" y="1007"/>
                  </a:lnTo>
                  <a:lnTo>
                    <a:pt x="293" y="924"/>
                  </a:lnTo>
                  <a:lnTo>
                    <a:pt x="12" y="647"/>
                  </a:lnTo>
                  <a:lnTo>
                    <a:pt x="4" y="634"/>
                  </a:lnTo>
                  <a:lnTo>
                    <a:pt x="0" y="621"/>
                  </a:lnTo>
                  <a:lnTo>
                    <a:pt x="0" y="606"/>
                  </a:lnTo>
                  <a:lnTo>
                    <a:pt x="4" y="592"/>
                  </a:lnTo>
                  <a:lnTo>
                    <a:pt x="12" y="580"/>
                  </a:lnTo>
                  <a:lnTo>
                    <a:pt x="25" y="572"/>
                  </a:lnTo>
                  <a:lnTo>
                    <a:pt x="38" y="568"/>
                  </a:lnTo>
                  <a:lnTo>
                    <a:pt x="52" y="568"/>
                  </a:lnTo>
                  <a:lnTo>
                    <a:pt x="67" y="572"/>
                  </a:lnTo>
                  <a:lnTo>
                    <a:pt x="78" y="580"/>
                  </a:lnTo>
                  <a:lnTo>
                    <a:pt x="360" y="860"/>
                  </a:lnTo>
                  <a:lnTo>
                    <a:pt x="377" y="849"/>
                  </a:lnTo>
                  <a:lnTo>
                    <a:pt x="395" y="843"/>
                  </a:lnTo>
                  <a:lnTo>
                    <a:pt x="415" y="841"/>
                  </a:lnTo>
                  <a:lnTo>
                    <a:pt x="436" y="843"/>
                  </a:lnTo>
                  <a:lnTo>
                    <a:pt x="456" y="849"/>
                  </a:lnTo>
                  <a:lnTo>
                    <a:pt x="476" y="860"/>
                  </a:lnTo>
                  <a:lnTo>
                    <a:pt x="493" y="874"/>
                  </a:lnTo>
                  <a:lnTo>
                    <a:pt x="508" y="893"/>
                  </a:lnTo>
                  <a:lnTo>
                    <a:pt x="519" y="913"/>
                  </a:lnTo>
                  <a:lnTo>
                    <a:pt x="525" y="935"/>
                  </a:lnTo>
                  <a:lnTo>
                    <a:pt x="526" y="956"/>
                  </a:lnTo>
                  <a:lnTo>
                    <a:pt x="523" y="977"/>
                  </a:lnTo>
                  <a:lnTo>
                    <a:pt x="515" y="997"/>
                  </a:lnTo>
                  <a:lnTo>
                    <a:pt x="501" y="1014"/>
                  </a:lnTo>
                  <a:lnTo>
                    <a:pt x="519" y="1001"/>
                  </a:lnTo>
                  <a:lnTo>
                    <a:pt x="538" y="993"/>
                  </a:lnTo>
                  <a:lnTo>
                    <a:pt x="560" y="989"/>
                  </a:lnTo>
                  <a:lnTo>
                    <a:pt x="581" y="991"/>
                  </a:lnTo>
                  <a:lnTo>
                    <a:pt x="603" y="996"/>
                  </a:lnTo>
                  <a:lnTo>
                    <a:pt x="624" y="1007"/>
                  </a:lnTo>
                  <a:lnTo>
                    <a:pt x="643" y="1023"/>
                  </a:lnTo>
                  <a:lnTo>
                    <a:pt x="658" y="1042"/>
                  </a:lnTo>
                  <a:lnTo>
                    <a:pt x="669" y="1062"/>
                  </a:lnTo>
                  <a:lnTo>
                    <a:pt x="675" y="1083"/>
                  </a:lnTo>
                  <a:lnTo>
                    <a:pt x="676" y="1105"/>
                  </a:lnTo>
                  <a:lnTo>
                    <a:pt x="673" y="1126"/>
                  </a:lnTo>
                  <a:lnTo>
                    <a:pt x="664" y="1146"/>
                  </a:lnTo>
                  <a:lnTo>
                    <a:pt x="651" y="1162"/>
                  </a:lnTo>
                  <a:lnTo>
                    <a:pt x="668" y="1149"/>
                  </a:lnTo>
                  <a:lnTo>
                    <a:pt x="688" y="1142"/>
                  </a:lnTo>
                  <a:lnTo>
                    <a:pt x="708" y="1137"/>
                  </a:lnTo>
                  <a:lnTo>
                    <a:pt x="730" y="1138"/>
                  </a:lnTo>
                  <a:lnTo>
                    <a:pt x="752" y="1145"/>
                  </a:lnTo>
                  <a:lnTo>
                    <a:pt x="773" y="1156"/>
                  </a:lnTo>
                  <a:lnTo>
                    <a:pt x="792" y="1171"/>
                  </a:lnTo>
                  <a:lnTo>
                    <a:pt x="807" y="1189"/>
                  </a:lnTo>
                  <a:lnTo>
                    <a:pt x="818" y="1210"/>
                  </a:lnTo>
                  <a:lnTo>
                    <a:pt x="824" y="1232"/>
                  </a:lnTo>
                  <a:lnTo>
                    <a:pt x="826" y="1254"/>
                  </a:lnTo>
                  <a:lnTo>
                    <a:pt x="822" y="1275"/>
                  </a:lnTo>
                  <a:lnTo>
                    <a:pt x="813" y="1293"/>
                  </a:lnTo>
                  <a:lnTo>
                    <a:pt x="801" y="1311"/>
                  </a:lnTo>
                  <a:lnTo>
                    <a:pt x="817" y="1298"/>
                  </a:lnTo>
                  <a:lnTo>
                    <a:pt x="837" y="1289"/>
                  </a:lnTo>
                  <a:lnTo>
                    <a:pt x="858" y="1286"/>
                  </a:lnTo>
                  <a:lnTo>
                    <a:pt x="880" y="1287"/>
                  </a:lnTo>
                  <a:lnTo>
                    <a:pt x="902" y="1293"/>
                  </a:lnTo>
                  <a:lnTo>
                    <a:pt x="922" y="1304"/>
                  </a:lnTo>
                  <a:lnTo>
                    <a:pt x="941" y="1319"/>
                  </a:lnTo>
                  <a:lnTo>
                    <a:pt x="958" y="1338"/>
                  </a:lnTo>
                  <a:lnTo>
                    <a:pt x="968" y="1360"/>
                  </a:lnTo>
                  <a:lnTo>
                    <a:pt x="973" y="1383"/>
                  </a:lnTo>
                  <a:lnTo>
                    <a:pt x="974" y="1405"/>
                  </a:lnTo>
                  <a:lnTo>
                    <a:pt x="970" y="1427"/>
                  </a:lnTo>
                  <a:lnTo>
                    <a:pt x="960" y="1446"/>
                  </a:lnTo>
                  <a:lnTo>
                    <a:pt x="1134" y="1619"/>
                  </a:lnTo>
                  <a:lnTo>
                    <a:pt x="1144" y="1626"/>
                  </a:lnTo>
                  <a:lnTo>
                    <a:pt x="1156" y="1629"/>
                  </a:lnTo>
                  <a:lnTo>
                    <a:pt x="1169" y="1629"/>
                  </a:lnTo>
                  <a:lnTo>
                    <a:pt x="1183" y="1626"/>
                  </a:lnTo>
                  <a:lnTo>
                    <a:pt x="1196" y="1620"/>
                  </a:lnTo>
                  <a:lnTo>
                    <a:pt x="1209" y="1611"/>
                  </a:lnTo>
                  <a:lnTo>
                    <a:pt x="1218" y="1598"/>
                  </a:lnTo>
                  <a:lnTo>
                    <a:pt x="1225" y="1586"/>
                  </a:lnTo>
                  <a:lnTo>
                    <a:pt x="1228" y="1572"/>
                  </a:lnTo>
                  <a:lnTo>
                    <a:pt x="1228" y="1559"/>
                  </a:lnTo>
                  <a:lnTo>
                    <a:pt x="1224" y="1546"/>
                  </a:lnTo>
                  <a:lnTo>
                    <a:pt x="1216" y="1537"/>
                  </a:lnTo>
                  <a:lnTo>
                    <a:pt x="1074" y="1395"/>
                  </a:lnTo>
                  <a:lnTo>
                    <a:pt x="1065" y="1383"/>
                  </a:lnTo>
                  <a:lnTo>
                    <a:pt x="1061" y="1369"/>
                  </a:lnTo>
                  <a:lnTo>
                    <a:pt x="1061" y="1355"/>
                  </a:lnTo>
                  <a:lnTo>
                    <a:pt x="1065" y="1341"/>
                  </a:lnTo>
                  <a:lnTo>
                    <a:pt x="1074" y="1329"/>
                  </a:lnTo>
                  <a:lnTo>
                    <a:pt x="1086" y="1320"/>
                  </a:lnTo>
                  <a:lnTo>
                    <a:pt x="1100" y="1315"/>
                  </a:lnTo>
                  <a:lnTo>
                    <a:pt x="1115" y="1315"/>
                  </a:lnTo>
                  <a:lnTo>
                    <a:pt x="1128" y="1320"/>
                  </a:lnTo>
                  <a:lnTo>
                    <a:pt x="1140" y="1329"/>
                  </a:lnTo>
                  <a:lnTo>
                    <a:pt x="1283" y="1470"/>
                  </a:lnTo>
                  <a:lnTo>
                    <a:pt x="1294" y="1478"/>
                  </a:lnTo>
                  <a:lnTo>
                    <a:pt x="1305" y="1481"/>
                  </a:lnTo>
                  <a:lnTo>
                    <a:pt x="1319" y="1482"/>
                  </a:lnTo>
                  <a:lnTo>
                    <a:pt x="1332" y="1479"/>
                  </a:lnTo>
                  <a:lnTo>
                    <a:pt x="1346" y="1471"/>
                  </a:lnTo>
                  <a:lnTo>
                    <a:pt x="1358" y="1462"/>
                  </a:lnTo>
                  <a:lnTo>
                    <a:pt x="1367" y="1450"/>
                  </a:lnTo>
                  <a:lnTo>
                    <a:pt x="1373" y="1437"/>
                  </a:lnTo>
                  <a:lnTo>
                    <a:pt x="1377" y="1423"/>
                  </a:lnTo>
                  <a:lnTo>
                    <a:pt x="1376" y="1410"/>
                  </a:lnTo>
                  <a:lnTo>
                    <a:pt x="1373" y="1398"/>
                  </a:lnTo>
                  <a:lnTo>
                    <a:pt x="1366" y="1388"/>
                  </a:lnTo>
                  <a:lnTo>
                    <a:pt x="1224" y="1247"/>
                  </a:lnTo>
                  <a:lnTo>
                    <a:pt x="1215" y="1234"/>
                  </a:lnTo>
                  <a:lnTo>
                    <a:pt x="1210" y="1221"/>
                  </a:lnTo>
                  <a:lnTo>
                    <a:pt x="1210" y="1206"/>
                  </a:lnTo>
                  <a:lnTo>
                    <a:pt x="1215" y="1193"/>
                  </a:lnTo>
                  <a:lnTo>
                    <a:pt x="1224" y="1180"/>
                  </a:lnTo>
                  <a:lnTo>
                    <a:pt x="1236" y="1172"/>
                  </a:lnTo>
                  <a:lnTo>
                    <a:pt x="1250" y="1168"/>
                  </a:lnTo>
                  <a:lnTo>
                    <a:pt x="1264" y="1168"/>
                  </a:lnTo>
                  <a:lnTo>
                    <a:pt x="1278" y="1172"/>
                  </a:lnTo>
                  <a:lnTo>
                    <a:pt x="1291" y="1180"/>
                  </a:lnTo>
                  <a:lnTo>
                    <a:pt x="1433" y="1322"/>
                  </a:lnTo>
                  <a:lnTo>
                    <a:pt x="1442" y="1329"/>
                  </a:lnTo>
                  <a:lnTo>
                    <a:pt x="1455" y="1333"/>
                  </a:lnTo>
                  <a:lnTo>
                    <a:pt x="1469" y="1333"/>
                  </a:lnTo>
                  <a:lnTo>
                    <a:pt x="1482" y="1330"/>
                  </a:lnTo>
                  <a:lnTo>
                    <a:pt x="1495" y="1324"/>
                  </a:lnTo>
                  <a:lnTo>
                    <a:pt x="1507" y="1314"/>
                  </a:lnTo>
                  <a:lnTo>
                    <a:pt x="1517" y="1302"/>
                  </a:lnTo>
                  <a:lnTo>
                    <a:pt x="1523" y="1288"/>
                  </a:lnTo>
                  <a:lnTo>
                    <a:pt x="1526" y="1275"/>
                  </a:lnTo>
                  <a:lnTo>
                    <a:pt x="1526" y="1262"/>
                  </a:lnTo>
                  <a:lnTo>
                    <a:pt x="1523" y="1250"/>
                  </a:lnTo>
                  <a:lnTo>
                    <a:pt x="1516" y="1239"/>
                  </a:lnTo>
                  <a:lnTo>
                    <a:pt x="1373" y="1098"/>
                  </a:lnTo>
                  <a:lnTo>
                    <a:pt x="1364" y="1085"/>
                  </a:lnTo>
                  <a:lnTo>
                    <a:pt x="1360" y="1072"/>
                  </a:lnTo>
                  <a:lnTo>
                    <a:pt x="1360" y="1058"/>
                  </a:lnTo>
                  <a:lnTo>
                    <a:pt x="1364" y="1044"/>
                  </a:lnTo>
                  <a:lnTo>
                    <a:pt x="1373" y="1032"/>
                  </a:lnTo>
                  <a:lnTo>
                    <a:pt x="1386" y="1023"/>
                  </a:lnTo>
                  <a:lnTo>
                    <a:pt x="1399" y="1019"/>
                  </a:lnTo>
                  <a:lnTo>
                    <a:pt x="1413" y="1019"/>
                  </a:lnTo>
                  <a:lnTo>
                    <a:pt x="1428" y="1023"/>
                  </a:lnTo>
                  <a:lnTo>
                    <a:pt x="1439" y="1032"/>
                  </a:lnTo>
                  <a:lnTo>
                    <a:pt x="1582" y="1174"/>
                  </a:lnTo>
                  <a:lnTo>
                    <a:pt x="1592" y="1181"/>
                  </a:lnTo>
                  <a:lnTo>
                    <a:pt x="1605" y="1184"/>
                  </a:lnTo>
                  <a:lnTo>
                    <a:pt x="1617" y="1184"/>
                  </a:lnTo>
                  <a:lnTo>
                    <a:pt x="1631" y="1181"/>
                  </a:lnTo>
                  <a:lnTo>
                    <a:pt x="1644" y="1175"/>
                  </a:lnTo>
                  <a:lnTo>
                    <a:pt x="1657" y="1166"/>
                  </a:lnTo>
                  <a:lnTo>
                    <a:pt x="1666" y="1153"/>
                  </a:lnTo>
                  <a:lnTo>
                    <a:pt x="1673" y="1141"/>
                  </a:lnTo>
                  <a:lnTo>
                    <a:pt x="1676" y="1126"/>
                  </a:lnTo>
                  <a:lnTo>
                    <a:pt x="1676" y="1114"/>
                  </a:lnTo>
                  <a:lnTo>
                    <a:pt x="1673" y="1101"/>
                  </a:lnTo>
                  <a:lnTo>
                    <a:pt x="1665" y="1091"/>
                  </a:lnTo>
                  <a:lnTo>
                    <a:pt x="1663" y="1089"/>
                  </a:lnTo>
                  <a:lnTo>
                    <a:pt x="1657" y="1083"/>
                  </a:lnTo>
                  <a:lnTo>
                    <a:pt x="1648" y="1074"/>
                  </a:lnTo>
                  <a:lnTo>
                    <a:pt x="1635" y="1060"/>
                  </a:lnTo>
                  <a:lnTo>
                    <a:pt x="1618" y="1045"/>
                  </a:lnTo>
                  <a:lnTo>
                    <a:pt x="1599" y="1026"/>
                  </a:lnTo>
                  <a:lnTo>
                    <a:pt x="1578" y="1005"/>
                  </a:lnTo>
                  <a:lnTo>
                    <a:pt x="1555" y="981"/>
                  </a:lnTo>
                  <a:lnTo>
                    <a:pt x="1530" y="956"/>
                  </a:lnTo>
                  <a:lnTo>
                    <a:pt x="1503" y="929"/>
                  </a:lnTo>
                  <a:lnTo>
                    <a:pt x="1475" y="901"/>
                  </a:lnTo>
                  <a:lnTo>
                    <a:pt x="1444" y="872"/>
                  </a:lnTo>
                  <a:lnTo>
                    <a:pt x="1415" y="842"/>
                  </a:lnTo>
                  <a:lnTo>
                    <a:pt x="1384" y="811"/>
                  </a:lnTo>
                  <a:lnTo>
                    <a:pt x="1352" y="781"/>
                  </a:lnTo>
                  <a:lnTo>
                    <a:pt x="1322" y="750"/>
                  </a:lnTo>
                  <a:lnTo>
                    <a:pt x="1291" y="719"/>
                  </a:lnTo>
                  <a:lnTo>
                    <a:pt x="1260" y="689"/>
                  </a:lnTo>
                  <a:lnTo>
                    <a:pt x="1231" y="660"/>
                  </a:lnTo>
                  <a:lnTo>
                    <a:pt x="1203" y="632"/>
                  </a:lnTo>
                  <a:lnTo>
                    <a:pt x="1176" y="605"/>
                  </a:lnTo>
                  <a:lnTo>
                    <a:pt x="1151" y="581"/>
                  </a:lnTo>
                  <a:lnTo>
                    <a:pt x="1128" y="558"/>
                  </a:lnTo>
                  <a:lnTo>
                    <a:pt x="1107" y="537"/>
                  </a:lnTo>
                  <a:lnTo>
                    <a:pt x="1089" y="520"/>
                  </a:lnTo>
                  <a:lnTo>
                    <a:pt x="1074" y="504"/>
                  </a:lnTo>
                  <a:lnTo>
                    <a:pt x="1061" y="493"/>
                  </a:lnTo>
                  <a:lnTo>
                    <a:pt x="1057" y="488"/>
                  </a:lnTo>
                  <a:lnTo>
                    <a:pt x="1051" y="484"/>
                  </a:lnTo>
                  <a:lnTo>
                    <a:pt x="1045" y="480"/>
                  </a:lnTo>
                  <a:lnTo>
                    <a:pt x="1036" y="478"/>
                  </a:lnTo>
                  <a:lnTo>
                    <a:pt x="1026" y="477"/>
                  </a:lnTo>
                  <a:lnTo>
                    <a:pt x="1014" y="479"/>
                  </a:lnTo>
                  <a:lnTo>
                    <a:pt x="1001" y="485"/>
                  </a:lnTo>
                  <a:lnTo>
                    <a:pt x="986" y="496"/>
                  </a:lnTo>
                  <a:lnTo>
                    <a:pt x="968" y="511"/>
                  </a:lnTo>
                  <a:lnTo>
                    <a:pt x="952" y="529"/>
                  </a:lnTo>
                  <a:lnTo>
                    <a:pt x="938" y="549"/>
                  </a:lnTo>
                  <a:lnTo>
                    <a:pt x="926" y="569"/>
                  </a:lnTo>
                  <a:lnTo>
                    <a:pt x="861" y="687"/>
                  </a:lnTo>
                  <a:lnTo>
                    <a:pt x="853" y="700"/>
                  </a:lnTo>
                  <a:lnTo>
                    <a:pt x="844" y="712"/>
                  </a:lnTo>
                  <a:lnTo>
                    <a:pt x="831" y="725"/>
                  </a:lnTo>
                  <a:lnTo>
                    <a:pt x="806" y="746"/>
                  </a:lnTo>
                  <a:lnTo>
                    <a:pt x="779" y="763"/>
                  </a:lnTo>
                  <a:lnTo>
                    <a:pt x="750" y="776"/>
                  </a:lnTo>
                  <a:lnTo>
                    <a:pt x="721" y="782"/>
                  </a:lnTo>
                  <a:lnTo>
                    <a:pt x="692" y="783"/>
                  </a:lnTo>
                  <a:lnTo>
                    <a:pt x="661" y="779"/>
                  </a:lnTo>
                  <a:lnTo>
                    <a:pt x="631" y="768"/>
                  </a:lnTo>
                  <a:lnTo>
                    <a:pt x="603" y="753"/>
                  </a:lnTo>
                  <a:lnTo>
                    <a:pt x="578" y="733"/>
                  </a:lnTo>
                  <a:lnTo>
                    <a:pt x="556" y="709"/>
                  </a:lnTo>
                  <a:lnTo>
                    <a:pt x="539" y="682"/>
                  </a:lnTo>
                  <a:lnTo>
                    <a:pt x="530" y="661"/>
                  </a:lnTo>
                  <a:lnTo>
                    <a:pt x="524" y="641"/>
                  </a:lnTo>
                  <a:lnTo>
                    <a:pt x="522" y="622"/>
                  </a:lnTo>
                  <a:lnTo>
                    <a:pt x="524" y="604"/>
                  </a:lnTo>
                  <a:lnTo>
                    <a:pt x="528" y="587"/>
                  </a:lnTo>
                  <a:lnTo>
                    <a:pt x="721" y="138"/>
                  </a:lnTo>
                  <a:lnTo>
                    <a:pt x="730" y="121"/>
                  </a:lnTo>
                  <a:lnTo>
                    <a:pt x="743" y="104"/>
                  </a:lnTo>
                  <a:lnTo>
                    <a:pt x="760" y="86"/>
                  </a:lnTo>
                  <a:lnTo>
                    <a:pt x="768" y="78"/>
                  </a:lnTo>
                  <a:lnTo>
                    <a:pt x="779" y="68"/>
                  </a:lnTo>
                  <a:lnTo>
                    <a:pt x="793" y="57"/>
                  </a:lnTo>
                  <a:lnTo>
                    <a:pt x="810" y="46"/>
                  </a:lnTo>
                  <a:lnTo>
                    <a:pt x="829" y="35"/>
                  </a:lnTo>
                  <a:lnTo>
                    <a:pt x="852" y="24"/>
                  </a:lnTo>
                  <a:lnTo>
                    <a:pt x="876" y="14"/>
                  </a:lnTo>
                  <a:lnTo>
                    <a:pt x="903" y="7"/>
                  </a:lnTo>
                  <a:lnTo>
                    <a:pt x="933" y="2"/>
                  </a:lnTo>
                  <a:lnTo>
                    <a:pt x="9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8" name="Freeform 116"/>
            <p:cNvSpPr>
              <a:spLocks noEditPoints="1"/>
            </p:cNvSpPr>
            <p:nvPr/>
          </p:nvSpPr>
          <p:spPr bwMode="auto">
            <a:xfrm>
              <a:off x="7162800" y="5113338"/>
              <a:ext cx="100013" cy="100013"/>
            </a:xfrm>
            <a:custGeom>
              <a:avLst/>
              <a:gdLst>
                <a:gd name="T0" fmla="*/ 473 w 699"/>
                <a:gd name="T1" fmla="*/ 444 h 696"/>
                <a:gd name="T2" fmla="*/ 452 w 699"/>
                <a:gd name="T3" fmla="*/ 447 h 696"/>
                <a:gd name="T4" fmla="*/ 434 w 699"/>
                <a:gd name="T5" fmla="*/ 455 h 696"/>
                <a:gd name="T6" fmla="*/ 418 w 699"/>
                <a:gd name="T7" fmla="*/ 466 h 696"/>
                <a:gd name="T8" fmla="*/ 407 w 699"/>
                <a:gd name="T9" fmla="*/ 482 h 696"/>
                <a:gd name="T10" fmla="*/ 399 w 699"/>
                <a:gd name="T11" fmla="*/ 501 h 696"/>
                <a:gd name="T12" fmla="*/ 396 w 699"/>
                <a:gd name="T13" fmla="*/ 521 h 696"/>
                <a:gd name="T14" fmla="*/ 399 w 699"/>
                <a:gd name="T15" fmla="*/ 541 h 696"/>
                <a:gd name="T16" fmla="*/ 407 w 699"/>
                <a:gd name="T17" fmla="*/ 560 h 696"/>
                <a:gd name="T18" fmla="*/ 418 w 699"/>
                <a:gd name="T19" fmla="*/ 575 h 696"/>
                <a:gd name="T20" fmla="*/ 434 w 699"/>
                <a:gd name="T21" fmla="*/ 587 h 696"/>
                <a:gd name="T22" fmla="*/ 452 w 699"/>
                <a:gd name="T23" fmla="*/ 595 h 696"/>
                <a:gd name="T24" fmla="*/ 473 w 699"/>
                <a:gd name="T25" fmla="*/ 597 h 696"/>
                <a:gd name="T26" fmla="*/ 493 w 699"/>
                <a:gd name="T27" fmla="*/ 595 h 696"/>
                <a:gd name="T28" fmla="*/ 512 w 699"/>
                <a:gd name="T29" fmla="*/ 587 h 696"/>
                <a:gd name="T30" fmla="*/ 527 w 699"/>
                <a:gd name="T31" fmla="*/ 575 h 696"/>
                <a:gd name="T32" fmla="*/ 540 w 699"/>
                <a:gd name="T33" fmla="*/ 560 h 696"/>
                <a:gd name="T34" fmla="*/ 547 w 699"/>
                <a:gd name="T35" fmla="*/ 541 h 696"/>
                <a:gd name="T36" fmla="*/ 550 w 699"/>
                <a:gd name="T37" fmla="*/ 521 h 696"/>
                <a:gd name="T38" fmla="*/ 547 w 699"/>
                <a:gd name="T39" fmla="*/ 501 h 696"/>
                <a:gd name="T40" fmla="*/ 540 w 699"/>
                <a:gd name="T41" fmla="*/ 482 h 696"/>
                <a:gd name="T42" fmla="*/ 527 w 699"/>
                <a:gd name="T43" fmla="*/ 466 h 696"/>
                <a:gd name="T44" fmla="*/ 512 w 699"/>
                <a:gd name="T45" fmla="*/ 455 h 696"/>
                <a:gd name="T46" fmla="*/ 493 w 699"/>
                <a:gd name="T47" fmla="*/ 447 h 696"/>
                <a:gd name="T48" fmla="*/ 473 w 699"/>
                <a:gd name="T49" fmla="*/ 444 h 696"/>
                <a:gd name="T50" fmla="*/ 215 w 699"/>
                <a:gd name="T51" fmla="*/ 0 h 696"/>
                <a:gd name="T52" fmla="*/ 236 w 699"/>
                <a:gd name="T53" fmla="*/ 0 h 696"/>
                <a:gd name="T54" fmla="*/ 256 w 699"/>
                <a:gd name="T55" fmla="*/ 6 h 696"/>
                <a:gd name="T56" fmla="*/ 275 w 699"/>
                <a:gd name="T57" fmla="*/ 14 h 696"/>
                <a:gd name="T58" fmla="*/ 292 w 699"/>
                <a:gd name="T59" fmla="*/ 27 h 696"/>
                <a:gd name="T60" fmla="*/ 672 w 699"/>
                <a:gd name="T61" fmla="*/ 405 h 696"/>
                <a:gd name="T62" fmla="*/ 685 w 699"/>
                <a:gd name="T63" fmla="*/ 422 h 696"/>
                <a:gd name="T64" fmla="*/ 695 w 699"/>
                <a:gd name="T65" fmla="*/ 441 h 696"/>
                <a:gd name="T66" fmla="*/ 699 w 699"/>
                <a:gd name="T67" fmla="*/ 461 h 696"/>
                <a:gd name="T68" fmla="*/ 699 w 699"/>
                <a:gd name="T69" fmla="*/ 482 h 696"/>
                <a:gd name="T70" fmla="*/ 695 w 699"/>
                <a:gd name="T71" fmla="*/ 502 h 696"/>
                <a:gd name="T72" fmla="*/ 685 w 699"/>
                <a:gd name="T73" fmla="*/ 520 h 696"/>
                <a:gd name="T74" fmla="*/ 673 w 699"/>
                <a:gd name="T75" fmla="*/ 537 h 696"/>
                <a:gd name="T76" fmla="*/ 540 w 699"/>
                <a:gd name="T77" fmla="*/ 669 h 696"/>
                <a:gd name="T78" fmla="*/ 522 w 699"/>
                <a:gd name="T79" fmla="*/ 683 h 696"/>
                <a:gd name="T80" fmla="*/ 503 w 699"/>
                <a:gd name="T81" fmla="*/ 691 h 696"/>
                <a:gd name="T82" fmla="*/ 483 w 699"/>
                <a:gd name="T83" fmla="*/ 696 h 696"/>
                <a:gd name="T84" fmla="*/ 462 w 699"/>
                <a:gd name="T85" fmla="*/ 696 h 696"/>
                <a:gd name="T86" fmla="*/ 443 w 699"/>
                <a:gd name="T87" fmla="*/ 691 h 696"/>
                <a:gd name="T88" fmla="*/ 424 w 699"/>
                <a:gd name="T89" fmla="*/ 683 h 696"/>
                <a:gd name="T90" fmla="*/ 407 w 699"/>
                <a:gd name="T91" fmla="*/ 669 h 696"/>
                <a:gd name="T92" fmla="*/ 26 w 699"/>
                <a:gd name="T93" fmla="*/ 292 h 696"/>
                <a:gd name="T94" fmla="*/ 13 w 699"/>
                <a:gd name="T95" fmla="*/ 275 h 696"/>
                <a:gd name="T96" fmla="*/ 4 w 699"/>
                <a:gd name="T97" fmla="*/ 256 h 696"/>
                <a:gd name="T98" fmla="*/ 0 w 699"/>
                <a:gd name="T99" fmla="*/ 235 h 696"/>
                <a:gd name="T100" fmla="*/ 0 w 699"/>
                <a:gd name="T101" fmla="*/ 216 h 696"/>
                <a:gd name="T102" fmla="*/ 4 w 699"/>
                <a:gd name="T103" fmla="*/ 196 h 696"/>
                <a:gd name="T104" fmla="*/ 13 w 699"/>
                <a:gd name="T105" fmla="*/ 176 h 696"/>
                <a:gd name="T106" fmla="*/ 26 w 699"/>
                <a:gd name="T107" fmla="*/ 159 h 696"/>
                <a:gd name="T108" fmla="*/ 159 w 699"/>
                <a:gd name="T109" fmla="*/ 27 h 696"/>
                <a:gd name="T110" fmla="*/ 177 w 699"/>
                <a:gd name="T111" fmla="*/ 14 h 696"/>
                <a:gd name="T112" fmla="*/ 195 w 699"/>
                <a:gd name="T113" fmla="*/ 6 h 696"/>
                <a:gd name="T114" fmla="*/ 215 w 699"/>
                <a:gd name="T115" fmla="*/ 0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99" h="696">
                  <a:moveTo>
                    <a:pt x="473" y="444"/>
                  </a:moveTo>
                  <a:lnTo>
                    <a:pt x="452" y="447"/>
                  </a:lnTo>
                  <a:lnTo>
                    <a:pt x="434" y="455"/>
                  </a:lnTo>
                  <a:lnTo>
                    <a:pt x="418" y="466"/>
                  </a:lnTo>
                  <a:lnTo>
                    <a:pt x="407" y="482"/>
                  </a:lnTo>
                  <a:lnTo>
                    <a:pt x="399" y="501"/>
                  </a:lnTo>
                  <a:lnTo>
                    <a:pt x="396" y="521"/>
                  </a:lnTo>
                  <a:lnTo>
                    <a:pt x="399" y="541"/>
                  </a:lnTo>
                  <a:lnTo>
                    <a:pt x="407" y="560"/>
                  </a:lnTo>
                  <a:lnTo>
                    <a:pt x="418" y="575"/>
                  </a:lnTo>
                  <a:lnTo>
                    <a:pt x="434" y="587"/>
                  </a:lnTo>
                  <a:lnTo>
                    <a:pt x="452" y="595"/>
                  </a:lnTo>
                  <a:lnTo>
                    <a:pt x="473" y="597"/>
                  </a:lnTo>
                  <a:lnTo>
                    <a:pt x="493" y="595"/>
                  </a:lnTo>
                  <a:lnTo>
                    <a:pt x="512" y="587"/>
                  </a:lnTo>
                  <a:lnTo>
                    <a:pt x="527" y="575"/>
                  </a:lnTo>
                  <a:lnTo>
                    <a:pt x="540" y="560"/>
                  </a:lnTo>
                  <a:lnTo>
                    <a:pt x="547" y="541"/>
                  </a:lnTo>
                  <a:lnTo>
                    <a:pt x="550" y="521"/>
                  </a:lnTo>
                  <a:lnTo>
                    <a:pt x="547" y="501"/>
                  </a:lnTo>
                  <a:lnTo>
                    <a:pt x="540" y="482"/>
                  </a:lnTo>
                  <a:lnTo>
                    <a:pt x="527" y="466"/>
                  </a:lnTo>
                  <a:lnTo>
                    <a:pt x="512" y="455"/>
                  </a:lnTo>
                  <a:lnTo>
                    <a:pt x="493" y="447"/>
                  </a:lnTo>
                  <a:lnTo>
                    <a:pt x="473" y="444"/>
                  </a:lnTo>
                  <a:close/>
                  <a:moveTo>
                    <a:pt x="215" y="0"/>
                  </a:moveTo>
                  <a:lnTo>
                    <a:pt x="236" y="0"/>
                  </a:lnTo>
                  <a:lnTo>
                    <a:pt x="256" y="6"/>
                  </a:lnTo>
                  <a:lnTo>
                    <a:pt x="275" y="14"/>
                  </a:lnTo>
                  <a:lnTo>
                    <a:pt x="292" y="27"/>
                  </a:lnTo>
                  <a:lnTo>
                    <a:pt x="672" y="405"/>
                  </a:lnTo>
                  <a:lnTo>
                    <a:pt x="685" y="422"/>
                  </a:lnTo>
                  <a:lnTo>
                    <a:pt x="695" y="441"/>
                  </a:lnTo>
                  <a:lnTo>
                    <a:pt x="699" y="461"/>
                  </a:lnTo>
                  <a:lnTo>
                    <a:pt x="699" y="482"/>
                  </a:lnTo>
                  <a:lnTo>
                    <a:pt x="695" y="502"/>
                  </a:lnTo>
                  <a:lnTo>
                    <a:pt x="685" y="520"/>
                  </a:lnTo>
                  <a:lnTo>
                    <a:pt x="673" y="537"/>
                  </a:lnTo>
                  <a:lnTo>
                    <a:pt x="540" y="669"/>
                  </a:lnTo>
                  <a:lnTo>
                    <a:pt x="522" y="683"/>
                  </a:lnTo>
                  <a:lnTo>
                    <a:pt x="503" y="691"/>
                  </a:lnTo>
                  <a:lnTo>
                    <a:pt x="483" y="696"/>
                  </a:lnTo>
                  <a:lnTo>
                    <a:pt x="462" y="696"/>
                  </a:lnTo>
                  <a:lnTo>
                    <a:pt x="443" y="691"/>
                  </a:lnTo>
                  <a:lnTo>
                    <a:pt x="424" y="683"/>
                  </a:lnTo>
                  <a:lnTo>
                    <a:pt x="407" y="669"/>
                  </a:lnTo>
                  <a:lnTo>
                    <a:pt x="26" y="292"/>
                  </a:lnTo>
                  <a:lnTo>
                    <a:pt x="13" y="275"/>
                  </a:lnTo>
                  <a:lnTo>
                    <a:pt x="4" y="256"/>
                  </a:lnTo>
                  <a:lnTo>
                    <a:pt x="0" y="235"/>
                  </a:lnTo>
                  <a:lnTo>
                    <a:pt x="0" y="216"/>
                  </a:lnTo>
                  <a:lnTo>
                    <a:pt x="4" y="196"/>
                  </a:lnTo>
                  <a:lnTo>
                    <a:pt x="13" y="176"/>
                  </a:lnTo>
                  <a:lnTo>
                    <a:pt x="26" y="159"/>
                  </a:lnTo>
                  <a:lnTo>
                    <a:pt x="159" y="27"/>
                  </a:lnTo>
                  <a:lnTo>
                    <a:pt x="177" y="14"/>
                  </a:lnTo>
                  <a:lnTo>
                    <a:pt x="195" y="6"/>
                  </a:lnTo>
                  <a:lnTo>
                    <a:pt x="2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8" name="Group 227"/>
          <p:cNvGrpSpPr/>
          <p:nvPr/>
        </p:nvGrpSpPr>
        <p:grpSpPr>
          <a:xfrm flipH="1">
            <a:off x="2575508" y="1239886"/>
            <a:ext cx="247449" cy="245816"/>
            <a:chOff x="5978525" y="5013326"/>
            <a:chExt cx="481013" cy="477838"/>
          </a:xfrm>
          <a:solidFill>
            <a:schemeClr val="tx1">
              <a:lumMod val="65000"/>
              <a:lumOff val="35000"/>
            </a:schemeClr>
          </a:solidFill>
        </p:grpSpPr>
        <p:sp>
          <p:nvSpPr>
            <p:cNvPr id="152" name="Freeform 121"/>
            <p:cNvSpPr>
              <a:spLocks/>
            </p:cNvSpPr>
            <p:nvPr/>
          </p:nvSpPr>
          <p:spPr bwMode="auto">
            <a:xfrm>
              <a:off x="5978525" y="5208588"/>
              <a:ext cx="96838" cy="282575"/>
            </a:xfrm>
            <a:custGeom>
              <a:avLst/>
              <a:gdLst>
                <a:gd name="T0" fmla="*/ 152 w 674"/>
                <a:gd name="T1" fmla="*/ 0 h 1956"/>
                <a:gd name="T2" fmla="*/ 522 w 674"/>
                <a:gd name="T3" fmla="*/ 0 h 1956"/>
                <a:gd name="T4" fmla="*/ 553 w 674"/>
                <a:gd name="T5" fmla="*/ 4 h 1956"/>
                <a:gd name="T6" fmla="*/ 582 w 674"/>
                <a:gd name="T7" fmla="*/ 13 h 1956"/>
                <a:gd name="T8" fmla="*/ 607 w 674"/>
                <a:gd name="T9" fmla="*/ 26 h 1956"/>
                <a:gd name="T10" fmla="*/ 629 w 674"/>
                <a:gd name="T11" fmla="*/ 45 h 1956"/>
                <a:gd name="T12" fmla="*/ 648 w 674"/>
                <a:gd name="T13" fmla="*/ 67 h 1956"/>
                <a:gd name="T14" fmla="*/ 662 w 674"/>
                <a:gd name="T15" fmla="*/ 93 h 1956"/>
                <a:gd name="T16" fmla="*/ 671 w 674"/>
                <a:gd name="T17" fmla="*/ 121 h 1956"/>
                <a:gd name="T18" fmla="*/ 674 w 674"/>
                <a:gd name="T19" fmla="*/ 151 h 1956"/>
                <a:gd name="T20" fmla="*/ 674 w 674"/>
                <a:gd name="T21" fmla="*/ 1806 h 1956"/>
                <a:gd name="T22" fmla="*/ 671 w 674"/>
                <a:gd name="T23" fmla="*/ 1836 h 1956"/>
                <a:gd name="T24" fmla="*/ 662 w 674"/>
                <a:gd name="T25" fmla="*/ 1864 h 1956"/>
                <a:gd name="T26" fmla="*/ 648 w 674"/>
                <a:gd name="T27" fmla="*/ 1890 h 1956"/>
                <a:gd name="T28" fmla="*/ 629 w 674"/>
                <a:gd name="T29" fmla="*/ 1912 h 1956"/>
                <a:gd name="T30" fmla="*/ 607 w 674"/>
                <a:gd name="T31" fmla="*/ 1931 h 1956"/>
                <a:gd name="T32" fmla="*/ 582 w 674"/>
                <a:gd name="T33" fmla="*/ 1944 h 1956"/>
                <a:gd name="T34" fmla="*/ 553 w 674"/>
                <a:gd name="T35" fmla="*/ 1952 h 1956"/>
                <a:gd name="T36" fmla="*/ 522 w 674"/>
                <a:gd name="T37" fmla="*/ 1956 h 1956"/>
                <a:gd name="T38" fmla="*/ 152 w 674"/>
                <a:gd name="T39" fmla="*/ 1956 h 1956"/>
                <a:gd name="T40" fmla="*/ 121 w 674"/>
                <a:gd name="T41" fmla="*/ 1952 h 1956"/>
                <a:gd name="T42" fmla="*/ 93 w 674"/>
                <a:gd name="T43" fmla="*/ 1944 h 1956"/>
                <a:gd name="T44" fmla="*/ 67 w 674"/>
                <a:gd name="T45" fmla="*/ 1931 h 1956"/>
                <a:gd name="T46" fmla="*/ 45 w 674"/>
                <a:gd name="T47" fmla="*/ 1912 h 1956"/>
                <a:gd name="T48" fmla="*/ 26 w 674"/>
                <a:gd name="T49" fmla="*/ 1890 h 1956"/>
                <a:gd name="T50" fmla="*/ 13 w 674"/>
                <a:gd name="T51" fmla="*/ 1864 h 1956"/>
                <a:gd name="T52" fmla="*/ 3 w 674"/>
                <a:gd name="T53" fmla="*/ 1836 h 1956"/>
                <a:gd name="T54" fmla="*/ 0 w 674"/>
                <a:gd name="T55" fmla="*/ 1806 h 1956"/>
                <a:gd name="T56" fmla="*/ 0 w 674"/>
                <a:gd name="T57" fmla="*/ 151 h 1956"/>
                <a:gd name="T58" fmla="*/ 3 w 674"/>
                <a:gd name="T59" fmla="*/ 121 h 1956"/>
                <a:gd name="T60" fmla="*/ 13 w 674"/>
                <a:gd name="T61" fmla="*/ 93 h 1956"/>
                <a:gd name="T62" fmla="*/ 26 w 674"/>
                <a:gd name="T63" fmla="*/ 67 h 1956"/>
                <a:gd name="T64" fmla="*/ 45 w 674"/>
                <a:gd name="T65" fmla="*/ 45 h 1956"/>
                <a:gd name="T66" fmla="*/ 67 w 674"/>
                <a:gd name="T67" fmla="*/ 26 h 1956"/>
                <a:gd name="T68" fmla="*/ 93 w 674"/>
                <a:gd name="T69" fmla="*/ 13 h 1956"/>
                <a:gd name="T70" fmla="*/ 121 w 674"/>
                <a:gd name="T71" fmla="*/ 4 h 1956"/>
                <a:gd name="T72" fmla="*/ 152 w 674"/>
                <a:gd name="T73" fmla="*/ 0 h 1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4" h="1956">
                  <a:moveTo>
                    <a:pt x="152" y="0"/>
                  </a:moveTo>
                  <a:lnTo>
                    <a:pt x="522" y="0"/>
                  </a:lnTo>
                  <a:lnTo>
                    <a:pt x="553" y="4"/>
                  </a:lnTo>
                  <a:lnTo>
                    <a:pt x="582" y="13"/>
                  </a:lnTo>
                  <a:lnTo>
                    <a:pt x="607" y="26"/>
                  </a:lnTo>
                  <a:lnTo>
                    <a:pt x="629" y="45"/>
                  </a:lnTo>
                  <a:lnTo>
                    <a:pt x="648" y="67"/>
                  </a:lnTo>
                  <a:lnTo>
                    <a:pt x="662" y="93"/>
                  </a:lnTo>
                  <a:lnTo>
                    <a:pt x="671" y="121"/>
                  </a:lnTo>
                  <a:lnTo>
                    <a:pt x="674" y="151"/>
                  </a:lnTo>
                  <a:lnTo>
                    <a:pt x="674" y="1806"/>
                  </a:lnTo>
                  <a:lnTo>
                    <a:pt x="671" y="1836"/>
                  </a:lnTo>
                  <a:lnTo>
                    <a:pt x="662" y="1864"/>
                  </a:lnTo>
                  <a:lnTo>
                    <a:pt x="648" y="1890"/>
                  </a:lnTo>
                  <a:lnTo>
                    <a:pt x="629" y="1912"/>
                  </a:lnTo>
                  <a:lnTo>
                    <a:pt x="607" y="1931"/>
                  </a:lnTo>
                  <a:lnTo>
                    <a:pt x="582" y="1944"/>
                  </a:lnTo>
                  <a:lnTo>
                    <a:pt x="553" y="1952"/>
                  </a:lnTo>
                  <a:lnTo>
                    <a:pt x="522" y="1956"/>
                  </a:lnTo>
                  <a:lnTo>
                    <a:pt x="152" y="1956"/>
                  </a:lnTo>
                  <a:lnTo>
                    <a:pt x="121" y="1952"/>
                  </a:lnTo>
                  <a:lnTo>
                    <a:pt x="93" y="1944"/>
                  </a:lnTo>
                  <a:lnTo>
                    <a:pt x="67" y="1931"/>
                  </a:lnTo>
                  <a:lnTo>
                    <a:pt x="45" y="1912"/>
                  </a:lnTo>
                  <a:lnTo>
                    <a:pt x="26" y="1890"/>
                  </a:lnTo>
                  <a:lnTo>
                    <a:pt x="13" y="1864"/>
                  </a:lnTo>
                  <a:lnTo>
                    <a:pt x="3" y="1836"/>
                  </a:lnTo>
                  <a:lnTo>
                    <a:pt x="0" y="1806"/>
                  </a:lnTo>
                  <a:lnTo>
                    <a:pt x="0" y="151"/>
                  </a:lnTo>
                  <a:lnTo>
                    <a:pt x="3" y="121"/>
                  </a:lnTo>
                  <a:lnTo>
                    <a:pt x="13" y="93"/>
                  </a:lnTo>
                  <a:lnTo>
                    <a:pt x="26" y="67"/>
                  </a:lnTo>
                  <a:lnTo>
                    <a:pt x="45" y="45"/>
                  </a:lnTo>
                  <a:lnTo>
                    <a:pt x="67" y="26"/>
                  </a:lnTo>
                  <a:lnTo>
                    <a:pt x="93" y="13"/>
                  </a:lnTo>
                  <a:lnTo>
                    <a:pt x="121" y="4"/>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3" name="Freeform 122"/>
            <p:cNvSpPr>
              <a:spLocks/>
            </p:cNvSpPr>
            <p:nvPr/>
          </p:nvSpPr>
          <p:spPr bwMode="auto">
            <a:xfrm>
              <a:off x="6105525" y="5273676"/>
              <a:ext cx="98425" cy="217488"/>
            </a:xfrm>
            <a:custGeom>
              <a:avLst/>
              <a:gdLst>
                <a:gd name="T0" fmla="*/ 151 w 674"/>
                <a:gd name="T1" fmla="*/ 0 h 1504"/>
                <a:gd name="T2" fmla="*/ 522 w 674"/>
                <a:gd name="T3" fmla="*/ 0 h 1504"/>
                <a:gd name="T4" fmla="*/ 552 w 674"/>
                <a:gd name="T5" fmla="*/ 3 h 1504"/>
                <a:gd name="T6" fmla="*/ 582 w 674"/>
                <a:gd name="T7" fmla="*/ 12 h 1504"/>
                <a:gd name="T8" fmla="*/ 607 w 674"/>
                <a:gd name="T9" fmla="*/ 26 h 1504"/>
                <a:gd name="T10" fmla="*/ 630 w 674"/>
                <a:gd name="T11" fmla="*/ 44 h 1504"/>
                <a:gd name="T12" fmla="*/ 648 w 674"/>
                <a:gd name="T13" fmla="*/ 66 h 1504"/>
                <a:gd name="T14" fmla="*/ 662 w 674"/>
                <a:gd name="T15" fmla="*/ 92 h 1504"/>
                <a:gd name="T16" fmla="*/ 671 w 674"/>
                <a:gd name="T17" fmla="*/ 120 h 1504"/>
                <a:gd name="T18" fmla="*/ 674 w 674"/>
                <a:gd name="T19" fmla="*/ 151 h 1504"/>
                <a:gd name="T20" fmla="*/ 674 w 674"/>
                <a:gd name="T21" fmla="*/ 1354 h 1504"/>
                <a:gd name="T22" fmla="*/ 671 w 674"/>
                <a:gd name="T23" fmla="*/ 1384 h 1504"/>
                <a:gd name="T24" fmla="*/ 662 w 674"/>
                <a:gd name="T25" fmla="*/ 1412 h 1504"/>
                <a:gd name="T26" fmla="*/ 648 w 674"/>
                <a:gd name="T27" fmla="*/ 1438 h 1504"/>
                <a:gd name="T28" fmla="*/ 630 w 674"/>
                <a:gd name="T29" fmla="*/ 1460 h 1504"/>
                <a:gd name="T30" fmla="*/ 607 w 674"/>
                <a:gd name="T31" fmla="*/ 1479 h 1504"/>
                <a:gd name="T32" fmla="*/ 582 w 674"/>
                <a:gd name="T33" fmla="*/ 1492 h 1504"/>
                <a:gd name="T34" fmla="*/ 552 w 674"/>
                <a:gd name="T35" fmla="*/ 1500 h 1504"/>
                <a:gd name="T36" fmla="*/ 522 w 674"/>
                <a:gd name="T37" fmla="*/ 1504 h 1504"/>
                <a:gd name="T38" fmla="*/ 151 w 674"/>
                <a:gd name="T39" fmla="*/ 1504 h 1504"/>
                <a:gd name="T40" fmla="*/ 121 w 674"/>
                <a:gd name="T41" fmla="*/ 1500 h 1504"/>
                <a:gd name="T42" fmla="*/ 93 w 674"/>
                <a:gd name="T43" fmla="*/ 1492 h 1504"/>
                <a:gd name="T44" fmla="*/ 67 w 674"/>
                <a:gd name="T45" fmla="*/ 1479 h 1504"/>
                <a:gd name="T46" fmla="*/ 45 w 674"/>
                <a:gd name="T47" fmla="*/ 1460 h 1504"/>
                <a:gd name="T48" fmla="*/ 26 w 674"/>
                <a:gd name="T49" fmla="*/ 1438 h 1504"/>
                <a:gd name="T50" fmla="*/ 12 w 674"/>
                <a:gd name="T51" fmla="*/ 1412 h 1504"/>
                <a:gd name="T52" fmla="*/ 3 w 674"/>
                <a:gd name="T53" fmla="*/ 1384 h 1504"/>
                <a:gd name="T54" fmla="*/ 0 w 674"/>
                <a:gd name="T55" fmla="*/ 1354 h 1504"/>
                <a:gd name="T56" fmla="*/ 0 w 674"/>
                <a:gd name="T57" fmla="*/ 151 h 1504"/>
                <a:gd name="T58" fmla="*/ 3 w 674"/>
                <a:gd name="T59" fmla="*/ 120 h 1504"/>
                <a:gd name="T60" fmla="*/ 12 w 674"/>
                <a:gd name="T61" fmla="*/ 92 h 1504"/>
                <a:gd name="T62" fmla="*/ 26 w 674"/>
                <a:gd name="T63" fmla="*/ 66 h 1504"/>
                <a:gd name="T64" fmla="*/ 45 w 674"/>
                <a:gd name="T65" fmla="*/ 44 h 1504"/>
                <a:gd name="T66" fmla="*/ 67 w 674"/>
                <a:gd name="T67" fmla="*/ 26 h 1504"/>
                <a:gd name="T68" fmla="*/ 93 w 674"/>
                <a:gd name="T69" fmla="*/ 12 h 1504"/>
                <a:gd name="T70" fmla="*/ 121 w 674"/>
                <a:gd name="T71" fmla="*/ 3 h 1504"/>
                <a:gd name="T72" fmla="*/ 151 w 674"/>
                <a:gd name="T73" fmla="*/ 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4" h="1504">
                  <a:moveTo>
                    <a:pt x="151" y="0"/>
                  </a:moveTo>
                  <a:lnTo>
                    <a:pt x="522" y="0"/>
                  </a:lnTo>
                  <a:lnTo>
                    <a:pt x="552" y="3"/>
                  </a:lnTo>
                  <a:lnTo>
                    <a:pt x="582" y="12"/>
                  </a:lnTo>
                  <a:lnTo>
                    <a:pt x="607" y="26"/>
                  </a:lnTo>
                  <a:lnTo>
                    <a:pt x="630" y="44"/>
                  </a:lnTo>
                  <a:lnTo>
                    <a:pt x="648" y="66"/>
                  </a:lnTo>
                  <a:lnTo>
                    <a:pt x="662" y="92"/>
                  </a:lnTo>
                  <a:lnTo>
                    <a:pt x="671" y="120"/>
                  </a:lnTo>
                  <a:lnTo>
                    <a:pt x="674" y="151"/>
                  </a:lnTo>
                  <a:lnTo>
                    <a:pt x="674" y="1354"/>
                  </a:lnTo>
                  <a:lnTo>
                    <a:pt x="671" y="1384"/>
                  </a:lnTo>
                  <a:lnTo>
                    <a:pt x="662" y="1412"/>
                  </a:lnTo>
                  <a:lnTo>
                    <a:pt x="648" y="1438"/>
                  </a:lnTo>
                  <a:lnTo>
                    <a:pt x="630" y="1460"/>
                  </a:lnTo>
                  <a:lnTo>
                    <a:pt x="607" y="1479"/>
                  </a:lnTo>
                  <a:lnTo>
                    <a:pt x="582" y="1492"/>
                  </a:lnTo>
                  <a:lnTo>
                    <a:pt x="552" y="1500"/>
                  </a:lnTo>
                  <a:lnTo>
                    <a:pt x="522" y="1504"/>
                  </a:lnTo>
                  <a:lnTo>
                    <a:pt x="151" y="1504"/>
                  </a:lnTo>
                  <a:lnTo>
                    <a:pt x="121" y="1500"/>
                  </a:lnTo>
                  <a:lnTo>
                    <a:pt x="93" y="1492"/>
                  </a:lnTo>
                  <a:lnTo>
                    <a:pt x="67" y="1479"/>
                  </a:lnTo>
                  <a:lnTo>
                    <a:pt x="45" y="1460"/>
                  </a:lnTo>
                  <a:lnTo>
                    <a:pt x="26" y="1438"/>
                  </a:lnTo>
                  <a:lnTo>
                    <a:pt x="12" y="1412"/>
                  </a:lnTo>
                  <a:lnTo>
                    <a:pt x="3" y="1384"/>
                  </a:lnTo>
                  <a:lnTo>
                    <a:pt x="0" y="1354"/>
                  </a:lnTo>
                  <a:lnTo>
                    <a:pt x="0" y="151"/>
                  </a:lnTo>
                  <a:lnTo>
                    <a:pt x="3" y="120"/>
                  </a:lnTo>
                  <a:lnTo>
                    <a:pt x="12" y="92"/>
                  </a:lnTo>
                  <a:lnTo>
                    <a:pt x="26" y="66"/>
                  </a:lnTo>
                  <a:lnTo>
                    <a:pt x="45" y="44"/>
                  </a:lnTo>
                  <a:lnTo>
                    <a:pt x="67" y="26"/>
                  </a:lnTo>
                  <a:lnTo>
                    <a:pt x="93" y="12"/>
                  </a:lnTo>
                  <a:lnTo>
                    <a:pt x="121"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 name="Freeform 123"/>
            <p:cNvSpPr>
              <a:spLocks/>
            </p:cNvSpPr>
            <p:nvPr/>
          </p:nvSpPr>
          <p:spPr bwMode="auto">
            <a:xfrm>
              <a:off x="6234113" y="5273676"/>
              <a:ext cx="96838" cy="217488"/>
            </a:xfrm>
            <a:custGeom>
              <a:avLst/>
              <a:gdLst>
                <a:gd name="T0" fmla="*/ 152 w 675"/>
                <a:gd name="T1" fmla="*/ 0 h 1504"/>
                <a:gd name="T2" fmla="*/ 523 w 675"/>
                <a:gd name="T3" fmla="*/ 0 h 1504"/>
                <a:gd name="T4" fmla="*/ 553 w 675"/>
                <a:gd name="T5" fmla="*/ 3 h 1504"/>
                <a:gd name="T6" fmla="*/ 581 w 675"/>
                <a:gd name="T7" fmla="*/ 12 h 1504"/>
                <a:gd name="T8" fmla="*/ 608 w 675"/>
                <a:gd name="T9" fmla="*/ 26 h 1504"/>
                <a:gd name="T10" fmla="*/ 630 w 675"/>
                <a:gd name="T11" fmla="*/ 44 h 1504"/>
                <a:gd name="T12" fmla="*/ 648 w 675"/>
                <a:gd name="T13" fmla="*/ 66 h 1504"/>
                <a:gd name="T14" fmla="*/ 662 w 675"/>
                <a:gd name="T15" fmla="*/ 92 h 1504"/>
                <a:gd name="T16" fmla="*/ 672 w 675"/>
                <a:gd name="T17" fmla="*/ 120 h 1504"/>
                <a:gd name="T18" fmla="*/ 675 w 675"/>
                <a:gd name="T19" fmla="*/ 151 h 1504"/>
                <a:gd name="T20" fmla="*/ 675 w 675"/>
                <a:gd name="T21" fmla="*/ 1354 h 1504"/>
                <a:gd name="T22" fmla="*/ 672 w 675"/>
                <a:gd name="T23" fmla="*/ 1384 h 1504"/>
                <a:gd name="T24" fmla="*/ 662 w 675"/>
                <a:gd name="T25" fmla="*/ 1412 h 1504"/>
                <a:gd name="T26" fmla="*/ 648 w 675"/>
                <a:gd name="T27" fmla="*/ 1438 h 1504"/>
                <a:gd name="T28" fmla="*/ 630 w 675"/>
                <a:gd name="T29" fmla="*/ 1460 h 1504"/>
                <a:gd name="T30" fmla="*/ 608 w 675"/>
                <a:gd name="T31" fmla="*/ 1479 h 1504"/>
                <a:gd name="T32" fmla="*/ 581 w 675"/>
                <a:gd name="T33" fmla="*/ 1492 h 1504"/>
                <a:gd name="T34" fmla="*/ 553 w 675"/>
                <a:gd name="T35" fmla="*/ 1500 h 1504"/>
                <a:gd name="T36" fmla="*/ 523 w 675"/>
                <a:gd name="T37" fmla="*/ 1504 h 1504"/>
                <a:gd name="T38" fmla="*/ 152 w 675"/>
                <a:gd name="T39" fmla="*/ 1504 h 1504"/>
                <a:gd name="T40" fmla="*/ 122 w 675"/>
                <a:gd name="T41" fmla="*/ 1500 h 1504"/>
                <a:gd name="T42" fmla="*/ 94 w 675"/>
                <a:gd name="T43" fmla="*/ 1492 h 1504"/>
                <a:gd name="T44" fmla="*/ 67 w 675"/>
                <a:gd name="T45" fmla="*/ 1479 h 1504"/>
                <a:gd name="T46" fmla="*/ 45 w 675"/>
                <a:gd name="T47" fmla="*/ 1460 h 1504"/>
                <a:gd name="T48" fmla="*/ 27 w 675"/>
                <a:gd name="T49" fmla="*/ 1438 h 1504"/>
                <a:gd name="T50" fmla="*/ 13 w 675"/>
                <a:gd name="T51" fmla="*/ 1412 h 1504"/>
                <a:gd name="T52" fmla="*/ 4 w 675"/>
                <a:gd name="T53" fmla="*/ 1384 h 1504"/>
                <a:gd name="T54" fmla="*/ 0 w 675"/>
                <a:gd name="T55" fmla="*/ 1354 h 1504"/>
                <a:gd name="T56" fmla="*/ 0 w 675"/>
                <a:gd name="T57" fmla="*/ 151 h 1504"/>
                <a:gd name="T58" fmla="*/ 4 w 675"/>
                <a:gd name="T59" fmla="*/ 120 h 1504"/>
                <a:gd name="T60" fmla="*/ 13 w 675"/>
                <a:gd name="T61" fmla="*/ 92 h 1504"/>
                <a:gd name="T62" fmla="*/ 27 w 675"/>
                <a:gd name="T63" fmla="*/ 66 h 1504"/>
                <a:gd name="T64" fmla="*/ 45 w 675"/>
                <a:gd name="T65" fmla="*/ 44 h 1504"/>
                <a:gd name="T66" fmla="*/ 67 w 675"/>
                <a:gd name="T67" fmla="*/ 26 h 1504"/>
                <a:gd name="T68" fmla="*/ 94 w 675"/>
                <a:gd name="T69" fmla="*/ 12 h 1504"/>
                <a:gd name="T70" fmla="*/ 122 w 675"/>
                <a:gd name="T71" fmla="*/ 3 h 1504"/>
                <a:gd name="T72" fmla="*/ 152 w 675"/>
                <a:gd name="T73" fmla="*/ 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5" h="1504">
                  <a:moveTo>
                    <a:pt x="152" y="0"/>
                  </a:moveTo>
                  <a:lnTo>
                    <a:pt x="523" y="0"/>
                  </a:lnTo>
                  <a:lnTo>
                    <a:pt x="553" y="3"/>
                  </a:lnTo>
                  <a:lnTo>
                    <a:pt x="581" y="12"/>
                  </a:lnTo>
                  <a:lnTo>
                    <a:pt x="608" y="26"/>
                  </a:lnTo>
                  <a:lnTo>
                    <a:pt x="630" y="44"/>
                  </a:lnTo>
                  <a:lnTo>
                    <a:pt x="648" y="66"/>
                  </a:lnTo>
                  <a:lnTo>
                    <a:pt x="662" y="92"/>
                  </a:lnTo>
                  <a:lnTo>
                    <a:pt x="672" y="120"/>
                  </a:lnTo>
                  <a:lnTo>
                    <a:pt x="675" y="151"/>
                  </a:lnTo>
                  <a:lnTo>
                    <a:pt x="675" y="1354"/>
                  </a:lnTo>
                  <a:lnTo>
                    <a:pt x="672" y="1384"/>
                  </a:lnTo>
                  <a:lnTo>
                    <a:pt x="662" y="1412"/>
                  </a:lnTo>
                  <a:lnTo>
                    <a:pt x="648" y="1438"/>
                  </a:lnTo>
                  <a:lnTo>
                    <a:pt x="630" y="1460"/>
                  </a:lnTo>
                  <a:lnTo>
                    <a:pt x="608" y="1479"/>
                  </a:lnTo>
                  <a:lnTo>
                    <a:pt x="581" y="1492"/>
                  </a:lnTo>
                  <a:lnTo>
                    <a:pt x="553" y="1500"/>
                  </a:lnTo>
                  <a:lnTo>
                    <a:pt x="523" y="1504"/>
                  </a:lnTo>
                  <a:lnTo>
                    <a:pt x="152" y="1504"/>
                  </a:lnTo>
                  <a:lnTo>
                    <a:pt x="122" y="1500"/>
                  </a:lnTo>
                  <a:lnTo>
                    <a:pt x="94" y="1492"/>
                  </a:lnTo>
                  <a:lnTo>
                    <a:pt x="67" y="1479"/>
                  </a:lnTo>
                  <a:lnTo>
                    <a:pt x="45" y="1460"/>
                  </a:lnTo>
                  <a:lnTo>
                    <a:pt x="27" y="1438"/>
                  </a:lnTo>
                  <a:lnTo>
                    <a:pt x="13" y="1412"/>
                  </a:lnTo>
                  <a:lnTo>
                    <a:pt x="4" y="1384"/>
                  </a:lnTo>
                  <a:lnTo>
                    <a:pt x="0" y="1354"/>
                  </a:lnTo>
                  <a:lnTo>
                    <a:pt x="0" y="151"/>
                  </a:lnTo>
                  <a:lnTo>
                    <a:pt x="4" y="120"/>
                  </a:lnTo>
                  <a:lnTo>
                    <a:pt x="13" y="92"/>
                  </a:lnTo>
                  <a:lnTo>
                    <a:pt x="27" y="66"/>
                  </a:lnTo>
                  <a:lnTo>
                    <a:pt x="45" y="44"/>
                  </a:lnTo>
                  <a:lnTo>
                    <a:pt x="67" y="26"/>
                  </a:lnTo>
                  <a:lnTo>
                    <a:pt x="94" y="12"/>
                  </a:lnTo>
                  <a:lnTo>
                    <a:pt x="122"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5" name="Freeform 124"/>
            <p:cNvSpPr>
              <a:spLocks/>
            </p:cNvSpPr>
            <p:nvPr/>
          </p:nvSpPr>
          <p:spPr bwMode="auto">
            <a:xfrm>
              <a:off x="6361113" y="5208588"/>
              <a:ext cx="98425" cy="282575"/>
            </a:xfrm>
            <a:custGeom>
              <a:avLst/>
              <a:gdLst>
                <a:gd name="T0" fmla="*/ 152 w 674"/>
                <a:gd name="T1" fmla="*/ 0 h 1956"/>
                <a:gd name="T2" fmla="*/ 523 w 674"/>
                <a:gd name="T3" fmla="*/ 0 h 1956"/>
                <a:gd name="T4" fmla="*/ 553 w 674"/>
                <a:gd name="T5" fmla="*/ 4 h 1956"/>
                <a:gd name="T6" fmla="*/ 582 w 674"/>
                <a:gd name="T7" fmla="*/ 13 h 1956"/>
                <a:gd name="T8" fmla="*/ 607 w 674"/>
                <a:gd name="T9" fmla="*/ 26 h 1956"/>
                <a:gd name="T10" fmla="*/ 630 w 674"/>
                <a:gd name="T11" fmla="*/ 45 h 1956"/>
                <a:gd name="T12" fmla="*/ 648 w 674"/>
                <a:gd name="T13" fmla="*/ 67 h 1956"/>
                <a:gd name="T14" fmla="*/ 663 w 674"/>
                <a:gd name="T15" fmla="*/ 93 h 1956"/>
                <a:gd name="T16" fmla="*/ 671 w 674"/>
                <a:gd name="T17" fmla="*/ 121 h 1956"/>
                <a:gd name="T18" fmla="*/ 674 w 674"/>
                <a:gd name="T19" fmla="*/ 151 h 1956"/>
                <a:gd name="T20" fmla="*/ 674 w 674"/>
                <a:gd name="T21" fmla="*/ 1806 h 1956"/>
                <a:gd name="T22" fmla="*/ 671 w 674"/>
                <a:gd name="T23" fmla="*/ 1836 h 1956"/>
                <a:gd name="T24" fmla="*/ 663 w 674"/>
                <a:gd name="T25" fmla="*/ 1864 h 1956"/>
                <a:gd name="T26" fmla="*/ 648 w 674"/>
                <a:gd name="T27" fmla="*/ 1890 h 1956"/>
                <a:gd name="T28" fmla="*/ 630 w 674"/>
                <a:gd name="T29" fmla="*/ 1912 h 1956"/>
                <a:gd name="T30" fmla="*/ 607 w 674"/>
                <a:gd name="T31" fmla="*/ 1931 h 1956"/>
                <a:gd name="T32" fmla="*/ 582 w 674"/>
                <a:gd name="T33" fmla="*/ 1944 h 1956"/>
                <a:gd name="T34" fmla="*/ 553 w 674"/>
                <a:gd name="T35" fmla="*/ 1952 h 1956"/>
                <a:gd name="T36" fmla="*/ 523 w 674"/>
                <a:gd name="T37" fmla="*/ 1956 h 1956"/>
                <a:gd name="T38" fmla="*/ 152 w 674"/>
                <a:gd name="T39" fmla="*/ 1956 h 1956"/>
                <a:gd name="T40" fmla="*/ 122 w 674"/>
                <a:gd name="T41" fmla="*/ 1952 h 1956"/>
                <a:gd name="T42" fmla="*/ 93 w 674"/>
                <a:gd name="T43" fmla="*/ 1944 h 1956"/>
                <a:gd name="T44" fmla="*/ 67 w 674"/>
                <a:gd name="T45" fmla="*/ 1931 h 1956"/>
                <a:gd name="T46" fmla="*/ 45 w 674"/>
                <a:gd name="T47" fmla="*/ 1912 h 1956"/>
                <a:gd name="T48" fmla="*/ 26 w 674"/>
                <a:gd name="T49" fmla="*/ 1890 h 1956"/>
                <a:gd name="T50" fmla="*/ 13 w 674"/>
                <a:gd name="T51" fmla="*/ 1864 h 1956"/>
                <a:gd name="T52" fmla="*/ 3 w 674"/>
                <a:gd name="T53" fmla="*/ 1836 h 1956"/>
                <a:gd name="T54" fmla="*/ 0 w 674"/>
                <a:gd name="T55" fmla="*/ 1806 h 1956"/>
                <a:gd name="T56" fmla="*/ 0 w 674"/>
                <a:gd name="T57" fmla="*/ 151 h 1956"/>
                <a:gd name="T58" fmla="*/ 3 w 674"/>
                <a:gd name="T59" fmla="*/ 121 h 1956"/>
                <a:gd name="T60" fmla="*/ 13 w 674"/>
                <a:gd name="T61" fmla="*/ 93 h 1956"/>
                <a:gd name="T62" fmla="*/ 26 w 674"/>
                <a:gd name="T63" fmla="*/ 67 h 1956"/>
                <a:gd name="T64" fmla="*/ 45 w 674"/>
                <a:gd name="T65" fmla="*/ 45 h 1956"/>
                <a:gd name="T66" fmla="*/ 67 w 674"/>
                <a:gd name="T67" fmla="*/ 26 h 1956"/>
                <a:gd name="T68" fmla="*/ 93 w 674"/>
                <a:gd name="T69" fmla="*/ 13 h 1956"/>
                <a:gd name="T70" fmla="*/ 122 w 674"/>
                <a:gd name="T71" fmla="*/ 4 h 1956"/>
                <a:gd name="T72" fmla="*/ 152 w 674"/>
                <a:gd name="T73" fmla="*/ 0 h 1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74" h="1956">
                  <a:moveTo>
                    <a:pt x="152" y="0"/>
                  </a:moveTo>
                  <a:lnTo>
                    <a:pt x="523" y="0"/>
                  </a:lnTo>
                  <a:lnTo>
                    <a:pt x="553" y="4"/>
                  </a:lnTo>
                  <a:lnTo>
                    <a:pt x="582" y="13"/>
                  </a:lnTo>
                  <a:lnTo>
                    <a:pt x="607" y="26"/>
                  </a:lnTo>
                  <a:lnTo>
                    <a:pt x="630" y="45"/>
                  </a:lnTo>
                  <a:lnTo>
                    <a:pt x="648" y="67"/>
                  </a:lnTo>
                  <a:lnTo>
                    <a:pt x="663" y="93"/>
                  </a:lnTo>
                  <a:lnTo>
                    <a:pt x="671" y="121"/>
                  </a:lnTo>
                  <a:lnTo>
                    <a:pt x="674" y="151"/>
                  </a:lnTo>
                  <a:lnTo>
                    <a:pt x="674" y="1806"/>
                  </a:lnTo>
                  <a:lnTo>
                    <a:pt x="671" y="1836"/>
                  </a:lnTo>
                  <a:lnTo>
                    <a:pt x="663" y="1864"/>
                  </a:lnTo>
                  <a:lnTo>
                    <a:pt x="648" y="1890"/>
                  </a:lnTo>
                  <a:lnTo>
                    <a:pt x="630" y="1912"/>
                  </a:lnTo>
                  <a:lnTo>
                    <a:pt x="607" y="1931"/>
                  </a:lnTo>
                  <a:lnTo>
                    <a:pt x="582" y="1944"/>
                  </a:lnTo>
                  <a:lnTo>
                    <a:pt x="553" y="1952"/>
                  </a:lnTo>
                  <a:lnTo>
                    <a:pt x="523" y="1956"/>
                  </a:lnTo>
                  <a:lnTo>
                    <a:pt x="152" y="1956"/>
                  </a:lnTo>
                  <a:lnTo>
                    <a:pt x="122" y="1952"/>
                  </a:lnTo>
                  <a:lnTo>
                    <a:pt x="93" y="1944"/>
                  </a:lnTo>
                  <a:lnTo>
                    <a:pt x="67" y="1931"/>
                  </a:lnTo>
                  <a:lnTo>
                    <a:pt x="45" y="1912"/>
                  </a:lnTo>
                  <a:lnTo>
                    <a:pt x="26" y="1890"/>
                  </a:lnTo>
                  <a:lnTo>
                    <a:pt x="13" y="1864"/>
                  </a:lnTo>
                  <a:lnTo>
                    <a:pt x="3" y="1836"/>
                  </a:lnTo>
                  <a:lnTo>
                    <a:pt x="0" y="1806"/>
                  </a:lnTo>
                  <a:lnTo>
                    <a:pt x="0" y="151"/>
                  </a:lnTo>
                  <a:lnTo>
                    <a:pt x="3" y="121"/>
                  </a:lnTo>
                  <a:lnTo>
                    <a:pt x="13" y="93"/>
                  </a:lnTo>
                  <a:lnTo>
                    <a:pt x="26" y="67"/>
                  </a:lnTo>
                  <a:lnTo>
                    <a:pt x="45" y="45"/>
                  </a:lnTo>
                  <a:lnTo>
                    <a:pt x="67" y="26"/>
                  </a:lnTo>
                  <a:lnTo>
                    <a:pt x="93" y="13"/>
                  </a:lnTo>
                  <a:lnTo>
                    <a:pt x="122" y="4"/>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 name="Freeform 125"/>
            <p:cNvSpPr>
              <a:spLocks/>
            </p:cNvSpPr>
            <p:nvPr/>
          </p:nvSpPr>
          <p:spPr bwMode="auto">
            <a:xfrm>
              <a:off x="6224588" y="5145088"/>
              <a:ext cx="25400" cy="38100"/>
            </a:xfrm>
            <a:custGeom>
              <a:avLst/>
              <a:gdLst>
                <a:gd name="T0" fmla="*/ 0 w 169"/>
                <a:gd name="T1" fmla="*/ 0 h 271"/>
                <a:gd name="T2" fmla="*/ 21 w 169"/>
                <a:gd name="T3" fmla="*/ 5 h 271"/>
                <a:gd name="T4" fmla="*/ 42 w 169"/>
                <a:gd name="T5" fmla="*/ 11 h 271"/>
                <a:gd name="T6" fmla="*/ 62 w 169"/>
                <a:gd name="T7" fmla="*/ 17 h 271"/>
                <a:gd name="T8" fmla="*/ 83 w 169"/>
                <a:gd name="T9" fmla="*/ 25 h 271"/>
                <a:gd name="T10" fmla="*/ 103 w 169"/>
                <a:gd name="T11" fmla="*/ 35 h 271"/>
                <a:gd name="T12" fmla="*/ 121 w 169"/>
                <a:gd name="T13" fmla="*/ 46 h 271"/>
                <a:gd name="T14" fmla="*/ 137 w 169"/>
                <a:gd name="T15" fmla="*/ 58 h 271"/>
                <a:gd name="T16" fmla="*/ 150 w 169"/>
                <a:gd name="T17" fmla="*/ 74 h 271"/>
                <a:gd name="T18" fmla="*/ 161 w 169"/>
                <a:gd name="T19" fmla="*/ 93 h 271"/>
                <a:gd name="T20" fmla="*/ 167 w 169"/>
                <a:gd name="T21" fmla="*/ 114 h 271"/>
                <a:gd name="T22" fmla="*/ 169 w 169"/>
                <a:gd name="T23" fmla="*/ 136 h 271"/>
                <a:gd name="T24" fmla="*/ 167 w 169"/>
                <a:gd name="T25" fmla="*/ 160 h 271"/>
                <a:gd name="T26" fmla="*/ 161 w 169"/>
                <a:gd name="T27" fmla="*/ 181 h 271"/>
                <a:gd name="T28" fmla="*/ 151 w 169"/>
                <a:gd name="T29" fmla="*/ 200 h 271"/>
                <a:gd name="T30" fmla="*/ 139 w 169"/>
                <a:gd name="T31" fmla="*/ 215 h 271"/>
                <a:gd name="T32" fmla="*/ 124 w 169"/>
                <a:gd name="T33" fmla="*/ 230 h 271"/>
                <a:gd name="T34" fmla="*/ 106 w 169"/>
                <a:gd name="T35" fmla="*/ 241 h 271"/>
                <a:gd name="T36" fmla="*/ 88 w 169"/>
                <a:gd name="T37" fmla="*/ 251 h 271"/>
                <a:gd name="T38" fmla="*/ 67 w 169"/>
                <a:gd name="T39" fmla="*/ 259 h 271"/>
                <a:gd name="T40" fmla="*/ 45 w 169"/>
                <a:gd name="T41" fmla="*/ 264 h 271"/>
                <a:gd name="T42" fmla="*/ 23 w 169"/>
                <a:gd name="T43" fmla="*/ 269 h 271"/>
                <a:gd name="T44" fmla="*/ 0 w 169"/>
                <a:gd name="T45" fmla="*/ 271 h 271"/>
                <a:gd name="T46" fmla="*/ 0 w 169"/>
                <a:gd name="T47" fmla="*/ 0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271">
                  <a:moveTo>
                    <a:pt x="0" y="0"/>
                  </a:moveTo>
                  <a:lnTo>
                    <a:pt x="21" y="5"/>
                  </a:lnTo>
                  <a:lnTo>
                    <a:pt x="42" y="11"/>
                  </a:lnTo>
                  <a:lnTo>
                    <a:pt x="62" y="17"/>
                  </a:lnTo>
                  <a:lnTo>
                    <a:pt x="83" y="25"/>
                  </a:lnTo>
                  <a:lnTo>
                    <a:pt x="103" y="35"/>
                  </a:lnTo>
                  <a:lnTo>
                    <a:pt x="121" y="46"/>
                  </a:lnTo>
                  <a:lnTo>
                    <a:pt x="137" y="58"/>
                  </a:lnTo>
                  <a:lnTo>
                    <a:pt x="150" y="74"/>
                  </a:lnTo>
                  <a:lnTo>
                    <a:pt x="161" y="93"/>
                  </a:lnTo>
                  <a:lnTo>
                    <a:pt x="167" y="114"/>
                  </a:lnTo>
                  <a:lnTo>
                    <a:pt x="169" y="136"/>
                  </a:lnTo>
                  <a:lnTo>
                    <a:pt x="167" y="160"/>
                  </a:lnTo>
                  <a:lnTo>
                    <a:pt x="161" y="181"/>
                  </a:lnTo>
                  <a:lnTo>
                    <a:pt x="151" y="200"/>
                  </a:lnTo>
                  <a:lnTo>
                    <a:pt x="139" y="215"/>
                  </a:lnTo>
                  <a:lnTo>
                    <a:pt x="124" y="230"/>
                  </a:lnTo>
                  <a:lnTo>
                    <a:pt x="106" y="241"/>
                  </a:lnTo>
                  <a:lnTo>
                    <a:pt x="88" y="251"/>
                  </a:lnTo>
                  <a:lnTo>
                    <a:pt x="67" y="259"/>
                  </a:lnTo>
                  <a:lnTo>
                    <a:pt x="45" y="264"/>
                  </a:lnTo>
                  <a:lnTo>
                    <a:pt x="23" y="269"/>
                  </a:lnTo>
                  <a:lnTo>
                    <a:pt x="0" y="27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 name="Freeform 126"/>
            <p:cNvSpPr>
              <a:spLocks/>
            </p:cNvSpPr>
            <p:nvPr/>
          </p:nvSpPr>
          <p:spPr bwMode="auto">
            <a:xfrm>
              <a:off x="6191250" y="5080001"/>
              <a:ext cx="22225" cy="36513"/>
            </a:xfrm>
            <a:custGeom>
              <a:avLst/>
              <a:gdLst>
                <a:gd name="T0" fmla="*/ 154 w 154"/>
                <a:gd name="T1" fmla="*/ 0 h 246"/>
                <a:gd name="T2" fmla="*/ 154 w 154"/>
                <a:gd name="T3" fmla="*/ 246 h 246"/>
                <a:gd name="T4" fmla="*/ 118 w 154"/>
                <a:gd name="T5" fmla="*/ 237 h 246"/>
                <a:gd name="T6" fmla="*/ 87 w 154"/>
                <a:gd name="T7" fmla="*/ 227 h 246"/>
                <a:gd name="T8" fmla="*/ 60 w 154"/>
                <a:gd name="T9" fmla="*/ 214 h 246"/>
                <a:gd name="T10" fmla="*/ 39 w 154"/>
                <a:gd name="T11" fmla="*/ 200 h 246"/>
                <a:gd name="T12" fmla="*/ 21 w 154"/>
                <a:gd name="T13" fmla="*/ 182 h 246"/>
                <a:gd name="T14" fmla="*/ 9 w 154"/>
                <a:gd name="T15" fmla="*/ 164 h 246"/>
                <a:gd name="T16" fmla="*/ 2 w 154"/>
                <a:gd name="T17" fmla="*/ 142 h 246"/>
                <a:gd name="T18" fmla="*/ 0 w 154"/>
                <a:gd name="T19" fmla="*/ 117 h 246"/>
                <a:gd name="T20" fmla="*/ 2 w 154"/>
                <a:gd name="T21" fmla="*/ 96 h 246"/>
                <a:gd name="T22" fmla="*/ 11 w 154"/>
                <a:gd name="T23" fmla="*/ 75 h 246"/>
                <a:gd name="T24" fmla="*/ 24 w 154"/>
                <a:gd name="T25" fmla="*/ 55 h 246"/>
                <a:gd name="T26" fmla="*/ 42 w 154"/>
                <a:gd name="T27" fmla="*/ 38 h 246"/>
                <a:gd name="T28" fmla="*/ 64 w 154"/>
                <a:gd name="T29" fmla="*/ 23 h 246"/>
                <a:gd name="T30" fmla="*/ 91 w 154"/>
                <a:gd name="T31" fmla="*/ 12 h 246"/>
                <a:gd name="T32" fmla="*/ 120 w 154"/>
                <a:gd name="T33" fmla="*/ 4 h 246"/>
                <a:gd name="T34" fmla="*/ 154 w 154"/>
                <a:gd name="T35"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4" h="246">
                  <a:moveTo>
                    <a:pt x="154" y="0"/>
                  </a:moveTo>
                  <a:lnTo>
                    <a:pt x="154" y="246"/>
                  </a:lnTo>
                  <a:lnTo>
                    <a:pt x="118" y="237"/>
                  </a:lnTo>
                  <a:lnTo>
                    <a:pt x="87" y="227"/>
                  </a:lnTo>
                  <a:lnTo>
                    <a:pt x="60" y="214"/>
                  </a:lnTo>
                  <a:lnTo>
                    <a:pt x="39" y="200"/>
                  </a:lnTo>
                  <a:lnTo>
                    <a:pt x="21" y="182"/>
                  </a:lnTo>
                  <a:lnTo>
                    <a:pt x="9" y="164"/>
                  </a:lnTo>
                  <a:lnTo>
                    <a:pt x="2" y="142"/>
                  </a:lnTo>
                  <a:lnTo>
                    <a:pt x="0" y="117"/>
                  </a:lnTo>
                  <a:lnTo>
                    <a:pt x="2" y="96"/>
                  </a:lnTo>
                  <a:lnTo>
                    <a:pt x="11" y="75"/>
                  </a:lnTo>
                  <a:lnTo>
                    <a:pt x="24" y="55"/>
                  </a:lnTo>
                  <a:lnTo>
                    <a:pt x="42" y="38"/>
                  </a:lnTo>
                  <a:lnTo>
                    <a:pt x="64" y="23"/>
                  </a:lnTo>
                  <a:lnTo>
                    <a:pt x="91" y="12"/>
                  </a:lnTo>
                  <a:lnTo>
                    <a:pt x="120" y="4"/>
                  </a:lnTo>
                  <a:lnTo>
                    <a:pt x="1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8" name="Freeform 127"/>
            <p:cNvSpPr>
              <a:spLocks noEditPoints="1"/>
            </p:cNvSpPr>
            <p:nvPr/>
          </p:nvSpPr>
          <p:spPr bwMode="auto">
            <a:xfrm>
              <a:off x="6099175" y="5013326"/>
              <a:ext cx="239713" cy="239713"/>
            </a:xfrm>
            <a:custGeom>
              <a:avLst/>
              <a:gdLst>
                <a:gd name="T0" fmla="*/ 802 w 1665"/>
                <a:gd name="T1" fmla="*/ 227 h 1654"/>
                <a:gd name="T2" fmla="*/ 758 w 1665"/>
                <a:gd name="T3" fmla="*/ 329 h 1654"/>
                <a:gd name="T4" fmla="*/ 622 w 1665"/>
                <a:gd name="T5" fmla="*/ 366 h 1654"/>
                <a:gd name="T6" fmla="*/ 520 w 1665"/>
                <a:gd name="T7" fmla="*/ 449 h 1654"/>
                <a:gd name="T8" fmla="*/ 469 w 1665"/>
                <a:gd name="T9" fmla="*/ 575 h 1654"/>
                <a:gd name="T10" fmla="*/ 489 w 1665"/>
                <a:gd name="T11" fmla="*/ 716 h 1654"/>
                <a:gd name="T12" fmla="*/ 585 w 1665"/>
                <a:gd name="T13" fmla="*/ 817 h 1654"/>
                <a:gd name="T14" fmla="*/ 745 w 1665"/>
                <a:gd name="T15" fmla="*/ 881 h 1654"/>
                <a:gd name="T16" fmla="*/ 735 w 1665"/>
                <a:gd name="T17" fmla="*/ 1169 h 1654"/>
                <a:gd name="T18" fmla="*/ 665 w 1665"/>
                <a:gd name="T19" fmla="*/ 1130 h 1654"/>
                <a:gd name="T20" fmla="*/ 635 w 1665"/>
                <a:gd name="T21" fmla="*/ 1075 h 1654"/>
                <a:gd name="T22" fmla="*/ 613 w 1665"/>
                <a:gd name="T23" fmla="*/ 1020 h 1654"/>
                <a:gd name="T24" fmla="*/ 570 w 1665"/>
                <a:gd name="T25" fmla="*/ 984 h 1654"/>
                <a:gd name="T26" fmla="*/ 491 w 1665"/>
                <a:gd name="T27" fmla="*/ 986 h 1654"/>
                <a:gd name="T28" fmla="*/ 448 w 1665"/>
                <a:gd name="T29" fmla="*/ 1042 h 1654"/>
                <a:gd name="T30" fmla="*/ 462 w 1665"/>
                <a:gd name="T31" fmla="*/ 1137 h 1654"/>
                <a:gd name="T32" fmla="*/ 533 w 1665"/>
                <a:gd name="T33" fmla="*/ 1229 h 1654"/>
                <a:gd name="T34" fmla="*/ 661 w 1665"/>
                <a:gd name="T35" fmla="*/ 1296 h 1654"/>
                <a:gd name="T36" fmla="*/ 794 w 1665"/>
                <a:gd name="T37" fmla="*/ 1401 h 1654"/>
                <a:gd name="T38" fmla="*/ 822 w 1665"/>
                <a:gd name="T39" fmla="*/ 1445 h 1654"/>
                <a:gd name="T40" fmla="*/ 869 w 1665"/>
                <a:gd name="T41" fmla="*/ 1428 h 1654"/>
                <a:gd name="T42" fmla="*/ 923 w 1665"/>
                <a:gd name="T43" fmla="*/ 1312 h 1654"/>
                <a:gd name="T44" fmla="*/ 1080 w 1665"/>
                <a:gd name="T45" fmla="*/ 1266 h 1654"/>
                <a:gd name="T46" fmla="*/ 1182 w 1665"/>
                <a:gd name="T47" fmla="*/ 1171 h 1654"/>
                <a:gd name="T48" fmla="*/ 1220 w 1665"/>
                <a:gd name="T49" fmla="*/ 1028 h 1654"/>
                <a:gd name="T50" fmla="*/ 1192 w 1665"/>
                <a:gd name="T51" fmla="*/ 897 h 1654"/>
                <a:gd name="T52" fmla="*/ 1116 w 1665"/>
                <a:gd name="T53" fmla="*/ 813 h 1654"/>
                <a:gd name="T54" fmla="*/ 1008 w 1665"/>
                <a:gd name="T55" fmla="*/ 760 h 1654"/>
                <a:gd name="T56" fmla="*/ 877 w 1665"/>
                <a:gd name="T57" fmla="*/ 725 h 1654"/>
                <a:gd name="T58" fmla="*/ 952 w 1665"/>
                <a:gd name="T59" fmla="*/ 483 h 1654"/>
                <a:gd name="T60" fmla="*/ 1015 w 1665"/>
                <a:gd name="T61" fmla="*/ 534 h 1654"/>
                <a:gd name="T62" fmla="*/ 1061 w 1665"/>
                <a:gd name="T63" fmla="*/ 589 h 1654"/>
                <a:gd name="T64" fmla="*/ 1117 w 1665"/>
                <a:gd name="T65" fmla="*/ 615 h 1654"/>
                <a:gd name="T66" fmla="*/ 1186 w 1665"/>
                <a:gd name="T67" fmla="*/ 586 h 1654"/>
                <a:gd name="T68" fmla="*/ 1201 w 1665"/>
                <a:gd name="T69" fmla="*/ 505 h 1654"/>
                <a:gd name="T70" fmla="*/ 1144 w 1665"/>
                <a:gd name="T71" fmla="*/ 418 h 1654"/>
                <a:gd name="T72" fmla="*/ 1039 w 1665"/>
                <a:gd name="T73" fmla="*/ 361 h 1654"/>
                <a:gd name="T74" fmla="*/ 925 w 1665"/>
                <a:gd name="T75" fmla="*/ 331 h 1654"/>
                <a:gd name="T76" fmla="*/ 875 w 1665"/>
                <a:gd name="T77" fmla="*/ 240 h 1654"/>
                <a:gd name="T78" fmla="*/ 835 w 1665"/>
                <a:gd name="T79" fmla="*/ 207 h 1654"/>
                <a:gd name="T80" fmla="*/ 1043 w 1665"/>
                <a:gd name="T81" fmla="*/ 27 h 1654"/>
                <a:gd name="T82" fmla="*/ 1291 w 1665"/>
                <a:gd name="T83" fmla="*/ 138 h 1654"/>
                <a:gd name="T84" fmla="*/ 1488 w 1665"/>
                <a:gd name="T85" fmla="*/ 318 h 1654"/>
                <a:gd name="T86" fmla="*/ 1619 w 1665"/>
                <a:gd name="T87" fmla="*/ 554 h 1654"/>
                <a:gd name="T88" fmla="*/ 1665 w 1665"/>
                <a:gd name="T89" fmla="*/ 827 h 1654"/>
                <a:gd name="T90" fmla="*/ 1619 w 1665"/>
                <a:gd name="T91" fmla="*/ 1102 h 1654"/>
                <a:gd name="T92" fmla="*/ 1488 w 1665"/>
                <a:gd name="T93" fmla="*/ 1337 h 1654"/>
                <a:gd name="T94" fmla="*/ 1291 w 1665"/>
                <a:gd name="T95" fmla="*/ 1518 h 1654"/>
                <a:gd name="T96" fmla="*/ 1043 w 1665"/>
                <a:gd name="T97" fmla="*/ 1628 h 1654"/>
                <a:gd name="T98" fmla="*/ 761 w 1665"/>
                <a:gd name="T99" fmla="*/ 1652 h 1654"/>
                <a:gd name="T100" fmla="*/ 493 w 1665"/>
                <a:gd name="T101" fmla="*/ 1582 h 1654"/>
                <a:gd name="T102" fmla="*/ 268 w 1665"/>
                <a:gd name="T103" fmla="*/ 1435 h 1654"/>
                <a:gd name="T104" fmla="*/ 103 w 1665"/>
                <a:gd name="T105" fmla="*/ 1224 h 1654"/>
                <a:gd name="T106" fmla="*/ 12 w 1665"/>
                <a:gd name="T107" fmla="*/ 969 h 1654"/>
                <a:gd name="T108" fmla="*/ 12 w 1665"/>
                <a:gd name="T109" fmla="*/ 687 h 1654"/>
                <a:gd name="T110" fmla="*/ 103 w 1665"/>
                <a:gd name="T111" fmla="*/ 430 h 1654"/>
                <a:gd name="T112" fmla="*/ 268 w 1665"/>
                <a:gd name="T113" fmla="*/ 220 h 1654"/>
                <a:gd name="T114" fmla="*/ 493 w 1665"/>
                <a:gd name="T115" fmla="*/ 72 h 1654"/>
                <a:gd name="T116" fmla="*/ 761 w 1665"/>
                <a:gd name="T117" fmla="*/ 3 h 1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5" h="1654">
                  <a:moveTo>
                    <a:pt x="835" y="207"/>
                  </a:moveTo>
                  <a:lnTo>
                    <a:pt x="822" y="209"/>
                  </a:lnTo>
                  <a:lnTo>
                    <a:pt x="811" y="217"/>
                  </a:lnTo>
                  <a:lnTo>
                    <a:pt x="802" y="227"/>
                  </a:lnTo>
                  <a:lnTo>
                    <a:pt x="796" y="240"/>
                  </a:lnTo>
                  <a:lnTo>
                    <a:pt x="794" y="254"/>
                  </a:lnTo>
                  <a:lnTo>
                    <a:pt x="794" y="327"/>
                  </a:lnTo>
                  <a:lnTo>
                    <a:pt x="758" y="329"/>
                  </a:lnTo>
                  <a:lnTo>
                    <a:pt x="722" y="334"/>
                  </a:lnTo>
                  <a:lnTo>
                    <a:pt x="687" y="343"/>
                  </a:lnTo>
                  <a:lnTo>
                    <a:pt x="655" y="353"/>
                  </a:lnTo>
                  <a:lnTo>
                    <a:pt x="622" y="366"/>
                  </a:lnTo>
                  <a:lnTo>
                    <a:pt x="593" y="383"/>
                  </a:lnTo>
                  <a:lnTo>
                    <a:pt x="566" y="402"/>
                  </a:lnTo>
                  <a:lnTo>
                    <a:pt x="542" y="424"/>
                  </a:lnTo>
                  <a:lnTo>
                    <a:pt x="520" y="449"/>
                  </a:lnTo>
                  <a:lnTo>
                    <a:pt x="502" y="477"/>
                  </a:lnTo>
                  <a:lnTo>
                    <a:pt x="487" y="507"/>
                  </a:lnTo>
                  <a:lnTo>
                    <a:pt x="476" y="539"/>
                  </a:lnTo>
                  <a:lnTo>
                    <a:pt x="469" y="575"/>
                  </a:lnTo>
                  <a:lnTo>
                    <a:pt x="466" y="614"/>
                  </a:lnTo>
                  <a:lnTo>
                    <a:pt x="469" y="650"/>
                  </a:lnTo>
                  <a:lnTo>
                    <a:pt x="477" y="685"/>
                  </a:lnTo>
                  <a:lnTo>
                    <a:pt x="489" y="716"/>
                  </a:lnTo>
                  <a:lnTo>
                    <a:pt x="506" y="745"/>
                  </a:lnTo>
                  <a:lnTo>
                    <a:pt x="528" y="771"/>
                  </a:lnTo>
                  <a:lnTo>
                    <a:pt x="554" y="796"/>
                  </a:lnTo>
                  <a:lnTo>
                    <a:pt x="585" y="817"/>
                  </a:lnTo>
                  <a:lnTo>
                    <a:pt x="619" y="837"/>
                  </a:lnTo>
                  <a:lnTo>
                    <a:pt x="657" y="853"/>
                  </a:lnTo>
                  <a:lnTo>
                    <a:pt x="700" y="869"/>
                  </a:lnTo>
                  <a:lnTo>
                    <a:pt x="745" y="881"/>
                  </a:lnTo>
                  <a:lnTo>
                    <a:pt x="794" y="892"/>
                  </a:lnTo>
                  <a:lnTo>
                    <a:pt x="794" y="1177"/>
                  </a:lnTo>
                  <a:lnTo>
                    <a:pt x="763" y="1175"/>
                  </a:lnTo>
                  <a:lnTo>
                    <a:pt x="735" y="1169"/>
                  </a:lnTo>
                  <a:lnTo>
                    <a:pt x="712" y="1162"/>
                  </a:lnTo>
                  <a:lnTo>
                    <a:pt x="693" y="1153"/>
                  </a:lnTo>
                  <a:lnTo>
                    <a:pt x="679" y="1142"/>
                  </a:lnTo>
                  <a:lnTo>
                    <a:pt x="665" y="1130"/>
                  </a:lnTo>
                  <a:lnTo>
                    <a:pt x="656" y="1116"/>
                  </a:lnTo>
                  <a:lnTo>
                    <a:pt x="647" y="1103"/>
                  </a:lnTo>
                  <a:lnTo>
                    <a:pt x="640" y="1088"/>
                  </a:lnTo>
                  <a:lnTo>
                    <a:pt x="635" y="1075"/>
                  </a:lnTo>
                  <a:lnTo>
                    <a:pt x="630" y="1060"/>
                  </a:lnTo>
                  <a:lnTo>
                    <a:pt x="624" y="1046"/>
                  </a:lnTo>
                  <a:lnTo>
                    <a:pt x="619" y="1032"/>
                  </a:lnTo>
                  <a:lnTo>
                    <a:pt x="613" y="1020"/>
                  </a:lnTo>
                  <a:lnTo>
                    <a:pt x="605" y="1008"/>
                  </a:lnTo>
                  <a:lnTo>
                    <a:pt x="596" y="999"/>
                  </a:lnTo>
                  <a:lnTo>
                    <a:pt x="585" y="990"/>
                  </a:lnTo>
                  <a:lnTo>
                    <a:pt x="570" y="984"/>
                  </a:lnTo>
                  <a:lnTo>
                    <a:pt x="552" y="980"/>
                  </a:lnTo>
                  <a:lnTo>
                    <a:pt x="531" y="979"/>
                  </a:lnTo>
                  <a:lnTo>
                    <a:pt x="510" y="980"/>
                  </a:lnTo>
                  <a:lnTo>
                    <a:pt x="491" y="986"/>
                  </a:lnTo>
                  <a:lnTo>
                    <a:pt x="476" y="996"/>
                  </a:lnTo>
                  <a:lnTo>
                    <a:pt x="463" y="1008"/>
                  </a:lnTo>
                  <a:lnTo>
                    <a:pt x="454" y="1024"/>
                  </a:lnTo>
                  <a:lnTo>
                    <a:pt x="448" y="1042"/>
                  </a:lnTo>
                  <a:lnTo>
                    <a:pt x="446" y="1065"/>
                  </a:lnTo>
                  <a:lnTo>
                    <a:pt x="447" y="1088"/>
                  </a:lnTo>
                  <a:lnTo>
                    <a:pt x="453" y="1112"/>
                  </a:lnTo>
                  <a:lnTo>
                    <a:pt x="462" y="1137"/>
                  </a:lnTo>
                  <a:lnTo>
                    <a:pt x="475" y="1161"/>
                  </a:lnTo>
                  <a:lnTo>
                    <a:pt x="490" y="1185"/>
                  </a:lnTo>
                  <a:lnTo>
                    <a:pt x="510" y="1208"/>
                  </a:lnTo>
                  <a:lnTo>
                    <a:pt x="533" y="1229"/>
                  </a:lnTo>
                  <a:lnTo>
                    <a:pt x="559" y="1249"/>
                  </a:lnTo>
                  <a:lnTo>
                    <a:pt x="590" y="1267"/>
                  </a:lnTo>
                  <a:lnTo>
                    <a:pt x="623" y="1283"/>
                  </a:lnTo>
                  <a:lnTo>
                    <a:pt x="661" y="1296"/>
                  </a:lnTo>
                  <a:lnTo>
                    <a:pt x="702" y="1307"/>
                  </a:lnTo>
                  <a:lnTo>
                    <a:pt x="746" y="1313"/>
                  </a:lnTo>
                  <a:lnTo>
                    <a:pt x="794" y="1317"/>
                  </a:lnTo>
                  <a:lnTo>
                    <a:pt x="794" y="1401"/>
                  </a:lnTo>
                  <a:lnTo>
                    <a:pt x="796" y="1415"/>
                  </a:lnTo>
                  <a:lnTo>
                    <a:pt x="802" y="1428"/>
                  </a:lnTo>
                  <a:lnTo>
                    <a:pt x="811" y="1439"/>
                  </a:lnTo>
                  <a:lnTo>
                    <a:pt x="822" y="1445"/>
                  </a:lnTo>
                  <a:lnTo>
                    <a:pt x="835" y="1448"/>
                  </a:lnTo>
                  <a:lnTo>
                    <a:pt x="848" y="1445"/>
                  </a:lnTo>
                  <a:lnTo>
                    <a:pt x="860" y="1439"/>
                  </a:lnTo>
                  <a:lnTo>
                    <a:pt x="869" y="1428"/>
                  </a:lnTo>
                  <a:lnTo>
                    <a:pt x="875" y="1415"/>
                  </a:lnTo>
                  <a:lnTo>
                    <a:pt x="877" y="1401"/>
                  </a:lnTo>
                  <a:lnTo>
                    <a:pt x="877" y="1317"/>
                  </a:lnTo>
                  <a:lnTo>
                    <a:pt x="923" y="1312"/>
                  </a:lnTo>
                  <a:lnTo>
                    <a:pt x="967" y="1305"/>
                  </a:lnTo>
                  <a:lnTo>
                    <a:pt x="1008" y="1295"/>
                  </a:lnTo>
                  <a:lnTo>
                    <a:pt x="1045" y="1282"/>
                  </a:lnTo>
                  <a:lnTo>
                    <a:pt x="1080" y="1266"/>
                  </a:lnTo>
                  <a:lnTo>
                    <a:pt x="1111" y="1247"/>
                  </a:lnTo>
                  <a:lnTo>
                    <a:pt x="1138" y="1225"/>
                  </a:lnTo>
                  <a:lnTo>
                    <a:pt x="1162" y="1199"/>
                  </a:lnTo>
                  <a:lnTo>
                    <a:pt x="1182" y="1171"/>
                  </a:lnTo>
                  <a:lnTo>
                    <a:pt x="1198" y="1140"/>
                  </a:lnTo>
                  <a:lnTo>
                    <a:pt x="1211" y="1106"/>
                  </a:lnTo>
                  <a:lnTo>
                    <a:pt x="1217" y="1068"/>
                  </a:lnTo>
                  <a:lnTo>
                    <a:pt x="1220" y="1028"/>
                  </a:lnTo>
                  <a:lnTo>
                    <a:pt x="1218" y="990"/>
                  </a:lnTo>
                  <a:lnTo>
                    <a:pt x="1213" y="956"/>
                  </a:lnTo>
                  <a:lnTo>
                    <a:pt x="1203" y="925"/>
                  </a:lnTo>
                  <a:lnTo>
                    <a:pt x="1192" y="897"/>
                  </a:lnTo>
                  <a:lnTo>
                    <a:pt x="1177" y="872"/>
                  </a:lnTo>
                  <a:lnTo>
                    <a:pt x="1159" y="850"/>
                  </a:lnTo>
                  <a:lnTo>
                    <a:pt x="1139" y="830"/>
                  </a:lnTo>
                  <a:lnTo>
                    <a:pt x="1116" y="813"/>
                  </a:lnTo>
                  <a:lnTo>
                    <a:pt x="1091" y="797"/>
                  </a:lnTo>
                  <a:lnTo>
                    <a:pt x="1065" y="782"/>
                  </a:lnTo>
                  <a:lnTo>
                    <a:pt x="1037" y="770"/>
                  </a:lnTo>
                  <a:lnTo>
                    <a:pt x="1008" y="760"/>
                  </a:lnTo>
                  <a:lnTo>
                    <a:pt x="976" y="750"/>
                  </a:lnTo>
                  <a:lnTo>
                    <a:pt x="944" y="741"/>
                  </a:lnTo>
                  <a:lnTo>
                    <a:pt x="910" y="733"/>
                  </a:lnTo>
                  <a:lnTo>
                    <a:pt x="877" y="725"/>
                  </a:lnTo>
                  <a:lnTo>
                    <a:pt x="877" y="466"/>
                  </a:lnTo>
                  <a:lnTo>
                    <a:pt x="905" y="468"/>
                  </a:lnTo>
                  <a:lnTo>
                    <a:pt x="930" y="475"/>
                  </a:lnTo>
                  <a:lnTo>
                    <a:pt x="952" y="483"/>
                  </a:lnTo>
                  <a:lnTo>
                    <a:pt x="971" y="493"/>
                  </a:lnTo>
                  <a:lnTo>
                    <a:pt x="988" y="506"/>
                  </a:lnTo>
                  <a:lnTo>
                    <a:pt x="1001" y="519"/>
                  </a:lnTo>
                  <a:lnTo>
                    <a:pt x="1015" y="534"/>
                  </a:lnTo>
                  <a:lnTo>
                    <a:pt x="1026" y="548"/>
                  </a:lnTo>
                  <a:lnTo>
                    <a:pt x="1038" y="563"/>
                  </a:lnTo>
                  <a:lnTo>
                    <a:pt x="1049" y="577"/>
                  </a:lnTo>
                  <a:lnTo>
                    <a:pt x="1061" y="589"/>
                  </a:lnTo>
                  <a:lnTo>
                    <a:pt x="1072" y="599"/>
                  </a:lnTo>
                  <a:lnTo>
                    <a:pt x="1086" y="608"/>
                  </a:lnTo>
                  <a:lnTo>
                    <a:pt x="1101" y="613"/>
                  </a:lnTo>
                  <a:lnTo>
                    <a:pt x="1117" y="615"/>
                  </a:lnTo>
                  <a:lnTo>
                    <a:pt x="1137" y="613"/>
                  </a:lnTo>
                  <a:lnTo>
                    <a:pt x="1155" y="608"/>
                  </a:lnTo>
                  <a:lnTo>
                    <a:pt x="1172" y="598"/>
                  </a:lnTo>
                  <a:lnTo>
                    <a:pt x="1186" y="586"/>
                  </a:lnTo>
                  <a:lnTo>
                    <a:pt x="1195" y="570"/>
                  </a:lnTo>
                  <a:lnTo>
                    <a:pt x="1202" y="552"/>
                  </a:lnTo>
                  <a:lnTo>
                    <a:pt x="1204" y="531"/>
                  </a:lnTo>
                  <a:lnTo>
                    <a:pt x="1201" y="505"/>
                  </a:lnTo>
                  <a:lnTo>
                    <a:pt x="1194" y="480"/>
                  </a:lnTo>
                  <a:lnTo>
                    <a:pt x="1180" y="458"/>
                  </a:lnTo>
                  <a:lnTo>
                    <a:pt x="1164" y="437"/>
                  </a:lnTo>
                  <a:lnTo>
                    <a:pt x="1144" y="418"/>
                  </a:lnTo>
                  <a:lnTo>
                    <a:pt x="1120" y="402"/>
                  </a:lnTo>
                  <a:lnTo>
                    <a:pt x="1094" y="386"/>
                  </a:lnTo>
                  <a:lnTo>
                    <a:pt x="1067" y="373"/>
                  </a:lnTo>
                  <a:lnTo>
                    <a:pt x="1039" y="361"/>
                  </a:lnTo>
                  <a:lnTo>
                    <a:pt x="1010" y="351"/>
                  </a:lnTo>
                  <a:lnTo>
                    <a:pt x="980" y="343"/>
                  </a:lnTo>
                  <a:lnTo>
                    <a:pt x="952" y="336"/>
                  </a:lnTo>
                  <a:lnTo>
                    <a:pt x="925" y="331"/>
                  </a:lnTo>
                  <a:lnTo>
                    <a:pt x="900" y="328"/>
                  </a:lnTo>
                  <a:lnTo>
                    <a:pt x="877" y="327"/>
                  </a:lnTo>
                  <a:lnTo>
                    <a:pt x="877" y="254"/>
                  </a:lnTo>
                  <a:lnTo>
                    <a:pt x="875" y="240"/>
                  </a:lnTo>
                  <a:lnTo>
                    <a:pt x="869" y="227"/>
                  </a:lnTo>
                  <a:lnTo>
                    <a:pt x="860" y="217"/>
                  </a:lnTo>
                  <a:lnTo>
                    <a:pt x="848" y="209"/>
                  </a:lnTo>
                  <a:lnTo>
                    <a:pt x="835" y="207"/>
                  </a:lnTo>
                  <a:close/>
                  <a:moveTo>
                    <a:pt x="833" y="0"/>
                  </a:moveTo>
                  <a:lnTo>
                    <a:pt x="905" y="3"/>
                  </a:lnTo>
                  <a:lnTo>
                    <a:pt x="975" y="12"/>
                  </a:lnTo>
                  <a:lnTo>
                    <a:pt x="1043" y="27"/>
                  </a:lnTo>
                  <a:lnTo>
                    <a:pt x="1109" y="47"/>
                  </a:lnTo>
                  <a:lnTo>
                    <a:pt x="1172" y="72"/>
                  </a:lnTo>
                  <a:lnTo>
                    <a:pt x="1233" y="102"/>
                  </a:lnTo>
                  <a:lnTo>
                    <a:pt x="1291" y="138"/>
                  </a:lnTo>
                  <a:lnTo>
                    <a:pt x="1346" y="176"/>
                  </a:lnTo>
                  <a:lnTo>
                    <a:pt x="1397" y="220"/>
                  </a:lnTo>
                  <a:lnTo>
                    <a:pt x="1445" y="267"/>
                  </a:lnTo>
                  <a:lnTo>
                    <a:pt x="1488" y="318"/>
                  </a:lnTo>
                  <a:lnTo>
                    <a:pt x="1528" y="373"/>
                  </a:lnTo>
                  <a:lnTo>
                    <a:pt x="1562" y="430"/>
                  </a:lnTo>
                  <a:lnTo>
                    <a:pt x="1593" y="490"/>
                  </a:lnTo>
                  <a:lnTo>
                    <a:pt x="1619" y="554"/>
                  </a:lnTo>
                  <a:lnTo>
                    <a:pt x="1639" y="619"/>
                  </a:lnTo>
                  <a:lnTo>
                    <a:pt x="1654" y="687"/>
                  </a:lnTo>
                  <a:lnTo>
                    <a:pt x="1662" y="756"/>
                  </a:lnTo>
                  <a:lnTo>
                    <a:pt x="1665" y="827"/>
                  </a:lnTo>
                  <a:lnTo>
                    <a:pt x="1662" y="899"/>
                  </a:lnTo>
                  <a:lnTo>
                    <a:pt x="1654" y="969"/>
                  </a:lnTo>
                  <a:lnTo>
                    <a:pt x="1639" y="1036"/>
                  </a:lnTo>
                  <a:lnTo>
                    <a:pt x="1619" y="1102"/>
                  </a:lnTo>
                  <a:lnTo>
                    <a:pt x="1593" y="1164"/>
                  </a:lnTo>
                  <a:lnTo>
                    <a:pt x="1562" y="1224"/>
                  </a:lnTo>
                  <a:lnTo>
                    <a:pt x="1528" y="1283"/>
                  </a:lnTo>
                  <a:lnTo>
                    <a:pt x="1488" y="1337"/>
                  </a:lnTo>
                  <a:lnTo>
                    <a:pt x="1445" y="1388"/>
                  </a:lnTo>
                  <a:lnTo>
                    <a:pt x="1397" y="1435"/>
                  </a:lnTo>
                  <a:lnTo>
                    <a:pt x="1346" y="1478"/>
                  </a:lnTo>
                  <a:lnTo>
                    <a:pt x="1291" y="1518"/>
                  </a:lnTo>
                  <a:lnTo>
                    <a:pt x="1233" y="1552"/>
                  </a:lnTo>
                  <a:lnTo>
                    <a:pt x="1172" y="1582"/>
                  </a:lnTo>
                  <a:lnTo>
                    <a:pt x="1109" y="1608"/>
                  </a:lnTo>
                  <a:lnTo>
                    <a:pt x="1043" y="1628"/>
                  </a:lnTo>
                  <a:lnTo>
                    <a:pt x="975" y="1643"/>
                  </a:lnTo>
                  <a:lnTo>
                    <a:pt x="905" y="1652"/>
                  </a:lnTo>
                  <a:lnTo>
                    <a:pt x="833" y="1654"/>
                  </a:lnTo>
                  <a:lnTo>
                    <a:pt x="761" y="1652"/>
                  </a:lnTo>
                  <a:lnTo>
                    <a:pt x="691" y="1643"/>
                  </a:lnTo>
                  <a:lnTo>
                    <a:pt x="623" y="1628"/>
                  </a:lnTo>
                  <a:lnTo>
                    <a:pt x="557" y="1608"/>
                  </a:lnTo>
                  <a:lnTo>
                    <a:pt x="493" y="1582"/>
                  </a:lnTo>
                  <a:lnTo>
                    <a:pt x="433" y="1552"/>
                  </a:lnTo>
                  <a:lnTo>
                    <a:pt x="374" y="1518"/>
                  </a:lnTo>
                  <a:lnTo>
                    <a:pt x="320" y="1478"/>
                  </a:lnTo>
                  <a:lnTo>
                    <a:pt x="268" y="1435"/>
                  </a:lnTo>
                  <a:lnTo>
                    <a:pt x="221" y="1388"/>
                  </a:lnTo>
                  <a:lnTo>
                    <a:pt x="177" y="1337"/>
                  </a:lnTo>
                  <a:lnTo>
                    <a:pt x="137" y="1283"/>
                  </a:lnTo>
                  <a:lnTo>
                    <a:pt x="103" y="1224"/>
                  </a:lnTo>
                  <a:lnTo>
                    <a:pt x="73" y="1164"/>
                  </a:lnTo>
                  <a:lnTo>
                    <a:pt x="46" y="1102"/>
                  </a:lnTo>
                  <a:lnTo>
                    <a:pt x="27" y="1036"/>
                  </a:lnTo>
                  <a:lnTo>
                    <a:pt x="12" y="969"/>
                  </a:lnTo>
                  <a:lnTo>
                    <a:pt x="2" y="899"/>
                  </a:lnTo>
                  <a:lnTo>
                    <a:pt x="0" y="827"/>
                  </a:lnTo>
                  <a:lnTo>
                    <a:pt x="2" y="756"/>
                  </a:lnTo>
                  <a:lnTo>
                    <a:pt x="12" y="687"/>
                  </a:lnTo>
                  <a:lnTo>
                    <a:pt x="27" y="619"/>
                  </a:lnTo>
                  <a:lnTo>
                    <a:pt x="46" y="554"/>
                  </a:lnTo>
                  <a:lnTo>
                    <a:pt x="73" y="490"/>
                  </a:lnTo>
                  <a:lnTo>
                    <a:pt x="103" y="430"/>
                  </a:lnTo>
                  <a:lnTo>
                    <a:pt x="137" y="373"/>
                  </a:lnTo>
                  <a:lnTo>
                    <a:pt x="177" y="318"/>
                  </a:lnTo>
                  <a:lnTo>
                    <a:pt x="221" y="267"/>
                  </a:lnTo>
                  <a:lnTo>
                    <a:pt x="268" y="220"/>
                  </a:lnTo>
                  <a:lnTo>
                    <a:pt x="320" y="176"/>
                  </a:lnTo>
                  <a:lnTo>
                    <a:pt x="374" y="138"/>
                  </a:lnTo>
                  <a:lnTo>
                    <a:pt x="433" y="102"/>
                  </a:lnTo>
                  <a:lnTo>
                    <a:pt x="493" y="72"/>
                  </a:lnTo>
                  <a:lnTo>
                    <a:pt x="557" y="47"/>
                  </a:lnTo>
                  <a:lnTo>
                    <a:pt x="623" y="27"/>
                  </a:lnTo>
                  <a:lnTo>
                    <a:pt x="691" y="12"/>
                  </a:lnTo>
                  <a:lnTo>
                    <a:pt x="761" y="3"/>
                  </a:lnTo>
                  <a:lnTo>
                    <a:pt x="8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31" name="Group 230"/>
          <p:cNvGrpSpPr/>
          <p:nvPr/>
        </p:nvGrpSpPr>
        <p:grpSpPr>
          <a:xfrm flipH="1">
            <a:off x="1462888" y="1239886"/>
            <a:ext cx="247449" cy="245816"/>
            <a:chOff x="5783263" y="3970338"/>
            <a:chExt cx="481013" cy="477838"/>
          </a:xfrm>
          <a:solidFill>
            <a:schemeClr val="tx1">
              <a:lumMod val="65000"/>
              <a:lumOff val="35000"/>
            </a:schemeClr>
          </a:solidFill>
        </p:grpSpPr>
        <p:sp>
          <p:nvSpPr>
            <p:cNvPr id="162" name="Freeform 132"/>
            <p:cNvSpPr>
              <a:spLocks/>
            </p:cNvSpPr>
            <p:nvPr/>
          </p:nvSpPr>
          <p:spPr bwMode="auto">
            <a:xfrm>
              <a:off x="6140451" y="4079875"/>
              <a:ext cx="123825" cy="42863"/>
            </a:xfrm>
            <a:custGeom>
              <a:avLst/>
              <a:gdLst>
                <a:gd name="T0" fmla="*/ 0 w 860"/>
                <a:gd name="T1" fmla="*/ 0 h 300"/>
                <a:gd name="T2" fmla="*/ 709 w 860"/>
                <a:gd name="T3" fmla="*/ 0 h 300"/>
                <a:gd name="T4" fmla="*/ 739 w 860"/>
                <a:gd name="T5" fmla="*/ 3 h 300"/>
                <a:gd name="T6" fmla="*/ 768 w 860"/>
                <a:gd name="T7" fmla="*/ 11 h 300"/>
                <a:gd name="T8" fmla="*/ 793 w 860"/>
                <a:gd name="T9" fmla="*/ 26 h 300"/>
                <a:gd name="T10" fmla="*/ 816 w 860"/>
                <a:gd name="T11" fmla="*/ 43 h 300"/>
                <a:gd name="T12" fmla="*/ 834 w 860"/>
                <a:gd name="T13" fmla="*/ 66 h 300"/>
                <a:gd name="T14" fmla="*/ 849 w 860"/>
                <a:gd name="T15" fmla="*/ 91 h 300"/>
                <a:gd name="T16" fmla="*/ 857 w 860"/>
                <a:gd name="T17" fmla="*/ 119 h 300"/>
                <a:gd name="T18" fmla="*/ 860 w 860"/>
                <a:gd name="T19" fmla="*/ 149 h 300"/>
                <a:gd name="T20" fmla="*/ 857 w 860"/>
                <a:gd name="T21" fmla="*/ 180 h 300"/>
                <a:gd name="T22" fmla="*/ 849 w 860"/>
                <a:gd name="T23" fmla="*/ 209 h 300"/>
                <a:gd name="T24" fmla="*/ 834 w 860"/>
                <a:gd name="T25" fmla="*/ 234 h 300"/>
                <a:gd name="T26" fmla="*/ 816 w 860"/>
                <a:gd name="T27" fmla="*/ 256 h 300"/>
                <a:gd name="T28" fmla="*/ 793 w 860"/>
                <a:gd name="T29" fmla="*/ 274 h 300"/>
                <a:gd name="T30" fmla="*/ 768 w 860"/>
                <a:gd name="T31" fmla="*/ 289 h 300"/>
                <a:gd name="T32" fmla="*/ 739 w 860"/>
                <a:gd name="T33" fmla="*/ 297 h 300"/>
                <a:gd name="T34" fmla="*/ 709 w 860"/>
                <a:gd name="T35" fmla="*/ 300 h 300"/>
                <a:gd name="T36" fmla="*/ 246 w 860"/>
                <a:gd name="T37" fmla="*/ 300 h 300"/>
                <a:gd name="T38" fmla="*/ 205 w 860"/>
                <a:gd name="T39" fmla="*/ 234 h 300"/>
                <a:gd name="T40" fmla="*/ 159 w 860"/>
                <a:gd name="T41" fmla="*/ 170 h 300"/>
                <a:gd name="T42" fmla="*/ 110 w 860"/>
                <a:gd name="T43" fmla="*/ 110 h 300"/>
                <a:gd name="T44" fmla="*/ 57 w 860"/>
                <a:gd name="T45" fmla="*/ 53 h 300"/>
                <a:gd name="T46" fmla="*/ 0 w 860"/>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0" h="300">
                  <a:moveTo>
                    <a:pt x="0" y="0"/>
                  </a:moveTo>
                  <a:lnTo>
                    <a:pt x="709" y="0"/>
                  </a:lnTo>
                  <a:lnTo>
                    <a:pt x="739" y="3"/>
                  </a:lnTo>
                  <a:lnTo>
                    <a:pt x="768" y="11"/>
                  </a:lnTo>
                  <a:lnTo>
                    <a:pt x="793" y="26"/>
                  </a:lnTo>
                  <a:lnTo>
                    <a:pt x="816" y="43"/>
                  </a:lnTo>
                  <a:lnTo>
                    <a:pt x="834" y="66"/>
                  </a:lnTo>
                  <a:lnTo>
                    <a:pt x="849" y="91"/>
                  </a:lnTo>
                  <a:lnTo>
                    <a:pt x="857" y="119"/>
                  </a:lnTo>
                  <a:lnTo>
                    <a:pt x="860" y="149"/>
                  </a:lnTo>
                  <a:lnTo>
                    <a:pt x="857" y="180"/>
                  </a:lnTo>
                  <a:lnTo>
                    <a:pt x="849" y="209"/>
                  </a:lnTo>
                  <a:lnTo>
                    <a:pt x="834" y="234"/>
                  </a:lnTo>
                  <a:lnTo>
                    <a:pt x="816" y="256"/>
                  </a:lnTo>
                  <a:lnTo>
                    <a:pt x="793" y="274"/>
                  </a:lnTo>
                  <a:lnTo>
                    <a:pt x="768" y="289"/>
                  </a:lnTo>
                  <a:lnTo>
                    <a:pt x="739" y="297"/>
                  </a:lnTo>
                  <a:lnTo>
                    <a:pt x="709" y="300"/>
                  </a:lnTo>
                  <a:lnTo>
                    <a:pt x="246" y="300"/>
                  </a:lnTo>
                  <a:lnTo>
                    <a:pt x="205" y="234"/>
                  </a:lnTo>
                  <a:lnTo>
                    <a:pt x="159" y="170"/>
                  </a:lnTo>
                  <a:lnTo>
                    <a:pt x="110" y="110"/>
                  </a:lnTo>
                  <a:lnTo>
                    <a:pt x="57" y="5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3" name="Freeform 133"/>
            <p:cNvSpPr>
              <a:spLocks/>
            </p:cNvSpPr>
            <p:nvPr/>
          </p:nvSpPr>
          <p:spPr bwMode="auto">
            <a:xfrm>
              <a:off x="6181726" y="4135438"/>
              <a:ext cx="82550" cy="42863"/>
            </a:xfrm>
            <a:custGeom>
              <a:avLst/>
              <a:gdLst>
                <a:gd name="T0" fmla="*/ 0 w 573"/>
                <a:gd name="T1" fmla="*/ 0 h 301"/>
                <a:gd name="T2" fmla="*/ 422 w 573"/>
                <a:gd name="T3" fmla="*/ 0 h 301"/>
                <a:gd name="T4" fmla="*/ 452 w 573"/>
                <a:gd name="T5" fmla="*/ 3 h 301"/>
                <a:gd name="T6" fmla="*/ 481 w 573"/>
                <a:gd name="T7" fmla="*/ 12 h 301"/>
                <a:gd name="T8" fmla="*/ 506 w 573"/>
                <a:gd name="T9" fmla="*/ 25 h 301"/>
                <a:gd name="T10" fmla="*/ 529 w 573"/>
                <a:gd name="T11" fmla="*/ 44 h 301"/>
                <a:gd name="T12" fmla="*/ 547 w 573"/>
                <a:gd name="T13" fmla="*/ 66 h 301"/>
                <a:gd name="T14" fmla="*/ 562 w 573"/>
                <a:gd name="T15" fmla="*/ 92 h 301"/>
                <a:gd name="T16" fmla="*/ 570 w 573"/>
                <a:gd name="T17" fmla="*/ 120 h 301"/>
                <a:gd name="T18" fmla="*/ 573 w 573"/>
                <a:gd name="T19" fmla="*/ 150 h 301"/>
                <a:gd name="T20" fmla="*/ 570 w 573"/>
                <a:gd name="T21" fmla="*/ 180 h 301"/>
                <a:gd name="T22" fmla="*/ 562 w 573"/>
                <a:gd name="T23" fmla="*/ 208 h 301"/>
                <a:gd name="T24" fmla="*/ 547 w 573"/>
                <a:gd name="T25" fmla="*/ 234 h 301"/>
                <a:gd name="T26" fmla="*/ 529 w 573"/>
                <a:gd name="T27" fmla="*/ 256 h 301"/>
                <a:gd name="T28" fmla="*/ 506 w 573"/>
                <a:gd name="T29" fmla="*/ 275 h 301"/>
                <a:gd name="T30" fmla="*/ 481 w 573"/>
                <a:gd name="T31" fmla="*/ 288 h 301"/>
                <a:gd name="T32" fmla="*/ 452 w 573"/>
                <a:gd name="T33" fmla="*/ 298 h 301"/>
                <a:gd name="T34" fmla="*/ 422 w 573"/>
                <a:gd name="T35" fmla="*/ 301 h 301"/>
                <a:gd name="T36" fmla="*/ 98 w 573"/>
                <a:gd name="T37" fmla="*/ 301 h 301"/>
                <a:gd name="T38" fmla="*/ 81 w 573"/>
                <a:gd name="T39" fmla="*/ 222 h 301"/>
                <a:gd name="T40" fmla="*/ 59 w 573"/>
                <a:gd name="T41" fmla="*/ 146 h 301"/>
                <a:gd name="T42" fmla="*/ 32 w 573"/>
                <a:gd name="T43" fmla="*/ 72 h 301"/>
                <a:gd name="T44" fmla="*/ 0 w 573"/>
                <a:gd name="T45"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3" h="301">
                  <a:moveTo>
                    <a:pt x="0" y="0"/>
                  </a:moveTo>
                  <a:lnTo>
                    <a:pt x="422" y="0"/>
                  </a:lnTo>
                  <a:lnTo>
                    <a:pt x="452" y="3"/>
                  </a:lnTo>
                  <a:lnTo>
                    <a:pt x="481" y="12"/>
                  </a:lnTo>
                  <a:lnTo>
                    <a:pt x="506" y="25"/>
                  </a:lnTo>
                  <a:lnTo>
                    <a:pt x="529" y="44"/>
                  </a:lnTo>
                  <a:lnTo>
                    <a:pt x="547" y="66"/>
                  </a:lnTo>
                  <a:lnTo>
                    <a:pt x="562" y="92"/>
                  </a:lnTo>
                  <a:lnTo>
                    <a:pt x="570" y="120"/>
                  </a:lnTo>
                  <a:lnTo>
                    <a:pt x="573" y="150"/>
                  </a:lnTo>
                  <a:lnTo>
                    <a:pt x="570" y="180"/>
                  </a:lnTo>
                  <a:lnTo>
                    <a:pt x="562" y="208"/>
                  </a:lnTo>
                  <a:lnTo>
                    <a:pt x="547" y="234"/>
                  </a:lnTo>
                  <a:lnTo>
                    <a:pt x="529" y="256"/>
                  </a:lnTo>
                  <a:lnTo>
                    <a:pt x="506" y="275"/>
                  </a:lnTo>
                  <a:lnTo>
                    <a:pt x="481" y="288"/>
                  </a:lnTo>
                  <a:lnTo>
                    <a:pt x="452" y="298"/>
                  </a:lnTo>
                  <a:lnTo>
                    <a:pt x="422" y="301"/>
                  </a:lnTo>
                  <a:lnTo>
                    <a:pt x="98" y="301"/>
                  </a:lnTo>
                  <a:lnTo>
                    <a:pt x="81" y="222"/>
                  </a:lnTo>
                  <a:lnTo>
                    <a:pt x="59" y="146"/>
                  </a:lnTo>
                  <a:lnTo>
                    <a:pt x="32" y="7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4" name="Freeform 134"/>
            <p:cNvSpPr>
              <a:spLocks/>
            </p:cNvSpPr>
            <p:nvPr/>
          </p:nvSpPr>
          <p:spPr bwMode="auto">
            <a:xfrm>
              <a:off x="6059488" y="4025900"/>
              <a:ext cx="204788" cy="42863"/>
            </a:xfrm>
            <a:custGeom>
              <a:avLst/>
              <a:gdLst>
                <a:gd name="T0" fmla="*/ 142 w 1414"/>
                <a:gd name="T1" fmla="*/ 0 h 302"/>
                <a:gd name="T2" fmla="*/ 1263 w 1414"/>
                <a:gd name="T3" fmla="*/ 0 h 302"/>
                <a:gd name="T4" fmla="*/ 1293 w 1414"/>
                <a:gd name="T5" fmla="*/ 3 h 302"/>
                <a:gd name="T6" fmla="*/ 1322 w 1414"/>
                <a:gd name="T7" fmla="*/ 12 h 302"/>
                <a:gd name="T8" fmla="*/ 1347 w 1414"/>
                <a:gd name="T9" fmla="*/ 26 h 302"/>
                <a:gd name="T10" fmla="*/ 1370 w 1414"/>
                <a:gd name="T11" fmla="*/ 45 h 302"/>
                <a:gd name="T12" fmla="*/ 1388 w 1414"/>
                <a:gd name="T13" fmla="*/ 66 h 302"/>
                <a:gd name="T14" fmla="*/ 1403 w 1414"/>
                <a:gd name="T15" fmla="*/ 92 h 302"/>
                <a:gd name="T16" fmla="*/ 1411 w 1414"/>
                <a:gd name="T17" fmla="*/ 121 h 302"/>
                <a:gd name="T18" fmla="*/ 1414 w 1414"/>
                <a:gd name="T19" fmla="*/ 151 h 302"/>
                <a:gd name="T20" fmla="*/ 1411 w 1414"/>
                <a:gd name="T21" fmla="*/ 181 h 302"/>
                <a:gd name="T22" fmla="*/ 1403 w 1414"/>
                <a:gd name="T23" fmla="*/ 209 h 302"/>
                <a:gd name="T24" fmla="*/ 1388 w 1414"/>
                <a:gd name="T25" fmla="*/ 235 h 302"/>
                <a:gd name="T26" fmla="*/ 1370 w 1414"/>
                <a:gd name="T27" fmla="*/ 257 h 302"/>
                <a:gd name="T28" fmla="*/ 1347 w 1414"/>
                <a:gd name="T29" fmla="*/ 276 h 302"/>
                <a:gd name="T30" fmla="*/ 1322 w 1414"/>
                <a:gd name="T31" fmla="*/ 289 h 302"/>
                <a:gd name="T32" fmla="*/ 1293 w 1414"/>
                <a:gd name="T33" fmla="*/ 298 h 302"/>
                <a:gd name="T34" fmla="*/ 1263 w 1414"/>
                <a:gd name="T35" fmla="*/ 302 h 302"/>
                <a:gd name="T36" fmla="*/ 456 w 1414"/>
                <a:gd name="T37" fmla="*/ 302 h 302"/>
                <a:gd name="T38" fmla="*/ 387 w 1414"/>
                <a:gd name="T39" fmla="*/ 255 h 302"/>
                <a:gd name="T40" fmla="*/ 316 w 1414"/>
                <a:gd name="T41" fmla="*/ 213 h 302"/>
                <a:gd name="T42" fmla="*/ 241 w 1414"/>
                <a:gd name="T43" fmla="*/ 177 h 302"/>
                <a:gd name="T44" fmla="*/ 163 w 1414"/>
                <a:gd name="T45" fmla="*/ 146 h 302"/>
                <a:gd name="T46" fmla="*/ 83 w 1414"/>
                <a:gd name="T47" fmla="*/ 120 h 302"/>
                <a:gd name="T48" fmla="*/ 0 w 1414"/>
                <a:gd name="T49" fmla="*/ 99 h 302"/>
                <a:gd name="T50" fmla="*/ 11 w 1414"/>
                <a:gd name="T51" fmla="*/ 75 h 302"/>
                <a:gd name="T52" fmla="*/ 26 w 1414"/>
                <a:gd name="T53" fmla="*/ 54 h 302"/>
                <a:gd name="T54" fmla="*/ 44 w 1414"/>
                <a:gd name="T55" fmla="*/ 36 h 302"/>
                <a:gd name="T56" fmla="*/ 66 w 1414"/>
                <a:gd name="T57" fmla="*/ 21 h 302"/>
                <a:gd name="T58" fmla="*/ 89 w 1414"/>
                <a:gd name="T59" fmla="*/ 10 h 302"/>
                <a:gd name="T60" fmla="*/ 115 w 1414"/>
                <a:gd name="T61" fmla="*/ 3 h 302"/>
                <a:gd name="T62" fmla="*/ 142 w 1414"/>
                <a:gd name="T63"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14" h="302">
                  <a:moveTo>
                    <a:pt x="142" y="0"/>
                  </a:moveTo>
                  <a:lnTo>
                    <a:pt x="1263" y="0"/>
                  </a:lnTo>
                  <a:lnTo>
                    <a:pt x="1293" y="3"/>
                  </a:lnTo>
                  <a:lnTo>
                    <a:pt x="1322" y="12"/>
                  </a:lnTo>
                  <a:lnTo>
                    <a:pt x="1347" y="26"/>
                  </a:lnTo>
                  <a:lnTo>
                    <a:pt x="1370" y="45"/>
                  </a:lnTo>
                  <a:lnTo>
                    <a:pt x="1388" y="66"/>
                  </a:lnTo>
                  <a:lnTo>
                    <a:pt x="1403" y="92"/>
                  </a:lnTo>
                  <a:lnTo>
                    <a:pt x="1411" y="121"/>
                  </a:lnTo>
                  <a:lnTo>
                    <a:pt x="1414" y="151"/>
                  </a:lnTo>
                  <a:lnTo>
                    <a:pt x="1411" y="181"/>
                  </a:lnTo>
                  <a:lnTo>
                    <a:pt x="1403" y="209"/>
                  </a:lnTo>
                  <a:lnTo>
                    <a:pt x="1388" y="235"/>
                  </a:lnTo>
                  <a:lnTo>
                    <a:pt x="1370" y="257"/>
                  </a:lnTo>
                  <a:lnTo>
                    <a:pt x="1347" y="276"/>
                  </a:lnTo>
                  <a:lnTo>
                    <a:pt x="1322" y="289"/>
                  </a:lnTo>
                  <a:lnTo>
                    <a:pt x="1293" y="298"/>
                  </a:lnTo>
                  <a:lnTo>
                    <a:pt x="1263" y="302"/>
                  </a:lnTo>
                  <a:lnTo>
                    <a:pt x="456" y="302"/>
                  </a:lnTo>
                  <a:lnTo>
                    <a:pt x="387" y="255"/>
                  </a:lnTo>
                  <a:lnTo>
                    <a:pt x="316" y="213"/>
                  </a:lnTo>
                  <a:lnTo>
                    <a:pt x="241" y="177"/>
                  </a:lnTo>
                  <a:lnTo>
                    <a:pt x="163" y="146"/>
                  </a:lnTo>
                  <a:lnTo>
                    <a:pt x="83" y="120"/>
                  </a:lnTo>
                  <a:lnTo>
                    <a:pt x="0" y="99"/>
                  </a:lnTo>
                  <a:lnTo>
                    <a:pt x="11" y="75"/>
                  </a:lnTo>
                  <a:lnTo>
                    <a:pt x="26" y="54"/>
                  </a:lnTo>
                  <a:lnTo>
                    <a:pt x="44" y="36"/>
                  </a:lnTo>
                  <a:lnTo>
                    <a:pt x="66" y="21"/>
                  </a:lnTo>
                  <a:lnTo>
                    <a:pt x="89" y="10"/>
                  </a:lnTo>
                  <a:lnTo>
                    <a:pt x="115" y="3"/>
                  </a:lnTo>
                  <a:lnTo>
                    <a:pt x="1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 name="Freeform 135"/>
            <p:cNvSpPr>
              <a:spLocks/>
            </p:cNvSpPr>
            <p:nvPr/>
          </p:nvSpPr>
          <p:spPr bwMode="auto">
            <a:xfrm>
              <a:off x="6057901" y="3970338"/>
              <a:ext cx="206375" cy="44450"/>
            </a:xfrm>
            <a:custGeom>
              <a:avLst/>
              <a:gdLst>
                <a:gd name="T0" fmla="*/ 151 w 1423"/>
                <a:gd name="T1" fmla="*/ 0 h 301"/>
                <a:gd name="T2" fmla="*/ 1272 w 1423"/>
                <a:gd name="T3" fmla="*/ 0 h 301"/>
                <a:gd name="T4" fmla="*/ 1302 w 1423"/>
                <a:gd name="T5" fmla="*/ 3 h 301"/>
                <a:gd name="T6" fmla="*/ 1331 w 1423"/>
                <a:gd name="T7" fmla="*/ 12 h 301"/>
                <a:gd name="T8" fmla="*/ 1356 w 1423"/>
                <a:gd name="T9" fmla="*/ 26 h 301"/>
                <a:gd name="T10" fmla="*/ 1379 w 1423"/>
                <a:gd name="T11" fmla="*/ 44 h 301"/>
                <a:gd name="T12" fmla="*/ 1397 w 1423"/>
                <a:gd name="T13" fmla="*/ 67 h 301"/>
                <a:gd name="T14" fmla="*/ 1412 w 1423"/>
                <a:gd name="T15" fmla="*/ 92 h 301"/>
                <a:gd name="T16" fmla="*/ 1420 w 1423"/>
                <a:gd name="T17" fmla="*/ 120 h 301"/>
                <a:gd name="T18" fmla="*/ 1423 w 1423"/>
                <a:gd name="T19" fmla="*/ 150 h 301"/>
                <a:gd name="T20" fmla="*/ 1420 w 1423"/>
                <a:gd name="T21" fmla="*/ 180 h 301"/>
                <a:gd name="T22" fmla="*/ 1412 w 1423"/>
                <a:gd name="T23" fmla="*/ 209 h 301"/>
                <a:gd name="T24" fmla="*/ 1397 w 1423"/>
                <a:gd name="T25" fmla="*/ 234 h 301"/>
                <a:gd name="T26" fmla="*/ 1379 w 1423"/>
                <a:gd name="T27" fmla="*/ 257 h 301"/>
                <a:gd name="T28" fmla="*/ 1356 w 1423"/>
                <a:gd name="T29" fmla="*/ 275 h 301"/>
                <a:gd name="T30" fmla="*/ 1331 w 1423"/>
                <a:gd name="T31" fmla="*/ 289 h 301"/>
                <a:gd name="T32" fmla="*/ 1302 w 1423"/>
                <a:gd name="T33" fmla="*/ 298 h 301"/>
                <a:gd name="T34" fmla="*/ 1272 w 1423"/>
                <a:gd name="T35" fmla="*/ 301 h 301"/>
                <a:gd name="T36" fmla="*/ 151 w 1423"/>
                <a:gd name="T37" fmla="*/ 301 h 301"/>
                <a:gd name="T38" fmla="*/ 120 w 1423"/>
                <a:gd name="T39" fmla="*/ 298 h 301"/>
                <a:gd name="T40" fmla="*/ 92 w 1423"/>
                <a:gd name="T41" fmla="*/ 289 h 301"/>
                <a:gd name="T42" fmla="*/ 67 w 1423"/>
                <a:gd name="T43" fmla="*/ 275 h 301"/>
                <a:gd name="T44" fmla="*/ 44 w 1423"/>
                <a:gd name="T45" fmla="*/ 257 h 301"/>
                <a:gd name="T46" fmla="*/ 26 w 1423"/>
                <a:gd name="T47" fmla="*/ 234 h 301"/>
                <a:gd name="T48" fmla="*/ 11 w 1423"/>
                <a:gd name="T49" fmla="*/ 209 h 301"/>
                <a:gd name="T50" fmla="*/ 3 w 1423"/>
                <a:gd name="T51" fmla="*/ 181 h 301"/>
                <a:gd name="T52" fmla="*/ 0 w 1423"/>
                <a:gd name="T53" fmla="*/ 151 h 301"/>
                <a:gd name="T54" fmla="*/ 3 w 1423"/>
                <a:gd name="T55" fmla="*/ 120 h 301"/>
                <a:gd name="T56" fmla="*/ 11 w 1423"/>
                <a:gd name="T57" fmla="*/ 92 h 301"/>
                <a:gd name="T58" fmla="*/ 26 w 1423"/>
                <a:gd name="T59" fmla="*/ 67 h 301"/>
                <a:gd name="T60" fmla="*/ 44 w 1423"/>
                <a:gd name="T61" fmla="*/ 44 h 301"/>
                <a:gd name="T62" fmla="*/ 67 w 1423"/>
                <a:gd name="T63" fmla="*/ 26 h 301"/>
                <a:gd name="T64" fmla="*/ 92 w 1423"/>
                <a:gd name="T65" fmla="*/ 12 h 301"/>
                <a:gd name="T66" fmla="*/ 120 w 1423"/>
                <a:gd name="T67" fmla="*/ 3 h 301"/>
                <a:gd name="T68" fmla="*/ 151 w 1423"/>
                <a:gd name="T69"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3" h="301">
                  <a:moveTo>
                    <a:pt x="151" y="0"/>
                  </a:moveTo>
                  <a:lnTo>
                    <a:pt x="1272" y="0"/>
                  </a:lnTo>
                  <a:lnTo>
                    <a:pt x="1302" y="3"/>
                  </a:lnTo>
                  <a:lnTo>
                    <a:pt x="1331" y="12"/>
                  </a:lnTo>
                  <a:lnTo>
                    <a:pt x="1356" y="26"/>
                  </a:lnTo>
                  <a:lnTo>
                    <a:pt x="1379" y="44"/>
                  </a:lnTo>
                  <a:lnTo>
                    <a:pt x="1397" y="67"/>
                  </a:lnTo>
                  <a:lnTo>
                    <a:pt x="1412" y="92"/>
                  </a:lnTo>
                  <a:lnTo>
                    <a:pt x="1420" y="120"/>
                  </a:lnTo>
                  <a:lnTo>
                    <a:pt x="1423" y="150"/>
                  </a:lnTo>
                  <a:lnTo>
                    <a:pt x="1420" y="180"/>
                  </a:lnTo>
                  <a:lnTo>
                    <a:pt x="1412" y="209"/>
                  </a:lnTo>
                  <a:lnTo>
                    <a:pt x="1397" y="234"/>
                  </a:lnTo>
                  <a:lnTo>
                    <a:pt x="1379" y="257"/>
                  </a:lnTo>
                  <a:lnTo>
                    <a:pt x="1356" y="275"/>
                  </a:lnTo>
                  <a:lnTo>
                    <a:pt x="1331" y="289"/>
                  </a:lnTo>
                  <a:lnTo>
                    <a:pt x="1302" y="298"/>
                  </a:lnTo>
                  <a:lnTo>
                    <a:pt x="1272" y="301"/>
                  </a:lnTo>
                  <a:lnTo>
                    <a:pt x="151" y="301"/>
                  </a:lnTo>
                  <a:lnTo>
                    <a:pt x="120" y="298"/>
                  </a:lnTo>
                  <a:lnTo>
                    <a:pt x="92" y="289"/>
                  </a:lnTo>
                  <a:lnTo>
                    <a:pt x="67" y="275"/>
                  </a:lnTo>
                  <a:lnTo>
                    <a:pt x="44" y="257"/>
                  </a:lnTo>
                  <a:lnTo>
                    <a:pt x="26" y="234"/>
                  </a:lnTo>
                  <a:lnTo>
                    <a:pt x="11" y="209"/>
                  </a:lnTo>
                  <a:lnTo>
                    <a:pt x="3" y="181"/>
                  </a:lnTo>
                  <a:lnTo>
                    <a:pt x="0" y="151"/>
                  </a:lnTo>
                  <a:lnTo>
                    <a:pt x="3" y="120"/>
                  </a:lnTo>
                  <a:lnTo>
                    <a:pt x="11" y="92"/>
                  </a:lnTo>
                  <a:lnTo>
                    <a:pt x="26" y="67"/>
                  </a:lnTo>
                  <a:lnTo>
                    <a:pt x="44" y="44"/>
                  </a:lnTo>
                  <a:lnTo>
                    <a:pt x="67" y="26"/>
                  </a:lnTo>
                  <a:lnTo>
                    <a:pt x="92" y="12"/>
                  </a:lnTo>
                  <a:lnTo>
                    <a:pt x="120"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 name="Freeform 136"/>
            <p:cNvSpPr>
              <a:spLocks/>
            </p:cNvSpPr>
            <p:nvPr/>
          </p:nvSpPr>
          <p:spPr bwMode="auto">
            <a:xfrm>
              <a:off x="6196013" y="4189413"/>
              <a:ext cx="68263" cy="42863"/>
            </a:xfrm>
            <a:custGeom>
              <a:avLst/>
              <a:gdLst>
                <a:gd name="T0" fmla="*/ 5 w 467"/>
                <a:gd name="T1" fmla="*/ 0 h 300"/>
                <a:gd name="T2" fmla="*/ 316 w 467"/>
                <a:gd name="T3" fmla="*/ 0 h 300"/>
                <a:gd name="T4" fmla="*/ 346 w 467"/>
                <a:gd name="T5" fmla="*/ 3 h 300"/>
                <a:gd name="T6" fmla="*/ 375 w 467"/>
                <a:gd name="T7" fmla="*/ 11 h 300"/>
                <a:gd name="T8" fmla="*/ 400 w 467"/>
                <a:gd name="T9" fmla="*/ 26 h 300"/>
                <a:gd name="T10" fmla="*/ 423 w 467"/>
                <a:gd name="T11" fmla="*/ 43 h 300"/>
                <a:gd name="T12" fmla="*/ 441 w 467"/>
                <a:gd name="T13" fmla="*/ 66 h 300"/>
                <a:gd name="T14" fmla="*/ 456 w 467"/>
                <a:gd name="T15" fmla="*/ 91 h 300"/>
                <a:gd name="T16" fmla="*/ 464 w 467"/>
                <a:gd name="T17" fmla="*/ 119 h 300"/>
                <a:gd name="T18" fmla="*/ 467 w 467"/>
                <a:gd name="T19" fmla="*/ 150 h 300"/>
                <a:gd name="T20" fmla="*/ 464 w 467"/>
                <a:gd name="T21" fmla="*/ 181 h 300"/>
                <a:gd name="T22" fmla="*/ 456 w 467"/>
                <a:gd name="T23" fmla="*/ 209 h 300"/>
                <a:gd name="T24" fmla="*/ 441 w 467"/>
                <a:gd name="T25" fmla="*/ 235 h 300"/>
                <a:gd name="T26" fmla="*/ 423 w 467"/>
                <a:gd name="T27" fmla="*/ 257 h 300"/>
                <a:gd name="T28" fmla="*/ 400 w 467"/>
                <a:gd name="T29" fmla="*/ 275 h 300"/>
                <a:gd name="T30" fmla="*/ 375 w 467"/>
                <a:gd name="T31" fmla="*/ 289 h 300"/>
                <a:gd name="T32" fmla="*/ 346 w 467"/>
                <a:gd name="T33" fmla="*/ 297 h 300"/>
                <a:gd name="T34" fmla="*/ 316 w 467"/>
                <a:gd name="T35" fmla="*/ 300 h 300"/>
                <a:gd name="T36" fmla="*/ 0 w 467"/>
                <a:gd name="T37" fmla="*/ 300 h 300"/>
                <a:gd name="T38" fmla="*/ 7 w 467"/>
                <a:gd name="T39" fmla="*/ 247 h 300"/>
                <a:gd name="T40" fmla="*/ 11 w 467"/>
                <a:gd name="T41" fmla="*/ 193 h 300"/>
                <a:gd name="T42" fmla="*/ 13 w 467"/>
                <a:gd name="T43" fmla="*/ 138 h 300"/>
                <a:gd name="T44" fmla="*/ 11 w 467"/>
                <a:gd name="T45" fmla="*/ 68 h 300"/>
                <a:gd name="T46" fmla="*/ 5 w 467"/>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7" h="300">
                  <a:moveTo>
                    <a:pt x="5" y="0"/>
                  </a:moveTo>
                  <a:lnTo>
                    <a:pt x="316" y="0"/>
                  </a:lnTo>
                  <a:lnTo>
                    <a:pt x="346" y="3"/>
                  </a:lnTo>
                  <a:lnTo>
                    <a:pt x="375" y="11"/>
                  </a:lnTo>
                  <a:lnTo>
                    <a:pt x="400" y="26"/>
                  </a:lnTo>
                  <a:lnTo>
                    <a:pt x="423" y="43"/>
                  </a:lnTo>
                  <a:lnTo>
                    <a:pt x="441" y="66"/>
                  </a:lnTo>
                  <a:lnTo>
                    <a:pt x="456" y="91"/>
                  </a:lnTo>
                  <a:lnTo>
                    <a:pt x="464" y="119"/>
                  </a:lnTo>
                  <a:lnTo>
                    <a:pt x="467" y="150"/>
                  </a:lnTo>
                  <a:lnTo>
                    <a:pt x="464" y="181"/>
                  </a:lnTo>
                  <a:lnTo>
                    <a:pt x="456" y="209"/>
                  </a:lnTo>
                  <a:lnTo>
                    <a:pt x="441" y="235"/>
                  </a:lnTo>
                  <a:lnTo>
                    <a:pt x="423" y="257"/>
                  </a:lnTo>
                  <a:lnTo>
                    <a:pt x="400" y="275"/>
                  </a:lnTo>
                  <a:lnTo>
                    <a:pt x="375" y="289"/>
                  </a:lnTo>
                  <a:lnTo>
                    <a:pt x="346" y="297"/>
                  </a:lnTo>
                  <a:lnTo>
                    <a:pt x="316" y="300"/>
                  </a:lnTo>
                  <a:lnTo>
                    <a:pt x="0" y="300"/>
                  </a:lnTo>
                  <a:lnTo>
                    <a:pt x="7" y="247"/>
                  </a:lnTo>
                  <a:lnTo>
                    <a:pt x="11" y="193"/>
                  </a:lnTo>
                  <a:lnTo>
                    <a:pt x="13" y="138"/>
                  </a:lnTo>
                  <a:lnTo>
                    <a:pt x="11" y="68"/>
                  </a:lnTo>
                  <a:lnTo>
                    <a:pt x="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 name="Freeform 137"/>
            <p:cNvSpPr>
              <a:spLocks/>
            </p:cNvSpPr>
            <p:nvPr/>
          </p:nvSpPr>
          <p:spPr bwMode="auto">
            <a:xfrm>
              <a:off x="6178551" y="4244975"/>
              <a:ext cx="85725" cy="42863"/>
            </a:xfrm>
            <a:custGeom>
              <a:avLst/>
              <a:gdLst>
                <a:gd name="T0" fmla="*/ 108 w 586"/>
                <a:gd name="T1" fmla="*/ 0 h 301"/>
                <a:gd name="T2" fmla="*/ 435 w 586"/>
                <a:gd name="T3" fmla="*/ 0 h 301"/>
                <a:gd name="T4" fmla="*/ 465 w 586"/>
                <a:gd name="T5" fmla="*/ 3 h 301"/>
                <a:gd name="T6" fmla="*/ 494 w 586"/>
                <a:gd name="T7" fmla="*/ 12 h 301"/>
                <a:gd name="T8" fmla="*/ 519 w 586"/>
                <a:gd name="T9" fmla="*/ 25 h 301"/>
                <a:gd name="T10" fmla="*/ 542 w 586"/>
                <a:gd name="T11" fmla="*/ 44 h 301"/>
                <a:gd name="T12" fmla="*/ 560 w 586"/>
                <a:gd name="T13" fmla="*/ 66 h 301"/>
                <a:gd name="T14" fmla="*/ 575 w 586"/>
                <a:gd name="T15" fmla="*/ 92 h 301"/>
                <a:gd name="T16" fmla="*/ 583 w 586"/>
                <a:gd name="T17" fmla="*/ 120 h 301"/>
                <a:gd name="T18" fmla="*/ 586 w 586"/>
                <a:gd name="T19" fmla="*/ 150 h 301"/>
                <a:gd name="T20" fmla="*/ 583 w 586"/>
                <a:gd name="T21" fmla="*/ 180 h 301"/>
                <a:gd name="T22" fmla="*/ 575 w 586"/>
                <a:gd name="T23" fmla="*/ 209 h 301"/>
                <a:gd name="T24" fmla="*/ 560 w 586"/>
                <a:gd name="T25" fmla="*/ 234 h 301"/>
                <a:gd name="T26" fmla="*/ 542 w 586"/>
                <a:gd name="T27" fmla="*/ 257 h 301"/>
                <a:gd name="T28" fmla="*/ 519 w 586"/>
                <a:gd name="T29" fmla="*/ 275 h 301"/>
                <a:gd name="T30" fmla="*/ 494 w 586"/>
                <a:gd name="T31" fmla="*/ 289 h 301"/>
                <a:gd name="T32" fmla="*/ 465 w 586"/>
                <a:gd name="T33" fmla="*/ 298 h 301"/>
                <a:gd name="T34" fmla="*/ 435 w 586"/>
                <a:gd name="T35" fmla="*/ 301 h 301"/>
                <a:gd name="T36" fmla="*/ 0 w 586"/>
                <a:gd name="T37" fmla="*/ 301 h 301"/>
                <a:gd name="T38" fmla="*/ 35 w 586"/>
                <a:gd name="T39" fmla="*/ 229 h 301"/>
                <a:gd name="T40" fmla="*/ 64 w 586"/>
                <a:gd name="T41" fmla="*/ 155 h 301"/>
                <a:gd name="T42" fmla="*/ 88 w 586"/>
                <a:gd name="T43" fmla="*/ 78 h 301"/>
                <a:gd name="T44" fmla="*/ 108 w 586"/>
                <a:gd name="T45"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6" h="301">
                  <a:moveTo>
                    <a:pt x="108" y="0"/>
                  </a:moveTo>
                  <a:lnTo>
                    <a:pt x="435" y="0"/>
                  </a:lnTo>
                  <a:lnTo>
                    <a:pt x="465" y="3"/>
                  </a:lnTo>
                  <a:lnTo>
                    <a:pt x="494" y="12"/>
                  </a:lnTo>
                  <a:lnTo>
                    <a:pt x="519" y="25"/>
                  </a:lnTo>
                  <a:lnTo>
                    <a:pt x="542" y="44"/>
                  </a:lnTo>
                  <a:lnTo>
                    <a:pt x="560" y="66"/>
                  </a:lnTo>
                  <a:lnTo>
                    <a:pt x="575" y="92"/>
                  </a:lnTo>
                  <a:lnTo>
                    <a:pt x="583" y="120"/>
                  </a:lnTo>
                  <a:lnTo>
                    <a:pt x="586" y="150"/>
                  </a:lnTo>
                  <a:lnTo>
                    <a:pt x="583" y="180"/>
                  </a:lnTo>
                  <a:lnTo>
                    <a:pt x="575" y="209"/>
                  </a:lnTo>
                  <a:lnTo>
                    <a:pt x="560" y="234"/>
                  </a:lnTo>
                  <a:lnTo>
                    <a:pt x="542" y="257"/>
                  </a:lnTo>
                  <a:lnTo>
                    <a:pt x="519" y="275"/>
                  </a:lnTo>
                  <a:lnTo>
                    <a:pt x="494" y="289"/>
                  </a:lnTo>
                  <a:lnTo>
                    <a:pt x="465" y="298"/>
                  </a:lnTo>
                  <a:lnTo>
                    <a:pt x="435" y="301"/>
                  </a:lnTo>
                  <a:lnTo>
                    <a:pt x="0" y="301"/>
                  </a:lnTo>
                  <a:lnTo>
                    <a:pt x="35" y="229"/>
                  </a:lnTo>
                  <a:lnTo>
                    <a:pt x="64" y="155"/>
                  </a:lnTo>
                  <a:lnTo>
                    <a:pt x="88" y="78"/>
                  </a:lnTo>
                  <a:lnTo>
                    <a:pt x="1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 name="Freeform 138"/>
            <p:cNvSpPr>
              <a:spLocks/>
            </p:cNvSpPr>
            <p:nvPr/>
          </p:nvSpPr>
          <p:spPr bwMode="auto">
            <a:xfrm>
              <a:off x="6135688" y="4298950"/>
              <a:ext cx="128588" cy="42863"/>
            </a:xfrm>
            <a:custGeom>
              <a:avLst/>
              <a:gdLst>
                <a:gd name="T0" fmla="*/ 257 w 887"/>
                <a:gd name="T1" fmla="*/ 0 h 301"/>
                <a:gd name="T2" fmla="*/ 736 w 887"/>
                <a:gd name="T3" fmla="*/ 0 h 301"/>
                <a:gd name="T4" fmla="*/ 766 w 887"/>
                <a:gd name="T5" fmla="*/ 3 h 301"/>
                <a:gd name="T6" fmla="*/ 795 w 887"/>
                <a:gd name="T7" fmla="*/ 12 h 301"/>
                <a:gd name="T8" fmla="*/ 820 w 887"/>
                <a:gd name="T9" fmla="*/ 26 h 301"/>
                <a:gd name="T10" fmla="*/ 843 w 887"/>
                <a:gd name="T11" fmla="*/ 45 h 301"/>
                <a:gd name="T12" fmla="*/ 861 w 887"/>
                <a:gd name="T13" fmla="*/ 66 h 301"/>
                <a:gd name="T14" fmla="*/ 876 w 887"/>
                <a:gd name="T15" fmla="*/ 91 h 301"/>
                <a:gd name="T16" fmla="*/ 884 w 887"/>
                <a:gd name="T17" fmla="*/ 120 h 301"/>
                <a:gd name="T18" fmla="*/ 887 w 887"/>
                <a:gd name="T19" fmla="*/ 151 h 301"/>
                <a:gd name="T20" fmla="*/ 884 w 887"/>
                <a:gd name="T21" fmla="*/ 181 h 301"/>
                <a:gd name="T22" fmla="*/ 876 w 887"/>
                <a:gd name="T23" fmla="*/ 209 h 301"/>
                <a:gd name="T24" fmla="*/ 861 w 887"/>
                <a:gd name="T25" fmla="*/ 235 h 301"/>
                <a:gd name="T26" fmla="*/ 843 w 887"/>
                <a:gd name="T27" fmla="*/ 257 h 301"/>
                <a:gd name="T28" fmla="*/ 820 w 887"/>
                <a:gd name="T29" fmla="*/ 275 h 301"/>
                <a:gd name="T30" fmla="*/ 795 w 887"/>
                <a:gd name="T31" fmla="*/ 289 h 301"/>
                <a:gd name="T32" fmla="*/ 766 w 887"/>
                <a:gd name="T33" fmla="*/ 298 h 301"/>
                <a:gd name="T34" fmla="*/ 736 w 887"/>
                <a:gd name="T35" fmla="*/ 301 h 301"/>
                <a:gd name="T36" fmla="*/ 0 w 887"/>
                <a:gd name="T37" fmla="*/ 301 h 301"/>
                <a:gd name="T38" fmla="*/ 59 w 887"/>
                <a:gd name="T39" fmla="*/ 247 h 301"/>
                <a:gd name="T40" fmla="*/ 115 w 887"/>
                <a:gd name="T41" fmla="*/ 191 h 301"/>
                <a:gd name="T42" fmla="*/ 166 w 887"/>
                <a:gd name="T43" fmla="*/ 131 h 301"/>
                <a:gd name="T44" fmla="*/ 214 w 887"/>
                <a:gd name="T45" fmla="*/ 67 h 301"/>
                <a:gd name="T46" fmla="*/ 257 w 887"/>
                <a:gd name="T47"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87" h="301">
                  <a:moveTo>
                    <a:pt x="257" y="0"/>
                  </a:moveTo>
                  <a:lnTo>
                    <a:pt x="736" y="0"/>
                  </a:lnTo>
                  <a:lnTo>
                    <a:pt x="766" y="3"/>
                  </a:lnTo>
                  <a:lnTo>
                    <a:pt x="795" y="12"/>
                  </a:lnTo>
                  <a:lnTo>
                    <a:pt x="820" y="26"/>
                  </a:lnTo>
                  <a:lnTo>
                    <a:pt x="843" y="45"/>
                  </a:lnTo>
                  <a:lnTo>
                    <a:pt x="861" y="66"/>
                  </a:lnTo>
                  <a:lnTo>
                    <a:pt x="876" y="91"/>
                  </a:lnTo>
                  <a:lnTo>
                    <a:pt x="884" y="120"/>
                  </a:lnTo>
                  <a:lnTo>
                    <a:pt x="887" y="151"/>
                  </a:lnTo>
                  <a:lnTo>
                    <a:pt x="884" y="181"/>
                  </a:lnTo>
                  <a:lnTo>
                    <a:pt x="876" y="209"/>
                  </a:lnTo>
                  <a:lnTo>
                    <a:pt x="861" y="235"/>
                  </a:lnTo>
                  <a:lnTo>
                    <a:pt x="843" y="257"/>
                  </a:lnTo>
                  <a:lnTo>
                    <a:pt x="820" y="275"/>
                  </a:lnTo>
                  <a:lnTo>
                    <a:pt x="795" y="289"/>
                  </a:lnTo>
                  <a:lnTo>
                    <a:pt x="766" y="298"/>
                  </a:lnTo>
                  <a:lnTo>
                    <a:pt x="736" y="301"/>
                  </a:lnTo>
                  <a:lnTo>
                    <a:pt x="0" y="301"/>
                  </a:lnTo>
                  <a:lnTo>
                    <a:pt x="59" y="247"/>
                  </a:lnTo>
                  <a:lnTo>
                    <a:pt x="115" y="191"/>
                  </a:lnTo>
                  <a:lnTo>
                    <a:pt x="166" y="131"/>
                  </a:lnTo>
                  <a:lnTo>
                    <a:pt x="214" y="67"/>
                  </a:lnTo>
                  <a:lnTo>
                    <a:pt x="2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 name="Freeform 139"/>
            <p:cNvSpPr>
              <a:spLocks/>
            </p:cNvSpPr>
            <p:nvPr/>
          </p:nvSpPr>
          <p:spPr bwMode="auto">
            <a:xfrm>
              <a:off x="5783263" y="4186238"/>
              <a:ext cx="66675" cy="42863"/>
            </a:xfrm>
            <a:custGeom>
              <a:avLst/>
              <a:gdLst>
                <a:gd name="T0" fmla="*/ 152 w 467"/>
                <a:gd name="T1" fmla="*/ 0 h 300"/>
                <a:gd name="T2" fmla="*/ 467 w 467"/>
                <a:gd name="T3" fmla="*/ 0 h 300"/>
                <a:gd name="T4" fmla="*/ 461 w 467"/>
                <a:gd name="T5" fmla="*/ 54 h 300"/>
                <a:gd name="T6" fmla="*/ 456 w 467"/>
                <a:gd name="T7" fmla="*/ 108 h 300"/>
                <a:gd name="T8" fmla="*/ 454 w 467"/>
                <a:gd name="T9" fmla="*/ 163 h 300"/>
                <a:gd name="T10" fmla="*/ 456 w 467"/>
                <a:gd name="T11" fmla="*/ 232 h 300"/>
                <a:gd name="T12" fmla="*/ 463 w 467"/>
                <a:gd name="T13" fmla="*/ 300 h 300"/>
                <a:gd name="T14" fmla="*/ 152 w 467"/>
                <a:gd name="T15" fmla="*/ 300 h 300"/>
                <a:gd name="T16" fmla="*/ 121 w 467"/>
                <a:gd name="T17" fmla="*/ 297 h 300"/>
                <a:gd name="T18" fmla="*/ 93 w 467"/>
                <a:gd name="T19" fmla="*/ 289 h 300"/>
                <a:gd name="T20" fmla="*/ 67 w 467"/>
                <a:gd name="T21" fmla="*/ 275 h 300"/>
                <a:gd name="T22" fmla="*/ 45 w 467"/>
                <a:gd name="T23" fmla="*/ 257 h 300"/>
                <a:gd name="T24" fmla="*/ 26 w 467"/>
                <a:gd name="T25" fmla="*/ 234 h 300"/>
                <a:gd name="T26" fmla="*/ 13 w 467"/>
                <a:gd name="T27" fmla="*/ 209 h 300"/>
                <a:gd name="T28" fmla="*/ 3 w 467"/>
                <a:gd name="T29" fmla="*/ 181 h 300"/>
                <a:gd name="T30" fmla="*/ 0 w 467"/>
                <a:gd name="T31" fmla="*/ 149 h 300"/>
                <a:gd name="T32" fmla="*/ 3 w 467"/>
                <a:gd name="T33" fmla="*/ 119 h 300"/>
                <a:gd name="T34" fmla="*/ 13 w 467"/>
                <a:gd name="T35" fmla="*/ 91 h 300"/>
                <a:gd name="T36" fmla="*/ 26 w 467"/>
                <a:gd name="T37" fmla="*/ 66 h 300"/>
                <a:gd name="T38" fmla="*/ 45 w 467"/>
                <a:gd name="T39" fmla="*/ 43 h 300"/>
                <a:gd name="T40" fmla="*/ 67 w 467"/>
                <a:gd name="T41" fmla="*/ 26 h 300"/>
                <a:gd name="T42" fmla="*/ 93 w 467"/>
                <a:gd name="T43" fmla="*/ 11 h 300"/>
                <a:gd name="T44" fmla="*/ 121 w 467"/>
                <a:gd name="T45" fmla="*/ 3 h 300"/>
                <a:gd name="T46" fmla="*/ 152 w 467"/>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7" h="300">
                  <a:moveTo>
                    <a:pt x="152" y="0"/>
                  </a:moveTo>
                  <a:lnTo>
                    <a:pt x="467" y="0"/>
                  </a:lnTo>
                  <a:lnTo>
                    <a:pt x="461" y="54"/>
                  </a:lnTo>
                  <a:lnTo>
                    <a:pt x="456" y="108"/>
                  </a:lnTo>
                  <a:lnTo>
                    <a:pt x="454" y="163"/>
                  </a:lnTo>
                  <a:lnTo>
                    <a:pt x="456" y="232"/>
                  </a:lnTo>
                  <a:lnTo>
                    <a:pt x="463" y="300"/>
                  </a:lnTo>
                  <a:lnTo>
                    <a:pt x="152" y="300"/>
                  </a:lnTo>
                  <a:lnTo>
                    <a:pt x="121" y="297"/>
                  </a:lnTo>
                  <a:lnTo>
                    <a:pt x="93" y="289"/>
                  </a:lnTo>
                  <a:lnTo>
                    <a:pt x="67" y="275"/>
                  </a:lnTo>
                  <a:lnTo>
                    <a:pt x="45" y="257"/>
                  </a:lnTo>
                  <a:lnTo>
                    <a:pt x="26" y="234"/>
                  </a:lnTo>
                  <a:lnTo>
                    <a:pt x="13" y="209"/>
                  </a:lnTo>
                  <a:lnTo>
                    <a:pt x="3" y="181"/>
                  </a:lnTo>
                  <a:lnTo>
                    <a:pt x="0" y="149"/>
                  </a:lnTo>
                  <a:lnTo>
                    <a:pt x="3" y="119"/>
                  </a:lnTo>
                  <a:lnTo>
                    <a:pt x="13" y="91"/>
                  </a:lnTo>
                  <a:lnTo>
                    <a:pt x="26" y="66"/>
                  </a:lnTo>
                  <a:lnTo>
                    <a:pt x="45" y="43"/>
                  </a:lnTo>
                  <a:lnTo>
                    <a:pt x="67" y="26"/>
                  </a:lnTo>
                  <a:lnTo>
                    <a:pt x="93" y="11"/>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0" name="Freeform 140"/>
            <p:cNvSpPr>
              <a:spLocks/>
            </p:cNvSpPr>
            <p:nvPr/>
          </p:nvSpPr>
          <p:spPr bwMode="auto">
            <a:xfrm>
              <a:off x="5783263" y="4240213"/>
              <a:ext cx="82550" cy="44450"/>
            </a:xfrm>
            <a:custGeom>
              <a:avLst/>
              <a:gdLst>
                <a:gd name="T0" fmla="*/ 152 w 574"/>
                <a:gd name="T1" fmla="*/ 0 h 301"/>
                <a:gd name="T2" fmla="*/ 475 w 574"/>
                <a:gd name="T3" fmla="*/ 0 h 301"/>
                <a:gd name="T4" fmla="*/ 492 w 574"/>
                <a:gd name="T5" fmla="*/ 78 h 301"/>
                <a:gd name="T6" fmla="*/ 515 w 574"/>
                <a:gd name="T7" fmla="*/ 154 h 301"/>
                <a:gd name="T8" fmla="*/ 542 w 574"/>
                <a:gd name="T9" fmla="*/ 229 h 301"/>
                <a:gd name="T10" fmla="*/ 574 w 574"/>
                <a:gd name="T11" fmla="*/ 301 h 301"/>
                <a:gd name="T12" fmla="*/ 152 w 574"/>
                <a:gd name="T13" fmla="*/ 301 h 301"/>
                <a:gd name="T14" fmla="*/ 121 w 574"/>
                <a:gd name="T15" fmla="*/ 298 h 301"/>
                <a:gd name="T16" fmla="*/ 93 w 574"/>
                <a:gd name="T17" fmla="*/ 288 h 301"/>
                <a:gd name="T18" fmla="*/ 67 w 574"/>
                <a:gd name="T19" fmla="*/ 275 h 301"/>
                <a:gd name="T20" fmla="*/ 45 w 574"/>
                <a:gd name="T21" fmla="*/ 256 h 301"/>
                <a:gd name="T22" fmla="*/ 26 w 574"/>
                <a:gd name="T23" fmla="*/ 234 h 301"/>
                <a:gd name="T24" fmla="*/ 13 w 574"/>
                <a:gd name="T25" fmla="*/ 208 h 301"/>
                <a:gd name="T26" fmla="*/ 3 w 574"/>
                <a:gd name="T27" fmla="*/ 180 h 301"/>
                <a:gd name="T28" fmla="*/ 0 w 574"/>
                <a:gd name="T29" fmla="*/ 150 h 301"/>
                <a:gd name="T30" fmla="*/ 3 w 574"/>
                <a:gd name="T31" fmla="*/ 120 h 301"/>
                <a:gd name="T32" fmla="*/ 13 w 574"/>
                <a:gd name="T33" fmla="*/ 92 h 301"/>
                <a:gd name="T34" fmla="*/ 26 w 574"/>
                <a:gd name="T35" fmla="*/ 66 h 301"/>
                <a:gd name="T36" fmla="*/ 45 w 574"/>
                <a:gd name="T37" fmla="*/ 44 h 301"/>
                <a:gd name="T38" fmla="*/ 67 w 574"/>
                <a:gd name="T39" fmla="*/ 25 h 301"/>
                <a:gd name="T40" fmla="*/ 93 w 574"/>
                <a:gd name="T41" fmla="*/ 12 h 301"/>
                <a:gd name="T42" fmla="*/ 121 w 574"/>
                <a:gd name="T43" fmla="*/ 3 h 301"/>
                <a:gd name="T44" fmla="*/ 152 w 574"/>
                <a:gd name="T45"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4" h="301">
                  <a:moveTo>
                    <a:pt x="152" y="0"/>
                  </a:moveTo>
                  <a:lnTo>
                    <a:pt x="475" y="0"/>
                  </a:lnTo>
                  <a:lnTo>
                    <a:pt x="492" y="78"/>
                  </a:lnTo>
                  <a:lnTo>
                    <a:pt x="515" y="154"/>
                  </a:lnTo>
                  <a:lnTo>
                    <a:pt x="542" y="229"/>
                  </a:lnTo>
                  <a:lnTo>
                    <a:pt x="574" y="301"/>
                  </a:lnTo>
                  <a:lnTo>
                    <a:pt x="152" y="301"/>
                  </a:lnTo>
                  <a:lnTo>
                    <a:pt x="121" y="298"/>
                  </a:lnTo>
                  <a:lnTo>
                    <a:pt x="93" y="288"/>
                  </a:lnTo>
                  <a:lnTo>
                    <a:pt x="67" y="275"/>
                  </a:lnTo>
                  <a:lnTo>
                    <a:pt x="45" y="256"/>
                  </a:lnTo>
                  <a:lnTo>
                    <a:pt x="26" y="234"/>
                  </a:lnTo>
                  <a:lnTo>
                    <a:pt x="13" y="208"/>
                  </a:lnTo>
                  <a:lnTo>
                    <a:pt x="3" y="180"/>
                  </a:lnTo>
                  <a:lnTo>
                    <a:pt x="0" y="150"/>
                  </a:lnTo>
                  <a:lnTo>
                    <a:pt x="3" y="120"/>
                  </a:lnTo>
                  <a:lnTo>
                    <a:pt x="13" y="92"/>
                  </a:lnTo>
                  <a:lnTo>
                    <a:pt x="26" y="66"/>
                  </a:lnTo>
                  <a:lnTo>
                    <a:pt x="45" y="44"/>
                  </a:lnTo>
                  <a:lnTo>
                    <a:pt x="67" y="25"/>
                  </a:lnTo>
                  <a:lnTo>
                    <a:pt x="93" y="12"/>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1" name="Freeform 141"/>
            <p:cNvSpPr>
              <a:spLocks/>
            </p:cNvSpPr>
            <p:nvPr/>
          </p:nvSpPr>
          <p:spPr bwMode="auto">
            <a:xfrm>
              <a:off x="5783263" y="4130675"/>
              <a:ext cx="84138" cy="44450"/>
            </a:xfrm>
            <a:custGeom>
              <a:avLst/>
              <a:gdLst>
                <a:gd name="T0" fmla="*/ 152 w 586"/>
                <a:gd name="T1" fmla="*/ 0 h 302"/>
                <a:gd name="T2" fmla="*/ 586 w 586"/>
                <a:gd name="T3" fmla="*/ 0 h 302"/>
                <a:gd name="T4" fmla="*/ 552 w 586"/>
                <a:gd name="T5" fmla="*/ 72 h 302"/>
                <a:gd name="T6" fmla="*/ 522 w 586"/>
                <a:gd name="T7" fmla="*/ 147 h 302"/>
                <a:gd name="T8" fmla="*/ 498 w 586"/>
                <a:gd name="T9" fmla="*/ 223 h 302"/>
                <a:gd name="T10" fmla="*/ 479 w 586"/>
                <a:gd name="T11" fmla="*/ 302 h 302"/>
                <a:gd name="T12" fmla="*/ 152 w 586"/>
                <a:gd name="T13" fmla="*/ 302 h 302"/>
                <a:gd name="T14" fmla="*/ 121 w 586"/>
                <a:gd name="T15" fmla="*/ 299 h 302"/>
                <a:gd name="T16" fmla="*/ 93 w 586"/>
                <a:gd name="T17" fmla="*/ 289 h 302"/>
                <a:gd name="T18" fmla="*/ 67 w 586"/>
                <a:gd name="T19" fmla="*/ 276 h 302"/>
                <a:gd name="T20" fmla="*/ 45 w 586"/>
                <a:gd name="T21" fmla="*/ 257 h 302"/>
                <a:gd name="T22" fmla="*/ 26 w 586"/>
                <a:gd name="T23" fmla="*/ 235 h 302"/>
                <a:gd name="T24" fmla="*/ 13 w 586"/>
                <a:gd name="T25" fmla="*/ 209 h 302"/>
                <a:gd name="T26" fmla="*/ 3 w 586"/>
                <a:gd name="T27" fmla="*/ 181 h 302"/>
                <a:gd name="T28" fmla="*/ 0 w 586"/>
                <a:gd name="T29" fmla="*/ 151 h 302"/>
                <a:gd name="T30" fmla="*/ 3 w 586"/>
                <a:gd name="T31" fmla="*/ 121 h 302"/>
                <a:gd name="T32" fmla="*/ 13 w 586"/>
                <a:gd name="T33" fmla="*/ 93 h 302"/>
                <a:gd name="T34" fmla="*/ 26 w 586"/>
                <a:gd name="T35" fmla="*/ 67 h 302"/>
                <a:gd name="T36" fmla="*/ 45 w 586"/>
                <a:gd name="T37" fmla="*/ 45 h 302"/>
                <a:gd name="T38" fmla="*/ 67 w 586"/>
                <a:gd name="T39" fmla="*/ 26 h 302"/>
                <a:gd name="T40" fmla="*/ 93 w 586"/>
                <a:gd name="T41" fmla="*/ 13 h 302"/>
                <a:gd name="T42" fmla="*/ 121 w 586"/>
                <a:gd name="T43" fmla="*/ 3 h 302"/>
                <a:gd name="T44" fmla="*/ 152 w 586"/>
                <a:gd name="T45"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6" h="302">
                  <a:moveTo>
                    <a:pt x="152" y="0"/>
                  </a:moveTo>
                  <a:lnTo>
                    <a:pt x="586" y="0"/>
                  </a:lnTo>
                  <a:lnTo>
                    <a:pt x="552" y="72"/>
                  </a:lnTo>
                  <a:lnTo>
                    <a:pt x="522" y="147"/>
                  </a:lnTo>
                  <a:lnTo>
                    <a:pt x="498" y="223"/>
                  </a:lnTo>
                  <a:lnTo>
                    <a:pt x="479" y="302"/>
                  </a:lnTo>
                  <a:lnTo>
                    <a:pt x="152" y="302"/>
                  </a:lnTo>
                  <a:lnTo>
                    <a:pt x="121" y="299"/>
                  </a:lnTo>
                  <a:lnTo>
                    <a:pt x="93" y="289"/>
                  </a:lnTo>
                  <a:lnTo>
                    <a:pt x="67" y="276"/>
                  </a:lnTo>
                  <a:lnTo>
                    <a:pt x="45" y="257"/>
                  </a:lnTo>
                  <a:lnTo>
                    <a:pt x="26" y="235"/>
                  </a:lnTo>
                  <a:lnTo>
                    <a:pt x="13" y="209"/>
                  </a:lnTo>
                  <a:lnTo>
                    <a:pt x="3" y="181"/>
                  </a:lnTo>
                  <a:lnTo>
                    <a:pt x="0" y="151"/>
                  </a:lnTo>
                  <a:lnTo>
                    <a:pt x="3" y="121"/>
                  </a:lnTo>
                  <a:lnTo>
                    <a:pt x="13" y="93"/>
                  </a:lnTo>
                  <a:lnTo>
                    <a:pt x="26" y="67"/>
                  </a:lnTo>
                  <a:lnTo>
                    <a:pt x="45" y="45"/>
                  </a:lnTo>
                  <a:lnTo>
                    <a:pt x="67" y="26"/>
                  </a:lnTo>
                  <a:lnTo>
                    <a:pt x="93" y="13"/>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2" name="Freeform 142"/>
            <p:cNvSpPr>
              <a:spLocks/>
            </p:cNvSpPr>
            <p:nvPr/>
          </p:nvSpPr>
          <p:spPr bwMode="auto">
            <a:xfrm>
              <a:off x="5783263" y="4076700"/>
              <a:ext cx="128588" cy="42863"/>
            </a:xfrm>
            <a:custGeom>
              <a:avLst/>
              <a:gdLst>
                <a:gd name="T0" fmla="*/ 152 w 888"/>
                <a:gd name="T1" fmla="*/ 0 h 300"/>
                <a:gd name="T2" fmla="*/ 888 w 888"/>
                <a:gd name="T3" fmla="*/ 0 h 300"/>
                <a:gd name="T4" fmla="*/ 829 w 888"/>
                <a:gd name="T5" fmla="*/ 53 h 300"/>
                <a:gd name="T6" fmla="*/ 774 w 888"/>
                <a:gd name="T7" fmla="*/ 110 h 300"/>
                <a:gd name="T8" fmla="*/ 721 w 888"/>
                <a:gd name="T9" fmla="*/ 170 h 300"/>
                <a:gd name="T10" fmla="*/ 674 w 888"/>
                <a:gd name="T11" fmla="*/ 234 h 300"/>
                <a:gd name="T12" fmla="*/ 630 w 888"/>
                <a:gd name="T13" fmla="*/ 300 h 300"/>
                <a:gd name="T14" fmla="*/ 152 w 888"/>
                <a:gd name="T15" fmla="*/ 300 h 300"/>
                <a:gd name="T16" fmla="*/ 121 w 888"/>
                <a:gd name="T17" fmla="*/ 297 h 300"/>
                <a:gd name="T18" fmla="*/ 93 w 888"/>
                <a:gd name="T19" fmla="*/ 289 h 300"/>
                <a:gd name="T20" fmla="*/ 67 w 888"/>
                <a:gd name="T21" fmla="*/ 274 h 300"/>
                <a:gd name="T22" fmla="*/ 45 w 888"/>
                <a:gd name="T23" fmla="*/ 256 h 300"/>
                <a:gd name="T24" fmla="*/ 26 w 888"/>
                <a:gd name="T25" fmla="*/ 234 h 300"/>
                <a:gd name="T26" fmla="*/ 13 w 888"/>
                <a:gd name="T27" fmla="*/ 209 h 300"/>
                <a:gd name="T28" fmla="*/ 3 w 888"/>
                <a:gd name="T29" fmla="*/ 179 h 300"/>
                <a:gd name="T30" fmla="*/ 0 w 888"/>
                <a:gd name="T31" fmla="*/ 149 h 300"/>
                <a:gd name="T32" fmla="*/ 3 w 888"/>
                <a:gd name="T33" fmla="*/ 119 h 300"/>
                <a:gd name="T34" fmla="*/ 13 w 888"/>
                <a:gd name="T35" fmla="*/ 91 h 300"/>
                <a:gd name="T36" fmla="*/ 26 w 888"/>
                <a:gd name="T37" fmla="*/ 66 h 300"/>
                <a:gd name="T38" fmla="*/ 45 w 888"/>
                <a:gd name="T39" fmla="*/ 43 h 300"/>
                <a:gd name="T40" fmla="*/ 67 w 888"/>
                <a:gd name="T41" fmla="*/ 26 h 300"/>
                <a:gd name="T42" fmla="*/ 93 w 888"/>
                <a:gd name="T43" fmla="*/ 11 h 300"/>
                <a:gd name="T44" fmla="*/ 121 w 888"/>
                <a:gd name="T45" fmla="*/ 3 h 300"/>
                <a:gd name="T46" fmla="*/ 152 w 888"/>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88" h="300">
                  <a:moveTo>
                    <a:pt x="152" y="0"/>
                  </a:moveTo>
                  <a:lnTo>
                    <a:pt x="888" y="0"/>
                  </a:lnTo>
                  <a:lnTo>
                    <a:pt x="829" y="53"/>
                  </a:lnTo>
                  <a:lnTo>
                    <a:pt x="774" y="110"/>
                  </a:lnTo>
                  <a:lnTo>
                    <a:pt x="721" y="170"/>
                  </a:lnTo>
                  <a:lnTo>
                    <a:pt x="674" y="234"/>
                  </a:lnTo>
                  <a:lnTo>
                    <a:pt x="630" y="300"/>
                  </a:lnTo>
                  <a:lnTo>
                    <a:pt x="152" y="300"/>
                  </a:lnTo>
                  <a:lnTo>
                    <a:pt x="121" y="297"/>
                  </a:lnTo>
                  <a:lnTo>
                    <a:pt x="93" y="289"/>
                  </a:lnTo>
                  <a:lnTo>
                    <a:pt x="67" y="274"/>
                  </a:lnTo>
                  <a:lnTo>
                    <a:pt x="45" y="256"/>
                  </a:lnTo>
                  <a:lnTo>
                    <a:pt x="26" y="234"/>
                  </a:lnTo>
                  <a:lnTo>
                    <a:pt x="13" y="209"/>
                  </a:lnTo>
                  <a:lnTo>
                    <a:pt x="3" y="179"/>
                  </a:lnTo>
                  <a:lnTo>
                    <a:pt x="0" y="149"/>
                  </a:lnTo>
                  <a:lnTo>
                    <a:pt x="3" y="119"/>
                  </a:lnTo>
                  <a:lnTo>
                    <a:pt x="13" y="91"/>
                  </a:lnTo>
                  <a:lnTo>
                    <a:pt x="26" y="66"/>
                  </a:lnTo>
                  <a:lnTo>
                    <a:pt x="45" y="43"/>
                  </a:lnTo>
                  <a:lnTo>
                    <a:pt x="67" y="26"/>
                  </a:lnTo>
                  <a:lnTo>
                    <a:pt x="93" y="11"/>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 name="Freeform 143"/>
            <p:cNvSpPr>
              <a:spLocks/>
            </p:cNvSpPr>
            <p:nvPr/>
          </p:nvSpPr>
          <p:spPr bwMode="auto">
            <a:xfrm>
              <a:off x="5783263" y="4295775"/>
              <a:ext cx="123825" cy="42863"/>
            </a:xfrm>
            <a:custGeom>
              <a:avLst/>
              <a:gdLst>
                <a:gd name="T0" fmla="*/ 152 w 861"/>
                <a:gd name="T1" fmla="*/ 0 h 300"/>
                <a:gd name="T2" fmla="*/ 615 w 861"/>
                <a:gd name="T3" fmla="*/ 0 h 300"/>
                <a:gd name="T4" fmla="*/ 655 w 861"/>
                <a:gd name="T5" fmla="*/ 66 h 300"/>
                <a:gd name="T6" fmla="*/ 701 w 861"/>
                <a:gd name="T7" fmla="*/ 130 h 300"/>
                <a:gd name="T8" fmla="*/ 751 w 861"/>
                <a:gd name="T9" fmla="*/ 190 h 300"/>
                <a:gd name="T10" fmla="*/ 804 w 861"/>
                <a:gd name="T11" fmla="*/ 247 h 300"/>
                <a:gd name="T12" fmla="*/ 861 w 861"/>
                <a:gd name="T13" fmla="*/ 300 h 300"/>
                <a:gd name="T14" fmla="*/ 152 w 861"/>
                <a:gd name="T15" fmla="*/ 300 h 300"/>
                <a:gd name="T16" fmla="*/ 121 w 861"/>
                <a:gd name="T17" fmla="*/ 297 h 300"/>
                <a:gd name="T18" fmla="*/ 93 w 861"/>
                <a:gd name="T19" fmla="*/ 289 h 300"/>
                <a:gd name="T20" fmla="*/ 67 w 861"/>
                <a:gd name="T21" fmla="*/ 275 h 300"/>
                <a:gd name="T22" fmla="*/ 45 w 861"/>
                <a:gd name="T23" fmla="*/ 257 h 300"/>
                <a:gd name="T24" fmla="*/ 26 w 861"/>
                <a:gd name="T25" fmla="*/ 235 h 300"/>
                <a:gd name="T26" fmla="*/ 13 w 861"/>
                <a:gd name="T27" fmla="*/ 209 h 300"/>
                <a:gd name="T28" fmla="*/ 3 w 861"/>
                <a:gd name="T29" fmla="*/ 181 h 300"/>
                <a:gd name="T30" fmla="*/ 0 w 861"/>
                <a:gd name="T31" fmla="*/ 151 h 300"/>
                <a:gd name="T32" fmla="*/ 3 w 861"/>
                <a:gd name="T33" fmla="*/ 119 h 300"/>
                <a:gd name="T34" fmla="*/ 13 w 861"/>
                <a:gd name="T35" fmla="*/ 91 h 300"/>
                <a:gd name="T36" fmla="*/ 26 w 861"/>
                <a:gd name="T37" fmla="*/ 66 h 300"/>
                <a:gd name="T38" fmla="*/ 45 w 861"/>
                <a:gd name="T39" fmla="*/ 44 h 300"/>
                <a:gd name="T40" fmla="*/ 67 w 861"/>
                <a:gd name="T41" fmla="*/ 26 h 300"/>
                <a:gd name="T42" fmla="*/ 93 w 861"/>
                <a:gd name="T43" fmla="*/ 11 h 300"/>
                <a:gd name="T44" fmla="*/ 121 w 861"/>
                <a:gd name="T45" fmla="*/ 3 h 300"/>
                <a:gd name="T46" fmla="*/ 152 w 861"/>
                <a:gd name="T47"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61" h="300">
                  <a:moveTo>
                    <a:pt x="152" y="0"/>
                  </a:moveTo>
                  <a:lnTo>
                    <a:pt x="615" y="0"/>
                  </a:lnTo>
                  <a:lnTo>
                    <a:pt x="655" y="66"/>
                  </a:lnTo>
                  <a:lnTo>
                    <a:pt x="701" y="130"/>
                  </a:lnTo>
                  <a:lnTo>
                    <a:pt x="751" y="190"/>
                  </a:lnTo>
                  <a:lnTo>
                    <a:pt x="804" y="247"/>
                  </a:lnTo>
                  <a:lnTo>
                    <a:pt x="861" y="300"/>
                  </a:lnTo>
                  <a:lnTo>
                    <a:pt x="152" y="300"/>
                  </a:lnTo>
                  <a:lnTo>
                    <a:pt x="121" y="297"/>
                  </a:lnTo>
                  <a:lnTo>
                    <a:pt x="93" y="289"/>
                  </a:lnTo>
                  <a:lnTo>
                    <a:pt x="67" y="275"/>
                  </a:lnTo>
                  <a:lnTo>
                    <a:pt x="45" y="257"/>
                  </a:lnTo>
                  <a:lnTo>
                    <a:pt x="26" y="235"/>
                  </a:lnTo>
                  <a:lnTo>
                    <a:pt x="13" y="209"/>
                  </a:lnTo>
                  <a:lnTo>
                    <a:pt x="3" y="181"/>
                  </a:lnTo>
                  <a:lnTo>
                    <a:pt x="0" y="151"/>
                  </a:lnTo>
                  <a:lnTo>
                    <a:pt x="3" y="119"/>
                  </a:lnTo>
                  <a:lnTo>
                    <a:pt x="13" y="91"/>
                  </a:lnTo>
                  <a:lnTo>
                    <a:pt x="26" y="66"/>
                  </a:lnTo>
                  <a:lnTo>
                    <a:pt x="45" y="44"/>
                  </a:lnTo>
                  <a:lnTo>
                    <a:pt x="67" y="26"/>
                  </a:lnTo>
                  <a:lnTo>
                    <a:pt x="93" y="11"/>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 name="Freeform 144"/>
            <p:cNvSpPr>
              <a:spLocks/>
            </p:cNvSpPr>
            <p:nvPr/>
          </p:nvSpPr>
          <p:spPr bwMode="auto">
            <a:xfrm>
              <a:off x="5783263" y="4349750"/>
              <a:ext cx="203200" cy="44450"/>
            </a:xfrm>
            <a:custGeom>
              <a:avLst/>
              <a:gdLst>
                <a:gd name="T0" fmla="*/ 152 w 1414"/>
                <a:gd name="T1" fmla="*/ 0 h 301"/>
                <a:gd name="T2" fmla="*/ 958 w 1414"/>
                <a:gd name="T3" fmla="*/ 0 h 301"/>
                <a:gd name="T4" fmla="*/ 1027 w 1414"/>
                <a:gd name="T5" fmla="*/ 46 h 301"/>
                <a:gd name="T6" fmla="*/ 1099 w 1414"/>
                <a:gd name="T7" fmla="*/ 88 h 301"/>
                <a:gd name="T8" fmla="*/ 1174 w 1414"/>
                <a:gd name="T9" fmla="*/ 124 h 301"/>
                <a:gd name="T10" fmla="*/ 1251 w 1414"/>
                <a:gd name="T11" fmla="*/ 155 h 301"/>
                <a:gd name="T12" fmla="*/ 1332 w 1414"/>
                <a:gd name="T13" fmla="*/ 181 h 301"/>
                <a:gd name="T14" fmla="*/ 1414 w 1414"/>
                <a:gd name="T15" fmla="*/ 202 h 301"/>
                <a:gd name="T16" fmla="*/ 1403 w 1414"/>
                <a:gd name="T17" fmla="*/ 226 h 301"/>
                <a:gd name="T18" fmla="*/ 1388 w 1414"/>
                <a:gd name="T19" fmla="*/ 247 h 301"/>
                <a:gd name="T20" fmla="*/ 1370 w 1414"/>
                <a:gd name="T21" fmla="*/ 266 h 301"/>
                <a:gd name="T22" fmla="*/ 1349 w 1414"/>
                <a:gd name="T23" fmla="*/ 280 h 301"/>
                <a:gd name="T24" fmla="*/ 1325 w 1414"/>
                <a:gd name="T25" fmla="*/ 292 h 301"/>
                <a:gd name="T26" fmla="*/ 1300 w 1414"/>
                <a:gd name="T27" fmla="*/ 299 h 301"/>
                <a:gd name="T28" fmla="*/ 1273 w 1414"/>
                <a:gd name="T29" fmla="*/ 301 h 301"/>
                <a:gd name="T30" fmla="*/ 152 w 1414"/>
                <a:gd name="T31" fmla="*/ 301 h 301"/>
                <a:gd name="T32" fmla="*/ 121 w 1414"/>
                <a:gd name="T33" fmla="*/ 298 h 301"/>
                <a:gd name="T34" fmla="*/ 93 w 1414"/>
                <a:gd name="T35" fmla="*/ 290 h 301"/>
                <a:gd name="T36" fmla="*/ 67 w 1414"/>
                <a:gd name="T37" fmla="*/ 275 h 301"/>
                <a:gd name="T38" fmla="*/ 45 w 1414"/>
                <a:gd name="T39" fmla="*/ 257 h 301"/>
                <a:gd name="T40" fmla="*/ 26 w 1414"/>
                <a:gd name="T41" fmla="*/ 234 h 301"/>
                <a:gd name="T42" fmla="*/ 13 w 1414"/>
                <a:gd name="T43" fmla="*/ 210 h 301"/>
                <a:gd name="T44" fmla="*/ 3 w 1414"/>
                <a:gd name="T45" fmla="*/ 180 h 301"/>
                <a:gd name="T46" fmla="*/ 0 w 1414"/>
                <a:gd name="T47" fmla="*/ 150 h 301"/>
                <a:gd name="T48" fmla="*/ 3 w 1414"/>
                <a:gd name="T49" fmla="*/ 120 h 301"/>
                <a:gd name="T50" fmla="*/ 13 w 1414"/>
                <a:gd name="T51" fmla="*/ 92 h 301"/>
                <a:gd name="T52" fmla="*/ 26 w 1414"/>
                <a:gd name="T53" fmla="*/ 66 h 301"/>
                <a:gd name="T54" fmla="*/ 45 w 1414"/>
                <a:gd name="T55" fmla="*/ 44 h 301"/>
                <a:gd name="T56" fmla="*/ 67 w 1414"/>
                <a:gd name="T57" fmla="*/ 25 h 301"/>
                <a:gd name="T58" fmla="*/ 93 w 1414"/>
                <a:gd name="T59" fmla="*/ 12 h 301"/>
                <a:gd name="T60" fmla="*/ 121 w 1414"/>
                <a:gd name="T61" fmla="*/ 4 h 301"/>
                <a:gd name="T62" fmla="*/ 152 w 1414"/>
                <a:gd name="T63"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14" h="301">
                  <a:moveTo>
                    <a:pt x="152" y="0"/>
                  </a:moveTo>
                  <a:lnTo>
                    <a:pt x="958" y="0"/>
                  </a:lnTo>
                  <a:lnTo>
                    <a:pt x="1027" y="46"/>
                  </a:lnTo>
                  <a:lnTo>
                    <a:pt x="1099" y="88"/>
                  </a:lnTo>
                  <a:lnTo>
                    <a:pt x="1174" y="124"/>
                  </a:lnTo>
                  <a:lnTo>
                    <a:pt x="1251" y="155"/>
                  </a:lnTo>
                  <a:lnTo>
                    <a:pt x="1332" y="181"/>
                  </a:lnTo>
                  <a:lnTo>
                    <a:pt x="1414" y="202"/>
                  </a:lnTo>
                  <a:lnTo>
                    <a:pt x="1403" y="226"/>
                  </a:lnTo>
                  <a:lnTo>
                    <a:pt x="1388" y="247"/>
                  </a:lnTo>
                  <a:lnTo>
                    <a:pt x="1370" y="266"/>
                  </a:lnTo>
                  <a:lnTo>
                    <a:pt x="1349" y="280"/>
                  </a:lnTo>
                  <a:lnTo>
                    <a:pt x="1325" y="292"/>
                  </a:lnTo>
                  <a:lnTo>
                    <a:pt x="1300" y="299"/>
                  </a:lnTo>
                  <a:lnTo>
                    <a:pt x="1273" y="301"/>
                  </a:lnTo>
                  <a:lnTo>
                    <a:pt x="152" y="301"/>
                  </a:lnTo>
                  <a:lnTo>
                    <a:pt x="121" y="298"/>
                  </a:lnTo>
                  <a:lnTo>
                    <a:pt x="93" y="290"/>
                  </a:lnTo>
                  <a:lnTo>
                    <a:pt x="67" y="275"/>
                  </a:lnTo>
                  <a:lnTo>
                    <a:pt x="45" y="257"/>
                  </a:lnTo>
                  <a:lnTo>
                    <a:pt x="26" y="234"/>
                  </a:lnTo>
                  <a:lnTo>
                    <a:pt x="13" y="210"/>
                  </a:lnTo>
                  <a:lnTo>
                    <a:pt x="3" y="180"/>
                  </a:lnTo>
                  <a:lnTo>
                    <a:pt x="0" y="150"/>
                  </a:lnTo>
                  <a:lnTo>
                    <a:pt x="3" y="120"/>
                  </a:lnTo>
                  <a:lnTo>
                    <a:pt x="13" y="92"/>
                  </a:lnTo>
                  <a:lnTo>
                    <a:pt x="26" y="66"/>
                  </a:lnTo>
                  <a:lnTo>
                    <a:pt x="45" y="44"/>
                  </a:lnTo>
                  <a:lnTo>
                    <a:pt x="67" y="25"/>
                  </a:lnTo>
                  <a:lnTo>
                    <a:pt x="93" y="12"/>
                  </a:lnTo>
                  <a:lnTo>
                    <a:pt x="121" y="4"/>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 name="Freeform 145"/>
            <p:cNvSpPr>
              <a:spLocks/>
            </p:cNvSpPr>
            <p:nvPr/>
          </p:nvSpPr>
          <p:spPr bwMode="auto">
            <a:xfrm>
              <a:off x="5783263" y="4405313"/>
              <a:ext cx="204788" cy="42863"/>
            </a:xfrm>
            <a:custGeom>
              <a:avLst/>
              <a:gdLst>
                <a:gd name="T0" fmla="*/ 152 w 1424"/>
                <a:gd name="T1" fmla="*/ 0 h 302"/>
                <a:gd name="T2" fmla="*/ 1273 w 1424"/>
                <a:gd name="T3" fmla="*/ 0 h 302"/>
                <a:gd name="T4" fmla="*/ 1303 w 1424"/>
                <a:gd name="T5" fmla="*/ 3 h 302"/>
                <a:gd name="T6" fmla="*/ 1332 w 1424"/>
                <a:gd name="T7" fmla="*/ 13 h 302"/>
                <a:gd name="T8" fmla="*/ 1357 w 1424"/>
                <a:gd name="T9" fmla="*/ 26 h 302"/>
                <a:gd name="T10" fmla="*/ 1380 w 1424"/>
                <a:gd name="T11" fmla="*/ 45 h 302"/>
                <a:gd name="T12" fmla="*/ 1398 w 1424"/>
                <a:gd name="T13" fmla="*/ 67 h 302"/>
                <a:gd name="T14" fmla="*/ 1412 w 1424"/>
                <a:gd name="T15" fmla="*/ 92 h 302"/>
                <a:gd name="T16" fmla="*/ 1421 w 1424"/>
                <a:gd name="T17" fmla="*/ 121 h 302"/>
                <a:gd name="T18" fmla="*/ 1424 w 1424"/>
                <a:gd name="T19" fmla="*/ 151 h 302"/>
                <a:gd name="T20" fmla="*/ 1421 w 1424"/>
                <a:gd name="T21" fmla="*/ 181 h 302"/>
                <a:gd name="T22" fmla="*/ 1412 w 1424"/>
                <a:gd name="T23" fmla="*/ 209 h 302"/>
                <a:gd name="T24" fmla="*/ 1398 w 1424"/>
                <a:gd name="T25" fmla="*/ 235 h 302"/>
                <a:gd name="T26" fmla="*/ 1380 w 1424"/>
                <a:gd name="T27" fmla="*/ 257 h 302"/>
                <a:gd name="T28" fmla="*/ 1357 w 1424"/>
                <a:gd name="T29" fmla="*/ 276 h 302"/>
                <a:gd name="T30" fmla="*/ 1332 w 1424"/>
                <a:gd name="T31" fmla="*/ 289 h 302"/>
                <a:gd name="T32" fmla="*/ 1303 w 1424"/>
                <a:gd name="T33" fmla="*/ 299 h 302"/>
                <a:gd name="T34" fmla="*/ 1273 w 1424"/>
                <a:gd name="T35" fmla="*/ 302 h 302"/>
                <a:gd name="T36" fmla="*/ 152 w 1424"/>
                <a:gd name="T37" fmla="*/ 302 h 302"/>
                <a:gd name="T38" fmla="*/ 121 w 1424"/>
                <a:gd name="T39" fmla="*/ 299 h 302"/>
                <a:gd name="T40" fmla="*/ 93 w 1424"/>
                <a:gd name="T41" fmla="*/ 289 h 302"/>
                <a:gd name="T42" fmla="*/ 67 w 1424"/>
                <a:gd name="T43" fmla="*/ 276 h 302"/>
                <a:gd name="T44" fmla="*/ 45 w 1424"/>
                <a:gd name="T45" fmla="*/ 257 h 302"/>
                <a:gd name="T46" fmla="*/ 26 w 1424"/>
                <a:gd name="T47" fmla="*/ 235 h 302"/>
                <a:gd name="T48" fmla="*/ 13 w 1424"/>
                <a:gd name="T49" fmla="*/ 209 h 302"/>
                <a:gd name="T50" fmla="*/ 3 w 1424"/>
                <a:gd name="T51" fmla="*/ 181 h 302"/>
                <a:gd name="T52" fmla="*/ 0 w 1424"/>
                <a:gd name="T53" fmla="*/ 151 h 302"/>
                <a:gd name="T54" fmla="*/ 3 w 1424"/>
                <a:gd name="T55" fmla="*/ 121 h 302"/>
                <a:gd name="T56" fmla="*/ 13 w 1424"/>
                <a:gd name="T57" fmla="*/ 92 h 302"/>
                <a:gd name="T58" fmla="*/ 26 w 1424"/>
                <a:gd name="T59" fmla="*/ 67 h 302"/>
                <a:gd name="T60" fmla="*/ 45 w 1424"/>
                <a:gd name="T61" fmla="*/ 45 h 302"/>
                <a:gd name="T62" fmla="*/ 67 w 1424"/>
                <a:gd name="T63" fmla="*/ 26 h 302"/>
                <a:gd name="T64" fmla="*/ 93 w 1424"/>
                <a:gd name="T65" fmla="*/ 13 h 302"/>
                <a:gd name="T66" fmla="*/ 121 w 1424"/>
                <a:gd name="T67" fmla="*/ 3 h 302"/>
                <a:gd name="T68" fmla="*/ 152 w 1424"/>
                <a:gd name="T69"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24" h="302">
                  <a:moveTo>
                    <a:pt x="152" y="0"/>
                  </a:moveTo>
                  <a:lnTo>
                    <a:pt x="1273" y="0"/>
                  </a:lnTo>
                  <a:lnTo>
                    <a:pt x="1303" y="3"/>
                  </a:lnTo>
                  <a:lnTo>
                    <a:pt x="1332" y="13"/>
                  </a:lnTo>
                  <a:lnTo>
                    <a:pt x="1357" y="26"/>
                  </a:lnTo>
                  <a:lnTo>
                    <a:pt x="1380" y="45"/>
                  </a:lnTo>
                  <a:lnTo>
                    <a:pt x="1398" y="67"/>
                  </a:lnTo>
                  <a:lnTo>
                    <a:pt x="1412" y="92"/>
                  </a:lnTo>
                  <a:lnTo>
                    <a:pt x="1421" y="121"/>
                  </a:lnTo>
                  <a:lnTo>
                    <a:pt x="1424" y="151"/>
                  </a:lnTo>
                  <a:lnTo>
                    <a:pt x="1421" y="181"/>
                  </a:lnTo>
                  <a:lnTo>
                    <a:pt x="1412" y="209"/>
                  </a:lnTo>
                  <a:lnTo>
                    <a:pt x="1398" y="235"/>
                  </a:lnTo>
                  <a:lnTo>
                    <a:pt x="1380" y="257"/>
                  </a:lnTo>
                  <a:lnTo>
                    <a:pt x="1357" y="276"/>
                  </a:lnTo>
                  <a:lnTo>
                    <a:pt x="1332" y="289"/>
                  </a:lnTo>
                  <a:lnTo>
                    <a:pt x="1303" y="299"/>
                  </a:lnTo>
                  <a:lnTo>
                    <a:pt x="1273" y="302"/>
                  </a:lnTo>
                  <a:lnTo>
                    <a:pt x="152" y="302"/>
                  </a:lnTo>
                  <a:lnTo>
                    <a:pt x="121" y="299"/>
                  </a:lnTo>
                  <a:lnTo>
                    <a:pt x="93" y="289"/>
                  </a:lnTo>
                  <a:lnTo>
                    <a:pt x="67" y="276"/>
                  </a:lnTo>
                  <a:lnTo>
                    <a:pt x="45" y="257"/>
                  </a:lnTo>
                  <a:lnTo>
                    <a:pt x="26" y="235"/>
                  </a:lnTo>
                  <a:lnTo>
                    <a:pt x="13" y="209"/>
                  </a:lnTo>
                  <a:lnTo>
                    <a:pt x="3" y="181"/>
                  </a:lnTo>
                  <a:lnTo>
                    <a:pt x="0" y="151"/>
                  </a:lnTo>
                  <a:lnTo>
                    <a:pt x="3" y="121"/>
                  </a:lnTo>
                  <a:lnTo>
                    <a:pt x="13" y="92"/>
                  </a:lnTo>
                  <a:lnTo>
                    <a:pt x="26" y="67"/>
                  </a:lnTo>
                  <a:lnTo>
                    <a:pt x="45" y="45"/>
                  </a:lnTo>
                  <a:lnTo>
                    <a:pt x="67" y="26"/>
                  </a:lnTo>
                  <a:lnTo>
                    <a:pt x="93" y="13"/>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6" name="Freeform 146"/>
            <p:cNvSpPr>
              <a:spLocks noEditPoints="1"/>
            </p:cNvSpPr>
            <p:nvPr/>
          </p:nvSpPr>
          <p:spPr bwMode="auto">
            <a:xfrm>
              <a:off x="5870576" y="4057650"/>
              <a:ext cx="306388" cy="303213"/>
            </a:xfrm>
            <a:custGeom>
              <a:avLst/>
              <a:gdLst>
                <a:gd name="T0" fmla="*/ 924 w 2119"/>
                <a:gd name="T1" fmla="*/ 314 h 2106"/>
                <a:gd name="T2" fmla="*/ 735 w 2119"/>
                <a:gd name="T3" fmla="*/ 374 h 2106"/>
                <a:gd name="T4" fmla="*/ 573 w 2119"/>
                <a:gd name="T5" fmla="*/ 479 h 2106"/>
                <a:gd name="T6" fmla="*/ 441 w 2119"/>
                <a:gd name="T7" fmla="*/ 620 h 2106"/>
                <a:gd name="T8" fmla="*/ 350 w 2119"/>
                <a:gd name="T9" fmla="*/ 792 h 2106"/>
                <a:gd name="T10" fmla="*/ 306 w 2119"/>
                <a:gd name="T11" fmla="*/ 985 h 2106"/>
                <a:gd name="T12" fmla="*/ 315 w 2119"/>
                <a:gd name="T13" fmla="*/ 1188 h 2106"/>
                <a:gd name="T14" fmla="*/ 376 w 2119"/>
                <a:gd name="T15" fmla="*/ 1375 h 2106"/>
                <a:gd name="T16" fmla="*/ 481 w 2119"/>
                <a:gd name="T17" fmla="*/ 1538 h 2106"/>
                <a:gd name="T18" fmla="*/ 623 w 2119"/>
                <a:gd name="T19" fmla="*/ 1668 h 2106"/>
                <a:gd name="T20" fmla="*/ 796 w 2119"/>
                <a:gd name="T21" fmla="*/ 1758 h 2106"/>
                <a:gd name="T22" fmla="*/ 991 w 2119"/>
                <a:gd name="T23" fmla="*/ 1803 h 2106"/>
                <a:gd name="T24" fmla="*/ 1196 w 2119"/>
                <a:gd name="T25" fmla="*/ 1793 h 2106"/>
                <a:gd name="T26" fmla="*/ 1384 w 2119"/>
                <a:gd name="T27" fmla="*/ 1733 h 2106"/>
                <a:gd name="T28" fmla="*/ 1548 w 2119"/>
                <a:gd name="T29" fmla="*/ 1628 h 2106"/>
                <a:gd name="T30" fmla="*/ 1678 w 2119"/>
                <a:gd name="T31" fmla="*/ 1487 h 2106"/>
                <a:gd name="T32" fmla="*/ 1770 w 2119"/>
                <a:gd name="T33" fmla="*/ 1316 h 2106"/>
                <a:gd name="T34" fmla="*/ 1813 w 2119"/>
                <a:gd name="T35" fmla="*/ 1122 h 2106"/>
                <a:gd name="T36" fmla="*/ 1804 w 2119"/>
                <a:gd name="T37" fmla="*/ 919 h 2106"/>
                <a:gd name="T38" fmla="*/ 1743 w 2119"/>
                <a:gd name="T39" fmla="*/ 732 h 2106"/>
                <a:gd name="T40" fmla="*/ 1639 w 2119"/>
                <a:gd name="T41" fmla="*/ 569 h 2106"/>
                <a:gd name="T42" fmla="*/ 1496 w 2119"/>
                <a:gd name="T43" fmla="*/ 439 h 2106"/>
                <a:gd name="T44" fmla="*/ 1324 w 2119"/>
                <a:gd name="T45" fmla="*/ 349 h 2106"/>
                <a:gd name="T46" fmla="*/ 1129 w 2119"/>
                <a:gd name="T47" fmla="*/ 304 h 2106"/>
                <a:gd name="T48" fmla="*/ 1142 w 2119"/>
                <a:gd name="T49" fmla="*/ 4 h 2106"/>
                <a:gd name="T50" fmla="*/ 1379 w 2119"/>
                <a:gd name="T51" fmla="*/ 49 h 2106"/>
                <a:gd name="T52" fmla="*/ 1595 w 2119"/>
                <a:gd name="T53" fmla="*/ 145 h 2106"/>
                <a:gd name="T54" fmla="*/ 1781 w 2119"/>
                <a:gd name="T55" fmla="*/ 282 h 2106"/>
                <a:gd name="T56" fmla="*/ 1933 w 2119"/>
                <a:gd name="T57" fmla="*/ 457 h 2106"/>
                <a:gd name="T58" fmla="*/ 2044 w 2119"/>
                <a:gd name="T59" fmla="*/ 662 h 2106"/>
                <a:gd name="T60" fmla="*/ 2107 w 2119"/>
                <a:gd name="T61" fmla="*/ 891 h 2106"/>
                <a:gd name="T62" fmla="*/ 2116 w 2119"/>
                <a:gd name="T63" fmla="*/ 1136 h 2106"/>
                <a:gd name="T64" fmla="*/ 2070 w 2119"/>
                <a:gd name="T65" fmla="*/ 1371 h 2106"/>
                <a:gd name="T66" fmla="*/ 1975 w 2119"/>
                <a:gd name="T67" fmla="*/ 1584 h 2106"/>
                <a:gd name="T68" fmla="*/ 1835 w 2119"/>
                <a:gd name="T69" fmla="*/ 1770 h 2106"/>
                <a:gd name="T70" fmla="*/ 1660 w 2119"/>
                <a:gd name="T71" fmla="*/ 1921 h 2106"/>
                <a:gd name="T72" fmla="*/ 1453 w 2119"/>
                <a:gd name="T73" fmla="*/ 2031 h 2106"/>
                <a:gd name="T74" fmla="*/ 1224 w 2119"/>
                <a:gd name="T75" fmla="*/ 2094 h 2106"/>
                <a:gd name="T76" fmla="*/ 977 w 2119"/>
                <a:gd name="T77" fmla="*/ 2103 h 2106"/>
                <a:gd name="T78" fmla="*/ 740 w 2119"/>
                <a:gd name="T79" fmla="*/ 2058 h 2106"/>
                <a:gd name="T80" fmla="*/ 526 w 2119"/>
                <a:gd name="T81" fmla="*/ 1962 h 2106"/>
                <a:gd name="T82" fmla="*/ 338 w 2119"/>
                <a:gd name="T83" fmla="*/ 1825 h 2106"/>
                <a:gd name="T84" fmla="*/ 187 w 2119"/>
                <a:gd name="T85" fmla="*/ 1650 h 2106"/>
                <a:gd name="T86" fmla="*/ 76 w 2119"/>
                <a:gd name="T87" fmla="*/ 1445 h 2106"/>
                <a:gd name="T88" fmla="*/ 13 w 2119"/>
                <a:gd name="T89" fmla="*/ 1216 h 2106"/>
                <a:gd name="T90" fmla="*/ 3 w 2119"/>
                <a:gd name="T91" fmla="*/ 972 h 2106"/>
                <a:gd name="T92" fmla="*/ 49 w 2119"/>
                <a:gd name="T93" fmla="*/ 736 h 2106"/>
                <a:gd name="T94" fmla="*/ 145 w 2119"/>
                <a:gd name="T95" fmla="*/ 523 h 2106"/>
                <a:gd name="T96" fmla="*/ 284 w 2119"/>
                <a:gd name="T97" fmla="*/ 337 h 2106"/>
                <a:gd name="T98" fmla="*/ 460 w 2119"/>
                <a:gd name="T99" fmla="*/ 187 h 2106"/>
                <a:gd name="T100" fmla="*/ 666 w 2119"/>
                <a:gd name="T101" fmla="*/ 76 h 2106"/>
                <a:gd name="T102" fmla="*/ 896 w 2119"/>
                <a:gd name="T103" fmla="*/ 13 h 2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19" h="2106">
                  <a:moveTo>
                    <a:pt x="1060" y="301"/>
                  </a:moveTo>
                  <a:lnTo>
                    <a:pt x="991" y="304"/>
                  </a:lnTo>
                  <a:lnTo>
                    <a:pt x="924" y="314"/>
                  </a:lnTo>
                  <a:lnTo>
                    <a:pt x="859" y="328"/>
                  </a:lnTo>
                  <a:lnTo>
                    <a:pt x="796" y="349"/>
                  </a:lnTo>
                  <a:lnTo>
                    <a:pt x="735" y="374"/>
                  </a:lnTo>
                  <a:lnTo>
                    <a:pt x="678" y="404"/>
                  </a:lnTo>
                  <a:lnTo>
                    <a:pt x="623" y="439"/>
                  </a:lnTo>
                  <a:lnTo>
                    <a:pt x="573" y="479"/>
                  </a:lnTo>
                  <a:lnTo>
                    <a:pt x="525" y="523"/>
                  </a:lnTo>
                  <a:lnTo>
                    <a:pt x="481" y="569"/>
                  </a:lnTo>
                  <a:lnTo>
                    <a:pt x="441" y="620"/>
                  </a:lnTo>
                  <a:lnTo>
                    <a:pt x="406" y="674"/>
                  </a:lnTo>
                  <a:lnTo>
                    <a:pt x="376" y="732"/>
                  </a:lnTo>
                  <a:lnTo>
                    <a:pt x="350" y="792"/>
                  </a:lnTo>
                  <a:lnTo>
                    <a:pt x="330" y="854"/>
                  </a:lnTo>
                  <a:lnTo>
                    <a:pt x="315" y="919"/>
                  </a:lnTo>
                  <a:lnTo>
                    <a:pt x="306" y="985"/>
                  </a:lnTo>
                  <a:lnTo>
                    <a:pt x="303" y="1054"/>
                  </a:lnTo>
                  <a:lnTo>
                    <a:pt x="306" y="1122"/>
                  </a:lnTo>
                  <a:lnTo>
                    <a:pt x="315" y="1188"/>
                  </a:lnTo>
                  <a:lnTo>
                    <a:pt x="330" y="1254"/>
                  </a:lnTo>
                  <a:lnTo>
                    <a:pt x="350" y="1316"/>
                  </a:lnTo>
                  <a:lnTo>
                    <a:pt x="376" y="1375"/>
                  </a:lnTo>
                  <a:lnTo>
                    <a:pt x="406" y="1433"/>
                  </a:lnTo>
                  <a:lnTo>
                    <a:pt x="441" y="1487"/>
                  </a:lnTo>
                  <a:lnTo>
                    <a:pt x="481" y="1538"/>
                  </a:lnTo>
                  <a:lnTo>
                    <a:pt x="525" y="1585"/>
                  </a:lnTo>
                  <a:lnTo>
                    <a:pt x="573" y="1628"/>
                  </a:lnTo>
                  <a:lnTo>
                    <a:pt x="623" y="1668"/>
                  </a:lnTo>
                  <a:lnTo>
                    <a:pt x="678" y="1703"/>
                  </a:lnTo>
                  <a:lnTo>
                    <a:pt x="735" y="1733"/>
                  </a:lnTo>
                  <a:lnTo>
                    <a:pt x="796" y="1758"/>
                  </a:lnTo>
                  <a:lnTo>
                    <a:pt x="859" y="1779"/>
                  </a:lnTo>
                  <a:lnTo>
                    <a:pt x="924" y="1793"/>
                  </a:lnTo>
                  <a:lnTo>
                    <a:pt x="991" y="1803"/>
                  </a:lnTo>
                  <a:lnTo>
                    <a:pt x="1060" y="1806"/>
                  </a:lnTo>
                  <a:lnTo>
                    <a:pt x="1129" y="1803"/>
                  </a:lnTo>
                  <a:lnTo>
                    <a:pt x="1196" y="1793"/>
                  </a:lnTo>
                  <a:lnTo>
                    <a:pt x="1261" y="1779"/>
                  </a:lnTo>
                  <a:lnTo>
                    <a:pt x="1324" y="1758"/>
                  </a:lnTo>
                  <a:lnTo>
                    <a:pt x="1384" y="1733"/>
                  </a:lnTo>
                  <a:lnTo>
                    <a:pt x="1442" y="1703"/>
                  </a:lnTo>
                  <a:lnTo>
                    <a:pt x="1496" y="1668"/>
                  </a:lnTo>
                  <a:lnTo>
                    <a:pt x="1548" y="1628"/>
                  </a:lnTo>
                  <a:lnTo>
                    <a:pt x="1595" y="1585"/>
                  </a:lnTo>
                  <a:lnTo>
                    <a:pt x="1639" y="1538"/>
                  </a:lnTo>
                  <a:lnTo>
                    <a:pt x="1678" y="1487"/>
                  </a:lnTo>
                  <a:lnTo>
                    <a:pt x="1713" y="1433"/>
                  </a:lnTo>
                  <a:lnTo>
                    <a:pt x="1743" y="1375"/>
                  </a:lnTo>
                  <a:lnTo>
                    <a:pt x="1770" y="1316"/>
                  </a:lnTo>
                  <a:lnTo>
                    <a:pt x="1789" y="1254"/>
                  </a:lnTo>
                  <a:lnTo>
                    <a:pt x="1804" y="1188"/>
                  </a:lnTo>
                  <a:lnTo>
                    <a:pt x="1813" y="1122"/>
                  </a:lnTo>
                  <a:lnTo>
                    <a:pt x="1817" y="1054"/>
                  </a:lnTo>
                  <a:lnTo>
                    <a:pt x="1813" y="985"/>
                  </a:lnTo>
                  <a:lnTo>
                    <a:pt x="1804" y="919"/>
                  </a:lnTo>
                  <a:lnTo>
                    <a:pt x="1789" y="854"/>
                  </a:lnTo>
                  <a:lnTo>
                    <a:pt x="1770" y="792"/>
                  </a:lnTo>
                  <a:lnTo>
                    <a:pt x="1743" y="732"/>
                  </a:lnTo>
                  <a:lnTo>
                    <a:pt x="1713" y="674"/>
                  </a:lnTo>
                  <a:lnTo>
                    <a:pt x="1678" y="620"/>
                  </a:lnTo>
                  <a:lnTo>
                    <a:pt x="1639" y="569"/>
                  </a:lnTo>
                  <a:lnTo>
                    <a:pt x="1595" y="523"/>
                  </a:lnTo>
                  <a:lnTo>
                    <a:pt x="1548" y="479"/>
                  </a:lnTo>
                  <a:lnTo>
                    <a:pt x="1496" y="439"/>
                  </a:lnTo>
                  <a:lnTo>
                    <a:pt x="1442" y="404"/>
                  </a:lnTo>
                  <a:lnTo>
                    <a:pt x="1384" y="374"/>
                  </a:lnTo>
                  <a:lnTo>
                    <a:pt x="1324" y="349"/>
                  </a:lnTo>
                  <a:lnTo>
                    <a:pt x="1261" y="328"/>
                  </a:lnTo>
                  <a:lnTo>
                    <a:pt x="1196" y="314"/>
                  </a:lnTo>
                  <a:lnTo>
                    <a:pt x="1129" y="304"/>
                  </a:lnTo>
                  <a:lnTo>
                    <a:pt x="1060" y="301"/>
                  </a:lnTo>
                  <a:close/>
                  <a:moveTo>
                    <a:pt x="1060" y="0"/>
                  </a:moveTo>
                  <a:lnTo>
                    <a:pt x="1142" y="4"/>
                  </a:lnTo>
                  <a:lnTo>
                    <a:pt x="1224" y="13"/>
                  </a:lnTo>
                  <a:lnTo>
                    <a:pt x="1303" y="29"/>
                  </a:lnTo>
                  <a:lnTo>
                    <a:pt x="1379" y="49"/>
                  </a:lnTo>
                  <a:lnTo>
                    <a:pt x="1453" y="76"/>
                  </a:lnTo>
                  <a:lnTo>
                    <a:pt x="1526" y="108"/>
                  </a:lnTo>
                  <a:lnTo>
                    <a:pt x="1595" y="145"/>
                  </a:lnTo>
                  <a:lnTo>
                    <a:pt x="1660" y="187"/>
                  </a:lnTo>
                  <a:lnTo>
                    <a:pt x="1722" y="232"/>
                  </a:lnTo>
                  <a:lnTo>
                    <a:pt x="1781" y="282"/>
                  </a:lnTo>
                  <a:lnTo>
                    <a:pt x="1835" y="337"/>
                  </a:lnTo>
                  <a:lnTo>
                    <a:pt x="1887" y="396"/>
                  </a:lnTo>
                  <a:lnTo>
                    <a:pt x="1933" y="457"/>
                  </a:lnTo>
                  <a:lnTo>
                    <a:pt x="1975" y="523"/>
                  </a:lnTo>
                  <a:lnTo>
                    <a:pt x="2011" y="591"/>
                  </a:lnTo>
                  <a:lnTo>
                    <a:pt x="2044" y="662"/>
                  </a:lnTo>
                  <a:lnTo>
                    <a:pt x="2070" y="736"/>
                  </a:lnTo>
                  <a:lnTo>
                    <a:pt x="2091" y="813"/>
                  </a:lnTo>
                  <a:lnTo>
                    <a:pt x="2107" y="891"/>
                  </a:lnTo>
                  <a:lnTo>
                    <a:pt x="2116" y="972"/>
                  </a:lnTo>
                  <a:lnTo>
                    <a:pt x="2119" y="1054"/>
                  </a:lnTo>
                  <a:lnTo>
                    <a:pt x="2116" y="1136"/>
                  </a:lnTo>
                  <a:lnTo>
                    <a:pt x="2107" y="1216"/>
                  </a:lnTo>
                  <a:lnTo>
                    <a:pt x="2091" y="1295"/>
                  </a:lnTo>
                  <a:lnTo>
                    <a:pt x="2070" y="1371"/>
                  </a:lnTo>
                  <a:lnTo>
                    <a:pt x="2044" y="1445"/>
                  </a:lnTo>
                  <a:lnTo>
                    <a:pt x="2011" y="1516"/>
                  </a:lnTo>
                  <a:lnTo>
                    <a:pt x="1975" y="1584"/>
                  </a:lnTo>
                  <a:lnTo>
                    <a:pt x="1933" y="1650"/>
                  </a:lnTo>
                  <a:lnTo>
                    <a:pt x="1887" y="1711"/>
                  </a:lnTo>
                  <a:lnTo>
                    <a:pt x="1835" y="1770"/>
                  </a:lnTo>
                  <a:lnTo>
                    <a:pt x="1781" y="1825"/>
                  </a:lnTo>
                  <a:lnTo>
                    <a:pt x="1722" y="1875"/>
                  </a:lnTo>
                  <a:lnTo>
                    <a:pt x="1660" y="1921"/>
                  </a:lnTo>
                  <a:lnTo>
                    <a:pt x="1595" y="1962"/>
                  </a:lnTo>
                  <a:lnTo>
                    <a:pt x="1526" y="1999"/>
                  </a:lnTo>
                  <a:lnTo>
                    <a:pt x="1453" y="2031"/>
                  </a:lnTo>
                  <a:lnTo>
                    <a:pt x="1379" y="2058"/>
                  </a:lnTo>
                  <a:lnTo>
                    <a:pt x="1303" y="2078"/>
                  </a:lnTo>
                  <a:lnTo>
                    <a:pt x="1224" y="2094"/>
                  </a:lnTo>
                  <a:lnTo>
                    <a:pt x="1142" y="2103"/>
                  </a:lnTo>
                  <a:lnTo>
                    <a:pt x="1060" y="2106"/>
                  </a:lnTo>
                  <a:lnTo>
                    <a:pt x="977" y="2103"/>
                  </a:lnTo>
                  <a:lnTo>
                    <a:pt x="896" y="2094"/>
                  </a:lnTo>
                  <a:lnTo>
                    <a:pt x="817" y="2078"/>
                  </a:lnTo>
                  <a:lnTo>
                    <a:pt x="740" y="2058"/>
                  </a:lnTo>
                  <a:lnTo>
                    <a:pt x="666" y="2031"/>
                  </a:lnTo>
                  <a:lnTo>
                    <a:pt x="594" y="1999"/>
                  </a:lnTo>
                  <a:lnTo>
                    <a:pt x="526" y="1962"/>
                  </a:lnTo>
                  <a:lnTo>
                    <a:pt x="460" y="1921"/>
                  </a:lnTo>
                  <a:lnTo>
                    <a:pt x="397" y="1875"/>
                  </a:lnTo>
                  <a:lnTo>
                    <a:pt x="338" y="1825"/>
                  </a:lnTo>
                  <a:lnTo>
                    <a:pt x="284" y="1770"/>
                  </a:lnTo>
                  <a:lnTo>
                    <a:pt x="233" y="1711"/>
                  </a:lnTo>
                  <a:lnTo>
                    <a:pt x="187" y="1650"/>
                  </a:lnTo>
                  <a:lnTo>
                    <a:pt x="145" y="1584"/>
                  </a:lnTo>
                  <a:lnTo>
                    <a:pt x="108" y="1516"/>
                  </a:lnTo>
                  <a:lnTo>
                    <a:pt x="76" y="1445"/>
                  </a:lnTo>
                  <a:lnTo>
                    <a:pt x="49" y="1371"/>
                  </a:lnTo>
                  <a:lnTo>
                    <a:pt x="28" y="1295"/>
                  </a:lnTo>
                  <a:lnTo>
                    <a:pt x="13" y="1216"/>
                  </a:lnTo>
                  <a:lnTo>
                    <a:pt x="3" y="1136"/>
                  </a:lnTo>
                  <a:lnTo>
                    <a:pt x="0" y="1054"/>
                  </a:lnTo>
                  <a:lnTo>
                    <a:pt x="3" y="972"/>
                  </a:lnTo>
                  <a:lnTo>
                    <a:pt x="13" y="891"/>
                  </a:lnTo>
                  <a:lnTo>
                    <a:pt x="28" y="813"/>
                  </a:lnTo>
                  <a:lnTo>
                    <a:pt x="49" y="736"/>
                  </a:lnTo>
                  <a:lnTo>
                    <a:pt x="76" y="662"/>
                  </a:lnTo>
                  <a:lnTo>
                    <a:pt x="108" y="591"/>
                  </a:lnTo>
                  <a:lnTo>
                    <a:pt x="145" y="523"/>
                  </a:lnTo>
                  <a:lnTo>
                    <a:pt x="187" y="457"/>
                  </a:lnTo>
                  <a:lnTo>
                    <a:pt x="233" y="396"/>
                  </a:lnTo>
                  <a:lnTo>
                    <a:pt x="284" y="337"/>
                  </a:lnTo>
                  <a:lnTo>
                    <a:pt x="338" y="282"/>
                  </a:lnTo>
                  <a:lnTo>
                    <a:pt x="397" y="232"/>
                  </a:lnTo>
                  <a:lnTo>
                    <a:pt x="460" y="187"/>
                  </a:lnTo>
                  <a:lnTo>
                    <a:pt x="526" y="145"/>
                  </a:lnTo>
                  <a:lnTo>
                    <a:pt x="594" y="108"/>
                  </a:lnTo>
                  <a:lnTo>
                    <a:pt x="666" y="76"/>
                  </a:lnTo>
                  <a:lnTo>
                    <a:pt x="740" y="49"/>
                  </a:lnTo>
                  <a:lnTo>
                    <a:pt x="817" y="29"/>
                  </a:lnTo>
                  <a:lnTo>
                    <a:pt x="896" y="13"/>
                  </a:lnTo>
                  <a:lnTo>
                    <a:pt x="977" y="4"/>
                  </a:lnTo>
                  <a:lnTo>
                    <a:pt x="10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7" name="Freeform 147"/>
            <p:cNvSpPr>
              <a:spLocks noEditPoints="1"/>
            </p:cNvSpPr>
            <p:nvPr/>
          </p:nvSpPr>
          <p:spPr bwMode="auto">
            <a:xfrm>
              <a:off x="5967413" y="4119563"/>
              <a:ext cx="112713" cy="179388"/>
            </a:xfrm>
            <a:custGeom>
              <a:avLst/>
              <a:gdLst>
                <a:gd name="T0" fmla="*/ 480 w 774"/>
                <a:gd name="T1" fmla="*/ 963 h 1241"/>
                <a:gd name="T2" fmla="*/ 565 w 774"/>
                <a:gd name="T3" fmla="*/ 921 h 1241"/>
                <a:gd name="T4" fmla="*/ 600 w 774"/>
                <a:gd name="T5" fmla="*/ 836 h 1241"/>
                <a:gd name="T6" fmla="*/ 568 w 774"/>
                <a:gd name="T7" fmla="*/ 758 h 1241"/>
                <a:gd name="T8" fmla="*/ 493 w 774"/>
                <a:gd name="T9" fmla="*/ 717 h 1241"/>
                <a:gd name="T10" fmla="*/ 348 w 774"/>
                <a:gd name="T11" fmla="*/ 259 h 1241"/>
                <a:gd name="T12" fmla="*/ 236 w 774"/>
                <a:gd name="T13" fmla="*/ 297 h 1241"/>
                <a:gd name="T14" fmla="*/ 194 w 774"/>
                <a:gd name="T15" fmla="*/ 376 h 1241"/>
                <a:gd name="T16" fmla="*/ 233 w 774"/>
                <a:gd name="T17" fmla="*/ 458 h 1241"/>
                <a:gd name="T18" fmla="*/ 348 w 774"/>
                <a:gd name="T19" fmla="*/ 505 h 1241"/>
                <a:gd name="T20" fmla="*/ 414 w 774"/>
                <a:gd name="T21" fmla="*/ 9 h 1241"/>
                <a:gd name="T22" fmla="*/ 431 w 774"/>
                <a:gd name="T23" fmla="*/ 120 h 1241"/>
                <a:gd name="T24" fmla="*/ 534 w 774"/>
                <a:gd name="T25" fmla="*/ 135 h 1241"/>
                <a:gd name="T26" fmla="*/ 648 w 774"/>
                <a:gd name="T27" fmla="*/ 179 h 1241"/>
                <a:gd name="T28" fmla="*/ 734 w 774"/>
                <a:gd name="T29" fmla="*/ 251 h 1241"/>
                <a:gd name="T30" fmla="*/ 756 w 774"/>
                <a:gd name="T31" fmla="*/ 345 h 1241"/>
                <a:gd name="T32" fmla="*/ 709 w 774"/>
                <a:gd name="T33" fmla="*/ 401 h 1241"/>
                <a:gd name="T34" fmla="*/ 640 w 774"/>
                <a:gd name="T35" fmla="*/ 402 h 1241"/>
                <a:gd name="T36" fmla="*/ 592 w 774"/>
                <a:gd name="T37" fmla="*/ 357 h 1241"/>
                <a:gd name="T38" fmla="*/ 542 w 774"/>
                <a:gd name="T39" fmla="*/ 299 h 1241"/>
                <a:gd name="T40" fmla="*/ 459 w 774"/>
                <a:gd name="T41" fmla="*/ 261 h 1241"/>
                <a:gd name="T42" fmla="*/ 498 w 774"/>
                <a:gd name="T43" fmla="*/ 535 h 1241"/>
                <a:gd name="T44" fmla="*/ 619 w 774"/>
                <a:gd name="T45" fmla="*/ 576 h 1241"/>
                <a:gd name="T46" fmla="*/ 713 w 774"/>
                <a:gd name="T47" fmla="*/ 643 h 1241"/>
                <a:gd name="T48" fmla="*/ 767 w 774"/>
                <a:gd name="T49" fmla="*/ 749 h 1241"/>
                <a:gd name="T50" fmla="*/ 765 w 774"/>
                <a:gd name="T51" fmla="*/ 900 h 1241"/>
                <a:gd name="T52" fmla="*/ 692 w 774"/>
                <a:gd name="T53" fmla="*/ 1018 h 1241"/>
                <a:gd name="T54" fmla="*/ 562 w 774"/>
                <a:gd name="T55" fmla="*/ 1088 h 1241"/>
                <a:gd name="T56" fmla="*/ 431 w 774"/>
                <a:gd name="T57" fmla="*/ 1194 h 1241"/>
                <a:gd name="T58" fmla="*/ 402 w 774"/>
                <a:gd name="T59" fmla="*/ 1239 h 1241"/>
                <a:gd name="T60" fmla="*/ 356 w 774"/>
                <a:gd name="T61" fmla="*/ 1221 h 1241"/>
                <a:gd name="T62" fmla="*/ 300 w 774"/>
                <a:gd name="T63" fmla="*/ 1107 h 1241"/>
                <a:gd name="T64" fmla="*/ 144 w 774"/>
                <a:gd name="T65" fmla="*/ 1061 h 1241"/>
                <a:gd name="T66" fmla="*/ 44 w 774"/>
                <a:gd name="T67" fmla="*/ 978 h 1241"/>
                <a:gd name="T68" fmla="*/ 1 w 774"/>
                <a:gd name="T69" fmla="*/ 881 h 1241"/>
                <a:gd name="T70" fmla="*/ 17 w 774"/>
                <a:gd name="T71" fmla="*/ 801 h 1241"/>
                <a:gd name="T72" fmla="*/ 85 w 774"/>
                <a:gd name="T73" fmla="*/ 772 h 1241"/>
                <a:gd name="T74" fmla="*/ 150 w 774"/>
                <a:gd name="T75" fmla="*/ 792 h 1241"/>
                <a:gd name="T76" fmla="*/ 178 w 774"/>
                <a:gd name="T77" fmla="*/ 839 h 1241"/>
                <a:gd name="T78" fmla="*/ 201 w 774"/>
                <a:gd name="T79" fmla="*/ 897 h 1241"/>
                <a:gd name="T80" fmla="*/ 247 w 774"/>
                <a:gd name="T81" fmla="*/ 945 h 1241"/>
                <a:gd name="T82" fmla="*/ 348 w 774"/>
                <a:gd name="T83" fmla="*/ 970 h 1241"/>
                <a:gd name="T84" fmla="*/ 211 w 774"/>
                <a:gd name="T85" fmla="*/ 646 h 1241"/>
                <a:gd name="T86" fmla="*/ 82 w 774"/>
                <a:gd name="T87" fmla="*/ 565 h 1241"/>
                <a:gd name="T88" fmla="*/ 23 w 774"/>
                <a:gd name="T89" fmla="*/ 443 h 1241"/>
                <a:gd name="T90" fmla="*/ 41 w 774"/>
                <a:gd name="T91" fmla="*/ 300 h 1241"/>
                <a:gd name="T92" fmla="*/ 120 w 774"/>
                <a:gd name="T93" fmla="*/ 196 h 1241"/>
                <a:gd name="T94" fmla="*/ 241 w 774"/>
                <a:gd name="T95" fmla="*/ 135 h 1241"/>
                <a:gd name="T96" fmla="*/ 348 w 774"/>
                <a:gd name="T97" fmla="*/ 47 h 1241"/>
                <a:gd name="T98" fmla="*/ 376 w 774"/>
                <a:gd name="T99" fmla="*/ 3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74" h="1241">
                  <a:moveTo>
                    <a:pt x="431" y="699"/>
                  </a:moveTo>
                  <a:lnTo>
                    <a:pt x="431" y="970"/>
                  </a:lnTo>
                  <a:lnTo>
                    <a:pt x="456" y="967"/>
                  </a:lnTo>
                  <a:lnTo>
                    <a:pt x="480" y="963"/>
                  </a:lnTo>
                  <a:lnTo>
                    <a:pt x="504" y="956"/>
                  </a:lnTo>
                  <a:lnTo>
                    <a:pt x="526" y="947"/>
                  </a:lnTo>
                  <a:lnTo>
                    <a:pt x="547" y="935"/>
                  </a:lnTo>
                  <a:lnTo>
                    <a:pt x="565" y="921"/>
                  </a:lnTo>
                  <a:lnTo>
                    <a:pt x="579" y="904"/>
                  </a:lnTo>
                  <a:lnTo>
                    <a:pt x="591" y="884"/>
                  </a:lnTo>
                  <a:lnTo>
                    <a:pt x="598" y="861"/>
                  </a:lnTo>
                  <a:lnTo>
                    <a:pt x="600" y="836"/>
                  </a:lnTo>
                  <a:lnTo>
                    <a:pt x="598" y="812"/>
                  </a:lnTo>
                  <a:lnTo>
                    <a:pt x="592" y="792"/>
                  </a:lnTo>
                  <a:lnTo>
                    <a:pt x="581" y="774"/>
                  </a:lnTo>
                  <a:lnTo>
                    <a:pt x="568" y="758"/>
                  </a:lnTo>
                  <a:lnTo>
                    <a:pt x="552" y="745"/>
                  </a:lnTo>
                  <a:lnTo>
                    <a:pt x="534" y="733"/>
                  </a:lnTo>
                  <a:lnTo>
                    <a:pt x="514" y="724"/>
                  </a:lnTo>
                  <a:lnTo>
                    <a:pt x="493" y="717"/>
                  </a:lnTo>
                  <a:lnTo>
                    <a:pt x="473" y="709"/>
                  </a:lnTo>
                  <a:lnTo>
                    <a:pt x="452" y="704"/>
                  </a:lnTo>
                  <a:lnTo>
                    <a:pt x="431" y="699"/>
                  </a:lnTo>
                  <a:close/>
                  <a:moveTo>
                    <a:pt x="348" y="259"/>
                  </a:moveTo>
                  <a:lnTo>
                    <a:pt x="314" y="262"/>
                  </a:lnTo>
                  <a:lnTo>
                    <a:pt x="284" y="271"/>
                  </a:lnTo>
                  <a:lnTo>
                    <a:pt x="258" y="282"/>
                  </a:lnTo>
                  <a:lnTo>
                    <a:pt x="236" y="297"/>
                  </a:lnTo>
                  <a:lnTo>
                    <a:pt x="218" y="313"/>
                  </a:lnTo>
                  <a:lnTo>
                    <a:pt x="205" y="333"/>
                  </a:lnTo>
                  <a:lnTo>
                    <a:pt x="196" y="354"/>
                  </a:lnTo>
                  <a:lnTo>
                    <a:pt x="194" y="376"/>
                  </a:lnTo>
                  <a:lnTo>
                    <a:pt x="196" y="399"/>
                  </a:lnTo>
                  <a:lnTo>
                    <a:pt x="203" y="421"/>
                  </a:lnTo>
                  <a:lnTo>
                    <a:pt x="215" y="441"/>
                  </a:lnTo>
                  <a:lnTo>
                    <a:pt x="233" y="458"/>
                  </a:lnTo>
                  <a:lnTo>
                    <a:pt x="254" y="472"/>
                  </a:lnTo>
                  <a:lnTo>
                    <a:pt x="281" y="485"/>
                  </a:lnTo>
                  <a:lnTo>
                    <a:pt x="312" y="495"/>
                  </a:lnTo>
                  <a:lnTo>
                    <a:pt x="348" y="505"/>
                  </a:lnTo>
                  <a:lnTo>
                    <a:pt x="348" y="259"/>
                  </a:lnTo>
                  <a:close/>
                  <a:moveTo>
                    <a:pt x="389" y="0"/>
                  </a:moveTo>
                  <a:lnTo>
                    <a:pt x="402" y="3"/>
                  </a:lnTo>
                  <a:lnTo>
                    <a:pt x="414" y="9"/>
                  </a:lnTo>
                  <a:lnTo>
                    <a:pt x="423" y="20"/>
                  </a:lnTo>
                  <a:lnTo>
                    <a:pt x="429" y="33"/>
                  </a:lnTo>
                  <a:lnTo>
                    <a:pt x="431" y="47"/>
                  </a:lnTo>
                  <a:lnTo>
                    <a:pt x="431" y="120"/>
                  </a:lnTo>
                  <a:lnTo>
                    <a:pt x="454" y="121"/>
                  </a:lnTo>
                  <a:lnTo>
                    <a:pt x="479" y="124"/>
                  </a:lnTo>
                  <a:lnTo>
                    <a:pt x="506" y="129"/>
                  </a:lnTo>
                  <a:lnTo>
                    <a:pt x="534" y="135"/>
                  </a:lnTo>
                  <a:lnTo>
                    <a:pt x="564" y="144"/>
                  </a:lnTo>
                  <a:lnTo>
                    <a:pt x="593" y="154"/>
                  </a:lnTo>
                  <a:lnTo>
                    <a:pt x="621" y="165"/>
                  </a:lnTo>
                  <a:lnTo>
                    <a:pt x="648" y="179"/>
                  </a:lnTo>
                  <a:lnTo>
                    <a:pt x="674" y="195"/>
                  </a:lnTo>
                  <a:lnTo>
                    <a:pt x="698" y="211"/>
                  </a:lnTo>
                  <a:lnTo>
                    <a:pt x="718" y="230"/>
                  </a:lnTo>
                  <a:lnTo>
                    <a:pt x="734" y="251"/>
                  </a:lnTo>
                  <a:lnTo>
                    <a:pt x="748" y="274"/>
                  </a:lnTo>
                  <a:lnTo>
                    <a:pt x="755" y="298"/>
                  </a:lnTo>
                  <a:lnTo>
                    <a:pt x="758" y="324"/>
                  </a:lnTo>
                  <a:lnTo>
                    <a:pt x="756" y="345"/>
                  </a:lnTo>
                  <a:lnTo>
                    <a:pt x="749" y="364"/>
                  </a:lnTo>
                  <a:lnTo>
                    <a:pt x="740" y="380"/>
                  </a:lnTo>
                  <a:lnTo>
                    <a:pt x="726" y="392"/>
                  </a:lnTo>
                  <a:lnTo>
                    <a:pt x="709" y="401"/>
                  </a:lnTo>
                  <a:lnTo>
                    <a:pt x="691" y="407"/>
                  </a:lnTo>
                  <a:lnTo>
                    <a:pt x="671" y="408"/>
                  </a:lnTo>
                  <a:lnTo>
                    <a:pt x="655" y="407"/>
                  </a:lnTo>
                  <a:lnTo>
                    <a:pt x="640" y="402"/>
                  </a:lnTo>
                  <a:lnTo>
                    <a:pt x="626" y="393"/>
                  </a:lnTo>
                  <a:lnTo>
                    <a:pt x="615" y="383"/>
                  </a:lnTo>
                  <a:lnTo>
                    <a:pt x="603" y="370"/>
                  </a:lnTo>
                  <a:lnTo>
                    <a:pt x="592" y="357"/>
                  </a:lnTo>
                  <a:lnTo>
                    <a:pt x="580" y="342"/>
                  </a:lnTo>
                  <a:lnTo>
                    <a:pt x="569" y="328"/>
                  </a:lnTo>
                  <a:lnTo>
                    <a:pt x="555" y="313"/>
                  </a:lnTo>
                  <a:lnTo>
                    <a:pt x="542" y="299"/>
                  </a:lnTo>
                  <a:lnTo>
                    <a:pt x="525" y="286"/>
                  </a:lnTo>
                  <a:lnTo>
                    <a:pt x="506" y="276"/>
                  </a:lnTo>
                  <a:lnTo>
                    <a:pt x="484" y="267"/>
                  </a:lnTo>
                  <a:lnTo>
                    <a:pt x="459" y="261"/>
                  </a:lnTo>
                  <a:lnTo>
                    <a:pt x="431" y="259"/>
                  </a:lnTo>
                  <a:lnTo>
                    <a:pt x="431" y="519"/>
                  </a:lnTo>
                  <a:lnTo>
                    <a:pt x="464" y="526"/>
                  </a:lnTo>
                  <a:lnTo>
                    <a:pt x="498" y="535"/>
                  </a:lnTo>
                  <a:lnTo>
                    <a:pt x="530" y="543"/>
                  </a:lnTo>
                  <a:lnTo>
                    <a:pt x="562" y="552"/>
                  </a:lnTo>
                  <a:lnTo>
                    <a:pt x="591" y="564"/>
                  </a:lnTo>
                  <a:lnTo>
                    <a:pt x="619" y="576"/>
                  </a:lnTo>
                  <a:lnTo>
                    <a:pt x="646" y="590"/>
                  </a:lnTo>
                  <a:lnTo>
                    <a:pt x="670" y="605"/>
                  </a:lnTo>
                  <a:lnTo>
                    <a:pt x="693" y="623"/>
                  </a:lnTo>
                  <a:lnTo>
                    <a:pt x="713" y="643"/>
                  </a:lnTo>
                  <a:lnTo>
                    <a:pt x="731" y="666"/>
                  </a:lnTo>
                  <a:lnTo>
                    <a:pt x="746" y="691"/>
                  </a:lnTo>
                  <a:lnTo>
                    <a:pt x="757" y="719"/>
                  </a:lnTo>
                  <a:lnTo>
                    <a:pt x="767" y="749"/>
                  </a:lnTo>
                  <a:lnTo>
                    <a:pt x="772" y="783"/>
                  </a:lnTo>
                  <a:lnTo>
                    <a:pt x="774" y="821"/>
                  </a:lnTo>
                  <a:lnTo>
                    <a:pt x="771" y="861"/>
                  </a:lnTo>
                  <a:lnTo>
                    <a:pt x="765" y="900"/>
                  </a:lnTo>
                  <a:lnTo>
                    <a:pt x="752" y="934"/>
                  </a:lnTo>
                  <a:lnTo>
                    <a:pt x="736" y="965"/>
                  </a:lnTo>
                  <a:lnTo>
                    <a:pt x="716" y="993"/>
                  </a:lnTo>
                  <a:lnTo>
                    <a:pt x="692" y="1018"/>
                  </a:lnTo>
                  <a:lnTo>
                    <a:pt x="665" y="1040"/>
                  </a:lnTo>
                  <a:lnTo>
                    <a:pt x="634" y="1059"/>
                  </a:lnTo>
                  <a:lnTo>
                    <a:pt x="599" y="1075"/>
                  </a:lnTo>
                  <a:lnTo>
                    <a:pt x="562" y="1088"/>
                  </a:lnTo>
                  <a:lnTo>
                    <a:pt x="521" y="1098"/>
                  </a:lnTo>
                  <a:lnTo>
                    <a:pt x="477" y="1106"/>
                  </a:lnTo>
                  <a:lnTo>
                    <a:pt x="431" y="1110"/>
                  </a:lnTo>
                  <a:lnTo>
                    <a:pt x="431" y="1194"/>
                  </a:lnTo>
                  <a:lnTo>
                    <a:pt x="429" y="1209"/>
                  </a:lnTo>
                  <a:lnTo>
                    <a:pt x="423" y="1221"/>
                  </a:lnTo>
                  <a:lnTo>
                    <a:pt x="414" y="1231"/>
                  </a:lnTo>
                  <a:lnTo>
                    <a:pt x="402" y="1239"/>
                  </a:lnTo>
                  <a:lnTo>
                    <a:pt x="389" y="1241"/>
                  </a:lnTo>
                  <a:lnTo>
                    <a:pt x="376" y="1239"/>
                  </a:lnTo>
                  <a:lnTo>
                    <a:pt x="365" y="1231"/>
                  </a:lnTo>
                  <a:lnTo>
                    <a:pt x="356" y="1221"/>
                  </a:lnTo>
                  <a:lnTo>
                    <a:pt x="350" y="1209"/>
                  </a:lnTo>
                  <a:lnTo>
                    <a:pt x="348" y="1194"/>
                  </a:lnTo>
                  <a:lnTo>
                    <a:pt x="348" y="1110"/>
                  </a:lnTo>
                  <a:lnTo>
                    <a:pt x="300" y="1107"/>
                  </a:lnTo>
                  <a:lnTo>
                    <a:pt x="256" y="1099"/>
                  </a:lnTo>
                  <a:lnTo>
                    <a:pt x="215" y="1090"/>
                  </a:lnTo>
                  <a:lnTo>
                    <a:pt x="177" y="1077"/>
                  </a:lnTo>
                  <a:lnTo>
                    <a:pt x="144" y="1061"/>
                  </a:lnTo>
                  <a:lnTo>
                    <a:pt x="113" y="1042"/>
                  </a:lnTo>
                  <a:lnTo>
                    <a:pt x="87" y="1022"/>
                  </a:lnTo>
                  <a:lnTo>
                    <a:pt x="64" y="1001"/>
                  </a:lnTo>
                  <a:lnTo>
                    <a:pt x="44" y="978"/>
                  </a:lnTo>
                  <a:lnTo>
                    <a:pt x="29" y="954"/>
                  </a:lnTo>
                  <a:lnTo>
                    <a:pt x="16" y="930"/>
                  </a:lnTo>
                  <a:lnTo>
                    <a:pt x="7" y="906"/>
                  </a:lnTo>
                  <a:lnTo>
                    <a:pt x="1" y="881"/>
                  </a:lnTo>
                  <a:lnTo>
                    <a:pt x="0" y="858"/>
                  </a:lnTo>
                  <a:lnTo>
                    <a:pt x="2" y="836"/>
                  </a:lnTo>
                  <a:lnTo>
                    <a:pt x="8" y="818"/>
                  </a:lnTo>
                  <a:lnTo>
                    <a:pt x="17" y="801"/>
                  </a:lnTo>
                  <a:lnTo>
                    <a:pt x="30" y="788"/>
                  </a:lnTo>
                  <a:lnTo>
                    <a:pt x="45" y="779"/>
                  </a:lnTo>
                  <a:lnTo>
                    <a:pt x="64" y="774"/>
                  </a:lnTo>
                  <a:lnTo>
                    <a:pt x="85" y="772"/>
                  </a:lnTo>
                  <a:lnTo>
                    <a:pt x="106" y="773"/>
                  </a:lnTo>
                  <a:lnTo>
                    <a:pt x="124" y="777"/>
                  </a:lnTo>
                  <a:lnTo>
                    <a:pt x="139" y="783"/>
                  </a:lnTo>
                  <a:lnTo>
                    <a:pt x="150" y="792"/>
                  </a:lnTo>
                  <a:lnTo>
                    <a:pt x="159" y="802"/>
                  </a:lnTo>
                  <a:lnTo>
                    <a:pt x="167" y="813"/>
                  </a:lnTo>
                  <a:lnTo>
                    <a:pt x="173" y="826"/>
                  </a:lnTo>
                  <a:lnTo>
                    <a:pt x="178" y="839"/>
                  </a:lnTo>
                  <a:lnTo>
                    <a:pt x="184" y="853"/>
                  </a:lnTo>
                  <a:lnTo>
                    <a:pt x="189" y="867"/>
                  </a:lnTo>
                  <a:lnTo>
                    <a:pt x="194" y="882"/>
                  </a:lnTo>
                  <a:lnTo>
                    <a:pt x="201" y="897"/>
                  </a:lnTo>
                  <a:lnTo>
                    <a:pt x="210" y="910"/>
                  </a:lnTo>
                  <a:lnTo>
                    <a:pt x="219" y="924"/>
                  </a:lnTo>
                  <a:lnTo>
                    <a:pt x="233" y="935"/>
                  </a:lnTo>
                  <a:lnTo>
                    <a:pt x="247" y="945"/>
                  </a:lnTo>
                  <a:lnTo>
                    <a:pt x="266" y="955"/>
                  </a:lnTo>
                  <a:lnTo>
                    <a:pt x="289" y="962"/>
                  </a:lnTo>
                  <a:lnTo>
                    <a:pt x="317" y="967"/>
                  </a:lnTo>
                  <a:lnTo>
                    <a:pt x="348" y="970"/>
                  </a:lnTo>
                  <a:lnTo>
                    <a:pt x="348" y="684"/>
                  </a:lnTo>
                  <a:lnTo>
                    <a:pt x="299" y="674"/>
                  </a:lnTo>
                  <a:lnTo>
                    <a:pt x="254" y="662"/>
                  </a:lnTo>
                  <a:lnTo>
                    <a:pt x="211" y="646"/>
                  </a:lnTo>
                  <a:lnTo>
                    <a:pt x="173" y="629"/>
                  </a:lnTo>
                  <a:lnTo>
                    <a:pt x="139" y="611"/>
                  </a:lnTo>
                  <a:lnTo>
                    <a:pt x="108" y="589"/>
                  </a:lnTo>
                  <a:lnTo>
                    <a:pt x="82" y="565"/>
                  </a:lnTo>
                  <a:lnTo>
                    <a:pt x="60" y="538"/>
                  </a:lnTo>
                  <a:lnTo>
                    <a:pt x="43" y="509"/>
                  </a:lnTo>
                  <a:lnTo>
                    <a:pt x="31" y="477"/>
                  </a:lnTo>
                  <a:lnTo>
                    <a:pt x="23" y="443"/>
                  </a:lnTo>
                  <a:lnTo>
                    <a:pt x="20" y="407"/>
                  </a:lnTo>
                  <a:lnTo>
                    <a:pt x="23" y="368"/>
                  </a:lnTo>
                  <a:lnTo>
                    <a:pt x="30" y="333"/>
                  </a:lnTo>
                  <a:lnTo>
                    <a:pt x="41" y="300"/>
                  </a:lnTo>
                  <a:lnTo>
                    <a:pt x="56" y="269"/>
                  </a:lnTo>
                  <a:lnTo>
                    <a:pt x="74" y="242"/>
                  </a:lnTo>
                  <a:lnTo>
                    <a:pt x="96" y="217"/>
                  </a:lnTo>
                  <a:lnTo>
                    <a:pt x="120" y="196"/>
                  </a:lnTo>
                  <a:lnTo>
                    <a:pt x="147" y="176"/>
                  </a:lnTo>
                  <a:lnTo>
                    <a:pt x="176" y="160"/>
                  </a:lnTo>
                  <a:lnTo>
                    <a:pt x="209" y="147"/>
                  </a:lnTo>
                  <a:lnTo>
                    <a:pt x="241" y="135"/>
                  </a:lnTo>
                  <a:lnTo>
                    <a:pt x="276" y="127"/>
                  </a:lnTo>
                  <a:lnTo>
                    <a:pt x="312" y="122"/>
                  </a:lnTo>
                  <a:lnTo>
                    <a:pt x="348" y="120"/>
                  </a:lnTo>
                  <a:lnTo>
                    <a:pt x="348" y="47"/>
                  </a:lnTo>
                  <a:lnTo>
                    <a:pt x="350" y="33"/>
                  </a:lnTo>
                  <a:lnTo>
                    <a:pt x="356" y="20"/>
                  </a:lnTo>
                  <a:lnTo>
                    <a:pt x="365" y="9"/>
                  </a:lnTo>
                  <a:lnTo>
                    <a:pt x="376" y="3"/>
                  </a:lnTo>
                  <a:lnTo>
                    <a:pt x="3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33" name="Group 232"/>
          <p:cNvGrpSpPr/>
          <p:nvPr/>
        </p:nvGrpSpPr>
        <p:grpSpPr>
          <a:xfrm flipH="1">
            <a:off x="350269" y="1250503"/>
            <a:ext cx="247448" cy="224582"/>
            <a:chOff x="4135438" y="3175001"/>
            <a:chExt cx="481013" cy="436562"/>
          </a:xfrm>
          <a:solidFill>
            <a:schemeClr val="tx1">
              <a:lumMod val="65000"/>
              <a:lumOff val="35000"/>
            </a:schemeClr>
          </a:solidFill>
        </p:grpSpPr>
        <p:sp>
          <p:nvSpPr>
            <p:cNvPr id="190" name="Freeform 163"/>
            <p:cNvSpPr>
              <a:spLocks noEditPoints="1"/>
            </p:cNvSpPr>
            <p:nvPr/>
          </p:nvSpPr>
          <p:spPr bwMode="auto">
            <a:xfrm>
              <a:off x="4237038" y="3175001"/>
              <a:ext cx="379413" cy="319088"/>
            </a:xfrm>
            <a:custGeom>
              <a:avLst/>
              <a:gdLst>
                <a:gd name="T0" fmla="*/ 578 w 2628"/>
                <a:gd name="T1" fmla="*/ 294 h 2213"/>
                <a:gd name="T2" fmla="*/ 531 w 2628"/>
                <a:gd name="T3" fmla="*/ 313 h 2213"/>
                <a:gd name="T4" fmla="*/ 499 w 2628"/>
                <a:gd name="T5" fmla="*/ 347 h 2213"/>
                <a:gd name="T6" fmla="*/ 462 w 2628"/>
                <a:gd name="T7" fmla="*/ 474 h 2213"/>
                <a:gd name="T8" fmla="*/ 2333 w 2628"/>
                <a:gd name="T9" fmla="*/ 859 h 2213"/>
                <a:gd name="T10" fmla="*/ 2334 w 2628"/>
                <a:gd name="T11" fmla="*/ 816 h 2213"/>
                <a:gd name="T12" fmla="*/ 2315 w 2628"/>
                <a:gd name="T13" fmla="*/ 775 h 2213"/>
                <a:gd name="T14" fmla="*/ 2282 w 2628"/>
                <a:gd name="T15" fmla="*/ 742 h 2213"/>
                <a:gd name="T16" fmla="*/ 2237 w 2628"/>
                <a:gd name="T17" fmla="*/ 720 h 2213"/>
                <a:gd name="T18" fmla="*/ 624 w 2628"/>
                <a:gd name="T19" fmla="*/ 293 h 2213"/>
                <a:gd name="T20" fmla="*/ 606 w 2628"/>
                <a:gd name="T21" fmla="*/ 0 h 2213"/>
                <a:gd name="T22" fmla="*/ 662 w 2628"/>
                <a:gd name="T23" fmla="*/ 4 h 2213"/>
                <a:gd name="T24" fmla="*/ 2312 w 2628"/>
                <a:gd name="T25" fmla="*/ 439 h 2213"/>
                <a:gd name="T26" fmla="*/ 2403 w 2628"/>
                <a:gd name="T27" fmla="*/ 474 h 2213"/>
                <a:gd name="T28" fmla="*/ 2480 w 2628"/>
                <a:gd name="T29" fmla="*/ 526 h 2213"/>
                <a:gd name="T30" fmla="*/ 2544 w 2628"/>
                <a:gd name="T31" fmla="*/ 592 h 2213"/>
                <a:gd name="T32" fmla="*/ 2592 w 2628"/>
                <a:gd name="T33" fmla="*/ 669 h 2213"/>
                <a:gd name="T34" fmla="*/ 2620 w 2628"/>
                <a:gd name="T35" fmla="*/ 753 h 2213"/>
                <a:gd name="T36" fmla="*/ 2628 w 2628"/>
                <a:gd name="T37" fmla="*/ 843 h 2213"/>
                <a:gd name="T38" fmla="*/ 2615 w 2628"/>
                <a:gd name="T39" fmla="*/ 934 h 2213"/>
                <a:gd name="T40" fmla="*/ 2336 w 2628"/>
                <a:gd name="T41" fmla="*/ 1962 h 2213"/>
                <a:gd name="T42" fmla="*/ 2295 w 2628"/>
                <a:gd name="T43" fmla="*/ 2039 h 2213"/>
                <a:gd name="T44" fmla="*/ 2237 w 2628"/>
                <a:gd name="T45" fmla="*/ 2104 h 2213"/>
                <a:gd name="T46" fmla="*/ 2167 w 2628"/>
                <a:gd name="T47" fmla="*/ 2155 h 2213"/>
                <a:gd name="T48" fmla="*/ 2087 w 2628"/>
                <a:gd name="T49" fmla="*/ 2192 h 2213"/>
                <a:gd name="T50" fmla="*/ 1998 w 2628"/>
                <a:gd name="T51" fmla="*/ 2211 h 2213"/>
                <a:gd name="T52" fmla="*/ 1945 w 2628"/>
                <a:gd name="T53" fmla="*/ 2213 h 2213"/>
                <a:gd name="T54" fmla="*/ 1938 w 2628"/>
                <a:gd name="T55" fmla="*/ 1921 h 2213"/>
                <a:gd name="T56" fmla="*/ 1987 w 2628"/>
                <a:gd name="T57" fmla="*/ 1916 h 2213"/>
                <a:gd name="T58" fmla="*/ 2029 w 2628"/>
                <a:gd name="T59" fmla="*/ 1897 h 2213"/>
                <a:gd name="T60" fmla="*/ 2058 w 2628"/>
                <a:gd name="T61" fmla="*/ 1864 h 2213"/>
                <a:gd name="T62" fmla="*/ 2227 w 2628"/>
                <a:gd name="T63" fmla="*/ 1246 h 2213"/>
                <a:gd name="T64" fmla="*/ 303 w 2628"/>
                <a:gd name="T65" fmla="*/ 1061 h 2213"/>
                <a:gd name="T66" fmla="*/ 207 w 2628"/>
                <a:gd name="T67" fmla="*/ 294 h 2213"/>
                <a:gd name="T68" fmla="*/ 239 w 2628"/>
                <a:gd name="T69" fmla="*/ 211 h 2213"/>
                <a:gd name="T70" fmla="*/ 288 w 2628"/>
                <a:gd name="T71" fmla="*/ 141 h 2213"/>
                <a:gd name="T72" fmla="*/ 353 w 2628"/>
                <a:gd name="T73" fmla="*/ 82 h 2213"/>
                <a:gd name="T74" fmla="*/ 428 w 2628"/>
                <a:gd name="T75" fmla="*/ 37 h 2213"/>
                <a:gd name="T76" fmla="*/ 514 w 2628"/>
                <a:gd name="T77" fmla="*/ 9 h 2213"/>
                <a:gd name="T78" fmla="*/ 606 w 2628"/>
                <a:gd name="T79" fmla="*/ 0 h 2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628" h="2213">
                  <a:moveTo>
                    <a:pt x="606" y="292"/>
                  </a:moveTo>
                  <a:lnTo>
                    <a:pt x="578" y="294"/>
                  </a:lnTo>
                  <a:lnTo>
                    <a:pt x="554" y="301"/>
                  </a:lnTo>
                  <a:lnTo>
                    <a:pt x="531" y="313"/>
                  </a:lnTo>
                  <a:lnTo>
                    <a:pt x="513" y="328"/>
                  </a:lnTo>
                  <a:lnTo>
                    <a:pt x="499" y="347"/>
                  </a:lnTo>
                  <a:lnTo>
                    <a:pt x="490" y="369"/>
                  </a:lnTo>
                  <a:lnTo>
                    <a:pt x="462" y="474"/>
                  </a:lnTo>
                  <a:lnTo>
                    <a:pt x="2304" y="964"/>
                  </a:lnTo>
                  <a:lnTo>
                    <a:pt x="2333" y="859"/>
                  </a:lnTo>
                  <a:lnTo>
                    <a:pt x="2336" y="837"/>
                  </a:lnTo>
                  <a:lnTo>
                    <a:pt x="2334" y="816"/>
                  </a:lnTo>
                  <a:lnTo>
                    <a:pt x="2326" y="794"/>
                  </a:lnTo>
                  <a:lnTo>
                    <a:pt x="2315" y="775"/>
                  </a:lnTo>
                  <a:lnTo>
                    <a:pt x="2300" y="757"/>
                  </a:lnTo>
                  <a:lnTo>
                    <a:pt x="2282" y="742"/>
                  </a:lnTo>
                  <a:lnTo>
                    <a:pt x="2260" y="729"/>
                  </a:lnTo>
                  <a:lnTo>
                    <a:pt x="2237" y="720"/>
                  </a:lnTo>
                  <a:lnTo>
                    <a:pt x="642" y="296"/>
                  </a:lnTo>
                  <a:lnTo>
                    <a:pt x="624" y="293"/>
                  </a:lnTo>
                  <a:lnTo>
                    <a:pt x="606" y="292"/>
                  </a:lnTo>
                  <a:close/>
                  <a:moveTo>
                    <a:pt x="606" y="0"/>
                  </a:moveTo>
                  <a:lnTo>
                    <a:pt x="606" y="0"/>
                  </a:lnTo>
                  <a:lnTo>
                    <a:pt x="662" y="4"/>
                  </a:lnTo>
                  <a:lnTo>
                    <a:pt x="719" y="14"/>
                  </a:lnTo>
                  <a:lnTo>
                    <a:pt x="2312" y="439"/>
                  </a:lnTo>
                  <a:lnTo>
                    <a:pt x="2359" y="454"/>
                  </a:lnTo>
                  <a:lnTo>
                    <a:pt x="2403" y="474"/>
                  </a:lnTo>
                  <a:lnTo>
                    <a:pt x="2444" y="498"/>
                  </a:lnTo>
                  <a:lnTo>
                    <a:pt x="2480" y="526"/>
                  </a:lnTo>
                  <a:lnTo>
                    <a:pt x="2514" y="557"/>
                  </a:lnTo>
                  <a:lnTo>
                    <a:pt x="2544" y="592"/>
                  </a:lnTo>
                  <a:lnTo>
                    <a:pt x="2570" y="629"/>
                  </a:lnTo>
                  <a:lnTo>
                    <a:pt x="2592" y="669"/>
                  </a:lnTo>
                  <a:lnTo>
                    <a:pt x="2608" y="710"/>
                  </a:lnTo>
                  <a:lnTo>
                    <a:pt x="2620" y="753"/>
                  </a:lnTo>
                  <a:lnTo>
                    <a:pt x="2627" y="797"/>
                  </a:lnTo>
                  <a:lnTo>
                    <a:pt x="2628" y="843"/>
                  </a:lnTo>
                  <a:lnTo>
                    <a:pt x="2625" y="888"/>
                  </a:lnTo>
                  <a:lnTo>
                    <a:pt x="2615" y="934"/>
                  </a:lnTo>
                  <a:lnTo>
                    <a:pt x="2350" y="1920"/>
                  </a:lnTo>
                  <a:lnTo>
                    <a:pt x="2336" y="1962"/>
                  </a:lnTo>
                  <a:lnTo>
                    <a:pt x="2317" y="2001"/>
                  </a:lnTo>
                  <a:lnTo>
                    <a:pt x="2295" y="2039"/>
                  </a:lnTo>
                  <a:lnTo>
                    <a:pt x="2267" y="2073"/>
                  </a:lnTo>
                  <a:lnTo>
                    <a:pt x="2237" y="2104"/>
                  </a:lnTo>
                  <a:lnTo>
                    <a:pt x="2203" y="2131"/>
                  </a:lnTo>
                  <a:lnTo>
                    <a:pt x="2167" y="2155"/>
                  </a:lnTo>
                  <a:lnTo>
                    <a:pt x="2127" y="2176"/>
                  </a:lnTo>
                  <a:lnTo>
                    <a:pt x="2087" y="2192"/>
                  </a:lnTo>
                  <a:lnTo>
                    <a:pt x="2043" y="2204"/>
                  </a:lnTo>
                  <a:lnTo>
                    <a:pt x="1998" y="2211"/>
                  </a:lnTo>
                  <a:lnTo>
                    <a:pt x="1951" y="2213"/>
                  </a:lnTo>
                  <a:lnTo>
                    <a:pt x="1945" y="2213"/>
                  </a:lnTo>
                  <a:lnTo>
                    <a:pt x="1938" y="2212"/>
                  </a:lnTo>
                  <a:lnTo>
                    <a:pt x="1938" y="1921"/>
                  </a:lnTo>
                  <a:lnTo>
                    <a:pt x="1963" y="1921"/>
                  </a:lnTo>
                  <a:lnTo>
                    <a:pt x="1987" y="1916"/>
                  </a:lnTo>
                  <a:lnTo>
                    <a:pt x="2009" y="1908"/>
                  </a:lnTo>
                  <a:lnTo>
                    <a:pt x="2029" y="1897"/>
                  </a:lnTo>
                  <a:lnTo>
                    <a:pt x="2045" y="1882"/>
                  </a:lnTo>
                  <a:lnTo>
                    <a:pt x="2058" y="1864"/>
                  </a:lnTo>
                  <a:lnTo>
                    <a:pt x="2066" y="1844"/>
                  </a:lnTo>
                  <a:lnTo>
                    <a:pt x="2227" y="1246"/>
                  </a:lnTo>
                  <a:lnTo>
                    <a:pt x="385" y="756"/>
                  </a:lnTo>
                  <a:lnTo>
                    <a:pt x="303" y="1061"/>
                  </a:lnTo>
                  <a:lnTo>
                    <a:pt x="0" y="1061"/>
                  </a:lnTo>
                  <a:lnTo>
                    <a:pt x="207" y="294"/>
                  </a:lnTo>
                  <a:lnTo>
                    <a:pt x="221" y="251"/>
                  </a:lnTo>
                  <a:lnTo>
                    <a:pt x="239" y="211"/>
                  </a:lnTo>
                  <a:lnTo>
                    <a:pt x="262" y="174"/>
                  </a:lnTo>
                  <a:lnTo>
                    <a:pt x="288" y="141"/>
                  </a:lnTo>
                  <a:lnTo>
                    <a:pt x="319" y="109"/>
                  </a:lnTo>
                  <a:lnTo>
                    <a:pt x="353" y="82"/>
                  </a:lnTo>
                  <a:lnTo>
                    <a:pt x="389" y="57"/>
                  </a:lnTo>
                  <a:lnTo>
                    <a:pt x="428" y="37"/>
                  </a:lnTo>
                  <a:lnTo>
                    <a:pt x="470" y="21"/>
                  </a:lnTo>
                  <a:lnTo>
                    <a:pt x="514" y="9"/>
                  </a:lnTo>
                  <a:lnTo>
                    <a:pt x="559" y="2"/>
                  </a:lnTo>
                  <a:lnTo>
                    <a:pt x="6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 name="Freeform 164"/>
            <p:cNvSpPr>
              <a:spLocks noEditPoints="1"/>
            </p:cNvSpPr>
            <p:nvPr/>
          </p:nvSpPr>
          <p:spPr bwMode="auto">
            <a:xfrm>
              <a:off x="4135438" y="3348038"/>
              <a:ext cx="360363" cy="263525"/>
            </a:xfrm>
            <a:custGeom>
              <a:avLst/>
              <a:gdLst>
                <a:gd name="T0" fmla="*/ 397 w 2494"/>
                <a:gd name="T1" fmla="*/ 294 h 1821"/>
                <a:gd name="T2" fmla="*/ 351 w 2494"/>
                <a:gd name="T3" fmla="*/ 310 h 1821"/>
                <a:gd name="T4" fmla="*/ 315 w 2494"/>
                <a:gd name="T5" fmla="*/ 339 h 1821"/>
                <a:gd name="T6" fmla="*/ 296 w 2494"/>
                <a:gd name="T7" fmla="*/ 379 h 1821"/>
                <a:gd name="T8" fmla="*/ 294 w 2494"/>
                <a:gd name="T9" fmla="*/ 1421 h 1821"/>
                <a:gd name="T10" fmla="*/ 304 w 2494"/>
                <a:gd name="T11" fmla="*/ 1463 h 1821"/>
                <a:gd name="T12" fmla="*/ 332 w 2494"/>
                <a:gd name="T13" fmla="*/ 1498 h 1821"/>
                <a:gd name="T14" fmla="*/ 372 w 2494"/>
                <a:gd name="T15" fmla="*/ 1521 h 1821"/>
                <a:gd name="T16" fmla="*/ 422 w 2494"/>
                <a:gd name="T17" fmla="*/ 1530 h 1821"/>
                <a:gd name="T18" fmla="*/ 2097 w 2494"/>
                <a:gd name="T19" fmla="*/ 1528 h 1821"/>
                <a:gd name="T20" fmla="*/ 2143 w 2494"/>
                <a:gd name="T21" fmla="*/ 1511 h 1821"/>
                <a:gd name="T22" fmla="*/ 2178 w 2494"/>
                <a:gd name="T23" fmla="*/ 1481 h 1821"/>
                <a:gd name="T24" fmla="*/ 2198 w 2494"/>
                <a:gd name="T25" fmla="*/ 1442 h 1821"/>
                <a:gd name="T26" fmla="*/ 2200 w 2494"/>
                <a:gd name="T27" fmla="*/ 400 h 1821"/>
                <a:gd name="T28" fmla="*/ 2190 w 2494"/>
                <a:gd name="T29" fmla="*/ 358 h 1821"/>
                <a:gd name="T30" fmla="*/ 2162 w 2494"/>
                <a:gd name="T31" fmla="*/ 323 h 1821"/>
                <a:gd name="T32" fmla="*/ 2122 w 2494"/>
                <a:gd name="T33" fmla="*/ 300 h 1821"/>
                <a:gd name="T34" fmla="*/ 2072 w 2494"/>
                <a:gd name="T35" fmla="*/ 292 h 1821"/>
                <a:gd name="T36" fmla="*/ 422 w 2494"/>
                <a:gd name="T37" fmla="*/ 0 h 1821"/>
                <a:gd name="T38" fmla="*/ 2121 w 2494"/>
                <a:gd name="T39" fmla="*/ 3 h 1821"/>
                <a:gd name="T40" fmla="*/ 2214 w 2494"/>
                <a:gd name="T41" fmla="*/ 23 h 1821"/>
                <a:gd name="T42" fmla="*/ 2298 w 2494"/>
                <a:gd name="T43" fmla="*/ 63 h 1821"/>
                <a:gd name="T44" fmla="*/ 2370 w 2494"/>
                <a:gd name="T45" fmla="*/ 117 h 1821"/>
                <a:gd name="T46" fmla="*/ 2428 w 2494"/>
                <a:gd name="T47" fmla="*/ 186 h 1821"/>
                <a:gd name="T48" fmla="*/ 2469 w 2494"/>
                <a:gd name="T49" fmla="*/ 265 h 1821"/>
                <a:gd name="T50" fmla="*/ 2491 w 2494"/>
                <a:gd name="T51" fmla="*/ 353 h 1821"/>
                <a:gd name="T52" fmla="*/ 2494 w 2494"/>
                <a:gd name="T53" fmla="*/ 1421 h 1821"/>
                <a:gd name="T54" fmla="*/ 2483 w 2494"/>
                <a:gd name="T55" fmla="*/ 1512 h 1821"/>
                <a:gd name="T56" fmla="*/ 2451 w 2494"/>
                <a:gd name="T57" fmla="*/ 1597 h 1821"/>
                <a:gd name="T58" fmla="*/ 2401 w 2494"/>
                <a:gd name="T59" fmla="*/ 1671 h 1821"/>
                <a:gd name="T60" fmla="*/ 2336 w 2494"/>
                <a:gd name="T61" fmla="*/ 1733 h 1821"/>
                <a:gd name="T62" fmla="*/ 2257 w 2494"/>
                <a:gd name="T63" fmla="*/ 1780 h 1821"/>
                <a:gd name="T64" fmla="*/ 2169 w 2494"/>
                <a:gd name="T65" fmla="*/ 1811 h 1821"/>
                <a:gd name="T66" fmla="*/ 2072 w 2494"/>
                <a:gd name="T67" fmla="*/ 1821 h 1821"/>
                <a:gd name="T68" fmla="*/ 372 w 2494"/>
                <a:gd name="T69" fmla="*/ 1819 h 1821"/>
                <a:gd name="T70" fmla="*/ 279 w 2494"/>
                <a:gd name="T71" fmla="*/ 1798 h 1821"/>
                <a:gd name="T72" fmla="*/ 196 w 2494"/>
                <a:gd name="T73" fmla="*/ 1759 h 1821"/>
                <a:gd name="T74" fmla="*/ 123 w 2494"/>
                <a:gd name="T75" fmla="*/ 1703 h 1821"/>
                <a:gd name="T76" fmla="*/ 65 w 2494"/>
                <a:gd name="T77" fmla="*/ 1635 h 1821"/>
                <a:gd name="T78" fmla="*/ 24 w 2494"/>
                <a:gd name="T79" fmla="*/ 1555 h 1821"/>
                <a:gd name="T80" fmla="*/ 3 w 2494"/>
                <a:gd name="T81" fmla="*/ 1467 h 1821"/>
                <a:gd name="T82" fmla="*/ 0 w 2494"/>
                <a:gd name="T83" fmla="*/ 400 h 1821"/>
                <a:gd name="T84" fmla="*/ 11 w 2494"/>
                <a:gd name="T85" fmla="*/ 309 h 1821"/>
                <a:gd name="T86" fmla="*/ 43 w 2494"/>
                <a:gd name="T87" fmla="*/ 225 h 1821"/>
                <a:gd name="T88" fmla="*/ 93 w 2494"/>
                <a:gd name="T89" fmla="*/ 150 h 1821"/>
                <a:gd name="T90" fmla="*/ 158 w 2494"/>
                <a:gd name="T91" fmla="*/ 88 h 1821"/>
                <a:gd name="T92" fmla="*/ 237 w 2494"/>
                <a:gd name="T93" fmla="*/ 40 h 1821"/>
                <a:gd name="T94" fmla="*/ 325 w 2494"/>
                <a:gd name="T95" fmla="*/ 10 h 1821"/>
                <a:gd name="T96" fmla="*/ 422 w 2494"/>
                <a:gd name="T97" fmla="*/ 0 h 1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94" h="1821">
                  <a:moveTo>
                    <a:pt x="422" y="292"/>
                  </a:moveTo>
                  <a:lnTo>
                    <a:pt x="397" y="294"/>
                  </a:lnTo>
                  <a:lnTo>
                    <a:pt x="372" y="300"/>
                  </a:lnTo>
                  <a:lnTo>
                    <a:pt x="351" y="310"/>
                  </a:lnTo>
                  <a:lnTo>
                    <a:pt x="332" y="323"/>
                  </a:lnTo>
                  <a:lnTo>
                    <a:pt x="315" y="339"/>
                  </a:lnTo>
                  <a:lnTo>
                    <a:pt x="304" y="358"/>
                  </a:lnTo>
                  <a:lnTo>
                    <a:pt x="296" y="379"/>
                  </a:lnTo>
                  <a:lnTo>
                    <a:pt x="294" y="400"/>
                  </a:lnTo>
                  <a:lnTo>
                    <a:pt x="294" y="1421"/>
                  </a:lnTo>
                  <a:lnTo>
                    <a:pt x="296" y="1442"/>
                  </a:lnTo>
                  <a:lnTo>
                    <a:pt x="304" y="1463"/>
                  </a:lnTo>
                  <a:lnTo>
                    <a:pt x="315" y="1481"/>
                  </a:lnTo>
                  <a:lnTo>
                    <a:pt x="332" y="1498"/>
                  </a:lnTo>
                  <a:lnTo>
                    <a:pt x="351" y="1511"/>
                  </a:lnTo>
                  <a:lnTo>
                    <a:pt x="372" y="1521"/>
                  </a:lnTo>
                  <a:lnTo>
                    <a:pt x="397" y="1528"/>
                  </a:lnTo>
                  <a:lnTo>
                    <a:pt x="422" y="1530"/>
                  </a:lnTo>
                  <a:lnTo>
                    <a:pt x="2072" y="1530"/>
                  </a:lnTo>
                  <a:lnTo>
                    <a:pt x="2097" y="1528"/>
                  </a:lnTo>
                  <a:lnTo>
                    <a:pt x="2122" y="1521"/>
                  </a:lnTo>
                  <a:lnTo>
                    <a:pt x="2143" y="1511"/>
                  </a:lnTo>
                  <a:lnTo>
                    <a:pt x="2162" y="1498"/>
                  </a:lnTo>
                  <a:lnTo>
                    <a:pt x="2178" y="1481"/>
                  </a:lnTo>
                  <a:lnTo>
                    <a:pt x="2190" y="1463"/>
                  </a:lnTo>
                  <a:lnTo>
                    <a:pt x="2198" y="1442"/>
                  </a:lnTo>
                  <a:lnTo>
                    <a:pt x="2200" y="1421"/>
                  </a:lnTo>
                  <a:lnTo>
                    <a:pt x="2200" y="400"/>
                  </a:lnTo>
                  <a:lnTo>
                    <a:pt x="2198" y="379"/>
                  </a:lnTo>
                  <a:lnTo>
                    <a:pt x="2190" y="358"/>
                  </a:lnTo>
                  <a:lnTo>
                    <a:pt x="2178" y="339"/>
                  </a:lnTo>
                  <a:lnTo>
                    <a:pt x="2162" y="323"/>
                  </a:lnTo>
                  <a:lnTo>
                    <a:pt x="2143" y="310"/>
                  </a:lnTo>
                  <a:lnTo>
                    <a:pt x="2122" y="300"/>
                  </a:lnTo>
                  <a:lnTo>
                    <a:pt x="2097" y="294"/>
                  </a:lnTo>
                  <a:lnTo>
                    <a:pt x="2072" y="292"/>
                  </a:lnTo>
                  <a:lnTo>
                    <a:pt x="422" y="292"/>
                  </a:lnTo>
                  <a:close/>
                  <a:moveTo>
                    <a:pt x="422" y="0"/>
                  </a:moveTo>
                  <a:lnTo>
                    <a:pt x="2072" y="0"/>
                  </a:lnTo>
                  <a:lnTo>
                    <a:pt x="2121" y="3"/>
                  </a:lnTo>
                  <a:lnTo>
                    <a:pt x="2169" y="10"/>
                  </a:lnTo>
                  <a:lnTo>
                    <a:pt x="2214" y="23"/>
                  </a:lnTo>
                  <a:lnTo>
                    <a:pt x="2257" y="40"/>
                  </a:lnTo>
                  <a:lnTo>
                    <a:pt x="2298" y="63"/>
                  </a:lnTo>
                  <a:lnTo>
                    <a:pt x="2336" y="88"/>
                  </a:lnTo>
                  <a:lnTo>
                    <a:pt x="2370" y="117"/>
                  </a:lnTo>
                  <a:lnTo>
                    <a:pt x="2401" y="150"/>
                  </a:lnTo>
                  <a:lnTo>
                    <a:pt x="2428" y="186"/>
                  </a:lnTo>
                  <a:lnTo>
                    <a:pt x="2451" y="225"/>
                  </a:lnTo>
                  <a:lnTo>
                    <a:pt x="2469" y="265"/>
                  </a:lnTo>
                  <a:lnTo>
                    <a:pt x="2483" y="309"/>
                  </a:lnTo>
                  <a:lnTo>
                    <a:pt x="2491" y="353"/>
                  </a:lnTo>
                  <a:lnTo>
                    <a:pt x="2494" y="400"/>
                  </a:lnTo>
                  <a:lnTo>
                    <a:pt x="2494" y="1421"/>
                  </a:lnTo>
                  <a:lnTo>
                    <a:pt x="2491" y="1467"/>
                  </a:lnTo>
                  <a:lnTo>
                    <a:pt x="2483" y="1512"/>
                  </a:lnTo>
                  <a:lnTo>
                    <a:pt x="2469" y="1555"/>
                  </a:lnTo>
                  <a:lnTo>
                    <a:pt x="2451" y="1597"/>
                  </a:lnTo>
                  <a:lnTo>
                    <a:pt x="2428" y="1635"/>
                  </a:lnTo>
                  <a:lnTo>
                    <a:pt x="2401" y="1671"/>
                  </a:lnTo>
                  <a:lnTo>
                    <a:pt x="2370" y="1703"/>
                  </a:lnTo>
                  <a:lnTo>
                    <a:pt x="2336" y="1733"/>
                  </a:lnTo>
                  <a:lnTo>
                    <a:pt x="2298" y="1759"/>
                  </a:lnTo>
                  <a:lnTo>
                    <a:pt x="2257" y="1780"/>
                  </a:lnTo>
                  <a:lnTo>
                    <a:pt x="2214" y="1798"/>
                  </a:lnTo>
                  <a:lnTo>
                    <a:pt x="2169" y="1811"/>
                  </a:lnTo>
                  <a:lnTo>
                    <a:pt x="2121" y="1819"/>
                  </a:lnTo>
                  <a:lnTo>
                    <a:pt x="2072" y="1821"/>
                  </a:lnTo>
                  <a:lnTo>
                    <a:pt x="422" y="1821"/>
                  </a:lnTo>
                  <a:lnTo>
                    <a:pt x="372" y="1819"/>
                  </a:lnTo>
                  <a:lnTo>
                    <a:pt x="325" y="1811"/>
                  </a:lnTo>
                  <a:lnTo>
                    <a:pt x="279" y="1798"/>
                  </a:lnTo>
                  <a:lnTo>
                    <a:pt x="237" y="1780"/>
                  </a:lnTo>
                  <a:lnTo>
                    <a:pt x="196" y="1759"/>
                  </a:lnTo>
                  <a:lnTo>
                    <a:pt x="158" y="1733"/>
                  </a:lnTo>
                  <a:lnTo>
                    <a:pt x="123" y="1703"/>
                  </a:lnTo>
                  <a:lnTo>
                    <a:pt x="93" y="1671"/>
                  </a:lnTo>
                  <a:lnTo>
                    <a:pt x="65" y="1635"/>
                  </a:lnTo>
                  <a:lnTo>
                    <a:pt x="43" y="1597"/>
                  </a:lnTo>
                  <a:lnTo>
                    <a:pt x="24" y="1555"/>
                  </a:lnTo>
                  <a:lnTo>
                    <a:pt x="11" y="1512"/>
                  </a:lnTo>
                  <a:lnTo>
                    <a:pt x="3" y="1467"/>
                  </a:lnTo>
                  <a:lnTo>
                    <a:pt x="0" y="1421"/>
                  </a:lnTo>
                  <a:lnTo>
                    <a:pt x="0" y="400"/>
                  </a:lnTo>
                  <a:lnTo>
                    <a:pt x="3" y="353"/>
                  </a:lnTo>
                  <a:lnTo>
                    <a:pt x="11" y="309"/>
                  </a:lnTo>
                  <a:lnTo>
                    <a:pt x="24" y="265"/>
                  </a:lnTo>
                  <a:lnTo>
                    <a:pt x="43" y="225"/>
                  </a:lnTo>
                  <a:lnTo>
                    <a:pt x="65" y="186"/>
                  </a:lnTo>
                  <a:lnTo>
                    <a:pt x="93" y="150"/>
                  </a:lnTo>
                  <a:lnTo>
                    <a:pt x="123" y="117"/>
                  </a:lnTo>
                  <a:lnTo>
                    <a:pt x="158" y="88"/>
                  </a:lnTo>
                  <a:lnTo>
                    <a:pt x="196" y="63"/>
                  </a:lnTo>
                  <a:lnTo>
                    <a:pt x="237" y="40"/>
                  </a:lnTo>
                  <a:lnTo>
                    <a:pt x="279" y="23"/>
                  </a:lnTo>
                  <a:lnTo>
                    <a:pt x="325" y="10"/>
                  </a:lnTo>
                  <a:lnTo>
                    <a:pt x="372" y="3"/>
                  </a:lnTo>
                  <a:lnTo>
                    <a:pt x="4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2" name="Freeform 165"/>
            <p:cNvSpPr>
              <a:spLocks/>
            </p:cNvSpPr>
            <p:nvPr/>
          </p:nvSpPr>
          <p:spPr bwMode="auto">
            <a:xfrm>
              <a:off x="4202113" y="3522663"/>
              <a:ext cx="65088" cy="31750"/>
            </a:xfrm>
            <a:custGeom>
              <a:avLst/>
              <a:gdLst>
                <a:gd name="T0" fmla="*/ 74 w 441"/>
                <a:gd name="T1" fmla="*/ 0 h 219"/>
                <a:gd name="T2" fmla="*/ 367 w 441"/>
                <a:gd name="T3" fmla="*/ 0 h 219"/>
                <a:gd name="T4" fmla="*/ 387 w 441"/>
                <a:gd name="T5" fmla="*/ 3 h 219"/>
                <a:gd name="T6" fmla="*/ 404 w 441"/>
                <a:gd name="T7" fmla="*/ 10 h 219"/>
                <a:gd name="T8" fmla="*/ 419 w 441"/>
                <a:gd name="T9" fmla="*/ 21 h 219"/>
                <a:gd name="T10" fmla="*/ 431 w 441"/>
                <a:gd name="T11" fmla="*/ 36 h 219"/>
                <a:gd name="T12" fmla="*/ 438 w 441"/>
                <a:gd name="T13" fmla="*/ 53 h 219"/>
                <a:gd name="T14" fmla="*/ 441 w 441"/>
                <a:gd name="T15" fmla="*/ 73 h 219"/>
                <a:gd name="T16" fmla="*/ 441 w 441"/>
                <a:gd name="T17" fmla="*/ 146 h 219"/>
                <a:gd name="T18" fmla="*/ 438 w 441"/>
                <a:gd name="T19" fmla="*/ 165 h 219"/>
                <a:gd name="T20" fmla="*/ 431 w 441"/>
                <a:gd name="T21" fmla="*/ 182 h 219"/>
                <a:gd name="T22" fmla="*/ 419 w 441"/>
                <a:gd name="T23" fmla="*/ 197 h 219"/>
                <a:gd name="T24" fmla="*/ 404 w 441"/>
                <a:gd name="T25" fmla="*/ 208 h 219"/>
                <a:gd name="T26" fmla="*/ 387 w 441"/>
                <a:gd name="T27" fmla="*/ 215 h 219"/>
                <a:gd name="T28" fmla="*/ 367 w 441"/>
                <a:gd name="T29" fmla="*/ 219 h 219"/>
                <a:gd name="T30" fmla="*/ 74 w 441"/>
                <a:gd name="T31" fmla="*/ 219 h 219"/>
                <a:gd name="T32" fmla="*/ 54 w 441"/>
                <a:gd name="T33" fmla="*/ 215 h 219"/>
                <a:gd name="T34" fmla="*/ 37 w 441"/>
                <a:gd name="T35" fmla="*/ 208 h 219"/>
                <a:gd name="T36" fmla="*/ 22 w 441"/>
                <a:gd name="T37" fmla="*/ 197 h 219"/>
                <a:gd name="T38" fmla="*/ 10 w 441"/>
                <a:gd name="T39" fmla="*/ 182 h 219"/>
                <a:gd name="T40" fmla="*/ 3 w 441"/>
                <a:gd name="T41" fmla="*/ 165 h 219"/>
                <a:gd name="T42" fmla="*/ 0 w 441"/>
                <a:gd name="T43" fmla="*/ 146 h 219"/>
                <a:gd name="T44" fmla="*/ 0 w 441"/>
                <a:gd name="T45" fmla="*/ 73 h 219"/>
                <a:gd name="T46" fmla="*/ 3 w 441"/>
                <a:gd name="T47" fmla="*/ 53 h 219"/>
                <a:gd name="T48" fmla="*/ 10 w 441"/>
                <a:gd name="T49" fmla="*/ 36 h 219"/>
                <a:gd name="T50" fmla="*/ 22 w 441"/>
                <a:gd name="T51" fmla="*/ 21 h 219"/>
                <a:gd name="T52" fmla="*/ 37 w 441"/>
                <a:gd name="T53" fmla="*/ 10 h 219"/>
                <a:gd name="T54" fmla="*/ 54 w 441"/>
                <a:gd name="T55" fmla="*/ 3 h 219"/>
                <a:gd name="T56" fmla="*/ 74 w 441"/>
                <a:gd name="T57"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1" h="219">
                  <a:moveTo>
                    <a:pt x="74" y="0"/>
                  </a:moveTo>
                  <a:lnTo>
                    <a:pt x="367" y="0"/>
                  </a:lnTo>
                  <a:lnTo>
                    <a:pt x="387" y="3"/>
                  </a:lnTo>
                  <a:lnTo>
                    <a:pt x="404" y="10"/>
                  </a:lnTo>
                  <a:lnTo>
                    <a:pt x="419" y="21"/>
                  </a:lnTo>
                  <a:lnTo>
                    <a:pt x="431" y="36"/>
                  </a:lnTo>
                  <a:lnTo>
                    <a:pt x="438" y="53"/>
                  </a:lnTo>
                  <a:lnTo>
                    <a:pt x="441" y="73"/>
                  </a:lnTo>
                  <a:lnTo>
                    <a:pt x="441" y="146"/>
                  </a:lnTo>
                  <a:lnTo>
                    <a:pt x="438" y="165"/>
                  </a:lnTo>
                  <a:lnTo>
                    <a:pt x="431" y="182"/>
                  </a:lnTo>
                  <a:lnTo>
                    <a:pt x="419" y="197"/>
                  </a:lnTo>
                  <a:lnTo>
                    <a:pt x="404" y="208"/>
                  </a:lnTo>
                  <a:lnTo>
                    <a:pt x="387" y="215"/>
                  </a:lnTo>
                  <a:lnTo>
                    <a:pt x="367" y="219"/>
                  </a:lnTo>
                  <a:lnTo>
                    <a:pt x="74" y="219"/>
                  </a:lnTo>
                  <a:lnTo>
                    <a:pt x="54" y="215"/>
                  </a:lnTo>
                  <a:lnTo>
                    <a:pt x="37" y="208"/>
                  </a:lnTo>
                  <a:lnTo>
                    <a:pt x="22" y="197"/>
                  </a:lnTo>
                  <a:lnTo>
                    <a:pt x="10" y="182"/>
                  </a:lnTo>
                  <a:lnTo>
                    <a:pt x="3" y="165"/>
                  </a:lnTo>
                  <a:lnTo>
                    <a:pt x="0" y="146"/>
                  </a:lnTo>
                  <a:lnTo>
                    <a:pt x="0" y="73"/>
                  </a:lnTo>
                  <a:lnTo>
                    <a:pt x="3" y="53"/>
                  </a:lnTo>
                  <a:lnTo>
                    <a:pt x="10" y="36"/>
                  </a:lnTo>
                  <a:lnTo>
                    <a:pt x="22" y="21"/>
                  </a:lnTo>
                  <a:lnTo>
                    <a:pt x="37" y="10"/>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3" name="Freeform 166"/>
            <p:cNvSpPr>
              <a:spLocks/>
            </p:cNvSpPr>
            <p:nvPr/>
          </p:nvSpPr>
          <p:spPr bwMode="auto">
            <a:xfrm>
              <a:off x="4283076" y="3522663"/>
              <a:ext cx="63500" cy="31750"/>
            </a:xfrm>
            <a:custGeom>
              <a:avLst/>
              <a:gdLst>
                <a:gd name="T0" fmla="*/ 73 w 440"/>
                <a:gd name="T1" fmla="*/ 0 h 219"/>
                <a:gd name="T2" fmla="*/ 366 w 440"/>
                <a:gd name="T3" fmla="*/ 0 h 219"/>
                <a:gd name="T4" fmla="*/ 386 w 440"/>
                <a:gd name="T5" fmla="*/ 3 h 219"/>
                <a:gd name="T6" fmla="*/ 403 w 440"/>
                <a:gd name="T7" fmla="*/ 10 h 219"/>
                <a:gd name="T8" fmla="*/ 418 w 440"/>
                <a:gd name="T9" fmla="*/ 21 h 219"/>
                <a:gd name="T10" fmla="*/ 430 w 440"/>
                <a:gd name="T11" fmla="*/ 36 h 219"/>
                <a:gd name="T12" fmla="*/ 437 w 440"/>
                <a:gd name="T13" fmla="*/ 53 h 219"/>
                <a:gd name="T14" fmla="*/ 440 w 440"/>
                <a:gd name="T15" fmla="*/ 73 h 219"/>
                <a:gd name="T16" fmla="*/ 440 w 440"/>
                <a:gd name="T17" fmla="*/ 146 h 219"/>
                <a:gd name="T18" fmla="*/ 437 w 440"/>
                <a:gd name="T19" fmla="*/ 165 h 219"/>
                <a:gd name="T20" fmla="*/ 430 w 440"/>
                <a:gd name="T21" fmla="*/ 182 h 219"/>
                <a:gd name="T22" fmla="*/ 418 w 440"/>
                <a:gd name="T23" fmla="*/ 197 h 219"/>
                <a:gd name="T24" fmla="*/ 403 w 440"/>
                <a:gd name="T25" fmla="*/ 208 h 219"/>
                <a:gd name="T26" fmla="*/ 386 w 440"/>
                <a:gd name="T27" fmla="*/ 215 h 219"/>
                <a:gd name="T28" fmla="*/ 366 w 440"/>
                <a:gd name="T29" fmla="*/ 219 h 219"/>
                <a:gd name="T30" fmla="*/ 73 w 440"/>
                <a:gd name="T31" fmla="*/ 219 h 219"/>
                <a:gd name="T32" fmla="*/ 53 w 440"/>
                <a:gd name="T33" fmla="*/ 215 h 219"/>
                <a:gd name="T34" fmla="*/ 36 w 440"/>
                <a:gd name="T35" fmla="*/ 208 h 219"/>
                <a:gd name="T36" fmla="*/ 22 w 440"/>
                <a:gd name="T37" fmla="*/ 197 h 219"/>
                <a:gd name="T38" fmla="*/ 9 w 440"/>
                <a:gd name="T39" fmla="*/ 182 h 219"/>
                <a:gd name="T40" fmla="*/ 2 w 440"/>
                <a:gd name="T41" fmla="*/ 165 h 219"/>
                <a:gd name="T42" fmla="*/ 0 w 440"/>
                <a:gd name="T43" fmla="*/ 146 h 219"/>
                <a:gd name="T44" fmla="*/ 0 w 440"/>
                <a:gd name="T45" fmla="*/ 73 h 219"/>
                <a:gd name="T46" fmla="*/ 2 w 440"/>
                <a:gd name="T47" fmla="*/ 53 h 219"/>
                <a:gd name="T48" fmla="*/ 9 w 440"/>
                <a:gd name="T49" fmla="*/ 36 h 219"/>
                <a:gd name="T50" fmla="*/ 22 w 440"/>
                <a:gd name="T51" fmla="*/ 21 h 219"/>
                <a:gd name="T52" fmla="*/ 36 w 440"/>
                <a:gd name="T53" fmla="*/ 10 h 219"/>
                <a:gd name="T54" fmla="*/ 53 w 440"/>
                <a:gd name="T55" fmla="*/ 3 h 219"/>
                <a:gd name="T56" fmla="*/ 73 w 440"/>
                <a:gd name="T57"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0" h="219">
                  <a:moveTo>
                    <a:pt x="73" y="0"/>
                  </a:moveTo>
                  <a:lnTo>
                    <a:pt x="366" y="0"/>
                  </a:lnTo>
                  <a:lnTo>
                    <a:pt x="386" y="3"/>
                  </a:lnTo>
                  <a:lnTo>
                    <a:pt x="403" y="10"/>
                  </a:lnTo>
                  <a:lnTo>
                    <a:pt x="418" y="21"/>
                  </a:lnTo>
                  <a:lnTo>
                    <a:pt x="430" y="36"/>
                  </a:lnTo>
                  <a:lnTo>
                    <a:pt x="437" y="53"/>
                  </a:lnTo>
                  <a:lnTo>
                    <a:pt x="440" y="73"/>
                  </a:lnTo>
                  <a:lnTo>
                    <a:pt x="440" y="146"/>
                  </a:lnTo>
                  <a:lnTo>
                    <a:pt x="437" y="165"/>
                  </a:lnTo>
                  <a:lnTo>
                    <a:pt x="430" y="182"/>
                  </a:lnTo>
                  <a:lnTo>
                    <a:pt x="418" y="197"/>
                  </a:lnTo>
                  <a:lnTo>
                    <a:pt x="403" y="208"/>
                  </a:lnTo>
                  <a:lnTo>
                    <a:pt x="386" y="215"/>
                  </a:lnTo>
                  <a:lnTo>
                    <a:pt x="366" y="219"/>
                  </a:lnTo>
                  <a:lnTo>
                    <a:pt x="73" y="219"/>
                  </a:lnTo>
                  <a:lnTo>
                    <a:pt x="53" y="215"/>
                  </a:lnTo>
                  <a:lnTo>
                    <a:pt x="36" y="208"/>
                  </a:lnTo>
                  <a:lnTo>
                    <a:pt x="22" y="197"/>
                  </a:lnTo>
                  <a:lnTo>
                    <a:pt x="9" y="182"/>
                  </a:lnTo>
                  <a:lnTo>
                    <a:pt x="2" y="165"/>
                  </a:lnTo>
                  <a:lnTo>
                    <a:pt x="0" y="146"/>
                  </a:lnTo>
                  <a:lnTo>
                    <a:pt x="0" y="73"/>
                  </a:lnTo>
                  <a:lnTo>
                    <a:pt x="2" y="53"/>
                  </a:lnTo>
                  <a:lnTo>
                    <a:pt x="9" y="36"/>
                  </a:lnTo>
                  <a:lnTo>
                    <a:pt x="22" y="21"/>
                  </a:lnTo>
                  <a:lnTo>
                    <a:pt x="36" y="10"/>
                  </a:lnTo>
                  <a:lnTo>
                    <a:pt x="53" y="3"/>
                  </a:lnTo>
                  <a:lnTo>
                    <a:pt x="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4" name="Freeform 167"/>
            <p:cNvSpPr>
              <a:spLocks/>
            </p:cNvSpPr>
            <p:nvPr/>
          </p:nvSpPr>
          <p:spPr bwMode="auto">
            <a:xfrm>
              <a:off x="4364038" y="3522663"/>
              <a:ext cx="63500" cy="31750"/>
            </a:xfrm>
            <a:custGeom>
              <a:avLst/>
              <a:gdLst>
                <a:gd name="T0" fmla="*/ 74 w 440"/>
                <a:gd name="T1" fmla="*/ 0 h 219"/>
                <a:gd name="T2" fmla="*/ 366 w 440"/>
                <a:gd name="T3" fmla="*/ 0 h 219"/>
                <a:gd name="T4" fmla="*/ 386 w 440"/>
                <a:gd name="T5" fmla="*/ 3 h 219"/>
                <a:gd name="T6" fmla="*/ 404 w 440"/>
                <a:gd name="T7" fmla="*/ 10 h 219"/>
                <a:gd name="T8" fmla="*/ 418 w 440"/>
                <a:gd name="T9" fmla="*/ 21 h 219"/>
                <a:gd name="T10" fmla="*/ 430 w 440"/>
                <a:gd name="T11" fmla="*/ 36 h 219"/>
                <a:gd name="T12" fmla="*/ 438 w 440"/>
                <a:gd name="T13" fmla="*/ 53 h 219"/>
                <a:gd name="T14" fmla="*/ 440 w 440"/>
                <a:gd name="T15" fmla="*/ 73 h 219"/>
                <a:gd name="T16" fmla="*/ 440 w 440"/>
                <a:gd name="T17" fmla="*/ 146 h 219"/>
                <a:gd name="T18" fmla="*/ 438 w 440"/>
                <a:gd name="T19" fmla="*/ 165 h 219"/>
                <a:gd name="T20" fmla="*/ 430 w 440"/>
                <a:gd name="T21" fmla="*/ 182 h 219"/>
                <a:gd name="T22" fmla="*/ 418 w 440"/>
                <a:gd name="T23" fmla="*/ 197 h 219"/>
                <a:gd name="T24" fmla="*/ 404 w 440"/>
                <a:gd name="T25" fmla="*/ 208 h 219"/>
                <a:gd name="T26" fmla="*/ 386 w 440"/>
                <a:gd name="T27" fmla="*/ 215 h 219"/>
                <a:gd name="T28" fmla="*/ 366 w 440"/>
                <a:gd name="T29" fmla="*/ 219 h 219"/>
                <a:gd name="T30" fmla="*/ 74 w 440"/>
                <a:gd name="T31" fmla="*/ 219 h 219"/>
                <a:gd name="T32" fmla="*/ 53 w 440"/>
                <a:gd name="T33" fmla="*/ 215 h 219"/>
                <a:gd name="T34" fmla="*/ 36 w 440"/>
                <a:gd name="T35" fmla="*/ 208 h 219"/>
                <a:gd name="T36" fmla="*/ 22 w 440"/>
                <a:gd name="T37" fmla="*/ 197 h 219"/>
                <a:gd name="T38" fmla="*/ 9 w 440"/>
                <a:gd name="T39" fmla="*/ 182 h 219"/>
                <a:gd name="T40" fmla="*/ 2 w 440"/>
                <a:gd name="T41" fmla="*/ 165 h 219"/>
                <a:gd name="T42" fmla="*/ 0 w 440"/>
                <a:gd name="T43" fmla="*/ 146 h 219"/>
                <a:gd name="T44" fmla="*/ 0 w 440"/>
                <a:gd name="T45" fmla="*/ 73 h 219"/>
                <a:gd name="T46" fmla="*/ 2 w 440"/>
                <a:gd name="T47" fmla="*/ 53 h 219"/>
                <a:gd name="T48" fmla="*/ 9 w 440"/>
                <a:gd name="T49" fmla="*/ 36 h 219"/>
                <a:gd name="T50" fmla="*/ 22 w 440"/>
                <a:gd name="T51" fmla="*/ 21 h 219"/>
                <a:gd name="T52" fmla="*/ 36 w 440"/>
                <a:gd name="T53" fmla="*/ 10 h 219"/>
                <a:gd name="T54" fmla="*/ 53 w 440"/>
                <a:gd name="T55" fmla="*/ 3 h 219"/>
                <a:gd name="T56" fmla="*/ 74 w 440"/>
                <a:gd name="T57"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0" h="219">
                  <a:moveTo>
                    <a:pt x="74" y="0"/>
                  </a:moveTo>
                  <a:lnTo>
                    <a:pt x="366" y="0"/>
                  </a:lnTo>
                  <a:lnTo>
                    <a:pt x="386" y="3"/>
                  </a:lnTo>
                  <a:lnTo>
                    <a:pt x="404" y="10"/>
                  </a:lnTo>
                  <a:lnTo>
                    <a:pt x="418" y="21"/>
                  </a:lnTo>
                  <a:lnTo>
                    <a:pt x="430" y="36"/>
                  </a:lnTo>
                  <a:lnTo>
                    <a:pt x="438" y="53"/>
                  </a:lnTo>
                  <a:lnTo>
                    <a:pt x="440" y="73"/>
                  </a:lnTo>
                  <a:lnTo>
                    <a:pt x="440" y="146"/>
                  </a:lnTo>
                  <a:lnTo>
                    <a:pt x="438" y="165"/>
                  </a:lnTo>
                  <a:lnTo>
                    <a:pt x="430" y="182"/>
                  </a:lnTo>
                  <a:lnTo>
                    <a:pt x="418" y="197"/>
                  </a:lnTo>
                  <a:lnTo>
                    <a:pt x="404" y="208"/>
                  </a:lnTo>
                  <a:lnTo>
                    <a:pt x="386" y="215"/>
                  </a:lnTo>
                  <a:lnTo>
                    <a:pt x="366" y="219"/>
                  </a:lnTo>
                  <a:lnTo>
                    <a:pt x="74" y="219"/>
                  </a:lnTo>
                  <a:lnTo>
                    <a:pt x="53" y="215"/>
                  </a:lnTo>
                  <a:lnTo>
                    <a:pt x="36" y="208"/>
                  </a:lnTo>
                  <a:lnTo>
                    <a:pt x="22" y="197"/>
                  </a:lnTo>
                  <a:lnTo>
                    <a:pt x="9" y="182"/>
                  </a:lnTo>
                  <a:lnTo>
                    <a:pt x="2" y="165"/>
                  </a:lnTo>
                  <a:lnTo>
                    <a:pt x="0" y="146"/>
                  </a:lnTo>
                  <a:lnTo>
                    <a:pt x="0" y="73"/>
                  </a:lnTo>
                  <a:lnTo>
                    <a:pt x="2" y="53"/>
                  </a:lnTo>
                  <a:lnTo>
                    <a:pt x="9" y="36"/>
                  </a:lnTo>
                  <a:lnTo>
                    <a:pt x="22" y="21"/>
                  </a:lnTo>
                  <a:lnTo>
                    <a:pt x="36" y="10"/>
                  </a:lnTo>
                  <a:lnTo>
                    <a:pt x="53"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5" name="Freeform 168"/>
            <p:cNvSpPr>
              <a:spLocks noEditPoints="1"/>
            </p:cNvSpPr>
            <p:nvPr/>
          </p:nvSpPr>
          <p:spPr bwMode="auto">
            <a:xfrm>
              <a:off x="4310063" y="3421063"/>
              <a:ext cx="100013" cy="58738"/>
            </a:xfrm>
            <a:custGeom>
              <a:avLst/>
              <a:gdLst>
                <a:gd name="T0" fmla="*/ 219 w 701"/>
                <a:gd name="T1" fmla="*/ 110 h 409"/>
                <a:gd name="T2" fmla="*/ 200 w 701"/>
                <a:gd name="T3" fmla="*/ 112 h 409"/>
                <a:gd name="T4" fmla="*/ 182 w 701"/>
                <a:gd name="T5" fmla="*/ 119 h 409"/>
                <a:gd name="T6" fmla="*/ 167 w 701"/>
                <a:gd name="T7" fmla="*/ 130 h 409"/>
                <a:gd name="T8" fmla="*/ 156 w 701"/>
                <a:gd name="T9" fmla="*/ 143 h 409"/>
                <a:gd name="T10" fmla="*/ 149 w 701"/>
                <a:gd name="T11" fmla="*/ 159 h 409"/>
                <a:gd name="T12" fmla="*/ 145 w 701"/>
                <a:gd name="T13" fmla="*/ 178 h 409"/>
                <a:gd name="T14" fmla="*/ 145 w 701"/>
                <a:gd name="T15" fmla="*/ 231 h 409"/>
                <a:gd name="T16" fmla="*/ 149 w 701"/>
                <a:gd name="T17" fmla="*/ 250 h 409"/>
                <a:gd name="T18" fmla="*/ 156 w 701"/>
                <a:gd name="T19" fmla="*/ 266 h 409"/>
                <a:gd name="T20" fmla="*/ 167 w 701"/>
                <a:gd name="T21" fmla="*/ 279 h 409"/>
                <a:gd name="T22" fmla="*/ 182 w 701"/>
                <a:gd name="T23" fmla="*/ 289 h 409"/>
                <a:gd name="T24" fmla="*/ 200 w 701"/>
                <a:gd name="T25" fmla="*/ 296 h 409"/>
                <a:gd name="T26" fmla="*/ 219 w 701"/>
                <a:gd name="T27" fmla="*/ 299 h 409"/>
                <a:gd name="T28" fmla="*/ 482 w 701"/>
                <a:gd name="T29" fmla="*/ 299 h 409"/>
                <a:gd name="T30" fmla="*/ 501 w 701"/>
                <a:gd name="T31" fmla="*/ 296 h 409"/>
                <a:gd name="T32" fmla="*/ 519 w 701"/>
                <a:gd name="T33" fmla="*/ 289 h 409"/>
                <a:gd name="T34" fmla="*/ 534 w 701"/>
                <a:gd name="T35" fmla="*/ 279 h 409"/>
                <a:gd name="T36" fmla="*/ 545 w 701"/>
                <a:gd name="T37" fmla="*/ 266 h 409"/>
                <a:gd name="T38" fmla="*/ 552 w 701"/>
                <a:gd name="T39" fmla="*/ 250 h 409"/>
                <a:gd name="T40" fmla="*/ 556 w 701"/>
                <a:gd name="T41" fmla="*/ 231 h 409"/>
                <a:gd name="T42" fmla="*/ 556 w 701"/>
                <a:gd name="T43" fmla="*/ 178 h 409"/>
                <a:gd name="T44" fmla="*/ 552 w 701"/>
                <a:gd name="T45" fmla="*/ 159 h 409"/>
                <a:gd name="T46" fmla="*/ 545 w 701"/>
                <a:gd name="T47" fmla="*/ 143 h 409"/>
                <a:gd name="T48" fmla="*/ 534 w 701"/>
                <a:gd name="T49" fmla="*/ 130 h 409"/>
                <a:gd name="T50" fmla="*/ 519 w 701"/>
                <a:gd name="T51" fmla="*/ 119 h 409"/>
                <a:gd name="T52" fmla="*/ 501 w 701"/>
                <a:gd name="T53" fmla="*/ 112 h 409"/>
                <a:gd name="T54" fmla="*/ 482 w 701"/>
                <a:gd name="T55" fmla="*/ 110 h 409"/>
                <a:gd name="T56" fmla="*/ 219 w 701"/>
                <a:gd name="T57" fmla="*/ 110 h 409"/>
                <a:gd name="T58" fmla="*/ 72 w 701"/>
                <a:gd name="T59" fmla="*/ 0 h 409"/>
                <a:gd name="T60" fmla="*/ 629 w 701"/>
                <a:gd name="T61" fmla="*/ 0 h 409"/>
                <a:gd name="T62" fmla="*/ 648 w 701"/>
                <a:gd name="T63" fmla="*/ 3 h 409"/>
                <a:gd name="T64" fmla="*/ 666 w 701"/>
                <a:gd name="T65" fmla="*/ 9 h 409"/>
                <a:gd name="T66" fmla="*/ 680 w 701"/>
                <a:gd name="T67" fmla="*/ 21 h 409"/>
                <a:gd name="T68" fmla="*/ 692 w 701"/>
                <a:gd name="T69" fmla="*/ 34 h 409"/>
                <a:gd name="T70" fmla="*/ 699 w 701"/>
                <a:gd name="T71" fmla="*/ 51 h 409"/>
                <a:gd name="T72" fmla="*/ 701 w 701"/>
                <a:gd name="T73" fmla="*/ 68 h 409"/>
                <a:gd name="T74" fmla="*/ 701 w 701"/>
                <a:gd name="T75" fmla="*/ 341 h 409"/>
                <a:gd name="T76" fmla="*/ 699 w 701"/>
                <a:gd name="T77" fmla="*/ 358 h 409"/>
                <a:gd name="T78" fmla="*/ 692 w 701"/>
                <a:gd name="T79" fmla="*/ 374 h 409"/>
                <a:gd name="T80" fmla="*/ 680 w 701"/>
                <a:gd name="T81" fmla="*/ 388 h 409"/>
                <a:gd name="T82" fmla="*/ 666 w 701"/>
                <a:gd name="T83" fmla="*/ 400 h 409"/>
                <a:gd name="T84" fmla="*/ 648 w 701"/>
                <a:gd name="T85" fmla="*/ 406 h 409"/>
                <a:gd name="T86" fmla="*/ 629 w 701"/>
                <a:gd name="T87" fmla="*/ 409 h 409"/>
                <a:gd name="T88" fmla="*/ 72 w 701"/>
                <a:gd name="T89" fmla="*/ 409 h 409"/>
                <a:gd name="T90" fmla="*/ 53 w 701"/>
                <a:gd name="T91" fmla="*/ 406 h 409"/>
                <a:gd name="T92" fmla="*/ 35 w 701"/>
                <a:gd name="T93" fmla="*/ 400 h 409"/>
                <a:gd name="T94" fmla="*/ 21 w 701"/>
                <a:gd name="T95" fmla="*/ 388 h 409"/>
                <a:gd name="T96" fmla="*/ 9 w 701"/>
                <a:gd name="T97" fmla="*/ 374 h 409"/>
                <a:gd name="T98" fmla="*/ 2 w 701"/>
                <a:gd name="T99" fmla="*/ 358 h 409"/>
                <a:gd name="T100" fmla="*/ 0 w 701"/>
                <a:gd name="T101" fmla="*/ 341 h 409"/>
                <a:gd name="T102" fmla="*/ 0 w 701"/>
                <a:gd name="T103" fmla="*/ 68 h 409"/>
                <a:gd name="T104" fmla="*/ 2 w 701"/>
                <a:gd name="T105" fmla="*/ 51 h 409"/>
                <a:gd name="T106" fmla="*/ 9 w 701"/>
                <a:gd name="T107" fmla="*/ 34 h 409"/>
                <a:gd name="T108" fmla="*/ 21 w 701"/>
                <a:gd name="T109" fmla="*/ 21 h 409"/>
                <a:gd name="T110" fmla="*/ 35 w 701"/>
                <a:gd name="T111" fmla="*/ 9 h 409"/>
                <a:gd name="T112" fmla="*/ 53 w 701"/>
                <a:gd name="T113" fmla="*/ 3 h 409"/>
                <a:gd name="T114" fmla="*/ 72 w 701"/>
                <a:gd name="T115" fmla="*/ 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1" h="409">
                  <a:moveTo>
                    <a:pt x="219" y="110"/>
                  </a:moveTo>
                  <a:lnTo>
                    <a:pt x="200" y="112"/>
                  </a:lnTo>
                  <a:lnTo>
                    <a:pt x="182" y="119"/>
                  </a:lnTo>
                  <a:lnTo>
                    <a:pt x="167" y="130"/>
                  </a:lnTo>
                  <a:lnTo>
                    <a:pt x="156" y="143"/>
                  </a:lnTo>
                  <a:lnTo>
                    <a:pt x="149" y="159"/>
                  </a:lnTo>
                  <a:lnTo>
                    <a:pt x="145" y="178"/>
                  </a:lnTo>
                  <a:lnTo>
                    <a:pt x="145" y="231"/>
                  </a:lnTo>
                  <a:lnTo>
                    <a:pt x="149" y="250"/>
                  </a:lnTo>
                  <a:lnTo>
                    <a:pt x="156" y="266"/>
                  </a:lnTo>
                  <a:lnTo>
                    <a:pt x="167" y="279"/>
                  </a:lnTo>
                  <a:lnTo>
                    <a:pt x="182" y="289"/>
                  </a:lnTo>
                  <a:lnTo>
                    <a:pt x="200" y="296"/>
                  </a:lnTo>
                  <a:lnTo>
                    <a:pt x="219" y="299"/>
                  </a:lnTo>
                  <a:lnTo>
                    <a:pt x="482" y="299"/>
                  </a:lnTo>
                  <a:lnTo>
                    <a:pt x="501" y="296"/>
                  </a:lnTo>
                  <a:lnTo>
                    <a:pt x="519" y="289"/>
                  </a:lnTo>
                  <a:lnTo>
                    <a:pt x="534" y="279"/>
                  </a:lnTo>
                  <a:lnTo>
                    <a:pt x="545" y="266"/>
                  </a:lnTo>
                  <a:lnTo>
                    <a:pt x="552" y="250"/>
                  </a:lnTo>
                  <a:lnTo>
                    <a:pt x="556" y="231"/>
                  </a:lnTo>
                  <a:lnTo>
                    <a:pt x="556" y="178"/>
                  </a:lnTo>
                  <a:lnTo>
                    <a:pt x="552" y="159"/>
                  </a:lnTo>
                  <a:lnTo>
                    <a:pt x="545" y="143"/>
                  </a:lnTo>
                  <a:lnTo>
                    <a:pt x="534" y="130"/>
                  </a:lnTo>
                  <a:lnTo>
                    <a:pt x="519" y="119"/>
                  </a:lnTo>
                  <a:lnTo>
                    <a:pt x="501" y="112"/>
                  </a:lnTo>
                  <a:lnTo>
                    <a:pt x="482" y="110"/>
                  </a:lnTo>
                  <a:lnTo>
                    <a:pt x="219" y="110"/>
                  </a:lnTo>
                  <a:close/>
                  <a:moveTo>
                    <a:pt x="72" y="0"/>
                  </a:moveTo>
                  <a:lnTo>
                    <a:pt x="629" y="0"/>
                  </a:lnTo>
                  <a:lnTo>
                    <a:pt x="648" y="3"/>
                  </a:lnTo>
                  <a:lnTo>
                    <a:pt x="666" y="9"/>
                  </a:lnTo>
                  <a:lnTo>
                    <a:pt x="680" y="21"/>
                  </a:lnTo>
                  <a:lnTo>
                    <a:pt x="692" y="34"/>
                  </a:lnTo>
                  <a:lnTo>
                    <a:pt x="699" y="51"/>
                  </a:lnTo>
                  <a:lnTo>
                    <a:pt x="701" y="68"/>
                  </a:lnTo>
                  <a:lnTo>
                    <a:pt x="701" y="341"/>
                  </a:lnTo>
                  <a:lnTo>
                    <a:pt x="699" y="358"/>
                  </a:lnTo>
                  <a:lnTo>
                    <a:pt x="692" y="374"/>
                  </a:lnTo>
                  <a:lnTo>
                    <a:pt x="680" y="388"/>
                  </a:lnTo>
                  <a:lnTo>
                    <a:pt x="666" y="400"/>
                  </a:lnTo>
                  <a:lnTo>
                    <a:pt x="648" y="406"/>
                  </a:lnTo>
                  <a:lnTo>
                    <a:pt x="629" y="409"/>
                  </a:lnTo>
                  <a:lnTo>
                    <a:pt x="72" y="409"/>
                  </a:lnTo>
                  <a:lnTo>
                    <a:pt x="53" y="406"/>
                  </a:lnTo>
                  <a:lnTo>
                    <a:pt x="35" y="400"/>
                  </a:lnTo>
                  <a:lnTo>
                    <a:pt x="21" y="388"/>
                  </a:lnTo>
                  <a:lnTo>
                    <a:pt x="9" y="374"/>
                  </a:lnTo>
                  <a:lnTo>
                    <a:pt x="2" y="358"/>
                  </a:lnTo>
                  <a:lnTo>
                    <a:pt x="0" y="341"/>
                  </a:lnTo>
                  <a:lnTo>
                    <a:pt x="0" y="68"/>
                  </a:lnTo>
                  <a:lnTo>
                    <a:pt x="2" y="51"/>
                  </a:lnTo>
                  <a:lnTo>
                    <a:pt x="9" y="34"/>
                  </a:lnTo>
                  <a:lnTo>
                    <a:pt x="21" y="21"/>
                  </a:lnTo>
                  <a:lnTo>
                    <a:pt x="35" y="9"/>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99" name="Freeform 173"/>
          <p:cNvSpPr>
            <a:spLocks noEditPoints="1"/>
          </p:cNvSpPr>
          <p:nvPr/>
        </p:nvSpPr>
        <p:spPr bwMode="auto">
          <a:xfrm flipH="1">
            <a:off x="906578" y="1239886"/>
            <a:ext cx="247449" cy="245816"/>
          </a:xfrm>
          <a:custGeom>
            <a:avLst/>
            <a:gdLst>
              <a:gd name="T0" fmla="*/ 2859 w 3331"/>
              <a:gd name="T1" fmla="*/ 827 h 3310"/>
              <a:gd name="T2" fmla="*/ 1817 w 3331"/>
              <a:gd name="T3" fmla="*/ 601 h 3310"/>
              <a:gd name="T4" fmla="*/ 1696 w 3331"/>
              <a:gd name="T5" fmla="*/ 3 h 3310"/>
              <a:gd name="T6" fmla="*/ 1772 w 3331"/>
              <a:gd name="T7" fmla="*/ 44 h 3310"/>
              <a:gd name="T8" fmla="*/ 1814 w 3331"/>
              <a:gd name="T9" fmla="*/ 120 h 3310"/>
              <a:gd name="T10" fmla="*/ 2877 w 3331"/>
              <a:gd name="T11" fmla="*/ 452 h 3310"/>
              <a:gd name="T12" fmla="*/ 3290 w 3331"/>
              <a:gd name="T13" fmla="*/ 647 h 3310"/>
              <a:gd name="T14" fmla="*/ 3324 w 3331"/>
              <a:gd name="T15" fmla="*/ 683 h 3310"/>
              <a:gd name="T16" fmla="*/ 3329 w 3331"/>
              <a:gd name="T17" fmla="*/ 731 h 3310"/>
              <a:gd name="T18" fmla="*/ 3304 w 3331"/>
              <a:gd name="T19" fmla="*/ 773 h 3310"/>
              <a:gd name="T20" fmla="*/ 2895 w 3331"/>
              <a:gd name="T21" fmla="*/ 976 h 3310"/>
              <a:gd name="T22" fmla="*/ 1817 w 3331"/>
              <a:gd name="T23" fmla="*/ 2749 h 3310"/>
              <a:gd name="T24" fmla="*/ 2242 w 3331"/>
              <a:gd name="T25" fmla="*/ 2756 h 3310"/>
              <a:gd name="T26" fmla="*/ 2362 w 3331"/>
              <a:gd name="T27" fmla="*/ 2787 h 3310"/>
              <a:gd name="T28" fmla="*/ 2449 w 3331"/>
              <a:gd name="T29" fmla="*/ 2835 h 3310"/>
              <a:gd name="T30" fmla="*/ 2508 w 3331"/>
              <a:gd name="T31" fmla="*/ 2896 h 3310"/>
              <a:gd name="T32" fmla="*/ 2545 w 3331"/>
              <a:gd name="T33" fmla="*/ 2961 h 3310"/>
              <a:gd name="T34" fmla="*/ 2565 w 3331"/>
              <a:gd name="T35" fmla="*/ 3024 h 3310"/>
              <a:gd name="T36" fmla="*/ 2573 w 3331"/>
              <a:gd name="T37" fmla="*/ 3078 h 3310"/>
              <a:gd name="T38" fmla="*/ 2574 w 3331"/>
              <a:gd name="T39" fmla="*/ 3159 h 3310"/>
              <a:gd name="T40" fmla="*/ 2548 w 3331"/>
              <a:gd name="T41" fmla="*/ 3243 h 3310"/>
              <a:gd name="T42" fmla="*/ 2481 w 3331"/>
              <a:gd name="T43" fmla="*/ 3297 h 3310"/>
              <a:gd name="T44" fmla="*/ 909 w 3331"/>
              <a:gd name="T45" fmla="*/ 3310 h 3310"/>
              <a:gd name="T46" fmla="*/ 824 w 3331"/>
              <a:gd name="T47" fmla="*/ 3284 h 3310"/>
              <a:gd name="T48" fmla="*/ 769 w 3331"/>
              <a:gd name="T49" fmla="*/ 3217 h 3310"/>
              <a:gd name="T50" fmla="*/ 758 w 3331"/>
              <a:gd name="T51" fmla="*/ 3105 h 3310"/>
              <a:gd name="T52" fmla="*/ 760 w 3331"/>
              <a:gd name="T53" fmla="*/ 3061 h 3310"/>
              <a:gd name="T54" fmla="*/ 772 w 3331"/>
              <a:gd name="T55" fmla="*/ 3004 h 3310"/>
              <a:gd name="T56" fmla="*/ 797 w 3331"/>
              <a:gd name="T57" fmla="*/ 2939 h 3310"/>
              <a:gd name="T58" fmla="*/ 841 w 3331"/>
              <a:gd name="T59" fmla="*/ 2875 h 3310"/>
              <a:gd name="T60" fmla="*/ 909 w 3331"/>
              <a:gd name="T61" fmla="*/ 2818 h 3310"/>
              <a:gd name="T62" fmla="*/ 1006 w 3331"/>
              <a:gd name="T63" fmla="*/ 2774 h 3310"/>
              <a:gd name="T64" fmla="*/ 1138 w 3331"/>
              <a:gd name="T65" fmla="*/ 2751 h 3310"/>
              <a:gd name="T66" fmla="*/ 1514 w 3331"/>
              <a:gd name="T67" fmla="*/ 1655 h 3310"/>
              <a:gd name="T68" fmla="*/ 421 w 3331"/>
              <a:gd name="T69" fmla="*/ 1647 h 3310"/>
              <a:gd name="T70" fmla="*/ 17 w 3331"/>
              <a:gd name="T71" fmla="*/ 1438 h 3310"/>
              <a:gd name="T72" fmla="*/ 0 w 3331"/>
              <a:gd name="T73" fmla="*/ 1392 h 3310"/>
              <a:gd name="T74" fmla="*/ 17 w 3331"/>
              <a:gd name="T75" fmla="*/ 1345 h 3310"/>
              <a:gd name="T76" fmla="*/ 421 w 3331"/>
              <a:gd name="T77" fmla="*/ 1136 h 3310"/>
              <a:gd name="T78" fmla="*/ 1514 w 3331"/>
              <a:gd name="T79" fmla="*/ 1129 h 3310"/>
              <a:gd name="T80" fmla="*/ 1526 w 3331"/>
              <a:gd name="T81" fmla="*/ 92 h 3310"/>
              <a:gd name="T82" fmla="*/ 1581 w 3331"/>
              <a:gd name="T83" fmla="*/ 26 h 3310"/>
              <a:gd name="T84" fmla="*/ 1666 w 3331"/>
              <a:gd name="T85" fmla="*/ 0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31" h="3310">
                <a:moveTo>
                  <a:pt x="1817" y="601"/>
                </a:moveTo>
                <a:lnTo>
                  <a:pt x="1817" y="827"/>
                </a:lnTo>
                <a:lnTo>
                  <a:pt x="2859" y="827"/>
                </a:lnTo>
                <a:lnTo>
                  <a:pt x="3086" y="715"/>
                </a:lnTo>
                <a:lnTo>
                  <a:pt x="2859" y="601"/>
                </a:lnTo>
                <a:lnTo>
                  <a:pt x="1817" y="601"/>
                </a:lnTo>
                <a:close/>
                <a:moveTo>
                  <a:pt x="1666" y="0"/>
                </a:moveTo>
                <a:lnTo>
                  <a:pt x="1666" y="0"/>
                </a:lnTo>
                <a:lnTo>
                  <a:pt x="1696" y="3"/>
                </a:lnTo>
                <a:lnTo>
                  <a:pt x="1724" y="12"/>
                </a:lnTo>
                <a:lnTo>
                  <a:pt x="1750" y="26"/>
                </a:lnTo>
                <a:lnTo>
                  <a:pt x="1772" y="44"/>
                </a:lnTo>
                <a:lnTo>
                  <a:pt x="1791" y="67"/>
                </a:lnTo>
                <a:lnTo>
                  <a:pt x="1805" y="92"/>
                </a:lnTo>
                <a:lnTo>
                  <a:pt x="1814" y="120"/>
                </a:lnTo>
                <a:lnTo>
                  <a:pt x="1817" y="150"/>
                </a:lnTo>
                <a:lnTo>
                  <a:pt x="1817" y="452"/>
                </a:lnTo>
                <a:lnTo>
                  <a:pt x="2877" y="452"/>
                </a:lnTo>
                <a:lnTo>
                  <a:pt x="2895" y="454"/>
                </a:lnTo>
                <a:lnTo>
                  <a:pt x="2911" y="459"/>
                </a:lnTo>
                <a:lnTo>
                  <a:pt x="3290" y="647"/>
                </a:lnTo>
                <a:lnTo>
                  <a:pt x="3304" y="657"/>
                </a:lnTo>
                <a:lnTo>
                  <a:pt x="3316" y="668"/>
                </a:lnTo>
                <a:lnTo>
                  <a:pt x="3324" y="683"/>
                </a:lnTo>
                <a:lnTo>
                  <a:pt x="3329" y="698"/>
                </a:lnTo>
                <a:lnTo>
                  <a:pt x="3331" y="715"/>
                </a:lnTo>
                <a:lnTo>
                  <a:pt x="3329" y="731"/>
                </a:lnTo>
                <a:lnTo>
                  <a:pt x="3324" y="747"/>
                </a:lnTo>
                <a:lnTo>
                  <a:pt x="3316" y="761"/>
                </a:lnTo>
                <a:lnTo>
                  <a:pt x="3304" y="773"/>
                </a:lnTo>
                <a:lnTo>
                  <a:pt x="3290" y="781"/>
                </a:lnTo>
                <a:lnTo>
                  <a:pt x="2911" y="970"/>
                </a:lnTo>
                <a:lnTo>
                  <a:pt x="2895" y="976"/>
                </a:lnTo>
                <a:lnTo>
                  <a:pt x="2877" y="978"/>
                </a:lnTo>
                <a:lnTo>
                  <a:pt x="1817" y="978"/>
                </a:lnTo>
                <a:lnTo>
                  <a:pt x="1817" y="2749"/>
                </a:lnTo>
                <a:lnTo>
                  <a:pt x="2141" y="2749"/>
                </a:lnTo>
                <a:lnTo>
                  <a:pt x="2193" y="2751"/>
                </a:lnTo>
                <a:lnTo>
                  <a:pt x="2242" y="2756"/>
                </a:lnTo>
                <a:lnTo>
                  <a:pt x="2285" y="2764"/>
                </a:lnTo>
                <a:lnTo>
                  <a:pt x="2325" y="2774"/>
                </a:lnTo>
                <a:lnTo>
                  <a:pt x="2362" y="2787"/>
                </a:lnTo>
                <a:lnTo>
                  <a:pt x="2394" y="2801"/>
                </a:lnTo>
                <a:lnTo>
                  <a:pt x="2424" y="2818"/>
                </a:lnTo>
                <a:lnTo>
                  <a:pt x="2449" y="2835"/>
                </a:lnTo>
                <a:lnTo>
                  <a:pt x="2472" y="2854"/>
                </a:lnTo>
                <a:lnTo>
                  <a:pt x="2492" y="2875"/>
                </a:lnTo>
                <a:lnTo>
                  <a:pt x="2508" y="2896"/>
                </a:lnTo>
                <a:lnTo>
                  <a:pt x="2523" y="2918"/>
                </a:lnTo>
                <a:lnTo>
                  <a:pt x="2536" y="2939"/>
                </a:lnTo>
                <a:lnTo>
                  <a:pt x="2545" y="2961"/>
                </a:lnTo>
                <a:lnTo>
                  <a:pt x="2554" y="2983"/>
                </a:lnTo>
                <a:lnTo>
                  <a:pt x="2561" y="3004"/>
                </a:lnTo>
                <a:lnTo>
                  <a:pt x="2565" y="3024"/>
                </a:lnTo>
                <a:lnTo>
                  <a:pt x="2569" y="3043"/>
                </a:lnTo>
                <a:lnTo>
                  <a:pt x="2571" y="3061"/>
                </a:lnTo>
                <a:lnTo>
                  <a:pt x="2573" y="3078"/>
                </a:lnTo>
                <a:lnTo>
                  <a:pt x="2574" y="3092"/>
                </a:lnTo>
                <a:lnTo>
                  <a:pt x="2574" y="3105"/>
                </a:lnTo>
                <a:lnTo>
                  <a:pt x="2574" y="3159"/>
                </a:lnTo>
                <a:lnTo>
                  <a:pt x="2571" y="3189"/>
                </a:lnTo>
                <a:lnTo>
                  <a:pt x="2562" y="3217"/>
                </a:lnTo>
                <a:lnTo>
                  <a:pt x="2548" y="3243"/>
                </a:lnTo>
                <a:lnTo>
                  <a:pt x="2529" y="3265"/>
                </a:lnTo>
                <a:lnTo>
                  <a:pt x="2507" y="3284"/>
                </a:lnTo>
                <a:lnTo>
                  <a:pt x="2481" y="3297"/>
                </a:lnTo>
                <a:lnTo>
                  <a:pt x="2453" y="3307"/>
                </a:lnTo>
                <a:lnTo>
                  <a:pt x="2423" y="3310"/>
                </a:lnTo>
                <a:lnTo>
                  <a:pt x="909" y="3310"/>
                </a:lnTo>
                <a:lnTo>
                  <a:pt x="878" y="3307"/>
                </a:lnTo>
                <a:lnTo>
                  <a:pt x="850" y="3297"/>
                </a:lnTo>
                <a:lnTo>
                  <a:pt x="824" y="3284"/>
                </a:lnTo>
                <a:lnTo>
                  <a:pt x="802" y="3265"/>
                </a:lnTo>
                <a:lnTo>
                  <a:pt x="783" y="3243"/>
                </a:lnTo>
                <a:lnTo>
                  <a:pt x="769" y="3217"/>
                </a:lnTo>
                <a:lnTo>
                  <a:pt x="760" y="3189"/>
                </a:lnTo>
                <a:lnTo>
                  <a:pt x="758" y="3159"/>
                </a:lnTo>
                <a:lnTo>
                  <a:pt x="758" y="3105"/>
                </a:lnTo>
                <a:lnTo>
                  <a:pt x="758" y="3092"/>
                </a:lnTo>
                <a:lnTo>
                  <a:pt x="758" y="3078"/>
                </a:lnTo>
                <a:lnTo>
                  <a:pt x="760" y="3061"/>
                </a:lnTo>
                <a:lnTo>
                  <a:pt x="762" y="3043"/>
                </a:lnTo>
                <a:lnTo>
                  <a:pt x="766" y="3024"/>
                </a:lnTo>
                <a:lnTo>
                  <a:pt x="772" y="3004"/>
                </a:lnTo>
                <a:lnTo>
                  <a:pt x="778" y="2983"/>
                </a:lnTo>
                <a:lnTo>
                  <a:pt x="786" y="2961"/>
                </a:lnTo>
                <a:lnTo>
                  <a:pt x="797" y="2939"/>
                </a:lnTo>
                <a:lnTo>
                  <a:pt x="808" y="2918"/>
                </a:lnTo>
                <a:lnTo>
                  <a:pt x="823" y="2896"/>
                </a:lnTo>
                <a:lnTo>
                  <a:pt x="841" y="2875"/>
                </a:lnTo>
                <a:lnTo>
                  <a:pt x="861" y="2854"/>
                </a:lnTo>
                <a:lnTo>
                  <a:pt x="883" y="2835"/>
                </a:lnTo>
                <a:lnTo>
                  <a:pt x="909" y="2818"/>
                </a:lnTo>
                <a:lnTo>
                  <a:pt x="937" y="2801"/>
                </a:lnTo>
                <a:lnTo>
                  <a:pt x="969" y="2787"/>
                </a:lnTo>
                <a:lnTo>
                  <a:pt x="1006" y="2774"/>
                </a:lnTo>
                <a:lnTo>
                  <a:pt x="1046" y="2764"/>
                </a:lnTo>
                <a:lnTo>
                  <a:pt x="1090" y="2756"/>
                </a:lnTo>
                <a:lnTo>
                  <a:pt x="1138" y="2751"/>
                </a:lnTo>
                <a:lnTo>
                  <a:pt x="1190" y="2749"/>
                </a:lnTo>
                <a:lnTo>
                  <a:pt x="1514" y="2749"/>
                </a:lnTo>
                <a:lnTo>
                  <a:pt x="1514" y="1655"/>
                </a:lnTo>
                <a:lnTo>
                  <a:pt x="454" y="1655"/>
                </a:lnTo>
                <a:lnTo>
                  <a:pt x="438" y="1653"/>
                </a:lnTo>
                <a:lnTo>
                  <a:pt x="421" y="1647"/>
                </a:lnTo>
                <a:lnTo>
                  <a:pt x="42" y="1458"/>
                </a:lnTo>
                <a:lnTo>
                  <a:pt x="28" y="1449"/>
                </a:lnTo>
                <a:lnTo>
                  <a:pt x="17" y="1438"/>
                </a:lnTo>
                <a:lnTo>
                  <a:pt x="7" y="1424"/>
                </a:lnTo>
                <a:lnTo>
                  <a:pt x="2" y="1409"/>
                </a:lnTo>
                <a:lnTo>
                  <a:pt x="0" y="1392"/>
                </a:lnTo>
                <a:lnTo>
                  <a:pt x="2" y="1374"/>
                </a:lnTo>
                <a:lnTo>
                  <a:pt x="7" y="1359"/>
                </a:lnTo>
                <a:lnTo>
                  <a:pt x="17" y="1345"/>
                </a:lnTo>
                <a:lnTo>
                  <a:pt x="28" y="1334"/>
                </a:lnTo>
                <a:lnTo>
                  <a:pt x="42" y="1324"/>
                </a:lnTo>
                <a:lnTo>
                  <a:pt x="421" y="1136"/>
                </a:lnTo>
                <a:lnTo>
                  <a:pt x="438" y="1130"/>
                </a:lnTo>
                <a:lnTo>
                  <a:pt x="454" y="1129"/>
                </a:lnTo>
                <a:lnTo>
                  <a:pt x="1514" y="1129"/>
                </a:lnTo>
                <a:lnTo>
                  <a:pt x="1514" y="150"/>
                </a:lnTo>
                <a:lnTo>
                  <a:pt x="1517" y="120"/>
                </a:lnTo>
                <a:lnTo>
                  <a:pt x="1526" y="92"/>
                </a:lnTo>
                <a:lnTo>
                  <a:pt x="1540" y="67"/>
                </a:lnTo>
                <a:lnTo>
                  <a:pt x="1559" y="44"/>
                </a:lnTo>
                <a:lnTo>
                  <a:pt x="1581" y="26"/>
                </a:lnTo>
                <a:lnTo>
                  <a:pt x="1607" y="12"/>
                </a:lnTo>
                <a:lnTo>
                  <a:pt x="1635" y="3"/>
                </a:lnTo>
                <a:lnTo>
                  <a:pt x="16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29" name="Group 228"/>
          <p:cNvGrpSpPr/>
          <p:nvPr/>
        </p:nvGrpSpPr>
        <p:grpSpPr>
          <a:xfrm flipH="1">
            <a:off x="2019199" y="1243970"/>
            <a:ext cx="247448" cy="237648"/>
            <a:chOff x="4598988" y="5057776"/>
            <a:chExt cx="481013" cy="461962"/>
          </a:xfrm>
          <a:solidFill>
            <a:schemeClr val="tx1">
              <a:lumMod val="65000"/>
              <a:lumOff val="35000"/>
            </a:schemeClr>
          </a:solidFill>
        </p:grpSpPr>
        <p:sp>
          <p:nvSpPr>
            <p:cNvPr id="210" name="Freeform 186"/>
            <p:cNvSpPr>
              <a:spLocks/>
            </p:cNvSpPr>
            <p:nvPr/>
          </p:nvSpPr>
          <p:spPr bwMode="auto">
            <a:xfrm>
              <a:off x="4668838" y="5119688"/>
              <a:ext cx="109538" cy="107950"/>
            </a:xfrm>
            <a:custGeom>
              <a:avLst/>
              <a:gdLst>
                <a:gd name="T0" fmla="*/ 301 w 766"/>
                <a:gd name="T1" fmla="*/ 0 h 746"/>
                <a:gd name="T2" fmla="*/ 342 w 766"/>
                <a:gd name="T3" fmla="*/ 3 h 746"/>
                <a:gd name="T4" fmla="*/ 381 w 766"/>
                <a:gd name="T5" fmla="*/ 11 h 746"/>
                <a:gd name="T6" fmla="*/ 418 w 766"/>
                <a:gd name="T7" fmla="*/ 23 h 746"/>
                <a:gd name="T8" fmla="*/ 452 w 766"/>
                <a:gd name="T9" fmla="*/ 41 h 746"/>
                <a:gd name="T10" fmla="*/ 485 w 766"/>
                <a:gd name="T11" fmla="*/ 62 h 746"/>
                <a:gd name="T12" fmla="*/ 513 w 766"/>
                <a:gd name="T13" fmla="*/ 88 h 746"/>
                <a:gd name="T14" fmla="*/ 539 w 766"/>
                <a:gd name="T15" fmla="*/ 117 h 746"/>
                <a:gd name="T16" fmla="*/ 560 w 766"/>
                <a:gd name="T17" fmla="*/ 149 h 746"/>
                <a:gd name="T18" fmla="*/ 578 w 766"/>
                <a:gd name="T19" fmla="*/ 183 h 746"/>
                <a:gd name="T20" fmla="*/ 591 w 766"/>
                <a:gd name="T21" fmla="*/ 220 h 746"/>
                <a:gd name="T22" fmla="*/ 599 w 766"/>
                <a:gd name="T23" fmla="*/ 260 h 746"/>
                <a:gd name="T24" fmla="*/ 601 w 766"/>
                <a:gd name="T25" fmla="*/ 301 h 746"/>
                <a:gd name="T26" fmla="*/ 599 w 766"/>
                <a:gd name="T27" fmla="*/ 340 h 746"/>
                <a:gd name="T28" fmla="*/ 591 w 766"/>
                <a:gd name="T29" fmla="*/ 376 h 746"/>
                <a:gd name="T30" fmla="*/ 579 w 766"/>
                <a:gd name="T31" fmla="*/ 411 h 746"/>
                <a:gd name="T32" fmla="*/ 563 w 766"/>
                <a:gd name="T33" fmla="*/ 445 h 746"/>
                <a:gd name="T34" fmla="*/ 766 w 766"/>
                <a:gd name="T35" fmla="*/ 636 h 746"/>
                <a:gd name="T36" fmla="*/ 729 w 766"/>
                <a:gd name="T37" fmla="*/ 670 h 746"/>
                <a:gd name="T38" fmla="*/ 694 w 766"/>
                <a:gd name="T39" fmla="*/ 707 h 746"/>
                <a:gd name="T40" fmla="*/ 662 w 766"/>
                <a:gd name="T41" fmla="*/ 746 h 746"/>
                <a:gd name="T42" fmla="*/ 459 w 766"/>
                <a:gd name="T43" fmla="*/ 555 h 746"/>
                <a:gd name="T44" fmla="*/ 424 w 766"/>
                <a:gd name="T45" fmla="*/ 574 h 746"/>
                <a:gd name="T46" fmla="*/ 385 w 766"/>
                <a:gd name="T47" fmla="*/ 588 h 746"/>
                <a:gd name="T48" fmla="*/ 344 w 766"/>
                <a:gd name="T49" fmla="*/ 598 h 746"/>
                <a:gd name="T50" fmla="*/ 301 w 766"/>
                <a:gd name="T51" fmla="*/ 601 h 746"/>
                <a:gd name="T52" fmla="*/ 261 w 766"/>
                <a:gd name="T53" fmla="*/ 599 h 746"/>
                <a:gd name="T54" fmla="*/ 221 w 766"/>
                <a:gd name="T55" fmla="*/ 590 h 746"/>
                <a:gd name="T56" fmla="*/ 184 w 766"/>
                <a:gd name="T57" fmla="*/ 577 h 746"/>
                <a:gd name="T58" fmla="*/ 149 w 766"/>
                <a:gd name="T59" fmla="*/ 560 h 746"/>
                <a:gd name="T60" fmla="*/ 117 w 766"/>
                <a:gd name="T61" fmla="*/ 538 h 746"/>
                <a:gd name="T62" fmla="*/ 88 w 766"/>
                <a:gd name="T63" fmla="*/ 513 h 746"/>
                <a:gd name="T64" fmla="*/ 63 w 766"/>
                <a:gd name="T65" fmla="*/ 484 h 746"/>
                <a:gd name="T66" fmla="*/ 41 w 766"/>
                <a:gd name="T67" fmla="*/ 452 h 746"/>
                <a:gd name="T68" fmla="*/ 24 w 766"/>
                <a:gd name="T69" fmla="*/ 417 h 746"/>
                <a:gd name="T70" fmla="*/ 11 w 766"/>
                <a:gd name="T71" fmla="*/ 380 h 746"/>
                <a:gd name="T72" fmla="*/ 3 w 766"/>
                <a:gd name="T73" fmla="*/ 342 h 746"/>
                <a:gd name="T74" fmla="*/ 0 w 766"/>
                <a:gd name="T75" fmla="*/ 301 h 746"/>
                <a:gd name="T76" fmla="*/ 3 w 766"/>
                <a:gd name="T77" fmla="*/ 260 h 746"/>
                <a:gd name="T78" fmla="*/ 11 w 766"/>
                <a:gd name="T79" fmla="*/ 220 h 746"/>
                <a:gd name="T80" fmla="*/ 24 w 766"/>
                <a:gd name="T81" fmla="*/ 183 h 746"/>
                <a:gd name="T82" fmla="*/ 41 w 766"/>
                <a:gd name="T83" fmla="*/ 149 h 746"/>
                <a:gd name="T84" fmla="*/ 63 w 766"/>
                <a:gd name="T85" fmla="*/ 117 h 746"/>
                <a:gd name="T86" fmla="*/ 88 w 766"/>
                <a:gd name="T87" fmla="*/ 88 h 746"/>
                <a:gd name="T88" fmla="*/ 117 w 766"/>
                <a:gd name="T89" fmla="*/ 62 h 746"/>
                <a:gd name="T90" fmla="*/ 149 w 766"/>
                <a:gd name="T91" fmla="*/ 41 h 746"/>
                <a:gd name="T92" fmla="*/ 184 w 766"/>
                <a:gd name="T93" fmla="*/ 23 h 746"/>
                <a:gd name="T94" fmla="*/ 221 w 766"/>
                <a:gd name="T95" fmla="*/ 11 h 746"/>
                <a:gd name="T96" fmla="*/ 261 w 766"/>
                <a:gd name="T97" fmla="*/ 3 h 746"/>
                <a:gd name="T98" fmla="*/ 301 w 766"/>
                <a:gd name="T99"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6" h="746">
                  <a:moveTo>
                    <a:pt x="301" y="0"/>
                  </a:moveTo>
                  <a:lnTo>
                    <a:pt x="342" y="3"/>
                  </a:lnTo>
                  <a:lnTo>
                    <a:pt x="381" y="11"/>
                  </a:lnTo>
                  <a:lnTo>
                    <a:pt x="418" y="23"/>
                  </a:lnTo>
                  <a:lnTo>
                    <a:pt x="452" y="41"/>
                  </a:lnTo>
                  <a:lnTo>
                    <a:pt x="485" y="62"/>
                  </a:lnTo>
                  <a:lnTo>
                    <a:pt x="513" y="88"/>
                  </a:lnTo>
                  <a:lnTo>
                    <a:pt x="539" y="117"/>
                  </a:lnTo>
                  <a:lnTo>
                    <a:pt x="560" y="149"/>
                  </a:lnTo>
                  <a:lnTo>
                    <a:pt x="578" y="183"/>
                  </a:lnTo>
                  <a:lnTo>
                    <a:pt x="591" y="220"/>
                  </a:lnTo>
                  <a:lnTo>
                    <a:pt x="599" y="260"/>
                  </a:lnTo>
                  <a:lnTo>
                    <a:pt x="601" y="301"/>
                  </a:lnTo>
                  <a:lnTo>
                    <a:pt x="599" y="340"/>
                  </a:lnTo>
                  <a:lnTo>
                    <a:pt x="591" y="376"/>
                  </a:lnTo>
                  <a:lnTo>
                    <a:pt x="579" y="411"/>
                  </a:lnTo>
                  <a:lnTo>
                    <a:pt x="563" y="445"/>
                  </a:lnTo>
                  <a:lnTo>
                    <a:pt x="766" y="636"/>
                  </a:lnTo>
                  <a:lnTo>
                    <a:pt x="729" y="670"/>
                  </a:lnTo>
                  <a:lnTo>
                    <a:pt x="694" y="707"/>
                  </a:lnTo>
                  <a:lnTo>
                    <a:pt x="662" y="746"/>
                  </a:lnTo>
                  <a:lnTo>
                    <a:pt x="459" y="555"/>
                  </a:lnTo>
                  <a:lnTo>
                    <a:pt x="424" y="574"/>
                  </a:lnTo>
                  <a:lnTo>
                    <a:pt x="385" y="588"/>
                  </a:lnTo>
                  <a:lnTo>
                    <a:pt x="344" y="598"/>
                  </a:lnTo>
                  <a:lnTo>
                    <a:pt x="301" y="601"/>
                  </a:lnTo>
                  <a:lnTo>
                    <a:pt x="261" y="599"/>
                  </a:lnTo>
                  <a:lnTo>
                    <a:pt x="221" y="590"/>
                  </a:lnTo>
                  <a:lnTo>
                    <a:pt x="184" y="577"/>
                  </a:lnTo>
                  <a:lnTo>
                    <a:pt x="149" y="560"/>
                  </a:lnTo>
                  <a:lnTo>
                    <a:pt x="117" y="538"/>
                  </a:lnTo>
                  <a:lnTo>
                    <a:pt x="88" y="513"/>
                  </a:lnTo>
                  <a:lnTo>
                    <a:pt x="63" y="484"/>
                  </a:lnTo>
                  <a:lnTo>
                    <a:pt x="41" y="452"/>
                  </a:lnTo>
                  <a:lnTo>
                    <a:pt x="24" y="417"/>
                  </a:lnTo>
                  <a:lnTo>
                    <a:pt x="11" y="380"/>
                  </a:lnTo>
                  <a:lnTo>
                    <a:pt x="3" y="342"/>
                  </a:lnTo>
                  <a:lnTo>
                    <a:pt x="0" y="301"/>
                  </a:lnTo>
                  <a:lnTo>
                    <a:pt x="3" y="260"/>
                  </a:lnTo>
                  <a:lnTo>
                    <a:pt x="11" y="220"/>
                  </a:lnTo>
                  <a:lnTo>
                    <a:pt x="24" y="183"/>
                  </a:lnTo>
                  <a:lnTo>
                    <a:pt x="41" y="149"/>
                  </a:lnTo>
                  <a:lnTo>
                    <a:pt x="63" y="117"/>
                  </a:lnTo>
                  <a:lnTo>
                    <a:pt x="88" y="88"/>
                  </a:lnTo>
                  <a:lnTo>
                    <a:pt x="117" y="62"/>
                  </a:lnTo>
                  <a:lnTo>
                    <a:pt x="149" y="41"/>
                  </a:lnTo>
                  <a:lnTo>
                    <a:pt x="184" y="23"/>
                  </a:lnTo>
                  <a:lnTo>
                    <a:pt x="221" y="11"/>
                  </a:lnTo>
                  <a:lnTo>
                    <a:pt x="261" y="3"/>
                  </a:lnTo>
                  <a:lnTo>
                    <a:pt x="3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1" name="Freeform 187"/>
            <p:cNvSpPr>
              <a:spLocks/>
            </p:cNvSpPr>
            <p:nvPr/>
          </p:nvSpPr>
          <p:spPr bwMode="auto">
            <a:xfrm>
              <a:off x="4883151" y="5057776"/>
              <a:ext cx="112713" cy="149225"/>
            </a:xfrm>
            <a:custGeom>
              <a:avLst/>
              <a:gdLst>
                <a:gd name="T0" fmla="*/ 482 w 783"/>
                <a:gd name="T1" fmla="*/ 0 h 1042"/>
                <a:gd name="T2" fmla="*/ 482 w 783"/>
                <a:gd name="T3" fmla="*/ 0 h 1042"/>
                <a:gd name="T4" fmla="*/ 523 w 783"/>
                <a:gd name="T5" fmla="*/ 4 h 1042"/>
                <a:gd name="T6" fmla="*/ 562 w 783"/>
                <a:gd name="T7" fmla="*/ 12 h 1042"/>
                <a:gd name="T8" fmla="*/ 599 w 783"/>
                <a:gd name="T9" fmla="*/ 25 h 1042"/>
                <a:gd name="T10" fmla="*/ 634 w 783"/>
                <a:gd name="T11" fmla="*/ 42 h 1042"/>
                <a:gd name="T12" fmla="*/ 666 w 783"/>
                <a:gd name="T13" fmla="*/ 64 h 1042"/>
                <a:gd name="T14" fmla="*/ 694 w 783"/>
                <a:gd name="T15" fmla="*/ 89 h 1042"/>
                <a:gd name="T16" fmla="*/ 720 w 783"/>
                <a:gd name="T17" fmla="*/ 118 h 1042"/>
                <a:gd name="T18" fmla="*/ 741 w 783"/>
                <a:gd name="T19" fmla="*/ 149 h 1042"/>
                <a:gd name="T20" fmla="*/ 759 w 783"/>
                <a:gd name="T21" fmla="*/ 184 h 1042"/>
                <a:gd name="T22" fmla="*/ 772 w 783"/>
                <a:gd name="T23" fmla="*/ 222 h 1042"/>
                <a:gd name="T24" fmla="*/ 780 w 783"/>
                <a:gd name="T25" fmla="*/ 261 h 1042"/>
                <a:gd name="T26" fmla="*/ 783 w 783"/>
                <a:gd name="T27" fmla="*/ 301 h 1042"/>
                <a:gd name="T28" fmla="*/ 780 w 783"/>
                <a:gd name="T29" fmla="*/ 342 h 1042"/>
                <a:gd name="T30" fmla="*/ 772 w 783"/>
                <a:gd name="T31" fmla="*/ 381 h 1042"/>
                <a:gd name="T32" fmla="*/ 759 w 783"/>
                <a:gd name="T33" fmla="*/ 419 h 1042"/>
                <a:gd name="T34" fmla="*/ 741 w 783"/>
                <a:gd name="T35" fmla="*/ 453 h 1042"/>
                <a:gd name="T36" fmla="*/ 720 w 783"/>
                <a:gd name="T37" fmla="*/ 485 h 1042"/>
                <a:gd name="T38" fmla="*/ 694 w 783"/>
                <a:gd name="T39" fmla="*/ 514 h 1042"/>
                <a:gd name="T40" fmla="*/ 666 w 783"/>
                <a:gd name="T41" fmla="*/ 539 h 1042"/>
                <a:gd name="T42" fmla="*/ 634 w 783"/>
                <a:gd name="T43" fmla="*/ 560 h 1042"/>
                <a:gd name="T44" fmla="*/ 599 w 783"/>
                <a:gd name="T45" fmla="*/ 578 h 1042"/>
                <a:gd name="T46" fmla="*/ 562 w 783"/>
                <a:gd name="T47" fmla="*/ 591 h 1042"/>
                <a:gd name="T48" fmla="*/ 523 w 783"/>
                <a:gd name="T49" fmla="*/ 599 h 1042"/>
                <a:gd name="T50" fmla="*/ 482 w 783"/>
                <a:gd name="T51" fmla="*/ 602 h 1042"/>
                <a:gd name="T52" fmla="*/ 454 w 783"/>
                <a:gd name="T53" fmla="*/ 600 h 1042"/>
                <a:gd name="T54" fmla="*/ 426 w 783"/>
                <a:gd name="T55" fmla="*/ 595 h 1042"/>
                <a:gd name="T56" fmla="*/ 398 w 783"/>
                <a:gd name="T57" fmla="*/ 589 h 1042"/>
                <a:gd name="T58" fmla="*/ 130 w 783"/>
                <a:gd name="T59" fmla="*/ 1042 h 1042"/>
                <a:gd name="T60" fmla="*/ 88 w 783"/>
                <a:gd name="T61" fmla="*/ 1012 h 1042"/>
                <a:gd name="T62" fmla="*/ 46 w 783"/>
                <a:gd name="T63" fmla="*/ 987 h 1042"/>
                <a:gd name="T64" fmla="*/ 0 w 783"/>
                <a:gd name="T65" fmla="*/ 964 h 1042"/>
                <a:gd name="T66" fmla="*/ 268 w 783"/>
                <a:gd name="T67" fmla="*/ 513 h 1042"/>
                <a:gd name="T68" fmla="*/ 243 w 783"/>
                <a:gd name="T69" fmla="*/ 484 h 1042"/>
                <a:gd name="T70" fmla="*/ 222 w 783"/>
                <a:gd name="T71" fmla="*/ 452 h 1042"/>
                <a:gd name="T72" fmla="*/ 205 w 783"/>
                <a:gd name="T73" fmla="*/ 418 h 1042"/>
                <a:gd name="T74" fmla="*/ 192 w 783"/>
                <a:gd name="T75" fmla="*/ 381 h 1042"/>
                <a:gd name="T76" fmla="*/ 184 w 783"/>
                <a:gd name="T77" fmla="*/ 342 h 1042"/>
                <a:gd name="T78" fmla="*/ 181 w 783"/>
                <a:gd name="T79" fmla="*/ 301 h 1042"/>
                <a:gd name="T80" fmla="*/ 184 w 783"/>
                <a:gd name="T81" fmla="*/ 261 h 1042"/>
                <a:gd name="T82" fmla="*/ 192 w 783"/>
                <a:gd name="T83" fmla="*/ 221 h 1042"/>
                <a:gd name="T84" fmla="*/ 205 w 783"/>
                <a:gd name="T85" fmla="*/ 184 h 1042"/>
                <a:gd name="T86" fmla="*/ 222 w 783"/>
                <a:gd name="T87" fmla="*/ 149 h 1042"/>
                <a:gd name="T88" fmla="*/ 244 w 783"/>
                <a:gd name="T89" fmla="*/ 118 h 1042"/>
                <a:gd name="T90" fmla="*/ 269 w 783"/>
                <a:gd name="T91" fmla="*/ 89 h 1042"/>
                <a:gd name="T92" fmla="*/ 299 w 783"/>
                <a:gd name="T93" fmla="*/ 64 h 1042"/>
                <a:gd name="T94" fmla="*/ 330 w 783"/>
                <a:gd name="T95" fmla="*/ 42 h 1042"/>
                <a:gd name="T96" fmla="*/ 365 w 783"/>
                <a:gd name="T97" fmla="*/ 25 h 1042"/>
                <a:gd name="T98" fmla="*/ 402 w 783"/>
                <a:gd name="T99" fmla="*/ 12 h 1042"/>
                <a:gd name="T100" fmla="*/ 441 w 783"/>
                <a:gd name="T101" fmla="*/ 4 h 1042"/>
                <a:gd name="T102" fmla="*/ 482 w 783"/>
                <a:gd name="T103" fmla="*/ 0 h 1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3" h="1042">
                  <a:moveTo>
                    <a:pt x="482" y="0"/>
                  </a:moveTo>
                  <a:lnTo>
                    <a:pt x="482" y="0"/>
                  </a:lnTo>
                  <a:lnTo>
                    <a:pt x="523" y="4"/>
                  </a:lnTo>
                  <a:lnTo>
                    <a:pt x="562" y="12"/>
                  </a:lnTo>
                  <a:lnTo>
                    <a:pt x="599" y="25"/>
                  </a:lnTo>
                  <a:lnTo>
                    <a:pt x="634" y="42"/>
                  </a:lnTo>
                  <a:lnTo>
                    <a:pt x="666" y="64"/>
                  </a:lnTo>
                  <a:lnTo>
                    <a:pt x="694" y="89"/>
                  </a:lnTo>
                  <a:lnTo>
                    <a:pt x="720" y="118"/>
                  </a:lnTo>
                  <a:lnTo>
                    <a:pt x="741" y="149"/>
                  </a:lnTo>
                  <a:lnTo>
                    <a:pt x="759" y="184"/>
                  </a:lnTo>
                  <a:lnTo>
                    <a:pt x="772" y="222"/>
                  </a:lnTo>
                  <a:lnTo>
                    <a:pt x="780" y="261"/>
                  </a:lnTo>
                  <a:lnTo>
                    <a:pt x="783" y="301"/>
                  </a:lnTo>
                  <a:lnTo>
                    <a:pt x="780" y="342"/>
                  </a:lnTo>
                  <a:lnTo>
                    <a:pt x="772" y="381"/>
                  </a:lnTo>
                  <a:lnTo>
                    <a:pt x="759" y="419"/>
                  </a:lnTo>
                  <a:lnTo>
                    <a:pt x="741" y="453"/>
                  </a:lnTo>
                  <a:lnTo>
                    <a:pt x="720" y="485"/>
                  </a:lnTo>
                  <a:lnTo>
                    <a:pt x="694" y="514"/>
                  </a:lnTo>
                  <a:lnTo>
                    <a:pt x="666" y="539"/>
                  </a:lnTo>
                  <a:lnTo>
                    <a:pt x="634" y="560"/>
                  </a:lnTo>
                  <a:lnTo>
                    <a:pt x="599" y="578"/>
                  </a:lnTo>
                  <a:lnTo>
                    <a:pt x="562" y="591"/>
                  </a:lnTo>
                  <a:lnTo>
                    <a:pt x="523" y="599"/>
                  </a:lnTo>
                  <a:lnTo>
                    <a:pt x="482" y="602"/>
                  </a:lnTo>
                  <a:lnTo>
                    <a:pt x="454" y="600"/>
                  </a:lnTo>
                  <a:lnTo>
                    <a:pt x="426" y="595"/>
                  </a:lnTo>
                  <a:lnTo>
                    <a:pt x="398" y="589"/>
                  </a:lnTo>
                  <a:lnTo>
                    <a:pt x="130" y="1042"/>
                  </a:lnTo>
                  <a:lnTo>
                    <a:pt x="88" y="1012"/>
                  </a:lnTo>
                  <a:lnTo>
                    <a:pt x="46" y="987"/>
                  </a:lnTo>
                  <a:lnTo>
                    <a:pt x="0" y="964"/>
                  </a:lnTo>
                  <a:lnTo>
                    <a:pt x="268" y="513"/>
                  </a:lnTo>
                  <a:lnTo>
                    <a:pt x="243" y="484"/>
                  </a:lnTo>
                  <a:lnTo>
                    <a:pt x="222" y="452"/>
                  </a:lnTo>
                  <a:lnTo>
                    <a:pt x="205" y="418"/>
                  </a:lnTo>
                  <a:lnTo>
                    <a:pt x="192" y="381"/>
                  </a:lnTo>
                  <a:lnTo>
                    <a:pt x="184" y="342"/>
                  </a:lnTo>
                  <a:lnTo>
                    <a:pt x="181" y="301"/>
                  </a:lnTo>
                  <a:lnTo>
                    <a:pt x="184" y="261"/>
                  </a:lnTo>
                  <a:lnTo>
                    <a:pt x="192" y="221"/>
                  </a:lnTo>
                  <a:lnTo>
                    <a:pt x="205" y="184"/>
                  </a:lnTo>
                  <a:lnTo>
                    <a:pt x="222" y="149"/>
                  </a:lnTo>
                  <a:lnTo>
                    <a:pt x="244" y="118"/>
                  </a:lnTo>
                  <a:lnTo>
                    <a:pt x="269" y="89"/>
                  </a:lnTo>
                  <a:lnTo>
                    <a:pt x="299" y="64"/>
                  </a:lnTo>
                  <a:lnTo>
                    <a:pt x="330" y="42"/>
                  </a:lnTo>
                  <a:lnTo>
                    <a:pt x="365" y="25"/>
                  </a:lnTo>
                  <a:lnTo>
                    <a:pt x="402" y="12"/>
                  </a:lnTo>
                  <a:lnTo>
                    <a:pt x="441" y="4"/>
                  </a:lnTo>
                  <a:lnTo>
                    <a:pt x="4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2" name="Freeform 188"/>
            <p:cNvSpPr>
              <a:spLocks/>
            </p:cNvSpPr>
            <p:nvPr/>
          </p:nvSpPr>
          <p:spPr bwMode="auto">
            <a:xfrm>
              <a:off x="4940301" y="5262563"/>
              <a:ext cx="139700" cy="87313"/>
            </a:xfrm>
            <a:custGeom>
              <a:avLst/>
              <a:gdLst>
                <a:gd name="T0" fmla="*/ 670 w 970"/>
                <a:gd name="T1" fmla="*/ 0 h 601"/>
                <a:gd name="T2" fmla="*/ 711 w 970"/>
                <a:gd name="T3" fmla="*/ 2 h 601"/>
                <a:gd name="T4" fmla="*/ 750 w 970"/>
                <a:gd name="T5" fmla="*/ 11 h 601"/>
                <a:gd name="T6" fmla="*/ 787 w 970"/>
                <a:gd name="T7" fmla="*/ 24 h 601"/>
                <a:gd name="T8" fmla="*/ 821 w 970"/>
                <a:gd name="T9" fmla="*/ 41 h 601"/>
                <a:gd name="T10" fmla="*/ 854 w 970"/>
                <a:gd name="T11" fmla="*/ 63 h 601"/>
                <a:gd name="T12" fmla="*/ 883 w 970"/>
                <a:gd name="T13" fmla="*/ 88 h 601"/>
                <a:gd name="T14" fmla="*/ 908 w 970"/>
                <a:gd name="T15" fmla="*/ 117 h 601"/>
                <a:gd name="T16" fmla="*/ 930 w 970"/>
                <a:gd name="T17" fmla="*/ 149 h 601"/>
                <a:gd name="T18" fmla="*/ 947 w 970"/>
                <a:gd name="T19" fmla="*/ 184 h 601"/>
                <a:gd name="T20" fmla="*/ 960 w 970"/>
                <a:gd name="T21" fmla="*/ 221 h 601"/>
                <a:gd name="T22" fmla="*/ 968 w 970"/>
                <a:gd name="T23" fmla="*/ 259 h 601"/>
                <a:gd name="T24" fmla="*/ 970 w 970"/>
                <a:gd name="T25" fmla="*/ 300 h 601"/>
                <a:gd name="T26" fmla="*/ 968 w 970"/>
                <a:gd name="T27" fmla="*/ 341 h 601"/>
                <a:gd name="T28" fmla="*/ 960 w 970"/>
                <a:gd name="T29" fmla="*/ 381 h 601"/>
                <a:gd name="T30" fmla="*/ 947 w 970"/>
                <a:gd name="T31" fmla="*/ 418 h 601"/>
                <a:gd name="T32" fmla="*/ 930 w 970"/>
                <a:gd name="T33" fmla="*/ 452 h 601"/>
                <a:gd name="T34" fmla="*/ 908 w 970"/>
                <a:gd name="T35" fmla="*/ 484 h 601"/>
                <a:gd name="T36" fmla="*/ 883 w 970"/>
                <a:gd name="T37" fmla="*/ 513 h 601"/>
                <a:gd name="T38" fmla="*/ 854 w 970"/>
                <a:gd name="T39" fmla="*/ 538 h 601"/>
                <a:gd name="T40" fmla="*/ 821 w 970"/>
                <a:gd name="T41" fmla="*/ 560 h 601"/>
                <a:gd name="T42" fmla="*/ 787 w 970"/>
                <a:gd name="T43" fmla="*/ 578 h 601"/>
                <a:gd name="T44" fmla="*/ 750 w 970"/>
                <a:gd name="T45" fmla="*/ 590 h 601"/>
                <a:gd name="T46" fmla="*/ 711 w 970"/>
                <a:gd name="T47" fmla="*/ 598 h 601"/>
                <a:gd name="T48" fmla="*/ 670 w 970"/>
                <a:gd name="T49" fmla="*/ 601 h 601"/>
                <a:gd name="T50" fmla="*/ 630 w 970"/>
                <a:gd name="T51" fmla="*/ 598 h 601"/>
                <a:gd name="T52" fmla="*/ 592 w 970"/>
                <a:gd name="T53" fmla="*/ 591 h 601"/>
                <a:gd name="T54" fmla="*/ 555 w 970"/>
                <a:gd name="T55" fmla="*/ 578 h 601"/>
                <a:gd name="T56" fmla="*/ 520 w 970"/>
                <a:gd name="T57" fmla="*/ 561 h 601"/>
                <a:gd name="T58" fmla="*/ 489 w 970"/>
                <a:gd name="T59" fmla="*/ 540 h 601"/>
                <a:gd name="T60" fmla="*/ 460 w 970"/>
                <a:gd name="T61" fmla="*/ 515 h 601"/>
                <a:gd name="T62" fmla="*/ 436 w 970"/>
                <a:gd name="T63" fmla="*/ 487 h 601"/>
                <a:gd name="T64" fmla="*/ 413 w 970"/>
                <a:gd name="T65" fmla="*/ 455 h 601"/>
                <a:gd name="T66" fmla="*/ 396 w 970"/>
                <a:gd name="T67" fmla="*/ 422 h 601"/>
                <a:gd name="T68" fmla="*/ 383 w 970"/>
                <a:gd name="T69" fmla="*/ 386 h 601"/>
                <a:gd name="T70" fmla="*/ 375 w 970"/>
                <a:gd name="T71" fmla="*/ 347 h 601"/>
                <a:gd name="T72" fmla="*/ 0 w 970"/>
                <a:gd name="T73" fmla="*/ 310 h 601"/>
                <a:gd name="T74" fmla="*/ 8 w 970"/>
                <a:gd name="T75" fmla="*/ 265 h 601"/>
                <a:gd name="T76" fmla="*/ 14 w 970"/>
                <a:gd name="T77" fmla="*/ 217 h 601"/>
                <a:gd name="T78" fmla="*/ 16 w 970"/>
                <a:gd name="T79" fmla="*/ 168 h 601"/>
                <a:gd name="T80" fmla="*/ 15 w 970"/>
                <a:gd name="T81" fmla="*/ 159 h 601"/>
                <a:gd name="T82" fmla="*/ 389 w 970"/>
                <a:gd name="T83" fmla="*/ 197 h 601"/>
                <a:gd name="T84" fmla="*/ 405 w 970"/>
                <a:gd name="T85" fmla="*/ 159 h 601"/>
                <a:gd name="T86" fmla="*/ 427 w 970"/>
                <a:gd name="T87" fmla="*/ 126 h 601"/>
                <a:gd name="T88" fmla="*/ 452 w 970"/>
                <a:gd name="T89" fmla="*/ 95 h 601"/>
                <a:gd name="T90" fmla="*/ 482 w 970"/>
                <a:gd name="T91" fmla="*/ 68 h 601"/>
                <a:gd name="T92" fmla="*/ 513 w 970"/>
                <a:gd name="T93" fmla="*/ 44 h 601"/>
                <a:gd name="T94" fmla="*/ 549 w 970"/>
                <a:gd name="T95" fmla="*/ 26 h 601"/>
                <a:gd name="T96" fmla="*/ 588 w 970"/>
                <a:gd name="T97" fmla="*/ 12 h 601"/>
                <a:gd name="T98" fmla="*/ 628 w 970"/>
                <a:gd name="T99" fmla="*/ 3 h 601"/>
                <a:gd name="T100" fmla="*/ 670 w 970"/>
                <a:gd name="T101"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70" h="601">
                  <a:moveTo>
                    <a:pt x="670" y="0"/>
                  </a:moveTo>
                  <a:lnTo>
                    <a:pt x="711" y="2"/>
                  </a:lnTo>
                  <a:lnTo>
                    <a:pt x="750" y="11"/>
                  </a:lnTo>
                  <a:lnTo>
                    <a:pt x="787" y="24"/>
                  </a:lnTo>
                  <a:lnTo>
                    <a:pt x="821" y="41"/>
                  </a:lnTo>
                  <a:lnTo>
                    <a:pt x="854" y="63"/>
                  </a:lnTo>
                  <a:lnTo>
                    <a:pt x="883" y="88"/>
                  </a:lnTo>
                  <a:lnTo>
                    <a:pt x="908" y="117"/>
                  </a:lnTo>
                  <a:lnTo>
                    <a:pt x="930" y="149"/>
                  </a:lnTo>
                  <a:lnTo>
                    <a:pt x="947" y="184"/>
                  </a:lnTo>
                  <a:lnTo>
                    <a:pt x="960" y="221"/>
                  </a:lnTo>
                  <a:lnTo>
                    <a:pt x="968" y="259"/>
                  </a:lnTo>
                  <a:lnTo>
                    <a:pt x="970" y="300"/>
                  </a:lnTo>
                  <a:lnTo>
                    <a:pt x="968" y="341"/>
                  </a:lnTo>
                  <a:lnTo>
                    <a:pt x="960" y="381"/>
                  </a:lnTo>
                  <a:lnTo>
                    <a:pt x="947" y="418"/>
                  </a:lnTo>
                  <a:lnTo>
                    <a:pt x="930" y="452"/>
                  </a:lnTo>
                  <a:lnTo>
                    <a:pt x="908" y="484"/>
                  </a:lnTo>
                  <a:lnTo>
                    <a:pt x="883" y="513"/>
                  </a:lnTo>
                  <a:lnTo>
                    <a:pt x="854" y="538"/>
                  </a:lnTo>
                  <a:lnTo>
                    <a:pt x="821" y="560"/>
                  </a:lnTo>
                  <a:lnTo>
                    <a:pt x="787" y="578"/>
                  </a:lnTo>
                  <a:lnTo>
                    <a:pt x="750" y="590"/>
                  </a:lnTo>
                  <a:lnTo>
                    <a:pt x="711" y="598"/>
                  </a:lnTo>
                  <a:lnTo>
                    <a:pt x="670" y="601"/>
                  </a:lnTo>
                  <a:lnTo>
                    <a:pt x="630" y="598"/>
                  </a:lnTo>
                  <a:lnTo>
                    <a:pt x="592" y="591"/>
                  </a:lnTo>
                  <a:lnTo>
                    <a:pt x="555" y="578"/>
                  </a:lnTo>
                  <a:lnTo>
                    <a:pt x="520" y="561"/>
                  </a:lnTo>
                  <a:lnTo>
                    <a:pt x="489" y="540"/>
                  </a:lnTo>
                  <a:lnTo>
                    <a:pt x="460" y="515"/>
                  </a:lnTo>
                  <a:lnTo>
                    <a:pt x="436" y="487"/>
                  </a:lnTo>
                  <a:lnTo>
                    <a:pt x="413" y="455"/>
                  </a:lnTo>
                  <a:lnTo>
                    <a:pt x="396" y="422"/>
                  </a:lnTo>
                  <a:lnTo>
                    <a:pt x="383" y="386"/>
                  </a:lnTo>
                  <a:lnTo>
                    <a:pt x="375" y="347"/>
                  </a:lnTo>
                  <a:lnTo>
                    <a:pt x="0" y="310"/>
                  </a:lnTo>
                  <a:lnTo>
                    <a:pt x="8" y="265"/>
                  </a:lnTo>
                  <a:lnTo>
                    <a:pt x="14" y="217"/>
                  </a:lnTo>
                  <a:lnTo>
                    <a:pt x="16" y="168"/>
                  </a:lnTo>
                  <a:lnTo>
                    <a:pt x="15" y="159"/>
                  </a:lnTo>
                  <a:lnTo>
                    <a:pt x="389" y="197"/>
                  </a:lnTo>
                  <a:lnTo>
                    <a:pt x="405" y="159"/>
                  </a:lnTo>
                  <a:lnTo>
                    <a:pt x="427" y="126"/>
                  </a:lnTo>
                  <a:lnTo>
                    <a:pt x="452" y="95"/>
                  </a:lnTo>
                  <a:lnTo>
                    <a:pt x="482" y="68"/>
                  </a:lnTo>
                  <a:lnTo>
                    <a:pt x="513" y="44"/>
                  </a:lnTo>
                  <a:lnTo>
                    <a:pt x="549" y="26"/>
                  </a:lnTo>
                  <a:lnTo>
                    <a:pt x="588" y="12"/>
                  </a:lnTo>
                  <a:lnTo>
                    <a:pt x="628" y="3"/>
                  </a:lnTo>
                  <a:lnTo>
                    <a:pt x="6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3" name="Freeform 189"/>
            <p:cNvSpPr>
              <a:spLocks/>
            </p:cNvSpPr>
            <p:nvPr/>
          </p:nvSpPr>
          <p:spPr bwMode="auto">
            <a:xfrm>
              <a:off x="4841876" y="5380038"/>
              <a:ext cx="87313" cy="139700"/>
            </a:xfrm>
            <a:custGeom>
              <a:avLst/>
              <a:gdLst>
                <a:gd name="T0" fmla="*/ 227 w 602"/>
                <a:gd name="T1" fmla="*/ 0 h 965"/>
                <a:gd name="T2" fmla="*/ 310 w 602"/>
                <a:gd name="T3" fmla="*/ 365 h 965"/>
                <a:gd name="T4" fmla="*/ 353 w 602"/>
                <a:gd name="T5" fmla="*/ 370 h 965"/>
                <a:gd name="T6" fmla="*/ 395 w 602"/>
                <a:gd name="T7" fmla="*/ 380 h 965"/>
                <a:gd name="T8" fmla="*/ 434 w 602"/>
                <a:gd name="T9" fmla="*/ 396 h 965"/>
                <a:gd name="T10" fmla="*/ 469 w 602"/>
                <a:gd name="T11" fmla="*/ 416 h 965"/>
                <a:gd name="T12" fmla="*/ 502 w 602"/>
                <a:gd name="T13" fmla="*/ 442 h 965"/>
                <a:gd name="T14" fmla="*/ 531 w 602"/>
                <a:gd name="T15" fmla="*/ 472 h 965"/>
                <a:gd name="T16" fmla="*/ 555 w 602"/>
                <a:gd name="T17" fmla="*/ 504 h 965"/>
                <a:gd name="T18" fmla="*/ 574 w 602"/>
                <a:gd name="T19" fmla="*/ 541 h 965"/>
                <a:gd name="T20" fmla="*/ 590 w 602"/>
                <a:gd name="T21" fmla="*/ 580 h 965"/>
                <a:gd name="T22" fmla="*/ 599 w 602"/>
                <a:gd name="T23" fmla="*/ 622 h 965"/>
                <a:gd name="T24" fmla="*/ 602 w 602"/>
                <a:gd name="T25" fmla="*/ 665 h 965"/>
                <a:gd name="T26" fmla="*/ 599 w 602"/>
                <a:gd name="T27" fmla="*/ 706 h 965"/>
                <a:gd name="T28" fmla="*/ 591 w 602"/>
                <a:gd name="T29" fmla="*/ 745 h 965"/>
                <a:gd name="T30" fmla="*/ 578 w 602"/>
                <a:gd name="T31" fmla="*/ 782 h 965"/>
                <a:gd name="T32" fmla="*/ 560 w 602"/>
                <a:gd name="T33" fmla="*/ 816 h 965"/>
                <a:gd name="T34" fmla="*/ 539 w 602"/>
                <a:gd name="T35" fmla="*/ 849 h 965"/>
                <a:gd name="T36" fmla="*/ 513 w 602"/>
                <a:gd name="T37" fmla="*/ 878 h 965"/>
                <a:gd name="T38" fmla="*/ 485 w 602"/>
                <a:gd name="T39" fmla="*/ 903 h 965"/>
                <a:gd name="T40" fmla="*/ 453 w 602"/>
                <a:gd name="T41" fmla="*/ 924 h 965"/>
                <a:gd name="T42" fmla="*/ 418 w 602"/>
                <a:gd name="T43" fmla="*/ 942 h 965"/>
                <a:gd name="T44" fmla="*/ 381 w 602"/>
                <a:gd name="T45" fmla="*/ 955 h 965"/>
                <a:gd name="T46" fmla="*/ 342 w 602"/>
                <a:gd name="T47" fmla="*/ 963 h 965"/>
                <a:gd name="T48" fmla="*/ 301 w 602"/>
                <a:gd name="T49" fmla="*/ 965 h 965"/>
                <a:gd name="T50" fmla="*/ 260 w 602"/>
                <a:gd name="T51" fmla="*/ 963 h 965"/>
                <a:gd name="T52" fmla="*/ 221 w 602"/>
                <a:gd name="T53" fmla="*/ 955 h 965"/>
                <a:gd name="T54" fmla="*/ 184 w 602"/>
                <a:gd name="T55" fmla="*/ 942 h 965"/>
                <a:gd name="T56" fmla="*/ 149 w 602"/>
                <a:gd name="T57" fmla="*/ 924 h 965"/>
                <a:gd name="T58" fmla="*/ 117 w 602"/>
                <a:gd name="T59" fmla="*/ 903 h 965"/>
                <a:gd name="T60" fmla="*/ 89 w 602"/>
                <a:gd name="T61" fmla="*/ 878 h 965"/>
                <a:gd name="T62" fmla="*/ 63 w 602"/>
                <a:gd name="T63" fmla="*/ 849 h 965"/>
                <a:gd name="T64" fmla="*/ 42 w 602"/>
                <a:gd name="T65" fmla="*/ 816 h 965"/>
                <a:gd name="T66" fmla="*/ 25 w 602"/>
                <a:gd name="T67" fmla="*/ 782 h 965"/>
                <a:gd name="T68" fmla="*/ 11 w 602"/>
                <a:gd name="T69" fmla="*/ 745 h 965"/>
                <a:gd name="T70" fmla="*/ 3 w 602"/>
                <a:gd name="T71" fmla="*/ 706 h 965"/>
                <a:gd name="T72" fmla="*/ 0 w 602"/>
                <a:gd name="T73" fmla="*/ 665 h 965"/>
                <a:gd name="T74" fmla="*/ 3 w 602"/>
                <a:gd name="T75" fmla="*/ 623 h 965"/>
                <a:gd name="T76" fmla="*/ 12 w 602"/>
                <a:gd name="T77" fmla="*/ 582 h 965"/>
                <a:gd name="T78" fmla="*/ 27 w 602"/>
                <a:gd name="T79" fmla="*/ 544 h 965"/>
                <a:gd name="T80" fmla="*/ 46 w 602"/>
                <a:gd name="T81" fmla="*/ 508 h 965"/>
                <a:gd name="T82" fmla="*/ 69 w 602"/>
                <a:gd name="T83" fmla="*/ 476 h 965"/>
                <a:gd name="T84" fmla="*/ 97 w 602"/>
                <a:gd name="T85" fmla="*/ 446 h 965"/>
                <a:gd name="T86" fmla="*/ 129 w 602"/>
                <a:gd name="T87" fmla="*/ 421 h 965"/>
                <a:gd name="T88" fmla="*/ 163 w 602"/>
                <a:gd name="T89" fmla="*/ 400 h 965"/>
                <a:gd name="T90" fmla="*/ 79 w 602"/>
                <a:gd name="T91" fmla="*/ 34 h 965"/>
                <a:gd name="T92" fmla="*/ 130 w 602"/>
                <a:gd name="T93" fmla="*/ 26 h 965"/>
                <a:gd name="T94" fmla="*/ 179 w 602"/>
                <a:gd name="T95" fmla="*/ 15 h 965"/>
                <a:gd name="T96" fmla="*/ 227 w 602"/>
                <a:gd name="T97" fmla="*/ 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2" h="965">
                  <a:moveTo>
                    <a:pt x="227" y="0"/>
                  </a:moveTo>
                  <a:lnTo>
                    <a:pt x="310" y="365"/>
                  </a:lnTo>
                  <a:lnTo>
                    <a:pt x="353" y="370"/>
                  </a:lnTo>
                  <a:lnTo>
                    <a:pt x="395" y="380"/>
                  </a:lnTo>
                  <a:lnTo>
                    <a:pt x="434" y="396"/>
                  </a:lnTo>
                  <a:lnTo>
                    <a:pt x="469" y="416"/>
                  </a:lnTo>
                  <a:lnTo>
                    <a:pt x="502" y="442"/>
                  </a:lnTo>
                  <a:lnTo>
                    <a:pt x="531" y="472"/>
                  </a:lnTo>
                  <a:lnTo>
                    <a:pt x="555" y="504"/>
                  </a:lnTo>
                  <a:lnTo>
                    <a:pt x="574" y="541"/>
                  </a:lnTo>
                  <a:lnTo>
                    <a:pt x="590" y="580"/>
                  </a:lnTo>
                  <a:lnTo>
                    <a:pt x="599" y="622"/>
                  </a:lnTo>
                  <a:lnTo>
                    <a:pt x="602" y="665"/>
                  </a:lnTo>
                  <a:lnTo>
                    <a:pt x="599" y="706"/>
                  </a:lnTo>
                  <a:lnTo>
                    <a:pt x="591" y="745"/>
                  </a:lnTo>
                  <a:lnTo>
                    <a:pt x="578" y="782"/>
                  </a:lnTo>
                  <a:lnTo>
                    <a:pt x="560" y="816"/>
                  </a:lnTo>
                  <a:lnTo>
                    <a:pt x="539" y="849"/>
                  </a:lnTo>
                  <a:lnTo>
                    <a:pt x="513" y="878"/>
                  </a:lnTo>
                  <a:lnTo>
                    <a:pt x="485" y="903"/>
                  </a:lnTo>
                  <a:lnTo>
                    <a:pt x="453" y="924"/>
                  </a:lnTo>
                  <a:lnTo>
                    <a:pt x="418" y="942"/>
                  </a:lnTo>
                  <a:lnTo>
                    <a:pt x="381" y="955"/>
                  </a:lnTo>
                  <a:lnTo>
                    <a:pt x="342" y="963"/>
                  </a:lnTo>
                  <a:lnTo>
                    <a:pt x="301" y="965"/>
                  </a:lnTo>
                  <a:lnTo>
                    <a:pt x="260" y="963"/>
                  </a:lnTo>
                  <a:lnTo>
                    <a:pt x="221" y="955"/>
                  </a:lnTo>
                  <a:lnTo>
                    <a:pt x="184" y="942"/>
                  </a:lnTo>
                  <a:lnTo>
                    <a:pt x="149" y="924"/>
                  </a:lnTo>
                  <a:lnTo>
                    <a:pt x="117" y="903"/>
                  </a:lnTo>
                  <a:lnTo>
                    <a:pt x="89" y="878"/>
                  </a:lnTo>
                  <a:lnTo>
                    <a:pt x="63" y="849"/>
                  </a:lnTo>
                  <a:lnTo>
                    <a:pt x="42" y="816"/>
                  </a:lnTo>
                  <a:lnTo>
                    <a:pt x="25" y="782"/>
                  </a:lnTo>
                  <a:lnTo>
                    <a:pt x="11" y="745"/>
                  </a:lnTo>
                  <a:lnTo>
                    <a:pt x="3" y="706"/>
                  </a:lnTo>
                  <a:lnTo>
                    <a:pt x="0" y="665"/>
                  </a:lnTo>
                  <a:lnTo>
                    <a:pt x="3" y="623"/>
                  </a:lnTo>
                  <a:lnTo>
                    <a:pt x="12" y="582"/>
                  </a:lnTo>
                  <a:lnTo>
                    <a:pt x="27" y="544"/>
                  </a:lnTo>
                  <a:lnTo>
                    <a:pt x="46" y="508"/>
                  </a:lnTo>
                  <a:lnTo>
                    <a:pt x="69" y="476"/>
                  </a:lnTo>
                  <a:lnTo>
                    <a:pt x="97" y="446"/>
                  </a:lnTo>
                  <a:lnTo>
                    <a:pt x="129" y="421"/>
                  </a:lnTo>
                  <a:lnTo>
                    <a:pt x="163" y="400"/>
                  </a:lnTo>
                  <a:lnTo>
                    <a:pt x="79" y="34"/>
                  </a:lnTo>
                  <a:lnTo>
                    <a:pt x="130" y="26"/>
                  </a:lnTo>
                  <a:lnTo>
                    <a:pt x="179" y="15"/>
                  </a:lnTo>
                  <a:lnTo>
                    <a:pt x="2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4" name="Freeform 190"/>
            <p:cNvSpPr>
              <a:spLocks/>
            </p:cNvSpPr>
            <p:nvPr/>
          </p:nvSpPr>
          <p:spPr bwMode="auto">
            <a:xfrm>
              <a:off x="4598988" y="5307013"/>
              <a:ext cx="153988" cy="90488"/>
            </a:xfrm>
            <a:custGeom>
              <a:avLst/>
              <a:gdLst>
                <a:gd name="T0" fmla="*/ 1017 w 1066"/>
                <a:gd name="T1" fmla="*/ 0 h 621"/>
                <a:gd name="T2" fmla="*/ 1030 w 1066"/>
                <a:gd name="T3" fmla="*/ 49 h 621"/>
                <a:gd name="T4" fmla="*/ 1047 w 1066"/>
                <a:gd name="T5" fmla="*/ 97 h 621"/>
                <a:gd name="T6" fmla="*/ 1066 w 1066"/>
                <a:gd name="T7" fmla="*/ 143 h 621"/>
                <a:gd name="T8" fmla="*/ 599 w 1066"/>
                <a:gd name="T9" fmla="*/ 300 h 621"/>
                <a:gd name="T10" fmla="*/ 600 w 1066"/>
                <a:gd name="T11" fmla="*/ 310 h 621"/>
                <a:gd name="T12" fmla="*/ 601 w 1066"/>
                <a:gd name="T13" fmla="*/ 320 h 621"/>
                <a:gd name="T14" fmla="*/ 599 w 1066"/>
                <a:gd name="T15" fmla="*/ 361 h 621"/>
                <a:gd name="T16" fmla="*/ 591 w 1066"/>
                <a:gd name="T17" fmla="*/ 400 h 621"/>
                <a:gd name="T18" fmla="*/ 577 w 1066"/>
                <a:gd name="T19" fmla="*/ 437 h 621"/>
                <a:gd name="T20" fmla="*/ 560 w 1066"/>
                <a:gd name="T21" fmla="*/ 472 h 621"/>
                <a:gd name="T22" fmla="*/ 539 w 1066"/>
                <a:gd name="T23" fmla="*/ 503 h 621"/>
                <a:gd name="T24" fmla="*/ 513 w 1066"/>
                <a:gd name="T25" fmla="*/ 533 h 621"/>
                <a:gd name="T26" fmla="*/ 485 w 1066"/>
                <a:gd name="T27" fmla="*/ 558 h 621"/>
                <a:gd name="T28" fmla="*/ 452 w 1066"/>
                <a:gd name="T29" fmla="*/ 580 h 621"/>
                <a:gd name="T30" fmla="*/ 417 w 1066"/>
                <a:gd name="T31" fmla="*/ 597 h 621"/>
                <a:gd name="T32" fmla="*/ 380 w 1066"/>
                <a:gd name="T33" fmla="*/ 610 h 621"/>
                <a:gd name="T34" fmla="*/ 341 w 1066"/>
                <a:gd name="T35" fmla="*/ 618 h 621"/>
                <a:gd name="T36" fmla="*/ 300 w 1066"/>
                <a:gd name="T37" fmla="*/ 621 h 621"/>
                <a:gd name="T38" fmla="*/ 259 w 1066"/>
                <a:gd name="T39" fmla="*/ 618 h 621"/>
                <a:gd name="T40" fmla="*/ 220 w 1066"/>
                <a:gd name="T41" fmla="*/ 610 h 621"/>
                <a:gd name="T42" fmla="*/ 184 w 1066"/>
                <a:gd name="T43" fmla="*/ 597 h 621"/>
                <a:gd name="T44" fmla="*/ 149 w 1066"/>
                <a:gd name="T45" fmla="*/ 580 h 621"/>
                <a:gd name="T46" fmla="*/ 116 w 1066"/>
                <a:gd name="T47" fmla="*/ 558 h 621"/>
                <a:gd name="T48" fmla="*/ 88 w 1066"/>
                <a:gd name="T49" fmla="*/ 533 h 621"/>
                <a:gd name="T50" fmla="*/ 62 w 1066"/>
                <a:gd name="T51" fmla="*/ 503 h 621"/>
                <a:gd name="T52" fmla="*/ 41 w 1066"/>
                <a:gd name="T53" fmla="*/ 472 h 621"/>
                <a:gd name="T54" fmla="*/ 23 w 1066"/>
                <a:gd name="T55" fmla="*/ 437 h 621"/>
                <a:gd name="T56" fmla="*/ 11 w 1066"/>
                <a:gd name="T57" fmla="*/ 400 h 621"/>
                <a:gd name="T58" fmla="*/ 3 w 1066"/>
                <a:gd name="T59" fmla="*/ 361 h 621"/>
                <a:gd name="T60" fmla="*/ 0 w 1066"/>
                <a:gd name="T61" fmla="*/ 320 h 621"/>
                <a:gd name="T62" fmla="*/ 3 w 1066"/>
                <a:gd name="T63" fmla="*/ 279 h 621"/>
                <a:gd name="T64" fmla="*/ 11 w 1066"/>
                <a:gd name="T65" fmla="*/ 240 h 621"/>
                <a:gd name="T66" fmla="*/ 23 w 1066"/>
                <a:gd name="T67" fmla="*/ 203 h 621"/>
                <a:gd name="T68" fmla="*/ 41 w 1066"/>
                <a:gd name="T69" fmla="*/ 169 h 621"/>
                <a:gd name="T70" fmla="*/ 62 w 1066"/>
                <a:gd name="T71" fmla="*/ 136 h 621"/>
                <a:gd name="T72" fmla="*/ 88 w 1066"/>
                <a:gd name="T73" fmla="*/ 108 h 621"/>
                <a:gd name="T74" fmla="*/ 116 w 1066"/>
                <a:gd name="T75" fmla="*/ 82 h 621"/>
                <a:gd name="T76" fmla="*/ 149 w 1066"/>
                <a:gd name="T77" fmla="*/ 61 h 621"/>
                <a:gd name="T78" fmla="*/ 184 w 1066"/>
                <a:gd name="T79" fmla="*/ 43 h 621"/>
                <a:gd name="T80" fmla="*/ 220 w 1066"/>
                <a:gd name="T81" fmla="*/ 30 h 621"/>
                <a:gd name="T82" fmla="*/ 259 w 1066"/>
                <a:gd name="T83" fmla="*/ 23 h 621"/>
                <a:gd name="T84" fmla="*/ 300 w 1066"/>
                <a:gd name="T85" fmla="*/ 20 h 621"/>
                <a:gd name="T86" fmla="*/ 340 w 1066"/>
                <a:gd name="T87" fmla="*/ 22 h 621"/>
                <a:gd name="T88" fmla="*/ 376 w 1066"/>
                <a:gd name="T89" fmla="*/ 30 h 621"/>
                <a:gd name="T90" fmla="*/ 412 w 1066"/>
                <a:gd name="T91" fmla="*/ 41 h 621"/>
                <a:gd name="T92" fmla="*/ 446 w 1066"/>
                <a:gd name="T93" fmla="*/ 58 h 621"/>
                <a:gd name="T94" fmla="*/ 476 w 1066"/>
                <a:gd name="T95" fmla="*/ 77 h 621"/>
                <a:gd name="T96" fmla="*/ 505 w 1066"/>
                <a:gd name="T97" fmla="*/ 100 h 621"/>
                <a:gd name="T98" fmla="*/ 530 w 1066"/>
                <a:gd name="T99" fmla="*/ 127 h 621"/>
                <a:gd name="T100" fmla="*/ 552 w 1066"/>
                <a:gd name="T101" fmla="*/ 157 h 621"/>
                <a:gd name="T102" fmla="*/ 1017 w 1066"/>
                <a:gd name="T103"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6" h="621">
                  <a:moveTo>
                    <a:pt x="1017" y="0"/>
                  </a:moveTo>
                  <a:lnTo>
                    <a:pt x="1030" y="49"/>
                  </a:lnTo>
                  <a:lnTo>
                    <a:pt x="1047" y="97"/>
                  </a:lnTo>
                  <a:lnTo>
                    <a:pt x="1066" y="143"/>
                  </a:lnTo>
                  <a:lnTo>
                    <a:pt x="599" y="300"/>
                  </a:lnTo>
                  <a:lnTo>
                    <a:pt x="600" y="310"/>
                  </a:lnTo>
                  <a:lnTo>
                    <a:pt x="601" y="320"/>
                  </a:lnTo>
                  <a:lnTo>
                    <a:pt x="599" y="361"/>
                  </a:lnTo>
                  <a:lnTo>
                    <a:pt x="591" y="400"/>
                  </a:lnTo>
                  <a:lnTo>
                    <a:pt x="577" y="437"/>
                  </a:lnTo>
                  <a:lnTo>
                    <a:pt x="560" y="472"/>
                  </a:lnTo>
                  <a:lnTo>
                    <a:pt x="539" y="503"/>
                  </a:lnTo>
                  <a:lnTo>
                    <a:pt x="513" y="533"/>
                  </a:lnTo>
                  <a:lnTo>
                    <a:pt x="485" y="558"/>
                  </a:lnTo>
                  <a:lnTo>
                    <a:pt x="452" y="580"/>
                  </a:lnTo>
                  <a:lnTo>
                    <a:pt x="417" y="597"/>
                  </a:lnTo>
                  <a:lnTo>
                    <a:pt x="380" y="610"/>
                  </a:lnTo>
                  <a:lnTo>
                    <a:pt x="341" y="618"/>
                  </a:lnTo>
                  <a:lnTo>
                    <a:pt x="300" y="621"/>
                  </a:lnTo>
                  <a:lnTo>
                    <a:pt x="259" y="618"/>
                  </a:lnTo>
                  <a:lnTo>
                    <a:pt x="220" y="610"/>
                  </a:lnTo>
                  <a:lnTo>
                    <a:pt x="184" y="597"/>
                  </a:lnTo>
                  <a:lnTo>
                    <a:pt x="149" y="580"/>
                  </a:lnTo>
                  <a:lnTo>
                    <a:pt x="116" y="558"/>
                  </a:lnTo>
                  <a:lnTo>
                    <a:pt x="88" y="533"/>
                  </a:lnTo>
                  <a:lnTo>
                    <a:pt x="62" y="503"/>
                  </a:lnTo>
                  <a:lnTo>
                    <a:pt x="41" y="472"/>
                  </a:lnTo>
                  <a:lnTo>
                    <a:pt x="23" y="437"/>
                  </a:lnTo>
                  <a:lnTo>
                    <a:pt x="11" y="400"/>
                  </a:lnTo>
                  <a:lnTo>
                    <a:pt x="3" y="361"/>
                  </a:lnTo>
                  <a:lnTo>
                    <a:pt x="0" y="320"/>
                  </a:lnTo>
                  <a:lnTo>
                    <a:pt x="3" y="279"/>
                  </a:lnTo>
                  <a:lnTo>
                    <a:pt x="11" y="240"/>
                  </a:lnTo>
                  <a:lnTo>
                    <a:pt x="23" y="203"/>
                  </a:lnTo>
                  <a:lnTo>
                    <a:pt x="41" y="169"/>
                  </a:lnTo>
                  <a:lnTo>
                    <a:pt x="62" y="136"/>
                  </a:lnTo>
                  <a:lnTo>
                    <a:pt x="88" y="108"/>
                  </a:lnTo>
                  <a:lnTo>
                    <a:pt x="116" y="82"/>
                  </a:lnTo>
                  <a:lnTo>
                    <a:pt x="149" y="61"/>
                  </a:lnTo>
                  <a:lnTo>
                    <a:pt x="184" y="43"/>
                  </a:lnTo>
                  <a:lnTo>
                    <a:pt x="220" y="30"/>
                  </a:lnTo>
                  <a:lnTo>
                    <a:pt x="259" y="23"/>
                  </a:lnTo>
                  <a:lnTo>
                    <a:pt x="300" y="20"/>
                  </a:lnTo>
                  <a:lnTo>
                    <a:pt x="340" y="22"/>
                  </a:lnTo>
                  <a:lnTo>
                    <a:pt x="376" y="30"/>
                  </a:lnTo>
                  <a:lnTo>
                    <a:pt x="412" y="41"/>
                  </a:lnTo>
                  <a:lnTo>
                    <a:pt x="446" y="58"/>
                  </a:lnTo>
                  <a:lnTo>
                    <a:pt x="476" y="77"/>
                  </a:lnTo>
                  <a:lnTo>
                    <a:pt x="505" y="100"/>
                  </a:lnTo>
                  <a:lnTo>
                    <a:pt x="530" y="127"/>
                  </a:lnTo>
                  <a:lnTo>
                    <a:pt x="552" y="157"/>
                  </a:lnTo>
                  <a:lnTo>
                    <a:pt x="10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5" name="Freeform 191"/>
            <p:cNvSpPr>
              <a:spLocks/>
            </p:cNvSpPr>
            <p:nvPr/>
          </p:nvSpPr>
          <p:spPr bwMode="auto">
            <a:xfrm>
              <a:off x="4768851" y="5211763"/>
              <a:ext cx="147638" cy="149225"/>
            </a:xfrm>
            <a:custGeom>
              <a:avLst/>
              <a:gdLst>
                <a:gd name="T0" fmla="*/ 515 w 1031"/>
                <a:gd name="T1" fmla="*/ 0 h 1031"/>
                <a:gd name="T2" fmla="*/ 571 w 1031"/>
                <a:gd name="T3" fmla="*/ 3 h 1031"/>
                <a:gd name="T4" fmla="*/ 626 w 1031"/>
                <a:gd name="T5" fmla="*/ 12 h 1031"/>
                <a:gd name="T6" fmla="*/ 678 w 1031"/>
                <a:gd name="T7" fmla="*/ 26 h 1031"/>
                <a:gd name="T8" fmla="*/ 728 w 1031"/>
                <a:gd name="T9" fmla="*/ 45 h 1031"/>
                <a:gd name="T10" fmla="*/ 775 w 1031"/>
                <a:gd name="T11" fmla="*/ 70 h 1031"/>
                <a:gd name="T12" fmla="*/ 820 w 1031"/>
                <a:gd name="T13" fmla="*/ 99 h 1031"/>
                <a:gd name="T14" fmla="*/ 861 w 1031"/>
                <a:gd name="T15" fmla="*/ 133 h 1031"/>
                <a:gd name="T16" fmla="*/ 898 w 1031"/>
                <a:gd name="T17" fmla="*/ 170 h 1031"/>
                <a:gd name="T18" fmla="*/ 931 w 1031"/>
                <a:gd name="T19" fmla="*/ 211 h 1031"/>
                <a:gd name="T20" fmla="*/ 961 w 1031"/>
                <a:gd name="T21" fmla="*/ 256 h 1031"/>
                <a:gd name="T22" fmla="*/ 985 w 1031"/>
                <a:gd name="T23" fmla="*/ 302 h 1031"/>
                <a:gd name="T24" fmla="*/ 1005 w 1031"/>
                <a:gd name="T25" fmla="*/ 352 h 1031"/>
                <a:gd name="T26" fmla="*/ 1019 w 1031"/>
                <a:gd name="T27" fmla="*/ 404 h 1031"/>
                <a:gd name="T28" fmla="*/ 1028 w 1031"/>
                <a:gd name="T29" fmla="*/ 459 h 1031"/>
                <a:gd name="T30" fmla="*/ 1031 w 1031"/>
                <a:gd name="T31" fmla="*/ 515 h 1031"/>
                <a:gd name="T32" fmla="*/ 1028 w 1031"/>
                <a:gd name="T33" fmla="*/ 571 h 1031"/>
                <a:gd name="T34" fmla="*/ 1019 w 1031"/>
                <a:gd name="T35" fmla="*/ 626 h 1031"/>
                <a:gd name="T36" fmla="*/ 1005 w 1031"/>
                <a:gd name="T37" fmla="*/ 678 h 1031"/>
                <a:gd name="T38" fmla="*/ 985 w 1031"/>
                <a:gd name="T39" fmla="*/ 728 h 1031"/>
                <a:gd name="T40" fmla="*/ 961 w 1031"/>
                <a:gd name="T41" fmla="*/ 775 h 1031"/>
                <a:gd name="T42" fmla="*/ 931 w 1031"/>
                <a:gd name="T43" fmla="*/ 820 h 1031"/>
                <a:gd name="T44" fmla="*/ 898 w 1031"/>
                <a:gd name="T45" fmla="*/ 860 h 1031"/>
                <a:gd name="T46" fmla="*/ 861 w 1031"/>
                <a:gd name="T47" fmla="*/ 898 h 1031"/>
                <a:gd name="T48" fmla="*/ 820 w 1031"/>
                <a:gd name="T49" fmla="*/ 931 h 1031"/>
                <a:gd name="T50" fmla="*/ 775 w 1031"/>
                <a:gd name="T51" fmla="*/ 960 h 1031"/>
                <a:gd name="T52" fmla="*/ 728 w 1031"/>
                <a:gd name="T53" fmla="*/ 985 h 1031"/>
                <a:gd name="T54" fmla="*/ 678 w 1031"/>
                <a:gd name="T55" fmla="*/ 1004 h 1031"/>
                <a:gd name="T56" fmla="*/ 626 w 1031"/>
                <a:gd name="T57" fmla="*/ 1018 h 1031"/>
                <a:gd name="T58" fmla="*/ 571 w 1031"/>
                <a:gd name="T59" fmla="*/ 1028 h 1031"/>
                <a:gd name="T60" fmla="*/ 515 w 1031"/>
                <a:gd name="T61" fmla="*/ 1031 h 1031"/>
                <a:gd name="T62" fmla="*/ 459 w 1031"/>
                <a:gd name="T63" fmla="*/ 1028 h 1031"/>
                <a:gd name="T64" fmla="*/ 405 w 1031"/>
                <a:gd name="T65" fmla="*/ 1018 h 1031"/>
                <a:gd name="T66" fmla="*/ 353 w 1031"/>
                <a:gd name="T67" fmla="*/ 1004 h 1031"/>
                <a:gd name="T68" fmla="*/ 303 w 1031"/>
                <a:gd name="T69" fmla="*/ 985 h 1031"/>
                <a:gd name="T70" fmla="*/ 256 w 1031"/>
                <a:gd name="T71" fmla="*/ 960 h 1031"/>
                <a:gd name="T72" fmla="*/ 211 w 1031"/>
                <a:gd name="T73" fmla="*/ 931 h 1031"/>
                <a:gd name="T74" fmla="*/ 170 w 1031"/>
                <a:gd name="T75" fmla="*/ 898 h 1031"/>
                <a:gd name="T76" fmla="*/ 133 w 1031"/>
                <a:gd name="T77" fmla="*/ 860 h 1031"/>
                <a:gd name="T78" fmla="*/ 100 w 1031"/>
                <a:gd name="T79" fmla="*/ 820 h 1031"/>
                <a:gd name="T80" fmla="*/ 70 w 1031"/>
                <a:gd name="T81" fmla="*/ 775 h 1031"/>
                <a:gd name="T82" fmla="*/ 46 w 1031"/>
                <a:gd name="T83" fmla="*/ 728 h 1031"/>
                <a:gd name="T84" fmla="*/ 27 w 1031"/>
                <a:gd name="T85" fmla="*/ 678 h 1031"/>
                <a:gd name="T86" fmla="*/ 12 w 1031"/>
                <a:gd name="T87" fmla="*/ 626 h 1031"/>
                <a:gd name="T88" fmla="*/ 3 w 1031"/>
                <a:gd name="T89" fmla="*/ 571 h 1031"/>
                <a:gd name="T90" fmla="*/ 0 w 1031"/>
                <a:gd name="T91" fmla="*/ 515 h 1031"/>
                <a:gd name="T92" fmla="*/ 3 w 1031"/>
                <a:gd name="T93" fmla="*/ 459 h 1031"/>
                <a:gd name="T94" fmla="*/ 12 w 1031"/>
                <a:gd name="T95" fmla="*/ 404 h 1031"/>
                <a:gd name="T96" fmla="*/ 27 w 1031"/>
                <a:gd name="T97" fmla="*/ 352 h 1031"/>
                <a:gd name="T98" fmla="*/ 46 w 1031"/>
                <a:gd name="T99" fmla="*/ 302 h 1031"/>
                <a:gd name="T100" fmla="*/ 70 w 1031"/>
                <a:gd name="T101" fmla="*/ 256 h 1031"/>
                <a:gd name="T102" fmla="*/ 100 w 1031"/>
                <a:gd name="T103" fmla="*/ 211 h 1031"/>
                <a:gd name="T104" fmla="*/ 133 w 1031"/>
                <a:gd name="T105" fmla="*/ 170 h 1031"/>
                <a:gd name="T106" fmla="*/ 170 w 1031"/>
                <a:gd name="T107" fmla="*/ 133 h 1031"/>
                <a:gd name="T108" fmla="*/ 211 w 1031"/>
                <a:gd name="T109" fmla="*/ 99 h 1031"/>
                <a:gd name="T110" fmla="*/ 256 w 1031"/>
                <a:gd name="T111" fmla="*/ 70 h 1031"/>
                <a:gd name="T112" fmla="*/ 303 w 1031"/>
                <a:gd name="T113" fmla="*/ 45 h 1031"/>
                <a:gd name="T114" fmla="*/ 353 w 1031"/>
                <a:gd name="T115" fmla="*/ 26 h 1031"/>
                <a:gd name="T116" fmla="*/ 405 w 1031"/>
                <a:gd name="T117" fmla="*/ 12 h 1031"/>
                <a:gd name="T118" fmla="*/ 459 w 1031"/>
                <a:gd name="T119" fmla="*/ 3 h 1031"/>
                <a:gd name="T120" fmla="*/ 515 w 1031"/>
                <a:gd name="T121" fmla="*/ 0 h 1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31" h="1031">
                  <a:moveTo>
                    <a:pt x="515" y="0"/>
                  </a:moveTo>
                  <a:lnTo>
                    <a:pt x="571" y="3"/>
                  </a:lnTo>
                  <a:lnTo>
                    <a:pt x="626" y="12"/>
                  </a:lnTo>
                  <a:lnTo>
                    <a:pt x="678" y="26"/>
                  </a:lnTo>
                  <a:lnTo>
                    <a:pt x="728" y="45"/>
                  </a:lnTo>
                  <a:lnTo>
                    <a:pt x="775" y="70"/>
                  </a:lnTo>
                  <a:lnTo>
                    <a:pt x="820" y="99"/>
                  </a:lnTo>
                  <a:lnTo>
                    <a:pt x="861" y="133"/>
                  </a:lnTo>
                  <a:lnTo>
                    <a:pt x="898" y="170"/>
                  </a:lnTo>
                  <a:lnTo>
                    <a:pt x="931" y="211"/>
                  </a:lnTo>
                  <a:lnTo>
                    <a:pt x="961" y="256"/>
                  </a:lnTo>
                  <a:lnTo>
                    <a:pt x="985" y="302"/>
                  </a:lnTo>
                  <a:lnTo>
                    <a:pt x="1005" y="352"/>
                  </a:lnTo>
                  <a:lnTo>
                    <a:pt x="1019" y="404"/>
                  </a:lnTo>
                  <a:lnTo>
                    <a:pt x="1028" y="459"/>
                  </a:lnTo>
                  <a:lnTo>
                    <a:pt x="1031" y="515"/>
                  </a:lnTo>
                  <a:lnTo>
                    <a:pt x="1028" y="571"/>
                  </a:lnTo>
                  <a:lnTo>
                    <a:pt x="1019" y="626"/>
                  </a:lnTo>
                  <a:lnTo>
                    <a:pt x="1005" y="678"/>
                  </a:lnTo>
                  <a:lnTo>
                    <a:pt x="985" y="728"/>
                  </a:lnTo>
                  <a:lnTo>
                    <a:pt x="961" y="775"/>
                  </a:lnTo>
                  <a:lnTo>
                    <a:pt x="931" y="820"/>
                  </a:lnTo>
                  <a:lnTo>
                    <a:pt x="898" y="860"/>
                  </a:lnTo>
                  <a:lnTo>
                    <a:pt x="861" y="898"/>
                  </a:lnTo>
                  <a:lnTo>
                    <a:pt x="820" y="931"/>
                  </a:lnTo>
                  <a:lnTo>
                    <a:pt x="775" y="960"/>
                  </a:lnTo>
                  <a:lnTo>
                    <a:pt x="728" y="985"/>
                  </a:lnTo>
                  <a:lnTo>
                    <a:pt x="678" y="1004"/>
                  </a:lnTo>
                  <a:lnTo>
                    <a:pt x="626" y="1018"/>
                  </a:lnTo>
                  <a:lnTo>
                    <a:pt x="571" y="1028"/>
                  </a:lnTo>
                  <a:lnTo>
                    <a:pt x="515" y="1031"/>
                  </a:lnTo>
                  <a:lnTo>
                    <a:pt x="459" y="1028"/>
                  </a:lnTo>
                  <a:lnTo>
                    <a:pt x="405" y="1018"/>
                  </a:lnTo>
                  <a:lnTo>
                    <a:pt x="353" y="1004"/>
                  </a:lnTo>
                  <a:lnTo>
                    <a:pt x="303" y="985"/>
                  </a:lnTo>
                  <a:lnTo>
                    <a:pt x="256" y="960"/>
                  </a:lnTo>
                  <a:lnTo>
                    <a:pt x="211" y="931"/>
                  </a:lnTo>
                  <a:lnTo>
                    <a:pt x="170" y="898"/>
                  </a:lnTo>
                  <a:lnTo>
                    <a:pt x="133" y="860"/>
                  </a:lnTo>
                  <a:lnTo>
                    <a:pt x="100" y="820"/>
                  </a:lnTo>
                  <a:lnTo>
                    <a:pt x="70" y="775"/>
                  </a:lnTo>
                  <a:lnTo>
                    <a:pt x="46" y="728"/>
                  </a:lnTo>
                  <a:lnTo>
                    <a:pt x="27" y="678"/>
                  </a:lnTo>
                  <a:lnTo>
                    <a:pt x="12" y="626"/>
                  </a:lnTo>
                  <a:lnTo>
                    <a:pt x="3" y="571"/>
                  </a:lnTo>
                  <a:lnTo>
                    <a:pt x="0" y="515"/>
                  </a:lnTo>
                  <a:lnTo>
                    <a:pt x="3" y="459"/>
                  </a:lnTo>
                  <a:lnTo>
                    <a:pt x="12" y="404"/>
                  </a:lnTo>
                  <a:lnTo>
                    <a:pt x="27" y="352"/>
                  </a:lnTo>
                  <a:lnTo>
                    <a:pt x="46" y="302"/>
                  </a:lnTo>
                  <a:lnTo>
                    <a:pt x="70" y="256"/>
                  </a:lnTo>
                  <a:lnTo>
                    <a:pt x="100" y="211"/>
                  </a:lnTo>
                  <a:lnTo>
                    <a:pt x="133" y="170"/>
                  </a:lnTo>
                  <a:lnTo>
                    <a:pt x="170" y="133"/>
                  </a:lnTo>
                  <a:lnTo>
                    <a:pt x="211" y="99"/>
                  </a:lnTo>
                  <a:lnTo>
                    <a:pt x="256" y="70"/>
                  </a:lnTo>
                  <a:lnTo>
                    <a:pt x="303" y="45"/>
                  </a:lnTo>
                  <a:lnTo>
                    <a:pt x="353" y="26"/>
                  </a:lnTo>
                  <a:lnTo>
                    <a:pt x="405" y="12"/>
                  </a:lnTo>
                  <a:lnTo>
                    <a:pt x="459" y="3"/>
                  </a:lnTo>
                  <a:lnTo>
                    <a:pt x="5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41" name="Freeform 363"/>
          <p:cNvSpPr>
            <a:spLocks noEditPoints="1"/>
          </p:cNvSpPr>
          <p:nvPr/>
        </p:nvSpPr>
        <p:spPr bwMode="auto">
          <a:xfrm flipH="1">
            <a:off x="4763182" y="1239886"/>
            <a:ext cx="190283" cy="245816"/>
          </a:xfrm>
          <a:custGeom>
            <a:avLst/>
            <a:gdLst>
              <a:gd name="T0" fmla="*/ 962 w 2559"/>
              <a:gd name="T1" fmla="*/ 928 h 3309"/>
              <a:gd name="T2" fmla="*/ 955 w 2559"/>
              <a:gd name="T3" fmla="*/ 1008 h 3309"/>
              <a:gd name="T4" fmla="*/ 1140 w 2559"/>
              <a:gd name="T5" fmla="*/ 972 h 3309"/>
              <a:gd name="T6" fmla="*/ 1538 w 2559"/>
              <a:gd name="T7" fmla="*/ 993 h 3309"/>
              <a:gd name="T8" fmla="*/ 1625 w 2559"/>
              <a:gd name="T9" fmla="*/ 995 h 3309"/>
              <a:gd name="T10" fmla="*/ 1562 w 2559"/>
              <a:gd name="T11" fmla="*/ 918 h 3309"/>
              <a:gd name="T12" fmla="*/ 1176 w 2559"/>
              <a:gd name="T13" fmla="*/ 656 h 3309"/>
              <a:gd name="T14" fmla="*/ 969 w 2559"/>
              <a:gd name="T15" fmla="*/ 710 h 3309"/>
              <a:gd name="T16" fmla="*/ 1030 w 2559"/>
              <a:gd name="T17" fmla="*/ 763 h 3309"/>
              <a:gd name="T18" fmla="*/ 1372 w 2559"/>
              <a:gd name="T19" fmla="*/ 735 h 3309"/>
              <a:gd name="T20" fmla="*/ 1550 w 2559"/>
              <a:gd name="T21" fmla="*/ 770 h 3309"/>
              <a:gd name="T22" fmla="*/ 1571 w 2559"/>
              <a:gd name="T23" fmla="*/ 694 h 3309"/>
              <a:gd name="T24" fmla="*/ 1279 w 2559"/>
              <a:gd name="T25" fmla="*/ 651 h 3309"/>
              <a:gd name="T26" fmla="*/ 1031 w 2559"/>
              <a:gd name="T27" fmla="*/ 454 h 3309"/>
              <a:gd name="T28" fmla="*/ 1045 w 2559"/>
              <a:gd name="T29" fmla="*/ 531 h 3309"/>
              <a:gd name="T30" fmla="*/ 1279 w 2559"/>
              <a:gd name="T31" fmla="*/ 496 h 3309"/>
              <a:gd name="T32" fmla="*/ 1508 w 2559"/>
              <a:gd name="T33" fmla="*/ 530 h 3309"/>
              <a:gd name="T34" fmla="*/ 1531 w 2559"/>
              <a:gd name="T35" fmla="*/ 455 h 3309"/>
              <a:gd name="T36" fmla="*/ 1279 w 2559"/>
              <a:gd name="T37" fmla="*/ 418 h 3309"/>
              <a:gd name="T38" fmla="*/ 1705 w 2559"/>
              <a:gd name="T39" fmla="*/ 53 h 3309"/>
              <a:gd name="T40" fmla="*/ 1859 w 2559"/>
              <a:gd name="T41" fmla="*/ 202 h 3309"/>
              <a:gd name="T42" fmla="*/ 1868 w 2559"/>
              <a:gd name="T43" fmla="*/ 1569 h 3309"/>
              <a:gd name="T44" fmla="*/ 1437 w 2559"/>
              <a:gd name="T45" fmla="*/ 1649 h 3309"/>
              <a:gd name="T46" fmla="*/ 1827 w 2559"/>
              <a:gd name="T47" fmla="*/ 1756 h 3309"/>
              <a:gd name="T48" fmla="*/ 2047 w 2559"/>
              <a:gd name="T49" fmla="*/ 1849 h 3309"/>
              <a:gd name="T50" fmla="*/ 2133 w 2559"/>
              <a:gd name="T51" fmla="*/ 1384 h 3309"/>
              <a:gd name="T52" fmla="*/ 2173 w 2559"/>
              <a:gd name="T53" fmla="*/ 1237 h 3309"/>
              <a:gd name="T54" fmla="*/ 2535 w 2559"/>
              <a:gd name="T55" fmla="*/ 1371 h 3309"/>
              <a:gd name="T56" fmla="*/ 2361 w 2559"/>
              <a:gd name="T57" fmla="*/ 1895 h 3309"/>
              <a:gd name="T58" fmla="*/ 2154 w 2559"/>
              <a:gd name="T59" fmla="*/ 2021 h 3309"/>
              <a:gd name="T60" fmla="*/ 1437 w 2559"/>
              <a:gd name="T61" fmla="*/ 2265 h 3309"/>
              <a:gd name="T62" fmla="*/ 1625 w 2559"/>
              <a:gd name="T63" fmla="*/ 2687 h 3309"/>
              <a:gd name="T64" fmla="*/ 2258 w 2559"/>
              <a:gd name="T65" fmla="*/ 2814 h 3309"/>
              <a:gd name="T66" fmla="*/ 2466 w 2559"/>
              <a:gd name="T67" fmla="*/ 2903 h 3309"/>
              <a:gd name="T68" fmla="*/ 2559 w 2559"/>
              <a:gd name="T69" fmla="*/ 3156 h 3309"/>
              <a:gd name="T70" fmla="*/ 2346 w 2559"/>
              <a:gd name="T71" fmla="*/ 3297 h 3309"/>
              <a:gd name="T72" fmla="*/ 2287 w 2559"/>
              <a:gd name="T73" fmla="*/ 3058 h 3309"/>
              <a:gd name="T74" fmla="*/ 2018 w 2559"/>
              <a:gd name="T75" fmla="*/ 2910 h 3309"/>
              <a:gd name="T76" fmla="*/ 1379 w 2559"/>
              <a:gd name="T77" fmla="*/ 3039 h 3309"/>
              <a:gd name="T78" fmla="*/ 1365 w 2559"/>
              <a:gd name="T79" fmla="*/ 3283 h 3309"/>
              <a:gd name="T80" fmla="*/ 1129 w 2559"/>
              <a:gd name="T81" fmla="*/ 3186 h 3309"/>
              <a:gd name="T82" fmla="*/ 1008 w 2559"/>
              <a:gd name="T83" fmla="*/ 2837 h 3309"/>
              <a:gd name="T84" fmla="*/ 330 w 2559"/>
              <a:gd name="T85" fmla="*/ 2970 h 3309"/>
              <a:gd name="T86" fmla="*/ 307 w 2559"/>
              <a:gd name="T87" fmla="*/ 3156 h 3309"/>
              <a:gd name="T88" fmla="*/ 94 w 2559"/>
              <a:gd name="T89" fmla="*/ 3297 h 3309"/>
              <a:gd name="T90" fmla="*/ 21 w 2559"/>
              <a:gd name="T91" fmla="*/ 3079 h 3309"/>
              <a:gd name="T92" fmla="*/ 125 w 2559"/>
              <a:gd name="T93" fmla="*/ 2879 h 3309"/>
              <a:gd name="T94" fmla="*/ 446 w 2559"/>
              <a:gd name="T95" fmla="*/ 2771 h 3309"/>
              <a:gd name="T96" fmla="*/ 1200 w 2559"/>
              <a:gd name="T97" fmla="*/ 2670 h 3309"/>
              <a:gd name="T98" fmla="*/ 536 w 2559"/>
              <a:gd name="T99" fmla="*/ 2177 h 3309"/>
              <a:gd name="T100" fmla="*/ 411 w 2559"/>
              <a:gd name="T101" fmla="*/ 1984 h 3309"/>
              <a:gd name="T102" fmla="*/ 176 w 2559"/>
              <a:gd name="T103" fmla="*/ 1881 h 3309"/>
              <a:gd name="T104" fmla="*/ 2 w 2559"/>
              <a:gd name="T105" fmla="*/ 1337 h 3309"/>
              <a:gd name="T106" fmla="*/ 407 w 2559"/>
              <a:gd name="T107" fmla="*/ 1239 h 3309"/>
              <a:gd name="T108" fmla="*/ 407 w 2559"/>
              <a:gd name="T109" fmla="*/ 1392 h 3309"/>
              <a:gd name="T110" fmla="*/ 565 w 2559"/>
              <a:gd name="T111" fmla="*/ 1796 h 3309"/>
              <a:gd name="T112" fmla="*/ 782 w 2559"/>
              <a:gd name="T113" fmla="*/ 1763 h 3309"/>
              <a:gd name="T114" fmla="*/ 990 w 2559"/>
              <a:gd name="T115" fmla="*/ 1637 h 3309"/>
              <a:gd name="T116" fmla="*/ 671 w 2559"/>
              <a:gd name="T117" fmla="*/ 1561 h 3309"/>
              <a:gd name="T118" fmla="*/ 716 w 2559"/>
              <a:gd name="T119" fmla="*/ 148 h 3309"/>
              <a:gd name="T120" fmla="*/ 912 w 2559"/>
              <a:gd name="T121" fmla="*/ 38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59" h="3309">
                <a:moveTo>
                  <a:pt x="1279" y="885"/>
                </a:moveTo>
                <a:lnTo>
                  <a:pt x="1223" y="886"/>
                </a:lnTo>
                <a:lnTo>
                  <a:pt x="1172" y="890"/>
                </a:lnTo>
                <a:lnTo>
                  <a:pt x="1127" y="894"/>
                </a:lnTo>
                <a:lnTo>
                  <a:pt x="1086" y="899"/>
                </a:lnTo>
                <a:lnTo>
                  <a:pt x="1051" y="905"/>
                </a:lnTo>
                <a:lnTo>
                  <a:pt x="1020" y="911"/>
                </a:lnTo>
                <a:lnTo>
                  <a:pt x="995" y="918"/>
                </a:lnTo>
                <a:lnTo>
                  <a:pt x="976" y="924"/>
                </a:lnTo>
                <a:lnTo>
                  <a:pt x="962" y="928"/>
                </a:lnTo>
                <a:lnTo>
                  <a:pt x="953" y="931"/>
                </a:lnTo>
                <a:lnTo>
                  <a:pt x="949" y="933"/>
                </a:lnTo>
                <a:lnTo>
                  <a:pt x="938" y="939"/>
                </a:lnTo>
                <a:lnTo>
                  <a:pt x="930" y="949"/>
                </a:lnTo>
                <a:lnTo>
                  <a:pt x="926" y="960"/>
                </a:lnTo>
                <a:lnTo>
                  <a:pt x="925" y="973"/>
                </a:lnTo>
                <a:lnTo>
                  <a:pt x="928" y="985"/>
                </a:lnTo>
                <a:lnTo>
                  <a:pt x="934" y="996"/>
                </a:lnTo>
                <a:lnTo>
                  <a:pt x="943" y="1003"/>
                </a:lnTo>
                <a:lnTo>
                  <a:pt x="955" y="1008"/>
                </a:lnTo>
                <a:lnTo>
                  <a:pt x="967" y="1008"/>
                </a:lnTo>
                <a:lnTo>
                  <a:pt x="979" y="1006"/>
                </a:lnTo>
                <a:lnTo>
                  <a:pt x="982" y="1005"/>
                </a:lnTo>
                <a:lnTo>
                  <a:pt x="990" y="1002"/>
                </a:lnTo>
                <a:lnTo>
                  <a:pt x="1003" y="998"/>
                </a:lnTo>
                <a:lnTo>
                  <a:pt x="1020" y="993"/>
                </a:lnTo>
                <a:lnTo>
                  <a:pt x="1043" y="987"/>
                </a:lnTo>
                <a:lnTo>
                  <a:pt x="1070" y="982"/>
                </a:lnTo>
                <a:lnTo>
                  <a:pt x="1103" y="976"/>
                </a:lnTo>
                <a:lnTo>
                  <a:pt x="1140" y="972"/>
                </a:lnTo>
                <a:lnTo>
                  <a:pt x="1182" y="968"/>
                </a:lnTo>
                <a:lnTo>
                  <a:pt x="1227" y="964"/>
                </a:lnTo>
                <a:lnTo>
                  <a:pt x="1279" y="963"/>
                </a:lnTo>
                <a:lnTo>
                  <a:pt x="1330" y="964"/>
                </a:lnTo>
                <a:lnTo>
                  <a:pt x="1377" y="968"/>
                </a:lnTo>
                <a:lnTo>
                  <a:pt x="1419" y="972"/>
                </a:lnTo>
                <a:lnTo>
                  <a:pt x="1456" y="976"/>
                </a:lnTo>
                <a:lnTo>
                  <a:pt x="1489" y="982"/>
                </a:lnTo>
                <a:lnTo>
                  <a:pt x="1516" y="987"/>
                </a:lnTo>
                <a:lnTo>
                  <a:pt x="1538" y="993"/>
                </a:lnTo>
                <a:lnTo>
                  <a:pt x="1556" y="998"/>
                </a:lnTo>
                <a:lnTo>
                  <a:pt x="1569" y="1002"/>
                </a:lnTo>
                <a:lnTo>
                  <a:pt x="1576" y="1005"/>
                </a:lnTo>
                <a:lnTo>
                  <a:pt x="1579" y="1006"/>
                </a:lnTo>
                <a:lnTo>
                  <a:pt x="1584" y="1007"/>
                </a:lnTo>
                <a:lnTo>
                  <a:pt x="1589" y="1008"/>
                </a:lnTo>
                <a:lnTo>
                  <a:pt x="1594" y="1009"/>
                </a:lnTo>
                <a:lnTo>
                  <a:pt x="1605" y="1007"/>
                </a:lnTo>
                <a:lnTo>
                  <a:pt x="1615" y="1003"/>
                </a:lnTo>
                <a:lnTo>
                  <a:pt x="1625" y="995"/>
                </a:lnTo>
                <a:lnTo>
                  <a:pt x="1631" y="985"/>
                </a:lnTo>
                <a:lnTo>
                  <a:pt x="1634" y="973"/>
                </a:lnTo>
                <a:lnTo>
                  <a:pt x="1633" y="960"/>
                </a:lnTo>
                <a:lnTo>
                  <a:pt x="1628" y="949"/>
                </a:lnTo>
                <a:lnTo>
                  <a:pt x="1621" y="939"/>
                </a:lnTo>
                <a:lnTo>
                  <a:pt x="1609" y="933"/>
                </a:lnTo>
                <a:lnTo>
                  <a:pt x="1606" y="931"/>
                </a:lnTo>
                <a:lnTo>
                  <a:pt x="1597" y="928"/>
                </a:lnTo>
                <a:lnTo>
                  <a:pt x="1582" y="924"/>
                </a:lnTo>
                <a:lnTo>
                  <a:pt x="1562" y="918"/>
                </a:lnTo>
                <a:lnTo>
                  <a:pt x="1537" y="911"/>
                </a:lnTo>
                <a:lnTo>
                  <a:pt x="1507" y="905"/>
                </a:lnTo>
                <a:lnTo>
                  <a:pt x="1472" y="899"/>
                </a:lnTo>
                <a:lnTo>
                  <a:pt x="1431" y="894"/>
                </a:lnTo>
                <a:lnTo>
                  <a:pt x="1386" y="890"/>
                </a:lnTo>
                <a:lnTo>
                  <a:pt x="1335" y="886"/>
                </a:lnTo>
                <a:lnTo>
                  <a:pt x="1279" y="885"/>
                </a:lnTo>
                <a:close/>
                <a:moveTo>
                  <a:pt x="1279" y="651"/>
                </a:moveTo>
                <a:lnTo>
                  <a:pt x="1225" y="652"/>
                </a:lnTo>
                <a:lnTo>
                  <a:pt x="1176" y="656"/>
                </a:lnTo>
                <a:lnTo>
                  <a:pt x="1134" y="661"/>
                </a:lnTo>
                <a:lnTo>
                  <a:pt x="1096" y="666"/>
                </a:lnTo>
                <a:lnTo>
                  <a:pt x="1064" y="672"/>
                </a:lnTo>
                <a:lnTo>
                  <a:pt x="1038" y="678"/>
                </a:lnTo>
                <a:lnTo>
                  <a:pt x="1017" y="685"/>
                </a:lnTo>
                <a:lnTo>
                  <a:pt x="1002" y="689"/>
                </a:lnTo>
                <a:lnTo>
                  <a:pt x="992" y="693"/>
                </a:lnTo>
                <a:lnTo>
                  <a:pt x="988" y="694"/>
                </a:lnTo>
                <a:lnTo>
                  <a:pt x="978" y="701"/>
                </a:lnTo>
                <a:lnTo>
                  <a:pt x="969" y="710"/>
                </a:lnTo>
                <a:lnTo>
                  <a:pt x="965" y="721"/>
                </a:lnTo>
                <a:lnTo>
                  <a:pt x="964" y="734"/>
                </a:lnTo>
                <a:lnTo>
                  <a:pt x="967" y="745"/>
                </a:lnTo>
                <a:lnTo>
                  <a:pt x="974" y="756"/>
                </a:lnTo>
                <a:lnTo>
                  <a:pt x="983" y="764"/>
                </a:lnTo>
                <a:lnTo>
                  <a:pt x="994" y="769"/>
                </a:lnTo>
                <a:lnTo>
                  <a:pt x="1006" y="770"/>
                </a:lnTo>
                <a:lnTo>
                  <a:pt x="1018" y="767"/>
                </a:lnTo>
                <a:lnTo>
                  <a:pt x="1021" y="766"/>
                </a:lnTo>
                <a:lnTo>
                  <a:pt x="1030" y="763"/>
                </a:lnTo>
                <a:lnTo>
                  <a:pt x="1043" y="759"/>
                </a:lnTo>
                <a:lnTo>
                  <a:pt x="1062" y="754"/>
                </a:lnTo>
                <a:lnTo>
                  <a:pt x="1085" y="748"/>
                </a:lnTo>
                <a:lnTo>
                  <a:pt x="1114" y="743"/>
                </a:lnTo>
                <a:lnTo>
                  <a:pt x="1147" y="738"/>
                </a:lnTo>
                <a:lnTo>
                  <a:pt x="1187" y="735"/>
                </a:lnTo>
                <a:lnTo>
                  <a:pt x="1231" y="731"/>
                </a:lnTo>
                <a:lnTo>
                  <a:pt x="1279" y="730"/>
                </a:lnTo>
                <a:lnTo>
                  <a:pt x="1327" y="731"/>
                </a:lnTo>
                <a:lnTo>
                  <a:pt x="1372" y="735"/>
                </a:lnTo>
                <a:lnTo>
                  <a:pt x="1410" y="738"/>
                </a:lnTo>
                <a:lnTo>
                  <a:pt x="1444" y="743"/>
                </a:lnTo>
                <a:lnTo>
                  <a:pt x="1473" y="748"/>
                </a:lnTo>
                <a:lnTo>
                  <a:pt x="1497" y="754"/>
                </a:lnTo>
                <a:lnTo>
                  <a:pt x="1516" y="759"/>
                </a:lnTo>
                <a:lnTo>
                  <a:pt x="1529" y="763"/>
                </a:lnTo>
                <a:lnTo>
                  <a:pt x="1536" y="766"/>
                </a:lnTo>
                <a:lnTo>
                  <a:pt x="1539" y="767"/>
                </a:lnTo>
                <a:lnTo>
                  <a:pt x="1545" y="769"/>
                </a:lnTo>
                <a:lnTo>
                  <a:pt x="1550" y="770"/>
                </a:lnTo>
                <a:lnTo>
                  <a:pt x="1555" y="770"/>
                </a:lnTo>
                <a:lnTo>
                  <a:pt x="1567" y="768"/>
                </a:lnTo>
                <a:lnTo>
                  <a:pt x="1577" y="764"/>
                </a:lnTo>
                <a:lnTo>
                  <a:pt x="1585" y="755"/>
                </a:lnTo>
                <a:lnTo>
                  <a:pt x="1591" y="746"/>
                </a:lnTo>
                <a:lnTo>
                  <a:pt x="1595" y="734"/>
                </a:lnTo>
                <a:lnTo>
                  <a:pt x="1594" y="721"/>
                </a:lnTo>
                <a:lnTo>
                  <a:pt x="1588" y="710"/>
                </a:lnTo>
                <a:lnTo>
                  <a:pt x="1581" y="701"/>
                </a:lnTo>
                <a:lnTo>
                  <a:pt x="1571" y="694"/>
                </a:lnTo>
                <a:lnTo>
                  <a:pt x="1567" y="693"/>
                </a:lnTo>
                <a:lnTo>
                  <a:pt x="1556" y="689"/>
                </a:lnTo>
                <a:lnTo>
                  <a:pt x="1542" y="685"/>
                </a:lnTo>
                <a:lnTo>
                  <a:pt x="1521" y="678"/>
                </a:lnTo>
                <a:lnTo>
                  <a:pt x="1494" y="672"/>
                </a:lnTo>
                <a:lnTo>
                  <a:pt x="1461" y="666"/>
                </a:lnTo>
                <a:lnTo>
                  <a:pt x="1424" y="661"/>
                </a:lnTo>
                <a:lnTo>
                  <a:pt x="1381" y="656"/>
                </a:lnTo>
                <a:lnTo>
                  <a:pt x="1332" y="652"/>
                </a:lnTo>
                <a:lnTo>
                  <a:pt x="1279" y="651"/>
                </a:lnTo>
                <a:close/>
                <a:moveTo>
                  <a:pt x="1279" y="418"/>
                </a:moveTo>
                <a:lnTo>
                  <a:pt x="1233" y="418"/>
                </a:lnTo>
                <a:lnTo>
                  <a:pt x="1191" y="422"/>
                </a:lnTo>
                <a:lnTo>
                  <a:pt x="1154" y="426"/>
                </a:lnTo>
                <a:lnTo>
                  <a:pt x="1121" y="431"/>
                </a:lnTo>
                <a:lnTo>
                  <a:pt x="1094" y="436"/>
                </a:lnTo>
                <a:lnTo>
                  <a:pt x="1071" y="441"/>
                </a:lnTo>
                <a:lnTo>
                  <a:pt x="1053" y="447"/>
                </a:lnTo>
                <a:lnTo>
                  <a:pt x="1039" y="451"/>
                </a:lnTo>
                <a:lnTo>
                  <a:pt x="1031" y="454"/>
                </a:lnTo>
                <a:lnTo>
                  <a:pt x="1028" y="455"/>
                </a:lnTo>
                <a:lnTo>
                  <a:pt x="1017" y="462"/>
                </a:lnTo>
                <a:lnTo>
                  <a:pt x="1009" y="470"/>
                </a:lnTo>
                <a:lnTo>
                  <a:pt x="1005" y="482"/>
                </a:lnTo>
                <a:lnTo>
                  <a:pt x="1004" y="494"/>
                </a:lnTo>
                <a:lnTo>
                  <a:pt x="1007" y="506"/>
                </a:lnTo>
                <a:lnTo>
                  <a:pt x="1013" y="517"/>
                </a:lnTo>
                <a:lnTo>
                  <a:pt x="1023" y="525"/>
                </a:lnTo>
                <a:lnTo>
                  <a:pt x="1034" y="530"/>
                </a:lnTo>
                <a:lnTo>
                  <a:pt x="1045" y="531"/>
                </a:lnTo>
                <a:lnTo>
                  <a:pt x="1058" y="528"/>
                </a:lnTo>
                <a:lnTo>
                  <a:pt x="1061" y="527"/>
                </a:lnTo>
                <a:lnTo>
                  <a:pt x="1069" y="523"/>
                </a:lnTo>
                <a:lnTo>
                  <a:pt x="1084" y="519"/>
                </a:lnTo>
                <a:lnTo>
                  <a:pt x="1103" y="514"/>
                </a:lnTo>
                <a:lnTo>
                  <a:pt x="1128" y="509"/>
                </a:lnTo>
                <a:lnTo>
                  <a:pt x="1158" y="505"/>
                </a:lnTo>
                <a:lnTo>
                  <a:pt x="1193" y="501"/>
                </a:lnTo>
                <a:lnTo>
                  <a:pt x="1234" y="497"/>
                </a:lnTo>
                <a:lnTo>
                  <a:pt x="1279" y="496"/>
                </a:lnTo>
                <a:lnTo>
                  <a:pt x="1325" y="497"/>
                </a:lnTo>
                <a:lnTo>
                  <a:pt x="1366" y="501"/>
                </a:lnTo>
                <a:lnTo>
                  <a:pt x="1400" y="505"/>
                </a:lnTo>
                <a:lnTo>
                  <a:pt x="1430" y="509"/>
                </a:lnTo>
                <a:lnTo>
                  <a:pt x="1455" y="514"/>
                </a:lnTo>
                <a:lnTo>
                  <a:pt x="1475" y="519"/>
                </a:lnTo>
                <a:lnTo>
                  <a:pt x="1489" y="523"/>
                </a:lnTo>
                <a:lnTo>
                  <a:pt x="1497" y="527"/>
                </a:lnTo>
                <a:lnTo>
                  <a:pt x="1500" y="528"/>
                </a:lnTo>
                <a:lnTo>
                  <a:pt x="1508" y="530"/>
                </a:lnTo>
                <a:lnTo>
                  <a:pt x="1516" y="531"/>
                </a:lnTo>
                <a:lnTo>
                  <a:pt x="1527" y="529"/>
                </a:lnTo>
                <a:lnTo>
                  <a:pt x="1537" y="525"/>
                </a:lnTo>
                <a:lnTo>
                  <a:pt x="1546" y="517"/>
                </a:lnTo>
                <a:lnTo>
                  <a:pt x="1552" y="507"/>
                </a:lnTo>
                <a:lnTo>
                  <a:pt x="1555" y="494"/>
                </a:lnTo>
                <a:lnTo>
                  <a:pt x="1554" y="482"/>
                </a:lnTo>
                <a:lnTo>
                  <a:pt x="1550" y="471"/>
                </a:lnTo>
                <a:lnTo>
                  <a:pt x="1542" y="462"/>
                </a:lnTo>
                <a:lnTo>
                  <a:pt x="1531" y="455"/>
                </a:lnTo>
                <a:lnTo>
                  <a:pt x="1527" y="454"/>
                </a:lnTo>
                <a:lnTo>
                  <a:pt x="1519" y="451"/>
                </a:lnTo>
                <a:lnTo>
                  <a:pt x="1505" y="447"/>
                </a:lnTo>
                <a:lnTo>
                  <a:pt x="1487" y="441"/>
                </a:lnTo>
                <a:lnTo>
                  <a:pt x="1465" y="436"/>
                </a:lnTo>
                <a:lnTo>
                  <a:pt x="1437" y="431"/>
                </a:lnTo>
                <a:lnTo>
                  <a:pt x="1404" y="426"/>
                </a:lnTo>
                <a:lnTo>
                  <a:pt x="1367" y="422"/>
                </a:lnTo>
                <a:lnTo>
                  <a:pt x="1325" y="418"/>
                </a:lnTo>
                <a:lnTo>
                  <a:pt x="1279" y="418"/>
                </a:lnTo>
                <a:close/>
                <a:moveTo>
                  <a:pt x="1279" y="0"/>
                </a:moveTo>
                <a:lnTo>
                  <a:pt x="1346" y="1"/>
                </a:lnTo>
                <a:lnTo>
                  <a:pt x="1408" y="5"/>
                </a:lnTo>
                <a:lnTo>
                  <a:pt x="1467" y="9"/>
                </a:lnTo>
                <a:lnTo>
                  <a:pt x="1519" y="15"/>
                </a:lnTo>
                <a:lnTo>
                  <a:pt x="1567" y="22"/>
                </a:lnTo>
                <a:lnTo>
                  <a:pt x="1608" y="29"/>
                </a:lnTo>
                <a:lnTo>
                  <a:pt x="1646" y="38"/>
                </a:lnTo>
                <a:lnTo>
                  <a:pt x="1678" y="45"/>
                </a:lnTo>
                <a:lnTo>
                  <a:pt x="1705" y="53"/>
                </a:lnTo>
                <a:lnTo>
                  <a:pt x="1728" y="60"/>
                </a:lnTo>
                <a:lnTo>
                  <a:pt x="1744" y="66"/>
                </a:lnTo>
                <a:lnTo>
                  <a:pt x="1756" y="70"/>
                </a:lnTo>
                <a:lnTo>
                  <a:pt x="1763" y="73"/>
                </a:lnTo>
                <a:lnTo>
                  <a:pt x="1788" y="86"/>
                </a:lnTo>
                <a:lnTo>
                  <a:pt x="1810" y="103"/>
                </a:lnTo>
                <a:lnTo>
                  <a:pt x="1829" y="124"/>
                </a:lnTo>
                <a:lnTo>
                  <a:pt x="1843" y="148"/>
                </a:lnTo>
                <a:lnTo>
                  <a:pt x="1854" y="174"/>
                </a:lnTo>
                <a:lnTo>
                  <a:pt x="1859" y="202"/>
                </a:lnTo>
                <a:lnTo>
                  <a:pt x="1979" y="1401"/>
                </a:lnTo>
                <a:lnTo>
                  <a:pt x="1979" y="1430"/>
                </a:lnTo>
                <a:lnTo>
                  <a:pt x="1975" y="1457"/>
                </a:lnTo>
                <a:lnTo>
                  <a:pt x="1965" y="1483"/>
                </a:lnTo>
                <a:lnTo>
                  <a:pt x="1951" y="1507"/>
                </a:lnTo>
                <a:lnTo>
                  <a:pt x="1934" y="1529"/>
                </a:lnTo>
                <a:lnTo>
                  <a:pt x="1913" y="1547"/>
                </a:lnTo>
                <a:lnTo>
                  <a:pt x="1888" y="1561"/>
                </a:lnTo>
                <a:lnTo>
                  <a:pt x="1881" y="1565"/>
                </a:lnTo>
                <a:lnTo>
                  <a:pt x="1868" y="1569"/>
                </a:lnTo>
                <a:lnTo>
                  <a:pt x="1849" y="1576"/>
                </a:lnTo>
                <a:lnTo>
                  <a:pt x="1827" y="1583"/>
                </a:lnTo>
                <a:lnTo>
                  <a:pt x="1797" y="1592"/>
                </a:lnTo>
                <a:lnTo>
                  <a:pt x="1763" y="1601"/>
                </a:lnTo>
                <a:lnTo>
                  <a:pt x="1723" y="1610"/>
                </a:lnTo>
                <a:lnTo>
                  <a:pt x="1677" y="1620"/>
                </a:lnTo>
                <a:lnTo>
                  <a:pt x="1626" y="1629"/>
                </a:lnTo>
                <a:lnTo>
                  <a:pt x="1569" y="1636"/>
                </a:lnTo>
                <a:lnTo>
                  <a:pt x="1505" y="1644"/>
                </a:lnTo>
                <a:lnTo>
                  <a:pt x="1437" y="1649"/>
                </a:lnTo>
                <a:lnTo>
                  <a:pt x="1437" y="1786"/>
                </a:lnTo>
                <a:lnTo>
                  <a:pt x="1500" y="1784"/>
                </a:lnTo>
                <a:lnTo>
                  <a:pt x="1558" y="1781"/>
                </a:lnTo>
                <a:lnTo>
                  <a:pt x="1611" y="1778"/>
                </a:lnTo>
                <a:lnTo>
                  <a:pt x="1660" y="1774"/>
                </a:lnTo>
                <a:lnTo>
                  <a:pt x="1705" y="1770"/>
                </a:lnTo>
                <a:lnTo>
                  <a:pt x="1743" y="1766"/>
                </a:lnTo>
                <a:lnTo>
                  <a:pt x="1777" y="1762"/>
                </a:lnTo>
                <a:lnTo>
                  <a:pt x="1804" y="1759"/>
                </a:lnTo>
                <a:lnTo>
                  <a:pt x="1827" y="1756"/>
                </a:lnTo>
                <a:lnTo>
                  <a:pt x="1842" y="1754"/>
                </a:lnTo>
                <a:lnTo>
                  <a:pt x="1853" y="1753"/>
                </a:lnTo>
                <a:lnTo>
                  <a:pt x="1856" y="1752"/>
                </a:lnTo>
                <a:lnTo>
                  <a:pt x="1881" y="1750"/>
                </a:lnTo>
                <a:lnTo>
                  <a:pt x="1906" y="1752"/>
                </a:lnTo>
                <a:lnTo>
                  <a:pt x="1930" y="1757"/>
                </a:lnTo>
                <a:lnTo>
                  <a:pt x="1953" y="1766"/>
                </a:lnTo>
                <a:lnTo>
                  <a:pt x="1974" y="1780"/>
                </a:lnTo>
                <a:lnTo>
                  <a:pt x="1993" y="1796"/>
                </a:lnTo>
                <a:lnTo>
                  <a:pt x="2047" y="1849"/>
                </a:lnTo>
                <a:lnTo>
                  <a:pt x="2092" y="1835"/>
                </a:lnTo>
                <a:lnTo>
                  <a:pt x="2132" y="1821"/>
                </a:lnTo>
                <a:lnTo>
                  <a:pt x="2169" y="1809"/>
                </a:lnTo>
                <a:lnTo>
                  <a:pt x="2200" y="1796"/>
                </a:lnTo>
                <a:lnTo>
                  <a:pt x="2226" y="1786"/>
                </a:lnTo>
                <a:lnTo>
                  <a:pt x="2248" y="1776"/>
                </a:lnTo>
                <a:lnTo>
                  <a:pt x="2248" y="1394"/>
                </a:lnTo>
                <a:lnTo>
                  <a:pt x="2173" y="1394"/>
                </a:lnTo>
                <a:lnTo>
                  <a:pt x="2152" y="1391"/>
                </a:lnTo>
                <a:lnTo>
                  <a:pt x="2133" y="1384"/>
                </a:lnTo>
                <a:lnTo>
                  <a:pt x="2117" y="1371"/>
                </a:lnTo>
                <a:lnTo>
                  <a:pt x="2104" y="1354"/>
                </a:lnTo>
                <a:lnTo>
                  <a:pt x="2097" y="1336"/>
                </a:lnTo>
                <a:lnTo>
                  <a:pt x="2094" y="1315"/>
                </a:lnTo>
                <a:lnTo>
                  <a:pt x="2097" y="1294"/>
                </a:lnTo>
                <a:lnTo>
                  <a:pt x="2104" y="1275"/>
                </a:lnTo>
                <a:lnTo>
                  <a:pt x="2117" y="1260"/>
                </a:lnTo>
                <a:lnTo>
                  <a:pt x="2133" y="1247"/>
                </a:lnTo>
                <a:lnTo>
                  <a:pt x="2152" y="1239"/>
                </a:lnTo>
                <a:lnTo>
                  <a:pt x="2173" y="1237"/>
                </a:lnTo>
                <a:lnTo>
                  <a:pt x="2480" y="1237"/>
                </a:lnTo>
                <a:lnTo>
                  <a:pt x="2501" y="1239"/>
                </a:lnTo>
                <a:lnTo>
                  <a:pt x="2519" y="1247"/>
                </a:lnTo>
                <a:lnTo>
                  <a:pt x="2535" y="1260"/>
                </a:lnTo>
                <a:lnTo>
                  <a:pt x="2547" y="1275"/>
                </a:lnTo>
                <a:lnTo>
                  <a:pt x="2556" y="1294"/>
                </a:lnTo>
                <a:lnTo>
                  <a:pt x="2559" y="1315"/>
                </a:lnTo>
                <a:lnTo>
                  <a:pt x="2556" y="1336"/>
                </a:lnTo>
                <a:lnTo>
                  <a:pt x="2547" y="1354"/>
                </a:lnTo>
                <a:lnTo>
                  <a:pt x="2535" y="1371"/>
                </a:lnTo>
                <a:lnTo>
                  <a:pt x="2519" y="1384"/>
                </a:lnTo>
                <a:lnTo>
                  <a:pt x="2501" y="1391"/>
                </a:lnTo>
                <a:lnTo>
                  <a:pt x="2480" y="1394"/>
                </a:lnTo>
                <a:lnTo>
                  <a:pt x="2405" y="1394"/>
                </a:lnTo>
                <a:lnTo>
                  <a:pt x="2405" y="1825"/>
                </a:lnTo>
                <a:lnTo>
                  <a:pt x="2403" y="1845"/>
                </a:lnTo>
                <a:lnTo>
                  <a:pt x="2395" y="1864"/>
                </a:lnTo>
                <a:lnTo>
                  <a:pt x="2382" y="1880"/>
                </a:lnTo>
                <a:lnTo>
                  <a:pt x="2366" y="1892"/>
                </a:lnTo>
                <a:lnTo>
                  <a:pt x="2361" y="1895"/>
                </a:lnTo>
                <a:lnTo>
                  <a:pt x="2352" y="1900"/>
                </a:lnTo>
                <a:lnTo>
                  <a:pt x="2337" y="1908"/>
                </a:lnTo>
                <a:lnTo>
                  <a:pt x="2319" y="1917"/>
                </a:lnTo>
                <a:lnTo>
                  <a:pt x="2295" y="1927"/>
                </a:lnTo>
                <a:lnTo>
                  <a:pt x="2266" y="1940"/>
                </a:lnTo>
                <a:lnTo>
                  <a:pt x="2232" y="1953"/>
                </a:lnTo>
                <a:lnTo>
                  <a:pt x="2194" y="1968"/>
                </a:lnTo>
                <a:lnTo>
                  <a:pt x="2150" y="1983"/>
                </a:lnTo>
                <a:lnTo>
                  <a:pt x="2153" y="2002"/>
                </a:lnTo>
                <a:lnTo>
                  <a:pt x="2154" y="2021"/>
                </a:lnTo>
                <a:lnTo>
                  <a:pt x="2151" y="2053"/>
                </a:lnTo>
                <a:lnTo>
                  <a:pt x="2143" y="2082"/>
                </a:lnTo>
                <a:lnTo>
                  <a:pt x="2128" y="2109"/>
                </a:lnTo>
                <a:lnTo>
                  <a:pt x="2108" y="2132"/>
                </a:lnTo>
                <a:lnTo>
                  <a:pt x="2086" y="2152"/>
                </a:lnTo>
                <a:lnTo>
                  <a:pt x="2059" y="2167"/>
                </a:lnTo>
                <a:lnTo>
                  <a:pt x="2029" y="2175"/>
                </a:lnTo>
                <a:lnTo>
                  <a:pt x="1997" y="2179"/>
                </a:lnTo>
                <a:lnTo>
                  <a:pt x="1437" y="2179"/>
                </a:lnTo>
                <a:lnTo>
                  <a:pt x="1437" y="2265"/>
                </a:lnTo>
                <a:lnTo>
                  <a:pt x="1434" y="2294"/>
                </a:lnTo>
                <a:lnTo>
                  <a:pt x="1427" y="2321"/>
                </a:lnTo>
                <a:lnTo>
                  <a:pt x="1415" y="2346"/>
                </a:lnTo>
                <a:lnTo>
                  <a:pt x="1399" y="2367"/>
                </a:lnTo>
                <a:lnTo>
                  <a:pt x="1380" y="2386"/>
                </a:lnTo>
                <a:lnTo>
                  <a:pt x="1357" y="2402"/>
                </a:lnTo>
                <a:lnTo>
                  <a:pt x="1357" y="2670"/>
                </a:lnTo>
                <a:lnTo>
                  <a:pt x="1450" y="2674"/>
                </a:lnTo>
                <a:lnTo>
                  <a:pt x="1539" y="2679"/>
                </a:lnTo>
                <a:lnTo>
                  <a:pt x="1625" y="2687"/>
                </a:lnTo>
                <a:lnTo>
                  <a:pt x="1706" y="2695"/>
                </a:lnTo>
                <a:lnTo>
                  <a:pt x="1784" y="2705"/>
                </a:lnTo>
                <a:lnTo>
                  <a:pt x="1858" y="2717"/>
                </a:lnTo>
                <a:lnTo>
                  <a:pt x="1927" y="2729"/>
                </a:lnTo>
                <a:lnTo>
                  <a:pt x="1994" y="2743"/>
                </a:lnTo>
                <a:lnTo>
                  <a:pt x="2055" y="2757"/>
                </a:lnTo>
                <a:lnTo>
                  <a:pt x="2113" y="2771"/>
                </a:lnTo>
                <a:lnTo>
                  <a:pt x="2166" y="2785"/>
                </a:lnTo>
                <a:lnTo>
                  <a:pt x="2215" y="2800"/>
                </a:lnTo>
                <a:lnTo>
                  <a:pt x="2258" y="2814"/>
                </a:lnTo>
                <a:lnTo>
                  <a:pt x="2298" y="2826"/>
                </a:lnTo>
                <a:lnTo>
                  <a:pt x="2333" y="2839"/>
                </a:lnTo>
                <a:lnTo>
                  <a:pt x="2362" y="2850"/>
                </a:lnTo>
                <a:lnTo>
                  <a:pt x="2388" y="2859"/>
                </a:lnTo>
                <a:lnTo>
                  <a:pt x="2408" y="2868"/>
                </a:lnTo>
                <a:lnTo>
                  <a:pt x="2424" y="2875"/>
                </a:lnTo>
                <a:lnTo>
                  <a:pt x="2434" y="2879"/>
                </a:lnTo>
                <a:lnTo>
                  <a:pt x="2439" y="2881"/>
                </a:lnTo>
                <a:lnTo>
                  <a:pt x="2454" y="2892"/>
                </a:lnTo>
                <a:lnTo>
                  <a:pt x="2466" y="2903"/>
                </a:lnTo>
                <a:lnTo>
                  <a:pt x="2476" y="2919"/>
                </a:lnTo>
                <a:lnTo>
                  <a:pt x="2482" y="2935"/>
                </a:lnTo>
                <a:lnTo>
                  <a:pt x="2484" y="2953"/>
                </a:lnTo>
                <a:lnTo>
                  <a:pt x="2484" y="3024"/>
                </a:lnTo>
                <a:lnTo>
                  <a:pt x="2505" y="3039"/>
                </a:lnTo>
                <a:lnTo>
                  <a:pt x="2523" y="3057"/>
                </a:lnTo>
                <a:lnTo>
                  <a:pt x="2538" y="3079"/>
                </a:lnTo>
                <a:lnTo>
                  <a:pt x="2550" y="3103"/>
                </a:lnTo>
                <a:lnTo>
                  <a:pt x="2556" y="3128"/>
                </a:lnTo>
                <a:lnTo>
                  <a:pt x="2559" y="3156"/>
                </a:lnTo>
                <a:lnTo>
                  <a:pt x="2556" y="3186"/>
                </a:lnTo>
                <a:lnTo>
                  <a:pt x="2546" y="3215"/>
                </a:lnTo>
                <a:lnTo>
                  <a:pt x="2533" y="3241"/>
                </a:lnTo>
                <a:lnTo>
                  <a:pt x="2514" y="3264"/>
                </a:lnTo>
                <a:lnTo>
                  <a:pt x="2491" y="3283"/>
                </a:lnTo>
                <a:lnTo>
                  <a:pt x="2465" y="3297"/>
                </a:lnTo>
                <a:lnTo>
                  <a:pt x="2436" y="3305"/>
                </a:lnTo>
                <a:lnTo>
                  <a:pt x="2405" y="3309"/>
                </a:lnTo>
                <a:lnTo>
                  <a:pt x="2374" y="3305"/>
                </a:lnTo>
                <a:lnTo>
                  <a:pt x="2346" y="3297"/>
                </a:lnTo>
                <a:lnTo>
                  <a:pt x="2320" y="3283"/>
                </a:lnTo>
                <a:lnTo>
                  <a:pt x="2297" y="3264"/>
                </a:lnTo>
                <a:lnTo>
                  <a:pt x="2278" y="3241"/>
                </a:lnTo>
                <a:lnTo>
                  <a:pt x="2263" y="3215"/>
                </a:lnTo>
                <a:lnTo>
                  <a:pt x="2255" y="3186"/>
                </a:lnTo>
                <a:lnTo>
                  <a:pt x="2252" y="3156"/>
                </a:lnTo>
                <a:lnTo>
                  <a:pt x="2254" y="3129"/>
                </a:lnTo>
                <a:lnTo>
                  <a:pt x="2261" y="3103"/>
                </a:lnTo>
                <a:lnTo>
                  <a:pt x="2272" y="3079"/>
                </a:lnTo>
                <a:lnTo>
                  <a:pt x="2287" y="3058"/>
                </a:lnTo>
                <a:lnTo>
                  <a:pt x="2305" y="3039"/>
                </a:lnTo>
                <a:lnTo>
                  <a:pt x="2326" y="3025"/>
                </a:lnTo>
                <a:lnTo>
                  <a:pt x="2326" y="3005"/>
                </a:lnTo>
                <a:lnTo>
                  <a:pt x="2300" y="2995"/>
                </a:lnTo>
                <a:lnTo>
                  <a:pt x="2267" y="2983"/>
                </a:lnTo>
                <a:lnTo>
                  <a:pt x="2228" y="2970"/>
                </a:lnTo>
                <a:lnTo>
                  <a:pt x="2183" y="2956"/>
                </a:lnTo>
                <a:lnTo>
                  <a:pt x="2133" y="2940"/>
                </a:lnTo>
                <a:lnTo>
                  <a:pt x="2078" y="2926"/>
                </a:lnTo>
                <a:lnTo>
                  <a:pt x="2018" y="2910"/>
                </a:lnTo>
                <a:lnTo>
                  <a:pt x="1952" y="2896"/>
                </a:lnTo>
                <a:lnTo>
                  <a:pt x="1881" y="2882"/>
                </a:lnTo>
                <a:lnTo>
                  <a:pt x="1806" y="2869"/>
                </a:lnTo>
                <a:lnTo>
                  <a:pt x="1725" y="2857"/>
                </a:lnTo>
                <a:lnTo>
                  <a:pt x="1639" y="2847"/>
                </a:lnTo>
                <a:lnTo>
                  <a:pt x="1550" y="2837"/>
                </a:lnTo>
                <a:lnTo>
                  <a:pt x="1456" y="2831"/>
                </a:lnTo>
                <a:lnTo>
                  <a:pt x="1358" y="2828"/>
                </a:lnTo>
                <a:lnTo>
                  <a:pt x="1358" y="3025"/>
                </a:lnTo>
                <a:lnTo>
                  <a:pt x="1379" y="3039"/>
                </a:lnTo>
                <a:lnTo>
                  <a:pt x="1397" y="3058"/>
                </a:lnTo>
                <a:lnTo>
                  <a:pt x="1413" y="3079"/>
                </a:lnTo>
                <a:lnTo>
                  <a:pt x="1423" y="3103"/>
                </a:lnTo>
                <a:lnTo>
                  <a:pt x="1430" y="3129"/>
                </a:lnTo>
                <a:lnTo>
                  <a:pt x="1432" y="3156"/>
                </a:lnTo>
                <a:lnTo>
                  <a:pt x="1429" y="3186"/>
                </a:lnTo>
                <a:lnTo>
                  <a:pt x="1421" y="3215"/>
                </a:lnTo>
                <a:lnTo>
                  <a:pt x="1406" y="3241"/>
                </a:lnTo>
                <a:lnTo>
                  <a:pt x="1388" y="3264"/>
                </a:lnTo>
                <a:lnTo>
                  <a:pt x="1365" y="3283"/>
                </a:lnTo>
                <a:lnTo>
                  <a:pt x="1339" y="3297"/>
                </a:lnTo>
                <a:lnTo>
                  <a:pt x="1310" y="3305"/>
                </a:lnTo>
                <a:lnTo>
                  <a:pt x="1279" y="3309"/>
                </a:lnTo>
                <a:lnTo>
                  <a:pt x="1248" y="3305"/>
                </a:lnTo>
                <a:lnTo>
                  <a:pt x="1219" y="3297"/>
                </a:lnTo>
                <a:lnTo>
                  <a:pt x="1193" y="3283"/>
                </a:lnTo>
                <a:lnTo>
                  <a:pt x="1170" y="3264"/>
                </a:lnTo>
                <a:lnTo>
                  <a:pt x="1151" y="3241"/>
                </a:lnTo>
                <a:lnTo>
                  <a:pt x="1138" y="3215"/>
                </a:lnTo>
                <a:lnTo>
                  <a:pt x="1129" y="3186"/>
                </a:lnTo>
                <a:lnTo>
                  <a:pt x="1125" y="3156"/>
                </a:lnTo>
                <a:lnTo>
                  <a:pt x="1129" y="3129"/>
                </a:lnTo>
                <a:lnTo>
                  <a:pt x="1135" y="3103"/>
                </a:lnTo>
                <a:lnTo>
                  <a:pt x="1146" y="3079"/>
                </a:lnTo>
                <a:lnTo>
                  <a:pt x="1161" y="3058"/>
                </a:lnTo>
                <a:lnTo>
                  <a:pt x="1180" y="3039"/>
                </a:lnTo>
                <a:lnTo>
                  <a:pt x="1200" y="3025"/>
                </a:lnTo>
                <a:lnTo>
                  <a:pt x="1200" y="2828"/>
                </a:lnTo>
                <a:lnTo>
                  <a:pt x="1102" y="2831"/>
                </a:lnTo>
                <a:lnTo>
                  <a:pt x="1008" y="2837"/>
                </a:lnTo>
                <a:lnTo>
                  <a:pt x="917" y="2847"/>
                </a:lnTo>
                <a:lnTo>
                  <a:pt x="832" y="2856"/>
                </a:lnTo>
                <a:lnTo>
                  <a:pt x="752" y="2869"/>
                </a:lnTo>
                <a:lnTo>
                  <a:pt x="676" y="2882"/>
                </a:lnTo>
                <a:lnTo>
                  <a:pt x="605" y="2896"/>
                </a:lnTo>
                <a:lnTo>
                  <a:pt x="540" y="2910"/>
                </a:lnTo>
                <a:lnTo>
                  <a:pt x="480" y="2926"/>
                </a:lnTo>
                <a:lnTo>
                  <a:pt x="424" y="2940"/>
                </a:lnTo>
                <a:lnTo>
                  <a:pt x="374" y="2955"/>
                </a:lnTo>
                <a:lnTo>
                  <a:pt x="330" y="2970"/>
                </a:lnTo>
                <a:lnTo>
                  <a:pt x="291" y="2983"/>
                </a:lnTo>
                <a:lnTo>
                  <a:pt x="259" y="2995"/>
                </a:lnTo>
                <a:lnTo>
                  <a:pt x="232" y="3005"/>
                </a:lnTo>
                <a:lnTo>
                  <a:pt x="232" y="3025"/>
                </a:lnTo>
                <a:lnTo>
                  <a:pt x="253" y="3039"/>
                </a:lnTo>
                <a:lnTo>
                  <a:pt x="271" y="3058"/>
                </a:lnTo>
                <a:lnTo>
                  <a:pt x="286" y="3079"/>
                </a:lnTo>
                <a:lnTo>
                  <a:pt x="297" y="3103"/>
                </a:lnTo>
                <a:lnTo>
                  <a:pt x="305" y="3129"/>
                </a:lnTo>
                <a:lnTo>
                  <a:pt x="307" y="3156"/>
                </a:lnTo>
                <a:lnTo>
                  <a:pt x="304" y="3186"/>
                </a:lnTo>
                <a:lnTo>
                  <a:pt x="294" y="3215"/>
                </a:lnTo>
                <a:lnTo>
                  <a:pt x="281" y="3241"/>
                </a:lnTo>
                <a:lnTo>
                  <a:pt x="262" y="3264"/>
                </a:lnTo>
                <a:lnTo>
                  <a:pt x="239" y="3283"/>
                </a:lnTo>
                <a:lnTo>
                  <a:pt x="213" y="3297"/>
                </a:lnTo>
                <a:lnTo>
                  <a:pt x="184" y="3305"/>
                </a:lnTo>
                <a:lnTo>
                  <a:pt x="154" y="3309"/>
                </a:lnTo>
                <a:lnTo>
                  <a:pt x="123" y="3305"/>
                </a:lnTo>
                <a:lnTo>
                  <a:pt x="94" y="3297"/>
                </a:lnTo>
                <a:lnTo>
                  <a:pt x="68" y="3283"/>
                </a:lnTo>
                <a:lnTo>
                  <a:pt x="45" y="3264"/>
                </a:lnTo>
                <a:lnTo>
                  <a:pt x="26" y="3241"/>
                </a:lnTo>
                <a:lnTo>
                  <a:pt x="11" y="3215"/>
                </a:lnTo>
                <a:lnTo>
                  <a:pt x="3" y="3186"/>
                </a:lnTo>
                <a:lnTo>
                  <a:pt x="0" y="3156"/>
                </a:lnTo>
                <a:lnTo>
                  <a:pt x="0" y="3156"/>
                </a:lnTo>
                <a:lnTo>
                  <a:pt x="2" y="3129"/>
                </a:lnTo>
                <a:lnTo>
                  <a:pt x="9" y="3103"/>
                </a:lnTo>
                <a:lnTo>
                  <a:pt x="21" y="3079"/>
                </a:lnTo>
                <a:lnTo>
                  <a:pt x="35" y="3058"/>
                </a:lnTo>
                <a:lnTo>
                  <a:pt x="53" y="3039"/>
                </a:lnTo>
                <a:lnTo>
                  <a:pt x="75" y="3025"/>
                </a:lnTo>
                <a:lnTo>
                  <a:pt x="75" y="2953"/>
                </a:lnTo>
                <a:lnTo>
                  <a:pt x="76" y="2935"/>
                </a:lnTo>
                <a:lnTo>
                  <a:pt x="82" y="2919"/>
                </a:lnTo>
                <a:lnTo>
                  <a:pt x="92" y="2904"/>
                </a:lnTo>
                <a:lnTo>
                  <a:pt x="104" y="2892"/>
                </a:lnTo>
                <a:lnTo>
                  <a:pt x="120" y="2881"/>
                </a:lnTo>
                <a:lnTo>
                  <a:pt x="125" y="2879"/>
                </a:lnTo>
                <a:lnTo>
                  <a:pt x="135" y="2875"/>
                </a:lnTo>
                <a:lnTo>
                  <a:pt x="150" y="2868"/>
                </a:lnTo>
                <a:lnTo>
                  <a:pt x="171" y="2859"/>
                </a:lnTo>
                <a:lnTo>
                  <a:pt x="196" y="2850"/>
                </a:lnTo>
                <a:lnTo>
                  <a:pt x="226" y="2839"/>
                </a:lnTo>
                <a:lnTo>
                  <a:pt x="261" y="2826"/>
                </a:lnTo>
                <a:lnTo>
                  <a:pt x="301" y="2814"/>
                </a:lnTo>
                <a:lnTo>
                  <a:pt x="344" y="2800"/>
                </a:lnTo>
                <a:lnTo>
                  <a:pt x="393" y="2785"/>
                </a:lnTo>
                <a:lnTo>
                  <a:pt x="446" y="2771"/>
                </a:lnTo>
                <a:lnTo>
                  <a:pt x="503" y="2757"/>
                </a:lnTo>
                <a:lnTo>
                  <a:pt x="565" y="2743"/>
                </a:lnTo>
                <a:lnTo>
                  <a:pt x="630" y="2729"/>
                </a:lnTo>
                <a:lnTo>
                  <a:pt x="700" y="2717"/>
                </a:lnTo>
                <a:lnTo>
                  <a:pt x="774" y="2705"/>
                </a:lnTo>
                <a:lnTo>
                  <a:pt x="852" y="2695"/>
                </a:lnTo>
                <a:lnTo>
                  <a:pt x="934" y="2687"/>
                </a:lnTo>
                <a:lnTo>
                  <a:pt x="1019" y="2679"/>
                </a:lnTo>
                <a:lnTo>
                  <a:pt x="1108" y="2674"/>
                </a:lnTo>
                <a:lnTo>
                  <a:pt x="1200" y="2670"/>
                </a:lnTo>
                <a:lnTo>
                  <a:pt x="1200" y="2402"/>
                </a:lnTo>
                <a:lnTo>
                  <a:pt x="1179" y="2386"/>
                </a:lnTo>
                <a:lnTo>
                  <a:pt x="1159" y="2367"/>
                </a:lnTo>
                <a:lnTo>
                  <a:pt x="1143" y="2346"/>
                </a:lnTo>
                <a:lnTo>
                  <a:pt x="1132" y="2321"/>
                </a:lnTo>
                <a:lnTo>
                  <a:pt x="1124" y="2295"/>
                </a:lnTo>
                <a:lnTo>
                  <a:pt x="1121" y="2265"/>
                </a:lnTo>
                <a:lnTo>
                  <a:pt x="1121" y="2179"/>
                </a:lnTo>
                <a:lnTo>
                  <a:pt x="563" y="2179"/>
                </a:lnTo>
                <a:lnTo>
                  <a:pt x="536" y="2177"/>
                </a:lnTo>
                <a:lnTo>
                  <a:pt x="511" y="2170"/>
                </a:lnTo>
                <a:lnTo>
                  <a:pt x="487" y="2159"/>
                </a:lnTo>
                <a:lnTo>
                  <a:pt x="465" y="2145"/>
                </a:lnTo>
                <a:lnTo>
                  <a:pt x="445" y="2127"/>
                </a:lnTo>
                <a:lnTo>
                  <a:pt x="430" y="2105"/>
                </a:lnTo>
                <a:lnTo>
                  <a:pt x="417" y="2081"/>
                </a:lnTo>
                <a:lnTo>
                  <a:pt x="410" y="2057"/>
                </a:lnTo>
                <a:lnTo>
                  <a:pt x="406" y="2033"/>
                </a:lnTo>
                <a:lnTo>
                  <a:pt x="407" y="2009"/>
                </a:lnTo>
                <a:lnTo>
                  <a:pt x="411" y="1984"/>
                </a:lnTo>
                <a:lnTo>
                  <a:pt x="367" y="1969"/>
                </a:lnTo>
                <a:lnTo>
                  <a:pt x="328" y="1955"/>
                </a:lnTo>
                <a:lnTo>
                  <a:pt x="293" y="1941"/>
                </a:lnTo>
                <a:lnTo>
                  <a:pt x="264" y="1929"/>
                </a:lnTo>
                <a:lnTo>
                  <a:pt x="240" y="1917"/>
                </a:lnTo>
                <a:lnTo>
                  <a:pt x="221" y="1908"/>
                </a:lnTo>
                <a:lnTo>
                  <a:pt x="206" y="1900"/>
                </a:lnTo>
                <a:lnTo>
                  <a:pt x="197" y="1895"/>
                </a:lnTo>
                <a:lnTo>
                  <a:pt x="192" y="1893"/>
                </a:lnTo>
                <a:lnTo>
                  <a:pt x="176" y="1881"/>
                </a:lnTo>
                <a:lnTo>
                  <a:pt x="163" y="1864"/>
                </a:lnTo>
                <a:lnTo>
                  <a:pt x="156" y="1845"/>
                </a:lnTo>
                <a:lnTo>
                  <a:pt x="153" y="1825"/>
                </a:lnTo>
                <a:lnTo>
                  <a:pt x="153" y="1394"/>
                </a:lnTo>
                <a:lnTo>
                  <a:pt x="78" y="1394"/>
                </a:lnTo>
                <a:lnTo>
                  <a:pt x="57" y="1392"/>
                </a:lnTo>
                <a:lnTo>
                  <a:pt x="38" y="1384"/>
                </a:lnTo>
                <a:lnTo>
                  <a:pt x="23" y="1371"/>
                </a:lnTo>
                <a:lnTo>
                  <a:pt x="10" y="1355"/>
                </a:lnTo>
                <a:lnTo>
                  <a:pt x="2" y="1337"/>
                </a:lnTo>
                <a:lnTo>
                  <a:pt x="0" y="1316"/>
                </a:lnTo>
                <a:lnTo>
                  <a:pt x="0" y="1316"/>
                </a:lnTo>
                <a:lnTo>
                  <a:pt x="2" y="1294"/>
                </a:lnTo>
                <a:lnTo>
                  <a:pt x="10" y="1275"/>
                </a:lnTo>
                <a:lnTo>
                  <a:pt x="23" y="1260"/>
                </a:lnTo>
                <a:lnTo>
                  <a:pt x="38" y="1247"/>
                </a:lnTo>
                <a:lnTo>
                  <a:pt x="57" y="1239"/>
                </a:lnTo>
                <a:lnTo>
                  <a:pt x="78" y="1237"/>
                </a:lnTo>
                <a:lnTo>
                  <a:pt x="386" y="1237"/>
                </a:lnTo>
                <a:lnTo>
                  <a:pt x="407" y="1239"/>
                </a:lnTo>
                <a:lnTo>
                  <a:pt x="425" y="1247"/>
                </a:lnTo>
                <a:lnTo>
                  <a:pt x="441" y="1260"/>
                </a:lnTo>
                <a:lnTo>
                  <a:pt x="454" y="1275"/>
                </a:lnTo>
                <a:lnTo>
                  <a:pt x="462" y="1294"/>
                </a:lnTo>
                <a:lnTo>
                  <a:pt x="464" y="1316"/>
                </a:lnTo>
                <a:lnTo>
                  <a:pt x="462" y="1337"/>
                </a:lnTo>
                <a:lnTo>
                  <a:pt x="454" y="1355"/>
                </a:lnTo>
                <a:lnTo>
                  <a:pt x="441" y="1371"/>
                </a:lnTo>
                <a:lnTo>
                  <a:pt x="425" y="1384"/>
                </a:lnTo>
                <a:lnTo>
                  <a:pt x="407" y="1392"/>
                </a:lnTo>
                <a:lnTo>
                  <a:pt x="386" y="1394"/>
                </a:lnTo>
                <a:lnTo>
                  <a:pt x="311" y="1394"/>
                </a:lnTo>
                <a:lnTo>
                  <a:pt x="311" y="1777"/>
                </a:lnTo>
                <a:lnTo>
                  <a:pt x="333" y="1786"/>
                </a:lnTo>
                <a:lnTo>
                  <a:pt x="359" y="1797"/>
                </a:lnTo>
                <a:lnTo>
                  <a:pt x="390" y="1809"/>
                </a:lnTo>
                <a:lnTo>
                  <a:pt x="425" y="1822"/>
                </a:lnTo>
                <a:lnTo>
                  <a:pt x="466" y="1836"/>
                </a:lnTo>
                <a:lnTo>
                  <a:pt x="512" y="1849"/>
                </a:lnTo>
                <a:lnTo>
                  <a:pt x="565" y="1796"/>
                </a:lnTo>
                <a:lnTo>
                  <a:pt x="588" y="1777"/>
                </a:lnTo>
                <a:lnTo>
                  <a:pt x="615" y="1763"/>
                </a:lnTo>
                <a:lnTo>
                  <a:pt x="643" y="1754"/>
                </a:lnTo>
                <a:lnTo>
                  <a:pt x="672" y="1751"/>
                </a:lnTo>
                <a:lnTo>
                  <a:pt x="703" y="1753"/>
                </a:lnTo>
                <a:lnTo>
                  <a:pt x="706" y="1753"/>
                </a:lnTo>
                <a:lnTo>
                  <a:pt x="717" y="1755"/>
                </a:lnTo>
                <a:lnTo>
                  <a:pt x="732" y="1757"/>
                </a:lnTo>
                <a:lnTo>
                  <a:pt x="754" y="1760"/>
                </a:lnTo>
                <a:lnTo>
                  <a:pt x="782" y="1763"/>
                </a:lnTo>
                <a:lnTo>
                  <a:pt x="816" y="1766"/>
                </a:lnTo>
                <a:lnTo>
                  <a:pt x="854" y="1770"/>
                </a:lnTo>
                <a:lnTo>
                  <a:pt x="898" y="1775"/>
                </a:lnTo>
                <a:lnTo>
                  <a:pt x="947" y="1778"/>
                </a:lnTo>
                <a:lnTo>
                  <a:pt x="1001" y="1781"/>
                </a:lnTo>
                <a:lnTo>
                  <a:pt x="1059" y="1784"/>
                </a:lnTo>
                <a:lnTo>
                  <a:pt x="1121" y="1787"/>
                </a:lnTo>
                <a:lnTo>
                  <a:pt x="1121" y="1649"/>
                </a:lnTo>
                <a:lnTo>
                  <a:pt x="1053" y="1644"/>
                </a:lnTo>
                <a:lnTo>
                  <a:pt x="990" y="1637"/>
                </a:lnTo>
                <a:lnTo>
                  <a:pt x="933" y="1629"/>
                </a:lnTo>
                <a:lnTo>
                  <a:pt x="881" y="1620"/>
                </a:lnTo>
                <a:lnTo>
                  <a:pt x="835" y="1611"/>
                </a:lnTo>
                <a:lnTo>
                  <a:pt x="796" y="1602"/>
                </a:lnTo>
                <a:lnTo>
                  <a:pt x="761" y="1593"/>
                </a:lnTo>
                <a:lnTo>
                  <a:pt x="732" y="1583"/>
                </a:lnTo>
                <a:lnTo>
                  <a:pt x="708" y="1576"/>
                </a:lnTo>
                <a:lnTo>
                  <a:pt x="691" y="1570"/>
                </a:lnTo>
                <a:lnTo>
                  <a:pt x="678" y="1565"/>
                </a:lnTo>
                <a:lnTo>
                  <a:pt x="671" y="1561"/>
                </a:lnTo>
                <a:lnTo>
                  <a:pt x="646" y="1547"/>
                </a:lnTo>
                <a:lnTo>
                  <a:pt x="624" y="1529"/>
                </a:lnTo>
                <a:lnTo>
                  <a:pt x="606" y="1508"/>
                </a:lnTo>
                <a:lnTo>
                  <a:pt x="593" y="1484"/>
                </a:lnTo>
                <a:lnTo>
                  <a:pt x="584" y="1458"/>
                </a:lnTo>
                <a:lnTo>
                  <a:pt x="578" y="1430"/>
                </a:lnTo>
                <a:lnTo>
                  <a:pt x="579" y="1401"/>
                </a:lnTo>
                <a:lnTo>
                  <a:pt x="700" y="202"/>
                </a:lnTo>
                <a:lnTo>
                  <a:pt x="705" y="174"/>
                </a:lnTo>
                <a:lnTo>
                  <a:pt x="716" y="148"/>
                </a:lnTo>
                <a:lnTo>
                  <a:pt x="730" y="124"/>
                </a:lnTo>
                <a:lnTo>
                  <a:pt x="748" y="103"/>
                </a:lnTo>
                <a:lnTo>
                  <a:pt x="770" y="86"/>
                </a:lnTo>
                <a:lnTo>
                  <a:pt x="796" y="73"/>
                </a:lnTo>
                <a:lnTo>
                  <a:pt x="802" y="70"/>
                </a:lnTo>
                <a:lnTo>
                  <a:pt x="813" y="66"/>
                </a:lnTo>
                <a:lnTo>
                  <a:pt x="831" y="60"/>
                </a:lnTo>
                <a:lnTo>
                  <a:pt x="853" y="53"/>
                </a:lnTo>
                <a:lnTo>
                  <a:pt x="880" y="45"/>
                </a:lnTo>
                <a:lnTo>
                  <a:pt x="912" y="38"/>
                </a:lnTo>
                <a:lnTo>
                  <a:pt x="950" y="29"/>
                </a:lnTo>
                <a:lnTo>
                  <a:pt x="992" y="22"/>
                </a:lnTo>
                <a:lnTo>
                  <a:pt x="1040" y="15"/>
                </a:lnTo>
                <a:lnTo>
                  <a:pt x="1092" y="9"/>
                </a:lnTo>
                <a:lnTo>
                  <a:pt x="1149" y="5"/>
                </a:lnTo>
                <a:lnTo>
                  <a:pt x="1212" y="1"/>
                </a:lnTo>
                <a:lnTo>
                  <a:pt x="127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86" name="Group 485"/>
          <p:cNvGrpSpPr/>
          <p:nvPr/>
        </p:nvGrpSpPr>
        <p:grpSpPr>
          <a:xfrm flipH="1">
            <a:off x="5262326" y="1239886"/>
            <a:ext cx="247449" cy="245816"/>
            <a:chOff x="4311650" y="3267076"/>
            <a:chExt cx="481013" cy="477838"/>
          </a:xfrm>
          <a:solidFill>
            <a:schemeClr val="tx1">
              <a:lumMod val="65000"/>
              <a:lumOff val="35000"/>
            </a:schemeClr>
          </a:solidFill>
        </p:grpSpPr>
        <p:sp>
          <p:nvSpPr>
            <p:cNvPr id="445" name="Freeform 368"/>
            <p:cNvSpPr>
              <a:spLocks/>
            </p:cNvSpPr>
            <p:nvPr/>
          </p:nvSpPr>
          <p:spPr bwMode="auto">
            <a:xfrm>
              <a:off x="4311650" y="3267076"/>
              <a:ext cx="481013" cy="477838"/>
            </a:xfrm>
            <a:custGeom>
              <a:avLst/>
              <a:gdLst>
                <a:gd name="T0" fmla="*/ 1666 w 3331"/>
                <a:gd name="T1" fmla="*/ 0 h 3310"/>
                <a:gd name="T2" fmla="*/ 1874 w 3331"/>
                <a:gd name="T3" fmla="*/ 13 h 3310"/>
                <a:gd name="T4" fmla="*/ 2075 w 3331"/>
                <a:gd name="T5" fmla="*/ 51 h 3310"/>
                <a:gd name="T6" fmla="*/ 2268 w 3331"/>
                <a:gd name="T7" fmla="*/ 112 h 3310"/>
                <a:gd name="T8" fmla="*/ 2448 w 3331"/>
                <a:gd name="T9" fmla="*/ 195 h 3310"/>
                <a:gd name="T10" fmla="*/ 2616 w 3331"/>
                <a:gd name="T11" fmla="*/ 297 h 3310"/>
                <a:gd name="T12" fmla="*/ 2771 w 3331"/>
                <a:gd name="T13" fmla="*/ 418 h 3310"/>
                <a:gd name="T14" fmla="*/ 2911 w 3331"/>
                <a:gd name="T15" fmla="*/ 557 h 3310"/>
                <a:gd name="T16" fmla="*/ 3033 w 3331"/>
                <a:gd name="T17" fmla="*/ 710 h 3310"/>
                <a:gd name="T18" fmla="*/ 3136 w 3331"/>
                <a:gd name="T19" fmla="*/ 877 h 3310"/>
                <a:gd name="T20" fmla="*/ 3219 w 3331"/>
                <a:gd name="T21" fmla="*/ 1057 h 3310"/>
                <a:gd name="T22" fmla="*/ 3280 w 3331"/>
                <a:gd name="T23" fmla="*/ 1247 h 3310"/>
                <a:gd name="T24" fmla="*/ 3319 w 3331"/>
                <a:gd name="T25" fmla="*/ 1447 h 3310"/>
                <a:gd name="T26" fmla="*/ 3331 w 3331"/>
                <a:gd name="T27" fmla="*/ 1655 h 3310"/>
                <a:gd name="T28" fmla="*/ 3320 w 3331"/>
                <a:gd name="T29" fmla="*/ 1713 h 3310"/>
                <a:gd name="T30" fmla="*/ 3287 w 3331"/>
                <a:gd name="T31" fmla="*/ 1761 h 3310"/>
                <a:gd name="T32" fmla="*/ 3239 w 3331"/>
                <a:gd name="T33" fmla="*/ 1793 h 3310"/>
                <a:gd name="T34" fmla="*/ 3180 w 3331"/>
                <a:gd name="T35" fmla="*/ 1805 h 3310"/>
                <a:gd name="T36" fmla="*/ 1817 w 3331"/>
                <a:gd name="T37" fmla="*/ 3159 h 3310"/>
                <a:gd name="T38" fmla="*/ 1805 w 3331"/>
                <a:gd name="T39" fmla="*/ 3217 h 3310"/>
                <a:gd name="T40" fmla="*/ 1772 w 3331"/>
                <a:gd name="T41" fmla="*/ 3265 h 3310"/>
                <a:gd name="T42" fmla="*/ 1724 w 3331"/>
                <a:gd name="T43" fmla="*/ 3297 h 3310"/>
                <a:gd name="T44" fmla="*/ 1666 w 3331"/>
                <a:gd name="T45" fmla="*/ 3310 h 3310"/>
                <a:gd name="T46" fmla="*/ 1457 w 3331"/>
                <a:gd name="T47" fmla="*/ 3296 h 3310"/>
                <a:gd name="T48" fmla="*/ 1256 w 3331"/>
                <a:gd name="T49" fmla="*/ 3259 h 3310"/>
                <a:gd name="T50" fmla="*/ 1065 w 3331"/>
                <a:gd name="T51" fmla="*/ 3197 h 3310"/>
                <a:gd name="T52" fmla="*/ 884 w 3331"/>
                <a:gd name="T53" fmla="*/ 3115 h 3310"/>
                <a:gd name="T54" fmla="*/ 715 w 3331"/>
                <a:gd name="T55" fmla="*/ 3012 h 3310"/>
                <a:gd name="T56" fmla="*/ 560 w 3331"/>
                <a:gd name="T57" fmla="*/ 2892 h 3310"/>
                <a:gd name="T58" fmla="*/ 421 w 3331"/>
                <a:gd name="T59" fmla="*/ 2753 h 3310"/>
                <a:gd name="T60" fmla="*/ 299 w 3331"/>
                <a:gd name="T61" fmla="*/ 2599 h 3310"/>
                <a:gd name="T62" fmla="*/ 196 w 3331"/>
                <a:gd name="T63" fmla="*/ 2432 h 3310"/>
                <a:gd name="T64" fmla="*/ 113 w 3331"/>
                <a:gd name="T65" fmla="*/ 2252 h 3310"/>
                <a:gd name="T66" fmla="*/ 51 w 3331"/>
                <a:gd name="T67" fmla="*/ 2062 h 3310"/>
                <a:gd name="T68" fmla="*/ 14 w 3331"/>
                <a:gd name="T69" fmla="*/ 1862 h 3310"/>
                <a:gd name="T70" fmla="*/ 0 w 3331"/>
                <a:gd name="T71" fmla="*/ 1655 h 3310"/>
                <a:gd name="T72" fmla="*/ 14 w 3331"/>
                <a:gd name="T73" fmla="*/ 1447 h 3310"/>
                <a:gd name="T74" fmla="*/ 51 w 3331"/>
                <a:gd name="T75" fmla="*/ 1247 h 3310"/>
                <a:gd name="T76" fmla="*/ 113 w 3331"/>
                <a:gd name="T77" fmla="*/ 1057 h 3310"/>
                <a:gd name="T78" fmla="*/ 196 w 3331"/>
                <a:gd name="T79" fmla="*/ 877 h 3310"/>
                <a:gd name="T80" fmla="*/ 299 w 3331"/>
                <a:gd name="T81" fmla="*/ 710 h 3310"/>
                <a:gd name="T82" fmla="*/ 421 w 3331"/>
                <a:gd name="T83" fmla="*/ 557 h 3310"/>
                <a:gd name="T84" fmla="*/ 560 w 3331"/>
                <a:gd name="T85" fmla="*/ 418 h 3310"/>
                <a:gd name="T86" fmla="*/ 715 w 3331"/>
                <a:gd name="T87" fmla="*/ 297 h 3310"/>
                <a:gd name="T88" fmla="*/ 884 w 3331"/>
                <a:gd name="T89" fmla="*/ 195 h 3310"/>
                <a:gd name="T90" fmla="*/ 1065 w 3331"/>
                <a:gd name="T91" fmla="*/ 112 h 3310"/>
                <a:gd name="T92" fmla="*/ 1256 w 3331"/>
                <a:gd name="T93" fmla="*/ 51 h 3310"/>
                <a:gd name="T94" fmla="*/ 1457 w 3331"/>
                <a:gd name="T95" fmla="*/ 13 h 3310"/>
                <a:gd name="T96" fmla="*/ 1666 w 3331"/>
                <a:gd name="T97" fmla="*/ 0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31" h="3310">
                  <a:moveTo>
                    <a:pt x="1666" y="0"/>
                  </a:moveTo>
                  <a:lnTo>
                    <a:pt x="1666" y="0"/>
                  </a:lnTo>
                  <a:lnTo>
                    <a:pt x="1771" y="3"/>
                  </a:lnTo>
                  <a:lnTo>
                    <a:pt x="1874" y="13"/>
                  </a:lnTo>
                  <a:lnTo>
                    <a:pt x="1976" y="29"/>
                  </a:lnTo>
                  <a:lnTo>
                    <a:pt x="2075" y="51"/>
                  </a:lnTo>
                  <a:lnTo>
                    <a:pt x="2172" y="78"/>
                  </a:lnTo>
                  <a:lnTo>
                    <a:pt x="2268" y="112"/>
                  </a:lnTo>
                  <a:lnTo>
                    <a:pt x="2359" y="150"/>
                  </a:lnTo>
                  <a:lnTo>
                    <a:pt x="2448" y="195"/>
                  </a:lnTo>
                  <a:lnTo>
                    <a:pt x="2534" y="244"/>
                  </a:lnTo>
                  <a:lnTo>
                    <a:pt x="2616" y="297"/>
                  </a:lnTo>
                  <a:lnTo>
                    <a:pt x="2696" y="355"/>
                  </a:lnTo>
                  <a:lnTo>
                    <a:pt x="2771" y="418"/>
                  </a:lnTo>
                  <a:lnTo>
                    <a:pt x="2844" y="485"/>
                  </a:lnTo>
                  <a:lnTo>
                    <a:pt x="2911" y="557"/>
                  </a:lnTo>
                  <a:lnTo>
                    <a:pt x="2973" y="632"/>
                  </a:lnTo>
                  <a:lnTo>
                    <a:pt x="3033" y="710"/>
                  </a:lnTo>
                  <a:lnTo>
                    <a:pt x="3086" y="792"/>
                  </a:lnTo>
                  <a:lnTo>
                    <a:pt x="3136" y="877"/>
                  </a:lnTo>
                  <a:lnTo>
                    <a:pt x="3181" y="965"/>
                  </a:lnTo>
                  <a:lnTo>
                    <a:pt x="3219" y="1057"/>
                  </a:lnTo>
                  <a:lnTo>
                    <a:pt x="3253" y="1152"/>
                  </a:lnTo>
                  <a:lnTo>
                    <a:pt x="3280" y="1247"/>
                  </a:lnTo>
                  <a:lnTo>
                    <a:pt x="3302" y="1346"/>
                  </a:lnTo>
                  <a:lnTo>
                    <a:pt x="3319" y="1447"/>
                  </a:lnTo>
                  <a:lnTo>
                    <a:pt x="3328" y="1550"/>
                  </a:lnTo>
                  <a:lnTo>
                    <a:pt x="3331" y="1655"/>
                  </a:lnTo>
                  <a:lnTo>
                    <a:pt x="3328" y="1685"/>
                  </a:lnTo>
                  <a:lnTo>
                    <a:pt x="3320" y="1713"/>
                  </a:lnTo>
                  <a:lnTo>
                    <a:pt x="3305" y="1738"/>
                  </a:lnTo>
                  <a:lnTo>
                    <a:pt x="3287" y="1761"/>
                  </a:lnTo>
                  <a:lnTo>
                    <a:pt x="3264" y="1779"/>
                  </a:lnTo>
                  <a:lnTo>
                    <a:pt x="3239" y="1793"/>
                  </a:lnTo>
                  <a:lnTo>
                    <a:pt x="3210" y="1802"/>
                  </a:lnTo>
                  <a:lnTo>
                    <a:pt x="3180" y="1805"/>
                  </a:lnTo>
                  <a:lnTo>
                    <a:pt x="1817" y="1805"/>
                  </a:lnTo>
                  <a:lnTo>
                    <a:pt x="1817" y="3159"/>
                  </a:lnTo>
                  <a:lnTo>
                    <a:pt x="1814" y="3189"/>
                  </a:lnTo>
                  <a:lnTo>
                    <a:pt x="1805" y="3217"/>
                  </a:lnTo>
                  <a:lnTo>
                    <a:pt x="1791" y="3243"/>
                  </a:lnTo>
                  <a:lnTo>
                    <a:pt x="1772" y="3265"/>
                  </a:lnTo>
                  <a:lnTo>
                    <a:pt x="1750" y="3284"/>
                  </a:lnTo>
                  <a:lnTo>
                    <a:pt x="1724" y="3297"/>
                  </a:lnTo>
                  <a:lnTo>
                    <a:pt x="1696" y="3307"/>
                  </a:lnTo>
                  <a:lnTo>
                    <a:pt x="1666" y="3310"/>
                  </a:lnTo>
                  <a:lnTo>
                    <a:pt x="1561" y="3305"/>
                  </a:lnTo>
                  <a:lnTo>
                    <a:pt x="1457" y="3296"/>
                  </a:lnTo>
                  <a:lnTo>
                    <a:pt x="1356" y="3281"/>
                  </a:lnTo>
                  <a:lnTo>
                    <a:pt x="1256" y="3259"/>
                  </a:lnTo>
                  <a:lnTo>
                    <a:pt x="1159" y="3231"/>
                  </a:lnTo>
                  <a:lnTo>
                    <a:pt x="1065" y="3197"/>
                  </a:lnTo>
                  <a:lnTo>
                    <a:pt x="973" y="3159"/>
                  </a:lnTo>
                  <a:lnTo>
                    <a:pt x="884" y="3115"/>
                  </a:lnTo>
                  <a:lnTo>
                    <a:pt x="798" y="3066"/>
                  </a:lnTo>
                  <a:lnTo>
                    <a:pt x="715" y="3012"/>
                  </a:lnTo>
                  <a:lnTo>
                    <a:pt x="635" y="2954"/>
                  </a:lnTo>
                  <a:lnTo>
                    <a:pt x="560" y="2892"/>
                  </a:lnTo>
                  <a:lnTo>
                    <a:pt x="489" y="2824"/>
                  </a:lnTo>
                  <a:lnTo>
                    <a:pt x="421" y="2753"/>
                  </a:lnTo>
                  <a:lnTo>
                    <a:pt x="358" y="2678"/>
                  </a:lnTo>
                  <a:lnTo>
                    <a:pt x="299" y="2599"/>
                  </a:lnTo>
                  <a:lnTo>
                    <a:pt x="245" y="2517"/>
                  </a:lnTo>
                  <a:lnTo>
                    <a:pt x="196" y="2432"/>
                  </a:lnTo>
                  <a:lnTo>
                    <a:pt x="152" y="2343"/>
                  </a:lnTo>
                  <a:lnTo>
                    <a:pt x="113" y="2252"/>
                  </a:lnTo>
                  <a:lnTo>
                    <a:pt x="80" y="2158"/>
                  </a:lnTo>
                  <a:lnTo>
                    <a:pt x="51" y="2062"/>
                  </a:lnTo>
                  <a:lnTo>
                    <a:pt x="29" y="1963"/>
                  </a:lnTo>
                  <a:lnTo>
                    <a:pt x="14" y="1862"/>
                  </a:lnTo>
                  <a:lnTo>
                    <a:pt x="3" y="1759"/>
                  </a:lnTo>
                  <a:lnTo>
                    <a:pt x="0" y="1655"/>
                  </a:lnTo>
                  <a:lnTo>
                    <a:pt x="3" y="1550"/>
                  </a:lnTo>
                  <a:lnTo>
                    <a:pt x="14" y="1447"/>
                  </a:lnTo>
                  <a:lnTo>
                    <a:pt x="29" y="1346"/>
                  </a:lnTo>
                  <a:lnTo>
                    <a:pt x="51" y="1247"/>
                  </a:lnTo>
                  <a:lnTo>
                    <a:pt x="80" y="1152"/>
                  </a:lnTo>
                  <a:lnTo>
                    <a:pt x="113" y="1057"/>
                  </a:lnTo>
                  <a:lnTo>
                    <a:pt x="152" y="965"/>
                  </a:lnTo>
                  <a:lnTo>
                    <a:pt x="196" y="877"/>
                  </a:lnTo>
                  <a:lnTo>
                    <a:pt x="245" y="792"/>
                  </a:lnTo>
                  <a:lnTo>
                    <a:pt x="299" y="710"/>
                  </a:lnTo>
                  <a:lnTo>
                    <a:pt x="358" y="632"/>
                  </a:lnTo>
                  <a:lnTo>
                    <a:pt x="421" y="557"/>
                  </a:lnTo>
                  <a:lnTo>
                    <a:pt x="489" y="485"/>
                  </a:lnTo>
                  <a:lnTo>
                    <a:pt x="560" y="418"/>
                  </a:lnTo>
                  <a:lnTo>
                    <a:pt x="635" y="355"/>
                  </a:lnTo>
                  <a:lnTo>
                    <a:pt x="715" y="297"/>
                  </a:lnTo>
                  <a:lnTo>
                    <a:pt x="798" y="244"/>
                  </a:lnTo>
                  <a:lnTo>
                    <a:pt x="884" y="195"/>
                  </a:lnTo>
                  <a:lnTo>
                    <a:pt x="973" y="150"/>
                  </a:lnTo>
                  <a:lnTo>
                    <a:pt x="1065" y="112"/>
                  </a:lnTo>
                  <a:lnTo>
                    <a:pt x="1159" y="78"/>
                  </a:lnTo>
                  <a:lnTo>
                    <a:pt x="1256" y="51"/>
                  </a:lnTo>
                  <a:lnTo>
                    <a:pt x="1356" y="29"/>
                  </a:lnTo>
                  <a:lnTo>
                    <a:pt x="1457" y="13"/>
                  </a:lnTo>
                  <a:lnTo>
                    <a:pt x="1561" y="3"/>
                  </a:lnTo>
                  <a:lnTo>
                    <a:pt x="16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6" name="Freeform 369"/>
            <p:cNvSpPr>
              <a:spLocks noEditPoints="1"/>
            </p:cNvSpPr>
            <p:nvPr/>
          </p:nvSpPr>
          <p:spPr bwMode="auto">
            <a:xfrm>
              <a:off x="4595813" y="3549651"/>
              <a:ext cx="195263" cy="193675"/>
            </a:xfrm>
            <a:custGeom>
              <a:avLst/>
              <a:gdLst>
                <a:gd name="T0" fmla="*/ 152 w 1354"/>
                <a:gd name="T1" fmla="*/ 1183 h 1344"/>
                <a:gd name="T2" fmla="*/ 323 w 1354"/>
                <a:gd name="T3" fmla="*/ 1139 h 1344"/>
                <a:gd name="T4" fmla="*/ 484 w 1354"/>
                <a:gd name="T5" fmla="*/ 1075 h 1344"/>
                <a:gd name="T6" fmla="*/ 634 w 1354"/>
                <a:gd name="T7" fmla="*/ 990 h 1344"/>
                <a:gd name="T8" fmla="*/ 771 w 1354"/>
                <a:gd name="T9" fmla="*/ 886 h 1344"/>
                <a:gd name="T10" fmla="*/ 892 w 1354"/>
                <a:gd name="T11" fmla="*/ 764 h 1344"/>
                <a:gd name="T12" fmla="*/ 997 w 1354"/>
                <a:gd name="T13" fmla="*/ 629 h 1344"/>
                <a:gd name="T14" fmla="*/ 1083 w 1354"/>
                <a:gd name="T15" fmla="*/ 480 h 1344"/>
                <a:gd name="T16" fmla="*/ 1149 w 1354"/>
                <a:gd name="T17" fmla="*/ 320 h 1344"/>
                <a:gd name="T18" fmla="*/ 1192 w 1354"/>
                <a:gd name="T19" fmla="*/ 149 h 1344"/>
                <a:gd name="T20" fmla="*/ 77 w 1354"/>
                <a:gd name="T21" fmla="*/ 0 h 1344"/>
                <a:gd name="T22" fmla="*/ 1295 w 1354"/>
                <a:gd name="T23" fmla="*/ 1 h 1344"/>
                <a:gd name="T24" fmla="*/ 1324 w 1354"/>
                <a:gd name="T25" fmla="*/ 14 h 1344"/>
                <a:gd name="T26" fmla="*/ 1345 w 1354"/>
                <a:gd name="T27" fmla="*/ 37 h 1344"/>
                <a:gd name="T28" fmla="*/ 1354 w 1354"/>
                <a:gd name="T29" fmla="*/ 67 h 1344"/>
                <a:gd name="T30" fmla="*/ 1340 w 1354"/>
                <a:gd name="T31" fmla="*/ 176 h 1344"/>
                <a:gd name="T32" fmla="*/ 1295 w 1354"/>
                <a:gd name="T33" fmla="*/ 356 h 1344"/>
                <a:gd name="T34" fmla="*/ 1228 w 1354"/>
                <a:gd name="T35" fmla="*/ 527 h 1344"/>
                <a:gd name="T36" fmla="*/ 1139 w 1354"/>
                <a:gd name="T37" fmla="*/ 686 h 1344"/>
                <a:gd name="T38" fmla="*/ 1033 w 1354"/>
                <a:gd name="T39" fmla="*/ 833 h 1344"/>
                <a:gd name="T40" fmla="*/ 908 w 1354"/>
                <a:gd name="T41" fmla="*/ 965 h 1344"/>
                <a:gd name="T42" fmla="*/ 768 w 1354"/>
                <a:gd name="T43" fmla="*/ 1080 h 1344"/>
                <a:gd name="T44" fmla="*/ 614 w 1354"/>
                <a:gd name="T45" fmla="*/ 1177 h 1344"/>
                <a:gd name="T46" fmla="*/ 447 w 1354"/>
                <a:gd name="T47" fmla="*/ 1255 h 1344"/>
                <a:gd name="T48" fmla="*/ 270 w 1354"/>
                <a:gd name="T49" fmla="*/ 1311 h 1344"/>
                <a:gd name="T50" fmla="*/ 85 w 1354"/>
                <a:gd name="T51" fmla="*/ 1344 h 1344"/>
                <a:gd name="T52" fmla="*/ 77 w 1354"/>
                <a:gd name="T53" fmla="*/ 1344 h 1344"/>
                <a:gd name="T54" fmla="*/ 41 w 1354"/>
                <a:gd name="T55" fmla="*/ 1336 h 1344"/>
                <a:gd name="T56" fmla="*/ 12 w 1354"/>
                <a:gd name="T57" fmla="*/ 1309 h 1344"/>
                <a:gd name="T58" fmla="*/ 0 w 1354"/>
                <a:gd name="T59" fmla="*/ 1269 h 1344"/>
                <a:gd name="T60" fmla="*/ 3 w 1354"/>
                <a:gd name="T61" fmla="*/ 55 h 1344"/>
                <a:gd name="T62" fmla="*/ 23 w 1354"/>
                <a:gd name="T63" fmla="*/ 21 h 1344"/>
                <a:gd name="T64" fmla="*/ 56 w 1354"/>
                <a:gd name="T65" fmla="*/ 2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4" h="1344">
                  <a:moveTo>
                    <a:pt x="152" y="149"/>
                  </a:moveTo>
                  <a:lnTo>
                    <a:pt x="152" y="1183"/>
                  </a:lnTo>
                  <a:lnTo>
                    <a:pt x="239" y="1164"/>
                  </a:lnTo>
                  <a:lnTo>
                    <a:pt x="323" y="1139"/>
                  </a:lnTo>
                  <a:lnTo>
                    <a:pt x="404" y="1110"/>
                  </a:lnTo>
                  <a:lnTo>
                    <a:pt x="484" y="1075"/>
                  </a:lnTo>
                  <a:lnTo>
                    <a:pt x="560" y="1034"/>
                  </a:lnTo>
                  <a:lnTo>
                    <a:pt x="634" y="990"/>
                  </a:lnTo>
                  <a:lnTo>
                    <a:pt x="704" y="940"/>
                  </a:lnTo>
                  <a:lnTo>
                    <a:pt x="771" y="886"/>
                  </a:lnTo>
                  <a:lnTo>
                    <a:pt x="834" y="826"/>
                  </a:lnTo>
                  <a:lnTo>
                    <a:pt x="892" y="764"/>
                  </a:lnTo>
                  <a:lnTo>
                    <a:pt x="947" y="698"/>
                  </a:lnTo>
                  <a:lnTo>
                    <a:pt x="997" y="629"/>
                  </a:lnTo>
                  <a:lnTo>
                    <a:pt x="1042" y="556"/>
                  </a:lnTo>
                  <a:lnTo>
                    <a:pt x="1083" y="480"/>
                  </a:lnTo>
                  <a:lnTo>
                    <a:pt x="1118" y="401"/>
                  </a:lnTo>
                  <a:lnTo>
                    <a:pt x="1149" y="320"/>
                  </a:lnTo>
                  <a:lnTo>
                    <a:pt x="1173" y="236"/>
                  </a:lnTo>
                  <a:lnTo>
                    <a:pt x="1192" y="149"/>
                  </a:lnTo>
                  <a:lnTo>
                    <a:pt x="152" y="149"/>
                  </a:lnTo>
                  <a:close/>
                  <a:moveTo>
                    <a:pt x="77" y="0"/>
                  </a:moveTo>
                  <a:lnTo>
                    <a:pt x="1280" y="0"/>
                  </a:lnTo>
                  <a:lnTo>
                    <a:pt x="1295" y="1"/>
                  </a:lnTo>
                  <a:lnTo>
                    <a:pt x="1310" y="6"/>
                  </a:lnTo>
                  <a:lnTo>
                    <a:pt x="1324" y="14"/>
                  </a:lnTo>
                  <a:lnTo>
                    <a:pt x="1336" y="25"/>
                  </a:lnTo>
                  <a:lnTo>
                    <a:pt x="1345" y="37"/>
                  </a:lnTo>
                  <a:lnTo>
                    <a:pt x="1351" y="52"/>
                  </a:lnTo>
                  <a:lnTo>
                    <a:pt x="1354" y="67"/>
                  </a:lnTo>
                  <a:lnTo>
                    <a:pt x="1354" y="83"/>
                  </a:lnTo>
                  <a:lnTo>
                    <a:pt x="1340" y="176"/>
                  </a:lnTo>
                  <a:lnTo>
                    <a:pt x="1322" y="267"/>
                  </a:lnTo>
                  <a:lnTo>
                    <a:pt x="1295" y="356"/>
                  </a:lnTo>
                  <a:lnTo>
                    <a:pt x="1265" y="443"/>
                  </a:lnTo>
                  <a:lnTo>
                    <a:pt x="1228" y="527"/>
                  </a:lnTo>
                  <a:lnTo>
                    <a:pt x="1186" y="608"/>
                  </a:lnTo>
                  <a:lnTo>
                    <a:pt x="1139" y="686"/>
                  </a:lnTo>
                  <a:lnTo>
                    <a:pt x="1088" y="761"/>
                  </a:lnTo>
                  <a:lnTo>
                    <a:pt x="1033" y="833"/>
                  </a:lnTo>
                  <a:lnTo>
                    <a:pt x="972" y="900"/>
                  </a:lnTo>
                  <a:lnTo>
                    <a:pt x="908" y="965"/>
                  </a:lnTo>
                  <a:lnTo>
                    <a:pt x="840" y="1024"/>
                  </a:lnTo>
                  <a:lnTo>
                    <a:pt x="768" y="1080"/>
                  </a:lnTo>
                  <a:lnTo>
                    <a:pt x="692" y="1131"/>
                  </a:lnTo>
                  <a:lnTo>
                    <a:pt x="614" y="1177"/>
                  </a:lnTo>
                  <a:lnTo>
                    <a:pt x="531" y="1218"/>
                  </a:lnTo>
                  <a:lnTo>
                    <a:pt x="447" y="1255"/>
                  </a:lnTo>
                  <a:lnTo>
                    <a:pt x="359" y="1286"/>
                  </a:lnTo>
                  <a:lnTo>
                    <a:pt x="270" y="1311"/>
                  </a:lnTo>
                  <a:lnTo>
                    <a:pt x="178" y="1331"/>
                  </a:lnTo>
                  <a:lnTo>
                    <a:pt x="85" y="1344"/>
                  </a:lnTo>
                  <a:lnTo>
                    <a:pt x="81" y="1344"/>
                  </a:lnTo>
                  <a:lnTo>
                    <a:pt x="77" y="1344"/>
                  </a:lnTo>
                  <a:lnTo>
                    <a:pt x="58" y="1342"/>
                  </a:lnTo>
                  <a:lnTo>
                    <a:pt x="41" y="1336"/>
                  </a:lnTo>
                  <a:lnTo>
                    <a:pt x="25" y="1326"/>
                  </a:lnTo>
                  <a:lnTo>
                    <a:pt x="12" y="1309"/>
                  </a:lnTo>
                  <a:lnTo>
                    <a:pt x="3" y="1290"/>
                  </a:lnTo>
                  <a:lnTo>
                    <a:pt x="0" y="1269"/>
                  </a:lnTo>
                  <a:lnTo>
                    <a:pt x="0" y="74"/>
                  </a:lnTo>
                  <a:lnTo>
                    <a:pt x="3" y="55"/>
                  </a:lnTo>
                  <a:lnTo>
                    <a:pt x="11" y="37"/>
                  </a:lnTo>
                  <a:lnTo>
                    <a:pt x="23" y="21"/>
                  </a:lnTo>
                  <a:lnTo>
                    <a:pt x="38" y="10"/>
                  </a:lnTo>
                  <a:lnTo>
                    <a:pt x="56" y="2"/>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5" name="Group 484"/>
          <p:cNvGrpSpPr/>
          <p:nvPr/>
        </p:nvGrpSpPr>
        <p:grpSpPr>
          <a:xfrm flipH="1">
            <a:off x="4206872" y="1239886"/>
            <a:ext cx="247449" cy="245816"/>
            <a:chOff x="2921000" y="3198813"/>
            <a:chExt cx="481013" cy="477838"/>
          </a:xfrm>
          <a:solidFill>
            <a:schemeClr val="tx1">
              <a:lumMod val="65000"/>
              <a:lumOff val="35000"/>
            </a:schemeClr>
          </a:solidFill>
        </p:grpSpPr>
        <p:sp>
          <p:nvSpPr>
            <p:cNvPr id="450" name="Freeform 374"/>
            <p:cNvSpPr>
              <a:spLocks noEditPoints="1"/>
            </p:cNvSpPr>
            <p:nvPr/>
          </p:nvSpPr>
          <p:spPr bwMode="auto">
            <a:xfrm>
              <a:off x="2921000" y="3198813"/>
              <a:ext cx="481013" cy="477838"/>
            </a:xfrm>
            <a:custGeom>
              <a:avLst/>
              <a:gdLst>
                <a:gd name="T0" fmla="*/ 304 w 3331"/>
                <a:gd name="T1" fmla="*/ 3008 h 3310"/>
                <a:gd name="T2" fmla="*/ 1438 w 3331"/>
                <a:gd name="T3" fmla="*/ 1805 h 3310"/>
                <a:gd name="T4" fmla="*/ 2385 w 3331"/>
                <a:gd name="T5" fmla="*/ 1389 h 3310"/>
                <a:gd name="T6" fmla="*/ 1742 w 3331"/>
                <a:gd name="T7" fmla="*/ 3008 h 3310"/>
                <a:gd name="T8" fmla="*/ 3028 w 3331"/>
                <a:gd name="T9" fmla="*/ 1743 h 3310"/>
                <a:gd name="T10" fmla="*/ 1174 w 3331"/>
                <a:gd name="T11" fmla="*/ 301 h 3310"/>
                <a:gd name="T12" fmla="*/ 1551 w 3331"/>
                <a:gd name="T13" fmla="*/ 1504 h 3310"/>
                <a:gd name="T14" fmla="*/ 2340 w 3331"/>
                <a:gd name="T15" fmla="*/ 1074 h 3310"/>
                <a:gd name="T16" fmla="*/ 2400 w 3331"/>
                <a:gd name="T17" fmla="*/ 1068 h 3310"/>
                <a:gd name="T18" fmla="*/ 2458 w 3331"/>
                <a:gd name="T19" fmla="*/ 1086 h 3310"/>
                <a:gd name="T20" fmla="*/ 3029 w 3331"/>
                <a:gd name="T21" fmla="*/ 301 h 3310"/>
                <a:gd name="T22" fmla="*/ 1022 w 3331"/>
                <a:gd name="T23" fmla="*/ 0 h 3310"/>
                <a:gd name="T24" fmla="*/ 3210 w 3331"/>
                <a:gd name="T25" fmla="*/ 3 h 3310"/>
                <a:gd name="T26" fmla="*/ 3264 w 3331"/>
                <a:gd name="T27" fmla="*/ 26 h 3310"/>
                <a:gd name="T28" fmla="*/ 3305 w 3331"/>
                <a:gd name="T29" fmla="*/ 67 h 3310"/>
                <a:gd name="T30" fmla="*/ 3328 w 3331"/>
                <a:gd name="T31" fmla="*/ 120 h 3310"/>
                <a:gd name="T32" fmla="*/ 3331 w 3331"/>
                <a:gd name="T33" fmla="*/ 3159 h 3310"/>
                <a:gd name="T34" fmla="*/ 3320 w 3331"/>
                <a:gd name="T35" fmla="*/ 3217 h 3310"/>
                <a:gd name="T36" fmla="*/ 3287 w 3331"/>
                <a:gd name="T37" fmla="*/ 3265 h 3310"/>
                <a:gd name="T38" fmla="*/ 3239 w 3331"/>
                <a:gd name="T39" fmla="*/ 3297 h 3310"/>
                <a:gd name="T40" fmla="*/ 3180 w 3331"/>
                <a:gd name="T41" fmla="*/ 3310 h 3310"/>
                <a:gd name="T42" fmla="*/ 121 w 3331"/>
                <a:gd name="T43" fmla="*/ 3307 h 3310"/>
                <a:gd name="T44" fmla="*/ 67 w 3331"/>
                <a:gd name="T45" fmla="*/ 3284 h 3310"/>
                <a:gd name="T46" fmla="*/ 26 w 3331"/>
                <a:gd name="T47" fmla="*/ 3243 h 3310"/>
                <a:gd name="T48" fmla="*/ 3 w 3331"/>
                <a:gd name="T49" fmla="*/ 3189 h 3310"/>
                <a:gd name="T50" fmla="*/ 0 w 3331"/>
                <a:gd name="T51" fmla="*/ 1655 h 3310"/>
                <a:gd name="T52" fmla="*/ 13 w 3331"/>
                <a:gd name="T53" fmla="*/ 1596 h 3310"/>
                <a:gd name="T54" fmla="*/ 45 w 3331"/>
                <a:gd name="T55" fmla="*/ 1548 h 3310"/>
                <a:gd name="T56" fmla="*/ 93 w 3331"/>
                <a:gd name="T57" fmla="*/ 1516 h 3310"/>
                <a:gd name="T58" fmla="*/ 152 w 3331"/>
                <a:gd name="T59" fmla="*/ 1504 h 3310"/>
                <a:gd name="T60" fmla="*/ 871 w 3331"/>
                <a:gd name="T61" fmla="*/ 150 h 3310"/>
                <a:gd name="T62" fmla="*/ 883 w 3331"/>
                <a:gd name="T63" fmla="*/ 92 h 3310"/>
                <a:gd name="T64" fmla="*/ 915 w 3331"/>
                <a:gd name="T65" fmla="*/ 44 h 3310"/>
                <a:gd name="T66" fmla="*/ 963 w 3331"/>
                <a:gd name="T67" fmla="*/ 12 h 3310"/>
                <a:gd name="T68" fmla="*/ 1022 w 3331"/>
                <a:gd name="T69" fmla="*/ 0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31" h="3310">
                  <a:moveTo>
                    <a:pt x="304" y="1805"/>
                  </a:moveTo>
                  <a:lnTo>
                    <a:pt x="304" y="3008"/>
                  </a:lnTo>
                  <a:lnTo>
                    <a:pt x="1438" y="3008"/>
                  </a:lnTo>
                  <a:lnTo>
                    <a:pt x="1438" y="1805"/>
                  </a:lnTo>
                  <a:lnTo>
                    <a:pt x="304" y="1805"/>
                  </a:lnTo>
                  <a:close/>
                  <a:moveTo>
                    <a:pt x="2385" y="1389"/>
                  </a:moveTo>
                  <a:lnTo>
                    <a:pt x="1742" y="1743"/>
                  </a:lnTo>
                  <a:lnTo>
                    <a:pt x="1742" y="3008"/>
                  </a:lnTo>
                  <a:lnTo>
                    <a:pt x="3028" y="3008"/>
                  </a:lnTo>
                  <a:lnTo>
                    <a:pt x="3028" y="1743"/>
                  </a:lnTo>
                  <a:lnTo>
                    <a:pt x="2385" y="1389"/>
                  </a:lnTo>
                  <a:close/>
                  <a:moveTo>
                    <a:pt x="1174" y="301"/>
                  </a:moveTo>
                  <a:lnTo>
                    <a:pt x="1174" y="1504"/>
                  </a:lnTo>
                  <a:lnTo>
                    <a:pt x="1551" y="1504"/>
                  </a:lnTo>
                  <a:lnTo>
                    <a:pt x="2312" y="1086"/>
                  </a:lnTo>
                  <a:lnTo>
                    <a:pt x="2340" y="1074"/>
                  </a:lnTo>
                  <a:lnTo>
                    <a:pt x="2369" y="1068"/>
                  </a:lnTo>
                  <a:lnTo>
                    <a:pt x="2400" y="1068"/>
                  </a:lnTo>
                  <a:lnTo>
                    <a:pt x="2430" y="1074"/>
                  </a:lnTo>
                  <a:lnTo>
                    <a:pt x="2458" y="1086"/>
                  </a:lnTo>
                  <a:lnTo>
                    <a:pt x="3029" y="1399"/>
                  </a:lnTo>
                  <a:lnTo>
                    <a:pt x="3029" y="301"/>
                  </a:lnTo>
                  <a:lnTo>
                    <a:pt x="1174" y="301"/>
                  </a:lnTo>
                  <a:close/>
                  <a:moveTo>
                    <a:pt x="1022" y="0"/>
                  </a:moveTo>
                  <a:lnTo>
                    <a:pt x="3180" y="0"/>
                  </a:lnTo>
                  <a:lnTo>
                    <a:pt x="3210" y="3"/>
                  </a:lnTo>
                  <a:lnTo>
                    <a:pt x="3239" y="12"/>
                  </a:lnTo>
                  <a:lnTo>
                    <a:pt x="3264" y="26"/>
                  </a:lnTo>
                  <a:lnTo>
                    <a:pt x="3287" y="44"/>
                  </a:lnTo>
                  <a:lnTo>
                    <a:pt x="3305" y="67"/>
                  </a:lnTo>
                  <a:lnTo>
                    <a:pt x="3320" y="92"/>
                  </a:lnTo>
                  <a:lnTo>
                    <a:pt x="3328" y="120"/>
                  </a:lnTo>
                  <a:lnTo>
                    <a:pt x="3331" y="150"/>
                  </a:lnTo>
                  <a:lnTo>
                    <a:pt x="3331" y="3159"/>
                  </a:lnTo>
                  <a:lnTo>
                    <a:pt x="3328" y="3189"/>
                  </a:lnTo>
                  <a:lnTo>
                    <a:pt x="3320" y="3217"/>
                  </a:lnTo>
                  <a:lnTo>
                    <a:pt x="3305" y="3243"/>
                  </a:lnTo>
                  <a:lnTo>
                    <a:pt x="3287" y="3265"/>
                  </a:lnTo>
                  <a:lnTo>
                    <a:pt x="3264" y="3284"/>
                  </a:lnTo>
                  <a:lnTo>
                    <a:pt x="3239" y="3297"/>
                  </a:lnTo>
                  <a:lnTo>
                    <a:pt x="3210" y="3307"/>
                  </a:lnTo>
                  <a:lnTo>
                    <a:pt x="3180" y="3310"/>
                  </a:lnTo>
                  <a:lnTo>
                    <a:pt x="152" y="3310"/>
                  </a:lnTo>
                  <a:lnTo>
                    <a:pt x="121" y="3307"/>
                  </a:lnTo>
                  <a:lnTo>
                    <a:pt x="93" y="3297"/>
                  </a:lnTo>
                  <a:lnTo>
                    <a:pt x="67" y="3284"/>
                  </a:lnTo>
                  <a:lnTo>
                    <a:pt x="45" y="3265"/>
                  </a:lnTo>
                  <a:lnTo>
                    <a:pt x="26" y="3243"/>
                  </a:lnTo>
                  <a:lnTo>
                    <a:pt x="13" y="3217"/>
                  </a:lnTo>
                  <a:lnTo>
                    <a:pt x="3" y="3189"/>
                  </a:lnTo>
                  <a:lnTo>
                    <a:pt x="0" y="3159"/>
                  </a:lnTo>
                  <a:lnTo>
                    <a:pt x="0" y="1655"/>
                  </a:lnTo>
                  <a:lnTo>
                    <a:pt x="3" y="1624"/>
                  </a:lnTo>
                  <a:lnTo>
                    <a:pt x="13" y="1596"/>
                  </a:lnTo>
                  <a:lnTo>
                    <a:pt x="26" y="1571"/>
                  </a:lnTo>
                  <a:lnTo>
                    <a:pt x="45" y="1548"/>
                  </a:lnTo>
                  <a:lnTo>
                    <a:pt x="67" y="1530"/>
                  </a:lnTo>
                  <a:lnTo>
                    <a:pt x="93" y="1516"/>
                  </a:lnTo>
                  <a:lnTo>
                    <a:pt x="121" y="1507"/>
                  </a:lnTo>
                  <a:lnTo>
                    <a:pt x="152" y="1504"/>
                  </a:lnTo>
                  <a:lnTo>
                    <a:pt x="871" y="1504"/>
                  </a:lnTo>
                  <a:lnTo>
                    <a:pt x="871" y="150"/>
                  </a:lnTo>
                  <a:lnTo>
                    <a:pt x="874" y="120"/>
                  </a:lnTo>
                  <a:lnTo>
                    <a:pt x="883" y="92"/>
                  </a:lnTo>
                  <a:lnTo>
                    <a:pt x="897" y="67"/>
                  </a:lnTo>
                  <a:lnTo>
                    <a:pt x="915" y="44"/>
                  </a:lnTo>
                  <a:lnTo>
                    <a:pt x="938" y="26"/>
                  </a:lnTo>
                  <a:lnTo>
                    <a:pt x="963" y="12"/>
                  </a:lnTo>
                  <a:lnTo>
                    <a:pt x="991" y="3"/>
                  </a:lnTo>
                  <a:lnTo>
                    <a:pt x="10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1" name="Freeform 375"/>
            <p:cNvSpPr>
              <a:spLocks/>
            </p:cNvSpPr>
            <p:nvPr/>
          </p:nvSpPr>
          <p:spPr bwMode="auto">
            <a:xfrm>
              <a:off x="2986088" y="3486150"/>
              <a:ext cx="44450" cy="44450"/>
            </a:xfrm>
            <a:custGeom>
              <a:avLst/>
              <a:gdLst>
                <a:gd name="T0" fmla="*/ 38 w 303"/>
                <a:gd name="T1" fmla="*/ 0 h 301"/>
                <a:gd name="T2" fmla="*/ 265 w 303"/>
                <a:gd name="T3" fmla="*/ 0 h 301"/>
                <a:gd name="T4" fmla="*/ 280 w 303"/>
                <a:gd name="T5" fmla="*/ 3 h 301"/>
                <a:gd name="T6" fmla="*/ 292 w 303"/>
                <a:gd name="T7" fmla="*/ 11 h 301"/>
                <a:gd name="T8" fmla="*/ 301 w 303"/>
                <a:gd name="T9" fmla="*/ 23 h 301"/>
                <a:gd name="T10" fmla="*/ 303 w 303"/>
                <a:gd name="T11" fmla="*/ 37 h 301"/>
                <a:gd name="T12" fmla="*/ 303 w 303"/>
                <a:gd name="T13" fmla="*/ 263 h 301"/>
                <a:gd name="T14" fmla="*/ 300 w 303"/>
                <a:gd name="T15" fmla="*/ 278 h 301"/>
                <a:gd name="T16" fmla="*/ 292 w 303"/>
                <a:gd name="T17" fmla="*/ 290 h 301"/>
                <a:gd name="T18" fmla="*/ 280 w 303"/>
                <a:gd name="T19" fmla="*/ 297 h 301"/>
                <a:gd name="T20" fmla="*/ 265 w 303"/>
                <a:gd name="T21" fmla="*/ 301 h 301"/>
                <a:gd name="T22" fmla="*/ 38 w 303"/>
                <a:gd name="T23" fmla="*/ 301 h 301"/>
                <a:gd name="T24" fmla="*/ 23 w 303"/>
                <a:gd name="T25" fmla="*/ 297 h 301"/>
                <a:gd name="T26" fmla="*/ 12 w 303"/>
                <a:gd name="T27" fmla="*/ 290 h 301"/>
                <a:gd name="T28" fmla="*/ 3 w 303"/>
                <a:gd name="T29" fmla="*/ 278 h 301"/>
                <a:gd name="T30" fmla="*/ 0 w 303"/>
                <a:gd name="T31" fmla="*/ 263 h 301"/>
                <a:gd name="T32" fmla="*/ 0 w 303"/>
                <a:gd name="T33" fmla="*/ 37 h 301"/>
                <a:gd name="T34" fmla="*/ 3 w 303"/>
                <a:gd name="T35" fmla="*/ 23 h 301"/>
                <a:gd name="T36" fmla="*/ 12 w 303"/>
                <a:gd name="T37" fmla="*/ 11 h 301"/>
                <a:gd name="T38" fmla="*/ 23 w 303"/>
                <a:gd name="T39" fmla="*/ 3 h 301"/>
                <a:gd name="T40" fmla="*/ 38 w 303"/>
                <a:gd name="T41"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3" h="301">
                  <a:moveTo>
                    <a:pt x="38" y="0"/>
                  </a:moveTo>
                  <a:lnTo>
                    <a:pt x="265" y="0"/>
                  </a:lnTo>
                  <a:lnTo>
                    <a:pt x="280" y="3"/>
                  </a:lnTo>
                  <a:lnTo>
                    <a:pt x="292" y="11"/>
                  </a:lnTo>
                  <a:lnTo>
                    <a:pt x="301" y="23"/>
                  </a:lnTo>
                  <a:lnTo>
                    <a:pt x="303" y="37"/>
                  </a:lnTo>
                  <a:lnTo>
                    <a:pt x="303" y="263"/>
                  </a:lnTo>
                  <a:lnTo>
                    <a:pt x="300" y="278"/>
                  </a:lnTo>
                  <a:lnTo>
                    <a:pt x="292" y="290"/>
                  </a:lnTo>
                  <a:lnTo>
                    <a:pt x="280" y="297"/>
                  </a:lnTo>
                  <a:lnTo>
                    <a:pt x="265" y="301"/>
                  </a:lnTo>
                  <a:lnTo>
                    <a:pt x="38" y="301"/>
                  </a:lnTo>
                  <a:lnTo>
                    <a:pt x="23" y="297"/>
                  </a:lnTo>
                  <a:lnTo>
                    <a:pt x="12" y="290"/>
                  </a:lnTo>
                  <a:lnTo>
                    <a:pt x="3" y="278"/>
                  </a:lnTo>
                  <a:lnTo>
                    <a:pt x="0" y="263"/>
                  </a:lnTo>
                  <a:lnTo>
                    <a:pt x="0" y="37"/>
                  </a:lnTo>
                  <a:lnTo>
                    <a:pt x="3" y="23"/>
                  </a:lnTo>
                  <a:lnTo>
                    <a:pt x="12" y="11"/>
                  </a:lnTo>
                  <a:lnTo>
                    <a:pt x="23"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2" name="Freeform 376"/>
            <p:cNvSpPr>
              <a:spLocks/>
            </p:cNvSpPr>
            <p:nvPr/>
          </p:nvSpPr>
          <p:spPr bwMode="auto">
            <a:xfrm>
              <a:off x="3062288" y="3486150"/>
              <a:ext cx="44450" cy="44450"/>
            </a:xfrm>
            <a:custGeom>
              <a:avLst/>
              <a:gdLst>
                <a:gd name="T0" fmla="*/ 38 w 304"/>
                <a:gd name="T1" fmla="*/ 0 h 301"/>
                <a:gd name="T2" fmla="*/ 266 w 304"/>
                <a:gd name="T3" fmla="*/ 0 h 301"/>
                <a:gd name="T4" fmla="*/ 281 w 304"/>
                <a:gd name="T5" fmla="*/ 3 h 301"/>
                <a:gd name="T6" fmla="*/ 292 w 304"/>
                <a:gd name="T7" fmla="*/ 11 h 301"/>
                <a:gd name="T8" fmla="*/ 301 w 304"/>
                <a:gd name="T9" fmla="*/ 23 h 301"/>
                <a:gd name="T10" fmla="*/ 304 w 304"/>
                <a:gd name="T11" fmla="*/ 37 h 301"/>
                <a:gd name="T12" fmla="*/ 304 w 304"/>
                <a:gd name="T13" fmla="*/ 263 h 301"/>
                <a:gd name="T14" fmla="*/ 301 w 304"/>
                <a:gd name="T15" fmla="*/ 278 h 301"/>
                <a:gd name="T16" fmla="*/ 292 w 304"/>
                <a:gd name="T17" fmla="*/ 290 h 301"/>
                <a:gd name="T18" fmla="*/ 281 w 304"/>
                <a:gd name="T19" fmla="*/ 297 h 301"/>
                <a:gd name="T20" fmla="*/ 266 w 304"/>
                <a:gd name="T21" fmla="*/ 301 h 301"/>
                <a:gd name="T22" fmla="*/ 38 w 304"/>
                <a:gd name="T23" fmla="*/ 301 h 301"/>
                <a:gd name="T24" fmla="*/ 23 w 304"/>
                <a:gd name="T25" fmla="*/ 297 h 301"/>
                <a:gd name="T26" fmla="*/ 12 w 304"/>
                <a:gd name="T27" fmla="*/ 290 h 301"/>
                <a:gd name="T28" fmla="*/ 3 w 304"/>
                <a:gd name="T29" fmla="*/ 278 h 301"/>
                <a:gd name="T30" fmla="*/ 0 w 304"/>
                <a:gd name="T31" fmla="*/ 263 h 301"/>
                <a:gd name="T32" fmla="*/ 0 w 304"/>
                <a:gd name="T33" fmla="*/ 37 h 301"/>
                <a:gd name="T34" fmla="*/ 3 w 304"/>
                <a:gd name="T35" fmla="*/ 23 h 301"/>
                <a:gd name="T36" fmla="*/ 12 w 304"/>
                <a:gd name="T37" fmla="*/ 11 h 301"/>
                <a:gd name="T38" fmla="*/ 23 w 304"/>
                <a:gd name="T39" fmla="*/ 3 h 301"/>
                <a:gd name="T40" fmla="*/ 38 w 304"/>
                <a:gd name="T41"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1">
                  <a:moveTo>
                    <a:pt x="38" y="0"/>
                  </a:moveTo>
                  <a:lnTo>
                    <a:pt x="266" y="0"/>
                  </a:lnTo>
                  <a:lnTo>
                    <a:pt x="281" y="3"/>
                  </a:lnTo>
                  <a:lnTo>
                    <a:pt x="292" y="11"/>
                  </a:lnTo>
                  <a:lnTo>
                    <a:pt x="301" y="23"/>
                  </a:lnTo>
                  <a:lnTo>
                    <a:pt x="304" y="37"/>
                  </a:lnTo>
                  <a:lnTo>
                    <a:pt x="304" y="263"/>
                  </a:lnTo>
                  <a:lnTo>
                    <a:pt x="301" y="278"/>
                  </a:lnTo>
                  <a:lnTo>
                    <a:pt x="292" y="290"/>
                  </a:lnTo>
                  <a:lnTo>
                    <a:pt x="281" y="297"/>
                  </a:lnTo>
                  <a:lnTo>
                    <a:pt x="266" y="301"/>
                  </a:lnTo>
                  <a:lnTo>
                    <a:pt x="38" y="301"/>
                  </a:lnTo>
                  <a:lnTo>
                    <a:pt x="23" y="297"/>
                  </a:lnTo>
                  <a:lnTo>
                    <a:pt x="12" y="290"/>
                  </a:lnTo>
                  <a:lnTo>
                    <a:pt x="3" y="278"/>
                  </a:lnTo>
                  <a:lnTo>
                    <a:pt x="0" y="263"/>
                  </a:lnTo>
                  <a:lnTo>
                    <a:pt x="0" y="37"/>
                  </a:lnTo>
                  <a:lnTo>
                    <a:pt x="3" y="23"/>
                  </a:lnTo>
                  <a:lnTo>
                    <a:pt x="12" y="11"/>
                  </a:lnTo>
                  <a:lnTo>
                    <a:pt x="23"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3" name="Freeform 377"/>
            <p:cNvSpPr>
              <a:spLocks/>
            </p:cNvSpPr>
            <p:nvPr/>
          </p:nvSpPr>
          <p:spPr bwMode="auto">
            <a:xfrm>
              <a:off x="2986088" y="3562350"/>
              <a:ext cx="44450" cy="44450"/>
            </a:xfrm>
            <a:custGeom>
              <a:avLst/>
              <a:gdLst>
                <a:gd name="T0" fmla="*/ 38 w 303"/>
                <a:gd name="T1" fmla="*/ 0 h 302"/>
                <a:gd name="T2" fmla="*/ 265 w 303"/>
                <a:gd name="T3" fmla="*/ 0 h 302"/>
                <a:gd name="T4" fmla="*/ 280 w 303"/>
                <a:gd name="T5" fmla="*/ 3 h 302"/>
                <a:gd name="T6" fmla="*/ 292 w 303"/>
                <a:gd name="T7" fmla="*/ 12 h 302"/>
                <a:gd name="T8" fmla="*/ 301 w 303"/>
                <a:gd name="T9" fmla="*/ 23 h 302"/>
                <a:gd name="T10" fmla="*/ 303 w 303"/>
                <a:gd name="T11" fmla="*/ 38 h 302"/>
                <a:gd name="T12" fmla="*/ 303 w 303"/>
                <a:gd name="T13" fmla="*/ 263 h 302"/>
                <a:gd name="T14" fmla="*/ 300 w 303"/>
                <a:gd name="T15" fmla="*/ 278 h 302"/>
                <a:gd name="T16" fmla="*/ 292 w 303"/>
                <a:gd name="T17" fmla="*/ 290 h 302"/>
                <a:gd name="T18" fmla="*/ 280 w 303"/>
                <a:gd name="T19" fmla="*/ 299 h 302"/>
                <a:gd name="T20" fmla="*/ 265 w 303"/>
                <a:gd name="T21" fmla="*/ 302 h 302"/>
                <a:gd name="T22" fmla="*/ 38 w 303"/>
                <a:gd name="T23" fmla="*/ 302 h 302"/>
                <a:gd name="T24" fmla="*/ 23 w 303"/>
                <a:gd name="T25" fmla="*/ 299 h 302"/>
                <a:gd name="T26" fmla="*/ 12 w 303"/>
                <a:gd name="T27" fmla="*/ 290 h 302"/>
                <a:gd name="T28" fmla="*/ 3 w 303"/>
                <a:gd name="T29" fmla="*/ 278 h 302"/>
                <a:gd name="T30" fmla="*/ 0 w 303"/>
                <a:gd name="T31" fmla="*/ 263 h 302"/>
                <a:gd name="T32" fmla="*/ 0 w 303"/>
                <a:gd name="T33" fmla="*/ 38 h 302"/>
                <a:gd name="T34" fmla="*/ 3 w 303"/>
                <a:gd name="T35" fmla="*/ 23 h 302"/>
                <a:gd name="T36" fmla="*/ 12 w 303"/>
                <a:gd name="T37" fmla="*/ 12 h 302"/>
                <a:gd name="T38" fmla="*/ 23 w 303"/>
                <a:gd name="T39" fmla="*/ 3 h 302"/>
                <a:gd name="T40" fmla="*/ 38 w 303"/>
                <a:gd name="T41"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3" h="302">
                  <a:moveTo>
                    <a:pt x="38" y="0"/>
                  </a:moveTo>
                  <a:lnTo>
                    <a:pt x="265" y="0"/>
                  </a:lnTo>
                  <a:lnTo>
                    <a:pt x="280" y="3"/>
                  </a:lnTo>
                  <a:lnTo>
                    <a:pt x="292" y="12"/>
                  </a:lnTo>
                  <a:lnTo>
                    <a:pt x="301" y="23"/>
                  </a:lnTo>
                  <a:lnTo>
                    <a:pt x="303" y="38"/>
                  </a:lnTo>
                  <a:lnTo>
                    <a:pt x="303" y="263"/>
                  </a:lnTo>
                  <a:lnTo>
                    <a:pt x="300" y="278"/>
                  </a:lnTo>
                  <a:lnTo>
                    <a:pt x="292" y="290"/>
                  </a:lnTo>
                  <a:lnTo>
                    <a:pt x="280" y="299"/>
                  </a:lnTo>
                  <a:lnTo>
                    <a:pt x="265" y="302"/>
                  </a:lnTo>
                  <a:lnTo>
                    <a:pt x="38" y="302"/>
                  </a:lnTo>
                  <a:lnTo>
                    <a:pt x="23" y="299"/>
                  </a:lnTo>
                  <a:lnTo>
                    <a:pt x="12" y="290"/>
                  </a:lnTo>
                  <a:lnTo>
                    <a:pt x="3" y="278"/>
                  </a:lnTo>
                  <a:lnTo>
                    <a:pt x="0" y="263"/>
                  </a:lnTo>
                  <a:lnTo>
                    <a:pt x="0" y="38"/>
                  </a:lnTo>
                  <a:lnTo>
                    <a:pt x="3" y="23"/>
                  </a:lnTo>
                  <a:lnTo>
                    <a:pt x="12" y="12"/>
                  </a:lnTo>
                  <a:lnTo>
                    <a:pt x="23"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4" name="Freeform 378"/>
            <p:cNvSpPr>
              <a:spLocks/>
            </p:cNvSpPr>
            <p:nvPr/>
          </p:nvSpPr>
          <p:spPr bwMode="auto">
            <a:xfrm>
              <a:off x="3062288" y="3562350"/>
              <a:ext cx="44450" cy="44450"/>
            </a:xfrm>
            <a:custGeom>
              <a:avLst/>
              <a:gdLst>
                <a:gd name="T0" fmla="*/ 38 w 304"/>
                <a:gd name="T1" fmla="*/ 0 h 302"/>
                <a:gd name="T2" fmla="*/ 266 w 304"/>
                <a:gd name="T3" fmla="*/ 0 h 302"/>
                <a:gd name="T4" fmla="*/ 281 w 304"/>
                <a:gd name="T5" fmla="*/ 3 h 302"/>
                <a:gd name="T6" fmla="*/ 292 w 304"/>
                <a:gd name="T7" fmla="*/ 12 h 302"/>
                <a:gd name="T8" fmla="*/ 301 w 304"/>
                <a:gd name="T9" fmla="*/ 23 h 302"/>
                <a:gd name="T10" fmla="*/ 304 w 304"/>
                <a:gd name="T11" fmla="*/ 38 h 302"/>
                <a:gd name="T12" fmla="*/ 304 w 304"/>
                <a:gd name="T13" fmla="*/ 263 h 302"/>
                <a:gd name="T14" fmla="*/ 301 w 304"/>
                <a:gd name="T15" fmla="*/ 278 h 302"/>
                <a:gd name="T16" fmla="*/ 292 w 304"/>
                <a:gd name="T17" fmla="*/ 290 h 302"/>
                <a:gd name="T18" fmla="*/ 281 w 304"/>
                <a:gd name="T19" fmla="*/ 299 h 302"/>
                <a:gd name="T20" fmla="*/ 266 w 304"/>
                <a:gd name="T21" fmla="*/ 302 h 302"/>
                <a:gd name="T22" fmla="*/ 38 w 304"/>
                <a:gd name="T23" fmla="*/ 302 h 302"/>
                <a:gd name="T24" fmla="*/ 23 w 304"/>
                <a:gd name="T25" fmla="*/ 299 h 302"/>
                <a:gd name="T26" fmla="*/ 12 w 304"/>
                <a:gd name="T27" fmla="*/ 290 h 302"/>
                <a:gd name="T28" fmla="*/ 3 w 304"/>
                <a:gd name="T29" fmla="*/ 278 h 302"/>
                <a:gd name="T30" fmla="*/ 0 w 304"/>
                <a:gd name="T31" fmla="*/ 263 h 302"/>
                <a:gd name="T32" fmla="*/ 0 w 304"/>
                <a:gd name="T33" fmla="*/ 38 h 302"/>
                <a:gd name="T34" fmla="*/ 3 w 304"/>
                <a:gd name="T35" fmla="*/ 23 h 302"/>
                <a:gd name="T36" fmla="*/ 12 w 304"/>
                <a:gd name="T37" fmla="*/ 12 h 302"/>
                <a:gd name="T38" fmla="*/ 23 w 304"/>
                <a:gd name="T39" fmla="*/ 3 h 302"/>
                <a:gd name="T40" fmla="*/ 38 w 304"/>
                <a:gd name="T41"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2">
                  <a:moveTo>
                    <a:pt x="38" y="0"/>
                  </a:moveTo>
                  <a:lnTo>
                    <a:pt x="266" y="0"/>
                  </a:lnTo>
                  <a:lnTo>
                    <a:pt x="281" y="3"/>
                  </a:lnTo>
                  <a:lnTo>
                    <a:pt x="292" y="12"/>
                  </a:lnTo>
                  <a:lnTo>
                    <a:pt x="301" y="23"/>
                  </a:lnTo>
                  <a:lnTo>
                    <a:pt x="304" y="38"/>
                  </a:lnTo>
                  <a:lnTo>
                    <a:pt x="304" y="263"/>
                  </a:lnTo>
                  <a:lnTo>
                    <a:pt x="301" y="278"/>
                  </a:lnTo>
                  <a:lnTo>
                    <a:pt x="292" y="290"/>
                  </a:lnTo>
                  <a:lnTo>
                    <a:pt x="281" y="299"/>
                  </a:lnTo>
                  <a:lnTo>
                    <a:pt x="266" y="302"/>
                  </a:lnTo>
                  <a:lnTo>
                    <a:pt x="38" y="302"/>
                  </a:lnTo>
                  <a:lnTo>
                    <a:pt x="23" y="299"/>
                  </a:lnTo>
                  <a:lnTo>
                    <a:pt x="12" y="290"/>
                  </a:lnTo>
                  <a:lnTo>
                    <a:pt x="3" y="278"/>
                  </a:lnTo>
                  <a:lnTo>
                    <a:pt x="0" y="263"/>
                  </a:lnTo>
                  <a:lnTo>
                    <a:pt x="0" y="38"/>
                  </a:lnTo>
                  <a:lnTo>
                    <a:pt x="3" y="23"/>
                  </a:lnTo>
                  <a:lnTo>
                    <a:pt x="12" y="12"/>
                  </a:lnTo>
                  <a:lnTo>
                    <a:pt x="23"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5" name="Freeform 379"/>
            <p:cNvSpPr>
              <a:spLocks/>
            </p:cNvSpPr>
            <p:nvPr/>
          </p:nvSpPr>
          <p:spPr bwMode="auto">
            <a:xfrm>
              <a:off x="3205163" y="3486150"/>
              <a:ext cx="42863" cy="44450"/>
            </a:xfrm>
            <a:custGeom>
              <a:avLst/>
              <a:gdLst>
                <a:gd name="T0" fmla="*/ 38 w 304"/>
                <a:gd name="T1" fmla="*/ 0 h 301"/>
                <a:gd name="T2" fmla="*/ 266 w 304"/>
                <a:gd name="T3" fmla="*/ 0 h 301"/>
                <a:gd name="T4" fmla="*/ 281 w 304"/>
                <a:gd name="T5" fmla="*/ 3 h 301"/>
                <a:gd name="T6" fmla="*/ 292 w 304"/>
                <a:gd name="T7" fmla="*/ 11 h 301"/>
                <a:gd name="T8" fmla="*/ 301 w 304"/>
                <a:gd name="T9" fmla="*/ 23 h 301"/>
                <a:gd name="T10" fmla="*/ 304 w 304"/>
                <a:gd name="T11" fmla="*/ 37 h 301"/>
                <a:gd name="T12" fmla="*/ 304 w 304"/>
                <a:gd name="T13" fmla="*/ 263 h 301"/>
                <a:gd name="T14" fmla="*/ 301 w 304"/>
                <a:gd name="T15" fmla="*/ 278 h 301"/>
                <a:gd name="T16" fmla="*/ 292 w 304"/>
                <a:gd name="T17" fmla="*/ 290 h 301"/>
                <a:gd name="T18" fmla="*/ 281 w 304"/>
                <a:gd name="T19" fmla="*/ 297 h 301"/>
                <a:gd name="T20" fmla="*/ 266 w 304"/>
                <a:gd name="T21" fmla="*/ 301 h 301"/>
                <a:gd name="T22" fmla="*/ 38 w 304"/>
                <a:gd name="T23" fmla="*/ 301 h 301"/>
                <a:gd name="T24" fmla="*/ 23 w 304"/>
                <a:gd name="T25" fmla="*/ 297 h 301"/>
                <a:gd name="T26" fmla="*/ 12 w 304"/>
                <a:gd name="T27" fmla="*/ 290 h 301"/>
                <a:gd name="T28" fmla="*/ 3 w 304"/>
                <a:gd name="T29" fmla="*/ 278 h 301"/>
                <a:gd name="T30" fmla="*/ 0 w 304"/>
                <a:gd name="T31" fmla="*/ 263 h 301"/>
                <a:gd name="T32" fmla="*/ 0 w 304"/>
                <a:gd name="T33" fmla="*/ 37 h 301"/>
                <a:gd name="T34" fmla="*/ 3 w 304"/>
                <a:gd name="T35" fmla="*/ 23 h 301"/>
                <a:gd name="T36" fmla="*/ 12 w 304"/>
                <a:gd name="T37" fmla="*/ 11 h 301"/>
                <a:gd name="T38" fmla="*/ 23 w 304"/>
                <a:gd name="T39" fmla="*/ 3 h 301"/>
                <a:gd name="T40" fmla="*/ 38 w 304"/>
                <a:gd name="T41"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1">
                  <a:moveTo>
                    <a:pt x="38" y="0"/>
                  </a:moveTo>
                  <a:lnTo>
                    <a:pt x="266" y="0"/>
                  </a:lnTo>
                  <a:lnTo>
                    <a:pt x="281" y="3"/>
                  </a:lnTo>
                  <a:lnTo>
                    <a:pt x="292" y="11"/>
                  </a:lnTo>
                  <a:lnTo>
                    <a:pt x="301" y="23"/>
                  </a:lnTo>
                  <a:lnTo>
                    <a:pt x="304" y="37"/>
                  </a:lnTo>
                  <a:lnTo>
                    <a:pt x="304" y="263"/>
                  </a:lnTo>
                  <a:lnTo>
                    <a:pt x="301" y="278"/>
                  </a:lnTo>
                  <a:lnTo>
                    <a:pt x="292" y="290"/>
                  </a:lnTo>
                  <a:lnTo>
                    <a:pt x="281" y="297"/>
                  </a:lnTo>
                  <a:lnTo>
                    <a:pt x="266" y="301"/>
                  </a:lnTo>
                  <a:lnTo>
                    <a:pt x="38" y="301"/>
                  </a:lnTo>
                  <a:lnTo>
                    <a:pt x="23" y="297"/>
                  </a:lnTo>
                  <a:lnTo>
                    <a:pt x="12" y="290"/>
                  </a:lnTo>
                  <a:lnTo>
                    <a:pt x="3" y="278"/>
                  </a:lnTo>
                  <a:lnTo>
                    <a:pt x="0" y="263"/>
                  </a:lnTo>
                  <a:lnTo>
                    <a:pt x="0" y="37"/>
                  </a:lnTo>
                  <a:lnTo>
                    <a:pt x="3" y="23"/>
                  </a:lnTo>
                  <a:lnTo>
                    <a:pt x="12" y="11"/>
                  </a:lnTo>
                  <a:lnTo>
                    <a:pt x="23"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6" name="Freeform 380"/>
            <p:cNvSpPr>
              <a:spLocks/>
            </p:cNvSpPr>
            <p:nvPr/>
          </p:nvSpPr>
          <p:spPr bwMode="auto">
            <a:xfrm>
              <a:off x="3281363" y="3486150"/>
              <a:ext cx="44450" cy="44450"/>
            </a:xfrm>
            <a:custGeom>
              <a:avLst/>
              <a:gdLst>
                <a:gd name="T0" fmla="*/ 39 w 304"/>
                <a:gd name="T1" fmla="*/ 0 h 301"/>
                <a:gd name="T2" fmla="*/ 266 w 304"/>
                <a:gd name="T3" fmla="*/ 0 h 301"/>
                <a:gd name="T4" fmla="*/ 281 w 304"/>
                <a:gd name="T5" fmla="*/ 3 h 301"/>
                <a:gd name="T6" fmla="*/ 292 w 304"/>
                <a:gd name="T7" fmla="*/ 11 h 301"/>
                <a:gd name="T8" fmla="*/ 300 w 304"/>
                <a:gd name="T9" fmla="*/ 23 h 301"/>
                <a:gd name="T10" fmla="*/ 304 w 304"/>
                <a:gd name="T11" fmla="*/ 37 h 301"/>
                <a:gd name="T12" fmla="*/ 304 w 304"/>
                <a:gd name="T13" fmla="*/ 263 h 301"/>
                <a:gd name="T14" fmla="*/ 300 w 304"/>
                <a:gd name="T15" fmla="*/ 278 h 301"/>
                <a:gd name="T16" fmla="*/ 292 w 304"/>
                <a:gd name="T17" fmla="*/ 290 h 301"/>
                <a:gd name="T18" fmla="*/ 281 w 304"/>
                <a:gd name="T19" fmla="*/ 297 h 301"/>
                <a:gd name="T20" fmla="*/ 266 w 304"/>
                <a:gd name="T21" fmla="*/ 301 h 301"/>
                <a:gd name="T22" fmla="*/ 39 w 304"/>
                <a:gd name="T23" fmla="*/ 301 h 301"/>
                <a:gd name="T24" fmla="*/ 24 w 304"/>
                <a:gd name="T25" fmla="*/ 297 h 301"/>
                <a:gd name="T26" fmla="*/ 12 w 304"/>
                <a:gd name="T27" fmla="*/ 290 h 301"/>
                <a:gd name="T28" fmla="*/ 3 w 304"/>
                <a:gd name="T29" fmla="*/ 278 h 301"/>
                <a:gd name="T30" fmla="*/ 0 w 304"/>
                <a:gd name="T31" fmla="*/ 263 h 301"/>
                <a:gd name="T32" fmla="*/ 0 w 304"/>
                <a:gd name="T33" fmla="*/ 37 h 301"/>
                <a:gd name="T34" fmla="*/ 3 w 304"/>
                <a:gd name="T35" fmla="*/ 23 h 301"/>
                <a:gd name="T36" fmla="*/ 12 w 304"/>
                <a:gd name="T37" fmla="*/ 11 h 301"/>
                <a:gd name="T38" fmla="*/ 24 w 304"/>
                <a:gd name="T39" fmla="*/ 3 h 301"/>
                <a:gd name="T40" fmla="*/ 39 w 304"/>
                <a:gd name="T41"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1">
                  <a:moveTo>
                    <a:pt x="39" y="0"/>
                  </a:moveTo>
                  <a:lnTo>
                    <a:pt x="266" y="0"/>
                  </a:lnTo>
                  <a:lnTo>
                    <a:pt x="281" y="3"/>
                  </a:lnTo>
                  <a:lnTo>
                    <a:pt x="292" y="11"/>
                  </a:lnTo>
                  <a:lnTo>
                    <a:pt x="300" y="23"/>
                  </a:lnTo>
                  <a:lnTo>
                    <a:pt x="304" y="37"/>
                  </a:lnTo>
                  <a:lnTo>
                    <a:pt x="304" y="263"/>
                  </a:lnTo>
                  <a:lnTo>
                    <a:pt x="300" y="278"/>
                  </a:lnTo>
                  <a:lnTo>
                    <a:pt x="292" y="290"/>
                  </a:lnTo>
                  <a:lnTo>
                    <a:pt x="281" y="297"/>
                  </a:lnTo>
                  <a:lnTo>
                    <a:pt x="266" y="301"/>
                  </a:lnTo>
                  <a:lnTo>
                    <a:pt x="39" y="301"/>
                  </a:lnTo>
                  <a:lnTo>
                    <a:pt x="24" y="297"/>
                  </a:lnTo>
                  <a:lnTo>
                    <a:pt x="12" y="290"/>
                  </a:lnTo>
                  <a:lnTo>
                    <a:pt x="3" y="278"/>
                  </a:lnTo>
                  <a:lnTo>
                    <a:pt x="0" y="263"/>
                  </a:lnTo>
                  <a:lnTo>
                    <a:pt x="0" y="37"/>
                  </a:lnTo>
                  <a:lnTo>
                    <a:pt x="3" y="23"/>
                  </a:lnTo>
                  <a:lnTo>
                    <a:pt x="12" y="11"/>
                  </a:lnTo>
                  <a:lnTo>
                    <a:pt x="24" y="3"/>
                  </a:lnTo>
                  <a:lnTo>
                    <a:pt x="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7" name="Freeform 381"/>
            <p:cNvSpPr>
              <a:spLocks/>
            </p:cNvSpPr>
            <p:nvPr/>
          </p:nvSpPr>
          <p:spPr bwMode="auto">
            <a:xfrm>
              <a:off x="3205163" y="3562350"/>
              <a:ext cx="42863" cy="44450"/>
            </a:xfrm>
            <a:custGeom>
              <a:avLst/>
              <a:gdLst>
                <a:gd name="T0" fmla="*/ 38 w 304"/>
                <a:gd name="T1" fmla="*/ 0 h 302"/>
                <a:gd name="T2" fmla="*/ 266 w 304"/>
                <a:gd name="T3" fmla="*/ 0 h 302"/>
                <a:gd name="T4" fmla="*/ 281 w 304"/>
                <a:gd name="T5" fmla="*/ 3 h 302"/>
                <a:gd name="T6" fmla="*/ 292 w 304"/>
                <a:gd name="T7" fmla="*/ 12 h 302"/>
                <a:gd name="T8" fmla="*/ 301 w 304"/>
                <a:gd name="T9" fmla="*/ 23 h 302"/>
                <a:gd name="T10" fmla="*/ 304 w 304"/>
                <a:gd name="T11" fmla="*/ 38 h 302"/>
                <a:gd name="T12" fmla="*/ 304 w 304"/>
                <a:gd name="T13" fmla="*/ 263 h 302"/>
                <a:gd name="T14" fmla="*/ 301 w 304"/>
                <a:gd name="T15" fmla="*/ 278 h 302"/>
                <a:gd name="T16" fmla="*/ 292 w 304"/>
                <a:gd name="T17" fmla="*/ 290 h 302"/>
                <a:gd name="T18" fmla="*/ 281 w 304"/>
                <a:gd name="T19" fmla="*/ 299 h 302"/>
                <a:gd name="T20" fmla="*/ 266 w 304"/>
                <a:gd name="T21" fmla="*/ 302 h 302"/>
                <a:gd name="T22" fmla="*/ 38 w 304"/>
                <a:gd name="T23" fmla="*/ 302 h 302"/>
                <a:gd name="T24" fmla="*/ 23 w 304"/>
                <a:gd name="T25" fmla="*/ 299 h 302"/>
                <a:gd name="T26" fmla="*/ 12 w 304"/>
                <a:gd name="T27" fmla="*/ 290 h 302"/>
                <a:gd name="T28" fmla="*/ 3 w 304"/>
                <a:gd name="T29" fmla="*/ 278 h 302"/>
                <a:gd name="T30" fmla="*/ 0 w 304"/>
                <a:gd name="T31" fmla="*/ 263 h 302"/>
                <a:gd name="T32" fmla="*/ 0 w 304"/>
                <a:gd name="T33" fmla="*/ 38 h 302"/>
                <a:gd name="T34" fmla="*/ 3 w 304"/>
                <a:gd name="T35" fmla="*/ 23 h 302"/>
                <a:gd name="T36" fmla="*/ 12 w 304"/>
                <a:gd name="T37" fmla="*/ 12 h 302"/>
                <a:gd name="T38" fmla="*/ 23 w 304"/>
                <a:gd name="T39" fmla="*/ 3 h 302"/>
                <a:gd name="T40" fmla="*/ 38 w 304"/>
                <a:gd name="T41"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2">
                  <a:moveTo>
                    <a:pt x="38" y="0"/>
                  </a:moveTo>
                  <a:lnTo>
                    <a:pt x="266" y="0"/>
                  </a:lnTo>
                  <a:lnTo>
                    <a:pt x="281" y="3"/>
                  </a:lnTo>
                  <a:lnTo>
                    <a:pt x="292" y="12"/>
                  </a:lnTo>
                  <a:lnTo>
                    <a:pt x="301" y="23"/>
                  </a:lnTo>
                  <a:lnTo>
                    <a:pt x="304" y="38"/>
                  </a:lnTo>
                  <a:lnTo>
                    <a:pt x="304" y="263"/>
                  </a:lnTo>
                  <a:lnTo>
                    <a:pt x="301" y="278"/>
                  </a:lnTo>
                  <a:lnTo>
                    <a:pt x="292" y="290"/>
                  </a:lnTo>
                  <a:lnTo>
                    <a:pt x="281" y="299"/>
                  </a:lnTo>
                  <a:lnTo>
                    <a:pt x="266" y="302"/>
                  </a:lnTo>
                  <a:lnTo>
                    <a:pt x="38" y="302"/>
                  </a:lnTo>
                  <a:lnTo>
                    <a:pt x="23" y="299"/>
                  </a:lnTo>
                  <a:lnTo>
                    <a:pt x="12" y="290"/>
                  </a:lnTo>
                  <a:lnTo>
                    <a:pt x="3" y="278"/>
                  </a:lnTo>
                  <a:lnTo>
                    <a:pt x="0" y="263"/>
                  </a:lnTo>
                  <a:lnTo>
                    <a:pt x="0" y="38"/>
                  </a:lnTo>
                  <a:lnTo>
                    <a:pt x="3" y="23"/>
                  </a:lnTo>
                  <a:lnTo>
                    <a:pt x="12" y="12"/>
                  </a:lnTo>
                  <a:lnTo>
                    <a:pt x="23"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8" name="Freeform 382"/>
            <p:cNvSpPr>
              <a:spLocks/>
            </p:cNvSpPr>
            <p:nvPr/>
          </p:nvSpPr>
          <p:spPr bwMode="auto">
            <a:xfrm>
              <a:off x="3281363" y="3562350"/>
              <a:ext cx="44450" cy="44450"/>
            </a:xfrm>
            <a:custGeom>
              <a:avLst/>
              <a:gdLst>
                <a:gd name="T0" fmla="*/ 39 w 304"/>
                <a:gd name="T1" fmla="*/ 0 h 302"/>
                <a:gd name="T2" fmla="*/ 266 w 304"/>
                <a:gd name="T3" fmla="*/ 0 h 302"/>
                <a:gd name="T4" fmla="*/ 281 w 304"/>
                <a:gd name="T5" fmla="*/ 3 h 302"/>
                <a:gd name="T6" fmla="*/ 292 w 304"/>
                <a:gd name="T7" fmla="*/ 12 h 302"/>
                <a:gd name="T8" fmla="*/ 300 w 304"/>
                <a:gd name="T9" fmla="*/ 23 h 302"/>
                <a:gd name="T10" fmla="*/ 304 w 304"/>
                <a:gd name="T11" fmla="*/ 38 h 302"/>
                <a:gd name="T12" fmla="*/ 304 w 304"/>
                <a:gd name="T13" fmla="*/ 263 h 302"/>
                <a:gd name="T14" fmla="*/ 300 w 304"/>
                <a:gd name="T15" fmla="*/ 278 h 302"/>
                <a:gd name="T16" fmla="*/ 292 w 304"/>
                <a:gd name="T17" fmla="*/ 290 h 302"/>
                <a:gd name="T18" fmla="*/ 281 w 304"/>
                <a:gd name="T19" fmla="*/ 299 h 302"/>
                <a:gd name="T20" fmla="*/ 266 w 304"/>
                <a:gd name="T21" fmla="*/ 302 h 302"/>
                <a:gd name="T22" fmla="*/ 39 w 304"/>
                <a:gd name="T23" fmla="*/ 302 h 302"/>
                <a:gd name="T24" fmla="*/ 24 w 304"/>
                <a:gd name="T25" fmla="*/ 299 h 302"/>
                <a:gd name="T26" fmla="*/ 12 w 304"/>
                <a:gd name="T27" fmla="*/ 290 h 302"/>
                <a:gd name="T28" fmla="*/ 3 w 304"/>
                <a:gd name="T29" fmla="*/ 278 h 302"/>
                <a:gd name="T30" fmla="*/ 0 w 304"/>
                <a:gd name="T31" fmla="*/ 263 h 302"/>
                <a:gd name="T32" fmla="*/ 0 w 304"/>
                <a:gd name="T33" fmla="*/ 38 h 302"/>
                <a:gd name="T34" fmla="*/ 3 w 304"/>
                <a:gd name="T35" fmla="*/ 23 h 302"/>
                <a:gd name="T36" fmla="*/ 12 w 304"/>
                <a:gd name="T37" fmla="*/ 12 h 302"/>
                <a:gd name="T38" fmla="*/ 24 w 304"/>
                <a:gd name="T39" fmla="*/ 3 h 302"/>
                <a:gd name="T40" fmla="*/ 39 w 304"/>
                <a:gd name="T41"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2">
                  <a:moveTo>
                    <a:pt x="39" y="0"/>
                  </a:moveTo>
                  <a:lnTo>
                    <a:pt x="266" y="0"/>
                  </a:lnTo>
                  <a:lnTo>
                    <a:pt x="281" y="3"/>
                  </a:lnTo>
                  <a:lnTo>
                    <a:pt x="292" y="12"/>
                  </a:lnTo>
                  <a:lnTo>
                    <a:pt x="300" y="23"/>
                  </a:lnTo>
                  <a:lnTo>
                    <a:pt x="304" y="38"/>
                  </a:lnTo>
                  <a:lnTo>
                    <a:pt x="304" y="263"/>
                  </a:lnTo>
                  <a:lnTo>
                    <a:pt x="300" y="278"/>
                  </a:lnTo>
                  <a:lnTo>
                    <a:pt x="292" y="290"/>
                  </a:lnTo>
                  <a:lnTo>
                    <a:pt x="281" y="299"/>
                  </a:lnTo>
                  <a:lnTo>
                    <a:pt x="266" y="302"/>
                  </a:lnTo>
                  <a:lnTo>
                    <a:pt x="39" y="302"/>
                  </a:lnTo>
                  <a:lnTo>
                    <a:pt x="24" y="299"/>
                  </a:lnTo>
                  <a:lnTo>
                    <a:pt x="12" y="290"/>
                  </a:lnTo>
                  <a:lnTo>
                    <a:pt x="3" y="278"/>
                  </a:lnTo>
                  <a:lnTo>
                    <a:pt x="0" y="263"/>
                  </a:lnTo>
                  <a:lnTo>
                    <a:pt x="0" y="38"/>
                  </a:lnTo>
                  <a:lnTo>
                    <a:pt x="3" y="23"/>
                  </a:lnTo>
                  <a:lnTo>
                    <a:pt x="12" y="12"/>
                  </a:lnTo>
                  <a:lnTo>
                    <a:pt x="24" y="3"/>
                  </a:lnTo>
                  <a:lnTo>
                    <a:pt x="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9" name="Freeform 383"/>
            <p:cNvSpPr>
              <a:spLocks/>
            </p:cNvSpPr>
            <p:nvPr/>
          </p:nvSpPr>
          <p:spPr bwMode="auto">
            <a:xfrm>
              <a:off x="3128963" y="3276600"/>
              <a:ext cx="42863" cy="44450"/>
            </a:xfrm>
            <a:custGeom>
              <a:avLst/>
              <a:gdLst>
                <a:gd name="T0" fmla="*/ 38 w 304"/>
                <a:gd name="T1" fmla="*/ 0 h 302"/>
                <a:gd name="T2" fmla="*/ 265 w 304"/>
                <a:gd name="T3" fmla="*/ 0 h 302"/>
                <a:gd name="T4" fmla="*/ 280 w 304"/>
                <a:gd name="T5" fmla="*/ 3 h 302"/>
                <a:gd name="T6" fmla="*/ 293 w 304"/>
                <a:gd name="T7" fmla="*/ 12 h 302"/>
                <a:gd name="T8" fmla="*/ 301 w 304"/>
                <a:gd name="T9" fmla="*/ 24 h 302"/>
                <a:gd name="T10" fmla="*/ 304 w 304"/>
                <a:gd name="T11" fmla="*/ 39 h 302"/>
                <a:gd name="T12" fmla="*/ 304 w 304"/>
                <a:gd name="T13" fmla="*/ 264 h 302"/>
                <a:gd name="T14" fmla="*/ 301 w 304"/>
                <a:gd name="T15" fmla="*/ 279 h 302"/>
                <a:gd name="T16" fmla="*/ 293 w 304"/>
                <a:gd name="T17" fmla="*/ 290 h 302"/>
                <a:gd name="T18" fmla="*/ 280 w 304"/>
                <a:gd name="T19" fmla="*/ 299 h 302"/>
                <a:gd name="T20" fmla="*/ 265 w 304"/>
                <a:gd name="T21" fmla="*/ 302 h 302"/>
                <a:gd name="T22" fmla="*/ 38 w 304"/>
                <a:gd name="T23" fmla="*/ 302 h 302"/>
                <a:gd name="T24" fmla="*/ 24 w 304"/>
                <a:gd name="T25" fmla="*/ 299 h 302"/>
                <a:gd name="T26" fmla="*/ 12 w 304"/>
                <a:gd name="T27" fmla="*/ 290 h 302"/>
                <a:gd name="T28" fmla="*/ 4 w 304"/>
                <a:gd name="T29" fmla="*/ 279 h 302"/>
                <a:gd name="T30" fmla="*/ 0 w 304"/>
                <a:gd name="T31" fmla="*/ 264 h 302"/>
                <a:gd name="T32" fmla="*/ 0 w 304"/>
                <a:gd name="T33" fmla="*/ 39 h 302"/>
                <a:gd name="T34" fmla="*/ 4 w 304"/>
                <a:gd name="T35" fmla="*/ 24 h 302"/>
                <a:gd name="T36" fmla="*/ 12 w 304"/>
                <a:gd name="T37" fmla="*/ 12 h 302"/>
                <a:gd name="T38" fmla="*/ 24 w 304"/>
                <a:gd name="T39" fmla="*/ 3 h 302"/>
                <a:gd name="T40" fmla="*/ 38 w 304"/>
                <a:gd name="T41"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2">
                  <a:moveTo>
                    <a:pt x="38" y="0"/>
                  </a:moveTo>
                  <a:lnTo>
                    <a:pt x="265" y="0"/>
                  </a:lnTo>
                  <a:lnTo>
                    <a:pt x="280" y="3"/>
                  </a:lnTo>
                  <a:lnTo>
                    <a:pt x="293" y="12"/>
                  </a:lnTo>
                  <a:lnTo>
                    <a:pt x="301" y="24"/>
                  </a:lnTo>
                  <a:lnTo>
                    <a:pt x="304" y="39"/>
                  </a:lnTo>
                  <a:lnTo>
                    <a:pt x="304" y="264"/>
                  </a:lnTo>
                  <a:lnTo>
                    <a:pt x="301" y="279"/>
                  </a:lnTo>
                  <a:lnTo>
                    <a:pt x="293" y="290"/>
                  </a:lnTo>
                  <a:lnTo>
                    <a:pt x="280" y="299"/>
                  </a:lnTo>
                  <a:lnTo>
                    <a:pt x="265" y="302"/>
                  </a:lnTo>
                  <a:lnTo>
                    <a:pt x="38" y="302"/>
                  </a:lnTo>
                  <a:lnTo>
                    <a:pt x="24" y="299"/>
                  </a:lnTo>
                  <a:lnTo>
                    <a:pt x="12" y="290"/>
                  </a:lnTo>
                  <a:lnTo>
                    <a:pt x="4" y="279"/>
                  </a:lnTo>
                  <a:lnTo>
                    <a:pt x="0" y="264"/>
                  </a:lnTo>
                  <a:lnTo>
                    <a:pt x="0" y="39"/>
                  </a:lnTo>
                  <a:lnTo>
                    <a:pt x="4" y="24"/>
                  </a:lnTo>
                  <a:lnTo>
                    <a:pt x="12" y="12"/>
                  </a:lnTo>
                  <a:lnTo>
                    <a:pt x="24"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0" name="Freeform 384"/>
            <p:cNvSpPr>
              <a:spLocks/>
            </p:cNvSpPr>
            <p:nvPr/>
          </p:nvSpPr>
          <p:spPr bwMode="auto">
            <a:xfrm>
              <a:off x="3205163" y="3276600"/>
              <a:ext cx="42863" cy="44450"/>
            </a:xfrm>
            <a:custGeom>
              <a:avLst/>
              <a:gdLst>
                <a:gd name="T0" fmla="*/ 38 w 304"/>
                <a:gd name="T1" fmla="*/ 0 h 302"/>
                <a:gd name="T2" fmla="*/ 266 w 304"/>
                <a:gd name="T3" fmla="*/ 0 h 302"/>
                <a:gd name="T4" fmla="*/ 281 w 304"/>
                <a:gd name="T5" fmla="*/ 3 h 302"/>
                <a:gd name="T6" fmla="*/ 292 w 304"/>
                <a:gd name="T7" fmla="*/ 12 h 302"/>
                <a:gd name="T8" fmla="*/ 301 w 304"/>
                <a:gd name="T9" fmla="*/ 24 h 302"/>
                <a:gd name="T10" fmla="*/ 304 w 304"/>
                <a:gd name="T11" fmla="*/ 39 h 302"/>
                <a:gd name="T12" fmla="*/ 304 w 304"/>
                <a:gd name="T13" fmla="*/ 264 h 302"/>
                <a:gd name="T14" fmla="*/ 301 w 304"/>
                <a:gd name="T15" fmla="*/ 279 h 302"/>
                <a:gd name="T16" fmla="*/ 292 w 304"/>
                <a:gd name="T17" fmla="*/ 290 h 302"/>
                <a:gd name="T18" fmla="*/ 281 w 304"/>
                <a:gd name="T19" fmla="*/ 299 h 302"/>
                <a:gd name="T20" fmla="*/ 266 w 304"/>
                <a:gd name="T21" fmla="*/ 302 h 302"/>
                <a:gd name="T22" fmla="*/ 38 w 304"/>
                <a:gd name="T23" fmla="*/ 302 h 302"/>
                <a:gd name="T24" fmla="*/ 23 w 304"/>
                <a:gd name="T25" fmla="*/ 299 h 302"/>
                <a:gd name="T26" fmla="*/ 12 w 304"/>
                <a:gd name="T27" fmla="*/ 290 h 302"/>
                <a:gd name="T28" fmla="*/ 3 w 304"/>
                <a:gd name="T29" fmla="*/ 279 h 302"/>
                <a:gd name="T30" fmla="*/ 0 w 304"/>
                <a:gd name="T31" fmla="*/ 264 h 302"/>
                <a:gd name="T32" fmla="*/ 0 w 304"/>
                <a:gd name="T33" fmla="*/ 39 h 302"/>
                <a:gd name="T34" fmla="*/ 3 w 304"/>
                <a:gd name="T35" fmla="*/ 24 h 302"/>
                <a:gd name="T36" fmla="*/ 12 w 304"/>
                <a:gd name="T37" fmla="*/ 12 h 302"/>
                <a:gd name="T38" fmla="*/ 23 w 304"/>
                <a:gd name="T39" fmla="*/ 3 h 302"/>
                <a:gd name="T40" fmla="*/ 38 w 304"/>
                <a:gd name="T41"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2">
                  <a:moveTo>
                    <a:pt x="38" y="0"/>
                  </a:moveTo>
                  <a:lnTo>
                    <a:pt x="266" y="0"/>
                  </a:lnTo>
                  <a:lnTo>
                    <a:pt x="281" y="3"/>
                  </a:lnTo>
                  <a:lnTo>
                    <a:pt x="292" y="12"/>
                  </a:lnTo>
                  <a:lnTo>
                    <a:pt x="301" y="24"/>
                  </a:lnTo>
                  <a:lnTo>
                    <a:pt x="304" y="39"/>
                  </a:lnTo>
                  <a:lnTo>
                    <a:pt x="304" y="264"/>
                  </a:lnTo>
                  <a:lnTo>
                    <a:pt x="301" y="279"/>
                  </a:lnTo>
                  <a:lnTo>
                    <a:pt x="292" y="290"/>
                  </a:lnTo>
                  <a:lnTo>
                    <a:pt x="281" y="299"/>
                  </a:lnTo>
                  <a:lnTo>
                    <a:pt x="266" y="302"/>
                  </a:lnTo>
                  <a:lnTo>
                    <a:pt x="38" y="302"/>
                  </a:lnTo>
                  <a:lnTo>
                    <a:pt x="23" y="299"/>
                  </a:lnTo>
                  <a:lnTo>
                    <a:pt x="12" y="290"/>
                  </a:lnTo>
                  <a:lnTo>
                    <a:pt x="3" y="279"/>
                  </a:lnTo>
                  <a:lnTo>
                    <a:pt x="0" y="264"/>
                  </a:lnTo>
                  <a:lnTo>
                    <a:pt x="0" y="39"/>
                  </a:lnTo>
                  <a:lnTo>
                    <a:pt x="3" y="24"/>
                  </a:lnTo>
                  <a:lnTo>
                    <a:pt x="12" y="12"/>
                  </a:lnTo>
                  <a:lnTo>
                    <a:pt x="23"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1" name="Freeform 385"/>
            <p:cNvSpPr>
              <a:spLocks/>
            </p:cNvSpPr>
            <p:nvPr/>
          </p:nvSpPr>
          <p:spPr bwMode="auto">
            <a:xfrm>
              <a:off x="3128963" y="3352800"/>
              <a:ext cx="42863" cy="44450"/>
            </a:xfrm>
            <a:custGeom>
              <a:avLst/>
              <a:gdLst>
                <a:gd name="T0" fmla="*/ 38 w 304"/>
                <a:gd name="T1" fmla="*/ 0 h 301"/>
                <a:gd name="T2" fmla="*/ 265 w 304"/>
                <a:gd name="T3" fmla="*/ 0 h 301"/>
                <a:gd name="T4" fmla="*/ 280 w 304"/>
                <a:gd name="T5" fmla="*/ 4 h 301"/>
                <a:gd name="T6" fmla="*/ 293 w 304"/>
                <a:gd name="T7" fmla="*/ 11 h 301"/>
                <a:gd name="T8" fmla="*/ 301 w 304"/>
                <a:gd name="T9" fmla="*/ 23 h 301"/>
                <a:gd name="T10" fmla="*/ 304 w 304"/>
                <a:gd name="T11" fmla="*/ 38 h 301"/>
                <a:gd name="T12" fmla="*/ 304 w 304"/>
                <a:gd name="T13" fmla="*/ 264 h 301"/>
                <a:gd name="T14" fmla="*/ 301 w 304"/>
                <a:gd name="T15" fmla="*/ 278 h 301"/>
                <a:gd name="T16" fmla="*/ 293 w 304"/>
                <a:gd name="T17" fmla="*/ 290 h 301"/>
                <a:gd name="T18" fmla="*/ 280 w 304"/>
                <a:gd name="T19" fmla="*/ 298 h 301"/>
                <a:gd name="T20" fmla="*/ 265 w 304"/>
                <a:gd name="T21" fmla="*/ 301 h 301"/>
                <a:gd name="T22" fmla="*/ 38 w 304"/>
                <a:gd name="T23" fmla="*/ 301 h 301"/>
                <a:gd name="T24" fmla="*/ 24 w 304"/>
                <a:gd name="T25" fmla="*/ 298 h 301"/>
                <a:gd name="T26" fmla="*/ 12 w 304"/>
                <a:gd name="T27" fmla="*/ 290 h 301"/>
                <a:gd name="T28" fmla="*/ 4 w 304"/>
                <a:gd name="T29" fmla="*/ 278 h 301"/>
                <a:gd name="T30" fmla="*/ 0 w 304"/>
                <a:gd name="T31" fmla="*/ 264 h 301"/>
                <a:gd name="T32" fmla="*/ 0 w 304"/>
                <a:gd name="T33" fmla="*/ 38 h 301"/>
                <a:gd name="T34" fmla="*/ 4 w 304"/>
                <a:gd name="T35" fmla="*/ 23 h 301"/>
                <a:gd name="T36" fmla="*/ 12 w 304"/>
                <a:gd name="T37" fmla="*/ 11 h 301"/>
                <a:gd name="T38" fmla="*/ 24 w 304"/>
                <a:gd name="T39" fmla="*/ 4 h 301"/>
                <a:gd name="T40" fmla="*/ 38 w 304"/>
                <a:gd name="T41"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1">
                  <a:moveTo>
                    <a:pt x="38" y="0"/>
                  </a:moveTo>
                  <a:lnTo>
                    <a:pt x="265" y="0"/>
                  </a:lnTo>
                  <a:lnTo>
                    <a:pt x="280" y="4"/>
                  </a:lnTo>
                  <a:lnTo>
                    <a:pt x="293" y="11"/>
                  </a:lnTo>
                  <a:lnTo>
                    <a:pt x="301" y="23"/>
                  </a:lnTo>
                  <a:lnTo>
                    <a:pt x="304" y="38"/>
                  </a:lnTo>
                  <a:lnTo>
                    <a:pt x="304" y="264"/>
                  </a:lnTo>
                  <a:lnTo>
                    <a:pt x="301" y="278"/>
                  </a:lnTo>
                  <a:lnTo>
                    <a:pt x="293" y="290"/>
                  </a:lnTo>
                  <a:lnTo>
                    <a:pt x="280" y="298"/>
                  </a:lnTo>
                  <a:lnTo>
                    <a:pt x="265" y="301"/>
                  </a:lnTo>
                  <a:lnTo>
                    <a:pt x="38" y="301"/>
                  </a:lnTo>
                  <a:lnTo>
                    <a:pt x="24" y="298"/>
                  </a:lnTo>
                  <a:lnTo>
                    <a:pt x="12" y="290"/>
                  </a:lnTo>
                  <a:lnTo>
                    <a:pt x="4" y="278"/>
                  </a:lnTo>
                  <a:lnTo>
                    <a:pt x="0" y="264"/>
                  </a:lnTo>
                  <a:lnTo>
                    <a:pt x="0" y="38"/>
                  </a:lnTo>
                  <a:lnTo>
                    <a:pt x="4" y="23"/>
                  </a:lnTo>
                  <a:lnTo>
                    <a:pt x="12" y="11"/>
                  </a:lnTo>
                  <a:lnTo>
                    <a:pt x="24" y="4"/>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2" name="Freeform 386"/>
            <p:cNvSpPr>
              <a:spLocks/>
            </p:cNvSpPr>
            <p:nvPr/>
          </p:nvSpPr>
          <p:spPr bwMode="auto">
            <a:xfrm>
              <a:off x="3281363" y="3276600"/>
              <a:ext cx="44450" cy="44450"/>
            </a:xfrm>
            <a:custGeom>
              <a:avLst/>
              <a:gdLst>
                <a:gd name="T0" fmla="*/ 39 w 304"/>
                <a:gd name="T1" fmla="*/ 0 h 302"/>
                <a:gd name="T2" fmla="*/ 266 w 304"/>
                <a:gd name="T3" fmla="*/ 0 h 302"/>
                <a:gd name="T4" fmla="*/ 281 w 304"/>
                <a:gd name="T5" fmla="*/ 3 h 302"/>
                <a:gd name="T6" fmla="*/ 292 w 304"/>
                <a:gd name="T7" fmla="*/ 12 h 302"/>
                <a:gd name="T8" fmla="*/ 300 w 304"/>
                <a:gd name="T9" fmla="*/ 24 h 302"/>
                <a:gd name="T10" fmla="*/ 304 w 304"/>
                <a:gd name="T11" fmla="*/ 39 h 302"/>
                <a:gd name="T12" fmla="*/ 304 w 304"/>
                <a:gd name="T13" fmla="*/ 264 h 302"/>
                <a:gd name="T14" fmla="*/ 300 w 304"/>
                <a:gd name="T15" fmla="*/ 279 h 302"/>
                <a:gd name="T16" fmla="*/ 292 w 304"/>
                <a:gd name="T17" fmla="*/ 290 h 302"/>
                <a:gd name="T18" fmla="*/ 281 w 304"/>
                <a:gd name="T19" fmla="*/ 299 h 302"/>
                <a:gd name="T20" fmla="*/ 266 w 304"/>
                <a:gd name="T21" fmla="*/ 302 h 302"/>
                <a:gd name="T22" fmla="*/ 39 w 304"/>
                <a:gd name="T23" fmla="*/ 302 h 302"/>
                <a:gd name="T24" fmla="*/ 24 w 304"/>
                <a:gd name="T25" fmla="*/ 299 h 302"/>
                <a:gd name="T26" fmla="*/ 12 w 304"/>
                <a:gd name="T27" fmla="*/ 290 h 302"/>
                <a:gd name="T28" fmla="*/ 3 w 304"/>
                <a:gd name="T29" fmla="*/ 279 h 302"/>
                <a:gd name="T30" fmla="*/ 0 w 304"/>
                <a:gd name="T31" fmla="*/ 264 h 302"/>
                <a:gd name="T32" fmla="*/ 0 w 304"/>
                <a:gd name="T33" fmla="*/ 39 h 302"/>
                <a:gd name="T34" fmla="*/ 3 w 304"/>
                <a:gd name="T35" fmla="*/ 24 h 302"/>
                <a:gd name="T36" fmla="*/ 12 w 304"/>
                <a:gd name="T37" fmla="*/ 12 h 302"/>
                <a:gd name="T38" fmla="*/ 24 w 304"/>
                <a:gd name="T39" fmla="*/ 3 h 302"/>
                <a:gd name="T40" fmla="*/ 39 w 304"/>
                <a:gd name="T41"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4" h="302">
                  <a:moveTo>
                    <a:pt x="39" y="0"/>
                  </a:moveTo>
                  <a:lnTo>
                    <a:pt x="266" y="0"/>
                  </a:lnTo>
                  <a:lnTo>
                    <a:pt x="281" y="3"/>
                  </a:lnTo>
                  <a:lnTo>
                    <a:pt x="292" y="12"/>
                  </a:lnTo>
                  <a:lnTo>
                    <a:pt x="300" y="24"/>
                  </a:lnTo>
                  <a:lnTo>
                    <a:pt x="304" y="39"/>
                  </a:lnTo>
                  <a:lnTo>
                    <a:pt x="304" y="264"/>
                  </a:lnTo>
                  <a:lnTo>
                    <a:pt x="300" y="279"/>
                  </a:lnTo>
                  <a:lnTo>
                    <a:pt x="292" y="290"/>
                  </a:lnTo>
                  <a:lnTo>
                    <a:pt x="281" y="299"/>
                  </a:lnTo>
                  <a:lnTo>
                    <a:pt x="266" y="302"/>
                  </a:lnTo>
                  <a:lnTo>
                    <a:pt x="39" y="302"/>
                  </a:lnTo>
                  <a:lnTo>
                    <a:pt x="24" y="299"/>
                  </a:lnTo>
                  <a:lnTo>
                    <a:pt x="12" y="290"/>
                  </a:lnTo>
                  <a:lnTo>
                    <a:pt x="3" y="279"/>
                  </a:lnTo>
                  <a:lnTo>
                    <a:pt x="0" y="264"/>
                  </a:lnTo>
                  <a:lnTo>
                    <a:pt x="0" y="39"/>
                  </a:lnTo>
                  <a:lnTo>
                    <a:pt x="3" y="24"/>
                  </a:lnTo>
                  <a:lnTo>
                    <a:pt x="12" y="12"/>
                  </a:lnTo>
                  <a:lnTo>
                    <a:pt x="24" y="3"/>
                  </a:lnTo>
                  <a:lnTo>
                    <a:pt x="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8" name="Group 487"/>
          <p:cNvGrpSpPr/>
          <p:nvPr/>
        </p:nvGrpSpPr>
        <p:grpSpPr>
          <a:xfrm flipH="1">
            <a:off x="6878173" y="1239886"/>
            <a:ext cx="247449" cy="245816"/>
            <a:chOff x="2865438" y="3871913"/>
            <a:chExt cx="481013" cy="477838"/>
          </a:xfrm>
          <a:solidFill>
            <a:schemeClr val="tx1">
              <a:lumMod val="65000"/>
              <a:lumOff val="35000"/>
            </a:schemeClr>
          </a:solidFill>
        </p:grpSpPr>
        <p:sp>
          <p:nvSpPr>
            <p:cNvPr id="466" name="Freeform 391"/>
            <p:cNvSpPr>
              <a:spLocks noEditPoints="1"/>
            </p:cNvSpPr>
            <p:nvPr/>
          </p:nvSpPr>
          <p:spPr bwMode="auto">
            <a:xfrm>
              <a:off x="2865438" y="3871913"/>
              <a:ext cx="481013" cy="477838"/>
            </a:xfrm>
            <a:custGeom>
              <a:avLst/>
              <a:gdLst>
                <a:gd name="T0" fmla="*/ 807 w 3331"/>
                <a:gd name="T1" fmla="*/ 2417 h 3309"/>
                <a:gd name="T2" fmla="*/ 1288 w 3331"/>
                <a:gd name="T3" fmla="*/ 2736 h 3309"/>
                <a:gd name="T4" fmla="*/ 1560 w 3331"/>
                <a:gd name="T5" fmla="*/ 2601 h 3309"/>
                <a:gd name="T6" fmla="*/ 1716 w 3331"/>
                <a:gd name="T7" fmla="*/ 2556 h 3309"/>
                <a:gd name="T8" fmla="*/ 1793 w 3331"/>
                <a:gd name="T9" fmla="*/ 2793 h 3309"/>
                <a:gd name="T10" fmla="*/ 2340 w 3331"/>
                <a:gd name="T11" fmla="*/ 2583 h 3309"/>
                <a:gd name="T12" fmla="*/ 2708 w 3331"/>
                <a:gd name="T13" fmla="*/ 2143 h 3309"/>
                <a:gd name="T14" fmla="*/ 2474 w 3331"/>
                <a:gd name="T15" fmla="*/ 2185 h 3309"/>
                <a:gd name="T16" fmla="*/ 1932 w 3331"/>
                <a:gd name="T17" fmla="*/ 2392 h 3309"/>
                <a:gd name="T18" fmla="*/ 1315 w 3331"/>
                <a:gd name="T19" fmla="*/ 2373 h 3309"/>
                <a:gd name="T20" fmla="*/ 791 w 3331"/>
                <a:gd name="T21" fmla="*/ 2146 h 3309"/>
                <a:gd name="T22" fmla="*/ 2413 w 3331"/>
                <a:gd name="T23" fmla="*/ 1475 h 3309"/>
                <a:gd name="T24" fmla="*/ 2396 w 3331"/>
                <a:gd name="T25" fmla="*/ 1891 h 3309"/>
                <a:gd name="T26" fmla="*/ 2667 w 3331"/>
                <a:gd name="T27" fmla="*/ 1741 h 3309"/>
                <a:gd name="T28" fmla="*/ 2626 w 3331"/>
                <a:gd name="T29" fmla="*/ 1535 h 3309"/>
                <a:gd name="T30" fmla="*/ 900 w 3331"/>
                <a:gd name="T31" fmla="*/ 1397 h 3309"/>
                <a:gd name="T32" fmla="*/ 596 w 3331"/>
                <a:gd name="T33" fmla="*/ 1628 h 3309"/>
                <a:gd name="T34" fmla="*/ 797 w 3331"/>
                <a:gd name="T35" fmla="*/ 1841 h 3309"/>
                <a:gd name="T36" fmla="*/ 899 w 3331"/>
                <a:gd name="T37" fmla="*/ 1715 h 3309"/>
                <a:gd name="T38" fmla="*/ 1666 w 3331"/>
                <a:gd name="T39" fmla="*/ 1145 h 3309"/>
                <a:gd name="T40" fmla="*/ 1322 w 3331"/>
                <a:gd name="T41" fmla="*/ 1276 h 3309"/>
                <a:gd name="T42" fmla="*/ 1157 w 3331"/>
                <a:gd name="T43" fmla="*/ 1599 h 3309"/>
                <a:gd name="T44" fmla="*/ 1252 w 3331"/>
                <a:gd name="T45" fmla="*/ 1955 h 3309"/>
                <a:gd name="T46" fmla="*/ 1556 w 3331"/>
                <a:gd name="T47" fmla="*/ 2152 h 3309"/>
                <a:gd name="T48" fmla="*/ 1924 w 3331"/>
                <a:gd name="T49" fmla="*/ 2094 h 3309"/>
                <a:gd name="T50" fmla="*/ 2153 w 3331"/>
                <a:gd name="T51" fmla="*/ 1815 h 3309"/>
                <a:gd name="T52" fmla="*/ 2133 w 3331"/>
                <a:gd name="T53" fmla="*/ 1445 h 3309"/>
                <a:gd name="T54" fmla="*/ 1877 w 3331"/>
                <a:gd name="T55" fmla="*/ 1191 h 3309"/>
                <a:gd name="T56" fmla="*/ 1368 w 3331"/>
                <a:gd name="T57" fmla="*/ 548 h 3309"/>
                <a:gd name="T58" fmla="*/ 865 w 3331"/>
                <a:gd name="T59" fmla="*/ 832 h 3309"/>
                <a:gd name="T60" fmla="*/ 562 w 3331"/>
                <a:gd name="T61" fmla="*/ 1322 h 3309"/>
                <a:gd name="T62" fmla="*/ 1000 w 3331"/>
                <a:gd name="T63" fmla="*/ 1051 h 3309"/>
                <a:gd name="T64" fmla="*/ 1576 w 3331"/>
                <a:gd name="T65" fmla="*/ 894 h 3309"/>
                <a:gd name="T66" fmla="*/ 2180 w 3331"/>
                <a:gd name="T67" fmla="*/ 987 h 3309"/>
                <a:gd name="T68" fmla="*/ 2661 w 3331"/>
                <a:gd name="T69" fmla="*/ 1243 h 3309"/>
                <a:gd name="T70" fmla="*/ 2578 w 3331"/>
                <a:gd name="T71" fmla="*/ 955 h 3309"/>
                <a:gd name="T72" fmla="*/ 2123 w 3331"/>
                <a:gd name="T73" fmla="*/ 604 h 3309"/>
                <a:gd name="T74" fmla="*/ 1784 w 3331"/>
                <a:gd name="T75" fmla="*/ 686 h 3309"/>
                <a:gd name="T76" fmla="*/ 1640 w 3331"/>
                <a:gd name="T77" fmla="*/ 761 h 3309"/>
                <a:gd name="T78" fmla="*/ 1538 w 3331"/>
                <a:gd name="T79" fmla="*/ 637 h 3309"/>
                <a:gd name="T80" fmla="*/ 1757 w 3331"/>
                <a:gd name="T81" fmla="*/ 38 h 3309"/>
                <a:gd name="T82" fmla="*/ 1983 w 3331"/>
                <a:gd name="T83" fmla="*/ 291 h 3309"/>
                <a:gd name="T84" fmla="*/ 2560 w 3331"/>
                <a:gd name="T85" fmla="*/ 573 h 3309"/>
                <a:gd name="T86" fmla="*/ 2948 w 3331"/>
                <a:gd name="T87" fmla="*/ 1076 h 3309"/>
                <a:gd name="T88" fmla="*/ 3229 w 3331"/>
                <a:gd name="T89" fmla="*/ 1530 h 3309"/>
                <a:gd name="T90" fmla="*/ 3331 w 3331"/>
                <a:gd name="T91" fmla="*/ 1655 h 3309"/>
                <a:gd name="T92" fmla="*/ 3229 w 3331"/>
                <a:gd name="T93" fmla="*/ 1779 h 3309"/>
                <a:gd name="T94" fmla="*/ 2948 w 3331"/>
                <a:gd name="T95" fmla="*/ 2233 h 3309"/>
                <a:gd name="T96" fmla="*/ 2560 w 3331"/>
                <a:gd name="T97" fmla="*/ 2736 h 3309"/>
                <a:gd name="T98" fmla="*/ 1983 w 3331"/>
                <a:gd name="T99" fmla="*/ 3018 h 3309"/>
                <a:gd name="T100" fmla="*/ 1757 w 3331"/>
                <a:gd name="T101" fmla="*/ 3272 h 3309"/>
                <a:gd name="T102" fmla="*/ 1594 w 3331"/>
                <a:gd name="T103" fmla="*/ 3288 h 3309"/>
                <a:gd name="T104" fmla="*/ 1443 w 3331"/>
                <a:gd name="T105" fmla="*/ 3036 h 3309"/>
                <a:gd name="T106" fmla="*/ 845 w 3331"/>
                <a:gd name="T107" fmla="*/ 2791 h 3309"/>
                <a:gd name="T108" fmla="*/ 424 w 3331"/>
                <a:gd name="T109" fmla="*/ 2315 h 3309"/>
                <a:gd name="T110" fmla="*/ 129 w 3331"/>
                <a:gd name="T111" fmla="*/ 1782 h 3309"/>
                <a:gd name="T112" fmla="*/ 3 w 3331"/>
                <a:gd name="T113" fmla="*/ 1680 h 3309"/>
                <a:gd name="T114" fmla="*/ 78 w 3331"/>
                <a:gd name="T115" fmla="*/ 1537 h 3309"/>
                <a:gd name="T116" fmla="*/ 348 w 3331"/>
                <a:gd name="T117" fmla="*/ 1161 h 3309"/>
                <a:gd name="T118" fmla="*/ 702 w 3331"/>
                <a:gd name="T119" fmla="*/ 634 h 3309"/>
                <a:gd name="T120" fmla="*/ 1257 w 3331"/>
                <a:gd name="T121" fmla="*/ 314 h 3309"/>
                <a:gd name="T122" fmla="*/ 1560 w 3331"/>
                <a:gd name="T123" fmla="*/ 57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31" h="3309">
                  <a:moveTo>
                    <a:pt x="562" y="1987"/>
                  </a:moveTo>
                  <a:lnTo>
                    <a:pt x="590" y="2067"/>
                  </a:lnTo>
                  <a:lnTo>
                    <a:pt x="623" y="2143"/>
                  </a:lnTo>
                  <a:lnTo>
                    <a:pt x="662" y="2217"/>
                  </a:lnTo>
                  <a:lnTo>
                    <a:pt x="706" y="2287"/>
                  </a:lnTo>
                  <a:lnTo>
                    <a:pt x="754" y="2354"/>
                  </a:lnTo>
                  <a:lnTo>
                    <a:pt x="807" y="2417"/>
                  </a:lnTo>
                  <a:lnTo>
                    <a:pt x="865" y="2477"/>
                  </a:lnTo>
                  <a:lnTo>
                    <a:pt x="927" y="2532"/>
                  </a:lnTo>
                  <a:lnTo>
                    <a:pt x="991" y="2583"/>
                  </a:lnTo>
                  <a:lnTo>
                    <a:pt x="1061" y="2628"/>
                  </a:lnTo>
                  <a:lnTo>
                    <a:pt x="1133" y="2670"/>
                  </a:lnTo>
                  <a:lnTo>
                    <a:pt x="1209" y="2705"/>
                  </a:lnTo>
                  <a:lnTo>
                    <a:pt x="1288" y="2736"/>
                  </a:lnTo>
                  <a:lnTo>
                    <a:pt x="1368" y="2761"/>
                  </a:lnTo>
                  <a:lnTo>
                    <a:pt x="1452" y="2779"/>
                  </a:lnTo>
                  <a:lnTo>
                    <a:pt x="1538" y="2793"/>
                  </a:lnTo>
                  <a:lnTo>
                    <a:pt x="1538" y="2673"/>
                  </a:lnTo>
                  <a:lnTo>
                    <a:pt x="1540" y="2647"/>
                  </a:lnTo>
                  <a:lnTo>
                    <a:pt x="1547" y="2623"/>
                  </a:lnTo>
                  <a:lnTo>
                    <a:pt x="1560" y="2601"/>
                  </a:lnTo>
                  <a:lnTo>
                    <a:pt x="1576" y="2583"/>
                  </a:lnTo>
                  <a:lnTo>
                    <a:pt x="1594" y="2567"/>
                  </a:lnTo>
                  <a:lnTo>
                    <a:pt x="1615" y="2556"/>
                  </a:lnTo>
                  <a:lnTo>
                    <a:pt x="1640" y="2547"/>
                  </a:lnTo>
                  <a:lnTo>
                    <a:pt x="1666" y="2545"/>
                  </a:lnTo>
                  <a:lnTo>
                    <a:pt x="1692" y="2547"/>
                  </a:lnTo>
                  <a:lnTo>
                    <a:pt x="1716" y="2556"/>
                  </a:lnTo>
                  <a:lnTo>
                    <a:pt x="1737" y="2567"/>
                  </a:lnTo>
                  <a:lnTo>
                    <a:pt x="1757" y="2583"/>
                  </a:lnTo>
                  <a:lnTo>
                    <a:pt x="1772" y="2601"/>
                  </a:lnTo>
                  <a:lnTo>
                    <a:pt x="1784" y="2623"/>
                  </a:lnTo>
                  <a:lnTo>
                    <a:pt x="1791" y="2647"/>
                  </a:lnTo>
                  <a:lnTo>
                    <a:pt x="1793" y="2673"/>
                  </a:lnTo>
                  <a:lnTo>
                    <a:pt x="1793" y="2793"/>
                  </a:lnTo>
                  <a:lnTo>
                    <a:pt x="1879" y="2779"/>
                  </a:lnTo>
                  <a:lnTo>
                    <a:pt x="1963" y="2761"/>
                  </a:lnTo>
                  <a:lnTo>
                    <a:pt x="2045" y="2736"/>
                  </a:lnTo>
                  <a:lnTo>
                    <a:pt x="2123" y="2705"/>
                  </a:lnTo>
                  <a:lnTo>
                    <a:pt x="2199" y="2670"/>
                  </a:lnTo>
                  <a:lnTo>
                    <a:pt x="2271" y="2628"/>
                  </a:lnTo>
                  <a:lnTo>
                    <a:pt x="2340" y="2583"/>
                  </a:lnTo>
                  <a:lnTo>
                    <a:pt x="2406" y="2532"/>
                  </a:lnTo>
                  <a:lnTo>
                    <a:pt x="2467" y="2477"/>
                  </a:lnTo>
                  <a:lnTo>
                    <a:pt x="2524" y="2417"/>
                  </a:lnTo>
                  <a:lnTo>
                    <a:pt x="2578" y="2354"/>
                  </a:lnTo>
                  <a:lnTo>
                    <a:pt x="2626" y="2287"/>
                  </a:lnTo>
                  <a:lnTo>
                    <a:pt x="2670" y="2217"/>
                  </a:lnTo>
                  <a:lnTo>
                    <a:pt x="2708" y="2143"/>
                  </a:lnTo>
                  <a:lnTo>
                    <a:pt x="2742" y="2067"/>
                  </a:lnTo>
                  <a:lnTo>
                    <a:pt x="2769" y="1987"/>
                  </a:lnTo>
                  <a:lnTo>
                    <a:pt x="2717" y="2026"/>
                  </a:lnTo>
                  <a:lnTo>
                    <a:pt x="2661" y="2066"/>
                  </a:lnTo>
                  <a:lnTo>
                    <a:pt x="2603" y="2106"/>
                  </a:lnTo>
                  <a:lnTo>
                    <a:pt x="2540" y="2146"/>
                  </a:lnTo>
                  <a:lnTo>
                    <a:pt x="2474" y="2185"/>
                  </a:lnTo>
                  <a:lnTo>
                    <a:pt x="2405" y="2223"/>
                  </a:lnTo>
                  <a:lnTo>
                    <a:pt x="2333" y="2258"/>
                  </a:lnTo>
                  <a:lnTo>
                    <a:pt x="2257" y="2291"/>
                  </a:lnTo>
                  <a:lnTo>
                    <a:pt x="2180" y="2323"/>
                  </a:lnTo>
                  <a:lnTo>
                    <a:pt x="2099" y="2350"/>
                  </a:lnTo>
                  <a:lnTo>
                    <a:pt x="2016" y="2373"/>
                  </a:lnTo>
                  <a:lnTo>
                    <a:pt x="1932" y="2392"/>
                  </a:lnTo>
                  <a:lnTo>
                    <a:pt x="1845" y="2406"/>
                  </a:lnTo>
                  <a:lnTo>
                    <a:pt x="1757" y="2415"/>
                  </a:lnTo>
                  <a:lnTo>
                    <a:pt x="1666" y="2418"/>
                  </a:lnTo>
                  <a:lnTo>
                    <a:pt x="1576" y="2415"/>
                  </a:lnTo>
                  <a:lnTo>
                    <a:pt x="1487" y="2406"/>
                  </a:lnTo>
                  <a:lnTo>
                    <a:pt x="1400" y="2392"/>
                  </a:lnTo>
                  <a:lnTo>
                    <a:pt x="1315" y="2373"/>
                  </a:lnTo>
                  <a:lnTo>
                    <a:pt x="1232" y="2350"/>
                  </a:lnTo>
                  <a:lnTo>
                    <a:pt x="1152" y="2323"/>
                  </a:lnTo>
                  <a:lnTo>
                    <a:pt x="1074" y="2291"/>
                  </a:lnTo>
                  <a:lnTo>
                    <a:pt x="1000" y="2258"/>
                  </a:lnTo>
                  <a:lnTo>
                    <a:pt x="928" y="2223"/>
                  </a:lnTo>
                  <a:lnTo>
                    <a:pt x="857" y="2185"/>
                  </a:lnTo>
                  <a:lnTo>
                    <a:pt x="791" y="2146"/>
                  </a:lnTo>
                  <a:lnTo>
                    <a:pt x="730" y="2106"/>
                  </a:lnTo>
                  <a:lnTo>
                    <a:pt x="670" y="2066"/>
                  </a:lnTo>
                  <a:lnTo>
                    <a:pt x="615" y="2026"/>
                  </a:lnTo>
                  <a:lnTo>
                    <a:pt x="562" y="1987"/>
                  </a:lnTo>
                  <a:close/>
                  <a:moveTo>
                    <a:pt x="2377" y="1364"/>
                  </a:moveTo>
                  <a:lnTo>
                    <a:pt x="2396" y="1419"/>
                  </a:lnTo>
                  <a:lnTo>
                    <a:pt x="2413" y="1475"/>
                  </a:lnTo>
                  <a:lnTo>
                    <a:pt x="2425" y="1533"/>
                  </a:lnTo>
                  <a:lnTo>
                    <a:pt x="2432" y="1594"/>
                  </a:lnTo>
                  <a:lnTo>
                    <a:pt x="2434" y="1655"/>
                  </a:lnTo>
                  <a:lnTo>
                    <a:pt x="2432" y="1716"/>
                  </a:lnTo>
                  <a:lnTo>
                    <a:pt x="2425" y="1776"/>
                  </a:lnTo>
                  <a:lnTo>
                    <a:pt x="2412" y="1835"/>
                  </a:lnTo>
                  <a:lnTo>
                    <a:pt x="2396" y="1891"/>
                  </a:lnTo>
                  <a:lnTo>
                    <a:pt x="2376" y="1946"/>
                  </a:lnTo>
                  <a:lnTo>
                    <a:pt x="2432" y="1912"/>
                  </a:lnTo>
                  <a:lnTo>
                    <a:pt x="2484" y="1878"/>
                  </a:lnTo>
                  <a:lnTo>
                    <a:pt x="2535" y="1842"/>
                  </a:lnTo>
                  <a:lnTo>
                    <a:pt x="2582" y="1808"/>
                  </a:lnTo>
                  <a:lnTo>
                    <a:pt x="2626" y="1775"/>
                  </a:lnTo>
                  <a:lnTo>
                    <a:pt x="2667" y="1741"/>
                  </a:lnTo>
                  <a:lnTo>
                    <a:pt x="2703" y="1710"/>
                  </a:lnTo>
                  <a:lnTo>
                    <a:pt x="2737" y="1681"/>
                  </a:lnTo>
                  <a:lnTo>
                    <a:pt x="2766" y="1655"/>
                  </a:lnTo>
                  <a:lnTo>
                    <a:pt x="2737" y="1628"/>
                  </a:lnTo>
                  <a:lnTo>
                    <a:pt x="2703" y="1599"/>
                  </a:lnTo>
                  <a:lnTo>
                    <a:pt x="2667" y="1568"/>
                  </a:lnTo>
                  <a:lnTo>
                    <a:pt x="2626" y="1535"/>
                  </a:lnTo>
                  <a:lnTo>
                    <a:pt x="2582" y="1502"/>
                  </a:lnTo>
                  <a:lnTo>
                    <a:pt x="2535" y="1468"/>
                  </a:lnTo>
                  <a:lnTo>
                    <a:pt x="2484" y="1432"/>
                  </a:lnTo>
                  <a:lnTo>
                    <a:pt x="2432" y="1398"/>
                  </a:lnTo>
                  <a:lnTo>
                    <a:pt x="2377" y="1364"/>
                  </a:lnTo>
                  <a:close/>
                  <a:moveTo>
                    <a:pt x="956" y="1363"/>
                  </a:moveTo>
                  <a:lnTo>
                    <a:pt x="900" y="1397"/>
                  </a:lnTo>
                  <a:lnTo>
                    <a:pt x="847" y="1431"/>
                  </a:lnTo>
                  <a:lnTo>
                    <a:pt x="797" y="1467"/>
                  </a:lnTo>
                  <a:lnTo>
                    <a:pt x="750" y="1501"/>
                  </a:lnTo>
                  <a:lnTo>
                    <a:pt x="706" y="1535"/>
                  </a:lnTo>
                  <a:lnTo>
                    <a:pt x="666" y="1568"/>
                  </a:lnTo>
                  <a:lnTo>
                    <a:pt x="628" y="1599"/>
                  </a:lnTo>
                  <a:lnTo>
                    <a:pt x="596" y="1628"/>
                  </a:lnTo>
                  <a:lnTo>
                    <a:pt x="566" y="1654"/>
                  </a:lnTo>
                  <a:lnTo>
                    <a:pt x="596" y="1680"/>
                  </a:lnTo>
                  <a:lnTo>
                    <a:pt x="628" y="1710"/>
                  </a:lnTo>
                  <a:lnTo>
                    <a:pt x="666" y="1740"/>
                  </a:lnTo>
                  <a:lnTo>
                    <a:pt x="706" y="1774"/>
                  </a:lnTo>
                  <a:lnTo>
                    <a:pt x="750" y="1807"/>
                  </a:lnTo>
                  <a:lnTo>
                    <a:pt x="797" y="1841"/>
                  </a:lnTo>
                  <a:lnTo>
                    <a:pt x="847" y="1877"/>
                  </a:lnTo>
                  <a:lnTo>
                    <a:pt x="899" y="1911"/>
                  </a:lnTo>
                  <a:lnTo>
                    <a:pt x="956" y="1945"/>
                  </a:lnTo>
                  <a:lnTo>
                    <a:pt x="935" y="1890"/>
                  </a:lnTo>
                  <a:lnTo>
                    <a:pt x="919" y="1834"/>
                  </a:lnTo>
                  <a:lnTo>
                    <a:pt x="907" y="1776"/>
                  </a:lnTo>
                  <a:lnTo>
                    <a:pt x="899" y="1715"/>
                  </a:lnTo>
                  <a:lnTo>
                    <a:pt x="897" y="1655"/>
                  </a:lnTo>
                  <a:lnTo>
                    <a:pt x="899" y="1594"/>
                  </a:lnTo>
                  <a:lnTo>
                    <a:pt x="907" y="1533"/>
                  </a:lnTo>
                  <a:lnTo>
                    <a:pt x="919" y="1475"/>
                  </a:lnTo>
                  <a:lnTo>
                    <a:pt x="935" y="1418"/>
                  </a:lnTo>
                  <a:lnTo>
                    <a:pt x="956" y="1363"/>
                  </a:lnTo>
                  <a:close/>
                  <a:moveTo>
                    <a:pt x="1666" y="1145"/>
                  </a:moveTo>
                  <a:lnTo>
                    <a:pt x="1610" y="1149"/>
                  </a:lnTo>
                  <a:lnTo>
                    <a:pt x="1556" y="1157"/>
                  </a:lnTo>
                  <a:lnTo>
                    <a:pt x="1504" y="1171"/>
                  </a:lnTo>
                  <a:lnTo>
                    <a:pt x="1454" y="1191"/>
                  </a:lnTo>
                  <a:lnTo>
                    <a:pt x="1407" y="1215"/>
                  </a:lnTo>
                  <a:lnTo>
                    <a:pt x="1363" y="1244"/>
                  </a:lnTo>
                  <a:lnTo>
                    <a:pt x="1322" y="1276"/>
                  </a:lnTo>
                  <a:lnTo>
                    <a:pt x="1286" y="1314"/>
                  </a:lnTo>
                  <a:lnTo>
                    <a:pt x="1252" y="1354"/>
                  </a:lnTo>
                  <a:lnTo>
                    <a:pt x="1224" y="1398"/>
                  </a:lnTo>
                  <a:lnTo>
                    <a:pt x="1199" y="1445"/>
                  </a:lnTo>
                  <a:lnTo>
                    <a:pt x="1180" y="1494"/>
                  </a:lnTo>
                  <a:lnTo>
                    <a:pt x="1165" y="1546"/>
                  </a:lnTo>
                  <a:lnTo>
                    <a:pt x="1157" y="1599"/>
                  </a:lnTo>
                  <a:lnTo>
                    <a:pt x="1154" y="1655"/>
                  </a:lnTo>
                  <a:lnTo>
                    <a:pt x="1157" y="1710"/>
                  </a:lnTo>
                  <a:lnTo>
                    <a:pt x="1165" y="1763"/>
                  </a:lnTo>
                  <a:lnTo>
                    <a:pt x="1180" y="1815"/>
                  </a:lnTo>
                  <a:lnTo>
                    <a:pt x="1199" y="1864"/>
                  </a:lnTo>
                  <a:lnTo>
                    <a:pt x="1224" y="1911"/>
                  </a:lnTo>
                  <a:lnTo>
                    <a:pt x="1252" y="1955"/>
                  </a:lnTo>
                  <a:lnTo>
                    <a:pt x="1286" y="1995"/>
                  </a:lnTo>
                  <a:lnTo>
                    <a:pt x="1322" y="2033"/>
                  </a:lnTo>
                  <a:lnTo>
                    <a:pt x="1363" y="2065"/>
                  </a:lnTo>
                  <a:lnTo>
                    <a:pt x="1407" y="2094"/>
                  </a:lnTo>
                  <a:lnTo>
                    <a:pt x="1454" y="2118"/>
                  </a:lnTo>
                  <a:lnTo>
                    <a:pt x="1504" y="2138"/>
                  </a:lnTo>
                  <a:lnTo>
                    <a:pt x="1556" y="2152"/>
                  </a:lnTo>
                  <a:lnTo>
                    <a:pt x="1610" y="2160"/>
                  </a:lnTo>
                  <a:lnTo>
                    <a:pt x="1666" y="2164"/>
                  </a:lnTo>
                  <a:lnTo>
                    <a:pt x="1721" y="2160"/>
                  </a:lnTo>
                  <a:lnTo>
                    <a:pt x="1776" y="2152"/>
                  </a:lnTo>
                  <a:lnTo>
                    <a:pt x="1828" y="2138"/>
                  </a:lnTo>
                  <a:lnTo>
                    <a:pt x="1877" y="2118"/>
                  </a:lnTo>
                  <a:lnTo>
                    <a:pt x="1924" y="2094"/>
                  </a:lnTo>
                  <a:lnTo>
                    <a:pt x="1968" y="2065"/>
                  </a:lnTo>
                  <a:lnTo>
                    <a:pt x="2009" y="2033"/>
                  </a:lnTo>
                  <a:lnTo>
                    <a:pt x="2046" y="1995"/>
                  </a:lnTo>
                  <a:lnTo>
                    <a:pt x="2079" y="1955"/>
                  </a:lnTo>
                  <a:lnTo>
                    <a:pt x="2109" y="1911"/>
                  </a:lnTo>
                  <a:lnTo>
                    <a:pt x="2133" y="1864"/>
                  </a:lnTo>
                  <a:lnTo>
                    <a:pt x="2153" y="1815"/>
                  </a:lnTo>
                  <a:lnTo>
                    <a:pt x="2166" y="1763"/>
                  </a:lnTo>
                  <a:lnTo>
                    <a:pt x="2176" y="1710"/>
                  </a:lnTo>
                  <a:lnTo>
                    <a:pt x="2179" y="1655"/>
                  </a:lnTo>
                  <a:lnTo>
                    <a:pt x="2176" y="1599"/>
                  </a:lnTo>
                  <a:lnTo>
                    <a:pt x="2166" y="1546"/>
                  </a:lnTo>
                  <a:lnTo>
                    <a:pt x="2153" y="1494"/>
                  </a:lnTo>
                  <a:lnTo>
                    <a:pt x="2133" y="1445"/>
                  </a:lnTo>
                  <a:lnTo>
                    <a:pt x="2109" y="1398"/>
                  </a:lnTo>
                  <a:lnTo>
                    <a:pt x="2079" y="1354"/>
                  </a:lnTo>
                  <a:lnTo>
                    <a:pt x="2046" y="1314"/>
                  </a:lnTo>
                  <a:lnTo>
                    <a:pt x="2009" y="1276"/>
                  </a:lnTo>
                  <a:lnTo>
                    <a:pt x="1968" y="1244"/>
                  </a:lnTo>
                  <a:lnTo>
                    <a:pt x="1924" y="1215"/>
                  </a:lnTo>
                  <a:lnTo>
                    <a:pt x="1877" y="1191"/>
                  </a:lnTo>
                  <a:lnTo>
                    <a:pt x="1828" y="1171"/>
                  </a:lnTo>
                  <a:lnTo>
                    <a:pt x="1776" y="1157"/>
                  </a:lnTo>
                  <a:lnTo>
                    <a:pt x="1721" y="1149"/>
                  </a:lnTo>
                  <a:lnTo>
                    <a:pt x="1666" y="1145"/>
                  </a:lnTo>
                  <a:close/>
                  <a:moveTo>
                    <a:pt x="1538" y="517"/>
                  </a:moveTo>
                  <a:lnTo>
                    <a:pt x="1452" y="530"/>
                  </a:lnTo>
                  <a:lnTo>
                    <a:pt x="1368" y="548"/>
                  </a:lnTo>
                  <a:lnTo>
                    <a:pt x="1288" y="573"/>
                  </a:lnTo>
                  <a:lnTo>
                    <a:pt x="1209" y="604"/>
                  </a:lnTo>
                  <a:lnTo>
                    <a:pt x="1133" y="639"/>
                  </a:lnTo>
                  <a:lnTo>
                    <a:pt x="1061" y="681"/>
                  </a:lnTo>
                  <a:lnTo>
                    <a:pt x="991" y="726"/>
                  </a:lnTo>
                  <a:lnTo>
                    <a:pt x="927" y="777"/>
                  </a:lnTo>
                  <a:lnTo>
                    <a:pt x="865" y="832"/>
                  </a:lnTo>
                  <a:lnTo>
                    <a:pt x="807" y="892"/>
                  </a:lnTo>
                  <a:lnTo>
                    <a:pt x="754" y="955"/>
                  </a:lnTo>
                  <a:lnTo>
                    <a:pt x="706" y="1022"/>
                  </a:lnTo>
                  <a:lnTo>
                    <a:pt x="662" y="1092"/>
                  </a:lnTo>
                  <a:lnTo>
                    <a:pt x="623" y="1166"/>
                  </a:lnTo>
                  <a:lnTo>
                    <a:pt x="590" y="1243"/>
                  </a:lnTo>
                  <a:lnTo>
                    <a:pt x="562" y="1322"/>
                  </a:lnTo>
                  <a:lnTo>
                    <a:pt x="615" y="1283"/>
                  </a:lnTo>
                  <a:lnTo>
                    <a:pt x="670" y="1243"/>
                  </a:lnTo>
                  <a:lnTo>
                    <a:pt x="730" y="1203"/>
                  </a:lnTo>
                  <a:lnTo>
                    <a:pt x="791" y="1163"/>
                  </a:lnTo>
                  <a:lnTo>
                    <a:pt x="857" y="1125"/>
                  </a:lnTo>
                  <a:lnTo>
                    <a:pt x="928" y="1086"/>
                  </a:lnTo>
                  <a:lnTo>
                    <a:pt x="1000" y="1051"/>
                  </a:lnTo>
                  <a:lnTo>
                    <a:pt x="1074" y="1017"/>
                  </a:lnTo>
                  <a:lnTo>
                    <a:pt x="1152" y="987"/>
                  </a:lnTo>
                  <a:lnTo>
                    <a:pt x="1232" y="959"/>
                  </a:lnTo>
                  <a:lnTo>
                    <a:pt x="1315" y="936"/>
                  </a:lnTo>
                  <a:lnTo>
                    <a:pt x="1400" y="918"/>
                  </a:lnTo>
                  <a:lnTo>
                    <a:pt x="1487" y="903"/>
                  </a:lnTo>
                  <a:lnTo>
                    <a:pt x="1576" y="894"/>
                  </a:lnTo>
                  <a:lnTo>
                    <a:pt x="1666" y="891"/>
                  </a:lnTo>
                  <a:lnTo>
                    <a:pt x="1757" y="894"/>
                  </a:lnTo>
                  <a:lnTo>
                    <a:pt x="1845" y="903"/>
                  </a:lnTo>
                  <a:lnTo>
                    <a:pt x="1932" y="918"/>
                  </a:lnTo>
                  <a:lnTo>
                    <a:pt x="2016" y="936"/>
                  </a:lnTo>
                  <a:lnTo>
                    <a:pt x="2099" y="959"/>
                  </a:lnTo>
                  <a:lnTo>
                    <a:pt x="2180" y="987"/>
                  </a:lnTo>
                  <a:lnTo>
                    <a:pt x="2257" y="1017"/>
                  </a:lnTo>
                  <a:lnTo>
                    <a:pt x="2333" y="1051"/>
                  </a:lnTo>
                  <a:lnTo>
                    <a:pt x="2405" y="1086"/>
                  </a:lnTo>
                  <a:lnTo>
                    <a:pt x="2474" y="1125"/>
                  </a:lnTo>
                  <a:lnTo>
                    <a:pt x="2540" y="1163"/>
                  </a:lnTo>
                  <a:lnTo>
                    <a:pt x="2603" y="1203"/>
                  </a:lnTo>
                  <a:lnTo>
                    <a:pt x="2661" y="1243"/>
                  </a:lnTo>
                  <a:lnTo>
                    <a:pt x="2717" y="1283"/>
                  </a:lnTo>
                  <a:lnTo>
                    <a:pt x="2769" y="1322"/>
                  </a:lnTo>
                  <a:lnTo>
                    <a:pt x="2742" y="1243"/>
                  </a:lnTo>
                  <a:lnTo>
                    <a:pt x="2708" y="1166"/>
                  </a:lnTo>
                  <a:lnTo>
                    <a:pt x="2670" y="1092"/>
                  </a:lnTo>
                  <a:lnTo>
                    <a:pt x="2626" y="1022"/>
                  </a:lnTo>
                  <a:lnTo>
                    <a:pt x="2578" y="955"/>
                  </a:lnTo>
                  <a:lnTo>
                    <a:pt x="2524" y="892"/>
                  </a:lnTo>
                  <a:lnTo>
                    <a:pt x="2467" y="832"/>
                  </a:lnTo>
                  <a:lnTo>
                    <a:pt x="2406" y="777"/>
                  </a:lnTo>
                  <a:lnTo>
                    <a:pt x="2340" y="726"/>
                  </a:lnTo>
                  <a:lnTo>
                    <a:pt x="2271" y="681"/>
                  </a:lnTo>
                  <a:lnTo>
                    <a:pt x="2199" y="640"/>
                  </a:lnTo>
                  <a:lnTo>
                    <a:pt x="2123" y="604"/>
                  </a:lnTo>
                  <a:lnTo>
                    <a:pt x="2045" y="573"/>
                  </a:lnTo>
                  <a:lnTo>
                    <a:pt x="1963" y="548"/>
                  </a:lnTo>
                  <a:lnTo>
                    <a:pt x="1879" y="530"/>
                  </a:lnTo>
                  <a:lnTo>
                    <a:pt x="1793" y="517"/>
                  </a:lnTo>
                  <a:lnTo>
                    <a:pt x="1793" y="637"/>
                  </a:lnTo>
                  <a:lnTo>
                    <a:pt x="1791" y="662"/>
                  </a:lnTo>
                  <a:lnTo>
                    <a:pt x="1784" y="686"/>
                  </a:lnTo>
                  <a:lnTo>
                    <a:pt x="1772" y="708"/>
                  </a:lnTo>
                  <a:lnTo>
                    <a:pt x="1757" y="726"/>
                  </a:lnTo>
                  <a:lnTo>
                    <a:pt x="1737" y="742"/>
                  </a:lnTo>
                  <a:lnTo>
                    <a:pt x="1716" y="753"/>
                  </a:lnTo>
                  <a:lnTo>
                    <a:pt x="1692" y="761"/>
                  </a:lnTo>
                  <a:lnTo>
                    <a:pt x="1666" y="764"/>
                  </a:lnTo>
                  <a:lnTo>
                    <a:pt x="1640" y="761"/>
                  </a:lnTo>
                  <a:lnTo>
                    <a:pt x="1615" y="753"/>
                  </a:lnTo>
                  <a:lnTo>
                    <a:pt x="1594" y="742"/>
                  </a:lnTo>
                  <a:lnTo>
                    <a:pt x="1576" y="726"/>
                  </a:lnTo>
                  <a:lnTo>
                    <a:pt x="1560" y="708"/>
                  </a:lnTo>
                  <a:lnTo>
                    <a:pt x="1547" y="686"/>
                  </a:lnTo>
                  <a:lnTo>
                    <a:pt x="1540" y="662"/>
                  </a:lnTo>
                  <a:lnTo>
                    <a:pt x="1538" y="637"/>
                  </a:lnTo>
                  <a:lnTo>
                    <a:pt x="1538" y="517"/>
                  </a:lnTo>
                  <a:close/>
                  <a:moveTo>
                    <a:pt x="1666" y="0"/>
                  </a:moveTo>
                  <a:lnTo>
                    <a:pt x="1666" y="0"/>
                  </a:lnTo>
                  <a:lnTo>
                    <a:pt x="1692" y="2"/>
                  </a:lnTo>
                  <a:lnTo>
                    <a:pt x="1716" y="10"/>
                  </a:lnTo>
                  <a:lnTo>
                    <a:pt x="1737" y="22"/>
                  </a:lnTo>
                  <a:lnTo>
                    <a:pt x="1757" y="38"/>
                  </a:lnTo>
                  <a:lnTo>
                    <a:pt x="1772" y="57"/>
                  </a:lnTo>
                  <a:lnTo>
                    <a:pt x="1784" y="78"/>
                  </a:lnTo>
                  <a:lnTo>
                    <a:pt x="1791" y="101"/>
                  </a:lnTo>
                  <a:lnTo>
                    <a:pt x="1793" y="127"/>
                  </a:lnTo>
                  <a:lnTo>
                    <a:pt x="1793" y="260"/>
                  </a:lnTo>
                  <a:lnTo>
                    <a:pt x="1890" y="273"/>
                  </a:lnTo>
                  <a:lnTo>
                    <a:pt x="1983" y="291"/>
                  </a:lnTo>
                  <a:lnTo>
                    <a:pt x="2074" y="314"/>
                  </a:lnTo>
                  <a:lnTo>
                    <a:pt x="2162" y="345"/>
                  </a:lnTo>
                  <a:lnTo>
                    <a:pt x="2248" y="380"/>
                  </a:lnTo>
                  <a:lnTo>
                    <a:pt x="2332" y="422"/>
                  </a:lnTo>
                  <a:lnTo>
                    <a:pt x="2411" y="467"/>
                  </a:lnTo>
                  <a:lnTo>
                    <a:pt x="2488" y="518"/>
                  </a:lnTo>
                  <a:lnTo>
                    <a:pt x="2560" y="573"/>
                  </a:lnTo>
                  <a:lnTo>
                    <a:pt x="2629" y="634"/>
                  </a:lnTo>
                  <a:lnTo>
                    <a:pt x="2694" y="698"/>
                  </a:lnTo>
                  <a:lnTo>
                    <a:pt x="2753" y="767"/>
                  </a:lnTo>
                  <a:lnTo>
                    <a:pt x="2810" y="839"/>
                  </a:lnTo>
                  <a:lnTo>
                    <a:pt x="2861" y="915"/>
                  </a:lnTo>
                  <a:lnTo>
                    <a:pt x="2907" y="994"/>
                  </a:lnTo>
                  <a:lnTo>
                    <a:pt x="2948" y="1076"/>
                  </a:lnTo>
                  <a:lnTo>
                    <a:pt x="2984" y="1161"/>
                  </a:lnTo>
                  <a:lnTo>
                    <a:pt x="3014" y="1249"/>
                  </a:lnTo>
                  <a:lnTo>
                    <a:pt x="3038" y="1340"/>
                  </a:lnTo>
                  <a:lnTo>
                    <a:pt x="3057" y="1432"/>
                  </a:lnTo>
                  <a:lnTo>
                    <a:pt x="3069" y="1527"/>
                  </a:lnTo>
                  <a:lnTo>
                    <a:pt x="3203" y="1527"/>
                  </a:lnTo>
                  <a:lnTo>
                    <a:pt x="3229" y="1530"/>
                  </a:lnTo>
                  <a:lnTo>
                    <a:pt x="3253" y="1537"/>
                  </a:lnTo>
                  <a:lnTo>
                    <a:pt x="3275" y="1549"/>
                  </a:lnTo>
                  <a:lnTo>
                    <a:pt x="3294" y="1565"/>
                  </a:lnTo>
                  <a:lnTo>
                    <a:pt x="3309" y="1583"/>
                  </a:lnTo>
                  <a:lnTo>
                    <a:pt x="3321" y="1605"/>
                  </a:lnTo>
                  <a:lnTo>
                    <a:pt x="3329" y="1629"/>
                  </a:lnTo>
                  <a:lnTo>
                    <a:pt x="3331" y="1655"/>
                  </a:lnTo>
                  <a:lnTo>
                    <a:pt x="3329" y="1680"/>
                  </a:lnTo>
                  <a:lnTo>
                    <a:pt x="3321" y="1704"/>
                  </a:lnTo>
                  <a:lnTo>
                    <a:pt x="3309" y="1726"/>
                  </a:lnTo>
                  <a:lnTo>
                    <a:pt x="3294" y="1744"/>
                  </a:lnTo>
                  <a:lnTo>
                    <a:pt x="3275" y="1760"/>
                  </a:lnTo>
                  <a:lnTo>
                    <a:pt x="3253" y="1771"/>
                  </a:lnTo>
                  <a:lnTo>
                    <a:pt x="3229" y="1779"/>
                  </a:lnTo>
                  <a:lnTo>
                    <a:pt x="3204" y="1782"/>
                  </a:lnTo>
                  <a:lnTo>
                    <a:pt x="3069" y="1782"/>
                  </a:lnTo>
                  <a:lnTo>
                    <a:pt x="3057" y="1877"/>
                  </a:lnTo>
                  <a:lnTo>
                    <a:pt x="3039" y="1969"/>
                  </a:lnTo>
                  <a:lnTo>
                    <a:pt x="3014" y="2060"/>
                  </a:lnTo>
                  <a:lnTo>
                    <a:pt x="2985" y="2148"/>
                  </a:lnTo>
                  <a:lnTo>
                    <a:pt x="2948" y="2233"/>
                  </a:lnTo>
                  <a:lnTo>
                    <a:pt x="2907" y="2315"/>
                  </a:lnTo>
                  <a:lnTo>
                    <a:pt x="2861" y="2394"/>
                  </a:lnTo>
                  <a:lnTo>
                    <a:pt x="2810" y="2470"/>
                  </a:lnTo>
                  <a:lnTo>
                    <a:pt x="2755" y="2543"/>
                  </a:lnTo>
                  <a:lnTo>
                    <a:pt x="2694" y="2611"/>
                  </a:lnTo>
                  <a:lnTo>
                    <a:pt x="2629" y="2675"/>
                  </a:lnTo>
                  <a:lnTo>
                    <a:pt x="2560" y="2736"/>
                  </a:lnTo>
                  <a:lnTo>
                    <a:pt x="2488" y="2791"/>
                  </a:lnTo>
                  <a:lnTo>
                    <a:pt x="2411" y="2842"/>
                  </a:lnTo>
                  <a:lnTo>
                    <a:pt x="2332" y="2888"/>
                  </a:lnTo>
                  <a:lnTo>
                    <a:pt x="2248" y="2929"/>
                  </a:lnTo>
                  <a:lnTo>
                    <a:pt x="2162" y="2964"/>
                  </a:lnTo>
                  <a:lnTo>
                    <a:pt x="2074" y="2995"/>
                  </a:lnTo>
                  <a:lnTo>
                    <a:pt x="1983" y="3018"/>
                  </a:lnTo>
                  <a:lnTo>
                    <a:pt x="1890" y="3036"/>
                  </a:lnTo>
                  <a:lnTo>
                    <a:pt x="1793" y="3049"/>
                  </a:lnTo>
                  <a:lnTo>
                    <a:pt x="1793" y="3182"/>
                  </a:lnTo>
                  <a:lnTo>
                    <a:pt x="1791" y="3208"/>
                  </a:lnTo>
                  <a:lnTo>
                    <a:pt x="1784" y="3232"/>
                  </a:lnTo>
                  <a:lnTo>
                    <a:pt x="1772" y="3252"/>
                  </a:lnTo>
                  <a:lnTo>
                    <a:pt x="1757" y="3272"/>
                  </a:lnTo>
                  <a:lnTo>
                    <a:pt x="1737" y="3288"/>
                  </a:lnTo>
                  <a:lnTo>
                    <a:pt x="1716" y="3299"/>
                  </a:lnTo>
                  <a:lnTo>
                    <a:pt x="1692" y="3307"/>
                  </a:lnTo>
                  <a:lnTo>
                    <a:pt x="1666" y="3309"/>
                  </a:lnTo>
                  <a:lnTo>
                    <a:pt x="1641" y="3307"/>
                  </a:lnTo>
                  <a:lnTo>
                    <a:pt x="1616" y="3299"/>
                  </a:lnTo>
                  <a:lnTo>
                    <a:pt x="1594" y="3288"/>
                  </a:lnTo>
                  <a:lnTo>
                    <a:pt x="1576" y="3272"/>
                  </a:lnTo>
                  <a:lnTo>
                    <a:pt x="1560" y="3252"/>
                  </a:lnTo>
                  <a:lnTo>
                    <a:pt x="1547" y="3232"/>
                  </a:lnTo>
                  <a:lnTo>
                    <a:pt x="1540" y="3208"/>
                  </a:lnTo>
                  <a:lnTo>
                    <a:pt x="1538" y="3182"/>
                  </a:lnTo>
                  <a:lnTo>
                    <a:pt x="1538" y="3049"/>
                  </a:lnTo>
                  <a:lnTo>
                    <a:pt x="1443" y="3036"/>
                  </a:lnTo>
                  <a:lnTo>
                    <a:pt x="1348" y="3018"/>
                  </a:lnTo>
                  <a:lnTo>
                    <a:pt x="1257" y="2995"/>
                  </a:lnTo>
                  <a:lnTo>
                    <a:pt x="1169" y="2964"/>
                  </a:lnTo>
                  <a:lnTo>
                    <a:pt x="1084" y="2929"/>
                  </a:lnTo>
                  <a:lnTo>
                    <a:pt x="1001" y="2888"/>
                  </a:lnTo>
                  <a:lnTo>
                    <a:pt x="920" y="2842"/>
                  </a:lnTo>
                  <a:lnTo>
                    <a:pt x="845" y="2791"/>
                  </a:lnTo>
                  <a:lnTo>
                    <a:pt x="772" y="2736"/>
                  </a:lnTo>
                  <a:lnTo>
                    <a:pt x="702" y="2675"/>
                  </a:lnTo>
                  <a:lnTo>
                    <a:pt x="639" y="2611"/>
                  </a:lnTo>
                  <a:lnTo>
                    <a:pt x="578" y="2543"/>
                  </a:lnTo>
                  <a:lnTo>
                    <a:pt x="521" y="2470"/>
                  </a:lnTo>
                  <a:lnTo>
                    <a:pt x="470" y="2394"/>
                  </a:lnTo>
                  <a:lnTo>
                    <a:pt x="424" y="2315"/>
                  </a:lnTo>
                  <a:lnTo>
                    <a:pt x="383" y="2233"/>
                  </a:lnTo>
                  <a:lnTo>
                    <a:pt x="348" y="2148"/>
                  </a:lnTo>
                  <a:lnTo>
                    <a:pt x="317" y="2060"/>
                  </a:lnTo>
                  <a:lnTo>
                    <a:pt x="293" y="1969"/>
                  </a:lnTo>
                  <a:lnTo>
                    <a:pt x="274" y="1877"/>
                  </a:lnTo>
                  <a:lnTo>
                    <a:pt x="263" y="1782"/>
                  </a:lnTo>
                  <a:lnTo>
                    <a:pt x="129" y="1782"/>
                  </a:lnTo>
                  <a:lnTo>
                    <a:pt x="103" y="1779"/>
                  </a:lnTo>
                  <a:lnTo>
                    <a:pt x="78" y="1771"/>
                  </a:lnTo>
                  <a:lnTo>
                    <a:pt x="56" y="1760"/>
                  </a:lnTo>
                  <a:lnTo>
                    <a:pt x="38" y="1744"/>
                  </a:lnTo>
                  <a:lnTo>
                    <a:pt x="22" y="1726"/>
                  </a:lnTo>
                  <a:lnTo>
                    <a:pt x="10" y="1704"/>
                  </a:lnTo>
                  <a:lnTo>
                    <a:pt x="3" y="1680"/>
                  </a:lnTo>
                  <a:lnTo>
                    <a:pt x="0" y="1655"/>
                  </a:lnTo>
                  <a:lnTo>
                    <a:pt x="3" y="1629"/>
                  </a:lnTo>
                  <a:lnTo>
                    <a:pt x="10" y="1605"/>
                  </a:lnTo>
                  <a:lnTo>
                    <a:pt x="22" y="1583"/>
                  </a:lnTo>
                  <a:lnTo>
                    <a:pt x="38" y="1565"/>
                  </a:lnTo>
                  <a:lnTo>
                    <a:pt x="56" y="1549"/>
                  </a:lnTo>
                  <a:lnTo>
                    <a:pt x="78" y="1537"/>
                  </a:lnTo>
                  <a:lnTo>
                    <a:pt x="103" y="1530"/>
                  </a:lnTo>
                  <a:lnTo>
                    <a:pt x="129" y="1527"/>
                  </a:lnTo>
                  <a:lnTo>
                    <a:pt x="263" y="1527"/>
                  </a:lnTo>
                  <a:lnTo>
                    <a:pt x="274" y="1432"/>
                  </a:lnTo>
                  <a:lnTo>
                    <a:pt x="293" y="1340"/>
                  </a:lnTo>
                  <a:lnTo>
                    <a:pt x="317" y="1249"/>
                  </a:lnTo>
                  <a:lnTo>
                    <a:pt x="348" y="1161"/>
                  </a:lnTo>
                  <a:lnTo>
                    <a:pt x="383" y="1076"/>
                  </a:lnTo>
                  <a:lnTo>
                    <a:pt x="424" y="994"/>
                  </a:lnTo>
                  <a:lnTo>
                    <a:pt x="470" y="915"/>
                  </a:lnTo>
                  <a:lnTo>
                    <a:pt x="521" y="839"/>
                  </a:lnTo>
                  <a:lnTo>
                    <a:pt x="578" y="767"/>
                  </a:lnTo>
                  <a:lnTo>
                    <a:pt x="639" y="698"/>
                  </a:lnTo>
                  <a:lnTo>
                    <a:pt x="702" y="634"/>
                  </a:lnTo>
                  <a:lnTo>
                    <a:pt x="772" y="573"/>
                  </a:lnTo>
                  <a:lnTo>
                    <a:pt x="845" y="518"/>
                  </a:lnTo>
                  <a:lnTo>
                    <a:pt x="920" y="467"/>
                  </a:lnTo>
                  <a:lnTo>
                    <a:pt x="1001" y="422"/>
                  </a:lnTo>
                  <a:lnTo>
                    <a:pt x="1084" y="380"/>
                  </a:lnTo>
                  <a:lnTo>
                    <a:pt x="1169" y="345"/>
                  </a:lnTo>
                  <a:lnTo>
                    <a:pt x="1257" y="314"/>
                  </a:lnTo>
                  <a:lnTo>
                    <a:pt x="1348" y="291"/>
                  </a:lnTo>
                  <a:lnTo>
                    <a:pt x="1443" y="273"/>
                  </a:lnTo>
                  <a:lnTo>
                    <a:pt x="1538" y="260"/>
                  </a:lnTo>
                  <a:lnTo>
                    <a:pt x="1538" y="127"/>
                  </a:lnTo>
                  <a:lnTo>
                    <a:pt x="1540" y="101"/>
                  </a:lnTo>
                  <a:lnTo>
                    <a:pt x="1547" y="78"/>
                  </a:lnTo>
                  <a:lnTo>
                    <a:pt x="1560" y="57"/>
                  </a:lnTo>
                  <a:lnTo>
                    <a:pt x="1576" y="38"/>
                  </a:lnTo>
                  <a:lnTo>
                    <a:pt x="1594" y="22"/>
                  </a:lnTo>
                  <a:lnTo>
                    <a:pt x="1615" y="10"/>
                  </a:lnTo>
                  <a:lnTo>
                    <a:pt x="1640" y="2"/>
                  </a:lnTo>
                  <a:lnTo>
                    <a:pt x="16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7" name="Freeform 392"/>
            <p:cNvSpPr>
              <a:spLocks/>
            </p:cNvSpPr>
            <p:nvPr/>
          </p:nvSpPr>
          <p:spPr bwMode="auto">
            <a:xfrm>
              <a:off x="3059113" y="4065588"/>
              <a:ext cx="92075" cy="90488"/>
            </a:xfrm>
            <a:custGeom>
              <a:avLst/>
              <a:gdLst>
                <a:gd name="T0" fmla="*/ 321 w 641"/>
                <a:gd name="T1" fmla="*/ 0 h 635"/>
                <a:gd name="T2" fmla="*/ 365 w 641"/>
                <a:gd name="T3" fmla="*/ 2 h 635"/>
                <a:gd name="T4" fmla="*/ 405 w 641"/>
                <a:gd name="T5" fmla="*/ 11 h 635"/>
                <a:gd name="T6" fmla="*/ 445 w 641"/>
                <a:gd name="T7" fmla="*/ 25 h 635"/>
                <a:gd name="T8" fmla="*/ 482 w 641"/>
                <a:gd name="T9" fmla="*/ 42 h 635"/>
                <a:gd name="T10" fmla="*/ 516 w 641"/>
                <a:gd name="T11" fmla="*/ 65 h 635"/>
                <a:gd name="T12" fmla="*/ 547 w 641"/>
                <a:gd name="T13" fmla="*/ 92 h 635"/>
                <a:gd name="T14" fmla="*/ 574 w 641"/>
                <a:gd name="T15" fmla="*/ 124 h 635"/>
                <a:gd name="T16" fmla="*/ 597 w 641"/>
                <a:gd name="T17" fmla="*/ 157 h 635"/>
                <a:gd name="T18" fmla="*/ 616 w 641"/>
                <a:gd name="T19" fmla="*/ 194 h 635"/>
                <a:gd name="T20" fmla="*/ 630 w 641"/>
                <a:gd name="T21" fmla="*/ 233 h 635"/>
                <a:gd name="T22" fmla="*/ 638 w 641"/>
                <a:gd name="T23" fmla="*/ 274 h 635"/>
                <a:gd name="T24" fmla="*/ 641 w 641"/>
                <a:gd name="T25" fmla="*/ 318 h 635"/>
                <a:gd name="T26" fmla="*/ 638 w 641"/>
                <a:gd name="T27" fmla="*/ 361 h 635"/>
                <a:gd name="T28" fmla="*/ 630 w 641"/>
                <a:gd name="T29" fmla="*/ 402 h 635"/>
                <a:gd name="T30" fmla="*/ 616 w 641"/>
                <a:gd name="T31" fmla="*/ 442 h 635"/>
                <a:gd name="T32" fmla="*/ 597 w 641"/>
                <a:gd name="T33" fmla="*/ 478 h 635"/>
                <a:gd name="T34" fmla="*/ 574 w 641"/>
                <a:gd name="T35" fmla="*/ 511 h 635"/>
                <a:gd name="T36" fmla="*/ 547 w 641"/>
                <a:gd name="T37" fmla="*/ 543 h 635"/>
                <a:gd name="T38" fmla="*/ 516 w 641"/>
                <a:gd name="T39" fmla="*/ 570 h 635"/>
                <a:gd name="T40" fmla="*/ 482 w 641"/>
                <a:gd name="T41" fmla="*/ 593 h 635"/>
                <a:gd name="T42" fmla="*/ 445 w 641"/>
                <a:gd name="T43" fmla="*/ 610 h 635"/>
                <a:gd name="T44" fmla="*/ 405 w 641"/>
                <a:gd name="T45" fmla="*/ 624 h 635"/>
                <a:gd name="T46" fmla="*/ 365 w 641"/>
                <a:gd name="T47" fmla="*/ 633 h 635"/>
                <a:gd name="T48" fmla="*/ 321 w 641"/>
                <a:gd name="T49" fmla="*/ 635 h 635"/>
                <a:gd name="T50" fmla="*/ 278 w 641"/>
                <a:gd name="T51" fmla="*/ 633 h 635"/>
                <a:gd name="T52" fmla="*/ 236 w 641"/>
                <a:gd name="T53" fmla="*/ 624 h 635"/>
                <a:gd name="T54" fmla="*/ 196 w 641"/>
                <a:gd name="T55" fmla="*/ 610 h 635"/>
                <a:gd name="T56" fmla="*/ 159 w 641"/>
                <a:gd name="T57" fmla="*/ 593 h 635"/>
                <a:gd name="T58" fmla="*/ 125 w 641"/>
                <a:gd name="T59" fmla="*/ 570 h 635"/>
                <a:gd name="T60" fmla="*/ 95 w 641"/>
                <a:gd name="T61" fmla="*/ 543 h 635"/>
                <a:gd name="T62" fmla="*/ 67 w 641"/>
                <a:gd name="T63" fmla="*/ 511 h 635"/>
                <a:gd name="T64" fmla="*/ 44 w 641"/>
                <a:gd name="T65" fmla="*/ 478 h 635"/>
                <a:gd name="T66" fmla="*/ 25 w 641"/>
                <a:gd name="T67" fmla="*/ 442 h 635"/>
                <a:gd name="T68" fmla="*/ 12 w 641"/>
                <a:gd name="T69" fmla="*/ 402 h 635"/>
                <a:gd name="T70" fmla="*/ 3 w 641"/>
                <a:gd name="T71" fmla="*/ 361 h 635"/>
                <a:gd name="T72" fmla="*/ 0 w 641"/>
                <a:gd name="T73" fmla="*/ 318 h 635"/>
                <a:gd name="T74" fmla="*/ 3 w 641"/>
                <a:gd name="T75" fmla="*/ 274 h 635"/>
                <a:gd name="T76" fmla="*/ 12 w 641"/>
                <a:gd name="T77" fmla="*/ 233 h 635"/>
                <a:gd name="T78" fmla="*/ 25 w 641"/>
                <a:gd name="T79" fmla="*/ 194 h 635"/>
                <a:gd name="T80" fmla="*/ 44 w 641"/>
                <a:gd name="T81" fmla="*/ 157 h 635"/>
                <a:gd name="T82" fmla="*/ 67 w 641"/>
                <a:gd name="T83" fmla="*/ 124 h 635"/>
                <a:gd name="T84" fmla="*/ 95 w 641"/>
                <a:gd name="T85" fmla="*/ 92 h 635"/>
                <a:gd name="T86" fmla="*/ 125 w 641"/>
                <a:gd name="T87" fmla="*/ 65 h 635"/>
                <a:gd name="T88" fmla="*/ 159 w 641"/>
                <a:gd name="T89" fmla="*/ 42 h 635"/>
                <a:gd name="T90" fmla="*/ 196 w 641"/>
                <a:gd name="T91" fmla="*/ 25 h 635"/>
                <a:gd name="T92" fmla="*/ 236 w 641"/>
                <a:gd name="T93" fmla="*/ 11 h 635"/>
                <a:gd name="T94" fmla="*/ 278 w 641"/>
                <a:gd name="T95" fmla="*/ 2 h 635"/>
                <a:gd name="T96" fmla="*/ 321 w 641"/>
                <a:gd name="T97" fmla="*/ 0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1" h="635">
                  <a:moveTo>
                    <a:pt x="321" y="0"/>
                  </a:moveTo>
                  <a:lnTo>
                    <a:pt x="365" y="2"/>
                  </a:lnTo>
                  <a:lnTo>
                    <a:pt x="405" y="11"/>
                  </a:lnTo>
                  <a:lnTo>
                    <a:pt x="445" y="25"/>
                  </a:lnTo>
                  <a:lnTo>
                    <a:pt x="482" y="42"/>
                  </a:lnTo>
                  <a:lnTo>
                    <a:pt x="516" y="65"/>
                  </a:lnTo>
                  <a:lnTo>
                    <a:pt x="547" y="92"/>
                  </a:lnTo>
                  <a:lnTo>
                    <a:pt x="574" y="124"/>
                  </a:lnTo>
                  <a:lnTo>
                    <a:pt x="597" y="157"/>
                  </a:lnTo>
                  <a:lnTo>
                    <a:pt x="616" y="194"/>
                  </a:lnTo>
                  <a:lnTo>
                    <a:pt x="630" y="233"/>
                  </a:lnTo>
                  <a:lnTo>
                    <a:pt x="638" y="274"/>
                  </a:lnTo>
                  <a:lnTo>
                    <a:pt x="641" y="318"/>
                  </a:lnTo>
                  <a:lnTo>
                    <a:pt x="638" y="361"/>
                  </a:lnTo>
                  <a:lnTo>
                    <a:pt x="630" y="402"/>
                  </a:lnTo>
                  <a:lnTo>
                    <a:pt x="616" y="442"/>
                  </a:lnTo>
                  <a:lnTo>
                    <a:pt x="597" y="478"/>
                  </a:lnTo>
                  <a:lnTo>
                    <a:pt x="574" y="511"/>
                  </a:lnTo>
                  <a:lnTo>
                    <a:pt x="547" y="543"/>
                  </a:lnTo>
                  <a:lnTo>
                    <a:pt x="516" y="570"/>
                  </a:lnTo>
                  <a:lnTo>
                    <a:pt x="482" y="593"/>
                  </a:lnTo>
                  <a:lnTo>
                    <a:pt x="445" y="610"/>
                  </a:lnTo>
                  <a:lnTo>
                    <a:pt x="405" y="624"/>
                  </a:lnTo>
                  <a:lnTo>
                    <a:pt x="365" y="633"/>
                  </a:lnTo>
                  <a:lnTo>
                    <a:pt x="321" y="635"/>
                  </a:lnTo>
                  <a:lnTo>
                    <a:pt x="278" y="633"/>
                  </a:lnTo>
                  <a:lnTo>
                    <a:pt x="236" y="624"/>
                  </a:lnTo>
                  <a:lnTo>
                    <a:pt x="196" y="610"/>
                  </a:lnTo>
                  <a:lnTo>
                    <a:pt x="159" y="593"/>
                  </a:lnTo>
                  <a:lnTo>
                    <a:pt x="125" y="570"/>
                  </a:lnTo>
                  <a:lnTo>
                    <a:pt x="95" y="543"/>
                  </a:lnTo>
                  <a:lnTo>
                    <a:pt x="67" y="511"/>
                  </a:lnTo>
                  <a:lnTo>
                    <a:pt x="44" y="478"/>
                  </a:lnTo>
                  <a:lnTo>
                    <a:pt x="25" y="442"/>
                  </a:lnTo>
                  <a:lnTo>
                    <a:pt x="12" y="402"/>
                  </a:lnTo>
                  <a:lnTo>
                    <a:pt x="3" y="361"/>
                  </a:lnTo>
                  <a:lnTo>
                    <a:pt x="0" y="318"/>
                  </a:lnTo>
                  <a:lnTo>
                    <a:pt x="3" y="274"/>
                  </a:lnTo>
                  <a:lnTo>
                    <a:pt x="12" y="233"/>
                  </a:lnTo>
                  <a:lnTo>
                    <a:pt x="25" y="194"/>
                  </a:lnTo>
                  <a:lnTo>
                    <a:pt x="44" y="157"/>
                  </a:lnTo>
                  <a:lnTo>
                    <a:pt x="67" y="124"/>
                  </a:lnTo>
                  <a:lnTo>
                    <a:pt x="95" y="92"/>
                  </a:lnTo>
                  <a:lnTo>
                    <a:pt x="125" y="65"/>
                  </a:lnTo>
                  <a:lnTo>
                    <a:pt x="159" y="42"/>
                  </a:lnTo>
                  <a:lnTo>
                    <a:pt x="196" y="25"/>
                  </a:lnTo>
                  <a:lnTo>
                    <a:pt x="236" y="11"/>
                  </a:lnTo>
                  <a:lnTo>
                    <a:pt x="278" y="2"/>
                  </a:lnTo>
                  <a:lnTo>
                    <a:pt x="3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71" name="Freeform 397"/>
          <p:cNvSpPr>
            <a:spLocks noEditPoints="1"/>
          </p:cNvSpPr>
          <p:nvPr/>
        </p:nvSpPr>
        <p:spPr bwMode="auto">
          <a:xfrm flipH="1">
            <a:off x="3686495" y="1239886"/>
            <a:ext cx="211516" cy="245816"/>
          </a:xfrm>
          <a:custGeom>
            <a:avLst/>
            <a:gdLst>
              <a:gd name="T0" fmla="*/ 2341 w 2853"/>
              <a:gd name="T1" fmla="*/ 2490 h 3309"/>
              <a:gd name="T2" fmla="*/ 2503 w 2853"/>
              <a:gd name="T3" fmla="*/ 2320 h 3309"/>
              <a:gd name="T4" fmla="*/ 2545 w 2853"/>
              <a:gd name="T5" fmla="*/ 2079 h 3309"/>
              <a:gd name="T6" fmla="*/ 2451 w 2853"/>
              <a:gd name="T7" fmla="*/ 1861 h 3309"/>
              <a:gd name="T8" fmla="*/ 2254 w 2853"/>
              <a:gd name="T9" fmla="*/ 1731 h 3309"/>
              <a:gd name="T10" fmla="*/ 447 w 2853"/>
              <a:gd name="T11" fmla="*/ 1433 h 3309"/>
              <a:gd name="T12" fmla="*/ 381 w 2853"/>
              <a:gd name="T13" fmla="*/ 1559 h 3309"/>
              <a:gd name="T14" fmla="*/ 425 w 2853"/>
              <a:gd name="T15" fmla="*/ 2808 h 3309"/>
              <a:gd name="T16" fmla="*/ 563 w 2853"/>
              <a:gd name="T17" fmla="*/ 2850 h 3309"/>
              <a:gd name="T18" fmla="*/ 673 w 2853"/>
              <a:gd name="T19" fmla="*/ 2759 h 3309"/>
              <a:gd name="T20" fmla="*/ 673 w 2853"/>
              <a:gd name="T21" fmla="*/ 1500 h 3309"/>
              <a:gd name="T22" fmla="*/ 563 w 2853"/>
              <a:gd name="T23" fmla="*/ 1411 h 3309"/>
              <a:gd name="T24" fmla="*/ 749 w 2853"/>
              <a:gd name="T25" fmla="*/ 15 h 3309"/>
              <a:gd name="T26" fmla="*/ 777 w 2853"/>
              <a:gd name="T27" fmla="*/ 94 h 3309"/>
              <a:gd name="T28" fmla="*/ 754 w 2853"/>
              <a:gd name="T29" fmla="*/ 217 h 3309"/>
              <a:gd name="T30" fmla="*/ 833 w 2853"/>
              <a:gd name="T31" fmla="*/ 350 h 3309"/>
              <a:gd name="T32" fmla="*/ 966 w 2853"/>
              <a:gd name="T33" fmla="*/ 505 h 3309"/>
              <a:gd name="T34" fmla="*/ 1063 w 2853"/>
              <a:gd name="T35" fmla="*/ 682 h 3309"/>
              <a:gd name="T36" fmla="*/ 1051 w 2853"/>
              <a:gd name="T37" fmla="*/ 895 h 3309"/>
              <a:gd name="T38" fmla="*/ 1432 w 2853"/>
              <a:gd name="T39" fmla="*/ 997 h 3309"/>
              <a:gd name="T40" fmla="*/ 1365 w 2853"/>
              <a:gd name="T41" fmla="*/ 841 h 3309"/>
              <a:gd name="T42" fmla="*/ 1248 w 2853"/>
              <a:gd name="T43" fmla="*/ 695 h 3309"/>
              <a:gd name="T44" fmla="*/ 1164 w 2853"/>
              <a:gd name="T45" fmla="*/ 558 h 3309"/>
              <a:gd name="T46" fmla="*/ 1131 w 2853"/>
              <a:gd name="T47" fmla="*/ 395 h 3309"/>
              <a:gd name="T48" fmla="*/ 1191 w 2853"/>
              <a:gd name="T49" fmla="*/ 201 h 3309"/>
              <a:gd name="T50" fmla="*/ 1349 w 2853"/>
              <a:gd name="T51" fmla="*/ 11 h 3309"/>
              <a:gd name="T52" fmla="*/ 1433 w 2853"/>
              <a:gd name="T53" fmla="*/ 15 h 3309"/>
              <a:gd name="T54" fmla="*/ 1461 w 2853"/>
              <a:gd name="T55" fmla="*/ 94 h 3309"/>
              <a:gd name="T56" fmla="*/ 1440 w 2853"/>
              <a:gd name="T57" fmla="*/ 217 h 3309"/>
              <a:gd name="T58" fmla="*/ 1518 w 2853"/>
              <a:gd name="T59" fmla="*/ 350 h 3309"/>
              <a:gd name="T60" fmla="*/ 1651 w 2853"/>
              <a:gd name="T61" fmla="*/ 505 h 3309"/>
              <a:gd name="T62" fmla="*/ 1747 w 2853"/>
              <a:gd name="T63" fmla="*/ 682 h 3309"/>
              <a:gd name="T64" fmla="*/ 1735 w 2853"/>
              <a:gd name="T65" fmla="*/ 895 h 3309"/>
              <a:gd name="T66" fmla="*/ 2084 w 2853"/>
              <a:gd name="T67" fmla="*/ 1030 h 3309"/>
              <a:gd name="T68" fmla="*/ 2194 w 2853"/>
              <a:gd name="T69" fmla="*/ 1120 h 3309"/>
              <a:gd name="T70" fmla="*/ 2338 w 2853"/>
              <a:gd name="T71" fmla="*/ 1439 h 3309"/>
              <a:gd name="T72" fmla="*/ 2620 w 2853"/>
              <a:gd name="T73" fmla="*/ 1599 h 3309"/>
              <a:gd name="T74" fmla="*/ 2803 w 2853"/>
              <a:gd name="T75" fmla="*/ 1866 h 3309"/>
              <a:gd name="T76" fmla="*/ 2849 w 2853"/>
              <a:gd name="T77" fmla="*/ 2200 h 3309"/>
              <a:gd name="T78" fmla="*/ 2743 w 2853"/>
              <a:gd name="T79" fmla="*/ 2513 h 3309"/>
              <a:gd name="T80" fmla="*/ 2514 w 2853"/>
              <a:gd name="T81" fmla="*/ 2742 h 3309"/>
              <a:gd name="T82" fmla="*/ 2201 w 2853"/>
              <a:gd name="T83" fmla="*/ 2849 h 3309"/>
              <a:gd name="T84" fmla="*/ 2097 w 2853"/>
              <a:gd name="T85" fmla="*/ 3097 h 3309"/>
              <a:gd name="T86" fmla="*/ 1889 w 2853"/>
              <a:gd name="T87" fmla="*/ 3263 h 3309"/>
              <a:gd name="T88" fmla="*/ 533 w 2853"/>
              <a:gd name="T89" fmla="*/ 3309 h 3309"/>
              <a:gd name="T90" fmla="*/ 264 w 2853"/>
              <a:gd name="T91" fmla="*/ 3236 h 3309"/>
              <a:gd name="T92" fmla="*/ 73 w 2853"/>
              <a:gd name="T93" fmla="*/ 3045 h 3309"/>
              <a:gd name="T94" fmla="*/ 0 w 2853"/>
              <a:gd name="T95" fmla="*/ 2776 h 3309"/>
              <a:gd name="T96" fmla="*/ 45 w 2853"/>
              <a:gd name="T97" fmla="*/ 1072 h 3309"/>
              <a:gd name="T98" fmla="*/ 745 w 2853"/>
              <a:gd name="T99" fmla="*/ 1027 h 3309"/>
              <a:gd name="T100" fmla="*/ 703 w 2853"/>
              <a:gd name="T101" fmla="*/ 874 h 3309"/>
              <a:gd name="T102" fmla="*/ 582 w 2853"/>
              <a:gd name="T103" fmla="*/ 720 h 3309"/>
              <a:gd name="T104" fmla="*/ 493 w 2853"/>
              <a:gd name="T105" fmla="*/ 587 h 3309"/>
              <a:gd name="T106" fmla="*/ 446 w 2853"/>
              <a:gd name="T107" fmla="*/ 429 h 3309"/>
              <a:gd name="T108" fmla="*/ 485 w 2853"/>
              <a:gd name="T109" fmla="*/ 242 h 3309"/>
              <a:gd name="T110" fmla="*/ 650 w 2853"/>
              <a:gd name="T111" fmla="*/ 22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53" h="3309">
                <a:moveTo>
                  <a:pt x="2206" y="1719"/>
                </a:moveTo>
                <a:lnTo>
                  <a:pt x="2206" y="2541"/>
                </a:lnTo>
                <a:lnTo>
                  <a:pt x="2254" y="2530"/>
                </a:lnTo>
                <a:lnTo>
                  <a:pt x="2299" y="2513"/>
                </a:lnTo>
                <a:lnTo>
                  <a:pt x="2341" y="2490"/>
                </a:lnTo>
                <a:lnTo>
                  <a:pt x="2381" y="2464"/>
                </a:lnTo>
                <a:lnTo>
                  <a:pt x="2417" y="2433"/>
                </a:lnTo>
                <a:lnTo>
                  <a:pt x="2451" y="2399"/>
                </a:lnTo>
                <a:lnTo>
                  <a:pt x="2479" y="2361"/>
                </a:lnTo>
                <a:lnTo>
                  <a:pt x="2503" y="2320"/>
                </a:lnTo>
                <a:lnTo>
                  <a:pt x="2522" y="2276"/>
                </a:lnTo>
                <a:lnTo>
                  <a:pt x="2537" y="2229"/>
                </a:lnTo>
                <a:lnTo>
                  <a:pt x="2545" y="2180"/>
                </a:lnTo>
                <a:lnTo>
                  <a:pt x="2548" y="2130"/>
                </a:lnTo>
                <a:lnTo>
                  <a:pt x="2545" y="2079"/>
                </a:lnTo>
                <a:lnTo>
                  <a:pt x="2537" y="2031"/>
                </a:lnTo>
                <a:lnTo>
                  <a:pt x="2522" y="1985"/>
                </a:lnTo>
                <a:lnTo>
                  <a:pt x="2503" y="1941"/>
                </a:lnTo>
                <a:lnTo>
                  <a:pt x="2479" y="1899"/>
                </a:lnTo>
                <a:lnTo>
                  <a:pt x="2451" y="1861"/>
                </a:lnTo>
                <a:lnTo>
                  <a:pt x="2417" y="1827"/>
                </a:lnTo>
                <a:lnTo>
                  <a:pt x="2381" y="1796"/>
                </a:lnTo>
                <a:lnTo>
                  <a:pt x="2341" y="1769"/>
                </a:lnTo>
                <a:lnTo>
                  <a:pt x="2299" y="1748"/>
                </a:lnTo>
                <a:lnTo>
                  <a:pt x="2254" y="1731"/>
                </a:lnTo>
                <a:lnTo>
                  <a:pt x="2206" y="1719"/>
                </a:lnTo>
                <a:close/>
                <a:moveTo>
                  <a:pt x="533" y="1407"/>
                </a:moveTo>
                <a:lnTo>
                  <a:pt x="501" y="1411"/>
                </a:lnTo>
                <a:lnTo>
                  <a:pt x="473" y="1420"/>
                </a:lnTo>
                <a:lnTo>
                  <a:pt x="447" y="1433"/>
                </a:lnTo>
                <a:lnTo>
                  <a:pt x="425" y="1452"/>
                </a:lnTo>
                <a:lnTo>
                  <a:pt x="407" y="1475"/>
                </a:lnTo>
                <a:lnTo>
                  <a:pt x="392" y="1500"/>
                </a:lnTo>
                <a:lnTo>
                  <a:pt x="384" y="1529"/>
                </a:lnTo>
                <a:lnTo>
                  <a:pt x="381" y="1559"/>
                </a:lnTo>
                <a:lnTo>
                  <a:pt x="381" y="2700"/>
                </a:lnTo>
                <a:lnTo>
                  <a:pt x="384" y="2731"/>
                </a:lnTo>
                <a:lnTo>
                  <a:pt x="392" y="2759"/>
                </a:lnTo>
                <a:lnTo>
                  <a:pt x="407" y="2785"/>
                </a:lnTo>
                <a:lnTo>
                  <a:pt x="425" y="2808"/>
                </a:lnTo>
                <a:lnTo>
                  <a:pt x="447" y="2827"/>
                </a:lnTo>
                <a:lnTo>
                  <a:pt x="473" y="2841"/>
                </a:lnTo>
                <a:lnTo>
                  <a:pt x="501" y="2850"/>
                </a:lnTo>
                <a:lnTo>
                  <a:pt x="533" y="2853"/>
                </a:lnTo>
                <a:lnTo>
                  <a:pt x="563" y="2850"/>
                </a:lnTo>
                <a:lnTo>
                  <a:pt x="592" y="2841"/>
                </a:lnTo>
                <a:lnTo>
                  <a:pt x="618" y="2827"/>
                </a:lnTo>
                <a:lnTo>
                  <a:pt x="640" y="2808"/>
                </a:lnTo>
                <a:lnTo>
                  <a:pt x="658" y="2785"/>
                </a:lnTo>
                <a:lnTo>
                  <a:pt x="673" y="2759"/>
                </a:lnTo>
                <a:lnTo>
                  <a:pt x="681" y="2731"/>
                </a:lnTo>
                <a:lnTo>
                  <a:pt x="684" y="2700"/>
                </a:lnTo>
                <a:lnTo>
                  <a:pt x="684" y="1559"/>
                </a:lnTo>
                <a:lnTo>
                  <a:pt x="681" y="1529"/>
                </a:lnTo>
                <a:lnTo>
                  <a:pt x="673" y="1500"/>
                </a:lnTo>
                <a:lnTo>
                  <a:pt x="658" y="1475"/>
                </a:lnTo>
                <a:lnTo>
                  <a:pt x="640" y="1452"/>
                </a:lnTo>
                <a:lnTo>
                  <a:pt x="618" y="1433"/>
                </a:lnTo>
                <a:lnTo>
                  <a:pt x="592" y="1420"/>
                </a:lnTo>
                <a:lnTo>
                  <a:pt x="563" y="1411"/>
                </a:lnTo>
                <a:lnTo>
                  <a:pt x="533" y="1407"/>
                </a:lnTo>
                <a:close/>
                <a:moveTo>
                  <a:pt x="698" y="0"/>
                </a:moveTo>
                <a:lnTo>
                  <a:pt x="716" y="1"/>
                </a:lnTo>
                <a:lnTo>
                  <a:pt x="733" y="7"/>
                </a:lnTo>
                <a:lnTo>
                  <a:pt x="749" y="15"/>
                </a:lnTo>
                <a:lnTo>
                  <a:pt x="762" y="27"/>
                </a:lnTo>
                <a:lnTo>
                  <a:pt x="772" y="43"/>
                </a:lnTo>
                <a:lnTo>
                  <a:pt x="778" y="60"/>
                </a:lnTo>
                <a:lnTo>
                  <a:pt x="779" y="76"/>
                </a:lnTo>
                <a:lnTo>
                  <a:pt x="777" y="94"/>
                </a:lnTo>
                <a:lnTo>
                  <a:pt x="771" y="112"/>
                </a:lnTo>
                <a:lnTo>
                  <a:pt x="759" y="139"/>
                </a:lnTo>
                <a:lnTo>
                  <a:pt x="753" y="166"/>
                </a:lnTo>
                <a:lnTo>
                  <a:pt x="751" y="191"/>
                </a:lnTo>
                <a:lnTo>
                  <a:pt x="754" y="217"/>
                </a:lnTo>
                <a:lnTo>
                  <a:pt x="762" y="242"/>
                </a:lnTo>
                <a:lnTo>
                  <a:pt x="775" y="268"/>
                </a:lnTo>
                <a:lnTo>
                  <a:pt x="790" y="294"/>
                </a:lnTo>
                <a:lnTo>
                  <a:pt x="810" y="322"/>
                </a:lnTo>
                <a:lnTo>
                  <a:pt x="833" y="350"/>
                </a:lnTo>
                <a:lnTo>
                  <a:pt x="859" y="381"/>
                </a:lnTo>
                <a:lnTo>
                  <a:pt x="888" y="413"/>
                </a:lnTo>
                <a:lnTo>
                  <a:pt x="914" y="442"/>
                </a:lnTo>
                <a:lnTo>
                  <a:pt x="940" y="474"/>
                </a:lnTo>
                <a:lnTo>
                  <a:pt x="966" y="505"/>
                </a:lnTo>
                <a:lnTo>
                  <a:pt x="990" y="537"/>
                </a:lnTo>
                <a:lnTo>
                  <a:pt x="1013" y="571"/>
                </a:lnTo>
                <a:lnTo>
                  <a:pt x="1033" y="607"/>
                </a:lnTo>
                <a:lnTo>
                  <a:pt x="1051" y="643"/>
                </a:lnTo>
                <a:lnTo>
                  <a:pt x="1063" y="682"/>
                </a:lnTo>
                <a:lnTo>
                  <a:pt x="1071" y="722"/>
                </a:lnTo>
                <a:lnTo>
                  <a:pt x="1075" y="765"/>
                </a:lnTo>
                <a:lnTo>
                  <a:pt x="1073" y="808"/>
                </a:lnTo>
                <a:lnTo>
                  <a:pt x="1065" y="851"/>
                </a:lnTo>
                <a:lnTo>
                  <a:pt x="1051" y="895"/>
                </a:lnTo>
                <a:lnTo>
                  <a:pt x="1031" y="938"/>
                </a:lnTo>
                <a:lnTo>
                  <a:pt x="1006" y="982"/>
                </a:lnTo>
                <a:lnTo>
                  <a:pt x="975" y="1027"/>
                </a:lnTo>
                <a:lnTo>
                  <a:pt x="1429" y="1027"/>
                </a:lnTo>
                <a:lnTo>
                  <a:pt x="1432" y="997"/>
                </a:lnTo>
                <a:lnTo>
                  <a:pt x="1429" y="967"/>
                </a:lnTo>
                <a:lnTo>
                  <a:pt x="1421" y="936"/>
                </a:lnTo>
                <a:lnTo>
                  <a:pt x="1407" y="906"/>
                </a:lnTo>
                <a:lnTo>
                  <a:pt x="1388" y="874"/>
                </a:lnTo>
                <a:lnTo>
                  <a:pt x="1365" y="841"/>
                </a:lnTo>
                <a:lnTo>
                  <a:pt x="1337" y="805"/>
                </a:lnTo>
                <a:lnTo>
                  <a:pt x="1305" y="767"/>
                </a:lnTo>
                <a:lnTo>
                  <a:pt x="1287" y="744"/>
                </a:lnTo>
                <a:lnTo>
                  <a:pt x="1267" y="720"/>
                </a:lnTo>
                <a:lnTo>
                  <a:pt x="1248" y="695"/>
                </a:lnTo>
                <a:lnTo>
                  <a:pt x="1229" y="669"/>
                </a:lnTo>
                <a:lnTo>
                  <a:pt x="1211" y="643"/>
                </a:lnTo>
                <a:lnTo>
                  <a:pt x="1194" y="615"/>
                </a:lnTo>
                <a:lnTo>
                  <a:pt x="1177" y="587"/>
                </a:lnTo>
                <a:lnTo>
                  <a:pt x="1164" y="558"/>
                </a:lnTo>
                <a:lnTo>
                  <a:pt x="1151" y="527"/>
                </a:lnTo>
                <a:lnTo>
                  <a:pt x="1142" y="495"/>
                </a:lnTo>
                <a:lnTo>
                  <a:pt x="1135" y="463"/>
                </a:lnTo>
                <a:lnTo>
                  <a:pt x="1132" y="429"/>
                </a:lnTo>
                <a:lnTo>
                  <a:pt x="1131" y="395"/>
                </a:lnTo>
                <a:lnTo>
                  <a:pt x="1134" y="358"/>
                </a:lnTo>
                <a:lnTo>
                  <a:pt x="1141" y="321"/>
                </a:lnTo>
                <a:lnTo>
                  <a:pt x="1153" y="282"/>
                </a:lnTo>
                <a:lnTo>
                  <a:pt x="1170" y="242"/>
                </a:lnTo>
                <a:lnTo>
                  <a:pt x="1191" y="201"/>
                </a:lnTo>
                <a:lnTo>
                  <a:pt x="1218" y="158"/>
                </a:lnTo>
                <a:lnTo>
                  <a:pt x="1251" y="115"/>
                </a:lnTo>
                <a:lnTo>
                  <a:pt x="1290" y="69"/>
                </a:lnTo>
                <a:lnTo>
                  <a:pt x="1334" y="22"/>
                </a:lnTo>
                <a:lnTo>
                  <a:pt x="1349" y="11"/>
                </a:lnTo>
                <a:lnTo>
                  <a:pt x="1366" y="3"/>
                </a:lnTo>
                <a:lnTo>
                  <a:pt x="1382" y="0"/>
                </a:lnTo>
                <a:lnTo>
                  <a:pt x="1400" y="1"/>
                </a:lnTo>
                <a:lnTo>
                  <a:pt x="1418" y="7"/>
                </a:lnTo>
                <a:lnTo>
                  <a:pt x="1433" y="15"/>
                </a:lnTo>
                <a:lnTo>
                  <a:pt x="1447" y="27"/>
                </a:lnTo>
                <a:lnTo>
                  <a:pt x="1456" y="43"/>
                </a:lnTo>
                <a:lnTo>
                  <a:pt x="1462" y="60"/>
                </a:lnTo>
                <a:lnTo>
                  <a:pt x="1464" y="76"/>
                </a:lnTo>
                <a:lnTo>
                  <a:pt x="1461" y="94"/>
                </a:lnTo>
                <a:lnTo>
                  <a:pt x="1455" y="112"/>
                </a:lnTo>
                <a:lnTo>
                  <a:pt x="1444" y="139"/>
                </a:lnTo>
                <a:lnTo>
                  <a:pt x="1437" y="166"/>
                </a:lnTo>
                <a:lnTo>
                  <a:pt x="1435" y="191"/>
                </a:lnTo>
                <a:lnTo>
                  <a:pt x="1440" y="217"/>
                </a:lnTo>
                <a:lnTo>
                  <a:pt x="1447" y="242"/>
                </a:lnTo>
                <a:lnTo>
                  <a:pt x="1459" y="268"/>
                </a:lnTo>
                <a:lnTo>
                  <a:pt x="1475" y="294"/>
                </a:lnTo>
                <a:lnTo>
                  <a:pt x="1495" y="322"/>
                </a:lnTo>
                <a:lnTo>
                  <a:pt x="1518" y="350"/>
                </a:lnTo>
                <a:lnTo>
                  <a:pt x="1544" y="381"/>
                </a:lnTo>
                <a:lnTo>
                  <a:pt x="1573" y="413"/>
                </a:lnTo>
                <a:lnTo>
                  <a:pt x="1599" y="442"/>
                </a:lnTo>
                <a:lnTo>
                  <a:pt x="1625" y="474"/>
                </a:lnTo>
                <a:lnTo>
                  <a:pt x="1651" y="505"/>
                </a:lnTo>
                <a:lnTo>
                  <a:pt x="1675" y="537"/>
                </a:lnTo>
                <a:lnTo>
                  <a:pt x="1697" y="571"/>
                </a:lnTo>
                <a:lnTo>
                  <a:pt x="1717" y="607"/>
                </a:lnTo>
                <a:lnTo>
                  <a:pt x="1735" y="643"/>
                </a:lnTo>
                <a:lnTo>
                  <a:pt x="1747" y="682"/>
                </a:lnTo>
                <a:lnTo>
                  <a:pt x="1757" y="722"/>
                </a:lnTo>
                <a:lnTo>
                  <a:pt x="1760" y="765"/>
                </a:lnTo>
                <a:lnTo>
                  <a:pt x="1758" y="808"/>
                </a:lnTo>
                <a:lnTo>
                  <a:pt x="1749" y="851"/>
                </a:lnTo>
                <a:lnTo>
                  <a:pt x="1735" y="895"/>
                </a:lnTo>
                <a:lnTo>
                  <a:pt x="1715" y="938"/>
                </a:lnTo>
                <a:lnTo>
                  <a:pt x="1690" y="982"/>
                </a:lnTo>
                <a:lnTo>
                  <a:pt x="1659" y="1027"/>
                </a:lnTo>
                <a:lnTo>
                  <a:pt x="2054" y="1027"/>
                </a:lnTo>
                <a:lnTo>
                  <a:pt x="2084" y="1030"/>
                </a:lnTo>
                <a:lnTo>
                  <a:pt x="2114" y="1039"/>
                </a:lnTo>
                <a:lnTo>
                  <a:pt x="2138" y="1053"/>
                </a:lnTo>
                <a:lnTo>
                  <a:pt x="2161" y="1072"/>
                </a:lnTo>
                <a:lnTo>
                  <a:pt x="2180" y="1094"/>
                </a:lnTo>
                <a:lnTo>
                  <a:pt x="2194" y="1120"/>
                </a:lnTo>
                <a:lnTo>
                  <a:pt x="2203" y="1149"/>
                </a:lnTo>
                <a:lnTo>
                  <a:pt x="2206" y="1180"/>
                </a:lnTo>
                <a:lnTo>
                  <a:pt x="2206" y="1412"/>
                </a:lnTo>
                <a:lnTo>
                  <a:pt x="2273" y="1422"/>
                </a:lnTo>
                <a:lnTo>
                  <a:pt x="2338" y="1439"/>
                </a:lnTo>
                <a:lnTo>
                  <a:pt x="2401" y="1461"/>
                </a:lnTo>
                <a:lnTo>
                  <a:pt x="2460" y="1488"/>
                </a:lnTo>
                <a:lnTo>
                  <a:pt x="2517" y="1520"/>
                </a:lnTo>
                <a:lnTo>
                  <a:pt x="2570" y="1557"/>
                </a:lnTo>
                <a:lnTo>
                  <a:pt x="2620" y="1599"/>
                </a:lnTo>
                <a:lnTo>
                  <a:pt x="2666" y="1646"/>
                </a:lnTo>
                <a:lnTo>
                  <a:pt x="2706" y="1696"/>
                </a:lnTo>
                <a:lnTo>
                  <a:pt x="2744" y="1749"/>
                </a:lnTo>
                <a:lnTo>
                  <a:pt x="2776" y="1806"/>
                </a:lnTo>
                <a:lnTo>
                  <a:pt x="2803" y="1866"/>
                </a:lnTo>
                <a:lnTo>
                  <a:pt x="2824" y="1929"/>
                </a:lnTo>
                <a:lnTo>
                  <a:pt x="2840" y="1994"/>
                </a:lnTo>
                <a:lnTo>
                  <a:pt x="2849" y="2061"/>
                </a:lnTo>
                <a:lnTo>
                  <a:pt x="2853" y="2130"/>
                </a:lnTo>
                <a:lnTo>
                  <a:pt x="2849" y="2200"/>
                </a:lnTo>
                <a:lnTo>
                  <a:pt x="2840" y="2268"/>
                </a:lnTo>
                <a:lnTo>
                  <a:pt x="2824" y="2333"/>
                </a:lnTo>
                <a:lnTo>
                  <a:pt x="2802" y="2395"/>
                </a:lnTo>
                <a:lnTo>
                  <a:pt x="2775" y="2456"/>
                </a:lnTo>
                <a:lnTo>
                  <a:pt x="2743" y="2513"/>
                </a:lnTo>
                <a:lnTo>
                  <a:pt x="2705" y="2567"/>
                </a:lnTo>
                <a:lnTo>
                  <a:pt x="2664" y="2617"/>
                </a:lnTo>
                <a:lnTo>
                  <a:pt x="2617" y="2663"/>
                </a:lnTo>
                <a:lnTo>
                  <a:pt x="2567" y="2704"/>
                </a:lnTo>
                <a:lnTo>
                  <a:pt x="2514" y="2742"/>
                </a:lnTo>
                <a:lnTo>
                  <a:pt x="2457" y="2774"/>
                </a:lnTo>
                <a:lnTo>
                  <a:pt x="2396" y="2801"/>
                </a:lnTo>
                <a:lnTo>
                  <a:pt x="2333" y="2823"/>
                </a:lnTo>
                <a:lnTo>
                  <a:pt x="2268" y="2840"/>
                </a:lnTo>
                <a:lnTo>
                  <a:pt x="2201" y="2849"/>
                </a:lnTo>
                <a:lnTo>
                  <a:pt x="2190" y="2904"/>
                </a:lnTo>
                <a:lnTo>
                  <a:pt x="2174" y="2956"/>
                </a:lnTo>
                <a:lnTo>
                  <a:pt x="2153" y="3006"/>
                </a:lnTo>
                <a:lnTo>
                  <a:pt x="2127" y="3054"/>
                </a:lnTo>
                <a:lnTo>
                  <a:pt x="2097" y="3097"/>
                </a:lnTo>
                <a:lnTo>
                  <a:pt x="2063" y="3139"/>
                </a:lnTo>
                <a:lnTo>
                  <a:pt x="2024" y="3177"/>
                </a:lnTo>
                <a:lnTo>
                  <a:pt x="1982" y="3210"/>
                </a:lnTo>
                <a:lnTo>
                  <a:pt x="1938" y="3239"/>
                </a:lnTo>
                <a:lnTo>
                  <a:pt x="1889" y="3263"/>
                </a:lnTo>
                <a:lnTo>
                  <a:pt x="1839" y="3283"/>
                </a:lnTo>
                <a:lnTo>
                  <a:pt x="1786" y="3297"/>
                </a:lnTo>
                <a:lnTo>
                  <a:pt x="1731" y="3305"/>
                </a:lnTo>
                <a:lnTo>
                  <a:pt x="1674" y="3309"/>
                </a:lnTo>
                <a:lnTo>
                  <a:pt x="533" y="3309"/>
                </a:lnTo>
                <a:lnTo>
                  <a:pt x="474" y="3305"/>
                </a:lnTo>
                <a:lnTo>
                  <a:pt x="418" y="3296"/>
                </a:lnTo>
                <a:lnTo>
                  <a:pt x="364" y="3282"/>
                </a:lnTo>
                <a:lnTo>
                  <a:pt x="313" y="3262"/>
                </a:lnTo>
                <a:lnTo>
                  <a:pt x="264" y="3236"/>
                </a:lnTo>
                <a:lnTo>
                  <a:pt x="218" y="3206"/>
                </a:lnTo>
                <a:lnTo>
                  <a:pt x="176" y="3171"/>
                </a:lnTo>
                <a:lnTo>
                  <a:pt x="137" y="3133"/>
                </a:lnTo>
                <a:lnTo>
                  <a:pt x="103" y="3091"/>
                </a:lnTo>
                <a:lnTo>
                  <a:pt x="73" y="3045"/>
                </a:lnTo>
                <a:lnTo>
                  <a:pt x="47" y="2997"/>
                </a:lnTo>
                <a:lnTo>
                  <a:pt x="27" y="2945"/>
                </a:lnTo>
                <a:lnTo>
                  <a:pt x="12" y="2891"/>
                </a:lnTo>
                <a:lnTo>
                  <a:pt x="3" y="2834"/>
                </a:lnTo>
                <a:lnTo>
                  <a:pt x="0" y="2776"/>
                </a:lnTo>
                <a:lnTo>
                  <a:pt x="0" y="1180"/>
                </a:lnTo>
                <a:lnTo>
                  <a:pt x="3" y="1149"/>
                </a:lnTo>
                <a:lnTo>
                  <a:pt x="11" y="1120"/>
                </a:lnTo>
                <a:lnTo>
                  <a:pt x="26" y="1094"/>
                </a:lnTo>
                <a:lnTo>
                  <a:pt x="45" y="1072"/>
                </a:lnTo>
                <a:lnTo>
                  <a:pt x="67" y="1053"/>
                </a:lnTo>
                <a:lnTo>
                  <a:pt x="93" y="1039"/>
                </a:lnTo>
                <a:lnTo>
                  <a:pt x="122" y="1030"/>
                </a:lnTo>
                <a:lnTo>
                  <a:pt x="152" y="1027"/>
                </a:lnTo>
                <a:lnTo>
                  <a:pt x="745" y="1027"/>
                </a:lnTo>
                <a:lnTo>
                  <a:pt x="748" y="997"/>
                </a:lnTo>
                <a:lnTo>
                  <a:pt x="745" y="967"/>
                </a:lnTo>
                <a:lnTo>
                  <a:pt x="736" y="936"/>
                </a:lnTo>
                <a:lnTo>
                  <a:pt x="723" y="906"/>
                </a:lnTo>
                <a:lnTo>
                  <a:pt x="703" y="874"/>
                </a:lnTo>
                <a:lnTo>
                  <a:pt x="680" y="841"/>
                </a:lnTo>
                <a:lnTo>
                  <a:pt x="652" y="805"/>
                </a:lnTo>
                <a:lnTo>
                  <a:pt x="621" y="767"/>
                </a:lnTo>
                <a:lnTo>
                  <a:pt x="602" y="744"/>
                </a:lnTo>
                <a:lnTo>
                  <a:pt x="582" y="720"/>
                </a:lnTo>
                <a:lnTo>
                  <a:pt x="564" y="695"/>
                </a:lnTo>
                <a:lnTo>
                  <a:pt x="544" y="669"/>
                </a:lnTo>
                <a:lnTo>
                  <a:pt x="526" y="643"/>
                </a:lnTo>
                <a:lnTo>
                  <a:pt x="509" y="615"/>
                </a:lnTo>
                <a:lnTo>
                  <a:pt x="493" y="587"/>
                </a:lnTo>
                <a:lnTo>
                  <a:pt x="479" y="558"/>
                </a:lnTo>
                <a:lnTo>
                  <a:pt x="467" y="527"/>
                </a:lnTo>
                <a:lnTo>
                  <a:pt x="458" y="495"/>
                </a:lnTo>
                <a:lnTo>
                  <a:pt x="450" y="463"/>
                </a:lnTo>
                <a:lnTo>
                  <a:pt x="446" y="429"/>
                </a:lnTo>
                <a:lnTo>
                  <a:pt x="446" y="395"/>
                </a:lnTo>
                <a:lnTo>
                  <a:pt x="449" y="358"/>
                </a:lnTo>
                <a:lnTo>
                  <a:pt x="457" y="321"/>
                </a:lnTo>
                <a:lnTo>
                  <a:pt x="469" y="282"/>
                </a:lnTo>
                <a:lnTo>
                  <a:pt x="485" y="242"/>
                </a:lnTo>
                <a:lnTo>
                  <a:pt x="507" y="201"/>
                </a:lnTo>
                <a:lnTo>
                  <a:pt x="534" y="158"/>
                </a:lnTo>
                <a:lnTo>
                  <a:pt x="566" y="115"/>
                </a:lnTo>
                <a:lnTo>
                  <a:pt x="605" y="69"/>
                </a:lnTo>
                <a:lnTo>
                  <a:pt x="650" y="22"/>
                </a:lnTo>
                <a:lnTo>
                  <a:pt x="665" y="11"/>
                </a:lnTo>
                <a:lnTo>
                  <a:pt x="681" y="3"/>
                </a:lnTo>
                <a:lnTo>
                  <a:pt x="69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87" name="Group 486"/>
          <p:cNvGrpSpPr/>
          <p:nvPr/>
        </p:nvGrpSpPr>
        <p:grpSpPr>
          <a:xfrm flipH="1">
            <a:off x="5818636" y="1239886"/>
            <a:ext cx="247449" cy="245816"/>
            <a:chOff x="2127250" y="3789363"/>
            <a:chExt cx="481013" cy="477838"/>
          </a:xfrm>
          <a:solidFill>
            <a:schemeClr val="tx1">
              <a:lumMod val="65000"/>
              <a:lumOff val="35000"/>
            </a:schemeClr>
          </a:solidFill>
        </p:grpSpPr>
        <p:sp>
          <p:nvSpPr>
            <p:cNvPr id="475" name="Freeform 402"/>
            <p:cNvSpPr>
              <a:spLocks/>
            </p:cNvSpPr>
            <p:nvPr/>
          </p:nvSpPr>
          <p:spPr bwMode="auto">
            <a:xfrm>
              <a:off x="2278063" y="3789363"/>
              <a:ext cx="179388" cy="182563"/>
            </a:xfrm>
            <a:custGeom>
              <a:avLst/>
              <a:gdLst>
                <a:gd name="T0" fmla="*/ 706 w 1249"/>
                <a:gd name="T1" fmla="*/ 11 h 1267"/>
                <a:gd name="T2" fmla="*/ 813 w 1249"/>
                <a:gd name="T3" fmla="*/ 61 h 1267"/>
                <a:gd name="T4" fmla="*/ 893 w 1249"/>
                <a:gd name="T5" fmla="*/ 145 h 1267"/>
                <a:gd name="T6" fmla="*/ 933 w 1249"/>
                <a:gd name="T7" fmla="*/ 253 h 1267"/>
                <a:gd name="T8" fmla="*/ 938 w 1249"/>
                <a:gd name="T9" fmla="*/ 369 h 1267"/>
                <a:gd name="T10" fmla="*/ 952 w 1249"/>
                <a:gd name="T11" fmla="*/ 395 h 1267"/>
                <a:gd name="T12" fmla="*/ 960 w 1249"/>
                <a:gd name="T13" fmla="*/ 453 h 1267"/>
                <a:gd name="T14" fmla="*/ 937 w 1249"/>
                <a:gd name="T15" fmla="*/ 511 h 1267"/>
                <a:gd name="T16" fmla="*/ 899 w 1249"/>
                <a:gd name="T17" fmla="*/ 549 h 1267"/>
                <a:gd name="T18" fmla="*/ 873 w 1249"/>
                <a:gd name="T19" fmla="*/ 567 h 1267"/>
                <a:gd name="T20" fmla="*/ 869 w 1249"/>
                <a:gd name="T21" fmla="*/ 581 h 1267"/>
                <a:gd name="T22" fmla="*/ 853 w 1249"/>
                <a:gd name="T23" fmla="*/ 631 h 1267"/>
                <a:gd name="T24" fmla="*/ 822 w 1249"/>
                <a:gd name="T25" fmla="*/ 696 h 1267"/>
                <a:gd name="T26" fmla="*/ 787 w 1249"/>
                <a:gd name="T27" fmla="*/ 763 h 1267"/>
                <a:gd name="T28" fmla="*/ 797 w 1249"/>
                <a:gd name="T29" fmla="*/ 831 h 1267"/>
                <a:gd name="T30" fmla="*/ 830 w 1249"/>
                <a:gd name="T31" fmla="*/ 876 h 1267"/>
                <a:gd name="T32" fmla="*/ 877 w 1249"/>
                <a:gd name="T33" fmla="*/ 904 h 1267"/>
                <a:gd name="T34" fmla="*/ 933 w 1249"/>
                <a:gd name="T35" fmla="*/ 923 h 1267"/>
                <a:gd name="T36" fmla="*/ 996 w 1249"/>
                <a:gd name="T37" fmla="*/ 944 h 1267"/>
                <a:gd name="T38" fmla="*/ 1075 w 1249"/>
                <a:gd name="T39" fmla="*/ 967 h 1267"/>
                <a:gd name="T40" fmla="*/ 1144 w 1249"/>
                <a:gd name="T41" fmla="*/ 994 h 1267"/>
                <a:gd name="T42" fmla="*/ 1198 w 1249"/>
                <a:gd name="T43" fmla="*/ 1033 h 1267"/>
                <a:gd name="T44" fmla="*/ 1235 w 1249"/>
                <a:gd name="T45" fmla="*/ 1093 h 1267"/>
                <a:gd name="T46" fmla="*/ 1249 w 1249"/>
                <a:gd name="T47" fmla="*/ 1184 h 1267"/>
                <a:gd name="T48" fmla="*/ 1217 w 1249"/>
                <a:gd name="T49" fmla="*/ 1211 h 1267"/>
                <a:gd name="T50" fmla="*/ 1126 w 1249"/>
                <a:gd name="T51" fmla="*/ 1235 h 1267"/>
                <a:gd name="T52" fmla="*/ 981 w 1249"/>
                <a:gd name="T53" fmla="*/ 1254 h 1267"/>
                <a:gd name="T54" fmla="*/ 786 w 1249"/>
                <a:gd name="T55" fmla="*/ 1265 h 1267"/>
                <a:gd name="T56" fmla="*/ 690 w 1249"/>
                <a:gd name="T57" fmla="*/ 962 h 1267"/>
                <a:gd name="T58" fmla="*/ 691 w 1249"/>
                <a:gd name="T59" fmla="*/ 950 h 1267"/>
                <a:gd name="T60" fmla="*/ 627 w 1249"/>
                <a:gd name="T61" fmla="*/ 884 h 1267"/>
                <a:gd name="T62" fmla="*/ 559 w 1249"/>
                <a:gd name="T63" fmla="*/ 947 h 1267"/>
                <a:gd name="T64" fmla="*/ 556 w 1249"/>
                <a:gd name="T65" fmla="*/ 958 h 1267"/>
                <a:gd name="T66" fmla="*/ 537 w 1249"/>
                <a:gd name="T67" fmla="*/ 1267 h 1267"/>
                <a:gd name="T68" fmla="*/ 327 w 1249"/>
                <a:gd name="T69" fmla="*/ 1259 h 1267"/>
                <a:gd name="T70" fmla="*/ 164 w 1249"/>
                <a:gd name="T71" fmla="*/ 1242 h 1267"/>
                <a:gd name="T72" fmla="*/ 55 w 1249"/>
                <a:gd name="T73" fmla="*/ 1219 h 1267"/>
                <a:gd name="T74" fmla="*/ 3 w 1249"/>
                <a:gd name="T75" fmla="*/ 1193 h 1267"/>
                <a:gd name="T76" fmla="*/ 6 w 1249"/>
                <a:gd name="T77" fmla="*/ 1120 h 1267"/>
                <a:gd name="T78" fmla="*/ 34 w 1249"/>
                <a:gd name="T79" fmla="*/ 1051 h 1267"/>
                <a:gd name="T80" fmla="*/ 84 w 1249"/>
                <a:gd name="T81" fmla="*/ 1005 h 1267"/>
                <a:gd name="T82" fmla="*/ 148 w 1249"/>
                <a:gd name="T83" fmla="*/ 975 h 1267"/>
                <a:gd name="T84" fmla="*/ 225 w 1249"/>
                <a:gd name="T85" fmla="*/ 951 h 1267"/>
                <a:gd name="T86" fmla="*/ 297 w 1249"/>
                <a:gd name="T87" fmla="*/ 929 h 1267"/>
                <a:gd name="T88" fmla="*/ 353 w 1249"/>
                <a:gd name="T89" fmla="*/ 911 h 1267"/>
                <a:gd name="T90" fmla="*/ 404 w 1249"/>
                <a:gd name="T91" fmla="*/ 886 h 1267"/>
                <a:gd name="T92" fmla="*/ 443 w 1249"/>
                <a:gd name="T93" fmla="*/ 848 h 1267"/>
                <a:gd name="T94" fmla="*/ 460 w 1249"/>
                <a:gd name="T95" fmla="*/ 789 h 1267"/>
                <a:gd name="T96" fmla="*/ 440 w 1249"/>
                <a:gd name="T97" fmla="*/ 716 h 1267"/>
                <a:gd name="T98" fmla="*/ 404 w 1249"/>
                <a:gd name="T99" fmla="*/ 652 h 1267"/>
                <a:gd name="T100" fmla="*/ 383 w 1249"/>
                <a:gd name="T101" fmla="*/ 594 h 1267"/>
                <a:gd name="T102" fmla="*/ 378 w 1249"/>
                <a:gd name="T103" fmla="*/ 568 h 1267"/>
                <a:gd name="T104" fmla="*/ 360 w 1249"/>
                <a:gd name="T105" fmla="*/ 558 h 1267"/>
                <a:gd name="T106" fmla="*/ 324 w 1249"/>
                <a:gd name="T107" fmla="*/ 526 h 1267"/>
                <a:gd name="T108" fmla="*/ 293 w 1249"/>
                <a:gd name="T109" fmla="*/ 474 h 1267"/>
                <a:gd name="T110" fmla="*/ 291 w 1249"/>
                <a:gd name="T111" fmla="*/ 410 h 1267"/>
                <a:gd name="T112" fmla="*/ 306 w 1249"/>
                <a:gd name="T113" fmla="*/ 374 h 1267"/>
                <a:gd name="T114" fmla="*/ 313 w 1249"/>
                <a:gd name="T115" fmla="*/ 294 h 1267"/>
                <a:gd name="T116" fmla="*/ 337 w 1249"/>
                <a:gd name="T117" fmla="*/ 178 h 1267"/>
                <a:gd name="T118" fmla="*/ 404 w 1249"/>
                <a:gd name="T119" fmla="*/ 86 h 1267"/>
                <a:gd name="T120" fmla="*/ 503 w 1249"/>
                <a:gd name="T121" fmla="*/ 23 h 1267"/>
                <a:gd name="T122" fmla="*/ 624 w 1249"/>
                <a:gd name="T123" fmla="*/ 0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9" h="1267">
                  <a:moveTo>
                    <a:pt x="624" y="0"/>
                  </a:moveTo>
                  <a:lnTo>
                    <a:pt x="666" y="2"/>
                  </a:lnTo>
                  <a:lnTo>
                    <a:pt x="706" y="11"/>
                  </a:lnTo>
                  <a:lnTo>
                    <a:pt x="744" y="23"/>
                  </a:lnTo>
                  <a:lnTo>
                    <a:pt x="781" y="40"/>
                  </a:lnTo>
                  <a:lnTo>
                    <a:pt x="813" y="61"/>
                  </a:lnTo>
                  <a:lnTo>
                    <a:pt x="844" y="86"/>
                  </a:lnTo>
                  <a:lnTo>
                    <a:pt x="870" y="114"/>
                  </a:lnTo>
                  <a:lnTo>
                    <a:pt x="893" y="145"/>
                  </a:lnTo>
                  <a:lnTo>
                    <a:pt x="911" y="178"/>
                  </a:lnTo>
                  <a:lnTo>
                    <a:pt x="924" y="215"/>
                  </a:lnTo>
                  <a:lnTo>
                    <a:pt x="933" y="253"/>
                  </a:lnTo>
                  <a:lnTo>
                    <a:pt x="936" y="294"/>
                  </a:lnTo>
                  <a:lnTo>
                    <a:pt x="936" y="367"/>
                  </a:lnTo>
                  <a:lnTo>
                    <a:pt x="938" y="369"/>
                  </a:lnTo>
                  <a:lnTo>
                    <a:pt x="942" y="374"/>
                  </a:lnTo>
                  <a:lnTo>
                    <a:pt x="947" y="382"/>
                  </a:lnTo>
                  <a:lnTo>
                    <a:pt x="952" y="395"/>
                  </a:lnTo>
                  <a:lnTo>
                    <a:pt x="958" y="410"/>
                  </a:lnTo>
                  <a:lnTo>
                    <a:pt x="960" y="429"/>
                  </a:lnTo>
                  <a:lnTo>
                    <a:pt x="960" y="453"/>
                  </a:lnTo>
                  <a:lnTo>
                    <a:pt x="955" y="474"/>
                  </a:lnTo>
                  <a:lnTo>
                    <a:pt x="947" y="493"/>
                  </a:lnTo>
                  <a:lnTo>
                    <a:pt x="937" y="511"/>
                  </a:lnTo>
                  <a:lnTo>
                    <a:pt x="924" y="526"/>
                  </a:lnTo>
                  <a:lnTo>
                    <a:pt x="912" y="539"/>
                  </a:lnTo>
                  <a:lnTo>
                    <a:pt x="899" y="549"/>
                  </a:lnTo>
                  <a:lnTo>
                    <a:pt x="889" y="558"/>
                  </a:lnTo>
                  <a:lnTo>
                    <a:pt x="879" y="563"/>
                  </a:lnTo>
                  <a:lnTo>
                    <a:pt x="873" y="567"/>
                  </a:lnTo>
                  <a:lnTo>
                    <a:pt x="871" y="568"/>
                  </a:lnTo>
                  <a:lnTo>
                    <a:pt x="871" y="571"/>
                  </a:lnTo>
                  <a:lnTo>
                    <a:pt x="869" y="581"/>
                  </a:lnTo>
                  <a:lnTo>
                    <a:pt x="864" y="594"/>
                  </a:lnTo>
                  <a:lnTo>
                    <a:pt x="859" y="611"/>
                  </a:lnTo>
                  <a:lnTo>
                    <a:pt x="853" y="631"/>
                  </a:lnTo>
                  <a:lnTo>
                    <a:pt x="845" y="652"/>
                  </a:lnTo>
                  <a:lnTo>
                    <a:pt x="834" y="674"/>
                  </a:lnTo>
                  <a:lnTo>
                    <a:pt x="822" y="696"/>
                  </a:lnTo>
                  <a:lnTo>
                    <a:pt x="807" y="716"/>
                  </a:lnTo>
                  <a:lnTo>
                    <a:pt x="790" y="734"/>
                  </a:lnTo>
                  <a:lnTo>
                    <a:pt x="787" y="763"/>
                  </a:lnTo>
                  <a:lnTo>
                    <a:pt x="788" y="789"/>
                  </a:lnTo>
                  <a:lnTo>
                    <a:pt x="791" y="812"/>
                  </a:lnTo>
                  <a:lnTo>
                    <a:pt x="797" y="831"/>
                  </a:lnTo>
                  <a:lnTo>
                    <a:pt x="806" y="848"/>
                  </a:lnTo>
                  <a:lnTo>
                    <a:pt x="816" y="864"/>
                  </a:lnTo>
                  <a:lnTo>
                    <a:pt x="830" y="876"/>
                  </a:lnTo>
                  <a:lnTo>
                    <a:pt x="845" y="886"/>
                  </a:lnTo>
                  <a:lnTo>
                    <a:pt x="860" y="896"/>
                  </a:lnTo>
                  <a:lnTo>
                    <a:pt x="877" y="904"/>
                  </a:lnTo>
                  <a:lnTo>
                    <a:pt x="895" y="911"/>
                  </a:lnTo>
                  <a:lnTo>
                    <a:pt x="914" y="918"/>
                  </a:lnTo>
                  <a:lnTo>
                    <a:pt x="933" y="923"/>
                  </a:lnTo>
                  <a:lnTo>
                    <a:pt x="950" y="929"/>
                  </a:lnTo>
                  <a:lnTo>
                    <a:pt x="969" y="934"/>
                  </a:lnTo>
                  <a:lnTo>
                    <a:pt x="996" y="944"/>
                  </a:lnTo>
                  <a:lnTo>
                    <a:pt x="1024" y="951"/>
                  </a:lnTo>
                  <a:lnTo>
                    <a:pt x="1050" y="959"/>
                  </a:lnTo>
                  <a:lnTo>
                    <a:pt x="1075" y="967"/>
                  </a:lnTo>
                  <a:lnTo>
                    <a:pt x="1099" y="975"/>
                  </a:lnTo>
                  <a:lnTo>
                    <a:pt x="1122" y="983"/>
                  </a:lnTo>
                  <a:lnTo>
                    <a:pt x="1144" y="994"/>
                  </a:lnTo>
                  <a:lnTo>
                    <a:pt x="1164" y="1005"/>
                  </a:lnTo>
                  <a:lnTo>
                    <a:pt x="1183" y="1017"/>
                  </a:lnTo>
                  <a:lnTo>
                    <a:pt x="1198" y="1033"/>
                  </a:lnTo>
                  <a:lnTo>
                    <a:pt x="1213" y="1051"/>
                  </a:lnTo>
                  <a:lnTo>
                    <a:pt x="1226" y="1071"/>
                  </a:lnTo>
                  <a:lnTo>
                    <a:pt x="1235" y="1093"/>
                  </a:lnTo>
                  <a:lnTo>
                    <a:pt x="1242" y="1120"/>
                  </a:lnTo>
                  <a:lnTo>
                    <a:pt x="1247" y="1150"/>
                  </a:lnTo>
                  <a:lnTo>
                    <a:pt x="1249" y="1184"/>
                  </a:lnTo>
                  <a:lnTo>
                    <a:pt x="1245" y="1193"/>
                  </a:lnTo>
                  <a:lnTo>
                    <a:pt x="1234" y="1203"/>
                  </a:lnTo>
                  <a:lnTo>
                    <a:pt x="1217" y="1211"/>
                  </a:lnTo>
                  <a:lnTo>
                    <a:pt x="1193" y="1219"/>
                  </a:lnTo>
                  <a:lnTo>
                    <a:pt x="1163" y="1228"/>
                  </a:lnTo>
                  <a:lnTo>
                    <a:pt x="1126" y="1235"/>
                  </a:lnTo>
                  <a:lnTo>
                    <a:pt x="1083" y="1242"/>
                  </a:lnTo>
                  <a:lnTo>
                    <a:pt x="1034" y="1248"/>
                  </a:lnTo>
                  <a:lnTo>
                    <a:pt x="981" y="1254"/>
                  </a:lnTo>
                  <a:lnTo>
                    <a:pt x="921" y="1259"/>
                  </a:lnTo>
                  <a:lnTo>
                    <a:pt x="856" y="1263"/>
                  </a:lnTo>
                  <a:lnTo>
                    <a:pt x="786" y="1265"/>
                  </a:lnTo>
                  <a:lnTo>
                    <a:pt x="711" y="1267"/>
                  </a:lnTo>
                  <a:lnTo>
                    <a:pt x="669" y="997"/>
                  </a:lnTo>
                  <a:lnTo>
                    <a:pt x="690" y="962"/>
                  </a:lnTo>
                  <a:lnTo>
                    <a:pt x="692" y="958"/>
                  </a:lnTo>
                  <a:lnTo>
                    <a:pt x="692" y="954"/>
                  </a:lnTo>
                  <a:lnTo>
                    <a:pt x="691" y="950"/>
                  </a:lnTo>
                  <a:lnTo>
                    <a:pt x="689" y="947"/>
                  </a:lnTo>
                  <a:lnTo>
                    <a:pt x="633" y="887"/>
                  </a:lnTo>
                  <a:lnTo>
                    <a:pt x="627" y="884"/>
                  </a:lnTo>
                  <a:lnTo>
                    <a:pt x="621" y="884"/>
                  </a:lnTo>
                  <a:lnTo>
                    <a:pt x="614" y="887"/>
                  </a:lnTo>
                  <a:lnTo>
                    <a:pt x="559" y="947"/>
                  </a:lnTo>
                  <a:lnTo>
                    <a:pt x="557" y="950"/>
                  </a:lnTo>
                  <a:lnTo>
                    <a:pt x="556" y="954"/>
                  </a:lnTo>
                  <a:lnTo>
                    <a:pt x="556" y="958"/>
                  </a:lnTo>
                  <a:lnTo>
                    <a:pt x="558" y="962"/>
                  </a:lnTo>
                  <a:lnTo>
                    <a:pt x="580" y="997"/>
                  </a:lnTo>
                  <a:lnTo>
                    <a:pt x="537" y="1267"/>
                  </a:lnTo>
                  <a:lnTo>
                    <a:pt x="461" y="1265"/>
                  </a:lnTo>
                  <a:lnTo>
                    <a:pt x="391" y="1263"/>
                  </a:lnTo>
                  <a:lnTo>
                    <a:pt x="327" y="1259"/>
                  </a:lnTo>
                  <a:lnTo>
                    <a:pt x="268" y="1254"/>
                  </a:lnTo>
                  <a:lnTo>
                    <a:pt x="213" y="1248"/>
                  </a:lnTo>
                  <a:lnTo>
                    <a:pt x="164" y="1242"/>
                  </a:lnTo>
                  <a:lnTo>
                    <a:pt x="122" y="1235"/>
                  </a:lnTo>
                  <a:lnTo>
                    <a:pt x="86" y="1228"/>
                  </a:lnTo>
                  <a:lnTo>
                    <a:pt x="55" y="1219"/>
                  </a:lnTo>
                  <a:lnTo>
                    <a:pt x="31" y="1211"/>
                  </a:lnTo>
                  <a:lnTo>
                    <a:pt x="13" y="1203"/>
                  </a:lnTo>
                  <a:lnTo>
                    <a:pt x="3" y="1193"/>
                  </a:lnTo>
                  <a:lnTo>
                    <a:pt x="0" y="1184"/>
                  </a:lnTo>
                  <a:lnTo>
                    <a:pt x="1" y="1150"/>
                  </a:lnTo>
                  <a:lnTo>
                    <a:pt x="6" y="1120"/>
                  </a:lnTo>
                  <a:lnTo>
                    <a:pt x="12" y="1093"/>
                  </a:lnTo>
                  <a:lnTo>
                    <a:pt x="23" y="1071"/>
                  </a:lnTo>
                  <a:lnTo>
                    <a:pt x="34" y="1051"/>
                  </a:lnTo>
                  <a:lnTo>
                    <a:pt x="49" y="1033"/>
                  </a:lnTo>
                  <a:lnTo>
                    <a:pt x="66" y="1017"/>
                  </a:lnTo>
                  <a:lnTo>
                    <a:pt x="84" y="1005"/>
                  </a:lnTo>
                  <a:lnTo>
                    <a:pt x="104" y="994"/>
                  </a:lnTo>
                  <a:lnTo>
                    <a:pt x="125" y="983"/>
                  </a:lnTo>
                  <a:lnTo>
                    <a:pt x="148" y="975"/>
                  </a:lnTo>
                  <a:lnTo>
                    <a:pt x="173" y="967"/>
                  </a:lnTo>
                  <a:lnTo>
                    <a:pt x="199" y="959"/>
                  </a:lnTo>
                  <a:lnTo>
                    <a:pt x="225" y="951"/>
                  </a:lnTo>
                  <a:lnTo>
                    <a:pt x="251" y="944"/>
                  </a:lnTo>
                  <a:lnTo>
                    <a:pt x="279" y="934"/>
                  </a:lnTo>
                  <a:lnTo>
                    <a:pt x="297" y="929"/>
                  </a:lnTo>
                  <a:lnTo>
                    <a:pt x="316" y="923"/>
                  </a:lnTo>
                  <a:lnTo>
                    <a:pt x="335" y="918"/>
                  </a:lnTo>
                  <a:lnTo>
                    <a:pt x="353" y="911"/>
                  </a:lnTo>
                  <a:lnTo>
                    <a:pt x="370" y="904"/>
                  </a:lnTo>
                  <a:lnTo>
                    <a:pt x="388" y="896"/>
                  </a:lnTo>
                  <a:lnTo>
                    <a:pt x="404" y="886"/>
                  </a:lnTo>
                  <a:lnTo>
                    <a:pt x="418" y="876"/>
                  </a:lnTo>
                  <a:lnTo>
                    <a:pt x="431" y="864"/>
                  </a:lnTo>
                  <a:lnTo>
                    <a:pt x="443" y="848"/>
                  </a:lnTo>
                  <a:lnTo>
                    <a:pt x="451" y="831"/>
                  </a:lnTo>
                  <a:lnTo>
                    <a:pt x="457" y="812"/>
                  </a:lnTo>
                  <a:lnTo>
                    <a:pt x="460" y="789"/>
                  </a:lnTo>
                  <a:lnTo>
                    <a:pt x="460" y="763"/>
                  </a:lnTo>
                  <a:lnTo>
                    <a:pt x="458" y="734"/>
                  </a:lnTo>
                  <a:lnTo>
                    <a:pt x="440" y="716"/>
                  </a:lnTo>
                  <a:lnTo>
                    <a:pt x="427" y="696"/>
                  </a:lnTo>
                  <a:lnTo>
                    <a:pt x="414" y="674"/>
                  </a:lnTo>
                  <a:lnTo>
                    <a:pt x="404" y="652"/>
                  </a:lnTo>
                  <a:lnTo>
                    <a:pt x="395" y="631"/>
                  </a:lnTo>
                  <a:lnTo>
                    <a:pt x="388" y="611"/>
                  </a:lnTo>
                  <a:lnTo>
                    <a:pt x="383" y="594"/>
                  </a:lnTo>
                  <a:lnTo>
                    <a:pt x="380" y="581"/>
                  </a:lnTo>
                  <a:lnTo>
                    <a:pt x="378" y="571"/>
                  </a:lnTo>
                  <a:lnTo>
                    <a:pt x="378" y="568"/>
                  </a:lnTo>
                  <a:lnTo>
                    <a:pt x="374" y="567"/>
                  </a:lnTo>
                  <a:lnTo>
                    <a:pt x="369" y="563"/>
                  </a:lnTo>
                  <a:lnTo>
                    <a:pt x="360" y="558"/>
                  </a:lnTo>
                  <a:lnTo>
                    <a:pt x="348" y="549"/>
                  </a:lnTo>
                  <a:lnTo>
                    <a:pt x="337" y="539"/>
                  </a:lnTo>
                  <a:lnTo>
                    <a:pt x="324" y="526"/>
                  </a:lnTo>
                  <a:lnTo>
                    <a:pt x="312" y="511"/>
                  </a:lnTo>
                  <a:lnTo>
                    <a:pt x="301" y="493"/>
                  </a:lnTo>
                  <a:lnTo>
                    <a:pt x="293" y="474"/>
                  </a:lnTo>
                  <a:lnTo>
                    <a:pt x="289" y="453"/>
                  </a:lnTo>
                  <a:lnTo>
                    <a:pt x="288" y="429"/>
                  </a:lnTo>
                  <a:lnTo>
                    <a:pt x="291" y="410"/>
                  </a:lnTo>
                  <a:lnTo>
                    <a:pt x="295" y="395"/>
                  </a:lnTo>
                  <a:lnTo>
                    <a:pt x="301" y="382"/>
                  </a:lnTo>
                  <a:lnTo>
                    <a:pt x="306" y="374"/>
                  </a:lnTo>
                  <a:lnTo>
                    <a:pt x="311" y="369"/>
                  </a:lnTo>
                  <a:lnTo>
                    <a:pt x="313" y="367"/>
                  </a:lnTo>
                  <a:lnTo>
                    <a:pt x="313" y="294"/>
                  </a:lnTo>
                  <a:lnTo>
                    <a:pt x="315" y="253"/>
                  </a:lnTo>
                  <a:lnTo>
                    <a:pt x="323" y="215"/>
                  </a:lnTo>
                  <a:lnTo>
                    <a:pt x="337" y="178"/>
                  </a:lnTo>
                  <a:lnTo>
                    <a:pt x="356" y="145"/>
                  </a:lnTo>
                  <a:lnTo>
                    <a:pt x="378" y="114"/>
                  </a:lnTo>
                  <a:lnTo>
                    <a:pt x="404" y="86"/>
                  </a:lnTo>
                  <a:lnTo>
                    <a:pt x="434" y="61"/>
                  </a:lnTo>
                  <a:lnTo>
                    <a:pt x="468" y="40"/>
                  </a:lnTo>
                  <a:lnTo>
                    <a:pt x="503" y="23"/>
                  </a:lnTo>
                  <a:lnTo>
                    <a:pt x="542" y="11"/>
                  </a:lnTo>
                  <a:lnTo>
                    <a:pt x="582" y="2"/>
                  </a:lnTo>
                  <a:lnTo>
                    <a:pt x="6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6" name="Freeform 403"/>
            <p:cNvSpPr>
              <a:spLocks/>
            </p:cNvSpPr>
            <p:nvPr/>
          </p:nvSpPr>
          <p:spPr bwMode="auto">
            <a:xfrm>
              <a:off x="2127250" y="4144963"/>
              <a:ext cx="120650" cy="122238"/>
            </a:xfrm>
            <a:custGeom>
              <a:avLst/>
              <a:gdLst>
                <a:gd name="T0" fmla="*/ 482 w 833"/>
                <a:gd name="T1" fmla="*/ 11 h 845"/>
                <a:gd name="T2" fmla="*/ 563 w 833"/>
                <a:gd name="T3" fmla="*/ 57 h 845"/>
                <a:gd name="T4" fmla="*/ 613 w 833"/>
                <a:gd name="T5" fmla="*/ 133 h 845"/>
                <a:gd name="T6" fmla="*/ 624 w 833"/>
                <a:gd name="T7" fmla="*/ 245 h 845"/>
                <a:gd name="T8" fmla="*/ 633 w 833"/>
                <a:gd name="T9" fmla="*/ 259 h 845"/>
                <a:gd name="T10" fmla="*/ 640 w 833"/>
                <a:gd name="T11" fmla="*/ 302 h 845"/>
                <a:gd name="T12" fmla="*/ 619 w 833"/>
                <a:gd name="T13" fmla="*/ 349 h 845"/>
                <a:gd name="T14" fmla="*/ 589 w 833"/>
                <a:gd name="T15" fmla="*/ 373 h 845"/>
                <a:gd name="T16" fmla="*/ 581 w 833"/>
                <a:gd name="T17" fmla="*/ 382 h 845"/>
                <a:gd name="T18" fmla="*/ 570 w 833"/>
                <a:gd name="T19" fmla="*/ 420 h 845"/>
                <a:gd name="T20" fmla="*/ 541 w 833"/>
                <a:gd name="T21" fmla="*/ 474 h 845"/>
                <a:gd name="T22" fmla="*/ 527 w 833"/>
                <a:gd name="T23" fmla="*/ 534 h 845"/>
                <a:gd name="T24" fmla="*/ 548 w 833"/>
                <a:gd name="T25" fmla="*/ 577 h 845"/>
                <a:gd name="T26" fmla="*/ 585 w 833"/>
                <a:gd name="T27" fmla="*/ 603 h 845"/>
                <a:gd name="T28" fmla="*/ 631 w 833"/>
                <a:gd name="T29" fmla="*/ 619 h 845"/>
                <a:gd name="T30" fmla="*/ 691 w 833"/>
                <a:gd name="T31" fmla="*/ 637 h 845"/>
                <a:gd name="T32" fmla="*/ 751 w 833"/>
                <a:gd name="T33" fmla="*/ 656 h 845"/>
                <a:gd name="T34" fmla="*/ 798 w 833"/>
                <a:gd name="T35" fmla="*/ 687 h 845"/>
                <a:gd name="T36" fmla="*/ 827 w 833"/>
                <a:gd name="T37" fmla="*/ 739 h 845"/>
                <a:gd name="T38" fmla="*/ 829 w 833"/>
                <a:gd name="T39" fmla="*/ 798 h 845"/>
                <a:gd name="T40" fmla="*/ 772 w 833"/>
                <a:gd name="T41" fmla="*/ 820 h 845"/>
                <a:gd name="T42" fmla="*/ 650 w 833"/>
                <a:gd name="T43" fmla="*/ 836 h 845"/>
                <a:gd name="T44" fmla="*/ 474 w 833"/>
                <a:gd name="T45" fmla="*/ 845 h 845"/>
                <a:gd name="T46" fmla="*/ 462 w 833"/>
                <a:gd name="T47" fmla="*/ 639 h 845"/>
                <a:gd name="T48" fmla="*/ 460 w 833"/>
                <a:gd name="T49" fmla="*/ 631 h 845"/>
                <a:gd name="T50" fmla="*/ 418 w 833"/>
                <a:gd name="T51" fmla="*/ 590 h 845"/>
                <a:gd name="T52" fmla="*/ 410 w 833"/>
                <a:gd name="T53" fmla="*/ 592 h 845"/>
                <a:gd name="T54" fmla="*/ 372 w 833"/>
                <a:gd name="T55" fmla="*/ 637 h 845"/>
                <a:gd name="T56" fmla="*/ 386 w 833"/>
                <a:gd name="T57" fmla="*/ 665 h 845"/>
                <a:gd name="T58" fmla="*/ 236 w 833"/>
                <a:gd name="T59" fmla="*/ 840 h 845"/>
                <a:gd name="T60" fmla="*/ 96 w 833"/>
                <a:gd name="T61" fmla="*/ 826 h 845"/>
                <a:gd name="T62" fmla="*/ 16 w 833"/>
                <a:gd name="T63" fmla="*/ 805 h 845"/>
                <a:gd name="T64" fmla="*/ 2 w 833"/>
                <a:gd name="T65" fmla="*/ 762 h 845"/>
                <a:gd name="T66" fmla="*/ 23 w 833"/>
                <a:gd name="T67" fmla="*/ 701 h 845"/>
                <a:gd name="T68" fmla="*/ 65 w 833"/>
                <a:gd name="T69" fmla="*/ 665 h 845"/>
                <a:gd name="T70" fmla="*/ 121 w 833"/>
                <a:gd name="T71" fmla="*/ 643 h 845"/>
                <a:gd name="T72" fmla="*/ 186 w 833"/>
                <a:gd name="T73" fmla="*/ 623 h 845"/>
                <a:gd name="T74" fmla="*/ 232 w 833"/>
                <a:gd name="T75" fmla="*/ 609 h 845"/>
                <a:gd name="T76" fmla="*/ 274 w 833"/>
                <a:gd name="T77" fmla="*/ 588 h 845"/>
                <a:gd name="T78" fmla="*/ 303 w 833"/>
                <a:gd name="T79" fmla="*/ 551 h 845"/>
                <a:gd name="T80" fmla="*/ 306 w 833"/>
                <a:gd name="T81" fmla="*/ 489 h 845"/>
                <a:gd name="T82" fmla="*/ 271 w 833"/>
                <a:gd name="T83" fmla="*/ 439 h 845"/>
                <a:gd name="T84" fmla="*/ 254 w 833"/>
                <a:gd name="T85" fmla="*/ 391 h 845"/>
                <a:gd name="T86" fmla="*/ 249 w 833"/>
                <a:gd name="T87" fmla="*/ 378 h 845"/>
                <a:gd name="T88" fmla="*/ 225 w 833"/>
                <a:gd name="T89" fmla="*/ 359 h 845"/>
                <a:gd name="T90" fmla="*/ 197 w 833"/>
                <a:gd name="T91" fmla="*/ 319 h 845"/>
                <a:gd name="T92" fmla="*/ 195 w 833"/>
                <a:gd name="T93" fmla="*/ 269 h 845"/>
                <a:gd name="T94" fmla="*/ 207 w 833"/>
                <a:gd name="T95" fmla="*/ 247 h 845"/>
                <a:gd name="T96" fmla="*/ 211 w 833"/>
                <a:gd name="T97" fmla="*/ 163 h 845"/>
                <a:gd name="T98" fmla="*/ 249 w 833"/>
                <a:gd name="T99" fmla="*/ 80 h 845"/>
                <a:gd name="T100" fmla="*/ 321 w 833"/>
                <a:gd name="T101" fmla="*/ 22 h 845"/>
                <a:gd name="T102" fmla="*/ 417 w 833"/>
                <a:gd name="T103" fmla="*/ 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3" h="845">
                  <a:moveTo>
                    <a:pt x="417" y="0"/>
                  </a:moveTo>
                  <a:lnTo>
                    <a:pt x="450" y="3"/>
                  </a:lnTo>
                  <a:lnTo>
                    <a:pt x="482" y="11"/>
                  </a:lnTo>
                  <a:lnTo>
                    <a:pt x="512" y="22"/>
                  </a:lnTo>
                  <a:lnTo>
                    <a:pt x="539" y="38"/>
                  </a:lnTo>
                  <a:lnTo>
                    <a:pt x="563" y="57"/>
                  </a:lnTo>
                  <a:lnTo>
                    <a:pt x="584" y="80"/>
                  </a:lnTo>
                  <a:lnTo>
                    <a:pt x="601" y="105"/>
                  </a:lnTo>
                  <a:lnTo>
                    <a:pt x="613" y="133"/>
                  </a:lnTo>
                  <a:lnTo>
                    <a:pt x="622" y="163"/>
                  </a:lnTo>
                  <a:lnTo>
                    <a:pt x="624" y="196"/>
                  </a:lnTo>
                  <a:lnTo>
                    <a:pt x="624" y="245"/>
                  </a:lnTo>
                  <a:lnTo>
                    <a:pt x="626" y="247"/>
                  </a:lnTo>
                  <a:lnTo>
                    <a:pt x="629" y="251"/>
                  </a:lnTo>
                  <a:lnTo>
                    <a:pt x="633" y="259"/>
                  </a:lnTo>
                  <a:lnTo>
                    <a:pt x="638" y="269"/>
                  </a:lnTo>
                  <a:lnTo>
                    <a:pt x="641" y="284"/>
                  </a:lnTo>
                  <a:lnTo>
                    <a:pt x="640" y="302"/>
                  </a:lnTo>
                  <a:lnTo>
                    <a:pt x="635" y="319"/>
                  </a:lnTo>
                  <a:lnTo>
                    <a:pt x="628" y="335"/>
                  </a:lnTo>
                  <a:lnTo>
                    <a:pt x="619" y="349"/>
                  </a:lnTo>
                  <a:lnTo>
                    <a:pt x="608" y="359"/>
                  </a:lnTo>
                  <a:lnTo>
                    <a:pt x="599" y="368"/>
                  </a:lnTo>
                  <a:lnTo>
                    <a:pt x="589" y="373"/>
                  </a:lnTo>
                  <a:lnTo>
                    <a:pt x="583" y="378"/>
                  </a:lnTo>
                  <a:lnTo>
                    <a:pt x="581" y="379"/>
                  </a:lnTo>
                  <a:lnTo>
                    <a:pt x="581" y="382"/>
                  </a:lnTo>
                  <a:lnTo>
                    <a:pt x="579" y="391"/>
                  </a:lnTo>
                  <a:lnTo>
                    <a:pt x="575" y="405"/>
                  </a:lnTo>
                  <a:lnTo>
                    <a:pt x="570" y="420"/>
                  </a:lnTo>
                  <a:lnTo>
                    <a:pt x="562" y="439"/>
                  </a:lnTo>
                  <a:lnTo>
                    <a:pt x="553" y="457"/>
                  </a:lnTo>
                  <a:lnTo>
                    <a:pt x="541" y="474"/>
                  </a:lnTo>
                  <a:lnTo>
                    <a:pt x="528" y="489"/>
                  </a:lnTo>
                  <a:lnTo>
                    <a:pt x="526" y="513"/>
                  </a:lnTo>
                  <a:lnTo>
                    <a:pt x="527" y="534"/>
                  </a:lnTo>
                  <a:lnTo>
                    <a:pt x="531" y="551"/>
                  </a:lnTo>
                  <a:lnTo>
                    <a:pt x="538" y="566"/>
                  </a:lnTo>
                  <a:lnTo>
                    <a:pt x="548" y="577"/>
                  </a:lnTo>
                  <a:lnTo>
                    <a:pt x="558" y="588"/>
                  </a:lnTo>
                  <a:lnTo>
                    <a:pt x="572" y="596"/>
                  </a:lnTo>
                  <a:lnTo>
                    <a:pt x="585" y="603"/>
                  </a:lnTo>
                  <a:lnTo>
                    <a:pt x="600" y="609"/>
                  </a:lnTo>
                  <a:lnTo>
                    <a:pt x="616" y="614"/>
                  </a:lnTo>
                  <a:lnTo>
                    <a:pt x="631" y="619"/>
                  </a:lnTo>
                  <a:lnTo>
                    <a:pt x="647" y="623"/>
                  </a:lnTo>
                  <a:lnTo>
                    <a:pt x="669" y="630"/>
                  </a:lnTo>
                  <a:lnTo>
                    <a:pt x="691" y="637"/>
                  </a:lnTo>
                  <a:lnTo>
                    <a:pt x="712" y="643"/>
                  </a:lnTo>
                  <a:lnTo>
                    <a:pt x="732" y="649"/>
                  </a:lnTo>
                  <a:lnTo>
                    <a:pt x="751" y="656"/>
                  </a:lnTo>
                  <a:lnTo>
                    <a:pt x="768" y="665"/>
                  </a:lnTo>
                  <a:lnTo>
                    <a:pt x="784" y="675"/>
                  </a:lnTo>
                  <a:lnTo>
                    <a:pt x="798" y="687"/>
                  </a:lnTo>
                  <a:lnTo>
                    <a:pt x="810" y="701"/>
                  </a:lnTo>
                  <a:lnTo>
                    <a:pt x="820" y="718"/>
                  </a:lnTo>
                  <a:lnTo>
                    <a:pt x="827" y="739"/>
                  </a:lnTo>
                  <a:lnTo>
                    <a:pt x="831" y="762"/>
                  </a:lnTo>
                  <a:lnTo>
                    <a:pt x="833" y="789"/>
                  </a:lnTo>
                  <a:lnTo>
                    <a:pt x="829" y="798"/>
                  </a:lnTo>
                  <a:lnTo>
                    <a:pt x="817" y="805"/>
                  </a:lnTo>
                  <a:lnTo>
                    <a:pt x="798" y="812"/>
                  </a:lnTo>
                  <a:lnTo>
                    <a:pt x="772" y="820"/>
                  </a:lnTo>
                  <a:lnTo>
                    <a:pt x="737" y="826"/>
                  </a:lnTo>
                  <a:lnTo>
                    <a:pt x="697" y="831"/>
                  </a:lnTo>
                  <a:lnTo>
                    <a:pt x="650" y="836"/>
                  </a:lnTo>
                  <a:lnTo>
                    <a:pt x="598" y="840"/>
                  </a:lnTo>
                  <a:lnTo>
                    <a:pt x="539" y="844"/>
                  </a:lnTo>
                  <a:lnTo>
                    <a:pt x="474" y="845"/>
                  </a:lnTo>
                  <a:lnTo>
                    <a:pt x="446" y="665"/>
                  </a:lnTo>
                  <a:lnTo>
                    <a:pt x="461" y="642"/>
                  </a:lnTo>
                  <a:lnTo>
                    <a:pt x="462" y="639"/>
                  </a:lnTo>
                  <a:lnTo>
                    <a:pt x="462" y="637"/>
                  </a:lnTo>
                  <a:lnTo>
                    <a:pt x="462" y="633"/>
                  </a:lnTo>
                  <a:lnTo>
                    <a:pt x="460" y="631"/>
                  </a:lnTo>
                  <a:lnTo>
                    <a:pt x="423" y="592"/>
                  </a:lnTo>
                  <a:lnTo>
                    <a:pt x="421" y="590"/>
                  </a:lnTo>
                  <a:lnTo>
                    <a:pt x="418" y="590"/>
                  </a:lnTo>
                  <a:lnTo>
                    <a:pt x="416" y="590"/>
                  </a:lnTo>
                  <a:lnTo>
                    <a:pt x="412" y="590"/>
                  </a:lnTo>
                  <a:lnTo>
                    <a:pt x="410" y="592"/>
                  </a:lnTo>
                  <a:lnTo>
                    <a:pt x="374" y="631"/>
                  </a:lnTo>
                  <a:lnTo>
                    <a:pt x="372" y="633"/>
                  </a:lnTo>
                  <a:lnTo>
                    <a:pt x="372" y="637"/>
                  </a:lnTo>
                  <a:lnTo>
                    <a:pt x="372" y="639"/>
                  </a:lnTo>
                  <a:lnTo>
                    <a:pt x="373" y="642"/>
                  </a:lnTo>
                  <a:lnTo>
                    <a:pt x="386" y="665"/>
                  </a:lnTo>
                  <a:lnTo>
                    <a:pt x="358" y="845"/>
                  </a:lnTo>
                  <a:lnTo>
                    <a:pt x="294" y="844"/>
                  </a:lnTo>
                  <a:lnTo>
                    <a:pt x="236" y="840"/>
                  </a:lnTo>
                  <a:lnTo>
                    <a:pt x="183" y="836"/>
                  </a:lnTo>
                  <a:lnTo>
                    <a:pt x="136" y="831"/>
                  </a:lnTo>
                  <a:lnTo>
                    <a:pt x="96" y="826"/>
                  </a:lnTo>
                  <a:lnTo>
                    <a:pt x="62" y="820"/>
                  </a:lnTo>
                  <a:lnTo>
                    <a:pt x="36" y="812"/>
                  </a:lnTo>
                  <a:lnTo>
                    <a:pt x="16" y="805"/>
                  </a:lnTo>
                  <a:lnTo>
                    <a:pt x="4" y="798"/>
                  </a:lnTo>
                  <a:lnTo>
                    <a:pt x="0" y="789"/>
                  </a:lnTo>
                  <a:lnTo>
                    <a:pt x="2" y="762"/>
                  </a:lnTo>
                  <a:lnTo>
                    <a:pt x="6" y="739"/>
                  </a:lnTo>
                  <a:lnTo>
                    <a:pt x="14" y="718"/>
                  </a:lnTo>
                  <a:lnTo>
                    <a:pt x="23" y="701"/>
                  </a:lnTo>
                  <a:lnTo>
                    <a:pt x="35" y="687"/>
                  </a:lnTo>
                  <a:lnTo>
                    <a:pt x="49" y="675"/>
                  </a:lnTo>
                  <a:lnTo>
                    <a:pt x="65" y="665"/>
                  </a:lnTo>
                  <a:lnTo>
                    <a:pt x="83" y="656"/>
                  </a:lnTo>
                  <a:lnTo>
                    <a:pt x="102" y="649"/>
                  </a:lnTo>
                  <a:lnTo>
                    <a:pt x="121" y="643"/>
                  </a:lnTo>
                  <a:lnTo>
                    <a:pt x="142" y="637"/>
                  </a:lnTo>
                  <a:lnTo>
                    <a:pt x="164" y="630"/>
                  </a:lnTo>
                  <a:lnTo>
                    <a:pt x="186" y="623"/>
                  </a:lnTo>
                  <a:lnTo>
                    <a:pt x="202" y="619"/>
                  </a:lnTo>
                  <a:lnTo>
                    <a:pt x="218" y="614"/>
                  </a:lnTo>
                  <a:lnTo>
                    <a:pt x="232" y="609"/>
                  </a:lnTo>
                  <a:lnTo>
                    <a:pt x="248" y="603"/>
                  </a:lnTo>
                  <a:lnTo>
                    <a:pt x="262" y="596"/>
                  </a:lnTo>
                  <a:lnTo>
                    <a:pt x="274" y="588"/>
                  </a:lnTo>
                  <a:lnTo>
                    <a:pt x="286" y="578"/>
                  </a:lnTo>
                  <a:lnTo>
                    <a:pt x="295" y="566"/>
                  </a:lnTo>
                  <a:lnTo>
                    <a:pt x="303" y="551"/>
                  </a:lnTo>
                  <a:lnTo>
                    <a:pt x="307" y="534"/>
                  </a:lnTo>
                  <a:lnTo>
                    <a:pt x="308" y="514"/>
                  </a:lnTo>
                  <a:lnTo>
                    <a:pt x="306" y="489"/>
                  </a:lnTo>
                  <a:lnTo>
                    <a:pt x="292" y="474"/>
                  </a:lnTo>
                  <a:lnTo>
                    <a:pt x="281" y="457"/>
                  </a:lnTo>
                  <a:lnTo>
                    <a:pt x="271" y="439"/>
                  </a:lnTo>
                  <a:lnTo>
                    <a:pt x="264" y="420"/>
                  </a:lnTo>
                  <a:lnTo>
                    <a:pt x="259" y="405"/>
                  </a:lnTo>
                  <a:lnTo>
                    <a:pt x="254" y="391"/>
                  </a:lnTo>
                  <a:lnTo>
                    <a:pt x="252" y="382"/>
                  </a:lnTo>
                  <a:lnTo>
                    <a:pt x="252" y="379"/>
                  </a:lnTo>
                  <a:lnTo>
                    <a:pt x="249" y="378"/>
                  </a:lnTo>
                  <a:lnTo>
                    <a:pt x="244" y="373"/>
                  </a:lnTo>
                  <a:lnTo>
                    <a:pt x="234" y="368"/>
                  </a:lnTo>
                  <a:lnTo>
                    <a:pt x="225" y="359"/>
                  </a:lnTo>
                  <a:lnTo>
                    <a:pt x="215" y="349"/>
                  </a:lnTo>
                  <a:lnTo>
                    <a:pt x="205" y="335"/>
                  </a:lnTo>
                  <a:lnTo>
                    <a:pt x="197" y="319"/>
                  </a:lnTo>
                  <a:lnTo>
                    <a:pt x="193" y="302"/>
                  </a:lnTo>
                  <a:lnTo>
                    <a:pt x="193" y="284"/>
                  </a:lnTo>
                  <a:lnTo>
                    <a:pt x="195" y="269"/>
                  </a:lnTo>
                  <a:lnTo>
                    <a:pt x="199" y="259"/>
                  </a:lnTo>
                  <a:lnTo>
                    <a:pt x="204" y="251"/>
                  </a:lnTo>
                  <a:lnTo>
                    <a:pt x="207" y="247"/>
                  </a:lnTo>
                  <a:lnTo>
                    <a:pt x="209" y="245"/>
                  </a:lnTo>
                  <a:lnTo>
                    <a:pt x="209" y="196"/>
                  </a:lnTo>
                  <a:lnTo>
                    <a:pt x="211" y="163"/>
                  </a:lnTo>
                  <a:lnTo>
                    <a:pt x="220" y="133"/>
                  </a:lnTo>
                  <a:lnTo>
                    <a:pt x="232" y="105"/>
                  </a:lnTo>
                  <a:lnTo>
                    <a:pt x="249" y="80"/>
                  </a:lnTo>
                  <a:lnTo>
                    <a:pt x="270" y="57"/>
                  </a:lnTo>
                  <a:lnTo>
                    <a:pt x="294" y="38"/>
                  </a:lnTo>
                  <a:lnTo>
                    <a:pt x="321" y="22"/>
                  </a:lnTo>
                  <a:lnTo>
                    <a:pt x="352" y="11"/>
                  </a:lnTo>
                  <a:lnTo>
                    <a:pt x="383" y="3"/>
                  </a:lnTo>
                  <a:lnTo>
                    <a:pt x="4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7" name="Freeform 404"/>
            <p:cNvSpPr>
              <a:spLocks/>
            </p:cNvSpPr>
            <p:nvPr/>
          </p:nvSpPr>
          <p:spPr bwMode="auto">
            <a:xfrm>
              <a:off x="2306638" y="4144963"/>
              <a:ext cx="120650" cy="122238"/>
            </a:xfrm>
            <a:custGeom>
              <a:avLst/>
              <a:gdLst>
                <a:gd name="T0" fmla="*/ 482 w 833"/>
                <a:gd name="T1" fmla="*/ 11 h 845"/>
                <a:gd name="T2" fmla="*/ 563 w 833"/>
                <a:gd name="T3" fmla="*/ 57 h 845"/>
                <a:gd name="T4" fmla="*/ 614 w 833"/>
                <a:gd name="T5" fmla="*/ 133 h 845"/>
                <a:gd name="T6" fmla="*/ 625 w 833"/>
                <a:gd name="T7" fmla="*/ 245 h 845"/>
                <a:gd name="T8" fmla="*/ 634 w 833"/>
                <a:gd name="T9" fmla="*/ 259 h 845"/>
                <a:gd name="T10" fmla="*/ 641 w 833"/>
                <a:gd name="T11" fmla="*/ 302 h 845"/>
                <a:gd name="T12" fmla="*/ 619 w 833"/>
                <a:gd name="T13" fmla="*/ 349 h 845"/>
                <a:gd name="T14" fmla="*/ 589 w 833"/>
                <a:gd name="T15" fmla="*/ 373 h 845"/>
                <a:gd name="T16" fmla="*/ 581 w 833"/>
                <a:gd name="T17" fmla="*/ 382 h 845"/>
                <a:gd name="T18" fmla="*/ 570 w 833"/>
                <a:gd name="T19" fmla="*/ 420 h 845"/>
                <a:gd name="T20" fmla="*/ 541 w 833"/>
                <a:gd name="T21" fmla="*/ 474 h 845"/>
                <a:gd name="T22" fmla="*/ 527 w 833"/>
                <a:gd name="T23" fmla="*/ 534 h 845"/>
                <a:gd name="T24" fmla="*/ 548 w 833"/>
                <a:gd name="T25" fmla="*/ 577 h 845"/>
                <a:gd name="T26" fmla="*/ 585 w 833"/>
                <a:gd name="T27" fmla="*/ 603 h 845"/>
                <a:gd name="T28" fmla="*/ 631 w 833"/>
                <a:gd name="T29" fmla="*/ 619 h 845"/>
                <a:gd name="T30" fmla="*/ 691 w 833"/>
                <a:gd name="T31" fmla="*/ 637 h 845"/>
                <a:gd name="T32" fmla="*/ 751 w 833"/>
                <a:gd name="T33" fmla="*/ 656 h 845"/>
                <a:gd name="T34" fmla="*/ 799 w 833"/>
                <a:gd name="T35" fmla="*/ 687 h 845"/>
                <a:gd name="T36" fmla="*/ 827 w 833"/>
                <a:gd name="T37" fmla="*/ 739 h 845"/>
                <a:gd name="T38" fmla="*/ 829 w 833"/>
                <a:gd name="T39" fmla="*/ 798 h 845"/>
                <a:gd name="T40" fmla="*/ 772 w 833"/>
                <a:gd name="T41" fmla="*/ 820 h 845"/>
                <a:gd name="T42" fmla="*/ 650 w 833"/>
                <a:gd name="T43" fmla="*/ 836 h 845"/>
                <a:gd name="T44" fmla="*/ 474 w 833"/>
                <a:gd name="T45" fmla="*/ 845 h 845"/>
                <a:gd name="T46" fmla="*/ 462 w 833"/>
                <a:gd name="T47" fmla="*/ 640 h 845"/>
                <a:gd name="T48" fmla="*/ 460 w 833"/>
                <a:gd name="T49" fmla="*/ 631 h 845"/>
                <a:gd name="T50" fmla="*/ 418 w 833"/>
                <a:gd name="T51" fmla="*/ 590 h 845"/>
                <a:gd name="T52" fmla="*/ 410 w 833"/>
                <a:gd name="T53" fmla="*/ 592 h 845"/>
                <a:gd name="T54" fmla="*/ 372 w 833"/>
                <a:gd name="T55" fmla="*/ 637 h 845"/>
                <a:gd name="T56" fmla="*/ 386 w 833"/>
                <a:gd name="T57" fmla="*/ 665 h 845"/>
                <a:gd name="T58" fmla="*/ 236 w 833"/>
                <a:gd name="T59" fmla="*/ 840 h 845"/>
                <a:gd name="T60" fmla="*/ 95 w 833"/>
                <a:gd name="T61" fmla="*/ 826 h 845"/>
                <a:gd name="T62" fmla="*/ 16 w 833"/>
                <a:gd name="T63" fmla="*/ 805 h 845"/>
                <a:gd name="T64" fmla="*/ 2 w 833"/>
                <a:gd name="T65" fmla="*/ 762 h 845"/>
                <a:gd name="T66" fmla="*/ 23 w 833"/>
                <a:gd name="T67" fmla="*/ 701 h 845"/>
                <a:gd name="T68" fmla="*/ 65 w 833"/>
                <a:gd name="T69" fmla="*/ 665 h 845"/>
                <a:gd name="T70" fmla="*/ 121 w 833"/>
                <a:gd name="T71" fmla="*/ 643 h 845"/>
                <a:gd name="T72" fmla="*/ 186 w 833"/>
                <a:gd name="T73" fmla="*/ 623 h 845"/>
                <a:gd name="T74" fmla="*/ 232 w 833"/>
                <a:gd name="T75" fmla="*/ 609 h 845"/>
                <a:gd name="T76" fmla="*/ 274 w 833"/>
                <a:gd name="T77" fmla="*/ 588 h 845"/>
                <a:gd name="T78" fmla="*/ 303 w 833"/>
                <a:gd name="T79" fmla="*/ 551 h 845"/>
                <a:gd name="T80" fmla="*/ 306 w 833"/>
                <a:gd name="T81" fmla="*/ 489 h 845"/>
                <a:gd name="T82" fmla="*/ 271 w 833"/>
                <a:gd name="T83" fmla="*/ 439 h 845"/>
                <a:gd name="T84" fmla="*/ 254 w 833"/>
                <a:gd name="T85" fmla="*/ 391 h 845"/>
                <a:gd name="T86" fmla="*/ 250 w 833"/>
                <a:gd name="T87" fmla="*/ 378 h 845"/>
                <a:gd name="T88" fmla="*/ 225 w 833"/>
                <a:gd name="T89" fmla="*/ 359 h 845"/>
                <a:gd name="T90" fmla="*/ 197 w 833"/>
                <a:gd name="T91" fmla="*/ 319 h 845"/>
                <a:gd name="T92" fmla="*/ 195 w 833"/>
                <a:gd name="T93" fmla="*/ 269 h 845"/>
                <a:gd name="T94" fmla="*/ 207 w 833"/>
                <a:gd name="T95" fmla="*/ 247 h 845"/>
                <a:gd name="T96" fmla="*/ 211 w 833"/>
                <a:gd name="T97" fmla="*/ 163 h 845"/>
                <a:gd name="T98" fmla="*/ 249 w 833"/>
                <a:gd name="T99" fmla="*/ 80 h 845"/>
                <a:gd name="T100" fmla="*/ 321 w 833"/>
                <a:gd name="T101" fmla="*/ 22 h 845"/>
                <a:gd name="T102" fmla="*/ 417 w 833"/>
                <a:gd name="T103" fmla="*/ 0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33" h="845">
                  <a:moveTo>
                    <a:pt x="417" y="0"/>
                  </a:moveTo>
                  <a:lnTo>
                    <a:pt x="450" y="3"/>
                  </a:lnTo>
                  <a:lnTo>
                    <a:pt x="482" y="11"/>
                  </a:lnTo>
                  <a:lnTo>
                    <a:pt x="512" y="22"/>
                  </a:lnTo>
                  <a:lnTo>
                    <a:pt x="539" y="38"/>
                  </a:lnTo>
                  <a:lnTo>
                    <a:pt x="563" y="57"/>
                  </a:lnTo>
                  <a:lnTo>
                    <a:pt x="584" y="80"/>
                  </a:lnTo>
                  <a:lnTo>
                    <a:pt x="601" y="105"/>
                  </a:lnTo>
                  <a:lnTo>
                    <a:pt x="614" y="133"/>
                  </a:lnTo>
                  <a:lnTo>
                    <a:pt x="622" y="163"/>
                  </a:lnTo>
                  <a:lnTo>
                    <a:pt x="625" y="196"/>
                  </a:lnTo>
                  <a:lnTo>
                    <a:pt x="625" y="245"/>
                  </a:lnTo>
                  <a:lnTo>
                    <a:pt x="626" y="247"/>
                  </a:lnTo>
                  <a:lnTo>
                    <a:pt x="629" y="251"/>
                  </a:lnTo>
                  <a:lnTo>
                    <a:pt x="634" y="259"/>
                  </a:lnTo>
                  <a:lnTo>
                    <a:pt x="639" y="269"/>
                  </a:lnTo>
                  <a:lnTo>
                    <a:pt x="641" y="284"/>
                  </a:lnTo>
                  <a:lnTo>
                    <a:pt x="641" y="302"/>
                  </a:lnTo>
                  <a:lnTo>
                    <a:pt x="637" y="319"/>
                  </a:lnTo>
                  <a:lnTo>
                    <a:pt x="628" y="335"/>
                  </a:lnTo>
                  <a:lnTo>
                    <a:pt x="619" y="349"/>
                  </a:lnTo>
                  <a:lnTo>
                    <a:pt x="608" y="359"/>
                  </a:lnTo>
                  <a:lnTo>
                    <a:pt x="599" y="368"/>
                  </a:lnTo>
                  <a:lnTo>
                    <a:pt x="589" y="373"/>
                  </a:lnTo>
                  <a:lnTo>
                    <a:pt x="584" y="378"/>
                  </a:lnTo>
                  <a:lnTo>
                    <a:pt x="581" y="379"/>
                  </a:lnTo>
                  <a:lnTo>
                    <a:pt x="581" y="382"/>
                  </a:lnTo>
                  <a:lnTo>
                    <a:pt x="579" y="391"/>
                  </a:lnTo>
                  <a:lnTo>
                    <a:pt x="575" y="405"/>
                  </a:lnTo>
                  <a:lnTo>
                    <a:pt x="570" y="420"/>
                  </a:lnTo>
                  <a:lnTo>
                    <a:pt x="562" y="439"/>
                  </a:lnTo>
                  <a:lnTo>
                    <a:pt x="553" y="457"/>
                  </a:lnTo>
                  <a:lnTo>
                    <a:pt x="541" y="474"/>
                  </a:lnTo>
                  <a:lnTo>
                    <a:pt x="528" y="489"/>
                  </a:lnTo>
                  <a:lnTo>
                    <a:pt x="526" y="513"/>
                  </a:lnTo>
                  <a:lnTo>
                    <a:pt x="527" y="534"/>
                  </a:lnTo>
                  <a:lnTo>
                    <a:pt x="531" y="551"/>
                  </a:lnTo>
                  <a:lnTo>
                    <a:pt x="538" y="566"/>
                  </a:lnTo>
                  <a:lnTo>
                    <a:pt x="548" y="577"/>
                  </a:lnTo>
                  <a:lnTo>
                    <a:pt x="559" y="588"/>
                  </a:lnTo>
                  <a:lnTo>
                    <a:pt x="572" y="596"/>
                  </a:lnTo>
                  <a:lnTo>
                    <a:pt x="585" y="603"/>
                  </a:lnTo>
                  <a:lnTo>
                    <a:pt x="601" y="609"/>
                  </a:lnTo>
                  <a:lnTo>
                    <a:pt x="616" y="614"/>
                  </a:lnTo>
                  <a:lnTo>
                    <a:pt x="631" y="619"/>
                  </a:lnTo>
                  <a:lnTo>
                    <a:pt x="647" y="623"/>
                  </a:lnTo>
                  <a:lnTo>
                    <a:pt x="669" y="630"/>
                  </a:lnTo>
                  <a:lnTo>
                    <a:pt x="691" y="637"/>
                  </a:lnTo>
                  <a:lnTo>
                    <a:pt x="712" y="643"/>
                  </a:lnTo>
                  <a:lnTo>
                    <a:pt x="732" y="649"/>
                  </a:lnTo>
                  <a:lnTo>
                    <a:pt x="751" y="656"/>
                  </a:lnTo>
                  <a:lnTo>
                    <a:pt x="768" y="665"/>
                  </a:lnTo>
                  <a:lnTo>
                    <a:pt x="784" y="675"/>
                  </a:lnTo>
                  <a:lnTo>
                    <a:pt x="799" y="687"/>
                  </a:lnTo>
                  <a:lnTo>
                    <a:pt x="810" y="701"/>
                  </a:lnTo>
                  <a:lnTo>
                    <a:pt x="820" y="718"/>
                  </a:lnTo>
                  <a:lnTo>
                    <a:pt x="827" y="739"/>
                  </a:lnTo>
                  <a:lnTo>
                    <a:pt x="831" y="762"/>
                  </a:lnTo>
                  <a:lnTo>
                    <a:pt x="833" y="789"/>
                  </a:lnTo>
                  <a:lnTo>
                    <a:pt x="829" y="798"/>
                  </a:lnTo>
                  <a:lnTo>
                    <a:pt x="818" y="805"/>
                  </a:lnTo>
                  <a:lnTo>
                    <a:pt x="798" y="812"/>
                  </a:lnTo>
                  <a:lnTo>
                    <a:pt x="772" y="820"/>
                  </a:lnTo>
                  <a:lnTo>
                    <a:pt x="738" y="826"/>
                  </a:lnTo>
                  <a:lnTo>
                    <a:pt x="697" y="831"/>
                  </a:lnTo>
                  <a:lnTo>
                    <a:pt x="650" y="836"/>
                  </a:lnTo>
                  <a:lnTo>
                    <a:pt x="598" y="840"/>
                  </a:lnTo>
                  <a:lnTo>
                    <a:pt x="539" y="844"/>
                  </a:lnTo>
                  <a:lnTo>
                    <a:pt x="474" y="845"/>
                  </a:lnTo>
                  <a:lnTo>
                    <a:pt x="446" y="665"/>
                  </a:lnTo>
                  <a:lnTo>
                    <a:pt x="461" y="642"/>
                  </a:lnTo>
                  <a:lnTo>
                    <a:pt x="462" y="640"/>
                  </a:lnTo>
                  <a:lnTo>
                    <a:pt x="462" y="637"/>
                  </a:lnTo>
                  <a:lnTo>
                    <a:pt x="462" y="633"/>
                  </a:lnTo>
                  <a:lnTo>
                    <a:pt x="460" y="631"/>
                  </a:lnTo>
                  <a:lnTo>
                    <a:pt x="423" y="592"/>
                  </a:lnTo>
                  <a:lnTo>
                    <a:pt x="421" y="590"/>
                  </a:lnTo>
                  <a:lnTo>
                    <a:pt x="418" y="590"/>
                  </a:lnTo>
                  <a:lnTo>
                    <a:pt x="416" y="590"/>
                  </a:lnTo>
                  <a:lnTo>
                    <a:pt x="412" y="590"/>
                  </a:lnTo>
                  <a:lnTo>
                    <a:pt x="410" y="592"/>
                  </a:lnTo>
                  <a:lnTo>
                    <a:pt x="374" y="631"/>
                  </a:lnTo>
                  <a:lnTo>
                    <a:pt x="372" y="633"/>
                  </a:lnTo>
                  <a:lnTo>
                    <a:pt x="372" y="637"/>
                  </a:lnTo>
                  <a:lnTo>
                    <a:pt x="372" y="640"/>
                  </a:lnTo>
                  <a:lnTo>
                    <a:pt x="373" y="642"/>
                  </a:lnTo>
                  <a:lnTo>
                    <a:pt x="386" y="665"/>
                  </a:lnTo>
                  <a:lnTo>
                    <a:pt x="358" y="845"/>
                  </a:lnTo>
                  <a:lnTo>
                    <a:pt x="294" y="844"/>
                  </a:lnTo>
                  <a:lnTo>
                    <a:pt x="236" y="840"/>
                  </a:lnTo>
                  <a:lnTo>
                    <a:pt x="183" y="836"/>
                  </a:lnTo>
                  <a:lnTo>
                    <a:pt x="136" y="831"/>
                  </a:lnTo>
                  <a:lnTo>
                    <a:pt x="95" y="826"/>
                  </a:lnTo>
                  <a:lnTo>
                    <a:pt x="62" y="820"/>
                  </a:lnTo>
                  <a:lnTo>
                    <a:pt x="36" y="812"/>
                  </a:lnTo>
                  <a:lnTo>
                    <a:pt x="16" y="805"/>
                  </a:lnTo>
                  <a:lnTo>
                    <a:pt x="4" y="798"/>
                  </a:lnTo>
                  <a:lnTo>
                    <a:pt x="0" y="789"/>
                  </a:lnTo>
                  <a:lnTo>
                    <a:pt x="2" y="762"/>
                  </a:lnTo>
                  <a:lnTo>
                    <a:pt x="6" y="739"/>
                  </a:lnTo>
                  <a:lnTo>
                    <a:pt x="14" y="718"/>
                  </a:lnTo>
                  <a:lnTo>
                    <a:pt x="23" y="701"/>
                  </a:lnTo>
                  <a:lnTo>
                    <a:pt x="35" y="687"/>
                  </a:lnTo>
                  <a:lnTo>
                    <a:pt x="49" y="675"/>
                  </a:lnTo>
                  <a:lnTo>
                    <a:pt x="65" y="665"/>
                  </a:lnTo>
                  <a:lnTo>
                    <a:pt x="82" y="656"/>
                  </a:lnTo>
                  <a:lnTo>
                    <a:pt x="100" y="649"/>
                  </a:lnTo>
                  <a:lnTo>
                    <a:pt x="121" y="643"/>
                  </a:lnTo>
                  <a:lnTo>
                    <a:pt x="142" y="637"/>
                  </a:lnTo>
                  <a:lnTo>
                    <a:pt x="164" y="630"/>
                  </a:lnTo>
                  <a:lnTo>
                    <a:pt x="186" y="623"/>
                  </a:lnTo>
                  <a:lnTo>
                    <a:pt x="202" y="619"/>
                  </a:lnTo>
                  <a:lnTo>
                    <a:pt x="218" y="614"/>
                  </a:lnTo>
                  <a:lnTo>
                    <a:pt x="232" y="609"/>
                  </a:lnTo>
                  <a:lnTo>
                    <a:pt x="248" y="603"/>
                  </a:lnTo>
                  <a:lnTo>
                    <a:pt x="262" y="596"/>
                  </a:lnTo>
                  <a:lnTo>
                    <a:pt x="274" y="588"/>
                  </a:lnTo>
                  <a:lnTo>
                    <a:pt x="286" y="578"/>
                  </a:lnTo>
                  <a:lnTo>
                    <a:pt x="295" y="566"/>
                  </a:lnTo>
                  <a:lnTo>
                    <a:pt x="303" y="551"/>
                  </a:lnTo>
                  <a:lnTo>
                    <a:pt x="307" y="534"/>
                  </a:lnTo>
                  <a:lnTo>
                    <a:pt x="308" y="514"/>
                  </a:lnTo>
                  <a:lnTo>
                    <a:pt x="306" y="489"/>
                  </a:lnTo>
                  <a:lnTo>
                    <a:pt x="292" y="474"/>
                  </a:lnTo>
                  <a:lnTo>
                    <a:pt x="281" y="457"/>
                  </a:lnTo>
                  <a:lnTo>
                    <a:pt x="271" y="439"/>
                  </a:lnTo>
                  <a:lnTo>
                    <a:pt x="264" y="420"/>
                  </a:lnTo>
                  <a:lnTo>
                    <a:pt x="259" y="405"/>
                  </a:lnTo>
                  <a:lnTo>
                    <a:pt x="254" y="391"/>
                  </a:lnTo>
                  <a:lnTo>
                    <a:pt x="252" y="382"/>
                  </a:lnTo>
                  <a:lnTo>
                    <a:pt x="252" y="379"/>
                  </a:lnTo>
                  <a:lnTo>
                    <a:pt x="250" y="378"/>
                  </a:lnTo>
                  <a:lnTo>
                    <a:pt x="244" y="373"/>
                  </a:lnTo>
                  <a:lnTo>
                    <a:pt x="235" y="368"/>
                  </a:lnTo>
                  <a:lnTo>
                    <a:pt x="225" y="359"/>
                  </a:lnTo>
                  <a:lnTo>
                    <a:pt x="215" y="349"/>
                  </a:lnTo>
                  <a:lnTo>
                    <a:pt x="205" y="335"/>
                  </a:lnTo>
                  <a:lnTo>
                    <a:pt x="197" y="319"/>
                  </a:lnTo>
                  <a:lnTo>
                    <a:pt x="193" y="302"/>
                  </a:lnTo>
                  <a:lnTo>
                    <a:pt x="193" y="284"/>
                  </a:lnTo>
                  <a:lnTo>
                    <a:pt x="195" y="269"/>
                  </a:lnTo>
                  <a:lnTo>
                    <a:pt x="199" y="259"/>
                  </a:lnTo>
                  <a:lnTo>
                    <a:pt x="204" y="251"/>
                  </a:lnTo>
                  <a:lnTo>
                    <a:pt x="207" y="247"/>
                  </a:lnTo>
                  <a:lnTo>
                    <a:pt x="208" y="245"/>
                  </a:lnTo>
                  <a:lnTo>
                    <a:pt x="208" y="196"/>
                  </a:lnTo>
                  <a:lnTo>
                    <a:pt x="211" y="163"/>
                  </a:lnTo>
                  <a:lnTo>
                    <a:pt x="220" y="133"/>
                  </a:lnTo>
                  <a:lnTo>
                    <a:pt x="232" y="105"/>
                  </a:lnTo>
                  <a:lnTo>
                    <a:pt x="249" y="80"/>
                  </a:lnTo>
                  <a:lnTo>
                    <a:pt x="270" y="57"/>
                  </a:lnTo>
                  <a:lnTo>
                    <a:pt x="294" y="38"/>
                  </a:lnTo>
                  <a:lnTo>
                    <a:pt x="321" y="22"/>
                  </a:lnTo>
                  <a:lnTo>
                    <a:pt x="352" y="11"/>
                  </a:lnTo>
                  <a:lnTo>
                    <a:pt x="383" y="3"/>
                  </a:lnTo>
                  <a:lnTo>
                    <a:pt x="4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8" name="Freeform 405"/>
            <p:cNvSpPr>
              <a:spLocks/>
            </p:cNvSpPr>
            <p:nvPr/>
          </p:nvSpPr>
          <p:spPr bwMode="auto">
            <a:xfrm>
              <a:off x="2487613" y="4144963"/>
              <a:ext cx="120650" cy="122238"/>
            </a:xfrm>
            <a:custGeom>
              <a:avLst/>
              <a:gdLst>
                <a:gd name="T0" fmla="*/ 482 w 833"/>
                <a:gd name="T1" fmla="*/ 11 h 845"/>
                <a:gd name="T2" fmla="*/ 563 w 833"/>
                <a:gd name="T3" fmla="*/ 57 h 845"/>
                <a:gd name="T4" fmla="*/ 614 w 833"/>
                <a:gd name="T5" fmla="*/ 133 h 845"/>
                <a:gd name="T6" fmla="*/ 625 w 833"/>
                <a:gd name="T7" fmla="*/ 245 h 845"/>
                <a:gd name="T8" fmla="*/ 634 w 833"/>
                <a:gd name="T9" fmla="*/ 259 h 845"/>
                <a:gd name="T10" fmla="*/ 641 w 833"/>
                <a:gd name="T11" fmla="*/ 302 h 845"/>
                <a:gd name="T12" fmla="*/ 619 w 833"/>
                <a:gd name="T13" fmla="*/ 349 h 845"/>
                <a:gd name="T14" fmla="*/ 589 w 833"/>
                <a:gd name="T15" fmla="*/ 373 h 845"/>
                <a:gd name="T16" fmla="*/ 581 w 833"/>
                <a:gd name="T17" fmla="*/ 382 h 845"/>
                <a:gd name="T18" fmla="*/ 570 w 833"/>
                <a:gd name="T19" fmla="*/ 420 h 845"/>
                <a:gd name="T20" fmla="*/ 541 w 833"/>
                <a:gd name="T21" fmla="*/ 474 h 845"/>
                <a:gd name="T22" fmla="*/ 527 w 833"/>
                <a:gd name="T23" fmla="*/ 534 h 845"/>
                <a:gd name="T24" fmla="*/ 548 w 833"/>
                <a:gd name="T25" fmla="*/ 578 h 845"/>
                <a:gd name="T26" fmla="*/ 585 w 833"/>
                <a:gd name="T27" fmla="*/ 603 h 845"/>
                <a:gd name="T28" fmla="*/ 631 w 833"/>
                <a:gd name="T29" fmla="*/ 619 h 845"/>
                <a:gd name="T30" fmla="*/ 691 w 833"/>
                <a:gd name="T31" fmla="*/ 637 h 845"/>
                <a:gd name="T32" fmla="*/ 752 w 833"/>
                <a:gd name="T33" fmla="*/ 656 h 845"/>
                <a:gd name="T34" fmla="*/ 799 w 833"/>
                <a:gd name="T35" fmla="*/ 687 h 845"/>
                <a:gd name="T36" fmla="*/ 827 w 833"/>
                <a:gd name="T37" fmla="*/ 739 h 845"/>
                <a:gd name="T38" fmla="*/ 829 w 833"/>
                <a:gd name="T39" fmla="*/ 798 h 845"/>
                <a:gd name="T40" fmla="*/ 772 w 833"/>
                <a:gd name="T41" fmla="*/ 820 h 845"/>
                <a:gd name="T42" fmla="*/ 650 w 833"/>
                <a:gd name="T43" fmla="*/ 836 h 845"/>
                <a:gd name="T44" fmla="*/ 475 w 833"/>
                <a:gd name="T45" fmla="*/ 845 h 845"/>
                <a:gd name="T46" fmla="*/ 462 w 833"/>
                <a:gd name="T47" fmla="*/ 640 h 845"/>
                <a:gd name="T48" fmla="*/ 460 w 833"/>
                <a:gd name="T49" fmla="*/ 631 h 845"/>
                <a:gd name="T50" fmla="*/ 417 w 833"/>
                <a:gd name="T51" fmla="*/ 589 h 845"/>
                <a:gd name="T52" fmla="*/ 374 w 833"/>
                <a:gd name="T53" fmla="*/ 631 h 845"/>
                <a:gd name="T54" fmla="*/ 372 w 833"/>
                <a:gd name="T55" fmla="*/ 640 h 845"/>
                <a:gd name="T56" fmla="*/ 358 w 833"/>
                <a:gd name="T57" fmla="*/ 845 h 845"/>
                <a:gd name="T58" fmla="*/ 183 w 833"/>
                <a:gd name="T59" fmla="*/ 836 h 845"/>
                <a:gd name="T60" fmla="*/ 62 w 833"/>
                <a:gd name="T61" fmla="*/ 820 h 845"/>
                <a:gd name="T62" fmla="*/ 4 w 833"/>
                <a:gd name="T63" fmla="*/ 798 h 845"/>
                <a:gd name="T64" fmla="*/ 6 w 833"/>
                <a:gd name="T65" fmla="*/ 739 h 845"/>
                <a:gd name="T66" fmla="*/ 36 w 833"/>
                <a:gd name="T67" fmla="*/ 687 h 845"/>
                <a:gd name="T68" fmla="*/ 83 w 833"/>
                <a:gd name="T69" fmla="*/ 656 h 845"/>
                <a:gd name="T70" fmla="*/ 142 w 833"/>
                <a:gd name="T71" fmla="*/ 637 h 845"/>
                <a:gd name="T72" fmla="*/ 202 w 833"/>
                <a:gd name="T73" fmla="*/ 619 h 845"/>
                <a:gd name="T74" fmla="*/ 248 w 833"/>
                <a:gd name="T75" fmla="*/ 603 h 845"/>
                <a:gd name="T76" fmla="*/ 286 w 833"/>
                <a:gd name="T77" fmla="*/ 578 h 845"/>
                <a:gd name="T78" fmla="*/ 307 w 833"/>
                <a:gd name="T79" fmla="*/ 534 h 845"/>
                <a:gd name="T80" fmla="*/ 292 w 833"/>
                <a:gd name="T81" fmla="*/ 474 h 845"/>
                <a:gd name="T82" fmla="*/ 264 w 833"/>
                <a:gd name="T83" fmla="*/ 420 h 845"/>
                <a:gd name="T84" fmla="*/ 252 w 833"/>
                <a:gd name="T85" fmla="*/ 382 h 845"/>
                <a:gd name="T86" fmla="*/ 244 w 833"/>
                <a:gd name="T87" fmla="*/ 373 h 845"/>
                <a:gd name="T88" fmla="*/ 215 w 833"/>
                <a:gd name="T89" fmla="*/ 349 h 845"/>
                <a:gd name="T90" fmla="*/ 194 w 833"/>
                <a:gd name="T91" fmla="*/ 302 h 845"/>
                <a:gd name="T92" fmla="*/ 199 w 833"/>
                <a:gd name="T93" fmla="*/ 259 h 845"/>
                <a:gd name="T94" fmla="*/ 209 w 833"/>
                <a:gd name="T95" fmla="*/ 245 h 845"/>
                <a:gd name="T96" fmla="*/ 220 w 833"/>
                <a:gd name="T97" fmla="*/ 133 h 845"/>
                <a:gd name="T98" fmla="*/ 270 w 833"/>
                <a:gd name="T99" fmla="*/ 57 h 845"/>
                <a:gd name="T100" fmla="*/ 352 w 833"/>
                <a:gd name="T101" fmla="*/ 11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33" h="845">
                  <a:moveTo>
                    <a:pt x="417" y="0"/>
                  </a:moveTo>
                  <a:lnTo>
                    <a:pt x="450" y="3"/>
                  </a:lnTo>
                  <a:lnTo>
                    <a:pt x="482" y="11"/>
                  </a:lnTo>
                  <a:lnTo>
                    <a:pt x="512" y="22"/>
                  </a:lnTo>
                  <a:lnTo>
                    <a:pt x="539" y="38"/>
                  </a:lnTo>
                  <a:lnTo>
                    <a:pt x="563" y="57"/>
                  </a:lnTo>
                  <a:lnTo>
                    <a:pt x="584" y="80"/>
                  </a:lnTo>
                  <a:lnTo>
                    <a:pt x="601" y="105"/>
                  </a:lnTo>
                  <a:lnTo>
                    <a:pt x="614" y="133"/>
                  </a:lnTo>
                  <a:lnTo>
                    <a:pt x="622" y="163"/>
                  </a:lnTo>
                  <a:lnTo>
                    <a:pt x="625" y="196"/>
                  </a:lnTo>
                  <a:lnTo>
                    <a:pt x="625" y="245"/>
                  </a:lnTo>
                  <a:lnTo>
                    <a:pt x="626" y="247"/>
                  </a:lnTo>
                  <a:lnTo>
                    <a:pt x="629" y="251"/>
                  </a:lnTo>
                  <a:lnTo>
                    <a:pt x="634" y="259"/>
                  </a:lnTo>
                  <a:lnTo>
                    <a:pt x="639" y="269"/>
                  </a:lnTo>
                  <a:lnTo>
                    <a:pt x="641" y="284"/>
                  </a:lnTo>
                  <a:lnTo>
                    <a:pt x="641" y="302"/>
                  </a:lnTo>
                  <a:lnTo>
                    <a:pt x="637" y="319"/>
                  </a:lnTo>
                  <a:lnTo>
                    <a:pt x="629" y="335"/>
                  </a:lnTo>
                  <a:lnTo>
                    <a:pt x="619" y="349"/>
                  </a:lnTo>
                  <a:lnTo>
                    <a:pt x="608" y="359"/>
                  </a:lnTo>
                  <a:lnTo>
                    <a:pt x="599" y="368"/>
                  </a:lnTo>
                  <a:lnTo>
                    <a:pt x="589" y="373"/>
                  </a:lnTo>
                  <a:lnTo>
                    <a:pt x="584" y="378"/>
                  </a:lnTo>
                  <a:lnTo>
                    <a:pt x="581" y="379"/>
                  </a:lnTo>
                  <a:lnTo>
                    <a:pt x="581" y="382"/>
                  </a:lnTo>
                  <a:lnTo>
                    <a:pt x="579" y="391"/>
                  </a:lnTo>
                  <a:lnTo>
                    <a:pt x="575" y="405"/>
                  </a:lnTo>
                  <a:lnTo>
                    <a:pt x="570" y="420"/>
                  </a:lnTo>
                  <a:lnTo>
                    <a:pt x="562" y="439"/>
                  </a:lnTo>
                  <a:lnTo>
                    <a:pt x="553" y="457"/>
                  </a:lnTo>
                  <a:lnTo>
                    <a:pt x="541" y="474"/>
                  </a:lnTo>
                  <a:lnTo>
                    <a:pt x="528" y="489"/>
                  </a:lnTo>
                  <a:lnTo>
                    <a:pt x="526" y="514"/>
                  </a:lnTo>
                  <a:lnTo>
                    <a:pt x="527" y="534"/>
                  </a:lnTo>
                  <a:lnTo>
                    <a:pt x="531" y="551"/>
                  </a:lnTo>
                  <a:lnTo>
                    <a:pt x="538" y="566"/>
                  </a:lnTo>
                  <a:lnTo>
                    <a:pt x="548" y="578"/>
                  </a:lnTo>
                  <a:lnTo>
                    <a:pt x="559" y="588"/>
                  </a:lnTo>
                  <a:lnTo>
                    <a:pt x="572" y="596"/>
                  </a:lnTo>
                  <a:lnTo>
                    <a:pt x="585" y="603"/>
                  </a:lnTo>
                  <a:lnTo>
                    <a:pt x="601" y="609"/>
                  </a:lnTo>
                  <a:lnTo>
                    <a:pt x="617" y="614"/>
                  </a:lnTo>
                  <a:lnTo>
                    <a:pt x="631" y="619"/>
                  </a:lnTo>
                  <a:lnTo>
                    <a:pt x="647" y="623"/>
                  </a:lnTo>
                  <a:lnTo>
                    <a:pt x="670" y="630"/>
                  </a:lnTo>
                  <a:lnTo>
                    <a:pt x="691" y="637"/>
                  </a:lnTo>
                  <a:lnTo>
                    <a:pt x="712" y="643"/>
                  </a:lnTo>
                  <a:lnTo>
                    <a:pt x="733" y="649"/>
                  </a:lnTo>
                  <a:lnTo>
                    <a:pt x="752" y="656"/>
                  </a:lnTo>
                  <a:lnTo>
                    <a:pt x="768" y="665"/>
                  </a:lnTo>
                  <a:lnTo>
                    <a:pt x="784" y="675"/>
                  </a:lnTo>
                  <a:lnTo>
                    <a:pt x="799" y="687"/>
                  </a:lnTo>
                  <a:lnTo>
                    <a:pt x="810" y="701"/>
                  </a:lnTo>
                  <a:lnTo>
                    <a:pt x="820" y="718"/>
                  </a:lnTo>
                  <a:lnTo>
                    <a:pt x="827" y="739"/>
                  </a:lnTo>
                  <a:lnTo>
                    <a:pt x="831" y="762"/>
                  </a:lnTo>
                  <a:lnTo>
                    <a:pt x="833" y="789"/>
                  </a:lnTo>
                  <a:lnTo>
                    <a:pt x="829" y="798"/>
                  </a:lnTo>
                  <a:lnTo>
                    <a:pt x="818" y="805"/>
                  </a:lnTo>
                  <a:lnTo>
                    <a:pt x="798" y="812"/>
                  </a:lnTo>
                  <a:lnTo>
                    <a:pt x="772" y="820"/>
                  </a:lnTo>
                  <a:lnTo>
                    <a:pt x="737" y="826"/>
                  </a:lnTo>
                  <a:lnTo>
                    <a:pt x="697" y="831"/>
                  </a:lnTo>
                  <a:lnTo>
                    <a:pt x="650" y="836"/>
                  </a:lnTo>
                  <a:lnTo>
                    <a:pt x="598" y="840"/>
                  </a:lnTo>
                  <a:lnTo>
                    <a:pt x="539" y="844"/>
                  </a:lnTo>
                  <a:lnTo>
                    <a:pt x="475" y="845"/>
                  </a:lnTo>
                  <a:lnTo>
                    <a:pt x="446" y="665"/>
                  </a:lnTo>
                  <a:lnTo>
                    <a:pt x="461" y="642"/>
                  </a:lnTo>
                  <a:lnTo>
                    <a:pt x="462" y="640"/>
                  </a:lnTo>
                  <a:lnTo>
                    <a:pt x="462" y="637"/>
                  </a:lnTo>
                  <a:lnTo>
                    <a:pt x="462" y="635"/>
                  </a:lnTo>
                  <a:lnTo>
                    <a:pt x="460" y="631"/>
                  </a:lnTo>
                  <a:lnTo>
                    <a:pt x="423" y="592"/>
                  </a:lnTo>
                  <a:lnTo>
                    <a:pt x="420" y="590"/>
                  </a:lnTo>
                  <a:lnTo>
                    <a:pt x="417" y="589"/>
                  </a:lnTo>
                  <a:lnTo>
                    <a:pt x="414" y="590"/>
                  </a:lnTo>
                  <a:lnTo>
                    <a:pt x="410" y="592"/>
                  </a:lnTo>
                  <a:lnTo>
                    <a:pt x="374" y="631"/>
                  </a:lnTo>
                  <a:lnTo>
                    <a:pt x="372" y="635"/>
                  </a:lnTo>
                  <a:lnTo>
                    <a:pt x="372" y="637"/>
                  </a:lnTo>
                  <a:lnTo>
                    <a:pt x="372" y="640"/>
                  </a:lnTo>
                  <a:lnTo>
                    <a:pt x="373" y="642"/>
                  </a:lnTo>
                  <a:lnTo>
                    <a:pt x="387" y="665"/>
                  </a:lnTo>
                  <a:lnTo>
                    <a:pt x="358" y="845"/>
                  </a:lnTo>
                  <a:lnTo>
                    <a:pt x="294" y="844"/>
                  </a:lnTo>
                  <a:lnTo>
                    <a:pt x="236" y="840"/>
                  </a:lnTo>
                  <a:lnTo>
                    <a:pt x="183" y="836"/>
                  </a:lnTo>
                  <a:lnTo>
                    <a:pt x="136" y="831"/>
                  </a:lnTo>
                  <a:lnTo>
                    <a:pt x="95" y="826"/>
                  </a:lnTo>
                  <a:lnTo>
                    <a:pt x="62" y="820"/>
                  </a:lnTo>
                  <a:lnTo>
                    <a:pt x="36" y="812"/>
                  </a:lnTo>
                  <a:lnTo>
                    <a:pt x="16" y="805"/>
                  </a:lnTo>
                  <a:lnTo>
                    <a:pt x="4" y="798"/>
                  </a:lnTo>
                  <a:lnTo>
                    <a:pt x="0" y="789"/>
                  </a:lnTo>
                  <a:lnTo>
                    <a:pt x="2" y="762"/>
                  </a:lnTo>
                  <a:lnTo>
                    <a:pt x="6" y="739"/>
                  </a:lnTo>
                  <a:lnTo>
                    <a:pt x="14" y="718"/>
                  </a:lnTo>
                  <a:lnTo>
                    <a:pt x="23" y="701"/>
                  </a:lnTo>
                  <a:lnTo>
                    <a:pt x="36" y="687"/>
                  </a:lnTo>
                  <a:lnTo>
                    <a:pt x="49" y="675"/>
                  </a:lnTo>
                  <a:lnTo>
                    <a:pt x="65" y="665"/>
                  </a:lnTo>
                  <a:lnTo>
                    <a:pt x="83" y="656"/>
                  </a:lnTo>
                  <a:lnTo>
                    <a:pt x="102" y="649"/>
                  </a:lnTo>
                  <a:lnTo>
                    <a:pt x="121" y="643"/>
                  </a:lnTo>
                  <a:lnTo>
                    <a:pt x="142" y="637"/>
                  </a:lnTo>
                  <a:lnTo>
                    <a:pt x="164" y="630"/>
                  </a:lnTo>
                  <a:lnTo>
                    <a:pt x="186" y="623"/>
                  </a:lnTo>
                  <a:lnTo>
                    <a:pt x="202" y="619"/>
                  </a:lnTo>
                  <a:lnTo>
                    <a:pt x="218" y="614"/>
                  </a:lnTo>
                  <a:lnTo>
                    <a:pt x="233" y="609"/>
                  </a:lnTo>
                  <a:lnTo>
                    <a:pt x="248" y="603"/>
                  </a:lnTo>
                  <a:lnTo>
                    <a:pt x="262" y="596"/>
                  </a:lnTo>
                  <a:lnTo>
                    <a:pt x="275" y="588"/>
                  </a:lnTo>
                  <a:lnTo>
                    <a:pt x="286" y="578"/>
                  </a:lnTo>
                  <a:lnTo>
                    <a:pt x="295" y="566"/>
                  </a:lnTo>
                  <a:lnTo>
                    <a:pt x="303" y="551"/>
                  </a:lnTo>
                  <a:lnTo>
                    <a:pt x="307" y="534"/>
                  </a:lnTo>
                  <a:lnTo>
                    <a:pt x="308" y="514"/>
                  </a:lnTo>
                  <a:lnTo>
                    <a:pt x="306" y="489"/>
                  </a:lnTo>
                  <a:lnTo>
                    <a:pt x="292" y="474"/>
                  </a:lnTo>
                  <a:lnTo>
                    <a:pt x="281" y="457"/>
                  </a:lnTo>
                  <a:lnTo>
                    <a:pt x="271" y="439"/>
                  </a:lnTo>
                  <a:lnTo>
                    <a:pt x="264" y="420"/>
                  </a:lnTo>
                  <a:lnTo>
                    <a:pt x="259" y="405"/>
                  </a:lnTo>
                  <a:lnTo>
                    <a:pt x="254" y="391"/>
                  </a:lnTo>
                  <a:lnTo>
                    <a:pt x="252" y="382"/>
                  </a:lnTo>
                  <a:lnTo>
                    <a:pt x="252" y="379"/>
                  </a:lnTo>
                  <a:lnTo>
                    <a:pt x="249" y="378"/>
                  </a:lnTo>
                  <a:lnTo>
                    <a:pt x="244" y="373"/>
                  </a:lnTo>
                  <a:lnTo>
                    <a:pt x="235" y="368"/>
                  </a:lnTo>
                  <a:lnTo>
                    <a:pt x="225" y="359"/>
                  </a:lnTo>
                  <a:lnTo>
                    <a:pt x="215" y="349"/>
                  </a:lnTo>
                  <a:lnTo>
                    <a:pt x="205" y="335"/>
                  </a:lnTo>
                  <a:lnTo>
                    <a:pt x="198" y="319"/>
                  </a:lnTo>
                  <a:lnTo>
                    <a:pt x="194" y="302"/>
                  </a:lnTo>
                  <a:lnTo>
                    <a:pt x="193" y="284"/>
                  </a:lnTo>
                  <a:lnTo>
                    <a:pt x="196" y="269"/>
                  </a:lnTo>
                  <a:lnTo>
                    <a:pt x="199" y="259"/>
                  </a:lnTo>
                  <a:lnTo>
                    <a:pt x="204" y="251"/>
                  </a:lnTo>
                  <a:lnTo>
                    <a:pt x="207" y="247"/>
                  </a:lnTo>
                  <a:lnTo>
                    <a:pt x="209" y="245"/>
                  </a:lnTo>
                  <a:lnTo>
                    <a:pt x="209" y="196"/>
                  </a:lnTo>
                  <a:lnTo>
                    <a:pt x="212" y="163"/>
                  </a:lnTo>
                  <a:lnTo>
                    <a:pt x="220" y="133"/>
                  </a:lnTo>
                  <a:lnTo>
                    <a:pt x="232" y="105"/>
                  </a:lnTo>
                  <a:lnTo>
                    <a:pt x="249" y="80"/>
                  </a:lnTo>
                  <a:lnTo>
                    <a:pt x="270" y="57"/>
                  </a:lnTo>
                  <a:lnTo>
                    <a:pt x="294" y="38"/>
                  </a:lnTo>
                  <a:lnTo>
                    <a:pt x="321" y="22"/>
                  </a:lnTo>
                  <a:lnTo>
                    <a:pt x="352" y="11"/>
                  </a:lnTo>
                  <a:lnTo>
                    <a:pt x="383" y="3"/>
                  </a:lnTo>
                  <a:lnTo>
                    <a:pt x="4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9" name="Freeform 406"/>
            <p:cNvSpPr>
              <a:spLocks/>
            </p:cNvSpPr>
            <p:nvPr/>
          </p:nvSpPr>
          <p:spPr bwMode="auto">
            <a:xfrm>
              <a:off x="2174875" y="3992563"/>
              <a:ext cx="384175" cy="131763"/>
            </a:xfrm>
            <a:custGeom>
              <a:avLst/>
              <a:gdLst>
                <a:gd name="T0" fmla="*/ 1354 w 2664"/>
                <a:gd name="T1" fmla="*/ 4 h 910"/>
                <a:gd name="T2" fmla="*/ 1390 w 2664"/>
                <a:gd name="T3" fmla="*/ 24 h 910"/>
                <a:gd name="T4" fmla="*/ 1412 w 2664"/>
                <a:gd name="T5" fmla="*/ 61 h 910"/>
                <a:gd name="T6" fmla="*/ 1414 w 2664"/>
                <a:gd name="T7" fmla="*/ 331 h 910"/>
                <a:gd name="T8" fmla="*/ 2603 w 2664"/>
                <a:gd name="T9" fmla="*/ 334 h 910"/>
                <a:gd name="T10" fmla="*/ 2639 w 2664"/>
                <a:gd name="T11" fmla="*/ 355 h 910"/>
                <a:gd name="T12" fmla="*/ 2661 w 2664"/>
                <a:gd name="T13" fmla="*/ 393 h 910"/>
                <a:gd name="T14" fmla="*/ 2664 w 2664"/>
                <a:gd name="T15" fmla="*/ 827 h 910"/>
                <a:gd name="T16" fmla="*/ 2653 w 2664"/>
                <a:gd name="T17" fmla="*/ 870 h 910"/>
                <a:gd name="T18" fmla="*/ 2623 w 2664"/>
                <a:gd name="T19" fmla="*/ 899 h 910"/>
                <a:gd name="T20" fmla="*/ 2581 w 2664"/>
                <a:gd name="T21" fmla="*/ 910 h 910"/>
                <a:gd name="T22" fmla="*/ 2539 w 2664"/>
                <a:gd name="T23" fmla="*/ 899 h 910"/>
                <a:gd name="T24" fmla="*/ 2508 w 2664"/>
                <a:gd name="T25" fmla="*/ 870 h 910"/>
                <a:gd name="T26" fmla="*/ 2498 w 2664"/>
                <a:gd name="T27" fmla="*/ 827 h 910"/>
                <a:gd name="T28" fmla="*/ 1414 w 2664"/>
                <a:gd name="T29" fmla="*/ 497 h 910"/>
                <a:gd name="T30" fmla="*/ 1412 w 2664"/>
                <a:gd name="T31" fmla="*/ 850 h 910"/>
                <a:gd name="T32" fmla="*/ 1390 w 2664"/>
                <a:gd name="T33" fmla="*/ 887 h 910"/>
                <a:gd name="T34" fmla="*/ 1354 w 2664"/>
                <a:gd name="T35" fmla="*/ 907 h 910"/>
                <a:gd name="T36" fmla="*/ 1310 w 2664"/>
                <a:gd name="T37" fmla="*/ 907 h 910"/>
                <a:gd name="T38" fmla="*/ 1273 w 2664"/>
                <a:gd name="T39" fmla="*/ 887 h 910"/>
                <a:gd name="T40" fmla="*/ 1251 w 2664"/>
                <a:gd name="T41" fmla="*/ 850 h 910"/>
                <a:gd name="T42" fmla="*/ 1248 w 2664"/>
                <a:gd name="T43" fmla="*/ 497 h 910"/>
                <a:gd name="T44" fmla="*/ 166 w 2664"/>
                <a:gd name="T45" fmla="*/ 827 h 910"/>
                <a:gd name="T46" fmla="*/ 155 w 2664"/>
                <a:gd name="T47" fmla="*/ 870 h 910"/>
                <a:gd name="T48" fmla="*/ 125 w 2664"/>
                <a:gd name="T49" fmla="*/ 899 h 910"/>
                <a:gd name="T50" fmla="*/ 83 w 2664"/>
                <a:gd name="T51" fmla="*/ 910 h 910"/>
                <a:gd name="T52" fmla="*/ 41 w 2664"/>
                <a:gd name="T53" fmla="*/ 899 h 910"/>
                <a:gd name="T54" fmla="*/ 10 w 2664"/>
                <a:gd name="T55" fmla="*/ 870 h 910"/>
                <a:gd name="T56" fmla="*/ 0 w 2664"/>
                <a:gd name="T57" fmla="*/ 827 h 910"/>
                <a:gd name="T58" fmla="*/ 2 w 2664"/>
                <a:gd name="T59" fmla="*/ 393 h 910"/>
                <a:gd name="T60" fmla="*/ 24 w 2664"/>
                <a:gd name="T61" fmla="*/ 355 h 910"/>
                <a:gd name="T62" fmla="*/ 61 w 2664"/>
                <a:gd name="T63" fmla="*/ 334 h 910"/>
                <a:gd name="T64" fmla="*/ 1248 w 2664"/>
                <a:gd name="T65" fmla="*/ 331 h 910"/>
                <a:gd name="T66" fmla="*/ 1251 w 2664"/>
                <a:gd name="T67" fmla="*/ 61 h 910"/>
                <a:gd name="T68" fmla="*/ 1273 w 2664"/>
                <a:gd name="T69" fmla="*/ 24 h 910"/>
                <a:gd name="T70" fmla="*/ 1310 w 2664"/>
                <a:gd name="T71" fmla="*/ 4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64" h="910">
                  <a:moveTo>
                    <a:pt x="1332" y="0"/>
                  </a:moveTo>
                  <a:lnTo>
                    <a:pt x="1354" y="4"/>
                  </a:lnTo>
                  <a:lnTo>
                    <a:pt x="1374" y="12"/>
                  </a:lnTo>
                  <a:lnTo>
                    <a:pt x="1390" y="24"/>
                  </a:lnTo>
                  <a:lnTo>
                    <a:pt x="1404" y="41"/>
                  </a:lnTo>
                  <a:lnTo>
                    <a:pt x="1412" y="61"/>
                  </a:lnTo>
                  <a:lnTo>
                    <a:pt x="1414" y="83"/>
                  </a:lnTo>
                  <a:lnTo>
                    <a:pt x="1414" y="331"/>
                  </a:lnTo>
                  <a:lnTo>
                    <a:pt x="2581" y="331"/>
                  </a:lnTo>
                  <a:lnTo>
                    <a:pt x="2603" y="334"/>
                  </a:lnTo>
                  <a:lnTo>
                    <a:pt x="2623" y="343"/>
                  </a:lnTo>
                  <a:lnTo>
                    <a:pt x="2639" y="355"/>
                  </a:lnTo>
                  <a:lnTo>
                    <a:pt x="2653" y="373"/>
                  </a:lnTo>
                  <a:lnTo>
                    <a:pt x="2661" y="393"/>
                  </a:lnTo>
                  <a:lnTo>
                    <a:pt x="2664" y="414"/>
                  </a:lnTo>
                  <a:lnTo>
                    <a:pt x="2664" y="827"/>
                  </a:lnTo>
                  <a:lnTo>
                    <a:pt x="2661" y="850"/>
                  </a:lnTo>
                  <a:lnTo>
                    <a:pt x="2653" y="870"/>
                  </a:lnTo>
                  <a:lnTo>
                    <a:pt x="2639" y="887"/>
                  </a:lnTo>
                  <a:lnTo>
                    <a:pt x="2623" y="899"/>
                  </a:lnTo>
                  <a:lnTo>
                    <a:pt x="2603" y="907"/>
                  </a:lnTo>
                  <a:lnTo>
                    <a:pt x="2581" y="910"/>
                  </a:lnTo>
                  <a:lnTo>
                    <a:pt x="2559" y="907"/>
                  </a:lnTo>
                  <a:lnTo>
                    <a:pt x="2539" y="899"/>
                  </a:lnTo>
                  <a:lnTo>
                    <a:pt x="2522" y="887"/>
                  </a:lnTo>
                  <a:lnTo>
                    <a:pt x="2508" y="870"/>
                  </a:lnTo>
                  <a:lnTo>
                    <a:pt x="2501" y="850"/>
                  </a:lnTo>
                  <a:lnTo>
                    <a:pt x="2498" y="827"/>
                  </a:lnTo>
                  <a:lnTo>
                    <a:pt x="2498" y="497"/>
                  </a:lnTo>
                  <a:lnTo>
                    <a:pt x="1414" y="497"/>
                  </a:lnTo>
                  <a:lnTo>
                    <a:pt x="1414" y="827"/>
                  </a:lnTo>
                  <a:lnTo>
                    <a:pt x="1412" y="850"/>
                  </a:lnTo>
                  <a:lnTo>
                    <a:pt x="1404" y="870"/>
                  </a:lnTo>
                  <a:lnTo>
                    <a:pt x="1390" y="887"/>
                  </a:lnTo>
                  <a:lnTo>
                    <a:pt x="1374" y="899"/>
                  </a:lnTo>
                  <a:lnTo>
                    <a:pt x="1354" y="907"/>
                  </a:lnTo>
                  <a:lnTo>
                    <a:pt x="1332" y="910"/>
                  </a:lnTo>
                  <a:lnTo>
                    <a:pt x="1310" y="907"/>
                  </a:lnTo>
                  <a:lnTo>
                    <a:pt x="1290" y="899"/>
                  </a:lnTo>
                  <a:lnTo>
                    <a:pt x="1273" y="887"/>
                  </a:lnTo>
                  <a:lnTo>
                    <a:pt x="1259" y="870"/>
                  </a:lnTo>
                  <a:lnTo>
                    <a:pt x="1251" y="850"/>
                  </a:lnTo>
                  <a:lnTo>
                    <a:pt x="1248" y="827"/>
                  </a:lnTo>
                  <a:lnTo>
                    <a:pt x="1248" y="497"/>
                  </a:lnTo>
                  <a:lnTo>
                    <a:pt x="166" y="497"/>
                  </a:lnTo>
                  <a:lnTo>
                    <a:pt x="166" y="827"/>
                  </a:lnTo>
                  <a:lnTo>
                    <a:pt x="163" y="850"/>
                  </a:lnTo>
                  <a:lnTo>
                    <a:pt x="155" y="870"/>
                  </a:lnTo>
                  <a:lnTo>
                    <a:pt x="141" y="887"/>
                  </a:lnTo>
                  <a:lnTo>
                    <a:pt x="125" y="899"/>
                  </a:lnTo>
                  <a:lnTo>
                    <a:pt x="105" y="907"/>
                  </a:lnTo>
                  <a:lnTo>
                    <a:pt x="83" y="910"/>
                  </a:lnTo>
                  <a:lnTo>
                    <a:pt x="61" y="907"/>
                  </a:lnTo>
                  <a:lnTo>
                    <a:pt x="41" y="899"/>
                  </a:lnTo>
                  <a:lnTo>
                    <a:pt x="24" y="887"/>
                  </a:lnTo>
                  <a:lnTo>
                    <a:pt x="10" y="870"/>
                  </a:lnTo>
                  <a:lnTo>
                    <a:pt x="2" y="850"/>
                  </a:lnTo>
                  <a:lnTo>
                    <a:pt x="0" y="827"/>
                  </a:lnTo>
                  <a:lnTo>
                    <a:pt x="0" y="414"/>
                  </a:lnTo>
                  <a:lnTo>
                    <a:pt x="2" y="393"/>
                  </a:lnTo>
                  <a:lnTo>
                    <a:pt x="10" y="373"/>
                  </a:lnTo>
                  <a:lnTo>
                    <a:pt x="24" y="355"/>
                  </a:lnTo>
                  <a:lnTo>
                    <a:pt x="41" y="343"/>
                  </a:lnTo>
                  <a:lnTo>
                    <a:pt x="61" y="334"/>
                  </a:lnTo>
                  <a:lnTo>
                    <a:pt x="83" y="331"/>
                  </a:lnTo>
                  <a:lnTo>
                    <a:pt x="1248" y="331"/>
                  </a:lnTo>
                  <a:lnTo>
                    <a:pt x="1248" y="83"/>
                  </a:lnTo>
                  <a:lnTo>
                    <a:pt x="1251" y="61"/>
                  </a:lnTo>
                  <a:lnTo>
                    <a:pt x="1259" y="41"/>
                  </a:lnTo>
                  <a:lnTo>
                    <a:pt x="1273" y="24"/>
                  </a:lnTo>
                  <a:lnTo>
                    <a:pt x="1290" y="12"/>
                  </a:lnTo>
                  <a:lnTo>
                    <a:pt x="1310" y="4"/>
                  </a:lnTo>
                  <a:lnTo>
                    <a:pt x="13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9" name="Group 498"/>
          <p:cNvGrpSpPr/>
          <p:nvPr/>
        </p:nvGrpSpPr>
        <p:grpSpPr>
          <a:xfrm flipH="1">
            <a:off x="6374946" y="1239887"/>
            <a:ext cx="194366" cy="245815"/>
            <a:chOff x="11249025" y="3276601"/>
            <a:chExt cx="377825" cy="477837"/>
          </a:xfrm>
          <a:solidFill>
            <a:schemeClr val="tx1">
              <a:lumMod val="65000"/>
              <a:lumOff val="35000"/>
            </a:schemeClr>
          </a:solidFill>
        </p:grpSpPr>
        <p:sp>
          <p:nvSpPr>
            <p:cNvPr id="300" name="Freeform 203"/>
            <p:cNvSpPr>
              <a:spLocks/>
            </p:cNvSpPr>
            <p:nvPr/>
          </p:nvSpPr>
          <p:spPr bwMode="auto">
            <a:xfrm>
              <a:off x="11249025" y="3332163"/>
              <a:ext cx="377825" cy="422275"/>
            </a:xfrm>
            <a:custGeom>
              <a:avLst/>
              <a:gdLst>
                <a:gd name="T0" fmla="*/ 154 w 2616"/>
                <a:gd name="T1" fmla="*/ 0 h 2924"/>
                <a:gd name="T2" fmla="*/ 770 w 2616"/>
                <a:gd name="T3" fmla="*/ 0 h 2924"/>
                <a:gd name="T4" fmla="*/ 770 w 2616"/>
                <a:gd name="T5" fmla="*/ 308 h 2924"/>
                <a:gd name="T6" fmla="*/ 308 w 2616"/>
                <a:gd name="T7" fmla="*/ 308 h 2924"/>
                <a:gd name="T8" fmla="*/ 308 w 2616"/>
                <a:gd name="T9" fmla="*/ 2616 h 2924"/>
                <a:gd name="T10" fmla="*/ 2309 w 2616"/>
                <a:gd name="T11" fmla="*/ 2616 h 2924"/>
                <a:gd name="T12" fmla="*/ 2309 w 2616"/>
                <a:gd name="T13" fmla="*/ 308 h 2924"/>
                <a:gd name="T14" fmla="*/ 1847 w 2616"/>
                <a:gd name="T15" fmla="*/ 308 h 2924"/>
                <a:gd name="T16" fmla="*/ 1847 w 2616"/>
                <a:gd name="T17" fmla="*/ 0 h 2924"/>
                <a:gd name="T18" fmla="*/ 2462 w 2616"/>
                <a:gd name="T19" fmla="*/ 0 h 2924"/>
                <a:gd name="T20" fmla="*/ 2493 w 2616"/>
                <a:gd name="T21" fmla="*/ 3 h 2924"/>
                <a:gd name="T22" fmla="*/ 2522 w 2616"/>
                <a:gd name="T23" fmla="*/ 12 h 2924"/>
                <a:gd name="T24" fmla="*/ 2548 w 2616"/>
                <a:gd name="T25" fmla="*/ 26 h 2924"/>
                <a:gd name="T26" fmla="*/ 2571 w 2616"/>
                <a:gd name="T27" fmla="*/ 45 h 2924"/>
                <a:gd name="T28" fmla="*/ 2590 w 2616"/>
                <a:gd name="T29" fmla="*/ 68 h 2924"/>
                <a:gd name="T30" fmla="*/ 2605 w 2616"/>
                <a:gd name="T31" fmla="*/ 94 h 2924"/>
                <a:gd name="T32" fmla="*/ 2613 w 2616"/>
                <a:gd name="T33" fmla="*/ 123 h 2924"/>
                <a:gd name="T34" fmla="*/ 2616 w 2616"/>
                <a:gd name="T35" fmla="*/ 154 h 2924"/>
                <a:gd name="T36" fmla="*/ 2616 w 2616"/>
                <a:gd name="T37" fmla="*/ 2770 h 2924"/>
                <a:gd name="T38" fmla="*/ 2613 w 2616"/>
                <a:gd name="T39" fmla="*/ 2801 h 2924"/>
                <a:gd name="T40" fmla="*/ 2605 w 2616"/>
                <a:gd name="T41" fmla="*/ 2830 h 2924"/>
                <a:gd name="T42" fmla="*/ 2590 w 2616"/>
                <a:gd name="T43" fmla="*/ 2856 h 2924"/>
                <a:gd name="T44" fmla="*/ 2571 w 2616"/>
                <a:gd name="T45" fmla="*/ 2879 h 2924"/>
                <a:gd name="T46" fmla="*/ 2548 w 2616"/>
                <a:gd name="T47" fmla="*/ 2898 h 2924"/>
                <a:gd name="T48" fmla="*/ 2522 w 2616"/>
                <a:gd name="T49" fmla="*/ 2912 h 2924"/>
                <a:gd name="T50" fmla="*/ 2493 w 2616"/>
                <a:gd name="T51" fmla="*/ 2920 h 2924"/>
                <a:gd name="T52" fmla="*/ 2462 w 2616"/>
                <a:gd name="T53" fmla="*/ 2924 h 2924"/>
                <a:gd name="T54" fmla="*/ 154 w 2616"/>
                <a:gd name="T55" fmla="*/ 2924 h 2924"/>
                <a:gd name="T56" fmla="*/ 123 w 2616"/>
                <a:gd name="T57" fmla="*/ 2920 h 2924"/>
                <a:gd name="T58" fmla="*/ 94 w 2616"/>
                <a:gd name="T59" fmla="*/ 2912 h 2924"/>
                <a:gd name="T60" fmla="*/ 68 w 2616"/>
                <a:gd name="T61" fmla="*/ 2898 h 2924"/>
                <a:gd name="T62" fmla="*/ 45 w 2616"/>
                <a:gd name="T63" fmla="*/ 2879 h 2924"/>
                <a:gd name="T64" fmla="*/ 26 w 2616"/>
                <a:gd name="T65" fmla="*/ 2856 h 2924"/>
                <a:gd name="T66" fmla="*/ 11 w 2616"/>
                <a:gd name="T67" fmla="*/ 2830 h 2924"/>
                <a:gd name="T68" fmla="*/ 3 w 2616"/>
                <a:gd name="T69" fmla="*/ 2801 h 2924"/>
                <a:gd name="T70" fmla="*/ 0 w 2616"/>
                <a:gd name="T71" fmla="*/ 2770 h 2924"/>
                <a:gd name="T72" fmla="*/ 0 w 2616"/>
                <a:gd name="T73" fmla="*/ 154 h 2924"/>
                <a:gd name="T74" fmla="*/ 3 w 2616"/>
                <a:gd name="T75" fmla="*/ 123 h 2924"/>
                <a:gd name="T76" fmla="*/ 11 w 2616"/>
                <a:gd name="T77" fmla="*/ 94 h 2924"/>
                <a:gd name="T78" fmla="*/ 26 w 2616"/>
                <a:gd name="T79" fmla="*/ 68 h 2924"/>
                <a:gd name="T80" fmla="*/ 45 w 2616"/>
                <a:gd name="T81" fmla="*/ 45 h 2924"/>
                <a:gd name="T82" fmla="*/ 68 w 2616"/>
                <a:gd name="T83" fmla="*/ 26 h 2924"/>
                <a:gd name="T84" fmla="*/ 94 w 2616"/>
                <a:gd name="T85" fmla="*/ 12 h 2924"/>
                <a:gd name="T86" fmla="*/ 123 w 2616"/>
                <a:gd name="T87" fmla="*/ 3 h 2924"/>
                <a:gd name="T88" fmla="*/ 154 w 2616"/>
                <a:gd name="T89" fmla="*/ 0 h 2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616" h="2924">
                  <a:moveTo>
                    <a:pt x="154" y="0"/>
                  </a:moveTo>
                  <a:lnTo>
                    <a:pt x="770" y="0"/>
                  </a:lnTo>
                  <a:lnTo>
                    <a:pt x="770" y="308"/>
                  </a:lnTo>
                  <a:lnTo>
                    <a:pt x="308" y="308"/>
                  </a:lnTo>
                  <a:lnTo>
                    <a:pt x="308" y="2616"/>
                  </a:lnTo>
                  <a:lnTo>
                    <a:pt x="2309" y="2616"/>
                  </a:lnTo>
                  <a:lnTo>
                    <a:pt x="2309" y="308"/>
                  </a:lnTo>
                  <a:lnTo>
                    <a:pt x="1847" y="308"/>
                  </a:lnTo>
                  <a:lnTo>
                    <a:pt x="1847" y="0"/>
                  </a:lnTo>
                  <a:lnTo>
                    <a:pt x="2462" y="0"/>
                  </a:lnTo>
                  <a:lnTo>
                    <a:pt x="2493" y="3"/>
                  </a:lnTo>
                  <a:lnTo>
                    <a:pt x="2522" y="12"/>
                  </a:lnTo>
                  <a:lnTo>
                    <a:pt x="2548" y="26"/>
                  </a:lnTo>
                  <a:lnTo>
                    <a:pt x="2571" y="45"/>
                  </a:lnTo>
                  <a:lnTo>
                    <a:pt x="2590" y="68"/>
                  </a:lnTo>
                  <a:lnTo>
                    <a:pt x="2605" y="94"/>
                  </a:lnTo>
                  <a:lnTo>
                    <a:pt x="2613" y="123"/>
                  </a:lnTo>
                  <a:lnTo>
                    <a:pt x="2616" y="154"/>
                  </a:lnTo>
                  <a:lnTo>
                    <a:pt x="2616" y="2770"/>
                  </a:lnTo>
                  <a:lnTo>
                    <a:pt x="2613" y="2801"/>
                  </a:lnTo>
                  <a:lnTo>
                    <a:pt x="2605" y="2830"/>
                  </a:lnTo>
                  <a:lnTo>
                    <a:pt x="2590" y="2856"/>
                  </a:lnTo>
                  <a:lnTo>
                    <a:pt x="2571" y="2879"/>
                  </a:lnTo>
                  <a:lnTo>
                    <a:pt x="2548" y="2898"/>
                  </a:lnTo>
                  <a:lnTo>
                    <a:pt x="2522" y="2912"/>
                  </a:lnTo>
                  <a:lnTo>
                    <a:pt x="2493" y="2920"/>
                  </a:lnTo>
                  <a:lnTo>
                    <a:pt x="2462" y="2924"/>
                  </a:lnTo>
                  <a:lnTo>
                    <a:pt x="154" y="2924"/>
                  </a:lnTo>
                  <a:lnTo>
                    <a:pt x="123" y="2920"/>
                  </a:lnTo>
                  <a:lnTo>
                    <a:pt x="94" y="2912"/>
                  </a:lnTo>
                  <a:lnTo>
                    <a:pt x="68" y="2898"/>
                  </a:lnTo>
                  <a:lnTo>
                    <a:pt x="45" y="2879"/>
                  </a:lnTo>
                  <a:lnTo>
                    <a:pt x="26" y="2856"/>
                  </a:lnTo>
                  <a:lnTo>
                    <a:pt x="11" y="2830"/>
                  </a:lnTo>
                  <a:lnTo>
                    <a:pt x="3" y="2801"/>
                  </a:lnTo>
                  <a:lnTo>
                    <a:pt x="0" y="2770"/>
                  </a:lnTo>
                  <a:lnTo>
                    <a:pt x="0" y="154"/>
                  </a:lnTo>
                  <a:lnTo>
                    <a:pt x="3" y="123"/>
                  </a:lnTo>
                  <a:lnTo>
                    <a:pt x="11" y="94"/>
                  </a:lnTo>
                  <a:lnTo>
                    <a:pt x="26" y="68"/>
                  </a:lnTo>
                  <a:lnTo>
                    <a:pt x="45" y="45"/>
                  </a:lnTo>
                  <a:lnTo>
                    <a:pt x="68" y="26"/>
                  </a:lnTo>
                  <a:lnTo>
                    <a:pt x="94" y="12"/>
                  </a:lnTo>
                  <a:lnTo>
                    <a:pt x="123" y="3"/>
                  </a:lnTo>
                  <a:lnTo>
                    <a:pt x="1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 name="Freeform 204"/>
            <p:cNvSpPr>
              <a:spLocks noEditPoints="1"/>
            </p:cNvSpPr>
            <p:nvPr/>
          </p:nvSpPr>
          <p:spPr bwMode="auto">
            <a:xfrm>
              <a:off x="11382375" y="3276601"/>
              <a:ext cx="111125" cy="155575"/>
            </a:xfrm>
            <a:custGeom>
              <a:avLst/>
              <a:gdLst>
                <a:gd name="T0" fmla="*/ 154 w 769"/>
                <a:gd name="T1" fmla="*/ 877 h 1078"/>
                <a:gd name="T2" fmla="*/ 198 w 769"/>
                <a:gd name="T3" fmla="*/ 895 h 1078"/>
                <a:gd name="T4" fmla="*/ 262 w 769"/>
                <a:gd name="T5" fmla="*/ 911 h 1078"/>
                <a:gd name="T6" fmla="*/ 340 w 769"/>
                <a:gd name="T7" fmla="*/ 922 h 1078"/>
                <a:gd name="T8" fmla="*/ 429 w 769"/>
                <a:gd name="T9" fmla="*/ 922 h 1078"/>
                <a:gd name="T10" fmla="*/ 507 w 769"/>
                <a:gd name="T11" fmla="*/ 911 h 1078"/>
                <a:gd name="T12" fmla="*/ 570 w 769"/>
                <a:gd name="T13" fmla="*/ 895 h 1078"/>
                <a:gd name="T14" fmla="*/ 615 w 769"/>
                <a:gd name="T15" fmla="*/ 877 h 1078"/>
                <a:gd name="T16" fmla="*/ 154 w 769"/>
                <a:gd name="T17" fmla="*/ 154 h 1078"/>
                <a:gd name="T18" fmla="*/ 692 w 769"/>
                <a:gd name="T19" fmla="*/ 0 h 1078"/>
                <a:gd name="T20" fmla="*/ 731 w 769"/>
                <a:gd name="T21" fmla="*/ 11 h 1078"/>
                <a:gd name="T22" fmla="*/ 759 w 769"/>
                <a:gd name="T23" fmla="*/ 38 h 1078"/>
                <a:gd name="T24" fmla="*/ 769 w 769"/>
                <a:gd name="T25" fmla="*/ 77 h 1078"/>
                <a:gd name="T26" fmla="*/ 766 w 769"/>
                <a:gd name="T27" fmla="*/ 943 h 1078"/>
                <a:gd name="T28" fmla="*/ 750 w 769"/>
                <a:gd name="T29" fmla="*/ 975 h 1078"/>
                <a:gd name="T30" fmla="*/ 731 w 769"/>
                <a:gd name="T31" fmla="*/ 989 h 1078"/>
                <a:gd name="T32" fmla="*/ 711 w 769"/>
                <a:gd name="T33" fmla="*/ 1001 h 1078"/>
                <a:gd name="T34" fmla="*/ 675 w 769"/>
                <a:gd name="T35" fmla="*/ 1019 h 1078"/>
                <a:gd name="T36" fmla="*/ 623 w 769"/>
                <a:gd name="T37" fmla="*/ 1039 h 1078"/>
                <a:gd name="T38" fmla="*/ 556 w 769"/>
                <a:gd name="T39" fmla="*/ 1058 h 1078"/>
                <a:gd name="T40" fmla="*/ 477 w 769"/>
                <a:gd name="T41" fmla="*/ 1072 h 1078"/>
                <a:gd name="T42" fmla="*/ 385 w 769"/>
                <a:gd name="T43" fmla="*/ 1078 h 1078"/>
                <a:gd name="T44" fmla="*/ 292 w 769"/>
                <a:gd name="T45" fmla="*/ 1072 h 1078"/>
                <a:gd name="T46" fmla="*/ 212 w 769"/>
                <a:gd name="T47" fmla="*/ 1058 h 1078"/>
                <a:gd name="T48" fmla="*/ 145 w 769"/>
                <a:gd name="T49" fmla="*/ 1039 h 1078"/>
                <a:gd name="T50" fmla="*/ 93 w 769"/>
                <a:gd name="T51" fmla="*/ 1019 h 1078"/>
                <a:gd name="T52" fmla="*/ 57 w 769"/>
                <a:gd name="T53" fmla="*/ 1001 h 1078"/>
                <a:gd name="T54" fmla="*/ 37 w 769"/>
                <a:gd name="T55" fmla="*/ 989 h 1078"/>
                <a:gd name="T56" fmla="*/ 19 w 769"/>
                <a:gd name="T57" fmla="*/ 975 h 1078"/>
                <a:gd name="T58" fmla="*/ 2 w 769"/>
                <a:gd name="T59" fmla="*/ 943 h 1078"/>
                <a:gd name="T60" fmla="*/ 0 w 769"/>
                <a:gd name="T61" fmla="*/ 77 h 1078"/>
                <a:gd name="T62" fmla="*/ 10 w 769"/>
                <a:gd name="T63" fmla="*/ 38 h 1078"/>
                <a:gd name="T64" fmla="*/ 37 w 769"/>
                <a:gd name="T65" fmla="*/ 11 h 1078"/>
                <a:gd name="T66" fmla="*/ 77 w 769"/>
                <a:gd name="T67" fmla="*/ 0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9" h="1078">
                  <a:moveTo>
                    <a:pt x="154" y="154"/>
                  </a:moveTo>
                  <a:lnTo>
                    <a:pt x="154" y="877"/>
                  </a:lnTo>
                  <a:lnTo>
                    <a:pt x="173" y="885"/>
                  </a:lnTo>
                  <a:lnTo>
                    <a:pt x="198" y="895"/>
                  </a:lnTo>
                  <a:lnTo>
                    <a:pt x="229" y="903"/>
                  </a:lnTo>
                  <a:lnTo>
                    <a:pt x="262" y="911"/>
                  </a:lnTo>
                  <a:lnTo>
                    <a:pt x="299" y="918"/>
                  </a:lnTo>
                  <a:lnTo>
                    <a:pt x="340" y="922"/>
                  </a:lnTo>
                  <a:lnTo>
                    <a:pt x="385" y="924"/>
                  </a:lnTo>
                  <a:lnTo>
                    <a:pt x="429" y="922"/>
                  </a:lnTo>
                  <a:lnTo>
                    <a:pt x="470" y="918"/>
                  </a:lnTo>
                  <a:lnTo>
                    <a:pt x="507" y="911"/>
                  </a:lnTo>
                  <a:lnTo>
                    <a:pt x="541" y="903"/>
                  </a:lnTo>
                  <a:lnTo>
                    <a:pt x="570" y="895"/>
                  </a:lnTo>
                  <a:lnTo>
                    <a:pt x="595" y="885"/>
                  </a:lnTo>
                  <a:lnTo>
                    <a:pt x="615" y="877"/>
                  </a:lnTo>
                  <a:lnTo>
                    <a:pt x="615" y="154"/>
                  </a:lnTo>
                  <a:lnTo>
                    <a:pt x="154" y="154"/>
                  </a:lnTo>
                  <a:close/>
                  <a:moveTo>
                    <a:pt x="77" y="0"/>
                  </a:moveTo>
                  <a:lnTo>
                    <a:pt x="692" y="0"/>
                  </a:lnTo>
                  <a:lnTo>
                    <a:pt x="712" y="2"/>
                  </a:lnTo>
                  <a:lnTo>
                    <a:pt x="731" y="11"/>
                  </a:lnTo>
                  <a:lnTo>
                    <a:pt x="747" y="22"/>
                  </a:lnTo>
                  <a:lnTo>
                    <a:pt x="759" y="38"/>
                  </a:lnTo>
                  <a:lnTo>
                    <a:pt x="766" y="57"/>
                  </a:lnTo>
                  <a:lnTo>
                    <a:pt x="769" y="77"/>
                  </a:lnTo>
                  <a:lnTo>
                    <a:pt x="769" y="924"/>
                  </a:lnTo>
                  <a:lnTo>
                    <a:pt x="766" y="943"/>
                  </a:lnTo>
                  <a:lnTo>
                    <a:pt x="760" y="960"/>
                  </a:lnTo>
                  <a:lnTo>
                    <a:pt x="750" y="975"/>
                  </a:lnTo>
                  <a:lnTo>
                    <a:pt x="735" y="987"/>
                  </a:lnTo>
                  <a:lnTo>
                    <a:pt x="731" y="989"/>
                  </a:lnTo>
                  <a:lnTo>
                    <a:pt x="724" y="995"/>
                  </a:lnTo>
                  <a:lnTo>
                    <a:pt x="711" y="1001"/>
                  </a:lnTo>
                  <a:lnTo>
                    <a:pt x="695" y="1009"/>
                  </a:lnTo>
                  <a:lnTo>
                    <a:pt x="675" y="1019"/>
                  </a:lnTo>
                  <a:lnTo>
                    <a:pt x="651" y="1029"/>
                  </a:lnTo>
                  <a:lnTo>
                    <a:pt x="623" y="1039"/>
                  </a:lnTo>
                  <a:lnTo>
                    <a:pt x="592" y="1049"/>
                  </a:lnTo>
                  <a:lnTo>
                    <a:pt x="556" y="1058"/>
                  </a:lnTo>
                  <a:lnTo>
                    <a:pt x="519" y="1065"/>
                  </a:lnTo>
                  <a:lnTo>
                    <a:pt x="477" y="1072"/>
                  </a:lnTo>
                  <a:lnTo>
                    <a:pt x="432" y="1076"/>
                  </a:lnTo>
                  <a:lnTo>
                    <a:pt x="385" y="1078"/>
                  </a:lnTo>
                  <a:lnTo>
                    <a:pt x="337" y="1076"/>
                  </a:lnTo>
                  <a:lnTo>
                    <a:pt x="292" y="1072"/>
                  </a:lnTo>
                  <a:lnTo>
                    <a:pt x="250" y="1065"/>
                  </a:lnTo>
                  <a:lnTo>
                    <a:pt x="212" y="1058"/>
                  </a:lnTo>
                  <a:lnTo>
                    <a:pt x="177" y="1049"/>
                  </a:lnTo>
                  <a:lnTo>
                    <a:pt x="145" y="1039"/>
                  </a:lnTo>
                  <a:lnTo>
                    <a:pt x="117" y="1029"/>
                  </a:lnTo>
                  <a:lnTo>
                    <a:pt x="93" y="1019"/>
                  </a:lnTo>
                  <a:lnTo>
                    <a:pt x="74" y="1009"/>
                  </a:lnTo>
                  <a:lnTo>
                    <a:pt x="57" y="1001"/>
                  </a:lnTo>
                  <a:lnTo>
                    <a:pt x="45" y="995"/>
                  </a:lnTo>
                  <a:lnTo>
                    <a:pt x="37" y="989"/>
                  </a:lnTo>
                  <a:lnTo>
                    <a:pt x="34" y="987"/>
                  </a:lnTo>
                  <a:lnTo>
                    <a:pt x="19" y="975"/>
                  </a:lnTo>
                  <a:lnTo>
                    <a:pt x="8" y="960"/>
                  </a:lnTo>
                  <a:lnTo>
                    <a:pt x="2" y="943"/>
                  </a:lnTo>
                  <a:lnTo>
                    <a:pt x="0" y="924"/>
                  </a:lnTo>
                  <a:lnTo>
                    <a:pt x="0" y="77"/>
                  </a:lnTo>
                  <a:lnTo>
                    <a:pt x="2" y="57"/>
                  </a:lnTo>
                  <a:lnTo>
                    <a:pt x="10" y="38"/>
                  </a:lnTo>
                  <a:lnTo>
                    <a:pt x="22" y="22"/>
                  </a:lnTo>
                  <a:lnTo>
                    <a:pt x="37" y="11"/>
                  </a:lnTo>
                  <a:lnTo>
                    <a:pt x="56" y="2"/>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2" name="Freeform 205"/>
            <p:cNvSpPr>
              <a:spLocks/>
            </p:cNvSpPr>
            <p:nvPr/>
          </p:nvSpPr>
          <p:spPr bwMode="auto">
            <a:xfrm>
              <a:off x="11333163" y="3478213"/>
              <a:ext cx="209550" cy="212725"/>
            </a:xfrm>
            <a:custGeom>
              <a:avLst/>
              <a:gdLst>
                <a:gd name="T0" fmla="*/ 852 w 1444"/>
                <a:gd name="T1" fmla="*/ 23 h 1476"/>
                <a:gd name="T2" fmla="*/ 991 w 1444"/>
                <a:gd name="T3" fmla="*/ 113 h 1476"/>
                <a:gd name="T4" fmla="*/ 1071 w 1444"/>
                <a:gd name="T5" fmla="*/ 256 h 1476"/>
                <a:gd name="T6" fmla="*/ 1085 w 1444"/>
                <a:gd name="T7" fmla="*/ 429 h 1476"/>
                <a:gd name="T8" fmla="*/ 1105 w 1444"/>
                <a:gd name="T9" fmla="*/ 465 h 1476"/>
                <a:gd name="T10" fmla="*/ 1104 w 1444"/>
                <a:gd name="T11" fmla="*/ 551 h 1476"/>
                <a:gd name="T12" fmla="*/ 1055 w 1444"/>
                <a:gd name="T13" fmla="*/ 627 h 1476"/>
                <a:gd name="T14" fmla="*/ 1011 w 1444"/>
                <a:gd name="T15" fmla="*/ 659 h 1476"/>
                <a:gd name="T16" fmla="*/ 1002 w 1444"/>
                <a:gd name="T17" fmla="*/ 686 h 1476"/>
                <a:gd name="T18" fmla="*/ 973 w 1444"/>
                <a:gd name="T19" fmla="*/ 769 h 1476"/>
                <a:gd name="T20" fmla="*/ 915 w 1444"/>
                <a:gd name="T21" fmla="*/ 854 h 1476"/>
                <a:gd name="T22" fmla="*/ 920 w 1444"/>
                <a:gd name="T23" fmla="*/ 962 h 1476"/>
                <a:gd name="T24" fmla="*/ 968 w 1444"/>
                <a:gd name="T25" fmla="*/ 1027 h 1476"/>
                <a:gd name="T26" fmla="*/ 1041 w 1444"/>
                <a:gd name="T27" fmla="*/ 1063 h 1476"/>
                <a:gd name="T28" fmla="*/ 1121 w 1444"/>
                <a:gd name="T29" fmla="*/ 1089 h 1476"/>
                <a:gd name="T30" fmla="*/ 1237 w 1444"/>
                <a:gd name="T31" fmla="*/ 1123 h 1476"/>
                <a:gd name="T32" fmla="*/ 1336 w 1444"/>
                <a:gd name="T33" fmla="*/ 1164 h 1476"/>
                <a:gd name="T34" fmla="*/ 1408 w 1444"/>
                <a:gd name="T35" fmla="*/ 1229 h 1476"/>
                <a:gd name="T36" fmla="*/ 1443 w 1444"/>
                <a:gd name="T37" fmla="*/ 1342 h 1476"/>
                <a:gd name="T38" fmla="*/ 1413 w 1444"/>
                <a:gd name="T39" fmla="*/ 1408 h 1476"/>
                <a:gd name="T40" fmla="*/ 1279 w 1444"/>
                <a:gd name="T41" fmla="*/ 1443 h 1476"/>
                <a:gd name="T42" fmla="*/ 1050 w 1444"/>
                <a:gd name="T43" fmla="*/ 1466 h 1476"/>
                <a:gd name="T44" fmla="*/ 774 w 1444"/>
                <a:gd name="T45" fmla="*/ 1160 h 1476"/>
                <a:gd name="T46" fmla="*/ 797 w 1444"/>
                <a:gd name="T47" fmla="*/ 1102 h 1476"/>
                <a:gd name="T48" fmla="*/ 711 w 1444"/>
                <a:gd name="T49" fmla="*/ 1033 h 1476"/>
                <a:gd name="T50" fmla="*/ 646 w 1444"/>
                <a:gd name="T51" fmla="*/ 1120 h 1476"/>
                <a:gd name="T52" fmla="*/ 465 w 1444"/>
                <a:gd name="T53" fmla="*/ 1471 h 1476"/>
                <a:gd name="T54" fmla="*/ 214 w 1444"/>
                <a:gd name="T55" fmla="*/ 1450 h 1476"/>
                <a:gd name="T56" fmla="*/ 55 w 1444"/>
                <a:gd name="T57" fmla="*/ 1418 h 1476"/>
                <a:gd name="T58" fmla="*/ 0 w 1444"/>
                <a:gd name="T59" fmla="*/ 1379 h 1476"/>
                <a:gd name="T60" fmla="*/ 23 w 1444"/>
                <a:gd name="T61" fmla="*/ 1252 h 1476"/>
                <a:gd name="T62" fmla="*/ 87 w 1444"/>
                <a:gd name="T63" fmla="*/ 1177 h 1476"/>
                <a:gd name="T64" fmla="*/ 181 w 1444"/>
                <a:gd name="T65" fmla="*/ 1133 h 1476"/>
                <a:gd name="T66" fmla="*/ 293 w 1444"/>
                <a:gd name="T67" fmla="*/ 1098 h 1476"/>
                <a:gd name="T68" fmla="*/ 382 w 1444"/>
                <a:gd name="T69" fmla="*/ 1069 h 1476"/>
                <a:gd name="T70" fmla="*/ 459 w 1444"/>
                <a:gd name="T71" fmla="*/ 1037 h 1476"/>
                <a:gd name="T72" fmla="*/ 515 w 1444"/>
                <a:gd name="T73" fmla="*/ 982 h 1476"/>
                <a:gd name="T74" fmla="*/ 533 w 1444"/>
                <a:gd name="T75" fmla="*/ 886 h 1476"/>
                <a:gd name="T76" fmla="*/ 482 w 1444"/>
                <a:gd name="T77" fmla="*/ 791 h 1476"/>
                <a:gd name="T78" fmla="*/ 447 w 1444"/>
                <a:gd name="T79" fmla="*/ 703 h 1476"/>
                <a:gd name="T80" fmla="*/ 435 w 1444"/>
                <a:gd name="T81" fmla="*/ 661 h 1476"/>
                <a:gd name="T82" fmla="*/ 403 w 1444"/>
                <a:gd name="T83" fmla="*/ 640 h 1476"/>
                <a:gd name="T84" fmla="*/ 348 w 1444"/>
                <a:gd name="T85" fmla="*/ 574 h 1476"/>
                <a:gd name="T86" fmla="*/ 335 w 1444"/>
                <a:gd name="T87" fmla="*/ 483 h 1476"/>
                <a:gd name="T88" fmla="*/ 356 w 1444"/>
                <a:gd name="T89" fmla="*/ 434 h 1476"/>
                <a:gd name="T90" fmla="*/ 364 w 1444"/>
                <a:gd name="T91" fmla="*/ 297 h 1476"/>
                <a:gd name="T92" fmla="*/ 426 w 1444"/>
                <a:gd name="T93" fmla="*/ 145 h 1476"/>
                <a:gd name="T94" fmla="*/ 553 w 1444"/>
                <a:gd name="T95" fmla="*/ 40 h 1476"/>
                <a:gd name="T96" fmla="*/ 722 w 1444"/>
                <a:gd name="T97" fmla="*/ 0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4" h="1476">
                  <a:moveTo>
                    <a:pt x="722" y="0"/>
                  </a:moveTo>
                  <a:lnTo>
                    <a:pt x="767" y="2"/>
                  </a:lnTo>
                  <a:lnTo>
                    <a:pt x="810" y="10"/>
                  </a:lnTo>
                  <a:lnTo>
                    <a:pt x="852" y="23"/>
                  </a:lnTo>
                  <a:lnTo>
                    <a:pt x="891" y="40"/>
                  </a:lnTo>
                  <a:lnTo>
                    <a:pt x="927" y="60"/>
                  </a:lnTo>
                  <a:lnTo>
                    <a:pt x="961" y="85"/>
                  </a:lnTo>
                  <a:lnTo>
                    <a:pt x="991" y="113"/>
                  </a:lnTo>
                  <a:lnTo>
                    <a:pt x="1017" y="145"/>
                  </a:lnTo>
                  <a:lnTo>
                    <a:pt x="1040" y="180"/>
                  </a:lnTo>
                  <a:lnTo>
                    <a:pt x="1059" y="216"/>
                  </a:lnTo>
                  <a:lnTo>
                    <a:pt x="1071" y="256"/>
                  </a:lnTo>
                  <a:lnTo>
                    <a:pt x="1079" y="297"/>
                  </a:lnTo>
                  <a:lnTo>
                    <a:pt x="1082" y="341"/>
                  </a:lnTo>
                  <a:lnTo>
                    <a:pt x="1082" y="427"/>
                  </a:lnTo>
                  <a:lnTo>
                    <a:pt x="1085" y="429"/>
                  </a:lnTo>
                  <a:lnTo>
                    <a:pt x="1088" y="434"/>
                  </a:lnTo>
                  <a:lnTo>
                    <a:pt x="1094" y="441"/>
                  </a:lnTo>
                  <a:lnTo>
                    <a:pt x="1099" y="451"/>
                  </a:lnTo>
                  <a:lnTo>
                    <a:pt x="1105" y="465"/>
                  </a:lnTo>
                  <a:lnTo>
                    <a:pt x="1110" y="483"/>
                  </a:lnTo>
                  <a:lnTo>
                    <a:pt x="1112" y="502"/>
                  </a:lnTo>
                  <a:lnTo>
                    <a:pt x="1111" y="526"/>
                  </a:lnTo>
                  <a:lnTo>
                    <a:pt x="1104" y="551"/>
                  </a:lnTo>
                  <a:lnTo>
                    <a:pt x="1096" y="574"/>
                  </a:lnTo>
                  <a:lnTo>
                    <a:pt x="1084" y="595"/>
                  </a:lnTo>
                  <a:lnTo>
                    <a:pt x="1070" y="612"/>
                  </a:lnTo>
                  <a:lnTo>
                    <a:pt x="1055" y="627"/>
                  </a:lnTo>
                  <a:lnTo>
                    <a:pt x="1041" y="640"/>
                  </a:lnTo>
                  <a:lnTo>
                    <a:pt x="1027" y="649"/>
                  </a:lnTo>
                  <a:lnTo>
                    <a:pt x="1017" y="655"/>
                  </a:lnTo>
                  <a:lnTo>
                    <a:pt x="1011" y="659"/>
                  </a:lnTo>
                  <a:lnTo>
                    <a:pt x="1008" y="661"/>
                  </a:lnTo>
                  <a:lnTo>
                    <a:pt x="1007" y="665"/>
                  </a:lnTo>
                  <a:lnTo>
                    <a:pt x="1005" y="673"/>
                  </a:lnTo>
                  <a:lnTo>
                    <a:pt x="1002" y="686"/>
                  </a:lnTo>
                  <a:lnTo>
                    <a:pt x="997" y="703"/>
                  </a:lnTo>
                  <a:lnTo>
                    <a:pt x="991" y="723"/>
                  </a:lnTo>
                  <a:lnTo>
                    <a:pt x="983" y="746"/>
                  </a:lnTo>
                  <a:lnTo>
                    <a:pt x="973" y="769"/>
                  </a:lnTo>
                  <a:lnTo>
                    <a:pt x="962" y="791"/>
                  </a:lnTo>
                  <a:lnTo>
                    <a:pt x="948" y="814"/>
                  </a:lnTo>
                  <a:lnTo>
                    <a:pt x="933" y="835"/>
                  </a:lnTo>
                  <a:lnTo>
                    <a:pt x="915" y="854"/>
                  </a:lnTo>
                  <a:lnTo>
                    <a:pt x="911" y="886"/>
                  </a:lnTo>
                  <a:lnTo>
                    <a:pt x="911" y="915"/>
                  </a:lnTo>
                  <a:lnTo>
                    <a:pt x="914" y="940"/>
                  </a:lnTo>
                  <a:lnTo>
                    <a:pt x="920" y="962"/>
                  </a:lnTo>
                  <a:lnTo>
                    <a:pt x="930" y="982"/>
                  </a:lnTo>
                  <a:lnTo>
                    <a:pt x="940" y="998"/>
                  </a:lnTo>
                  <a:lnTo>
                    <a:pt x="953" y="1013"/>
                  </a:lnTo>
                  <a:lnTo>
                    <a:pt x="968" y="1027"/>
                  </a:lnTo>
                  <a:lnTo>
                    <a:pt x="985" y="1037"/>
                  </a:lnTo>
                  <a:lnTo>
                    <a:pt x="1002" y="1047"/>
                  </a:lnTo>
                  <a:lnTo>
                    <a:pt x="1021" y="1056"/>
                  </a:lnTo>
                  <a:lnTo>
                    <a:pt x="1041" y="1063"/>
                  </a:lnTo>
                  <a:lnTo>
                    <a:pt x="1061" y="1069"/>
                  </a:lnTo>
                  <a:lnTo>
                    <a:pt x="1081" y="1075"/>
                  </a:lnTo>
                  <a:lnTo>
                    <a:pt x="1101" y="1082"/>
                  </a:lnTo>
                  <a:lnTo>
                    <a:pt x="1121" y="1089"/>
                  </a:lnTo>
                  <a:lnTo>
                    <a:pt x="1151" y="1098"/>
                  </a:lnTo>
                  <a:lnTo>
                    <a:pt x="1180" y="1107"/>
                  </a:lnTo>
                  <a:lnTo>
                    <a:pt x="1209" y="1115"/>
                  </a:lnTo>
                  <a:lnTo>
                    <a:pt x="1237" y="1123"/>
                  </a:lnTo>
                  <a:lnTo>
                    <a:pt x="1263" y="1133"/>
                  </a:lnTo>
                  <a:lnTo>
                    <a:pt x="1289" y="1142"/>
                  </a:lnTo>
                  <a:lnTo>
                    <a:pt x="1313" y="1152"/>
                  </a:lnTo>
                  <a:lnTo>
                    <a:pt x="1336" y="1164"/>
                  </a:lnTo>
                  <a:lnTo>
                    <a:pt x="1357" y="1177"/>
                  </a:lnTo>
                  <a:lnTo>
                    <a:pt x="1376" y="1192"/>
                  </a:lnTo>
                  <a:lnTo>
                    <a:pt x="1393" y="1210"/>
                  </a:lnTo>
                  <a:lnTo>
                    <a:pt x="1408" y="1229"/>
                  </a:lnTo>
                  <a:lnTo>
                    <a:pt x="1421" y="1252"/>
                  </a:lnTo>
                  <a:lnTo>
                    <a:pt x="1431" y="1278"/>
                  </a:lnTo>
                  <a:lnTo>
                    <a:pt x="1438" y="1308"/>
                  </a:lnTo>
                  <a:lnTo>
                    <a:pt x="1443" y="1342"/>
                  </a:lnTo>
                  <a:lnTo>
                    <a:pt x="1444" y="1379"/>
                  </a:lnTo>
                  <a:lnTo>
                    <a:pt x="1441" y="1388"/>
                  </a:lnTo>
                  <a:lnTo>
                    <a:pt x="1431" y="1399"/>
                  </a:lnTo>
                  <a:lnTo>
                    <a:pt x="1413" y="1408"/>
                  </a:lnTo>
                  <a:lnTo>
                    <a:pt x="1389" y="1418"/>
                  </a:lnTo>
                  <a:lnTo>
                    <a:pt x="1358" y="1426"/>
                  </a:lnTo>
                  <a:lnTo>
                    <a:pt x="1322" y="1434"/>
                  </a:lnTo>
                  <a:lnTo>
                    <a:pt x="1279" y="1443"/>
                  </a:lnTo>
                  <a:lnTo>
                    <a:pt x="1230" y="1450"/>
                  </a:lnTo>
                  <a:lnTo>
                    <a:pt x="1176" y="1456"/>
                  </a:lnTo>
                  <a:lnTo>
                    <a:pt x="1116" y="1462"/>
                  </a:lnTo>
                  <a:lnTo>
                    <a:pt x="1050" y="1466"/>
                  </a:lnTo>
                  <a:lnTo>
                    <a:pt x="979" y="1471"/>
                  </a:lnTo>
                  <a:lnTo>
                    <a:pt x="904" y="1474"/>
                  </a:lnTo>
                  <a:lnTo>
                    <a:pt x="822" y="1476"/>
                  </a:lnTo>
                  <a:lnTo>
                    <a:pt x="774" y="1160"/>
                  </a:lnTo>
                  <a:lnTo>
                    <a:pt x="798" y="1120"/>
                  </a:lnTo>
                  <a:lnTo>
                    <a:pt x="801" y="1115"/>
                  </a:lnTo>
                  <a:lnTo>
                    <a:pt x="801" y="1109"/>
                  </a:lnTo>
                  <a:lnTo>
                    <a:pt x="797" y="1102"/>
                  </a:lnTo>
                  <a:lnTo>
                    <a:pt x="733" y="1033"/>
                  </a:lnTo>
                  <a:lnTo>
                    <a:pt x="726" y="1030"/>
                  </a:lnTo>
                  <a:lnTo>
                    <a:pt x="718" y="1030"/>
                  </a:lnTo>
                  <a:lnTo>
                    <a:pt x="711" y="1033"/>
                  </a:lnTo>
                  <a:lnTo>
                    <a:pt x="647" y="1102"/>
                  </a:lnTo>
                  <a:lnTo>
                    <a:pt x="644" y="1109"/>
                  </a:lnTo>
                  <a:lnTo>
                    <a:pt x="644" y="1115"/>
                  </a:lnTo>
                  <a:lnTo>
                    <a:pt x="646" y="1120"/>
                  </a:lnTo>
                  <a:lnTo>
                    <a:pt x="671" y="1160"/>
                  </a:lnTo>
                  <a:lnTo>
                    <a:pt x="622" y="1476"/>
                  </a:lnTo>
                  <a:lnTo>
                    <a:pt x="541" y="1474"/>
                  </a:lnTo>
                  <a:lnTo>
                    <a:pt x="465" y="1471"/>
                  </a:lnTo>
                  <a:lnTo>
                    <a:pt x="394" y="1466"/>
                  </a:lnTo>
                  <a:lnTo>
                    <a:pt x="328" y="1462"/>
                  </a:lnTo>
                  <a:lnTo>
                    <a:pt x="268" y="1456"/>
                  </a:lnTo>
                  <a:lnTo>
                    <a:pt x="214" y="1450"/>
                  </a:lnTo>
                  <a:lnTo>
                    <a:pt x="165" y="1443"/>
                  </a:lnTo>
                  <a:lnTo>
                    <a:pt x="122" y="1434"/>
                  </a:lnTo>
                  <a:lnTo>
                    <a:pt x="85" y="1426"/>
                  </a:lnTo>
                  <a:lnTo>
                    <a:pt x="55" y="1418"/>
                  </a:lnTo>
                  <a:lnTo>
                    <a:pt x="31" y="1408"/>
                  </a:lnTo>
                  <a:lnTo>
                    <a:pt x="13" y="1399"/>
                  </a:lnTo>
                  <a:lnTo>
                    <a:pt x="3" y="1388"/>
                  </a:lnTo>
                  <a:lnTo>
                    <a:pt x="0" y="1379"/>
                  </a:lnTo>
                  <a:lnTo>
                    <a:pt x="1" y="1342"/>
                  </a:lnTo>
                  <a:lnTo>
                    <a:pt x="6" y="1308"/>
                  </a:lnTo>
                  <a:lnTo>
                    <a:pt x="13" y="1278"/>
                  </a:lnTo>
                  <a:lnTo>
                    <a:pt x="23" y="1252"/>
                  </a:lnTo>
                  <a:lnTo>
                    <a:pt x="35" y="1229"/>
                  </a:lnTo>
                  <a:lnTo>
                    <a:pt x="51" y="1210"/>
                  </a:lnTo>
                  <a:lnTo>
                    <a:pt x="67" y="1192"/>
                  </a:lnTo>
                  <a:lnTo>
                    <a:pt x="87" y="1177"/>
                  </a:lnTo>
                  <a:lnTo>
                    <a:pt x="108" y="1164"/>
                  </a:lnTo>
                  <a:lnTo>
                    <a:pt x="131" y="1152"/>
                  </a:lnTo>
                  <a:lnTo>
                    <a:pt x="155" y="1142"/>
                  </a:lnTo>
                  <a:lnTo>
                    <a:pt x="181" y="1133"/>
                  </a:lnTo>
                  <a:lnTo>
                    <a:pt x="207" y="1123"/>
                  </a:lnTo>
                  <a:lnTo>
                    <a:pt x="235" y="1115"/>
                  </a:lnTo>
                  <a:lnTo>
                    <a:pt x="264" y="1107"/>
                  </a:lnTo>
                  <a:lnTo>
                    <a:pt x="293" y="1098"/>
                  </a:lnTo>
                  <a:lnTo>
                    <a:pt x="322" y="1089"/>
                  </a:lnTo>
                  <a:lnTo>
                    <a:pt x="342" y="1082"/>
                  </a:lnTo>
                  <a:lnTo>
                    <a:pt x="363" y="1075"/>
                  </a:lnTo>
                  <a:lnTo>
                    <a:pt x="382" y="1069"/>
                  </a:lnTo>
                  <a:lnTo>
                    <a:pt x="403" y="1063"/>
                  </a:lnTo>
                  <a:lnTo>
                    <a:pt x="423" y="1056"/>
                  </a:lnTo>
                  <a:lnTo>
                    <a:pt x="442" y="1047"/>
                  </a:lnTo>
                  <a:lnTo>
                    <a:pt x="459" y="1037"/>
                  </a:lnTo>
                  <a:lnTo>
                    <a:pt x="476" y="1027"/>
                  </a:lnTo>
                  <a:lnTo>
                    <a:pt x="491" y="1013"/>
                  </a:lnTo>
                  <a:lnTo>
                    <a:pt x="504" y="998"/>
                  </a:lnTo>
                  <a:lnTo>
                    <a:pt x="515" y="982"/>
                  </a:lnTo>
                  <a:lnTo>
                    <a:pt x="524" y="962"/>
                  </a:lnTo>
                  <a:lnTo>
                    <a:pt x="530" y="940"/>
                  </a:lnTo>
                  <a:lnTo>
                    <a:pt x="533" y="915"/>
                  </a:lnTo>
                  <a:lnTo>
                    <a:pt x="533" y="886"/>
                  </a:lnTo>
                  <a:lnTo>
                    <a:pt x="529" y="854"/>
                  </a:lnTo>
                  <a:lnTo>
                    <a:pt x="511" y="835"/>
                  </a:lnTo>
                  <a:lnTo>
                    <a:pt x="496" y="814"/>
                  </a:lnTo>
                  <a:lnTo>
                    <a:pt x="482" y="791"/>
                  </a:lnTo>
                  <a:lnTo>
                    <a:pt x="471" y="769"/>
                  </a:lnTo>
                  <a:lnTo>
                    <a:pt x="461" y="746"/>
                  </a:lnTo>
                  <a:lnTo>
                    <a:pt x="453" y="723"/>
                  </a:lnTo>
                  <a:lnTo>
                    <a:pt x="447" y="703"/>
                  </a:lnTo>
                  <a:lnTo>
                    <a:pt x="442" y="686"/>
                  </a:lnTo>
                  <a:lnTo>
                    <a:pt x="439" y="673"/>
                  </a:lnTo>
                  <a:lnTo>
                    <a:pt x="437" y="665"/>
                  </a:lnTo>
                  <a:lnTo>
                    <a:pt x="435" y="661"/>
                  </a:lnTo>
                  <a:lnTo>
                    <a:pt x="433" y="659"/>
                  </a:lnTo>
                  <a:lnTo>
                    <a:pt x="426" y="655"/>
                  </a:lnTo>
                  <a:lnTo>
                    <a:pt x="416" y="649"/>
                  </a:lnTo>
                  <a:lnTo>
                    <a:pt x="403" y="640"/>
                  </a:lnTo>
                  <a:lnTo>
                    <a:pt x="389" y="627"/>
                  </a:lnTo>
                  <a:lnTo>
                    <a:pt x="374" y="612"/>
                  </a:lnTo>
                  <a:lnTo>
                    <a:pt x="361" y="595"/>
                  </a:lnTo>
                  <a:lnTo>
                    <a:pt x="348" y="574"/>
                  </a:lnTo>
                  <a:lnTo>
                    <a:pt x="339" y="551"/>
                  </a:lnTo>
                  <a:lnTo>
                    <a:pt x="334" y="526"/>
                  </a:lnTo>
                  <a:lnTo>
                    <a:pt x="332" y="502"/>
                  </a:lnTo>
                  <a:lnTo>
                    <a:pt x="335" y="483"/>
                  </a:lnTo>
                  <a:lnTo>
                    <a:pt x="339" y="465"/>
                  </a:lnTo>
                  <a:lnTo>
                    <a:pt x="345" y="451"/>
                  </a:lnTo>
                  <a:lnTo>
                    <a:pt x="350" y="441"/>
                  </a:lnTo>
                  <a:lnTo>
                    <a:pt x="356" y="434"/>
                  </a:lnTo>
                  <a:lnTo>
                    <a:pt x="360" y="429"/>
                  </a:lnTo>
                  <a:lnTo>
                    <a:pt x="362" y="427"/>
                  </a:lnTo>
                  <a:lnTo>
                    <a:pt x="362" y="341"/>
                  </a:lnTo>
                  <a:lnTo>
                    <a:pt x="364" y="297"/>
                  </a:lnTo>
                  <a:lnTo>
                    <a:pt x="372" y="256"/>
                  </a:lnTo>
                  <a:lnTo>
                    <a:pt x="386" y="216"/>
                  </a:lnTo>
                  <a:lnTo>
                    <a:pt x="404" y="180"/>
                  </a:lnTo>
                  <a:lnTo>
                    <a:pt x="426" y="145"/>
                  </a:lnTo>
                  <a:lnTo>
                    <a:pt x="453" y="113"/>
                  </a:lnTo>
                  <a:lnTo>
                    <a:pt x="483" y="85"/>
                  </a:lnTo>
                  <a:lnTo>
                    <a:pt x="517" y="60"/>
                  </a:lnTo>
                  <a:lnTo>
                    <a:pt x="553" y="40"/>
                  </a:lnTo>
                  <a:lnTo>
                    <a:pt x="593" y="23"/>
                  </a:lnTo>
                  <a:lnTo>
                    <a:pt x="634" y="10"/>
                  </a:lnTo>
                  <a:lnTo>
                    <a:pt x="677" y="2"/>
                  </a:lnTo>
                  <a:lnTo>
                    <a:pt x="7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3" name="Freeform 206"/>
            <p:cNvSpPr>
              <a:spLocks/>
            </p:cNvSpPr>
            <p:nvPr/>
          </p:nvSpPr>
          <p:spPr bwMode="auto">
            <a:xfrm>
              <a:off x="11420475" y="3303588"/>
              <a:ext cx="34925" cy="34925"/>
            </a:xfrm>
            <a:custGeom>
              <a:avLst/>
              <a:gdLst>
                <a:gd name="T0" fmla="*/ 123 w 244"/>
                <a:gd name="T1" fmla="*/ 0 h 246"/>
                <a:gd name="T2" fmla="*/ 151 w 244"/>
                <a:gd name="T3" fmla="*/ 4 h 246"/>
                <a:gd name="T4" fmla="*/ 177 w 244"/>
                <a:gd name="T5" fmla="*/ 13 h 246"/>
                <a:gd name="T6" fmla="*/ 198 w 244"/>
                <a:gd name="T7" fmla="*/ 28 h 246"/>
                <a:gd name="T8" fmla="*/ 218 w 244"/>
                <a:gd name="T9" fmla="*/ 46 h 246"/>
                <a:gd name="T10" fmla="*/ 233 w 244"/>
                <a:gd name="T11" fmla="*/ 69 h 246"/>
                <a:gd name="T12" fmla="*/ 241 w 244"/>
                <a:gd name="T13" fmla="*/ 95 h 246"/>
                <a:gd name="T14" fmla="*/ 244 w 244"/>
                <a:gd name="T15" fmla="*/ 123 h 246"/>
                <a:gd name="T16" fmla="*/ 242 w 244"/>
                <a:gd name="T17" fmla="*/ 147 h 246"/>
                <a:gd name="T18" fmla="*/ 235 w 244"/>
                <a:gd name="T19" fmla="*/ 171 h 246"/>
                <a:gd name="T20" fmla="*/ 223 w 244"/>
                <a:gd name="T21" fmla="*/ 192 h 246"/>
                <a:gd name="T22" fmla="*/ 209 w 244"/>
                <a:gd name="T23" fmla="*/ 210 h 246"/>
                <a:gd name="T24" fmla="*/ 191 w 244"/>
                <a:gd name="T25" fmla="*/ 224 h 246"/>
                <a:gd name="T26" fmla="*/ 170 w 244"/>
                <a:gd name="T27" fmla="*/ 236 h 246"/>
                <a:gd name="T28" fmla="*/ 148 w 244"/>
                <a:gd name="T29" fmla="*/ 243 h 246"/>
                <a:gd name="T30" fmla="*/ 123 w 244"/>
                <a:gd name="T31" fmla="*/ 246 h 246"/>
                <a:gd name="T32" fmla="*/ 94 w 244"/>
                <a:gd name="T33" fmla="*/ 242 h 246"/>
                <a:gd name="T34" fmla="*/ 68 w 244"/>
                <a:gd name="T35" fmla="*/ 233 h 246"/>
                <a:gd name="T36" fmla="*/ 46 w 244"/>
                <a:gd name="T37" fmla="*/ 219 h 246"/>
                <a:gd name="T38" fmla="*/ 27 w 244"/>
                <a:gd name="T39" fmla="*/ 199 h 246"/>
                <a:gd name="T40" fmla="*/ 12 w 244"/>
                <a:gd name="T41" fmla="*/ 176 h 246"/>
                <a:gd name="T42" fmla="*/ 3 w 244"/>
                <a:gd name="T43" fmla="*/ 151 h 246"/>
                <a:gd name="T44" fmla="*/ 0 w 244"/>
                <a:gd name="T45" fmla="*/ 123 h 246"/>
                <a:gd name="T46" fmla="*/ 2 w 244"/>
                <a:gd name="T47" fmla="*/ 98 h 246"/>
                <a:gd name="T48" fmla="*/ 9 w 244"/>
                <a:gd name="T49" fmla="*/ 75 h 246"/>
                <a:gd name="T50" fmla="*/ 21 w 244"/>
                <a:gd name="T51" fmla="*/ 55 h 246"/>
                <a:gd name="T52" fmla="*/ 35 w 244"/>
                <a:gd name="T53" fmla="*/ 36 h 246"/>
                <a:gd name="T54" fmla="*/ 54 w 244"/>
                <a:gd name="T55" fmla="*/ 21 h 246"/>
                <a:gd name="T56" fmla="*/ 75 w 244"/>
                <a:gd name="T57" fmla="*/ 10 h 246"/>
                <a:gd name="T58" fmla="*/ 98 w 244"/>
                <a:gd name="T59" fmla="*/ 3 h 246"/>
                <a:gd name="T60" fmla="*/ 123 w 244"/>
                <a:gd name="T61" fmla="*/ 0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4" h="246">
                  <a:moveTo>
                    <a:pt x="123" y="0"/>
                  </a:moveTo>
                  <a:lnTo>
                    <a:pt x="151" y="4"/>
                  </a:lnTo>
                  <a:lnTo>
                    <a:pt x="177" y="13"/>
                  </a:lnTo>
                  <a:lnTo>
                    <a:pt x="198" y="28"/>
                  </a:lnTo>
                  <a:lnTo>
                    <a:pt x="218" y="46"/>
                  </a:lnTo>
                  <a:lnTo>
                    <a:pt x="233" y="69"/>
                  </a:lnTo>
                  <a:lnTo>
                    <a:pt x="241" y="95"/>
                  </a:lnTo>
                  <a:lnTo>
                    <a:pt x="244" y="123"/>
                  </a:lnTo>
                  <a:lnTo>
                    <a:pt x="242" y="147"/>
                  </a:lnTo>
                  <a:lnTo>
                    <a:pt x="235" y="171"/>
                  </a:lnTo>
                  <a:lnTo>
                    <a:pt x="223" y="192"/>
                  </a:lnTo>
                  <a:lnTo>
                    <a:pt x="209" y="210"/>
                  </a:lnTo>
                  <a:lnTo>
                    <a:pt x="191" y="224"/>
                  </a:lnTo>
                  <a:lnTo>
                    <a:pt x="170" y="236"/>
                  </a:lnTo>
                  <a:lnTo>
                    <a:pt x="148" y="243"/>
                  </a:lnTo>
                  <a:lnTo>
                    <a:pt x="123" y="246"/>
                  </a:lnTo>
                  <a:lnTo>
                    <a:pt x="94" y="242"/>
                  </a:lnTo>
                  <a:lnTo>
                    <a:pt x="68" y="233"/>
                  </a:lnTo>
                  <a:lnTo>
                    <a:pt x="46" y="219"/>
                  </a:lnTo>
                  <a:lnTo>
                    <a:pt x="27" y="199"/>
                  </a:lnTo>
                  <a:lnTo>
                    <a:pt x="12" y="176"/>
                  </a:lnTo>
                  <a:lnTo>
                    <a:pt x="3" y="151"/>
                  </a:lnTo>
                  <a:lnTo>
                    <a:pt x="0" y="123"/>
                  </a:lnTo>
                  <a:lnTo>
                    <a:pt x="2" y="98"/>
                  </a:lnTo>
                  <a:lnTo>
                    <a:pt x="9" y="75"/>
                  </a:lnTo>
                  <a:lnTo>
                    <a:pt x="21" y="55"/>
                  </a:lnTo>
                  <a:lnTo>
                    <a:pt x="35" y="36"/>
                  </a:lnTo>
                  <a:lnTo>
                    <a:pt x="54" y="21"/>
                  </a:lnTo>
                  <a:lnTo>
                    <a:pt x="75" y="10"/>
                  </a:lnTo>
                  <a:lnTo>
                    <a:pt x="98" y="3"/>
                  </a:lnTo>
                  <a:lnTo>
                    <a:pt x="1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3" name="Group 502"/>
          <p:cNvGrpSpPr/>
          <p:nvPr/>
        </p:nvGrpSpPr>
        <p:grpSpPr>
          <a:xfrm flipH="1">
            <a:off x="8547101" y="1239886"/>
            <a:ext cx="246632" cy="245816"/>
            <a:chOff x="6521450" y="4037013"/>
            <a:chExt cx="479425" cy="477838"/>
          </a:xfrm>
          <a:solidFill>
            <a:schemeClr val="tx1">
              <a:lumMod val="65000"/>
              <a:lumOff val="35000"/>
            </a:schemeClr>
          </a:solidFill>
        </p:grpSpPr>
        <p:sp>
          <p:nvSpPr>
            <p:cNvPr id="396" name="Freeform 311"/>
            <p:cNvSpPr>
              <a:spLocks/>
            </p:cNvSpPr>
            <p:nvPr/>
          </p:nvSpPr>
          <p:spPr bwMode="auto">
            <a:xfrm>
              <a:off x="6604000" y="4122738"/>
              <a:ext cx="206375" cy="42863"/>
            </a:xfrm>
            <a:custGeom>
              <a:avLst/>
              <a:gdLst>
                <a:gd name="T0" fmla="*/ 151 w 1438"/>
                <a:gd name="T1" fmla="*/ 0 h 302"/>
                <a:gd name="T2" fmla="*/ 1287 w 1438"/>
                <a:gd name="T3" fmla="*/ 0 h 302"/>
                <a:gd name="T4" fmla="*/ 1318 w 1438"/>
                <a:gd name="T5" fmla="*/ 3 h 302"/>
                <a:gd name="T6" fmla="*/ 1346 w 1438"/>
                <a:gd name="T7" fmla="*/ 12 h 302"/>
                <a:gd name="T8" fmla="*/ 1372 w 1438"/>
                <a:gd name="T9" fmla="*/ 26 h 302"/>
                <a:gd name="T10" fmla="*/ 1394 w 1438"/>
                <a:gd name="T11" fmla="*/ 45 h 302"/>
                <a:gd name="T12" fmla="*/ 1413 w 1438"/>
                <a:gd name="T13" fmla="*/ 67 h 302"/>
                <a:gd name="T14" fmla="*/ 1426 w 1438"/>
                <a:gd name="T15" fmla="*/ 93 h 302"/>
                <a:gd name="T16" fmla="*/ 1435 w 1438"/>
                <a:gd name="T17" fmla="*/ 121 h 302"/>
                <a:gd name="T18" fmla="*/ 1438 w 1438"/>
                <a:gd name="T19" fmla="*/ 151 h 302"/>
                <a:gd name="T20" fmla="*/ 1435 w 1438"/>
                <a:gd name="T21" fmla="*/ 181 h 302"/>
                <a:gd name="T22" fmla="*/ 1426 w 1438"/>
                <a:gd name="T23" fmla="*/ 209 h 302"/>
                <a:gd name="T24" fmla="*/ 1413 w 1438"/>
                <a:gd name="T25" fmla="*/ 235 h 302"/>
                <a:gd name="T26" fmla="*/ 1394 w 1438"/>
                <a:gd name="T27" fmla="*/ 257 h 302"/>
                <a:gd name="T28" fmla="*/ 1372 w 1438"/>
                <a:gd name="T29" fmla="*/ 276 h 302"/>
                <a:gd name="T30" fmla="*/ 1346 w 1438"/>
                <a:gd name="T31" fmla="*/ 289 h 302"/>
                <a:gd name="T32" fmla="*/ 1318 w 1438"/>
                <a:gd name="T33" fmla="*/ 298 h 302"/>
                <a:gd name="T34" fmla="*/ 1287 w 1438"/>
                <a:gd name="T35" fmla="*/ 302 h 302"/>
                <a:gd name="T36" fmla="*/ 151 w 1438"/>
                <a:gd name="T37" fmla="*/ 302 h 302"/>
                <a:gd name="T38" fmla="*/ 121 w 1438"/>
                <a:gd name="T39" fmla="*/ 298 h 302"/>
                <a:gd name="T40" fmla="*/ 93 w 1438"/>
                <a:gd name="T41" fmla="*/ 289 h 302"/>
                <a:gd name="T42" fmla="*/ 66 w 1438"/>
                <a:gd name="T43" fmla="*/ 276 h 302"/>
                <a:gd name="T44" fmla="*/ 44 w 1438"/>
                <a:gd name="T45" fmla="*/ 257 h 302"/>
                <a:gd name="T46" fmla="*/ 26 w 1438"/>
                <a:gd name="T47" fmla="*/ 235 h 302"/>
                <a:gd name="T48" fmla="*/ 12 w 1438"/>
                <a:gd name="T49" fmla="*/ 209 h 302"/>
                <a:gd name="T50" fmla="*/ 4 w 1438"/>
                <a:gd name="T51" fmla="*/ 181 h 302"/>
                <a:gd name="T52" fmla="*/ 0 w 1438"/>
                <a:gd name="T53" fmla="*/ 151 h 302"/>
                <a:gd name="T54" fmla="*/ 4 w 1438"/>
                <a:gd name="T55" fmla="*/ 121 h 302"/>
                <a:gd name="T56" fmla="*/ 12 w 1438"/>
                <a:gd name="T57" fmla="*/ 93 h 302"/>
                <a:gd name="T58" fmla="*/ 26 w 1438"/>
                <a:gd name="T59" fmla="*/ 67 h 302"/>
                <a:gd name="T60" fmla="*/ 44 w 1438"/>
                <a:gd name="T61" fmla="*/ 45 h 302"/>
                <a:gd name="T62" fmla="*/ 66 w 1438"/>
                <a:gd name="T63" fmla="*/ 26 h 302"/>
                <a:gd name="T64" fmla="*/ 93 w 1438"/>
                <a:gd name="T65" fmla="*/ 12 h 302"/>
                <a:gd name="T66" fmla="*/ 121 w 1438"/>
                <a:gd name="T67" fmla="*/ 3 h 302"/>
                <a:gd name="T68" fmla="*/ 151 w 1438"/>
                <a:gd name="T69" fmla="*/ 0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8" h="302">
                  <a:moveTo>
                    <a:pt x="151" y="0"/>
                  </a:moveTo>
                  <a:lnTo>
                    <a:pt x="1287" y="0"/>
                  </a:lnTo>
                  <a:lnTo>
                    <a:pt x="1318" y="3"/>
                  </a:lnTo>
                  <a:lnTo>
                    <a:pt x="1346" y="12"/>
                  </a:lnTo>
                  <a:lnTo>
                    <a:pt x="1372" y="26"/>
                  </a:lnTo>
                  <a:lnTo>
                    <a:pt x="1394" y="45"/>
                  </a:lnTo>
                  <a:lnTo>
                    <a:pt x="1413" y="67"/>
                  </a:lnTo>
                  <a:lnTo>
                    <a:pt x="1426" y="93"/>
                  </a:lnTo>
                  <a:lnTo>
                    <a:pt x="1435" y="121"/>
                  </a:lnTo>
                  <a:lnTo>
                    <a:pt x="1438" y="151"/>
                  </a:lnTo>
                  <a:lnTo>
                    <a:pt x="1435" y="181"/>
                  </a:lnTo>
                  <a:lnTo>
                    <a:pt x="1426" y="209"/>
                  </a:lnTo>
                  <a:lnTo>
                    <a:pt x="1413" y="235"/>
                  </a:lnTo>
                  <a:lnTo>
                    <a:pt x="1394" y="257"/>
                  </a:lnTo>
                  <a:lnTo>
                    <a:pt x="1372" y="276"/>
                  </a:lnTo>
                  <a:lnTo>
                    <a:pt x="1346" y="289"/>
                  </a:lnTo>
                  <a:lnTo>
                    <a:pt x="1318" y="298"/>
                  </a:lnTo>
                  <a:lnTo>
                    <a:pt x="1287" y="302"/>
                  </a:lnTo>
                  <a:lnTo>
                    <a:pt x="151" y="302"/>
                  </a:lnTo>
                  <a:lnTo>
                    <a:pt x="121" y="298"/>
                  </a:lnTo>
                  <a:lnTo>
                    <a:pt x="93" y="289"/>
                  </a:lnTo>
                  <a:lnTo>
                    <a:pt x="66" y="276"/>
                  </a:lnTo>
                  <a:lnTo>
                    <a:pt x="44" y="257"/>
                  </a:lnTo>
                  <a:lnTo>
                    <a:pt x="26" y="235"/>
                  </a:lnTo>
                  <a:lnTo>
                    <a:pt x="12" y="209"/>
                  </a:lnTo>
                  <a:lnTo>
                    <a:pt x="4" y="181"/>
                  </a:lnTo>
                  <a:lnTo>
                    <a:pt x="0" y="151"/>
                  </a:lnTo>
                  <a:lnTo>
                    <a:pt x="4" y="121"/>
                  </a:lnTo>
                  <a:lnTo>
                    <a:pt x="12" y="93"/>
                  </a:lnTo>
                  <a:lnTo>
                    <a:pt x="26" y="67"/>
                  </a:lnTo>
                  <a:lnTo>
                    <a:pt x="44" y="45"/>
                  </a:lnTo>
                  <a:lnTo>
                    <a:pt x="66" y="26"/>
                  </a:lnTo>
                  <a:lnTo>
                    <a:pt x="93" y="12"/>
                  </a:lnTo>
                  <a:lnTo>
                    <a:pt x="121"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7" name="Freeform 312"/>
            <p:cNvSpPr>
              <a:spLocks/>
            </p:cNvSpPr>
            <p:nvPr/>
          </p:nvSpPr>
          <p:spPr bwMode="auto">
            <a:xfrm>
              <a:off x="6604000" y="4203700"/>
              <a:ext cx="206375" cy="42863"/>
            </a:xfrm>
            <a:custGeom>
              <a:avLst/>
              <a:gdLst>
                <a:gd name="T0" fmla="*/ 151 w 1438"/>
                <a:gd name="T1" fmla="*/ 0 h 301"/>
                <a:gd name="T2" fmla="*/ 1287 w 1438"/>
                <a:gd name="T3" fmla="*/ 0 h 301"/>
                <a:gd name="T4" fmla="*/ 1318 w 1438"/>
                <a:gd name="T5" fmla="*/ 3 h 301"/>
                <a:gd name="T6" fmla="*/ 1346 w 1438"/>
                <a:gd name="T7" fmla="*/ 12 h 301"/>
                <a:gd name="T8" fmla="*/ 1372 w 1438"/>
                <a:gd name="T9" fmla="*/ 26 h 301"/>
                <a:gd name="T10" fmla="*/ 1394 w 1438"/>
                <a:gd name="T11" fmla="*/ 44 h 301"/>
                <a:gd name="T12" fmla="*/ 1413 w 1438"/>
                <a:gd name="T13" fmla="*/ 66 h 301"/>
                <a:gd name="T14" fmla="*/ 1426 w 1438"/>
                <a:gd name="T15" fmla="*/ 92 h 301"/>
                <a:gd name="T16" fmla="*/ 1435 w 1438"/>
                <a:gd name="T17" fmla="*/ 120 h 301"/>
                <a:gd name="T18" fmla="*/ 1438 w 1438"/>
                <a:gd name="T19" fmla="*/ 150 h 301"/>
                <a:gd name="T20" fmla="*/ 1435 w 1438"/>
                <a:gd name="T21" fmla="*/ 181 h 301"/>
                <a:gd name="T22" fmla="*/ 1426 w 1438"/>
                <a:gd name="T23" fmla="*/ 210 h 301"/>
                <a:gd name="T24" fmla="*/ 1413 w 1438"/>
                <a:gd name="T25" fmla="*/ 235 h 301"/>
                <a:gd name="T26" fmla="*/ 1394 w 1438"/>
                <a:gd name="T27" fmla="*/ 258 h 301"/>
                <a:gd name="T28" fmla="*/ 1372 w 1438"/>
                <a:gd name="T29" fmla="*/ 275 h 301"/>
                <a:gd name="T30" fmla="*/ 1346 w 1438"/>
                <a:gd name="T31" fmla="*/ 290 h 301"/>
                <a:gd name="T32" fmla="*/ 1318 w 1438"/>
                <a:gd name="T33" fmla="*/ 298 h 301"/>
                <a:gd name="T34" fmla="*/ 1287 w 1438"/>
                <a:gd name="T35" fmla="*/ 301 h 301"/>
                <a:gd name="T36" fmla="*/ 151 w 1438"/>
                <a:gd name="T37" fmla="*/ 301 h 301"/>
                <a:gd name="T38" fmla="*/ 121 w 1438"/>
                <a:gd name="T39" fmla="*/ 298 h 301"/>
                <a:gd name="T40" fmla="*/ 93 w 1438"/>
                <a:gd name="T41" fmla="*/ 290 h 301"/>
                <a:gd name="T42" fmla="*/ 66 w 1438"/>
                <a:gd name="T43" fmla="*/ 275 h 301"/>
                <a:gd name="T44" fmla="*/ 44 w 1438"/>
                <a:gd name="T45" fmla="*/ 258 h 301"/>
                <a:gd name="T46" fmla="*/ 26 w 1438"/>
                <a:gd name="T47" fmla="*/ 235 h 301"/>
                <a:gd name="T48" fmla="*/ 12 w 1438"/>
                <a:gd name="T49" fmla="*/ 210 h 301"/>
                <a:gd name="T50" fmla="*/ 4 w 1438"/>
                <a:gd name="T51" fmla="*/ 181 h 301"/>
                <a:gd name="T52" fmla="*/ 0 w 1438"/>
                <a:gd name="T53" fmla="*/ 150 h 301"/>
                <a:gd name="T54" fmla="*/ 4 w 1438"/>
                <a:gd name="T55" fmla="*/ 120 h 301"/>
                <a:gd name="T56" fmla="*/ 12 w 1438"/>
                <a:gd name="T57" fmla="*/ 92 h 301"/>
                <a:gd name="T58" fmla="*/ 26 w 1438"/>
                <a:gd name="T59" fmla="*/ 66 h 301"/>
                <a:gd name="T60" fmla="*/ 44 w 1438"/>
                <a:gd name="T61" fmla="*/ 44 h 301"/>
                <a:gd name="T62" fmla="*/ 66 w 1438"/>
                <a:gd name="T63" fmla="*/ 26 h 301"/>
                <a:gd name="T64" fmla="*/ 93 w 1438"/>
                <a:gd name="T65" fmla="*/ 12 h 301"/>
                <a:gd name="T66" fmla="*/ 121 w 1438"/>
                <a:gd name="T67" fmla="*/ 3 h 301"/>
                <a:gd name="T68" fmla="*/ 151 w 1438"/>
                <a:gd name="T69"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38" h="301">
                  <a:moveTo>
                    <a:pt x="151" y="0"/>
                  </a:moveTo>
                  <a:lnTo>
                    <a:pt x="1287" y="0"/>
                  </a:lnTo>
                  <a:lnTo>
                    <a:pt x="1318" y="3"/>
                  </a:lnTo>
                  <a:lnTo>
                    <a:pt x="1346" y="12"/>
                  </a:lnTo>
                  <a:lnTo>
                    <a:pt x="1372" y="26"/>
                  </a:lnTo>
                  <a:lnTo>
                    <a:pt x="1394" y="44"/>
                  </a:lnTo>
                  <a:lnTo>
                    <a:pt x="1413" y="66"/>
                  </a:lnTo>
                  <a:lnTo>
                    <a:pt x="1426" y="92"/>
                  </a:lnTo>
                  <a:lnTo>
                    <a:pt x="1435" y="120"/>
                  </a:lnTo>
                  <a:lnTo>
                    <a:pt x="1438" y="150"/>
                  </a:lnTo>
                  <a:lnTo>
                    <a:pt x="1435" y="181"/>
                  </a:lnTo>
                  <a:lnTo>
                    <a:pt x="1426" y="210"/>
                  </a:lnTo>
                  <a:lnTo>
                    <a:pt x="1413" y="235"/>
                  </a:lnTo>
                  <a:lnTo>
                    <a:pt x="1394" y="258"/>
                  </a:lnTo>
                  <a:lnTo>
                    <a:pt x="1372" y="275"/>
                  </a:lnTo>
                  <a:lnTo>
                    <a:pt x="1346" y="290"/>
                  </a:lnTo>
                  <a:lnTo>
                    <a:pt x="1318" y="298"/>
                  </a:lnTo>
                  <a:lnTo>
                    <a:pt x="1287" y="301"/>
                  </a:lnTo>
                  <a:lnTo>
                    <a:pt x="151" y="301"/>
                  </a:lnTo>
                  <a:lnTo>
                    <a:pt x="121" y="298"/>
                  </a:lnTo>
                  <a:lnTo>
                    <a:pt x="93" y="290"/>
                  </a:lnTo>
                  <a:lnTo>
                    <a:pt x="66" y="275"/>
                  </a:lnTo>
                  <a:lnTo>
                    <a:pt x="44" y="258"/>
                  </a:lnTo>
                  <a:lnTo>
                    <a:pt x="26" y="235"/>
                  </a:lnTo>
                  <a:lnTo>
                    <a:pt x="12" y="210"/>
                  </a:lnTo>
                  <a:lnTo>
                    <a:pt x="4" y="181"/>
                  </a:lnTo>
                  <a:lnTo>
                    <a:pt x="0" y="150"/>
                  </a:lnTo>
                  <a:lnTo>
                    <a:pt x="4" y="120"/>
                  </a:lnTo>
                  <a:lnTo>
                    <a:pt x="12" y="92"/>
                  </a:lnTo>
                  <a:lnTo>
                    <a:pt x="26" y="66"/>
                  </a:lnTo>
                  <a:lnTo>
                    <a:pt x="44" y="44"/>
                  </a:lnTo>
                  <a:lnTo>
                    <a:pt x="66" y="26"/>
                  </a:lnTo>
                  <a:lnTo>
                    <a:pt x="93" y="12"/>
                  </a:lnTo>
                  <a:lnTo>
                    <a:pt x="121"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8" name="Freeform 313"/>
            <p:cNvSpPr>
              <a:spLocks/>
            </p:cNvSpPr>
            <p:nvPr/>
          </p:nvSpPr>
          <p:spPr bwMode="auto">
            <a:xfrm>
              <a:off x="6604000" y="4284663"/>
              <a:ext cx="125413" cy="44450"/>
            </a:xfrm>
            <a:custGeom>
              <a:avLst/>
              <a:gdLst>
                <a:gd name="T0" fmla="*/ 151 w 870"/>
                <a:gd name="T1" fmla="*/ 0 h 301"/>
                <a:gd name="T2" fmla="*/ 720 w 870"/>
                <a:gd name="T3" fmla="*/ 0 h 301"/>
                <a:gd name="T4" fmla="*/ 750 w 870"/>
                <a:gd name="T5" fmla="*/ 4 h 301"/>
                <a:gd name="T6" fmla="*/ 778 w 870"/>
                <a:gd name="T7" fmla="*/ 12 h 301"/>
                <a:gd name="T8" fmla="*/ 805 w 870"/>
                <a:gd name="T9" fmla="*/ 26 h 301"/>
                <a:gd name="T10" fmla="*/ 827 w 870"/>
                <a:gd name="T11" fmla="*/ 44 h 301"/>
                <a:gd name="T12" fmla="*/ 845 w 870"/>
                <a:gd name="T13" fmla="*/ 67 h 301"/>
                <a:gd name="T14" fmla="*/ 859 w 870"/>
                <a:gd name="T15" fmla="*/ 92 h 301"/>
                <a:gd name="T16" fmla="*/ 867 w 870"/>
                <a:gd name="T17" fmla="*/ 120 h 301"/>
                <a:gd name="T18" fmla="*/ 870 w 870"/>
                <a:gd name="T19" fmla="*/ 151 h 301"/>
                <a:gd name="T20" fmla="*/ 867 w 870"/>
                <a:gd name="T21" fmla="*/ 181 h 301"/>
                <a:gd name="T22" fmla="*/ 859 w 870"/>
                <a:gd name="T23" fmla="*/ 209 h 301"/>
                <a:gd name="T24" fmla="*/ 845 w 870"/>
                <a:gd name="T25" fmla="*/ 234 h 301"/>
                <a:gd name="T26" fmla="*/ 827 w 870"/>
                <a:gd name="T27" fmla="*/ 257 h 301"/>
                <a:gd name="T28" fmla="*/ 805 w 870"/>
                <a:gd name="T29" fmla="*/ 275 h 301"/>
                <a:gd name="T30" fmla="*/ 778 w 870"/>
                <a:gd name="T31" fmla="*/ 290 h 301"/>
                <a:gd name="T32" fmla="*/ 750 w 870"/>
                <a:gd name="T33" fmla="*/ 298 h 301"/>
                <a:gd name="T34" fmla="*/ 720 w 870"/>
                <a:gd name="T35" fmla="*/ 301 h 301"/>
                <a:gd name="T36" fmla="*/ 151 w 870"/>
                <a:gd name="T37" fmla="*/ 301 h 301"/>
                <a:gd name="T38" fmla="*/ 121 w 870"/>
                <a:gd name="T39" fmla="*/ 298 h 301"/>
                <a:gd name="T40" fmla="*/ 93 w 870"/>
                <a:gd name="T41" fmla="*/ 290 h 301"/>
                <a:gd name="T42" fmla="*/ 66 w 870"/>
                <a:gd name="T43" fmla="*/ 275 h 301"/>
                <a:gd name="T44" fmla="*/ 44 w 870"/>
                <a:gd name="T45" fmla="*/ 257 h 301"/>
                <a:gd name="T46" fmla="*/ 26 w 870"/>
                <a:gd name="T47" fmla="*/ 234 h 301"/>
                <a:gd name="T48" fmla="*/ 12 w 870"/>
                <a:gd name="T49" fmla="*/ 209 h 301"/>
                <a:gd name="T50" fmla="*/ 4 w 870"/>
                <a:gd name="T51" fmla="*/ 181 h 301"/>
                <a:gd name="T52" fmla="*/ 0 w 870"/>
                <a:gd name="T53" fmla="*/ 151 h 301"/>
                <a:gd name="T54" fmla="*/ 4 w 870"/>
                <a:gd name="T55" fmla="*/ 120 h 301"/>
                <a:gd name="T56" fmla="*/ 12 w 870"/>
                <a:gd name="T57" fmla="*/ 92 h 301"/>
                <a:gd name="T58" fmla="*/ 26 w 870"/>
                <a:gd name="T59" fmla="*/ 67 h 301"/>
                <a:gd name="T60" fmla="*/ 44 w 870"/>
                <a:gd name="T61" fmla="*/ 44 h 301"/>
                <a:gd name="T62" fmla="*/ 66 w 870"/>
                <a:gd name="T63" fmla="*/ 26 h 301"/>
                <a:gd name="T64" fmla="*/ 93 w 870"/>
                <a:gd name="T65" fmla="*/ 12 h 301"/>
                <a:gd name="T66" fmla="*/ 121 w 870"/>
                <a:gd name="T67" fmla="*/ 4 h 301"/>
                <a:gd name="T68" fmla="*/ 151 w 870"/>
                <a:gd name="T69"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70" h="301">
                  <a:moveTo>
                    <a:pt x="151" y="0"/>
                  </a:moveTo>
                  <a:lnTo>
                    <a:pt x="720" y="0"/>
                  </a:lnTo>
                  <a:lnTo>
                    <a:pt x="750" y="4"/>
                  </a:lnTo>
                  <a:lnTo>
                    <a:pt x="778" y="12"/>
                  </a:lnTo>
                  <a:lnTo>
                    <a:pt x="805" y="26"/>
                  </a:lnTo>
                  <a:lnTo>
                    <a:pt x="827" y="44"/>
                  </a:lnTo>
                  <a:lnTo>
                    <a:pt x="845" y="67"/>
                  </a:lnTo>
                  <a:lnTo>
                    <a:pt x="859" y="92"/>
                  </a:lnTo>
                  <a:lnTo>
                    <a:pt x="867" y="120"/>
                  </a:lnTo>
                  <a:lnTo>
                    <a:pt x="870" y="151"/>
                  </a:lnTo>
                  <a:lnTo>
                    <a:pt x="867" y="181"/>
                  </a:lnTo>
                  <a:lnTo>
                    <a:pt x="859" y="209"/>
                  </a:lnTo>
                  <a:lnTo>
                    <a:pt x="845" y="234"/>
                  </a:lnTo>
                  <a:lnTo>
                    <a:pt x="827" y="257"/>
                  </a:lnTo>
                  <a:lnTo>
                    <a:pt x="805" y="275"/>
                  </a:lnTo>
                  <a:lnTo>
                    <a:pt x="778" y="290"/>
                  </a:lnTo>
                  <a:lnTo>
                    <a:pt x="750" y="298"/>
                  </a:lnTo>
                  <a:lnTo>
                    <a:pt x="720" y="301"/>
                  </a:lnTo>
                  <a:lnTo>
                    <a:pt x="151" y="301"/>
                  </a:lnTo>
                  <a:lnTo>
                    <a:pt x="121" y="298"/>
                  </a:lnTo>
                  <a:lnTo>
                    <a:pt x="93" y="290"/>
                  </a:lnTo>
                  <a:lnTo>
                    <a:pt x="66" y="275"/>
                  </a:lnTo>
                  <a:lnTo>
                    <a:pt x="44" y="257"/>
                  </a:lnTo>
                  <a:lnTo>
                    <a:pt x="26" y="234"/>
                  </a:lnTo>
                  <a:lnTo>
                    <a:pt x="12" y="209"/>
                  </a:lnTo>
                  <a:lnTo>
                    <a:pt x="4" y="181"/>
                  </a:lnTo>
                  <a:lnTo>
                    <a:pt x="0" y="151"/>
                  </a:lnTo>
                  <a:lnTo>
                    <a:pt x="4" y="120"/>
                  </a:lnTo>
                  <a:lnTo>
                    <a:pt x="12" y="92"/>
                  </a:lnTo>
                  <a:lnTo>
                    <a:pt x="26" y="67"/>
                  </a:lnTo>
                  <a:lnTo>
                    <a:pt x="44" y="44"/>
                  </a:lnTo>
                  <a:lnTo>
                    <a:pt x="66" y="26"/>
                  </a:lnTo>
                  <a:lnTo>
                    <a:pt x="93" y="12"/>
                  </a:lnTo>
                  <a:lnTo>
                    <a:pt x="121" y="4"/>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9" name="Freeform 314"/>
            <p:cNvSpPr>
              <a:spLocks/>
            </p:cNvSpPr>
            <p:nvPr/>
          </p:nvSpPr>
          <p:spPr bwMode="auto">
            <a:xfrm>
              <a:off x="6521450" y="4037013"/>
              <a:ext cx="371475" cy="477838"/>
            </a:xfrm>
            <a:custGeom>
              <a:avLst/>
              <a:gdLst>
                <a:gd name="T0" fmla="*/ 152 w 2574"/>
                <a:gd name="T1" fmla="*/ 0 h 3310"/>
                <a:gd name="T2" fmla="*/ 2423 w 2574"/>
                <a:gd name="T3" fmla="*/ 0 h 3310"/>
                <a:gd name="T4" fmla="*/ 2453 w 2574"/>
                <a:gd name="T5" fmla="*/ 3 h 3310"/>
                <a:gd name="T6" fmla="*/ 2481 w 2574"/>
                <a:gd name="T7" fmla="*/ 12 h 3310"/>
                <a:gd name="T8" fmla="*/ 2507 w 2574"/>
                <a:gd name="T9" fmla="*/ 26 h 3310"/>
                <a:gd name="T10" fmla="*/ 2529 w 2574"/>
                <a:gd name="T11" fmla="*/ 44 h 3310"/>
                <a:gd name="T12" fmla="*/ 2548 w 2574"/>
                <a:gd name="T13" fmla="*/ 67 h 3310"/>
                <a:gd name="T14" fmla="*/ 2562 w 2574"/>
                <a:gd name="T15" fmla="*/ 92 h 3310"/>
                <a:gd name="T16" fmla="*/ 2571 w 2574"/>
                <a:gd name="T17" fmla="*/ 120 h 3310"/>
                <a:gd name="T18" fmla="*/ 2574 w 2574"/>
                <a:gd name="T19" fmla="*/ 150 h 3310"/>
                <a:gd name="T20" fmla="*/ 2574 w 2574"/>
                <a:gd name="T21" fmla="*/ 374 h 3310"/>
                <a:gd name="T22" fmla="*/ 2272 w 2574"/>
                <a:gd name="T23" fmla="*/ 896 h 3310"/>
                <a:gd name="T24" fmla="*/ 2272 w 2574"/>
                <a:gd name="T25" fmla="*/ 301 h 3310"/>
                <a:gd name="T26" fmla="*/ 304 w 2574"/>
                <a:gd name="T27" fmla="*/ 301 h 3310"/>
                <a:gd name="T28" fmla="*/ 304 w 2574"/>
                <a:gd name="T29" fmla="*/ 3008 h 3310"/>
                <a:gd name="T30" fmla="*/ 2272 w 2574"/>
                <a:gd name="T31" fmla="*/ 3008 h 3310"/>
                <a:gd name="T32" fmla="*/ 2272 w 2574"/>
                <a:gd name="T33" fmla="*/ 2634 h 3310"/>
                <a:gd name="T34" fmla="*/ 2430 w 2574"/>
                <a:gd name="T35" fmla="*/ 2530 h 3310"/>
                <a:gd name="T36" fmla="*/ 2458 w 2574"/>
                <a:gd name="T37" fmla="*/ 2508 h 3310"/>
                <a:gd name="T38" fmla="*/ 2482 w 2574"/>
                <a:gd name="T39" fmla="*/ 2483 h 3310"/>
                <a:gd name="T40" fmla="*/ 2502 w 2574"/>
                <a:gd name="T41" fmla="*/ 2454 h 3310"/>
                <a:gd name="T42" fmla="*/ 2574 w 2574"/>
                <a:gd name="T43" fmla="*/ 2330 h 3310"/>
                <a:gd name="T44" fmla="*/ 2574 w 2574"/>
                <a:gd name="T45" fmla="*/ 3159 h 3310"/>
                <a:gd name="T46" fmla="*/ 2571 w 2574"/>
                <a:gd name="T47" fmla="*/ 3189 h 3310"/>
                <a:gd name="T48" fmla="*/ 2562 w 2574"/>
                <a:gd name="T49" fmla="*/ 3217 h 3310"/>
                <a:gd name="T50" fmla="*/ 2548 w 2574"/>
                <a:gd name="T51" fmla="*/ 3243 h 3310"/>
                <a:gd name="T52" fmla="*/ 2529 w 2574"/>
                <a:gd name="T53" fmla="*/ 3265 h 3310"/>
                <a:gd name="T54" fmla="*/ 2507 w 2574"/>
                <a:gd name="T55" fmla="*/ 3284 h 3310"/>
                <a:gd name="T56" fmla="*/ 2481 w 2574"/>
                <a:gd name="T57" fmla="*/ 3297 h 3310"/>
                <a:gd name="T58" fmla="*/ 2453 w 2574"/>
                <a:gd name="T59" fmla="*/ 3307 h 3310"/>
                <a:gd name="T60" fmla="*/ 2423 w 2574"/>
                <a:gd name="T61" fmla="*/ 3310 h 3310"/>
                <a:gd name="T62" fmla="*/ 152 w 2574"/>
                <a:gd name="T63" fmla="*/ 3310 h 3310"/>
                <a:gd name="T64" fmla="*/ 121 w 2574"/>
                <a:gd name="T65" fmla="*/ 3307 h 3310"/>
                <a:gd name="T66" fmla="*/ 93 w 2574"/>
                <a:gd name="T67" fmla="*/ 3297 h 3310"/>
                <a:gd name="T68" fmla="*/ 67 w 2574"/>
                <a:gd name="T69" fmla="*/ 3284 h 3310"/>
                <a:gd name="T70" fmla="*/ 45 w 2574"/>
                <a:gd name="T71" fmla="*/ 3265 h 3310"/>
                <a:gd name="T72" fmla="*/ 26 w 2574"/>
                <a:gd name="T73" fmla="*/ 3243 h 3310"/>
                <a:gd name="T74" fmla="*/ 13 w 2574"/>
                <a:gd name="T75" fmla="*/ 3217 h 3310"/>
                <a:gd name="T76" fmla="*/ 3 w 2574"/>
                <a:gd name="T77" fmla="*/ 3189 h 3310"/>
                <a:gd name="T78" fmla="*/ 0 w 2574"/>
                <a:gd name="T79" fmla="*/ 3159 h 3310"/>
                <a:gd name="T80" fmla="*/ 0 w 2574"/>
                <a:gd name="T81" fmla="*/ 150 h 3310"/>
                <a:gd name="T82" fmla="*/ 3 w 2574"/>
                <a:gd name="T83" fmla="*/ 120 h 3310"/>
                <a:gd name="T84" fmla="*/ 13 w 2574"/>
                <a:gd name="T85" fmla="*/ 92 h 3310"/>
                <a:gd name="T86" fmla="*/ 26 w 2574"/>
                <a:gd name="T87" fmla="*/ 67 h 3310"/>
                <a:gd name="T88" fmla="*/ 45 w 2574"/>
                <a:gd name="T89" fmla="*/ 44 h 3310"/>
                <a:gd name="T90" fmla="*/ 67 w 2574"/>
                <a:gd name="T91" fmla="*/ 26 h 3310"/>
                <a:gd name="T92" fmla="*/ 93 w 2574"/>
                <a:gd name="T93" fmla="*/ 12 h 3310"/>
                <a:gd name="T94" fmla="*/ 121 w 2574"/>
                <a:gd name="T95" fmla="*/ 3 h 3310"/>
                <a:gd name="T96" fmla="*/ 152 w 2574"/>
                <a:gd name="T97" fmla="*/ 0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574" h="3310">
                  <a:moveTo>
                    <a:pt x="152" y="0"/>
                  </a:moveTo>
                  <a:lnTo>
                    <a:pt x="2423" y="0"/>
                  </a:lnTo>
                  <a:lnTo>
                    <a:pt x="2453" y="3"/>
                  </a:lnTo>
                  <a:lnTo>
                    <a:pt x="2481" y="12"/>
                  </a:lnTo>
                  <a:lnTo>
                    <a:pt x="2507" y="26"/>
                  </a:lnTo>
                  <a:lnTo>
                    <a:pt x="2529" y="44"/>
                  </a:lnTo>
                  <a:lnTo>
                    <a:pt x="2548" y="67"/>
                  </a:lnTo>
                  <a:lnTo>
                    <a:pt x="2562" y="92"/>
                  </a:lnTo>
                  <a:lnTo>
                    <a:pt x="2571" y="120"/>
                  </a:lnTo>
                  <a:lnTo>
                    <a:pt x="2574" y="150"/>
                  </a:lnTo>
                  <a:lnTo>
                    <a:pt x="2574" y="374"/>
                  </a:lnTo>
                  <a:lnTo>
                    <a:pt x="2272" y="896"/>
                  </a:lnTo>
                  <a:lnTo>
                    <a:pt x="2272" y="301"/>
                  </a:lnTo>
                  <a:lnTo>
                    <a:pt x="304" y="301"/>
                  </a:lnTo>
                  <a:lnTo>
                    <a:pt x="304" y="3008"/>
                  </a:lnTo>
                  <a:lnTo>
                    <a:pt x="2272" y="3008"/>
                  </a:lnTo>
                  <a:lnTo>
                    <a:pt x="2272" y="2634"/>
                  </a:lnTo>
                  <a:lnTo>
                    <a:pt x="2430" y="2530"/>
                  </a:lnTo>
                  <a:lnTo>
                    <a:pt x="2458" y="2508"/>
                  </a:lnTo>
                  <a:lnTo>
                    <a:pt x="2482" y="2483"/>
                  </a:lnTo>
                  <a:lnTo>
                    <a:pt x="2502" y="2454"/>
                  </a:lnTo>
                  <a:lnTo>
                    <a:pt x="2574" y="2330"/>
                  </a:lnTo>
                  <a:lnTo>
                    <a:pt x="2574" y="3159"/>
                  </a:lnTo>
                  <a:lnTo>
                    <a:pt x="2571" y="3189"/>
                  </a:lnTo>
                  <a:lnTo>
                    <a:pt x="2562" y="3217"/>
                  </a:lnTo>
                  <a:lnTo>
                    <a:pt x="2548" y="3243"/>
                  </a:lnTo>
                  <a:lnTo>
                    <a:pt x="2529" y="3265"/>
                  </a:lnTo>
                  <a:lnTo>
                    <a:pt x="2507" y="3284"/>
                  </a:lnTo>
                  <a:lnTo>
                    <a:pt x="2481" y="3297"/>
                  </a:lnTo>
                  <a:lnTo>
                    <a:pt x="2453" y="3307"/>
                  </a:lnTo>
                  <a:lnTo>
                    <a:pt x="2423" y="3310"/>
                  </a:lnTo>
                  <a:lnTo>
                    <a:pt x="152" y="3310"/>
                  </a:lnTo>
                  <a:lnTo>
                    <a:pt x="121" y="3307"/>
                  </a:lnTo>
                  <a:lnTo>
                    <a:pt x="93" y="3297"/>
                  </a:lnTo>
                  <a:lnTo>
                    <a:pt x="67" y="3284"/>
                  </a:lnTo>
                  <a:lnTo>
                    <a:pt x="45" y="3265"/>
                  </a:lnTo>
                  <a:lnTo>
                    <a:pt x="26" y="3243"/>
                  </a:lnTo>
                  <a:lnTo>
                    <a:pt x="13" y="3217"/>
                  </a:lnTo>
                  <a:lnTo>
                    <a:pt x="3" y="3189"/>
                  </a:lnTo>
                  <a:lnTo>
                    <a:pt x="0" y="3159"/>
                  </a:lnTo>
                  <a:lnTo>
                    <a:pt x="0" y="150"/>
                  </a:lnTo>
                  <a:lnTo>
                    <a:pt x="3" y="120"/>
                  </a:lnTo>
                  <a:lnTo>
                    <a:pt x="13" y="92"/>
                  </a:lnTo>
                  <a:lnTo>
                    <a:pt x="26" y="67"/>
                  </a:lnTo>
                  <a:lnTo>
                    <a:pt x="45" y="44"/>
                  </a:lnTo>
                  <a:lnTo>
                    <a:pt x="67" y="26"/>
                  </a:lnTo>
                  <a:lnTo>
                    <a:pt x="93" y="12"/>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0" name="Freeform 315"/>
            <p:cNvSpPr>
              <a:spLocks noEditPoints="1"/>
            </p:cNvSpPr>
            <p:nvPr/>
          </p:nvSpPr>
          <p:spPr bwMode="auto">
            <a:xfrm>
              <a:off x="6772275" y="4090988"/>
              <a:ext cx="228600" cy="341313"/>
            </a:xfrm>
            <a:custGeom>
              <a:avLst/>
              <a:gdLst>
                <a:gd name="T0" fmla="*/ 131 w 1591"/>
                <a:gd name="T1" fmla="*/ 1996 h 2370"/>
                <a:gd name="T2" fmla="*/ 223 w 1591"/>
                <a:gd name="T3" fmla="*/ 2040 h 2370"/>
                <a:gd name="T4" fmla="*/ 308 w 1591"/>
                <a:gd name="T5" fmla="*/ 2097 h 2370"/>
                <a:gd name="T6" fmla="*/ 439 w 1591"/>
                <a:gd name="T7" fmla="*/ 1980 h 2370"/>
                <a:gd name="T8" fmla="*/ 389 w 1591"/>
                <a:gd name="T9" fmla="*/ 1934 h 2370"/>
                <a:gd name="T10" fmla="*/ 314 w 1591"/>
                <a:gd name="T11" fmla="*/ 1883 h 2370"/>
                <a:gd name="T12" fmla="*/ 245 w 1591"/>
                <a:gd name="T13" fmla="*/ 1849 h 2370"/>
                <a:gd name="T14" fmla="*/ 187 w 1591"/>
                <a:gd name="T15" fmla="*/ 1829 h 2370"/>
                <a:gd name="T16" fmla="*/ 141 w 1591"/>
                <a:gd name="T17" fmla="*/ 1820 h 2370"/>
                <a:gd name="T18" fmla="*/ 1118 w 1591"/>
                <a:gd name="T19" fmla="*/ 0 h 2370"/>
                <a:gd name="T20" fmla="*/ 1173 w 1591"/>
                <a:gd name="T21" fmla="*/ 7 h 2370"/>
                <a:gd name="T22" fmla="*/ 1240 w 1591"/>
                <a:gd name="T23" fmla="*/ 25 h 2370"/>
                <a:gd name="T24" fmla="*/ 1319 w 1591"/>
                <a:gd name="T25" fmla="*/ 57 h 2370"/>
                <a:gd name="T26" fmla="*/ 1407 w 1591"/>
                <a:gd name="T27" fmla="*/ 108 h 2370"/>
                <a:gd name="T28" fmla="*/ 1478 w 1591"/>
                <a:gd name="T29" fmla="*/ 163 h 2370"/>
                <a:gd name="T30" fmla="*/ 1528 w 1591"/>
                <a:gd name="T31" fmla="*/ 215 h 2370"/>
                <a:gd name="T32" fmla="*/ 1561 w 1591"/>
                <a:gd name="T33" fmla="*/ 261 h 2370"/>
                <a:gd name="T34" fmla="*/ 1580 w 1591"/>
                <a:gd name="T35" fmla="*/ 297 h 2370"/>
                <a:gd name="T36" fmla="*/ 1588 w 1591"/>
                <a:gd name="T37" fmla="*/ 320 h 2370"/>
                <a:gd name="T38" fmla="*/ 1591 w 1591"/>
                <a:gd name="T39" fmla="*/ 344 h 2370"/>
                <a:gd name="T40" fmla="*/ 1581 w 1591"/>
                <a:gd name="T41" fmla="*/ 379 h 2370"/>
                <a:gd name="T42" fmla="*/ 625 w 1591"/>
                <a:gd name="T43" fmla="*/ 2021 h 2370"/>
                <a:gd name="T44" fmla="*/ 116 w 1591"/>
                <a:gd name="T45" fmla="*/ 2357 h 2370"/>
                <a:gd name="T46" fmla="*/ 77 w 1591"/>
                <a:gd name="T47" fmla="*/ 2370 h 2370"/>
                <a:gd name="T48" fmla="*/ 36 w 1591"/>
                <a:gd name="T49" fmla="*/ 2359 h 2370"/>
                <a:gd name="T50" fmla="*/ 12 w 1591"/>
                <a:gd name="T51" fmla="*/ 2338 h 2370"/>
                <a:gd name="T52" fmla="*/ 0 w 1591"/>
                <a:gd name="T53" fmla="*/ 2306 h 2370"/>
                <a:gd name="T54" fmla="*/ 34 w 1591"/>
                <a:gd name="T55" fmla="*/ 1702 h 2370"/>
                <a:gd name="T56" fmla="*/ 45 w 1591"/>
                <a:gd name="T57" fmla="*/ 1670 h 2370"/>
                <a:gd name="T58" fmla="*/ 1002 w 1591"/>
                <a:gd name="T59" fmla="*/ 27 h 2370"/>
                <a:gd name="T60" fmla="*/ 1034 w 1591"/>
                <a:gd name="T61" fmla="*/ 7 h 2370"/>
                <a:gd name="T62" fmla="*/ 1048 w 1591"/>
                <a:gd name="T63" fmla="*/ 4 h 2370"/>
                <a:gd name="T64" fmla="*/ 1076 w 1591"/>
                <a:gd name="T65" fmla="*/ 0 h 2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91" h="2370">
                  <a:moveTo>
                    <a:pt x="141" y="1820"/>
                  </a:moveTo>
                  <a:lnTo>
                    <a:pt x="131" y="1996"/>
                  </a:lnTo>
                  <a:lnTo>
                    <a:pt x="177" y="2016"/>
                  </a:lnTo>
                  <a:lnTo>
                    <a:pt x="223" y="2040"/>
                  </a:lnTo>
                  <a:lnTo>
                    <a:pt x="267" y="2067"/>
                  </a:lnTo>
                  <a:lnTo>
                    <a:pt x="308" y="2097"/>
                  </a:lnTo>
                  <a:lnTo>
                    <a:pt x="455" y="2000"/>
                  </a:lnTo>
                  <a:lnTo>
                    <a:pt x="439" y="1980"/>
                  </a:lnTo>
                  <a:lnTo>
                    <a:pt x="417" y="1958"/>
                  </a:lnTo>
                  <a:lnTo>
                    <a:pt x="389" y="1934"/>
                  </a:lnTo>
                  <a:lnTo>
                    <a:pt x="355" y="1909"/>
                  </a:lnTo>
                  <a:lnTo>
                    <a:pt x="314" y="1883"/>
                  </a:lnTo>
                  <a:lnTo>
                    <a:pt x="278" y="1864"/>
                  </a:lnTo>
                  <a:lnTo>
                    <a:pt x="245" y="1849"/>
                  </a:lnTo>
                  <a:lnTo>
                    <a:pt x="214" y="1837"/>
                  </a:lnTo>
                  <a:lnTo>
                    <a:pt x="187" y="1829"/>
                  </a:lnTo>
                  <a:lnTo>
                    <a:pt x="163" y="1824"/>
                  </a:lnTo>
                  <a:lnTo>
                    <a:pt x="141" y="1820"/>
                  </a:lnTo>
                  <a:close/>
                  <a:moveTo>
                    <a:pt x="1095" y="0"/>
                  </a:moveTo>
                  <a:lnTo>
                    <a:pt x="1118" y="0"/>
                  </a:lnTo>
                  <a:lnTo>
                    <a:pt x="1144" y="2"/>
                  </a:lnTo>
                  <a:lnTo>
                    <a:pt x="1173" y="7"/>
                  </a:lnTo>
                  <a:lnTo>
                    <a:pt x="1205" y="14"/>
                  </a:lnTo>
                  <a:lnTo>
                    <a:pt x="1240" y="25"/>
                  </a:lnTo>
                  <a:lnTo>
                    <a:pt x="1278" y="39"/>
                  </a:lnTo>
                  <a:lnTo>
                    <a:pt x="1319" y="57"/>
                  </a:lnTo>
                  <a:lnTo>
                    <a:pt x="1362" y="81"/>
                  </a:lnTo>
                  <a:lnTo>
                    <a:pt x="1407" y="108"/>
                  </a:lnTo>
                  <a:lnTo>
                    <a:pt x="1446" y="136"/>
                  </a:lnTo>
                  <a:lnTo>
                    <a:pt x="1478" y="163"/>
                  </a:lnTo>
                  <a:lnTo>
                    <a:pt x="1505" y="190"/>
                  </a:lnTo>
                  <a:lnTo>
                    <a:pt x="1528" y="215"/>
                  </a:lnTo>
                  <a:lnTo>
                    <a:pt x="1546" y="239"/>
                  </a:lnTo>
                  <a:lnTo>
                    <a:pt x="1561" y="261"/>
                  </a:lnTo>
                  <a:lnTo>
                    <a:pt x="1571" y="280"/>
                  </a:lnTo>
                  <a:lnTo>
                    <a:pt x="1580" y="297"/>
                  </a:lnTo>
                  <a:lnTo>
                    <a:pt x="1585" y="311"/>
                  </a:lnTo>
                  <a:lnTo>
                    <a:pt x="1588" y="320"/>
                  </a:lnTo>
                  <a:lnTo>
                    <a:pt x="1589" y="325"/>
                  </a:lnTo>
                  <a:lnTo>
                    <a:pt x="1591" y="344"/>
                  </a:lnTo>
                  <a:lnTo>
                    <a:pt x="1588" y="363"/>
                  </a:lnTo>
                  <a:lnTo>
                    <a:pt x="1581" y="379"/>
                  </a:lnTo>
                  <a:lnTo>
                    <a:pt x="634" y="2008"/>
                  </a:lnTo>
                  <a:lnTo>
                    <a:pt x="625" y="2021"/>
                  </a:lnTo>
                  <a:lnTo>
                    <a:pt x="611" y="2033"/>
                  </a:lnTo>
                  <a:lnTo>
                    <a:pt x="116" y="2357"/>
                  </a:lnTo>
                  <a:lnTo>
                    <a:pt x="97" y="2367"/>
                  </a:lnTo>
                  <a:lnTo>
                    <a:pt x="77" y="2370"/>
                  </a:lnTo>
                  <a:lnTo>
                    <a:pt x="56" y="2368"/>
                  </a:lnTo>
                  <a:lnTo>
                    <a:pt x="36" y="2359"/>
                  </a:lnTo>
                  <a:lnTo>
                    <a:pt x="23" y="2350"/>
                  </a:lnTo>
                  <a:lnTo>
                    <a:pt x="12" y="2338"/>
                  </a:lnTo>
                  <a:lnTo>
                    <a:pt x="5" y="2323"/>
                  </a:lnTo>
                  <a:lnTo>
                    <a:pt x="0" y="2306"/>
                  </a:lnTo>
                  <a:lnTo>
                    <a:pt x="0" y="2290"/>
                  </a:lnTo>
                  <a:lnTo>
                    <a:pt x="34" y="1702"/>
                  </a:lnTo>
                  <a:lnTo>
                    <a:pt x="38" y="1685"/>
                  </a:lnTo>
                  <a:lnTo>
                    <a:pt x="45" y="1670"/>
                  </a:lnTo>
                  <a:lnTo>
                    <a:pt x="991" y="41"/>
                  </a:lnTo>
                  <a:lnTo>
                    <a:pt x="1002" y="27"/>
                  </a:lnTo>
                  <a:lnTo>
                    <a:pt x="1016" y="15"/>
                  </a:lnTo>
                  <a:lnTo>
                    <a:pt x="1034" y="7"/>
                  </a:lnTo>
                  <a:lnTo>
                    <a:pt x="1038" y="6"/>
                  </a:lnTo>
                  <a:lnTo>
                    <a:pt x="1048" y="4"/>
                  </a:lnTo>
                  <a:lnTo>
                    <a:pt x="1060" y="2"/>
                  </a:lnTo>
                  <a:lnTo>
                    <a:pt x="1076" y="0"/>
                  </a:lnTo>
                  <a:lnTo>
                    <a:pt x="10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1" name="Freeform 316"/>
            <p:cNvSpPr>
              <a:spLocks/>
            </p:cNvSpPr>
            <p:nvPr/>
          </p:nvSpPr>
          <p:spPr bwMode="auto">
            <a:xfrm>
              <a:off x="6591300" y="4365625"/>
              <a:ext cx="166688" cy="84138"/>
            </a:xfrm>
            <a:custGeom>
              <a:avLst/>
              <a:gdLst>
                <a:gd name="T0" fmla="*/ 557 w 1155"/>
                <a:gd name="T1" fmla="*/ 5 h 591"/>
                <a:gd name="T2" fmla="*/ 583 w 1155"/>
                <a:gd name="T3" fmla="*/ 28 h 591"/>
                <a:gd name="T4" fmla="*/ 591 w 1155"/>
                <a:gd name="T5" fmla="*/ 111 h 591"/>
                <a:gd name="T6" fmla="*/ 560 w 1155"/>
                <a:gd name="T7" fmla="*/ 199 h 591"/>
                <a:gd name="T8" fmla="*/ 569 w 1155"/>
                <a:gd name="T9" fmla="*/ 242 h 591"/>
                <a:gd name="T10" fmla="*/ 587 w 1155"/>
                <a:gd name="T11" fmla="*/ 270 h 591"/>
                <a:gd name="T12" fmla="*/ 637 w 1155"/>
                <a:gd name="T13" fmla="*/ 278 h 591"/>
                <a:gd name="T14" fmla="*/ 681 w 1155"/>
                <a:gd name="T15" fmla="*/ 323 h 591"/>
                <a:gd name="T16" fmla="*/ 693 w 1155"/>
                <a:gd name="T17" fmla="*/ 357 h 591"/>
                <a:gd name="T18" fmla="*/ 847 w 1155"/>
                <a:gd name="T19" fmla="*/ 351 h 591"/>
                <a:gd name="T20" fmla="*/ 996 w 1155"/>
                <a:gd name="T21" fmla="*/ 366 h 591"/>
                <a:gd name="T22" fmla="*/ 1118 w 1155"/>
                <a:gd name="T23" fmla="*/ 373 h 591"/>
                <a:gd name="T24" fmla="*/ 1149 w 1155"/>
                <a:gd name="T25" fmla="*/ 400 h 591"/>
                <a:gd name="T26" fmla="*/ 1154 w 1155"/>
                <a:gd name="T27" fmla="*/ 441 h 591"/>
                <a:gd name="T28" fmla="*/ 1131 w 1155"/>
                <a:gd name="T29" fmla="*/ 475 h 591"/>
                <a:gd name="T30" fmla="*/ 1066 w 1155"/>
                <a:gd name="T31" fmla="*/ 482 h 591"/>
                <a:gd name="T32" fmla="*/ 957 w 1155"/>
                <a:gd name="T33" fmla="*/ 467 h 591"/>
                <a:gd name="T34" fmla="*/ 843 w 1155"/>
                <a:gd name="T35" fmla="*/ 452 h 591"/>
                <a:gd name="T36" fmla="*/ 738 w 1155"/>
                <a:gd name="T37" fmla="*/ 461 h 591"/>
                <a:gd name="T38" fmla="*/ 679 w 1155"/>
                <a:gd name="T39" fmla="*/ 486 h 591"/>
                <a:gd name="T40" fmla="*/ 636 w 1155"/>
                <a:gd name="T41" fmla="*/ 492 h 591"/>
                <a:gd name="T42" fmla="*/ 603 w 1155"/>
                <a:gd name="T43" fmla="*/ 477 h 591"/>
                <a:gd name="T44" fmla="*/ 576 w 1155"/>
                <a:gd name="T45" fmla="*/ 454 h 591"/>
                <a:gd name="T46" fmla="*/ 571 w 1155"/>
                <a:gd name="T47" fmla="*/ 407 h 591"/>
                <a:gd name="T48" fmla="*/ 537 w 1155"/>
                <a:gd name="T49" fmla="*/ 457 h 591"/>
                <a:gd name="T50" fmla="*/ 495 w 1155"/>
                <a:gd name="T51" fmla="*/ 471 h 591"/>
                <a:gd name="T52" fmla="*/ 455 w 1155"/>
                <a:gd name="T53" fmla="*/ 456 h 591"/>
                <a:gd name="T54" fmla="*/ 439 w 1155"/>
                <a:gd name="T55" fmla="*/ 419 h 591"/>
                <a:gd name="T56" fmla="*/ 450 w 1155"/>
                <a:gd name="T57" fmla="*/ 390 h 591"/>
                <a:gd name="T58" fmla="*/ 458 w 1155"/>
                <a:gd name="T59" fmla="*/ 369 h 591"/>
                <a:gd name="T60" fmla="*/ 422 w 1155"/>
                <a:gd name="T61" fmla="*/ 404 h 591"/>
                <a:gd name="T62" fmla="*/ 379 w 1155"/>
                <a:gd name="T63" fmla="*/ 428 h 591"/>
                <a:gd name="T64" fmla="*/ 335 w 1155"/>
                <a:gd name="T65" fmla="*/ 417 h 591"/>
                <a:gd name="T66" fmla="*/ 314 w 1155"/>
                <a:gd name="T67" fmla="*/ 379 h 591"/>
                <a:gd name="T68" fmla="*/ 364 w 1155"/>
                <a:gd name="T69" fmla="*/ 288 h 591"/>
                <a:gd name="T70" fmla="*/ 252 w 1155"/>
                <a:gd name="T71" fmla="*/ 393 h 591"/>
                <a:gd name="T72" fmla="*/ 96 w 1155"/>
                <a:gd name="T73" fmla="*/ 581 h 591"/>
                <a:gd name="T74" fmla="*/ 49 w 1155"/>
                <a:gd name="T75" fmla="*/ 590 h 591"/>
                <a:gd name="T76" fmla="*/ 9 w 1155"/>
                <a:gd name="T77" fmla="*/ 569 h 591"/>
                <a:gd name="T78" fmla="*/ 2 w 1155"/>
                <a:gd name="T79" fmla="*/ 527 h 591"/>
                <a:gd name="T80" fmla="*/ 138 w 1155"/>
                <a:gd name="T81" fmla="*/ 351 h 591"/>
                <a:gd name="T82" fmla="*/ 344 w 1155"/>
                <a:gd name="T83" fmla="*/ 123 h 591"/>
                <a:gd name="T84" fmla="*/ 398 w 1155"/>
                <a:gd name="T85" fmla="*/ 70 h 591"/>
                <a:gd name="T86" fmla="*/ 462 w 1155"/>
                <a:gd name="T87" fmla="*/ 20 h 591"/>
                <a:gd name="T88" fmla="*/ 534 w 1155"/>
                <a:gd name="T89" fmla="*/ 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55" h="591">
                  <a:moveTo>
                    <a:pt x="534" y="0"/>
                  </a:moveTo>
                  <a:lnTo>
                    <a:pt x="545" y="2"/>
                  </a:lnTo>
                  <a:lnTo>
                    <a:pt x="557" y="5"/>
                  </a:lnTo>
                  <a:lnTo>
                    <a:pt x="567" y="10"/>
                  </a:lnTo>
                  <a:lnTo>
                    <a:pt x="576" y="18"/>
                  </a:lnTo>
                  <a:lnTo>
                    <a:pt x="583" y="28"/>
                  </a:lnTo>
                  <a:lnTo>
                    <a:pt x="591" y="54"/>
                  </a:lnTo>
                  <a:lnTo>
                    <a:pt x="593" y="82"/>
                  </a:lnTo>
                  <a:lnTo>
                    <a:pt x="591" y="111"/>
                  </a:lnTo>
                  <a:lnTo>
                    <a:pt x="584" y="140"/>
                  </a:lnTo>
                  <a:lnTo>
                    <a:pt x="573" y="170"/>
                  </a:lnTo>
                  <a:lnTo>
                    <a:pt x="560" y="199"/>
                  </a:lnTo>
                  <a:lnTo>
                    <a:pt x="543" y="230"/>
                  </a:lnTo>
                  <a:lnTo>
                    <a:pt x="557" y="235"/>
                  </a:lnTo>
                  <a:lnTo>
                    <a:pt x="569" y="242"/>
                  </a:lnTo>
                  <a:lnTo>
                    <a:pt x="579" y="254"/>
                  </a:lnTo>
                  <a:lnTo>
                    <a:pt x="583" y="263"/>
                  </a:lnTo>
                  <a:lnTo>
                    <a:pt x="587" y="270"/>
                  </a:lnTo>
                  <a:lnTo>
                    <a:pt x="604" y="269"/>
                  </a:lnTo>
                  <a:lnTo>
                    <a:pt x="620" y="272"/>
                  </a:lnTo>
                  <a:lnTo>
                    <a:pt x="637" y="278"/>
                  </a:lnTo>
                  <a:lnTo>
                    <a:pt x="653" y="289"/>
                  </a:lnTo>
                  <a:lnTo>
                    <a:pt x="668" y="303"/>
                  </a:lnTo>
                  <a:lnTo>
                    <a:pt x="681" y="323"/>
                  </a:lnTo>
                  <a:lnTo>
                    <a:pt x="689" y="338"/>
                  </a:lnTo>
                  <a:lnTo>
                    <a:pt x="692" y="349"/>
                  </a:lnTo>
                  <a:lnTo>
                    <a:pt x="693" y="357"/>
                  </a:lnTo>
                  <a:lnTo>
                    <a:pt x="746" y="351"/>
                  </a:lnTo>
                  <a:lnTo>
                    <a:pt x="797" y="350"/>
                  </a:lnTo>
                  <a:lnTo>
                    <a:pt x="847" y="351"/>
                  </a:lnTo>
                  <a:lnTo>
                    <a:pt x="897" y="355"/>
                  </a:lnTo>
                  <a:lnTo>
                    <a:pt x="946" y="361"/>
                  </a:lnTo>
                  <a:lnTo>
                    <a:pt x="996" y="366"/>
                  </a:lnTo>
                  <a:lnTo>
                    <a:pt x="1048" y="369"/>
                  </a:lnTo>
                  <a:lnTo>
                    <a:pt x="1101" y="371"/>
                  </a:lnTo>
                  <a:lnTo>
                    <a:pt x="1118" y="373"/>
                  </a:lnTo>
                  <a:lnTo>
                    <a:pt x="1131" y="379"/>
                  </a:lnTo>
                  <a:lnTo>
                    <a:pt x="1142" y="389"/>
                  </a:lnTo>
                  <a:lnTo>
                    <a:pt x="1149" y="400"/>
                  </a:lnTo>
                  <a:lnTo>
                    <a:pt x="1154" y="413"/>
                  </a:lnTo>
                  <a:lnTo>
                    <a:pt x="1155" y="427"/>
                  </a:lnTo>
                  <a:lnTo>
                    <a:pt x="1154" y="441"/>
                  </a:lnTo>
                  <a:lnTo>
                    <a:pt x="1149" y="454"/>
                  </a:lnTo>
                  <a:lnTo>
                    <a:pt x="1142" y="466"/>
                  </a:lnTo>
                  <a:lnTo>
                    <a:pt x="1131" y="475"/>
                  </a:lnTo>
                  <a:lnTo>
                    <a:pt x="1118" y="481"/>
                  </a:lnTo>
                  <a:lnTo>
                    <a:pt x="1101" y="483"/>
                  </a:lnTo>
                  <a:lnTo>
                    <a:pt x="1066" y="482"/>
                  </a:lnTo>
                  <a:lnTo>
                    <a:pt x="1031" y="478"/>
                  </a:lnTo>
                  <a:lnTo>
                    <a:pt x="993" y="473"/>
                  </a:lnTo>
                  <a:lnTo>
                    <a:pt x="957" y="467"/>
                  </a:lnTo>
                  <a:lnTo>
                    <a:pt x="919" y="460"/>
                  </a:lnTo>
                  <a:lnTo>
                    <a:pt x="881" y="455"/>
                  </a:lnTo>
                  <a:lnTo>
                    <a:pt x="843" y="452"/>
                  </a:lnTo>
                  <a:lnTo>
                    <a:pt x="807" y="451"/>
                  </a:lnTo>
                  <a:lnTo>
                    <a:pt x="771" y="454"/>
                  </a:lnTo>
                  <a:lnTo>
                    <a:pt x="738" y="461"/>
                  </a:lnTo>
                  <a:lnTo>
                    <a:pt x="705" y="474"/>
                  </a:lnTo>
                  <a:lnTo>
                    <a:pt x="693" y="480"/>
                  </a:lnTo>
                  <a:lnTo>
                    <a:pt x="679" y="486"/>
                  </a:lnTo>
                  <a:lnTo>
                    <a:pt x="664" y="492"/>
                  </a:lnTo>
                  <a:lnTo>
                    <a:pt x="651" y="494"/>
                  </a:lnTo>
                  <a:lnTo>
                    <a:pt x="636" y="492"/>
                  </a:lnTo>
                  <a:lnTo>
                    <a:pt x="626" y="487"/>
                  </a:lnTo>
                  <a:lnTo>
                    <a:pt x="614" y="482"/>
                  </a:lnTo>
                  <a:lnTo>
                    <a:pt x="603" y="477"/>
                  </a:lnTo>
                  <a:lnTo>
                    <a:pt x="592" y="471"/>
                  </a:lnTo>
                  <a:lnTo>
                    <a:pt x="584" y="464"/>
                  </a:lnTo>
                  <a:lnTo>
                    <a:pt x="576" y="454"/>
                  </a:lnTo>
                  <a:lnTo>
                    <a:pt x="572" y="442"/>
                  </a:lnTo>
                  <a:lnTo>
                    <a:pt x="571" y="423"/>
                  </a:lnTo>
                  <a:lnTo>
                    <a:pt x="571" y="407"/>
                  </a:lnTo>
                  <a:lnTo>
                    <a:pt x="560" y="427"/>
                  </a:lnTo>
                  <a:lnTo>
                    <a:pt x="547" y="446"/>
                  </a:lnTo>
                  <a:lnTo>
                    <a:pt x="537" y="457"/>
                  </a:lnTo>
                  <a:lnTo>
                    <a:pt x="524" y="466"/>
                  </a:lnTo>
                  <a:lnTo>
                    <a:pt x="509" y="470"/>
                  </a:lnTo>
                  <a:lnTo>
                    <a:pt x="495" y="471"/>
                  </a:lnTo>
                  <a:lnTo>
                    <a:pt x="480" y="469"/>
                  </a:lnTo>
                  <a:lnTo>
                    <a:pt x="467" y="464"/>
                  </a:lnTo>
                  <a:lnTo>
                    <a:pt x="455" y="456"/>
                  </a:lnTo>
                  <a:lnTo>
                    <a:pt x="446" y="446"/>
                  </a:lnTo>
                  <a:lnTo>
                    <a:pt x="440" y="433"/>
                  </a:lnTo>
                  <a:lnTo>
                    <a:pt x="439" y="419"/>
                  </a:lnTo>
                  <a:lnTo>
                    <a:pt x="444" y="402"/>
                  </a:lnTo>
                  <a:lnTo>
                    <a:pt x="447" y="396"/>
                  </a:lnTo>
                  <a:lnTo>
                    <a:pt x="450" y="390"/>
                  </a:lnTo>
                  <a:lnTo>
                    <a:pt x="450" y="390"/>
                  </a:lnTo>
                  <a:lnTo>
                    <a:pt x="449" y="390"/>
                  </a:lnTo>
                  <a:lnTo>
                    <a:pt x="458" y="369"/>
                  </a:lnTo>
                  <a:lnTo>
                    <a:pt x="445" y="378"/>
                  </a:lnTo>
                  <a:lnTo>
                    <a:pt x="432" y="390"/>
                  </a:lnTo>
                  <a:lnTo>
                    <a:pt x="422" y="404"/>
                  </a:lnTo>
                  <a:lnTo>
                    <a:pt x="409" y="417"/>
                  </a:lnTo>
                  <a:lnTo>
                    <a:pt x="394" y="425"/>
                  </a:lnTo>
                  <a:lnTo>
                    <a:pt x="379" y="428"/>
                  </a:lnTo>
                  <a:lnTo>
                    <a:pt x="363" y="428"/>
                  </a:lnTo>
                  <a:lnTo>
                    <a:pt x="348" y="424"/>
                  </a:lnTo>
                  <a:lnTo>
                    <a:pt x="335" y="417"/>
                  </a:lnTo>
                  <a:lnTo>
                    <a:pt x="324" y="406"/>
                  </a:lnTo>
                  <a:lnTo>
                    <a:pt x="317" y="394"/>
                  </a:lnTo>
                  <a:lnTo>
                    <a:pt x="314" y="379"/>
                  </a:lnTo>
                  <a:lnTo>
                    <a:pt x="316" y="364"/>
                  </a:lnTo>
                  <a:lnTo>
                    <a:pt x="323" y="347"/>
                  </a:lnTo>
                  <a:lnTo>
                    <a:pt x="364" y="288"/>
                  </a:lnTo>
                  <a:lnTo>
                    <a:pt x="404" y="226"/>
                  </a:lnTo>
                  <a:lnTo>
                    <a:pt x="326" y="309"/>
                  </a:lnTo>
                  <a:lnTo>
                    <a:pt x="252" y="393"/>
                  </a:lnTo>
                  <a:lnTo>
                    <a:pt x="179" y="480"/>
                  </a:lnTo>
                  <a:lnTo>
                    <a:pt x="108" y="569"/>
                  </a:lnTo>
                  <a:lnTo>
                    <a:pt x="96" y="581"/>
                  </a:lnTo>
                  <a:lnTo>
                    <a:pt x="80" y="588"/>
                  </a:lnTo>
                  <a:lnTo>
                    <a:pt x="65" y="591"/>
                  </a:lnTo>
                  <a:lnTo>
                    <a:pt x="49" y="590"/>
                  </a:lnTo>
                  <a:lnTo>
                    <a:pt x="33" y="586"/>
                  </a:lnTo>
                  <a:lnTo>
                    <a:pt x="21" y="579"/>
                  </a:lnTo>
                  <a:lnTo>
                    <a:pt x="9" y="569"/>
                  </a:lnTo>
                  <a:lnTo>
                    <a:pt x="2" y="556"/>
                  </a:lnTo>
                  <a:lnTo>
                    <a:pt x="0" y="542"/>
                  </a:lnTo>
                  <a:lnTo>
                    <a:pt x="2" y="527"/>
                  </a:lnTo>
                  <a:lnTo>
                    <a:pt x="11" y="511"/>
                  </a:lnTo>
                  <a:lnTo>
                    <a:pt x="74" y="431"/>
                  </a:lnTo>
                  <a:lnTo>
                    <a:pt x="138" y="351"/>
                  </a:lnTo>
                  <a:lnTo>
                    <a:pt x="204" y="273"/>
                  </a:lnTo>
                  <a:lnTo>
                    <a:pt x="273" y="196"/>
                  </a:lnTo>
                  <a:lnTo>
                    <a:pt x="344" y="123"/>
                  </a:lnTo>
                  <a:lnTo>
                    <a:pt x="361" y="107"/>
                  </a:lnTo>
                  <a:lnTo>
                    <a:pt x="380" y="89"/>
                  </a:lnTo>
                  <a:lnTo>
                    <a:pt x="398" y="70"/>
                  </a:lnTo>
                  <a:lnTo>
                    <a:pt x="418" y="52"/>
                  </a:lnTo>
                  <a:lnTo>
                    <a:pt x="439" y="35"/>
                  </a:lnTo>
                  <a:lnTo>
                    <a:pt x="462" y="20"/>
                  </a:lnTo>
                  <a:lnTo>
                    <a:pt x="485" y="9"/>
                  </a:lnTo>
                  <a:lnTo>
                    <a:pt x="509" y="2"/>
                  </a:lnTo>
                  <a:lnTo>
                    <a:pt x="5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2" name="Group 501"/>
          <p:cNvGrpSpPr/>
          <p:nvPr/>
        </p:nvGrpSpPr>
        <p:grpSpPr>
          <a:xfrm flipH="1">
            <a:off x="7990794" y="1285211"/>
            <a:ext cx="247448" cy="155166"/>
            <a:chOff x="5732463" y="4032250"/>
            <a:chExt cx="481013" cy="301626"/>
          </a:xfrm>
          <a:solidFill>
            <a:schemeClr val="tx1">
              <a:lumMod val="65000"/>
              <a:lumOff val="35000"/>
            </a:schemeClr>
          </a:solidFill>
        </p:grpSpPr>
        <p:sp>
          <p:nvSpPr>
            <p:cNvPr id="415" name="Freeform 333"/>
            <p:cNvSpPr>
              <a:spLocks/>
            </p:cNvSpPr>
            <p:nvPr/>
          </p:nvSpPr>
          <p:spPr bwMode="auto">
            <a:xfrm>
              <a:off x="5891213" y="4186238"/>
              <a:ext cx="260350" cy="47625"/>
            </a:xfrm>
            <a:custGeom>
              <a:avLst/>
              <a:gdLst>
                <a:gd name="T0" fmla="*/ 1808 w 1808"/>
                <a:gd name="T1" fmla="*/ 0 h 331"/>
                <a:gd name="T2" fmla="*/ 1808 w 1808"/>
                <a:gd name="T3" fmla="*/ 254 h 331"/>
                <a:gd name="T4" fmla="*/ 1805 w 1808"/>
                <a:gd name="T5" fmla="*/ 275 h 331"/>
                <a:gd name="T6" fmla="*/ 1797 w 1808"/>
                <a:gd name="T7" fmla="*/ 293 h 331"/>
                <a:gd name="T8" fmla="*/ 1785 w 1808"/>
                <a:gd name="T9" fmla="*/ 309 h 331"/>
                <a:gd name="T10" fmla="*/ 1768 w 1808"/>
                <a:gd name="T11" fmla="*/ 321 h 331"/>
                <a:gd name="T12" fmla="*/ 1750 w 1808"/>
                <a:gd name="T13" fmla="*/ 329 h 331"/>
                <a:gd name="T14" fmla="*/ 1729 w 1808"/>
                <a:gd name="T15" fmla="*/ 331 h 331"/>
                <a:gd name="T16" fmla="*/ 0 w 1808"/>
                <a:gd name="T17" fmla="*/ 331 h 331"/>
                <a:gd name="T18" fmla="*/ 0 w 1808"/>
                <a:gd name="T19" fmla="*/ 296 h 331"/>
                <a:gd name="T20" fmla="*/ 1808 w 1808"/>
                <a:gd name="T21"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8" h="331">
                  <a:moveTo>
                    <a:pt x="1808" y="0"/>
                  </a:moveTo>
                  <a:lnTo>
                    <a:pt x="1808" y="254"/>
                  </a:lnTo>
                  <a:lnTo>
                    <a:pt x="1805" y="275"/>
                  </a:lnTo>
                  <a:lnTo>
                    <a:pt x="1797" y="293"/>
                  </a:lnTo>
                  <a:lnTo>
                    <a:pt x="1785" y="309"/>
                  </a:lnTo>
                  <a:lnTo>
                    <a:pt x="1768" y="321"/>
                  </a:lnTo>
                  <a:lnTo>
                    <a:pt x="1750" y="329"/>
                  </a:lnTo>
                  <a:lnTo>
                    <a:pt x="1729" y="331"/>
                  </a:lnTo>
                  <a:lnTo>
                    <a:pt x="0" y="331"/>
                  </a:lnTo>
                  <a:lnTo>
                    <a:pt x="0" y="296"/>
                  </a:lnTo>
                  <a:lnTo>
                    <a:pt x="18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6" name="Freeform 334"/>
            <p:cNvSpPr>
              <a:spLocks/>
            </p:cNvSpPr>
            <p:nvPr/>
          </p:nvSpPr>
          <p:spPr bwMode="auto">
            <a:xfrm>
              <a:off x="5732463" y="4278313"/>
              <a:ext cx="476250" cy="55563"/>
            </a:xfrm>
            <a:custGeom>
              <a:avLst/>
              <a:gdLst>
                <a:gd name="T0" fmla="*/ 1015 w 3300"/>
                <a:gd name="T1" fmla="*/ 0 h 388"/>
                <a:gd name="T2" fmla="*/ 2987 w 3300"/>
                <a:gd name="T3" fmla="*/ 0 h 388"/>
                <a:gd name="T4" fmla="*/ 3006 w 3300"/>
                <a:gd name="T5" fmla="*/ 3 h 388"/>
                <a:gd name="T6" fmla="*/ 3025 w 3300"/>
                <a:gd name="T7" fmla="*/ 12 h 388"/>
                <a:gd name="T8" fmla="*/ 3042 w 3300"/>
                <a:gd name="T9" fmla="*/ 24 h 388"/>
                <a:gd name="T10" fmla="*/ 3277 w 3300"/>
                <a:gd name="T11" fmla="*/ 255 h 388"/>
                <a:gd name="T12" fmla="*/ 3288 w 3300"/>
                <a:gd name="T13" fmla="*/ 270 h 388"/>
                <a:gd name="T14" fmla="*/ 3297 w 3300"/>
                <a:gd name="T15" fmla="*/ 286 h 388"/>
                <a:gd name="T16" fmla="*/ 3300 w 3300"/>
                <a:gd name="T17" fmla="*/ 303 h 388"/>
                <a:gd name="T18" fmla="*/ 3300 w 3300"/>
                <a:gd name="T19" fmla="*/ 322 h 388"/>
                <a:gd name="T20" fmla="*/ 3295 w 3300"/>
                <a:gd name="T21" fmla="*/ 340 h 388"/>
                <a:gd name="T22" fmla="*/ 3285 w 3300"/>
                <a:gd name="T23" fmla="*/ 356 h 388"/>
                <a:gd name="T24" fmla="*/ 3273 w 3300"/>
                <a:gd name="T25" fmla="*/ 369 h 388"/>
                <a:gd name="T26" fmla="*/ 3258 w 3300"/>
                <a:gd name="T27" fmla="*/ 379 h 388"/>
                <a:gd name="T28" fmla="*/ 3241 w 3300"/>
                <a:gd name="T29" fmla="*/ 386 h 388"/>
                <a:gd name="T30" fmla="*/ 3222 w 3300"/>
                <a:gd name="T31" fmla="*/ 388 h 388"/>
                <a:gd name="T32" fmla="*/ 79 w 3300"/>
                <a:gd name="T33" fmla="*/ 388 h 388"/>
                <a:gd name="T34" fmla="*/ 58 w 3300"/>
                <a:gd name="T35" fmla="*/ 385 h 388"/>
                <a:gd name="T36" fmla="*/ 39 w 3300"/>
                <a:gd name="T37" fmla="*/ 377 h 388"/>
                <a:gd name="T38" fmla="*/ 23 w 3300"/>
                <a:gd name="T39" fmla="*/ 365 h 388"/>
                <a:gd name="T40" fmla="*/ 11 w 3300"/>
                <a:gd name="T41" fmla="*/ 350 h 388"/>
                <a:gd name="T42" fmla="*/ 3 w 3300"/>
                <a:gd name="T43" fmla="*/ 331 h 388"/>
                <a:gd name="T44" fmla="*/ 0 w 3300"/>
                <a:gd name="T45" fmla="*/ 310 h 388"/>
                <a:gd name="T46" fmla="*/ 0 w 3300"/>
                <a:gd name="T47" fmla="*/ 99 h 388"/>
                <a:gd name="T48" fmla="*/ 41 w 3300"/>
                <a:gd name="T49" fmla="*/ 141 h 388"/>
                <a:gd name="T50" fmla="*/ 85 w 3300"/>
                <a:gd name="T51" fmla="*/ 178 h 388"/>
                <a:gd name="T52" fmla="*/ 132 w 3300"/>
                <a:gd name="T53" fmla="*/ 211 h 388"/>
                <a:gd name="T54" fmla="*/ 183 w 3300"/>
                <a:gd name="T55" fmla="*/ 240 h 388"/>
                <a:gd name="T56" fmla="*/ 236 w 3300"/>
                <a:gd name="T57" fmla="*/ 264 h 388"/>
                <a:gd name="T58" fmla="*/ 292 w 3300"/>
                <a:gd name="T59" fmla="*/ 284 h 388"/>
                <a:gd name="T60" fmla="*/ 350 w 3300"/>
                <a:gd name="T61" fmla="*/ 298 h 388"/>
                <a:gd name="T62" fmla="*/ 410 w 3300"/>
                <a:gd name="T63" fmla="*/ 307 h 388"/>
                <a:gd name="T64" fmla="*/ 471 w 3300"/>
                <a:gd name="T65" fmla="*/ 310 h 388"/>
                <a:gd name="T66" fmla="*/ 534 w 3300"/>
                <a:gd name="T67" fmla="*/ 307 h 388"/>
                <a:gd name="T68" fmla="*/ 595 w 3300"/>
                <a:gd name="T69" fmla="*/ 298 h 388"/>
                <a:gd name="T70" fmla="*/ 654 w 3300"/>
                <a:gd name="T71" fmla="*/ 283 h 388"/>
                <a:gd name="T72" fmla="*/ 710 w 3300"/>
                <a:gd name="T73" fmla="*/ 264 h 388"/>
                <a:gd name="T74" fmla="*/ 764 w 3300"/>
                <a:gd name="T75" fmla="*/ 239 h 388"/>
                <a:gd name="T76" fmla="*/ 815 w 3300"/>
                <a:gd name="T77" fmla="*/ 209 h 388"/>
                <a:gd name="T78" fmla="*/ 862 w 3300"/>
                <a:gd name="T79" fmla="*/ 175 h 388"/>
                <a:gd name="T80" fmla="*/ 907 w 3300"/>
                <a:gd name="T81" fmla="*/ 137 h 388"/>
                <a:gd name="T82" fmla="*/ 947 w 3300"/>
                <a:gd name="T83" fmla="*/ 95 h 388"/>
                <a:gd name="T84" fmla="*/ 983 w 3300"/>
                <a:gd name="T85" fmla="*/ 50 h 388"/>
                <a:gd name="T86" fmla="*/ 1015 w 3300"/>
                <a:gd name="T87"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00" h="388">
                  <a:moveTo>
                    <a:pt x="1015" y="0"/>
                  </a:moveTo>
                  <a:lnTo>
                    <a:pt x="2987" y="0"/>
                  </a:lnTo>
                  <a:lnTo>
                    <a:pt x="3006" y="3"/>
                  </a:lnTo>
                  <a:lnTo>
                    <a:pt x="3025" y="12"/>
                  </a:lnTo>
                  <a:lnTo>
                    <a:pt x="3042" y="24"/>
                  </a:lnTo>
                  <a:lnTo>
                    <a:pt x="3277" y="255"/>
                  </a:lnTo>
                  <a:lnTo>
                    <a:pt x="3288" y="270"/>
                  </a:lnTo>
                  <a:lnTo>
                    <a:pt x="3297" y="286"/>
                  </a:lnTo>
                  <a:lnTo>
                    <a:pt x="3300" y="303"/>
                  </a:lnTo>
                  <a:lnTo>
                    <a:pt x="3300" y="322"/>
                  </a:lnTo>
                  <a:lnTo>
                    <a:pt x="3295" y="340"/>
                  </a:lnTo>
                  <a:lnTo>
                    <a:pt x="3285" y="356"/>
                  </a:lnTo>
                  <a:lnTo>
                    <a:pt x="3273" y="369"/>
                  </a:lnTo>
                  <a:lnTo>
                    <a:pt x="3258" y="379"/>
                  </a:lnTo>
                  <a:lnTo>
                    <a:pt x="3241" y="386"/>
                  </a:lnTo>
                  <a:lnTo>
                    <a:pt x="3222" y="388"/>
                  </a:lnTo>
                  <a:lnTo>
                    <a:pt x="79" y="388"/>
                  </a:lnTo>
                  <a:lnTo>
                    <a:pt x="58" y="385"/>
                  </a:lnTo>
                  <a:lnTo>
                    <a:pt x="39" y="377"/>
                  </a:lnTo>
                  <a:lnTo>
                    <a:pt x="23" y="365"/>
                  </a:lnTo>
                  <a:lnTo>
                    <a:pt x="11" y="350"/>
                  </a:lnTo>
                  <a:lnTo>
                    <a:pt x="3" y="331"/>
                  </a:lnTo>
                  <a:lnTo>
                    <a:pt x="0" y="310"/>
                  </a:lnTo>
                  <a:lnTo>
                    <a:pt x="0" y="99"/>
                  </a:lnTo>
                  <a:lnTo>
                    <a:pt x="41" y="141"/>
                  </a:lnTo>
                  <a:lnTo>
                    <a:pt x="85" y="178"/>
                  </a:lnTo>
                  <a:lnTo>
                    <a:pt x="132" y="211"/>
                  </a:lnTo>
                  <a:lnTo>
                    <a:pt x="183" y="240"/>
                  </a:lnTo>
                  <a:lnTo>
                    <a:pt x="236" y="264"/>
                  </a:lnTo>
                  <a:lnTo>
                    <a:pt x="292" y="284"/>
                  </a:lnTo>
                  <a:lnTo>
                    <a:pt x="350" y="298"/>
                  </a:lnTo>
                  <a:lnTo>
                    <a:pt x="410" y="307"/>
                  </a:lnTo>
                  <a:lnTo>
                    <a:pt x="471" y="310"/>
                  </a:lnTo>
                  <a:lnTo>
                    <a:pt x="534" y="307"/>
                  </a:lnTo>
                  <a:lnTo>
                    <a:pt x="595" y="298"/>
                  </a:lnTo>
                  <a:lnTo>
                    <a:pt x="654" y="283"/>
                  </a:lnTo>
                  <a:lnTo>
                    <a:pt x="710" y="264"/>
                  </a:lnTo>
                  <a:lnTo>
                    <a:pt x="764" y="239"/>
                  </a:lnTo>
                  <a:lnTo>
                    <a:pt x="815" y="209"/>
                  </a:lnTo>
                  <a:lnTo>
                    <a:pt x="862" y="175"/>
                  </a:lnTo>
                  <a:lnTo>
                    <a:pt x="907" y="137"/>
                  </a:lnTo>
                  <a:lnTo>
                    <a:pt x="947" y="95"/>
                  </a:lnTo>
                  <a:lnTo>
                    <a:pt x="983" y="50"/>
                  </a:lnTo>
                  <a:lnTo>
                    <a:pt x="10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7" name="Freeform 335"/>
            <p:cNvSpPr>
              <a:spLocks noEditPoints="1"/>
            </p:cNvSpPr>
            <p:nvPr/>
          </p:nvSpPr>
          <p:spPr bwMode="auto">
            <a:xfrm>
              <a:off x="5732463" y="4032250"/>
              <a:ext cx="481013" cy="268288"/>
            </a:xfrm>
            <a:custGeom>
              <a:avLst/>
              <a:gdLst>
                <a:gd name="T0" fmla="*/ 417 w 3330"/>
                <a:gd name="T1" fmla="*/ 1246 h 1854"/>
                <a:gd name="T2" fmla="*/ 351 w 3330"/>
                <a:gd name="T3" fmla="*/ 1291 h 1854"/>
                <a:gd name="T4" fmla="*/ 317 w 3330"/>
                <a:gd name="T5" fmla="*/ 1363 h 1854"/>
                <a:gd name="T6" fmla="*/ 324 w 3330"/>
                <a:gd name="T7" fmla="*/ 1445 h 1854"/>
                <a:gd name="T8" fmla="*/ 370 w 3330"/>
                <a:gd name="T9" fmla="*/ 1509 h 1854"/>
                <a:gd name="T10" fmla="*/ 444 w 3330"/>
                <a:gd name="T11" fmla="*/ 1543 h 1854"/>
                <a:gd name="T12" fmla="*/ 532 w 3330"/>
                <a:gd name="T13" fmla="*/ 1533 h 1854"/>
                <a:gd name="T14" fmla="*/ 602 w 3330"/>
                <a:gd name="T15" fmla="*/ 1478 h 1854"/>
                <a:gd name="T16" fmla="*/ 628 w 3330"/>
                <a:gd name="T17" fmla="*/ 1390 h 1854"/>
                <a:gd name="T18" fmla="*/ 602 w 3330"/>
                <a:gd name="T19" fmla="*/ 1304 h 1854"/>
                <a:gd name="T20" fmla="*/ 532 w 3330"/>
                <a:gd name="T21" fmla="*/ 1248 h 1854"/>
                <a:gd name="T22" fmla="*/ 2671 w 3330"/>
                <a:gd name="T23" fmla="*/ 0 h 1854"/>
                <a:gd name="T24" fmla="*/ 2868 w 3330"/>
                <a:gd name="T25" fmla="*/ 16 h 1854"/>
                <a:gd name="T26" fmla="*/ 3032 w 3330"/>
                <a:gd name="T27" fmla="*/ 66 h 1854"/>
                <a:gd name="T28" fmla="*/ 3162 w 3330"/>
                <a:gd name="T29" fmla="*/ 148 h 1854"/>
                <a:gd name="T30" fmla="*/ 3256 w 3330"/>
                <a:gd name="T31" fmla="*/ 261 h 1854"/>
                <a:gd name="T32" fmla="*/ 3309 w 3330"/>
                <a:gd name="T33" fmla="*/ 386 h 1854"/>
                <a:gd name="T34" fmla="*/ 3329 w 3330"/>
                <a:gd name="T35" fmla="*/ 513 h 1854"/>
                <a:gd name="T36" fmla="*/ 3327 w 3330"/>
                <a:gd name="T37" fmla="*/ 628 h 1854"/>
                <a:gd name="T38" fmla="*/ 3315 w 3330"/>
                <a:gd name="T39" fmla="*/ 720 h 1854"/>
                <a:gd name="T40" fmla="*/ 3301 w 3330"/>
                <a:gd name="T41" fmla="*/ 781 h 1854"/>
                <a:gd name="T42" fmla="*/ 3290 w 3330"/>
                <a:gd name="T43" fmla="*/ 812 h 1854"/>
                <a:gd name="T44" fmla="*/ 3252 w 3330"/>
                <a:gd name="T45" fmla="*/ 844 h 1854"/>
                <a:gd name="T46" fmla="*/ 942 w 3330"/>
                <a:gd name="T47" fmla="*/ 1390 h 1854"/>
                <a:gd name="T48" fmla="*/ 915 w 3330"/>
                <a:gd name="T49" fmla="*/ 1547 h 1854"/>
                <a:gd name="T50" fmla="*/ 839 w 3330"/>
                <a:gd name="T51" fmla="*/ 1680 h 1854"/>
                <a:gd name="T52" fmla="*/ 724 w 3330"/>
                <a:gd name="T53" fmla="*/ 1782 h 1854"/>
                <a:gd name="T54" fmla="*/ 579 w 3330"/>
                <a:gd name="T55" fmla="*/ 1842 h 1854"/>
                <a:gd name="T56" fmla="*/ 416 w 3330"/>
                <a:gd name="T57" fmla="*/ 1851 h 1854"/>
                <a:gd name="T58" fmla="*/ 264 w 3330"/>
                <a:gd name="T59" fmla="*/ 1807 h 1854"/>
                <a:gd name="T60" fmla="*/ 139 w 3330"/>
                <a:gd name="T61" fmla="*/ 1719 h 1854"/>
                <a:gd name="T62" fmla="*/ 48 w 3330"/>
                <a:gd name="T63" fmla="*/ 1594 h 1854"/>
                <a:gd name="T64" fmla="*/ 3 w 3330"/>
                <a:gd name="T65" fmla="*/ 1445 h 1854"/>
                <a:gd name="T66" fmla="*/ 2 w 3330"/>
                <a:gd name="T67" fmla="*/ 987 h 1854"/>
                <a:gd name="T68" fmla="*/ 28 w 3330"/>
                <a:gd name="T69" fmla="*/ 945 h 1854"/>
                <a:gd name="T70" fmla="*/ 63 w 3330"/>
                <a:gd name="T71" fmla="*/ 925 h 1854"/>
                <a:gd name="T72" fmla="*/ 130 w 3330"/>
                <a:gd name="T73" fmla="*/ 892 h 1854"/>
                <a:gd name="T74" fmla="*/ 236 w 3330"/>
                <a:gd name="T75" fmla="*/ 841 h 1854"/>
                <a:gd name="T76" fmla="*/ 374 w 3330"/>
                <a:gd name="T77" fmla="*/ 773 h 1854"/>
                <a:gd name="T78" fmla="*/ 543 w 3330"/>
                <a:gd name="T79" fmla="*/ 695 h 1854"/>
                <a:gd name="T80" fmla="*/ 733 w 3330"/>
                <a:gd name="T81" fmla="*/ 608 h 1854"/>
                <a:gd name="T82" fmla="*/ 944 w 3330"/>
                <a:gd name="T83" fmla="*/ 516 h 1854"/>
                <a:gd name="T84" fmla="*/ 1166 w 3330"/>
                <a:gd name="T85" fmla="*/ 422 h 1854"/>
                <a:gd name="T86" fmla="*/ 1397 w 3330"/>
                <a:gd name="T87" fmla="*/ 330 h 1854"/>
                <a:gd name="T88" fmla="*/ 1632 w 3330"/>
                <a:gd name="T89" fmla="*/ 243 h 1854"/>
                <a:gd name="T90" fmla="*/ 1864 w 3330"/>
                <a:gd name="T91" fmla="*/ 165 h 1854"/>
                <a:gd name="T92" fmla="*/ 2089 w 3330"/>
                <a:gd name="T93" fmla="*/ 97 h 1854"/>
                <a:gd name="T94" fmla="*/ 2302 w 3330"/>
                <a:gd name="T95" fmla="*/ 45 h 1854"/>
                <a:gd name="T96" fmla="*/ 2498 w 3330"/>
                <a:gd name="T97" fmla="*/ 12 h 1854"/>
                <a:gd name="T98" fmla="*/ 2671 w 3330"/>
                <a:gd name="T99" fmla="*/ 0 h 1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30" h="1854">
                  <a:moveTo>
                    <a:pt x="471" y="1236"/>
                  </a:moveTo>
                  <a:lnTo>
                    <a:pt x="444" y="1239"/>
                  </a:lnTo>
                  <a:lnTo>
                    <a:pt x="417" y="1246"/>
                  </a:lnTo>
                  <a:lnTo>
                    <a:pt x="393" y="1257"/>
                  </a:lnTo>
                  <a:lnTo>
                    <a:pt x="370" y="1273"/>
                  </a:lnTo>
                  <a:lnTo>
                    <a:pt x="351" y="1291"/>
                  </a:lnTo>
                  <a:lnTo>
                    <a:pt x="336" y="1313"/>
                  </a:lnTo>
                  <a:lnTo>
                    <a:pt x="324" y="1337"/>
                  </a:lnTo>
                  <a:lnTo>
                    <a:pt x="317" y="1363"/>
                  </a:lnTo>
                  <a:lnTo>
                    <a:pt x="314" y="1390"/>
                  </a:lnTo>
                  <a:lnTo>
                    <a:pt x="317" y="1419"/>
                  </a:lnTo>
                  <a:lnTo>
                    <a:pt x="324" y="1445"/>
                  </a:lnTo>
                  <a:lnTo>
                    <a:pt x="336" y="1469"/>
                  </a:lnTo>
                  <a:lnTo>
                    <a:pt x="351" y="1491"/>
                  </a:lnTo>
                  <a:lnTo>
                    <a:pt x="370" y="1509"/>
                  </a:lnTo>
                  <a:lnTo>
                    <a:pt x="393" y="1524"/>
                  </a:lnTo>
                  <a:lnTo>
                    <a:pt x="417" y="1536"/>
                  </a:lnTo>
                  <a:lnTo>
                    <a:pt x="444" y="1543"/>
                  </a:lnTo>
                  <a:lnTo>
                    <a:pt x="471" y="1545"/>
                  </a:lnTo>
                  <a:lnTo>
                    <a:pt x="503" y="1542"/>
                  </a:lnTo>
                  <a:lnTo>
                    <a:pt x="532" y="1533"/>
                  </a:lnTo>
                  <a:lnTo>
                    <a:pt x="560" y="1519"/>
                  </a:lnTo>
                  <a:lnTo>
                    <a:pt x="582" y="1500"/>
                  </a:lnTo>
                  <a:lnTo>
                    <a:pt x="602" y="1478"/>
                  </a:lnTo>
                  <a:lnTo>
                    <a:pt x="616" y="1451"/>
                  </a:lnTo>
                  <a:lnTo>
                    <a:pt x="625" y="1422"/>
                  </a:lnTo>
                  <a:lnTo>
                    <a:pt x="628" y="1390"/>
                  </a:lnTo>
                  <a:lnTo>
                    <a:pt x="625" y="1359"/>
                  </a:lnTo>
                  <a:lnTo>
                    <a:pt x="616" y="1330"/>
                  </a:lnTo>
                  <a:lnTo>
                    <a:pt x="602" y="1304"/>
                  </a:lnTo>
                  <a:lnTo>
                    <a:pt x="582" y="1281"/>
                  </a:lnTo>
                  <a:lnTo>
                    <a:pt x="560" y="1263"/>
                  </a:lnTo>
                  <a:lnTo>
                    <a:pt x="532" y="1248"/>
                  </a:lnTo>
                  <a:lnTo>
                    <a:pt x="503" y="1239"/>
                  </a:lnTo>
                  <a:lnTo>
                    <a:pt x="471" y="1236"/>
                  </a:lnTo>
                  <a:close/>
                  <a:moveTo>
                    <a:pt x="2671" y="0"/>
                  </a:moveTo>
                  <a:lnTo>
                    <a:pt x="2741" y="1"/>
                  </a:lnTo>
                  <a:lnTo>
                    <a:pt x="2807" y="7"/>
                  </a:lnTo>
                  <a:lnTo>
                    <a:pt x="2868" y="16"/>
                  </a:lnTo>
                  <a:lnTo>
                    <a:pt x="2926" y="29"/>
                  </a:lnTo>
                  <a:lnTo>
                    <a:pt x="2981" y="45"/>
                  </a:lnTo>
                  <a:lnTo>
                    <a:pt x="3032" y="66"/>
                  </a:lnTo>
                  <a:lnTo>
                    <a:pt x="3079" y="89"/>
                  </a:lnTo>
                  <a:lnTo>
                    <a:pt x="3122" y="117"/>
                  </a:lnTo>
                  <a:lnTo>
                    <a:pt x="3162" y="148"/>
                  </a:lnTo>
                  <a:lnTo>
                    <a:pt x="3198" y="183"/>
                  </a:lnTo>
                  <a:lnTo>
                    <a:pt x="3229" y="221"/>
                  </a:lnTo>
                  <a:lnTo>
                    <a:pt x="3256" y="261"/>
                  </a:lnTo>
                  <a:lnTo>
                    <a:pt x="3277" y="302"/>
                  </a:lnTo>
                  <a:lnTo>
                    <a:pt x="3295" y="344"/>
                  </a:lnTo>
                  <a:lnTo>
                    <a:pt x="3309" y="386"/>
                  </a:lnTo>
                  <a:lnTo>
                    <a:pt x="3318" y="429"/>
                  </a:lnTo>
                  <a:lnTo>
                    <a:pt x="3325" y="472"/>
                  </a:lnTo>
                  <a:lnTo>
                    <a:pt x="3329" y="513"/>
                  </a:lnTo>
                  <a:lnTo>
                    <a:pt x="3330" y="553"/>
                  </a:lnTo>
                  <a:lnTo>
                    <a:pt x="3330" y="591"/>
                  </a:lnTo>
                  <a:lnTo>
                    <a:pt x="3327" y="628"/>
                  </a:lnTo>
                  <a:lnTo>
                    <a:pt x="3324" y="662"/>
                  </a:lnTo>
                  <a:lnTo>
                    <a:pt x="3320" y="693"/>
                  </a:lnTo>
                  <a:lnTo>
                    <a:pt x="3315" y="720"/>
                  </a:lnTo>
                  <a:lnTo>
                    <a:pt x="3310" y="744"/>
                  </a:lnTo>
                  <a:lnTo>
                    <a:pt x="3305" y="764"/>
                  </a:lnTo>
                  <a:lnTo>
                    <a:pt x="3301" y="781"/>
                  </a:lnTo>
                  <a:lnTo>
                    <a:pt x="3298" y="791"/>
                  </a:lnTo>
                  <a:lnTo>
                    <a:pt x="3297" y="796"/>
                  </a:lnTo>
                  <a:lnTo>
                    <a:pt x="3290" y="812"/>
                  </a:lnTo>
                  <a:lnTo>
                    <a:pt x="3279" y="825"/>
                  </a:lnTo>
                  <a:lnTo>
                    <a:pt x="3266" y="836"/>
                  </a:lnTo>
                  <a:lnTo>
                    <a:pt x="3252" y="844"/>
                  </a:lnTo>
                  <a:lnTo>
                    <a:pt x="3234" y="849"/>
                  </a:lnTo>
                  <a:lnTo>
                    <a:pt x="942" y="1225"/>
                  </a:lnTo>
                  <a:lnTo>
                    <a:pt x="942" y="1390"/>
                  </a:lnTo>
                  <a:lnTo>
                    <a:pt x="939" y="1445"/>
                  </a:lnTo>
                  <a:lnTo>
                    <a:pt x="930" y="1497"/>
                  </a:lnTo>
                  <a:lnTo>
                    <a:pt x="915" y="1547"/>
                  </a:lnTo>
                  <a:lnTo>
                    <a:pt x="895" y="1594"/>
                  </a:lnTo>
                  <a:lnTo>
                    <a:pt x="869" y="1639"/>
                  </a:lnTo>
                  <a:lnTo>
                    <a:pt x="839" y="1680"/>
                  </a:lnTo>
                  <a:lnTo>
                    <a:pt x="805" y="1719"/>
                  </a:lnTo>
                  <a:lnTo>
                    <a:pt x="766" y="1753"/>
                  </a:lnTo>
                  <a:lnTo>
                    <a:pt x="724" y="1782"/>
                  </a:lnTo>
                  <a:lnTo>
                    <a:pt x="678" y="1807"/>
                  </a:lnTo>
                  <a:lnTo>
                    <a:pt x="630" y="1827"/>
                  </a:lnTo>
                  <a:lnTo>
                    <a:pt x="579" y="1842"/>
                  </a:lnTo>
                  <a:lnTo>
                    <a:pt x="526" y="1851"/>
                  </a:lnTo>
                  <a:lnTo>
                    <a:pt x="471" y="1854"/>
                  </a:lnTo>
                  <a:lnTo>
                    <a:pt x="416" y="1851"/>
                  </a:lnTo>
                  <a:lnTo>
                    <a:pt x="363" y="1842"/>
                  </a:lnTo>
                  <a:lnTo>
                    <a:pt x="313" y="1827"/>
                  </a:lnTo>
                  <a:lnTo>
                    <a:pt x="264" y="1807"/>
                  </a:lnTo>
                  <a:lnTo>
                    <a:pt x="219" y="1782"/>
                  </a:lnTo>
                  <a:lnTo>
                    <a:pt x="176" y="1753"/>
                  </a:lnTo>
                  <a:lnTo>
                    <a:pt x="139" y="1719"/>
                  </a:lnTo>
                  <a:lnTo>
                    <a:pt x="104" y="1680"/>
                  </a:lnTo>
                  <a:lnTo>
                    <a:pt x="73" y="1639"/>
                  </a:lnTo>
                  <a:lnTo>
                    <a:pt x="48" y="1594"/>
                  </a:lnTo>
                  <a:lnTo>
                    <a:pt x="28" y="1547"/>
                  </a:lnTo>
                  <a:lnTo>
                    <a:pt x="12" y="1497"/>
                  </a:lnTo>
                  <a:lnTo>
                    <a:pt x="3" y="1445"/>
                  </a:lnTo>
                  <a:lnTo>
                    <a:pt x="0" y="1390"/>
                  </a:lnTo>
                  <a:lnTo>
                    <a:pt x="0" y="1004"/>
                  </a:lnTo>
                  <a:lnTo>
                    <a:pt x="2" y="987"/>
                  </a:lnTo>
                  <a:lnTo>
                    <a:pt x="7" y="971"/>
                  </a:lnTo>
                  <a:lnTo>
                    <a:pt x="16" y="957"/>
                  </a:lnTo>
                  <a:lnTo>
                    <a:pt x="28" y="945"/>
                  </a:lnTo>
                  <a:lnTo>
                    <a:pt x="43" y="936"/>
                  </a:lnTo>
                  <a:lnTo>
                    <a:pt x="50" y="932"/>
                  </a:lnTo>
                  <a:lnTo>
                    <a:pt x="63" y="925"/>
                  </a:lnTo>
                  <a:lnTo>
                    <a:pt x="81" y="917"/>
                  </a:lnTo>
                  <a:lnTo>
                    <a:pt x="103" y="905"/>
                  </a:lnTo>
                  <a:lnTo>
                    <a:pt x="130" y="892"/>
                  </a:lnTo>
                  <a:lnTo>
                    <a:pt x="161" y="877"/>
                  </a:lnTo>
                  <a:lnTo>
                    <a:pt x="196" y="860"/>
                  </a:lnTo>
                  <a:lnTo>
                    <a:pt x="236" y="841"/>
                  </a:lnTo>
                  <a:lnTo>
                    <a:pt x="278" y="820"/>
                  </a:lnTo>
                  <a:lnTo>
                    <a:pt x="324" y="798"/>
                  </a:lnTo>
                  <a:lnTo>
                    <a:pt x="374" y="773"/>
                  </a:lnTo>
                  <a:lnTo>
                    <a:pt x="427" y="748"/>
                  </a:lnTo>
                  <a:lnTo>
                    <a:pt x="483" y="722"/>
                  </a:lnTo>
                  <a:lnTo>
                    <a:pt x="543" y="695"/>
                  </a:lnTo>
                  <a:lnTo>
                    <a:pt x="604" y="666"/>
                  </a:lnTo>
                  <a:lnTo>
                    <a:pt x="667" y="637"/>
                  </a:lnTo>
                  <a:lnTo>
                    <a:pt x="733" y="608"/>
                  </a:lnTo>
                  <a:lnTo>
                    <a:pt x="802" y="578"/>
                  </a:lnTo>
                  <a:lnTo>
                    <a:pt x="871" y="547"/>
                  </a:lnTo>
                  <a:lnTo>
                    <a:pt x="944" y="516"/>
                  </a:lnTo>
                  <a:lnTo>
                    <a:pt x="1016" y="485"/>
                  </a:lnTo>
                  <a:lnTo>
                    <a:pt x="1090" y="453"/>
                  </a:lnTo>
                  <a:lnTo>
                    <a:pt x="1166" y="422"/>
                  </a:lnTo>
                  <a:lnTo>
                    <a:pt x="1242" y="391"/>
                  </a:lnTo>
                  <a:lnTo>
                    <a:pt x="1320" y="360"/>
                  </a:lnTo>
                  <a:lnTo>
                    <a:pt x="1397" y="330"/>
                  </a:lnTo>
                  <a:lnTo>
                    <a:pt x="1475" y="300"/>
                  </a:lnTo>
                  <a:lnTo>
                    <a:pt x="1553" y="271"/>
                  </a:lnTo>
                  <a:lnTo>
                    <a:pt x="1632" y="243"/>
                  </a:lnTo>
                  <a:lnTo>
                    <a:pt x="1710" y="216"/>
                  </a:lnTo>
                  <a:lnTo>
                    <a:pt x="1787" y="190"/>
                  </a:lnTo>
                  <a:lnTo>
                    <a:pt x="1864" y="165"/>
                  </a:lnTo>
                  <a:lnTo>
                    <a:pt x="1940" y="140"/>
                  </a:lnTo>
                  <a:lnTo>
                    <a:pt x="2016" y="118"/>
                  </a:lnTo>
                  <a:lnTo>
                    <a:pt x="2089" y="97"/>
                  </a:lnTo>
                  <a:lnTo>
                    <a:pt x="2161" y="78"/>
                  </a:lnTo>
                  <a:lnTo>
                    <a:pt x="2233" y="61"/>
                  </a:lnTo>
                  <a:lnTo>
                    <a:pt x="2302" y="45"/>
                  </a:lnTo>
                  <a:lnTo>
                    <a:pt x="2369" y="32"/>
                  </a:lnTo>
                  <a:lnTo>
                    <a:pt x="2435" y="21"/>
                  </a:lnTo>
                  <a:lnTo>
                    <a:pt x="2498" y="12"/>
                  </a:lnTo>
                  <a:lnTo>
                    <a:pt x="2558" y="5"/>
                  </a:lnTo>
                  <a:lnTo>
                    <a:pt x="2616" y="1"/>
                  </a:lnTo>
                  <a:lnTo>
                    <a:pt x="26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0" name="Group 499"/>
          <p:cNvGrpSpPr/>
          <p:nvPr/>
        </p:nvGrpSpPr>
        <p:grpSpPr>
          <a:xfrm flipH="1">
            <a:off x="7434483" y="1249278"/>
            <a:ext cx="247449" cy="227032"/>
            <a:chOff x="4252913" y="3970338"/>
            <a:chExt cx="481013" cy="441325"/>
          </a:xfrm>
          <a:solidFill>
            <a:schemeClr val="tx1">
              <a:lumMod val="65000"/>
              <a:lumOff val="35000"/>
            </a:schemeClr>
          </a:solidFill>
        </p:grpSpPr>
        <p:sp>
          <p:nvSpPr>
            <p:cNvPr id="483" name="Freeform 411"/>
            <p:cNvSpPr>
              <a:spLocks/>
            </p:cNvSpPr>
            <p:nvPr/>
          </p:nvSpPr>
          <p:spPr bwMode="auto">
            <a:xfrm>
              <a:off x="4252913" y="3970338"/>
              <a:ext cx="481013" cy="441325"/>
            </a:xfrm>
            <a:custGeom>
              <a:avLst/>
              <a:gdLst>
                <a:gd name="T0" fmla="*/ 1827 w 3330"/>
                <a:gd name="T1" fmla="*/ 27 h 3059"/>
                <a:gd name="T2" fmla="*/ 2182 w 3330"/>
                <a:gd name="T3" fmla="*/ 140 h 3059"/>
                <a:gd name="T4" fmla="*/ 2494 w 3330"/>
                <a:gd name="T5" fmla="*/ 331 h 3059"/>
                <a:gd name="T6" fmla="*/ 2751 w 3330"/>
                <a:gd name="T7" fmla="*/ 587 h 3059"/>
                <a:gd name="T8" fmla="*/ 2942 w 3330"/>
                <a:gd name="T9" fmla="*/ 898 h 3059"/>
                <a:gd name="T10" fmla="*/ 3053 w 3330"/>
                <a:gd name="T11" fmla="*/ 1252 h 3059"/>
                <a:gd name="T12" fmla="*/ 3305 w 3330"/>
                <a:gd name="T13" fmla="*/ 1267 h 3059"/>
                <a:gd name="T14" fmla="*/ 3330 w 3330"/>
                <a:gd name="T15" fmla="*/ 1330 h 3059"/>
                <a:gd name="T16" fmla="*/ 2953 w 3330"/>
                <a:gd name="T17" fmla="*/ 1793 h 3059"/>
                <a:gd name="T18" fmla="*/ 2896 w 3330"/>
                <a:gd name="T19" fmla="*/ 1806 h 3059"/>
                <a:gd name="T20" fmla="*/ 2507 w 3330"/>
                <a:gd name="T21" fmla="*/ 1365 h 3059"/>
                <a:gd name="T22" fmla="*/ 2492 w 3330"/>
                <a:gd name="T23" fmla="*/ 1307 h 3059"/>
                <a:gd name="T24" fmla="*/ 2530 w 3330"/>
                <a:gd name="T25" fmla="*/ 1258 h 3059"/>
                <a:gd name="T26" fmla="*/ 2745 w 3330"/>
                <a:gd name="T27" fmla="*/ 1169 h 3059"/>
                <a:gd name="T28" fmla="*/ 2605 w 3330"/>
                <a:gd name="T29" fmla="*/ 865 h 3059"/>
                <a:gd name="T30" fmla="*/ 2393 w 3330"/>
                <a:gd name="T31" fmla="*/ 610 h 3059"/>
                <a:gd name="T32" fmla="*/ 2121 w 3330"/>
                <a:gd name="T33" fmla="*/ 420 h 3059"/>
                <a:gd name="T34" fmla="*/ 1801 w 3330"/>
                <a:gd name="T35" fmla="*/ 305 h 3059"/>
                <a:gd name="T36" fmla="*/ 1449 w 3330"/>
                <a:gd name="T37" fmla="*/ 281 h 3059"/>
                <a:gd name="T38" fmla="*/ 1110 w 3330"/>
                <a:gd name="T39" fmla="*/ 353 h 3059"/>
                <a:gd name="T40" fmla="*/ 810 w 3330"/>
                <a:gd name="T41" fmla="*/ 510 h 3059"/>
                <a:gd name="T42" fmla="*/ 564 w 3330"/>
                <a:gd name="T43" fmla="*/ 738 h 3059"/>
                <a:gd name="T44" fmla="*/ 388 w 3330"/>
                <a:gd name="T45" fmla="*/ 1023 h 3059"/>
                <a:gd name="T46" fmla="*/ 293 w 3330"/>
                <a:gd name="T47" fmla="*/ 1352 h 3059"/>
                <a:gd name="T48" fmla="*/ 293 w 3330"/>
                <a:gd name="T49" fmla="*/ 1706 h 3059"/>
                <a:gd name="T50" fmla="*/ 388 w 3330"/>
                <a:gd name="T51" fmla="*/ 2035 h 3059"/>
                <a:gd name="T52" fmla="*/ 564 w 3330"/>
                <a:gd name="T53" fmla="*/ 2321 h 3059"/>
                <a:gd name="T54" fmla="*/ 810 w 3330"/>
                <a:gd name="T55" fmla="*/ 2549 h 3059"/>
                <a:gd name="T56" fmla="*/ 1110 w 3330"/>
                <a:gd name="T57" fmla="*/ 2706 h 3059"/>
                <a:gd name="T58" fmla="*/ 1449 w 3330"/>
                <a:gd name="T59" fmla="*/ 2778 h 3059"/>
                <a:gd name="T60" fmla="*/ 1787 w 3330"/>
                <a:gd name="T61" fmla="*/ 2757 h 3059"/>
                <a:gd name="T62" fmla="*/ 2097 w 3330"/>
                <a:gd name="T63" fmla="*/ 2651 h 3059"/>
                <a:gd name="T64" fmla="*/ 2368 w 3330"/>
                <a:gd name="T65" fmla="*/ 2471 h 3059"/>
                <a:gd name="T66" fmla="*/ 2587 w 3330"/>
                <a:gd name="T67" fmla="*/ 2226 h 3059"/>
                <a:gd name="T68" fmla="*/ 2683 w 3330"/>
                <a:gd name="T69" fmla="*/ 2104 h 3059"/>
                <a:gd name="T70" fmla="*/ 2775 w 3330"/>
                <a:gd name="T71" fmla="*/ 2088 h 3059"/>
                <a:gd name="T72" fmla="*/ 2860 w 3330"/>
                <a:gd name="T73" fmla="*/ 2137 h 3059"/>
                <a:gd name="T74" fmla="*/ 2892 w 3330"/>
                <a:gd name="T75" fmla="*/ 2225 h 3059"/>
                <a:gd name="T76" fmla="*/ 2825 w 3330"/>
                <a:gd name="T77" fmla="*/ 2372 h 3059"/>
                <a:gd name="T78" fmla="*/ 2594 w 3330"/>
                <a:gd name="T79" fmla="*/ 2644 h 3059"/>
                <a:gd name="T80" fmla="*/ 2308 w 3330"/>
                <a:gd name="T81" fmla="*/ 2854 h 3059"/>
                <a:gd name="T82" fmla="*/ 1983 w 3330"/>
                <a:gd name="T83" fmla="*/ 2994 h 3059"/>
                <a:gd name="T84" fmla="*/ 1630 w 3330"/>
                <a:gd name="T85" fmla="*/ 3057 h 3059"/>
                <a:gd name="T86" fmla="*/ 1241 w 3330"/>
                <a:gd name="T87" fmla="*/ 3030 h 3059"/>
                <a:gd name="T88" fmla="*/ 875 w 3330"/>
                <a:gd name="T89" fmla="*/ 2910 h 3059"/>
                <a:gd name="T90" fmla="*/ 556 w 3330"/>
                <a:gd name="T91" fmla="*/ 2706 h 3059"/>
                <a:gd name="T92" fmla="*/ 298 w 3330"/>
                <a:gd name="T93" fmla="*/ 2433 h 3059"/>
                <a:gd name="T94" fmla="*/ 112 w 3330"/>
                <a:gd name="T95" fmla="*/ 2102 h 3059"/>
                <a:gd name="T96" fmla="*/ 13 w 3330"/>
                <a:gd name="T97" fmla="*/ 1728 h 3059"/>
                <a:gd name="T98" fmla="*/ 13 w 3330"/>
                <a:gd name="T99" fmla="*/ 1330 h 3059"/>
                <a:gd name="T100" fmla="*/ 112 w 3330"/>
                <a:gd name="T101" fmla="*/ 957 h 3059"/>
                <a:gd name="T102" fmla="*/ 298 w 3330"/>
                <a:gd name="T103" fmla="*/ 627 h 3059"/>
                <a:gd name="T104" fmla="*/ 556 w 3330"/>
                <a:gd name="T105" fmla="*/ 353 h 3059"/>
                <a:gd name="T106" fmla="*/ 875 w 3330"/>
                <a:gd name="T107" fmla="*/ 149 h 3059"/>
                <a:gd name="T108" fmla="*/ 1241 w 3330"/>
                <a:gd name="T109" fmla="*/ 29 h 3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0" h="3059">
                  <a:moveTo>
                    <a:pt x="1539" y="0"/>
                  </a:moveTo>
                  <a:lnTo>
                    <a:pt x="1637" y="3"/>
                  </a:lnTo>
                  <a:lnTo>
                    <a:pt x="1733" y="11"/>
                  </a:lnTo>
                  <a:lnTo>
                    <a:pt x="1827" y="27"/>
                  </a:lnTo>
                  <a:lnTo>
                    <a:pt x="1920" y="47"/>
                  </a:lnTo>
                  <a:lnTo>
                    <a:pt x="2009" y="72"/>
                  </a:lnTo>
                  <a:lnTo>
                    <a:pt x="2097" y="104"/>
                  </a:lnTo>
                  <a:lnTo>
                    <a:pt x="2182" y="140"/>
                  </a:lnTo>
                  <a:lnTo>
                    <a:pt x="2264" y="181"/>
                  </a:lnTo>
                  <a:lnTo>
                    <a:pt x="2344" y="226"/>
                  </a:lnTo>
                  <a:lnTo>
                    <a:pt x="2420" y="276"/>
                  </a:lnTo>
                  <a:lnTo>
                    <a:pt x="2494" y="331"/>
                  </a:lnTo>
                  <a:lnTo>
                    <a:pt x="2564" y="388"/>
                  </a:lnTo>
                  <a:lnTo>
                    <a:pt x="2630" y="451"/>
                  </a:lnTo>
                  <a:lnTo>
                    <a:pt x="2693" y="517"/>
                  </a:lnTo>
                  <a:lnTo>
                    <a:pt x="2751" y="587"/>
                  </a:lnTo>
                  <a:lnTo>
                    <a:pt x="2805" y="660"/>
                  </a:lnTo>
                  <a:lnTo>
                    <a:pt x="2855" y="736"/>
                  </a:lnTo>
                  <a:lnTo>
                    <a:pt x="2901" y="816"/>
                  </a:lnTo>
                  <a:lnTo>
                    <a:pt x="2942" y="898"/>
                  </a:lnTo>
                  <a:lnTo>
                    <a:pt x="2977" y="983"/>
                  </a:lnTo>
                  <a:lnTo>
                    <a:pt x="3008" y="1070"/>
                  </a:lnTo>
                  <a:lnTo>
                    <a:pt x="3033" y="1160"/>
                  </a:lnTo>
                  <a:lnTo>
                    <a:pt x="3053" y="1252"/>
                  </a:lnTo>
                  <a:lnTo>
                    <a:pt x="3261" y="1252"/>
                  </a:lnTo>
                  <a:lnTo>
                    <a:pt x="3276" y="1254"/>
                  </a:lnTo>
                  <a:lnTo>
                    <a:pt x="3292" y="1259"/>
                  </a:lnTo>
                  <a:lnTo>
                    <a:pt x="3305" y="1267"/>
                  </a:lnTo>
                  <a:lnTo>
                    <a:pt x="3316" y="1278"/>
                  </a:lnTo>
                  <a:lnTo>
                    <a:pt x="3324" y="1291"/>
                  </a:lnTo>
                  <a:lnTo>
                    <a:pt x="3330" y="1311"/>
                  </a:lnTo>
                  <a:lnTo>
                    <a:pt x="3330" y="1330"/>
                  </a:lnTo>
                  <a:lnTo>
                    <a:pt x="3325" y="1348"/>
                  </a:lnTo>
                  <a:lnTo>
                    <a:pt x="3314" y="1365"/>
                  </a:lnTo>
                  <a:lnTo>
                    <a:pt x="2964" y="1783"/>
                  </a:lnTo>
                  <a:lnTo>
                    <a:pt x="2953" y="1793"/>
                  </a:lnTo>
                  <a:lnTo>
                    <a:pt x="2941" y="1801"/>
                  </a:lnTo>
                  <a:lnTo>
                    <a:pt x="2926" y="1806"/>
                  </a:lnTo>
                  <a:lnTo>
                    <a:pt x="2911" y="1807"/>
                  </a:lnTo>
                  <a:lnTo>
                    <a:pt x="2896" y="1806"/>
                  </a:lnTo>
                  <a:lnTo>
                    <a:pt x="2880" y="1801"/>
                  </a:lnTo>
                  <a:lnTo>
                    <a:pt x="2868" y="1793"/>
                  </a:lnTo>
                  <a:lnTo>
                    <a:pt x="2857" y="1783"/>
                  </a:lnTo>
                  <a:lnTo>
                    <a:pt x="2507" y="1365"/>
                  </a:lnTo>
                  <a:lnTo>
                    <a:pt x="2498" y="1352"/>
                  </a:lnTo>
                  <a:lnTo>
                    <a:pt x="2493" y="1337"/>
                  </a:lnTo>
                  <a:lnTo>
                    <a:pt x="2491" y="1322"/>
                  </a:lnTo>
                  <a:lnTo>
                    <a:pt x="2492" y="1307"/>
                  </a:lnTo>
                  <a:lnTo>
                    <a:pt x="2498" y="1291"/>
                  </a:lnTo>
                  <a:lnTo>
                    <a:pt x="2506" y="1278"/>
                  </a:lnTo>
                  <a:lnTo>
                    <a:pt x="2517" y="1267"/>
                  </a:lnTo>
                  <a:lnTo>
                    <a:pt x="2530" y="1258"/>
                  </a:lnTo>
                  <a:lnTo>
                    <a:pt x="2545" y="1253"/>
                  </a:lnTo>
                  <a:lnTo>
                    <a:pt x="2561" y="1251"/>
                  </a:lnTo>
                  <a:lnTo>
                    <a:pt x="2766" y="1251"/>
                  </a:lnTo>
                  <a:lnTo>
                    <a:pt x="2745" y="1169"/>
                  </a:lnTo>
                  <a:lnTo>
                    <a:pt x="2717" y="1089"/>
                  </a:lnTo>
                  <a:lnTo>
                    <a:pt x="2685" y="1012"/>
                  </a:lnTo>
                  <a:lnTo>
                    <a:pt x="2648" y="937"/>
                  </a:lnTo>
                  <a:lnTo>
                    <a:pt x="2605" y="865"/>
                  </a:lnTo>
                  <a:lnTo>
                    <a:pt x="2558" y="796"/>
                  </a:lnTo>
                  <a:lnTo>
                    <a:pt x="2507" y="730"/>
                  </a:lnTo>
                  <a:lnTo>
                    <a:pt x="2452" y="668"/>
                  </a:lnTo>
                  <a:lnTo>
                    <a:pt x="2393" y="610"/>
                  </a:lnTo>
                  <a:lnTo>
                    <a:pt x="2330" y="556"/>
                  </a:lnTo>
                  <a:lnTo>
                    <a:pt x="2263" y="506"/>
                  </a:lnTo>
                  <a:lnTo>
                    <a:pt x="2193" y="460"/>
                  </a:lnTo>
                  <a:lnTo>
                    <a:pt x="2121" y="420"/>
                  </a:lnTo>
                  <a:lnTo>
                    <a:pt x="2044" y="383"/>
                  </a:lnTo>
                  <a:lnTo>
                    <a:pt x="1966" y="352"/>
                  </a:lnTo>
                  <a:lnTo>
                    <a:pt x="1885" y="326"/>
                  </a:lnTo>
                  <a:lnTo>
                    <a:pt x="1801" y="305"/>
                  </a:lnTo>
                  <a:lnTo>
                    <a:pt x="1716" y="290"/>
                  </a:lnTo>
                  <a:lnTo>
                    <a:pt x="1628" y="281"/>
                  </a:lnTo>
                  <a:lnTo>
                    <a:pt x="1539" y="278"/>
                  </a:lnTo>
                  <a:lnTo>
                    <a:pt x="1449" y="281"/>
                  </a:lnTo>
                  <a:lnTo>
                    <a:pt x="1362" y="290"/>
                  </a:lnTo>
                  <a:lnTo>
                    <a:pt x="1275" y="305"/>
                  </a:lnTo>
                  <a:lnTo>
                    <a:pt x="1191" y="327"/>
                  </a:lnTo>
                  <a:lnTo>
                    <a:pt x="1110" y="353"/>
                  </a:lnTo>
                  <a:lnTo>
                    <a:pt x="1030" y="385"/>
                  </a:lnTo>
                  <a:lnTo>
                    <a:pt x="954" y="422"/>
                  </a:lnTo>
                  <a:lnTo>
                    <a:pt x="880" y="463"/>
                  </a:lnTo>
                  <a:lnTo>
                    <a:pt x="810" y="510"/>
                  </a:lnTo>
                  <a:lnTo>
                    <a:pt x="743" y="561"/>
                  </a:lnTo>
                  <a:lnTo>
                    <a:pt x="679" y="615"/>
                  </a:lnTo>
                  <a:lnTo>
                    <a:pt x="620" y="675"/>
                  </a:lnTo>
                  <a:lnTo>
                    <a:pt x="564" y="738"/>
                  </a:lnTo>
                  <a:lnTo>
                    <a:pt x="513" y="804"/>
                  </a:lnTo>
                  <a:lnTo>
                    <a:pt x="467" y="874"/>
                  </a:lnTo>
                  <a:lnTo>
                    <a:pt x="424" y="947"/>
                  </a:lnTo>
                  <a:lnTo>
                    <a:pt x="388" y="1023"/>
                  </a:lnTo>
                  <a:lnTo>
                    <a:pt x="356" y="1102"/>
                  </a:lnTo>
                  <a:lnTo>
                    <a:pt x="328" y="1183"/>
                  </a:lnTo>
                  <a:lnTo>
                    <a:pt x="308" y="1267"/>
                  </a:lnTo>
                  <a:lnTo>
                    <a:pt x="293" y="1352"/>
                  </a:lnTo>
                  <a:lnTo>
                    <a:pt x="284" y="1440"/>
                  </a:lnTo>
                  <a:lnTo>
                    <a:pt x="279" y="1530"/>
                  </a:lnTo>
                  <a:lnTo>
                    <a:pt x="284" y="1619"/>
                  </a:lnTo>
                  <a:lnTo>
                    <a:pt x="293" y="1706"/>
                  </a:lnTo>
                  <a:lnTo>
                    <a:pt x="308" y="1792"/>
                  </a:lnTo>
                  <a:lnTo>
                    <a:pt x="328" y="1875"/>
                  </a:lnTo>
                  <a:lnTo>
                    <a:pt x="356" y="1957"/>
                  </a:lnTo>
                  <a:lnTo>
                    <a:pt x="388" y="2035"/>
                  </a:lnTo>
                  <a:lnTo>
                    <a:pt x="424" y="2111"/>
                  </a:lnTo>
                  <a:lnTo>
                    <a:pt x="467" y="2184"/>
                  </a:lnTo>
                  <a:lnTo>
                    <a:pt x="513" y="2254"/>
                  </a:lnTo>
                  <a:lnTo>
                    <a:pt x="564" y="2321"/>
                  </a:lnTo>
                  <a:lnTo>
                    <a:pt x="620" y="2384"/>
                  </a:lnTo>
                  <a:lnTo>
                    <a:pt x="679" y="2444"/>
                  </a:lnTo>
                  <a:lnTo>
                    <a:pt x="743" y="2498"/>
                  </a:lnTo>
                  <a:lnTo>
                    <a:pt x="810" y="2549"/>
                  </a:lnTo>
                  <a:lnTo>
                    <a:pt x="880" y="2596"/>
                  </a:lnTo>
                  <a:lnTo>
                    <a:pt x="954" y="2637"/>
                  </a:lnTo>
                  <a:lnTo>
                    <a:pt x="1030" y="2674"/>
                  </a:lnTo>
                  <a:lnTo>
                    <a:pt x="1110" y="2706"/>
                  </a:lnTo>
                  <a:lnTo>
                    <a:pt x="1191" y="2733"/>
                  </a:lnTo>
                  <a:lnTo>
                    <a:pt x="1275" y="2754"/>
                  </a:lnTo>
                  <a:lnTo>
                    <a:pt x="1362" y="2769"/>
                  </a:lnTo>
                  <a:lnTo>
                    <a:pt x="1449" y="2778"/>
                  </a:lnTo>
                  <a:lnTo>
                    <a:pt x="1539" y="2781"/>
                  </a:lnTo>
                  <a:lnTo>
                    <a:pt x="1623" y="2778"/>
                  </a:lnTo>
                  <a:lnTo>
                    <a:pt x="1705" y="2770"/>
                  </a:lnTo>
                  <a:lnTo>
                    <a:pt x="1787" y="2757"/>
                  </a:lnTo>
                  <a:lnTo>
                    <a:pt x="1868" y="2738"/>
                  </a:lnTo>
                  <a:lnTo>
                    <a:pt x="1946" y="2713"/>
                  </a:lnTo>
                  <a:lnTo>
                    <a:pt x="2023" y="2685"/>
                  </a:lnTo>
                  <a:lnTo>
                    <a:pt x="2097" y="2651"/>
                  </a:lnTo>
                  <a:lnTo>
                    <a:pt x="2169" y="2613"/>
                  </a:lnTo>
                  <a:lnTo>
                    <a:pt x="2238" y="2570"/>
                  </a:lnTo>
                  <a:lnTo>
                    <a:pt x="2305" y="2523"/>
                  </a:lnTo>
                  <a:lnTo>
                    <a:pt x="2368" y="2471"/>
                  </a:lnTo>
                  <a:lnTo>
                    <a:pt x="2429" y="2416"/>
                  </a:lnTo>
                  <a:lnTo>
                    <a:pt x="2485" y="2357"/>
                  </a:lnTo>
                  <a:lnTo>
                    <a:pt x="2538" y="2293"/>
                  </a:lnTo>
                  <a:lnTo>
                    <a:pt x="2587" y="2226"/>
                  </a:lnTo>
                  <a:lnTo>
                    <a:pt x="2631" y="2156"/>
                  </a:lnTo>
                  <a:lnTo>
                    <a:pt x="2645" y="2135"/>
                  </a:lnTo>
                  <a:lnTo>
                    <a:pt x="2662" y="2117"/>
                  </a:lnTo>
                  <a:lnTo>
                    <a:pt x="2683" y="2104"/>
                  </a:lnTo>
                  <a:lnTo>
                    <a:pt x="2704" y="2094"/>
                  </a:lnTo>
                  <a:lnTo>
                    <a:pt x="2727" y="2088"/>
                  </a:lnTo>
                  <a:lnTo>
                    <a:pt x="2751" y="2086"/>
                  </a:lnTo>
                  <a:lnTo>
                    <a:pt x="2775" y="2088"/>
                  </a:lnTo>
                  <a:lnTo>
                    <a:pt x="2799" y="2094"/>
                  </a:lnTo>
                  <a:lnTo>
                    <a:pt x="2821" y="2104"/>
                  </a:lnTo>
                  <a:lnTo>
                    <a:pt x="2843" y="2119"/>
                  </a:lnTo>
                  <a:lnTo>
                    <a:pt x="2860" y="2137"/>
                  </a:lnTo>
                  <a:lnTo>
                    <a:pt x="2873" y="2156"/>
                  </a:lnTo>
                  <a:lnTo>
                    <a:pt x="2884" y="2178"/>
                  </a:lnTo>
                  <a:lnTo>
                    <a:pt x="2890" y="2200"/>
                  </a:lnTo>
                  <a:lnTo>
                    <a:pt x="2892" y="2225"/>
                  </a:lnTo>
                  <a:lnTo>
                    <a:pt x="2890" y="2248"/>
                  </a:lnTo>
                  <a:lnTo>
                    <a:pt x="2884" y="2272"/>
                  </a:lnTo>
                  <a:lnTo>
                    <a:pt x="2873" y="2295"/>
                  </a:lnTo>
                  <a:lnTo>
                    <a:pt x="2825" y="2372"/>
                  </a:lnTo>
                  <a:lnTo>
                    <a:pt x="2773" y="2445"/>
                  </a:lnTo>
                  <a:lnTo>
                    <a:pt x="2717" y="2515"/>
                  </a:lnTo>
                  <a:lnTo>
                    <a:pt x="2657" y="2582"/>
                  </a:lnTo>
                  <a:lnTo>
                    <a:pt x="2594" y="2644"/>
                  </a:lnTo>
                  <a:lnTo>
                    <a:pt x="2527" y="2702"/>
                  </a:lnTo>
                  <a:lnTo>
                    <a:pt x="2457" y="2757"/>
                  </a:lnTo>
                  <a:lnTo>
                    <a:pt x="2384" y="2807"/>
                  </a:lnTo>
                  <a:lnTo>
                    <a:pt x="2308" y="2854"/>
                  </a:lnTo>
                  <a:lnTo>
                    <a:pt x="2231" y="2896"/>
                  </a:lnTo>
                  <a:lnTo>
                    <a:pt x="2150" y="2933"/>
                  </a:lnTo>
                  <a:lnTo>
                    <a:pt x="2068" y="2966"/>
                  </a:lnTo>
                  <a:lnTo>
                    <a:pt x="1983" y="2994"/>
                  </a:lnTo>
                  <a:lnTo>
                    <a:pt x="1897" y="3017"/>
                  </a:lnTo>
                  <a:lnTo>
                    <a:pt x="1809" y="3036"/>
                  </a:lnTo>
                  <a:lnTo>
                    <a:pt x="1721" y="3049"/>
                  </a:lnTo>
                  <a:lnTo>
                    <a:pt x="1630" y="3057"/>
                  </a:lnTo>
                  <a:lnTo>
                    <a:pt x="1539" y="3059"/>
                  </a:lnTo>
                  <a:lnTo>
                    <a:pt x="1438" y="3056"/>
                  </a:lnTo>
                  <a:lnTo>
                    <a:pt x="1339" y="3047"/>
                  </a:lnTo>
                  <a:lnTo>
                    <a:pt x="1241" y="3030"/>
                  </a:lnTo>
                  <a:lnTo>
                    <a:pt x="1146" y="3009"/>
                  </a:lnTo>
                  <a:lnTo>
                    <a:pt x="1054" y="2981"/>
                  </a:lnTo>
                  <a:lnTo>
                    <a:pt x="963" y="2948"/>
                  </a:lnTo>
                  <a:lnTo>
                    <a:pt x="875" y="2910"/>
                  </a:lnTo>
                  <a:lnTo>
                    <a:pt x="791" y="2865"/>
                  </a:lnTo>
                  <a:lnTo>
                    <a:pt x="709" y="2817"/>
                  </a:lnTo>
                  <a:lnTo>
                    <a:pt x="631" y="2764"/>
                  </a:lnTo>
                  <a:lnTo>
                    <a:pt x="556" y="2706"/>
                  </a:lnTo>
                  <a:lnTo>
                    <a:pt x="486" y="2643"/>
                  </a:lnTo>
                  <a:lnTo>
                    <a:pt x="418" y="2576"/>
                  </a:lnTo>
                  <a:lnTo>
                    <a:pt x="356" y="2507"/>
                  </a:lnTo>
                  <a:lnTo>
                    <a:pt x="298" y="2433"/>
                  </a:lnTo>
                  <a:lnTo>
                    <a:pt x="244" y="2354"/>
                  </a:lnTo>
                  <a:lnTo>
                    <a:pt x="195" y="2273"/>
                  </a:lnTo>
                  <a:lnTo>
                    <a:pt x="151" y="2189"/>
                  </a:lnTo>
                  <a:lnTo>
                    <a:pt x="112" y="2102"/>
                  </a:lnTo>
                  <a:lnTo>
                    <a:pt x="79" y="2012"/>
                  </a:lnTo>
                  <a:lnTo>
                    <a:pt x="51" y="1920"/>
                  </a:lnTo>
                  <a:lnTo>
                    <a:pt x="29" y="1825"/>
                  </a:lnTo>
                  <a:lnTo>
                    <a:pt x="13" y="1728"/>
                  </a:lnTo>
                  <a:lnTo>
                    <a:pt x="3" y="1630"/>
                  </a:lnTo>
                  <a:lnTo>
                    <a:pt x="0" y="1530"/>
                  </a:lnTo>
                  <a:lnTo>
                    <a:pt x="3" y="1429"/>
                  </a:lnTo>
                  <a:lnTo>
                    <a:pt x="13" y="1330"/>
                  </a:lnTo>
                  <a:lnTo>
                    <a:pt x="29" y="1234"/>
                  </a:lnTo>
                  <a:lnTo>
                    <a:pt x="51" y="1138"/>
                  </a:lnTo>
                  <a:lnTo>
                    <a:pt x="79" y="1046"/>
                  </a:lnTo>
                  <a:lnTo>
                    <a:pt x="112" y="957"/>
                  </a:lnTo>
                  <a:lnTo>
                    <a:pt x="151" y="870"/>
                  </a:lnTo>
                  <a:lnTo>
                    <a:pt x="195" y="786"/>
                  </a:lnTo>
                  <a:lnTo>
                    <a:pt x="244" y="705"/>
                  </a:lnTo>
                  <a:lnTo>
                    <a:pt x="298" y="627"/>
                  </a:lnTo>
                  <a:lnTo>
                    <a:pt x="356" y="553"/>
                  </a:lnTo>
                  <a:lnTo>
                    <a:pt x="418" y="482"/>
                  </a:lnTo>
                  <a:lnTo>
                    <a:pt x="486" y="416"/>
                  </a:lnTo>
                  <a:lnTo>
                    <a:pt x="556" y="353"/>
                  </a:lnTo>
                  <a:lnTo>
                    <a:pt x="631" y="295"/>
                  </a:lnTo>
                  <a:lnTo>
                    <a:pt x="709" y="241"/>
                  </a:lnTo>
                  <a:lnTo>
                    <a:pt x="791" y="193"/>
                  </a:lnTo>
                  <a:lnTo>
                    <a:pt x="875" y="149"/>
                  </a:lnTo>
                  <a:lnTo>
                    <a:pt x="963" y="111"/>
                  </a:lnTo>
                  <a:lnTo>
                    <a:pt x="1054" y="78"/>
                  </a:lnTo>
                  <a:lnTo>
                    <a:pt x="1146" y="50"/>
                  </a:lnTo>
                  <a:lnTo>
                    <a:pt x="1241" y="29"/>
                  </a:lnTo>
                  <a:lnTo>
                    <a:pt x="1339" y="12"/>
                  </a:lnTo>
                  <a:lnTo>
                    <a:pt x="1438" y="3"/>
                  </a:lnTo>
                  <a:lnTo>
                    <a:pt x="15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4" name="Freeform 412"/>
            <p:cNvSpPr>
              <a:spLocks noEditPoints="1"/>
            </p:cNvSpPr>
            <p:nvPr/>
          </p:nvSpPr>
          <p:spPr bwMode="auto">
            <a:xfrm>
              <a:off x="4440238" y="4021138"/>
              <a:ext cx="150813" cy="244475"/>
            </a:xfrm>
            <a:custGeom>
              <a:avLst/>
              <a:gdLst>
                <a:gd name="T0" fmla="*/ 222 w 1046"/>
                <a:gd name="T1" fmla="*/ 1080 h 1699"/>
                <a:gd name="T2" fmla="*/ 180 w 1046"/>
                <a:gd name="T3" fmla="*/ 1100 h 1699"/>
                <a:gd name="T4" fmla="*/ 151 w 1046"/>
                <a:gd name="T5" fmla="*/ 1136 h 1699"/>
                <a:gd name="T6" fmla="*/ 140 w 1046"/>
                <a:gd name="T7" fmla="*/ 1182 h 1699"/>
                <a:gd name="T8" fmla="*/ 151 w 1046"/>
                <a:gd name="T9" fmla="*/ 1227 h 1699"/>
                <a:gd name="T10" fmla="*/ 180 w 1046"/>
                <a:gd name="T11" fmla="*/ 1263 h 1699"/>
                <a:gd name="T12" fmla="*/ 222 w 1046"/>
                <a:gd name="T13" fmla="*/ 1283 h 1699"/>
                <a:gd name="T14" fmla="*/ 270 w 1046"/>
                <a:gd name="T15" fmla="*/ 1283 h 1699"/>
                <a:gd name="T16" fmla="*/ 311 w 1046"/>
                <a:gd name="T17" fmla="*/ 1263 h 1699"/>
                <a:gd name="T18" fmla="*/ 340 w 1046"/>
                <a:gd name="T19" fmla="*/ 1227 h 1699"/>
                <a:gd name="T20" fmla="*/ 350 w 1046"/>
                <a:gd name="T21" fmla="*/ 1182 h 1699"/>
                <a:gd name="T22" fmla="*/ 340 w 1046"/>
                <a:gd name="T23" fmla="*/ 1136 h 1699"/>
                <a:gd name="T24" fmla="*/ 311 w 1046"/>
                <a:gd name="T25" fmla="*/ 1100 h 1699"/>
                <a:gd name="T26" fmla="*/ 270 w 1046"/>
                <a:gd name="T27" fmla="*/ 1080 h 1699"/>
                <a:gd name="T28" fmla="*/ 245 w 1046"/>
                <a:gd name="T29" fmla="*/ 0 h 1699"/>
                <a:gd name="T30" fmla="*/ 300 w 1046"/>
                <a:gd name="T31" fmla="*/ 10 h 1699"/>
                <a:gd name="T32" fmla="*/ 344 w 1046"/>
                <a:gd name="T33" fmla="*/ 40 h 1699"/>
                <a:gd name="T34" fmla="*/ 375 w 1046"/>
                <a:gd name="T35" fmla="*/ 85 h 1699"/>
                <a:gd name="T36" fmla="*/ 386 w 1046"/>
                <a:gd name="T37" fmla="*/ 139 h 1699"/>
                <a:gd name="T38" fmla="*/ 412 w 1046"/>
                <a:gd name="T39" fmla="*/ 1004 h 1699"/>
                <a:gd name="T40" fmla="*/ 456 w 1046"/>
                <a:gd name="T41" fmla="*/ 1059 h 1699"/>
                <a:gd name="T42" fmla="*/ 483 w 1046"/>
                <a:gd name="T43" fmla="*/ 1125 h 1699"/>
                <a:gd name="T44" fmla="*/ 976 w 1046"/>
                <a:gd name="T45" fmla="*/ 1440 h 1699"/>
                <a:gd name="T46" fmla="*/ 1013 w 1046"/>
                <a:gd name="T47" fmla="*/ 1471 h 1699"/>
                <a:gd name="T48" fmla="*/ 1038 w 1046"/>
                <a:gd name="T49" fmla="*/ 1513 h 1699"/>
                <a:gd name="T50" fmla="*/ 1046 w 1046"/>
                <a:gd name="T51" fmla="*/ 1560 h 1699"/>
                <a:gd name="T52" fmla="*/ 1038 w 1046"/>
                <a:gd name="T53" fmla="*/ 1607 h 1699"/>
                <a:gd name="T54" fmla="*/ 1012 w 1046"/>
                <a:gd name="T55" fmla="*/ 1651 h 1699"/>
                <a:gd name="T56" fmla="*/ 974 w 1046"/>
                <a:gd name="T57" fmla="*/ 1681 h 1699"/>
                <a:gd name="T58" fmla="*/ 930 w 1046"/>
                <a:gd name="T59" fmla="*/ 1697 h 1699"/>
                <a:gd name="T60" fmla="*/ 882 w 1046"/>
                <a:gd name="T61" fmla="*/ 1697 h 1699"/>
                <a:gd name="T62" fmla="*/ 836 w 1046"/>
                <a:gd name="T63" fmla="*/ 1680 h 1699"/>
                <a:gd name="T64" fmla="*/ 317 w 1046"/>
                <a:gd name="T65" fmla="*/ 1414 h 1699"/>
                <a:gd name="T66" fmla="*/ 246 w 1046"/>
                <a:gd name="T67" fmla="*/ 1425 h 1699"/>
                <a:gd name="T68" fmla="*/ 169 w 1046"/>
                <a:gd name="T69" fmla="*/ 1413 h 1699"/>
                <a:gd name="T70" fmla="*/ 101 w 1046"/>
                <a:gd name="T71" fmla="*/ 1378 h 1699"/>
                <a:gd name="T72" fmla="*/ 48 w 1046"/>
                <a:gd name="T73" fmla="*/ 1325 h 1699"/>
                <a:gd name="T74" fmla="*/ 14 w 1046"/>
                <a:gd name="T75" fmla="*/ 1259 h 1699"/>
                <a:gd name="T76" fmla="*/ 0 w 1046"/>
                <a:gd name="T77" fmla="*/ 1182 h 1699"/>
                <a:gd name="T78" fmla="*/ 11 w 1046"/>
                <a:gd name="T79" fmla="*/ 1114 h 1699"/>
                <a:gd name="T80" fmla="*/ 38 w 1046"/>
                <a:gd name="T81" fmla="*/ 1053 h 1699"/>
                <a:gd name="T82" fmla="*/ 80 w 1046"/>
                <a:gd name="T83" fmla="*/ 1003 h 1699"/>
                <a:gd name="T84" fmla="*/ 105 w 1046"/>
                <a:gd name="T85" fmla="*/ 139 h 1699"/>
                <a:gd name="T86" fmla="*/ 117 w 1046"/>
                <a:gd name="T87" fmla="*/ 84 h 1699"/>
                <a:gd name="T88" fmla="*/ 146 w 1046"/>
                <a:gd name="T89" fmla="*/ 40 h 1699"/>
                <a:gd name="T90" fmla="*/ 191 w 1046"/>
                <a:gd name="T91" fmla="*/ 10 h 1699"/>
                <a:gd name="T92" fmla="*/ 245 w 1046"/>
                <a:gd name="T93" fmla="*/ 0 h 1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6" h="1699">
                  <a:moveTo>
                    <a:pt x="245" y="1077"/>
                  </a:moveTo>
                  <a:lnTo>
                    <a:pt x="222" y="1080"/>
                  </a:lnTo>
                  <a:lnTo>
                    <a:pt x="199" y="1088"/>
                  </a:lnTo>
                  <a:lnTo>
                    <a:pt x="180" y="1100"/>
                  </a:lnTo>
                  <a:lnTo>
                    <a:pt x="164" y="1117"/>
                  </a:lnTo>
                  <a:lnTo>
                    <a:pt x="151" y="1136"/>
                  </a:lnTo>
                  <a:lnTo>
                    <a:pt x="143" y="1157"/>
                  </a:lnTo>
                  <a:lnTo>
                    <a:pt x="140" y="1182"/>
                  </a:lnTo>
                  <a:lnTo>
                    <a:pt x="143" y="1205"/>
                  </a:lnTo>
                  <a:lnTo>
                    <a:pt x="151" y="1227"/>
                  </a:lnTo>
                  <a:lnTo>
                    <a:pt x="164" y="1246"/>
                  </a:lnTo>
                  <a:lnTo>
                    <a:pt x="180" y="1263"/>
                  </a:lnTo>
                  <a:lnTo>
                    <a:pt x="199" y="1276"/>
                  </a:lnTo>
                  <a:lnTo>
                    <a:pt x="222" y="1283"/>
                  </a:lnTo>
                  <a:lnTo>
                    <a:pt x="245" y="1286"/>
                  </a:lnTo>
                  <a:lnTo>
                    <a:pt x="270" y="1283"/>
                  </a:lnTo>
                  <a:lnTo>
                    <a:pt x="292" y="1276"/>
                  </a:lnTo>
                  <a:lnTo>
                    <a:pt x="311" y="1263"/>
                  </a:lnTo>
                  <a:lnTo>
                    <a:pt x="328" y="1246"/>
                  </a:lnTo>
                  <a:lnTo>
                    <a:pt x="340" y="1227"/>
                  </a:lnTo>
                  <a:lnTo>
                    <a:pt x="348" y="1205"/>
                  </a:lnTo>
                  <a:lnTo>
                    <a:pt x="350" y="1182"/>
                  </a:lnTo>
                  <a:lnTo>
                    <a:pt x="348" y="1157"/>
                  </a:lnTo>
                  <a:lnTo>
                    <a:pt x="340" y="1136"/>
                  </a:lnTo>
                  <a:lnTo>
                    <a:pt x="328" y="1117"/>
                  </a:lnTo>
                  <a:lnTo>
                    <a:pt x="311" y="1100"/>
                  </a:lnTo>
                  <a:lnTo>
                    <a:pt x="292" y="1088"/>
                  </a:lnTo>
                  <a:lnTo>
                    <a:pt x="270" y="1080"/>
                  </a:lnTo>
                  <a:lnTo>
                    <a:pt x="245" y="1077"/>
                  </a:lnTo>
                  <a:close/>
                  <a:moveTo>
                    <a:pt x="245" y="0"/>
                  </a:moveTo>
                  <a:lnTo>
                    <a:pt x="274" y="2"/>
                  </a:lnTo>
                  <a:lnTo>
                    <a:pt x="300" y="10"/>
                  </a:lnTo>
                  <a:lnTo>
                    <a:pt x="324" y="23"/>
                  </a:lnTo>
                  <a:lnTo>
                    <a:pt x="344" y="40"/>
                  </a:lnTo>
                  <a:lnTo>
                    <a:pt x="361" y="61"/>
                  </a:lnTo>
                  <a:lnTo>
                    <a:pt x="375" y="85"/>
                  </a:lnTo>
                  <a:lnTo>
                    <a:pt x="383" y="110"/>
                  </a:lnTo>
                  <a:lnTo>
                    <a:pt x="386" y="139"/>
                  </a:lnTo>
                  <a:lnTo>
                    <a:pt x="386" y="982"/>
                  </a:lnTo>
                  <a:lnTo>
                    <a:pt x="412" y="1004"/>
                  </a:lnTo>
                  <a:lnTo>
                    <a:pt x="436" y="1030"/>
                  </a:lnTo>
                  <a:lnTo>
                    <a:pt x="456" y="1059"/>
                  </a:lnTo>
                  <a:lnTo>
                    <a:pt x="472" y="1090"/>
                  </a:lnTo>
                  <a:lnTo>
                    <a:pt x="483" y="1125"/>
                  </a:lnTo>
                  <a:lnTo>
                    <a:pt x="488" y="1160"/>
                  </a:lnTo>
                  <a:lnTo>
                    <a:pt x="976" y="1440"/>
                  </a:lnTo>
                  <a:lnTo>
                    <a:pt x="997" y="1454"/>
                  </a:lnTo>
                  <a:lnTo>
                    <a:pt x="1013" y="1471"/>
                  </a:lnTo>
                  <a:lnTo>
                    <a:pt x="1028" y="1492"/>
                  </a:lnTo>
                  <a:lnTo>
                    <a:pt x="1038" y="1513"/>
                  </a:lnTo>
                  <a:lnTo>
                    <a:pt x="1044" y="1536"/>
                  </a:lnTo>
                  <a:lnTo>
                    <a:pt x="1046" y="1560"/>
                  </a:lnTo>
                  <a:lnTo>
                    <a:pt x="1044" y="1584"/>
                  </a:lnTo>
                  <a:lnTo>
                    <a:pt x="1038" y="1607"/>
                  </a:lnTo>
                  <a:lnTo>
                    <a:pt x="1028" y="1629"/>
                  </a:lnTo>
                  <a:lnTo>
                    <a:pt x="1012" y="1651"/>
                  </a:lnTo>
                  <a:lnTo>
                    <a:pt x="995" y="1668"/>
                  </a:lnTo>
                  <a:lnTo>
                    <a:pt x="974" y="1681"/>
                  </a:lnTo>
                  <a:lnTo>
                    <a:pt x="953" y="1691"/>
                  </a:lnTo>
                  <a:lnTo>
                    <a:pt x="930" y="1697"/>
                  </a:lnTo>
                  <a:lnTo>
                    <a:pt x="905" y="1699"/>
                  </a:lnTo>
                  <a:lnTo>
                    <a:pt x="882" y="1697"/>
                  </a:lnTo>
                  <a:lnTo>
                    <a:pt x="858" y="1691"/>
                  </a:lnTo>
                  <a:lnTo>
                    <a:pt x="836" y="1680"/>
                  </a:lnTo>
                  <a:lnTo>
                    <a:pt x="349" y="1401"/>
                  </a:lnTo>
                  <a:lnTo>
                    <a:pt x="317" y="1414"/>
                  </a:lnTo>
                  <a:lnTo>
                    <a:pt x="282" y="1422"/>
                  </a:lnTo>
                  <a:lnTo>
                    <a:pt x="246" y="1425"/>
                  </a:lnTo>
                  <a:lnTo>
                    <a:pt x="206" y="1422"/>
                  </a:lnTo>
                  <a:lnTo>
                    <a:pt x="169" y="1413"/>
                  </a:lnTo>
                  <a:lnTo>
                    <a:pt x="133" y="1397"/>
                  </a:lnTo>
                  <a:lnTo>
                    <a:pt x="101" y="1378"/>
                  </a:lnTo>
                  <a:lnTo>
                    <a:pt x="73" y="1354"/>
                  </a:lnTo>
                  <a:lnTo>
                    <a:pt x="48" y="1325"/>
                  </a:lnTo>
                  <a:lnTo>
                    <a:pt x="28" y="1293"/>
                  </a:lnTo>
                  <a:lnTo>
                    <a:pt x="14" y="1259"/>
                  </a:lnTo>
                  <a:lnTo>
                    <a:pt x="4" y="1221"/>
                  </a:lnTo>
                  <a:lnTo>
                    <a:pt x="0" y="1182"/>
                  </a:lnTo>
                  <a:lnTo>
                    <a:pt x="3" y="1147"/>
                  </a:lnTo>
                  <a:lnTo>
                    <a:pt x="11" y="1114"/>
                  </a:lnTo>
                  <a:lnTo>
                    <a:pt x="22" y="1082"/>
                  </a:lnTo>
                  <a:lnTo>
                    <a:pt x="38" y="1053"/>
                  </a:lnTo>
                  <a:lnTo>
                    <a:pt x="58" y="1027"/>
                  </a:lnTo>
                  <a:lnTo>
                    <a:pt x="80" y="1003"/>
                  </a:lnTo>
                  <a:lnTo>
                    <a:pt x="105" y="982"/>
                  </a:lnTo>
                  <a:lnTo>
                    <a:pt x="105" y="139"/>
                  </a:lnTo>
                  <a:lnTo>
                    <a:pt x="109" y="110"/>
                  </a:lnTo>
                  <a:lnTo>
                    <a:pt x="117" y="84"/>
                  </a:lnTo>
                  <a:lnTo>
                    <a:pt x="130" y="61"/>
                  </a:lnTo>
                  <a:lnTo>
                    <a:pt x="146" y="40"/>
                  </a:lnTo>
                  <a:lnTo>
                    <a:pt x="168" y="23"/>
                  </a:lnTo>
                  <a:lnTo>
                    <a:pt x="191" y="10"/>
                  </a:lnTo>
                  <a:lnTo>
                    <a:pt x="218" y="2"/>
                  </a:lnTo>
                  <a:lnTo>
                    <a:pt x="2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4" name="Group 503"/>
          <p:cNvGrpSpPr/>
          <p:nvPr/>
        </p:nvGrpSpPr>
        <p:grpSpPr>
          <a:xfrm flipH="1">
            <a:off x="5234434" y="2022358"/>
            <a:ext cx="247449" cy="245816"/>
            <a:chOff x="7148513" y="4037013"/>
            <a:chExt cx="481013" cy="477838"/>
          </a:xfrm>
          <a:solidFill>
            <a:schemeClr val="tx1">
              <a:lumMod val="65000"/>
              <a:lumOff val="35000"/>
            </a:schemeClr>
          </a:solidFill>
        </p:grpSpPr>
        <p:sp>
          <p:nvSpPr>
            <p:cNvPr id="385" name="Freeform 298"/>
            <p:cNvSpPr>
              <a:spLocks/>
            </p:cNvSpPr>
            <p:nvPr/>
          </p:nvSpPr>
          <p:spPr bwMode="auto">
            <a:xfrm>
              <a:off x="7148513" y="4110038"/>
              <a:ext cx="406400" cy="404813"/>
            </a:xfrm>
            <a:custGeom>
              <a:avLst/>
              <a:gdLst>
                <a:gd name="T0" fmla="*/ 910 w 2818"/>
                <a:gd name="T1" fmla="*/ 10 h 2801"/>
                <a:gd name="T2" fmla="*/ 1156 w 2818"/>
                <a:gd name="T3" fmla="*/ 65 h 2801"/>
                <a:gd name="T4" fmla="*/ 1408 w 2818"/>
                <a:gd name="T5" fmla="*/ 164 h 2801"/>
                <a:gd name="T6" fmla="*/ 1660 w 2818"/>
                <a:gd name="T7" fmla="*/ 305 h 2801"/>
                <a:gd name="T8" fmla="*/ 1667 w 2818"/>
                <a:gd name="T9" fmla="*/ 440 h 2801"/>
                <a:gd name="T10" fmla="*/ 1530 w 2818"/>
                <a:gd name="T11" fmla="*/ 624 h 2801"/>
                <a:gd name="T12" fmla="*/ 1309 w 2818"/>
                <a:gd name="T13" fmla="*/ 493 h 2801"/>
                <a:gd name="T14" fmla="*/ 1092 w 2818"/>
                <a:gd name="T15" fmla="*/ 400 h 2801"/>
                <a:gd name="T16" fmla="*/ 884 w 2818"/>
                <a:gd name="T17" fmla="*/ 348 h 2801"/>
                <a:gd name="T18" fmla="*/ 697 w 2818"/>
                <a:gd name="T19" fmla="*/ 340 h 2801"/>
                <a:gd name="T20" fmla="*/ 554 w 2818"/>
                <a:gd name="T21" fmla="*/ 372 h 2801"/>
                <a:gd name="T22" fmla="*/ 445 w 2818"/>
                <a:gd name="T23" fmla="*/ 444 h 2801"/>
                <a:gd name="T24" fmla="*/ 377 w 2818"/>
                <a:gd name="T25" fmla="*/ 547 h 2801"/>
                <a:gd name="T26" fmla="*/ 344 w 2818"/>
                <a:gd name="T27" fmla="*/ 684 h 2801"/>
                <a:gd name="T28" fmla="*/ 348 w 2818"/>
                <a:gd name="T29" fmla="*/ 849 h 2801"/>
                <a:gd name="T30" fmla="*/ 388 w 2818"/>
                <a:gd name="T31" fmla="*/ 1035 h 2801"/>
                <a:gd name="T32" fmla="*/ 465 w 2818"/>
                <a:gd name="T33" fmla="*/ 1236 h 2801"/>
                <a:gd name="T34" fmla="*/ 580 w 2818"/>
                <a:gd name="T35" fmla="*/ 1449 h 2801"/>
                <a:gd name="T36" fmla="*/ 734 w 2818"/>
                <a:gd name="T37" fmla="*/ 1665 h 2801"/>
                <a:gd name="T38" fmla="*/ 927 w 2818"/>
                <a:gd name="T39" fmla="*/ 1879 h 2801"/>
                <a:gd name="T40" fmla="*/ 1138 w 2818"/>
                <a:gd name="T41" fmla="*/ 2066 h 2801"/>
                <a:gd name="T42" fmla="*/ 1357 w 2818"/>
                <a:gd name="T43" fmla="*/ 2222 h 2801"/>
                <a:gd name="T44" fmla="*/ 1578 w 2818"/>
                <a:gd name="T45" fmla="*/ 2342 h 2801"/>
                <a:gd name="T46" fmla="*/ 1795 w 2818"/>
                <a:gd name="T47" fmla="*/ 2422 h 2801"/>
                <a:gd name="T48" fmla="*/ 2000 w 2818"/>
                <a:gd name="T49" fmla="*/ 2461 h 2801"/>
                <a:gd name="T50" fmla="*/ 2171 w 2818"/>
                <a:gd name="T51" fmla="*/ 2454 h 2801"/>
                <a:gd name="T52" fmla="*/ 2303 w 2818"/>
                <a:gd name="T53" fmla="*/ 2409 h 2801"/>
                <a:gd name="T54" fmla="*/ 2399 w 2818"/>
                <a:gd name="T55" fmla="*/ 2326 h 2801"/>
                <a:gd name="T56" fmla="*/ 2455 w 2818"/>
                <a:gd name="T57" fmla="*/ 2214 h 2801"/>
                <a:gd name="T58" fmla="*/ 2477 w 2818"/>
                <a:gd name="T59" fmla="*/ 2073 h 2801"/>
                <a:gd name="T60" fmla="*/ 2465 w 2818"/>
                <a:gd name="T61" fmla="*/ 1906 h 2801"/>
                <a:gd name="T62" fmla="*/ 2410 w 2818"/>
                <a:gd name="T63" fmla="*/ 1701 h 2801"/>
                <a:gd name="T64" fmla="*/ 2294 w 2818"/>
                <a:gd name="T65" fmla="*/ 1449 h 2801"/>
                <a:gd name="T66" fmla="*/ 2252 w 2818"/>
                <a:gd name="T67" fmla="*/ 1241 h 2801"/>
                <a:gd name="T68" fmla="*/ 2436 w 2818"/>
                <a:gd name="T69" fmla="*/ 1087 h 2801"/>
                <a:gd name="T70" fmla="*/ 2568 w 2818"/>
                <a:gd name="T71" fmla="*/ 1244 h 2801"/>
                <a:gd name="T72" fmla="*/ 2701 w 2818"/>
                <a:gd name="T73" fmla="*/ 1513 h 2801"/>
                <a:gd name="T74" fmla="*/ 2785 w 2818"/>
                <a:gd name="T75" fmla="*/ 1772 h 2801"/>
                <a:gd name="T76" fmla="*/ 2817 w 2818"/>
                <a:gd name="T77" fmla="*/ 2001 h 2801"/>
                <a:gd name="T78" fmla="*/ 2807 w 2818"/>
                <a:gd name="T79" fmla="*/ 2209 h 2801"/>
                <a:gd name="T80" fmla="*/ 2751 w 2818"/>
                <a:gd name="T81" fmla="*/ 2393 h 2801"/>
                <a:gd name="T82" fmla="*/ 2654 w 2818"/>
                <a:gd name="T83" fmla="*/ 2550 h 2801"/>
                <a:gd name="T84" fmla="*/ 2525 w 2818"/>
                <a:gd name="T85" fmla="*/ 2669 h 2801"/>
                <a:gd name="T86" fmla="*/ 2371 w 2818"/>
                <a:gd name="T87" fmla="*/ 2749 h 2801"/>
                <a:gd name="T88" fmla="*/ 2194 w 2818"/>
                <a:gd name="T89" fmla="*/ 2792 h 2801"/>
                <a:gd name="T90" fmla="*/ 1982 w 2818"/>
                <a:gd name="T91" fmla="*/ 2799 h 2801"/>
                <a:gd name="T92" fmla="*/ 1727 w 2818"/>
                <a:gd name="T93" fmla="*/ 2755 h 2801"/>
                <a:gd name="T94" fmla="*/ 1464 w 2818"/>
                <a:gd name="T95" fmla="*/ 2661 h 2801"/>
                <a:gd name="T96" fmla="*/ 1198 w 2818"/>
                <a:gd name="T97" fmla="*/ 2522 h 2801"/>
                <a:gd name="T98" fmla="*/ 936 w 2818"/>
                <a:gd name="T99" fmla="*/ 2340 h 2801"/>
                <a:gd name="T100" fmla="*/ 686 w 2818"/>
                <a:gd name="T101" fmla="*/ 2118 h 2801"/>
                <a:gd name="T102" fmla="*/ 486 w 2818"/>
                <a:gd name="T103" fmla="*/ 1897 h 2801"/>
                <a:gd name="T104" fmla="*/ 317 w 2818"/>
                <a:gd name="T105" fmla="*/ 1669 h 2801"/>
                <a:gd name="T106" fmla="*/ 184 w 2818"/>
                <a:gd name="T107" fmla="*/ 1438 h 2801"/>
                <a:gd name="T108" fmla="*/ 86 w 2818"/>
                <a:gd name="T109" fmla="*/ 1209 h 2801"/>
                <a:gd name="T110" fmla="*/ 24 w 2818"/>
                <a:gd name="T111" fmla="*/ 987 h 2801"/>
                <a:gd name="T112" fmla="*/ 0 w 2818"/>
                <a:gd name="T113" fmla="*/ 776 h 2801"/>
                <a:gd name="T114" fmla="*/ 14 w 2818"/>
                <a:gd name="T115" fmla="*/ 579 h 2801"/>
                <a:gd name="T116" fmla="*/ 68 w 2818"/>
                <a:gd name="T117" fmla="*/ 401 h 2801"/>
                <a:gd name="T118" fmla="*/ 163 w 2818"/>
                <a:gd name="T119" fmla="*/ 249 h 2801"/>
                <a:gd name="T120" fmla="*/ 292 w 2818"/>
                <a:gd name="T121" fmla="*/ 132 h 2801"/>
                <a:gd name="T122" fmla="*/ 445 w 2818"/>
                <a:gd name="T123" fmla="*/ 52 h 2801"/>
                <a:gd name="T124" fmla="*/ 623 w 2818"/>
                <a:gd name="T125" fmla="*/ 8 h 2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18" h="2801">
                  <a:moveTo>
                    <a:pt x="753" y="0"/>
                  </a:moveTo>
                  <a:lnTo>
                    <a:pt x="830" y="2"/>
                  </a:lnTo>
                  <a:lnTo>
                    <a:pt x="910" y="10"/>
                  </a:lnTo>
                  <a:lnTo>
                    <a:pt x="991" y="24"/>
                  </a:lnTo>
                  <a:lnTo>
                    <a:pt x="1073" y="41"/>
                  </a:lnTo>
                  <a:lnTo>
                    <a:pt x="1156" y="65"/>
                  </a:lnTo>
                  <a:lnTo>
                    <a:pt x="1240" y="93"/>
                  </a:lnTo>
                  <a:lnTo>
                    <a:pt x="1323" y="127"/>
                  </a:lnTo>
                  <a:lnTo>
                    <a:pt x="1408" y="164"/>
                  </a:lnTo>
                  <a:lnTo>
                    <a:pt x="1492" y="207"/>
                  </a:lnTo>
                  <a:lnTo>
                    <a:pt x="1577" y="254"/>
                  </a:lnTo>
                  <a:lnTo>
                    <a:pt x="1660" y="305"/>
                  </a:lnTo>
                  <a:lnTo>
                    <a:pt x="1744" y="360"/>
                  </a:lnTo>
                  <a:lnTo>
                    <a:pt x="1724" y="379"/>
                  </a:lnTo>
                  <a:lnTo>
                    <a:pt x="1667" y="440"/>
                  </a:lnTo>
                  <a:lnTo>
                    <a:pt x="1615" y="500"/>
                  </a:lnTo>
                  <a:lnTo>
                    <a:pt x="1570" y="563"/>
                  </a:lnTo>
                  <a:lnTo>
                    <a:pt x="1530" y="624"/>
                  </a:lnTo>
                  <a:lnTo>
                    <a:pt x="1456" y="576"/>
                  </a:lnTo>
                  <a:lnTo>
                    <a:pt x="1383" y="532"/>
                  </a:lnTo>
                  <a:lnTo>
                    <a:pt x="1309" y="493"/>
                  </a:lnTo>
                  <a:lnTo>
                    <a:pt x="1236" y="457"/>
                  </a:lnTo>
                  <a:lnTo>
                    <a:pt x="1163" y="426"/>
                  </a:lnTo>
                  <a:lnTo>
                    <a:pt x="1092" y="400"/>
                  </a:lnTo>
                  <a:lnTo>
                    <a:pt x="1021" y="378"/>
                  </a:lnTo>
                  <a:lnTo>
                    <a:pt x="952" y="361"/>
                  </a:lnTo>
                  <a:lnTo>
                    <a:pt x="884" y="348"/>
                  </a:lnTo>
                  <a:lnTo>
                    <a:pt x="817" y="340"/>
                  </a:lnTo>
                  <a:lnTo>
                    <a:pt x="753" y="338"/>
                  </a:lnTo>
                  <a:lnTo>
                    <a:pt x="697" y="340"/>
                  </a:lnTo>
                  <a:lnTo>
                    <a:pt x="646" y="346"/>
                  </a:lnTo>
                  <a:lnTo>
                    <a:pt x="598" y="358"/>
                  </a:lnTo>
                  <a:lnTo>
                    <a:pt x="554" y="372"/>
                  </a:lnTo>
                  <a:lnTo>
                    <a:pt x="514" y="392"/>
                  </a:lnTo>
                  <a:lnTo>
                    <a:pt x="477" y="416"/>
                  </a:lnTo>
                  <a:lnTo>
                    <a:pt x="445" y="444"/>
                  </a:lnTo>
                  <a:lnTo>
                    <a:pt x="419" y="474"/>
                  </a:lnTo>
                  <a:lnTo>
                    <a:pt x="396" y="508"/>
                  </a:lnTo>
                  <a:lnTo>
                    <a:pt x="377" y="547"/>
                  </a:lnTo>
                  <a:lnTo>
                    <a:pt x="362" y="590"/>
                  </a:lnTo>
                  <a:lnTo>
                    <a:pt x="352" y="635"/>
                  </a:lnTo>
                  <a:lnTo>
                    <a:pt x="344" y="684"/>
                  </a:lnTo>
                  <a:lnTo>
                    <a:pt x="341" y="736"/>
                  </a:lnTo>
                  <a:lnTo>
                    <a:pt x="343" y="791"/>
                  </a:lnTo>
                  <a:lnTo>
                    <a:pt x="348" y="849"/>
                  </a:lnTo>
                  <a:lnTo>
                    <a:pt x="357" y="908"/>
                  </a:lnTo>
                  <a:lnTo>
                    <a:pt x="371" y="970"/>
                  </a:lnTo>
                  <a:lnTo>
                    <a:pt x="388" y="1035"/>
                  </a:lnTo>
                  <a:lnTo>
                    <a:pt x="409" y="1100"/>
                  </a:lnTo>
                  <a:lnTo>
                    <a:pt x="436" y="1168"/>
                  </a:lnTo>
                  <a:lnTo>
                    <a:pt x="465" y="1236"/>
                  </a:lnTo>
                  <a:lnTo>
                    <a:pt x="499" y="1306"/>
                  </a:lnTo>
                  <a:lnTo>
                    <a:pt x="538" y="1377"/>
                  </a:lnTo>
                  <a:lnTo>
                    <a:pt x="580" y="1449"/>
                  </a:lnTo>
                  <a:lnTo>
                    <a:pt x="627" y="1520"/>
                  </a:lnTo>
                  <a:lnTo>
                    <a:pt x="678" y="1592"/>
                  </a:lnTo>
                  <a:lnTo>
                    <a:pt x="734" y="1665"/>
                  </a:lnTo>
                  <a:lnTo>
                    <a:pt x="794" y="1737"/>
                  </a:lnTo>
                  <a:lnTo>
                    <a:pt x="859" y="1807"/>
                  </a:lnTo>
                  <a:lnTo>
                    <a:pt x="927" y="1879"/>
                  </a:lnTo>
                  <a:lnTo>
                    <a:pt x="996" y="1945"/>
                  </a:lnTo>
                  <a:lnTo>
                    <a:pt x="1066" y="2007"/>
                  </a:lnTo>
                  <a:lnTo>
                    <a:pt x="1138" y="2066"/>
                  </a:lnTo>
                  <a:lnTo>
                    <a:pt x="1210" y="2123"/>
                  </a:lnTo>
                  <a:lnTo>
                    <a:pt x="1284" y="2173"/>
                  </a:lnTo>
                  <a:lnTo>
                    <a:pt x="1357" y="2222"/>
                  </a:lnTo>
                  <a:lnTo>
                    <a:pt x="1431" y="2266"/>
                  </a:lnTo>
                  <a:lnTo>
                    <a:pt x="1504" y="2306"/>
                  </a:lnTo>
                  <a:lnTo>
                    <a:pt x="1578" y="2342"/>
                  </a:lnTo>
                  <a:lnTo>
                    <a:pt x="1651" y="2373"/>
                  </a:lnTo>
                  <a:lnTo>
                    <a:pt x="1723" y="2400"/>
                  </a:lnTo>
                  <a:lnTo>
                    <a:pt x="1795" y="2422"/>
                  </a:lnTo>
                  <a:lnTo>
                    <a:pt x="1865" y="2440"/>
                  </a:lnTo>
                  <a:lnTo>
                    <a:pt x="1933" y="2452"/>
                  </a:lnTo>
                  <a:lnTo>
                    <a:pt x="2000" y="2461"/>
                  </a:lnTo>
                  <a:lnTo>
                    <a:pt x="2065" y="2463"/>
                  </a:lnTo>
                  <a:lnTo>
                    <a:pt x="2119" y="2461"/>
                  </a:lnTo>
                  <a:lnTo>
                    <a:pt x="2171" y="2454"/>
                  </a:lnTo>
                  <a:lnTo>
                    <a:pt x="2220" y="2443"/>
                  </a:lnTo>
                  <a:lnTo>
                    <a:pt x="2264" y="2428"/>
                  </a:lnTo>
                  <a:lnTo>
                    <a:pt x="2303" y="2409"/>
                  </a:lnTo>
                  <a:lnTo>
                    <a:pt x="2340" y="2385"/>
                  </a:lnTo>
                  <a:lnTo>
                    <a:pt x="2371" y="2357"/>
                  </a:lnTo>
                  <a:lnTo>
                    <a:pt x="2399" y="2326"/>
                  </a:lnTo>
                  <a:lnTo>
                    <a:pt x="2421" y="2293"/>
                  </a:lnTo>
                  <a:lnTo>
                    <a:pt x="2439" y="2256"/>
                  </a:lnTo>
                  <a:lnTo>
                    <a:pt x="2455" y="2214"/>
                  </a:lnTo>
                  <a:lnTo>
                    <a:pt x="2467" y="2170"/>
                  </a:lnTo>
                  <a:lnTo>
                    <a:pt x="2474" y="2123"/>
                  </a:lnTo>
                  <a:lnTo>
                    <a:pt x="2477" y="2073"/>
                  </a:lnTo>
                  <a:lnTo>
                    <a:pt x="2477" y="2020"/>
                  </a:lnTo>
                  <a:lnTo>
                    <a:pt x="2473" y="1964"/>
                  </a:lnTo>
                  <a:lnTo>
                    <a:pt x="2465" y="1906"/>
                  </a:lnTo>
                  <a:lnTo>
                    <a:pt x="2453" y="1847"/>
                  </a:lnTo>
                  <a:lnTo>
                    <a:pt x="2436" y="1785"/>
                  </a:lnTo>
                  <a:lnTo>
                    <a:pt x="2410" y="1701"/>
                  </a:lnTo>
                  <a:lnTo>
                    <a:pt x="2377" y="1618"/>
                  </a:lnTo>
                  <a:lnTo>
                    <a:pt x="2338" y="1533"/>
                  </a:lnTo>
                  <a:lnTo>
                    <a:pt x="2294" y="1449"/>
                  </a:lnTo>
                  <a:lnTo>
                    <a:pt x="2245" y="1364"/>
                  </a:lnTo>
                  <a:lnTo>
                    <a:pt x="2190" y="1280"/>
                  </a:lnTo>
                  <a:lnTo>
                    <a:pt x="2252" y="1241"/>
                  </a:lnTo>
                  <a:lnTo>
                    <a:pt x="2314" y="1195"/>
                  </a:lnTo>
                  <a:lnTo>
                    <a:pt x="2376" y="1144"/>
                  </a:lnTo>
                  <a:lnTo>
                    <a:pt x="2436" y="1087"/>
                  </a:lnTo>
                  <a:lnTo>
                    <a:pt x="2455" y="1068"/>
                  </a:lnTo>
                  <a:lnTo>
                    <a:pt x="2514" y="1155"/>
                  </a:lnTo>
                  <a:lnTo>
                    <a:pt x="2568" y="1244"/>
                  </a:lnTo>
                  <a:lnTo>
                    <a:pt x="2617" y="1333"/>
                  </a:lnTo>
                  <a:lnTo>
                    <a:pt x="2662" y="1424"/>
                  </a:lnTo>
                  <a:lnTo>
                    <a:pt x="2701" y="1513"/>
                  </a:lnTo>
                  <a:lnTo>
                    <a:pt x="2736" y="1603"/>
                  </a:lnTo>
                  <a:lnTo>
                    <a:pt x="2764" y="1692"/>
                  </a:lnTo>
                  <a:lnTo>
                    <a:pt x="2785" y="1772"/>
                  </a:lnTo>
                  <a:lnTo>
                    <a:pt x="2801" y="1850"/>
                  </a:lnTo>
                  <a:lnTo>
                    <a:pt x="2812" y="1927"/>
                  </a:lnTo>
                  <a:lnTo>
                    <a:pt x="2817" y="2001"/>
                  </a:lnTo>
                  <a:lnTo>
                    <a:pt x="2818" y="2073"/>
                  </a:lnTo>
                  <a:lnTo>
                    <a:pt x="2815" y="2142"/>
                  </a:lnTo>
                  <a:lnTo>
                    <a:pt x="2807" y="2209"/>
                  </a:lnTo>
                  <a:lnTo>
                    <a:pt x="2793" y="2273"/>
                  </a:lnTo>
                  <a:lnTo>
                    <a:pt x="2774" y="2335"/>
                  </a:lnTo>
                  <a:lnTo>
                    <a:pt x="2751" y="2393"/>
                  </a:lnTo>
                  <a:lnTo>
                    <a:pt x="2724" y="2449"/>
                  </a:lnTo>
                  <a:lnTo>
                    <a:pt x="2692" y="2501"/>
                  </a:lnTo>
                  <a:lnTo>
                    <a:pt x="2654" y="2550"/>
                  </a:lnTo>
                  <a:lnTo>
                    <a:pt x="2612" y="2596"/>
                  </a:lnTo>
                  <a:lnTo>
                    <a:pt x="2570" y="2634"/>
                  </a:lnTo>
                  <a:lnTo>
                    <a:pt x="2525" y="2669"/>
                  </a:lnTo>
                  <a:lnTo>
                    <a:pt x="2477" y="2700"/>
                  </a:lnTo>
                  <a:lnTo>
                    <a:pt x="2426" y="2726"/>
                  </a:lnTo>
                  <a:lnTo>
                    <a:pt x="2371" y="2749"/>
                  </a:lnTo>
                  <a:lnTo>
                    <a:pt x="2315" y="2767"/>
                  </a:lnTo>
                  <a:lnTo>
                    <a:pt x="2256" y="2782"/>
                  </a:lnTo>
                  <a:lnTo>
                    <a:pt x="2194" y="2792"/>
                  </a:lnTo>
                  <a:lnTo>
                    <a:pt x="2131" y="2799"/>
                  </a:lnTo>
                  <a:lnTo>
                    <a:pt x="2065" y="2801"/>
                  </a:lnTo>
                  <a:lnTo>
                    <a:pt x="1982" y="2799"/>
                  </a:lnTo>
                  <a:lnTo>
                    <a:pt x="1898" y="2789"/>
                  </a:lnTo>
                  <a:lnTo>
                    <a:pt x="1813" y="2775"/>
                  </a:lnTo>
                  <a:lnTo>
                    <a:pt x="1727" y="2755"/>
                  </a:lnTo>
                  <a:lnTo>
                    <a:pt x="1640" y="2729"/>
                  </a:lnTo>
                  <a:lnTo>
                    <a:pt x="1552" y="2698"/>
                  </a:lnTo>
                  <a:lnTo>
                    <a:pt x="1464" y="2661"/>
                  </a:lnTo>
                  <a:lnTo>
                    <a:pt x="1375" y="2620"/>
                  </a:lnTo>
                  <a:lnTo>
                    <a:pt x="1286" y="2574"/>
                  </a:lnTo>
                  <a:lnTo>
                    <a:pt x="1198" y="2522"/>
                  </a:lnTo>
                  <a:lnTo>
                    <a:pt x="1110" y="2466"/>
                  </a:lnTo>
                  <a:lnTo>
                    <a:pt x="1022" y="2405"/>
                  </a:lnTo>
                  <a:lnTo>
                    <a:pt x="936" y="2340"/>
                  </a:lnTo>
                  <a:lnTo>
                    <a:pt x="851" y="2270"/>
                  </a:lnTo>
                  <a:lnTo>
                    <a:pt x="767" y="2196"/>
                  </a:lnTo>
                  <a:lnTo>
                    <a:pt x="686" y="2118"/>
                  </a:lnTo>
                  <a:lnTo>
                    <a:pt x="616" y="2046"/>
                  </a:lnTo>
                  <a:lnTo>
                    <a:pt x="549" y="1972"/>
                  </a:lnTo>
                  <a:lnTo>
                    <a:pt x="486" y="1897"/>
                  </a:lnTo>
                  <a:lnTo>
                    <a:pt x="426" y="1822"/>
                  </a:lnTo>
                  <a:lnTo>
                    <a:pt x="370" y="1746"/>
                  </a:lnTo>
                  <a:lnTo>
                    <a:pt x="317" y="1669"/>
                  </a:lnTo>
                  <a:lnTo>
                    <a:pt x="269" y="1592"/>
                  </a:lnTo>
                  <a:lnTo>
                    <a:pt x="225" y="1515"/>
                  </a:lnTo>
                  <a:lnTo>
                    <a:pt x="184" y="1438"/>
                  </a:lnTo>
                  <a:lnTo>
                    <a:pt x="148" y="1362"/>
                  </a:lnTo>
                  <a:lnTo>
                    <a:pt x="114" y="1285"/>
                  </a:lnTo>
                  <a:lnTo>
                    <a:pt x="86" y="1209"/>
                  </a:lnTo>
                  <a:lnTo>
                    <a:pt x="61" y="1135"/>
                  </a:lnTo>
                  <a:lnTo>
                    <a:pt x="41" y="1061"/>
                  </a:lnTo>
                  <a:lnTo>
                    <a:pt x="24" y="987"/>
                  </a:lnTo>
                  <a:lnTo>
                    <a:pt x="12" y="915"/>
                  </a:lnTo>
                  <a:lnTo>
                    <a:pt x="3" y="844"/>
                  </a:lnTo>
                  <a:lnTo>
                    <a:pt x="0" y="776"/>
                  </a:lnTo>
                  <a:lnTo>
                    <a:pt x="0" y="708"/>
                  </a:lnTo>
                  <a:lnTo>
                    <a:pt x="5" y="643"/>
                  </a:lnTo>
                  <a:lnTo>
                    <a:pt x="14" y="579"/>
                  </a:lnTo>
                  <a:lnTo>
                    <a:pt x="27" y="518"/>
                  </a:lnTo>
                  <a:lnTo>
                    <a:pt x="46" y="459"/>
                  </a:lnTo>
                  <a:lnTo>
                    <a:pt x="68" y="401"/>
                  </a:lnTo>
                  <a:lnTo>
                    <a:pt x="95" y="348"/>
                  </a:lnTo>
                  <a:lnTo>
                    <a:pt x="127" y="297"/>
                  </a:lnTo>
                  <a:lnTo>
                    <a:pt x="163" y="249"/>
                  </a:lnTo>
                  <a:lnTo>
                    <a:pt x="204" y="205"/>
                  </a:lnTo>
                  <a:lnTo>
                    <a:pt x="247" y="166"/>
                  </a:lnTo>
                  <a:lnTo>
                    <a:pt x="292" y="132"/>
                  </a:lnTo>
                  <a:lnTo>
                    <a:pt x="340" y="101"/>
                  </a:lnTo>
                  <a:lnTo>
                    <a:pt x="392" y="75"/>
                  </a:lnTo>
                  <a:lnTo>
                    <a:pt x="445" y="52"/>
                  </a:lnTo>
                  <a:lnTo>
                    <a:pt x="501" y="33"/>
                  </a:lnTo>
                  <a:lnTo>
                    <a:pt x="561" y="19"/>
                  </a:lnTo>
                  <a:lnTo>
                    <a:pt x="623" y="8"/>
                  </a:lnTo>
                  <a:lnTo>
                    <a:pt x="687" y="2"/>
                  </a:lnTo>
                  <a:lnTo>
                    <a:pt x="7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6" name="Freeform 299"/>
            <p:cNvSpPr>
              <a:spLocks/>
            </p:cNvSpPr>
            <p:nvPr/>
          </p:nvSpPr>
          <p:spPr bwMode="auto">
            <a:xfrm>
              <a:off x="7251701" y="4195763"/>
              <a:ext cx="217488" cy="215900"/>
            </a:xfrm>
            <a:custGeom>
              <a:avLst/>
              <a:gdLst>
                <a:gd name="T0" fmla="*/ 370 w 1504"/>
                <a:gd name="T1" fmla="*/ 2 h 1493"/>
                <a:gd name="T2" fmla="*/ 469 w 1504"/>
                <a:gd name="T3" fmla="*/ 22 h 1493"/>
                <a:gd name="T4" fmla="*/ 576 w 1504"/>
                <a:gd name="T5" fmla="*/ 60 h 1493"/>
                <a:gd name="T6" fmla="*/ 688 w 1504"/>
                <a:gd name="T7" fmla="*/ 115 h 1493"/>
                <a:gd name="T8" fmla="*/ 717 w 1504"/>
                <a:gd name="T9" fmla="*/ 206 h 1493"/>
                <a:gd name="T10" fmla="*/ 674 w 1504"/>
                <a:gd name="T11" fmla="*/ 315 h 1493"/>
                <a:gd name="T12" fmla="*/ 644 w 1504"/>
                <a:gd name="T13" fmla="*/ 413 h 1493"/>
                <a:gd name="T14" fmla="*/ 624 w 1504"/>
                <a:gd name="T15" fmla="*/ 497 h 1493"/>
                <a:gd name="T16" fmla="*/ 614 w 1504"/>
                <a:gd name="T17" fmla="*/ 562 h 1493"/>
                <a:gd name="T18" fmla="*/ 608 w 1504"/>
                <a:gd name="T19" fmla="*/ 606 h 1493"/>
                <a:gd name="T20" fmla="*/ 606 w 1504"/>
                <a:gd name="T21" fmla="*/ 626 h 1493"/>
                <a:gd name="T22" fmla="*/ 614 w 1504"/>
                <a:gd name="T23" fmla="*/ 695 h 1493"/>
                <a:gd name="T24" fmla="*/ 639 w 1504"/>
                <a:gd name="T25" fmla="*/ 761 h 1493"/>
                <a:gd name="T26" fmla="*/ 682 w 1504"/>
                <a:gd name="T27" fmla="*/ 816 h 1493"/>
                <a:gd name="T28" fmla="*/ 737 w 1504"/>
                <a:gd name="T29" fmla="*/ 859 h 1493"/>
                <a:gd name="T30" fmla="*/ 802 w 1504"/>
                <a:gd name="T31" fmla="*/ 884 h 1493"/>
                <a:gd name="T32" fmla="*/ 872 w 1504"/>
                <a:gd name="T33" fmla="*/ 890 h 1493"/>
                <a:gd name="T34" fmla="*/ 892 w 1504"/>
                <a:gd name="T35" fmla="*/ 889 h 1493"/>
                <a:gd name="T36" fmla="*/ 937 w 1504"/>
                <a:gd name="T37" fmla="*/ 884 h 1493"/>
                <a:gd name="T38" fmla="*/ 1003 w 1504"/>
                <a:gd name="T39" fmla="*/ 872 h 1493"/>
                <a:gd name="T40" fmla="*/ 1088 w 1504"/>
                <a:gd name="T41" fmla="*/ 853 h 1493"/>
                <a:gd name="T42" fmla="*/ 1186 w 1504"/>
                <a:gd name="T43" fmla="*/ 823 h 1493"/>
                <a:gd name="T44" fmla="*/ 1296 w 1504"/>
                <a:gd name="T45" fmla="*/ 780 h 1493"/>
                <a:gd name="T46" fmla="*/ 1386 w 1504"/>
                <a:gd name="T47" fmla="*/ 807 h 1493"/>
                <a:gd name="T48" fmla="*/ 1440 w 1504"/>
                <a:gd name="T49" fmla="*/ 911 h 1493"/>
                <a:gd name="T50" fmla="*/ 1477 w 1504"/>
                <a:gd name="T51" fmla="*/ 1011 h 1493"/>
                <a:gd name="T52" fmla="*/ 1497 w 1504"/>
                <a:gd name="T53" fmla="*/ 1098 h 1493"/>
                <a:gd name="T54" fmla="*/ 1504 w 1504"/>
                <a:gd name="T55" fmla="*/ 1175 h 1493"/>
                <a:gd name="T56" fmla="*/ 1497 w 1504"/>
                <a:gd name="T57" fmla="*/ 1240 h 1493"/>
                <a:gd name="T58" fmla="*/ 1483 w 1504"/>
                <a:gd name="T59" fmla="*/ 1295 h 1493"/>
                <a:gd name="T60" fmla="*/ 1463 w 1504"/>
                <a:gd name="T61" fmla="*/ 1340 h 1493"/>
                <a:gd name="T62" fmla="*/ 1439 w 1504"/>
                <a:gd name="T63" fmla="*/ 1377 h 1493"/>
                <a:gd name="T64" fmla="*/ 1414 w 1504"/>
                <a:gd name="T65" fmla="*/ 1405 h 1493"/>
                <a:gd name="T66" fmla="*/ 1382 w 1504"/>
                <a:gd name="T67" fmla="*/ 1432 h 1493"/>
                <a:gd name="T68" fmla="*/ 1339 w 1504"/>
                <a:gd name="T69" fmla="*/ 1458 h 1493"/>
                <a:gd name="T70" fmla="*/ 1285 w 1504"/>
                <a:gd name="T71" fmla="*/ 1479 h 1493"/>
                <a:gd name="T72" fmla="*/ 1219 w 1504"/>
                <a:gd name="T73" fmla="*/ 1491 h 1493"/>
                <a:gd name="T74" fmla="*/ 1134 w 1504"/>
                <a:gd name="T75" fmla="*/ 1491 h 1493"/>
                <a:gd name="T76" fmla="*/ 1036 w 1504"/>
                <a:gd name="T77" fmla="*/ 1471 h 1493"/>
                <a:gd name="T78" fmla="*/ 930 w 1504"/>
                <a:gd name="T79" fmla="*/ 1435 h 1493"/>
                <a:gd name="T80" fmla="*/ 819 w 1504"/>
                <a:gd name="T81" fmla="*/ 1381 h 1493"/>
                <a:gd name="T82" fmla="*/ 706 w 1504"/>
                <a:gd name="T83" fmla="*/ 1311 h 1493"/>
                <a:gd name="T84" fmla="*/ 591 w 1504"/>
                <a:gd name="T85" fmla="*/ 1227 h 1493"/>
                <a:gd name="T86" fmla="*/ 477 w 1504"/>
                <a:gd name="T87" fmla="*/ 1129 h 1493"/>
                <a:gd name="T88" fmla="*/ 362 w 1504"/>
                <a:gd name="T89" fmla="*/ 1015 h 1493"/>
                <a:gd name="T90" fmla="*/ 257 w 1504"/>
                <a:gd name="T91" fmla="*/ 892 h 1493"/>
                <a:gd name="T92" fmla="*/ 166 w 1504"/>
                <a:gd name="T93" fmla="*/ 766 h 1493"/>
                <a:gd name="T94" fmla="*/ 93 w 1504"/>
                <a:gd name="T95" fmla="*/ 642 h 1493"/>
                <a:gd name="T96" fmla="*/ 43 w 1504"/>
                <a:gd name="T97" fmla="*/ 531 h 1493"/>
                <a:gd name="T98" fmla="*/ 15 w 1504"/>
                <a:gd name="T99" fmla="*/ 437 h 1493"/>
                <a:gd name="T100" fmla="*/ 1 w 1504"/>
                <a:gd name="T101" fmla="*/ 355 h 1493"/>
                <a:gd name="T102" fmla="*/ 2 w 1504"/>
                <a:gd name="T103" fmla="*/ 285 h 1493"/>
                <a:gd name="T104" fmla="*/ 13 w 1504"/>
                <a:gd name="T105" fmla="*/ 224 h 1493"/>
                <a:gd name="T106" fmla="*/ 31 w 1504"/>
                <a:gd name="T107" fmla="*/ 173 h 1493"/>
                <a:gd name="T108" fmla="*/ 53 w 1504"/>
                <a:gd name="T109" fmla="*/ 133 h 1493"/>
                <a:gd name="T110" fmla="*/ 78 w 1504"/>
                <a:gd name="T111" fmla="*/ 102 h 1493"/>
                <a:gd name="T112" fmla="*/ 105 w 1504"/>
                <a:gd name="T113" fmla="*/ 75 h 1493"/>
                <a:gd name="T114" fmla="*/ 142 w 1504"/>
                <a:gd name="T115" fmla="*/ 48 h 1493"/>
                <a:gd name="T116" fmla="*/ 190 w 1504"/>
                <a:gd name="T117" fmla="*/ 24 h 1493"/>
                <a:gd name="T118" fmla="*/ 250 w 1504"/>
                <a:gd name="T119" fmla="*/ 6 h 1493"/>
                <a:gd name="T120" fmla="*/ 323 w 1504"/>
                <a:gd name="T121" fmla="*/ 0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04" h="1493">
                  <a:moveTo>
                    <a:pt x="323" y="0"/>
                  </a:moveTo>
                  <a:lnTo>
                    <a:pt x="370" y="2"/>
                  </a:lnTo>
                  <a:lnTo>
                    <a:pt x="418" y="10"/>
                  </a:lnTo>
                  <a:lnTo>
                    <a:pt x="469" y="22"/>
                  </a:lnTo>
                  <a:lnTo>
                    <a:pt x="522" y="39"/>
                  </a:lnTo>
                  <a:lnTo>
                    <a:pt x="576" y="60"/>
                  </a:lnTo>
                  <a:lnTo>
                    <a:pt x="631" y="86"/>
                  </a:lnTo>
                  <a:lnTo>
                    <a:pt x="688" y="115"/>
                  </a:lnTo>
                  <a:lnTo>
                    <a:pt x="745" y="148"/>
                  </a:lnTo>
                  <a:lnTo>
                    <a:pt x="717" y="206"/>
                  </a:lnTo>
                  <a:lnTo>
                    <a:pt x="694" y="262"/>
                  </a:lnTo>
                  <a:lnTo>
                    <a:pt x="674" y="315"/>
                  </a:lnTo>
                  <a:lnTo>
                    <a:pt x="658" y="366"/>
                  </a:lnTo>
                  <a:lnTo>
                    <a:pt x="644" y="413"/>
                  </a:lnTo>
                  <a:lnTo>
                    <a:pt x="634" y="456"/>
                  </a:lnTo>
                  <a:lnTo>
                    <a:pt x="624" y="497"/>
                  </a:lnTo>
                  <a:lnTo>
                    <a:pt x="618" y="531"/>
                  </a:lnTo>
                  <a:lnTo>
                    <a:pt x="614" y="562"/>
                  </a:lnTo>
                  <a:lnTo>
                    <a:pt x="611" y="587"/>
                  </a:lnTo>
                  <a:lnTo>
                    <a:pt x="608" y="606"/>
                  </a:lnTo>
                  <a:lnTo>
                    <a:pt x="607" y="620"/>
                  </a:lnTo>
                  <a:lnTo>
                    <a:pt x="606" y="626"/>
                  </a:lnTo>
                  <a:lnTo>
                    <a:pt x="607" y="661"/>
                  </a:lnTo>
                  <a:lnTo>
                    <a:pt x="614" y="695"/>
                  </a:lnTo>
                  <a:lnTo>
                    <a:pt x="624" y="729"/>
                  </a:lnTo>
                  <a:lnTo>
                    <a:pt x="639" y="761"/>
                  </a:lnTo>
                  <a:lnTo>
                    <a:pt x="658" y="790"/>
                  </a:lnTo>
                  <a:lnTo>
                    <a:pt x="682" y="816"/>
                  </a:lnTo>
                  <a:lnTo>
                    <a:pt x="708" y="839"/>
                  </a:lnTo>
                  <a:lnTo>
                    <a:pt x="737" y="859"/>
                  </a:lnTo>
                  <a:lnTo>
                    <a:pt x="769" y="873"/>
                  </a:lnTo>
                  <a:lnTo>
                    <a:pt x="802" y="884"/>
                  </a:lnTo>
                  <a:lnTo>
                    <a:pt x="838" y="890"/>
                  </a:lnTo>
                  <a:lnTo>
                    <a:pt x="872" y="890"/>
                  </a:lnTo>
                  <a:lnTo>
                    <a:pt x="880" y="890"/>
                  </a:lnTo>
                  <a:lnTo>
                    <a:pt x="892" y="889"/>
                  </a:lnTo>
                  <a:lnTo>
                    <a:pt x="912" y="887"/>
                  </a:lnTo>
                  <a:lnTo>
                    <a:pt x="937" y="884"/>
                  </a:lnTo>
                  <a:lnTo>
                    <a:pt x="968" y="880"/>
                  </a:lnTo>
                  <a:lnTo>
                    <a:pt x="1003" y="872"/>
                  </a:lnTo>
                  <a:lnTo>
                    <a:pt x="1044" y="864"/>
                  </a:lnTo>
                  <a:lnTo>
                    <a:pt x="1088" y="853"/>
                  </a:lnTo>
                  <a:lnTo>
                    <a:pt x="1136" y="839"/>
                  </a:lnTo>
                  <a:lnTo>
                    <a:pt x="1186" y="823"/>
                  </a:lnTo>
                  <a:lnTo>
                    <a:pt x="1241" y="804"/>
                  </a:lnTo>
                  <a:lnTo>
                    <a:pt x="1296" y="780"/>
                  </a:lnTo>
                  <a:lnTo>
                    <a:pt x="1355" y="753"/>
                  </a:lnTo>
                  <a:lnTo>
                    <a:pt x="1386" y="807"/>
                  </a:lnTo>
                  <a:lnTo>
                    <a:pt x="1415" y="859"/>
                  </a:lnTo>
                  <a:lnTo>
                    <a:pt x="1440" y="911"/>
                  </a:lnTo>
                  <a:lnTo>
                    <a:pt x="1461" y="962"/>
                  </a:lnTo>
                  <a:lnTo>
                    <a:pt x="1477" y="1011"/>
                  </a:lnTo>
                  <a:lnTo>
                    <a:pt x="1489" y="1056"/>
                  </a:lnTo>
                  <a:lnTo>
                    <a:pt x="1497" y="1098"/>
                  </a:lnTo>
                  <a:lnTo>
                    <a:pt x="1502" y="1137"/>
                  </a:lnTo>
                  <a:lnTo>
                    <a:pt x="1504" y="1175"/>
                  </a:lnTo>
                  <a:lnTo>
                    <a:pt x="1502" y="1208"/>
                  </a:lnTo>
                  <a:lnTo>
                    <a:pt x="1497" y="1240"/>
                  </a:lnTo>
                  <a:lnTo>
                    <a:pt x="1491" y="1269"/>
                  </a:lnTo>
                  <a:lnTo>
                    <a:pt x="1483" y="1295"/>
                  </a:lnTo>
                  <a:lnTo>
                    <a:pt x="1473" y="1318"/>
                  </a:lnTo>
                  <a:lnTo>
                    <a:pt x="1463" y="1340"/>
                  </a:lnTo>
                  <a:lnTo>
                    <a:pt x="1450" y="1360"/>
                  </a:lnTo>
                  <a:lnTo>
                    <a:pt x="1439" y="1377"/>
                  </a:lnTo>
                  <a:lnTo>
                    <a:pt x="1426" y="1391"/>
                  </a:lnTo>
                  <a:lnTo>
                    <a:pt x="1414" y="1405"/>
                  </a:lnTo>
                  <a:lnTo>
                    <a:pt x="1399" y="1418"/>
                  </a:lnTo>
                  <a:lnTo>
                    <a:pt x="1382" y="1432"/>
                  </a:lnTo>
                  <a:lnTo>
                    <a:pt x="1361" y="1445"/>
                  </a:lnTo>
                  <a:lnTo>
                    <a:pt x="1339" y="1458"/>
                  </a:lnTo>
                  <a:lnTo>
                    <a:pt x="1313" y="1469"/>
                  </a:lnTo>
                  <a:lnTo>
                    <a:pt x="1285" y="1479"/>
                  </a:lnTo>
                  <a:lnTo>
                    <a:pt x="1253" y="1487"/>
                  </a:lnTo>
                  <a:lnTo>
                    <a:pt x="1219" y="1491"/>
                  </a:lnTo>
                  <a:lnTo>
                    <a:pt x="1180" y="1493"/>
                  </a:lnTo>
                  <a:lnTo>
                    <a:pt x="1134" y="1491"/>
                  </a:lnTo>
                  <a:lnTo>
                    <a:pt x="1086" y="1484"/>
                  </a:lnTo>
                  <a:lnTo>
                    <a:pt x="1036" y="1471"/>
                  </a:lnTo>
                  <a:lnTo>
                    <a:pt x="983" y="1456"/>
                  </a:lnTo>
                  <a:lnTo>
                    <a:pt x="930" y="1435"/>
                  </a:lnTo>
                  <a:lnTo>
                    <a:pt x="875" y="1410"/>
                  </a:lnTo>
                  <a:lnTo>
                    <a:pt x="819" y="1381"/>
                  </a:lnTo>
                  <a:lnTo>
                    <a:pt x="762" y="1348"/>
                  </a:lnTo>
                  <a:lnTo>
                    <a:pt x="706" y="1311"/>
                  </a:lnTo>
                  <a:lnTo>
                    <a:pt x="648" y="1271"/>
                  </a:lnTo>
                  <a:lnTo>
                    <a:pt x="591" y="1227"/>
                  </a:lnTo>
                  <a:lnTo>
                    <a:pt x="533" y="1180"/>
                  </a:lnTo>
                  <a:lnTo>
                    <a:pt x="477" y="1129"/>
                  </a:lnTo>
                  <a:lnTo>
                    <a:pt x="421" y="1075"/>
                  </a:lnTo>
                  <a:lnTo>
                    <a:pt x="362" y="1015"/>
                  </a:lnTo>
                  <a:lnTo>
                    <a:pt x="308" y="954"/>
                  </a:lnTo>
                  <a:lnTo>
                    <a:pt x="257" y="892"/>
                  </a:lnTo>
                  <a:lnTo>
                    <a:pt x="210" y="830"/>
                  </a:lnTo>
                  <a:lnTo>
                    <a:pt x="166" y="766"/>
                  </a:lnTo>
                  <a:lnTo>
                    <a:pt x="127" y="705"/>
                  </a:lnTo>
                  <a:lnTo>
                    <a:pt x="93" y="642"/>
                  </a:lnTo>
                  <a:lnTo>
                    <a:pt x="64" y="582"/>
                  </a:lnTo>
                  <a:lnTo>
                    <a:pt x="43" y="531"/>
                  </a:lnTo>
                  <a:lnTo>
                    <a:pt x="26" y="482"/>
                  </a:lnTo>
                  <a:lnTo>
                    <a:pt x="15" y="437"/>
                  </a:lnTo>
                  <a:lnTo>
                    <a:pt x="6" y="395"/>
                  </a:lnTo>
                  <a:lnTo>
                    <a:pt x="1" y="355"/>
                  </a:lnTo>
                  <a:lnTo>
                    <a:pt x="0" y="318"/>
                  </a:lnTo>
                  <a:lnTo>
                    <a:pt x="2" y="285"/>
                  </a:lnTo>
                  <a:lnTo>
                    <a:pt x="6" y="252"/>
                  </a:lnTo>
                  <a:lnTo>
                    <a:pt x="13" y="224"/>
                  </a:lnTo>
                  <a:lnTo>
                    <a:pt x="21" y="197"/>
                  </a:lnTo>
                  <a:lnTo>
                    <a:pt x="31" y="173"/>
                  </a:lnTo>
                  <a:lnTo>
                    <a:pt x="41" y="153"/>
                  </a:lnTo>
                  <a:lnTo>
                    <a:pt x="53" y="133"/>
                  </a:lnTo>
                  <a:lnTo>
                    <a:pt x="65" y="116"/>
                  </a:lnTo>
                  <a:lnTo>
                    <a:pt x="78" y="102"/>
                  </a:lnTo>
                  <a:lnTo>
                    <a:pt x="89" y="88"/>
                  </a:lnTo>
                  <a:lnTo>
                    <a:pt x="105" y="75"/>
                  </a:lnTo>
                  <a:lnTo>
                    <a:pt x="122" y="61"/>
                  </a:lnTo>
                  <a:lnTo>
                    <a:pt x="142" y="48"/>
                  </a:lnTo>
                  <a:lnTo>
                    <a:pt x="165" y="35"/>
                  </a:lnTo>
                  <a:lnTo>
                    <a:pt x="190" y="24"/>
                  </a:lnTo>
                  <a:lnTo>
                    <a:pt x="219" y="14"/>
                  </a:lnTo>
                  <a:lnTo>
                    <a:pt x="250" y="6"/>
                  </a:lnTo>
                  <a:lnTo>
                    <a:pt x="285" y="2"/>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7" name="Freeform 300"/>
            <p:cNvSpPr>
              <a:spLocks/>
            </p:cNvSpPr>
            <p:nvPr/>
          </p:nvSpPr>
          <p:spPr bwMode="auto">
            <a:xfrm>
              <a:off x="7364413" y="4037013"/>
              <a:ext cx="265113" cy="263525"/>
            </a:xfrm>
            <a:custGeom>
              <a:avLst/>
              <a:gdLst>
                <a:gd name="T0" fmla="*/ 1289 w 1835"/>
                <a:gd name="T1" fmla="*/ 2 h 1823"/>
                <a:gd name="T2" fmla="*/ 1327 w 1835"/>
                <a:gd name="T3" fmla="*/ 23 h 1823"/>
                <a:gd name="T4" fmla="*/ 1350 w 1835"/>
                <a:gd name="T5" fmla="*/ 60 h 1823"/>
                <a:gd name="T6" fmla="*/ 1776 w 1835"/>
                <a:gd name="T7" fmla="*/ 482 h 1823"/>
                <a:gd name="T8" fmla="*/ 1812 w 1835"/>
                <a:gd name="T9" fmla="*/ 505 h 1823"/>
                <a:gd name="T10" fmla="*/ 1833 w 1835"/>
                <a:gd name="T11" fmla="*/ 543 h 1823"/>
                <a:gd name="T12" fmla="*/ 1832 w 1835"/>
                <a:gd name="T13" fmla="*/ 586 h 1823"/>
                <a:gd name="T14" fmla="*/ 1810 w 1835"/>
                <a:gd name="T15" fmla="*/ 622 h 1823"/>
                <a:gd name="T16" fmla="*/ 1498 w 1835"/>
                <a:gd name="T17" fmla="*/ 929 h 1823"/>
                <a:gd name="T18" fmla="*/ 1459 w 1835"/>
                <a:gd name="T19" fmla="*/ 942 h 1823"/>
                <a:gd name="T20" fmla="*/ 1253 w 1835"/>
                <a:gd name="T21" fmla="*/ 903 h 1823"/>
                <a:gd name="T22" fmla="*/ 1194 w 1835"/>
                <a:gd name="T23" fmla="*/ 1011 h 1823"/>
                <a:gd name="T24" fmla="*/ 1118 w 1835"/>
                <a:gd name="T25" fmla="*/ 1126 h 1823"/>
                <a:gd name="T26" fmla="*/ 1030 w 1835"/>
                <a:gd name="T27" fmla="*/ 1243 h 1823"/>
                <a:gd name="T28" fmla="*/ 930 w 1835"/>
                <a:gd name="T29" fmla="*/ 1362 h 1823"/>
                <a:gd name="T30" fmla="*/ 823 w 1835"/>
                <a:gd name="T31" fmla="*/ 1475 h 1823"/>
                <a:gd name="T32" fmla="*/ 705 w 1835"/>
                <a:gd name="T33" fmla="*/ 1578 h 1823"/>
                <a:gd name="T34" fmla="*/ 585 w 1835"/>
                <a:gd name="T35" fmla="*/ 1659 h 1823"/>
                <a:gd name="T36" fmla="*/ 470 w 1835"/>
                <a:gd name="T37" fmla="*/ 1719 h 1823"/>
                <a:gd name="T38" fmla="*/ 363 w 1835"/>
                <a:gd name="T39" fmla="*/ 1763 h 1823"/>
                <a:gd name="T40" fmla="*/ 268 w 1835"/>
                <a:gd name="T41" fmla="*/ 1792 h 1823"/>
                <a:gd name="T42" fmla="*/ 187 w 1835"/>
                <a:gd name="T43" fmla="*/ 1810 h 1823"/>
                <a:gd name="T44" fmla="*/ 130 w 1835"/>
                <a:gd name="T45" fmla="*/ 1819 h 1823"/>
                <a:gd name="T46" fmla="*/ 95 w 1835"/>
                <a:gd name="T47" fmla="*/ 1823 h 1823"/>
                <a:gd name="T48" fmla="*/ 71 w 1835"/>
                <a:gd name="T49" fmla="*/ 1822 h 1823"/>
                <a:gd name="T50" fmla="*/ 39 w 1835"/>
                <a:gd name="T51" fmla="*/ 1810 h 1823"/>
                <a:gd name="T52" fmla="*/ 14 w 1835"/>
                <a:gd name="T53" fmla="*/ 1785 h 1823"/>
                <a:gd name="T54" fmla="*/ 1 w 1835"/>
                <a:gd name="T55" fmla="*/ 1753 h 1823"/>
                <a:gd name="T56" fmla="*/ 0 w 1835"/>
                <a:gd name="T57" fmla="*/ 1729 h 1823"/>
                <a:gd name="T58" fmla="*/ 3 w 1835"/>
                <a:gd name="T59" fmla="*/ 1695 h 1823"/>
                <a:gd name="T60" fmla="*/ 13 w 1835"/>
                <a:gd name="T61" fmla="*/ 1636 h 1823"/>
                <a:gd name="T62" fmla="*/ 30 w 1835"/>
                <a:gd name="T63" fmla="*/ 1557 h 1823"/>
                <a:gd name="T64" fmla="*/ 61 w 1835"/>
                <a:gd name="T65" fmla="*/ 1463 h 1823"/>
                <a:gd name="T66" fmla="*/ 105 w 1835"/>
                <a:gd name="T67" fmla="*/ 1357 h 1823"/>
                <a:gd name="T68" fmla="*/ 165 w 1835"/>
                <a:gd name="T69" fmla="*/ 1242 h 1823"/>
                <a:gd name="T70" fmla="*/ 247 w 1835"/>
                <a:gd name="T71" fmla="*/ 1124 h 1823"/>
                <a:gd name="T72" fmla="*/ 351 w 1835"/>
                <a:gd name="T73" fmla="*/ 1007 h 1823"/>
                <a:gd name="T74" fmla="*/ 465 w 1835"/>
                <a:gd name="T75" fmla="*/ 899 h 1823"/>
                <a:gd name="T76" fmla="*/ 583 w 1835"/>
                <a:gd name="T77" fmla="*/ 800 h 1823"/>
                <a:gd name="T78" fmla="*/ 703 w 1835"/>
                <a:gd name="T79" fmla="*/ 712 h 1823"/>
                <a:gd name="T80" fmla="*/ 818 w 1835"/>
                <a:gd name="T81" fmla="*/ 637 h 1823"/>
                <a:gd name="T82" fmla="*/ 927 w 1835"/>
                <a:gd name="T83" fmla="*/ 579 h 1823"/>
                <a:gd name="T84" fmla="*/ 888 w 1835"/>
                <a:gd name="T85" fmla="*/ 374 h 1823"/>
                <a:gd name="T86" fmla="*/ 900 w 1835"/>
                <a:gd name="T87" fmla="*/ 335 h 1823"/>
                <a:gd name="T88" fmla="*/ 1208 w 1835"/>
                <a:gd name="T89" fmla="*/ 25 h 1823"/>
                <a:gd name="T90" fmla="*/ 1246 w 1835"/>
                <a:gd name="T91" fmla="*/ 3 h 1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35" h="1823">
                  <a:moveTo>
                    <a:pt x="1267" y="0"/>
                  </a:moveTo>
                  <a:lnTo>
                    <a:pt x="1289" y="2"/>
                  </a:lnTo>
                  <a:lnTo>
                    <a:pt x="1310" y="11"/>
                  </a:lnTo>
                  <a:lnTo>
                    <a:pt x="1327" y="23"/>
                  </a:lnTo>
                  <a:lnTo>
                    <a:pt x="1341" y="40"/>
                  </a:lnTo>
                  <a:lnTo>
                    <a:pt x="1350" y="60"/>
                  </a:lnTo>
                  <a:lnTo>
                    <a:pt x="1451" y="381"/>
                  </a:lnTo>
                  <a:lnTo>
                    <a:pt x="1776" y="482"/>
                  </a:lnTo>
                  <a:lnTo>
                    <a:pt x="1796" y="491"/>
                  </a:lnTo>
                  <a:lnTo>
                    <a:pt x="1812" y="505"/>
                  </a:lnTo>
                  <a:lnTo>
                    <a:pt x="1825" y="522"/>
                  </a:lnTo>
                  <a:lnTo>
                    <a:pt x="1833" y="543"/>
                  </a:lnTo>
                  <a:lnTo>
                    <a:pt x="1835" y="565"/>
                  </a:lnTo>
                  <a:lnTo>
                    <a:pt x="1832" y="586"/>
                  </a:lnTo>
                  <a:lnTo>
                    <a:pt x="1824" y="606"/>
                  </a:lnTo>
                  <a:lnTo>
                    <a:pt x="1810" y="622"/>
                  </a:lnTo>
                  <a:lnTo>
                    <a:pt x="1515" y="917"/>
                  </a:lnTo>
                  <a:lnTo>
                    <a:pt x="1498" y="929"/>
                  </a:lnTo>
                  <a:lnTo>
                    <a:pt x="1479" y="937"/>
                  </a:lnTo>
                  <a:lnTo>
                    <a:pt x="1459" y="942"/>
                  </a:lnTo>
                  <a:lnTo>
                    <a:pt x="1439" y="939"/>
                  </a:lnTo>
                  <a:lnTo>
                    <a:pt x="1253" y="903"/>
                  </a:lnTo>
                  <a:lnTo>
                    <a:pt x="1226" y="956"/>
                  </a:lnTo>
                  <a:lnTo>
                    <a:pt x="1194" y="1011"/>
                  </a:lnTo>
                  <a:lnTo>
                    <a:pt x="1158" y="1067"/>
                  </a:lnTo>
                  <a:lnTo>
                    <a:pt x="1118" y="1126"/>
                  </a:lnTo>
                  <a:lnTo>
                    <a:pt x="1075" y="1184"/>
                  </a:lnTo>
                  <a:lnTo>
                    <a:pt x="1030" y="1243"/>
                  </a:lnTo>
                  <a:lnTo>
                    <a:pt x="981" y="1302"/>
                  </a:lnTo>
                  <a:lnTo>
                    <a:pt x="930" y="1362"/>
                  </a:lnTo>
                  <a:lnTo>
                    <a:pt x="877" y="1419"/>
                  </a:lnTo>
                  <a:lnTo>
                    <a:pt x="823" y="1475"/>
                  </a:lnTo>
                  <a:lnTo>
                    <a:pt x="763" y="1529"/>
                  </a:lnTo>
                  <a:lnTo>
                    <a:pt x="705" y="1578"/>
                  </a:lnTo>
                  <a:lnTo>
                    <a:pt x="645" y="1622"/>
                  </a:lnTo>
                  <a:lnTo>
                    <a:pt x="585" y="1659"/>
                  </a:lnTo>
                  <a:lnTo>
                    <a:pt x="528" y="1691"/>
                  </a:lnTo>
                  <a:lnTo>
                    <a:pt x="470" y="1719"/>
                  </a:lnTo>
                  <a:lnTo>
                    <a:pt x="416" y="1743"/>
                  </a:lnTo>
                  <a:lnTo>
                    <a:pt x="363" y="1763"/>
                  </a:lnTo>
                  <a:lnTo>
                    <a:pt x="314" y="1780"/>
                  </a:lnTo>
                  <a:lnTo>
                    <a:pt x="268" y="1792"/>
                  </a:lnTo>
                  <a:lnTo>
                    <a:pt x="226" y="1803"/>
                  </a:lnTo>
                  <a:lnTo>
                    <a:pt x="187" y="1810"/>
                  </a:lnTo>
                  <a:lnTo>
                    <a:pt x="156" y="1816"/>
                  </a:lnTo>
                  <a:lnTo>
                    <a:pt x="130" y="1819"/>
                  </a:lnTo>
                  <a:lnTo>
                    <a:pt x="109" y="1821"/>
                  </a:lnTo>
                  <a:lnTo>
                    <a:pt x="95" y="1823"/>
                  </a:lnTo>
                  <a:lnTo>
                    <a:pt x="88" y="1823"/>
                  </a:lnTo>
                  <a:lnTo>
                    <a:pt x="71" y="1822"/>
                  </a:lnTo>
                  <a:lnTo>
                    <a:pt x="54" y="1817"/>
                  </a:lnTo>
                  <a:lnTo>
                    <a:pt x="39" y="1810"/>
                  </a:lnTo>
                  <a:lnTo>
                    <a:pt x="25" y="1799"/>
                  </a:lnTo>
                  <a:lnTo>
                    <a:pt x="14" y="1785"/>
                  </a:lnTo>
                  <a:lnTo>
                    <a:pt x="5" y="1769"/>
                  </a:lnTo>
                  <a:lnTo>
                    <a:pt x="1" y="1753"/>
                  </a:lnTo>
                  <a:lnTo>
                    <a:pt x="0" y="1735"/>
                  </a:lnTo>
                  <a:lnTo>
                    <a:pt x="0" y="1729"/>
                  </a:lnTo>
                  <a:lnTo>
                    <a:pt x="1" y="1715"/>
                  </a:lnTo>
                  <a:lnTo>
                    <a:pt x="3" y="1695"/>
                  </a:lnTo>
                  <a:lnTo>
                    <a:pt x="7" y="1669"/>
                  </a:lnTo>
                  <a:lnTo>
                    <a:pt x="13" y="1636"/>
                  </a:lnTo>
                  <a:lnTo>
                    <a:pt x="21" y="1599"/>
                  </a:lnTo>
                  <a:lnTo>
                    <a:pt x="30" y="1557"/>
                  </a:lnTo>
                  <a:lnTo>
                    <a:pt x="44" y="1511"/>
                  </a:lnTo>
                  <a:lnTo>
                    <a:pt x="61" y="1463"/>
                  </a:lnTo>
                  <a:lnTo>
                    <a:pt x="81" y="1411"/>
                  </a:lnTo>
                  <a:lnTo>
                    <a:pt x="105" y="1357"/>
                  </a:lnTo>
                  <a:lnTo>
                    <a:pt x="133" y="1299"/>
                  </a:lnTo>
                  <a:lnTo>
                    <a:pt x="165" y="1242"/>
                  </a:lnTo>
                  <a:lnTo>
                    <a:pt x="203" y="1183"/>
                  </a:lnTo>
                  <a:lnTo>
                    <a:pt x="247" y="1124"/>
                  </a:lnTo>
                  <a:lnTo>
                    <a:pt x="295" y="1065"/>
                  </a:lnTo>
                  <a:lnTo>
                    <a:pt x="351" y="1007"/>
                  </a:lnTo>
                  <a:lnTo>
                    <a:pt x="407" y="952"/>
                  </a:lnTo>
                  <a:lnTo>
                    <a:pt x="465" y="899"/>
                  </a:lnTo>
                  <a:lnTo>
                    <a:pt x="525" y="849"/>
                  </a:lnTo>
                  <a:lnTo>
                    <a:pt x="583" y="800"/>
                  </a:lnTo>
                  <a:lnTo>
                    <a:pt x="643" y="754"/>
                  </a:lnTo>
                  <a:lnTo>
                    <a:pt x="703" y="712"/>
                  </a:lnTo>
                  <a:lnTo>
                    <a:pt x="761" y="673"/>
                  </a:lnTo>
                  <a:lnTo>
                    <a:pt x="818" y="637"/>
                  </a:lnTo>
                  <a:lnTo>
                    <a:pt x="873" y="606"/>
                  </a:lnTo>
                  <a:lnTo>
                    <a:pt x="927" y="579"/>
                  </a:lnTo>
                  <a:lnTo>
                    <a:pt x="890" y="395"/>
                  </a:lnTo>
                  <a:lnTo>
                    <a:pt x="888" y="374"/>
                  </a:lnTo>
                  <a:lnTo>
                    <a:pt x="892" y="354"/>
                  </a:lnTo>
                  <a:lnTo>
                    <a:pt x="900" y="335"/>
                  </a:lnTo>
                  <a:lnTo>
                    <a:pt x="913" y="319"/>
                  </a:lnTo>
                  <a:lnTo>
                    <a:pt x="1208" y="25"/>
                  </a:lnTo>
                  <a:lnTo>
                    <a:pt x="1226" y="12"/>
                  </a:lnTo>
                  <a:lnTo>
                    <a:pt x="1246" y="3"/>
                  </a:lnTo>
                  <a:lnTo>
                    <a:pt x="12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8" name="Group 497"/>
          <p:cNvGrpSpPr/>
          <p:nvPr/>
        </p:nvGrpSpPr>
        <p:grpSpPr>
          <a:xfrm flipH="1">
            <a:off x="5794199" y="2022358"/>
            <a:ext cx="244182" cy="245816"/>
            <a:chOff x="10528300" y="3267076"/>
            <a:chExt cx="474663" cy="477838"/>
          </a:xfrm>
          <a:solidFill>
            <a:schemeClr val="tx1">
              <a:lumMod val="65000"/>
              <a:lumOff val="35000"/>
            </a:schemeClr>
          </a:solidFill>
        </p:grpSpPr>
        <p:sp>
          <p:nvSpPr>
            <p:cNvPr id="307" name="Freeform 211"/>
            <p:cNvSpPr>
              <a:spLocks/>
            </p:cNvSpPr>
            <p:nvPr/>
          </p:nvSpPr>
          <p:spPr bwMode="auto">
            <a:xfrm>
              <a:off x="10931525" y="3349626"/>
              <a:ext cx="14288" cy="25400"/>
            </a:xfrm>
            <a:custGeom>
              <a:avLst/>
              <a:gdLst>
                <a:gd name="T0" fmla="*/ 0 w 107"/>
                <a:gd name="T1" fmla="*/ 0 h 172"/>
                <a:gd name="T2" fmla="*/ 16 w 107"/>
                <a:gd name="T3" fmla="*/ 5 h 172"/>
                <a:gd name="T4" fmla="*/ 33 w 107"/>
                <a:gd name="T5" fmla="*/ 9 h 172"/>
                <a:gd name="T6" fmla="*/ 48 w 107"/>
                <a:gd name="T7" fmla="*/ 14 h 172"/>
                <a:gd name="T8" fmla="*/ 64 w 107"/>
                <a:gd name="T9" fmla="*/ 21 h 172"/>
                <a:gd name="T10" fmla="*/ 78 w 107"/>
                <a:gd name="T11" fmla="*/ 30 h 172"/>
                <a:gd name="T12" fmla="*/ 90 w 107"/>
                <a:gd name="T13" fmla="*/ 41 h 172"/>
                <a:gd name="T14" fmla="*/ 99 w 107"/>
                <a:gd name="T15" fmla="*/ 53 h 172"/>
                <a:gd name="T16" fmla="*/ 105 w 107"/>
                <a:gd name="T17" fmla="*/ 69 h 172"/>
                <a:gd name="T18" fmla="*/ 107 w 107"/>
                <a:gd name="T19" fmla="*/ 87 h 172"/>
                <a:gd name="T20" fmla="*/ 105 w 107"/>
                <a:gd name="T21" fmla="*/ 106 h 172"/>
                <a:gd name="T22" fmla="*/ 98 w 107"/>
                <a:gd name="T23" fmla="*/ 124 h 172"/>
                <a:gd name="T24" fmla="*/ 87 w 107"/>
                <a:gd name="T25" fmla="*/ 138 h 172"/>
                <a:gd name="T26" fmla="*/ 74 w 107"/>
                <a:gd name="T27" fmla="*/ 149 h 172"/>
                <a:gd name="T28" fmla="*/ 57 w 107"/>
                <a:gd name="T29" fmla="*/ 158 h 172"/>
                <a:gd name="T30" fmla="*/ 39 w 107"/>
                <a:gd name="T31" fmla="*/ 165 h 172"/>
                <a:gd name="T32" fmla="*/ 19 w 107"/>
                <a:gd name="T33" fmla="*/ 169 h 172"/>
                <a:gd name="T34" fmla="*/ 0 w 107"/>
                <a:gd name="T35" fmla="*/ 172 h 172"/>
                <a:gd name="T36" fmla="*/ 0 w 107"/>
                <a:gd name="T37" fmla="*/ 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72">
                  <a:moveTo>
                    <a:pt x="0" y="0"/>
                  </a:moveTo>
                  <a:lnTo>
                    <a:pt x="16" y="5"/>
                  </a:lnTo>
                  <a:lnTo>
                    <a:pt x="33" y="9"/>
                  </a:lnTo>
                  <a:lnTo>
                    <a:pt x="48" y="14"/>
                  </a:lnTo>
                  <a:lnTo>
                    <a:pt x="64" y="21"/>
                  </a:lnTo>
                  <a:lnTo>
                    <a:pt x="78" y="30"/>
                  </a:lnTo>
                  <a:lnTo>
                    <a:pt x="90" y="41"/>
                  </a:lnTo>
                  <a:lnTo>
                    <a:pt x="99" y="53"/>
                  </a:lnTo>
                  <a:lnTo>
                    <a:pt x="105" y="69"/>
                  </a:lnTo>
                  <a:lnTo>
                    <a:pt x="107" y="87"/>
                  </a:lnTo>
                  <a:lnTo>
                    <a:pt x="105" y="106"/>
                  </a:lnTo>
                  <a:lnTo>
                    <a:pt x="98" y="124"/>
                  </a:lnTo>
                  <a:lnTo>
                    <a:pt x="87" y="138"/>
                  </a:lnTo>
                  <a:lnTo>
                    <a:pt x="74" y="149"/>
                  </a:lnTo>
                  <a:lnTo>
                    <a:pt x="57" y="158"/>
                  </a:lnTo>
                  <a:lnTo>
                    <a:pt x="39" y="165"/>
                  </a:lnTo>
                  <a:lnTo>
                    <a:pt x="19" y="169"/>
                  </a:lnTo>
                  <a:lnTo>
                    <a:pt x="0" y="17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8" name="Freeform 212"/>
            <p:cNvSpPr>
              <a:spLocks/>
            </p:cNvSpPr>
            <p:nvPr/>
          </p:nvSpPr>
          <p:spPr bwMode="auto">
            <a:xfrm>
              <a:off x="10909300" y="3309938"/>
              <a:ext cx="14288" cy="22225"/>
            </a:xfrm>
            <a:custGeom>
              <a:avLst/>
              <a:gdLst>
                <a:gd name="T0" fmla="*/ 98 w 98"/>
                <a:gd name="T1" fmla="*/ 0 h 155"/>
                <a:gd name="T2" fmla="*/ 98 w 98"/>
                <a:gd name="T3" fmla="*/ 155 h 155"/>
                <a:gd name="T4" fmla="*/ 72 w 98"/>
                <a:gd name="T5" fmla="*/ 148 h 155"/>
                <a:gd name="T6" fmla="*/ 50 w 98"/>
                <a:gd name="T7" fmla="*/ 140 h 155"/>
                <a:gd name="T8" fmla="*/ 32 w 98"/>
                <a:gd name="T9" fmla="*/ 131 h 155"/>
                <a:gd name="T10" fmla="*/ 18 w 98"/>
                <a:gd name="T11" fmla="*/ 119 h 155"/>
                <a:gd name="T12" fmla="*/ 8 w 98"/>
                <a:gd name="T13" fmla="*/ 106 h 155"/>
                <a:gd name="T14" fmla="*/ 2 w 98"/>
                <a:gd name="T15" fmla="*/ 91 h 155"/>
                <a:gd name="T16" fmla="*/ 0 w 98"/>
                <a:gd name="T17" fmla="*/ 74 h 155"/>
                <a:gd name="T18" fmla="*/ 3 w 98"/>
                <a:gd name="T19" fmla="*/ 58 h 155"/>
                <a:gd name="T20" fmla="*/ 9 w 98"/>
                <a:gd name="T21" fmla="*/ 42 h 155"/>
                <a:gd name="T22" fmla="*/ 19 w 98"/>
                <a:gd name="T23" fmla="*/ 29 h 155"/>
                <a:gd name="T24" fmla="*/ 34 w 98"/>
                <a:gd name="T25" fmla="*/ 17 h 155"/>
                <a:gd name="T26" fmla="*/ 53 w 98"/>
                <a:gd name="T27" fmla="*/ 9 h 155"/>
                <a:gd name="T28" fmla="*/ 74 w 98"/>
                <a:gd name="T29" fmla="*/ 3 h 155"/>
                <a:gd name="T30" fmla="*/ 98 w 98"/>
                <a:gd name="T31"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8" h="155">
                  <a:moveTo>
                    <a:pt x="98" y="0"/>
                  </a:moveTo>
                  <a:lnTo>
                    <a:pt x="98" y="155"/>
                  </a:lnTo>
                  <a:lnTo>
                    <a:pt x="72" y="148"/>
                  </a:lnTo>
                  <a:lnTo>
                    <a:pt x="50" y="140"/>
                  </a:lnTo>
                  <a:lnTo>
                    <a:pt x="32" y="131"/>
                  </a:lnTo>
                  <a:lnTo>
                    <a:pt x="18" y="119"/>
                  </a:lnTo>
                  <a:lnTo>
                    <a:pt x="8" y="106"/>
                  </a:lnTo>
                  <a:lnTo>
                    <a:pt x="2" y="91"/>
                  </a:lnTo>
                  <a:lnTo>
                    <a:pt x="0" y="74"/>
                  </a:lnTo>
                  <a:lnTo>
                    <a:pt x="3" y="58"/>
                  </a:lnTo>
                  <a:lnTo>
                    <a:pt x="9" y="42"/>
                  </a:lnTo>
                  <a:lnTo>
                    <a:pt x="19" y="29"/>
                  </a:lnTo>
                  <a:lnTo>
                    <a:pt x="34" y="17"/>
                  </a:lnTo>
                  <a:lnTo>
                    <a:pt x="53" y="9"/>
                  </a:lnTo>
                  <a:lnTo>
                    <a:pt x="74" y="3"/>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9" name="Freeform 213"/>
            <p:cNvSpPr>
              <a:spLocks noEditPoints="1"/>
            </p:cNvSpPr>
            <p:nvPr/>
          </p:nvSpPr>
          <p:spPr bwMode="auto">
            <a:xfrm>
              <a:off x="10850563" y="3267076"/>
              <a:ext cx="152400" cy="150813"/>
            </a:xfrm>
            <a:custGeom>
              <a:avLst/>
              <a:gdLst>
                <a:gd name="T0" fmla="*/ 505 w 1054"/>
                <a:gd name="T1" fmla="*/ 149 h 1047"/>
                <a:gd name="T2" fmla="*/ 445 w 1054"/>
                <a:gd name="T3" fmla="*/ 214 h 1047"/>
                <a:gd name="T4" fmla="*/ 348 w 1054"/>
                <a:gd name="T5" fmla="*/ 263 h 1047"/>
                <a:gd name="T6" fmla="*/ 298 w 1054"/>
                <a:gd name="T7" fmla="*/ 357 h 1047"/>
                <a:gd name="T8" fmla="*/ 315 w 1054"/>
                <a:gd name="T9" fmla="*/ 464 h 1047"/>
                <a:gd name="T10" fmla="*/ 401 w 1054"/>
                <a:gd name="T11" fmla="*/ 534 h 1047"/>
                <a:gd name="T12" fmla="*/ 503 w 1054"/>
                <a:gd name="T13" fmla="*/ 745 h 1047"/>
                <a:gd name="T14" fmla="*/ 430 w 1054"/>
                <a:gd name="T15" fmla="*/ 722 h 1047"/>
                <a:gd name="T16" fmla="*/ 401 w 1054"/>
                <a:gd name="T17" fmla="*/ 679 h 1047"/>
                <a:gd name="T18" fmla="*/ 384 w 1054"/>
                <a:gd name="T19" fmla="*/ 638 h 1047"/>
                <a:gd name="T20" fmla="*/ 336 w 1054"/>
                <a:gd name="T21" fmla="*/ 619 h 1047"/>
                <a:gd name="T22" fmla="*/ 289 w 1054"/>
                <a:gd name="T23" fmla="*/ 644 h 1047"/>
                <a:gd name="T24" fmla="*/ 289 w 1054"/>
                <a:gd name="T25" fmla="*/ 713 h 1047"/>
                <a:gd name="T26" fmla="*/ 348 w 1054"/>
                <a:gd name="T27" fmla="*/ 786 h 1047"/>
                <a:gd name="T28" fmla="*/ 464 w 1054"/>
                <a:gd name="T29" fmla="*/ 830 h 1047"/>
                <a:gd name="T30" fmla="*/ 510 w 1054"/>
                <a:gd name="T31" fmla="*/ 907 h 1047"/>
                <a:gd name="T32" fmla="*/ 548 w 1054"/>
                <a:gd name="T33" fmla="*/ 907 h 1047"/>
                <a:gd name="T34" fmla="*/ 589 w 1054"/>
                <a:gd name="T35" fmla="*/ 829 h 1047"/>
                <a:gd name="T36" fmla="*/ 702 w 1054"/>
                <a:gd name="T37" fmla="*/ 790 h 1047"/>
                <a:gd name="T38" fmla="*/ 764 w 1054"/>
                <a:gd name="T39" fmla="*/ 708 h 1047"/>
                <a:gd name="T40" fmla="*/ 765 w 1054"/>
                <a:gd name="T41" fmla="*/ 595 h 1047"/>
                <a:gd name="T42" fmla="*/ 715 w 1054"/>
                <a:gd name="T43" fmla="*/ 520 h 1047"/>
                <a:gd name="T44" fmla="*/ 632 w 1054"/>
                <a:gd name="T45" fmla="*/ 479 h 1047"/>
                <a:gd name="T46" fmla="*/ 555 w 1054"/>
                <a:gd name="T47" fmla="*/ 295 h 1047"/>
                <a:gd name="T48" fmla="*/ 624 w 1054"/>
                <a:gd name="T49" fmla="*/ 320 h 1047"/>
                <a:gd name="T50" fmla="*/ 664 w 1054"/>
                <a:gd name="T51" fmla="*/ 365 h 1047"/>
                <a:gd name="T52" fmla="*/ 707 w 1054"/>
                <a:gd name="T53" fmla="*/ 389 h 1047"/>
                <a:gd name="T54" fmla="*/ 755 w 1054"/>
                <a:gd name="T55" fmla="*/ 364 h 1047"/>
                <a:gd name="T56" fmla="*/ 752 w 1054"/>
                <a:gd name="T57" fmla="*/ 297 h 1047"/>
                <a:gd name="T58" fmla="*/ 684 w 1054"/>
                <a:gd name="T59" fmla="*/ 240 h 1047"/>
                <a:gd name="T60" fmla="*/ 594 w 1054"/>
                <a:gd name="T61" fmla="*/ 210 h 1047"/>
                <a:gd name="T62" fmla="*/ 553 w 1054"/>
                <a:gd name="T63" fmla="*/ 149 h 1047"/>
                <a:gd name="T64" fmla="*/ 527 w 1054"/>
                <a:gd name="T65" fmla="*/ 0 h 1047"/>
                <a:gd name="T66" fmla="*/ 693 w 1054"/>
                <a:gd name="T67" fmla="*/ 26 h 1047"/>
                <a:gd name="T68" fmla="*/ 880 w 1054"/>
                <a:gd name="T69" fmla="*/ 136 h 1047"/>
                <a:gd name="T70" fmla="*/ 1006 w 1054"/>
                <a:gd name="T71" fmla="*/ 307 h 1047"/>
                <a:gd name="T72" fmla="*/ 1054 w 1054"/>
                <a:gd name="T73" fmla="*/ 523 h 1047"/>
                <a:gd name="T74" fmla="*/ 1006 w 1054"/>
                <a:gd name="T75" fmla="*/ 740 h 1047"/>
                <a:gd name="T76" fmla="*/ 880 w 1054"/>
                <a:gd name="T77" fmla="*/ 911 h 1047"/>
                <a:gd name="T78" fmla="*/ 693 w 1054"/>
                <a:gd name="T79" fmla="*/ 1021 h 1047"/>
                <a:gd name="T80" fmla="*/ 469 w 1054"/>
                <a:gd name="T81" fmla="*/ 1043 h 1047"/>
                <a:gd name="T82" fmla="*/ 261 w 1054"/>
                <a:gd name="T83" fmla="*/ 975 h 1047"/>
                <a:gd name="T84" fmla="*/ 102 w 1054"/>
                <a:gd name="T85" fmla="*/ 832 h 1047"/>
                <a:gd name="T86" fmla="*/ 12 w 1054"/>
                <a:gd name="T87" fmla="*/ 636 h 1047"/>
                <a:gd name="T88" fmla="*/ 12 w 1054"/>
                <a:gd name="T89" fmla="*/ 411 h 1047"/>
                <a:gd name="T90" fmla="*/ 102 w 1054"/>
                <a:gd name="T91" fmla="*/ 215 h 1047"/>
                <a:gd name="T92" fmla="*/ 261 w 1054"/>
                <a:gd name="T93" fmla="*/ 72 h 1047"/>
                <a:gd name="T94" fmla="*/ 469 w 1054"/>
                <a:gd name="T95" fmla="*/ 3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4" h="1047">
                  <a:moveTo>
                    <a:pt x="529" y="131"/>
                  </a:moveTo>
                  <a:lnTo>
                    <a:pt x="519" y="133"/>
                  </a:lnTo>
                  <a:lnTo>
                    <a:pt x="510" y="140"/>
                  </a:lnTo>
                  <a:lnTo>
                    <a:pt x="505" y="149"/>
                  </a:lnTo>
                  <a:lnTo>
                    <a:pt x="503" y="161"/>
                  </a:lnTo>
                  <a:lnTo>
                    <a:pt x="503" y="206"/>
                  </a:lnTo>
                  <a:lnTo>
                    <a:pt x="474" y="208"/>
                  </a:lnTo>
                  <a:lnTo>
                    <a:pt x="445" y="214"/>
                  </a:lnTo>
                  <a:lnTo>
                    <a:pt x="418" y="222"/>
                  </a:lnTo>
                  <a:lnTo>
                    <a:pt x="392" y="233"/>
                  </a:lnTo>
                  <a:lnTo>
                    <a:pt x="369" y="247"/>
                  </a:lnTo>
                  <a:lnTo>
                    <a:pt x="348" y="263"/>
                  </a:lnTo>
                  <a:lnTo>
                    <a:pt x="330" y="282"/>
                  </a:lnTo>
                  <a:lnTo>
                    <a:pt x="315" y="305"/>
                  </a:lnTo>
                  <a:lnTo>
                    <a:pt x="305" y="330"/>
                  </a:lnTo>
                  <a:lnTo>
                    <a:pt x="298" y="357"/>
                  </a:lnTo>
                  <a:lnTo>
                    <a:pt x="296" y="388"/>
                  </a:lnTo>
                  <a:lnTo>
                    <a:pt x="298" y="415"/>
                  </a:lnTo>
                  <a:lnTo>
                    <a:pt x="305" y="441"/>
                  </a:lnTo>
                  <a:lnTo>
                    <a:pt x="315" y="464"/>
                  </a:lnTo>
                  <a:lnTo>
                    <a:pt x="331" y="485"/>
                  </a:lnTo>
                  <a:lnTo>
                    <a:pt x="351" y="504"/>
                  </a:lnTo>
                  <a:lnTo>
                    <a:pt x="374" y="519"/>
                  </a:lnTo>
                  <a:lnTo>
                    <a:pt x="401" y="534"/>
                  </a:lnTo>
                  <a:lnTo>
                    <a:pt x="432" y="545"/>
                  </a:lnTo>
                  <a:lnTo>
                    <a:pt x="465" y="556"/>
                  </a:lnTo>
                  <a:lnTo>
                    <a:pt x="503" y="564"/>
                  </a:lnTo>
                  <a:lnTo>
                    <a:pt x="503" y="745"/>
                  </a:lnTo>
                  <a:lnTo>
                    <a:pt x="478" y="742"/>
                  </a:lnTo>
                  <a:lnTo>
                    <a:pt x="458" y="738"/>
                  </a:lnTo>
                  <a:lnTo>
                    <a:pt x="442" y="730"/>
                  </a:lnTo>
                  <a:lnTo>
                    <a:pt x="430" y="722"/>
                  </a:lnTo>
                  <a:lnTo>
                    <a:pt x="419" y="713"/>
                  </a:lnTo>
                  <a:lnTo>
                    <a:pt x="412" y="702"/>
                  </a:lnTo>
                  <a:lnTo>
                    <a:pt x="407" y="691"/>
                  </a:lnTo>
                  <a:lnTo>
                    <a:pt x="401" y="679"/>
                  </a:lnTo>
                  <a:lnTo>
                    <a:pt x="398" y="668"/>
                  </a:lnTo>
                  <a:lnTo>
                    <a:pt x="394" y="658"/>
                  </a:lnTo>
                  <a:lnTo>
                    <a:pt x="389" y="647"/>
                  </a:lnTo>
                  <a:lnTo>
                    <a:pt x="384" y="638"/>
                  </a:lnTo>
                  <a:lnTo>
                    <a:pt x="375" y="631"/>
                  </a:lnTo>
                  <a:lnTo>
                    <a:pt x="366" y="624"/>
                  </a:lnTo>
                  <a:lnTo>
                    <a:pt x="352" y="620"/>
                  </a:lnTo>
                  <a:lnTo>
                    <a:pt x="336" y="619"/>
                  </a:lnTo>
                  <a:lnTo>
                    <a:pt x="321" y="621"/>
                  </a:lnTo>
                  <a:lnTo>
                    <a:pt x="307" y="625"/>
                  </a:lnTo>
                  <a:lnTo>
                    <a:pt x="297" y="634"/>
                  </a:lnTo>
                  <a:lnTo>
                    <a:pt x="289" y="644"/>
                  </a:lnTo>
                  <a:lnTo>
                    <a:pt x="284" y="658"/>
                  </a:lnTo>
                  <a:lnTo>
                    <a:pt x="282" y="674"/>
                  </a:lnTo>
                  <a:lnTo>
                    <a:pt x="284" y="693"/>
                  </a:lnTo>
                  <a:lnTo>
                    <a:pt x="289" y="713"/>
                  </a:lnTo>
                  <a:lnTo>
                    <a:pt x="299" y="731"/>
                  </a:lnTo>
                  <a:lnTo>
                    <a:pt x="311" y="751"/>
                  </a:lnTo>
                  <a:lnTo>
                    <a:pt x="328" y="769"/>
                  </a:lnTo>
                  <a:lnTo>
                    <a:pt x="348" y="786"/>
                  </a:lnTo>
                  <a:lnTo>
                    <a:pt x="371" y="801"/>
                  </a:lnTo>
                  <a:lnTo>
                    <a:pt x="399" y="814"/>
                  </a:lnTo>
                  <a:lnTo>
                    <a:pt x="430" y="823"/>
                  </a:lnTo>
                  <a:lnTo>
                    <a:pt x="464" y="830"/>
                  </a:lnTo>
                  <a:lnTo>
                    <a:pt x="503" y="833"/>
                  </a:lnTo>
                  <a:lnTo>
                    <a:pt x="503" y="886"/>
                  </a:lnTo>
                  <a:lnTo>
                    <a:pt x="505" y="898"/>
                  </a:lnTo>
                  <a:lnTo>
                    <a:pt x="510" y="907"/>
                  </a:lnTo>
                  <a:lnTo>
                    <a:pt x="519" y="913"/>
                  </a:lnTo>
                  <a:lnTo>
                    <a:pt x="529" y="917"/>
                  </a:lnTo>
                  <a:lnTo>
                    <a:pt x="540" y="913"/>
                  </a:lnTo>
                  <a:lnTo>
                    <a:pt x="548" y="907"/>
                  </a:lnTo>
                  <a:lnTo>
                    <a:pt x="553" y="898"/>
                  </a:lnTo>
                  <a:lnTo>
                    <a:pt x="555" y="886"/>
                  </a:lnTo>
                  <a:lnTo>
                    <a:pt x="555" y="833"/>
                  </a:lnTo>
                  <a:lnTo>
                    <a:pt x="589" y="829"/>
                  </a:lnTo>
                  <a:lnTo>
                    <a:pt x="621" y="824"/>
                  </a:lnTo>
                  <a:lnTo>
                    <a:pt x="650" y="815"/>
                  </a:lnTo>
                  <a:lnTo>
                    <a:pt x="678" y="804"/>
                  </a:lnTo>
                  <a:lnTo>
                    <a:pt x="702" y="790"/>
                  </a:lnTo>
                  <a:lnTo>
                    <a:pt x="722" y="774"/>
                  </a:lnTo>
                  <a:lnTo>
                    <a:pt x="739" y="754"/>
                  </a:lnTo>
                  <a:lnTo>
                    <a:pt x="753" y="733"/>
                  </a:lnTo>
                  <a:lnTo>
                    <a:pt x="764" y="708"/>
                  </a:lnTo>
                  <a:lnTo>
                    <a:pt x="770" y="681"/>
                  </a:lnTo>
                  <a:lnTo>
                    <a:pt x="772" y="650"/>
                  </a:lnTo>
                  <a:lnTo>
                    <a:pt x="770" y="621"/>
                  </a:lnTo>
                  <a:lnTo>
                    <a:pt x="765" y="595"/>
                  </a:lnTo>
                  <a:lnTo>
                    <a:pt x="756" y="573"/>
                  </a:lnTo>
                  <a:lnTo>
                    <a:pt x="746" y="553"/>
                  </a:lnTo>
                  <a:lnTo>
                    <a:pt x="732" y="536"/>
                  </a:lnTo>
                  <a:lnTo>
                    <a:pt x="715" y="520"/>
                  </a:lnTo>
                  <a:lnTo>
                    <a:pt x="698" y="508"/>
                  </a:lnTo>
                  <a:lnTo>
                    <a:pt x="677" y="496"/>
                  </a:lnTo>
                  <a:lnTo>
                    <a:pt x="655" y="487"/>
                  </a:lnTo>
                  <a:lnTo>
                    <a:pt x="632" y="479"/>
                  </a:lnTo>
                  <a:lnTo>
                    <a:pt x="607" y="471"/>
                  </a:lnTo>
                  <a:lnTo>
                    <a:pt x="581" y="465"/>
                  </a:lnTo>
                  <a:lnTo>
                    <a:pt x="555" y="459"/>
                  </a:lnTo>
                  <a:lnTo>
                    <a:pt x="555" y="295"/>
                  </a:lnTo>
                  <a:lnTo>
                    <a:pt x="577" y="297"/>
                  </a:lnTo>
                  <a:lnTo>
                    <a:pt x="596" y="302"/>
                  </a:lnTo>
                  <a:lnTo>
                    <a:pt x="612" y="310"/>
                  </a:lnTo>
                  <a:lnTo>
                    <a:pt x="624" y="320"/>
                  </a:lnTo>
                  <a:lnTo>
                    <a:pt x="636" y="331"/>
                  </a:lnTo>
                  <a:lnTo>
                    <a:pt x="646" y="343"/>
                  </a:lnTo>
                  <a:lnTo>
                    <a:pt x="656" y="354"/>
                  </a:lnTo>
                  <a:lnTo>
                    <a:pt x="664" y="365"/>
                  </a:lnTo>
                  <a:lnTo>
                    <a:pt x="674" y="375"/>
                  </a:lnTo>
                  <a:lnTo>
                    <a:pt x="683" y="382"/>
                  </a:lnTo>
                  <a:lnTo>
                    <a:pt x="694" y="387"/>
                  </a:lnTo>
                  <a:lnTo>
                    <a:pt x="707" y="389"/>
                  </a:lnTo>
                  <a:lnTo>
                    <a:pt x="722" y="387"/>
                  </a:lnTo>
                  <a:lnTo>
                    <a:pt x="735" y="383"/>
                  </a:lnTo>
                  <a:lnTo>
                    <a:pt x="746" y="375"/>
                  </a:lnTo>
                  <a:lnTo>
                    <a:pt x="755" y="364"/>
                  </a:lnTo>
                  <a:lnTo>
                    <a:pt x="760" y="351"/>
                  </a:lnTo>
                  <a:lnTo>
                    <a:pt x="763" y="335"/>
                  </a:lnTo>
                  <a:lnTo>
                    <a:pt x="759" y="315"/>
                  </a:lnTo>
                  <a:lnTo>
                    <a:pt x="752" y="297"/>
                  </a:lnTo>
                  <a:lnTo>
                    <a:pt x="739" y="280"/>
                  </a:lnTo>
                  <a:lnTo>
                    <a:pt x="724" y="265"/>
                  </a:lnTo>
                  <a:lnTo>
                    <a:pt x="705" y="251"/>
                  </a:lnTo>
                  <a:lnTo>
                    <a:pt x="684" y="240"/>
                  </a:lnTo>
                  <a:lnTo>
                    <a:pt x="662" y="230"/>
                  </a:lnTo>
                  <a:lnTo>
                    <a:pt x="639" y="222"/>
                  </a:lnTo>
                  <a:lnTo>
                    <a:pt x="616" y="216"/>
                  </a:lnTo>
                  <a:lnTo>
                    <a:pt x="594" y="210"/>
                  </a:lnTo>
                  <a:lnTo>
                    <a:pt x="573" y="207"/>
                  </a:lnTo>
                  <a:lnTo>
                    <a:pt x="555" y="206"/>
                  </a:lnTo>
                  <a:lnTo>
                    <a:pt x="555" y="161"/>
                  </a:lnTo>
                  <a:lnTo>
                    <a:pt x="553" y="149"/>
                  </a:lnTo>
                  <a:lnTo>
                    <a:pt x="548" y="140"/>
                  </a:lnTo>
                  <a:lnTo>
                    <a:pt x="540" y="133"/>
                  </a:lnTo>
                  <a:lnTo>
                    <a:pt x="529" y="131"/>
                  </a:lnTo>
                  <a:close/>
                  <a:moveTo>
                    <a:pt x="527" y="0"/>
                  </a:moveTo>
                  <a:lnTo>
                    <a:pt x="527" y="0"/>
                  </a:lnTo>
                  <a:lnTo>
                    <a:pt x="585" y="3"/>
                  </a:lnTo>
                  <a:lnTo>
                    <a:pt x="640" y="12"/>
                  </a:lnTo>
                  <a:lnTo>
                    <a:pt x="693" y="26"/>
                  </a:lnTo>
                  <a:lnTo>
                    <a:pt x="745" y="47"/>
                  </a:lnTo>
                  <a:lnTo>
                    <a:pt x="793" y="72"/>
                  </a:lnTo>
                  <a:lnTo>
                    <a:pt x="838" y="101"/>
                  </a:lnTo>
                  <a:lnTo>
                    <a:pt x="880" y="136"/>
                  </a:lnTo>
                  <a:lnTo>
                    <a:pt x="919" y="173"/>
                  </a:lnTo>
                  <a:lnTo>
                    <a:pt x="952" y="215"/>
                  </a:lnTo>
                  <a:lnTo>
                    <a:pt x="982" y="259"/>
                  </a:lnTo>
                  <a:lnTo>
                    <a:pt x="1006" y="307"/>
                  </a:lnTo>
                  <a:lnTo>
                    <a:pt x="1027" y="358"/>
                  </a:lnTo>
                  <a:lnTo>
                    <a:pt x="1042" y="411"/>
                  </a:lnTo>
                  <a:lnTo>
                    <a:pt x="1050" y="466"/>
                  </a:lnTo>
                  <a:lnTo>
                    <a:pt x="1054" y="523"/>
                  </a:lnTo>
                  <a:lnTo>
                    <a:pt x="1050" y="581"/>
                  </a:lnTo>
                  <a:lnTo>
                    <a:pt x="1042" y="636"/>
                  </a:lnTo>
                  <a:lnTo>
                    <a:pt x="1027" y="689"/>
                  </a:lnTo>
                  <a:lnTo>
                    <a:pt x="1006" y="740"/>
                  </a:lnTo>
                  <a:lnTo>
                    <a:pt x="982" y="788"/>
                  </a:lnTo>
                  <a:lnTo>
                    <a:pt x="952" y="832"/>
                  </a:lnTo>
                  <a:lnTo>
                    <a:pt x="919" y="874"/>
                  </a:lnTo>
                  <a:lnTo>
                    <a:pt x="880" y="911"/>
                  </a:lnTo>
                  <a:lnTo>
                    <a:pt x="838" y="946"/>
                  </a:lnTo>
                  <a:lnTo>
                    <a:pt x="793" y="975"/>
                  </a:lnTo>
                  <a:lnTo>
                    <a:pt x="745" y="1000"/>
                  </a:lnTo>
                  <a:lnTo>
                    <a:pt x="693" y="1021"/>
                  </a:lnTo>
                  <a:lnTo>
                    <a:pt x="640" y="1035"/>
                  </a:lnTo>
                  <a:lnTo>
                    <a:pt x="585" y="1043"/>
                  </a:lnTo>
                  <a:lnTo>
                    <a:pt x="527" y="1047"/>
                  </a:lnTo>
                  <a:lnTo>
                    <a:pt x="469" y="1043"/>
                  </a:lnTo>
                  <a:lnTo>
                    <a:pt x="414" y="1035"/>
                  </a:lnTo>
                  <a:lnTo>
                    <a:pt x="360" y="1021"/>
                  </a:lnTo>
                  <a:lnTo>
                    <a:pt x="309" y="1000"/>
                  </a:lnTo>
                  <a:lnTo>
                    <a:pt x="261" y="975"/>
                  </a:lnTo>
                  <a:lnTo>
                    <a:pt x="216" y="946"/>
                  </a:lnTo>
                  <a:lnTo>
                    <a:pt x="174" y="911"/>
                  </a:lnTo>
                  <a:lnTo>
                    <a:pt x="136" y="874"/>
                  </a:lnTo>
                  <a:lnTo>
                    <a:pt x="102" y="832"/>
                  </a:lnTo>
                  <a:lnTo>
                    <a:pt x="73" y="788"/>
                  </a:lnTo>
                  <a:lnTo>
                    <a:pt x="47" y="740"/>
                  </a:lnTo>
                  <a:lnTo>
                    <a:pt x="28" y="689"/>
                  </a:lnTo>
                  <a:lnTo>
                    <a:pt x="12" y="636"/>
                  </a:lnTo>
                  <a:lnTo>
                    <a:pt x="3" y="581"/>
                  </a:lnTo>
                  <a:lnTo>
                    <a:pt x="0" y="523"/>
                  </a:lnTo>
                  <a:lnTo>
                    <a:pt x="3" y="466"/>
                  </a:lnTo>
                  <a:lnTo>
                    <a:pt x="12" y="411"/>
                  </a:lnTo>
                  <a:lnTo>
                    <a:pt x="28" y="358"/>
                  </a:lnTo>
                  <a:lnTo>
                    <a:pt x="47" y="307"/>
                  </a:lnTo>
                  <a:lnTo>
                    <a:pt x="73" y="259"/>
                  </a:lnTo>
                  <a:lnTo>
                    <a:pt x="102" y="215"/>
                  </a:lnTo>
                  <a:lnTo>
                    <a:pt x="136" y="173"/>
                  </a:lnTo>
                  <a:lnTo>
                    <a:pt x="174" y="136"/>
                  </a:lnTo>
                  <a:lnTo>
                    <a:pt x="216" y="101"/>
                  </a:lnTo>
                  <a:lnTo>
                    <a:pt x="261" y="72"/>
                  </a:lnTo>
                  <a:lnTo>
                    <a:pt x="309" y="47"/>
                  </a:lnTo>
                  <a:lnTo>
                    <a:pt x="360" y="26"/>
                  </a:lnTo>
                  <a:lnTo>
                    <a:pt x="414" y="12"/>
                  </a:lnTo>
                  <a:lnTo>
                    <a:pt x="469" y="3"/>
                  </a:lnTo>
                  <a:lnTo>
                    <a:pt x="5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0" name="Freeform 214"/>
            <p:cNvSpPr>
              <a:spLocks/>
            </p:cNvSpPr>
            <p:nvPr/>
          </p:nvSpPr>
          <p:spPr bwMode="auto">
            <a:xfrm>
              <a:off x="10533063" y="3603626"/>
              <a:ext cx="109538" cy="141288"/>
            </a:xfrm>
            <a:custGeom>
              <a:avLst/>
              <a:gdLst>
                <a:gd name="T0" fmla="*/ 150 w 757"/>
                <a:gd name="T1" fmla="*/ 0 h 978"/>
                <a:gd name="T2" fmla="*/ 605 w 757"/>
                <a:gd name="T3" fmla="*/ 0 h 978"/>
                <a:gd name="T4" fmla="*/ 636 w 757"/>
                <a:gd name="T5" fmla="*/ 3 h 978"/>
                <a:gd name="T6" fmla="*/ 664 w 757"/>
                <a:gd name="T7" fmla="*/ 12 h 978"/>
                <a:gd name="T8" fmla="*/ 690 w 757"/>
                <a:gd name="T9" fmla="*/ 26 h 978"/>
                <a:gd name="T10" fmla="*/ 713 w 757"/>
                <a:gd name="T11" fmla="*/ 45 h 978"/>
                <a:gd name="T12" fmla="*/ 730 w 757"/>
                <a:gd name="T13" fmla="*/ 67 h 978"/>
                <a:gd name="T14" fmla="*/ 745 w 757"/>
                <a:gd name="T15" fmla="*/ 93 h 978"/>
                <a:gd name="T16" fmla="*/ 753 w 757"/>
                <a:gd name="T17" fmla="*/ 121 h 978"/>
                <a:gd name="T18" fmla="*/ 757 w 757"/>
                <a:gd name="T19" fmla="*/ 151 h 978"/>
                <a:gd name="T20" fmla="*/ 757 w 757"/>
                <a:gd name="T21" fmla="*/ 828 h 978"/>
                <a:gd name="T22" fmla="*/ 753 w 757"/>
                <a:gd name="T23" fmla="*/ 858 h 978"/>
                <a:gd name="T24" fmla="*/ 745 w 757"/>
                <a:gd name="T25" fmla="*/ 886 h 978"/>
                <a:gd name="T26" fmla="*/ 730 w 757"/>
                <a:gd name="T27" fmla="*/ 912 h 978"/>
                <a:gd name="T28" fmla="*/ 713 w 757"/>
                <a:gd name="T29" fmla="*/ 934 h 978"/>
                <a:gd name="T30" fmla="*/ 690 w 757"/>
                <a:gd name="T31" fmla="*/ 953 h 978"/>
                <a:gd name="T32" fmla="*/ 664 w 757"/>
                <a:gd name="T33" fmla="*/ 966 h 978"/>
                <a:gd name="T34" fmla="*/ 636 w 757"/>
                <a:gd name="T35" fmla="*/ 976 h 978"/>
                <a:gd name="T36" fmla="*/ 605 w 757"/>
                <a:gd name="T37" fmla="*/ 978 h 978"/>
                <a:gd name="T38" fmla="*/ 150 w 757"/>
                <a:gd name="T39" fmla="*/ 978 h 978"/>
                <a:gd name="T40" fmla="*/ 120 w 757"/>
                <a:gd name="T41" fmla="*/ 976 h 978"/>
                <a:gd name="T42" fmla="*/ 92 w 757"/>
                <a:gd name="T43" fmla="*/ 966 h 978"/>
                <a:gd name="T44" fmla="*/ 67 w 757"/>
                <a:gd name="T45" fmla="*/ 953 h 978"/>
                <a:gd name="T46" fmla="*/ 44 w 757"/>
                <a:gd name="T47" fmla="*/ 934 h 978"/>
                <a:gd name="T48" fmla="*/ 26 w 757"/>
                <a:gd name="T49" fmla="*/ 912 h 978"/>
                <a:gd name="T50" fmla="*/ 11 w 757"/>
                <a:gd name="T51" fmla="*/ 886 h 978"/>
                <a:gd name="T52" fmla="*/ 3 w 757"/>
                <a:gd name="T53" fmla="*/ 858 h 978"/>
                <a:gd name="T54" fmla="*/ 0 w 757"/>
                <a:gd name="T55" fmla="*/ 828 h 978"/>
                <a:gd name="T56" fmla="*/ 0 w 757"/>
                <a:gd name="T57" fmla="*/ 151 h 978"/>
                <a:gd name="T58" fmla="*/ 3 w 757"/>
                <a:gd name="T59" fmla="*/ 121 h 978"/>
                <a:gd name="T60" fmla="*/ 11 w 757"/>
                <a:gd name="T61" fmla="*/ 93 h 978"/>
                <a:gd name="T62" fmla="*/ 26 w 757"/>
                <a:gd name="T63" fmla="*/ 67 h 978"/>
                <a:gd name="T64" fmla="*/ 44 w 757"/>
                <a:gd name="T65" fmla="*/ 45 h 978"/>
                <a:gd name="T66" fmla="*/ 67 w 757"/>
                <a:gd name="T67" fmla="*/ 26 h 978"/>
                <a:gd name="T68" fmla="*/ 92 w 757"/>
                <a:gd name="T69" fmla="*/ 12 h 978"/>
                <a:gd name="T70" fmla="*/ 120 w 757"/>
                <a:gd name="T71" fmla="*/ 3 h 978"/>
                <a:gd name="T72" fmla="*/ 150 w 757"/>
                <a:gd name="T73" fmla="*/ 0 h 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7" h="978">
                  <a:moveTo>
                    <a:pt x="150" y="0"/>
                  </a:moveTo>
                  <a:lnTo>
                    <a:pt x="605" y="0"/>
                  </a:lnTo>
                  <a:lnTo>
                    <a:pt x="636" y="3"/>
                  </a:lnTo>
                  <a:lnTo>
                    <a:pt x="664" y="12"/>
                  </a:lnTo>
                  <a:lnTo>
                    <a:pt x="690" y="26"/>
                  </a:lnTo>
                  <a:lnTo>
                    <a:pt x="713" y="45"/>
                  </a:lnTo>
                  <a:lnTo>
                    <a:pt x="730" y="67"/>
                  </a:lnTo>
                  <a:lnTo>
                    <a:pt x="745" y="93"/>
                  </a:lnTo>
                  <a:lnTo>
                    <a:pt x="753" y="121"/>
                  </a:lnTo>
                  <a:lnTo>
                    <a:pt x="757" y="151"/>
                  </a:lnTo>
                  <a:lnTo>
                    <a:pt x="757" y="828"/>
                  </a:lnTo>
                  <a:lnTo>
                    <a:pt x="753" y="858"/>
                  </a:lnTo>
                  <a:lnTo>
                    <a:pt x="745" y="886"/>
                  </a:lnTo>
                  <a:lnTo>
                    <a:pt x="730" y="912"/>
                  </a:lnTo>
                  <a:lnTo>
                    <a:pt x="713" y="934"/>
                  </a:lnTo>
                  <a:lnTo>
                    <a:pt x="690" y="953"/>
                  </a:lnTo>
                  <a:lnTo>
                    <a:pt x="664" y="966"/>
                  </a:lnTo>
                  <a:lnTo>
                    <a:pt x="636" y="976"/>
                  </a:lnTo>
                  <a:lnTo>
                    <a:pt x="605" y="978"/>
                  </a:lnTo>
                  <a:lnTo>
                    <a:pt x="150" y="978"/>
                  </a:lnTo>
                  <a:lnTo>
                    <a:pt x="120" y="976"/>
                  </a:lnTo>
                  <a:lnTo>
                    <a:pt x="92" y="966"/>
                  </a:lnTo>
                  <a:lnTo>
                    <a:pt x="67" y="953"/>
                  </a:lnTo>
                  <a:lnTo>
                    <a:pt x="44" y="934"/>
                  </a:lnTo>
                  <a:lnTo>
                    <a:pt x="26" y="912"/>
                  </a:lnTo>
                  <a:lnTo>
                    <a:pt x="11" y="886"/>
                  </a:lnTo>
                  <a:lnTo>
                    <a:pt x="3" y="858"/>
                  </a:lnTo>
                  <a:lnTo>
                    <a:pt x="0" y="828"/>
                  </a:lnTo>
                  <a:lnTo>
                    <a:pt x="0" y="151"/>
                  </a:lnTo>
                  <a:lnTo>
                    <a:pt x="3" y="121"/>
                  </a:lnTo>
                  <a:lnTo>
                    <a:pt x="11" y="93"/>
                  </a:lnTo>
                  <a:lnTo>
                    <a:pt x="26" y="67"/>
                  </a:lnTo>
                  <a:lnTo>
                    <a:pt x="44" y="45"/>
                  </a:lnTo>
                  <a:lnTo>
                    <a:pt x="67" y="26"/>
                  </a:lnTo>
                  <a:lnTo>
                    <a:pt x="92" y="12"/>
                  </a:lnTo>
                  <a:lnTo>
                    <a:pt x="120"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 name="Freeform 215"/>
            <p:cNvSpPr>
              <a:spLocks/>
            </p:cNvSpPr>
            <p:nvPr/>
          </p:nvSpPr>
          <p:spPr bwMode="auto">
            <a:xfrm>
              <a:off x="10702925" y="3527426"/>
              <a:ext cx="109538" cy="217488"/>
            </a:xfrm>
            <a:custGeom>
              <a:avLst/>
              <a:gdLst>
                <a:gd name="T0" fmla="*/ 152 w 757"/>
                <a:gd name="T1" fmla="*/ 0 h 1504"/>
                <a:gd name="T2" fmla="*/ 606 w 757"/>
                <a:gd name="T3" fmla="*/ 0 h 1504"/>
                <a:gd name="T4" fmla="*/ 637 w 757"/>
                <a:gd name="T5" fmla="*/ 3 h 1504"/>
                <a:gd name="T6" fmla="*/ 665 w 757"/>
                <a:gd name="T7" fmla="*/ 11 h 1504"/>
                <a:gd name="T8" fmla="*/ 691 w 757"/>
                <a:gd name="T9" fmla="*/ 26 h 1504"/>
                <a:gd name="T10" fmla="*/ 713 w 757"/>
                <a:gd name="T11" fmla="*/ 43 h 1504"/>
                <a:gd name="T12" fmla="*/ 732 w 757"/>
                <a:gd name="T13" fmla="*/ 66 h 1504"/>
                <a:gd name="T14" fmla="*/ 746 w 757"/>
                <a:gd name="T15" fmla="*/ 91 h 1504"/>
                <a:gd name="T16" fmla="*/ 754 w 757"/>
                <a:gd name="T17" fmla="*/ 120 h 1504"/>
                <a:gd name="T18" fmla="*/ 757 w 757"/>
                <a:gd name="T19" fmla="*/ 151 h 1504"/>
                <a:gd name="T20" fmla="*/ 757 w 757"/>
                <a:gd name="T21" fmla="*/ 1354 h 1504"/>
                <a:gd name="T22" fmla="*/ 754 w 757"/>
                <a:gd name="T23" fmla="*/ 1384 h 1504"/>
                <a:gd name="T24" fmla="*/ 746 w 757"/>
                <a:gd name="T25" fmla="*/ 1412 h 1504"/>
                <a:gd name="T26" fmla="*/ 732 w 757"/>
                <a:gd name="T27" fmla="*/ 1438 h 1504"/>
                <a:gd name="T28" fmla="*/ 713 w 757"/>
                <a:gd name="T29" fmla="*/ 1460 h 1504"/>
                <a:gd name="T30" fmla="*/ 691 w 757"/>
                <a:gd name="T31" fmla="*/ 1479 h 1504"/>
                <a:gd name="T32" fmla="*/ 665 w 757"/>
                <a:gd name="T33" fmla="*/ 1492 h 1504"/>
                <a:gd name="T34" fmla="*/ 637 w 757"/>
                <a:gd name="T35" fmla="*/ 1502 h 1504"/>
                <a:gd name="T36" fmla="*/ 606 w 757"/>
                <a:gd name="T37" fmla="*/ 1504 h 1504"/>
                <a:gd name="T38" fmla="*/ 152 w 757"/>
                <a:gd name="T39" fmla="*/ 1504 h 1504"/>
                <a:gd name="T40" fmla="*/ 122 w 757"/>
                <a:gd name="T41" fmla="*/ 1502 h 1504"/>
                <a:gd name="T42" fmla="*/ 92 w 757"/>
                <a:gd name="T43" fmla="*/ 1492 h 1504"/>
                <a:gd name="T44" fmla="*/ 67 w 757"/>
                <a:gd name="T45" fmla="*/ 1479 h 1504"/>
                <a:gd name="T46" fmla="*/ 45 w 757"/>
                <a:gd name="T47" fmla="*/ 1460 h 1504"/>
                <a:gd name="T48" fmla="*/ 26 w 757"/>
                <a:gd name="T49" fmla="*/ 1438 h 1504"/>
                <a:gd name="T50" fmla="*/ 13 w 757"/>
                <a:gd name="T51" fmla="*/ 1412 h 1504"/>
                <a:gd name="T52" fmla="*/ 3 w 757"/>
                <a:gd name="T53" fmla="*/ 1384 h 1504"/>
                <a:gd name="T54" fmla="*/ 0 w 757"/>
                <a:gd name="T55" fmla="*/ 1354 h 1504"/>
                <a:gd name="T56" fmla="*/ 0 w 757"/>
                <a:gd name="T57" fmla="*/ 151 h 1504"/>
                <a:gd name="T58" fmla="*/ 3 w 757"/>
                <a:gd name="T59" fmla="*/ 120 h 1504"/>
                <a:gd name="T60" fmla="*/ 13 w 757"/>
                <a:gd name="T61" fmla="*/ 91 h 1504"/>
                <a:gd name="T62" fmla="*/ 26 w 757"/>
                <a:gd name="T63" fmla="*/ 66 h 1504"/>
                <a:gd name="T64" fmla="*/ 45 w 757"/>
                <a:gd name="T65" fmla="*/ 43 h 1504"/>
                <a:gd name="T66" fmla="*/ 67 w 757"/>
                <a:gd name="T67" fmla="*/ 26 h 1504"/>
                <a:gd name="T68" fmla="*/ 92 w 757"/>
                <a:gd name="T69" fmla="*/ 11 h 1504"/>
                <a:gd name="T70" fmla="*/ 122 w 757"/>
                <a:gd name="T71" fmla="*/ 3 h 1504"/>
                <a:gd name="T72" fmla="*/ 152 w 757"/>
                <a:gd name="T73" fmla="*/ 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7" h="1504">
                  <a:moveTo>
                    <a:pt x="152" y="0"/>
                  </a:moveTo>
                  <a:lnTo>
                    <a:pt x="606" y="0"/>
                  </a:lnTo>
                  <a:lnTo>
                    <a:pt x="637" y="3"/>
                  </a:lnTo>
                  <a:lnTo>
                    <a:pt x="665" y="11"/>
                  </a:lnTo>
                  <a:lnTo>
                    <a:pt x="691" y="26"/>
                  </a:lnTo>
                  <a:lnTo>
                    <a:pt x="713" y="43"/>
                  </a:lnTo>
                  <a:lnTo>
                    <a:pt x="732" y="66"/>
                  </a:lnTo>
                  <a:lnTo>
                    <a:pt x="746" y="91"/>
                  </a:lnTo>
                  <a:lnTo>
                    <a:pt x="754" y="120"/>
                  </a:lnTo>
                  <a:lnTo>
                    <a:pt x="757" y="151"/>
                  </a:lnTo>
                  <a:lnTo>
                    <a:pt x="757" y="1354"/>
                  </a:lnTo>
                  <a:lnTo>
                    <a:pt x="754" y="1384"/>
                  </a:lnTo>
                  <a:lnTo>
                    <a:pt x="746" y="1412"/>
                  </a:lnTo>
                  <a:lnTo>
                    <a:pt x="732" y="1438"/>
                  </a:lnTo>
                  <a:lnTo>
                    <a:pt x="713" y="1460"/>
                  </a:lnTo>
                  <a:lnTo>
                    <a:pt x="691" y="1479"/>
                  </a:lnTo>
                  <a:lnTo>
                    <a:pt x="665" y="1492"/>
                  </a:lnTo>
                  <a:lnTo>
                    <a:pt x="637" y="1502"/>
                  </a:lnTo>
                  <a:lnTo>
                    <a:pt x="606" y="1504"/>
                  </a:lnTo>
                  <a:lnTo>
                    <a:pt x="152" y="1504"/>
                  </a:lnTo>
                  <a:lnTo>
                    <a:pt x="122" y="1502"/>
                  </a:lnTo>
                  <a:lnTo>
                    <a:pt x="92" y="1492"/>
                  </a:lnTo>
                  <a:lnTo>
                    <a:pt x="67" y="1479"/>
                  </a:lnTo>
                  <a:lnTo>
                    <a:pt x="45" y="1460"/>
                  </a:lnTo>
                  <a:lnTo>
                    <a:pt x="26" y="1438"/>
                  </a:lnTo>
                  <a:lnTo>
                    <a:pt x="13" y="1412"/>
                  </a:lnTo>
                  <a:lnTo>
                    <a:pt x="3" y="1384"/>
                  </a:lnTo>
                  <a:lnTo>
                    <a:pt x="0" y="1354"/>
                  </a:lnTo>
                  <a:lnTo>
                    <a:pt x="0" y="151"/>
                  </a:lnTo>
                  <a:lnTo>
                    <a:pt x="3" y="120"/>
                  </a:lnTo>
                  <a:lnTo>
                    <a:pt x="13" y="91"/>
                  </a:lnTo>
                  <a:lnTo>
                    <a:pt x="26" y="66"/>
                  </a:lnTo>
                  <a:lnTo>
                    <a:pt x="45" y="43"/>
                  </a:lnTo>
                  <a:lnTo>
                    <a:pt x="67" y="26"/>
                  </a:lnTo>
                  <a:lnTo>
                    <a:pt x="92" y="11"/>
                  </a:lnTo>
                  <a:lnTo>
                    <a:pt x="122"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 name="Freeform 216"/>
            <p:cNvSpPr>
              <a:spLocks/>
            </p:cNvSpPr>
            <p:nvPr/>
          </p:nvSpPr>
          <p:spPr bwMode="auto">
            <a:xfrm>
              <a:off x="10872788" y="3441701"/>
              <a:ext cx="109538" cy="303213"/>
            </a:xfrm>
            <a:custGeom>
              <a:avLst/>
              <a:gdLst>
                <a:gd name="T0" fmla="*/ 151 w 757"/>
                <a:gd name="T1" fmla="*/ 0 h 2105"/>
                <a:gd name="T2" fmla="*/ 605 w 757"/>
                <a:gd name="T3" fmla="*/ 0 h 2105"/>
                <a:gd name="T4" fmla="*/ 636 w 757"/>
                <a:gd name="T5" fmla="*/ 3 h 2105"/>
                <a:gd name="T6" fmla="*/ 664 w 757"/>
                <a:gd name="T7" fmla="*/ 11 h 2105"/>
                <a:gd name="T8" fmla="*/ 690 w 757"/>
                <a:gd name="T9" fmla="*/ 25 h 2105"/>
                <a:gd name="T10" fmla="*/ 712 w 757"/>
                <a:gd name="T11" fmla="*/ 43 h 2105"/>
                <a:gd name="T12" fmla="*/ 731 w 757"/>
                <a:gd name="T13" fmla="*/ 65 h 2105"/>
                <a:gd name="T14" fmla="*/ 744 w 757"/>
                <a:gd name="T15" fmla="*/ 91 h 2105"/>
                <a:gd name="T16" fmla="*/ 754 w 757"/>
                <a:gd name="T17" fmla="*/ 119 h 2105"/>
                <a:gd name="T18" fmla="*/ 757 w 757"/>
                <a:gd name="T19" fmla="*/ 149 h 2105"/>
                <a:gd name="T20" fmla="*/ 757 w 757"/>
                <a:gd name="T21" fmla="*/ 1955 h 2105"/>
                <a:gd name="T22" fmla="*/ 754 w 757"/>
                <a:gd name="T23" fmla="*/ 1985 h 2105"/>
                <a:gd name="T24" fmla="*/ 744 w 757"/>
                <a:gd name="T25" fmla="*/ 2013 h 2105"/>
                <a:gd name="T26" fmla="*/ 731 w 757"/>
                <a:gd name="T27" fmla="*/ 2039 h 2105"/>
                <a:gd name="T28" fmla="*/ 712 w 757"/>
                <a:gd name="T29" fmla="*/ 2061 h 2105"/>
                <a:gd name="T30" fmla="*/ 690 w 757"/>
                <a:gd name="T31" fmla="*/ 2080 h 2105"/>
                <a:gd name="T32" fmla="*/ 664 w 757"/>
                <a:gd name="T33" fmla="*/ 2093 h 2105"/>
                <a:gd name="T34" fmla="*/ 636 w 757"/>
                <a:gd name="T35" fmla="*/ 2103 h 2105"/>
                <a:gd name="T36" fmla="*/ 605 w 757"/>
                <a:gd name="T37" fmla="*/ 2105 h 2105"/>
                <a:gd name="T38" fmla="*/ 151 w 757"/>
                <a:gd name="T39" fmla="*/ 2105 h 2105"/>
                <a:gd name="T40" fmla="*/ 120 w 757"/>
                <a:gd name="T41" fmla="*/ 2103 h 2105"/>
                <a:gd name="T42" fmla="*/ 92 w 757"/>
                <a:gd name="T43" fmla="*/ 2093 h 2105"/>
                <a:gd name="T44" fmla="*/ 66 w 757"/>
                <a:gd name="T45" fmla="*/ 2080 h 2105"/>
                <a:gd name="T46" fmla="*/ 44 w 757"/>
                <a:gd name="T47" fmla="*/ 2061 h 2105"/>
                <a:gd name="T48" fmla="*/ 25 w 757"/>
                <a:gd name="T49" fmla="*/ 2039 h 2105"/>
                <a:gd name="T50" fmla="*/ 12 w 757"/>
                <a:gd name="T51" fmla="*/ 2013 h 2105"/>
                <a:gd name="T52" fmla="*/ 3 w 757"/>
                <a:gd name="T53" fmla="*/ 1985 h 2105"/>
                <a:gd name="T54" fmla="*/ 0 w 757"/>
                <a:gd name="T55" fmla="*/ 1955 h 2105"/>
                <a:gd name="T56" fmla="*/ 0 w 757"/>
                <a:gd name="T57" fmla="*/ 149 h 2105"/>
                <a:gd name="T58" fmla="*/ 3 w 757"/>
                <a:gd name="T59" fmla="*/ 119 h 2105"/>
                <a:gd name="T60" fmla="*/ 12 w 757"/>
                <a:gd name="T61" fmla="*/ 91 h 2105"/>
                <a:gd name="T62" fmla="*/ 25 w 757"/>
                <a:gd name="T63" fmla="*/ 65 h 2105"/>
                <a:gd name="T64" fmla="*/ 44 w 757"/>
                <a:gd name="T65" fmla="*/ 43 h 2105"/>
                <a:gd name="T66" fmla="*/ 66 w 757"/>
                <a:gd name="T67" fmla="*/ 25 h 2105"/>
                <a:gd name="T68" fmla="*/ 92 w 757"/>
                <a:gd name="T69" fmla="*/ 11 h 2105"/>
                <a:gd name="T70" fmla="*/ 120 w 757"/>
                <a:gd name="T71" fmla="*/ 3 h 2105"/>
                <a:gd name="T72" fmla="*/ 151 w 757"/>
                <a:gd name="T73" fmla="*/ 0 h 2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57" h="2105">
                  <a:moveTo>
                    <a:pt x="151" y="0"/>
                  </a:moveTo>
                  <a:lnTo>
                    <a:pt x="605" y="0"/>
                  </a:lnTo>
                  <a:lnTo>
                    <a:pt x="636" y="3"/>
                  </a:lnTo>
                  <a:lnTo>
                    <a:pt x="664" y="11"/>
                  </a:lnTo>
                  <a:lnTo>
                    <a:pt x="690" y="25"/>
                  </a:lnTo>
                  <a:lnTo>
                    <a:pt x="712" y="43"/>
                  </a:lnTo>
                  <a:lnTo>
                    <a:pt x="731" y="65"/>
                  </a:lnTo>
                  <a:lnTo>
                    <a:pt x="744" y="91"/>
                  </a:lnTo>
                  <a:lnTo>
                    <a:pt x="754" y="119"/>
                  </a:lnTo>
                  <a:lnTo>
                    <a:pt x="757" y="149"/>
                  </a:lnTo>
                  <a:lnTo>
                    <a:pt x="757" y="1955"/>
                  </a:lnTo>
                  <a:lnTo>
                    <a:pt x="754" y="1985"/>
                  </a:lnTo>
                  <a:lnTo>
                    <a:pt x="744" y="2013"/>
                  </a:lnTo>
                  <a:lnTo>
                    <a:pt x="731" y="2039"/>
                  </a:lnTo>
                  <a:lnTo>
                    <a:pt x="712" y="2061"/>
                  </a:lnTo>
                  <a:lnTo>
                    <a:pt x="690" y="2080"/>
                  </a:lnTo>
                  <a:lnTo>
                    <a:pt x="664" y="2093"/>
                  </a:lnTo>
                  <a:lnTo>
                    <a:pt x="636" y="2103"/>
                  </a:lnTo>
                  <a:lnTo>
                    <a:pt x="605" y="2105"/>
                  </a:lnTo>
                  <a:lnTo>
                    <a:pt x="151" y="2105"/>
                  </a:lnTo>
                  <a:lnTo>
                    <a:pt x="120" y="2103"/>
                  </a:lnTo>
                  <a:lnTo>
                    <a:pt x="92" y="2093"/>
                  </a:lnTo>
                  <a:lnTo>
                    <a:pt x="66" y="2080"/>
                  </a:lnTo>
                  <a:lnTo>
                    <a:pt x="44" y="2061"/>
                  </a:lnTo>
                  <a:lnTo>
                    <a:pt x="25" y="2039"/>
                  </a:lnTo>
                  <a:lnTo>
                    <a:pt x="12" y="2013"/>
                  </a:lnTo>
                  <a:lnTo>
                    <a:pt x="3" y="1985"/>
                  </a:lnTo>
                  <a:lnTo>
                    <a:pt x="0" y="1955"/>
                  </a:lnTo>
                  <a:lnTo>
                    <a:pt x="0" y="149"/>
                  </a:lnTo>
                  <a:lnTo>
                    <a:pt x="3" y="119"/>
                  </a:lnTo>
                  <a:lnTo>
                    <a:pt x="12" y="91"/>
                  </a:lnTo>
                  <a:lnTo>
                    <a:pt x="25" y="65"/>
                  </a:lnTo>
                  <a:lnTo>
                    <a:pt x="44" y="43"/>
                  </a:lnTo>
                  <a:lnTo>
                    <a:pt x="66" y="25"/>
                  </a:lnTo>
                  <a:lnTo>
                    <a:pt x="92" y="11"/>
                  </a:lnTo>
                  <a:lnTo>
                    <a:pt x="120"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3" name="Freeform 217"/>
            <p:cNvSpPr>
              <a:spLocks/>
            </p:cNvSpPr>
            <p:nvPr/>
          </p:nvSpPr>
          <p:spPr bwMode="auto">
            <a:xfrm>
              <a:off x="10528300" y="3367088"/>
              <a:ext cx="309563" cy="182563"/>
            </a:xfrm>
            <a:custGeom>
              <a:avLst/>
              <a:gdLst>
                <a:gd name="T0" fmla="*/ 1690 w 2143"/>
                <a:gd name="T1" fmla="*/ 0 h 1263"/>
                <a:gd name="T2" fmla="*/ 1708 w 2143"/>
                <a:gd name="T3" fmla="*/ 1 h 1263"/>
                <a:gd name="T4" fmla="*/ 2083 w 2143"/>
                <a:gd name="T5" fmla="*/ 80 h 1263"/>
                <a:gd name="T6" fmla="*/ 2099 w 2143"/>
                <a:gd name="T7" fmla="*/ 85 h 1263"/>
                <a:gd name="T8" fmla="*/ 2114 w 2143"/>
                <a:gd name="T9" fmla="*/ 93 h 1263"/>
                <a:gd name="T10" fmla="*/ 2125 w 2143"/>
                <a:gd name="T11" fmla="*/ 104 h 1263"/>
                <a:gd name="T12" fmla="*/ 2135 w 2143"/>
                <a:gd name="T13" fmla="*/ 118 h 1263"/>
                <a:gd name="T14" fmla="*/ 2142 w 2143"/>
                <a:gd name="T15" fmla="*/ 138 h 1263"/>
                <a:gd name="T16" fmla="*/ 2143 w 2143"/>
                <a:gd name="T17" fmla="*/ 160 h 1263"/>
                <a:gd name="T18" fmla="*/ 2138 w 2143"/>
                <a:gd name="T19" fmla="*/ 182 h 1263"/>
                <a:gd name="T20" fmla="*/ 1992 w 2143"/>
                <a:gd name="T21" fmla="*/ 535 h 1263"/>
                <a:gd name="T22" fmla="*/ 1985 w 2143"/>
                <a:gd name="T23" fmla="*/ 550 h 1263"/>
                <a:gd name="T24" fmla="*/ 1973 w 2143"/>
                <a:gd name="T25" fmla="*/ 563 h 1263"/>
                <a:gd name="T26" fmla="*/ 1959 w 2143"/>
                <a:gd name="T27" fmla="*/ 572 h 1263"/>
                <a:gd name="T28" fmla="*/ 1943 w 2143"/>
                <a:gd name="T29" fmla="*/ 578 h 1263"/>
                <a:gd name="T30" fmla="*/ 1926 w 2143"/>
                <a:gd name="T31" fmla="*/ 581 h 1263"/>
                <a:gd name="T32" fmla="*/ 1922 w 2143"/>
                <a:gd name="T33" fmla="*/ 581 h 1263"/>
                <a:gd name="T34" fmla="*/ 1902 w 2143"/>
                <a:gd name="T35" fmla="*/ 578 h 1263"/>
                <a:gd name="T36" fmla="*/ 1883 w 2143"/>
                <a:gd name="T37" fmla="*/ 571 h 1263"/>
                <a:gd name="T38" fmla="*/ 1868 w 2143"/>
                <a:gd name="T39" fmla="*/ 558 h 1263"/>
                <a:gd name="T40" fmla="*/ 1856 w 2143"/>
                <a:gd name="T41" fmla="*/ 542 h 1263"/>
                <a:gd name="T42" fmla="*/ 1780 w 2143"/>
                <a:gd name="T43" fmla="*/ 398 h 1263"/>
                <a:gd name="T44" fmla="*/ 111 w 2143"/>
                <a:gd name="T45" fmla="*/ 1254 h 1263"/>
                <a:gd name="T46" fmla="*/ 93 w 2143"/>
                <a:gd name="T47" fmla="*/ 1260 h 1263"/>
                <a:gd name="T48" fmla="*/ 76 w 2143"/>
                <a:gd name="T49" fmla="*/ 1263 h 1263"/>
                <a:gd name="T50" fmla="*/ 60 w 2143"/>
                <a:gd name="T51" fmla="*/ 1260 h 1263"/>
                <a:gd name="T52" fmla="*/ 44 w 2143"/>
                <a:gd name="T53" fmla="*/ 1255 h 1263"/>
                <a:gd name="T54" fmla="*/ 30 w 2143"/>
                <a:gd name="T55" fmla="*/ 1247 h 1263"/>
                <a:gd name="T56" fmla="*/ 18 w 2143"/>
                <a:gd name="T57" fmla="*/ 1236 h 1263"/>
                <a:gd name="T58" fmla="*/ 8 w 2143"/>
                <a:gd name="T59" fmla="*/ 1221 h 1263"/>
                <a:gd name="T60" fmla="*/ 2 w 2143"/>
                <a:gd name="T61" fmla="*/ 1202 h 1263"/>
                <a:gd name="T62" fmla="*/ 0 w 2143"/>
                <a:gd name="T63" fmla="*/ 1184 h 1263"/>
                <a:gd name="T64" fmla="*/ 4 w 2143"/>
                <a:gd name="T65" fmla="*/ 1164 h 1263"/>
                <a:gd name="T66" fmla="*/ 13 w 2143"/>
                <a:gd name="T67" fmla="*/ 1147 h 1263"/>
                <a:gd name="T68" fmla="*/ 24 w 2143"/>
                <a:gd name="T69" fmla="*/ 1132 h 1263"/>
                <a:gd name="T70" fmla="*/ 41 w 2143"/>
                <a:gd name="T71" fmla="*/ 1120 h 1263"/>
                <a:gd name="T72" fmla="*/ 1709 w 2143"/>
                <a:gd name="T73" fmla="*/ 266 h 1263"/>
                <a:gd name="T74" fmla="*/ 1625 w 2143"/>
                <a:gd name="T75" fmla="*/ 110 h 1263"/>
                <a:gd name="T76" fmla="*/ 1619 w 2143"/>
                <a:gd name="T77" fmla="*/ 95 h 1263"/>
                <a:gd name="T78" fmla="*/ 1616 w 2143"/>
                <a:gd name="T79" fmla="*/ 78 h 1263"/>
                <a:gd name="T80" fmla="*/ 1618 w 2143"/>
                <a:gd name="T81" fmla="*/ 61 h 1263"/>
                <a:gd name="T82" fmla="*/ 1623 w 2143"/>
                <a:gd name="T83" fmla="*/ 45 h 1263"/>
                <a:gd name="T84" fmla="*/ 1631 w 2143"/>
                <a:gd name="T85" fmla="*/ 30 h 1263"/>
                <a:gd name="T86" fmla="*/ 1643 w 2143"/>
                <a:gd name="T87" fmla="*/ 18 h 1263"/>
                <a:gd name="T88" fmla="*/ 1657 w 2143"/>
                <a:gd name="T89" fmla="*/ 8 h 1263"/>
                <a:gd name="T90" fmla="*/ 1673 w 2143"/>
                <a:gd name="T91" fmla="*/ 2 h 1263"/>
                <a:gd name="T92" fmla="*/ 1690 w 2143"/>
                <a:gd name="T93" fmla="*/ 0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43" h="1263">
                  <a:moveTo>
                    <a:pt x="1690" y="0"/>
                  </a:moveTo>
                  <a:lnTo>
                    <a:pt x="1708" y="1"/>
                  </a:lnTo>
                  <a:lnTo>
                    <a:pt x="2083" y="80"/>
                  </a:lnTo>
                  <a:lnTo>
                    <a:pt x="2099" y="85"/>
                  </a:lnTo>
                  <a:lnTo>
                    <a:pt x="2114" y="93"/>
                  </a:lnTo>
                  <a:lnTo>
                    <a:pt x="2125" y="104"/>
                  </a:lnTo>
                  <a:lnTo>
                    <a:pt x="2135" y="118"/>
                  </a:lnTo>
                  <a:lnTo>
                    <a:pt x="2142" y="138"/>
                  </a:lnTo>
                  <a:lnTo>
                    <a:pt x="2143" y="160"/>
                  </a:lnTo>
                  <a:lnTo>
                    <a:pt x="2138" y="182"/>
                  </a:lnTo>
                  <a:lnTo>
                    <a:pt x="1992" y="535"/>
                  </a:lnTo>
                  <a:lnTo>
                    <a:pt x="1985" y="550"/>
                  </a:lnTo>
                  <a:lnTo>
                    <a:pt x="1973" y="563"/>
                  </a:lnTo>
                  <a:lnTo>
                    <a:pt x="1959" y="572"/>
                  </a:lnTo>
                  <a:lnTo>
                    <a:pt x="1943" y="578"/>
                  </a:lnTo>
                  <a:lnTo>
                    <a:pt x="1926" y="581"/>
                  </a:lnTo>
                  <a:lnTo>
                    <a:pt x="1922" y="581"/>
                  </a:lnTo>
                  <a:lnTo>
                    <a:pt x="1902" y="578"/>
                  </a:lnTo>
                  <a:lnTo>
                    <a:pt x="1883" y="571"/>
                  </a:lnTo>
                  <a:lnTo>
                    <a:pt x="1868" y="558"/>
                  </a:lnTo>
                  <a:lnTo>
                    <a:pt x="1856" y="542"/>
                  </a:lnTo>
                  <a:lnTo>
                    <a:pt x="1780" y="398"/>
                  </a:lnTo>
                  <a:lnTo>
                    <a:pt x="111" y="1254"/>
                  </a:lnTo>
                  <a:lnTo>
                    <a:pt x="93" y="1260"/>
                  </a:lnTo>
                  <a:lnTo>
                    <a:pt x="76" y="1263"/>
                  </a:lnTo>
                  <a:lnTo>
                    <a:pt x="60" y="1260"/>
                  </a:lnTo>
                  <a:lnTo>
                    <a:pt x="44" y="1255"/>
                  </a:lnTo>
                  <a:lnTo>
                    <a:pt x="30" y="1247"/>
                  </a:lnTo>
                  <a:lnTo>
                    <a:pt x="18" y="1236"/>
                  </a:lnTo>
                  <a:lnTo>
                    <a:pt x="8" y="1221"/>
                  </a:lnTo>
                  <a:lnTo>
                    <a:pt x="2" y="1202"/>
                  </a:lnTo>
                  <a:lnTo>
                    <a:pt x="0" y="1184"/>
                  </a:lnTo>
                  <a:lnTo>
                    <a:pt x="4" y="1164"/>
                  </a:lnTo>
                  <a:lnTo>
                    <a:pt x="13" y="1147"/>
                  </a:lnTo>
                  <a:lnTo>
                    <a:pt x="24" y="1132"/>
                  </a:lnTo>
                  <a:lnTo>
                    <a:pt x="41" y="1120"/>
                  </a:lnTo>
                  <a:lnTo>
                    <a:pt x="1709" y="266"/>
                  </a:lnTo>
                  <a:lnTo>
                    <a:pt x="1625" y="110"/>
                  </a:lnTo>
                  <a:lnTo>
                    <a:pt x="1619" y="95"/>
                  </a:lnTo>
                  <a:lnTo>
                    <a:pt x="1616" y="78"/>
                  </a:lnTo>
                  <a:lnTo>
                    <a:pt x="1618" y="61"/>
                  </a:lnTo>
                  <a:lnTo>
                    <a:pt x="1623" y="45"/>
                  </a:lnTo>
                  <a:lnTo>
                    <a:pt x="1631" y="30"/>
                  </a:lnTo>
                  <a:lnTo>
                    <a:pt x="1643" y="18"/>
                  </a:lnTo>
                  <a:lnTo>
                    <a:pt x="1657" y="8"/>
                  </a:lnTo>
                  <a:lnTo>
                    <a:pt x="1673" y="2"/>
                  </a:lnTo>
                  <a:lnTo>
                    <a:pt x="16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7" name="Group 496"/>
          <p:cNvGrpSpPr/>
          <p:nvPr/>
        </p:nvGrpSpPr>
        <p:grpSpPr>
          <a:xfrm flipH="1">
            <a:off x="4674668" y="2022358"/>
            <a:ext cx="247449" cy="245816"/>
            <a:chOff x="9899650" y="3357563"/>
            <a:chExt cx="481013" cy="477838"/>
          </a:xfrm>
          <a:solidFill>
            <a:schemeClr val="tx1">
              <a:lumMod val="65000"/>
              <a:lumOff val="35000"/>
            </a:schemeClr>
          </a:solidFill>
        </p:grpSpPr>
        <p:sp>
          <p:nvSpPr>
            <p:cNvPr id="322" name="Freeform 228"/>
            <p:cNvSpPr>
              <a:spLocks/>
            </p:cNvSpPr>
            <p:nvPr/>
          </p:nvSpPr>
          <p:spPr bwMode="auto">
            <a:xfrm>
              <a:off x="9899650" y="3357563"/>
              <a:ext cx="481013" cy="287338"/>
            </a:xfrm>
            <a:custGeom>
              <a:avLst/>
              <a:gdLst>
                <a:gd name="T0" fmla="*/ 3180 w 3331"/>
                <a:gd name="T1" fmla="*/ 0 h 1992"/>
                <a:gd name="T2" fmla="*/ 3238 w 3331"/>
                <a:gd name="T3" fmla="*/ 12 h 1992"/>
                <a:gd name="T4" fmla="*/ 3286 w 3331"/>
                <a:gd name="T5" fmla="*/ 44 h 1992"/>
                <a:gd name="T6" fmla="*/ 3320 w 3331"/>
                <a:gd name="T7" fmla="*/ 92 h 1992"/>
                <a:gd name="T8" fmla="*/ 3331 w 3331"/>
                <a:gd name="T9" fmla="*/ 150 h 1992"/>
                <a:gd name="T10" fmla="*/ 3052 w 3331"/>
                <a:gd name="T11" fmla="*/ 859 h 1992"/>
                <a:gd name="T12" fmla="*/ 3028 w 3331"/>
                <a:gd name="T13" fmla="*/ 301 h 1992"/>
                <a:gd name="T14" fmla="*/ 2310 w 3331"/>
                <a:gd name="T15" fmla="*/ 752 h 1992"/>
                <a:gd name="T16" fmla="*/ 2594 w 3331"/>
                <a:gd name="T17" fmla="*/ 755 h 1992"/>
                <a:gd name="T18" fmla="*/ 2628 w 3331"/>
                <a:gd name="T19" fmla="*/ 774 h 1992"/>
                <a:gd name="T20" fmla="*/ 2647 w 3331"/>
                <a:gd name="T21" fmla="*/ 807 h 1992"/>
                <a:gd name="T22" fmla="*/ 2647 w 3331"/>
                <a:gd name="T23" fmla="*/ 847 h 1992"/>
                <a:gd name="T24" fmla="*/ 2628 w 3331"/>
                <a:gd name="T25" fmla="*/ 880 h 1992"/>
                <a:gd name="T26" fmla="*/ 2594 w 3331"/>
                <a:gd name="T27" fmla="*/ 900 h 1992"/>
                <a:gd name="T28" fmla="*/ 1893 w 3331"/>
                <a:gd name="T29" fmla="*/ 903 h 1992"/>
                <a:gd name="T30" fmla="*/ 1854 w 3331"/>
                <a:gd name="T31" fmla="*/ 893 h 1992"/>
                <a:gd name="T32" fmla="*/ 1827 w 3331"/>
                <a:gd name="T33" fmla="*/ 866 h 1992"/>
                <a:gd name="T34" fmla="*/ 1817 w 3331"/>
                <a:gd name="T35" fmla="*/ 827 h 1992"/>
                <a:gd name="T36" fmla="*/ 1827 w 3331"/>
                <a:gd name="T37" fmla="*/ 790 h 1992"/>
                <a:gd name="T38" fmla="*/ 1854 w 3331"/>
                <a:gd name="T39" fmla="*/ 763 h 1992"/>
                <a:gd name="T40" fmla="*/ 1893 w 3331"/>
                <a:gd name="T41" fmla="*/ 752 h 1992"/>
                <a:gd name="T42" fmla="*/ 2158 w 3331"/>
                <a:gd name="T43" fmla="*/ 301 h 1992"/>
                <a:gd name="T44" fmla="*/ 1438 w 3331"/>
                <a:gd name="T45" fmla="*/ 978 h 1992"/>
                <a:gd name="T46" fmla="*/ 1428 w 3331"/>
                <a:gd name="T47" fmla="*/ 1015 h 1992"/>
                <a:gd name="T48" fmla="*/ 1401 w 3331"/>
                <a:gd name="T49" fmla="*/ 1042 h 1992"/>
                <a:gd name="T50" fmla="*/ 1363 w 3331"/>
                <a:gd name="T51" fmla="*/ 1053 h 1992"/>
                <a:gd name="T52" fmla="*/ 1324 w 3331"/>
                <a:gd name="T53" fmla="*/ 1042 h 1992"/>
                <a:gd name="T54" fmla="*/ 1297 w 3331"/>
                <a:gd name="T55" fmla="*/ 1015 h 1992"/>
                <a:gd name="T56" fmla="*/ 1288 w 3331"/>
                <a:gd name="T57" fmla="*/ 978 h 1992"/>
                <a:gd name="T58" fmla="*/ 304 w 3331"/>
                <a:gd name="T59" fmla="*/ 301 h 1992"/>
                <a:gd name="T60" fmla="*/ 909 w 3331"/>
                <a:gd name="T61" fmla="*/ 752 h 1992"/>
                <a:gd name="T62" fmla="*/ 946 w 3331"/>
                <a:gd name="T63" fmla="*/ 763 h 1992"/>
                <a:gd name="T64" fmla="*/ 974 w 3331"/>
                <a:gd name="T65" fmla="*/ 790 h 1992"/>
                <a:gd name="T66" fmla="*/ 984 w 3331"/>
                <a:gd name="T67" fmla="*/ 827 h 1992"/>
                <a:gd name="T68" fmla="*/ 1288 w 3331"/>
                <a:gd name="T69" fmla="*/ 1279 h 1992"/>
                <a:gd name="T70" fmla="*/ 1325 w 3331"/>
                <a:gd name="T71" fmla="*/ 1289 h 1992"/>
                <a:gd name="T72" fmla="*/ 1353 w 3331"/>
                <a:gd name="T73" fmla="*/ 1316 h 1992"/>
                <a:gd name="T74" fmla="*/ 1363 w 3331"/>
                <a:gd name="T75" fmla="*/ 1354 h 1992"/>
                <a:gd name="T76" fmla="*/ 1353 w 3331"/>
                <a:gd name="T77" fmla="*/ 1392 h 1992"/>
                <a:gd name="T78" fmla="*/ 1325 w 3331"/>
                <a:gd name="T79" fmla="*/ 1419 h 1992"/>
                <a:gd name="T80" fmla="*/ 1288 w 3331"/>
                <a:gd name="T81" fmla="*/ 1429 h 1992"/>
                <a:gd name="T82" fmla="*/ 889 w 3331"/>
                <a:gd name="T83" fmla="*/ 1426 h 1992"/>
                <a:gd name="T84" fmla="*/ 855 w 3331"/>
                <a:gd name="T85" fmla="*/ 1407 h 1992"/>
                <a:gd name="T86" fmla="*/ 835 w 3331"/>
                <a:gd name="T87" fmla="*/ 1374 h 1992"/>
                <a:gd name="T88" fmla="*/ 833 w 3331"/>
                <a:gd name="T89" fmla="*/ 903 h 1992"/>
                <a:gd name="T90" fmla="*/ 304 w 3331"/>
                <a:gd name="T91" fmla="*/ 1730 h 1992"/>
                <a:gd name="T92" fmla="*/ 777 w 3331"/>
                <a:gd name="T93" fmla="*/ 1733 h 1992"/>
                <a:gd name="T94" fmla="*/ 810 w 3331"/>
                <a:gd name="T95" fmla="*/ 1752 h 1992"/>
                <a:gd name="T96" fmla="*/ 830 w 3331"/>
                <a:gd name="T97" fmla="*/ 1785 h 1992"/>
                <a:gd name="T98" fmla="*/ 830 w 3331"/>
                <a:gd name="T99" fmla="*/ 1825 h 1992"/>
                <a:gd name="T100" fmla="*/ 810 w 3331"/>
                <a:gd name="T101" fmla="*/ 1858 h 1992"/>
                <a:gd name="T102" fmla="*/ 778 w 3331"/>
                <a:gd name="T103" fmla="*/ 1878 h 1992"/>
                <a:gd name="T104" fmla="*/ 304 w 3331"/>
                <a:gd name="T105" fmla="*/ 1881 h 1992"/>
                <a:gd name="T106" fmla="*/ 141 w 3331"/>
                <a:gd name="T107" fmla="*/ 1956 h 1992"/>
                <a:gd name="T108" fmla="*/ 68 w 3331"/>
                <a:gd name="T109" fmla="*/ 1965 h 1992"/>
                <a:gd name="T110" fmla="*/ 0 w 3331"/>
                <a:gd name="T111" fmla="*/ 1992 h 1992"/>
                <a:gd name="T112" fmla="*/ 3 w 3331"/>
                <a:gd name="T113" fmla="*/ 120 h 1992"/>
                <a:gd name="T114" fmla="*/ 26 w 3331"/>
                <a:gd name="T115" fmla="*/ 67 h 1992"/>
                <a:gd name="T116" fmla="*/ 67 w 3331"/>
                <a:gd name="T117" fmla="*/ 26 h 1992"/>
                <a:gd name="T118" fmla="*/ 121 w 3331"/>
                <a:gd name="T119" fmla="*/ 3 h 1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1992">
                  <a:moveTo>
                    <a:pt x="152" y="0"/>
                  </a:moveTo>
                  <a:lnTo>
                    <a:pt x="3180" y="0"/>
                  </a:lnTo>
                  <a:lnTo>
                    <a:pt x="3210" y="3"/>
                  </a:lnTo>
                  <a:lnTo>
                    <a:pt x="3238" y="12"/>
                  </a:lnTo>
                  <a:lnTo>
                    <a:pt x="3264" y="26"/>
                  </a:lnTo>
                  <a:lnTo>
                    <a:pt x="3286" y="44"/>
                  </a:lnTo>
                  <a:lnTo>
                    <a:pt x="3305" y="67"/>
                  </a:lnTo>
                  <a:lnTo>
                    <a:pt x="3320" y="92"/>
                  </a:lnTo>
                  <a:lnTo>
                    <a:pt x="3328" y="120"/>
                  </a:lnTo>
                  <a:lnTo>
                    <a:pt x="3331" y="150"/>
                  </a:lnTo>
                  <a:lnTo>
                    <a:pt x="3331" y="1045"/>
                  </a:lnTo>
                  <a:lnTo>
                    <a:pt x="3052" y="859"/>
                  </a:lnTo>
                  <a:lnTo>
                    <a:pt x="3028" y="846"/>
                  </a:lnTo>
                  <a:lnTo>
                    <a:pt x="3028" y="301"/>
                  </a:lnTo>
                  <a:lnTo>
                    <a:pt x="2310" y="301"/>
                  </a:lnTo>
                  <a:lnTo>
                    <a:pt x="2310" y="752"/>
                  </a:lnTo>
                  <a:lnTo>
                    <a:pt x="2574" y="752"/>
                  </a:lnTo>
                  <a:lnTo>
                    <a:pt x="2594" y="755"/>
                  </a:lnTo>
                  <a:lnTo>
                    <a:pt x="2612" y="763"/>
                  </a:lnTo>
                  <a:lnTo>
                    <a:pt x="2628" y="774"/>
                  </a:lnTo>
                  <a:lnTo>
                    <a:pt x="2639" y="790"/>
                  </a:lnTo>
                  <a:lnTo>
                    <a:pt x="2647" y="807"/>
                  </a:lnTo>
                  <a:lnTo>
                    <a:pt x="2650" y="827"/>
                  </a:lnTo>
                  <a:lnTo>
                    <a:pt x="2647" y="847"/>
                  </a:lnTo>
                  <a:lnTo>
                    <a:pt x="2639" y="866"/>
                  </a:lnTo>
                  <a:lnTo>
                    <a:pt x="2628" y="880"/>
                  </a:lnTo>
                  <a:lnTo>
                    <a:pt x="2612" y="893"/>
                  </a:lnTo>
                  <a:lnTo>
                    <a:pt x="2594" y="900"/>
                  </a:lnTo>
                  <a:lnTo>
                    <a:pt x="2574" y="903"/>
                  </a:lnTo>
                  <a:lnTo>
                    <a:pt x="1893" y="903"/>
                  </a:lnTo>
                  <a:lnTo>
                    <a:pt x="1873" y="900"/>
                  </a:lnTo>
                  <a:lnTo>
                    <a:pt x="1854" y="893"/>
                  </a:lnTo>
                  <a:lnTo>
                    <a:pt x="1839" y="880"/>
                  </a:lnTo>
                  <a:lnTo>
                    <a:pt x="1827" y="866"/>
                  </a:lnTo>
                  <a:lnTo>
                    <a:pt x="1820" y="847"/>
                  </a:lnTo>
                  <a:lnTo>
                    <a:pt x="1817" y="827"/>
                  </a:lnTo>
                  <a:lnTo>
                    <a:pt x="1820" y="807"/>
                  </a:lnTo>
                  <a:lnTo>
                    <a:pt x="1827" y="790"/>
                  </a:lnTo>
                  <a:lnTo>
                    <a:pt x="1839" y="774"/>
                  </a:lnTo>
                  <a:lnTo>
                    <a:pt x="1854" y="763"/>
                  </a:lnTo>
                  <a:lnTo>
                    <a:pt x="1873" y="755"/>
                  </a:lnTo>
                  <a:lnTo>
                    <a:pt x="1893" y="752"/>
                  </a:lnTo>
                  <a:lnTo>
                    <a:pt x="2158" y="752"/>
                  </a:lnTo>
                  <a:lnTo>
                    <a:pt x="2158" y="301"/>
                  </a:lnTo>
                  <a:lnTo>
                    <a:pt x="1438" y="301"/>
                  </a:lnTo>
                  <a:lnTo>
                    <a:pt x="1438" y="978"/>
                  </a:lnTo>
                  <a:lnTo>
                    <a:pt x="1435" y="998"/>
                  </a:lnTo>
                  <a:lnTo>
                    <a:pt x="1428" y="1015"/>
                  </a:lnTo>
                  <a:lnTo>
                    <a:pt x="1416" y="1031"/>
                  </a:lnTo>
                  <a:lnTo>
                    <a:pt x="1401" y="1042"/>
                  </a:lnTo>
                  <a:lnTo>
                    <a:pt x="1383" y="1051"/>
                  </a:lnTo>
                  <a:lnTo>
                    <a:pt x="1363" y="1053"/>
                  </a:lnTo>
                  <a:lnTo>
                    <a:pt x="1343" y="1051"/>
                  </a:lnTo>
                  <a:lnTo>
                    <a:pt x="1324" y="1042"/>
                  </a:lnTo>
                  <a:lnTo>
                    <a:pt x="1310" y="1031"/>
                  </a:lnTo>
                  <a:lnTo>
                    <a:pt x="1297" y="1015"/>
                  </a:lnTo>
                  <a:lnTo>
                    <a:pt x="1290" y="998"/>
                  </a:lnTo>
                  <a:lnTo>
                    <a:pt x="1288" y="978"/>
                  </a:lnTo>
                  <a:lnTo>
                    <a:pt x="1288" y="301"/>
                  </a:lnTo>
                  <a:lnTo>
                    <a:pt x="304" y="301"/>
                  </a:lnTo>
                  <a:lnTo>
                    <a:pt x="304" y="752"/>
                  </a:lnTo>
                  <a:lnTo>
                    <a:pt x="909" y="752"/>
                  </a:lnTo>
                  <a:lnTo>
                    <a:pt x="929" y="755"/>
                  </a:lnTo>
                  <a:lnTo>
                    <a:pt x="946" y="763"/>
                  </a:lnTo>
                  <a:lnTo>
                    <a:pt x="962" y="774"/>
                  </a:lnTo>
                  <a:lnTo>
                    <a:pt x="974" y="790"/>
                  </a:lnTo>
                  <a:lnTo>
                    <a:pt x="982" y="807"/>
                  </a:lnTo>
                  <a:lnTo>
                    <a:pt x="984" y="827"/>
                  </a:lnTo>
                  <a:lnTo>
                    <a:pt x="984" y="1279"/>
                  </a:lnTo>
                  <a:lnTo>
                    <a:pt x="1288" y="1279"/>
                  </a:lnTo>
                  <a:lnTo>
                    <a:pt x="1308" y="1282"/>
                  </a:lnTo>
                  <a:lnTo>
                    <a:pt x="1325" y="1289"/>
                  </a:lnTo>
                  <a:lnTo>
                    <a:pt x="1341" y="1300"/>
                  </a:lnTo>
                  <a:lnTo>
                    <a:pt x="1353" y="1316"/>
                  </a:lnTo>
                  <a:lnTo>
                    <a:pt x="1360" y="1334"/>
                  </a:lnTo>
                  <a:lnTo>
                    <a:pt x="1363" y="1354"/>
                  </a:lnTo>
                  <a:lnTo>
                    <a:pt x="1360" y="1374"/>
                  </a:lnTo>
                  <a:lnTo>
                    <a:pt x="1353" y="1392"/>
                  </a:lnTo>
                  <a:lnTo>
                    <a:pt x="1341" y="1407"/>
                  </a:lnTo>
                  <a:lnTo>
                    <a:pt x="1325" y="1419"/>
                  </a:lnTo>
                  <a:lnTo>
                    <a:pt x="1308" y="1426"/>
                  </a:lnTo>
                  <a:lnTo>
                    <a:pt x="1288" y="1429"/>
                  </a:lnTo>
                  <a:lnTo>
                    <a:pt x="909" y="1429"/>
                  </a:lnTo>
                  <a:lnTo>
                    <a:pt x="889" y="1426"/>
                  </a:lnTo>
                  <a:lnTo>
                    <a:pt x="870" y="1419"/>
                  </a:lnTo>
                  <a:lnTo>
                    <a:pt x="855" y="1407"/>
                  </a:lnTo>
                  <a:lnTo>
                    <a:pt x="843" y="1392"/>
                  </a:lnTo>
                  <a:lnTo>
                    <a:pt x="835" y="1374"/>
                  </a:lnTo>
                  <a:lnTo>
                    <a:pt x="833" y="1354"/>
                  </a:lnTo>
                  <a:lnTo>
                    <a:pt x="833" y="903"/>
                  </a:lnTo>
                  <a:lnTo>
                    <a:pt x="304" y="903"/>
                  </a:lnTo>
                  <a:lnTo>
                    <a:pt x="304" y="1730"/>
                  </a:lnTo>
                  <a:lnTo>
                    <a:pt x="757" y="1730"/>
                  </a:lnTo>
                  <a:lnTo>
                    <a:pt x="777" y="1733"/>
                  </a:lnTo>
                  <a:lnTo>
                    <a:pt x="796" y="1740"/>
                  </a:lnTo>
                  <a:lnTo>
                    <a:pt x="810" y="1752"/>
                  </a:lnTo>
                  <a:lnTo>
                    <a:pt x="823" y="1767"/>
                  </a:lnTo>
                  <a:lnTo>
                    <a:pt x="830" y="1785"/>
                  </a:lnTo>
                  <a:lnTo>
                    <a:pt x="833" y="1805"/>
                  </a:lnTo>
                  <a:lnTo>
                    <a:pt x="830" y="1825"/>
                  </a:lnTo>
                  <a:lnTo>
                    <a:pt x="823" y="1843"/>
                  </a:lnTo>
                  <a:lnTo>
                    <a:pt x="810" y="1858"/>
                  </a:lnTo>
                  <a:lnTo>
                    <a:pt x="796" y="1870"/>
                  </a:lnTo>
                  <a:lnTo>
                    <a:pt x="778" y="1878"/>
                  </a:lnTo>
                  <a:lnTo>
                    <a:pt x="757" y="1881"/>
                  </a:lnTo>
                  <a:lnTo>
                    <a:pt x="304" y="1881"/>
                  </a:lnTo>
                  <a:lnTo>
                    <a:pt x="304" y="1956"/>
                  </a:lnTo>
                  <a:lnTo>
                    <a:pt x="141" y="1956"/>
                  </a:lnTo>
                  <a:lnTo>
                    <a:pt x="104" y="1958"/>
                  </a:lnTo>
                  <a:lnTo>
                    <a:pt x="68" y="1965"/>
                  </a:lnTo>
                  <a:lnTo>
                    <a:pt x="33" y="1976"/>
                  </a:lnTo>
                  <a:lnTo>
                    <a:pt x="0" y="1992"/>
                  </a:lnTo>
                  <a:lnTo>
                    <a:pt x="0" y="150"/>
                  </a:lnTo>
                  <a:lnTo>
                    <a:pt x="3" y="120"/>
                  </a:lnTo>
                  <a:lnTo>
                    <a:pt x="13" y="92"/>
                  </a:lnTo>
                  <a:lnTo>
                    <a:pt x="26" y="67"/>
                  </a:lnTo>
                  <a:lnTo>
                    <a:pt x="45" y="44"/>
                  </a:lnTo>
                  <a:lnTo>
                    <a:pt x="67" y="26"/>
                  </a:lnTo>
                  <a:lnTo>
                    <a:pt x="93" y="12"/>
                  </a:lnTo>
                  <a:lnTo>
                    <a:pt x="121"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dirty="0"/>
            </a:p>
          </p:txBody>
        </p:sp>
        <p:sp>
          <p:nvSpPr>
            <p:cNvPr id="323" name="Freeform 229"/>
            <p:cNvSpPr>
              <a:spLocks/>
            </p:cNvSpPr>
            <p:nvPr/>
          </p:nvSpPr>
          <p:spPr bwMode="auto">
            <a:xfrm>
              <a:off x="9899650" y="3576638"/>
              <a:ext cx="481013" cy="258763"/>
            </a:xfrm>
            <a:custGeom>
              <a:avLst/>
              <a:gdLst>
                <a:gd name="T0" fmla="*/ 3331 w 3331"/>
                <a:gd name="T1" fmla="*/ 1645 h 1795"/>
                <a:gd name="T2" fmla="*/ 3320 w 3331"/>
                <a:gd name="T3" fmla="*/ 1703 h 1795"/>
                <a:gd name="T4" fmla="*/ 3287 w 3331"/>
                <a:gd name="T5" fmla="*/ 1751 h 1795"/>
                <a:gd name="T6" fmla="*/ 3239 w 3331"/>
                <a:gd name="T7" fmla="*/ 1783 h 1795"/>
                <a:gd name="T8" fmla="*/ 3180 w 3331"/>
                <a:gd name="T9" fmla="*/ 1795 h 1795"/>
                <a:gd name="T10" fmla="*/ 121 w 3331"/>
                <a:gd name="T11" fmla="*/ 1791 h 1795"/>
                <a:gd name="T12" fmla="*/ 67 w 3331"/>
                <a:gd name="T13" fmla="*/ 1770 h 1795"/>
                <a:gd name="T14" fmla="*/ 26 w 3331"/>
                <a:gd name="T15" fmla="*/ 1729 h 1795"/>
                <a:gd name="T16" fmla="*/ 3 w 3331"/>
                <a:gd name="T17" fmla="*/ 1675 h 1795"/>
                <a:gd name="T18" fmla="*/ 0 w 3331"/>
                <a:gd name="T19" fmla="*/ 1006 h 1795"/>
                <a:gd name="T20" fmla="*/ 68 w 3331"/>
                <a:gd name="T21" fmla="*/ 1033 h 1795"/>
                <a:gd name="T22" fmla="*/ 141 w 3331"/>
                <a:gd name="T23" fmla="*/ 1043 h 1795"/>
                <a:gd name="T24" fmla="*/ 304 w 3331"/>
                <a:gd name="T25" fmla="*/ 1494 h 1795"/>
                <a:gd name="T26" fmla="*/ 1666 w 3331"/>
                <a:gd name="T27" fmla="*/ 1268 h 1795"/>
                <a:gd name="T28" fmla="*/ 964 w 3331"/>
                <a:gd name="T29" fmla="*/ 1266 h 1795"/>
                <a:gd name="T30" fmla="*/ 931 w 3331"/>
                <a:gd name="T31" fmla="*/ 1247 h 1795"/>
                <a:gd name="T32" fmla="*/ 912 w 3331"/>
                <a:gd name="T33" fmla="*/ 1213 h 1795"/>
                <a:gd name="T34" fmla="*/ 912 w 3331"/>
                <a:gd name="T35" fmla="*/ 1174 h 1795"/>
                <a:gd name="T36" fmla="*/ 931 w 3331"/>
                <a:gd name="T37" fmla="*/ 1140 h 1795"/>
                <a:gd name="T38" fmla="*/ 964 w 3331"/>
                <a:gd name="T39" fmla="*/ 1121 h 1795"/>
                <a:gd name="T40" fmla="*/ 1666 w 3331"/>
                <a:gd name="T41" fmla="*/ 1119 h 1795"/>
                <a:gd name="T42" fmla="*/ 1669 w 3331"/>
                <a:gd name="T43" fmla="*/ 797 h 1795"/>
                <a:gd name="T44" fmla="*/ 1688 w 3331"/>
                <a:gd name="T45" fmla="*/ 764 h 1795"/>
                <a:gd name="T46" fmla="*/ 1721 w 3331"/>
                <a:gd name="T47" fmla="*/ 745 h 1795"/>
                <a:gd name="T48" fmla="*/ 2045 w 3331"/>
                <a:gd name="T49" fmla="*/ 742 h 1795"/>
                <a:gd name="T50" fmla="*/ 2082 w 3331"/>
                <a:gd name="T51" fmla="*/ 753 h 1795"/>
                <a:gd name="T52" fmla="*/ 2110 w 3331"/>
                <a:gd name="T53" fmla="*/ 780 h 1795"/>
                <a:gd name="T54" fmla="*/ 2120 w 3331"/>
                <a:gd name="T55" fmla="*/ 818 h 1795"/>
                <a:gd name="T56" fmla="*/ 2110 w 3331"/>
                <a:gd name="T57" fmla="*/ 855 h 1795"/>
                <a:gd name="T58" fmla="*/ 2082 w 3331"/>
                <a:gd name="T59" fmla="*/ 883 h 1795"/>
                <a:gd name="T60" fmla="*/ 2045 w 3331"/>
                <a:gd name="T61" fmla="*/ 893 h 1795"/>
                <a:gd name="T62" fmla="*/ 1817 w 3331"/>
                <a:gd name="T63" fmla="*/ 1494 h 1795"/>
                <a:gd name="T64" fmla="*/ 3029 w 3331"/>
                <a:gd name="T65" fmla="*/ 667 h 1795"/>
                <a:gd name="T66" fmla="*/ 2498 w 3331"/>
                <a:gd name="T67" fmla="*/ 1119 h 1795"/>
                <a:gd name="T68" fmla="*/ 2489 w 3331"/>
                <a:gd name="T69" fmla="*/ 1156 h 1795"/>
                <a:gd name="T70" fmla="*/ 2461 w 3331"/>
                <a:gd name="T71" fmla="*/ 1183 h 1795"/>
                <a:gd name="T72" fmla="*/ 2423 w 3331"/>
                <a:gd name="T73" fmla="*/ 1193 h 1795"/>
                <a:gd name="T74" fmla="*/ 2385 w 3331"/>
                <a:gd name="T75" fmla="*/ 1183 h 1795"/>
                <a:gd name="T76" fmla="*/ 2358 w 3331"/>
                <a:gd name="T77" fmla="*/ 1156 h 1795"/>
                <a:gd name="T78" fmla="*/ 2347 w 3331"/>
                <a:gd name="T79" fmla="*/ 1119 h 1795"/>
                <a:gd name="T80" fmla="*/ 2350 w 3331"/>
                <a:gd name="T81" fmla="*/ 196 h 1795"/>
                <a:gd name="T82" fmla="*/ 2369 w 3331"/>
                <a:gd name="T83" fmla="*/ 163 h 1795"/>
                <a:gd name="T84" fmla="*/ 2403 w 3331"/>
                <a:gd name="T85" fmla="*/ 143 h 1795"/>
                <a:gd name="T86" fmla="*/ 2443 w 3331"/>
                <a:gd name="T87" fmla="*/ 143 h 1795"/>
                <a:gd name="T88" fmla="*/ 2476 w 3331"/>
                <a:gd name="T89" fmla="*/ 163 h 1795"/>
                <a:gd name="T90" fmla="*/ 2496 w 3331"/>
                <a:gd name="T91" fmla="*/ 196 h 1795"/>
                <a:gd name="T92" fmla="*/ 2498 w 3331"/>
                <a:gd name="T93" fmla="*/ 516 h 1795"/>
                <a:gd name="T94" fmla="*/ 3029 w 3331"/>
                <a:gd name="T95" fmla="*/ 197 h 1795"/>
                <a:gd name="T96" fmla="*/ 3331 w 3331"/>
                <a:gd name="T97" fmla="*/ 0 h 1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31" h="1795">
                  <a:moveTo>
                    <a:pt x="3331" y="0"/>
                  </a:moveTo>
                  <a:lnTo>
                    <a:pt x="3331" y="1645"/>
                  </a:lnTo>
                  <a:lnTo>
                    <a:pt x="3328" y="1675"/>
                  </a:lnTo>
                  <a:lnTo>
                    <a:pt x="3320" y="1703"/>
                  </a:lnTo>
                  <a:lnTo>
                    <a:pt x="3305" y="1729"/>
                  </a:lnTo>
                  <a:lnTo>
                    <a:pt x="3287" y="1751"/>
                  </a:lnTo>
                  <a:lnTo>
                    <a:pt x="3264" y="1770"/>
                  </a:lnTo>
                  <a:lnTo>
                    <a:pt x="3239" y="1783"/>
                  </a:lnTo>
                  <a:lnTo>
                    <a:pt x="3210" y="1791"/>
                  </a:lnTo>
                  <a:lnTo>
                    <a:pt x="3180" y="1795"/>
                  </a:lnTo>
                  <a:lnTo>
                    <a:pt x="152" y="1795"/>
                  </a:lnTo>
                  <a:lnTo>
                    <a:pt x="121" y="1791"/>
                  </a:lnTo>
                  <a:lnTo>
                    <a:pt x="93" y="1783"/>
                  </a:lnTo>
                  <a:lnTo>
                    <a:pt x="67" y="1770"/>
                  </a:lnTo>
                  <a:lnTo>
                    <a:pt x="45" y="1751"/>
                  </a:lnTo>
                  <a:lnTo>
                    <a:pt x="26" y="1729"/>
                  </a:lnTo>
                  <a:lnTo>
                    <a:pt x="13" y="1703"/>
                  </a:lnTo>
                  <a:lnTo>
                    <a:pt x="3" y="1675"/>
                  </a:lnTo>
                  <a:lnTo>
                    <a:pt x="0" y="1645"/>
                  </a:lnTo>
                  <a:lnTo>
                    <a:pt x="0" y="1006"/>
                  </a:lnTo>
                  <a:lnTo>
                    <a:pt x="33" y="1022"/>
                  </a:lnTo>
                  <a:lnTo>
                    <a:pt x="68" y="1033"/>
                  </a:lnTo>
                  <a:lnTo>
                    <a:pt x="104" y="1041"/>
                  </a:lnTo>
                  <a:lnTo>
                    <a:pt x="141" y="1043"/>
                  </a:lnTo>
                  <a:lnTo>
                    <a:pt x="304" y="1043"/>
                  </a:lnTo>
                  <a:lnTo>
                    <a:pt x="304" y="1494"/>
                  </a:lnTo>
                  <a:lnTo>
                    <a:pt x="1666" y="1494"/>
                  </a:lnTo>
                  <a:lnTo>
                    <a:pt x="1666" y="1268"/>
                  </a:lnTo>
                  <a:lnTo>
                    <a:pt x="984" y="1268"/>
                  </a:lnTo>
                  <a:lnTo>
                    <a:pt x="964" y="1266"/>
                  </a:lnTo>
                  <a:lnTo>
                    <a:pt x="946" y="1258"/>
                  </a:lnTo>
                  <a:lnTo>
                    <a:pt x="931" y="1247"/>
                  </a:lnTo>
                  <a:lnTo>
                    <a:pt x="919" y="1231"/>
                  </a:lnTo>
                  <a:lnTo>
                    <a:pt x="912" y="1213"/>
                  </a:lnTo>
                  <a:lnTo>
                    <a:pt x="909" y="1193"/>
                  </a:lnTo>
                  <a:lnTo>
                    <a:pt x="912" y="1174"/>
                  </a:lnTo>
                  <a:lnTo>
                    <a:pt x="919" y="1156"/>
                  </a:lnTo>
                  <a:lnTo>
                    <a:pt x="931" y="1140"/>
                  </a:lnTo>
                  <a:lnTo>
                    <a:pt x="946" y="1129"/>
                  </a:lnTo>
                  <a:lnTo>
                    <a:pt x="964" y="1121"/>
                  </a:lnTo>
                  <a:lnTo>
                    <a:pt x="984" y="1119"/>
                  </a:lnTo>
                  <a:lnTo>
                    <a:pt x="1666" y="1119"/>
                  </a:lnTo>
                  <a:lnTo>
                    <a:pt x="1666" y="818"/>
                  </a:lnTo>
                  <a:lnTo>
                    <a:pt x="1669" y="797"/>
                  </a:lnTo>
                  <a:lnTo>
                    <a:pt x="1676" y="780"/>
                  </a:lnTo>
                  <a:lnTo>
                    <a:pt x="1688" y="764"/>
                  </a:lnTo>
                  <a:lnTo>
                    <a:pt x="1703" y="753"/>
                  </a:lnTo>
                  <a:lnTo>
                    <a:pt x="1721" y="745"/>
                  </a:lnTo>
                  <a:lnTo>
                    <a:pt x="1742" y="742"/>
                  </a:lnTo>
                  <a:lnTo>
                    <a:pt x="2045" y="742"/>
                  </a:lnTo>
                  <a:lnTo>
                    <a:pt x="2065" y="745"/>
                  </a:lnTo>
                  <a:lnTo>
                    <a:pt x="2082" y="753"/>
                  </a:lnTo>
                  <a:lnTo>
                    <a:pt x="2098" y="764"/>
                  </a:lnTo>
                  <a:lnTo>
                    <a:pt x="2110" y="780"/>
                  </a:lnTo>
                  <a:lnTo>
                    <a:pt x="2117" y="797"/>
                  </a:lnTo>
                  <a:lnTo>
                    <a:pt x="2120" y="818"/>
                  </a:lnTo>
                  <a:lnTo>
                    <a:pt x="2117" y="838"/>
                  </a:lnTo>
                  <a:lnTo>
                    <a:pt x="2110" y="855"/>
                  </a:lnTo>
                  <a:lnTo>
                    <a:pt x="2098" y="871"/>
                  </a:lnTo>
                  <a:lnTo>
                    <a:pt x="2082" y="883"/>
                  </a:lnTo>
                  <a:lnTo>
                    <a:pt x="2065" y="890"/>
                  </a:lnTo>
                  <a:lnTo>
                    <a:pt x="2045" y="893"/>
                  </a:lnTo>
                  <a:lnTo>
                    <a:pt x="1817" y="893"/>
                  </a:lnTo>
                  <a:lnTo>
                    <a:pt x="1817" y="1494"/>
                  </a:lnTo>
                  <a:lnTo>
                    <a:pt x="3029" y="1494"/>
                  </a:lnTo>
                  <a:lnTo>
                    <a:pt x="3029" y="667"/>
                  </a:lnTo>
                  <a:lnTo>
                    <a:pt x="2498" y="667"/>
                  </a:lnTo>
                  <a:lnTo>
                    <a:pt x="2498" y="1119"/>
                  </a:lnTo>
                  <a:lnTo>
                    <a:pt x="2496" y="1138"/>
                  </a:lnTo>
                  <a:lnTo>
                    <a:pt x="2489" y="1156"/>
                  </a:lnTo>
                  <a:lnTo>
                    <a:pt x="2476" y="1172"/>
                  </a:lnTo>
                  <a:lnTo>
                    <a:pt x="2461" y="1183"/>
                  </a:lnTo>
                  <a:lnTo>
                    <a:pt x="2443" y="1191"/>
                  </a:lnTo>
                  <a:lnTo>
                    <a:pt x="2423" y="1193"/>
                  </a:lnTo>
                  <a:lnTo>
                    <a:pt x="2403" y="1191"/>
                  </a:lnTo>
                  <a:lnTo>
                    <a:pt x="2385" y="1183"/>
                  </a:lnTo>
                  <a:lnTo>
                    <a:pt x="2369" y="1172"/>
                  </a:lnTo>
                  <a:lnTo>
                    <a:pt x="2358" y="1156"/>
                  </a:lnTo>
                  <a:lnTo>
                    <a:pt x="2350" y="1138"/>
                  </a:lnTo>
                  <a:lnTo>
                    <a:pt x="2347" y="1119"/>
                  </a:lnTo>
                  <a:lnTo>
                    <a:pt x="2347" y="216"/>
                  </a:lnTo>
                  <a:lnTo>
                    <a:pt x="2350" y="196"/>
                  </a:lnTo>
                  <a:lnTo>
                    <a:pt x="2358" y="178"/>
                  </a:lnTo>
                  <a:lnTo>
                    <a:pt x="2369" y="163"/>
                  </a:lnTo>
                  <a:lnTo>
                    <a:pt x="2385" y="151"/>
                  </a:lnTo>
                  <a:lnTo>
                    <a:pt x="2403" y="143"/>
                  </a:lnTo>
                  <a:lnTo>
                    <a:pt x="2423" y="141"/>
                  </a:lnTo>
                  <a:lnTo>
                    <a:pt x="2443" y="143"/>
                  </a:lnTo>
                  <a:lnTo>
                    <a:pt x="2461" y="151"/>
                  </a:lnTo>
                  <a:lnTo>
                    <a:pt x="2476" y="163"/>
                  </a:lnTo>
                  <a:lnTo>
                    <a:pt x="2488" y="178"/>
                  </a:lnTo>
                  <a:lnTo>
                    <a:pt x="2496" y="196"/>
                  </a:lnTo>
                  <a:lnTo>
                    <a:pt x="2498" y="216"/>
                  </a:lnTo>
                  <a:lnTo>
                    <a:pt x="2498" y="516"/>
                  </a:lnTo>
                  <a:lnTo>
                    <a:pt x="3029" y="516"/>
                  </a:lnTo>
                  <a:lnTo>
                    <a:pt x="3029" y="197"/>
                  </a:lnTo>
                  <a:lnTo>
                    <a:pt x="3052" y="185"/>
                  </a:lnTo>
                  <a:lnTo>
                    <a:pt x="33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4" name="Freeform 230"/>
            <p:cNvSpPr>
              <a:spLocks/>
            </p:cNvSpPr>
            <p:nvPr/>
          </p:nvSpPr>
          <p:spPr bwMode="auto">
            <a:xfrm>
              <a:off x="9899650" y="3497263"/>
              <a:ext cx="481013" cy="207963"/>
            </a:xfrm>
            <a:custGeom>
              <a:avLst/>
              <a:gdLst>
                <a:gd name="T0" fmla="*/ 2933 w 3331"/>
                <a:gd name="T1" fmla="*/ 2 h 1442"/>
                <a:gd name="T2" fmla="*/ 2978 w 3331"/>
                <a:gd name="T3" fmla="*/ 19 h 1442"/>
                <a:gd name="T4" fmla="*/ 3298 w 3331"/>
                <a:gd name="T5" fmla="*/ 234 h 1442"/>
                <a:gd name="T6" fmla="*/ 3323 w 3331"/>
                <a:gd name="T7" fmla="*/ 270 h 1442"/>
                <a:gd name="T8" fmla="*/ 3331 w 3331"/>
                <a:gd name="T9" fmla="*/ 314 h 1442"/>
                <a:gd name="T10" fmla="*/ 3323 w 3331"/>
                <a:gd name="T11" fmla="*/ 357 h 1442"/>
                <a:gd name="T12" fmla="*/ 3298 w 3331"/>
                <a:gd name="T13" fmla="*/ 394 h 1442"/>
                <a:gd name="T14" fmla="*/ 2978 w 3331"/>
                <a:gd name="T15" fmla="*/ 608 h 1442"/>
                <a:gd name="T16" fmla="*/ 2937 w 3331"/>
                <a:gd name="T17" fmla="*/ 626 h 1442"/>
                <a:gd name="T18" fmla="*/ 2897 w 3331"/>
                <a:gd name="T19" fmla="*/ 626 h 1442"/>
                <a:gd name="T20" fmla="*/ 2861 w 3331"/>
                <a:gd name="T21" fmla="*/ 614 h 1442"/>
                <a:gd name="T22" fmla="*/ 2825 w 3331"/>
                <a:gd name="T23" fmla="*/ 582 h 1442"/>
                <a:gd name="T24" fmla="*/ 2804 w 3331"/>
                <a:gd name="T25" fmla="*/ 538 h 1442"/>
                <a:gd name="T26" fmla="*/ 2802 w 3331"/>
                <a:gd name="T27" fmla="*/ 464 h 1442"/>
                <a:gd name="T28" fmla="*/ 2054 w 3331"/>
                <a:gd name="T29" fmla="*/ 916 h 1442"/>
                <a:gd name="T30" fmla="*/ 2043 w 3331"/>
                <a:gd name="T31" fmla="*/ 974 h 1442"/>
                <a:gd name="T32" fmla="*/ 2010 w 3331"/>
                <a:gd name="T33" fmla="*/ 1022 h 1442"/>
                <a:gd name="T34" fmla="*/ 1962 w 3331"/>
                <a:gd name="T35" fmla="*/ 1054 h 1442"/>
                <a:gd name="T36" fmla="*/ 1903 w 3331"/>
                <a:gd name="T37" fmla="*/ 1065 h 1442"/>
                <a:gd name="T38" fmla="*/ 1449 w 3331"/>
                <a:gd name="T39" fmla="*/ 1291 h 1442"/>
                <a:gd name="T40" fmla="*/ 1437 w 3331"/>
                <a:gd name="T41" fmla="*/ 1349 h 1442"/>
                <a:gd name="T42" fmla="*/ 1405 w 3331"/>
                <a:gd name="T43" fmla="*/ 1397 h 1442"/>
                <a:gd name="T44" fmla="*/ 1357 w 3331"/>
                <a:gd name="T45" fmla="*/ 1429 h 1442"/>
                <a:gd name="T46" fmla="*/ 1297 w 3331"/>
                <a:gd name="T47" fmla="*/ 1442 h 1442"/>
                <a:gd name="T48" fmla="*/ 121 w 3331"/>
                <a:gd name="T49" fmla="*/ 1439 h 1442"/>
                <a:gd name="T50" fmla="*/ 67 w 3331"/>
                <a:gd name="T51" fmla="*/ 1416 h 1442"/>
                <a:gd name="T52" fmla="*/ 26 w 3331"/>
                <a:gd name="T53" fmla="*/ 1375 h 1442"/>
                <a:gd name="T54" fmla="*/ 3 w 3331"/>
                <a:gd name="T55" fmla="*/ 1321 h 1442"/>
                <a:gd name="T56" fmla="*/ 3 w 3331"/>
                <a:gd name="T57" fmla="*/ 1261 h 1442"/>
                <a:gd name="T58" fmla="*/ 26 w 3331"/>
                <a:gd name="T59" fmla="*/ 1207 h 1442"/>
                <a:gd name="T60" fmla="*/ 67 w 3331"/>
                <a:gd name="T61" fmla="*/ 1166 h 1442"/>
                <a:gd name="T62" fmla="*/ 121 w 3331"/>
                <a:gd name="T63" fmla="*/ 1143 h 1442"/>
                <a:gd name="T64" fmla="*/ 1146 w 3331"/>
                <a:gd name="T65" fmla="*/ 1140 h 1442"/>
                <a:gd name="T66" fmla="*/ 1150 w 3331"/>
                <a:gd name="T67" fmla="*/ 886 h 1442"/>
                <a:gd name="T68" fmla="*/ 1172 w 3331"/>
                <a:gd name="T69" fmla="*/ 831 h 1442"/>
                <a:gd name="T70" fmla="*/ 1212 w 3331"/>
                <a:gd name="T71" fmla="*/ 791 h 1442"/>
                <a:gd name="T72" fmla="*/ 1267 w 3331"/>
                <a:gd name="T73" fmla="*/ 768 h 1442"/>
                <a:gd name="T74" fmla="*/ 1752 w 3331"/>
                <a:gd name="T75" fmla="*/ 765 h 1442"/>
                <a:gd name="T76" fmla="*/ 1755 w 3331"/>
                <a:gd name="T77" fmla="*/ 283 h 1442"/>
                <a:gd name="T78" fmla="*/ 1778 w 3331"/>
                <a:gd name="T79" fmla="*/ 229 h 1442"/>
                <a:gd name="T80" fmla="*/ 1819 w 3331"/>
                <a:gd name="T81" fmla="*/ 189 h 1442"/>
                <a:gd name="T82" fmla="*/ 1873 w 3331"/>
                <a:gd name="T83" fmla="*/ 167 h 1442"/>
                <a:gd name="T84" fmla="*/ 2802 w 3331"/>
                <a:gd name="T85" fmla="*/ 164 h 1442"/>
                <a:gd name="T86" fmla="*/ 2804 w 3331"/>
                <a:gd name="T87" fmla="*/ 89 h 1442"/>
                <a:gd name="T88" fmla="*/ 2825 w 3331"/>
                <a:gd name="T89" fmla="*/ 45 h 1442"/>
                <a:gd name="T90" fmla="*/ 2861 w 3331"/>
                <a:gd name="T91" fmla="*/ 14 h 1442"/>
                <a:gd name="T92" fmla="*/ 2908 w 3331"/>
                <a:gd name="T93" fmla="*/ 0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31" h="1442">
                  <a:moveTo>
                    <a:pt x="2908" y="0"/>
                  </a:moveTo>
                  <a:lnTo>
                    <a:pt x="2933" y="2"/>
                  </a:lnTo>
                  <a:lnTo>
                    <a:pt x="2956" y="8"/>
                  </a:lnTo>
                  <a:lnTo>
                    <a:pt x="2978" y="19"/>
                  </a:lnTo>
                  <a:lnTo>
                    <a:pt x="3280" y="220"/>
                  </a:lnTo>
                  <a:lnTo>
                    <a:pt x="3298" y="234"/>
                  </a:lnTo>
                  <a:lnTo>
                    <a:pt x="3313" y="251"/>
                  </a:lnTo>
                  <a:lnTo>
                    <a:pt x="3323" y="270"/>
                  </a:lnTo>
                  <a:lnTo>
                    <a:pt x="3329" y="292"/>
                  </a:lnTo>
                  <a:lnTo>
                    <a:pt x="3331" y="314"/>
                  </a:lnTo>
                  <a:lnTo>
                    <a:pt x="3329" y="336"/>
                  </a:lnTo>
                  <a:lnTo>
                    <a:pt x="3323" y="357"/>
                  </a:lnTo>
                  <a:lnTo>
                    <a:pt x="3313" y="376"/>
                  </a:lnTo>
                  <a:lnTo>
                    <a:pt x="3298" y="394"/>
                  </a:lnTo>
                  <a:lnTo>
                    <a:pt x="3281" y="407"/>
                  </a:lnTo>
                  <a:lnTo>
                    <a:pt x="2978" y="608"/>
                  </a:lnTo>
                  <a:lnTo>
                    <a:pt x="2958" y="618"/>
                  </a:lnTo>
                  <a:lnTo>
                    <a:pt x="2937" y="626"/>
                  </a:lnTo>
                  <a:lnTo>
                    <a:pt x="2915" y="628"/>
                  </a:lnTo>
                  <a:lnTo>
                    <a:pt x="2897" y="626"/>
                  </a:lnTo>
                  <a:lnTo>
                    <a:pt x="2878" y="621"/>
                  </a:lnTo>
                  <a:lnTo>
                    <a:pt x="2861" y="614"/>
                  </a:lnTo>
                  <a:lnTo>
                    <a:pt x="2840" y="600"/>
                  </a:lnTo>
                  <a:lnTo>
                    <a:pt x="2825" y="582"/>
                  </a:lnTo>
                  <a:lnTo>
                    <a:pt x="2812" y="561"/>
                  </a:lnTo>
                  <a:lnTo>
                    <a:pt x="2804" y="538"/>
                  </a:lnTo>
                  <a:lnTo>
                    <a:pt x="2802" y="514"/>
                  </a:lnTo>
                  <a:lnTo>
                    <a:pt x="2802" y="464"/>
                  </a:lnTo>
                  <a:lnTo>
                    <a:pt x="2054" y="464"/>
                  </a:lnTo>
                  <a:lnTo>
                    <a:pt x="2054" y="916"/>
                  </a:lnTo>
                  <a:lnTo>
                    <a:pt x="2051" y="946"/>
                  </a:lnTo>
                  <a:lnTo>
                    <a:pt x="2043" y="974"/>
                  </a:lnTo>
                  <a:lnTo>
                    <a:pt x="2029" y="999"/>
                  </a:lnTo>
                  <a:lnTo>
                    <a:pt x="2010" y="1022"/>
                  </a:lnTo>
                  <a:lnTo>
                    <a:pt x="1988" y="1039"/>
                  </a:lnTo>
                  <a:lnTo>
                    <a:pt x="1962" y="1054"/>
                  </a:lnTo>
                  <a:lnTo>
                    <a:pt x="1934" y="1062"/>
                  </a:lnTo>
                  <a:lnTo>
                    <a:pt x="1903" y="1065"/>
                  </a:lnTo>
                  <a:lnTo>
                    <a:pt x="1449" y="1065"/>
                  </a:lnTo>
                  <a:lnTo>
                    <a:pt x="1449" y="1291"/>
                  </a:lnTo>
                  <a:lnTo>
                    <a:pt x="1446" y="1321"/>
                  </a:lnTo>
                  <a:lnTo>
                    <a:pt x="1437" y="1349"/>
                  </a:lnTo>
                  <a:lnTo>
                    <a:pt x="1423" y="1375"/>
                  </a:lnTo>
                  <a:lnTo>
                    <a:pt x="1405" y="1397"/>
                  </a:lnTo>
                  <a:lnTo>
                    <a:pt x="1382" y="1416"/>
                  </a:lnTo>
                  <a:lnTo>
                    <a:pt x="1357" y="1429"/>
                  </a:lnTo>
                  <a:lnTo>
                    <a:pt x="1328" y="1439"/>
                  </a:lnTo>
                  <a:lnTo>
                    <a:pt x="1297" y="1442"/>
                  </a:lnTo>
                  <a:lnTo>
                    <a:pt x="152" y="1442"/>
                  </a:lnTo>
                  <a:lnTo>
                    <a:pt x="121" y="1439"/>
                  </a:lnTo>
                  <a:lnTo>
                    <a:pt x="93" y="1429"/>
                  </a:lnTo>
                  <a:lnTo>
                    <a:pt x="67" y="1416"/>
                  </a:lnTo>
                  <a:lnTo>
                    <a:pt x="45" y="1397"/>
                  </a:lnTo>
                  <a:lnTo>
                    <a:pt x="26" y="1375"/>
                  </a:lnTo>
                  <a:lnTo>
                    <a:pt x="13" y="1349"/>
                  </a:lnTo>
                  <a:lnTo>
                    <a:pt x="3" y="1321"/>
                  </a:lnTo>
                  <a:lnTo>
                    <a:pt x="0" y="1291"/>
                  </a:lnTo>
                  <a:lnTo>
                    <a:pt x="3" y="1261"/>
                  </a:lnTo>
                  <a:lnTo>
                    <a:pt x="13" y="1233"/>
                  </a:lnTo>
                  <a:lnTo>
                    <a:pt x="26" y="1207"/>
                  </a:lnTo>
                  <a:lnTo>
                    <a:pt x="45" y="1185"/>
                  </a:lnTo>
                  <a:lnTo>
                    <a:pt x="67" y="1166"/>
                  </a:lnTo>
                  <a:lnTo>
                    <a:pt x="93" y="1153"/>
                  </a:lnTo>
                  <a:lnTo>
                    <a:pt x="121" y="1143"/>
                  </a:lnTo>
                  <a:lnTo>
                    <a:pt x="152" y="1140"/>
                  </a:lnTo>
                  <a:lnTo>
                    <a:pt x="1146" y="1140"/>
                  </a:lnTo>
                  <a:lnTo>
                    <a:pt x="1146" y="916"/>
                  </a:lnTo>
                  <a:lnTo>
                    <a:pt x="1150" y="886"/>
                  </a:lnTo>
                  <a:lnTo>
                    <a:pt x="1158" y="856"/>
                  </a:lnTo>
                  <a:lnTo>
                    <a:pt x="1172" y="831"/>
                  </a:lnTo>
                  <a:lnTo>
                    <a:pt x="1190" y="809"/>
                  </a:lnTo>
                  <a:lnTo>
                    <a:pt x="1212" y="791"/>
                  </a:lnTo>
                  <a:lnTo>
                    <a:pt x="1239" y="777"/>
                  </a:lnTo>
                  <a:lnTo>
                    <a:pt x="1267" y="768"/>
                  </a:lnTo>
                  <a:lnTo>
                    <a:pt x="1297" y="765"/>
                  </a:lnTo>
                  <a:lnTo>
                    <a:pt x="1752" y="765"/>
                  </a:lnTo>
                  <a:lnTo>
                    <a:pt x="1752" y="314"/>
                  </a:lnTo>
                  <a:lnTo>
                    <a:pt x="1755" y="283"/>
                  </a:lnTo>
                  <a:lnTo>
                    <a:pt x="1764" y="255"/>
                  </a:lnTo>
                  <a:lnTo>
                    <a:pt x="1778" y="229"/>
                  </a:lnTo>
                  <a:lnTo>
                    <a:pt x="1796" y="207"/>
                  </a:lnTo>
                  <a:lnTo>
                    <a:pt x="1819" y="189"/>
                  </a:lnTo>
                  <a:lnTo>
                    <a:pt x="1844" y="175"/>
                  </a:lnTo>
                  <a:lnTo>
                    <a:pt x="1873" y="167"/>
                  </a:lnTo>
                  <a:lnTo>
                    <a:pt x="1903" y="164"/>
                  </a:lnTo>
                  <a:lnTo>
                    <a:pt x="2802" y="164"/>
                  </a:lnTo>
                  <a:lnTo>
                    <a:pt x="2802" y="113"/>
                  </a:lnTo>
                  <a:lnTo>
                    <a:pt x="2804" y="89"/>
                  </a:lnTo>
                  <a:lnTo>
                    <a:pt x="2812" y="66"/>
                  </a:lnTo>
                  <a:lnTo>
                    <a:pt x="2825" y="45"/>
                  </a:lnTo>
                  <a:lnTo>
                    <a:pt x="2840" y="28"/>
                  </a:lnTo>
                  <a:lnTo>
                    <a:pt x="2861" y="14"/>
                  </a:lnTo>
                  <a:lnTo>
                    <a:pt x="2884" y="5"/>
                  </a:lnTo>
                  <a:lnTo>
                    <a:pt x="29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6" name="Group 495"/>
          <p:cNvGrpSpPr/>
          <p:nvPr/>
        </p:nvGrpSpPr>
        <p:grpSpPr>
          <a:xfrm flipH="1">
            <a:off x="4114903" y="2022358"/>
            <a:ext cx="247449" cy="245816"/>
            <a:chOff x="9132888" y="3376613"/>
            <a:chExt cx="481013" cy="477838"/>
          </a:xfrm>
          <a:solidFill>
            <a:schemeClr val="tx1">
              <a:lumMod val="65000"/>
              <a:lumOff val="35000"/>
            </a:schemeClr>
          </a:solidFill>
        </p:grpSpPr>
        <p:sp>
          <p:nvSpPr>
            <p:cNvPr id="350" name="Freeform 258"/>
            <p:cNvSpPr>
              <a:spLocks noEditPoints="1"/>
            </p:cNvSpPr>
            <p:nvPr/>
          </p:nvSpPr>
          <p:spPr bwMode="auto">
            <a:xfrm>
              <a:off x="9132888" y="3376613"/>
              <a:ext cx="481013" cy="477838"/>
            </a:xfrm>
            <a:custGeom>
              <a:avLst/>
              <a:gdLst>
                <a:gd name="T0" fmla="*/ 1245 w 3330"/>
                <a:gd name="T1" fmla="*/ 324 h 3310"/>
                <a:gd name="T2" fmla="*/ 957 w 3330"/>
                <a:gd name="T3" fmla="*/ 421 h 3310"/>
                <a:gd name="T4" fmla="*/ 702 w 3330"/>
                <a:gd name="T5" fmla="*/ 589 h 3310"/>
                <a:gd name="T6" fmla="*/ 496 w 3330"/>
                <a:gd name="T7" fmla="*/ 825 h 3310"/>
                <a:gd name="T8" fmla="*/ 362 w 3330"/>
                <a:gd name="T9" fmla="*/ 1099 h 3310"/>
                <a:gd name="T10" fmla="*/ 306 w 3330"/>
                <a:gd name="T11" fmla="*/ 1392 h 3310"/>
                <a:gd name="T12" fmla="*/ 325 w 3330"/>
                <a:gd name="T13" fmla="*/ 1689 h 3310"/>
                <a:gd name="T14" fmla="*/ 420 w 3330"/>
                <a:gd name="T15" fmla="*/ 1974 h 3310"/>
                <a:gd name="T16" fmla="*/ 591 w 3330"/>
                <a:gd name="T17" fmla="*/ 2232 h 3310"/>
                <a:gd name="T18" fmla="*/ 825 w 3330"/>
                <a:gd name="T19" fmla="*/ 2437 h 3310"/>
                <a:gd name="T20" fmla="*/ 1098 w 3330"/>
                <a:gd name="T21" fmla="*/ 2570 h 3310"/>
                <a:gd name="T22" fmla="*/ 1398 w 3330"/>
                <a:gd name="T23" fmla="*/ 2629 h 3310"/>
                <a:gd name="T24" fmla="*/ 1707 w 3330"/>
                <a:gd name="T25" fmla="*/ 2610 h 3310"/>
                <a:gd name="T26" fmla="*/ 1994 w 3330"/>
                <a:gd name="T27" fmla="*/ 2513 h 3310"/>
                <a:gd name="T28" fmla="*/ 2249 w 3330"/>
                <a:gd name="T29" fmla="*/ 2343 h 3310"/>
                <a:gd name="T30" fmla="*/ 2453 w 3330"/>
                <a:gd name="T31" fmla="*/ 2113 h 3310"/>
                <a:gd name="T32" fmla="*/ 2587 w 3330"/>
                <a:gd name="T33" fmla="*/ 1842 h 3310"/>
                <a:gd name="T34" fmla="*/ 2647 w 3330"/>
                <a:gd name="T35" fmla="*/ 1544 h 3310"/>
                <a:gd name="T36" fmla="*/ 2627 w 3330"/>
                <a:gd name="T37" fmla="*/ 1237 h 3310"/>
                <a:gd name="T38" fmla="*/ 2529 w 3330"/>
                <a:gd name="T39" fmla="*/ 952 h 3310"/>
                <a:gd name="T40" fmla="*/ 2359 w 3330"/>
                <a:gd name="T41" fmla="*/ 699 h 3310"/>
                <a:gd name="T42" fmla="*/ 2126 w 3330"/>
                <a:gd name="T43" fmla="*/ 496 h 3310"/>
                <a:gd name="T44" fmla="*/ 1854 w 3330"/>
                <a:gd name="T45" fmla="*/ 362 h 3310"/>
                <a:gd name="T46" fmla="*/ 1554 w 3330"/>
                <a:gd name="T47" fmla="*/ 303 h 3310"/>
                <a:gd name="T48" fmla="*/ 1566 w 3330"/>
                <a:gd name="T49" fmla="*/ 2 h 3310"/>
                <a:gd name="T50" fmla="*/ 1916 w 3330"/>
                <a:gd name="T51" fmla="*/ 66 h 3310"/>
                <a:gd name="T52" fmla="*/ 2238 w 3330"/>
                <a:gd name="T53" fmla="*/ 210 h 3310"/>
                <a:gd name="T54" fmla="*/ 2520 w 3330"/>
                <a:gd name="T55" fmla="*/ 430 h 3310"/>
                <a:gd name="T56" fmla="*/ 2741 w 3330"/>
                <a:gd name="T57" fmla="*/ 710 h 3310"/>
                <a:gd name="T58" fmla="*/ 2885 w 3330"/>
                <a:gd name="T59" fmla="*/ 1029 h 3310"/>
                <a:gd name="T60" fmla="*/ 2949 w 3330"/>
                <a:gd name="T61" fmla="*/ 1376 h 3310"/>
                <a:gd name="T62" fmla="*/ 2928 w 3330"/>
                <a:gd name="T63" fmla="*/ 1732 h 3310"/>
                <a:gd name="T64" fmla="*/ 2823 w 3330"/>
                <a:gd name="T65" fmla="*/ 2066 h 3310"/>
                <a:gd name="T66" fmla="*/ 2640 w 3330"/>
                <a:gd name="T67" fmla="*/ 2365 h 3310"/>
                <a:gd name="T68" fmla="*/ 2707 w 3330"/>
                <a:gd name="T69" fmla="*/ 2508 h 3310"/>
                <a:gd name="T70" fmla="*/ 3286 w 3330"/>
                <a:gd name="T71" fmla="*/ 3053 h 3310"/>
                <a:gd name="T72" fmla="*/ 3330 w 3330"/>
                <a:gd name="T73" fmla="*/ 3145 h 3310"/>
                <a:gd name="T74" fmla="*/ 3303 w 3330"/>
                <a:gd name="T75" fmla="*/ 3244 h 3310"/>
                <a:gd name="T76" fmla="*/ 3225 w 3330"/>
                <a:gd name="T77" fmla="*/ 3302 h 3310"/>
                <a:gd name="T78" fmla="*/ 3134 w 3330"/>
                <a:gd name="T79" fmla="*/ 3302 h 3310"/>
                <a:gd name="T80" fmla="*/ 2564 w 3330"/>
                <a:gd name="T81" fmla="*/ 2759 h 3310"/>
                <a:gd name="T82" fmla="*/ 2520 w 3330"/>
                <a:gd name="T83" fmla="*/ 2664 h 3310"/>
                <a:gd name="T84" fmla="*/ 2309 w 3330"/>
                <a:gd name="T85" fmla="*/ 2676 h 3310"/>
                <a:gd name="T86" fmla="*/ 1998 w 3330"/>
                <a:gd name="T87" fmla="*/ 2839 h 3310"/>
                <a:gd name="T88" fmla="*/ 1655 w 3330"/>
                <a:gd name="T89" fmla="*/ 2923 h 3310"/>
                <a:gd name="T90" fmla="*/ 1296 w 3330"/>
                <a:gd name="T91" fmla="*/ 2923 h 3310"/>
                <a:gd name="T92" fmla="*/ 952 w 3330"/>
                <a:gd name="T93" fmla="*/ 2839 h 3310"/>
                <a:gd name="T94" fmla="*/ 639 w 3330"/>
                <a:gd name="T95" fmla="*/ 2675 h 3310"/>
                <a:gd name="T96" fmla="*/ 368 w 3330"/>
                <a:gd name="T97" fmla="*/ 2436 h 3310"/>
                <a:gd name="T98" fmla="*/ 164 w 3330"/>
                <a:gd name="T99" fmla="*/ 2139 h 3310"/>
                <a:gd name="T100" fmla="*/ 41 w 3330"/>
                <a:gd name="T101" fmla="*/ 1811 h 3310"/>
                <a:gd name="T102" fmla="*/ 0 w 3330"/>
                <a:gd name="T103" fmla="*/ 1467 h 3310"/>
                <a:gd name="T104" fmla="*/ 41 w 3330"/>
                <a:gd name="T105" fmla="*/ 1123 h 3310"/>
                <a:gd name="T106" fmla="*/ 164 w 3330"/>
                <a:gd name="T107" fmla="*/ 794 h 3310"/>
                <a:gd name="T108" fmla="*/ 368 w 3330"/>
                <a:gd name="T109" fmla="*/ 497 h 3310"/>
                <a:gd name="T110" fmla="*/ 639 w 3330"/>
                <a:gd name="T111" fmla="*/ 258 h 3310"/>
                <a:gd name="T112" fmla="*/ 952 w 3330"/>
                <a:gd name="T113" fmla="*/ 95 h 3310"/>
                <a:gd name="T114" fmla="*/ 1296 w 3330"/>
                <a:gd name="T115" fmla="*/ 11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30" h="3310">
                  <a:moveTo>
                    <a:pt x="1476" y="301"/>
                  </a:moveTo>
                  <a:lnTo>
                    <a:pt x="1398" y="303"/>
                  </a:lnTo>
                  <a:lnTo>
                    <a:pt x="1321" y="311"/>
                  </a:lnTo>
                  <a:lnTo>
                    <a:pt x="1245" y="324"/>
                  </a:lnTo>
                  <a:lnTo>
                    <a:pt x="1170" y="340"/>
                  </a:lnTo>
                  <a:lnTo>
                    <a:pt x="1098" y="362"/>
                  </a:lnTo>
                  <a:lnTo>
                    <a:pt x="1027" y="389"/>
                  </a:lnTo>
                  <a:lnTo>
                    <a:pt x="957" y="421"/>
                  </a:lnTo>
                  <a:lnTo>
                    <a:pt x="890" y="456"/>
                  </a:lnTo>
                  <a:lnTo>
                    <a:pt x="825" y="496"/>
                  </a:lnTo>
                  <a:lnTo>
                    <a:pt x="763" y="541"/>
                  </a:lnTo>
                  <a:lnTo>
                    <a:pt x="702" y="589"/>
                  </a:lnTo>
                  <a:lnTo>
                    <a:pt x="646" y="642"/>
                  </a:lnTo>
                  <a:lnTo>
                    <a:pt x="591" y="700"/>
                  </a:lnTo>
                  <a:lnTo>
                    <a:pt x="541" y="762"/>
                  </a:lnTo>
                  <a:lnTo>
                    <a:pt x="496" y="825"/>
                  </a:lnTo>
                  <a:lnTo>
                    <a:pt x="455" y="891"/>
                  </a:lnTo>
                  <a:lnTo>
                    <a:pt x="420" y="958"/>
                  </a:lnTo>
                  <a:lnTo>
                    <a:pt x="388" y="1028"/>
                  </a:lnTo>
                  <a:lnTo>
                    <a:pt x="362" y="1099"/>
                  </a:lnTo>
                  <a:lnTo>
                    <a:pt x="341" y="1170"/>
                  </a:lnTo>
                  <a:lnTo>
                    <a:pt x="325" y="1244"/>
                  </a:lnTo>
                  <a:lnTo>
                    <a:pt x="312" y="1318"/>
                  </a:lnTo>
                  <a:lnTo>
                    <a:pt x="306" y="1392"/>
                  </a:lnTo>
                  <a:lnTo>
                    <a:pt x="303" y="1467"/>
                  </a:lnTo>
                  <a:lnTo>
                    <a:pt x="306" y="1541"/>
                  </a:lnTo>
                  <a:lnTo>
                    <a:pt x="312" y="1615"/>
                  </a:lnTo>
                  <a:lnTo>
                    <a:pt x="325" y="1689"/>
                  </a:lnTo>
                  <a:lnTo>
                    <a:pt x="341" y="1762"/>
                  </a:lnTo>
                  <a:lnTo>
                    <a:pt x="362" y="1835"/>
                  </a:lnTo>
                  <a:lnTo>
                    <a:pt x="388" y="1906"/>
                  </a:lnTo>
                  <a:lnTo>
                    <a:pt x="420" y="1974"/>
                  </a:lnTo>
                  <a:lnTo>
                    <a:pt x="455" y="2043"/>
                  </a:lnTo>
                  <a:lnTo>
                    <a:pt x="496" y="2108"/>
                  </a:lnTo>
                  <a:lnTo>
                    <a:pt x="541" y="2172"/>
                  </a:lnTo>
                  <a:lnTo>
                    <a:pt x="591" y="2232"/>
                  </a:lnTo>
                  <a:lnTo>
                    <a:pt x="646" y="2290"/>
                  </a:lnTo>
                  <a:lnTo>
                    <a:pt x="702" y="2343"/>
                  </a:lnTo>
                  <a:lnTo>
                    <a:pt x="763" y="2392"/>
                  </a:lnTo>
                  <a:lnTo>
                    <a:pt x="825" y="2437"/>
                  </a:lnTo>
                  <a:lnTo>
                    <a:pt x="890" y="2478"/>
                  </a:lnTo>
                  <a:lnTo>
                    <a:pt x="957" y="2513"/>
                  </a:lnTo>
                  <a:lnTo>
                    <a:pt x="1027" y="2544"/>
                  </a:lnTo>
                  <a:lnTo>
                    <a:pt x="1098" y="2570"/>
                  </a:lnTo>
                  <a:lnTo>
                    <a:pt x="1170" y="2593"/>
                  </a:lnTo>
                  <a:lnTo>
                    <a:pt x="1245" y="2610"/>
                  </a:lnTo>
                  <a:lnTo>
                    <a:pt x="1321" y="2622"/>
                  </a:lnTo>
                  <a:lnTo>
                    <a:pt x="1398" y="2629"/>
                  </a:lnTo>
                  <a:lnTo>
                    <a:pt x="1476" y="2633"/>
                  </a:lnTo>
                  <a:lnTo>
                    <a:pt x="1554" y="2629"/>
                  </a:lnTo>
                  <a:lnTo>
                    <a:pt x="1631" y="2622"/>
                  </a:lnTo>
                  <a:lnTo>
                    <a:pt x="1707" y="2610"/>
                  </a:lnTo>
                  <a:lnTo>
                    <a:pt x="1781" y="2593"/>
                  </a:lnTo>
                  <a:lnTo>
                    <a:pt x="1854" y="2570"/>
                  </a:lnTo>
                  <a:lnTo>
                    <a:pt x="1925" y="2544"/>
                  </a:lnTo>
                  <a:lnTo>
                    <a:pt x="1994" y="2513"/>
                  </a:lnTo>
                  <a:lnTo>
                    <a:pt x="2061" y="2477"/>
                  </a:lnTo>
                  <a:lnTo>
                    <a:pt x="2126" y="2437"/>
                  </a:lnTo>
                  <a:lnTo>
                    <a:pt x="2189" y="2392"/>
                  </a:lnTo>
                  <a:lnTo>
                    <a:pt x="2249" y="2343"/>
                  </a:lnTo>
                  <a:lnTo>
                    <a:pt x="2305" y="2290"/>
                  </a:lnTo>
                  <a:lnTo>
                    <a:pt x="2359" y="2234"/>
                  </a:lnTo>
                  <a:lnTo>
                    <a:pt x="2408" y="2175"/>
                  </a:lnTo>
                  <a:lnTo>
                    <a:pt x="2453" y="2113"/>
                  </a:lnTo>
                  <a:lnTo>
                    <a:pt x="2493" y="2048"/>
                  </a:lnTo>
                  <a:lnTo>
                    <a:pt x="2529" y="1982"/>
                  </a:lnTo>
                  <a:lnTo>
                    <a:pt x="2561" y="1913"/>
                  </a:lnTo>
                  <a:lnTo>
                    <a:pt x="2587" y="1842"/>
                  </a:lnTo>
                  <a:lnTo>
                    <a:pt x="2609" y="1769"/>
                  </a:lnTo>
                  <a:lnTo>
                    <a:pt x="2627" y="1696"/>
                  </a:lnTo>
                  <a:lnTo>
                    <a:pt x="2639" y="1621"/>
                  </a:lnTo>
                  <a:lnTo>
                    <a:pt x="2647" y="1544"/>
                  </a:lnTo>
                  <a:lnTo>
                    <a:pt x="2649" y="1467"/>
                  </a:lnTo>
                  <a:lnTo>
                    <a:pt x="2647" y="1389"/>
                  </a:lnTo>
                  <a:lnTo>
                    <a:pt x="2639" y="1313"/>
                  </a:lnTo>
                  <a:lnTo>
                    <a:pt x="2627" y="1237"/>
                  </a:lnTo>
                  <a:lnTo>
                    <a:pt x="2609" y="1163"/>
                  </a:lnTo>
                  <a:lnTo>
                    <a:pt x="2587" y="1091"/>
                  </a:lnTo>
                  <a:lnTo>
                    <a:pt x="2561" y="1021"/>
                  </a:lnTo>
                  <a:lnTo>
                    <a:pt x="2529" y="952"/>
                  </a:lnTo>
                  <a:lnTo>
                    <a:pt x="2493" y="884"/>
                  </a:lnTo>
                  <a:lnTo>
                    <a:pt x="2453" y="820"/>
                  </a:lnTo>
                  <a:lnTo>
                    <a:pt x="2408" y="759"/>
                  </a:lnTo>
                  <a:lnTo>
                    <a:pt x="2359" y="699"/>
                  </a:lnTo>
                  <a:lnTo>
                    <a:pt x="2305" y="642"/>
                  </a:lnTo>
                  <a:lnTo>
                    <a:pt x="2249" y="589"/>
                  </a:lnTo>
                  <a:lnTo>
                    <a:pt x="2189" y="541"/>
                  </a:lnTo>
                  <a:lnTo>
                    <a:pt x="2126" y="496"/>
                  </a:lnTo>
                  <a:lnTo>
                    <a:pt x="2061" y="456"/>
                  </a:lnTo>
                  <a:lnTo>
                    <a:pt x="1994" y="421"/>
                  </a:lnTo>
                  <a:lnTo>
                    <a:pt x="1925" y="389"/>
                  </a:lnTo>
                  <a:lnTo>
                    <a:pt x="1854" y="362"/>
                  </a:lnTo>
                  <a:lnTo>
                    <a:pt x="1781" y="340"/>
                  </a:lnTo>
                  <a:lnTo>
                    <a:pt x="1707" y="324"/>
                  </a:lnTo>
                  <a:lnTo>
                    <a:pt x="1631" y="311"/>
                  </a:lnTo>
                  <a:lnTo>
                    <a:pt x="1554" y="303"/>
                  </a:lnTo>
                  <a:lnTo>
                    <a:pt x="1476" y="301"/>
                  </a:lnTo>
                  <a:close/>
                  <a:moveTo>
                    <a:pt x="1476" y="0"/>
                  </a:moveTo>
                  <a:lnTo>
                    <a:pt x="1476" y="0"/>
                  </a:lnTo>
                  <a:lnTo>
                    <a:pt x="1566" y="2"/>
                  </a:lnTo>
                  <a:lnTo>
                    <a:pt x="1656" y="11"/>
                  </a:lnTo>
                  <a:lnTo>
                    <a:pt x="1744" y="24"/>
                  </a:lnTo>
                  <a:lnTo>
                    <a:pt x="1831" y="43"/>
                  </a:lnTo>
                  <a:lnTo>
                    <a:pt x="1916" y="66"/>
                  </a:lnTo>
                  <a:lnTo>
                    <a:pt x="2000" y="95"/>
                  </a:lnTo>
                  <a:lnTo>
                    <a:pt x="2081" y="128"/>
                  </a:lnTo>
                  <a:lnTo>
                    <a:pt x="2161" y="167"/>
                  </a:lnTo>
                  <a:lnTo>
                    <a:pt x="2238" y="210"/>
                  </a:lnTo>
                  <a:lnTo>
                    <a:pt x="2313" y="258"/>
                  </a:lnTo>
                  <a:lnTo>
                    <a:pt x="2385" y="311"/>
                  </a:lnTo>
                  <a:lnTo>
                    <a:pt x="2454" y="369"/>
                  </a:lnTo>
                  <a:lnTo>
                    <a:pt x="2520" y="430"/>
                  </a:lnTo>
                  <a:lnTo>
                    <a:pt x="2582" y="495"/>
                  </a:lnTo>
                  <a:lnTo>
                    <a:pt x="2639" y="564"/>
                  </a:lnTo>
                  <a:lnTo>
                    <a:pt x="2693" y="636"/>
                  </a:lnTo>
                  <a:lnTo>
                    <a:pt x="2741" y="710"/>
                  </a:lnTo>
                  <a:lnTo>
                    <a:pt x="2784" y="787"/>
                  </a:lnTo>
                  <a:lnTo>
                    <a:pt x="2823" y="865"/>
                  </a:lnTo>
                  <a:lnTo>
                    <a:pt x="2857" y="946"/>
                  </a:lnTo>
                  <a:lnTo>
                    <a:pt x="2885" y="1029"/>
                  </a:lnTo>
                  <a:lnTo>
                    <a:pt x="2909" y="1114"/>
                  </a:lnTo>
                  <a:lnTo>
                    <a:pt x="2928" y="1201"/>
                  </a:lnTo>
                  <a:lnTo>
                    <a:pt x="2941" y="1288"/>
                  </a:lnTo>
                  <a:lnTo>
                    <a:pt x="2949" y="1376"/>
                  </a:lnTo>
                  <a:lnTo>
                    <a:pt x="2952" y="1467"/>
                  </a:lnTo>
                  <a:lnTo>
                    <a:pt x="2949" y="1556"/>
                  </a:lnTo>
                  <a:lnTo>
                    <a:pt x="2941" y="1645"/>
                  </a:lnTo>
                  <a:lnTo>
                    <a:pt x="2928" y="1732"/>
                  </a:lnTo>
                  <a:lnTo>
                    <a:pt x="2909" y="1818"/>
                  </a:lnTo>
                  <a:lnTo>
                    <a:pt x="2885" y="1903"/>
                  </a:lnTo>
                  <a:lnTo>
                    <a:pt x="2857" y="1985"/>
                  </a:lnTo>
                  <a:lnTo>
                    <a:pt x="2823" y="2066"/>
                  </a:lnTo>
                  <a:lnTo>
                    <a:pt x="2785" y="2144"/>
                  </a:lnTo>
                  <a:lnTo>
                    <a:pt x="2741" y="2220"/>
                  </a:lnTo>
                  <a:lnTo>
                    <a:pt x="2693" y="2294"/>
                  </a:lnTo>
                  <a:lnTo>
                    <a:pt x="2640" y="2365"/>
                  </a:lnTo>
                  <a:lnTo>
                    <a:pt x="2583" y="2434"/>
                  </a:lnTo>
                  <a:lnTo>
                    <a:pt x="2654" y="2505"/>
                  </a:lnTo>
                  <a:lnTo>
                    <a:pt x="2681" y="2504"/>
                  </a:lnTo>
                  <a:lnTo>
                    <a:pt x="2707" y="2508"/>
                  </a:lnTo>
                  <a:lnTo>
                    <a:pt x="2733" y="2516"/>
                  </a:lnTo>
                  <a:lnTo>
                    <a:pt x="2756" y="2530"/>
                  </a:lnTo>
                  <a:lnTo>
                    <a:pt x="2778" y="2547"/>
                  </a:lnTo>
                  <a:lnTo>
                    <a:pt x="3286" y="3053"/>
                  </a:lnTo>
                  <a:lnTo>
                    <a:pt x="3303" y="3074"/>
                  </a:lnTo>
                  <a:lnTo>
                    <a:pt x="3317" y="3096"/>
                  </a:lnTo>
                  <a:lnTo>
                    <a:pt x="3325" y="3120"/>
                  </a:lnTo>
                  <a:lnTo>
                    <a:pt x="3330" y="3145"/>
                  </a:lnTo>
                  <a:lnTo>
                    <a:pt x="3330" y="3171"/>
                  </a:lnTo>
                  <a:lnTo>
                    <a:pt x="3325" y="3196"/>
                  </a:lnTo>
                  <a:lnTo>
                    <a:pt x="3317" y="3221"/>
                  </a:lnTo>
                  <a:lnTo>
                    <a:pt x="3303" y="3244"/>
                  </a:lnTo>
                  <a:lnTo>
                    <a:pt x="3286" y="3265"/>
                  </a:lnTo>
                  <a:lnTo>
                    <a:pt x="3268" y="3281"/>
                  </a:lnTo>
                  <a:lnTo>
                    <a:pt x="3247" y="3293"/>
                  </a:lnTo>
                  <a:lnTo>
                    <a:pt x="3225" y="3302"/>
                  </a:lnTo>
                  <a:lnTo>
                    <a:pt x="3203" y="3308"/>
                  </a:lnTo>
                  <a:lnTo>
                    <a:pt x="3180" y="3310"/>
                  </a:lnTo>
                  <a:lnTo>
                    <a:pt x="3156" y="3308"/>
                  </a:lnTo>
                  <a:lnTo>
                    <a:pt x="3134" y="3302"/>
                  </a:lnTo>
                  <a:lnTo>
                    <a:pt x="3112" y="3293"/>
                  </a:lnTo>
                  <a:lnTo>
                    <a:pt x="3091" y="3281"/>
                  </a:lnTo>
                  <a:lnTo>
                    <a:pt x="3072" y="3265"/>
                  </a:lnTo>
                  <a:lnTo>
                    <a:pt x="2564" y="2759"/>
                  </a:lnTo>
                  <a:lnTo>
                    <a:pt x="2545" y="2739"/>
                  </a:lnTo>
                  <a:lnTo>
                    <a:pt x="2533" y="2715"/>
                  </a:lnTo>
                  <a:lnTo>
                    <a:pt x="2524" y="2690"/>
                  </a:lnTo>
                  <a:lnTo>
                    <a:pt x="2520" y="2664"/>
                  </a:lnTo>
                  <a:lnTo>
                    <a:pt x="2521" y="2638"/>
                  </a:lnTo>
                  <a:lnTo>
                    <a:pt x="2450" y="2567"/>
                  </a:lnTo>
                  <a:lnTo>
                    <a:pt x="2381" y="2623"/>
                  </a:lnTo>
                  <a:lnTo>
                    <a:pt x="2309" y="2676"/>
                  </a:lnTo>
                  <a:lnTo>
                    <a:pt x="2234" y="2723"/>
                  </a:lnTo>
                  <a:lnTo>
                    <a:pt x="2158" y="2767"/>
                  </a:lnTo>
                  <a:lnTo>
                    <a:pt x="2078" y="2805"/>
                  </a:lnTo>
                  <a:lnTo>
                    <a:pt x="1998" y="2839"/>
                  </a:lnTo>
                  <a:lnTo>
                    <a:pt x="1914" y="2867"/>
                  </a:lnTo>
                  <a:lnTo>
                    <a:pt x="1829" y="2891"/>
                  </a:lnTo>
                  <a:lnTo>
                    <a:pt x="1743" y="2909"/>
                  </a:lnTo>
                  <a:lnTo>
                    <a:pt x="1655" y="2923"/>
                  </a:lnTo>
                  <a:lnTo>
                    <a:pt x="1566" y="2930"/>
                  </a:lnTo>
                  <a:lnTo>
                    <a:pt x="1476" y="2933"/>
                  </a:lnTo>
                  <a:lnTo>
                    <a:pt x="1385" y="2930"/>
                  </a:lnTo>
                  <a:lnTo>
                    <a:pt x="1296" y="2923"/>
                  </a:lnTo>
                  <a:lnTo>
                    <a:pt x="1207" y="2909"/>
                  </a:lnTo>
                  <a:lnTo>
                    <a:pt x="1120" y="2891"/>
                  </a:lnTo>
                  <a:lnTo>
                    <a:pt x="1035" y="2867"/>
                  </a:lnTo>
                  <a:lnTo>
                    <a:pt x="952" y="2839"/>
                  </a:lnTo>
                  <a:lnTo>
                    <a:pt x="870" y="2804"/>
                  </a:lnTo>
                  <a:lnTo>
                    <a:pt x="790" y="2767"/>
                  </a:lnTo>
                  <a:lnTo>
                    <a:pt x="714" y="2723"/>
                  </a:lnTo>
                  <a:lnTo>
                    <a:pt x="639" y="2675"/>
                  </a:lnTo>
                  <a:lnTo>
                    <a:pt x="567" y="2622"/>
                  </a:lnTo>
                  <a:lnTo>
                    <a:pt x="498" y="2565"/>
                  </a:lnTo>
                  <a:lnTo>
                    <a:pt x="432" y="2504"/>
                  </a:lnTo>
                  <a:lnTo>
                    <a:pt x="368" y="2436"/>
                  </a:lnTo>
                  <a:lnTo>
                    <a:pt x="310" y="2365"/>
                  </a:lnTo>
                  <a:lnTo>
                    <a:pt x="255" y="2293"/>
                  </a:lnTo>
                  <a:lnTo>
                    <a:pt x="207" y="2217"/>
                  </a:lnTo>
                  <a:lnTo>
                    <a:pt x="164" y="2139"/>
                  </a:lnTo>
                  <a:lnTo>
                    <a:pt x="126" y="2060"/>
                  </a:lnTo>
                  <a:lnTo>
                    <a:pt x="92" y="1977"/>
                  </a:lnTo>
                  <a:lnTo>
                    <a:pt x="64" y="1895"/>
                  </a:lnTo>
                  <a:lnTo>
                    <a:pt x="41" y="1811"/>
                  </a:lnTo>
                  <a:lnTo>
                    <a:pt x="23" y="1726"/>
                  </a:lnTo>
                  <a:lnTo>
                    <a:pt x="10" y="1639"/>
                  </a:lnTo>
                  <a:lnTo>
                    <a:pt x="3" y="1553"/>
                  </a:lnTo>
                  <a:lnTo>
                    <a:pt x="0" y="1467"/>
                  </a:lnTo>
                  <a:lnTo>
                    <a:pt x="3" y="1380"/>
                  </a:lnTo>
                  <a:lnTo>
                    <a:pt x="10" y="1294"/>
                  </a:lnTo>
                  <a:lnTo>
                    <a:pt x="23" y="1208"/>
                  </a:lnTo>
                  <a:lnTo>
                    <a:pt x="41" y="1123"/>
                  </a:lnTo>
                  <a:lnTo>
                    <a:pt x="64" y="1038"/>
                  </a:lnTo>
                  <a:lnTo>
                    <a:pt x="92" y="955"/>
                  </a:lnTo>
                  <a:lnTo>
                    <a:pt x="126" y="874"/>
                  </a:lnTo>
                  <a:lnTo>
                    <a:pt x="164" y="794"/>
                  </a:lnTo>
                  <a:lnTo>
                    <a:pt x="207" y="717"/>
                  </a:lnTo>
                  <a:lnTo>
                    <a:pt x="255" y="641"/>
                  </a:lnTo>
                  <a:lnTo>
                    <a:pt x="310" y="568"/>
                  </a:lnTo>
                  <a:lnTo>
                    <a:pt x="368" y="497"/>
                  </a:lnTo>
                  <a:lnTo>
                    <a:pt x="432" y="430"/>
                  </a:lnTo>
                  <a:lnTo>
                    <a:pt x="498" y="369"/>
                  </a:lnTo>
                  <a:lnTo>
                    <a:pt x="567" y="311"/>
                  </a:lnTo>
                  <a:lnTo>
                    <a:pt x="639" y="258"/>
                  </a:lnTo>
                  <a:lnTo>
                    <a:pt x="714" y="210"/>
                  </a:lnTo>
                  <a:lnTo>
                    <a:pt x="790" y="167"/>
                  </a:lnTo>
                  <a:lnTo>
                    <a:pt x="870" y="128"/>
                  </a:lnTo>
                  <a:lnTo>
                    <a:pt x="952" y="95"/>
                  </a:lnTo>
                  <a:lnTo>
                    <a:pt x="1035" y="66"/>
                  </a:lnTo>
                  <a:lnTo>
                    <a:pt x="1120" y="43"/>
                  </a:lnTo>
                  <a:lnTo>
                    <a:pt x="1207" y="24"/>
                  </a:lnTo>
                  <a:lnTo>
                    <a:pt x="1296" y="11"/>
                  </a:lnTo>
                  <a:lnTo>
                    <a:pt x="1385" y="2"/>
                  </a:lnTo>
                  <a:lnTo>
                    <a:pt x="14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1" name="Freeform 259"/>
            <p:cNvSpPr>
              <a:spLocks/>
            </p:cNvSpPr>
            <p:nvPr/>
          </p:nvSpPr>
          <p:spPr bwMode="auto">
            <a:xfrm>
              <a:off x="9323388" y="3578225"/>
              <a:ext cx="153988" cy="130175"/>
            </a:xfrm>
            <a:custGeom>
              <a:avLst/>
              <a:gdLst>
                <a:gd name="T0" fmla="*/ 531 w 1060"/>
                <a:gd name="T1" fmla="*/ 0 h 902"/>
                <a:gd name="T2" fmla="*/ 548 w 1060"/>
                <a:gd name="T3" fmla="*/ 2 h 902"/>
                <a:gd name="T4" fmla="*/ 565 w 1060"/>
                <a:gd name="T5" fmla="*/ 7 h 902"/>
                <a:gd name="T6" fmla="*/ 579 w 1060"/>
                <a:gd name="T7" fmla="*/ 17 h 902"/>
                <a:gd name="T8" fmla="*/ 1033 w 1060"/>
                <a:gd name="T9" fmla="*/ 393 h 902"/>
                <a:gd name="T10" fmla="*/ 1044 w 1060"/>
                <a:gd name="T11" fmla="*/ 404 h 902"/>
                <a:gd name="T12" fmla="*/ 1053 w 1060"/>
                <a:gd name="T13" fmla="*/ 419 h 902"/>
                <a:gd name="T14" fmla="*/ 1059 w 1060"/>
                <a:gd name="T15" fmla="*/ 435 h 902"/>
                <a:gd name="T16" fmla="*/ 1060 w 1060"/>
                <a:gd name="T17" fmla="*/ 451 h 902"/>
                <a:gd name="T18" fmla="*/ 1059 w 1060"/>
                <a:gd name="T19" fmla="*/ 467 h 902"/>
                <a:gd name="T20" fmla="*/ 1053 w 1060"/>
                <a:gd name="T21" fmla="*/ 482 h 902"/>
                <a:gd name="T22" fmla="*/ 1044 w 1060"/>
                <a:gd name="T23" fmla="*/ 497 h 902"/>
                <a:gd name="T24" fmla="*/ 1033 w 1060"/>
                <a:gd name="T25" fmla="*/ 508 h 902"/>
                <a:gd name="T26" fmla="*/ 579 w 1060"/>
                <a:gd name="T27" fmla="*/ 884 h 902"/>
                <a:gd name="T28" fmla="*/ 564 w 1060"/>
                <a:gd name="T29" fmla="*/ 894 h 902"/>
                <a:gd name="T30" fmla="*/ 548 w 1060"/>
                <a:gd name="T31" fmla="*/ 899 h 902"/>
                <a:gd name="T32" fmla="*/ 530 w 1060"/>
                <a:gd name="T33" fmla="*/ 902 h 902"/>
                <a:gd name="T34" fmla="*/ 514 w 1060"/>
                <a:gd name="T35" fmla="*/ 899 h 902"/>
                <a:gd name="T36" fmla="*/ 499 w 1060"/>
                <a:gd name="T37" fmla="*/ 894 h 902"/>
                <a:gd name="T38" fmla="*/ 483 w 1060"/>
                <a:gd name="T39" fmla="*/ 885 h 902"/>
                <a:gd name="T40" fmla="*/ 472 w 1060"/>
                <a:gd name="T41" fmla="*/ 873 h 902"/>
                <a:gd name="T42" fmla="*/ 462 w 1060"/>
                <a:gd name="T43" fmla="*/ 859 h 902"/>
                <a:gd name="T44" fmla="*/ 457 w 1060"/>
                <a:gd name="T45" fmla="*/ 843 h 902"/>
                <a:gd name="T46" fmla="*/ 455 w 1060"/>
                <a:gd name="T47" fmla="*/ 827 h 902"/>
                <a:gd name="T48" fmla="*/ 455 w 1060"/>
                <a:gd name="T49" fmla="*/ 668 h 902"/>
                <a:gd name="T50" fmla="*/ 76 w 1060"/>
                <a:gd name="T51" fmla="*/ 668 h 902"/>
                <a:gd name="T52" fmla="*/ 56 w 1060"/>
                <a:gd name="T53" fmla="*/ 664 h 902"/>
                <a:gd name="T54" fmla="*/ 38 w 1060"/>
                <a:gd name="T55" fmla="*/ 657 h 902"/>
                <a:gd name="T56" fmla="*/ 22 w 1060"/>
                <a:gd name="T57" fmla="*/ 646 h 902"/>
                <a:gd name="T58" fmla="*/ 11 w 1060"/>
                <a:gd name="T59" fmla="*/ 630 h 902"/>
                <a:gd name="T60" fmla="*/ 2 w 1060"/>
                <a:gd name="T61" fmla="*/ 612 h 902"/>
                <a:gd name="T62" fmla="*/ 0 w 1060"/>
                <a:gd name="T63" fmla="*/ 592 h 902"/>
                <a:gd name="T64" fmla="*/ 0 w 1060"/>
                <a:gd name="T65" fmla="*/ 309 h 902"/>
                <a:gd name="T66" fmla="*/ 2 w 1060"/>
                <a:gd name="T67" fmla="*/ 288 h 902"/>
                <a:gd name="T68" fmla="*/ 11 w 1060"/>
                <a:gd name="T69" fmla="*/ 271 h 902"/>
                <a:gd name="T70" fmla="*/ 22 w 1060"/>
                <a:gd name="T71" fmla="*/ 256 h 902"/>
                <a:gd name="T72" fmla="*/ 38 w 1060"/>
                <a:gd name="T73" fmla="*/ 244 h 902"/>
                <a:gd name="T74" fmla="*/ 56 w 1060"/>
                <a:gd name="T75" fmla="*/ 236 h 902"/>
                <a:gd name="T76" fmla="*/ 76 w 1060"/>
                <a:gd name="T77" fmla="*/ 234 h 902"/>
                <a:gd name="T78" fmla="*/ 455 w 1060"/>
                <a:gd name="T79" fmla="*/ 234 h 902"/>
                <a:gd name="T80" fmla="*/ 455 w 1060"/>
                <a:gd name="T81" fmla="*/ 75 h 902"/>
                <a:gd name="T82" fmla="*/ 457 w 1060"/>
                <a:gd name="T83" fmla="*/ 57 h 902"/>
                <a:gd name="T84" fmla="*/ 462 w 1060"/>
                <a:gd name="T85" fmla="*/ 41 h 902"/>
                <a:gd name="T86" fmla="*/ 472 w 1060"/>
                <a:gd name="T87" fmla="*/ 28 h 902"/>
                <a:gd name="T88" fmla="*/ 483 w 1060"/>
                <a:gd name="T89" fmla="*/ 15 h 902"/>
                <a:gd name="T90" fmla="*/ 499 w 1060"/>
                <a:gd name="T91" fmla="*/ 6 h 902"/>
                <a:gd name="T92" fmla="*/ 514 w 1060"/>
                <a:gd name="T93" fmla="*/ 1 h 902"/>
                <a:gd name="T94" fmla="*/ 531 w 1060"/>
                <a:gd name="T95"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60" h="902">
                  <a:moveTo>
                    <a:pt x="531" y="0"/>
                  </a:moveTo>
                  <a:lnTo>
                    <a:pt x="548" y="2"/>
                  </a:lnTo>
                  <a:lnTo>
                    <a:pt x="565" y="7"/>
                  </a:lnTo>
                  <a:lnTo>
                    <a:pt x="579" y="17"/>
                  </a:lnTo>
                  <a:lnTo>
                    <a:pt x="1033" y="393"/>
                  </a:lnTo>
                  <a:lnTo>
                    <a:pt x="1044" y="404"/>
                  </a:lnTo>
                  <a:lnTo>
                    <a:pt x="1053" y="419"/>
                  </a:lnTo>
                  <a:lnTo>
                    <a:pt x="1059" y="435"/>
                  </a:lnTo>
                  <a:lnTo>
                    <a:pt x="1060" y="451"/>
                  </a:lnTo>
                  <a:lnTo>
                    <a:pt x="1059" y="467"/>
                  </a:lnTo>
                  <a:lnTo>
                    <a:pt x="1053" y="482"/>
                  </a:lnTo>
                  <a:lnTo>
                    <a:pt x="1044" y="497"/>
                  </a:lnTo>
                  <a:lnTo>
                    <a:pt x="1033" y="508"/>
                  </a:lnTo>
                  <a:lnTo>
                    <a:pt x="579" y="884"/>
                  </a:lnTo>
                  <a:lnTo>
                    <a:pt x="564" y="894"/>
                  </a:lnTo>
                  <a:lnTo>
                    <a:pt x="548" y="899"/>
                  </a:lnTo>
                  <a:lnTo>
                    <a:pt x="530" y="902"/>
                  </a:lnTo>
                  <a:lnTo>
                    <a:pt x="514" y="899"/>
                  </a:lnTo>
                  <a:lnTo>
                    <a:pt x="499" y="894"/>
                  </a:lnTo>
                  <a:lnTo>
                    <a:pt x="483" y="885"/>
                  </a:lnTo>
                  <a:lnTo>
                    <a:pt x="472" y="873"/>
                  </a:lnTo>
                  <a:lnTo>
                    <a:pt x="462" y="859"/>
                  </a:lnTo>
                  <a:lnTo>
                    <a:pt x="457" y="843"/>
                  </a:lnTo>
                  <a:lnTo>
                    <a:pt x="455" y="827"/>
                  </a:lnTo>
                  <a:lnTo>
                    <a:pt x="455" y="668"/>
                  </a:lnTo>
                  <a:lnTo>
                    <a:pt x="76" y="668"/>
                  </a:lnTo>
                  <a:lnTo>
                    <a:pt x="56" y="664"/>
                  </a:lnTo>
                  <a:lnTo>
                    <a:pt x="38" y="657"/>
                  </a:lnTo>
                  <a:lnTo>
                    <a:pt x="22" y="646"/>
                  </a:lnTo>
                  <a:lnTo>
                    <a:pt x="11" y="630"/>
                  </a:lnTo>
                  <a:lnTo>
                    <a:pt x="2" y="612"/>
                  </a:lnTo>
                  <a:lnTo>
                    <a:pt x="0" y="592"/>
                  </a:lnTo>
                  <a:lnTo>
                    <a:pt x="0" y="309"/>
                  </a:lnTo>
                  <a:lnTo>
                    <a:pt x="2" y="288"/>
                  </a:lnTo>
                  <a:lnTo>
                    <a:pt x="11" y="271"/>
                  </a:lnTo>
                  <a:lnTo>
                    <a:pt x="22" y="256"/>
                  </a:lnTo>
                  <a:lnTo>
                    <a:pt x="38" y="244"/>
                  </a:lnTo>
                  <a:lnTo>
                    <a:pt x="56" y="236"/>
                  </a:lnTo>
                  <a:lnTo>
                    <a:pt x="76" y="234"/>
                  </a:lnTo>
                  <a:lnTo>
                    <a:pt x="455" y="234"/>
                  </a:lnTo>
                  <a:lnTo>
                    <a:pt x="455" y="75"/>
                  </a:lnTo>
                  <a:lnTo>
                    <a:pt x="457" y="57"/>
                  </a:lnTo>
                  <a:lnTo>
                    <a:pt x="462" y="41"/>
                  </a:lnTo>
                  <a:lnTo>
                    <a:pt x="472" y="28"/>
                  </a:lnTo>
                  <a:lnTo>
                    <a:pt x="483" y="15"/>
                  </a:lnTo>
                  <a:lnTo>
                    <a:pt x="499" y="6"/>
                  </a:lnTo>
                  <a:lnTo>
                    <a:pt x="514" y="1"/>
                  </a:lnTo>
                  <a:lnTo>
                    <a:pt x="5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2" name="Freeform 260"/>
            <p:cNvSpPr>
              <a:spLocks/>
            </p:cNvSpPr>
            <p:nvPr/>
          </p:nvSpPr>
          <p:spPr bwMode="auto">
            <a:xfrm>
              <a:off x="9213851" y="3468688"/>
              <a:ext cx="153988" cy="130175"/>
            </a:xfrm>
            <a:custGeom>
              <a:avLst/>
              <a:gdLst>
                <a:gd name="T0" fmla="*/ 529 w 1060"/>
                <a:gd name="T1" fmla="*/ 0 h 902"/>
                <a:gd name="T2" fmla="*/ 546 w 1060"/>
                <a:gd name="T3" fmla="*/ 1 h 902"/>
                <a:gd name="T4" fmla="*/ 563 w 1060"/>
                <a:gd name="T5" fmla="*/ 6 h 902"/>
                <a:gd name="T6" fmla="*/ 577 w 1060"/>
                <a:gd name="T7" fmla="*/ 16 h 902"/>
                <a:gd name="T8" fmla="*/ 589 w 1060"/>
                <a:gd name="T9" fmla="*/ 28 h 902"/>
                <a:gd name="T10" fmla="*/ 598 w 1060"/>
                <a:gd name="T11" fmla="*/ 42 h 902"/>
                <a:gd name="T12" fmla="*/ 605 w 1060"/>
                <a:gd name="T13" fmla="*/ 58 h 902"/>
                <a:gd name="T14" fmla="*/ 606 w 1060"/>
                <a:gd name="T15" fmla="*/ 75 h 902"/>
                <a:gd name="T16" fmla="*/ 606 w 1060"/>
                <a:gd name="T17" fmla="*/ 234 h 902"/>
                <a:gd name="T18" fmla="*/ 985 w 1060"/>
                <a:gd name="T19" fmla="*/ 234 h 902"/>
                <a:gd name="T20" fmla="*/ 1004 w 1060"/>
                <a:gd name="T21" fmla="*/ 236 h 902"/>
                <a:gd name="T22" fmla="*/ 1022 w 1060"/>
                <a:gd name="T23" fmla="*/ 244 h 902"/>
                <a:gd name="T24" fmla="*/ 1038 w 1060"/>
                <a:gd name="T25" fmla="*/ 256 h 902"/>
                <a:gd name="T26" fmla="*/ 1049 w 1060"/>
                <a:gd name="T27" fmla="*/ 271 h 902"/>
                <a:gd name="T28" fmla="*/ 1058 w 1060"/>
                <a:gd name="T29" fmla="*/ 289 h 902"/>
                <a:gd name="T30" fmla="*/ 1060 w 1060"/>
                <a:gd name="T31" fmla="*/ 309 h 902"/>
                <a:gd name="T32" fmla="*/ 1060 w 1060"/>
                <a:gd name="T33" fmla="*/ 592 h 902"/>
                <a:gd name="T34" fmla="*/ 1058 w 1060"/>
                <a:gd name="T35" fmla="*/ 613 h 902"/>
                <a:gd name="T36" fmla="*/ 1049 w 1060"/>
                <a:gd name="T37" fmla="*/ 630 h 902"/>
                <a:gd name="T38" fmla="*/ 1038 w 1060"/>
                <a:gd name="T39" fmla="*/ 646 h 902"/>
                <a:gd name="T40" fmla="*/ 1022 w 1060"/>
                <a:gd name="T41" fmla="*/ 657 h 902"/>
                <a:gd name="T42" fmla="*/ 1004 w 1060"/>
                <a:gd name="T43" fmla="*/ 665 h 902"/>
                <a:gd name="T44" fmla="*/ 985 w 1060"/>
                <a:gd name="T45" fmla="*/ 668 h 902"/>
                <a:gd name="T46" fmla="*/ 606 w 1060"/>
                <a:gd name="T47" fmla="*/ 668 h 902"/>
                <a:gd name="T48" fmla="*/ 606 w 1060"/>
                <a:gd name="T49" fmla="*/ 827 h 902"/>
                <a:gd name="T50" fmla="*/ 605 w 1060"/>
                <a:gd name="T51" fmla="*/ 843 h 902"/>
                <a:gd name="T52" fmla="*/ 598 w 1060"/>
                <a:gd name="T53" fmla="*/ 860 h 902"/>
                <a:gd name="T54" fmla="*/ 589 w 1060"/>
                <a:gd name="T55" fmla="*/ 874 h 902"/>
                <a:gd name="T56" fmla="*/ 577 w 1060"/>
                <a:gd name="T57" fmla="*/ 886 h 902"/>
                <a:gd name="T58" fmla="*/ 563 w 1060"/>
                <a:gd name="T59" fmla="*/ 894 h 902"/>
                <a:gd name="T60" fmla="*/ 547 w 1060"/>
                <a:gd name="T61" fmla="*/ 901 h 902"/>
                <a:gd name="T62" fmla="*/ 530 w 1060"/>
                <a:gd name="T63" fmla="*/ 902 h 902"/>
                <a:gd name="T64" fmla="*/ 513 w 1060"/>
                <a:gd name="T65" fmla="*/ 900 h 902"/>
                <a:gd name="T66" fmla="*/ 497 w 1060"/>
                <a:gd name="T67" fmla="*/ 894 h 902"/>
                <a:gd name="T68" fmla="*/ 482 w 1060"/>
                <a:gd name="T69" fmla="*/ 884 h 902"/>
                <a:gd name="T70" fmla="*/ 28 w 1060"/>
                <a:gd name="T71" fmla="*/ 509 h 902"/>
                <a:gd name="T72" fmla="*/ 16 w 1060"/>
                <a:gd name="T73" fmla="*/ 496 h 902"/>
                <a:gd name="T74" fmla="*/ 8 w 1060"/>
                <a:gd name="T75" fmla="*/ 483 h 902"/>
                <a:gd name="T76" fmla="*/ 3 w 1060"/>
                <a:gd name="T77" fmla="*/ 467 h 902"/>
                <a:gd name="T78" fmla="*/ 0 w 1060"/>
                <a:gd name="T79" fmla="*/ 450 h 902"/>
                <a:gd name="T80" fmla="*/ 3 w 1060"/>
                <a:gd name="T81" fmla="*/ 435 h 902"/>
                <a:gd name="T82" fmla="*/ 8 w 1060"/>
                <a:gd name="T83" fmla="*/ 419 h 902"/>
                <a:gd name="T84" fmla="*/ 16 w 1060"/>
                <a:gd name="T85" fmla="*/ 405 h 902"/>
                <a:gd name="T86" fmla="*/ 28 w 1060"/>
                <a:gd name="T87" fmla="*/ 393 h 902"/>
                <a:gd name="T88" fmla="*/ 482 w 1060"/>
                <a:gd name="T89" fmla="*/ 17 h 902"/>
                <a:gd name="T90" fmla="*/ 497 w 1060"/>
                <a:gd name="T91" fmla="*/ 7 h 902"/>
                <a:gd name="T92" fmla="*/ 512 w 1060"/>
                <a:gd name="T93" fmla="*/ 2 h 902"/>
                <a:gd name="T94" fmla="*/ 529 w 1060"/>
                <a:gd name="T95"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60" h="902">
                  <a:moveTo>
                    <a:pt x="529" y="0"/>
                  </a:moveTo>
                  <a:lnTo>
                    <a:pt x="546" y="1"/>
                  </a:lnTo>
                  <a:lnTo>
                    <a:pt x="563" y="6"/>
                  </a:lnTo>
                  <a:lnTo>
                    <a:pt x="577" y="16"/>
                  </a:lnTo>
                  <a:lnTo>
                    <a:pt x="589" y="28"/>
                  </a:lnTo>
                  <a:lnTo>
                    <a:pt x="598" y="42"/>
                  </a:lnTo>
                  <a:lnTo>
                    <a:pt x="605" y="58"/>
                  </a:lnTo>
                  <a:lnTo>
                    <a:pt x="606" y="75"/>
                  </a:lnTo>
                  <a:lnTo>
                    <a:pt x="606" y="234"/>
                  </a:lnTo>
                  <a:lnTo>
                    <a:pt x="985" y="234"/>
                  </a:lnTo>
                  <a:lnTo>
                    <a:pt x="1004" y="236"/>
                  </a:lnTo>
                  <a:lnTo>
                    <a:pt x="1022" y="244"/>
                  </a:lnTo>
                  <a:lnTo>
                    <a:pt x="1038" y="256"/>
                  </a:lnTo>
                  <a:lnTo>
                    <a:pt x="1049" y="271"/>
                  </a:lnTo>
                  <a:lnTo>
                    <a:pt x="1058" y="289"/>
                  </a:lnTo>
                  <a:lnTo>
                    <a:pt x="1060" y="309"/>
                  </a:lnTo>
                  <a:lnTo>
                    <a:pt x="1060" y="592"/>
                  </a:lnTo>
                  <a:lnTo>
                    <a:pt x="1058" y="613"/>
                  </a:lnTo>
                  <a:lnTo>
                    <a:pt x="1049" y="630"/>
                  </a:lnTo>
                  <a:lnTo>
                    <a:pt x="1038" y="646"/>
                  </a:lnTo>
                  <a:lnTo>
                    <a:pt x="1022" y="657"/>
                  </a:lnTo>
                  <a:lnTo>
                    <a:pt x="1004" y="665"/>
                  </a:lnTo>
                  <a:lnTo>
                    <a:pt x="985" y="668"/>
                  </a:lnTo>
                  <a:lnTo>
                    <a:pt x="606" y="668"/>
                  </a:lnTo>
                  <a:lnTo>
                    <a:pt x="606" y="827"/>
                  </a:lnTo>
                  <a:lnTo>
                    <a:pt x="605" y="843"/>
                  </a:lnTo>
                  <a:lnTo>
                    <a:pt x="598" y="860"/>
                  </a:lnTo>
                  <a:lnTo>
                    <a:pt x="589" y="874"/>
                  </a:lnTo>
                  <a:lnTo>
                    <a:pt x="577" y="886"/>
                  </a:lnTo>
                  <a:lnTo>
                    <a:pt x="563" y="894"/>
                  </a:lnTo>
                  <a:lnTo>
                    <a:pt x="547" y="901"/>
                  </a:lnTo>
                  <a:lnTo>
                    <a:pt x="530" y="902"/>
                  </a:lnTo>
                  <a:lnTo>
                    <a:pt x="513" y="900"/>
                  </a:lnTo>
                  <a:lnTo>
                    <a:pt x="497" y="894"/>
                  </a:lnTo>
                  <a:lnTo>
                    <a:pt x="482" y="884"/>
                  </a:lnTo>
                  <a:lnTo>
                    <a:pt x="28" y="509"/>
                  </a:lnTo>
                  <a:lnTo>
                    <a:pt x="16" y="496"/>
                  </a:lnTo>
                  <a:lnTo>
                    <a:pt x="8" y="483"/>
                  </a:lnTo>
                  <a:lnTo>
                    <a:pt x="3" y="467"/>
                  </a:lnTo>
                  <a:lnTo>
                    <a:pt x="0" y="450"/>
                  </a:lnTo>
                  <a:lnTo>
                    <a:pt x="3" y="435"/>
                  </a:lnTo>
                  <a:lnTo>
                    <a:pt x="8" y="419"/>
                  </a:lnTo>
                  <a:lnTo>
                    <a:pt x="16" y="405"/>
                  </a:lnTo>
                  <a:lnTo>
                    <a:pt x="28" y="393"/>
                  </a:lnTo>
                  <a:lnTo>
                    <a:pt x="482" y="17"/>
                  </a:lnTo>
                  <a:lnTo>
                    <a:pt x="497" y="7"/>
                  </a:lnTo>
                  <a:lnTo>
                    <a:pt x="512" y="2"/>
                  </a:lnTo>
                  <a:lnTo>
                    <a:pt x="5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5" name="Group 494"/>
          <p:cNvGrpSpPr/>
          <p:nvPr/>
        </p:nvGrpSpPr>
        <p:grpSpPr>
          <a:xfrm flipH="1">
            <a:off x="3555139" y="2062375"/>
            <a:ext cx="247448" cy="165782"/>
            <a:chOff x="8397875" y="3457576"/>
            <a:chExt cx="481013" cy="322263"/>
          </a:xfrm>
          <a:solidFill>
            <a:schemeClr val="tx1">
              <a:lumMod val="65000"/>
              <a:lumOff val="35000"/>
            </a:schemeClr>
          </a:solidFill>
        </p:grpSpPr>
        <p:sp>
          <p:nvSpPr>
            <p:cNvPr id="356" name="Freeform 265"/>
            <p:cNvSpPr>
              <a:spLocks noEditPoints="1"/>
            </p:cNvSpPr>
            <p:nvPr/>
          </p:nvSpPr>
          <p:spPr bwMode="auto">
            <a:xfrm>
              <a:off x="8397875" y="3482976"/>
              <a:ext cx="379413" cy="296863"/>
            </a:xfrm>
            <a:custGeom>
              <a:avLst/>
              <a:gdLst>
                <a:gd name="T0" fmla="*/ 603 w 2624"/>
                <a:gd name="T1" fmla="*/ 1681 h 2057"/>
                <a:gd name="T2" fmla="*/ 630 w 2624"/>
                <a:gd name="T3" fmla="*/ 1748 h 2057"/>
                <a:gd name="T4" fmla="*/ 675 w 2624"/>
                <a:gd name="T5" fmla="*/ 1805 h 2057"/>
                <a:gd name="T6" fmla="*/ 732 w 2624"/>
                <a:gd name="T7" fmla="*/ 1850 h 2057"/>
                <a:gd name="T8" fmla="*/ 800 w 2624"/>
                <a:gd name="T9" fmla="*/ 1878 h 2057"/>
                <a:gd name="T10" fmla="*/ 875 w 2624"/>
                <a:gd name="T11" fmla="*/ 1889 h 2057"/>
                <a:gd name="T12" fmla="*/ 949 w 2624"/>
                <a:gd name="T13" fmla="*/ 1879 h 2057"/>
                <a:gd name="T14" fmla="*/ 1016 w 2624"/>
                <a:gd name="T15" fmla="*/ 1851 h 2057"/>
                <a:gd name="T16" fmla="*/ 1075 w 2624"/>
                <a:gd name="T17" fmla="*/ 1806 h 2057"/>
                <a:gd name="T18" fmla="*/ 1116 w 2624"/>
                <a:gd name="T19" fmla="*/ 1755 h 2057"/>
                <a:gd name="T20" fmla="*/ 1143 w 2624"/>
                <a:gd name="T21" fmla="*/ 1697 h 2057"/>
                <a:gd name="T22" fmla="*/ 1999 w 2624"/>
                <a:gd name="T23" fmla="*/ 498 h 2057"/>
                <a:gd name="T24" fmla="*/ 2216 w 2624"/>
                <a:gd name="T25" fmla="*/ 1303 h 2057"/>
                <a:gd name="T26" fmla="*/ 2072 w 2624"/>
                <a:gd name="T27" fmla="*/ 0 h 2057"/>
                <a:gd name="T28" fmla="*/ 2130 w 2624"/>
                <a:gd name="T29" fmla="*/ 6 h 2057"/>
                <a:gd name="T30" fmla="*/ 2182 w 2624"/>
                <a:gd name="T31" fmla="*/ 30 h 2057"/>
                <a:gd name="T32" fmla="*/ 2223 w 2624"/>
                <a:gd name="T33" fmla="*/ 70 h 2057"/>
                <a:gd name="T34" fmla="*/ 2248 w 2624"/>
                <a:gd name="T35" fmla="*/ 124 h 2057"/>
                <a:gd name="T36" fmla="*/ 2598 w 2624"/>
                <a:gd name="T37" fmla="*/ 1421 h 2057"/>
                <a:gd name="T38" fmla="*/ 2624 w 2624"/>
                <a:gd name="T39" fmla="*/ 1533 h 2057"/>
                <a:gd name="T40" fmla="*/ 2619 w 2624"/>
                <a:gd name="T41" fmla="*/ 1591 h 2057"/>
                <a:gd name="T42" fmla="*/ 2595 w 2624"/>
                <a:gd name="T43" fmla="*/ 1642 h 2057"/>
                <a:gd name="T44" fmla="*/ 2554 w 2624"/>
                <a:gd name="T45" fmla="*/ 1683 h 2057"/>
                <a:gd name="T46" fmla="*/ 2500 w 2624"/>
                <a:gd name="T47" fmla="*/ 1708 h 2057"/>
                <a:gd name="T48" fmla="*/ 2439 w 2624"/>
                <a:gd name="T49" fmla="*/ 1712 h 2057"/>
                <a:gd name="T50" fmla="*/ 2382 w 2624"/>
                <a:gd name="T51" fmla="*/ 1695 h 2057"/>
                <a:gd name="T52" fmla="*/ 2334 w 2624"/>
                <a:gd name="T53" fmla="*/ 1659 h 2057"/>
                <a:gd name="T54" fmla="*/ 1322 w 2624"/>
                <a:gd name="T55" fmla="*/ 1662 h 2057"/>
                <a:gd name="T56" fmla="*/ 1304 w 2624"/>
                <a:gd name="T57" fmla="*/ 1745 h 2057"/>
                <a:gd name="T58" fmla="*/ 1271 w 2624"/>
                <a:gd name="T59" fmla="*/ 1822 h 2057"/>
                <a:gd name="T60" fmla="*/ 1224 w 2624"/>
                <a:gd name="T61" fmla="*/ 1893 h 2057"/>
                <a:gd name="T62" fmla="*/ 1159 w 2624"/>
                <a:gd name="T63" fmla="*/ 1956 h 2057"/>
                <a:gd name="T64" fmla="*/ 1080 w 2624"/>
                <a:gd name="T65" fmla="*/ 2008 h 2057"/>
                <a:gd name="T66" fmla="*/ 992 w 2624"/>
                <a:gd name="T67" fmla="*/ 2042 h 2057"/>
                <a:gd name="T68" fmla="*/ 915 w 2624"/>
                <a:gd name="T69" fmla="*/ 2055 h 2057"/>
                <a:gd name="T70" fmla="*/ 824 w 2624"/>
                <a:gd name="T71" fmla="*/ 2054 h 2057"/>
                <a:gd name="T72" fmla="*/ 728 w 2624"/>
                <a:gd name="T73" fmla="*/ 2032 h 2057"/>
                <a:gd name="T74" fmla="*/ 641 w 2624"/>
                <a:gd name="T75" fmla="*/ 1991 h 2057"/>
                <a:gd name="T76" fmla="*/ 565 w 2624"/>
                <a:gd name="T77" fmla="*/ 1934 h 2057"/>
                <a:gd name="T78" fmla="*/ 503 w 2624"/>
                <a:gd name="T79" fmla="*/ 1862 h 2057"/>
                <a:gd name="T80" fmla="*/ 457 w 2624"/>
                <a:gd name="T81" fmla="*/ 1778 h 2057"/>
                <a:gd name="T82" fmla="*/ 429 w 2624"/>
                <a:gd name="T83" fmla="*/ 1685 h 2057"/>
                <a:gd name="T84" fmla="*/ 289 w 2624"/>
                <a:gd name="T85" fmla="*/ 1704 h 2057"/>
                <a:gd name="T86" fmla="*/ 268 w 2624"/>
                <a:gd name="T87" fmla="*/ 1730 h 2057"/>
                <a:gd name="T88" fmla="*/ 238 w 2624"/>
                <a:gd name="T89" fmla="*/ 1746 h 2057"/>
                <a:gd name="T90" fmla="*/ 199 w 2624"/>
                <a:gd name="T91" fmla="*/ 1747 h 2057"/>
                <a:gd name="T92" fmla="*/ 165 w 2624"/>
                <a:gd name="T93" fmla="*/ 1732 h 2057"/>
                <a:gd name="T94" fmla="*/ 141 w 2624"/>
                <a:gd name="T95" fmla="*/ 1704 h 2057"/>
                <a:gd name="T96" fmla="*/ 101 w 2624"/>
                <a:gd name="T97" fmla="*/ 1564 h 2057"/>
                <a:gd name="T98" fmla="*/ 3 w 2624"/>
                <a:gd name="T99" fmla="*/ 1200 h 2057"/>
                <a:gd name="T100" fmla="*/ 0 w 2624"/>
                <a:gd name="T101" fmla="*/ 1180 h 2057"/>
                <a:gd name="T102" fmla="*/ 7 w 2624"/>
                <a:gd name="T103" fmla="*/ 1145 h 2057"/>
                <a:gd name="T104" fmla="*/ 29 w 2624"/>
                <a:gd name="T105" fmla="*/ 1115 h 2057"/>
                <a:gd name="T106" fmla="*/ 62 w 2624"/>
                <a:gd name="T107" fmla="*/ 1097 h 2057"/>
                <a:gd name="T108" fmla="*/ 105 w 2624"/>
                <a:gd name="T109" fmla="*/ 1098 h 2057"/>
                <a:gd name="T110" fmla="*/ 141 w 2624"/>
                <a:gd name="T111" fmla="*/ 1118 h 2057"/>
                <a:gd name="T112" fmla="*/ 1921 w 2624"/>
                <a:gd name="T113" fmla="*/ 134 h 2057"/>
                <a:gd name="T114" fmla="*/ 1939 w 2624"/>
                <a:gd name="T115" fmla="*/ 85 h 2057"/>
                <a:gd name="T116" fmla="*/ 1971 w 2624"/>
                <a:gd name="T117" fmla="*/ 45 h 2057"/>
                <a:gd name="T118" fmla="*/ 2016 w 2624"/>
                <a:gd name="T119" fmla="*/ 15 h 2057"/>
                <a:gd name="T120" fmla="*/ 2072 w 2624"/>
                <a:gd name="T121" fmla="*/ 0 h 2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24" h="2057">
                  <a:moveTo>
                    <a:pt x="1152" y="1666"/>
                  </a:moveTo>
                  <a:lnTo>
                    <a:pt x="603" y="1681"/>
                  </a:lnTo>
                  <a:lnTo>
                    <a:pt x="614" y="1715"/>
                  </a:lnTo>
                  <a:lnTo>
                    <a:pt x="630" y="1748"/>
                  </a:lnTo>
                  <a:lnTo>
                    <a:pt x="651" y="1778"/>
                  </a:lnTo>
                  <a:lnTo>
                    <a:pt x="675" y="1805"/>
                  </a:lnTo>
                  <a:lnTo>
                    <a:pt x="702" y="1830"/>
                  </a:lnTo>
                  <a:lnTo>
                    <a:pt x="732" y="1850"/>
                  </a:lnTo>
                  <a:lnTo>
                    <a:pt x="765" y="1866"/>
                  </a:lnTo>
                  <a:lnTo>
                    <a:pt x="800" y="1878"/>
                  </a:lnTo>
                  <a:lnTo>
                    <a:pt x="836" y="1886"/>
                  </a:lnTo>
                  <a:lnTo>
                    <a:pt x="875" y="1889"/>
                  </a:lnTo>
                  <a:lnTo>
                    <a:pt x="912" y="1887"/>
                  </a:lnTo>
                  <a:lnTo>
                    <a:pt x="949" y="1879"/>
                  </a:lnTo>
                  <a:lnTo>
                    <a:pt x="983" y="1867"/>
                  </a:lnTo>
                  <a:lnTo>
                    <a:pt x="1016" y="1851"/>
                  </a:lnTo>
                  <a:lnTo>
                    <a:pt x="1047" y="1831"/>
                  </a:lnTo>
                  <a:lnTo>
                    <a:pt x="1075" y="1806"/>
                  </a:lnTo>
                  <a:lnTo>
                    <a:pt x="1098" y="1781"/>
                  </a:lnTo>
                  <a:lnTo>
                    <a:pt x="1116" y="1755"/>
                  </a:lnTo>
                  <a:lnTo>
                    <a:pt x="1131" y="1726"/>
                  </a:lnTo>
                  <a:lnTo>
                    <a:pt x="1143" y="1697"/>
                  </a:lnTo>
                  <a:lnTo>
                    <a:pt x="1152" y="1666"/>
                  </a:lnTo>
                  <a:close/>
                  <a:moveTo>
                    <a:pt x="1999" y="498"/>
                  </a:moveTo>
                  <a:lnTo>
                    <a:pt x="420" y="1349"/>
                  </a:lnTo>
                  <a:lnTo>
                    <a:pt x="2216" y="1303"/>
                  </a:lnTo>
                  <a:lnTo>
                    <a:pt x="1999" y="498"/>
                  </a:lnTo>
                  <a:close/>
                  <a:moveTo>
                    <a:pt x="2072" y="0"/>
                  </a:moveTo>
                  <a:lnTo>
                    <a:pt x="2101" y="0"/>
                  </a:lnTo>
                  <a:lnTo>
                    <a:pt x="2130" y="6"/>
                  </a:lnTo>
                  <a:lnTo>
                    <a:pt x="2156" y="15"/>
                  </a:lnTo>
                  <a:lnTo>
                    <a:pt x="2182" y="30"/>
                  </a:lnTo>
                  <a:lnTo>
                    <a:pt x="2203" y="49"/>
                  </a:lnTo>
                  <a:lnTo>
                    <a:pt x="2223" y="70"/>
                  </a:lnTo>
                  <a:lnTo>
                    <a:pt x="2238" y="95"/>
                  </a:lnTo>
                  <a:lnTo>
                    <a:pt x="2248" y="124"/>
                  </a:lnTo>
                  <a:lnTo>
                    <a:pt x="2271" y="205"/>
                  </a:lnTo>
                  <a:lnTo>
                    <a:pt x="2598" y="1421"/>
                  </a:lnTo>
                  <a:lnTo>
                    <a:pt x="2619" y="1502"/>
                  </a:lnTo>
                  <a:lnTo>
                    <a:pt x="2624" y="1533"/>
                  </a:lnTo>
                  <a:lnTo>
                    <a:pt x="2624" y="1562"/>
                  </a:lnTo>
                  <a:lnTo>
                    <a:pt x="2619" y="1591"/>
                  </a:lnTo>
                  <a:lnTo>
                    <a:pt x="2609" y="1617"/>
                  </a:lnTo>
                  <a:lnTo>
                    <a:pt x="2595" y="1642"/>
                  </a:lnTo>
                  <a:lnTo>
                    <a:pt x="2577" y="1664"/>
                  </a:lnTo>
                  <a:lnTo>
                    <a:pt x="2554" y="1683"/>
                  </a:lnTo>
                  <a:lnTo>
                    <a:pt x="2529" y="1698"/>
                  </a:lnTo>
                  <a:lnTo>
                    <a:pt x="2500" y="1708"/>
                  </a:lnTo>
                  <a:lnTo>
                    <a:pt x="2469" y="1713"/>
                  </a:lnTo>
                  <a:lnTo>
                    <a:pt x="2439" y="1712"/>
                  </a:lnTo>
                  <a:lnTo>
                    <a:pt x="2409" y="1706"/>
                  </a:lnTo>
                  <a:lnTo>
                    <a:pt x="2382" y="1695"/>
                  </a:lnTo>
                  <a:lnTo>
                    <a:pt x="2356" y="1680"/>
                  </a:lnTo>
                  <a:lnTo>
                    <a:pt x="2334" y="1659"/>
                  </a:lnTo>
                  <a:lnTo>
                    <a:pt x="2314" y="1636"/>
                  </a:lnTo>
                  <a:lnTo>
                    <a:pt x="1322" y="1662"/>
                  </a:lnTo>
                  <a:lnTo>
                    <a:pt x="1315" y="1703"/>
                  </a:lnTo>
                  <a:lnTo>
                    <a:pt x="1304" y="1745"/>
                  </a:lnTo>
                  <a:lnTo>
                    <a:pt x="1289" y="1784"/>
                  </a:lnTo>
                  <a:lnTo>
                    <a:pt x="1271" y="1822"/>
                  </a:lnTo>
                  <a:lnTo>
                    <a:pt x="1250" y="1858"/>
                  </a:lnTo>
                  <a:lnTo>
                    <a:pt x="1224" y="1893"/>
                  </a:lnTo>
                  <a:lnTo>
                    <a:pt x="1194" y="1925"/>
                  </a:lnTo>
                  <a:lnTo>
                    <a:pt x="1159" y="1956"/>
                  </a:lnTo>
                  <a:lnTo>
                    <a:pt x="1121" y="1984"/>
                  </a:lnTo>
                  <a:lnTo>
                    <a:pt x="1080" y="2008"/>
                  </a:lnTo>
                  <a:lnTo>
                    <a:pt x="1037" y="2026"/>
                  </a:lnTo>
                  <a:lnTo>
                    <a:pt x="992" y="2042"/>
                  </a:lnTo>
                  <a:lnTo>
                    <a:pt x="954" y="2050"/>
                  </a:lnTo>
                  <a:lnTo>
                    <a:pt x="915" y="2055"/>
                  </a:lnTo>
                  <a:lnTo>
                    <a:pt x="875" y="2057"/>
                  </a:lnTo>
                  <a:lnTo>
                    <a:pt x="824" y="2054"/>
                  </a:lnTo>
                  <a:lnTo>
                    <a:pt x="775" y="2046"/>
                  </a:lnTo>
                  <a:lnTo>
                    <a:pt x="728" y="2032"/>
                  </a:lnTo>
                  <a:lnTo>
                    <a:pt x="683" y="2014"/>
                  </a:lnTo>
                  <a:lnTo>
                    <a:pt x="641" y="1991"/>
                  </a:lnTo>
                  <a:lnTo>
                    <a:pt x="602" y="1965"/>
                  </a:lnTo>
                  <a:lnTo>
                    <a:pt x="565" y="1934"/>
                  </a:lnTo>
                  <a:lnTo>
                    <a:pt x="532" y="1900"/>
                  </a:lnTo>
                  <a:lnTo>
                    <a:pt x="503" y="1862"/>
                  </a:lnTo>
                  <a:lnTo>
                    <a:pt x="477" y="1822"/>
                  </a:lnTo>
                  <a:lnTo>
                    <a:pt x="457" y="1778"/>
                  </a:lnTo>
                  <a:lnTo>
                    <a:pt x="441" y="1732"/>
                  </a:lnTo>
                  <a:lnTo>
                    <a:pt x="429" y="1685"/>
                  </a:lnTo>
                  <a:lnTo>
                    <a:pt x="295" y="1689"/>
                  </a:lnTo>
                  <a:lnTo>
                    <a:pt x="289" y="1704"/>
                  </a:lnTo>
                  <a:lnTo>
                    <a:pt x="279" y="1718"/>
                  </a:lnTo>
                  <a:lnTo>
                    <a:pt x="268" y="1730"/>
                  </a:lnTo>
                  <a:lnTo>
                    <a:pt x="254" y="1740"/>
                  </a:lnTo>
                  <a:lnTo>
                    <a:pt x="238" y="1746"/>
                  </a:lnTo>
                  <a:lnTo>
                    <a:pt x="218" y="1749"/>
                  </a:lnTo>
                  <a:lnTo>
                    <a:pt x="199" y="1747"/>
                  </a:lnTo>
                  <a:lnTo>
                    <a:pt x="182" y="1742"/>
                  </a:lnTo>
                  <a:lnTo>
                    <a:pt x="165" y="1732"/>
                  </a:lnTo>
                  <a:lnTo>
                    <a:pt x="152" y="1720"/>
                  </a:lnTo>
                  <a:lnTo>
                    <a:pt x="141" y="1704"/>
                  </a:lnTo>
                  <a:lnTo>
                    <a:pt x="134" y="1687"/>
                  </a:lnTo>
                  <a:lnTo>
                    <a:pt x="101" y="1564"/>
                  </a:lnTo>
                  <a:lnTo>
                    <a:pt x="36" y="1322"/>
                  </a:lnTo>
                  <a:lnTo>
                    <a:pt x="3" y="1200"/>
                  </a:lnTo>
                  <a:lnTo>
                    <a:pt x="0" y="1181"/>
                  </a:lnTo>
                  <a:lnTo>
                    <a:pt x="0" y="1180"/>
                  </a:lnTo>
                  <a:lnTo>
                    <a:pt x="1" y="1162"/>
                  </a:lnTo>
                  <a:lnTo>
                    <a:pt x="7" y="1145"/>
                  </a:lnTo>
                  <a:lnTo>
                    <a:pt x="16" y="1128"/>
                  </a:lnTo>
                  <a:lnTo>
                    <a:pt x="29" y="1115"/>
                  </a:lnTo>
                  <a:lnTo>
                    <a:pt x="45" y="1104"/>
                  </a:lnTo>
                  <a:lnTo>
                    <a:pt x="62" y="1097"/>
                  </a:lnTo>
                  <a:lnTo>
                    <a:pt x="85" y="1095"/>
                  </a:lnTo>
                  <a:lnTo>
                    <a:pt x="105" y="1098"/>
                  </a:lnTo>
                  <a:lnTo>
                    <a:pt x="124" y="1106"/>
                  </a:lnTo>
                  <a:lnTo>
                    <a:pt x="141" y="1118"/>
                  </a:lnTo>
                  <a:lnTo>
                    <a:pt x="1917" y="160"/>
                  </a:lnTo>
                  <a:lnTo>
                    <a:pt x="1921" y="134"/>
                  </a:lnTo>
                  <a:lnTo>
                    <a:pt x="1928" y="109"/>
                  </a:lnTo>
                  <a:lnTo>
                    <a:pt x="1939" y="85"/>
                  </a:lnTo>
                  <a:lnTo>
                    <a:pt x="1953" y="64"/>
                  </a:lnTo>
                  <a:lnTo>
                    <a:pt x="1971" y="45"/>
                  </a:lnTo>
                  <a:lnTo>
                    <a:pt x="1992" y="29"/>
                  </a:lnTo>
                  <a:lnTo>
                    <a:pt x="2016" y="15"/>
                  </a:lnTo>
                  <a:lnTo>
                    <a:pt x="2041" y="5"/>
                  </a:lnTo>
                  <a:lnTo>
                    <a:pt x="20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7" name="Freeform 266"/>
            <p:cNvSpPr>
              <a:spLocks/>
            </p:cNvSpPr>
            <p:nvPr/>
          </p:nvSpPr>
          <p:spPr bwMode="auto">
            <a:xfrm>
              <a:off x="8793163" y="3557588"/>
              <a:ext cx="84138" cy="39688"/>
            </a:xfrm>
            <a:custGeom>
              <a:avLst/>
              <a:gdLst>
                <a:gd name="T0" fmla="*/ 489 w 577"/>
                <a:gd name="T1" fmla="*/ 0 h 277"/>
                <a:gd name="T2" fmla="*/ 509 w 577"/>
                <a:gd name="T3" fmla="*/ 2 h 277"/>
                <a:gd name="T4" fmla="*/ 526 w 577"/>
                <a:gd name="T5" fmla="*/ 7 h 277"/>
                <a:gd name="T6" fmla="*/ 542 w 577"/>
                <a:gd name="T7" fmla="*/ 16 h 277"/>
                <a:gd name="T8" fmla="*/ 556 w 577"/>
                <a:gd name="T9" fmla="*/ 29 h 277"/>
                <a:gd name="T10" fmla="*/ 567 w 577"/>
                <a:gd name="T11" fmla="*/ 45 h 277"/>
                <a:gd name="T12" fmla="*/ 574 w 577"/>
                <a:gd name="T13" fmla="*/ 63 h 277"/>
                <a:gd name="T14" fmla="*/ 577 w 577"/>
                <a:gd name="T15" fmla="*/ 81 h 277"/>
                <a:gd name="T16" fmla="*/ 575 w 577"/>
                <a:gd name="T17" fmla="*/ 100 h 277"/>
                <a:gd name="T18" fmla="*/ 570 w 577"/>
                <a:gd name="T19" fmla="*/ 118 h 277"/>
                <a:gd name="T20" fmla="*/ 561 w 577"/>
                <a:gd name="T21" fmla="*/ 134 h 277"/>
                <a:gd name="T22" fmla="*/ 548 w 577"/>
                <a:gd name="T23" fmla="*/ 147 h 277"/>
                <a:gd name="T24" fmla="*/ 532 w 577"/>
                <a:gd name="T25" fmla="*/ 158 h 277"/>
                <a:gd name="T26" fmla="*/ 514 w 577"/>
                <a:gd name="T27" fmla="*/ 165 h 277"/>
                <a:gd name="T28" fmla="*/ 106 w 577"/>
                <a:gd name="T29" fmla="*/ 274 h 277"/>
                <a:gd name="T30" fmla="*/ 87 w 577"/>
                <a:gd name="T31" fmla="*/ 277 h 277"/>
                <a:gd name="T32" fmla="*/ 68 w 577"/>
                <a:gd name="T33" fmla="*/ 275 h 277"/>
                <a:gd name="T34" fmla="*/ 51 w 577"/>
                <a:gd name="T35" fmla="*/ 270 h 277"/>
                <a:gd name="T36" fmla="*/ 34 w 577"/>
                <a:gd name="T37" fmla="*/ 261 h 277"/>
                <a:gd name="T38" fmla="*/ 21 w 577"/>
                <a:gd name="T39" fmla="*/ 248 h 277"/>
                <a:gd name="T40" fmla="*/ 10 w 577"/>
                <a:gd name="T41" fmla="*/ 232 h 277"/>
                <a:gd name="T42" fmla="*/ 3 w 577"/>
                <a:gd name="T43" fmla="*/ 214 h 277"/>
                <a:gd name="T44" fmla="*/ 0 w 577"/>
                <a:gd name="T45" fmla="*/ 196 h 277"/>
                <a:gd name="T46" fmla="*/ 2 w 577"/>
                <a:gd name="T47" fmla="*/ 176 h 277"/>
                <a:gd name="T48" fmla="*/ 7 w 577"/>
                <a:gd name="T49" fmla="*/ 159 h 277"/>
                <a:gd name="T50" fmla="*/ 16 w 577"/>
                <a:gd name="T51" fmla="*/ 143 h 277"/>
                <a:gd name="T52" fmla="*/ 29 w 577"/>
                <a:gd name="T53" fmla="*/ 130 h 277"/>
                <a:gd name="T54" fmla="*/ 45 w 577"/>
                <a:gd name="T55" fmla="*/ 119 h 277"/>
                <a:gd name="T56" fmla="*/ 63 w 577"/>
                <a:gd name="T57" fmla="*/ 112 h 277"/>
                <a:gd name="T58" fmla="*/ 470 w 577"/>
                <a:gd name="T59" fmla="*/ 3 h 277"/>
                <a:gd name="T60" fmla="*/ 489 w 577"/>
                <a:gd name="T61"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7" h="277">
                  <a:moveTo>
                    <a:pt x="489" y="0"/>
                  </a:moveTo>
                  <a:lnTo>
                    <a:pt x="509" y="2"/>
                  </a:lnTo>
                  <a:lnTo>
                    <a:pt x="526" y="7"/>
                  </a:lnTo>
                  <a:lnTo>
                    <a:pt x="542" y="16"/>
                  </a:lnTo>
                  <a:lnTo>
                    <a:pt x="556" y="29"/>
                  </a:lnTo>
                  <a:lnTo>
                    <a:pt x="567" y="45"/>
                  </a:lnTo>
                  <a:lnTo>
                    <a:pt x="574" y="63"/>
                  </a:lnTo>
                  <a:lnTo>
                    <a:pt x="577" y="81"/>
                  </a:lnTo>
                  <a:lnTo>
                    <a:pt x="575" y="100"/>
                  </a:lnTo>
                  <a:lnTo>
                    <a:pt x="570" y="118"/>
                  </a:lnTo>
                  <a:lnTo>
                    <a:pt x="561" y="134"/>
                  </a:lnTo>
                  <a:lnTo>
                    <a:pt x="548" y="147"/>
                  </a:lnTo>
                  <a:lnTo>
                    <a:pt x="532" y="158"/>
                  </a:lnTo>
                  <a:lnTo>
                    <a:pt x="514" y="165"/>
                  </a:lnTo>
                  <a:lnTo>
                    <a:pt x="106" y="274"/>
                  </a:lnTo>
                  <a:lnTo>
                    <a:pt x="87" y="277"/>
                  </a:lnTo>
                  <a:lnTo>
                    <a:pt x="68" y="275"/>
                  </a:lnTo>
                  <a:lnTo>
                    <a:pt x="51" y="270"/>
                  </a:lnTo>
                  <a:lnTo>
                    <a:pt x="34" y="261"/>
                  </a:lnTo>
                  <a:lnTo>
                    <a:pt x="21" y="248"/>
                  </a:lnTo>
                  <a:lnTo>
                    <a:pt x="10" y="232"/>
                  </a:lnTo>
                  <a:lnTo>
                    <a:pt x="3" y="214"/>
                  </a:lnTo>
                  <a:lnTo>
                    <a:pt x="0" y="196"/>
                  </a:lnTo>
                  <a:lnTo>
                    <a:pt x="2" y="176"/>
                  </a:lnTo>
                  <a:lnTo>
                    <a:pt x="7" y="159"/>
                  </a:lnTo>
                  <a:lnTo>
                    <a:pt x="16" y="143"/>
                  </a:lnTo>
                  <a:lnTo>
                    <a:pt x="29" y="130"/>
                  </a:lnTo>
                  <a:lnTo>
                    <a:pt x="45" y="119"/>
                  </a:lnTo>
                  <a:lnTo>
                    <a:pt x="63" y="112"/>
                  </a:lnTo>
                  <a:lnTo>
                    <a:pt x="470" y="3"/>
                  </a:lnTo>
                  <a:lnTo>
                    <a:pt x="4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8" name="Freeform 267"/>
            <p:cNvSpPr>
              <a:spLocks/>
            </p:cNvSpPr>
            <p:nvPr/>
          </p:nvSpPr>
          <p:spPr bwMode="auto">
            <a:xfrm>
              <a:off x="8794750" y="3657601"/>
              <a:ext cx="84138" cy="39688"/>
            </a:xfrm>
            <a:custGeom>
              <a:avLst/>
              <a:gdLst>
                <a:gd name="T0" fmla="*/ 87 w 576"/>
                <a:gd name="T1" fmla="*/ 0 h 277"/>
                <a:gd name="T2" fmla="*/ 106 w 576"/>
                <a:gd name="T3" fmla="*/ 3 h 277"/>
                <a:gd name="T4" fmla="*/ 514 w 576"/>
                <a:gd name="T5" fmla="*/ 112 h 277"/>
                <a:gd name="T6" fmla="*/ 532 w 576"/>
                <a:gd name="T7" fmla="*/ 119 h 277"/>
                <a:gd name="T8" fmla="*/ 548 w 576"/>
                <a:gd name="T9" fmla="*/ 129 h 277"/>
                <a:gd name="T10" fmla="*/ 560 w 576"/>
                <a:gd name="T11" fmla="*/ 143 h 277"/>
                <a:gd name="T12" fmla="*/ 569 w 576"/>
                <a:gd name="T13" fmla="*/ 159 h 277"/>
                <a:gd name="T14" fmla="*/ 575 w 576"/>
                <a:gd name="T15" fmla="*/ 177 h 277"/>
                <a:gd name="T16" fmla="*/ 576 w 576"/>
                <a:gd name="T17" fmla="*/ 195 h 277"/>
                <a:gd name="T18" fmla="*/ 573 w 576"/>
                <a:gd name="T19" fmla="*/ 214 h 277"/>
                <a:gd name="T20" fmla="*/ 567 w 576"/>
                <a:gd name="T21" fmla="*/ 232 h 277"/>
                <a:gd name="T22" fmla="*/ 557 w 576"/>
                <a:gd name="T23" fmla="*/ 246 h 277"/>
                <a:gd name="T24" fmla="*/ 545 w 576"/>
                <a:gd name="T25" fmla="*/ 258 h 277"/>
                <a:gd name="T26" fmla="*/ 530 w 576"/>
                <a:gd name="T27" fmla="*/ 268 h 277"/>
                <a:gd name="T28" fmla="*/ 514 w 576"/>
                <a:gd name="T29" fmla="*/ 274 h 277"/>
                <a:gd name="T30" fmla="*/ 493 w 576"/>
                <a:gd name="T31" fmla="*/ 277 h 277"/>
                <a:gd name="T32" fmla="*/ 470 w 576"/>
                <a:gd name="T33" fmla="*/ 274 h 277"/>
                <a:gd name="T34" fmla="*/ 62 w 576"/>
                <a:gd name="T35" fmla="*/ 165 h 277"/>
                <a:gd name="T36" fmla="*/ 44 w 576"/>
                <a:gd name="T37" fmla="*/ 158 h 277"/>
                <a:gd name="T38" fmla="*/ 29 w 576"/>
                <a:gd name="T39" fmla="*/ 147 h 277"/>
                <a:gd name="T40" fmla="*/ 16 w 576"/>
                <a:gd name="T41" fmla="*/ 134 h 277"/>
                <a:gd name="T42" fmla="*/ 7 w 576"/>
                <a:gd name="T43" fmla="*/ 118 h 277"/>
                <a:gd name="T44" fmla="*/ 1 w 576"/>
                <a:gd name="T45" fmla="*/ 100 h 277"/>
                <a:gd name="T46" fmla="*/ 0 w 576"/>
                <a:gd name="T47" fmla="*/ 81 h 277"/>
                <a:gd name="T48" fmla="*/ 3 w 576"/>
                <a:gd name="T49" fmla="*/ 62 h 277"/>
                <a:gd name="T50" fmla="*/ 10 w 576"/>
                <a:gd name="T51" fmla="*/ 44 h 277"/>
                <a:gd name="T52" fmla="*/ 20 w 576"/>
                <a:gd name="T53" fmla="*/ 29 h 277"/>
                <a:gd name="T54" fmla="*/ 35 w 576"/>
                <a:gd name="T55" fmla="*/ 17 h 277"/>
                <a:gd name="T56" fmla="*/ 50 w 576"/>
                <a:gd name="T57" fmla="*/ 7 h 277"/>
                <a:gd name="T58" fmla="*/ 68 w 576"/>
                <a:gd name="T59" fmla="*/ 1 h 277"/>
                <a:gd name="T60" fmla="*/ 87 w 576"/>
                <a:gd name="T61" fmla="*/ 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6" h="277">
                  <a:moveTo>
                    <a:pt x="87" y="0"/>
                  </a:moveTo>
                  <a:lnTo>
                    <a:pt x="106" y="3"/>
                  </a:lnTo>
                  <a:lnTo>
                    <a:pt x="514" y="112"/>
                  </a:lnTo>
                  <a:lnTo>
                    <a:pt x="532" y="119"/>
                  </a:lnTo>
                  <a:lnTo>
                    <a:pt x="548" y="129"/>
                  </a:lnTo>
                  <a:lnTo>
                    <a:pt x="560" y="143"/>
                  </a:lnTo>
                  <a:lnTo>
                    <a:pt x="569" y="159"/>
                  </a:lnTo>
                  <a:lnTo>
                    <a:pt x="575" y="177"/>
                  </a:lnTo>
                  <a:lnTo>
                    <a:pt x="576" y="195"/>
                  </a:lnTo>
                  <a:lnTo>
                    <a:pt x="573" y="214"/>
                  </a:lnTo>
                  <a:lnTo>
                    <a:pt x="567" y="232"/>
                  </a:lnTo>
                  <a:lnTo>
                    <a:pt x="557" y="246"/>
                  </a:lnTo>
                  <a:lnTo>
                    <a:pt x="545" y="258"/>
                  </a:lnTo>
                  <a:lnTo>
                    <a:pt x="530" y="268"/>
                  </a:lnTo>
                  <a:lnTo>
                    <a:pt x="514" y="274"/>
                  </a:lnTo>
                  <a:lnTo>
                    <a:pt x="493" y="277"/>
                  </a:lnTo>
                  <a:lnTo>
                    <a:pt x="470" y="274"/>
                  </a:lnTo>
                  <a:lnTo>
                    <a:pt x="62" y="165"/>
                  </a:lnTo>
                  <a:lnTo>
                    <a:pt x="44" y="158"/>
                  </a:lnTo>
                  <a:lnTo>
                    <a:pt x="29" y="147"/>
                  </a:lnTo>
                  <a:lnTo>
                    <a:pt x="16" y="134"/>
                  </a:lnTo>
                  <a:lnTo>
                    <a:pt x="7" y="118"/>
                  </a:lnTo>
                  <a:lnTo>
                    <a:pt x="1" y="100"/>
                  </a:lnTo>
                  <a:lnTo>
                    <a:pt x="0" y="81"/>
                  </a:lnTo>
                  <a:lnTo>
                    <a:pt x="3" y="62"/>
                  </a:lnTo>
                  <a:lnTo>
                    <a:pt x="10" y="44"/>
                  </a:lnTo>
                  <a:lnTo>
                    <a:pt x="20" y="29"/>
                  </a:lnTo>
                  <a:lnTo>
                    <a:pt x="35" y="17"/>
                  </a:lnTo>
                  <a:lnTo>
                    <a:pt x="50" y="7"/>
                  </a:lnTo>
                  <a:lnTo>
                    <a:pt x="68" y="1"/>
                  </a:lnTo>
                  <a:lnTo>
                    <a:pt x="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9" name="Freeform 268"/>
            <p:cNvSpPr>
              <a:spLocks/>
            </p:cNvSpPr>
            <p:nvPr/>
          </p:nvSpPr>
          <p:spPr bwMode="auto">
            <a:xfrm>
              <a:off x="8753475" y="3457576"/>
              <a:ext cx="66675" cy="66675"/>
            </a:xfrm>
            <a:custGeom>
              <a:avLst/>
              <a:gdLst>
                <a:gd name="T0" fmla="*/ 374 w 466"/>
                <a:gd name="T1" fmla="*/ 0 h 464"/>
                <a:gd name="T2" fmla="*/ 392 w 466"/>
                <a:gd name="T3" fmla="*/ 0 h 464"/>
                <a:gd name="T4" fmla="*/ 410 w 466"/>
                <a:gd name="T5" fmla="*/ 4 h 464"/>
                <a:gd name="T6" fmla="*/ 427 w 466"/>
                <a:gd name="T7" fmla="*/ 12 h 464"/>
                <a:gd name="T8" fmla="*/ 442 w 466"/>
                <a:gd name="T9" fmla="*/ 24 h 464"/>
                <a:gd name="T10" fmla="*/ 454 w 466"/>
                <a:gd name="T11" fmla="*/ 39 h 464"/>
                <a:gd name="T12" fmla="*/ 462 w 466"/>
                <a:gd name="T13" fmla="*/ 56 h 464"/>
                <a:gd name="T14" fmla="*/ 466 w 466"/>
                <a:gd name="T15" fmla="*/ 74 h 464"/>
                <a:gd name="T16" fmla="*/ 466 w 466"/>
                <a:gd name="T17" fmla="*/ 92 h 464"/>
                <a:gd name="T18" fmla="*/ 462 w 466"/>
                <a:gd name="T19" fmla="*/ 110 h 464"/>
                <a:gd name="T20" fmla="*/ 454 w 466"/>
                <a:gd name="T21" fmla="*/ 127 h 464"/>
                <a:gd name="T22" fmla="*/ 442 w 466"/>
                <a:gd name="T23" fmla="*/ 143 h 464"/>
                <a:gd name="T24" fmla="*/ 144 w 466"/>
                <a:gd name="T25" fmla="*/ 440 h 464"/>
                <a:gd name="T26" fmla="*/ 132 w 466"/>
                <a:gd name="T27" fmla="*/ 449 h 464"/>
                <a:gd name="T28" fmla="*/ 120 w 466"/>
                <a:gd name="T29" fmla="*/ 456 h 464"/>
                <a:gd name="T30" fmla="*/ 106 w 466"/>
                <a:gd name="T31" fmla="*/ 461 h 464"/>
                <a:gd name="T32" fmla="*/ 89 w 466"/>
                <a:gd name="T33" fmla="*/ 464 h 464"/>
                <a:gd name="T34" fmla="*/ 72 w 466"/>
                <a:gd name="T35" fmla="*/ 463 h 464"/>
                <a:gd name="T36" fmla="*/ 54 w 466"/>
                <a:gd name="T37" fmla="*/ 459 h 464"/>
                <a:gd name="T38" fmla="*/ 39 w 466"/>
                <a:gd name="T39" fmla="*/ 451 h 464"/>
                <a:gd name="T40" fmla="*/ 25 w 466"/>
                <a:gd name="T41" fmla="*/ 440 h 464"/>
                <a:gd name="T42" fmla="*/ 12 w 466"/>
                <a:gd name="T43" fmla="*/ 424 h 464"/>
                <a:gd name="T44" fmla="*/ 4 w 466"/>
                <a:gd name="T45" fmla="*/ 407 h 464"/>
                <a:gd name="T46" fmla="*/ 0 w 466"/>
                <a:gd name="T47" fmla="*/ 389 h 464"/>
                <a:gd name="T48" fmla="*/ 0 w 466"/>
                <a:gd name="T49" fmla="*/ 371 h 464"/>
                <a:gd name="T50" fmla="*/ 4 w 466"/>
                <a:gd name="T51" fmla="*/ 352 h 464"/>
                <a:gd name="T52" fmla="*/ 12 w 466"/>
                <a:gd name="T53" fmla="*/ 336 h 464"/>
                <a:gd name="T54" fmla="*/ 25 w 466"/>
                <a:gd name="T55" fmla="*/ 321 h 464"/>
                <a:gd name="T56" fmla="*/ 323 w 466"/>
                <a:gd name="T57" fmla="*/ 24 h 464"/>
                <a:gd name="T58" fmla="*/ 338 w 466"/>
                <a:gd name="T59" fmla="*/ 12 h 464"/>
                <a:gd name="T60" fmla="*/ 355 w 466"/>
                <a:gd name="T61" fmla="*/ 4 h 464"/>
                <a:gd name="T62" fmla="*/ 374 w 466"/>
                <a:gd name="T63" fmla="*/ 0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6" h="464">
                  <a:moveTo>
                    <a:pt x="374" y="0"/>
                  </a:moveTo>
                  <a:lnTo>
                    <a:pt x="392" y="0"/>
                  </a:lnTo>
                  <a:lnTo>
                    <a:pt x="410" y="4"/>
                  </a:lnTo>
                  <a:lnTo>
                    <a:pt x="427" y="12"/>
                  </a:lnTo>
                  <a:lnTo>
                    <a:pt x="442" y="24"/>
                  </a:lnTo>
                  <a:lnTo>
                    <a:pt x="454" y="39"/>
                  </a:lnTo>
                  <a:lnTo>
                    <a:pt x="462" y="56"/>
                  </a:lnTo>
                  <a:lnTo>
                    <a:pt x="466" y="74"/>
                  </a:lnTo>
                  <a:lnTo>
                    <a:pt x="466" y="92"/>
                  </a:lnTo>
                  <a:lnTo>
                    <a:pt x="462" y="110"/>
                  </a:lnTo>
                  <a:lnTo>
                    <a:pt x="454" y="127"/>
                  </a:lnTo>
                  <a:lnTo>
                    <a:pt x="442" y="143"/>
                  </a:lnTo>
                  <a:lnTo>
                    <a:pt x="144" y="440"/>
                  </a:lnTo>
                  <a:lnTo>
                    <a:pt x="132" y="449"/>
                  </a:lnTo>
                  <a:lnTo>
                    <a:pt x="120" y="456"/>
                  </a:lnTo>
                  <a:lnTo>
                    <a:pt x="106" y="461"/>
                  </a:lnTo>
                  <a:lnTo>
                    <a:pt x="89" y="464"/>
                  </a:lnTo>
                  <a:lnTo>
                    <a:pt x="72" y="463"/>
                  </a:lnTo>
                  <a:lnTo>
                    <a:pt x="54" y="459"/>
                  </a:lnTo>
                  <a:lnTo>
                    <a:pt x="39" y="451"/>
                  </a:lnTo>
                  <a:lnTo>
                    <a:pt x="25" y="440"/>
                  </a:lnTo>
                  <a:lnTo>
                    <a:pt x="12" y="424"/>
                  </a:lnTo>
                  <a:lnTo>
                    <a:pt x="4" y="407"/>
                  </a:lnTo>
                  <a:lnTo>
                    <a:pt x="0" y="389"/>
                  </a:lnTo>
                  <a:lnTo>
                    <a:pt x="0" y="371"/>
                  </a:lnTo>
                  <a:lnTo>
                    <a:pt x="4" y="352"/>
                  </a:lnTo>
                  <a:lnTo>
                    <a:pt x="12" y="336"/>
                  </a:lnTo>
                  <a:lnTo>
                    <a:pt x="25" y="321"/>
                  </a:lnTo>
                  <a:lnTo>
                    <a:pt x="323" y="24"/>
                  </a:lnTo>
                  <a:lnTo>
                    <a:pt x="338" y="12"/>
                  </a:lnTo>
                  <a:lnTo>
                    <a:pt x="355" y="4"/>
                  </a:lnTo>
                  <a:lnTo>
                    <a:pt x="3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4" name="Group 493"/>
          <p:cNvGrpSpPr/>
          <p:nvPr/>
        </p:nvGrpSpPr>
        <p:grpSpPr>
          <a:xfrm flipH="1">
            <a:off x="3046006" y="2022359"/>
            <a:ext cx="196816" cy="245815"/>
            <a:chOff x="7758113" y="3414713"/>
            <a:chExt cx="382588" cy="477837"/>
          </a:xfrm>
          <a:solidFill>
            <a:schemeClr val="tx1">
              <a:lumMod val="65000"/>
              <a:lumOff val="35000"/>
            </a:schemeClr>
          </a:solidFill>
        </p:grpSpPr>
        <p:sp>
          <p:nvSpPr>
            <p:cNvPr id="379" name="Freeform 291"/>
            <p:cNvSpPr>
              <a:spLocks/>
            </p:cNvSpPr>
            <p:nvPr/>
          </p:nvSpPr>
          <p:spPr bwMode="auto">
            <a:xfrm>
              <a:off x="7758113" y="3414713"/>
              <a:ext cx="179388" cy="217488"/>
            </a:xfrm>
            <a:custGeom>
              <a:avLst/>
              <a:gdLst>
                <a:gd name="T0" fmla="*/ 741 w 1240"/>
                <a:gd name="T1" fmla="*/ 0 h 1507"/>
                <a:gd name="T2" fmla="*/ 767 w 1240"/>
                <a:gd name="T3" fmla="*/ 2 h 1507"/>
                <a:gd name="T4" fmla="*/ 791 w 1240"/>
                <a:gd name="T5" fmla="*/ 10 h 1507"/>
                <a:gd name="T6" fmla="*/ 814 w 1240"/>
                <a:gd name="T7" fmla="*/ 21 h 1507"/>
                <a:gd name="T8" fmla="*/ 836 w 1240"/>
                <a:gd name="T9" fmla="*/ 37 h 1507"/>
                <a:gd name="T10" fmla="*/ 854 w 1240"/>
                <a:gd name="T11" fmla="*/ 55 h 1507"/>
                <a:gd name="T12" fmla="*/ 869 w 1240"/>
                <a:gd name="T13" fmla="*/ 78 h 1507"/>
                <a:gd name="T14" fmla="*/ 1240 w 1240"/>
                <a:gd name="T15" fmla="*/ 773 h 1507"/>
                <a:gd name="T16" fmla="*/ 930 w 1240"/>
                <a:gd name="T17" fmla="*/ 1354 h 1507"/>
                <a:gd name="T18" fmla="*/ 904 w 1240"/>
                <a:gd name="T19" fmla="*/ 1378 h 1507"/>
                <a:gd name="T20" fmla="*/ 880 w 1240"/>
                <a:gd name="T21" fmla="*/ 1405 h 1507"/>
                <a:gd name="T22" fmla="*/ 859 w 1240"/>
                <a:gd name="T23" fmla="*/ 1436 h 1507"/>
                <a:gd name="T24" fmla="*/ 823 w 1240"/>
                <a:gd name="T25" fmla="*/ 1499 h 1507"/>
                <a:gd name="T26" fmla="*/ 750 w 1240"/>
                <a:gd name="T27" fmla="*/ 1500 h 1507"/>
                <a:gd name="T28" fmla="*/ 717 w 1240"/>
                <a:gd name="T29" fmla="*/ 1502 h 1507"/>
                <a:gd name="T30" fmla="*/ 685 w 1240"/>
                <a:gd name="T31" fmla="*/ 1507 h 1507"/>
                <a:gd name="T32" fmla="*/ 23 w 1240"/>
                <a:gd name="T33" fmla="*/ 450 h 1507"/>
                <a:gd name="T34" fmla="*/ 10 w 1240"/>
                <a:gd name="T35" fmla="*/ 427 h 1507"/>
                <a:gd name="T36" fmla="*/ 2 w 1240"/>
                <a:gd name="T37" fmla="*/ 402 h 1507"/>
                <a:gd name="T38" fmla="*/ 0 w 1240"/>
                <a:gd name="T39" fmla="*/ 376 h 1507"/>
                <a:gd name="T40" fmla="*/ 1 w 1240"/>
                <a:gd name="T41" fmla="*/ 350 h 1507"/>
                <a:gd name="T42" fmla="*/ 7 w 1240"/>
                <a:gd name="T43" fmla="*/ 324 h 1507"/>
                <a:gd name="T44" fmla="*/ 18 w 1240"/>
                <a:gd name="T45" fmla="*/ 300 h 1507"/>
                <a:gd name="T46" fmla="*/ 32 w 1240"/>
                <a:gd name="T47" fmla="*/ 278 h 1507"/>
                <a:gd name="T48" fmla="*/ 51 w 1240"/>
                <a:gd name="T49" fmla="*/ 259 h 1507"/>
                <a:gd name="T50" fmla="*/ 71 w 1240"/>
                <a:gd name="T51" fmla="*/ 244 h 1507"/>
                <a:gd name="T52" fmla="*/ 95 w 1240"/>
                <a:gd name="T53" fmla="*/ 232 h 1507"/>
                <a:gd name="T54" fmla="*/ 688 w 1240"/>
                <a:gd name="T55" fmla="*/ 10 h 1507"/>
                <a:gd name="T56" fmla="*/ 714 w 1240"/>
                <a:gd name="T57" fmla="*/ 2 h 1507"/>
                <a:gd name="T58" fmla="*/ 741 w 1240"/>
                <a:gd name="T59" fmla="*/ 0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40" h="1507">
                  <a:moveTo>
                    <a:pt x="741" y="0"/>
                  </a:moveTo>
                  <a:lnTo>
                    <a:pt x="767" y="2"/>
                  </a:lnTo>
                  <a:lnTo>
                    <a:pt x="791" y="10"/>
                  </a:lnTo>
                  <a:lnTo>
                    <a:pt x="814" y="21"/>
                  </a:lnTo>
                  <a:lnTo>
                    <a:pt x="836" y="37"/>
                  </a:lnTo>
                  <a:lnTo>
                    <a:pt x="854" y="55"/>
                  </a:lnTo>
                  <a:lnTo>
                    <a:pt x="869" y="78"/>
                  </a:lnTo>
                  <a:lnTo>
                    <a:pt x="1240" y="773"/>
                  </a:lnTo>
                  <a:lnTo>
                    <a:pt x="930" y="1354"/>
                  </a:lnTo>
                  <a:lnTo>
                    <a:pt x="904" y="1378"/>
                  </a:lnTo>
                  <a:lnTo>
                    <a:pt x="880" y="1405"/>
                  </a:lnTo>
                  <a:lnTo>
                    <a:pt x="859" y="1436"/>
                  </a:lnTo>
                  <a:lnTo>
                    <a:pt x="823" y="1499"/>
                  </a:lnTo>
                  <a:lnTo>
                    <a:pt x="750" y="1500"/>
                  </a:lnTo>
                  <a:lnTo>
                    <a:pt x="717" y="1502"/>
                  </a:lnTo>
                  <a:lnTo>
                    <a:pt x="685" y="1507"/>
                  </a:lnTo>
                  <a:lnTo>
                    <a:pt x="23" y="450"/>
                  </a:lnTo>
                  <a:lnTo>
                    <a:pt x="10" y="427"/>
                  </a:lnTo>
                  <a:lnTo>
                    <a:pt x="2" y="402"/>
                  </a:lnTo>
                  <a:lnTo>
                    <a:pt x="0" y="376"/>
                  </a:lnTo>
                  <a:lnTo>
                    <a:pt x="1" y="350"/>
                  </a:lnTo>
                  <a:lnTo>
                    <a:pt x="7" y="324"/>
                  </a:lnTo>
                  <a:lnTo>
                    <a:pt x="18" y="300"/>
                  </a:lnTo>
                  <a:lnTo>
                    <a:pt x="32" y="278"/>
                  </a:lnTo>
                  <a:lnTo>
                    <a:pt x="51" y="259"/>
                  </a:lnTo>
                  <a:lnTo>
                    <a:pt x="71" y="244"/>
                  </a:lnTo>
                  <a:lnTo>
                    <a:pt x="95" y="232"/>
                  </a:lnTo>
                  <a:lnTo>
                    <a:pt x="688" y="10"/>
                  </a:lnTo>
                  <a:lnTo>
                    <a:pt x="714" y="2"/>
                  </a:lnTo>
                  <a:lnTo>
                    <a:pt x="7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0" name="Freeform 292"/>
            <p:cNvSpPr>
              <a:spLocks/>
            </p:cNvSpPr>
            <p:nvPr/>
          </p:nvSpPr>
          <p:spPr bwMode="auto">
            <a:xfrm>
              <a:off x="7921626" y="3414713"/>
              <a:ext cx="219075" cy="217488"/>
            </a:xfrm>
            <a:custGeom>
              <a:avLst/>
              <a:gdLst>
                <a:gd name="T0" fmla="*/ 774 w 1515"/>
                <a:gd name="T1" fmla="*/ 0 h 1507"/>
                <a:gd name="T2" fmla="*/ 800 w 1515"/>
                <a:gd name="T3" fmla="*/ 2 h 1507"/>
                <a:gd name="T4" fmla="*/ 827 w 1515"/>
                <a:gd name="T5" fmla="*/ 10 h 1507"/>
                <a:gd name="T6" fmla="*/ 1419 w 1515"/>
                <a:gd name="T7" fmla="*/ 232 h 1507"/>
                <a:gd name="T8" fmla="*/ 1443 w 1515"/>
                <a:gd name="T9" fmla="*/ 244 h 1507"/>
                <a:gd name="T10" fmla="*/ 1465 w 1515"/>
                <a:gd name="T11" fmla="*/ 258 h 1507"/>
                <a:gd name="T12" fmla="*/ 1482 w 1515"/>
                <a:gd name="T13" fmla="*/ 277 h 1507"/>
                <a:gd name="T14" fmla="*/ 1497 w 1515"/>
                <a:gd name="T15" fmla="*/ 299 h 1507"/>
                <a:gd name="T16" fmla="*/ 1507 w 1515"/>
                <a:gd name="T17" fmla="*/ 324 h 1507"/>
                <a:gd name="T18" fmla="*/ 1513 w 1515"/>
                <a:gd name="T19" fmla="*/ 350 h 1507"/>
                <a:gd name="T20" fmla="*/ 1515 w 1515"/>
                <a:gd name="T21" fmla="*/ 376 h 1507"/>
                <a:gd name="T22" fmla="*/ 1512 w 1515"/>
                <a:gd name="T23" fmla="*/ 402 h 1507"/>
                <a:gd name="T24" fmla="*/ 1504 w 1515"/>
                <a:gd name="T25" fmla="*/ 427 h 1507"/>
                <a:gd name="T26" fmla="*/ 1493 w 1515"/>
                <a:gd name="T27" fmla="*/ 450 h 1507"/>
                <a:gd name="T28" fmla="*/ 829 w 1515"/>
                <a:gd name="T29" fmla="*/ 1507 h 1507"/>
                <a:gd name="T30" fmla="*/ 797 w 1515"/>
                <a:gd name="T31" fmla="*/ 1502 h 1507"/>
                <a:gd name="T32" fmla="*/ 765 w 1515"/>
                <a:gd name="T33" fmla="*/ 1500 h 1507"/>
                <a:gd name="T34" fmla="*/ 692 w 1515"/>
                <a:gd name="T35" fmla="*/ 1499 h 1507"/>
                <a:gd name="T36" fmla="*/ 655 w 1515"/>
                <a:gd name="T37" fmla="*/ 1436 h 1507"/>
                <a:gd name="T38" fmla="*/ 633 w 1515"/>
                <a:gd name="T39" fmla="*/ 1403 h 1507"/>
                <a:gd name="T40" fmla="*/ 607 w 1515"/>
                <a:gd name="T41" fmla="*/ 1374 h 1507"/>
                <a:gd name="T42" fmla="*/ 578 w 1515"/>
                <a:gd name="T43" fmla="*/ 1349 h 1507"/>
                <a:gd name="T44" fmla="*/ 548 w 1515"/>
                <a:gd name="T45" fmla="*/ 1327 h 1507"/>
                <a:gd name="T46" fmla="*/ 513 w 1515"/>
                <a:gd name="T47" fmla="*/ 1311 h 1507"/>
                <a:gd name="T48" fmla="*/ 477 w 1515"/>
                <a:gd name="T49" fmla="*/ 1298 h 1507"/>
                <a:gd name="T50" fmla="*/ 439 w 1515"/>
                <a:gd name="T51" fmla="*/ 1291 h 1507"/>
                <a:gd name="T52" fmla="*/ 400 w 1515"/>
                <a:gd name="T53" fmla="*/ 1288 h 1507"/>
                <a:gd name="T54" fmla="*/ 363 w 1515"/>
                <a:gd name="T55" fmla="*/ 1291 h 1507"/>
                <a:gd name="T56" fmla="*/ 325 w 1515"/>
                <a:gd name="T57" fmla="*/ 1298 h 1507"/>
                <a:gd name="T58" fmla="*/ 289 w 1515"/>
                <a:gd name="T59" fmla="*/ 1311 h 1507"/>
                <a:gd name="T60" fmla="*/ 255 w 1515"/>
                <a:gd name="T61" fmla="*/ 1327 h 1507"/>
                <a:gd name="T62" fmla="*/ 192 w 1515"/>
                <a:gd name="T63" fmla="*/ 1364 h 1507"/>
                <a:gd name="T64" fmla="*/ 128 w 1515"/>
                <a:gd name="T65" fmla="*/ 1327 h 1507"/>
                <a:gd name="T66" fmla="*/ 98 w 1515"/>
                <a:gd name="T67" fmla="*/ 1312 h 1507"/>
                <a:gd name="T68" fmla="*/ 66 w 1515"/>
                <a:gd name="T69" fmla="*/ 1300 h 1507"/>
                <a:gd name="T70" fmla="*/ 33 w 1515"/>
                <a:gd name="T71" fmla="*/ 1293 h 1507"/>
                <a:gd name="T72" fmla="*/ 0 w 1515"/>
                <a:gd name="T73" fmla="*/ 1289 h 1507"/>
                <a:gd name="T74" fmla="*/ 647 w 1515"/>
                <a:gd name="T75" fmla="*/ 78 h 1507"/>
                <a:gd name="T76" fmla="*/ 661 w 1515"/>
                <a:gd name="T77" fmla="*/ 55 h 1507"/>
                <a:gd name="T78" fmla="*/ 680 w 1515"/>
                <a:gd name="T79" fmla="*/ 37 h 1507"/>
                <a:gd name="T80" fmla="*/ 700 w 1515"/>
                <a:gd name="T81" fmla="*/ 21 h 1507"/>
                <a:gd name="T82" fmla="*/ 724 w 1515"/>
                <a:gd name="T83" fmla="*/ 10 h 1507"/>
                <a:gd name="T84" fmla="*/ 749 w 1515"/>
                <a:gd name="T85" fmla="*/ 2 h 1507"/>
                <a:gd name="T86" fmla="*/ 774 w 1515"/>
                <a:gd name="T87" fmla="*/ 0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15" h="1507">
                  <a:moveTo>
                    <a:pt x="774" y="0"/>
                  </a:moveTo>
                  <a:lnTo>
                    <a:pt x="800" y="2"/>
                  </a:lnTo>
                  <a:lnTo>
                    <a:pt x="827" y="10"/>
                  </a:lnTo>
                  <a:lnTo>
                    <a:pt x="1419" y="232"/>
                  </a:lnTo>
                  <a:lnTo>
                    <a:pt x="1443" y="244"/>
                  </a:lnTo>
                  <a:lnTo>
                    <a:pt x="1465" y="258"/>
                  </a:lnTo>
                  <a:lnTo>
                    <a:pt x="1482" y="277"/>
                  </a:lnTo>
                  <a:lnTo>
                    <a:pt x="1497" y="299"/>
                  </a:lnTo>
                  <a:lnTo>
                    <a:pt x="1507" y="324"/>
                  </a:lnTo>
                  <a:lnTo>
                    <a:pt x="1513" y="350"/>
                  </a:lnTo>
                  <a:lnTo>
                    <a:pt x="1515" y="376"/>
                  </a:lnTo>
                  <a:lnTo>
                    <a:pt x="1512" y="402"/>
                  </a:lnTo>
                  <a:lnTo>
                    <a:pt x="1504" y="427"/>
                  </a:lnTo>
                  <a:lnTo>
                    <a:pt x="1493" y="450"/>
                  </a:lnTo>
                  <a:lnTo>
                    <a:pt x="829" y="1507"/>
                  </a:lnTo>
                  <a:lnTo>
                    <a:pt x="797" y="1502"/>
                  </a:lnTo>
                  <a:lnTo>
                    <a:pt x="765" y="1500"/>
                  </a:lnTo>
                  <a:lnTo>
                    <a:pt x="692" y="1499"/>
                  </a:lnTo>
                  <a:lnTo>
                    <a:pt x="655" y="1436"/>
                  </a:lnTo>
                  <a:lnTo>
                    <a:pt x="633" y="1403"/>
                  </a:lnTo>
                  <a:lnTo>
                    <a:pt x="607" y="1374"/>
                  </a:lnTo>
                  <a:lnTo>
                    <a:pt x="578" y="1349"/>
                  </a:lnTo>
                  <a:lnTo>
                    <a:pt x="548" y="1327"/>
                  </a:lnTo>
                  <a:lnTo>
                    <a:pt x="513" y="1311"/>
                  </a:lnTo>
                  <a:lnTo>
                    <a:pt x="477" y="1298"/>
                  </a:lnTo>
                  <a:lnTo>
                    <a:pt x="439" y="1291"/>
                  </a:lnTo>
                  <a:lnTo>
                    <a:pt x="400" y="1288"/>
                  </a:lnTo>
                  <a:lnTo>
                    <a:pt x="363" y="1291"/>
                  </a:lnTo>
                  <a:lnTo>
                    <a:pt x="325" y="1298"/>
                  </a:lnTo>
                  <a:lnTo>
                    <a:pt x="289" y="1311"/>
                  </a:lnTo>
                  <a:lnTo>
                    <a:pt x="255" y="1327"/>
                  </a:lnTo>
                  <a:lnTo>
                    <a:pt x="192" y="1364"/>
                  </a:lnTo>
                  <a:lnTo>
                    <a:pt x="128" y="1327"/>
                  </a:lnTo>
                  <a:lnTo>
                    <a:pt x="98" y="1312"/>
                  </a:lnTo>
                  <a:lnTo>
                    <a:pt x="66" y="1300"/>
                  </a:lnTo>
                  <a:lnTo>
                    <a:pt x="33" y="1293"/>
                  </a:lnTo>
                  <a:lnTo>
                    <a:pt x="0" y="1289"/>
                  </a:lnTo>
                  <a:lnTo>
                    <a:pt x="647" y="78"/>
                  </a:lnTo>
                  <a:lnTo>
                    <a:pt x="661" y="55"/>
                  </a:lnTo>
                  <a:lnTo>
                    <a:pt x="680" y="37"/>
                  </a:lnTo>
                  <a:lnTo>
                    <a:pt x="700" y="21"/>
                  </a:lnTo>
                  <a:lnTo>
                    <a:pt x="724" y="10"/>
                  </a:lnTo>
                  <a:lnTo>
                    <a:pt x="749" y="2"/>
                  </a:lnTo>
                  <a:lnTo>
                    <a:pt x="7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1" name="Freeform 293"/>
            <p:cNvSpPr>
              <a:spLocks noEditPoints="1"/>
            </p:cNvSpPr>
            <p:nvPr/>
          </p:nvSpPr>
          <p:spPr bwMode="auto">
            <a:xfrm>
              <a:off x="7815263" y="3622675"/>
              <a:ext cx="268288" cy="269875"/>
            </a:xfrm>
            <a:custGeom>
              <a:avLst/>
              <a:gdLst>
                <a:gd name="T0" fmla="*/ 896 w 1858"/>
                <a:gd name="T1" fmla="*/ 325 h 1873"/>
                <a:gd name="T2" fmla="*/ 864 w 1858"/>
                <a:gd name="T3" fmla="*/ 365 h 1873"/>
                <a:gd name="T4" fmla="*/ 393 w 1858"/>
                <a:gd name="T5" fmla="*/ 700 h 1873"/>
                <a:gd name="T6" fmla="*/ 352 w 1858"/>
                <a:gd name="T7" fmla="*/ 729 h 1873"/>
                <a:gd name="T8" fmla="*/ 342 w 1858"/>
                <a:gd name="T9" fmla="*/ 780 h 1873"/>
                <a:gd name="T10" fmla="*/ 369 w 1858"/>
                <a:gd name="T11" fmla="*/ 823 h 1873"/>
                <a:gd name="T12" fmla="*/ 540 w 1858"/>
                <a:gd name="T13" fmla="*/ 1378 h 1873"/>
                <a:gd name="T14" fmla="*/ 555 w 1858"/>
                <a:gd name="T15" fmla="*/ 1426 h 1873"/>
                <a:gd name="T16" fmla="*/ 599 w 1858"/>
                <a:gd name="T17" fmla="*/ 1451 h 1873"/>
                <a:gd name="T18" fmla="*/ 649 w 1858"/>
                <a:gd name="T19" fmla="*/ 1438 h 1873"/>
                <a:gd name="T20" fmla="*/ 1223 w 1858"/>
                <a:gd name="T21" fmla="*/ 1446 h 1873"/>
                <a:gd name="T22" fmla="*/ 1264 w 1858"/>
                <a:gd name="T23" fmla="*/ 1450 h 1873"/>
                <a:gd name="T24" fmla="*/ 1304 w 1858"/>
                <a:gd name="T25" fmla="*/ 1426 h 1873"/>
                <a:gd name="T26" fmla="*/ 1320 w 1858"/>
                <a:gd name="T27" fmla="*/ 1378 h 1873"/>
                <a:gd name="T28" fmla="*/ 1489 w 1858"/>
                <a:gd name="T29" fmla="*/ 823 h 1873"/>
                <a:gd name="T30" fmla="*/ 1517 w 1858"/>
                <a:gd name="T31" fmla="*/ 780 h 1873"/>
                <a:gd name="T32" fmla="*/ 1506 w 1858"/>
                <a:gd name="T33" fmla="*/ 729 h 1873"/>
                <a:gd name="T34" fmla="*/ 1466 w 1858"/>
                <a:gd name="T35" fmla="*/ 700 h 1873"/>
                <a:gd name="T36" fmla="*/ 996 w 1858"/>
                <a:gd name="T37" fmla="*/ 365 h 1873"/>
                <a:gd name="T38" fmla="*/ 963 w 1858"/>
                <a:gd name="T39" fmla="*/ 325 h 1873"/>
                <a:gd name="T40" fmla="*/ 719 w 1858"/>
                <a:gd name="T41" fmla="*/ 0 h 1873"/>
                <a:gd name="T42" fmla="*/ 792 w 1858"/>
                <a:gd name="T43" fmla="*/ 19 h 1873"/>
                <a:gd name="T44" fmla="*/ 1090 w 1858"/>
                <a:gd name="T45" fmla="*/ 8 h 1873"/>
                <a:gd name="T46" fmla="*/ 1165 w 1858"/>
                <a:gd name="T47" fmla="*/ 2 h 1873"/>
                <a:gd name="T48" fmla="*/ 1232 w 1858"/>
                <a:gd name="T49" fmla="*/ 33 h 1873"/>
                <a:gd name="T50" fmla="*/ 1345 w 1858"/>
                <a:gd name="T51" fmla="*/ 210 h 1873"/>
                <a:gd name="T52" fmla="*/ 1559 w 1858"/>
                <a:gd name="T53" fmla="*/ 222 h 1873"/>
                <a:gd name="T54" fmla="*/ 1623 w 1858"/>
                <a:gd name="T55" fmla="*/ 276 h 1873"/>
                <a:gd name="T56" fmla="*/ 1649 w 1858"/>
                <a:gd name="T57" fmla="*/ 358 h 1873"/>
                <a:gd name="T58" fmla="*/ 1806 w 1858"/>
                <a:gd name="T59" fmla="*/ 612 h 1873"/>
                <a:gd name="T60" fmla="*/ 1849 w 1858"/>
                <a:gd name="T61" fmla="*/ 675 h 1873"/>
                <a:gd name="T62" fmla="*/ 1856 w 1858"/>
                <a:gd name="T63" fmla="*/ 749 h 1873"/>
                <a:gd name="T64" fmla="*/ 1760 w 1858"/>
                <a:gd name="T65" fmla="*/ 936 h 1873"/>
                <a:gd name="T66" fmla="*/ 1856 w 1858"/>
                <a:gd name="T67" fmla="*/ 1123 h 1873"/>
                <a:gd name="T68" fmla="*/ 1849 w 1858"/>
                <a:gd name="T69" fmla="*/ 1198 h 1873"/>
                <a:gd name="T70" fmla="*/ 1806 w 1858"/>
                <a:gd name="T71" fmla="*/ 1260 h 1873"/>
                <a:gd name="T72" fmla="*/ 1649 w 1858"/>
                <a:gd name="T73" fmla="*/ 1513 h 1873"/>
                <a:gd name="T74" fmla="*/ 1623 w 1858"/>
                <a:gd name="T75" fmla="*/ 1596 h 1873"/>
                <a:gd name="T76" fmla="*/ 1559 w 1858"/>
                <a:gd name="T77" fmla="*/ 1649 h 1873"/>
                <a:gd name="T78" fmla="*/ 1345 w 1858"/>
                <a:gd name="T79" fmla="*/ 1662 h 1873"/>
                <a:gd name="T80" fmla="*/ 1232 w 1858"/>
                <a:gd name="T81" fmla="*/ 1838 h 1873"/>
                <a:gd name="T82" fmla="*/ 1164 w 1858"/>
                <a:gd name="T83" fmla="*/ 1870 h 1873"/>
                <a:gd name="T84" fmla="*/ 1090 w 1858"/>
                <a:gd name="T85" fmla="*/ 1863 h 1873"/>
                <a:gd name="T86" fmla="*/ 792 w 1858"/>
                <a:gd name="T87" fmla="*/ 1853 h 1873"/>
                <a:gd name="T88" fmla="*/ 719 w 1858"/>
                <a:gd name="T89" fmla="*/ 1872 h 1873"/>
                <a:gd name="T90" fmla="*/ 647 w 1858"/>
                <a:gd name="T91" fmla="*/ 1853 h 1873"/>
                <a:gd name="T92" fmla="*/ 593 w 1858"/>
                <a:gd name="T93" fmla="*/ 1799 h 1873"/>
                <a:gd name="T94" fmla="*/ 327 w 1858"/>
                <a:gd name="T95" fmla="*/ 1657 h 1873"/>
                <a:gd name="T96" fmla="*/ 253 w 1858"/>
                <a:gd name="T97" fmla="*/ 1618 h 1873"/>
                <a:gd name="T98" fmla="*/ 214 w 1858"/>
                <a:gd name="T99" fmla="*/ 1543 h 1873"/>
                <a:gd name="T100" fmla="*/ 73 w 1858"/>
                <a:gd name="T101" fmla="*/ 1275 h 1873"/>
                <a:gd name="T102" fmla="*/ 20 w 1858"/>
                <a:gd name="T103" fmla="*/ 1221 h 1873"/>
                <a:gd name="T104" fmla="*/ 0 w 1858"/>
                <a:gd name="T105" fmla="*/ 1148 h 1873"/>
                <a:gd name="T106" fmla="*/ 20 w 1858"/>
                <a:gd name="T107" fmla="*/ 1073 h 1873"/>
                <a:gd name="T108" fmla="*/ 9 w 1858"/>
                <a:gd name="T109" fmla="*/ 774 h 1873"/>
                <a:gd name="T110" fmla="*/ 3 w 1858"/>
                <a:gd name="T111" fmla="*/ 698 h 1873"/>
                <a:gd name="T112" fmla="*/ 34 w 1858"/>
                <a:gd name="T113" fmla="*/ 631 h 1873"/>
                <a:gd name="T114" fmla="*/ 210 w 1858"/>
                <a:gd name="T115" fmla="*/ 516 h 1873"/>
                <a:gd name="T116" fmla="*/ 222 w 1858"/>
                <a:gd name="T117" fmla="*/ 301 h 1873"/>
                <a:gd name="T118" fmla="*/ 275 w 1858"/>
                <a:gd name="T119" fmla="*/ 237 h 1873"/>
                <a:gd name="T120" fmla="*/ 357 w 1858"/>
                <a:gd name="T121" fmla="*/ 211 h 1873"/>
                <a:gd name="T122" fmla="*/ 608 w 1858"/>
                <a:gd name="T123" fmla="*/ 52 h 1873"/>
                <a:gd name="T124" fmla="*/ 670 w 1858"/>
                <a:gd name="T125" fmla="*/ 8 h 1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58" h="1873">
                  <a:moveTo>
                    <a:pt x="930" y="317"/>
                  </a:moveTo>
                  <a:lnTo>
                    <a:pt x="912" y="319"/>
                  </a:lnTo>
                  <a:lnTo>
                    <a:pt x="896" y="325"/>
                  </a:lnTo>
                  <a:lnTo>
                    <a:pt x="882" y="336"/>
                  </a:lnTo>
                  <a:lnTo>
                    <a:pt x="871" y="349"/>
                  </a:lnTo>
                  <a:lnTo>
                    <a:pt x="864" y="365"/>
                  </a:lnTo>
                  <a:lnTo>
                    <a:pt x="756" y="696"/>
                  </a:lnTo>
                  <a:lnTo>
                    <a:pt x="411" y="696"/>
                  </a:lnTo>
                  <a:lnTo>
                    <a:pt x="393" y="700"/>
                  </a:lnTo>
                  <a:lnTo>
                    <a:pt x="377" y="706"/>
                  </a:lnTo>
                  <a:lnTo>
                    <a:pt x="363" y="716"/>
                  </a:lnTo>
                  <a:lnTo>
                    <a:pt x="352" y="729"/>
                  </a:lnTo>
                  <a:lnTo>
                    <a:pt x="345" y="745"/>
                  </a:lnTo>
                  <a:lnTo>
                    <a:pt x="341" y="763"/>
                  </a:lnTo>
                  <a:lnTo>
                    <a:pt x="342" y="780"/>
                  </a:lnTo>
                  <a:lnTo>
                    <a:pt x="348" y="796"/>
                  </a:lnTo>
                  <a:lnTo>
                    <a:pt x="356" y="811"/>
                  </a:lnTo>
                  <a:lnTo>
                    <a:pt x="369" y="823"/>
                  </a:lnTo>
                  <a:lnTo>
                    <a:pt x="650" y="1028"/>
                  </a:lnTo>
                  <a:lnTo>
                    <a:pt x="543" y="1360"/>
                  </a:lnTo>
                  <a:lnTo>
                    <a:pt x="540" y="1378"/>
                  </a:lnTo>
                  <a:lnTo>
                    <a:pt x="541" y="1395"/>
                  </a:lnTo>
                  <a:lnTo>
                    <a:pt x="546" y="1412"/>
                  </a:lnTo>
                  <a:lnTo>
                    <a:pt x="555" y="1426"/>
                  </a:lnTo>
                  <a:lnTo>
                    <a:pt x="567" y="1438"/>
                  </a:lnTo>
                  <a:lnTo>
                    <a:pt x="583" y="1447"/>
                  </a:lnTo>
                  <a:lnTo>
                    <a:pt x="599" y="1451"/>
                  </a:lnTo>
                  <a:lnTo>
                    <a:pt x="617" y="1451"/>
                  </a:lnTo>
                  <a:lnTo>
                    <a:pt x="634" y="1447"/>
                  </a:lnTo>
                  <a:lnTo>
                    <a:pt x="649" y="1438"/>
                  </a:lnTo>
                  <a:lnTo>
                    <a:pt x="930" y="1233"/>
                  </a:lnTo>
                  <a:lnTo>
                    <a:pt x="1209" y="1438"/>
                  </a:lnTo>
                  <a:lnTo>
                    <a:pt x="1223" y="1446"/>
                  </a:lnTo>
                  <a:lnTo>
                    <a:pt x="1236" y="1450"/>
                  </a:lnTo>
                  <a:lnTo>
                    <a:pt x="1250" y="1451"/>
                  </a:lnTo>
                  <a:lnTo>
                    <a:pt x="1264" y="1450"/>
                  </a:lnTo>
                  <a:lnTo>
                    <a:pt x="1278" y="1446"/>
                  </a:lnTo>
                  <a:lnTo>
                    <a:pt x="1291" y="1438"/>
                  </a:lnTo>
                  <a:lnTo>
                    <a:pt x="1304" y="1426"/>
                  </a:lnTo>
                  <a:lnTo>
                    <a:pt x="1313" y="1412"/>
                  </a:lnTo>
                  <a:lnTo>
                    <a:pt x="1319" y="1395"/>
                  </a:lnTo>
                  <a:lnTo>
                    <a:pt x="1320" y="1378"/>
                  </a:lnTo>
                  <a:lnTo>
                    <a:pt x="1315" y="1360"/>
                  </a:lnTo>
                  <a:lnTo>
                    <a:pt x="1209" y="1028"/>
                  </a:lnTo>
                  <a:lnTo>
                    <a:pt x="1489" y="823"/>
                  </a:lnTo>
                  <a:lnTo>
                    <a:pt x="1502" y="811"/>
                  </a:lnTo>
                  <a:lnTo>
                    <a:pt x="1511" y="796"/>
                  </a:lnTo>
                  <a:lnTo>
                    <a:pt x="1517" y="780"/>
                  </a:lnTo>
                  <a:lnTo>
                    <a:pt x="1518" y="763"/>
                  </a:lnTo>
                  <a:lnTo>
                    <a:pt x="1515" y="745"/>
                  </a:lnTo>
                  <a:lnTo>
                    <a:pt x="1506" y="729"/>
                  </a:lnTo>
                  <a:lnTo>
                    <a:pt x="1496" y="716"/>
                  </a:lnTo>
                  <a:lnTo>
                    <a:pt x="1482" y="706"/>
                  </a:lnTo>
                  <a:lnTo>
                    <a:pt x="1466" y="700"/>
                  </a:lnTo>
                  <a:lnTo>
                    <a:pt x="1449" y="696"/>
                  </a:lnTo>
                  <a:lnTo>
                    <a:pt x="1102" y="696"/>
                  </a:lnTo>
                  <a:lnTo>
                    <a:pt x="996" y="365"/>
                  </a:lnTo>
                  <a:lnTo>
                    <a:pt x="987" y="349"/>
                  </a:lnTo>
                  <a:lnTo>
                    <a:pt x="977" y="336"/>
                  </a:lnTo>
                  <a:lnTo>
                    <a:pt x="963" y="325"/>
                  </a:lnTo>
                  <a:lnTo>
                    <a:pt x="947" y="319"/>
                  </a:lnTo>
                  <a:lnTo>
                    <a:pt x="930" y="317"/>
                  </a:lnTo>
                  <a:close/>
                  <a:moveTo>
                    <a:pt x="719" y="0"/>
                  </a:moveTo>
                  <a:lnTo>
                    <a:pt x="744" y="2"/>
                  </a:lnTo>
                  <a:lnTo>
                    <a:pt x="769" y="8"/>
                  </a:lnTo>
                  <a:lnTo>
                    <a:pt x="792" y="19"/>
                  </a:lnTo>
                  <a:lnTo>
                    <a:pt x="930" y="97"/>
                  </a:lnTo>
                  <a:lnTo>
                    <a:pt x="1066" y="19"/>
                  </a:lnTo>
                  <a:lnTo>
                    <a:pt x="1090" y="8"/>
                  </a:lnTo>
                  <a:lnTo>
                    <a:pt x="1114" y="2"/>
                  </a:lnTo>
                  <a:lnTo>
                    <a:pt x="1140" y="0"/>
                  </a:lnTo>
                  <a:lnTo>
                    <a:pt x="1165" y="2"/>
                  </a:lnTo>
                  <a:lnTo>
                    <a:pt x="1189" y="8"/>
                  </a:lnTo>
                  <a:lnTo>
                    <a:pt x="1211" y="19"/>
                  </a:lnTo>
                  <a:lnTo>
                    <a:pt x="1232" y="33"/>
                  </a:lnTo>
                  <a:lnTo>
                    <a:pt x="1250" y="52"/>
                  </a:lnTo>
                  <a:lnTo>
                    <a:pt x="1266" y="73"/>
                  </a:lnTo>
                  <a:lnTo>
                    <a:pt x="1345" y="210"/>
                  </a:lnTo>
                  <a:lnTo>
                    <a:pt x="1502" y="211"/>
                  </a:lnTo>
                  <a:lnTo>
                    <a:pt x="1531" y="214"/>
                  </a:lnTo>
                  <a:lnTo>
                    <a:pt x="1559" y="222"/>
                  </a:lnTo>
                  <a:lnTo>
                    <a:pt x="1584" y="237"/>
                  </a:lnTo>
                  <a:lnTo>
                    <a:pt x="1605" y="254"/>
                  </a:lnTo>
                  <a:lnTo>
                    <a:pt x="1623" y="276"/>
                  </a:lnTo>
                  <a:lnTo>
                    <a:pt x="1636" y="301"/>
                  </a:lnTo>
                  <a:lnTo>
                    <a:pt x="1646" y="328"/>
                  </a:lnTo>
                  <a:lnTo>
                    <a:pt x="1649" y="358"/>
                  </a:lnTo>
                  <a:lnTo>
                    <a:pt x="1650" y="516"/>
                  </a:lnTo>
                  <a:lnTo>
                    <a:pt x="1785" y="597"/>
                  </a:lnTo>
                  <a:lnTo>
                    <a:pt x="1806" y="612"/>
                  </a:lnTo>
                  <a:lnTo>
                    <a:pt x="1824" y="630"/>
                  </a:lnTo>
                  <a:lnTo>
                    <a:pt x="1838" y="652"/>
                  </a:lnTo>
                  <a:lnTo>
                    <a:pt x="1849" y="675"/>
                  </a:lnTo>
                  <a:lnTo>
                    <a:pt x="1856" y="698"/>
                  </a:lnTo>
                  <a:lnTo>
                    <a:pt x="1858" y="723"/>
                  </a:lnTo>
                  <a:lnTo>
                    <a:pt x="1856" y="749"/>
                  </a:lnTo>
                  <a:lnTo>
                    <a:pt x="1850" y="774"/>
                  </a:lnTo>
                  <a:lnTo>
                    <a:pt x="1838" y="798"/>
                  </a:lnTo>
                  <a:lnTo>
                    <a:pt x="1760" y="936"/>
                  </a:lnTo>
                  <a:lnTo>
                    <a:pt x="1838" y="1073"/>
                  </a:lnTo>
                  <a:lnTo>
                    <a:pt x="1850" y="1098"/>
                  </a:lnTo>
                  <a:lnTo>
                    <a:pt x="1856" y="1123"/>
                  </a:lnTo>
                  <a:lnTo>
                    <a:pt x="1858" y="1148"/>
                  </a:lnTo>
                  <a:lnTo>
                    <a:pt x="1856" y="1173"/>
                  </a:lnTo>
                  <a:lnTo>
                    <a:pt x="1849" y="1198"/>
                  </a:lnTo>
                  <a:lnTo>
                    <a:pt x="1838" y="1221"/>
                  </a:lnTo>
                  <a:lnTo>
                    <a:pt x="1824" y="1241"/>
                  </a:lnTo>
                  <a:lnTo>
                    <a:pt x="1806" y="1260"/>
                  </a:lnTo>
                  <a:lnTo>
                    <a:pt x="1785" y="1275"/>
                  </a:lnTo>
                  <a:lnTo>
                    <a:pt x="1650" y="1355"/>
                  </a:lnTo>
                  <a:lnTo>
                    <a:pt x="1649" y="1513"/>
                  </a:lnTo>
                  <a:lnTo>
                    <a:pt x="1646" y="1543"/>
                  </a:lnTo>
                  <a:lnTo>
                    <a:pt x="1636" y="1571"/>
                  </a:lnTo>
                  <a:lnTo>
                    <a:pt x="1623" y="1596"/>
                  </a:lnTo>
                  <a:lnTo>
                    <a:pt x="1605" y="1618"/>
                  </a:lnTo>
                  <a:lnTo>
                    <a:pt x="1584" y="1636"/>
                  </a:lnTo>
                  <a:lnTo>
                    <a:pt x="1559" y="1649"/>
                  </a:lnTo>
                  <a:lnTo>
                    <a:pt x="1531" y="1657"/>
                  </a:lnTo>
                  <a:lnTo>
                    <a:pt x="1502" y="1660"/>
                  </a:lnTo>
                  <a:lnTo>
                    <a:pt x="1345" y="1662"/>
                  </a:lnTo>
                  <a:lnTo>
                    <a:pt x="1266" y="1799"/>
                  </a:lnTo>
                  <a:lnTo>
                    <a:pt x="1250" y="1821"/>
                  </a:lnTo>
                  <a:lnTo>
                    <a:pt x="1232" y="1838"/>
                  </a:lnTo>
                  <a:lnTo>
                    <a:pt x="1211" y="1853"/>
                  </a:lnTo>
                  <a:lnTo>
                    <a:pt x="1188" y="1863"/>
                  </a:lnTo>
                  <a:lnTo>
                    <a:pt x="1164" y="1870"/>
                  </a:lnTo>
                  <a:lnTo>
                    <a:pt x="1138" y="1873"/>
                  </a:lnTo>
                  <a:lnTo>
                    <a:pt x="1113" y="1870"/>
                  </a:lnTo>
                  <a:lnTo>
                    <a:pt x="1090" y="1863"/>
                  </a:lnTo>
                  <a:lnTo>
                    <a:pt x="1066" y="1853"/>
                  </a:lnTo>
                  <a:lnTo>
                    <a:pt x="930" y="1774"/>
                  </a:lnTo>
                  <a:lnTo>
                    <a:pt x="792" y="1853"/>
                  </a:lnTo>
                  <a:lnTo>
                    <a:pt x="769" y="1863"/>
                  </a:lnTo>
                  <a:lnTo>
                    <a:pt x="744" y="1871"/>
                  </a:lnTo>
                  <a:lnTo>
                    <a:pt x="719" y="1872"/>
                  </a:lnTo>
                  <a:lnTo>
                    <a:pt x="694" y="1870"/>
                  </a:lnTo>
                  <a:lnTo>
                    <a:pt x="670" y="1863"/>
                  </a:lnTo>
                  <a:lnTo>
                    <a:pt x="647" y="1853"/>
                  </a:lnTo>
                  <a:lnTo>
                    <a:pt x="626" y="1838"/>
                  </a:lnTo>
                  <a:lnTo>
                    <a:pt x="608" y="1821"/>
                  </a:lnTo>
                  <a:lnTo>
                    <a:pt x="593" y="1799"/>
                  </a:lnTo>
                  <a:lnTo>
                    <a:pt x="514" y="1662"/>
                  </a:lnTo>
                  <a:lnTo>
                    <a:pt x="357" y="1660"/>
                  </a:lnTo>
                  <a:lnTo>
                    <a:pt x="327" y="1657"/>
                  </a:lnTo>
                  <a:lnTo>
                    <a:pt x="299" y="1649"/>
                  </a:lnTo>
                  <a:lnTo>
                    <a:pt x="275" y="1636"/>
                  </a:lnTo>
                  <a:lnTo>
                    <a:pt x="253" y="1618"/>
                  </a:lnTo>
                  <a:lnTo>
                    <a:pt x="235" y="1596"/>
                  </a:lnTo>
                  <a:lnTo>
                    <a:pt x="222" y="1571"/>
                  </a:lnTo>
                  <a:lnTo>
                    <a:pt x="214" y="1543"/>
                  </a:lnTo>
                  <a:lnTo>
                    <a:pt x="211" y="1513"/>
                  </a:lnTo>
                  <a:lnTo>
                    <a:pt x="210" y="1355"/>
                  </a:lnTo>
                  <a:lnTo>
                    <a:pt x="73" y="1275"/>
                  </a:lnTo>
                  <a:lnTo>
                    <a:pt x="52" y="1260"/>
                  </a:lnTo>
                  <a:lnTo>
                    <a:pt x="34" y="1241"/>
                  </a:lnTo>
                  <a:lnTo>
                    <a:pt x="20" y="1221"/>
                  </a:lnTo>
                  <a:lnTo>
                    <a:pt x="9" y="1197"/>
                  </a:lnTo>
                  <a:lnTo>
                    <a:pt x="3" y="1173"/>
                  </a:lnTo>
                  <a:lnTo>
                    <a:pt x="0" y="1148"/>
                  </a:lnTo>
                  <a:lnTo>
                    <a:pt x="2" y="1123"/>
                  </a:lnTo>
                  <a:lnTo>
                    <a:pt x="9" y="1098"/>
                  </a:lnTo>
                  <a:lnTo>
                    <a:pt x="20" y="1073"/>
                  </a:lnTo>
                  <a:lnTo>
                    <a:pt x="98" y="936"/>
                  </a:lnTo>
                  <a:lnTo>
                    <a:pt x="20" y="798"/>
                  </a:lnTo>
                  <a:lnTo>
                    <a:pt x="9" y="774"/>
                  </a:lnTo>
                  <a:lnTo>
                    <a:pt x="2" y="749"/>
                  </a:lnTo>
                  <a:lnTo>
                    <a:pt x="0" y="723"/>
                  </a:lnTo>
                  <a:lnTo>
                    <a:pt x="3" y="698"/>
                  </a:lnTo>
                  <a:lnTo>
                    <a:pt x="9" y="675"/>
                  </a:lnTo>
                  <a:lnTo>
                    <a:pt x="20" y="652"/>
                  </a:lnTo>
                  <a:lnTo>
                    <a:pt x="34" y="631"/>
                  </a:lnTo>
                  <a:lnTo>
                    <a:pt x="52" y="612"/>
                  </a:lnTo>
                  <a:lnTo>
                    <a:pt x="73" y="597"/>
                  </a:lnTo>
                  <a:lnTo>
                    <a:pt x="210" y="516"/>
                  </a:lnTo>
                  <a:lnTo>
                    <a:pt x="211" y="358"/>
                  </a:lnTo>
                  <a:lnTo>
                    <a:pt x="214" y="328"/>
                  </a:lnTo>
                  <a:lnTo>
                    <a:pt x="222" y="301"/>
                  </a:lnTo>
                  <a:lnTo>
                    <a:pt x="235" y="276"/>
                  </a:lnTo>
                  <a:lnTo>
                    <a:pt x="253" y="254"/>
                  </a:lnTo>
                  <a:lnTo>
                    <a:pt x="275" y="237"/>
                  </a:lnTo>
                  <a:lnTo>
                    <a:pt x="299" y="223"/>
                  </a:lnTo>
                  <a:lnTo>
                    <a:pt x="327" y="214"/>
                  </a:lnTo>
                  <a:lnTo>
                    <a:pt x="357" y="211"/>
                  </a:lnTo>
                  <a:lnTo>
                    <a:pt x="514" y="210"/>
                  </a:lnTo>
                  <a:lnTo>
                    <a:pt x="593" y="73"/>
                  </a:lnTo>
                  <a:lnTo>
                    <a:pt x="608" y="52"/>
                  </a:lnTo>
                  <a:lnTo>
                    <a:pt x="626" y="33"/>
                  </a:lnTo>
                  <a:lnTo>
                    <a:pt x="647" y="19"/>
                  </a:lnTo>
                  <a:lnTo>
                    <a:pt x="670" y="8"/>
                  </a:lnTo>
                  <a:lnTo>
                    <a:pt x="694" y="2"/>
                  </a:lnTo>
                  <a:lnTo>
                    <a:pt x="7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3" name="Group 492"/>
          <p:cNvGrpSpPr/>
          <p:nvPr/>
        </p:nvGrpSpPr>
        <p:grpSpPr>
          <a:xfrm flipH="1">
            <a:off x="2573624" y="2022358"/>
            <a:ext cx="160066" cy="245816"/>
            <a:chOff x="7275513" y="3357563"/>
            <a:chExt cx="311150" cy="477838"/>
          </a:xfrm>
          <a:solidFill>
            <a:schemeClr val="tx1">
              <a:lumMod val="65000"/>
              <a:lumOff val="35000"/>
            </a:schemeClr>
          </a:solidFill>
        </p:grpSpPr>
        <p:sp>
          <p:nvSpPr>
            <p:cNvPr id="391" name="Freeform 305"/>
            <p:cNvSpPr>
              <a:spLocks noEditPoints="1"/>
            </p:cNvSpPr>
            <p:nvPr/>
          </p:nvSpPr>
          <p:spPr bwMode="auto">
            <a:xfrm>
              <a:off x="7275513" y="3357563"/>
              <a:ext cx="311150" cy="412750"/>
            </a:xfrm>
            <a:custGeom>
              <a:avLst/>
              <a:gdLst>
                <a:gd name="T0" fmla="*/ 916 w 2159"/>
                <a:gd name="T1" fmla="*/ 329 h 2862"/>
                <a:gd name="T2" fmla="*/ 738 w 2159"/>
                <a:gd name="T3" fmla="*/ 444 h 2862"/>
                <a:gd name="T4" fmla="*/ 624 w 2159"/>
                <a:gd name="T5" fmla="*/ 625 h 2862"/>
                <a:gd name="T6" fmla="*/ 599 w 2159"/>
                <a:gd name="T7" fmla="*/ 847 h 2862"/>
                <a:gd name="T8" fmla="*/ 671 w 2159"/>
                <a:gd name="T9" fmla="*/ 1052 h 2862"/>
                <a:gd name="T10" fmla="*/ 821 w 2159"/>
                <a:gd name="T11" fmla="*/ 1203 h 2862"/>
                <a:gd name="T12" fmla="*/ 1024 w 2159"/>
                <a:gd name="T13" fmla="*/ 1275 h 2862"/>
                <a:gd name="T14" fmla="*/ 1243 w 2159"/>
                <a:gd name="T15" fmla="*/ 1250 h 2862"/>
                <a:gd name="T16" fmla="*/ 1422 w 2159"/>
                <a:gd name="T17" fmla="*/ 1135 h 2862"/>
                <a:gd name="T18" fmla="*/ 1535 w 2159"/>
                <a:gd name="T19" fmla="*/ 954 h 2862"/>
                <a:gd name="T20" fmla="*/ 1561 w 2159"/>
                <a:gd name="T21" fmla="*/ 733 h 2862"/>
                <a:gd name="T22" fmla="*/ 1488 w 2159"/>
                <a:gd name="T23" fmla="*/ 528 h 2862"/>
                <a:gd name="T24" fmla="*/ 1340 w 2159"/>
                <a:gd name="T25" fmla="*/ 377 h 2862"/>
                <a:gd name="T26" fmla="*/ 1136 w 2159"/>
                <a:gd name="T27" fmla="*/ 304 h 2862"/>
                <a:gd name="T28" fmla="*/ 1151 w 2159"/>
                <a:gd name="T29" fmla="*/ 3 h 2862"/>
                <a:gd name="T30" fmla="*/ 1415 w 2159"/>
                <a:gd name="T31" fmla="*/ 76 h 2862"/>
                <a:gd name="T32" fmla="*/ 1632 w 2159"/>
                <a:gd name="T33" fmla="*/ 231 h 2862"/>
                <a:gd name="T34" fmla="*/ 1787 w 2159"/>
                <a:gd name="T35" fmla="*/ 452 h 2862"/>
                <a:gd name="T36" fmla="*/ 1859 w 2159"/>
                <a:gd name="T37" fmla="*/ 718 h 2862"/>
                <a:gd name="T38" fmla="*/ 1835 w 2159"/>
                <a:gd name="T39" fmla="*/ 996 h 2862"/>
                <a:gd name="T40" fmla="*/ 1724 w 2159"/>
                <a:gd name="T41" fmla="*/ 1237 h 2862"/>
                <a:gd name="T42" fmla="*/ 1542 w 2159"/>
                <a:gd name="T43" fmla="*/ 1425 h 2862"/>
                <a:gd name="T44" fmla="*/ 1524 w 2159"/>
                <a:gd name="T45" fmla="*/ 1528 h 2862"/>
                <a:gd name="T46" fmla="*/ 1510 w 2159"/>
                <a:gd name="T47" fmla="*/ 1617 h 2862"/>
                <a:gd name="T48" fmla="*/ 1524 w 2159"/>
                <a:gd name="T49" fmla="*/ 1706 h 2862"/>
                <a:gd name="T50" fmla="*/ 1466 w 2159"/>
                <a:gd name="T51" fmla="*/ 1790 h 2862"/>
                <a:gd name="T52" fmla="*/ 1490 w 2159"/>
                <a:gd name="T53" fmla="*/ 1995 h 2862"/>
                <a:gd name="T54" fmla="*/ 1743 w 2159"/>
                <a:gd name="T55" fmla="*/ 2067 h 2862"/>
                <a:gd name="T56" fmla="*/ 1926 w 2159"/>
                <a:gd name="T57" fmla="*/ 2161 h 2862"/>
                <a:gd name="T58" fmla="*/ 2047 w 2159"/>
                <a:gd name="T59" fmla="*/ 2265 h 2862"/>
                <a:gd name="T60" fmla="*/ 2119 w 2159"/>
                <a:gd name="T61" fmla="*/ 2365 h 2862"/>
                <a:gd name="T62" fmla="*/ 2153 w 2159"/>
                <a:gd name="T63" fmla="*/ 2446 h 2862"/>
                <a:gd name="T64" fmla="*/ 2159 w 2159"/>
                <a:gd name="T65" fmla="*/ 2713 h 2862"/>
                <a:gd name="T66" fmla="*/ 2116 w 2159"/>
                <a:gd name="T67" fmla="*/ 2819 h 2862"/>
                <a:gd name="T68" fmla="*/ 2011 w 2159"/>
                <a:gd name="T69" fmla="*/ 2862 h 2862"/>
                <a:gd name="T70" fmla="*/ 66 w 2159"/>
                <a:gd name="T71" fmla="*/ 2836 h 2862"/>
                <a:gd name="T72" fmla="*/ 3 w 2159"/>
                <a:gd name="T73" fmla="*/ 2743 h 2862"/>
                <a:gd name="T74" fmla="*/ 3 w 2159"/>
                <a:gd name="T75" fmla="*/ 2462 h 2862"/>
                <a:gd name="T76" fmla="*/ 29 w 2159"/>
                <a:gd name="T77" fmla="*/ 2388 h 2862"/>
                <a:gd name="T78" fmla="*/ 90 w 2159"/>
                <a:gd name="T79" fmla="*/ 2291 h 2862"/>
                <a:gd name="T80" fmla="*/ 198 w 2159"/>
                <a:gd name="T81" fmla="*/ 2187 h 2862"/>
                <a:gd name="T82" fmla="*/ 363 w 2159"/>
                <a:gd name="T83" fmla="*/ 2089 h 2862"/>
                <a:gd name="T84" fmla="*/ 598 w 2159"/>
                <a:gd name="T85" fmla="*/ 2010 h 2862"/>
                <a:gd name="T86" fmla="*/ 718 w 2159"/>
                <a:gd name="T87" fmla="*/ 1807 h 2862"/>
                <a:gd name="T88" fmla="*/ 644 w 2159"/>
                <a:gd name="T89" fmla="*/ 1730 h 2862"/>
                <a:gd name="T90" fmla="*/ 642 w 2159"/>
                <a:gd name="T91" fmla="*/ 1636 h 2862"/>
                <a:gd name="T92" fmla="*/ 633 w 2159"/>
                <a:gd name="T93" fmla="*/ 1554 h 2862"/>
                <a:gd name="T94" fmla="*/ 672 w 2159"/>
                <a:gd name="T95" fmla="*/ 1463 h 2862"/>
                <a:gd name="T96" fmla="*/ 476 w 2159"/>
                <a:gd name="T97" fmla="*/ 1289 h 2862"/>
                <a:gd name="T98" fmla="*/ 345 w 2159"/>
                <a:gd name="T99" fmla="*/ 1060 h 2862"/>
                <a:gd name="T100" fmla="*/ 299 w 2159"/>
                <a:gd name="T101" fmla="*/ 790 h 2862"/>
                <a:gd name="T102" fmla="*/ 347 w 2159"/>
                <a:gd name="T103" fmla="*/ 514 h 2862"/>
                <a:gd name="T104" fmla="*/ 482 w 2159"/>
                <a:gd name="T105" fmla="*/ 281 h 2862"/>
                <a:gd name="T106" fmla="*/ 686 w 2159"/>
                <a:gd name="T107" fmla="*/ 109 h 2862"/>
                <a:gd name="T108" fmla="*/ 939 w 2159"/>
                <a:gd name="T109" fmla="*/ 13 h 2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59" h="2862">
                  <a:moveTo>
                    <a:pt x="1080" y="301"/>
                  </a:moveTo>
                  <a:lnTo>
                    <a:pt x="1024" y="304"/>
                  </a:lnTo>
                  <a:lnTo>
                    <a:pt x="969" y="313"/>
                  </a:lnTo>
                  <a:lnTo>
                    <a:pt x="916" y="329"/>
                  </a:lnTo>
                  <a:lnTo>
                    <a:pt x="867" y="351"/>
                  </a:lnTo>
                  <a:lnTo>
                    <a:pt x="821" y="377"/>
                  </a:lnTo>
                  <a:lnTo>
                    <a:pt x="777" y="408"/>
                  </a:lnTo>
                  <a:lnTo>
                    <a:pt x="738" y="444"/>
                  </a:lnTo>
                  <a:lnTo>
                    <a:pt x="702" y="484"/>
                  </a:lnTo>
                  <a:lnTo>
                    <a:pt x="671" y="528"/>
                  </a:lnTo>
                  <a:lnTo>
                    <a:pt x="646" y="574"/>
                  </a:lnTo>
                  <a:lnTo>
                    <a:pt x="624" y="625"/>
                  </a:lnTo>
                  <a:lnTo>
                    <a:pt x="609" y="677"/>
                  </a:lnTo>
                  <a:lnTo>
                    <a:pt x="599" y="733"/>
                  </a:lnTo>
                  <a:lnTo>
                    <a:pt x="596" y="790"/>
                  </a:lnTo>
                  <a:lnTo>
                    <a:pt x="599" y="847"/>
                  </a:lnTo>
                  <a:lnTo>
                    <a:pt x="609" y="902"/>
                  </a:lnTo>
                  <a:lnTo>
                    <a:pt x="624" y="954"/>
                  </a:lnTo>
                  <a:lnTo>
                    <a:pt x="646" y="1005"/>
                  </a:lnTo>
                  <a:lnTo>
                    <a:pt x="671" y="1052"/>
                  </a:lnTo>
                  <a:lnTo>
                    <a:pt x="702" y="1095"/>
                  </a:lnTo>
                  <a:lnTo>
                    <a:pt x="738" y="1135"/>
                  </a:lnTo>
                  <a:lnTo>
                    <a:pt x="777" y="1171"/>
                  </a:lnTo>
                  <a:lnTo>
                    <a:pt x="821" y="1203"/>
                  </a:lnTo>
                  <a:lnTo>
                    <a:pt x="867" y="1229"/>
                  </a:lnTo>
                  <a:lnTo>
                    <a:pt x="916" y="1250"/>
                  </a:lnTo>
                  <a:lnTo>
                    <a:pt x="969" y="1266"/>
                  </a:lnTo>
                  <a:lnTo>
                    <a:pt x="1024" y="1275"/>
                  </a:lnTo>
                  <a:lnTo>
                    <a:pt x="1080" y="1279"/>
                  </a:lnTo>
                  <a:lnTo>
                    <a:pt x="1136" y="1275"/>
                  </a:lnTo>
                  <a:lnTo>
                    <a:pt x="1190" y="1266"/>
                  </a:lnTo>
                  <a:lnTo>
                    <a:pt x="1243" y="1250"/>
                  </a:lnTo>
                  <a:lnTo>
                    <a:pt x="1292" y="1229"/>
                  </a:lnTo>
                  <a:lnTo>
                    <a:pt x="1340" y="1203"/>
                  </a:lnTo>
                  <a:lnTo>
                    <a:pt x="1383" y="1171"/>
                  </a:lnTo>
                  <a:lnTo>
                    <a:pt x="1422" y="1135"/>
                  </a:lnTo>
                  <a:lnTo>
                    <a:pt x="1457" y="1095"/>
                  </a:lnTo>
                  <a:lnTo>
                    <a:pt x="1488" y="1052"/>
                  </a:lnTo>
                  <a:lnTo>
                    <a:pt x="1515" y="1005"/>
                  </a:lnTo>
                  <a:lnTo>
                    <a:pt x="1535" y="954"/>
                  </a:lnTo>
                  <a:lnTo>
                    <a:pt x="1551" y="902"/>
                  </a:lnTo>
                  <a:lnTo>
                    <a:pt x="1561" y="847"/>
                  </a:lnTo>
                  <a:lnTo>
                    <a:pt x="1564" y="790"/>
                  </a:lnTo>
                  <a:lnTo>
                    <a:pt x="1561" y="733"/>
                  </a:lnTo>
                  <a:lnTo>
                    <a:pt x="1551" y="677"/>
                  </a:lnTo>
                  <a:lnTo>
                    <a:pt x="1535" y="625"/>
                  </a:lnTo>
                  <a:lnTo>
                    <a:pt x="1515" y="574"/>
                  </a:lnTo>
                  <a:lnTo>
                    <a:pt x="1488" y="528"/>
                  </a:lnTo>
                  <a:lnTo>
                    <a:pt x="1457" y="484"/>
                  </a:lnTo>
                  <a:lnTo>
                    <a:pt x="1422" y="444"/>
                  </a:lnTo>
                  <a:lnTo>
                    <a:pt x="1383" y="408"/>
                  </a:lnTo>
                  <a:lnTo>
                    <a:pt x="1340" y="377"/>
                  </a:lnTo>
                  <a:lnTo>
                    <a:pt x="1292" y="351"/>
                  </a:lnTo>
                  <a:lnTo>
                    <a:pt x="1243" y="329"/>
                  </a:lnTo>
                  <a:lnTo>
                    <a:pt x="1190" y="313"/>
                  </a:lnTo>
                  <a:lnTo>
                    <a:pt x="1136" y="304"/>
                  </a:lnTo>
                  <a:lnTo>
                    <a:pt x="1080" y="301"/>
                  </a:lnTo>
                  <a:close/>
                  <a:moveTo>
                    <a:pt x="1080" y="0"/>
                  </a:moveTo>
                  <a:lnTo>
                    <a:pt x="1080" y="0"/>
                  </a:lnTo>
                  <a:lnTo>
                    <a:pt x="1151" y="3"/>
                  </a:lnTo>
                  <a:lnTo>
                    <a:pt x="1220" y="13"/>
                  </a:lnTo>
                  <a:lnTo>
                    <a:pt x="1287" y="28"/>
                  </a:lnTo>
                  <a:lnTo>
                    <a:pt x="1352" y="49"/>
                  </a:lnTo>
                  <a:lnTo>
                    <a:pt x="1415" y="76"/>
                  </a:lnTo>
                  <a:lnTo>
                    <a:pt x="1475" y="109"/>
                  </a:lnTo>
                  <a:lnTo>
                    <a:pt x="1530" y="145"/>
                  </a:lnTo>
                  <a:lnTo>
                    <a:pt x="1584" y="187"/>
                  </a:lnTo>
                  <a:lnTo>
                    <a:pt x="1632" y="231"/>
                  </a:lnTo>
                  <a:lnTo>
                    <a:pt x="1677" y="281"/>
                  </a:lnTo>
                  <a:lnTo>
                    <a:pt x="1719" y="334"/>
                  </a:lnTo>
                  <a:lnTo>
                    <a:pt x="1755" y="391"/>
                  </a:lnTo>
                  <a:lnTo>
                    <a:pt x="1787" y="452"/>
                  </a:lnTo>
                  <a:lnTo>
                    <a:pt x="1812" y="514"/>
                  </a:lnTo>
                  <a:lnTo>
                    <a:pt x="1834" y="580"/>
                  </a:lnTo>
                  <a:lnTo>
                    <a:pt x="1849" y="648"/>
                  </a:lnTo>
                  <a:lnTo>
                    <a:pt x="1859" y="718"/>
                  </a:lnTo>
                  <a:lnTo>
                    <a:pt x="1862" y="790"/>
                  </a:lnTo>
                  <a:lnTo>
                    <a:pt x="1859" y="860"/>
                  </a:lnTo>
                  <a:lnTo>
                    <a:pt x="1849" y="929"/>
                  </a:lnTo>
                  <a:lnTo>
                    <a:pt x="1835" y="996"/>
                  </a:lnTo>
                  <a:lnTo>
                    <a:pt x="1814" y="1059"/>
                  </a:lnTo>
                  <a:lnTo>
                    <a:pt x="1789" y="1121"/>
                  </a:lnTo>
                  <a:lnTo>
                    <a:pt x="1759" y="1181"/>
                  </a:lnTo>
                  <a:lnTo>
                    <a:pt x="1724" y="1237"/>
                  </a:lnTo>
                  <a:lnTo>
                    <a:pt x="1684" y="1289"/>
                  </a:lnTo>
                  <a:lnTo>
                    <a:pt x="1640" y="1339"/>
                  </a:lnTo>
                  <a:lnTo>
                    <a:pt x="1593" y="1384"/>
                  </a:lnTo>
                  <a:lnTo>
                    <a:pt x="1542" y="1425"/>
                  </a:lnTo>
                  <a:lnTo>
                    <a:pt x="1487" y="1462"/>
                  </a:lnTo>
                  <a:lnTo>
                    <a:pt x="1504" y="1482"/>
                  </a:lnTo>
                  <a:lnTo>
                    <a:pt x="1517" y="1504"/>
                  </a:lnTo>
                  <a:lnTo>
                    <a:pt x="1524" y="1528"/>
                  </a:lnTo>
                  <a:lnTo>
                    <a:pt x="1527" y="1554"/>
                  </a:lnTo>
                  <a:lnTo>
                    <a:pt x="1525" y="1577"/>
                  </a:lnTo>
                  <a:lnTo>
                    <a:pt x="1519" y="1598"/>
                  </a:lnTo>
                  <a:lnTo>
                    <a:pt x="1510" y="1617"/>
                  </a:lnTo>
                  <a:lnTo>
                    <a:pt x="1519" y="1636"/>
                  </a:lnTo>
                  <a:lnTo>
                    <a:pt x="1525" y="1657"/>
                  </a:lnTo>
                  <a:lnTo>
                    <a:pt x="1527" y="1680"/>
                  </a:lnTo>
                  <a:lnTo>
                    <a:pt x="1524" y="1706"/>
                  </a:lnTo>
                  <a:lnTo>
                    <a:pt x="1517" y="1730"/>
                  </a:lnTo>
                  <a:lnTo>
                    <a:pt x="1503" y="1752"/>
                  </a:lnTo>
                  <a:lnTo>
                    <a:pt x="1487" y="1771"/>
                  </a:lnTo>
                  <a:lnTo>
                    <a:pt x="1466" y="1790"/>
                  </a:lnTo>
                  <a:lnTo>
                    <a:pt x="1442" y="1807"/>
                  </a:lnTo>
                  <a:lnTo>
                    <a:pt x="1415" y="1821"/>
                  </a:lnTo>
                  <a:lnTo>
                    <a:pt x="1415" y="1983"/>
                  </a:lnTo>
                  <a:lnTo>
                    <a:pt x="1490" y="1995"/>
                  </a:lnTo>
                  <a:lnTo>
                    <a:pt x="1561" y="2010"/>
                  </a:lnTo>
                  <a:lnTo>
                    <a:pt x="1627" y="2027"/>
                  </a:lnTo>
                  <a:lnTo>
                    <a:pt x="1688" y="2046"/>
                  </a:lnTo>
                  <a:lnTo>
                    <a:pt x="1743" y="2067"/>
                  </a:lnTo>
                  <a:lnTo>
                    <a:pt x="1796" y="2089"/>
                  </a:lnTo>
                  <a:lnTo>
                    <a:pt x="1843" y="2112"/>
                  </a:lnTo>
                  <a:lnTo>
                    <a:pt x="1887" y="2137"/>
                  </a:lnTo>
                  <a:lnTo>
                    <a:pt x="1926" y="2161"/>
                  </a:lnTo>
                  <a:lnTo>
                    <a:pt x="1962" y="2187"/>
                  </a:lnTo>
                  <a:lnTo>
                    <a:pt x="1994" y="2213"/>
                  </a:lnTo>
                  <a:lnTo>
                    <a:pt x="2022" y="2239"/>
                  </a:lnTo>
                  <a:lnTo>
                    <a:pt x="2047" y="2265"/>
                  </a:lnTo>
                  <a:lnTo>
                    <a:pt x="2070" y="2291"/>
                  </a:lnTo>
                  <a:lnTo>
                    <a:pt x="2089" y="2317"/>
                  </a:lnTo>
                  <a:lnTo>
                    <a:pt x="2106" y="2341"/>
                  </a:lnTo>
                  <a:lnTo>
                    <a:pt x="2119" y="2365"/>
                  </a:lnTo>
                  <a:lnTo>
                    <a:pt x="2132" y="2388"/>
                  </a:lnTo>
                  <a:lnTo>
                    <a:pt x="2141" y="2409"/>
                  </a:lnTo>
                  <a:lnTo>
                    <a:pt x="2148" y="2429"/>
                  </a:lnTo>
                  <a:lnTo>
                    <a:pt x="2153" y="2446"/>
                  </a:lnTo>
                  <a:lnTo>
                    <a:pt x="2157" y="2462"/>
                  </a:lnTo>
                  <a:lnTo>
                    <a:pt x="2159" y="2476"/>
                  </a:lnTo>
                  <a:lnTo>
                    <a:pt x="2159" y="2486"/>
                  </a:lnTo>
                  <a:lnTo>
                    <a:pt x="2159" y="2713"/>
                  </a:lnTo>
                  <a:lnTo>
                    <a:pt x="2156" y="2743"/>
                  </a:lnTo>
                  <a:lnTo>
                    <a:pt x="2148" y="2771"/>
                  </a:lnTo>
                  <a:lnTo>
                    <a:pt x="2134" y="2796"/>
                  </a:lnTo>
                  <a:lnTo>
                    <a:pt x="2116" y="2819"/>
                  </a:lnTo>
                  <a:lnTo>
                    <a:pt x="2094" y="2836"/>
                  </a:lnTo>
                  <a:lnTo>
                    <a:pt x="2069" y="2851"/>
                  </a:lnTo>
                  <a:lnTo>
                    <a:pt x="2041" y="2859"/>
                  </a:lnTo>
                  <a:lnTo>
                    <a:pt x="2011" y="2862"/>
                  </a:lnTo>
                  <a:lnTo>
                    <a:pt x="149" y="2862"/>
                  </a:lnTo>
                  <a:lnTo>
                    <a:pt x="119" y="2859"/>
                  </a:lnTo>
                  <a:lnTo>
                    <a:pt x="92" y="2851"/>
                  </a:lnTo>
                  <a:lnTo>
                    <a:pt x="66" y="2836"/>
                  </a:lnTo>
                  <a:lnTo>
                    <a:pt x="44" y="2819"/>
                  </a:lnTo>
                  <a:lnTo>
                    <a:pt x="26" y="2796"/>
                  </a:lnTo>
                  <a:lnTo>
                    <a:pt x="12" y="2771"/>
                  </a:lnTo>
                  <a:lnTo>
                    <a:pt x="3" y="2743"/>
                  </a:lnTo>
                  <a:lnTo>
                    <a:pt x="0" y="2713"/>
                  </a:lnTo>
                  <a:lnTo>
                    <a:pt x="0" y="2486"/>
                  </a:lnTo>
                  <a:lnTo>
                    <a:pt x="1" y="2476"/>
                  </a:lnTo>
                  <a:lnTo>
                    <a:pt x="3" y="2462"/>
                  </a:lnTo>
                  <a:lnTo>
                    <a:pt x="6" y="2446"/>
                  </a:lnTo>
                  <a:lnTo>
                    <a:pt x="12" y="2429"/>
                  </a:lnTo>
                  <a:lnTo>
                    <a:pt x="20" y="2409"/>
                  </a:lnTo>
                  <a:lnTo>
                    <a:pt x="29" y="2388"/>
                  </a:lnTo>
                  <a:lnTo>
                    <a:pt x="40" y="2365"/>
                  </a:lnTo>
                  <a:lnTo>
                    <a:pt x="54" y="2341"/>
                  </a:lnTo>
                  <a:lnTo>
                    <a:pt x="70" y="2317"/>
                  </a:lnTo>
                  <a:lnTo>
                    <a:pt x="90" y="2291"/>
                  </a:lnTo>
                  <a:lnTo>
                    <a:pt x="112" y="2265"/>
                  </a:lnTo>
                  <a:lnTo>
                    <a:pt x="137" y="2239"/>
                  </a:lnTo>
                  <a:lnTo>
                    <a:pt x="166" y="2213"/>
                  </a:lnTo>
                  <a:lnTo>
                    <a:pt x="198" y="2187"/>
                  </a:lnTo>
                  <a:lnTo>
                    <a:pt x="234" y="2161"/>
                  </a:lnTo>
                  <a:lnTo>
                    <a:pt x="273" y="2137"/>
                  </a:lnTo>
                  <a:lnTo>
                    <a:pt x="316" y="2112"/>
                  </a:lnTo>
                  <a:lnTo>
                    <a:pt x="363" y="2089"/>
                  </a:lnTo>
                  <a:lnTo>
                    <a:pt x="416" y="2067"/>
                  </a:lnTo>
                  <a:lnTo>
                    <a:pt x="472" y="2046"/>
                  </a:lnTo>
                  <a:lnTo>
                    <a:pt x="532" y="2027"/>
                  </a:lnTo>
                  <a:lnTo>
                    <a:pt x="598" y="2010"/>
                  </a:lnTo>
                  <a:lnTo>
                    <a:pt x="669" y="1995"/>
                  </a:lnTo>
                  <a:lnTo>
                    <a:pt x="746" y="1983"/>
                  </a:lnTo>
                  <a:lnTo>
                    <a:pt x="746" y="1821"/>
                  </a:lnTo>
                  <a:lnTo>
                    <a:pt x="718" y="1807"/>
                  </a:lnTo>
                  <a:lnTo>
                    <a:pt x="693" y="1790"/>
                  </a:lnTo>
                  <a:lnTo>
                    <a:pt x="672" y="1773"/>
                  </a:lnTo>
                  <a:lnTo>
                    <a:pt x="656" y="1752"/>
                  </a:lnTo>
                  <a:lnTo>
                    <a:pt x="644" y="1730"/>
                  </a:lnTo>
                  <a:lnTo>
                    <a:pt x="635" y="1706"/>
                  </a:lnTo>
                  <a:lnTo>
                    <a:pt x="633" y="1680"/>
                  </a:lnTo>
                  <a:lnTo>
                    <a:pt x="635" y="1657"/>
                  </a:lnTo>
                  <a:lnTo>
                    <a:pt x="642" y="1636"/>
                  </a:lnTo>
                  <a:lnTo>
                    <a:pt x="651" y="1618"/>
                  </a:lnTo>
                  <a:lnTo>
                    <a:pt x="642" y="1598"/>
                  </a:lnTo>
                  <a:lnTo>
                    <a:pt x="635" y="1577"/>
                  </a:lnTo>
                  <a:lnTo>
                    <a:pt x="633" y="1554"/>
                  </a:lnTo>
                  <a:lnTo>
                    <a:pt x="635" y="1528"/>
                  </a:lnTo>
                  <a:lnTo>
                    <a:pt x="644" y="1504"/>
                  </a:lnTo>
                  <a:lnTo>
                    <a:pt x="656" y="1482"/>
                  </a:lnTo>
                  <a:lnTo>
                    <a:pt x="672" y="1463"/>
                  </a:lnTo>
                  <a:lnTo>
                    <a:pt x="618" y="1425"/>
                  </a:lnTo>
                  <a:lnTo>
                    <a:pt x="567" y="1384"/>
                  </a:lnTo>
                  <a:lnTo>
                    <a:pt x="519" y="1339"/>
                  </a:lnTo>
                  <a:lnTo>
                    <a:pt x="476" y="1289"/>
                  </a:lnTo>
                  <a:lnTo>
                    <a:pt x="437" y="1237"/>
                  </a:lnTo>
                  <a:lnTo>
                    <a:pt x="402" y="1181"/>
                  </a:lnTo>
                  <a:lnTo>
                    <a:pt x="371" y="1121"/>
                  </a:lnTo>
                  <a:lnTo>
                    <a:pt x="345" y="1060"/>
                  </a:lnTo>
                  <a:lnTo>
                    <a:pt x="325" y="996"/>
                  </a:lnTo>
                  <a:lnTo>
                    <a:pt x="310" y="929"/>
                  </a:lnTo>
                  <a:lnTo>
                    <a:pt x="302" y="860"/>
                  </a:lnTo>
                  <a:lnTo>
                    <a:pt x="299" y="790"/>
                  </a:lnTo>
                  <a:lnTo>
                    <a:pt x="302" y="718"/>
                  </a:lnTo>
                  <a:lnTo>
                    <a:pt x="311" y="648"/>
                  </a:lnTo>
                  <a:lnTo>
                    <a:pt x="326" y="580"/>
                  </a:lnTo>
                  <a:lnTo>
                    <a:pt x="347" y="514"/>
                  </a:lnTo>
                  <a:lnTo>
                    <a:pt x="374" y="452"/>
                  </a:lnTo>
                  <a:lnTo>
                    <a:pt x="405" y="391"/>
                  </a:lnTo>
                  <a:lnTo>
                    <a:pt x="442" y="334"/>
                  </a:lnTo>
                  <a:lnTo>
                    <a:pt x="482" y="281"/>
                  </a:lnTo>
                  <a:lnTo>
                    <a:pt x="527" y="231"/>
                  </a:lnTo>
                  <a:lnTo>
                    <a:pt x="577" y="187"/>
                  </a:lnTo>
                  <a:lnTo>
                    <a:pt x="629" y="145"/>
                  </a:lnTo>
                  <a:lnTo>
                    <a:pt x="686" y="109"/>
                  </a:lnTo>
                  <a:lnTo>
                    <a:pt x="746" y="76"/>
                  </a:lnTo>
                  <a:lnTo>
                    <a:pt x="807" y="49"/>
                  </a:lnTo>
                  <a:lnTo>
                    <a:pt x="872" y="28"/>
                  </a:lnTo>
                  <a:lnTo>
                    <a:pt x="939" y="13"/>
                  </a:lnTo>
                  <a:lnTo>
                    <a:pt x="1009" y="3"/>
                  </a:lnTo>
                  <a:lnTo>
                    <a:pt x="10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2" name="Freeform 306"/>
            <p:cNvSpPr>
              <a:spLocks/>
            </p:cNvSpPr>
            <p:nvPr/>
          </p:nvSpPr>
          <p:spPr bwMode="auto">
            <a:xfrm>
              <a:off x="7288213" y="3792538"/>
              <a:ext cx="285750" cy="42863"/>
            </a:xfrm>
            <a:custGeom>
              <a:avLst/>
              <a:gdLst>
                <a:gd name="T0" fmla="*/ 148 w 1973"/>
                <a:gd name="T1" fmla="*/ 0 h 301"/>
                <a:gd name="T2" fmla="*/ 1823 w 1973"/>
                <a:gd name="T3" fmla="*/ 0 h 301"/>
                <a:gd name="T4" fmla="*/ 1853 w 1973"/>
                <a:gd name="T5" fmla="*/ 3 h 301"/>
                <a:gd name="T6" fmla="*/ 1881 w 1973"/>
                <a:gd name="T7" fmla="*/ 13 h 301"/>
                <a:gd name="T8" fmla="*/ 1907 w 1973"/>
                <a:gd name="T9" fmla="*/ 26 h 301"/>
                <a:gd name="T10" fmla="*/ 1928 w 1973"/>
                <a:gd name="T11" fmla="*/ 44 h 301"/>
                <a:gd name="T12" fmla="*/ 1947 w 1973"/>
                <a:gd name="T13" fmla="*/ 67 h 301"/>
                <a:gd name="T14" fmla="*/ 1960 w 1973"/>
                <a:gd name="T15" fmla="*/ 92 h 301"/>
                <a:gd name="T16" fmla="*/ 1970 w 1973"/>
                <a:gd name="T17" fmla="*/ 121 h 301"/>
                <a:gd name="T18" fmla="*/ 1973 w 1973"/>
                <a:gd name="T19" fmla="*/ 151 h 301"/>
                <a:gd name="T20" fmla="*/ 1970 w 1973"/>
                <a:gd name="T21" fmla="*/ 181 h 301"/>
                <a:gd name="T22" fmla="*/ 1960 w 1973"/>
                <a:gd name="T23" fmla="*/ 209 h 301"/>
                <a:gd name="T24" fmla="*/ 1947 w 1973"/>
                <a:gd name="T25" fmla="*/ 235 h 301"/>
                <a:gd name="T26" fmla="*/ 1928 w 1973"/>
                <a:gd name="T27" fmla="*/ 257 h 301"/>
                <a:gd name="T28" fmla="*/ 1907 w 1973"/>
                <a:gd name="T29" fmla="*/ 276 h 301"/>
                <a:gd name="T30" fmla="*/ 1881 w 1973"/>
                <a:gd name="T31" fmla="*/ 289 h 301"/>
                <a:gd name="T32" fmla="*/ 1853 w 1973"/>
                <a:gd name="T33" fmla="*/ 299 h 301"/>
                <a:gd name="T34" fmla="*/ 1823 w 1973"/>
                <a:gd name="T35" fmla="*/ 301 h 301"/>
                <a:gd name="T36" fmla="*/ 148 w 1973"/>
                <a:gd name="T37" fmla="*/ 301 h 301"/>
                <a:gd name="T38" fmla="*/ 118 w 1973"/>
                <a:gd name="T39" fmla="*/ 299 h 301"/>
                <a:gd name="T40" fmla="*/ 90 w 1973"/>
                <a:gd name="T41" fmla="*/ 289 h 301"/>
                <a:gd name="T42" fmla="*/ 65 w 1973"/>
                <a:gd name="T43" fmla="*/ 276 h 301"/>
                <a:gd name="T44" fmla="*/ 43 w 1973"/>
                <a:gd name="T45" fmla="*/ 257 h 301"/>
                <a:gd name="T46" fmla="*/ 24 w 1973"/>
                <a:gd name="T47" fmla="*/ 235 h 301"/>
                <a:gd name="T48" fmla="*/ 11 w 1973"/>
                <a:gd name="T49" fmla="*/ 209 h 301"/>
                <a:gd name="T50" fmla="*/ 2 w 1973"/>
                <a:gd name="T51" fmla="*/ 181 h 301"/>
                <a:gd name="T52" fmla="*/ 0 w 1973"/>
                <a:gd name="T53" fmla="*/ 151 h 301"/>
                <a:gd name="T54" fmla="*/ 2 w 1973"/>
                <a:gd name="T55" fmla="*/ 121 h 301"/>
                <a:gd name="T56" fmla="*/ 11 w 1973"/>
                <a:gd name="T57" fmla="*/ 92 h 301"/>
                <a:gd name="T58" fmla="*/ 24 w 1973"/>
                <a:gd name="T59" fmla="*/ 67 h 301"/>
                <a:gd name="T60" fmla="*/ 43 w 1973"/>
                <a:gd name="T61" fmla="*/ 44 h 301"/>
                <a:gd name="T62" fmla="*/ 65 w 1973"/>
                <a:gd name="T63" fmla="*/ 26 h 301"/>
                <a:gd name="T64" fmla="*/ 90 w 1973"/>
                <a:gd name="T65" fmla="*/ 13 h 301"/>
                <a:gd name="T66" fmla="*/ 118 w 1973"/>
                <a:gd name="T67" fmla="*/ 3 h 301"/>
                <a:gd name="T68" fmla="*/ 148 w 1973"/>
                <a:gd name="T69" fmla="*/ 0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3" h="301">
                  <a:moveTo>
                    <a:pt x="148" y="0"/>
                  </a:moveTo>
                  <a:lnTo>
                    <a:pt x="1823" y="0"/>
                  </a:lnTo>
                  <a:lnTo>
                    <a:pt x="1853" y="3"/>
                  </a:lnTo>
                  <a:lnTo>
                    <a:pt x="1881" y="13"/>
                  </a:lnTo>
                  <a:lnTo>
                    <a:pt x="1907" y="26"/>
                  </a:lnTo>
                  <a:lnTo>
                    <a:pt x="1928" y="44"/>
                  </a:lnTo>
                  <a:lnTo>
                    <a:pt x="1947" y="67"/>
                  </a:lnTo>
                  <a:lnTo>
                    <a:pt x="1960" y="92"/>
                  </a:lnTo>
                  <a:lnTo>
                    <a:pt x="1970" y="121"/>
                  </a:lnTo>
                  <a:lnTo>
                    <a:pt x="1973" y="151"/>
                  </a:lnTo>
                  <a:lnTo>
                    <a:pt x="1970" y="181"/>
                  </a:lnTo>
                  <a:lnTo>
                    <a:pt x="1960" y="209"/>
                  </a:lnTo>
                  <a:lnTo>
                    <a:pt x="1947" y="235"/>
                  </a:lnTo>
                  <a:lnTo>
                    <a:pt x="1928" y="257"/>
                  </a:lnTo>
                  <a:lnTo>
                    <a:pt x="1907" y="276"/>
                  </a:lnTo>
                  <a:lnTo>
                    <a:pt x="1881" y="289"/>
                  </a:lnTo>
                  <a:lnTo>
                    <a:pt x="1853" y="299"/>
                  </a:lnTo>
                  <a:lnTo>
                    <a:pt x="1823" y="301"/>
                  </a:lnTo>
                  <a:lnTo>
                    <a:pt x="148" y="301"/>
                  </a:lnTo>
                  <a:lnTo>
                    <a:pt x="118" y="299"/>
                  </a:lnTo>
                  <a:lnTo>
                    <a:pt x="90" y="289"/>
                  </a:lnTo>
                  <a:lnTo>
                    <a:pt x="65" y="276"/>
                  </a:lnTo>
                  <a:lnTo>
                    <a:pt x="43" y="257"/>
                  </a:lnTo>
                  <a:lnTo>
                    <a:pt x="24" y="235"/>
                  </a:lnTo>
                  <a:lnTo>
                    <a:pt x="11" y="209"/>
                  </a:lnTo>
                  <a:lnTo>
                    <a:pt x="2" y="181"/>
                  </a:lnTo>
                  <a:lnTo>
                    <a:pt x="0" y="151"/>
                  </a:lnTo>
                  <a:lnTo>
                    <a:pt x="2" y="121"/>
                  </a:lnTo>
                  <a:lnTo>
                    <a:pt x="11" y="92"/>
                  </a:lnTo>
                  <a:lnTo>
                    <a:pt x="24" y="67"/>
                  </a:lnTo>
                  <a:lnTo>
                    <a:pt x="43" y="44"/>
                  </a:lnTo>
                  <a:lnTo>
                    <a:pt x="65" y="26"/>
                  </a:lnTo>
                  <a:lnTo>
                    <a:pt x="90" y="13"/>
                  </a:lnTo>
                  <a:lnTo>
                    <a:pt x="118" y="3"/>
                  </a:lnTo>
                  <a:lnTo>
                    <a:pt x="1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2" name="Group 491"/>
          <p:cNvGrpSpPr/>
          <p:nvPr/>
        </p:nvGrpSpPr>
        <p:grpSpPr>
          <a:xfrm flipH="1">
            <a:off x="2013858" y="2023176"/>
            <a:ext cx="247449" cy="244181"/>
            <a:chOff x="6521450" y="3279776"/>
            <a:chExt cx="481013" cy="474662"/>
          </a:xfrm>
          <a:solidFill>
            <a:schemeClr val="tx1">
              <a:lumMod val="65000"/>
              <a:lumOff val="35000"/>
            </a:schemeClr>
          </a:solidFill>
        </p:grpSpPr>
        <p:sp>
          <p:nvSpPr>
            <p:cNvPr id="405" name="Freeform 321"/>
            <p:cNvSpPr>
              <a:spLocks noEditPoints="1"/>
            </p:cNvSpPr>
            <p:nvPr/>
          </p:nvSpPr>
          <p:spPr bwMode="auto">
            <a:xfrm>
              <a:off x="6908800" y="3513138"/>
              <a:ext cx="93663" cy="241300"/>
            </a:xfrm>
            <a:custGeom>
              <a:avLst/>
              <a:gdLst>
                <a:gd name="T0" fmla="*/ 234 w 641"/>
                <a:gd name="T1" fmla="*/ 1281 h 1669"/>
                <a:gd name="T2" fmla="*/ 187 w 641"/>
                <a:gd name="T3" fmla="*/ 1299 h 1669"/>
                <a:gd name="T4" fmla="*/ 149 w 641"/>
                <a:gd name="T5" fmla="*/ 1337 h 1669"/>
                <a:gd name="T6" fmla="*/ 130 w 641"/>
                <a:gd name="T7" fmla="*/ 1384 h 1669"/>
                <a:gd name="T8" fmla="*/ 130 w 641"/>
                <a:gd name="T9" fmla="*/ 1434 h 1669"/>
                <a:gd name="T10" fmla="*/ 149 w 641"/>
                <a:gd name="T11" fmla="*/ 1480 h 1669"/>
                <a:gd name="T12" fmla="*/ 187 w 641"/>
                <a:gd name="T13" fmla="*/ 1518 h 1669"/>
                <a:gd name="T14" fmla="*/ 234 w 641"/>
                <a:gd name="T15" fmla="*/ 1538 h 1669"/>
                <a:gd name="T16" fmla="*/ 284 w 641"/>
                <a:gd name="T17" fmla="*/ 1538 h 1669"/>
                <a:gd name="T18" fmla="*/ 332 w 641"/>
                <a:gd name="T19" fmla="*/ 1518 h 1669"/>
                <a:gd name="T20" fmla="*/ 369 w 641"/>
                <a:gd name="T21" fmla="*/ 1480 h 1669"/>
                <a:gd name="T22" fmla="*/ 389 w 641"/>
                <a:gd name="T23" fmla="*/ 1434 h 1669"/>
                <a:gd name="T24" fmla="*/ 389 w 641"/>
                <a:gd name="T25" fmla="*/ 1384 h 1669"/>
                <a:gd name="T26" fmla="*/ 369 w 641"/>
                <a:gd name="T27" fmla="*/ 1337 h 1669"/>
                <a:gd name="T28" fmla="*/ 332 w 641"/>
                <a:gd name="T29" fmla="*/ 1299 h 1669"/>
                <a:gd name="T30" fmla="*/ 284 w 641"/>
                <a:gd name="T31" fmla="*/ 1281 h 1669"/>
                <a:gd name="T32" fmla="*/ 160 w 641"/>
                <a:gd name="T33" fmla="*/ 0 h 1669"/>
                <a:gd name="T34" fmla="*/ 513 w 641"/>
                <a:gd name="T35" fmla="*/ 4 h 1669"/>
                <a:gd name="T36" fmla="*/ 570 w 641"/>
                <a:gd name="T37" fmla="*/ 28 h 1669"/>
                <a:gd name="T38" fmla="*/ 614 w 641"/>
                <a:gd name="T39" fmla="*/ 70 h 1669"/>
                <a:gd name="T40" fmla="*/ 638 w 641"/>
                <a:gd name="T41" fmla="*/ 127 h 1669"/>
                <a:gd name="T42" fmla="*/ 641 w 641"/>
                <a:gd name="T43" fmla="*/ 1508 h 1669"/>
                <a:gd name="T44" fmla="*/ 629 w 641"/>
                <a:gd name="T45" fmla="*/ 1571 h 1669"/>
                <a:gd name="T46" fmla="*/ 594 w 641"/>
                <a:gd name="T47" fmla="*/ 1622 h 1669"/>
                <a:gd name="T48" fmla="*/ 543 w 641"/>
                <a:gd name="T49" fmla="*/ 1655 h 1669"/>
                <a:gd name="T50" fmla="*/ 480 w 641"/>
                <a:gd name="T51" fmla="*/ 1669 h 1669"/>
                <a:gd name="T52" fmla="*/ 127 w 641"/>
                <a:gd name="T53" fmla="*/ 1664 h 1669"/>
                <a:gd name="T54" fmla="*/ 70 w 641"/>
                <a:gd name="T55" fmla="*/ 1641 h 1669"/>
                <a:gd name="T56" fmla="*/ 27 w 641"/>
                <a:gd name="T57" fmla="*/ 1598 h 1669"/>
                <a:gd name="T58" fmla="*/ 3 w 641"/>
                <a:gd name="T59" fmla="*/ 1541 h 1669"/>
                <a:gd name="T60" fmla="*/ 0 w 641"/>
                <a:gd name="T61" fmla="*/ 160 h 1669"/>
                <a:gd name="T62" fmla="*/ 12 w 641"/>
                <a:gd name="T63" fmla="*/ 97 h 1669"/>
                <a:gd name="T64" fmla="*/ 46 w 641"/>
                <a:gd name="T65" fmla="*/ 46 h 1669"/>
                <a:gd name="T66" fmla="*/ 97 w 641"/>
                <a:gd name="T67" fmla="*/ 13 h 1669"/>
                <a:gd name="T68" fmla="*/ 160 w 641"/>
                <a:gd name="T69" fmla="*/ 0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1" h="1669">
                  <a:moveTo>
                    <a:pt x="259" y="1278"/>
                  </a:moveTo>
                  <a:lnTo>
                    <a:pt x="234" y="1281"/>
                  </a:lnTo>
                  <a:lnTo>
                    <a:pt x="210" y="1288"/>
                  </a:lnTo>
                  <a:lnTo>
                    <a:pt x="187" y="1299"/>
                  </a:lnTo>
                  <a:lnTo>
                    <a:pt x="166" y="1316"/>
                  </a:lnTo>
                  <a:lnTo>
                    <a:pt x="149" y="1337"/>
                  </a:lnTo>
                  <a:lnTo>
                    <a:pt x="137" y="1360"/>
                  </a:lnTo>
                  <a:lnTo>
                    <a:pt x="130" y="1384"/>
                  </a:lnTo>
                  <a:lnTo>
                    <a:pt x="127" y="1409"/>
                  </a:lnTo>
                  <a:lnTo>
                    <a:pt x="130" y="1434"/>
                  </a:lnTo>
                  <a:lnTo>
                    <a:pt x="137" y="1459"/>
                  </a:lnTo>
                  <a:lnTo>
                    <a:pt x="149" y="1480"/>
                  </a:lnTo>
                  <a:lnTo>
                    <a:pt x="166" y="1501"/>
                  </a:lnTo>
                  <a:lnTo>
                    <a:pt x="187" y="1518"/>
                  </a:lnTo>
                  <a:lnTo>
                    <a:pt x="210" y="1530"/>
                  </a:lnTo>
                  <a:lnTo>
                    <a:pt x="234" y="1538"/>
                  </a:lnTo>
                  <a:lnTo>
                    <a:pt x="259" y="1540"/>
                  </a:lnTo>
                  <a:lnTo>
                    <a:pt x="284" y="1538"/>
                  </a:lnTo>
                  <a:lnTo>
                    <a:pt x="310" y="1530"/>
                  </a:lnTo>
                  <a:lnTo>
                    <a:pt x="332" y="1518"/>
                  </a:lnTo>
                  <a:lnTo>
                    <a:pt x="352" y="1501"/>
                  </a:lnTo>
                  <a:lnTo>
                    <a:pt x="369" y="1480"/>
                  </a:lnTo>
                  <a:lnTo>
                    <a:pt x="382" y="1459"/>
                  </a:lnTo>
                  <a:lnTo>
                    <a:pt x="389" y="1434"/>
                  </a:lnTo>
                  <a:lnTo>
                    <a:pt x="391" y="1409"/>
                  </a:lnTo>
                  <a:lnTo>
                    <a:pt x="389" y="1384"/>
                  </a:lnTo>
                  <a:lnTo>
                    <a:pt x="382" y="1360"/>
                  </a:lnTo>
                  <a:lnTo>
                    <a:pt x="369" y="1337"/>
                  </a:lnTo>
                  <a:lnTo>
                    <a:pt x="352" y="1316"/>
                  </a:lnTo>
                  <a:lnTo>
                    <a:pt x="332" y="1299"/>
                  </a:lnTo>
                  <a:lnTo>
                    <a:pt x="310" y="1288"/>
                  </a:lnTo>
                  <a:lnTo>
                    <a:pt x="284" y="1281"/>
                  </a:lnTo>
                  <a:lnTo>
                    <a:pt x="259" y="1278"/>
                  </a:lnTo>
                  <a:close/>
                  <a:moveTo>
                    <a:pt x="160" y="0"/>
                  </a:moveTo>
                  <a:lnTo>
                    <a:pt x="480" y="0"/>
                  </a:lnTo>
                  <a:lnTo>
                    <a:pt x="513" y="4"/>
                  </a:lnTo>
                  <a:lnTo>
                    <a:pt x="543" y="13"/>
                  </a:lnTo>
                  <a:lnTo>
                    <a:pt x="570" y="28"/>
                  </a:lnTo>
                  <a:lnTo>
                    <a:pt x="594" y="46"/>
                  </a:lnTo>
                  <a:lnTo>
                    <a:pt x="614" y="70"/>
                  </a:lnTo>
                  <a:lnTo>
                    <a:pt x="629" y="97"/>
                  </a:lnTo>
                  <a:lnTo>
                    <a:pt x="638" y="127"/>
                  </a:lnTo>
                  <a:lnTo>
                    <a:pt x="641" y="160"/>
                  </a:lnTo>
                  <a:lnTo>
                    <a:pt x="641" y="1508"/>
                  </a:lnTo>
                  <a:lnTo>
                    <a:pt x="638" y="1541"/>
                  </a:lnTo>
                  <a:lnTo>
                    <a:pt x="629" y="1571"/>
                  </a:lnTo>
                  <a:lnTo>
                    <a:pt x="614" y="1598"/>
                  </a:lnTo>
                  <a:lnTo>
                    <a:pt x="594" y="1622"/>
                  </a:lnTo>
                  <a:lnTo>
                    <a:pt x="570" y="1641"/>
                  </a:lnTo>
                  <a:lnTo>
                    <a:pt x="543" y="1655"/>
                  </a:lnTo>
                  <a:lnTo>
                    <a:pt x="513" y="1664"/>
                  </a:lnTo>
                  <a:lnTo>
                    <a:pt x="480" y="1669"/>
                  </a:lnTo>
                  <a:lnTo>
                    <a:pt x="160" y="1669"/>
                  </a:lnTo>
                  <a:lnTo>
                    <a:pt x="127" y="1664"/>
                  </a:lnTo>
                  <a:lnTo>
                    <a:pt x="97" y="1655"/>
                  </a:lnTo>
                  <a:lnTo>
                    <a:pt x="70" y="1641"/>
                  </a:lnTo>
                  <a:lnTo>
                    <a:pt x="46" y="1622"/>
                  </a:lnTo>
                  <a:lnTo>
                    <a:pt x="27" y="1598"/>
                  </a:lnTo>
                  <a:lnTo>
                    <a:pt x="12" y="1571"/>
                  </a:lnTo>
                  <a:lnTo>
                    <a:pt x="3" y="1541"/>
                  </a:lnTo>
                  <a:lnTo>
                    <a:pt x="0" y="1508"/>
                  </a:lnTo>
                  <a:lnTo>
                    <a:pt x="0" y="160"/>
                  </a:lnTo>
                  <a:lnTo>
                    <a:pt x="3" y="127"/>
                  </a:lnTo>
                  <a:lnTo>
                    <a:pt x="12" y="97"/>
                  </a:lnTo>
                  <a:lnTo>
                    <a:pt x="27" y="70"/>
                  </a:lnTo>
                  <a:lnTo>
                    <a:pt x="46" y="46"/>
                  </a:lnTo>
                  <a:lnTo>
                    <a:pt x="70" y="28"/>
                  </a:lnTo>
                  <a:lnTo>
                    <a:pt x="97" y="13"/>
                  </a:lnTo>
                  <a:lnTo>
                    <a:pt x="127" y="4"/>
                  </a:lnTo>
                  <a:lnTo>
                    <a:pt x="1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6" name="Freeform 322"/>
            <p:cNvSpPr>
              <a:spLocks/>
            </p:cNvSpPr>
            <p:nvPr/>
          </p:nvSpPr>
          <p:spPr bwMode="auto">
            <a:xfrm>
              <a:off x="6521450" y="3279776"/>
              <a:ext cx="363538" cy="446088"/>
            </a:xfrm>
            <a:custGeom>
              <a:avLst/>
              <a:gdLst>
                <a:gd name="T0" fmla="*/ 1921 w 2516"/>
                <a:gd name="T1" fmla="*/ 5 h 3100"/>
                <a:gd name="T2" fmla="*/ 2071 w 2516"/>
                <a:gd name="T3" fmla="*/ 45 h 3100"/>
                <a:gd name="T4" fmla="*/ 2143 w 2516"/>
                <a:gd name="T5" fmla="*/ 122 h 3100"/>
                <a:gd name="T6" fmla="*/ 2136 w 2516"/>
                <a:gd name="T7" fmla="*/ 276 h 3100"/>
                <a:gd name="T8" fmla="*/ 2098 w 2516"/>
                <a:gd name="T9" fmla="*/ 448 h 3100"/>
                <a:gd name="T10" fmla="*/ 2066 w 2516"/>
                <a:gd name="T11" fmla="*/ 628 h 3100"/>
                <a:gd name="T12" fmla="*/ 2067 w 2516"/>
                <a:gd name="T13" fmla="*/ 867 h 3100"/>
                <a:gd name="T14" fmla="*/ 2119 w 2516"/>
                <a:gd name="T15" fmla="*/ 1103 h 3100"/>
                <a:gd name="T16" fmla="*/ 2206 w 2516"/>
                <a:gd name="T17" fmla="*/ 1319 h 3100"/>
                <a:gd name="T18" fmla="*/ 2309 w 2516"/>
                <a:gd name="T19" fmla="*/ 1503 h 3100"/>
                <a:gd name="T20" fmla="*/ 2406 w 2516"/>
                <a:gd name="T21" fmla="*/ 1646 h 3100"/>
                <a:gd name="T22" fmla="*/ 2478 w 2516"/>
                <a:gd name="T23" fmla="*/ 1740 h 3100"/>
                <a:gd name="T24" fmla="*/ 2506 w 2516"/>
                <a:gd name="T25" fmla="*/ 1773 h 3100"/>
                <a:gd name="T26" fmla="*/ 2513 w 2516"/>
                <a:gd name="T27" fmla="*/ 3042 h 3100"/>
                <a:gd name="T28" fmla="*/ 2457 w 2516"/>
                <a:gd name="T29" fmla="*/ 3098 h 3100"/>
                <a:gd name="T30" fmla="*/ 758 w 2516"/>
                <a:gd name="T31" fmla="*/ 3100 h 3100"/>
                <a:gd name="T32" fmla="*/ 485 w 2516"/>
                <a:gd name="T33" fmla="*/ 3100 h 3100"/>
                <a:gd name="T34" fmla="*/ 304 w 2516"/>
                <a:gd name="T35" fmla="*/ 3100 h 3100"/>
                <a:gd name="T36" fmla="*/ 201 w 2516"/>
                <a:gd name="T37" fmla="*/ 3100 h 3100"/>
                <a:gd name="T38" fmla="*/ 162 w 2516"/>
                <a:gd name="T39" fmla="*/ 3100 h 3100"/>
                <a:gd name="T40" fmla="*/ 80 w 2516"/>
                <a:gd name="T41" fmla="*/ 3072 h 3100"/>
                <a:gd name="T42" fmla="*/ 10 w 2516"/>
                <a:gd name="T43" fmla="*/ 2964 h 3100"/>
                <a:gd name="T44" fmla="*/ 10 w 2516"/>
                <a:gd name="T45" fmla="*/ 2818 h 3100"/>
                <a:gd name="T46" fmla="*/ 80 w 2516"/>
                <a:gd name="T47" fmla="*/ 2710 h 3100"/>
                <a:gd name="T48" fmla="*/ 132 w 2516"/>
                <a:gd name="T49" fmla="*/ 2679 h 3100"/>
                <a:gd name="T50" fmla="*/ 38 w 2516"/>
                <a:gd name="T51" fmla="*/ 2607 h 3100"/>
                <a:gd name="T52" fmla="*/ 0 w 2516"/>
                <a:gd name="T53" fmla="*/ 2473 h 3100"/>
                <a:gd name="T54" fmla="*/ 38 w 2516"/>
                <a:gd name="T55" fmla="*/ 2338 h 3100"/>
                <a:gd name="T56" fmla="*/ 132 w 2516"/>
                <a:gd name="T57" fmla="*/ 2267 h 3100"/>
                <a:gd name="T58" fmla="*/ 80 w 2516"/>
                <a:gd name="T59" fmla="*/ 2235 h 3100"/>
                <a:gd name="T60" fmla="*/ 10 w 2516"/>
                <a:gd name="T61" fmla="*/ 2127 h 3100"/>
                <a:gd name="T62" fmla="*/ 10 w 2516"/>
                <a:gd name="T63" fmla="*/ 1981 h 3100"/>
                <a:gd name="T64" fmla="*/ 80 w 2516"/>
                <a:gd name="T65" fmla="*/ 1874 h 3100"/>
                <a:gd name="T66" fmla="*/ 132 w 2516"/>
                <a:gd name="T67" fmla="*/ 1842 h 3100"/>
                <a:gd name="T68" fmla="*/ 38 w 2516"/>
                <a:gd name="T69" fmla="*/ 1770 h 3100"/>
                <a:gd name="T70" fmla="*/ 0 w 2516"/>
                <a:gd name="T71" fmla="*/ 1636 h 3100"/>
                <a:gd name="T72" fmla="*/ 21 w 2516"/>
                <a:gd name="T73" fmla="*/ 1500 h 3100"/>
                <a:gd name="T74" fmla="*/ 85 w 2516"/>
                <a:gd name="T75" fmla="*/ 1430 h 3100"/>
                <a:gd name="T76" fmla="*/ 196 w 2516"/>
                <a:gd name="T77" fmla="*/ 1406 h 3100"/>
                <a:gd name="T78" fmla="*/ 355 w 2516"/>
                <a:gd name="T79" fmla="*/ 1409 h 3100"/>
                <a:gd name="T80" fmla="*/ 565 w 2516"/>
                <a:gd name="T81" fmla="*/ 1423 h 3100"/>
                <a:gd name="T82" fmla="*/ 824 w 2516"/>
                <a:gd name="T83" fmla="*/ 1427 h 3100"/>
                <a:gd name="T84" fmla="*/ 1067 w 2516"/>
                <a:gd name="T85" fmla="*/ 1404 h 3100"/>
                <a:gd name="T86" fmla="*/ 1271 w 2516"/>
                <a:gd name="T87" fmla="*/ 1352 h 3100"/>
                <a:gd name="T88" fmla="*/ 1418 w 2516"/>
                <a:gd name="T89" fmla="*/ 1272 h 3100"/>
                <a:gd name="T90" fmla="*/ 1487 w 2516"/>
                <a:gd name="T91" fmla="*/ 1165 h 3100"/>
                <a:gd name="T92" fmla="*/ 1487 w 2516"/>
                <a:gd name="T93" fmla="*/ 996 h 3100"/>
                <a:gd name="T94" fmla="*/ 1475 w 2516"/>
                <a:gd name="T95" fmla="*/ 778 h 3100"/>
                <a:gd name="T96" fmla="*/ 1466 w 2516"/>
                <a:gd name="T97" fmla="*/ 552 h 3100"/>
                <a:gd name="T98" fmla="*/ 1471 w 2516"/>
                <a:gd name="T99" fmla="*/ 361 h 3100"/>
                <a:gd name="T100" fmla="*/ 1495 w 2516"/>
                <a:gd name="T101" fmla="*/ 247 h 3100"/>
                <a:gd name="T102" fmla="*/ 1534 w 2516"/>
                <a:gd name="T103" fmla="*/ 172 h 3100"/>
                <a:gd name="T104" fmla="*/ 1603 w 2516"/>
                <a:gd name="T105" fmla="*/ 85 h 3100"/>
                <a:gd name="T106" fmla="*/ 1710 w 2516"/>
                <a:gd name="T107" fmla="*/ 19 h 3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16" h="3100">
                  <a:moveTo>
                    <a:pt x="1820" y="0"/>
                  </a:moveTo>
                  <a:lnTo>
                    <a:pt x="1820" y="0"/>
                  </a:lnTo>
                  <a:lnTo>
                    <a:pt x="1872" y="1"/>
                  </a:lnTo>
                  <a:lnTo>
                    <a:pt x="1921" y="5"/>
                  </a:lnTo>
                  <a:lnTo>
                    <a:pt x="1965" y="11"/>
                  </a:lnTo>
                  <a:lnTo>
                    <a:pt x="2005" y="20"/>
                  </a:lnTo>
                  <a:lnTo>
                    <a:pt x="2040" y="31"/>
                  </a:lnTo>
                  <a:lnTo>
                    <a:pt x="2071" y="45"/>
                  </a:lnTo>
                  <a:lnTo>
                    <a:pt x="2096" y="60"/>
                  </a:lnTo>
                  <a:lnTo>
                    <a:pt x="2117" y="79"/>
                  </a:lnTo>
                  <a:lnTo>
                    <a:pt x="2133" y="99"/>
                  </a:lnTo>
                  <a:lnTo>
                    <a:pt x="2143" y="122"/>
                  </a:lnTo>
                  <a:lnTo>
                    <a:pt x="2149" y="148"/>
                  </a:lnTo>
                  <a:lnTo>
                    <a:pt x="2149" y="175"/>
                  </a:lnTo>
                  <a:lnTo>
                    <a:pt x="2143" y="227"/>
                  </a:lnTo>
                  <a:lnTo>
                    <a:pt x="2136" y="276"/>
                  </a:lnTo>
                  <a:lnTo>
                    <a:pt x="2127" y="321"/>
                  </a:lnTo>
                  <a:lnTo>
                    <a:pt x="2118" y="364"/>
                  </a:lnTo>
                  <a:lnTo>
                    <a:pt x="2109" y="407"/>
                  </a:lnTo>
                  <a:lnTo>
                    <a:pt x="2098" y="448"/>
                  </a:lnTo>
                  <a:lnTo>
                    <a:pt x="2089" y="490"/>
                  </a:lnTo>
                  <a:lnTo>
                    <a:pt x="2080" y="533"/>
                  </a:lnTo>
                  <a:lnTo>
                    <a:pt x="2072" y="579"/>
                  </a:lnTo>
                  <a:lnTo>
                    <a:pt x="2066" y="628"/>
                  </a:lnTo>
                  <a:lnTo>
                    <a:pt x="2061" y="682"/>
                  </a:lnTo>
                  <a:lnTo>
                    <a:pt x="2059" y="744"/>
                  </a:lnTo>
                  <a:lnTo>
                    <a:pt x="2060" y="806"/>
                  </a:lnTo>
                  <a:lnTo>
                    <a:pt x="2067" y="867"/>
                  </a:lnTo>
                  <a:lnTo>
                    <a:pt x="2075" y="928"/>
                  </a:lnTo>
                  <a:lnTo>
                    <a:pt x="2087" y="987"/>
                  </a:lnTo>
                  <a:lnTo>
                    <a:pt x="2102" y="1046"/>
                  </a:lnTo>
                  <a:lnTo>
                    <a:pt x="2119" y="1103"/>
                  </a:lnTo>
                  <a:lnTo>
                    <a:pt x="2138" y="1160"/>
                  </a:lnTo>
                  <a:lnTo>
                    <a:pt x="2160" y="1215"/>
                  </a:lnTo>
                  <a:lnTo>
                    <a:pt x="2182" y="1268"/>
                  </a:lnTo>
                  <a:lnTo>
                    <a:pt x="2206" y="1319"/>
                  </a:lnTo>
                  <a:lnTo>
                    <a:pt x="2231" y="1368"/>
                  </a:lnTo>
                  <a:lnTo>
                    <a:pt x="2256" y="1415"/>
                  </a:lnTo>
                  <a:lnTo>
                    <a:pt x="2282" y="1460"/>
                  </a:lnTo>
                  <a:lnTo>
                    <a:pt x="2309" y="1503"/>
                  </a:lnTo>
                  <a:lnTo>
                    <a:pt x="2334" y="1543"/>
                  </a:lnTo>
                  <a:lnTo>
                    <a:pt x="2359" y="1581"/>
                  </a:lnTo>
                  <a:lnTo>
                    <a:pt x="2383" y="1615"/>
                  </a:lnTo>
                  <a:lnTo>
                    <a:pt x="2406" y="1646"/>
                  </a:lnTo>
                  <a:lnTo>
                    <a:pt x="2427" y="1675"/>
                  </a:lnTo>
                  <a:lnTo>
                    <a:pt x="2446" y="1700"/>
                  </a:lnTo>
                  <a:lnTo>
                    <a:pt x="2463" y="1722"/>
                  </a:lnTo>
                  <a:lnTo>
                    <a:pt x="2478" y="1740"/>
                  </a:lnTo>
                  <a:lnTo>
                    <a:pt x="2491" y="1754"/>
                  </a:lnTo>
                  <a:lnTo>
                    <a:pt x="2499" y="1765"/>
                  </a:lnTo>
                  <a:lnTo>
                    <a:pt x="2504" y="1771"/>
                  </a:lnTo>
                  <a:lnTo>
                    <a:pt x="2506" y="1773"/>
                  </a:lnTo>
                  <a:lnTo>
                    <a:pt x="2514" y="1791"/>
                  </a:lnTo>
                  <a:lnTo>
                    <a:pt x="2516" y="1810"/>
                  </a:lnTo>
                  <a:lnTo>
                    <a:pt x="2516" y="3021"/>
                  </a:lnTo>
                  <a:lnTo>
                    <a:pt x="2513" y="3042"/>
                  </a:lnTo>
                  <a:lnTo>
                    <a:pt x="2505" y="3062"/>
                  </a:lnTo>
                  <a:lnTo>
                    <a:pt x="2493" y="3077"/>
                  </a:lnTo>
                  <a:lnTo>
                    <a:pt x="2476" y="3090"/>
                  </a:lnTo>
                  <a:lnTo>
                    <a:pt x="2457" y="3098"/>
                  </a:lnTo>
                  <a:lnTo>
                    <a:pt x="2436" y="3100"/>
                  </a:lnTo>
                  <a:lnTo>
                    <a:pt x="935" y="3100"/>
                  </a:lnTo>
                  <a:lnTo>
                    <a:pt x="843" y="3100"/>
                  </a:lnTo>
                  <a:lnTo>
                    <a:pt x="758" y="3100"/>
                  </a:lnTo>
                  <a:lnTo>
                    <a:pt x="680" y="3100"/>
                  </a:lnTo>
                  <a:lnTo>
                    <a:pt x="608" y="3100"/>
                  </a:lnTo>
                  <a:lnTo>
                    <a:pt x="543" y="3100"/>
                  </a:lnTo>
                  <a:lnTo>
                    <a:pt x="485" y="3100"/>
                  </a:lnTo>
                  <a:lnTo>
                    <a:pt x="431" y="3100"/>
                  </a:lnTo>
                  <a:lnTo>
                    <a:pt x="383" y="3100"/>
                  </a:lnTo>
                  <a:lnTo>
                    <a:pt x="340" y="3100"/>
                  </a:lnTo>
                  <a:lnTo>
                    <a:pt x="304" y="3100"/>
                  </a:lnTo>
                  <a:lnTo>
                    <a:pt x="271" y="3100"/>
                  </a:lnTo>
                  <a:lnTo>
                    <a:pt x="243" y="3100"/>
                  </a:lnTo>
                  <a:lnTo>
                    <a:pt x="220" y="3100"/>
                  </a:lnTo>
                  <a:lnTo>
                    <a:pt x="201" y="3100"/>
                  </a:lnTo>
                  <a:lnTo>
                    <a:pt x="186" y="3100"/>
                  </a:lnTo>
                  <a:lnTo>
                    <a:pt x="175" y="3100"/>
                  </a:lnTo>
                  <a:lnTo>
                    <a:pt x="166" y="3100"/>
                  </a:lnTo>
                  <a:lnTo>
                    <a:pt x="162" y="3100"/>
                  </a:lnTo>
                  <a:lnTo>
                    <a:pt x="161" y="3100"/>
                  </a:lnTo>
                  <a:lnTo>
                    <a:pt x="132" y="3097"/>
                  </a:lnTo>
                  <a:lnTo>
                    <a:pt x="105" y="3088"/>
                  </a:lnTo>
                  <a:lnTo>
                    <a:pt x="80" y="3072"/>
                  </a:lnTo>
                  <a:lnTo>
                    <a:pt x="58" y="3051"/>
                  </a:lnTo>
                  <a:lnTo>
                    <a:pt x="38" y="3026"/>
                  </a:lnTo>
                  <a:lnTo>
                    <a:pt x="22" y="2997"/>
                  </a:lnTo>
                  <a:lnTo>
                    <a:pt x="10" y="2964"/>
                  </a:lnTo>
                  <a:lnTo>
                    <a:pt x="3" y="2929"/>
                  </a:lnTo>
                  <a:lnTo>
                    <a:pt x="0" y="2891"/>
                  </a:lnTo>
                  <a:lnTo>
                    <a:pt x="3" y="2854"/>
                  </a:lnTo>
                  <a:lnTo>
                    <a:pt x="10" y="2818"/>
                  </a:lnTo>
                  <a:lnTo>
                    <a:pt x="22" y="2785"/>
                  </a:lnTo>
                  <a:lnTo>
                    <a:pt x="38" y="2756"/>
                  </a:lnTo>
                  <a:lnTo>
                    <a:pt x="58" y="2731"/>
                  </a:lnTo>
                  <a:lnTo>
                    <a:pt x="80" y="2710"/>
                  </a:lnTo>
                  <a:lnTo>
                    <a:pt x="105" y="2695"/>
                  </a:lnTo>
                  <a:lnTo>
                    <a:pt x="132" y="2685"/>
                  </a:lnTo>
                  <a:lnTo>
                    <a:pt x="161" y="2682"/>
                  </a:lnTo>
                  <a:lnTo>
                    <a:pt x="132" y="2679"/>
                  </a:lnTo>
                  <a:lnTo>
                    <a:pt x="105" y="2669"/>
                  </a:lnTo>
                  <a:lnTo>
                    <a:pt x="80" y="2653"/>
                  </a:lnTo>
                  <a:lnTo>
                    <a:pt x="58" y="2633"/>
                  </a:lnTo>
                  <a:lnTo>
                    <a:pt x="38" y="2607"/>
                  </a:lnTo>
                  <a:lnTo>
                    <a:pt x="22" y="2578"/>
                  </a:lnTo>
                  <a:lnTo>
                    <a:pt x="10" y="2546"/>
                  </a:lnTo>
                  <a:lnTo>
                    <a:pt x="3" y="2511"/>
                  </a:lnTo>
                  <a:lnTo>
                    <a:pt x="0" y="2473"/>
                  </a:lnTo>
                  <a:lnTo>
                    <a:pt x="3" y="2435"/>
                  </a:lnTo>
                  <a:lnTo>
                    <a:pt x="10" y="2399"/>
                  </a:lnTo>
                  <a:lnTo>
                    <a:pt x="22" y="2367"/>
                  </a:lnTo>
                  <a:lnTo>
                    <a:pt x="38" y="2338"/>
                  </a:lnTo>
                  <a:lnTo>
                    <a:pt x="58" y="2313"/>
                  </a:lnTo>
                  <a:lnTo>
                    <a:pt x="80" y="2292"/>
                  </a:lnTo>
                  <a:lnTo>
                    <a:pt x="105" y="2277"/>
                  </a:lnTo>
                  <a:lnTo>
                    <a:pt x="132" y="2267"/>
                  </a:lnTo>
                  <a:lnTo>
                    <a:pt x="161" y="2263"/>
                  </a:lnTo>
                  <a:lnTo>
                    <a:pt x="132" y="2260"/>
                  </a:lnTo>
                  <a:lnTo>
                    <a:pt x="105" y="2251"/>
                  </a:lnTo>
                  <a:lnTo>
                    <a:pt x="80" y="2235"/>
                  </a:lnTo>
                  <a:lnTo>
                    <a:pt x="58" y="2214"/>
                  </a:lnTo>
                  <a:lnTo>
                    <a:pt x="38" y="2189"/>
                  </a:lnTo>
                  <a:lnTo>
                    <a:pt x="22" y="2160"/>
                  </a:lnTo>
                  <a:lnTo>
                    <a:pt x="10" y="2127"/>
                  </a:lnTo>
                  <a:lnTo>
                    <a:pt x="3" y="2091"/>
                  </a:lnTo>
                  <a:lnTo>
                    <a:pt x="0" y="2054"/>
                  </a:lnTo>
                  <a:lnTo>
                    <a:pt x="3" y="2017"/>
                  </a:lnTo>
                  <a:lnTo>
                    <a:pt x="10" y="1981"/>
                  </a:lnTo>
                  <a:lnTo>
                    <a:pt x="22" y="1949"/>
                  </a:lnTo>
                  <a:lnTo>
                    <a:pt x="38" y="1920"/>
                  </a:lnTo>
                  <a:lnTo>
                    <a:pt x="58" y="1894"/>
                  </a:lnTo>
                  <a:lnTo>
                    <a:pt x="80" y="1874"/>
                  </a:lnTo>
                  <a:lnTo>
                    <a:pt x="105" y="1858"/>
                  </a:lnTo>
                  <a:lnTo>
                    <a:pt x="132" y="1848"/>
                  </a:lnTo>
                  <a:lnTo>
                    <a:pt x="161" y="1845"/>
                  </a:lnTo>
                  <a:lnTo>
                    <a:pt x="132" y="1842"/>
                  </a:lnTo>
                  <a:lnTo>
                    <a:pt x="105" y="1831"/>
                  </a:lnTo>
                  <a:lnTo>
                    <a:pt x="80" y="1817"/>
                  </a:lnTo>
                  <a:lnTo>
                    <a:pt x="58" y="1796"/>
                  </a:lnTo>
                  <a:lnTo>
                    <a:pt x="38" y="1770"/>
                  </a:lnTo>
                  <a:lnTo>
                    <a:pt x="22" y="1741"/>
                  </a:lnTo>
                  <a:lnTo>
                    <a:pt x="10" y="1709"/>
                  </a:lnTo>
                  <a:lnTo>
                    <a:pt x="3" y="1673"/>
                  </a:lnTo>
                  <a:lnTo>
                    <a:pt x="0" y="1636"/>
                  </a:lnTo>
                  <a:lnTo>
                    <a:pt x="2" y="1594"/>
                  </a:lnTo>
                  <a:lnTo>
                    <a:pt x="5" y="1559"/>
                  </a:lnTo>
                  <a:lnTo>
                    <a:pt x="11" y="1527"/>
                  </a:lnTo>
                  <a:lnTo>
                    <a:pt x="21" y="1500"/>
                  </a:lnTo>
                  <a:lnTo>
                    <a:pt x="32" y="1477"/>
                  </a:lnTo>
                  <a:lnTo>
                    <a:pt x="47" y="1458"/>
                  </a:lnTo>
                  <a:lnTo>
                    <a:pt x="65" y="1442"/>
                  </a:lnTo>
                  <a:lnTo>
                    <a:pt x="85" y="1430"/>
                  </a:lnTo>
                  <a:lnTo>
                    <a:pt x="108" y="1420"/>
                  </a:lnTo>
                  <a:lnTo>
                    <a:pt x="134" y="1413"/>
                  </a:lnTo>
                  <a:lnTo>
                    <a:pt x="163" y="1408"/>
                  </a:lnTo>
                  <a:lnTo>
                    <a:pt x="196" y="1406"/>
                  </a:lnTo>
                  <a:lnTo>
                    <a:pt x="230" y="1405"/>
                  </a:lnTo>
                  <a:lnTo>
                    <a:pt x="269" y="1405"/>
                  </a:lnTo>
                  <a:lnTo>
                    <a:pt x="310" y="1407"/>
                  </a:lnTo>
                  <a:lnTo>
                    <a:pt x="355" y="1409"/>
                  </a:lnTo>
                  <a:lnTo>
                    <a:pt x="403" y="1413"/>
                  </a:lnTo>
                  <a:lnTo>
                    <a:pt x="453" y="1416"/>
                  </a:lnTo>
                  <a:lnTo>
                    <a:pt x="508" y="1420"/>
                  </a:lnTo>
                  <a:lnTo>
                    <a:pt x="565" y="1423"/>
                  </a:lnTo>
                  <a:lnTo>
                    <a:pt x="627" y="1426"/>
                  </a:lnTo>
                  <a:lnTo>
                    <a:pt x="692" y="1428"/>
                  </a:lnTo>
                  <a:lnTo>
                    <a:pt x="760" y="1428"/>
                  </a:lnTo>
                  <a:lnTo>
                    <a:pt x="824" y="1427"/>
                  </a:lnTo>
                  <a:lnTo>
                    <a:pt x="888" y="1424"/>
                  </a:lnTo>
                  <a:lnTo>
                    <a:pt x="950" y="1420"/>
                  </a:lnTo>
                  <a:lnTo>
                    <a:pt x="1009" y="1412"/>
                  </a:lnTo>
                  <a:lnTo>
                    <a:pt x="1067" y="1404"/>
                  </a:lnTo>
                  <a:lnTo>
                    <a:pt x="1122" y="1394"/>
                  </a:lnTo>
                  <a:lnTo>
                    <a:pt x="1175" y="1381"/>
                  </a:lnTo>
                  <a:lnTo>
                    <a:pt x="1225" y="1368"/>
                  </a:lnTo>
                  <a:lnTo>
                    <a:pt x="1271" y="1352"/>
                  </a:lnTo>
                  <a:lnTo>
                    <a:pt x="1314" y="1334"/>
                  </a:lnTo>
                  <a:lnTo>
                    <a:pt x="1353" y="1316"/>
                  </a:lnTo>
                  <a:lnTo>
                    <a:pt x="1387" y="1295"/>
                  </a:lnTo>
                  <a:lnTo>
                    <a:pt x="1418" y="1272"/>
                  </a:lnTo>
                  <a:lnTo>
                    <a:pt x="1443" y="1248"/>
                  </a:lnTo>
                  <a:lnTo>
                    <a:pt x="1463" y="1222"/>
                  </a:lnTo>
                  <a:lnTo>
                    <a:pt x="1478" y="1194"/>
                  </a:lnTo>
                  <a:lnTo>
                    <a:pt x="1487" y="1165"/>
                  </a:lnTo>
                  <a:lnTo>
                    <a:pt x="1490" y="1135"/>
                  </a:lnTo>
                  <a:lnTo>
                    <a:pt x="1490" y="1092"/>
                  </a:lnTo>
                  <a:lnTo>
                    <a:pt x="1488" y="1046"/>
                  </a:lnTo>
                  <a:lnTo>
                    <a:pt x="1487" y="996"/>
                  </a:lnTo>
                  <a:lnTo>
                    <a:pt x="1484" y="944"/>
                  </a:lnTo>
                  <a:lnTo>
                    <a:pt x="1480" y="890"/>
                  </a:lnTo>
                  <a:lnTo>
                    <a:pt x="1478" y="834"/>
                  </a:lnTo>
                  <a:lnTo>
                    <a:pt x="1475" y="778"/>
                  </a:lnTo>
                  <a:lnTo>
                    <a:pt x="1472" y="721"/>
                  </a:lnTo>
                  <a:lnTo>
                    <a:pt x="1470" y="663"/>
                  </a:lnTo>
                  <a:lnTo>
                    <a:pt x="1468" y="607"/>
                  </a:lnTo>
                  <a:lnTo>
                    <a:pt x="1466" y="552"/>
                  </a:lnTo>
                  <a:lnTo>
                    <a:pt x="1466" y="500"/>
                  </a:lnTo>
                  <a:lnTo>
                    <a:pt x="1467" y="450"/>
                  </a:lnTo>
                  <a:lnTo>
                    <a:pt x="1468" y="403"/>
                  </a:lnTo>
                  <a:lnTo>
                    <a:pt x="1471" y="361"/>
                  </a:lnTo>
                  <a:lnTo>
                    <a:pt x="1475" y="322"/>
                  </a:lnTo>
                  <a:lnTo>
                    <a:pt x="1481" y="289"/>
                  </a:lnTo>
                  <a:lnTo>
                    <a:pt x="1490" y="262"/>
                  </a:lnTo>
                  <a:lnTo>
                    <a:pt x="1495" y="247"/>
                  </a:lnTo>
                  <a:lnTo>
                    <a:pt x="1502" y="232"/>
                  </a:lnTo>
                  <a:lnTo>
                    <a:pt x="1511" y="213"/>
                  </a:lnTo>
                  <a:lnTo>
                    <a:pt x="1521" y="192"/>
                  </a:lnTo>
                  <a:lnTo>
                    <a:pt x="1534" y="172"/>
                  </a:lnTo>
                  <a:lnTo>
                    <a:pt x="1547" y="150"/>
                  </a:lnTo>
                  <a:lnTo>
                    <a:pt x="1563" y="128"/>
                  </a:lnTo>
                  <a:lnTo>
                    <a:pt x="1582" y="106"/>
                  </a:lnTo>
                  <a:lnTo>
                    <a:pt x="1603" y="85"/>
                  </a:lnTo>
                  <a:lnTo>
                    <a:pt x="1626" y="65"/>
                  </a:lnTo>
                  <a:lnTo>
                    <a:pt x="1651" y="48"/>
                  </a:lnTo>
                  <a:lnTo>
                    <a:pt x="1679" y="31"/>
                  </a:lnTo>
                  <a:lnTo>
                    <a:pt x="1710" y="19"/>
                  </a:lnTo>
                  <a:lnTo>
                    <a:pt x="1743" y="8"/>
                  </a:lnTo>
                  <a:lnTo>
                    <a:pt x="1780" y="2"/>
                  </a:lnTo>
                  <a:lnTo>
                    <a:pt x="18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1" name="Group 490"/>
          <p:cNvGrpSpPr/>
          <p:nvPr/>
        </p:nvGrpSpPr>
        <p:grpSpPr>
          <a:xfrm flipH="1">
            <a:off x="1454093" y="2043591"/>
            <a:ext cx="247449" cy="203349"/>
            <a:chOff x="5853113" y="3230563"/>
            <a:chExt cx="481013" cy="395288"/>
          </a:xfrm>
          <a:solidFill>
            <a:schemeClr val="tx1">
              <a:lumMod val="65000"/>
              <a:lumOff val="35000"/>
            </a:schemeClr>
          </a:solidFill>
        </p:grpSpPr>
        <p:sp>
          <p:nvSpPr>
            <p:cNvPr id="410" name="Freeform 327"/>
            <p:cNvSpPr>
              <a:spLocks/>
            </p:cNvSpPr>
            <p:nvPr/>
          </p:nvSpPr>
          <p:spPr bwMode="auto">
            <a:xfrm>
              <a:off x="5853113" y="3259138"/>
              <a:ext cx="419100" cy="366713"/>
            </a:xfrm>
            <a:custGeom>
              <a:avLst/>
              <a:gdLst>
                <a:gd name="T0" fmla="*/ 2249 w 2905"/>
                <a:gd name="T1" fmla="*/ 239 h 2540"/>
                <a:gd name="T2" fmla="*/ 2885 w 2905"/>
                <a:gd name="T3" fmla="*/ 968 h 2540"/>
                <a:gd name="T4" fmla="*/ 2609 w 2905"/>
                <a:gd name="T5" fmla="*/ 1645 h 2540"/>
                <a:gd name="T6" fmla="*/ 2513 w 2905"/>
                <a:gd name="T7" fmla="*/ 1837 h 2540"/>
                <a:gd name="T8" fmla="*/ 2362 w 2905"/>
                <a:gd name="T9" fmla="*/ 1977 h 2540"/>
                <a:gd name="T10" fmla="*/ 2169 w 2905"/>
                <a:gd name="T11" fmla="*/ 2102 h 2540"/>
                <a:gd name="T12" fmla="*/ 2044 w 2905"/>
                <a:gd name="T13" fmla="*/ 2294 h 2540"/>
                <a:gd name="T14" fmla="*/ 1903 w 2905"/>
                <a:gd name="T15" fmla="*/ 2444 h 2540"/>
                <a:gd name="T16" fmla="*/ 1710 w 2905"/>
                <a:gd name="T17" fmla="*/ 2540 h 2540"/>
                <a:gd name="T18" fmla="*/ 1191 w 2905"/>
                <a:gd name="T19" fmla="*/ 2359 h 2540"/>
                <a:gd name="T20" fmla="*/ 1027 w 2905"/>
                <a:gd name="T21" fmla="*/ 2380 h 2540"/>
                <a:gd name="T22" fmla="*/ 934 w 2905"/>
                <a:gd name="T23" fmla="*/ 2229 h 2540"/>
                <a:gd name="T24" fmla="*/ 907 w 2905"/>
                <a:gd name="T25" fmla="*/ 2175 h 2540"/>
                <a:gd name="T26" fmla="*/ 745 w 2905"/>
                <a:gd name="T27" fmla="*/ 2107 h 2540"/>
                <a:gd name="T28" fmla="*/ 735 w 2905"/>
                <a:gd name="T29" fmla="*/ 1941 h 2540"/>
                <a:gd name="T30" fmla="*/ 612 w 2905"/>
                <a:gd name="T31" fmla="*/ 1952 h 2540"/>
                <a:gd name="T32" fmla="*/ 495 w 2905"/>
                <a:gd name="T33" fmla="*/ 1816 h 2540"/>
                <a:gd name="T34" fmla="*/ 490 w 2905"/>
                <a:gd name="T35" fmla="*/ 1730 h 2540"/>
                <a:gd name="T36" fmla="*/ 323 w 2905"/>
                <a:gd name="T37" fmla="*/ 1690 h 2540"/>
                <a:gd name="T38" fmla="*/ 284 w 2905"/>
                <a:gd name="T39" fmla="*/ 1525 h 2540"/>
                <a:gd name="T40" fmla="*/ 0 w 2905"/>
                <a:gd name="T41" fmla="*/ 904 h 2540"/>
                <a:gd name="T42" fmla="*/ 87 w 2905"/>
                <a:gd name="T43" fmla="*/ 837 h 2540"/>
                <a:gd name="T44" fmla="*/ 629 w 2905"/>
                <a:gd name="T45" fmla="*/ 1240 h 2540"/>
                <a:gd name="T46" fmla="*/ 771 w 2905"/>
                <a:gd name="T47" fmla="*/ 1357 h 2540"/>
                <a:gd name="T48" fmla="*/ 760 w 2905"/>
                <a:gd name="T49" fmla="*/ 1479 h 2540"/>
                <a:gd name="T50" fmla="*/ 927 w 2905"/>
                <a:gd name="T51" fmla="*/ 1489 h 2540"/>
                <a:gd name="T52" fmla="*/ 996 w 2905"/>
                <a:gd name="T53" fmla="*/ 1649 h 2540"/>
                <a:gd name="T54" fmla="*/ 1050 w 2905"/>
                <a:gd name="T55" fmla="*/ 1676 h 2540"/>
                <a:gd name="T56" fmla="*/ 1201 w 2905"/>
                <a:gd name="T57" fmla="*/ 1769 h 2540"/>
                <a:gd name="T58" fmla="*/ 1181 w 2905"/>
                <a:gd name="T59" fmla="*/ 1932 h 2540"/>
                <a:gd name="T60" fmla="*/ 1344 w 2905"/>
                <a:gd name="T61" fmla="*/ 1912 h 2540"/>
                <a:gd name="T62" fmla="*/ 1438 w 2905"/>
                <a:gd name="T63" fmla="*/ 2062 h 2540"/>
                <a:gd name="T64" fmla="*/ 1716 w 2905"/>
                <a:gd name="T65" fmla="*/ 2402 h 2540"/>
                <a:gd name="T66" fmla="*/ 1809 w 2905"/>
                <a:gd name="T67" fmla="*/ 2325 h 2540"/>
                <a:gd name="T68" fmla="*/ 1567 w 2905"/>
                <a:gd name="T69" fmla="*/ 2025 h 2540"/>
                <a:gd name="T70" fmla="*/ 1633 w 2905"/>
                <a:gd name="T71" fmla="*/ 1939 h 2540"/>
                <a:gd name="T72" fmla="*/ 1936 w 2905"/>
                <a:gd name="T73" fmla="*/ 2183 h 2540"/>
                <a:gd name="T74" fmla="*/ 2029 w 2905"/>
                <a:gd name="T75" fmla="*/ 2106 h 2540"/>
                <a:gd name="T76" fmla="*/ 1786 w 2905"/>
                <a:gd name="T77" fmla="*/ 1806 h 2540"/>
                <a:gd name="T78" fmla="*/ 1853 w 2905"/>
                <a:gd name="T79" fmla="*/ 1720 h 2540"/>
                <a:gd name="T80" fmla="*/ 2156 w 2905"/>
                <a:gd name="T81" fmla="*/ 1965 h 2540"/>
                <a:gd name="T82" fmla="*/ 2249 w 2905"/>
                <a:gd name="T83" fmla="*/ 1887 h 2540"/>
                <a:gd name="T84" fmla="*/ 2006 w 2905"/>
                <a:gd name="T85" fmla="*/ 1587 h 2540"/>
                <a:gd name="T86" fmla="*/ 2074 w 2905"/>
                <a:gd name="T87" fmla="*/ 1501 h 2540"/>
                <a:gd name="T88" fmla="*/ 2377 w 2905"/>
                <a:gd name="T89" fmla="*/ 1746 h 2540"/>
                <a:gd name="T90" fmla="*/ 2469 w 2905"/>
                <a:gd name="T91" fmla="*/ 1669 h 2540"/>
                <a:gd name="T92" fmla="*/ 2438 w 2905"/>
                <a:gd name="T93" fmla="*/ 1591 h 2540"/>
                <a:gd name="T94" fmla="*/ 2295 w 2905"/>
                <a:gd name="T95" fmla="*/ 1449 h 2540"/>
                <a:gd name="T96" fmla="*/ 2062 w 2905"/>
                <a:gd name="T97" fmla="*/ 1218 h 2540"/>
                <a:gd name="T98" fmla="*/ 1813 w 2905"/>
                <a:gd name="T99" fmla="*/ 970 h 2540"/>
                <a:gd name="T100" fmla="*/ 1616 w 2905"/>
                <a:gd name="T101" fmla="*/ 775 h 2540"/>
                <a:gd name="T102" fmla="*/ 1537 w 2905"/>
                <a:gd name="T103" fmla="*/ 706 h 2540"/>
                <a:gd name="T104" fmla="*/ 1428 w 2905"/>
                <a:gd name="T105" fmla="*/ 754 h 2540"/>
                <a:gd name="T106" fmla="*/ 1226 w 2905"/>
                <a:gd name="T107" fmla="*/ 1069 h 2540"/>
                <a:gd name="T108" fmla="*/ 976 w 2905"/>
                <a:gd name="T109" fmla="*/ 1147 h 2540"/>
                <a:gd name="T110" fmla="*/ 796 w 2905"/>
                <a:gd name="T111" fmla="*/ 1004 h 2540"/>
                <a:gd name="T112" fmla="*/ 1064 w 2905"/>
                <a:gd name="T113" fmla="*/ 203 h 2540"/>
                <a:gd name="T114" fmla="*/ 1158 w 2905"/>
                <a:gd name="T115" fmla="*/ 94 h 2540"/>
                <a:gd name="T116" fmla="*/ 1338 w 2905"/>
                <a:gd name="T117" fmla="*/ 10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5" h="2540">
                  <a:moveTo>
                    <a:pt x="1451" y="0"/>
                  </a:moveTo>
                  <a:lnTo>
                    <a:pt x="1493" y="3"/>
                  </a:lnTo>
                  <a:lnTo>
                    <a:pt x="1538" y="11"/>
                  </a:lnTo>
                  <a:lnTo>
                    <a:pt x="1585" y="23"/>
                  </a:lnTo>
                  <a:lnTo>
                    <a:pt x="2221" y="222"/>
                  </a:lnTo>
                  <a:lnTo>
                    <a:pt x="2236" y="229"/>
                  </a:lnTo>
                  <a:lnTo>
                    <a:pt x="2249" y="239"/>
                  </a:lnTo>
                  <a:lnTo>
                    <a:pt x="2885" y="870"/>
                  </a:lnTo>
                  <a:lnTo>
                    <a:pt x="2896" y="886"/>
                  </a:lnTo>
                  <a:lnTo>
                    <a:pt x="2903" y="902"/>
                  </a:lnTo>
                  <a:lnTo>
                    <a:pt x="2905" y="919"/>
                  </a:lnTo>
                  <a:lnTo>
                    <a:pt x="2903" y="936"/>
                  </a:lnTo>
                  <a:lnTo>
                    <a:pt x="2896" y="954"/>
                  </a:lnTo>
                  <a:lnTo>
                    <a:pt x="2885" y="968"/>
                  </a:lnTo>
                  <a:lnTo>
                    <a:pt x="2445" y="1405"/>
                  </a:lnTo>
                  <a:lnTo>
                    <a:pt x="2552" y="1511"/>
                  </a:lnTo>
                  <a:lnTo>
                    <a:pt x="2572" y="1534"/>
                  </a:lnTo>
                  <a:lnTo>
                    <a:pt x="2588" y="1560"/>
                  </a:lnTo>
                  <a:lnTo>
                    <a:pt x="2599" y="1587"/>
                  </a:lnTo>
                  <a:lnTo>
                    <a:pt x="2606" y="1615"/>
                  </a:lnTo>
                  <a:lnTo>
                    <a:pt x="2609" y="1645"/>
                  </a:lnTo>
                  <a:lnTo>
                    <a:pt x="2608" y="1675"/>
                  </a:lnTo>
                  <a:lnTo>
                    <a:pt x="2603" y="1705"/>
                  </a:lnTo>
                  <a:lnTo>
                    <a:pt x="2594" y="1734"/>
                  </a:lnTo>
                  <a:lnTo>
                    <a:pt x="2580" y="1762"/>
                  </a:lnTo>
                  <a:lnTo>
                    <a:pt x="2562" y="1790"/>
                  </a:lnTo>
                  <a:lnTo>
                    <a:pt x="2540" y="1815"/>
                  </a:lnTo>
                  <a:lnTo>
                    <a:pt x="2513" y="1837"/>
                  </a:lnTo>
                  <a:lnTo>
                    <a:pt x="2484" y="1857"/>
                  </a:lnTo>
                  <a:lnTo>
                    <a:pt x="2453" y="1870"/>
                  </a:lnTo>
                  <a:lnTo>
                    <a:pt x="2421" y="1879"/>
                  </a:lnTo>
                  <a:lnTo>
                    <a:pt x="2389" y="1883"/>
                  </a:lnTo>
                  <a:lnTo>
                    <a:pt x="2385" y="1915"/>
                  </a:lnTo>
                  <a:lnTo>
                    <a:pt x="2376" y="1947"/>
                  </a:lnTo>
                  <a:lnTo>
                    <a:pt x="2362" y="1977"/>
                  </a:lnTo>
                  <a:lnTo>
                    <a:pt x="2343" y="2007"/>
                  </a:lnTo>
                  <a:lnTo>
                    <a:pt x="2319" y="2033"/>
                  </a:lnTo>
                  <a:lnTo>
                    <a:pt x="2293" y="2056"/>
                  </a:lnTo>
                  <a:lnTo>
                    <a:pt x="2263" y="2075"/>
                  </a:lnTo>
                  <a:lnTo>
                    <a:pt x="2233" y="2089"/>
                  </a:lnTo>
                  <a:lnTo>
                    <a:pt x="2201" y="2098"/>
                  </a:lnTo>
                  <a:lnTo>
                    <a:pt x="2169" y="2102"/>
                  </a:lnTo>
                  <a:lnTo>
                    <a:pt x="2164" y="2134"/>
                  </a:lnTo>
                  <a:lnTo>
                    <a:pt x="2155" y="2166"/>
                  </a:lnTo>
                  <a:lnTo>
                    <a:pt x="2142" y="2196"/>
                  </a:lnTo>
                  <a:lnTo>
                    <a:pt x="2123" y="2226"/>
                  </a:lnTo>
                  <a:lnTo>
                    <a:pt x="2100" y="2252"/>
                  </a:lnTo>
                  <a:lnTo>
                    <a:pt x="2073" y="2275"/>
                  </a:lnTo>
                  <a:lnTo>
                    <a:pt x="2044" y="2294"/>
                  </a:lnTo>
                  <a:lnTo>
                    <a:pt x="2012" y="2308"/>
                  </a:lnTo>
                  <a:lnTo>
                    <a:pt x="1981" y="2316"/>
                  </a:lnTo>
                  <a:lnTo>
                    <a:pt x="1948" y="2321"/>
                  </a:lnTo>
                  <a:lnTo>
                    <a:pt x="1944" y="2352"/>
                  </a:lnTo>
                  <a:lnTo>
                    <a:pt x="1935" y="2385"/>
                  </a:lnTo>
                  <a:lnTo>
                    <a:pt x="1922" y="2415"/>
                  </a:lnTo>
                  <a:lnTo>
                    <a:pt x="1903" y="2444"/>
                  </a:lnTo>
                  <a:lnTo>
                    <a:pt x="1880" y="2471"/>
                  </a:lnTo>
                  <a:lnTo>
                    <a:pt x="1854" y="2492"/>
                  </a:lnTo>
                  <a:lnTo>
                    <a:pt x="1828" y="2510"/>
                  </a:lnTo>
                  <a:lnTo>
                    <a:pt x="1799" y="2524"/>
                  </a:lnTo>
                  <a:lnTo>
                    <a:pt x="1770" y="2533"/>
                  </a:lnTo>
                  <a:lnTo>
                    <a:pt x="1739" y="2539"/>
                  </a:lnTo>
                  <a:lnTo>
                    <a:pt x="1710" y="2540"/>
                  </a:lnTo>
                  <a:lnTo>
                    <a:pt x="1680" y="2537"/>
                  </a:lnTo>
                  <a:lnTo>
                    <a:pt x="1650" y="2530"/>
                  </a:lnTo>
                  <a:lnTo>
                    <a:pt x="1623" y="2519"/>
                  </a:lnTo>
                  <a:lnTo>
                    <a:pt x="1597" y="2503"/>
                  </a:lnTo>
                  <a:lnTo>
                    <a:pt x="1574" y="2483"/>
                  </a:lnTo>
                  <a:lnTo>
                    <a:pt x="1320" y="2231"/>
                  </a:lnTo>
                  <a:lnTo>
                    <a:pt x="1191" y="2359"/>
                  </a:lnTo>
                  <a:lnTo>
                    <a:pt x="1172" y="2375"/>
                  </a:lnTo>
                  <a:lnTo>
                    <a:pt x="1150" y="2387"/>
                  </a:lnTo>
                  <a:lnTo>
                    <a:pt x="1127" y="2394"/>
                  </a:lnTo>
                  <a:lnTo>
                    <a:pt x="1102" y="2396"/>
                  </a:lnTo>
                  <a:lnTo>
                    <a:pt x="1077" y="2395"/>
                  </a:lnTo>
                  <a:lnTo>
                    <a:pt x="1052" y="2389"/>
                  </a:lnTo>
                  <a:lnTo>
                    <a:pt x="1027" y="2380"/>
                  </a:lnTo>
                  <a:lnTo>
                    <a:pt x="1005" y="2365"/>
                  </a:lnTo>
                  <a:lnTo>
                    <a:pt x="983" y="2347"/>
                  </a:lnTo>
                  <a:lnTo>
                    <a:pt x="965" y="2326"/>
                  </a:lnTo>
                  <a:lnTo>
                    <a:pt x="951" y="2303"/>
                  </a:lnTo>
                  <a:lnTo>
                    <a:pt x="941" y="2278"/>
                  </a:lnTo>
                  <a:lnTo>
                    <a:pt x="935" y="2254"/>
                  </a:lnTo>
                  <a:lnTo>
                    <a:pt x="934" y="2229"/>
                  </a:lnTo>
                  <a:lnTo>
                    <a:pt x="936" y="2204"/>
                  </a:lnTo>
                  <a:lnTo>
                    <a:pt x="944" y="2181"/>
                  </a:lnTo>
                  <a:lnTo>
                    <a:pt x="955" y="2160"/>
                  </a:lnTo>
                  <a:lnTo>
                    <a:pt x="971" y="2140"/>
                  </a:lnTo>
                  <a:lnTo>
                    <a:pt x="952" y="2157"/>
                  </a:lnTo>
                  <a:lnTo>
                    <a:pt x="930" y="2168"/>
                  </a:lnTo>
                  <a:lnTo>
                    <a:pt x="907" y="2175"/>
                  </a:lnTo>
                  <a:lnTo>
                    <a:pt x="882" y="2178"/>
                  </a:lnTo>
                  <a:lnTo>
                    <a:pt x="857" y="2176"/>
                  </a:lnTo>
                  <a:lnTo>
                    <a:pt x="832" y="2170"/>
                  </a:lnTo>
                  <a:lnTo>
                    <a:pt x="808" y="2161"/>
                  </a:lnTo>
                  <a:lnTo>
                    <a:pt x="784" y="2147"/>
                  </a:lnTo>
                  <a:lnTo>
                    <a:pt x="763" y="2128"/>
                  </a:lnTo>
                  <a:lnTo>
                    <a:pt x="745" y="2107"/>
                  </a:lnTo>
                  <a:lnTo>
                    <a:pt x="730" y="2084"/>
                  </a:lnTo>
                  <a:lnTo>
                    <a:pt x="721" y="2060"/>
                  </a:lnTo>
                  <a:lnTo>
                    <a:pt x="715" y="2035"/>
                  </a:lnTo>
                  <a:lnTo>
                    <a:pt x="714" y="2011"/>
                  </a:lnTo>
                  <a:lnTo>
                    <a:pt x="716" y="1986"/>
                  </a:lnTo>
                  <a:lnTo>
                    <a:pt x="723" y="1963"/>
                  </a:lnTo>
                  <a:lnTo>
                    <a:pt x="735" y="1941"/>
                  </a:lnTo>
                  <a:lnTo>
                    <a:pt x="751" y="1922"/>
                  </a:lnTo>
                  <a:lnTo>
                    <a:pt x="731" y="1938"/>
                  </a:lnTo>
                  <a:lnTo>
                    <a:pt x="710" y="1949"/>
                  </a:lnTo>
                  <a:lnTo>
                    <a:pt x="686" y="1956"/>
                  </a:lnTo>
                  <a:lnTo>
                    <a:pt x="662" y="1959"/>
                  </a:lnTo>
                  <a:lnTo>
                    <a:pt x="636" y="1957"/>
                  </a:lnTo>
                  <a:lnTo>
                    <a:pt x="612" y="1952"/>
                  </a:lnTo>
                  <a:lnTo>
                    <a:pt x="588" y="1942"/>
                  </a:lnTo>
                  <a:lnTo>
                    <a:pt x="564" y="1928"/>
                  </a:lnTo>
                  <a:lnTo>
                    <a:pt x="543" y="1909"/>
                  </a:lnTo>
                  <a:lnTo>
                    <a:pt x="524" y="1888"/>
                  </a:lnTo>
                  <a:lnTo>
                    <a:pt x="511" y="1866"/>
                  </a:lnTo>
                  <a:lnTo>
                    <a:pt x="501" y="1841"/>
                  </a:lnTo>
                  <a:lnTo>
                    <a:pt x="495" y="1816"/>
                  </a:lnTo>
                  <a:lnTo>
                    <a:pt x="494" y="1792"/>
                  </a:lnTo>
                  <a:lnTo>
                    <a:pt x="497" y="1767"/>
                  </a:lnTo>
                  <a:lnTo>
                    <a:pt x="504" y="1744"/>
                  </a:lnTo>
                  <a:lnTo>
                    <a:pt x="515" y="1722"/>
                  </a:lnTo>
                  <a:lnTo>
                    <a:pt x="530" y="1703"/>
                  </a:lnTo>
                  <a:lnTo>
                    <a:pt x="511" y="1719"/>
                  </a:lnTo>
                  <a:lnTo>
                    <a:pt x="490" y="1730"/>
                  </a:lnTo>
                  <a:lnTo>
                    <a:pt x="466" y="1737"/>
                  </a:lnTo>
                  <a:lnTo>
                    <a:pt x="442" y="1740"/>
                  </a:lnTo>
                  <a:lnTo>
                    <a:pt x="417" y="1738"/>
                  </a:lnTo>
                  <a:lnTo>
                    <a:pt x="392" y="1733"/>
                  </a:lnTo>
                  <a:lnTo>
                    <a:pt x="367" y="1723"/>
                  </a:lnTo>
                  <a:lnTo>
                    <a:pt x="344" y="1709"/>
                  </a:lnTo>
                  <a:lnTo>
                    <a:pt x="323" y="1690"/>
                  </a:lnTo>
                  <a:lnTo>
                    <a:pt x="305" y="1670"/>
                  </a:lnTo>
                  <a:lnTo>
                    <a:pt x="291" y="1647"/>
                  </a:lnTo>
                  <a:lnTo>
                    <a:pt x="281" y="1622"/>
                  </a:lnTo>
                  <a:lnTo>
                    <a:pt x="275" y="1597"/>
                  </a:lnTo>
                  <a:lnTo>
                    <a:pt x="273" y="1573"/>
                  </a:lnTo>
                  <a:lnTo>
                    <a:pt x="276" y="1549"/>
                  </a:lnTo>
                  <a:lnTo>
                    <a:pt x="284" y="1525"/>
                  </a:lnTo>
                  <a:lnTo>
                    <a:pt x="295" y="1504"/>
                  </a:lnTo>
                  <a:lnTo>
                    <a:pt x="311" y="1485"/>
                  </a:lnTo>
                  <a:lnTo>
                    <a:pt x="432" y="1363"/>
                  </a:lnTo>
                  <a:lnTo>
                    <a:pt x="20" y="952"/>
                  </a:lnTo>
                  <a:lnTo>
                    <a:pt x="9" y="938"/>
                  </a:lnTo>
                  <a:lnTo>
                    <a:pt x="2" y="921"/>
                  </a:lnTo>
                  <a:lnTo>
                    <a:pt x="0" y="904"/>
                  </a:lnTo>
                  <a:lnTo>
                    <a:pt x="2" y="887"/>
                  </a:lnTo>
                  <a:lnTo>
                    <a:pt x="9" y="870"/>
                  </a:lnTo>
                  <a:lnTo>
                    <a:pt x="20" y="855"/>
                  </a:lnTo>
                  <a:lnTo>
                    <a:pt x="35" y="844"/>
                  </a:lnTo>
                  <a:lnTo>
                    <a:pt x="51" y="837"/>
                  </a:lnTo>
                  <a:lnTo>
                    <a:pt x="69" y="835"/>
                  </a:lnTo>
                  <a:lnTo>
                    <a:pt x="87" y="837"/>
                  </a:lnTo>
                  <a:lnTo>
                    <a:pt x="103" y="844"/>
                  </a:lnTo>
                  <a:lnTo>
                    <a:pt x="118" y="855"/>
                  </a:lnTo>
                  <a:lnTo>
                    <a:pt x="531" y="1267"/>
                  </a:lnTo>
                  <a:lnTo>
                    <a:pt x="554" y="1253"/>
                  </a:lnTo>
                  <a:lnTo>
                    <a:pt x="577" y="1243"/>
                  </a:lnTo>
                  <a:lnTo>
                    <a:pt x="603" y="1239"/>
                  </a:lnTo>
                  <a:lnTo>
                    <a:pt x="629" y="1240"/>
                  </a:lnTo>
                  <a:lnTo>
                    <a:pt x="656" y="1245"/>
                  </a:lnTo>
                  <a:lnTo>
                    <a:pt x="681" y="1255"/>
                  </a:lnTo>
                  <a:lnTo>
                    <a:pt x="706" y="1269"/>
                  </a:lnTo>
                  <a:lnTo>
                    <a:pt x="728" y="1288"/>
                  </a:lnTo>
                  <a:lnTo>
                    <a:pt x="747" y="1309"/>
                  </a:lnTo>
                  <a:lnTo>
                    <a:pt x="761" y="1333"/>
                  </a:lnTo>
                  <a:lnTo>
                    <a:pt x="771" y="1357"/>
                  </a:lnTo>
                  <a:lnTo>
                    <a:pt x="776" y="1381"/>
                  </a:lnTo>
                  <a:lnTo>
                    <a:pt x="778" y="1407"/>
                  </a:lnTo>
                  <a:lnTo>
                    <a:pt x="775" y="1431"/>
                  </a:lnTo>
                  <a:lnTo>
                    <a:pt x="768" y="1454"/>
                  </a:lnTo>
                  <a:lnTo>
                    <a:pt x="757" y="1476"/>
                  </a:lnTo>
                  <a:lnTo>
                    <a:pt x="741" y="1495"/>
                  </a:lnTo>
                  <a:lnTo>
                    <a:pt x="760" y="1479"/>
                  </a:lnTo>
                  <a:lnTo>
                    <a:pt x="781" y="1467"/>
                  </a:lnTo>
                  <a:lnTo>
                    <a:pt x="805" y="1460"/>
                  </a:lnTo>
                  <a:lnTo>
                    <a:pt x="829" y="1457"/>
                  </a:lnTo>
                  <a:lnTo>
                    <a:pt x="855" y="1459"/>
                  </a:lnTo>
                  <a:lnTo>
                    <a:pt x="879" y="1464"/>
                  </a:lnTo>
                  <a:lnTo>
                    <a:pt x="904" y="1475"/>
                  </a:lnTo>
                  <a:lnTo>
                    <a:pt x="927" y="1489"/>
                  </a:lnTo>
                  <a:lnTo>
                    <a:pt x="949" y="1507"/>
                  </a:lnTo>
                  <a:lnTo>
                    <a:pt x="967" y="1528"/>
                  </a:lnTo>
                  <a:lnTo>
                    <a:pt x="981" y="1551"/>
                  </a:lnTo>
                  <a:lnTo>
                    <a:pt x="990" y="1575"/>
                  </a:lnTo>
                  <a:lnTo>
                    <a:pt x="997" y="1600"/>
                  </a:lnTo>
                  <a:lnTo>
                    <a:pt x="998" y="1625"/>
                  </a:lnTo>
                  <a:lnTo>
                    <a:pt x="996" y="1649"/>
                  </a:lnTo>
                  <a:lnTo>
                    <a:pt x="988" y="1672"/>
                  </a:lnTo>
                  <a:lnTo>
                    <a:pt x="977" y="1694"/>
                  </a:lnTo>
                  <a:lnTo>
                    <a:pt x="961" y="1714"/>
                  </a:lnTo>
                  <a:lnTo>
                    <a:pt x="980" y="1698"/>
                  </a:lnTo>
                  <a:lnTo>
                    <a:pt x="1002" y="1686"/>
                  </a:lnTo>
                  <a:lnTo>
                    <a:pt x="1025" y="1679"/>
                  </a:lnTo>
                  <a:lnTo>
                    <a:pt x="1050" y="1676"/>
                  </a:lnTo>
                  <a:lnTo>
                    <a:pt x="1075" y="1678"/>
                  </a:lnTo>
                  <a:lnTo>
                    <a:pt x="1100" y="1683"/>
                  </a:lnTo>
                  <a:lnTo>
                    <a:pt x="1124" y="1693"/>
                  </a:lnTo>
                  <a:lnTo>
                    <a:pt x="1148" y="1708"/>
                  </a:lnTo>
                  <a:lnTo>
                    <a:pt x="1169" y="1725"/>
                  </a:lnTo>
                  <a:lnTo>
                    <a:pt x="1187" y="1746"/>
                  </a:lnTo>
                  <a:lnTo>
                    <a:pt x="1201" y="1769"/>
                  </a:lnTo>
                  <a:lnTo>
                    <a:pt x="1211" y="1794"/>
                  </a:lnTo>
                  <a:lnTo>
                    <a:pt x="1217" y="1818"/>
                  </a:lnTo>
                  <a:lnTo>
                    <a:pt x="1218" y="1843"/>
                  </a:lnTo>
                  <a:lnTo>
                    <a:pt x="1215" y="1868"/>
                  </a:lnTo>
                  <a:lnTo>
                    <a:pt x="1208" y="1891"/>
                  </a:lnTo>
                  <a:lnTo>
                    <a:pt x="1196" y="1912"/>
                  </a:lnTo>
                  <a:lnTo>
                    <a:pt x="1181" y="1932"/>
                  </a:lnTo>
                  <a:lnTo>
                    <a:pt x="1201" y="1916"/>
                  </a:lnTo>
                  <a:lnTo>
                    <a:pt x="1222" y="1905"/>
                  </a:lnTo>
                  <a:lnTo>
                    <a:pt x="1245" y="1898"/>
                  </a:lnTo>
                  <a:lnTo>
                    <a:pt x="1270" y="1895"/>
                  </a:lnTo>
                  <a:lnTo>
                    <a:pt x="1294" y="1896"/>
                  </a:lnTo>
                  <a:lnTo>
                    <a:pt x="1320" y="1902"/>
                  </a:lnTo>
                  <a:lnTo>
                    <a:pt x="1344" y="1912"/>
                  </a:lnTo>
                  <a:lnTo>
                    <a:pt x="1367" y="1926"/>
                  </a:lnTo>
                  <a:lnTo>
                    <a:pt x="1388" y="1944"/>
                  </a:lnTo>
                  <a:lnTo>
                    <a:pt x="1407" y="1965"/>
                  </a:lnTo>
                  <a:lnTo>
                    <a:pt x="1421" y="1988"/>
                  </a:lnTo>
                  <a:lnTo>
                    <a:pt x="1431" y="2013"/>
                  </a:lnTo>
                  <a:lnTo>
                    <a:pt x="1436" y="2037"/>
                  </a:lnTo>
                  <a:lnTo>
                    <a:pt x="1438" y="2062"/>
                  </a:lnTo>
                  <a:lnTo>
                    <a:pt x="1435" y="2087"/>
                  </a:lnTo>
                  <a:lnTo>
                    <a:pt x="1428" y="2110"/>
                  </a:lnTo>
                  <a:lnTo>
                    <a:pt x="1416" y="2131"/>
                  </a:lnTo>
                  <a:lnTo>
                    <a:pt x="1672" y="2386"/>
                  </a:lnTo>
                  <a:lnTo>
                    <a:pt x="1685" y="2395"/>
                  </a:lnTo>
                  <a:lnTo>
                    <a:pt x="1699" y="2401"/>
                  </a:lnTo>
                  <a:lnTo>
                    <a:pt x="1716" y="2402"/>
                  </a:lnTo>
                  <a:lnTo>
                    <a:pt x="1733" y="2400"/>
                  </a:lnTo>
                  <a:lnTo>
                    <a:pt x="1750" y="2395"/>
                  </a:lnTo>
                  <a:lnTo>
                    <a:pt x="1767" y="2386"/>
                  </a:lnTo>
                  <a:lnTo>
                    <a:pt x="1782" y="2374"/>
                  </a:lnTo>
                  <a:lnTo>
                    <a:pt x="1794" y="2358"/>
                  </a:lnTo>
                  <a:lnTo>
                    <a:pt x="1803" y="2342"/>
                  </a:lnTo>
                  <a:lnTo>
                    <a:pt x="1809" y="2325"/>
                  </a:lnTo>
                  <a:lnTo>
                    <a:pt x="1811" y="2308"/>
                  </a:lnTo>
                  <a:lnTo>
                    <a:pt x="1809" y="2291"/>
                  </a:lnTo>
                  <a:lnTo>
                    <a:pt x="1803" y="2276"/>
                  </a:lnTo>
                  <a:lnTo>
                    <a:pt x="1794" y="2264"/>
                  </a:lnTo>
                  <a:lnTo>
                    <a:pt x="1584" y="2055"/>
                  </a:lnTo>
                  <a:lnTo>
                    <a:pt x="1573" y="2041"/>
                  </a:lnTo>
                  <a:lnTo>
                    <a:pt x="1567" y="2025"/>
                  </a:lnTo>
                  <a:lnTo>
                    <a:pt x="1564" y="2007"/>
                  </a:lnTo>
                  <a:lnTo>
                    <a:pt x="1567" y="1989"/>
                  </a:lnTo>
                  <a:lnTo>
                    <a:pt x="1573" y="1973"/>
                  </a:lnTo>
                  <a:lnTo>
                    <a:pt x="1584" y="1958"/>
                  </a:lnTo>
                  <a:lnTo>
                    <a:pt x="1599" y="1947"/>
                  </a:lnTo>
                  <a:lnTo>
                    <a:pt x="1616" y="1941"/>
                  </a:lnTo>
                  <a:lnTo>
                    <a:pt x="1633" y="1939"/>
                  </a:lnTo>
                  <a:lnTo>
                    <a:pt x="1650" y="1941"/>
                  </a:lnTo>
                  <a:lnTo>
                    <a:pt x="1668" y="1947"/>
                  </a:lnTo>
                  <a:lnTo>
                    <a:pt x="1682" y="1958"/>
                  </a:lnTo>
                  <a:lnTo>
                    <a:pt x="1892" y="2167"/>
                  </a:lnTo>
                  <a:lnTo>
                    <a:pt x="1904" y="2176"/>
                  </a:lnTo>
                  <a:lnTo>
                    <a:pt x="1920" y="2182"/>
                  </a:lnTo>
                  <a:lnTo>
                    <a:pt x="1936" y="2183"/>
                  </a:lnTo>
                  <a:lnTo>
                    <a:pt x="1953" y="2182"/>
                  </a:lnTo>
                  <a:lnTo>
                    <a:pt x="1971" y="2176"/>
                  </a:lnTo>
                  <a:lnTo>
                    <a:pt x="1987" y="2167"/>
                  </a:lnTo>
                  <a:lnTo>
                    <a:pt x="2002" y="2155"/>
                  </a:lnTo>
                  <a:lnTo>
                    <a:pt x="2015" y="2139"/>
                  </a:lnTo>
                  <a:lnTo>
                    <a:pt x="2024" y="2123"/>
                  </a:lnTo>
                  <a:lnTo>
                    <a:pt x="2029" y="2106"/>
                  </a:lnTo>
                  <a:lnTo>
                    <a:pt x="2031" y="2089"/>
                  </a:lnTo>
                  <a:lnTo>
                    <a:pt x="2029" y="2073"/>
                  </a:lnTo>
                  <a:lnTo>
                    <a:pt x="2024" y="2058"/>
                  </a:lnTo>
                  <a:lnTo>
                    <a:pt x="2015" y="2045"/>
                  </a:lnTo>
                  <a:lnTo>
                    <a:pt x="1804" y="1837"/>
                  </a:lnTo>
                  <a:lnTo>
                    <a:pt x="1793" y="1822"/>
                  </a:lnTo>
                  <a:lnTo>
                    <a:pt x="1786" y="1806"/>
                  </a:lnTo>
                  <a:lnTo>
                    <a:pt x="1784" y="1788"/>
                  </a:lnTo>
                  <a:lnTo>
                    <a:pt x="1786" y="1770"/>
                  </a:lnTo>
                  <a:lnTo>
                    <a:pt x="1793" y="1754"/>
                  </a:lnTo>
                  <a:lnTo>
                    <a:pt x="1804" y="1740"/>
                  </a:lnTo>
                  <a:lnTo>
                    <a:pt x="1820" y="1729"/>
                  </a:lnTo>
                  <a:lnTo>
                    <a:pt x="1836" y="1722"/>
                  </a:lnTo>
                  <a:lnTo>
                    <a:pt x="1853" y="1720"/>
                  </a:lnTo>
                  <a:lnTo>
                    <a:pt x="1871" y="1722"/>
                  </a:lnTo>
                  <a:lnTo>
                    <a:pt x="1887" y="1729"/>
                  </a:lnTo>
                  <a:lnTo>
                    <a:pt x="1902" y="1740"/>
                  </a:lnTo>
                  <a:lnTo>
                    <a:pt x="2112" y="1948"/>
                  </a:lnTo>
                  <a:lnTo>
                    <a:pt x="2125" y="1957"/>
                  </a:lnTo>
                  <a:lnTo>
                    <a:pt x="2140" y="1963"/>
                  </a:lnTo>
                  <a:lnTo>
                    <a:pt x="2156" y="1965"/>
                  </a:lnTo>
                  <a:lnTo>
                    <a:pt x="2174" y="1963"/>
                  </a:lnTo>
                  <a:lnTo>
                    <a:pt x="2190" y="1957"/>
                  </a:lnTo>
                  <a:lnTo>
                    <a:pt x="2207" y="1949"/>
                  </a:lnTo>
                  <a:lnTo>
                    <a:pt x="2223" y="1936"/>
                  </a:lnTo>
                  <a:lnTo>
                    <a:pt x="2235" y="1920"/>
                  </a:lnTo>
                  <a:lnTo>
                    <a:pt x="2244" y="1904"/>
                  </a:lnTo>
                  <a:lnTo>
                    <a:pt x="2249" y="1887"/>
                  </a:lnTo>
                  <a:lnTo>
                    <a:pt x="2251" y="1871"/>
                  </a:lnTo>
                  <a:lnTo>
                    <a:pt x="2249" y="1855"/>
                  </a:lnTo>
                  <a:lnTo>
                    <a:pt x="2244" y="1839"/>
                  </a:lnTo>
                  <a:lnTo>
                    <a:pt x="2234" y="1826"/>
                  </a:lnTo>
                  <a:lnTo>
                    <a:pt x="2025" y="1618"/>
                  </a:lnTo>
                  <a:lnTo>
                    <a:pt x="2013" y="1603"/>
                  </a:lnTo>
                  <a:lnTo>
                    <a:pt x="2006" y="1587"/>
                  </a:lnTo>
                  <a:lnTo>
                    <a:pt x="2004" y="1570"/>
                  </a:lnTo>
                  <a:lnTo>
                    <a:pt x="2006" y="1553"/>
                  </a:lnTo>
                  <a:lnTo>
                    <a:pt x="2013" y="1535"/>
                  </a:lnTo>
                  <a:lnTo>
                    <a:pt x="2025" y="1521"/>
                  </a:lnTo>
                  <a:lnTo>
                    <a:pt x="2039" y="1510"/>
                  </a:lnTo>
                  <a:lnTo>
                    <a:pt x="2055" y="1503"/>
                  </a:lnTo>
                  <a:lnTo>
                    <a:pt x="2074" y="1501"/>
                  </a:lnTo>
                  <a:lnTo>
                    <a:pt x="2091" y="1503"/>
                  </a:lnTo>
                  <a:lnTo>
                    <a:pt x="2107" y="1510"/>
                  </a:lnTo>
                  <a:lnTo>
                    <a:pt x="2122" y="1521"/>
                  </a:lnTo>
                  <a:lnTo>
                    <a:pt x="2332" y="1729"/>
                  </a:lnTo>
                  <a:lnTo>
                    <a:pt x="2345" y="1739"/>
                  </a:lnTo>
                  <a:lnTo>
                    <a:pt x="2359" y="1744"/>
                  </a:lnTo>
                  <a:lnTo>
                    <a:pt x="2377" y="1746"/>
                  </a:lnTo>
                  <a:lnTo>
                    <a:pt x="2393" y="1744"/>
                  </a:lnTo>
                  <a:lnTo>
                    <a:pt x="2410" y="1739"/>
                  </a:lnTo>
                  <a:lnTo>
                    <a:pt x="2427" y="1730"/>
                  </a:lnTo>
                  <a:lnTo>
                    <a:pt x="2442" y="1718"/>
                  </a:lnTo>
                  <a:lnTo>
                    <a:pt x="2455" y="1703"/>
                  </a:lnTo>
                  <a:lnTo>
                    <a:pt x="2463" y="1685"/>
                  </a:lnTo>
                  <a:lnTo>
                    <a:pt x="2469" y="1669"/>
                  </a:lnTo>
                  <a:lnTo>
                    <a:pt x="2471" y="1652"/>
                  </a:lnTo>
                  <a:lnTo>
                    <a:pt x="2469" y="1636"/>
                  </a:lnTo>
                  <a:lnTo>
                    <a:pt x="2463" y="1620"/>
                  </a:lnTo>
                  <a:lnTo>
                    <a:pt x="2454" y="1608"/>
                  </a:lnTo>
                  <a:lnTo>
                    <a:pt x="2452" y="1606"/>
                  </a:lnTo>
                  <a:lnTo>
                    <a:pt x="2447" y="1600"/>
                  </a:lnTo>
                  <a:lnTo>
                    <a:pt x="2438" y="1591"/>
                  </a:lnTo>
                  <a:lnTo>
                    <a:pt x="2426" y="1579"/>
                  </a:lnTo>
                  <a:lnTo>
                    <a:pt x="2410" y="1564"/>
                  </a:lnTo>
                  <a:lnTo>
                    <a:pt x="2392" y="1545"/>
                  </a:lnTo>
                  <a:lnTo>
                    <a:pt x="2372" y="1525"/>
                  </a:lnTo>
                  <a:lnTo>
                    <a:pt x="2348" y="1502"/>
                  </a:lnTo>
                  <a:lnTo>
                    <a:pt x="2323" y="1477"/>
                  </a:lnTo>
                  <a:lnTo>
                    <a:pt x="2295" y="1449"/>
                  </a:lnTo>
                  <a:lnTo>
                    <a:pt x="2265" y="1420"/>
                  </a:lnTo>
                  <a:lnTo>
                    <a:pt x="2235" y="1389"/>
                  </a:lnTo>
                  <a:lnTo>
                    <a:pt x="2202" y="1357"/>
                  </a:lnTo>
                  <a:lnTo>
                    <a:pt x="2169" y="1323"/>
                  </a:lnTo>
                  <a:lnTo>
                    <a:pt x="2134" y="1289"/>
                  </a:lnTo>
                  <a:lnTo>
                    <a:pt x="2099" y="1254"/>
                  </a:lnTo>
                  <a:lnTo>
                    <a:pt x="2062" y="1218"/>
                  </a:lnTo>
                  <a:lnTo>
                    <a:pt x="2027" y="1182"/>
                  </a:lnTo>
                  <a:lnTo>
                    <a:pt x="1990" y="1146"/>
                  </a:lnTo>
                  <a:lnTo>
                    <a:pt x="1954" y="1110"/>
                  </a:lnTo>
                  <a:lnTo>
                    <a:pt x="1918" y="1074"/>
                  </a:lnTo>
                  <a:lnTo>
                    <a:pt x="1882" y="1039"/>
                  </a:lnTo>
                  <a:lnTo>
                    <a:pt x="1847" y="1003"/>
                  </a:lnTo>
                  <a:lnTo>
                    <a:pt x="1813" y="970"/>
                  </a:lnTo>
                  <a:lnTo>
                    <a:pt x="1780" y="937"/>
                  </a:lnTo>
                  <a:lnTo>
                    <a:pt x="1748" y="906"/>
                  </a:lnTo>
                  <a:lnTo>
                    <a:pt x="1718" y="875"/>
                  </a:lnTo>
                  <a:lnTo>
                    <a:pt x="1689" y="847"/>
                  </a:lnTo>
                  <a:lnTo>
                    <a:pt x="1663" y="821"/>
                  </a:lnTo>
                  <a:lnTo>
                    <a:pt x="1638" y="797"/>
                  </a:lnTo>
                  <a:lnTo>
                    <a:pt x="1616" y="775"/>
                  </a:lnTo>
                  <a:lnTo>
                    <a:pt x="1596" y="756"/>
                  </a:lnTo>
                  <a:lnTo>
                    <a:pt x="1579" y="740"/>
                  </a:lnTo>
                  <a:lnTo>
                    <a:pt x="1565" y="725"/>
                  </a:lnTo>
                  <a:lnTo>
                    <a:pt x="1560" y="721"/>
                  </a:lnTo>
                  <a:lnTo>
                    <a:pt x="1553" y="715"/>
                  </a:lnTo>
                  <a:lnTo>
                    <a:pt x="1546" y="711"/>
                  </a:lnTo>
                  <a:lnTo>
                    <a:pt x="1537" y="706"/>
                  </a:lnTo>
                  <a:lnTo>
                    <a:pt x="1527" y="704"/>
                  </a:lnTo>
                  <a:lnTo>
                    <a:pt x="1515" y="703"/>
                  </a:lnTo>
                  <a:lnTo>
                    <a:pt x="1501" y="705"/>
                  </a:lnTo>
                  <a:lnTo>
                    <a:pt x="1485" y="711"/>
                  </a:lnTo>
                  <a:lnTo>
                    <a:pt x="1468" y="720"/>
                  </a:lnTo>
                  <a:lnTo>
                    <a:pt x="1449" y="735"/>
                  </a:lnTo>
                  <a:lnTo>
                    <a:pt x="1428" y="754"/>
                  </a:lnTo>
                  <a:lnTo>
                    <a:pt x="1405" y="779"/>
                  </a:lnTo>
                  <a:lnTo>
                    <a:pt x="1383" y="808"/>
                  </a:lnTo>
                  <a:lnTo>
                    <a:pt x="1366" y="837"/>
                  </a:lnTo>
                  <a:lnTo>
                    <a:pt x="1270" y="1012"/>
                  </a:lnTo>
                  <a:lnTo>
                    <a:pt x="1259" y="1031"/>
                  </a:lnTo>
                  <a:lnTo>
                    <a:pt x="1244" y="1050"/>
                  </a:lnTo>
                  <a:lnTo>
                    <a:pt x="1226" y="1069"/>
                  </a:lnTo>
                  <a:lnTo>
                    <a:pt x="1194" y="1096"/>
                  </a:lnTo>
                  <a:lnTo>
                    <a:pt x="1161" y="1119"/>
                  </a:lnTo>
                  <a:lnTo>
                    <a:pt x="1125" y="1136"/>
                  </a:lnTo>
                  <a:lnTo>
                    <a:pt x="1089" y="1147"/>
                  </a:lnTo>
                  <a:lnTo>
                    <a:pt x="1052" y="1153"/>
                  </a:lnTo>
                  <a:lnTo>
                    <a:pt x="1014" y="1153"/>
                  </a:lnTo>
                  <a:lnTo>
                    <a:pt x="976" y="1147"/>
                  </a:lnTo>
                  <a:lnTo>
                    <a:pt x="944" y="1137"/>
                  </a:lnTo>
                  <a:lnTo>
                    <a:pt x="913" y="1123"/>
                  </a:lnTo>
                  <a:lnTo>
                    <a:pt x="883" y="1106"/>
                  </a:lnTo>
                  <a:lnTo>
                    <a:pt x="858" y="1085"/>
                  </a:lnTo>
                  <a:lnTo>
                    <a:pt x="833" y="1061"/>
                  </a:lnTo>
                  <a:lnTo>
                    <a:pt x="813" y="1034"/>
                  </a:lnTo>
                  <a:lnTo>
                    <a:pt x="796" y="1004"/>
                  </a:lnTo>
                  <a:lnTo>
                    <a:pt x="784" y="980"/>
                  </a:lnTo>
                  <a:lnTo>
                    <a:pt x="777" y="955"/>
                  </a:lnTo>
                  <a:lnTo>
                    <a:pt x="772" y="930"/>
                  </a:lnTo>
                  <a:lnTo>
                    <a:pt x="772" y="908"/>
                  </a:lnTo>
                  <a:lnTo>
                    <a:pt x="774" y="886"/>
                  </a:lnTo>
                  <a:lnTo>
                    <a:pt x="781" y="866"/>
                  </a:lnTo>
                  <a:lnTo>
                    <a:pt x="1064" y="203"/>
                  </a:lnTo>
                  <a:lnTo>
                    <a:pt x="1074" y="185"/>
                  </a:lnTo>
                  <a:lnTo>
                    <a:pt x="1086" y="166"/>
                  </a:lnTo>
                  <a:lnTo>
                    <a:pt x="1102" y="147"/>
                  </a:lnTo>
                  <a:lnTo>
                    <a:pt x="1120" y="126"/>
                  </a:lnTo>
                  <a:lnTo>
                    <a:pt x="1130" y="117"/>
                  </a:lnTo>
                  <a:lnTo>
                    <a:pt x="1142" y="106"/>
                  </a:lnTo>
                  <a:lnTo>
                    <a:pt x="1158" y="94"/>
                  </a:lnTo>
                  <a:lnTo>
                    <a:pt x="1176" y="81"/>
                  </a:lnTo>
                  <a:lnTo>
                    <a:pt x="1196" y="67"/>
                  </a:lnTo>
                  <a:lnTo>
                    <a:pt x="1220" y="53"/>
                  </a:lnTo>
                  <a:lnTo>
                    <a:pt x="1245" y="40"/>
                  </a:lnTo>
                  <a:lnTo>
                    <a:pt x="1274" y="28"/>
                  </a:lnTo>
                  <a:lnTo>
                    <a:pt x="1305" y="18"/>
                  </a:lnTo>
                  <a:lnTo>
                    <a:pt x="1338" y="10"/>
                  </a:lnTo>
                  <a:lnTo>
                    <a:pt x="1373" y="3"/>
                  </a:lnTo>
                  <a:lnTo>
                    <a:pt x="1412" y="0"/>
                  </a:lnTo>
                  <a:lnTo>
                    <a:pt x="14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1" name="Freeform 328"/>
            <p:cNvSpPr>
              <a:spLocks noEditPoints="1"/>
            </p:cNvSpPr>
            <p:nvPr/>
          </p:nvSpPr>
          <p:spPr bwMode="auto">
            <a:xfrm>
              <a:off x="6184901" y="3230563"/>
              <a:ext cx="149225" cy="147638"/>
            </a:xfrm>
            <a:custGeom>
              <a:avLst/>
              <a:gdLst>
                <a:gd name="T0" fmla="*/ 671 w 1031"/>
                <a:gd name="T1" fmla="*/ 657 h 1025"/>
                <a:gd name="T2" fmla="*/ 626 w 1031"/>
                <a:gd name="T3" fmla="*/ 679 h 1025"/>
                <a:gd name="T4" fmla="*/ 595 w 1031"/>
                <a:gd name="T5" fmla="*/ 718 h 1025"/>
                <a:gd name="T6" fmla="*/ 584 w 1031"/>
                <a:gd name="T7" fmla="*/ 766 h 1025"/>
                <a:gd name="T8" fmla="*/ 595 w 1031"/>
                <a:gd name="T9" fmla="*/ 817 h 1025"/>
                <a:gd name="T10" fmla="*/ 626 w 1031"/>
                <a:gd name="T11" fmla="*/ 854 h 1025"/>
                <a:gd name="T12" fmla="*/ 671 w 1031"/>
                <a:gd name="T13" fmla="*/ 877 h 1025"/>
                <a:gd name="T14" fmla="*/ 723 w 1031"/>
                <a:gd name="T15" fmla="*/ 877 h 1025"/>
                <a:gd name="T16" fmla="*/ 768 w 1031"/>
                <a:gd name="T17" fmla="*/ 854 h 1025"/>
                <a:gd name="T18" fmla="*/ 800 w 1031"/>
                <a:gd name="T19" fmla="*/ 816 h 1025"/>
                <a:gd name="T20" fmla="*/ 811 w 1031"/>
                <a:gd name="T21" fmla="*/ 766 h 1025"/>
                <a:gd name="T22" fmla="*/ 800 w 1031"/>
                <a:gd name="T23" fmla="*/ 718 h 1025"/>
                <a:gd name="T24" fmla="*/ 768 w 1031"/>
                <a:gd name="T25" fmla="*/ 679 h 1025"/>
                <a:gd name="T26" fmla="*/ 723 w 1031"/>
                <a:gd name="T27" fmla="*/ 657 h 1025"/>
                <a:gd name="T28" fmla="*/ 345 w 1031"/>
                <a:gd name="T29" fmla="*/ 0 h 1025"/>
                <a:gd name="T30" fmla="*/ 391 w 1031"/>
                <a:gd name="T31" fmla="*/ 12 h 1025"/>
                <a:gd name="T32" fmla="*/ 432 w 1031"/>
                <a:gd name="T33" fmla="*/ 39 h 1025"/>
                <a:gd name="T34" fmla="*/ 1007 w 1031"/>
                <a:gd name="T35" fmla="*/ 615 h 1025"/>
                <a:gd name="T36" fmla="*/ 1027 w 1031"/>
                <a:gd name="T37" fmla="*/ 659 h 1025"/>
                <a:gd name="T38" fmla="*/ 1031 w 1031"/>
                <a:gd name="T39" fmla="*/ 705 h 1025"/>
                <a:gd name="T40" fmla="*/ 1019 w 1031"/>
                <a:gd name="T41" fmla="*/ 751 h 1025"/>
                <a:gd name="T42" fmla="*/ 992 w 1031"/>
                <a:gd name="T43" fmla="*/ 791 h 1025"/>
                <a:gd name="T44" fmla="*/ 776 w 1031"/>
                <a:gd name="T45" fmla="*/ 1001 h 1025"/>
                <a:gd name="T46" fmla="*/ 732 w 1031"/>
                <a:gd name="T47" fmla="*/ 1021 h 1025"/>
                <a:gd name="T48" fmla="*/ 686 w 1031"/>
                <a:gd name="T49" fmla="*/ 1025 h 1025"/>
                <a:gd name="T50" fmla="*/ 640 w 1031"/>
                <a:gd name="T51" fmla="*/ 1013 h 1025"/>
                <a:gd name="T52" fmla="*/ 600 w 1031"/>
                <a:gd name="T53" fmla="*/ 985 h 1025"/>
                <a:gd name="T54" fmla="*/ 24 w 1031"/>
                <a:gd name="T55" fmla="*/ 409 h 1025"/>
                <a:gd name="T56" fmla="*/ 4 w 1031"/>
                <a:gd name="T57" fmla="*/ 367 h 1025"/>
                <a:gd name="T58" fmla="*/ 0 w 1031"/>
                <a:gd name="T59" fmla="*/ 320 h 1025"/>
                <a:gd name="T60" fmla="*/ 11 w 1031"/>
                <a:gd name="T61" fmla="*/ 275 h 1025"/>
                <a:gd name="T62" fmla="*/ 40 w 1031"/>
                <a:gd name="T63" fmla="*/ 234 h 1025"/>
                <a:gd name="T64" fmla="*/ 255 w 1031"/>
                <a:gd name="T65" fmla="*/ 24 h 1025"/>
                <a:gd name="T66" fmla="*/ 298 w 1031"/>
                <a:gd name="T67" fmla="*/ 4 h 1025"/>
                <a:gd name="T68" fmla="*/ 345 w 1031"/>
                <a:gd name="T69" fmla="*/ 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1" h="1025">
                  <a:moveTo>
                    <a:pt x="698" y="654"/>
                  </a:moveTo>
                  <a:lnTo>
                    <a:pt x="671" y="657"/>
                  </a:lnTo>
                  <a:lnTo>
                    <a:pt x="648" y="665"/>
                  </a:lnTo>
                  <a:lnTo>
                    <a:pt x="626" y="679"/>
                  </a:lnTo>
                  <a:lnTo>
                    <a:pt x="609" y="696"/>
                  </a:lnTo>
                  <a:lnTo>
                    <a:pt x="595" y="718"/>
                  </a:lnTo>
                  <a:lnTo>
                    <a:pt x="587" y="741"/>
                  </a:lnTo>
                  <a:lnTo>
                    <a:pt x="584" y="766"/>
                  </a:lnTo>
                  <a:lnTo>
                    <a:pt x="587" y="793"/>
                  </a:lnTo>
                  <a:lnTo>
                    <a:pt x="595" y="817"/>
                  </a:lnTo>
                  <a:lnTo>
                    <a:pt x="609" y="837"/>
                  </a:lnTo>
                  <a:lnTo>
                    <a:pt x="626" y="854"/>
                  </a:lnTo>
                  <a:lnTo>
                    <a:pt x="648" y="868"/>
                  </a:lnTo>
                  <a:lnTo>
                    <a:pt x="671" y="877"/>
                  </a:lnTo>
                  <a:lnTo>
                    <a:pt x="698" y="880"/>
                  </a:lnTo>
                  <a:lnTo>
                    <a:pt x="723" y="877"/>
                  </a:lnTo>
                  <a:lnTo>
                    <a:pt x="748" y="868"/>
                  </a:lnTo>
                  <a:lnTo>
                    <a:pt x="768" y="854"/>
                  </a:lnTo>
                  <a:lnTo>
                    <a:pt x="785" y="837"/>
                  </a:lnTo>
                  <a:lnTo>
                    <a:pt x="800" y="816"/>
                  </a:lnTo>
                  <a:lnTo>
                    <a:pt x="808" y="793"/>
                  </a:lnTo>
                  <a:lnTo>
                    <a:pt x="811" y="766"/>
                  </a:lnTo>
                  <a:lnTo>
                    <a:pt x="808" y="741"/>
                  </a:lnTo>
                  <a:lnTo>
                    <a:pt x="800" y="718"/>
                  </a:lnTo>
                  <a:lnTo>
                    <a:pt x="785" y="696"/>
                  </a:lnTo>
                  <a:lnTo>
                    <a:pt x="768" y="679"/>
                  </a:lnTo>
                  <a:lnTo>
                    <a:pt x="748" y="665"/>
                  </a:lnTo>
                  <a:lnTo>
                    <a:pt x="723" y="657"/>
                  </a:lnTo>
                  <a:lnTo>
                    <a:pt x="698" y="654"/>
                  </a:lnTo>
                  <a:close/>
                  <a:moveTo>
                    <a:pt x="345" y="0"/>
                  </a:moveTo>
                  <a:lnTo>
                    <a:pt x="368" y="4"/>
                  </a:lnTo>
                  <a:lnTo>
                    <a:pt x="391" y="12"/>
                  </a:lnTo>
                  <a:lnTo>
                    <a:pt x="412" y="24"/>
                  </a:lnTo>
                  <a:lnTo>
                    <a:pt x="432" y="39"/>
                  </a:lnTo>
                  <a:lnTo>
                    <a:pt x="992" y="596"/>
                  </a:lnTo>
                  <a:lnTo>
                    <a:pt x="1007" y="615"/>
                  </a:lnTo>
                  <a:lnTo>
                    <a:pt x="1019" y="637"/>
                  </a:lnTo>
                  <a:lnTo>
                    <a:pt x="1027" y="659"/>
                  </a:lnTo>
                  <a:lnTo>
                    <a:pt x="1031" y="682"/>
                  </a:lnTo>
                  <a:lnTo>
                    <a:pt x="1031" y="705"/>
                  </a:lnTo>
                  <a:lnTo>
                    <a:pt x="1027" y="729"/>
                  </a:lnTo>
                  <a:lnTo>
                    <a:pt x="1019" y="751"/>
                  </a:lnTo>
                  <a:lnTo>
                    <a:pt x="1007" y="771"/>
                  </a:lnTo>
                  <a:lnTo>
                    <a:pt x="992" y="791"/>
                  </a:lnTo>
                  <a:lnTo>
                    <a:pt x="796" y="985"/>
                  </a:lnTo>
                  <a:lnTo>
                    <a:pt x="776" y="1001"/>
                  </a:lnTo>
                  <a:lnTo>
                    <a:pt x="755" y="1013"/>
                  </a:lnTo>
                  <a:lnTo>
                    <a:pt x="732" y="1021"/>
                  </a:lnTo>
                  <a:lnTo>
                    <a:pt x="709" y="1025"/>
                  </a:lnTo>
                  <a:lnTo>
                    <a:pt x="686" y="1025"/>
                  </a:lnTo>
                  <a:lnTo>
                    <a:pt x="663" y="1021"/>
                  </a:lnTo>
                  <a:lnTo>
                    <a:pt x="640" y="1013"/>
                  </a:lnTo>
                  <a:lnTo>
                    <a:pt x="619" y="1001"/>
                  </a:lnTo>
                  <a:lnTo>
                    <a:pt x="600" y="985"/>
                  </a:lnTo>
                  <a:lnTo>
                    <a:pt x="40" y="429"/>
                  </a:lnTo>
                  <a:lnTo>
                    <a:pt x="24" y="409"/>
                  </a:lnTo>
                  <a:lnTo>
                    <a:pt x="11" y="389"/>
                  </a:lnTo>
                  <a:lnTo>
                    <a:pt x="4" y="367"/>
                  </a:lnTo>
                  <a:lnTo>
                    <a:pt x="0" y="344"/>
                  </a:lnTo>
                  <a:lnTo>
                    <a:pt x="0" y="320"/>
                  </a:lnTo>
                  <a:lnTo>
                    <a:pt x="4" y="297"/>
                  </a:lnTo>
                  <a:lnTo>
                    <a:pt x="11" y="275"/>
                  </a:lnTo>
                  <a:lnTo>
                    <a:pt x="24" y="253"/>
                  </a:lnTo>
                  <a:lnTo>
                    <a:pt x="40" y="234"/>
                  </a:lnTo>
                  <a:lnTo>
                    <a:pt x="236" y="39"/>
                  </a:lnTo>
                  <a:lnTo>
                    <a:pt x="255" y="24"/>
                  </a:lnTo>
                  <a:lnTo>
                    <a:pt x="275" y="12"/>
                  </a:lnTo>
                  <a:lnTo>
                    <a:pt x="298" y="4"/>
                  </a:lnTo>
                  <a:lnTo>
                    <a:pt x="321" y="0"/>
                  </a:lnTo>
                  <a:lnTo>
                    <a:pt x="3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1" name="Group 500"/>
          <p:cNvGrpSpPr/>
          <p:nvPr/>
        </p:nvGrpSpPr>
        <p:grpSpPr>
          <a:xfrm flipH="1">
            <a:off x="348446" y="2022359"/>
            <a:ext cx="233565" cy="245815"/>
            <a:chOff x="5054600" y="3946526"/>
            <a:chExt cx="454025" cy="477837"/>
          </a:xfrm>
          <a:solidFill>
            <a:schemeClr val="tx1">
              <a:lumMod val="65000"/>
              <a:lumOff val="35000"/>
            </a:schemeClr>
          </a:solidFill>
        </p:grpSpPr>
        <p:sp>
          <p:nvSpPr>
            <p:cNvPr id="421" name="Freeform 340"/>
            <p:cNvSpPr>
              <a:spLocks/>
            </p:cNvSpPr>
            <p:nvPr/>
          </p:nvSpPr>
          <p:spPr bwMode="auto">
            <a:xfrm>
              <a:off x="5054600" y="3946526"/>
              <a:ext cx="376238" cy="444500"/>
            </a:xfrm>
            <a:custGeom>
              <a:avLst/>
              <a:gdLst>
                <a:gd name="T0" fmla="*/ 179 w 2604"/>
                <a:gd name="T1" fmla="*/ 0 h 3074"/>
                <a:gd name="T2" fmla="*/ 2424 w 2604"/>
                <a:gd name="T3" fmla="*/ 0 h 3074"/>
                <a:gd name="T4" fmla="*/ 2457 w 2604"/>
                <a:gd name="T5" fmla="*/ 3 h 3074"/>
                <a:gd name="T6" fmla="*/ 2487 w 2604"/>
                <a:gd name="T7" fmla="*/ 12 h 3074"/>
                <a:gd name="T8" fmla="*/ 2515 w 2604"/>
                <a:gd name="T9" fmla="*/ 25 h 3074"/>
                <a:gd name="T10" fmla="*/ 2540 w 2604"/>
                <a:gd name="T11" fmla="*/ 43 h 3074"/>
                <a:gd name="T12" fmla="*/ 2561 w 2604"/>
                <a:gd name="T13" fmla="*/ 65 h 3074"/>
                <a:gd name="T14" fmla="*/ 2579 w 2604"/>
                <a:gd name="T15" fmla="*/ 90 h 3074"/>
                <a:gd name="T16" fmla="*/ 2592 w 2604"/>
                <a:gd name="T17" fmla="*/ 118 h 3074"/>
                <a:gd name="T18" fmla="*/ 2601 w 2604"/>
                <a:gd name="T19" fmla="*/ 149 h 3074"/>
                <a:gd name="T20" fmla="*/ 2604 w 2604"/>
                <a:gd name="T21" fmla="*/ 181 h 3074"/>
                <a:gd name="T22" fmla="*/ 2604 w 2604"/>
                <a:gd name="T23" fmla="*/ 2037 h 3074"/>
                <a:gd name="T24" fmla="*/ 2245 w 2604"/>
                <a:gd name="T25" fmla="*/ 2335 h 3074"/>
                <a:gd name="T26" fmla="*/ 2245 w 2604"/>
                <a:gd name="T27" fmla="*/ 362 h 3074"/>
                <a:gd name="T28" fmla="*/ 359 w 2604"/>
                <a:gd name="T29" fmla="*/ 362 h 3074"/>
                <a:gd name="T30" fmla="*/ 359 w 2604"/>
                <a:gd name="T31" fmla="*/ 2712 h 3074"/>
                <a:gd name="T32" fmla="*/ 1492 w 2604"/>
                <a:gd name="T33" fmla="*/ 2712 h 3074"/>
                <a:gd name="T34" fmla="*/ 1746 w 2604"/>
                <a:gd name="T35" fmla="*/ 3074 h 3074"/>
                <a:gd name="T36" fmla="*/ 179 w 2604"/>
                <a:gd name="T37" fmla="*/ 3074 h 3074"/>
                <a:gd name="T38" fmla="*/ 147 w 2604"/>
                <a:gd name="T39" fmla="*/ 3070 h 3074"/>
                <a:gd name="T40" fmla="*/ 117 w 2604"/>
                <a:gd name="T41" fmla="*/ 3062 h 3074"/>
                <a:gd name="T42" fmla="*/ 89 w 2604"/>
                <a:gd name="T43" fmla="*/ 3049 h 3074"/>
                <a:gd name="T44" fmla="*/ 63 w 2604"/>
                <a:gd name="T45" fmla="*/ 3031 h 3074"/>
                <a:gd name="T46" fmla="*/ 41 w 2604"/>
                <a:gd name="T47" fmla="*/ 3009 h 3074"/>
                <a:gd name="T48" fmla="*/ 24 w 2604"/>
                <a:gd name="T49" fmla="*/ 2984 h 3074"/>
                <a:gd name="T50" fmla="*/ 10 w 2604"/>
                <a:gd name="T51" fmla="*/ 2956 h 3074"/>
                <a:gd name="T52" fmla="*/ 2 w 2604"/>
                <a:gd name="T53" fmla="*/ 2925 h 3074"/>
                <a:gd name="T54" fmla="*/ 0 w 2604"/>
                <a:gd name="T55" fmla="*/ 2893 h 3074"/>
                <a:gd name="T56" fmla="*/ 0 w 2604"/>
                <a:gd name="T57" fmla="*/ 181 h 3074"/>
                <a:gd name="T58" fmla="*/ 2 w 2604"/>
                <a:gd name="T59" fmla="*/ 149 h 3074"/>
                <a:gd name="T60" fmla="*/ 10 w 2604"/>
                <a:gd name="T61" fmla="*/ 118 h 3074"/>
                <a:gd name="T62" fmla="*/ 24 w 2604"/>
                <a:gd name="T63" fmla="*/ 90 h 3074"/>
                <a:gd name="T64" fmla="*/ 41 w 2604"/>
                <a:gd name="T65" fmla="*/ 65 h 3074"/>
                <a:gd name="T66" fmla="*/ 63 w 2604"/>
                <a:gd name="T67" fmla="*/ 43 h 3074"/>
                <a:gd name="T68" fmla="*/ 89 w 2604"/>
                <a:gd name="T69" fmla="*/ 25 h 3074"/>
                <a:gd name="T70" fmla="*/ 117 w 2604"/>
                <a:gd name="T71" fmla="*/ 12 h 3074"/>
                <a:gd name="T72" fmla="*/ 147 w 2604"/>
                <a:gd name="T73" fmla="*/ 3 h 3074"/>
                <a:gd name="T74" fmla="*/ 179 w 2604"/>
                <a:gd name="T75" fmla="*/ 0 h 3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4" h="3074">
                  <a:moveTo>
                    <a:pt x="179" y="0"/>
                  </a:moveTo>
                  <a:lnTo>
                    <a:pt x="2424" y="0"/>
                  </a:lnTo>
                  <a:lnTo>
                    <a:pt x="2457" y="3"/>
                  </a:lnTo>
                  <a:lnTo>
                    <a:pt x="2487" y="12"/>
                  </a:lnTo>
                  <a:lnTo>
                    <a:pt x="2515" y="25"/>
                  </a:lnTo>
                  <a:lnTo>
                    <a:pt x="2540" y="43"/>
                  </a:lnTo>
                  <a:lnTo>
                    <a:pt x="2561" y="65"/>
                  </a:lnTo>
                  <a:lnTo>
                    <a:pt x="2579" y="90"/>
                  </a:lnTo>
                  <a:lnTo>
                    <a:pt x="2592" y="118"/>
                  </a:lnTo>
                  <a:lnTo>
                    <a:pt x="2601" y="149"/>
                  </a:lnTo>
                  <a:lnTo>
                    <a:pt x="2604" y="181"/>
                  </a:lnTo>
                  <a:lnTo>
                    <a:pt x="2604" y="2037"/>
                  </a:lnTo>
                  <a:lnTo>
                    <a:pt x="2245" y="2335"/>
                  </a:lnTo>
                  <a:lnTo>
                    <a:pt x="2245" y="362"/>
                  </a:lnTo>
                  <a:lnTo>
                    <a:pt x="359" y="362"/>
                  </a:lnTo>
                  <a:lnTo>
                    <a:pt x="359" y="2712"/>
                  </a:lnTo>
                  <a:lnTo>
                    <a:pt x="1492" y="2712"/>
                  </a:lnTo>
                  <a:lnTo>
                    <a:pt x="1746" y="3074"/>
                  </a:lnTo>
                  <a:lnTo>
                    <a:pt x="179" y="3074"/>
                  </a:lnTo>
                  <a:lnTo>
                    <a:pt x="147" y="3070"/>
                  </a:lnTo>
                  <a:lnTo>
                    <a:pt x="117" y="3062"/>
                  </a:lnTo>
                  <a:lnTo>
                    <a:pt x="89" y="3049"/>
                  </a:lnTo>
                  <a:lnTo>
                    <a:pt x="63" y="3031"/>
                  </a:lnTo>
                  <a:lnTo>
                    <a:pt x="41" y="3009"/>
                  </a:lnTo>
                  <a:lnTo>
                    <a:pt x="24" y="2984"/>
                  </a:lnTo>
                  <a:lnTo>
                    <a:pt x="10" y="2956"/>
                  </a:lnTo>
                  <a:lnTo>
                    <a:pt x="2" y="2925"/>
                  </a:lnTo>
                  <a:lnTo>
                    <a:pt x="0" y="2893"/>
                  </a:lnTo>
                  <a:lnTo>
                    <a:pt x="0" y="181"/>
                  </a:lnTo>
                  <a:lnTo>
                    <a:pt x="2" y="149"/>
                  </a:lnTo>
                  <a:lnTo>
                    <a:pt x="10" y="118"/>
                  </a:lnTo>
                  <a:lnTo>
                    <a:pt x="24" y="90"/>
                  </a:lnTo>
                  <a:lnTo>
                    <a:pt x="41" y="65"/>
                  </a:lnTo>
                  <a:lnTo>
                    <a:pt x="63" y="43"/>
                  </a:lnTo>
                  <a:lnTo>
                    <a:pt x="89" y="25"/>
                  </a:lnTo>
                  <a:lnTo>
                    <a:pt x="117" y="12"/>
                  </a:lnTo>
                  <a:lnTo>
                    <a:pt x="147" y="3"/>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2" name="Freeform 341"/>
            <p:cNvSpPr>
              <a:spLocks/>
            </p:cNvSpPr>
            <p:nvPr/>
          </p:nvSpPr>
          <p:spPr bwMode="auto">
            <a:xfrm>
              <a:off x="5270500" y="4224338"/>
              <a:ext cx="238125" cy="200025"/>
            </a:xfrm>
            <a:custGeom>
              <a:avLst/>
              <a:gdLst>
                <a:gd name="T0" fmla="*/ 1569 w 1656"/>
                <a:gd name="T1" fmla="*/ 0 h 1391"/>
                <a:gd name="T2" fmla="*/ 1590 w 1656"/>
                <a:gd name="T3" fmla="*/ 3 h 1391"/>
                <a:gd name="T4" fmla="*/ 1610 w 1656"/>
                <a:gd name="T5" fmla="*/ 12 h 1391"/>
                <a:gd name="T6" fmla="*/ 1628 w 1656"/>
                <a:gd name="T7" fmla="*/ 25 h 1391"/>
                <a:gd name="T8" fmla="*/ 1642 w 1656"/>
                <a:gd name="T9" fmla="*/ 42 h 1391"/>
                <a:gd name="T10" fmla="*/ 1651 w 1656"/>
                <a:gd name="T11" fmla="*/ 62 h 1391"/>
                <a:gd name="T12" fmla="*/ 1656 w 1656"/>
                <a:gd name="T13" fmla="*/ 82 h 1391"/>
                <a:gd name="T14" fmla="*/ 1655 w 1656"/>
                <a:gd name="T15" fmla="*/ 104 h 1391"/>
                <a:gd name="T16" fmla="*/ 1650 w 1656"/>
                <a:gd name="T17" fmla="*/ 125 h 1391"/>
                <a:gd name="T18" fmla="*/ 1639 w 1656"/>
                <a:gd name="T19" fmla="*/ 144 h 1391"/>
                <a:gd name="T20" fmla="*/ 757 w 1656"/>
                <a:gd name="T21" fmla="*/ 1353 h 1391"/>
                <a:gd name="T22" fmla="*/ 743 w 1656"/>
                <a:gd name="T23" fmla="*/ 1369 h 1391"/>
                <a:gd name="T24" fmla="*/ 725 w 1656"/>
                <a:gd name="T25" fmla="*/ 1380 h 1391"/>
                <a:gd name="T26" fmla="*/ 706 w 1656"/>
                <a:gd name="T27" fmla="*/ 1388 h 1391"/>
                <a:gd name="T28" fmla="*/ 685 w 1656"/>
                <a:gd name="T29" fmla="*/ 1391 h 1391"/>
                <a:gd name="T30" fmla="*/ 684 w 1656"/>
                <a:gd name="T31" fmla="*/ 1391 h 1391"/>
                <a:gd name="T32" fmla="*/ 663 w 1656"/>
                <a:gd name="T33" fmla="*/ 1388 h 1391"/>
                <a:gd name="T34" fmla="*/ 644 w 1656"/>
                <a:gd name="T35" fmla="*/ 1379 h 1391"/>
                <a:gd name="T36" fmla="*/ 626 w 1656"/>
                <a:gd name="T37" fmla="*/ 1368 h 1391"/>
                <a:gd name="T38" fmla="*/ 612 w 1656"/>
                <a:gd name="T39" fmla="*/ 1351 h 1391"/>
                <a:gd name="T40" fmla="*/ 17 w 1656"/>
                <a:gd name="T41" fmla="*/ 505 h 1391"/>
                <a:gd name="T42" fmla="*/ 7 w 1656"/>
                <a:gd name="T43" fmla="*/ 486 h 1391"/>
                <a:gd name="T44" fmla="*/ 1 w 1656"/>
                <a:gd name="T45" fmla="*/ 466 h 1391"/>
                <a:gd name="T46" fmla="*/ 0 w 1656"/>
                <a:gd name="T47" fmla="*/ 446 h 1391"/>
                <a:gd name="T48" fmla="*/ 4 w 1656"/>
                <a:gd name="T49" fmla="*/ 427 h 1391"/>
                <a:gd name="T50" fmla="*/ 12 w 1656"/>
                <a:gd name="T51" fmla="*/ 408 h 1391"/>
                <a:gd name="T52" fmla="*/ 24 w 1656"/>
                <a:gd name="T53" fmla="*/ 391 h 1391"/>
                <a:gd name="T54" fmla="*/ 40 w 1656"/>
                <a:gd name="T55" fmla="*/ 377 h 1391"/>
                <a:gd name="T56" fmla="*/ 58 w 1656"/>
                <a:gd name="T57" fmla="*/ 367 h 1391"/>
                <a:gd name="T58" fmla="*/ 78 w 1656"/>
                <a:gd name="T59" fmla="*/ 363 h 1391"/>
                <a:gd name="T60" fmla="*/ 97 w 1656"/>
                <a:gd name="T61" fmla="*/ 362 h 1391"/>
                <a:gd name="T62" fmla="*/ 118 w 1656"/>
                <a:gd name="T63" fmla="*/ 366 h 1391"/>
                <a:gd name="T64" fmla="*/ 136 w 1656"/>
                <a:gd name="T65" fmla="*/ 375 h 1391"/>
                <a:gd name="T66" fmla="*/ 685 w 1656"/>
                <a:gd name="T67" fmla="*/ 706 h 1391"/>
                <a:gd name="T68" fmla="*/ 1510 w 1656"/>
                <a:gd name="T69" fmla="*/ 21 h 1391"/>
                <a:gd name="T70" fmla="*/ 1528 w 1656"/>
                <a:gd name="T71" fmla="*/ 10 h 1391"/>
                <a:gd name="T72" fmla="*/ 1548 w 1656"/>
                <a:gd name="T73" fmla="*/ 2 h 1391"/>
                <a:gd name="T74" fmla="*/ 1569 w 1656"/>
                <a:gd name="T75" fmla="*/ 0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56" h="1391">
                  <a:moveTo>
                    <a:pt x="1569" y="0"/>
                  </a:moveTo>
                  <a:lnTo>
                    <a:pt x="1590" y="3"/>
                  </a:lnTo>
                  <a:lnTo>
                    <a:pt x="1610" y="12"/>
                  </a:lnTo>
                  <a:lnTo>
                    <a:pt x="1628" y="25"/>
                  </a:lnTo>
                  <a:lnTo>
                    <a:pt x="1642" y="42"/>
                  </a:lnTo>
                  <a:lnTo>
                    <a:pt x="1651" y="62"/>
                  </a:lnTo>
                  <a:lnTo>
                    <a:pt x="1656" y="82"/>
                  </a:lnTo>
                  <a:lnTo>
                    <a:pt x="1655" y="104"/>
                  </a:lnTo>
                  <a:lnTo>
                    <a:pt x="1650" y="125"/>
                  </a:lnTo>
                  <a:lnTo>
                    <a:pt x="1639" y="144"/>
                  </a:lnTo>
                  <a:lnTo>
                    <a:pt x="757" y="1353"/>
                  </a:lnTo>
                  <a:lnTo>
                    <a:pt x="743" y="1369"/>
                  </a:lnTo>
                  <a:lnTo>
                    <a:pt x="725" y="1380"/>
                  </a:lnTo>
                  <a:lnTo>
                    <a:pt x="706" y="1388"/>
                  </a:lnTo>
                  <a:lnTo>
                    <a:pt x="685" y="1391"/>
                  </a:lnTo>
                  <a:lnTo>
                    <a:pt x="684" y="1391"/>
                  </a:lnTo>
                  <a:lnTo>
                    <a:pt x="663" y="1388"/>
                  </a:lnTo>
                  <a:lnTo>
                    <a:pt x="644" y="1379"/>
                  </a:lnTo>
                  <a:lnTo>
                    <a:pt x="626" y="1368"/>
                  </a:lnTo>
                  <a:lnTo>
                    <a:pt x="612" y="1351"/>
                  </a:lnTo>
                  <a:lnTo>
                    <a:pt x="17" y="505"/>
                  </a:lnTo>
                  <a:lnTo>
                    <a:pt x="7" y="486"/>
                  </a:lnTo>
                  <a:lnTo>
                    <a:pt x="1" y="466"/>
                  </a:lnTo>
                  <a:lnTo>
                    <a:pt x="0" y="446"/>
                  </a:lnTo>
                  <a:lnTo>
                    <a:pt x="4" y="427"/>
                  </a:lnTo>
                  <a:lnTo>
                    <a:pt x="12" y="408"/>
                  </a:lnTo>
                  <a:lnTo>
                    <a:pt x="24" y="391"/>
                  </a:lnTo>
                  <a:lnTo>
                    <a:pt x="40" y="377"/>
                  </a:lnTo>
                  <a:lnTo>
                    <a:pt x="58" y="367"/>
                  </a:lnTo>
                  <a:lnTo>
                    <a:pt x="78" y="363"/>
                  </a:lnTo>
                  <a:lnTo>
                    <a:pt x="97" y="362"/>
                  </a:lnTo>
                  <a:lnTo>
                    <a:pt x="118" y="366"/>
                  </a:lnTo>
                  <a:lnTo>
                    <a:pt x="136" y="375"/>
                  </a:lnTo>
                  <a:lnTo>
                    <a:pt x="685" y="706"/>
                  </a:lnTo>
                  <a:lnTo>
                    <a:pt x="1510" y="21"/>
                  </a:lnTo>
                  <a:lnTo>
                    <a:pt x="1528" y="10"/>
                  </a:lnTo>
                  <a:lnTo>
                    <a:pt x="1548" y="2"/>
                  </a:lnTo>
                  <a:lnTo>
                    <a:pt x="15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3" name="Freeform 342"/>
            <p:cNvSpPr>
              <a:spLocks/>
            </p:cNvSpPr>
            <p:nvPr/>
          </p:nvSpPr>
          <p:spPr bwMode="auto">
            <a:xfrm>
              <a:off x="5138738" y="4038601"/>
              <a:ext cx="207963" cy="52388"/>
            </a:xfrm>
            <a:custGeom>
              <a:avLst/>
              <a:gdLst>
                <a:gd name="T0" fmla="*/ 179 w 1436"/>
                <a:gd name="T1" fmla="*/ 0 h 362"/>
                <a:gd name="T2" fmla="*/ 1257 w 1436"/>
                <a:gd name="T3" fmla="*/ 0 h 362"/>
                <a:gd name="T4" fmla="*/ 1289 w 1436"/>
                <a:gd name="T5" fmla="*/ 3 h 362"/>
                <a:gd name="T6" fmla="*/ 1319 w 1436"/>
                <a:gd name="T7" fmla="*/ 11 h 362"/>
                <a:gd name="T8" fmla="*/ 1347 w 1436"/>
                <a:gd name="T9" fmla="*/ 25 h 362"/>
                <a:gd name="T10" fmla="*/ 1372 w 1436"/>
                <a:gd name="T11" fmla="*/ 42 h 362"/>
                <a:gd name="T12" fmla="*/ 1394 w 1436"/>
                <a:gd name="T13" fmla="*/ 64 h 362"/>
                <a:gd name="T14" fmla="*/ 1411 w 1436"/>
                <a:gd name="T15" fmla="*/ 89 h 362"/>
                <a:gd name="T16" fmla="*/ 1425 w 1436"/>
                <a:gd name="T17" fmla="*/ 117 h 362"/>
                <a:gd name="T18" fmla="*/ 1433 w 1436"/>
                <a:gd name="T19" fmla="*/ 148 h 362"/>
                <a:gd name="T20" fmla="*/ 1436 w 1436"/>
                <a:gd name="T21" fmla="*/ 181 h 362"/>
                <a:gd name="T22" fmla="*/ 1433 w 1436"/>
                <a:gd name="T23" fmla="*/ 213 h 362"/>
                <a:gd name="T24" fmla="*/ 1425 w 1436"/>
                <a:gd name="T25" fmla="*/ 244 h 362"/>
                <a:gd name="T26" fmla="*/ 1411 w 1436"/>
                <a:gd name="T27" fmla="*/ 272 h 362"/>
                <a:gd name="T28" fmla="*/ 1394 w 1436"/>
                <a:gd name="T29" fmla="*/ 297 h 362"/>
                <a:gd name="T30" fmla="*/ 1372 w 1436"/>
                <a:gd name="T31" fmla="*/ 319 h 362"/>
                <a:gd name="T32" fmla="*/ 1347 w 1436"/>
                <a:gd name="T33" fmla="*/ 337 h 362"/>
                <a:gd name="T34" fmla="*/ 1319 w 1436"/>
                <a:gd name="T35" fmla="*/ 350 h 362"/>
                <a:gd name="T36" fmla="*/ 1288 w 1436"/>
                <a:gd name="T37" fmla="*/ 358 h 362"/>
                <a:gd name="T38" fmla="*/ 1256 w 1436"/>
                <a:gd name="T39" fmla="*/ 362 h 362"/>
                <a:gd name="T40" fmla="*/ 179 w 1436"/>
                <a:gd name="T41" fmla="*/ 362 h 362"/>
                <a:gd name="T42" fmla="*/ 146 w 1436"/>
                <a:gd name="T43" fmla="*/ 358 h 362"/>
                <a:gd name="T44" fmla="*/ 117 w 1436"/>
                <a:gd name="T45" fmla="*/ 350 h 362"/>
                <a:gd name="T46" fmla="*/ 89 w 1436"/>
                <a:gd name="T47" fmla="*/ 337 h 362"/>
                <a:gd name="T48" fmla="*/ 63 w 1436"/>
                <a:gd name="T49" fmla="*/ 319 h 362"/>
                <a:gd name="T50" fmla="*/ 41 w 1436"/>
                <a:gd name="T51" fmla="*/ 297 h 362"/>
                <a:gd name="T52" fmla="*/ 24 w 1436"/>
                <a:gd name="T53" fmla="*/ 272 h 362"/>
                <a:gd name="T54" fmla="*/ 10 w 1436"/>
                <a:gd name="T55" fmla="*/ 244 h 362"/>
                <a:gd name="T56" fmla="*/ 2 w 1436"/>
                <a:gd name="T57" fmla="*/ 213 h 362"/>
                <a:gd name="T58" fmla="*/ 0 w 1436"/>
                <a:gd name="T59" fmla="*/ 181 h 362"/>
                <a:gd name="T60" fmla="*/ 2 w 1436"/>
                <a:gd name="T61" fmla="*/ 148 h 362"/>
                <a:gd name="T62" fmla="*/ 10 w 1436"/>
                <a:gd name="T63" fmla="*/ 117 h 362"/>
                <a:gd name="T64" fmla="*/ 24 w 1436"/>
                <a:gd name="T65" fmla="*/ 89 h 362"/>
                <a:gd name="T66" fmla="*/ 41 w 1436"/>
                <a:gd name="T67" fmla="*/ 64 h 362"/>
                <a:gd name="T68" fmla="*/ 63 w 1436"/>
                <a:gd name="T69" fmla="*/ 42 h 362"/>
                <a:gd name="T70" fmla="*/ 89 w 1436"/>
                <a:gd name="T71" fmla="*/ 25 h 362"/>
                <a:gd name="T72" fmla="*/ 117 w 1436"/>
                <a:gd name="T73" fmla="*/ 11 h 362"/>
                <a:gd name="T74" fmla="*/ 146 w 1436"/>
                <a:gd name="T75" fmla="*/ 3 h 362"/>
                <a:gd name="T76" fmla="*/ 179 w 1436"/>
                <a:gd name="T7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6" h="362">
                  <a:moveTo>
                    <a:pt x="179" y="0"/>
                  </a:moveTo>
                  <a:lnTo>
                    <a:pt x="1257" y="0"/>
                  </a:lnTo>
                  <a:lnTo>
                    <a:pt x="1289" y="3"/>
                  </a:lnTo>
                  <a:lnTo>
                    <a:pt x="1319" y="11"/>
                  </a:lnTo>
                  <a:lnTo>
                    <a:pt x="1347" y="25"/>
                  </a:lnTo>
                  <a:lnTo>
                    <a:pt x="1372" y="42"/>
                  </a:lnTo>
                  <a:lnTo>
                    <a:pt x="1394" y="64"/>
                  </a:lnTo>
                  <a:lnTo>
                    <a:pt x="1411" y="89"/>
                  </a:lnTo>
                  <a:lnTo>
                    <a:pt x="1425" y="117"/>
                  </a:lnTo>
                  <a:lnTo>
                    <a:pt x="1433" y="148"/>
                  </a:lnTo>
                  <a:lnTo>
                    <a:pt x="1436" y="181"/>
                  </a:lnTo>
                  <a:lnTo>
                    <a:pt x="1433" y="213"/>
                  </a:lnTo>
                  <a:lnTo>
                    <a:pt x="1425" y="244"/>
                  </a:lnTo>
                  <a:lnTo>
                    <a:pt x="1411" y="272"/>
                  </a:lnTo>
                  <a:lnTo>
                    <a:pt x="1394" y="297"/>
                  </a:lnTo>
                  <a:lnTo>
                    <a:pt x="1372" y="319"/>
                  </a:lnTo>
                  <a:lnTo>
                    <a:pt x="1347" y="337"/>
                  </a:lnTo>
                  <a:lnTo>
                    <a:pt x="1319" y="350"/>
                  </a:lnTo>
                  <a:lnTo>
                    <a:pt x="1288" y="358"/>
                  </a:lnTo>
                  <a:lnTo>
                    <a:pt x="1256" y="362"/>
                  </a:lnTo>
                  <a:lnTo>
                    <a:pt x="179" y="362"/>
                  </a:lnTo>
                  <a:lnTo>
                    <a:pt x="146" y="358"/>
                  </a:lnTo>
                  <a:lnTo>
                    <a:pt x="117" y="350"/>
                  </a:lnTo>
                  <a:lnTo>
                    <a:pt x="89" y="337"/>
                  </a:lnTo>
                  <a:lnTo>
                    <a:pt x="63" y="319"/>
                  </a:lnTo>
                  <a:lnTo>
                    <a:pt x="41" y="297"/>
                  </a:lnTo>
                  <a:lnTo>
                    <a:pt x="24" y="272"/>
                  </a:lnTo>
                  <a:lnTo>
                    <a:pt x="10" y="244"/>
                  </a:lnTo>
                  <a:lnTo>
                    <a:pt x="2" y="213"/>
                  </a:lnTo>
                  <a:lnTo>
                    <a:pt x="0" y="181"/>
                  </a:lnTo>
                  <a:lnTo>
                    <a:pt x="2" y="148"/>
                  </a:lnTo>
                  <a:lnTo>
                    <a:pt x="10" y="117"/>
                  </a:lnTo>
                  <a:lnTo>
                    <a:pt x="24" y="89"/>
                  </a:lnTo>
                  <a:lnTo>
                    <a:pt x="41" y="64"/>
                  </a:lnTo>
                  <a:lnTo>
                    <a:pt x="63" y="42"/>
                  </a:lnTo>
                  <a:lnTo>
                    <a:pt x="89" y="25"/>
                  </a:lnTo>
                  <a:lnTo>
                    <a:pt x="117" y="11"/>
                  </a:lnTo>
                  <a:lnTo>
                    <a:pt x="146" y="3"/>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4" name="Freeform 343"/>
            <p:cNvSpPr>
              <a:spLocks/>
            </p:cNvSpPr>
            <p:nvPr/>
          </p:nvSpPr>
          <p:spPr bwMode="auto">
            <a:xfrm>
              <a:off x="5138738" y="4116388"/>
              <a:ext cx="207963" cy="52388"/>
            </a:xfrm>
            <a:custGeom>
              <a:avLst/>
              <a:gdLst>
                <a:gd name="T0" fmla="*/ 179 w 1436"/>
                <a:gd name="T1" fmla="*/ 0 h 360"/>
                <a:gd name="T2" fmla="*/ 1257 w 1436"/>
                <a:gd name="T3" fmla="*/ 0 h 360"/>
                <a:gd name="T4" fmla="*/ 1289 w 1436"/>
                <a:gd name="T5" fmla="*/ 2 h 360"/>
                <a:gd name="T6" fmla="*/ 1319 w 1436"/>
                <a:gd name="T7" fmla="*/ 11 h 360"/>
                <a:gd name="T8" fmla="*/ 1347 w 1436"/>
                <a:gd name="T9" fmla="*/ 23 h 360"/>
                <a:gd name="T10" fmla="*/ 1372 w 1436"/>
                <a:gd name="T11" fmla="*/ 42 h 360"/>
                <a:gd name="T12" fmla="*/ 1394 w 1436"/>
                <a:gd name="T13" fmla="*/ 64 h 360"/>
                <a:gd name="T14" fmla="*/ 1411 w 1436"/>
                <a:gd name="T15" fmla="*/ 89 h 360"/>
                <a:gd name="T16" fmla="*/ 1425 w 1436"/>
                <a:gd name="T17" fmla="*/ 117 h 360"/>
                <a:gd name="T18" fmla="*/ 1433 w 1436"/>
                <a:gd name="T19" fmla="*/ 147 h 360"/>
                <a:gd name="T20" fmla="*/ 1436 w 1436"/>
                <a:gd name="T21" fmla="*/ 179 h 360"/>
                <a:gd name="T22" fmla="*/ 1433 w 1436"/>
                <a:gd name="T23" fmla="*/ 213 h 360"/>
                <a:gd name="T24" fmla="*/ 1425 w 1436"/>
                <a:gd name="T25" fmla="*/ 243 h 360"/>
                <a:gd name="T26" fmla="*/ 1411 w 1436"/>
                <a:gd name="T27" fmla="*/ 271 h 360"/>
                <a:gd name="T28" fmla="*/ 1394 w 1436"/>
                <a:gd name="T29" fmla="*/ 297 h 360"/>
                <a:gd name="T30" fmla="*/ 1372 w 1436"/>
                <a:gd name="T31" fmla="*/ 318 h 360"/>
                <a:gd name="T32" fmla="*/ 1347 w 1436"/>
                <a:gd name="T33" fmla="*/ 337 h 360"/>
                <a:gd name="T34" fmla="*/ 1319 w 1436"/>
                <a:gd name="T35" fmla="*/ 349 h 360"/>
                <a:gd name="T36" fmla="*/ 1288 w 1436"/>
                <a:gd name="T37" fmla="*/ 358 h 360"/>
                <a:gd name="T38" fmla="*/ 1256 w 1436"/>
                <a:gd name="T39" fmla="*/ 360 h 360"/>
                <a:gd name="T40" fmla="*/ 179 w 1436"/>
                <a:gd name="T41" fmla="*/ 360 h 360"/>
                <a:gd name="T42" fmla="*/ 146 w 1436"/>
                <a:gd name="T43" fmla="*/ 358 h 360"/>
                <a:gd name="T44" fmla="*/ 117 w 1436"/>
                <a:gd name="T45" fmla="*/ 349 h 360"/>
                <a:gd name="T46" fmla="*/ 89 w 1436"/>
                <a:gd name="T47" fmla="*/ 337 h 360"/>
                <a:gd name="T48" fmla="*/ 63 w 1436"/>
                <a:gd name="T49" fmla="*/ 318 h 360"/>
                <a:gd name="T50" fmla="*/ 41 w 1436"/>
                <a:gd name="T51" fmla="*/ 297 h 360"/>
                <a:gd name="T52" fmla="*/ 24 w 1436"/>
                <a:gd name="T53" fmla="*/ 271 h 360"/>
                <a:gd name="T54" fmla="*/ 10 w 1436"/>
                <a:gd name="T55" fmla="*/ 243 h 360"/>
                <a:gd name="T56" fmla="*/ 2 w 1436"/>
                <a:gd name="T57" fmla="*/ 213 h 360"/>
                <a:gd name="T58" fmla="*/ 0 w 1436"/>
                <a:gd name="T59" fmla="*/ 179 h 360"/>
                <a:gd name="T60" fmla="*/ 2 w 1436"/>
                <a:gd name="T61" fmla="*/ 147 h 360"/>
                <a:gd name="T62" fmla="*/ 10 w 1436"/>
                <a:gd name="T63" fmla="*/ 117 h 360"/>
                <a:gd name="T64" fmla="*/ 24 w 1436"/>
                <a:gd name="T65" fmla="*/ 89 h 360"/>
                <a:gd name="T66" fmla="*/ 41 w 1436"/>
                <a:gd name="T67" fmla="*/ 64 h 360"/>
                <a:gd name="T68" fmla="*/ 63 w 1436"/>
                <a:gd name="T69" fmla="*/ 42 h 360"/>
                <a:gd name="T70" fmla="*/ 89 w 1436"/>
                <a:gd name="T71" fmla="*/ 23 h 360"/>
                <a:gd name="T72" fmla="*/ 117 w 1436"/>
                <a:gd name="T73" fmla="*/ 11 h 360"/>
                <a:gd name="T74" fmla="*/ 146 w 1436"/>
                <a:gd name="T75" fmla="*/ 2 h 360"/>
                <a:gd name="T76" fmla="*/ 179 w 1436"/>
                <a:gd name="T77"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6" h="360">
                  <a:moveTo>
                    <a:pt x="179" y="0"/>
                  </a:moveTo>
                  <a:lnTo>
                    <a:pt x="1257" y="0"/>
                  </a:lnTo>
                  <a:lnTo>
                    <a:pt x="1289" y="2"/>
                  </a:lnTo>
                  <a:lnTo>
                    <a:pt x="1319" y="11"/>
                  </a:lnTo>
                  <a:lnTo>
                    <a:pt x="1347" y="23"/>
                  </a:lnTo>
                  <a:lnTo>
                    <a:pt x="1372" y="42"/>
                  </a:lnTo>
                  <a:lnTo>
                    <a:pt x="1394" y="64"/>
                  </a:lnTo>
                  <a:lnTo>
                    <a:pt x="1411" y="89"/>
                  </a:lnTo>
                  <a:lnTo>
                    <a:pt x="1425" y="117"/>
                  </a:lnTo>
                  <a:lnTo>
                    <a:pt x="1433" y="147"/>
                  </a:lnTo>
                  <a:lnTo>
                    <a:pt x="1436" y="179"/>
                  </a:lnTo>
                  <a:lnTo>
                    <a:pt x="1433" y="213"/>
                  </a:lnTo>
                  <a:lnTo>
                    <a:pt x="1425" y="243"/>
                  </a:lnTo>
                  <a:lnTo>
                    <a:pt x="1411" y="271"/>
                  </a:lnTo>
                  <a:lnTo>
                    <a:pt x="1394" y="297"/>
                  </a:lnTo>
                  <a:lnTo>
                    <a:pt x="1372" y="318"/>
                  </a:lnTo>
                  <a:lnTo>
                    <a:pt x="1347" y="337"/>
                  </a:lnTo>
                  <a:lnTo>
                    <a:pt x="1319" y="349"/>
                  </a:lnTo>
                  <a:lnTo>
                    <a:pt x="1288" y="358"/>
                  </a:lnTo>
                  <a:lnTo>
                    <a:pt x="1256" y="360"/>
                  </a:lnTo>
                  <a:lnTo>
                    <a:pt x="179" y="360"/>
                  </a:lnTo>
                  <a:lnTo>
                    <a:pt x="146" y="358"/>
                  </a:lnTo>
                  <a:lnTo>
                    <a:pt x="117" y="349"/>
                  </a:lnTo>
                  <a:lnTo>
                    <a:pt x="89" y="337"/>
                  </a:lnTo>
                  <a:lnTo>
                    <a:pt x="63" y="318"/>
                  </a:lnTo>
                  <a:lnTo>
                    <a:pt x="41" y="297"/>
                  </a:lnTo>
                  <a:lnTo>
                    <a:pt x="24" y="271"/>
                  </a:lnTo>
                  <a:lnTo>
                    <a:pt x="10" y="243"/>
                  </a:lnTo>
                  <a:lnTo>
                    <a:pt x="2" y="213"/>
                  </a:lnTo>
                  <a:lnTo>
                    <a:pt x="0" y="179"/>
                  </a:lnTo>
                  <a:lnTo>
                    <a:pt x="2" y="147"/>
                  </a:lnTo>
                  <a:lnTo>
                    <a:pt x="10" y="117"/>
                  </a:lnTo>
                  <a:lnTo>
                    <a:pt x="24" y="89"/>
                  </a:lnTo>
                  <a:lnTo>
                    <a:pt x="41" y="64"/>
                  </a:lnTo>
                  <a:lnTo>
                    <a:pt x="63" y="42"/>
                  </a:lnTo>
                  <a:lnTo>
                    <a:pt x="89" y="23"/>
                  </a:lnTo>
                  <a:lnTo>
                    <a:pt x="117" y="11"/>
                  </a:lnTo>
                  <a:lnTo>
                    <a:pt x="146" y="2"/>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5" name="Freeform 344"/>
            <p:cNvSpPr>
              <a:spLocks/>
            </p:cNvSpPr>
            <p:nvPr/>
          </p:nvSpPr>
          <p:spPr bwMode="auto">
            <a:xfrm>
              <a:off x="5138738" y="4194176"/>
              <a:ext cx="207963" cy="52388"/>
            </a:xfrm>
            <a:custGeom>
              <a:avLst/>
              <a:gdLst>
                <a:gd name="T0" fmla="*/ 179 w 1436"/>
                <a:gd name="T1" fmla="*/ 0 h 362"/>
                <a:gd name="T2" fmla="*/ 1257 w 1436"/>
                <a:gd name="T3" fmla="*/ 0 h 362"/>
                <a:gd name="T4" fmla="*/ 1289 w 1436"/>
                <a:gd name="T5" fmla="*/ 4 h 362"/>
                <a:gd name="T6" fmla="*/ 1319 w 1436"/>
                <a:gd name="T7" fmla="*/ 12 h 362"/>
                <a:gd name="T8" fmla="*/ 1347 w 1436"/>
                <a:gd name="T9" fmla="*/ 25 h 362"/>
                <a:gd name="T10" fmla="*/ 1372 w 1436"/>
                <a:gd name="T11" fmla="*/ 43 h 362"/>
                <a:gd name="T12" fmla="*/ 1394 w 1436"/>
                <a:gd name="T13" fmla="*/ 65 h 362"/>
                <a:gd name="T14" fmla="*/ 1411 w 1436"/>
                <a:gd name="T15" fmla="*/ 90 h 362"/>
                <a:gd name="T16" fmla="*/ 1425 w 1436"/>
                <a:gd name="T17" fmla="*/ 118 h 362"/>
                <a:gd name="T18" fmla="*/ 1433 w 1436"/>
                <a:gd name="T19" fmla="*/ 149 h 362"/>
                <a:gd name="T20" fmla="*/ 1436 w 1436"/>
                <a:gd name="T21" fmla="*/ 181 h 362"/>
                <a:gd name="T22" fmla="*/ 1433 w 1436"/>
                <a:gd name="T23" fmla="*/ 214 h 362"/>
                <a:gd name="T24" fmla="*/ 1425 w 1436"/>
                <a:gd name="T25" fmla="*/ 245 h 362"/>
                <a:gd name="T26" fmla="*/ 1411 w 1436"/>
                <a:gd name="T27" fmla="*/ 273 h 362"/>
                <a:gd name="T28" fmla="*/ 1394 w 1436"/>
                <a:gd name="T29" fmla="*/ 298 h 362"/>
                <a:gd name="T30" fmla="*/ 1372 w 1436"/>
                <a:gd name="T31" fmla="*/ 320 h 362"/>
                <a:gd name="T32" fmla="*/ 1347 w 1436"/>
                <a:gd name="T33" fmla="*/ 337 h 362"/>
                <a:gd name="T34" fmla="*/ 1319 w 1436"/>
                <a:gd name="T35" fmla="*/ 351 h 362"/>
                <a:gd name="T36" fmla="*/ 1288 w 1436"/>
                <a:gd name="T37" fmla="*/ 359 h 362"/>
                <a:gd name="T38" fmla="*/ 1256 w 1436"/>
                <a:gd name="T39" fmla="*/ 362 h 362"/>
                <a:gd name="T40" fmla="*/ 179 w 1436"/>
                <a:gd name="T41" fmla="*/ 362 h 362"/>
                <a:gd name="T42" fmla="*/ 146 w 1436"/>
                <a:gd name="T43" fmla="*/ 359 h 362"/>
                <a:gd name="T44" fmla="*/ 117 w 1436"/>
                <a:gd name="T45" fmla="*/ 351 h 362"/>
                <a:gd name="T46" fmla="*/ 89 w 1436"/>
                <a:gd name="T47" fmla="*/ 337 h 362"/>
                <a:gd name="T48" fmla="*/ 63 w 1436"/>
                <a:gd name="T49" fmla="*/ 320 h 362"/>
                <a:gd name="T50" fmla="*/ 41 w 1436"/>
                <a:gd name="T51" fmla="*/ 298 h 362"/>
                <a:gd name="T52" fmla="*/ 24 w 1436"/>
                <a:gd name="T53" fmla="*/ 273 h 362"/>
                <a:gd name="T54" fmla="*/ 10 w 1436"/>
                <a:gd name="T55" fmla="*/ 245 h 362"/>
                <a:gd name="T56" fmla="*/ 2 w 1436"/>
                <a:gd name="T57" fmla="*/ 214 h 362"/>
                <a:gd name="T58" fmla="*/ 0 w 1436"/>
                <a:gd name="T59" fmla="*/ 181 h 362"/>
                <a:gd name="T60" fmla="*/ 2 w 1436"/>
                <a:gd name="T61" fmla="*/ 149 h 362"/>
                <a:gd name="T62" fmla="*/ 10 w 1436"/>
                <a:gd name="T63" fmla="*/ 118 h 362"/>
                <a:gd name="T64" fmla="*/ 24 w 1436"/>
                <a:gd name="T65" fmla="*/ 90 h 362"/>
                <a:gd name="T66" fmla="*/ 41 w 1436"/>
                <a:gd name="T67" fmla="*/ 65 h 362"/>
                <a:gd name="T68" fmla="*/ 63 w 1436"/>
                <a:gd name="T69" fmla="*/ 43 h 362"/>
                <a:gd name="T70" fmla="*/ 89 w 1436"/>
                <a:gd name="T71" fmla="*/ 25 h 362"/>
                <a:gd name="T72" fmla="*/ 117 w 1436"/>
                <a:gd name="T73" fmla="*/ 12 h 362"/>
                <a:gd name="T74" fmla="*/ 146 w 1436"/>
                <a:gd name="T75" fmla="*/ 4 h 362"/>
                <a:gd name="T76" fmla="*/ 179 w 1436"/>
                <a:gd name="T7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6" h="362">
                  <a:moveTo>
                    <a:pt x="179" y="0"/>
                  </a:moveTo>
                  <a:lnTo>
                    <a:pt x="1257" y="0"/>
                  </a:lnTo>
                  <a:lnTo>
                    <a:pt x="1289" y="4"/>
                  </a:lnTo>
                  <a:lnTo>
                    <a:pt x="1319" y="12"/>
                  </a:lnTo>
                  <a:lnTo>
                    <a:pt x="1347" y="25"/>
                  </a:lnTo>
                  <a:lnTo>
                    <a:pt x="1372" y="43"/>
                  </a:lnTo>
                  <a:lnTo>
                    <a:pt x="1394" y="65"/>
                  </a:lnTo>
                  <a:lnTo>
                    <a:pt x="1411" y="90"/>
                  </a:lnTo>
                  <a:lnTo>
                    <a:pt x="1425" y="118"/>
                  </a:lnTo>
                  <a:lnTo>
                    <a:pt x="1433" y="149"/>
                  </a:lnTo>
                  <a:lnTo>
                    <a:pt x="1436" y="181"/>
                  </a:lnTo>
                  <a:lnTo>
                    <a:pt x="1433" y="214"/>
                  </a:lnTo>
                  <a:lnTo>
                    <a:pt x="1425" y="245"/>
                  </a:lnTo>
                  <a:lnTo>
                    <a:pt x="1411" y="273"/>
                  </a:lnTo>
                  <a:lnTo>
                    <a:pt x="1394" y="298"/>
                  </a:lnTo>
                  <a:lnTo>
                    <a:pt x="1372" y="320"/>
                  </a:lnTo>
                  <a:lnTo>
                    <a:pt x="1347" y="337"/>
                  </a:lnTo>
                  <a:lnTo>
                    <a:pt x="1319" y="351"/>
                  </a:lnTo>
                  <a:lnTo>
                    <a:pt x="1288" y="359"/>
                  </a:lnTo>
                  <a:lnTo>
                    <a:pt x="1256" y="362"/>
                  </a:lnTo>
                  <a:lnTo>
                    <a:pt x="179" y="362"/>
                  </a:lnTo>
                  <a:lnTo>
                    <a:pt x="146" y="359"/>
                  </a:lnTo>
                  <a:lnTo>
                    <a:pt x="117" y="351"/>
                  </a:lnTo>
                  <a:lnTo>
                    <a:pt x="89" y="337"/>
                  </a:lnTo>
                  <a:lnTo>
                    <a:pt x="63" y="320"/>
                  </a:lnTo>
                  <a:lnTo>
                    <a:pt x="41" y="298"/>
                  </a:lnTo>
                  <a:lnTo>
                    <a:pt x="24" y="273"/>
                  </a:lnTo>
                  <a:lnTo>
                    <a:pt x="10" y="245"/>
                  </a:lnTo>
                  <a:lnTo>
                    <a:pt x="2" y="214"/>
                  </a:lnTo>
                  <a:lnTo>
                    <a:pt x="0" y="181"/>
                  </a:lnTo>
                  <a:lnTo>
                    <a:pt x="2" y="149"/>
                  </a:lnTo>
                  <a:lnTo>
                    <a:pt x="10" y="118"/>
                  </a:lnTo>
                  <a:lnTo>
                    <a:pt x="24" y="90"/>
                  </a:lnTo>
                  <a:lnTo>
                    <a:pt x="41" y="65"/>
                  </a:lnTo>
                  <a:lnTo>
                    <a:pt x="63" y="43"/>
                  </a:lnTo>
                  <a:lnTo>
                    <a:pt x="89" y="25"/>
                  </a:lnTo>
                  <a:lnTo>
                    <a:pt x="117" y="12"/>
                  </a:lnTo>
                  <a:lnTo>
                    <a:pt x="146" y="4"/>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0" name="Group 489"/>
          <p:cNvGrpSpPr/>
          <p:nvPr/>
        </p:nvGrpSpPr>
        <p:grpSpPr>
          <a:xfrm flipH="1">
            <a:off x="894328" y="2031750"/>
            <a:ext cx="247448" cy="227032"/>
            <a:chOff x="5005388" y="3235325"/>
            <a:chExt cx="481013" cy="441326"/>
          </a:xfrm>
          <a:solidFill>
            <a:schemeClr val="tx1">
              <a:lumMod val="65000"/>
              <a:lumOff val="35000"/>
            </a:schemeClr>
          </a:solidFill>
        </p:grpSpPr>
        <p:sp>
          <p:nvSpPr>
            <p:cNvPr id="429" name="Freeform 349"/>
            <p:cNvSpPr>
              <a:spLocks/>
            </p:cNvSpPr>
            <p:nvPr/>
          </p:nvSpPr>
          <p:spPr bwMode="auto">
            <a:xfrm>
              <a:off x="5156201" y="3235325"/>
              <a:ext cx="179388" cy="182563"/>
            </a:xfrm>
            <a:custGeom>
              <a:avLst/>
              <a:gdLst>
                <a:gd name="T0" fmla="*/ 706 w 1249"/>
                <a:gd name="T1" fmla="*/ 10 h 1268"/>
                <a:gd name="T2" fmla="*/ 814 w 1249"/>
                <a:gd name="T3" fmla="*/ 61 h 1268"/>
                <a:gd name="T4" fmla="*/ 893 w 1249"/>
                <a:gd name="T5" fmla="*/ 145 h 1268"/>
                <a:gd name="T6" fmla="*/ 933 w 1249"/>
                <a:gd name="T7" fmla="*/ 254 h 1268"/>
                <a:gd name="T8" fmla="*/ 938 w 1249"/>
                <a:gd name="T9" fmla="*/ 368 h 1268"/>
                <a:gd name="T10" fmla="*/ 950 w 1249"/>
                <a:gd name="T11" fmla="*/ 388 h 1268"/>
                <a:gd name="T12" fmla="*/ 960 w 1249"/>
                <a:gd name="T13" fmla="*/ 432 h 1268"/>
                <a:gd name="T14" fmla="*/ 947 w 1249"/>
                <a:gd name="T15" fmla="*/ 494 h 1268"/>
                <a:gd name="T16" fmla="*/ 912 w 1249"/>
                <a:gd name="T17" fmla="*/ 539 h 1268"/>
                <a:gd name="T18" fmla="*/ 880 w 1249"/>
                <a:gd name="T19" fmla="*/ 564 h 1268"/>
                <a:gd name="T20" fmla="*/ 870 w 1249"/>
                <a:gd name="T21" fmla="*/ 572 h 1268"/>
                <a:gd name="T22" fmla="*/ 860 w 1249"/>
                <a:gd name="T23" fmla="*/ 611 h 1268"/>
                <a:gd name="T24" fmla="*/ 835 w 1249"/>
                <a:gd name="T25" fmla="*/ 674 h 1268"/>
                <a:gd name="T26" fmla="*/ 791 w 1249"/>
                <a:gd name="T27" fmla="*/ 734 h 1268"/>
                <a:gd name="T28" fmla="*/ 791 w 1249"/>
                <a:gd name="T29" fmla="*/ 812 h 1268"/>
                <a:gd name="T30" fmla="*/ 817 w 1249"/>
                <a:gd name="T31" fmla="*/ 864 h 1268"/>
                <a:gd name="T32" fmla="*/ 860 w 1249"/>
                <a:gd name="T33" fmla="*/ 896 h 1268"/>
                <a:gd name="T34" fmla="*/ 914 w 1249"/>
                <a:gd name="T35" fmla="*/ 917 h 1268"/>
                <a:gd name="T36" fmla="*/ 969 w 1249"/>
                <a:gd name="T37" fmla="*/ 935 h 1268"/>
                <a:gd name="T38" fmla="*/ 1050 w 1249"/>
                <a:gd name="T39" fmla="*/ 959 h 1268"/>
                <a:gd name="T40" fmla="*/ 1122 w 1249"/>
                <a:gd name="T41" fmla="*/ 984 h 1268"/>
                <a:gd name="T42" fmla="*/ 1183 w 1249"/>
                <a:gd name="T43" fmla="*/ 1018 h 1268"/>
                <a:gd name="T44" fmla="*/ 1225 w 1249"/>
                <a:gd name="T45" fmla="*/ 1070 h 1268"/>
                <a:gd name="T46" fmla="*/ 1247 w 1249"/>
                <a:gd name="T47" fmla="*/ 1151 h 1268"/>
                <a:gd name="T48" fmla="*/ 1235 w 1249"/>
                <a:gd name="T49" fmla="*/ 1202 h 1268"/>
                <a:gd name="T50" fmla="*/ 1163 w 1249"/>
                <a:gd name="T51" fmla="*/ 1228 h 1268"/>
                <a:gd name="T52" fmla="*/ 1035 w 1249"/>
                <a:gd name="T53" fmla="*/ 1249 h 1268"/>
                <a:gd name="T54" fmla="*/ 856 w 1249"/>
                <a:gd name="T55" fmla="*/ 1263 h 1268"/>
                <a:gd name="T56" fmla="*/ 669 w 1249"/>
                <a:gd name="T57" fmla="*/ 996 h 1268"/>
                <a:gd name="T58" fmla="*/ 692 w 1249"/>
                <a:gd name="T59" fmla="*/ 956 h 1268"/>
                <a:gd name="T60" fmla="*/ 689 w 1249"/>
                <a:gd name="T61" fmla="*/ 947 h 1268"/>
                <a:gd name="T62" fmla="*/ 621 w 1249"/>
                <a:gd name="T63" fmla="*/ 884 h 1268"/>
                <a:gd name="T64" fmla="*/ 557 w 1249"/>
                <a:gd name="T65" fmla="*/ 951 h 1268"/>
                <a:gd name="T66" fmla="*/ 558 w 1249"/>
                <a:gd name="T67" fmla="*/ 962 h 1268"/>
                <a:gd name="T68" fmla="*/ 461 w 1249"/>
                <a:gd name="T69" fmla="*/ 1266 h 1268"/>
                <a:gd name="T70" fmla="*/ 268 w 1249"/>
                <a:gd name="T71" fmla="*/ 1254 h 1268"/>
                <a:gd name="T72" fmla="*/ 122 w 1249"/>
                <a:gd name="T73" fmla="*/ 1235 h 1268"/>
                <a:gd name="T74" fmla="*/ 31 w 1249"/>
                <a:gd name="T75" fmla="*/ 1211 h 1268"/>
                <a:gd name="T76" fmla="*/ 0 w 1249"/>
                <a:gd name="T77" fmla="*/ 1184 h 1268"/>
                <a:gd name="T78" fmla="*/ 14 w 1249"/>
                <a:gd name="T79" fmla="*/ 1094 h 1268"/>
                <a:gd name="T80" fmla="*/ 49 w 1249"/>
                <a:gd name="T81" fmla="*/ 1033 h 1268"/>
                <a:gd name="T82" fmla="*/ 104 w 1249"/>
                <a:gd name="T83" fmla="*/ 993 h 1268"/>
                <a:gd name="T84" fmla="*/ 174 w 1249"/>
                <a:gd name="T85" fmla="*/ 967 h 1268"/>
                <a:gd name="T86" fmla="*/ 251 w 1249"/>
                <a:gd name="T87" fmla="*/ 944 h 1268"/>
                <a:gd name="T88" fmla="*/ 316 w 1249"/>
                <a:gd name="T89" fmla="*/ 923 h 1268"/>
                <a:gd name="T90" fmla="*/ 371 w 1249"/>
                <a:gd name="T91" fmla="*/ 904 h 1268"/>
                <a:gd name="T92" fmla="*/ 419 w 1249"/>
                <a:gd name="T93" fmla="*/ 876 h 1268"/>
                <a:gd name="T94" fmla="*/ 451 w 1249"/>
                <a:gd name="T95" fmla="*/ 831 h 1268"/>
                <a:gd name="T96" fmla="*/ 460 w 1249"/>
                <a:gd name="T97" fmla="*/ 763 h 1268"/>
                <a:gd name="T98" fmla="*/ 427 w 1249"/>
                <a:gd name="T99" fmla="*/ 696 h 1268"/>
                <a:gd name="T100" fmla="*/ 395 w 1249"/>
                <a:gd name="T101" fmla="*/ 631 h 1268"/>
                <a:gd name="T102" fmla="*/ 380 w 1249"/>
                <a:gd name="T103" fmla="*/ 580 h 1268"/>
                <a:gd name="T104" fmla="*/ 375 w 1249"/>
                <a:gd name="T105" fmla="*/ 567 h 1268"/>
                <a:gd name="T106" fmla="*/ 349 w 1249"/>
                <a:gd name="T107" fmla="*/ 550 h 1268"/>
                <a:gd name="T108" fmla="*/ 313 w 1249"/>
                <a:gd name="T109" fmla="*/ 511 h 1268"/>
                <a:gd name="T110" fmla="*/ 289 w 1249"/>
                <a:gd name="T111" fmla="*/ 452 h 1268"/>
                <a:gd name="T112" fmla="*/ 293 w 1249"/>
                <a:gd name="T113" fmla="*/ 400 h 1268"/>
                <a:gd name="T114" fmla="*/ 307 w 1249"/>
                <a:gd name="T115" fmla="*/ 372 h 1268"/>
                <a:gd name="T116" fmla="*/ 313 w 1249"/>
                <a:gd name="T117" fmla="*/ 293 h 1268"/>
                <a:gd name="T118" fmla="*/ 337 w 1249"/>
                <a:gd name="T119" fmla="*/ 179 h 1268"/>
                <a:gd name="T120" fmla="*/ 404 w 1249"/>
                <a:gd name="T121" fmla="*/ 85 h 1268"/>
                <a:gd name="T122" fmla="*/ 504 w 1249"/>
                <a:gd name="T123" fmla="*/ 24 h 1268"/>
                <a:gd name="T124" fmla="*/ 625 w 1249"/>
                <a:gd name="T125" fmla="*/ 0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9" h="1268">
                  <a:moveTo>
                    <a:pt x="625" y="0"/>
                  </a:moveTo>
                  <a:lnTo>
                    <a:pt x="666" y="3"/>
                  </a:lnTo>
                  <a:lnTo>
                    <a:pt x="706" y="10"/>
                  </a:lnTo>
                  <a:lnTo>
                    <a:pt x="745" y="24"/>
                  </a:lnTo>
                  <a:lnTo>
                    <a:pt x="781" y="40"/>
                  </a:lnTo>
                  <a:lnTo>
                    <a:pt x="814" y="61"/>
                  </a:lnTo>
                  <a:lnTo>
                    <a:pt x="844" y="85"/>
                  </a:lnTo>
                  <a:lnTo>
                    <a:pt x="870" y="114"/>
                  </a:lnTo>
                  <a:lnTo>
                    <a:pt x="893" y="145"/>
                  </a:lnTo>
                  <a:lnTo>
                    <a:pt x="911" y="179"/>
                  </a:lnTo>
                  <a:lnTo>
                    <a:pt x="925" y="215"/>
                  </a:lnTo>
                  <a:lnTo>
                    <a:pt x="933" y="254"/>
                  </a:lnTo>
                  <a:lnTo>
                    <a:pt x="936" y="293"/>
                  </a:lnTo>
                  <a:lnTo>
                    <a:pt x="936" y="367"/>
                  </a:lnTo>
                  <a:lnTo>
                    <a:pt x="938" y="368"/>
                  </a:lnTo>
                  <a:lnTo>
                    <a:pt x="941" y="372"/>
                  </a:lnTo>
                  <a:lnTo>
                    <a:pt x="945" y="379"/>
                  </a:lnTo>
                  <a:lnTo>
                    <a:pt x="950" y="388"/>
                  </a:lnTo>
                  <a:lnTo>
                    <a:pt x="955" y="400"/>
                  </a:lnTo>
                  <a:lnTo>
                    <a:pt x="959" y="415"/>
                  </a:lnTo>
                  <a:lnTo>
                    <a:pt x="960" y="432"/>
                  </a:lnTo>
                  <a:lnTo>
                    <a:pt x="959" y="452"/>
                  </a:lnTo>
                  <a:lnTo>
                    <a:pt x="955" y="475"/>
                  </a:lnTo>
                  <a:lnTo>
                    <a:pt x="947" y="494"/>
                  </a:lnTo>
                  <a:lnTo>
                    <a:pt x="937" y="511"/>
                  </a:lnTo>
                  <a:lnTo>
                    <a:pt x="925" y="526"/>
                  </a:lnTo>
                  <a:lnTo>
                    <a:pt x="912" y="539"/>
                  </a:lnTo>
                  <a:lnTo>
                    <a:pt x="900" y="550"/>
                  </a:lnTo>
                  <a:lnTo>
                    <a:pt x="889" y="558"/>
                  </a:lnTo>
                  <a:lnTo>
                    <a:pt x="880" y="564"/>
                  </a:lnTo>
                  <a:lnTo>
                    <a:pt x="874" y="567"/>
                  </a:lnTo>
                  <a:lnTo>
                    <a:pt x="872" y="569"/>
                  </a:lnTo>
                  <a:lnTo>
                    <a:pt x="870" y="572"/>
                  </a:lnTo>
                  <a:lnTo>
                    <a:pt x="868" y="580"/>
                  </a:lnTo>
                  <a:lnTo>
                    <a:pt x="865" y="594"/>
                  </a:lnTo>
                  <a:lnTo>
                    <a:pt x="860" y="611"/>
                  </a:lnTo>
                  <a:lnTo>
                    <a:pt x="853" y="631"/>
                  </a:lnTo>
                  <a:lnTo>
                    <a:pt x="845" y="653"/>
                  </a:lnTo>
                  <a:lnTo>
                    <a:pt x="835" y="674"/>
                  </a:lnTo>
                  <a:lnTo>
                    <a:pt x="823" y="696"/>
                  </a:lnTo>
                  <a:lnTo>
                    <a:pt x="807" y="717"/>
                  </a:lnTo>
                  <a:lnTo>
                    <a:pt x="791" y="734"/>
                  </a:lnTo>
                  <a:lnTo>
                    <a:pt x="788" y="763"/>
                  </a:lnTo>
                  <a:lnTo>
                    <a:pt x="788" y="789"/>
                  </a:lnTo>
                  <a:lnTo>
                    <a:pt x="791" y="812"/>
                  </a:lnTo>
                  <a:lnTo>
                    <a:pt x="798" y="831"/>
                  </a:lnTo>
                  <a:lnTo>
                    <a:pt x="806" y="849"/>
                  </a:lnTo>
                  <a:lnTo>
                    <a:pt x="817" y="864"/>
                  </a:lnTo>
                  <a:lnTo>
                    <a:pt x="830" y="876"/>
                  </a:lnTo>
                  <a:lnTo>
                    <a:pt x="845" y="887"/>
                  </a:lnTo>
                  <a:lnTo>
                    <a:pt x="860" y="896"/>
                  </a:lnTo>
                  <a:lnTo>
                    <a:pt x="878" y="904"/>
                  </a:lnTo>
                  <a:lnTo>
                    <a:pt x="896" y="911"/>
                  </a:lnTo>
                  <a:lnTo>
                    <a:pt x="914" y="917"/>
                  </a:lnTo>
                  <a:lnTo>
                    <a:pt x="933" y="923"/>
                  </a:lnTo>
                  <a:lnTo>
                    <a:pt x="951" y="930"/>
                  </a:lnTo>
                  <a:lnTo>
                    <a:pt x="969" y="935"/>
                  </a:lnTo>
                  <a:lnTo>
                    <a:pt x="997" y="944"/>
                  </a:lnTo>
                  <a:lnTo>
                    <a:pt x="1023" y="952"/>
                  </a:lnTo>
                  <a:lnTo>
                    <a:pt x="1050" y="959"/>
                  </a:lnTo>
                  <a:lnTo>
                    <a:pt x="1076" y="967"/>
                  </a:lnTo>
                  <a:lnTo>
                    <a:pt x="1099" y="975"/>
                  </a:lnTo>
                  <a:lnTo>
                    <a:pt x="1122" y="984"/>
                  </a:lnTo>
                  <a:lnTo>
                    <a:pt x="1144" y="993"/>
                  </a:lnTo>
                  <a:lnTo>
                    <a:pt x="1164" y="1006"/>
                  </a:lnTo>
                  <a:lnTo>
                    <a:pt x="1183" y="1018"/>
                  </a:lnTo>
                  <a:lnTo>
                    <a:pt x="1199" y="1033"/>
                  </a:lnTo>
                  <a:lnTo>
                    <a:pt x="1213" y="1050"/>
                  </a:lnTo>
                  <a:lnTo>
                    <a:pt x="1225" y="1070"/>
                  </a:lnTo>
                  <a:lnTo>
                    <a:pt x="1236" y="1094"/>
                  </a:lnTo>
                  <a:lnTo>
                    <a:pt x="1243" y="1120"/>
                  </a:lnTo>
                  <a:lnTo>
                    <a:pt x="1247" y="1151"/>
                  </a:lnTo>
                  <a:lnTo>
                    <a:pt x="1249" y="1184"/>
                  </a:lnTo>
                  <a:lnTo>
                    <a:pt x="1245" y="1193"/>
                  </a:lnTo>
                  <a:lnTo>
                    <a:pt x="1235" y="1202"/>
                  </a:lnTo>
                  <a:lnTo>
                    <a:pt x="1217" y="1211"/>
                  </a:lnTo>
                  <a:lnTo>
                    <a:pt x="1193" y="1219"/>
                  </a:lnTo>
                  <a:lnTo>
                    <a:pt x="1163" y="1228"/>
                  </a:lnTo>
                  <a:lnTo>
                    <a:pt x="1127" y="1235"/>
                  </a:lnTo>
                  <a:lnTo>
                    <a:pt x="1084" y="1242"/>
                  </a:lnTo>
                  <a:lnTo>
                    <a:pt x="1035" y="1249"/>
                  </a:lnTo>
                  <a:lnTo>
                    <a:pt x="981" y="1254"/>
                  </a:lnTo>
                  <a:lnTo>
                    <a:pt x="921" y="1259"/>
                  </a:lnTo>
                  <a:lnTo>
                    <a:pt x="856" y="1263"/>
                  </a:lnTo>
                  <a:lnTo>
                    <a:pt x="786" y="1266"/>
                  </a:lnTo>
                  <a:lnTo>
                    <a:pt x="711" y="1268"/>
                  </a:lnTo>
                  <a:lnTo>
                    <a:pt x="669" y="996"/>
                  </a:lnTo>
                  <a:lnTo>
                    <a:pt x="691" y="962"/>
                  </a:lnTo>
                  <a:lnTo>
                    <a:pt x="692" y="959"/>
                  </a:lnTo>
                  <a:lnTo>
                    <a:pt x="692" y="956"/>
                  </a:lnTo>
                  <a:lnTo>
                    <a:pt x="692" y="953"/>
                  </a:lnTo>
                  <a:lnTo>
                    <a:pt x="691" y="950"/>
                  </a:lnTo>
                  <a:lnTo>
                    <a:pt x="689" y="947"/>
                  </a:lnTo>
                  <a:lnTo>
                    <a:pt x="633" y="887"/>
                  </a:lnTo>
                  <a:lnTo>
                    <a:pt x="628" y="884"/>
                  </a:lnTo>
                  <a:lnTo>
                    <a:pt x="621" y="884"/>
                  </a:lnTo>
                  <a:lnTo>
                    <a:pt x="615" y="887"/>
                  </a:lnTo>
                  <a:lnTo>
                    <a:pt x="559" y="947"/>
                  </a:lnTo>
                  <a:lnTo>
                    <a:pt x="557" y="951"/>
                  </a:lnTo>
                  <a:lnTo>
                    <a:pt x="556" y="955"/>
                  </a:lnTo>
                  <a:lnTo>
                    <a:pt x="556" y="959"/>
                  </a:lnTo>
                  <a:lnTo>
                    <a:pt x="558" y="962"/>
                  </a:lnTo>
                  <a:lnTo>
                    <a:pt x="580" y="996"/>
                  </a:lnTo>
                  <a:lnTo>
                    <a:pt x="537" y="1268"/>
                  </a:lnTo>
                  <a:lnTo>
                    <a:pt x="461" y="1266"/>
                  </a:lnTo>
                  <a:lnTo>
                    <a:pt x="392" y="1263"/>
                  </a:lnTo>
                  <a:lnTo>
                    <a:pt x="327" y="1259"/>
                  </a:lnTo>
                  <a:lnTo>
                    <a:pt x="268" y="1254"/>
                  </a:lnTo>
                  <a:lnTo>
                    <a:pt x="214" y="1249"/>
                  </a:lnTo>
                  <a:lnTo>
                    <a:pt x="165" y="1242"/>
                  </a:lnTo>
                  <a:lnTo>
                    <a:pt x="122" y="1235"/>
                  </a:lnTo>
                  <a:lnTo>
                    <a:pt x="85" y="1228"/>
                  </a:lnTo>
                  <a:lnTo>
                    <a:pt x="56" y="1219"/>
                  </a:lnTo>
                  <a:lnTo>
                    <a:pt x="31" y="1211"/>
                  </a:lnTo>
                  <a:lnTo>
                    <a:pt x="14" y="1202"/>
                  </a:lnTo>
                  <a:lnTo>
                    <a:pt x="3" y="1193"/>
                  </a:lnTo>
                  <a:lnTo>
                    <a:pt x="0" y="1184"/>
                  </a:lnTo>
                  <a:lnTo>
                    <a:pt x="1" y="1151"/>
                  </a:lnTo>
                  <a:lnTo>
                    <a:pt x="7" y="1120"/>
                  </a:lnTo>
                  <a:lnTo>
                    <a:pt x="14" y="1094"/>
                  </a:lnTo>
                  <a:lnTo>
                    <a:pt x="23" y="1070"/>
                  </a:lnTo>
                  <a:lnTo>
                    <a:pt x="35" y="1050"/>
                  </a:lnTo>
                  <a:lnTo>
                    <a:pt x="49" y="1033"/>
                  </a:lnTo>
                  <a:lnTo>
                    <a:pt x="66" y="1018"/>
                  </a:lnTo>
                  <a:lnTo>
                    <a:pt x="84" y="1006"/>
                  </a:lnTo>
                  <a:lnTo>
                    <a:pt x="104" y="993"/>
                  </a:lnTo>
                  <a:lnTo>
                    <a:pt x="126" y="984"/>
                  </a:lnTo>
                  <a:lnTo>
                    <a:pt x="149" y="975"/>
                  </a:lnTo>
                  <a:lnTo>
                    <a:pt x="174" y="967"/>
                  </a:lnTo>
                  <a:lnTo>
                    <a:pt x="198" y="959"/>
                  </a:lnTo>
                  <a:lnTo>
                    <a:pt x="225" y="952"/>
                  </a:lnTo>
                  <a:lnTo>
                    <a:pt x="251" y="944"/>
                  </a:lnTo>
                  <a:lnTo>
                    <a:pt x="279" y="935"/>
                  </a:lnTo>
                  <a:lnTo>
                    <a:pt x="297" y="930"/>
                  </a:lnTo>
                  <a:lnTo>
                    <a:pt x="316" y="923"/>
                  </a:lnTo>
                  <a:lnTo>
                    <a:pt x="335" y="917"/>
                  </a:lnTo>
                  <a:lnTo>
                    <a:pt x="353" y="911"/>
                  </a:lnTo>
                  <a:lnTo>
                    <a:pt x="371" y="904"/>
                  </a:lnTo>
                  <a:lnTo>
                    <a:pt x="388" y="896"/>
                  </a:lnTo>
                  <a:lnTo>
                    <a:pt x="404" y="887"/>
                  </a:lnTo>
                  <a:lnTo>
                    <a:pt x="419" y="876"/>
                  </a:lnTo>
                  <a:lnTo>
                    <a:pt x="431" y="864"/>
                  </a:lnTo>
                  <a:lnTo>
                    <a:pt x="442" y="849"/>
                  </a:lnTo>
                  <a:lnTo>
                    <a:pt x="451" y="831"/>
                  </a:lnTo>
                  <a:lnTo>
                    <a:pt x="457" y="812"/>
                  </a:lnTo>
                  <a:lnTo>
                    <a:pt x="460" y="789"/>
                  </a:lnTo>
                  <a:lnTo>
                    <a:pt x="460" y="763"/>
                  </a:lnTo>
                  <a:lnTo>
                    <a:pt x="458" y="734"/>
                  </a:lnTo>
                  <a:lnTo>
                    <a:pt x="441" y="717"/>
                  </a:lnTo>
                  <a:lnTo>
                    <a:pt x="427" y="696"/>
                  </a:lnTo>
                  <a:lnTo>
                    <a:pt x="415" y="674"/>
                  </a:lnTo>
                  <a:lnTo>
                    <a:pt x="404" y="653"/>
                  </a:lnTo>
                  <a:lnTo>
                    <a:pt x="395" y="631"/>
                  </a:lnTo>
                  <a:lnTo>
                    <a:pt x="389" y="611"/>
                  </a:lnTo>
                  <a:lnTo>
                    <a:pt x="384" y="594"/>
                  </a:lnTo>
                  <a:lnTo>
                    <a:pt x="380" y="580"/>
                  </a:lnTo>
                  <a:lnTo>
                    <a:pt x="378" y="572"/>
                  </a:lnTo>
                  <a:lnTo>
                    <a:pt x="378" y="569"/>
                  </a:lnTo>
                  <a:lnTo>
                    <a:pt x="375" y="567"/>
                  </a:lnTo>
                  <a:lnTo>
                    <a:pt x="369" y="564"/>
                  </a:lnTo>
                  <a:lnTo>
                    <a:pt x="359" y="558"/>
                  </a:lnTo>
                  <a:lnTo>
                    <a:pt x="349" y="550"/>
                  </a:lnTo>
                  <a:lnTo>
                    <a:pt x="337" y="539"/>
                  </a:lnTo>
                  <a:lnTo>
                    <a:pt x="324" y="526"/>
                  </a:lnTo>
                  <a:lnTo>
                    <a:pt x="313" y="511"/>
                  </a:lnTo>
                  <a:lnTo>
                    <a:pt x="301" y="494"/>
                  </a:lnTo>
                  <a:lnTo>
                    <a:pt x="294" y="475"/>
                  </a:lnTo>
                  <a:lnTo>
                    <a:pt x="289" y="452"/>
                  </a:lnTo>
                  <a:lnTo>
                    <a:pt x="288" y="432"/>
                  </a:lnTo>
                  <a:lnTo>
                    <a:pt x="290" y="415"/>
                  </a:lnTo>
                  <a:lnTo>
                    <a:pt x="293" y="400"/>
                  </a:lnTo>
                  <a:lnTo>
                    <a:pt x="298" y="388"/>
                  </a:lnTo>
                  <a:lnTo>
                    <a:pt x="303" y="379"/>
                  </a:lnTo>
                  <a:lnTo>
                    <a:pt x="307" y="372"/>
                  </a:lnTo>
                  <a:lnTo>
                    <a:pt x="312" y="368"/>
                  </a:lnTo>
                  <a:lnTo>
                    <a:pt x="313" y="367"/>
                  </a:lnTo>
                  <a:lnTo>
                    <a:pt x="313" y="293"/>
                  </a:lnTo>
                  <a:lnTo>
                    <a:pt x="316" y="254"/>
                  </a:lnTo>
                  <a:lnTo>
                    <a:pt x="324" y="215"/>
                  </a:lnTo>
                  <a:lnTo>
                    <a:pt x="337" y="179"/>
                  </a:lnTo>
                  <a:lnTo>
                    <a:pt x="355" y="145"/>
                  </a:lnTo>
                  <a:lnTo>
                    <a:pt x="378" y="114"/>
                  </a:lnTo>
                  <a:lnTo>
                    <a:pt x="404" y="85"/>
                  </a:lnTo>
                  <a:lnTo>
                    <a:pt x="435" y="61"/>
                  </a:lnTo>
                  <a:lnTo>
                    <a:pt x="468" y="40"/>
                  </a:lnTo>
                  <a:lnTo>
                    <a:pt x="504" y="24"/>
                  </a:lnTo>
                  <a:lnTo>
                    <a:pt x="542" y="10"/>
                  </a:lnTo>
                  <a:lnTo>
                    <a:pt x="583" y="3"/>
                  </a:lnTo>
                  <a:lnTo>
                    <a:pt x="6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0" name="Freeform 350"/>
            <p:cNvSpPr>
              <a:spLocks/>
            </p:cNvSpPr>
            <p:nvPr/>
          </p:nvSpPr>
          <p:spPr bwMode="auto">
            <a:xfrm>
              <a:off x="5005388" y="3494088"/>
              <a:ext cx="180975" cy="182563"/>
            </a:xfrm>
            <a:custGeom>
              <a:avLst/>
              <a:gdLst>
                <a:gd name="T0" fmla="*/ 707 w 1250"/>
                <a:gd name="T1" fmla="*/ 10 h 1267"/>
                <a:gd name="T2" fmla="*/ 814 w 1250"/>
                <a:gd name="T3" fmla="*/ 61 h 1267"/>
                <a:gd name="T4" fmla="*/ 893 w 1250"/>
                <a:gd name="T5" fmla="*/ 144 h 1267"/>
                <a:gd name="T6" fmla="*/ 933 w 1250"/>
                <a:gd name="T7" fmla="*/ 253 h 1267"/>
                <a:gd name="T8" fmla="*/ 937 w 1250"/>
                <a:gd name="T9" fmla="*/ 368 h 1267"/>
                <a:gd name="T10" fmla="*/ 951 w 1250"/>
                <a:gd name="T11" fmla="*/ 387 h 1267"/>
                <a:gd name="T12" fmla="*/ 961 w 1250"/>
                <a:gd name="T13" fmla="*/ 432 h 1267"/>
                <a:gd name="T14" fmla="*/ 947 w 1250"/>
                <a:gd name="T15" fmla="*/ 494 h 1267"/>
                <a:gd name="T16" fmla="*/ 912 w 1250"/>
                <a:gd name="T17" fmla="*/ 538 h 1267"/>
                <a:gd name="T18" fmla="*/ 879 w 1250"/>
                <a:gd name="T19" fmla="*/ 564 h 1267"/>
                <a:gd name="T20" fmla="*/ 871 w 1250"/>
                <a:gd name="T21" fmla="*/ 571 h 1267"/>
                <a:gd name="T22" fmla="*/ 860 w 1250"/>
                <a:gd name="T23" fmla="*/ 610 h 1267"/>
                <a:gd name="T24" fmla="*/ 834 w 1250"/>
                <a:gd name="T25" fmla="*/ 674 h 1267"/>
                <a:gd name="T26" fmla="*/ 791 w 1250"/>
                <a:gd name="T27" fmla="*/ 734 h 1267"/>
                <a:gd name="T28" fmla="*/ 792 w 1250"/>
                <a:gd name="T29" fmla="*/ 811 h 1267"/>
                <a:gd name="T30" fmla="*/ 817 w 1250"/>
                <a:gd name="T31" fmla="*/ 862 h 1267"/>
                <a:gd name="T32" fmla="*/ 861 w 1250"/>
                <a:gd name="T33" fmla="*/ 896 h 1267"/>
                <a:gd name="T34" fmla="*/ 914 w 1250"/>
                <a:gd name="T35" fmla="*/ 917 h 1267"/>
                <a:gd name="T36" fmla="*/ 969 w 1250"/>
                <a:gd name="T37" fmla="*/ 934 h 1267"/>
                <a:gd name="T38" fmla="*/ 1050 w 1250"/>
                <a:gd name="T39" fmla="*/ 959 h 1267"/>
                <a:gd name="T40" fmla="*/ 1122 w 1250"/>
                <a:gd name="T41" fmla="*/ 983 h 1267"/>
                <a:gd name="T42" fmla="*/ 1183 w 1250"/>
                <a:gd name="T43" fmla="*/ 1018 h 1267"/>
                <a:gd name="T44" fmla="*/ 1226 w 1250"/>
                <a:gd name="T45" fmla="*/ 1070 h 1267"/>
                <a:gd name="T46" fmla="*/ 1247 w 1250"/>
                <a:gd name="T47" fmla="*/ 1150 h 1267"/>
                <a:gd name="T48" fmla="*/ 1235 w 1250"/>
                <a:gd name="T49" fmla="*/ 1202 h 1267"/>
                <a:gd name="T50" fmla="*/ 1163 w 1250"/>
                <a:gd name="T51" fmla="*/ 1227 h 1267"/>
                <a:gd name="T52" fmla="*/ 1035 w 1250"/>
                <a:gd name="T53" fmla="*/ 1248 h 1267"/>
                <a:gd name="T54" fmla="*/ 857 w 1250"/>
                <a:gd name="T55" fmla="*/ 1263 h 1267"/>
                <a:gd name="T56" fmla="*/ 669 w 1250"/>
                <a:gd name="T57" fmla="*/ 996 h 1267"/>
                <a:gd name="T58" fmla="*/ 693 w 1250"/>
                <a:gd name="T59" fmla="*/ 956 h 1267"/>
                <a:gd name="T60" fmla="*/ 690 w 1250"/>
                <a:gd name="T61" fmla="*/ 947 h 1267"/>
                <a:gd name="T62" fmla="*/ 621 w 1250"/>
                <a:gd name="T63" fmla="*/ 884 h 1267"/>
                <a:gd name="T64" fmla="*/ 558 w 1250"/>
                <a:gd name="T65" fmla="*/ 951 h 1267"/>
                <a:gd name="T66" fmla="*/ 559 w 1250"/>
                <a:gd name="T67" fmla="*/ 962 h 1267"/>
                <a:gd name="T68" fmla="*/ 462 w 1250"/>
                <a:gd name="T69" fmla="*/ 1265 h 1267"/>
                <a:gd name="T70" fmla="*/ 268 w 1250"/>
                <a:gd name="T71" fmla="*/ 1254 h 1267"/>
                <a:gd name="T72" fmla="*/ 122 w 1250"/>
                <a:gd name="T73" fmla="*/ 1234 h 1267"/>
                <a:gd name="T74" fmla="*/ 32 w 1250"/>
                <a:gd name="T75" fmla="*/ 1211 h 1267"/>
                <a:gd name="T76" fmla="*/ 0 w 1250"/>
                <a:gd name="T77" fmla="*/ 1184 h 1267"/>
                <a:gd name="T78" fmla="*/ 13 w 1250"/>
                <a:gd name="T79" fmla="*/ 1094 h 1267"/>
                <a:gd name="T80" fmla="*/ 50 w 1250"/>
                <a:gd name="T81" fmla="*/ 1033 h 1267"/>
                <a:gd name="T82" fmla="*/ 105 w 1250"/>
                <a:gd name="T83" fmla="*/ 993 h 1267"/>
                <a:gd name="T84" fmla="*/ 173 w 1250"/>
                <a:gd name="T85" fmla="*/ 966 h 1267"/>
                <a:gd name="T86" fmla="*/ 252 w 1250"/>
                <a:gd name="T87" fmla="*/ 943 h 1267"/>
                <a:gd name="T88" fmla="*/ 316 w 1250"/>
                <a:gd name="T89" fmla="*/ 923 h 1267"/>
                <a:gd name="T90" fmla="*/ 371 w 1250"/>
                <a:gd name="T91" fmla="*/ 904 h 1267"/>
                <a:gd name="T92" fmla="*/ 418 w 1250"/>
                <a:gd name="T93" fmla="*/ 876 h 1267"/>
                <a:gd name="T94" fmla="*/ 451 w 1250"/>
                <a:gd name="T95" fmla="*/ 831 h 1267"/>
                <a:gd name="T96" fmla="*/ 461 w 1250"/>
                <a:gd name="T97" fmla="*/ 763 h 1267"/>
                <a:gd name="T98" fmla="*/ 426 w 1250"/>
                <a:gd name="T99" fmla="*/ 695 h 1267"/>
                <a:gd name="T100" fmla="*/ 396 w 1250"/>
                <a:gd name="T101" fmla="*/ 630 h 1267"/>
                <a:gd name="T102" fmla="*/ 380 w 1250"/>
                <a:gd name="T103" fmla="*/ 580 h 1267"/>
                <a:gd name="T104" fmla="*/ 375 w 1250"/>
                <a:gd name="T105" fmla="*/ 567 h 1267"/>
                <a:gd name="T106" fmla="*/ 349 w 1250"/>
                <a:gd name="T107" fmla="*/ 549 h 1267"/>
                <a:gd name="T108" fmla="*/ 312 w 1250"/>
                <a:gd name="T109" fmla="*/ 511 h 1267"/>
                <a:gd name="T110" fmla="*/ 289 w 1250"/>
                <a:gd name="T111" fmla="*/ 452 h 1267"/>
                <a:gd name="T112" fmla="*/ 294 w 1250"/>
                <a:gd name="T113" fmla="*/ 399 h 1267"/>
                <a:gd name="T114" fmla="*/ 308 w 1250"/>
                <a:gd name="T115" fmla="*/ 372 h 1267"/>
                <a:gd name="T116" fmla="*/ 313 w 1250"/>
                <a:gd name="T117" fmla="*/ 293 h 1267"/>
                <a:gd name="T118" fmla="*/ 338 w 1250"/>
                <a:gd name="T119" fmla="*/ 178 h 1267"/>
                <a:gd name="T120" fmla="*/ 405 w 1250"/>
                <a:gd name="T121" fmla="*/ 85 h 1267"/>
                <a:gd name="T122" fmla="*/ 504 w 1250"/>
                <a:gd name="T123" fmla="*/ 22 h 1267"/>
                <a:gd name="T124" fmla="*/ 624 w 1250"/>
                <a:gd name="T125" fmla="*/ 0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50" h="1267">
                  <a:moveTo>
                    <a:pt x="624" y="0"/>
                  </a:moveTo>
                  <a:lnTo>
                    <a:pt x="666" y="2"/>
                  </a:lnTo>
                  <a:lnTo>
                    <a:pt x="707" y="10"/>
                  </a:lnTo>
                  <a:lnTo>
                    <a:pt x="745" y="22"/>
                  </a:lnTo>
                  <a:lnTo>
                    <a:pt x="780" y="40"/>
                  </a:lnTo>
                  <a:lnTo>
                    <a:pt x="814" y="61"/>
                  </a:lnTo>
                  <a:lnTo>
                    <a:pt x="844" y="85"/>
                  </a:lnTo>
                  <a:lnTo>
                    <a:pt x="870" y="114"/>
                  </a:lnTo>
                  <a:lnTo>
                    <a:pt x="893" y="144"/>
                  </a:lnTo>
                  <a:lnTo>
                    <a:pt x="911" y="178"/>
                  </a:lnTo>
                  <a:lnTo>
                    <a:pt x="925" y="215"/>
                  </a:lnTo>
                  <a:lnTo>
                    <a:pt x="933" y="253"/>
                  </a:lnTo>
                  <a:lnTo>
                    <a:pt x="936" y="293"/>
                  </a:lnTo>
                  <a:lnTo>
                    <a:pt x="936" y="367"/>
                  </a:lnTo>
                  <a:lnTo>
                    <a:pt x="937" y="368"/>
                  </a:lnTo>
                  <a:lnTo>
                    <a:pt x="940" y="372"/>
                  </a:lnTo>
                  <a:lnTo>
                    <a:pt x="946" y="378"/>
                  </a:lnTo>
                  <a:lnTo>
                    <a:pt x="951" y="387"/>
                  </a:lnTo>
                  <a:lnTo>
                    <a:pt x="955" y="399"/>
                  </a:lnTo>
                  <a:lnTo>
                    <a:pt x="959" y="415"/>
                  </a:lnTo>
                  <a:lnTo>
                    <a:pt x="961" y="432"/>
                  </a:lnTo>
                  <a:lnTo>
                    <a:pt x="960" y="452"/>
                  </a:lnTo>
                  <a:lnTo>
                    <a:pt x="955" y="473"/>
                  </a:lnTo>
                  <a:lnTo>
                    <a:pt x="947" y="494"/>
                  </a:lnTo>
                  <a:lnTo>
                    <a:pt x="936" y="511"/>
                  </a:lnTo>
                  <a:lnTo>
                    <a:pt x="924" y="526"/>
                  </a:lnTo>
                  <a:lnTo>
                    <a:pt x="912" y="538"/>
                  </a:lnTo>
                  <a:lnTo>
                    <a:pt x="900" y="549"/>
                  </a:lnTo>
                  <a:lnTo>
                    <a:pt x="888" y="557"/>
                  </a:lnTo>
                  <a:lnTo>
                    <a:pt x="879" y="564"/>
                  </a:lnTo>
                  <a:lnTo>
                    <a:pt x="873" y="567"/>
                  </a:lnTo>
                  <a:lnTo>
                    <a:pt x="871" y="568"/>
                  </a:lnTo>
                  <a:lnTo>
                    <a:pt x="871" y="571"/>
                  </a:lnTo>
                  <a:lnTo>
                    <a:pt x="869" y="580"/>
                  </a:lnTo>
                  <a:lnTo>
                    <a:pt x="865" y="594"/>
                  </a:lnTo>
                  <a:lnTo>
                    <a:pt x="860" y="610"/>
                  </a:lnTo>
                  <a:lnTo>
                    <a:pt x="854" y="630"/>
                  </a:lnTo>
                  <a:lnTo>
                    <a:pt x="845" y="652"/>
                  </a:lnTo>
                  <a:lnTo>
                    <a:pt x="834" y="674"/>
                  </a:lnTo>
                  <a:lnTo>
                    <a:pt x="822" y="695"/>
                  </a:lnTo>
                  <a:lnTo>
                    <a:pt x="808" y="716"/>
                  </a:lnTo>
                  <a:lnTo>
                    <a:pt x="791" y="734"/>
                  </a:lnTo>
                  <a:lnTo>
                    <a:pt x="787" y="763"/>
                  </a:lnTo>
                  <a:lnTo>
                    <a:pt x="788" y="788"/>
                  </a:lnTo>
                  <a:lnTo>
                    <a:pt x="792" y="811"/>
                  </a:lnTo>
                  <a:lnTo>
                    <a:pt x="798" y="831"/>
                  </a:lnTo>
                  <a:lnTo>
                    <a:pt x="806" y="848"/>
                  </a:lnTo>
                  <a:lnTo>
                    <a:pt x="817" y="862"/>
                  </a:lnTo>
                  <a:lnTo>
                    <a:pt x="830" y="876"/>
                  </a:lnTo>
                  <a:lnTo>
                    <a:pt x="845" y="887"/>
                  </a:lnTo>
                  <a:lnTo>
                    <a:pt x="861" y="896"/>
                  </a:lnTo>
                  <a:lnTo>
                    <a:pt x="877" y="904"/>
                  </a:lnTo>
                  <a:lnTo>
                    <a:pt x="896" y="911"/>
                  </a:lnTo>
                  <a:lnTo>
                    <a:pt x="914" y="917"/>
                  </a:lnTo>
                  <a:lnTo>
                    <a:pt x="932" y="923"/>
                  </a:lnTo>
                  <a:lnTo>
                    <a:pt x="951" y="928"/>
                  </a:lnTo>
                  <a:lnTo>
                    <a:pt x="969" y="934"/>
                  </a:lnTo>
                  <a:lnTo>
                    <a:pt x="997" y="943"/>
                  </a:lnTo>
                  <a:lnTo>
                    <a:pt x="1024" y="951"/>
                  </a:lnTo>
                  <a:lnTo>
                    <a:pt x="1050" y="959"/>
                  </a:lnTo>
                  <a:lnTo>
                    <a:pt x="1075" y="966"/>
                  </a:lnTo>
                  <a:lnTo>
                    <a:pt x="1100" y="975"/>
                  </a:lnTo>
                  <a:lnTo>
                    <a:pt x="1122" y="983"/>
                  </a:lnTo>
                  <a:lnTo>
                    <a:pt x="1144" y="993"/>
                  </a:lnTo>
                  <a:lnTo>
                    <a:pt x="1164" y="1004"/>
                  </a:lnTo>
                  <a:lnTo>
                    <a:pt x="1183" y="1018"/>
                  </a:lnTo>
                  <a:lnTo>
                    <a:pt x="1200" y="1033"/>
                  </a:lnTo>
                  <a:lnTo>
                    <a:pt x="1214" y="1050"/>
                  </a:lnTo>
                  <a:lnTo>
                    <a:pt x="1226" y="1070"/>
                  </a:lnTo>
                  <a:lnTo>
                    <a:pt x="1236" y="1094"/>
                  </a:lnTo>
                  <a:lnTo>
                    <a:pt x="1243" y="1120"/>
                  </a:lnTo>
                  <a:lnTo>
                    <a:pt x="1247" y="1150"/>
                  </a:lnTo>
                  <a:lnTo>
                    <a:pt x="1250" y="1184"/>
                  </a:lnTo>
                  <a:lnTo>
                    <a:pt x="1245" y="1193"/>
                  </a:lnTo>
                  <a:lnTo>
                    <a:pt x="1235" y="1202"/>
                  </a:lnTo>
                  <a:lnTo>
                    <a:pt x="1218" y="1211"/>
                  </a:lnTo>
                  <a:lnTo>
                    <a:pt x="1193" y="1219"/>
                  </a:lnTo>
                  <a:lnTo>
                    <a:pt x="1163" y="1227"/>
                  </a:lnTo>
                  <a:lnTo>
                    <a:pt x="1126" y="1234"/>
                  </a:lnTo>
                  <a:lnTo>
                    <a:pt x="1084" y="1241"/>
                  </a:lnTo>
                  <a:lnTo>
                    <a:pt x="1035" y="1248"/>
                  </a:lnTo>
                  <a:lnTo>
                    <a:pt x="981" y="1254"/>
                  </a:lnTo>
                  <a:lnTo>
                    <a:pt x="921" y="1259"/>
                  </a:lnTo>
                  <a:lnTo>
                    <a:pt x="857" y="1263"/>
                  </a:lnTo>
                  <a:lnTo>
                    <a:pt x="786" y="1265"/>
                  </a:lnTo>
                  <a:lnTo>
                    <a:pt x="712" y="1267"/>
                  </a:lnTo>
                  <a:lnTo>
                    <a:pt x="669" y="996"/>
                  </a:lnTo>
                  <a:lnTo>
                    <a:pt x="691" y="962"/>
                  </a:lnTo>
                  <a:lnTo>
                    <a:pt x="693" y="959"/>
                  </a:lnTo>
                  <a:lnTo>
                    <a:pt x="693" y="956"/>
                  </a:lnTo>
                  <a:lnTo>
                    <a:pt x="693" y="953"/>
                  </a:lnTo>
                  <a:lnTo>
                    <a:pt x="692" y="950"/>
                  </a:lnTo>
                  <a:lnTo>
                    <a:pt x="690" y="947"/>
                  </a:lnTo>
                  <a:lnTo>
                    <a:pt x="633" y="887"/>
                  </a:lnTo>
                  <a:lnTo>
                    <a:pt x="628" y="884"/>
                  </a:lnTo>
                  <a:lnTo>
                    <a:pt x="621" y="884"/>
                  </a:lnTo>
                  <a:lnTo>
                    <a:pt x="615" y="887"/>
                  </a:lnTo>
                  <a:lnTo>
                    <a:pt x="560" y="947"/>
                  </a:lnTo>
                  <a:lnTo>
                    <a:pt x="558" y="951"/>
                  </a:lnTo>
                  <a:lnTo>
                    <a:pt x="557" y="955"/>
                  </a:lnTo>
                  <a:lnTo>
                    <a:pt x="557" y="958"/>
                  </a:lnTo>
                  <a:lnTo>
                    <a:pt x="559" y="962"/>
                  </a:lnTo>
                  <a:lnTo>
                    <a:pt x="579" y="996"/>
                  </a:lnTo>
                  <a:lnTo>
                    <a:pt x="538" y="1267"/>
                  </a:lnTo>
                  <a:lnTo>
                    <a:pt x="462" y="1265"/>
                  </a:lnTo>
                  <a:lnTo>
                    <a:pt x="393" y="1263"/>
                  </a:lnTo>
                  <a:lnTo>
                    <a:pt x="327" y="1259"/>
                  </a:lnTo>
                  <a:lnTo>
                    <a:pt x="268" y="1254"/>
                  </a:lnTo>
                  <a:lnTo>
                    <a:pt x="214" y="1248"/>
                  </a:lnTo>
                  <a:lnTo>
                    <a:pt x="165" y="1241"/>
                  </a:lnTo>
                  <a:lnTo>
                    <a:pt x="122" y="1234"/>
                  </a:lnTo>
                  <a:lnTo>
                    <a:pt x="86" y="1227"/>
                  </a:lnTo>
                  <a:lnTo>
                    <a:pt x="55" y="1219"/>
                  </a:lnTo>
                  <a:lnTo>
                    <a:pt x="32" y="1211"/>
                  </a:lnTo>
                  <a:lnTo>
                    <a:pt x="14" y="1202"/>
                  </a:lnTo>
                  <a:lnTo>
                    <a:pt x="3" y="1193"/>
                  </a:lnTo>
                  <a:lnTo>
                    <a:pt x="0" y="1184"/>
                  </a:lnTo>
                  <a:lnTo>
                    <a:pt x="1" y="1150"/>
                  </a:lnTo>
                  <a:lnTo>
                    <a:pt x="6" y="1120"/>
                  </a:lnTo>
                  <a:lnTo>
                    <a:pt x="13" y="1094"/>
                  </a:lnTo>
                  <a:lnTo>
                    <a:pt x="22" y="1070"/>
                  </a:lnTo>
                  <a:lnTo>
                    <a:pt x="35" y="1050"/>
                  </a:lnTo>
                  <a:lnTo>
                    <a:pt x="50" y="1033"/>
                  </a:lnTo>
                  <a:lnTo>
                    <a:pt x="66" y="1018"/>
                  </a:lnTo>
                  <a:lnTo>
                    <a:pt x="85" y="1004"/>
                  </a:lnTo>
                  <a:lnTo>
                    <a:pt x="105" y="993"/>
                  </a:lnTo>
                  <a:lnTo>
                    <a:pt x="126" y="983"/>
                  </a:lnTo>
                  <a:lnTo>
                    <a:pt x="149" y="975"/>
                  </a:lnTo>
                  <a:lnTo>
                    <a:pt x="173" y="966"/>
                  </a:lnTo>
                  <a:lnTo>
                    <a:pt x="199" y="959"/>
                  </a:lnTo>
                  <a:lnTo>
                    <a:pt x="225" y="951"/>
                  </a:lnTo>
                  <a:lnTo>
                    <a:pt x="252" y="943"/>
                  </a:lnTo>
                  <a:lnTo>
                    <a:pt x="279" y="934"/>
                  </a:lnTo>
                  <a:lnTo>
                    <a:pt x="298" y="928"/>
                  </a:lnTo>
                  <a:lnTo>
                    <a:pt x="316" y="923"/>
                  </a:lnTo>
                  <a:lnTo>
                    <a:pt x="335" y="917"/>
                  </a:lnTo>
                  <a:lnTo>
                    <a:pt x="353" y="911"/>
                  </a:lnTo>
                  <a:lnTo>
                    <a:pt x="371" y="904"/>
                  </a:lnTo>
                  <a:lnTo>
                    <a:pt x="389" y="896"/>
                  </a:lnTo>
                  <a:lnTo>
                    <a:pt x="404" y="887"/>
                  </a:lnTo>
                  <a:lnTo>
                    <a:pt x="418" y="876"/>
                  </a:lnTo>
                  <a:lnTo>
                    <a:pt x="431" y="862"/>
                  </a:lnTo>
                  <a:lnTo>
                    <a:pt x="443" y="848"/>
                  </a:lnTo>
                  <a:lnTo>
                    <a:pt x="451" y="831"/>
                  </a:lnTo>
                  <a:lnTo>
                    <a:pt x="457" y="811"/>
                  </a:lnTo>
                  <a:lnTo>
                    <a:pt x="461" y="788"/>
                  </a:lnTo>
                  <a:lnTo>
                    <a:pt x="461" y="763"/>
                  </a:lnTo>
                  <a:lnTo>
                    <a:pt x="458" y="734"/>
                  </a:lnTo>
                  <a:lnTo>
                    <a:pt x="442" y="716"/>
                  </a:lnTo>
                  <a:lnTo>
                    <a:pt x="426" y="695"/>
                  </a:lnTo>
                  <a:lnTo>
                    <a:pt x="414" y="674"/>
                  </a:lnTo>
                  <a:lnTo>
                    <a:pt x="404" y="652"/>
                  </a:lnTo>
                  <a:lnTo>
                    <a:pt x="396" y="630"/>
                  </a:lnTo>
                  <a:lnTo>
                    <a:pt x="389" y="610"/>
                  </a:lnTo>
                  <a:lnTo>
                    <a:pt x="384" y="594"/>
                  </a:lnTo>
                  <a:lnTo>
                    <a:pt x="380" y="580"/>
                  </a:lnTo>
                  <a:lnTo>
                    <a:pt x="378" y="571"/>
                  </a:lnTo>
                  <a:lnTo>
                    <a:pt x="377" y="568"/>
                  </a:lnTo>
                  <a:lnTo>
                    <a:pt x="375" y="567"/>
                  </a:lnTo>
                  <a:lnTo>
                    <a:pt x="369" y="564"/>
                  </a:lnTo>
                  <a:lnTo>
                    <a:pt x="360" y="557"/>
                  </a:lnTo>
                  <a:lnTo>
                    <a:pt x="349" y="549"/>
                  </a:lnTo>
                  <a:lnTo>
                    <a:pt x="337" y="538"/>
                  </a:lnTo>
                  <a:lnTo>
                    <a:pt x="324" y="526"/>
                  </a:lnTo>
                  <a:lnTo>
                    <a:pt x="312" y="511"/>
                  </a:lnTo>
                  <a:lnTo>
                    <a:pt x="302" y="494"/>
                  </a:lnTo>
                  <a:lnTo>
                    <a:pt x="294" y="473"/>
                  </a:lnTo>
                  <a:lnTo>
                    <a:pt x="289" y="452"/>
                  </a:lnTo>
                  <a:lnTo>
                    <a:pt x="288" y="432"/>
                  </a:lnTo>
                  <a:lnTo>
                    <a:pt x="290" y="415"/>
                  </a:lnTo>
                  <a:lnTo>
                    <a:pt x="294" y="399"/>
                  </a:lnTo>
                  <a:lnTo>
                    <a:pt x="299" y="387"/>
                  </a:lnTo>
                  <a:lnTo>
                    <a:pt x="304" y="378"/>
                  </a:lnTo>
                  <a:lnTo>
                    <a:pt x="308" y="372"/>
                  </a:lnTo>
                  <a:lnTo>
                    <a:pt x="311" y="368"/>
                  </a:lnTo>
                  <a:lnTo>
                    <a:pt x="313" y="367"/>
                  </a:lnTo>
                  <a:lnTo>
                    <a:pt x="313" y="293"/>
                  </a:lnTo>
                  <a:lnTo>
                    <a:pt x="315" y="253"/>
                  </a:lnTo>
                  <a:lnTo>
                    <a:pt x="324" y="215"/>
                  </a:lnTo>
                  <a:lnTo>
                    <a:pt x="338" y="178"/>
                  </a:lnTo>
                  <a:lnTo>
                    <a:pt x="356" y="144"/>
                  </a:lnTo>
                  <a:lnTo>
                    <a:pt x="378" y="114"/>
                  </a:lnTo>
                  <a:lnTo>
                    <a:pt x="405" y="85"/>
                  </a:lnTo>
                  <a:lnTo>
                    <a:pt x="435" y="61"/>
                  </a:lnTo>
                  <a:lnTo>
                    <a:pt x="468" y="40"/>
                  </a:lnTo>
                  <a:lnTo>
                    <a:pt x="504" y="22"/>
                  </a:lnTo>
                  <a:lnTo>
                    <a:pt x="543" y="10"/>
                  </a:lnTo>
                  <a:lnTo>
                    <a:pt x="582" y="2"/>
                  </a:lnTo>
                  <a:lnTo>
                    <a:pt x="6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1" name="Freeform 351"/>
            <p:cNvSpPr>
              <a:spLocks/>
            </p:cNvSpPr>
            <p:nvPr/>
          </p:nvSpPr>
          <p:spPr bwMode="auto">
            <a:xfrm>
              <a:off x="5305426" y="3494088"/>
              <a:ext cx="180975" cy="182563"/>
            </a:xfrm>
            <a:custGeom>
              <a:avLst/>
              <a:gdLst>
                <a:gd name="T0" fmla="*/ 706 w 1248"/>
                <a:gd name="T1" fmla="*/ 10 h 1267"/>
                <a:gd name="T2" fmla="*/ 814 w 1248"/>
                <a:gd name="T3" fmla="*/ 61 h 1267"/>
                <a:gd name="T4" fmla="*/ 892 w 1248"/>
                <a:gd name="T5" fmla="*/ 144 h 1267"/>
                <a:gd name="T6" fmla="*/ 933 w 1248"/>
                <a:gd name="T7" fmla="*/ 253 h 1267"/>
                <a:gd name="T8" fmla="*/ 937 w 1248"/>
                <a:gd name="T9" fmla="*/ 368 h 1267"/>
                <a:gd name="T10" fmla="*/ 949 w 1248"/>
                <a:gd name="T11" fmla="*/ 387 h 1267"/>
                <a:gd name="T12" fmla="*/ 961 w 1248"/>
                <a:gd name="T13" fmla="*/ 432 h 1267"/>
                <a:gd name="T14" fmla="*/ 946 w 1248"/>
                <a:gd name="T15" fmla="*/ 494 h 1267"/>
                <a:gd name="T16" fmla="*/ 912 w 1248"/>
                <a:gd name="T17" fmla="*/ 538 h 1267"/>
                <a:gd name="T18" fmla="*/ 879 w 1248"/>
                <a:gd name="T19" fmla="*/ 564 h 1267"/>
                <a:gd name="T20" fmla="*/ 870 w 1248"/>
                <a:gd name="T21" fmla="*/ 571 h 1267"/>
                <a:gd name="T22" fmla="*/ 860 w 1248"/>
                <a:gd name="T23" fmla="*/ 610 h 1267"/>
                <a:gd name="T24" fmla="*/ 834 w 1248"/>
                <a:gd name="T25" fmla="*/ 674 h 1267"/>
                <a:gd name="T26" fmla="*/ 790 w 1248"/>
                <a:gd name="T27" fmla="*/ 734 h 1267"/>
                <a:gd name="T28" fmla="*/ 791 w 1248"/>
                <a:gd name="T29" fmla="*/ 811 h 1267"/>
                <a:gd name="T30" fmla="*/ 817 w 1248"/>
                <a:gd name="T31" fmla="*/ 862 h 1267"/>
                <a:gd name="T32" fmla="*/ 860 w 1248"/>
                <a:gd name="T33" fmla="*/ 896 h 1267"/>
                <a:gd name="T34" fmla="*/ 914 w 1248"/>
                <a:gd name="T35" fmla="*/ 917 h 1267"/>
                <a:gd name="T36" fmla="*/ 969 w 1248"/>
                <a:gd name="T37" fmla="*/ 934 h 1267"/>
                <a:gd name="T38" fmla="*/ 1049 w 1248"/>
                <a:gd name="T39" fmla="*/ 959 h 1267"/>
                <a:gd name="T40" fmla="*/ 1122 w 1248"/>
                <a:gd name="T41" fmla="*/ 983 h 1267"/>
                <a:gd name="T42" fmla="*/ 1182 w 1248"/>
                <a:gd name="T43" fmla="*/ 1018 h 1267"/>
                <a:gd name="T44" fmla="*/ 1226 w 1248"/>
                <a:gd name="T45" fmla="*/ 1070 h 1267"/>
                <a:gd name="T46" fmla="*/ 1247 w 1248"/>
                <a:gd name="T47" fmla="*/ 1150 h 1267"/>
                <a:gd name="T48" fmla="*/ 1235 w 1248"/>
                <a:gd name="T49" fmla="*/ 1202 h 1267"/>
                <a:gd name="T50" fmla="*/ 1163 w 1248"/>
                <a:gd name="T51" fmla="*/ 1227 h 1267"/>
                <a:gd name="T52" fmla="*/ 1035 w 1248"/>
                <a:gd name="T53" fmla="*/ 1248 h 1267"/>
                <a:gd name="T54" fmla="*/ 857 w 1248"/>
                <a:gd name="T55" fmla="*/ 1263 h 1267"/>
                <a:gd name="T56" fmla="*/ 669 w 1248"/>
                <a:gd name="T57" fmla="*/ 996 h 1267"/>
                <a:gd name="T58" fmla="*/ 692 w 1248"/>
                <a:gd name="T59" fmla="*/ 956 h 1267"/>
                <a:gd name="T60" fmla="*/ 689 w 1248"/>
                <a:gd name="T61" fmla="*/ 947 h 1267"/>
                <a:gd name="T62" fmla="*/ 621 w 1248"/>
                <a:gd name="T63" fmla="*/ 884 h 1267"/>
                <a:gd name="T64" fmla="*/ 557 w 1248"/>
                <a:gd name="T65" fmla="*/ 951 h 1267"/>
                <a:gd name="T66" fmla="*/ 558 w 1248"/>
                <a:gd name="T67" fmla="*/ 962 h 1267"/>
                <a:gd name="T68" fmla="*/ 462 w 1248"/>
                <a:gd name="T69" fmla="*/ 1265 h 1267"/>
                <a:gd name="T70" fmla="*/ 268 w 1248"/>
                <a:gd name="T71" fmla="*/ 1254 h 1267"/>
                <a:gd name="T72" fmla="*/ 122 w 1248"/>
                <a:gd name="T73" fmla="*/ 1234 h 1267"/>
                <a:gd name="T74" fmla="*/ 31 w 1248"/>
                <a:gd name="T75" fmla="*/ 1211 h 1267"/>
                <a:gd name="T76" fmla="*/ 0 w 1248"/>
                <a:gd name="T77" fmla="*/ 1184 h 1267"/>
                <a:gd name="T78" fmla="*/ 13 w 1248"/>
                <a:gd name="T79" fmla="*/ 1094 h 1267"/>
                <a:gd name="T80" fmla="*/ 49 w 1248"/>
                <a:gd name="T81" fmla="*/ 1033 h 1267"/>
                <a:gd name="T82" fmla="*/ 104 w 1248"/>
                <a:gd name="T83" fmla="*/ 993 h 1267"/>
                <a:gd name="T84" fmla="*/ 173 w 1248"/>
                <a:gd name="T85" fmla="*/ 966 h 1267"/>
                <a:gd name="T86" fmla="*/ 252 w 1248"/>
                <a:gd name="T87" fmla="*/ 943 h 1267"/>
                <a:gd name="T88" fmla="*/ 316 w 1248"/>
                <a:gd name="T89" fmla="*/ 923 h 1267"/>
                <a:gd name="T90" fmla="*/ 371 w 1248"/>
                <a:gd name="T91" fmla="*/ 904 h 1267"/>
                <a:gd name="T92" fmla="*/ 418 w 1248"/>
                <a:gd name="T93" fmla="*/ 876 h 1267"/>
                <a:gd name="T94" fmla="*/ 451 w 1248"/>
                <a:gd name="T95" fmla="*/ 831 h 1267"/>
                <a:gd name="T96" fmla="*/ 461 w 1248"/>
                <a:gd name="T97" fmla="*/ 763 h 1267"/>
                <a:gd name="T98" fmla="*/ 426 w 1248"/>
                <a:gd name="T99" fmla="*/ 695 h 1267"/>
                <a:gd name="T100" fmla="*/ 395 w 1248"/>
                <a:gd name="T101" fmla="*/ 630 h 1267"/>
                <a:gd name="T102" fmla="*/ 379 w 1248"/>
                <a:gd name="T103" fmla="*/ 580 h 1267"/>
                <a:gd name="T104" fmla="*/ 375 w 1248"/>
                <a:gd name="T105" fmla="*/ 567 h 1267"/>
                <a:gd name="T106" fmla="*/ 349 w 1248"/>
                <a:gd name="T107" fmla="*/ 549 h 1267"/>
                <a:gd name="T108" fmla="*/ 312 w 1248"/>
                <a:gd name="T109" fmla="*/ 511 h 1267"/>
                <a:gd name="T110" fmla="*/ 288 w 1248"/>
                <a:gd name="T111" fmla="*/ 452 h 1267"/>
                <a:gd name="T112" fmla="*/ 294 w 1248"/>
                <a:gd name="T113" fmla="*/ 399 h 1267"/>
                <a:gd name="T114" fmla="*/ 308 w 1248"/>
                <a:gd name="T115" fmla="*/ 372 h 1267"/>
                <a:gd name="T116" fmla="*/ 312 w 1248"/>
                <a:gd name="T117" fmla="*/ 293 h 1267"/>
                <a:gd name="T118" fmla="*/ 337 w 1248"/>
                <a:gd name="T119" fmla="*/ 178 h 1267"/>
                <a:gd name="T120" fmla="*/ 405 w 1248"/>
                <a:gd name="T121" fmla="*/ 85 h 1267"/>
                <a:gd name="T122" fmla="*/ 504 w 1248"/>
                <a:gd name="T123" fmla="*/ 22 h 1267"/>
                <a:gd name="T124" fmla="*/ 624 w 1248"/>
                <a:gd name="T125" fmla="*/ 0 h 1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8" h="1267">
                  <a:moveTo>
                    <a:pt x="624" y="0"/>
                  </a:moveTo>
                  <a:lnTo>
                    <a:pt x="666" y="2"/>
                  </a:lnTo>
                  <a:lnTo>
                    <a:pt x="706" y="10"/>
                  </a:lnTo>
                  <a:lnTo>
                    <a:pt x="744" y="22"/>
                  </a:lnTo>
                  <a:lnTo>
                    <a:pt x="780" y="40"/>
                  </a:lnTo>
                  <a:lnTo>
                    <a:pt x="814" y="61"/>
                  </a:lnTo>
                  <a:lnTo>
                    <a:pt x="843" y="85"/>
                  </a:lnTo>
                  <a:lnTo>
                    <a:pt x="870" y="114"/>
                  </a:lnTo>
                  <a:lnTo>
                    <a:pt x="892" y="144"/>
                  </a:lnTo>
                  <a:lnTo>
                    <a:pt x="911" y="178"/>
                  </a:lnTo>
                  <a:lnTo>
                    <a:pt x="924" y="215"/>
                  </a:lnTo>
                  <a:lnTo>
                    <a:pt x="933" y="253"/>
                  </a:lnTo>
                  <a:lnTo>
                    <a:pt x="935" y="293"/>
                  </a:lnTo>
                  <a:lnTo>
                    <a:pt x="935" y="367"/>
                  </a:lnTo>
                  <a:lnTo>
                    <a:pt x="937" y="368"/>
                  </a:lnTo>
                  <a:lnTo>
                    <a:pt x="940" y="372"/>
                  </a:lnTo>
                  <a:lnTo>
                    <a:pt x="944" y="378"/>
                  </a:lnTo>
                  <a:lnTo>
                    <a:pt x="949" y="387"/>
                  </a:lnTo>
                  <a:lnTo>
                    <a:pt x="955" y="399"/>
                  </a:lnTo>
                  <a:lnTo>
                    <a:pt x="959" y="415"/>
                  </a:lnTo>
                  <a:lnTo>
                    <a:pt x="961" y="432"/>
                  </a:lnTo>
                  <a:lnTo>
                    <a:pt x="960" y="452"/>
                  </a:lnTo>
                  <a:lnTo>
                    <a:pt x="955" y="473"/>
                  </a:lnTo>
                  <a:lnTo>
                    <a:pt x="946" y="494"/>
                  </a:lnTo>
                  <a:lnTo>
                    <a:pt x="936" y="511"/>
                  </a:lnTo>
                  <a:lnTo>
                    <a:pt x="924" y="526"/>
                  </a:lnTo>
                  <a:lnTo>
                    <a:pt x="912" y="538"/>
                  </a:lnTo>
                  <a:lnTo>
                    <a:pt x="899" y="549"/>
                  </a:lnTo>
                  <a:lnTo>
                    <a:pt x="888" y="557"/>
                  </a:lnTo>
                  <a:lnTo>
                    <a:pt x="879" y="564"/>
                  </a:lnTo>
                  <a:lnTo>
                    <a:pt x="873" y="567"/>
                  </a:lnTo>
                  <a:lnTo>
                    <a:pt x="871" y="568"/>
                  </a:lnTo>
                  <a:lnTo>
                    <a:pt x="870" y="571"/>
                  </a:lnTo>
                  <a:lnTo>
                    <a:pt x="868" y="580"/>
                  </a:lnTo>
                  <a:lnTo>
                    <a:pt x="865" y="594"/>
                  </a:lnTo>
                  <a:lnTo>
                    <a:pt x="860" y="610"/>
                  </a:lnTo>
                  <a:lnTo>
                    <a:pt x="853" y="630"/>
                  </a:lnTo>
                  <a:lnTo>
                    <a:pt x="844" y="652"/>
                  </a:lnTo>
                  <a:lnTo>
                    <a:pt x="834" y="674"/>
                  </a:lnTo>
                  <a:lnTo>
                    <a:pt x="822" y="695"/>
                  </a:lnTo>
                  <a:lnTo>
                    <a:pt x="807" y="716"/>
                  </a:lnTo>
                  <a:lnTo>
                    <a:pt x="790" y="734"/>
                  </a:lnTo>
                  <a:lnTo>
                    <a:pt x="787" y="763"/>
                  </a:lnTo>
                  <a:lnTo>
                    <a:pt x="787" y="788"/>
                  </a:lnTo>
                  <a:lnTo>
                    <a:pt x="791" y="811"/>
                  </a:lnTo>
                  <a:lnTo>
                    <a:pt x="797" y="831"/>
                  </a:lnTo>
                  <a:lnTo>
                    <a:pt x="806" y="848"/>
                  </a:lnTo>
                  <a:lnTo>
                    <a:pt x="817" y="862"/>
                  </a:lnTo>
                  <a:lnTo>
                    <a:pt x="830" y="876"/>
                  </a:lnTo>
                  <a:lnTo>
                    <a:pt x="844" y="887"/>
                  </a:lnTo>
                  <a:lnTo>
                    <a:pt x="860" y="896"/>
                  </a:lnTo>
                  <a:lnTo>
                    <a:pt x="877" y="904"/>
                  </a:lnTo>
                  <a:lnTo>
                    <a:pt x="895" y="911"/>
                  </a:lnTo>
                  <a:lnTo>
                    <a:pt x="914" y="917"/>
                  </a:lnTo>
                  <a:lnTo>
                    <a:pt x="932" y="923"/>
                  </a:lnTo>
                  <a:lnTo>
                    <a:pt x="950" y="928"/>
                  </a:lnTo>
                  <a:lnTo>
                    <a:pt x="969" y="934"/>
                  </a:lnTo>
                  <a:lnTo>
                    <a:pt x="996" y="943"/>
                  </a:lnTo>
                  <a:lnTo>
                    <a:pt x="1023" y="951"/>
                  </a:lnTo>
                  <a:lnTo>
                    <a:pt x="1049" y="959"/>
                  </a:lnTo>
                  <a:lnTo>
                    <a:pt x="1075" y="966"/>
                  </a:lnTo>
                  <a:lnTo>
                    <a:pt x="1099" y="975"/>
                  </a:lnTo>
                  <a:lnTo>
                    <a:pt x="1122" y="983"/>
                  </a:lnTo>
                  <a:lnTo>
                    <a:pt x="1144" y="993"/>
                  </a:lnTo>
                  <a:lnTo>
                    <a:pt x="1164" y="1004"/>
                  </a:lnTo>
                  <a:lnTo>
                    <a:pt x="1182" y="1018"/>
                  </a:lnTo>
                  <a:lnTo>
                    <a:pt x="1199" y="1033"/>
                  </a:lnTo>
                  <a:lnTo>
                    <a:pt x="1214" y="1050"/>
                  </a:lnTo>
                  <a:lnTo>
                    <a:pt x="1226" y="1070"/>
                  </a:lnTo>
                  <a:lnTo>
                    <a:pt x="1235" y="1094"/>
                  </a:lnTo>
                  <a:lnTo>
                    <a:pt x="1242" y="1120"/>
                  </a:lnTo>
                  <a:lnTo>
                    <a:pt x="1247" y="1150"/>
                  </a:lnTo>
                  <a:lnTo>
                    <a:pt x="1248" y="1184"/>
                  </a:lnTo>
                  <a:lnTo>
                    <a:pt x="1245" y="1193"/>
                  </a:lnTo>
                  <a:lnTo>
                    <a:pt x="1235" y="1202"/>
                  </a:lnTo>
                  <a:lnTo>
                    <a:pt x="1218" y="1211"/>
                  </a:lnTo>
                  <a:lnTo>
                    <a:pt x="1193" y="1219"/>
                  </a:lnTo>
                  <a:lnTo>
                    <a:pt x="1163" y="1227"/>
                  </a:lnTo>
                  <a:lnTo>
                    <a:pt x="1126" y="1234"/>
                  </a:lnTo>
                  <a:lnTo>
                    <a:pt x="1083" y="1241"/>
                  </a:lnTo>
                  <a:lnTo>
                    <a:pt x="1035" y="1248"/>
                  </a:lnTo>
                  <a:lnTo>
                    <a:pt x="981" y="1254"/>
                  </a:lnTo>
                  <a:lnTo>
                    <a:pt x="921" y="1259"/>
                  </a:lnTo>
                  <a:lnTo>
                    <a:pt x="857" y="1263"/>
                  </a:lnTo>
                  <a:lnTo>
                    <a:pt x="786" y="1265"/>
                  </a:lnTo>
                  <a:lnTo>
                    <a:pt x="712" y="1267"/>
                  </a:lnTo>
                  <a:lnTo>
                    <a:pt x="669" y="996"/>
                  </a:lnTo>
                  <a:lnTo>
                    <a:pt x="690" y="962"/>
                  </a:lnTo>
                  <a:lnTo>
                    <a:pt x="691" y="959"/>
                  </a:lnTo>
                  <a:lnTo>
                    <a:pt x="692" y="956"/>
                  </a:lnTo>
                  <a:lnTo>
                    <a:pt x="692" y="953"/>
                  </a:lnTo>
                  <a:lnTo>
                    <a:pt x="691" y="950"/>
                  </a:lnTo>
                  <a:lnTo>
                    <a:pt x="689" y="947"/>
                  </a:lnTo>
                  <a:lnTo>
                    <a:pt x="633" y="887"/>
                  </a:lnTo>
                  <a:lnTo>
                    <a:pt x="627" y="884"/>
                  </a:lnTo>
                  <a:lnTo>
                    <a:pt x="621" y="884"/>
                  </a:lnTo>
                  <a:lnTo>
                    <a:pt x="615" y="887"/>
                  </a:lnTo>
                  <a:lnTo>
                    <a:pt x="560" y="947"/>
                  </a:lnTo>
                  <a:lnTo>
                    <a:pt x="557" y="951"/>
                  </a:lnTo>
                  <a:lnTo>
                    <a:pt x="556" y="955"/>
                  </a:lnTo>
                  <a:lnTo>
                    <a:pt x="557" y="958"/>
                  </a:lnTo>
                  <a:lnTo>
                    <a:pt x="558" y="962"/>
                  </a:lnTo>
                  <a:lnTo>
                    <a:pt x="579" y="996"/>
                  </a:lnTo>
                  <a:lnTo>
                    <a:pt x="537" y="1267"/>
                  </a:lnTo>
                  <a:lnTo>
                    <a:pt x="462" y="1265"/>
                  </a:lnTo>
                  <a:lnTo>
                    <a:pt x="393" y="1263"/>
                  </a:lnTo>
                  <a:lnTo>
                    <a:pt x="327" y="1259"/>
                  </a:lnTo>
                  <a:lnTo>
                    <a:pt x="268" y="1254"/>
                  </a:lnTo>
                  <a:lnTo>
                    <a:pt x="213" y="1248"/>
                  </a:lnTo>
                  <a:lnTo>
                    <a:pt x="165" y="1241"/>
                  </a:lnTo>
                  <a:lnTo>
                    <a:pt x="122" y="1234"/>
                  </a:lnTo>
                  <a:lnTo>
                    <a:pt x="86" y="1227"/>
                  </a:lnTo>
                  <a:lnTo>
                    <a:pt x="55" y="1219"/>
                  </a:lnTo>
                  <a:lnTo>
                    <a:pt x="31" y="1211"/>
                  </a:lnTo>
                  <a:lnTo>
                    <a:pt x="14" y="1202"/>
                  </a:lnTo>
                  <a:lnTo>
                    <a:pt x="3" y="1193"/>
                  </a:lnTo>
                  <a:lnTo>
                    <a:pt x="0" y="1184"/>
                  </a:lnTo>
                  <a:lnTo>
                    <a:pt x="1" y="1150"/>
                  </a:lnTo>
                  <a:lnTo>
                    <a:pt x="6" y="1120"/>
                  </a:lnTo>
                  <a:lnTo>
                    <a:pt x="13" y="1094"/>
                  </a:lnTo>
                  <a:lnTo>
                    <a:pt x="22" y="1070"/>
                  </a:lnTo>
                  <a:lnTo>
                    <a:pt x="35" y="1050"/>
                  </a:lnTo>
                  <a:lnTo>
                    <a:pt x="49" y="1033"/>
                  </a:lnTo>
                  <a:lnTo>
                    <a:pt x="66" y="1018"/>
                  </a:lnTo>
                  <a:lnTo>
                    <a:pt x="84" y="1004"/>
                  </a:lnTo>
                  <a:lnTo>
                    <a:pt x="104" y="993"/>
                  </a:lnTo>
                  <a:lnTo>
                    <a:pt x="126" y="983"/>
                  </a:lnTo>
                  <a:lnTo>
                    <a:pt x="149" y="975"/>
                  </a:lnTo>
                  <a:lnTo>
                    <a:pt x="173" y="966"/>
                  </a:lnTo>
                  <a:lnTo>
                    <a:pt x="199" y="959"/>
                  </a:lnTo>
                  <a:lnTo>
                    <a:pt x="224" y="951"/>
                  </a:lnTo>
                  <a:lnTo>
                    <a:pt x="252" y="943"/>
                  </a:lnTo>
                  <a:lnTo>
                    <a:pt x="279" y="934"/>
                  </a:lnTo>
                  <a:lnTo>
                    <a:pt x="298" y="928"/>
                  </a:lnTo>
                  <a:lnTo>
                    <a:pt x="316" y="923"/>
                  </a:lnTo>
                  <a:lnTo>
                    <a:pt x="334" y="917"/>
                  </a:lnTo>
                  <a:lnTo>
                    <a:pt x="353" y="911"/>
                  </a:lnTo>
                  <a:lnTo>
                    <a:pt x="371" y="904"/>
                  </a:lnTo>
                  <a:lnTo>
                    <a:pt x="387" y="896"/>
                  </a:lnTo>
                  <a:lnTo>
                    <a:pt x="404" y="887"/>
                  </a:lnTo>
                  <a:lnTo>
                    <a:pt x="418" y="876"/>
                  </a:lnTo>
                  <a:lnTo>
                    <a:pt x="431" y="862"/>
                  </a:lnTo>
                  <a:lnTo>
                    <a:pt x="443" y="848"/>
                  </a:lnTo>
                  <a:lnTo>
                    <a:pt x="451" y="831"/>
                  </a:lnTo>
                  <a:lnTo>
                    <a:pt x="457" y="811"/>
                  </a:lnTo>
                  <a:lnTo>
                    <a:pt x="461" y="788"/>
                  </a:lnTo>
                  <a:lnTo>
                    <a:pt x="461" y="763"/>
                  </a:lnTo>
                  <a:lnTo>
                    <a:pt x="458" y="734"/>
                  </a:lnTo>
                  <a:lnTo>
                    <a:pt x="440" y="716"/>
                  </a:lnTo>
                  <a:lnTo>
                    <a:pt x="426" y="695"/>
                  </a:lnTo>
                  <a:lnTo>
                    <a:pt x="414" y="674"/>
                  </a:lnTo>
                  <a:lnTo>
                    <a:pt x="404" y="652"/>
                  </a:lnTo>
                  <a:lnTo>
                    <a:pt x="395" y="630"/>
                  </a:lnTo>
                  <a:lnTo>
                    <a:pt x="388" y="610"/>
                  </a:lnTo>
                  <a:lnTo>
                    <a:pt x="383" y="594"/>
                  </a:lnTo>
                  <a:lnTo>
                    <a:pt x="379" y="580"/>
                  </a:lnTo>
                  <a:lnTo>
                    <a:pt x="378" y="571"/>
                  </a:lnTo>
                  <a:lnTo>
                    <a:pt x="377" y="568"/>
                  </a:lnTo>
                  <a:lnTo>
                    <a:pt x="375" y="567"/>
                  </a:lnTo>
                  <a:lnTo>
                    <a:pt x="369" y="564"/>
                  </a:lnTo>
                  <a:lnTo>
                    <a:pt x="360" y="557"/>
                  </a:lnTo>
                  <a:lnTo>
                    <a:pt x="349" y="549"/>
                  </a:lnTo>
                  <a:lnTo>
                    <a:pt x="336" y="538"/>
                  </a:lnTo>
                  <a:lnTo>
                    <a:pt x="323" y="526"/>
                  </a:lnTo>
                  <a:lnTo>
                    <a:pt x="312" y="511"/>
                  </a:lnTo>
                  <a:lnTo>
                    <a:pt x="301" y="494"/>
                  </a:lnTo>
                  <a:lnTo>
                    <a:pt x="294" y="473"/>
                  </a:lnTo>
                  <a:lnTo>
                    <a:pt x="288" y="452"/>
                  </a:lnTo>
                  <a:lnTo>
                    <a:pt x="287" y="432"/>
                  </a:lnTo>
                  <a:lnTo>
                    <a:pt x="290" y="415"/>
                  </a:lnTo>
                  <a:lnTo>
                    <a:pt x="294" y="399"/>
                  </a:lnTo>
                  <a:lnTo>
                    <a:pt x="298" y="387"/>
                  </a:lnTo>
                  <a:lnTo>
                    <a:pt x="303" y="378"/>
                  </a:lnTo>
                  <a:lnTo>
                    <a:pt x="308" y="372"/>
                  </a:lnTo>
                  <a:lnTo>
                    <a:pt x="311" y="368"/>
                  </a:lnTo>
                  <a:lnTo>
                    <a:pt x="312" y="367"/>
                  </a:lnTo>
                  <a:lnTo>
                    <a:pt x="312" y="293"/>
                  </a:lnTo>
                  <a:lnTo>
                    <a:pt x="315" y="253"/>
                  </a:lnTo>
                  <a:lnTo>
                    <a:pt x="323" y="215"/>
                  </a:lnTo>
                  <a:lnTo>
                    <a:pt x="337" y="178"/>
                  </a:lnTo>
                  <a:lnTo>
                    <a:pt x="356" y="144"/>
                  </a:lnTo>
                  <a:lnTo>
                    <a:pt x="378" y="114"/>
                  </a:lnTo>
                  <a:lnTo>
                    <a:pt x="405" y="85"/>
                  </a:lnTo>
                  <a:lnTo>
                    <a:pt x="434" y="61"/>
                  </a:lnTo>
                  <a:lnTo>
                    <a:pt x="468" y="40"/>
                  </a:lnTo>
                  <a:lnTo>
                    <a:pt x="504" y="22"/>
                  </a:lnTo>
                  <a:lnTo>
                    <a:pt x="541" y="10"/>
                  </a:lnTo>
                  <a:lnTo>
                    <a:pt x="582" y="2"/>
                  </a:lnTo>
                  <a:lnTo>
                    <a:pt x="6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2" name="Freeform 352"/>
            <p:cNvSpPr>
              <a:spLocks/>
            </p:cNvSpPr>
            <p:nvPr/>
          </p:nvSpPr>
          <p:spPr bwMode="auto">
            <a:xfrm>
              <a:off x="5162551" y="3432175"/>
              <a:ext cx="166688" cy="153988"/>
            </a:xfrm>
            <a:custGeom>
              <a:avLst/>
              <a:gdLst>
                <a:gd name="T0" fmla="*/ 580 w 1159"/>
                <a:gd name="T1" fmla="*/ 0 h 1069"/>
                <a:gd name="T2" fmla="*/ 602 w 1159"/>
                <a:gd name="T3" fmla="*/ 3 h 1069"/>
                <a:gd name="T4" fmla="*/ 622 w 1159"/>
                <a:gd name="T5" fmla="*/ 12 h 1069"/>
                <a:gd name="T6" fmla="*/ 639 w 1159"/>
                <a:gd name="T7" fmla="*/ 25 h 1069"/>
                <a:gd name="T8" fmla="*/ 652 w 1159"/>
                <a:gd name="T9" fmla="*/ 41 h 1069"/>
                <a:gd name="T10" fmla="*/ 660 w 1159"/>
                <a:gd name="T11" fmla="*/ 61 h 1069"/>
                <a:gd name="T12" fmla="*/ 663 w 1159"/>
                <a:gd name="T13" fmla="*/ 83 h 1069"/>
                <a:gd name="T14" fmla="*/ 663 w 1159"/>
                <a:gd name="T15" fmla="*/ 536 h 1069"/>
                <a:gd name="T16" fmla="*/ 1129 w 1159"/>
                <a:gd name="T17" fmla="*/ 923 h 1069"/>
                <a:gd name="T18" fmla="*/ 1143 w 1159"/>
                <a:gd name="T19" fmla="*/ 936 h 1069"/>
                <a:gd name="T20" fmla="*/ 1152 w 1159"/>
                <a:gd name="T21" fmla="*/ 952 h 1069"/>
                <a:gd name="T22" fmla="*/ 1158 w 1159"/>
                <a:gd name="T23" fmla="*/ 969 h 1069"/>
                <a:gd name="T24" fmla="*/ 1159 w 1159"/>
                <a:gd name="T25" fmla="*/ 987 h 1069"/>
                <a:gd name="T26" fmla="*/ 1157 w 1159"/>
                <a:gd name="T27" fmla="*/ 1006 h 1069"/>
                <a:gd name="T28" fmla="*/ 1151 w 1159"/>
                <a:gd name="T29" fmla="*/ 1023 h 1069"/>
                <a:gd name="T30" fmla="*/ 1141 w 1159"/>
                <a:gd name="T31" fmla="*/ 1039 h 1069"/>
                <a:gd name="T32" fmla="*/ 1126 w 1159"/>
                <a:gd name="T33" fmla="*/ 1051 h 1069"/>
                <a:gd name="T34" fmla="*/ 1111 w 1159"/>
                <a:gd name="T35" fmla="*/ 1061 h 1069"/>
                <a:gd name="T36" fmla="*/ 1094 w 1159"/>
                <a:gd name="T37" fmla="*/ 1066 h 1069"/>
                <a:gd name="T38" fmla="*/ 1076 w 1159"/>
                <a:gd name="T39" fmla="*/ 1069 h 1069"/>
                <a:gd name="T40" fmla="*/ 1057 w 1159"/>
                <a:gd name="T41" fmla="*/ 1066 h 1069"/>
                <a:gd name="T42" fmla="*/ 1040 w 1159"/>
                <a:gd name="T43" fmla="*/ 1060 h 1069"/>
                <a:gd name="T44" fmla="*/ 1023 w 1159"/>
                <a:gd name="T45" fmla="*/ 1049 h 1069"/>
                <a:gd name="T46" fmla="*/ 580 w 1159"/>
                <a:gd name="T47" fmla="*/ 683 h 1069"/>
                <a:gd name="T48" fmla="*/ 137 w 1159"/>
                <a:gd name="T49" fmla="*/ 1049 h 1069"/>
                <a:gd name="T50" fmla="*/ 121 w 1159"/>
                <a:gd name="T51" fmla="*/ 1060 h 1069"/>
                <a:gd name="T52" fmla="*/ 103 w 1159"/>
                <a:gd name="T53" fmla="*/ 1066 h 1069"/>
                <a:gd name="T54" fmla="*/ 85 w 1159"/>
                <a:gd name="T55" fmla="*/ 1069 h 1069"/>
                <a:gd name="T56" fmla="*/ 68 w 1159"/>
                <a:gd name="T57" fmla="*/ 1066 h 1069"/>
                <a:gd name="T58" fmla="*/ 50 w 1159"/>
                <a:gd name="T59" fmla="*/ 1061 h 1069"/>
                <a:gd name="T60" fmla="*/ 34 w 1159"/>
                <a:gd name="T61" fmla="*/ 1052 h 1069"/>
                <a:gd name="T62" fmla="*/ 20 w 1159"/>
                <a:gd name="T63" fmla="*/ 1039 h 1069"/>
                <a:gd name="T64" fmla="*/ 9 w 1159"/>
                <a:gd name="T65" fmla="*/ 1023 h 1069"/>
                <a:gd name="T66" fmla="*/ 3 w 1159"/>
                <a:gd name="T67" fmla="*/ 1006 h 1069"/>
                <a:gd name="T68" fmla="*/ 0 w 1159"/>
                <a:gd name="T69" fmla="*/ 987 h 1069"/>
                <a:gd name="T70" fmla="*/ 2 w 1159"/>
                <a:gd name="T71" fmla="*/ 969 h 1069"/>
                <a:gd name="T72" fmla="*/ 8 w 1159"/>
                <a:gd name="T73" fmla="*/ 952 h 1069"/>
                <a:gd name="T74" fmla="*/ 18 w 1159"/>
                <a:gd name="T75" fmla="*/ 936 h 1069"/>
                <a:gd name="T76" fmla="*/ 31 w 1159"/>
                <a:gd name="T77" fmla="*/ 923 h 1069"/>
                <a:gd name="T78" fmla="*/ 497 w 1159"/>
                <a:gd name="T79" fmla="*/ 536 h 1069"/>
                <a:gd name="T80" fmla="*/ 497 w 1159"/>
                <a:gd name="T81" fmla="*/ 83 h 1069"/>
                <a:gd name="T82" fmla="*/ 500 w 1159"/>
                <a:gd name="T83" fmla="*/ 61 h 1069"/>
                <a:gd name="T84" fmla="*/ 508 w 1159"/>
                <a:gd name="T85" fmla="*/ 41 h 1069"/>
                <a:gd name="T86" fmla="*/ 522 w 1159"/>
                <a:gd name="T87" fmla="*/ 25 h 1069"/>
                <a:gd name="T88" fmla="*/ 538 w 1159"/>
                <a:gd name="T89" fmla="*/ 12 h 1069"/>
                <a:gd name="T90" fmla="*/ 558 w 1159"/>
                <a:gd name="T91" fmla="*/ 3 h 1069"/>
                <a:gd name="T92" fmla="*/ 580 w 1159"/>
                <a:gd name="T93"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59" h="1069">
                  <a:moveTo>
                    <a:pt x="580" y="0"/>
                  </a:moveTo>
                  <a:lnTo>
                    <a:pt x="602" y="3"/>
                  </a:lnTo>
                  <a:lnTo>
                    <a:pt x="622" y="12"/>
                  </a:lnTo>
                  <a:lnTo>
                    <a:pt x="639" y="25"/>
                  </a:lnTo>
                  <a:lnTo>
                    <a:pt x="652" y="41"/>
                  </a:lnTo>
                  <a:lnTo>
                    <a:pt x="660" y="61"/>
                  </a:lnTo>
                  <a:lnTo>
                    <a:pt x="663" y="83"/>
                  </a:lnTo>
                  <a:lnTo>
                    <a:pt x="663" y="536"/>
                  </a:lnTo>
                  <a:lnTo>
                    <a:pt x="1129" y="923"/>
                  </a:lnTo>
                  <a:lnTo>
                    <a:pt x="1143" y="936"/>
                  </a:lnTo>
                  <a:lnTo>
                    <a:pt x="1152" y="952"/>
                  </a:lnTo>
                  <a:lnTo>
                    <a:pt x="1158" y="969"/>
                  </a:lnTo>
                  <a:lnTo>
                    <a:pt x="1159" y="987"/>
                  </a:lnTo>
                  <a:lnTo>
                    <a:pt x="1157" y="1006"/>
                  </a:lnTo>
                  <a:lnTo>
                    <a:pt x="1151" y="1023"/>
                  </a:lnTo>
                  <a:lnTo>
                    <a:pt x="1141" y="1039"/>
                  </a:lnTo>
                  <a:lnTo>
                    <a:pt x="1126" y="1051"/>
                  </a:lnTo>
                  <a:lnTo>
                    <a:pt x="1111" y="1061"/>
                  </a:lnTo>
                  <a:lnTo>
                    <a:pt x="1094" y="1066"/>
                  </a:lnTo>
                  <a:lnTo>
                    <a:pt x="1076" y="1069"/>
                  </a:lnTo>
                  <a:lnTo>
                    <a:pt x="1057" y="1066"/>
                  </a:lnTo>
                  <a:lnTo>
                    <a:pt x="1040" y="1060"/>
                  </a:lnTo>
                  <a:lnTo>
                    <a:pt x="1023" y="1049"/>
                  </a:lnTo>
                  <a:lnTo>
                    <a:pt x="580" y="683"/>
                  </a:lnTo>
                  <a:lnTo>
                    <a:pt x="137" y="1049"/>
                  </a:lnTo>
                  <a:lnTo>
                    <a:pt x="121" y="1060"/>
                  </a:lnTo>
                  <a:lnTo>
                    <a:pt x="103" y="1066"/>
                  </a:lnTo>
                  <a:lnTo>
                    <a:pt x="85" y="1069"/>
                  </a:lnTo>
                  <a:lnTo>
                    <a:pt x="68" y="1066"/>
                  </a:lnTo>
                  <a:lnTo>
                    <a:pt x="50" y="1061"/>
                  </a:lnTo>
                  <a:lnTo>
                    <a:pt x="34" y="1052"/>
                  </a:lnTo>
                  <a:lnTo>
                    <a:pt x="20" y="1039"/>
                  </a:lnTo>
                  <a:lnTo>
                    <a:pt x="9" y="1023"/>
                  </a:lnTo>
                  <a:lnTo>
                    <a:pt x="3" y="1006"/>
                  </a:lnTo>
                  <a:lnTo>
                    <a:pt x="0" y="987"/>
                  </a:lnTo>
                  <a:lnTo>
                    <a:pt x="2" y="969"/>
                  </a:lnTo>
                  <a:lnTo>
                    <a:pt x="8" y="952"/>
                  </a:lnTo>
                  <a:lnTo>
                    <a:pt x="18" y="936"/>
                  </a:lnTo>
                  <a:lnTo>
                    <a:pt x="31" y="923"/>
                  </a:lnTo>
                  <a:lnTo>
                    <a:pt x="497" y="536"/>
                  </a:lnTo>
                  <a:lnTo>
                    <a:pt x="497" y="83"/>
                  </a:lnTo>
                  <a:lnTo>
                    <a:pt x="500" y="61"/>
                  </a:lnTo>
                  <a:lnTo>
                    <a:pt x="508" y="41"/>
                  </a:lnTo>
                  <a:lnTo>
                    <a:pt x="522" y="25"/>
                  </a:lnTo>
                  <a:lnTo>
                    <a:pt x="538" y="12"/>
                  </a:lnTo>
                  <a:lnTo>
                    <a:pt x="558" y="3"/>
                  </a:lnTo>
                  <a:lnTo>
                    <a:pt x="5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54" name="Group 653"/>
          <p:cNvGrpSpPr/>
          <p:nvPr/>
        </p:nvGrpSpPr>
        <p:grpSpPr>
          <a:xfrm flipH="1">
            <a:off x="8530956" y="2047266"/>
            <a:ext cx="264599" cy="195999"/>
            <a:chOff x="4414838" y="3671888"/>
            <a:chExt cx="514350" cy="381000"/>
          </a:xfrm>
          <a:solidFill>
            <a:schemeClr val="tx1">
              <a:lumMod val="65000"/>
              <a:lumOff val="35000"/>
            </a:schemeClr>
          </a:solidFill>
        </p:grpSpPr>
        <p:sp>
          <p:nvSpPr>
            <p:cNvPr id="638" name="Freeform 432"/>
            <p:cNvSpPr>
              <a:spLocks noEditPoints="1"/>
            </p:cNvSpPr>
            <p:nvPr/>
          </p:nvSpPr>
          <p:spPr bwMode="auto">
            <a:xfrm>
              <a:off x="4414838" y="3671888"/>
              <a:ext cx="514350" cy="381000"/>
            </a:xfrm>
            <a:custGeom>
              <a:avLst/>
              <a:gdLst>
                <a:gd name="T0" fmla="*/ 1852 w 3569"/>
                <a:gd name="T1" fmla="*/ 2516 h 2639"/>
                <a:gd name="T2" fmla="*/ 3446 w 3569"/>
                <a:gd name="T3" fmla="*/ 1146 h 2639"/>
                <a:gd name="T4" fmla="*/ 981 w 3569"/>
                <a:gd name="T5" fmla="*/ 1146 h 2639"/>
                <a:gd name="T6" fmla="*/ 1728 w 3569"/>
                <a:gd name="T7" fmla="*/ 2516 h 2639"/>
                <a:gd name="T8" fmla="*/ 981 w 3569"/>
                <a:gd name="T9" fmla="*/ 1146 h 2639"/>
                <a:gd name="T10" fmla="*/ 981 w 3569"/>
                <a:gd name="T11" fmla="*/ 1022 h 2639"/>
                <a:gd name="T12" fmla="*/ 3446 w 3569"/>
                <a:gd name="T13" fmla="*/ 781 h 2639"/>
                <a:gd name="T14" fmla="*/ 123 w 3569"/>
                <a:gd name="T15" fmla="*/ 487 h 2639"/>
                <a:gd name="T16" fmla="*/ 857 w 3569"/>
                <a:gd name="T17" fmla="*/ 1859 h 2639"/>
                <a:gd name="T18" fmla="*/ 860 w 3569"/>
                <a:gd name="T19" fmla="*/ 700 h 2639"/>
                <a:gd name="T20" fmla="*/ 883 w 3569"/>
                <a:gd name="T21" fmla="*/ 670 h 2639"/>
                <a:gd name="T22" fmla="*/ 919 w 3569"/>
                <a:gd name="T23" fmla="*/ 658 h 2639"/>
                <a:gd name="T24" fmla="*/ 2589 w 3569"/>
                <a:gd name="T25" fmla="*/ 487 h 2639"/>
                <a:gd name="T26" fmla="*/ 123 w 3569"/>
                <a:gd name="T27" fmla="*/ 123 h 2639"/>
                <a:gd name="T28" fmla="*/ 2589 w 3569"/>
                <a:gd name="T29" fmla="*/ 364 h 2639"/>
                <a:gd name="T30" fmla="*/ 123 w 3569"/>
                <a:gd name="T31" fmla="*/ 123 h 2639"/>
                <a:gd name="T32" fmla="*/ 2651 w 3569"/>
                <a:gd name="T33" fmla="*/ 0 h 2639"/>
                <a:gd name="T34" fmla="*/ 2687 w 3569"/>
                <a:gd name="T35" fmla="*/ 12 h 2639"/>
                <a:gd name="T36" fmla="*/ 2709 w 3569"/>
                <a:gd name="T37" fmla="*/ 42 h 2639"/>
                <a:gd name="T38" fmla="*/ 2712 w 3569"/>
                <a:gd name="T39" fmla="*/ 658 h 2639"/>
                <a:gd name="T40" fmla="*/ 3527 w 3569"/>
                <a:gd name="T41" fmla="*/ 661 h 2639"/>
                <a:gd name="T42" fmla="*/ 3558 w 3569"/>
                <a:gd name="T43" fmla="*/ 683 h 2639"/>
                <a:gd name="T44" fmla="*/ 3569 w 3569"/>
                <a:gd name="T45" fmla="*/ 720 h 2639"/>
                <a:gd name="T46" fmla="*/ 3566 w 3569"/>
                <a:gd name="T47" fmla="*/ 2597 h 2639"/>
                <a:gd name="T48" fmla="*/ 3545 w 3569"/>
                <a:gd name="T49" fmla="*/ 2627 h 2639"/>
                <a:gd name="T50" fmla="*/ 3508 w 3569"/>
                <a:gd name="T51" fmla="*/ 2639 h 2639"/>
                <a:gd name="T52" fmla="*/ 899 w 3569"/>
                <a:gd name="T53" fmla="*/ 2636 h 2639"/>
                <a:gd name="T54" fmla="*/ 869 w 3569"/>
                <a:gd name="T55" fmla="*/ 2614 h 2639"/>
                <a:gd name="T56" fmla="*/ 857 w 3569"/>
                <a:gd name="T57" fmla="*/ 2578 h 2639"/>
                <a:gd name="T58" fmla="*/ 62 w 3569"/>
                <a:gd name="T59" fmla="*/ 1982 h 2639"/>
                <a:gd name="T60" fmla="*/ 25 w 3569"/>
                <a:gd name="T61" fmla="*/ 1970 h 2639"/>
                <a:gd name="T62" fmla="*/ 3 w 3569"/>
                <a:gd name="T63" fmla="*/ 1940 h 2639"/>
                <a:gd name="T64" fmla="*/ 0 w 3569"/>
                <a:gd name="T65" fmla="*/ 62 h 2639"/>
                <a:gd name="T66" fmla="*/ 12 w 3569"/>
                <a:gd name="T67" fmla="*/ 25 h 2639"/>
                <a:gd name="T68" fmla="*/ 42 w 3569"/>
                <a:gd name="T69" fmla="*/ 3 h 2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69" h="2639">
                  <a:moveTo>
                    <a:pt x="1852" y="1146"/>
                  </a:moveTo>
                  <a:lnTo>
                    <a:pt x="1852" y="2516"/>
                  </a:lnTo>
                  <a:lnTo>
                    <a:pt x="3446" y="2516"/>
                  </a:lnTo>
                  <a:lnTo>
                    <a:pt x="3446" y="1146"/>
                  </a:lnTo>
                  <a:lnTo>
                    <a:pt x="1852" y="1146"/>
                  </a:lnTo>
                  <a:close/>
                  <a:moveTo>
                    <a:pt x="981" y="1146"/>
                  </a:moveTo>
                  <a:lnTo>
                    <a:pt x="981" y="2516"/>
                  </a:lnTo>
                  <a:lnTo>
                    <a:pt x="1728" y="2516"/>
                  </a:lnTo>
                  <a:lnTo>
                    <a:pt x="1728" y="1146"/>
                  </a:lnTo>
                  <a:lnTo>
                    <a:pt x="981" y="1146"/>
                  </a:lnTo>
                  <a:close/>
                  <a:moveTo>
                    <a:pt x="981" y="781"/>
                  </a:moveTo>
                  <a:lnTo>
                    <a:pt x="981" y="1022"/>
                  </a:lnTo>
                  <a:lnTo>
                    <a:pt x="3446" y="1022"/>
                  </a:lnTo>
                  <a:lnTo>
                    <a:pt x="3446" y="781"/>
                  </a:lnTo>
                  <a:lnTo>
                    <a:pt x="981" y="781"/>
                  </a:lnTo>
                  <a:close/>
                  <a:moveTo>
                    <a:pt x="123" y="487"/>
                  </a:moveTo>
                  <a:lnTo>
                    <a:pt x="123" y="1859"/>
                  </a:lnTo>
                  <a:lnTo>
                    <a:pt x="857" y="1859"/>
                  </a:lnTo>
                  <a:lnTo>
                    <a:pt x="857" y="720"/>
                  </a:lnTo>
                  <a:lnTo>
                    <a:pt x="860" y="700"/>
                  </a:lnTo>
                  <a:lnTo>
                    <a:pt x="869" y="683"/>
                  </a:lnTo>
                  <a:lnTo>
                    <a:pt x="883" y="670"/>
                  </a:lnTo>
                  <a:lnTo>
                    <a:pt x="899" y="661"/>
                  </a:lnTo>
                  <a:lnTo>
                    <a:pt x="919" y="658"/>
                  </a:lnTo>
                  <a:lnTo>
                    <a:pt x="2589" y="658"/>
                  </a:lnTo>
                  <a:lnTo>
                    <a:pt x="2589" y="487"/>
                  </a:lnTo>
                  <a:lnTo>
                    <a:pt x="123" y="487"/>
                  </a:lnTo>
                  <a:close/>
                  <a:moveTo>
                    <a:pt x="123" y="123"/>
                  </a:moveTo>
                  <a:lnTo>
                    <a:pt x="123" y="364"/>
                  </a:lnTo>
                  <a:lnTo>
                    <a:pt x="2589" y="364"/>
                  </a:lnTo>
                  <a:lnTo>
                    <a:pt x="2589" y="123"/>
                  </a:lnTo>
                  <a:lnTo>
                    <a:pt x="123" y="123"/>
                  </a:lnTo>
                  <a:close/>
                  <a:moveTo>
                    <a:pt x="62" y="0"/>
                  </a:moveTo>
                  <a:lnTo>
                    <a:pt x="2651" y="0"/>
                  </a:lnTo>
                  <a:lnTo>
                    <a:pt x="2670" y="3"/>
                  </a:lnTo>
                  <a:lnTo>
                    <a:pt x="2687" y="12"/>
                  </a:lnTo>
                  <a:lnTo>
                    <a:pt x="2700" y="25"/>
                  </a:lnTo>
                  <a:lnTo>
                    <a:pt x="2709" y="42"/>
                  </a:lnTo>
                  <a:lnTo>
                    <a:pt x="2712" y="62"/>
                  </a:lnTo>
                  <a:lnTo>
                    <a:pt x="2712" y="658"/>
                  </a:lnTo>
                  <a:lnTo>
                    <a:pt x="3508" y="658"/>
                  </a:lnTo>
                  <a:lnTo>
                    <a:pt x="3527" y="661"/>
                  </a:lnTo>
                  <a:lnTo>
                    <a:pt x="3545" y="670"/>
                  </a:lnTo>
                  <a:lnTo>
                    <a:pt x="3558" y="683"/>
                  </a:lnTo>
                  <a:lnTo>
                    <a:pt x="3566" y="700"/>
                  </a:lnTo>
                  <a:lnTo>
                    <a:pt x="3569" y="720"/>
                  </a:lnTo>
                  <a:lnTo>
                    <a:pt x="3569" y="2578"/>
                  </a:lnTo>
                  <a:lnTo>
                    <a:pt x="3566" y="2597"/>
                  </a:lnTo>
                  <a:lnTo>
                    <a:pt x="3558" y="2614"/>
                  </a:lnTo>
                  <a:lnTo>
                    <a:pt x="3545" y="2627"/>
                  </a:lnTo>
                  <a:lnTo>
                    <a:pt x="3527" y="2636"/>
                  </a:lnTo>
                  <a:lnTo>
                    <a:pt x="3508" y="2639"/>
                  </a:lnTo>
                  <a:lnTo>
                    <a:pt x="919" y="2639"/>
                  </a:lnTo>
                  <a:lnTo>
                    <a:pt x="899" y="2636"/>
                  </a:lnTo>
                  <a:lnTo>
                    <a:pt x="883" y="2627"/>
                  </a:lnTo>
                  <a:lnTo>
                    <a:pt x="869" y="2614"/>
                  </a:lnTo>
                  <a:lnTo>
                    <a:pt x="860" y="2597"/>
                  </a:lnTo>
                  <a:lnTo>
                    <a:pt x="857" y="2578"/>
                  </a:lnTo>
                  <a:lnTo>
                    <a:pt x="857" y="1982"/>
                  </a:lnTo>
                  <a:lnTo>
                    <a:pt x="62" y="1982"/>
                  </a:lnTo>
                  <a:lnTo>
                    <a:pt x="42" y="1979"/>
                  </a:lnTo>
                  <a:lnTo>
                    <a:pt x="25" y="1970"/>
                  </a:lnTo>
                  <a:lnTo>
                    <a:pt x="12" y="1956"/>
                  </a:lnTo>
                  <a:lnTo>
                    <a:pt x="3" y="1940"/>
                  </a:lnTo>
                  <a:lnTo>
                    <a:pt x="0" y="1921"/>
                  </a:lnTo>
                  <a:lnTo>
                    <a:pt x="0" y="62"/>
                  </a:lnTo>
                  <a:lnTo>
                    <a:pt x="3" y="42"/>
                  </a:lnTo>
                  <a:lnTo>
                    <a:pt x="12" y="25"/>
                  </a:lnTo>
                  <a:lnTo>
                    <a:pt x="25" y="12"/>
                  </a:lnTo>
                  <a:lnTo>
                    <a:pt x="42"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9" name="Freeform 433"/>
            <p:cNvSpPr>
              <a:spLocks/>
            </p:cNvSpPr>
            <p:nvPr/>
          </p:nvSpPr>
          <p:spPr bwMode="auto">
            <a:xfrm>
              <a:off x="4565650" y="3792538"/>
              <a:ext cx="17462" cy="19050"/>
            </a:xfrm>
            <a:custGeom>
              <a:avLst/>
              <a:gdLst>
                <a:gd name="T0" fmla="*/ 62 w 124"/>
                <a:gd name="T1" fmla="*/ 0 h 123"/>
                <a:gd name="T2" fmla="*/ 78 w 124"/>
                <a:gd name="T3" fmla="*/ 2 h 123"/>
                <a:gd name="T4" fmla="*/ 93 w 124"/>
                <a:gd name="T5" fmla="*/ 8 h 123"/>
                <a:gd name="T6" fmla="*/ 106 w 124"/>
                <a:gd name="T7" fmla="*/ 18 h 123"/>
                <a:gd name="T8" fmla="*/ 116 w 124"/>
                <a:gd name="T9" fmla="*/ 31 h 123"/>
                <a:gd name="T10" fmla="*/ 122 w 124"/>
                <a:gd name="T11" fmla="*/ 46 h 123"/>
                <a:gd name="T12" fmla="*/ 124 w 124"/>
                <a:gd name="T13" fmla="*/ 61 h 123"/>
                <a:gd name="T14" fmla="*/ 122 w 124"/>
                <a:gd name="T15" fmla="*/ 78 h 123"/>
                <a:gd name="T16" fmla="*/ 116 w 124"/>
                <a:gd name="T17" fmla="*/ 93 h 123"/>
                <a:gd name="T18" fmla="*/ 106 w 124"/>
                <a:gd name="T19" fmla="*/ 106 h 123"/>
                <a:gd name="T20" fmla="*/ 93 w 124"/>
                <a:gd name="T21" fmla="*/ 115 h 123"/>
                <a:gd name="T22" fmla="*/ 78 w 124"/>
                <a:gd name="T23" fmla="*/ 121 h 123"/>
                <a:gd name="T24" fmla="*/ 62 w 124"/>
                <a:gd name="T25" fmla="*/ 123 h 123"/>
                <a:gd name="T26" fmla="*/ 46 w 124"/>
                <a:gd name="T27" fmla="*/ 121 h 123"/>
                <a:gd name="T28" fmla="*/ 31 w 124"/>
                <a:gd name="T29" fmla="*/ 115 h 123"/>
                <a:gd name="T30" fmla="*/ 18 w 124"/>
                <a:gd name="T31" fmla="*/ 106 h 123"/>
                <a:gd name="T32" fmla="*/ 8 w 124"/>
                <a:gd name="T33" fmla="*/ 93 h 123"/>
                <a:gd name="T34" fmla="*/ 2 w 124"/>
                <a:gd name="T35" fmla="*/ 78 h 123"/>
                <a:gd name="T36" fmla="*/ 0 w 124"/>
                <a:gd name="T37" fmla="*/ 61 h 123"/>
                <a:gd name="T38" fmla="*/ 2 w 124"/>
                <a:gd name="T39" fmla="*/ 46 h 123"/>
                <a:gd name="T40" fmla="*/ 8 w 124"/>
                <a:gd name="T41" fmla="*/ 31 h 123"/>
                <a:gd name="T42" fmla="*/ 18 w 124"/>
                <a:gd name="T43" fmla="*/ 18 h 123"/>
                <a:gd name="T44" fmla="*/ 31 w 124"/>
                <a:gd name="T45" fmla="*/ 8 h 123"/>
                <a:gd name="T46" fmla="*/ 46 w 124"/>
                <a:gd name="T47" fmla="*/ 2 h 123"/>
                <a:gd name="T48" fmla="*/ 62 w 124"/>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123">
                  <a:moveTo>
                    <a:pt x="62" y="0"/>
                  </a:moveTo>
                  <a:lnTo>
                    <a:pt x="78" y="2"/>
                  </a:lnTo>
                  <a:lnTo>
                    <a:pt x="93" y="8"/>
                  </a:lnTo>
                  <a:lnTo>
                    <a:pt x="106" y="18"/>
                  </a:lnTo>
                  <a:lnTo>
                    <a:pt x="116" y="31"/>
                  </a:lnTo>
                  <a:lnTo>
                    <a:pt x="122" y="46"/>
                  </a:lnTo>
                  <a:lnTo>
                    <a:pt x="124" y="61"/>
                  </a:lnTo>
                  <a:lnTo>
                    <a:pt x="122" y="78"/>
                  </a:lnTo>
                  <a:lnTo>
                    <a:pt x="116" y="93"/>
                  </a:lnTo>
                  <a:lnTo>
                    <a:pt x="106" y="106"/>
                  </a:lnTo>
                  <a:lnTo>
                    <a:pt x="93" y="115"/>
                  </a:lnTo>
                  <a:lnTo>
                    <a:pt x="78" y="121"/>
                  </a:lnTo>
                  <a:lnTo>
                    <a:pt x="62" y="123"/>
                  </a:lnTo>
                  <a:lnTo>
                    <a:pt x="46" y="121"/>
                  </a:lnTo>
                  <a:lnTo>
                    <a:pt x="31" y="115"/>
                  </a:lnTo>
                  <a:lnTo>
                    <a:pt x="18" y="106"/>
                  </a:lnTo>
                  <a:lnTo>
                    <a:pt x="8" y="93"/>
                  </a:lnTo>
                  <a:lnTo>
                    <a:pt x="2" y="78"/>
                  </a:lnTo>
                  <a:lnTo>
                    <a:pt x="0" y="61"/>
                  </a:lnTo>
                  <a:lnTo>
                    <a:pt x="2" y="46"/>
                  </a:lnTo>
                  <a:lnTo>
                    <a:pt x="8" y="31"/>
                  </a:lnTo>
                  <a:lnTo>
                    <a:pt x="18" y="18"/>
                  </a:lnTo>
                  <a:lnTo>
                    <a:pt x="31" y="8"/>
                  </a:lnTo>
                  <a:lnTo>
                    <a:pt x="46" y="2"/>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0" name="Freeform 434"/>
            <p:cNvSpPr>
              <a:spLocks/>
            </p:cNvSpPr>
            <p:nvPr/>
          </p:nvSpPr>
          <p:spPr bwMode="auto">
            <a:xfrm>
              <a:off x="4587875" y="3792538"/>
              <a:ext cx="17462" cy="19050"/>
            </a:xfrm>
            <a:custGeom>
              <a:avLst/>
              <a:gdLst>
                <a:gd name="T0" fmla="*/ 61 w 123"/>
                <a:gd name="T1" fmla="*/ 0 h 123"/>
                <a:gd name="T2" fmla="*/ 78 w 123"/>
                <a:gd name="T3" fmla="*/ 2 h 123"/>
                <a:gd name="T4" fmla="*/ 92 w 123"/>
                <a:gd name="T5" fmla="*/ 8 h 123"/>
                <a:gd name="T6" fmla="*/ 105 w 123"/>
                <a:gd name="T7" fmla="*/ 18 h 123"/>
                <a:gd name="T8" fmla="*/ 114 w 123"/>
                <a:gd name="T9" fmla="*/ 31 h 123"/>
                <a:gd name="T10" fmla="*/ 121 w 123"/>
                <a:gd name="T11" fmla="*/ 46 h 123"/>
                <a:gd name="T12" fmla="*/ 123 w 123"/>
                <a:gd name="T13" fmla="*/ 61 h 123"/>
                <a:gd name="T14" fmla="*/ 121 w 123"/>
                <a:gd name="T15" fmla="*/ 78 h 123"/>
                <a:gd name="T16" fmla="*/ 114 w 123"/>
                <a:gd name="T17" fmla="*/ 93 h 123"/>
                <a:gd name="T18" fmla="*/ 105 w 123"/>
                <a:gd name="T19" fmla="*/ 106 h 123"/>
                <a:gd name="T20" fmla="*/ 92 w 123"/>
                <a:gd name="T21" fmla="*/ 115 h 123"/>
                <a:gd name="T22" fmla="*/ 78 w 123"/>
                <a:gd name="T23" fmla="*/ 121 h 123"/>
                <a:gd name="T24" fmla="*/ 61 w 123"/>
                <a:gd name="T25" fmla="*/ 123 h 123"/>
                <a:gd name="T26" fmla="*/ 45 w 123"/>
                <a:gd name="T27" fmla="*/ 121 h 123"/>
                <a:gd name="T28" fmla="*/ 30 w 123"/>
                <a:gd name="T29" fmla="*/ 115 h 123"/>
                <a:gd name="T30" fmla="*/ 17 w 123"/>
                <a:gd name="T31" fmla="*/ 106 h 123"/>
                <a:gd name="T32" fmla="*/ 7 w 123"/>
                <a:gd name="T33" fmla="*/ 93 h 123"/>
                <a:gd name="T34" fmla="*/ 2 w 123"/>
                <a:gd name="T35" fmla="*/ 78 h 123"/>
                <a:gd name="T36" fmla="*/ 0 w 123"/>
                <a:gd name="T37" fmla="*/ 61 h 123"/>
                <a:gd name="T38" fmla="*/ 2 w 123"/>
                <a:gd name="T39" fmla="*/ 46 h 123"/>
                <a:gd name="T40" fmla="*/ 7 w 123"/>
                <a:gd name="T41" fmla="*/ 31 h 123"/>
                <a:gd name="T42" fmla="*/ 17 w 123"/>
                <a:gd name="T43" fmla="*/ 18 h 123"/>
                <a:gd name="T44" fmla="*/ 30 w 123"/>
                <a:gd name="T45" fmla="*/ 8 h 123"/>
                <a:gd name="T46" fmla="*/ 45 w 123"/>
                <a:gd name="T47" fmla="*/ 2 h 123"/>
                <a:gd name="T48" fmla="*/ 61 w 123"/>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3">
                  <a:moveTo>
                    <a:pt x="61" y="0"/>
                  </a:moveTo>
                  <a:lnTo>
                    <a:pt x="78" y="2"/>
                  </a:lnTo>
                  <a:lnTo>
                    <a:pt x="92" y="8"/>
                  </a:lnTo>
                  <a:lnTo>
                    <a:pt x="105" y="18"/>
                  </a:lnTo>
                  <a:lnTo>
                    <a:pt x="114" y="31"/>
                  </a:lnTo>
                  <a:lnTo>
                    <a:pt x="121" y="46"/>
                  </a:lnTo>
                  <a:lnTo>
                    <a:pt x="123" y="61"/>
                  </a:lnTo>
                  <a:lnTo>
                    <a:pt x="121" y="78"/>
                  </a:lnTo>
                  <a:lnTo>
                    <a:pt x="114" y="93"/>
                  </a:lnTo>
                  <a:lnTo>
                    <a:pt x="105" y="106"/>
                  </a:lnTo>
                  <a:lnTo>
                    <a:pt x="92" y="115"/>
                  </a:lnTo>
                  <a:lnTo>
                    <a:pt x="78" y="121"/>
                  </a:lnTo>
                  <a:lnTo>
                    <a:pt x="61" y="123"/>
                  </a:lnTo>
                  <a:lnTo>
                    <a:pt x="45" y="121"/>
                  </a:lnTo>
                  <a:lnTo>
                    <a:pt x="30" y="115"/>
                  </a:lnTo>
                  <a:lnTo>
                    <a:pt x="17" y="106"/>
                  </a:lnTo>
                  <a:lnTo>
                    <a:pt x="7" y="93"/>
                  </a:lnTo>
                  <a:lnTo>
                    <a:pt x="2" y="78"/>
                  </a:lnTo>
                  <a:lnTo>
                    <a:pt x="0" y="61"/>
                  </a:lnTo>
                  <a:lnTo>
                    <a:pt x="2" y="46"/>
                  </a:lnTo>
                  <a:lnTo>
                    <a:pt x="7" y="31"/>
                  </a:lnTo>
                  <a:lnTo>
                    <a:pt x="17" y="18"/>
                  </a:lnTo>
                  <a:lnTo>
                    <a:pt x="30" y="8"/>
                  </a:lnTo>
                  <a:lnTo>
                    <a:pt x="45" y="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1" name="Freeform 435"/>
            <p:cNvSpPr>
              <a:spLocks/>
            </p:cNvSpPr>
            <p:nvPr/>
          </p:nvSpPr>
          <p:spPr bwMode="auto">
            <a:xfrm>
              <a:off x="4610100" y="3792538"/>
              <a:ext cx="17462" cy="19050"/>
            </a:xfrm>
            <a:custGeom>
              <a:avLst/>
              <a:gdLst>
                <a:gd name="T0" fmla="*/ 62 w 124"/>
                <a:gd name="T1" fmla="*/ 0 h 123"/>
                <a:gd name="T2" fmla="*/ 78 w 124"/>
                <a:gd name="T3" fmla="*/ 2 h 123"/>
                <a:gd name="T4" fmla="*/ 94 w 124"/>
                <a:gd name="T5" fmla="*/ 8 h 123"/>
                <a:gd name="T6" fmla="*/ 106 w 124"/>
                <a:gd name="T7" fmla="*/ 18 h 123"/>
                <a:gd name="T8" fmla="*/ 115 w 124"/>
                <a:gd name="T9" fmla="*/ 31 h 123"/>
                <a:gd name="T10" fmla="*/ 122 w 124"/>
                <a:gd name="T11" fmla="*/ 46 h 123"/>
                <a:gd name="T12" fmla="*/ 124 w 124"/>
                <a:gd name="T13" fmla="*/ 61 h 123"/>
                <a:gd name="T14" fmla="*/ 122 w 124"/>
                <a:gd name="T15" fmla="*/ 78 h 123"/>
                <a:gd name="T16" fmla="*/ 115 w 124"/>
                <a:gd name="T17" fmla="*/ 93 h 123"/>
                <a:gd name="T18" fmla="*/ 106 w 124"/>
                <a:gd name="T19" fmla="*/ 106 h 123"/>
                <a:gd name="T20" fmla="*/ 94 w 124"/>
                <a:gd name="T21" fmla="*/ 115 h 123"/>
                <a:gd name="T22" fmla="*/ 78 w 124"/>
                <a:gd name="T23" fmla="*/ 121 h 123"/>
                <a:gd name="T24" fmla="*/ 62 w 124"/>
                <a:gd name="T25" fmla="*/ 123 h 123"/>
                <a:gd name="T26" fmla="*/ 46 w 124"/>
                <a:gd name="T27" fmla="*/ 121 h 123"/>
                <a:gd name="T28" fmla="*/ 32 w 124"/>
                <a:gd name="T29" fmla="*/ 115 h 123"/>
                <a:gd name="T30" fmla="*/ 19 w 124"/>
                <a:gd name="T31" fmla="*/ 106 h 123"/>
                <a:gd name="T32" fmla="*/ 9 w 124"/>
                <a:gd name="T33" fmla="*/ 93 h 123"/>
                <a:gd name="T34" fmla="*/ 3 w 124"/>
                <a:gd name="T35" fmla="*/ 78 h 123"/>
                <a:gd name="T36" fmla="*/ 0 w 124"/>
                <a:gd name="T37" fmla="*/ 61 h 123"/>
                <a:gd name="T38" fmla="*/ 3 w 124"/>
                <a:gd name="T39" fmla="*/ 46 h 123"/>
                <a:gd name="T40" fmla="*/ 9 w 124"/>
                <a:gd name="T41" fmla="*/ 31 h 123"/>
                <a:gd name="T42" fmla="*/ 19 w 124"/>
                <a:gd name="T43" fmla="*/ 18 h 123"/>
                <a:gd name="T44" fmla="*/ 32 w 124"/>
                <a:gd name="T45" fmla="*/ 8 h 123"/>
                <a:gd name="T46" fmla="*/ 46 w 124"/>
                <a:gd name="T47" fmla="*/ 2 h 123"/>
                <a:gd name="T48" fmla="*/ 62 w 124"/>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123">
                  <a:moveTo>
                    <a:pt x="62" y="0"/>
                  </a:moveTo>
                  <a:lnTo>
                    <a:pt x="78" y="2"/>
                  </a:lnTo>
                  <a:lnTo>
                    <a:pt x="94" y="8"/>
                  </a:lnTo>
                  <a:lnTo>
                    <a:pt x="106" y="18"/>
                  </a:lnTo>
                  <a:lnTo>
                    <a:pt x="115" y="31"/>
                  </a:lnTo>
                  <a:lnTo>
                    <a:pt x="122" y="46"/>
                  </a:lnTo>
                  <a:lnTo>
                    <a:pt x="124" y="61"/>
                  </a:lnTo>
                  <a:lnTo>
                    <a:pt x="122" y="78"/>
                  </a:lnTo>
                  <a:lnTo>
                    <a:pt x="115" y="93"/>
                  </a:lnTo>
                  <a:lnTo>
                    <a:pt x="106" y="106"/>
                  </a:lnTo>
                  <a:lnTo>
                    <a:pt x="94" y="115"/>
                  </a:lnTo>
                  <a:lnTo>
                    <a:pt x="78" y="121"/>
                  </a:lnTo>
                  <a:lnTo>
                    <a:pt x="62" y="123"/>
                  </a:lnTo>
                  <a:lnTo>
                    <a:pt x="46" y="121"/>
                  </a:lnTo>
                  <a:lnTo>
                    <a:pt x="32" y="115"/>
                  </a:lnTo>
                  <a:lnTo>
                    <a:pt x="19" y="106"/>
                  </a:lnTo>
                  <a:lnTo>
                    <a:pt x="9" y="93"/>
                  </a:lnTo>
                  <a:lnTo>
                    <a:pt x="3" y="78"/>
                  </a:lnTo>
                  <a:lnTo>
                    <a:pt x="0" y="61"/>
                  </a:lnTo>
                  <a:lnTo>
                    <a:pt x="3" y="46"/>
                  </a:lnTo>
                  <a:lnTo>
                    <a:pt x="9" y="31"/>
                  </a:lnTo>
                  <a:lnTo>
                    <a:pt x="19" y="18"/>
                  </a:lnTo>
                  <a:lnTo>
                    <a:pt x="32" y="8"/>
                  </a:lnTo>
                  <a:lnTo>
                    <a:pt x="46" y="2"/>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2" name="Freeform 436"/>
            <p:cNvSpPr>
              <a:spLocks/>
            </p:cNvSpPr>
            <p:nvPr/>
          </p:nvSpPr>
          <p:spPr bwMode="auto">
            <a:xfrm>
              <a:off x="4572000" y="3856038"/>
              <a:ext cx="76200" cy="17462"/>
            </a:xfrm>
            <a:custGeom>
              <a:avLst/>
              <a:gdLst>
                <a:gd name="T0" fmla="*/ 62 w 521"/>
                <a:gd name="T1" fmla="*/ 0 h 123"/>
                <a:gd name="T2" fmla="*/ 459 w 521"/>
                <a:gd name="T3" fmla="*/ 0 h 123"/>
                <a:gd name="T4" fmla="*/ 478 w 521"/>
                <a:gd name="T5" fmla="*/ 3 h 123"/>
                <a:gd name="T6" fmla="*/ 495 w 521"/>
                <a:gd name="T7" fmla="*/ 12 h 123"/>
                <a:gd name="T8" fmla="*/ 509 w 521"/>
                <a:gd name="T9" fmla="*/ 25 h 123"/>
                <a:gd name="T10" fmla="*/ 517 w 521"/>
                <a:gd name="T11" fmla="*/ 42 h 123"/>
                <a:gd name="T12" fmla="*/ 521 w 521"/>
                <a:gd name="T13" fmla="*/ 62 h 123"/>
                <a:gd name="T14" fmla="*/ 517 w 521"/>
                <a:gd name="T15" fmla="*/ 81 h 123"/>
                <a:gd name="T16" fmla="*/ 509 w 521"/>
                <a:gd name="T17" fmla="*/ 98 h 123"/>
                <a:gd name="T18" fmla="*/ 495 w 521"/>
                <a:gd name="T19" fmla="*/ 111 h 123"/>
                <a:gd name="T20" fmla="*/ 478 w 521"/>
                <a:gd name="T21" fmla="*/ 120 h 123"/>
                <a:gd name="T22" fmla="*/ 459 w 521"/>
                <a:gd name="T23" fmla="*/ 123 h 123"/>
                <a:gd name="T24" fmla="*/ 62 w 521"/>
                <a:gd name="T25" fmla="*/ 123 h 123"/>
                <a:gd name="T26" fmla="*/ 43 w 521"/>
                <a:gd name="T27" fmla="*/ 120 h 123"/>
                <a:gd name="T28" fmla="*/ 26 w 521"/>
                <a:gd name="T29" fmla="*/ 111 h 123"/>
                <a:gd name="T30" fmla="*/ 12 w 521"/>
                <a:gd name="T31" fmla="*/ 98 h 123"/>
                <a:gd name="T32" fmla="*/ 4 w 521"/>
                <a:gd name="T33" fmla="*/ 81 h 123"/>
                <a:gd name="T34" fmla="*/ 0 w 521"/>
                <a:gd name="T35" fmla="*/ 62 h 123"/>
                <a:gd name="T36" fmla="*/ 4 w 521"/>
                <a:gd name="T37" fmla="*/ 42 h 123"/>
                <a:gd name="T38" fmla="*/ 12 w 521"/>
                <a:gd name="T39" fmla="*/ 25 h 123"/>
                <a:gd name="T40" fmla="*/ 26 w 521"/>
                <a:gd name="T41" fmla="*/ 12 h 123"/>
                <a:gd name="T42" fmla="*/ 43 w 521"/>
                <a:gd name="T43" fmla="*/ 3 h 123"/>
                <a:gd name="T44" fmla="*/ 62 w 521"/>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1" h="123">
                  <a:moveTo>
                    <a:pt x="62" y="0"/>
                  </a:moveTo>
                  <a:lnTo>
                    <a:pt x="459" y="0"/>
                  </a:lnTo>
                  <a:lnTo>
                    <a:pt x="478" y="3"/>
                  </a:lnTo>
                  <a:lnTo>
                    <a:pt x="495" y="12"/>
                  </a:lnTo>
                  <a:lnTo>
                    <a:pt x="509" y="25"/>
                  </a:lnTo>
                  <a:lnTo>
                    <a:pt x="517" y="42"/>
                  </a:lnTo>
                  <a:lnTo>
                    <a:pt x="521" y="62"/>
                  </a:lnTo>
                  <a:lnTo>
                    <a:pt x="517" y="81"/>
                  </a:lnTo>
                  <a:lnTo>
                    <a:pt x="509" y="98"/>
                  </a:lnTo>
                  <a:lnTo>
                    <a:pt x="495" y="111"/>
                  </a:lnTo>
                  <a:lnTo>
                    <a:pt x="478" y="120"/>
                  </a:lnTo>
                  <a:lnTo>
                    <a:pt x="459" y="123"/>
                  </a:lnTo>
                  <a:lnTo>
                    <a:pt x="62" y="123"/>
                  </a:lnTo>
                  <a:lnTo>
                    <a:pt x="43" y="120"/>
                  </a:lnTo>
                  <a:lnTo>
                    <a:pt x="26" y="111"/>
                  </a:lnTo>
                  <a:lnTo>
                    <a:pt x="12" y="98"/>
                  </a:lnTo>
                  <a:lnTo>
                    <a:pt x="4" y="81"/>
                  </a:lnTo>
                  <a:lnTo>
                    <a:pt x="0" y="62"/>
                  </a:lnTo>
                  <a:lnTo>
                    <a:pt x="4" y="42"/>
                  </a:lnTo>
                  <a:lnTo>
                    <a:pt x="12" y="25"/>
                  </a:lnTo>
                  <a:lnTo>
                    <a:pt x="26" y="12"/>
                  </a:lnTo>
                  <a:lnTo>
                    <a:pt x="43"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3" name="Freeform 437"/>
            <p:cNvSpPr>
              <a:spLocks/>
            </p:cNvSpPr>
            <p:nvPr/>
          </p:nvSpPr>
          <p:spPr bwMode="auto">
            <a:xfrm>
              <a:off x="4572000" y="3887788"/>
              <a:ext cx="76200" cy="17462"/>
            </a:xfrm>
            <a:custGeom>
              <a:avLst/>
              <a:gdLst>
                <a:gd name="T0" fmla="*/ 62 w 521"/>
                <a:gd name="T1" fmla="*/ 0 h 123"/>
                <a:gd name="T2" fmla="*/ 459 w 521"/>
                <a:gd name="T3" fmla="*/ 0 h 123"/>
                <a:gd name="T4" fmla="*/ 478 w 521"/>
                <a:gd name="T5" fmla="*/ 2 h 123"/>
                <a:gd name="T6" fmla="*/ 495 w 521"/>
                <a:gd name="T7" fmla="*/ 12 h 123"/>
                <a:gd name="T8" fmla="*/ 509 w 521"/>
                <a:gd name="T9" fmla="*/ 25 h 123"/>
                <a:gd name="T10" fmla="*/ 517 w 521"/>
                <a:gd name="T11" fmla="*/ 42 h 123"/>
                <a:gd name="T12" fmla="*/ 521 w 521"/>
                <a:gd name="T13" fmla="*/ 61 h 123"/>
                <a:gd name="T14" fmla="*/ 517 w 521"/>
                <a:gd name="T15" fmla="*/ 81 h 123"/>
                <a:gd name="T16" fmla="*/ 509 w 521"/>
                <a:gd name="T17" fmla="*/ 97 h 123"/>
                <a:gd name="T18" fmla="*/ 495 w 521"/>
                <a:gd name="T19" fmla="*/ 111 h 123"/>
                <a:gd name="T20" fmla="*/ 478 w 521"/>
                <a:gd name="T21" fmla="*/ 120 h 123"/>
                <a:gd name="T22" fmla="*/ 459 w 521"/>
                <a:gd name="T23" fmla="*/ 123 h 123"/>
                <a:gd name="T24" fmla="*/ 62 w 521"/>
                <a:gd name="T25" fmla="*/ 123 h 123"/>
                <a:gd name="T26" fmla="*/ 43 w 521"/>
                <a:gd name="T27" fmla="*/ 120 h 123"/>
                <a:gd name="T28" fmla="*/ 26 w 521"/>
                <a:gd name="T29" fmla="*/ 111 h 123"/>
                <a:gd name="T30" fmla="*/ 12 w 521"/>
                <a:gd name="T31" fmla="*/ 97 h 123"/>
                <a:gd name="T32" fmla="*/ 4 w 521"/>
                <a:gd name="T33" fmla="*/ 81 h 123"/>
                <a:gd name="T34" fmla="*/ 0 w 521"/>
                <a:gd name="T35" fmla="*/ 61 h 123"/>
                <a:gd name="T36" fmla="*/ 4 w 521"/>
                <a:gd name="T37" fmla="*/ 42 h 123"/>
                <a:gd name="T38" fmla="*/ 12 w 521"/>
                <a:gd name="T39" fmla="*/ 25 h 123"/>
                <a:gd name="T40" fmla="*/ 26 w 521"/>
                <a:gd name="T41" fmla="*/ 12 h 123"/>
                <a:gd name="T42" fmla="*/ 43 w 521"/>
                <a:gd name="T43" fmla="*/ 2 h 123"/>
                <a:gd name="T44" fmla="*/ 62 w 521"/>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1" h="123">
                  <a:moveTo>
                    <a:pt x="62" y="0"/>
                  </a:moveTo>
                  <a:lnTo>
                    <a:pt x="459" y="0"/>
                  </a:lnTo>
                  <a:lnTo>
                    <a:pt x="478" y="2"/>
                  </a:lnTo>
                  <a:lnTo>
                    <a:pt x="495" y="12"/>
                  </a:lnTo>
                  <a:lnTo>
                    <a:pt x="509" y="25"/>
                  </a:lnTo>
                  <a:lnTo>
                    <a:pt x="517" y="42"/>
                  </a:lnTo>
                  <a:lnTo>
                    <a:pt x="521" y="61"/>
                  </a:lnTo>
                  <a:lnTo>
                    <a:pt x="517" y="81"/>
                  </a:lnTo>
                  <a:lnTo>
                    <a:pt x="509" y="97"/>
                  </a:lnTo>
                  <a:lnTo>
                    <a:pt x="495" y="111"/>
                  </a:lnTo>
                  <a:lnTo>
                    <a:pt x="478" y="120"/>
                  </a:lnTo>
                  <a:lnTo>
                    <a:pt x="459" y="123"/>
                  </a:lnTo>
                  <a:lnTo>
                    <a:pt x="62" y="123"/>
                  </a:lnTo>
                  <a:lnTo>
                    <a:pt x="43" y="120"/>
                  </a:lnTo>
                  <a:lnTo>
                    <a:pt x="26" y="111"/>
                  </a:lnTo>
                  <a:lnTo>
                    <a:pt x="12" y="97"/>
                  </a:lnTo>
                  <a:lnTo>
                    <a:pt x="4" y="81"/>
                  </a:lnTo>
                  <a:lnTo>
                    <a:pt x="0" y="61"/>
                  </a:lnTo>
                  <a:lnTo>
                    <a:pt x="4" y="42"/>
                  </a:lnTo>
                  <a:lnTo>
                    <a:pt x="12" y="25"/>
                  </a:lnTo>
                  <a:lnTo>
                    <a:pt x="26" y="12"/>
                  </a:lnTo>
                  <a:lnTo>
                    <a:pt x="43" y="2"/>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4" name="Freeform 438"/>
            <p:cNvSpPr>
              <a:spLocks/>
            </p:cNvSpPr>
            <p:nvPr/>
          </p:nvSpPr>
          <p:spPr bwMode="auto">
            <a:xfrm>
              <a:off x="4572000" y="3919538"/>
              <a:ext cx="76200" cy="17462"/>
            </a:xfrm>
            <a:custGeom>
              <a:avLst/>
              <a:gdLst>
                <a:gd name="T0" fmla="*/ 62 w 521"/>
                <a:gd name="T1" fmla="*/ 0 h 123"/>
                <a:gd name="T2" fmla="*/ 459 w 521"/>
                <a:gd name="T3" fmla="*/ 0 h 123"/>
                <a:gd name="T4" fmla="*/ 478 w 521"/>
                <a:gd name="T5" fmla="*/ 4 h 123"/>
                <a:gd name="T6" fmla="*/ 495 w 521"/>
                <a:gd name="T7" fmla="*/ 12 h 123"/>
                <a:gd name="T8" fmla="*/ 509 w 521"/>
                <a:gd name="T9" fmla="*/ 25 h 123"/>
                <a:gd name="T10" fmla="*/ 517 w 521"/>
                <a:gd name="T11" fmla="*/ 42 h 123"/>
                <a:gd name="T12" fmla="*/ 521 w 521"/>
                <a:gd name="T13" fmla="*/ 62 h 123"/>
                <a:gd name="T14" fmla="*/ 517 w 521"/>
                <a:gd name="T15" fmla="*/ 81 h 123"/>
                <a:gd name="T16" fmla="*/ 509 w 521"/>
                <a:gd name="T17" fmla="*/ 99 h 123"/>
                <a:gd name="T18" fmla="*/ 495 w 521"/>
                <a:gd name="T19" fmla="*/ 112 h 123"/>
                <a:gd name="T20" fmla="*/ 478 w 521"/>
                <a:gd name="T21" fmla="*/ 120 h 123"/>
                <a:gd name="T22" fmla="*/ 459 w 521"/>
                <a:gd name="T23" fmla="*/ 123 h 123"/>
                <a:gd name="T24" fmla="*/ 62 w 521"/>
                <a:gd name="T25" fmla="*/ 123 h 123"/>
                <a:gd name="T26" fmla="*/ 43 w 521"/>
                <a:gd name="T27" fmla="*/ 120 h 123"/>
                <a:gd name="T28" fmla="*/ 26 w 521"/>
                <a:gd name="T29" fmla="*/ 112 h 123"/>
                <a:gd name="T30" fmla="*/ 12 w 521"/>
                <a:gd name="T31" fmla="*/ 99 h 123"/>
                <a:gd name="T32" fmla="*/ 4 w 521"/>
                <a:gd name="T33" fmla="*/ 81 h 123"/>
                <a:gd name="T34" fmla="*/ 0 w 521"/>
                <a:gd name="T35" fmla="*/ 62 h 123"/>
                <a:gd name="T36" fmla="*/ 4 w 521"/>
                <a:gd name="T37" fmla="*/ 42 h 123"/>
                <a:gd name="T38" fmla="*/ 12 w 521"/>
                <a:gd name="T39" fmla="*/ 25 h 123"/>
                <a:gd name="T40" fmla="*/ 26 w 521"/>
                <a:gd name="T41" fmla="*/ 12 h 123"/>
                <a:gd name="T42" fmla="*/ 43 w 521"/>
                <a:gd name="T43" fmla="*/ 4 h 123"/>
                <a:gd name="T44" fmla="*/ 62 w 521"/>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1" h="123">
                  <a:moveTo>
                    <a:pt x="62" y="0"/>
                  </a:moveTo>
                  <a:lnTo>
                    <a:pt x="459" y="0"/>
                  </a:lnTo>
                  <a:lnTo>
                    <a:pt x="478" y="4"/>
                  </a:lnTo>
                  <a:lnTo>
                    <a:pt x="495" y="12"/>
                  </a:lnTo>
                  <a:lnTo>
                    <a:pt x="509" y="25"/>
                  </a:lnTo>
                  <a:lnTo>
                    <a:pt x="517" y="42"/>
                  </a:lnTo>
                  <a:lnTo>
                    <a:pt x="521" y="62"/>
                  </a:lnTo>
                  <a:lnTo>
                    <a:pt x="517" y="81"/>
                  </a:lnTo>
                  <a:lnTo>
                    <a:pt x="509" y="99"/>
                  </a:lnTo>
                  <a:lnTo>
                    <a:pt x="495" y="112"/>
                  </a:lnTo>
                  <a:lnTo>
                    <a:pt x="478" y="120"/>
                  </a:lnTo>
                  <a:lnTo>
                    <a:pt x="459" y="123"/>
                  </a:lnTo>
                  <a:lnTo>
                    <a:pt x="62" y="123"/>
                  </a:lnTo>
                  <a:lnTo>
                    <a:pt x="43" y="120"/>
                  </a:lnTo>
                  <a:lnTo>
                    <a:pt x="26" y="112"/>
                  </a:lnTo>
                  <a:lnTo>
                    <a:pt x="12" y="99"/>
                  </a:lnTo>
                  <a:lnTo>
                    <a:pt x="4" y="81"/>
                  </a:lnTo>
                  <a:lnTo>
                    <a:pt x="0" y="62"/>
                  </a:lnTo>
                  <a:lnTo>
                    <a:pt x="4" y="42"/>
                  </a:lnTo>
                  <a:lnTo>
                    <a:pt x="12" y="25"/>
                  </a:lnTo>
                  <a:lnTo>
                    <a:pt x="26" y="12"/>
                  </a:lnTo>
                  <a:lnTo>
                    <a:pt x="43"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5" name="Freeform 439"/>
            <p:cNvSpPr>
              <a:spLocks/>
            </p:cNvSpPr>
            <p:nvPr/>
          </p:nvSpPr>
          <p:spPr bwMode="auto">
            <a:xfrm>
              <a:off x="4695825" y="3856038"/>
              <a:ext cx="152400" cy="17462"/>
            </a:xfrm>
            <a:custGeom>
              <a:avLst/>
              <a:gdLst>
                <a:gd name="T0" fmla="*/ 61 w 1052"/>
                <a:gd name="T1" fmla="*/ 0 h 123"/>
                <a:gd name="T2" fmla="*/ 990 w 1052"/>
                <a:gd name="T3" fmla="*/ 0 h 123"/>
                <a:gd name="T4" fmla="*/ 1010 w 1052"/>
                <a:gd name="T5" fmla="*/ 3 h 123"/>
                <a:gd name="T6" fmla="*/ 1027 w 1052"/>
                <a:gd name="T7" fmla="*/ 12 h 123"/>
                <a:gd name="T8" fmla="*/ 1040 w 1052"/>
                <a:gd name="T9" fmla="*/ 25 h 123"/>
                <a:gd name="T10" fmla="*/ 1049 w 1052"/>
                <a:gd name="T11" fmla="*/ 42 h 123"/>
                <a:gd name="T12" fmla="*/ 1052 w 1052"/>
                <a:gd name="T13" fmla="*/ 62 h 123"/>
                <a:gd name="T14" fmla="*/ 1049 w 1052"/>
                <a:gd name="T15" fmla="*/ 81 h 123"/>
                <a:gd name="T16" fmla="*/ 1040 w 1052"/>
                <a:gd name="T17" fmla="*/ 98 h 123"/>
                <a:gd name="T18" fmla="*/ 1027 w 1052"/>
                <a:gd name="T19" fmla="*/ 111 h 123"/>
                <a:gd name="T20" fmla="*/ 1010 w 1052"/>
                <a:gd name="T21" fmla="*/ 120 h 123"/>
                <a:gd name="T22" fmla="*/ 990 w 1052"/>
                <a:gd name="T23" fmla="*/ 123 h 123"/>
                <a:gd name="T24" fmla="*/ 61 w 1052"/>
                <a:gd name="T25" fmla="*/ 123 h 123"/>
                <a:gd name="T26" fmla="*/ 42 w 1052"/>
                <a:gd name="T27" fmla="*/ 120 h 123"/>
                <a:gd name="T28" fmla="*/ 25 w 1052"/>
                <a:gd name="T29" fmla="*/ 111 h 123"/>
                <a:gd name="T30" fmla="*/ 12 w 1052"/>
                <a:gd name="T31" fmla="*/ 98 h 123"/>
                <a:gd name="T32" fmla="*/ 3 w 1052"/>
                <a:gd name="T33" fmla="*/ 81 h 123"/>
                <a:gd name="T34" fmla="*/ 0 w 1052"/>
                <a:gd name="T35" fmla="*/ 62 h 123"/>
                <a:gd name="T36" fmla="*/ 3 w 1052"/>
                <a:gd name="T37" fmla="*/ 42 h 123"/>
                <a:gd name="T38" fmla="*/ 12 w 1052"/>
                <a:gd name="T39" fmla="*/ 25 h 123"/>
                <a:gd name="T40" fmla="*/ 25 w 1052"/>
                <a:gd name="T41" fmla="*/ 12 h 123"/>
                <a:gd name="T42" fmla="*/ 42 w 1052"/>
                <a:gd name="T43" fmla="*/ 3 h 123"/>
                <a:gd name="T44" fmla="*/ 61 w 1052"/>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52" h="123">
                  <a:moveTo>
                    <a:pt x="61" y="0"/>
                  </a:moveTo>
                  <a:lnTo>
                    <a:pt x="990" y="0"/>
                  </a:lnTo>
                  <a:lnTo>
                    <a:pt x="1010" y="3"/>
                  </a:lnTo>
                  <a:lnTo>
                    <a:pt x="1027" y="12"/>
                  </a:lnTo>
                  <a:lnTo>
                    <a:pt x="1040" y="25"/>
                  </a:lnTo>
                  <a:lnTo>
                    <a:pt x="1049" y="42"/>
                  </a:lnTo>
                  <a:lnTo>
                    <a:pt x="1052" y="62"/>
                  </a:lnTo>
                  <a:lnTo>
                    <a:pt x="1049" y="81"/>
                  </a:lnTo>
                  <a:lnTo>
                    <a:pt x="1040" y="98"/>
                  </a:lnTo>
                  <a:lnTo>
                    <a:pt x="1027" y="111"/>
                  </a:lnTo>
                  <a:lnTo>
                    <a:pt x="1010" y="120"/>
                  </a:lnTo>
                  <a:lnTo>
                    <a:pt x="990" y="123"/>
                  </a:lnTo>
                  <a:lnTo>
                    <a:pt x="61" y="123"/>
                  </a:lnTo>
                  <a:lnTo>
                    <a:pt x="42" y="120"/>
                  </a:lnTo>
                  <a:lnTo>
                    <a:pt x="25" y="111"/>
                  </a:lnTo>
                  <a:lnTo>
                    <a:pt x="12" y="98"/>
                  </a:lnTo>
                  <a:lnTo>
                    <a:pt x="3" y="81"/>
                  </a:lnTo>
                  <a:lnTo>
                    <a:pt x="0" y="62"/>
                  </a:lnTo>
                  <a:lnTo>
                    <a:pt x="3" y="42"/>
                  </a:lnTo>
                  <a:lnTo>
                    <a:pt x="12" y="25"/>
                  </a:lnTo>
                  <a:lnTo>
                    <a:pt x="25" y="12"/>
                  </a:lnTo>
                  <a:lnTo>
                    <a:pt x="42" y="3"/>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6" name="Freeform 440"/>
            <p:cNvSpPr>
              <a:spLocks/>
            </p:cNvSpPr>
            <p:nvPr/>
          </p:nvSpPr>
          <p:spPr bwMode="auto">
            <a:xfrm>
              <a:off x="4695825" y="3887788"/>
              <a:ext cx="152400" cy="17462"/>
            </a:xfrm>
            <a:custGeom>
              <a:avLst/>
              <a:gdLst>
                <a:gd name="T0" fmla="*/ 61 w 1052"/>
                <a:gd name="T1" fmla="*/ 0 h 123"/>
                <a:gd name="T2" fmla="*/ 990 w 1052"/>
                <a:gd name="T3" fmla="*/ 0 h 123"/>
                <a:gd name="T4" fmla="*/ 1010 w 1052"/>
                <a:gd name="T5" fmla="*/ 2 h 123"/>
                <a:gd name="T6" fmla="*/ 1027 w 1052"/>
                <a:gd name="T7" fmla="*/ 12 h 123"/>
                <a:gd name="T8" fmla="*/ 1040 w 1052"/>
                <a:gd name="T9" fmla="*/ 25 h 123"/>
                <a:gd name="T10" fmla="*/ 1049 w 1052"/>
                <a:gd name="T11" fmla="*/ 42 h 123"/>
                <a:gd name="T12" fmla="*/ 1052 w 1052"/>
                <a:gd name="T13" fmla="*/ 61 h 123"/>
                <a:gd name="T14" fmla="*/ 1049 w 1052"/>
                <a:gd name="T15" fmla="*/ 81 h 123"/>
                <a:gd name="T16" fmla="*/ 1040 w 1052"/>
                <a:gd name="T17" fmla="*/ 97 h 123"/>
                <a:gd name="T18" fmla="*/ 1027 w 1052"/>
                <a:gd name="T19" fmla="*/ 111 h 123"/>
                <a:gd name="T20" fmla="*/ 1010 w 1052"/>
                <a:gd name="T21" fmla="*/ 120 h 123"/>
                <a:gd name="T22" fmla="*/ 990 w 1052"/>
                <a:gd name="T23" fmla="*/ 123 h 123"/>
                <a:gd name="T24" fmla="*/ 61 w 1052"/>
                <a:gd name="T25" fmla="*/ 123 h 123"/>
                <a:gd name="T26" fmla="*/ 42 w 1052"/>
                <a:gd name="T27" fmla="*/ 120 h 123"/>
                <a:gd name="T28" fmla="*/ 25 w 1052"/>
                <a:gd name="T29" fmla="*/ 111 h 123"/>
                <a:gd name="T30" fmla="*/ 12 w 1052"/>
                <a:gd name="T31" fmla="*/ 97 h 123"/>
                <a:gd name="T32" fmla="*/ 3 w 1052"/>
                <a:gd name="T33" fmla="*/ 81 h 123"/>
                <a:gd name="T34" fmla="*/ 0 w 1052"/>
                <a:gd name="T35" fmla="*/ 61 h 123"/>
                <a:gd name="T36" fmla="*/ 3 w 1052"/>
                <a:gd name="T37" fmla="*/ 42 h 123"/>
                <a:gd name="T38" fmla="*/ 12 w 1052"/>
                <a:gd name="T39" fmla="*/ 25 h 123"/>
                <a:gd name="T40" fmla="*/ 25 w 1052"/>
                <a:gd name="T41" fmla="*/ 12 h 123"/>
                <a:gd name="T42" fmla="*/ 42 w 1052"/>
                <a:gd name="T43" fmla="*/ 2 h 123"/>
                <a:gd name="T44" fmla="*/ 61 w 1052"/>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52" h="123">
                  <a:moveTo>
                    <a:pt x="61" y="0"/>
                  </a:moveTo>
                  <a:lnTo>
                    <a:pt x="990" y="0"/>
                  </a:lnTo>
                  <a:lnTo>
                    <a:pt x="1010" y="2"/>
                  </a:lnTo>
                  <a:lnTo>
                    <a:pt x="1027" y="12"/>
                  </a:lnTo>
                  <a:lnTo>
                    <a:pt x="1040" y="25"/>
                  </a:lnTo>
                  <a:lnTo>
                    <a:pt x="1049" y="42"/>
                  </a:lnTo>
                  <a:lnTo>
                    <a:pt x="1052" y="61"/>
                  </a:lnTo>
                  <a:lnTo>
                    <a:pt x="1049" y="81"/>
                  </a:lnTo>
                  <a:lnTo>
                    <a:pt x="1040" y="97"/>
                  </a:lnTo>
                  <a:lnTo>
                    <a:pt x="1027" y="111"/>
                  </a:lnTo>
                  <a:lnTo>
                    <a:pt x="1010" y="120"/>
                  </a:lnTo>
                  <a:lnTo>
                    <a:pt x="990" y="123"/>
                  </a:lnTo>
                  <a:lnTo>
                    <a:pt x="61" y="123"/>
                  </a:lnTo>
                  <a:lnTo>
                    <a:pt x="42" y="120"/>
                  </a:lnTo>
                  <a:lnTo>
                    <a:pt x="25" y="111"/>
                  </a:lnTo>
                  <a:lnTo>
                    <a:pt x="12" y="97"/>
                  </a:lnTo>
                  <a:lnTo>
                    <a:pt x="3" y="81"/>
                  </a:lnTo>
                  <a:lnTo>
                    <a:pt x="0" y="61"/>
                  </a:lnTo>
                  <a:lnTo>
                    <a:pt x="3" y="42"/>
                  </a:lnTo>
                  <a:lnTo>
                    <a:pt x="12" y="25"/>
                  </a:lnTo>
                  <a:lnTo>
                    <a:pt x="25" y="12"/>
                  </a:lnTo>
                  <a:lnTo>
                    <a:pt x="42" y="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7" name="Freeform 441"/>
            <p:cNvSpPr>
              <a:spLocks/>
            </p:cNvSpPr>
            <p:nvPr/>
          </p:nvSpPr>
          <p:spPr bwMode="auto">
            <a:xfrm>
              <a:off x="4695825" y="3919538"/>
              <a:ext cx="152400" cy="17462"/>
            </a:xfrm>
            <a:custGeom>
              <a:avLst/>
              <a:gdLst>
                <a:gd name="T0" fmla="*/ 61 w 1052"/>
                <a:gd name="T1" fmla="*/ 0 h 123"/>
                <a:gd name="T2" fmla="*/ 990 w 1052"/>
                <a:gd name="T3" fmla="*/ 0 h 123"/>
                <a:gd name="T4" fmla="*/ 1010 w 1052"/>
                <a:gd name="T5" fmla="*/ 4 h 123"/>
                <a:gd name="T6" fmla="*/ 1027 w 1052"/>
                <a:gd name="T7" fmla="*/ 12 h 123"/>
                <a:gd name="T8" fmla="*/ 1040 w 1052"/>
                <a:gd name="T9" fmla="*/ 25 h 123"/>
                <a:gd name="T10" fmla="*/ 1049 w 1052"/>
                <a:gd name="T11" fmla="*/ 42 h 123"/>
                <a:gd name="T12" fmla="*/ 1052 w 1052"/>
                <a:gd name="T13" fmla="*/ 62 h 123"/>
                <a:gd name="T14" fmla="*/ 1049 w 1052"/>
                <a:gd name="T15" fmla="*/ 81 h 123"/>
                <a:gd name="T16" fmla="*/ 1040 w 1052"/>
                <a:gd name="T17" fmla="*/ 99 h 123"/>
                <a:gd name="T18" fmla="*/ 1027 w 1052"/>
                <a:gd name="T19" fmla="*/ 112 h 123"/>
                <a:gd name="T20" fmla="*/ 1010 w 1052"/>
                <a:gd name="T21" fmla="*/ 120 h 123"/>
                <a:gd name="T22" fmla="*/ 990 w 1052"/>
                <a:gd name="T23" fmla="*/ 123 h 123"/>
                <a:gd name="T24" fmla="*/ 61 w 1052"/>
                <a:gd name="T25" fmla="*/ 123 h 123"/>
                <a:gd name="T26" fmla="*/ 42 w 1052"/>
                <a:gd name="T27" fmla="*/ 120 h 123"/>
                <a:gd name="T28" fmla="*/ 25 w 1052"/>
                <a:gd name="T29" fmla="*/ 112 h 123"/>
                <a:gd name="T30" fmla="*/ 12 w 1052"/>
                <a:gd name="T31" fmla="*/ 99 h 123"/>
                <a:gd name="T32" fmla="*/ 3 w 1052"/>
                <a:gd name="T33" fmla="*/ 81 h 123"/>
                <a:gd name="T34" fmla="*/ 0 w 1052"/>
                <a:gd name="T35" fmla="*/ 62 h 123"/>
                <a:gd name="T36" fmla="*/ 3 w 1052"/>
                <a:gd name="T37" fmla="*/ 42 h 123"/>
                <a:gd name="T38" fmla="*/ 12 w 1052"/>
                <a:gd name="T39" fmla="*/ 25 h 123"/>
                <a:gd name="T40" fmla="*/ 25 w 1052"/>
                <a:gd name="T41" fmla="*/ 12 h 123"/>
                <a:gd name="T42" fmla="*/ 42 w 1052"/>
                <a:gd name="T43" fmla="*/ 4 h 123"/>
                <a:gd name="T44" fmla="*/ 61 w 1052"/>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52" h="123">
                  <a:moveTo>
                    <a:pt x="61" y="0"/>
                  </a:moveTo>
                  <a:lnTo>
                    <a:pt x="990" y="0"/>
                  </a:lnTo>
                  <a:lnTo>
                    <a:pt x="1010" y="4"/>
                  </a:lnTo>
                  <a:lnTo>
                    <a:pt x="1027" y="12"/>
                  </a:lnTo>
                  <a:lnTo>
                    <a:pt x="1040" y="25"/>
                  </a:lnTo>
                  <a:lnTo>
                    <a:pt x="1049" y="42"/>
                  </a:lnTo>
                  <a:lnTo>
                    <a:pt x="1052" y="62"/>
                  </a:lnTo>
                  <a:lnTo>
                    <a:pt x="1049" y="81"/>
                  </a:lnTo>
                  <a:lnTo>
                    <a:pt x="1040" y="99"/>
                  </a:lnTo>
                  <a:lnTo>
                    <a:pt x="1027" y="112"/>
                  </a:lnTo>
                  <a:lnTo>
                    <a:pt x="1010" y="120"/>
                  </a:lnTo>
                  <a:lnTo>
                    <a:pt x="990" y="123"/>
                  </a:lnTo>
                  <a:lnTo>
                    <a:pt x="61" y="123"/>
                  </a:lnTo>
                  <a:lnTo>
                    <a:pt x="42" y="120"/>
                  </a:lnTo>
                  <a:lnTo>
                    <a:pt x="25" y="112"/>
                  </a:lnTo>
                  <a:lnTo>
                    <a:pt x="12" y="99"/>
                  </a:lnTo>
                  <a:lnTo>
                    <a:pt x="3" y="81"/>
                  </a:lnTo>
                  <a:lnTo>
                    <a:pt x="0" y="62"/>
                  </a:lnTo>
                  <a:lnTo>
                    <a:pt x="3" y="42"/>
                  </a:lnTo>
                  <a:lnTo>
                    <a:pt x="12" y="25"/>
                  </a:lnTo>
                  <a:lnTo>
                    <a:pt x="25" y="12"/>
                  </a:lnTo>
                  <a:lnTo>
                    <a:pt x="42" y="4"/>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8" name="Freeform 442"/>
            <p:cNvSpPr>
              <a:spLocks/>
            </p:cNvSpPr>
            <p:nvPr/>
          </p:nvSpPr>
          <p:spPr bwMode="auto">
            <a:xfrm>
              <a:off x="4441825" y="3698875"/>
              <a:ext cx="17462" cy="17462"/>
            </a:xfrm>
            <a:custGeom>
              <a:avLst/>
              <a:gdLst>
                <a:gd name="T0" fmla="*/ 61 w 123"/>
                <a:gd name="T1" fmla="*/ 0 h 123"/>
                <a:gd name="T2" fmla="*/ 78 w 123"/>
                <a:gd name="T3" fmla="*/ 2 h 123"/>
                <a:gd name="T4" fmla="*/ 93 w 123"/>
                <a:gd name="T5" fmla="*/ 7 h 123"/>
                <a:gd name="T6" fmla="*/ 106 w 123"/>
                <a:gd name="T7" fmla="*/ 17 h 123"/>
                <a:gd name="T8" fmla="*/ 116 w 123"/>
                <a:gd name="T9" fmla="*/ 30 h 123"/>
                <a:gd name="T10" fmla="*/ 121 w 123"/>
                <a:gd name="T11" fmla="*/ 45 h 123"/>
                <a:gd name="T12" fmla="*/ 123 w 123"/>
                <a:gd name="T13" fmla="*/ 61 h 123"/>
                <a:gd name="T14" fmla="*/ 121 w 123"/>
                <a:gd name="T15" fmla="*/ 76 h 123"/>
                <a:gd name="T16" fmla="*/ 116 w 123"/>
                <a:gd name="T17" fmla="*/ 92 h 123"/>
                <a:gd name="T18" fmla="*/ 106 w 123"/>
                <a:gd name="T19" fmla="*/ 105 h 123"/>
                <a:gd name="T20" fmla="*/ 93 w 123"/>
                <a:gd name="T21" fmla="*/ 114 h 123"/>
                <a:gd name="T22" fmla="*/ 78 w 123"/>
                <a:gd name="T23" fmla="*/ 121 h 123"/>
                <a:gd name="T24" fmla="*/ 61 w 123"/>
                <a:gd name="T25" fmla="*/ 123 h 123"/>
                <a:gd name="T26" fmla="*/ 45 w 123"/>
                <a:gd name="T27" fmla="*/ 121 h 123"/>
                <a:gd name="T28" fmla="*/ 31 w 123"/>
                <a:gd name="T29" fmla="*/ 114 h 123"/>
                <a:gd name="T30" fmla="*/ 18 w 123"/>
                <a:gd name="T31" fmla="*/ 105 h 123"/>
                <a:gd name="T32" fmla="*/ 8 w 123"/>
                <a:gd name="T33" fmla="*/ 92 h 123"/>
                <a:gd name="T34" fmla="*/ 2 w 123"/>
                <a:gd name="T35" fmla="*/ 76 h 123"/>
                <a:gd name="T36" fmla="*/ 0 w 123"/>
                <a:gd name="T37" fmla="*/ 61 h 123"/>
                <a:gd name="T38" fmla="*/ 2 w 123"/>
                <a:gd name="T39" fmla="*/ 45 h 123"/>
                <a:gd name="T40" fmla="*/ 8 w 123"/>
                <a:gd name="T41" fmla="*/ 30 h 123"/>
                <a:gd name="T42" fmla="*/ 18 w 123"/>
                <a:gd name="T43" fmla="*/ 17 h 123"/>
                <a:gd name="T44" fmla="*/ 31 w 123"/>
                <a:gd name="T45" fmla="*/ 7 h 123"/>
                <a:gd name="T46" fmla="*/ 45 w 123"/>
                <a:gd name="T47" fmla="*/ 2 h 123"/>
                <a:gd name="T48" fmla="*/ 61 w 123"/>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3" h="123">
                  <a:moveTo>
                    <a:pt x="61" y="0"/>
                  </a:moveTo>
                  <a:lnTo>
                    <a:pt x="78" y="2"/>
                  </a:lnTo>
                  <a:lnTo>
                    <a:pt x="93" y="7"/>
                  </a:lnTo>
                  <a:lnTo>
                    <a:pt x="106" y="17"/>
                  </a:lnTo>
                  <a:lnTo>
                    <a:pt x="116" y="30"/>
                  </a:lnTo>
                  <a:lnTo>
                    <a:pt x="121" y="45"/>
                  </a:lnTo>
                  <a:lnTo>
                    <a:pt x="123" y="61"/>
                  </a:lnTo>
                  <a:lnTo>
                    <a:pt x="121" y="76"/>
                  </a:lnTo>
                  <a:lnTo>
                    <a:pt x="116" y="92"/>
                  </a:lnTo>
                  <a:lnTo>
                    <a:pt x="106" y="105"/>
                  </a:lnTo>
                  <a:lnTo>
                    <a:pt x="93" y="114"/>
                  </a:lnTo>
                  <a:lnTo>
                    <a:pt x="78" y="121"/>
                  </a:lnTo>
                  <a:lnTo>
                    <a:pt x="61" y="123"/>
                  </a:lnTo>
                  <a:lnTo>
                    <a:pt x="45" y="121"/>
                  </a:lnTo>
                  <a:lnTo>
                    <a:pt x="31" y="114"/>
                  </a:lnTo>
                  <a:lnTo>
                    <a:pt x="18" y="105"/>
                  </a:lnTo>
                  <a:lnTo>
                    <a:pt x="8" y="92"/>
                  </a:lnTo>
                  <a:lnTo>
                    <a:pt x="2" y="76"/>
                  </a:lnTo>
                  <a:lnTo>
                    <a:pt x="0" y="61"/>
                  </a:lnTo>
                  <a:lnTo>
                    <a:pt x="2" y="45"/>
                  </a:lnTo>
                  <a:lnTo>
                    <a:pt x="8" y="30"/>
                  </a:lnTo>
                  <a:lnTo>
                    <a:pt x="18" y="17"/>
                  </a:lnTo>
                  <a:lnTo>
                    <a:pt x="31" y="7"/>
                  </a:lnTo>
                  <a:lnTo>
                    <a:pt x="45" y="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9" name="Freeform 443"/>
            <p:cNvSpPr>
              <a:spLocks/>
            </p:cNvSpPr>
            <p:nvPr/>
          </p:nvSpPr>
          <p:spPr bwMode="auto">
            <a:xfrm>
              <a:off x="4464050" y="3698875"/>
              <a:ext cx="17462" cy="17462"/>
            </a:xfrm>
            <a:custGeom>
              <a:avLst/>
              <a:gdLst>
                <a:gd name="T0" fmla="*/ 62 w 125"/>
                <a:gd name="T1" fmla="*/ 0 h 123"/>
                <a:gd name="T2" fmla="*/ 78 w 125"/>
                <a:gd name="T3" fmla="*/ 2 h 123"/>
                <a:gd name="T4" fmla="*/ 94 w 125"/>
                <a:gd name="T5" fmla="*/ 7 h 123"/>
                <a:gd name="T6" fmla="*/ 107 w 125"/>
                <a:gd name="T7" fmla="*/ 17 h 123"/>
                <a:gd name="T8" fmla="*/ 116 w 125"/>
                <a:gd name="T9" fmla="*/ 30 h 123"/>
                <a:gd name="T10" fmla="*/ 123 w 125"/>
                <a:gd name="T11" fmla="*/ 45 h 123"/>
                <a:gd name="T12" fmla="*/ 125 w 125"/>
                <a:gd name="T13" fmla="*/ 61 h 123"/>
                <a:gd name="T14" fmla="*/ 123 w 125"/>
                <a:gd name="T15" fmla="*/ 76 h 123"/>
                <a:gd name="T16" fmla="*/ 116 w 125"/>
                <a:gd name="T17" fmla="*/ 92 h 123"/>
                <a:gd name="T18" fmla="*/ 107 w 125"/>
                <a:gd name="T19" fmla="*/ 105 h 123"/>
                <a:gd name="T20" fmla="*/ 94 w 125"/>
                <a:gd name="T21" fmla="*/ 114 h 123"/>
                <a:gd name="T22" fmla="*/ 78 w 125"/>
                <a:gd name="T23" fmla="*/ 121 h 123"/>
                <a:gd name="T24" fmla="*/ 62 w 125"/>
                <a:gd name="T25" fmla="*/ 123 h 123"/>
                <a:gd name="T26" fmla="*/ 47 w 125"/>
                <a:gd name="T27" fmla="*/ 121 h 123"/>
                <a:gd name="T28" fmla="*/ 32 w 125"/>
                <a:gd name="T29" fmla="*/ 114 h 123"/>
                <a:gd name="T30" fmla="*/ 19 w 125"/>
                <a:gd name="T31" fmla="*/ 105 h 123"/>
                <a:gd name="T32" fmla="*/ 9 w 125"/>
                <a:gd name="T33" fmla="*/ 92 h 123"/>
                <a:gd name="T34" fmla="*/ 3 w 125"/>
                <a:gd name="T35" fmla="*/ 76 h 123"/>
                <a:gd name="T36" fmla="*/ 0 w 125"/>
                <a:gd name="T37" fmla="*/ 61 h 123"/>
                <a:gd name="T38" fmla="*/ 3 w 125"/>
                <a:gd name="T39" fmla="*/ 45 h 123"/>
                <a:gd name="T40" fmla="*/ 9 w 125"/>
                <a:gd name="T41" fmla="*/ 30 h 123"/>
                <a:gd name="T42" fmla="*/ 19 w 125"/>
                <a:gd name="T43" fmla="*/ 17 h 123"/>
                <a:gd name="T44" fmla="*/ 32 w 125"/>
                <a:gd name="T45" fmla="*/ 7 h 123"/>
                <a:gd name="T46" fmla="*/ 47 w 125"/>
                <a:gd name="T47" fmla="*/ 2 h 123"/>
                <a:gd name="T48" fmla="*/ 62 w 125"/>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5" h="123">
                  <a:moveTo>
                    <a:pt x="62" y="0"/>
                  </a:moveTo>
                  <a:lnTo>
                    <a:pt x="78" y="2"/>
                  </a:lnTo>
                  <a:lnTo>
                    <a:pt x="94" y="7"/>
                  </a:lnTo>
                  <a:lnTo>
                    <a:pt x="107" y="17"/>
                  </a:lnTo>
                  <a:lnTo>
                    <a:pt x="116" y="30"/>
                  </a:lnTo>
                  <a:lnTo>
                    <a:pt x="123" y="45"/>
                  </a:lnTo>
                  <a:lnTo>
                    <a:pt x="125" y="61"/>
                  </a:lnTo>
                  <a:lnTo>
                    <a:pt x="123" y="76"/>
                  </a:lnTo>
                  <a:lnTo>
                    <a:pt x="116" y="92"/>
                  </a:lnTo>
                  <a:lnTo>
                    <a:pt x="107" y="105"/>
                  </a:lnTo>
                  <a:lnTo>
                    <a:pt x="94" y="114"/>
                  </a:lnTo>
                  <a:lnTo>
                    <a:pt x="78" y="121"/>
                  </a:lnTo>
                  <a:lnTo>
                    <a:pt x="62" y="123"/>
                  </a:lnTo>
                  <a:lnTo>
                    <a:pt x="47" y="121"/>
                  </a:lnTo>
                  <a:lnTo>
                    <a:pt x="32" y="114"/>
                  </a:lnTo>
                  <a:lnTo>
                    <a:pt x="19" y="105"/>
                  </a:lnTo>
                  <a:lnTo>
                    <a:pt x="9" y="92"/>
                  </a:lnTo>
                  <a:lnTo>
                    <a:pt x="3" y="76"/>
                  </a:lnTo>
                  <a:lnTo>
                    <a:pt x="0" y="61"/>
                  </a:lnTo>
                  <a:lnTo>
                    <a:pt x="3" y="45"/>
                  </a:lnTo>
                  <a:lnTo>
                    <a:pt x="9" y="30"/>
                  </a:lnTo>
                  <a:lnTo>
                    <a:pt x="19" y="17"/>
                  </a:lnTo>
                  <a:lnTo>
                    <a:pt x="32" y="7"/>
                  </a:lnTo>
                  <a:lnTo>
                    <a:pt x="47" y="2"/>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0" name="Freeform 444"/>
            <p:cNvSpPr>
              <a:spLocks/>
            </p:cNvSpPr>
            <p:nvPr/>
          </p:nvSpPr>
          <p:spPr bwMode="auto">
            <a:xfrm>
              <a:off x="4486275" y="3698875"/>
              <a:ext cx="17462" cy="17462"/>
            </a:xfrm>
            <a:custGeom>
              <a:avLst/>
              <a:gdLst>
                <a:gd name="T0" fmla="*/ 62 w 124"/>
                <a:gd name="T1" fmla="*/ 0 h 123"/>
                <a:gd name="T2" fmla="*/ 78 w 124"/>
                <a:gd name="T3" fmla="*/ 2 h 123"/>
                <a:gd name="T4" fmla="*/ 92 w 124"/>
                <a:gd name="T5" fmla="*/ 7 h 123"/>
                <a:gd name="T6" fmla="*/ 105 w 124"/>
                <a:gd name="T7" fmla="*/ 17 h 123"/>
                <a:gd name="T8" fmla="*/ 115 w 124"/>
                <a:gd name="T9" fmla="*/ 30 h 123"/>
                <a:gd name="T10" fmla="*/ 122 w 124"/>
                <a:gd name="T11" fmla="*/ 45 h 123"/>
                <a:gd name="T12" fmla="*/ 124 w 124"/>
                <a:gd name="T13" fmla="*/ 61 h 123"/>
                <a:gd name="T14" fmla="*/ 122 w 124"/>
                <a:gd name="T15" fmla="*/ 76 h 123"/>
                <a:gd name="T16" fmla="*/ 115 w 124"/>
                <a:gd name="T17" fmla="*/ 92 h 123"/>
                <a:gd name="T18" fmla="*/ 105 w 124"/>
                <a:gd name="T19" fmla="*/ 105 h 123"/>
                <a:gd name="T20" fmla="*/ 92 w 124"/>
                <a:gd name="T21" fmla="*/ 114 h 123"/>
                <a:gd name="T22" fmla="*/ 78 w 124"/>
                <a:gd name="T23" fmla="*/ 121 h 123"/>
                <a:gd name="T24" fmla="*/ 62 w 124"/>
                <a:gd name="T25" fmla="*/ 123 h 123"/>
                <a:gd name="T26" fmla="*/ 46 w 124"/>
                <a:gd name="T27" fmla="*/ 121 h 123"/>
                <a:gd name="T28" fmla="*/ 31 w 124"/>
                <a:gd name="T29" fmla="*/ 114 h 123"/>
                <a:gd name="T30" fmla="*/ 18 w 124"/>
                <a:gd name="T31" fmla="*/ 105 h 123"/>
                <a:gd name="T32" fmla="*/ 8 w 124"/>
                <a:gd name="T33" fmla="*/ 92 h 123"/>
                <a:gd name="T34" fmla="*/ 2 w 124"/>
                <a:gd name="T35" fmla="*/ 76 h 123"/>
                <a:gd name="T36" fmla="*/ 0 w 124"/>
                <a:gd name="T37" fmla="*/ 61 h 123"/>
                <a:gd name="T38" fmla="*/ 2 w 124"/>
                <a:gd name="T39" fmla="*/ 45 h 123"/>
                <a:gd name="T40" fmla="*/ 8 w 124"/>
                <a:gd name="T41" fmla="*/ 30 h 123"/>
                <a:gd name="T42" fmla="*/ 18 w 124"/>
                <a:gd name="T43" fmla="*/ 17 h 123"/>
                <a:gd name="T44" fmla="*/ 31 w 124"/>
                <a:gd name="T45" fmla="*/ 7 h 123"/>
                <a:gd name="T46" fmla="*/ 46 w 124"/>
                <a:gd name="T47" fmla="*/ 2 h 123"/>
                <a:gd name="T48" fmla="*/ 62 w 124"/>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123">
                  <a:moveTo>
                    <a:pt x="62" y="0"/>
                  </a:moveTo>
                  <a:lnTo>
                    <a:pt x="78" y="2"/>
                  </a:lnTo>
                  <a:lnTo>
                    <a:pt x="92" y="7"/>
                  </a:lnTo>
                  <a:lnTo>
                    <a:pt x="105" y="17"/>
                  </a:lnTo>
                  <a:lnTo>
                    <a:pt x="115" y="30"/>
                  </a:lnTo>
                  <a:lnTo>
                    <a:pt x="122" y="45"/>
                  </a:lnTo>
                  <a:lnTo>
                    <a:pt x="124" y="61"/>
                  </a:lnTo>
                  <a:lnTo>
                    <a:pt x="122" y="76"/>
                  </a:lnTo>
                  <a:lnTo>
                    <a:pt x="115" y="92"/>
                  </a:lnTo>
                  <a:lnTo>
                    <a:pt x="105" y="105"/>
                  </a:lnTo>
                  <a:lnTo>
                    <a:pt x="92" y="114"/>
                  </a:lnTo>
                  <a:lnTo>
                    <a:pt x="78" y="121"/>
                  </a:lnTo>
                  <a:lnTo>
                    <a:pt x="62" y="123"/>
                  </a:lnTo>
                  <a:lnTo>
                    <a:pt x="46" y="121"/>
                  </a:lnTo>
                  <a:lnTo>
                    <a:pt x="31" y="114"/>
                  </a:lnTo>
                  <a:lnTo>
                    <a:pt x="18" y="105"/>
                  </a:lnTo>
                  <a:lnTo>
                    <a:pt x="8" y="92"/>
                  </a:lnTo>
                  <a:lnTo>
                    <a:pt x="2" y="76"/>
                  </a:lnTo>
                  <a:lnTo>
                    <a:pt x="0" y="61"/>
                  </a:lnTo>
                  <a:lnTo>
                    <a:pt x="2" y="45"/>
                  </a:lnTo>
                  <a:lnTo>
                    <a:pt x="8" y="30"/>
                  </a:lnTo>
                  <a:lnTo>
                    <a:pt x="18" y="17"/>
                  </a:lnTo>
                  <a:lnTo>
                    <a:pt x="31" y="7"/>
                  </a:lnTo>
                  <a:lnTo>
                    <a:pt x="46" y="2"/>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1" name="Freeform 445"/>
            <p:cNvSpPr>
              <a:spLocks/>
            </p:cNvSpPr>
            <p:nvPr/>
          </p:nvSpPr>
          <p:spPr bwMode="auto">
            <a:xfrm>
              <a:off x="4448175" y="3760788"/>
              <a:ext cx="76200" cy="17462"/>
            </a:xfrm>
            <a:custGeom>
              <a:avLst/>
              <a:gdLst>
                <a:gd name="T0" fmla="*/ 62 w 519"/>
                <a:gd name="T1" fmla="*/ 0 h 124"/>
                <a:gd name="T2" fmla="*/ 458 w 519"/>
                <a:gd name="T3" fmla="*/ 0 h 124"/>
                <a:gd name="T4" fmla="*/ 477 w 519"/>
                <a:gd name="T5" fmla="*/ 3 h 124"/>
                <a:gd name="T6" fmla="*/ 494 w 519"/>
                <a:gd name="T7" fmla="*/ 12 h 124"/>
                <a:gd name="T8" fmla="*/ 507 w 519"/>
                <a:gd name="T9" fmla="*/ 26 h 124"/>
                <a:gd name="T10" fmla="*/ 517 w 519"/>
                <a:gd name="T11" fmla="*/ 42 h 124"/>
                <a:gd name="T12" fmla="*/ 519 w 519"/>
                <a:gd name="T13" fmla="*/ 63 h 124"/>
                <a:gd name="T14" fmla="*/ 517 w 519"/>
                <a:gd name="T15" fmla="*/ 82 h 124"/>
                <a:gd name="T16" fmla="*/ 507 w 519"/>
                <a:gd name="T17" fmla="*/ 98 h 124"/>
                <a:gd name="T18" fmla="*/ 494 w 519"/>
                <a:gd name="T19" fmla="*/ 112 h 124"/>
                <a:gd name="T20" fmla="*/ 477 w 519"/>
                <a:gd name="T21" fmla="*/ 121 h 124"/>
                <a:gd name="T22" fmla="*/ 458 w 519"/>
                <a:gd name="T23" fmla="*/ 124 h 124"/>
                <a:gd name="T24" fmla="*/ 62 w 519"/>
                <a:gd name="T25" fmla="*/ 124 h 124"/>
                <a:gd name="T26" fmla="*/ 43 w 519"/>
                <a:gd name="T27" fmla="*/ 121 h 124"/>
                <a:gd name="T28" fmla="*/ 26 w 519"/>
                <a:gd name="T29" fmla="*/ 112 h 124"/>
                <a:gd name="T30" fmla="*/ 12 w 519"/>
                <a:gd name="T31" fmla="*/ 98 h 124"/>
                <a:gd name="T32" fmla="*/ 3 w 519"/>
                <a:gd name="T33" fmla="*/ 82 h 124"/>
                <a:gd name="T34" fmla="*/ 0 w 519"/>
                <a:gd name="T35" fmla="*/ 63 h 124"/>
                <a:gd name="T36" fmla="*/ 3 w 519"/>
                <a:gd name="T37" fmla="*/ 42 h 124"/>
                <a:gd name="T38" fmla="*/ 12 w 519"/>
                <a:gd name="T39" fmla="*/ 26 h 124"/>
                <a:gd name="T40" fmla="*/ 26 w 519"/>
                <a:gd name="T41" fmla="*/ 12 h 124"/>
                <a:gd name="T42" fmla="*/ 43 w 519"/>
                <a:gd name="T43" fmla="*/ 3 h 124"/>
                <a:gd name="T44" fmla="*/ 62 w 519"/>
                <a:gd name="T45"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9" h="124">
                  <a:moveTo>
                    <a:pt x="62" y="0"/>
                  </a:moveTo>
                  <a:lnTo>
                    <a:pt x="458" y="0"/>
                  </a:lnTo>
                  <a:lnTo>
                    <a:pt x="477" y="3"/>
                  </a:lnTo>
                  <a:lnTo>
                    <a:pt x="494" y="12"/>
                  </a:lnTo>
                  <a:lnTo>
                    <a:pt x="507" y="26"/>
                  </a:lnTo>
                  <a:lnTo>
                    <a:pt x="517" y="42"/>
                  </a:lnTo>
                  <a:lnTo>
                    <a:pt x="519" y="63"/>
                  </a:lnTo>
                  <a:lnTo>
                    <a:pt x="517" y="82"/>
                  </a:lnTo>
                  <a:lnTo>
                    <a:pt x="507" y="98"/>
                  </a:lnTo>
                  <a:lnTo>
                    <a:pt x="494" y="112"/>
                  </a:lnTo>
                  <a:lnTo>
                    <a:pt x="477" y="121"/>
                  </a:lnTo>
                  <a:lnTo>
                    <a:pt x="458" y="124"/>
                  </a:lnTo>
                  <a:lnTo>
                    <a:pt x="62" y="124"/>
                  </a:lnTo>
                  <a:lnTo>
                    <a:pt x="43" y="121"/>
                  </a:lnTo>
                  <a:lnTo>
                    <a:pt x="26" y="112"/>
                  </a:lnTo>
                  <a:lnTo>
                    <a:pt x="12" y="98"/>
                  </a:lnTo>
                  <a:lnTo>
                    <a:pt x="3" y="82"/>
                  </a:lnTo>
                  <a:lnTo>
                    <a:pt x="0" y="63"/>
                  </a:lnTo>
                  <a:lnTo>
                    <a:pt x="3" y="42"/>
                  </a:lnTo>
                  <a:lnTo>
                    <a:pt x="12" y="26"/>
                  </a:lnTo>
                  <a:lnTo>
                    <a:pt x="26" y="12"/>
                  </a:lnTo>
                  <a:lnTo>
                    <a:pt x="43"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2" name="Freeform 446"/>
            <p:cNvSpPr>
              <a:spLocks/>
            </p:cNvSpPr>
            <p:nvPr/>
          </p:nvSpPr>
          <p:spPr bwMode="auto">
            <a:xfrm>
              <a:off x="4448175" y="3792538"/>
              <a:ext cx="76200" cy="17462"/>
            </a:xfrm>
            <a:custGeom>
              <a:avLst/>
              <a:gdLst>
                <a:gd name="T0" fmla="*/ 62 w 519"/>
                <a:gd name="T1" fmla="*/ 0 h 123"/>
                <a:gd name="T2" fmla="*/ 458 w 519"/>
                <a:gd name="T3" fmla="*/ 0 h 123"/>
                <a:gd name="T4" fmla="*/ 477 w 519"/>
                <a:gd name="T5" fmla="*/ 3 h 123"/>
                <a:gd name="T6" fmla="*/ 494 w 519"/>
                <a:gd name="T7" fmla="*/ 11 h 123"/>
                <a:gd name="T8" fmla="*/ 507 w 519"/>
                <a:gd name="T9" fmla="*/ 24 h 123"/>
                <a:gd name="T10" fmla="*/ 517 w 519"/>
                <a:gd name="T11" fmla="*/ 42 h 123"/>
                <a:gd name="T12" fmla="*/ 519 w 519"/>
                <a:gd name="T13" fmla="*/ 61 h 123"/>
                <a:gd name="T14" fmla="*/ 517 w 519"/>
                <a:gd name="T15" fmla="*/ 81 h 123"/>
                <a:gd name="T16" fmla="*/ 507 w 519"/>
                <a:gd name="T17" fmla="*/ 98 h 123"/>
                <a:gd name="T18" fmla="*/ 494 w 519"/>
                <a:gd name="T19" fmla="*/ 111 h 123"/>
                <a:gd name="T20" fmla="*/ 477 w 519"/>
                <a:gd name="T21" fmla="*/ 120 h 123"/>
                <a:gd name="T22" fmla="*/ 458 w 519"/>
                <a:gd name="T23" fmla="*/ 123 h 123"/>
                <a:gd name="T24" fmla="*/ 62 w 519"/>
                <a:gd name="T25" fmla="*/ 123 h 123"/>
                <a:gd name="T26" fmla="*/ 43 w 519"/>
                <a:gd name="T27" fmla="*/ 120 h 123"/>
                <a:gd name="T28" fmla="*/ 26 w 519"/>
                <a:gd name="T29" fmla="*/ 111 h 123"/>
                <a:gd name="T30" fmla="*/ 12 w 519"/>
                <a:gd name="T31" fmla="*/ 98 h 123"/>
                <a:gd name="T32" fmla="*/ 3 w 519"/>
                <a:gd name="T33" fmla="*/ 81 h 123"/>
                <a:gd name="T34" fmla="*/ 0 w 519"/>
                <a:gd name="T35" fmla="*/ 61 h 123"/>
                <a:gd name="T36" fmla="*/ 3 w 519"/>
                <a:gd name="T37" fmla="*/ 42 h 123"/>
                <a:gd name="T38" fmla="*/ 12 w 519"/>
                <a:gd name="T39" fmla="*/ 24 h 123"/>
                <a:gd name="T40" fmla="*/ 26 w 519"/>
                <a:gd name="T41" fmla="*/ 11 h 123"/>
                <a:gd name="T42" fmla="*/ 43 w 519"/>
                <a:gd name="T43" fmla="*/ 3 h 123"/>
                <a:gd name="T44" fmla="*/ 62 w 519"/>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9" h="123">
                  <a:moveTo>
                    <a:pt x="62" y="0"/>
                  </a:moveTo>
                  <a:lnTo>
                    <a:pt x="458" y="0"/>
                  </a:lnTo>
                  <a:lnTo>
                    <a:pt x="477" y="3"/>
                  </a:lnTo>
                  <a:lnTo>
                    <a:pt x="494" y="11"/>
                  </a:lnTo>
                  <a:lnTo>
                    <a:pt x="507" y="24"/>
                  </a:lnTo>
                  <a:lnTo>
                    <a:pt x="517" y="42"/>
                  </a:lnTo>
                  <a:lnTo>
                    <a:pt x="519" y="61"/>
                  </a:lnTo>
                  <a:lnTo>
                    <a:pt x="517" y="81"/>
                  </a:lnTo>
                  <a:lnTo>
                    <a:pt x="507" y="98"/>
                  </a:lnTo>
                  <a:lnTo>
                    <a:pt x="494" y="111"/>
                  </a:lnTo>
                  <a:lnTo>
                    <a:pt x="477" y="120"/>
                  </a:lnTo>
                  <a:lnTo>
                    <a:pt x="458" y="123"/>
                  </a:lnTo>
                  <a:lnTo>
                    <a:pt x="62" y="123"/>
                  </a:lnTo>
                  <a:lnTo>
                    <a:pt x="43" y="120"/>
                  </a:lnTo>
                  <a:lnTo>
                    <a:pt x="26" y="111"/>
                  </a:lnTo>
                  <a:lnTo>
                    <a:pt x="12" y="98"/>
                  </a:lnTo>
                  <a:lnTo>
                    <a:pt x="3" y="81"/>
                  </a:lnTo>
                  <a:lnTo>
                    <a:pt x="0" y="61"/>
                  </a:lnTo>
                  <a:lnTo>
                    <a:pt x="3" y="42"/>
                  </a:lnTo>
                  <a:lnTo>
                    <a:pt x="12" y="24"/>
                  </a:lnTo>
                  <a:lnTo>
                    <a:pt x="26" y="11"/>
                  </a:lnTo>
                  <a:lnTo>
                    <a:pt x="43"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3" name="Freeform 447"/>
            <p:cNvSpPr>
              <a:spLocks/>
            </p:cNvSpPr>
            <p:nvPr/>
          </p:nvSpPr>
          <p:spPr bwMode="auto">
            <a:xfrm>
              <a:off x="4448175" y="3824288"/>
              <a:ext cx="76200" cy="17462"/>
            </a:xfrm>
            <a:custGeom>
              <a:avLst/>
              <a:gdLst>
                <a:gd name="T0" fmla="*/ 62 w 519"/>
                <a:gd name="T1" fmla="*/ 0 h 123"/>
                <a:gd name="T2" fmla="*/ 458 w 519"/>
                <a:gd name="T3" fmla="*/ 0 h 123"/>
                <a:gd name="T4" fmla="*/ 477 w 519"/>
                <a:gd name="T5" fmla="*/ 3 h 123"/>
                <a:gd name="T6" fmla="*/ 494 w 519"/>
                <a:gd name="T7" fmla="*/ 12 h 123"/>
                <a:gd name="T8" fmla="*/ 507 w 519"/>
                <a:gd name="T9" fmla="*/ 26 h 123"/>
                <a:gd name="T10" fmla="*/ 517 w 519"/>
                <a:gd name="T11" fmla="*/ 42 h 123"/>
                <a:gd name="T12" fmla="*/ 519 w 519"/>
                <a:gd name="T13" fmla="*/ 62 h 123"/>
                <a:gd name="T14" fmla="*/ 517 w 519"/>
                <a:gd name="T15" fmla="*/ 81 h 123"/>
                <a:gd name="T16" fmla="*/ 507 w 519"/>
                <a:gd name="T17" fmla="*/ 98 h 123"/>
                <a:gd name="T18" fmla="*/ 494 w 519"/>
                <a:gd name="T19" fmla="*/ 111 h 123"/>
                <a:gd name="T20" fmla="*/ 477 w 519"/>
                <a:gd name="T21" fmla="*/ 121 h 123"/>
                <a:gd name="T22" fmla="*/ 458 w 519"/>
                <a:gd name="T23" fmla="*/ 123 h 123"/>
                <a:gd name="T24" fmla="*/ 62 w 519"/>
                <a:gd name="T25" fmla="*/ 123 h 123"/>
                <a:gd name="T26" fmla="*/ 43 w 519"/>
                <a:gd name="T27" fmla="*/ 121 h 123"/>
                <a:gd name="T28" fmla="*/ 26 w 519"/>
                <a:gd name="T29" fmla="*/ 111 h 123"/>
                <a:gd name="T30" fmla="*/ 12 w 519"/>
                <a:gd name="T31" fmla="*/ 98 h 123"/>
                <a:gd name="T32" fmla="*/ 3 w 519"/>
                <a:gd name="T33" fmla="*/ 81 h 123"/>
                <a:gd name="T34" fmla="*/ 0 w 519"/>
                <a:gd name="T35" fmla="*/ 62 h 123"/>
                <a:gd name="T36" fmla="*/ 3 w 519"/>
                <a:gd name="T37" fmla="*/ 42 h 123"/>
                <a:gd name="T38" fmla="*/ 12 w 519"/>
                <a:gd name="T39" fmla="*/ 26 h 123"/>
                <a:gd name="T40" fmla="*/ 26 w 519"/>
                <a:gd name="T41" fmla="*/ 12 h 123"/>
                <a:gd name="T42" fmla="*/ 43 w 519"/>
                <a:gd name="T43" fmla="*/ 3 h 123"/>
                <a:gd name="T44" fmla="*/ 62 w 519"/>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9" h="123">
                  <a:moveTo>
                    <a:pt x="62" y="0"/>
                  </a:moveTo>
                  <a:lnTo>
                    <a:pt x="458" y="0"/>
                  </a:lnTo>
                  <a:lnTo>
                    <a:pt x="477" y="3"/>
                  </a:lnTo>
                  <a:lnTo>
                    <a:pt x="494" y="12"/>
                  </a:lnTo>
                  <a:lnTo>
                    <a:pt x="507" y="26"/>
                  </a:lnTo>
                  <a:lnTo>
                    <a:pt x="517" y="42"/>
                  </a:lnTo>
                  <a:lnTo>
                    <a:pt x="519" y="62"/>
                  </a:lnTo>
                  <a:lnTo>
                    <a:pt x="517" y="81"/>
                  </a:lnTo>
                  <a:lnTo>
                    <a:pt x="507" y="98"/>
                  </a:lnTo>
                  <a:lnTo>
                    <a:pt x="494" y="111"/>
                  </a:lnTo>
                  <a:lnTo>
                    <a:pt x="477" y="121"/>
                  </a:lnTo>
                  <a:lnTo>
                    <a:pt x="458" y="123"/>
                  </a:lnTo>
                  <a:lnTo>
                    <a:pt x="62" y="123"/>
                  </a:lnTo>
                  <a:lnTo>
                    <a:pt x="43" y="121"/>
                  </a:lnTo>
                  <a:lnTo>
                    <a:pt x="26" y="111"/>
                  </a:lnTo>
                  <a:lnTo>
                    <a:pt x="12" y="98"/>
                  </a:lnTo>
                  <a:lnTo>
                    <a:pt x="3" y="81"/>
                  </a:lnTo>
                  <a:lnTo>
                    <a:pt x="0" y="62"/>
                  </a:lnTo>
                  <a:lnTo>
                    <a:pt x="3" y="42"/>
                  </a:lnTo>
                  <a:lnTo>
                    <a:pt x="12" y="26"/>
                  </a:lnTo>
                  <a:lnTo>
                    <a:pt x="26" y="12"/>
                  </a:lnTo>
                  <a:lnTo>
                    <a:pt x="43"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58" name="Freeform 452"/>
          <p:cNvSpPr>
            <a:spLocks noEditPoints="1"/>
          </p:cNvSpPr>
          <p:nvPr/>
        </p:nvSpPr>
        <p:spPr bwMode="auto">
          <a:xfrm flipH="1">
            <a:off x="7968743" y="2026034"/>
            <a:ext cx="249899" cy="238465"/>
          </a:xfrm>
          <a:custGeom>
            <a:avLst/>
            <a:gdLst>
              <a:gd name="T0" fmla="*/ 1516 w 3363"/>
              <a:gd name="T1" fmla="*/ 2957 h 3212"/>
              <a:gd name="T2" fmla="*/ 1595 w 3363"/>
              <a:gd name="T3" fmla="*/ 3085 h 3212"/>
              <a:gd name="T4" fmla="*/ 1942 w 3363"/>
              <a:gd name="T5" fmla="*/ 3028 h 3212"/>
              <a:gd name="T6" fmla="*/ 1892 w 3363"/>
              <a:gd name="T7" fmla="*/ 2885 h 3212"/>
              <a:gd name="T8" fmla="*/ 3048 w 3363"/>
              <a:gd name="T9" fmla="*/ 2410 h 3212"/>
              <a:gd name="T10" fmla="*/ 3227 w 3363"/>
              <a:gd name="T11" fmla="*/ 2256 h 3212"/>
              <a:gd name="T12" fmla="*/ 3195 w 3363"/>
              <a:gd name="T13" fmla="*/ 1484 h 3212"/>
              <a:gd name="T14" fmla="*/ 2884 w 3363"/>
              <a:gd name="T15" fmla="*/ 1390 h 3212"/>
              <a:gd name="T16" fmla="*/ 2713 w 3363"/>
              <a:gd name="T17" fmla="*/ 2397 h 3212"/>
              <a:gd name="T18" fmla="*/ 602 w 3363"/>
              <a:gd name="T19" fmla="*/ 1390 h 3212"/>
              <a:gd name="T20" fmla="*/ 652 w 3363"/>
              <a:gd name="T21" fmla="*/ 1415 h 3212"/>
              <a:gd name="T22" fmla="*/ 315 w 3363"/>
              <a:gd name="T23" fmla="*/ 1393 h 3212"/>
              <a:gd name="T24" fmla="*/ 136 w 3363"/>
              <a:gd name="T25" fmla="*/ 1546 h 3212"/>
              <a:gd name="T26" fmla="*/ 167 w 3363"/>
              <a:gd name="T27" fmla="*/ 2319 h 3212"/>
              <a:gd name="T28" fmla="*/ 478 w 3363"/>
              <a:gd name="T29" fmla="*/ 2413 h 3212"/>
              <a:gd name="T30" fmla="*/ 1153 w 3363"/>
              <a:gd name="T31" fmla="*/ 158 h 3212"/>
              <a:gd name="T32" fmla="*/ 2162 w 3363"/>
              <a:gd name="T33" fmla="*/ 226 h 3212"/>
              <a:gd name="T34" fmla="*/ 2203 w 3363"/>
              <a:gd name="T35" fmla="*/ 145 h 3212"/>
              <a:gd name="T36" fmla="*/ 2195 w 3363"/>
              <a:gd name="T37" fmla="*/ 3 h 3212"/>
              <a:gd name="T38" fmla="*/ 2412 w 3363"/>
              <a:gd name="T39" fmla="*/ 137 h 3212"/>
              <a:gd name="T40" fmla="*/ 2920 w 3363"/>
              <a:gd name="T41" fmla="*/ 362 h 3212"/>
              <a:gd name="T42" fmla="*/ 3260 w 3363"/>
              <a:gd name="T43" fmla="*/ 792 h 3212"/>
              <a:gd name="T44" fmla="*/ 3363 w 3363"/>
              <a:gd name="T45" fmla="*/ 2496 h 3212"/>
              <a:gd name="T46" fmla="*/ 3222 w 3363"/>
              <a:gd name="T47" fmla="*/ 2863 h 3212"/>
              <a:gd name="T48" fmla="*/ 2875 w 3363"/>
              <a:gd name="T49" fmla="*/ 3039 h 3212"/>
              <a:gd name="T50" fmla="*/ 1973 w 3363"/>
              <a:gd name="T51" fmla="*/ 3174 h 3212"/>
              <a:gd name="T52" fmla="*/ 1547 w 3363"/>
              <a:gd name="T53" fmla="*/ 3201 h 3212"/>
              <a:gd name="T54" fmla="*/ 1392 w 3363"/>
              <a:gd name="T55" fmla="*/ 3019 h 3212"/>
              <a:gd name="T56" fmla="*/ 1484 w 3363"/>
              <a:gd name="T57" fmla="*/ 2795 h 3212"/>
              <a:gd name="T58" fmla="*/ 1913 w 3363"/>
              <a:gd name="T59" fmla="*/ 2761 h 3212"/>
              <a:gd name="T60" fmla="*/ 2068 w 3363"/>
              <a:gd name="T61" fmla="*/ 2920 h 3212"/>
              <a:gd name="T62" fmla="*/ 3080 w 3363"/>
              <a:gd name="T63" fmla="*/ 2826 h 3212"/>
              <a:gd name="T64" fmla="*/ 3236 w 3363"/>
              <a:gd name="T65" fmla="*/ 2545 h 3212"/>
              <a:gd name="T66" fmla="*/ 3053 w 3363"/>
              <a:gd name="T67" fmla="*/ 2533 h 3212"/>
              <a:gd name="T68" fmla="*/ 2613 w 3363"/>
              <a:gd name="T69" fmla="*/ 2471 h 3212"/>
              <a:gd name="T70" fmla="*/ 2613 w 3363"/>
              <a:gd name="T71" fmla="*/ 1332 h 3212"/>
              <a:gd name="T72" fmla="*/ 3053 w 3363"/>
              <a:gd name="T73" fmla="*/ 1269 h 3212"/>
              <a:gd name="T74" fmla="*/ 3236 w 3363"/>
              <a:gd name="T75" fmla="*/ 1189 h 3212"/>
              <a:gd name="T76" fmla="*/ 3065 w 3363"/>
              <a:gd name="T77" fmla="*/ 696 h 3212"/>
              <a:gd name="T78" fmla="*/ 2683 w 3363"/>
              <a:gd name="T79" fmla="*/ 356 h 3212"/>
              <a:gd name="T80" fmla="*/ 2289 w 3363"/>
              <a:gd name="T81" fmla="*/ 295 h 3212"/>
              <a:gd name="T82" fmla="*/ 1171 w 3363"/>
              <a:gd name="T83" fmla="*/ 347 h 3212"/>
              <a:gd name="T84" fmla="*/ 966 w 3363"/>
              <a:gd name="T85" fmla="*/ 260 h 3212"/>
              <a:gd name="T86" fmla="*/ 495 w 3363"/>
              <a:gd name="T87" fmla="*/ 478 h 3212"/>
              <a:gd name="T88" fmla="*/ 194 w 3363"/>
              <a:gd name="T89" fmla="*/ 893 h 3212"/>
              <a:gd name="T90" fmla="*/ 156 w 3363"/>
              <a:gd name="T91" fmla="*/ 1327 h 3212"/>
              <a:gd name="T92" fmla="*/ 657 w 3363"/>
              <a:gd name="T93" fmla="*/ 1270 h 3212"/>
              <a:gd name="T94" fmla="*/ 775 w 3363"/>
              <a:gd name="T95" fmla="*/ 1415 h 3212"/>
              <a:gd name="T96" fmla="*/ 684 w 3363"/>
              <a:gd name="T97" fmla="*/ 2524 h 3212"/>
              <a:gd name="T98" fmla="*/ 174 w 3363"/>
              <a:gd name="T99" fmla="*/ 2487 h 3212"/>
              <a:gd name="T100" fmla="*/ 3 w 3363"/>
              <a:gd name="T101" fmla="*/ 2231 h 3212"/>
              <a:gd name="T102" fmla="*/ 72 w 3363"/>
              <a:gd name="T103" fmla="*/ 865 h 3212"/>
              <a:gd name="T104" fmla="*/ 381 w 3363"/>
              <a:gd name="T105" fmla="*/ 412 h 3212"/>
              <a:gd name="T106" fmla="*/ 870 w 3363"/>
              <a:gd name="T107" fmla="*/ 154 h 3212"/>
              <a:gd name="T108" fmla="*/ 1136 w 3363"/>
              <a:gd name="T109" fmla="*/ 12 h 3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63" h="3212">
                <a:moveTo>
                  <a:pt x="1620" y="2874"/>
                </a:moveTo>
                <a:lnTo>
                  <a:pt x="1595" y="2877"/>
                </a:lnTo>
                <a:lnTo>
                  <a:pt x="1573" y="2885"/>
                </a:lnTo>
                <a:lnTo>
                  <a:pt x="1553" y="2897"/>
                </a:lnTo>
                <a:lnTo>
                  <a:pt x="1536" y="2914"/>
                </a:lnTo>
                <a:lnTo>
                  <a:pt x="1524" y="2934"/>
                </a:lnTo>
                <a:lnTo>
                  <a:pt x="1516" y="2957"/>
                </a:lnTo>
                <a:lnTo>
                  <a:pt x="1513" y="2981"/>
                </a:lnTo>
                <a:lnTo>
                  <a:pt x="1516" y="3006"/>
                </a:lnTo>
                <a:lnTo>
                  <a:pt x="1524" y="3028"/>
                </a:lnTo>
                <a:lnTo>
                  <a:pt x="1536" y="3049"/>
                </a:lnTo>
                <a:lnTo>
                  <a:pt x="1553" y="3065"/>
                </a:lnTo>
                <a:lnTo>
                  <a:pt x="1573" y="3077"/>
                </a:lnTo>
                <a:lnTo>
                  <a:pt x="1595" y="3085"/>
                </a:lnTo>
                <a:lnTo>
                  <a:pt x="1620" y="3088"/>
                </a:lnTo>
                <a:lnTo>
                  <a:pt x="1845" y="3088"/>
                </a:lnTo>
                <a:lnTo>
                  <a:pt x="1870" y="3085"/>
                </a:lnTo>
                <a:lnTo>
                  <a:pt x="1892" y="3077"/>
                </a:lnTo>
                <a:lnTo>
                  <a:pt x="1913" y="3065"/>
                </a:lnTo>
                <a:lnTo>
                  <a:pt x="1929" y="3049"/>
                </a:lnTo>
                <a:lnTo>
                  <a:pt x="1942" y="3028"/>
                </a:lnTo>
                <a:lnTo>
                  <a:pt x="1949" y="3006"/>
                </a:lnTo>
                <a:lnTo>
                  <a:pt x="1952" y="2981"/>
                </a:lnTo>
                <a:lnTo>
                  <a:pt x="1949" y="2957"/>
                </a:lnTo>
                <a:lnTo>
                  <a:pt x="1942" y="2934"/>
                </a:lnTo>
                <a:lnTo>
                  <a:pt x="1929" y="2914"/>
                </a:lnTo>
                <a:lnTo>
                  <a:pt x="1913" y="2897"/>
                </a:lnTo>
                <a:lnTo>
                  <a:pt x="1892" y="2885"/>
                </a:lnTo>
                <a:lnTo>
                  <a:pt x="1870" y="2877"/>
                </a:lnTo>
                <a:lnTo>
                  <a:pt x="1845" y="2874"/>
                </a:lnTo>
                <a:lnTo>
                  <a:pt x="1620" y="2874"/>
                </a:lnTo>
                <a:close/>
                <a:moveTo>
                  <a:pt x="2884" y="1390"/>
                </a:moveTo>
                <a:lnTo>
                  <a:pt x="2884" y="2413"/>
                </a:lnTo>
                <a:lnTo>
                  <a:pt x="3010" y="2413"/>
                </a:lnTo>
                <a:lnTo>
                  <a:pt x="3048" y="2410"/>
                </a:lnTo>
                <a:lnTo>
                  <a:pt x="3082" y="2400"/>
                </a:lnTo>
                <a:lnTo>
                  <a:pt x="3115" y="2386"/>
                </a:lnTo>
                <a:lnTo>
                  <a:pt x="3146" y="2368"/>
                </a:lnTo>
                <a:lnTo>
                  <a:pt x="3172" y="2345"/>
                </a:lnTo>
                <a:lnTo>
                  <a:pt x="3195" y="2319"/>
                </a:lnTo>
                <a:lnTo>
                  <a:pt x="3214" y="2288"/>
                </a:lnTo>
                <a:lnTo>
                  <a:pt x="3227" y="2256"/>
                </a:lnTo>
                <a:lnTo>
                  <a:pt x="3236" y="2220"/>
                </a:lnTo>
                <a:lnTo>
                  <a:pt x="3240" y="2183"/>
                </a:lnTo>
                <a:lnTo>
                  <a:pt x="3240" y="1619"/>
                </a:lnTo>
                <a:lnTo>
                  <a:pt x="3236" y="1582"/>
                </a:lnTo>
                <a:lnTo>
                  <a:pt x="3227" y="1546"/>
                </a:lnTo>
                <a:lnTo>
                  <a:pt x="3214" y="1514"/>
                </a:lnTo>
                <a:lnTo>
                  <a:pt x="3195" y="1484"/>
                </a:lnTo>
                <a:lnTo>
                  <a:pt x="3172" y="1457"/>
                </a:lnTo>
                <a:lnTo>
                  <a:pt x="3146" y="1434"/>
                </a:lnTo>
                <a:lnTo>
                  <a:pt x="3115" y="1416"/>
                </a:lnTo>
                <a:lnTo>
                  <a:pt x="3082" y="1401"/>
                </a:lnTo>
                <a:lnTo>
                  <a:pt x="3048" y="1393"/>
                </a:lnTo>
                <a:lnTo>
                  <a:pt x="3010" y="1390"/>
                </a:lnTo>
                <a:lnTo>
                  <a:pt x="2884" y="1390"/>
                </a:lnTo>
                <a:close/>
                <a:moveTo>
                  <a:pt x="2736" y="1390"/>
                </a:moveTo>
                <a:lnTo>
                  <a:pt x="2726" y="1392"/>
                </a:lnTo>
                <a:lnTo>
                  <a:pt x="2718" y="1397"/>
                </a:lnTo>
                <a:lnTo>
                  <a:pt x="2713" y="1405"/>
                </a:lnTo>
                <a:lnTo>
                  <a:pt x="2711" y="1415"/>
                </a:lnTo>
                <a:lnTo>
                  <a:pt x="2711" y="2387"/>
                </a:lnTo>
                <a:lnTo>
                  <a:pt x="2713" y="2397"/>
                </a:lnTo>
                <a:lnTo>
                  <a:pt x="2718" y="2406"/>
                </a:lnTo>
                <a:lnTo>
                  <a:pt x="2726" y="2411"/>
                </a:lnTo>
                <a:lnTo>
                  <a:pt x="2736" y="2413"/>
                </a:lnTo>
                <a:lnTo>
                  <a:pt x="2760" y="2413"/>
                </a:lnTo>
                <a:lnTo>
                  <a:pt x="2760" y="1390"/>
                </a:lnTo>
                <a:lnTo>
                  <a:pt x="2736" y="1390"/>
                </a:lnTo>
                <a:close/>
                <a:moveTo>
                  <a:pt x="602" y="1390"/>
                </a:moveTo>
                <a:lnTo>
                  <a:pt x="602" y="2413"/>
                </a:lnTo>
                <a:lnTo>
                  <a:pt x="627" y="2413"/>
                </a:lnTo>
                <a:lnTo>
                  <a:pt x="636" y="2411"/>
                </a:lnTo>
                <a:lnTo>
                  <a:pt x="645" y="2405"/>
                </a:lnTo>
                <a:lnTo>
                  <a:pt x="650" y="2397"/>
                </a:lnTo>
                <a:lnTo>
                  <a:pt x="652" y="2387"/>
                </a:lnTo>
                <a:lnTo>
                  <a:pt x="652" y="1415"/>
                </a:lnTo>
                <a:lnTo>
                  <a:pt x="650" y="1405"/>
                </a:lnTo>
                <a:lnTo>
                  <a:pt x="645" y="1397"/>
                </a:lnTo>
                <a:lnTo>
                  <a:pt x="636" y="1392"/>
                </a:lnTo>
                <a:lnTo>
                  <a:pt x="627" y="1390"/>
                </a:lnTo>
                <a:lnTo>
                  <a:pt x="602" y="1390"/>
                </a:lnTo>
                <a:close/>
                <a:moveTo>
                  <a:pt x="353" y="1390"/>
                </a:moveTo>
                <a:lnTo>
                  <a:pt x="315" y="1393"/>
                </a:lnTo>
                <a:lnTo>
                  <a:pt x="281" y="1401"/>
                </a:lnTo>
                <a:lnTo>
                  <a:pt x="247" y="1416"/>
                </a:lnTo>
                <a:lnTo>
                  <a:pt x="217" y="1434"/>
                </a:lnTo>
                <a:lnTo>
                  <a:pt x="191" y="1457"/>
                </a:lnTo>
                <a:lnTo>
                  <a:pt x="167" y="1484"/>
                </a:lnTo>
                <a:lnTo>
                  <a:pt x="149" y="1514"/>
                </a:lnTo>
                <a:lnTo>
                  <a:pt x="136" y="1546"/>
                </a:lnTo>
                <a:lnTo>
                  <a:pt x="126" y="1582"/>
                </a:lnTo>
                <a:lnTo>
                  <a:pt x="123" y="1619"/>
                </a:lnTo>
                <a:lnTo>
                  <a:pt x="123" y="2183"/>
                </a:lnTo>
                <a:lnTo>
                  <a:pt x="126" y="2220"/>
                </a:lnTo>
                <a:lnTo>
                  <a:pt x="136" y="2256"/>
                </a:lnTo>
                <a:lnTo>
                  <a:pt x="149" y="2288"/>
                </a:lnTo>
                <a:lnTo>
                  <a:pt x="167" y="2319"/>
                </a:lnTo>
                <a:lnTo>
                  <a:pt x="191" y="2345"/>
                </a:lnTo>
                <a:lnTo>
                  <a:pt x="217" y="2368"/>
                </a:lnTo>
                <a:lnTo>
                  <a:pt x="247" y="2386"/>
                </a:lnTo>
                <a:lnTo>
                  <a:pt x="281" y="2400"/>
                </a:lnTo>
                <a:lnTo>
                  <a:pt x="315" y="2410"/>
                </a:lnTo>
                <a:lnTo>
                  <a:pt x="353" y="2413"/>
                </a:lnTo>
                <a:lnTo>
                  <a:pt x="478" y="2413"/>
                </a:lnTo>
                <a:lnTo>
                  <a:pt x="478" y="1390"/>
                </a:lnTo>
                <a:lnTo>
                  <a:pt x="353" y="1390"/>
                </a:lnTo>
                <a:close/>
                <a:moveTo>
                  <a:pt x="1201" y="124"/>
                </a:moveTo>
                <a:lnTo>
                  <a:pt x="1184" y="127"/>
                </a:lnTo>
                <a:lnTo>
                  <a:pt x="1170" y="134"/>
                </a:lnTo>
                <a:lnTo>
                  <a:pt x="1160" y="145"/>
                </a:lnTo>
                <a:lnTo>
                  <a:pt x="1153" y="158"/>
                </a:lnTo>
                <a:lnTo>
                  <a:pt x="1150" y="175"/>
                </a:lnTo>
                <a:lnTo>
                  <a:pt x="1153" y="191"/>
                </a:lnTo>
                <a:lnTo>
                  <a:pt x="1160" y="205"/>
                </a:lnTo>
                <a:lnTo>
                  <a:pt x="1170" y="215"/>
                </a:lnTo>
                <a:lnTo>
                  <a:pt x="1184" y="224"/>
                </a:lnTo>
                <a:lnTo>
                  <a:pt x="1201" y="226"/>
                </a:lnTo>
                <a:lnTo>
                  <a:pt x="2162" y="226"/>
                </a:lnTo>
                <a:lnTo>
                  <a:pt x="2179" y="224"/>
                </a:lnTo>
                <a:lnTo>
                  <a:pt x="2192" y="215"/>
                </a:lnTo>
                <a:lnTo>
                  <a:pt x="2203" y="205"/>
                </a:lnTo>
                <a:lnTo>
                  <a:pt x="2210" y="191"/>
                </a:lnTo>
                <a:lnTo>
                  <a:pt x="2213" y="175"/>
                </a:lnTo>
                <a:lnTo>
                  <a:pt x="2210" y="158"/>
                </a:lnTo>
                <a:lnTo>
                  <a:pt x="2203" y="145"/>
                </a:lnTo>
                <a:lnTo>
                  <a:pt x="2192" y="134"/>
                </a:lnTo>
                <a:lnTo>
                  <a:pt x="2179" y="127"/>
                </a:lnTo>
                <a:lnTo>
                  <a:pt x="2162" y="124"/>
                </a:lnTo>
                <a:lnTo>
                  <a:pt x="1201" y="124"/>
                </a:lnTo>
                <a:close/>
                <a:moveTo>
                  <a:pt x="1201" y="0"/>
                </a:moveTo>
                <a:lnTo>
                  <a:pt x="2162" y="0"/>
                </a:lnTo>
                <a:lnTo>
                  <a:pt x="2195" y="3"/>
                </a:lnTo>
                <a:lnTo>
                  <a:pt x="2227" y="12"/>
                </a:lnTo>
                <a:lnTo>
                  <a:pt x="2255" y="27"/>
                </a:lnTo>
                <a:lnTo>
                  <a:pt x="2280" y="46"/>
                </a:lnTo>
                <a:lnTo>
                  <a:pt x="2301" y="69"/>
                </a:lnTo>
                <a:lnTo>
                  <a:pt x="2317" y="96"/>
                </a:lnTo>
                <a:lnTo>
                  <a:pt x="2330" y="127"/>
                </a:lnTo>
                <a:lnTo>
                  <a:pt x="2412" y="137"/>
                </a:lnTo>
                <a:lnTo>
                  <a:pt x="2493" y="154"/>
                </a:lnTo>
                <a:lnTo>
                  <a:pt x="2570" y="177"/>
                </a:lnTo>
                <a:lnTo>
                  <a:pt x="2646" y="204"/>
                </a:lnTo>
                <a:lnTo>
                  <a:pt x="2719" y="237"/>
                </a:lnTo>
                <a:lnTo>
                  <a:pt x="2790" y="274"/>
                </a:lnTo>
                <a:lnTo>
                  <a:pt x="2857" y="315"/>
                </a:lnTo>
                <a:lnTo>
                  <a:pt x="2920" y="362"/>
                </a:lnTo>
                <a:lnTo>
                  <a:pt x="2981" y="412"/>
                </a:lnTo>
                <a:lnTo>
                  <a:pt x="3038" y="467"/>
                </a:lnTo>
                <a:lnTo>
                  <a:pt x="3091" y="526"/>
                </a:lnTo>
                <a:lnTo>
                  <a:pt x="3140" y="588"/>
                </a:lnTo>
                <a:lnTo>
                  <a:pt x="3184" y="652"/>
                </a:lnTo>
                <a:lnTo>
                  <a:pt x="3224" y="721"/>
                </a:lnTo>
                <a:lnTo>
                  <a:pt x="3260" y="792"/>
                </a:lnTo>
                <a:lnTo>
                  <a:pt x="3291" y="865"/>
                </a:lnTo>
                <a:lnTo>
                  <a:pt x="3316" y="942"/>
                </a:lnTo>
                <a:lnTo>
                  <a:pt x="3336" y="1021"/>
                </a:lnTo>
                <a:lnTo>
                  <a:pt x="3351" y="1101"/>
                </a:lnTo>
                <a:lnTo>
                  <a:pt x="3360" y="1184"/>
                </a:lnTo>
                <a:lnTo>
                  <a:pt x="3363" y="1268"/>
                </a:lnTo>
                <a:lnTo>
                  <a:pt x="3363" y="2496"/>
                </a:lnTo>
                <a:lnTo>
                  <a:pt x="3360" y="2556"/>
                </a:lnTo>
                <a:lnTo>
                  <a:pt x="3350" y="2613"/>
                </a:lnTo>
                <a:lnTo>
                  <a:pt x="3334" y="2669"/>
                </a:lnTo>
                <a:lnTo>
                  <a:pt x="3314" y="2722"/>
                </a:lnTo>
                <a:lnTo>
                  <a:pt x="3287" y="2772"/>
                </a:lnTo>
                <a:lnTo>
                  <a:pt x="3257" y="2819"/>
                </a:lnTo>
                <a:lnTo>
                  <a:pt x="3222" y="2863"/>
                </a:lnTo>
                <a:lnTo>
                  <a:pt x="3182" y="2902"/>
                </a:lnTo>
                <a:lnTo>
                  <a:pt x="3139" y="2937"/>
                </a:lnTo>
                <a:lnTo>
                  <a:pt x="3092" y="2968"/>
                </a:lnTo>
                <a:lnTo>
                  <a:pt x="3042" y="2994"/>
                </a:lnTo>
                <a:lnTo>
                  <a:pt x="2989" y="3015"/>
                </a:lnTo>
                <a:lnTo>
                  <a:pt x="2934" y="3030"/>
                </a:lnTo>
                <a:lnTo>
                  <a:pt x="2875" y="3039"/>
                </a:lnTo>
                <a:lnTo>
                  <a:pt x="2816" y="3043"/>
                </a:lnTo>
                <a:lnTo>
                  <a:pt x="2068" y="3043"/>
                </a:lnTo>
                <a:lnTo>
                  <a:pt x="2056" y="3074"/>
                </a:lnTo>
                <a:lnTo>
                  <a:pt x="2041" y="3104"/>
                </a:lnTo>
                <a:lnTo>
                  <a:pt x="2022" y="3130"/>
                </a:lnTo>
                <a:lnTo>
                  <a:pt x="1998" y="3154"/>
                </a:lnTo>
                <a:lnTo>
                  <a:pt x="1973" y="3174"/>
                </a:lnTo>
                <a:lnTo>
                  <a:pt x="1944" y="3190"/>
                </a:lnTo>
                <a:lnTo>
                  <a:pt x="1913" y="3202"/>
                </a:lnTo>
                <a:lnTo>
                  <a:pt x="1880" y="3210"/>
                </a:lnTo>
                <a:lnTo>
                  <a:pt x="1845" y="3212"/>
                </a:lnTo>
                <a:lnTo>
                  <a:pt x="1620" y="3212"/>
                </a:lnTo>
                <a:lnTo>
                  <a:pt x="1583" y="3209"/>
                </a:lnTo>
                <a:lnTo>
                  <a:pt x="1547" y="3201"/>
                </a:lnTo>
                <a:lnTo>
                  <a:pt x="1514" y="3186"/>
                </a:lnTo>
                <a:lnTo>
                  <a:pt x="1484" y="3168"/>
                </a:lnTo>
                <a:lnTo>
                  <a:pt x="1457" y="3144"/>
                </a:lnTo>
                <a:lnTo>
                  <a:pt x="1434" y="3118"/>
                </a:lnTo>
                <a:lnTo>
                  <a:pt x="1415" y="3087"/>
                </a:lnTo>
                <a:lnTo>
                  <a:pt x="1401" y="3054"/>
                </a:lnTo>
                <a:lnTo>
                  <a:pt x="1392" y="3019"/>
                </a:lnTo>
                <a:lnTo>
                  <a:pt x="1389" y="2981"/>
                </a:lnTo>
                <a:lnTo>
                  <a:pt x="1392" y="2943"/>
                </a:lnTo>
                <a:lnTo>
                  <a:pt x="1401" y="2909"/>
                </a:lnTo>
                <a:lnTo>
                  <a:pt x="1415" y="2875"/>
                </a:lnTo>
                <a:lnTo>
                  <a:pt x="1434" y="2845"/>
                </a:lnTo>
                <a:lnTo>
                  <a:pt x="1457" y="2818"/>
                </a:lnTo>
                <a:lnTo>
                  <a:pt x="1484" y="2795"/>
                </a:lnTo>
                <a:lnTo>
                  <a:pt x="1514" y="2776"/>
                </a:lnTo>
                <a:lnTo>
                  <a:pt x="1547" y="2762"/>
                </a:lnTo>
                <a:lnTo>
                  <a:pt x="1583" y="2754"/>
                </a:lnTo>
                <a:lnTo>
                  <a:pt x="1620" y="2750"/>
                </a:lnTo>
                <a:lnTo>
                  <a:pt x="1845" y="2750"/>
                </a:lnTo>
                <a:lnTo>
                  <a:pt x="1880" y="2753"/>
                </a:lnTo>
                <a:lnTo>
                  <a:pt x="1913" y="2761"/>
                </a:lnTo>
                <a:lnTo>
                  <a:pt x="1944" y="2773"/>
                </a:lnTo>
                <a:lnTo>
                  <a:pt x="1973" y="2789"/>
                </a:lnTo>
                <a:lnTo>
                  <a:pt x="1998" y="2809"/>
                </a:lnTo>
                <a:lnTo>
                  <a:pt x="2022" y="2832"/>
                </a:lnTo>
                <a:lnTo>
                  <a:pt x="2041" y="2859"/>
                </a:lnTo>
                <a:lnTo>
                  <a:pt x="2056" y="2888"/>
                </a:lnTo>
                <a:lnTo>
                  <a:pt x="2068" y="2920"/>
                </a:lnTo>
                <a:lnTo>
                  <a:pt x="2816" y="2920"/>
                </a:lnTo>
                <a:lnTo>
                  <a:pt x="2865" y="2917"/>
                </a:lnTo>
                <a:lnTo>
                  <a:pt x="2913" y="2909"/>
                </a:lnTo>
                <a:lnTo>
                  <a:pt x="2959" y="2894"/>
                </a:lnTo>
                <a:lnTo>
                  <a:pt x="3002" y="2876"/>
                </a:lnTo>
                <a:lnTo>
                  <a:pt x="3043" y="2854"/>
                </a:lnTo>
                <a:lnTo>
                  <a:pt x="3080" y="2826"/>
                </a:lnTo>
                <a:lnTo>
                  <a:pt x="3115" y="2795"/>
                </a:lnTo>
                <a:lnTo>
                  <a:pt x="3146" y="2761"/>
                </a:lnTo>
                <a:lnTo>
                  <a:pt x="3173" y="2723"/>
                </a:lnTo>
                <a:lnTo>
                  <a:pt x="3196" y="2682"/>
                </a:lnTo>
                <a:lnTo>
                  <a:pt x="3214" y="2638"/>
                </a:lnTo>
                <a:lnTo>
                  <a:pt x="3228" y="2593"/>
                </a:lnTo>
                <a:lnTo>
                  <a:pt x="3236" y="2545"/>
                </a:lnTo>
                <a:lnTo>
                  <a:pt x="3240" y="2496"/>
                </a:lnTo>
                <a:lnTo>
                  <a:pt x="3240" y="2450"/>
                </a:lnTo>
                <a:lnTo>
                  <a:pt x="3207" y="2476"/>
                </a:lnTo>
                <a:lnTo>
                  <a:pt x="3172" y="2496"/>
                </a:lnTo>
                <a:lnTo>
                  <a:pt x="3134" y="2513"/>
                </a:lnTo>
                <a:lnTo>
                  <a:pt x="3095" y="2526"/>
                </a:lnTo>
                <a:lnTo>
                  <a:pt x="3053" y="2533"/>
                </a:lnTo>
                <a:lnTo>
                  <a:pt x="3010" y="2536"/>
                </a:lnTo>
                <a:lnTo>
                  <a:pt x="2736" y="2536"/>
                </a:lnTo>
                <a:lnTo>
                  <a:pt x="2706" y="2533"/>
                </a:lnTo>
                <a:lnTo>
                  <a:pt x="2679" y="2524"/>
                </a:lnTo>
                <a:lnTo>
                  <a:pt x="2653" y="2511"/>
                </a:lnTo>
                <a:lnTo>
                  <a:pt x="2632" y="2492"/>
                </a:lnTo>
                <a:lnTo>
                  <a:pt x="2613" y="2471"/>
                </a:lnTo>
                <a:lnTo>
                  <a:pt x="2599" y="2445"/>
                </a:lnTo>
                <a:lnTo>
                  <a:pt x="2591" y="2418"/>
                </a:lnTo>
                <a:lnTo>
                  <a:pt x="2588" y="2387"/>
                </a:lnTo>
                <a:lnTo>
                  <a:pt x="2588" y="1415"/>
                </a:lnTo>
                <a:lnTo>
                  <a:pt x="2591" y="1385"/>
                </a:lnTo>
                <a:lnTo>
                  <a:pt x="2599" y="1357"/>
                </a:lnTo>
                <a:lnTo>
                  <a:pt x="2613" y="1332"/>
                </a:lnTo>
                <a:lnTo>
                  <a:pt x="2632" y="1309"/>
                </a:lnTo>
                <a:lnTo>
                  <a:pt x="2653" y="1292"/>
                </a:lnTo>
                <a:lnTo>
                  <a:pt x="2679" y="1278"/>
                </a:lnTo>
                <a:lnTo>
                  <a:pt x="2706" y="1270"/>
                </a:lnTo>
                <a:lnTo>
                  <a:pt x="2736" y="1267"/>
                </a:lnTo>
                <a:lnTo>
                  <a:pt x="3010" y="1267"/>
                </a:lnTo>
                <a:lnTo>
                  <a:pt x="3053" y="1269"/>
                </a:lnTo>
                <a:lnTo>
                  <a:pt x="3095" y="1277"/>
                </a:lnTo>
                <a:lnTo>
                  <a:pt x="3134" y="1289"/>
                </a:lnTo>
                <a:lnTo>
                  <a:pt x="3172" y="1305"/>
                </a:lnTo>
                <a:lnTo>
                  <a:pt x="3207" y="1327"/>
                </a:lnTo>
                <a:lnTo>
                  <a:pt x="3240" y="1351"/>
                </a:lnTo>
                <a:lnTo>
                  <a:pt x="3240" y="1268"/>
                </a:lnTo>
                <a:lnTo>
                  <a:pt x="3236" y="1189"/>
                </a:lnTo>
                <a:lnTo>
                  <a:pt x="3227" y="1112"/>
                </a:lnTo>
                <a:lnTo>
                  <a:pt x="3213" y="1037"/>
                </a:lnTo>
                <a:lnTo>
                  <a:pt x="3194" y="963"/>
                </a:lnTo>
                <a:lnTo>
                  <a:pt x="3168" y="893"/>
                </a:lnTo>
                <a:lnTo>
                  <a:pt x="3139" y="825"/>
                </a:lnTo>
                <a:lnTo>
                  <a:pt x="3104" y="758"/>
                </a:lnTo>
                <a:lnTo>
                  <a:pt x="3065" y="696"/>
                </a:lnTo>
                <a:lnTo>
                  <a:pt x="3021" y="636"/>
                </a:lnTo>
                <a:lnTo>
                  <a:pt x="2974" y="580"/>
                </a:lnTo>
                <a:lnTo>
                  <a:pt x="2922" y="527"/>
                </a:lnTo>
                <a:lnTo>
                  <a:pt x="2868" y="478"/>
                </a:lnTo>
                <a:lnTo>
                  <a:pt x="2809" y="433"/>
                </a:lnTo>
                <a:lnTo>
                  <a:pt x="2747" y="392"/>
                </a:lnTo>
                <a:lnTo>
                  <a:pt x="2683" y="356"/>
                </a:lnTo>
                <a:lnTo>
                  <a:pt x="2615" y="325"/>
                </a:lnTo>
                <a:lnTo>
                  <a:pt x="2545" y="298"/>
                </a:lnTo>
                <a:lnTo>
                  <a:pt x="2471" y="277"/>
                </a:lnTo>
                <a:lnTo>
                  <a:pt x="2397" y="260"/>
                </a:lnTo>
                <a:lnTo>
                  <a:pt x="2319" y="249"/>
                </a:lnTo>
                <a:lnTo>
                  <a:pt x="2306" y="274"/>
                </a:lnTo>
                <a:lnTo>
                  <a:pt x="2289" y="295"/>
                </a:lnTo>
                <a:lnTo>
                  <a:pt x="2267" y="313"/>
                </a:lnTo>
                <a:lnTo>
                  <a:pt x="2245" y="329"/>
                </a:lnTo>
                <a:lnTo>
                  <a:pt x="2219" y="340"/>
                </a:lnTo>
                <a:lnTo>
                  <a:pt x="2191" y="347"/>
                </a:lnTo>
                <a:lnTo>
                  <a:pt x="2162" y="349"/>
                </a:lnTo>
                <a:lnTo>
                  <a:pt x="1201" y="349"/>
                </a:lnTo>
                <a:lnTo>
                  <a:pt x="1171" y="347"/>
                </a:lnTo>
                <a:lnTo>
                  <a:pt x="1143" y="340"/>
                </a:lnTo>
                <a:lnTo>
                  <a:pt x="1118" y="329"/>
                </a:lnTo>
                <a:lnTo>
                  <a:pt x="1094" y="313"/>
                </a:lnTo>
                <a:lnTo>
                  <a:pt x="1074" y="295"/>
                </a:lnTo>
                <a:lnTo>
                  <a:pt x="1057" y="274"/>
                </a:lnTo>
                <a:lnTo>
                  <a:pt x="1043" y="249"/>
                </a:lnTo>
                <a:lnTo>
                  <a:pt x="966" y="260"/>
                </a:lnTo>
                <a:lnTo>
                  <a:pt x="891" y="277"/>
                </a:lnTo>
                <a:lnTo>
                  <a:pt x="818" y="298"/>
                </a:lnTo>
                <a:lnTo>
                  <a:pt x="748" y="325"/>
                </a:lnTo>
                <a:lnTo>
                  <a:pt x="680" y="356"/>
                </a:lnTo>
                <a:lnTo>
                  <a:pt x="615" y="392"/>
                </a:lnTo>
                <a:lnTo>
                  <a:pt x="554" y="433"/>
                </a:lnTo>
                <a:lnTo>
                  <a:pt x="495" y="478"/>
                </a:lnTo>
                <a:lnTo>
                  <a:pt x="440" y="527"/>
                </a:lnTo>
                <a:lnTo>
                  <a:pt x="389" y="580"/>
                </a:lnTo>
                <a:lnTo>
                  <a:pt x="341" y="636"/>
                </a:lnTo>
                <a:lnTo>
                  <a:pt x="298" y="696"/>
                </a:lnTo>
                <a:lnTo>
                  <a:pt x="258" y="758"/>
                </a:lnTo>
                <a:lnTo>
                  <a:pt x="224" y="825"/>
                </a:lnTo>
                <a:lnTo>
                  <a:pt x="194" y="893"/>
                </a:lnTo>
                <a:lnTo>
                  <a:pt x="169" y="963"/>
                </a:lnTo>
                <a:lnTo>
                  <a:pt x="150" y="1037"/>
                </a:lnTo>
                <a:lnTo>
                  <a:pt x="136" y="1112"/>
                </a:lnTo>
                <a:lnTo>
                  <a:pt x="126" y="1189"/>
                </a:lnTo>
                <a:lnTo>
                  <a:pt x="123" y="1268"/>
                </a:lnTo>
                <a:lnTo>
                  <a:pt x="123" y="1351"/>
                </a:lnTo>
                <a:lnTo>
                  <a:pt x="156" y="1327"/>
                </a:lnTo>
                <a:lnTo>
                  <a:pt x="191" y="1305"/>
                </a:lnTo>
                <a:lnTo>
                  <a:pt x="228" y="1289"/>
                </a:lnTo>
                <a:lnTo>
                  <a:pt x="268" y="1277"/>
                </a:lnTo>
                <a:lnTo>
                  <a:pt x="309" y="1269"/>
                </a:lnTo>
                <a:lnTo>
                  <a:pt x="353" y="1267"/>
                </a:lnTo>
                <a:lnTo>
                  <a:pt x="627" y="1267"/>
                </a:lnTo>
                <a:lnTo>
                  <a:pt x="657" y="1270"/>
                </a:lnTo>
                <a:lnTo>
                  <a:pt x="684" y="1278"/>
                </a:lnTo>
                <a:lnTo>
                  <a:pt x="710" y="1292"/>
                </a:lnTo>
                <a:lnTo>
                  <a:pt x="731" y="1309"/>
                </a:lnTo>
                <a:lnTo>
                  <a:pt x="750" y="1332"/>
                </a:lnTo>
                <a:lnTo>
                  <a:pt x="763" y="1357"/>
                </a:lnTo>
                <a:lnTo>
                  <a:pt x="772" y="1385"/>
                </a:lnTo>
                <a:lnTo>
                  <a:pt x="775" y="1415"/>
                </a:lnTo>
                <a:lnTo>
                  <a:pt x="775" y="2387"/>
                </a:lnTo>
                <a:lnTo>
                  <a:pt x="772" y="2418"/>
                </a:lnTo>
                <a:lnTo>
                  <a:pt x="763" y="2445"/>
                </a:lnTo>
                <a:lnTo>
                  <a:pt x="750" y="2471"/>
                </a:lnTo>
                <a:lnTo>
                  <a:pt x="731" y="2492"/>
                </a:lnTo>
                <a:lnTo>
                  <a:pt x="710" y="2511"/>
                </a:lnTo>
                <a:lnTo>
                  <a:pt x="684" y="2524"/>
                </a:lnTo>
                <a:lnTo>
                  <a:pt x="657" y="2533"/>
                </a:lnTo>
                <a:lnTo>
                  <a:pt x="627" y="2536"/>
                </a:lnTo>
                <a:lnTo>
                  <a:pt x="353" y="2536"/>
                </a:lnTo>
                <a:lnTo>
                  <a:pt x="305" y="2533"/>
                </a:lnTo>
                <a:lnTo>
                  <a:pt x="259" y="2523"/>
                </a:lnTo>
                <a:lnTo>
                  <a:pt x="215" y="2508"/>
                </a:lnTo>
                <a:lnTo>
                  <a:pt x="174" y="2487"/>
                </a:lnTo>
                <a:lnTo>
                  <a:pt x="138" y="2463"/>
                </a:lnTo>
                <a:lnTo>
                  <a:pt x="103" y="2432"/>
                </a:lnTo>
                <a:lnTo>
                  <a:pt x="73" y="2398"/>
                </a:lnTo>
                <a:lnTo>
                  <a:pt x="48" y="2361"/>
                </a:lnTo>
                <a:lnTo>
                  <a:pt x="28" y="2320"/>
                </a:lnTo>
                <a:lnTo>
                  <a:pt x="12" y="2277"/>
                </a:lnTo>
                <a:lnTo>
                  <a:pt x="3" y="2231"/>
                </a:lnTo>
                <a:lnTo>
                  <a:pt x="0" y="2183"/>
                </a:lnTo>
                <a:lnTo>
                  <a:pt x="0" y="1268"/>
                </a:lnTo>
                <a:lnTo>
                  <a:pt x="3" y="1184"/>
                </a:lnTo>
                <a:lnTo>
                  <a:pt x="12" y="1101"/>
                </a:lnTo>
                <a:lnTo>
                  <a:pt x="27" y="1021"/>
                </a:lnTo>
                <a:lnTo>
                  <a:pt x="47" y="942"/>
                </a:lnTo>
                <a:lnTo>
                  <a:pt x="72" y="865"/>
                </a:lnTo>
                <a:lnTo>
                  <a:pt x="103" y="792"/>
                </a:lnTo>
                <a:lnTo>
                  <a:pt x="138" y="721"/>
                </a:lnTo>
                <a:lnTo>
                  <a:pt x="179" y="652"/>
                </a:lnTo>
                <a:lnTo>
                  <a:pt x="223" y="588"/>
                </a:lnTo>
                <a:lnTo>
                  <a:pt x="271" y="526"/>
                </a:lnTo>
                <a:lnTo>
                  <a:pt x="324" y="467"/>
                </a:lnTo>
                <a:lnTo>
                  <a:pt x="381" y="412"/>
                </a:lnTo>
                <a:lnTo>
                  <a:pt x="442" y="362"/>
                </a:lnTo>
                <a:lnTo>
                  <a:pt x="506" y="315"/>
                </a:lnTo>
                <a:lnTo>
                  <a:pt x="573" y="274"/>
                </a:lnTo>
                <a:lnTo>
                  <a:pt x="644" y="237"/>
                </a:lnTo>
                <a:lnTo>
                  <a:pt x="716" y="204"/>
                </a:lnTo>
                <a:lnTo>
                  <a:pt x="793" y="177"/>
                </a:lnTo>
                <a:lnTo>
                  <a:pt x="870" y="154"/>
                </a:lnTo>
                <a:lnTo>
                  <a:pt x="951" y="137"/>
                </a:lnTo>
                <a:lnTo>
                  <a:pt x="1033" y="127"/>
                </a:lnTo>
                <a:lnTo>
                  <a:pt x="1044" y="96"/>
                </a:lnTo>
                <a:lnTo>
                  <a:pt x="1062" y="69"/>
                </a:lnTo>
                <a:lnTo>
                  <a:pt x="1083" y="46"/>
                </a:lnTo>
                <a:lnTo>
                  <a:pt x="1108" y="27"/>
                </a:lnTo>
                <a:lnTo>
                  <a:pt x="1136" y="12"/>
                </a:lnTo>
                <a:lnTo>
                  <a:pt x="1167" y="3"/>
                </a:lnTo>
                <a:lnTo>
                  <a:pt x="120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90" name="Group 689"/>
          <p:cNvGrpSpPr/>
          <p:nvPr/>
        </p:nvGrpSpPr>
        <p:grpSpPr>
          <a:xfrm flipH="1">
            <a:off x="7482478" y="2010109"/>
            <a:ext cx="173949" cy="270314"/>
            <a:chOff x="2954338" y="3530600"/>
            <a:chExt cx="338137" cy="525462"/>
          </a:xfrm>
          <a:solidFill>
            <a:schemeClr val="tx1">
              <a:lumMod val="65000"/>
              <a:lumOff val="35000"/>
            </a:schemeClr>
          </a:solidFill>
        </p:grpSpPr>
        <p:sp>
          <p:nvSpPr>
            <p:cNvPr id="662" name="Freeform 457"/>
            <p:cNvSpPr>
              <a:spLocks noEditPoints="1"/>
            </p:cNvSpPr>
            <p:nvPr/>
          </p:nvSpPr>
          <p:spPr bwMode="auto">
            <a:xfrm>
              <a:off x="2954338" y="3530600"/>
              <a:ext cx="338137" cy="525462"/>
            </a:xfrm>
            <a:custGeom>
              <a:avLst/>
              <a:gdLst>
                <a:gd name="T0" fmla="*/ 112 w 2131"/>
                <a:gd name="T1" fmla="*/ 3035 h 3315"/>
                <a:gd name="T2" fmla="*/ 123 w 2131"/>
                <a:gd name="T3" fmla="*/ 3093 h 3315"/>
                <a:gd name="T4" fmla="*/ 152 w 2131"/>
                <a:gd name="T5" fmla="*/ 3142 h 3315"/>
                <a:gd name="T6" fmla="*/ 196 w 2131"/>
                <a:gd name="T7" fmla="*/ 3180 h 3315"/>
                <a:gd name="T8" fmla="*/ 250 w 2131"/>
                <a:gd name="T9" fmla="*/ 3200 h 3315"/>
                <a:gd name="T10" fmla="*/ 1852 w 2131"/>
                <a:gd name="T11" fmla="*/ 3202 h 3315"/>
                <a:gd name="T12" fmla="*/ 1909 w 2131"/>
                <a:gd name="T13" fmla="*/ 3192 h 3315"/>
                <a:gd name="T14" fmla="*/ 1959 w 2131"/>
                <a:gd name="T15" fmla="*/ 3163 h 3315"/>
                <a:gd name="T16" fmla="*/ 1996 w 2131"/>
                <a:gd name="T17" fmla="*/ 3119 h 3315"/>
                <a:gd name="T18" fmla="*/ 2016 w 2131"/>
                <a:gd name="T19" fmla="*/ 3065 h 3315"/>
                <a:gd name="T20" fmla="*/ 2019 w 2131"/>
                <a:gd name="T21" fmla="*/ 2805 h 3315"/>
                <a:gd name="T22" fmla="*/ 112 w 2131"/>
                <a:gd name="T23" fmla="*/ 621 h 3315"/>
                <a:gd name="T24" fmla="*/ 2019 w 2131"/>
                <a:gd name="T25" fmla="*/ 2693 h 3315"/>
                <a:gd name="T26" fmla="*/ 112 w 2131"/>
                <a:gd name="T27" fmla="*/ 621 h 3315"/>
                <a:gd name="T28" fmla="*/ 250 w 2131"/>
                <a:gd name="T29" fmla="*/ 114 h 3315"/>
                <a:gd name="T30" fmla="*/ 196 w 2131"/>
                <a:gd name="T31" fmla="*/ 134 h 3315"/>
                <a:gd name="T32" fmla="*/ 152 w 2131"/>
                <a:gd name="T33" fmla="*/ 172 h 3315"/>
                <a:gd name="T34" fmla="*/ 123 w 2131"/>
                <a:gd name="T35" fmla="*/ 221 h 3315"/>
                <a:gd name="T36" fmla="*/ 112 w 2131"/>
                <a:gd name="T37" fmla="*/ 280 h 3315"/>
                <a:gd name="T38" fmla="*/ 2019 w 2131"/>
                <a:gd name="T39" fmla="*/ 509 h 3315"/>
                <a:gd name="T40" fmla="*/ 2016 w 2131"/>
                <a:gd name="T41" fmla="*/ 249 h 3315"/>
                <a:gd name="T42" fmla="*/ 1996 w 2131"/>
                <a:gd name="T43" fmla="*/ 195 h 3315"/>
                <a:gd name="T44" fmla="*/ 1959 w 2131"/>
                <a:gd name="T45" fmla="*/ 151 h 3315"/>
                <a:gd name="T46" fmla="*/ 1909 w 2131"/>
                <a:gd name="T47" fmla="*/ 122 h 3315"/>
                <a:gd name="T48" fmla="*/ 1852 w 2131"/>
                <a:gd name="T49" fmla="*/ 112 h 3315"/>
                <a:gd name="T50" fmla="*/ 279 w 2131"/>
                <a:gd name="T51" fmla="*/ 0 h 3315"/>
                <a:gd name="T52" fmla="*/ 1893 w 2131"/>
                <a:gd name="T53" fmla="*/ 3 h 3315"/>
                <a:gd name="T54" fmla="*/ 1969 w 2131"/>
                <a:gd name="T55" fmla="*/ 25 h 3315"/>
                <a:gd name="T56" fmla="*/ 2034 w 2131"/>
                <a:gd name="T57" fmla="*/ 69 h 3315"/>
                <a:gd name="T58" fmla="*/ 2086 w 2131"/>
                <a:gd name="T59" fmla="*/ 127 h 3315"/>
                <a:gd name="T60" fmla="*/ 2119 w 2131"/>
                <a:gd name="T61" fmla="*/ 199 h 3315"/>
                <a:gd name="T62" fmla="*/ 2131 w 2131"/>
                <a:gd name="T63" fmla="*/ 280 h 3315"/>
                <a:gd name="T64" fmla="*/ 2128 w 2131"/>
                <a:gd name="T65" fmla="*/ 3077 h 3315"/>
                <a:gd name="T66" fmla="*/ 2105 w 2131"/>
                <a:gd name="T67" fmla="*/ 3152 h 3315"/>
                <a:gd name="T68" fmla="*/ 2062 w 2131"/>
                <a:gd name="T69" fmla="*/ 3218 h 3315"/>
                <a:gd name="T70" fmla="*/ 2003 w 2131"/>
                <a:gd name="T71" fmla="*/ 3270 h 3315"/>
                <a:gd name="T72" fmla="*/ 1932 w 2131"/>
                <a:gd name="T73" fmla="*/ 3303 h 3315"/>
                <a:gd name="T74" fmla="*/ 1852 w 2131"/>
                <a:gd name="T75" fmla="*/ 3315 h 3315"/>
                <a:gd name="T76" fmla="*/ 238 w 2131"/>
                <a:gd name="T77" fmla="*/ 3312 h 3315"/>
                <a:gd name="T78" fmla="*/ 162 w 2131"/>
                <a:gd name="T79" fmla="*/ 3289 h 3315"/>
                <a:gd name="T80" fmla="*/ 97 w 2131"/>
                <a:gd name="T81" fmla="*/ 3246 h 3315"/>
                <a:gd name="T82" fmla="*/ 45 w 2131"/>
                <a:gd name="T83" fmla="*/ 3187 h 3315"/>
                <a:gd name="T84" fmla="*/ 12 w 2131"/>
                <a:gd name="T85" fmla="*/ 3116 h 3315"/>
                <a:gd name="T86" fmla="*/ 0 w 2131"/>
                <a:gd name="T87" fmla="*/ 3035 h 3315"/>
                <a:gd name="T88" fmla="*/ 3 w 2131"/>
                <a:gd name="T89" fmla="*/ 238 h 3315"/>
                <a:gd name="T90" fmla="*/ 26 w 2131"/>
                <a:gd name="T91" fmla="*/ 162 h 3315"/>
                <a:gd name="T92" fmla="*/ 69 w 2131"/>
                <a:gd name="T93" fmla="*/ 96 h 3315"/>
                <a:gd name="T94" fmla="*/ 128 w 2131"/>
                <a:gd name="T95" fmla="*/ 44 h 3315"/>
                <a:gd name="T96" fmla="*/ 199 w 2131"/>
                <a:gd name="T97" fmla="*/ 11 h 3315"/>
                <a:gd name="T98" fmla="*/ 279 w 2131"/>
                <a:gd name="T99" fmla="*/ 0 h 3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31" h="3315">
                  <a:moveTo>
                    <a:pt x="112" y="2805"/>
                  </a:moveTo>
                  <a:lnTo>
                    <a:pt x="112" y="3035"/>
                  </a:lnTo>
                  <a:lnTo>
                    <a:pt x="115" y="3065"/>
                  </a:lnTo>
                  <a:lnTo>
                    <a:pt x="123" y="3093"/>
                  </a:lnTo>
                  <a:lnTo>
                    <a:pt x="135" y="3119"/>
                  </a:lnTo>
                  <a:lnTo>
                    <a:pt x="152" y="3142"/>
                  </a:lnTo>
                  <a:lnTo>
                    <a:pt x="172" y="3163"/>
                  </a:lnTo>
                  <a:lnTo>
                    <a:pt x="196" y="3180"/>
                  </a:lnTo>
                  <a:lnTo>
                    <a:pt x="222" y="3192"/>
                  </a:lnTo>
                  <a:lnTo>
                    <a:pt x="250" y="3200"/>
                  </a:lnTo>
                  <a:lnTo>
                    <a:pt x="279" y="3202"/>
                  </a:lnTo>
                  <a:lnTo>
                    <a:pt x="1852" y="3202"/>
                  </a:lnTo>
                  <a:lnTo>
                    <a:pt x="1881" y="3200"/>
                  </a:lnTo>
                  <a:lnTo>
                    <a:pt x="1909" y="3192"/>
                  </a:lnTo>
                  <a:lnTo>
                    <a:pt x="1935" y="3180"/>
                  </a:lnTo>
                  <a:lnTo>
                    <a:pt x="1959" y="3163"/>
                  </a:lnTo>
                  <a:lnTo>
                    <a:pt x="1979" y="3142"/>
                  </a:lnTo>
                  <a:lnTo>
                    <a:pt x="1996" y="3119"/>
                  </a:lnTo>
                  <a:lnTo>
                    <a:pt x="2008" y="3093"/>
                  </a:lnTo>
                  <a:lnTo>
                    <a:pt x="2016" y="3065"/>
                  </a:lnTo>
                  <a:lnTo>
                    <a:pt x="2019" y="3035"/>
                  </a:lnTo>
                  <a:lnTo>
                    <a:pt x="2019" y="2805"/>
                  </a:lnTo>
                  <a:lnTo>
                    <a:pt x="112" y="2805"/>
                  </a:lnTo>
                  <a:close/>
                  <a:moveTo>
                    <a:pt x="112" y="621"/>
                  </a:moveTo>
                  <a:lnTo>
                    <a:pt x="112" y="2693"/>
                  </a:lnTo>
                  <a:lnTo>
                    <a:pt x="2019" y="2693"/>
                  </a:lnTo>
                  <a:lnTo>
                    <a:pt x="2019" y="621"/>
                  </a:lnTo>
                  <a:lnTo>
                    <a:pt x="112" y="621"/>
                  </a:lnTo>
                  <a:close/>
                  <a:moveTo>
                    <a:pt x="279" y="112"/>
                  </a:moveTo>
                  <a:lnTo>
                    <a:pt x="250" y="114"/>
                  </a:lnTo>
                  <a:lnTo>
                    <a:pt x="222" y="122"/>
                  </a:lnTo>
                  <a:lnTo>
                    <a:pt x="196" y="134"/>
                  </a:lnTo>
                  <a:lnTo>
                    <a:pt x="172" y="151"/>
                  </a:lnTo>
                  <a:lnTo>
                    <a:pt x="152" y="172"/>
                  </a:lnTo>
                  <a:lnTo>
                    <a:pt x="135" y="195"/>
                  </a:lnTo>
                  <a:lnTo>
                    <a:pt x="123" y="221"/>
                  </a:lnTo>
                  <a:lnTo>
                    <a:pt x="115" y="249"/>
                  </a:lnTo>
                  <a:lnTo>
                    <a:pt x="112" y="280"/>
                  </a:lnTo>
                  <a:lnTo>
                    <a:pt x="112" y="509"/>
                  </a:lnTo>
                  <a:lnTo>
                    <a:pt x="2019" y="509"/>
                  </a:lnTo>
                  <a:lnTo>
                    <a:pt x="2019" y="280"/>
                  </a:lnTo>
                  <a:lnTo>
                    <a:pt x="2016" y="249"/>
                  </a:lnTo>
                  <a:lnTo>
                    <a:pt x="2008" y="221"/>
                  </a:lnTo>
                  <a:lnTo>
                    <a:pt x="1996" y="195"/>
                  </a:lnTo>
                  <a:lnTo>
                    <a:pt x="1979" y="172"/>
                  </a:lnTo>
                  <a:lnTo>
                    <a:pt x="1959" y="151"/>
                  </a:lnTo>
                  <a:lnTo>
                    <a:pt x="1935" y="134"/>
                  </a:lnTo>
                  <a:lnTo>
                    <a:pt x="1909" y="122"/>
                  </a:lnTo>
                  <a:lnTo>
                    <a:pt x="1881" y="114"/>
                  </a:lnTo>
                  <a:lnTo>
                    <a:pt x="1852" y="112"/>
                  </a:lnTo>
                  <a:lnTo>
                    <a:pt x="279" y="112"/>
                  </a:lnTo>
                  <a:close/>
                  <a:moveTo>
                    <a:pt x="279" y="0"/>
                  </a:moveTo>
                  <a:lnTo>
                    <a:pt x="1852" y="0"/>
                  </a:lnTo>
                  <a:lnTo>
                    <a:pt x="1893" y="3"/>
                  </a:lnTo>
                  <a:lnTo>
                    <a:pt x="1932" y="11"/>
                  </a:lnTo>
                  <a:lnTo>
                    <a:pt x="1969" y="25"/>
                  </a:lnTo>
                  <a:lnTo>
                    <a:pt x="2003" y="44"/>
                  </a:lnTo>
                  <a:lnTo>
                    <a:pt x="2034" y="69"/>
                  </a:lnTo>
                  <a:lnTo>
                    <a:pt x="2062" y="96"/>
                  </a:lnTo>
                  <a:lnTo>
                    <a:pt x="2086" y="127"/>
                  </a:lnTo>
                  <a:lnTo>
                    <a:pt x="2105" y="162"/>
                  </a:lnTo>
                  <a:lnTo>
                    <a:pt x="2119" y="199"/>
                  </a:lnTo>
                  <a:lnTo>
                    <a:pt x="2128" y="238"/>
                  </a:lnTo>
                  <a:lnTo>
                    <a:pt x="2131" y="280"/>
                  </a:lnTo>
                  <a:lnTo>
                    <a:pt x="2131" y="3035"/>
                  </a:lnTo>
                  <a:lnTo>
                    <a:pt x="2128" y="3077"/>
                  </a:lnTo>
                  <a:lnTo>
                    <a:pt x="2119" y="3116"/>
                  </a:lnTo>
                  <a:lnTo>
                    <a:pt x="2105" y="3152"/>
                  </a:lnTo>
                  <a:lnTo>
                    <a:pt x="2086" y="3187"/>
                  </a:lnTo>
                  <a:lnTo>
                    <a:pt x="2062" y="3218"/>
                  </a:lnTo>
                  <a:lnTo>
                    <a:pt x="2034" y="3246"/>
                  </a:lnTo>
                  <a:lnTo>
                    <a:pt x="2003" y="3270"/>
                  </a:lnTo>
                  <a:lnTo>
                    <a:pt x="1969" y="3289"/>
                  </a:lnTo>
                  <a:lnTo>
                    <a:pt x="1932" y="3303"/>
                  </a:lnTo>
                  <a:lnTo>
                    <a:pt x="1893" y="3312"/>
                  </a:lnTo>
                  <a:lnTo>
                    <a:pt x="1852" y="3315"/>
                  </a:lnTo>
                  <a:lnTo>
                    <a:pt x="279" y="3315"/>
                  </a:lnTo>
                  <a:lnTo>
                    <a:pt x="238" y="3312"/>
                  </a:lnTo>
                  <a:lnTo>
                    <a:pt x="199" y="3303"/>
                  </a:lnTo>
                  <a:lnTo>
                    <a:pt x="162" y="3289"/>
                  </a:lnTo>
                  <a:lnTo>
                    <a:pt x="128" y="3270"/>
                  </a:lnTo>
                  <a:lnTo>
                    <a:pt x="97" y="3246"/>
                  </a:lnTo>
                  <a:lnTo>
                    <a:pt x="69" y="3218"/>
                  </a:lnTo>
                  <a:lnTo>
                    <a:pt x="45" y="3187"/>
                  </a:lnTo>
                  <a:lnTo>
                    <a:pt x="26" y="3152"/>
                  </a:lnTo>
                  <a:lnTo>
                    <a:pt x="12" y="3116"/>
                  </a:lnTo>
                  <a:lnTo>
                    <a:pt x="3" y="3077"/>
                  </a:lnTo>
                  <a:lnTo>
                    <a:pt x="0" y="3035"/>
                  </a:lnTo>
                  <a:lnTo>
                    <a:pt x="0" y="280"/>
                  </a:lnTo>
                  <a:lnTo>
                    <a:pt x="3" y="238"/>
                  </a:lnTo>
                  <a:lnTo>
                    <a:pt x="12" y="199"/>
                  </a:lnTo>
                  <a:lnTo>
                    <a:pt x="26" y="162"/>
                  </a:lnTo>
                  <a:lnTo>
                    <a:pt x="45" y="127"/>
                  </a:lnTo>
                  <a:lnTo>
                    <a:pt x="69" y="96"/>
                  </a:lnTo>
                  <a:lnTo>
                    <a:pt x="97" y="69"/>
                  </a:lnTo>
                  <a:lnTo>
                    <a:pt x="128" y="44"/>
                  </a:lnTo>
                  <a:lnTo>
                    <a:pt x="162" y="25"/>
                  </a:lnTo>
                  <a:lnTo>
                    <a:pt x="199" y="11"/>
                  </a:lnTo>
                  <a:lnTo>
                    <a:pt x="238" y="3"/>
                  </a:lnTo>
                  <a:lnTo>
                    <a:pt x="2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aseline="-25000" dirty="0"/>
            </a:p>
          </p:txBody>
        </p:sp>
        <p:sp>
          <p:nvSpPr>
            <p:cNvPr id="663" name="Freeform 458"/>
            <p:cNvSpPr>
              <a:spLocks noEditPoints="1"/>
            </p:cNvSpPr>
            <p:nvPr/>
          </p:nvSpPr>
          <p:spPr bwMode="auto">
            <a:xfrm>
              <a:off x="3055938" y="3725863"/>
              <a:ext cx="134937" cy="134937"/>
            </a:xfrm>
            <a:custGeom>
              <a:avLst/>
              <a:gdLst>
                <a:gd name="T0" fmla="*/ 384 w 853"/>
                <a:gd name="T1" fmla="*/ 115 h 854"/>
                <a:gd name="T2" fmla="*/ 305 w 853"/>
                <a:gd name="T3" fmla="*/ 137 h 854"/>
                <a:gd name="T4" fmla="*/ 235 w 853"/>
                <a:gd name="T5" fmla="*/ 179 h 854"/>
                <a:gd name="T6" fmla="*/ 178 w 853"/>
                <a:gd name="T7" fmla="*/ 235 h 854"/>
                <a:gd name="T8" fmla="*/ 137 w 853"/>
                <a:gd name="T9" fmla="*/ 305 h 854"/>
                <a:gd name="T10" fmla="*/ 115 w 853"/>
                <a:gd name="T11" fmla="*/ 385 h 854"/>
                <a:gd name="T12" fmla="*/ 115 w 853"/>
                <a:gd name="T13" fmla="*/ 469 h 854"/>
                <a:gd name="T14" fmla="*/ 137 w 853"/>
                <a:gd name="T15" fmla="*/ 549 h 854"/>
                <a:gd name="T16" fmla="*/ 178 w 853"/>
                <a:gd name="T17" fmla="*/ 619 h 854"/>
                <a:gd name="T18" fmla="*/ 235 w 853"/>
                <a:gd name="T19" fmla="*/ 676 h 854"/>
                <a:gd name="T20" fmla="*/ 305 w 853"/>
                <a:gd name="T21" fmla="*/ 717 h 854"/>
                <a:gd name="T22" fmla="*/ 384 w 853"/>
                <a:gd name="T23" fmla="*/ 739 h 854"/>
                <a:gd name="T24" fmla="*/ 469 w 853"/>
                <a:gd name="T25" fmla="*/ 739 h 854"/>
                <a:gd name="T26" fmla="*/ 548 w 853"/>
                <a:gd name="T27" fmla="*/ 717 h 854"/>
                <a:gd name="T28" fmla="*/ 618 w 853"/>
                <a:gd name="T29" fmla="*/ 676 h 854"/>
                <a:gd name="T30" fmla="*/ 675 w 853"/>
                <a:gd name="T31" fmla="*/ 619 h 854"/>
                <a:gd name="T32" fmla="*/ 716 w 853"/>
                <a:gd name="T33" fmla="*/ 549 h 854"/>
                <a:gd name="T34" fmla="*/ 738 w 853"/>
                <a:gd name="T35" fmla="*/ 469 h 854"/>
                <a:gd name="T36" fmla="*/ 738 w 853"/>
                <a:gd name="T37" fmla="*/ 385 h 854"/>
                <a:gd name="T38" fmla="*/ 716 w 853"/>
                <a:gd name="T39" fmla="*/ 305 h 854"/>
                <a:gd name="T40" fmla="*/ 675 w 853"/>
                <a:gd name="T41" fmla="*/ 235 h 854"/>
                <a:gd name="T42" fmla="*/ 618 w 853"/>
                <a:gd name="T43" fmla="*/ 179 h 854"/>
                <a:gd name="T44" fmla="*/ 548 w 853"/>
                <a:gd name="T45" fmla="*/ 137 h 854"/>
                <a:gd name="T46" fmla="*/ 469 w 853"/>
                <a:gd name="T47" fmla="*/ 115 h 854"/>
                <a:gd name="T48" fmla="*/ 426 w 853"/>
                <a:gd name="T49" fmla="*/ 0 h 854"/>
                <a:gd name="T50" fmla="*/ 524 w 853"/>
                <a:gd name="T51" fmla="*/ 12 h 854"/>
                <a:gd name="T52" fmla="*/ 614 w 853"/>
                <a:gd name="T53" fmla="*/ 44 h 854"/>
                <a:gd name="T54" fmla="*/ 693 w 853"/>
                <a:gd name="T55" fmla="*/ 94 h 854"/>
                <a:gd name="T56" fmla="*/ 759 w 853"/>
                <a:gd name="T57" fmla="*/ 161 h 854"/>
                <a:gd name="T58" fmla="*/ 810 w 853"/>
                <a:gd name="T59" fmla="*/ 239 h 854"/>
                <a:gd name="T60" fmla="*/ 842 w 853"/>
                <a:gd name="T61" fmla="*/ 329 h 854"/>
                <a:gd name="T62" fmla="*/ 853 w 853"/>
                <a:gd name="T63" fmla="*/ 427 h 854"/>
                <a:gd name="T64" fmla="*/ 842 w 853"/>
                <a:gd name="T65" fmla="*/ 525 h 854"/>
                <a:gd name="T66" fmla="*/ 810 w 853"/>
                <a:gd name="T67" fmla="*/ 615 h 854"/>
                <a:gd name="T68" fmla="*/ 759 w 853"/>
                <a:gd name="T69" fmla="*/ 693 h 854"/>
                <a:gd name="T70" fmla="*/ 693 w 853"/>
                <a:gd name="T71" fmla="*/ 760 h 854"/>
                <a:gd name="T72" fmla="*/ 614 w 853"/>
                <a:gd name="T73" fmla="*/ 810 h 854"/>
                <a:gd name="T74" fmla="*/ 524 w 853"/>
                <a:gd name="T75" fmla="*/ 843 h 854"/>
                <a:gd name="T76" fmla="*/ 426 w 853"/>
                <a:gd name="T77" fmla="*/ 854 h 854"/>
                <a:gd name="T78" fmla="*/ 329 w 853"/>
                <a:gd name="T79" fmla="*/ 843 h 854"/>
                <a:gd name="T80" fmla="*/ 239 w 853"/>
                <a:gd name="T81" fmla="*/ 810 h 854"/>
                <a:gd name="T82" fmla="*/ 160 w 853"/>
                <a:gd name="T83" fmla="*/ 760 h 854"/>
                <a:gd name="T84" fmla="*/ 94 w 853"/>
                <a:gd name="T85" fmla="*/ 693 h 854"/>
                <a:gd name="T86" fmla="*/ 43 w 853"/>
                <a:gd name="T87" fmla="*/ 615 h 854"/>
                <a:gd name="T88" fmla="*/ 11 w 853"/>
                <a:gd name="T89" fmla="*/ 525 h 854"/>
                <a:gd name="T90" fmla="*/ 0 w 853"/>
                <a:gd name="T91" fmla="*/ 427 h 854"/>
                <a:gd name="T92" fmla="*/ 11 w 853"/>
                <a:gd name="T93" fmla="*/ 329 h 854"/>
                <a:gd name="T94" fmla="*/ 43 w 853"/>
                <a:gd name="T95" fmla="*/ 239 h 854"/>
                <a:gd name="T96" fmla="*/ 94 w 853"/>
                <a:gd name="T97" fmla="*/ 161 h 854"/>
                <a:gd name="T98" fmla="*/ 160 w 853"/>
                <a:gd name="T99" fmla="*/ 94 h 854"/>
                <a:gd name="T100" fmla="*/ 239 w 853"/>
                <a:gd name="T101" fmla="*/ 44 h 854"/>
                <a:gd name="T102" fmla="*/ 329 w 853"/>
                <a:gd name="T103" fmla="*/ 12 h 854"/>
                <a:gd name="T104" fmla="*/ 426 w 853"/>
                <a:gd name="T105" fmla="*/ 0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53" h="854">
                  <a:moveTo>
                    <a:pt x="426" y="113"/>
                  </a:moveTo>
                  <a:lnTo>
                    <a:pt x="384" y="115"/>
                  </a:lnTo>
                  <a:lnTo>
                    <a:pt x="343" y="124"/>
                  </a:lnTo>
                  <a:lnTo>
                    <a:pt x="305" y="137"/>
                  </a:lnTo>
                  <a:lnTo>
                    <a:pt x="268" y="156"/>
                  </a:lnTo>
                  <a:lnTo>
                    <a:pt x="235" y="179"/>
                  </a:lnTo>
                  <a:lnTo>
                    <a:pt x="205" y="205"/>
                  </a:lnTo>
                  <a:lnTo>
                    <a:pt x="178" y="235"/>
                  </a:lnTo>
                  <a:lnTo>
                    <a:pt x="155" y="269"/>
                  </a:lnTo>
                  <a:lnTo>
                    <a:pt x="137" y="305"/>
                  </a:lnTo>
                  <a:lnTo>
                    <a:pt x="124" y="343"/>
                  </a:lnTo>
                  <a:lnTo>
                    <a:pt x="115" y="385"/>
                  </a:lnTo>
                  <a:lnTo>
                    <a:pt x="112" y="427"/>
                  </a:lnTo>
                  <a:lnTo>
                    <a:pt x="115" y="469"/>
                  </a:lnTo>
                  <a:lnTo>
                    <a:pt x="124" y="511"/>
                  </a:lnTo>
                  <a:lnTo>
                    <a:pt x="137" y="549"/>
                  </a:lnTo>
                  <a:lnTo>
                    <a:pt x="155" y="585"/>
                  </a:lnTo>
                  <a:lnTo>
                    <a:pt x="178" y="619"/>
                  </a:lnTo>
                  <a:lnTo>
                    <a:pt x="205" y="649"/>
                  </a:lnTo>
                  <a:lnTo>
                    <a:pt x="235" y="676"/>
                  </a:lnTo>
                  <a:lnTo>
                    <a:pt x="268" y="698"/>
                  </a:lnTo>
                  <a:lnTo>
                    <a:pt x="305" y="717"/>
                  </a:lnTo>
                  <a:lnTo>
                    <a:pt x="343" y="731"/>
                  </a:lnTo>
                  <a:lnTo>
                    <a:pt x="384" y="739"/>
                  </a:lnTo>
                  <a:lnTo>
                    <a:pt x="426" y="742"/>
                  </a:lnTo>
                  <a:lnTo>
                    <a:pt x="469" y="739"/>
                  </a:lnTo>
                  <a:lnTo>
                    <a:pt x="510" y="731"/>
                  </a:lnTo>
                  <a:lnTo>
                    <a:pt x="548" y="717"/>
                  </a:lnTo>
                  <a:lnTo>
                    <a:pt x="585" y="698"/>
                  </a:lnTo>
                  <a:lnTo>
                    <a:pt x="618" y="676"/>
                  </a:lnTo>
                  <a:lnTo>
                    <a:pt x="648" y="649"/>
                  </a:lnTo>
                  <a:lnTo>
                    <a:pt x="675" y="619"/>
                  </a:lnTo>
                  <a:lnTo>
                    <a:pt x="698" y="585"/>
                  </a:lnTo>
                  <a:lnTo>
                    <a:pt x="716" y="549"/>
                  </a:lnTo>
                  <a:lnTo>
                    <a:pt x="729" y="511"/>
                  </a:lnTo>
                  <a:lnTo>
                    <a:pt x="738" y="469"/>
                  </a:lnTo>
                  <a:lnTo>
                    <a:pt x="741" y="427"/>
                  </a:lnTo>
                  <a:lnTo>
                    <a:pt x="738" y="385"/>
                  </a:lnTo>
                  <a:lnTo>
                    <a:pt x="729" y="343"/>
                  </a:lnTo>
                  <a:lnTo>
                    <a:pt x="716" y="305"/>
                  </a:lnTo>
                  <a:lnTo>
                    <a:pt x="698" y="269"/>
                  </a:lnTo>
                  <a:lnTo>
                    <a:pt x="675" y="235"/>
                  </a:lnTo>
                  <a:lnTo>
                    <a:pt x="648" y="205"/>
                  </a:lnTo>
                  <a:lnTo>
                    <a:pt x="618" y="179"/>
                  </a:lnTo>
                  <a:lnTo>
                    <a:pt x="585" y="156"/>
                  </a:lnTo>
                  <a:lnTo>
                    <a:pt x="548" y="137"/>
                  </a:lnTo>
                  <a:lnTo>
                    <a:pt x="510" y="124"/>
                  </a:lnTo>
                  <a:lnTo>
                    <a:pt x="469" y="115"/>
                  </a:lnTo>
                  <a:lnTo>
                    <a:pt x="426" y="113"/>
                  </a:lnTo>
                  <a:close/>
                  <a:moveTo>
                    <a:pt x="426" y="0"/>
                  </a:moveTo>
                  <a:lnTo>
                    <a:pt x="476" y="3"/>
                  </a:lnTo>
                  <a:lnTo>
                    <a:pt x="524" y="12"/>
                  </a:lnTo>
                  <a:lnTo>
                    <a:pt x="570" y="25"/>
                  </a:lnTo>
                  <a:lnTo>
                    <a:pt x="614" y="44"/>
                  </a:lnTo>
                  <a:lnTo>
                    <a:pt x="654" y="67"/>
                  </a:lnTo>
                  <a:lnTo>
                    <a:pt x="693" y="94"/>
                  </a:lnTo>
                  <a:lnTo>
                    <a:pt x="728" y="125"/>
                  </a:lnTo>
                  <a:lnTo>
                    <a:pt x="759" y="161"/>
                  </a:lnTo>
                  <a:lnTo>
                    <a:pt x="786" y="199"/>
                  </a:lnTo>
                  <a:lnTo>
                    <a:pt x="810" y="239"/>
                  </a:lnTo>
                  <a:lnTo>
                    <a:pt x="828" y="284"/>
                  </a:lnTo>
                  <a:lnTo>
                    <a:pt x="842" y="329"/>
                  </a:lnTo>
                  <a:lnTo>
                    <a:pt x="850" y="378"/>
                  </a:lnTo>
                  <a:lnTo>
                    <a:pt x="853" y="427"/>
                  </a:lnTo>
                  <a:lnTo>
                    <a:pt x="850" y="476"/>
                  </a:lnTo>
                  <a:lnTo>
                    <a:pt x="842" y="525"/>
                  </a:lnTo>
                  <a:lnTo>
                    <a:pt x="828" y="571"/>
                  </a:lnTo>
                  <a:lnTo>
                    <a:pt x="810" y="615"/>
                  </a:lnTo>
                  <a:lnTo>
                    <a:pt x="786" y="656"/>
                  </a:lnTo>
                  <a:lnTo>
                    <a:pt x="759" y="693"/>
                  </a:lnTo>
                  <a:lnTo>
                    <a:pt x="728" y="729"/>
                  </a:lnTo>
                  <a:lnTo>
                    <a:pt x="693" y="760"/>
                  </a:lnTo>
                  <a:lnTo>
                    <a:pt x="654" y="787"/>
                  </a:lnTo>
                  <a:lnTo>
                    <a:pt x="614" y="810"/>
                  </a:lnTo>
                  <a:lnTo>
                    <a:pt x="570" y="829"/>
                  </a:lnTo>
                  <a:lnTo>
                    <a:pt x="524" y="843"/>
                  </a:lnTo>
                  <a:lnTo>
                    <a:pt x="476" y="851"/>
                  </a:lnTo>
                  <a:lnTo>
                    <a:pt x="426" y="854"/>
                  </a:lnTo>
                  <a:lnTo>
                    <a:pt x="377" y="851"/>
                  </a:lnTo>
                  <a:lnTo>
                    <a:pt x="329" y="843"/>
                  </a:lnTo>
                  <a:lnTo>
                    <a:pt x="283" y="829"/>
                  </a:lnTo>
                  <a:lnTo>
                    <a:pt x="239" y="810"/>
                  </a:lnTo>
                  <a:lnTo>
                    <a:pt x="199" y="787"/>
                  </a:lnTo>
                  <a:lnTo>
                    <a:pt x="160" y="760"/>
                  </a:lnTo>
                  <a:lnTo>
                    <a:pt x="125" y="729"/>
                  </a:lnTo>
                  <a:lnTo>
                    <a:pt x="94" y="693"/>
                  </a:lnTo>
                  <a:lnTo>
                    <a:pt x="67" y="656"/>
                  </a:lnTo>
                  <a:lnTo>
                    <a:pt x="43" y="615"/>
                  </a:lnTo>
                  <a:lnTo>
                    <a:pt x="25" y="571"/>
                  </a:lnTo>
                  <a:lnTo>
                    <a:pt x="11" y="525"/>
                  </a:lnTo>
                  <a:lnTo>
                    <a:pt x="3" y="476"/>
                  </a:lnTo>
                  <a:lnTo>
                    <a:pt x="0" y="427"/>
                  </a:lnTo>
                  <a:lnTo>
                    <a:pt x="3" y="378"/>
                  </a:lnTo>
                  <a:lnTo>
                    <a:pt x="11" y="329"/>
                  </a:lnTo>
                  <a:lnTo>
                    <a:pt x="25" y="284"/>
                  </a:lnTo>
                  <a:lnTo>
                    <a:pt x="43" y="239"/>
                  </a:lnTo>
                  <a:lnTo>
                    <a:pt x="67" y="199"/>
                  </a:lnTo>
                  <a:lnTo>
                    <a:pt x="94" y="161"/>
                  </a:lnTo>
                  <a:lnTo>
                    <a:pt x="125" y="125"/>
                  </a:lnTo>
                  <a:lnTo>
                    <a:pt x="160" y="94"/>
                  </a:lnTo>
                  <a:lnTo>
                    <a:pt x="199" y="67"/>
                  </a:lnTo>
                  <a:lnTo>
                    <a:pt x="239" y="44"/>
                  </a:lnTo>
                  <a:lnTo>
                    <a:pt x="283" y="25"/>
                  </a:lnTo>
                  <a:lnTo>
                    <a:pt x="329" y="12"/>
                  </a:lnTo>
                  <a:lnTo>
                    <a:pt x="377" y="3"/>
                  </a:lnTo>
                  <a:lnTo>
                    <a:pt x="4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4" name="Freeform 459"/>
            <p:cNvSpPr>
              <a:spLocks noEditPoints="1"/>
            </p:cNvSpPr>
            <p:nvPr/>
          </p:nvSpPr>
          <p:spPr bwMode="auto">
            <a:xfrm>
              <a:off x="3092450" y="3762375"/>
              <a:ext cx="61912" cy="61912"/>
            </a:xfrm>
            <a:custGeom>
              <a:avLst/>
              <a:gdLst>
                <a:gd name="T0" fmla="*/ 196 w 393"/>
                <a:gd name="T1" fmla="*/ 112 h 394"/>
                <a:gd name="T2" fmla="*/ 174 w 393"/>
                <a:gd name="T3" fmla="*/ 115 h 394"/>
                <a:gd name="T4" fmla="*/ 154 w 393"/>
                <a:gd name="T5" fmla="*/ 124 h 394"/>
                <a:gd name="T6" fmla="*/ 137 w 393"/>
                <a:gd name="T7" fmla="*/ 137 h 394"/>
                <a:gd name="T8" fmla="*/ 124 w 393"/>
                <a:gd name="T9" fmla="*/ 155 h 394"/>
                <a:gd name="T10" fmla="*/ 115 w 393"/>
                <a:gd name="T11" fmla="*/ 175 h 394"/>
                <a:gd name="T12" fmla="*/ 112 w 393"/>
                <a:gd name="T13" fmla="*/ 197 h 394"/>
                <a:gd name="T14" fmla="*/ 115 w 393"/>
                <a:gd name="T15" fmla="*/ 219 h 394"/>
                <a:gd name="T16" fmla="*/ 124 w 393"/>
                <a:gd name="T17" fmla="*/ 239 h 394"/>
                <a:gd name="T18" fmla="*/ 137 w 393"/>
                <a:gd name="T19" fmla="*/ 257 h 394"/>
                <a:gd name="T20" fmla="*/ 154 w 393"/>
                <a:gd name="T21" fmla="*/ 270 h 394"/>
                <a:gd name="T22" fmla="*/ 174 w 393"/>
                <a:gd name="T23" fmla="*/ 279 h 394"/>
                <a:gd name="T24" fmla="*/ 196 w 393"/>
                <a:gd name="T25" fmla="*/ 282 h 394"/>
                <a:gd name="T26" fmla="*/ 219 w 393"/>
                <a:gd name="T27" fmla="*/ 279 h 394"/>
                <a:gd name="T28" fmla="*/ 239 w 393"/>
                <a:gd name="T29" fmla="*/ 270 h 394"/>
                <a:gd name="T30" fmla="*/ 256 w 393"/>
                <a:gd name="T31" fmla="*/ 257 h 394"/>
                <a:gd name="T32" fmla="*/ 269 w 393"/>
                <a:gd name="T33" fmla="*/ 239 h 394"/>
                <a:gd name="T34" fmla="*/ 278 w 393"/>
                <a:gd name="T35" fmla="*/ 219 h 394"/>
                <a:gd name="T36" fmla="*/ 281 w 393"/>
                <a:gd name="T37" fmla="*/ 197 h 394"/>
                <a:gd name="T38" fmla="*/ 278 w 393"/>
                <a:gd name="T39" fmla="*/ 175 h 394"/>
                <a:gd name="T40" fmla="*/ 269 w 393"/>
                <a:gd name="T41" fmla="*/ 155 h 394"/>
                <a:gd name="T42" fmla="*/ 256 w 393"/>
                <a:gd name="T43" fmla="*/ 137 h 394"/>
                <a:gd name="T44" fmla="*/ 239 w 393"/>
                <a:gd name="T45" fmla="*/ 124 h 394"/>
                <a:gd name="T46" fmla="*/ 219 w 393"/>
                <a:gd name="T47" fmla="*/ 115 h 394"/>
                <a:gd name="T48" fmla="*/ 196 w 393"/>
                <a:gd name="T49" fmla="*/ 112 h 394"/>
                <a:gd name="T50" fmla="*/ 196 w 393"/>
                <a:gd name="T51" fmla="*/ 0 h 394"/>
                <a:gd name="T52" fmla="*/ 232 w 393"/>
                <a:gd name="T53" fmla="*/ 3 h 394"/>
                <a:gd name="T54" fmla="*/ 265 w 393"/>
                <a:gd name="T55" fmla="*/ 12 h 394"/>
                <a:gd name="T56" fmla="*/ 295 w 393"/>
                <a:gd name="T57" fmla="*/ 27 h 394"/>
                <a:gd name="T58" fmla="*/ 324 w 393"/>
                <a:gd name="T59" fmla="*/ 47 h 394"/>
                <a:gd name="T60" fmla="*/ 347 w 393"/>
                <a:gd name="T61" fmla="*/ 71 h 394"/>
                <a:gd name="T62" fmla="*/ 366 w 393"/>
                <a:gd name="T63" fmla="*/ 98 h 394"/>
                <a:gd name="T64" fmla="*/ 381 w 393"/>
                <a:gd name="T65" fmla="*/ 128 h 394"/>
                <a:gd name="T66" fmla="*/ 390 w 393"/>
                <a:gd name="T67" fmla="*/ 162 h 394"/>
                <a:gd name="T68" fmla="*/ 393 w 393"/>
                <a:gd name="T69" fmla="*/ 197 h 394"/>
                <a:gd name="T70" fmla="*/ 390 w 393"/>
                <a:gd name="T71" fmla="*/ 232 h 394"/>
                <a:gd name="T72" fmla="*/ 381 w 393"/>
                <a:gd name="T73" fmla="*/ 266 h 394"/>
                <a:gd name="T74" fmla="*/ 366 w 393"/>
                <a:gd name="T75" fmla="*/ 296 h 394"/>
                <a:gd name="T76" fmla="*/ 347 w 393"/>
                <a:gd name="T77" fmla="*/ 324 h 394"/>
                <a:gd name="T78" fmla="*/ 324 w 393"/>
                <a:gd name="T79" fmla="*/ 347 h 394"/>
                <a:gd name="T80" fmla="*/ 295 w 393"/>
                <a:gd name="T81" fmla="*/ 367 h 394"/>
                <a:gd name="T82" fmla="*/ 265 w 393"/>
                <a:gd name="T83" fmla="*/ 382 h 394"/>
                <a:gd name="T84" fmla="*/ 232 w 393"/>
                <a:gd name="T85" fmla="*/ 391 h 394"/>
                <a:gd name="T86" fmla="*/ 196 w 393"/>
                <a:gd name="T87" fmla="*/ 394 h 394"/>
                <a:gd name="T88" fmla="*/ 161 w 393"/>
                <a:gd name="T89" fmla="*/ 391 h 394"/>
                <a:gd name="T90" fmla="*/ 128 w 393"/>
                <a:gd name="T91" fmla="*/ 382 h 394"/>
                <a:gd name="T92" fmla="*/ 98 w 393"/>
                <a:gd name="T93" fmla="*/ 367 h 394"/>
                <a:gd name="T94" fmla="*/ 69 w 393"/>
                <a:gd name="T95" fmla="*/ 347 h 394"/>
                <a:gd name="T96" fmla="*/ 46 w 393"/>
                <a:gd name="T97" fmla="*/ 324 h 394"/>
                <a:gd name="T98" fmla="*/ 27 w 393"/>
                <a:gd name="T99" fmla="*/ 296 h 394"/>
                <a:gd name="T100" fmla="*/ 12 w 393"/>
                <a:gd name="T101" fmla="*/ 266 h 394"/>
                <a:gd name="T102" fmla="*/ 3 w 393"/>
                <a:gd name="T103" fmla="*/ 232 h 394"/>
                <a:gd name="T104" fmla="*/ 0 w 393"/>
                <a:gd name="T105" fmla="*/ 197 h 394"/>
                <a:gd name="T106" fmla="*/ 3 w 393"/>
                <a:gd name="T107" fmla="*/ 162 h 394"/>
                <a:gd name="T108" fmla="*/ 12 w 393"/>
                <a:gd name="T109" fmla="*/ 128 h 394"/>
                <a:gd name="T110" fmla="*/ 27 w 393"/>
                <a:gd name="T111" fmla="*/ 98 h 394"/>
                <a:gd name="T112" fmla="*/ 46 w 393"/>
                <a:gd name="T113" fmla="*/ 71 h 394"/>
                <a:gd name="T114" fmla="*/ 69 w 393"/>
                <a:gd name="T115" fmla="*/ 47 h 394"/>
                <a:gd name="T116" fmla="*/ 98 w 393"/>
                <a:gd name="T117" fmla="*/ 27 h 394"/>
                <a:gd name="T118" fmla="*/ 128 w 393"/>
                <a:gd name="T119" fmla="*/ 12 h 394"/>
                <a:gd name="T120" fmla="*/ 161 w 393"/>
                <a:gd name="T121" fmla="*/ 3 h 394"/>
                <a:gd name="T122" fmla="*/ 196 w 393"/>
                <a:gd name="T123"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3" h="394">
                  <a:moveTo>
                    <a:pt x="196" y="112"/>
                  </a:moveTo>
                  <a:lnTo>
                    <a:pt x="174" y="115"/>
                  </a:lnTo>
                  <a:lnTo>
                    <a:pt x="154" y="124"/>
                  </a:lnTo>
                  <a:lnTo>
                    <a:pt x="137" y="137"/>
                  </a:lnTo>
                  <a:lnTo>
                    <a:pt x="124" y="155"/>
                  </a:lnTo>
                  <a:lnTo>
                    <a:pt x="115" y="175"/>
                  </a:lnTo>
                  <a:lnTo>
                    <a:pt x="112" y="197"/>
                  </a:lnTo>
                  <a:lnTo>
                    <a:pt x="115" y="219"/>
                  </a:lnTo>
                  <a:lnTo>
                    <a:pt x="124" y="239"/>
                  </a:lnTo>
                  <a:lnTo>
                    <a:pt x="137" y="257"/>
                  </a:lnTo>
                  <a:lnTo>
                    <a:pt x="154" y="270"/>
                  </a:lnTo>
                  <a:lnTo>
                    <a:pt x="174" y="279"/>
                  </a:lnTo>
                  <a:lnTo>
                    <a:pt x="196" y="282"/>
                  </a:lnTo>
                  <a:lnTo>
                    <a:pt x="219" y="279"/>
                  </a:lnTo>
                  <a:lnTo>
                    <a:pt x="239" y="270"/>
                  </a:lnTo>
                  <a:lnTo>
                    <a:pt x="256" y="257"/>
                  </a:lnTo>
                  <a:lnTo>
                    <a:pt x="269" y="239"/>
                  </a:lnTo>
                  <a:lnTo>
                    <a:pt x="278" y="219"/>
                  </a:lnTo>
                  <a:lnTo>
                    <a:pt x="281" y="197"/>
                  </a:lnTo>
                  <a:lnTo>
                    <a:pt x="278" y="175"/>
                  </a:lnTo>
                  <a:lnTo>
                    <a:pt x="269" y="155"/>
                  </a:lnTo>
                  <a:lnTo>
                    <a:pt x="256" y="137"/>
                  </a:lnTo>
                  <a:lnTo>
                    <a:pt x="239" y="124"/>
                  </a:lnTo>
                  <a:lnTo>
                    <a:pt x="219" y="115"/>
                  </a:lnTo>
                  <a:lnTo>
                    <a:pt x="196" y="112"/>
                  </a:lnTo>
                  <a:close/>
                  <a:moveTo>
                    <a:pt x="196" y="0"/>
                  </a:moveTo>
                  <a:lnTo>
                    <a:pt x="232" y="3"/>
                  </a:lnTo>
                  <a:lnTo>
                    <a:pt x="265" y="12"/>
                  </a:lnTo>
                  <a:lnTo>
                    <a:pt x="295" y="27"/>
                  </a:lnTo>
                  <a:lnTo>
                    <a:pt x="324" y="47"/>
                  </a:lnTo>
                  <a:lnTo>
                    <a:pt x="347" y="71"/>
                  </a:lnTo>
                  <a:lnTo>
                    <a:pt x="366" y="98"/>
                  </a:lnTo>
                  <a:lnTo>
                    <a:pt x="381" y="128"/>
                  </a:lnTo>
                  <a:lnTo>
                    <a:pt x="390" y="162"/>
                  </a:lnTo>
                  <a:lnTo>
                    <a:pt x="393" y="197"/>
                  </a:lnTo>
                  <a:lnTo>
                    <a:pt x="390" y="232"/>
                  </a:lnTo>
                  <a:lnTo>
                    <a:pt x="381" y="266"/>
                  </a:lnTo>
                  <a:lnTo>
                    <a:pt x="366" y="296"/>
                  </a:lnTo>
                  <a:lnTo>
                    <a:pt x="347" y="324"/>
                  </a:lnTo>
                  <a:lnTo>
                    <a:pt x="324" y="347"/>
                  </a:lnTo>
                  <a:lnTo>
                    <a:pt x="295" y="367"/>
                  </a:lnTo>
                  <a:lnTo>
                    <a:pt x="265" y="382"/>
                  </a:lnTo>
                  <a:lnTo>
                    <a:pt x="232" y="391"/>
                  </a:lnTo>
                  <a:lnTo>
                    <a:pt x="196" y="394"/>
                  </a:lnTo>
                  <a:lnTo>
                    <a:pt x="161" y="391"/>
                  </a:lnTo>
                  <a:lnTo>
                    <a:pt x="128" y="382"/>
                  </a:lnTo>
                  <a:lnTo>
                    <a:pt x="98" y="367"/>
                  </a:lnTo>
                  <a:lnTo>
                    <a:pt x="69" y="347"/>
                  </a:lnTo>
                  <a:lnTo>
                    <a:pt x="46" y="324"/>
                  </a:lnTo>
                  <a:lnTo>
                    <a:pt x="27" y="296"/>
                  </a:lnTo>
                  <a:lnTo>
                    <a:pt x="12" y="266"/>
                  </a:lnTo>
                  <a:lnTo>
                    <a:pt x="3" y="232"/>
                  </a:lnTo>
                  <a:lnTo>
                    <a:pt x="0" y="197"/>
                  </a:lnTo>
                  <a:lnTo>
                    <a:pt x="3" y="162"/>
                  </a:lnTo>
                  <a:lnTo>
                    <a:pt x="12" y="128"/>
                  </a:lnTo>
                  <a:lnTo>
                    <a:pt x="27" y="98"/>
                  </a:lnTo>
                  <a:lnTo>
                    <a:pt x="46" y="71"/>
                  </a:lnTo>
                  <a:lnTo>
                    <a:pt x="69" y="47"/>
                  </a:lnTo>
                  <a:lnTo>
                    <a:pt x="98" y="27"/>
                  </a:lnTo>
                  <a:lnTo>
                    <a:pt x="128" y="12"/>
                  </a:lnTo>
                  <a:lnTo>
                    <a:pt x="161" y="3"/>
                  </a:lnTo>
                  <a:lnTo>
                    <a:pt x="1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5" name="Freeform 460"/>
            <p:cNvSpPr>
              <a:spLocks noEditPoints="1"/>
            </p:cNvSpPr>
            <p:nvPr/>
          </p:nvSpPr>
          <p:spPr bwMode="auto">
            <a:xfrm>
              <a:off x="3000375" y="3670300"/>
              <a:ext cx="246062" cy="246062"/>
            </a:xfrm>
            <a:custGeom>
              <a:avLst/>
              <a:gdLst>
                <a:gd name="T0" fmla="*/ 670 w 1549"/>
                <a:gd name="T1" fmla="*/ 200 h 1549"/>
                <a:gd name="T2" fmla="*/ 585 w 1549"/>
                <a:gd name="T3" fmla="*/ 254 h 1549"/>
                <a:gd name="T4" fmla="*/ 457 w 1549"/>
                <a:gd name="T5" fmla="*/ 300 h 1549"/>
                <a:gd name="T6" fmla="*/ 307 w 1549"/>
                <a:gd name="T7" fmla="*/ 306 h 1549"/>
                <a:gd name="T8" fmla="*/ 300 w 1549"/>
                <a:gd name="T9" fmla="*/ 456 h 1549"/>
                <a:gd name="T10" fmla="*/ 254 w 1549"/>
                <a:gd name="T11" fmla="*/ 584 h 1549"/>
                <a:gd name="T12" fmla="*/ 201 w 1549"/>
                <a:gd name="T13" fmla="*/ 669 h 1549"/>
                <a:gd name="T14" fmla="*/ 115 w 1549"/>
                <a:gd name="T15" fmla="*/ 826 h 1549"/>
                <a:gd name="T16" fmla="*/ 226 w 1549"/>
                <a:gd name="T17" fmla="*/ 894 h 1549"/>
                <a:gd name="T18" fmla="*/ 295 w 1549"/>
                <a:gd name="T19" fmla="*/ 1049 h 1549"/>
                <a:gd name="T20" fmla="*/ 286 w 1549"/>
                <a:gd name="T21" fmla="*/ 1117 h 1549"/>
                <a:gd name="T22" fmla="*/ 385 w 1549"/>
                <a:gd name="T23" fmla="*/ 1310 h 1549"/>
                <a:gd name="T24" fmla="*/ 485 w 1549"/>
                <a:gd name="T25" fmla="*/ 1249 h 1549"/>
                <a:gd name="T26" fmla="*/ 643 w 1549"/>
                <a:gd name="T27" fmla="*/ 1315 h 1549"/>
                <a:gd name="T28" fmla="*/ 671 w 1549"/>
                <a:gd name="T29" fmla="*/ 1428 h 1549"/>
                <a:gd name="T30" fmla="*/ 878 w 1549"/>
                <a:gd name="T31" fmla="*/ 1363 h 1549"/>
                <a:gd name="T32" fmla="*/ 920 w 1549"/>
                <a:gd name="T33" fmla="*/ 1309 h 1549"/>
                <a:gd name="T34" fmla="*/ 1078 w 1549"/>
                <a:gd name="T35" fmla="*/ 1247 h 1549"/>
                <a:gd name="T36" fmla="*/ 1204 w 1549"/>
                <a:gd name="T37" fmla="*/ 1278 h 1549"/>
                <a:gd name="T38" fmla="*/ 1254 w 1549"/>
                <a:gd name="T39" fmla="*/ 1105 h 1549"/>
                <a:gd name="T40" fmla="*/ 1277 w 1549"/>
                <a:gd name="T41" fmla="*/ 1007 h 1549"/>
                <a:gd name="T42" fmla="*/ 1335 w 1549"/>
                <a:gd name="T43" fmla="*/ 885 h 1549"/>
                <a:gd name="T44" fmla="*/ 1436 w 1549"/>
                <a:gd name="T45" fmla="*/ 774 h 1549"/>
                <a:gd name="T46" fmla="*/ 1335 w 1549"/>
                <a:gd name="T47" fmla="*/ 663 h 1549"/>
                <a:gd name="T48" fmla="*/ 1277 w 1549"/>
                <a:gd name="T49" fmla="*/ 541 h 1549"/>
                <a:gd name="T50" fmla="*/ 1254 w 1549"/>
                <a:gd name="T51" fmla="*/ 443 h 1549"/>
                <a:gd name="T52" fmla="*/ 1204 w 1549"/>
                <a:gd name="T53" fmla="*/ 270 h 1549"/>
                <a:gd name="T54" fmla="*/ 1078 w 1549"/>
                <a:gd name="T55" fmla="*/ 302 h 1549"/>
                <a:gd name="T56" fmla="*/ 920 w 1549"/>
                <a:gd name="T57" fmla="*/ 239 h 1549"/>
                <a:gd name="T58" fmla="*/ 878 w 1549"/>
                <a:gd name="T59" fmla="*/ 186 h 1549"/>
                <a:gd name="T60" fmla="*/ 832 w 1549"/>
                <a:gd name="T61" fmla="*/ 2 h 1549"/>
                <a:gd name="T62" fmla="*/ 982 w 1549"/>
                <a:gd name="T63" fmla="*/ 44 h 1549"/>
                <a:gd name="T64" fmla="*/ 1067 w 1549"/>
                <a:gd name="T65" fmla="*/ 176 h 1549"/>
                <a:gd name="T66" fmla="*/ 1173 w 1549"/>
                <a:gd name="T67" fmla="*/ 112 h 1549"/>
                <a:gd name="T68" fmla="*/ 1361 w 1549"/>
                <a:gd name="T69" fmla="*/ 269 h 1549"/>
                <a:gd name="T70" fmla="*/ 1437 w 1549"/>
                <a:gd name="T71" fmla="*/ 406 h 1549"/>
                <a:gd name="T72" fmla="*/ 1404 w 1549"/>
                <a:gd name="T73" fmla="*/ 558 h 1549"/>
                <a:gd name="T74" fmla="*/ 1523 w 1549"/>
                <a:gd name="T75" fmla="*/ 587 h 1549"/>
                <a:gd name="T76" fmla="*/ 1546 w 1549"/>
                <a:gd name="T77" fmla="*/ 833 h 1549"/>
                <a:gd name="T78" fmla="*/ 1503 w 1549"/>
                <a:gd name="T79" fmla="*/ 982 h 1549"/>
                <a:gd name="T80" fmla="*/ 1372 w 1549"/>
                <a:gd name="T81" fmla="*/ 1067 h 1549"/>
                <a:gd name="T82" fmla="*/ 1436 w 1549"/>
                <a:gd name="T83" fmla="*/ 1173 h 1549"/>
                <a:gd name="T84" fmla="*/ 1280 w 1549"/>
                <a:gd name="T85" fmla="*/ 1361 h 1549"/>
                <a:gd name="T86" fmla="*/ 1143 w 1549"/>
                <a:gd name="T87" fmla="*/ 1437 h 1549"/>
                <a:gd name="T88" fmla="*/ 990 w 1549"/>
                <a:gd name="T89" fmla="*/ 1405 h 1549"/>
                <a:gd name="T90" fmla="*/ 961 w 1549"/>
                <a:gd name="T91" fmla="*/ 1524 h 1549"/>
                <a:gd name="T92" fmla="*/ 716 w 1549"/>
                <a:gd name="T93" fmla="*/ 1547 h 1549"/>
                <a:gd name="T94" fmla="*/ 567 w 1549"/>
                <a:gd name="T95" fmla="*/ 1504 h 1549"/>
                <a:gd name="T96" fmla="*/ 482 w 1549"/>
                <a:gd name="T97" fmla="*/ 1372 h 1549"/>
                <a:gd name="T98" fmla="*/ 376 w 1549"/>
                <a:gd name="T99" fmla="*/ 1436 h 1549"/>
                <a:gd name="T100" fmla="*/ 188 w 1549"/>
                <a:gd name="T101" fmla="*/ 1280 h 1549"/>
                <a:gd name="T102" fmla="*/ 112 w 1549"/>
                <a:gd name="T103" fmla="*/ 1143 h 1549"/>
                <a:gd name="T104" fmla="*/ 144 w 1549"/>
                <a:gd name="T105" fmla="*/ 990 h 1549"/>
                <a:gd name="T106" fmla="*/ 26 w 1549"/>
                <a:gd name="T107" fmla="*/ 961 h 1549"/>
                <a:gd name="T108" fmla="*/ 3 w 1549"/>
                <a:gd name="T109" fmla="*/ 716 h 1549"/>
                <a:gd name="T110" fmla="*/ 46 w 1549"/>
                <a:gd name="T111" fmla="*/ 566 h 1549"/>
                <a:gd name="T112" fmla="*/ 177 w 1549"/>
                <a:gd name="T113" fmla="*/ 481 h 1549"/>
                <a:gd name="T114" fmla="*/ 113 w 1549"/>
                <a:gd name="T115" fmla="*/ 375 h 1549"/>
                <a:gd name="T116" fmla="*/ 269 w 1549"/>
                <a:gd name="T117" fmla="*/ 187 h 1549"/>
                <a:gd name="T118" fmla="*/ 406 w 1549"/>
                <a:gd name="T119" fmla="*/ 111 h 1549"/>
                <a:gd name="T120" fmla="*/ 559 w 1549"/>
                <a:gd name="T121" fmla="*/ 144 h 1549"/>
                <a:gd name="T122" fmla="*/ 588 w 1549"/>
                <a:gd name="T123" fmla="*/ 24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49" h="1549">
                  <a:moveTo>
                    <a:pt x="774" y="112"/>
                  </a:moveTo>
                  <a:lnTo>
                    <a:pt x="722" y="114"/>
                  </a:lnTo>
                  <a:lnTo>
                    <a:pt x="671" y="120"/>
                  </a:lnTo>
                  <a:lnTo>
                    <a:pt x="671" y="186"/>
                  </a:lnTo>
                  <a:lnTo>
                    <a:pt x="670" y="200"/>
                  </a:lnTo>
                  <a:lnTo>
                    <a:pt x="664" y="214"/>
                  </a:lnTo>
                  <a:lnTo>
                    <a:pt x="655" y="225"/>
                  </a:lnTo>
                  <a:lnTo>
                    <a:pt x="643" y="234"/>
                  </a:lnTo>
                  <a:lnTo>
                    <a:pt x="629" y="239"/>
                  </a:lnTo>
                  <a:lnTo>
                    <a:pt x="585" y="254"/>
                  </a:lnTo>
                  <a:lnTo>
                    <a:pt x="542" y="271"/>
                  </a:lnTo>
                  <a:lnTo>
                    <a:pt x="499" y="294"/>
                  </a:lnTo>
                  <a:lnTo>
                    <a:pt x="485" y="300"/>
                  </a:lnTo>
                  <a:lnTo>
                    <a:pt x="471" y="301"/>
                  </a:lnTo>
                  <a:lnTo>
                    <a:pt x="457" y="300"/>
                  </a:lnTo>
                  <a:lnTo>
                    <a:pt x="444" y="294"/>
                  </a:lnTo>
                  <a:lnTo>
                    <a:pt x="432" y="285"/>
                  </a:lnTo>
                  <a:lnTo>
                    <a:pt x="385" y="238"/>
                  </a:lnTo>
                  <a:lnTo>
                    <a:pt x="345" y="270"/>
                  </a:lnTo>
                  <a:lnTo>
                    <a:pt x="307" y="306"/>
                  </a:lnTo>
                  <a:lnTo>
                    <a:pt x="271" y="344"/>
                  </a:lnTo>
                  <a:lnTo>
                    <a:pt x="239" y="384"/>
                  </a:lnTo>
                  <a:lnTo>
                    <a:pt x="286" y="431"/>
                  </a:lnTo>
                  <a:lnTo>
                    <a:pt x="295" y="443"/>
                  </a:lnTo>
                  <a:lnTo>
                    <a:pt x="300" y="456"/>
                  </a:lnTo>
                  <a:lnTo>
                    <a:pt x="302" y="470"/>
                  </a:lnTo>
                  <a:lnTo>
                    <a:pt x="301" y="485"/>
                  </a:lnTo>
                  <a:lnTo>
                    <a:pt x="295" y="498"/>
                  </a:lnTo>
                  <a:lnTo>
                    <a:pt x="272" y="541"/>
                  </a:lnTo>
                  <a:lnTo>
                    <a:pt x="254" y="584"/>
                  </a:lnTo>
                  <a:lnTo>
                    <a:pt x="240" y="630"/>
                  </a:lnTo>
                  <a:lnTo>
                    <a:pt x="235" y="643"/>
                  </a:lnTo>
                  <a:lnTo>
                    <a:pt x="226" y="654"/>
                  </a:lnTo>
                  <a:lnTo>
                    <a:pt x="214" y="663"/>
                  </a:lnTo>
                  <a:lnTo>
                    <a:pt x="201" y="669"/>
                  </a:lnTo>
                  <a:lnTo>
                    <a:pt x="187" y="671"/>
                  </a:lnTo>
                  <a:lnTo>
                    <a:pt x="121" y="671"/>
                  </a:lnTo>
                  <a:lnTo>
                    <a:pt x="115" y="723"/>
                  </a:lnTo>
                  <a:lnTo>
                    <a:pt x="113" y="774"/>
                  </a:lnTo>
                  <a:lnTo>
                    <a:pt x="115" y="826"/>
                  </a:lnTo>
                  <a:lnTo>
                    <a:pt x="121" y="878"/>
                  </a:lnTo>
                  <a:lnTo>
                    <a:pt x="187" y="878"/>
                  </a:lnTo>
                  <a:lnTo>
                    <a:pt x="201" y="880"/>
                  </a:lnTo>
                  <a:lnTo>
                    <a:pt x="214" y="885"/>
                  </a:lnTo>
                  <a:lnTo>
                    <a:pt x="226" y="894"/>
                  </a:lnTo>
                  <a:lnTo>
                    <a:pt x="235" y="905"/>
                  </a:lnTo>
                  <a:lnTo>
                    <a:pt x="240" y="919"/>
                  </a:lnTo>
                  <a:lnTo>
                    <a:pt x="254" y="964"/>
                  </a:lnTo>
                  <a:lnTo>
                    <a:pt x="272" y="1007"/>
                  </a:lnTo>
                  <a:lnTo>
                    <a:pt x="295" y="1049"/>
                  </a:lnTo>
                  <a:lnTo>
                    <a:pt x="301" y="1064"/>
                  </a:lnTo>
                  <a:lnTo>
                    <a:pt x="302" y="1078"/>
                  </a:lnTo>
                  <a:lnTo>
                    <a:pt x="300" y="1092"/>
                  </a:lnTo>
                  <a:lnTo>
                    <a:pt x="295" y="1105"/>
                  </a:lnTo>
                  <a:lnTo>
                    <a:pt x="286" y="1117"/>
                  </a:lnTo>
                  <a:lnTo>
                    <a:pt x="239" y="1163"/>
                  </a:lnTo>
                  <a:lnTo>
                    <a:pt x="271" y="1204"/>
                  </a:lnTo>
                  <a:lnTo>
                    <a:pt x="307" y="1242"/>
                  </a:lnTo>
                  <a:lnTo>
                    <a:pt x="345" y="1278"/>
                  </a:lnTo>
                  <a:lnTo>
                    <a:pt x="385" y="1310"/>
                  </a:lnTo>
                  <a:lnTo>
                    <a:pt x="432" y="1263"/>
                  </a:lnTo>
                  <a:lnTo>
                    <a:pt x="444" y="1254"/>
                  </a:lnTo>
                  <a:lnTo>
                    <a:pt x="457" y="1249"/>
                  </a:lnTo>
                  <a:lnTo>
                    <a:pt x="471" y="1247"/>
                  </a:lnTo>
                  <a:lnTo>
                    <a:pt x="485" y="1249"/>
                  </a:lnTo>
                  <a:lnTo>
                    <a:pt x="499" y="1254"/>
                  </a:lnTo>
                  <a:lnTo>
                    <a:pt x="542" y="1277"/>
                  </a:lnTo>
                  <a:lnTo>
                    <a:pt x="585" y="1295"/>
                  </a:lnTo>
                  <a:lnTo>
                    <a:pt x="629" y="1309"/>
                  </a:lnTo>
                  <a:lnTo>
                    <a:pt x="643" y="1315"/>
                  </a:lnTo>
                  <a:lnTo>
                    <a:pt x="655" y="1323"/>
                  </a:lnTo>
                  <a:lnTo>
                    <a:pt x="664" y="1335"/>
                  </a:lnTo>
                  <a:lnTo>
                    <a:pt x="670" y="1348"/>
                  </a:lnTo>
                  <a:lnTo>
                    <a:pt x="671" y="1363"/>
                  </a:lnTo>
                  <a:lnTo>
                    <a:pt x="671" y="1428"/>
                  </a:lnTo>
                  <a:lnTo>
                    <a:pt x="722" y="1434"/>
                  </a:lnTo>
                  <a:lnTo>
                    <a:pt x="774" y="1436"/>
                  </a:lnTo>
                  <a:lnTo>
                    <a:pt x="827" y="1434"/>
                  </a:lnTo>
                  <a:lnTo>
                    <a:pt x="878" y="1428"/>
                  </a:lnTo>
                  <a:lnTo>
                    <a:pt x="878" y="1363"/>
                  </a:lnTo>
                  <a:lnTo>
                    <a:pt x="879" y="1348"/>
                  </a:lnTo>
                  <a:lnTo>
                    <a:pt x="885" y="1335"/>
                  </a:lnTo>
                  <a:lnTo>
                    <a:pt x="894" y="1323"/>
                  </a:lnTo>
                  <a:lnTo>
                    <a:pt x="906" y="1315"/>
                  </a:lnTo>
                  <a:lnTo>
                    <a:pt x="920" y="1309"/>
                  </a:lnTo>
                  <a:lnTo>
                    <a:pt x="964" y="1295"/>
                  </a:lnTo>
                  <a:lnTo>
                    <a:pt x="1007" y="1277"/>
                  </a:lnTo>
                  <a:lnTo>
                    <a:pt x="1050" y="1254"/>
                  </a:lnTo>
                  <a:lnTo>
                    <a:pt x="1064" y="1249"/>
                  </a:lnTo>
                  <a:lnTo>
                    <a:pt x="1078" y="1247"/>
                  </a:lnTo>
                  <a:lnTo>
                    <a:pt x="1092" y="1249"/>
                  </a:lnTo>
                  <a:lnTo>
                    <a:pt x="1105" y="1254"/>
                  </a:lnTo>
                  <a:lnTo>
                    <a:pt x="1117" y="1263"/>
                  </a:lnTo>
                  <a:lnTo>
                    <a:pt x="1164" y="1310"/>
                  </a:lnTo>
                  <a:lnTo>
                    <a:pt x="1204" y="1278"/>
                  </a:lnTo>
                  <a:lnTo>
                    <a:pt x="1242" y="1242"/>
                  </a:lnTo>
                  <a:lnTo>
                    <a:pt x="1278" y="1204"/>
                  </a:lnTo>
                  <a:lnTo>
                    <a:pt x="1310" y="1163"/>
                  </a:lnTo>
                  <a:lnTo>
                    <a:pt x="1263" y="1117"/>
                  </a:lnTo>
                  <a:lnTo>
                    <a:pt x="1254" y="1105"/>
                  </a:lnTo>
                  <a:lnTo>
                    <a:pt x="1249" y="1092"/>
                  </a:lnTo>
                  <a:lnTo>
                    <a:pt x="1247" y="1078"/>
                  </a:lnTo>
                  <a:lnTo>
                    <a:pt x="1248" y="1064"/>
                  </a:lnTo>
                  <a:lnTo>
                    <a:pt x="1254" y="1049"/>
                  </a:lnTo>
                  <a:lnTo>
                    <a:pt x="1277" y="1007"/>
                  </a:lnTo>
                  <a:lnTo>
                    <a:pt x="1295" y="964"/>
                  </a:lnTo>
                  <a:lnTo>
                    <a:pt x="1309" y="919"/>
                  </a:lnTo>
                  <a:lnTo>
                    <a:pt x="1314" y="905"/>
                  </a:lnTo>
                  <a:lnTo>
                    <a:pt x="1323" y="894"/>
                  </a:lnTo>
                  <a:lnTo>
                    <a:pt x="1335" y="885"/>
                  </a:lnTo>
                  <a:lnTo>
                    <a:pt x="1348" y="880"/>
                  </a:lnTo>
                  <a:lnTo>
                    <a:pt x="1362" y="878"/>
                  </a:lnTo>
                  <a:lnTo>
                    <a:pt x="1428" y="878"/>
                  </a:lnTo>
                  <a:lnTo>
                    <a:pt x="1434" y="826"/>
                  </a:lnTo>
                  <a:lnTo>
                    <a:pt x="1436" y="774"/>
                  </a:lnTo>
                  <a:lnTo>
                    <a:pt x="1434" y="723"/>
                  </a:lnTo>
                  <a:lnTo>
                    <a:pt x="1428" y="671"/>
                  </a:lnTo>
                  <a:lnTo>
                    <a:pt x="1362" y="671"/>
                  </a:lnTo>
                  <a:lnTo>
                    <a:pt x="1348" y="669"/>
                  </a:lnTo>
                  <a:lnTo>
                    <a:pt x="1335" y="663"/>
                  </a:lnTo>
                  <a:lnTo>
                    <a:pt x="1323" y="654"/>
                  </a:lnTo>
                  <a:lnTo>
                    <a:pt x="1314" y="643"/>
                  </a:lnTo>
                  <a:lnTo>
                    <a:pt x="1309" y="630"/>
                  </a:lnTo>
                  <a:lnTo>
                    <a:pt x="1295" y="584"/>
                  </a:lnTo>
                  <a:lnTo>
                    <a:pt x="1277" y="541"/>
                  </a:lnTo>
                  <a:lnTo>
                    <a:pt x="1254" y="498"/>
                  </a:lnTo>
                  <a:lnTo>
                    <a:pt x="1248" y="485"/>
                  </a:lnTo>
                  <a:lnTo>
                    <a:pt x="1247" y="470"/>
                  </a:lnTo>
                  <a:lnTo>
                    <a:pt x="1249" y="456"/>
                  </a:lnTo>
                  <a:lnTo>
                    <a:pt x="1254" y="443"/>
                  </a:lnTo>
                  <a:lnTo>
                    <a:pt x="1263" y="431"/>
                  </a:lnTo>
                  <a:lnTo>
                    <a:pt x="1310" y="384"/>
                  </a:lnTo>
                  <a:lnTo>
                    <a:pt x="1278" y="344"/>
                  </a:lnTo>
                  <a:lnTo>
                    <a:pt x="1242" y="306"/>
                  </a:lnTo>
                  <a:lnTo>
                    <a:pt x="1204" y="270"/>
                  </a:lnTo>
                  <a:lnTo>
                    <a:pt x="1164" y="238"/>
                  </a:lnTo>
                  <a:lnTo>
                    <a:pt x="1117" y="285"/>
                  </a:lnTo>
                  <a:lnTo>
                    <a:pt x="1105" y="294"/>
                  </a:lnTo>
                  <a:lnTo>
                    <a:pt x="1092" y="300"/>
                  </a:lnTo>
                  <a:lnTo>
                    <a:pt x="1078" y="302"/>
                  </a:lnTo>
                  <a:lnTo>
                    <a:pt x="1064" y="300"/>
                  </a:lnTo>
                  <a:lnTo>
                    <a:pt x="1050" y="294"/>
                  </a:lnTo>
                  <a:lnTo>
                    <a:pt x="1007" y="271"/>
                  </a:lnTo>
                  <a:lnTo>
                    <a:pt x="964" y="254"/>
                  </a:lnTo>
                  <a:lnTo>
                    <a:pt x="920" y="239"/>
                  </a:lnTo>
                  <a:lnTo>
                    <a:pt x="906" y="234"/>
                  </a:lnTo>
                  <a:lnTo>
                    <a:pt x="894" y="225"/>
                  </a:lnTo>
                  <a:lnTo>
                    <a:pt x="885" y="214"/>
                  </a:lnTo>
                  <a:lnTo>
                    <a:pt x="879" y="200"/>
                  </a:lnTo>
                  <a:lnTo>
                    <a:pt x="878" y="186"/>
                  </a:lnTo>
                  <a:lnTo>
                    <a:pt x="878" y="120"/>
                  </a:lnTo>
                  <a:lnTo>
                    <a:pt x="827" y="114"/>
                  </a:lnTo>
                  <a:lnTo>
                    <a:pt x="774" y="112"/>
                  </a:lnTo>
                  <a:close/>
                  <a:moveTo>
                    <a:pt x="773" y="0"/>
                  </a:moveTo>
                  <a:lnTo>
                    <a:pt x="832" y="2"/>
                  </a:lnTo>
                  <a:lnTo>
                    <a:pt x="889" y="8"/>
                  </a:lnTo>
                  <a:lnTo>
                    <a:pt x="946" y="19"/>
                  </a:lnTo>
                  <a:lnTo>
                    <a:pt x="961" y="24"/>
                  </a:lnTo>
                  <a:lnTo>
                    <a:pt x="973" y="33"/>
                  </a:lnTo>
                  <a:lnTo>
                    <a:pt x="982" y="44"/>
                  </a:lnTo>
                  <a:lnTo>
                    <a:pt x="988" y="59"/>
                  </a:lnTo>
                  <a:lnTo>
                    <a:pt x="990" y="74"/>
                  </a:lnTo>
                  <a:lnTo>
                    <a:pt x="990" y="144"/>
                  </a:lnTo>
                  <a:lnTo>
                    <a:pt x="1030" y="158"/>
                  </a:lnTo>
                  <a:lnTo>
                    <a:pt x="1067" y="176"/>
                  </a:lnTo>
                  <a:lnTo>
                    <a:pt x="1117" y="126"/>
                  </a:lnTo>
                  <a:lnTo>
                    <a:pt x="1129" y="117"/>
                  </a:lnTo>
                  <a:lnTo>
                    <a:pt x="1143" y="111"/>
                  </a:lnTo>
                  <a:lnTo>
                    <a:pt x="1158" y="110"/>
                  </a:lnTo>
                  <a:lnTo>
                    <a:pt x="1173" y="112"/>
                  </a:lnTo>
                  <a:lnTo>
                    <a:pt x="1187" y="118"/>
                  </a:lnTo>
                  <a:lnTo>
                    <a:pt x="1234" y="151"/>
                  </a:lnTo>
                  <a:lnTo>
                    <a:pt x="1280" y="188"/>
                  </a:lnTo>
                  <a:lnTo>
                    <a:pt x="1322" y="227"/>
                  </a:lnTo>
                  <a:lnTo>
                    <a:pt x="1361" y="269"/>
                  </a:lnTo>
                  <a:lnTo>
                    <a:pt x="1396" y="314"/>
                  </a:lnTo>
                  <a:lnTo>
                    <a:pt x="1430" y="361"/>
                  </a:lnTo>
                  <a:lnTo>
                    <a:pt x="1436" y="375"/>
                  </a:lnTo>
                  <a:lnTo>
                    <a:pt x="1438" y="391"/>
                  </a:lnTo>
                  <a:lnTo>
                    <a:pt x="1437" y="406"/>
                  </a:lnTo>
                  <a:lnTo>
                    <a:pt x="1431" y="419"/>
                  </a:lnTo>
                  <a:lnTo>
                    <a:pt x="1422" y="431"/>
                  </a:lnTo>
                  <a:lnTo>
                    <a:pt x="1372" y="481"/>
                  </a:lnTo>
                  <a:lnTo>
                    <a:pt x="1389" y="520"/>
                  </a:lnTo>
                  <a:lnTo>
                    <a:pt x="1404" y="558"/>
                  </a:lnTo>
                  <a:lnTo>
                    <a:pt x="1474" y="558"/>
                  </a:lnTo>
                  <a:lnTo>
                    <a:pt x="1489" y="560"/>
                  </a:lnTo>
                  <a:lnTo>
                    <a:pt x="1503" y="566"/>
                  </a:lnTo>
                  <a:lnTo>
                    <a:pt x="1514" y="575"/>
                  </a:lnTo>
                  <a:lnTo>
                    <a:pt x="1523" y="587"/>
                  </a:lnTo>
                  <a:lnTo>
                    <a:pt x="1529" y="602"/>
                  </a:lnTo>
                  <a:lnTo>
                    <a:pt x="1540" y="659"/>
                  </a:lnTo>
                  <a:lnTo>
                    <a:pt x="1546" y="716"/>
                  </a:lnTo>
                  <a:lnTo>
                    <a:pt x="1549" y="774"/>
                  </a:lnTo>
                  <a:lnTo>
                    <a:pt x="1546" y="833"/>
                  </a:lnTo>
                  <a:lnTo>
                    <a:pt x="1540" y="890"/>
                  </a:lnTo>
                  <a:lnTo>
                    <a:pt x="1529" y="947"/>
                  </a:lnTo>
                  <a:lnTo>
                    <a:pt x="1523" y="961"/>
                  </a:lnTo>
                  <a:lnTo>
                    <a:pt x="1514" y="973"/>
                  </a:lnTo>
                  <a:lnTo>
                    <a:pt x="1503" y="982"/>
                  </a:lnTo>
                  <a:lnTo>
                    <a:pt x="1489" y="988"/>
                  </a:lnTo>
                  <a:lnTo>
                    <a:pt x="1474" y="990"/>
                  </a:lnTo>
                  <a:lnTo>
                    <a:pt x="1404" y="990"/>
                  </a:lnTo>
                  <a:lnTo>
                    <a:pt x="1389" y="1029"/>
                  </a:lnTo>
                  <a:lnTo>
                    <a:pt x="1372" y="1067"/>
                  </a:lnTo>
                  <a:lnTo>
                    <a:pt x="1422" y="1117"/>
                  </a:lnTo>
                  <a:lnTo>
                    <a:pt x="1431" y="1129"/>
                  </a:lnTo>
                  <a:lnTo>
                    <a:pt x="1437" y="1143"/>
                  </a:lnTo>
                  <a:lnTo>
                    <a:pt x="1438" y="1157"/>
                  </a:lnTo>
                  <a:lnTo>
                    <a:pt x="1436" y="1173"/>
                  </a:lnTo>
                  <a:lnTo>
                    <a:pt x="1430" y="1187"/>
                  </a:lnTo>
                  <a:lnTo>
                    <a:pt x="1396" y="1234"/>
                  </a:lnTo>
                  <a:lnTo>
                    <a:pt x="1361" y="1280"/>
                  </a:lnTo>
                  <a:lnTo>
                    <a:pt x="1322" y="1322"/>
                  </a:lnTo>
                  <a:lnTo>
                    <a:pt x="1280" y="1361"/>
                  </a:lnTo>
                  <a:lnTo>
                    <a:pt x="1234" y="1398"/>
                  </a:lnTo>
                  <a:lnTo>
                    <a:pt x="1187" y="1430"/>
                  </a:lnTo>
                  <a:lnTo>
                    <a:pt x="1173" y="1436"/>
                  </a:lnTo>
                  <a:lnTo>
                    <a:pt x="1158" y="1438"/>
                  </a:lnTo>
                  <a:lnTo>
                    <a:pt x="1143" y="1437"/>
                  </a:lnTo>
                  <a:lnTo>
                    <a:pt x="1129" y="1431"/>
                  </a:lnTo>
                  <a:lnTo>
                    <a:pt x="1117" y="1422"/>
                  </a:lnTo>
                  <a:lnTo>
                    <a:pt x="1067" y="1372"/>
                  </a:lnTo>
                  <a:lnTo>
                    <a:pt x="1030" y="1390"/>
                  </a:lnTo>
                  <a:lnTo>
                    <a:pt x="990" y="1405"/>
                  </a:lnTo>
                  <a:lnTo>
                    <a:pt x="990" y="1474"/>
                  </a:lnTo>
                  <a:lnTo>
                    <a:pt x="988" y="1489"/>
                  </a:lnTo>
                  <a:lnTo>
                    <a:pt x="982" y="1504"/>
                  </a:lnTo>
                  <a:lnTo>
                    <a:pt x="973" y="1516"/>
                  </a:lnTo>
                  <a:lnTo>
                    <a:pt x="961" y="1524"/>
                  </a:lnTo>
                  <a:lnTo>
                    <a:pt x="946" y="1530"/>
                  </a:lnTo>
                  <a:lnTo>
                    <a:pt x="889" y="1540"/>
                  </a:lnTo>
                  <a:lnTo>
                    <a:pt x="832" y="1547"/>
                  </a:lnTo>
                  <a:lnTo>
                    <a:pt x="774" y="1549"/>
                  </a:lnTo>
                  <a:lnTo>
                    <a:pt x="716" y="1547"/>
                  </a:lnTo>
                  <a:lnTo>
                    <a:pt x="660" y="1540"/>
                  </a:lnTo>
                  <a:lnTo>
                    <a:pt x="602" y="1530"/>
                  </a:lnTo>
                  <a:lnTo>
                    <a:pt x="588" y="1524"/>
                  </a:lnTo>
                  <a:lnTo>
                    <a:pt x="576" y="1516"/>
                  </a:lnTo>
                  <a:lnTo>
                    <a:pt x="567" y="1504"/>
                  </a:lnTo>
                  <a:lnTo>
                    <a:pt x="561" y="1489"/>
                  </a:lnTo>
                  <a:lnTo>
                    <a:pt x="559" y="1474"/>
                  </a:lnTo>
                  <a:lnTo>
                    <a:pt x="559" y="1405"/>
                  </a:lnTo>
                  <a:lnTo>
                    <a:pt x="519" y="1390"/>
                  </a:lnTo>
                  <a:lnTo>
                    <a:pt x="482" y="1372"/>
                  </a:lnTo>
                  <a:lnTo>
                    <a:pt x="432" y="1422"/>
                  </a:lnTo>
                  <a:lnTo>
                    <a:pt x="420" y="1431"/>
                  </a:lnTo>
                  <a:lnTo>
                    <a:pt x="406" y="1437"/>
                  </a:lnTo>
                  <a:lnTo>
                    <a:pt x="391" y="1438"/>
                  </a:lnTo>
                  <a:lnTo>
                    <a:pt x="376" y="1436"/>
                  </a:lnTo>
                  <a:lnTo>
                    <a:pt x="362" y="1430"/>
                  </a:lnTo>
                  <a:lnTo>
                    <a:pt x="315" y="1398"/>
                  </a:lnTo>
                  <a:lnTo>
                    <a:pt x="269" y="1361"/>
                  </a:lnTo>
                  <a:lnTo>
                    <a:pt x="227" y="1322"/>
                  </a:lnTo>
                  <a:lnTo>
                    <a:pt x="188" y="1280"/>
                  </a:lnTo>
                  <a:lnTo>
                    <a:pt x="153" y="1234"/>
                  </a:lnTo>
                  <a:lnTo>
                    <a:pt x="119" y="1187"/>
                  </a:lnTo>
                  <a:lnTo>
                    <a:pt x="113" y="1173"/>
                  </a:lnTo>
                  <a:lnTo>
                    <a:pt x="111" y="1157"/>
                  </a:lnTo>
                  <a:lnTo>
                    <a:pt x="112" y="1143"/>
                  </a:lnTo>
                  <a:lnTo>
                    <a:pt x="118" y="1129"/>
                  </a:lnTo>
                  <a:lnTo>
                    <a:pt x="127" y="1117"/>
                  </a:lnTo>
                  <a:lnTo>
                    <a:pt x="177" y="1068"/>
                  </a:lnTo>
                  <a:lnTo>
                    <a:pt x="160" y="1029"/>
                  </a:lnTo>
                  <a:lnTo>
                    <a:pt x="144" y="990"/>
                  </a:lnTo>
                  <a:lnTo>
                    <a:pt x="75" y="990"/>
                  </a:lnTo>
                  <a:lnTo>
                    <a:pt x="60" y="988"/>
                  </a:lnTo>
                  <a:lnTo>
                    <a:pt x="46" y="982"/>
                  </a:lnTo>
                  <a:lnTo>
                    <a:pt x="35" y="973"/>
                  </a:lnTo>
                  <a:lnTo>
                    <a:pt x="26" y="961"/>
                  </a:lnTo>
                  <a:lnTo>
                    <a:pt x="20" y="947"/>
                  </a:lnTo>
                  <a:lnTo>
                    <a:pt x="9" y="890"/>
                  </a:lnTo>
                  <a:lnTo>
                    <a:pt x="3" y="833"/>
                  </a:lnTo>
                  <a:lnTo>
                    <a:pt x="0" y="774"/>
                  </a:lnTo>
                  <a:lnTo>
                    <a:pt x="3" y="716"/>
                  </a:lnTo>
                  <a:lnTo>
                    <a:pt x="9" y="659"/>
                  </a:lnTo>
                  <a:lnTo>
                    <a:pt x="20" y="602"/>
                  </a:lnTo>
                  <a:lnTo>
                    <a:pt x="26" y="587"/>
                  </a:lnTo>
                  <a:lnTo>
                    <a:pt x="35" y="575"/>
                  </a:lnTo>
                  <a:lnTo>
                    <a:pt x="46" y="566"/>
                  </a:lnTo>
                  <a:lnTo>
                    <a:pt x="60" y="560"/>
                  </a:lnTo>
                  <a:lnTo>
                    <a:pt x="75" y="558"/>
                  </a:lnTo>
                  <a:lnTo>
                    <a:pt x="144" y="558"/>
                  </a:lnTo>
                  <a:lnTo>
                    <a:pt x="160" y="520"/>
                  </a:lnTo>
                  <a:lnTo>
                    <a:pt x="177" y="481"/>
                  </a:lnTo>
                  <a:lnTo>
                    <a:pt x="127" y="431"/>
                  </a:lnTo>
                  <a:lnTo>
                    <a:pt x="118" y="419"/>
                  </a:lnTo>
                  <a:lnTo>
                    <a:pt x="112" y="406"/>
                  </a:lnTo>
                  <a:lnTo>
                    <a:pt x="111" y="391"/>
                  </a:lnTo>
                  <a:lnTo>
                    <a:pt x="113" y="375"/>
                  </a:lnTo>
                  <a:lnTo>
                    <a:pt x="119" y="361"/>
                  </a:lnTo>
                  <a:lnTo>
                    <a:pt x="153" y="314"/>
                  </a:lnTo>
                  <a:lnTo>
                    <a:pt x="188" y="269"/>
                  </a:lnTo>
                  <a:lnTo>
                    <a:pt x="227" y="227"/>
                  </a:lnTo>
                  <a:lnTo>
                    <a:pt x="269" y="187"/>
                  </a:lnTo>
                  <a:lnTo>
                    <a:pt x="315" y="151"/>
                  </a:lnTo>
                  <a:lnTo>
                    <a:pt x="362" y="118"/>
                  </a:lnTo>
                  <a:lnTo>
                    <a:pt x="376" y="112"/>
                  </a:lnTo>
                  <a:lnTo>
                    <a:pt x="391" y="110"/>
                  </a:lnTo>
                  <a:lnTo>
                    <a:pt x="406" y="111"/>
                  </a:lnTo>
                  <a:lnTo>
                    <a:pt x="420" y="117"/>
                  </a:lnTo>
                  <a:lnTo>
                    <a:pt x="432" y="126"/>
                  </a:lnTo>
                  <a:lnTo>
                    <a:pt x="482" y="176"/>
                  </a:lnTo>
                  <a:lnTo>
                    <a:pt x="519" y="158"/>
                  </a:lnTo>
                  <a:lnTo>
                    <a:pt x="559" y="144"/>
                  </a:lnTo>
                  <a:lnTo>
                    <a:pt x="559" y="74"/>
                  </a:lnTo>
                  <a:lnTo>
                    <a:pt x="561" y="59"/>
                  </a:lnTo>
                  <a:lnTo>
                    <a:pt x="567" y="44"/>
                  </a:lnTo>
                  <a:lnTo>
                    <a:pt x="576" y="33"/>
                  </a:lnTo>
                  <a:lnTo>
                    <a:pt x="588" y="24"/>
                  </a:lnTo>
                  <a:lnTo>
                    <a:pt x="602" y="19"/>
                  </a:lnTo>
                  <a:lnTo>
                    <a:pt x="660" y="8"/>
                  </a:lnTo>
                  <a:lnTo>
                    <a:pt x="717" y="2"/>
                  </a:lnTo>
                  <a:lnTo>
                    <a:pt x="7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6" name="Freeform 461"/>
            <p:cNvSpPr>
              <a:spLocks/>
            </p:cNvSpPr>
            <p:nvPr/>
          </p:nvSpPr>
          <p:spPr bwMode="auto">
            <a:xfrm>
              <a:off x="3076575" y="3570288"/>
              <a:ext cx="93662" cy="17462"/>
            </a:xfrm>
            <a:custGeom>
              <a:avLst/>
              <a:gdLst>
                <a:gd name="T0" fmla="*/ 57 w 591"/>
                <a:gd name="T1" fmla="*/ 0 h 112"/>
                <a:gd name="T2" fmla="*/ 534 w 591"/>
                <a:gd name="T3" fmla="*/ 0 h 112"/>
                <a:gd name="T4" fmla="*/ 553 w 591"/>
                <a:gd name="T5" fmla="*/ 3 h 112"/>
                <a:gd name="T6" fmla="*/ 568 w 591"/>
                <a:gd name="T7" fmla="*/ 10 h 112"/>
                <a:gd name="T8" fmla="*/ 580 w 591"/>
                <a:gd name="T9" fmla="*/ 23 h 112"/>
                <a:gd name="T10" fmla="*/ 588 w 591"/>
                <a:gd name="T11" fmla="*/ 39 h 112"/>
                <a:gd name="T12" fmla="*/ 591 w 591"/>
                <a:gd name="T13" fmla="*/ 56 h 112"/>
                <a:gd name="T14" fmla="*/ 588 w 591"/>
                <a:gd name="T15" fmla="*/ 74 h 112"/>
                <a:gd name="T16" fmla="*/ 580 w 591"/>
                <a:gd name="T17" fmla="*/ 89 h 112"/>
                <a:gd name="T18" fmla="*/ 568 w 591"/>
                <a:gd name="T19" fmla="*/ 101 h 112"/>
                <a:gd name="T20" fmla="*/ 553 w 591"/>
                <a:gd name="T21" fmla="*/ 109 h 112"/>
                <a:gd name="T22" fmla="*/ 534 w 591"/>
                <a:gd name="T23" fmla="*/ 112 h 112"/>
                <a:gd name="T24" fmla="*/ 57 w 591"/>
                <a:gd name="T25" fmla="*/ 112 h 112"/>
                <a:gd name="T26" fmla="*/ 38 w 591"/>
                <a:gd name="T27" fmla="*/ 109 h 112"/>
                <a:gd name="T28" fmla="*/ 23 w 591"/>
                <a:gd name="T29" fmla="*/ 101 h 112"/>
                <a:gd name="T30" fmla="*/ 11 w 591"/>
                <a:gd name="T31" fmla="*/ 89 h 112"/>
                <a:gd name="T32" fmla="*/ 3 w 591"/>
                <a:gd name="T33" fmla="*/ 74 h 112"/>
                <a:gd name="T34" fmla="*/ 0 w 591"/>
                <a:gd name="T35" fmla="*/ 56 h 112"/>
                <a:gd name="T36" fmla="*/ 3 w 591"/>
                <a:gd name="T37" fmla="*/ 39 h 112"/>
                <a:gd name="T38" fmla="*/ 11 w 591"/>
                <a:gd name="T39" fmla="*/ 23 h 112"/>
                <a:gd name="T40" fmla="*/ 23 w 591"/>
                <a:gd name="T41" fmla="*/ 10 h 112"/>
                <a:gd name="T42" fmla="*/ 38 w 591"/>
                <a:gd name="T43" fmla="*/ 3 h 112"/>
                <a:gd name="T44" fmla="*/ 57 w 591"/>
                <a:gd name="T4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1" h="112">
                  <a:moveTo>
                    <a:pt x="57" y="0"/>
                  </a:moveTo>
                  <a:lnTo>
                    <a:pt x="534" y="0"/>
                  </a:lnTo>
                  <a:lnTo>
                    <a:pt x="553" y="3"/>
                  </a:lnTo>
                  <a:lnTo>
                    <a:pt x="568" y="10"/>
                  </a:lnTo>
                  <a:lnTo>
                    <a:pt x="580" y="23"/>
                  </a:lnTo>
                  <a:lnTo>
                    <a:pt x="588" y="39"/>
                  </a:lnTo>
                  <a:lnTo>
                    <a:pt x="591" y="56"/>
                  </a:lnTo>
                  <a:lnTo>
                    <a:pt x="588" y="74"/>
                  </a:lnTo>
                  <a:lnTo>
                    <a:pt x="580" y="89"/>
                  </a:lnTo>
                  <a:lnTo>
                    <a:pt x="568" y="101"/>
                  </a:lnTo>
                  <a:lnTo>
                    <a:pt x="553" y="109"/>
                  </a:lnTo>
                  <a:lnTo>
                    <a:pt x="534" y="112"/>
                  </a:lnTo>
                  <a:lnTo>
                    <a:pt x="57" y="112"/>
                  </a:lnTo>
                  <a:lnTo>
                    <a:pt x="38" y="109"/>
                  </a:lnTo>
                  <a:lnTo>
                    <a:pt x="23" y="101"/>
                  </a:lnTo>
                  <a:lnTo>
                    <a:pt x="11" y="89"/>
                  </a:lnTo>
                  <a:lnTo>
                    <a:pt x="3" y="74"/>
                  </a:lnTo>
                  <a:lnTo>
                    <a:pt x="0" y="56"/>
                  </a:lnTo>
                  <a:lnTo>
                    <a:pt x="3" y="39"/>
                  </a:lnTo>
                  <a:lnTo>
                    <a:pt x="11" y="23"/>
                  </a:lnTo>
                  <a:lnTo>
                    <a:pt x="23" y="10"/>
                  </a:lnTo>
                  <a:lnTo>
                    <a:pt x="38" y="3"/>
                  </a:lnTo>
                  <a:lnTo>
                    <a:pt x="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7" name="Freeform 462"/>
            <p:cNvSpPr>
              <a:spLocks noEditPoints="1"/>
            </p:cNvSpPr>
            <p:nvPr/>
          </p:nvSpPr>
          <p:spPr bwMode="auto">
            <a:xfrm>
              <a:off x="3097213" y="3979863"/>
              <a:ext cx="52387" cy="52387"/>
            </a:xfrm>
            <a:custGeom>
              <a:avLst/>
              <a:gdLst>
                <a:gd name="T0" fmla="*/ 168 w 337"/>
                <a:gd name="T1" fmla="*/ 112 h 337"/>
                <a:gd name="T2" fmla="*/ 150 w 337"/>
                <a:gd name="T3" fmla="*/ 115 h 337"/>
                <a:gd name="T4" fmla="*/ 135 w 337"/>
                <a:gd name="T5" fmla="*/ 123 h 337"/>
                <a:gd name="T6" fmla="*/ 123 w 337"/>
                <a:gd name="T7" fmla="*/ 135 h 337"/>
                <a:gd name="T8" fmla="*/ 115 w 337"/>
                <a:gd name="T9" fmla="*/ 150 h 337"/>
                <a:gd name="T10" fmla="*/ 112 w 337"/>
                <a:gd name="T11" fmla="*/ 168 h 337"/>
                <a:gd name="T12" fmla="*/ 115 w 337"/>
                <a:gd name="T13" fmla="*/ 186 h 337"/>
                <a:gd name="T14" fmla="*/ 123 w 337"/>
                <a:gd name="T15" fmla="*/ 201 h 337"/>
                <a:gd name="T16" fmla="*/ 135 w 337"/>
                <a:gd name="T17" fmla="*/ 213 h 337"/>
                <a:gd name="T18" fmla="*/ 150 w 337"/>
                <a:gd name="T19" fmla="*/ 222 h 337"/>
                <a:gd name="T20" fmla="*/ 168 w 337"/>
                <a:gd name="T21" fmla="*/ 225 h 337"/>
                <a:gd name="T22" fmla="*/ 187 w 337"/>
                <a:gd name="T23" fmla="*/ 222 h 337"/>
                <a:gd name="T24" fmla="*/ 202 w 337"/>
                <a:gd name="T25" fmla="*/ 213 h 337"/>
                <a:gd name="T26" fmla="*/ 214 w 337"/>
                <a:gd name="T27" fmla="*/ 201 h 337"/>
                <a:gd name="T28" fmla="*/ 222 w 337"/>
                <a:gd name="T29" fmla="*/ 186 h 337"/>
                <a:gd name="T30" fmla="*/ 225 w 337"/>
                <a:gd name="T31" fmla="*/ 168 h 337"/>
                <a:gd name="T32" fmla="*/ 222 w 337"/>
                <a:gd name="T33" fmla="*/ 150 h 337"/>
                <a:gd name="T34" fmla="*/ 214 w 337"/>
                <a:gd name="T35" fmla="*/ 135 h 337"/>
                <a:gd name="T36" fmla="*/ 202 w 337"/>
                <a:gd name="T37" fmla="*/ 123 h 337"/>
                <a:gd name="T38" fmla="*/ 187 w 337"/>
                <a:gd name="T39" fmla="*/ 115 h 337"/>
                <a:gd name="T40" fmla="*/ 168 w 337"/>
                <a:gd name="T41" fmla="*/ 112 h 337"/>
                <a:gd name="T42" fmla="*/ 168 w 337"/>
                <a:gd name="T43" fmla="*/ 0 h 337"/>
                <a:gd name="T44" fmla="*/ 199 w 337"/>
                <a:gd name="T45" fmla="*/ 3 h 337"/>
                <a:gd name="T46" fmla="*/ 227 w 337"/>
                <a:gd name="T47" fmla="*/ 11 h 337"/>
                <a:gd name="T48" fmla="*/ 253 w 337"/>
                <a:gd name="T49" fmla="*/ 23 h 337"/>
                <a:gd name="T50" fmla="*/ 276 w 337"/>
                <a:gd name="T51" fmla="*/ 39 h 337"/>
                <a:gd name="T52" fmla="*/ 298 w 337"/>
                <a:gd name="T53" fmla="*/ 60 h 337"/>
                <a:gd name="T54" fmla="*/ 314 w 337"/>
                <a:gd name="T55" fmla="*/ 83 h 337"/>
                <a:gd name="T56" fmla="*/ 326 w 337"/>
                <a:gd name="T57" fmla="*/ 110 h 337"/>
                <a:gd name="T58" fmla="*/ 334 w 337"/>
                <a:gd name="T59" fmla="*/ 138 h 337"/>
                <a:gd name="T60" fmla="*/ 337 w 337"/>
                <a:gd name="T61" fmla="*/ 168 h 337"/>
                <a:gd name="T62" fmla="*/ 334 w 337"/>
                <a:gd name="T63" fmla="*/ 198 h 337"/>
                <a:gd name="T64" fmla="*/ 326 w 337"/>
                <a:gd name="T65" fmla="*/ 227 h 337"/>
                <a:gd name="T66" fmla="*/ 314 w 337"/>
                <a:gd name="T67" fmla="*/ 253 h 337"/>
                <a:gd name="T68" fmla="*/ 298 w 337"/>
                <a:gd name="T69" fmla="*/ 276 h 337"/>
                <a:gd name="T70" fmla="*/ 276 w 337"/>
                <a:gd name="T71" fmla="*/ 297 h 337"/>
                <a:gd name="T72" fmla="*/ 253 w 337"/>
                <a:gd name="T73" fmla="*/ 313 h 337"/>
                <a:gd name="T74" fmla="*/ 227 w 337"/>
                <a:gd name="T75" fmla="*/ 326 h 337"/>
                <a:gd name="T76" fmla="*/ 199 w 337"/>
                <a:gd name="T77" fmla="*/ 334 h 337"/>
                <a:gd name="T78" fmla="*/ 168 w 337"/>
                <a:gd name="T79" fmla="*/ 337 h 337"/>
                <a:gd name="T80" fmla="*/ 138 w 337"/>
                <a:gd name="T81" fmla="*/ 334 h 337"/>
                <a:gd name="T82" fmla="*/ 110 w 337"/>
                <a:gd name="T83" fmla="*/ 326 h 337"/>
                <a:gd name="T84" fmla="*/ 84 w 337"/>
                <a:gd name="T85" fmla="*/ 313 h 337"/>
                <a:gd name="T86" fmla="*/ 61 w 337"/>
                <a:gd name="T87" fmla="*/ 297 h 337"/>
                <a:gd name="T88" fmla="*/ 39 w 337"/>
                <a:gd name="T89" fmla="*/ 276 h 337"/>
                <a:gd name="T90" fmla="*/ 23 w 337"/>
                <a:gd name="T91" fmla="*/ 253 h 337"/>
                <a:gd name="T92" fmla="*/ 11 w 337"/>
                <a:gd name="T93" fmla="*/ 227 h 337"/>
                <a:gd name="T94" fmla="*/ 3 w 337"/>
                <a:gd name="T95" fmla="*/ 198 h 337"/>
                <a:gd name="T96" fmla="*/ 0 w 337"/>
                <a:gd name="T97" fmla="*/ 168 h 337"/>
                <a:gd name="T98" fmla="*/ 3 w 337"/>
                <a:gd name="T99" fmla="*/ 138 h 337"/>
                <a:gd name="T100" fmla="*/ 11 w 337"/>
                <a:gd name="T101" fmla="*/ 110 h 337"/>
                <a:gd name="T102" fmla="*/ 23 w 337"/>
                <a:gd name="T103" fmla="*/ 83 h 337"/>
                <a:gd name="T104" fmla="*/ 39 w 337"/>
                <a:gd name="T105" fmla="*/ 60 h 337"/>
                <a:gd name="T106" fmla="*/ 61 w 337"/>
                <a:gd name="T107" fmla="*/ 39 h 337"/>
                <a:gd name="T108" fmla="*/ 84 w 337"/>
                <a:gd name="T109" fmla="*/ 23 h 337"/>
                <a:gd name="T110" fmla="*/ 110 w 337"/>
                <a:gd name="T111" fmla="*/ 11 h 337"/>
                <a:gd name="T112" fmla="*/ 138 w 337"/>
                <a:gd name="T113" fmla="*/ 3 h 337"/>
                <a:gd name="T114" fmla="*/ 168 w 337"/>
                <a:gd name="T115" fmla="*/ 0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7" h="337">
                  <a:moveTo>
                    <a:pt x="168" y="112"/>
                  </a:moveTo>
                  <a:lnTo>
                    <a:pt x="150" y="115"/>
                  </a:lnTo>
                  <a:lnTo>
                    <a:pt x="135" y="123"/>
                  </a:lnTo>
                  <a:lnTo>
                    <a:pt x="123" y="135"/>
                  </a:lnTo>
                  <a:lnTo>
                    <a:pt x="115" y="150"/>
                  </a:lnTo>
                  <a:lnTo>
                    <a:pt x="112" y="168"/>
                  </a:lnTo>
                  <a:lnTo>
                    <a:pt x="115" y="186"/>
                  </a:lnTo>
                  <a:lnTo>
                    <a:pt x="123" y="201"/>
                  </a:lnTo>
                  <a:lnTo>
                    <a:pt x="135" y="213"/>
                  </a:lnTo>
                  <a:lnTo>
                    <a:pt x="150" y="222"/>
                  </a:lnTo>
                  <a:lnTo>
                    <a:pt x="168" y="225"/>
                  </a:lnTo>
                  <a:lnTo>
                    <a:pt x="187" y="222"/>
                  </a:lnTo>
                  <a:lnTo>
                    <a:pt x="202" y="213"/>
                  </a:lnTo>
                  <a:lnTo>
                    <a:pt x="214" y="201"/>
                  </a:lnTo>
                  <a:lnTo>
                    <a:pt x="222" y="186"/>
                  </a:lnTo>
                  <a:lnTo>
                    <a:pt x="225" y="168"/>
                  </a:lnTo>
                  <a:lnTo>
                    <a:pt x="222" y="150"/>
                  </a:lnTo>
                  <a:lnTo>
                    <a:pt x="214" y="135"/>
                  </a:lnTo>
                  <a:lnTo>
                    <a:pt x="202" y="123"/>
                  </a:lnTo>
                  <a:lnTo>
                    <a:pt x="187" y="115"/>
                  </a:lnTo>
                  <a:lnTo>
                    <a:pt x="168" y="112"/>
                  </a:lnTo>
                  <a:close/>
                  <a:moveTo>
                    <a:pt x="168" y="0"/>
                  </a:moveTo>
                  <a:lnTo>
                    <a:pt x="199" y="3"/>
                  </a:lnTo>
                  <a:lnTo>
                    <a:pt x="227" y="11"/>
                  </a:lnTo>
                  <a:lnTo>
                    <a:pt x="253" y="23"/>
                  </a:lnTo>
                  <a:lnTo>
                    <a:pt x="276" y="39"/>
                  </a:lnTo>
                  <a:lnTo>
                    <a:pt x="298" y="60"/>
                  </a:lnTo>
                  <a:lnTo>
                    <a:pt x="314" y="83"/>
                  </a:lnTo>
                  <a:lnTo>
                    <a:pt x="326" y="110"/>
                  </a:lnTo>
                  <a:lnTo>
                    <a:pt x="334" y="138"/>
                  </a:lnTo>
                  <a:lnTo>
                    <a:pt x="337" y="168"/>
                  </a:lnTo>
                  <a:lnTo>
                    <a:pt x="334" y="198"/>
                  </a:lnTo>
                  <a:lnTo>
                    <a:pt x="326" y="227"/>
                  </a:lnTo>
                  <a:lnTo>
                    <a:pt x="314" y="253"/>
                  </a:lnTo>
                  <a:lnTo>
                    <a:pt x="298" y="276"/>
                  </a:lnTo>
                  <a:lnTo>
                    <a:pt x="276" y="297"/>
                  </a:lnTo>
                  <a:lnTo>
                    <a:pt x="253" y="313"/>
                  </a:lnTo>
                  <a:lnTo>
                    <a:pt x="227" y="326"/>
                  </a:lnTo>
                  <a:lnTo>
                    <a:pt x="199" y="334"/>
                  </a:lnTo>
                  <a:lnTo>
                    <a:pt x="168" y="337"/>
                  </a:lnTo>
                  <a:lnTo>
                    <a:pt x="138" y="334"/>
                  </a:lnTo>
                  <a:lnTo>
                    <a:pt x="110" y="326"/>
                  </a:lnTo>
                  <a:lnTo>
                    <a:pt x="84" y="313"/>
                  </a:lnTo>
                  <a:lnTo>
                    <a:pt x="61" y="297"/>
                  </a:lnTo>
                  <a:lnTo>
                    <a:pt x="39" y="276"/>
                  </a:lnTo>
                  <a:lnTo>
                    <a:pt x="23" y="253"/>
                  </a:lnTo>
                  <a:lnTo>
                    <a:pt x="11" y="227"/>
                  </a:lnTo>
                  <a:lnTo>
                    <a:pt x="3" y="198"/>
                  </a:lnTo>
                  <a:lnTo>
                    <a:pt x="0" y="168"/>
                  </a:lnTo>
                  <a:lnTo>
                    <a:pt x="3" y="138"/>
                  </a:lnTo>
                  <a:lnTo>
                    <a:pt x="11" y="110"/>
                  </a:lnTo>
                  <a:lnTo>
                    <a:pt x="23" y="83"/>
                  </a:lnTo>
                  <a:lnTo>
                    <a:pt x="39" y="60"/>
                  </a:lnTo>
                  <a:lnTo>
                    <a:pt x="61" y="39"/>
                  </a:lnTo>
                  <a:lnTo>
                    <a:pt x="84" y="23"/>
                  </a:lnTo>
                  <a:lnTo>
                    <a:pt x="110" y="11"/>
                  </a:lnTo>
                  <a:lnTo>
                    <a:pt x="138" y="3"/>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71" name="Freeform 467"/>
          <p:cNvSpPr>
            <a:spLocks noEditPoints="1"/>
          </p:cNvSpPr>
          <p:nvPr/>
        </p:nvSpPr>
        <p:spPr bwMode="auto">
          <a:xfrm flipH="1">
            <a:off x="6930880" y="2023175"/>
            <a:ext cx="239282" cy="244182"/>
          </a:xfrm>
          <a:custGeom>
            <a:avLst/>
            <a:gdLst>
              <a:gd name="T0" fmla="*/ 2500 w 3228"/>
              <a:gd name="T1" fmla="*/ 3203 h 3586"/>
              <a:gd name="T2" fmla="*/ 2464 w 3228"/>
              <a:gd name="T3" fmla="*/ 3335 h 3586"/>
              <a:gd name="T4" fmla="*/ 2543 w 3228"/>
              <a:gd name="T5" fmla="*/ 3440 h 3586"/>
              <a:gd name="T6" fmla="*/ 2669 w 3228"/>
              <a:gd name="T7" fmla="*/ 3427 h 3586"/>
              <a:gd name="T8" fmla="*/ 2728 w 3228"/>
              <a:gd name="T9" fmla="*/ 3306 h 3586"/>
              <a:gd name="T10" fmla="*/ 2639 w 3228"/>
              <a:gd name="T11" fmla="*/ 3353 h 3586"/>
              <a:gd name="T12" fmla="*/ 2565 w 3228"/>
              <a:gd name="T13" fmla="*/ 3366 h 3586"/>
              <a:gd name="T14" fmla="*/ 2534 w 3228"/>
              <a:gd name="T15" fmla="*/ 3291 h 3586"/>
              <a:gd name="T16" fmla="*/ 1152 w 3228"/>
              <a:gd name="T17" fmla="*/ 3164 h 3586"/>
              <a:gd name="T18" fmla="*/ 1056 w 3228"/>
              <a:gd name="T19" fmla="*/ 3249 h 3586"/>
              <a:gd name="T20" fmla="*/ 1069 w 3228"/>
              <a:gd name="T21" fmla="*/ 3387 h 3586"/>
              <a:gd name="T22" fmla="*/ 1179 w 3228"/>
              <a:gd name="T23" fmla="*/ 3451 h 3586"/>
              <a:gd name="T24" fmla="*/ 1290 w 3228"/>
              <a:gd name="T25" fmla="*/ 3387 h 3586"/>
              <a:gd name="T26" fmla="*/ 1301 w 3228"/>
              <a:gd name="T27" fmla="*/ 3249 h 3586"/>
              <a:gd name="T28" fmla="*/ 1195 w 3228"/>
              <a:gd name="T29" fmla="*/ 3371 h 3586"/>
              <a:gd name="T30" fmla="*/ 1127 w 3228"/>
              <a:gd name="T31" fmla="*/ 3342 h 3586"/>
              <a:gd name="T32" fmla="*/ 1180 w 3228"/>
              <a:gd name="T33" fmla="*/ 3161 h 3586"/>
              <a:gd name="T34" fmla="*/ 3097 w 3228"/>
              <a:gd name="T35" fmla="*/ 752 h 3586"/>
              <a:gd name="T36" fmla="*/ 2631 w 3228"/>
              <a:gd name="T37" fmla="*/ 752 h 3586"/>
              <a:gd name="T38" fmla="*/ 2085 w 3228"/>
              <a:gd name="T39" fmla="*/ 752 h 3586"/>
              <a:gd name="T40" fmla="*/ 1468 w 3228"/>
              <a:gd name="T41" fmla="*/ 752 h 3586"/>
              <a:gd name="T42" fmla="*/ 923 w 3228"/>
              <a:gd name="T43" fmla="*/ 752 h 3586"/>
              <a:gd name="T44" fmla="*/ 272 w 3228"/>
              <a:gd name="T45" fmla="*/ 12 h 3586"/>
              <a:gd name="T46" fmla="*/ 449 w 3228"/>
              <a:gd name="T47" fmla="*/ 129 h 3586"/>
              <a:gd name="T48" fmla="*/ 535 w 3228"/>
              <a:gd name="T49" fmla="*/ 337 h 3586"/>
              <a:gd name="T50" fmla="*/ 3213 w 3228"/>
              <a:gd name="T51" fmla="*/ 639 h 3586"/>
              <a:gd name="T52" fmla="*/ 3052 w 3228"/>
              <a:gd name="T53" fmla="*/ 2264 h 3586"/>
              <a:gd name="T54" fmla="*/ 752 w 3228"/>
              <a:gd name="T55" fmla="*/ 2304 h 3586"/>
              <a:gd name="T56" fmla="*/ 842 w 3228"/>
              <a:gd name="T57" fmla="*/ 2753 h 3586"/>
              <a:gd name="T58" fmla="*/ 991 w 3228"/>
              <a:gd name="T59" fmla="*/ 2842 h 3586"/>
              <a:gd name="T60" fmla="*/ 2917 w 3228"/>
              <a:gd name="T61" fmla="*/ 2865 h 3586"/>
              <a:gd name="T62" fmla="*/ 2926 w 3228"/>
              <a:gd name="T63" fmla="*/ 2947 h 3586"/>
              <a:gd name="T64" fmla="*/ 2822 w 3228"/>
              <a:gd name="T65" fmla="*/ 2979 h 3586"/>
              <a:gd name="T66" fmla="*/ 2840 w 3228"/>
              <a:gd name="T67" fmla="*/ 3226 h 3586"/>
              <a:gd name="T68" fmla="*/ 2827 w 3228"/>
              <a:gd name="T69" fmla="*/ 3423 h 3586"/>
              <a:gd name="T70" fmla="*/ 2702 w 3228"/>
              <a:gd name="T71" fmla="*/ 3560 h 3586"/>
              <a:gd name="T72" fmla="*/ 2520 w 3228"/>
              <a:gd name="T73" fmla="*/ 3574 h 3586"/>
              <a:gd name="T74" fmla="*/ 2378 w 3228"/>
              <a:gd name="T75" fmla="*/ 3458 h 3586"/>
              <a:gd name="T76" fmla="*/ 2339 w 3228"/>
              <a:gd name="T77" fmla="*/ 3264 h 3586"/>
              <a:gd name="T78" fmla="*/ 2426 w 3228"/>
              <a:gd name="T79" fmla="*/ 3095 h 3586"/>
              <a:gd name="T80" fmla="*/ 2594 w 3228"/>
              <a:gd name="T81" fmla="*/ 3026 h 3586"/>
              <a:gd name="T82" fmla="*/ 1351 w 3228"/>
              <a:gd name="T83" fmla="*/ 3097 h 3586"/>
              <a:gd name="T84" fmla="*/ 1434 w 3228"/>
              <a:gd name="T85" fmla="*/ 3265 h 3586"/>
              <a:gd name="T86" fmla="*/ 1395 w 3228"/>
              <a:gd name="T87" fmla="*/ 3458 h 3586"/>
              <a:gd name="T88" fmla="*/ 1253 w 3228"/>
              <a:gd name="T89" fmla="*/ 3574 h 3586"/>
              <a:gd name="T90" fmla="*/ 1071 w 3228"/>
              <a:gd name="T91" fmla="*/ 3560 h 3586"/>
              <a:gd name="T92" fmla="*/ 946 w 3228"/>
              <a:gd name="T93" fmla="*/ 3423 h 3586"/>
              <a:gd name="T94" fmla="*/ 933 w 3228"/>
              <a:gd name="T95" fmla="*/ 3225 h 3586"/>
              <a:gd name="T96" fmla="*/ 1040 w 3228"/>
              <a:gd name="T97" fmla="*/ 3071 h 3586"/>
              <a:gd name="T98" fmla="*/ 1211 w 3228"/>
              <a:gd name="T99" fmla="*/ 3029 h 3586"/>
              <a:gd name="T100" fmla="*/ 937 w 3228"/>
              <a:gd name="T101" fmla="*/ 2967 h 3586"/>
              <a:gd name="T102" fmla="*/ 753 w 3228"/>
              <a:gd name="T103" fmla="*/ 2846 h 3586"/>
              <a:gd name="T104" fmla="*/ 663 w 3228"/>
              <a:gd name="T105" fmla="*/ 2629 h 3586"/>
              <a:gd name="T106" fmla="*/ 360 w 3228"/>
              <a:gd name="T107" fmla="*/ 223 h 3586"/>
              <a:gd name="T108" fmla="*/ 219 w 3228"/>
              <a:gd name="T109" fmla="*/ 138 h 3586"/>
              <a:gd name="T110" fmla="*/ 18 w 3228"/>
              <a:gd name="T111" fmla="*/ 116 h 3586"/>
              <a:gd name="T112" fmla="*/ 8 w 3228"/>
              <a:gd name="T113" fmla="*/ 34 h 3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28" h="3586">
                <a:moveTo>
                  <a:pt x="2594" y="3161"/>
                </a:moveTo>
                <a:lnTo>
                  <a:pt x="2567" y="3164"/>
                </a:lnTo>
                <a:lnTo>
                  <a:pt x="2543" y="3171"/>
                </a:lnTo>
                <a:lnTo>
                  <a:pt x="2520" y="3186"/>
                </a:lnTo>
                <a:lnTo>
                  <a:pt x="2500" y="3203"/>
                </a:lnTo>
                <a:lnTo>
                  <a:pt x="2484" y="3225"/>
                </a:lnTo>
                <a:lnTo>
                  <a:pt x="2472" y="3249"/>
                </a:lnTo>
                <a:lnTo>
                  <a:pt x="2464" y="3276"/>
                </a:lnTo>
                <a:lnTo>
                  <a:pt x="2461" y="3306"/>
                </a:lnTo>
                <a:lnTo>
                  <a:pt x="2464" y="3335"/>
                </a:lnTo>
                <a:lnTo>
                  <a:pt x="2472" y="3362"/>
                </a:lnTo>
                <a:lnTo>
                  <a:pt x="2484" y="3387"/>
                </a:lnTo>
                <a:lnTo>
                  <a:pt x="2500" y="3408"/>
                </a:lnTo>
                <a:lnTo>
                  <a:pt x="2520" y="3427"/>
                </a:lnTo>
                <a:lnTo>
                  <a:pt x="2543" y="3440"/>
                </a:lnTo>
                <a:lnTo>
                  <a:pt x="2567" y="3449"/>
                </a:lnTo>
                <a:lnTo>
                  <a:pt x="2594" y="3451"/>
                </a:lnTo>
                <a:lnTo>
                  <a:pt x="2621" y="3449"/>
                </a:lnTo>
                <a:lnTo>
                  <a:pt x="2646" y="3440"/>
                </a:lnTo>
                <a:lnTo>
                  <a:pt x="2669" y="3427"/>
                </a:lnTo>
                <a:lnTo>
                  <a:pt x="2688" y="3408"/>
                </a:lnTo>
                <a:lnTo>
                  <a:pt x="2705" y="3387"/>
                </a:lnTo>
                <a:lnTo>
                  <a:pt x="2717" y="3362"/>
                </a:lnTo>
                <a:lnTo>
                  <a:pt x="2725" y="3335"/>
                </a:lnTo>
                <a:lnTo>
                  <a:pt x="2728" y="3306"/>
                </a:lnTo>
                <a:lnTo>
                  <a:pt x="2725" y="3276"/>
                </a:lnTo>
                <a:lnTo>
                  <a:pt x="2717" y="3249"/>
                </a:lnTo>
                <a:lnTo>
                  <a:pt x="2704" y="3224"/>
                </a:lnTo>
                <a:lnTo>
                  <a:pt x="2649" y="3337"/>
                </a:lnTo>
                <a:lnTo>
                  <a:pt x="2639" y="3353"/>
                </a:lnTo>
                <a:lnTo>
                  <a:pt x="2626" y="3363"/>
                </a:lnTo>
                <a:lnTo>
                  <a:pt x="2611" y="3371"/>
                </a:lnTo>
                <a:lnTo>
                  <a:pt x="2594" y="3373"/>
                </a:lnTo>
                <a:lnTo>
                  <a:pt x="2580" y="3371"/>
                </a:lnTo>
                <a:lnTo>
                  <a:pt x="2565" y="3366"/>
                </a:lnTo>
                <a:lnTo>
                  <a:pt x="2552" y="3355"/>
                </a:lnTo>
                <a:lnTo>
                  <a:pt x="2542" y="3342"/>
                </a:lnTo>
                <a:lnTo>
                  <a:pt x="2535" y="3325"/>
                </a:lnTo>
                <a:lnTo>
                  <a:pt x="2533" y="3309"/>
                </a:lnTo>
                <a:lnTo>
                  <a:pt x="2534" y="3291"/>
                </a:lnTo>
                <a:lnTo>
                  <a:pt x="2540" y="3274"/>
                </a:lnTo>
                <a:lnTo>
                  <a:pt x="2595" y="3161"/>
                </a:lnTo>
                <a:lnTo>
                  <a:pt x="2594" y="3161"/>
                </a:lnTo>
                <a:close/>
                <a:moveTo>
                  <a:pt x="1179" y="3161"/>
                </a:moveTo>
                <a:lnTo>
                  <a:pt x="1152" y="3164"/>
                </a:lnTo>
                <a:lnTo>
                  <a:pt x="1127" y="3171"/>
                </a:lnTo>
                <a:lnTo>
                  <a:pt x="1105" y="3186"/>
                </a:lnTo>
                <a:lnTo>
                  <a:pt x="1085" y="3203"/>
                </a:lnTo>
                <a:lnTo>
                  <a:pt x="1069" y="3225"/>
                </a:lnTo>
                <a:lnTo>
                  <a:pt x="1056" y="3249"/>
                </a:lnTo>
                <a:lnTo>
                  <a:pt x="1049" y="3276"/>
                </a:lnTo>
                <a:lnTo>
                  <a:pt x="1046" y="3306"/>
                </a:lnTo>
                <a:lnTo>
                  <a:pt x="1049" y="3335"/>
                </a:lnTo>
                <a:lnTo>
                  <a:pt x="1056" y="3362"/>
                </a:lnTo>
                <a:lnTo>
                  <a:pt x="1069" y="3387"/>
                </a:lnTo>
                <a:lnTo>
                  <a:pt x="1085" y="3408"/>
                </a:lnTo>
                <a:lnTo>
                  <a:pt x="1105" y="3427"/>
                </a:lnTo>
                <a:lnTo>
                  <a:pt x="1127" y="3440"/>
                </a:lnTo>
                <a:lnTo>
                  <a:pt x="1152" y="3449"/>
                </a:lnTo>
                <a:lnTo>
                  <a:pt x="1179" y="3451"/>
                </a:lnTo>
                <a:lnTo>
                  <a:pt x="1206" y="3449"/>
                </a:lnTo>
                <a:lnTo>
                  <a:pt x="1231" y="3440"/>
                </a:lnTo>
                <a:lnTo>
                  <a:pt x="1254" y="3427"/>
                </a:lnTo>
                <a:lnTo>
                  <a:pt x="1273" y="3408"/>
                </a:lnTo>
                <a:lnTo>
                  <a:pt x="1290" y="3387"/>
                </a:lnTo>
                <a:lnTo>
                  <a:pt x="1302" y="3362"/>
                </a:lnTo>
                <a:lnTo>
                  <a:pt x="1310" y="3335"/>
                </a:lnTo>
                <a:lnTo>
                  <a:pt x="1312" y="3306"/>
                </a:lnTo>
                <a:lnTo>
                  <a:pt x="1310" y="3276"/>
                </a:lnTo>
                <a:lnTo>
                  <a:pt x="1301" y="3249"/>
                </a:lnTo>
                <a:lnTo>
                  <a:pt x="1289" y="3224"/>
                </a:lnTo>
                <a:lnTo>
                  <a:pt x="1234" y="3337"/>
                </a:lnTo>
                <a:lnTo>
                  <a:pt x="1224" y="3353"/>
                </a:lnTo>
                <a:lnTo>
                  <a:pt x="1211" y="3363"/>
                </a:lnTo>
                <a:lnTo>
                  <a:pt x="1195" y="3371"/>
                </a:lnTo>
                <a:lnTo>
                  <a:pt x="1179" y="3373"/>
                </a:lnTo>
                <a:lnTo>
                  <a:pt x="1165" y="3371"/>
                </a:lnTo>
                <a:lnTo>
                  <a:pt x="1150" y="3366"/>
                </a:lnTo>
                <a:lnTo>
                  <a:pt x="1137" y="3355"/>
                </a:lnTo>
                <a:lnTo>
                  <a:pt x="1127" y="3342"/>
                </a:lnTo>
                <a:lnTo>
                  <a:pt x="1120" y="3325"/>
                </a:lnTo>
                <a:lnTo>
                  <a:pt x="1117" y="3309"/>
                </a:lnTo>
                <a:lnTo>
                  <a:pt x="1119" y="3291"/>
                </a:lnTo>
                <a:lnTo>
                  <a:pt x="1125" y="3274"/>
                </a:lnTo>
                <a:lnTo>
                  <a:pt x="1180" y="3161"/>
                </a:lnTo>
                <a:lnTo>
                  <a:pt x="1179" y="3161"/>
                </a:lnTo>
                <a:close/>
                <a:moveTo>
                  <a:pt x="2755" y="752"/>
                </a:moveTo>
                <a:lnTo>
                  <a:pt x="2654" y="2169"/>
                </a:lnTo>
                <a:lnTo>
                  <a:pt x="2940" y="2169"/>
                </a:lnTo>
                <a:lnTo>
                  <a:pt x="3097" y="752"/>
                </a:lnTo>
                <a:lnTo>
                  <a:pt x="2755" y="752"/>
                </a:lnTo>
                <a:close/>
                <a:moveTo>
                  <a:pt x="2209" y="752"/>
                </a:moveTo>
                <a:lnTo>
                  <a:pt x="2172" y="2169"/>
                </a:lnTo>
                <a:lnTo>
                  <a:pt x="2530" y="2169"/>
                </a:lnTo>
                <a:lnTo>
                  <a:pt x="2631" y="752"/>
                </a:lnTo>
                <a:lnTo>
                  <a:pt x="2209" y="752"/>
                </a:lnTo>
                <a:close/>
                <a:moveTo>
                  <a:pt x="1592" y="752"/>
                </a:moveTo>
                <a:lnTo>
                  <a:pt x="1628" y="2169"/>
                </a:lnTo>
                <a:lnTo>
                  <a:pt x="2049" y="2169"/>
                </a:lnTo>
                <a:lnTo>
                  <a:pt x="2085" y="752"/>
                </a:lnTo>
                <a:lnTo>
                  <a:pt x="1592" y="752"/>
                </a:lnTo>
                <a:close/>
                <a:moveTo>
                  <a:pt x="1046" y="752"/>
                </a:moveTo>
                <a:lnTo>
                  <a:pt x="1147" y="2169"/>
                </a:lnTo>
                <a:lnTo>
                  <a:pt x="1505" y="2169"/>
                </a:lnTo>
                <a:lnTo>
                  <a:pt x="1468" y="752"/>
                </a:lnTo>
                <a:lnTo>
                  <a:pt x="1046" y="752"/>
                </a:lnTo>
                <a:close/>
                <a:moveTo>
                  <a:pt x="580" y="752"/>
                </a:moveTo>
                <a:lnTo>
                  <a:pt x="737" y="2169"/>
                </a:lnTo>
                <a:lnTo>
                  <a:pt x="1024" y="2169"/>
                </a:lnTo>
                <a:lnTo>
                  <a:pt x="923" y="752"/>
                </a:lnTo>
                <a:lnTo>
                  <a:pt x="580" y="752"/>
                </a:lnTo>
                <a:close/>
                <a:moveTo>
                  <a:pt x="62" y="0"/>
                </a:moveTo>
                <a:lnTo>
                  <a:pt x="185" y="0"/>
                </a:lnTo>
                <a:lnTo>
                  <a:pt x="229" y="3"/>
                </a:lnTo>
                <a:lnTo>
                  <a:pt x="272" y="12"/>
                </a:lnTo>
                <a:lnTo>
                  <a:pt x="313" y="26"/>
                </a:lnTo>
                <a:lnTo>
                  <a:pt x="351" y="45"/>
                </a:lnTo>
                <a:lnTo>
                  <a:pt x="387" y="69"/>
                </a:lnTo>
                <a:lnTo>
                  <a:pt x="419" y="97"/>
                </a:lnTo>
                <a:lnTo>
                  <a:pt x="449" y="129"/>
                </a:lnTo>
                <a:lnTo>
                  <a:pt x="474" y="165"/>
                </a:lnTo>
                <a:lnTo>
                  <a:pt x="496" y="204"/>
                </a:lnTo>
                <a:lnTo>
                  <a:pt x="514" y="246"/>
                </a:lnTo>
                <a:lnTo>
                  <a:pt x="527" y="290"/>
                </a:lnTo>
                <a:lnTo>
                  <a:pt x="535" y="337"/>
                </a:lnTo>
                <a:lnTo>
                  <a:pt x="566" y="617"/>
                </a:lnTo>
                <a:lnTo>
                  <a:pt x="3166" y="617"/>
                </a:lnTo>
                <a:lnTo>
                  <a:pt x="3184" y="620"/>
                </a:lnTo>
                <a:lnTo>
                  <a:pt x="3199" y="627"/>
                </a:lnTo>
                <a:lnTo>
                  <a:pt x="3213" y="639"/>
                </a:lnTo>
                <a:lnTo>
                  <a:pt x="3222" y="656"/>
                </a:lnTo>
                <a:lnTo>
                  <a:pt x="3227" y="673"/>
                </a:lnTo>
                <a:lnTo>
                  <a:pt x="3228" y="693"/>
                </a:lnTo>
                <a:lnTo>
                  <a:pt x="3056" y="2244"/>
                </a:lnTo>
                <a:lnTo>
                  <a:pt x="3052" y="2264"/>
                </a:lnTo>
                <a:lnTo>
                  <a:pt x="3042" y="2280"/>
                </a:lnTo>
                <a:lnTo>
                  <a:pt x="3029" y="2292"/>
                </a:lnTo>
                <a:lnTo>
                  <a:pt x="3013" y="2301"/>
                </a:lnTo>
                <a:lnTo>
                  <a:pt x="2995" y="2304"/>
                </a:lnTo>
                <a:lnTo>
                  <a:pt x="752" y="2304"/>
                </a:lnTo>
                <a:lnTo>
                  <a:pt x="786" y="2613"/>
                </a:lnTo>
                <a:lnTo>
                  <a:pt x="793" y="2652"/>
                </a:lnTo>
                <a:lnTo>
                  <a:pt x="805" y="2688"/>
                </a:lnTo>
                <a:lnTo>
                  <a:pt x="822" y="2722"/>
                </a:lnTo>
                <a:lnTo>
                  <a:pt x="842" y="2753"/>
                </a:lnTo>
                <a:lnTo>
                  <a:pt x="866" y="2779"/>
                </a:lnTo>
                <a:lnTo>
                  <a:pt x="894" y="2802"/>
                </a:lnTo>
                <a:lnTo>
                  <a:pt x="924" y="2820"/>
                </a:lnTo>
                <a:lnTo>
                  <a:pt x="956" y="2834"/>
                </a:lnTo>
                <a:lnTo>
                  <a:pt x="991" y="2842"/>
                </a:lnTo>
                <a:lnTo>
                  <a:pt x="1027" y="2845"/>
                </a:lnTo>
                <a:lnTo>
                  <a:pt x="2873" y="2845"/>
                </a:lnTo>
                <a:lnTo>
                  <a:pt x="2889" y="2847"/>
                </a:lnTo>
                <a:lnTo>
                  <a:pt x="2904" y="2854"/>
                </a:lnTo>
                <a:lnTo>
                  <a:pt x="2917" y="2865"/>
                </a:lnTo>
                <a:lnTo>
                  <a:pt x="2926" y="2879"/>
                </a:lnTo>
                <a:lnTo>
                  <a:pt x="2933" y="2894"/>
                </a:lnTo>
                <a:lnTo>
                  <a:pt x="2935" y="2913"/>
                </a:lnTo>
                <a:lnTo>
                  <a:pt x="2933" y="2930"/>
                </a:lnTo>
                <a:lnTo>
                  <a:pt x="2926" y="2947"/>
                </a:lnTo>
                <a:lnTo>
                  <a:pt x="2917" y="2960"/>
                </a:lnTo>
                <a:lnTo>
                  <a:pt x="2904" y="2971"/>
                </a:lnTo>
                <a:lnTo>
                  <a:pt x="2889" y="2977"/>
                </a:lnTo>
                <a:lnTo>
                  <a:pt x="2873" y="2979"/>
                </a:lnTo>
                <a:lnTo>
                  <a:pt x="2822" y="2979"/>
                </a:lnTo>
                <a:lnTo>
                  <a:pt x="2765" y="3097"/>
                </a:lnTo>
                <a:lnTo>
                  <a:pt x="2790" y="3125"/>
                </a:lnTo>
                <a:lnTo>
                  <a:pt x="2811" y="3155"/>
                </a:lnTo>
                <a:lnTo>
                  <a:pt x="2828" y="3190"/>
                </a:lnTo>
                <a:lnTo>
                  <a:pt x="2840" y="3226"/>
                </a:lnTo>
                <a:lnTo>
                  <a:pt x="2848" y="3265"/>
                </a:lnTo>
                <a:lnTo>
                  <a:pt x="2851" y="3306"/>
                </a:lnTo>
                <a:lnTo>
                  <a:pt x="2848" y="3347"/>
                </a:lnTo>
                <a:lnTo>
                  <a:pt x="2840" y="3386"/>
                </a:lnTo>
                <a:lnTo>
                  <a:pt x="2827" y="3423"/>
                </a:lnTo>
                <a:lnTo>
                  <a:pt x="2809" y="3458"/>
                </a:lnTo>
                <a:lnTo>
                  <a:pt x="2788" y="3489"/>
                </a:lnTo>
                <a:lnTo>
                  <a:pt x="2763" y="3517"/>
                </a:lnTo>
                <a:lnTo>
                  <a:pt x="2734" y="3540"/>
                </a:lnTo>
                <a:lnTo>
                  <a:pt x="2702" y="3560"/>
                </a:lnTo>
                <a:lnTo>
                  <a:pt x="2668" y="3574"/>
                </a:lnTo>
                <a:lnTo>
                  <a:pt x="2632" y="3583"/>
                </a:lnTo>
                <a:lnTo>
                  <a:pt x="2594" y="3586"/>
                </a:lnTo>
                <a:lnTo>
                  <a:pt x="2556" y="3583"/>
                </a:lnTo>
                <a:lnTo>
                  <a:pt x="2520" y="3574"/>
                </a:lnTo>
                <a:lnTo>
                  <a:pt x="2486" y="3560"/>
                </a:lnTo>
                <a:lnTo>
                  <a:pt x="2455" y="3540"/>
                </a:lnTo>
                <a:lnTo>
                  <a:pt x="2426" y="3517"/>
                </a:lnTo>
                <a:lnTo>
                  <a:pt x="2400" y="3489"/>
                </a:lnTo>
                <a:lnTo>
                  <a:pt x="2378" y="3458"/>
                </a:lnTo>
                <a:lnTo>
                  <a:pt x="2361" y="3423"/>
                </a:lnTo>
                <a:lnTo>
                  <a:pt x="2348" y="3386"/>
                </a:lnTo>
                <a:lnTo>
                  <a:pt x="2339" y="3347"/>
                </a:lnTo>
                <a:lnTo>
                  <a:pt x="2337" y="3306"/>
                </a:lnTo>
                <a:lnTo>
                  <a:pt x="2339" y="3264"/>
                </a:lnTo>
                <a:lnTo>
                  <a:pt x="2348" y="3225"/>
                </a:lnTo>
                <a:lnTo>
                  <a:pt x="2361" y="3188"/>
                </a:lnTo>
                <a:lnTo>
                  <a:pt x="2378" y="3154"/>
                </a:lnTo>
                <a:lnTo>
                  <a:pt x="2400" y="3122"/>
                </a:lnTo>
                <a:lnTo>
                  <a:pt x="2426" y="3095"/>
                </a:lnTo>
                <a:lnTo>
                  <a:pt x="2455" y="3071"/>
                </a:lnTo>
                <a:lnTo>
                  <a:pt x="2486" y="3051"/>
                </a:lnTo>
                <a:lnTo>
                  <a:pt x="2520" y="3037"/>
                </a:lnTo>
                <a:lnTo>
                  <a:pt x="2556" y="3029"/>
                </a:lnTo>
                <a:lnTo>
                  <a:pt x="2594" y="3026"/>
                </a:lnTo>
                <a:lnTo>
                  <a:pt x="2626" y="3029"/>
                </a:lnTo>
                <a:lnTo>
                  <a:pt x="2656" y="3034"/>
                </a:lnTo>
                <a:lnTo>
                  <a:pt x="2682" y="2979"/>
                </a:lnTo>
                <a:lnTo>
                  <a:pt x="1408" y="2979"/>
                </a:lnTo>
                <a:lnTo>
                  <a:pt x="1351" y="3097"/>
                </a:lnTo>
                <a:lnTo>
                  <a:pt x="1375" y="3125"/>
                </a:lnTo>
                <a:lnTo>
                  <a:pt x="1397" y="3155"/>
                </a:lnTo>
                <a:lnTo>
                  <a:pt x="1414" y="3190"/>
                </a:lnTo>
                <a:lnTo>
                  <a:pt x="1426" y="3226"/>
                </a:lnTo>
                <a:lnTo>
                  <a:pt x="1434" y="3265"/>
                </a:lnTo>
                <a:lnTo>
                  <a:pt x="1437" y="3306"/>
                </a:lnTo>
                <a:lnTo>
                  <a:pt x="1434" y="3347"/>
                </a:lnTo>
                <a:lnTo>
                  <a:pt x="1426" y="3386"/>
                </a:lnTo>
                <a:lnTo>
                  <a:pt x="1413" y="3423"/>
                </a:lnTo>
                <a:lnTo>
                  <a:pt x="1395" y="3458"/>
                </a:lnTo>
                <a:lnTo>
                  <a:pt x="1374" y="3489"/>
                </a:lnTo>
                <a:lnTo>
                  <a:pt x="1348" y="3517"/>
                </a:lnTo>
                <a:lnTo>
                  <a:pt x="1319" y="3540"/>
                </a:lnTo>
                <a:lnTo>
                  <a:pt x="1287" y="3560"/>
                </a:lnTo>
                <a:lnTo>
                  <a:pt x="1253" y="3574"/>
                </a:lnTo>
                <a:lnTo>
                  <a:pt x="1217" y="3583"/>
                </a:lnTo>
                <a:lnTo>
                  <a:pt x="1179" y="3586"/>
                </a:lnTo>
                <a:lnTo>
                  <a:pt x="1141" y="3583"/>
                </a:lnTo>
                <a:lnTo>
                  <a:pt x="1105" y="3574"/>
                </a:lnTo>
                <a:lnTo>
                  <a:pt x="1071" y="3560"/>
                </a:lnTo>
                <a:lnTo>
                  <a:pt x="1040" y="3540"/>
                </a:lnTo>
                <a:lnTo>
                  <a:pt x="1011" y="3517"/>
                </a:lnTo>
                <a:lnTo>
                  <a:pt x="986" y="3489"/>
                </a:lnTo>
                <a:lnTo>
                  <a:pt x="964" y="3458"/>
                </a:lnTo>
                <a:lnTo>
                  <a:pt x="946" y="3423"/>
                </a:lnTo>
                <a:lnTo>
                  <a:pt x="933" y="3386"/>
                </a:lnTo>
                <a:lnTo>
                  <a:pt x="925" y="3347"/>
                </a:lnTo>
                <a:lnTo>
                  <a:pt x="923" y="3306"/>
                </a:lnTo>
                <a:lnTo>
                  <a:pt x="925" y="3264"/>
                </a:lnTo>
                <a:lnTo>
                  <a:pt x="933" y="3225"/>
                </a:lnTo>
                <a:lnTo>
                  <a:pt x="946" y="3188"/>
                </a:lnTo>
                <a:lnTo>
                  <a:pt x="964" y="3154"/>
                </a:lnTo>
                <a:lnTo>
                  <a:pt x="986" y="3122"/>
                </a:lnTo>
                <a:lnTo>
                  <a:pt x="1011" y="3095"/>
                </a:lnTo>
                <a:lnTo>
                  <a:pt x="1040" y="3071"/>
                </a:lnTo>
                <a:lnTo>
                  <a:pt x="1071" y="3051"/>
                </a:lnTo>
                <a:lnTo>
                  <a:pt x="1105" y="3037"/>
                </a:lnTo>
                <a:lnTo>
                  <a:pt x="1141" y="3029"/>
                </a:lnTo>
                <a:lnTo>
                  <a:pt x="1179" y="3026"/>
                </a:lnTo>
                <a:lnTo>
                  <a:pt x="1211" y="3029"/>
                </a:lnTo>
                <a:lnTo>
                  <a:pt x="1241" y="3034"/>
                </a:lnTo>
                <a:lnTo>
                  <a:pt x="1267" y="2979"/>
                </a:lnTo>
                <a:lnTo>
                  <a:pt x="1027" y="2979"/>
                </a:lnTo>
                <a:lnTo>
                  <a:pt x="981" y="2977"/>
                </a:lnTo>
                <a:lnTo>
                  <a:pt x="937" y="2967"/>
                </a:lnTo>
                <a:lnTo>
                  <a:pt x="895" y="2953"/>
                </a:lnTo>
                <a:lnTo>
                  <a:pt x="856" y="2934"/>
                </a:lnTo>
                <a:lnTo>
                  <a:pt x="819" y="2909"/>
                </a:lnTo>
                <a:lnTo>
                  <a:pt x="784" y="2879"/>
                </a:lnTo>
                <a:lnTo>
                  <a:pt x="753" y="2846"/>
                </a:lnTo>
                <a:lnTo>
                  <a:pt x="726" y="2809"/>
                </a:lnTo>
                <a:lnTo>
                  <a:pt x="703" y="2768"/>
                </a:lnTo>
                <a:lnTo>
                  <a:pt x="685" y="2724"/>
                </a:lnTo>
                <a:lnTo>
                  <a:pt x="672" y="2678"/>
                </a:lnTo>
                <a:lnTo>
                  <a:pt x="663" y="2629"/>
                </a:lnTo>
                <a:lnTo>
                  <a:pt x="412" y="354"/>
                </a:lnTo>
                <a:lnTo>
                  <a:pt x="406" y="318"/>
                </a:lnTo>
                <a:lnTo>
                  <a:pt x="395" y="283"/>
                </a:lnTo>
                <a:lnTo>
                  <a:pt x="379" y="251"/>
                </a:lnTo>
                <a:lnTo>
                  <a:pt x="360" y="223"/>
                </a:lnTo>
                <a:lnTo>
                  <a:pt x="337" y="198"/>
                </a:lnTo>
                <a:lnTo>
                  <a:pt x="312" y="176"/>
                </a:lnTo>
                <a:lnTo>
                  <a:pt x="283" y="158"/>
                </a:lnTo>
                <a:lnTo>
                  <a:pt x="252" y="146"/>
                </a:lnTo>
                <a:lnTo>
                  <a:pt x="219" y="138"/>
                </a:lnTo>
                <a:lnTo>
                  <a:pt x="185" y="135"/>
                </a:lnTo>
                <a:lnTo>
                  <a:pt x="62" y="135"/>
                </a:lnTo>
                <a:lnTo>
                  <a:pt x="45" y="132"/>
                </a:lnTo>
                <a:lnTo>
                  <a:pt x="31" y="126"/>
                </a:lnTo>
                <a:lnTo>
                  <a:pt x="18" y="116"/>
                </a:lnTo>
                <a:lnTo>
                  <a:pt x="8" y="102"/>
                </a:lnTo>
                <a:lnTo>
                  <a:pt x="2" y="85"/>
                </a:lnTo>
                <a:lnTo>
                  <a:pt x="0" y="68"/>
                </a:lnTo>
                <a:lnTo>
                  <a:pt x="2" y="50"/>
                </a:lnTo>
                <a:lnTo>
                  <a:pt x="8" y="34"/>
                </a:lnTo>
                <a:lnTo>
                  <a:pt x="18" y="20"/>
                </a:lnTo>
                <a:lnTo>
                  <a:pt x="31" y="10"/>
                </a:lnTo>
                <a:lnTo>
                  <a:pt x="45" y="2"/>
                </a:lnTo>
                <a:lnTo>
                  <a:pt x="6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689" name="Group 688"/>
          <p:cNvGrpSpPr/>
          <p:nvPr/>
        </p:nvGrpSpPr>
        <p:grpSpPr>
          <a:xfrm flipH="1">
            <a:off x="6350698" y="2011742"/>
            <a:ext cx="267865" cy="267048"/>
            <a:chOff x="1471613" y="3463925"/>
            <a:chExt cx="520700" cy="519113"/>
          </a:xfrm>
          <a:solidFill>
            <a:schemeClr val="tx1">
              <a:lumMod val="65000"/>
              <a:lumOff val="35000"/>
            </a:schemeClr>
          </a:solidFill>
        </p:grpSpPr>
        <p:sp>
          <p:nvSpPr>
            <p:cNvPr id="675" name="Freeform 472"/>
            <p:cNvSpPr>
              <a:spLocks/>
            </p:cNvSpPr>
            <p:nvPr/>
          </p:nvSpPr>
          <p:spPr bwMode="auto">
            <a:xfrm>
              <a:off x="1658938" y="3602038"/>
              <a:ext cx="55563" cy="106363"/>
            </a:xfrm>
            <a:custGeom>
              <a:avLst/>
              <a:gdLst>
                <a:gd name="T0" fmla="*/ 326 w 387"/>
                <a:gd name="T1" fmla="*/ 0 h 731"/>
                <a:gd name="T2" fmla="*/ 346 w 387"/>
                <a:gd name="T3" fmla="*/ 3 h 731"/>
                <a:gd name="T4" fmla="*/ 362 w 387"/>
                <a:gd name="T5" fmla="*/ 12 h 731"/>
                <a:gd name="T6" fmla="*/ 375 w 387"/>
                <a:gd name="T7" fmla="*/ 25 h 731"/>
                <a:gd name="T8" fmla="*/ 384 w 387"/>
                <a:gd name="T9" fmla="*/ 42 h 731"/>
                <a:gd name="T10" fmla="*/ 387 w 387"/>
                <a:gd name="T11" fmla="*/ 61 h 731"/>
                <a:gd name="T12" fmla="*/ 387 w 387"/>
                <a:gd name="T13" fmla="*/ 670 h 731"/>
                <a:gd name="T14" fmla="*/ 384 w 387"/>
                <a:gd name="T15" fmla="*/ 689 h 731"/>
                <a:gd name="T16" fmla="*/ 375 w 387"/>
                <a:gd name="T17" fmla="*/ 706 h 731"/>
                <a:gd name="T18" fmla="*/ 362 w 387"/>
                <a:gd name="T19" fmla="*/ 719 h 731"/>
                <a:gd name="T20" fmla="*/ 346 w 387"/>
                <a:gd name="T21" fmla="*/ 728 h 731"/>
                <a:gd name="T22" fmla="*/ 326 w 387"/>
                <a:gd name="T23" fmla="*/ 731 h 731"/>
                <a:gd name="T24" fmla="*/ 61 w 387"/>
                <a:gd name="T25" fmla="*/ 731 h 731"/>
                <a:gd name="T26" fmla="*/ 42 w 387"/>
                <a:gd name="T27" fmla="*/ 728 h 731"/>
                <a:gd name="T28" fmla="*/ 25 w 387"/>
                <a:gd name="T29" fmla="*/ 719 h 731"/>
                <a:gd name="T30" fmla="*/ 12 w 387"/>
                <a:gd name="T31" fmla="*/ 706 h 731"/>
                <a:gd name="T32" fmla="*/ 3 w 387"/>
                <a:gd name="T33" fmla="*/ 689 h 731"/>
                <a:gd name="T34" fmla="*/ 0 w 387"/>
                <a:gd name="T35" fmla="*/ 670 h 731"/>
                <a:gd name="T36" fmla="*/ 3 w 387"/>
                <a:gd name="T37" fmla="*/ 650 h 731"/>
                <a:gd name="T38" fmla="*/ 12 w 387"/>
                <a:gd name="T39" fmla="*/ 633 h 731"/>
                <a:gd name="T40" fmla="*/ 25 w 387"/>
                <a:gd name="T41" fmla="*/ 620 h 731"/>
                <a:gd name="T42" fmla="*/ 42 w 387"/>
                <a:gd name="T43" fmla="*/ 611 h 731"/>
                <a:gd name="T44" fmla="*/ 61 w 387"/>
                <a:gd name="T45" fmla="*/ 608 h 731"/>
                <a:gd name="T46" fmla="*/ 264 w 387"/>
                <a:gd name="T47" fmla="*/ 608 h 731"/>
                <a:gd name="T48" fmla="*/ 264 w 387"/>
                <a:gd name="T49" fmla="*/ 61 h 731"/>
                <a:gd name="T50" fmla="*/ 267 w 387"/>
                <a:gd name="T51" fmla="*/ 42 h 731"/>
                <a:gd name="T52" fmla="*/ 276 w 387"/>
                <a:gd name="T53" fmla="*/ 25 h 731"/>
                <a:gd name="T54" fmla="*/ 289 w 387"/>
                <a:gd name="T55" fmla="*/ 12 h 731"/>
                <a:gd name="T56" fmla="*/ 306 w 387"/>
                <a:gd name="T57" fmla="*/ 3 h 731"/>
                <a:gd name="T58" fmla="*/ 326 w 387"/>
                <a:gd name="T59" fmla="*/ 0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87" h="731">
                  <a:moveTo>
                    <a:pt x="326" y="0"/>
                  </a:moveTo>
                  <a:lnTo>
                    <a:pt x="346" y="3"/>
                  </a:lnTo>
                  <a:lnTo>
                    <a:pt x="362" y="12"/>
                  </a:lnTo>
                  <a:lnTo>
                    <a:pt x="375" y="25"/>
                  </a:lnTo>
                  <a:lnTo>
                    <a:pt x="384" y="42"/>
                  </a:lnTo>
                  <a:lnTo>
                    <a:pt x="387" y="61"/>
                  </a:lnTo>
                  <a:lnTo>
                    <a:pt x="387" y="670"/>
                  </a:lnTo>
                  <a:lnTo>
                    <a:pt x="384" y="689"/>
                  </a:lnTo>
                  <a:lnTo>
                    <a:pt x="375" y="706"/>
                  </a:lnTo>
                  <a:lnTo>
                    <a:pt x="362" y="719"/>
                  </a:lnTo>
                  <a:lnTo>
                    <a:pt x="346" y="728"/>
                  </a:lnTo>
                  <a:lnTo>
                    <a:pt x="326" y="731"/>
                  </a:lnTo>
                  <a:lnTo>
                    <a:pt x="61" y="731"/>
                  </a:lnTo>
                  <a:lnTo>
                    <a:pt x="42" y="728"/>
                  </a:lnTo>
                  <a:lnTo>
                    <a:pt x="25" y="719"/>
                  </a:lnTo>
                  <a:lnTo>
                    <a:pt x="12" y="706"/>
                  </a:lnTo>
                  <a:lnTo>
                    <a:pt x="3" y="689"/>
                  </a:lnTo>
                  <a:lnTo>
                    <a:pt x="0" y="670"/>
                  </a:lnTo>
                  <a:lnTo>
                    <a:pt x="3" y="650"/>
                  </a:lnTo>
                  <a:lnTo>
                    <a:pt x="12" y="633"/>
                  </a:lnTo>
                  <a:lnTo>
                    <a:pt x="25" y="620"/>
                  </a:lnTo>
                  <a:lnTo>
                    <a:pt x="42" y="611"/>
                  </a:lnTo>
                  <a:lnTo>
                    <a:pt x="61" y="608"/>
                  </a:lnTo>
                  <a:lnTo>
                    <a:pt x="264" y="608"/>
                  </a:lnTo>
                  <a:lnTo>
                    <a:pt x="264" y="61"/>
                  </a:lnTo>
                  <a:lnTo>
                    <a:pt x="267" y="42"/>
                  </a:lnTo>
                  <a:lnTo>
                    <a:pt x="276" y="25"/>
                  </a:lnTo>
                  <a:lnTo>
                    <a:pt x="289" y="12"/>
                  </a:lnTo>
                  <a:lnTo>
                    <a:pt x="306" y="3"/>
                  </a:lnTo>
                  <a:lnTo>
                    <a:pt x="3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6" name="Freeform 473"/>
            <p:cNvSpPr>
              <a:spLocks/>
            </p:cNvSpPr>
            <p:nvPr/>
          </p:nvSpPr>
          <p:spPr bwMode="auto">
            <a:xfrm>
              <a:off x="1538288" y="3689350"/>
              <a:ext cx="42863" cy="19050"/>
            </a:xfrm>
            <a:custGeom>
              <a:avLst/>
              <a:gdLst>
                <a:gd name="T0" fmla="*/ 61 w 297"/>
                <a:gd name="T1" fmla="*/ 0 h 123"/>
                <a:gd name="T2" fmla="*/ 236 w 297"/>
                <a:gd name="T3" fmla="*/ 0 h 123"/>
                <a:gd name="T4" fmla="*/ 254 w 297"/>
                <a:gd name="T5" fmla="*/ 3 h 123"/>
                <a:gd name="T6" fmla="*/ 272 w 297"/>
                <a:gd name="T7" fmla="*/ 12 h 123"/>
                <a:gd name="T8" fmla="*/ 285 w 297"/>
                <a:gd name="T9" fmla="*/ 25 h 123"/>
                <a:gd name="T10" fmla="*/ 294 w 297"/>
                <a:gd name="T11" fmla="*/ 42 h 123"/>
                <a:gd name="T12" fmla="*/ 297 w 297"/>
                <a:gd name="T13" fmla="*/ 62 h 123"/>
                <a:gd name="T14" fmla="*/ 294 w 297"/>
                <a:gd name="T15" fmla="*/ 81 h 123"/>
                <a:gd name="T16" fmla="*/ 285 w 297"/>
                <a:gd name="T17" fmla="*/ 98 h 123"/>
                <a:gd name="T18" fmla="*/ 272 w 297"/>
                <a:gd name="T19" fmla="*/ 111 h 123"/>
                <a:gd name="T20" fmla="*/ 254 w 297"/>
                <a:gd name="T21" fmla="*/ 120 h 123"/>
                <a:gd name="T22" fmla="*/ 236 w 297"/>
                <a:gd name="T23" fmla="*/ 123 h 123"/>
                <a:gd name="T24" fmla="*/ 61 w 297"/>
                <a:gd name="T25" fmla="*/ 123 h 123"/>
                <a:gd name="T26" fmla="*/ 41 w 297"/>
                <a:gd name="T27" fmla="*/ 120 h 123"/>
                <a:gd name="T28" fmla="*/ 25 w 297"/>
                <a:gd name="T29" fmla="*/ 111 h 123"/>
                <a:gd name="T30" fmla="*/ 12 w 297"/>
                <a:gd name="T31" fmla="*/ 98 h 123"/>
                <a:gd name="T32" fmla="*/ 3 w 297"/>
                <a:gd name="T33" fmla="*/ 81 h 123"/>
                <a:gd name="T34" fmla="*/ 0 w 297"/>
                <a:gd name="T35" fmla="*/ 62 h 123"/>
                <a:gd name="T36" fmla="*/ 3 w 297"/>
                <a:gd name="T37" fmla="*/ 42 h 123"/>
                <a:gd name="T38" fmla="*/ 12 w 297"/>
                <a:gd name="T39" fmla="*/ 25 h 123"/>
                <a:gd name="T40" fmla="*/ 25 w 297"/>
                <a:gd name="T41" fmla="*/ 12 h 123"/>
                <a:gd name="T42" fmla="*/ 41 w 297"/>
                <a:gd name="T43" fmla="*/ 3 h 123"/>
                <a:gd name="T44" fmla="*/ 61 w 297"/>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7" h="123">
                  <a:moveTo>
                    <a:pt x="61" y="0"/>
                  </a:moveTo>
                  <a:lnTo>
                    <a:pt x="236" y="0"/>
                  </a:lnTo>
                  <a:lnTo>
                    <a:pt x="254" y="3"/>
                  </a:lnTo>
                  <a:lnTo>
                    <a:pt x="272" y="12"/>
                  </a:lnTo>
                  <a:lnTo>
                    <a:pt x="285" y="25"/>
                  </a:lnTo>
                  <a:lnTo>
                    <a:pt x="294" y="42"/>
                  </a:lnTo>
                  <a:lnTo>
                    <a:pt x="297" y="62"/>
                  </a:lnTo>
                  <a:lnTo>
                    <a:pt x="294" y="81"/>
                  </a:lnTo>
                  <a:lnTo>
                    <a:pt x="285" y="98"/>
                  </a:lnTo>
                  <a:lnTo>
                    <a:pt x="272" y="111"/>
                  </a:lnTo>
                  <a:lnTo>
                    <a:pt x="254" y="120"/>
                  </a:lnTo>
                  <a:lnTo>
                    <a:pt x="236" y="123"/>
                  </a:lnTo>
                  <a:lnTo>
                    <a:pt x="61" y="123"/>
                  </a:lnTo>
                  <a:lnTo>
                    <a:pt x="41" y="120"/>
                  </a:lnTo>
                  <a:lnTo>
                    <a:pt x="25" y="111"/>
                  </a:lnTo>
                  <a:lnTo>
                    <a:pt x="12" y="98"/>
                  </a:lnTo>
                  <a:lnTo>
                    <a:pt x="3" y="81"/>
                  </a:lnTo>
                  <a:lnTo>
                    <a:pt x="0" y="62"/>
                  </a:lnTo>
                  <a:lnTo>
                    <a:pt x="3" y="42"/>
                  </a:lnTo>
                  <a:lnTo>
                    <a:pt x="12" y="25"/>
                  </a:lnTo>
                  <a:lnTo>
                    <a:pt x="25" y="12"/>
                  </a:lnTo>
                  <a:lnTo>
                    <a:pt x="41" y="3"/>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7" name="Freeform 474"/>
            <p:cNvSpPr>
              <a:spLocks/>
            </p:cNvSpPr>
            <p:nvPr/>
          </p:nvSpPr>
          <p:spPr bwMode="auto">
            <a:xfrm>
              <a:off x="1831976" y="3689350"/>
              <a:ext cx="42863" cy="19050"/>
            </a:xfrm>
            <a:custGeom>
              <a:avLst/>
              <a:gdLst>
                <a:gd name="T0" fmla="*/ 62 w 298"/>
                <a:gd name="T1" fmla="*/ 0 h 123"/>
                <a:gd name="T2" fmla="*/ 236 w 298"/>
                <a:gd name="T3" fmla="*/ 0 h 123"/>
                <a:gd name="T4" fmla="*/ 256 w 298"/>
                <a:gd name="T5" fmla="*/ 3 h 123"/>
                <a:gd name="T6" fmla="*/ 272 w 298"/>
                <a:gd name="T7" fmla="*/ 12 h 123"/>
                <a:gd name="T8" fmla="*/ 286 w 298"/>
                <a:gd name="T9" fmla="*/ 25 h 123"/>
                <a:gd name="T10" fmla="*/ 295 w 298"/>
                <a:gd name="T11" fmla="*/ 42 h 123"/>
                <a:gd name="T12" fmla="*/ 298 w 298"/>
                <a:gd name="T13" fmla="*/ 62 h 123"/>
                <a:gd name="T14" fmla="*/ 295 w 298"/>
                <a:gd name="T15" fmla="*/ 81 h 123"/>
                <a:gd name="T16" fmla="*/ 286 w 298"/>
                <a:gd name="T17" fmla="*/ 98 h 123"/>
                <a:gd name="T18" fmla="*/ 272 w 298"/>
                <a:gd name="T19" fmla="*/ 111 h 123"/>
                <a:gd name="T20" fmla="*/ 256 w 298"/>
                <a:gd name="T21" fmla="*/ 120 h 123"/>
                <a:gd name="T22" fmla="*/ 236 w 298"/>
                <a:gd name="T23" fmla="*/ 123 h 123"/>
                <a:gd name="T24" fmla="*/ 62 w 298"/>
                <a:gd name="T25" fmla="*/ 123 h 123"/>
                <a:gd name="T26" fmla="*/ 42 w 298"/>
                <a:gd name="T27" fmla="*/ 120 h 123"/>
                <a:gd name="T28" fmla="*/ 25 w 298"/>
                <a:gd name="T29" fmla="*/ 111 h 123"/>
                <a:gd name="T30" fmla="*/ 12 w 298"/>
                <a:gd name="T31" fmla="*/ 98 h 123"/>
                <a:gd name="T32" fmla="*/ 3 w 298"/>
                <a:gd name="T33" fmla="*/ 81 h 123"/>
                <a:gd name="T34" fmla="*/ 0 w 298"/>
                <a:gd name="T35" fmla="*/ 62 h 123"/>
                <a:gd name="T36" fmla="*/ 3 w 298"/>
                <a:gd name="T37" fmla="*/ 42 h 123"/>
                <a:gd name="T38" fmla="*/ 12 w 298"/>
                <a:gd name="T39" fmla="*/ 25 h 123"/>
                <a:gd name="T40" fmla="*/ 25 w 298"/>
                <a:gd name="T41" fmla="*/ 12 h 123"/>
                <a:gd name="T42" fmla="*/ 42 w 298"/>
                <a:gd name="T43" fmla="*/ 3 h 123"/>
                <a:gd name="T44" fmla="*/ 62 w 298"/>
                <a:gd name="T4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8" h="123">
                  <a:moveTo>
                    <a:pt x="62" y="0"/>
                  </a:moveTo>
                  <a:lnTo>
                    <a:pt x="236" y="0"/>
                  </a:lnTo>
                  <a:lnTo>
                    <a:pt x="256" y="3"/>
                  </a:lnTo>
                  <a:lnTo>
                    <a:pt x="272" y="12"/>
                  </a:lnTo>
                  <a:lnTo>
                    <a:pt x="286" y="25"/>
                  </a:lnTo>
                  <a:lnTo>
                    <a:pt x="295" y="42"/>
                  </a:lnTo>
                  <a:lnTo>
                    <a:pt x="298" y="62"/>
                  </a:lnTo>
                  <a:lnTo>
                    <a:pt x="295" y="81"/>
                  </a:lnTo>
                  <a:lnTo>
                    <a:pt x="286" y="98"/>
                  </a:lnTo>
                  <a:lnTo>
                    <a:pt x="272" y="111"/>
                  </a:lnTo>
                  <a:lnTo>
                    <a:pt x="256" y="120"/>
                  </a:lnTo>
                  <a:lnTo>
                    <a:pt x="236" y="123"/>
                  </a:lnTo>
                  <a:lnTo>
                    <a:pt x="62" y="123"/>
                  </a:lnTo>
                  <a:lnTo>
                    <a:pt x="42" y="120"/>
                  </a:lnTo>
                  <a:lnTo>
                    <a:pt x="25" y="111"/>
                  </a:lnTo>
                  <a:lnTo>
                    <a:pt x="12" y="98"/>
                  </a:lnTo>
                  <a:lnTo>
                    <a:pt x="3" y="81"/>
                  </a:lnTo>
                  <a:lnTo>
                    <a:pt x="0" y="62"/>
                  </a:lnTo>
                  <a:lnTo>
                    <a:pt x="3" y="42"/>
                  </a:lnTo>
                  <a:lnTo>
                    <a:pt x="12" y="25"/>
                  </a:lnTo>
                  <a:lnTo>
                    <a:pt x="25" y="12"/>
                  </a:lnTo>
                  <a:lnTo>
                    <a:pt x="42"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8" name="Freeform 475"/>
            <p:cNvSpPr>
              <a:spLocks/>
            </p:cNvSpPr>
            <p:nvPr/>
          </p:nvSpPr>
          <p:spPr bwMode="auto">
            <a:xfrm>
              <a:off x="1697038" y="3530600"/>
              <a:ext cx="17463" cy="42863"/>
            </a:xfrm>
            <a:custGeom>
              <a:avLst/>
              <a:gdLst>
                <a:gd name="T0" fmla="*/ 62 w 123"/>
                <a:gd name="T1" fmla="*/ 0 h 297"/>
                <a:gd name="T2" fmla="*/ 82 w 123"/>
                <a:gd name="T3" fmla="*/ 3 h 297"/>
                <a:gd name="T4" fmla="*/ 98 w 123"/>
                <a:gd name="T5" fmla="*/ 12 h 297"/>
                <a:gd name="T6" fmla="*/ 111 w 123"/>
                <a:gd name="T7" fmla="*/ 25 h 297"/>
                <a:gd name="T8" fmla="*/ 120 w 123"/>
                <a:gd name="T9" fmla="*/ 41 h 297"/>
                <a:gd name="T10" fmla="*/ 123 w 123"/>
                <a:gd name="T11" fmla="*/ 61 h 297"/>
                <a:gd name="T12" fmla="*/ 123 w 123"/>
                <a:gd name="T13" fmla="*/ 235 h 297"/>
                <a:gd name="T14" fmla="*/ 120 w 123"/>
                <a:gd name="T15" fmla="*/ 254 h 297"/>
                <a:gd name="T16" fmla="*/ 111 w 123"/>
                <a:gd name="T17" fmla="*/ 272 h 297"/>
                <a:gd name="T18" fmla="*/ 98 w 123"/>
                <a:gd name="T19" fmla="*/ 285 h 297"/>
                <a:gd name="T20" fmla="*/ 82 w 123"/>
                <a:gd name="T21" fmla="*/ 294 h 297"/>
                <a:gd name="T22" fmla="*/ 62 w 123"/>
                <a:gd name="T23" fmla="*/ 297 h 297"/>
                <a:gd name="T24" fmla="*/ 42 w 123"/>
                <a:gd name="T25" fmla="*/ 294 h 297"/>
                <a:gd name="T26" fmla="*/ 25 w 123"/>
                <a:gd name="T27" fmla="*/ 285 h 297"/>
                <a:gd name="T28" fmla="*/ 12 w 123"/>
                <a:gd name="T29" fmla="*/ 272 h 297"/>
                <a:gd name="T30" fmla="*/ 3 w 123"/>
                <a:gd name="T31" fmla="*/ 254 h 297"/>
                <a:gd name="T32" fmla="*/ 0 w 123"/>
                <a:gd name="T33" fmla="*/ 235 h 297"/>
                <a:gd name="T34" fmla="*/ 0 w 123"/>
                <a:gd name="T35" fmla="*/ 61 h 297"/>
                <a:gd name="T36" fmla="*/ 3 w 123"/>
                <a:gd name="T37" fmla="*/ 41 h 297"/>
                <a:gd name="T38" fmla="*/ 12 w 123"/>
                <a:gd name="T39" fmla="*/ 25 h 297"/>
                <a:gd name="T40" fmla="*/ 25 w 123"/>
                <a:gd name="T41" fmla="*/ 12 h 297"/>
                <a:gd name="T42" fmla="*/ 42 w 123"/>
                <a:gd name="T43" fmla="*/ 3 h 297"/>
                <a:gd name="T44" fmla="*/ 62 w 123"/>
                <a:gd name="T45"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297">
                  <a:moveTo>
                    <a:pt x="62" y="0"/>
                  </a:moveTo>
                  <a:lnTo>
                    <a:pt x="82" y="3"/>
                  </a:lnTo>
                  <a:lnTo>
                    <a:pt x="98" y="12"/>
                  </a:lnTo>
                  <a:lnTo>
                    <a:pt x="111" y="25"/>
                  </a:lnTo>
                  <a:lnTo>
                    <a:pt x="120" y="41"/>
                  </a:lnTo>
                  <a:lnTo>
                    <a:pt x="123" y="61"/>
                  </a:lnTo>
                  <a:lnTo>
                    <a:pt x="123" y="235"/>
                  </a:lnTo>
                  <a:lnTo>
                    <a:pt x="120" y="254"/>
                  </a:lnTo>
                  <a:lnTo>
                    <a:pt x="111" y="272"/>
                  </a:lnTo>
                  <a:lnTo>
                    <a:pt x="98" y="285"/>
                  </a:lnTo>
                  <a:lnTo>
                    <a:pt x="82" y="294"/>
                  </a:lnTo>
                  <a:lnTo>
                    <a:pt x="62" y="297"/>
                  </a:lnTo>
                  <a:lnTo>
                    <a:pt x="42" y="294"/>
                  </a:lnTo>
                  <a:lnTo>
                    <a:pt x="25" y="285"/>
                  </a:lnTo>
                  <a:lnTo>
                    <a:pt x="12" y="272"/>
                  </a:lnTo>
                  <a:lnTo>
                    <a:pt x="3" y="254"/>
                  </a:lnTo>
                  <a:lnTo>
                    <a:pt x="0" y="235"/>
                  </a:lnTo>
                  <a:lnTo>
                    <a:pt x="0" y="61"/>
                  </a:lnTo>
                  <a:lnTo>
                    <a:pt x="3" y="41"/>
                  </a:lnTo>
                  <a:lnTo>
                    <a:pt x="12" y="25"/>
                  </a:lnTo>
                  <a:lnTo>
                    <a:pt x="25" y="12"/>
                  </a:lnTo>
                  <a:lnTo>
                    <a:pt x="42"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9" name="Freeform 476"/>
            <p:cNvSpPr>
              <a:spLocks/>
            </p:cNvSpPr>
            <p:nvPr/>
          </p:nvSpPr>
          <p:spPr bwMode="auto">
            <a:xfrm>
              <a:off x="1697038" y="3824288"/>
              <a:ext cx="17463" cy="42863"/>
            </a:xfrm>
            <a:custGeom>
              <a:avLst/>
              <a:gdLst>
                <a:gd name="T0" fmla="*/ 62 w 123"/>
                <a:gd name="T1" fmla="*/ 0 h 297"/>
                <a:gd name="T2" fmla="*/ 82 w 123"/>
                <a:gd name="T3" fmla="*/ 3 h 297"/>
                <a:gd name="T4" fmla="*/ 98 w 123"/>
                <a:gd name="T5" fmla="*/ 12 h 297"/>
                <a:gd name="T6" fmla="*/ 111 w 123"/>
                <a:gd name="T7" fmla="*/ 25 h 297"/>
                <a:gd name="T8" fmla="*/ 120 w 123"/>
                <a:gd name="T9" fmla="*/ 42 h 297"/>
                <a:gd name="T10" fmla="*/ 123 w 123"/>
                <a:gd name="T11" fmla="*/ 62 h 297"/>
                <a:gd name="T12" fmla="*/ 123 w 123"/>
                <a:gd name="T13" fmla="*/ 236 h 297"/>
                <a:gd name="T14" fmla="*/ 120 w 123"/>
                <a:gd name="T15" fmla="*/ 256 h 297"/>
                <a:gd name="T16" fmla="*/ 111 w 123"/>
                <a:gd name="T17" fmla="*/ 272 h 297"/>
                <a:gd name="T18" fmla="*/ 98 w 123"/>
                <a:gd name="T19" fmla="*/ 285 h 297"/>
                <a:gd name="T20" fmla="*/ 82 w 123"/>
                <a:gd name="T21" fmla="*/ 295 h 297"/>
                <a:gd name="T22" fmla="*/ 62 w 123"/>
                <a:gd name="T23" fmla="*/ 297 h 297"/>
                <a:gd name="T24" fmla="*/ 42 w 123"/>
                <a:gd name="T25" fmla="*/ 295 h 297"/>
                <a:gd name="T26" fmla="*/ 25 w 123"/>
                <a:gd name="T27" fmla="*/ 285 h 297"/>
                <a:gd name="T28" fmla="*/ 12 w 123"/>
                <a:gd name="T29" fmla="*/ 272 h 297"/>
                <a:gd name="T30" fmla="*/ 3 w 123"/>
                <a:gd name="T31" fmla="*/ 256 h 297"/>
                <a:gd name="T32" fmla="*/ 0 w 123"/>
                <a:gd name="T33" fmla="*/ 236 h 297"/>
                <a:gd name="T34" fmla="*/ 0 w 123"/>
                <a:gd name="T35" fmla="*/ 62 h 297"/>
                <a:gd name="T36" fmla="*/ 3 w 123"/>
                <a:gd name="T37" fmla="*/ 42 h 297"/>
                <a:gd name="T38" fmla="*/ 12 w 123"/>
                <a:gd name="T39" fmla="*/ 25 h 297"/>
                <a:gd name="T40" fmla="*/ 25 w 123"/>
                <a:gd name="T41" fmla="*/ 12 h 297"/>
                <a:gd name="T42" fmla="*/ 42 w 123"/>
                <a:gd name="T43" fmla="*/ 3 h 297"/>
                <a:gd name="T44" fmla="*/ 62 w 123"/>
                <a:gd name="T45"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3" h="297">
                  <a:moveTo>
                    <a:pt x="62" y="0"/>
                  </a:moveTo>
                  <a:lnTo>
                    <a:pt x="82" y="3"/>
                  </a:lnTo>
                  <a:lnTo>
                    <a:pt x="98" y="12"/>
                  </a:lnTo>
                  <a:lnTo>
                    <a:pt x="111" y="25"/>
                  </a:lnTo>
                  <a:lnTo>
                    <a:pt x="120" y="42"/>
                  </a:lnTo>
                  <a:lnTo>
                    <a:pt x="123" y="62"/>
                  </a:lnTo>
                  <a:lnTo>
                    <a:pt x="123" y="236"/>
                  </a:lnTo>
                  <a:lnTo>
                    <a:pt x="120" y="256"/>
                  </a:lnTo>
                  <a:lnTo>
                    <a:pt x="111" y="272"/>
                  </a:lnTo>
                  <a:lnTo>
                    <a:pt x="98" y="285"/>
                  </a:lnTo>
                  <a:lnTo>
                    <a:pt x="82" y="295"/>
                  </a:lnTo>
                  <a:lnTo>
                    <a:pt x="62" y="297"/>
                  </a:lnTo>
                  <a:lnTo>
                    <a:pt x="42" y="295"/>
                  </a:lnTo>
                  <a:lnTo>
                    <a:pt x="25" y="285"/>
                  </a:lnTo>
                  <a:lnTo>
                    <a:pt x="12" y="272"/>
                  </a:lnTo>
                  <a:lnTo>
                    <a:pt x="3" y="256"/>
                  </a:lnTo>
                  <a:lnTo>
                    <a:pt x="0" y="236"/>
                  </a:lnTo>
                  <a:lnTo>
                    <a:pt x="0" y="62"/>
                  </a:lnTo>
                  <a:lnTo>
                    <a:pt x="3" y="42"/>
                  </a:lnTo>
                  <a:lnTo>
                    <a:pt x="12" y="25"/>
                  </a:lnTo>
                  <a:lnTo>
                    <a:pt x="25" y="12"/>
                  </a:lnTo>
                  <a:lnTo>
                    <a:pt x="42"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0" name="Freeform 477"/>
            <p:cNvSpPr>
              <a:spLocks/>
            </p:cNvSpPr>
            <p:nvPr/>
          </p:nvSpPr>
          <p:spPr bwMode="auto">
            <a:xfrm>
              <a:off x="1560513" y="3763963"/>
              <a:ext cx="25400" cy="23813"/>
            </a:xfrm>
            <a:custGeom>
              <a:avLst/>
              <a:gdLst>
                <a:gd name="T0" fmla="*/ 119 w 181"/>
                <a:gd name="T1" fmla="*/ 0 h 157"/>
                <a:gd name="T2" fmla="*/ 135 w 181"/>
                <a:gd name="T3" fmla="*/ 2 h 157"/>
                <a:gd name="T4" fmla="*/ 150 w 181"/>
                <a:gd name="T5" fmla="*/ 9 h 157"/>
                <a:gd name="T6" fmla="*/ 162 w 181"/>
                <a:gd name="T7" fmla="*/ 18 h 157"/>
                <a:gd name="T8" fmla="*/ 173 w 181"/>
                <a:gd name="T9" fmla="*/ 32 h 157"/>
                <a:gd name="T10" fmla="*/ 178 w 181"/>
                <a:gd name="T11" fmla="*/ 47 h 157"/>
                <a:gd name="T12" fmla="*/ 181 w 181"/>
                <a:gd name="T13" fmla="*/ 62 h 157"/>
                <a:gd name="T14" fmla="*/ 178 w 181"/>
                <a:gd name="T15" fmla="*/ 79 h 157"/>
                <a:gd name="T16" fmla="*/ 173 w 181"/>
                <a:gd name="T17" fmla="*/ 93 h 157"/>
                <a:gd name="T18" fmla="*/ 163 w 181"/>
                <a:gd name="T19" fmla="*/ 106 h 157"/>
                <a:gd name="T20" fmla="*/ 150 w 181"/>
                <a:gd name="T21" fmla="*/ 116 h 157"/>
                <a:gd name="T22" fmla="*/ 93 w 181"/>
                <a:gd name="T23" fmla="*/ 148 h 157"/>
                <a:gd name="T24" fmla="*/ 78 w 181"/>
                <a:gd name="T25" fmla="*/ 155 h 157"/>
                <a:gd name="T26" fmla="*/ 61 w 181"/>
                <a:gd name="T27" fmla="*/ 157 h 157"/>
                <a:gd name="T28" fmla="*/ 46 w 181"/>
                <a:gd name="T29" fmla="*/ 155 h 157"/>
                <a:gd name="T30" fmla="*/ 31 w 181"/>
                <a:gd name="T31" fmla="*/ 148 h 157"/>
                <a:gd name="T32" fmla="*/ 19 w 181"/>
                <a:gd name="T33" fmla="*/ 140 h 157"/>
                <a:gd name="T34" fmla="*/ 8 w 181"/>
                <a:gd name="T35" fmla="*/ 126 h 157"/>
                <a:gd name="T36" fmla="*/ 2 w 181"/>
                <a:gd name="T37" fmla="*/ 110 h 157"/>
                <a:gd name="T38" fmla="*/ 0 w 181"/>
                <a:gd name="T39" fmla="*/ 95 h 157"/>
                <a:gd name="T40" fmla="*/ 2 w 181"/>
                <a:gd name="T41" fmla="*/ 80 h 157"/>
                <a:gd name="T42" fmla="*/ 8 w 181"/>
                <a:gd name="T43" fmla="*/ 64 h 157"/>
                <a:gd name="T44" fmla="*/ 18 w 181"/>
                <a:gd name="T45" fmla="*/ 51 h 157"/>
                <a:gd name="T46" fmla="*/ 31 w 181"/>
                <a:gd name="T47" fmla="*/ 41 h 157"/>
                <a:gd name="T48" fmla="*/ 88 w 181"/>
                <a:gd name="T49" fmla="*/ 9 h 157"/>
                <a:gd name="T50" fmla="*/ 103 w 181"/>
                <a:gd name="T51" fmla="*/ 2 h 157"/>
                <a:gd name="T52" fmla="*/ 119 w 181"/>
                <a:gd name="T5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1" h="157">
                  <a:moveTo>
                    <a:pt x="119" y="0"/>
                  </a:moveTo>
                  <a:lnTo>
                    <a:pt x="135" y="2"/>
                  </a:lnTo>
                  <a:lnTo>
                    <a:pt x="150" y="9"/>
                  </a:lnTo>
                  <a:lnTo>
                    <a:pt x="162" y="18"/>
                  </a:lnTo>
                  <a:lnTo>
                    <a:pt x="173" y="32"/>
                  </a:lnTo>
                  <a:lnTo>
                    <a:pt x="178" y="47"/>
                  </a:lnTo>
                  <a:lnTo>
                    <a:pt x="181" y="62"/>
                  </a:lnTo>
                  <a:lnTo>
                    <a:pt x="178" y="79"/>
                  </a:lnTo>
                  <a:lnTo>
                    <a:pt x="173" y="93"/>
                  </a:lnTo>
                  <a:lnTo>
                    <a:pt x="163" y="106"/>
                  </a:lnTo>
                  <a:lnTo>
                    <a:pt x="150" y="116"/>
                  </a:lnTo>
                  <a:lnTo>
                    <a:pt x="93" y="148"/>
                  </a:lnTo>
                  <a:lnTo>
                    <a:pt x="78" y="155"/>
                  </a:lnTo>
                  <a:lnTo>
                    <a:pt x="61" y="157"/>
                  </a:lnTo>
                  <a:lnTo>
                    <a:pt x="46" y="155"/>
                  </a:lnTo>
                  <a:lnTo>
                    <a:pt x="31" y="148"/>
                  </a:lnTo>
                  <a:lnTo>
                    <a:pt x="19" y="140"/>
                  </a:lnTo>
                  <a:lnTo>
                    <a:pt x="8" y="126"/>
                  </a:lnTo>
                  <a:lnTo>
                    <a:pt x="2" y="110"/>
                  </a:lnTo>
                  <a:lnTo>
                    <a:pt x="0" y="95"/>
                  </a:lnTo>
                  <a:lnTo>
                    <a:pt x="2" y="80"/>
                  </a:lnTo>
                  <a:lnTo>
                    <a:pt x="8" y="64"/>
                  </a:lnTo>
                  <a:lnTo>
                    <a:pt x="18" y="51"/>
                  </a:lnTo>
                  <a:lnTo>
                    <a:pt x="31" y="41"/>
                  </a:lnTo>
                  <a:lnTo>
                    <a:pt x="88" y="9"/>
                  </a:lnTo>
                  <a:lnTo>
                    <a:pt x="103" y="2"/>
                  </a:lnTo>
                  <a:lnTo>
                    <a:pt x="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1" name="Freeform 478"/>
            <p:cNvSpPr>
              <a:spLocks/>
            </p:cNvSpPr>
            <p:nvPr/>
          </p:nvSpPr>
          <p:spPr bwMode="auto">
            <a:xfrm>
              <a:off x="1827213" y="3609975"/>
              <a:ext cx="25400" cy="23813"/>
            </a:xfrm>
            <a:custGeom>
              <a:avLst/>
              <a:gdLst>
                <a:gd name="T0" fmla="*/ 119 w 182"/>
                <a:gd name="T1" fmla="*/ 0 h 157"/>
                <a:gd name="T2" fmla="*/ 136 w 182"/>
                <a:gd name="T3" fmla="*/ 2 h 157"/>
                <a:gd name="T4" fmla="*/ 150 w 182"/>
                <a:gd name="T5" fmla="*/ 8 h 157"/>
                <a:gd name="T6" fmla="*/ 163 w 182"/>
                <a:gd name="T7" fmla="*/ 18 h 157"/>
                <a:gd name="T8" fmla="*/ 173 w 182"/>
                <a:gd name="T9" fmla="*/ 31 h 157"/>
                <a:gd name="T10" fmla="*/ 179 w 182"/>
                <a:gd name="T11" fmla="*/ 47 h 157"/>
                <a:gd name="T12" fmla="*/ 182 w 182"/>
                <a:gd name="T13" fmla="*/ 62 h 157"/>
                <a:gd name="T14" fmla="*/ 179 w 182"/>
                <a:gd name="T15" fmla="*/ 77 h 157"/>
                <a:gd name="T16" fmla="*/ 173 w 182"/>
                <a:gd name="T17" fmla="*/ 93 h 157"/>
                <a:gd name="T18" fmla="*/ 163 w 182"/>
                <a:gd name="T19" fmla="*/ 106 h 157"/>
                <a:gd name="T20" fmla="*/ 150 w 182"/>
                <a:gd name="T21" fmla="*/ 116 h 157"/>
                <a:gd name="T22" fmla="*/ 93 w 182"/>
                <a:gd name="T23" fmla="*/ 148 h 157"/>
                <a:gd name="T24" fmla="*/ 78 w 182"/>
                <a:gd name="T25" fmla="*/ 155 h 157"/>
                <a:gd name="T26" fmla="*/ 62 w 182"/>
                <a:gd name="T27" fmla="*/ 157 h 157"/>
                <a:gd name="T28" fmla="*/ 46 w 182"/>
                <a:gd name="T29" fmla="*/ 155 h 157"/>
                <a:gd name="T30" fmla="*/ 32 w 182"/>
                <a:gd name="T31" fmla="*/ 148 h 157"/>
                <a:gd name="T32" fmla="*/ 19 w 182"/>
                <a:gd name="T33" fmla="*/ 138 h 157"/>
                <a:gd name="T34" fmla="*/ 9 w 182"/>
                <a:gd name="T35" fmla="*/ 125 h 157"/>
                <a:gd name="T36" fmla="*/ 2 w 182"/>
                <a:gd name="T37" fmla="*/ 110 h 157"/>
                <a:gd name="T38" fmla="*/ 0 w 182"/>
                <a:gd name="T39" fmla="*/ 95 h 157"/>
                <a:gd name="T40" fmla="*/ 2 w 182"/>
                <a:gd name="T41" fmla="*/ 78 h 157"/>
                <a:gd name="T42" fmla="*/ 9 w 182"/>
                <a:gd name="T43" fmla="*/ 64 h 157"/>
                <a:gd name="T44" fmla="*/ 18 w 182"/>
                <a:gd name="T45" fmla="*/ 51 h 157"/>
                <a:gd name="T46" fmla="*/ 31 w 182"/>
                <a:gd name="T47" fmla="*/ 41 h 157"/>
                <a:gd name="T48" fmla="*/ 89 w 182"/>
                <a:gd name="T49" fmla="*/ 8 h 157"/>
                <a:gd name="T50" fmla="*/ 104 w 182"/>
                <a:gd name="T51" fmla="*/ 2 h 157"/>
                <a:gd name="T52" fmla="*/ 119 w 182"/>
                <a:gd name="T5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2" h="157">
                  <a:moveTo>
                    <a:pt x="119" y="0"/>
                  </a:moveTo>
                  <a:lnTo>
                    <a:pt x="136" y="2"/>
                  </a:lnTo>
                  <a:lnTo>
                    <a:pt x="150" y="8"/>
                  </a:lnTo>
                  <a:lnTo>
                    <a:pt x="163" y="18"/>
                  </a:lnTo>
                  <a:lnTo>
                    <a:pt x="173" y="31"/>
                  </a:lnTo>
                  <a:lnTo>
                    <a:pt x="179" y="47"/>
                  </a:lnTo>
                  <a:lnTo>
                    <a:pt x="182" y="62"/>
                  </a:lnTo>
                  <a:lnTo>
                    <a:pt x="179" y="77"/>
                  </a:lnTo>
                  <a:lnTo>
                    <a:pt x="173" y="93"/>
                  </a:lnTo>
                  <a:lnTo>
                    <a:pt x="163" y="106"/>
                  </a:lnTo>
                  <a:lnTo>
                    <a:pt x="150" y="116"/>
                  </a:lnTo>
                  <a:lnTo>
                    <a:pt x="93" y="148"/>
                  </a:lnTo>
                  <a:lnTo>
                    <a:pt x="78" y="155"/>
                  </a:lnTo>
                  <a:lnTo>
                    <a:pt x="62" y="157"/>
                  </a:lnTo>
                  <a:lnTo>
                    <a:pt x="46" y="155"/>
                  </a:lnTo>
                  <a:lnTo>
                    <a:pt x="32" y="148"/>
                  </a:lnTo>
                  <a:lnTo>
                    <a:pt x="19" y="138"/>
                  </a:lnTo>
                  <a:lnTo>
                    <a:pt x="9" y="125"/>
                  </a:lnTo>
                  <a:lnTo>
                    <a:pt x="2" y="110"/>
                  </a:lnTo>
                  <a:lnTo>
                    <a:pt x="0" y="95"/>
                  </a:lnTo>
                  <a:lnTo>
                    <a:pt x="2" y="78"/>
                  </a:lnTo>
                  <a:lnTo>
                    <a:pt x="9" y="64"/>
                  </a:lnTo>
                  <a:lnTo>
                    <a:pt x="18" y="51"/>
                  </a:lnTo>
                  <a:lnTo>
                    <a:pt x="31" y="41"/>
                  </a:lnTo>
                  <a:lnTo>
                    <a:pt x="89" y="8"/>
                  </a:lnTo>
                  <a:lnTo>
                    <a:pt x="104" y="2"/>
                  </a:lnTo>
                  <a:lnTo>
                    <a:pt x="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2" name="Freeform 479"/>
            <p:cNvSpPr>
              <a:spLocks/>
            </p:cNvSpPr>
            <p:nvPr/>
          </p:nvSpPr>
          <p:spPr bwMode="auto">
            <a:xfrm>
              <a:off x="1617663" y="3552825"/>
              <a:ext cx="22225" cy="25400"/>
            </a:xfrm>
            <a:custGeom>
              <a:avLst/>
              <a:gdLst>
                <a:gd name="T0" fmla="*/ 62 w 157"/>
                <a:gd name="T1" fmla="*/ 0 h 181"/>
                <a:gd name="T2" fmla="*/ 78 w 157"/>
                <a:gd name="T3" fmla="*/ 1 h 181"/>
                <a:gd name="T4" fmla="*/ 92 w 157"/>
                <a:gd name="T5" fmla="*/ 8 h 181"/>
                <a:gd name="T6" fmla="*/ 106 w 157"/>
                <a:gd name="T7" fmla="*/ 18 h 181"/>
                <a:gd name="T8" fmla="*/ 115 w 157"/>
                <a:gd name="T9" fmla="*/ 31 h 181"/>
                <a:gd name="T10" fmla="*/ 148 w 157"/>
                <a:gd name="T11" fmla="*/ 88 h 181"/>
                <a:gd name="T12" fmla="*/ 155 w 157"/>
                <a:gd name="T13" fmla="*/ 103 h 181"/>
                <a:gd name="T14" fmla="*/ 157 w 157"/>
                <a:gd name="T15" fmla="*/ 119 h 181"/>
                <a:gd name="T16" fmla="*/ 155 w 157"/>
                <a:gd name="T17" fmla="*/ 135 h 181"/>
                <a:gd name="T18" fmla="*/ 148 w 157"/>
                <a:gd name="T19" fmla="*/ 150 h 181"/>
                <a:gd name="T20" fmla="*/ 139 w 157"/>
                <a:gd name="T21" fmla="*/ 162 h 181"/>
                <a:gd name="T22" fmla="*/ 126 w 157"/>
                <a:gd name="T23" fmla="*/ 172 h 181"/>
                <a:gd name="T24" fmla="*/ 111 w 157"/>
                <a:gd name="T25" fmla="*/ 178 h 181"/>
                <a:gd name="T26" fmla="*/ 95 w 157"/>
                <a:gd name="T27" fmla="*/ 181 h 181"/>
                <a:gd name="T28" fmla="*/ 79 w 157"/>
                <a:gd name="T29" fmla="*/ 178 h 181"/>
                <a:gd name="T30" fmla="*/ 64 w 157"/>
                <a:gd name="T31" fmla="*/ 173 h 181"/>
                <a:gd name="T32" fmla="*/ 52 w 157"/>
                <a:gd name="T33" fmla="*/ 163 h 181"/>
                <a:gd name="T34" fmla="*/ 41 w 157"/>
                <a:gd name="T35" fmla="*/ 150 h 181"/>
                <a:gd name="T36" fmla="*/ 8 w 157"/>
                <a:gd name="T37" fmla="*/ 92 h 181"/>
                <a:gd name="T38" fmla="*/ 2 w 157"/>
                <a:gd name="T39" fmla="*/ 77 h 181"/>
                <a:gd name="T40" fmla="*/ 0 w 157"/>
                <a:gd name="T41" fmla="*/ 61 h 181"/>
                <a:gd name="T42" fmla="*/ 2 w 157"/>
                <a:gd name="T43" fmla="*/ 46 h 181"/>
                <a:gd name="T44" fmla="*/ 8 w 157"/>
                <a:gd name="T45" fmla="*/ 31 h 181"/>
                <a:gd name="T46" fmla="*/ 18 w 157"/>
                <a:gd name="T47" fmla="*/ 18 h 181"/>
                <a:gd name="T48" fmla="*/ 31 w 157"/>
                <a:gd name="T49" fmla="*/ 8 h 181"/>
                <a:gd name="T50" fmla="*/ 47 w 157"/>
                <a:gd name="T51" fmla="*/ 1 h 181"/>
                <a:gd name="T52" fmla="*/ 62 w 157"/>
                <a:gd name="T53"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7" h="181">
                  <a:moveTo>
                    <a:pt x="62" y="0"/>
                  </a:moveTo>
                  <a:lnTo>
                    <a:pt x="78" y="1"/>
                  </a:lnTo>
                  <a:lnTo>
                    <a:pt x="92" y="8"/>
                  </a:lnTo>
                  <a:lnTo>
                    <a:pt x="106" y="18"/>
                  </a:lnTo>
                  <a:lnTo>
                    <a:pt x="115" y="31"/>
                  </a:lnTo>
                  <a:lnTo>
                    <a:pt x="148" y="88"/>
                  </a:lnTo>
                  <a:lnTo>
                    <a:pt x="155" y="103"/>
                  </a:lnTo>
                  <a:lnTo>
                    <a:pt x="157" y="119"/>
                  </a:lnTo>
                  <a:lnTo>
                    <a:pt x="155" y="135"/>
                  </a:lnTo>
                  <a:lnTo>
                    <a:pt x="148" y="150"/>
                  </a:lnTo>
                  <a:lnTo>
                    <a:pt x="139" y="162"/>
                  </a:lnTo>
                  <a:lnTo>
                    <a:pt x="126" y="172"/>
                  </a:lnTo>
                  <a:lnTo>
                    <a:pt x="111" y="178"/>
                  </a:lnTo>
                  <a:lnTo>
                    <a:pt x="95" y="181"/>
                  </a:lnTo>
                  <a:lnTo>
                    <a:pt x="79" y="178"/>
                  </a:lnTo>
                  <a:lnTo>
                    <a:pt x="64" y="173"/>
                  </a:lnTo>
                  <a:lnTo>
                    <a:pt x="52" y="163"/>
                  </a:lnTo>
                  <a:lnTo>
                    <a:pt x="41" y="150"/>
                  </a:lnTo>
                  <a:lnTo>
                    <a:pt x="8" y="92"/>
                  </a:lnTo>
                  <a:lnTo>
                    <a:pt x="2" y="77"/>
                  </a:lnTo>
                  <a:lnTo>
                    <a:pt x="0" y="61"/>
                  </a:lnTo>
                  <a:lnTo>
                    <a:pt x="2" y="46"/>
                  </a:lnTo>
                  <a:lnTo>
                    <a:pt x="8" y="31"/>
                  </a:lnTo>
                  <a:lnTo>
                    <a:pt x="18" y="18"/>
                  </a:lnTo>
                  <a:lnTo>
                    <a:pt x="31" y="8"/>
                  </a:lnTo>
                  <a:lnTo>
                    <a:pt x="47" y="1"/>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3" name="Freeform 480"/>
            <p:cNvSpPr>
              <a:spLocks/>
            </p:cNvSpPr>
            <p:nvPr/>
          </p:nvSpPr>
          <p:spPr bwMode="auto">
            <a:xfrm>
              <a:off x="1617663" y="3819525"/>
              <a:ext cx="22225" cy="25400"/>
            </a:xfrm>
            <a:custGeom>
              <a:avLst/>
              <a:gdLst>
                <a:gd name="T0" fmla="*/ 95 w 157"/>
                <a:gd name="T1" fmla="*/ 0 h 181"/>
                <a:gd name="T2" fmla="*/ 110 w 157"/>
                <a:gd name="T3" fmla="*/ 2 h 181"/>
                <a:gd name="T4" fmla="*/ 126 w 157"/>
                <a:gd name="T5" fmla="*/ 9 h 181"/>
                <a:gd name="T6" fmla="*/ 139 w 157"/>
                <a:gd name="T7" fmla="*/ 19 h 181"/>
                <a:gd name="T8" fmla="*/ 148 w 157"/>
                <a:gd name="T9" fmla="*/ 32 h 181"/>
                <a:gd name="T10" fmla="*/ 155 w 157"/>
                <a:gd name="T11" fmla="*/ 46 h 181"/>
                <a:gd name="T12" fmla="*/ 157 w 157"/>
                <a:gd name="T13" fmla="*/ 61 h 181"/>
                <a:gd name="T14" fmla="*/ 155 w 157"/>
                <a:gd name="T15" fmla="*/ 78 h 181"/>
                <a:gd name="T16" fmla="*/ 148 w 157"/>
                <a:gd name="T17" fmla="*/ 93 h 181"/>
                <a:gd name="T18" fmla="*/ 115 w 157"/>
                <a:gd name="T19" fmla="*/ 150 h 181"/>
                <a:gd name="T20" fmla="*/ 106 w 157"/>
                <a:gd name="T21" fmla="*/ 163 h 181"/>
                <a:gd name="T22" fmla="*/ 92 w 157"/>
                <a:gd name="T23" fmla="*/ 173 h 181"/>
                <a:gd name="T24" fmla="*/ 77 w 157"/>
                <a:gd name="T25" fmla="*/ 179 h 181"/>
                <a:gd name="T26" fmla="*/ 62 w 157"/>
                <a:gd name="T27" fmla="*/ 181 h 181"/>
                <a:gd name="T28" fmla="*/ 47 w 157"/>
                <a:gd name="T29" fmla="*/ 179 h 181"/>
                <a:gd name="T30" fmla="*/ 31 w 157"/>
                <a:gd name="T31" fmla="*/ 173 h 181"/>
                <a:gd name="T32" fmla="*/ 18 w 157"/>
                <a:gd name="T33" fmla="*/ 163 h 181"/>
                <a:gd name="T34" fmla="*/ 8 w 157"/>
                <a:gd name="T35" fmla="*/ 150 h 181"/>
                <a:gd name="T36" fmla="*/ 2 w 157"/>
                <a:gd name="T37" fmla="*/ 136 h 181"/>
                <a:gd name="T38" fmla="*/ 0 w 157"/>
                <a:gd name="T39" fmla="*/ 119 h 181"/>
                <a:gd name="T40" fmla="*/ 2 w 157"/>
                <a:gd name="T41" fmla="*/ 104 h 181"/>
                <a:gd name="T42" fmla="*/ 8 w 157"/>
                <a:gd name="T43" fmla="*/ 89 h 181"/>
                <a:gd name="T44" fmla="*/ 41 w 157"/>
                <a:gd name="T45" fmla="*/ 31 h 181"/>
                <a:gd name="T46" fmla="*/ 52 w 157"/>
                <a:gd name="T47" fmla="*/ 18 h 181"/>
                <a:gd name="T48" fmla="*/ 64 w 157"/>
                <a:gd name="T49" fmla="*/ 8 h 181"/>
                <a:gd name="T50" fmla="*/ 79 w 157"/>
                <a:gd name="T51" fmla="*/ 2 h 181"/>
                <a:gd name="T52" fmla="*/ 95 w 157"/>
                <a:gd name="T53"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7" h="181">
                  <a:moveTo>
                    <a:pt x="95" y="0"/>
                  </a:moveTo>
                  <a:lnTo>
                    <a:pt x="110" y="2"/>
                  </a:lnTo>
                  <a:lnTo>
                    <a:pt x="126" y="9"/>
                  </a:lnTo>
                  <a:lnTo>
                    <a:pt x="139" y="19"/>
                  </a:lnTo>
                  <a:lnTo>
                    <a:pt x="148" y="32"/>
                  </a:lnTo>
                  <a:lnTo>
                    <a:pt x="155" y="46"/>
                  </a:lnTo>
                  <a:lnTo>
                    <a:pt x="157" y="61"/>
                  </a:lnTo>
                  <a:lnTo>
                    <a:pt x="155" y="78"/>
                  </a:lnTo>
                  <a:lnTo>
                    <a:pt x="148" y="93"/>
                  </a:lnTo>
                  <a:lnTo>
                    <a:pt x="115" y="150"/>
                  </a:lnTo>
                  <a:lnTo>
                    <a:pt x="106" y="163"/>
                  </a:lnTo>
                  <a:lnTo>
                    <a:pt x="92" y="173"/>
                  </a:lnTo>
                  <a:lnTo>
                    <a:pt x="77" y="179"/>
                  </a:lnTo>
                  <a:lnTo>
                    <a:pt x="62" y="181"/>
                  </a:lnTo>
                  <a:lnTo>
                    <a:pt x="47" y="179"/>
                  </a:lnTo>
                  <a:lnTo>
                    <a:pt x="31" y="173"/>
                  </a:lnTo>
                  <a:lnTo>
                    <a:pt x="18" y="163"/>
                  </a:lnTo>
                  <a:lnTo>
                    <a:pt x="8" y="150"/>
                  </a:lnTo>
                  <a:lnTo>
                    <a:pt x="2" y="136"/>
                  </a:lnTo>
                  <a:lnTo>
                    <a:pt x="0" y="119"/>
                  </a:lnTo>
                  <a:lnTo>
                    <a:pt x="2" y="104"/>
                  </a:lnTo>
                  <a:lnTo>
                    <a:pt x="8" y="89"/>
                  </a:lnTo>
                  <a:lnTo>
                    <a:pt x="41" y="31"/>
                  </a:lnTo>
                  <a:lnTo>
                    <a:pt x="52" y="18"/>
                  </a:lnTo>
                  <a:lnTo>
                    <a:pt x="64" y="8"/>
                  </a:lnTo>
                  <a:lnTo>
                    <a:pt x="79" y="2"/>
                  </a:lnTo>
                  <a:lnTo>
                    <a:pt x="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4" name="Freeform 481"/>
            <p:cNvSpPr>
              <a:spLocks/>
            </p:cNvSpPr>
            <p:nvPr/>
          </p:nvSpPr>
          <p:spPr bwMode="auto">
            <a:xfrm>
              <a:off x="1771651" y="3552825"/>
              <a:ext cx="23813" cy="25400"/>
            </a:xfrm>
            <a:custGeom>
              <a:avLst/>
              <a:gdLst>
                <a:gd name="T0" fmla="*/ 94 w 156"/>
                <a:gd name="T1" fmla="*/ 0 h 181"/>
                <a:gd name="T2" fmla="*/ 110 w 156"/>
                <a:gd name="T3" fmla="*/ 1 h 181"/>
                <a:gd name="T4" fmla="*/ 126 w 156"/>
                <a:gd name="T5" fmla="*/ 8 h 181"/>
                <a:gd name="T6" fmla="*/ 139 w 156"/>
                <a:gd name="T7" fmla="*/ 18 h 181"/>
                <a:gd name="T8" fmla="*/ 147 w 156"/>
                <a:gd name="T9" fmla="*/ 31 h 181"/>
                <a:gd name="T10" fmla="*/ 154 w 156"/>
                <a:gd name="T11" fmla="*/ 46 h 181"/>
                <a:gd name="T12" fmla="*/ 156 w 156"/>
                <a:gd name="T13" fmla="*/ 61 h 181"/>
                <a:gd name="T14" fmla="*/ 154 w 156"/>
                <a:gd name="T15" fmla="*/ 77 h 181"/>
                <a:gd name="T16" fmla="*/ 147 w 156"/>
                <a:gd name="T17" fmla="*/ 92 h 181"/>
                <a:gd name="T18" fmla="*/ 115 w 156"/>
                <a:gd name="T19" fmla="*/ 150 h 181"/>
                <a:gd name="T20" fmla="*/ 105 w 156"/>
                <a:gd name="T21" fmla="*/ 163 h 181"/>
                <a:gd name="T22" fmla="*/ 92 w 156"/>
                <a:gd name="T23" fmla="*/ 173 h 181"/>
                <a:gd name="T24" fmla="*/ 77 w 156"/>
                <a:gd name="T25" fmla="*/ 178 h 181"/>
                <a:gd name="T26" fmla="*/ 61 w 156"/>
                <a:gd name="T27" fmla="*/ 181 h 181"/>
                <a:gd name="T28" fmla="*/ 46 w 156"/>
                <a:gd name="T29" fmla="*/ 178 h 181"/>
                <a:gd name="T30" fmla="*/ 30 w 156"/>
                <a:gd name="T31" fmla="*/ 172 h 181"/>
                <a:gd name="T32" fmla="*/ 17 w 156"/>
                <a:gd name="T33" fmla="*/ 162 h 181"/>
                <a:gd name="T34" fmla="*/ 7 w 156"/>
                <a:gd name="T35" fmla="*/ 150 h 181"/>
                <a:gd name="T36" fmla="*/ 1 w 156"/>
                <a:gd name="T37" fmla="*/ 135 h 181"/>
                <a:gd name="T38" fmla="*/ 0 w 156"/>
                <a:gd name="T39" fmla="*/ 119 h 181"/>
                <a:gd name="T40" fmla="*/ 1 w 156"/>
                <a:gd name="T41" fmla="*/ 103 h 181"/>
                <a:gd name="T42" fmla="*/ 7 w 156"/>
                <a:gd name="T43" fmla="*/ 88 h 181"/>
                <a:gd name="T44" fmla="*/ 40 w 156"/>
                <a:gd name="T45" fmla="*/ 31 h 181"/>
                <a:gd name="T46" fmla="*/ 51 w 156"/>
                <a:gd name="T47" fmla="*/ 18 h 181"/>
                <a:gd name="T48" fmla="*/ 63 w 156"/>
                <a:gd name="T49" fmla="*/ 8 h 181"/>
                <a:gd name="T50" fmla="*/ 79 w 156"/>
                <a:gd name="T51" fmla="*/ 1 h 181"/>
                <a:gd name="T52" fmla="*/ 94 w 156"/>
                <a:gd name="T53"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181">
                  <a:moveTo>
                    <a:pt x="94" y="0"/>
                  </a:moveTo>
                  <a:lnTo>
                    <a:pt x="110" y="1"/>
                  </a:lnTo>
                  <a:lnTo>
                    <a:pt x="126" y="8"/>
                  </a:lnTo>
                  <a:lnTo>
                    <a:pt x="139" y="18"/>
                  </a:lnTo>
                  <a:lnTo>
                    <a:pt x="147" y="31"/>
                  </a:lnTo>
                  <a:lnTo>
                    <a:pt x="154" y="46"/>
                  </a:lnTo>
                  <a:lnTo>
                    <a:pt x="156" y="61"/>
                  </a:lnTo>
                  <a:lnTo>
                    <a:pt x="154" y="77"/>
                  </a:lnTo>
                  <a:lnTo>
                    <a:pt x="147" y="92"/>
                  </a:lnTo>
                  <a:lnTo>
                    <a:pt x="115" y="150"/>
                  </a:lnTo>
                  <a:lnTo>
                    <a:pt x="105" y="163"/>
                  </a:lnTo>
                  <a:lnTo>
                    <a:pt x="92" y="173"/>
                  </a:lnTo>
                  <a:lnTo>
                    <a:pt x="77" y="178"/>
                  </a:lnTo>
                  <a:lnTo>
                    <a:pt x="61" y="181"/>
                  </a:lnTo>
                  <a:lnTo>
                    <a:pt x="46" y="178"/>
                  </a:lnTo>
                  <a:lnTo>
                    <a:pt x="30" y="172"/>
                  </a:lnTo>
                  <a:lnTo>
                    <a:pt x="17" y="162"/>
                  </a:lnTo>
                  <a:lnTo>
                    <a:pt x="7" y="150"/>
                  </a:lnTo>
                  <a:lnTo>
                    <a:pt x="1" y="135"/>
                  </a:lnTo>
                  <a:lnTo>
                    <a:pt x="0" y="119"/>
                  </a:lnTo>
                  <a:lnTo>
                    <a:pt x="1" y="103"/>
                  </a:lnTo>
                  <a:lnTo>
                    <a:pt x="7" y="88"/>
                  </a:lnTo>
                  <a:lnTo>
                    <a:pt x="40" y="31"/>
                  </a:lnTo>
                  <a:lnTo>
                    <a:pt x="51" y="18"/>
                  </a:lnTo>
                  <a:lnTo>
                    <a:pt x="63" y="8"/>
                  </a:lnTo>
                  <a:lnTo>
                    <a:pt x="79" y="1"/>
                  </a:lnTo>
                  <a:lnTo>
                    <a:pt x="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5" name="Freeform 482"/>
            <p:cNvSpPr>
              <a:spLocks/>
            </p:cNvSpPr>
            <p:nvPr/>
          </p:nvSpPr>
          <p:spPr bwMode="auto">
            <a:xfrm>
              <a:off x="1560513" y="3609975"/>
              <a:ext cx="25400" cy="23813"/>
            </a:xfrm>
            <a:custGeom>
              <a:avLst/>
              <a:gdLst>
                <a:gd name="T0" fmla="*/ 61 w 181"/>
                <a:gd name="T1" fmla="*/ 0 h 157"/>
                <a:gd name="T2" fmla="*/ 78 w 181"/>
                <a:gd name="T3" fmla="*/ 2 h 157"/>
                <a:gd name="T4" fmla="*/ 93 w 181"/>
                <a:gd name="T5" fmla="*/ 8 h 157"/>
                <a:gd name="T6" fmla="*/ 150 w 181"/>
                <a:gd name="T7" fmla="*/ 41 h 157"/>
                <a:gd name="T8" fmla="*/ 163 w 181"/>
                <a:gd name="T9" fmla="*/ 51 h 157"/>
                <a:gd name="T10" fmla="*/ 173 w 181"/>
                <a:gd name="T11" fmla="*/ 64 h 157"/>
                <a:gd name="T12" fmla="*/ 178 w 181"/>
                <a:gd name="T13" fmla="*/ 78 h 157"/>
                <a:gd name="T14" fmla="*/ 181 w 181"/>
                <a:gd name="T15" fmla="*/ 95 h 157"/>
                <a:gd name="T16" fmla="*/ 178 w 181"/>
                <a:gd name="T17" fmla="*/ 110 h 157"/>
                <a:gd name="T18" fmla="*/ 173 w 181"/>
                <a:gd name="T19" fmla="*/ 125 h 157"/>
                <a:gd name="T20" fmla="*/ 162 w 181"/>
                <a:gd name="T21" fmla="*/ 138 h 157"/>
                <a:gd name="T22" fmla="*/ 150 w 181"/>
                <a:gd name="T23" fmla="*/ 148 h 157"/>
                <a:gd name="T24" fmla="*/ 135 w 181"/>
                <a:gd name="T25" fmla="*/ 155 h 157"/>
                <a:gd name="T26" fmla="*/ 119 w 181"/>
                <a:gd name="T27" fmla="*/ 157 h 157"/>
                <a:gd name="T28" fmla="*/ 103 w 181"/>
                <a:gd name="T29" fmla="*/ 155 h 157"/>
                <a:gd name="T30" fmla="*/ 88 w 181"/>
                <a:gd name="T31" fmla="*/ 148 h 157"/>
                <a:gd name="T32" fmla="*/ 31 w 181"/>
                <a:gd name="T33" fmla="*/ 116 h 157"/>
                <a:gd name="T34" fmla="*/ 18 w 181"/>
                <a:gd name="T35" fmla="*/ 106 h 157"/>
                <a:gd name="T36" fmla="*/ 8 w 181"/>
                <a:gd name="T37" fmla="*/ 93 h 157"/>
                <a:gd name="T38" fmla="*/ 2 w 181"/>
                <a:gd name="T39" fmla="*/ 77 h 157"/>
                <a:gd name="T40" fmla="*/ 0 w 181"/>
                <a:gd name="T41" fmla="*/ 62 h 157"/>
                <a:gd name="T42" fmla="*/ 2 w 181"/>
                <a:gd name="T43" fmla="*/ 47 h 157"/>
                <a:gd name="T44" fmla="*/ 8 w 181"/>
                <a:gd name="T45" fmla="*/ 31 h 157"/>
                <a:gd name="T46" fmla="*/ 19 w 181"/>
                <a:gd name="T47" fmla="*/ 18 h 157"/>
                <a:gd name="T48" fmla="*/ 31 w 181"/>
                <a:gd name="T49" fmla="*/ 8 h 157"/>
                <a:gd name="T50" fmla="*/ 46 w 181"/>
                <a:gd name="T51" fmla="*/ 2 h 157"/>
                <a:gd name="T52" fmla="*/ 61 w 181"/>
                <a:gd name="T53" fmla="*/ 0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1" h="157">
                  <a:moveTo>
                    <a:pt x="61" y="0"/>
                  </a:moveTo>
                  <a:lnTo>
                    <a:pt x="78" y="2"/>
                  </a:lnTo>
                  <a:lnTo>
                    <a:pt x="93" y="8"/>
                  </a:lnTo>
                  <a:lnTo>
                    <a:pt x="150" y="41"/>
                  </a:lnTo>
                  <a:lnTo>
                    <a:pt x="163" y="51"/>
                  </a:lnTo>
                  <a:lnTo>
                    <a:pt x="173" y="64"/>
                  </a:lnTo>
                  <a:lnTo>
                    <a:pt x="178" y="78"/>
                  </a:lnTo>
                  <a:lnTo>
                    <a:pt x="181" y="95"/>
                  </a:lnTo>
                  <a:lnTo>
                    <a:pt x="178" y="110"/>
                  </a:lnTo>
                  <a:lnTo>
                    <a:pt x="173" y="125"/>
                  </a:lnTo>
                  <a:lnTo>
                    <a:pt x="162" y="138"/>
                  </a:lnTo>
                  <a:lnTo>
                    <a:pt x="150" y="148"/>
                  </a:lnTo>
                  <a:lnTo>
                    <a:pt x="135" y="155"/>
                  </a:lnTo>
                  <a:lnTo>
                    <a:pt x="119" y="157"/>
                  </a:lnTo>
                  <a:lnTo>
                    <a:pt x="103" y="155"/>
                  </a:lnTo>
                  <a:lnTo>
                    <a:pt x="88" y="148"/>
                  </a:lnTo>
                  <a:lnTo>
                    <a:pt x="31" y="116"/>
                  </a:lnTo>
                  <a:lnTo>
                    <a:pt x="18" y="106"/>
                  </a:lnTo>
                  <a:lnTo>
                    <a:pt x="8" y="93"/>
                  </a:lnTo>
                  <a:lnTo>
                    <a:pt x="2" y="77"/>
                  </a:lnTo>
                  <a:lnTo>
                    <a:pt x="0" y="62"/>
                  </a:lnTo>
                  <a:lnTo>
                    <a:pt x="2" y="47"/>
                  </a:lnTo>
                  <a:lnTo>
                    <a:pt x="8" y="31"/>
                  </a:lnTo>
                  <a:lnTo>
                    <a:pt x="19" y="18"/>
                  </a:lnTo>
                  <a:lnTo>
                    <a:pt x="31" y="8"/>
                  </a:lnTo>
                  <a:lnTo>
                    <a:pt x="46" y="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6" name="Freeform 483"/>
            <p:cNvSpPr>
              <a:spLocks noEditPoints="1"/>
            </p:cNvSpPr>
            <p:nvPr/>
          </p:nvSpPr>
          <p:spPr bwMode="auto">
            <a:xfrm>
              <a:off x="1471613" y="3463925"/>
              <a:ext cx="520700" cy="519113"/>
            </a:xfrm>
            <a:custGeom>
              <a:avLst/>
              <a:gdLst>
                <a:gd name="T0" fmla="*/ 2262 w 3605"/>
                <a:gd name="T1" fmla="*/ 2069 h 3597"/>
                <a:gd name="T2" fmla="*/ 1963 w 3605"/>
                <a:gd name="T3" fmla="*/ 2495 h 3597"/>
                <a:gd name="T4" fmla="*/ 2010 w 3605"/>
                <a:gd name="T5" fmla="*/ 3031 h 3597"/>
                <a:gd name="T6" fmla="*/ 2377 w 3605"/>
                <a:gd name="T7" fmla="*/ 3398 h 3597"/>
                <a:gd name="T8" fmla="*/ 2913 w 3605"/>
                <a:gd name="T9" fmla="*/ 3445 h 3597"/>
                <a:gd name="T10" fmla="*/ 3339 w 3605"/>
                <a:gd name="T11" fmla="*/ 3146 h 3597"/>
                <a:gd name="T12" fmla="*/ 3478 w 3605"/>
                <a:gd name="T13" fmla="*/ 2630 h 3597"/>
                <a:gd name="T14" fmla="*/ 3254 w 3605"/>
                <a:gd name="T15" fmla="*/ 2154 h 3597"/>
                <a:gd name="T16" fmla="*/ 2778 w 3605"/>
                <a:gd name="T17" fmla="*/ 1930 h 3597"/>
                <a:gd name="T18" fmla="*/ 1088 w 3605"/>
                <a:gd name="T19" fmla="*/ 467 h 3597"/>
                <a:gd name="T20" fmla="*/ 554 w 3605"/>
                <a:gd name="T21" fmla="*/ 931 h 3597"/>
                <a:gd name="T22" fmla="*/ 349 w 3605"/>
                <a:gd name="T23" fmla="*/ 1627 h 3597"/>
                <a:gd name="T24" fmla="*/ 554 w 3605"/>
                <a:gd name="T25" fmla="*/ 2322 h 3597"/>
                <a:gd name="T26" fmla="*/ 1088 w 3605"/>
                <a:gd name="T27" fmla="*/ 2786 h 3597"/>
                <a:gd name="T28" fmla="*/ 1764 w 3605"/>
                <a:gd name="T29" fmla="*/ 2897 h 3597"/>
                <a:gd name="T30" fmla="*/ 1862 w 3605"/>
                <a:gd name="T31" fmla="*/ 2403 h 3597"/>
                <a:gd name="T32" fmla="*/ 2214 w 3605"/>
                <a:gd name="T33" fmla="*/ 1952 h 3597"/>
                <a:gd name="T34" fmla="*/ 2769 w 3605"/>
                <a:gd name="T35" fmla="*/ 1805 h 3597"/>
                <a:gd name="T36" fmla="*/ 2850 w 3605"/>
                <a:gd name="T37" fmla="*/ 1257 h 3597"/>
                <a:gd name="T38" fmla="*/ 2464 w 3605"/>
                <a:gd name="T39" fmla="*/ 663 h 3597"/>
                <a:gd name="T40" fmla="*/ 1815 w 3605"/>
                <a:gd name="T41" fmla="*/ 362 h 3597"/>
                <a:gd name="T42" fmla="*/ 1134 w 3605"/>
                <a:gd name="T43" fmla="*/ 207 h 3597"/>
                <a:gd name="T44" fmla="*/ 499 w 3605"/>
                <a:gd name="T45" fmla="*/ 634 h 3597"/>
                <a:gd name="T46" fmla="*/ 154 w 3605"/>
                <a:gd name="T47" fmla="*/ 1324 h 3597"/>
                <a:gd name="T48" fmla="*/ 207 w 3605"/>
                <a:gd name="T49" fmla="*/ 2120 h 3597"/>
                <a:gd name="T50" fmla="*/ 634 w 3605"/>
                <a:gd name="T51" fmla="*/ 2754 h 3597"/>
                <a:gd name="T52" fmla="*/ 1324 w 3605"/>
                <a:gd name="T53" fmla="*/ 3099 h 3597"/>
                <a:gd name="T54" fmla="*/ 1865 w 3605"/>
                <a:gd name="T55" fmla="*/ 3008 h 3597"/>
                <a:gd name="T56" fmla="*/ 1167 w 3605"/>
                <a:gd name="T57" fmla="*/ 2951 h 3597"/>
                <a:gd name="T58" fmla="*/ 574 w 3605"/>
                <a:gd name="T59" fmla="*/ 2552 h 3597"/>
                <a:gd name="T60" fmla="*/ 254 w 3605"/>
                <a:gd name="T61" fmla="*/ 1909 h 3597"/>
                <a:gd name="T62" fmla="*/ 302 w 3605"/>
                <a:gd name="T63" fmla="*/ 1167 h 3597"/>
                <a:gd name="T64" fmla="*/ 701 w 3605"/>
                <a:gd name="T65" fmla="*/ 574 h 3597"/>
                <a:gd name="T66" fmla="*/ 1345 w 3605"/>
                <a:gd name="T67" fmla="*/ 254 h 3597"/>
                <a:gd name="T68" fmla="*/ 2086 w 3605"/>
                <a:gd name="T69" fmla="*/ 302 h 3597"/>
                <a:gd name="T70" fmla="*/ 2679 w 3605"/>
                <a:gd name="T71" fmla="*/ 701 h 3597"/>
                <a:gd name="T72" fmla="*/ 3000 w 3605"/>
                <a:gd name="T73" fmla="*/ 1344 h 3597"/>
                <a:gd name="T74" fmla="*/ 3105 w 3605"/>
                <a:gd name="T75" fmla="*/ 1896 h 3597"/>
                <a:gd name="T76" fmla="*/ 3046 w 3605"/>
                <a:gd name="T77" fmla="*/ 1134 h 3597"/>
                <a:gd name="T78" fmla="*/ 2619 w 3605"/>
                <a:gd name="T79" fmla="*/ 499 h 3597"/>
                <a:gd name="T80" fmla="*/ 1929 w 3605"/>
                <a:gd name="T81" fmla="*/ 154 h 3597"/>
                <a:gd name="T82" fmla="*/ 2042 w 3605"/>
                <a:gd name="T83" fmla="*/ 54 h 3597"/>
                <a:gd name="T84" fmla="*/ 2740 w 3605"/>
                <a:gd name="T85" fmla="*/ 442 h 3597"/>
                <a:gd name="T86" fmla="*/ 3170 w 3605"/>
                <a:gd name="T87" fmla="*/ 1113 h 3597"/>
                <a:gd name="T88" fmla="*/ 3233 w 3605"/>
                <a:gd name="T89" fmla="*/ 1881 h 3597"/>
                <a:gd name="T90" fmla="*/ 3530 w 3605"/>
                <a:gd name="T91" fmla="*/ 2342 h 3597"/>
                <a:gd name="T92" fmla="*/ 3575 w 3605"/>
                <a:gd name="T93" fmla="*/ 2926 h 3597"/>
                <a:gd name="T94" fmla="*/ 3260 w 3605"/>
                <a:gd name="T95" fmla="*/ 3406 h 3597"/>
                <a:gd name="T96" fmla="*/ 2708 w 3605"/>
                <a:gd name="T97" fmla="*/ 3597 h 3597"/>
                <a:gd name="T98" fmla="*/ 2169 w 3605"/>
                <a:gd name="T99" fmla="*/ 3417 h 3597"/>
                <a:gd name="T100" fmla="*/ 1627 w 3605"/>
                <a:gd name="T101" fmla="*/ 3253 h 3597"/>
                <a:gd name="T102" fmla="*/ 835 w 3605"/>
                <a:gd name="T103" fmla="*/ 3047 h 3597"/>
                <a:gd name="T104" fmla="*/ 257 w 3605"/>
                <a:gd name="T105" fmla="*/ 2504 h 3597"/>
                <a:gd name="T106" fmla="*/ 3 w 3605"/>
                <a:gd name="T107" fmla="*/ 1733 h 3597"/>
                <a:gd name="T108" fmla="*/ 160 w 3605"/>
                <a:gd name="T109" fmla="*/ 925 h 3597"/>
                <a:gd name="T110" fmla="*/ 667 w 3605"/>
                <a:gd name="T111" fmla="*/ 314 h 3597"/>
                <a:gd name="T112" fmla="*/ 1415 w 3605"/>
                <a:gd name="T113" fmla="*/ 13 h 3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05" h="3597">
                  <a:moveTo>
                    <a:pt x="2708" y="1928"/>
                  </a:moveTo>
                  <a:lnTo>
                    <a:pt x="2637" y="1930"/>
                  </a:lnTo>
                  <a:lnTo>
                    <a:pt x="2569" y="1940"/>
                  </a:lnTo>
                  <a:lnTo>
                    <a:pt x="2503" y="1955"/>
                  </a:lnTo>
                  <a:lnTo>
                    <a:pt x="2438" y="1976"/>
                  </a:lnTo>
                  <a:lnTo>
                    <a:pt x="2377" y="2002"/>
                  </a:lnTo>
                  <a:lnTo>
                    <a:pt x="2318" y="2033"/>
                  </a:lnTo>
                  <a:lnTo>
                    <a:pt x="2262" y="2069"/>
                  </a:lnTo>
                  <a:lnTo>
                    <a:pt x="2210" y="2109"/>
                  </a:lnTo>
                  <a:lnTo>
                    <a:pt x="2162" y="2154"/>
                  </a:lnTo>
                  <a:lnTo>
                    <a:pt x="2117" y="2202"/>
                  </a:lnTo>
                  <a:lnTo>
                    <a:pt x="2076" y="2255"/>
                  </a:lnTo>
                  <a:lnTo>
                    <a:pt x="2040" y="2310"/>
                  </a:lnTo>
                  <a:lnTo>
                    <a:pt x="2010" y="2369"/>
                  </a:lnTo>
                  <a:lnTo>
                    <a:pt x="1983" y="2431"/>
                  </a:lnTo>
                  <a:lnTo>
                    <a:pt x="1963" y="2495"/>
                  </a:lnTo>
                  <a:lnTo>
                    <a:pt x="1947" y="2562"/>
                  </a:lnTo>
                  <a:lnTo>
                    <a:pt x="1937" y="2630"/>
                  </a:lnTo>
                  <a:lnTo>
                    <a:pt x="1935" y="2700"/>
                  </a:lnTo>
                  <a:lnTo>
                    <a:pt x="1937" y="2771"/>
                  </a:lnTo>
                  <a:lnTo>
                    <a:pt x="1947" y="2838"/>
                  </a:lnTo>
                  <a:lnTo>
                    <a:pt x="1963" y="2905"/>
                  </a:lnTo>
                  <a:lnTo>
                    <a:pt x="1983" y="2970"/>
                  </a:lnTo>
                  <a:lnTo>
                    <a:pt x="2010" y="3031"/>
                  </a:lnTo>
                  <a:lnTo>
                    <a:pt x="2040" y="3090"/>
                  </a:lnTo>
                  <a:lnTo>
                    <a:pt x="2076" y="3146"/>
                  </a:lnTo>
                  <a:lnTo>
                    <a:pt x="2117" y="3198"/>
                  </a:lnTo>
                  <a:lnTo>
                    <a:pt x="2162" y="3246"/>
                  </a:lnTo>
                  <a:lnTo>
                    <a:pt x="2210" y="3291"/>
                  </a:lnTo>
                  <a:lnTo>
                    <a:pt x="2262" y="3331"/>
                  </a:lnTo>
                  <a:lnTo>
                    <a:pt x="2318" y="3368"/>
                  </a:lnTo>
                  <a:lnTo>
                    <a:pt x="2377" y="3398"/>
                  </a:lnTo>
                  <a:lnTo>
                    <a:pt x="2438" y="3424"/>
                  </a:lnTo>
                  <a:lnTo>
                    <a:pt x="2503" y="3445"/>
                  </a:lnTo>
                  <a:lnTo>
                    <a:pt x="2569" y="3460"/>
                  </a:lnTo>
                  <a:lnTo>
                    <a:pt x="2637" y="3470"/>
                  </a:lnTo>
                  <a:lnTo>
                    <a:pt x="2708" y="3473"/>
                  </a:lnTo>
                  <a:lnTo>
                    <a:pt x="2778" y="3470"/>
                  </a:lnTo>
                  <a:lnTo>
                    <a:pt x="2846" y="3460"/>
                  </a:lnTo>
                  <a:lnTo>
                    <a:pt x="2913" y="3445"/>
                  </a:lnTo>
                  <a:lnTo>
                    <a:pt x="2977" y="3424"/>
                  </a:lnTo>
                  <a:lnTo>
                    <a:pt x="3038" y="3398"/>
                  </a:lnTo>
                  <a:lnTo>
                    <a:pt x="3097" y="3368"/>
                  </a:lnTo>
                  <a:lnTo>
                    <a:pt x="3153" y="3331"/>
                  </a:lnTo>
                  <a:lnTo>
                    <a:pt x="3206" y="3291"/>
                  </a:lnTo>
                  <a:lnTo>
                    <a:pt x="3254" y="3246"/>
                  </a:lnTo>
                  <a:lnTo>
                    <a:pt x="3299" y="3198"/>
                  </a:lnTo>
                  <a:lnTo>
                    <a:pt x="3339" y="3146"/>
                  </a:lnTo>
                  <a:lnTo>
                    <a:pt x="3375" y="3090"/>
                  </a:lnTo>
                  <a:lnTo>
                    <a:pt x="3406" y="3031"/>
                  </a:lnTo>
                  <a:lnTo>
                    <a:pt x="3432" y="2970"/>
                  </a:lnTo>
                  <a:lnTo>
                    <a:pt x="3453" y="2905"/>
                  </a:lnTo>
                  <a:lnTo>
                    <a:pt x="3468" y="2838"/>
                  </a:lnTo>
                  <a:lnTo>
                    <a:pt x="3478" y="2771"/>
                  </a:lnTo>
                  <a:lnTo>
                    <a:pt x="3481" y="2700"/>
                  </a:lnTo>
                  <a:lnTo>
                    <a:pt x="3478" y="2630"/>
                  </a:lnTo>
                  <a:lnTo>
                    <a:pt x="3468" y="2562"/>
                  </a:lnTo>
                  <a:lnTo>
                    <a:pt x="3453" y="2495"/>
                  </a:lnTo>
                  <a:lnTo>
                    <a:pt x="3432" y="2431"/>
                  </a:lnTo>
                  <a:lnTo>
                    <a:pt x="3406" y="2369"/>
                  </a:lnTo>
                  <a:lnTo>
                    <a:pt x="3375" y="2310"/>
                  </a:lnTo>
                  <a:lnTo>
                    <a:pt x="3339" y="2255"/>
                  </a:lnTo>
                  <a:lnTo>
                    <a:pt x="3299" y="2202"/>
                  </a:lnTo>
                  <a:lnTo>
                    <a:pt x="3254" y="2154"/>
                  </a:lnTo>
                  <a:lnTo>
                    <a:pt x="3206" y="2109"/>
                  </a:lnTo>
                  <a:lnTo>
                    <a:pt x="3153" y="2069"/>
                  </a:lnTo>
                  <a:lnTo>
                    <a:pt x="3097" y="2033"/>
                  </a:lnTo>
                  <a:lnTo>
                    <a:pt x="3038" y="2002"/>
                  </a:lnTo>
                  <a:lnTo>
                    <a:pt x="2977" y="1976"/>
                  </a:lnTo>
                  <a:lnTo>
                    <a:pt x="2913" y="1955"/>
                  </a:lnTo>
                  <a:lnTo>
                    <a:pt x="2846" y="1940"/>
                  </a:lnTo>
                  <a:lnTo>
                    <a:pt x="2778" y="1930"/>
                  </a:lnTo>
                  <a:lnTo>
                    <a:pt x="2708" y="1928"/>
                  </a:lnTo>
                  <a:close/>
                  <a:moveTo>
                    <a:pt x="1627" y="349"/>
                  </a:moveTo>
                  <a:lnTo>
                    <a:pt x="1532" y="352"/>
                  </a:lnTo>
                  <a:lnTo>
                    <a:pt x="1438" y="362"/>
                  </a:lnTo>
                  <a:lnTo>
                    <a:pt x="1347" y="379"/>
                  </a:lnTo>
                  <a:lnTo>
                    <a:pt x="1257" y="402"/>
                  </a:lnTo>
                  <a:lnTo>
                    <a:pt x="1172" y="432"/>
                  </a:lnTo>
                  <a:lnTo>
                    <a:pt x="1088" y="467"/>
                  </a:lnTo>
                  <a:lnTo>
                    <a:pt x="1008" y="508"/>
                  </a:lnTo>
                  <a:lnTo>
                    <a:pt x="932" y="554"/>
                  </a:lnTo>
                  <a:lnTo>
                    <a:pt x="858" y="606"/>
                  </a:lnTo>
                  <a:lnTo>
                    <a:pt x="788" y="663"/>
                  </a:lnTo>
                  <a:lnTo>
                    <a:pt x="724" y="723"/>
                  </a:lnTo>
                  <a:lnTo>
                    <a:pt x="663" y="788"/>
                  </a:lnTo>
                  <a:lnTo>
                    <a:pt x="606" y="857"/>
                  </a:lnTo>
                  <a:lnTo>
                    <a:pt x="554" y="931"/>
                  </a:lnTo>
                  <a:lnTo>
                    <a:pt x="508" y="1008"/>
                  </a:lnTo>
                  <a:lnTo>
                    <a:pt x="468" y="1088"/>
                  </a:lnTo>
                  <a:lnTo>
                    <a:pt x="432" y="1171"/>
                  </a:lnTo>
                  <a:lnTo>
                    <a:pt x="402" y="1257"/>
                  </a:lnTo>
                  <a:lnTo>
                    <a:pt x="379" y="1347"/>
                  </a:lnTo>
                  <a:lnTo>
                    <a:pt x="362" y="1438"/>
                  </a:lnTo>
                  <a:lnTo>
                    <a:pt x="352" y="1531"/>
                  </a:lnTo>
                  <a:lnTo>
                    <a:pt x="349" y="1627"/>
                  </a:lnTo>
                  <a:lnTo>
                    <a:pt x="352" y="1722"/>
                  </a:lnTo>
                  <a:lnTo>
                    <a:pt x="362" y="1815"/>
                  </a:lnTo>
                  <a:lnTo>
                    <a:pt x="379" y="1906"/>
                  </a:lnTo>
                  <a:lnTo>
                    <a:pt x="402" y="1995"/>
                  </a:lnTo>
                  <a:lnTo>
                    <a:pt x="432" y="2082"/>
                  </a:lnTo>
                  <a:lnTo>
                    <a:pt x="468" y="2165"/>
                  </a:lnTo>
                  <a:lnTo>
                    <a:pt x="508" y="2245"/>
                  </a:lnTo>
                  <a:lnTo>
                    <a:pt x="554" y="2322"/>
                  </a:lnTo>
                  <a:lnTo>
                    <a:pt x="606" y="2396"/>
                  </a:lnTo>
                  <a:lnTo>
                    <a:pt x="663" y="2464"/>
                  </a:lnTo>
                  <a:lnTo>
                    <a:pt x="724" y="2530"/>
                  </a:lnTo>
                  <a:lnTo>
                    <a:pt x="788" y="2590"/>
                  </a:lnTo>
                  <a:lnTo>
                    <a:pt x="858" y="2647"/>
                  </a:lnTo>
                  <a:lnTo>
                    <a:pt x="932" y="2698"/>
                  </a:lnTo>
                  <a:lnTo>
                    <a:pt x="1008" y="2744"/>
                  </a:lnTo>
                  <a:lnTo>
                    <a:pt x="1088" y="2786"/>
                  </a:lnTo>
                  <a:lnTo>
                    <a:pt x="1172" y="2821"/>
                  </a:lnTo>
                  <a:lnTo>
                    <a:pt x="1257" y="2850"/>
                  </a:lnTo>
                  <a:lnTo>
                    <a:pt x="1347" y="2873"/>
                  </a:lnTo>
                  <a:lnTo>
                    <a:pt x="1438" y="2891"/>
                  </a:lnTo>
                  <a:lnTo>
                    <a:pt x="1532" y="2901"/>
                  </a:lnTo>
                  <a:lnTo>
                    <a:pt x="1627" y="2904"/>
                  </a:lnTo>
                  <a:lnTo>
                    <a:pt x="1695" y="2903"/>
                  </a:lnTo>
                  <a:lnTo>
                    <a:pt x="1764" y="2897"/>
                  </a:lnTo>
                  <a:lnTo>
                    <a:pt x="1831" y="2889"/>
                  </a:lnTo>
                  <a:lnTo>
                    <a:pt x="1820" y="2826"/>
                  </a:lnTo>
                  <a:lnTo>
                    <a:pt x="1814" y="2764"/>
                  </a:lnTo>
                  <a:lnTo>
                    <a:pt x="1811" y="2700"/>
                  </a:lnTo>
                  <a:lnTo>
                    <a:pt x="1814" y="2623"/>
                  </a:lnTo>
                  <a:lnTo>
                    <a:pt x="1824" y="2548"/>
                  </a:lnTo>
                  <a:lnTo>
                    <a:pt x="1840" y="2474"/>
                  </a:lnTo>
                  <a:lnTo>
                    <a:pt x="1862" y="2403"/>
                  </a:lnTo>
                  <a:lnTo>
                    <a:pt x="1889" y="2334"/>
                  </a:lnTo>
                  <a:lnTo>
                    <a:pt x="1922" y="2269"/>
                  </a:lnTo>
                  <a:lnTo>
                    <a:pt x="1959" y="2206"/>
                  </a:lnTo>
                  <a:lnTo>
                    <a:pt x="2002" y="2147"/>
                  </a:lnTo>
                  <a:lnTo>
                    <a:pt x="2049" y="2093"/>
                  </a:lnTo>
                  <a:lnTo>
                    <a:pt x="2100" y="2041"/>
                  </a:lnTo>
                  <a:lnTo>
                    <a:pt x="2155" y="1994"/>
                  </a:lnTo>
                  <a:lnTo>
                    <a:pt x="2214" y="1952"/>
                  </a:lnTo>
                  <a:lnTo>
                    <a:pt x="2276" y="1915"/>
                  </a:lnTo>
                  <a:lnTo>
                    <a:pt x="2342" y="1882"/>
                  </a:lnTo>
                  <a:lnTo>
                    <a:pt x="2411" y="1854"/>
                  </a:lnTo>
                  <a:lnTo>
                    <a:pt x="2482" y="1833"/>
                  </a:lnTo>
                  <a:lnTo>
                    <a:pt x="2555" y="1816"/>
                  </a:lnTo>
                  <a:lnTo>
                    <a:pt x="2631" y="1806"/>
                  </a:lnTo>
                  <a:lnTo>
                    <a:pt x="2708" y="1803"/>
                  </a:lnTo>
                  <a:lnTo>
                    <a:pt x="2769" y="1805"/>
                  </a:lnTo>
                  <a:lnTo>
                    <a:pt x="2831" y="1812"/>
                  </a:lnTo>
                  <a:lnTo>
                    <a:pt x="2890" y="1822"/>
                  </a:lnTo>
                  <a:lnTo>
                    <a:pt x="2901" y="1724"/>
                  </a:lnTo>
                  <a:lnTo>
                    <a:pt x="2905" y="1627"/>
                  </a:lnTo>
                  <a:lnTo>
                    <a:pt x="2901" y="1531"/>
                  </a:lnTo>
                  <a:lnTo>
                    <a:pt x="2891" y="1438"/>
                  </a:lnTo>
                  <a:lnTo>
                    <a:pt x="2873" y="1347"/>
                  </a:lnTo>
                  <a:lnTo>
                    <a:pt x="2850" y="1257"/>
                  </a:lnTo>
                  <a:lnTo>
                    <a:pt x="2821" y="1171"/>
                  </a:lnTo>
                  <a:lnTo>
                    <a:pt x="2786" y="1088"/>
                  </a:lnTo>
                  <a:lnTo>
                    <a:pt x="2744" y="1008"/>
                  </a:lnTo>
                  <a:lnTo>
                    <a:pt x="2698" y="931"/>
                  </a:lnTo>
                  <a:lnTo>
                    <a:pt x="2647" y="857"/>
                  </a:lnTo>
                  <a:lnTo>
                    <a:pt x="2591" y="788"/>
                  </a:lnTo>
                  <a:lnTo>
                    <a:pt x="2530" y="723"/>
                  </a:lnTo>
                  <a:lnTo>
                    <a:pt x="2464" y="663"/>
                  </a:lnTo>
                  <a:lnTo>
                    <a:pt x="2395" y="606"/>
                  </a:lnTo>
                  <a:lnTo>
                    <a:pt x="2322" y="554"/>
                  </a:lnTo>
                  <a:lnTo>
                    <a:pt x="2245" y="508"/>
                  </a:lnTo>
                  <a:lnTo>
                    <a:pt x="2165" y="467"/>
                  </a:lnTo>
                  <a:lnTo>
                    <a:pt x="2082" y="432"/>
                  </a:lnTo>
                  <a:lnTo>
                    <a:pt x="1995" y="402"/>
                  </a:lnTo>
                  <a:lnTo>
                    <a:pt x="1907" y="379"/>
                  </a:lnTo>
                  <a:lnTo>
                    <a:pt x="1815" y="362"/>
                  </a:lnTo>
                  <a:lnTo>
                    <a:pt x="1722" y="352"/>
                  </a:lnTo>
                  <a:lnTo>
                    <a:pt x="1627" y="349"/>
                  </a:lnTo>
                  <a:close/>
                  <a:moveTo>
                    <a:pt x="1627" y="124"/>
                  </a:moveTo>
                  <a:lnTo>
                    <a:pt x="1524" y="127"/>
                  </a:lnTo>
                  <a:lnTo>
                    <a:pt x="1422" y="138"/>
                  </a:lnTo>
                  <a:lnTo>
                    <a:pt x="1324" y="154"/>
                  </a:lnTo>
                  <a:lnTo>
                    <a:pt x="1228" y="177"/>
                  </a:lnTo>
                  <a:lnTo>
                    <a:pt x="1134" y="207"/>
                  </a:lnTo>
                  <a:lnTo>
                    <a:pt x="1042" y="242"/>
                  </a:lnTo>
                  <a:lnTo>
                    <a:pt x="953" y="283"/>
                  </a:lnTo>
                  <a:lnTo>
                    <a:pt x="868" y="329"/>
                  </a:lnTo>
                  <a:lnTo>
                    <a:pt x="787" y="381"/>
                  </a:lnTo>
                  <a:lnTo>
                    <a:pt x="708" y="437"/>
                  </a:lnTo>
                  <a:lnTo>
                    <a:pt x="634" y="499"/>
                  </a:lnTo>
                  <a:lnTo>
                    <a:pt x="564" y="564"/>
                  </a:lnTo>
                  <a:lnTo>
                    <a:pt x="499" y="634"/>
                  </a:lnTo>
                  <a:lnTo>
                    <a:pt x="437" y="709"/>
                  </a:lnTo>
                  <a:lnTo>
                    <a:pt x="380" y="787"/>
                  </a:lnTo>
                  <a:lnTo>
                    <a:pt x="329" y="868"/>
                  </a:lnTo>
                  <a:lnTo>
                    <a:pt x="283" y="953"/>
                  </a:lnTo>
                  <a:lnTo>
                    <a:pt x="242" y="1042"/>
                  </a:lnTo>
                  <a:lnTo>
                    <a:pt x="207" y="1134"/>
                  </a:lnTo>
                  <a:lnTo>
                    <a:pt x="177" y="1228"/>
                  </a:lnTo>
                  <a:lnTo>
                    <a:pt x="154" y="1324"/>
                  </a:lnTo>
                  <a:lnTo>
                    <a:pt x="138" y="1423"/>
                  </a:lnTo>
                  <a:lnTo>
                    <a:pt x="127" y="1524"/>
                  </a:lnTo>
                  <a:lnTo>
                    <a:pt x="124" y="1627"/>
                  </a:lnTo>
                  <a:lnTo>
                    <a:pt x="127" y="1730"/>
                  </a:lnTo>
                  <a:lnTo>
                    <a:pt x="138" y="1830"/>
                  </a:lnTo>
                  <a:lnTo>
                    <a:pt x="154" y="1929"/>
                  </a:lnTo>
                  <a:lnTo>
                    <a:pt x="177" y="2026"/>
                  </a:lnTo>
                  <a:lnTo>
                    <a:pt x="207" y="2120"/>
                  </a:lnTo>
                  <a:lnTo>
                    <a:pt x="242" y="2211"/>
                  </a:lnTo>
                  <a:lnTo>
                    <a:pt x="283" y="2299"/>
                  </a:lnTo>
                  <a:lnTo>
                    <a:pt x="329" y="2385"/>
                  </a:lnTo>
                  <a:lnTo>
                    <a:pt x="380" y="2467"/>
                  </a:lnTo>
                  <a:lnTo>
                    <a:pt x="437" y="2544"/>
                  </a:lnTo>
                  <a:lnTo>
                    <a:pt x="499" y="2619"/>
                  </a:lnTo>
                  <a:lnTo>
                    <a:pt x="564" y="2689"/>
                  </a:lnTo>
                  <a:lnTo>
                    <a:pt x="634" y="2754"/>
                  </a:lnTo>
                  <a:lnTo>
                    <a:pt x="708" y="2815"/>
                  </a:lnTo>
                  <a:lnTo>
                    <a:pt x="787" y="2872"/>
                  </a:lnTo>
                  <a:lnTo>
                    <a:pt x="868" y="2924"/>
                  </a:lnTo>
                  <a:lnTo>
                    <a:pt x="953" y="2971"/>
                  </a:lnTo>
                  <a:lnTo>
                    <a:pt x="1042" y="3011"/>
                  </a:lnTo>
                  <a:lnTo>
                    <a:pt x="1134" y="3046"/>
                  </a:lnTo>
                  <a:lnTo>
                    <a:pt x="1228" y="3076"/>
                  </a:lnTo>
                  <a:lnTo>
                    <a:pt x="1324" y="3099"/>
                  </a:lnTo>
                  <a:lnTo>
                    <a:pt x="1422" y="3116"/>
                  </a:lnTo>
                  <a:lnTo>
                    <a:pt x="1524" y="3126"/>
                  </a:lnTo>
                  <a:lnTo>
                    <a:pt x="1627" y="3129"/>
                  </a:lnTo>
                  <a:lnTo>
                    <a:pt x="1721" y="3126"/>
                  </a:lnTo>
                  <a:lnTo>
                    <a:pt x="1814" y="3117"/>
                  </a:lnTo>
                  <a:lnTo>
                    <a:pt x="1907" y="3103"/>
                  </a:lnTo>
                  <a:lnTo>
                    <a:pt x="1885" y="3056"/>
                  </a:lnTo>
                  <a:lnTo>
                    <a:pt x="1865" y="3008"/>
                  </a:lnTo>
                  <a:lnTo>
                    <a:pt x="1787" y="3019"/>
                  </a:lnTo>
                  <a:lnTo>
                    <a:pt x="1707" y="3026"/>
                  </a:lnTo>
                  <a:lnTo>
                    <a:pt x="1627" y="3029"/>
                  </a:lnTo>
                  <a:lnTo>
                    <a:pt x="1531" y="3025"/>
                  </a:lnTo>
                  <a:lnTo>
                    <a:pt x="1437" y="3016"/>
                  </a:lnTo>
                  <a:lnTo>
                    <a:pt x="1345" y="3000"/>
                  </a:lnTo>
                  <a:lnTo>
                    <a:pt x="1254" y="2978"/>
                  </a:lnTo>
                  <a:lnTo>
                    <a:pt x="1167" y="2951"/>
                  </a:lnTo>
                  <a:lnTo>
                    <a:pt x="1081" y="2918"/>
                  </a:lnTo>
                  <a:lnTo>
                    <a:pt x="999" y="2880"/>
                  </a:lnTo>
                  <a:lnTo>
                    <a:pt x="919" y="2836"/>
                  </a:lnTo>
                  <a:lnTo>
                    <a:pt x="843" y="2788"/>
                  </a:lnTo>
                  <a:lnTo>
                    <a:pt x="771" y="2736"/>
                  </a:lnTo>
                  <a:lnTo>
                    <a:pt x="701" y="2679"/>
                  </a:lnTo>
                  <a:lnTo>
                    <a:pt x="636" y="2618"/>
                  </a:lnTo>
                  <a:lnTo>
                    <a:pt x="574" y="2552"/>
                  </a:lnTo>
                  <a:lnTo>
                    <a:pt x="517" y="2483"/>
                  </a:lnTo>
                  <a:lnTo>
                    <a:pt x="465" y="2410"/>
                  </a:lnTo>
                  <a:lnTo>
                    <a:pt x="417" y="2333"/>
                  </a:lnTo>
                  <a:lnTo>
                    <a:pt x="373" y="2253"/>
                  </a:lnTo>
                  <a:lnTo>
                    <a:pt x="336" y="2171"/>
                  </a:lnTo>
                  <a:lnTo>
                    <a:pt x="302" y="2086"/>
                  </a:lnTo>
                  <a:lnTo>
                    <a:pt x="274" y="1999"/>
                  </a:lnTo>
                  <a:lnTo>
                    <a:pt x="254" y="1909"/>
                  </a:lnTo>
                  <a:lnTo>
                    <a:pt x="237" y="1816"/>
                  </a:lnTo>
                  <a:lnTo>
                    <a:pt x="229" y="1722"/>
                  </a:lnTo>
                  <a:lnTo>
                    <a:pt x="225" y="1627"/>
                  </a:lnTo>
                  <a:lnTo>
                    <a:pt x="229" y="1531"/>
                  </a:lnTo>
                  <a:lnTo>
                    <a:pt x="237" y="1437"/>
                  </a:lnTo>
                  <a:lnTo>
                    <a:pt x="254" y="1344"/>
                  </a:lnTo>
                  <a:lnTo>
                    <a:pt x="274" y="1254"/>
                  </a:lnTo>
                  <a:lnTo>
                    <a:pt x="302" y="1167"/>
                  </a:lnTo>
                  <a:lnTo>
                    <a:pt x="336" y="1081"/>
                  </a:lnTo>
                  <a:lnTo>
                    <a:pt x="373" y="999"/>
                  </a:lnTo>
                  <a:lnTo>
                    <a:pt x="417" y="920"/>
                  </a:lnTo>
                  <a:lnTo>
                    <a:pt x="465" y="843"/>
                  </a:lnTo>
                  <a:lnTo>
                    <a:pt x="517" y="771"/>
                  </a:lnTo>
                  <a:lnTo>
                    <a:pt x="574" y="701"/>
                  </a:lnTo>
                  <a:lnTo>
                    <a:pt x="636" y="635"/>
                  </a:lnTo>
                  <a:lnTo>
                    <a:pt x="701" y="574"/>
                  </a:lnTo>
                  <a:lnTo>
                    <a:pt x="771" y="517"/>
                  </a:lnTo>
                  <a:lnTo>
                    <a:pt x="843" y="465"/>
                  </a:lnTo>
                  <a:lnTo>
                    <a:pt x="919" y="417"/>
                  </a:lnTo>
                  <a:lnTo>
                    <a:pt x="999" y="373"/>
                  </a:lnTo>
                  <a:lnTo>
                    <a:pt x="1081" y="335"/>
                  </a:lnTo>
                  <a:lnTo>
                    <a:pt x="1167" y="302"/>
                  </a:lnTo>
                  <a:lnTo>
                    <a:pt x="1254" y="275"/>
                  </a:lnTo>
                  <a:lnTo>
                    <a:pt x="1345" y="254"/>
                  </a:lnTo>
                  <a:lnTo>
                    <a:pt x="1437" y="237"/>
                  </a:lnTo>
                  <a:lnTo>
                    <a:pt x="1531" y="228"/>
                  </a:lnTo>
                  <a:lnTo>
                    <a:pt x="1627" y="224"/>
                  </a:lnTo>
                  <a:lnTo>
                    <a:pt x="1722" y="228"/>
                  </a:lnTo>
                  <a:lnTo>
                    <a:pt x="1816" y="237"/>
                  </a:lnTo>
                  <a:lnTo>
                    <a:pt x="1909" y="254"/>
                  </a:lnTo>
                  <a:lnTo>
                    <a:pt x="1999" y="275"/>
                  </a:lnTo>
                  <a:lnTo>
                    <a:pt x="2086" y="302"/>
                  </a:lnTo>
                  <a:lnTo>
                    <a:pt x="2171" y="335"/>
                  </a:lnTo>
                  <a:lnTo>
                    <a:pt x="2254" y="373"/>
                  </a:lnTo>
                  <a:lnTo>
                    <a:pt x="2333" y="417"/>
                  </a:lnTo>
                  <a:lnTo>
                    <a:pt x="2410" y="465"/>
                  </a:lnTo>
                  <a:lnTo>
                    <a:pt x="2483" y="517"/>
                  </a:lnTo>
                  <a:lnTo>
                    <a:pt x="2552" y="574"/>
                  </a:lnTo>
                  <a:lnTo>
                    <a:pt x="2617" y="635"/>
                  </a:lnTo>
                  <a:lnTo>
                    <a:pt x="2679" y="701"/>
                  </a:lnTo>
                  <a:lnTo>
                    <a:pt x="2736" y="771"/>
                  </a:lnTo>
                  <a:lnTo>
                    <a:pt x="2788" y="843"/>
                  </a:lnTo>
                  <a:lnTo>
                    <a:pt x="2836" y="920"/>
                  </a:lnTo>
                  <a:lnTo>
                    <a:pt x="2880" y="999"/>
                  </a:lnTo>
                  <a:lnTo>
                    <a:pt x="2918" y="1081"/>
                  </a:lnTo>
                  <a:lnTo>
                    <a:pt x="2951" y="1167"/>
                  </a:lnTo>
                  <a:lnTo>
                    <a:pt x="2978" y="1254"/>
                  </a:lnTo>
                  <a:lnTo>
                    <a:pt x="3000" y="1344"/>
                  </a:lnTo>
                  <a:lnTo>
                    <a:pt x="3015" y="1437"/>
                  </a:lnTo>
                  <a:lnTo>
                    <a:pt x="3025" y="1531"/>
                  </a:lnTo>
                  <a:lnTo>
                    <a:pt x="3029" y="1627"/>
                  </a:lnTo>
                  <a:lnTo>
                    <a:pt x="3026" y="1704"/>
                  </a:lnTo>
                  <a:lnTo>
                    <a:pt x="3020" y="1780"/>
                  </a:lnTo>
                  <a:lnTo>
                    <a:pt x="3010" y="1855"/>
                  </a:lnTo>
                  <a:lnTo>
                    <a:pt x="3058" y="1875"/>
                  </a:lnTo>
                  <a:lnTo>
                    <a:pt x="3105" y="1896"/>
                  </a:lnTo>
                  <a:lnTo>
                    <a:pt x="3118" y="1807"/>
                  </a:lnTo>
                  <a:lnTo>
                    <a:pt x="3127" y="1717"/>
                  </a:lnTo>
                  <a:lnTo>
                    <a:pt x="3129" y="1627"/>
                  </a:lnTo>
                  <a:lnTo>
                    <a:pt x="3126" y="1524"/>
                  </a:lnTo>
                  <a:lnTo>
                    <a:pt x="3116" y="1423"/>
                  </a:lnTo>
                  <a:lnTo>
                    <a:pt x="3099" y="1324"/>
                  </a:lnTo>
                  <a:lnTo>
                    <a:pt x="3076" y="1228"/>
                  </a:lnTo>
                  <a:lnTo>
                    <a:pt x="3046" y="1134"/>
                  </a:lnTo>
                  <a:lnTo>
                    <a:pt x="3011" y="1042"/>
                  </a:lnTo>
                  <a:lnTo>
                    <a:pt x="2971" y="953"/>
                  </a:lnTo>
                  <a:lnTo>
                    <a:pt x="2924" y="868"/>
                  </a:lnTo>
                  <a:lnTo>
                    <a:pt x="2872" y="787"/>
                  </a:lnTo>
                  <a:lnTo>
                    <a:pt x="2815" y="709"/>
                  </a:lnTo>
                  <a:lnTo>
                    <a:pt x="2754" y="634"/>
                  </a:lnTo>
                  <a:lnTo>
                    <a:pt x="2689" y="564"/>
                  </a:lnTo>
                  <a:lnTo>
                    <a:pt x="2619" y="499"/>
                  </a:lnTo>
                  <a:lnTo>
                    <a:pt x="2544" y="437"/>
                  </a:lnTo>
                  <a:lnTo>
                    <a:pt x="2467" y="381"/>
                  </a:lnTo>
                  <a:lnTo>
                    <a:pt x="2385" y="329"/>
                  </a:lnTo>
                  <a:lnTo>
                    <a:pt x="2299" y="283"/>
                  </a:lnTo>
                  <a:lnTo>
                    <a:pt x="2211" y="242"/>
                  </a:lnTo>
                  <a:lnTo>
                    <a:pt x="2120" y="207"/>
                  </a:lnTo>
                  <a:lnTo>
                    <a:pt x="2026" y="177"/>
                  </a:lnTo>
                  <a:lnTo>
                    <a:pt x="1929" y="154"/>
                  </a:lnTo>
                  <a:lnTo>
                    <a:pt x="1830" y="138"/>
                  </a:lnTo>
                  <a:lnTo>
                    <a:pt x="1730" y="127"/>
                  </a:lnTo>
                  <a:lnTo>
                    <a:pt x="1627" y="124"/>
                  </a:lnTo>
                  <a:close/>
                  <a:moveTo>
                    <a:pt x="1627" y="0"/>
                  </a:moveTo>
                  <a:lnTo>
                    <a:pt x="1733" y="3"/>
                  </a:lnTo>
                  <a:lnTo>
                    <a:pt x="1838" y="13"/>
                  </a:lnTo>
                  <a:lnTo>
                    <a:pt x="1941" y="31"/>
                  </a:lnTo>
                  <a:lnTo>
                    <a:pt x="2042" y="54"/>
                  </a:lnTo>
                  <a:lnTo>
                    <a:pt x="2140" y="83"/>
                  </a:lnTo>
                  <a:lnTo>
                    <a:pt x="2236" y="118"/>
                  </a:lnTo>
                  <a:lnTo>
                    <a:pt x="2328" y="159"/>
                  </a:lnTo>
                  <a:lnTo>
                    <a:pt x="2417" y="206"/>
                  </a:lnTo>
                  <a:lnTo>
                    <a:pt x="2504" y="257"/>
                  </a:lnTo>
                  <a:lnTo>
                    <a:pt x="2587" y="314"/>
                  </a:lnTo>
                  <a:lnTo>
                    <a:pt x="2666" y="376"/>
                  </a:lnTo>
                  <a:lnTo>
                    <a:pt x="2740" y="442"/>
                  </a:lnTo>
                  <a:lnTo>
                    <a:pt x="2811" y="513"/>
                  </a:lnTo>
                  <a:lnTo>
                    <a:pt x="2878" y="587"/>
                  </a:lnTo>
                  <a:lnTo>
                    <a:pt x="2939" y="666"/>
                  </a:lnTo>
                  <a:lnTo>
                    <a:pt x="2996" y="749"/>
                  </a:lnTo>
                  <a:lnTo>
                    <a:pt x="3047" y="835"/>
                  </a:lnTo>
                  <a:lnTo>
                    <a:pt x="3094" y="925"/>
                  </a:lnTo>
                  <a:lnTo>
                    <a:pt x="3135" y="1017"/>
                  </a:lnTo>
                  <a:lnTo>
                    <a:pt x="3170" y="1113"/>
                  </a:lnTo>
                  <a:lnTo>
                    <a:pt x="3199" y="1212"/>
                  </a:lnTo>
                  <a:lnTo>
                    <a:pt x="3222" y="1312"/>
                  </a:lnTo>
                  <a:lnTo>
                    <a:pt x="3240" y="1415"/>
                  </a:lnTo>
                  <a:lnTo>
                    <a:pt x="3249" y="1520"/>
                  </a:lnTo>
                  <a:lnTo>
                    <a:pt x="3253" y="1627"/>
                  </a:lnTo>
                  <a:lnTo>
                    <a:pt x="3250" y="1711"/>
                  </a:lnTo>
                  <a:lnTo>
                    <a:pt x="3244" y="1796"/>
                  </a:lnTo>
                  <a:lnTo>
                    <a:pt x="3233" y="1881"/>
                  </a:lnTo>
                  <a:lnTo>
                    <a:pt x="3218" y="1964"/>
                  </a:lnTo>
                  <a:lnTo>
                    <a:pt x="3275" y="2006"/>
                  </a:lnTo>
                  <a:lnTo>
                    <a:pt x="3328" y="2053"/>
                  </a:lnTo>
                  <a:lnTo>
                    <a:pt x="3377" y="2104"/>
                  </a:lnTo>
                  <a:lnTo>
                    <a:pt x="3422" y="2158"/>
                  </a:lnTo>
                  <a:lnTo>
                    <a:pt x="3463" y="2216"/>
                  </a:lnTo>
                  <a:lnTo>
                    <a:pt x="3499" y="2279"/>
                  </a:lnTo>
                  <a:lnTo>
                    <a:pt x="3530" y="2342"/>
                  </a:lnTo>
                  <a:lnTo>
                    <a:pt x="3556" y="2410"/>
                  </a:lnTo>
                  <a:lnTo>
                    <a:pt x="3576" y="2479"/>
                  </a:lnTo>
                  <a:lnTo>
                    <a:pt x="3592" y="2551"/>
                  </a:lnTo>
                  <a:lnTo>
                    <a:pt x="3601" y="2624"/>
                  </a:lnTo>
                  <a:lnTo>
                    <a:pt x="3605" y="2700"/>
                  </a:lnTo>
                  <a:lnTo>
                    <a:pt x="3601" y="2777"/>
                  </a:lnTo>
                  <a:lnTo>
                    <a:pt x="3592" y="2853"/>
                  </a:lnTo>
                  <a:lnTo>
                    <a:pt x="3575" y="2926"/>
                  </a:lnTo>
                  <a:lnTo>
                    <a:pt x="3553" y="2997"/>
                  </a:lnTo>
                  <a:lnTo>
                    <a:pt x="3526" y="3066"/>
                  </a:lnTo>
                  <a:lnTo>
                    <a:pt x="3494" y="3131"/>
                  </a:lnTo>
                  <a:lnTo>
                    <a:pt x="3456" y="3194"/>
                  </a:lnTo>
                  <a:lnTo>
                    <a:pt x="3413" y="3253"/>
                  </a:lnTo>
                  <a:lnTo>
                    <a:pt x="3366" y="3307"/>
                  </a:lnTo>
                  <a:lnTo>
                    <a:pt x="3315" y="3359"/>
                  </a:lnTo>
                  <a:lnTo>
                    <a:pt x="3260" y="3406"/>
                  </a:lnTo>
                  <a:lnTo>
                    <a:pt x="3201" y="3448"/>
                  </a:lnTo>
                  <a:lnTo>
                    <a:pt x="3139" y="3486"/>
                  </a:lnTo>
                  <a:lnTo>
                    <a:pt x="3073" y="3518"/>
                  </a:lnTo>
                  <a:lnTo>
                    <a:pt x="3004" y="3546"/>
                  </a:lnTo>
                  <a:lnTo>
                    <a:pt x="2933" y="3568"/>
                  </a:lnTo>
                  <a:lnTo>
                    <a:pt x="2860" y="3584"/>
                  </a:lnTo>
                  <a:lnTo>
                    <a:pt x="2785" y="3594"/>
                  </a:lnTo>
                  <a:lnTo>
                    <a:pt x="2708" y="3597"/>
                  </a:lnTo>
                  <a:lnTo>
                    <a:pt x="2633" y="3594"/>
                  </a:lnTo>
                  <a:lnTo>
                    <a:pt x="2559" y="3584"/>
                  </a:lnTo>
                  <a:lnTo>
                    <a:pt x="2488" y="3570"/>
                  </a:lnTo>
                  <a:lnTo>
                    <a:pt x="2420" y="3549"/>
                  </a:lnTo>
                  <a:lnTo>
                    <a:pt x="2353" y="3523"/>
                  </a:lnTo>
                  <a:lnTo>
                    <a:pt x="2288" y="3492"/>
                  </a:lnTo>
                  <a:lnTo>
                    <a:pt x="2227" y="3457"/>
                  </a:lnTo>
                  <a:lnTo>
                    <a:pt x="2169" y="3417"/>
                  </a:lnTo>
                  <a:lnTo>
                    <a:pt x="2115" y="3372"/>
                  </a:lnTo>
                  <a:lnTo>
                    <a:pt x="2064" y="3324"/>
                  </a:lnTo>
                  <a:lnTo>
                    <a:pt x="2017" y="3271"/>
                  </a:lnTo>
                  <a:lnTo>
                    <a:pt x="1975" y="3216"/>
                  </a:lnTo>
                  <a:lnTo>
                    <a:pt x="1889" y="3232"/>
                  </a:lnTo>
                  <a:lnTo>
                    <a:pt x="1802" y="3244"/>
                  </a:lnTo>
                  <a:lnTo>
                    <a:pt x="1714" y="3251"/>
                  </a:lnTo>
                  <a:lnTo>
                    <a:pt x="1627" y="3253"/>
                  </a:lnTo>
                  <a:lnTo>
                    <a:pt x="1520" y="3249"/>
                  </a:lnTo>
                  <a:lnTo>
                    <a:pt x="1415" y="3240"/>
                  </a:lnTo>
                  <a:lnTo>
                    <a:pt x="1312" y="3222"/>
                  </a:lnTo>
                  <a:lnTo>
                    <a:pt x="1211" y="3199"/>
                  </a:lnTo>
                  <a:lnTo>
                    <a:pt x="1113" y="3170"/>
                  </a:lnTo>
                  <a:lnTo>
                    <a:pt x="1018" y="3135"/>
                  </a:lnTo>
                  <a:lnTo>
                    <a:pt x="925" y="3094"/>
                  </a:lnTo>
                  <a:lnTo>
                    <a:pt x="835" y="3047"/>
                  </a:lnTo>
                  <a:lnTo>
                    <a:pt x="749" y="2996"/>
                  </a:lnTo>
                  <a:lnTo>
                    <a:pt x="667" y="2939"/>
                  </a:lnTo>
                  <a:lnTo>
                    <a:pt x="588" y="2877"/>
                  </a:lnTo>
                  <a:lnTo>
                    <a:pt x="513" y="2811"/>
                  </a:lnTo>
                  <a:lnTo>
                    <a:pt x="442" y="2740"/>
                  </a:lnTo>
                  <a:lnTo>
                    <a:pt x="376" y="2666"/>
                  </a:lnTo>
                  <a:lnTo>
                    <a:pt x="314" y="2587"/>
                  </a:lnTo>
                  <a:lnTo>
                    <a:pt x="257" y="2504"/>
                  </a:lnTo>
                  <a:lnTo>
                    <a:pt x="206" y="2417"/>
                  </a:lnTo>
                  <a:lnTo>
                    <a:pt x="160" y="2328"/>
                  </a:lnTo>
                  <a:lnTo>
                    <a:pt x="118" y="2236"/>
                  </a:lnTo>
                  <a:lnTo>
                    <a:pt x="83" y="2140"/>
                  </a:lnTo>
                  <a:lnTo>
                    <a:pt x="54" y="2041"/>
                  </a:lnTo>
                  <a:lnTo>
                    <a:pt x="31" y="1941"/>
                  </a:lnTo>
                  <a:lnTo>
                    <a:pt x="14" y="1838"/>
                  </a:lnTo>
                  <a:lnTo>
                    <a:pt x="3" y="1733"/>
                  </a:lnTo>
                  <a:lnTo>
                    <a:pt x="0" y="1627"/>
                  </a:lnTo>
                  <a:lnTo>
                    <a:pt x="3" y="1520"/>
                  </a:lnTo>
                  <a:lnTo>
                    <a:pt x="14" y="1415"/>
                  </a:lnTo>
                  <a:lnTo>
                    <a:pt x="31" y="1312"/>
                  </a:lnTo>
                  <a:lnTo>
                    <a:pt x="54" y="1212"/>
                  </a:lnTo>
                  <a:lnTo>
                    <a:pt x="83" y="1113"/>
                  </a:lnTo>
                  <a:lnTo>
                    <a:pt x="118" y="1017"/>
                  </a:lnTo>
                  <a:lnTo>
                    <a:pt x="160" y="925"/>
                  </a:lnTo>
                  <a:lnTo>
                    <a:pt x="206" y="835"/>
                  </a:lnTo>
                  <a:lnTo>
                    <a:pt x="257" y="749"/>
                  </a:lnTo>
                  <a:lnTo>
                    <a:pt x="314" y="666"/>
                  </a:lnTo>
                  <a:lnTo>
                    <a:pt x="376" y="587"/>
                  </a:lnTo>
                  <a:lnTo>
                    <a:pt x="442" y="513"/>
                  </a:lnTo>
                  <a:lnTo>
                    <a:pt x="513" y="442"/>
                  </a:lnTo>
                  <a:lnTo>
                    <a:pt x="588" y="376"/>
                  </a:lnTo>
                  <a:lnTo>
                    <a:pt x="667" y="314"/>
                  </a:lnTo>
                  <a:lnTo>
                    <a:pt x="749" y="257"/>
                  </a:lnTo>
                  <a:lnTo>
                    <a:pt x="835" y="206"/>
                  </a:lnTo>
                  <a:lnTo>
                    <a:pt x="925" y="159"/>
                  </a:lnTo>
                  <a:lnTo>
                    <a:pt x="1018" y="118"/>
                  </a:lnTo>
                  <a:lnTo>
                    <a:pt x="1113" y="83"/>
                  </a:lnTo>
                  <a:lnTo>
                    <a:pt x="1211" y="54"/>
                  </a:lnTo>
                  <a:lnTo>
                    <a:pt x="1312" y="31"/>
                  </a:lnTo>
                  <a:lnTo>
                    <a:pt x="1415" y="13"/>
                  </a:lnTo>
                  <a:lnTo>
                    <a:pt x="1520" y="3"/>
                  </a:lnTo>
                  <a:lnTo>
                    <a:pt x="16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7" name="Freeform 484"/>
            <p:cNvSpPr>
              <a:spLocks noEditPoints="1"/>
            </p:cNvSpPr>
            <p:nvPr/>
          </p:nvSpPr>
          <p:spPr bwMode="auto">
            <a:xfrm>
              <a:off x="1765301" y="3756025"/>
              <a:ext cx="195263" cy="195263"/>
            </a:xfrm>
            <a:custGeom>
              <a:avLst/>
              <a:gdLst>
                <a:gd name="T0" fmla="*/ 559 w 1355"/>
                <a:gd name="T1" fmla="*/ 136 h 1354"/>
                <a:gd name="T2" fmla="*/ 398 w 1355"/>
                <a:gd name="T3" fmla="*/ 200 h 1354"/>
                <a:gd name="T4" fmla="*/ 267 w 1355"/>
                <a:gd name="T5" fmla="*/ 307 h 1354"/>
                <a:gd name="T6" fmla="*/ 174 w 1355"/>
                <a:gd name="T7" fmla="*/ 449 h 1354"/>
                <a:gd name="T8" fmla="*/ 127 w 1355"/>
                <a:gd name="T9" fmla="*/ 616 h 1354"/>
                <a:gd name="T10" fmla="*/ 137 w 1355"/>
                <a:gd name="T11" fmla="*/ 796 h 1354"/>
                <a:gd name="T12" fmla="*/ 200 w 1355"/>
                <a:gd name="T13" fmla="*/ 956 h 1354"/>
                <a:gd name="T14" fmla="*/ 308 w 1355"/>
                <a:gd name="T15" fmla="*/ 1088 h 1354"/>
                <a:gd name="T16" fmla="*/ 450 w 1355"/>
                <a:gd name="T17" fmla="*/ 1181 h 1354"/>
                <a:gd name="T18" fmla="*/ 617 w 1355"/>
                <a:gd name="T19" fmla="*/ 1228 h 1354"/>
                <a:gd name="T20" fmla="*/ 796 w 1355"/>
                <a:gd name="T21" fmla="*/ 1218 h 1354"/>
                <a:gd name="T22" fmla="*/ 957 w 1355"/>
                <a:gd name="T23" fmla="*/ 1154 h 1354"/>
                <a:gd name="T24" fmla="*/ 1088 w 1355"/>
                <a:gd name="T25" fmla="*/ 1047 h 1354"/>
                <a:gd name="T26" fmla="*/ 1182 w 1355"/>
                <a:gd name="T27" fmla="*/ 905 h 1354"/>
                <a:gd name="T28" fmla="*/ 1228 w 1355"/>
                <a:gd name="T29" fmla="*/ 738 h 1354"/>
                <a:gd name="T30" fmla="*/ 1218 w 1355"/>
                <a:gd name="T31" fmla="*/ 558 h 1354"/>
                <a:gd name="T32" fmla="*/ 1156 w 1355"/>
                <a:gd name="T33" fmla="*/ 398 h 1354"/>
                <a:gd name="T34" fmla="*/ 1049 w 1355"/>
                <a:gd name="T35" fmla="*/ 267 h 1354"/>
                <a:gd name="T36" fmla="*/ 906 w 1355"/>
                <a:gd name="T37" fmla="*/ 173 h 1354"/>
                <a:gd name="T38" fmla="*/ 738 w 1355"/>
                <a:gd name="T39" fmla="*/ 127 h 1354"/>
                <a:gd name="T40" fmla="*/ 743 w 1355"/>
                <a:gd name="T41" fmla="*/ 3 h 1354"/>
                <a:gd name="T42" fmla="*/ 926 w 1355"/>
                <a:gd name="T43" fmla="*/ 48 h 1354"/>
                <a:gd name="T44" fmla="*/ 1087 w 1355"/>
                <a:gd name="T45" fmla="*/ 139 h 1354"/>
                <a:gd name="T46" fmla="*/ 1216 w 1355"/>
                <a:gd name="T47" fmla="*/ 268 h 1354"/>
                <a:gd name="T48" fmla="*/ 1308 w 1355"/>
                <a:gd name="T49" fmla="*/ 428 h 1354"/>
                <a:gd name="T50" fmla="*/ 1352 w 1355"/>
                <a:gd name="T51" fmla="*/ 612 h 1354"/>
                <a:gd name="T52" fmla="*/ 1343 w 1355"/>
                <a:gd name="T53" fmla="*/ 806 h 1354"/>
                <a:gd name="T54" fmla="*/ 1282 w 1355"/>
                <a:gd name="T55" fmla="*/ 983 h 1354"/>
                <a:gd name="T56" fmla="*/ 1178 w 1355"/>
                <a:gd name="T57" fmla="*/ 1134 h 1354"/>
                <a:gd name="T58" fmla="*/ 1037 w 1355"/>
                <a:gd name="T59" fmla="*/ 1251 h 1354"/>
                <a:gd name="T60" fmla="*/ 867 w 1355"/>
                <a:gd name="T61" fmla="*/ 1327 h 1354"/>
                <a:gd name="T62" fmla="*/ 678 w 1355"/>
                <a:gd name="T63" fmla="*/ 1354 h 1354"/>
                <a:gd name="T64" fmla="*/ 488 w 1355"/>
                <a:gd name="T65" fmla="*/ 1327 h 1354"/>
                <a:gd name="T66" fmla="*/ 318 w 1355"/>
                <a:gd name="T67" fmla="*/ 1251 h 1354"/>
                <a:gd name="T68" fmla="*/ 177 w 1355"/>
                <a:gd name="T69" fmla="*/ 1134 h 1354"/>
                <a:gd name="T70" fmla="*/ 74 w 1355"/>
                <a:gd name="T71" fmla="*/ 983 h 1354"/>
                <a:gd name="T72" fmla="*/ 12 w 1355"/>
                <a:gd name="T73" fmla="*/ 806 h 1354"/>
                <a:gd name="T74" fmla="*/ 4 w 1355"/>
                <a:gd name="T75" fmla="*/ 612 h 1354"/>
                <a:gd name="T76" fmla="*/ 48 w 1355"/>
                <a:gd name="T77" fmla="*/ 428 h 1354"/>
                <a:gd name="T78" fmla="*/ 139 w 1355"/>
                <a:gd name="T79" fmla="*/ 268 h 1354"/>
                <a:gd name="T80" fmla="*/ 268 w 1355"/>
                <a:gd name="T81" fmla="*/ 139 h 1354"/>
                <a:gd name="T82" fmla="*/ 429 w 1355"/>
                <a:gd name="T83" fmla="*/ 48 h 1354"/>
                <a:gd name="T84" fmla="*/ 613 w 1355"/>
                <a:gd name="T85" fmla="*/ 3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5" h="1354">
                  <a:moveTo>
                    <a:pt x="678" y="123"/>
                  </a:moveTo>
                  <a:lnTo>
                    <a:pt x="617" y="127"/>
                  </a:lnTo>
                  <a:lnTo>
                    <a:pt x="559" y="136"/>
                  </a:lnTo>
                  <a:lnTo>
                    <a:pt x="503" y="152"/>
                  </a:lnTo>
                  <a:lnTo>
                    <a:pt x="450" y="173"/>
                  </a:lnTo>
                  <a:lnTo>
                    <a:pt x="398" y="200"/>
                  </a:lnTo>
                  <a:lnTo>
                    <a:pt x="351" y="230"/>
                  </a:lnTo>
                  <a:lnTo>
                    <a:pt x="308" y="267"/>
                  </a:lnTo>
                  <a:lnTo>
                    <a:pt x="267" y="307"/>
                  </a:lnTo>
                  <a:lnTo>
                    <a:pt x="231" y="351"/>
                  </a:lnTo>
                  <a:lnTo>
                    <a:pt x="200" y="398"/>
                  </a:lnTo>
                  <a:lnTo>
                    <a:pt x="174" y="449"/>
                  </a:lnTo>
                  <a:lnTo>
                    <a:pt x="152" y="503"/>
                  </a:lnTo>
                  <a:lnTo>
                    <a:pt x="137" y="558"/>
                  </a:lnTo>
                  <a:lnTo>
                    <a:pt x="127" y="616"/>
                  </a:lnTo>
                  <a:lnTo>
                    <a:pt x="124" y="677"/>
                  </a:lnTo>
                  <a:lnTo>
                    <a:pt x="127" y="738"/>
                  </a:lnTo>
                  <a:lnTo>
                    <a:pt x="137" y="796"/>
                  </a:lnTo>
                  <a:lnTo>
                    <a:pt x="152" y="851"/>
                  </a:lnTo>
                  <a:lnTo>
                    <a:pt x="174" y="905"/>
                  </a:lnTo>
                  <a:lnTo>
                    <a:pt x="200" y="956"/>
                  </a:lnTo>
                  <a:lnTo>
                    <a:pt x="231" y="1003"/>
                  </a:lnTo>
                  <a:lnTo>
                    <a:pt x="267" y="1047"/>
                  </a:lnTo>
                  <a:lnTo>
                    <a:pt x="308" y="1088"/>
                  </a:lnTo>
                  <a:lnTo>
                    <a:pt x="351" y="1124"/>
                  </a:lnTo>
                  <a:lnTo>
                    <a:pt x="398" y="1154"/>
                  </a:lnTo>
                  <a:lnTo>
                    <a:pt x="450" y="1181"/>
                  </a:lnTo>
                  <a:lnTo>
                    <a:pt x="503" y="1202"/>
                  </a:lnTo>
                  <a:lnTo>
                    <a:pt x="559" y="1218"/>
                  </a:lnTo>
                  <a:lnTo>
                    <a:pt x="617" y="1228"/>
                  </a:lnTo>
                  <a:lnTo>
                    <a:pt x="678" y="1231"/>
                  </a:lnTo>
                  <a:lnTo>
                    <a:pt x="738" y="1228"/>
                  </a:lnTo>
                  <a:lnTo>
                    <a:pt x="796" y="1218"/>
                  </a:lnTo>
                  <a:lnTo>
                    <a:pt x="852" y="1202"/>
                  </a:lnTo>
                  <a:lnTo>
                    <a:pt x="906" y="1181"/>
                  </a:lnTo>
                  <a:lnTo>
                    <a:pt x="957" y="1154"/>
                  </a:lnTo>
                  <a:lnTo>
                    <a:pt x="1004" y="1124"/>
                  </a:lnTo>
                  <a:lnTo>
                    <a:pt x="1049" y="1088"/>
                  </a:lnTo>
                  <a:lnTo>
                    <a:pt x="1088" y="1047"/>
                  </a:lnTo>
                  <a:lnTo>
                    <a:pt x="1124" y="1003"/>
                  </a:lnTo>
                  <a:lnTo>
                    <a:pt x="1156" y="956"/>
                  </a:lnTo>
                  <a:lnTo>
                    <a:pt x="1182" y="905"/>
                  </a:lnTo>
                  <a:lnTo>
                    <a:pt x="1203" y="851"/>
                  </a:lnTo>
                  <a:lnTo>
                    <a:pt x="1218" y="796"/>
                  </a:lnTo>
                  <a:lnTo>
                    <a:pt x="1228" y="738"/>
                  </a:lnTo>
                  <a:lnTo>
                    <a:pt x="1231" y="677"/>
                  </a:lnTo>
                  <a:lnTo>
                    <a:pt x="1228" y="616"/>
                  </a:lnTo>
                  <a:lnTo>
                    <a:pt x="1218" y="558"/>
                  </a:lnTo>
                  <a:lnTo>
                    <a:pt x="1203" y="503"/>
                  </a:lnTo>
                  <a:lnTo>
                    <a:pt x="1182" y="449"/>
                  </a:lnTo>
                  <a:lnTo>
                    <a:pt x="1156" y="398"/>
                  </a:lnTo>
                  <a:lnTo>
                    <a:pt x="1124" y="351"/>
                  </a:lnTo>
                  <a:lnTo>
                    <a:pt x="1088" y="307"/>
                  </a:lnTo>
                  <a:lnTo>
                    <a:pt x="1049" y="267"/>
                  </a:lnTo>
                  <a:lnTo>
                    <a:pt x="1004" y="230"/>
                  </a:lnTo>
                  <a:lnTo>
                    <a:pt x="957" y="200"/>
                  </a:lnTo>
                  <a:lnTo>
                    <a:pt x="906" y="173"/>
                  </a:lnTo>
                  <a:lnTo>
                    <a:pt x="852" y="152"/>
                  </a:lnTo>
                  <a:lnTo>
                    <a:pt x="796" y="136"/>
                  </a:lnTo>
                  <a:lnTo>
                    <a:pt x="738" y="127"/>
                  </a:lnTo>
                  <a:lnTo>
                    <a:pt x="678" y="123"/>
                  </a:lnTo>
                  <a:close/>
                  <a:moveTo>
                    <a:pt x="678" y="0"/>
                  </a:moveTo>
                  <a:lnTo>
                    <a:pt x="743" y="3"/>
                  </a:lnTo>
                  <a:lnTo>
                    <a:pt x="806" y="12"/>
                  </a:lnTo>
                  <a:lnTo>
                    <a:pt x="867" y="27"/>
                  </a:lnTo>
                  <a:lnTo>
                    <a:pt x="926" y="48"/>
                  </a:lnTo>
                  <a:lnTo>
                    <a:pt x="983" y="73"/>
                  </a:lnTo>
                  <a:lnTo>
                    <a:pt x="1037" y="104"/>
                  </a:lnTo>
                  <a:lnTo>
                    <a:pt x="1087" y="139"/>
                  </a:lnTo>
                  <a:lnTo>
                    <a:pt x="1134" y="177"/>
                  </a:lnTo>
                  <a:lnTo>
                    <a:pt x="1178" y="221"/>
                  </a:lnTo>
                  <a:lnTo>
                    <a:pt x="1216" y="268"/>
                  </a:lnTo>
                  <a:lnTo>
                    <a:pt x="1251" y="318"/>
                  </a:lnTo>
                  <a:lnTo>
                    <a:pt x="1282" y="371"/>
                  </a:lnTo>
                  <a:lnTo>
                    <a:pt x="1308" y="428"/>
                  </a:lnTo>
                  <a:lnTo>
                    <a:pt x="1328" y="487"/>
                  </a:lnTo>
                  <a:lnTo>
                    <a:pt x="1343" y="549"/>
                  </a:lnTo>
                  <a:lnTo>
                    <a:pt x="1352" y="612"/>
                  </a:lnTo>
                  <a:lnTo>
                    <a:pt x="1355" y="677"/>
                  </a:lnTo>
                  <a:lnTo>
                    <a:pt x="1352" y="742"/>
                  </a:lnTo>
                  <a:lnTo>
                    <a:pt x="1343" y="806"/>
                  </a:lnTo>
                  <a:lnTo>
                    <a:pt x="1328" y="867"/>
                  </a:lnTo>
                  <a:lnTo>
                    <a:pt x="1308" y="926"/>
                  </a:lnTo>
                  <a:lnTo>
                    <a:pt x="1282" y="983"/>
                  </a:lnTo>
                  <a:lnTo>
                    <a:pt x="1251" y="1036"/>
                  </a:lnTo>
                  <a:lnTo>
                    <a:pt x="1216" y="1087"/>
                  </a:lnTo>
                  <a:lnTo>
                    <a:pt x="1178" y="1134"/>
                  </a:lnTo>
                  <a:lnTo>
                    <a:pt x="1134" y="1177"/>
                  </a:lnTo>
                  <a:lnTo>
                    <a:pt x="1087" y="1216"/>
                  </a:lnTo>
                  <a:lnTo>
                    <a:pt x="1037" y="1251"/>
                  </a:lnTo>
                  <a:lnTo>
                    <a:pt x="983" y="1281"/>
                  </a:lnTo>
                  <a:lnTo>
                    <a:pt x="926" y="1306"/>
                  </a:lnTo>
                  <a:lnTo>
                    <a:pt x="867" y="1327"/>
                  </a:lnTo>
                  <a:lnTo>
                    <a:pt x="806" y="1342"/>
                  </a:lnTo>
                  <a:lnTo>
                    <a:pt x="743" y="1351"/>
                  </a:lnTo>
                  <a:lnTo>
                    <a:pt x="678" y="1354"/>
                  </a:lnTo>
                  <a:lnTo>
                    <a:pt x="613" y="1351"/>
                  </a:lnTo>
                  <a:lnTo>
                    <a:pt x="549" y="1342"/>
                  </a:lnTo>
                  <a:lnTo>
                    <a:pt x="488" y="1327"/>
                  </a:lnTo>
                  <a:lnTo>
                    <a:pt x="429" y="1306"/>
                  </a:lnTo>
                  <a:lnTo>
                    <a:pt x="372" y="1281"/>
                  </a:lnTo>
                  <a:lnTo>
                    <a:pt x="318" y="1251"/>
                  </a:lnTo>
                  <a:lnTo>
                    <a:pt x="268" y="1216"/>
                  </a:lnTo>
                  <a:lnTo>
                    <a:pt x="221" y="1177"/>
                  </a:lnTo>
                  <a:lnTo>
                    <a:pt x="177" y="1134"/>
                  </a:lnTo>
                  <a:lnTo>
                    <a:pt x="139" y="1087"/>
                  </a:lnTo>
                  <a:lnTo>
                    <a:pt x="104" y="1036"/>
                  </a:lnTo>
                  <a:lnTo>
                    <a:pt x="74" y="983"/>
                  </a:lnTo>
                  <a:lnTo>
                    <a:pt x="48" y="926"/>
                  </a:lnTo>
                  <a:lnTo>
                    <a:pt x="28" y="867"/>
                  </a:lnTo>
                  <a:lnTo>
                    <a:pt x="12" y="806"/>
                  </a:lnTo>
                  <a:lnTo>
                    <a:pt x="4" y="742"/>
                  </a:lnTo>
                  <a:lnTo>
                    <a:pt x="0" y="677"/>
                  </a:lnTo>
                  <a:lnTo>
                    <a:pt x="4" y="612"/>
                  </a:lnTo>
                  <a:lnTo>
                    <a:pt x="12" y="549"/>
                  </a:lnTo>
                  <a:lnTo>
                    <a:pt x="28" y="487"/>
                  </a:lnTo>
                  <a:lnTo>
                    <a:pt x="48" y="428"/>
                  </a:lnTo>
                  <a:lnTo>
                    <a:pt x="74" y="371"/>
                  </a:lnTo>
                  <a:lnTo>
                    <a:pt x="104" y="318"/>
                  </a:lnTo>
                  <a:lnTo>
                    <a:pt x="139" y="268"/>
                  </a:lnTo>
                  <a:lnTo>
                    <a:pt x="177" y="221"/>
                  </a:lnTo>
                  <a:lnTo>
                    <a:pt x="221" y="177"/>
                  </a:lnTo>
                  <a:lnTo>
                    <a:pt x="268" y="139"/>
                  </a:lnTo>
                  <a:lnTo>
                    <a:pt x="318" y="104"/>
                  </a:lnTo>
                  <a:lnTo>
                    <a:pt x="372" y="73"/>
                  </a:lnTo>
                  <a:lnTo>
                    <a:pt x="429" y="48"/>
                  </a:lnTo>
                  <a:lnTo>
                    <a:pt x="488" y="27"/>
                  </a:lnTo>
                  <a:lnTo>
                    <a:pt x="549" y="12"/>
                  </a:lnTo>
                  <a:lnTo>
                    <a:pt x="613" y="3"/>
                  </a:lnTo>
                  <a:lnTo>
                    <a:pt x="6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8" name="Freeform 485"/>
            <p:cNvSpPr>
              <a:spLocks noEditPoints="1"/>
            </p:cNvSpPr>
            <p:nvPr/>
          </p:nvSpPr>
          <p:spPr bwMode="auto">
            <a:xfrm>
              <a:off x="1828801" y="3784600"/>
              <a:ext cx="66675" cy="138113"/>
            </a:xfrm>
            <a:custGeom>
              <a:avLst/>
              <a:gdLst>
                <a:gd name="T0" fmla="*/ 292 w 461"/>
                <a:gd name="T1" fmla="*/ 730 h 952"/>
                <a:gd name="T2" fmla="*/ 325 w 461"/>
                <a:gd name="T3" fmla="*/ 693 h 952"/>
                <a:gd name="T4" fmla="*/ 337 w 461"/>
                <a:gd name="T5" fmla="*/ 644 h 952"/>
                <a:gd name="T6" fmla="*/ 325 w 461"/>
                <a:gd name="T7" fmla="*/ 595 h 952"/>
                <a:gd name="T8" fmla="*/ 292 w 461"/>
                <a:gd name="T9" fmla="*/ 558 h 952"/>
                <a:gd name="T10" fmla="*/ 150 w 461"/>
                <a:gd name="T11" fmla="*/ 238 h 952"/>
                <a:gd name="T12" fmla="*/ 127 w 461"/>
                <a:gd name="T13" fmla="*/ 282 h 952"/>
                <a:gd name="T14" fmla="*/ 127 w 461"/>
                <a:gd name="T15" fmla="*/ 333 h 952"/>
                <a:gd name="T16" fmla="*/ 150 w 461"/>
                <a:gd name="T17" fmla="*/ 377 h 952"/>
                <a:gd name="T18" fmla="*/ 169 w 461"/>
                <a:gd name="T19" fmla="*/ 222 h 952"/>
                <a:gd name="T20" fmla="*/ 250 w 461"/>
                <a:gd name="T21" fmla="*/ 3 h 952"/>
                <a:gd name="T22" fmla="*/ 280 w 461"/>
                <a:gd name="T23" fmla="*/ 25 h 952"/>
                <a:gd name="T24" fmla="*/ 292 w 461"/>
                <a:gd name="T25" fmla="*/ 62 h 952"/>
                <a:gd name="T26" fmla="*/ 327 w 461"/>
                <a:gd name="T27" fmla="*/ 99 h 952"/>
                <a:gd name="T28" fmla="*/ 389 w 461"/>
                <a:gd name="T29" fmla="*/ 141 h 952"/>
                <a:gd name="T30" fmla="*/ 433 w 461"/>
                <a:gd name="T31" fmla="*/ 199 h 952"/>
                <a:gd name="T32" fmla="*/ 458 w 461"/>
                <a:gd name="T33" fmla="*/ 269 h 952"/>
                <a:gd name="T34" fmla="*/ 458 w 461"/>
                <a:gd name="T35" fmla="*/ 328 h 952"/>
                <a:gd name="T36" fmla="*/ 436 w 461"/>
                <a:gd name="T37" fmla="*/ 357 h 952"/>
                <a:gd name="T38" fmla="*/ 398 w 461"/>
                <a:gd name="T39" fmla="*/ 369 h 952"/>
                <a:gd name="T40" fmla="*/ 362 w 461"/>
                <a:gd name="T41" fmla="*/ 357 h 952"/>
                <a:gd name="T42" fmla="*/ 341 w 461"/>
                <a:gd name="T43" fmla="*/ 328 h 952"/>
                <a:gd name="T44" fmla="*/ 334 w 461"/>
                <a:gd name="T45" fmla="*/ 282 h 952"/>
                <a:gd name="T46" fmla="*/ 311 w 461"/>
                <a:gd name="T47" fmla="*/ 238 h 952"/>
                <a:gd name="T48" fmla="*/ 292 w 461"/>
                <a:gd name="T49" fmla="*/ 423 h 952"/>
                <a:gd name="T50" fmla="*/ 360 w 461"/>
                <a:gd name="T51" fmla="*/ 454 h 952"/>
                <a:gd name="T52" fmla="*/ 413 w 461"/>
                <a:gd name="T53" fmla="*/ 504 h 952"/>
                <a:gd name="T54" fmla="*/ 448 w 461"/>
                <a:gd name="T55" fmla="*/ 568 h 952"/>
                <a:gd name="T56" fmla="*/ 461 w 461"/>
                <a:gd name="T57" fmla="*/ 644 h 952"/>
                <a:gd name="T58" fmla="*/ 448 w 461"/>
                <a:gd name="T59" fmla="*/ 719 h 952"/>
                <a:gd name="T60" fmla="*/ 413 w 461"/>
                <a:gd name="T61" fmla="*/ 784 h 952"/>
                <a:gd name="T62" fmla="*/ 360 w 461"/>
                <a:gd name="T63" fmla="*/ 834 h 952"/>
                <a:gd name="T64" fmla="*/ 292 w 461"/>
                <a:gd name="T65" fmla="*/ 866 h 952"/>
                <a:gd name="T66" fmla="*/ 289 w 461"/>
                <a:gd name="T67" fmla="*/ 910 h 952"/>
                <a:gd name="T68" fmla="*/ 267 w 461"/>
                <a:gd name="T69" fmla="*/ 940 h 952"/>
                <a:gd name="T70" fmla="*/ 231 w 461"/>
                <a:gd name="T71" fmla="*/ 952 h 952"/>
                <a:gd name="T72" fmla="*/ 194 w 461"/>
                <a:gd name="T73" fmla="*/ 940 h 952"/>
                <a:gd name="T74" fmla="*/ 172 w 461"/>
                <a:gd name="T75" fmla="*/ 910 h 952"/>
                <a:gd name="T76" fmla="*/ 169 w 461"/>
                <a:gd name="T77" fmla="*/ 866 h 952"/>
                <a:gd name="T78" fmla="*/ 102 w 461"/>
                <a:gd name="T79" fmla="*/ 834 h 952"/>
                <a:gd name="T80" fmla="*/ 49 w 461"/>
                <a:gd name="T81" fmla="*/ 784 h 952"/>
                <a:gd name="T82" fmla="*/ 14 w 461"/>
                <a:gd name="T83" fmla="*/ 719 h 952"/>
                <a:gd name="T84" fmla="*/ 0 w 461"/>
                <a:gd name="T85" fmla="*/ 644 h 952"/>
                <a:gd name="T86" fmla="*/ 13 w 461"/>
                <a:gd name="T87" fmla="*/ 608 h 952"/>
                <a:gd name="T88" fmla="*/ 43 w 461"/>
                <a:gd name="T89" fmla="*/ 586 h 952"/>
                <a:gd name="T90" fmla="*/ 82 w 461"/>
                <a:gd name="T91" fmla="*/ 586 h 952"/>
                <a:gd name="T92" fmla="*/ 112 w 461"/>
                <a:gd name="T93" fmla="*/ 608 h 952"/>
                <a:gd name="T94" fmla="*/ 124 w 461"/>
                <a:gd name="T95" fmla="*/ 644 h 952"/>
                <a:gd name="T96" fmla="*/ 136 w 461"/>
                <a:gd name="T97" fmla="*/ 693 h 952"/>
                <a:gd name="T98" fmla="*/ 169 w 461"/>
                <a:gd name="T99" fmla="*/ 730 h 952"/>
                <a:gd name="T100" fmla="*/ 134 w 461"/>
                <a:gd name="T101" fmla="*/ 516 h 952"/>
                <a:gd name="T102" fmla="*/ 73 w 461"/>
                <a:gd name="T103" fmla="*/ 476 h 952"/>
                <a:gd name="T104" fmla="*/ 28 w 461"/>
                <a:gd name="T105" fmla="*/ 418 h 952"/>
                <a:gd name="T106" fmla="*/ 4 w 461"/>
                <a:gd name="T107" fmla="*/ 347 h 952"/>
                <a:gd name="T108" fmla="*/ 4 w 461"/>
                <a:gd name="T109" fmla="*/ 269 h 952"/>
                <a:gd name="T110" fmla="*/ 28 w 461"/>
                <a:gd name="T111" fmla="*/ 199 h 952"/>
                <a:gd name="T112" fmla="*/ 73 w 461"/>
                <a:gd name="T113" fmla="*/ 141 h 952"/>
                <a:gd name="T114" fmla="*/ 134 w 461"/>
                <a:gd name="T115" fmla="*/ 99 h 952"/>
                <a:gd name="T116" fmla="*/ 169 w 461"/>
                <a:gd name="T117" fmla="*/ 62 h 952"/>
                <a:gd name="T118" fmla="*/ 181 w 461"/>
                <a:gd name="T119" fmla="*/ 25 h 952"/>
                <a:gd name="T120" fmla="*/ 212 w 461"/>
                <a:gd name="T121" fmla="*/ 3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952">
                  <a:moveTo>
                    <a:pt x="292" y="558"/>
                  </a:moveTo>
                  <a:lnTo>
                    <a:pt x="292" y="730"/>
                  </a:lnTo>
                  <a:lnTo>
                    <a:pt x="311" y="714"/>
                  </a:lnTo>
                  <a:lnTo>
                    <a:pt x="325" y="693"/>
                  </a:lnTo>
                  <a:lnTo>
                    <a:pt x="334" y="670"/>
                  </a:lnTo>
                  <a:lnTo>
                    <a:pt x="337" y="644"/>
                  </a:lnTo>
                  <a:lnTo>
                    <a:pt x="334" y="619"/>
                  </a:lnTo>
                  <a:lnTo>
                    <a:pt x="325" y="595"/>
                  </a:lnTo>
                  <a:lnTo>
                    <a:pt x="311" y="575"/>
                  </a:lnTo>
                  <a:lnTo>
                    <a:pt x="292" y="558"/>
                  </a:lnTo>
                  <a:close/>
                  <a:moveTo>
                    <a:pt x="169" y="222"/>
                  </a:moveTo>
                  <a:lnTo>
                    <a:pt x="150" y="238"/>
                  </a:lnTo>
                  <a:lnTo>
                    <a:pt x="136" y="259"/>
                  </a:lnTo>
                  <a:lnTo>
                    <a:pt x="127" y="282"/>
                  </a:lnTo>
                  <a:lnTo>
                    <a:pt x="124" y="308"/>
                  </a:lnTo>
                  <a:lnTo>
                    <a:pt x="127" y="333"/>
                  </a:lnTo>
                  <a:lnTo>
                    <a:pt x="136" y="357"/>
                  </a:lnTo>
                  <a:lnTo>
                    <a:pt x="150" y="377"/>
                  </a:lnTo>
                  <a:lnTo>
                    <a:pt x="169" y="395"/>
                  </a:lnTo>
                  <a:lnTo>
                    <a:pt x="169" y="222"/>
                  </a:lnTo>
                  <a:close/>
                  <a:moveTo>
                    <a:pt x="231" y="0"/>
                  </a:moveTo>
                  <a:lnTo>
                    <a:pt x="250" y="3"/>
                  </a:lnTo>
                  <a:lnTo>
                    <a:pt x="267" y="12"/>
                  </a:lnTo>
                  <a:lnTo>
                    <a:pt x="280" y="25"/>
                  </a:lnTo>
                  <a:lnTo>
                    <a:pt x="289" y="43"/>
                  </a:lnTo>
                  <a:lnTo>
                    <a:pt x="292" y="62"/>
                  </a:lnTo>
                  <a:lnTo>
                    <a:pt x="292" y="86"/>
                  </a:lnTo>
                  <a:lnTo>
                    <a:pt x="327" y="99"/>
                  </a:lnTo>
                  <a:lnTo>
                    <a:pt x="360" y="118"/>
                  </a:lnTo>
                  <a:lnTo>
                    <a:pt x="389" y="141"/>
                  </a:lnTo>
                  <a:lnTo>
                    <a:pt x="413" y="168"/>
                  </a:lnTo>
                  <a:lnTo>
                    <a:pt x="433" y="199"/>
                  </a:lnTo>
                  <a:lnTo>
                    <a:pt x="448" y="233"/>
                  </a:lnTo>
                  <a:lnTo>
                    <a:pt x="458" y="269"/>
                  </a:lnTo>
                  <a:lnTo>
                    <a:pt x="461" y="308"/>
                  </a:lnTo>
                  <a:lnTo>
                    <a:pt x="458" y="328"/>
                  </a:lnTo>
                  <a:lnTo>
                    <a:pt x="449" y="344"/>
                  </a:lnTo>
                  <a:lnTo>
                    <a:pt x="436" y="357"/>
                  </a:lnTo>
                  <a:lnTo>
                    <a:pt x="418" y="366"/>
                  </a:lnTo>
                  <a:lnTo>
                    <a:pt x="398" y="369"/>
                  </a:lnTo>
                  <a:lnTo>
                    <a:pt x="379" y="366"/>
                  </a:lnTo>
                  <a:lnTo>
                    <a:pt x="362" y="357"/>
                  </a:lnTo>
                  <a:lnTo>
                    <a:pt x="349" y="344"/>
                  </a:lnTo>
                  <a:lnTo>
                    <a:pt x="341" y="328"/>
                  </a:lnTo>
                  <a:lnTo>
                    <a:pt x="337" y="308"/>
                  </a:lnTo>
                  <a:lnTo>
                    <a:pt x="334" y="282"/>
                  </a:lnTo>
                  <a:lnTo>
                    <a:pt x="325" y="259"/>
                  </a:lnTo>
                  <a:lnTo>
                    <a:pt x="311" y="238"/>
                  </a:lnTo>
                  <a:lnTo>
                    <a:pt x="292" y="222"/>
                  </a:lnTo>
                  <a:lnTo>
                    <a:pt x="292" y="423"/>
                  </a:lnTo>
                  <a:lnTo>
                    <a:pt x="327" y="436"/>
                  </a:lnTo>
                  <a:lnTo>
                    <a:pt x="360" y="454"/>
                  </a:lnTo>
                  <a:lnTo>
                    <a:pt x="389" y="477"/>
                  </a:lnTo>
                  <a:lnTo>
                    <a:pt x="413" y="504"/>
                  </a:lnTo>
                  <a:lnTo>
                    <a:pt x="433" y="535"/>
                  </a:lnTo>
                  <a:lnTo>
                    <a:pt x="448" y="568"/>
                  </a:lnTo>
                  <a:lnTo>
                    <a:pt x="458" y="606"/>
                  </a:lnTo>
                  <a:lnTo>
                    <a:pt x="461" y="644"/>
                  </a:lnTo>
                  <a:lnTo>
                    <a:pt x="458" y="683"/>
                  </a:lnTo>
                  <a:lnTo>
                    <a:pt x="448" y="719"/>
                  </a:lnTo>
                  <a:lnTo>
                    <a:pt x="433" y="753"/>
                  </a:lnTo>
                  <a:lnTo>
                    <a:pt x="413" y="784"/>
                  </a:lnTo>
                  <a:lnTo>
                    <a:pt x="389" y="811"/>
                  </a:lnTo>
                  <a:lnTo>
                    <a:pt x="360" y="834"/>
                  </a:lnTo>
                  <a:lnTo>
                    <a:pt x="327" y="853"/>
                  </a:lnTo>
                  <a:lnTo>
                    <a:pt x="292" y="866"/>
                  </a:lnTo>
                  <a:lnTo>
                    <a:pt x="292" y="890"/>
                  </a:lnTo>
                  <a:lnTo>
                    <a:pt x="289" y="910"/>
                  </a:lnTo>
                  <a:lnTo>
                    <a:pt x="280" y="927"/>
                  </a:lnTo>
                  <a:lnTo>
                    <a:pt x="267" y="940"/>
                  </a:lnTo>
                  <a:lnTo>
                    <a:pt x="250" y="949"/>
                  </a:lnTo>
                  <a:lnTo>
                    <a:pt x="231" y="952"/>
                  </a:lnTo>
                  <a:lnTo>
                    <a:pt x="212" y="949"/>
                  </a:lnTo>
                  <a:lnTo>
                    <a:pt x="194" y="940"/>
                  </a:lnTo>
                  <a:lnTo>
                    <a:pt x="181" y="927"/>
                  </a:lnTo>
                  <a:lnTo>
                    <a:pt x="172" y="910"/>
                  </a:lnTo>
                  <a:lnTo>
                    <a:pt x="169" y="890"/>
                  </a:lnTo>
                  <a:lnTo>
                    <a:pt x="169" y="866"/>
                  </a:lnTo>
                  <a:lnTo>
                    <a:pt x="134" y="853"/>
                  </a:lnTo>
                  <a:lnTo>
                    <a:pt x="102" y="834"/>
                  </a:lnTo>
                  <a:lnTo>
                    <a:pt x="73" y="811"/>
                  </a:lnTo>
                  <a:lnTo>
                    <a:pt x="49" y="784"/>
                  </a:lnTo>
                  <a:lnTo>
                    <a:pt x="28" y="753"/>
                  </a:lnTo>
                  <a:lnTo>
                    <a:pt x="14" y="719"/>
                  </a:lnTo>
                  <a:lnTo>
                    <a:pt x="4" y="683"/>
                  </a:lnTo>
                  <a:lnTo>
                    <a:pt x="0" y="644"/>
                  </a:lnTo>
                  <a:lnTo>
                    <a:pt x="4" y="624"/>
                  </a:lnTo>
                  <a:lnTo>
                    <a:pt x="13" y="608"/>
                  </a:lnTo>
                  <a:lnTo>
                    <a:pt x="26" y="595"/>
                  </a:lnTo>
                  <a:lnTo>
                    <a:pt x="43" y="586"/>
                  </a:lnTo>
                  <a:lnTo>
                    <a:pt x="63" y="583"/>
                  </a:lnTo>
                  <a:lnTo>
                    <a:pt x="82" y="586"/>
                  </a:lnTo>
                  <a:lnTo>
                    <a:pt x="99" y="595"/>
                  </a:lnTo>
                  <a:lnTo>
                    <a:pt x="112" y="608"/>
                  </a:lnTo>
                  <a:lnTo>
                    <a:pt x="121" y="624"/>
                  </a:lnTo>
                  <a:lnTo>
                    <a:pt x="124" y="644"/>
                  </a:lnTo>
                  <a:lnTo>
                    <a:pt x="127" y="670"/>
                  </a:lnTo>
                  <a:lnTo>
                    <a:pt x="136" y="693"/>
                  </a:lnTo>
                  <a:lnTo>
                    <a:pt x="150" y="714"/>
                  </a:lnTo>
                  <a:lnTo>
                    <a:pt x="169" y="730"/>
                  </a:lnTo>
                  <a:lnTo>
                    <a:pt x="169" y="529"/>
                  </a:lnTo>
                  <a:lnTo>
                    <a:pt x="134" y="516"/>
                  </a:lnTo>
                  <a:lnTo>
                    <a:pt x="102" y="498"/>
                  </a:lnTo>
                  <a:lnTo>
                    <a:pt x="73" y="476"/>
                  </a:lnTo>
                  <a:lnTo>
                    <a:pt x="49" y="448"/>
                  </a:lnTo>
                  <a:lnTo>
                    <a:pt x="28" y="418"/>
                  </a:lnTo>
                  <a:lnTo>
                    <a:pt x="14" y="384"/>
                  </a:lnTo>
                  <a:lnTo>
                    <a:pt x="4" y="347"/>
                  </a:lnTo>
                  <a:lnTo>
                    <a:pt x="0" y="308"/>
                  </a:lnTo>
                  <a:lnTo>
                    <a:pt x="4" y="269"/>
                  </a:lnTo>
                  <a:lnTo>
                    <a:pt x="14" y="233"/>
                  </a:lnTo>
                  <a:lnTo>
                    <a:pt x="28" y="199"/>
                  </a:lnTo>
                  <a:lnTo>
                    <a:pt x="49" y="168"/>
                  </a:lnTo>
                  <a:lnTo>
                    <a:pt x="73" y="141"/>
                  </a:lnTo>
                  <a:lnTo>
                    <a:pt x="102" y="118"/>
                  </a:lnTo>
                  <a:lnTo>
                    <a:pt x="134" y="99"/>
                  </a:lnTo>
                  <a:lnTo>
                    <a:pt x="169" y="86"/>
                  </a:lnTo>
                  <a:lnTo>
                    <a:pt x="169" y="62"/>
                  </a:lnTo>
                  <a:lnTo>
                    <a:pt x="172" y="43"/>
                  </a:lnTo>
                  <a:lnTo>
                    <a:pt x="181" y="25"/>
                  </a:lnTo>
                  <a:lnTo>
                    <a:pt x="194" y="12"/>
                  </a:lnTo>
                  <a:lnTo>
                    <a:pt x="212" y="3"/>
                  </a:lnTo>
                  <a:lnTo>
                    <a:pt x="2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10" name="Group 509"/>
          <p:cNvGrpSpPr/>
          <p:nvPr/>
        </p:nvGrpSpPr>
        <p:grpSpPr>
          <a:xfrm flipH="1">
            <a:off x="8556508" y="2817897"/>
            <a:ext cx="216416" cy="245816"/>
            <a:chOff x="11274425" y="4017963"/>
            <a:chExt cx="420688" cy="477838"/>
          </a:xfrm>
          <a:solidFill>
            <a:schemeClr val="tx1">
              <a:lumMod val="65000"/>
              <a:lumOff val="35000"/>
            </a:schemeClr>
          </a:solidFill>
        </p:grpSpPr>
        <p:sp>
          <p:nvSpPr>
            <p:cNvPr id="294" name="Freeform 196"/>
            <p:cNvSpPr>
              <a:spLocks/>
            </p:cNvSpPr>
            <p:nvPr/>
          </p:nvSpPr>
          <p:spPr bwMode="auto">
            <a:xfrm>
              <a:off x="11420475" y="4127500"/>
              <a:ext cx="128588" cy="130175"/>
            </a:xfrm>
            <a:custGeom>
              <a:avLst/>
              <a:gdLst>
                <a:gd name="T0" fmla="*/ 74 w 889"/>
                <a:gd name="T1" fmla="*/ 0 h 899"/>
                <a:gd name="T2" fmla="*/ 815 w 889"/>
                <a:gd name="T3" fmla="*/ 0 h 899"/>
                <a:gd name="T4" fmla="*/ 832 w 889"/>
                <a:gd name="T5" fmla="*/ 2 h 899"/>
                <a:gd name="T6" fmla="*/ 849 w 889"/>
                <a:gd name="T7" fmla="*/ 9 h 899"/>
                <a:gd name="T8" fmla="*/ 864 w 889"/>
                <a:gd name="T9" fmla="*/ 19 h 899"/>
                <a:gd name="T10" fmla="*/ 876 w 889"/>
                <a:gd name="T11" fmla="*/ 33 h 899"/>
                <a:gd name="T12" fmla="*/ 885 w 889"/>
                <a:gd name="T13" fmla="*/ 48 h 899"/>
                <a:gd name="T14" fmla="*/ 889 w 889"/>
                <a:gd name="T15" fmla="*/ 66 h 899"/>
                <a:gd name="T16" fmla="*/ 889 w 889"/>
                <a:gd name="T17" fmla="*/ 84 h 899"/>
                <a:gd name="T18" fmla="*/ 886 w 889"/>
                <a:gd name="T19" fmla="*/ 101 h 899"/>
                <a:gd name="T20" fmla="*/ 853 w 889"/>
                <a:gd name="T21" fmla="*/ 186 h 899"/>
                <a:gd name="T22" fmla="*/ 815 w 889"/>
                <a:gd name="T23" fmla="*/ 269 h 899"/>
                <a:gd name="T24" fmla="*/ 770 w 889"/>
                <a:gd name="T25" fmla="*/ 350 h 899"/>
                <a:gd name="T26" fmla="*/ 722 w 889"/>
                <a:gd name="T27" fmla="*/ 430 h 899"/>
                <a:gd name="T28" fmla="*/ 667 w 889"/>
                <a:gd name="T29" fmla="*/ 507 h 899"/>
                <a:gd name="T30" fmla="*/ 607 w 889"/>
                <a:gd name="T31" fmla="*/ 584 h 899"/>
                <a:gd name="T32" fmla="*/ 580 w 889"/>
                <a:gd name="T33" fmla="*/ 618 h 899"/>
                <a:gd name="T34" fmla="*/ 559 w 889"/>
                <a:gd name="T35" fmla="*/ 657 h 899"/>
                <a:gd name="T36" fmla="*/ 542 w 889"/>
                <a:gd name="T37" fmla="*/ 696 h 899"/>
                <a:gd name="T38" fmla="*/ 530 w 889"/>
                <a:gd name="T39" fmla="*/ 738 h 899"/>
                <a:gd name="T40" fmla="*/ 522 w 889"/>
                <a:gd name="T41" fmla="*/ 780 h 899"/>
                <a:gd name="T42" fmla="*/ 519 w 889"/>
                <a:gd name="T43" fmla="*/ 824 h 899"/>
                <a:gd name="T44" fmla="*/ 516 w 889"/>
                <a:gd name="T45" fmla="*/ 844 h 899"/>
                <a:gd name="T46" fmla="*/ 509 w 889"/>
                <a:gd name="T47" fmla="*/ 862 h 899"/>
                <a:gd name="T48" fmla="*/ 498 w 889"/>
                <a:gd name="T49" fmla="*/ 877 h 899"/>
                <a:gd name="T50" fmla="*/ 482 w 889"/>
                <a:gd name="T51" fmla="*/ 889 h 899"/>
                <a:gd name="T52" fmla="*/ 465 w 889"/>
                <a:gd name="T53" fmla="*/ 897 h 899"/>
                <a:gd name="T54" fmla="*/ 445 w 889"/>
                <a:gd name="T55" fmla="*/ 899 h 899"/>
                <a:gd name="T56" fmla="*/ 424 w 889"/>
                <a:gd name="T57" fmla="*/ 897 h 899"/>
                <a:gd name="T58" fmla="*/ 407 w 889"/>
                <a:gd name="T59" fmla="*/ 889 h 899"/>
                <a:gd name="T60" fmla="*/ 391 w 889"/>
                <a:gd name="T61" fmla="*/ 877 h 899"/>
                <a:gd name="T62" fmla="*/ 380 w 889"/>
                <a:gd name="T63" fmla="*/ 862 h 899"/>
                <a:gd name="T64" fmla="*/ 373 w 889"/>
                <a:gd name="T65" fmla="*/ 844 h 899"/>
                <a:gd name="T66" fmla="*/ 370 w 889"/>
                <a:gd name="T67" fmla="*/ 824 h 899"/>
                <a:gd name="T68" fmla="*/ 368 w 889"/>
                <a:gd name="T69" fmla="*/ 780 h 899"/>
                <a:gd name="T70" fmla="*/ 359 w 889"/>
                <a:gd name="T71" fmla="*/ 738 h 899"/>
                <a:gd name="T72" fmla="*/ 347 w 889"/>
                <a:gd name="T73" fmla="*/ 696 h 899"/>
                <a:gd name="T74" fmla="*/ 330 w 889"/>
                <a:gd name="T75" fmla="*/ 657 h 899"/>
                <a:gd name="T76" fmla="*/ 309 w 889"/>
                <a:gd name="T77" fmla="*/ 618 h 899"/>
                <a:gd name="T78" fmla="*/ 282 w 889"/>
                <a:gd name="T79" fmla="*/ 584 h 899"/>
                <a:gd name="T80" fmla="*/ 222 w 889"/>
                <a:gd name="T81" fmla="*/ 507 h 899"/>
                <a:gd name="T82" fmla="*/ 167 w 889"/>
                <a:gd name="T83" fmla="*/ 430 h 899"/>
                <a:gd name="T84" fmla="*/ 118 w 889"/>
                <a:gd name="T85" fmla="*/ 350 h 899"/>
                <a:gd name="T86" fmla="*/ 74 w 889"/>
                <a:gd name="T87" fmla="*/ 269 h 899"/>
                <a:gd name="T88" fmla="*/ 36 w 889"/>
                <a:gd name="T89" fmla="*/ 186 h 899"/>
                <a:gd name="T90" fmla="*/ 4 w 889"/>
                <a:gd name="T91" fmla="*/ 101 h 899"/>
                <a:gd name="T92" fmla="*/ 0 w 889"/>
                <a:gd name="T93" fmla="*/ 84 h 899"/>
                <a:gd name="T94" fmla="*/ 0 w 889"/>
                <a:gd name="T95" fmla="*/ 66 h 899"/>
                <a:gd name="T96" fmla="*/ 4 w 889"/>
                <a:gd name="T97" fmla="*/ 48 h 899"/>
                <a:gd name="T98" fmla="*/ 12 w 889"/>
                <a:gd name="T99" fmla="*/ 33 h 899"/>
                <a:gd name="T100" fmla="*/ 25 w 889"/>
                <a:gd name="T101" fmla="*/ 19 h 899"/>
                <a:gd name="T102" fmla="*/ 39 w 889"/>
                <a:gd name="T103" fmla="*/ 9 h 899"/>
                <a:gd name="T104" fmla="*/ 56 w 889"/>
                <a:gd name="T105" fmla="*/ 2 h 899"/>
                <a:gd name="T106" fmla="*/ 74 w 889"/>
                <a:gd name="T107" fmla="*/ 0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9" h="899">
                  <a:moveTo>
                    <a:pt x="74" y="0"/>
                  </a:moveTo>
                  <a:lnTo>
                    <a:pt x="815" y="0"/>
                  </a:lnTo>
                  <a:lnTo>
                    <a:pt x="832" y="2"/>
                  </a:lnTo>
                  <a:lnTo>
                    <a:pt x="849" y="9"/>
                  </a:lnTo>
                  <a:lnTo>
                    <a:pt x="864" y="19"/>
                  </a:lnTo>
                  <a:lnTo>
                    <a:pt x="876" y="33"/>
                  </a:lnTo>
                  <a:lnTo>
                    <a:pt x="885" y="48"/>
                  </a:lnTo>
                  <a:lnTo>
                    <a:pt x="889" y="66"/>
                  </a:lnTo>
                  <a:lnTo>
                    <a:pt x="889" y="84"/>
                  </a:lnTo>
                  <a:lnTo>
                    <a:pt x="886" y="101"/>
                  </a:lnTo>
                  <a:lnTo>
                    <a:pt x="853" y="186"/>
                  </a:lnTo>
                  <a:lnTo>
                    <a:pt x="815" y="269"/>
                  </a:lnTo>
                  <a:lnTo>
                    <a:pt x="770" y="350"/>
                  </a:lnTo>
                  <a:lnTo>
                    <a:pt x="722" y="430"/>
                  </a:lnTo>
                  <a:lnTo>
                    <a:pt x="667" y="507"/>
                  </a:lnTo>
                  <a:lnTo>
                    <a:pt x="607" y="584"/>
                  </a:lnTo>
                  <a:lnTo>
                    <a:pt x="580" y="618"/>
                  </a:lnTo>
                  <a:lnTo>
                    <a:pt x="559" y="657"/>
                  </a:lnTo>
                  <a:lnTo>
                    <a:pt x="542" y="696"/>
                  </a:lnTo>
                  <a:lnTo>
                    <a:pt x="530" y="738"/>
                  </a:lnTo>
                  <a:lnTo>
                    <a:pt x="522" y="780"/>
                  </a:lnTo>
                  <a:lnTo>
                    <a:pt x="519" y="824"/>
                  </a:lnTo>
                  <a:lnTo>
                    <a:pt x="516" y="844"/>
                  </a:lnTo>
                  <a:lnTo>
                    <a:pt x="509" y="862"/>
                  </a:lnTo>
                  <a:lnTo>
                    <a:pt x="498" y="877"/>
                  </a:lnTo>
                  <a:lnTo>
                    <a:pt x="482" y="889"/>
                  </a:lnTo>
                  <a:lnTo>
                    <a:pt x="465" y="897"/>
                  </a:lnTo>
                  <a:lnTo>
                    <a:pt x="445" y="899"/>
                  </a:lnTo>
                  <a:lnTo>
                    <a:pt x="424" y="897"/>
                  </a:lnTo>
                  <a:lnTo>
                    <a:pt x="407" y="889"/>
                  </a:lnTo>
                  <a:lnTo>
                    <a:pt x="391" y="877"/>
                  </a:lnTo>
                  <a:lnTo>
                    <a:pt x="380" y="862"/>
                  </a:lnTo>
                  <a:lnTo>
                    <a:pt x="373" y="844"/>
                  </a:lnTo>
                  <a:lnTo>
                    <a:pt x="370" y="824"/>
                  </a:lnTo>
                  <a:lnTo>
                    <a:pt x="368" y="780"/>
                  </a:lnTo>
                  <a:lnTo>
                    <a:pt x="359" y="738"/>
                  </a:lnTo>
                  <a:lnTo>
                    <a:pt x="347" y="696"/>
                  </a:lnTo>
                  <a:lnTo>
                    <a:pt x="330" y="657"/>
                  </a:lnTo>
                  <a:lnTo>
                    <a:pt x="309" y="618"/>
                  </a:lnTo>
                  <a:lnTo>
                    <a:pt x="282" y="584"/>
                  </a:lnTo>
                  <a:lnTo>
                    <a:pt x="222" y="507"/>
                  </a:lnTo>
                  <a:lnTo>
                    <a:pt x="167" y="430"/>
                  </a:lnTo>
                  <a:lnTo>
                    <a:pt x="118" y="350"/>
                  </a:lnTo>
                  <a:lnTo>
                    <a:pt x="74" y="269"/>
                  </a:lnTo>
                  <a:lnTo>
                    <a:pt x="36" y="186"/>
                  </a:lnTo>
                  <a:lnTo>
                    <a:pt x="4" y="101"/>
                  </a:lnTo>
                  <a:lnTo>
                    <a:pt x="0" y="84"/>
                  </a:lnTo>
                  <a:lnTo>
                    <a:pt x="0" y="66"/>
                  </a:lnTo>
                  <a:lnTo>
                    <a:pt x="4" y="48"/>
                  </a:lnTo>
                  <a:lnTo>
                    <a:pt x="12" y="33"/>
                  </a:lnTo>
                  <a:lnTo>
                    <a:pt x="25" y="19"/>
                  </a:lnTo>
                  <a:lnTo>
                    <a:pt x="39" y="9"/>
                  </a:lnTo>
                  <a:lnTo>
                    <a:pt x="56"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 name="Freeform 197"/>
            <p:cNvSpPr>
              <a:spLocks/>
            </p:cNvSpPr>
            <p:nvPr/>
          </p:nvSpPr>
          <p:spPr bwMode="auto">
            <a:xfrm>
              <a:off x="11366500" y="4278313"/>
              <a:ext cx="236538" cy="157163"/>
            </a:xfrm>
            <a:custGeom>
              <a:avLst/>
              <a:gdLst>
                <a:gd name="T0" fmla="*/ 822 w 1643"/>
                <a:gd name="T1" fmla="*/ 0 h 1090"/>
                <a:gd name="T2" fmla="*/ 842 w 1643"/>
                <a:gd name="T3" fmla="*/ 2 h 1090"/>
                <a:gd name="T4" fmla="*/ 859 w 1643"/>
                <a:gd name="T5" fmla="*/ 10 h 1090"/>
                <a:gd name="T6" fmla="*/ 875 w 1643"/>
                <a:gd name="T7" fmla="*/ 22 h 1090"/>
                <a:gd name="T8" fmla="*/ 886 w 1643"/>
                <a:gd name="T9" fmla="*/ 36 h 1090"/>
                <a:gd name="T10" fmla="*/ 893 w 1643"/>
                <a:gd name="T11" fmla="*/ 55 h 1090"/>
                <a:gd name="T12" fmla="*/ 896 w 1643"/>
                <a:gd name="T13" fmla="*/ 75 h 1090"/>
                <a:gd name="T14" fmla="*/ 900 w 1643"/>
                <a:gd name="T15" fmla="*/ 115 h 1090"/>
                <a:gd name="T16" fmla="*/ 908 w 1643"/>
                <a:gd name="T17" fmla="*/ 156 h 1090"/>
                <a:gd name="T18" fmla="*/ 923 w 1643"/>
                <a:gd name="T19" fmla="*/ 195 h 1090"/>
                <a:gd name="T20" fmla="*/ 943 w 1643"/>
                <a:gd name="T21" fmla="*/ 234 h 1090"/>
                <a:gd name="T22" fmla="*/ 969 w 1643"/>
                <a:gd name="T23" fmla="*/ 272 h 1090"/>
                <a:gd name="T24" fmla="*/ 1000 w 1643"/>
                <a:gd name="T25" fmla="*/ 309 h 1090"/>
                <a:gd name="T26" fmla="*/ 1036 w 1643"/>
                <a:gd name="T27" fmla="*/ 344 h 1090"/>
                <a:gd name="T28" fmla="*/ 1077 w 1643"/>
                <a:gd name="T29" fmla="*/ 377 h 1090"/>
                <a:gd name="T30" fmla="*/ 1168 w 1643"/>
                <a:gd name="T31" fmla="*/ 448 h 1090"/>
                <a:gd name="T32" fmla="*/ 1253 w 1643"/>
                <a:gd name="T33" fmla="*/ 520 h 1090"/>
                <a:gd name="T34" fmla="*/ 1332 w 1643"/>
                <a:gd name="T35" fmla="*/ 593 h 1090"/>
                <a:gd name="T36" fmla="*/ 1405 w 1643"/>
                <a:gd name="T37" fmla="*/ 667 h 1090"/>
                <a:gd name="T38" fmla="*/ 1472 w 1643"/>
                <a:gd name="T39" fmla="*/ 743 h 1090"/>
                <a:gd name="T40" fmla="*/ 1532 w 1643"/>
                <a:gd name="T41" fmla="*/ 820 h 1090"/>
                <a:gd name="T42" fmla="*/ 1585 w 1643"/>
                <a:gd name="T43" fmla="*/ 898 h 1090"/>
                <a:gd name="T44" fmla="*/ 1634 w 1643"/>
                <a:gd name="T45" fmla="*/ 977 h 1090"/>
                <a:gd name="T46" fmla="*/ 1641 w 1643"/>
                <a:gd name="T47" fmla="*/ 995 h 1090"/>
                <a:gd name="T48" fmla="*/ 1643 w 1643"/>
                <a:gd name="T49" fmla="*/ 1015 h 1090"/>
                <a:gd name="T50" fmla="*/ 1640 w 1643"/>
                <a:gd name="T51" fmla="*/ 1034 h 1090"/>
                <a:gd name="T52" fmla="*/ 1633 w 1643"/>
                <a:gd name="T53" fmla="*/ 1052 h 1090"/>
                <a:gd name="T54" fmla="*/ 1620 w 1643"/>
                <a:gd name="T55" fmla="*/ 1068 h 1090"/>
                <a:gd name="T56" fmla="*/ 1606 w 1643"/>
                <a:gd name="T57" fmla="*/ 1079 h 1090"/>
                <a:gd name="T58" fmla="*/ 1587 w 1643"/>
                <a:gd name="T59" fmla="*/ 1087 h 1090"/>
                <a:gd name="T60" fmla="*/ 1568 w 1643"/>
                <a:gd name="T61" fmla="*/ 1090 h 1090"/>
                <a:gd name="T62" fmla="*/ 74 w 1643"/>
                <a:gd name="T63" fmla="*/ 1090 h 1090"/>
                <a:gd name="T64" fmla="*/ 56 w 1643"/>
                <a:gd name="T65" fmla="*/ 1087 h 1090"/>
                <a:gd name="T66" fmla="*/ 37 w 1643"/>
                <a:gd name="T67" fmla="*/ 1079 h 1090"/>
                <a:gd name="T68" fmla="*/ 22 w 1643"/>
                <a:gd name="T69" fmla="*/ 1068 h 1090"/>
                <a:gd name="T70" fmla="*/ 10 w 1643"/>
                <a:gd name="T71" fmla="*/ 1052 h 1090"/>
                <a:gd name="T72" fmla="*/ 3 w 1643"/>
                <a:gd name="T73" fmla="*/ 1034 h 1090"/>
                <a:gd name="T74" fmla="*/ 0 w 1643"/>
                <a:gd name="T75" fmla="*/ 1015 h 1090"/>
                <a:gd name="T76" fmla="*/ 2 w 1643"/>
                <a:gd name="T77" fmla="*/ 995 h 1090"/>
                <a:gd name="T78" fmla="*/ 10 w 1643"/>
                <a:gd name="T79" fmla="*/ 977 h 1090"/>
                <a:gd name="T80" fmla="*/ 58 w 1643"/>
                <a:gd name="T81" fmla="*/ 898 h 1090"/>
                <a:gd name="T82" fmla="*/ 112 w 1643"/>
                <a:gd name="T83" fmla="*/ 820 h 1090"/>
                <a:gd name="T84" fmla="*/ 173 w 1643"/>
                <a:gd name="T85" fmla="*/ 743 h 1090"/>
                <a:gd name="T86" fmla="*/ 239 w 1643"/>
                <a:gd name="T87" fmla="*/ 667 h 1090"/>
                <a:gd name="T88" fmla="*/ 311 w 1643"/>
                <a:gd name="T89" fmla="*/ 593 h 1090"/>
                <a:gd name="T90" fmla="*/ 390 w 1643"/>
                <a:gd name="T91" fmla="*/ 520 h 1090"/>
                <a:gd name="T92" fmla="*/ 475 w 1643"/>
                <a:gd name="T93" fmla="*/ 448 h 1090"/>
                <a:gd name="T94" fmla="*/ 566 w 1643"/>
                <a:gd name="T95" fmla="*/ 377 h 1090"/>
                <a:gd name="T96" fmla="*/ 607 w 1643"/>
                <a:gd name="T97" fmla="*/ 344 h 1090"/>
                <a:gd name="T98" fmla="*/ 643 w 1643"/>
                <a:gd name="T99" fmla="*/ 309 h 1090"/>
                <a:gd name="T100" fmla="*/ 674 w 1643"/>
                <a:gd name="T101" fmla="*/ 272 h 1090"/>
                <a:gd name="T102" fmla="*/ 700 w 1643"/>
                <a:gd name="T103" fmla="*/ 234 h 1090"/>
                <a:gd name="T104" fmla="*/ 720 w 1643"/>
                <a:gd name="T105" fmla="*/ 195 h 1090"/>
                <a:gd name="T106" fmla="*/ 735 w 1643"/>
                <a:gd name="T107" fmla="*/ 156 h 1090"/>
                <a:gd name="T108" fmla="*/ 744 w 1643"/>
                <a:gd name="T109" fmla="*/ 115 h 1090"/>
                <a:gd name="T110" fmla="*/ 747 w 1643"/>
                <a:gd name="T111" fmla="*/ 75 h 1090"/>
                <a:gd name="T112" fmla="*/ 750 w 1643"/>
                <a:gd name="T113" fmla="*/ 55 h 1090"/>
                <a:gd name="T114" fmla="*/ 757 w 1643"/>
                <a:gd name="T115" fmla="*/ 36 h 1090"/>
                <a:gd name="T116" fmla="*/ 768 w 1643"/>
                <a:gd name="T117" fmla="*/ 22 h 1090"/>
                <a:gd name="T118" fmla="*/ 784 w 1643"/>
                <a:gd name="T119" fmla="*/ 10 h 1090"/>
                <a:gd name="T120" fmla="*/ 801 w 1643"/>
                <a:gd name="T121" fmla="*/ 2 h 1090"/>
                <a:gd name="T122" fmla="*/ 822 w 1643"/>
                <a:gd name="T123" fmla="*/ 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3" h="1090">
                  <a:moveTo>
                    <a:pt x="822" y="0"/>
                  </a:moveTo>
                  <a:lnTo>
                    <a:pt x="842" y="2"/>
                  </a:lnTo>
                  <a:lnTo>
                    <a:pt x="859" y="10"/>
                  </a:lnTo>
                  <a:lnTo>
                    <a:pt x="875" y="22"/>
                  </a:lnTo>
                  <a:lnTo>
                    <a:pt x="886" y="36"/>
                  </a:lnTo>
                  <a:lnTo>
                    <a:pt x="893" y="55"/>
                  </a:lnTo>
                  <a:lnTo>
                    <a:pt x="896" y="75"/>
                  </a:lnTo>
                  <a:lnTo>
                    <a:pt x="900" y="115"/>
                  </a:lnTo>
                  <a:lnTo>
                    <a:pt x="908" y="156"/>
                  </a:lnTo>
                  <a:lnTo>
                    <a:pt x="923" y="195"/>
                  </a:lnTo>
                  <a:lnTo>
                    <a:pt x="943" y="234"/>
                  </a:lnTo>
                  <a:lnTo>
                    <a:pt x="969" y="272"/>
                  </a:lnTo>
                  <a:lnTo>
                    <a:pt x="1000" y="309"/>
                  </a:lnTo>
                  <a:lnTo>
                    <a:pt x="1036" y="344"/>
                  </a:lnTo>
                  <a:lnTo>
                    <a:pt x="1077" y="377"/>
                  </a:lnTo>
                  <a:lnTo>
                    <a:pt x="1168" y="448"/>
                  </a:lnTo>
                  <a:lnTo>
                    <a:pt x="1253" y="520"/>
                  </a:lnTo>
                  <a:lnTo>
                    <a:pt x="1332" y="593"/>
                  </a:lnTo>
                  <a:lnTo>
                    <a:pt x="1405" y="667"/>
                  </a:lnTo>
                  <a:lnTo>
                    <a:pt x="1472" y="743"/>
                  </a:lnTo>
                  <a:lnTo>
                    <a:pt x="1532" y="820"/>
                  </a:lnTo>
                  <a:lnTo>
                    <a:pt x="1585" y="898"/>
                  </a:lnTo>
                  <a:lnTo>
                    <a:pt x="1634" y="977"/>
                  </a:lnTo>
                  <a:lnTo>
                    <a:pt x="1641" y="995"/>
                  </a:lnTo>
                  <a:lnTo>
                    <a:pt x="1643" y="1015"/>
                  </a:lnTo>
                  <a:lnTo>
                    <a:pt x="1640" y="1034"/>
                  </a:lnTo>
                  <a:lnTo>
                    <a:pt x="1633" y="1052"/>
                  </a:lnTo>
                  <a:lnTo>
                    <a:pt x="1620" y="1068"/>
                  </a:lnTo>
                  <a:lnTo>
                    <a:pt x="1606" y="1079"/>
                  </a:lnTo>
                  <a:lnTo>
                    <a:pt x="1587" y="1087"/>
                  </a:lnTo>
                  <a:lnTo>
                    <a:pt x="1568" y="1090"/>
                  </a:lnTo>
                  <a:lnTo>
                    <a:pt x="74" y="1090"/>
                  </a:lnTo>
                  <a:lnTo>
                    <a:pt x="56" y="1087"/>
                  </a:lnTo>
                  <a:lnTo>
                    <a:pt x="37" y="1079"/>
                  </a:lnTo>
                  <a:lnTo>
                    <a:pt x="22" y="1068"/>
                  </a:lnTo>
                  <a:lnTo>
                    <a:pt x="10" y="1052"/>
                  </a:lnTo>
                  <a:lnTo>
                    <a:pt x="3" y="1034"/>
                  </a:lnTo>
                  <a:lnTo>
                    <a:pt x="0" y="1015"/>
                  </a:lnTo>
                  <a:lnTo>
                    <a:pt x="2" y="995"/>
                  </a:lnTo>
                  <a:lnTo>
                    <a:pt x="10" y="977"/>
                  </a:lnTo>
                  <a:lnTo>
                    <a:pt x="58" y="898"/>
                  </a:lnTo>
                  <a:lnTo>
                    <a:pt x="112" y="820"/>
                  </a:lnTo>
                  <a:lnTo>
                    <a:pt x="173" y="743"/>
                  </a:lnTo>
                  <a:lnTo>
                    <a:pt x="239" y="667"/>
                  </a:lnTo>
                  <a:lnTo>
                    <a:pt x="311" y="593"/>
                  </a:lnTo>
                  <a:lnTo>
                    <a:pt x="390" y="520"/>
                  </a:lnTo>
                  <a:lnTo>
                    <a:pt x="475" y="448"/>
                  </a:lnTo>
                  <a:lnTo>
                    <a:pt x="566" y="377"/>
                  </a:lnTo>
                  <a:lnTo>
                    <a:pt x="607" y="344"/>
                  </a:lnTo>
                  <a:lnTo>
                    <a:pt x="643" y="309"/>
                  </a:lnTo>
                  <a:lnTo>
                    <a:pt x="674" y="272"/>
                  </a:lnTo>
                  <a:lnTo>
                    <a:pt x="700" y="234"/>
                  </a:lnTo>
                  <a:lnTo>
                    <a:pt x="720" y="195"/>
                  </a:lnTo>
                  <a:lnTo>
                    <a:pt x="735" y="156"/>
                  </a:lnTo>
                  <a:lnTo>
                    <a:pt x="744" y="115"/>
                  </a:lnTo>
                  <a:lnTo>
                    <a:pt x="747" y="75"/>
                  </a:lnTo>
                  <a:lnTo>
                    <a:pt x="750" y="55"/>
                  </a:lnTo>
                  <a:lnTo>
                    <a:pt x="757" y="36"/>
                  </a:lnTo>
                  <a:lnTo>
                    <a:pt x="768" y="22"/>
                  </a:lnTo>
                  <a:lnTo>
                    <a:pt x="784" y="10"/>
                  </a:lnTo>
                  <a:lnTo>
                    <a:pt x="801" y="2"/>
                  </a:lnTo>
                  <a:lnTo>
                    <a:pt x="8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6" name="Freeform 198"/>
            <p:cNvSpPr>
              <a:spLocks noEditPoints="1"/>
            </p:cNvSpPr>
            <p:nvPr/>
          </p:nvSpPr>
          <p:spPr bwMode="auto">
            <a:xfrm>
              <a:off x="11274425" y="4017963"/>
              <a:ext cx="420688" cy="477838"/>
            </a:xfrm>
            <a:custGeom>
              <a:avLst/>
              <a:gdLst>
                <a:gd name="T0" fmla="*/ 543 w 2912"/>
                <a:gd name="T1" fmla="*/ 556 h 3309"/>
                <a:gd name="T2" fmla="*/ 666 w 2912"/>
                <a:gd name="T3" fmla="*/ 865 h 3309"/>
                <a:gd name="T4" fmla="*/ 830 w 2912"/>
                <a:gd name="T5" fmla="*/ 1139 h 3309"/>
                <a:gd name="T6" fmla="*/ 1012 w 2912"/>
                <a:gd name="T7" fmla="*/ 1380 h 3309"/>
                <a:gd name="T8" fmla="*/ 1159 w 2912"/>
                <a:gd name="T9" fmla="*/ 1557 h 3309"/>
                <a:gd name="T10" fmla="*/ 1195 w 2912"/>
                <a:gd name="T11" fmla="*/ 1655 h 3309"/>
                <a:gd name="T12" fmla="*/ 1159 w 2912"/>
                <a:gd name="T13" fmla="*/ 1752 h 3309"/>
                <a:gd name="T14" fmla="*/ 1012 w 2912"/>
                <a:gd name="T15" fmla="*/ 1929 h 3309"/>
                <a:gd name="T16" fmla="*/ 830 w 2912"/>
                <a:gd name="T17" fmla="*/ 2171 h 3309"/>
                <a:gd name="T18" fmla="*/ 666 w 2912"/>
                <a:gd name="T19" fmla="*/ 2445 h 3309"/>
                <a:gd name="T20" fmla="*/ 543 w 2912"/>
                <a:gd name="T21" fmla="*/ 2754 h 3309"/>
                <a:gd name="T22" fmla="*/ 2419 w 2912"/>
                <a:gd name="T23" fmla="*/ 3008 h 3309"/>
                <a:gd name="T24" fmla="*/ 2343 w 2912"/>
                <a:gd name="T25" fmla="*/ 2673 h 3309"/>
                <a:gd name="T26" fmla="*/ 2207 w 2912"/>
                <a:gd name="T27" fmla="*/ 2374 h 3309"/>
                <a:gd name="T28" fmla="*/ 2035 w 2912"/>
                <a:gd name="T29" fmla="*/ 2107 h 3309"/>
                <a:gd name="T30" fmla="*/ 1854 w 2912"/>
                <a:gd name="T31" fmla="*/ 1873 h 3309"/>
                <a:gd name="T32" fmla="*/ 1737 w 2912"/>
                <a:gd name="T33" fmla="*/ 1730 h 3309"/>
                <a:gd name="T34" fmla="*/ 1719 w 2912"/>
                <a:gd name="T35" fmla="*/ 1629 h 3309"/>
                <a:gd name="T36" fmla="*/ 1766 w 2912"/>
                <a:gd name="T37" fmla="*/ 1542 h 3309"/>
                <a:gd name="T38" fmla="*/ 1945 w 2912"/>
                <a:gd name="T39" fmla="*/ 1323 h 3309"/>
                <a:gd name="T40" fmla="*/ 2124 w 2912"/>
                <a:gd name="T41" fmla="*/ 1074 h 3309"/>
                <a:gd name="T42" fmla="*/ 2281 w 2912"/>
                <a:gd name="T43" fmla="*/ 790 h 3309"/>
                <a:gd name="T44" fmla="*/ 2390 w 2912"/>
                <a:gd name="T45" fmla="*/ 473 h 3309"/>
                <a:gd name="T46" fmla="*/ 149 w 2912"/>
                <a:gd name="T47" fmla="*/ 0 h 3309"/>
                <a:gd name="T48" fmla="*/ 2846 w 2912"/>
                <a:gd name="T49" fmla="*/ 25 h 3309"/>
                <a:gd name="T50" fmla="*/ 2909 w 2912"/>
                <a:gd name="T51" fmla="*/ 120 h 3309"/>
                <a:gd name="T52" fmla="*/ 2886 w 2912"/>
                <a:gd name="T53" fmla="*/ 234 h 3309"/>
                <a:gd name="T54" fmla="*/ 2792 w 2912"/>
                <a:gd name="T55" fmla="*/ 298 h 3309"/>
                <a:gd name="T56" fmla="*/ 2690 w 2912"/>
                <a:gd name="T57" fmla="*/ 491 h 3309"/>
                <a:gd name="T58" fmla="*/ 2584 w 2912"/>
                <a:gd name="T59" fmla="*/ 841 h 3309"/>
                <a:gd name="T60" fmla="*/ 2427 w 2912"/>
                <a:gd name="T61" fmla="*/ 1152 h 3309"/>
                <a:gd name="T62" fmla="*/ 2245 w 2912"/>
                <a:gd name="T63" fmla="*/ 1423 h 3309"/>
                <a:gd name="T64" fmla="*/ 2061 w 2912"/>
                <a:gd name="T65" fmla="*/ 1655 h 3309"/>
                <a:gd name="T66" fmla="*/ 2245 w 2912"/>
                <a:gd name="T67" fmla="*/ 1887 h 3309"/>
                <a:gd name="T68" fmla="*/ 2427 w 2912"/>
                <a:gd name="T69" fmla="*/ 2157 h 3309"/>
                <a:gd name="T70" fmla="*/ 2584 w 2912"/>
                <a:gd name="T71" fmla="*/ 2468 h 3309"/>
                <a:gd name="T72" fmla="*/ 2690 w 2912"/>
                <a:gd name="T73" fmla="*/ 2818 h 3309"/>
                <a:gd name="T74" fmla="*/ 2792 w 2912"/>
                <a:gd name="T75" fmla="*/ 3011 h 3309"/>
                <a:gd name="T76" fmla="*/ 2886 w 2912"/>
                <a:gd name="T77" fmla="*/ 3075 h 3309"/>
                <a:gd name="T78" fmla="*/ 2909 w 2912"/>
                <a:gd name="T79" fmla="*/ 3189 h 3309"/>
                <a:gd name="T80" fmla="*/ 2846 w 2912"/>
                <a:gd name="T81" fmla="*/ 3284 h 3309"/>
                <a:gd name="T82" fmla="*/ 149 w 2912"/>
                <a:gd name="T83" fmla="*/ 3309 h 3309"/>
                <a:gd name="T84" fmla="*/ 43 w 2912"/>
                <a:gd name="T85" fmla="*/ 3265 h 3309"/>
                <a:gd name="T86" fmla="*/ 0 w 2912"/>
                <a:gd name="T87" fmla="*/ 3159 h 3309"/>
                <a:gd name="T88" fmla="*/ 43 w 2912"/>
                <a:gd name="T89" fmla="*/ 3052 h 3309"/>
                <a:gd name="T90" fmla="*/ 149 w 2912"/>
                <a:gd name="T91" fmla="*/ 3008 h 3309"/>
                <a:gd name="T92" fmla="*/ 242 w 2912"/>
                <a:gd name="T93" fmla="*/ 2727 h 3309"/>
                <a:gd name="T94" fmla="*/ 364 w 2912"/>
                <a:gd name="T95" fmla="*/ 2387 h 3309"/>
                <a:gd name="T96" fmla="*/ 528 w 2912"/>
                <a:gd name="T97" fmla="*/ 2087 h 3309"/>
                <a:gd name="T98" fmla="*/ 713 w 2912"/>
                <a:gd name="T99" fmla="*/ 1825 h 3309"/>
                <a:gd name="T100" fmla="*/ 804 w 2912"/>
                <a:gd name="T101" fmla="*/ 1600 h 3309"/>
                <a:gd name="T102" fmla="*/ 620 w 2912"/>
                <a:gd name="T103" fmla="*/ 1359 h 3309"/>
                <a:gd name="T104" fmla="*/ 442 w 2912"/>
                <a:gd name="T105" fmla="*/ 1078 h 3309"/>
                <a:gd name="T106" fmla="*/ 295 w 2912"/>
                <a:gd name="T107" fmla="*/ 757 h 3309"/>
                <a:gd name="T108" fmla="*/ 204 w 2912"/>
                <a:gd name="T109" fmla="*/ 398 h 3309"/>
                <a:gd name="T110" fmla="*/ 91 w 2912"/>
                <a:gd name="T111" fmla="*/ 289 h 3309"/>
                <a:gd name="T112" fmla="*/ 11 w 2912"/>
                <a:gd name="T113" fmla="*/ 209 h 3309"/>
                <a:gd name="T114" fmla="*/ 11 w 2912"/>
                <a:gd name="T115" fmla="*/ 92 h 3309"/>
                <a:gd name="T116" fmla="*/ 91 w 2912"/>
                <a:gd name="T117" fmla="*/ 12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12" h="3309">
                  <a:moveTo>
                    <a:pt x="493" y="301"/>
                  </a:moveTo>
                  <a:lnTo>
                    <a:pt x="505" y="388"/>
                  </a:lnTo>
                  <a:lnTo>
                    <a:pt x="522" y="473"/>
                  </a:lnTo>
                  <a:lnTo>
                    <a:pt x="543" y="556"/>
                  </a:lnTo>
                  <a:lnTo>
                    <a:pt x="568" y="636"/>
                  </a:lnTo>
                  <a:lnTo>
                    <a:pt x="598" y="714"/>
                  </a:lnTo>
                  <a:lnTo>
                    <a:pt x="630" y="790"/>
                  </a:lnTo>
                  <a:lnTo>
                    <a:pt x="666" y="865"/>
                  </a:lnTo>
                  <a:lnTo>
                    <a:pt x="704" y="936"/>
                  </a:lnTo>
                  <a:lnTo>
                    <a:pt x="745" y="1006"/>
                  </a:lnTo>
                  <a:lnTo>
                    <a:pt x="787" y="1074"/>
                  </a:lnTo>
                  <a:lnTo>
                    <a:pt x="830" y="1139"/>
                  </a:lnTo>
                  <a:lnTo>
                    <a:pt x="876" y="1203"/>
                  </a:lnTo>
                  <a:lnTo>
                    <a:pt x="921" y="1264"/>
                  </a:lnTo>
                  <a:lnTo>
                    <a:pt x="967" y="1323"/>
                  </a:lnTo>
                  <a:lnTo>
                    <a:pt x="1012" y="1380"/>
                  </a:lnTo>
                  <a:lnTo>
                    <a:pt x="1057" y="1437"/>
                  </a:lnTo>
                  <a:lnTo>
                    <a:pt x="1102" y="1490"/>
                  </a:lnTo>
                  <a:lnTo>
                    <a:pt x="1145" y="1542"/>
                  </a:lnTo>
                  <a:lnTo>
                    <a:pt x="1159" y="1557"/>
                  </a:lnTo>
                  <a:lnTo>
                    <a:pt x="1174" y="1580"/>
                  </a:lnTo>
                  <a:lnTo>
                    <a:pt x="1186" y="1604"/>
                  </a:lnTo>
                  <a:lnTo>
                    <a:pt x="1192" y="1629"/>
                  </a:lnTo>
                  <a:lnTo>
                    <a:pt x="1195" y="1655"/>
                  </a:lnTo>
                  <a:lnTo>
                    <a:pt x="1192" y="1680"/>
                  </a:lnTo>
                  <a:lnTo>
                    <a:pt x="1186" y="1706"/>
                  </a:lnTo>
                  <a:lnTo>
                    <a:pt x="1174" y="1730"/>
                  </a:lnTo>
                  <a:lnTo>
                    <a:pt x="1159" y="1752"/>
                  </a:lnTo>
                  <a:lnTo>
                    <a:pt x="1145" y="1768"/>
                  </a:lnTo>
                  <a:lnTo>
                    <a:pt x="1102" y="1819"/>
                  </a:lnTo>
                  <a:lnTo>
                    <a:pt x="1057" y="1873"/>
                  </a:lnTo>
                  <a:lnTo>
                    <a:pt x="1012" y="1929"/>
                  </a:lnTo>
                  <a:lnTo>
                    <a:pt x="967" y="1987"/>
                  </a:lnTo>
                  <a:lnTo>
                    <a:pt x="921" y="2046"/>
                  </a:lnTo>
                  <a:lnTo>
                    <a:pt x="876" y="2107"/>
                  </a:lnTo>
                  <a:lnTo>
                    <a:pt x="830" y="2171"/>
                  </a:lnTo>
                  <a:lnTo>
                    <a:pt x="787" y="2236"/>
                  </a:lnTo>
                  <a:lnTo>
                    <a:pt x="745" y="2304"/>
                  </a:lnTo>
                  <a:lnTo>
                    <a:pt x="704" y="2374"/>
                  </a:lnTo>
                  <a:lnTo>
                    <a:pt x="666" y="2445"/>
                  </a:lnTo>
                  <a:lnTo>
                    <a:pt x="630" y="2519"/>
                  </a:lnTo>
                  <a:lnTo>
                    <a:pt x="598" y="2595"/>
                  </a:lnTo>
                  <a:lnTo>
                    <a:pt x="568" y="2673"/>
                  </a:lnTo>
                  <a:lnTo>
                    <a:pt x="543" y="2754"/>
                  </a:lnTo>
                  <a:lnTo>
                    <a:pt x="522" y="2836"/>
                  </a:lnTo>
                  <a:lnTo>
                    <a:pt x="505" y="2922"/>
                  </a:lnTo>
                  <a:lnTo>
                    <a:pt x="493" y="3008"/>
                  </a:lnTo>
                  <a:lnTo>
                    <a:pt x="2419" y="3008"/>
                  </a:lnTo>
                  <a:lnTo>
                    <a:pt x="2406" y="2922"/>
                  </a:lnTo>
                  <a:lnTo>
                    <a:pt x="2390" y="2836"/>
                  </a:lnTo>
                  <a:lnTo>
                    <a:pt x="2368" y="2754"/>
                  </a:lnTo>
                  <a:lnTo>
                    <a:pt x="2343" y="2673"/>
                  </a:lnTo>
                  <a:lnTo>
                    <a:pt x="2313" y="2595"/>
                  </a:lnTo>
                  <a:lnTo>
                    <a:pt x="2281" y="2519"/>
                  </a:lnTo>
                  <a:lnTo>
                    <a:pt x="2245" y="2445"/>
                  </a:lnTo>
                  <a:lnTo>
                    <a:pt x="2207" y="2374"/>
                  </a:lnTo>
                  <a:lnTo>
                    <a:pt x="2167" y="2304"/>
                  </a:lnTo>
                  <a:lnTo>
                    <a:pt x="2124" y="2236"/>
                  </a:lnTo>
                  <a:lnTo>
                    <a:pt x="2081" y="2171"/>
                  </a:lnTo>
                  <a:lnTo>
                    <a:pt x="2035" y="2107"/>
                  </a:lnTo>
                  <a:lnTo>
                    <a:pt x="1990" y="2046"/>
                  </a:lnTo>
                  <a:lnTo>
                    <a:pt x="1945" y="1987"/>
                  </a:lnTo>
                  <a:lnTo>
                    <a:pt x="1899" y="1929"/>
                  </a:lnTo>
                  <a:lnTo>
                    <a:pt x="1854" y="1873"/>
                  </a:lnTo>
                  <a:lnTo>
                    <a:pt x="1809" y="1819"/>
                  </a:lnTo>
                  <a:lnTo>
                    <a:pt x="1766" y="1768"/>
                  </a:lnTo>
                  <a:lnTo>
                    <a:pt x="1752" y="1752"/>
                  </a:lnTo>
                  <a:lnTo>
                    <a:pt x="1737" y="1730"/>
                  </a:lnTo>
                  <a:lnTo>
                    <a:pt x="1726" y="1706"/>
                  </a:lnTo>
                  <a:lnTo>
                    <a:pt x="1719" y="1680"/>
                  </a:lnTo>
                  <a:lnTo>
                    <a:pt x="1717" y="1655"/>
                  </a:lnTo>
                  <a:lnTo>
                    <a:pt x="1719" y="1629"/>
                  </a:lnTo>
                  <a:lnTo>
                    <a:pt x="1726" y="1604"/>
                  </a:lnTo>
                  <a:lnTo>
                    <a:pt x="1737" y="1580"/>
                  </a:lnTo>
                  <a:lnTo>
                    <a:pt x="1752" y="1557"/>
                  </a:lnTo>
                  <a:lnTo>
                    <a:pt x="1766" y="1542"/>
                  </a:lnTo>
                  <a:lnTo>
                    <a:pt x="1809" y="1490"/>
                  </a:lnTo>
                  <a:lnTo>
                    <a:pt x="1854" y="1437"/>
                  </a:lnTo>
                  <a:lnTo>
                    <a:pt x="1899" y="1380"/>
                  </a:lnTo>
                  <a:lnTo>
                    <a:pt x="1945" y="1323"/>
                  </a:lnTo>
                  <a:lnTo>
                    <a:pt x="1990" y="1264"/>
                  </a:lnTo>
                  <a:lnTo>
                    <a:pt x="2035" y="1203"/>
                  </a:lnTo>
                  <a:lnTo>
                    <a:pt x="2081" y="1139"/>
                  </a:lnTo>
                  <a:lnTo>
                    <a:pt x="2124" y="1074"/>
                  </a:lnTo>
                  <a:lnTo>
                    <a:pt x="2167" y="1006"/>
                  </a:lnTo>
                  <a:lnTo>
                    <a:pt x="2207" y="936"/>
                  </a:lnTo>
                  <a:lnTo>
                    <a:pt x="2245" y="865"/>
                  </a:lnTo>
                  <a:lnTo>
                    <a:pt x="2281" y="790"/>
                  </a:lnTo>
                  <a:lnTo>
                    <a:pt x="2313" y="714"/>
                  </a:lnTo>
                  <a:lnTo>
                    <a:pt x="2343" y="636"/>
                  </a:lnTo>
                  <a:lnTo>
                    <a:pt x="2368" y="556"/>
                  </a:lnTo>
                  <a:lnTo>
                    <a:pt x="2390" y="473"/>
                  </a:lnTo>
                  <a:lnTo>
                    <a:pt x="2406" y="388"/>
                  </a:lnTo>
                  <a:lnTo>
                    <a:pt x="2419" y="301"/>
                  </a:lnTo>
                  <a:lnTo>
                    <a:pt x="493" y="301"/>
                  </a:lnTo>
                  <a:close/>
                  <a:moveTo>
                    <a:pt x="149" y="0"/>
                  </a:moveTo>
                  <a:lnTo>
                    <a:pt x="2762" y="0"/>
                  </a:lnTo>
                  <a:lnTo>
                    <a:pt x="2792" y="3"/>
                  </a:lnTo>
                  <a:lnTo>
                    <a:pt x="2820" y="12"/>
                  </a:lnTo>
                  <a:lnTo>
                    <a:pt x="2846" y="25"/>
                  </a:lnTo>
                  <a:lnTo>
                    <a:pt x="2868" y="44"/>
                  </a:lnTo>
                  <a:lnTo>
                    <a:pt x="2886" y="67"/>
                  </a:lnTo>
                  <a:lnTo>
                    <a:pt x="2900" y="92"/>
                  </a:lnTo>
                  <a:lnTo>
                    <a:pt x="2909" y="120"/>
                  </a:lnTo>
                  <a:lnTo>
                    <a:pt x="2912" y="150"/>
                  </a:lnTo>
                  <a:lnTo>
                    <a:pt x="2909" y="180"/>
                  </a:lnTo>
                  <a:lnTo>
                    <a:pt x="2900" y="209"/>
                  </a:lnTo>
                  <a:lnTo>
                    <a:pt x="2886" y="234"/>
                  </a:lnTo>
                  <a:lnTo>
                    <a:pt x="2868" y="257"/>
                  </a:lnTo>
                  <a:lnTo>
                    <a:pt x="2846" y="275"/>
                  </a:lnTo>
                  <a:lnTo>
                    <a:pt x="2820" y="289"/>
                  </a:lnTo>
                  <a:lnTo>
                    <a:pt x="2792" y="298"/>
                  </a:lnTo>
                  <a:lnTo>
                    <a:pt x="2762" y="301"/>
                  </a:lnTo>
                  <a:lnTo>
                    <a:pt x="2718" y="301"/>
                  </a:lnTo>
                  <a:lnTo>
                    <a:pt x="2707" y="398"/>
                  </a:lnTo>
                  <a:lnTo>
                    <a:pt x="2690" y="491"/>
                  </a:lnTo>
                  <a:lnTo>
                    <a:pt x="2669" y="583"/>
                  </a:lnTo>
                  <a:lnTo>
                    <a:pt x="2645" y="671"/>
                  </a:lnTo>
                  <a:lnTo>
                    <a:pt x="2616" y="757"/>
                  </a:lnTo>
                  <a:lnTo>
                    <a:pt x="2584" y="841"/>
                  </a:lnTo>
                  <a:lnTo>
                    <a:pt x="2548" y="923"/>
                  </a:lnTo>
                  <a:lnTo>
                    <a:pt x="2510" y="1001"/>
                  </a:lnTo>
                  <a:lnTo>
                    <a:pt x="2469" y="1078"/>
                  </a:lnTo>
                  <a:lnTo>
                    <a:pt x="2427" y="1152"/>
                  </a:lnTo>
                  <a:lnTo>
                    <a:pt x="2383" y="1223"/>
                  </a:lnTo>
                  <a:lnTo>
                    <a:pt x="2338" y="1292"/>
                  </a:lnTo>
                  <a:lnTo>
                    <a:pt x="2292" y="1359"/>
                  </a:lnTo>
                  <a:lnTo>
                    <a:pt x="2245" y="1423"/>
                  </a:lnTo>
                  <a:lnTo>
                    <a:pt x="2199" y="1484"/>
                  </a:lnTo>
                  <a:lnTo>
                    <a:pt x="2152" y="1544"/>
                  </a:lnTo>
                  <a:lnTo>
                    <a:pt x="2107" y="1600"/>
                  </a:lnTo>
                  <a:lnTo>
                    <a:pt x="2061" y="1655"/>
                  </a:lnTo>
                  <a:lnTo>
                    <a:pt x="2107" y="1709"/>
                  </a:lnTo>
                  <a:lnTo>
                    <a:pt x="2152" y="1766"/>
                  </a:lnTo>
                  <a:lnTo>
                    <a:pt x="2199" y="1825"/>
                  </a:lnTo>
                  <a:lnTo>
                    <a:pt x="2245" y="1887"/>
                  </a:lnTo>
                  <a:lnTo>
                    <a:pt x="2292" y="1950"/>
                  </a:lnTo>
                  <a:lnTo>
                    <a:pt x="2338" y="2017"/>
                  </a:lnTo>
                  <a:lnTo>
                    <a:pt x="2383" y="2087"/>
                  </a:lnTo>
                  <a:lnTo>
                    <a:pt x="2427" y="2157"/>
                  </a:lnTo>
                  <a:lnTo>
                    <a:pt x="2469" y="2231"/>
                  </a:lnTo>
                  <a:lnTo>
                    <a:pt x="2510" y="2308"/>
                  </a:lnTo>
                  <a:lnTo>
                    <a:pt x="2548" y="2387"/>
                  </a:lnTo>
                  <a:lnTo>
                    <a:pt x="2584" y="2468"/>
                  </a:lnTo>
                  <a:lnTo>
                    <a:pt x="2616" y="2551"/>
                  </a:lnTo>
                  <a:lnTo>
                    <a:pt x="2645" y="2638"/>
                  </a:lnTo>
                  <a:lnTo>
                    <a:pt x="2669" y="2727"/>
                  </a:lnTo>
                  <a:lnTo>
                    <a:pt x="2690" y="2818"/>
                  </a:lnTo>
                  <a:lnTo>
                    <a:pt x="2707" y="2912"/>
                  </a:lnTo>
                  <a:lnTo>
                    <a:pt x="2718" y="3008"/>
                  </a:lnTo>
                  <a:lnTo>
                    <a:pt x="2762" y="3008"/>
                  </a:lnTo>
                  <a:lnTo>
                    <a:pt x="2792" y="3011"/>
                  </a:lnTo>
                  <a:lnTo>
                    <a:pt x="2820" y="3021"/>
                  </a:lnTo>
                  <a:lnTo>
                    <a:pt x="2846" y="3034"/>
                  </a:lnTo>
                  <a:lnTo>
                    <a:pt x="2868" y="3052"/>
                  </a:lnTo>
                  <a:lnTo>
                    <a:pt x="2886" y="3075"/>
                  </a:lnTo>
                  <a:lnTo>
                    <a:pt x="2900" y="3100"/>
                  </a:lnTo>
                  <a:lnTo>
                    <a:pt x="2909" y="3129"/>
                  </a:lnTo>
                  <a:lnTo>
                    <a:pt x="2912" y="3159"/>
                  </a:lnTo>
                  <a:lnTo>
                    <a:pt x="2909" y="3189"/>
                  </a:lnTo>
                  <a:lnTo>
                    <a:pt x="2900" y="3217"/>
                  </a:lnTo>
                  <a:lnTo>
                    <a:pt x="2886" y="3243"/>
                  </a:lnTo>
                  <a:lnTo>
                    <a:pt x="2868" y="3265"/>
                  </a:lnTo>
                  <a:lnTo>
                    <a:pt x="2846" y="3284"/>
                  </a:lnTo>
                  <a:lnTo>
                    <a:pt x="2820" y="3297"/>
                  </a:lnTo>
                  <a:lnTo>
                    <a:pt x="2792" y="3307"/>
                  </a:lnTo>
                  <a:lnTo>
                    <a:pt x="2762" y="3309"/>
                  </a:lnTo>
                  <a:lnTo>
                    <a:pt x="149" y="3309"/>
                  </a:lnTo>
                  <a:lnTo>
                    <a:pt x="119" y="3307"/>
                  </a:lnTo>
                  <a:lnTo>
                    <a:pt x="91" y="3297"/>
                  </a:lnTo>
                  <a:lnTo>
                    <a:pt x="65" y="3284"/>
                  </a:lnTo>
                  <a:lnTo>
                    <a:pt x="43" y="3265"/>
                  </a:lnTo>
                  <a:lnTo>
                    <a:pt x="25" y="3243"/>
                  </a:lnTo>
                  <a:lnTo>
                    <a:pt x="11" y="3217"/>
                  </a:lnTo>
                  <a:lnTo>
                    <a:pt x="2" y="3189"/>
                  </a:lnTo>
                  <a:lnTo>
                    <a:pt x="0" y="3159"/>
                  </a:lnTo>
                  <a:lnTo>
                    <a:pt x="2" y="3129"/>
                  </a:lnTo>
                  <a:lnTo>
                    <a:pt x="11" y="3100"/>
                  </a:lnTo>
                  <a:lnTo>
                    <a:pt x="25" y="3075"/>
                  </a:lnTo>
                  <a:lnTo>
                    <a:pt x="43" y="3052"/>
                  </a:lnTo>
                  <a:lnTo>
                    <a:pt x="65" y="3034"/>
                  </a:lnTo>
                  <a:lnTo>
                    <a:pt x="91" y="3021"/>
                  </a:lnTo>
                  <a:lnTo>
                    <a:pt x="119" y="3011"/>
                  </a:lnTo>
                  <a:lnTo>
                    <a:pt x="149" y="3008"/>
                  </a:lnTo>
                  <a:lnTo>
                    <a:pt x="193" y="3008"/>
                  </a:lnTo>
                  <a:lnTo>
                    <a:pt x="204" y="2912"/>
                  </a:lnTo>
                  <a:lnTo>
                    <a:pt x="221" y="2818"/>
                  </a:lnTo>
                  <a:lnTo>
                    <a:pt x="242" y="2727"/>
                  </a:lnTo>
                  <a:lnTo>
                    <a:pt x="266" y="2638"/>
                  </a:lnTo>
                  <a:lnTo>
                    <a:pt x="295" y="2551"/>
                  </a:lnTo>
                  <a:lnTo>
                    <a:pt x="327" y="2468"/>
                  </a:lnTo>
                  <a:lnTo>
                    <a:pt x="364" y="2387"/>
                  </a:lnTo>
                  <a:lnTo>
                    <a:pt x="402" y="2308"/>
                  </a:lnTo>
                  <a:lnTo>
                    <a:pt x="442" y="2231"/>
                  </a:lnTo>
                  <a:lnTo>
                    <a:pt x="484" y="2157"/>
                  </a:lnTo>
                  <a:lnTo>
                    <a:pt x="528" y="2087"/>
                  </a:lnTo>
                  <a:lnTo>
                    <a:pt x="573" y="2017"/>
                  </a:lnTo>
                  <a:lnTo>
                    <a:pt x="620" y="1950"/>
                  </a:lnTo>
                  <a:lnTo>
                    <a:pt x="666" y="1887"/>
                  </a:lnTo>
                  <a:lnTo>
                    <a:pt x="713" y="1825"/>
                  </a:lnTo>
                  <a:lnTo>
                    <a:pt x="759" y="1766"/>
                  </a:lnTo>
                  <a:lnTo>
                    <a:pt x="805" y="1709"/>
                  </a:lnTo>
                  <a:lnTo>
                    <a:pt x="850" y="1655"/>
                  </a:lnTo>
                  <a:lnTo>
                    <a:pt x="804" y="1600"/>
                  </a:lnTo>
                  <a:lnTo>
                    <a:pt x="759" y="1544"/>
                  </a:lnTo>
                  <a:lnTo>
                    <a:pt x="713" y="1484"/>
                  </a:lnTo>
                  <a:lnTo>
                    <a:pt x="666" y="1423"/>
                  </a:lnTo>
                  <a:lnTo>
                    <a:pt x="620" y="1359"/>
                  </a:lnTo>
                  <a:lnTo>
                    <a:pt x="573" y="1292"/>
                  </a:lnTo>
                  <a:lnTo>
                    <a:pt x="528" y="1223"/>
                  </a:lnTo>
                  <a:lnTo>
                    <a:pt x="484" y="1152"/>
                  </a:lnTo>
                  <a:lnTo>
                    <a:pt x="442" y="1078"/>
                  </a:lnTo>
                  <a:lnTo>
                    <a:pt x="401" y="1001"/>
                  </a:lnTo>
                  <a:lnTo>
                    <a:pt x="364" y="923"/>
                  </a:lnTo>
                  <a:lnTo>
                    <a:pt x="327" y="841"/>
                  </a:lnTo>
                  <a:lnTo>
                    <a:pt x="295" y="757"/>
                  </a:lnTo>
                  <a:lnTo>
                    <a:pt x="266" y="671"/>
                  </a:lnTo>
                  <a:lnTo>
                    <a:pt x="242" y="583"/>
                  </a:lnTo>
                  <a:lnTo>
                    <a:pt x="221" y="491"/>
                  </a:lnTo>
                  <a:lnTo>
                    <a:pt x="204" y="398"/>
                  </a:lnTo>
                  <a:lnTo>
                    <a:pt x="193" y="301"/>
                  </a:lnTo>
                  <a:lnTo>
                    <a:pt x="149" y="301"/>
                  </a:lnTo>
                  <a:lnTo>
                    <a:pt x="119" y="298"/>
                  </a:lnTo>
                  <a:lnTo>
                    <a:pt x="91" y="289"/>
                  </a:lnTo>
                  <a:lnTo>
                    <a:pt x="65" y="275"/>
                  </a:lnTo>
                  <a:lnTo>
                    <a:pt x="43" y="257"/>
                  </a:lnTo>
                  <a:lnTo>
                    <a:pt x="25" y="234"/>
                  </a:lnTo>
                  <a:lnTo>
                    <a:pt x="11" y="209"/>
                  </a:lnTo>
                  <a:lnTo>
                    <a:pt x="2" y="180"/>
                  </a:lnTo>
                  <a:lnTo>
                    <a:pt x="0" y="150"/>
                  </a:lnTo>
                  <a:lnTo>
                    <a:pt x="2" y="120"/>
                  </a:lnTo>
                  <a:lnTo>
                    <a:pt x="11" y="92"/>
                  </a:lnTo>
                  <a:lnTo>
                    <a:pt x="25" y="67"/>
                  </a:lnTo>
                  <a:lnTo>
                    <a:pt x="43" y="44"/>
                  </a:lnTo>
                  <a:lnTo>
                    <a:pt x="65" y="25"/>
                  </a:lnTo>
                  <a:lnTo>
                    <a:pt x="91" y="12"/>
                  </a:lnTo>
                  <a:lnTo>
                    <a:pt x="119"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9" name="Group 508"/>
          <p:cNvGrpSpPr/>
          <p:nvPr/>
        </p:nvGrpSpPr>
        <p:grpSpPr>
          <a:xfrm flipH="1">
            <a:off x="7989797" y="2817897"/>
            <a:ext cx="247449" cy="245816"/>
            <a:chOff x="10434638" y="4010026"/>
            <a:chExt cx="481013" cy="477838"/>
          </a:xfrm>
          <a:solidFill>
            <a:schemeClr val="tx1">
              <a:lumMod val="65000"/>
              <a:lumOff val="35000"/>
            </a:schemeClr>
          </a:solidFill>
        </p:grpSpPr>
        <p:sp>
          <p:nvSpPr>
            <p:cNvPr id="317" name="Freeform 222"/>
            <p:cNvSpPr>
              <a:spLocks noEditPoints="1"/>
            </p:cNvSpPr>
            <p:nvPr/>
          </p:nvSpPr>
          <p:spPr bwMode="auto">
            <a:xfrm>
              <a:off x="10434638" y="4010026"/>
              <a:ext cx="481013" cy="477838"/>
            </a:xfrm>
            <a:custGeom>
              <a:avLst/>
              <a:gdLst>
                <a:gd name="T0" fmla="*/ 2339 w 3331"/>
                <a:gd name="T1" fmla="*/ 2775 h 3310"/>
                <a:gd name="T2" fmla="*/ 2650 w 3331"/>
                <a:gd name="T3" fmla="*/ 2588 h 3310"/>
                <a:gd name="T4" fmla="*/ 2501 w 3331"/>
                <a:gd name="T5" fmla="*/ 2313 h 3310"/>
                <a:gd name="T6" fmla="*/ 2554 w 3331"/>
                <a:gd name="T7" fmla="*/ 1298 h 3310"/>
                <a:gd name="T8" fmla="*/ 2554 w 3331"/>
                <a:gd name="T9" fmla="*/ 2011 h 3310"/>
                <a:gd name="T10" fmla="*/ 2949 w 3331"/>
                <a:gd name="T11" fmla="*/ 2109 h 3310"/>
                <a:gd name="T12" fmla="*/ 3025 w 3331"/>
                <a:gd name="T13" fmla="*/ 1559 h 3310"/>
                <a:gd name="T14" fmla="*/ 417 w 3331"/>
                <a:gd name="T15" fmla="*/ 1116 h 3310"/>
                <a:gd name="T16" fmla="*/ 306 w 3331"/>
                <a:gd name="T17" fmla="*/ 1573 h 3310"/>
                <a:gd name="T18" fmla="*/ 362 w 3331"/>
                <a:gd name="T19" fmla="*/ 2048 h 3310"/>
                <a:gd name="T20" fmla="*/ 699 w 3331"/>
                <a:gd name="T21" fmla="*/ 2042 h 3310"/>
                <a:gd name="T22" fmla="*/ 766 w 3331"/>
                <a:gd name="T23" fmla="*/ 1415 h 3310"/>
                <a:gd name="T24" fmla="*/ 417 w 3331"/>
                <a:gd name="T25" fmla="*/ 1116 h 3310"/>
                <a:gd name="T26" fmla="*/ 683 w 3331"/>
                <a:gd name="T27" fmla="*/ 721 h 3310"/>
                <a:gd name="T28" fmla="*/ 830 w 3331"/>
                <a:gd name="T29" fmla="*/ 996 h 3310"/>
                <a:gd name="T30" fmla="*/ 1033 w 3331"/>
                <a:gd name="T31" fmla="*/ 457 h 3310"/>
                <a:gd name="T32" fmla="*/ 2476 w 3331"/>
                <a:gd name="T33" fmla="*/ 895 h 3310"/>
                <a:gd name="T34" fmla="*/ 2708 w 3331"/>
                <a:gd name="T35" fmla="*/ 787 h 3310"/>
                <a:gd name="T36" fmla="*/ 2297 w 3331"/>
                <a:gd name="T37" fmla="*/ 456 h 3310"/>
                <a:gd name="T38" fmla="*/ 2212 w 3331"/>
                <a:gd name="T39" fmla="*/ 1086 h 3310"/>
                <a:gd name="T40" fmla="*/ 2045 w 3331"/>
                <a:gd name="T41" fmla="*/ 620 h 3310"/>
                <a:gd name="T42" fmla="*/ 1817 w 3331"/>
                <a:gd name="T43" fmla="*/ 352 h 3310"/>
                <a:gd name="T44" fmla="*/ 1321 w 3331"/>
                <a:gd name="T45" fmla="*/ 561 h 3310"/>
                <a:gd name="T46" fmla="*/ 1141 w 3331"/>
                <a:gd name="T47" fmla="*/ 997 h 3310"/>
                <a:gd name="T48" fmla="*/ 1514 w 3331"/>
                <a:gd name="T49" fmla="*/ 352 h 3310"/>
                <a:gd name="T50" fmla="*/ 2075 w 3331"/>
                <a:gd name="T51" fmla="*/ 51 h 3310"/>
                <a:gd name="T52" fmla="*/ 2616 w 3331"/>
                <a:gd name="T53" fmla="*/ 297 h 3310"/>
                <a:gd name="T54" fmla="*/ 3033 w 3331"/>
                <a:gd name="T55" fmla="*/ 710 h 3310"/>
                <a:gd name="T56" fmla="*/ 3280 w 3331"/>
                <a:gd name="T57" fmla="*/ 1247 h 3310"/>
                <a:gd name="T58" fmla="*/ 3319 w 3331"/>
                <a:gd name="T59" fmla="*/ 1862 h 3310"/>
                <a:gd name="T60" fmla="*/ 3136 w 3331"/>
                <a:gd name="T61" fmla="*/ 2432 h 3310"/>
                <a:gd name="T62" fmla="*/ 2771 w 3331"/>
                <a:gd name="T63" fmla="*/ 2892 h 3310"/>
                <a:gd name="T64" fmla="*/ 2268 w 3331"/>
                <a:gd name="T65" fmla="*/ 3197 h 3310"/>
                <a:gd name="T66" fmla="*/ 1666 w 3331"/>
                <a:gd name="T67" fmla="*/ 3310 h 3310"/>
                <a:gd name="T68" fmla="*/ 1313 w 3331"/>
                <a:gd name="T69" fmla="*/ 3215 h 3310"/>
                <a:gd name="T70" fmla="*/ 1678 w 3331"/>
                <a:gd name="T71" fmla="*/ 3027 h 3310"/>
                <a:gd name="T72" fmla="*/ 1893 w 3331"/>
                <a:gd name="T73" fmla="*/ 3115 h 3310"/>
                <a:gd name="T74" fmla="*/ 2094 w 3331"/>
                <a:gd name="T75" fmla="*/ 3039 h 3310"/>
                <a:gd name="T76" fmla="*/ 2348 w 3331"/>
                <a:gd name="T77" fmla="*/ 1907 h 3310"/>
                <a:gd name="T78" fmla="*/ 2296 w 3331"/>
                <a:gd name="T79" fmla="*/ 1685 h 3310"/>
                <a:gd name="T80" fmla="*/ 2151 w 3331"/>
                <a:gd name="T81" fmla="*/ 1405 h 3310"/>
                <a:gd name="T82" fmla="*/ 1514 w 3331"/>
                <a:gd name="T83" fmla="*/ 1443 h 3310"/>
                <a:gd name="T84" fmla="*/ 1062 w 3331"/>
                <a:gd name="T85" fmla="*/ 1562 h 3310"/>
                <a:gd name="T86" fmla="*/ 958 w 3331"/>
                <a:gd name="T87" fmla="*/ 1741 h 3310"/>
                <a:gd name="T88" fmla="*/ 799 w 3331"/>
                <a:gd name="T89" fmla="*/ 1921 h 3310"/>
                <a:gd name="T90" fmla="*/ 822 w 3331"/>
                <a:gd name="T91" fmla="*/ 2159 h 3310"/>
                <a:gd name="T92" fmla="*/ 695 w 3331"/>
                <a:gd name="T93" fmla="*/ 2377 h 3310"/>
                <a:gd name="T94" fmla="*/ 529 w 3331"/>
                <a:gd name="T95" fmla="*/ 2555 h 3310"/>
                <a:gd name="T96" fmla="*/ 365 w 3331"/>
                <a:gd name="T97" fmla="*/ 2645 h 3310"/>
                <a:gd name="T98" fmla="*/ 180 w 3331"/>
                <a:gd name="T99" fmla="*/ 2403 h 3310"/>
                <a:gd name="T100" fmla="*/ 13 w 3331"/>
                <a:gd name="T101" fmla="*/ 1854 h 3310"/>
                <a:gd name="T102" fmla="*/ 51 w 3331"/>
                <a:gd name="T103" fmla="*/ 1247 h 3310"/>
                <a:gd name="T104" fmla="*/ 299 w 3331"/>
                <a:gd name="T105" fmla="*/ 710 h 3310"/>
                <a:gd name="T106" fmla="*/ 715 w 3331"/>
                <a:gd name="T107" fmla="*/ 297 h 3310"/>
                <a:gd name="T108" fmla="*/ 1256 w 3331"/>
                <a:gd name="T109" fmla="*/ 51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1" h="3310">
                  <a:moveTo>
                    <a:pt x="2501" y="2313"/>
                  </a:moveTo>
                  <a:lnTo>
                    <a:pt x="2475" y="2414"/>
                  </a:lnTo>
                  <a:lnTo>
                    <a:pt x="2447" y="2511"/>
                  </a:lnTo>
                  <a:lnTo>
                    <a:pt x="2414" y="2603"/>
                  </a:lnTo>
                  <a:lnTo>
                    <a:pt x="2378" y="2692"/>
                  </a:lnTo>
                  <a:lnTo>
                    <a:pt x="2339" y="2775"/>
                  </a:lnTo>
                  <a:lnTo>
                    <a:pt x="2297" y="2853"/>
                  </a:lnTo>
                  <a:lnTo>
                    <a:pt x="2374" y="2809"/>
                  </a:lnTo>
                  <a:lnTo>
                    <a:pt x="2449" y="2761"/>
                  </a:lnTo>
                  <a:lnTo>
                    <a:pt x="2519" y="2707"/>
                  </a:lnTo>
                  <a:lnTo>
                    <a:pt x="2586" y="2650"/>
                  </a:lnTo>
                  <a:lnTo>
                    <a:pt x="2650" y="2588"/>
                  </a:lnTo>
                  <a:lnTo>
                    <a:pt x="2708" y="2522"/>
                  </a:lnTo>
                  <a:lnTo>
                    <a:pt x="2763" y="2454"/>
                  </a:lnTo>
                  <a:lnTo>
                    <a:pt x="2704" y="2415"/>
                  </a:lnTo>
                  <a:lnTo>
                    <a:pt x="2640" y="2379"/>
                  </a:lnTo>
                  <a:lnTo>
                    <a:pt x="2572" y="2345"/>
                  </a:lnTo>
                  <a:lnTo>
                    <a:pt x="2501" y="2313"/>
                  </a:lnTo>
                  <a:close/>
                  <a:moveTo>
                    <a:pt x="2916" y="1116"/>
                  </a:moveTo>
                  <a:lnTo>
                    <a:pt x="2850" y="1158"/>
                  </a:lnTo>
                  <a:lnTo>
                    <a:pt x="2781" y="1197"/>
                  </a:lnTo>
                  <a:lnTo>
                    <a:pt x="2708" y="1234"/>
                  </a:lnTo>
                  <a:lnTo>
                    <a:pt x="2632" y="1267"/>
                  </a:lnTo>
                  <a:lnTo>
                    <a:pt x="2554" y="1298"/>
                  </a:lnTo>
                  <a:lnTo>
                    <a:pt x="2565" y="1415"/>
                  </a:lnTo>
                  <a:lnTo>
                    <a:pt x="2571" y="1533"/>
                  </a:lnTo>
                  <a:lnTo>
                    <a:pt x="2574" y="1655"/>
                  </a:lnTo>
                  <a:lnTo>
                    <a:pt x="2571" y="1776"/>
                  </a:lnTo>
                  <a:lnTo>
                    <a:pt x="2565" y="1895"/>
                  </a:lnTo>
                  <a:lnTo>
                    <a:pt x="2554" y="2011"/>
                  </a:lnTo>
                  <a:lnTo>
                    <a:pt x="2632" y="2042"/>
                  </a:lnTo>
                  <a:lnTo>
                    <a:pt x="2708" y="2076"/>
                  </a:lnTo>
                  <a:lnTo>
                    <a:pt x="2781" y="2113"/>
                  </a:lnTo>
                  <a:lnTo>
                    <a:pt x="2850" y="2151"/>
                  </a:lnTo>
                  <a:lnTo>
                    <a:pt x="2916" y="2193"/>
                  </a:lnTo>
                  <a:lnTo>
                    <a:pt x="2949" y="2109"/>
                  </a:lnTo>
                  <a:lnTo>
                    <a:pt x="2976" y="2022"/>
                  </a:lnTo>
                  <a:lnTo>
                    <a:pt x="2998" y="1934"/>
                  </a:lnTo>
                  <a:lnTo>
                    <a:pt x="3015" y="1842"/>
                  </a:lnTo>
                  <a:lnTo>
                    <a:pt x="3025" y="1750"/>
                  </a:lnTo>
                  <a:lnTo>
                    <a:pt x="3028" y="1655"/>
                  </a:lnTo>
                  <a:lnTo>
                    <a:pt x="3025" y="1559"/>
                  </a:lnTo>
                  <a:lnTo>
                    <a:pt x="3015" y="1467"/>
                  </a:lnTo>
                  <a:lnTo>
                    <a:pt x="2998" y="1375"/>
                  </a:lnTo>
                  <a:lnTo>
                    <a:pt x="2976" y="1287"/>
                  </a:lnTo>
                  <a:lnTo>
                    <a:pt x="2949" y="1201"/>
                  </a:lnTo>
                  <a:lnTo>
                    <a:pt x="2916" y="1116"/>
                  </a:lnTo>
                  <a:close/>
                  <a:moveTo>
                    <a:pt x="417" y="1116"/>
                  </a:moveTo>
                  <a:lnTo>
                    <a:pt x="387" y="1188"/>
                  </a:lnTo>
                  <a:lnTo>
                    <a:pt x="362" y="1262"/>
                  </a:lnTo>
                  <a:lnTo>
                    <a:pt x="341" y="1337"/>
                  </a:lnTo>
                  <a:lnTo>
                    <a:pt x="325" y="1415"/>
                  </a:lnTo>
                  <a:lnTo>
                    <a:pt x="313" y="1493"/>
                  </a:lnTo>
                  <a:lnTo>
                    <a:pt x="306" y="1573"/>
                  </a:lnTo>
                  <a:lnTo>
                    <a:pt x="304" y="1655"/>
                  </a:lnTo>
                  <a:lnTo>
                    <a:pt x="306" y="1736"/>
                  </a:lnTo>
                  <a:lnTo>
                    <a:pt x="313" y="1816"/>
                  </a:lnTo>
                  <a:lnTo>
                    <a:pt x="325" y="1895"/>
                  </a:lnTo>
                  <a:lnTo>
                    <a:pt x="341" y="1972"/>
                  </a:lnTo>
                  <a:lnTo>
                    <a:pt x="362" y="2048"/>
                  </a:lnTo>
                  <a:lnTo>
                    <a:pt x="387" y="2122"/>
                  </a:lnTo>
                  <a:lnTo>
                    <a:pt x="417" y="2194"/>
                  </a:lnTo>
                  <a:lnTo>
                    <a:pt x="482" y="2152"/>
                  </a:lnTo>
                  <a:lnTo>
                    <a:pt x="551" y="2113"/>
                  </a:lnTo>
                  <a:lnTo>
                    <a:pt x="623" y="2076"/>
                  </a:lnTo>
                  <a:lnTo>
                    <a:pt x="699" y="2042"/>
                  </a:lnTo>
                  <a:lnTo>
                    <a:pt x="778" y="2011"/>
                  </a:lnTo>
                  <a:lnTo>
                    <a:pt x="767" y="1894"/>
                  </a:lnTo>
                  <a:lnTo>
                    <a:pt x="760" y="1776"/>
                  </a:lnTo>
                  <a:lnTo>
                    <a:pt x="758" y="1655"/>
                  </a:lnTo>
                  <a:lnTo>
                    <a:pt x="760" y="1533"/>
                  </a:lnTo>
                  <a:lnTo>
                    <a:pt x="766" y="1415"/>
                  </a:lnTo>
                  <a:lnTo>
                    <a:pt x="778" y="1298"/>
                  </a:lnTo>
                  <a:lnTo>
                    <a:pt x="699" y="1267"/>
                  </a:lnTo>
                  <a:lnTo>
                    <a:pt x="623" y="1234"/>
                  </a:lnTo>
                  <a:lnTo>
                    <a:pt x="551" y="1197"/>
                  </a:lnTo>
                  <a:lnTo>
                    <a:pt x="482" y="1158"/>
                  </a:lnTo>
                  <a:lnTo>
                    <a:pt x="417" y="1116"/>
                  </a:lnTo>
                  <a:close/>
                  <a:moveTo>
                    <a:pt x="1033" y="457"/>
                  </a:moveTo>
                  <a:lnTo>
                    <a:pt x="956" y="501"/>
                  </a:lnTo>
                  <a:lnTo>
                    <a:pt x="883" y="548"/>
                  </a:lnTo>
                  <a:lnTo>
                    <a:pt x="811" y="601"/>
                  </a:lnTo>
                  <a:lnTo>
                    <a:pt x="745" y="660"/>
                  </a:lnTo>
                  <a:lnTo>
                    <a:pt x="683" y="721"/>
                  </a:lnTo>
                  <a:lnTo>
                    <a:pt x="623" y="787"/>
                  </a:lnTo>
                  <a:lnTo>
                    <a:pt x="568" y="855"/>
                  </a:lnTo>
                  <a:lnTo>
                    <a:pt x="627" y="894"/>
                  </a:lnTo>
                  <a:lnTo>
                    <a:pt x="691" y="930"/>
                  </a:lnTo>
                  <a:lnTo>
                    <a:pt x="759" y="964"/>
                  </a:lnTo>
                  <a:lnTo>
                    <a:pt x="830" y="996"/>
                  </a:lnTo>
                  <a:lnTo>
                    <a:pt x="856" y="895"/>
                  </a:lnTo>
                  <a:lnTo>
                    <a:pt x="885" y="798"/>
                  </a:lnTo>
                  <a:lnTo>
                    <a:pt x="917" y="705"/>
                  </a:lnTo>
                  <a:lnTo>
                    <a:pt x="953" y="618"/>
                  </a:lnTo>
                  <a:lnTo>
                    <a:pt x="991" y="535"/>
                  </a:lnTo>
                  <a:lnTo>
                    <a:pt x="1033" y="457"/>
                  </a:lnTo>
                  <a:close/>
                  <a:moveTo>
                    <a:pt x="2297" y="456"/>
                  </a:moveTo>
                  <a:lnTo>
                    <a:pt x="2339" y="535"/>
                  </a:lnTo>
                  <a:lnTo>
                    <a:pt x="2378" y="618"/>
                  </a:lnTo>
                  <a:lnTo>
                    <a:pt x="2414" y="705"/>
                  </a:lnTo>
                  <a:lnTo>
                    <a:pt x="2447" y="798"/>
                  </a:lnTo>
                  <a:lnTo>
                    <a:pt x="2476" y="895"/>
                  </a:lnTo>
                  <a:lnTo>
                    <a:pt x="2501" y="996"/>
                  </a:lnTo>
                  <a:lnTo>
                    <a:pt x="2573" y="964"/>
                  </a:lnTo>
                  <a:lnTo>
                    <a:pt x="2640" y="930"/>
                  </a:lnTo>
                  <a:lnTo>
                    <a:pt x="2704" y="894"/>
                  </a:lnTo>
                  <a:lnTo>
                    <a:pt x="2763" y="855"/>
                  </a:lnTo>
                  <a:lnTo>
                    <a:pt x="2708" y="787"/>
                  </a:lnTo>
                  <a:lnTo>
                    <a:pt x="2650" y="721"/>
                  </a:lnTo>
                  <a:lnTo>
                    <a:pt x="2587" y="659"/>
                  </a:lnTo>
                  <a:lnTo>
                    <a:pt x="2520" y="601"/>
                  </a:lnTo>
                  <a:lnTo>
                    <a:pt x="2449" y="548"/>
                  </a:lnTo>
                  <a:lnTo>
                    <a:pt x="2374" y="501"/>
                  </a:lnTo>
                  <a:lnTo>
                    <a:pt x="2297" y="456"/>
                  </a:lnTo>
                  <a:close/>
                  <a:moveTo>
                    <a:pt x="1817" y="352"/>
                  </a:moveTo>
                  <a:lnTo>
                    <a:pt x="1817" y="1142"/>
                  </a:lnTo>
                  <a:lnTo>
                    <a:pt x="1919" y="1134"/>
                  </a:lnTo>
                  <a:lnTo>
                    <a:pt x="2020" y="1121"/>
                  </a:lnTo>
                  <a:lnTo>
                    <a:pt x="2117" y="1106"/>
                  </a:lnTo>
                  <a:lnTo>
                    <a:pt x="2212" y="1086"/>
                  </a:lnTo>
                  <a:lnTo>
                    <a:pt x="2190" y="997"/>
                  </a:lnTo>
                  <a:lnTo>
                    <a:pt x="2166" y="911"/>
                  </a:lnTo>
                  <a:lnTo>
                    <a:pt x="2139" y="831"/>
                  </a:lnTo>
                  <a:lnTo>
                    <a:pt x="2110" y="755"/>
                  </a:lnTo>
                  <a:lnTo>
                    <a:pt x="2078" y="686"/>
                  </a:lnTo>
                  <a:lnTo>
                    <a:pt x="2045" y="620"/>
                  </a:lnTo>
                  <a:lnTo>
                    <a:pt x="2010" y="561"/>
                  </a:lnTo>
                  <a:lnTo>
                    <a:pt x="1973" y="507"/>
                  </a:lnTo>
                  <a:lnTo>
                    <a:pt x="1936" y="459"/>
                  </a:lnTo>
                  <a:lnTo>
                    <a:pt x="1897" y="416"/>
                  </a:lnTo>
                  <a:lnTo>
                    <a:pt x="1857" y="381"/>
                  </a:lnTo>
                  <a:lnTo>
                    <a:pt x="1817" y="352"/>
                  </a:lnTo>
                  <a:close/>
                  <a:moveTo>
                    <a:pt x="1514" y="352"/>
                  </a:moveTo>
                  <a:lnTo>
                    <a:pt x="1474" y="381"/>
                  </a:lnTo>
                  <a:lnTo>
                    <a:pt x="1434" y="416"/>
                  </a:lnTo>
                  <a:lnTo>
                    <a:pt x="1396" y="459"/>
                  </a:lnTo>
                  <a:lnTo>
                    <a:pt x="1358" y="507"/>
                  </a:lnTo>
                  <a:lnTo>
                    <a:pt x="1321" y="561"/>
                  </a:lnTo>
                  <a:lnTo>
                    <a:pt x="1287" y="620"/>
                  </a:lnTo>
                  <a:lnTo>
                    <a:pt x="1253" y="686"/>
                  </a:lnTo>
                  <a:lnTo>
                    <a:pt x="1222" y="755"/>
                  </a:lnTo>
                  <a:lnTo>
                    <a:pt x="1192" y="831"/>
                  </a:lnTo>
                  <a:lnTo>
                    <a:pt x="1165" y="911"/>
                  </a:lnTo>
                  <a:lnTo>
                    <a:pt x="1141" y="997"/>
                  </a:lnTo>
                  <a:lnTo>
                    <a:pt x="1119" y="1086"/>
                  </a:lnTo>
                  <a:lnTo>
                    <a:pt x="1214" y="1106"/>
                  </a:lnTo>
                  <a:lnTo>
                    <a:pt x="1312" y="1121"/>
                  </a:lnTo>
                  <a:lnTo>
                    <a:pt x="1412" y="1134"/>
                  </a:lnTo>
                  <a:lnTo>
                    <a:pt x="1514" y="1142"/>
                  </a:lnTo>
                  <a:lnTo>
                    <a:pt x="1514" y="352"/>
                  </a:lnTo>
                  <a:close/>
                  <a:moveTo>
                    <a:pt x="1666" y="0"/>
                  </a:moveTo>
                  <a:lnTo>
                    <a:pt x="1666" y="0"/>
                  </a:lnTo>
                  <a:lnTo>
                    <a:pt x="1771" y="3"/>
                  </a:lnTo>
                  <a:lnTo>
                    <a:pt x="1874" y="13"/>
                  </a:lnTo>
                  <a:lnTo>
                    <a:pt x="1976" y="29"/>
                  </a:lnTo>
                  <a:lnTo>
                    <a:pt x="2075" y="51"/>
                  </a:lnTo>
                  <a:lnTo>
                    <a:pt x="2172" y="78"/>
                  </a:lnTo>
                  <a:lnTo>
                    <a:pt x="2268" y="112"/>
                  </a:lnTo>
                  <a:lnTo>
                    <a:pt x="2359" y="150"/>
                  </a:lnTo>
                  <a:lnTo>
                    <a:pt x="2448" y="195"/>
                  </a:lnTo>
                  <a:lnTo>
                    <a:pt x="2534" y="244"/>
                  </a:lnTo>
                  <a:lnTo>
                    <a:pt x="2616" y="297"/>
                  </a:lnTo>
                  <a:lnTo>
                    <a:pt x="2696" y="355"/>
                  </a:lnTo>
                  <a:lnTo>
                    <a:pt x="2771" y="418"/>
                  </a:lnTo>
                  <a:lnTo>
                    <a:pt x="2844" y="485"/>
                  </a:lnTo>
                  <a:lnTo>
                    <a:pt x="2911" y="557"/>
                  </a:lnTo>
                  <a:lnTo>
                    <a:pt x="2973" y="632"/>
                  </a:lnTo>
                  <a:lnTo>
                    <a:pt x="3033" y="710"/>
                  </a:lnTo>
                  <a:lnTo>
                    <a:pt x="3086" y="792"/>
                  </a:lnTo>
                  <a:lnTo>
                    <a:pt x="3136" y="877"/>
                  </a:lnTo>
                  <a:lnTo>
                    <a:pt x="3181" y="965"/>
                  </a:lnTo>
                  <a:lnTo>
                    <a:pt x="3219" y="1057"/>
                  </a:lnTo>
                  <a:lnTo>
                    <a:pt x="3253" y="1152"/>
                  </a:lnTo>
                  <a:lnTo>
                    <a:pt x="3280" y="1247"/>
                  </a:lnTo>
                  <a:lnTo>
                    <a:pt x="3302" y="1346"/>
                  </a:lnTo>
                  <a:lnTo>
                    <a:pt x="3319" y="1447"/>
                  </a:lnTo>
                  <a:lnTo>
                    <a:pt x="3328" y="1550"/>
                  </a:lnTo>
                  <a:lnTo>
                    <a:pt x="3331" y="1655"/>
                  </a:lnTo>
                  <a:lnTo>
                    <a:pt x="3328" y="1759"/>
                  </a:lnTo>
                  <a:lnTo>
                    <a:pt x="3319" y="1862"/>
                  </a:lnTo>
                  <a:lnTo>
                    <a:pt x="3302" y="1963"/>
                  </a:lnTo>
                  <a:lnTo>
                    <a:pt x="3280" y="2062"/>
                  </a:lnTo>
                  <a:lnTo>
                    <a:pt x="3253" y="2158"/>
                  </a:lnTo>
                  <a:lnTo>
                    <a:pt x="3219" y="2252"/>
                  </a:lnTo>
                  <a:lnTo>
                    <a:pt x="3181" y="2343"/>
                  </a:lnTo>
                  <a:lnTo>
                    <a:pt x="3136" y="2432"/>
                  </a:lnTo>
                  <a:lnTo>
                    <a:pt x="3086" y="2517"/>
                  </a:lnTo>
                  <a:lnTo>
                    <a:pt x="3033" y="2599"/>
                  </a:lnTo>
                  <a:lnTo>
                    <a:pt x="2973" y="2678"/>
                  </a:lnTo>
                  <a:lnTo>
                    <a:pt x="2911" y="2753"/>
                  </a:lnTo>
                  <a:lnTo>
                    <a:pt x="2844" y="2824"/>
                  </a:lnTo>
                  <a:lnTo>
                    <a:pt x="2771" y="2892"/>
                  </a:lnTo>
                  <a:lnTo>
                    <a:pt x="2696" y="2954"/>
                  </a:lnTo>
                  <a:lnTo>
                    <a:pt x="2616" y="3012"/>
                  </a:lnTo>
                  <a:lnTo>
                    <a:pt x="2534" y="3066"/>
                  </a:lnTo>
                  <a:lnTo>
                    <a:pt x="2448" y="3115"/>
                  </a:lnTo>
                  <a:lnTo>
                    <a:pt x="2359" y="3159"/>
                  </a:lnTo>
                  <a:lnTo>
                    <a:pt x="2268" y="3197"/>
                  </a:lnTo>
                  <a:lnTo>
                    <a:pt x="2172" y="3231"/>
                  </a:lnTo>
                  <a:lnTo>
                    <a:pt x="2075" y="3259"/>
                  </a:lnTo>
                  <a:lnTo>
                    <a:pt x="1976" y="3281"/>
                  </a:lnTo>
                  <a:lnTo>
                    <a:pt x="1874" y="3296"/>
                  </a:lnTo>
                  <a:lnTo>
                    <a:pt x="1771" y="3305"/>
                  </a:lnTo>
                  <a:lnTo>
                    <a:pt x="1666" y="3310"/>
                  </a:lnTo>
                  <a:lnTo>
                    <a:pt x="1576" y="3307"/>
                  </a:lnTo>
                  <a:lnTo>
                    <a:pt x="1488" y="3299"/>
                  </a:lnTo>
                  <a:lnTo>
                    <a:pt x="1400" y="3288"/>
                  </a:lnTo>
                  <a:lnTo>
                    <a:pt x="1314" y="3271"/>
                  </a:lnTo>
                  <a:lnTo>
                    <a:pt x="1230" y="3251"/>
                  </a:lnTo>
                  <a:lnTo>
                    <a:pt x="1313" y="3215"/>
                  </a:lnTo>
                  <a:lnTo>
                    <a:pt x="1392" y="3177"/>
                  </a:lnTo>
                  <a:lnTo>
                    <a:pt x="1469" y="3137"/>
                  </a:lnTo>
                  <a:lnTo>
                    <a:pt x="1540" y="3097"/>
                  </a:lnTo>
                  <a:lnTo>
                    <a:pt x="1608" y="3057"/>
                  </a:lnTo>
                  <a:lnTo>
                    <a:pt x="1670" y="3018"/>
                  </a:lnTo>
                  <a:lnTo>
                    <a:pt x="1678" y="3027"/>
                  </a:lnTo>
                  <a:lnTo>
                    <a:pt x="1709" y="3053"/>
                  </a:lnTo>
                  <a:lnTo>
                    <a:pt x="1741" y="3075"/>
                  </a:lnTo>
                  <a:lnTo>
                    <a:pt x="1777" y="3092"/>
                  </a:lnTo>
                  <a:lnTo>
                    <a:pt x="1814" y="3105"/>
                  </a:lnTo>
                  <a:lnTo>
                    <a:pt x="1853" y="3112"/>
                  </a:lnTo>
                  <a:lnTo>
                    <a:pt x="1893" y="3115"/>
                  </a:lnTo>
                  <a:lnTo>
                    <a:pt x="1924" y="3113"/>
                  </a:lnTo>
                  <a:lnTo>
                    <a:pt x="1956" y="3109"/>
                  </a:lnTo>
                  <a:lnTo>
                    <a:pt x="1986" y="3101"/>
                  </a:lnTo>
                  <a:lnTo>
                    <a:pt x="2025" y="3085"/>
                  </a:lnTo>
                  <a:lnTo>
                    <a:pt x="2061" y="3064"/>
                  </a:lnTo>
                  <a:lnTo>
                    <a:pt x="2094" y="3039"/>
                  </a:lnTo>
                  <a:lnTo>
                    <a:pt x="2122" y="3010"/>
                  </a:lnTo>
                  <a:lnTo>
                    <a:pt x="2147" y="2978"/>
                  </a:lnTo>
                  <a:lnTo>
                    <a:pt x="2167" y="2943"/>
                  </a:lnTo>
                  <a:lnTo>
                    <a:pt x="2182" y="2903"/>
                  </a:lnTo>
                  <a:lnTo>
                    <a:pt x="2192" y="2862"/>
                  </a:lnTo>
                  <a:lnTo>
                    <a:pt x="2348" y="1907"/>
                  </a:lnTo>
                  <a:lnTo>
                    <a:pt x="2351" y="1867"/>
                  </a:lnTo>
                  <a:lnTo>
                    <a:pt x="2350" y="1829"/>
                  </a:lnTo>
                  <a:lnTo>
                    <a:pt x="2344" y="1790"/>
                  </a:lnTo>
                  <a:lnTo>
                    <a:pt x="2333" y="1754"/>
                  </a:lnTo>
                  <a:lnTo>
                    <a:pt x="2317" y="1718"/>
                  </a:lnTo>
                  <a:lnTo>
                    <a:pt x="2296" y="1685"/>
                  </a:lnTo>
                  <a:lnTo>
                    <a:pt x="2272" y="1655"/>
                  </a:lnTo>
                  <a:lnTo>
                    <a:pt x="2272" y="1655"/>
                  </a:lnTo>
                  <a:lnTo>
                    <a:pt x="2270" y="1562"/>
                  </a:lnTo>
                  <a:lnTo>
                    <a:pt x="2266" y="1472"/>
                  </a:lnTo>
                  <a:lnTo>
                    <a:pt x="2258" y="1385"/>
                  </a:lnTo>
                  <a:lnTo>
                    <a:pt x="2151" y="1405"/>
                  </a:lnTo>
                  <a:lnTo>
                    <a:pt x="2043" y="1422"/>
                  </a:lnTo>
                  <a:lnTo>
                    <a:pt x="1931" y="1436"/>
                  </a:lnTo>
                  <a:lnTo>
                    <a:pt x="1817" y="1443"/>
                  </a:lnTo>
                  <a:lnTo>
                    <a:pt x="1817" y="1592"/>
                  </a:lnTo>
                  <a:lnTo>
                    <a:pt x="1514" y="1639"/>
                  </a:lnTo>
                  <a:lnTo>
                    <a:pt x="1514" y="1443"/>
                  </a:lnTo>
                  <a:lnTo>
                    <a:pt x="1401" y="1436"/>
                  </a:lnTo>
                  <a:lnTo>
                    <a:pt x="1289" y="1422"/>
                  </a:lnTo>
                  <a:lnTo>
                    <a:pt x="1180" y="1405"/>
                  </a:lnTo>
                  <a:lnTo>
                    <a:pt x="1073" y="1385"/>
                  </a:lnTo>
                  <a:lnTo>
                    <a:pt x="1066" y="1472"/>
                  </a:lnTo>
                  <a:lnTo>
                    <a:pt x="1062" y="1562"/>
                  </a:lnTo>
                  <a:lnTo>
                    <a:pt x="1061" y="1655"/>
                  </a:lnTo>
                  <a:lnTo>
                    <a:pt x="1061" y="1684"/>
                  </a:lnTo>
                  <a:lnTo>
                    <a:pt x="1062" y="1713"/>
                  </a:lnTo>
                  <a:lnTo>
                    <a:pt x="1039" y="1716"/>
                  </a:lnTo>
                  <a:lnTo>
                    <a:pt x="997" y="1727"/>
                  </a:lnTo>
                  <a:lnTo>
                    <a:pt x="958" y="1741"/>
                  </a:lnTo>
                  <a:lnTo>
                    <a:pt x="922" y="1761"/>
                  </a:lnTo>
                  <a:lnTo>
                    <a:pt x="890" y="1785"/>
                  </a:lnTo>
                  <a:lnTo>
                    <a:pt x="861" y="1814"/>
                  </a:lnTo>
                  <a:lnTo>
                    <a:pt x="835" y="1846"/>
                  </a:lnTo>
                  <a:lnTo>
                    <a:pt x="814" y="1882"/>
                  </a:lnTo>
                  <a:lnTo>
                    <a:pt x="799" y="1921"/>
                  </a:lnTo>
                  <a:lnTo>
                    <a:pt x="788" y="1962"/>
                  </a:lnTo>
                  <a:lnTo>
                    <a:pt x="784" y="2002"/>
                  </a:lnTo>
                  <a:lnTo>
                    <a:pt x="785" y="2044"/>
                  </a:lnTo>
                  <a:lnTo>
                    <a:pt x="793" y="2083"/>
                  </a:lnTo>
                  <a:lnTo>
                    <a:pt x="805" y="2122"/>
                  </a:lnTo>
                  <a:lnTo>
                    <a:pt x="822" y="2159"/>
                  </a:lnTo>
                  <a:lnTo>
                    <a:pt x="845" y="2194"/>
                  </a:lnTo>
                  <a:lnTo>
                    <a:pt x="872" y="2225"/>
                  </a:lnTo>
                  <a:lnTo>
                    <a:pt x="835" y="2267"/>
                  </a:lnTo>
                  <a:lnTo>
                    <a:pt x="801" y="2305"/>
                  </a:lnTo>
                  <a:lnTo>
                    <a:pt x="765" y="2341"/>
                  </a:lnTo>
                  <a:lnTo>
                    <a:pt x="695" y="2377"/>
                  </a:lnTo>
                  <a:lnTo>
                    <a:pt x="629" y="2414"/>
                  </a:lnTo>
                  <a:lnTo>
                    <a:pt x="568" y="2454"/>
                  </a:lnTo>
                  <a:lnTo>
                    <a:pt x="585" y="2475"/>
                  </a:lnTo>
                  <a:lnTo>
                    <a:pt x="603" y="2495"/>
                  </a:lnTo>
                  <a:lnTo>
                    <a:pt x="564" y="2527"/>
                  </a:lnTo>
                  <a:lnTo>
                    <a:pt x="529" y="2555"/>
                  </a:lnTo>
                  <a:lnTo>
                    <a:pt x="494" y="2579"/>
                  </a:lnTo>
                  <a:lnTo>
                    <a:pt x="463" y="2599"/>
                  </a:lnTo>
                  <a:lnTo>
                    <a:pt x="434" y="2616"/>
                  </a:lnTo>
                  <a:lnTo>
                    <a:pt x="408" y="2629"/>
                  </a:lnTo>
                  <a:lnTo>
                    <a:pt x="385" y="2639"/>
                  </a:lnTo>
                  <a:lnTo>
                    <a:pt x="365" y="2645"/>
                  </a:lnTo>
                  <a:lnTo>
                    <a:pt x="349" y="2648"/>
                  </a:lnTo>
                  <a:lnTo>
                    <a:pt x="339" y="2645"/>
                  </a:lnTo>
                  <a:lnTo>
                    <a:pt x="331" y="2642"/>
                  </a:lnTo>
                  <a:lnTo>
                    <a:pt x="276" y="2565"/>
                  </a:lnTo>
                  <a:lnTo>
                    <a:pt x="226" y="2486"/>
                  </a:lnTo>
                  <a:lnTo>
                    <a:pt x="180" y="2403"/>
                  </a:lnTo>
                  <a:lnTo>
                    <a:pt x="139" y="2317"/>
                  </a:lnTo>
                  <a:lnTo>
                    <a:pt x="104" y="2229"/>
                  </a:lnTo>
                  <a:lnTo>
                    <a:pt x="73" y="2139"/>
                  </a:lnTo>
                  <a:lnTo>
                    <a:pt x="47" y="2045"/>
                  </a:lnTo>
                  <a:lnTo>
                    <a:pt x="27" y="1950"/>
                  </a:lnTo>
                  <a:lnTo>
                    <a:pt x="13" y="1854"/>
                  </a:lnTo>
                  <a:lnTo>
                    <a:pt x="3" y="1755"/>
                  </a:lnTo>
                  <a:lnTo>
                    <a:pt x="0" y="1655"/>
                  </a:lnTo>
                  <a:lnTo>
                    <a:pt x="3" y="1550"/>
                  </a:lnTo>
                  <a:lnTo>
                    <a:pt x="14" y="1447"/>
                  </a:lnTo>
                  <a:lnTo>
                    <a:pt x="29" y="1346"/>
                  </a:lnTo>
                  <a:lnTo>
                    <a:pt x="51" y="1247"/>
                  </a:lnTo>
                  <a:lnTo>
                    <a:pt x="80" y="1152"/>
                  </a:lnTo>
                  <a:lnTo>
                    <a:pt x="113" y="1057"/>
                  </a:lnTo>
                  <a:lnTo>
                    <a:pt x="152" y="965"/>
                  </a:lnTo>
                  <a:lnTo>
                    <a:pt x="196" y="877"/>
                  </a:lnTo>
                  <a:lnTo>
                    <a:pt x="245" y="792"/>
                  </a:lnTo>
                  <a:lnTo>
                    <a:pt x="299" y="710"/>
                  </a:lnTo>
                  <a:lnTo>
                    <a:pt x="358" y="632"/>
                  </a:lnTo>
                  <a:lnTo>
                    <a:pt x="421" y="557"/>
                  </a:lnTo>
                  <a:lnTo>
                    <a:pt x="489" y="485"/>
                  </a:lnTo>
                  <a:lnTo>
                    <a:pt x="560" y="418"/>
                  </a:lnTo>
                  <a:lnTo>
                    <a:pt x="635" y="355"/>
                  </a:lnTo>
                  <a:lnTo>
                    <a:pt x="715" y="297"/>
                  </a:lnTo>
                  <a:lnTo>
                    <a:pt x="798" y="244"/>
                  </a:lnTo>
                  <a:lnTo>
                    <a:pt x="884" y="195"/>
                  </a:lnTo>
                  <a:lnTo>
                    <a:pt x="973" y="150"/>
                  </a:lnTo>
                  <a:lnTo>
                    <a:pt x="1065" y="112"/>
                  </a:lnTo>
                  <a:lnTo>
                    <a:pt x="1159" y="78"/>
                  </a:lnTo>
                  <a:lnTo>
                    <a:pt x="1256" y="51"/>
                  </a:lnTo>
                  <a:lnTo>
                    <a:pt x="1356" y="29"/>
                  </a:lnTo>
                  <a:lnTo>
                    <a:pt x="1457" y="13"/>
                  </a:lnTo>
                  <a:lnTo>
                    <a:pt x="1561" y="3"/>
                  </a:lnTo>
                  <a:lnTo>
                    <a:pt x="16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8" name="Freeform 223"/>
            <p:cNvSpPr>
              <a:spLocks noEditPoints="1"/>
            </p:cNvSpPr>
            <p:nvPr/>
          </p:nvSpPr>
          <p:spPr bwMode="auto">
            <a:xfrm>
              <a:off x="10445751" y="4256088"/>
              <a:ext cx="306388" cy="220663"/>
            </a:xfrm>
            <a:custGeom>
              <a:avLst/>
              <a:gdLst>
                <a:gd name="T0" fmla="*/ 1200 w 2125"/>
                <a:gd name="T1" fmla="*/ 494 h 1526"/>
                <a:gd name="T2" fmla="*/ 1133 w 2125"/>
                <a:gd name="T3" fmla="*/ 582 h 1526"/>
                <a:gd name="T4" fmla="*/ 1068 w 2125"/>
                <a:gd name="T5" fmla="*/ 663 h 1526"/>
                <a:gd name="T6" fmla="*/ 979 w 2125"/>
                <a:gd name="T7" fmla="*/ 765 h 1526"/>
                <a:gd name="T8" fmla="*/ 871 w 2125"/>
                <a:gd name="T9" fmla="*/ 879 h 1526"/>
                <a:gd name="T10" fmla="*/ 751 w 2125"/>
                <a:gd name="T11" fmla="*/ 993 h 1526"/>
                <a:gd name="T12" fmla="*/ 621 w 2125"/>
                <a:gd name="T13" fmla="*/ 1097 h 1526"/>
                <a:gd name="T14" fmla="*/ 487 w 2125"/>
                <a:gd name="T15" fmla="*/ 1179 h 1526"/>
                <a:gd name="T16" fmla="*/ 354 w 2125"/>
                <a:gd name="T17" fmla="*/ 1230 h 1526"/>
                <a:gd name="T18" fmla="*/ 238 w 2125"/>
                <a:gd name="T19" fmla="*/ 1240 h 1526"/>
                <a:gd name="T20" fmla="*/ 151 w 2125"/>
                <a:gd name="T21" fmla="*/ 1216 h 1526"/>
                <a:gd name="T22" fmla="*/ 285 w 2125"/>
                <a:gd name="T23" fmla="*/ 1313 h 1526"/>
                <a:gd name="T24" fmla="*/ 444 w 2125"/>
                <a:gd name="T25" fmla="*/ 1366 h 1526"/>
                <a:gd name="T26" fmla="*/ 623 w 2125"/>
                <a:gd name="T27" fmla="*/ 1373 h 1526"/>
                <a:gd name="T28" fmla="*/ 801 w 2125"/>
                <a:gd name="T29" fmla="*/ 1344 h 1526"/>
                <a:gd name="T30" fmla="*/ 978 w 2125"/>
                <a:gd name="T31" fmla="*/ 1289 h 1526"/>
                <a:gd name="T32" fmla="*/ 1147 w 2125"/>
                <a:gd name="T33" fmla="*/ 1216 h 1526"/>
                <a:gd name="T34" fmla="*/ 1300 w 2125"/>
                <a:gd name="T35" fmla="*/ 1136 h 1526"/>
                <a:gd name="T36" fmla="*/ 1429 w 2125"/>
                <a:gd name="T37" fmla="*/ 1058 h 1526"/>
                <a:gd name="T38" fmla="*/ 1529 w 2125"/>
                <a:gd name="T39" fmla="*/ 991 h 1526"/>
                <a:gd name="T40" fmla="*/ 1628 w 2125"/>
                <a:gd name="T41" fmla="*/ 919 h 1526"/>
                <a:gd name="T42" fmla="*/ 1979 w 2125"/>
                <a:gd name="T43" fmla="*/ 0 h 1526"/>
                <a:gd name="T44" fmla="*/ 2059 w 2125"/>
                <a:gd name="T45" fmla="*/ 26 h 1526"/>
                <a:gd name="T46" fmla="*/ 2112 w 2125"/>
                <a:gd name="T47" fmla="*/ 92 h 1526"/>
                <a:gd name="T48" fmla="*/ 2123 w 2125"/>
                <a:gd name="T49" fmla="*/ 175 h 1526"/>
                <a:gd name="T50" fmla="*/ 1948 w 2125"/>
                <a:gd name="T51" fmla="*/ 1183 h 1526"/>
                <a:gd name="T52" fmla="*/ 1889 w 2125"/>
                <a:gd name="T53" fmla="*/ 1239 h 1526"/>
                <a:gd name="T54" fmla="*/ 1817 w 2125"/>
                <a:gd name="T55" fmla="*/ 1256 h 1526"/>
                <a:gd name="T56" fmla="*/ 1748 w 2125"/>
                <a:gd name="T57" fmla="*/ 1241 h 1526"/>
                <a:gd name="T58" fmla="*/ 1614 w 2125"/>
                <a:gd name="T59" fmla="*/ 1116 h 1526"/>
                <a:gd name="T60" fmla="*/ 1472 w 2125"/>
                <a:gd name="T61" fmla="*/ 1209 h 1526"/>
                <a:gd name="T62" fmla="*/ 1295 w 2125"/>
                <a:gd name="T63" fmla="*/ 1310 h 1526"/>
                <a:gd name="T64" fmla="*/ 1091 w 2125"/>
                <a:gd name="T65" fmla="*/ 1407 h 1526"/>
                <a:gd name="T66" fmla="*/ 869 w 2125"/>
                <a:gd name="T67" fmla="*/ 1483 h 1526"/>
                <a:gd name="T68" fmla="*/ 640 w 2125"/>
                <a:gd name="T69" fmla="*/ 1523 h 1526"/>
                <a:gd name="T70" fmla="*/ 430 w 2125"/>
                <a:gd name="T71" fmla="*/ 1515 h 1526"/>
                <a:gd name="T72" fmla="*/ 249 w 2125"/>
                <a:gd name="T73" fmla="*/ 1462 h 1526"/>
                <a:gd name="T74" fmla="*/ 91 w 2125"/>
                <a:gd name="T75" fmla="*/ 1365 h 1526"/>
                <a:gd name="T76" fmla="*/ 14 w 2125"/>
                <a:gd name="T77" fmla="*/ 1278 h 1526"/>
                <a:gd name="T78" fmla="*/ 0 w 2125"/>
                <a:gd name="T79" fmla="*/ 1203 h 1526"/>
                <a:gd name="T80" fmla="*/ 28 w 2125"/>
                <a:gd name="T81" fmla="*/ 1129 h 1526"/>
                <a:gd name="T82" fmla="*/ 87 w 2125"/>
                <a:gd name="T83" fmla="*/ 1081 h 1526"/>
                <a:gd name="T84" fmla="*/ 165 w 2125"/>
                <a:gd name="T85" fmla="*/ 1066 h 1526"/>
                <a:gd name="T86" fmla="*/ 232 w 2125"/>
                <a:gd name="T87" fmla="*/ 1086 h 1526"/>
                <a:gd name="T88" fmla="*/ 302 w 2125"/>
                <a:gd name="T89" fmla="*/ 1088 h 1526"/>
                <a:gd name="T90" fmla="*/ 411 w 2125"/>
                <a:gd name="T91" fmla="*/ 1050 h 1526"/>
                <a:gd name="T92" fmla="*/ 533 w 2125"/>
                <a:gd name="T93" fmla="*/ 975 h 1526"/>
                <a:gd name="T94" fmla="*/ 663 w 2125"/>
                <a:gd name="T95" fmla="*/ 869 h 1526"/>
                <a:gd name="T96" fmla="*/ 794 w 2125"/>
                <a:gd name="T97" fmla="*/ 744 h 1526"/>
                <a:gd name="T98" fmla="*/ 921 w 2125"/>
                <a:gd name="T99" fmla="*/ 603 h 1526"/>
                <a:gd name="T100" fmla="*/ 904 w 2125"/>
                <a:gd name="T101" fmla="*/ 412 h 1526"/>
                <a:gd name="T102" fmla="*/ 864 w 2125"/>
                <a:gd name="T103" fmla="*/ 341 h 1526"/>
                <a:gd name="T104" fmla="*/ 867 w 2125"/>
                <a:gd name="T105" fmla="*/ 259 h 1526"/>
                <a:gd name="T106" fmla="*/ 912 w 2125"/>
                <a:gd name="T107" fmla="*/ 191 h 1526"/>
                <a:gd name="T108" fmla="*/ 987 w 2125"/>
                <a:gd name="T109" fmla="*/ 157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5" h="1526">
                  <a:moveTo>
                    <a:pt x="1973" y="151"/>
                  </a:moveTo>
                  <a:lnTo>
                    <a:pt x="1012" y="306"/>
                  </a:lnTo>
                  <a:lnTo>
                    <a:pt x="1200" y="494"/>
                  </a:lnTo>
                  <a:lnTo>
                    <a:pt x="1161" y="546"/>
                  </a:lnTo>
                  <a:lnTo>
                    <a:pt x="1149" y="563"/>
                  </a:lnTo>
                  <a:lnTo>
                    <a:pt x="1133" y="582"/>
                  </a:lnTo>
                  <a:lnTo>
                    <a:pt x="1114" y="606"/>
                  </a:lnTo>
                  <a:lnTo>
                    <a:pt x="1092" y="633"/>
                  </a:lnTo>
                  <a:lnTo>
                    <a:pt x="1068" y="663"/>
                  </a:lnTo>
                  <a:lnTo>
                    <a:pt x="1041" y="695"/>
                  </a:lnTo>
                  <a:lnTo>
                    <a:pt x="1011" y="729"/>
                  </a:lnTo>
                  <a:lnTo>
                    <a:pt x="979" y="765"/>
                  </a:lnTo>
                  <a:lnTo>
                    <a:pt x="945" y="803"/>
                  </a:lnTo>
                  <a:lnTo>
                    <a:pt x="909" y="840"/>
                  </a:lnTo>
                  <a:lnTo>
                    <a:pt x="871" y="879"/>
                  </a:lnTo>
                  <a:lnTo>
                    <a:pt x="833" y="917"/>
                  </a:lnTo>
                  <a:lnTo>
                    <a:pt x="792" y="956"/>
                  </a:lnTo>
                  <a:lnTo>
                    <a:pt x="751" y="993"/>
                  </a:lnTo>
                  <a:lnTo>
                    <a:pt x="708" y="1030"/>
                  </a:lnTo>
                  <a:lnTo>
                    <a:pt x="665" y="1064"/>
                  </a:lnTo>
                  <a:lnTo>
                    <a:pt x="621" y="1097"/>
                  </a:lnTo>
                  <a:lnTo>
                    <a:pt x="576" y="1127"/>
                  </a:lnTo>
                  <a:lnTo>
                    <a:pt x="531" y="1155"/>
                  </a:lnTo>
                  <a:lnTo>
                    <a:pt x="487" y="1179"/>
                  </a:lnTo>
                  <a:lnTo>
                    <a:pt x="442" y="1200"/>
                  </a:lnTo>
                  <a:lnTo>
                    <a:pt x="398" y="1218"/>
                  </a:lnTo>
                  <a:lnTo>
                    <a:pt x="354" y="1230"/>
                  </a:lnTo>
                  <a:lnTo>
                    <a:pt x="311" y="1239"/>
                  </a:lnTo>
                  <a:lnTo>
                    <a:pt x="269" y="1241"/>
                  </a:lnTo>
                  <a:lnTo>
                    <a:pt x="238" y="1240"/>
                  </a:lnTo>
                  <a:lnTo>
                    <a:pt x="208" y="1235"/>
                  </a:lnTo>
                  <a:lnTo>
                    <a:pt x="179" y="1227"/>
                  </a:lnTo>
                  <a:lnTo>
                    <a:pt x="151" y="1216"/>
                  </a:lnTo>
                  <a:lnTo>
                    <a:pt x="193" y="1253"/>
                  </a:lnTo>
                  <a:lnTo>
                    <a:pt x="237" y="1285"/>
                  </a:lnTo>
                  <a:lnTo>
                    <a:pt x="285" y="1313"/>
                  </a:lnTo>
                  <a:lnTo>
                    <a:pt x="335" y="1335"/>
                  </a:lnTo>
                  <a:lnTo>
                    <a:pt x="388" y="1353"/>
                  </a:lnTo>
                  <a:lnTo>
                    <a:pt x="444" y="1366"/>
                  </a:lnTo>
                  <a:lnTo>
                    <a:pt x="503" y="1373"/>
                  </a:lnTo>
                  <a:lnTo>
                    <a:pt x="564" y="1375"/>
                  </a:lnTo>
                  <a:lnTo>
                    <a:pt x="623" y="1373"/>
                  </a:lnTo>
                  <a:lnTo>
                    <a:pt x="682" y="1367"/>
                  </a:lnTo>
                  <a:lnTo>
                    <a:pt x="742" y="1357"/>
                  </a:lnTo>
                  <a:lnTo>
                    <a:pt x="801" y="1344"/>
                  </a:lnTo>
                  <a:lnTo>
                    <a:pt x="861" y="1328"/>
                  </a:lnTo>
                  <a:lnTo>
                    <a:pt x="921" y="1309"/>
                  </a:lnTo>
                  <a:lnTo>
                    <a:pt x="978" y="1289"/>
                  </a:lnTo>
                  <a:lnTo>
                    <a:pt x="1036" y="1266"/>
                  </a:lnTo>
                  <a:lnTo>
                    <a:pt x="1092" y="1242"/>
                  </a:lnTo>
                  <a:lnTo>
                    <a:pt x="1147" y="1216"/>
                  </a:lnTo>
                  <a:lnTo>
                    <a:pt x="1199" y="1190"/>
                  </a:lnTo>
                  <a:lnTo>
                    <a:pt x="1250" y="1163"/>
                  </a:lnTo>
                  <a:lnTo>
                    <a:pt x="1300" y="1136"/>
                  </a:lnTo>
                  <a:lnTo>
                    <a:pt x="1346" y="1110"/>
                  </a:lnTo>
                  <a:lnTo>
                    <a:pt x="1389" y="1084"/>
                  </a:lnTo>
                  <a:lnTo>
                    <a:pt x="1429" y="1058"/>
                  </a:lnTo>
                  <a:lnTo>
                    <a:pt x="1466" y="1034"/>
                  </a:lnTo>
                  <a:lnTo>
                    <a:pt x="1500" y="1012"/>
                  </a:lnTo>
                  <a:lnTo>
                    <a:pt x="1529" y="991"/>
                  </a:lnTo>
                  <a:lnTo>
                    <a:pt x="1555" y="973"/>
                  </a:lnTo>
                  <a:lnTo>
                    <a:pt x="1576" y="958"/>
                  </a:lnTo>
                  <a:lnTo>
                    <a:pt x="1628" y="919"/>
                  </a:lnTo>
                  <a:lnTo>
                    <a:pt x="1817" y="1107"/>
                  </a:lnTo>
                  <a:lnTo>
                    <a:pt x="1973" y="151"/>
                  </a:lnTo>
                  <a:close/>
                  <a:moveTo>
                    <a:pt x="1979" y="0"/>
                  </a:moveTo>
                  <a:lnTo>
                    <a:pt x="2007" y="4"/>
                  </a:lnTo>
                  <a:lnTo>
                    <a:pt x="2035" y="13"/>
                  </a:lnTo>
                  <a:lnTo>
                    <a:pt x="2059" y="26"/>
                  </a:lnTo>
                  <a:lnTo>
                    <a:pt x="2081" y="45"/>
                  </a:lnTo>
                  <a:lnTo>
                    <a:pt x="2099" y="67"/>
                  </a:lnTo>
                  <a:lnTo>
                    <a:pt x="2112" y="92"/>
                  </a:lnTo>
                  <a:lnTo>
                    <a:pt x="2120" y="119"/>
                  </a:lnTo>
                  <a:lnTo>
                    <a:pt x="2125" y="147"/>
                  </a:lnTo>
                  <a:lnTo>
                    <a:pt x="2123" y="175"/>
                  </a:lnTo>
                  <a:lnTo>
                    <a:pt x="1967" y="1131"/>
                  </a:lnTo>
                  <a:lnTo>
                    <a:pt x="1959" y="1158"/>
                  </a:lnTo>
                  <a:lnTo>
                    <a:pt x="1948" y="1183"/>
                  </a:lnTo>
                  <a:lnTo>
                    <a:pt x="1932" y="1204"/>
                  </a:lnTo>
                  <a:lnTo>
                    <a:pt x="1912" y="1223"/>
                  </a:lnTo>
                  <a:lnTo>
                    <a:pt x="1889" y="1239"/>
                  </a:lnTo>
                  <a:lnTo>
                    <a:pt x="1864" y="1249"/>
                  </a:lnTo>
                  <a:lnTo>
                    <a:pt x="1841" y="1255"/>
                  </a:lnTo>
                  <a:lnTo>
                    <a:pt x="1817" y="1256"/>
                  </a:lnTo>
                  <a:lnTo>
                    <a:pt x="1793" y="1255"/>
                  </a:lnTo>
                  <a:lnTo>
                    <a:pt x="1770" y="1249"/>
                  </a:lnTo>
                  <a:lnTo>
                    <a:pt x="1748" y="1241"/>
                  </a:lnTo>
                  <a:lnTo>
                    <a:pt x="1728" y="1228"/>
                  </a:lnTo>
                  <a:lnTo>
                    <a:pt x="1710" y="1213"/>
                  </a:lnTo>
                  <a:lnTo>
                    <a:pt x="1614" y="1116"/>
                  </a:lnTo>
                  <a:lnTo>
                    <a:pt x="1571" y="1145"/>
                  </a:lnTo>
                  <a:lnTo>
                    <a:pt x="1524" y="1176"/>
                  </a:lnTo>
                  <a:lnTo>
                    <a:pt x="1472" y="1209"/>
                  </a:lnTo>
                  <a:lnTo>
                    <a:pt x="1417" y="1243"/>
                  </a:lnTo>
                  <a:lnTo>
                    <a:pt x="1358" y="1277"/>
                  </a:lnTo>
                  <a:lnTo>
                    <a:pt x="1295" y="1310"/>
                  </a:lnTo>
                  <a:lnTo>
                    <a:pt x="1230" y="1344"/>
                  </a:lnTo>
                  <a:lnTo>
                    <a:pt x="1161" y="1376"/>
                  </a:lnTo>
                  <a:lnTo>
                    <a:pt x="1091" y="1407"/>
                  </a:lnTo>
                  <a:lnTo>
                    <a:pt x="1018" y="1435"/>
                  </a:lnTo>
                  <a:lnTo>
                    <a:pt x="945" y="1460"/>
                  </a:lnTo>
                  <a:lnTo>
                    <a:pt x="869" y="1483"/>
                  </a:lnTo>
                  <a:lnTo>
                    <a:pt x="793" y="1501"/>
                  </a:lnTo>
                  <a:lnTo>
                    <a:pt x="717" y="1514"/>
                  </a:lnTo>
                  <a:lnTo>
                    <a:pt x="640" y="1523"/>
                  </a:lnTo>
                  <a:lnTo>
                    <a:pt x="564" y="1526"/>
                  </a:lnTo>
                  <a:lnTo>
                    <a:pt x="496" y="1524"/>
                  </a:lnTo>
                  <a:lnTo>
                    <a:pt x="430" y="1515"/>
                  </a:lnTo>
                  <a:lnTo>
                    <a:pt x="367" y="1503"/>
                  </a:lnTo>
                  <a:lnTo>
                    <a:pt x="306" y="1485"/>
                  </a:lnTo>
                  <a:lnTo>
                    <a:pt x="249" y="1462"/>
                  </a:lnTo>
                  <a:lnTo>
                    <a:pt x="193" y="1435"/>
                  </a:lnTo>
                  <a:lnTo>
                    <a:pt x="141" y="1402"/>
                  </a:lnTo>
                  <a:lnTo>
                    <a:pt x="91" y="1365"/>
                  </a:lnTo>
                  <a:lnTo>
                    <a:pt x="44" y="1322"/>
                  </a:lnTo>
                  <a:lnTo>
                    <a:pt x="27" y="1301"/>
                  </a:lnTo>
                  <a:lnTo>
                    <a:pt x="14" y="1278"/>
                  </a:lnTo>
                  <a:lnTo>
                    <a:pt x="5" y="1254"/>
                  </a:lnTo>
                  <a:lnTo>
                    <a:pt x="0" y="1229"/>
                  </a:lnTo>
                  <a:lnTo>
                    <a:pt x="0" y="1203"/>
                  </a:lnTo>
                  <a:lnTo>
                    <a:pt x="5" y="1177"/>
                  </a:lnTo>
                  <a:lnTo>
                    <a:pt x="14" y="1152"/>
                  </a:lnTo>
                  <a:lnTo>
                    <a:pt x="28" y="1129"/>
                  </a:lnTo>
                  <a:lnTo>
                    <a:pt x="44" y="1110"/>
                  </a:lnTo>
                  <a:lnTo>
                    <a:pt x="65" y="1093"/>
                  </a:lnTo>
                  <a:lnTo>
                    <a:pt x="87" y="1081"/>
                  </a:lnTo>
                  <a:lnTo>
                    <a:pt x="112" y="1071"/>
                  </a:lnTo>
                  <a:lnTo>
                    <a:pt x="138" y="1067"/>
                  </a:lnTo>
                  <a:lnTo>
                    <a:pt x="165" y="1066"/>
                  </a:lnTo>
                  <a:lnTo>
                    <a:pt x="190" y="1070"/>
                  </a:lnTo>
                  <a:lnTo>
                    <a:pt x="215" y="1080"/>
                  </a:lnTo>
                  <a:lnTo>
                    <a:pt x="232" y="1086"/>
                  </a:lnTo>
                  <a:lnTo>
                    <a:pt x="250" y="1089"/>
                  </a:lnTo>
                  <a:lnTo>
                    <a:pt x="269" y="1090"/>
                  </a:lnTo>
                  <a:lnTo>
                    <a:pt x="302" y="1088"/>
                  </a:lnTo>
                  <a:lnTo>
                    <a:pt x="336" y="1080"/>
                  </a:lnTo>
                  <a:lnTo>
                    <a:pt x="372" y="1067"/>
                  </a:lnTo>
                  <a:lnTo>
                    <a:pt x="411" y="1050"/>
                  </a:lnTo>
                  <a:lnTo>
                    <a:pt x="451" y="1029"/>
                  </a:lnTo>
                  <a:lnTo>
                    <a:pt x="491" y="1004"/>
                  </a:lnTo>
                  <a:lnTo>
                    <a:pt x="533" y="975"/>
                  </a:lnTo>
                  <a:lnTo>
                    <a:pt x="576" y="942"/>
                  </a:lnTo>
                  <a:lnTo>
                    <a:pt x="619" y="908"/>
                  </a:lnTo>
                  <a:lnTo>
                    <a:pt x="663" y="869"/>
                  </a:lnTo>
                  <a:lnTo>
                    <a:pt x="707" y="830"/>
                  </a:lnTo>
                  <a:lnTo>
                    <a:pt x="750" y="787"/>
                  </a:lnTo>
                  <a:lnTo>
                    <a:pt x="794" y="744"/>
                  </a:lnTo>
                  <a:lnTo>
                    <a:pt x="837" y="698"/>
                  </a:lnTo>
                  <a:lnTo>
                    <a:pt x="879" y="651"/>
                  </a:lnTo>
                  <a:lnTo>
                    <a:pt x="921" y="603"/>
                  </a:lnTo>
                  <a:lnTo>
                    <a:pt x="960" y="555"/>
                  </a:lnTo>
                  <a:lnTo>
                    <a:pt x="1000" y="508"/>
                  </a:lnTo>
                  <a:lnTo>
                    <a:pt x="904" y="412"/>
                  </a:lnTo>
                  <a:lnTo>
                    <a:pt x="886" y="391"/>
                  </a:lnTo>
                  <a:lnTo>
                    <a:pt x="873" y="367"/>
                  </a:lnTo>
                  <a:lnTo>
                    <a:pt x="864" y="341"/>
                  </a:lnTo>
                  <a:lnTo>
                    <a:pt x="860" y="314"/>
                  </a:lnTo>
                  <a:lnTo>
                    <a:pt x="861" y="287"/>
                  </a:lnTo>
                  <a:lnTo>
                    <a:pt x="867" y="259"/>
                  </a:lnTo>
                  <a:lnTo>
                    <a:pt x="878" y="234"/>
                  </a:lnTo>
                  <a:lnTo>
                    <a:pt x="893" y="211"/>
                  </a:lnTo>
                  <a:lnTo>
                    <a:pt x="912" y="191"/>
                  </a:lnTo>
                  <a:lnTo>
                    <a:pt x="934" y="176"/>
                  </a:lnTo>
                  <a:lnTo>
                    <a:pt x="959" y="164"/>
                  </a:lnTo>
                  <a:lnTo>
                    <a:pt x="987" y="157"/>
                  </a:lnTo>
                  <a:lnTo>
                    <a:pt x="1949" y="2"/>
                  </a:lnTo>
                  <a:lnTo>
                    <a:pt x="19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8" name="Group 507"/>
          <p:cNvGrpSpPr/>
          <p:nvPr/>
        </p:nvGrpSpPr>
        <p:grpSpPr>
          <a:xfrm flipH="1">
            <a:off x="7475353" y="2817898"/>
            <a:ext cx="195182" cy="245815"/>
            <a:chOff x="9737725" y="4044951"/>
            <a:chExt cx="379413" cy="477837"/>
          </a:xfrm>
          <a:solidFill>
            <a:schemeClr val="tx1">
              <a:lumMod val="65000"/>
              <a:lumOff val="35000"/>
            </a:schemeClr>
          </a:solidFill>
        </p:grpSpPr>
        <p:sp>
          <p:nvSpPr>
            <p:cNvPr id="329" name="Freeform 235"/>
            <p:cNvSpPr>
              <a:spLocks/>
            </p:cNvSpPr>
            <p:nvPr/>
          </p:nvSpPr>
          <p:spPr bwMode="auto">
            <a:xfrm>
              <a:off x="9944100" y="4191001"/>
              <a:ext cx="63500" cy="63500"/>
            </a:xfrm>
            <a:custGeom>
              <a:avLst/>
              <a:gdLst>
                <a:gd name="T0" fmla="*/ 222 w 443"/>
                <a:gd name="T1" fmla="*/ 0 h 447"/>
                <a:gd name="T2" fmla="*/ 258 w 443"/>
                <a:gd name="T3" fmla="*/ 3 h 447"/>
                <a:gd name="T4" fmla="*/ 292 w 443"/>
                <a:gd name="T5" fmla="*/ 11 h 447"/>
                <a:gd name="T6" fmla="*/ 324 w 443"/>
                <a:gd name="T7" fmla="*/ 25 h 447"/>
                <a:gd name="T8" fmla="*/ 353 w 443"/>
                <a:gd name="T9" fmla="*/ 44 h 447"/>
                <a:gd name="T10" fmla="*/ 378 w 443"/>
                <a:gd name="T11" fmla="*/ 66 h 447"/>
                <a:gd name="T12" fmla="*/ 401 w 443"/>
                <a:gd name="T13" fmla="*/ 92 h 447"/>
                <a:gd name="T14" fmla="*/ 419 w 443"/>
                <a:gd name="T15" fmla="*/ 121 h 447"/>
                <a:gd name="T16" fmla="*/ 432 w 443"/>
                <a:gd name="T17" fmla="*/ 153 h 447"/>
                <a:gd name="T18" fmla="*/ 440 w 443"/>
                <a:gd name="T19" fmla="*/ 187 h 447"/>
                <a:gd name="T20" fmla="*/ 443 w 443"/>
                <a:gd name="T21" fmla="*/ 224 h 447"/>
                <a:gd name="T22" fmla="*/ 440 w 443"/>
                <a:gd name="T23" fmla="*/ 260 h 447"/>
                <a:gd name="T24" fmla="*/ 432 w 443"/>
                <a:gd name="T25" fmla="*/ 294 h 447"/>
                <a:gd name="T26" fmla="*/ 419 w 443"/>
                <a:gd name="T27" fmla="*/ 327 h 447"/>
                <a:gd name="T28" fmla="*/ 401 w 443"/>
                <a:gd name="T29" fmla="*/ 356 h 447"/>
                <a:gd name="T30" fmla="*/ 378 w 443"/>
                <a:gd name="T31" fmla="*/ 382 h 447"/>
                <a:gd name="T32" fmla="*/ 353 w 443"/>
                <a:gd name="T33" fmla="*/ 405 h 447"/>
                <a:gd name="T34" fmla="*/ 324 w 443"/>
                <a:gd name="T35" fmla="*/ 422 h 447"/>
                <a:gd name="T36" fmla="*/ 292 w 443"/>
                <a:gd name="T37" fmla="*/ 436 h 447"/>
                <a:gd name="T38" fmla="*/ 258 w 443"/>
                <a:gd name="T39" fmla="*/ 444 h 447"/>
                <a:gd name="T40" fmla="*/ 222 w 443"/>
                <a:gd name="T41" fmla="*/ 447 h 447"/>
                <a:gd name="T42" fmla="*/ 186 w 443"/>
                <a:gd name="T43" fmla="*/ 444 h 447"/>
                <a:gd name="T44" fmla="*/ 152 w 443"/>
                <a:gd name="T45" fmla="*/ 436 h 447"/>
                <a:gd name="T46" fmla="*/ 120 w 443"/>
                <a:gd name="T47" fmla="*/ 422 h 447"/>
                <a:gd name="T48" fmla="*/ 91 w 443"/>
                <a:gd name="T49" fmla="*/ 405 h 447"/>
                <a:gd name="T50" fmla="*/ 65 w 443"/>
                <a:gd name="T51" fmla="*/ 382 h 447"/>
                <a:gd name="T52" fmla="*/ 43 w 443"/>
                <a:gd name="T53" fmla="*/ 356 h 447"/>
                <a:gd name="T54" fmla="*/ 25 w 443"/>
                <a:gd name="T55" fmla="*/ 327 h 447"/>
                <a:gd name="T56" fmla="*/ 11 w 443"/>
                <a:gd name="T57" fmla="*/ 294 h 447"/>
                <a:gd name="T58" fmla="*/ 3 w 443"/>
                <a:gd name="T59" fmla="*/ 260 h 447"/>
                <a:gd name="T60" fmla="*/ 0 w 443"/>
                <a:gd name="T61" fmla="*/ 224 h 447"/>
                <a:gd name="T62" fmla="*/ 3 w 443"/>
                <a:gd name="T63" fmla="*/ 187 h 447"/>
                <a:gd name="T64" fmla="*/ 11 w 443"/>
                <a:gd name="T65" fmla="*/ 153 h 447"/>
                <a:gd name="T66" fmla="*/ 25 w 443"/>
                <a:gd name="T67" fmla="*/ 121 h 447"/>
                <a:gd name="T68" fmla="*/ 43 w 443"/>
                <a:gd name="T69" fmla="*/ 92 h 447"/>
                <a:gd name="T70" fmla="*/ 65 w 443"/>
                <a:gd name="T71" fmla="*/ 66 h 447"/>
                <a:gd name="T72" fmla="*/ 91 w 443"/>
                <a:gd name="T73" fmla="*/ 44 h 447"/>
                <a:gd name="T74" fmla="*/ 120 w 443"/>
                <a:gd name="T75" fmla="*/ 25 h 447"/>
                <a:gd name="T76" fmla="*/ 152 w 443"/>
                <a:gd name="T77" fmla="*/ 11 h 447"/>
                <a:gd name="T78" fmla="*/ 186 w 443"/>
                <a:gd name="T79" fmla="*/ 3 h 447"/>
                <a:gd name="T80" fmla="*/ 222 w 443"/>
                <a:gd name="T81"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3" h="447">
                  <a:moveTo>
                    <a:pt x="222" y="0"/>
                  </a:moveTo>
                  <a:lnTo>
                    <a:pt x="258" y="3"/>
                  </a:lnTo>
                  <a:lnTo>
                    <a:pt x="292" y="11"/>
                  </a:lnTo>
                  <a:lnTo>
                    <a:pt x="324" y="25"/>
                  </a:lnTo>
                  <a:lnTo>
                    <a:pt x="353" y="44"/>
                  </a:lnTo>
                  <a:lnTo>
                    <a:pt x="378" y="66"/>
                  </a:lnTo>
                  <a:lnTo>
                    <a:pt x="401" y="92"/>
                  </a:lnTo>
                  <a:lnTo>
                    <a:pt x="419" y="121"/>
                  </a:lnTo>
                  <a:lnTo>
                    <a:pt x="432" y="153"/>
                  </a:lnTo>
                  <a:lnTo>
                    <a:pt x="440" y="187"/>
                  </a:lnTo>
                  <a:lnTo>
                    <a:pt x="443" y="224"/>
                  </a:lnTo>
                  <a:lnTo>
                    <a:pt x="440" y="260"/>
                  </a:lnTo>
                  <a:lnTo>
                    <a:pt x="432" y="294"/>
                  </a:lnTo>
                  <a:lnTo>
                    <a:pt x="419" y="327"/>
                  </a:lnTo>
                  <a:lnTo>
                    <a:pt x="401" y="356"/>
                  </a:lnTo>
                  <a:lnTo>
                    <a:pt x="378" y="382"/>
                  </a:lnTo>
                  <a:lnTo>
                    <a:pt x="353" y="405"/>
                  </a:lnTo>
                  <a:lnTo>
                    <a:pt x="324" y="422"/>
                  </a:lnTo>
                  <a:lnTo>
                    <a:pt x="292" y="436"/>
                  </a:lnTo>
                  <a:lnTo>
                    <a:pt x="258" y="444"/>
                  </a:lnTo>
                  <a:lnTo>
                    <a:pt x="222" y="447"/>
                  </a:lnTo>
                  <a:lnTo>
                    <a:pt x="186" y="444"/>
                  </a:lnTo>
                  <a:lnTo>
                    <a:pt x="152" y="436"/>
                  </a:lnTo>
                  <a:lnTo>
                    <a:pt x="120" y="422"/>
                  </a:lnTo>
                  <a:lnTo>
                    <a:pt x="91" y="405"/>
                  </a:lnTo>
                  <a:lnTo>
                    <a:pt x="65" y="382"/>
                  </a:lnTo>
                  <a:lnTo>
                    <a:pt x="43" y="356"/>
                  </a:lnTo>
                  <a:lnTo>
                    <a:pt x="25" y="327"/>
                  </a:lnTo>
                  <a:lnTo>
                    <a:pt x="11" y="294"/>
                  </a:lnTo>
                  <a:lnTo>
                    <a:pt x="3" y="260"/>
                  </a:lnTo>
                  <a:lnTo>
                    <a:pt x="0" y="224"/>
                  </a:lnTo>
                  <a:lnTo>
                    <a:pt x="3" y="187"/>
                  </a:lnTo>
                  <a:lnTo>
                    <a:pt x="11" y="153"/>
                  </a:lnTo>
                  <a:lnTo>
                    <a:pt x="25" y="121"/>
                  </a:lnTo>
                  <a:lnTo>
                    <a:pt x="43" y="92"/>
                  </a:lnTo>
                  <a:lnTo>
                    <a:pt x="65" y="66"/>
                  </a:lnTo>
                  <a:lnTo>
                    <a:pt x="91" y="44"/>
                  </a:lnTo>
                  <a:lnTo>
                    <a:pt x="120" y="25"/>
                  </a:lnTo>
                  <a:lnTo>
                    <a:pt x="152" y="11"/>
                  </a:lnTo>
                  <a:lnTo>
                    <a:pt x="186" y="3"/>
                  </a:lnTo>
                  <a:lnTo>
                    <a:pt x="2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0" name="Freeform 236"/>
            <p:cNvSpPr>
              <a:spLocks/>
            </p:cNvSpPr>
            <p:nvPr/>
          </p:nvSpPr>
          <p:spPr bwMode="auto">
            <a:xfrm>
              <a:off x="9856788" y="4195763"/>
              <a:ext cx="260350" cy="327025"/>
            </a:xfrm>
            <a:custGeom>
              <a:avLst/>
              <a:gdLst>
                <a:gd name="T0" fmla="*/ 1696 w 1805"/>
                <a:gd name="T1" fmla="*/ 1 h 2267"/>
                <a:gd name="T2" fmla="*/ 1742 w 1805"/>
                <a:gd name="T3" fmla="*/ 17 h 2267"/>
                <a:gd name="T4" fmla="*/ 1779 w 1805"/>
                <a:gd name="T5" fmla="*/ 50 h 2267"/>
                <a:gd name="T6" fmla="*/ 1801 w 1805"/>
                <a:gd name="T7" fmla="*/ 95 h 2267"/>
                <a:gd name="T8" fmla="*/ 1804 w 1805"/>
                <a:gd name="T9" fmla="*/ 143 h 2267"/>
                <a:gd name="T10" fmla="*/ 1788 w 1805"/>
                <a:gd name="T11" fmla="*/ 189 h 2267"/>
                <a:gd name="T12" fmla="*/ 1755 w 1805"/>
                <a:gd name="T13" fmla="*/ 227 h 2267"/>
                <a:gd name="T14" fmla="*/ 1120 w 1805"/>
                <a:gd name="T15" fmla="*/ 712 h 2267"/>
                <a:gd name="T16" fmla="*/ 1070 w 1805"/>
                <a:gd name="T17" fmla="*/ 724 h 2267"/>
                <a:gd name="T18" fmla="*/ 1300 w 1805"/>
                <a:gd name="T19" fmla="*/ 2106 h 2267"/>
                <a:gd name="T20" fmla="*/ 1304 w 1805"/>
                <a:gd name="T21" fmla="*/ 2156 h 2267"/>
                <a:gd name="T22" fmla="*/ 1289 w 1805"/>
                <a:gd name="T23" fmla="*/ 2202 h 2267"/>
                <a:gd name="T24" fmla="*/ 1258 w 1805"/>
                <a:gd name="T25" fmla="*/ 2240 h 2267"/>
                <a:gd name="T26" fmla="*/ 1215 w 1805"/>
                <a:gd name="T27" fmla="*/ 2262 h 2267"/>
                <a:gd name="T28" fmla="*/ 1179 w 1805"/>
                <a:gd name="T29" fmla="*/ 2267 h 2267"/>
                <a:gd name="T30" fmla="*/ 1135 w 1805"/>
                <a:gd name="T31" fmla="*/ 2258 h 2267"/>
                <a:gd name="T32" fmla="*/ 1097 w 1805"/>
                <a:gd name="T33" fmla="*/ 2234 h 2267"/>
                <a:gd name="T34" fmla="*/ 1069 w 1805"/>
                <a:gd name="T35" fmla="*/ 2198 h 2267"/>
                <a:gd name="T36" fmla="*/ 827 w 1805"/>
                <a:gd name="T37" fmla="*/ 1353 h 2267"/>
                <a:gd name="T38" fmla="*/ 585 w 1805"/>
                <a:gd name="T39" fmla="*/ 2198 h 2267"/>
                <a:gd name="T40" fmla="*/ 557 w 1805"/>
                <a:gd name="T41" fmla="*/ 2234 h 2267"/>
                <a:gd name="T42" fmla="*/ 519 w 1805"/>
                <a:gd name="T43" fmla="*/ 2258 h 2267"/>
                <a:gd name="T44" fmla="*/ 474 w 1805"/>
                <a:gd name="T45" fmla="*/ 2267 h 2267"/>
                <a:gd name="T46" fmla="*/ 440 w 1805"/>
                <a:gd name="T47" fmla="*/ 2262 h 2267"/>
                <a:gd name="T48" fmla="*/ 395 w 1805"/>
                <a:gd name="T49" fmla="*/ 2240 h 2267"/>
                <a:gd name="T50" fmla="*/ 364 w 1805"/>
                <a:gd name="T51" fmla="*/ 2202 h 2267"/>
                <a:gd name="T52" fmla="*/ 350 w 1805"/>
                <a:gd name="T53" fmla="*/ 2156 h 2267"/>
                <a:gd name="T54" fmla="*/ 354 w 1805"/>
                <a:gd name="T55" fmla="*/ 2106 h 2267"/>
                <a:gd name="T56" fmla="*/ 584 w 1805"/>
                <a:gd name="T57" fmla="*/ 724 h 2267"/>
                <a:gd name="T58" fmla="*/ 534 w 1805"/>
                <a:gd name="T59" fmla="*/ 712 h 2267"/>
                <a:gd name="T60" fmla="*/ 0 w 1805"/>
                <a:gd name="T61" fmla="*/ 305 h 2267"/>
                <a:gd name="T62" fmla="*/ 630 w 1805"/>
                <a:gd name="T63" fmla="*/ 473 h 2267"/>
                <a:gd name="T64" fmla="*/ 734 w 1805"/>
                <a:gd name="T65" fmla="*/ 476 h 2267"/>
                <a:gd name="T66" fmla="*/ 777 w 1805"/>
                <a:gd name="T67" fmla="*/ 494 h 2267"/>
                <a:gd name="T68" fmla="*/ 738 w 1805"/>
                <a:gd name="T69" fmla="*/ 941 h 2267"/>
                <a:gd name="T70" fmla="*/ 915 w 1805"/>
                <a:gd name="T71" fmla="*/ 941 h 2267"/>
                <a:gd name="T72" fmla="*/ 876 w 1805"/>
                <a:gd name="T73" fmla="*/ 494 h 2267"/>
                <a:gd name="T74" fmla="*/ 920 w 1805"/>
                <a:gd name="T75" fmla="*/ 476 h 2267"/>
                <a:gd name="T76" fmla="*/ 1024 w 1805"/>
                <a:gd name="T77" fmla="*/ 473 h 2267"/>
                <a:gd name="T78" fmla="*/ 1625 w 1805"/>
                <a:gd name="T79" fmla="*/ 13 h 2267"/>
                <a:gd name="T80" fmla="*/ 1673 w 1805"/>
                <a:gd name="T81" fmla="*/ 0 h 2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05" h="2267">
                  <a:moveTo>
                    <a:pt x="1673" y="0"/>
                  </a:moveTo>
                  <a:lnTo>
                    <a:pt x="1696" y="1"/>
                  </a:lnTo>
                  <a:lnTo>
                    <a:pt x="1719" y="8"/>
                  </a:lnTo>
                  <a:lnTo>
                    <a:pt x="1742" y="17"/>
                  </a:lnTo>
                  <a:lnTo>
                    <a:pt x="1761" y="32"/>
                  </a:lnTo>
                  <a:lnTo>
                    <a:pt x="1779" y="50"/>
                  </a:lnTo>
                  <a:lnTo>
                    <a:pt x="1792" y="72"/>
                  </a:lnTo>
                  <a:lnTo>
                    <a:pt x="1801" y="95"/>
                  </a:lnTo>
                  <a:lnTo>
                    <a:pt x="1805" y="119"/>
                  </a:lnTo>
                  <a:lnTo>
                    <a:pt x="1804" y="143"/>
                  </a:lnTo>
                  <a:lnTo>
                    <a:pt x="1798" y="167"/>
                  </a:lnTo>
                  <a:lnTo>
                    <a:pt x="1788" y="189"/>
                  </a:lnTo>
                  <a:lnTo>
                    <a:pt x="1774" y="209"/>
                  </a:lnTo>
                  <a:lnTo>
                    <a:pt x="1755" y="227"/>
                  </a:lnTo>
                  <a:lnTo>
                    <a:pt x="1142" y="698"/>
                  </a:lnTo>
                  <a:lnTo>
                    <a:pt x="1120" y="712"/>
                  </a:lnTo>
                  <a:lnTo>
                    <a:pt x="1096" y="721"/>
                  </a:lnTo>
                  <a:lnTo>
                    <a:pt x="1070" y="724"/>
                  </a:lnTo>
                  <a:lnTo>
                    <a:pt x="1070" y="1293"/>
                  </a:lnTo>
                  <a:lnTo>
                    <a:pt x="1300" y="2106"/>
                  </a:lnTo>
                  <a:lnTo>
                    <a:pt x="1304" y="2131"/>
                  </a:lnTo>
                  <a:lnTo>
                    <a:pt x="1304" y="2156"/>
                  </a:lnTo>
                  <a:lnTo>
                    <a:pt x="1299" y="2180"/>
                  </a:lnTo>
                  <a:lnTo>
                    <a:pt x="1289" y="2202"/>
                  </a:lnTo>
                  <a:lnTo>
                    <a:pt x="1275" y="2222"/>
                  </a:lnTo>
                  <a:lnTo>
                    <a:pt x="1258" y="2240"/>
                  </a:lnTo>
                  <a:lnTo>
                    <a:pt x="1238" y="2253"/>
                  </a:lnTo>
                  <a:lnTo>
                    <a:pt x="1215" y="2262"/>
                  </a:lnTo>
                  <a:lnTo>
                    <a:pt x="1197" y="2266"/>
                  </a:lnTo>
                  <a:lnTo>
                    <a:pt x="1179" y="2267"/>
                  </a:lnTo>
                  <a:lnTo>
                    <a:pt x="1157" y="2265"/>
                  </a:lnTo>
                  <a:lnTo>
                    <a:pt x="1135" y="2258"/>
                  </a:lnTo>
                  <a:lnTo>
                    <a:pt x="1114" y="2249"/>
                  </a:lnTo>
                  <a:lnTo>
                    <a:pt x="1097" y="2234"/>
                  </a:lnTo>
                  <a:lnTo>
                    <a:pt x="1081" y="2218"/>
                  </a:lnTo>
                  <a:lnTo>
                    <a:pt x="1069" y="2198"/>
                  </a:lnTo>
                  <a:lnTo>
                    <a:pt x="1060" y="2176"/>
                  </a:lnTo>
                  <a:lnTo>
                    <a:pt x="827" y="1353"/>
                  </a:lnTo>
                  <a:lnTo>
                    <a:pt x="594" y="2176"/>
                  </a:lnTo>
                  <a:lnTo>
                    <a:pt x="585" y="2198"/>
                  </a:lnTo>
                  <a:lnTo>
                    <a:pt x="573" y="2218"/>
                  </a:lnTo>
                  <a:lnTo>
                    <a:pt x="557" y="2234"/>
                  </a:lnTo>
                  <a:lnTo>
                    <a:pt x="539" y="2249"/>
                  </a:lnTo>
                  <a:lnTo>
                    <a:pt x="519" y="2258"/>
                  </a:lnTo>
                  <a:lnTo>
                    <a:pt x="497" y="2265"/>
                  </a:lnTo>
                  <a:lnTo>
                    <a:pt x="474" y="2267"/>
                  </a:lnTo>
                  <a:lnTo>
                    <a:pt x="457" y="2266"/>
                  </a:lnTo>
                  <a:lnTo>
                    <a:pt x="440" y="2262"/>
                  </a:lnTo>
                  <a:lnTo>
                    <a:pt x="416" y="2253"/>
                  </a:lnTo>
                  <a:lnTo>
                    <a:pt x="395" y="2240"/>
                  </a:lnTo>
                  <a:lnTo>
                    <a:pt x="378" y="2222"/>
                  </a:lnTo>
                  <a:lnTo>
                    <a:pt x="364" y="2202"/>
                  </a:lnTo>
                  <a:lnTo>
                    <a:pt x="355" y="2180"/>
                  </a:lnTo>
                  <a:lnTo>
                    <a:pt x="350" y="2156"/>
                  </a:lnTo>
                  <a:lnTo>
                    <a:pt x="349" y="2131"/>
                  </a:lnTo>
                  <a:lnTo>
                    <a:pt x="354" y="2106"/>
                  </a:lnTo>
                  <a:lnTo>
                    <a:pt x="584" y="1293"/>
                  </a:lnTo>
                  <a:lnTo>
                    <a:pt x="584" y="724"/>
                  </a:lnTo>
                  <a:lnTo>
                    <a:pt x="558" y="721"/>
                  </a:lnTo>
                  <a:lnTo>
                    <a:pt x="534" y="712"/>
                  </a:lnTo>
                  <a:lnTo>
                    <a:pt x="511" y="698"/>
                  </a:lnTo>
                  <a:lnTo>
                    <a:pt x="0" y="305"/>
                  </a:lnTo>
                  <a:lnTo>
                    <a:pt x="178" y="125"/>
                  </a:lnTo>
                  <a:lnTo>
                    <a:pt x="630" y="473"/>
                  </a:lnTo>
                  <a:lnTo>
                    <a:pt x="709" y="473"/>
                  </a:lnTo>
                  <a:lnTo>
                    <a:pt x="734" y="476"/>
                  </a:lnTo>
                  <a:lnTo>
                    <a:pt x="757" y="483"/>
                  </a:lnTo>
                  <a:lnTo>
                    <a:pt x="777" y="494"/>
                  </a:lnTo>
                  <a:lnTo>
                    <a:pt x="796" y="510"/>
                  </a:lnTo>
                  <a:lnTo>
                    <a:pt x="738" y="941"/>
                  </a:lnTo>
                  <a:lnTo>
                    <a:pt x="827" y="1017"/>
                  </a:lnTo>
                  <a:lnTo>
                    <a:pt x="915" y="941"/>
                  </a:lnTo>
                  <a:lnTo>
                    <a:pt x="858" y="510"/>
                  </a:lnTo>
                  <a:lnTo>
                    <a:pt x="876" y="494"/>
                  </a:lnTo>
                  <a:lnTo>
                    <a:pt x="897" y="483"/>
                  </a:lnTo>
                  <a:lnTo>
                    <a:pt x="920" y="476"/>
                  </a:lnTo>
                  <a:lnTo>
                    <a:pt x="944" y="473"/>
                  </a:lnTo>
                  <a:lnTo>
                    <a:pt x="1024" y="473"/>
                  </a:lnTo>
                  <a:lnTo>
                    <a:pt x="1603" y="26"/>
                  </a:lnTo>
                  <a:lnTo>
                    <a:pt x="1625" y="13"/>
                  </a:lnTo>
                  <a:lnTo>
                    <a:pt x="1648" y="5"/>
                  </a:lnTo>
                  <a:lnTo>
                    <a:pt x="16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1" name="Freeform 237"/>
            <p:cNvSpPr>
              <a:spLocks noEditPoints="1"/>
            </p:cNvSpPr>
            <p:nvPr/>
          </p:nvSpPr>
          <p:spPr bwMode="auto">
            <a:xfrm>
              <a:off x="9737725" y="4044951"/>
              <a:ext cx="260350" cy="276225"/>
            </a:xfrm>
            <a:custGeom>
              <a:avLst/>
              <a:gdLst>
                <a:gd name="T0" fmla="*/ 1245 w 1807"/>
                <a:gd name="T1" fmla="*/ 244 h 1911"/>
                <a:gd name="T2" fmla="*/ 1164 w 1807"/>
                <a:gd name="T3" fmla="*/ 294 h 1911"/>
                <a:gd name="T4" fmla="*/ 1114 w 1807"/>
                <a:gd name="T5" fmla="*/ 376 h 1911"/>
                <a:gd name="T6" fmla="*/ 1107 w 1807"/>
                <a:gd name="T7" fmla="*/ 473 h 1911"/>
                <a:gd name="T8" fmla="*/ 1141 w 1807"/>
                <a:gd name="T9" fmla="*/ 569 h 1911"/>
                <a:gd name="T10" fmla="*/ 1213 w 1807"/>
                <a:gd name="T11" fmla="*/ 651 h 1911"/>
                <a:gd name="T12" fmla="*/ 1306 w 1807"/>
                <a:gd name="T13" fmla="*/ 699 h 1911"/>
                <a:gd name="T14" fmla="*/ 1404 w 1807"/>
                <a:gd name="T15" fmla="*/ 706 h 1911"/>
                <a:gd name="T16" fmla="*/ 1492 w 1807"/>
                <a:gd name="T17" fmla="*/ 671 h 1911"/>
                <a:gd name="T18" fmla="*/ 1554 w 1807"/>
                <a:gd name="T19" fmla="*/ 597 h 1911"/>
                <a:gd name="T20" fmla="*/ 1574 w 1807"/>
                <a:gd name="T21" fmla="*/ 504 h 1911"/>
                <a:gd name="T22" fmla="*/ 1555 w 1807"/>
                <a:gd name="T23" fmla="*/ 405 h 1911"/>
                <a:gd name="T24" fmla="*/ 1495 w 1807"/>
                <a:gd name="T25" fmla="*/ 316 h 1911"/>
                <a:gd name="T26" fmla="*/ 1406 w 1807"/>
                <a:gd name="T27" fmla="*/ 255 h 1911"/>
                <a:gd name="T28" fmla="*/ 1308 w 1807"/>
                <a:gd name="T29" fmla="*/ 234 h 1911"/>
                <a:gd name="T30" fmla="*/ 1411 w 1807"/>
                <a:gd name="T31" fmla="*/ 5 h 1911"/>
                <a:gd name="T32" fmla="*/ 1549 w 1807"/>
                <a:gd name="T33" fmla="*/ 49 h 1911"/>
                <a:gd name="T34" fmla="*/ 1671 w 1807"/>
                <a:gd name="T35" fmla="*/ 138 h 1911"/>
                <a:gd name="T36" fmla="*/ 1759 w 1807"/>
                <a:gd name="T37" fmla="*/ 260 h 1911"/>
                <a:gd name="T38" fmla="*/ 1803 w 1807"/>
                <a:gd name="T39" fmla="*/ 399 h 1911"/>
                <a:gd name="T40" fmla="*/ 1803 w 1807"/>
                <a:gd name="T41" fmla="*/ 543 h 1911"/>
                <a:gd name="T42" fmla="*/ 1759 w 1807"/>
                <a:gd name="T43" fmla="*/ 683 h 1911"/>
                <a:gd name="T44" fmla="*/ 1671 w 1807"/>
                <a:gd name="T45" fmla="*/ 805 h 1911"/>
                <a:gd name="T46" fmla="*/ 1555 w 1807"/>
                <a:gd name="T47" fmla="*/ 892 h 1911"/>
                <a:gd name="T48" fmla="*/ 1423 w 1807"/>
                <a:gd name="T49" fmla="*/ 936 h 1911"/>
                <a:gd name="T50" fmla="*/ 1285 w 1807"/>
                <a:gd name="T51" fmla="*/ 941 h 1911"/>
                <a:gd name="T52" fmla="*/ 1151 w 1807"/>
                <a:gd name="T53" fmla="*/ 903 h 1911"/>
                <a:gd name="T54" fmla="*/ 655 w 1807"/>
                <a:gd name="T55" fmla="*/ 1696 h 1911"/>
                <a:gd name="T56" fmla="*/ 690 w 1807"/>
                <a:gd name="T57" fmla="*/ 1761 h 1911"/>
                <a:gd name="T58" fmla="*/ 683 w 1807"/>
                <a:gd name="T59" fmla="*/ 1832 h 1911"/>
                <a:gd name="T60" fmla="*/ 635 w 1807"/>
                <a:gd name="T61" fmla="*/ 1890 h 1911"/>
                <a:gd name="T62" fmla="*/ 567 w 1807"/>
                <a:gd name="T63" fmla="*/ 1911 h 1911"/>
                <a:gd name="T64" fmla="*/ 498 w 1807"/>
                <a:gd name="T65" fmla="*/ 1890 h 1911"/>
                <a:gd name="T66" fmla="*/ 214 w 1807"/>
                <a:gd name="T67" fmla="*/ 1785 h 1911"/>
                <a:gd name="T68" fmla="*/ 150 w 1807"/>
                <a:gd name="T69" fmla="*/ 1819 h 1911"/>
                <a:gd name="T70" fmla="*/ 78 w 1807"/>
                <a:gd name="T71" fmla="*/ 1812 h 1911"/>
                <a:gd name="T72" fmla="*/ 21 w 1807"/>
                <a:gd name="T73" fmla="*/ 1765 h 1911"/>
                <a:gd name="T74" fmla="*/ 0 w 1807"/>
                <a:gd name="T75" fmla="*/ 1697 h 1911"/>
                <a:gd name="T76" fmla="*/ 9 w 1807"/>
                <a:gd name="T77" fmla="*/ 1648 h 1911"/>
                <a:gd name="T78" fmla="*/ 933 w 1807"/>
                <a:gd name="T79" fmla="*/ 704 h 1911"/>
                <a:gd name="T80" fmla="*/ 883 w 1807"/>
                <a:gd name="T81" fmla="*/ 572 h 1911"/>
                <a:gd name="T82" fmla="*/ 873 w 1807"/>
                <a:gd name="T83" fmla="*/ 434 h 1911"/>
                <a:gd name="T84" fmla="*/ 904 w 1807"/>
                <a:gd name="T85" fmla="*/ 298 h 1911"/>
                <a:gd name="T86" fmla="*/ 976 w 1807"/>
                <a:gd name="T87" fmla="*/ 174 h 1911"/>
                <a:gd name="T88" fmla="*/ 1087 w 1807"/>
                <a:gd name="T89" fmla="*/ 73 h 1911"/>
                <a:gd name="T90" fmla="*/ 1221 w 1807"/>
                <a:gd name="T91" fmla="*/ 15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07" h="1911">
                  <a:moveTo>
                    <a:pt x="1308" y="234"/>
                  </a:moveTo>
                  <a:lnTo>
                    <a:pt x="1276" y="238"/>
                  </a:lnTo>
                  <a:lnTo>
                    <a:pt x="1245" y="244"/>
                  </a:lnTo>
                  <a:lnTo>
                    <a:pt x="1215" y="256"/>
                  </a:lnTo>
                  <a:lnTo>
                    <a:pt x="1188" y="273"/>
                  </a:lnTo>
                  <a:lnTo>
                    <a:pt x="1164" y="294"/>
                  </a:lnTo>
                  <a:lnTo>
                    <a:pt x="1142" y="319"/>
                  </a:lnTo>
                  <a:lnTo>
                    <a:pt x="1127" y="346"/>
                  </a:lnTo>
                  <a:lnTo>
                    <a:pt x="1114" y="376"/>
                  </a:lnTo>
                  <a:lnTo>
                    <a:pt x="1108" y="407"/>
                  </a:lnTo>
                  <a:lnTo>
                    <a:pt x="1105" y="439"/>
                  </a:lnTo>
                  <a:lnTo>
                    <a:pt x="1107" y="473"/>
                  </a:lnTo>
                  <a:lnTo>
                    <a:pt x="1114" y="505"/>
                  </a:lnTo>
                  <a:lnTo>
                    <a:pt x="1125" y="538"/>
                  </a:lnTo>
                  <a:lnTo>
                    <a:pt x="1141" y="569"/>
                  </a:lnTo>
                  <a:lnTo>
                    <a:pt x="1161" y="599"/>
                  </a:lnTo>
                  <a:lnTo>
                    <a:pt x="1185" y="628"/>
                  </a:lnTo>
                  <a:lnTo>
                    <a:pt x="1213" y="651"/>
                  </a:lnTo>
                  <a:lnTo>
                    <a:pt x="1243" y="672"/>
                  </a:lnTo>
                  <a:lnTo>
                    <a:pt x="1274" y="688"/>
                  </a:lnTo>
                  <a:lnTo>
                    <a:pt x="1306" y="699"/>
                  </a:lnTo>
                  <a:lnTo>
                    <a:pt x="1339" y="706"/>
                  </a:lnTo>
                  <a:lnTo>
                    <a:pt x="1372" y="708"/>
                  </a:lnTo>
                  <a:lnTo>
                    <a:pt x="1404" y="706"/>
                  </a:lnTo>
                  <a:lnTo>
                    <a:pt x="1435" y="698"/>
                  </a:lnTo>
                  <a:lnTo>
                    <a:pt x="1464" y="687"/>
                  </a:lnTo>
                  <a:lnTo>
                    <a:pt x="1492" y="671"/>
                  </a:lnTo>
                  <a:lnTo>
                    <a:pt x="1516" y="649"/>
                  </a:lnTo>
                  <a:lnTo>
                    <a:pt x="1537" y="624"/>
                  </a:lnTo>
                  <a:lnTo>
                    <a:pt x="1554" y="597"/>
                  </a:lnTo>
                  <a:lnTo>
                    <a:pt x="1565" y="567"/>
                  </a:lnTo>
                  <a:lnTo>
                    <a:pt x="1572" y="536"/>
                  </a:lnTo>
                  <a:lnTo>
                    <a:pt x="1574" y="504"/>
                  </a:lnTo>
                  <a:lnTo>
                    <a:pt x="1572" y="470"/>
                  </a:lnTo>
                  <a:lnTo>
                    <a:pt x="1566" y="437"/>
                  </a:lnTo>
                  <a:lnTo>
                    <a:pt x="1555" y="405"/>
                  </a:lnTo>
                  <a:lnTo>
                    <a:pt x="1539" y="374"/>
                  </a:lnTo>
                  <a:lnTo>
                    <a:pt x="1519" y="344"/>
                  </a:lnTo>
                  <a:lnTo>
                    <a:pt x="1495" y="316"/>
                  </a:lnTo>
                  <a:lnTo>
                    <a:pt x="1467" y="292"/>
                  </a:lnTo>
                  <a:lnTo>
                    <a:pt x="1437" y="271"/>
                  </a:lnTo>
                  <a:lnTo>
                    <a:pt x="1406" y="255"/>
                  </a:lnTo>
                  <a:lnTo>
                    <a:pt x="1373" y="244"/>
                  </a:lnTo>
                  <a:lnTo>
                    <a:pt x="1340" y="236"/>
                  </a:lnTo>
                  <a:lnTo>
                    <a:pt x="1308" y="234"/>
                  </a:lnTo>
                  <a:close/>
                  <a:moveTo>
                    <a:pt x="1316" y="0"/>
                  </a:moveTo>
                  <a:lnTo>
                    <a:pt x="1364" y="0"/>
                  </a:lnTo>
                  <a:lnTo>
                    <a:pt x="1411" y="5"/>
                  </a:lnTo>
                  <a:lnTo>
                    <a:pt x="1459" y="15"/>
                  </a:lnTo>
                  <a:lnTo>
                    <a:pt x="1505" y="30"/>
                  </a:lnTo>
                  <a:lnTo>
                    <a:pt x="1549" y="49"/>
                  </a:lnTo>
                  <a:lnTo>
                    <a:pt x="1593" y="74"/>
                  </a:lnTo>
                  <a:lnTo>
                    <a:pt x="1633" y="103"/>
                  </a:lnTo>
                  <a:lnTo>
                    <a:pt x="1671" y="138"/>
                  </a:lnTo>
                  <a:lnTo>
                    <a:pt x="1705" y="176"/>
                  </a:lnTo>
                  <a:lnTo>
                    <a:pt x="1734" y="217"/>
                  </a:lnTo>
                  <a:lnTo>
                    <a:pt x="1759" y="260"/>
                  </a:lnTo>
                  <a:lnTo>
                    <a:pt x="1779" y="305"/>
                  </a:lnTo>
                  <a:lnTo>
                    <a:pt x="1793" y="352"/>
                  </a:lnTo>
                  <a:lnTo>
                    <a:pt x="1803" y="399"/>
                  </a:lnTo>
                  <a:lnTo>
                    <a:pt x="1807" y="448"/>
                  </a:lnTo>
                  <a:lnTo>
                    <a:pt x="1807" y="495"/>
                  </a:lnTo>
                  <a:lnTo>
                    <a:pt x="1803" y="543"/>
                  </a:lnTo>
                  <a:lnTo>
                    <a:pt x="1793" y="591"/>
                  </a:lnTo>
                  <a:lnTo>
                    <a:pt x="1779" y="638"/>
                  </a:lnTo>
                  <a:lnTo>
                    <a:pt x="1759" y="683"/>
                  </a:lnTo>
                  <a:lnTo>
                    <a:pt x="1734" y="726"/>
                  </a:lnTo>
                  <a:lnTo>
                    <a:pt x="1705" y="767"/>
                  </a:lnTo>
                  <a:lnTo>
                    <a:pt x="1671" y="805"/>
                  </a:lnTo>
                  <a:lnTo>
                    <a:pt x="1634" y="839"/>
                  </a:lnTo>
                  <a:lnTo>
                    <a:pt x="1596" y="867"/>
                  </a:lnTo>
                  <a:lnTo>
                    <a:pt x="1555" y="892"/>
                  </a:lnTo>
                  <a:lnTo>
                    <a:pt x="1512" y="910"/>
                  </a:lnTo>
                  <a:lnTo>
                    <a:pt x="1468" y="926"/>
                  </a:lnTo>
                  <a:lnTo>
                    <a:pt x="1423" y="936"/>
                  </a:lnTo>
                  <a:lnTo>
                    <a:pt x="1377" y="942"/>
                  </a:lnTo>
                  <a:lnTo>
                    <a:pt x="1331" y="944"/>
                  </a:lnTo>
                  <a:lnTo>
                    <a:pt x="1285" y="941"/>
                  </a:lnTo>
                  <a:lnTo>
                    <a:pt x="1240" y="932"/>
                  </a:lnTo>
                  <a:lnTo>
                    <a:pt x="1195" y="920"/>
                  </a:lnTo>
                  <a:lnTo>
                    <a:pt x="1151" y="903"/>
                  </a:lnTo>
                  <a:lnTo>
                    <a:pt x="1109" y="882"/>
                  </a:lnTo>
                  <a:lnTo>
                    <a:pt x="479" y="1518"/>
                  </a:lnTo>
                  <a:lnTo>
                    <a:pt x="655" y="1696"/>
                  </a:lnTo>
                  <a:lnTo>
                    <a:pt x="672" y="1715"/>
                  </a:lnTo>
                  <a:lnTo>
                    <a:pt x="683" y="1737"/>
                  </a:lnTo>
                  <a:lnTo>
                    <a:pt x="690" y="1761"/>
                  </a:lnTo>
                  <a:lnTo>
                    <a:pt x="692" y="1785"/>
                  </a:lnTo>
                  <a:lnTo>
                    <a:pt x="690" y="1809"/>
                  </a:lnTo>
                  <a:lnTo>
                    <a:pt x="683" y="1832"/>
                  </a:lnTo>
                  <a:lnTo>
                    <a:pt x="672" y="1854"/>
                  </a:lnTo>
                  <a:lnTo>
                    <a:pt x="655" y="1873"/>
                  </a:lnTo>
                  <a:lnTo>
                    <a:pt x="635" y="1890"/>
                  </a:lnTo>
                  <a:lnTo>
                    <a:pt x="614" y="1902"/>
                  </a:lnTo>
                  <a:lnTo>
                    <a:pt x="591" y="1908"/>
                  </a:lnTo>
                  <a:lnTo>
                    <a:pt x="567" y="1911"/>
                  </a:lnTo>
                  <a:lnTo>
                    <a:pt x="544" y="1909"/>
                  </a:lnTo>
                  <a:lnTo>
                    <a:pt x="520" y="1902"/>
                  </a:lnTo>
                  <a:lnTo>
                    <a:pt x="498" y="1890"/>
                  </a:lnTo>
                  <a:lnTo>
                    <a:pt x="479" y="1873"/>
                  </a:lnTo>
                  <a:lnTo>
                    <a:pt x="302" y="1696"/>
                  </a:lnTo>
                  <a:lnTo>
                    <a:pt x="214" y="1785"/>
                  </a:lnTo>
                  <a:lnTo>
                    <a:pt x="194" y="1801"/>
                  </a:lnTo>
                  <a:lnTo>
                    <a:pt x="172" y="1812"/>
                  </a:lnTo>
                  <a:lnTo>
                    <a:pt x="150" y="1819"/>
                  </a:lnTo>
                  <a:lnTo>
                    <a:pt x="125" y="1821"/>
                  </a:lnTo>
                  <a:lnTo>
                    <a:pt x="101" y="1819"/>
                  </a:lnTo>
                  <a:lnTo>
                    <a:pt x="78" y="1812"/>
                  </a:lnTo>
                  <a:lnTo>
                    <a:pt x="57" y="1801"/>
                  </a:lnTo>
                  <a:lnTo>
                    <a:pt x="37" y="1785"/>
                  </a:lnTo>
                  <a:lnTo>
                    <a:pt x="21" y="1765"/>
                  </a:lnTo>
                  <a:lnTo>
                    <a:pt x="9" y="1743"/>
                  </a:lnTo>
                  <a:lnTo>
                    <a:pt x="3" y="1720"/>
                  </a:lnTo>
                  <a:lnTo>
                    <a:pt x="0" y="1697"/>
                  </a:lnTo>
                  <a:lnTo>
                    <a:pt x="0" y="1695"/>
                  </a:lnTo>
                  <a:lnTo>
                    <a:pt x="3" y="1672"/>
                  </a:lnTo>
                  <a:lnTo>
                    <a:pt x="9" y="1648"/>
                  </a:lnTo>
                  <a:lnTo>
                    <a:pt x="21" y="1626"/>
                  </a:lnTo>
                  <a:lnTo>
                    <a:pt x="37" y="1606"/>
                  </a:lnTo>
                  <a:lnTo>
                    <a:pt x="933" y="704"/>
                  </a:lnTo>
                  <a:lnTo>
                    <a:pt x="912" y="662"/>
                  </a:lnTo>
                  <a:lnTo>
                    <a:pt x="894" y="617"/>
                  </a:lnTo>
                  <a:lnTo>
                    <a:pt x="883" y="572"/>
                  </a:lnTo>
                  <a:lnTo>
                    <a:pt x="875" y="527"/>
                  </a:lnTo>
                  <a:lnTo>
                    <a:pt x="872" y="480"/>
                  </a:lnTo>
                  <a:lnTo>
                    <a:pt x="873" y="434"/>
                  </a:lnTo>
                  <a:lnTo>
                    <a:pt x="879" y="387"/>
                  </a:lnTo>
                  <a:lnTo>
                    <a:pt x="889" y="343"/>
                  </a:lnTo>
                  <a:lnTo>
                    <a:pt x="904" y="298"/>
                  </a:lnTo>
                  <a:lnTo>
                    <a:pt x="923" y="255"/>
                  </a:lnTo>
                  <a:lnTo>
                    <a:pt x="947" y="214"/>
                  </a:lnTo>
                  <a:lnTo>
                    <a:pt x="976" y="174"/>
                  </a:lnTo>
                  <a:lnTo>
                    <a:pt x="1009" y="138"/>
                  </a:lnTo>
                  <a:lnTo>
                    <a:pt x="1047" y="103"/>
                  </a:lnTo>
                  <a:lnTo>
                    <a:pt x="1087" y="73"/>
                  </a:lnTo>
                  <a:lnTo>
                    <a:pt x="1131" y="49"/>
                  </a:lnTo>
                  <a:lnTo>
                    <a:pt x="1175" y="30"/>
                  </a:lnTo>
                  <a:lnTo>
                    <a:pt x="1221" y="15"/>
                  </a:lnTo>
                  <a:lnTo>
                    <a:pt x="1268" y="5"/>
                  </a:lnTo>
                  <a:lnTo>
                    <a:pt x="1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7" name="Group 506"/>
          <p:cNvGrpSpPr/>
          <p:nvPr/>
        </p:nvGrpSpPr>
        <p:grpSpPr>
          <a:xfrm flipH="1">
            <a:off x="6932325" y="2817897"/>
            <a:ext cx="223766" cy="245816"/>
            <a:chOff x="9064625" y="4037013"/>
            <a:chExt cx="434976" cy="477838"/>
          </a:xfrm>
          <a:solidFill>
            <a:schemeClr val="tx1">
              <a:lumMod val="65000"/>
              <a:lumOff val="35000"/>
            </a:schemeClr>
          </a:solidFill>
        </p:grpSpPr>
        <p:sp>
          <p:nvSpPr>
            <p:cNvPr id="335" name="Freeform 242"/>
            <p:cNvSpPr>
              <a:spLocks noEditPoints="1"/>
            </p:cNvSpPr>
            <p:nvPr/>
          </p:nvSpPr>
          <p:spPr bwMode="auto">
            <a:xfrm>
              <a:off x="9136063" y="4110038"/>
              <a:ext cx="292100" cy="404813"/>
            </a:xfrm>
            <a:custGeom>
              <a:avLst/>
              <a:gdLst>
                <a:gd name="T0" fmla="*/ 750 w 2029"/>
                <a:gd name="T1" fmla="*/ 299 h 2800"/>
                <a:gd name="T2" fmla="*/ 479 w 2029"/>
                <a:gd name="T3" fmla="*/ 466 h 2800"/>
                <a:gd name="T4" fmla="*/ 304 w 2029"/>
                <a:gd name="T5" fmla="*/ 723 h 2800"/>
                <a:gd name="T6" fmla="*/ 259 w 2029"/>
                <a:gd name="T7" fmla="*/ 1034 h 2800"/>
                <a:gd name="T8" fmla="*/ 314 w 2029"/>
                <a:gd name="T9" fmla="*/ 1283 h 2800"/>
                <a:gd name="T10" fmla="*/ 414 w 2029"/>
                <a:gd name="T11" fmla="*/ 1472 h 2800"/>
                <a:gd name="T12" fmla="*/ 530 w 2029"/>
                <a:gd name="T13" fmla="*/ 1646 h 2800"/>
                <a:gd name="T14" fmla="*/ 603 w 2029"/>
                <a:gd name="T15" fmla="*/ 1843 h 2800"/>
                <a:gd name="T16" fmla="*/ 647 w 2029"/>
                <a:gd name="T17" fmla="*/ 1978 h 2800"/>
                <a:gd name="T18" fmla="*/ 1346 w 2029"/>
                <a:gd name="T19" fmla="*/ 2011 h 2800"/>
                <a:gd name="T20" fmla="*/ 1421 w 2029"/>
                <a:gd name="T21" fmla="*/ 1912 h 2800"/>
                <a:gd name="T22" fmla="*/ 1460 w 2029"/>
                <a:gd name="T23" fmla="*/ 1721 h 2800"/>
                <a:gd name="T24" fmla="*/ 1570 w 2029"/>
                <a:gd name="T25" fmla="*/ 1538 h 2800"/>
                <a:gd name="T26" fmla="*/ 1678 w 2029"/>
                <a:gd name="T27" fmla="*/ 1364 h 2800"/>
                <a:gd name="T28" fmla="*/ 1756 w 2029"/>
                <a:gd name="T29" fmla="*/ 1143 h 2800"/>
                <a:gd name="T30" fmla="*/ 1760 w 2029"/>
                <a:gd name="T31" fmla="*/ 844 h 2800"/>
                <a:gd name="T32" fmla="*/ 1634 w 2029"/>
                <a:gd name="T33" fmla="*/ 559 h 2800"/>
                <a:gd name="T34" fmla="*/ 1397 w 2029"/>
                <a:gd name="T35" fmla="*/ 352 h 2800"/>
                <a:gd name="T36" fmla="*/ 1084 w 2029"/>
                <a:gd name="T37" fmla="*/ 258 h 2800"/>
                <a:gd name="T38" fmla="*/ 1258 w 2029"/>
                <a:gd name="T39" fmla="*/ 29 h 2800"/>
                <a:gd name="T40" fmla="*/ 1613 w 2029"/>
                <a:gd name="T41" fmla="*/ 188 h 2800"/>
                <a:gd name="T42" fmla="*/ 1877 w 2029"/>
                <a:gd name="T43" fmla="*/ 461 h 2800"/>
                <a:gd name="T44" fmla="*/ 2015 w 2029"/>
                <a:gd name="T45" fmla="*/ 815 h 2800"/>
                <a:gd name="T46" fmla="*/ 2013 w 2029"/>
                <a:gd name="T47" fmla="*/ 1166 h 2800"/>
                <a:gd name="T48" fmla="*/ 1934 w 2029"/>
                <a:gd name="T49" fmla="*/ 1424 h 2800"/>
                <a:gd name="T50" fmla="*/ 1825 w 2029"/>
                <a:gd name="T51" fmla="*/ 1617 h 2800"/>
                <a:gd name="T52" fmla="*/ 1714 w 2029"/>
                <a:gd name="T53" fmla="*/ 1785 h 2800"/>
                <a:gd name="T54" fmla="*/ 1677 w 2029"/>
                <a:gd name="T55" fmla="*/ 1934 h 2800"/>
                <a:gd name="T56" fmla="*/ 1572 w 2029"/>
                <a:gd name="T57" fmla="*/ 2150 h 2800"/>
                <a:gd name="T58" fmla="*/ 1487 w 2029"/>
                <a:gd name="T59" fmla="*/ 2294 h 2800"/>
                <a:gd name="T60" fmla="*/ 1480 w 2029"/>
                <a:gd name="T61" fmla="*/ 2429 h 2800"/>
                <a:gd name="T62" fmla="*/ 1476 w 2029"/>
                <a:gd name="T63" fmla="*/ 2492 h 2800"/>
                <a:gd name="T64" fmla="*/ 1446 w 2029"/>
                <a:gd name="T65" fmla="*/ 2575 h 2800"/>
                <a:gd name="T66" fmla="*/ 1340 w 2029"/>
                <a:gd name="T67" fmla="*/ 2666 h 2800"/>
                <a:gd name="T68" fmla="*/ 1184 w 2029"/>
                <a:gd name="T69" fmla="*/ 2779 h 2800"/>
                <a:gd name="T70" fmla="*/ 891 w 2029"/>
                <a:gd name="T71" fmla="*/ 2798 h 2800"/>
                <a:gd name="T72" fmla="*/ 762 w 2029"/>
                <a:gd name="T73" fmla="*/ 2698 h 2800"/>
                <a:gd name="T74" fmla="*/ 607 w 2029"/>
                <a:gd name="T75" fmla="*/ 2606 h 2800"/>
                <a:gd name="T76" fmla="*/ 556 w 2029"/>
                <a:gd name="T77" fmla="*/ 2509 h 2800"/>
                <a:gd name="T78" fmla="*/ 551 w 2029"/>
                <a:gd name="T79" fmla="*/ 2466 h 2800"/>
                <a:gd name="T80" fmla="*/ 545 w 2029"/>
                <a:gd name="T81" fmla="*/ 2350 h 2800"/>
                <a:gd name="T82" fmla="*/ 538 w 2029"/>
                <a:gd name="T83" fmla="*/ 2221 h 2800"/>
                <a:gd name="T84" fmla="*/ 376 w 2029"/>
                <a:gd name="T85" fmla="*/ 2025 h 2800"/>
                <a:gd name="T86" fmla="*/ 340 w 2029"/>
                <a:gd name="T87" fmla="*/ 1839 h 2800"/>
                <a:gd name="T88" fmla="*/ 248 w 2029"/>
                <a:gd name="T89" fmla="*/ 1682 h 2800"/>
                <a:gd name="T90" fmla="*/ 138 w 2029"/>
                <a:gd name="T91" fmla="*/ 1508 h 2800"/>
                <a:gd name="T92" fmla="*/ 41 w 2029"/>
                <a:gd name="T93" fmla="*/ 1278 h 2800"/>
                <a:gd name="T94" fmla="*/ 0 w 2029"/>
                <a:gd name="T95" fmla="*/ 973 h 2800"/>
                <a:gd name="T96" fmla="*/ 80 w 2029"/>
                <a:gd name="T97" fmla="*/ 595 h 2800"/>
                <a:gd name="T98" fmla="*/ 298 w 2029"/>
                <a:gd name="T99" fmla="*/ 286 h 2800"/>
                <a:gd name="T100" fmla="*/ 621 w 2029"/>
                <a:gd name="T101" fmla="*/ 77 h 2800"/>
                <a:gd name="T102" fmla="*/ 1014 w 2029"/>
                <a:gd name="T103" fmla="*/ 0 h 2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29" h="2800">
                  <a:moveTo>
                    <a:pt x="1014" y="255"/>
                  </a:moveTo>
                  <a:lnTo>
                    <a:pt x="945" y="258"/>
                  </a:lnTo>
                  <a:lnTo>
                    <a:pt x="878" y="266"/>
                  </a:lnTo>
                  <a:lnTo>
                    <a:pt x="813" y="281"/>
                  </a:lnTo>
                  <a:lnTo>
                    <a:pt x="750" y="299"/>
                  </a:lnTo>
                  <a:lnTo>
                    <a:pt x="690" y="324"/>
                  </a:lnTo>
                  <a:lnTo>
                    <a:pt x="632" y="354"/>
                  </a:lnTo>
                  <a:lnTo>
                    <a:pt x="578" y="387"/>
                  </a:lnTo>
                  <a:lnTo>
                    <a:pt x="527" y="424"/>
                  </a:lnTo>
                  <a:lnTo>
                    <a:pt x="479" y="466"/>
                  </a:lnTo>
                  <a:lnTo>
                    <a:pt x="435" y="511"/>
                  </a:lnTo>
                  <a:lnTo>
                    <a:pt x="396" y="559"/>
                  </a:lnTo>
                  <a:lnTo>
                    <a:pt x="361" y="611"/>
                  </a:lnTo>
                  <a:lnTo>
                    <a:pt x="330" y="666"/>
                  </a:lnTo>
                  <a:lnTo>
                    <a:pt x="304" y="723"/>
                  </a:lnTo>
                  <a:lnTo>
                    <a:pt x="284" y="783"/>
                  </a:lnTo>
                  <a:lnTo>
                    <a:pt x="270" y="844"/>
                  </a:lnTo>
                  <a:lnTo>
                    <a:pt x="260" y="908"/>
                  </a:lnTo>
                  <a:lnTo>
                    <a:pt x="257" y="973"/>
                  </a:lnTo>
                  <a:lnTo>
                    <a:pt x="259" y="1034"/>
                  </a:lnTo>
                  <a:lnTo>
                    <a:pt x="264" y="1090"/>
                  </a:lnTo>
                  <a:lnTo>
                    <a:pt x="273" y="1143"/>
                  </a:lnTo>
                  <a:lnTo>
                    <a:pt x="284" y="1193"/>
                  </a:lnTo>
                  <a:lnTo>
                    <a:pt x="298" y="1240"/>
                  </a:lnTo>
                  <a:lnTo>
                    <a:pt x="314" y="1283"/>
                  </a:lnTo>
                  <a:lnTo>
                    <a:pt x="331" y="1325"/>
                  </a:lnTo>
                  <a:lnTo>
                    <a:pt x="351" y="1364"/>
                  </a:lnTo>
                  <a:lnTo>
                    <a:pt x="371" y="1402"/>
                  </a:lnTo>
                  <a:lnTo>
                    <a:pt x="393" y="1437"/>
                  </a:lnTo>
                  <a:lnTo>
                    <a:pt x="414" y="1472"/>
                  </a:lnTo>
                  <a:lnTo>
                    <a:pt x="437" y="1505"/>
                  </a:lnTo>
                  <a:lnTo>
                    <a:pt x="458" y="1537"/>
                  </a:lnTo>
                  <a:lnTo>
                    <a:pt x="483" y="1573"/>
                  </a:lnTo>
                  <a:lnTo>
                    <a:pt x="507" y="1610"/>
                  </a:lnTo>
                  <a:lnTo>
                    <a:pt x="530" y="1646"/>
                  </a:lnTo>
                  <a:lnTo>
                    <a:pt x="551" y="1683"/>
                  </a:lnTo>
                  <a:lnTo>
                    <a:pt x="569" y="1721"/>
                  </a:lnTo>
                  <a:lnTo>
                    <a:pt x="584" y="1760"/>
                  </a:lnTo>
                  <a:lnTo>
                    <a:pt x="595" y="1800"/>
                  </a:lnTo>
                  <a:lnTo>
                    <a:pt x="603" y="1843"/>
                  </a:lnTo>
                  <a:lnTo>
                    <a:pt x="605" y="1888"/>
                  </a:lnTo>
                  <a:lnTo>
                    <a:pt x="608" y="1912"/>
                  </a:lnTo>
                  <a:lnTo>
                    <a:pt x="617" y="1936"/>
                  </a:lnTo>
                  <a:lnTo>
                    <a:pt x="630" y="1958"/>
                  </a:lnTo>
                  <a:lnTo>
                    <a:pt x="647" y="1978"/>
                  </a:lnTo>
                  <a:lnTo>
                    <a:pt x="665" y="1996"/>
                  </a:lnTo>
                  <a:lnTo>
                    <a:pt x="683" y="2011"/>
                  </a:lnTo>
                  <a:lnTo>
                    <a:pt x="701" y="2025"/>
                  </a:lnTo>
                  <a:lnTo>
                    <a:pt x="1328" y="2025"/>
                  </a:lnTo>
                  <a:lnTo>
                    <a:pt x="1346" y="2011"/>
                  </a:lnTo>
                  <a:lnTo>
                    <a:pt x="1364" y="1996"/>
                  </a:lnTo>
                  <a:lnTo>
                    <a:pt x="1383" y="1978"/>
                  </a:lnTo>
                  <a:lnTo>
                    <a:pt x="1399" y="1958"/>
                  </a:lnTo>
                  <a:lnTo>
                    <a:pt x="1412" y="1936"/>
                  </a:lnTo>
                  <a:lnTo>
                    <a:pt x="1421" y="1912"/>
                  </a:lnTo>
                  <a:lnTo>
                    <a:pt x="1424" y="1888"/>
                  </a:lnTo>
                  <a:lnTo>
                    <a:pt x="1426" y="1843"/>
                  </a:lnTo>
                  <a:lnTo>
                    <a:pt x="1434" y="1800"/>
                  </a:lnTo>
                  <a:lnTo>
                    <a:pt x="1445" y="1760"/>
                  </a:lnTo>
                  <a:lnTo>
                    <a:pt x="1460" y="1721"/>
                  </a:lnTo>
                  <a:lnTo>
                    <a:pt x="1478" y="1684"/>
                  </a:lnTo>
                  <a:lnTo>
                    <a:pt x="1498" y="1646"/>
                  </a:lnTo>
                  <a:lnTo>
                    <a:pt x="1520" y="1610"/>
                  </a:lnTo>
                  <a:lnTo>
                    <a:pt x="1545" y="1574"/>
                  </a:lnTo>
                  <a:lnTo>
                    <a:pt x="1570" y="1538"/>
                  </a:lnTo>
                  <a:lnTo>
                    <a:pt x="1592" y="1506"/>
                  </a:lnTo>
                  <a:lnTo>
                    <a:pt x="1614" y="1473"/>
                  </a:lnTo>
                  <a:lnTo>
                    <a:pt x="1636" y="1438"/>
                  </a:lnTo>
                  <a:lnTo>
                    <a:pt x="1658" y="1402"/>
                  </a:lnTo>
                  <a:lnTo>
                    <a:pt x="1678" y="1364"/>
                  </a:lnTo>
                  <a:lnTo>
                    <a:pt x="1698" y="1325"/>
                  </a:lnTo>
                  <a:lnTo>
                    <a:pt x="1715" y="1283"/>
                  </a:lnTo>
                  <a:lnTo>
                    <a:pt x="1731" y="1240"/>
                  </a:lnTo>
                  <a:lnTo>
                    <a:pt x="1745" y="1193"/>
                  </a:lnTo>
                  <a:lnTo>
                    <a:pt x="1756" y="1143"/>
                  </a:lnTo>
                  <a:lnTo>
                    <a:pt x="1765" y="1090"/>
                  </a:lnTo>
                  <a:lnTo>
                    <a:pt x="1770" y="1034"/>
                  </a:lnTo>
                  <a:lnTo>
                    <a:pt x="1772" y="973"/>
                  </a:lnTo>
                  <a:lnTo>
                    <a:pt x="1769" y="908"/>
                  </a:lnTo>
                  <a:lnTo>
                    <a:pt x="1760" y="844"/>
                  </a:lnTo>
                  <a:lnTo>
                    <a:pt x="1745" y="782"/>
                  </a:lnTo>
                  <a:lnTo>
                    <a:pt x="1725" y="723"/>
                  </a:lnTo>
                  <a:lnTo>
                    <a:pt x="1700" y="666"/>
                  </a:lnTo>
                  <a:lnTo>
                    <a:pt x="1668" y="610"/>
                  </a:lnTo>
                  <a:lnTo>
                    <a:pt x="1634" y="559"/>
                  </a:lnTo>
                  <a:lnTo>
                    <a:pt x="1594" y="511"/>
                  </a:lnTo>
                  <a:lnTo>
                    <a:pt x="1550" y="466"/>
                  </a:lnTo>
                  <a:lnTo>
                    <a:pt x="1503" y="424"/>
                  </a:lnTo>
                  <a:lnTo>
                    <a:pt x="1451" y="386"/>
                  </a:lnTo>
                  <a:lnTo>
                    <a:pt x="1397" y="352"/>
                  </a:lnTo>
                  <a:lnTo>
                    <a:pt x="1339" y="324"/>
                  </a:lnTo>
                  <a:lnTo>
                    <a:pt x="1278" y="299"/>
                  </a:lnTo>
                  <a:lnTo>
                    <a:pt x="1216" y="281"/>
                  </a:lnTo>
                  <a:lnTo>
                    <a:pt x="1151" y="266"/>
                  </a:lnTo>
                  <a:lnTo>
                    <a:pt x="1084" y="258"/>
                  </a:lnTo>
                  <a:lnTo>
                    <a:pt x="1014" y="255"/>
                  </a:lnTo>
                  <a:close/>
                  <a:moveTo>
                    <a:pt x="1014" y="0"/>
                  </a:moveTo>
                  <a:lnTo>
                    <a:pt x="1097" y="3"/>
                  </a:lnTo>
                  <a:lnTo>
                    <a:pt x="1179" y="13"/>
                  </a:lnTo>
                  <a:lnTo>
                    <a:pt x="1258" y="29"/>
                  </a:lnTo>
                  <a:lnTo>
                    <a:pt x="1335" y="50"/>
                  </a:lnTo>
                  <a:lnTo>
                    <a:pt x="1408" y="77"/>
                  </a:lnTo>
                  <a:lnTo>
                    <a:pt x="1480" y="109"/>
                  </a:lnTo>
                  <a:lnTo>
                    <a:pt x="1548" y="147"/>
                  </a:lnTo>
                  <a:lnTo>
                    <a:pt x="1613" y="188"/>
                  </a:lnTo>
                  <a:lnTo>
                    <a:pt x="1673" y="235"/>
                  </a:lnTo>
                  <a:lnTo>
                    <a:pt x="1731" y="286"/>
                  </a:lnTo>
                  <a:lnTo>
                    <a:pt x="1783" y="340"/>
                  </a:lnTo>
                  <a:lnTo>
                    <a:pt x="1833" y="399"/>
                  </a:lnTo>
                  <a:lnTo>
                    <a:pt x="1877" y="461"/>
                  </a:lnTo>
                  <a:lnTo>
                    <a:pt x="1915" y="526"/>
                  </a:lnTo>
                  <a:lnTo>
                    <a:pt x="1949" y="595"/>
                  </a:lnTo>
                  <a:lnTo>
                    <a:pt x="1976" y="667"/>
                  </a:lnTo>
                  <a:lnTo>
                    <a:pt x="1999" y="739"/>
                  </a:lnTo>
                  <a:lnTo>
                    <a:pt x="2015" y="815"/>
                  </a:lnTo>
                  <a:lnTo>
                    <a:pt x="2025" y="893"/>
                  </a:lnTo>
                  <a:lnTo>
                    <a:pt x="2029" y="973"/>
                  </a:lnTo>
                  <a:lnTo>
                    <a:pt x="2026" y="1041"/>
                  </a:lnTo>
                  <a:lnTo>
                    <a:pt x="2021" y="1105"/>
                  </a:lnTo>
                  <a:lnTo>
                    <a:pt x="2013" y="1166"/>
                  </a:lnTo>
                  <a:lnTo>
                    <a:pt x="2001" y="1224"/>
                  </a:lnTo>
                  <a:lnTo>
                    <a:pt x="1988" y="1278"/>
                  </a:lnTo>
                  <a:lnTo>
                    <a:pt x="1972" y="1329"/>
                  </a:lnTo>
                  <a:lnTo>
                    <a:pt x="1953" y="1378"/>
                  </a:lnTo>
                  <a:lnTo>
                    <a:pt x="1934" y="1424"/>
                  </a:lnTo>
                  <a:lnTo>
                    <a:pt x="1913" y="1466"/>
                  </a:lnTo>
                  <a:lnTo>
                    <a:pt x="1892" y="1507"/>
                  </a:lnTo>
                  <a:lnTo>
                    <a:pt x="1869" y="1546"/>
                  </a:lnTo>
                  <a:lnTo>
                    <a:pt x="1847" y="1583"/>
                  </a:lnTo>
                  <a:lnTo>
                    <a:pt x="1825" y="1617"/>
                  </a:lnTo>
                  <a:lnTo>
                    <a:pt x="1803" y="1649"/>
                  </a:lnTo>
                  <a:lnTo>
                    <a:pt x="1781" y="1681"/>
                  </a:lnTo>
                  <a:lnTo>
                    <a:pt x="1756" y="1719"/>
                  </a:lnTo>
                  <a:lnTo>
                    <a:pt x="1733" y="1753"/>
                  </a:lnTo>
                  <a:lnTo>
                    <a:pt x="1714" y="1785"/>
                  </a:lnTo>
                  <a:lnTo>
                    <a:pt x="1700" y="1813"/>
                  </a:lnTo>
                  <a:lnTo>
                    <a:pt x="1689" y="1839"/>
                  </a:lnTo>
                  <a:lnTo>
                    <a:pt x="1682" y="1864"/>
                  </a:lnTo>
                  <a:lnTo>
                    <a:pt x="1680" y="1888"/>
                  </a:lnTo>
                  <a:lnTo>
                    <a:pt x="1677" y="1934"/>
                  </a:lnTo>
                  <a:lnTo>
                    <a:pt x="1667" y="1980"/>
                  </a:lnTo>
                  <a:lnTo>
                    <a:pt x="1652" y="2025"/>
                  </a:lnTo>
                  <a:lnTo>
                    <a:pt x="1630" y="2068"/>
                  </a:lnTo>
                  <a:lnTo>
                    <a:pt x="1604" y="2110"/>
                  </a:lnTo>
                  <a:lnTo>
                    <a:pt x="1572" y="2150"/>
                  </a:lnTo>
                  <a:lnTo>
                    <a:pt x="1534" y="2187"/>
                  </a:lnTo>
                  <a:lnTo>
                    <a:pt x="1491" y="2221"/>
                  </a:lnTo>
                  <a:lnTo>
                    <a:pt x="1490" y="2242"/>
                  </a:lnTo>
                  <a:lnTo>
                    <a:pt x="1489" y="2267"/>
                  </a:lnTo>
                  <a:lnTo>
                    <a:pt x="1487" y="2294"/>
                  </a:lnTo>
                  <a:lnTo>
                    <a:pt x="1486" y="2322"/>
                  </a:lnTo>
                  <a:lnTo>
                    <a:pt x="1484" y="2350"/>
                  </a:lnTo>
                  <a:lnTo>
                    <a:pt x="1483" y="2378"/>
                  </a:lnTo>
                  <a:lnTo>
                    <a:pt x="1481" y="2405"/>
                  </a:lnTo>
                  <a:lnTo>
                    <a:pt x="1480" y="2429"/>
                  </a:lnTo>
                  <a:lnTo>
                    <a:pt x="1479" y="2449"/>
                  </a:lnTo>
                  <a:lnTo>
                    <a:pt x="1478" y="2466"/>
                  </a:lnTo>
                  <a:lnTo>
                    <a:pt x="1478" y="2476"/>
                  </a:lnTo>
                  <a:lnTo>
                    <a:pt x="1476" y="2479"/>
                  </a:lnTo>
                  <a:lnTo>
                    <a:pt x="1476" y="2492"/>
                  </a:lnTo>
                  <a:lnTo>
                    <a:pt x="1474" y="2506"/>
                  </a:lnTo>
                  <a:lnTo>
                    <a:pt x="1470" y="2522"/>
                  </a:lnTo>
                  <a:lnTo>
                    <a:pt x="1465" y="2539"/>
                  </a:lnTo>
                  <a:lnTo>
                    <a:pt x="1457" y="2557"/>
                  </a:lnTo>
                  <a:lnTo>
                    <a:pt x="1446" y="2575"/>
                  </a:lnTo>
                  <a:lnTo>
                    <a:pt x="1432" y="2594"/>
                  </a:lnTo>
                  <a:lnTo>
                    <a:pt x="1416" y="2613"/>
                  </a:lnTo>
                  <a:lnTo>
                    <a:pt x="1395" y="2631"/>
                  </a:lnTo>
                  <a:lnTo>
                    <a:pt x="1370" y="2650"/>
                  </a:lnTo>
                  <a:lnTo>
                    <a:pt x="1340" y="2666"/>
                  </a:lnTo>
                  <a:lnTo>
                    <a:pt x="1307" y="2683"/>
                  </a:lnTo>
                  <a:lnTo>
                    <a:pt x="1267" y="2698"/>
                  </a:lnTo>
                  <a:lnTo>
                    <a:pt x="1244" y="2727"/>
                  </a:lnTo>
                  <a:lnTo>
                    <a:pt x="1216" y="2754"/>
                  </a:lnTo>
                  <a:lnTo>
                    <a:pt x="1184" y="2779"/>
                  </a:lnTo>
                  <a:lnTo>
                    <a:pt x="1162" y="2790"/>
                  </a:lnTo>
                  <a:lnTo>
                    <a:pt x="1138" y="2798"/>
                  </a:lnTo>
                  <a:lnTo>
                    <a:pt x="1113" y="2800"/>
                  </a:lnTo>
                  <a:lnTo>
                    <a:pt x="916" y="2800"/>
                  </a:lnTo>
                  <a:lnTo>
                    <a:pt x="891" y="2798"/>
                  </a:lnTo>
                  <a:lnTo>
                    <a:pt x="867" y="2790"/>
                  </a:lnTo>
                  <a:lnTo>
                    <a:pt x="845" y="2779"/>
                  </a:lnTo>
                  <a:lnTo>
                    <a:pt x="813" y="2754"/>
                  </a:lnTo>
                  <a:lnTo>
                    <a:pt x="785" y="2727"/>
                  </a:lnTo>
                  <a:lnTo>
                    <a:pt x="762" y="2698"/>
                  </a:lnTo>
                  <a:lnTo>
                    <a:pt x="720" y="2681"/>
                  </a:lnTo>
                  <a:lnTo>
                    <a:pt x="684" y="2664"/>
                  </a:lnTo>
                  <a:lnTo>
                    <a:pt x="653" y="2646"/>
                  </a:lnTo>
                  <a:lnTo>
                    <a:pt x="628" y="2626"/>
                  </a:lnTo>
                  <a:lnTo>
                    <a:pt x="607" y="2606"/>
                  </a:lnTo>
                  <a:lnTo>
                    <a:pt x="590" y="2585"/>
                  </a:lnTo>
                  <a:lnTo>
                    <a:pt x="578" y="2566"/>
                  </a:lnTo>
                  <a:lnTo>
                    <a:pt x="567" y="2546"/>
                  </a:lnTo>
                  <a:lnTo>
                    <a:pt x="561" y="2527"/>
                  </a:lnTo>
                  <a:lnTo>
                    <a:pt x="556" y="2509"/>
                  </a:lnTo>
                  <a:lnTo>
                    <a:pt x="554" y="2494"/>
                  </a:lnTo>
                  <a:lnTo>
                    <a:pt x="552" y="2479"/>
                  </a:lnTo>
                  <a:lnTo>
                    <a:pt x="552" y="2479"/>
                  </a:lnTo>
                  <a:lnTo>
                    <a:pt x="552" y="2476"/>
                  </a:lnTo>
                  <a:lnTo>
                    <a:pt x="551" y="2466"/>
                  </a:lnTo>
                  <a:lnTo>
                    <a:pt x="550" y="2449"/>
                  </a:lnTo>
                  <a:lnTo>
                    <a:pt x="549" y="2429"/>
                  </a:lnTo>
                  <a:lnTo>
                    <a:pt x="548" y="2405"/>
                  </a:lnTo>
                  <a:lnTo>
                    <a:pt x="546" y="2378"/>
                  </a:lnTo>
                  <a:lnTo>
                    <a:pt x="545" y="2350"/>
                  </a:lnTo>
                  <a:lnTo>
                    <a:pt x="543" y="2322"/>
                  </a:lnTo>
                  <a:lnTo>
                    <a:pt x="542" y="2294"/>
                  </a:lnTo>
                  <a:lnTo>
                    <a:pt x="540" y="2267"/>
                  </a:lnTo>
                  <a:lnTo>
                    <a:pt x="539" y="2242"/>
                  </a:lnTo>
                  <a:lnTo>
                    <a:pt x="538" y="2221"/>
                  </a:lnTo>
                  <a:lnTo>
                    <a:pt x="495" y="2187"/>
                  </a:lnTo>
                  <a:lnTo>
                    <a:pt x="457" y="2150"/>
                  </a:lnTo>
                  <a:lnTo>
                    <a:pt x="425" y="2110"/>
                  </a:lnTo>
                  <a:lnTo>
                    <a:pt x="398" y="2068"/>
                  </a:lnTo>
                  <a:lnTo>
                    <a:pt x="376" y="2025"/>
                  </a:lnTo>
                  <a:lnTo>
                    <a:pt x="362" y="1980"/>
                  </a:lnTo>
                  <a:lnTo>
                    <a:pt x="352" y="1934"/>
                  </a:lnTo>
                  <a:lnTo>
                    <a:pt x="349" y="1888"/>
                  </a:lnTo>
                  <a:lnTo>
                    <a:pt x="347" y="1864"/>
                  </a:lnTo>
                  <a:lnTo>
                    <a:pt x="340" y="1839"/>
                  </a:lnTo>
                  <a:lnTo>
                    <a:pt x="329" y="1813"/>
                  </a:lnTo>
                  <a:lnTo>
                    <a:pt x="315" y="1785"/>
                  </a:lnTo>
                  <a:lnTo>
                    <a:pt x="296" y="1753"/>
                  </a:lnTo>
                  <a:lnTo>
                    <a:pt x="274" y="1719"/>
                  </a:lnTo>
                  <a:lnTo>
                    <a:pt x="248" y="1682"/>
                  </a:lnTo>
                  <a:lnTo>
                    <a:pt x="227" y="1650"/>
                  </a:lnTo>
                  <a:lnTo>
                    <a:pt x="205" y="1617"/>
                  </a:lnTo>
                  <a:lnTo>
                    <a:pt x="182" y="1583"/>
                  </a:lnTo>
                  <a:lnTo>
                    <a:pt x="160" y="1546"/>
                  </a:lnTo>
                  <a:lnTo>
                    <a:pt x="138" y="1508"/>
                  </a:lnTo>
                  <a:lnTo>
                    <a:pt x="116" y="1466"/>
                  </a:lnTo>
                  <a:lnTo>
                    <a:pt x="95" y="1424"/>
                  </a:lnTo>
                  <a:lnTo>
                    <a:pt x="76" y="1378"/>
                  </a:lnTo>
                  <a:lnTo>
                    <a:pt x="57" y="1329"/>
                  </a:lnTo>
                  <a:lnTo>
                    <a:pt x="41" y="1278"/>
                  </a:lnTo>
                  <a:lnTo>
                    <a:pt x="28" y="1224"/>
                  </a:lnTo>
                  <a:lnTo>
                    <a:pt x="16" y="1166"/>
                  </a:lnTo>
                  <a:lnTo>
                    <a:pt x="8" y="1105"/>
                  </a:lnTo>
                  <a:lnTo>
                    <a:pt x="2" y="1041"/>
                  </a:lnTo>
                  <a:lnTo>
                    <a:pt x="0" y="973"/>
                  </a:lnTo>
                  <a:lnTo>
                    <a:pt x="4" y="893"/>
                  </a:lnTo>
                  <a:lnTo>
                    <a:pt x="14" y="815"/>
                  </a:lnTo>
                  <a:lnTo>
                    <a:pt x="30" y="739"/>
                  </a:lnTo>
                  <a:lnTo>
                    <a:pt x="53" y="667"/>
                  </a:lnTo>
                  <a:lnTo>
                    <a:pt x="80" y="595"/>
                  </a:lnTo>
                  <a:lnTo>
                    <a:pt x="114" y="526"/>
                  </a:lnTo>
                  <a:lnTo>
                    <a:pt x="152" y="461"/>
                  </a:lnTo>
                  <a:lnTo>
                    <a:pt x="196" y="399"/>
                  </a:lnTo>
                  <a:lnTo>
                    <a:pt x="246" y="340"/>
                  </a:lnTo>
                  <a:lnTo>
                    <a:pt x="298" y="286"/>
                  </a:lnTo>
                  <a:lnTo>
                    <a:pt x="356" y="235"/>
                  </a:lnTo>
                  <a:lnTo>
                    <a:pt x="416" y="188"/>
                  </a:lnTo>
                  <a:lnTo>
                    <a:pt x="481" y="147"/>
                  </a:lnTo>
                  <a:lnTo>
                    <a:pt x="549" y="109"/>
                  </a:lnTo>
                  <a:lnTo>
                    <a:pt x="621" y="77"/>
                  </a:lnTo>
                  <a:lnTo>
                    <a:pt x="695" y="50"/>
                  </a:lnTo>
                  <a:lnTo>
                    <a:pt x="771" y="29"/>
                  </a:lnTo>
                  <a:lnTo>
                    <a:pt x="850" y="13"/>
                  </a:lnTo>
                  <a:lnTo>
                    <a:pt x="932" y="3"/>
                  </a:lnTo>
                  <a:lnTo>
                    <a:pt x="10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6" name="Freeform 243"/>
            <p:cNvSpPr>
              <a:spLocks/>
            </p:cNvSpPr>
            <p:nvPr/>
          </p:nvSpPr>
          <p:spPr bwMode="auto">
            <a:xfrm>
              <a:off x="9272588" y="4037013"/>
              <a:ext cx="19050" cy="46038"/>
            </a:xfrm>
            <a:custGeom>
              <a:avLst/>
              <a:gdLst>
                <a:gd name="T0" fmla="*/ 63 w 127"/>
                <a:gd name="T1" fmla="*/ 0 h 318"/>
                <a:gd name="T2" fmla="*/ 63 w 127"/>
                <a:gd name="T3" fmla="*/ 0 h 318"/>
                <a:gd name="T4" fmla="*/ 80 w 127"/>
                <a:gd name="T5" fmla="*/ 2 h 318"/>
                <a:gd name="T6" fmla="*/ 96 w 127"/>
                <a:gd name="T7" fmla="*/ 9 h 318"/>
                <a:gd name="T8" fmla="*/ 109 w 127"/>
                <a:gd name="T9" fmla="*/ 19 h 318"/>
                <a:gd name="T10" fmla="*/ 119 w 127"/>
                <a:gd name="T11" fmla="*/ 32 h 318"/>
                <a:gd name="T12" fmla="*/ 125 w 127"/>
                <a:gd name="T13" fmla="*/ 47 h 318"/>
                <a:gd name="T14" fmla="*/ 127 w 127"/>
                <a:gd name="T15" fmla="*/ 64 h 318"/>
                <a:gd name="T16" fmla="*/ 127 w 127"/>
                <a:gd name="T17" fmla="*/ 254 h 318"/>
                <a:gd name="T18" fmla="*/ 125 w 127"/>
                <a:gd name="T19" fmla="*/ 272 h 318"/>
                <a:gd name="T20" fmla="*/ 119 w 127"/>
                <a:gd name="T21" fmla="*/ 286 h 318"/>
                <a:gd name="T22" fmla="*/ 109 w 127"/>
                <a:gd name="T23" fmla="*/ 300 h 318"/>
                <a:gd name="T24" fmla="*/ 96 w 127"/>
                <a:gd name="T25" fmla="*/ 309 h 318"/>
                <a:gd name="T26" fmla="*/ 80 w 127"/>
                <a:gd name="T27" fmla="*/ 315 h 318"/>
                <a:gd name="T28" fmla="*/ 63 w 127"/>
                <a:gd name="T29" fmla="*/ 318 h 318"/>
                <a:gd name="T30" fmla="*/ 47 w 127"/>
                <a:gd name="T31" fmla="*/ 315 h 318"/>
                <a:gd name="T32" fmla="*/ 31 w 127"/>
                <a:gd name="T33" fmla="*/ 309 h 318"/>
                <a:gd name="T34" fmla="*/ 18 w 127"/>
                <a:gd name="T35" fmla="*/ 300 h 318"/>
                <a:gd name="T36" fmla="*/ 8 w 127"/>
                <a:gd name="T37" fmla="*/ 286 h 318"/>
                <a:gd name="T38" fmla="*/ 2 w 127"/>
                <a:gd name="T39" fmla="*/ 272 h 318"/>
                <a:gd name="T40" fmla="*/ 0 w 127"/>
                <a:gd name="T41" fmla="*/ 254 h 318"/>
                <a:gd name="T42" fmla="*/ 0 w 127"/>
                <a:gd name="T43" fmla="*/ 64 h 318"/>
                <a:gd name="T44" fmla="*/ 2 w 127"/>
                <a:gd name="T45" fmla="*/ 47 h 318"/>
                <a:gd name="T46" fmla="*/ 8 w 127"/>
                <a:gd name="T47" fmla="*/ 32 h 318"/>
                <a:gd name="T48" fmla="*/ 18 w 127"/>
                <a:gd name="T49" fmla="*/ 19 h 318"/>
                <a:gd name="T50" fmla="*/ 31 w 127"/>
                <a:gd name="T51" fmla="*/ 9 h 318"/>
                <a:gd name="T52" fmla="*/ 47 w 127"/>
                <a:gd name="T53" fmla="*/ 2 h 318"/>
                <a:gd name="T54" fmla="*/ 63 w 127"/>
                <a:gd name="T55"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7" h="318">
                  <a:moveTo>
                    <a:pt x="63" y="0"/>
                  </a:moveTo>
                  <a:lnTo>
                    <a:pt x="63" y="0"/>
                  </a:lnTo>
                  <a:lnTo>
                    <a:pt x="80" y="2"/>
                  </a:lnTo>
                  <a:lnTo>
                    <a:pt x="96" y="9"/>
                  </a:lnTo>
                  <a:lnTo>
                    <a:pt x="109" y="19"/>
                  </a:lnTo>
                  <a:lnTo>
                    <a:pt x="119" y="32"/>
                  </a:lnTo>
                  <a:lnTo>
                    <a:pt x="125" y="47"/>
                  </a:lnTo>
                  <a:lnTo>
                    <a:pt x="127" y="64"/>
                  </a:lnTo>
                  <a:lnTo>
                    <a:pt x="127" y="254"/>
                  </a:lnTo>
                  <a:lnTo>
                    <a:pt x="125" y="272"/>
                  </a:lnTo>
                  <a:lnTo>
                    <a:pt x="119" y="286"/>
                  </a:lnTo>
                  <a:lnTo>
                    <a:pt x="109" y="300"/>
                  </a:lnTo>
                  <a:lnTo>
                    <a:pt x="96" y="309"/>
                  </a:lnTo>
                  <a:lnTo>
                    <a:pt x="80" y="315"/>
                  </a:lnTo>
                  <a:lnTo>
                    <a:pt x="63" y="318"/>
                  </a:lnTo>
                  <a:lnTo>
                    <a:pt x="47" y="315"/>
                  </a:lnTo>
                  <a:lnTo>
                    <a:pt x="31" y="309"/>
                  </a:lnTo>
                  <a:lnTo>
                    <a:pt x="18" y="300"/>
                  </a:lnTo>
                  <a:lnTo>
                    <a:pt x="8" y="286"/>
                  </a:lnTo>
                  <a:lnTo>
                    <a:pt x="2" y="272"/>
                  </a:lnTo>
                  <a:lnTo>
                    <a:pt x="0" y="254"/>
                  </a:lnTo>
                  <a:lnTo>
                    <a:pt x="0" y="64"/>
                  </a:lnTo>
                  <a:lnTo>
                    <a:pt x="2" y="47"/>
                  </a:lnTo>
                  <a:lnTo>
                    <a:pt x="8" y="32"/>
                  </a:lnTo>
                  <a:lnTo>
                    <a:pt x="18" y="19"/>
                  </a:lnTo>
                  <a:lnTo>
                    <a:pt x="31" y="9"/>
                  </a:lnTo>
                  <a:lnTo>
                    <a:pt x="47" y="2"/>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7" name="Freeform 244"/>
            <p:cNvSpPr>
              <a:spLocks/>
            </p:cNvSpPr>
            <p:nvPr/>
          </p:nvSpPr>
          <p:spPr bwMode="auto">
            <a:xfrm>
              <a:off x="9169400" y="4065588"/>
              <a:ext cx="31750" cy="41275"/>
            </a:xfrm>
            <a:custGeom>
              <a:avLst/>
              <a:gdLst>
                <a:gd name="T0" fmla="*/ 64 w 224"/>
                <a:gd name="T1" fmla="*/ 0 h 293"/>
                <a:gd name="T2" fmla="*/ 80 w 224"/>
                <a:gd name="T3" fmla="*/ 2 h 293"/>
                <a:gd name="T4" fmla="*/ 95 w 224"/>
                <a:gd name="T5" fmla="*/ 8 h 293"/>
                <a:gd name="T6" fmla="*/ 109 w 224"/>
                <a:gd name="T7" fmla="*/ 18 h 293"/>
                <a:gd name="T8" fmla="*/ 119 w 224"/>
                <a:gd name="T9" fmla="*/ 32 h 293"/>
                <a:gd name="T10" fmla="*/ 216 w 224"/>
                <a:gd name="T11" fmla="*/ 197 h 293"/>
                <a:gd name="T12" fmla="*/ 222 w 224"/>
                <a:gd name="T13" fmla="*/ 213 h 293"/>
                <a:gd name="T14" fmla="*/ 224 w 224"/>
                <a:gd name="T15" fmla="*/ 230 h 293"/>
                <a:gd name="T16" fmla="*/ 222 w 224"/>
                <a:gd name="T17" fmla="*/ 245 h 293"/>
                <a:gd name="T18" fmla="*/ 216 w 224"/>
                <a:gd name="T19" fmla="*/ 261 h 293"/>
                <a:gd name="T20" fmla="*/ 206 w 224"/>
                <a:gd name="T21" fmla="*/ 274 h 293"/>
                <a:gd name="T22" fmla="*/ 193 w 224"/>
                <a:gd name="T23" fmla="*/ 285 h 293"/>
                <a:gd name="T24" fmla="*/ 177 w 224"/>
                <a:gd name="T25" fmla="*/ 291 h 293"/>
                <a:gd name="T26" fmla="*/ 160 w 224"/>
                <a:gd name="T27" fmla="*/ 293 h 293"/>
                <a:gd name="T28" fmla="*/ 143 w 224"/>
                <a:gd name="T29" fmla="*/ 291 h 293"/>
                <a:gd name="T30" fmla="*/ 129 w 224"/>
                <a:gd name="T31" fmla="*/ 285 h 293"/>
                <a:gd name="T32" fmla="*/ 115 w 224"/>
                <a:gd name="T33" fmla="*/ 274 h 293"/>
                <a:gd name="T34" fmla="*/ 105 w 224"/>
                <a:gd name="T35" fmla="*/ 261 h 293"/>
                <a:gd name="T36" fmla="*/ 8 w 224"/>
                <a:gd name="T37" fmla="*/ 95 h 293"/>
                <a:gd name="T38" fmla="*/ 2 w 224"/>
                <a:gd name="T39" fmla="*/ 80 h 293"/>
                <a:gd name="T40" fmla="*/ 0 w 224"/>
                <a:gd name="T41" fmla="*/ 63 h 293"/>
                <a:gd name="T42" fmla="*/ 2 w 224"/>
                <a:gd name="T43" fmla="*/ 48 h 293"/>
                <a:gd name="T44" fmla="*/ 8 w 224"/>
                <a:gd name="T45" fmla="*/ 32 h 293"/>
                <a:gd name="T46" fmla="*/ 19 w 224"/>
                <a:gd name="T47" fmla="*/ 19 h 293"/>
                <a:gd name="T48" fmla="*/ 31 w 224"/>
                <a:gd name="T49" fmla="*/ 9 h 293"/>
                <a:gd name="T50" fmla="*/ 48 w 224"/>
                <a:gd name="T51" fmla="*/ 2 h 293"/>
                <a:gd name="T52" fmla="*/ 64 w 224"/>
                <a:gd name="T53"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4" h="293">
                  <a:moveTo>
                    <a:pt x="64" y="0"/>
                  </a:moveTo>
                  <a:lnTo>
                    <a:pt x="80" y="2"/>
                  </a:lnTo>
                  <a:lnTo>
                    <a:pt x="95" y="8"/>
                  </a:lnTo>
                  <a:lnTo>
                    <a:pt x="109" y="18"/>
                  </a:lnTo>
                  <a:lnTo>
                    <a:pt x="119" y="32"/>
                  </a:lnTo>
                  <a:lnTo>
                    <a:pt x="216" y="197"/>
                  </a:lnTo>
                  <a:lnTo>
                    <a:pt x="222" y="213"/>
                  </a:lnTo>
                  <a:lnTo>
                    <a:pt x="224" y="230"/>
                  </a:lnTo>
                  <a:lnTo>
                    <a:pt x="222" y="245"/>
                  </a:lnTo>
                  <a:lnTo>
                    <a:pt x="216" y="261"/>
                  </a:lnTo>
                  <a:lnTo>
                    <a:pt x="206" y="274"/>
                  </a:lnTo>
                  <a:lnTo>
                    <a:pt x="193" y="285"/>
                  </a:lnTo>
                  <a:lnTo>
                    <a:pt x="177" y="291"/>
                  </a:lnTo>
                  <a:lnTo>
                    <a:pt x="160" y="293"/>
                  </a:lnTo>
                  <a:lnTo>
                    <a:pt x="143" y="291"/>
                  </a:lnTo>
                  <a:lnTo>
                    <a:pt x="129" y="285"/>
                  </a:lnTo>
                  <a:lnTo>
                    <a:pt x="115" y="274"/>
                  </a:lnTo>
                  <a:lnTo>
                    <a:pt x="105" y="261"/>
                  </a:lnTo>
                  <a:lnTo>
                    <a:pt x="8" y="95"/>
                  </a:lnTo>
                  <a:lnTo>
                    <a:pt x="2" y="80"/>
                  </a:lnTo>
                  <a:lnTo>
                    <a:pt x="0" y="63"/>
                  </a:lnTo>
                  <a:lnTo>
                    <a:pt x="2" y="48"/>
                  </a:lnTo>
                  <a:lnTo>
                    <a:pt x="8" y="32"/>
                  </a:lnTo>
                  <a:lnTo>
                    <a:pt x="19" y="19"/>
                  </a:lnTo>
                  <a:lnTo>
                    <a:pt x="31" y="9"/>
                  </a:lnTo>
                  <a:lnTo>
                    <a:pt x="48" y="2"/>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8" name="Freeform 245"/>
            <p:cNvSpPr>
              <a:spLocks/>
            </p:cNvSpPr>
            <p:nvPr/>
          </p:nvSpPr>
          <p:spPr bwMode="auto">
            <a:xfrm>
              <a:off x="9093200" y="4140200"/>
              <a:ext cx="41275" cy="33338"/>
            </a:xfrm>
            <a:custGeom>
              <a:avLst/>
              <a:gdLst>
                <a:gd name="T0" fmla="*/ 64 w 294"/>
                <a:gd name="T1" fmla="*/ 0 h 222"/>
                <a:gd name="T2" fmla="*/ 79 w 294"/>
                <a:gd name="T3" fmla="*/ 2 h 222"/>
                <a:gd name="T4" fmla="*/ 96 w 294"/>
                <a:gd name="T5" fmla="*/ 8 h 222"/>
                <a:gd name="T6" fmla="*/ 263 w 294"/>
                <a:gd name="T7" fmla="*/ 103 h 222"/>
                <a:gd name="T8" fmla="*/ 276 w 294"/>
                <a:gd name="T9" fmla="*/ 114 h 222"/>
                <a:gd name="T10" fmla="*/ 286 w 294"/>
                <a:gd name="T11" fmla="*/ 127 h 222"/>
                <a:gd name="T12" fmla="*/ 292 w 294"/>
                <a:gd name="T13" fmla="*/ 142 h 222"/>
                <a:gd name="T14" fmla="*/ 294 w 294"/>
                <a:gd name="T15" fmla="*/ 158 h 222"/>
                <a:gd name="T16" fmla="*/ 292 w 294"/>
                <a:gd name="T17" fmla="*/ 175 h 222"/>
                <a:gd name="T18" fmla="*/ 286 w 294"/>
                <a:gd name="T19" fmla="*/ 190 h 222"/>
                <a:gd name="T20" fmla="*/ 275 w 294"/>
                <a:gd name="T21" fmla="*/ 204 h 222"/>
                <a:gd name="T22" fmla="*/ 262 w 294"/>
                <a:gd name="T23" fmla="*/ 214 h 222"/>
                <a:gd name="T24" fmla="*/ 246 w 294"/>
                <a:gd name="T25" fmla="*/ 220 h 222"/>
                <a:gd name="T26" fmla="*/ 230 w 294"/>
                <a:gd name="T27" fmla="*/ 222 h 222"/>
                <a:gd name="T28" fmla="*/ 213 w 294"/>
                <a:gd name="T29" fmla="*/ 220 h 222"/>
                <a:gd name="T30" fmla="*/ 198 w 294"/>
                <a:gd name="T31" fmla="*/ 213 h 222"/>
                <a:gd name="T32" fmla="*/ 31 w 294"/>
                <a:gd name="T33" fmla="*/ 118 h 222"/>
                <a:gd name="T34" fmla="*/ 18 w 294"/>
                <a:gd name="T35" fmla="*/ 108 h 222"/>
                <a:gd name="T36" fmla="*/ 8 w 294"/>
                <a:gd name="T37" fmla="*/ 95 h 222"/>
                <a:gd name="T38" fmla="*/ 2 w 294"/>
                <a:gd name="T39" fmla="*/ 80 h 222"/>
                <a:gd name="T40" fmla="*/ 0 w 294"/>
                <a:gd name="T41" fmla="*/ 63 h 222"/>
                <a:gd name="T42" fmla="*/ 2 w 294"/>
                <a:gd name="T43" fmla="*/ 47 h 222"/>
                <a:gd name="T44" fmla="*/ 8 w 294"/>
                <a:gd name="T45" fmla="*/ 31 h 222"/>
                <a:gd name="T46" fmla="*/ 19 w 294"/>
                <a:gd name="T47" fmla="*/ 18 h 222"/>
                <a:gd name="T48" fmla="*/ 32 w 294"/>
                <a:gd name="T49" fmla="*/ 8 h 222"/>
                <a:gd name="T50" fmla="*/ 47 w 294"/>
                <a:gd name="T51" fmla="*/ 2 h 222"/>
                <a:gd name="T52" fmla="*/ 64 w 294"/>
                <a:gd name="T53"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22">
                  <a:moveTo>
                    <a:pt x="64" y="0"/>
                  </a:moveTo>
                  <a:lnTo>
                    <a:pt x="79" y="2"/>
                  </a:lnTo>
                  <a:lnTo>
                    <a:pt x="96" y="8"/>
                  </a:lnTo>
                  <a:lnTo>
                    <a:pt x="263" y="103"/>
                  </a:lnTo>
                  <a:lnTo>
                    <a:pt x="276" y="114"/>
                  </a:lnTo>
                  <a:lnTo>
                    <a:pt x="286" y="127"/>
                  </a:lnTo>
                  <a:lnTo>
                    <a:pt x="292" y="142"/>
                  </a:lnTo>
                  <a:lnTo>
                    <a:pt x="294" y="158"/>
                  </a:lnTo>
                  <a:lnTo>
                    <a:pt x="292" y="175"/>
                  </a:lnTo>
                  <a:lnTo>
                    <a:pt x="286" y="190"/>
                  </a:lnTo>
                  <a:lnTo>
                    <a:pt x="275" y="204"/>
                  </a:lnTo>
                  <a:lnTo>
                    <a:pt x="262" y="214"/>
                  </a:lnTo>
                  <a:lnTo>
                    <a:pt x="246" y="220"/>
                  </a:lnTo>
                  <a:lnTo>
                    <a:pt x="230" y="222"/>
                  </a:lnTo>
                  <a:lnTo>
                    <a:pt x="213" y="220"/>
                  </a:lnTo>
                  <a:lnTo>
                    <a:pt x="198" y="213"/>
                  </a:lnTo>
                  <a:lnTo>
                    <a:pt x="31" y="118"/>
                  </a:lnTo>
                  <a:lnTo>
                    <a:pt x="18" y="108"/>
                  </a:lnTo>
                  <a:lnTo>
                    <a:pt x="8" y="95"/>
                  </a:lnTo>
                  <a:lnTo>
                    <a:pt x="2" y="80"/>
                  </a:lnTo>
                  <a:lnTo>
                    <a:pt x="0" y="63"/>
                  </a:lnTo>
                  <a:lnTo>
                    <a:pt x="2" y="47"/>
                  </a:lnTo>
                  <a:lnTo>
                    <a:pt x="8" y="31"/>
                  </a:lnTo>
                  <a:lnTo>
                    <a:pt x="19" y="18"/>
                  </a:lnTo>
                  <a:lnTo>
                    <a:pt x="32" y="8"/>
                  </a:lnTo>
                  <a:lnTo>
                    <a:pt x="47" y="2"/>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9" name="Freeform 246"/>
            <p:cNvSpPr>
              <a:spLocks/>
            </p:cNvSpPr>
            <p:nvPr/>
          </p:nvSpPr>
          <p:spPr bwMode="auto">
            <a:xfrm>
              <a:off x="9064625" y="4243388"/>
              <a:ext cx="46038" cy="19050"/>
            </a:xfrm>
            <a:custGeom>
              <a:avLst/>
              <a:gdLst>
                <a:gd name="T0" fmla="*/ 64 w 321"/>
                <a:gd name="T1" fmla="*/ 0 h 128"/>
                <a:gd name="T2" fmla="*/ 257 w 321"/>
                <a:gd name="T3" fmla="*/ 0 h 128"/>
                <a:gd name="T4" fmla="*/ 273 w 321"/>
                <a:gd name="T5" fmla="*/ 4 h 128"/>
                <a:gd name="T6" fmla="*/ 289 w 321"/>
                <a:gd name="T7" fmla="*/ 10 h 128"/>
                <a:gd name="T8" fmla="*/ 302 w 321"/>
                <a:gd name="T9" fmla="*/ 19 h 128"/>
                <a:gd name="T10" fmla="*/ 312 w 321"/>
                <a:gd name="T11" fmla="*/ 33 h 128"/>
                <a:gd name="T12" fmla="*/ 318 w 321"/>
                <a:gd name="T13" fmla="*/ 47 h 128"/>
                <a:gd name="T14" fmla="*/ 321 w 321"/>
                <a:gd name="T15" fmla="*/ 65 h 128"/>
                <a:gd name="T16" fmla="*/ 318 w 321"/>
                <a:gd name="T17" fmla="*/ 82 h 128"/>
                <a:gd name="T18" fmla="*/ 312 w 321"/>
                <a:gd name="T19" fmla="*/ 96 h 128"/>
                <a:gd name="T20" fmla="*/ 302 w 321"/>
                <a:gd name="T21" fmla="*/ 110 h 128"/>
                <a:gd name="T22" fmla="*/ 289 w 321"/>
                <a:gd name="T23" fmla="*/ 119 h 128"/>
                <a:gd name="T24" fmla="*/ 273 w 321"/>
                <a:gd name="T25" fmla="*/ 126 h 128"/>
                <a:gd name="T26" fmla="*/ 257 w 321"/>
                <a:gd name="T27" fmla="*/ 128 h 128"/>
                <a:gd name="T28" fmla="*/ 64 w 321"/>
                <a:gd name="T29" fmla="*/ 128 h 128"/>
                <a:gd name="T30" fmla="*/ 47 w 321"/>
                <a:gd name="T31" fmla="*/ 126 h 128"/>
                <a:gd name="T32" fmla="*/ 32 w 321"/>
                <a:gd name="T33" fmla="*/ 119 h 128"/>
                <a:gd name="T34" fmla="*/ 19 w 321"/>
                <a:gd name="T35" fmla="*/ 110 h 128"/>
                <a:gd name="T36" fmla="*/ 9 w 321"/>
                <a:gd name="T37" fmla="*/ 96 h 128"/>
                <a:gd name="T38" fmla="*/ 2 w 321"/>
                <a:gd name="T39" fmla="*/ 82 h 128"/>
                <a:gd name="T40" fmla="*/ 0 w 321"/>
                <a:gd name="T41" fmla="*/ 65 h 128"/>
                <a:gd name="T42" fmla="*/ 2 w 321"/>
                <a:gd name="T43" fmla="*/ 47 h 128"/>
                <a:gd name="T44" fmla="*/ 9 w 321"/>
                <a:gd name="T45" fmla="*/ 33 h 128"/>
                <a:gd name="T46" fmla="*/ 19 w 321"/>
                <a:gd name="T47" fmla="*/ 19 h 128"/>
                <a:gd name="T48" fmla="*/ 32 w 321"/>
                <a:gd name="T49" fmla="*/ 10 h 128"/>
                <a:gd name="T50" fmla="*/ 47 w 321"/>
                <a:gd name="T51" fmla="*/ 4 h 128"/>
                <a:gd name="T52" fmla="*/ 64 w 321"/>
                <a:gd name="T5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1" h="128">
                  <a:moveTo>
                    <a:pt x="64" y="0"/>
                  </a:moveTo>
                  <a:lnTo>
                    <a:pt x="257" y="0"/>
                  </a:lnTo>
                  <a:lnTo>
                    <a:pt x="273" y="4"/>
                  </a:lnTo>
                  <a:lnTo>
                    <a:pt x="289" y="10"/>
                  </a:lnTo>
                  <a:lnTo>
                    <a:pt x="302" y="19"/>
                  </a:lnTo>
                  <a:lnTo>
                    <a:pt x="312" y="33"/>
                  </a:lnTo>
                  <a:lnTo>
                    <a:pt x="318" y="47"/>
                  </a:lnTo>
                  <a:lnTo>
                    <a:pt x="321" y="65"/>
                  </a:lnTo>
                  <a:lnTo>
                    <a:pt x="318" y="82"/>
                  </a:lnTo>
                  <a:lnTo>
                    <a:pt x="312" y="96"/>
                  </a:lnTo>
                  <a:lnTo>
                    <a:pt x="302" y="110"/>
                  </a:lnTo>
                  <a:lnTo>
                    <a:pt x="289" y="119"/>
                  </a:lnTo>
                  <a:lnTo>
                    <a:pt x="273" y="126"/>
                  </a:lnTo>
                  <a:lnTo>
                    <a:pt x="257" y="128"/>
                  </a:lnTo>
                  <a:lnTo>
                    <a:pt x="64" y="128"/>
                  </a:lnTo>
                  <a:lnTo>
                    <a:pt x="47" y="126"/>
                  </a:lnTo>
                  <a:lnTo>
                    <a:pt x="32" y="119"/>
                  </a:lnTo>
                  <a:lnTo>
                    <a:pt x="19" y="110"/>
                  </a:lnTo>
                  <a:lnTo>
                    <a:pt x="9" y="96"/>
                  </a:lnTo>
                  <a:lnTo>
                    <a:pt x="2" y="82"/>
                  </a:lnTo>
                  <a:lnTo>
                    <a:pt x="0" y="65"/>
                  </a:lnTo>
                  <a:lnTo>
                    <a:pt x="2" y="47"/>
                  </a:lnTo>
                  <a:lnTo>
                    <a:pt x="9" y="33"/>
                  </a:lnTo>
                  <a:lnTo>
                    <a:pt x="19" y="19"/>
                  </a:lnTo>
                  <a:lnTo>
                    <a:pt x="32" y="10"/>
                  </a:lnTo>
                  <a:lnTo>
                    <a:pt x="47"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0" name="Freeform 247"/>
            <p:cNvSpPr>
              <a:spLocks/>
            </p:cNvSpPr>
            <p:nvPr/>
          </p:nvSpPr>
          <p:spPr bwMode="auto">
            <a:xfrm>
              <a:off x="9093200" y="4333875"/>
              <a:ext cx="41275" cy="31750"/>
            </a:xfrm>
            <a:custGeom>
              <a:avLst/>
              <a:gdLst>
                <a:gd name="T0" fmla="*/ 230 w 294"/>
                <a:gd name="T1" fmla="*/ 0 h 224"/>
                <a:gd name="T2" fmla="*/ 247 w 294"/>
                <a:gd name="T3" fmla="*/ 3 h 224"/>
                <a:gd name="T4" fmla="*/ 262 w 294"/>
                <a:gd name="T5" fmla="*/ 9 h 224"/>
                <a:gd name="T6" fmla="*/ 275 w 294"/>
                <a:gd name="T7" fmla="*/ 19 h 224"/>
                <a:gd name="T8" fmla="*/ 286 w 294"/>
                <a:gd name="T9" fmla="*/ 33 h 224"/>
                <a:gd name="T10" fmla="*/ 292 w 294"/>
                <a:gd name="T11" fmla="*/ 48 h 224"/>
                <a:gd name="T12" fmla="*/ 294 w 294"/>
                <a:gd name="T13" fmla="*/ 65 h 224"/>
                <a:gd name="T14" fmla="*/ 292 w 294"/>
                <a:gd name="T15" fmla="*/ 80 h 224"/>
                <a:gd name="T16" fmla="*/ 286 w 294"/>
                <a:gd name="T17" fmla="*/ 96 h 224"/>
                <a:gd name="T18" fmla="*/ 275 w 294"/>
                <a:gd name="T19" fmla="*/ 110 h 224"/>
                <a:gd name="T20" fmla="*/ 263 w 294"/>
                <a:gd name="T21" fmla="*/ 120 h 224"/>
                <a:gd name="T22" fmla="*/ 96 w 294"/>
                <a:gd name="T23" fmla="*/ 215 h 224"/>
                <a:gd name="T24" fmla="*/ 80 w 294"/>
                <a:gd name="T25" fmla="*/ 221 h 224"/>
                <a:gd name="T26" fmla="*/ 64 w 294"/>
                <a:gd name="T27" fmla="*/ 224 h 224"/>
                <a:gd name="T28" fmla="*/ 47 w 294"/>
                <a:gd name="T29" fmla="*/ 221 h 224"/>
                <a:gd name="T30" fmla="*/ 32 w 294"/>
                <a:gd name="T31" fmla="*/ 216 h 224"/>
                <a:gd name="T32" fmla="*/ 19 w 294"/>
                <a:gd name="T33" fmla="*/ 205 h 224"/>
                <a:gd name="T34" fmla="*/ 8 w 294"/>
                <a:gd name="T35" fmla="*/ 192 h 224"/>
                <a:gd name="T36" fmla="*/ 2 w 294"/>
                <a:gd name="T37" fmla="*/ 176 h 224"/>
                <a:gd name="T38" fmla="*/ 0 w 294"/>
                <a:gd name="T39" fmla="*/ 159 h 224"/>
                <a:gd name="T40" fmla="*/ 2 w 294"/>
                <a:gd name="T41" fmla="*/ 144 h 224"/>
                <a:gd name="T42" fmla="*/ 8 w 294"/>
                <a:gd name="T43" fmla="*/ 128 h 224"/>
                <a:gd name="T44" fmla="*/ 18 w 294"/>
                <a:gd name="T45" fmla="*/ 116 h 224"/>
                <a:gd name="T46" fmla="*/ 31 w 294"/>
                <a:gd name="T47" fmla="*/ 105 h 224"/>
                <a:gd name="T48" fmla="*/ 198 w 294"/>
                <a:gd name="T49" fmla="*/ 10 h 224"/>
                <a:gd name="T50" fmla="*/ 215 w 294"/>
                <a:gd name="T51" fmla="*/ 2 h 224"/>
                <a:gd name="T52" fmla="*/ 230 w 294"/>
                <a:gd name="T53"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24">
                  <a:moveTo>
                    <a:pt x="230" y="0"/>
                  </a:moveTo>
                  <a:lnTo>
                    <a:pt x="247" y="3"/>
                  </a:lnTo>
                  <a:lnTo>
                    <a:pt x="262" y="9"/>
                  </a:lnTo>
                  <a:lnTo>
                    <a:pt x="275" y="19"/>
                  </a:lnTo>
                  <a:lnTo>
                    <a:pt x="286" y="33"/>
                  </a:lnTo>
                  <a:lnTo>
                    <a:pt x="292" y="48"/>
                  </a:lnTo>
                  <a:lnTo>
                    <a:pt x="294" y="65"/>
                  </a:lnTo>
                  <a:lnTo>
                    <a:pt x="292" y="80"/>
                  </a:lnTo>
                  <a:lnTo>
                    <a:pt x="286" y="96"/>
                  </a:lnTo>
                  <a:lnTo>
                    <a:pt x="275" y="110"/>
                  </a:lnTo>
                  <a:lnTo>
                    <a:pt x="263" y="120"/>
                  </a:lnTo>
                  <a:lnTo>
                    <a:pt x="96" y="215"/>
                  </a:lnTo>
                  <a:lnTo>
                    <a:pt x="80" y="221"/>
                  </a:lnTo>
                  <a:lnTo>
                    <a:pt x="64" y="224"/>
                  </a:lnTo>
                  <a:lnTo>
                    <a:pt x="47" y="221"/>
                  </a:lnTo>
                  <a:lnTo>
                    <a:pt x="32" y="216"/>
                  </a:lnTo>
                  <a:lnTo>
                    <a:pt x="19" y="205"/>
                  </a:lnTo>
                  <a:lnTo>
                    <a:pt x="8" y="192"/>
                  </a:lnTo>
                  <a:lnTo>
                    <a:pt x="2" y="176"/>
                  </a:lnTo>
                  <a:lnTo>
                    <a:pt x="0" y="159"/>
                  </a:lnTo>
                  <a:lnTo>
                    <a:pt x="2" y="144"/>
                  </a:lnTo>
                  <a:lnTo>
                    <a:pt x="8" y="128"/>
                  </a:lnTo>
                  <a:lnTo>
                    <a:pt x="18" y="116"/>
                  </a:lnTo>
                  <a:lnTo>
                    <a:pt x="31" y="105"/>
                  </a:lnTo>
                  <a:lnTo>
                    <a:pt x="198" y="10"/>
                  </a:lnTo>
                  <a:lnTo>
                    <a:pt x="215" y="2"/>
                  </a:lnTo>
                  <a:lnTo>
                    <a:pt x="2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1" name="Freeform 248"/>
            <p:cNvSpPr>
              <a:spLocks/>
            </p:cNvSpPr>
            <p:nvPr/>
          </p:nvSpPr>
          <p:spPr bwMode="auto">
            <a:xfrm>
              <a:off x="9429750" y="4333875"/>
              <a:ext cx="41275" cy="31750"/>
            </a:xfrm>
            <a:custGeom>
              <a:avLst/>
              <a:gdLst>
                <a:gd name="T0" fmla="*/ 64 w 294"/>
                <a:gd name="T1" fmla="*/ 0 h 224"/>
                <a:gd name="T2" fmla="*/ 80 w 294"/>
                <a:gd name="T3" fmla="*/ 2 h 224"/>
                <a:gd name="T4" fmla="*/ 96 w 294"/>
                <a:gd name="T5" fmla="*/ 10 h 224"/>
                <a:gd name="T6" fmla="*/ 263 w 294"/>
                <a:gd name="T7" fmla="*/ 105 h 224"/>
                <a:gd name="T8" fmla="*/ 276 w 294"/>
                <a:gd name="T9" fmla="*/ 116 h 224"/>
                <a:gd name="T10" fmla="*/ 286 w 294"/>
                <a:gd name="T11" fmla="*/ 128 h 224"/>
                <a:gd name="T12" fmla="*/ 292 w 294"/>
                <a:gd name="T13" fmla="*/ 144 h 224"/>
                <a:gd name="T14" fmla="*/ 294 w 294"/>
                <a:gd name="T15" fmla="*/ 159 h 224"/>
                <a:gd name="T16" fmla="*/ 292 w 294"/>
                <a:gd name="T17" fmla="*/ 176 h 224"/>
                <a:gd name="T18" fmla="*/ 286 w 294"/>
                <a:gd name="T19" fmla="*/ 192 h 224"/>
                <a:gd name="T20" fmla="*/ 275 w 294"/>
                <a:gd name="T21" fmla="*/ 205 h 224"/>
                <a:gd name="T22" fmla="*/ 262 w 294"/>
                <a:gd name="T23" fmla="*/ 216 h 224"/>
                <a:gd name="T24" fmla="*/ 247 w 294"/>
                <a:gd name="T25" fmla="*/ 221 h 224"/>
                <a:gd name="T26" fmla="*/ 230 w 294"/>
                <a:gd name="T27" fmla="*/ 224 h 224"/>
                <a:gd name="T28" fmla="*/ 214 w 294"/>
                <a:gd name="T29" fmla="*/ 221 h 224"/>
                <a:gd name="T30" fmla="*/ 198 w 294"/>
                <a:gd name="T31" fmla="*/ 215 h 224"/>
                <a:gd name="T32" fmla="*/ 31 w 294"/>
                <a:gd name="T33" fmla="*/ 120 h 224"/>
                <a:gd name="T34" fmla="*/ 19 w 294"/>
                <a:gd name="T35" fmla="*/ 110 h 224"/>
                <a:gd name="T36" fmla="*/ 8 w 294"/>
                <a:gd name="T37" fmla="*/ 96 h 224"/>
                <a:gd name="T38" fmla="*/ 2 w 294"/>
                <a:gd name="T39" fmla="*/ 80 h 224"/>
                <a:gd name="T40" fmla="*/ 0 w 294"/>
                <a:gd name="T41" fmla="*/ 65 h 224"/>
                <a:gd name="T42" fmla="*/ 2 w 294"/>
                <a:gd name="T43" fmla="*/ 48 h 224"/>
                <a:gd name="T44" fmla="*/ 8 w 294"/>
                <a:gd name="T45" fmla="*/ 33 h 224"/>
                <a:gd name="T46" fmla="*/ 19 w 294"/>
                <a:gd name="T47" fmla="*/ 19 h 224"/>
                <a:gd name="T48" fmla="*/ 32 w 294"/>
                <a:gd name="T49" fmla="*/ 9 h 224"/>
                <a:gd name="T50" fmla="*/ 47 w 294"/>
                <a:gd name="T51" fmla="*/ 3 h 224"/>
                <a:gd name="T52" fmla="*/ 64 w 294"/>
                <a:gd name="T53"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24">
                  <a:moveTo>
                    <a:pt x="64" y="0"/>
                  </a:moveTo>
                  <a:lnTo>
                    <a:pt x="80" y="2"/>
                  </a:lnTo>
                  <a:lnTo>
                    <a:pt x="96" y="10"/>
                  </a:lnTo>
                  <a:lnTo>
                    <a:pt x="263" y="105"/>
                  </a:lnTo>
                  <a:lnTo>
                    <a:pt x="276" y="116"/>
                  </a:lnTo>
                  <a:lnTo>
                    <a:pt x="286" y="128"/>
                  </a:lnTo>
                  <a:lnTo>
                    <a:pt x="292" y="144"/>
                  </a:lnTo>
                  <a:lnTo>
                    <a:pt x="294" y="159"/>
                  </a:lnTo>
                  <a:lnTo>
                    <a:pt x="292" y="176"/>
                  </a:lnTo>
                  <a:lnTo>
                    <a:pt x="286" y="192"/>
                  </a:lnTo>
                  <a:lnTo>
                    <a:pt x="275" y="205"/>
                  </a:lnTo>
                  <a:lnTo>
                    <a:pt x="262" y="216"/>
                  </a:lnTo>
                  <a:lnTo>
                    <a:pt x="247" y="221"/>
                  </a:lnTo>
                  <a:lnTo>
                    <a:pt x="230" y="224"/>
                  </a:lnTo>
                  <a:lnTo>
                    <a:pt x="214" y="221"/>
                  </a:lnTo>
                  <a:lnTo>
                    <a:pt x="198" y="215"/>
                  </a:lnTo>
                  <a:lnTo>
                    <a:pt x="31" y="120"/>
                  </a:lnTo>
                  <a:lnTo>
                    <a:pt x="19" y="110"/>
                  </a:lnTo>
                  <a:lnTo>
                    <a:pt x="8" y="96"/>
                  </a:lnTo>
                  <a:lnTo>
                    <a:pt x="2" y="80"/>
                  </a:lnTo>
                  <a:lnTo>
                    <a:pt x="0" y="65"/>
                  </a:lnTo>
                  <a:lnTo>
                    <a:pt x="2" y="48"/>
                  </a:lnTo>
                  <a:lnTo>
                    <a:pt x="8" y="33"/>
                  </a:lnTo>
                  <a:lnTo>
                    <a:pt x="19" y="19"/>
                  </a:lnTo>
                  <a:lnTo>
                    <a:pt x="32" y="9"/>
                  </a:lnTo>
                  <a:lnTo>
                    <a:pt x="47"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2" name="Freeform 249"/>
            <p:cNvSpPr>
              <a:spLocks/>
            </p:cNvSpPr>
            <p:nvPr/>
          </p:nvSpPr>
          <p:spPr bwMode="auto">
            <a:xfrm>
              <a:off x="9453563" y="4243388"/>
              <a:ext cx="46038" cy="19050"/>
            </a:xfrm>
            <a:custGeom>
              <a:avLst/>
              <a:gdLst>
                <a:gd name="T0" fmla="*/ 64 w 321"/>
                <a:gd name="T1" fmla="*/ 0 h 128"/>
                <a:gd name="T2" fmla="*/ 257 w 321"/>
                <a:gd name="T3" fmla="*/ 0 h 128"/>
                <a:gd name="T4" fmla="*/ 274 w 321"/>
                <a:gd name="T5" fmla="*/ 4 h 128"/>
                <a:gd name="T6" fmla="*/ 290 w 321"/>
                <a:gd name="T7" fmla="*/ 10 h 128"/>
                <a:gd name="T8" fmla="*/ 302 w 321"/>
                <a:gd name="T9" fmla="*/ 19 h 128"/>
                <a:gd name="T10" fmla="*/ 312 w 321"/>
                <a:gd name="T11" fmla="*/ 33 h 128"/>
                <a:gd name="T12" fmla="*/ 319 w 321"/>
                <a:gd name="T13" fmla="*/ 47 h 128"/>
                <a:gd name="T14" fmla="*/ 321 w 321"/>
                <a:gd name="T15" fmla="*/ 65 h 128"/>
                <a:gd name="T16" fmla="*/ 319 w 321"/>
                <a:gd name="T17" fmla="*/ 82 h 128"/>
                <a:gd name="T18" fmla="*/ 312 w 321"/>
                <a:gd name="T19" fmla="*/ 96 h 128"/>
                <a:gd name="T20" fmla="*/ 302 w 321"/>
                <a:gd name="T21" fmla="*/ 110 h 128"/>
                <a:gd name="T22" fmla="*/ 290 w 321"/>
                <a:gd name="T23" fmla="*/ 119 h 128"/>
                <a:gd name="T24" fmla="*/ 274 w 321"/>
                <a:gd name="T25" fmla="*/ 126 h 128"/>
                <a:gd name="T26" fmla="*/ 257 w 321"/>
                <a:gd name="T27" fmla="*/ 128 h 128"/>
                <a:gd name="T28" fmla="*/ 64 w 321"/>
                <a:gd name="T29" fmla="*/ 128 h 128"/>
                <a:gd name="T30" fmla="*/ 48 w 321"/>
                <a:gd name="T31" fmla="*/ 126 h 128"/>
                <a:gd name="T32" fmla="*/ 32 w 321"/>
                <a:gd name="T33" fmla="*/ 119 h 128"/>
                <a:gd name="T34" fmla="*/ 19 w 321"/>
                <a:gd name="T35" fmla="*/ 110 h 128"/>
                <a:gd name="T36" fmla="*/ 9 w 321"/>
                <a:gd name="T37" fmla="*/ 96 h 128"/>
                <a:gd name="T38" fmla="*/ 3 w 321"/>
                <a:gd name="T39" fmla="*/ 82 h 128"/>
                <a:gd name="T40" fmla="*/ 0 w 321"/>
                <a:gd name="T41" fmla="*/ 65 h 128"/>
                <a:gd name="T42" fmla="*/ 3 w 321"/>
                <a:gd name="T43" fmla="*/ 47 h 128"/>
                <a:gd name="T44" fmla="*/ 9 w 321"/>
                <a:gd name="T45" fmla="*/ 33 h 128"/>
                <a:gd name="T46" fmla="*/ 19 w 321"/>
                <a:gd name="T47" fmla="*/ 19 h 128"/>
                <a:gd name="T48" fmla="*/ 32 w 321"/>
                <a:gd name="T49" fmla="*/ 10 h 128"/>
                <a:gd name="T50" fmla="*/ 48 w 321"/>
                <a:gd name="T51" fmla="*/ 4 h 128"/>
                <a:gd name="T52" fmla="*/ 64 w 321"/>
                <a:gd name="T53"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1" h="128">
                  <a:moveTo>
                    <a:pt x="64" y="0"/>
                  </a:moveTo>
                  <a:lnTo>
                    <a:pt x="257" y="0"/>
                  </a:lnTo>
                  <a:lnTo>
                    <a:pt x="274" y="4"/>
                  </a:lnTo>
                  <a:lnTo>
                    <a:pt x="290" y="10"/>
                  </a:lnTo>
                  <a:lnTo>
                    <a:pt x="302" y="19"/>
                  </a:lnTo>
                  <a:lnTo>
                    <a:pt x="312" y="33"/>
                  </a:lnTo>
                  <a:lnTo>
                    <a:pt x="319" y="47"/>
                  </a:lnTo>
                  <a:lnTo>
                    <a:pt x="321" y="65"/>
                  </a:lnTo>
                  <a:lnTo>
                    <a:pt x="319" y="82"/>
                  </a:lnTo>
                  <a:lnTo>
                    <a:pt x="312" y="96"/>
                  </a:lnTo>
                  <a:lnTo>
                    <a:pt x="302" y="110"/>
                  </a:lnTo>
                  <a:lnTo>
                    <a:pt x="290" y="119"/>
                  </a:lnTo>
                  <a:lnTo>
                    <a:pt x="274" y="126"/>
                  </a:lnTo>
                  <a:lnTo>
                    <a:pt x="257" y="128"/>
                  </a:lnTo>
                  <a:lnTo>
                    <a:pt x="64" y="128"/>
                  </a:lnTo>
                  <a:lnTo>
                    <a:pt x="48" y="126"/>
                  </a:lnTo>
                  <a:lnTo>
                    <a:pt x="32" y="119"/>
                  </a:lnTo>
                  <a:lnTo>
                    <a:pt x="19" y="110"/>
                  </a:lnTo>
                  <a:lnTo>
                    <a:pt x="9" y="96"/>
                  </a:lnTo>
                  <a:lnTo>
                    <a:pt x="3" y="82"/>
                  </a:lnTo>
                  <a:lnTo>
                    <a:pt x="0" y="65"/>
                  </a:lnTo>
                  <a:lnTo>
                    <a:pt x="3" y="47"/>
                  </a:lnTo>
                  <a:lnTo>
                    <a:pt x="9" y="33"/>
                  </a:lnTo>
                  <a:lnTo>
                    <a:pt x="19" y="19"/>
                  </a:lnTo>
                  <a:lnTo>
                    <a:pt x="32" y="10"/>
                  </a:lnTo>
                  <a:lnTo>
                    <a:pt x="48"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3" name="Freeform 250"/>
            <p:cNvSpPr>
              <a:spLocks/>
            </p:cNvSpPr>
            <p:nvPr/>
          </p:nvSpPr>
          <p:spPr bwMode="auto">
            <a:xfrm>
              <a:off x="9429750" y="4140200"/>
              <a:ext cx="41275" cy="33338"/>
            </a:xfrm>
            <a:custGeom>
              <a:avLst/>
              <a:gdLst>
                <a:gd name="T0" fmla="*/ 230 w 294"/>
                <a:gd name="T1" fmla="*/ 0 h 222"/>
                <a:gd name="T2" fmla="*/ 247 w 294"/>
                <a:gd name="T3" fmla="*/ 2 h 222"/>
                <a:gd name="T4" fmla="*/ 262 w 294"/>
                <a:gd name="T5" fmla="*/ 8 h 222"/>
                <a:gd name="T6" fmla="*/ 275 w 294"/>
                <a:gd name="T7" fmla="*/ 18 h 222"/>
                <a:gd name="T8" fmla="*/ 286 w 294"/>
                <a:gd name="T9" fmla="*/ 31 h 222"/>
                <a:gd name="T10" fmla="*/ 292 w 294"/>
                <a:gd name="T11" fmla="*/ 47 h 222"/>
                <a:gd name="T12" fmla="*/ 294 w 294"/>
                <a:gd name="T13" fmla="*/ 63 h 222"/>
                <a:gd name="T14" fmla="*/ 292 w 294"/>
                <a:gd name="T15" fmla="*/ 80 h 222"/>
                <a:gd name="T16" fmla="*/ 286 w 294"/>
                <a:gd name="T17" fmla="*/ 95 h 222"/>
                <a:gd name="T18" fmla="*/ 276 w 294"/>
                <a:gd name="T19" fmla="*/ 108 h 222"/>
                <a:gd name="T20" fmla="*/ 263 w 294"/>
                <a:gd name="T21" fmla="*/ 118 h 222"/>
                <a:gd name="T22" fmla="*/ 96 w 294"/>
                <a:gd name="T23" fmla="*/ 213 h 222"/>
                <a:gd name="T24" fmla="*/ 80 w 294"/>
                <a:gd name="T25" fmla="*/ 220 h 222"/>
                <a:gd name="T26" fmla="*/ 64 w 294"/>
                <a:gd name="T27" fmla="*/ 222 h 222"/>
                <a:gd name="T28" fmla="*/ 48 w 294"/>
                <a:gd name="T29" fmla="*/ 220 h 222"/>
                <a:gd name="T30" fmla="*/ 32 w 294"/>
                <a:gd name="T31" fmla="*/ 214 h 222"/>
                <a:gd name="T32" fmla="*/ 19 w 294"/>
                <a:gd name="T33" fmla="*/ 204 h 222"/>
                <a:gd name="T34" fmla="*/ 8 w 294"/>
                <a:gd name="T35" fmla="*/ 190 h 222"/>
                <a:gd name="T36" fmla="*/ 2 w 294"/>
                <a:gd name="T37" fmla="*/ 175 h 222"/>
                <a:gd name="T38" fmla="*/ 0 w 294"/>
                <a:gd name="T39" fmla="*/ 158 h 222"/>
                <a:gd name="T40" fmla="*/ 2 w 294"/>
                <a:gd name="T41" fmla="*/ 142 h 222"/>
                <a:gd name="T42" fmla="*/ 8 w 294"/>
                <a:gd name="T43" fmla="*/ 127 h 222"/>
                <a:gd name="T44" fmla="*/ 19 w 294"/>
                <a:gd name="T45" fmla="*/ 114 h 222"/>
                <a:gd name="T46" fmla="*/ 31 w 294"/>
                <a:gd name="T47" fmla="*/ 103 h 222"/>
                <a:gd name="T48" fmla="*/ 198 w 294"/>
                <a:gd name="T49" fmla="*/ 8 h 222"/>
                <a:gd name="T50" fmla="*/ 215 w 294"/>
                <a:gd name="T51" fmla="*/ 2 h 222"/>
                <a:gd name="T52" fmla="*/ 230 w 294"/>
                <a:gd name="T53" fmla="*/ 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22">
                  <a:moveTo>
                    <a:pt x="230" y="0"/>
                  </a:moveTo>
                  <a:lnTo>
                    <a:pt x="247" y="2"/>
                  </a:lnTo>
                  <a:lnTo>
                    <a:pt x="262" y="8"/>
                  </a:lnTo>
                  <a:lnTo>
                    <a:pt x="275" y="18"/>
                  </a:lnTo>
                  <a:lnTo>
                    <a:pt x="286" y="31"/>
                  </a:lnTo>
                  <a:lnTo>
                    <a:pt x="292" y="47"/>
                  </a:lnTo>
                  <a:lnTo>
                    <a:pt x="294" y="63"/>
                  </a:lnTo>
                  <a:lnTo>
                    <a:pt x="292" y="80"/>
                  </a:lnTo>
                  <a:lnTo>
                    <a:pt x="286" y="95"/>
                  </a:lnTo>
                  <a:lnTo>
                    <a:pt x="276" y="108"/>
                  </a:lnTo>
                  <a:lnTo>
                    <a:pt x="263" y="118"/>
                  </a:lnTo>
                  <a:lnTo>
                    <a:pt x="96" y="213"/>
                  </a:lnTo>
                  <a:lnTo>
                    <a:pt x="80" y="220"/>
                  </a:lnTo>
                  <a:lnTo>
                    <a:pt x="64" y="222"/>
                  </a:lnTo>
                  <a:lnTo>
                    <a:pt x="48" y="220"/>
                  </a:lnTo>
                  <a:lnTo>
                    <a:pt x="32" y="214"/>
                  </a:lnTo>
                  <a:lnTo>
                    <a:pt x="19" y="204"/>
                  </a:lnTo>
                  <a:lnTo>
                    <a:pt x="8" y="190"/>
                  </a:lnTo>
                  <a:lnTo>
                    <a:pt x="2" y="175"/>
                  </a:lnTo>
                  <a:lnTo>
                    <a:pt x="0" y="158"/>
                  </a:lnTo>
                  <a:lnTo>
                    <a:pt x="2" y="142"/>
                  </a:lnTo>
                  <a:lnTo>
                    <a:pt x="8" y="127"/>
                  </a:lnTo>
                  <a:lnTo>
                    <a:pt x="19" y="114"/>
                  </a:lnTo>
                  <a:lnTo>
                    <a:pt x="31" y="103"/>
                  </a:lnTo>
                  <a:lnTo>
                    <a:pt x="198" y="8"/>
                  </a:lnTo>
                  <a:lnTo>
                    <a:pt x="215" y="2"/>
                  </a:lnTo>
                  <a:lnTo>
                    <a:pt x="2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4" name="Freeform 251"/>
            <p:cNvSpPr>
              <a:spLocks/>
            </p:cNvSpPr>
            <p:nvPr/>
          </p:nvSpPr>
          <p:spPr bwMode="auto">
            <a:xfrm>
              <a:off x="9363075" y="4065588"/>
              <a:ext cx="31750" cy="41275"/>
            </a:xfrm>
            <a:custGeom>
              <a:avLst/>
              <a:gdLst>
                <a:gd name="T0" fmla="*/ 159 w 224"/>
                <a:gd name="T1" fmla="*/ 0 h 292"/>
                <a:gd name="T2" fmla="*/ 176 w 224"/>
                <a:gd name="T3" fmla="*/ 2 h 292"/>
                <a:gd name="T4" fmla="*/ 192 w 224"/>
                <a:gd name="T5" fmla="*/ 9 h 292"/>
                <a:gd name="T6" fmla="*/ 205 w 224"/>
                <a:gd name="T7" fmla="*/ 19 h 292"/>
                <a:gd name="T8" fmla="*/ 216 w 224"/>
                <a:gd name="T9" fmla="*/ 32 h 292"/>
                <a:gd name="T10" fmla="*/ 222 w 224"/>
                <a:gd name="T11" fmla="*/ 48 h 292"/>
                <a:gd name="T12" fmla="*/ 224 w 224"/>
                <a:gd name="T13" fmla="*/ 63 h 292"/>
                <a:gd name="T14" fmla="*/ 222 w 224"/>
                <a:gd name="T15" fmla="*/ 80 h 292"/>
                <a:gd name="T16" fmla="*/ 216 w 224"/>
                <a:gd name="T17" fmla="*/ 95 h 292"/>
                <a:gd name="T18" fmla="*/ 119 w 224"/>
                <a:gd name="T19" fmla="*/ 261 h 292"/>
                <a:gd name="T20" fmla="*/ 109 w 224"/>
                <a:gd name="T21" fmla="*/ 274 h 292"/>
                <a:gd name="T22" fmla="*/ 95 w 224"/>
                <a:gd name="T23" fmla="*/ 285 h 292"/>
                <a:gd name="T24" fmla="*/ 81 w 224"/>
                <a:gd name="T25" fmla="*/ 290 h 292"/>
                <a:gd name="T26" fmla="*/ 64 w 224"/>
                <a:gd name="T27" fmla="*/ 292 h 292"/>
                <a:gd name="T28" fmla="*/ 48 w 224"/>
                <a:gd name="T29" fmla="*/ 290 h 292"/>
                <a:gd name="T30" fmla="*/ 32 w 224"/>
                <a:gd name="T31" fmla="*/ 284 h 292"/>
                <a:gd name="T32" fmla="*/ 18 w 224"/>
                <a:gd name="T33" fmla="*/ 273 h 292"/>
                <a:gd name="T34" fmla="*/ 8 w 224"/>
                <a:gd name="T35" fmla="*/ 261 h 292"/>
                <a:gd name="T36" fmla="*/ 2 w 224"/>
                <a:gd name="T37" fmla="*/ 245 h 292"/>
                <a:gd name="T38" fmla="*/ 0 w 224"/>
                <a:gd name="T39" fmla="*/ 230 h 292"/>
                <a:gd name="T40" fmla="*/ 2 w 224"/>
                <a:gd name="T41" fmla="*/ 213 h 292"/>
                <a:gd name="T42" fmla="*/ 8 w 224"/>
                <a:gd name="T43" fmla="*/ 197 h 292"/>
                <a:gd name="T44" fmla="*/ 105 w 224"/>
                <a:gd name="T45" fmla="*/ 32 h 292"/>
                <a:gd name="T46" fmla="*/ 115 w 224"/>
                <a:gd name="T47" fmla="*/ 18 h 292"/>
                <a:gd name="T48" fmla="*/ 129 w 224"/>
                <a:gd name="T49" fmla="*/ 8 h 292"/>
                <a:gd name="T50" fmla="*/ 144 w 224"/>
                <a:gd name="T51" fmla="*/ 2 h 292"/>
                <a:gd name="T52" fmla="*/ 159 w 224"/>
                <a:gd name="T53"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4" h="292">
                  <a:moveTo>
                    <a:pt x="159" y="0"/>
                  </a:moveTo>
                  <a:lnTo>
                    <a:pt x="176" y="2"/>
                  </a:lnTo>
                  <a:lnTo>
                    <a:pt x="192" y="9"/>
                  </a:lnTo>
                  <a:lnTo>
                    <a:pt x="205" y="19"/>
                  </a:lnTo>
                  <a:lnTo>
                    <a:pt x="216" y="32"/>
                  </a:lnTo>
                  <a:lnTo>
                    <a:pt x="222" y="48"/>
                  </a:lnTo>
                  <a:lnTo>
                    <a:pt x="224" y="63"/>
                  </a:lnTo>
                  <a:lnTo>
                    <a:pt x="222" y="80"/>
                  </a:lnTo>
                  <a:lnTo>
                    <a:pt x="216" y="95"/>
                  </a:lnTo>
                  <a:lnTo>
                    <a:pt x="119" y="261"/>
                  </a:lnTo>
                  <a:lnTo>
                    <a:pt x="109" y="274"/>
                  </a:lnTo>
                  <a:lnTo>
                    <a:pt x="95" y="285"/>
                  </a:lnTo>
                  <a:lnTo>
                    <a:pt x="81" y="290"/>
                  </a:lnTo>
                  <a:lnTo>
                    <a:pt x="64" y="292"/>
                  </a:lnTo>
                  <a:lnTo>
                    <a:pt x="48" y="290"/>
                  </a:lnTo>
                  <a:lnTo>
                    <a:pt x="32" y="284"/>
                  </a:lnTo>
                  <a:lnTo>
                    <a:pt x="18" y="273"/>
                  </a:lnTo>
                  <a:lnTo>
                    <a:pt x="8" y="261"/>
                  </a:lnTo>
                  <a:lnTo>
                    <a:pt x="2" y="245"/>
                  </a:lnTo>
                  <a:lnTo>
                    <a:pt x="0" y="230"/>
                  </a:lnTo>
                  <a:lnTo>
                    <a:pt x="2" y="213"/>
                  </a:lnTo>
                  <a:lnTo>
                    <a:pt x="8" y="197"/>
                  </a:lnTo>
                  <a:lnTo>
                    <a:pt x="105" y="32"/>
                  </a:lnTo>
                  <a:lnTo>
                    <a:pt x="115" y="18"/>
                  </a:lnTo>
                  <a:lnTo>
                    <a:pt x="129" y="8"/>
                  </a:lnTo>
                  <a:lnTo>
                    <a:pt x="144" y="2"/>
                  </a:lnTo>
                  <a:lnTo>
                    <a:pt x="1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5" name="Freeform 252"/>
            <p:cNvSpPr>
              <a:spLocks/>
            </p:cNvSpPr>
            <p:nvPr/>
          </p:nvSpPr>
          <p:spPr bwMode="auto">
            <a:xfrm>
              <a:off x="9259888" y="4176713"/>
              <a:ext cx="44450" cy="142875"/>
            </a:xfrm>
            <a:custGeom>
              <a:avLst/>
              <a:gdLst>
                <a:gd name="T0" fmla="*/ 154 w 308"/>
                <a:gd name="T1" fmla="*/ 0 h 991"/>
                <a:gd name="T2" fmla="*/ 186 w 308"/>
                <a:gd name="T3" fmla="*/ 2 h 991"/>
                <a:gd name="T4" fmla="*/ 213 w 308"/>
                <a:gd name="T5" fmla="*/ 8 h 991"/>
                <a:gd name="T6" fmla="*/ 238 w 308"/>
                <a:gd name="T7" fmla="*/ 17 h 991"/>
                <a:gd name="T8" fmla="*/ 259 w 308"/>
                <a:gd name="T9" fmla="*/ 30 h 991"/>
                <a:gd name="T10" fmla="*/ 277 w 308"/>
                <a:gd name="T11" fmla="*/ 47 h 991"/>
                <a:gd name="T12" fmla="*/ 291 w 308"/>
                <a:gd name="T13" fmla="*/ 67 h 991"/>
                <a:gd name="T14" fmla="*/ 301 w 308"/>
                <a:gd name="T15" fmla="*/ 91 h 991"/>
                <a:gd name="T16" fmla="*/ 306 w 308"/>
                <a:gd name="T17" fmla="*/ 119 h 991"/>
                <a:gd name="T18" fmla="*/ 308 w 308"/>
                <a:gd name="T19" fmla="*/ 150 h 991"/>
                <a:gd name="T20" fmla="*/ 308 w 308"/>
                <a:gd name="T21" fmla="*/ 375 h 991"/>
                <a:gd name="T22" fmla="*/ 307 w 308"/>
                <a:gd name="T23" fmla="*/ 405 h 991"/>
                <a:gd name="T24" fmla="*/ 304 w 308"/>
                <a:gd name="T25" fmla="*/ 435 h 991"/>
                <a:gd name="T26" fmla="*/ 301 w 308"/>
                <a:gd name="T27" fmla="*/ 466 h 991"/>
                <a:gd name="T28" fmla="*/ 240 w 308"/>
                <a:gd name="T29" fmla="*/ 920 h 991"/>
                <a:gd name="T30" fmla="*/ 236 w 308"/>
                <a:gd name="T31" fmla="*/ 942 h 991"/>
                <a:gd name="T32" fmla="*/ 229 w 308"/>
                <a:gd name="T33" fmla="*/ 959 h 991"/>
                <a:gd name="T34" fmla="*/ 219 w 308"/>
                <a:gd name="T35" fmla="*/ 972 h 991"/>
                <a:gd name="T36" fmla="*/ 207 w 308"/>
                <a:gd name="T37" fmla="*/ 981 h 991"/>
                <a:gd name="T38" fmla="*/ 192 w 308"/>
                <a:gd name="T39" fmla="*/ 987 h 991"/>
                <a:gd name="T40" fmla="*/ 174 w 308"/>
                <a:gd name="T41" fmla="*/ 990 h 991"/>
                <a:gd name="T42" fmla="*/ 154 w 308"/>
                <a:gd name="T43" fmla="*/ 991 h 991"/>
                <a:gd name="T44" fmla="*/ 135 w 308"/>
                <a:gd name="T45" fmla="*/ 990 h 991"/>
                <a:gd name="T46" fmla="*/ 117 w 308"/>
                <a:gd name="T47" fmla="*/ 987 h 991"/>
                <a:gd name="T48" fmla="*/ 102 w 308"/>
                <a:gd name="T49" fmla="*/ 981 h 991"/>
                <a:gd name="T50" fmla="*/ 90 w 308"/>
                <a:gd name="T51" fmla="*/ 972 h 991"/>
                <a:gd name="T52" fmla="*/ 80 w 308"/>
                <a:gd name="T53" fmla="*/ 959 h 991"/>
                <a:gd name="T54" fmla="*/ 73 w 308"/>
                <a:gd name="T55" fmla="*/ 942 h 991"/>
                <a:gd name="T56" fmla="*/ 69 w 308"/>
                <a:gd name="T57" fmla="*/ 920 h 991"/>
                <a:gd name="T58" fmla="*/ 8 w 308"/>
                <a:gd name="T59" fmla="*/ 466 h 991"/>
                <a:gd name="T60" fmla="*/ 5 w 308"/>
                <a:gd name="T61" fmla="*/ 435 h 991"/>
                <a:gd name="T62" fmla="*/ 2 w 308"/>
                <a:gd name="T63" fmla="*/ 405 h 991"/>
                <a:gd name="T64" fmla="*/ 0 w 308"/>
                <a:gd name="T65" fmla="*/ 375 h 991"/>
                <a:gd name="T66" fmla="*/ 0 w 308"/>
                <a:gd name="T67" fmla="*/ 150 h 991"/>
                <a:gd name="T68" fmla="*/ 3 w 308"/>
                <a:gd name="T69" fmla="*/ 119 h 991"/>
                <a:gd name="T70" fmla="*/ 8 w 308"/>
                <a:gd name="T71" fmla="*/ 91 h 991"/>
                <a:gd name="T72" fmla="*/ 18 w 308"/>
                <a:gd name="T73" fmla="*/ 67 h 991"/>
                <a:gd name="T74" fmla="*/ 32 w 308"/>
                <a:gd name="T75" fmla="*/ 47 h 991"/>
                <a:gd name="T76" fmla="*/ 50 w 308"/>
                <a:gd name="T77" fmla="*/ 30 h 991"/>
                <a:gd name="T78" fmla="*/ 71 w 308"/>
                <a:gd name="T79" fmla="*/ 17 h 991"/>
                <a:gd name="T80" fmla="*/ 96 w 308"/>
                <a:gd name="T81" fmla="*/ 8 h 991"/>
                <a:gd name="T82" fmla="*/ 123 w 308"/>
                <a:gd name="T83" fmla="*/ 2 h 991"/>
                <a:gd name="T84" fmla="*/ 154 w 308"/>
                <a:gd name="T85" fmla="*/ 0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8" h="991">
                  <a:moveTo>
                    <a:pt x="154" y="0"/>
                  </a:moveTo>
                  <a:lnTo>
                    <a:pt x="186" y="2"/>
                  </a:lnTo>
                  <a:lnTo>
                    <a:pt x="213" y="8"/>
                  </a:lnTo>
                  <a:lnTo>
                    <a:pt x="238" y="17"/>
                  </a:lnTo>
                  <a:lnTo>
                    <a:pt x="259" y="30"/>
                  </a:lnTo>
                  <a:lnTo>
                    <a:pt x="277" y="47"/>
                  </a:lnTo>
                  <a:lnTo>
                    <a:pt x="291" y="67"/>
                  </a:lnTo>
                  <a:lnTo>
                    <a:pt x="301" y="91"/>
                  </a:lnTo>
                  <a:lnTo>
                    <a:pt x="306" y="119"/>
                  </a:lnTo>
                  <a:lnTo>
                    <a:pt x="308" y="150"/>
                  </a:lnTo>
                  <a:lnTo>
                    <a:pt x="308" y="375"/>
                  </a:lnTo>
                  <a:lnTo>
                    <a:pt x="307" y="405"/>
                  </a:lnTo>
                  <a:lnTo>
                    <a:pt x="304" y="435"/>
                  </a:lnTo>
                  <a:lnTo>
                    <a:pt x="301" y="466"/>
                  </a:lnTo>
                  <a:lnTo>
                    <a:pt x="240" y="920"/>
                  </a:lnTo>
                  <a:lnTo>
                    <a:pt x="236" y="942"/>
                  </a:lnTo>
                  <a:lnTo>
                    <a:pt x="229" y="959"/>
                  </a:lnTo>
                  <a:lnTo>
                    <a:pt x="219" y="972"/>
                  </a:lnTo>
                  <a:lnTo>
                    <a:pt x="207" y="981"/>
                  </a:lnTo>
                  <a:lnTo>
                    <a:pt x="192" y="987"/>
                  </a:lnTo>
                  <a:lnTo>
                    <a:pt x="174" y="990"/>
                  </a:lnTo>
                  <a:lnTo>
                    <a:pt x="154" y="991"/>
                  </a:lnTo>
                  <a:lnTo>
                    <a:pt x="135" y="990"/>
                  </a:lnTo>
                  <a:lnTo>
                    <a:pt x="117" y="987"/>
                  </a:lnTo>
                  <a:lnTo>
                    <a:pt x="102" y="981"/>
                  </a:lnTo>
                  <a:lnTo>
                    <a:pt x="90" y="972"/>
                  </a:lnTo>
                  <a:lnTo>
                    <a:pt x="80" y="959"/>
                  </a:lnTo>
                  <a:lnTo>
                    <a:pt x="73" y="942"/>
                  </a:lnTo>
                  <a:lnTo>
                    <a:pt x="69" y="920"/>
                  </a:lnTo>
                  <a:lnTo>
                    <a:pt x="8" y="466"/>
                  </a:lnTo>
                  <a:lnTo>
                    <a:pt x="5" y="435"/>
                  </a:lnTo>
                  <a:lnTo>
                    <a:pt x="2" y="405"/>
                  </a:lnTo>
                  <a:lnTo>
                    <a:pt x="0" y="375"/>
                  </a:lnTo>
                  <a:lnTo>
                    <a:pt x="0" y="150"/>
                  </a:lnTo>
                  <a:lnTo>
                    <a:pt x="3" y="119"/>
                  </a:lnTo>
                  <a:lnTo>
                    <a:pt x="8" y="91"/>
                  </a:lnTo>
                  <a:lnTo>
                    <a:pt x="18" y="67"/>
                  </a:lnTo>
                  <a:lnTo>
                    <a:pt x="32" y="47"/>
                  </a:lnTo>
                  <a:lnTo>
                    <a:pt x="50" y="30"/>
                  </a:lnTo>
                  <a:lnTo>
                    <a:pt x="71" y="17"/>
                  </a:lnTo>
                  <a:lnTo>
                    <a:pt x="96" y="8"/>
                  </a:lnTo>
                  <a:lnTo>
                    <a:pt x="123" y="2"/>
                  </a:lnTo>
                  <a:lnTo>
                    <a:pt x="1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6" name="Freeform 253"/>
            <p:cNvSpPr>
              <a:spLocks/>
            </p:cNvSpPr>
            <p:nvPr/>
          </p:nvSpPr>
          <p:spPr bwMode="auto">
            <a:xfrm>
              <a:off x="9258300" y="4337050"/>
              <a:ext cx="47625" cy="46038"/>
            </a:xfrm>
            <a:custGeom>
              <a:avLst/>
              <a:gdLst>
                <a:gd name="T0" fmla="*/ 160 w 321"/>
                <a:gd name="T1" fmla="*/ 0 h 319"/>
                <a:gd name="T2" fmla="*/ 193 w 321"/>
                <a:gd name="T3" fmla="*/ 4 h 319"/>
                <a:gd name="T4" fmla="*/ 222 w 321"/>
                <a:gd name="T5" fmla="*/ 14 h 319"/>
                <a:gd name="T6" fmla="*/ 250 w 321"/>
                <a:gd name="T7" fmla="*/ 28 h 319"/>
                <a:gd name="T8" fmla="*/ 274 w 321"/>
                <a:gd name="T9" fmla="*/ 47 h 319"/>
                <a:gd name="T10" fmla="*/ 294 w 321"/>
                <a:gd name="T11" fmla="*/ 71 h 319"/>
                <a:gd name="T12" fmla="*/ 308 w 321"/>
                <a:gd name="T13" fmla="*/ 98 h 319"/>
                <a:gd name="T14" fmla="*/ 318 w 321"/>
                <a:gd name="T15" fmla="*/ 128 h 319"/>
                <a:gd name="T16" fmla="*/ 321 w 321"/>
                <a:gd name="T17" fmla="*/ 159 h 319"/>
                <a:gd name="T18" fmla="*/ 318 w 321"/>
                <a:gd name="T19" fmla="*/ 192 h 319"/>
                <a:gd name="T20" fmla="*/ 308 w 321"/>
                <a:gd name="T21" fmla="*/ 222 h 319"/>
                <a:gd name="T22" fmla="*/ 294 w 321"/>
                <a:gd name="T23" fmla="*/ 249 h 319"/>
                <a:gd name="T24" fmla="*/ 274 w 321"/>
                <a:gd name="T25" fmla="*/ 272 h 319"/>
                <a:gd name="T26" fmla="*/ 250 w 321"/>
                <a:gd name="T27" fmla="*/ 291 h 319"/>
                <a:gd name="T28" fmla="*/ 222 w 321"/>
                <a:gd name="T29" fmla="*/ 306 h 319"/>
                <a:gd name="T30" fmla="*/ 193 w 321"/>
                <a:gd name="T31" fmla="*/ 315 h 319"/>
                <a:gd name="T32" fmla="*/ 160 w 321"/>
                <a:gd name="T33" fmla="*/ 319 h 319"/>
                <a:gd name="T34" fmla="*/ 128 w 321"/>
                <a:gd name="T35" fmla="*/ 315 h 319"/>
                <a:gd name="T36" fmla="*/ 99 w 321"/>
                <a:gd name="T37" fmla="*/ 306 h 319"/>
                <a:gd name="T38" fmla="*/ 71 w 321"/>
                <a:gd name="T39" fmla="*/ 291 h 319"/>
                <a:gd name="T40" fmla="*/ 47 w 321"/>
                <a:gd name="T41" fmla="*/ 272 h 319"/>
                <a:gd name="T42" fmla="*/ 27 w 321"/>
                <a:gd name="T43" fmla="*/ 249 h 319"/>
                <a:gd name="T44" fmla="*/ 13 w 321"/>
                <a:gd name="T45" fmla="*/ 222 h 319"/>
                <a:gd name="T46" fmla="*/ 3 w 321"/>
                <a:gd name="T47" fmla="*/ 192 h 319"/>
                <a:gd name="T48" fmla="*/ 0 w 321"/>
                <a:gd name="T49" fmla="*/ 159 h 319"/>
                <a:gd name="T50" fmla="*/ 3 w 321"/>
                <a:gd name="T51" fmla="*/ 128 h 319"/>
                <a:gd name="T52" fmla="*/ 13 w 321"/>
                <a:gd name="T53" fmla="*/ 98 h 319"/>
                <a:gd name="T54" fmla="*/ 27 w 321"/>
                <a:gd name="T55" fmla="*/ 71 h 319"/>
                <a:gd name="T56" fmla="*/ 47 w 321"/>
                <a:gd name="T57" fmla="*/ 47 h 319"/>
                <a:gd name="T58" fmla="*/ 71 w 321"/>
                <a:gd name="T59" fmla="*/ 28 h 319"/>
                <a:gd name="T60" fmla="*/ 99 w 321"/>
                <a:gd name="T61" fmla="*/ 14 h 319"/>
                <a:gd name="T62" fmla="*/ 128 w 321"/>
                <a:gd name="T63" fmla="*/ 4 h 319"/>
                <a:gd name="T64" fmla="*/ 160 w 321"/>
                <a:gd name="T65" fmla="*/ 0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1" h="319">
                  <a:moveTo>
                    <a:pt x="160" y="0"/>
                  </a:moveTo>
                  <a:lnTo>
                    <a:pt x="193" y="4"/>
                  </a:lnTo>
                  <a:lnTo>
                    <a:pt x="222" y="14"/>
                  </a:lnTo>
                  <a:lnTo>
                    <a:pt x="250" y="28"/>
                  </a:lnTo>
                  <a:lnTo>
                    <a:pt x="274" y="47"/>
                  </a:lnTo>
                  <a:lnTo>
                    <a:pt x="294" y="71"/>
                  </a:lnTo>
                  <a:lnTo>
                    <a:pt x="308" y="98"/>
                  </a:lnTo>
                  <a:lnTo>
                    <a:pt x="318" y="128"/>
                  </a:lnTo>
                  <a:lnTo>
                    <a:pt x="321" y="159"/>
                  </a:lnTo>
                  <a:lnTo>
                    <a:pt x="318" y="192"/>
                  </a:lnTo>
                  <a:lnTo>
                    <a:pt x="308" y="222"/>
                  </a:lnTo>
                  <a:lnTo>
                    <a:pt x="294" y="249"/>
                  </a:lnTo>
                  <a:lnTo>
                    <a:pt x="274" y="272"/>
                  </a:lnTo>
                  <a:lnTo>
                    <a:pt x="250" y="291"/>
                  </a:lnTo>
                  <a:lnTo>
                    <a:pt x="222" y="306"/>
                  </a:lnTo>
                  <a:lnTo>
                    <a:pt x="193" y="315"/>
                  </a:lnTo>
                  <a:lnTo>
                    <a:pt x="160" y="319"/>
                  </a:lnTo>
                  <a:lnTo>
                    <a:pt x="128" y="315"/>
                  </a:lnTo>
                  <a:lnTo>
                    <a:pt x="99" y="306"/>
                  </a:lnTo>
                  <a:lnTo>
                    <a:pt x="71" y="291"/>
                  </a:lnTo>
                  <a:lnTo>
                    <a:pt x="47" y="272"/>
                  </a:lnTo>
                  <a:lnTo>
                    <a:pt x="27" y="249"/>
                  </a:lnTo>
                  <a:lnTo>
                    <a:pt x="13" y="222"/>
                  </a:lnTo>
                  <a:lnTo>
                    <a:pt x="3" y="192"/>
                  </a:lnTo>
                  <a:lnTo>
                    <a:pt x="0" y="159"/>
                  </a:lnTo>
                  <a:lnTo>
                    <a:pt x="3" y="128"/>
                  </a:lnTo>
                  <a:lnTo>
                    <a:pt x="13" y="98"/>
                  </a:lnTo>
                  <a:lnTo>
                    <a:pt x="27" y="71"/>
                  </a:lnTo>
                  <a:lnTo>
                    <a:pt x="47" y="47"/>
                  </a:lnTo>
                  <a:lnTo>
                    <a:pt x="71" y="28"/>
                  </a:lnTo>
                  <a:lnTo>
                    <a:pt x="99" y="14"/>
                  </a:lnTo>
                  <a:lnTo>
                    <a:pt x="128" y="4"/>
                  </a:lnTo>
                  <a:lnTo>
                    <a:pt x="1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6" name="Group 505"/>
          <p:cNvGrpSpPr/>
          <p:nvPr/>
        </p:nvGrpSpPr>
        <p:grpSpPr>
          <a:xfrm flipH="1">
            <a:off x="6365614" y="2829331"/>
            <a:ext cx="247448" cy="222949"/>
            <a:chOff x="8453438" y="4062413"/>
            <a:chExt cx="481013" cy="433388"/>
          </a:xfrm>
          <a:solidFill>
            <a:schemeClr val="tx1">
              <a:lumMod val="65000"/>
              <a:lumOff val="35000"/>
            </a:schemeClr>
          </a:solidFill>
        </p:grpSpPr>
        <p:sp>
          <p:nvSpPr>
            <p:cNvPr id="363" name="Freeform 273"/>
            <p:cNvSpPr>
              <a:spLocks/>
            </p:cNvSpPr>
            <p:nvPr/>
          </p:nvSpPr>
          <p:spPr bwMode="auto">
            <a:xfrm>
              <a:off x="8620126" y="4062413"/>
              <a:ext cx="95250" cy="96838"/>
            </a:xfrm>
            <a:custGeom>
              <a:avLst/>
              <a:gdLst>
                <a:gd name="T0" fmla="*/ 511 w 662"/>
                <a:gd name="T1" fmla="*/ 0 h 677"/>
                <a:gd name="T2" fmla="*/ 541 w 662"/>
                <a:gd name="T3" fmla="*/ 3 h 677"/>
                <a:gd name="T4" fmla="*/ 569 w 662"/>
                <a:gd name="T5" fmla="*/ 12 h 677"/>
                <a:gd name="T6" fmla="*/ 595 w 662"/>
                <a:gd name="T7" fmla="*/ 25 h 677"/>
                <a:gd name="T8" fmla="*/ 617 w 662"/>
                <a:gd name="T9" fmla="*/ 44 h 677"/>
                <a:gd name="T10" fmla="*/ 636 w 662"/>
                <a:gd name="T11" fmla="*/ 66 h 677"/>
                <a:gd name="T12" fmla="*/ 649 w 662"/>
                <a:gd name="T13" fmla="*/ 92 h 677"/>
                <a:gd name="T14" fmla="*/ 659 w 662"/>
                <a:gd name="T15" fmla="*/ 120 h 677"/>
                <a:gd name="T16" fmla="*/ 662 w 662"/>
                <a:gd name="T17" fmla="*/ 150 h 677"/>
                <a:gd name="T18" fmla="*/ 662 w 662"/>
                <a:gd name="T19" fmla="*/ 526 h 677"/>
                <a:gd name="T20" fmla="*/ 659 w 662"/>
                <a:gd name="T21" fmla="*/ 556 h 677"/>
                <a:gd name="T22" fmla="*/ 649 w 662"/>
                <a:gd name="T23" fmla="*/ 585 h 677"/>
                <a:gd name="T24" fmla="*/ 636 w 662"/>
                <a:gd name="T25" fmla="*/ 610 h 677"/>
                <a:gd name="T26" fmla="*/ 617 w 662"/>
                <a:gd name="T27" fmla="*/ 632 h 677"/>
                <a:gd name="T28" fmla="*/ 595 w 662"/>
                <a:gd name="T29" fmla="*/ 651 h 677"/>
                <a:gd name="T30" fmla="*/ 569 w 662"/>
                <a:gd name="T31" fmla="*/ 665 h 677"/>
                <a:gd name="T32" fmla="*/ 541 w 662"/>
                <a:gd name="T33" fmla="*/ 674 h 677"/>
                <a:gd name="T34" fmla="*/ 511 w 662"/>
                <a:gd name="T35" fmla="*/ 677 h 677"/>
                <a:gd name="T36" fmla="*/ 480 w 662"/>
                <a:gd name="T37" fmla="*/ 674 h 677"/>
                <a:gd name="T38" fmla="*/ 452 w 662"/>
                <a:gd name="T39" fmla="*/ 665 h 677"/>
                <a:gd name="T40" fmla="*/ 426 w 662"/>
                <a:gd name="T41" fmla="*/ 651 h 677"/>
                <a:gd name="T42" fmla="*/ 404 w 662"/>
                <a:gd name="T43" fmla="*/ 632 h 677"/>
                <a:gd name="T44" fmla="*/ 384 w 662"/>
                <a:gd name="T45" fmla="*/ 610 h 677"/>
                <a:gd name="T46" fmla="*/ 371 w 662"/>
                <a:gd name="T47" fmla="*/ 585 h 677"/>
                <a:gd name="T48" fmla="*/ 362 w 662"/>
                <a:gd name="T49" fmla="*/ 556 h 677"/>
                <a:gd name="T50" fmla="*/ 359 w 662"/>
                <a:gd name="T51" fmla="*/ 526 h 677"/>
                <a:gd name="T52" fmla="*/ 0 w 662"/>
                <a:gd name="T53" fmla="*/ 526 h 677"/>
                <a:gd name="T54" fmla="*/ 0 w 662"/>
                <a:gd name="T55" fmla="*/ 225 h 677"/>
                <a:gd name="T56" fmla="*/ 359 w 662"/>
                <a:gd name="T57" fmla="*/ 225 h 677"/>
                <a:gd name="T58" fmla="*/ 359 w 662"/>
                <a:gd name="T59" fmla="*/ 150 h 677"/>
                <a:gd name="T60" fmla="*/ 362 w 662"/>
                <a:gd name="T61" fmla="*/ 120 h 677"/>
                <a:gd name="T62" fmla="*/ 371 w 662"/>
                <a:gd name="T63" fmla="*/ 92 h 677"/>
                <a:gd name="T64" fmla="*/ 384 w 662"/>
                <a:gd name="T65" fmla="*/ 66 h 677"/>
                <a:gd name="T66" fmla="*/ 404 w 662"/>
                <a:gd name="T67" fmla="*/ 44 h 677"/>
                <a:gd name="T68" fmla="*/ 426 w 662"/>
                <a:gd name="T69" fmla="*/ 25 h 677"/>
                <a:gd name="T70" fmla="*/ 452 w 662"/>
                <a:gd name="T71" fmla="*/ 12 h 677"/>
                <a:gd name="T72" fmla="*/ 480 w 662"/>
                <a:gd name="T73" fmla="*/ 3 h 677"/>
                <a:gd name="T74" fmla="*/ 511 w 662"/>
                <a:gd name="T75" fmla="*/ 0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2" h="677">
                  <a:moveTo>
                    <a:pt x="511" y="0"/>
                  </a:moveTo>
                  <a:lnTo>
                    <a:pt x="541" y="3"/>
                  </a:lnTo>
                  <a:lnTo>
                    <a:pt x="569" y="12"/>
                  </a:lnTo>
                  <a:lnTo>
                    <a:pt x="595" y="25"/>
                  </a:lnTo>
                  <a:lnTo>
                    <a:pt x="617" y="44"/>
                  </a:lnTo>
                  <a:lnTo>
                    <a:pt x="636" y="66"/>
                  </a:lnTo>
                  <a:lnTo>
                    <a:pt x="649" y="92"/>
                  </a:lnTo>
                  <a:lnTo>
                    <a:pt x="659" y="120"/>
                  </a:lnTo>
                  <a:lnTo>
                    <a:pt x="662" y="150"/>
                  </a:lnTo>
                  <a:lnTo>
                    <a:pt x="662" y="526"/>
                  </a:lnTo>
                  <a:lnTo>
                    <a:pt x="659" y="556"/>
                  </a:lnTo>
                  <a:lnTo>
                    <a:pt x="649" y="585"/>
                  </a:lnTo>
                  <a:lnTo>
                    <a:pt x="636" y="610"/>
                  </a:lnTo>
                  <a:lnTo>
                    <a:pt x="617" y="632"/>
                  </a:lnTo>
                  <a:lnTo>
                    <a:pt x="595" y="651"/>
                  </a:lnTo>
                  <a:lnTo>
                    <a:pt x="569" y="665"/>
                  </a:lnTo>
                  <a:lnTo>
                    <a:pt x="541" y="674"/>
                  </a:lnTo>
                  <a:lnTo>
                    <a:pt x="511" y="677"/>
                  </a:lnTo>
                  <a:lnTo>
                    <a:pt x="480" y="674"/>
                  </a:lnTo>
                  <a:lnTo>
                    <a:pt x="452" y="665"/>
                  </a:lnTo>
                  <a:lnTo>
                    <a:pt x="426" y="651"/>
                  </a:lnTo>
                  <a:lnTo>
                    <a:pt x="404" y="632"/>
                  </a:lnTo>
                  <a:lnTo>
                    <a:pt x="384" y="610"/>
                  </a:lnTo>
                  <a:lnTo>
                    <a:pt x="371" y="585"/>
                  </a:lnTo>
                  <a:lnTo>
                    <a:pt x="362" y="556"/>
                  </a:lnTo>
                  <a:lnTo>
                    <a:pt x="359" y="526"/>
                  </a:lnTo>
                  <a:lnTo>
                    <a:pt x="0" y="526"/>
                  </a:lnTo>
                  <a:lnTo>
                    <a:pt x="0" y="225"/>
                  </a:lnTo>
                  <a:lnTo>
                    <a:pt x="359" y="225"/>
                  </a:lnTo>
                  <a:lnTo>
                    <a:pt x="359" y="150"/>
                  </a:lnTo>
                  <a:lnTo>
                    <a:pt x="362" y="120"/>
                  </a:lnTo>
                  <a:lnTo>
                    <a:pt x="371" y="92"/>
                  </a:lnTo>
                  <a:lnTo>
                    <a:pt x="384" y="66"/>
                  </a:lnTo>
                  <a:lnTo>
                    <a:pt x="404" y="44"/>
                  </a:lnTo>
                  <a:lnTo>
                    <a:pt x="426" y="25"/>
                  </a:lnTo>
                  <a:lnTo>
                    <a:pt x="452" y="12"/>
                  </a:lnTo>
                  <a:lnTo>
                    <a:pt x="480" y="3"/>
                  </a:lnTo>
                  <a:lnTo>
                    <a:pt x="5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4" name="Freeform 274"/>
            <p:cNvSpPr>
              <a:spLocks/>
            </p:cNvSpPr>
            <p:nvPr/>
          </p:nvSpPr>
          <p:spPr bwMode="auto">
            <a:xfrm>
              <a:off x="8737601" y="4062413"/>
              <a:ext cx="95250" cy="96838"/>
            </a:xfrm>
            <a:custGeom>
              <a:avLst/>
              <a:gdLst>
                <a:gd name="T0" fmla="*/ 511 w 662"/>
                <a:gd name="T1" fmla="*/ 0 h 677"/>
                <a:gd name="T2" fmla="*/ 540 w 662"/>
                <a:gd name="T3" fmla="*/ 3 h 677"/>
                <a:gd name="T4" fmla="*/ 569 w 662"/>
                <a:gd name="T5" fmla="*/ 12 h 677"/>
                <a:gd name="T6" fmla="*/ 594 w 662"/>
                <a:gd name="T7" fmla="*/ 25 h 677"/>
                <a:gd name="T8" fmla="*/ 617 w 662"/>
                <a:gd name="T9" fmla="*/ 44 h 677"/>
                <a:gd name="T10" fmla="*/ 635 w 662"/>
                <a:gd name="T11" fmla="*/ 66 h 677"/>
                <a:gd name="T12" fmla="*/ 649 w 662"/>
                <a:gd name="T13" fmla="*/ 92 h 677"/>
                <a:gd name="T14" fmla="*/ 659 w 662"/>
                <a:gd name="T15" fmla="*/ 120 h 677"/>
                <a:gd name="T16" fmla="*/ 662 w 662"/>
                <a:gd name="T17" fmla="*/ 150 h 677"/>
                <a:gd name="T18" fmla="*/ 662 w 662"/>
                <a:gd name="T19" fmla="*/ 526 h 677"/>
                <a:gd name="T20" fmla="*/ 659 w 662"/>
                <a:gd name="T21" fmla="*/ 556 h 677"/>
                <a:gd name="T22" fmla="*/ 649 w 662"/>
                <a:gd name="T23" fmla="*/ 585 h 677"/>
                <a:gd name="T24" fmla="*/ 635 w 662"/>
                <a:gd name="T25" fmla="*/ 610 h 677"/>
                <a:gd name="T26" fmla="*/ 617 w 662"/>
                <a:gd name="T27" fmla="*/ 632 h 677"/>
                <a:gd name="T28" fmla="*/ 594 w 662"/>
                <a:gd name="T29" fmla="*/ 651 h 677"/>
                <a:gd name="T30" fmla="*/ 569 w 662"/>
                <a:gd name="T31" fmla="*/ 665 h 677"/>
                <a:gd name="T32" fmla="*/ 540 w 662"/>
                <a:gd name="T33" fmla="*/ 674 h 677"/>
                <a:gd name="T34" fmla="*/ 511 w 662"/>
                <a:gd name="T35" fmla="*/ 677 h 677"/>
                <a:gd name="T36" fmla="*/ 480 w 662"/>
                <a:gd name="T37" fmla="*/ 674 h 677"/>
                <a:gd name="T38" fmla="*/ 451 w 662"/>
                <a:gd name="T39" fmla="*/ 665 h 677"/>
                <a:gd name="T40" fmla="*/ 425 w 662"/>
                <a:gd name="T41" fmla="*/ 651 h 677"/>
                <a:gd name="T42" fmla="*/ 403 w 662"/>
                <a:gd name="T43" fmla="*/ 632 h 677"/>
                <a:gd name="T44" fmla="*/ 384 w 662"/>
                <a:gd name="T45" fmla="*/ 610 h 677"/>
                <a:gd name="T46" fmla="*/ 371 w 662"/>
                <a:gd name="T47" fmla="*/ 585 h 677"/>
                <a:gd name="T48" fmla="*/ 362 w 662"/>
                <a:gd name="T49" fmla="*/ 556 h 677"/>
                <a:gd name="T50" fmla="*/ 359 w 662"/>
                <a:gd name="T51" fmla="*/ 526 h 677"/>
                <a:gd name="T52" fmla="*/ 0 w 662"/>
                <a:gd name="T53" fmla="*/ 526 h 677"/>
                <a:gd name="T54" fmla="*/ 0 w 662"/>
                <a:gd name="T55" fmla="*/ 225 h 677"/>
                <a:gd name="T56" fmla="*/ 359 w 662"/>
                <a:gd name="T57" fmla="*/ 225 h 677"/>
                <a:gd name="T58" fmla="*/ 359 w 662"/>
                <a:gd name="T59" fmla="*/ 150 h 677"/>
                <a:gd name="T60" fmla="*/ 362 w 662"/>
                <a:gd name="T61" fmla="*/ 120 h 677"/>
                <a:gd name="T62" fmla="*/ 371 w 662"/>
                <a:gd name="T63" fmla="*/ 92 h 677"/>
                <a:gd name="T64" fmla="*/ 384 w 662"/>
                <a:gd name="T65" fmla="*/ 66 h 677"/>
                <a:gd name="T66" fmla="*/ 403 w 662"/>
                <a:gd name="T67" fmla="*/ 44 h 677"/>
                <a:gd name="T68" fmla="*/ 425 w 662"/>
                <a:gd name="T69" fmla="*/ 25 h 677"/>
                <a:gd name="T70" fmla="*/ 451 w 662"/>
                <a:gd name="T71" fmla="*/ 12 h 677"/>
                <a:gd name="T72" fmla="*/ 480 w 662"/>
                <a:gd name="T73" fmla="*/ 3 h 677"/>
                <a:gd name="T74" fmla="*/ 511 w 662"/>
                <a:gd name="T75" fmla="*/ 0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2" h="677">
                  <a:moveTo>
                    <a:pt x="511" y="0"/>
                  </a:moveTo>
                  <a:lnTo>
                    <a:pt x="540" y="3"/>
                  </a:lnTo>
                  <a:lnTo>
                    <a:pt x="569" y="12"/>
                  </a:lnTo>
                  <a:lnTo>
                    <a:pt x="594" y="25"/>
                  </a:lnTo>
                  <a:lnTo>
                    <a:pt x="617" y="44"/>
                  </a:lnTo>
                  <a:lnTo>
                    <a:pt x="635" y="66"/>
                  </a:lnTo>
                  <a:lnTo>
                    <a:pt x="649" y="92"/>
                  </a:lnTo>
                  <a:lnTo>
                    <a:pt x="659" y="120"/>
                  </a:lnTo>
                  <a:lnTo>
                    <a:pt x="662" y="150"/>
                  </a:lnTo>
                  <a:lnTo>
                    <a:pt x="662" y="526"/>
                  </a:lnTo>
                  <a:lnTo>
                    <a:pt x="659" y="556"/>
                  </a:lnTo>
                  <a:lnTo>
                    <a:pt x="649" y="585"/>
                  </a:lnTo>
                  <a:lnTo>
                    <a:pt x="635" y="610"/>
                  </a:lnTo>
                  <a:lnTo>
                    <a:pt x="617" y="632"/>
                  </a:lnTo>
                  <a:lnTo>
                    <a:pt x="594" y="651"/>
                  </a:lnTo>
                  <a:lnTo>
                    <a:pt x="569" y="665"/>
                  </a:lnTo>
                  <a:lnTo>
                    <a:pt x="540" y="674"/>
                  </a:lnTo>
                  <a:lnTo>
                    <a:pt x="511" y="677"/>
                  </a:lnTo>
                  <a:lnTo>
                    <a:pt x="480" y="674"/>
                  </a:lnTo>
                  <a:lnTo>
                    <a:pt x="451" y="665"/>
                  </a:lnTo>
                  <a:lnTo>
                    <a:pt x="425" y="651"/>
                  </a:lnTo>
                  <a:lnTo>
                    <a:pt x="403" y="632"/>
                  </a:lnTo>
                  <a:lnTo>
                    <a:pt x="384" y="610"/>
                  </a:lnTo>
                  <a:lnTo>
                    <a:pt x="371" y="585"/>
                  </a:lnTo>
                  <a:lnTo>
                    <a:pt x="362" y="556"/>
                  </a:lnTo>
                  <a:lnTo>
                    <a:pt x="359" y="526"/>
                  </a:lnTo>
                  <a:lnTo>
                    <a:pt x="0" y="526"/>
                  </a:lnTo>
                  <a:lnTo>
                    <a:pt x="0" y="225"/>
                  </a:lnTo>
                  <a:lnTo>
                    <a:pt x="359" y="225"/>
                  </a:lnTo>
                  <a:lnTo>
                    <a:pt x="359" y="150"/>
                  </a:lnTo>
                  <a:lnTo>
                    <a:pt x="362" y="120"/>
                  </a:lnTo>
                  <a:lnTo>
                    <a:pt x="371" y="92"/>
                  </a:lnTo>
                  <a:lnTo>
                    <a:pt x="384" y="66"/>
                  </a:lnTo>
                  <a:lnTo>
                    <a:pt x="403" y="44"/>
                  </a:lnTo>
                  <a:lnTo>
                    <a:pt x="425" y="25"/>
                  </a:lnTo>
                  <a:lnTo>
                    <a:pt x="451" y="12"/>
                  </a:lnTo>
                  <a:lnTo>
                    <a:pt x="480" y="3"/>
                  </a:lnTo>
                  <a:lnTo>
                    <a:pt x="5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5" name="Freeform 275"/>
            <p:cNvSpPr>
              <a:spLocks/>
            </p:cNvSpPr>
            <p:nvPr/>
          </p:nvSpPr>
          <p:spPr bwMode="auto">
            <a:xfrm>
              <a:off x="8453438" y="4062413"/>
              <a:ext cx="481013" cy="401638"/>
            </a:xfrm>
            <a:custGeom>
              <a:avLst/>
              <a:gdLst>
                <a:gd name="T0" fmla="*/ 882 w 3330"/>
                <a:gd name="T1" fmla="*/ 3 h 2783"/>
                <a:gd name="T2" fmla="*/ 936 w 3330"/>
                <a:gd name="T3" fmla="*/ 25 h 2783"/>
                <a:gd name="T4" fmla="*/ 977 w 3330"/>
                <a:gd name="T5" fmla="*/ 66 h 2783"/>
                <a:gd name="T6" fmla="*/ 1000 w 3330"/>
                <a:gd name="T7" fmla="*/ 120 h 2783"/>
                <a:gd name="T8" fmla="*/ 1003 w 3330"/>
                <a:gd name="T9" fmla="*/ 526 h 2783"/>
                <a:gd name="T10" fmla="*/ 991 w 3330"/>
                <a:gd name="T11" fmla="*/ 585 h 2783"/>
                <a:gd name="T12" fmla="*/ 959 w 3330"/>
                <a:gd name="T13" fmla="*/ 632 h 2783"/>
                <a:gd name="T14" fmla="*/ 911 w 3330"/>
                <a:gd name="T15" fmla="*/ 665 h 2783"/>
                <a:gd name="T16" fmla="*/ 852 w 3330"/>
                <a:gd name="T17" fmla="*/ 677 h 2783"/>
                <a:gd name="T18" fmla="*/ 793 w 3330"/>
                <a:gd name="T19" fmla="*/ 665 h 2783"/>
                <a:gd name="T20" fmla="*/ 745 w 3330"/>
                <a:gd name="T21" fmla="*/ 632 h 2783"/>
                <a:gd name="T22" fmla="*/ 712 w 3330"/>
                <a:gd name="T23" fmla="*/ 585 h 2783"/>
                <a:gd name="T24" fmla="*/ 701 w 3330"/>
                <a:gd name="T25" fmla="*/ 526 h 2783"/>
                <a:gd name="T26" fmla="*/ 303 w 3330"/>
                <a:gd name="T27" fmla="*/ 978 h 2783"/>
                <a:gd name="T28" fmla="*/ 3027 w 3330"/>
                <a:gd name="T29" fmla="*/ 526 h 2783"/>
                <a:gd name="T30" fmla="*/ 2782 w 3330"/>
                <a:gd name="T31" fmla="*/ 225 h 2783"/>
                <a:gd name="T32" fmla="*/ 3210 w 3330"/>
                <a:gd name="T33" fmla="*/ 228 h 2783"/>
                <a:gd name="T34" fmla="*/ 3264 w 3330"/>
                <a:gd name="T35" fmla="*/ 251 h 2783"/>
                <a:gd name="T36" fmla="*/ 3305 w 3330"/>
                <a:gd name="T37" fmla="*/ 292 h 2783"/>
                <a:gd name="T38" fmla="*/ 3327 w 3330"/>
                <a:gd name="T39" fmla="*/ 346 h 2783"/>
                <a:gd name="T40" fmla="*/ 3330 w 3330"/>
                <a:gd name="T41" fmla="*/ 2632 h 2783"/>
                <a:gd name="T42" fmla="*/ 3319 w 3330"/>
                <a:gd name="T43" fmla="*/ 2691 h 2783"/>
                <a:gd name="T44" fmla="*/ 3286 w 3330"/>
                <a:gd name="T45" fmla="*/ 2738 h 2783"/>
                <a:gd name="T46" fmla="*/ 3239 w 3330"/>
                <a:gd name="T47" fmla="*/ 2771 h 2783"/>
                <a:gd name="T48" fmla="*/ 3179 w 3330"/>
                <a:gd name="T49" fmla="*/ 2783 h 2783"/>
                <a:gd name="T50" fmla="*/ 2439 w 3330"/>
                <a:gd name="T51" fmla="*/ 2727 h 2783"/>
                <a:gd name="T52" fmla="*/ 2500 w 3330"/>
                <a:gd name="T53" fmla="*/ 2610 h 2783"/>
                <a:gd name="T54" fmla="*/ 2544 w 3330"/>
                <a:gd name="T55" fmla="*/ 2482 h 2783"/>
                <a:gd name="T56" fmla="*/ 3027 w 3330"/>
                <a:gd name="T57" fmla="*/ 1128 h 2783"/>
                <a:gd name="T58" fmla="*/ 303 w 3330"/>
                <a:gd name="T59" fmla="*/ 2482 h 2783"/>
                <a:gd name="T60" fmla="*/ 806 w 3330"/>
                <a:gd name="T61" fmla="*/ 2547 h 2783"/>
                <a:gd name="T62" fmla="*/ 859 w 3330"/>
                <a:gd name="T63" fmla="*/ 2669 h 2783"/>
                <a:gd name="T64" fmla="*/ 929 w 3330"/>
                <a:gd name="T65" fmla="*/ 2783 h 2783"/>
                <a:gd name="T66" fmla="*/ 120 w 3330"/>
                <a:gd name="T67" fmla="*/ 2780 h 2783"/>
                <a:gd name="T68" fmla="*/ 66 w 3330"/>
                <a:gd name="T69" fmla="*/ 2756 h 2783"/>
                <a:gd name="T70" fmla="*/ 26 w 3330"/>
                <a:gd name="T71" fmla="*/ 2716 h 2783"/>
                <a:gd name="T72" fmla="*/ 3 w 3330"/>
                <a:gd name="T73" fmla="*/ 2662 h 2783"/>
                <a:gd name="T74" fmla="*/ 0 w 3330"/>
                <a:gd name="T75" fmla="*/ 376 h 2783"/>
                <a:gd name="T76" fmla="*/ 12 w 3330"/>
                <a:gd name="T77" fmla="*/ 317 h 2783"/>
                <a:gd name="T78" fmla="*/ 44 w 3330"/>
                <a:gd name="T79" fmla="*/ 270 h 2783"/>
                <a:gd name="T80" fmla="*/ 93 w 3330"/>
                <a:gd name="T81" fmla="*/ 237 h 2783"/>
                <a:gd name="T82" fmla="*/ 151 w 3330"/>
                <a:gd name="T83" fmla="*/ 225 h 2783"/>
                <a:gd name="T84" fmla="*/ 701 w 3330"/>
                <a:gd name="T85" fmla="*/ 150 h 2783"/>
                <a:gd name="T86" fmla="*/ 712 w 3330"/>
                <a:gd name="T87" fmla="*/ 92 h 2783"/>
                <a:gd name="T88" fmla="*/ 745 w 3330"/>
                <a:gd name="T89" fmla="*/ 44 h 2783"/>
                <a:gd name="T90" fmla="*/ 793 w 3330"/>
                <a:gd name="T91" fmla="*/ 12 h 2783"/>
                <a:gd name="T92" fmla="*/ 852 w 3330"/>
                <a:gd name="T93" fmla="*/ 0 h 2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30" h="2783">
                  <a:moveTo>
                    <a:pt x="852" y="0"/>
                  </a:moveTo>
                  <a:lnTo>
                    <a:pt x="882" y="3"/>
                  </a:lnTo>
                  <a:lnTo>
                    <a:pt x="911" y="12"/>
                  </a:lnTo>
                  <a:lnTo>
                    <a:pt x="936" y="25"/>
                  </a:lnTo>
                  <a:lnTo>
                    <a:pt x="959" y="44"/>
                  </a:lnTo>
                  <a:lnTo>
                    <a:pt x="977" y="66"/>
                  </a:lnTo>
                  <a:lnTo>
                    <a:pt x="991" y="92"/>
                  </a:lnTo>
                  <a:lnTo>
                    <a:pt x="1000" y="120"/>
                  </a:lnTo>
                  <a:lnTo>
                    <a:pt x="1003" y="150"/>
                  </a:lnTo>
                  <a:lnTo>
                    <a:pt x="1003" y="526"/>
                  </a:lnTo>
                  <a:lnTo>
                    <a:pt x="1000" y="556"/>
                  </a:lnTo>
                  <a:lnTo>
                    <a:pt x="991" y="585"/>
                  </a:lnTo>
                  <a:lnTo>
                    <a:pt x="977" y="610"/>
                  </a:lnTo>
                  <a:lnTo>
                    <a:pt x="959" y="632"/>
                  </a:lnTo>
                  <a:lnTo>
                    <a:pt x="936" y="651"/>
                  </a:lnTo>
                  <a:lnTo>
                    <a:pt x="911" y="665"/>
                  </a:lnTo>
                  <a:lnTo>
                    <a:pt x="882" y="674"/>
                  </a:lnTo>
                  <a:lnTo>
                    <a:pt x="852" y="677"/>
                  </a:lnTo>
                  <a:lnTo>
                    <a:pt x="821" y="674"/>
                  </a:lnTo>
                  <a:lnTo>
                    <a:pt x="793" y="665"/>
                  </a:lnTo>
                  <a:lnTo>
                    <a:pt x="767" y="651"/>
                  </a:lnTo>
                  <a:lnTo>
                    <a:pt x="745" y="632"/>
                  </a:lnTo>
                  <a:lnTo>
                    <a:pt x="726" y="610"/>
                  </a:lnTo>
                  <a:lnTo>
                    <a:pt x="712" y="585"/>
                  </a:lnTo>
                  <a:lnTo>
                    <a:pt x="704" y="556"/>
                  </a:lnTo>
                  <a:lnTo>
                    <a:pt x="701" y="526"/>
                  </a:lnTo>
                  <a:lnTo>
                    <a:pt x="303" y="526"/>
                  </a:lnTo>
                  <a:lnTo>
                    <a:pt x="303" y="978"/>
                  </a:lnTo>
                  <a:lnTo>
                    <a:pt x="3027" y="978"/>
                  </a:lnTo>
                  <a:lnTo>
                    <a:pt x="3027" y="526"/>
                  </a:lnTo>
                  <a:lnTo>
                    <a:pt x="2782" y="526"/>
                  </a:lnTo>
                  <a:lnTo>
                    <a:pt x="2782" y="225"/>
                  </a:lnTo>
                  <a:lnTo>
                    <a:pt x="3179" y="225"/>
                  </a:lnTo>
                  <a:lnTo>
                    <a:pt x="3210" y="228"/>
                  </a:lnTo>
                  <a:lnTo>
                    <a:pt x="3239" y="237"/>
                  </a:lnTo>
                  <a:lnTo>
                    <a:pt x="3264" y="251"/>
                  </a:lnTo>
                  <a:lnTo>
                    <a:pt x="3286" y="270"/>
                  </a:lnTo>
                  <a:lnTo>
                    <a:pt x="3305" y="292"/>
                  </a:lnTo>
                  <a:lnTo>
                    <a:pt x="3319" y="317"/>
                  </a:lnTo>
                  <a:lnTo>
                    <a:pt x="3327" y="346"/>
                  </a:lnTo>
                  <a:lnTo>
                    <a:pt x="3330" y="376"/>
                  </a:lnTo>
                  <a:lnTo>
                    <a:pt x="3330" y="2632"/>
                  </a:lnTo>
                  <a:lnTo>
                    <a:pt x="3327" y="2662"/>
                  </a:lnTo>
                  <a:lnTo>
                    <a:pt x="3319" y="2691"/>
                  </a:lnTo>
                  <a:lnTo>
                    <a:pt x="3305" y="2716"/>
                  </a:lnTo>
                  <a:lnTo>
                    <a:pt x="3286" y="2738"/>
                  </a:lnTo>
                  <a:lnTo>
                    <a:pt x="3264" y="2756"/>
                  </a:lnTo>
                  <a:lnTo>
                    <a:pt x="3239" y="2771"/>
                  </a:lnTo>
                  <a:lnTo>
                    <a:pt x="3210" y="2780"/>
                  </a:lnTo>
                  <a:lnTo>
                    <a:pt x="3179" y="2783"/>
                  </a:lnTo>
                  <a:lnTo>
                    <a:pt x="2402" y="2783"/>
                  </a:lnTo>
                  <a:lnTo>
                    <a:pt x="2439" y="2727"/>
                  </a:lnTo>
                  <a:lnTo>
                    <a:pt x="2471" y="2669"/>
                  </a:lnTo>
                  <a:lnTo>
                    <a:pt x="2500" y="2610"/>
                  </a:lnTo>
                  <a:lnTo>
                    <a:pt x="2525" y="2547"/>
                  </a:lnTo>
                  <a:lnTo>
                    <a:pt x="2544" y="2482"/>
                  </a:lnTo>
                  <a:lnTo>
                    <a:pt x="3027" y="2482"/>
                  </a:lnTo>
                  <a:lnTo>
                    <a:pt x="3027" y="1128"/>
                  </a:lnTo>
                  <a:lnTo>
                    <a:pt x="303" y="1128"/>
                  </a:lnTo>
                  <a:lnTo>
                    <a:pt x="303" y="2482"/>
                  </a:lnTo>
                  <a:lnTo>
                    <a:pt x="786" y="2482"/>
                  </a:lnTo>
                  <a:lnTo>
                    <a:pt x="806" y="2547"/>
                  </a:lnTo>
                  <a:lnTo>
                    <a:pt x="830" y="2610"/>
                  </a:lnTo>
                  <a:lnTo>
                    <a:pt x="859" y="2669"/>
                  </a:lnTo>
                  <a:lnTo>
                    <a:pt x="891" y="2727"/>
                  </a:lnTo>
                  <a:lnTo>
                    <a:pt x="929" y="2783"/>
                  </a:lnTo>
                  <a:lnTo>
                    <a:pt x="151" y="2783"/>
                  </a:lnTo>
                  <a:lnTo>
                    <a:pt x="120" y="2780"/>
                  </a:lnTo>
                  <a:lnTo>
                    <a:pt x="93" y="2771"/>
                  </a:lnTo>
                  <a:lnTo>
                    <a:pt x="66" y="2756"/>
                  </a:lnTo>
                  <a:lnTo>
                    <a:pt x="44" y="2738"/>
                  </a:lnTo>
                  <a:lnTo>
                    <a:pt x="26" y="2716"/>
                  </a:lnTo>
                  <a:lnTo>
                    <a:pt x="12" y="2691"/>
                  </a:lnTo>
                  <a:lnTo>
                    <a:pt x="3" y="2662"/>
                  </a:lnTo>
                  <a:lnTo>
                    <a:pt x="0" y="2632"/>
                  </a:lnTo>
                  <a:lnTo>
                    <a:pt x="0" y="376"/>
                  </a:lnTo>
                  <a:lnTo>
                    <a:pt x="3" y="346"/>
                  </a:lnTo>
                  <a:lnTo>
                    <a:pt x="12" y="317"/>
                  </a:lnTo>
                  <a:lnTo>
                    <a:pt x="26" y="292"/>
                  </a:lnTo>
                  <a:lnTo>
                    <a:pt x="44" y="270"/>
                  </a:lnTo>
                  <a:lnTo>
                    <a:pt x="66" y="251"/>
                  </a:lnTo>
                  <a:lnTo>
                    <a:pt x="93" y="237"/>
                  </a:lnTo>
                  <a:lnTo>
                    <a:pt x="120" y="228"/>
                  </a:lnTo>
                  <a:lnTo>
                    <a:pt x="151" y="225"/>
                  </a:lnTo>
                  <a:lnTo>
                    <a:pt x="701" y="225"/>
                  </a:lnTo>
                  <a:lnTo>
                    <a:pt x="701" y="150"/>
                  </a:lnTo>
                  <a:lnTo>
                    <a:pt x="704" y="120"/>
                  </a:lnTo>
                  <a:lnTo>
                    <a:pt x="712" y="92"/>
                  </a:lnTo>
                  <a:lnTo>
                    <a:pt x="726" y="66"/>
                  </a:lnTo>
                  <a:lnTo>
                    <a:pt x="745" y="44"/>
                  </a:lnTo>
                  <a:lnTo>
                    <a:pt x="767" y="25"/>
                  </a:lnTo>
                  <a:lnTo>
                    <a:pt x="793" y="12"/>
                  </a:lnTo>
                  <a:lnTo>
                    <a:pt x="821" y="3"/>
                  </a:lnTo>
                  <a:lnTo>
                    <a:pt x="8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6" name="Freeform 276"/>
            <p:cNvSpPr>
              <a:spLocks noEditPoints="1"/>
            </p:cNvSpPr>
            <p:nvPr/>
          </p:nvSpPr>
          <p:spPr bwMode="auto">
            <a:xfrm>
              <a:off x="8675688" y="4303713"/>
              <a:ext cx="74613" cy="120650"/>
            </a:xfrm>
            <a:custGeom>
              <a:avLst/>
              <a:gdLst>
                <a:gd name="T0" fmla="*/ 104 w 513"/>
                <a:gd name="T1" fmla="*/ 532 h 835"/>
                <a:gd name="T2" fmla="*/ 79 w 513"/>
                <a:gd name="T3" fmla="*/ 550 h 835"/>
                <a:gd name="T4" fmla="*/ 69 w 513"/>
                <a:gd name="T5" fmla="*/ 581 h 835"/>
                <a:gd name="T6" fmla="*/ 79 w 513"/>
                <a:gd name="T7" fmla="*/ 611 h 835"/>
                <a:gd name="T8" fmla="*/ 104 w 513"/>
                <a:gd name="T9" fmla="*/ 630 h 835"/>
                <a:gd name="T10" fmla="*/ 137 w 513"/>
                <a:gd name="T11" fmla="*/ 630 h 835"/>
                <a:gd name="T12" fmla="*/ 161 w 513"/>
                <a:gd name="T13" fmla="*/ 611 h 835"/>
                <a:gd name="T14" fmla="*/ 172 w 513"/>
                <a:gd name="T15" fmla="*/ 581 h 835"/>
                <a:gd name="T16" fmla="*/ 161 w 513"/>
                <a:gd name="T17" fmla="*/ 550 h 835"/>
                <a:gd name="T18" fmla="*/ 137 w 513"/>
                <a:gd name="T19" fmla="*/ 532 h 835"/>
                <a:gd name="T20" fmla="*/ 121 w 513"/>
                <a:gd name="T21" fmla="*/ 0 h 835"/>
                <a:gd name="T22" fmla="*/ 155 w 513"/>
                <a:gd name="T23" fmla="*/ 9 h 835"/>
                <a:gd name="T24" fmla="*/ 180 w 513"/>
                <a:gd name="T25" fmla="*/ 34 h 835"/>
                <a:gd name="T26" fmla="*/ 189 w 513"/>
                <a:gd name="T27" fmla="*/ 68 h 835"/>
                <a:gd name="T28" fmla="*/ 208 w 513"/>
                <a:gd name="T29" fmla="*/ 500 h 835"/>
                <a:gd name="T30" fmla="*/ 234 w 513"/>
                <a:gd name="T31" fmla="*/ 544 h 835"/>
                <a:gd name="T32" fmla="*/ 480 w 513"/>
                <a:gd name="T33" fmla="*/ 708 h 835"/>
                <a:gd name="T34" fmla="*/ 504 w 513"/>
                <a:gd name="T35" fmla="*/ 733 h 835"/>
                <a:gd name="T36" fmla="*/ 513 w 513"/>
                <a:gd name="T37" fmla="*/ 767 h 835"/>
                <a:gd name="T38" fmla="*/ 504 w 513"/>
                <a:gd name="T39" fmla="*/ 802 h 835"/>
                <a:gd name="T40" fmla="*/ 479 w 513"/>
                <a:gd name="T41" fmla="*/ 827 h 835"/>
                <a:gd name="T42" fmla="*/ 445 w 513"/>
                <a:gd name="T43" fmla="*/ 835 h 835"/>
                <a:gd name="T44" fmla="*/ 410 w 513"/>
                <a:gd name="T45" fmla="*/ 826 h 835"/>
                <a:gd name="T46" fmla="*/ 147 w 513"/>
                <a:gd name="T47" fmla="*/ 697 h 835"/>
                <a:gd name="T48" fmla="*/ 93 w 513"/>
                <a:gd name="T49" fmla="*/ 697 h 835"/>
                <a:gd name="T50" fmla="*/ 45 w 513"/>
                <a:gd name="T51" fmla="*/ 674 h 835"/>
                <a:gd name="T52" fmla="*/ 13 w 513"/>
                <a:gd name="T53" fmla="*/ 634 h 835"/>
                <a:gd name="T54" fmla="*/ 0 w 513"/>
                <a:gd name="T55" fmla="*/ 581 h 835"/>
                <a:gd name="T56" fmla="*/ 9 w 513"/>
                <a:gd name="T57" fmla="*/ 535 h 835"/>
                <a:gd name="T58" fmla="*/ 34 w 513"/>
                <a:gd name="T59" fmla="*/ 498 h 835"/>
                <a:gd name="T60" fmla="*/ 51 w 513"/>
                <a:gd name="T61" fmla="*/ 68 h 835"/>
                <a:gd name="T62" fmla="*/ 60 w 513"/>
                <a:gd name="T63" fmla="*/ 34 h 835"/>
                <a:gd name="T64" fmla="*/ 86 w 513"/>
                <a:gd name="T65" fmla="*/ 9 h 835"/>
                <a:gd name="T66" fmla="*/ 121 w 513"/>
                <a:gd name="T67"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13" h="835">
                  <a:moveTo>
                    <a:pt x="121" y="530"/>
                  </a:moveTo>
                  <a:lnTo>
                    <a:pt x="104" y="532"/>
                  </a:lnTo>
                  <a:lnTo>
                    <a:pt x="90" y="539"/>
                  </a:lnTo>
                  <a:lnTo>
                    <a:pt x="79" y="550"/>
                  </a:lnTo>
                  <a:lnTo>
                    <a:pt x="72" y="565"/>
                  </a:lnTo>
                  <a:lnTo>
                    <a:pt x="69" y="581"/>
                  </a:lnTo>
                  <a:lnTo>
                    <a:pt x="72" y="597"/>
                  </a:lnTo>
                  <a:lnTo>
                    <a:pt x="79" y="611"/>
                  </a:lnTo>
                  <a:lnTo>
                    <a:pt x="90" y="622"/>
                  </a:lnTo>
                  <a:lnTo>
                    <a:pt x="104" y="630"/>
                  </a:lnTo>
                  <a:lnTo>
                    <a:pt x="121" y="633"/>
                  </a:lnTo>
                  <a:lnTo>
                    <a:pt x="137" y="630"/>
                  </a:lnTo>
                  <a:lnTo>
                    <a:pt x="151" y="622"/>
                  </a:lnTo>
                  <a:lnTo>
                    <a:pt x="161" y="611"/>
                  </a:lnTo>
                  <a:lnTo>
                    <a:pt x="170" y="597"/>
                  </a:lnTo>
                  <a:lnTo>
                    <a:pt x="172" y="581"/>
                  </a:lnTo>
                  <a:lnTo>
                    <a:pt x="170" y="565"/>
                  </a:lnTo>
                  <a:lnTo>
                    <a:pt x="161" y="550"/>
                  </a:lnTo>
                  <a:lnTo>
                    <a:pt x="151" y="539"/>
                  </a:lnTo>
                  <a:lnTo>
                    <a:pt x="137" y="532"/>
                  </a:lnTo>
                  <a:lnTo>
                    <a:pt x="121" y="530"/>
                  </a:lnTo>
                  <a:close/>
                  <a:moveTo>
                    <a:pt x="121" y="0"/>
                  </a:moveTo>
                  <a:lnTo>
                    <a:pt x="139" y="2"/>
                  </a:lnTo>
                  <a:lnTo>
                    <a:pt x="155" y="9"/>
                  </a:lnTo>
                  <a:lnTo>
                    <a:pt x="169" y="20"/>
                  </a:lnTo>
                  <a:lnTo>
                    <a:pt x="180" y="34"/>
                  </a:lnTo>
                  <a:lnTo>
                    <a:pt x="187" y="50"/>
                  </a:lnTo>
                  <a:lnTo>
                    <a:pt x="189" y="68"/>
                  </a:lnTo>
                  <a:lnTo>
                    <a:pt x="189" y="484"/>
                  </a:lnTo>
                  <a:lnTo>
                    <a:pt x="208" y="500"/>
                  </a:lnTo>
                  <a:lnTo>
                    <a:pt x="224" y="521"/>
                  </a:lnTo>
                  <a:lnTo>
                    <a:pt x="234" y="544"/>
                  </a:lnTo>
                  <a:lnTo>
                    <a:pt x="240" y="571"/>
                  </a:lnTo>
                  <a:lnTo>
                    <a:pt x="480" y="708"/>
                  </a:lnTo>
                  <a:lnTo>
                    <a:pt x="494" y="719"/>
                  </a:lnTo>
                  <a:lnTo>
                    <a:pt x="504" y="733"/>
                  </a:lnTo>
                  <a:lnTo>
                    <a:pt x="511" y="749"/>
                  </a:lnTo>
                  <a:lnTo>
                    <a:pt x="513" y="767"/>
                  </a:lnTo>
                  <a:lnTo>
                    <a:pt x="511" y="785"/>
                  </a:lnTo>
                  <a:lnTo>
                    <a:pt x="504" y="802"/>
                  </a:lnTo>
                  <a:lnTo>
                    <a:pt x="493" y="816"/>
                  </a:lnTo>
                  <a:lnTo>
                    <a:pt x="479" y="827"/>
                  </a:lnTo>
                  <a:lnTo>
                    <a:pt x="462" y="833"/>
                  </a:lnTo>
                  <a:lnTo>
                    <a:pt x="445" y="835"/>
                  </a:lnTo>
                  <a:lnTo>
                    <a:pt x="428" y="833"/>
                  </a:lnTo>
                  <a:lnTo>
                    <a:pt x="410" y="826"/>
                  </a:lnTo>
                  <a:lnTo>
                    <a:pt x="172" y="689"/>
                  </a:lnTo>
                  <a:lnTo>
                    <a:pt x="147" y="697"/>
                  </a:lnTo>
                  <a:lnTo>
                    <a:pt x="121" y="700"/>
                  </a:lnTo>
                  <a:lnTo>
                    <a:pt x="93" y="697"/>
                  </a:lnTo>
                  <a:lnTo>
                    <a:pt x="68" y="688"/>
                  </a:lnTo>
                  <a:lnTo>
                    <a:pt x="45" y="674"/>
                  </a:lnTo>
                  <a:lnTo>
                    <a:pt x="27" y="656"/>
                  </a:lnTo>
                  <a:lnTo>
                    <a:pt x="13" y="634"/>
                  </a:lnTo>
                  <a:lnTo>
                    <a:pt x="3" y="608"/>
                  </a:lnTo>
                  <a:lnTo>
                    <a:pt x="0" y="581"/>
                  </a:lnTo>
                  <a:lnTo>
                    <a:pt x="2" y="558"/>
                  </a:lnTo>
                  <a:lnTo>
                    <a:pt x="9" y="535"/>
                  </a:lnTo>
                  <a:lnTo>
                    <a:pt x="20" y="515"/>
                  </a:lnTo>
                  <a:lnTo>
                    <a:pt x="34" y="498"/>
                  </a:lnTo>
                  <a:lnTo>
                    <a:pt x="51" y="484"/>
                  </a:lnTo>
                  <a:lnTo>
                    <a:pt x="51" y="68"/>
                  </a:lnTo>
                  <a:lnTo>
                    <a:pt x="54" y="50"/>
                  </a:lnTo>
                  <a:lnTo>
                    <a:pt x="60" y="34"/>
                  </a:lnTo>
                  <a:lnTo>
                    <a:pt x="72" y="20"/>
                  </a:lnTo>
                  <a:lnTo>
                    <a:pt x="86" y="9"/>
                  </a:lnTo>
                  <a:lnTo>
                    <a:pt x="102" y="2"/>
                  </a:lnTo>
                  <a:lnTo>
                    <a:pt x="1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7" name="Freeform 277"/>
            <p:cNvSpPr>
              <a:spLocks noEditPoints="1"/>
            </p:cNvSpPr>
            <p:nvPr/>
          </p:nvSpPr>
          <p:spPr bwMode="auto">
            <a:xfrm>
              <a:off x="8585201" y="4278313"/>
              <a:ext cx="217488" cy="217488"/>
            </a:xfrm>
            <a:custGeom>
              <a:avLst/>
              <a:gdLst>
                <a:gd name="T0" fmla="*/ 632 w 1515"/>
                <a:gd name="T1" fmla="*/ 149 h 1504"/>
                <a:gd name="T2" fmla="*/ 463 w 1515"/>
                <a:gd name="T3" fmla="*/ 211 h 1504"/>
                <a:gd name="T4" fmla="*/ 320 w 1515"/>
                <a:gd name="T5" fmla="*/ 317 h 1504"/>
                <a:gd name="T6" fmla="*/ 213 w 1515"/>
                <a:gd name="T7" fmla="*/ 459 h 1504"/>
                <a:gd name="T8" fmla="*/ 151 w 1515"/>
                <a:gd name="T9" fmla="*/ 628 h 1504"/>
                <a:gd name="T10" fmla="*/ 142 w 1515"/>
                <a:gd name="T11" fmla="*/ 815 h 1504"/>
                <a:gd name="T12" fmla="*/ 186 w 1515"/>
                <a:gd name="T13" fmla="*/ 991 h 1504"/>
                <a:gd name="T14" fmla="*/ 279 w 1515"/>
                <a:gd name="T15" fmla="*/ 1143 h 1504"/>
                <a:gd name="T16" fmla="*/ 411 w 1515"/>
                <a:gd name="T17" fmla="*/ 1263 h 1504"/>
                <a:gd name="T18" fmla="*/ 573 w 1515"/>
                <a:gd name="T19" fmla="*/ 1340 h 1504"/>
                <a:gd name="T20" fmla="*/ 758 w 1515"/>
                <a:gd name="T21" fmla="*/ 1367 h 1504"/>
                <a:gd name="T22" fmla="*/ 941 w 1515"/>
                <a:gd name="T23" fmla="*/ 1340 h 1504"/>
                <a:gd name="T24" fmla="*/ 1103 w 1515"/>
                <a:gd name="T25" fmla="*/ 1263 h 1504"/>
                <a:gd name="T26" fmla="*/ 1235 w 1515"/>
                <a:gd name="T27" fmla="*/ 1143 h 1504"/>
                <a:gd name="T28" fmla="*/ 1328 w 1515"/>
                <a:gd name="T29" fmla="*/ 991 h 1504"/>
                <a:gd name="T30" fmla="*/ 1374 w 1515"/>
                <a:gd name="T31" fmla="*/ 815 h 1504"/>
                <a:gd name="T32" fmla="*/ 1365 w 1515"/>
                <a:gd name="T33" fmla="*/ 628 h 1504"/>
                <a:gd name="T34" fmla="*/ 1302 w 1515"/>
                <a:gd name="T35" fmla="*/ 459 h 1504"/>
                <a:gd name="T36" fmla="*/ 1195 w 1515"/>
                <a:gd name="T37" fmla="*/ 317 h 1504"/>
                <a:gd name="T38" fmla="*/ 1052 w 1515"/>
                <a:gd name="T39" fmla="*/ 211 h 1504"/>
                <a:gd name="T40" fmla="*/ 882 w 1515"/>
                <a:gd name="T41" fmla="*/ 149 h 1504"/>
                <a:gd name="T42" fmla="*/ 758 w 1515"/>
                <a:gd name="T43" fmla="*/ 0 h 1504"/>
                <a:gd name="T44" fmla="*/ 959 w 1515"/>
                <a:gd name="T45" fmla="*/ 26 h 1504"/>
                <a:gd name="T46" fmla="*/ 1139 w 1515"/>
                <a:gd name="T47" fmla="*/ 102 h 1504"/>
                <a:gd name="T48" fmla="*/ 1292 w 1515"/>
                <a:gd name="T49" fmla="*/ 221 h 1504"/>
                <a:gd name="T50" fmla="*/ 1410 w 1515"/>
                <a:gd name="T51" fmla="*/ 373 h 1504"/>
                <a:gd name="T52" fmla="*/ 1487 w 1515"/>
                <a:gd name="T53" fmla="*/ 552 h 1504"/>
                <a:gd name="T54" fmla="*/ 1515 w 1515"/>
                <a:gd name="T55" fmla="*/ 752 h 1504"/>
                <a:gd name="T56" fmla="*/ 1487 w 1515"/>
                <a:gd name="T57" fmla="*/ 952 h 1504"/>
                <a:gd name="T58" fmla="*/ 1410 w 1515"/>
                <a:gd name="T59" fmla="*/ 1131 h 1504"/>
                <a:gd name="T60" fmla="*/ 1292 w 1515"/>
                <a:gd name="T61" fmla="*/ 1284 h 1504"/>
                <a:gd name="T62" fmla="*/ 1139 w 1515"/>
                <a:gd name="T63" fmla="*/ 1401 h 1504"/>
                <a:gd name="T64" fmla="*/ 959 w 1515"/>
                <a:gd name="T65" fmla="*/ 1477 h 1504"/>
                <a:gd name="T66" fmla="*/ 758 w 1515"/>
                <a:gd name="T67" fmla="*/ 1504 h 1504"/>
                <a:gd name="T68" fmla="*/ 557 w 1515"/>
                <a:gd name="T69" fmla="*/ 1477 h 1504"/>
                <a:gd name="T70" fmla="*/ 375 w 1515"/>
                <a:gd name="T71" fmla="*/ 1401 h 1504"/>
                <a:gd name="T72" fmla="*/ 222 w 1515"/>
                <a:gd name="T73" fmla="*/ 1284 h 1504"/>
                <a:gd name="T74" fmla="*/ 104 w 1515"/>
                <a:gd name="T75" fmla="*/ 1131 h 1504"/>
                <a:gd name="T76" fmla="*/ 27 w 1515"/>
                <a:gd name="T77" fmla="*/ 952 h 1504"/>
                <a:gd name="T78" fmla="*/ 0 w 1515"/>
                <a:gd name="T79" fmla="*/ 752 h 1504"/>
                <a:gd name="T80" fmla="*/ 27 w 1515"/>
                <a:gd name="T81" fmla="*/ 552 h 1504"/>
                <a:gd name="T82" fmla="*/ 104 w 1515"/>
                <a:gd name="T83" fmla="*/ 373 h 1504"/>
                <a:gd name="T84" fmla="*/ 222 w 1515"/>
                <a:gd name="T85" fmla="*/ 221 h 1504"/>
                <a:gd name="T86" fmla="*/ 375 w 1515"/>
                <a:gd name="T87" fmla="*/ 102 h 1504"/>
                <a:gd name="T88" fmla="*/ 557 w 1515"/>
                <a:gd name="T89" fmla="*/ 26 h 1504"/>
                <a:gd name="T90" fmla="*/ 758 w 1515"/>
                <a:gd name="T91" fmla="*/ 0 h 1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5" h="1504">
                  <a:moveTo>
                    <a:pt x="758" y="137"/>
                  </a:moveTo>
                  <a:lnTo>
                    <a:pt x="694" y="140"/>
                  </a:lnTo>
                  <a:lnTo>
                    <a:pt x="632" y="149"/>
                  </a:lnTo>
                  <a:lnTo>
                    <a:pt x="573" y="164"/>
                  </a:lnTo>
                  <a:lnTo>
                    <a:pt x="517" y="185"/>
                  </a:lnTo>
                  <a:lnTo>
                    <a:pt x="463" y="211"/>
                  </a:lnTo>
                  <a:lnTo>
                    <a:pt x="411" y="242"/>
                  </a:lnTo>
                  <a:lnTo>
                    <a:pt x="364" y="278"/>
                  </a:lnTo>
                  <a:lnTo>
                    <a:pt x="320" y="317"/>
                  </a:lnTo>
                  <a:lnTo>
                    <a:pt x="279" y="361"/>
                  </a:lnTo>
                  <a:lnTo>
                    <a:pt x="244" y="408"/>
                  </a:lnTo>
                  <a:lnTo>
                    <a:pt x="213" y="459"/>
                  </a:lnTo>
                  <a:lnTo>
                    <a:pt x="186" y="513"/>
                  </a:lnTo>
                  <a:lnTo>
                    <a:pt x="166" y="569"/>
                  </a:lnTo>
                  <a:lnTo>
                    <a:pt x="151" y="628"/>
                  </a:lnTo>
                  <a:lnTo>
                    <a:pt x="142" y="689"/>
                  </a:lnTo>
                  <a:lnTo>
                    <a:pt x="139" y="752"/>
                  </a:lnTo>
                  <a:lnTo>
                    <a:pt x="142" y="815"/>
                  </a:lnTo>
                  <a:lnTo>
                    <a:pt x="151" y="876"/>
                  </a:lnTo>
                  <a:lnTo>
                    <a:pt x="166" y="935"/>
                  </a:lnTo>
                  <a:lnTo>
                    <a:pt x="186" y="991"/>
                  </a:lnTo>
                  <a:lnTo>
                    <a:pt x="213" y="1045"/>
                  </a:lnTo>
                  <a:lnTo>
                    <a:pt x="244" y="1095"/>
                  </a:lnTo>
                  <a:lnTo>
                    <a:pt x="279" y="1143"/>
                  </a:lnTo>
                  <a:lnTo>
                    <a:pt x="320" y="1187"/>
                  </a:lnTo>
                  <a:lnTo>
                    <a:pt x="364" y="1227"/>
                  </a:lnTo>
                  <a:lnTo>
                    <a:pt x="411" y="1263"/>
                  </a:lnTo>
                  <a:lnTo>
                    <a:pt x="463" y="1293"/>
                  </a:lnTo>
                  <a:lnTo>
                    <a:pt x="517" y="1319"/>
                  </a:lnTo>
                  <a:lnTo>
                    <a:pt x="573" y="1340"/>
                  </a:lnTo>
                  <a:lnTo>
                    <a:pt x="632" y="1355"/>
                  </a:lnTo>
                  <a:lnTo>
                    <a:pt x="694" y="1364"/>
                  </a:lnTo>
                  <a:lnTo>
                    <a:pt x="758" y="1367"/>
                  </a:lnTo>
                  <a:lnTo>
                    <a:pt x="821" y="1364"/>
                  </a:lnTo>
                  <a:lnTo>
                    <a:pt x="882" y="1355"/>
                  </a:lnTo>
                  <a:lnTo>
                    <a:pt x="941" y="1340"/>
                  </a:lnTo>
                  <a:lnTo>
                    <a:pt x="998" y="1319"/>
                  </a:lnTo>
                  <a:lnTo>
                    <a:pt x="1052" y="1293"/>
                  </a:lnTo>
                  <a:lnTo>
                    <a:pt x="1103" y="1263"/>
                  </a:lnTo>
                  <a:lnTo>
                    <a:pt x="1151" y="1227"/>
                  </a:lnTo>
                  <a:lnTo>
                    <a:pt x="1195" y="1187"/>
                  </a:lnTo>
                  <a:lnTo>
                    <a:pt x="1235" y="1143"/>
                  </a:lnTo>
                  <a:lnTo>
                    <a:pt x="1271" y="1095"/>
                  </a:lnTo>
                  <a:lnTo>
                    <a:pt x="1302" y="1045"/>
                  </a:lnTo>
                  <a:lnTo>
                    <a:pt x="1328" y="991"/>
                  </a:lnTo>
                  <a:lnTo>
                    <a:pt x="1349" y="935"/>
                  </a:lnTo>
                  <a:lnTo>
                    <a:pt x="1365" y="876"/>
                  </a:lnTo>
                  <a:lnTo>
                    <a:pt x="1374" y="815"/>
                  </a:lnTo>
                  <a:lnTo>
                    <a:pt x="1377" y="752"/>
                  </a:lnTo>
                  <a:lnTo>
                    <a:pt x="1374" y="689"/>
                  </a:lnTo>
                  <a:lnTo>
                    <a:pt x="1365" y="628"/>
                  </a:lnTo>
                  <a:lnTo>
                    <a:pt x="1349" y="569"/>
                  </a:lnTo>
                  <a:lnTo>
                    <a:pt x="1328" y="513"/>
                  </a:lnTo>
                  <a:lnTo>
                    <a:pt x="1302" y="459"/>
                  </a:lnTo>
                  <a:lnTo>
                    <a:pt x="1271" y="408"/>
                  </a:lnTo>
                  <a:lnTo>
                    <a:pt x="1235" y="361"/>
                  </a:lnTo>
                  <a:lnTo>
                    <a:pt x="1195" y="317"/>
                  </a:lnTo>
                  <a:lnTo>
                    <a:pt x="1151" y="278"/>
                  </a:lnTo>
                  <a:lnTo>
                    <a:pt x="1103" y="242"/>
                  </a:lnTo>
                  <a:lnTo>
                    <a:pt x="1052" y="211"/>
                  </a:lnTo>
                  <a:lnTo>
                    <a:pt x="998" y="185"/>
                  </a:lnTo>
                  <a:lnTo>
                    <a:pt x="941" y="164"/>
                  </a:lnTo>
                  <a:lnTo>
                    <a:pt x="882" y="149"/>
                  </a:lnTo>
                  <a:lnTo>
                    <a:pt x="821" y="140"/>
                  </a:lnTo>
                  <a:lnTo>
                    <a:pt x="758" y="137"/>
                  </a:lnTo>
                  <a:close/>
                  <a:moveTo>
                    <a:pt x="758" y="0"/>
                  </a:moveTo>
                  <a:lnTo>
                    <a:pt x="826" y="3"/>
                  </a:lnTo>
                  <a:lnTo>
                    <a:pt x="893" y="12"/>
                  </a:lnTo>
                  <a:lnTo>
                    <a:pt x="959" y="26"/>
                  </a:lnTo>
                  <a:lnTo>
                    <a:pt x="1021" y="47"/>
                  </a:lnTo>
                  <a:lnTo>
                    <a:pt x="1081" y="73"/>
                  </a:lnTo>
                  <a:lnTo>
                    <a:pt x="1139" y="102"/>
                  </a:lnTo>
                  <a:lnTo>
                    <a:pt x="1193" y="138"/>
                  </a:lnTo>
                  <a:lnTo>
                    <a:pt x="1244" y="177"/>
                  </a:lnTo>
                  <a:lnTo>
                    <a:pt x="1292" y="221"/>
                  </a:lnTo>
                  <a:lnTo>
                    <a:pt x="1336" y="267"/>
                  </a:lnTo>
                  <a:lnTo>
                    <a:pt x="1376" y="318"/>
                  </a:lnTo>
                  <a:lnTo>
                    <a:pt x="1410" y="373"/>
                  </a:lnTo>
                  <a:lnTo>
                    <a:pt x="1441" y="430"/>
                  </a:lnTo>
                  <a:lnTo>
                    <a:pt x="1467" y="490"/>
                  </a:lnTo>
                  <a:lnTo>
                    <a:pt x="1487" y="552"/>
                  </a:lnTo>
                  <a:lnTo>
                    <a:pt x="1502" y="617"/>
                  </a:lnTo>
                  <a:lnTo>
                    <a:pt x="1511" y="684"/>
                  </a:lnTo>
                  <a:lnTo>
                    <a:pt x="1515" y="752"/>
                  </a:lnTo>
                  <a:lnTo>
                    <a:pt x="1511" y="821"/>
                  </a:lnTo>
                  <a:lnTo>
                    <a:pt x="1502" y="887"/>
                  </a:lnTo>
                  <a:lnTo>
                    <a:pt x="1487" y="952"/>
                  </a:lnTo>
                  <a:lnTo>
                    <a:pt x="1467" y="1014"/>
                  </a:lnTo>
                  <a:lnTo>
                    <a:pt x="1441" y="1074"/>
                  </a:lnTo>
                  <a:lnTo>
                    <a:pt x="1410" y="1131"/>
                  </a:lnTo>
                  <a:lnTo>
                    <a:pt x="1376" y="1186"/>
                  </a:lnTo>
                  <a:lnTo>
                    <a:pt x="1336" y="1236"/>
                  </a:lnTo>
                  <a:lnTo>
                    <a:pt x="1292" y="1284"/>
                  </a:lnTo>
                  <a:lnTo>
                    <a:pt x="1244" y="1327"/>
                  </a:lnTo>
                  <a:lnTo>
                    <a:pt x="1193" y="1366"/>
                  </a:lnTo>
                  <a:lnTo>
                    <a:pt x="1139" y="1401"/>
                  </a:lnTo>
                  <a:lnTo>
                    <a:pt x="1081" y="1432"/>
                  </a:lnTo>
                  <a:lnTo>
                    <a:pt x="1021" y="1457"/>
                  </a:lnTo>
                  <a:lnTo>
                    <a:pt x="959" y="1477"/>
                  </a:lnTo>
                  <a:lnTo>
                    <a:pt x="893" y="1492"/>
                  </a:lnTo>
                  <a:lnTo>
                    <a:pt x="826" y="1501"/>
                  </a:lnTo>
                  <a:lnTo>
                    <a:pt x="758" y="1504"/>
                  </a:lnTo>
                  <a:lnTo>
                    <a:pt x="688" y="1501"/>
                  </a:lnTo>
                  <a:lnTo>
                    <a:pt x="622" y="1492"/>
                  </a:lnTo>
                  <a:lnTo>
                    <a:pt x="557" y="1477"/>
                  </a:lnTo>
                  <a:lnTo>
                    <a:pt x="493" y="1457"/>
                  </a:lnTo>
                  <a:lnTo>
                    <a:pt x="433" y="1432"/>
                  </a:lnTo>
                  <a:lnTo>
                    <a:pt x="375" y="1401"/>
                  </a:lnTo>
                  <a:lnTo>
                    <a:pt x="321" y="1366"/>
                  </a:lnTo>
                  <a:lnTo>
                    <a:pt x="270" y="1327"/>
                  </a:lnTo>
                  <a:lnTo>
                    <a:pt x="222" y="1284"/>
                  </a:lnTo>
                  <a:lnTo>
                    <a:pt x="178" y="1236"/>
                  </a:lnTo>
                  <a:lnTo>
                    <a:pt x="139" y="1186"/>
                  </a:lnTo>
                  <a:lnTo>
                    <a:pt x="104" y="1131"/>
                  </a:lnTo>
                  <a:lnTo>
                    <a:pt x="73" y="1074"/>
                  </a:lnTo>
                  <a:lnTo>
                    <a:pt x="48" y="1014"/>
                  </a:lnTo>
                  <a:lnTo>
                    <a:pt x="27" y="952"/>
                  </a:lnTo>
                  <a:lnTo>
                    <a:pt x="12" y="887"/>
                  </a:lnTo>
                  <a:lnTo>
                    <a:pt x="4" y="821"/>
                  </a:lnTo>
                  <a:lnTo>
                    <a:pt x="0" y="752"/>
                  </a:lnTo>
                  <a:lnTo>
                    <a:pt x="4" y="684"/>
                  </a:lnTo>
                  <a:lnTo>
                    <a:pt x="12" y="617"/>
                  </a:lnTo>
                  <a:lnTo>
                    <a:pt x="27" y="552"/>
                  </a:lnTo>
                  <a:lnTo>
                    <a:pt x="48" y="490"/>
                  </a:lnTo>
                  <a:lnTo>
                    <a:pt x="73" y="430"/>
                  </a:lnTo>
                  <a:lnTo>
                    <a:pt x="104" y="373"/>
                  </a:lnTo>
                  <a:lnTo>
                    <a:pt x="139" y="318"/>
                  </a:lnTo>
                  <a:lnTo>
                    <a:pt x="178" y="267"/>
                  </a:lnTo>
                  <a:lnTo>
                    <a:pt x="222" y="221"/>
                  </a:lnTo>
                  <a:lnTo>
                    <a:pt x="270" y="177"/>
                  </a:lnTo>
                  <a:lnTo>
                    <a:pt x="321" y="138"/>
                  </a:lnTo>
                  <a:lnTo>
                    <a:pt x="375" y="102"/>
                  </a:lnTo>
                  <a:lnTo>
                    <a:pt x="433" y="73"/>
                  </a:lnTo>
                  <a:lnTo>
                    <a:pt x="493" y="47"/>
                  </a:lnTo>
                  <a:lnTo>
                    <a:pt x="557" y="26"/>
                  </a:lnTo>
                  <a:lnTo>
                    <a:pt x="622" y="12"/>
                  </a:lnTo>
                  <a:lnTo>
                    <a:pt x="688" y="3"/>
                  </a:lnTo>
                  <a:lnTo>
                    <a:pt x="7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5" name="Group 504"/>
          <p:cNvGrpSpPr/>
          <p:nvPr/>
        </p:nvGrpSpPr>
        <p:grpSpPr>
          <a:xfrm flipH="1">
            <a:off x="5827486" y="2817897"/>
            <a:ext cx="218866" cy="245816"/>
            <a:chOff x="7900988" y="4164013"/>
            <a:chExt cx="425451" cy="477838"/>
          </a:xfrm>
          <a:solidFill>
            <a:schemeClr val="tx1">
              <a:lumMod val="65000"/>
              <a:lumOff val="35000"/>
            </a:schemeClr>
          </a:solidFill>
        </p:grpSpPr>
        <p:sp>
          <p:nvSpPr>
            <p:cNvPr id="371" name="Freeform 282"/>
            <p:cNvSpPr>
              <a:spLocks/>
            </p:cNvSpPr>
            <p:nvPr/>
          </p:nvSpPr>
          <p:spPr bwMode="auto">
            <a:xfrm>
              <a:off x="7905751" y="4164013"/>
              <a:ext cx="420688" cy="477838"/>
            </a:xfrm>
            <a:custGeom>
              <a:avLst/>
              <a:gdLst>
                <a:gd name="T0" fmla="*/ 2763 w 2912"/>
                <a:gd name="T1" fmla="*/ 0 h 3309"/>
                <a:gd name="T2" fmla="*/ 2820 w 2912"/>
                <a:gd name="T3" fmla="*/ 12 h 3309"/>
                <a:gd name="T4" fmla="*/ 2868 w 2912"/>
                <a:gd name="T5" fmla="*/ 44 h 3309"/>
                <a:gd name="T6" fmla="*/ 2900 w 2912"/>
                <a:gd name="T7" fmla="*/ 92 h 3309"/>
                <a:gd name="T8" fmla="*/ 2912 w 2912"/>
                <a:gd name="T9" fmla="*/ 151 h 3309"/>
                <a:gd name="T10" fmla="*/ 2902 w 2912"/>
                <a:gd name="T11" fmla="*/ 203 h 3309"/>
                <a:gd name="T12" fmla="*/ 2876 w 2912"/>
                <a:gd name="T13" fmla="*/ 248 h 3309"/>
                <a:gd name="T14" fmla="*/ 2837 w 2912"/>
                <a:gd name="T15" fmla="*/ 280 h 3309"/>
                <a:gd name="T16" fmla="*/ 2835 w 2912"/>
                <a:gd name="T17" fmla="*/ 2050 h 3309"/>
                <a:gd name="T18" fmla="*/ 2815 w 2912"/>
                <a:gd name="T19" fmla="*/ 2083 h 3309"/>
                <a:gd name="T20" fmla="*/ 2782 w 2912"/>
                <a:gd name="T21" fmla="*/ 2103 h 3309"/>
                <a:gd name="T22" fmla="*/ 2153 w 2912"/>
                <a:gd name="T23" fmla="*/ 2105 h 3309"/>
                <a:gd name="T24" fmla="*/ 2426 w 2912"/>
                <a:gd name="T25" fmla="*/ 3146 h 3309"/>
                <a:gd name="T26" fmla="*/ 2421 w 2912"/>
                <a:gd name="T27" fmla="*/ 3198 h 3309"/>
                <a:gd name="T28" fmla="*/ 2400 w 2912"/>
                <a:gd name="T29" fmla="*/ 3245 h 3309"/>
                <a:gd name="T30" fmla="*/ 2364 w 2912"/>
                <a:gd name="T31" fmla="*/ 3282 h 3309"/>
                <a:gd name="T32" fmla="*/ 2315 w 2912"/>
                <a:gd name="T33" fmla="*/ 3304 h 3309"/>
                <a:gd name="T34" fmla="*/ 2277 w 2912"/>
                <a:gd name="T35" fmla="*/ 3309 h 3309"/>
                <a:gd name="T36" fmla="*/ 2223 w 2912"/>
                <a:gd name="T37" fmla="*/ 3298 h 3309"/>
                <a:gd name="T38" fmla="*/ 2176 w 2912"/>
                <a:gd name="T39" fmla="*/ 3269 h 3309"/>
                <a:gd name="T40" fmla="*/ 2143 w 2912"/>
                <a:gd name="T41" fmla="*/ 3224 h 3309"/>
                <a:gd name="T42" fmla="*/ 1864 w 2912"/>
                <a:gd name="T43" fmla="*/ 2181 h 3309"/>
                <a:gd name="T44" fmla="*/ 779 w 2912"/>
                <a:gd name="T45" fmla="*/ 3197 h 3309"/>
                <a:gd name="T46" fmla="*/ 756 w 2912"/>
                <a:gd name="T47" fmla="*/ 3245 h 3309"/>
                <a:gd name="T48" fmla="*/ 720 w 2912"/>
                <a:gd name="T49" fmla="*/ 3282 h 3309"/>
                <a:gd name="T50" fmla="*/ 673 w 2912"/>
                <a:gd name="T51" fmla="*/ 3303 h 3309"/>
                <a:gd name="T52" fmla="*/ 623 w 2912"/>
                <a:gd name="T53" fmla="*/ 3309 h 3309"/>
                <a:gd name="T54" fmla="*/ 570 w 2912"/>
                <a:gd name="T55" fmla="*/ 3295 h 3309"/>
                <a:gd name="T56" fmla="*/ 528 w 2912"/>
                <a:gd name="T57" fmla="*/ 3265 h 3309"/>
                <a:gd name="T58" fmla="*/ 499 w 2912"/>
                <a:gd name="T59" fmla="*/ 3222 h 3309"/>
                <a:gd name="T60" fmla="*/ 486 w 2912"/>
                <a:gd name="T61" fmla="*/ 3173 h 3309"/>
                <a:gd name="T62" fmla="*/ 491 w 2912"/>
                <a:gd name="T63" fmla="*/ 3119 h 3309"/>
                <a:gd name="T64" fmla="*/ 627 w 2912"/>
                <a:gd name="T65" fmla="*/ 2105 h 3309"/>
                <a:gd name="T66" fmla="*/ 715 w 2912"/>
                <a:gd name="T67" fmla="*/ 2009 h 3309"/>
                <a:gd name="T68" fmla="*/ 2688 w 2912"/>
                <a:gd name="T69" fmla="*/ 1956 h 3309"/>
                <a:gd name="T70" fmla="*/ 223 w 2912"/>
                <a:gd name="T71" fmla="*/ 301 h 3309"/>
                <a:gd name="T72" fmla="*/ 181 w 2912"/>
                <a:gd name="T73" fmla="*/ 1915 h 3309"/>
                <a:gd name="T74" fmla="*/ 107 w 2912"/>
                <a:gd name="T75" fmla="*/ 1984 h 3309"/>
                <a:gd name="T76" fmla="*/ 75 w 2912"/>
                <a:gd name="T77" fmla="*/ 280 h 3309"/>
                <a:gd name="T78" fmla="*/ 35 w 2912"/>
                <a:gd name="T79" fmla="*/ 248 h 3309"/>
                <a:gd name="T80" fmla="*/ 9 w 2912"/>
                <a:gd name="T81" fmla="*/ 203 h 3309"/>
                <a:gd name="T82" fmla="*/ 0 w 2912"/>
                <a:gd name="T83" fmla="*/ 151 h 3309"/>
                <a:gd name="T84" fmla="*/ 12 w 2912"/>
                <a:gd name="T85" fmla="*/ 92 h 3309"/>
                <a:gd name="T86" fmla="*/ 44 w 2912"/>
                <a:gd name="T87" fmla="*/ 44 h 3309"/>
                <a:gd name="T88" fmla="*/ 91 w 2912"/>
                <a:gd name="T89" fmla="*/ 12 h 3309"/>
                <a:gd name="T90" fmla="*/ 149 w 2912"/>
                <a:gd name="T91" fmla="*/ 0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912" h="3309">
                  <a:moveTo>
                    <a:pt x="149" y="0"/>
                  </a:moveTo>
                  <a:lnTo>
                    <a:pt x="2763" y="0"/>
                  </a:lnTo>
                  <a:lnTo>
                    <a:pt x="2793" y="3"/>
                  </a:lnTo>
                  <a:lnTo>
                    <a:pt x="2820" y="12"/>
                  </a:lnTo>
                  <a:lnTo>
                    <a:pt x="2846" y="26"/>
                  </a:lnTo>
                  <a:lnTo>
                    <a:pt x="2868" y="44"/>
                  </a:lnTo>
                  <a:lnTo>
                    <a:pt x="2887" y="67"/>
                  </a:lnTo>
                  <a:lnTo>
                    <a:pt x="2900" y="92"/>
                  </a:lnTo>
                  <a:lnTo>
                    <a:pt x="2909" y="121"/>
                  </a:lnTo>
                  <a:lnTo>
                    <a:pt x="2912" y="151"/>
                  </a:lnTo>
                  <a:lnTo>
                    <a:pt x="2909" y="178"/>
                  </a:lnTo>
                  <a:lnTo>
                    <a:pt x="2902" y="203"/>
                  </a:lnTo>
                  <a:lnTo>
                    <a:pt x="2892" y="227"/>
                  </a:lnTo>
                  <a:lnTo>
                    <a:pt x="2876" y="248"/>
                  </a:lnTo>
                  <a:lnTo>
                    <a:pt x="2859" y="266"/>
                  </a:lnTo>
                  <a:lnTo>
                    <a:pt x="2837" y="280"/>
                  </a:lnTo>
                  <a:lnTo>
                    <a:pt x="2837" y="2030"/>
                  </a:lnTo>
                  <a:lnTo>
                    <a:pt x="2835" y="2050"/>
                  </a:lnTo>
                  <a:lnTo>
                    <a:pt x="2827" y="2069"/>
                  </a:lnTo>
                  <a:lnTo>
                    <a:pt x="2815" y="2083"/>
                  </a:lnTo>
                  <a:lnTo>
                    <a:pt x="2800" y="2096"/>
                  </a:lnTo>
                  <a:lnTo>
                    <a:pt x="2782" y="2103"/>
                  </a:lnTo>
                  <a:lnTo>
                    <a:pt x="2763" y="2105"/>
                  </a:lnTo>
                  <a:lnTo>
                    <a:pt x="2153" y="2105"/>
                  </a:lnTo>
                  <a:lnTo>
                    <a:pt x="2422" y="3119"/>
                  </a:lnTo>
                  <a:lnTo>
                    <a:pt x="2426" y="3146"/>
                  </a:lnTo>
                  <a:lnTo>
                    <a:pt x="2426" y="3172"/>
                  </a:lnTo>
                  <a:lnTo>
                    <a:pt x="2421" y="3198"/>
                  </a:lnTo>
                  <a:lnTo>
                    <a:pt x="2413" y="3222"/>
                  </a:lnTo>
                  <a:lnTo>
                    <a:pt x="2400" y="3245"/>
                  </a:lnTo>
                  <a:lnTo>
                    <a:pt x="2384" y="3265"/>
                  </a:lnTo>
                  <a:lnTo>
                    <a:pt x="2364" y="3282"/>
                  </a:lnTo>
                  <a:lnTo>
                    <a:pt x="2341" y="3295"/>
                  </a:lnTo>
                  <a:lnTo>
                    <a:pt x="2315" y="3304"/>
                  </a:lnTo>
                  <a:lnTo>
                    <a:pt x="2297" y="3308"/>
                  </a:lnTo>
                  <a:lnTo>
                    <a:pt x="2277" y="3309"/>
                  </a:lnTo>
                  <a:lnTo>
                    <a:pt x="2249" y="3307"/>
                  </a:lnTo>
                  <a:lnTo>
                    <a:pt x="2223" y="3298"/>
                  </a:lnTo>
                  <a:lnTo>
                    <a:pt x="2199" y="3286"/>
                  </a:lnTo>
                  <a:lnTo>
                    <a:pt x="2176" y="3269"/>
                  </a:lnTo>
                  <a:lnTo>
                    <a:pt x="2157" y="3249"/>
                  </a:lnTo>
                  <a:lnTo>
                    <a:pt x="2143" y="3224"/>
                  </a:lnTo>
                  <a:lnTo>
                    <a:pt x="2133" y="3197"/>
                  </a:lnTo>
                  <a:lnTo>
                    <a:pt x="1864" y="2181"/>
                  </a:lnTo>
                  <a:lnTo>
                    <a:pt x="1048" y="2181"/>
                  </a:lnTo>
                  <a:lnTo>
                    <a:pt x="779" y="3197"/>
                  </a:lnTo>
                  <a:lnTo>
                    <a:pt x="770" y="3223"/>
                  </a:lnTo>
                  <a:lnTo>
                    <a:pt x="756" y="3245"/>
                  </a:lnTo>
                  <a:lnTo>
                    <a:pt x="740" y="3265"/>
                  </a:lnTo>
                  <a:lnTo>
                    <a:pt x="720" y="3282"/>
                  </a:lnTo>
                  <a:lnTo>
                    <a:pt x="698" y="3295"/>
                  </a:lnTo>
                  <a:lnTo>
                    <a:pt x="673" y="3303"/>
                  </a:lnTo>
                  <a:lnTo>
                    <a:pt x="649" y="3309"/>
                  </a:lnTo>
                  <a:lnTo>
                    <a:pt x="623" y="3309"/>
                  </a:lnTo>
                  <a:lnTo>
                    <a:pt x="596" y="3304"/>
                  </a:lnTo>
                  <a:lnTo>
                    <a:pt x="570" y="3295"/>
                  </a:lnTo>
                  <a:lnTo>
                    <a:pt x="547" y="3282"/>
                  </a:lnTo>
                  <a:lnTo>
                    <a:pt x="528" y="3265"/>
                  </a:lnTo>
                  <a:lnTo>
                    <a:pt x="512" y="3245"/>
                  </a:lnTo>
                  <a:lnTo>
                    <a:pt x="499" y="3222"/>
                  </a:lnTo>
                  <a:lnTo>
                    <a:pt x="491" y="3198"/>
                  </a:lnTo>
                  <a:lnTo>
                    <a:pt x="486" y="3173"/>
                  </a:lnTo>
                  <a:lnTo>
                    <a:pt x="486" y="3146"/>
                  </a:lnTo>
                  <a:lnTo>
                    <a:pt x="491" y="3119"/>
                  </a:lnTo>
                  <a:lnTo>
                    <a:pt x="758" y="2105"/>
                  </a:lnTo>
                  <a:lnTo>
                    <a:pt x="627" y="2105"/>
                  </a:lnTo>
                  <a:lnTo>
                    <a:pt x="669" y="2059"/>
                  </a:lnTo>
                  <a:lnTo>
                    <a:pt x="715" y="2009"/>
                  </a:lnTo>
                  <a:lnTo>
                    <a:pt x="763" y="1956"/>
                  </a:lnTo>
                  <a:lnTo>
                    <a:pt x="2688" y="1956"/>
                  </a:lnTo>
                  <a:lnTo>
                    <a:pt x="2688" y="301"/>
                  </a:lnTo>
                  <a:lnTo>
                    <a:pt x="223" y="301"/>
                  </a:lnTo>
                  <a:lnTo>
                    <a:pt x="223" y="1875"/>
                  </a:lnTo>
                  <a:lnTo>
                    <a:pt x="181" y="1915"/>
                  </a:lnTo>
                  <a:lnTo>
                    <a:pt x="142" y="1950"/>
                  </a:lnTo>
                  <a:lnTo>
                    <a:pt x="107" y="1984"/>
                  </a:lnTo>
                  <a:lnTo>
                    <a:pt x="75" y="2013"/>
                  </a:lnTo>
                  <a:lnTo>
                    <a:pt x="75" y="280"/>
                  </a:lnTo>
                  <a:lnTo>
                    <a:pt x="54" y="266"/>
                  </a:lnTo>
                  <a:lnTo>
                    <a:pt x="35" y="248"/>
                  </a:lnTo>
                  <a:lnTo>
                    <a:pt x="21" y="227"/>
                  </a:lnTo>
                  <a:lnTo>
                    <a:pt x="9" y="203"/>
                  </a:lnTo>
                  <a:lnTo>
                    <a:pt x="2" y="178"/>
                  </a:lnTo>
                  <a:lnTo>
                    <a:pt x="0" y="151"/>
                  </a:lnTo>
                  <a:lnTo>
                    <a:pt x="3" y="121"/>
                  </a:lnTo>
                  <a:lnTo>
                    <a:pt x="12" y="92"/>
                  </a:lnTo>
                  <a:lnTo>
                    <a:pt x="25" y="67"/>
                  </a:lnTo>
                  <a:lnTo>
                    <a:pt x="44" y="44"/>
                  </a:lnTo>
                  <a:lnTo>
                    <a:pt x="65" y="26"/>
                  </a:lnTo>
                  <a:lnTo>
                    <a:pt x="91" y="12"/>
                  </a:lnTo>
                  <a:lnTo>
                    <a:pt x="119"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2" name="Freeform 283"/>
            <p:cNvSpPr>
              <a:spLocks/>
            </p:cNvSpPr>
            <p:nvPr/>
          </p:nvSpPr>
          <p:spPr bwMode="auto">
            <a:xfrm>
              <a:off x="8089901" y="4302125"/>
              <a:ext cx="42863" cy="125413"/>
            </a:xfrm>
            <a:custGeom>
              <a:avLst/>
              <a:gdLst>
                <a:gd name="T0" fmla="*/ 150 w 299"/>
                <a:gd name="T1" fmla="*/ 0 h 864"/>
                <a:gd name="T2" fmla="*/ 180 w 299"/>
                <a:gd name="T3" fmla="*/ 3 h 864"/>
                <a:gd name="T4" fmla="*/ 208 w 299"/>
                <a:gd name="T5" fmla="*/ 12 h 864"/>
                <a:gd name="T6" fmla="*/ 233 w 299"/>
                <a:gd name="T7" fmla="*/ 25 h 864"/>
                <a:gd name="T8" fmla="*/ 255 w 299"/>
                <a:gd name="T9" fmla="*/ 44 h 864"/>
                <a:gd name="T10" fmla="*/ 273 w 299"/>
                <a:gd name="T11" fmla="*/ 67 h 864"/>
                <a:gd name="T12" fmla="*/ 287 w 299"/>
                <a:gd name="T13" fmla="*/ 92 h 864"/>
                <a:gd name="T14" fmla="*/ 296 w 299"/>
                <a:gd name="T15" fmla="*/ 120 h 864"/>
                <a:gd name="T16" fmla="*/ 299 w 299"/>
                <a:gd name="T17" fmla="*/ 151 h 864"/>
                <a:gd name="T18" fmla="*/ 299 w 299"/>
                <a:gd name="T19" fmla="*/ 715 h 864"/>
                <a:gd name="T20" fmla="*/ 296 w 299"/>
                <a:gd name="T21" fmla="*/ 745 h 864"/>
                <a:gd name="T22" fmla="*/ 287 w 299"/>
                <a:gd name="T23" fmla="*/ 773 h 864"/>
                <a:gd name="T24" fmla="*/ 273 w 299"/>
                <a:gd name="T25" fmla="*/ 799 h 864"/>
                <a:gd name="T26" fmla="*/ 255 w 299"/>
                <a:gd name="T27" fmla="*/ 821 h 864"/>
                <a:gd name="T28" fmla="*/ 233 w 299"/>
                <a:gd name="T29" fmla="*/ 840 h 864"/>
                <a:gd name="T30" fmla="*/ 208 w 299"/>
                <a:gd name="T31" fmla="*/ 853 h 864"/>
                <a:gd name="T32" fmla="*/ 180 w 299"/>
                <a:gd name="T33" fmla="*/ 861 h 864"/>
                <a:gd name="T34" fmla="*/ 150 w 299"/>
                <a:gd name="T35" fmla="*/ 864 h 864"/>
                <a:gd name="T36" fmla="*/ 119 w 299"/>
                <a:gd name="T37" fmla="*/ 861 h 864"/>
                <a:gd name="T38" fmla="*/ 91 w 299"/>
                <a:gd name="T39" fmla="*/ 853 h 864"/>
                <a:gd name="T40" fmla="*/ 66 w 299"/>
                <a:gd name="T41" fmla="*/ 840 h 864"/>
                <a:gd name="T42" fmla="*/ 44 w 299"/>
                <a:gd name="T43" fmla="*/ 821 h 864"/>
                <a:gd name="T44" fmla="*/ 26 w 299"/>
                <a:gd name="T45" fmla="*/ 799 h 864"/>
                <a:gd name="T46" fmla="*/ 12 w 299"/>
                <a:gd name="T47" fmla="*/ 773 h 864"/>
                <a:gd name="T48" fmla="*/ 3 w 299"/>
                <a:gd name="T49" fmla="*/ 745 h 864"/>
                <a:gd name="T50" fmla="*/ 0 w 299"/>
                <a:gd name="T51" fmla="*/ 715 h 864"/>
                <a:gd name="T52" fmla="*/ 0 w 299"/>
                <a:gd name="T53" fmla="*/ 151 h 864"/>
                <a:gd name="T54" fmla="*/ 3 w 299"/>
                <a:gd name="T55" fmla="*/ 120 h 864"/>
                <a:gd name="T56" fmla="*/ 12 w 299"/>
                <a:gd name="T57" fmla="*/ 92 h 864"/>
                <a:gd name="T58" fmla="*/ 26 w 299"/>
                <a:gd name="T59" fmla="*/ 67 h 864"/>
                <a:gd name="T60" fmla="*/ 44 w 299"/>
                <a:gd name="T61" fmla="*/ 44 h 864"/>
                <a:gd name="T62" fmla="*/ 66 w 299"/>
                <a:gd name="T63" fmla="*/ 25 h 864"/>
                <a:gd name="T64" fmla="*/ 91 w 299"/>
                <a:gd name="T65" fmla="*/ 12 h 864"/>
                <a:gd name="T66" fmla="*/ 119 w 299"/>
                <a:gd name="T67" fmla="*/ 3 h 864"/>
                <a:gd name="T68" fmla="*/ 150 w 299"/>
                <a:gd name="T69" fmla="*/ 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864">
                  <a:moveTo>
                    <a:pt x="150" y="0"/>
                  </a:moveTo>
                  <a:lnTo>
                    <a:pt x="180" y="3"/>
                  </a:lnTo>
                  <a:lnTo>
                    <a:pt x="208" y="12"/>
                  </a:lnTo>
                  <a:lnTo>
                    <a:pt x="233" y="25"/>
                  </a:lnTo>
                  <a:lnTo>
                    <a:pt x="255" y="44"/>
                  </a:lnTo>
                  <a:lnTo>
                    <a:pt x="273" y="67"/>
                  </a:lnTo>
                  <a:lnTo>
                    <a:pt x="287" y="92"/>
                  </a:lnTo>
                  <a:lnTo>
                    <a:pt x="296" y="120"/>
                  </a:lnTo>
                  <a:lnTo>
                    <a:pt x="299" y="151"/>
                  </a:lnTo>
                  <a:lnTo>
                    <a:pt x="299" y="715"/>
                  </a:lnTo>
                  <a:lnTo>
                    <a:pt x="296" y="745"/>
                  </a:lnTo>
                  <a:lnTo>
                    <a:pt x="287" y="773"/>
                  </a:lnTo>
                  <a:lnTo>
                    <a:pt x="273" y="799"/>
                  </a:lnTo>
                  <a:lnTo>
                    <a:pt x="255" y="821"/>
                  </a:lnTo>
                  <a:lnTo>
                    <a:pt x="233" y="840"/>
                  </a:lnTo>
                  <a:lnTo>
                    <a:pt x="208" y="853"/>
                  </a:lnTo>
                  <a:lnTo>
                    <a:pt x="180" y="861"/>
                  </a:lnTo>
                  <a:lnTo>
                    <a:pt x="150" y="864"/>
                  </a:lnTo>
                  <a:lnTo>
                    <a:pt x="119" y="861"/>
                  </a:lnTo>
                  <a:lnTo>
                    <a:pt x="91" y="853"/>
                  </a:lnTo>
                  <a:lnTo>
                    <a:pt x="66" y="840"/>
                  </a:lnTo>
                  <a:lnTo>
                    <a:pt x="44" y="821"/>
                  </a:lnTo>
                  <a:lnTo>
                    <a:pt x="26" y="799"/>
                  </a:lnTo>
                  <a:lnTo>
                    <a:pt x="12" y="773"/>
                  </a:lnTo>
                  <a:lnTo>
                    <a:pt x="3" y="745"/>
                  </a:lnTo>
                  <a:lnTo>
                    <a:pt x="0" y="715"/>
                  </a:lnTo>
                  <a:lnTo>
                    <a:pt x="0" y="151"/>
                  </a:lnTo>
                  <a:lnTo>
                    <a:pt x="3" y="120"/>
                  </a:lnTo>
                  <a:lnTo>
                    <a:pt x="12" y="92"/>
                  </a:lnTo>
                  <a:lnTo>
                    <a:pt x="26" y="67"/>
                  </a:lnTo>
                  <a:lnTo>
                    <a:pt x="44" y="44"/>
                  </a:lnTo>
                  <a:lnTo>
                    <a:pt x="66" y="25"/>
                  </a:lnTo>
                  <a:lnTo>
                    <a:pt x="91" y="12"/>
                  </a:lnTo>
                  <a:lnTo>
                    <a:pt x="119"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3" name="Freeform 284"/>
            <p:cNvSpPr>
              <a:spLocks/>
            </p:cNvSpPr>
            <p:nvPr/>
          </p:nvSpPr>
          <p:spPr bwMode="auto">
            <a:xfrm>
              <a:off x="8159751" y="4227513"/>
              <a:ext cx="42863" cy="200025"/>
            </a:xfrm>
            <a:custGeom>
              <a:avLst/>
              <a:gdLst>
                <a:gd name="T0" fmla="*/ 149 w 298"/>
                <a:gd name="T1" fmla="*/ 0 h 1390"/>
                <a:gd name="T2" fmla="*/ 179 w 298"/>
                <a:gd name="T3" fmla="*/ 3 h 1390"/>
                <a:gd name="T4" fmla="*/ 207 w 298"/>
                <a:gd name="T5" fmla="*/ 11 h 1390"/>
                <a:gd name="T6" fmla="*/ 232 w 298"/>
                <a:gd name="T7" fmla="*/ 25 h 1390"/>
                <a:gd name="T8" fmla="*/ 255 w 298"/>
                <a:gd name="T9" fmla="*/ 44 h 1390"/>
                <a:gd name="T10" fmla="*/ 272 w 298"/>
                <a:gd name="T11" fmla="*/ 66 h 1390"/>
                <a:gd name="T12" fmla="*/ 287 w 298"/>
                <a:gd name="T13" fmla="*/ 92 h 1390"/>
                <a:gd name="T14" fmla="*/ 295 w 298"/>
                <a:gd name="T15" fmla="*/ 120 h 1390"/>
                <a:gd name="T16" fmla="*/ 298 w 298"/>
                <a:gd name="T17" fmla="*/ 150 h 1390"/>
                <a:gd name="T18" fmla="*/ 298 w 298"/>
                <a:gd name="T19" fmla="*/ 1241 h 1390"/>
                <a:gd name="T20" fmla="*/ 295 w 298"/>
                <a:gd name="T21" fmla="*/ 1271 h 1390"/>
                <a:gd name="T22" fmla="*/ 287 w 298"/>
                <a:gd name="T23" fmla="*/ 1299 h 1390"/>
                <a:gd name="T24" fmla="*/ 272 w 298"/>
                <a:gd name="T25" fmla="*/ 1325 h 1390"/>
                <a:gd name="T26" fmla="*/ 255 w 298"/>
                <a:gd name="T27" fmla="*/ 1347 h 1390"/>
                <a:gd name="T28" fmla="*/ 232 w 298"/>
                <a:gd name="T29" fmla="*/ 1366 h 1390"/>
                <a:gd name="T30" fmla="*/ 207 w 298"/>
                <a:gd name="T31" fmla="*/ 1379 h 1390"/>
                <a:gd name="T32" fmla="*/ 179 w 298"/>
                <a:gd name="T33" fmla="*/ 1387 h 1390"/>
                <a:gd name="T34" fmla="*/ 149 w 298"/>
                <a:gd name="T35" fmla="*/ 1390 h 1390"/>
                <a:gd name="T36" fmla="*/ 118 w 298"/>
                <a:gd name="T37" fmla="*/ 1387 h 1390"/>
                <a:gd name="T38" fmla="*/ 91 w 298"/>
                <a:gd name="T39" fmla="*/ 1379 h 1390"/>
                <a:gd name="T40" fmla="*/ 66 w 298"/>
                <a:gd name="T41" fmla="*/ 1366 h 1390"/>
                <a:gd name="T42" fmla="*/ 43 w 298"/>
                <a:gd name="T43" fmla="*/ 1347 h 1390"/>
                <a:gd name="T44" fmla="*/ 26 w 298"/>
                <a:gd name="T45" fmla="*/ 1325 h 1390"/>
                <a:gd name="T46" fmla="*/ 11 w 298"/>
                <a:gd name="T47" fmla="*/ 1299 h 1390"/>
                <a:gd name="T48" fmla="*/ 3 w 298"/>
                <a:gd name="T49" fmla="*/ 1271 h 1390"/>
                <a:gd name="T50" fmla="*/ 0 w 298"/>
                <a:gd name="T51" fmla="*/ 1241 h 1390"/>
                <a:gd name="T52" fmla="*/ 0 w 298"/>
                <a:gd name="T53" fmla="*/ 150 h 1390"/>
                <a:gd name="T54" fmla="*/ 3 w 298"/>
                <a:gd name="T55" fmla="*/ 120 h 1390"/>
                <a:gd name="T56" fmla="*/ 11 w 298"/>
                <a:gd name="T57" fmla="*/ 92 h 1390"/>
                <a:gd name="T58" fmla="*/ 26 w 298"/>
                <a:gd name="T59" fmla="*/ 66 h 1390"/>
                <a:gd name="T60" fmla="*/ 43 w 298"/>
                <a:gd name="T61" fmla="*/ 44 h 1390"/>
                <a:gd name="T62" fmla="*/ 66 w 298"/>
                <a:gd name="T63" fmla="*/ 25 h 1390"/>
                <a:gd name="T64" fmla="*/ 91 w 298"/>
                <a:gd name="T65" fmla="*/ 11 h 1390"/>
                <a:gd name="T66" fmla="*/ 118 w 298"/>
                <a:gd name="T67" fmla="*/ 3 h 1390"/>
                <a:gd name="T68" fmla="*/ 149 w 298"/>
                <a:gd name="T69" fmla="*/ 0 h 1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8" h="1390">
                  <a:moveTo>
                    <a:pt x="149" y="0"/>
                  </a:moveTo>
                  <a:lnTo>
                    <a:pt x="179" y="3"/>
                  </a:lnTo>
                  <a:lnTo>
                    <a:pt x="207" y="11"/>
                  </a:lnTo>
                  <a:lnTo>
                    <a:pt x="232" y="25"/>
                  </a:lnTo>
                  <a:lnTo>
                    <a:pt x="255" y="44"/>
                  </a:lnTo>
                  <a:lnTo>
                    <a:pt x="272" y="66"/>
                  </a:lnTo>
                  <a:lnTo>
                    <a:pt x="287" y="92"/>
                  </a:lnTo>
                  <a:lnTo>
                    <a:pt x="295" y="120"/>
                  </a:lnTo>
                  <a:lnTo>
                    <a:pt x="298" y="150"/>
                  </a:lnTo>
                  <a:lnTo>
                    <a:pt x="298" y="1241"/>
                  </a:lnTo>
                  <a:lnTo>
                    <a:pt x="295" y="1271"/>
                  </a:lnTo>
                  <a:lnTo>
                    <a:pt x="287" y="1299"/>
                  </a:lnTo>
                  <a:lnTo>
                    <a:pt x="272" y="1325"/>
                  </a:lnTo>
                  <a:lnTo>
                    <a:pt x="255" y="1347"/>
                  </a:lnTo>
                  <a:lnTo>
                    <a:pt x="232" y="1366"/>
                  </a:lnTo>
                  <a:lnTo>
                    <a:pt x="207" y="1379"/>
                  </a:lnTo>
                  <a:lnTo>
                    <a:pt x="179" y="1387"/>
                  </a:lnTo>
                  <a:lnTo>
                    <a:pt x="149" y="1390"/>
                  </a:lnTo>
                  <a:lnTo>
                    <a:pt x="118" y="1387"/>
                  </a:lnTo>
                  <a:lnTo>
                    <a:pt x="91" y="1379"/>
                  </a:lnTo>
                  <a:lnTo>
                    <a:pt x="66" y="1366"/>
                  </a:lnTo>
                  <a:lnTo>
                    <a:pt x="43" y="1347"/>
                  </a:lnTo>
                  <a:lnTo>
                    <a:pt x="26" y="1325"/>
                  </a:lnTo>
                  <a:lnTo>
                    <a:pt x="11" y="1299"/>
                  </a:lnTo>
                  <a:lnTo>
                    <a:pt x="3" y="1271"/>
                  </a:lnTo>
                  <a:lnTo>
                    <a:pt x="0" y="1241"/>
                  </a:lnTo>
                  <a:lnTo>
                    <a:pt x="0" y="150"/>
                  </a:lnTo>
                  <a:lnTo>
                    <a:pt x="3" y="120"/>
                  </a:lnTo>
                  <a:lnTo>
                    <a:pt x="11" y="92"/>
                  </a:lnTo>
                  <a:lnTo>
                    <a:pt x="26" y="66"/>
                  </a:lnTo>
                  <a:lnTo>
                    <a:pt x="43" y="44"/>
                  </a:lnTo>
                  <a:lnTo>
                    <a:pt x="66" y="25"/>
                  </a:lnTo>
                  <a:lnTo>
                    <a:pt x="91" y="11"/>
                  </a:lnTo>
                  <a:lnTo>
                    <a:pt x="118" y="3"/>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4" name="Freeform 285"/>
            <p:cNvSpPr>
              <a:spLocks/>
            </p:cNvSpPr>
            <p:nvPr/>
          </p:nvSpPr>
          <p:spPr bwMode="auto">
            <a:xfrm>
              <a:off x="8229601" y="4270375"/>
              <a:ext cx="42863" cy="157163"/>
            </a:xfrm>
            <a:custGeom>
              <a:avLst/>
              <a:gdLst>
                <a:gd name="T0" fmla="*/ 150 w 299"/>
                <a:gd name="T1" fmla="*/ 0 h 1089"/>
                <a:gd name="T2" fmla="*/ 180 w 299"/>
                <a:gd name="T3" fmla="*/ 3 h 1089"/>
                <a:gd name="T4" fmla="*/ 208 w 299"/>
                <a:gd name="T5" fmla="*/ 11 h 1089"/>
                <a:gd name="T6" fmla="*/ 232 w 299"/>
                <a:gd name="T7" fmla="*/ 26 h 1089"/>
                <a:gd name="T8" fmla="*/ 255 w 299"/>
                <a:gd name="T9" fmla="*/ 43 h 1089"/>
                <a:gd name="T10" fmla="*/ 273 w 299"/>
                <a:gd name="T11" fmla="*/ 66 h 1089"/>
                <a:gd name="T12" fmla="*/ 287 w 299"/>
                <a:gd name="T13" fmla="*/ 91 h 1089"/>
                <a:gd name="T14" fmla="*/ 295 w 299"/>
                <a:gd name="T15" fmla="*/ 119 h 1089"/>
                <a:gd name="T16" fmla="*/ 299 w 299"/>
                <a:gd name="T17" fmla="*/ 149 h 1089"/>
                <a:gd name="T18" fmla="*/ 299 w 299"/>
                <a:gd name="T19" fmla="*/ 940 h 1089"/>
                <a:gd name="T20" fmla="*/ 295 w 299"/>
                <a:gd name="T21" fmla="*/ 970 h 1089"/>
                <a:gd name="T22" fmla="*/ 287 w 299"/>
                <a:gd name="T23" fmla="*/ 998 h 1089"/>
                <a:gd name="T24" fmla="*/ 273 w 299"/>
                <a:gd name="T25" fmla="*/ 1024 h 1089"/>
                <a:gd name="T26" fmla="*/ 255 w 299"/>
                <a:gd name="T27" fmla="*/ 1046 h 1089"/>
                <a:gd name="T28" fmla="*/ 232 w 299"/>
                <a:gd name="T29" fmla="*/ 1065 h 1089"/>
                <a:gd name="T30" fmla="*/ 208 w 299"/>
                <a:gd name="T31" fmla="*/ 1078 h 1089"/>
                <a:gd name="T32" fmla="*/ 180 w 299"/>
                <a:gd name="T33" fmla="*/ 1086 h 1089"/>
                <a:gd name="T34" fmla="*/ 150 w 299"/>
                <a:gd name="T35" fmla="*/ 1089 h 1089"/>
                <a:gd name="T36" fmla="*/ 119 w 299"/>
                <a:gd name="T37" fmla="*/ 1086 h 1089"/>
                <a:gd name="T38" fmla="*/ 91 w 299"/>
                <a:gd name="T39" fmla="*/ 1078 h 1089"/>
                <a:gd name="T40" fmla="*/ 66 w 299"/>
                <a:gd name="T41" fmla="*/ 1065 h 1089"/>
                <a:gd name="T42" fmla="*/ 43 w 299"/>
                <a:gd name="T43" fmla="*/ 1046 h 1089"/>
                <a:gd name="T44" fmla="*/ 26 w 299"/>
                <a:gd name="T45" fmla="*/ 1024 h 1089"/>
                <a:gd name="T46" fmla="*/ 11 w 299"/>
                <a:gd name="T47" fmla="*/ 998 h 1089"/>
                <a:gd name="T48" fmla="*/ 3 w 299"/>
                <a:gd name="T49" fmla="*/ 970 h 1089"/>
                <a:gd name="T50" fmla="*/ 0 w 299"/>
                <a:gd name="T51" fmla="*/ 940 h 1089"/>
                <a:gd name="T52" fmla="*/ 0 w 299"/>
                <a:gd name="T53" fmla="*/ 149 h 1089"/>
                <a:gd name="T54" fmla="*/ 3 w 299"/>
                <a:gd name="T55" fmla="*/ 119 h 1089"/>
                <a:gd name="T56" fmla="*/ 11 w 299"/>
                <a:gd name="T57" fmla="*/ 91 h 1089"/>
                <a:gd name="T58" fmla="*/ 26 w 299"/>
                <a:gd name="T59" fmla="*/ 66 h 1089"/>
                <a:gd name="T60" fmla="*/ 43 w 299"/>
                <a:gd name="T61" fmla="*/ 43 h 1089"/>
                <a:gd name="T62" fmla="*/ 66 w 299"/>
                <a:gd name="T63" fmla="*/ 26 h 1089"/>
                <a:gd name="T64" fmla="*/ 91 w 299"/>
                <a:gd name="T65" fmla="*/ 11 h 1089"/>
                <a:gd name="T66" fmla="*/ 119 w 299"/>
                <a:gd name="T67" fmla="*/ 3 h 1089"/>
                <a:gd name="T68" fmla="*/ 150 w 299"/>
                <a:gd name="T69" fmla="*/ 0 h 1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9" h="1089">
                  <a:moveTo>
                    <a:pt x="150" y="0"/>
                  </a:moveTo>
                  <a:lnTo>
                    <a:pt x="180" y="3"/>
                  </a:lnTo>
                  <a:lnTo>
                    <a:pt x="208" y="11"/>
                  </a:lnTo>
                  <a:lnTo>
                    <a:pt x="232" y="26"/>
                  </a:lnTo>
                  <a:lnTo>
                    <a:pt x="255" y="43"/>
                  </a:lnTo>
                  <a:lnTo>
                    <a:pt x="273" y="66"/>
                  </a:lnTo>
                  <a:lnTo>
                    <a:pt x="287" y="91"/>
                  </a:lnTo>
                  <a:lnTo>
                    <a:pt x="295" y="119"/>
                  </a:lnTo>
                  <a:lnTo>
                    <a:pt x="299" y="149"/>
                  </a:lnTo>
                  <a:lnTo>
                    <a:pt x="299" y="940"/>
                  </a:lnTo>
                  <a:lnTo>
                    <a:pt x="295" y="970"/>
                  </a:lnTo>
                  <a:lnTo>
                    <a:pt x="287" y="998"/>
                  </a:lnTo>
                  <a:lnTo>
                    <a:pt x="273" y="1024"/>
                  </a:lnTo>
                  <a:lnTo>
                    <a:pt x="255" y="1046"/>
                  </a:lnTo>
                  <a:lnTo>
                    <a:pt x="232" y="1065"/>
                  </a:lnTo>
                  <a:lnTo>
                    <a:pt x="208" y="1078"/>
                  </a:lnTo>
                  <a:lnTo>
                    <a:pt x="180" y="1086"/>
                  </a:lnTo>
                  <a:lnTo>
                    <a:pt x="150" y="1089"/>
                  </a:lnTo>
                  <a:lnTo>
                    <a:pt x="119" y="1086"/>
                  </a:lnTo>
                  <a:lnTo>
                    <a:pt x="91" y="1078"/>
                  </a:lnTo>
                  <a:lnTo>
                    <a:pt x="66" y="1065"/>
                  </a:lnTo>
                  <a:lnTo>
                    <a:pt x="43" y="1046"/>
                  </a:lnTo>
                  <a:lnTo>
                    <a:pt x="26" y="1024"/>
                  </a:lnTo>
                  <a:lnTo>
                    <a:pt x="11" y="998"/>
                  </a:lnTo>
                  <a:lnTo>
                    <a:pt x="3" y="970"/>
                  </a:lnTo>
                  <a:lnTo>
                    <a:pt x="0" y="940"/>
                  </a:lnTo>
                  <a:lnTo>
                    <a:pt x="0" y="149"/>
                  </a:lnTo>
                  <a:lnTo>
                    <a:pt x="3" y="119"/>
                  </a:lnTo>
                  <a:lnTo>
                    <a:pt x="11" y="91"/>
                  </a:lnTo>
                  <a:lnTo>
                    <a:pt x="26" y="66"/>
                  </a:lnTo>
                  <a:lnTo>
                    <a:pt x="43" y="43"/>
                  </a:lnTo>
                  <a:lnTo>
                    <a:pt x="66" y="26"/>
                  </a:lnTo>
                  <a:lnTo>
                    <a:pt x="91" y="11"/>
                  </a:lnTo>
                  <a:lnTo>
                    <a:pt x="119" y="3"/>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5" name="Freeform 286"/>
            <p:cNvSpPr>
              <a:spLocks/>
            </p:cNvSpPr>
            <p:nvPr/>
          </p:nvSpPr>
          <p:spPr bwMode="auto">
            <a:xfrm>
              <a:off x="7900988" y="4360863"/>
              <a:ext cx="158750" cy="158750"/>
            </a:xfrm>
            <a:custGeom>
              <a:avLst/>
              <a:gdLst>
                <a:gd name="T0" fmla="*/ 1064 w 1095"/>
                <a:gd name="T1" fmla="*/ 0 h 1101"/>
                <a:gd name="T2" fmla="*/ 1084 w 1095"/>
                <a:gd name="T3" fmla="*/ 9 h 1101"/>
                <a:gd name="T4" fmla="*/ 1095 w 1095"/>
                <a:gd name="T5" fmla="*/ 30 h 1101"/>
                <a:gd name="T6" fmla="*/ 1091 w 1095"/>
                <a:gd name="T7" fmla="*/ 52 h 1101"/>
                <a:gd name="T8" fmla="*/ 1082 w 1095"/>
                <a:gd name="T9" fmla="*/ 64 h 1101"/>
                <a:gd name="T10" fmla="*/ 1068 w 1095"/>
                <a:gd name="T11" fmla="*/ 80 h 1101"/>
                <a:gd name="T12" fmla="*/ 1041 w 1095"/>
                <a:gd name="T13" fmla="*/ 109 h 1101"/>
                <a:gd name="T14" fmla="*/ 1003 w 1095"/>
                <a:gd name="T15" fmla="*/ 151 h 1101"/>
                <a:gd name="T16" fmla="*/ 954 w 1095"/>
                <a:gd name="T17" fmla="*/ 204 h 1101"/>
                <a:gd name="T18" fmla="*/ 898 w 1095"/>
                <a:gd name="T19" fmla="*/ 266 h 1101"/>
                <a:gd name="T20" fmla="*/ 836 w 1095"/>
                <a:gd name="T21" fmla="*/ 334 h 1101"/>
                <a:gd name="T22" fmla="*/ 769 w 1095"/>
                <a:gd name="T23" fmla="*/ 408 h 1101"/>
                <a:gd name="T24" fmla="*/ 698 w 1095"/>
                <a:gd name="T25" fmla="*/ 486 h 1101"/>
                <a:gd name="T26" fmla="*/ 627 w 1095"/>
                <a:gd name="T27" fmla="*/ 565 h 1101"/>
                <a:gd name="T28" fmla="*/ 555 w 1095"/>
                <a:gd name="T29" fmla="*/ 644 h 1101"/>
                <a:gd name="T30" fmla="*/ 484 w 1095"/>
                <a:gd name="T31" fmla="*/ 722 h 1101"/>
                <a:gd name="T32" fmla="*/ 416 w 1095"/>
                <a:gd name="T33" fmla="*/ 796 h 1101"/>
                <a:gd name="T34" fmla="*/ 354 w 1095"/>
                <a:gd name="T35" fmla="*/ 866 h 1101"/>
                <a:gd name="T36" fmla="*/ 297 w 1095"/>
                <a:gd name="T37" fmla="*/ 927 h 1101"/>
                <a:gd name="T38" fmla="*/ 249 w 1095"/>
                <a:gd name="T39" fmla="*/ 981 h 1101"/>
                <a:gd name="T40" fmla="*/ 211 w 1095"/>
                <a:gd name="T41" fmla="*/ 1024 h 1101"/>
                <a:gd name="T42" fmla="*/ 183 w 1095"/>
                <a:gd name="T43" fmla="*/ 1054 h 1101"/>
                <a:gd name="T44" fmla="*/ 167 w 1095"/>
                <a:gd name="T45" fmla="*/ 1071 h 1101"/>
                <a:gd name="T46" fmla="*/ 148 w 1095"/>
                <a:gd name="T47" fmla="*/ 1087 h 1101"/>
                <a:gd name="T48" fmla="*/ 107 w 1095"/>
                <a:gd name="T49" fmla="*/ 1101 h 1101"/>
                <a:gd name="T50" fmla="*/ 65 w 1095"/>
                <a:gd name="T51" fmla="*/ 1097 h 1101"/>
                <a:gd name="T52" fmla="*/ 28 w 1095"/>
                <a:gd name="T53" fmla="*/ 1073 h 1101"/>
                <a:gd name="T54" fmla="*/ 5 w 1095"/>
                <a:gd name="T55" fmla="*/ 1035 h 1101"/>
                <a:gd name="T56" fmla="*/ 0 w 1095"/>
                <a:gd name="T57" fmla="*/ 993 h 1101"/>
                <a:gd name="T58" fmla="*/ 13 w 1095"/>
                <a:gd name="T59" fmla="*/ 952 h 1101"/>
                <a:gd name="T60" fmla="*/ 30 w 1095"/>
                <a:gd name="T61" fmla="*/ 932 h 1101"/>
                <a:gd name="T62" fmla="*/ 46 w 1095"/>
                <a:gd name="T63" fmla="*/ 917 h 1101"/>
                <a:gd name="T64" fmla="*/ 76 w 1095"/>
                <a:gd name="T65" fmla="*/ 890 h 1101"/>
                <a:gd name="T66" fmla="*/ 120 w 1095"/>
                <a:gd name="T67" fmla="*/ 850 h 1101"/>
                <a:gd name="T68" fmla="*/ 172 w 1095"/>
                <a:gd name="T69" fmla="*/ 801 h 1101"/>
                <a:gd name="T70" fmla="*/ 233 w 1095"/>
                <a:gd name="T71" fmla="*/ 745 h 1101"/>
                <a:gd name="T72" fmla="*/ 303 w 1095"/>
                <a:gd name="T73" fmla="*/ 682 h 1101"/>
                <a:gd name="T74" fmla="*/ 376 w 1095"/>
                <a:gd name="T75" fmla="*/ 614 h 1101"/>
                <a:gd name="T76" fmla="*/ 453 w 1095"/>
                <a:gd name="T77" fmla="*/ 542 h 1101"/>
                <a:gd name="T78" fmla="*/ 532 w 1095"/>
                <a:gd name="T79" fmla="*/ 471 h 1101"/>
                <a:gd name="T80" fmla="*/ 610 w 1095"/>
                <a:gd name="T81" fmla="*/ 398 h 1101"/>
                <a:gd name="T82" fmla="*/ 688 w 1095"/>
                <a:gd name="T83" fmla="*/ 327 h 1101"/>
                <a:gd name="T84" fmla="*/ 761 w 1095"/>
                <a:gd name="T85" fmla="*/ 260 h 1101"/>
                <a:gd name="T86" fmla="*/ 829 w 1095"/>
                <a:gd name="T87" fmla="*/ 196 h 1101"/>
                <a:gd name="T88" fmla="*/ 890 w 1095"/>
                <a:gd name="T89" fmla="*/ 140 h 1101"/>
                <a:gd name="T90" fmla="*/ 943 w 1095"/>
                <a:gd name="T91" fmla="*/ 92 h 1101"/>
                <a:gd name="T92" fmla="*/ 985 w 1095"/>
                <a:gd name="T93" fmla="*/ 53 h 1101"/>
                <a:gd name="T94" fmla="*/ 1015 w 1095"/>
                <a:gd name="T95" fmla="*/ 26 h 1101"/>
                <a:gd name="T96" fmla="*/ 1031 w 1095"/>
                <a:gd name="T97" fmla="*/ 11 h 1101"/>
                <a:gd name="T98" fmla="*/ 1042 w 1095"/>
                <a:gd name="T99" fmla="*/ 3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95" h="1101">
                  <a:moveTo>
                    <a:pt x="1052" y="0"/>
                  </a:moveTo>
                  <a:lnTo>
                    <a:pt x="1064" y="0"/>
                  </a:lnTo>
                  <a:lnTo>
                    <a:pt x="1074" y="3"/>
                  </a:lnTo>
                  <a:lnTo>
                    <a:pt x="1084" y="9"/>
                  </a:lnTo>
                  <a:lnTo>
                    <a:pt x="1091" y="19"/>
                  </a:lnTo>
                  <a:lnTo>
                    <a:pt x="1095" y="30"/>
                  </a:lnTo>
                  <a:lnTo>
                    <a:pt x="1095" y="41"/>
                  </a:lnTo>
                  <a:lnTo>
                    <a:pt x="1091" y="52"/>
                  </a:lnTo>
                  <a:lnTo>
                    <a:pt x="1084" y="62"/>
                  </a:lnTo>
                  <a:lnTo>
                    <a:pt x="1082" y="64"/>
                  </a:lnTo>
                  <a:lnTo>
                    <a:pt x="1077" y="69"/>
                  </a:lnTo>
                  <a:lnTo>
                    <a:pt x="1068" y="80"/>
                  </a:lnTo>
                  <a:lnTo>
                    <a:pt x="1055" y="93"/>
                  </a:lnTo>
                  <a:lnTo>
                    <a:pt x="1041" y="109"/>
                  </a:lnTo>
                  <a:lnTo>
                    <a:pt x="1022" y="129"/>
                  </a:lnTo>
                  <a:lnTo>
                    <a:pt x="1003" y="151"/>
                  </a:lnTo>
                  <a:lnTo>
                    <a:pt x="979" y="176"/>
                  </a:lnTo>
                  <a:lnTo>
                    <a:pt x="954" y="204"/>
                  </a:lnTo>
                  <a:lnTo>
                    <a:pt x="927" y="235"/>
                  </a:lnTo>
                  <a:lnTo>
                    <a:pt x="898" y="266"/>
                  </a:lnTo>
                  <a:lnTo>
                    <a:pt x="867" y="299"/>
                  </a:lnTo>
                  <a:lnTo>
                    <a:pt x="836" y="334"/>
                  </a:lnTo>
                  <a:lnTo>
                    <a:pt x="803" y="371"/>
                  </a:lnTo>
                  <a:lnTo>
                    <a:pt x="769" y="408"/>
                  </a:lnTo>
                  <a:lnTo>
                    <a:pt x="734" y="447"/>
                  </a:lnTo>
                  <a:lnTo>
                    <a:pt x="698" y="486"/>
                  </a:lnTo>
                  <a:lnTo>
                    <a:pt x="663" y="526"/>
                  </a:lnTo>
                  <a:lnTo>
                    <a:pt x="627" y="565"/>
                  </a:lnTo>
                  <a:lnTo>
                    <a:pt x="591" y="605"/>
                  </a:lnTo>
                  <a:lnTo>
                    <a:pt x="555" y="644"/>
                  </a:lnTo>
                  <a:lnTo>
                    <a:pt x="518" y="684"/>
                  </a:lnTo>
                  <a:lnTo>
                    <a:pt x="484" y="722"/>
                  </a:lnTo>
                  <a:lnTo>
                    <a:pt x="449" y="760"/>
                  </a:lnTo>
                  <a:lnTo>
                    <a:pt x="416" y="796"/>
                  </a:lnTo>
                  <a:lnTo>
                    <a:pt x="384" y="832"/>
                  </a:lnTo>
                  <a:lnTo>
                    <a:pt x="354" y="866"/>
                  </a:lnTo>
                  <a:lnTo>
                    <a:pt x="325" y="898"/>
                  </a:lnTo>
                  <a:lnTo>
                    <a:pt x="297" y="927"/>
                  </a:lnTo>
                  <a:lnTo>
                    <a:pt x="273" y="955"/>
                  </a:lnTo>
                  <a:lnTo>
                    <a:pt x="249" y="981"/>
                  </a:lnTo>
                  <a:lnTo>
                    <a:pt x="228" y="1003"/>
                  </a:lnTo>
                  <a:lnTo>
                    <a:pt x="211" y="1024"/>
                  </a:lnTo>
                  <a:lnTo>
                    <a:pt x="195" y="1041"/>
                  </a:lnTo>
                  <a:lnTo>
                    <a:pt x="183" y="1054"/>
                  </a:lnTo>
                  <a:lnTo>
                    <a:pt x="173" y="1065"/>
                  </a:lnTo>
                  <a:lnTo>
                    <a:pt x="167" y="1071"/>
                  </a:lnTo>
                  <a:lnTo>
                    <a:pt x="165" y="1073"/>
                  </a:lnTo>
                  <a:lnTo>
                    <a:pt x="148" y="1087"/>
                  </a:lnTo>
                  <a:lnTo>
                    <a:pt x="128" y="1097"/>
                  </a:lnTo>
                  <a:lnTo>
                    <a:pt x="107" y="1101"/>
                  </a:lnTo>
                  <a:lnTo>
                    <a:pt x="86" y="1101"/>
                  </a:lnTo>
                  <a:lnTo>
                    <a:pt x="65" y="1097"/>
                  </a:lnTo>
                  <a:lnTo>
                    <a:pt x="45" y="1087"/>
                  </a:lnTo>
                  <a:lnTo>
                    <a:pt x="28" y="1073"/>
                  </a:lnTo>
                  <a:lnTo>
                    <a:pt x="13" y="1055"/>
                  </a:lnTo>
                  <a:lnTo>
                    <a:pt x="5" y="1035"/>
                  </a:lnTo>
                  <a:lnTo>
                    <a:pt x="0" y="1015"/>
                  </a:lnTo>
                  <a:lnTo>
                    <a:pt x="0" y="993"/>
                  </a:lnTo>
                  <a:lnTo>
                    <a:pt x="5" y="972"/>
                  </a:lnTo>
                  <a:lnTo>
                    <a:pt x="13" y="952"/>
                  </a:lnTo>
                  <a:lnTo>
                    <a:pt x="28" y="935"/>
                  </a:lnTo>
                  <a:lnTo>
                    <a:pt x="30" y="932"/>
                  </a:lnTo>
                  <a:lnTo>
                    <a:pt x="36" y="926"/>
                  </a:lnTo>
                  <a:lnTo>
                    <a:pt x="46" y="917"/>
                  </a:lnTo>
                  <a:lnTo>
                    <a:pt x="60" y="905"/>
                  </a:lnTo>
                  <a:lnTo>
                    <a:pt x="76" y="890"/>
                  </a:lnTo>
                  <a:lnTo>
                    <a:pt x="97" y="871"/>
                  </a:lnTo>
                  <a:lnTo>
                    <a:pt x="120" y="850"/>
                  </a:lnTo>
                  <a:lnTo>
                    <a:pt x="145" y="827"/>
                  </a:lnTo>
                  <a:lnTo>
                    <a:pt x="172" y="801"/>
                  </a:lnTo>
                  <a:lnTo>
                    <a:pt x="202" y="774"/>
                  </a:lnTo>
                  <a:lnTo>
                    <a:pt x="233" y="745"/>
                  </a:lnTo>
                  <a:lnTo>
                    <a:pt x="267" y="714"/>
                  </a:lnTo>
                  <a:lnTo>
                    <a:pt x="303" y="682"/>
                  </a:lnTo>
                  <a:lnTo>
                    <a:pt x="339" y="649"/>
                  </a:lnTo>
                  <a:lnTo>
                    <a:pt x="376" y="614"/>
                  </a:lnTo>
                  <a:lnTo>
                    <a:pt x="414" y="579"/>
                  </a:lnTo>
                  <a:lnTo>
                    <a:pt x="453" y="542"/>
                  </a:lnTo>
                  <a:lnTo>
                    <a:pt x="493" y="507"/>
                  </a:lnTo>
                  <a:lnTo>
                    <a:pt x="532" y="471"/>
                  </a:lnTo>
                  <a:lnTo>
                    <a:pt x="571" y="434"/>
                  </a:lnTo>
                  <a:lnTo>
                    <a:pt x="610" y="398"/>
                  </a:lnTo>
                  <a:lnTo>
                    <a:pt x="650" y="362"/>
                  </a:lnTo>
                  <a:lnTo>
                    <a:pt x="688" y="327"/>
                  </a:lnTo>
                  <a:lnTo>
                    <a:pt x="725" y="293"/>
                  </a:lnTo>
                  <a:lnTo>
                    <a:pt x="761" y="260"/>
                  </a:lnTo>
                  <a:lnTo>
                    <a:pt x="796" y="227"/>
                  </a:lnTo>
                  <a:lnTo>
                    <a:pt x="829" y="196"/>
                  </a:lnTo>
                  <a:lnTo>
                    <a:pt x="861" y="167"/>
                  </a:lnTo>
                  <a:lnTo>
                    <a:pt x="890" y="140"/>
                  </a:lnTo>
                  <a:lnTo>
                    <a:pt x="918" y="115"/>
                  </a:lnTo>
                  <a:lnTo>
                    <a:pt x="943" y="92"/>
                  </a:lnTo>
                  <a:lnTo>
                    <a:pt x="966" y="71"/>
                  </a:lnTo>
                  <a:lnTo>
                    <a:pt x="985" y="53"/>
                  </a:lnTo>
                  <a:lnTo>
                    <a:pt x="1002" y="38"/>
                  </a:lnTo>
                  <a:lnTo>
                    <a:pt x="1015" y="26"/>
                  </a:lnTo>
                  <a:lnTo>
                    <a:pt x="1024" y="17"/>
                  </a:lnTo>
                  <a:lnTo>
                    <a:pt x="1031" y="11"/>
                  </a:lnTo>
                  <a:lnTo>
                    <a:pt x="1033" y="9"/>
                  </a:lnTo>
                  <a:lnTo>
                    <a:pt x="1042" y="3"/>
                  </a:lnTo>
                  <a:lnTo>
                    <a:pt x="10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25" name="Group 624"/>
          <p:cNvGrpSpPr/>
          <p:nvPr/>
        </p:nvGrpSpPr>
        <p:grpSpPr>
          <a:xfrm flipH="1">
            <a:off x="5237909" y="2804830"/>
            <a:ext cx="270315" cy="271949"/>
            <a:chOff x="5867400" y="3730625"/>
            <a:chExt cx="525463" cy="528638"/>
          </a:xfrm>
          <a:solidFill>
            <a:schemeClr val="tx1">
              <a:lumMod val="65000"/>
              <a:lumOff val="35000"/>
            </a:schemeClr>
          </a:solidFill>
        </p:grpSpPr>
        <p:sp>
          <p:nvSpPr>
            <p:cNvPr id="623" name="Freeform 417"/>
            <p:cNvSpPr>
              <a:spLocks noEditPoints="1"/>
            </p:cNvSpPr>
            <p:nvPr/>
          </p:nvSpPr>
          <p:spPr bwMode="auto">
            <a:xfrm>
              <a:off x="6169025" y="3946525"/>
              <a:ext cx="158750" cy="158750"/>
            </a:xfrm>
            <a:custGeom>
              <a:avLst/>
              <a:gdLst>
                <a:gd name="T0" fmla="*/ 422 w 999"/>
                <a:gd name="T1" fmla="*/ 725 h 1003"/>
                <a:gd name="T2" fmla="*/ 398 w 999"/>
                <a:gd name="T3" fmla="*/ 877 h 1003"/>
                <a:gd name="T4" fmla="*/ 527 w 999"/>
                <a:gd name="T5" fmla="*/ 890 h 1003"/>
                <a:gd name="T6" fmla="*/ 653 w 999"/>
                <a:gd name="T7" fmla="*/ 859 h 1003"/>
                <a:gd name="T8" fmla="*/ 751 w 999"/>
                <a:gd name="T9" fmla="*/ 797 h 1003"/>
                <a:gd name="T10" fmla="*/ 743 w 999"/>
                <a:gd name="T11" fmla="*/ 715 h 1003"/>
                <a:gd name="T12" fmla="*/ 548 w 999"/>
                <a:gd name="T13" fmla="*/ 635 h 1003"/>
                <a:gd name="T14" fmla="*/ 121 w 999"/>
                <a:gd name="T15" fmla="*/ 582 h 1003"/>
                <a:gd name="T16" fmla="*/ 163 w 999"/>
                <a:gd name="T17" fmla="*/ 695 h 1003"/>
                <a:gd name="T18" fmla="*/ 238 w 999"/>
                <a:gd name="T19" fmla="*/ 789 h 1003"/>
                <a:gd name="T20" fmla="*/ 316 w 999"/>
                <a:gd name="T21" fmla="*/ 688 h 1003"/>
                <a:gd name="T22" fmla="*/ 272 w 999"/>
                <a:gd name="T23" fmla="*/ 565 h 1003"/>
                <a:gd name="T24" fmla="*/ 415 w 999"/>
                <a:gd name="T25" fmla="*/ 122 h 1003"/>
                <a:gd name="T26" fmla="*/ 307 w 999"/>
                <a:gd name="T27" fmla="*/ 163 h 1003"/>
                <a:gd name="T28" fmla="*/ 207 w 999"/>
                <a:gd name="T29" fmla="*/ 245 h 1003"/>
                <a:gd name="T30" fmla="*/ 142 w 999"/>
                <a:gd name="T31" fmla="*/ 352 h 1003"/>
                <a:gd name="T32" fmla="*/ 205 w 999"/>
                <a:gd name="T33" fmla="*/ 442 h 1003"/>
                <a:gd name="T34" fmla="*/ 389 w 999"/>
                <a:gd name="T35" fmla="*/ 386 h 1003"/>
                <a:gd name="T36" fmla="*/ 415 w 999"/>
                <a:gd name="T37" fmla="*/ 122 h 1003"/>
                <a:gd name="T38" fmla="*/ 513 w 999"/>
                <a:gd name="T39" fmla="*/ 308 h 1003"/>
                <a:gd name="T40" fmla="*/ 534 w 999"/>
                <a:gd name="T41" fmla="*/ 512 h 1003"/>
                <a:gd name="T42" fmla="*/ 728 w 999"/>
                <a:gd name="T43" fmla="*/ 583 h 1003"/>
                <a:gd name="T44" fmla="*/ 867 w 999"/>
                <a:gd name="T45" fmla="*/ 627 h 1003"/>
                <a:gd name="T46" fmla="*/ 887 w 999"/>
                <a:gd name="T47" fmla="*/ 516 h 1003"/>
                <a:gd name="T48" fmla="*/ 871 w 999"/>
                <a:gd name="T49" fmla="*/ 389 h 1003"/>
                <a:gd name="T50" fmla="*/ 813 w 999"/>
                <a:gd name="T51" fmla="*/ 270 h 1003"/>
                <a:gd name="T52" fmla="*/ 721 w 999"/>
                <a:gd name="T53" fmla="*/ 181 h 1003"/>
                <a:gd name="T54" fmla="*/ 609 w 999"/>
                <a:gd name="T55" fmla="*/ 128 h 1003"/>
                <a:gd name="T56" fmla="*/ 488 w 999"/>
                <a:gd name="T57" fmla="*/ 0 h 1003"/>
                <a:gd name="T58" fmla="*/ 631 w 999"/>
                <a:gd name="T59" fmla="*/ 17 h 1003"/>
                <a:gd name="T60" fmla="*/ 762 w 999"/>
                <a:gd name="T61" fmla="*/ 75 h 1003"/>
                <a:gd name="T62" fmla="*/ 874 w 999"/>
                <a:gd name="T63" fmla="*/ 169 h 1003"/>
                <a:gd name="T64" fmla="*/ 956 w 999"/>
                <a:gd name="T65" fmla="*/ 297 h 1003"/>
                <a:gd name="T66" fmla="*/ 995 w 999"/>
                <a:gd name="T67" fmla="*/ 437 h 1003"/>
                <a:gd name="T68" fmla="*/ 992 w 999"/>
                <a:gd name="T69" fmla="*/ 584 h 1003"/>
                <a:gd name="T70" fmla="*/ 947 w 999"/>
                <a:gd name="T71" fmla="*/ 726 h 1003"/>
                <a:gd name="T72" fmla="*/ 863 w 999"/>
                <a:gd name="T73" fmla="*/ 845 h 1003"/>
                <a:gd name="T74" fmla="*/ 748 w 999"/>
                <a:gd name="T75" fmla="*/ 936 h 1003"/>
                <a:gd name="T76" fmla="*/ 603 w 999"/>
                <a:gd name="T77" fmla="*/ 992 h 1003"/>
                <a:gd name="T78" fmla="*/ 457 w 999"/>
                <a:gd name="T79" fmla="*/ 1001 h 1003"/>
                <a:gd name="T80" fmla="*/ 321 w 999"/>
                <a:gd name="T81" fmla="*/ 970 h 1003"/>
                <a:gd name="T82" fmla="*/ 193 w 999"/>
                <a:gd name="T83" fmla="*/ 898 h 1003"/>
                <a:gd name="T84" fmla="*/ 92 w 999"/>
                <a:gd name="T85" fmla="*/ 793 h 1003"/>
                <a:gd name="T86" fmla="*/ 25 w 999"/>
                <a:gd name="T87" fmla="*/ 657 h 1003"/>
                <a:gd name="T88" fmla="*/ 0 w 999"/>
                <a:gd name="T89" fmla="*/ 512 h 1003"/>
                <a:gd name="T90" fmla="*/ 18 w 999"/>
                <a:gd name="T91" fmla="*/ 370 h 1003"/>
                <a:gd name="T92" fmla="*/ 74 w 999"/>
                <a:gd name="T93" fmla="*/ 237 h 1003"/>
                <a:gd name="T94" fmla="*/ 169 w 999"/>
                <a:gd name="T95" fmla="*/ 125 h 1003"/>
                <a:gd name="T96" fmla="*/ 297 w 999"/>
                <a:gd name="T97" fmla="*/ 43 h 1003"/>
                <a:gd name="T98" fmla="*/ 439 w 999"/>
                <a:gd name="T99" fmla="*/ 3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99" h="1003">
                  <a:moveTo>
                    <a:pt x="458" y="606"/>
                  </a:moveTo>
                  <a:lnTo>
                    <a:pt x="440" y="666"/>
                  </a:lnTo>
                  <a:lnTo>
                    <a:pt x="422" y="725"/>
                  </a:lnTo>
                  <a:lnTo>
                    <a:pt x="396" y="798"/>
                  </a:lnTo>
                  <a:lnTo>
                    <a:pt x="368" y="868"/>
                  </a:lnTo>
                  <a:lnTo>
                    <a:pt x="398" y="877"/>
                  </a:lnTo>
                  <a:lnTo>
                    <a:pt x="440" y="886"/>
                  </a:lnTo>
                  <a:lnTo>
                    <a:pt x="484" y="890"/>
                  </a:lnTo>
                  <a:lnTo>
                    <a:pt x="527" y="890"/>
                  </a:lnTo>
                  <a:lnTo>
                    <a:pt x="570" y="884"/>
                  </a:lnTo>
                  <a:lnTo>
                    <a:pt x="612" y="874"/>
                  </a:lnTo>
                  <a:lnTo>
                    <a:pt x="653" y="859"/>
                  </a:lnTo>
                  <a:lnTo>
                    <a:pt x="693" y="839"/>
                  </a:lnTo>
                  <a:lnTo>
                    <a:pt x="723" y="819"/>
                  </a:lnTo>
                  <a:lnTo>
                    <a:pt x="751" y="797"/>
                  </a:lnTo>
                  <a:lnTo>
                    <a:pt x="777" y="772"/>
                  </a:lnTo>
                  <a:lnTo>
                    <a:pt x="802" y="746"/>
                  </a:lnTo>
                  <a:lnTo>
                    <a:pt x="743" y="715"/>
                  </a:lnTo>
                  <a:lnTo>
                    <a:pt x="681" y="685"/>
                  </a:lnTo>
                  <a:lnTo>
                    <a:pt x="616" y="659"/>
                  </a:lnTo>
                  <a:lnTo>
                    <a:pt x="548" y="635"/>
                  </a:lnTo>
                  <a:lnTo>
                    <a:pt x="458" y="606"/>
                  </a:lnTo>
                  <a:close/>
                  <a:moveTo>
                    <a:pt x="114" y="544"/>
                  </a:moveTo>
                  <a:lnTo>
                    <a:pt x="121" y="582"/>
                  </a:lnTo>
                  <a:lnTo>
                    <a:pt x="131" y="621"/>
                  </a:lnTo>
                  <a:lnTo>
                    <a:pt x="145" y="658"/>
                  </a:lnTo>
                  <a:lnTo>
                    <a:pt x="163" y="695"/>
                  </a:lnTo>
                  <a:lnTo>
                    <a:pt x="185" y="729"/>
                  </a:lnTo>
                  <a:lnTo>
                    <a:pt x="210" y="760"/>
                  </a:lnTo>
                  <a:lnTo>
                    <a:pt x="238" y="789"/>
                  </a:lnTo>
                  <a:lnTo>
                    <a:pt x="269" y="814"/>
                  </a:lnTo>
                  <a:lnTo>
                    <a:pt x="294" y="753"/>
                  </a:lnTo>
                  <a:lnTo>
                    <a:pt x="316" y="688"/>
                  </a:lnTo>
                  <a:lnTo>
                    <a:pt x="334" y="635"/>
                  </a:lnTo>
                  <a:lnTo>
                    <a:pt x="349" y="580"/>
                  </a:lnTo>
                  <a:lnTo>
                    <a:pt x="272" y="565"/>
                  </a:lnTo>
                  <a:lnTo>
                    <a:pt x="194" y="553"/>
                  </a:lnTo>
                  <a:lnTo>
                    <a:pt x="114" y="544"/>
                  </a:lnTo>
                  <a:close/>
                  <a:moveTo>
                    <a:pt x="415" y="122"/>
                  </a:moveTo>
                  <a:lnTo>
                    <a:pt x="378" y="132"/>
                  </a:lnTo>
                  <a:lnTo>
                    <a:pt x="342" y="146"/>
                  </a:lnTo>
                  <a:lnTo>
                    <a:pt x="307" y="163"/>
                  </a:lnTo>
                  <a:lnTo>
                    <a:pt x="270" y="187"/>
                  </a:lnTo>
                  <a:lnTo>
                    <a:pt x="237" y="215"/>
                  </a:lnTo>
                  <a:lnTo>
                    <a:pt x="207" y="245"/>
                  </a:lnTo>
                  <a:lnTo>
                    <a:pt x="181" y="279"/>
                  </a:lnTo>
                  <a:lnTo>
                    <a:pt x="159" y="314"/>
                  </a:lnTo>
                  <a:lnTo>
                    <a:pt x="142" y="352"/>
                  </a:lnTo>
                  <a:lnTo>
                    <a:pt x="128" y="391"/>
                  </a:lnTo>
                  <a:lnTo>
                    <a:pt x="118" y="431"/>
                  </a:lnTo>
                  <a:lnTo>
                    <a:pt x="205" y="442"/>
                  </a:lnTo>
                  <a:lnTo>
                    <a:pt x="290" y="455"/>
                  </a:lnTo>
                  <a:lnTo>
                    <a:pt x="374" y="471"/>
                  </a:lnTo>
                  <a:lnTo>
                    <a:pt x="389" y="386"/>
                  </a:lnTo>
                  <a:lnTo>
                    <a:pt x="401" y="299"/>
                  </a:lnTo>
                  <a:lnTo>
                    <a:pt x="410" y="211"/>
                  </a:lnTo>
                  <a:lnTo>
                    <a:pt x="415" y="122"/>
                  </a:lnTo>
                  <a:close/>
                  <a:moveTo>
                    <a:pt x="527" y="114"/>
                  </a:moveTo>
                  <a:lnTo>
                    <a:pt x="522" y="212"/>
                  </a:lnTo>
                  <a:lnTo>
                    <a:pt x="513" y="308"/>
                  </a:lnTo>
                  <a:lnTo>
                    <a:pt x="500" y="404"/>
                  </a:lnTo>
                  <a:lnTo>
                    <a:pt x="483" y="497"/>
                  </a:lnTo>
                  <a:lnTo>
                    <a:pt x="534" y="512"/>
                  </a:lnTo>
                  <a:lnTo>
                    <a:pt x="584" y="528"/>
                  </a:lnTo>
                  <a:lnTo>
                    <a:pt x="657" y="555"/>
                  </a:lnTo>
                  <a:lnTo>
                    <a:pt x="728" y="583"/>
                  </a:lnTo>
                  <a:lnTo>
                    <a:pt x="795" y="615"/>
                  </a:lnTo>
                  <a:lnTo>
                    <a:pt x="858" y="649"/>
                  </a:lnTo>
                  <a:lnTo>
                    <a:pt x="867" y="627"/>
                  </a:lnTo>
                  <a:lnTo>
                    <a:pt x="874" y="603"/>
                  </a:lnTo>
                  <a:lnTo>
                    <a:pt x="883" y="560"/>
                  </a:lnTo>
                  <a:lnTo>
                    <a:pt x="887" y="516"/>
                  </a:lnTo>
                  <a:lnTo>
                    <a:pt x="886" y="473"/>
                  </a:lnTo>
                  <a:lnTo>
                    <a:pt x="881" y="430"/>
                  </a:lnTo>
                  <a:lnTo>
                    <a:pt x="871" y="389"/>
                  </a:lnTo>
                  <a:lnTo>
                    <a:pt x="856" y="347"/>
                  </a:lnTo>
                  <a:lnTo>
                    <a:pt x="836" y="308"/>
                  </a:lnTo>
                  <a:lnTo>
                    <a:pt x="813" y="270"/>
                  </a:lnTo>
                  <a:lnTo>
                    <a:pt x="784" y="237"/>
                  </a:lnTo>
                  <a:lnTo>
                    <a:pt x="754" y="208"/>
                  </a:lnTo>
                  <a:lnTo>
                    <a:pt x="721" y="181"/>
                  </a:lnTo>
                  <a:lnTo>
                    <a:pt x="686" y="160"/>
                  </a:lnTo>
                  <a:lnTo>
                    <a:pt x="648" y="142"/>
                  </a:lnTo>
                  <a:lnTo>
                    <a:pt x="609" y="128"/>
                  </a:lnTo>
                  <a:lnTo>
                    <a:pt x="569" y="119"/>
                  </a:lnTo>
                  <a:lnTo>
                    <a:pt x="527" y="114"/>
                  </a:lnTo>
                  <a:close/>
                  <a:moveTo>
                    <a:pt x="488" y="0"/>
                  </a:moveTo>
                  <a:lnTo>
                    <a:pt x="536" y="1"/>
                  </a:lnTo>
                  <a:lnTo>
                    <a:pt x="584" y="7"/>
                  </a:lnTo>
                  <a:lnTo>
                    <a:pt x="631" y="17"/>
                  </a:lnTo>
                  <a:lnTo>
                    <a:pt x="677" y="33"/>
                  </a:lnTo>
                  <a:lnTo>
                    <a:pt x="721" y="52"/>
                  </a:lnTo>
                  <a:lnTo>
                    <a:pt x="762" y="75"/>
                  </a:lnTo>
                  <a:lnTo>
                    <a:pt x="803" y="102"/>
                  </a:lnTo>
                  <a:lnTo>
                    <a:pt x="840" y="134"/>
                  </a:lnTo>
                  <a:lnTo>
                    <a:pt x="874" y="169"/>
                  </a:lnTo>
                  <a:lnTo>
                    <a:pt x="906" y="209"/>
                  </a:lnTo>
                  <a:lnTo>
                    <a:pt x="934" y="252"/>
                  </a:lnTo>
                  <a:lnTo>
                    <a:pt x="956" y="297"/>
                  </a:lnTo>
                  <a:lnTo>
                    <a:pt x="974" y="342"/>
                  </a:lnTo>
                  <a:lnTo>
                    <a:pt x="987" y="390"/>
                  </a:lnTo>
                  <a:lnTo>
                    <a:pt x="995" y="437"/>
                  </a:lnTo>
                  <a:lnTo>
                    <a:pt x="999" y="486"/>
                  </a:lnTo>
                  <a:lnTo>
                    <a:pt x="998" y="536"/>
                  </a:lnTo>
                  <a:lnTo>
                    <a:pt x="992" y="584"/>
                  </a:lnTo>
                  <a:lnTo>
                    <a:pt x="982" y="633"/>
                  </a:lnTo>
                  <a:lnTo>
                    <a:pt x="966" y="680"/>
                  </a:lnTo>
                  <a:lnTo>
                    <a:pt x="947" y="726"/>
                  </a:lnTo>
                  <a:lnTo>
                    <a:pt x="923" y="768"/>
                  </a:lnTo>
                  <a:lnTo>
                    <a:pt x="895" y="808"/>
                  </a:lnTo>
                  <a:lnTo>
                    <a:pt x="863" y="845"/>
                  </a:lnTo>
                  <a:lnTo>
                    <a:pt x="828" y="879"/>
                  </a:lnTo>
                  <a:lnTo>
                    <a:pt x="790" y="909"/>
                  </a:lnTo>
                  <a:lnTo>
                    <a:pt x="748" y="936"/>
                  </a:lnTo>
                  <a:lnTo>
                    <a:pt x="701" y="961"/>
                  </a:lnTo>
                  <a:lnTo>
                    <a:pt x="652" y="979"/>
                  </a:lnTo>
                  <a:lnTo>
                    <a:pt x="603" y="992"/>
                  </a:lnTo>
                  <a:lnTo>
                    <a:pt x="551" y="1000"/>
                  </a:lnTo>
                  <a:lnTo>
                    <a:pt x="500" y="1003"/>
                  </a:lnTo>
                  <a:lnTo>
                    <a:pt x="457" y="1001"/>
                  </a:lnTo>
                  <a:lnTo>
                    <a:pt x="412" y="995"/>
                  </a:lnTo>
                  <a:lnTo>
                    <a:pt x="368" y="985"/>
                  </a:lnTo>
                  <a:lnTo>
                    <a:pt x="321" y="970"/>
                  </a:lnTo>
                  <a:lnTo>
                    <a:pt x="276" y="950"/>
                  </a:lnTo>
                  <a:lnTo>
                    <a:pt x="234" y="926"/>
                  </a:lnTo>
                  <a:lnTo>
                    <a:pt x="193" y="898"/>
                  </a:lnTo>
                  <a:lnTo>
                    <a:pt x="157" y="867"/>
                  </a:lnTo>
                  <a:lnTo>
                    <a:pt x="123" y="831"/>
                  </a:lnTo>
                  <a:lnTo>
                    <a:pt x="92" y="793"/>
                  </a:lnTo>
                  <a:lnTo>
                    <a:pt x="66" y="750"/>
                  </a:lnTo>
                  <a:lnTo>
                    <a:pt x="43" y="705"/>
                  </a:lnTo>
                  <a:lnTo>
                    <a:pt x="25" y="657"/>
                  </a:lnTo>
                  <a:lnTo>
                    <a:pt x="12" y="610"/>
                  </a:lnTo>
                  <a:lnTo>
                    <a:pt x="4" y="561"/>
                  </a:lnTo>
                  <a:lnTo>
                    <a:pt x="0" y="512"/>
                  </a:lnTo>
                  <a:lnTo>
                    <a:pt x="2" y="465"/>
                  </a:lnTo>
                  <a:lnTo>
                    <a:pt x="7" y="416"/>
                  </a:lnTo>
                  <a:lnTo>
                    <a:pt x="18" y="370"/>
                  </a:lnTo>
                  <a:lnTo>
                    <a:pt x="32" y="324"/>
                  </a:lnTo>
                  <a:lnTo>
                    <a:pt x="51" y="280"/>
                  </a:lnTo>
                  <a:lnTo>
                    <a:pt x="74" y="237"/>
                  </a:lnTo>
                  <a:lnTo>
                    <a:pt x="103" y="197"/>
                  </a:lnTo>
                  <a:lnTo>
                    <a:pt x="134" y="159"/>
                  </a:lnTo>
                  <a:lnTo>
                    <a:pt x="169" y="125"/>
                  </a:lnTo>
                  <a:lnTo>
                    <a:pt x="208" y="93"/>
                  </a:lnTo>
                  <a:lnTo>
                    <a:pt x="252" y="66"/>
                  </a:lnTo>
                  <a:lnTo>
                    <a:pt x="297" y="43"/>
                  </a:lnTo>
                  <a:lnTo>
                    <a:pt x="344" y="25"/>
                  </a:lnTo>
                  <a:lnTo>
                    <a:pt x="391" y="11"/>
                  </a:lnTo>
                  <a:lnTo>
                    <a:pt x="439" y="3"/>
                  </a:lnTo>
                  <a:lnTo>
                    <a:pt x="4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4" name="Freeform 418"/>
            <p:cNvSpPr>
              <a:spLocks noEditPoints="1"/>
            </p:cNvSpPr>
            <p:nvPr/>
          </p:nvSpPr>
          <p:spPr bwMode="auto">
            <a:xfrm>
              <a:off x="5867400" y="3730625"/>
              <a:ext cx="525463" cy="528638"/>
            </a:xfrm>
            <a:custGeom>
              <a:avLst/>
              <a:gdLst>
                <a:gd name="T0" fmla="*/ 3158 w 3307"/>
                <a:gd name="T1" fmla="*/ 3217 h 3331"/>
                <a:gd name="T2" fmla="*/ 1975 w 3307"/>
                <a:gd name="T3" fmla="*/ 2380 h 3331"/>
                <a:gd name="T4" fmla="*/ 2056 w 3307"/>
                <a:gd name="T5" fmla="*/ 2437 h 3331"/>
                <a:gd name="T6" fmla="*/ 538 w 3307"/>
                <a:gd name="T7" fmla="*/ 2349 h 3331"/>
                <a:gd name="T8" fmla="*/ 910 w 3307"/>
                <a:gd name="T9" fmla="*/ 2531 h 3331"/>
                <a:gd name="T10" fmla="*/ 1147 w 3307"/>
                <a:gd name="T11" fmla="*/ 2028 h 3331"/>
                <a:gd name="T12" fmla="*/ 966 w 3307"/>
                <a:gd name="T13" fmla="*/ 2423 h 3331"/>
                <a:gd name="T14" fmla="*/ 1334 w 3307"/>
                <a:gd name="T15" fmla="*/ 2016 h 3331"/>
                <a:gd name="T16" fmla="*/ 1774 w 3307"/>
                <a:gd name="T17" fmla="*/ 2471 h 3331"/>
                <a:gd name="T18" fmla="*/ 1752 w 3307"/>
                <a:gd name="T19" fmla="*/ 2045 h 3331"/>
                <a:gd name="T20" fmla="*/ 1726 w 3307"/>
                <a:gd name="T21" fmla="*/ 1871 h 3331"/>
                <a:gd name="T22" fmla="*/ 1446 w 3307"/>
                <a:gd name="T23" fmla="*/ 1450 h 3331"/>
                <a:gd name="T24" fmla="*/ 942 w 3307"/>
                <a:gd name="T25" fmla="*/ 1946 h 3331"/>
                <a:gd name="T26" fmla="*/ 132 w 3307"/>
                <a:gd name="T27" fmla="*/ 1622 h 3331"/>
                <a:gd name="T28" fmla="*/ 503 w 3307"/>
                <a:gd name="T29" fmla="*/ 2091 h 3331"/>
                <a:gd name="T30" fmla="*/ 113 w 3307"/>
                <a:gd name="T31" fmla="*/ 1450 h 3331"/>
                <a:gd name="T32" fmla="*/ 2033 w 3307"/>
                <a:gd name="T33" fmla="*/ 1432 h 3331"/>
                <a:gd name="T34" fmla="*/ 1839 w 3307"/>
                <a:gd name="T35" fmla="*/ 1835 h 3331"/>
                <a:gd name="T36" fmla="*/ 2005 w 3307"/>
                <a:gd name="T37" fmla="*/ 2256 h 3331"/>
                <a:gd name="T38" fmla="*/ 2399 w 3307"/>
                <a:gd name="T39" fmla="*/ 2418 h 3331"/>
                <a:gd name="T40" fmla="*/ 2805 w 3307"/>
                <a:gd name="T41" fmla="*/ 2242 h 3331"/>
                <a:gd name="T42" fmla="*/ 2953 w 3307"/>
                <a:gd name="T43" fmla="*/ 1786 h 3331"/>
                <a:gd name="T44" fmla="*/ 2716 w 3307"/>
                <a:gd name="T45" fmla="*/ 1396 h 3331"/>
                <a:gd name="T46" fmla="*/ 1930 w 3307"/>
                <a:gd name="T47" fmla="*/ 821 h 3331"/>
                <a:gd name="T48" fmla="*/ 2064 w 3307"/>
                <a:gd name="T49" fmla="*/ 1272 h 3331"/>
                <a:gd name="T50" fmla="*/ 716 w 3307"/>
                <a:gd name="T51" fmla="*/ 969 h 3331"/>
                <a:gd name="T52" fmla="*/ 1038 w 3307"/>
                <a:gd name="T53" fmla="*/ 858 h 3331"/>
                <a:gd name="T54" fmla="*/ 174 w 3307"/>
                <a:gd name="T55" fmla="*/ 1000 h 3331"/>
                <a:gd name="T56" fmla="*/ 607 w 3307"/>
                <a:gd name="T57" fmla="*/ 944 h 3331"/>
                <a:gd name="T58" fmla="*/ 2276 w 3307"/>
                <a:gd name="T59" fmla="*/ 696 h 3331"/>
                <a:gd name="T60" fmla="*/ 2322 w 3307"/>
                <a:gd name="T61" fmla="*/ 1188 h 3331"/>
                <a:gd name="T62" fmla="*/ 2602 w 3307"/>
                <a:gd name="T63" fmla="*/ 987 h 3331"/>
                <a:gd name="T64" fmla="*/ 1913 w 3307"/>
                <a:gd name="T65" fmla="*/ 312 h 3331"/>
                <a:gd name="T66" fmla="*/ 2337 w 3307"/>
                <a:gd name="T67" fmla="*/ 534 h 3331"/>
                <a:gd name="T68" fmla="*/ 983 w 3307"/>
                <a:gd name="T69" fmla="*/ 179 h 3331"/>
                <a:gd name="T70" fmla="*/ 442 w 3307"/>
                <a:gd name="T71" fmla="*/ 534 h 3331"/>
                <a:gd name="T72" fmla="*/ 867 w 3307"/>
                <a:gd name="T73" fmla="*/ 312 h 3331"/>
                <a:gd name="T74" fmla="*/ 1813 w 3307"/>
                <a:gd name="T75" fmla="*/ 732 h 3331"/>
                <a:gd name="T76" fmla="*/ 1729 w 3307"/>
                <a:gd name="T77" fmla="*/ 269 h 3331"/>
                <a:gd name="T78" fmla="*/ 1235 w 3307"/>
                <a:gd name="T79" fmla="*/ 144 h 3331"/>
                <a:gd name="T80" fmla="*/ 856 w 3307"/>
                <a:gd name="T81" fmla="*/ 547 h 3331"/>
                <a:gd name="T82" fmla="*/ 1334 w 3307"/>
                <a:gd name="T83" fmla="*/ 116 h 3331"/>
                <a:gd name="T84" fmla="*/ 2018 w 3307"/>
                <a:gd name="T85" fmla="*/ 151 h 3331"/>
                <a:gd name="T86" fmla="*/ 2591 w 3307"/>
                <a:gd name="T87" fmla="*/ 693 h 3331"/>
                <a:gd name="T88" fmla="*/ 2854 w 3307"/>
                <a:gd name="T89" fmla="*/ 1362 h 3331"/>
                <a:gd name="T90" fmla="*/ 3067 w 3307"/>
                <a:gd name="T91" fmla="*/ 1801 h 3331"/>
                <a:gd name="T92" fmla="*/ 2903 w 3307"/>
                <a:gd name="T93" fmla="*/ 2301 h 3331"/>
                <a:gd name="T94" fmla="*/ 3281 w 3307"/>
                <a:gd name="T95" fmla="*/ 3257 h 3331"/>
                <a:gd name="T96" fmla="*/ 3078 w 3307"/>
                <a:gd name="T97" fmla="*/ 3316 h 3331"/>
                <a:gd name="T98" fmla="*/ 2340 w 3307"/>
                <a:gd name="T99" fmla="*/ 2528 h 3331"/>
                <a:gd name="T100" fmla="*/ 1666 w 3307"/>
                <a:gd name="T101" fmla="*/ 2761 h 3331"/>
                <a:gd name="T102" fmla="*/ 1046 w 3307"/>
                <a:gd name="T103" fmla="*/ 2745 h 3331"/>
                <a:gd name="T104" fmla="*/ 404 w 3307"/>
                <a:gd name="T105" fmla="*/ 2376 h 3331"/>
                <a:gd name="T106" fmla="*/ 40 w 3307"/>
                <a:gd name="T107" fmla="*/ 1728 h 3331"/>
                <a:gd name="T108" fmla="*/ 63 w 3307"/>
                <a:gd name="T109" fmla="*/ 980 h 3331"/>
                <a:gd name="T110" fmla="*/ 465 w 3307"/>
                <a:gd name="T111" fmla="*/ 353 h 3331"/>
                <a:gd name="T112" fmla="*/ 1128 w 3307"/>
                <a:gd name="T113" fmla="*/ 24 h 3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07" h="3331">
                  <a:moveTo>
                    <a:pt x="2774" y="2415"/>
                  </a:moveTo>
                  <a:lnTo>
                    <a:pt x="2731" y="2442"/>
                  </a:lnTo>
                  <a:lnTo>
                    <a:pt x="2687" y="2466"/>
                  </a:lnTo>
                  <a:lnTo>
                    <a:pt x="3101" y="3193"/>
                  </a:lnTo>
                  <a:lnTo>
                    <a:pt x="3109" y="3203"/>
                  </a:lnTo>
                  <a:lnTo>
                    <a:pt x="3119" y="3211"/>
                  </a:lnTo>
                  <a:lnTo>
                    <a:pt x="3131" y="3217"/>
                  </a:lnTo>
                  <a:lnTo>
                    <a:pt x="3145" y="3219"/>
                  </a:lnTo>
                  <a:lnTo>
                    <a:pt x="3158" y="3217"/>
                  </a:lnTo>
                  <a:lnTo>
                    <a:pt x="3170" y="3211"/>
                  </a:lnTo>
                  <a:lnTo>
                    <a:pt x="3181" y="3203"/>
                  </a:lnTo>
                  <a:lnTo>
                    <a:pt x="3189" y="3193"/>
                  </a:lnTo>
                  <a:lnTo>
                    <a:pt x="3194" y="3181"/>
                  </a:lnTo>
                  <a:lnTo>
                    <a:pt x="3196" y="3168"/>
                  </a:lnTo>
                  <a:lnTo>
                    <a:pt x="3194" y="3155"/>
                  </a:lnTo>
                  <a:lnTo>
                    <a:pt x="3189" y="3143"/>
                  </a:lnTo>
                  <a:lnTo>
                    <a:pt x="2774" y="2415"/>
                  </a:lnTo>
                  <a:close/>
                  <a:moveTo>
                    <a:pt x="1975" y="2380"/>
                  </a:moveTo>
                  <a:lnTo>
                    <a:pt x="1934" y="2446"/>
                  </a:lnTo>
                  <a:lnTo>
                    <a:pt x="1891" y="2506"/>
                  </a:lnTo>
                  <a:lnTo>
                    <a:pt x="1845" y="2561"/>
                  </a:lnTo>
                  <a:lnTo>
                    <a:pt x="1797" y="2609"/>
                  </a:lnTo>
                  <a:lnTo>
                    <a:pt x="1875" y="2580"/>
                  </a:lnTo>
                  <a:lnTo>
                    <a:pt x="1952" y="2545"/>
                  </a:lnTo>
                  <a:lnTo>
                    <a:pt x="2027" y="2505"/>
                  </a:lnTo>
                  <a:lnTo>
                    <a:pt x="2099" y="2460"/>
                  </a:lnTo>
                  <a:lnTo>
                    <a:pt x="2056" y="2437"/>
                  </a:lnTo>
                  <a:lnTo>
                    <a:pt x="2015" y="2411"/>
                  </a:lnTo>
                  <a:lnTo>
                    <a:pt x="1975" y="2380"/>
                  </a:lnTo>
                  <a:close/>
                  <a:moveTo>
                    <a:pt x="688" y="2135"/>
                  </a:moveTo>
                  <a:lnTo>
                    <a:pt x="621" y="2161"/>
                  </a:lnTo>
                  <a:lnTo>
                    <a:pt x="559" y="2189"/>
                  </a:lnTo>
                  <a:lnTo>
                    <a:pt x="498" y="2221"/>
                  </a:lnTo>
                  <a:lnTo>
                    <a:pt x="442" y="2254"/>
                  </a:lnTo>
                  <a:lnTo>
                    <a:pt x="483" y="2298"/>
                  </a:lnTo>
                  <a:lnTo>
                    <a:pt x="538" y="2349"/>
                  </a:lnTo>
                  <a:lnTo>
                    <a:pt x="595" y="2398"/>
                  </a:lnTo>
                  <a:lnTo>
                    <a:pt x="655" y="2442"/>
                  </a:lnTo>
                  <a:lnTo>
                    <a:pt x="716" y="2484"/>
                  </a:lnTo>
                  <a:lnTo>
                    <a:pt x="780" y="2521"/>
                  </a:lnTo>
                  <a:lnTo>
                    <a:pt x="845" y="2555"/>
                  </a:lnTo>
                  <a:lnTo>
                    <a:pt x="913" y="2584"/>
                  </a:lnTo>
                  <a:lnTo>
                    <a:pt x="983" y="2609"/>
                  </a:lnTo>
                  <a:lnTo>
                    <a:pt x="954" y="2582"/>
                  </a:lnTo>
                  <a:lnTo>
                    <a:pt x="910" y="2531"/>
                  </a:lnTo>
                  <a:lnTo>
                    <a:pt x="867" y="2476"/>
                  </a:lnTo>
                  <a:lnTo>
                    <a:pt x="825" y="2416"/>
                  </a:lnTo>
                  <a:lnTo>
                    <a:pt x="787" y="2351"/>
                  </a:lnTo>
                  <a:lnTo>
                    <a:pt x="752" y="2283"/>
                  </a:lnTo>
                  <a:lnTo>
                    <a:pt x="718" y="2210"/>
                  </a:lnTo>
                  <a:lnTo>
                    <a:pt x="688" y="2135"/>
                  </a:lnTo>
                  <a:close/>
                  <a:moveTo>
                    <a:pt x="1334" y="2016"/>
                  </a:moveTo>
                  <a:lnTo>
                    <a:pt x="1240" y="2020"/>
                  </a:lnTo>
                  <a:lnTo>
                    <a:pt x="1147" y="2028"/>
                  </a:lnTo>
                  <a:lnTo>
                    <a:pt x="1056" y="2040"/>
                  </a:lnTo>
                  <a:lnTo>
                    <a:pt x="966" y="2057"/>
                  </a:lnTo>
                  <a:lnTo>
                    <a:pt x="879" y="2076"/>
                  </a:lnTo>
                  <a:lnTo>
                    <a:pt x="795" y="2099"/>
                  </a:lnTo>
                  <a:lnTo>
                    <a:pt x="824" y="2172"/>
                  </a:lnTo>
                  <a:lnTo>
                    <a:pt x="856" y="2242"/>
                  </a:lnTo>
                  <a:lnTo>
                    <a:pt x="891" y="2307"/>
                  </a:lnTo>
                  <a:lnTo>
                    <a:pt x="928" y="2367"/>
                  </a:lnTo>
                  <a:lnTo>
                    <a:pt x="966" y="2423"/>
                  </a:lnTo>
                  <a:lnTo>
                    <a:pt x="1008" y="2474"/>
                  </a:lnTo>
                  <a:lnTo>
                    <a:pt x="1050" y="2518"/>
                  </a:lnTo>
                  <a:lnTo>
                    <a:pt x="1095" y="2559"/>
                  </a:lnTo>
                  <a:lnTo>
                    <a:pt x="1140" y="2593"/>
                  </a:lnTo>
                  <a:lnTo>
                    <a:pt x="1187" y="2621"/>
                  </a:lnTo>
                  <a:lnTo>
                    <a:pt x="1235" y="2645"/>
                  </a:lnTo>
                  <a:lnTo>
                    <a:pt x="1284" y="2661"/>
                  </a:lnTo>
                  <a:lnTo>
                    <a:pt x="1334" y="2672"/>
                  </a:lnTo>
                  <a:lnTo>
                    <a:pt x="1334" y="2016"/>
                  </a:lnTo>
                  <a:close/>
                  <a:moveTo>
                    <a:pt x="1446" y="2016"/>
                  </a:moveTo>
                  <a:lnTo>
                    <a:pt x="1446" y="2672"/>
                  </a:lnTo>
                  <a:lnTo>
                    <a:pt x="1495" y="2661"/>
                  </a:lnTo>
                  <a:lnTo>
                    <a:pt x="1545" y="2645"/>
                  </a:lnTo>
                  <a:lnTo>
                    <a:pt x="1593" y="2621"/>
                  </a:lnTo>
                  <a:lnTo>
                    <a:pt x="1640" y="2592"/>
                  </a:lnTo>
                  <a:lnTo>
                    <a:pt x="1686" y="2558"/>
                  </a:lnTo>
                  <a:lnTo>
                    <a:pt x="1731" y="2517"/>
                  </a:lnTo>
                  <a:lnTo>
                    <a:pt x="1774" y="2471"/>
                  </a:lnTo>
                  <a:lnTo>
                    <a:pt x="1815" y="2419"/>
                  </a:lnTo>
                  <a:lnTo>
                    <a:pt x="1855" y="2362"/>
                  </a:lnTo>
                  <a:lnTo>
                    <a:pt x="1893" y="2301"/>
                  </a:lnTo>
                  <a:lnTo>
                    <a:pt x="1864" y="2266"/>
                  </a:lnTo>
                  <a:lnTo>
                    <a:pt x="1838" y="2230"/>
                  </a:lnTo>
                  <a:lnTo>
                    <a:pt x="1815" y="2192"/>
                  </a:lnTo>
                  <a:lnTo>
                    <a:pt x="1790" y="2144"/>
                  </a:lnTo>
                  <a:lnTo>
                    <a:pt x="1769" y="2095"/>
                  </a:lnTo>
                  <a:lnTo>
                    <a:pt x="1752" y="2045"/>
                  </a:lnTo>
                  <a:lnTo>
                    <a:pt x="1652" y="2030"/>
                  </a:lnTo>
                  <a:lnTo>
                    <a:pt x="1550" y="2021"/>
                  </a:lnTo>
                  <a:lnTo>
                    <a:pt x="1446" y="2016"/>
                  </a:lnTo>
                  <a:close/>
                  <a:moveTo>
                    <a:pt x="1446" y="1450"/>
                  </a:moveTo>
                  <a:lnTo>
                    <a:pt x="1446" y="1904"/>
                  </a:lnTo>
                  <a:lnTo>
                    <a:pt x="1541" y="1908"/>
                  </a:lnTo>
                  <a:lnTo>
                    <a:pt x="1636" y="1916"/>
                  </a:lnTo>
                  <a:lnTo>
                    <a:pt x="1730" y="1928"/>
                  </a:lnTo>
                  <a:lnTo>
                    <a:pt x="1726" y="1871"/>
                  </a:lnTo>
                  <a:lnTo>
                    <a:pt x="1728" y="1815"/>
                  </a:lnTo>
                  <a:lnTo>
                    <a:pt x="1734" y="1759"/>
                  </a:lnTo>
                  <a:lnTo>
                    <a:pt x="1744" y="1703"/>
                  </a:lnTo>
                  <a:lnTo>
                    <a:pt x="1759" y="1650"/>
                  </a:lnTo>
                  <a:lnTo>
                    <a:pt x="1779" y="1597"/>
                  </a:lnTo>
                  <a:lnTo>
                    <a:pt x="1803" y="1545"/>
                  </a:lnTo>
                  <a:lnTo>
                    <a:pt x="1830" y="1497"/>
                  </a:lnTo>
                  <a:lnTo>
                    <a:pt x="1862" y="1450"/>
                  </a:lnTo>
                  <a:lnTo>
                    <a:pt x="1446" y="1450"/>
                  </a:lnTo>
                  <a:close/>
                  <a:moveTo>
                    <a:pt x="676" y="1450"/>
                  </a:moveTo>
                  <a:lnTo>
                    <a:pt x="680" y="1544"/>
                  </a:lnTo>
                  <a:lnTo>
                    <a:pt x="689" y="1638"/>
                  </a:lnTo>
                  <a:lnTo>
                    <a:pt x="700" y="1730"/>
                  </a:lnTo>
                  <a:lnTo>
                    <a:pt x="716" y="1820"/>
                  </a:lnTo>
                  <a:lnTo>
                    <a:pt x="735" y="1907"/>
                  </a:lnTo>
                  <a:lnTo>
                    <a:pt x="759" y="1992"/>
                  </a:lnTo>
                  <a:lnTo>
                    <a:pt x="849" y="1968"/>
                  </a:lnTo>
                  <a:lnTo>
                    <a:pt x="942" y="1946"/>
                  </a:lnTo>
                  <a:lnTo>
                    <a:pt x="1038" y="1930"/>
                  </a:lnTo>
                  <a:lnTo>
                    <a:pt x="1135" y="1917"/>
                  </a:lnTo>
                  <a:lnTo>
                    <a:pt x="1234" y="1908"/>
                  </a:lnTo>
                  <a:lnTo>
                    <a:pt x="1334" y="1904"/>
                  </a:lnTo>
                  <a:lnTo>
                    <a:pt x="1334" y="1450"/>
                  </a:lnTo>
                  <a:lnTo>
                    <a:pt x="676" y="1450"/>
                  </a:lnTo>
                  <a:close/>
                  <a:moveTo>
                    <a:pt x="113" y="1450"/>
                  </a:moveTo>
                  <a:lnTo>
                    <a:pt x="120" y="1536"/>
                  </a:lnTo>
                  <a:lnTo>
                    <a:pt x="132" y="1622"/>
                  </a:lnTo>
                  <a:lnTo>
                    <a:pt x="150" y="1706"/>
                  </a:lnTo>
                  <a:lnTo>
                    <a:pt x="174" y="1788"/>
                  </a:lnTo>
                  <a:lnTo>
                    <a:pt x="203" y="1869"/>
                  </a:lnTo>
                  <a:lnTo>
                    <a:pt x="237" y="1947"/>
                  </a:lnTo>
                  <a:lnTo>
                    <a:pt x="276" y="2023"/>
                  </a:lnTo>
                  <a:lnTo>
                    <a:pt x="321" y="2096"/>
                  </a:lnTo>
                  <a:lnTo>
                    <a:pt x="370" y="2167"/>
                  </a:lnTo>
                  <a:lnTo>
                    <a:pt x="435" y="2127"/>
                  </a:lnTo>
                  <a:lnTo>
                    <a:pt x="503" y="2091"/>
                  </a:lnTo>
                  <a:lnTo>
                    <a:pt x="576" y="2059"/>
                  </a:lnTo>
                  <a:lnTo>
                    <a:pt x="653" y="2027"/>
                  </a:lnTo>
                  <a:lnTo>
                    <a:pt x="627" y="1937"/>
                  </a:lnTo>
                  <a:lnTo>
                    <a:pt x="607" y="1843"/>
                  </a:lnTo>
                  <a:lnTo>
                    <a:pt x="590" y="1748"/>
                  </a:lnTo>
                  <a:lnTo>
                    <a:pt x="577" y="1650"/>
                  </a:lnTo>
                  <a:lnTo>
                    <a:pt x="569" y="1551"/>
                  </a:lnTo>
                  <a:lnTo>
                    <a:pt x="564" y="1450"/>
                  </a:lnTo>
                  <a:lnTo>
                    <a:pt x="113" y="1450"/>
                  </a:lnTo>
                  <a:close/>
                  <a:moveTo>
                    <a:pt x="2397" y="1296"/>
                  </a:moveTo>
                  <a:lnTo>
                    <a:pt x="2350" y="1298"/>
                  </a:lnTo>
                  <a:lnTo>
                    <a:pt x="2302" y="1304"/>
                  </a:lnTo>
                  <a:lnTo>
                    <a:pt x="2256" y="1314"/>
                  </a:lnTo>
                  <a:lnTo>
                    <a:pt x="2209" y="1329"/>
                  </a:lnTo>
                  <a:lnTo>
                    <a:pt x="2164" y="1347"/>
                  </a:lnTo>
                  <a:lnTo>
                    <a:pt x="2120" y="1370"/>
                  </a:lnTo>
                  <a:lnTo>
                    <a:pt x="2074" y="1399"/>
                  </a:lnTo>
                  <a:lnTo>
                    <a:pt x="2033" y="1432"/>
                  </a:lnTo>
                  <a:lnTo>
                    <a:pt x="1994" y="1468"/>
                  </a:lnTo>
                  <a:lnTo>
                    <a:pt x="1960" y="1507"/>
                  </a:lnTo>
                  <a:lnTo>
                    <a:pt x="1931" y="1549"/>
                  </a:lnTo>
                  <a:lnTo>
                    <a:pt x="1905" y="1592"/>
                  </a:lnTo>
                  <a:lnTo>
                    <a:pt x="1882" y="1638"/>
                  </a:lnTo>
                  <a:lnTo>
                    <a:pt x="1865" y="1685"/>
                  </a:lnTo>
                  <a:lnTo>
                    <a:pt x="1852" y="1735"/>
                  </a:lnTo>
                  <a:lnTo>
                    <a:pt x="1843" y="1784"/>
                  </a:lnTo>
                  <a:lnTo>
                    <a:pt x="1839" y="1835"/>
                  </a:lnTo>
                  <a:lnTo>
                    <a:pt x="1839" y="1887"/>
                  </a:lnTo>
                  <a:lnTo>
                    <a:pt x="1844" y="1937"/>
                  </a:lnTo>
                  <a:lnTo>
                    <a:pt x="1853" y="1988"/>
                  </a:lnTo>
                  <a:lnTo>
                    <a:pt x="1868" y="2038"/>
                  </a:lnTo>
                  <a:lnTo>
                    <a:pt x="1888" y="2088"/>
                  </a:lnTo>
                  <a:lnTo>
                    <a:pt x="1912" y="2136"/>
                  </a:lnTo>
                  <a:lnTo>
                    <a:pt x="1940" y="2179"/>
                  </a:lnTo>
                  <a:lnTo>
                    <a:pt x="1970" y="2220"/>
                  </a:lnTo>
                  <a:lnTo>
                    <a:pt x="2005" y="2256"/>
                  </a:lnTo>
                  <a:lnTo>
                    <a:pt x="2041" y="2289"/>
                  </a:lnTo>
                  <a:lnTo>
                    <a:pt x="2080" y="2319"/>
                  </a:lnTo>
                  <a:lnTo>
                    <a:pt x="2122" y="2345"/>
                  </a:lnTo>
                  <a:lnTo>
                    <a:pt x="2164" y="2367"/>
                  </a:lnTo>
                  <a:lnTo>
                    <a:pt x="2209" y="2386"/>
                  </a:lnTo>
                  <a:lnTo>
                    <a:pt x="2255" y="2400"/>
                  </a:lnTo>
                  <a:lnTo>
                    <a:pt x="2302" y="2410"/>
                  </a:lnTo>
                  <a:lnTo>
                    <a:pt x="2351" y="2416"/>
                  </a:lnTo>
                  <a:lnTo>
                    <a:pt x="2399" y="2418"/>
                  </a:lnTo>
                  <a:lnTo>
                    <a:pt x="2445" y="2416"/>
                  </a:lnTo>
                  <a:lnTo>
                    <a:pt x="2493" y="2411"/>
                  </a:lnTo>
                  <a:lnTo>
                    <a:pt x="2539" y="2400"/>
                  </a:lnTo>
                  <a:lnTo>
                    <a:pt x="2586" y="2386"/>
                  </a:lnTo>
                  <a:lnTo>
                    <a:pt x="2631" y="2367"/>
                  </a:lnTo>
                  <a:lnTo>
                    <a:pt x="2675" y="2344"/>
                  </a:lnTo>
                  <a:lnTo>
                    <a:pt x="2722" y="2315"/>
                  </a:lnTo>
                  <a:lnTo>
                    <a:pt x="2765" y="2280"/>
                  </a:lnTo>
                  <a:lnTo>
                    <a:pt x="2805" y="2242"/>
                  </a:lnTo>
                  <a:lnTo>
                    <a:pt x="2840" y="2200"/>
                  </a:lnTo>
                  <a:lnTo>
                    <a:pt x="2871" y="2156"/>
                  </a:lnTo>
                  <a:lnTo>
                    <a:pt x="2898" y="2108"/>
                  </a:lnTo>
                  <a:lnTo>
                    <a:pt x="2921" y="2058"/>
                  </a:lnTo>
                  <a:lnTo>
                    <a:pt x="2938" y="2005"/>
                  </a:lnTo>
                  <a:lnTo>
                    <a:pt x="2950" y="1950"/>
                  </a:lnTo>
                  <a:lnTo>
                    <a:pt x="2956" y="1896"/>
                  </a:lnTo>
                  <a:lnTo>
                    <a:pt x="2957" y="1840"/>
                  </a:lnTo>
                  <a:lnTo>
                    <a:pt x="2953" y="1786"/>
                  </a:lnTo>
                  <a:lnTo>
                    <a:pt x="2944" y="1733"/>
                  </a:lnTo>
                  <a:lnTo>
                    <a:pt x="2929" y="1679"/>
                  </a:lnTo>
                  <a:lnTo>
                    <a:pt x="2908" y="1628"/>
                  </a:lnTo>
                  <a:lnTo>
                    <a:pt x="2883" y="1579"/>
                  </a:lnTo>
                  <a:lnTo>
                    <a:pt x="2856" y="1535"/>
                  </a:lnTo>
                  <a:lnTo>
                    <a:pt x="2825" y="1495"/>
                  </a:lnTo>
                  <a:lnTo>
                    <a:pt x="2791" y="1458"/>
                  </a:lnTo>
                  <a:lnTo>
                    <a:pt x="2754" y="1425"/>
                  </a:lnTo>
                  <a:lnTo>
                    <a:pt x="2716" y="1396"/>
                  </a:lnTo>
                  <a:lnTo>
                    <a:pt x="2674" y="1369"/>
                  </a:lnTo>
                  <a:lnTo>
                    <a:pt x="2631" y="1347"/>
                  </a:lnTo>
                  <a:lnTo>
                    <a:pt x="2587" y="1329"/>
                  </a:lnTo>
                  <a:lnTo>
                    <a:pt x="2540" y="1315"/>
                  </a:lnTo>
                  <a:lnTo>
                    <a:pt x="2493" y="1305"/>
                  </a:lnTo>
                  <a:lnTo>
                    <a:pt x="2445" y="1299"/>
                  </a:lnTo>
                  <a:lnTo>
                    <a:pt x="2397" y="1296"/>
                  </a:lnTo>
                  <a:close/>
                  <a:moveTo>
                    <a:pt x="2021" y="796"/>
                  </a:moveTo>
                  <a:lnTo>
                    <a:pt x="1930" y="821"/>
                  </a:lnTo>
                  <a:lnTo>
                    <a:pt x="1837" y="841"/>
                  </a:lnTo>
                  <a:lnTo>
                    <a:pt x="1741" y="858"/>
                  </a:lnTo>
                  <a:lnTo>
                    <a:pt x="1644" y="871"/>
                  </a:lnTo>
                  <a:lnTo>
                    <a:pt x="1546" y="880"/>
                  </a:lnTo>
                  <a:lnTo>
                    <a:pt x="1446" y="885"/>
                  </a:lnTo>
                  <a:lnTo>
                    <a:pt x="1446" y="1338"/>
                  </a:lnTo>
                  <a:lnTo>
                    <a:pt x="1970" y="1338"/>
                  </a:lnTo>
                  <a:lnTo>
                    <a:pt x="2016" y="1304"/>
                  </a:lnTo>
                  <a:lnTo>
                    <a:pt x="2064" y="1272"/>
                  </a:lnTo>
                  <a:lnTo>
                    <a:pt x="2099" y="1254"/>
                  </a:lnTo>
                  <a:lnTo>
                    <a:pt x="2091" y="1158"/>
                  </a:lnTo>
                  <a:lnTo>
                    <a:pt x="2080" y="1064"/>
                  </a:lnTo>
                  <a:lnTo>
                    <a:pt x="2064" y="973"/>
                  </a:lnTo>
                  <a:lnTo>
                    <a:pt x="2044" y="883"/>
                  </a:lnTo>
                  <a:lnTo>
                    <a:pt x="2021" y="796"/>
                  </a:lnTo>
                  <a:close/>
                  <a:moveTo>
                    <a:pt x="759" y="796"/>
                  </a:moveTo>
                  <a:lnTo>
                    <a:pt x="735" y="881"/>
                  </a:lnTo>
                  <a:lnTo>
                    <a:pt x="716" y="969"/>
                  </a:lnTo>
                  <a:lnTo>
                    <a:pt x="700" y="1059"/>
                  </a:lnTo>
                  <a:lnTo>
                    <a:pt x="689" y="1151"/>
                  </a:lnTo>
                  <a:lnTo>
                    <a:pt x="680" y="1244"/>
                  </a:lnTo>
                  <a:lnTo>
                    <a:pt x="676" y="1338"/>
                  </a:lnTo>
                  <a:lnTo>
                    <a:pt x="1334" y="1338"/>
                  </a:lnTo>
                  <a:lnTo>
                    <a:pt x="1334" y="885"/>
                  </a:lnTo>
                  <a:lnTo>
                    <a:pt x="1234" y="880"/>
                  </a:lnTo>
                  <a:lnTo>
                    <a:pt x="1135" y="871"/>
                  </a:lnTo>
                  <a:lnTo>
                    <a:pt x="1038" y="858"/>
                  </a:lnTo>
                  <a:lnTo>
                    <a:pt x="942" y="841"/>
                  </a:lnTo>
                  <a:lnTo>
                    <a:pt x="849" y="821"/>
                  </a:lnTo>
                  <a:lnTo>
                    <a:pt x="759" y="796"/>
                  </a:lnTo>
                  <a:close/>
                  <a:moveTo>
                    <a:pt x="370" y="621"/>
                  </a:moveTo>
                  <a:lnTo>
                    <a:pt x="321" y="692"/>
                  </a:lnTo>
                  <a:lnTo>
                    <a:pt x="276" y="765"/>
                  </a:lnTo>
                  <a:lnTo>
                    <a:pt x="237" y="841"/>
                  </a:lnTo>
                  <a:lnTo>
                    <a:pt x="203" y="919"/>
                  </a:lnTo>
                  <a:lnTo>
                    <a:pt x="174" y="1000"/>
                  </a:lnTo>
                  <a:lnTo>
                    <a:pt x="150" y="1082"/>
                  </a:lnTo>
                  <a:lnTo>
                    <a:pt x="132" y="1166"/>
                  </a:lnTo>
                  <a:lnTo>
                    <a:pt x="120" y="1251"/>
                  </a:lnTo>
                  <a:lnTo>
                    <a:pt x="113" y="1338"/>
                  </a:lnTo>
                  <a:lnTo>
                    <a:pt x="564" y="1338"/>
                  </a:lnTo>
                  <a:lnTo>
                    <a:pt x="569" y="1238"/>
                  </a:lnTo>
                  <a:lnTo>
                    <a:pt x="577" y="1139"/>
                  </a:lnTo>
                  <a:lnTo>
                    <a:pt x="590" y="1040"/>
                  </a:lnTo>
                  <a:lnTo>
                    <a:pt x="607" y="944"/>
                  </a:lnTo>
                  <a:lnTo>
                    <a:pt x="627" y="851"/>
                  </a:lnTo>
                  <a:lnTo>
                    <a:pt x="653" y="760"/>
                  </a:lnTo>
                  <a:lnTo>
                    <a:pt x="576" y="730"/>
                  </a:lnTo>
                  <a:lnTo>
                    <a:pt x="503" y="696"/>
                  </a:lnTo>
                  <a:lnTo>
                    <a:pt x="435" y="661"/>
                  </a:lnTo>
                  <a:lnTo>
                    <a:pt x="370" y="621"/>
                  </a:lnTo>
                  <a:close/>
                  <a:moveTo>
                    <a:pt x="2409" y="621"/>
                  </a:moveTo>
                  <a:lnTo>
                    <a:pt x="2345" y="660"/>
                  </a:lnTo>
                  <a:lnTo>
                    <a:pt x="2276" y="696"/>
                  </a:lnTo>
                  <a:lnTo>
                    <a:pt x="2203" y="730"/>
                  </a:lnTo>
                  <a:lnTo>
                    <a:pt x="2127" y="760"/>
                  </a:lnTo>
                  <a:lnTo>
                    <a:pt x="2150" y="846"/>
                  </a:lnTo>
                  <a:lnTo>
                    <a:pt x="2170" y="934"/>
                  </a:lnTo>
                  <a:lnTo>
                    <a:pt x="2187" y="1025"/>
                  </a:lnTo>
                  <a:lnTo>
                    <a:pt x="2199" y="1117"/>
                  </a:lnTo>
                  <a:lnTo>
                    <a:pt x="2208" y="1210"/>
                  </a:lnTo>
                  <a:lnTo>
                    <a:pt x="2266" y="1196"/>
                  </a:lnTo>
                  <a:lnTo>
                    <a:pt x="2322" y="1188"/>
                  </a:lnTo>
                  <a:lnTo>
                    <a:pt x="2380" y="1184"/>
                  </a:lnTo>
                  <a:lnTo>
                    <a:pt x="2437" y="1185"/>
                  </a:lnTo>
                  <a:lnTo>
                    <a:pt x="2494" y="1191"/>
                  </a:lnTo>
                  <a:lnTo>
                    <a:pt x="2549" y="1201"/>
                  </a:lnTo>
                  <a:lnTo>
                    <a:pt x="2604" y="1217"/>
                  </a:lnTo>
                  <a:lnTo>
                    <a:pt x="2657" y="1237"/>
                  </a:lnTo>
                  <a:lnTo>
                    <a:pt x="2644" y="1152"/>
                  </a:lnTo>
                  <a:lnTo>
                    <a:pt x="2626" y="1068"/>
                  </a:lnTo>
                  <a:lnTo>
                    <a:pt x="2602" y="987"/>
                  </a:lnTo>
                  <a:lnTo>
                    <a:pt x="2573" y="909"/>
                  </a:lnTo>
                  <a:lnTo>
                    <a:pt x="2538" y="832"/>
                  </a:lnTo>
                  <a:lnTo>
                    <a:pt x="2500" y="759"/>
                  </a:lnTo>
                  <a:lnTo>
                    <a:pt x="2457" y="688"/>
                  </a:lnTo>
                  <a:lnTo>
                    <a:pt x="2409" y="621"/>
                  </a:lnTo>
                  <a:close/>
                  <a:moveTo>
                    <a:pt x="1797" y="179"/>
                  </a:moveTo>
                  <a:lnTo>
                    <a:pt x="1825" y="206"/>
                  </a:lnTo>
                  <a:lnTo>
                    <a:pt x="1869" y="257"/>
                  </a:lnTo>
                  <a:lnTo>
                    <a:pt x="1913" y="312"/>
                  </a:lnTo>
                  <a:lnTo>
                    <a:pt x="1953" y="372"/>
                  </a:lnTo>
                  <a:lnTo>
                    <a:pt x="1991" y="436"/>
                  </a:lnTo>
                  <a:lnTo>
                    <a:pt x="2028" y="505"/>
                  </a:lnTo>
                  <a:lnTo>
                    <a:pt x="2061" y="578"/>
                  </a:lnTo>
                  <a:lnTo>
                    <a:pt x="2091" y="654"/>
                  </a:lnTo>
                  <a:lnTo>
                    <a:pt x="2158" y="628"/>
                  </a:lnTo>
                  <a:lnTo>
                    <a:pt x="2220" y="598"/>
                  </a:lnTo>
                  <a:lnTo>
                    <a:pt x="2281" y="568"/>
                  </a:lnTo>
                  <a:lnTo>
                    <a:pt x="2337" y="534"/>
                  </a:lnTo>
                  <a:lnTo>
                    <a:pt x="2281" y="476"/>
                  </a:lnTo>
                  <a:lnTo>
                    <a:pt x="2221" y="421"/>
                  </a:lnTo>
                  <a:lnTo>
                    <a:pt x="2158" y="369"/>
                  </a:lnTo>
                  <a:lnTo>
                    <a:pt x="2091" y="323"/>
                  </a:lnTo>
                  <a:lnTo>
                    <a:pt x="2022" y="280"/>
                  </a:lnTo>
                  <a:lnTo>
                    <a:pt x="1950" y="242"/>
                  </a:lnTo>
                  <a:lnTo>
                    <a:pt x="1874" y="207"/>
                  </a:lnTo>
                  <a:lnTo>
                    <a:pt x="1797" y="179"/>
                  </a:lnTo>
                  <a:close/>
                  <a:moveTo>
                    <a:pt x="983" y="179"/>
                  </a:moveTo>
                  <a:lnTo>
                    <a:pt x="913" y="204"/>
                  </a:lnTo>
                  <a:lnTo>
                    <a:pt x="845" y="234"/>
                  </a:lnTo>
                  <a:lnTo>
                    <a:pt x="780" y="267"/>
                  </a:lnTo>
                  <a:lnTo>
                    <a:pt x="716" y="305"/>
                  </a:lnTo>
                  <a:lnTo>
                    <a:pt x="655" y="345"/>
                  </a:lnTo>
                  <a:lnTo>
                    <a:pt x="595" y="391"/>
                  </a:lnTo>
                  <a:lnTo>
                    <a:pt x="538" y="439"/>
                  </a:lnTo>
                  <a:lnTo>
                    <a:pt x="483" y="491"/>
                  </a:lnTo>
                  <a:lnTo>
                    <a:pt x="442" y="534"/>
                  </a:lnTo>
                  <a:lnTo>
                    <a:pt x="498" y="568"/>
                  </a:lnTo>
                  <a:lnTo>
                    <a:pt x="559" y="598"/>
                  </a:lnTo>
                  <a:lnTo>
                    <a:pt x="621" y="628"/>
                  </a:lnTo>
                  <a:lnTo>
                    <a:pt x="688" y="654"/>
                  </a:lnTo>
                  <a:lnTo>
                    <a:pt x="718" y="578"/>
                  </a:lnTo>
                  <a:lnTo>
                    <a:pt x="752" y="505"/>
                  </a:lnTo>
                  <a:lnTo>
                    <a:pt x="787" y="436"/>
                  </a:lnTo>
                  <a:lnTo>
                    <a:pt x="825" y="372"/>
                  </a:lnTo>
                  <a:lnTo>
                    <a:pt x="867" y="312"/>
                  </a:lnTo>
                  <a:lnTo>
                    <a:pt x="909" y="257"/>
                  </a:lnTo>
                  <a:lnTo>
                    <a:pt x="954" y="206"/>
                  </a:lnTo>
                  <a:lnTo>
                    <a:pt x="983" y="179"/>
                  </a:lnTo>
                  <a:close/>
                  <a:moveTo>
                    <a:pt x="1446" y="116"/>
                  </a:moveTo>
                  <a:lnTo>
                    <a:pt x="1446" y="772"/>
                  </a:lnTo>
                  <a:lnTo>
                    <a:pt x="1539" y="768"/>
                  </a:lnTo>
                  <a:lnTo>
                    <a:pt x="1632" y="760"/>
                  </a:lnTo>
                  <a:lnTo>
                    <a:pt x="1723" y="748"/>
                  </a:lnTo>
                  <a:lnTo>
                    <a:pt x="1813" y="732"/>
                  </a:lnTo>
                  <a:lnTo>
                    <a:pt x="1900" y="713"/>
                  </a:lnTo>
                  <a:lnTo>
                    <a:pt x="1984" y="689"/>
                  </a:lnTo>
                  <a:lnTo>
                    <a:pt x="1955" y="615"/>
                  </a:lnTo>
                  <a:lnTo>
                    <a:pt x="1923" y="547"/>
                  </a:lnTo>
                  <a:lnTo>
                    <a:pt x="1889" y="482"/>
                  </a:lnTo>
                  <a:lnTo>
                    <a:pt x="1851" y="421"/>
                  </a:lnTo>
                  <a:lnTo>
                    <a:pt x="1813" y="365"/>
                  </a:lnTo>
                  <a:lnTo>
                    <a:pt x="1772" y="315"/>
                  </a:lnTo>
                  <a:lnTo>
                    <a:pt x="1729" y="269"/>
                  </a:lnTo>
                  <a:lnTo>
                    <a:pt x="1685" y="230"/>
                  </a:lnTo>
                  <a:lnTo>
                    <a:pt x="1639" y="195"/>
                  </a:lnTo>
                  <a:lnTo>
                    <a:pt x="1592" y="166"/>
                  </a:lnTo>
                  <a:lnTo>
                    <a:pt x="1545" y="144"/>
                  </a:lnTo>
                  <a:lnTo>
                    <a:pt x="1495" y="127"/>
                  </a:lnTo>
                  <a:lnTo>
                    <a:pt x="1446" y="116"/>
                  </a:lnTo>
                  <a:close/>
                  <a:moveTo>
                    <a:pt x="1334" y="116"/>
                  </a:moveTo>
                  <a:lnTo>
                    <a:pt x="1284" y="127"/>
                  </a:lnTo>
                  <a:lnTo>
                    <a:pt x="1235" y="144"/>
                  </a:lnTo>
                  <a:lnTo>
                    <a:pt x="1187" y="166"/>
                  </a:lnTo>
                  <a:lnTo>
                    <a:pt x="1140" y="195"/>
                  </a:lnTo>
                  <a:lnTo>
                    <a:pt x="1095" y="230"/>
                  </a:lnTo>
                  <a:lnTo>
                    <a:pt x="1050" y="269"/>
                  </a:lnTo>
                  <a:lnTo>
                    <a:pt x="1008" y="315"/>
                  </a:lnTo>
                  <a:lnTo>
                    <a:pt x="966" y="365"/>
                  </a:lnTo>
                  <a:lnTo>
                    <a:pt x="927" y="421"/>
                  </a:lnTo>
                  <a:lnTo>
                    <a:pt x="891" y="482"/>
                  </a:lnTo>
                  <a:lnTo>
                    <a:pt x="856" y="547"/>
                  </a:lnTo>
                  <a:lnTo>
                    <a:pt x="824" y="615"/>
                  </a:lnTo>
                  <a:lnTo>
                    <a:pt x="795" y="689"/>
                  </a:lnTo>
                  <a:lnTo>
                    <a:pt x="879" y="713"/>
                  </a:lnTo>
                  <a:lnTo>
                    <a:pt x="966" y="732"/>
                  </a:lnTo>
                  <a:lnTo>
                    <a:pt x="1056" y="748"/>
                  </a:lnTo>
                  <a:lnTo>
                    <a:pt x="1147" y="760"/>
                  </a:lnTo>
                  <a:lnTo>
                    <a:pt x="1240" y="768"/>
                  </a:lnTo>
                  <a:lnTo>
                    <a:pt x="1334" y="772"/>
                  </a:lnTo>
                  <a:lnTo>
                    <a:pt x="1334" y="116"/>
                  </a:lnTo>
                  <a:close/>
                  <a:moveTo>
                    <a:pt x="1379" y="0"/>
                  </a:moveTo>
                  <a:lnTo>
                    <a:pt x="1400" y="0"/>
                  </a:lnTo>
                  <a:lnTo>
                    <a:pt x="1495" y="4"/>
                  </a:lnTo>
                  <a:lnTo>
                    <a:pt x="1587" y="14"/>
                  </a:lnTo>
                  <a:lnTo>
                    <a:pt x="1678" y="30"/>
                  </a:lnTo>
                  <a:lnTo>
                    <a:pt x="1766" y="52"/>
                  </a:lnTo>
                  <a:lnTo>
                    <a:pt x="1853" y="80"/>
                  </a:lnTo>
                  <a:lnTo>
                    <a:pt x="1937" y="112"/>
                  </a:lnTo>
                  <a:lnTo>
                    <a:pt x="2018" y="151"/>
                  </a:lnTo>
                  <a:lnTo>
                    <a:pt x="2096" y="193"/>
                  </a:lnTo>
                  <a:lnTo>
                    <a:pt x="2171" y="241"/>
                  </a:lnTo>
                  <a:lnTo>
                    <a:pt x="2243" y="294"/>
                  </a:lnTo>
                  <a:lnTo>
                    <a:pt x="2311" y="350"/>
                  </a:lnTo>
                  <a:lnTo>
                    <a:pt x="2376" y="411"/>
                  </a:lnTo>
                  <a:lnTo>
                    <a:pt x="2435" y="476"/>
                  </a:lnTo>
                  <a:lnTo>
                    <a:pt x="2492" y="545"/>
                  </a:lnTo>
                  <a:lnTo>
                    <a:pt x="2544" y="617"/>
                  </a:lnTo>
                  <a:lnTo>
                    <a:pt x="2591" y="693"/>
                  </a:lnTo>
                  <a:lnTo>
                    <a:pt x="2633" y="772"/>
                  </a:lnTo>
                  <a:lnTo>
                    <a:pt x="2671" y="853"/>
                  </a:lnTo>
                  <a:lnTo>
                    <a:pt x="2704" y="938"/>
                  </a:lnTo>
                  <a:lnTo>
                    <a:pt x="2730" y="1025"/>
                  </a:lnTo>
                  <a:lnTo>
                    <a:pt x="2751" y="1115"/>
                  </a:lnTo>
                  <a:lnTo>
                    <a:pt x="2766" y="1207"/>
                  </a:lnTo>
                  <a:lnTo>
                    <a:pt x="2776" y="1301"/>
                  </a:lnTo>
                  <a:lnTo>
                    <a:pt x="2816" y="1330"/>
                  </a:lnTo>
                  <a:lnTo>
                    <a:pt x="2854" y="1362"/>
                  </a:lnTo>
                  <a:lnTo>
                    <a:pt x="2889" y="1399"/>
                  </a:lnTo>
                  <a:lnTo>
                    <a:pt x="2923" y="1437"/>
                  </a:lnTo>
                  <a:lnTo>
                    <a:pt x="2953" y="1479"/>
                  </a:lnTo>
                  <a:lnTo>
                    <a:pt x="2980" y="1522"/>
                  </a:lnTo>
                  <a:lnTo>
                    <a:pt x="3007" y="1576"/>
                  </a:lnTo>
                  <a:lnTo>
                    <a:pt x="3030" y="1631"/>
                  </a:lnTo>
                  <a:lnTo>
                    <a:pt x="3048" y="1686"/>
                  </a:lnTo>
                  <a:lnTo>
                    <a:pt x="3060" y="1743"/>
                  </a:lnTo>
                  <a:lnTo>
                    <a:pt x="3067" y="1801"/>
                  </a:lnTo>
                  <a:lnTo>
                    <a:pt x="3069" y="1859"/>
                  </a:lnTo>
                  <a:lnTo>
                    <a:pt x="3067" y="1918"/>
                  </a:lnTo>
                  <a:lnTo>
                    <a:pt x="3059" y="1976"/>
                  </a:lnTo>
                  <a:lnTo>
                    <a:pt x="3046" y="2034"/>
                  </a:lnTo>
                  <a:lnTo>
                    <a:pt x="3027" y="2093"/>
                  </a:lnTo>
                  <a:lnTo>
                    <a:pt x="3003" y="2149"/>
                  </a:lnTo>
                  <a:lnTo>
                    <a:pt x="2974" y="2202"/>
                  </a:lnTo>
                  <a:lnTo>
                    <a:pt x="2942" y="2253"/>
                  </a:lnTo>
                  <a:lnTo>
                    <a:pt x="2903" y="2301"/>
                  </a:lnTo>
                  <a:lnTo>
                    <a:pt x="2862" y="2344"/>
                  </a:lnTo>
                  <a:lnTo>
                    <a:pt x="3286" y="3087"/>
                  </a:lnTo>
                  <a:lnTo>
                    <a:pt x="3297" y="3110"/>
                  </a:lnTo>
                  <a:lnTo>
                    <a:pt x="3304" y="3135"/>
                  </a:lnTo>
                  <a:lnTo>
                    <a:pt x="3307" y="3160"/>
                  </a:lnTo>
                  <a:lnTo>
                    <a:pt x="3307" y="3185"/>
                  </a:lnTo>
                  <a:lnTo>
                    <a:pt x="3302" y="3210"/>
                  </a:lnTo>
                  <a:lnTo>
                    <a:pt x="3293" y="3235"/>
                  </a:lnTo>
                  <a:lnTo>
                    <a:pt x="3281" y="3257"/>
                  </a:lnTo>
                  <a:lnTo>
                    <a:pt x="3266" y="3277"/>
                  </a:lnTo>
                  <a:lnTo>
                    <a:pt x="3246" y="3294"/>
                  </a:lnTo>
                  <a:lnTo>
                    <a:pt x="3225" y="3309"/>
                  </a:lnTo>
                  <a:lnTo>
                    <a:pt x="3200" y="3321"/>
                  </a:lnTo>
                  <a:lnTo>
                    <a:pt x="3173" y="3328"/>
                  </a:lnTo>
                  <a:lnTo>
                    <a:pt x="3146" y="3331"/>
                  </a:lnTo>
                  <a:lnTo>
                    <a:pt x="3123" y="3329"/>
                  </a:lnTo>
                  <a:lnTo>
                    <a:pt x="3102" y="3325"/>
                  </a:lnTo>
                  <a:lnTo>
                    <a:pt x="3078" y="3316"/>
                  </a:lnTo>
                  <a:lnTo>
                    <a:pt x="3056" y="3304"/>
                  </a:lnTo>
                  <a:lnTo>
                    <a:pt x="3036" y="3288"/>
                  </a:lnTo>
                  <a:lnTo>
                    <a:pt x="3018" y="3270"/>
                  </a:lnTo>
                  <a:lnTo>
                    <a:pt x="3004" y="3249"/>
                  </a:lnTo>
                  <a:lnTo>
                    <a:pt x="2580" y="2505"/>
                  </a:lnTo>
                  <a:lnTo>
                    <a:pt x="2520" y="2519"/>
                  </a:lnTo>
                  <a:lnTo>
                    <a:pt x="2460" y="2528"/>
                  </a:lnTo>
                  <a:lnTo>
                    <a:pt x="2399" y="2530"/>
                  </a:lnTo>
                  <a:lnTo>
                    <a:pt x="2340" y="2528"/>
                  </a:lnTo>
                  <a:lnTo>
                    <a:pt x="2282" y="2520"/>
                  </a:lnTo>
                  <a:lnTo>
                    <a:pt x="2225" y="2508"/>
                  </a:lnTo>
                  <a:lnTo>
                    <a:pt x="2152" y="2560"/>
                  </a:lnTo>
                  <a:lnTo>
                    <a:pt x="2076" y="2606"/>
                  </a:lnTo>
                  <a:lnTo>
                    <a:pt x="1999" y="2648"/>
                  </a:lnTo>
                  <a:lnTo>
                    <a:pt x="1918" y="2684"/>
                  </a:lnTo>
                  <a:lnTo>
                    <a:pt x="1836" y="2714"/>
                  </a:lnTo>
                  <a:lnTo>
                    <a:pt x="1752" y="2741"/>
                  </a:lnTo>
                  <a:lnTo>
                    <a:pt x="1666" y="2761"/>
                  </a:lnTo>
                  <a:lnTo>
                    <a:pt x="1579" y="2775"/>
                  </a:lnTo>
                  <a:lnTo>
                    <a:pt x="1490" y="2784"/>
                  </a:lnTo>
                  <a:lnTo>
                    <a:pt x="1400" y="2787"/>
                  </a:lnTo>
                  <a:lnTo>
                    <a:pt x="1389" y="2788"/>
                  </a:lnTo>
                  <a:lnTo>
                    <a:pt x="1379" y="2787"/>
                  </a:lnTo>
                  <a:lnTo>
                    <a:pt x="1294" y="2784"/>
                  </a:lnTo>
                  <a:lnTo>
                    <a:pt x="1211" y="2776"/>
                  </a:lnTo>
                  <a:lnTo>
                    <a:pt x="1128" y="2763"/>
                  </a:lnTo>
                  <a:lnTo>
                    <a:pt x="1046" y="2745"/>
                  </a:lnTo>
                  <a:lnTo>
                    <a:pt x="966" y="2723"/>
                  </a:lnTo>
                  <a:lnTo>
                    <a:pt x="889" y="2695"/>
                  </a:lnTo>
                  <a:lnTo>
                    <a:pt x="813" y="2663"/>
                  </a:lnTo>
                  <a:lnTo>
                    <a:pt x="738" y="2626"/>
                  </a:lnTo>
                  <a:lnTo>
                    <a:pt x="667" y="2585"/>
                  </a:lnTo>
                  <a:lnTo>
                    <a:pt x="597" y="2539"/>
                  </a:lnTo>
                  <a:lnTo>
                    <a:pt x="530" y="2489"/>
                  </a:lnTo>
                  <a:lnTo>
                    <a:pt x="465" y="2435"/>
                  </a:lnTo>
                  <a:lnTo>
                    <a:pt x="404" y="2376"/>
                  </a:lnTo>
                  <a:lnTo>
                    <a:pt x="346" y="2314"/>
                  </a:lnTo>
                  <a:lnTo>
                    <a:pt x="293" y="2249"/>
                  </a:lnTo>
                  <a:lnTo>
                    <a:pt x="243" y="2181"/>
                  </a:lnTo>
                  <a:lnTo>
                    <a:pt x="198" y="2111"/>
                  </a:lnTo>
                  <a:lnTo>
                    <a:pt x="157" y="2038"/>
                  </a:lnTo>
                  <a:lnTo>
                    <a:pt x="121" y="1964"/>
                  </a:lnTo>
                  <a:lnTo>
                    <a:pt x="89" y="1887"/>
                  </a:lnTo>
                  <a:lnTo>
                    <a:pt x="63" y="1809"/>
                  </a:lnTo>
                  <a:lnTo>
                    <a:pt x="40" y="1728"/>
                  </a:lnTo>
                  <a:lnTo>
                    <a:pt x="23" y="1647"/>
                  </a:lnTo>
                  <a:lnTo>
                    <a:pt x="10" y="1564"/>
                  </a:lnTo>
                  <a:lnTo>
                    <a:pt x="3" y="1479"/>
                  </a:lnTo>
                  <a:lnTo>
                    <a:pt x="0" y="1394"/>
                  </a:lnTo>
                  <a:lnTo>
                    <a:pt x="3" y="1309"/>
                  </a:lnTo>
                  <a:lnTo>
                    <a:pt x="10" y="1225"/>
                  </a:lnTo>
                  <a:lnTo>
                    <a:pt x="23" y="1142"/>
                  </a:lnTo>
                  <a:lnTo>
                    <a:pt x="40" y="1060"/>
                  </a:lnTo>
                  <a:lnTo>
                    <a:pt x="63" y="980"/>
                  </a:lnTo>
                  <a:lnTo>
                    <a:pt x="89" y="901"/>
                  </a:lnTo>
                  <a:lnTo>
                    <a:pt x="121" y="825"/>
                  </a:lnTo>
                  <a:lnTo>
                    <a:pt x="157" y="750"/>
                  </a:lnTo>
                  <a:lnTo>
                    <a:pt x="198" y="677"/>
                  </a:lnTo>
                  <a:lnTo>
                    <a:pt x="243" y="606"/>
                  </a:lnTo>
                  <a:lnTo>
                    <a:pt x="293" y="539"/>
                  </a:lnTo>
                  <a:lnTo>
                    <a:pt x="346" y="474"/>
                  </a:lnTo>
                  <a:lnTo>
                    <a:pt x="404" y="412"/>
                  </a:lnTo>
                  <a:lnTo>
                    <a:pt x="465" y="353"/>
                  </a:lnTo>
                  <a:lnTo>
                    <a:pt x="530" y="299"/>
                  </a:lnTo>
                  <a:lnTo>
                    <a:pt x="597" y="249"/>
                  </a:lnTo>
                  <a:lnTo>
                    <a:pt x="667" y="203"/>
                  </a:lnTo>
                  <a:lnTo>
                    <a:pt x="738" y="162"/>
                  </a:lnTo>
                  <a:lnTo>
                    <a:pt x="813" y="125"/>
                  </a:lnTo>
                  <a:lnTo>
                    <a:pt x="889" y="93"/>
                  </a:lnTo>
                  <a:lnTo>
                    <a:pt x="966" y="66"/>
                  </a:lnTo>
                  <a:lnTo>
                    <a:pt x="1046" y="42"/>
                  </a:lnTo>
                  <a:lnTo>
                    <a:pt x="1128" y="24"/>
                  </a:lnTo>
                  <a:lnTo>
                    <a:pt x="1211" y="11"/>
                  </a:lnTo>
                  <a:lnTo>
                    <a:pt x="1294" y="3"/>
                  </a:lnTo>
                  <a:lnTo>
                    <a:pt x="13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34" name="Group 633"/>
          <p:cNvGrpSpPr/>
          <p:nvPr/>
        </p:nvGrpSpPr>
        <p:grpSpPr>
          <a:xfrm flipH="1">
            <a:off x="4084071" y="2808506"/>
            <a:ext cx="267866" cy="264599"/>
            <a:chOff x="5089525" y="3619500"/>
            <a:chExt cx="520701" cy="514351"/>
          </a:xfrm>
          <a:solidFill>
            <a:schemeClr val="tx1">
              <a:lumMod val="65000"/>
              <a:lumOff val="35000"/>
            </a:schemeClr>
          </a:solidFill>
        </p:grpSpPr>
        <p:sp>
          <p:nvSpPr>
            <p:cNvPr id="629" name="Freeform 423"/>
            <p:cNvSpPr>
              <a:spLocks noEditPoints="1"/>
            </p:cNvSpPr>
            <p:nvPr/>
          </p:nvSpPr>
          <p:spPr bwMode="auto">
            <a:xfrm>
              <a:off x="5237163" y="3619500"/>
              <a:ext cx="225425" cy="193675"/>
            </a:xfrm>
            <a:custGeom>
              <a:avLst/>
              <a:gdLst>
                <a:gd name="T0" fmla="*/ 122 w 1566"/>
                <a:gd name="T1" fmla="*/ 959 h 1340"/>
                <a:gd name="T2" fmla="*/ 134 w 1566"/>
                <a:gd name="T3" fmla="*/ 995 h 1340"/>
                <a:gd name="T4" fmla="*/ 164 w 1566"/>
                <a:gd name="T5" fmla="*/ 1016 h 1340"/>
                <a:gd name="T6" fmla="*/ 1383 w 1566"/>
                <a:gd name="T7" fmla="*/ 1019 h 1340"/>
                <a:gd name="T8" fmla="*/ 1418 w 1566"/>
                <a:gd name="T9" fmla="*/ 1007 h 1340"/>
                <a:gd name="T10" fmla="*/ 1440 w 1566"/>
                <a:gd name="T11" fmla="*/ 978 h 1340"/>
                <a:gd name="T12" fmla="*/ 1443 w 1566"/>
                <a:gd name="T13" fmla="*/ 916 h 1340"/>
                <a:gd name="T14" fmla="*/ 183 w 1566"/>
                <a:gd name="T15" fmla="*/ 124 h 1340"/>
                <a:gd name="T16" fmla="*/ 148 w 1566"/>
                <a:gd name="T17" fmla="*/ 135 h 1340"/>
                <a:gd name="T18" fmla="*/ 126 w 1566"/>
                <a:gd name="T19" fmla="*/ 164 h 1340"/>
                <a:gd name="T20" fmla="*/ 122 w 1566"/>
                <a:gd name="T21" fmla="*/ 793 h 1340"/>
                <a:gd name="T22" fmla="*/ 1443 w 1566"/>
                <a:gd name="T23" fmla="*/ 184 h 1340"/>
                <a:gd name="T24" fmla="*/ 1431 w 1566"/>
                <a:gd name="T25" fmla="*/ 148 h 1340"/>
                <a:gd name="T26" fmla="*/ 1402 w 1566"/>
                <a:gd name="T27" fmla="*/ 126 h 1340"/>
                <a:gd name="T28" fmla="*/ 183 w 1566"/>
                <a:gd name="T29" fmla="*/ 124 h 1340"/>
                <a:gd name="T30" fmla="*/ 1383 w 1566"/>
                <a:gd name="T31" fmla="*/ 0 h 1340"/>
                <a:gd name="T32" fmla="*/ 1446 w 1566"/>
                <a:gd name="T33" fmla="*/ 12 h 1340"/>
                <a:gd name="T34" fmla="*/ 1501 w 1566"/>
                <a:gd name="T35" fmla="*/ 44 h 1340"/>
                <a:gd name="T36" fmla="*/ 1540 w 1566"/>
                <a:gd name="T37" fmla="*/ 91 h 1340"/>
                <a:gd name="T38" fmla="*/ 1563 w 1566"/>
                <a:gd name="T39" fmla="*/ 150 h 1340"/>
                <a:gd name="T40" fmla="*/ 1566 w 1566"/>
                <a:gd name="T41" fmla="*/ 959 h 1340"/>
                <a:gd name="T42" fmla="*/ 1555 w 1566"/>
                <a:gd name="T43" fmla="*/ 1024 h 1340"/>
                <a:gd name="T44" fmla="*/ 1523 w 1566"/>
                <a:gd name="T45" fmla="*/ 1077 h 1340"/>
                <a:gd name="T46" fmla="*/ 1475 w 1566"/>
                <a:gd name="T47" fmla="*/ 1118 h 1340"/>
                <a:gd name="T48" fmla="*/ 1416 w 1566"/>
                <a:gd name="T49" fmla="*/ 1140 h 1340"/>
                <a:gd name="T50" fmla="*/ 844 w 1566"/>
                <a:gd name="T51" fmla="*/ 1143 h 1340"/>
                <a:gd name="T52" fmla="*/ 1234 w 1566"/>
                <a:gd name="T53" fmla="*/ 1217 h 1340"/>
                <a:gd name="T54" fmla="*/ 1270 w 1566"/>
                <a:gd name="T55" fmla="*/ 1229 h 1340"/>
                <a:gd name="T56" fmla="*/ 1292 w 1566"/>
                <a:gd name="T57" fmla="*/ 1259 h 1340"/>
                <a:gd name="T58" fmla="*/ 1292 w 1566"/>
                <a:gd name="T59" fmla="*/ 1298 h 1340"/>
                <a:gd name="T60" fmla="*/ 1270 w 1566"/>
                <a:gd name="T61" fmla="*/ 1328 h 1340"/>
                <a:gd name="T62" fmla="*/ 1234 w 1566"/>
                <a:gd name="T63" fmla="*/ 1340 h 1340"/>
                <a:gd name="T64" fmla="*/ 313 w 1566"/>
                <a:gd name="T65" fmla="*/ 1337 h 1340"/>
                <a:gd name="T66" fmla="*/ 282 w 1566"/>
                <a:gd name="T67" fmla="*/ 1315 h 1340"/>
                <a:gd name="T68" fmla="*/ 270 w 1566"/>
                <a:gd name="T69" fmla="*/ 1278 h 1340"/>
                <a:gd name="T70" fmla="*/ 282 w 1566"/>
                <a:gd name="T71" fmla="*/ 1242 h 1340"/>
                <a:gd name="T72" fmla="*/ 313 w 1566"/>
                <a:gd name="T73" fmla="*/ 1220 h 1340"/>
                <a:gd name="T74" fmla="*/ 722 w 1566"/>
                <a:gd name="T75" fmla="*/ 1217 h 1340"/>
                <a:gd name="T76" fmla="*/ 183 w 1566"/>
                <a:gd name="T77" fmla="*/ 1143 h 1340"/>
                <a:gd name="T78" fmla="*/ 119 w 1566"/>
                <a:gd name="T79" fmla="*/ 1131 h 1340"/>
                <a:gd name="T80" fmla="*/ 64 w 1566"/>
                <a:gd name="T81" fmla="*/ 1099 h 1340"/>
                <a:gd name="T82" fmla="*/ 25 w 1566"/>
                <a:gd name="T83" fmla="*/ 1052 h 1340"/>
                <a:gd name="T84" fmla="*/ 2 w 1566"/>
                <a:gd name="T85" fmla="*/ 992 h 1340"/>
                <a:gd name="T86" fmla="*/ 0 w 1566"/>
                <a:gd name="T87" fmla="*/ 184 h 1340"/>
                <a:gd name="T88" fmla="*/ 11 w 1566"/>
                <a:gd name="T89" fmla="*/ 119 h 1340"/>
                <a:gd name="T90" fmla="*/ 43 w 1566"/>
                <a:gd name="T91" fmla="*/ 66 h 1340"/>
                <a:gd name="T92" fmla="*/ 91 w 1566"/>
                <a:gd name="T93" fmla="*/ 25 h 1340"/>
                <a:gd name="T94" fmla="*/ 150 w 1566"/>
                <a:gd name="T95" fmla="*/ 3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66" h="1340">
                  <a:moveTo>
                    <a:pt x="122" y="916"/>
                  </a:moveTo>
                  <a:lnTo>
                    <a:pt x="122" y="959"/>
                  </a:lnTo>
                  <a:lnTo>
                    <a:pt x="126" y="978"/>
                  </a:lnTo>
                  <a:lnTo>
                    <a:pt x="134" y="995"/>
                  </a:lnTo>
                  <a:lnTo>
                    <a:pt x="148" y="1007"/>
                  </a:lnTo>
                  <a:lnTo>
                    <a:pt x="164" y="1016"/>
                  </a:lnTo>
                  <a:lnTo>
                    <a:pt x="183" y="1019"/>
                  </a:lnTo>
                  <a:lnTo>
                    <a:pt x="1383" y="1019"/>
                  </a:lnTo>
                  <a:lnTo>
                    <a:pt x="1402" y="1016"/>
                  </a:lnTo>
                  <a:lnTo>
                    <a:pt x="1418" y="1007"/>
                  </a:lnTo>
                  <a:lnTo>
                    <a:pt x="1431" y="995"/>
                  </a:lnTo>
                  <a:lnTo>
                    <a:pt x="1440" y="978"/>
                  </a:lnTo>
                  <a:lnTo>
                    <a:pt x="1443" y="959"/>
                  </a:lnTo>
                  <a:lnTo>
                    <a:pt x="1443" y="916"/>
                  </a:lnTo>
                  <a:lnTo>
                    <a:pt x="122" y="916"/>
                  </a:lnTo>
                  <a:close/>
                  <a:moveTo>
                    <a:pt x="183" y="124"/>
                  </a:moveTo>
                  <a:lnTo>
                    <a:pt x="164" y="126"/>
                  </a:lnTo>
                  <a:lnTo>
                    <a:pt x="148" y="135"/>
                  </a:lnTo>
                  <a:lnTo>
                    <a:pt x="134" y="148"/>
                  </a:lnTo>
                  <a:lnTo>
                    <a:pt x="126" y="164"/>
                  </a:lnTo>
                  <a:lnTo>
                    <a:pt x="122" y="184"/>
                  </a:lnTo>
                  <a:lnTo>
                    <a:pt x="122" y="793"/>
                  </a:lnTo>
                  <a:lnTo>
                    <a:pt x="1443" y="793"/>
                  </a:lnTo>
                  <a:lnTo>
                    <a:pt x="1443" y="184"/>
                  </a:lnTo>
                  <a:lnTo>
                    <a:pt x="1440" y="164"/>
                  </a:lnTo>
                  <a:lnTo>
                    <a:pt x="1431" y="148"/>
                  </a:lnTo>
                  <a:lnTo>
                    <a:pt x="1418" y="135"/>
                  </a:lnTo>
                  <a:lnTo>
                    <a:pt x="1402" y="126"/>
                  </a:lnTo>
                  <a:lnTo>
                    <a:pt x="1383" y="124"/>
                  </a:lnTo>
                  <a:lnTo>
                    <a:pt x="183" y="124"/>
                  </a:lnTo>
                  <a:close/>
                  <a:moveTo>
                    <a:pt x="183" y="0"/>
                  </a:moveTo>
                  <a:lnTo>
                    <a:pt x="1383" y="0"/>
                  </a:lnTo>
                  <a:lnTo>
                    <a:pt x="1416" y="3"/>
                  </a:lnTo>
                  <a:lnTo>
                    <a:pt x="1446" y="12"/>
                  </a:lnTo>
                  <a:lnTo>
                    <a:pt x="1475" y="25"/>
                  </a:lnTo>
                  <a:lnTo>
                    <a:pt x="1501" y="44"/>
                  </a:lnTo>
                  <a:lnTo>
                    <a:pt x="1523" y="66"/>
                  </a:lnTo>
                  <a:lnTo>
                    <a:pt x="1540" y="91"/>
                  </a:lnTo>
                  <a:lnTo>
                    <a:pt x="1555" y="119"/>
                  </a:lnTo>
                  <a:lnTo>
                    <a:pt x="1563" y="150"/>
                  </a:lnTo>
                  <a:lnTo>
                    <a:pt x="1566" y="184"/>
                  </a:lnTo>
                  <a:lnTo>
                    <a:pt x="1566" y="959"/>
                  </a:lnTo>
                  <a:lnTo>
                    <a:pt x="1563" y="992"/>
                  </a:lnTo>
                  <a:lnTo>
                    <a:pt x="1555" y="1024"/>
                  </a:lnTo>
                  <a:lnTo>
                    <a:pt x="1540" y="1052"/>
                  </a:lnTo>
                  <a:lnTo>
                    <a:pt x="1523" y="1077"/>
                  </a:lnTo>
                  <a:lnTo>
                    <a:pt x="1501" y="1099"/>
                  </a:lnTo>
                  <a:lnTo>
                    <a:pt x="1475" y="1118"/>
                  </a:lnTo>
                  <a:lnTo>
                    <a:pt x="1446" y="1131"/>
                  </a:lnTo>
                  <a:lnTo>
                    <a:pt x="1416" y="1140"/>
                  </a:lnTo>
                  <a:lnTo>
                    <a:pt x="1383" y="1143"/>
                  </a:lnTo>
                  <a:lnTo>
                    <a:pt x="844" y="1143"/>
                  </a:lnTo>
                  <a:lnTo>
                    <a:pt x="844" y="1217"/>
                  </a:lnTo>
                  <a:lnTo>
                    <a:pt x="1234" y="1217"/>
                  </a:lnTo>
                  <a:lnTo>
                    <a:pt x="1253" y="1220"/>
                  </a:lnTo>
                  <a:lnTo>
                    <a:pt x="1270" y="1229"/>
                  </a:lnTo>
                  <a:lnTo>
                    <a:pt x="1284" y="1242"/>
                  </a:lnTo>
                  <a:lnTo>
                    <a:pt x="1292" y="1259"/>
                  </a:lnTo>
                  <a:lnTo>
                    <a:pt x="1296" y="1278"/>
                  </a:lnTo>
                  <a:lnTo>
                    <a:pt x="1292" y="1298"/>
                  </a:lnTo>
                  <a:lnTo>
                    <a:pt x="1284" y="1315"/>
                  </a:lnTo>
                  <a:lnTo>
                    <a:pt x="1270" y="1328"/>
                  </a:lnTo>
                  <a:lnTo>
                    <a:pt x="1253" y="1337"/>
                  </a:lnTo>
                  <a:lnTo>
                    <a:pt x="1234" y="1340"/>
                  </a:lnTo>
                  <a:lnTo>
                    <a:pt x="332" y="1340"/>
                  </a:lnTo>
                  <a:lnTo>
                    <a:pt x="313" y="1337"/>
                  </a:lnTo>
                  <a:lnTo>
                    <a:pt x="295" y="1328"/>
                  </a:lnTo>
                  <a:lnTo>
                    <a:pt x="282" y="1315"/>
                  </a:lnTo>
                  <a:lnTo>
                    <a:pt x="273" y="1298"/>
                  </a:lnTo>
                  <a:lnTo>
                    <a:pt x="270" y="1278"/>
                  </a:lnTo>
                  <a:lnTo>
                    <a:pt x="273" y="1259"/>
                  </a:lnTo>
                  <a:lnTo>
                    <a:pt x="282" y="1242"/>
                  </a:lnTo>
                  <a:lnTo>
                    <a:pt x="295" y="1229"/>
                  </a:lnTo>
                  <a:lnTo>
                    <a:pt x="313" y="1220"/>
                  </a:lnTo>
                  <a:lnTo>
                    <a:pt x="332" y="1217"/>
                  </a:lnTo>
                  <a:lnTo>
                    <a:pt x="722" y="1217"/>
                  </a:lnTo>
                  <a:lnTo>
                    <a:pt x="722" y="1143"/>
                  </a:lnTo>
                  <a:lnTo>
                    <a:pt x="183" y="1143"/>
                  </a:lnTo>
                  <a:lnTo>
                    <a:pt x="150" y="1140"/>
                  </a:lnTo>
                  <a:lnTo>
                    <a:pt x="119" y="1131"/>
                  </a:lnTo>
                  <a:lnTo>
                    <a:pt x="91" y="1118"/>
                  </a:lnTo>
                  <a:lnTo>
                    <a:pt x="64" y="1099"/>
                  </a:lnTo>
                  <a:lnTo>
                    <a:pt x="43" y="1077"/>
                  </a:lnTo>
                  <a:lnTo>
                    <a:pt x="25" y="1052"/>
                  </a:lnTo>
                  <a:lnTo>
                    <a:pt x="11" y="1024"/>
                  </a:lnTo>
                  <a:lnTo>
                    <a:pt x="2" y="992"/>
                  </a:lnTo>
                  <a:lnTo>
                    <a:pt x="0" y="959"/>
                  </a:lnTo>
                  <a:lnTo>
                    <a:pt x="0" y="184"/>
                  </a:lnTo>
                  <a:lnTo>
                    <a:pt x="2" y="150"/>
                  </a:lnTo>
                  <a:lnTo>
                    <a:pt x="11" y="119"/>
                  </a:lnTo>
                  <a:lnTo>
                    <a:pt x="25" y="91"/>
                  </a:lnTo>
                  <a:lnTo>
                    <a:pt x="43" y="66"/>
                  </a:lnTo>
                  <a:lnTo>
                    <a:pt x="64" y="44"/>
                  </a:lnTo>
                  <a:lnTo>
                    <a:pt x="91" y="25"/>
                  </a:lnTo>
                  <a:lnTo>
                    <a:pt x="119" y="12"/>
                  </a:lnTo>
                  <a:lnTo>
                    <a:pt x="150" y="3"/>
                  </a:lnTo>
                  <a:lnTo>
                    <a:pt x="1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0" name="Freeform 424"/>
            <p:cNvSpPr>
              <a:spLocks/>
            </p:cNvSpPr>
            <p:nvPr/>
          </p:nvSpPr>
          <p:spPr bwMode="auto">
            <a:xfrm>
              <a:off x="5146675" y="3822700"/>
              <a:ext cx="404813" cy="100013"/>
            </a:xfrm>
            <a:custGeom>
              <a:avLst/>
              <a:gdLst>
                <a:gd name="T0" fmla="*/ 1401 w 2801"/>
                <a:gd name="T1" fmla="*/ 0 h 692"/>
                <a:gd name="T2" fmla="*/ 1420 w 2801"/>
                <a:gd name="T3" fmla="*/ 3 h 692"/>
                <a:gd name="T4" fmla="*/ 1437 w 2801"/>
                <a:gd name="T5" fmla="*/ 12 h 692"/>
                <a:gd name="T6" fmla="*/ 1450 w 2801"/>
                <a:gd name="T7" fmla="*/ 25 h 692"/>
                <a:gd name="T8" fmla="*/ 1459 w 2801"/>
                <a:gd name="T9" fmla="*/ 42 h 692"/>
                <a:gd name="T10" fmla="*/ 1462 w 2801"/>
                <a:gd name="T11" fmla="*/ 61 h 692"/>
                <a:gd name="T12" fmla="*/ 1462 w 2801"/>
                <a:gd name="T13" fmla="*/ 345 h 692"/>
                <a:gd name="T14" fmla="*/ 2739 w 2801"/>
                <a:gd name="T15" fmla="*/ 345 h 692"/>
                <a:gd name="T16" fmla="*/ 2759 w 2801"/>
                <a:gd name="T17" fmla="*/ 349 h 692"/>
                <a:gd name="T18" fmla="*/ 2776 w 2801"/>
                <a:gd name="T19" fmla="*/ 357 h 692"/>
                <a:gd name="T20" fmla="*/ 2789 w 2801"/>
                <a:gd name="T21" fmla="*/ 370 h 692"/>
                <a:gd name="T22" fmla="*/ 2798 w 2801"/>
                <a:gd name="T23" fmla="*/ 387 h 692"/>
                <a:gd name="T24" fmla="*/ 2801 w 2801"/>
                <a:gd name="T25" fmla="*/ 407 h 692"/>
                <a:gd name="T26" fmla="*/ 2801 w 2801"/>
                <a:gd name="T27" fmla="*/ 630 h 692"/>
                <a:gd name="T28" fmla="*/ 2798 w 2801"/>
                <a:gd name="T29" fmla="*/ 650 h 692"/>
                <a:gd name="T30" fmla="*/ 2789 w 2801"/>
                <a:gd name="T31" fmla="*/ 666 h 692"/>
                <a:gd name="T32" fmla="*/ 2776 w 2801"/>
                <a:gd name="T33" fmla="*/ 680 h 692"/>
                <a:gd name="T34" fmla="*/ 2759 w 2801"/>
                <a:gd name="T35" fmla="*/ 688 h 692"/>
                <a:gd name="T36" fmla="*/ 2739 w 2801"/>
                <a:gd name="T37" fmla="*/ 692 h 692"/>
                <a:gd name="T38" fmla="*/ 2720 w 2801"/>
                <a:gd name="T39" fmla="*/ 688 h 692"/>
                <a:gd name="T40" fmla="*/ 2703 w 2801"/>
                <a:gd name="T41" fmla="*/ 680 h 692"/>
                <a:gd name="T42" fmla="*/ 2690 w 2801"/>
                <a:gd name="T43" fmla="*/ 666 h 692"/>
                <a:gd name="T44" fmla="*/ 2681 w 2801"/>
                <a:gd name="T45" fmla="*/ 650 h 692"/>
                <a:gd name="T46" fmla="*/ 2678 w 2801"/>
                <a:gd name="T47" fmla="*/ 630 h 692"/>
                <a:gd name="T48" fmla="*/ 2678 w 2801"/>
                <a:gd name="T49" fmla="*/ 468 h 692"/>
                <a:gd name="T50" fmla="*/ 1462 w 2801"/>
                <a:gd name="T51" fmla="*/ 468 h 692"/>
                <a:gd name="T52" fmla="*/ 1462 w 2801"/>
                <a:gd name="T53" fmla="*/ 630 h 692"/>
                <a:gd name="T54" fmla="*/ 1459 w 2801"/>
                <a:gd name="T55" fmla="*/ 650 h 692"/>
                <a:gd name="T56" fmla="*/ 1450 w 2801"/>
                <a:gd name="T57" fmla="*/ 666 h 692"/>
                <a:gd name="T58" fmla="*/ 1437 w 2801"/>
                <a:gd name="T59" fmla="*/ 680 h 692"/>
                <a:gd name="T60" fmla="*/ 1420 w 2801"/>
                <a:gd name="T61" fmla="*/ 688 h 692"/>
                <a:gd name="T62" fmla="*/ 1401 w 2801"/>
                <a:gd name="T63" fmla="*/ 692 h 692"/>
                <a:gd name="T64" fmla="*/ 1381 w 2801"/>
                <a:gd name="T65" fmla="*/ 688 h 692"/>
                <a:gd name="T66" fmla="*/ 1365 w 2801"/>
                <a:gd name="T67" fmla="*/ 680 h 692"/>
                <a:gd name="T68" fmla="*/ 1352 w 2801"/>
                <a:gd name="T69" fmla="*/ 666 h 692"/>
                <a:gd name="T70" fmla="*/ 1343 w 2801"/>
                <a:gd name="T71" fmla="*/ 650 h 692"/>
                <a:gd name="T72" fmla="*/ 1340 w 2801"/>
                <a:gd name="T73" fmla="*/ 630 h 692"/>
                <a:gd name="T74" fmla="*/ 1340 w 2801"/>
                <a:gd name="T75" fmla="*/ 468 h 692"/>
                <a:gd name="T76" fmla="*/ 124 w 2801"/>
                <a:gd name="T77" fmla="*/ 468 h 692"/>
                <a:gd name="T78" fmla="*/ 124 w 2801"/>
                <a:gd name="T79" fmla="*/ 630 h 692"/>
                <a:gd name="T80" fmla="*/ 121 w 2801"/>
                <a:gd name="T81" fmla="*/ 650 h 692"/>
                <a:gd name="T82" fmla="*/ 112 w 2801"/>
                <a:gd name="T83" fmla="*/ 666 h 692"/>
                <a:gd name="T84" fmla="*/ 99 w 2801"/>
                <a:gd name="T85" fmla="*/ 680 h 692"/>
                <a:gd name="T86" fmla="*/ 82 w 2801"/>
                <a:gd name="T87" fmla="*/ 688 h 692"/>
                <a:gd name="T88" fmla="*/ 63 w 2801"/>
                <a:gd name="T89" fmla="*/ 692 h 692"/>
                <a:gd name="T90" fmla="*/ 43 w 2801"/>
                <a:gd name="T91" fmla="*/ 688 h 692"/>
                <a:gd name="T92" fmla="*/ 26 w 2801"/>
                <a:gd name="T93" fmla="*/ 680 h 692"/>
                <a:gd name="T94" fmla="*/ 12 w 2801"/>
                <a:gd name="T95" fmla="*/ 666 h 692"/>
                <a:gd name="T96" fmla="*/ 4 w 2801"/>
                <a:gd name="T97" fmla="*/ 650 h 692"/>
                <a:gd name="T98" fmla="*/ 0 w 2801"/>
                <a:gd name="T99" fmla="*/ 630 h 692"/>
                <a:gd name="T100" fmla="*/ 0 w 2801"/>
                <a:gd name="T101" fmla="*/ 407 h 692"/>
                <a:gd name="T102" fmla="*/ 4 w 2801"/>
                <a:gd name="T103" fmla="*/ 387 h 692"/>
                <a:gd name="T104" fmla="*/ 12 w 2801"/>
                <a:gd name="T105" fmla="*/ 370 h 692"/>
                <a:gd name="T106" fmla="*/ 26 w 2801"/>
                <a:gd name="T107" fmla="*/ 357 h 692"/>
                <a:gd name="T108" fmla="*/ 43 w 2801"/>
                <a:gd name="T109" fmla="*/ 349 h 692"/>
                <a:gd name="T110" fmla="*/ 63 w 2801"/>
                <a:gd name="T111" fmla="*/ 345 h 692"/>
                <a:gd name="T112" fmla="*/ 1340 w 2801"/>
                <a:gd name="T113" fmla="*/ 345 h 692"/>
                <a:gd name="T114" fmla="*/ 1340 w 2801"/>
                <a:gd name="T115" fmla="*/ 61 h 692"/>
                <a:gd name="T116" fmla="*/ 1343 w 2801"/>
                <a:gd name="T117" fmla="*/ 42 h 692"/>
                <a:gd name="T118" fmla="*/ 1352 w 2801"/>
                <a:gd name="T119" fmla="*/ 25 h 692"/>
                <a:gd name="T120" fmla="*/ 1365 w 2801"/>
                <a:gd name="T121" fmla="*/ 12 h 692"/>
                <a:gd name="T122" fmla="*/ 1381 w 2801"/>
                <a:gd name="T123" fmla="*/ 3 h 692"/>
                <a:gd name="T124" fmla="*/ 1401 w 2801"/>
                <a:gd name="T125" fmla="*/ 0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1" h="692">
                  <a:moveTo>
                    <a:pt x="1401" y="0"/>
                  </a:moveTo>
                  <a:lnTo>
                    <a:pt x="1420" y="3"/>
                  </a:lnTo>
                  <a:lnTo>
                    <a:pt x="1437" y="12"/>
                  </a:lnTo>
                  <a:lnTo>
                    <a:pt x="1450" y="25"/>
                  </a:lnTo>
                  <a:lnTo>
                    <a:pt x="1459" y="42"/>
                  </a:lnTo>
                  <a:lnTo>
                    <a:pt x="1462" y="61"/>
                  </a:lnTo>
                  <a:lnTo>
                    <a:pt x="1462" y="345"/>
                  </a:lnTo>
                  <a:lnTo>
                    <a:pt x="2739" y="345"/>
                  </a:lnTo>
                  <a:lnTo>
                    <a:pt x="2759" y="349"/>
                  </a:lnTo>
                  <a:lnTo>
                    <a:pt x="2776" y="357"/>
                  </a:lnTo>
                  <a:lnTo>
                    <a:pt x="2789" y="370"/>
                  </a:lnTo>
                  <a:lnTo>
                    <a:pt x="2798" y="387"/>
                  </a:lnTo>
                  <a:lnTo>
                    <a:pt x="2801" y="407"/>
                  </a:lnTo>
                  <a:lnTo>
                    <a:pt x="2801" y="630"/>
                  </a:lnTo>
                  <a:lnTo>
                    <a:pt x="2798" y="650"/>
                  </a:lnTo>
                  <a:lnTo>
                    <a:pt x="2789" y="666"/>
                  </a:lnTo>
                  <a:lnTo>
                    <a:pt x="2776" y="680"/>
                  </a:lnTo>
                  <a:lnTo>
                    <a:pt x="2759" y="688"/>
                  </a:lnTo>
                  <a:lnTo>
                    <a:pt x="2739" y="692"/>
                  </a:lnTo>
                  <a:lnTo>
                    <a:pt x="2720" y="688"/>
                  </a:lnTo>
                  <a:lnTo>
                    <a:pt x="2703" y="680"/>
                  </a:lnTo>
                  <a:lnTo>
                    <a:pt x="2690" y="666"/>
                  </a:lnTo>
                  <a:lnTo>
                    <a:pt x="2681" y="650"/>
                  </a:lnTo>
                  <a:lnTo>
                    <a:pt x="2678" y="630"/>
                  </a:lnTo>
                  <a:lnTo>
                    <a:pt x="2678" y="468"/>
                  </a:lnTo>
                  <a:lnTo>
                    <a:pt x="1462" y="468"/>
                  </a:lnTo>
                  <a:lnTo>
                    <a:pt x="1462" y="630"/>
                  </a:lnTo>
                  <a:lnTo>
                    <a:pt x="1459" y="650"/>
                  </a:lnTo>
                  <a:lnTo>
                    <a:pt x="1450" y="666"/>
                  </a:lnTo>
                  <a:lnTo>
                    <a:pt x="1437" y="680"/>
                  </a:lnTo>
                  <a:lnTo>
                    <a:pt x="1420" y="688"/>
                  </a:lnTo>
                  <a:lnTo>
                    <a:pt x="1401" y="692"/>
                  </a:lnTo>
                  <a:lnTo>
                    <a:pt x="1381" y="688"/>
                  </a:lnTo>
                  <a:lnTo>
                    <a:pt x="1365" y="680"/>
                  </a:lnTo>
                  <a:lnTo>
                    <a:pt x="1352" y="666"/>
                  </a:lnTo>
                  <a:lnTo>
                    <a:pt x="1343" y="650"/>
                  </a:lnTo>
                  <a:lnTo>
                    <a:pt x="1340" y="630"/>
                  </a:lnTo>
                  <a:lnTo>
                    <a:pt x="1340" y="468"/>
                  </a:lnTo>
                  <a:lnTo>
                    <a:pt x="124" y="468"/>
                  </a:lnTo>
                  <a:lnTo>
                    <a:pt x="124" y="630"/>
                  </a:lnTo>
                  <a:lnTo>
                    <a:pt x="121" y="650"/>
                  </a:lnTo>
                  <a:lnTo>
                    <a:pt x="112" y="666"/>
                  </a:lnTo>
                  <a:lnTo>
                    <a:pt x="99" y="680"/>
                  </a:lnTo>
                  <a:lnTo>
                    <a:pt x="82" y="688"/>
                  </a:lnTo>
                  <a:lnTo>
                    <a:pt x="63" y="692"/>
                  </a:lnTo>
                  <a:lnTo>
                    <a:pt x="43" y="688"/>
                  </a:lnTo>
                  <a:lnTo>
                    <a:pt x="26" y="680"/>
                  </a:lnTo>
                  <a:lnTo>
                    <a:pt x="12" y="666"/>
                  </a:lnTo>
                  <a:lnTo>
                    <a:pt x="4" y="650"/>
                  </a:lnTo>
                  <a:lnTo>
                    <a:pt x="0" y="630"/>
                  </a:lnTo>
                  <a:lnTo>
                    <a:pt x="0" y="407"/>
                  </a:lnTo>
                  <a:lnTo>
                    <a:pt x="4" y="387"/>
                  </a:lnTo>
                  <a:lnTo>
                    <a:pt x="12" y="370"/>
                  </a:lnTo>
                  <a:lnTo>
                    <a:pt x="26" y="357"/>
                  </a:lnTo>
                  <a:lnTo>
                    <a:pt x="43" y="349"/>
                  </a:lnTo>
                  <a:lnTo>
                    <a:pt x="63" y="345"/>
                  </a:lnTo>
                  <a:lnTo>
                    <a:pt x="1340" y="345"/>
                  </a:lnTo>
                  <a:lnTo>
                    <a:pt x="1340" y="61"/>
                  </a:lnTo>
                  <a:lnTo>
                    <a:pt x="1343" y="42"/>
                  </a:lnTo>
                  <a:lnTo>
                    <a:pt x="1352" y="25"/>
                  </a:lnTo>
                  <a:lnTo>
                    <a:pt x="1365" y="12"/>
                  </a:lnTo>
                  <a:lnTo>
                    <a:pt x="1381" y="3"/>
                  </a:lnTo>
                  <a:lnTo>
                    <a:pt x="1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1" name="Freeform 425"/>
            <p:cNvSpPr>
              <a:spLocks noEditPoints="1"/>
            </p:cNvSpPr>
            <p:nvPr/>
          </p:nvSpPr>
          <p:spPr bwMode="auto">
            <a:xfrm>
              <a:off x="5089525" y="3938588"/>
              <a:ext cx="133350" cy="195263"/>
            </a:xfrm>
            <a:custGeom>
              <a:avLst/>
              <a:gdLst>
                <a:gd name="T0" fmla="*/ 122 w 926"/>
                <a:gd name="T1" fmla="*/ 1173 h 1357"/>
                <a:gd name="T2" fmla="*/ 134 w 926"/>
                <a:gd name="T3" fmla="*/ 1209 h 1357"/>
                <a:gd name="T4" fmla="*/ 164 w 926"/>
                <a:gd name="T5" fmla="*/ 1231 h 1357"/>
                <a:gd name="T6" fmla="*/ 743 w 926"/>
                <a:gd name="T7" fmla="*/ 1233 h 1357"/>
                <a:gd name="T8" fmla="*/ 778 w 926"/>
                <a:gd name="T9" fmla="*/ 1222 h 1357"/>
                <a:gd name="T10" fmla="*/ 800 w 926"/>
                <a:gd name="T11" fmla="*/ 1193 h 1357"/>
                <a:gd name="T12" fmla="*/ 804 w 926"/>
                <a:gd name="T13" fmla="*/ 1160 h 1357"/>
                <a:gd name="T14" fmla="*/ 184 w 926"/>
                <a:gd name="T15" fmla="*/ 124 h 1357"/>
                <a:gd name="T16" fmla="*/ 148 w 926"/>
                <a:gd name="T17" fmla="*/ 136 h 1357"/>
                <a:gd name="T18" fmla="*/ 126 w 926"/>
                <a:gd name="T19" fmla="*/ 166 h 1357"/>
                <a:gd name="T20" fmla="*/ 122 w 926"/>
                <a:gd name="T21" fmla="*/ 1036 h 1357"/>
                <a:gd name="T22" fmla="*/ 804 w 926"/>
                <a:gd name="T23" fmla="*/ 184 h 1357"/>
                <a:gd name="T24" fmla="*/ 792 w 926"/>
                <a:gd name="T25" fmla="*/ 148 h 1357"/>
                <a:gd name="T26" fmla="*/ 762 w 926"/>
                <a:gd name="T27" fmla="*/ 127 h 1357"/>
                <a:gd name="T28" fmla="*/ 184 w 926"/>
                <a:gd name="T29" fmla="*/ 124 h 1357"/>
                <a:gd name="T30" fmla="*/ 743 w 926"/>
                <a:gd name="T31" fmla="*/ 0 h 1357"/>
                <a:gd name="T32" fmla="*/ 807 w 926"/>
                <a:gd name="T33" fmla="*/ 12 h 1357"/>
                <a:gd name="T34" fmla="*/ 862 w 926"/>
                <a:gd name="T35" fmla="*/ 44 h 1357"/>
                <a:gd name="T36" fmla="*/ 902 w 926"/>
                <a:gd name="T37" fmla="*/ 91 h 1357"/>
                <a:gd name="T38" fmla="*/ 924 w 926"/>
                <a:gd name="T39" fmla="*/ 152 h 1357"/>
                <a:gd name="T40" fmla="*/ 926 w 926"/>
                <a:gd name="T41" fmla="*/ 1173 h 1357"/>
                <a:gd name="T42" fmla="*/ 915 w 926"/>
                <a:gd name="T43" fmla="*/ 1238 h 1357"/>
                <a:gd name="T44" fmla="*/ 883 w 926"/>
                <a:gd name="T45" fmla="*/ 1291 h 1357"/>
                <a:gd name="T46" fmla="*/ 835 w 926"/>
                <a:gd name="T47" fmla="*/ 1332 h 1357"/>
                <a:gd name="T48" fmla="*/ 776 w 926"/>
                <a:gd name="T49" fmla="*/ 1354 h 1357"/>
                <a:gd name="T50" fmla="*/ 184 w 926"/>
                <a:gd name="T51" fmla="*/ 1357 h 1357"/>
                <a:gd name="T52" fmla="*/ 119 w 926"/>
                <a:gd name="T53" fmla="*/ 1345 h 1357"/>
                <a:gd name="T54" fmla="*/ 66 w 926"/>
                <a:gd name="T55" fmla="*/ 1313 h 1357"/>
                <a:gd name="T56" fmla="*/ 25 w 926"/>
                <a:gd name="T57" fmla="*/ 1266 h 1357"/>
                <a:gd name="T58" fmla="*/ 3 w 926"/>
                <a:gd name="T59" fmla="*/ 1206 h 1357"/>
                <a:gd name="T60" fmla="*/ 0 w 926"/>
                <a:gd name="T61" fmla="*/ 184 h 1357"/>
                <a:gd name="T62" fmla="*/ 12 w 926"/>
                <a:gd name="T63" fmla="*/ 121 h 1357"/>
                <a:gd name="T64" fmla="*/ 43 w 926"/>
                <a:gd name="T65" fmla="*/ 66 h 1357"/>
                <a:gd name="T66" fmla="*/ 91 w 926"/>
                <a:gd name="T67" fmla="*/ 26 h 1357"/>
                <a:gd name="T68" fmla="*/ 151 w 926"/>
                <a:gd name="T69" fmla="*/ 4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6" h="1357">
                  <a:moveTo>
                    <a:pt x="122" y="1160"/>
                  </a:moveTo>
                  <a:lnTo>
                    <a:pt x="122" y="1173"/>
                  </a:lnTo>
                  <a:lnTo>
                    <a:pt x="126" y="1193"/>
                  </a:lnTo>
                  <a:lnTo>
                    <a:pt x="134" y="1209"/>
                  </a:lnTo>
                  <a:lnTo>
                    <a:pt x="148" y="1222"/>
                  </a:lnTo>
                  <a:lnTo>
                    <a:pt x="164" y="1231"/>
                  </a:lnTo>
                  <a:lnTo>
                    <a:pt x="184" y="1233"/>
                  </a:lnTo>
                  <a:lnTo>
                    <a:pt x="743" y="1233"/>
                  </a:lnTo>
                  <a:lnTo>
                    <a:pt x="762" y="1231"/>
                  </a:lnTo>
                  <a:lnTo>
                    <a:pt x="778" y="1222"/>
                  </a:lnTo>
                  <a:lnTo>
                    <a:pt x="792" y="1209"/>
                  </a:lnTo>
                  <a:lnTo>
                    <a:pt x="800" y="1193"/>
                  </a:lnTo>
                  <a:lnTo>
                    <a:pt x="804" y="1173"/>
                  </a:lnTo>
                  <a:lnTo>
                    <a:pt x="804" y="1160"/>
                  </a:lnTo>
                  <a:lnTo>
                    <a:pt x="122" y="1160"/>
                  </a:lnTo>
                  <a:close/>
                  <a:moveTo>
                    <a:pt x="184" y="124"/>
                  </a:moveTo>
                  <a:lnTo>
                    <a:pt x="164" y="127"/>
                  </a:lnTo>
                  <a:lnTo>
                    <a:pt x="148" y="136"/>
                  </a:lnTo>
                  <a:lnTo>
                    <a:pt x="134" y="148"/>
                  </a:lnTo>
                  <a:lnTo>
                    <a:pt x="126" y="166"/>
                  </a:lnTo>
                  <a:lnTo>
                    <a:pt x="122" y="184"/>
                  </a:lnTo>
                  <a:lnTo>
                    <a:pt x="122" y="1036"/>
                  </a:lnTo>
                  <a:lnTo>
                    <a:pt x="804" y="1036"/>
                  </a:lnTo>
                  <a:lnTo>
                    <a:pt x="804" y="184"/>
                  </a:lnTo>
                  <a:lnTo>
                    <a:pt x="800" y="166"/>
                  </a:lnTo>
                  <a:lnTo>
                    <a:pt x="792" y="148"/>
                  </a:lnTo>
                  <a:lnTo>
                    <a:pt x="778" y="136"/>
                  </a:lnTo>
                  <a:lnTo>
                    <a:pt x="762" y="127"/>
                  </a:lnTo>
                  <a:lnTo>
                    <a:pt x="743" y="124"/>
                  </a:lnTo>
                  <a:lnTo>
                    <a:pt x="184" y="124"/>
                  </a:lnTo>
                  <a:close/>
                  <a:moveTo>
                    <a:pt x="184" y="0"/>
                  </a:moveTo>
                  <a:lnTo>
                    <a:pt x="743" y="0"/>
                  </a:lnTo>
                  <a:lnTo>
                    <a:pt x="776" y="4"/>
                  </a:lnTo>
                  <a:lnTo>
                    <a:pt x="807" y="12"/>
                  </a:lnTo>
                  <a:lnTo>
                    <a:pt x="835" y="26"/>
                  </a:lnTo>
                  <a:lnTo>
                    <a:pt x="862" y="44"/>
                  </a:lnTo>
                  <a:lnTo>
                    <a:pt x="883" y="66"/>
                  </a:lnTo>
                  <a:lnTo>
                    <a:pt x="902" y="91"/>
                  </a:lnTo>
                  <a:lnTo>
                    <a:pt x="915" y="121"/>
                  </a:lnTo>
                  <a:lnTo>
                    <a:pt x="924" y="152"/>
                  </a:lnTo>
                  <a:lnTo>
                    <a:pt x="926" y="184"/>
                  </a:lnTo>
                  <a:lnTo>
                    <a:pt x="926" y="1173"/>
                  </a:lnTo>
                  <a:lnTo>
                    <a:pt x="924" y="1206"/>
                  </a:lnTo>
                  <a:lnTo>
                    <a:pt x="915" y="1238"/>
                  </a:lnTo>
                  <a:lnTo>
                    <a:pt x="902" y="1266"/>
                  </a:lnTo>
                  <a:lnTo>
                    <a:pt x="883" y="1291"/>
                  </a:lnTo>
                  <a:lnTo>
                    <a:pt x="862" y="1313"/>
                  </a:lnTo>
                  <a:lnTo>
                    <a:pt x="835" y="1332"/>
                  </a:lnTo>
                  <a:lnTo>
                    <a:pt x="807" y="1345"/>
                  </a:lnTo>
                  <a:lnTo>
                    <a:pt x="776" y="1354"/>
                  </a:lnTo>
                  <a:lnTo>
                    <a:pt x="743" y="1357"/>
                  </a:lnTo>
                  <a:lnTo>
                    <a:pt x="184" y="1357"/>
                  </a:lnTo>
                  <a:lnTo>
                    <a:pt x="151" y="1354"/>
                  </a:lnTo>
                  <a:lnTo>
                    <a:pt x="119" y="1345"/>
                  </a:lnTo>
                  <a:lnTo>
                    <a:pt x="91" y="1332"/>
                  </a:lnTo>
                  <a:lnTo>
                    <a:pt x="66" y="1313"/>
                  </a:lnTo>
                  <a:lnTo>
                    <a:pt x="43" y="1291"/>
                  </a:lnTo>
                  <a:lnTo>
                    <a:pt x="25" y="1266"/>
                  </a:lnTo>
                  <a:lnTo>
                    <a:pt x="12" y="1238"/>
                  </a:lnTo>
                  <a:lnTo>
                    <a:pt x="3" y="1206"/>
                  </a:lnTo>
                  <a:lnTo>
                    <a:pt x="0" y="1173"/>
                  </a:lnTo>
                  <a:lnTo>
                    <a:pt x="0" y="184"/>
                  </a:lnTo>
                  <a:lnTo>
                    <a:pt x="3" y="152"/>
                  </a:lnTo>
                  <a:lnTo>
                    <a:pt x="12" y="121"/>
                  </a:lnTo>
                  <a:lnTo>
                    <a:pt x="25" y="91"/>
                  </a:lnTo>
                  <a:lnTo>
                    <a:pt x="43" y="66"/>
                  </a:lnTo>
                  <a:lnTo>
                    <a:pt x="66" y="44"/>
                  </a:lnTo>
                  <a:lnTo>
                    <a:pt x="91" y="26"/>
                  </a:lnTo>
                  <a:lnTo>
                    <a:pt x="119" y="12"/>
                  </a:lnTo>
                  <a:lnTo>
                    <a:pt x="151" y="4"/>
                  </a:lnTo>
                  <a:lnTo>
                    <a:pt x="1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2" name="Freeform 426"/>
            <p:cNvSpPr>
              <a:spLocks noEditPoints="1"/>
            </p:cNvSpPr>
            <p:nvPr/>
          </p:nvSpPr>
          <p:spPr bwMode="auto">
            <a:xfrm>
              <a:off x="5283200" y="3938588"/>
              <a:ext cx="133350" cy="195263"/>
            </a:xfrm>
            <a:custGeom>
              <a:avLst/>
              <a:gdLst>
                <a:gd name="T0" fmla="*/ 124 w 927"/>
                <a:gd name="T1" fmla="*/ 1173 h 1357"/>
                <a:gd name="T2" fmla="*/ 135 w 927"/>
                <a:gd name="T3" fmla="*/ 1209 h 1357"/>
                <a:gd name="T4" fmla="*/ 165 w 927"/>
                <a:gd name="T5" fmla="*/ 1231 h 1357"/>
                <a:gd name="T6" fmla="*/ 744 w 927"/>
                <a:gd name="T7" fmla="*/ 1233 h 1357"/>
                <a:gd name="T8" fmla="*/ 780 w 927"/>
                <a:gd name="T9" fmla="*/ 1222 h 1357"/>
                <a:gd name="T10" fmla="*/ 801 w 927"/>
                <a:gd name="T11" fmla="*/ 1193 h 1357"/>
                <a:gd name="T12" fmla="*/ 804 w 927"/>
                <a:gd name="T13" fmla="*/ 1160 h 1357"/>
                <a:gd name="T14" fmla="*/ 184 w 927"/>
                <a:gd name="T15" fmla="*/ 124 h 1357"/>
                <a:gd name="T16" fmla="*/ 148 w 927"/>
                <a:gd name="T17" fmla="*/ 136 h 1357"/>
                <a:gd name="T18" fmla="*/ 127 w 927"/>
                <a:gd name="T19" fmla="*/ 166 h 1357"/>
                <a:gd name="T20" fmla="*/ 124 w 927"/>
                <a:gd name="T21" fmla="*/ 1036 h 1357"/>
                <a:gd name="T22" fmla="*/ 804 w 927"/>
                <a:gd name="T23" fmla="*/ 184 h 1357"/>
                <a:gd name="T24" fmla="*/ 793 w 927"/>
                <a:gd name="T25" fmla="*/ 148 h 1357"/>
                <a:gd name="T26" fmla="*/ 763 w 927"/>
                <a:gd name="T27" fmla="*/ 127 h 1357"/>
                <a:gd name="T28" fmla="*/ 184 w 927"/>
                <a:gd name="T29" fmla="*/ 124 h 1357"/>
                <a:gd name="T30" fmla="*/ 744 w 927"/>
                <a:gd name="T31" fmla="*/ 0 h 1357"/>
                <a:gd name="T32" fmla="*/ 808 w 927"/>
                <a:gd name="T33" fmla="*/ 12 h 1357"/>
                <a:gd name="T34" fmla="*/ 862 w 927"/>
                <a:gd name="T35" fmla="*/ 44 h 1357"/>
                <a:gd name="T36" fmla="*/ 902 w 927"/>
                <a:gd name="T37" fmla="*/ 91 h 1357"/>
                <a:gd name="T38" fmla="*/ 924 w 927"/>
                <a:gd name="T39" fmla="*/ 152 h 1357"/>
                <a:gd name="T40" fmla="*/ 927 w 927"/>
                <a:gd name="T41" fmla="*/ 1173 h 1357"/>
                <a:gd name="T42" fmla="*/ 915 w 927"/>
                <a:gd name="T43" fmla="*/ 1238 h 1357"/>
                <a:gd name="T44" fmla="*/ 884 w 927"/>
                <a:gd name="T45" fmla="*/ 1291 h 1357"/>
                <a:gd name="T46" fmla="*/ 837 w 927"/>
                <a:gd name="T47" fmla="*/ 1332 h 1357"/>
                <a:gd name="T48" fmla="*/ 777 w 927"/>
                <a:gd name="T49" fmla="*/ 1354 h 1357"/>
                <a:gd name="T50" fmla="*/ 184 w 927"/>
                <a:gd name="T51" fmla="*/ 1357 h 1357"/>
                <a:gd name="T52" fmla="*/ 121 w 927"/>
                <a:gd name="T53" fmla="*/ 1345 h 1357"/>
                <a:gd name="T54" fmla="*/ 66 w 927"/>
                <a:gd name="T55" fmla="*/ 1313 h 1357"/>
                <a:gd name="T56" fmla="*/ 25 w 927"/>
                <a:gd name="T57" fmla="*/ 1266 h 1357"/>
                <a:gd name="T58" fmla="*/ 4 w 927"/>
                <a:gd name="T59" fmla="*/ 1206 h 1357"/>
                <a:gd name="T60" fmla="*/ 0 w 927"/>
                <a:gd name="T61" fmla="*/ 184 h 1357"/>
                <a:gd name="T62" fmla="*/ 12 w 927"/>
                <a:gd name="T63" fmla="*/ 121 h 1357"/>
                <a:gd name="T64" fmla="*/ 44 w 927"/>
                <a:gd name="T65" fmla="*/ 66 h 1357"/>
                <a:gd name="T66" fmla="*/ 91 w 927"/>
                <a:gd name="T67" fmla="*/ 26 h 1357"/>
                <a:gd name="T68" fmla="*/ 151 w 927"/>
                <a:gd name="T69" fmla="*/ 4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7" h="1357">
                  <a:moveTo>
                    <a:pt x="124" y="1160"/>
                  </a:moveTo>
                  <a:lnTo>
                    <a:pt x="124" y="1173"/>
                  </a:lnTo>
                  <a:lnTo>
                    <a:pt x="127" y="1193"/>
                  </a:lnTo>
                  <a:lnTo>
                    <a:pt x="135" y="1209"/>
                  </a:lnTo>
                  <a:lnTo>
                    <a:pt x="148" y="1222"/>
                  </a:lnTo>
                  <a:lnTo>
                    <a:pt x="165" y="1231"/>
                  </a:lnTo>
                  <a:lnTo>
                    <a:pt x="184" y="1233"/>
                  </a:lnTo>
                  <a:lnTo>
                    <a:pt x="744" y="1233"/>
                  </a:lnTo>
                  <a:lnTo>
                    <a:pt x="763" y="1231"/>
                  </a:lnTo>
                  <a:lnTo>
                    <a:pt x="780" y="1222"/>
                  </a:lnTo>
                  <a:lnTo>
                    <a:pt x="793" y="1209"/>
                  </a:lnTo>
                  <a:lnTo>
                    <a:pt x="801" y="1193"/>
                  </a:lnTo>
                  <a:lnTo>
                    <a:pt x="804" y="1173"/>
                  </a:lnTo>
                  <a:lnTo>
                    <a:pt x="804" y="1160"/>
                  </a:lnTo>
                  <a:lnTo>
                    <a:pt x="124" y="1160"/>
                  </a:lnTo>
                  <a:close/>
                  <a:moveTo>
                    <a:pt x="184" y="124"/>
                  </a:moveTo>
                  <a:lnTo>
                    <a:pt x="165" y="127"/>
                  </a:lnTo>
                  <a:lnTo>
                    <a:pt x="148" y="136"/>
                  </a:lnTo>
                  <a:lnTo>
                    <a:pt x="135" y="148"/>
                  </a:lnTo>
                  <a:lnTo>
                    <a:pt x="127" y="166"/>
                  </a:lnTo>
                  <a:lnTo>
                    <a:pt x="124" y="184"/>
                  </a:lnTo>
                  <a:lnTo>
                    <a:pt x="124" y="1036"/>
                  </a:lnTo>
                  <a:lnTo>
                    <a:pt x="804" y="1036"/>
                  </a:lnTo>
                  <a:lnTo>
                    <a:pt x="804" y="184"/>
                  </a:lnTo>
                  <a:lnTo>
                    <a:pt x="801" y="166"/>
                  </a:lnTo>
                  <a:lnTo>
                    <a:pt x="793" y="148"/>
                  </a:lnTo>
                  <a:lnTo>
                    <a:pt x="780" y="136"/>
                  </a:lnTo>
                  <a:lnTo>
                    <a:pt x="763" y="127"/>
                  </a:lnTo>
                  <a:lnTo>
                    <a:pt x="744" y="124"/>
                  </a:lnTo>
                  <a:lnTo>
                    <a:pt x="184" y="124"/>
                  </a:lnTo>
                  <a:close/>
                  <a:moveTo>
                    <a:pt x="184" y="0"/>
                  </a:moveTo>
                  <a:lnTo>
                    <a:pt x="744" y="0"/>
                  </a:lnTo>
                  <a:lnTo>
                    <a:pt x="777" y="4"/>
                  </a:lnTo>
                  <a:lnTo>
                    <a:pt x="808" y="12"/>
                  </a:lnTo>
                  <a:lnTo>
                    <a:pt x="837" y="26"/>
                  </a:lnTo>
                  <a:lnTo>
                    <a:pt x="862" y="44"/>
                  </a:lnTo>
                  <a:lnTo>
                    <a:pt x="884" y="66"/>
                  </a:lnTo>
                  <a:lnTo>
                    <a:pt x="902" y="91"/>
                  </a:lnTo>
                  <a:lnTo>
                    <a:pt x="915" y="121"/>
                  </a:lnTo>
                  <a:lnTo>
                    <a:pt x="924" y="152"/>
                  </a:lnTo>
                  <a:lnTo>
                    <a:pt x="927" y="184"/>
                  </a:lnTo>
                  <a:lnTo>
                    <a:pt x="927" y="1173"/>
                  </a:lnTo>
                  <a:lnTo>
                    <a:pt x="924" y="1206"/>
                  </a:lnTo>
                  <a:lnTo>
                    <a:pt x="915" y="1238"/>
                  </a:lnTo>
                  <a:lnTo>
                    <a:pt x="902" y="1266"/>
                  </a:lnTo>
                  <a:lnTo>
                    <a:pt x="884" y="1291"/>
                  </a:lnTo>
                  <a:lnTo>
                    <a:pt x="862" y="1313"/>
                  </a:lnTo>
                  <a:lnTo>
                    <a:pt x="837" y="1332"/>
                  </a:lnTo>
                  <a:lnTo>
                    <a:pt x="808" y="1345"/>
                  </a:lnTo>
                  <a:lnTo>
                    <a:pt x="777" y="1354"/>
                  </a:lnTo>
                  <a:lnTo>
                    <a:pt x="744" y="1357"/>
                  </a:lnTo>
                  <a:lnTo>
                    <a:pt x="184" y="1357"/>
                  </a:lnTo>
                  <a:lnTo>
                    <a:pt x="151" y="1354"/>
                  </a:lnTo>
                  <a:lnTo>
                    <a:pt x="121" y="1345"/>
                  </a:lnTo>
                  <a:lnTo>
                    <a:pt x="91" y="1332"/>
                  </a:lnTo>
                  <a:lnTo>
                    <a:pt x="66" y="1313"/>
                  </a:lnTo>
                  <a:lnTo>
                    <a:pt x="44" y="1291"/>
                  </a:lnTo>
                  <a:lnTo>
                    <a:pt x="25" y="1266"/>
                  </a:lnTo>
                  <a:lnTo>
                    <a:pt x="12" y="1238"/>
                  </a:lnTo>
                  <a:lnTo>
                    <a:pt x="4" y="1206"/>
                  </a:lnTo>
                  <a:lnTo>
                    <a:pt x="0" y="1173"/>
                  </a:lnTo>
                  <a:lnTo>
                    <a:pt x="0" y="184"/>
                  </a:lnTo>
                  <a:lnTo>
                    <a:pt x="4" y="152"/>
                  </a:lnTo>
                  <a:lnTo>
                    <a:pt x="12" y="121"/>
                  </a:lnTo>
                  <a:lnTo>
                    <a:pt x="25" y="91"/>
                  </a:lnTo>
                  <a:lnTo>
                    <a:pt x="44" y="66"/>
                  </a:lnTo>
                  <a:lnTo>
                    <a:pt x="66" y="44"/>
                  </a:lnTo>
                  <a:lnTo>
                    <a:pt x="91" y="26"/>
                  </a:lnTo>
                  <a:lnTo>
                    <a:pt x="121" y="12"/>
                  </a:lnTo>
                  <a:lnTo>
                    <a:pt x="151" y="4"/>
                  </a:lnTo>
                  <a:lnTo>
                    <a:pt x="1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3" name="Freeform 427"/>
            <p:cNvSpPr>
              <a:spLocks noEditPoints="1"/>
            </p:cNvSpPr>
            <p:nvPr/>
          </p:nvSpPr>
          <p:spPr bwMode="auto">
            <a:xfrm>
              <a:off x="5475288" y="3938588"/>
              <a:ext cx="134938" cy="195263"/>
            </a:xfrm>
            <a:custGeom>
              <a:avLst/>
              <a:gdLst>
                <a:gd name="T0" fmla="*/ 122 w 926"/>
                <a:gd name="T1" fmla="*/ 1173 h 1357"/>
                <a:gd name="T2" fmla="*/ 134 w 926"/>
                <a:gd name="T3" fmla="*/ 1209 h 1357"/>
                <a:gd name="T4" fmla="*/ 164 w 926"/>
                <a:gd name="T5" fmla="*/ 1231 h 1357"/>
                <a:gd name="T6" fmla="*/ 742 w 926"/>
                <a:gd name="T7" fmla="*/ 1233 h 1357"/>
                <a:gd name="T8" fmla="*/ 778 w 926"/>
                <a:gd name="T9" fmla="*/ 1222 h 1357"/>
                <a:gd name="T10" fmla="*/ 800 w 926"/>
                <a:gd name="T11" fmla="*/ 1193 h 1357"/>
                <a:gd name="T12" fmla="*/ 803 w 926"/>
                <a:gd name="T13" fmla="*/ 1160 h 1357"/>
                <a:gd name="T14" fmla="*/ 182 w 926"/>
                <a:gd name="T15" fmla="*/ 124 h 1357"/>
                <a:gd name="T16" fmla="*/ 147 w 926"/>
                <a:gd name="T17" fmla="*/ 136 h 1357"/>
                <a:gd name="T18" fmla="*/ 125 w 926"/>
                <a:gd name="T19" fmla="*/ 166 h 1357"/>
                <a:gd name="T20" fmla="*/ 122 w 926"/>
                <a:gd name="T21" fmla="*/ 1036 h 1357"/>
                <a:gd name="T22" fmla="*/ 803 w 926"/>
                <a:gd name="T23" fmla="*/ 184 h 1357"/>
                <a:gd name="T24" fmla="*/ 791 w 926"/>
                <a:gd name="T25" fmla="*/ 148 h 1357"/>
                <a:gd name="T26" fmla="*/ 762 w 926"/>
                <a:gd name="T27" fmla="*/ 127 h 1357"/>
                <a:gd name="T28" fmla="*/ 182 w 926"/>
                <a:gd name="T29" fmla="*/ 124 h 1357"/>
                <a:gd name="T30" fmla="*/ 742 w 926"/>
                <a:gd name="T31" fmla="*/ 0 h 1357"/>
                <a:gd name="T32" fmla="*/ 806 w 926"/>
                <a:gd name="T33" fmla="*/ 12 h 1357"/>
                <a:gd name="T34" fmla="*/ 860 w 926"/>
                <a:gd name="T35" fmla="*/ 44 h 1357"/>
                <a:gd name="T36" fmla="*/ 900 w 926"/>
                <a:gd name="T37" fmla="*/ 91 h 1357"/>
                <a:gd name="T38" fmla="*/ 922 w 926"/>
                <a:gd name="T39" fmla="*/ 152 h 1357"/>
                <a:gd name="T40" fmla="*/ 926 w 926"/>
                <a:gd name="T41" fmla="*/ 1173 h 1357"/>
                <a:gd name="T42" fmla="*/ 915 w 926"/>
                <a:gd name="T43" fmla="*/ 1238 h 1357"/>
                <a:gd name="T44" fmla="*/ 883 w 926"/>
                <a:gd name="T45" fmla="*/ 1291 h 1357"/>
                <a:gd name="T46" fmla="*/ 835 w 926"/>
                <a:gd name="T47" fmla="*/ 1332 h 1357"/>
                <a:gd name="T48" fmla="*/ 776 w 926"/>
                <a:gd name="T49" fmla="*/ 1354 h 1357"/>
                <a:gd name="T50" fmla="*/ 182 w 926"/>
                <a:gd name="T51" fmla="*/ 1357 h 1357"/>
                <a:gd name="T52" fmla="*/ 119 w 926"/>
                <a:gd name="T53" fmla="*/ 1345 h 1357"/>
                <a:gd name="T54" fmla="*/ 64 w 926"/>
                <a:gd name="T55" fmla="*/ 1313 h 1357"/>
                <a:gd name="T56" fmla="*/ 25 w 926"/>
                <a:gd name="T57" fmla="*/ 1266 h 1357"/>
                <a:gd name="T58" fmla="*/ 2 w 926"/>
                <a:gd name="T59" fmla="*/ 1206 h 1357"/>
                <a:gd name="T60" fmla="*/ 0 w 926"/>
                <a:gd name="T61" fmla="*/ 184 h 1357"/>
                <a:gd name="T62" fmla="*/ 11 w 926"/>
                <a:gd name="T63" fmla="*/ 121 h 1357"/>
                <a:gd name="T64" fmla="*/ 42 w 926"/>
                <a:gd name="T65" fmla="*/ 66 h 1357"/>
                <a:gd name="T66" fmla="*/ 90 w 926"/>
                <a:gd name="T67" fmla="*/ 26 h 1357"/>
                <a:gd name="T68" fmla="*/ 149 w 926"/>
                <a:gd name="T69" fmla="*/ 4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6" h="1357">
                  <a:moveTo>
                    <a:pt x="122" y="1160"/>
                  </a:moveTo>
                  <a:lnTo>
                    <a:pt x="122" y="1173"/>
                  </a:lnTo>
                  <a:lnTo>
                    <a:pt x="125" y="1193"/>
                  </a:lnTo>
                  <a:lnTo>
                    <a:pt x="134" y="1209"/>
                  </a:lnTo>
                  <a:lnTo>
                    <a:pt x="147" y="1222"/>
                  </a:lnTo>
                  <a:lnTo>
                    <a:pt x="164" y="1231"/>
                  </a:lnTo>
                  <a:lnTo>
                    <a:pt x="182" y="1233"/>
                  </a:lnTo>
                  <a:lnTo>
                    <a:pt x="742" y="1233"/>
                  </a:lnTo>
                  <a:lnTo>
                    <a:pt x="762" y="1231"/>
                  </a:lnTo>
                  <a:lnTo>
                    <a:pt x="778" y="1222"/>
                  </a:lnTo>
                  <a:lnTo>
                    <a:pt x="791" y="1209"/>
                  </a:lnTo>
                  <a:lnTo>
                    <a:pt x="800" y="1193"/>
                  </a:lnTo>
                  <a:lnTo>
                    <a:pt x="803" y="1173"/>
                  </a:lnTo>
                  <a:lnTo>
                    <a:pt x="803" y="1160"/>
                  </a:lnTo>
                  <a:lnTo>
                    <a:pt x="122" y="1160"/>
                  </a:lnTo>
                  <a:close/>
                  <a:moveTo>
                    <a:pt x="182" y="124"/>
                  </a:moveTo>
                  <a:lnTo>
                    <a:pt x="164" y="127"/>
                  </a:lnTo>
                  <a:lnTo>
                    <a:pt x="147" y="136"/>
                  </a:lnTo>
                  <a:lnTo>
                    <a:pt x="134" y="148"/>
                  </a:lnTo>
                  <a:lnTo>
                    <a:pt x="125" y="166"/>
                  </a:lnTo>
                  <a:lnTo>
                    <a:pt x="122" y="184"/>
                  </a:lnTo>
                  <a:lnTo>
                    <a:pt x="122" y="1036"/>
                  </a:lnTo>
                  <a:lnTo>
                    <a:pt x="803" y="1036"/>
                  </a:lnTo>
                  <a:lnTo>
                    <a:pt x="803" y="184"/>
                  </a:lnTo>
                  <a:lnTo>
                    <a:pt x="800" y="166"/>
                  </a:lnTo>
                  <a:lnTo>
                    <a:pt x="791" y="148"/>
                  </a:lnTo>
                  <a:lnTo>
                    <a:pt x="778" y="136"/>
                  </a:lnTo>
                  <a:lnTo>
                    <a:pt x="762" y="127"/>
                  </a:lnTo>
                  <a:lnTo>
                    <a:pt x="742" y="124"/>
                  </a:lnTo>
                  <a:lnTo>
                    <a:pt x="182" y="124"/>
                  </a:lnTo>
                  <a:close/>
                  <a:moveTo>
                    <a:pt x="182" y="0"/>
                  </a:moveTo>
                  <a:lnTo>
                    <a:pt x="742" y="0"/>
                  </a:lnTo>
                  <a:lnTo>
                    <a:pt x="776" y="4"/>
                  </a:lnTo>
                  <a:lnTo>
                    <a:pt x="806" y="12"/>
                  </a:lnTo>
                  <a:lnTo>
                    <a:pt x="835" y="26"/>
                  </a:lnTo>
                  <a:lnTo>
                    <a:pt x="860" y="44"/>
                  </a:lnTo>
                  <a:lnTo>
                    <a:pt x="883" y="66"/>
                  </a:lnTo>
                  <a:lnTo>
                    <a:pt x="900" y="91"/>
                  </a:lnTo>
                  <a:lnTo>
                    <a:pt x="915" y="121"/>
                  </a:lnTo>
                  <a:lnTo>
                    <a:pt x="922" y="152"/>
                  </a:lnTo>
                  <a:lnTo>
                    <a:pt x="926" y="184"/>
                  </a:lnTo>
                  <a:lnTo>
                    <a:pt x="926" y="1173"/>
                  </a:lnTo>
                  <a:lnTo>
                    <a:pt x="922" y="1206"/>
                  </a:lnTo>
                  <a:lnTo>
                    <a:pt x="915" y="1238"/>
                  </a:lnTo>
                  <a:lnTo>
                    <a:pt x="900" y="1266"/>
                  </a:lnTo>
                  <a:lnTo>
                    <a:pt x="883" y="1291"/>
                  </a:lnTo>
                  <a:lnTo>
                    <a:pt x="860" y="1313"/>
                  </a:lnTo>
                  <a:lnTo>
                    <a:pt x="835" y="1332"/>
                  </a:lnTo>
                  <a:lnTo>
                    <a:pt x="806" y="1345"/>
                  </a:lnTo>
                  <a:lnTo>
                    <a:pt x="776" y="1354"/>
                  </a:lnTo>
                  <a:lnTo>
                    <a:pt x="742" y="1357"/>
                  </a:lnTo>
                  <a:lnTo>
                    <a:pt x="182" y="1357"/>
                  </a:lnTo>
                  <a:lnTo>
                    <a:pt x="149" y="1354"/>
                  </a:lnTo>
                  <a:lnTo>
                    <a:pt x="119" y="1345"/>
                  </a:lnTo>
                  <a:lnTo>
                    <a:pt x="90" y="1332"/>
                  </a:lnTo>
                  <a:lnTo>
                    <a:pt x="64" y="1313"/>
                  </a:lnTo>
                  <a:lnTo>
                    <a:pt x="42" y="1291"/>
                  </a:lnTo>
                  <a:lnTo>
                    <a:pt x="25" y="1266"/>
                  </a:lnTo>
                  <a:lnTo>
                    <a:pt x="11" y="1238"/>
                  </a:lnTo>
                  <a:lnTo>
                    <a:pt x="2" y="1206"/>
                  </a:lnTo>
                  <a:lnTo>
                    <a:pt x="0" y="1173"/>
                  </a:lnTo>
                  <a:lnTo>
                    <a:pt x="0" y="184"/>
                  </a:lnTo>
                  <a:lnTo>
                    <a:pt x="2" y="152"/>
                  </a:lnTo>
                  <a:lnTo>
                    <a:pt x="11" y="121"/>
                  </a:lnTo>
                  <a:lnTo>
                    <a:pt x="25" y="91"/>
                  </a:lnTo>
                  <a:lnTo>
                    <a:pt x="42" y="66"/>
                  </a:lnTo>
                  <a:lnTo>
                    <a:pt x="64" y="44"/>
                  </a:lnTo>
                  <a:lnTo>
                    <a:pt x="90" y="26"/>
                  </a:lnTo>
                  <a:lnTo>
                    <a:pt x="119" y="12"/>
                  </a:lnTo>
                  <a:lnTo>
                    <a:pt x="149" y="4"/>
                  </a:lnTo>
                  <a:lnTo>
                    <a:pt x="1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50" name="Group 749"/>
          <p:cNvGrpSpPr/>
          <p:nvPr/>
        </p:nvGrpSpPr>
        <p:grpSpPr>
          <a:xfrm flipH="1">
            <a:off x="4671199" y="2863223"/>
            <a:ext cx="247448" cy="155165"/>
            <a:chOff x="6799263" y="5102225"/>
            <a:chExt cx="481012" cy="301625"/>
          </a:xfrm>
          <a:solidFill>
            <a:schemeClr val="tx1">
              <a:lumMod val="65000"/>
              <a:lumOff val="35000"/>
            </a:schemeClr>
          </a:solidFill>
        </p:grpSpPr>
        <p:sp>
          <p:nvSpPr>
            <p:cNvPr id="747" name="Freeform 544"/>
            <p:cNvSpPr>
              <a:spLocks/>
            </p:cNvSpPr>
            <p:nvPr/>
          </p:nvSpPr>
          <p:spPr bwMode="auto">
            <a:xfrm>
              <a:off x="6840538" y="5360988"/>
              <a:ext cx="398462" cy="15875"/>
            </a:xfrm>
            <a:custGeom>
              <a:avLst/>
              <a:gdLst>
                <a:gd name="T0" fmla="*/ 55 w 2764"/>
                <a:gd name="T1" fmla="*/ 0 h 110"/>
                <a:gd name="T2" fmla="*/ 2709 w 2764"/>
                <a:gd name="T3" fmla="*/ 0 h 110"/>
                <a:gd name="T4" fmla="*/ 2726 w 2764"/>
                <a:gd name="T5" fmla="*/ 2 h 110"/>
                <a:gd name="T6" fmla="*/ 2741 w 2764"/>
                <a:gd name="T7" fmla="*/ 10 h 110"/>
                <a:gd name="T8" fmla="*/ 2753 w 2764"/>
                <a:gd name="T9" fmla="*/ 22 h 110"/>
                <a:gd name="T10" fmla="*/ 2761 w 2764"/>
                <a:gd name="T11" fmla="*/ 38 h 110"/>
                <a:gd name="T12" fmla="*/ 2764 w 2764"/>
                <a:gd name="T13" fmla="*/ 55 h 110"/>
                <a:gd name="T14" fmla="*/ 2761 w 2764"/>
                <a:gd name="T15" fmla="*/ 72 h 110"/>
                <a:gd name="T16" fmla="*/ 2753 w 2764"/>
                <a:gd name="T17" fmla="*/ 88 h 110"/>
                <a:gd name="T18" fmla="*/ 2741 w 2764"/>
                <a:gd name="T19" fmla="*/ 99 h 110"/>
                <a:gd name="T20" fmla="*/ 2726 w 2764"/>
                <a:gd name="T21" fmla="*/ 107 h 110"/>
                <a:gd name="T22" fmla="*/ 2709 w 2764"/>
                <a:gd name="T23" fmla="*/ 110 h 110"/>
                <a:gd name="T24" fmla="*/ 55 w 2764"/>
                <a:gd name="T25" fmla="*/ 110 h 110"/>
                <a:gd name="T26" fmla="*/ 37 w 2764"/>
                <a:gd name="T27" fmla="*/ 107 h 110"/>
                <a:gd name="T28" fmla="*/ 22 w 2764"/>
                <a:gd name="T29" fmla="*/ 99 h 110"/>
                <a:gd name="T30" fmla="*/ 11 w 2764"/>
                <a:gd name="T31" fmla="*/ 88 h 110"/>
                <a:gd name="T32" fmla="*/ 3 w 2764"/>
                <a:gd name="T33" fmla="*/ 72 h 110"/>
                <a:gd name="T34" fmla="*/ 0 w 2764"/>
                <a:gd name="T35" fmla="*/ 55 h 110"/>
                <a:gd name="T36" fmla="*/ 3 w 2764"/>
                <a:gd name="T37" fmla="*/ 38 h 110"/>
                <a:gd name="T38" fmla="*/ 11 w 2764"/>
                <a:gd name="T39" fmla="*/ 22 h 110"/>
                <a:gd name="T40" fmla="*/ 22 w 2764"/>
                <a:gd name="T41" fmla="*/ 10 h 110"/>
                <a:gd name="T42" fmla="*/ 37 w 2764"/>
                <a:gd name="T43" fmla="*/ 2 h 110"/>
                <a:gd name="T44" fmla="*/ 55 w 2764"/>
                <a:gd name="T4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764" h="110">
                  <a:moveTo>
                    <a:pt x="55" y="0"/>
                  </a:moveTo>
                  <a:lnTo>
                    <a:pt x="2709" y="0"/>
                  </a:lnTo>
                  <a:lnTo>
                    <a:pt x="2726" y="2"/>
                  </a:lnTo>
                  <a:lnTo>
                    <a:pt x="2741" y="10"/>
                  </a:lnTo>
                  <a:lnTo>
                    <a:pt x="2753" y="22"/>
                  </a:lnTo>
                  <a:lnTo>
                    <a:pt x="2761" y="38"/>
                  </a:lnTo>
                  <a:lnTo>
                    <a:pt x="2764" y="55"/>
                  </a:lnTo>
                  <a:lnTo>
                    <a:pt x="2761" y="72"/>
                  </a:lnTo>
                  <a:lnTo>
                    <a:pt x="2753" y="88"/>
                  </a:lnTo>
                  <a:lnTo>
                    <a:pt x="2741" y="99"/>
                  </a:lnTo>
                  <a:lnTo>
                    <a:pt x="2726" y="107"/>
                  </a:lnTo>
                  <a:lnTo>
                    <a:pt x="2709" y="110"/>
                  </a:lnTo>
                  <a:lnTo>
                    <a:pt x="55" y="110"/>
                  </a:lnTo>
                  <a:lnTo>
                    <a:pt x="37" y="107"/>
                  </a:lnTo>
                  <a:lnTo>
                    <a:pt x="22" y="99"/>
                  </a:lnTo>
                  <a:lnTo>
                    <a:pt x="11" y="88"/>
                  </a:lnTo>
                  <a:lnTo>
                    <a:pt x="3" y="72"/>
                  </a:lnTo>
                  <a:lnTo>
                    <a:pt x="0" y="55"/>
                  </a:lnTo>
                  <a:lnTo>
                    <a:pt x="3" y="38"/>
                  </a:lnTo>
                  <a:lnTo>
                    <a:pt x="11" y="22"/>
                  </a:lnTo>
                  <a:lnTo>
                    <a:pt x="22" y="10"/>
                  </a:lnTo>
                  <a:lnTo>
                    <a:pt x="37" y="2"/>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8" name="Freeform 545"/>
            <p:cNvSpPr>
              <a:spLocks/>
            </p:cNvSpPr>
            <p:nvPr/>
          </p:nvSpPr>
          <p:spPr bwMode="auto">
            <a:xfrm>
              <a:off x="6904038" y="5387975"/>
              <a:ext cx="271462" cy="15875"/>
            </a:xfrm>
            <a:custGeom>
              <a:avLst/>
              <a:gdLst>
                <a:gd name="T0" fmla="*/ 55 w 1878"/>
                <a:gd name="T1" fmla="*/ 0 h 110"/>
                <a:gd name="T2" fmla="*/ 1823 w 1878"/>
                <a:gd name="T3" fmla="*/ 0 h 110"/>
                <a:gd name="T4" fmla="*/ 1840 w 1878"/>
                <a:gd name="T5" fmla="*/ 3 h 110"/>
                <a:gd name="T6" fmla="*/ 1856 w 1878"/>
                <a:gd name="T7" fmla="*/ 10 h 110"/>
                <a:gd name="T8" fmla="*/ 1868 w 1878"/>
                <a:gd name="T9" fmla="*/ 22 h 110"/>
                <a:gd name="T10" fmla="*/ 1875 w 1878"/>
                <a:gd name="T11" fmla="*/ 38 h 110"/>
                <a:gd name="T12" fmla="*/ 1878 w 1878"/>
                <a:gd name="T13" fmla="*/ 56 h 110"/>
                <a:gd name="T14" fmla="*/ 1875 w 1878"/>
                <a:gd name="T15" fmla="*/ 73 h 110"/>
                <a:gd name="T16" fmla="*/ 1868 w 1878"/>
                <a:gd name="T17" fmla="*/ 88 h 110"/>
                <a:gd name="T18" fmla="*/ 1856 w 1878"/>
                <a:gd name="T19" fmla="*/ 100 h 110"/>
                <a:gd name="T20" fmla="*/ 1840 w 1878"/>
                <a:gd name="T21" fmla="*/ 107 h 110"/>
                <a:gd name="T22" fmla="*/ 1823 w 1878"/>
                <a:gd name="T23" fmla="*/ 110 h 110"/>
                <a:gd name="T24" fmla="*/ 55 w 1878"/>
                <a:gd name="T25" fmla="*/ 110 h 110"/>
                <a:gd name="T26" fmla="*/ 38 w 1878"/>
                <a:gd name="T27" fmla="*/ 107 h 110"/>
                <a:gd name="T28" fmla="*/ 22 w 1878"/>
                <a:gd name="T29" fmla="*/ 100 h 110"/>
                <a:gd name="T30" fmla="*/ 10 w 1878"/>
                <a:gd name="T31" fmla="*/ 88 h 110"/>
                <a:gd name="T32" fmla="*/ 2 w 1878"/>
                <a:gd name="T33" fmla="*/ 73 h 110"/>
                <a:gd name="T34" fmla="*/ 0 w 1878"/>
                <a:gd name="T35" fmla="*/ 56 h 110"/>
                <a:gd name="T36" fmla="*/ 2 w 1878"/>
                <a:gd name="T37" fmla="*/ 38 h 110"/>
                <a:gd name="T38" fmla="*/ 10 w 1878"/>
                <a:gd name="T39" fmla="*/ 22 h 110"/>
                <a:gd name="T40" fmla="*/ 22 w 1878"/>
                <a:gd name="T41" fmla="*/ 10 h 110"/>
                <a:gd name="T42" fmla="*/ 38 w 1878"/>
                <a:gd name="T43" fmla="*/ 3 h 110"/>
                <a:gd name="T44" fmla="*/ 55 w 1878"/>
                <a:gd name="T45"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78" h="110">
                  <a:moveTo>
                    <a:pt x="55" y="0"/>
                  </a:moveTo>
                  <a:lnTo>
                    <a:pt x="1823" y="0"/>
                  </a:lnTo>
                  <a:lnTo>
                    <a:pt x="1840" y="3"/>
                  </a:lnTo>
                  <a:lnTo>
                    <a:pt x="1856" y="10"/>
                  </a:lnTo>
                  <a:lnTo>
                    <a:pt x="1868" y="22"/>
                  </a:lnTo>
                  <a:lnTo>
                    <a:pt x="1875" y="38"/>
                  </a:lnTo>
                  <a:lnTo>
                    <a:pt x="1878" y="56"/>
                  </a:lnTo>
                  <a:lnTo>
                    <a:pt x="1875" y="73"/>
                  </a:lnTo>
                  <a:lnTo>
                    <a:pt x="1868" y="88"/>
                  </a:lnTo>
                  <a:lnTo>
                    <a:pt x="1856" y="100"/>
                  </a:lnTo>
                  <a:lnTo>
                    <a:pt x="1840" y="107"/>
                  </a:lnTo>
                  <a:lnTo>
                    <a:pt x="1823" y="110"/>
                  </a:lnTo>
                  <a:lnTo>
                    <a:pt x="55" y="110"/>
                  </a:lnTo>
                  <a:lnTo>
                    <a:pt x="38" y="107"/>
                  </a:lnTo>
                  <a:lnTo>
                    <a:pt x="22" y="100"/>
                  </a:lnTo>
                  <a:lnTo>
                    <a:pt x="10" y="88"/>
                  </a:lnTo>
                  <a:lnTo>
                    <a:pt x="2" y="73"/>
                  </a:lnTo>
                  <a:lnTo>
                    <a:pt x="0" y="56"/>
                  </a:lnTo>
                  <a:lnTo>
                    <a:pt x="2" y="38"/>
                  </a:lnTo>
                  <a:lnTo>
                    <a:pt x="10" y="22"/>
                  </a:lnTo>
                  <a:lnTo>
                    <a:pt x="22" y="10"/>
                  </a:lnTo>
                  <a:lnTo>
                    <a:pt x="38" y="3"/>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9" name="Freeform 546"/>
            <p:cNvSpPr>
              <a:spLocks noEditPoints="1"/>
            </p:cNvSpPr>
            <p:nvPr/>
          </p:nvSpPr>
          <p:spPr bwMode="auto">
            <a:xfrm>
              <a:off x="6799263" y="5102225"/>
              <a:ext cx="481012" cy="247650"/>
            </a:xfrm>
            <a:custGeom>
              <a:avLst/>
              <a:gdLst>
                <a:gd name="T0" fmla="*/ 2234 w 3332"/>
                <a:gd name="T1" fmla="*/ 1329 h 1714"/>
                <a:gd name="T2" fmla="*/ 1368 w 3332"/>
                <a:gd name="T3" fmla="*/ 1075 h 1714"/>
                <a:gd name="T4" fmla="*/ 1052 w 3332"/>
                <a:gd name="T5" fmla="*/ 1424 h 1714"/>
                <a:gd name="T6" fmla="*/ 1948 w 3332"/>
                <a:gd name="T7" fmla="*/ 1067 h 1714"/>
                <a:gd name="T8" fmla="*/ 1441 w 3332"/>
                <a:gd name="T9" fmla="*/ 289 h 1714"/>
                <a:gd name="T10" fmla="*/ 1366 w 3332"/>
                <a:gd name="T11" fmla="*/ 543 h 1714"/>
                <a:gd name="T12" fmla="*/ 1252 w 3332"/>
                <a:gd name="T13" fmla="*/ 333 h 1714"/>
                <a:gd name="T14" fmla="*/ 1107 w 3332"/>
                <a:gd name="T15" fmla="*/ 639 h 1714"/>
                <a:gd name="T16" fmla="*/ 1011 w 3332"/>
                <a:gd name="T17" fmla="*/ 639 h 1714"/>
                <a:gd name="T18" fmla="*/ 863 w 3332"/>
                <a:gd name="T19" fmla="*/ 804 h 1714"/>
                <a:gd name="T20" fmla="*/ 780 w 3332"/>
                <a:gd name="T21" fmla="*/ 851 h 1714"/>
                <a:gd name="T22" fmla="*/ 662 w 3332"/>
                <a:gd name="T23" fmla="*/ 1027 h 1714"/>
                <a:gd name="T24" fmla="*/ 614 w 3332"/>
                <a:gd name="T25" fmla="*/ 1109 h 1714"/>
                <a:gd name="T26" fmla="*/ 520 w 3332"/>
                <a:gd name="T27" fmla="*/ 1298 h 1714"/>
                <a:gd name="T28" fmla="*/ 520 w 3332"/>
                <a:gd name="T29" fmla="*/ 1393 h 1714"/>
                <a:gd name="T30" fmla="*/ 273 w 3332"/>
                <a:gd name="T31" fmla="*/ 1603 h 1714"/>
                <a:gd name="T32" fmla="*/ 1074 w 3332"/>
                <a:gd name="T33" fmla="*/ 1173 h 1714"/>
                <a:gd name="T34" fmla="*/ 1526 w 3332"/>
                <a:gd name="T35" fmla="*/ 906 h 1714"/>
                <a:gd name="T36" fmla="*/ 2021 w 3332"/>
                <a:gd name="T37" fmla="*/ 981 h 1714"/>
                <a:gd name="T38" fmla="*/ 2366 w 3332"/>
                <a:gd name="T39" fmla="*/ 922 h 1714"/>
                <a:gd name="T40" fmla="*/ 2392 w 3332"/>
                <a:gd name="T41" fmla="*/ 1014 h 1714"/>
                <a:gd name="T42" fmla="*/ 2425 w 3332"/>
                <a:gd name="T43" fmla="*/ 1541 h 1714"/>
                <a:gd name="T44" fmla="*/ 2846 w 3332"/>
                <a:gd name="T45" fmla="*/ 1400 h 1714"/>
                <a:gd name="T46" fmla="*/ 2787 w 3332"/>
                <a:gd name="T47" fmla="*/ 1331 h 1714"/>
                <a:gd name="T48" fmla="*/ 2900 w 3332"/>
                <a:gd name="T49" fmla="*/ 1013 h 1714"/>
                <a:gd name="T50" fmla="*/ 2664 w 3332"/>
                <a:gd name="T51" fmla="*/ 1068 h 1714"/>
                <a:gd name="T52" fmla="*/ 2745 w 3332"/>
                <a:gd name="T53" fmla="*/ 780 h 1714"/>
                <a:gd name="T54" fmla="*/ 2486 w 3332"/>
                <a:gd name="T55" fmla="*/ 842 h 1714"/>
                <a:gd name="T56" fmla="*/ 2547 w 3332"/>
                <a:gd name="T57" fmla="*/ 584 h 1714"/>
                <a:gd name="T58" fmla="*/ 2259 w 3332"/>
                <a:gd name="T59" fmla="*/ 664 h 1714"/>
                <a:gd name="T60" fmla="*/ 2314 w 3332"/>
                <a:gd name="T61" fmla="*/ 430 h 1714"/>
                <a:gd name="T62" fmla="*/ 1995 w 3332"/>
                <a:gd name="T63" fmla="*/ 543 h 1714"/>
                <a:gd name="T64" fmla="*/ 1925 w 3332"/>
                <a:gd name="T65" fmla="*/ 491 h 1714"/>
                <a:gd name="T66" fmla="*/ 1711 w 3332"/>
                <a:gd name="T67" fmla="*/ 482 h 1714"/>
                <a:gd name="T68" fmla="*/ 1611 w 3332"/>
                <a:gd name="T69" fmla="*/ 450 h 1714"/>
                <a:gd name="T70" fmla="*/ 1095 w 3332"/>
                <a:gd name="T71" fmla="*/ 218 h 1714"/>
                <a:gd name="T72" fmla="*/ 489 w 3332"/>
                <a:gd name="T73" fmla="*/ 648 h 1714"/>
                <a:gd name="T74" fmla="*/ 149 w 3332"/>
                <a:gd name="T75" fmla="*/ 1314 h 1714"/>
                <a:gd name="T76" fmla="*/ 223 w 3332"/>
                <a:gd name="T77" fmla="*/ 1233 h 1714"/>
                <a:gd name="T78" fmla="*/ 589 w 3332"/>
                <a:gd name="T79" fmla="*/ 614 h 1714"/>
                <a:gd name="T80" fmla="*/ 1201 w 3332"/>
                <a:gd name="T81" fmla="*/ 234 h 1714"/>
                <a:gd name="T82" fmla="*/ 1950 w 3332"/>
                <a:gd name="T83" fmla="*/ 187 h 1714"/>
                <a:gd name="T84" fmla="*/ 2609 w 3332"/>
                <a:gd name="T85" fmla="*/ 493 h 1714"/>
                <a:gd name="T86" fmla="*/ 3045 w 3332"/>
                <a:gd name="T87" fmla="*/ 1061 h 1714"/>
                <a:gd name="T88" fmla="*/ 3214 w 3332"/>
                <a:gd name="T89" fmla="*/ 1505 h 1714"/>
                <a:gd name="T90" fmla="*/ 2957 w 3332"/>
                <a:gd name="T91" fmla="*/ 796 h 1714"/>
                <a:gd name="T92" fmla="*/ 2408 w 3332"/>
                <a:gd name="T93" fmla="*/ 298 h 1714"/>
                <a:gd name="T94" fmla="*/ 1665 w 3332"/>
                <a:gd name="T95" fmla="*/ 110 h 1714"/>
                <a:gd name="T96" fmla="*/ 2217 w 3332"/>
                <a:gd name="T97" fmla="*/ 93 h 1714"/>
                <a:gd name="T98" fmla="*/ 2844 w 3332"/>
                <a:gd name="T99" fmla="*/ 486 h 1714"/>
                <a:gd name="T100" fmla="*/ 3239 w 3332"/>
                <a:gd name="T101" fmla="*/ 1109 h 1714"/>
                <a:gd name="T102" fmla="*/ 3321 w 3332"/>
                <a:gd name="T103" fmla="*/ 1691 h 1714"/>
                <a:gd name="T104" fmla="*/ 3 w 3332"/>
                <a:gd name="T105" fmla="*/ 1676 h 1714"/>
                <a:gd name="T106" fmla="*/ 126 w 3332"/>
                <a:gd name="T107" fmla="*/ 1024 h 1714"/>
                <a:gd name="T108" fmla="*/ 557 w 3332"/>
                <a:gd name="T109" fmla="*/ 420 h 1714"/>
                <a:gd name="T110" fmla="*/ 1203 w 3332"/>
                <a:gd name="T111" fmla="*/ 64 h 1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32" h="1714">
                  <a:moveTo>
                    <a:pt x="2168" y="1236"/>
                  </a:moveTo>
                  <a:lnTo>
                    <a:pt x="1799" y="1603"/>
                  </a:lnTo>
                  <a:lnTo>
                    <a:pt x="2321" y="1603"/>
                  </a:lnTo>
                  <a:lnTo>
                    <a:pt x="2314" y="1545"/>
                  </a:lnTo>
                  <a:lnTo>
                    <a:pt x="2301" y="1488"/>
                  </a:lnTo>
                  <a:lnTo>
                    <a:pt x="2283" y="1432"/>
                  </a:lnTo>
                  <a:lnTo>
                    <a:pt x="2260" y="1380"/>
                  </a:lnTo>
                  <a:lnTo>
                    <a:pt x="2234" y="1329"/>
                  </a:lnTo>
                  <a:lnTo>
                    <a:pt x="2203" y="1281"/>
                  </a:lnTo>
                  <a:lnTo>
                    <a:pt x="2168" y="1236"/>
                  </a:lnTo>
                  <a:close/>
                  <a:moveTo>
                    <a:pt x="1665" y="1004"/>
                  </a:moveTo>
                  <a:lnTo>
                    <a:pt x="1602" y="1007"/>
                  </a:lnTo>
                  <a:lnTo>
                    <a:pt x="1540" y="1016"/>
                  </a:lnTo>
                  <a:lnTo>
                    <a:pt x="1480" y="1030"/>
                  </a:lnTo>
                  <a:lnTo>
                    <a:pt x="1422" y="1050"/>
                  </a:lnTo>
                  <a:lnTo>
                    <a:pt x="1368" y="1075"/>
                  </a:lnTo>
                  <a:lnTo>
                    <a:pt x="1315" y="1105"/>
                  </a:lnTo>
                  <a:lnTo>
                    <a:pt x="1266" y="1140"/>
                  </a:lnTo>
                  <a:lnTo>
                    <a:pt x="1220" y="1178"/>
                  </a:lnTo>
                  <a:lnTo>
                    <a:pt x="1178" y="1220"/>
                  </a:lnTo>
                  <a:lnTo>
                    <a:pt x="1139" y="1266"/>
                  </a:lnTo>
                  <a:lnTo>
                    <a:pt x="1106" y="1316"/>
                  </a:lnTo>
                  <a:lnTo>
                    <a:pt x="1077" y="1369"/>
                  </a:lnTo>
                  <a:lnTo>
                    <a:pt x="1052" y="1424"/>
                  </a:lnTo>
                  <a:lnTo>
                    <a:pt x="1032" y="1482"/>
                  </a:lnTo>
                  <a:lnTo>
                    <a:pt x="1019" y="1542"/>
                  </a:lnTo>
                  <a:lnTo>
                    <a:pt x="1011" y="1603"/>
                  </a:lnTo>
                  <a:lnTo>
                    <a:pt x="1643" y="1603"/>
                  </a:lnTo>
                  <a:lnTo>
                    <a:pt x="2090" y="1159"/>
                  </a:lnTo>
                  <a:lnTo>
                    <a:pt x="2045" y="1124"/>
                  </a:lnTo>
                  <a:lnTo>
                    <a:pt x="1998" y="1093"/>
                  </a:lnTo>
                  <a:lnTo>
                    <a:pt x="1948" y="1067"/>
                  </a:lnTo>
                  <a:lnTo>
                    <a:pt x="1896" y="1044"/>
                  </a:lnTo>
                  <a:lnTo>
                    <a:pt x="1841" y="1027"/>
                  </a:lnTo>
                  <a:lnTo>
                    <a:pt x="1785" y="1015"/>
                  </a:lnTo>
                  <a:lnTo>
                    <a:pt x="1726" y="1007"/>
                  </a:lnTo>
                  <a:lnTo>
                    <a:pt x="1665" y="1004"/>
                  </a:lnTo>
                  <a:close/>
                  <a:moveTo>
                    <a:pt x="1611" y="272"/>
                  </a:moveTo>
                  <a:lnTo>
                    <a:pt x="1525" y="278"/>
                  </a:lnTo>
                  <a:lnTo>
                    <a:pt x="1441" y="289"/>
                  </a:lnTo>
                  <a:lnTo>
                    <a:pt x="1358" y="305"/>
                  </a:lnTo>
                  <a:lnTo>
                    <a:pt x="1405" y="476"/>
                  </a:lnTo>
                  <a:lnTo>
                    <a:pt x="1407" y="491"/>
                  </a:lnTo>
                  <a:lnTo>
                    <a:pt x="1405" y="505"/>
                  </a:lnTo>
                  <a:lnTo>
                    <a:pt x="1400" y="518"/>
                  </a:lnTo>
                  <a:lnTo>
                    <a:pt x="1391" y="529"/>
                  </a:lnTo>
                  <a:lnTo>
                    <a:pt x="1380" y="538"/>
                  </a:lnTo>
                  <a:lnTo>
                    <a:pt x="1366" y="543"/>
                  </a:lnTo>
                  <a:lnTo>
                    <a:pt x="1358" y="545"/>
                  </a:lnTo>
                  <a:lnTo>
                    <a:pt x="1351" y="545"/>
                  </a:lnTo>
                  <a:lnTo>
                    <a:pt x="1337" y="543"/>
                  </a:lnTo>
                  <a:lnTo>
                    <a:pt x="1324" y="538"/>
                  </a:lnTo>
                  <a:lnTo>
                    <a:pt x="1313" y="529"/>
                  </a:lnTo>
                  <a:lnTo>
                    <a:pt x="1304" y="518"/>
                  </a:lnTo>
                  <a:lnTo>
                    <a:pt x="1298" y="504"/>
                  </a:lnTo>
                  <a:lnTo>
                    <a:pt x="1252" y="333"/>
                  </a:lnTo>
                  <a:lnTo>
                    <a:pt x="1172" y="361"/>
                  </a:lnTo>
                  <a:lnTo>
                    <a:pt x="1093" y="393"/>
                  </a:lnTo>
                  <a:lnTo>
                    <a:pt x="1017" y="430"/>
                  </a:lnTo>
                  <a:lnTo>
                    <a:pt x="1106" y="583"/>
                  </a:lnTo>
                  <a:lnTo>
                    <a:pt x="1112" y="597"/>
                  </a:lnTo>
                  <a:lnTo>
                    <a:pt x="1114" y="612"/>
                  </a:lnTo>
                  <a:lnTo>
                    <a:pt x="1112" y="626"/>
                  </a:lnTo>
                  <a:lnTo>
                    <a:pt x="1107" y="639"/>
                  </a:lnTo>
                  <a:lnTo>
                    <a:pt x="1098" y="650"/>
                  </a:lnTo>
                  <a:lnTo>
                    <a:pt x="1086" y="659"/>
                  </a:lnTo>
                  <a:lnTo>
                    <a:pt x="1073" y="664"/>
                  </a:lnTo>
                  <a:lnTo>
                    <a:pt x="1058" y="666"/>
                  </a:lnTo>
                  <a:lnTo>
                    <a:pt x="1044" y="664"/>
                  </a:lnTo>
                  <a:lnTo>
                    <a:pt x="1031" y="659"/>
                  </a:lnTo>
                  <a:lnTo>
                    <a:pt x="1020" y="651"/>
                  </a:lnTo>
                  <a:lnTo>
                    <a:pt x="1011" y="639"/>
                  </a:lnTo>
                  <a:lnTo>
                    <a:pt x="922" y="486"/>
                  </a:lnTo>
                  <a:lnTo>
                    <a:pt x="851" y="533"/>
                  </a:lnTo>
                  <a:lnTo>
                    <a:pt x="785" y="584"/>
                  </a:lnTo>
                  <a:lnTo>
                    <a:pt x="720" y="640"/>
                  </a:lnTo>
                  <a:lnTo>
                    <a:pt x="846" y="764"/>
                  </a:lnTo>
                  <a:lnTo>
                    <a:pt x="855" y="776"/>
                  </a:lnTo>
                  <a:lnTo>
                    <a:pt x="861" y="790"/>
                  </a:lnTo>
                  <a:lnTo>
                    <a:pt x="863" y="804"/>
                  </a:lnTo>
                  <a:lnTo>
                    <a:pt x="861" y="818"/>
                  </a:lnTo>
                  <a:lnTo>
                    <a:pt x="855" y="831"/>
                  </a:lnTo>
                  <a:lnTo>
                    <a:pt x="846" y="842"/>
                  </a:lnTo>
                  <a:lnTo>
                    <a:pt x="834" y="851"/>
                  </a:lnTo>
                  <a:lnTo>
                    <a:pt x="821" y="857"/>
                  </a:lnTo>
                  <a:lnTo>
                    <a:pt x="807" y="859"/>
                  </a:lnTo>
                  <a:lnTo>
                    <a:pt x="793" y="857"/>
                  </a:lnTo>
                  <a:lnTo>
                    <a:pt x="780" y="851"/>
                  </a:lnTo>
                  <a:lnTo>
                    <a:pt x="768" y="843"/>
                  </a:lnTo>
                  <a:lnTo>
                    <a:pt x="642" y="717"/>
                  </a:lnTo>
                  <a:lnTo>
                    <a:pt x="587" y="781"/>
                  </a:lnTo>
                  <a:lnTo>
                    <a:pt x="535" y="848"/>
                  </a:lnTo>
                  <a:lnTo>
                    <a:pt x="488" y="918"/>
                  </a:lnTo>
                  <a:lnTo>
                    <a:pt x="641" y="1006"/>
                  </a:lnTo>
                  <a:lnTo>
                    <a:pt x="653" y="1015"/>
                  </a:lnTo>
                  <a:lnTo>
                    <a:pt x="662" y="1027"/>
                  </a:lnTo>
                  <a:lnTo>
                    <a:pt x="668" y="1040"/>
                  </a:lnTo>
                  <a:lnTo>
                    <a:pt x="670" y="1054"/>
                  </a:lnTo>
                  <a:lnTo>
                    <a:pt x="668" y="1068"/>
                  </a:lnTo>
                  <a:lnTo>
                    <a:pt x="662" y="1081"/>
                  </a:lnTo>
                  <a:lnTo>
                    <a:pt x="652" y="1093"/>
                  </a:lnTo>
                  <a:lnTo>
                    <a:pt x="641" y="1101"/>
                  </a:lnTo>
                  <a:lnTo>
                    <a:pt x="628" y="1107"/>
                  </a:lnTo>
                  <a:lnTo>
                    <a:pt x="614" y="1109"/>
                  </a:lnTo>
                  <a:lnTo>
                    <a:pt x="600" y="1107"/>
                  </a:lnTo>
                  <a:lnTo>
                    <a:pt x="586" y="1101"/>
                  </a:lnTo>
                  <a:lnTo>
                    <a:pt x="432" y="1013"/>
                  </a:lnTo>
                  <a:lnTo>
                    <a:pt x="395" y="1088"/>
                  </a:lnTo>
                  <a:lnTo>
                    <a:pt x="363" y="1167"/>
                  </a:lnTo>
                  <a:lnTo>
                    <a:pt x="335" y="1246"/>
                  </a:lnTo>
                  <a:lnTo>
                    <a:pt x="507" y="1292"/>
                  </a:lnTo>
                  <a:lnTo>
                    <a:pt x="520" y="1298"/>
                  </a:lnTo>
                  <a:lnTo>
                    <a:pt x="531" y="1307"/>
                  </a:lnTo>
                  <a:lnTo>
                    <a:pt x="540" y="1319"/>
                  </a:lnTo>
                  <a:lnTo>
                    <a:pt x="545" y="1331"/>
                  </a:lnTo>
                  <a:lnTo>
                    <a:pt x="547" y="1345"/>
                  </a:lnTo>
                  <a:lnTo>
                    <a:pt x="545" y="1360"/>
                  </a:lnTo>
                  <a:lnTo>
                    <a:pt x="540" y="1374"/>
                  </a:lnTo>
                  <a:lnTo>
                    <a:pt x="531" y="1385"/>
                  </a:lnTo>
                  <a:lnTo>
                    <a:pt x="520" y="1393"/>
                  </a:lnTo>
                  <a:lnTo>
                    <a:pt x="507" y="1399"/>
                  </a:lnTo>
                  <a:lnTo>
                    <a:pt x="493" y="1401"/>
                  </a:lnTo>
                  <a:lnTo>
                    <a:pt x="486" y="1400"/>
                  </a:lnTo>
                  <a:lnTo>
                    <a:pt x="478" y="1399"/>
                  </a:lnTo>
                  <a:lnTo>
                    <a:pt x="306" y="1353"/>
                  </a:lnTo>
                  <a:lnTo>
                    <a:pt x="290" y="1435"/>
                  </a:lnTo>
                  <a:lnTo>
                    <a:pt x="279" y="1519"/>
                  </a:lnTo>
                  <a:lnTo>
                    <a:pt x="273" y="1603"/>
                  </a:lnTo>
                  <a:lnTo>
                    <a:pt x="900" y="1603"/>
                  </a:lnTo>
                  <a:lnTo>
                    <a:pt x="908" y="1535"/>
                  </a:lnTo>
                  <a:lnTo>
                    <a:pt x="922" y="1467"/>
                  </a:lnTo>
                  <a:lnTo>
                    <a:pt x="942" y="1403"/>
                  </a:lnTo>
                  <a:lnTo>
                    <a:pt x="968" y="1341"/>
                  </a:lnTo>
                  <a:lnTo>
                    <a:pt x="998" y="1281"/>
                  </a:lnTo>
                  <a:lnTo>
                    <a:pt x="1033" y="1225"/>
                  </a:lnTo>
                  <a:lnTo>
                    <a:pt x="1074" y="1173"/>
                  </a:lnTo>
                  <a:lnTo>
                    <a:pt x="1118" y="1123"/>
                  </a:lnTo>
                  <a:lnTo>
                    <a:pt x="1167" y="1078"/>
                  </a:lnTo>
                  <a:lnTo>
                    <a:pt x="1219" y="1037"/>
                  </a:lnTo>
                  <a:lnTo>
                    <a:pt x="1275" y="1001"/>
                  </a:lnTo>
                  <a:lnTo>
                    <a:pt x="1333" y="970"/>
                  </a:lnTo>
                  <a:lnTo>
                    <a:pt x="1395" y="942"/>
                  </a:lnTo>
                  <a:lnTo>
                    <a:pt x="1459" y="922"/>
                  </a:lnTo>
                  <a:lnTo>
                    <a:pt x="1526" y="906"/>
                  </a:lnTo>
                  <a:lnTo>
                    <a:pt x="1595" y="897"/>
                  </a:lnTo>
                  <a:lnTo>
                    <a:pt x="1665" y="894"/>
                  </a:lnTo>
                  <a:lnTo>
                    <a:pt x="1729" y="896"/>
                  </a:lnTo>
                  <a:lnTo>
                    <a:pt x="1791" y="904"/>
                  </a:lnTo>
                  <a:lnTo>
                    <a:pt x="1851" y="916"/>
                  </a:lnTo>
                  <a:lnTo>
                    <a:pt x="1910" y="933"/>
                  </a:lnTo>
                  <a:lnTo>
                    <a:pt x="1966" y="954"/>
                  </a:lnTo>
                  <a:lnTo>
                    <a:pt x="2021" y="981"/>
                  </a:lnTo>
                  <a:lnTo>
                    <a:pt x="2073" y="1010"/>
                  </a:lnTo>
                  <a:lnTo>
                    <a:pt x="2122" y="1044"/>
                  </a:lnTo>
                  <a:lnTo>
                    <a:pt x="2168" y="1080"/>
                  </a:lnTo>
                  <a:lnTo>
                    <a:pt x="2313" y="936"/>
                  </a:lnTo>
                  <a:lnTo>
                    <a:pt x="2325" y="927"/>
                  </a:lnTo>
                  <a:lnTo>
                    <a:pt x="2338" y="922"/>
                  </a:lnTo>
                  <a:lnTo>
                    <a:pt x="2352" y="920"/>
                  </a:lnTo>
                  <a:lnTo>
                    <a:pt x="2366" y="922"/>
                  </a:lnTo>
                  <a:lnTo>
                    <a:pt x="2380" y="927"/>
                  </a:lnTo>
                  <a:lnTo>
                    <a:pt x="2392" y="936"/>
                  </a:lnTo>
                  <a:lnTo>
                    <a:pt x="2401" y="947"/>
                  </a:lnTo>
                  <a:lnTo>
                    <a:pt x="2406" y="962"/>
                  </a:lnTo>
                  <a:lnTo>
                    <a:pt x="2408" y="975"/>
                  </a:lnTo>
                  <a:lnTo>
                    <a:pt x="2406" y="989"/>
                  </a:lnTo>
                  <a:lnTo>
                    <a:pt x="2401" y="1002"/>
                  </a:lnTo>
                  <a:lnTo>
                    <a:pt x="2392" y="1014"/>
                  </a:lnTo>
                  <a:lnTo>
                    <a:pt x="2246" y="1159"/>
                  </a:lnTo>
                  <a:lnTo>
                    <a:pt x="2285" y="1205"/>
                  </a:lnTo>
                  <a:lnTo>
                    <a:pt x="2318" y="1255"/>
                  </a:lnTo>
                  <a:lnTo>
                    <a:pt x="2348" y="1308"/>
                  </a:lnTo>
                  <a:lnTo>
                    <a:pt x="2375" y="1363"/>
                  </a:lnTo>
                  <a:lnTo>
                    <a:pt x="2396" y="1420"/>
                  </a:lnTo>
                  <a:lnTo>
                    <a:pt x="2413" y="1479"/>
                  </a:lnTo>
                  <a:lnTo>
                    <a:pt x="2425" y="1541"/>
                  </a:lnTo>
                  <a:lnTo>
                    <a:pt x="2432" y="1603"/>
                  </a:lnTo>
                  <a:lnTo>
                    <a:pt x="2432" y="1604"/>
                  </a:lnTo>
                  <a:lnTo>
                    <a:pt x="3058" y="1604"/>
                  </a:lnTo>
                  <a:lnTo>
                    <a:pt x="3052" y="1519"/>
                  </a:lnTo>
                  <a:lnTo>
                    <a:pt x="3041" y="1435"/>
                  </a:lnTo>
                  <a:lnTo>
                    <a:pt x="3026" y="1353"/>
                  </a:lnTo>
                  <a:lnTo>
                    <a:pt x="2853" y="1399"/>
                  </a:lnTo>
                  <a:lnTo>
                    <a:pt x="2846" y="1400"/>
                  </a:lnTo>
                  <a:lnTo>
                    <a:pt x="2839" y="1401"/>
                  </a:lnTo>
                  <a:lnTo>
                    <a:pt x="2825" y="1399"/>
                  </a:lnTo>
                  <a:lnTo>
                    <a:pt x="2812" y="1393"/>
                  </a:lnTo>
                  <a:lnTo>
                    <a:pt x="2801" y="1385"/>
                  </a:lnTo>
                  <a:lnTo>
                    <a:pt x="2792" y="1374"/>
                  </a:lnTo>
                  <a:lnTo>
                    <a:pt x="2786" y="1360"/>
                  </a:lnTo>
                  <a:lnTo>
                    <a:pt x="2785" y="1345"/>
                  </a:lnTo>
                  <a:lnTo>
                    <a:pt x="2787" y="1331"/>
                  </a:lnTo>
                  <a:lnTo>
                    <a:pt x="2792" y="1319"/>
                  </a:lnTo>
                  <a:lnTo>
                    <a:pt x="2800" y="1307"/>
                  </a:lnTo>
                  <a:lnTo>
                    <a:pt x="2812" y="1298"/>
                  </a:lnTo>
                  <a:lnTo>
                    <a:pt x="2825" y="1292"/>
                  </a:lnTo>
                  <a:lnTo>
                    <a:pt x="2997" y="1246"/>
                  </a:lnTo>
                  <a:lnTo>
                    <a:pt x="2969" y="1167"/>
                  </a:lnTo>
                  <a:lnTo>
                    <a:pt x="2936" y="1088"/>
                  </a:lnTo>
                  <a:lnTo>
                    <a:pt x="2900" y="1013"/>
                  </a:lnTo>
                  <a:lnTo>
                    <a:pt x="2745" y="1101"/>
                  </a:lnTo>
                  <a:lnTo>
                    <a:pt x="2732" y="1107"/>
                  </a:lnTo>
                  <a:lnTo>
                    <a:pt x="2718" y="1108"/>
                  </a:lnTo>
                  <a:lnTo>
                    <a:pt x="2704" y="1107"/>
                  </a:lnTo>
                  <a:lnTo>
                    <a:pt x="2691" y="1101"/>
                  </a:lnTo>
                  <a:lnTo>
                    <a:pt x="2680" y="1093"/>
                  </a:lnTo>
                  <a:lnTo>
                    <a:pt x="2670" y="1081"/>
                  </a:lnTo>
                  <a:lnTo>
                    <a:pt x="2664" y="1068"/>
                  </a:lnTo>
                  <a:lnTo>
                    <a:pt x="2662" y="1053"/>
                  </a:lnTo>
                  <a:lnTo>
                    <a:pt x="2664" y="1040"/>
                  </a:lnTo>
                  <a:lnTo>
                    <a:pt x="2670" y="1027"/>
                  </a:lnTo>
                  <a:lnTo>
                    <a:pt x="2679" y="1015"/>
                  </a:lnTo>
                  <a:lnTo>
                    <a:pt x="2691" y="1006"/>
                  </a:lnTo>
                  <a:lnTo>
                    <a:pt x="2844" y="918"/>
                  </a:lnTo>
                  <a:lnTo>
                    <a:pt x="2797" y="848"/>
                  </a:lnTo>
                  <a:lnTo>
                    <a:pt x="2745" y="780"/>
                  </a:lnTo>
                  <a:lnTo>
                    <a:pt x="2690" y="717"/>
                  </a:lnTo>
                  <a:lnTo>
                    <a:pt x="2563" y="842"/>
                  </a:lnTo>
                  <a:lnTo>
                    <a:pt x="2552" y="851"/>
                  </a:lnTo>
                  <a:lnTo>
                    <a:pt x="2539" y="857"/>
                  </a:lnTo>
                  <a:lnTo>
                    <a:pt x="2525" y="859"/>
                  </a:lnTo>
                  <a:lnTo>
                    <a:pt x="2511" y="857"/>
                  </a:lnTo>
                  <a:lnTo>
                    <a:pt x="2498" y="851"/>
                  </a:lnTo>
                  <a:lnTo>
                    <a:pt x="2486" y="842"/>
                  </a:lnTo>
                  <a:lnTo>
                    <a:pt x="2477" y="831"/>
                  </a:lnTo>
                  <a:lnTo>
                    <a:pt x="2471" y="818"/>
                  </a:lnTo>
                  <a:lnTo>
                    <a:pt x="2469" y="804"/>
                  </a:lnTo>
                  <a:lnTo>
                    <a:pt x="2471" y="790"/>
                  </a:lnTo>
                  <a:lnTo>
                    <a:pt x="2477" y="776"/>
                  </a:lnTo>
                  <a:lnTo>
                    <a:pt x="2486" y="764"/>
                  </a:lnTo>
                  <a:lnTo>
                    <a:pt x="2611" y="640"/>
                  </a:lnTo>
                  <a:lnTo>
                    <a:pt x="2547" y="584"/>
                  </a:lnTo>
                  <a:lnTo>
                    <a:pt x="2481" y="533"/>
                  </a:lnTo>
                  <a:lnTo>
                    <a:pt x="2410" y="486"/>
                  </a:lnTo>
                  <a:lnTo>
                    <a:pt x="2321" y="639"/>
                  </a:lnTo>
                  <a:lnTo>
                    <a:pt x="2312" y="651"/>
                  </a:lnTo>
                  <a:lnTo>
                    <a:pt x="2301" y="659"/>
                  </a:lnTo>
                  <a:lnTo>
                    <a:pt x="2288" y="664"/>
                  </a:lnTo>
                  <a:lnTo>
                    <a:pt x="2274" y="666"/>
                  </a:lnTo>
                  <a:lnTo>
                    <a:pt x="2259" y="664"/>
                  </a:lnTo>
                  <a:lnTo>
                    <a:pt x="2245" y="659"/>
                  </a:lnTo>
                  <a:lnTo>
                    <a:pt x="2234" y="650"/>
                  </a:lnTo>
                  <a:lnTo>
                    <a:pt x="2225" y="639"/>
                  </a:lnTo>
                  <a:lnTo>
                    <a:pt x="2220" y="626"/>
                  </a:lnTo>
                  <a:lnTo>
                    <a:pt x="2218" y="612"/>
                  </a:lnTo>
                  <a:lnTo>
                    <a:pt x="2220" y="597"/>
                  </a:lnTo>
                  <a:lnTo>
                    <a:pt x="2225" y="583"/>
                  </a:lnTo>
                  <a:lnTo>
                    <a:pt x="2314" y="430"/>
                  </a:lnTo>
                  <a:lnTo>
                    <a:pt x="2238" y="393"/>
                  </a:lnTo>
                  <a:lnTo>
                    <a:pt x="2160" y="361"/>
                  </a:lnTo>
                  <a:lnTo>
                    <a:pt x="2080" y="333"/>
                  </a:lnTo>
                  <a:lnTo>
                    <a:pt x="2034" y="505"/>
                  </a:lnTo>
                  <a:lnTo>
                    <a:pt x="2028" y="518"/>
                  </a:lnTo>
                  <a:lnTo>
                    <a:pt x="2019" y="529"/>
                  </a:lnTo>
                  <a:lnTo>
                    <a:pt x="2008" y="538"/>
                  </a:lnTo>
                  <a:lnTo>
                    <a:pt x="1995" y="543"/>
                  </a:lnTo>
                  <a:lnTo>
                    <a:pt x="1981" y="545"/>
                  </a:lnTo>
                  <a:lnTo>
                    <a:pt x="1974" y="545"/>
                  </a:lnTo>
                  <a:lnTo>
                    <a:pt x="1966" y="543"/>
                  </a:lnTo>
                  <a:lnTo>
                    <a:pt x="1952" y="538"/>
                  </a:lnTo>
                  <a:lnTo>
                    <a:pt x="1941" y="529"/>
                  </a:lnTo>
                  <a:lnTo>
                    <a:pt x="1932" y="518"/>
                  </a:lnTo>
                  <a:lnTo>
                    <a:pt x="1927" y="505"/>
                  </a:lnTo>
                  <a:lnTo>
                    <a:pt x="1925" y="491"/>
                  </a:lnTo>
                  <a:lnTo>
                    <a:pt x="1927" y="476"/>
                  </a:lnTo>
                  <a:lnTo>
                    <a:pt x="1974" y="305"/>
                  </a:lnTo>
                  <a:lnTo>
                    <a:pt x="1891" y="289"/>
                  </a:lnTo>
                  <a:lnTo>
                    <a:pt x="1807" y="278"/>
                  </a:lnTo>
                  <a:lnTo>
                    <a:pt x="1721" y="272"/>
                  </a:lnTo>
                  <a:lnTo>
                    <a:pt x="1721" y="450"/>
                  </a:lnTo>
                  <a:lnTo>
                    <a:pt x="1718" y="467"/>
                  </a:lnTo>
                  <a:lnTo>
                    <a:pt x="1711" y="482"/>
                  </a:lnTo>
                  <a:lnTo>
                    <a:pt x="1699" y="494"/>
                  </a:lnTo>
                  <a:lnTo>
                    <a:pt x="1684" y="502"/>
                  </a:lnTo>
                  <a:lnTo>
                    <a:pt x="1665" y="504"/>
                  </a:lnTo>
                  <a:lnTo>
                    <a:pt x="1648" y="502"/>
                  </a:lnTo>
                  <a:lnTo>
                    <a:pt x="1633" y="494"/>
                  </a:lnTo>
                  <a:lnTo>
                    <a:pt x="1621" y="482"/>
                  </a:lnTo>
                  <a:lnTo>
                    <a:pt x="1614" y="467"/>
                  </a:lnTo>
                  <a:lnTo>
                    <a:pt x="1611" y="450"/>
                  </a:lnTo>
                  <a:lnTo>
                    <a:pt x="1611" y="272"/>
                  </a:lnTo>
                  <a:close/>
                  <a:moveTo>
                    <a:pt x="1665" y="110"/>
                  </a:moveTo>
                  <a:lnTo>
                    <a:pt x="1566" y="113"/>
                  </a:lnTo>
                  <a:lnTo>
                    <a:pt x="1468" y="123"/>
                  </a:lnTo>
                  <a:lnTo>
                    <a:pt x="1372" y="138"/>
                  </a:lnTo>
                  <a:lnTo>
                    <a:pt x="1277" y="159"/>
                  </a:lnTo>
                  <a:lnTo>
                    <a:pt x="1185" y="186"/>
                  </a:lnTo>
                  <a:lnTo>
                    <a:pt x="1095" y="218"/>
                  </a:lnTo>
                  <a:lnTo>
                    <a:pt x="1008" y="255"/>
                  </a:lnTo>
                  <a:lnTo>
                    <a:pt x="924" y="298"/>
                  </a:lnTo>
                  <a:lnTo>
                    <a:pt x="842" y="345"/>
                  </a:lnTo>
                  <a:lnTo>
                    <a:pt x="765" y="397"/>
                  </a:lnTo>
                  <a:lnTo>
                    <a:pt x="690" y="454"/>
                  </a:lnTo>
                  <a:lnTo>
                    <a:pt x="619" y="514"/>
                  </a:lnTo>
                  <a:lnTo>
                    <a:pt x="551" y="579"/>
                  </a:lnTo>
                  <a:lnTo>
                    <a:pt x="489" y="648"/>
                  </a:lnTo>
                  <a:lnTo>
                    <a:pt x="429" y="720"/>
                  </a:lnTo>
                  <a:lnTo>
                    <a:pt x="375" y="796"/>
                  </a:lnTo>
                  <a:lnTo>
                    <a:pt x="325" y="875"/>
                  </a:lnTo>
                  <a:lnTo>
                    <a:pt x="280" y="957"/>
                  </a:lnTo>
                  <a:lnTo>
                    <a:pt x="239" y="1042"/>
                  </a:lnTo>
                  <a:lnTo>
                    <a:pt x="204" y="1130"/>
                  </a:lnTo>
                  <a:lnTo>
                    <a:pt x="174" y="1221"/>
                  </a:lnTo>
                  <a:lnTo>
                    <a:pt x="149" y="1314"/>
                  </a:lnTo>
                  <a:lnTo>
                    <a:pt x="131" y="1408"/>
                  </a:lnTo>
                  <a:lnTo>
                    <a:pt x="118" y="1505"/>
                  </a:lnTo>
                  <a:lnTo>
                    <a:pt x="111" y="1603"/>
                  </a:lnTo>
                  <a:lnTo>
                    <a:pt x="163" y="1603"/>
                  </a:lnTo>
                  <a:lnTo>
                    <a:pt x="170" y="1509"/>
                  </a:lnTo>
                  <a:lnTo>
                    <a:pt x="182" y="1415"/>
                  </a:lnTo>
                  <a:lnTo>
                    <a:pt x="200" y="1324"/>
                  </a:lnTo>
                  <a:lnTo>
                    <a:pt x="223" y="1233"/>
                  </a:lnTo>
                  <a:lnTo>
                    <a:pt x="253" y="1147"/>
                  </a:lnTo>
                  <a:lnTo>
                    <a:pt x="287" y="1061"/>
                  </a:lnTo>
                  <a:lnTo>
                    <a:pt x="325" y="979"/>
                  </a:lnTo>
                  <a:lnTo>
                    <a:pt x="370" y="899"/>
                  </a:lnTo>
                  <a:lnTo>
                    <a:pt x="418" y="823"/>
                  </a:lnTo>
                  <a:lnTo>
                    <a:pt x="471" y="750"/>
                  </a:lnTo>
                  <a:lnTo>
                    <a:pt x="528" y="680"/>
                  </a:lnTo>
                  <a:lnTo>
                    <a:pt x="589" y="614"/>
                  </a:lnTo>
                  <a:lnTo>
                    <a:pt x="654" y="551"/>
                  </a:lnTo>
                  <a:lnTo>
                    <a:pt x="723" y="493"/>
                  </a:lnTo>
                  <a:lnTo>
                    <a:pt x="795" y="439"/>
                  </a:lnTo>
                  <a:lnTo>
                    <a:pt x="871" y="388"/>
                  </a:lnTo>
                  <a:lnTo>
                    <a:pt x="948" y="342"/>
                  </a:lnTo>
                  <a:lnTo>
                    <a:pt x="1030" y="301"/>
                  </a:lnTo>
                  <a:lnTo>
                    <a:pt x="1114" y="265"/>
                  </a:lnTo>
                  <a:lnTo>
                    <a:pt x="1201" y="234"/>
                  </a:lnTo>
                  <a:lnTo>
                    <a:pt x="1290" y="208"/>
                  </a:lnTo>
                  <a:lnTo>
                    <a:pt x="1381" y="187"/>
                  </a:lnTo>
                  <a:lnTo>
                    <a:pt x="1475" y="173"/>
                  </a:lnTo>
                  <a:lnTo>
                    <a:pt x="1570" y="164"/>
                  </a:lnTo>
                  <a:lnTo>
                    <a:pt x="1665" y="161"/>
                  </a:lnTo>
                  <a:lnTo>
                    <a:pt x="1762" y="164"/>
                  </a:lnTo>
                  <a:lnTo>
                    <a:pt x="1857" y="173"/>
                  </a:lnTo>
                  <a:lnTo>
                    <a:pt x="1950" y="187"/>
                  </a:lnTo>
                  <a:lnTo>
                    <a:pt x="2042" y="208"/>
                  </a:lnTo>
                  <a:lnTo>
                    <a:pt x="2131" y="234"/>
                  </a:lnTo>
                  <a:lnTo>
                    <a:pt x="2218" y="265"/>
                  </a:lnTo>
                  <a:lnTo>
                    <a:pt x="2302" y="301"/>
                  </a:lnTo>
                  <a:lnTo>
                    <a:pt x="2383" y="342"/>
                  </a:lnTo>
                  <a:lnTo>
                    <a:pt x="2461" y="388"/>
                  </a:lnTo>
                  <a:lnTo>
                    <a:pt x="2537" y="438"/>
                  </a:lnTo>
                  <a:lnTo>
                    <a:pt x="2609" y="493"/>
                  </a:lnTo>
                  <a:lnTo>
                    <a:pt x="2678" y="551"/>
                  </a:lnTo>
                  <a:lnTo>
                    <a:pt x="2743" y="614"/>
                  </a:lnTo>
                  <a:lnTo>
                    <a:pt x="2804" y="680"/>
                  </a:lnTo>
                  <a:lnTo>
                    <a:pt x="2861" y="750"/>
                  </a:lnTo>
                  <a:lnTo>
                    <a:pt x="2914" y="823"/>
                  </a:lnTo>
                  <a:lnTo>
                    <a:pt x="2962" y="899"/>
                  </a:lnTo>
                  <a:lnTo>
                    <a:pt x="3006" y="979"/>
                  </a:lnTo>
                  <a:lnTo>
                    <a:pt x="3045" y="1061"/>
                  </a:lnTo>
                  <a:lnTo>
                    <a:pt x="3079" y="1147"/>
                  </a:lnTo>
                  <a:lnTo>
                    <a:pt x="3109" y="1233"/>
                  </a:lnTo>
                  <a:lnTo>
                    <a:pt x="3132" y="1324"/>
                  </a:lnTo>
                  <a:lnTo>
                    <a:pt x="3150" y="1415"/>
                  </a:lnTo>
                  <a:lnTo>
                    <a:pt x="3162" y="1509"/>
                  </a:lnTo>
                  <a:lnTo>
                    <a:pt x="3169" y="1603"/>
                  </a:lnTo>
                  <a:lnTo>
                    <a:pt x="3220" y="1603"/>
                  </a:lnTo>
                  <a:lnTo>
                    <a:pt x="3214" y="1505"/>
                  </a:lnTo>
                  <a:lnTo>
                    <a:pt x="3201" y="1408"/>
                  </a:lnTo>
                  <a:lnTo>
                    <a:pt x="3183" y="1314"/>
                  </a:lnTo>
                  <a:lnTo>
                    <a:pt x="3158" y="1221"/>
                  </a:lnTo>
                  <a:lnTo>
                    <a:pt x="3128" y="1130"/>
                  </a:lnTo>
                  <a:lnTo>
                    <a:pt x="3093" y="1042"/>
                  </a:lnTo>
                  <a:lnTo>
                    <a:pt x="3052" y="957"/>
                  </a:lnTo>
                  <a:lnTo>
                    <a:pt x="3007" y="875"/>
                  </a:lnTo>
                  <a:lnTo>
                    <a:pt x="2957" y="796"/>
                  </a:lnTo>
                  <a:lnTo>
                    <a:pt x="2903" y="720"/>
                  </a:lnTo>
                  <a:lnTo>
                    <a:pt x="2843" y="648"/>
                  </a:lnTo>
                  <a:lnTo>
                    <a:pt x="2780" y="579"/>
                  </a:lnTo>
                  <a:lnTo>
                    <a:pt x="2713" y="514"/>
                  </a:lnTo>
                  <a:lnTo>
                    <a:pt x="2642" y="454"/>
                  </a:lnTo>
                  <a:lnTo>
                    <a:pt x="2567" y="397"/>
                  </a:lnTo>
                  <a:lnTo>
                    <a:pt x="2490" y="345"/>
                  </a:lnTo>
                  <a:lnTo>
                    <a:pt x="2408" y="298"/>
                  </a:lnTo>
                  <a:lnTo>
                    <a:pt x="2324" y="255"/>
                  </a:lnTo>
                  <a:lnTo>
                    <a:pt x="2237" y="218"/>
                  </a:lnTo>
                  <a:lnTo>
                    <a:pt x="2147" y="186"/>
                  </a:lnTo>
                  <a:lnTo>
                    <a:pt x="2055" y="159"/>
                  </a:lnTo>
                  <a:lnTo>
                    <a:pt x="1960" y="138"/>
                  </a:lnTo>
                  <a:lnTo>
                    <a:pt x="1864" y="123"/>
                  </a:lnTo>
                  <a:lnTo>
                    <a:pt x="1765" y="113"/>
                  </a:lnTo>
                  <a:lnTo>
                    <a:pt x="1665" y="110"/>
                  </a:lnTo>
                  <a:close/>
                  <a:moveTo>
                    <a:pt x="1665" y="0"/>
                  </a:moveTo>
                  <a:lnTo>
                    <a:pt x="1665" y="0"/>
                  </a:lnTo>
                  <a:lnTo>
                    <a:pt x="1760" y="2"/>
                  </a:lnTo>
                  <a:lnTo>
                    <a:pt x="1854" y="10"/>
                  </a:lnTo>
                  <a:lnTo>
                    <a:pt x="1947" y="23"/>
                  </a:lnTo>
                  <a:lnTo>
                    <a:pt x="2039" y="41"/>
                  </a:lnTo>
                  <a:lnTo>
                    <a:pt x="2129" y="64"/>
                  </a:lnTo>
                  <a:lnTo>
                    <a:pt x="2217" y="93"/>
                  </a:lnTo>
                  <a:lnTo>
                    <a:pt x="2304" y="125"/>
                  </a:lnTo>
                  <a:lnTo>
                    <a:pt x="2389" y="163"/>
                  </a:lnTo>
                  <a:lnTo>
                    <a:pt x="2470" y="205"/>
                  </a:lnTo>
                  <a:lnTo>
                    <a:pt x="2550" y="252"/>
                  </a:lnTo>
                  <a:lnTo>
                    <a:pt x="2628" y="304"/>
                  </a:lnTo>
                  <a:lnTo>
                    <a:pt x="2703" y="360"/>
                  </a:lnTo>
                  <a:lnTo>
                    <a:pt x="2774" y="420"/>
                  </a:lnTo>
                  <a:lnTo>
                    <a:pt x="2844" y="486"/>
                  </a:lnTo>
                  <a:lnTo>
                    <a:pt x="2909" y="554"/>
                  </a:lnTo>
                  <a:lnTo>
                    <a:pt x="2970" y="626"/>
                  </a:lnTo>
                  <a:lnTo>
                    <a:pt x="3026" y="701"/>
                  </a:lnTo>
                  <a:lnTo>
                    <a:pt x="3078" y="777"/>
                  </a:lnTo>
                  <a:lnTo>
                    <a:pt x="3125" y="857"/>
                  </a:lnTo>
                  <a:lnTo>
                    <a:pt x="3168" y="939"/>
                  </a:lnTo>
                  <a:lnTo>
                    <a:pt x="3206" y="1024"/>
                  </a:lnTo>
                  <a:lnTo>
                    <a:pt x="3239" y="1109"/>
                  </a:lnTo>
                  <a:lnTo>
                    <a:pt x="3267" y="1198"/>
                  </a:lnTo>
                  <a:lnTo>
                    <a:pt x="3291" y="1287"/>
                  </a:lnTo>
                  <a:lnTo>
                    <a:pt x="3308" y="1378"/>
                  </a:lnTo>
                  <a:lnTo>
                    <a:pt x="3321" y="1470"/>
                  </a:lnTo>
                  <a:lnTo>
                    <a:pt x="3329" y="1564"/>
                  </a:lnTo>
                  <a:lnTo>
                    <a:pt x="3332" y="1659"/>
                  </a:lnTo>
                  <a:lnTo>
                    <a:pt x="3329" y="1676"/>
                  </a:lnTo>
                  <a:lnTo>
                    <a:pt x="3321" y="1691"/>
                  </a:lnTo>
                  <a:lnTo>
                    <a:pt x="3309" y="1703"/>
                  </a:lnTo>
                  <a:lnTo>
                    <a:pt x="3294" y="1711"/>
                  </a:lnTo>
                  <a:lnTo>
                    <a:pt x="3276" y="1714"/>
                  </a:lnTo>
                  <a:lnTo>
                    <a:pt x="56" y="1714"/>
                  </a:lnTo>
                  <a:lnTo>
                    <a:pt x="37" y="1711"/>
                  </a:lnTo>
                  <a:lnTo>
                    <a:pt x="22" y="1703"/>
                  </a:lnTo>
                  <a:lnTo>
                    <a:pt x="11" y="1691"/>
                  </a:lnTo>
                  <a:lnTo>
                    <a:pt x="3" y="1676"/>
                  </a:lnTo>
                  <a:lnTo>
                    <a:pt x="0" y="1659"/>
                  </a:lnTo>
                  <a:lnTo>
                    <a:pt x="3" y="1564"/>
                  </a:lnTo>
                  <a:lnTo>
                    <a:pt x="10" y="1470"/>
                  </a:lnTo>
                  <a:lnTo>
                    <a:pt x="23" y="1378"/>
                  </a:lnTo>
                  <a:lnTo>
                    <a:pt x="41" y="1287"/>
                  </a:lnTo>
                  <a:lnTo>
                    <a:pt x="65" y="1198"/>
                  </a:lnTo>
                  <a:lnTo>
                    <a:pt x="93" y="1109"/>
                  </a:lnTo>
                  <a:lnTo>
                    <a:pt x="126" y="1024"/>
                  </a:lnTo>
                  <a:lnTo>
                    <a:pt x="164" y="939"/>
                  </a:lnTo>
                  <a:lnTo>
                    <a:pt x="206" y="857"/>
                  </a:lnTo>
                  <a:lnTo>
                    <a:pt x="254" y="777"/>
                  </a:lnTo>
                  <a:lnTo>
                    <a:pt x="305" y="701"/>
                  </a:lnTo>
                  <a:lnTo>
                    <a:pt x="362" y="626"/>
                  </a:lnTo>
                  <a:lnTo>
                    <a:pt x="423" y="554"/>
                  </a:lnTo>
                  <a:lnTo>
                    <a:pt x="488" y="486"/>
                  </a:lnTo>
                  <a:lnTo>
                    <a:pt x="557" y="420"/>
                  </a:lnTo>
                  <a:lnTo>
                    <a:pt x="629" y="360"/>
                  </a:lnTo>
                  <a:lnTo>
                    <a:pt x="704" y="304"/>
                  </a:lnTo>
                  <a:lnTo>
                    <a:pt x="781" y="252"/>
                  </a:lnTo>
                  <a:lnTo>
                    <a:pt x="862" y="205"/>
                  </a:lnTo>
                  <a:lnTo>
                    <a:pt x="943" y="163"/>
                  </a:lnTo>
                  <a:lnTo>
                    <a:pt x="1028" y="125"/>
                  </a:lnTo>
                  <a:lnTo>
                    <a:pt x="1114" y="93"/>
                  </a:lnTo>
                  <a:lnTo>
                    <a:pt x="1203" y="64"/>
                  </a:lnTo>
                  <a:lnTo>
                    <a:pt x="1293" y="41"/>
                  </a:lnTo>
                  <a:lnTo>
                    <a:pt x="1385" y="23"/>
                  </a:lnTo>
                  <a:lnTo>
                    <a:pt x="1477" y="10"/>
                  </a:lnTo>
                  <a:lnTo>
                    <a:pt x="1571" y="2"/>
                  </a:lnTo>
                  <a:lnTo>
                    <a:pt x="16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67" name="Group 766"/>
          <p:cNvGrpSpPr/>
          <p:nvPr/>
        </p:nvGrpSpPr>
        <p:grpSpPr>
          <a:xfrm flipH="1">
            <a:off x="3532060" y="2830555"/>
            <a:ext cx="232749" cy="220499"/>
            <a:chOff x="6022975" y="5233988"/>
            <a:chExt cx="452438" cy="428625"/>
          </a:xfrm>
          <a:solidFill>
            <a:schemeClr val="tx1">
              <a:lumMod val="65000"/>
              <a:lumOff val="35000"/>
            </a:schemeClr>
          </a:solidFill>
        </p:grpSpPr>
        <p:sp>
          <p:nvSpPr>
            <p:cNvPr id="754" name="Freeform 551"/>
            <p:cNvSpPr>
              <a:spLocks/>
            </p:cNvSpPr>
            <p:nvPr/>
          </p:nvSpPr>
          <p:spPr bwMode="auto">
            <a:xfrm>
              <a:off x="6022975" y="5233988"/>
              <a:ext cx="452438" cy="15875"/>
            </a:xfrm>
            <a:custGeom>
              <a:avLst/>
              <a:gdLst>
                <a:gd name="T0" fmla="*/ 60 w 3420"/>
                <a:gd name="T1" fmla="*/ 0 h 121"/>
                <a:gd name="T2" fmla="*/ 3360 w 3420"/>
                <a:gd name="T3" fmla="*/ 0 h 121"/>
                <a:gd name="T4" fmla="*/ 3379 w 3420"/>
                <a:gd name="T5" fmla="*/ 3 h 121"/>
                <a:gd name="T6" fmla="*/ 3395 w 3420"/>
                <a:gd name="T7" fmla="*/ 13 h 121"/>
                <a:gd name="T8" fmla="*/ 3409 w 3420"/>
                <a:gd name="T9" fmla="*/ 25 h 121"/>
                <a:gd name="T10" fmla="*/ 3417 w 3420"/>
                <a:gd name="T11" fmla="*/ 42 h 121"/>
                <a:gd name="T12" fmla="*/ 3420 w 3420"/>
                <a:gd name="T13" fmla="*/ 61 h 121"/>
                <a:gd name="T14" fmla="*/ 3417 w 3420"/>
                <a:gd name="T15" fmla="*/ 80 h 121"/>
                <a:gd name="T16" fmla="*/ 3409 w 3420"/>
                <a:gd name="T17" fmla="*/ 96 h 121"/>
                <a:gd name="T18" fmla="*/ 3395 w 3420"/>
                <a:gd name="T19" fmla="*/ 110 h 121"/>
                <a:gd name="T20" fmla="*/ 3379 w 3420"/>
                <a:gd name="T21" fmla="*/ 118 h 121"/>
                <a:gd name="T22" fmla="*/ 3360 w 3420"/>
                <a:gd name="T23" fmla="*/ 121 h 121"/>
                <a:gd name="T24" fmla="*/ 60 w 3420"/>
                <a:gd name="T25" fmla="*/ 121 h 121"/>
                <a:gd name="T26" fmla="*/ 41 w 3420"/>
                <a:gd name="T27" fmla="*/ 118 h 121"/>
                <a:gd name="T28" fmla="*/ 25 w 3420"/>
                <a:gd name="T29" fmla="*/ 110 h 121"/>
                <a:gd name="T30" fmla="*/ 11 w 3420"/>
                <a:gd name="T31" fmla="*/ 96 h 121"/>
                <a:gd name="T32" fmla="*/ 3 w 3420"/>
                <a:gd name="T33" fmla="*/ 80 h 121"/>
                <a:gd name="T34" fmla="*/ 0 w 3420"/>
                <a:gd name="T35" fmla="*/ 61 h 121"/>
                <a:gd name="T36" fmla="*/ 3 w 3420"/>
                <a:gd name="T37" fmla="*/ 42 h 121"/>
                <a:gd name="T38" fmla="*/ 11 w 3420"/>
                <a:gd name="T39" fmla="*/ 25 h 121"/>
                <a:gd name="T40" fmla="*/ 25 w 3420"/>
                <a:gd name="T41" fmla="*/ 13 h 121"/>
                <a:gd name="T42" fmla="*/ 41 w 3420"/>
                <a:gd name="T43" fmla="*/ 3 h 121"/>
                <a:gd name="T44" fmla="*/ 60 w 3420"/>
                <a:gd name="T4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20" h="121">
                  <a:moveTo>
                    <a:pt x="60" y="0"/>
                  </a:moveTo>
                  <a:lnTo>
                    <a:pt x="3360" y="0"/>
                  </a:lnTo>
                  <a:lnTo>
                    <a:pt x="3379" y="3"/>
                  </a:lnTo>
                  <a:lnTo>
                    <a:pt x="3395" y="13"/>
                  </a:lnTo>
                  <a:lnTo>
                    <a:pt x="3409" y="25"/>
                  </a:lnTo>
                  <a:lnTo>
                    <a:pt x="3417" y="42"/>
                  </a:lnTo>
                  <a:lnTo>
                    <a:pt x="3420" y="61"/>
                  </a:lnTo>
                  <a:lnTo>
                    <a:pt x="3417" y="80"/>
                  </a:lnTo>
                  <a:lnTo>
                    <a:pt x="3409" y="96"/>
                  </a:lnTo>
                  <a:lnTo>
                    <a:pt x="3395" y="110"/>
                  </a:lnTo>
                  <a:lnTo>
                    <a:pt x="3379" y="118"/>
                  </a:lnTo>
                  <a:lnTo>
                    <a:pt x="3360" y="121"/>
                  </a:lnTo>
                  <a:lnTo>
                    <a:pt x="60" y="121"/>
                  </a:lnTo>
                  <a:lnTo>
                    <a:pt x="41" y="118"/>
                  </a:lnTo>
                  <a:lnTo>
                    <a:pt x="25" y="110"/>
                  </a:lnTo>
                  <a:lnTo>
                    <a:pt x="11" y="96"/>
                  </a:lnTo>
                  <a:lnTo>
                    <a:pt x="3" y="80"/>
                  </a:lnTo>
                  <a:lnTo>
                    <a:pt x="0" y="61"/>
                  </a:lnTo>
                  <a:lnTo>
                    <a:pt x="3" y="42"/>
                  </a:lnTo>
                  <a:lnTo>
                    <a:pt x="11" y="25"/>
                  </a:lnTo>
                  <a:lnTo>
                    <a:pt x="25" y="13"/>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5" name="Freeform 552"/>
            <p:cNvSpPr>
              <a:spLocks/>
            </p:cNvSpPr>
            <p:nvPr/>
          </p:nvSpPr>
          <p:spPr bwMode="auto">
            <a:xfrm>
              <a:off x="6022975" y="5284788"/>
              <a:ext cx="452438" cy="15875"/>
            </a:xfrm>
            <a:custGeom>
              <a:avLst/>
              <a:gdLst>
                <a:gd name="T0" fmla="*/ 60 w 3420"/>
                <a:gd name="T1" fmla="*/ 0 h 120"/>
                <a:gd name="T2" fmla="*/ 3360 w 3420"/>
                <a:gd name="T3" fmla="*/ 0 h 120"/>
                <a:gd name="T4" fmla="*/ 3379 w 3420"/>
                <a:gd name="T5" fmla="*/ 3 h 120"/>
                <a:gd name="T6" fmla="*/ 3395 w 3420"/>
                <a:gd name="T7" fmla="*/ 11 h 120"/>
                <a:gd name="T8" fmla="*/ 3409 w 3420"/>
                <a:gd name="T9" fmla="*/ 24 h 120"/>
                <a:gd name="T10" fmla="*/ 3417 w 3420"/>
                <a:gd name="T11" fmla="*/ 41 h 120"/>
                <a:gd name="T12" fmla="*/ 3420 w 3420"/>
                <a:gd name="T13" fmla="*/ 60 h 120"/>
                <a:gd name="T14" fmla="*/ 3417 w 3420"/>
                <a:gd name="T15" fmla="*/ 78 h 120"/>
                <a:gd name="T16" fmla="*/ 3409 w 3420"/>
                <a:gd name="T17" fmla="*/ 95 h 120"/>
                <a:gd name="T18" fmla="*/ 3395 w 3420"/>
                <a:gd name="T19" fmla="*/ 108 h 120"/>
                <a:gd name="T20" fmla="*/ 3379 w 3420"/>
                <a:gd name="T21" fmla="*/ 117 h 120"/>
                <a:gd name="T22" fmla="*/ 3360 w 3420"/>
                <a:gd name="T23" fmla="*/ 120 h 120"/>
                <a:gd name="T24" fmla="*/ 60 w 3420"/>
                <a:gd name="T25" fmla="*/ 120 h 120"/>
                <a:gd name="T26" fmla="*/ 41 w 3420"/>
                <a:gd name="T27" fmla="*/ 117 h 120"/>
                <a:gd name="T28" fmla="*/ 25 w 3420"/>
                <a:gd name="T29" fmla="*/ 108 h 120"/>
                <a:gd name="T30" fmla="*/ 11 w 3420"/>
                <a:gd name="T31" fmla="*/ 95 h 120"/>
                <a:gd name="T32" fmla="*/ 3 w 3420"/>
                <a:gd name="T33" fmla="*/ 78 h 120"/>
                <a:gd name="T34" fmla="*/ 0 w 3420"/>
                <a:gd name="T35" fmla="*/ 60 h 120"/>
                <a:gd name="T36" fmla="*/ 3 w 3420"/>
                <a:gd name="T37" fmla="*/ 41 h 120"/>
                <a:gd name="T38" fmla="*/ 11 w 3420"/>
                <a:gd name="T39" fmla="*/ 24 h 120"/>
                <a:gd name="T40" fmla="*/ 25 w 3420"/>
                <a:gd name="T41" fmla="*/ 11 h 120"/>
                <a:gd name="T42" fmla="*/ 41 w 3420"/>
                <a:gd name="T43" fmla="*/ 3 h 120"/>
                <a:gd name="T44" fmla="*/ 60 w 3420"/>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20" h="120">
                  <a:moveTo>
                    <a:pt x="60" y="0"/>
                  </a:moveTo>
                  <a:lnTo>
                    <a:pt x="3360" y="0"/>
                  </a:lnTo>
                  <a:lnTo>
                    <a:pt x="3379" y="3"/>
                  </a:lnTo>
                  <a:lnTo>
                    <a:pt x="3395" y="11"/>
                  </a:lnTo>
                  <a:lnTo>
                    <a:pt x="3409" y="24"/>
                  </a:lnTo>
                  <a:lnTo>
                    <a:pt x="3417" y="41"/>
                  </a:lnTo>
                  <a:lnTo>
                    <a:pt x="3420" y="60"/>
                  </a:lnTo>
                  <a:lnTo>
                    <a:pt x="3417" y="78"/>
                  </a:lnTo>
                  <a:lnTo>
                    <a:pt x="3409" y="95"/>
                  </a:lnTo>
                  <a:lnTo>
                    <a:pt x="3395" y="108"/>
                  </a:lnTo>
                  <a:lnTo>
                    <a:pt x="3379" y="117"/>
                  </a:lnTo>
                  <a:lnTo>
                    <a:pt x="3360" y="120"/>
                  </a:lnTo>
                  <a:lnTo>
                    <a:pt x="60" y="120"/>
                  </a:lnTo>
                  <a:lnTo>
                    <a:pt x="41" y="117"/>
                  </a:lnTo>
                  <a:lnTo>
                    <a:pt x="25" y="108"/>
                  </a:lnTo>
                  <a:lnTo>
                    <a:pt x="11" y="95"/>
                  </a:lnTo>
                  <a:lnTo>
                    <a:pt x="3" y="78"/>
                  </a:lnTo>
                  <a:lnTo>
                    <a:pt x="0" y="60"/>
                  </a:lnTo>
                  <a:lnTo>
                    <a:pt x="3" y="41"/>
                  </a:lnTo>
                  <a:lnTo>
                    <a:pt x="11" y="24"/>
                  </a:lnTo>
                  <a:lnTo>
                    <a:pt x="25" y="11"/>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6" name="Freeform 553"/>
            <p:cNvSpPr>
              <a:spLocks/>
            </p:cNvSpPr>
            <p:nvPr/>
          </p:nvSpPr>
          <p:spPr bwMode="auto">
            <a:xfrm>
              <a:off x="6022975" y="5334000"/>
              <a:ext cx="452438" cy="15875"/>
            </a:xfrm>
            <a:custGeom>
              <a:avLst/>
              <a:gdLst>
                <a:gd name="T0" fmla="*/ 60 w 3420"/>
                <a:gd name="T1" fmla="*/ 0 h 121"/>
                <a:gd name="T2" fmla="*/ 3360 w 3420"/>
                <a:gd name="T3" fmla="*/ 0 h 121"/>
                <a:gd name="T4" fmla="*/ 3379 w 3420"/>
                <a:gd name="T5" fmla="*/ 3 h 121"/>
                <a:gd name="T6" fmla="*/ 3395 w 3420"/>
                <a:gd name="T7" fmla="*/ 11 h 121"/>
                <a:gd name="T8" fmla="*/ 3409 w 3420"/>
                <a:gd name="T9" fmla="*/ 25 h 121"/>
                <a:gd name="T10" fmla="*/ 3417 w 3420"/>
                <a:gd name="T11" fmla="*/ 41 h 121"/>
                <a:gd name="T12" fmla="*/ 3420 w 3420"/>
                <a:gd name="T13" fmla="*/ 60 h 121"/>
                <a:gd name="T14" fmla="*/ 3417 w 3420"/>
                <a:gd name="T15" fmla="*/ 80 h 121"/>
                <a:gd name="T16" fmla="*/ 3409 w 3420"/>
                <a:gd name="T17" fmla="*/ 96 h 121"/>
                <a:gd name="T18" fmla="*/ 3395 w 3420"/>
                <a:gd name="T19" fmla="*/ 109 h 121"/>
                <a:gd name="T20" fmla="*/ 3379 w 3420"/>
                <a:gd name="T21" fmla="*/ 118 h 121"/>
                <a:gd name="T22" fmla="*/ 3360 w 3420"/>
                <a:gd name="T23" fmla="*/ 121 h 121"/>
                <a:gd name="T24" fmla="*/ 60 w 3420"/>
                <a:gd name="T25" fmla="*/ 121 h 121"/>
                <a:gd name="T26" fmla="*/ 41 w 3420"/>
                <a:gd name="T27" fmla="*/ 118 h 121"/>
                <a:gd name="T28" fmla="*/ 25 w 3420"/>
                <a:gd name="T29" fmla="*/ 109 h 121"/>
                <a:gd name="T30" fmla="*/ 11 w 3420"/>
                <a:gd name="T31" fmla="*/ 96 h 121"/>
                <a:gd name="T32" fmla="*/ 3 w 3420"/>
                <a:gd name="T33" fmla="*/ 80 h 121"/>
                <a:gd name="T34" fmla="*/ 0 w 3420"/>
                <a:gd name="T35" fmla="*/ 60 h 121"/>
                <a:gd name="T36" fmla="*/ 3 w 3420"/>
                <a:gd name="T37" fmla="*/ 41 h 121"/>
                <a:gd name="T38" fmla="*/ 11 w 3420"/>
                <a:gd name="T39" fmla="*/ 25 h 121"/>
                <a:gd name="T40" fmla="*/ 25 w 3420"/>
                <a:gd name="T41" fmla="*/ 11 h 121"/>
                <a:gd name="T42" fmla="*/ 41 w 3420"/>
                <a:gd name="T43" fmla="*/ 3 h 121"/>
                <a:gd name="T44" fmla="*/ 60 w 3420"/>
                <a:gd name="T4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420" h="121">
                  <a:moveTo>
                    <a:pt x="60" y="0"/>
                  </a:moveTo>
                  <a:lnTo>
                    <a:pt x="3360" y="0"/>
                  </a:lnTo>
                  <a:lnTo>
                    <a:pt x="3379" y="3"/>
                  </a:lnTo>
                  <a:lnTo>
                    <a:pt x="3395" y="11"/>
                  </a:lnTo>
                  <a:lnTo>
                    <a:pt x="3409" y="25"/>
                  </a:lnTo>
                  <a:lnTo>
                    <a:pt x="3417" y="41"/>
                  </a:lnTo>
                  <a:lnTo>
                    <a:pt x="3420" y="60"/>
                  </a:lnTo>
                  <a:lnTo>
                    <a:pt x="3417" y="80"/>
                  </a:lnTo>
                  <a:lnTo>
                    <a:pt x="3409" y="96"/>
                  </a:lnTo>
                  <a:lnTo>
                    <a:pt x="3395" y="109"/>
                  </a:lnTo>
                  <a:lnTo>
                    <a:pt x="3379" y="118"/>
                  </a:lnTo>
                  <a:lnTo>
                    <a:pt x="3360" y="121"/>
                  </a:lnTo>
                  <a:lnTo>
                    <a:pt x="60" y="121"/>
                  </a:lnTo>
                  <a:lnTo>
                    <a:pt x="41" y="118"/>
                  </a:lnTo>
                  <a:lnTo>
                    <a:pt x="25" y="109"/>
                  </a:lnTo>
                  <a:lnTo>
                    <a:pt x="11" y="96"/>
                  </a:lnTo>
                  <a:lnTo>
                    <a:pt x="3" y="80"/>
                  </a:lnTo>
                  <a:lnTo>
                    <a:pt x="0" y="60"/>
                  </a:lnTo>
                  <a:lnTo>
                    <a:pt x="3" y="41"/>
                  </a:lnTo>
                  <a:lnTo>
                    <a:pt x="11" y="25"/>
                  </a:lnTo>
                  <a:lnTo>
                    <a:pt x="25" y="11"/>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7" name="Freeform 554"/>
            <p:cNvSpPr>
              <a:spLocks noEditPoints="1"/>
            </p:cNvSpPr>
            <p:nvPr/>
          </p:nvSpPr>
          <p:spPr bwMode="auto">
            <a:xfrm>
              <a:off x="6022975" y="5357813"/>
              <a:ext cx="452438" cy="304800"/>
            </a:xfrm>
            <a:custGeom>
              <a:avLst/>
              <a:gdLst>
                <a:gd name="T0" fmla="*/ 2760 w 3420"/>
                <a:gd name="T1" fmla="*/ 2156 h 2304"/>
                <a:gd name="T2" fmla="*/ 2806 w 3420"/>
                <a:gd name="T3" fmla="*/ 2183 h 2304"/>
                <a:gd name="T4" fmla="*/ 2854 w 3420"/>
                <a:gd name="T5" fmla="*/ 2156 h 2304"/>
                <a:gd name="T6" fmla="*/ 2855 w 3420"/>
                <a:gd name="T7" fmla="*/ 2101 h 2304"/>
                <a:gd name="T8" fmla="*/ 1898 w 3420"/>
                <a:gd name="T9" fmla="*/ 128 h 2304"/>
                <a:gd name="T10" fmla="*/ 1702 w 3420"/>
                <a:gd name="T11" fmla="*/ 200 h 2304"/>
                <a:gd name="T12" fmla="*/ 1530 w 3420"/>
                <a:gd name="T13" fmla="*/ 346 h 2304"/>
                <a:gd name="T14" fmla="*/ 1427 w 3420"/>
                <a:gd name="T15" fmla="*/ 538 h 2304"/>
                <a:gd name="T16" fmla="*/ 1399 w 3420"/>
                <a:gd name="T17" fmla="*/ 753 h 2304"/>
                <a:gd name="T18" fmla="*/ 1451 w 3420"/>
                <a:gd name="T19" fmla="*/ 969 h 2304"/>
                <a:gd name="T20" fmla="*/ 1573 w 3420"/>
                <a:gd name="T21" fmla="*/ 1147 h 2304"/>
                <a:gd name="T22" fmla="*/ 1743 w 3420"/>
                <a:gd name="T23" fmla="*/ 1267 h 2304"/>
                <a:gd name="T24" fmla="*/ 1961 w 3420"/>
                <a:gd name="T25" fmla="*/ 1323 h 2304"/>
                <a:gd name="T26" fmla="*/ 2192 w 3420"/>
                <a:gd name="T27" fmla="*/ 1294 h 2304"/>
                <a:gd name="T28" fmla="*/ 2388 w 3420"/>
                <a:gd name="T29" fmla="*/ 1185 h 2304"/>
                <a:gd name="T30" fmla="*/ 2523 w 3420"/>
                <a:gd name="T31" fmla="*/ 1026 h 2304"/>
                <a:gd name="T32" fmla="*/ 2596 w 3420"/>
                <a:gd name="T33" fmla="*/ 823 h 2304"/>
                <a:gd name="T34" fmla="*/ 2590 w 3420"/>
                <a:gd name="T35" fmla="*/ 589 h 2304"/>
                <a:gd name="T36" fmla="*/ 2497 w 3420"/>
                <a:gd name="T37" fmla="*/ 378 h 2304"/>
                <a:gd name="T38" fmla="*/ 2349 w 3420"/>
                <a:gd name="T39" fmla="*/ 230 h 2304"/>
                <a:gd name="T40" fmla="*/ 2160 w 3420"/>
                <a:gd name="T41" fmla="*/ 141 h 2304"/>
                <a:gd name="T42" fmla="*/ 1998 w 3420"/>
                <a:gd name="T43" fmla="*/ 0 h 2304"/>
                <a:gd name="T44" fmla="*/ 2235 w 3420"/>
                <a:gd name="T45" fmla="*/ 38 h 2304"/>
                <a:gd name="T46" fmla="*/ 2448 w 3420"/>
                <a:gd name="T47" fmla="*/ 153 h 2304"/>
                <a:gd name="T48" fmla="*/ 3395 w 3420"/>
                <a:gd name="T49" fmla="*/ 205 h 2304"/>
                <a:gd name="T50" fmla="*/ 3417 w 3420"/>
                <a:gd name="T51" fmla="*/ 272 h 2304"/>
                <a:gd name="T52" fmla="*/ 3360 w 3420"/>
                <a:gd name="T53" fmla="*/ 314 h 2304"/>
                <a:gd name="T54" fmla="*/ 2678 w 3420"/>
                <a:gd name="T55" fmla="*/ 464 h 2304"/>
                <a:gd name="T56" fmla="*/ 3379 w 3420"/>
                <a:gd name="T57" fmla="*/ 572 h 2304"/>
                <a:gd name="T58" fmla="*/ 3420 w 3420"/>
                <a:gd name="T59" fmla="*/ 629 h 2304"/>
                <a:gd name="T60" fmla="*/ 3379 w 3420"/>
                <a:gd name="T61" fmla="*/ 686 h 2304"/>
                <a:gd name="T62" fmla="*/ 2721 w 3420"/>
                <a:gd name="T63" fmla="*/ 801 h 2304"/>
                <a:gd name="T64" fmla="*/ 3360 w 3420"/>
                <a:gd name="T65" fmla="*/ 945 h 2304"/>
                <a:gd name="T66" fmla="*/ 3417 w 3420"/>
                <a:gd name="T67" fmla="*/ 986 h 2304"/>
                <a:gd name="T68" fmla="*/ 3395 w 3420"/>
                <a:gd name="T69" fmla="*/ 1053 h 2304"/>
                <a:gd name="T70" fmla="*/ 2611 w 3420"/>
                <a:gd name="T71" fmla="*/ 1114 h 2304"/>
                <a:gd name="T72" fmla="*/ 2960 w 3420"/>
                <a:gd name="T73" fmla="*/ 2042 h 2304"/>
                <a:gd name="T74" fmla="*/ 2982 w 3420"/>
                <a:gd name="T75" fmla="*/ 2148 h 2304"/>
                <a:gd name="T76" fmla="*/ 2938 w 3420"/>
                <a:gd name="T77" fmla="*/ 2245 h 2304"/>
                <a:gd name="T78" fmla="*/ 2838 w 3420"/>
                <a:gd name="T79" fmla="*/ 2301 h 2304"/>
                <a:gd name="T80" fmla="*/ 2732 w 3420"/>
                <a:gd name="T81" fmla="*/ 2286 h 2304"/>
                <a:gd name="T82" fmla="*/ 2655 w 3420"/>
                <a:gd name="T83" fmla="*/ 2216 h 2304"/>
                <a:gd name="T84" fmla="*/ 2002 w 3420"/>
                <a:gd name="T85" fmla="*/ 1445 h 2304"/>
                <a:gd name="T86" fmla="*/ 1750 w 3420"/>
                <a:gd name="T87" fmla="*/ 1401 h 2304"/>
                <a:gd name="T88" fmla="*/ 1534 w 3420"/>
                <a:gd name="T89" fmla="*/ 1275 h 2304"/>
                <a:gd name="T90" fmla="*/ 1373 w 3420"/>
                <a:gd name="T91" fmla="*/ 1081 h 2304"/>
                <a:gd name="T92" fmla="*/ 25 w 3420"/>
                <a:gd name="T93" fmla="*/ 1053 h 2304"/>
                <a:gd name="T94" fmla="*/ 3 w 3420"/>
                <a:gd name="T95" fmla="*/ 986 h 2304"/>
                <a:gd name="T96" fmla="*/ 60 w 3420"/>
                <a:gd name="T97" fmla="*/ 945 h 2304"/>
                <a:gd name="T98" fmla="*/ 1278 w 3420"/>
                <a:gd name="T99" fmla="*/ 753 h 2304"/>
                <a:gd name="T100" fmla="*/ 25 w 3420"/>
                <a:gd name="T101" fmla="*/ 678 h 2304"/>
                <a:gd name="T102" fmla="*/ 3 w 3420"/>
                <a:gd name="T103" fmla="*/ 610 h 2304"/>
                <a:gd name="T104" fmla="*/ 60 w 3420"/>
                <a:gd name="T105" fmla="*/ 569 h 2304"/>
                <a:gd name="T106" fmla="*/ 1348 w 3420"/>
                <a:gd name="T107" fmla="*/ 411 h 2304"/>
                <a:gd name="T108" fmla="*/ 41 w 3420"/>
                <a:gd name="T109" fmla="*/ 310 h 2304"/>
                <a:gd name="T110" fmla="*/ 0 w 3420"/>
                <a:gd name="T111" fmla="*/ 254 h 2304"/>
                <a:gd name="T112" fmla="*/ 41 w 3420"/>
                <a:gd name="T113" fmla="*/ 196 h 2304"/>
                <a:gd name="T114" fmla="*/ 1594 w 3420"/>
                <a:gd name="T115" fmla="*/ 124 h 2304"/>
                <a:gd name="T116" fmla="*/ 1817 w 3420"/>
                <a:gd name="T117" fmla="*/ 23 h 2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20" h="2304">
                  <a:moveTo>
                    <a:pt x="2407" y="1321"/>
                  </a:moveTo>
                  <a:lnTo>
                    <a:pt x="2361" y="1350"/>
                  </a:lnTo>
                  <a:lnTo>
                    <a:pt x="2312" y="1375"/>
                  </a:lnTo>
                  <a:lnTo>
                    <a:pt x="2760" y="2156"/>
                  </a:lnTo>
                  <a:lnTo>
                    <a:pt x="2769" y="2167"/>
                  </a:lnTo>
                  <a:lnTo>
                    <a:pt x="2781" y="2175"/>
                  </a:lnTo>
                  <a:lnTo>
                    <a:pt x="2793" y="2181"/>
                  </a:lnTo>
                  <a:lnTo>
                    <a:pt x="2806" y="2183"/>
                  </a:lnTo>
                  <a:lnTo>
                    <a:pt x="2821" y="2182"/>
                  </a:lnTo>
                  <a:lnTo>
                    <a:pt x="2834" y="2175"/>
                  </a:lnTo>
                  <a:lnTo>
                    <a:pt x="2846" y="2167"/>
                  </a:lnTo>
                  <a:lnTo>
                    <a:pt x="2854" y="2156"/>
                  </a:lnTo>
                  <a:lnTo>
                    <a:pt x="2860" y="2142"/>
                  </a:lnTo>
                  <a:lnTo>
                    <a:pt x="2862" y="2129"/>
                  </a:lnTo>
                  <a:lnTo>
                    <a:pt x="2860" y="2114"/>
                  </a:lnTo>
                  <a:lnTo>
                    <a:pt x="2855" y="2101"/>
                  </a:lnTo>
                  <a:lnTo>
                    <a:pt x="2407" y="1321"/>
                  </a:lnTo>
                  <a:close/>
                  <a:moveTo>
                    <a:pt x="2000" y="120"/>
                  </a:moveTo>
                  <a:lnTo>
                    <a:pt x="1948" y="122"/>
                  </a:lnTo>
                  <a:lnTo>
                    <a:pt x="1898" y="128"/>
                  </a:lnTo>
                  <a:lnTo>
                    <a:pt x="1847" y="140"/>
                  </a:lnTo>
                  <a:lnTo>
                    <a:pt x="1797" y="155"/>
                  </a:lnTo>
                  <a:lnTo>
                    <a:pt x="1748" y="175"/>
                  </a:lnTo>
                  <a:lnTo>
                    <a:pt x="1702" y="200"/>
                  </a:lnTo>
                  <a:lnTo>
                    <a:pt x="1653" y="231"/>
                  </a:lnTo>
                  <a:lnTo>
                    <a:pt x="1607" y="266"/>
                  </a:lnTo>
                  <a:lnTo>
                    <a:pt x="1567" y="304"/>
                  </a:lnTo>
                  <a:lnTo>
                    <a:pt x="1530" y="346"/>
                  </a:lnTo>
                  <a:lnTo>
                    <a:pt x="1498" y="391"/>
                  </a:lnTo>
                  <a:lnTo>
                    <a:pt x="1470" y="438"/>
                  </a:lnTo>
                  <a:lnTo>
                    <a:pt x="1446" y="487"/>
                  </a:lnTo>
                  <a:lnTo>
                    <a:pt x="1427" y="538"/>
                  </a:lnTo>
                  <a:lnTo>
                    <a:pt x="1413" y="591"/>
                  </a:lnTo>
                  <a:lnTo>
                    <a:pt x="1403" y="645"/>
                  </a:lnTo>
                  <a:lnTo>
                    <a:pt x="1398" y="698"/>
                  </a:lnTo>
                  <a:lnTo>
                    <a:pt x="1399" y="753"/>
                  </a:lnTo>
                  <a:lnTo>
                    <a:pt x="1404" y="808"/>
                  </a:lnTo>
                  <a:lnTo>
                    <a:pt x="1415" y="863"/>
                  </a:lnTo>
                  <a:lnTo>
                    <a:pt x="1430" y="917"/>
                  </a:lnTo>
                  <a:lnTo>
                    <a:pt x="1451" y="969"/>
                  </a:lnTo>
                  <a:lnTo>
                    <a:pt x="1478" y="1021"/>
                  </a:lnTo>
                  <a:lnTo>
                    <a:pt x="1506" y="1067"/>
                  </a:lnTo>
                  <a:lnTo>
                    <a:pt x="1538" y="1109"/>
                  </a:lnTo>
                  <a:lnTo>
                    <a:pt x="1573" y="1147"/>
                  </a:lnTo>
                  <a:lnTo>
                    <a:pt x="1612" y="1182"/>
                  </a:lnTo>
                  <a:lnTo>
                    <a:pt x="1653" y="1215"/>
                  </a:lnTo>
                  <a:lnTo>
                    <a:pt x="1697" y="1242"/>
                  </a:lnTo>
                  <a:lnTo>
                    <a:pt x="1743" y="1267"/>
                  </a:lnTo>
                  <a:lnTo>
                    <a:pt x="1792" y="1287"/>
                  </a:lnTo>
                  <a:lnTo>
                    <a:pt x="1843" y="1303"/>
                  </a:lnTo>
                  <a:lnTo>
                    <a:pt x="1902" y="1317"/>
                  </a:lnTo>
                  <a:lnTo>
                    <a:pt x="1961" y="1323"/>
                  </a:lnTo>
                  <a:lnTo>
                    <a:pt x="2019" y="1325"/>
                  </a:lnTo>
                  <a:lnTo>
                    <a:pt x="2078" y="1320"/>
                  </a:lnTo>
                  <a:lnTo>
                    <a:pt x="2136" y="1310"/>
                  </a:lnTo>
                  <a:lnTo>
                    <a:pt x="2192" y="1294"/>
                  </a:lnTo>
                  <a:lnTo>
                    <a:pt x="2248" y="1272"/>
                  </a:lnTo>
                  <a:lnTo>
                    <a:pt x="2301" y="1246"/>
                  </a:lnTo>
                  <a:lnTo>
                    <a:pt x="2346" y="1217"/>
                  </a:lnTo>
                  <a:lnTo>
                    <a:pt x="2388" y="1185"/>
                  </a:lnTo>
                  <a:lnTo>
                    <a:pt x="2427" y="1149"/>
                  </a:lnTo>
                  <a:lnTo>
                    <a:pt x="2462" y="1111"/>
                  </a:lnTo>
                  <a:lnTo>
                    <a:pt x="2495" y="1070"/>
                  </a:lnTo>
                  <a:lnTo>
                    <a:pt x="2523" y="1026"/>
                  </a:lnTo>
                  <a:lnTo>
                    <a:pt x="2547" y="980"/>
                  </a:lnTo>
                  <a:lnTo>
                    <a:pt x="2567" y="931"/>
                  </a:lnTo>
                  <a:lnTo>
                    <a:pt x="2584" y="880"/>
                  </a:lnTo>
                  <a:lnTo>
                    <a:pt x="2596" y="823"/>
                  </a:lnTo>
                  <a:lnTo>
                    <a:pt x="2603" y="764"/>
                  </a:lnTo>
                  <a:lnTo>
                    <a:pt x="2604" y="705"/>
                  </a:lnTo>
                  <a:lnTo>
                    <a:pt x="2600" y="646"/>
                  </a:lnTo>
                  <a:lnTo>
                    <a:pt x="2590" y="589"/>
                  </a:lnTo>
                  <a:lnTo>
                    <a:pt x="2574" y="532"/>
                  </a:lnTo>
                  <a:lnTo>
                    <a:pt x="2553" y="477"/>
                  </a:lnTo>
                  <a:lnTo>
                    <a:pt x="2526" y="423"/>
                  </a:lnTo>
                  <a:lnTo>
                    <a:pt x="2497" y="378"/>
                  </a:lnTo>
                  <a:lnTo>
                    <a:pt x="2464" y="336"/>
                  </a:lnTo>
                  <a:lnTo>
                    <a:pt x="2429" y="297"/>
                  </a:lnTo>
                  <a:lnTo>
                    <a:pt x="2391" y="262"/>
                  </a:lnTo>
                  <a:lnTo>
                    <a:pt x="2349" y="230"/>
                  </a:lnTo>
                  <a:lnTo>
                    <a:pt x="2306" y="202"/>
                  </a:lnTo>
                  <a:lnTo>
                    <a:pt x="2259" y="178"/>
                  </a:lnTo>
                  <a:lnTo>
                    <a:pt x="2211" y="157"/>
                  </a:lnTo>
                  <a:lnTo>
                    <a:pt x="2160" y="141"/>
                  </a:lnTo>
                  <a:lnTo>
                    <a:pt x="2107" y="129"/>
                  </a:lnTo>
                  <a:lnTo>
                    <a:pt x="2054" y="122"/>
                  </a:lnTo>
                  <a:lnTo>
                    <a:pt x="2000" y="120"/>
                  </a:lnTo>
                  <a:close/>
                  <a:moveTo>
                    <a:pt x="1998" y="0"/>
                  </a:moveTo>
                  <a:lnTo>
                    <a:pt x="2059" y="2"/>
                  </a:lnTo>
                  <a:lnTo>
                    <a:pt x="2118" y="10"/>
                  </a:lnTo>
                  <a:lnTo>
                    <a:pt x="2177" y="22"/>
                  </a:lnTo>
                  <a:lnTo>
                    <a:pt x="2235" y="38"/>
                  </a:lnTo>
                  <a:lnTo>
                    <a:pt x="2291" y="60"/>
                  </a:lnTo>
                  <a:lnTo>
                    <a:pt x="2346" y="87"/>
                  </a:lnTo>
                  <a:lnTo>
                    <a:pt x="2398" y="118"/>
                  </a:lnTo>
                  <a:lnTo>
                    <a:pt x="2448" y="153"/>
                  </a:lnTo>
                  <a:lnTo>
                    <a:pt x="2495" y="193"/>
                  </a:lnTo>
                  <a:lnTo>
                    <a:pt x="3360" y="193"/>
                  </a:lnTo>
                  <a:lnTo>
                    <a:pt x="3379" y="196"/>
                  </a:lnTo>
                  <a:lnTo>
                    <a:pt x="3395" y="205"/>
                  </a:lnTo>
                  <a:lnTo>
                    <a:pt x="3409" y="217"/>
                  </a:lnTo>
                  <a:lnTo>
                    <a:pt x="3417" y="234"/>
                  </a:lnTo>
                  <a:lnTo>
                    <a:pt x="3420" y="254"/>
                  </a:lnTo>
                  <a:lnTo>
                    <a:pt x="3417" y="272"/>
                  </a:lnTo>
                  <a:lnTo>
                    <a:pt x="3409" y="289"/>
                  </a:lnTo>
                  <a:lnTo>
                    <a:pt x="3395" y="302"/>
                  </a:lnTo>
                  <a:lnTo>
                    <a:pt x="3379" y="310"/>
                  </a:lnTo>
                  <a:lnTo>
                    <a:pt x="3360" y="314"/>
                  </a:lnTo>
                  <a:lnTo>
                    <a:pt x="2598" y="314"/>
                  </a:lnTo>
                  <a:lnTo>
                    <a:pt x="2630" y="363"/>
                  </a:lnTo>
                  <a:lnTo>
                    <a:pt x="2656" y="413"/>
                  </a:lnTo>
                  <a:lnTo>
                    <a:pt x="2678" y="464"/>
                  </a:lnTo>
                  <a:lnTo>
                    <a:pt x="2696" y="516"/>
                  </a:lnTo>
                  <a:lnTo>
                    <a:pt x="2709" y="569"/>
                  </a:lnTo>
                  <a:lnTo>
                    <a:pt x="3360" y="569"/>
                  </a:lnTo>
                  <a:lnTo>
                    <a:pt x="3379" y="572"/>
                  </a:lnTo>
                  <a:lnTo>
                    <a:pt x="3395" y="580"/>
                  </a:lnTo>
                  <a:lnTo>
                    <a:pt x="3409" y="594"/>
                  </a:lnTo>
                  <a:lnTo>
                    <a:pt x="3417" y="610"/>
                  </a:lnTo>
                  <a:lnTo>
                    <a:pt x="3420" y="629"/>
                  </a:lnTo>
                  <a:lnTo>
                    <a:pt x="3417" y="648"/>
                  </a:lnTo>
                  <a:lnTo>
                    <a:pt x="3409" y="664"/>
                  </a:lnTo>
                  <a:lnTo>
                    <a:pt x="3395" y="678"/>
                  </a:lnTo>
                  <a:lnTo>
                    <a:pt x="3379" y="686"/>
                  </a:lnTo>
                  <a:lnTo>
                    <a:pt x="3360" y="689"/>
                  </a:lnTo>
                  <a:lnTo>
                    <a:pt x="2725" y="689"/>
                  </a:lnTo>
                  <a:lnTo>
                    <a:pt x="2726" y="745"/>
                  </a:lnTo>
                  <a:lnTo>
                    <a:pt x="2721" y="801"/>
                  </a:lnTo>
                  <a:lnTo>
                    <a:pt x="2713" y="857"/>
                  </a:lnTo>
                  <a:lnTo>
                    <a:pt x="2700" y="912"/>
                  </a:lnTo>
                  <a:lnTo>
                    <a:pt x="2690" y="945"/>
                  </a:lnTo>
                  <a:lnTo>
                    <a:pt x="3360" y="945"/>
                  </a:lnTo>
                  <a:lnTo>
                    <a:pt x="3379" y="948"/>
                  </a:lnTo>
                  <a:lnTo>
                    <a:pt x="3395" y="956"/>
                  </a:lnTo>
                  <a:lnTo>
                    <a:pt x="3409" y="969"/>
                  </a:lnTo>
                  <a:lnTo>
                    <a:pt x="3417" y="986"/>
                  </a:lnTo>
                  <a:lnTo>
                    <a:pt x="3420" y="1005"/>
                  </a:lnTo>
                  <a:lnTo>
                    <a:pt x="3417" y="1024"/>
                  </a:lnTo>
                  <a:lnTo>
                    <a:pt x="3409" y="1041"/>
                  </a:lnTo>
                  <a:lnTo>
                    <a:pt x="3395" y="1053"/>
                  </a:lnTo>
                  <a:lnTo>
                    <a:pt x="3379" y="1062"/>
                  </a:lnTo>
                  <a:lnTo>
                    <a:pt x="3360" y="1065"/>
                  </a:lnTo>
                  <a:lnTo>
                    <a:pt x="2639" y="1065"/>
                  </a:lnTo>
                  <a:lnTo>
                    <a:pt x="2611" y="1114"/>
                  </a:lnTo>
                  <a:lnTo>
                    <a:pt x="2577" y="1160"/>
                  </a:lnTo>
                  <a:lnTo>
                    <a:pt x="2542" y="1204"/>
                  </a:lnTo>
                  <a:lnTo>
                    <a:pt x="2503" y="1245"/>
                  </a:lnTo>
                  <a:lnTo>
                    <a:pt x="2960" y="2042"/>
                  </a:lnTo>
                  <a:lnTo>
                    <a:pt x="2971" y="2067"/>
                  </a:lnTo>
                  <a:lnTo>
                    <a:pt x="2980" y="2094"/>
                  </a:lnTo>
                  <a:lnTo>
                    <a:pt x="2983" y="2121"/>
                  </a:lnTo>
                  <a:lnTo>
                    <a:pt x="2982" y="2148"/>
                  </a:lnTo>
                  <a:lnTo>
                    <a:pt x="2976" y="2174"/>
                  </a:lnTo>
                  <a:lnTo>
                    <a:pt x="2967" y="2199"/>
                  </a:lnTo>
                  <a:lnTo>
                    <a:pt x="2955" y="2223"/>
                  </a:lnTo>
                  <a:lnTo>
                    <a:pt x="2938" y="2245"/>
                  </a:lnTo>
                  <a:lnTo>
                    <a:pt x="2918" y="2264"/>
                  </a:lnTo>
                  <a:lnTo>
                    <a:pt x="2895" y="2280"/>
                  </a:lnTo>
                  <a:lnTo>
                    <a:pt x="2867" y="2293"/>
                  </a:lnTo>
                  <a:lnTo>
                    <a:pt x="2838" y="2301"/>
                  </a:lnTo>
                  <a:lnTo>
                    <a:pt x="2808" y="2304"/>
                  </a:lnTo>
                  <a:lnTo>
                    <a:pt x="2782" y="2302"/>
                  </a:lnTo>
                  <a:lnTo>
                    <a:pt x="2757" y="2295"/>
                  </a:lnTo>
                  <a:lnTo>
                    <a:pt x="2732" y="2286"/>
                  </a:lnTo>
                  <a:lnTo>
                    <a:pt x="2710" y="2274"/>
                  </a:lnTo>
                  <a:lnTo>
                    <a:pt x="2689" y="2257"/>
                  </a:lnTo>
                  <a:lnTo>
                    <a:pt x="2671" y="2237"/>
                  </a:lnTo>
                  <a:lnTo>
                    <a:pt x="2655" y="2216"/>
                  </a:lnTo>
                  <a:lnTo>
                    <a:pt x="2198" y="1418"/>
                  </a:lnTo>
                  <a:lnTo>
                    <a:pt x="2134" y="1433"/>
                  </a:lnTo>
                  <a:lnTo>
                    <a:pt x="2069" y="1442"/>
                  </a:lnTo>
                  <a:lnTo>
                    <a:pt x="2002" y="1445"/>
                  </a:lnTo>
                  <a:lnTo>
                    <a:pt x="1939" y="1443"/>
                  </a:lnTo>
                  <a:lnTo>
                    <a:pt x="1875" y="1434"/>
                  </a:lnTo>
                  <a:lnTo>
                    <a:pt x="1812" y="1419"/>
                  </a:lnTo>
                  <a:lnTo>
                    <a:pt x="1750" y="1401"/>
                  </a:lnTo>
                  <a:lnTo>
                    <a:pt x="1691" y="1376"/>
                  </a:lnTo>
                  <a:lnTo>
                    <a:pt x="1636" y="1347"/>
                  </a:lnTo>
                  <a:lnTo>
                    <a:pt x="1584" y="1313"/>
                  </a:lnTo>
                  <a:lnTo>
                    <a:pt x="1534" y="1275"/>
                  </a:lnTo>
                  <a:lnTo>
                    <a:pt x="1487" y="1232"/>
                  </a:lnTo>
                  <a:lnTo>
                    <a:pt x="1446" y="1186"/>
                  </a:lnTo>
                  <a:lnTo>
                    <a:pt x="1407" y="1135"/>
                  </a:lnTo>
                  <a:lnTo>
                    <a:pt x="1373" y="1081"/>
                  </a:lnTo>
                  <a:lnTo>
                    <a:pt x="1364" y="1065"/>
                  </a:lnTo>
                  <a:lnTo>
                    <a:pt x="60" y="1065"/>
                  </a:lnTo>
                  <a:lnTo>
                    <a:pt x="41" y="1062"/>
                  </a:lnTo>
                  <a:lnTo>
                    <a:pt x="25" y="1053"/>
                  </a:lnTo>
                  <a:lnTo>
                    <a:pt x="11" y="1041"/>
                  </a:lnTo>
                  <a:lnTo>
                    <a:pt x="3" y="1024"/>
                  </a:lnTo>
                  <a:lnTo>
                    <a:pt x="0" y="1005"/>
                  </a:lnTo>
                  <a:lnTo>
                    <a:pt x="3" y="986"/>
                  </a:lnTo>
                  <a:lnTo>
                    <a:pt x="11" y="969"/>
                  </a:lnTo>
                  <a:lnTo>
                    <a:pt x="25" y="956"/>
                  </a:lnTo>
                  <a:lnTo>
                    <a:pt x="41" y="948"/>
                  </a:lnTo>
                  <a:lnTo>
                    <a:pt x="60" y="945"/>
                  </a:lnTo>
                  <a:lnTo>
                    <a:pt x="1312" y="945"/>
                  </a:lnTo>
                  <a:lnTo>
                    <a:pt x="1294" y="881"/>
                  </a:lnTo>
                  <a:lnTo>
                    <a:pt x="1283" y="817"/>
                  </a:lnTo>
                  <a:lnTo>
                    <a:pt x="1278" y="753"/>
                  </a:lnTo>
                  <a:lnTo>
                    <a:pt x="1278" y="689"/>
                  </a:lnTo>
                  <a:lnTo>
                    <a:pt x="60" y="689"/>
                  </a:lnTo>
                  <a:lnTo>
                    <a:pt x="41" y="686"/>
                  </a:lnTo>
                  <a:lnTo>
                    <a:pt x="25" y="678"/>
                  </a:lnTo>
                  <a:lnTo>
                    <a:pt x="11" y="664"/>
                  </a:lnTo>
                  <a:lnTo>
                    <a:pt x="3" y="648"/>
                  </a:lnTo>
                  <a:lnTo>
                    <a:pt x="0" y="629"/>
                  </a:lnTo>
                  <a:lnTo>
                    <a:pt x="3" y="610"/>
                  </a:lnTo>
                  <a:lnTo>
                    <a:pt x="11" y="594"/>
                  </a:lnTo>
                  <a:lnTo>
                    <a:pt x="25" y="580"/>
                  </a:lnTo>
                  <a:lnTo>
                    <a:pt x="41" y="572"/>
                  </a:lnTo>
                  <a:lnTo>
                    <a:pt x="60" y="569"/>
                  </a:lnTo>
                  <a:lnTo>
                    <a:pt x="1294" y="569"/>
                  </a:lnTo>
                  <a:lnTo>
                    <a:pt x="1308" y="515"/>
                  </a:lnTo>
                  <a:lnTo>
                    <a:pt x="1327" y="462"/>
                  </a:lnTo>
                  <a:lnTo>
                    <a:pt x="1348" y="411"/>
                  </a:lnTo>
                  <a:lnTo>
                    <a:pt x="1374" y="361"/>
                  </a:lnTo>
                  <a:lnTo>
                    <a:pt x="1404" y="314"/>
                  </a:lnTo>
                  <a:lnTo>
                    <a:pt x="60" y="314"/>
                  </a:lnTo>
                  <a:lnTo>
                    <a:pt x="41" y="310"/>
                  </a:lnTo>
                  <a:lnTo>
                    <a:pt x="25" y="302"/>
                  </a:lnTo>
                  <a:lnTo>
                    <a:pt x="11" y="289"/>
                  </a:lnTo>
                  <a:lnTo>
                    <a:pt x="3" y="272"/>
                  </a:lnTo>
                  <a:lnTo>
                    <a:pt x="0" y="254"/>
                  </a:lnTo>
                  <a:lnTo>
                    <a:pt x="3" y="234"/>
                  </a:lnTo>
                  <a:lnTo>
                    <a:pt x="11" y="217"/>
                  </a:lnTo>
                  <a:lnTo>
                    <a:pt x="25" y="205"/>
                  </a:lnTo>
                  <a:lnTo>
                    <a:pt x="41" y="196"/>
                  </a:lnTo>
                  <a:lnTo>
                    <a:pt x="60" y="193"/>
                  </a:lnTo>
                  <a:lnTo>
                    <a:pt x="1508" y="193"/>
                  </a:lnTo>
                  <a:lnTo>
                    <a:pt x="1549" y="157"/>
                  </a:lnTo>
                  <a:lnTo>
                    <a:pt x="1594" y="124"/>
                  </a:lnTo>
                  <a:lnTo>
                    <a:pt x="1642" y="95"/>
                  </a:lnTo>
                  <a:lnTo>
                    <a:pt x="1699" y="65"/>
                  </a:lnTo>
                  <a:lnTo>
                    <a:pt x="1758" y="42"/>
                  </a:lnTo>
                  <a:lnTo>
                    <a:pt x="1817" y="23"/>
                  </a:lnTo>
                  <a:lnTo>
                    <a:pt x="1877" y="11"/>
                  </a:lnTo>
                  <a:lnTo>
                    <a:pt x="1938" y="2"/>
                  </a:lnTo>
                  <a:lnTo>
                    <a:pt x="19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8" name="Freeform 555"/>
            <p:cNvSpPr>
              <a:spLocks noEditPoints="1"/>
            </p:cNvSpPr>
            <p:nvPr/>
          </p:nvSpPr>
          <p:spPr bwMode="auto">
            <a:xfrm>
              <a:off x="6216650" y="5383213"/>
              <a:ext cx="142875" cy="141287"/>
            </a:xfrm>
            <a:custGeom>
              <a:avLst/>
              <a:gdLst>
                <a:gd name="T0" fmla="*/ 144 w 1078"/>
                <a:gd name="T1" fmla="*/ 676 h 1076"/>
                <a:gd name="T2" fmla="*/ 176 w 1078"/>
                <a:gd name="T3" fmla="*/ 746 h 1076"/>
                <a:gd name="T4" fmla="*/ 231 w 1078"/>
                <a:gd name="T5" fmla="*/ 822 h 1076"/>
                <a:gd name="T6" fmla="*/ 302 w 1078"/>
                <a:gd name="T7" fmla="*/ 883 h 1076"/>
                <a:gd name="T8" fmla="*/ 385 w 1078"/>
                <a:gd name="T9" fmla="*/ 926 h 1076"/>
                <a:gd name="T10" fmla="*/ 476 w 1078"/>
                <a:gd name="T11" fmla="*/ 951 h 1076"/>
                <a:gd name="T12" fmla="*/ 569 w 1078"/>
                <a:gd name="T13" fmla="*/ 955 h 1076"/>
                <a:gd name="T14" fmla="*/ 660 w 1078"/>
                <a:gd name="T15" fmla="*/ 938 h 1076"/>
                <a:gd name="T16" fmla="*/ 748 w 1078"/>
                <a:gd name="T17" fmla="*/ 901 h 1076"/>
                <a:gd name="T18" fmla="*/ 818 w 1078"/>
                <a:gd name="T19" fmla="*/ 851 h 1076"/>
                <a:gd name="T20" fmla="*/ 875 w 1078"/>
                <a:gd name="T21" fmla="*/ 788 h 1076"/>
                <a:gd name="T22" fmla="*/ 917 w 1078"/>
                <a:gd name="T23" fmla="*/ 717 h 1076"/>
                <a:gd name="T24" fmla="*/ 945 w 1078"/>
                <a:gd name="T25" fmla="*/ 640 h 1076"/>
                <a:gd name="T26" fmla="*/ 538 w 1078"/>
                <a:gd name="T27" fmla="*/ 120 h 1076"/>
                <a:gd name="T28" fmla="*/ 453 w 1078"/>
                <a:gd name="T29" fmla="*/ 130 h 1076"/>
                <a:gd name="T30" fmla="*/ 370 w 1078"/>
                <a:gd name="T31" fmla="*/ 156 h 1076"/>
                <a:gd name="T32" fmla="*/ 292 w 1078"/>
                <a:gd name="T33" fmla="*/ 202 h 1076"/>
                <a:gd name="T34" fmla="*/ 223 w 1078"/>
                <a:gd name="T35" fmla="*/ 265 h 1076"/>
                <a:gd name="T36" fmla="*/ 170 w 1078"/>
                <a:gd name="T37" fmla="*/ 342 h 1076"/>
                <a:gd name="T38" fmla="*/ 136 w 1078"/>
                <a:gd name="T39" fmla="*/ 429 h 1076"/>
                <a:gd name="T40" fmla="*/ 122 w 1078"/>
                <a:gd name="T41" fmla="*/ 519 h 1076"/>
                <a:gd name="T42" fmla="*/ 952 w 1078"/>
                <a:gd name="T43" fmla="*/ 471 h 1076"/>
                <a:gd name="T44" fmla="*/ 925 w 1078"/>
                <a:gd name="T45" fmla="*/ 377 h 1076"/>
                <a:gd name="T46" fmla="*/ 877 w 1078"/>
                <a:gd name="T47" fmla="*/ 291 h 1076"/>
                <a:gd name="T48" fmla="*/ 814 w 1078"/>
                <a:gd name="T49" fmla="*/ 223 h 1076"/>
                <a:gd name="T50" fmla="*/ 737 w 1078"/>
                <a:gd name="T51" fmla="*/ 170 h 1076"/>
                <a:gd name="T52" fmla="*/ 649 w 1078"/>
                <a:gd name="T53" fmla="*/ 136 h 1076"/>
                <a:gd name="T54" fmla="*/ 575 w 1078"/>
                <a:gd name="T55" fmla="*/ 122 h 1076"/>
                <a:gd name="T56" fmla="*/ 524 w 1078"/>
                <a:gd name="T57" fmla="*/ 0 h 1076"/>
                <a:gd name="T58" fmla="*/ 628 w 1078"/>
                <a:gd name="T59" fmla="*/ 8 h 1076"/>
                <a:gd name="T60" fmla="*/ 732 w 1078"/>
                <a:gd name="T61" fmla="*/ 35 h 1076"/>
                <a:gd name="T62" fmla="*/ 826 w 1078"/>
                <a:gd name="T63" fmla="*/ 83 h 1076"/>
                <a:gd name="T64" fmla="*/ 909 w 1078"/>
                <a:gd name="T65" fmla="*/ 146 h 1076"/>
                <a:gd name="T66" fmla="*/ 979 w 1078"/>
                <a:gd name="T67" fmla="*/ 226 h 1076"/>
                <a:gd name="T68" fmla="*/ 1033 w 1078"/>
                <a:gd name="T69" fmla="*/ 320 h 1076"/>
                <a:gd name="T70" fmla="*/ 1066 w 1078"/>
                <a:gd name="T71" fmla="*/ 422 h 1076"/>
                <a:gd name="T72" fmla="*/ 1078 w 1078"/>
                <a:gd name="T73" fmla="*/ 526 h 1076"/>
                <a:gd name="T74" fmla="*/ 1071 w 1078"/>
                <a:gd name="T75" fmla="*/ 629 h 1076"/>
                <a:gd name="T76" fmla="*/ 1043 w 1078"/>
                <a:gd name="T77" fmla="*/ 728 h 1076"/>
                <a:gd name="T78" fmla="*/ 997 w 1078"/>
                <a:gd name="T79" fmla="*/ 822 h 1076"/>
                <a:gd name="T80" fmla="*/ 934 w 1078"/>
                <a:gd name="T81" fmla="*/ 905 h 1076"/>
                <a:gd name="T82" fmla="*/ 853 w 1078"/>
                <a:gd name="T83" fmla="*/ 976 h 1076"/>
                <a:gd name="T84" fmla="*/ 756 w 1078"/>
                <a:gd name="T85" fmla="*/ 1032 h 1076"/>
                <a:gd name="T86" fmla="*/ 649 w 1078"/>
                <a:gd name="T87" fmla="*/ 1066 h 1076"/>
                <a:gd name="T88" fmla="*/ 540 w 1078"/>
                <a:gd name="T89" fmla="*/ 1076 h 1076"/>
                <a:gd name="T90" fmla="*/ 439 w 1078"/>
                <a:gd name="T91" fmla="*/ 1067 h 1076"/>
                <a:gd name="T92" fmla="*/ 341 w 1078"/>
                <a:gd name="T93" fmla="*/ 1039 h 1076"/>
                <a:gd name="T94" fmla="*/ 251 w 1078"/>
                <a:gd name="T95" fmla="*/ 993 h 1076"/>
                <a:gd name="T96" fmla="*/ 169 w 1078"/>
                <a:gd name="T97" fmla="*/ 930 h 1076"/>
                <a:gd name="T98" fmla="*/ 101 w 1078"/>
                <a:gd name="T99" fmla="*/ 851 h 1076"/>
                <a:gd name="T100" fmla="*/ 47 w 1078"/>
                <a:gd name="T101" fmla="*/ 757 h 1076"/>
                <a:gd name="T102" fmla="*/ 14 w 1078"/>
                <a:gd name="T103" fmla="*/ 658 h 1076"/>
                <a:gd name="T104" fmla="*/ 0 w 1078"/>
                <a:gd name="T105" fmla="*/ 555 h 1076"/>
                <a:gd name="T106" fmla="*/ 8 w 1078"/>
                <a:gd name="T107" fmla="*/ 449 h 1076"/>
                <a:gd name="T108" fmla="*/ 36 w 1078"/>
                <a:gd name="T109" fmla="*/ 346 h 1076"/>
                <a:gd name="T110" fmla="*/ 82 w 1078"/>
                <a:gd name="T111" fmla="*/ 252 h 1076"/>
                <a:gd name="T112" fmla="*/ 146 w 1078"/>
                <a:gd name="T113" fmla="*/ 169 h 1076"/>
                <a:gd name="T114" fmla="*/ 226 w 1078"/>
                <a:gd name="T115" fmla="*/ 100 h 1076"/>
                <a:gd name="T116" fmla="*/ 320 w 1078"/>
                <a:gd name="T117" fmla="*/ 47 h 1076"/>
                <a:gd name="T118" fmla="*/ 419 w 1078"/>
                <a:gd name="T119" fmla="*/ 14 h 1076"/>
                <a:gd name="T120" fmla="*/ 524 w 1078"/>
                <a:gd name="T121" fmla="*/ 0 h 1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8" h="1076">
                  <a:moveTo>
                    <a:pt x="133" y="640"/>
                  </a:moveTo>
                  <a:lnTo>
                    <a:pt x="144" y="676"/>
                  </a:lnTo>
                  <a:lnTo>
                    <a:pt x="159" y="711"/>
                  </a:lnTo>
                  <a:lnTo>
                    <a:pt x="176" y="746"/>
                  </a:lnTo>
                  <a:lnTo>
                    <a:pt x="202" y="785"/>
                  </a:lnTo>
                  <a:lnTo>
                    <a:pt x="231" y="822"/>
                  </a:lnTo>
                  <a:lnTo>
                    <a:pt x="266" y="855"/>
                  </a:lnTo>
                  <a:lnTo>
                    <a:pt x="302" y="883"/>
                  </a:lnTo>
                  <a:lnTo>
                    <a:pt x="342" y="906"/>
                  </a:lnTo>
                  <a:lnTo>
                    <a:pt x="385" y="926"/>
                  </a:lnTo>
                  <a:lnTo>
                    <a:pt x="429" y="942"/>
                  </a:lnTo>
                  <a:lnTo>
                    <a:pt x="476" y="951"/>
                  </a:lnTo>
                  <a:lnTo>
                    <a:pt x="523" y="956"/>
                  </a:lnTo>
                  <a:lnTo>
                    <a:pt x="569" y="955"/>
                  </a:lnTo>
                  <a:lnTo>
                    <a:pt x="615" y="949"/>
                  </a:lnTo>
                  <a:lnTo>
                    <a:pt x="660" y="938"/>
                  </a:lnTo>
                  <a:lnTo>
                    <a:pt x="705" y="922"/>
                  </a:lnTo>
                  <a:lnTo>
                    <a:pt x="748" y="901"/>
                  </a:lnTo>
                  <a:lnTo>
                    <a:pt x="784" y="877"/>
                  </a:lnTo>
                  <a:lnTo>
                    <a:pt x="818" y="851"/>
                  </a:lnTo>
                  <a:lnTo>
                    <a:pt x="848" y="821"/>
                  </a:lnTo>
                  <a:lnTo>
                    <a:pt x="875" y="788"/>
                  </a:lnTo>
                  <a:lnTo>
                    <a:pt x="898" y="753"/>
                  </a:lnTo>
                  <a:lnTo>
                    <a:pt x="917" y="717"/>
                  </a:lnTo>
                  <a:lnTo>
                    <a:pt x="933" y="679"/>
                  </a:lnTo>
                  <a:lnTo>
                    <a:pt x="945" y="640"/>
                  </a:lnTo>
                  <a:lnTo>
                    <a:pt x="133" y="640"/>
                  </a:lnTo>
                  <a:close/>
                  <a:moveTo>
                    <a:pt x="538" y="120"/>
                  </a:moveTo>
                  <a:lnTo>
                    <a:pt x="496" y="122"/>
                  </a:lnTo>
                  <a:lnTo>
                    <a:pt x="453" y="130"/>
                  </a:lnTo>
                  <a:lnTo>
                    <a:pt x="412" y="141"/>
                  </a:lnTo>
                  <a:lnTo>
                    <a:pt x="370" y="156"/>
                  </a:lnTo>
                  <a:lnTo>
                    <a:pt x="332" y="176"/>
                  </a:lnTo>
                  <a:lnTo>
                    <a:pt x="292" y="202"/>
                  </a:lnTo>
                  <a:lnTo>
                    <a:pt x="255" y="231"/>
                  </a:lnTo>
                  <a:lnTo>
                    <a:pt x="223" y="265"/>
                  </a:lnTo>
                  <a:lnTo>
                    <a:pt x="194" y="301"/>
                  </a:lnTo>
                  <a:lnTo>
                    <a:pt x="170" y="342"/>
                  </a:lnTo>
                  <a:lnTo>
                    <a:pt x="151" y="384"/>
                  </a:lnTo>
                  <a:lnTo>
                    <a:pt x="136" y="429"/>
                  </a:lnTo>
                  <a:lnTo>
                    <a:pt x="126" y="474"/>
                  </a:lnTo>
                  <a:lnTo>
                    <a:pt x="122" y="519"/>
                  </a:lnTo>
                  <a:lnTo>
                    <a:pt x="957" y="519"/>
                  </a:lnTo>
                  <a:lnTo>
                    <a:pt x="952" y="471"/>
                  </a:lnTo>
                  <a:lnTo>
                    <a:pt x="941" y="423"/>
                  </a:lnTo>
                  <a:lnTo>
                    <a:pt x="925" y="377"/>
                  </a:lnTo>
                  <a:lnTo>
                    <a:pt x="903" y="331"/>
                  </a:lnTo>
                  <a:lnTo>
                    <a:pt x="877" y="291"/>
                  </a:lnTo>
                  <a:lnTo>
                    <a:pt x="847" y="255"/>
                  </a:lnTo>
                  <a:lnTo>
                    <a:pt x="814" y="223"/>
                  </a:lnTo>
                  <a:lnTo>
                    <a:pt x="777" y="194"/>
                  </a:lnTo>
                  <a:lnTo>
                    <a:pt x="737" y="170"/>
                  </a:lnTo>
                  <a:lnTo>
                    <a:pt x="695" y="150"/>
                  </a:lnTo>
                  <a:lnTo>
                    <a:pt x="649" y="136"/>
                  </a:lnTo>
                  <a:lnTo>
                    <a:pt x="613" y="128"/>
                  </a:lnTo>
                  <a:lnTo>
                    <a:pt x="575" y="122"/>
                  </a:lnTo>
                  <a:lnTo>
                    <a:pt x="538" y="120"/>
                  </a:lnTo>
                  <a:close/>
                  <a:moveTo>
                    <a:pt x="524" y="0"/>
                  </a:moveTo>
                  <a:lnTo>
                    <a:pt x="575" y="1"/>
                  </a:lnTo>
                  <a:lnTo>
                    <a:pt x="628" y="8"/>
                  </a:lnTo>
                  <a:lnTo>
                    <a:pt x="681" y="19"/>
                  </a:lnTo>
                  <a:lnTo>
                    <a:pt x="732" y="35"/>
                  </a:lnTo>
                  <a:lnTo>
                    <a:pt x="781" y="57"/>
                  </a:lnTo>
                  <a:lnTo>
                    <a:pt x="826" y="83"/>
                  </a:lnTo>
                  <a:lnTo>
                    <a:pt x="870" y="112"/>
                  </a:lnTo>
                  <a:lnTo>
                    <a:pt x="909" y="146"/>
                  </a:lnTo>
                  <a:lnTo>
                    <a:pt x="945" y="184"/>
                  </a:lnTo>
                  <a:lnTo>
                    <a:pt x="979" y="226"/>
                  </a:lnTo>
                  <a:lnTo>
                    <a:pt x="1008" y="271"/>
                  </a:lnTo>
                  <a:lnTo>
                    <a:pt x="1033" y="320"/>
                  </a:lnTo>
                  <a:lnTo>
                    <a:pt x="1051" y="371"/>
                  </a:lnTo>
                  <a:lnTo>
                    <a:pt x="1066" y="422"/>
                  </a:lnTo>
                  <a:lnTo>
                    <a:pt x="1075" y="474"/>
                  </a:lnTo>
                  <a:lnTo>
                    <a:pt x="1078" y="526"/>
                  </a:lnTo>
                  <a:lnTo>
                    <a:pt x="1077" y="577"/>
                  </a:lnTo>
                  <a:lnTo>
                    <a:pt x="1071" y="629"/>
                  </a:lnTo>
                  <a:lnTo>
                    <a:pt x="1059" y="680"/>
                  </a:lnTo>
                  <a:lnTo>
                    <a:pt x="1043" y="728"/>
                  </a:lnTo>
                  <a:lnTo>
                    <a:pt x="1023" y="776"/>
                  </a:lnTo>
                  <a:lnTo>
                    <a:pt x="997" y="822"/>
                  </a:lnTo>
                  <a:lnTo>
                    <a:pt x="968" y="865"/>
                  </a:lnTo>
                  <a:lnTo>
                    <a:pt x="934" y="905"/>
                  </a:lnTo>
                  <a:lnTo>
                    <a:pt x="896" y="943"/>
                  </a:lnTo>
                  <a:lnTo>
                    <a:pt x="853" y="976"/>
                  </a:lnTo>
                  <a:lnTo>
                    <a:pt x="808" y="1006"/>
                  </a:lnTo>
                  <a:lnTo>
                    <a:pt x="756" y="1032"/>
                  </a:lnTo>
                  <a:lnTo>
                    <a:pt x="703" y="1051"/>
                  </a:lnTo>
                  <a:lnTo>
                    <a:pt x="649" y="1066"/>
                  </a:lnTo>
                  <a:lnTo>
                    <a:pt x="595" y="1074"/>
                  </a:lnTo>
                  <a:lnTo>
                    <a:pt x="540" y="1076"/>
                  </a:lnTo>
                  <a:lnTo>
                    <a:pt x="489" y="1074"/>
                  </a:lnTo>
                  <a:lnTo>
                    <a:pt x="439" y="1067"/>
                  </a:lnTo>
                  <a:lnTo>
                    <a:pt x="390" y="1055"/>
                  </a:lnTo>
                  <a:lnTo>
                    <a:pt x="341" y="1039"/>
                  </a:lnTo>
                  <a:lnTo>
                    <a:pt x="296" y="1018"/>
                  </a:lnTo>
                  <a:lnTo>
                    <a:pt x="251" y="993"/>
                  </a:lnTo>
                  <a:lnTo>
                    <a:pt x="209" y="963"/>
                  </a:lnTo>
                  <a:lnTo>
                    <a:pt x="169" y="930"/>
                  </a:lnTo>
                  <a:lnTo>
                    <a:pt x="133" y="893"/>
                  </a:lnTo>
                  <a:lnTo>
                    <a:pt x="101" y="851"/>
                  </a:lnTo>
                  <a:lnTo>
                    <a:pt x="72" y="806"/>
                  </a:lnTo>
                  <a:lnTo>
                    <a:pt x="47" y="757"/>
                  </a:lnTo>
                  <a:lnTo>
                    <a:pt x="27" y="709"/>
                  </a:lnTo>
                  <a:lnTo>
                    <a:pt x="14" y="658"/>
                  </a:lnTo>
                  <a:lnTo>
                    <a:pt x="4" y="606"/>
                  </a:lnTo>
                  <a:lnTo>
                    <a:pt x="0" y="555"/>
                  </a:lnTo>
                  <a:lnTo>
                    <a:pt x="1" y="502"/>
                  </a:lnTo>
                  <a:lnTo>
                    <a:pt x="8" y="449"/>
                  </a:lnTo>
                  <a:lnTo>
                    <a:pt x="19" y="397"/>
                  </a:lnTo>
                  <a:lnTo>
                    <a:pt x="36" y="346"/>
                  </a:lnTo>
                  <a:lnTo>
                    <a:pt x="57" y="298"/>
                  </a:lnTo>
                  <a:lnTo>
                    <a:pt x="82" y="252"/>
                  </a:lnTo>
                  <a:lnTo>
                    <a:pt x="112" y="209"/>
                  </a:lnTo>
                  <a:lnTo>
                    <a:pt x="146" y="169"/>
                  </a:lnTo>
                  <a:lnTo>
                    <a:pt x="185" y="133"/>
                  </a:lnTo>
                  <a:lnTo>
                    <a:pt x="226" y="100"/>
                  </a:lnTo>
                  <a:lnTo>
                    <a:pt x="272" y="72"/>
                  </a:lnTo>
                  <a:lnTo>
                    <a:pt x="320" y="47"/>
                  </a:lnTo>
                  <a:lnTo>
                    <a:pt x="369" y="28"/>
                  </a:lnTo>
                  <a:lnTo>
                    <a:pt x="419" y="14"/>
                  </a:lnTo>
                  <a:lnTo>
                    <a:pt x="471" y="4"/>
                  </a:lnTo>
                  <a:lnTo>
                    <a:pt x="5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68" name="Group 767"/>
          <p:cNvGrpSpPr/>
          <p:nvPr/>
        </p:nvGrpSpPr>
        <p:grpSpPr>
          <a:xfrm flipH="1">
            <a:off x="2967800" y="2851789"/>
            <a:ext cx="244998" cy="178032"/>
            <a:chOff x="5319713" y="5146676"/>
            <a:chExt cx="476250" cy="346075"/>
          </a:xfrm>
          <a:solidFill>
            <a:schemeClr val="tx1">
              <a:lumMod val="65000"/>
              <a:lumOff val="35000"/>
            </a:schemeClr>
          </a:solidFill>
        </p:grpSpPr>
        <p:sp>
          <p:nvSpPr>
            <p:cNvPr id="762" name="Freeform 560"/>
            <p:cNvSpPr>
              <a:spLocks noEditPoints="1"/>
            </p:cNvSpPr>
            <p:nvPr/>
          </p:nvSpPr>
          <p:spPr bwMode="auto">
            <a:xfrm>
              <a:off x="5470526" y="5249863"/>
              <a:ext cx="173038" cy="171450"/>
            </a:xfrm>
            <a:custGeom>
              <a:avLst/>
              <a:gdLst>
                <a:gd name="T0" fmla="*/ 596 w 1307"/>
                <a:gd name="T1" fmla="*/ 125 h 1305"/>
                <a:gd name="T2" fmla="*/ 486 w 1307"/>
                <a:gd name="T3" fmla="*/ 149 h 1305"/>
                <a:gd name="T4" fmla="*/ 385 w 1307"/>
                <a:gd name="T5" fmla="*/ 193 h 1305"/>
                <a:gd name="T6" fmla="*/ 297 w 1307"/>
                <a:gd name="T7" fmla="*/ 259 h 1305"/>
                <a:gd name="T8" fmla="*/ 224 w 1307"/>
                <a:gd name="T9" fmla="*/ 339 h 1305"/>
                <a:gd name="T10" fmla="*/ 169 w 1307"/>
                <a:gd name="T11" fmla="*/ 433 h 1305"/>
                <a:gd name="T12" fmla="*/ 133 w 1307"/>
                <a:gd name="T13" fmla="*/ 538 h 1305"/>
                <a:gd name="T14" fmla="*/ 121 w 1307"/>
                <a:gd name="T15" fmla="*/ 653 h 1305"/>
                <a:gd name="T16" fmla="*/ 133 w 1307"/>
                <a:gd name="T17" fmla="*/ 766 h 1305"/>
                <a:gd name="T18" fmla="*/ 169 w 1307"/>
                <a:gd name="T19" fmla="*/ 872 h 1305"/>
                <a:gd name="T20" fmla="*/ 224 w 1307"/>
                <a:gd name="T21" fmla="*/ 966 h 1305"/>
                <a:gd name="T22" fmla="*/ 297 w 1307"/>
                <a:gd name="T23" fmla="*/ 1047 h 1305"/>
                <a:gd name="T24" fmla="*/ 385 w 1307"/>
                <a:gd name="T25" fmla="*/ 1111 h 1305"/>
                <a:gd name="T26" fmla="*/ 486 w 1307"/>
                <a:gd name="T27" fmla="*/ 1157 h 1305"/>
                <a:gd name="T28" fmla="*/ 596 w 1307"/>
                <a:gd name="T29" fmla="*/ 1181 h 1305"/>
                <a:gd name="T30" fmla="*/ 712 w 1307"/>
                <a:gd name="T31" fmla="*/ 1181 h 1305"/>
                <a:gd name="T32" fmla="*/ 822 w 1307"/>
                <a:gd name="T33" fmla="*/ 1157 h 1305"/>
                <a:gd name="T34" fmla="*/ 922 w 1307"/>
                <a:gd name="T35" fmla="*/ 1111 h 1305"/>
                <a:gd name="T36" fmla="*/ 1011 w 1307"/>
                <a:gd name="T37" fmla="*/ 1047 h 1305"/>
                <a:gd name="T38" fmla="*/ 1084 w 1307"/>
                <a:gd name="T39" fmla="*/ 966 h 1305"/>
                <a:gd name="T40" fmla="*/ 1139 w 1307"/>
                <a:gd name="T41" fmla="*/ 872 h 1305"/>
                <a:gd name="T42" fmla="*/ 1174 w 1307"/>
                <a:gd name="T43" fmla="*/ 766 h 1305"/>
                <a:gd name="T44" fmla="*/ 1186 w 1307"/>
                <a:gd name="T45" fmla="*/ 653 h 1305"/>
                <a:gd name="T46" fmla="*/ 1174 w 1307"/>
                <a:gd name="T47" fmla="*/ 538 h 1305"/>
                <a:gd name="T48" fmla="*/ 1139 w 1307"/>
                <a:gd name="T49" fmla="*/ 433 h 1305"/>
                <a:gd name="T50" fmla="*/ 1084 w 1307"/>
                <a:gd name="T51" fmla="*/ 339 h 1305"/>
                <a:gd name="T52" fmla="*/ 1011 w 1307"/>
                <a:gd name="T53" fmla="*/ 259 h 1305"/>
                <a:gd name="T54" fmla="*/ 922 w 1307"/>
                <a:gd name="T55" fmla="*/ 193 h 1305"/>
                <a:gd name="T56" fmla="*/ 822 w 1307"/>
                <a:gd name="T57" fmla="*/ 149 h 1305"/>
                <a:gd name="T58" fmla="*/ 712 w 1307"/>
                <a:gd name="T59" fmla="*/ 125 h 1305"/>
                <a:gd name="T60" fmla="*/ 654 w 1307"/>
                <a:gd name="T61" fmla="*/ 0 h 1305"/>
                <a:gd name="T62" fmla="*/ 786 w 1307"/>
                <a:gd name="T63" fmla="*/ 13 h 1305"/>
                <a:gd name="T64" fmla="*/ 908 w 1307"/>
                <a:gd name="T65" fmla="*/ 52 h 1305"/>
                <a:gd name="T66" fmla="*/ 1019 w 1307"/>
                <a:gd name="T67" fmla="*/ 112 h 1305"/>
                <a:gd name="T68" fmla="*/ 1115 w 1307"/>
                <a:gd name="T69" fmla="*/ 192 h 1305"/>
                <a:gd name="T70" fmla="*/ 1196 w 1307"/>
                <a:gd name="T71" fmla="*/ 288 h 1305"/>
                <a:gd name="T72" fmla="*/ 1256 w 1307"/>
                <a:gd name="T73" fmla="*/ 399 h 1305"/>
                <a:gd name="T74" fmla="*/ 1294 w 1307"/>
                <a:gd name="T75" fmla="*/ 521 h 1305"/>
                <a:gd name="T76" fmla="*/ 1307 w 1307"/>
                <a:gd name="T77" fmla="*/ 653 h 1305"/>
                <a:gd name="T78" fmla="*/ 1294 w 1307"/>
                <a:gd name="T79" fmla="*/ 783 h 1305"/>
                <a:gd name="T80" fmla="*/ 1256 w 1307"/>
                <a:gd name="T81" fmla="*/ 907 h 1305"/>
                <a:gd name="T82" fmla="*/ 1196 w 1307"/>
                <a:gd name="T83" fmla="*/ 1017 h 1305"/>
                <a:gd name="T84" fmla="*/ 1115 w 1307"/>
                <a:gd name="T85" fmla="*/ 1113 h 1305"/>
                <a:gd name="T86" fmla="*/ 1019 w 1307"/>
                <a:gd name="T87" fmla="*/ 1193 h 1305"/>
                <a:gd name="T88" fmla="*/ 908 w 1307"/>
                <a:gd name="T89" fmla="*/ 1254 h 1305"/>
                <a:gd name="T90" fmla="*/ 786 w 1307"/>
                <a:gd name="T91" fmla="*/ 1291 h 1305"/>
                <a:gd name="T92" fmla="*/ 654 w 1307"/>
                <a:gd name="T93" fmla="*/ 1305 h 1305"/>
                <a:gd name="T94" fmla="*/ 523 w 1307"/>
                <a:gd name="T95" fmla="*/ 1291 h 1305"/>
                <a:gd name="T96" fmla="*/ 400 w 1307"/>
                <a:gd name="T97" fmla="*/ 1254 h 1305"/>
                <a:gd name="T98" fmla="*/ 289 w 1307"/>
                <a:gd name="T99" fmla="*/ 1193 h 1305"/>
                <a:gd name="T100" fmla="*/ 192 w 1307"/>
                <a:gd name="T101" fmla="*/ 1113 h 1305"/>
                <a:gd name="T102" fmla="*/ 113 w 1307"/>
                <a:gd name="T103" fmla="*/ 1017 h 1305"/>
                <a:gd name="T104" fmla="*/ 53 w 1307"/>
                <a:gd name="T105" fmla="*/ 907 h 1305"/>
                <a:gd name="T106" fmla="*/ 15 w 1307"/>
                <a:gd name="T107" fmla="*/ 783 h 1305"/>
                <a:gd name="T108" fmla="*/ 0 w 1307"/>
                <a:gd name="T109" fmla="*/ 653 h 1305"/>
                <a:gd name="T110" fmla="*/ 15 w 1307"/>
                <a:gd name="T111" fmla="*/ 521 h 1305"/>
                <a:gd name="T112" fmla="*/ 53 w 1307"/>
                <a:gd name="T113" fmla="*/ 399 h 1305"/>
                <a:gd name="T114" fmla="*/ 113 w 1307"/>
                <a:gd name="T115" fmla="*/ 288 h 1305"/>
                <a:gd name="T116" fmla="*/ 192 w 1307"/>
                <a:gd name="T117" fmla="*/ 192 h 1305"/>
                <a:gd name="T118" fmla="*/ 289 w 1307"/>
                <a:gd name="T119" fmla="*/ 112 h 1305"/>
                <a:gd name="T120" fmla="*/ 400 w 1307"/>
                <a:gd name="T121" fmla="*/ 52 h 1305"/>
                <a:gd name="T122" fmla="*/ 523 w 1307"/>
                <a:gd name="T123" fmla="*/ 13 h 1305"/>
                <a:gd name="T124" fmla="*/ 654 w 1307"/>
                <a:gd name="T125" fmla="*/ 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7" h="1305">
                  <a:moveTo>
                    <a:pt x="654" y="121"/>
                  </a:moveTo>
                  <a:lnTo>
                    <a:pt x="596" y="125"/>
                  </a:lnTo>
                  <a:lnTo>
                    <a:pt x="540" y="133"/>
                  </a:lnTo>
                  <a:lnTo>
                    <a:pt x="486" y="149"/>
                  </a:lnTo>
                  <a:lnTo>
                    <a:pt x="435" y="168"/>
                  </a:lnTo>
                  <a:lnTo>
                    <a:pt x="385" y="193"/>
                  </a:lnTo>
                  <a:lnTo>
                    <a:pt x="340" y="224"/>
                  </a:lnTo>
                  <a:lnTo>
                    <a:pt x="297" y="259"/>
                  </a:lnTo>
                  <a:lnTo>
                    <a:pt x="259" y="297"/>
                  </a:lnTo>
                  <a:lnTo>
                    <a:pt x="224" y="339"/>
                  </a:lnTo>
                  <a:lnTo>
                    <a:pt x="195" y="385"/>
                  </a:lnTo>
                  <a:lnTo>
                    <a:pt x="169" y="433"/>
                  </a:lnTo>
                  <a:lnTo>
                    <a:pt x="149" y="485"/>
                  </a:lnTo>
                  <a:lnTo>
                    <a:pt x="133" y="538"/>
                  </a:lnTo>
                  <a:lnTo>
                    <a:pt x="125" y="595"/>
                  </a:lnTo>
                  <a:lnTo>
                    <a:pt x="121" y="653"/>
                  </a:lnTo>
                  <a:lnTo>
                    <a:pt x="125" y="711"/>
                  </a:lnTo>
                  <a:lnTo>
                    <a:pt x="133" y="766"/>
                  </a:lnTo>
                  <a:lnTo>
                    <a:pt x="149" y="821"/>
                  </a:lnTo>
                  <a:lnTo>
                    <a:pt x="169" y="872"/>
                  </a:lnTo>
                  <a:lnTo>
                    <a:pt x="195" y="921"/>
                  </a:lnTo>
                  <a:lnTo>
                    <a:pt x="224" y="966"/>
                  </a:lnTo>
                  <a:lnTo>
                    <a:pt x="259" y="1009"/>
                  </a:lnTo>
                  <a:lnTo>
                    <a:pt x="297" y="1047"/>
                  </a:lnTo>
                  <a:lnTo>
                    <a:pt x="340" y="1082"/>
                  </a:lnTo>
                  <a:lnTo>
                    <a:pt x="385" y="1111"/>
                  </a:lnTo>
                  <a:lnTo>
                    <a:pt x="435" y="1137"/>
                  </a:lnTo>
                  <a:lnTo>
                    <a:pt x="486" y="1157"/>
                  </a:lnTo>
                  <a:lnTo>
                    <a:pt x="540" y="1172"/>
                  </a:lnTo>
                  <a:lnTo>
                    <a:pt x="596" y="1181"/>
                  </a:lnTo>
                  <a:lnTo>
                    <a:pt x="654" y="1184"/>
                  </a:lnTo>
                  <a:lnTo>
                    <a:pt x="712" y="1181"/>
                  </a:lnTo>
                  <a:lnTo>
                    <a:pt x="768" y="1172"/>
                  </a:lnTo>
                  <a:lnTo>
                    <a:pt x="822" y="1157"/>
                  </a:lnTo>
                  <a:lnTo>
                    <a:pt x="874" y="1137"/>
                  </a:lnTo>
                  <a:lnTo>
                    <a:pt x="922" y="1111"/>
                  </a:lnTo>
                  <a:lnTo>
                    <a:pt x="968" y="1082"/>
                  </a:lnTo>
                  <a:lnTo>
                    <a:pt x="1011" y="1047"/>
                  </a:lnTo>
                  <a:lnTo>
                    <a:pt x="1049" y="1009"/>
                  </a:lnTo>
                  <a:lnTo>
                    <a:pt x="1084" y="966"/>
                  </a:lnTo>
                  <a:lnTo>
                    <a:pt x="1114" y="921"/>
                  </a:lnTo>
                  <a:lnTo>
                    <a:pt x="1139" y="872"/>
                  </a:lnTo>
                  <a:lnTo>
                    <a:pt x="1159" y="821"/>
                  </a:lnTo>
                  <a:lnTo>
                    <a:pt x="1174" y="766"/>
                  </a:lnTo>
                  <a:lnTo>
                    <a:pt x="1183" y="711"/>
                  </a:lnTo>
                  <a:lnTo>
                    <a:pt x="1186" y="653"/>
                  </a:lnTo>
                  <a:lnTo>
                    <a:pt x="1183" y="595"/>
                  </a:lnTo>
                  <a:lnTo>
                    <a:pt x="1174" y="538"/>
                  </a:lnTo>
                  <a:lnTo>
                    <a:pt x="1159" y="485"/>
                  </a:lnTo>
                  <a:lnTo>
                    <a:pt x="1139" y="433"/>
                  </a:lnTo>
                  <a:lnTo>
                    <a:pt x="1114" y="385"/>
                  </a:lnTo>
                  <a:lnTo>
                    <a:pt x="1084" y="339"/>
                  </a:lnTo>
                  <a:lnTo>
                    <a:pt x="1049" y="297"/>
                  </a:lnTo>
                  <a:lnTo>
                    <a:pt x="1011" y="259"/>
                  </a:lnTo>
                  <a:lnTo>
                    <a:pt x="968" y="224"/>
                  </a:lnTo>
                  <a:lnTo>
                    <a:pt x="922" y="193"/>
                  </a:lnTo>
                  <a:lnTo>
                    <a:pt x="874" y="168"/>
                  </a:lnTo>
                  <a:lnTo>
                    <a:pt x="822" y="149"/>
                  </a:lnTo>
                  <a:lnTo>
                    <a:pt x="768" y="133"/>
                  </a:lnTo>
                  <a:lnTo>
                    <a:pt x="712" y="125"/>
                  </a:lnTo>
                  <a:lnTo>
                    <a:pt x="654" y="121"/>
                  </a:lnTo>
                  <a:close/>
                  <a:moveTo>
                    <a:pt x="654" y="0"/>
                  </a:moveTo>
                  <a:lnTo>
                    <a:pt x="720" y="4"/>
                  </a:lnTo>
                  <a:lnTo>
                    <a:pt x="786" y="13"/>
                  </a:lnTo>
                  <a:lnTo>
                    <a:pt x="848" y="30"/>
                  </a:lnTo>
                  <a:lnTo>
                    <a:pt x="908" y="52"/>
                  </a:lnTo>
                  <a:lnTo>
                    <a:pt x="965" y="79"/>
                  </a:lnTo>
                  <a:lnTo>
                    <a:pt x="1019" y="112"/>
                  </a:lnTo>
                  <a:lnTo>
                    <a:pt x="1069" y="150"/>
                  </a:lnTo>
                  <a:lnTo>
                    <a:pt x="1115" y="192"/>
                  </a:lnTo>
                  <a:lnTo>
                    <a:pt x="1158" y="238"/>
                  </a:lnTo>
                  <a:lnTo>
                    <a:pt x="1196" y="288"/>
                  </a:lnTo>
                  <a:lnTo>
                    <a:pt x="1229" y="342"/>
                  </a:lnTo>
                  <a:lnTo>
                    <a:pt x="1256" y="399"/>
                  </a:lnTo>
                  <a:lnTo>
                    <a:pt x="1278" y="459"/>
                  </a:lnTo>
                  <a:lnTo>
                    <a:pt x="1294" y="521"/>
                  </a:lnTo>
                  <a:lnTo>
                    <a:pt x="1304" y="586"/>
                  </a:lnTo>
                  <a:lnTo>
                    <a:pt x="1307" y="653"/>
                  </a:lnTo>
                  <a:lnTo>
                    <a:pt x="1304" y="719"/>
                  </a:lnTo>
                  <a:lnTo>
                    <a:pt x="1294" y="783"/>
                  </a:lnTo>
                  <a:lnTo>
                    <a:pt x="1278" y="847"/>
                  </a:lnTo>
                  <a:lnTo>
                    <a:pt x="1256" y="907"/>
                  </a:lnTo>
                  <a:lnTo>
                    <a:pt x="1229" y="963"/>
                  </a:lnTo>
                  <a:lnTo>
                    <a:pt x="1196" y="1017"/>
                  </a:lnTo>
                  <a:lnTo>
                    <a:pt x="1158" y="1068"/>
                  </a:lnTo>
                  <a:lnTo>
                    <a:pt x="1115" y="1113"/>
                  </a:lnTo>
                  <a:lnTo>
                    <a:pt x="1069" y="1156"/>
                  </a:lnTo>
                  <a:lnTo>
                    <a:pt x="1019" y="1193"/>
                  </a:lnTo>
                  <a:lnTo>
                    <a:pt x="965" y="1226"/>
                  </a:lnTo>
                  <a:lnTo>
                    <a:pt x="908" y="1254"/>
                  </a:lnTo>
                  <a:lnTo>
                    <a:pt x="848" y="1276"/>
                  </a:lnTo>
                  <a:lnTo>
                    <a:pt x="786" y="1291"/>
                  </a:lnTo>
                  <a:lnTo>
                    <a:pt x="720" y="1302"/>
                  </a:lnTo>
                  <a:lnTo>
                    <a:pt x="654" y="1305"/>
                  </a:lnTo>
                  <a:lnTo>
                    <a:pt x="587" y="1302"/>
                  </a:lnTo>
                  <a:lnTo>
                    <a:pt x="523" y="1291"/>
                  </a:lnTo>
                  <a:lnTo>
                    <a:pt x="460" y="1276"/>
                  </a:lnTo>
                  <a:lnTo>
                    <a:pt x="400" y="1254"/>
                  </a:lnTo>
                  <a:lnTo>
                    <a:pt x="343" y="1226"/>
                  </a:lnTo>
                  <a:lnTo>
                    <a:pt x="289" y="1193"/>
                  </a:lnTo>
                  <a:lnTo>
                    <a:pt x="239" y="1156"/>
                  </a:lnTo>
                  <a:lnTo>
                    <a:pt x="192" y="1113"/>
                  </a:lnTo>
                  <a:lnTo>
                    <a:pt x="150" y="1068"/>
                  </a:lnTo>
                  <a:lnTo>
                    <a:pt x="113" y="1017"/>
                  </a:lnTo>
                  <a:lnTo>
                    <a:pt x="80" y="963"/>
                  </a:lnTo>
                  <a:lnTo>
                    <a:pt x="53" y="907"/>
                  </a:lnTo>
                  <a:lnTo>
                    <a:pt x="30" y="847"/>
                  </a:lnTo>
                  <a:lnTo>
                    <a:pt x="15" y="783"/>
                  </a:lnTo>
                  <a:lnTo>
                    <a:pt x="4" y="719"/>
                  </a:lnTo>
                  <a:lnTo>
                    <a:pt x="0" y="653"/>
                  </a:lnTo>
                  <a:lnTo>
                    <a:pt x="4" y="586"/>
                  </a:lnTo>
                  <a:lnTo>
                    <a:pt x="15" y="521"/>
                  </a:lnTo>
                  <a:lnTo>
                    <a:pt x="30" y="459"/>
                  </a:lnTo>
                  <a:lnTo>
                    <a:pt x="53" y="399"/>
                  </a:lnTo>
                  <a:lnTo>
                    <a:pt x="80" y="342"/>
                  </a:lnTo>
                  <a:lnTo>
                    <a:pt x="113" y="288"/>
                  </a:lnTo>
                  <a:lnTo>
                    <a:pt x="150" y="238"/>
                  </a:lnTo>
                  <a:lnTo>
                    <a:pt x="192" y="192"/>
                  </a:lnTo>
                  <a:lnTo>
                    <a:pt x="239" y="150"/>
                  </a:lnTo>
                  <a:lnTo>
                    <a:pt x="289" y="112"/>
                  </a:lnTo>
                  <a:lnTo>
                    <a:pt x="343" y="79"/>
                  </a:lnTo>
                  <a:lnTo>
                    <a:pt x="400" y="52"/>
                  </a:lnTo>
                  <a:lnTo>
                    <a:pt x="460" y="30"/>
                  </a:lnTo>
                  <a:lnTo>
                    <a:pt x="523" y="13"/>
                  </a:lnTo>
                  <a:lnTo>
                    <a:pt x="587" y="4"/>
                  </a:lnTo>
                  <a:lnTo>
                    <a:pt x="6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3" name="Freeform 561"/>
            <p:cNvSpPr>
              <a:spLocks/>
            </p:cNvSpPr>
            <p:nvPr/>
          </p:nvSpPr>
          <p:spPr bwMode="auto">
            <a:xfrm>
              <a:off x="5500688" y="5327651"/>
              <a:ext cx="65088" cy="65088"/>
            </a:xfrm>
            <a:custGeom>
              <a:avLst/>
              <a:gdLst>
                <a:gd name="T0" fmla="*/ 61 w 492"/>
                <a:gd name="T1" fmla="*/ 0 h 491"/>
                <a:gd name="T2" fmla="*/ 79 w 492"/>
                <a:gd name="T3" fmla="*/ 2 h 491"/>
                <a:gd name="T4" fmla="*/ 96 w 492"/>
                <a:gd name="T5" fmla="*/ 11 h 491"/>
                <a:gd name="T6" fmla="*/ 109 w 492"/>
                <a:gd name="T7" fmla="*/ 24 h 491"/>
                <a:gd name="T8" fmla="*/ 118 w 492"/>
                <a:gd name="T9" fmla="*/ 40 h 491"/>
                <a:gd name="T10" fmla="*/ 121 w 492"/>
                <a:gd name="T11" fmla="*/ 60 h 491"/>
                <a:gd name="T12" fmla="*/ 124 w 492"/>
                <a:gd name="T13" fmla="*/ 106 h 491"/>
                <a:gd name="T14" fmla="*/ 134 w 492"/>
                <a:gd name="T15" fmla="*/ 149 h 491"/>
                <a:gd name="T16" fmla="*/ 150 w 492"/>
                <a:gd name="T17" fmla="*/ 190 h 491"/>
                <a:gd name="T18" fmla="*/ 171 w 492"/>
                <a:gd name="T19" fmla="*/ 229 h 491"/>
                <a:gd name="T20" fmla="*/ 197 w 492"/>
                <a:gd name="T21" fmla="*/ 263 h 491"/>
                <a:gd name="T22" fmla="*/ 228 w 492"/>
                <a:gd name="T23" fmla="*/ 294 h 491"/>
                <a:gd name="T24" fmla="*/ 263 w 492"/>
                <a:gd name="T25" fmla="*/ 320 h 491"/>
                <a:gd name="T26" fmla="*/ 301 w 492"/>
                <a:gd name="T27" fmla="*/ 341 h 491"/>
                <a:gd name="T28" fmla="*/ 342 w 492"/>
                <a:gd name="T29" fmla="*/ 357 h 491"/>
                <a:gd name="T30" fmla="*/ 386 w 492"/>
                <a:gd name="T31" fmla="*/ 367 h 491"/>
                <a:gd name="T32" fmla="*/ 432 w 492"/>
                <a:gd name="T33" fmla="*/ 370 h 491"/>
                <a:gd name="T34" fmla="*/ 451 w 492"/>
                <a:gd name="T35" fmla="*/ 373 h 491"/>
                <a:gd name="T36" fmla="*/ 468 w 492"/>
                <a:gd name="T37" fmla="*/ 382 h 491"/>
                <a:gd name="T38" fmla="*/ 481 w 492"/>
                <a:gd name="T39" fmla="*/ 395 h 491"/>
                <a:gd name="T40" fmla="*/ 490 w 492"/>
                <a:gd name="T41" fmla="*/ 412 h 491"/>
                <a:gd name="T42" fmla="*/ 492 w 492"/>
                <a:gd name="T43" fmla="*/ 430 h 491"/>
                <a:gd name="T44" fmla="*/ 490 w 492"/>
                <a:gd name="T45" fmla="*/ 450 h 491"/>
                <a:gd name="T46" fmla="*/ 481 w 492"/>
                <a:gd name="T47" fmla="*/ 466 h 491"/>
                <a:gd name="T48" fmla="*/ 468 w 492"/>
                <a:gd name="T49" fmla="*/ 479 h 491"/>
                <a:gd name="T50" fmla="*/ 451 w 492"/>
                <a:gd name="T51" fmla="*/ 488 h 491"/>
                <a:gd name="T52" fmla="*/ 432 w 492"/>
                <a:gd name="T53" fmla="*/ 491 h 491"/>
                <a:gd name="T54" fmla="*/ 378 w 492"/>
                <a:gd name="T55" fmla="*/ 487 h 491"/>
                <a:gd name="T56" fmla="*/ 326 w 492"/>
                <a:gd name="T57" fmla="*/ 477 h 491"/>
                <a:gd name="T58" fmla="*/ 276 w 492"/>
                <a:gd name="T59" fmla="*/ 462 h 491"/>
                <a:gd name="T60" fmla="*/ 229 w 492"/>
                <a:gd name="T61" fmla="*/ 440 h 491"/>
                <a:gd name="T62" fmla="*/ 185 w 492"/>
                <a:gd name="T63" fmla="*/ 414 h 491"/>
                <a:gd name="T64" fmla="*/ 146 w 492"/>
                <a:gd name="T65" fmla="*/ 382 h 491"/>
                <a:gd name="T66" fmla="*/ 109 w 492"/>
                <a:gd name="T67" fmla="*/ 346 h 491"/>
                <a:gd name="T68" fmla="*/ 77 w 492"/>
                <a:gd name="T69" fmla="*/ 306 h 491"/>
                <a:gd name="T70" fmla="*/ 51 w 492"/>
                <a:gd name="T71" fmla="*/ 262 h 491"/>
                <a:gd name="T72" fmla="*/ 29 w 492"/>
                <a:gd name="T73" fmla="*/ 216 h 491"/>
                <a:gd name="T74" fmla="*/ 14 w 492"/>
                <a:gd name="T75" fmla="*/ 165 h 491"/>
                <a:gd name="T76" fmla="*/ 4 w 492"/>
                <a:gd name="T77" fmla="*/ 113 h 491"/>
                <a:gd name="T78" fmla="*/ 0 w 492"/>
                <a:gd name="T79" fmla="*/ 60 h 491"/>
                <a:gd name="T80" fmla="*/ 3 w 492"/>
                <a:gd name="T81" fmla="*/ 40 h 491"/>
                <a:gd name="T82" fmla="*/ 12 w 492"/>
                <a:gd name="T83" fmla="*/ 24 h 491"/>
                <a:gd name="T84" fmla="*/ 25 w 492"/>
                <a:gd name="T85" fmla="*/ 11 h 491"/>
                <a:gd name="T86" fmla="*/ 41 w 492"/>
                <a:gd name="T87" fmla="*/ 2 h 491"/>
                <a:gd name="T88" fmla="*/ 61 w 492"/>
                <a:gd name="T89"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2" h="491">
                  <a:moveTo>
                    <a:pt x="61" y="0"/>
                  </a:moveTo>
                  <a:lnTo>
                    <a:pt x="79" y="2"/>
                  </a:lnTo>
                  <a:lnTo>
                    <a:pt x="96" y="11"/>
                  </a:lnTo>
                  <a:lnTo>
                    <a:pt x="109" y="24"/>
                  </a:lnTo>
                  <a:lnTo>
                    <a:pt x="118" y="40"/>
                  </a:lnTo>
                  <a:lnTo>
                    <a:pt x="121" y="60"/>
                  </a:lnTo>
                  <a:lnTo>
                    <a:pt x="124" y="106"/>
                  </a:lnTo>
                  <a:lnTo>
                    <a:pt x="134" y="149"/>
                  </a:lnTo>
                  <a:lnTo>
                    <a:pt x="150" y="190"/>
                  </a:lnTo>
                  <a:lnTo>
                    <a:pt x="171" y="229"/>
                  </a:lnTo>
                  <a:lnTo>
                    <a:pt x="197" y="263"/>
                  </a:lnTo>
                  <a:lnTo>
                    <a:pt x="228" y="294"/>
                  </a:lnTo>
                  <a:lnTo>
                    <a:pt x="263" y="320"/>
                  </a:lnTo>
                  <a:lnTo>
                    <a:pt x="301" y="341"/>
                  </a:lnTo>
                  <a:lnTo>
                    <a:pt x="342" y="357"/>
                  </a:lnTo>
                  <a:lnTo>
                    <a:pt x="386" y="367"/>
                  </a:lnTo>
                  <a:lnTo>
                    <a:pt x="432" y="370"/>
                  </a:lnTo>
                  <a:lnTo>
                    <a:pt x="451" y="373"/>
                  </a:lnTo>
                  <a:lnTo>
                    <a:pt x="468" y="382"/>
                  </a:lnTo>
                  <a:lnTo>
                    <a:pt x="481" y="395"/>
                  </a:lnTo>
                  <a:lnTo>
                    <a:pt x="490" y="412"/>
                  </a:lnTo>
                  <a:lnTo>
                    <a:pt x="492" y="430"/>
                  </a:lnTo>
                  <a:lnTo>
                    <a:pt x="490" y="450"/>
                  </a:lnTo>
                  <a:lnTo>
                    <a:pt x="481" y="466"/>
                  </a:lnTo>
                  <a:lnTo>
                    <a:pt x="468" y="479"/>
                  </a:lnTo>
                  <a:lnTo>
                    <a:pt x="451" y="488"/>
                  </a:lnTo>
                  <a:lnTo>
                    <a:pt x="432" y="491"/>
                  </a:lnTo>
                  <a:lnTo>
                    <a:pt x="378" y="487"/>
                  </a:lnTo>
                  <a:lnTo>
                    <a:pt x="326" y="477"/>
                  </a:lnTo>
                  <a:lnTo>
                    <a:pt x="276" y="462"/>
                  </a:lnTo>
                  <a:lnTo>
                    <a:pt x="229" y="440"/>
                  </a:lnTo>
                  <a:lnTo>
                    <a:pt x="185" y="414"/>
                  </a:lnTo>
                  <a:lnTo>
                    <a:pt x="146" y="382"/>
                  </a:lnTo>
                  <a:lnTo>
                    <a:pt x="109" y="346"/>
                  </a:lnTo>
                  <a:lnTo>
                    <a:pt x="77" y="306"/>
                  </a:lnTo>
                  <a:lnTo>
                    <a:pt x="51" y="262"/>
                  </a:lnTo>
                  <a:lnTo>
                    <a:pt x="29" y="216"/>
                  </a:lnTo>
                  <a:lnTo>
                    <a:pt x="14" y="165"/>
                  </a:lnTo>
                  <a:lnTo>
                    <a:pt x="4" y="113"/>
                  </a:lnTo>
                  <a:lnTo>
                    <a:pt x="0" y="60"/>
                  </a:lnTo>
                  <a:lnTo>
                    <a:pt x="3" y="40"/>
                  </a:lnTo>
                  <a:lnTo>
                    <a:pt x="12" y="24"/>
                  </a:lnTo>
                  <a:lnTo>
                    <a:pt x="25" y="11"/>
                  </a:lnTo>
                  <a:lnTo>
                    <a:pt x="41" y="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4" name="Freeform 562"/>
            <p:cNvSpPr>
              <a:spLocks/>
            </p:cNvSpPr>
            <p:nvPr/>
          </p:nvSpPr>
          <p:spPr bwMode="auto">
            <a:xfrm>
              <a:off x="5549901" y="5278438"/>
              <a:ext cx="65088" cy="65088"/>
            </a:xfrm>
            <a:custGeom>
              <a:avLst/>
              <a:gdLst>
                <a:gd name="T0" fmla="*/ 60 w 492"/>
                <a:gd name="T1" fmla="*/ 0 h 491"/>
                <a:gd name="T2" fmla="*/ 114 w 492"/>
                <a:gd name="T3" fmla="*/ 3 h 491"/>
                <a:gd name="T4" fmla="*/ 166 w 492"/>
                <a:gd name="T5" fmla="*/ 13 h 491"/>
                <a:gd name="T6" fmla="*/ 216 w 492"/>
                <a:gd name="T7" fmla="*/ 29 h 491"/>
                <a:gd name="T8" fmla="*/ 263 w 492"/>
                <a:gd name="T9" fmla="*/ 51 h 491"/>
                <a:gd name="T10" fmla="*/ 306 w 492"/>
                <a:gd name="T11" fmla="*/ 77 h 491"/>
                <a:gd name="T12" fmla="*/ 347 w 492"/>
                <a:gd name="T13" fmla="*/ 108 h 491"/>
                <a:gd name="T14" fmla="*/ 383 w 492"/>
                <a:gd name="T15" fmla="*/ 144 h 491"/>
                <a:gd name="T16" fmla="*/ 414 w 492"/>
                <a:gd name="T17" fmla="*/ 185 h 491"/>
                <a:gd name="T18" fmla="*/ 441 w 492"/>
                <a:gd name="T19" fmla="*/ 228 h 491"/>
                <a:gd name="T20" fmla="*/ 462 w 492"/>
                <a:gd name="T21" fmla="*/ 275 h 491"/>
                <a:gd name="T22" fmla="*/ 479 w 492"/>
                <a:gd name="T23" fmla="*/ 325 h 491"/>
                <a:gd name="T24" fmla="*/ 489 w 492"/>
                <a:gd name="T25" fmla="*/ 376 h 491"/>
                <a:gd name="T26" fmla="*/ 492 w 492"/>
                <a:gd name="T27" fmla="*/ 431 h 491"/>
                <a:gd name="T28" fmla="*/ 489 w 492"/>
                <a:gd name="T29" fmla="*/ 449 h 491"/>
                <a:gd name="T30" fmla="*/ 480 w 492"/>
                <a:gd name="T31" fmla="*/ 467 h 491"/>
                <a:gd name="T32" fmla="*/ 467 w 492"/>
                <a:gd name="T33" fmla="*/ 480 h 491"/>
                <a:gd name="T34" fmla="*/ 450 w 492"/>
                <a:gd name="T35" fmla="*/ 487 h 491"/>
                <a:gd name="T36" fmla="*/ 432 w 492"/>
                <a:gd name="T37" fmla="*/ 491 h 491"/>
                <a:gd name="T38" fmla="*/ 412 w 492"/>
                <a:gd name="T39" fmla="*/ 487 h 491"/>
                <a:gd name="T40" fmla="*/ 396 w 492"/>
                <a:gd name="T41" fmla="*/ 480 h 491"/>
                <a:gd name="T42" fmla="*/ 383 w 492"/>
                <a:gd name="T43" fmla="*/ 467 h 491"/>
                <a:gd name="T44" fmla="*/ 374 w 492"/>
                <a:gd name="T45" fmla="*/ 449 h 491"/>
                <a:gd name="T46" fmla="*/ 371 w 492"/>
                <a:gd name="T47" fmla="*/ 431 h 491"/>
                <a:gd name="T48" fmla="*/ 367 w 492"/>
                <a:gd name="T49" fmla="*/ 385 h 491"/>
                <a:gd name="T50" fmla="*/ 358 w 492"/>
                <a:gd name="T51" fmla="*/ 341 h 491"/>
                <a:gd name="T52" fmla="*/ 342 w 492"/>
                <a:gd name="T53" fmla="*/ 300 h 491"/>
                <a:gd name="T54" fmla="*/ 321 w 492"/>
                <a:gd name="T55" fmla="*/ 262 h 491"/>
                <a:gd name="T56" fmla="*/ 294 w 492"/>
                <a:gd name="T57" fmla="*/ 227 h 491"/>
                <a:gd name="T58" fmla="*/ 264 w 492"/>
                <a:gd name="T59" fmla="*/ 197 h 491"/>
                <a:gd name="T60" fmla="*/ 229 w 492"/>
                <a:gd name="T61" fmla="*/ 171 h 491"/>
                <a:gd name="T62" fmla="*/ 191 w 492"/>
                <a:gd name="T63" fmla="*/ 149 h 491"/>
                <a:gd name="T64" fmla="*/ 149 w 492"/>
                <a:gd name="T65" fmla="*/ 133 h 491"/>
                <a:gd name="T66" fmla="*/ 106 w 492"/>
                <a:gd name="T67" fmla="*/ 124 h 491"/>
                <a:gd name="T68" fmla="*/ 60 w 492"/>
                <a:gd name="T69" fmla="*/ 120 h 491"/>
                <a:gd name="T70" fmla="*/ 41 w 492"/>
                <a:gd name="T71" fmla="*/ 117 h 491"/>
                <a:gd name="T72" fmla="*/ 25 w 492"/>
                <a:gd name="T73" fmla="*/ 108 h 491"/>
                <a:gd name="T74" fmla="*/ 12 w 492"/>
                <a:gd name="T75" fmla="*/ 95 h 491"/>
                <a:gd name="T76" fmla="*/ 3 w 492"/>
                <a:gd name="T77" fmla="*/ 79 h 491"/>
                <a:gd name="T78" fmla="*/ 0 w 492"/>
                <a:gd name="T79" fmla="*/ 59 h 491"/>
                <a:gd name="T80" fmla="*/ 3 w 492"/>
                <a:gd name="T81" fmla="*/ 41 h 491"/>
                <a:gd name="T82" fmla="*/ 12 w 492"/>
                <a:gd name="T83" fmla="*/ 25 h 491"/>
                <a:gd name="T84" fmla="*/ 25 w 492"/>
                <a:gd name="T85" fmla="*/ 11 h 491"/>
                <a:gd name="T86" fmla="*/ 41 w 492"/>
                <a:gd name="T87" fmla="*/ 3 h 491"/>
                <a:gd name="T88" fmla="*/ 60 w 492"/>
                <a:gd name="T89"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2" h="491">
                  <a:moveTo>
                    <a:pt x="60" y="0"/>
                  </a:moveTo>
                  <a:lnTo>
                    <a:pt x="114" y="3"/>
                  </a:lnTo>
                  <a:lnTo>
                    <a:pt x="166" y="13"/>
                  </a:lnTo>
                  <a:lnTo>
                    <a:pt x="216" y="29"/>
                  </a:lnTo>
                  <a:lnTo>
                    <a:pt x="263" y="51"/>
                  </a:lnTo>
                  <a:lnTo>
                    <a:pt x="306" y="77"/>
                  </a:lnTo>
                  <a:lnTo>
                    <a:pt x="347" y="108"/>
                  </a:lnTo>
                  <a:lnTo>
                    <a:pt x="383" y="144"/>
                  </a:lnTo>
                  <a:lnTo>
                    <a:pt x="414" y="185"/>
                  </a:lnTo>
                  <a:lnTo>
                    <a:pt x="441" y="228"/>
                  </a:lnTo>
                  <a:lnTo>
                    <a:pt x="462" y="275"/>
                  </a:lnTo>
                  <a:lnTo>
                    <a:pt x="479" y="325"/>
                  </a:lnTo>
                  <a:lnTo>
                    <a:pt x="489" y="376"/>
                  </a:lnTo>
                  <a:lnTo>
                    <a:pt x="492" y="431"/>
                  </a:lnTo>
                  <a:lnTo>
                    <a:pt x="489" y="449"/>
                  </a:lnTo>
                  <a:lnTo>
                    <a:pt x="480" y="467"/>
                  </a:lnTo>
                  <a:lnTo>
                    <a:pt x="467" y="480"/>
                  </a:lnTo>
                  <a:lnTo>
                    <a:pt x="450" y="487"/>
                  </a:lnTo>
                  <a:lnTo>
                    <a:pt x="432" y="491"/>
                  </a:lnTo>
                  <a:lnTo>
                    <a:pt x="412" y="487"/>
                  </a:lnTo>
                  <a:lnTo>
                    <a:pt x="396" y="480"/>
                  </a:lnTo>
                  <a:lnTo>
                    <a:pt x="383" y="467"/>
                  </a:lnTo>
                  <a:lnTo>
                    <a:pt x="374" y="449"/>
                  </a:lnTo>
                  <a:lnTo>
                    <a:pt x="371" y="431"/>
                  </a:lnTo>
                  <a:lnTo>
                    <a:pt x="367" y="385"/>
                  </a:lnTo>
                  <a:lnTo>
                    <a:pt x="358" y="341"/>
                  </a:lnTo>
                  <a:lnTo>
                    <a:pt x="342" y="300"/>
                  </a:lnTo>
                  <a:lnTo>
                    <a:pt x="321" y="262"/>
                  </a:lnTo>
                  <a:lnTo>
                    <a:pt x="294" y="227"/>
                  </a:lnTo>
                  <a:lnTo>
                    <a:pt x="264" y="197"/>
                  </a:lnTo>
                  <a:lnTo>
                    <a:pt x="229" y="171"/>
                  </a:lnTo>
                  <a:lnTo>
                    <a:pt x="191" y="149"/>
                  </a:lnTo>
                  <a:lnTo>
                    <a:pt x="149" y="133"/>
                  </a:lnTo>
                  <a:lnTo>
                    <a:pt x="106" y="124"/>
                  </a:lnTo>
                  <a:lnTo>
                    <a:pt x="60" y="120"/>
                  </a:lnTo>
                  <a:lnTo>
                    <a:pt x="41" y="117"/>
                  </a:lnTo>
                  <a:lnTo>
                    <a:pt x="25" y="108"/>
                  </a:lnTo>
                  <a:lnTo>
                    <a:pt x="12" y="95"/>
                  </a:lnTo>
                  <a:lnTo>
                    <a:pt x="3" y="79"/>
                  </a:lnTo>
                  <a:lnTo>
                    <a:pt x="0" y="59"/>
                  </a:lnTo>
                  <a:lnTo>
                    <a:pt x="3" y="41"/>
                  </a:lnTo>
                  <a:lnTo>
                    <a:pt x="12" y="25"/>
                  </a:lnTo>
                  <a:lnTo>
                    <a:pt x="25" y="11"/>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5" name="Freeform 563"/>
            <p:cNvSpPr>
              <a:spLocks noEditPoints="1"/>
            </p:cNvSpPr>
            <p:nvPr/>
          </p:nvSpPr>
          <p:spPr bwMode="auto">
            <a:xfrm>
              <a:off x="5319713" y="5146676"/>
              <a:ext cx="476250" cy="346075"/>
            </a:xfrm>
            <a:custGeom>
              <a:avLst/>
              <a:gdLst>
                <a:gd name="T0" fmla="*/ 3476 w 3596"/>
                <a:gd name="T1" fmla="*/ 2316 h 2623"/>
                <a:gd name="T2" fmla="*/ 1879 w 3596"/>
                <a:gd name="T3" fmla="*/ 2365 h 2623"/>
                <a:gd name="T4" fmla="*/ 1562 w 3596"/>
                <a:gd name="T5" fmla="*/ 2339 h 2623"/>
                <a:gd name="T6" fmla="*/ 2399 w 3596"/>
                <a:gd name="T7" fmla="*/ 714 h 2623"/>
                <a:gd name="T8" fmla="*/ 2591 w 3596"/>
                <a:gd name="T9" fmla="*/ 933 h 2623"/>
                <a:gd name="T10" fmla="*/ 2708 w 3596"/>
                <a:gd name="T11" fmla="*/ 1204 h 2623"/>
                <a:gd name="T12" fmla="*/ 2733 w 3596"/>
                <a:gd name="T13" fmla="*/ 1510 h 2623"/>
                <a:gd name="T14" fmla="*/ 2660 w 3596"/>
                <a:gd name="T15" fmla="*/ 1802 h 2623"/>
                <a:gd name="T16" fmla="*/ 2504 w 3596"/>
                <a:gd name="T17" fmla="*/ 2049 h 2623"/>
                <a:gd name="T18" fmla="*/ 3476 w 3596"/>
                <a:gd name="T19" fmla="*/ 2196 h 2623"/>
                <a:gd name="T20" fmla="*/ 3313 w 3596"/>
                <a:gd name="T21" fmla="*/ 937 h 2623"/>
                <a:gd name="T22" fmla="*/ 3256 w 3596"/>
                <a:gd name="T23" fmla="*/ 979 h 2623"/>
                <a:gd name="T24" fmla="*/ 2663 w 3596"/>
                <a:gd name="T25" fmla="*/ 954 h 2623"/>
                <a:gd name="T26" fmla="*/ 2341 w 3596"/>
                <a:gd name="T27" fmla="*/ 669 h 2623"/>
                <a:gd name="T28" fmla="*/ 1198 w 3596"/>
                <a:gd name="T29" fmla="*/ 2152 h 2623"/>
                <a:gd name="T30" fmla="*/ 1005 w 3596"/>
                <a:gd name="T31" fmla="*/ 1933 h 2623"/>
                <a:gd name="T32" fmla="*/ 888 w 3596"/>
                <a:gd name="T33" fmla="*/ 1660 h 2623"/>
                <a:gd name="T34" fmla="*/ 863 w 3596"/>
                <a:gd name="T35" fmla="*/ 1354 h 2623"/>
                <a:gd name="T36" fmla="*/ 936 w 3596"/>
                <a:gd name="T37" fmla="*/ 1064 h 2623"/>
                <a:gd name="T38" fmla="*/ 1093 w 3596"/>
                <a:gd name="T39" fmla="*/ 816 h 2623"/>
                <a:gd name="T40" fmla="*/ 121 w 3596"/>
                <a:gd name="T41" fmla="*/ 669 h 2623"/>
                <a:gd name="T42" fmla="*/ 1581 w 3596"/>
                <a:gd name="T43" fmla="*/ 646 h 2623"/>
                <a:gd name="T44" fmla="*/ 1327 w 3596"/>
                <a:gd name="T45" fmla="*/ 766 h 2623"/>
                <a:gd name="T46" fmla="*/ 1130 w 3596"/>
                <a:gd name="T47" fmla="*/ 962 h 2623"/>
                <a:gd name="T48" fmla="*/ 1010 w 3596"/>
                <a:gd name="T49" fmla="*/ 1216 h 2623"/>
                <a:gd name="T50" fmla="*/ 984 w 3596"/>
                <a:gd name="T51" fmla="*/ 1507 h 2623"/>
                <a:gd name="T52" fmla="*/ 1059 w 3596"/>
                <a:gd name="T53" fmla="*/ 1782 h 2623"/>
                <a:gd name="T54" fmla="*/ 1221 w 3596"/>
                <a:gd name="T55" fmla="*/ 2009 h 2623"/>
                <a:gd name="T56" fmla="*/ 1448 w 3596"/>
                <a:gd name="T57" fmla="*/ 2170 h 2623"/>
                <a:gd name="T58" fmla="*/ 1724 w 3596"/>
                <a:gd name="T59" fmla="*/ 2245 h 2623"/>
                <a:gd name="T60" fmla="*/ 2015 w 3596"/>
                <a:gd name="T61" fmla="*/ 2219 h 2623"/>
                <a:gd name="T62" fmla="*/ 2269 w 3596"/>
                <a:gd name="T63" fmla="*/ 2099 h 2623"/>
                <a:gd name="T64" fmla="*/ 2465 w 3596"/>
                <a:gd name="T65" fmla="*/ 1903 h 2623"/>
                <a:gd name="T66" fmla="*/ 2587 w 3596"/>
                <a:gd name="T67" fmla="*/ 1650 h 2623"/>
                <a:gd name="T68" fmla="*/ 2612 w 3596"/>
                <a:gd name="T69" fmla="*/ 1359 h 2623"/>
                <a:gd name="T70" fmla="*/ 2536 w 3596"/>
                <a:gd name="T71" fmla="*/ 1083 h 2623"/>
                <a:gd name="T72" fmla="*/ 2376 w 3596"/>
                <a:gd name="T73" fmla="*/ 856 h 2623"/>
                <a:gd name="T74" fmla="*/ 2148 w 3596"/>
                <a:gd name="T75" fmla="*/ 695 h 2623"/>
                <a:gd name="T76" fmla="*/ 1872 w 3596"/>
                <a:gd name="T77" fmla="*/ 620 h 2623"/>
                <a:gd name="T78" fmla="*/ 3195 w 3596"/>
                <a:gd name="T79" fmla="*/ 858 h 2623"/>
                <a:gd name="T80" fmla="*/ 121 w 3596"/>
                <a:gd name="T81" fmla="*/ 548 h 2623"/>
                <a:gd name="T82" fmla="*/ 1717 w 3596"/>
                <a:gd name="T83" fmla="*/ 499 h 2623"/>
                <a:gd name="T84" fmla="*/ 2033 w 3596"/>
                <a:gd name="T85" fmla="*/ 527 h 2623"/>
                <a:gd name="T86" fmla="*/ 2654 w 3596"/>
                <a:gd name="T87" fmla="*/ 461 h 2623"/>
                <a:gd name="T88" fmla="*/ 2712 w 3596"/>
                <a:gd name="T89" fmla="*/ 420 h 2623"/>
                <a:gd name="T90" fmla="*/ 3304 w 3596"/>
                <a:gd name="T91" fmla="*/ 445 h 2623"/>
                <a:gd name="T92" fmla="*/ 3476 w 3596"/>
                <a:gd name="T93" fmla="*/ 548 h 2623"/>
                <a:gd name="T94" fmla="*/ 385 w 3596"/>
                <a:gd name="T95" fmla="*/ 242 h 2623"/>
                <a:gd name="T96" fmla="*/ 325 w 3596"/>
                <a:gd name="T97" fmla="*/ 0 h 2623"/>
                <a:gd name="T98" fmla="*/ 1041 w 3596"/>
                <a:gd name="T99" fmla="*/ 23 h 2623"/>
                <a:gd name="T100" fmla="*/ 3536 w 3596"/>
                <a:gd name="T101" fmla="*/ 242 h 2623"/>
                <a:gd name="T102" fmla="*/ 3593 w 3596"/>
                <a:gd name="T103" fmla="*/ 284 h 2623"/>
                <a:gd name="T104" fmla="*/ 3585 w 3596"/>
                <a:gd name="T105" fmla="*/ 2598 h 2623"/>
                <a:gd name="T106" fmla="*/ 60 w 3596"/>
                <a:gd name="T107" fmla="*/ 2623 h 2623"/>
                <a:gd name="T108" fmla="*/ 3 w 3596"/>
                <a:gd name="T109" fmla="*/ 2582 h 2623"/>
                <a:gd name="T110" fmla="*/ 12 w 3596"/>
                <a:gd name="T111" fmla="*/ 266 h 2623"/>
                <a:gd name="T112" fmla="*/ 264 w 3596"/>
                <a:gd name="T113" fmla="*/ 242 h 2623"/>
                <a:gd name="T114" fmla="*/ 289 w 3596"/>
                <a:gd name="T115" fmla="*/ 10 h 2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6" h="2623">
                  <a:moveTo>
                    <a:pt x="121" y="2316"/>
                  </a:moveTo>
                  <a:lnTo>
                    <a:pt x="121" y="2502"/>
                  </a:lnTo>
                  <a:lnTo>
                    <a:pt x="3476" y="2502"/>
                  </a:lnTo>
                  <a:lnTo>
                    <a:pt x="3476" y="2316"/>
                  </a:lnTo>
                  <a:lnTo>
                    <a:pt x="2108" y="2316"/>
                  </a:lnTo>
                  <a:lnTo>
                    <a:pt x="2033" y="2339"/>
                  </a:lnTo>
                  <a:lnTo>
                    <a:pt x="1957" y="2355"/>
                  </a:lnTo>
                  <a:lnTo>
                    <a:pt x="1879" y="2365"/>
                  </a:lnTo>
                  <a:lnTo>
                    <a:pt x="1798" y="2369"/>
                  </a:lnTo>
                  <a:lnTo>
                    <a:pt x="1717" y="2365"/>
                  </a:lnTo>
                  <a:lnTo>
                    <a:pt x="1639" y="2355"/>
                  </a:lnTo>
                  <a:lnTo>
                    <a:pt x="1562" y="2339"/>
                  </a:lnTo>
                  <a:lnTo>
                    <a:pt x="1488" y="2316"/>
                  </a:lnTo>
                  <a:lnTo>
                    <a:pt x="121" y="2316"/>
                  </a:lnTo>
                  <a:close/>
                  <a:moveTo>
                    <a:pt x="2341" y="669"/>
                  </a:moveTo>
                  <a:lnTo>
                    <a:pt x="2399" y="714"/>
                  </a:lnTo>
                  <a:lnTo>
                    <a:pt x="2453" y="763"/>
                  </a:lnTo>
                  <a:lnTo>
                    <a:pt x="2504" y="816"/>
                  </a:lnTo>
                  <a:lnTo>
                    <a:pt x="2549" y="873"/>
                  </a:lnTo>
                  <a:lnTo>
                    <a:pt x="2591" y="933"/>
                  </a:lnTo>
                  <a:lnTo>
                    <a:pt x="2628" y="997"/>
                  </a:lnTo>
                  <a:lnTo>
                    <a:pt x="2660" y="1064"/>
                  </a:lnTo>
                  <a:lnTo>
                    <a:pt x="2687" y="1132"/>
                  </a:lnTo>
                  <a:lnTo>
                    <a:pt x="2708" y="1204"/>
                  </a:lnTo>
                  <a:lnTo>
                    <a:pt x="2723" y="1278"/>
                  </a:lnTo>
                  <a:lnTo>
                    <a:pt x="2733" y="1354"/>
                  </a:lnTo>
                  <a:lnTo>
                    <a:pt x="2736" y="1433"/>
                  </a:lnTo>
                  <a:lnTo>
                    <a:pt x="2733" y="1510"/>
                  </a:lnTo>
                  <a:lnTo>
                    <a:pt x="2723" y="1586"/>
                  </a:lnTo>
                  <a:lnTo>
                    <a:pt x="2708" y="1660"/>
                  </a:lnTo>
                  <a:lnTo>
                    <a:pt x="2687" y="1732"/>
                  </a:lnTo>
                  <a:lnTo>
                    <a:pt x="2660" y="1802"/>
                  </a:lnTo>
                  <a:lnTo>
                    <a:pt x="2628" y="1868"/>
                  </a:lnTo>
                  <a:lnTo>
                    <a:pt x="2591" y="1933"/>
                  </a:lnTo>
                  <a:lnTo>
                    <a:pt x="2549" y="1993"/>
                  </a:lnTo>
                  <a:lnTo>
                    <a:pt x="2504" y="2049"/>
                  </a:lnTo>
                  <a:lnTo>
                    <a:pt x="2453" y="2103"/>
                  </a:lnTo>
                  <a:lnTo>
                    <a:pt x="2399" y="2152"/>
                  </a:lnTo>
                  <a:lnTo>
                    <a:pt x="2341" y="2196"/>
                  </a:lnTo>
                  <a:lnTo>
                    <a:pt x="3476" y="2196"/>
                  </a:lnTo>
                  <a:lnTo>
                    <a:pt x="3476" y="669"/>
                  </a:lnTo>
                  <a:lnTo>
                    <a:pt x="3316" y="669"/>
                  </a:lnTo>
                  <a:lnTo>
                    <a:pt x="3316" y="918"/>
                  </a:lnTo>
                  <a:lnTo>
                    <a:pt x="3313" y="937"/>
                  </a:lnTo>
                  <a:lnTo>
                    <a:pt x="3304" y="954"/>
                  </a:lnTo>
                  <a:lnTo>
                    <a:pt x="3291" y="967"/>
                  </a:lnTo>
                  <a:lnTo>
                    <a:pt x="3275" y="975"/>
                  </a:lnTo>
                  <a:lnTo>
                    <a:pt x="3256" y="979"/>
                  </a:lnTo>
                  <a:lnTo>
                    <a:pt x="2712" y="979"/>
                  </a:lnTo>
                  <a:lnTo>
                    <a:pt x="2692" y="975"/>
                  </a:lnTo>
                  <a:lnTo>
                    <a:pt x="2676" y="967"/>
                  </a:lnTo>
                  <a:lnTo>
                    <a:pt x="2663" y="954"/>
                  </a:lnTo>
                  <a:lnTo>
                    <a:pt x="2654" y="937"/>
                  </a:lnTo>
                  <a:lnTo>
                    <a:pt x="2651" y="918"/>
                  </a:lnTo>
                  <a:lnTo>
                    <a:pt x="2651" y="669"/>
                  </a:lnTo>
                  <a:lnTo>
                    <a:pt x="2341" y="669"/>
                  </a:lnTo>
                  <a:close/>
                  <a:moveTo>
                    <a:pt x="121" y="669"/>
                  </a:moveTo>
                  <a:lnTo>
                    <a:pt x="121" y="2196"/>
                  </a:lnTo>
                  <a:lnTo>
                    <a:pt x="1256" y="2196"/>
                  </a:lnTo>
                  <a:lnTo>
                    <a:pt x="1198" y="2152"/>
                  </a:lnTo>
                  <a:lnTo>
                    <a:pt x="1143" y="2103"/>
                  </a:lnTo>
                  <a:lnTo>
                    <a:pt x="1093" y="2049"/>
                  </a:lnTo>
                  <a:lnTo>
                    <a:pt x="1046" y="1993"/>
                  </a:lnTo>
                  <a:lnTo>
                    <a:pt x="1005" y="1933"/>
                  </a:lnTo>
                  <a:lnTo>
                    <a:pt x="968" y="1868"/>
                  </a:lnTo>
                  <a:lnTo>
                    <a:pt x="936" y="1802"/>
                  </a:lnTo>
                  <a:lnTo>
                    <a:pt x="910" y="1732"/>
                  </a:lnTo>
                  <a:lnTo>
                    <a:pt x="888" y="1660"/>
                  </a:lnTo>
                  <a:lnTo>
                    <a:pt x="873" y="1586"/>
                  </a:lnTo>
                  <a:lnTo>
                    <a:pt x="863" y="1510"/>
                  </a:lnTo>
                  <a:lnTo>
                    <a:pt x="860" y="1433"/>
                  </a:lnTo>
                  <a:lnTo>
                    <a:pt x="863" y="1354"/>
                  </a:lnTo>
                  <a:lnTo>
                    <a:pt x="873" y="1278"/>
                  </a:lnTo>
                  <a:lnTo>
                    <a:pt x="888" y="1204"/>
                  </a:lnTo>
                  <a:lnTo>
                    <a:pt x="910" y="1132"/>
                  </a:lnTo>
                  <a:lnTo>
                    <a:pt x="936" y="1064"/>
                  </a:lnTo>
                  <a:lnTo>
                    <a:pt x="968" y="997"/>
                  </a:lnTo>
                  <a:lnTo>
                    <a:pt x="1005" y="933"/>
                  </a:lnTo>
                  <a:lnTo>
                    <a:pt x="1046" y="873"/>
                  </a:lnTo>
                  <a:lnTo>
                    <a:pt x="1093" y="816"/>
                  </a:lnTo>
                  <a:lnTo>
                    <a:pt x="1143" y="763"/>
                  </a:lnTo>
                  <a:lnTo>
                    <a:pt x="1198" y="714"/>
                  </a:lnTo>
                  <a:lnTo>
                    <a:pt x="1256" y="669"/>
                  </a:lnTo>
                  <a:lnTo>
                    <a:pt x="121" y="669"/>
                  </a:lnTo>
                  <a:close/>
                  <a:moveTo>
                    <a:pt x="1798" y="617"/>
                  </a:moveTo>
                  <a:lnTo>
                    <a:pt x="1724" y="620"/>
                  </a:lnTo>
                  <a:lnTo>
                    <a:pt x="1652" y="630"/>
                  </a:lnTo>
                  <a:lnTo>
                    <a:pt x="1581" y="646"/>
                  </a:lnTo>
                  <a:lnTo>
                    <a:pt x="1513" y="668"/>
                  </a:lnTo>
                  <a:lnTo>
                    <a:pt x="1448" y="695"/>
                  </a:lnTo>
                  <a:lnTo>
                    <a:pt x="1385" y="728"/>
                  </a:lnTo>
                  <a:lnTo>
                    <a:pt x="1327" y="766"/>
                  </a:lnTo>
                  <a:lnTo>
                    <a:pt x="1272" y="809"/>
                  </a:lnTo>
                  <a:lnTo>
                    <a:pt x="1221" y="856"/>
                  </a:lnTo>
                  <a:lnTo>
                    <a:pt x="1173" y="907"/>
                  </a:lnTo>
                  <a:lnTo>
                    <a:pt x="1130" y="962"/>
                  </a:lnTo>
                  <a:lnTo>
                    <a:pt x="1092" y="1021"/>
                  </a:lnTo>
                  <a:lnTo>
                    <a:pt x="1059" y="1083"/>
                  </a:lnTo>
                  <a:lnTo>
                    <a:pt x="1032" y="1149"/>
                  </a:lnTo>
                  <a:lnTo>
                    <a:pt x="1010" y="1216"/>
                  </a:lnTo>
                  <a:lnTo>
                    <a:pt x="994" y="1286"/>
                  </a:lnTo>
                  <a:lnTo>
                    <a:pt x="984" y="1359"/>
                  </a:lnTo>
                  <a:lnTo>
                    <a:pt x="981" y="1433"/>
                  </a:lnTo>
                  <a:lnTo>
                    <a:pt x="984" y="1507"/>
                  </a:lnTo>
                  <a:lnTo>
                    <a:pt x="994" y="1579"/>
                  </a:lnTo>
                  <a:lnTo>
                    <a:pt x="1010" y="1650"/>
                  </a:lnTo>
                  <a:lnTo>
                    <a:pt x="1032" y="1717"/>
                  </a:lnTo>
                  <a:lnTo>
                    <a:pt x="1059" y="1782"/>
                  </a:lnTo>
                  <a:lnTo>
                    <a:pt x="1092" y="1844"/>
                  </a:lnTo>
                  <a:lnTo>
                    <a:pt x="1130" y="1903"/>
                  </a:lnTo>
                  <a:lnTo>
                    <a:pt x="1173" y="1958"/>
                  </a:lnTo>
                  <a:lnTo>
                    <a:pt x="1221" y="2009"/>
                  </a:lnTo>
                  <a:lnTo>
                    <a:pt x="1272" y="2057"/>
                  </a:lnTo>
                  <a:lnTo>
                    <a:pt x="1327" y="2099"/>
                  </a:lnTo>
                  <a:lnTo>
                    <a:pt x="1385" y="2137"/>
                  </a:lnTo>
                  <a:lnTo>
                    <a:pt x="1448" y="2170"/>
                  </a:lnTo>
                  <a:lnTo>
                    <a:pt x="1513" y="2197"/>
                  </a:lnTo>
                  <a:lnTo>
                    <a:pt x="1581" y="2219"/>
                  </a:lnTo>
                  <a:lnTo>
                    <a:pt x="1652" y="2235"/>
                  </a:lnTo>
                  <a:lnTo>
                    <a:pt x="1724" y="2245"/>
                  </a:lnTo>
                  <a:lnTo>
                    <a:pt x="1798" y="2249"/>
                  </a:lnTo>
                  <a:lnTo>
                    <a:pt x="1872" y="2245"/>
                  </a:lnTo>
                  <a:lnTo>
                    <a:pt x="1945" y="2235"/>
                  </a:lnTo>
                  <a:lnTo>
                    <a:pt x="2015" y="2219"/>
                  </a:lnTo>
                  <a:lnTo>
                    <a:pt x="2083" y="2197"/>
                  </a:lnTo>
                  <a:lnTo>
                    <a:pt x="2148" y="2170"/>
                  </a:lnTo>
                  <a:lnTo>
                    <a:pt x="2210" y="2137"/>
                  </a:lnTo>
                  <a:lnTo>
                    <a:pt x="2269" y="2099"/>
                  </a:lnTo>
                  <a:lnTo>
                    <a:pt x="2325" y="2057"/>
                  </a:lnTo>
                  <a:lnTo>
                    <a:pt x="2376" y="2009"/>
                  </a:lnTo>
                  <a:lnTo>
                    <a:pt x="2423" y="1958"/>
                  </a:lnTo>
                  <a:lnTo>
                    <a:pt x="2465" y="1903"/>
                  </a:lnTo>
                  <a:lnTo>
                    <a:pt x="2504" y="1844"/>
                  </a:lnTo>
                  <a:lnTo>
                    <a:pt x="2536" y="1782"/>
                  </a:lnTo>
                  <a:lnTo>
                    <a:pt x="2564" y="1717"/>
                  </a:lnTo>
                  <a:lnTo>
                    <a:pt x="2587" y="1650"/>
                  </a:lnTo>
                  <a:lnTo>
                    <a:pt x="2602" y="1579"/>
                  </a:lnTo>
                  <a:lnTo>
                    <a:pt x="2612" y="1507"/>
                  </a:lnTo>
                  <a:lnTo>
                    <a:pt x="2615" y="1433"/>
                  </a:lnTo>
                  <a:lnTo>
                    <a:pt x="2612" y="1359"/>
                  </a:lnTo>
                  <a:lnTo>
                    <a:pt x="2602" y="1286"/>
                  </a:lnTo>
                  <a:lnTo>
                    <a:pt x="2587" y="1216"/>
                  </a:lnTo>
                  <a:lnTo>
                    <a:pt x="2564" y="1149"/>
                  </a:lnTo>
                  <a:lnTo>
                    <a:pt x="2536" y="1083"/>
                  </a:lnTo>
                  <a:lnTo>
                    <a:pt x="2504" y="1021"/>
                  </a:lnTo>
                  <a:lnTo>
                    <a:pt x="2465" y="962"/>
                  </a:lnTo>
                  <a:lnTo>
                    <a:pt x="2423" y="907"/>
                  </a:lnTo>
                  <a:lnTo>
                    <a:pt x="2376" y="856"/>
                  </a:lnTo>
                  <a:lnTo>
                    <a:pt x="2325" y="809"/>
                  </a:lnTo>
                  <a:lnTo>
                    <a:pt x="2269" y="766"/>
                  </a:lnTo>
                  <a:lnTo>
                    <a:pt x="2210" y="728"/>
                  </a:lnTo>
                  <a:lnTo>
                    <a:pt x="2148" y="695"/>
                  </a:lnTo>
                  <a:lnTo>
                    <a:pt x="2083" y="668"/>
                  </a:lnTo>
                  <a:lnTo>
                    <a:pt x="2015" y="646"/>
                  </a:lnTo>
                  <a:lnTo>
                    <a:pt x="1945" y="630"/>
                  </a:lnTo>
                  <a:lnTo>
                    <a:pt x="1872" y="620"/>
                  </a:lnTo>
                  <a:lnTo>
                    <a:pt x="1798" y="617"/>
                  </a:lnTo>
                  <a:close/>
                  <a:moveTo>
                    <a:pt x="2772" y="541"/>
                  </a:moveTo>
                  <a:lnTo>
                    <a:pt x="2772" y="858"/>
                  </a:lnTo>
                  <a:lnTo>
                    <a:pt x="3195" y="858"/>
                  </a:lnTo>
                  <a:lnTo>
                    <a:pt x="3195" y="541"/>
                  </a:lnTo>
                  <a:lnTo>
                    <a:pt x="2772" y="541"/>
                  </a:lnTo>
                  <a:close/>
                  <a:moveTo>
                    <a:pt x="121" y="362"/>
                  </a:moveTo>
                  <a:lnTo>
                    <a:pt x="121" y="548"/>
                  </a:lnTo>
                  <a:lnTo>
                    <a:pt x="1488" y="548"/>
                  </a:lnTo>
                  <a:lnTo>
                    <a:pt x="1562" y="527"/>
                  </a:lnTo>
                  <a:lnTo>
                    <a:pt x="1639" y="510"/>
                  </a:lnTo>
                  <a:lnTo>
                    <a:pt x="1717" y="499"/>
                  </a:lnTo>
                  <a:lnTo>
                    <a:pt x="1798" y="496"/>
                  </a:lnTo>
                  <a:lnTo>
                    <a:pt x="1879" y="499"/>
                  </a:lnTo>
                  <a:lnTo>
                    <a:pt x="1957" y="510"/>
                  </a:lnTo>
                  <a:lnTo>
                    <a:pt x="2033" y="527"/>
                  </a:lnTo>
                  <a:lnTo>
                    <a:pt x="2108" y="548"/>
                  </a:lnTo>
                  <a:lnTo>
                    <a:pt x="2651" y="548"/>
                  </a:lnTo>
                  <a:lnTo>
                    <a:pt x="2651" y="480"/>
                  </a:lnTo>
                  <a:lnTo>
                    <a:pt x="2654" y="461"/>
                  </a:lnTo>
                  <a:lnTo>
                    <a:pt x="2663" y="445"/>
                  </a:lnTo>
                  <a:lnTo>
                    <a:pt x="2676" y="432"/>
                  </a:lnTo>
                  <a:lnTo>
                    <a:pt x="2692" y="423"/>
                  </a:lnTo>
                  <a:lnTo>
                    <a:pt x="2712" y="420"/>
                  </a:lnTo>
                  <a:lnTo>
                    <a:pt x="3256" y="420"/>
                  </a:lnTo>
                  <a:lnTo>
                    <a:pt x="3275" y="423"/>
                  </a:lnTo>
                  <a:lnTo>
                    <a:pt x="3291" y="432"/>
                  </a:lnTo>
                  <a:lnTo>
                    <a:pt x="3304" y="445"/>
                  </a:lnTo>
                  <a:lnTo>
                    <a:pt x="3313" y="461"/>
                  </a:lnTo>
                  <a:lnTo>
                    <a:pt x="3316" y="480"/>
                  </a:lnTo>
                  <a:lnTo>
                    <a:pt x="3316" y="548"/>
                  </a:lnTo>
                  <a:lnTo>
                    <a:pt x="3476" y="548"/>
                  </a:lnTo>
                  <a:lnTo>
                    <a:pt x="3476" y="362"/>
                  </a:lnTo>
                  <a:lnTo>
                    <a:pt x="121" y="362"/>
                  </a:lnTo>
                  <a:close/>
                  <a:moveTo>
                    <a:pt x="385" y="119"/>
                  </a:moveTo>
                  <a:lnTo>
                    <a:pt x="385" y="242"/>
                  </a:lnTo>
                  <a:lnTo>
                    <a:pt x="932" y="242"/>
                  </a:lnTo>
                  <a:lnTo>
                    <a:pt x="932" y="119"/>
                  </a:lnTo>
                  <a:lnTo>
                    <a:pt x="385" y="119"/>
                  </a:lnTo>
                  <a:close/>
                  <a:moveTo>
                    <a:pt x="325" y="0"/>
                  </a:moveTo>
                  <a:lnTo>
                    <a:pt x="992" y="0"/>
                  </a:lnTo>
                  <a:lnTo>
                    <a:pt x="1011" y="3"/>
                  </a:lnTo>
                  <a:lnTo>
                    <a:pt x="1028" y="10"/>
                  </a:lnTo>
                  <a:lnTo>
                    <a:pt x="1041" y="23"/>
                  </a:lnTo>
                  <a:lnTo>
                    <a:pt x="1049" y="41"/>
                  </a:lnTo>
                  <a:lnTo>
                    <a:pt x="1052" y="59"/>
                  </a:lnTo>
                  <a:lnTo>
                    <a:pt x="1052" y="242"/>
                  </a:lnTo>
                  <a:lnTo>
                    <a:pt x="3536" y="242"/>
                  </a:lnTo>
                  <a:lnTo>
                    <a:pt x="3554" y="246"/>
                  </a:lnTo>
                  <a:lnTo>
                    <a:pt x="3572" y="253"/>
                  </a:lnTo>
                  <a:lnTo>
                    <a:pt x="3585" y="266"/>
                  </a:lnTo>
                  <a:lnTo>
                    <a:pt x="3593" y="284"/>
                  </a:lnTo>
                  <a:lnTo>
                    <a:pt x="3596" y="302"/>
                  </a:lnTo>
                  <a:lnTo>
                    <a:pt x="3596" y="2563"/>
                  </a:lnTo>
                  <a:lnTo>
                    <a:pt x="3593" y="2582"/>
                  </a:lnTo>
                  <a:lnTo>
                    <a:pt x="3585" y="2598"/>
                  </a:lnTo>
                  <a:lnTo>
                    <a:pt x="3572" y="2611"/>
                  </a:lnTo>
                  <a:lnTo>
                    <a:pt x="3554" y="2620"/>
                  </a:lnTo>
                  <a:lnTo>
                    <a:pt x="3536" y="2623"/>
                  </a:lnTo>
                  <a:lnTo>
                    <a:pt x="60" y="2623"/>
                  </a:lnTo>
                  <a:lnTo>
                    <a:pt x="41" y="2620"/>
                  </a:lnTo>
                  <a:lnTo>
                    <a:pt x="25" y="2611"/>
                  </a:lnTo>
                  <a:lnTo>
                    <a:pt x="12" y="2598"/>
                  </a:lnTo>
                  <a:lnTo>
                    <a:pt x="3" y="2582"/>
                  </a:lnTo>
                  <a:lnTo>
                    <a:pt x="0" y="2563"/>
                  </a:lnTo>
                  <a:lnTo>
                    <a:pt x="0" y="302"/>
                  </a:lnTo>
                  <a:lnTo>
                    <a:pt x="3" y="284"/>
                  </a:lnTo>
                  <a:lnTo>
                    <a:pt x="12" y="266"/>
                  </a:lnTo>
                  <a:lnTo>
                    <a:pt x="25" y="253"/>
                  </a:lnTo>
                  <a:lnTo>
                    <a:pt x="41" y="246"/>
                  </a:lnTo>
                  <a:lnTo>
                    <a:pt x="60" y="242"/>
                  </a:lnTo>
                  <a:lnTo>
                    <a:pt x="264" y="242"/>
                  </a:lnTo>
                  <a:lnTo>
                    <a:pt x="264" y="59"/>
                  </a:lnTo>
                  <a:lnTo>
                    <a:pt x="267" y="41"/>
                  </a:lnTo>
                  <a:lnTo>
                    <a:pt x="276" y="23"/>
                  </a:lnTo>
                  <a:lnTo>
                    <a:pt x="289" y="10"/>
                  </a:lnTo>
                  <a:lnTo>
                    <a:pt x="305" y="3"/>
                  </a:lnTo>
                  <a:lnTo>
                    <a:pt x="3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6" name="Freeform 564"/>
            <p:cNvSpPr>
              <a:spLocks noEditPoints="1"/>
            </p:cNvSpPr>
            <p:nvPr/>
          </p:nvSpPr>
          <p:spPr bwMode="auto">
            <a:xfrm>
              <a:off x="5365751" y="5264151"/>
              <a:ext cx="52388" cy="52388"/>
            </a:xfrm>
            <a:custGeom>
              <a:avLst/>
              <a:gdLst>
                <a:gd name="T0" fmla="*/ 201 w 401"/>
                <a:gd name="T1" fmla="*/ 120 h 400"/>
                <a:gd name="T2" fmla="*/ 179 w 401"/>
                <a:gd name="T3" fmla="*/ 124 h 400"/>
                <a:gd name="T4" fmla="*/ 160 w 401"/>
                <a:gd name="T5" fmla="*/ 131 h 400"/>
                <a:gd name="T6" fmla="*/ 144 w 401"/>
                <a:gd name="T7" fmla="*/ 143 h 400"/>
                <a:gd name="T8" fmla="*/ 131 w 401"/>
                <a:gd name="T9" fmla="*/ 160 h 400"/>
                <a:gd name="T10" fmla="*/ 123 w 401"/>
                <a:gd name="T11" fmla="*/ 179 h 400"/>
                <a:gd name="T12" fmla="*/ 120 w 401"/>
                <a:gd name="T13" fmla="*/ 200 h 400"/>
                <a:gd name="T14" fmla="*/ 123 w 401"/>
                <a:gd name="T15" fmla="*/ 222 h 400"/>
                <a:gd name="T16" fmla="*/ 131 w 401"/>
                <a:gd name="T17" fmla="*/ 240 h 400"/>
                <a:gd name="T18" fmla="*/ 144 w 401"/>
                <a:gd name="T19" fmla="*/ 257 h 400"/>
                <a:gd name="T20" fmla="*/ 160 w 401"/>
                <a:gd name="T21" fmla="*/ 270 h 400"/>
                <a:gd name="T22" fmla="*/ 179 w 401"/>
                <a:gd name="T23" fmla="*/ 277 h 400"/>
                <a:gd name="T24" fmla="*/ 201 w 401"/>
                <a:gd name="T25" fmla="*/ 281 h 400"/>
                <a:gd name="T26" fmla="*/ 221 w 401"/>
                <a:gd name="T27" fmla="*/ 277 h 400"/>
                <a:gd name="T28" fmla="*/ 241 w 401"/>
                <a:gd name="T29" fmla="*/ 270 h 400"/>
                <a:gd name="T30" fmla="*/ 257 w 401"/>
                <a:gd name="T31" fmla="*/ 257 h 400"/>
                <a:gd name="T32" fmla="*/ 269 w 401"/>
                <a:gd name="T33" fmla="*/ 240 h 400"/>
                <a:gd name="T34" fmla="*/ 277 w 401"/>
                <a:gd name="T35" fmla="*/ 222 h 400"/>
                <a:gd name="T36" fmla="*/ 280 w 401"/>
                <a:gd name="T37" fmla="*/ 200 h 400"/>
                <a:gd name="T38" fmla="*/ 277 w 401"/>
                <a:gd name="T39" fmla="*/ 179 h 400"/>
                <a:gd name="T40" fmla="*/ 269 w 401"/>
                <a:gd name="T41" fmla="*/ 160 h 400"/>
                <a:gd name="T42" fmla="*/ 257 w 401"/>
                <a:gd name="T43" fmla="*/ 143 h 400"/>
                <a:gd name="T44" fmla="*/ 241 w 401"/>
                <a:gd name="T45" fmla="*/ 131 h 400"/>
                <a:gd name="T46" fmla="*/ 221 w 401"/>
                <a:gd name="T47" fmla="*/ 124 h 400"/>
                <a:gd name="T48" fmla="*/ 201 w 401"/>
                <a:gd name="T49" fmla="*/ 120 h 400"/>
                <a:gd name="T50" fmla="*/ 201 w 401"/>
                <a:gd name="T51" fmla="*/ 0 h 400"/>
                <a:gd name="T52" fmla="*/ 237 w 401"/>
                <a:gd name="T53" fmla="*/ 3 h 400"/>
                <a:gd name="T54" fmla="*/ 271 w 401"/>
                <a:gd name="T55" fmla="*/ 13 h 400"/>
                <a:gd name="T56" fmla="*/ 302 w 401"/>
                <a:gd name="T57" fmla="*/ 28 h 400"/>
                <a:gd name="T58" fmla="*/ 329 w 401"/>
                <a:gd name="T59" fmla="*/ 48 h 400"/>
                <a:gd name="T60" fmla="*/ 353 w 401"/>
                <a:gd name="T61" fmla="*/ 71 h 400"/>
                <a:gd name="T62" fmla="*/ 374 w 401"/>
                <a:gd name="T63" fmla="*/ 100 h 400"/>
                <a:gd name="T64" fmla="*/ 388 w 401"/>
                <a:gd name="T65" fmla="*/ 130 h 400"/>
                <a:gd name="T66" fmla="*/ 398 w 401"/>
                <a:gd name="T67" fmla="*/ 164 h 400"/>
                <a:gd name="T68" fmla="*/ 401 w 401"/>
                <a:gd name="T69" fmla="*/ 200 h 400"/>
                <a:gd name="T70" fmla="*/ 398 w 401"/>
                <a:gd name="T71" fmla="*/ 236 h 400"/>
                <a:gd name="T72" fmla="*/ 388 w 401"/>
                <a:gd name="T73" fmla="*/ 271 h 400"/>
                <a:gd name="T74" fmla="*/ 374 w 401"/>
                <a:gd name="T75" fmla="*/ 301 h 400"/>
                <a:gd name="T76" fmla="*/ 353 w 401"/>
                <a:gd name="T77" fmla="*/ 330 h 400"/>
                <a:gd name="T78" fmla="*/ 329 w 401"/>
                <a:gd name="T79" fmla="*/ 354 h 400"/>
                <a:gd name="T80" fmla="*/ 302 w 401"/>
                <a:gd name="T81" fmla="*/ 373 h 400"/>
                <a:gd name="T82" fmla="*/ 271 w 401"/>
                <a:gd name="T83" fmla="*/ 388 h 400"/>
                <a:gd name="T84" fmla="*/ 237 w 401"/>
                <a:gd name="T85" fmla="*/ 397 h 400"/>
                <a:gd name="T86" fmla="*/ 201 w 401"/>
                <a:gd name="T87" fmla="*/ 400 h 400"/>
                <a:gd name="T88" fmla="*/ 165 w 401"/>
                <a:gd name="T89" fmla="*/ 397 h 400"/>
                <a:gd name="T90" fmla="*/ 131 w 401"/>
                <a:gd name="T91" fmla="*/ 388 h 400"/>
                <a:gd name="T92" fmla="*/ 99 w 401"/>
                <a:gd name="T93" fmla="*/ 373 h 400"/>
                <a:gd name="T94" fmla="*/ 71 w 401"/>
                <a:gd name="T95" fmla="*/ 354 h 400"/>
                <a:gd name="T96" fmla="*/ 47 w 401"/>
                <a:gd name="T97" fmla="*/ 330 h 400"/>
                <a:gd name="T98" fmla="*/ 27 w 401"/>
                <a:gd name="T99" fmla="*/ 301 h 400"/>
                <a:gd name="T100" fmla="*/ 12 w 401"/>
                <a:gd name="T101" fmla="*/ 271 h 400"/>
                <a:gd name="T102" fmla="*/ 3 w 401"/>
                <a:gd name="T103" fmla="*/ 236 h 400"/>
                <a:gd name="T104" fmla="*/ 0 w 401"/>
                <a:gd name="T105" fmla="*/ 200 h 400"/>
                <a:gd name="T106" fmla="*/ 3 w 401"/>
                <a:gd name="T107" fmla="*/ 164 h 400"/>
                <a:gd name="T108" fmla="*/ 12 w 401"/>
                <a:gd name="T109" fmla="*/ 130 h 400"/>
                <a:gd name="T110" fmla="*/ 27 w 401"/>
                <a:gd name="T111" fmla="*/ 100 h 400"/>
                <a:gd name="T112" fmla="*/ 47 w 401"/>
                <a:gd name="T113" fmla="*/ 71 h 400"/>
                <a:gd name="T114" fmla="*/ 71 w 401"/>
                <a:gd name="T115" fmla="*/ 48 h 400"/>
                <a:gd name="T116" fmla="*/ 99 w 401"/>
                <a:gd name="T117" fmla="*/ 28 h 400"/>
                <a:gd name="T118" fmla="*/ 131 w 401"/>
                <a:gd name="T119" fmla="*/ 13 h 400"/>
                <a:gd name="T120" fmla="*/ 165 w 401"/>
                <a:gd name="T121" fmla="*/ 3 h 400"/>
                <a:gd name="T122" fmla="*/ 201 w 401"/>
                <a:gd name="T123"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1" h="400">
                  <a:moveTo>
                    <a:pt x="201" y="120"/>
                  </a:moveTo>
                  <a:lnTo>
                    <a:pt x="179" y="124"/>
                  </a:lnTo>
                  <a:lnTo>
                    <a:pt x="160" y="131"/>
                  </a:lnTo>
                  <a:lnTo>
                    <a:pt x="144" y="143"/>
                  </a:lnTo>
                  <a:lnTo>
                    <a:pt x="131" y="160"/>
                  </a:lnTo>
                  <a:lnTo>
                    <a:pt x="123" y="179"/>
                  </a:lnTo>
                  <a:lnTo>
                    <a:pt x="120" y="200"/>
                  </a:lnTo>
                  <a:lnTo>
                    <a:pt x="123" y="222"/>
                  </a:lnTo>
                  <a:lnTo>
                    <a:pt x="131" y="240"/>
                  </a:lnTo>
                  <a:lnTo>
                    <a:pt x="144" y="257"/>
                  </a:lnTo>
                  <a:lnTo>
                    <a:pt x="160" y="270"/>
                  </a:lnTo>
                  <a:lnTo>
                    <a:pt x="179" y="277"/>
                  </a:lnTo>
                  <a:lnTo>
                    <a:pt x="201" y="281"/>
                  </a:lnTo>
                  <a:lnTo>
                    <a:pt x="221" y="277"/>
                  </a:lnTo>
                  <a:lnTo>
                    <a:pt x="241" y="270"/>
                  </a:lnTo>
                  <a:lnTo>
                    <a:pt x="257" y="257"/>
                  </a:lnTo>
                  <a:lnTo>
                    <a:pt x="269" y="240"/>
                  </a:lnTo>
                  <a:lnTo>
                    <a:pt x="277" y="222"/>
                  </a:lnTo>
                  <a:lnTo>
                    <a:pt x="280" y="200"/>
                  </a:lnTo>
                  <a:lnTo>
                    <a:pt x="277" y="179"/>
                  </a:lnTo>
                  <a:lnTo>
                    <a:pt x="269" y="160"/>
                  </a:lnTo>
                  <a:lnTo>
                    <a:pt x="257" y="143"/>
                  </a:lnTo>
                  <a:lnTo>
                    <a:pt x="241" y="131"/>
                  </a:lnTo>
                  <a:lnTo>
                    <a:pt x="221" y="124"/>
                  </a:lnTo>
                  <a:lnTo>
                    <a:pt x="201" y="120"/>
                  </a:lnTo>
                  <a:close/>
                  <a:moveTo>
                    <a:pt x="201" y="0"/>
                  </a:moveTo>
                  <a:lnTo>
                    <a:pt x="237" y="3"/>
                  </a:lnTo>
                  <a:lnTo>
                    <a:pt x="271" y="13"/>
                  </a:lnTo>
                  <a:lnTo>
                    <a:pt x="302" y="28"/>
                  </a:lnTo>
                  <a:lnTo>
                    <a:pt x="329" y="48"/>
                  </a:lnTo>
                  <a:lnTo>
                    <a:pt x="353" y="71"/>
                  </a:lnTo>
                  <a:lnTo>
                    <a:pt x="374" y="100"/>
                  </a:lnTo>
                  <a:lnTo>
                    <a:pt x="388" y="130"/>
                  </a:lnTo>
                  <a:lnTo>
                    <a:pt x="398" y="164"/>
                  </a:lnTo>
                  <a:lnTo>
                    <a:pt x="401" y="200"/>
                  </a:lnTo>
                  <a:lnTo>
                    <a:pt x="398" y="236"/>
                  </a:lnTo>
                  <a:lnTo>
                    <a:pt x="388" y="271"/>
                  </a:lnTo>
                  <a:lnTo>
                    <a:pt x="374" y="301"/>
                  </a:lnTo>
                  <a:lnTo>
                    <a:pt x="353" y="330"/>
                  </a:lnTo>
                  <a:lnTo>
                    <a:pt x="329" y="354"/>
                  </a:lnTo>
                  <a:lnTo>
                    <a:pt x="302" y="373"/>
                  </a:lnTo>
                  <a:lnTo>
                    <a:pt x="271" y="388"/>
                  </a:lnTo>
                  <a:lnTo>
                    <a:pt x="237" y="397"/>
                  </a:lnTo>
                  <a:lnTo>
                    <a:pt x="201" y="400"/>
                  </a:lnTo>
                  <a:lnTo>
                    <a:pt x="165" y="397"/>
                  </a:lnTo>
                  <a:lnTo>
                    <a:pt x="131" y="388"/>
                  </a:lnTo>
                  <a:lnTo>
                    <a:pt x="99" y="373"/>
                  </a:lnTo>
                  <a:lnTo>
                    <a:pt x="71" y="354"/>
                  </a:lnTo>
                  <a:lnTo>
                    <a:pt x="47" y="330"/>
                  </a:lnTo>
                  <a:lnTo>
                    <a:pt x="27" y="301"/>
                  </a:lnTo>
                  <a:lnTo>
                    <a:pt x="12" y="271"/>
                  </a:lnTo>
                  <a:lnTo>
                    <a:pt x="3" y="236"/>
                  </a:lnTo>
                  <a:lnTo>
                    <a:pt x="0" y="200"/>
                  </a:lnTo>
                  <a:lnTo>
                    <a:pt x="3" y="164"/>
                  </a:lnTo>
                  <a:lnTo>
                    <a:pt x="12" y="130"/>
                  </a:lnTo>
                  <a:lnTo>
                    <a:pt x="27" y="100"/>
                  </a:lnTo>
                  <a:lnTo>
                    <a:pt x="47" y="71"/>
                  </a:lnTo>
                  <a:lnTo>
                    <a:pt x="71" y="48"/>
                  </a:lnTo>
                  <a:lnTo>
                    <a:pt x="99" y="28"/>
                  </a:lnTo>
                  <a:lnTo>
                    <a:pt x="131" y="13"/>
                  </a:lnTo>
                  <a:lnTo>
                    <a:pt x="165" y="3"/>
                  </a:lnTo>
                  <a:lnTo>
                    <a:pt x="2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74" name="Group 773"/>
          <p:cNvGrpSpPr/>
          <p:nvPr/>
        </p:nvGrpSpPr>
        <p:grpSpPr>
          <a:xfrm flipH="1">
            <a:off x="2407622" y="2853423"/>
            <a:ext cx="240916" cy="174766"/>
            <a:chOff x="4489450" y="5189538"/>
            <a:chExt cx="468313" cy="339725"/>
          </a:xfrm>
          <a:solidFill>
            <a:schemeClr val="tx1">
              <a:lumMod val="65000"/>
              <a:lumOff val="35000"/>
            </a:schemeClr>
          </a:solidFill>
        </p:grpSpPr>
        <p:sp>
          <p:nvSpPr>
            <p:cNvPr id="772" name="Freeform 569"/>
            <p:cNvSpPr>
              <a:spLocks noEditPoints="1"/>
            </p:cNvSpPr>
            <p:nvPr/>
          </p:nvSpPr>
          <p:spPr bwMode="auto">
            <a:xfrm>
              <a:off x="4489450" y="5189538"/>
              <a:ext cx="468313" cy="339725"/>
            </a:xfrm>
            <a:custGeom>
              <a:avLst/>
              <a:gdLst>
                <a:gd name="T0" fmla="*/ 1181 w 3536"/>
                <a:gd name="T1" fmla="*/ 2445 h 2565"/>
                <a:gd name="T2" fmla="*/ 2256 w 3536"/>
                <a:gd name="T3" fmla="*/ 2340 h 2565"/>
                <a:gd name="T4" fmla="*/ 131 w 3536"/>
                <a:gd name="T5" fmla="*/ 2133 h 2565"/>
                <a:gd name="T6" fmla="*/ 161 w 3536"/>
                <a:gd name="T7" fmla="*/ 2178 h 2565"/>
                <a:gd name="T8" fmla="*/ 205 w 3536"/>
                <a:gd name="T9" fmla="*/ 2209 h 2565"/>
                <a:gd name="T10" fmla="*/ 260 w 3536"/>
                <a:gd name="T11" fmla="*/ 2219 h 2565"/>
                <a:gd name="T12" fmla="*/ 3304 w 3536"/>
                <a:gd name="T13" fmla="*/ 2216 h 2565"/>
                <a:gd name="T14" fmla="*/ 3354 w 3536"/>
                <a:gd name="T15" fmla="*/ 2195 h 2565"/>
                <a:gd name="T16" fmla="*/ 3392 w 3536"/>
                <a:gd name="T17" fmla="*/ 2157 h 2565"/>
                <a:gd name="T18" fmla="*/ 131 w 3536"/>
                <a:gd name="T19" fmla="*/ 2133 h 2565"/>
                <a:gd name="T20" fmla="*/ 120 w 3536"/>
                <a:gd name="T21" fmla="*/ 2013 h 2565"/>
                <a:gd name="T22" fmla="*/ 3416 w 3536"/>
                <a:gd name="T23" fmla="*/ 328 h 2565"/>
                <a:gd name="T24" fmla="*/ 260 w 3536"/>
                <a:gd name="T25" fmla="*/ 121 h 2565"/>
                <a:gd name="T26" fmla="*/ 205 w 3536"/>
                <a:gd name="T27" fmla="*/ 132 h 2565"/>
                <a:gd name="T28" fmla="*/ 161 w 3536"/>
                <a:gd name="T29" fmla="*/ 163 h 2565"/>
                <a:gd name="T30" fmla="*/ 131 w 3536"/>
                <a:gd name="T31" fmla="*/ 208 h 2565"/>
                <a:gd name="T32" fmla="*/ 3392 w 3536"/>
                <a:gd name="T33" fmla="*/ 183 h 2565"/>
                <a:gd name="T34" fmla="*/ 3354 w 3536"/>
                <a:gd name="T35" fmla="*/ 146 h 2565"/>
                <a:gd name="T36" fmla="*/ 3304 w 3536"/>
                <a:gd name="T37" fmla="*/ 125 h 2565"/>
                <a:gd name="T38" fmla="*/ 260 w 3536"/>
                <a:gd name="T39" fmla="*/ 121 h 2565"/>
                <a:gd name="T40" fmla="*/ 3276 w 3536"/>
                <a:gd name="T41" fmla="*/ 0 h 2565"/>
                <a:gd name="T42" fmla="*/ 3351 w 3536"/>
                <a:gd name="T43" fmla="*/ 12 h 2565"/>
                <a:gd name="T44" fmla="*/ 3418 w 3536"/>
                <a:gd name="T45" fmla="*/ 43 h 2565"/>
                <a:gd name="T46" fmla="*/ 3472 w 3536"/>
                <a:gd name="T47" fmla="*/ 90 h 2565"/>
                <a:gd name="T48" fmla="*/ 3512 w 3536"/>
                <a:gd name="T49" fmla="*/ 151 h 2565"/>
                <a:gd name="T50" fmla="*/ 3532 w 3536"/>
                <a:gd name="T51" fmla="*/ 222 h 2565"/>
                <a:gd name="T52" fmla="*/ 3536 w 3536"/>
                <a:gd name="T53" fmla="*/ 2080 h 2565"/>
                <a:gd name="T54" fmla="*/ 3525 w 3536"/>
                <a:gd name="T55" fmla="*/ 2155 h 2565"/>
                <a:gd name="T56" fmla="*/ 3494 w 3536"/>
                <a:gd name="T57" fmla="*/ 2222 h 2565"/>
                <a:gd name="T58" fmla="*/ 3447 w 3536"/>
                <a:gd name="T59" fmla="*/ 2276 h 2565"/>
                <a:gd name="T60" fmla="*/ 3386 w 3536"/>
                <a:gd name="T61" fmla="*/ 2316 h 2565"/>
                <a:gd name="T62" fmla="*/ 3315 w 3536"/>
                <a:gd name="T63" fmla="*/ 2337 h 2565"/>
                <a:gd name="T64" fmla="*/ 2421 w 3536"/>
                <a:gd name="T65" fmla="*/ 2340 h 2565"/>
                <a:gd name="T66" fmla="*/ 2666 w 3536"/>
                <a:gd name="T67" fmla="*/ 2445 h 2565"/>
                <a:gd name="T68" fmla="*/ 2701 w 3536"/>
                <a:gd name="T69" fmla="*/ 2457 h 2565"/>
                <a:gd name="T70" fmla="*/ 2723 w 3536"/>
                <a:gd name="T71" fmla="*/ 2486 h 2565"/>
                <a:gd name="T72" fmla="*/ 2723 w 3536"/>
                <a:gd name="T73" fmla="*/ 2525 h 2565"/>
                <a:gd name="T74" fmla="*/ 2701 w 3536"/>
                <a:gd name="T75" fmla="*/ 2554 h 2565"/>
                <a:gd name="T76" fmla="*/ 2666 w 3536"/>
                <a:gd name="T77" fmla="*/ 2565 h 2565"/>
                <a:gd name="T78" fmla="*/ 851 w 3536"/>
                <a:gd name="T79" fmla="*/ 2562 h 2565"/>
                <a:gd name="T80" fmla="*/ 822 w 3536"/>
                <a:gd name="T81" fmla="*/ 2541 h 2565"/>
                <a:gd name="T82" fmla="*/ 810 w 3536"/>
                <a:gd name="T83" fmla="*/ 2505 h 2565"/>
                <a:gd name="T84" fmla="*/ 822 w 3536"/>
                <a:gd name="T85" fmla="*/ 2470 h 2565"/>
                <a:gd name="T86" fmla="*/ 851 w 3536"/>
                <a:gd name="T87" fmla="*/ 2449 h 2565"/>
                <a:gd name="T88" fmla="*/ 1017 w 3536"/>
                <a:gd name="T89" fmla="*/ 2445 h 2565"/>
                <a:gd name="T90" fmla="*/ 260 w 3536"/>
                <a:gd name="T91" fmla="*/ 2340 h 2565"/>
                <a:gd name="T92" fmla="*/ 185 w 3536"/>
                <a:gd name="T93" fmla="*/ 2329 h 2565"/>
                <a:gd name="T94" fmla="*/ 118 w 3536"/>
                <a:gd name="T95" fmla="*/ 2299 h 2565"/>
                <a:gd name="T96" fmla="*/ 63 w 3536"/>
                <a:gd name="T97" fmla="*/ 2250 h 2565"/>
                <a:gd name="T98" fmla="*/ 25 w 3536"/>
                <a:gd name="T99" fmla="*/ 2189 h 2565"/>
                <a:gd name="T100" fmla="*/ 3 w 3536"/>
                <a:gd name="T101" fmla="*/ 2119 h 2565"/>
                <a:gd name="T102" fmla="*/ 0 w 3536"/>
                <a:gd name="T103" fmla="*/ 261 h 2565"/>
                <a:gd name="T104" fmla="*/ 11 w 3536"/>
                <a:gd name="T105" fmla="*/ 186 h 2565"/>
                <a:gd name="T106" fmla="*/ 42 w 3536"/>
                <a:gd name="T107" fmla="*/ 119 h 2565"/>
                <a:gd name="T108" fmla="*/ 89 w 3536"/>
                <a:gd name="T109" fmla="*/ 65 h 2565"/>
                <a:gd name="T110" fmla="*/ 150 w 3536"/>
                <a:gd name="T111" fmla="*/ 25 h 2565"/>
                <a:gd name="T112" fmla="*/ 221 w 3536"/>
                <a:gd name="T113" fmla="*/ 3 h 2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36" h="2565">
                  <a:moveTo>
                    <a:pt x="1280" y="2340"/>
                  </a:moveTo>
                  <a:lnTo>
                    <a:pt x="1181" y="2445"/>
                  </a:lnTo>
                  <a:lnTo>
                    <a:pt x="2355" y="2445"/>
                  </a:lnTo>
                  <a:lnTo>
                    <a:pt x="2256" y="2340"/>
                  </a:lnTo>
                  <a:lnTo>
                    <a:pt x="1280" y="2340"/>
                  </a:lnTo>
                  <a:close/>
                  <a:moveTo>
                    <a:pt x="131" y="2133"/>
                  </a:moveTo>
                  <a:lnTo>
                    <a:pt x="144" y="2157"/>
                  </a:lnTo>
                  <a:lnTo>
                    <a:pt x="161" y="2178"/>
                  </a:lnTo>
                  <a:lnTo>
                    <a:pt x="181" y="2195"/>
                  </a:lnTo>
                  <a:lnTo>
                    <a:pt x="205" y="2209"/>
                  </a:lnTo>
                  <a:lnTo>
                    <a:pt x="232" y="2216"/>
                  </a:lnTo>
                  <a:lnTo>
                    <a:pt x="260" y="2219"/>
                  </a:lnTo>
                  <a:lnTo>
                    <a:pt x="3276" y="2219"/>
                  </a:lnTo>
                  <a:lnTo>
                    <a:pt x="3304" y="2216"/>
                  </a:lnTo>
                  <a:lnTo>
                    <a:pt x="3331" y="2209"/>
                  </a:lnTo>
                  <a:lnTo>
                    <a:pt x="3354" y="2195"/>
                  </a:lnTo>
                  <a:lnTo>
                    <a:pt x="3375" y="2178"/>
                  </a:lnTo>
                  <a:lnTo>
                    <a:pt x="3392" y="2157"/>
                  </a:lnTo>
                  <a:lnTo>
                    <a:pt x="3405" y="2133"/>
                  </a:lnTo>
                  <a:lnTo>
                    <a:pt x="131" y="2133"/>
                  </a:lnTo>
                  <a:close/>
                  <a:moveTo>
                    <a:pt x="120" y="328"/>
                  </a:moveTo>
                  <a:lnTo>
                    <a:pt x="120" y="2013"/>
                  </a:lnTo>
                  <a:lnTo>
                    <a:pt x="3416" y="2013"/>
                  </a:lnTo>
                  <a:lnTo>
                    <a:pt x="3416" y="328"/>
                  </a:lnTo>
                  <a:lnTo>
                    <a:pt x="120" y="328"/>
                  </a:lnTo>
                  <a:close/>
                  <a:moveTo>
                    <a:pt x="260" y="121"/>
                  </a:moveTo>
                  <a:lnTo>
                    <a:pt x="232" y="125"/>
                  </a:lnTo>
                  <a:lnTo>
                    <a:pt x="205" y="132"/>
                  </a:lnTo>
                  <a:lnTo>
                    <a:pt x="181" y="146"/>
                  </a:lnTo>
                  <a:lnTo>
                    <a:pt x="161" y="163"/>
                  </a:lnTo>
                  <a:lnTo>
                    <a:pt x="144" y="183"/>
                  </a:lnTo>
                  <a:lnTo>
                    <a:pt x="131" y="208"/>
                  </a:lnTo>
                  <a:lnTo>
                    <a:pt x="3405" y="208"/>
                  </a:lnTo>
                  <a:lnTo>
                    <a:pt x="3392" y="183"/>
                  </a:lnTo>
                  <a:lnTo>
                    <a:pt x="3375" y="163"/>
                  </a:lnTo>
                  <a:lnTo>
                    <a:pt x="3354" y="146"/>
                  </a:lnTo>
                  <a:lnTo>
                    <a:pt x="3331" y="132"/>
                  </a:lnTo>
                  <a:lnTo>
                    <a:pt x="3304" y="125"/>
                  </a:lnTo>
                  <a:lnTo>
                    <a:pt x="3276" y="121"/>
                  </a:lnTo>
                  <a:lnTo>
                    <a:pt x="260" y="121"/>
                  </a:lnTo>
                  <a:close/>
                  <a:moveTo>
                    <a:pt x="260" y="0"/>
                  </a:moveTo>
                  <a:lnTo>
                    <a:pt x="3276" y="0"/>
                  </a:lnTo>
                  <a:lnTo>
                    <a:pt x="3315" y="3"/>
                  </a:lnTo>
                  <a:lnTo>
                    <a:pt x="3351" y="12"/>
                  </a:lnTo>
                  <a:lnTo>
                    <a:pt x="3386" y="25"/>
                  </a:lnTo>
                  <a:lnTo>
                    <a:pt x="3418" y="43"/>
                  </a:lnTo>
                  <a:lnTo>
                    <a:pt x="3447" y="65"/>
                  </a:lnTo>
                  <a:lnTo>
                    <a:pt x="3472" y="90"/>
                  </a:lnTo>
                  <a:lnTo>
                    <a:pt x="3494" y="119"/>
                  </a:lnTo>
                  <a:lnTo>
                    <a:pt x="3512" y="151"/>
                  </a:lnTo>
                  <a:lnTo>
                    <a:pt x="3525" y="186"/>
                  </a:lnTo>
                  <a:lnTo>
                    <a:pt x="3532" y="222"/>
                  </a:lnTo>
                  <a:lnTo>
                    <a:pt x="3536" y="261"/>
                  </a:lnTo>
                  <a:lnTo>
                    <a:pt x="3536" y="2080"/>
                  </a:lnTo>
                  <a:lnTo>
                    <a:pt x="3532" y="2119"/>
                  </a:lnTo>
                  <a:lnTo>
                    <a:pt x="3525" y="2155"/>
                  </a:lnTo>
                  <a:lnTo>
                    <a:pt x="3512" y="2189"/>
                  </a:lnTo>
                  <a:lnTo>
                    <a:pt x="3494" y="2222"/>
                  </a:lnTo>
                  <a:lnTo>
                    <a:pt x="3472" y="2250"/>
                  </a:lnTo>
                  <a:lnTo>
                    <a:pt x="3447" y="2276"/>
                  </a:lnTo>
                  <a:lnTo>
                    <a:pt x="3418" y="2299"/>
                  </a:lnTo>
                  <a:lnTo>
                    <a:pt x="3386" y="2316"/>
                  </a:lnTo>
                  <a:lnTo>
                    <a:pt x="3351" y="2329"/>
                  </a:lnTo>
                  <a:lnTo>
                    <a:pt x="3315" y="2337"/>
                  </a:lnTo>
                  <a:lnTo>
                    <a:pt x="3276" y="2340"/>
                  </a:lnTo>
                  <a:lnTo>
                    <a:pt x="2421" y="2340"/>
                  </a:lnTo>
                  <a:lnTo>
                    <a:pt x="2519" y="2445"/>
                  </a:lnTo>
                  <a:lnTo>
                    <a:pt x="2666" y="2445"/>
                  </a:lnTo>
                  <a:lnTo>
                    <a:pt x="2685" y="2449"/>
                  </a:lnTo>
                  <a:lnTo>
                    <a:pt x="2701" y="2457"/>
                  </a:lnTo>
                  <a:lnTo>
                    <a:pt x="2714" y="2470"/>
                  </a:lnTo>
                  <a:lnTo>
                    <a:pt x="2723" y="2486"/>
                  </a:lnTo>
                  <a:lnTo>
                    <a:pt x="2726" y="2505"/>
                  </a:lnTo>
                  <a:lnTo>
                    <a:pt x="2723" y="2525"/>
                  </a:lnTo>
                  <a:lnTo>
                    <a:pt x="2714" y="2541"/>
                  </a:lnTo>
                  <a:lnTo>
                    <a:pt x="2701" y="2554"/>
                  </a:lnTo>
                  <a:lnTo>
                    <a:pt x="2685" y="2562"/>
                  </a:lnTo>
                  <a:lnTo>
                    <a:pt x="2666" y="2565"/>
                  </a:lnTo>
                  <a:lnTo>
                    <a:pt x="870" y="2565"/>
                  </a:lnTo>
                  <a:lnTo>
                    <a:pt x="851" y="2562"/>
                  </a:lnTo>
                  <a:lnTo>
                    <a:pt x="835" y="2554"/>
                  </a:lnTo>
                  <a:lnTo>
                    <a:pt x="822" y="2541"/>
                  </a:lnTo>
                  <a:lnTo>
                    <a:pt x="813" y="2525"/>
                  </a:lnTo>
                  <a:lnTo>
                    <a:pt x="810" y="2505"/>
                  </a:lnTo>
                  <a:lnTo>
                    <a:pt x="813" y="2486"/>
                  </a:lnTo>
                  <a:lnTo>
                    <a:pt x="822" y="2470"/>
                  </a:lnTo>
                  <a:lnTo>
                    <a:pt x="835" y="2457"/>
                  </a:lnTo>
                  <a:lnTo>
                    <a:pt x="851" y="2449"/>
                  </a:lnTo>
                  <a:lnTo>
                    <a:pt x="870" y="2445"/>
                  </a:lnTo>
                  <a:lnTo>
                    <a:pt x="1017" y="2445"/>
                  </a:lnTo>
                  <a:lnTo>
                    <a:pt x="1115" y="2340"/>
                  </a:lnTo>
                  <a:lnTo>
                    <a:pt x="260" y="2340"/>
                  </a:lnTo>
                  <a:lnTo>
                    <a:pt x="221" y="2337"/>
                  </a:lnTo>
                  <a:lnTo>
                    <a:pt x="185" y="2329"/>
                  </a:lnTo>
                  <a:lnTo>
                    <a:pt x="150" y="2316"/>
                  </a:lnTo>
                  <a:lnTo>
                    <a:pt x="118" y="2299"/>
                  </a:lnTo>
                  <a:lnTo>
                    <a:pt x="89" y="2276"/>
                  </a:lnTo>
                  <a:lnTo>
                    <a:pt x="63" y="2250"/>
                  </a:lnTo>
                  <a:lnTo>
                    <a:pt x="42" y="2222"/>
                  </a:lnTo>
                  <a:lnTo>
                    <a:pt x="25" y="2189"/>
                  </a:lnTo>
                  <a:lnTo>
                    <a:pt x="11" y="2155"/>
                  </a:lnTo>
                  <a:lnTo>
                    <a:pt x="3" y="2119"/>
                  </a:lnTo>
                  <a:lnTo>
                    <a:pt x="0" y="2080"/>
                  </a:lnTo>
                  <a:lnTo>
                    <a:pt x="0" y="261"/>
                  </a:lnTo>
                  <a:lnTo>
                    <a:pt x="3" y="222"/>
                  </a:lnTo>
                  <a:lnTo>
                    <a:pt x="11" y="186"/>
                  </a:lnTo>
                  <a:lnTo>
                    <a:pt x="25" y="151"/>
                  </a:lnTo>
                  <a:lnTo>
                    <a:pt x="42" y="119"/>
                  </a:lnTo>
                  <a:lnTo>
                    <a:pt x="63" y="90"/>
                  </a:lnTo>
                  <a:lnTo>
                    <a:pt x="89" y="65"/>
                  </a:lnTo>
                  <a:lnTo>
                    <a:pt x="118" y="43"/>
                  </a:lnTo>
                  <a:lnTo>
                    <a:pt x="150" y="25"/>
                  </a:lnTo>
                  <a:lnTo>
                    <a:pt x="185" y="12"/>
                  </a:lnTo>
                  <a:lnTo>
                    <a:pt x="221" y="3"/>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3" name="Freeform 570"/>
            <p:cNvSpPr>
              <a:spLocks noEditPoints="1"/>
            </p:cNvSpPr>
            <p:nvPr/>
          </p:nvSpPr>
          <p:spPr bwMode="auto">
            <a:xfrm>
              <a:off x="4551363" y="5287963"/>
              <a:ext cx="342900" cy="131762"/>
            </a:xfrm>
            <a:custGeom>
              <a:avLst/>
              <a:gdLst>
                <a:gd name="T0" fmla="*/ 1620 w 2594"/>
                <a:gd name="T1" fmla="*/ 761 h 994"/>
                <a:gd name="T2" fmla="*/ 1603 w 2594"/>
                <a:gd name="T3" fmla="*/ 825 h 994"/>
                <a:gd name="T4" fmla="*/ 1650 w 2594"/>
                <a:gd name="T5" fmla="*/ 872 h 994"/>
                <a:gd name="T6" fmla="*/ 1714 w 2594"/>
                <a:gd name="T7" fmla="*/ 855 h 994"/>
                <a:gd name="T8" fmla="*/ 1731 w 2594"/>
                <a:gd name="T9" fmla="*/ 791 h 994"/>
                <a:gd name="T10" fmla="*/ 1684 w 2594"/>
                <a:gd name="T11" fmla="*/ 744 h 994"/>
                <a:gd name="T12" fmla="*/ 154 w 2594"/>
                <a:gd name="T13" fmla="*/ 750 h 994"/>
                <a:gd name="T14" fmla="*/ 120 w 2594"/>
                <a:gd name="T15" fmla="*/ 808 h 994"/>
                <a:gd name="T16" fmla="*/ 154 w 2594"/>
                <a:gd name="T17" fmla="*/ 866 h 994"/>
                <a:gd name="T18" fmla="*/ 220 w 2594"/>
                <a:gd name="T19" fmla="*/ 866 h 994"/>
                <a:gd name="T20" fmla="*/ 253 w 2594"/>
                <a:gd name="T21" fmla="*/ 808 h 994"/>
                <a:gd name="T22" fmla="*/ 220 w 2594"/>
                <a:gd name="T23" fmla="*/ 750 h 994"/>
                <a:gd name="T24" fmla="*/ 2390 w 2594"/>
                <a:gd name="T25" fmla="*/ 124 h 994"/>
                <a:gd name="T26" fmla="*/ 2343 w 2594"/>
                <a:gd name="T27" fmla="*/ 171 h 994"/>
                <a:gd name="T28" fmla="*/ 2360 w 2594"/>
                <a:gd name="T29" fmla="*/ 234 h 994"/>
                <a:gd name="T30" fmla="*/ 2424 w 2594"/>
                <a:gd name="T31" fmla="*/ 252 h 994"/>
                <a:gd name="T32" fmla="*/ 2471 w 2594"/>
                <a:gd name="T33" fmla="*/ 204 h 994"/>
                <a:gd name="T34" fmla="*/ 2454 w 2594"/>
                <a:gd name="T35" fmla="*/ 141 h 994"/>
                <a:gd name="T36" fmla="*/ 927 w 2594"/>
                <a:gd name="T37" fmla="*/ 121 h 994"/>
                <a:gd name="T38" fmla="*/ 869 w 2594"/>
                <a:gd name="T39" fmla="*/ 155 h 994"/>
                <a:gd name="T40" fmla="*/ 869 w 2594"/>
                <a:gd name="T41" fmla="*/ 220 h 994"/>
                <a:gd name="T42" fmla="*/ 927 w 2594"/>
                <a:gd name="T43" fmla="*/ 254 h 994"/>
                <a:gd name="T44" fmla="*/ 985 w 2594"/>
                <a:gd name="T45" fmla="*/ 220 h 994"/>
                <a:gd name="T46" fmla="*/ 985 w 2594"/>
                <a:gd name="T47" fmla="*/ 155 h 994"/>
                <a:gd name="T48" fmla="*/ 927 w 2594"/>
                <a:gd name="T49" fmla="*/ 121 h 994"/>
                <a:gd name="T50" fmla="*/ 2491 w 2594"/>
                <a:gd name="T51" fmla="*/ 21 h 994"/>
                <a:gd name="T52" fmla="*/ 2574 w 2594"/>
                <a:gd name="T53" fmla="*/ 104 h 994"/>
                <a:gd name="T54" fmla="*/ 2592 w 2594"/>
                <a:gd name="T55" fmla="*/ 216 h 994"/>
                <a:gd name="T56" fmla="*/ 2539 w 2594"/>
                <a:gd name="T57" fmla="*/ 320 h 994"/>
                <a:gd name="T58" fmla="*/ 2436 w 2594"/>
                <a:gd name="T59" fmla="*/ 372 h 994"/>
                <a:gd name="T60" fmla="*/ 2319 w 2594"/>
                <a:gd name="T61" fmla="*/ 353 h 994"/>
                <a:gd name="T62" fmla="*/ 1854 w 2594"/>
                <a:gd name="T63" fmla="*/ 813 h 994"/>
                <a:gd name="T64" fmla="*/ 1818 w 2594"/>
                <a:gd name="T65" fmla="*/ 917 h 994"/>
                <a:gd name="T66" fmla="*/ 1751 w 2594"/>
                <a:gd name="T67" fmla="*/ 975 h 994"/>
                <a:gd name="T68" fmla="*/ 1638 w 2594"/>
                <a:gd name="T69" fmla="*/ 992 h 994"/>
                <a:gd name="T70" fmla="*/ 1535 w 2594"/>
                <a:gd name="T71" fmla="*/ 940 h 994"/>
                <a:gd name="T72" fmla="*/ 1482 w 2594"/>
                <a:gd name="T73" fmla="*/ 840 h 994"/>
                <a:gd name="T74" fmla="*/ 1496 w 2594"/>
                <a:gd name="T75" fmla="*/ 732 h 994"/>
                <a:gd name="T76" fmla="*/ 927 w 2594"/>
                <a:gd name="T77" fmla="*/ 374 h 994"/>
                <a:gd name="T78" fmla="*/ 357 w 2594"/>
                <a:gd name="T79" fmla="*/ 732 h 994"/>
                <a:gd name="T80" fmla="*/ 371 w 2594"/>
                <a:gd name="T81" fmla="*/ 840 h 994"/>
                <a:gd name="T82" fmla="*/ 319 w 2594"/>
                <a:gd name="T83" fmla="*/ 940 h 994"/>
                <a:gd name="T84" fmla="*/ 216 w 2594"/>
                <a:gd name="T85" fmla="*/ 992 h 994"/>
                <a:gd name="T86" fmla="*/ 103 w 2594"/>
                <a:gd name="T87" fmla="*/ 975 h 994"/>
                <a:gd name="T88" fmla="*/ 19 w 2594"/>
                <a:gd name="T89" fmla="*/ 891 h 994"/>
                <a:gd name="T90" fmla="*/ 2 w 2594"/>
                <a:gd name="T91" fmla="*/ 779 h 994"/>
                <a:gd name="T92" fmla="*/ 55 w 2594"/>
                <a:gd name="T93" fmla="*/ 676 h 994"/>
                <a:gd name="T94" fmla="*/ 161 w 2594"/>
                <a:gd name="T95" fmla="*/ 623 h 994"/>
                <a:gd name="T96" fmla="*/ 275 w 2594"/>
                <a:gd name="T97" fmla="*/ 643 h 994"/>
                <a:gd name="T98" fmla="*/ 740 w 2594"/>
                <a:gd name="T99" fmla="*/ 182 h 994"/>
                <a:gd name="T100" fmla="*/ 776 w 2594"/>
                <a:gd name="T101" fmla="*/ 78 h 994"/>
                <a:gd name="T102" fmla="*/ 870 w 2594"/>
                <a:gd name="T103" fmla="*/ 10 h 994"/>
                <a:gd name="T104" fmla="*/ 984 w 2594"/>
                <a:gd name="T105" fmla="*/ 10 h 994"/>
                <a:gd name="T106" fmla="*/ 1078 w 2594"/>
                <a:gd name="T107" fmla="*/ 78 h 994"/>
                <a:gd name="T108" fmla="*/ 1113 w 2594"/>
                <a:gd name="T109" fmla="*/ 182 h 994"/>
                <a:gd name="T110" fmla="*/ 1579 w 2594"/>
                <a:gd name="T111" fmla="*/ 643 h 994"/>
                <a:gd name="T112" fmla="*/ 1697 w 2594"/>
                <a:gd name="T113" fmla="*/ 624 h 994"/>
                <a:gd name="T114" fmla="*/ 2228 w 2594"/>
                <a:gd name="T115" fmla="*/ 239 h 994"/>
                <a:gd name="T116" fmla="*/ 2229 w 2594"/>
                <a:gd name="T117" fmla="*/ 130 h 994"/>
                <a:gd name="T118" fmla="*/ 2298 w 2594"/>
                <a:gd name="T119" fmla="*/ 36 h 994"/>
                <a:gd name="T120" fmla="*/ 2407 w 2594"/>
                <a:gd name="T121" fmla="*/ 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94" h="994">
                  <a:moveTo>
                    <a:pt x="1667" y="742"/>
                  </a:moveTo>
                  <a:lnTo>
                    <a:pt x="1650" y="744"/>
                  </a:lnTo>
                  <a:lnTo>
                    <a:pt x="1634" y="750"/>
                  </a:lnTo>
                  <a:lnTo>
                    <a:pt x="1620" y="761"/>
                  </a:lnTo>
                  <a:lnTo>
                    <a:pt x="1609" y="775"/>
                  </a:lnTo>
                  <a:lnTo>
                    <a:pt x="1603" y="791"/>
                  </a:lnTo>
                  <a:lnTo>
                    <a:pt x="1600" y="808"/>
                  </a:lnTo>
                  <a:lnTo>
                    <a:pt x="1603" y="825"/>
                  </a:lnTo>
                  <a:lnTo>
                    <a:pt x="1609" y="841"/>
                  </a:lnTo>
                  <a:lnTo>
                    <a:pt x="1620" y="855"/>
                  </a:lnTo>
                  <a:lnTo>
                    <a:pt x="1634" y="866"/>
                  </a:lnTo>
                  <a:lnTo>
                    <a:pt x="1650" y="872"/>
                  </a:lnTo>
                  <a:lnTo>
                    <a:pt x="1667" y="874"/>
                  </a:lnTo>
                  <a:lnTo>
                    <a:pt x="1684" y="872"/>
                  </a:lnTo>
                  <a:lnTo>
                    <a:pt x="1700" y="866"/>
                  </a:lnTo>
                  <a:lnTo>
                    <a:pt x="1714" y="855"/>
                  </a:lnTo>
                  <a:lnTo>
                    <a:pt x="1725" y="841"/>
                  </a:lnTo>
                  <a:lnTo>
                    <a:pt x="1731" y="825"/>
                  </a:lnTo>
                  <a:lnTo>
                    <a:pt x="1733" y="808"/>
                  </a:lnTo>
                  <a:lnTo>
                    <a:pt x="1731" y="791"/>
                  </a:lnTo>
                  <a:lnTo>
                    <a:pt x="1725" y="775"/>
                  </a:lnTo>
                  <a:lnTo>
                    <a:pt x="1714" y="761"/>
                  </a:lnTo>
                  <a:lnTo>
                    <a:pt x="1700" y="750"/>
                  </a:lnTo>
                  <a:lnTo>
                    <a:pt x="1684" y="744"/>
                  </a:lnTo>
                  <a:lnTo>
                    <a:pt x="1667" y="742"/>
                  </a:lnTo>
                  <a:close/>
                  <a:moveTo>
                    <a:pt x="187" y="742"/>
                  </a:moveTo>
                  <a:lnTo>
                    <a:pt x="169" y="744"/>
                  </a:lnTo>
                  <a:lnTo>
                    <a:pt x="154" y="750"/>
                  </a:lnTo>
                  <a:lnTo>
                    <a:pt x="139" y="761"/>
                  </a:lnTo>
                  <a:lnTo>
                    <a:pt x="129" y="775"/>
                  </a:lnTo>
                  <a:lnTo>
                    <a:pt x="122" y="791"/>
                  </a:lnTo>
                  <a:lnTo>
                    <a:pt x="120" y="808"/>
                  </a:lnTo>
                  <a:lnTo>
                    <a:pt x="122" y="825"/>
                  </a:lnTo>
                  <a:lnTo>
                    <a:pt x="129" y="841"/>
                  </a:lnTo>
                  <a:lnTo>
                    <a:pt x="139" y="855"/>
                  </a:lnTo>
                  <a:lnTo>
                    <a:pt x="154" y="866"/>
                  </a:lnTo>
                  <a:lnTo>
                    <a:pt x="169" y="872"/>
                  </a:lnTo>
                  <a:lnTo>
                    <a:pt x="187" y="874"/>
                  </a:lnTo>
                  <a:lnTo>
                    <a:pt x="204" y="872"/>
                  </a:lnTo>
                  <a:lnTo>
                    <a:pt x="220" y="866"/>
                  </a:lnTo>
                  <a:lnTo>
                    <a:pt x="234" y="855"/>
                  </a:lnTo>
                  <a:lnTo>
                    <a:pt x="245" y="841"/>
                  </a:lnTo>
                  <a:lnTo>
                    <a:pt x="251" y="825"/>
                  </a:lnTo>
                  <a:lnTo>
                    <a:pt x="253" y="808"/>
                  </a:lnTo>
                  <a:lnTo>
                    <a:pt x="251" y="791"/>
                  </a:lnTo>
                  <a:lnTo>
                    <a:pt x="245" y="775"/>
                  </a:lnTo>
                  <a:lnTo>
                    <a:pt x="234" y="761"/>
                  </a:lnTo>
                  <a:lnTo>
                    <a:pt x="220" y="750"/>
                  </a:lnTo>
                  <a:lnTo>
                    <a:pt x="204" y="744"/>
                  </a:lnTo>
                  <a:lnTo>
                    <a:pt x="187" y="742"/>
                  </a:lnTo>
                  <a:close/>
                  <a:moveTo>
                    <a:pt x="2407" y="121"/>
                  </a:moveTo>
                  <a:lnTo>
                    <a:pt x="2390" y="124"/>
                  </a:lnTo>
                  <a:lnTo>
                    <a:pt x="2374" y="130"/>
                  </a:lnTo>
                  <a:lnTo>
                    <a:pt x="2360" y="141"/>
                  </a:lnTo>
                  <a:lnTo>
                    <a:pt x="2349" y="155"/>
                  </a:lnTo>
                  <a:lnTo>
                    <a:pt x="2343" y="171"/>
                  </a:lnTo>
                  <a:lnTo>
                    <a:pt x="2341" y="188"/>
                  </a:lnTo>
                  <a:lnTo>
                    <a:pt x="2343" y="205"/>
                  </a:lnTo>
                  <a:lnTo>
                    <a:pt x="2349" y="221"/>
                  </a:lnTo>
                  <a:lnTo>
                    <a:pt x="2360" y="234"/>
                  </a:lnTo>
                  <a:lnTo>
                    <a:pt x="2374" y="245"/>
                  </a:lnTo>
                  <a:lnTo>
                    <a:pt x="2390" y="252"/>
                  </a:lnTo>
                  <a:lnTo>
                    <a:pt x="2407" y="254"/>
                  </a:lnTo>
                  <a:lnTo>
                    <a:pt x="2424" y="252"/>
                  </a:lnTo>
                  <a:lnTo>
                    <a:pt x="2440" y="245"/>
                  </a:lnTo>
                  <a:lnTo>
                    <a:pt x="2454" y="234"/>
                  </a:lnTo>
                  <a:lnTo>
                    <a:pt x="2465" y="220"/>
                  </a:lnTo>
                  <a:lnTo>
                    <a:pt x="2471" y="204"/>
                  </a:lnTo>
                  <a:lnTo>
                    <a:pt x="2474" y="188"/>
                  </a:lnTo>
                  <a:lnTo>
                    <a:pt x="2471" y="171"/>
                  </a:lnTo>
                  <a:lnTo>
                    <a:pt x="2465" y="155"/>
                  </a:lnTo>
                  <a:lnTo>
                    <a:pt x="2454" y="141"/>
                  </a:lnTo>
                  <a:lnTo>
                    <a:pt x="2440" y="130"/>
                  </a:lnTo>
                  <a:lnTo>
                    <a:pt x="2424" y="124"/>
                  </a:lnTo>
                  <a:lnTo>
                    <a:pt x="2407" y="121"/>
                  </a:lnTo>
                  <a:close/>
                  <a:moveTo>
                    <a:pt x="927" y="121"/>
                  </a:moveTo>
                  <a:lnTo>
                    <a:pt x="910" y="124"/>
                  </a:lnTo>
                  <a:lnTo>
                    <a:pt x="895" y="130"/>
                  </a:lnTo>
                  <a:lnTo>
                    <a:pt x="880" y="141"/>
                  </a:lnTo>
                  <a:lnTo>
                    <a:pt x="869" y="155"/>
                  </a:lnTo>
                  <a:lnTo>
                    <a:pt x="862" y="171"/>
                  </a:lnTo>
                  <a:lnTo>
                    <a:pt x="860" y="188"/>
                  </a:lnTo>
                  <a:lnTo>
                    <a:pt x="862" y="204"/>
                  </a:lnTo>
                  <a:lnTo>
                    <a:pt x="869" y="220"/>
                  </a:lnTo>
                  <a:lnTo>
                    <a:pt x="880" y="234"/>
                  </a:lnTo>
                  <a:lnTo>
                    <a:pt x="895" y="245"/>
                  </a:lnTo>
                  <a:lnTo>
                    <a:pt x="910" y="252"/>
                  </a:lnTo>
                  <a:lnTo>
                    <a:pt x="927" y="254"/>
                  </a:lnTo>
                  <a:lnTo>
                    <a:pt x="944" y="252"/>
                  </a:lnTo>
                  <a:lnTo>
                    <a:pt x="960" y="245"/>
                  </a:lnTo>
                  <a:lnTo>
                    <a:pt x="974" y="234"/>
                  </a:lnTo>
                  <a:lnTo>
                    <a:pt x="985" y="220"/>
                  </a:lnTo>
                  <a:lnTo>
                    <a:pt x="991" y="204"/>
                  </a:lnTo>
                  <a:lnTo>
                    <a:pt x="993" y="188"/>
                  </a:lnTo>
                  <a:lnTo>
                    <a:pt x="991" y="171"/>
                  </a:lnTo>
                  <a:lnTo>
                    <a:pt x="985" y="155"/>
                  </a:lnTo>
                  <a:lnTo>
                    <a:pt x="974" y="141"/>
                  </a:lnTo>
                  <a:lnTo>
                    <a:pt x="960" y="130"/>
                  </a:lnTo>
                  <a:lnTo>
                    <a:pt x="944" y="124"/>
                  </a:lnTo>
                  <a:lnTo>
                    <a:pt x="927" y="121"/>
                  </a:lnTo>
                  <a:close/>
                  <a:moveTo>
                    <a:pt x="2407" y="0"/>
                  </a:moveTo>
                  <a:lnTo>
                    <a:pt x="2436" y="3"/>
                  </a:lnTo>
                  <a:lnTo>
                    <a:pt x="2464" y="10"/>
                  </a:lnTo>
                  <a:lnTo>
                    <a:pt x="2491" y="21"/>
                  </a:lnTo>
                  <a:lnTo>
                    <a:pt x="2517" y="36"/>
                  </a:lnTo>
                  <a:lnTo>
                    <a:pt x="2539" y="55"/>
                  </a:lnTo>
                  <a:lnTo>
                    <a:pt x="2559" y="79"/>
                  </a:lnTo>
                  <a:lnTo>
                    <a:pt x="2574" y="104"/>
                  </a:lnTo>
                  <a:lnTo>
                    <a:pt x="2585" y="131"/>
                  </a:lnTo>
                  <a:lnTo>
                    <a:pt x="2592" y="159"/>
                  </a:lnTo>
                  <a:lnTo>
                    <a:pt x="2594" y="188"/>
                  </a:lnTo>
                  <a:lnTo>
                    <a:pt x="2592" y="216"/>
                  </a:lnTo>
                  <a:lnTo>
                    <a:pt x="2585" y="245"/>
                  </a:lnTo>
                  <a:lnTo>
                    <a:pt x="2574" y="271"/>
                  </a:lnTo>
                  <a:lnTo>
                    <a:pt x="2559" y="296"/>
                  </a:lnTo>
                  <a:lnTo>
                    <a:pt x="2539" y="320"/>
                  </a:lnTo>
                  <a:lnTo>
                    <a:pt x="2517" y="339"/>
                  </a:lnTo>
                  <a:lnTo>
                    <a:pt x="2491" y="355"/>
                  </a:lnTo>
                  <a:lnTo>
                    <a:pt x="2464" y="366"/>
                  </a:lnTo>
                  <a:lnTo>
                    <a:pt x="2436" y="372"/>
                  </a:lnTo>
                  <a:lnTo>
                    <a:pt x="2407" y="374"/>
                  </a:lnTo>
                  <a:lnTo>
                    <a:pt x="2377" y="372"/>
                  </a:lnTo>
                  <a:lnTo>
                    <a:pt x="2347" y="365"/>
                  </a:lnTo>
                  <a:lnTo>
                    <a:pt x="2319" y="353"/>
                  </a:lnTo>
                  <a:lnTo>
                    <a:pt x="1838" y="732"/>
                  </a:lnTo>
                  <a:lnTo>
                    <a:pt x="1847" y="758"/>
                  </a:lnTo>
                  <a:lnTo>
                    <a:pt x="1853" y="785"/>
                  </a:lnTo>
                  <a:lnTo>
                    <a:pt x="1854" y="813"/>
                  </a:lnTo>
                  <a:lnTo>
                    <a:pt x="1851" y="840"/>
                  </a:lnTo>
                  <a:lnTo>
                    <a:pt x="1844" y="868"/>
                  </a:lnTo>
                  <a:lnTo>
                    <a:pt x="1833" y="894"/>
                  </a:lnTo>
                  <a:lnTo>
                    <a:pt x="1818" y="917"/>
                  </a:lnTo>
                  <a:lnTo>
                    <a:pt x="1799" y="940"/>
                  </a:lnTo>
                  <a:lnTo>
                    <a:pt x="1799" y="940"/>
                  </a:lnTo>
                  <a:lnTo>
                    <a:pt x="1776" y="960"/>
                  </a:lnTo>
                  <a:lnTo>
                    <a:pt x="1751" y="975"/>
                  </a:lnTo>
                  <a:lnTo>
                    <a:pt x="1724" y="986"/>
                  </a:lnTo>
                  <a:lnTo>
                    <a:pt x="1696" y="992"/>
                  </a:lnTo>
                  <a:lnTo>
                    <a:pt x="1667" y="994"/>
                  </a:lnTo>
                  <a:lnTo>
                    <a:pt x="1638" y="992"/>
                  </a:lnTo>
                  <a:lnTo>
                    <a:pt x="1610" y="986"/>
                  </a:lnTo>
                  <a:lnTo>
                    <a:pt x="1583" y="975"/>
                  </a:lnTo>
                  <a:lnTo>
                    <a:pt x="1558" y="960"/>
                  </a:lnTo>
                  <a:lnTo>
                    <a:pt x="1535" y="940"/>
                  </a:lnTo>
                  <a:lnTo>
                    <a:pt x="1516" y="917"/>
                  </a:lnTo>
                  <a:lnTo>
                    <a:pt x="1501" y="894"/>
                  </a:lnTo>
                  <a:lnTo>
                    <a:pt x="1490" y="868"/>
                  </a:lnTo>
                  <a:lnTo>
                    <a:pt x="1482" y="840"/>
                  </a:lnTo>
                  <a:lnTo>
                    <a:pt x="1480" y="813"/>
                  </a:lnTo>
                  <a:lnTo>
                    <a:pt x="1481" y="785"/>
                  </a:lnTo>
                  <a:lnTo>
                    <a:pt x="1487" y="758"/>
                  </a:lnTo>
                  <a:lnTo>
                    <a:pt x="1496" y="732"/>
                  </a:lnTo>
                  <a:lnTo>
                    <a:pt x="1015" y="353"/>
                  </a:lnTo>
                  <a:lnTo>
                    <a:pt x="987" y="365"/>
                  </a:lnTo>
                  <a:lnTo>
                    <a:pt x="957" y="372"/>
                  </a:lnTo>
                  <a:lnTo>
                    <a:pt x="927" y="374"/>
                  </a:lnTo>
                  <a:lnTo>
                    <a:pt x="897" y="372"/>
                  </a:lnTo>
                  <a:lnTo>
                    <a:pt x="867" y="365"/>
                  </a:lnTo>
                  <a:lnTo>
                    <a:pt x="839" y="353"/>
                  </a:lnTo>
                  <a:lnTo>
                    <a:pt x="357" y="732"/>
                  </a:lnTo>
                  <a:lnTo>
                    <a:pt x="367" y="758"/>
                  </a:lnTo>
                  <a:lnTo>
                    <a:pt x="372" y="785"/>
                  </a:lnTo>
                  <a:lnTo>
                    <a:pt x="373" y="813"/>
                  </a:lnTo>
                  <a:lnTo>
                    <a:pt x="371" y="840"/>
                  </a:lnTo>
                  <a:lnTo>
                    <a:pt x="364" y="868"/>
                  </a:lnTo>
                  <a:lnTo>
                    <a:pt x="353" y="894"/>
                  </a:lnTo>
                  <a:lnTo>
                    <a:pt x="338" y="917"/>
                  </a:lnTo>
                  <a:lnTo>
                    <a:pt x="319" y="940"/>
                  </a:lnTo>
                  <a:lnTo>
                    <a:pt x="296" y="960"/>
                  </a:lnTo>
                  <a:lnTo>
                    <a:pt x="270" y="975"/>
                  </a:lnTo>
                  <a:lnTo>
                    <a:pt x="243" y="986"/>
                  </a:lnTo>
                  <a:lnTo>
                    <a:pt x="216" y="992"/>
                  </a:lnTo>
                  <a:lnTo>
                    <a:pt x="187" y="994"/>
                  </a:lnTo>
                  <a:lnTo>
                    <a:pt x="158" y="992"/>
                  </a:lnTo>
                  <a:lnTo>
                    <a:pt x="130" y="986"/>
                  </a:lnTo>
                  <a:lnTo>
                    <a:pt x="103" y="975"/>
                  </a:lnTo>
                  <a:lnTo>
                    <a:pt x="77" y="960"/>
                  </a:lnTo>
                  <a:lnTo>
                    <a:pt x="55" y="940"/>
                  </a:lnTo>
                  <a:lnTo>
                    <a:pt x="34" y="917"/>
                  </a:lnTo>
                  <a:lnTo>
                    <a:pt x="19" y="891"/>
                  </a:lnTo>
                  <a:lnTo>
                    <a:pt x="9" y="865"/>
                  </a:lnTo>
                  <a:lnTo>
                    <a:pt x="2" y="837"/>
                  </a:lnTo>
                  <a:lnTo>
                    <a:pt x="0" y="808"/>
                  </a:lnTo>
                  <a:lnTo>
                    <a:pt x="2" y="779"/>
                  </a:lnTo>
                  <a:lnTo>
                    <a:pt x="9" y="751"/>
                  </a:lnTo>
                  <a:lnTo>
                    <a:pt x="19" y="724"/>
                  </a:lnTo>
                  <a:lnTo>
                    <a:pt x="34" y="699"/>
                  </a:lnTo>
                  <a:lnTo>
                    <a:pt x="55" y="676"/>
                  </a:lnTo>
                  <a:lnTo>
                    <a:pt x="78" y="656"/>
                  </a:lnTo>
                  <a:lnTo>
                    <a:pt x="104" y="641"/>
                  </a:lnTo>
                  <a:lnTo>
                    <a:pt x="132" y="629"/>
                  </a:lnTo>
                  <a:lnTo>
                    <a:pt x="161" y="623"/>
                  </a:lnTo>
                  <a:lnTo>
                    <a:pt x="190" y="622"/>
                  </a:lnTo>
                  <a:lnTo>
                    <a:pt x="219" y="624"/>
                  </a:lnTo>
                  <a:lnTo>
                    <a:pt x="248" y="631"/>
                  </a:lnTo>
                  <a:lnTo>
                    <a:pt x="275" y="643"/>
                  </a:lnTo>
                  <a:lnTo>
                    <a:pt x="756" y="264"/>
                  </a:lnTo>
                  <a:lnTo>
                    <a:pt x="747" y="237"/>
                  </a:lnTo>
                  <a:lnTo>
                    <a:pt x="741" y="210"/>
                  </a:lnTo>
                  <a:lnTo>
                    <a:pt x="740" y="182"/>
                  </a:lnTo>
                  <a:lnTo>
                    <a:pt x="743" y="155"/>
                  </a:lnTo>
                  <a:lnTo>
                    <a:pt x="750" y="128"/>
                  </a:lnTo>
                  <a:lnTo>
                    <a:pt x="760" y="102"/>
                  </a:lnTo>
                  <a:lnTo>
                    <a:pt x="776" y="78"/>
                  </a:lnTo>
                  <a:lnTo>
                    <a:pt x="795" y="55"/>
                  </a:lnTo>
                  <a:lnTo>
                    <a:pt x="817" y="36"/>
                  </a:lnTo>
                  <a:lnTo>
                    <a:pt x="843" y="21"/>
                  </a:lnTo>
                  <a:lnTo>
                    <a:pt x="870" y="10"/>
                  </a:lnTo>
                  <a:lnTo>
                    <a:pt x="898" y="3"/>
                  </a:lnTo>
                  <a:lnTo>
                    <a:pt x="927" y="0"/>
                  </a:lnTo>
                  <a:lnTo>
                    <a:pt x="956" y="3"/>
                  </a:lnTo>
                  <a:lnTo>
                    <a:pt x="984" y="10"/>
                  </a:lnTo>
                  <a:lnTo>
                    <a:pt x="1010" y="21"/>
                  </a:lnTo>
                  <a:lnTo>
                    <a:pt x="1036" y="36"/>
                  </a:lnTo>
                  <a:lnTo>
                    <a:pt x="1059" y="55"/>
                  </a:lnTo>
                  <a:lnTo>
                    <a:pt x="1078" y="78"/>
                  </a:lnTo>
                  <a:lnTo>
                    <a:pt x="1093" y="102"/>
                  </a:lnTo>
                  <a:lnTo>
                    <a:pt x="1104" y="128"/>
                  </a:lnTo>
                  <a:lnTo>
                    <a:pt x="1111" y="155"/>
                  </a:lnTo>
                  <a:lnTo>
                    <a:pt x="1113" y="182"/>
                  </a:lnTo>
                  <a:lnTo>
                    <a:pt x="1112" y="210"/>
                  </a:lnTo>
                  <a:lnTo>
                    <a:pt x="1107" y="237"/>
                  </a:lnTo>
                  <a:lnTo>
                    <a:pt x="1097" y="264"/>
                  </a:lnTo>
                  <a:lnTo>
                    <a:pt x="1579" y="643"/>
                  </a:lnTo>
                  <a:lnTo>
                    <a:pt x="1607" y="631"/>
                  </a:lnTo>
                  <a:lnTo>
                    <a:pt x="1637" y="624"/>
                  </a:lnTo>
                  <a:lnTo>
                    <a:pt x="1667" y="622"/>
                  </a:lnTo>
                  <a:lnTo>
                    <a:pt x="1697" y="624"/>
                  </a:lnTo>
                  <a:lnTo>
                    <a:pt x="1727" y="631"/>
                  </a:lnTo>
                  <a:lnTo>
                    <a:pt x="1755" y="643"/>
                  </a:lnTo>
                  <a:lnTo>
                    <a:pt x="2237" y="264"/>
                  </a:lnTo>
                  <a:lnTo>
                    <a:pt x="2228" y="239"/>
                  </a:lnTo>
                  <a:lnTo>
                    <a:pt x="2222" y="214"/>
                  </a:lnTo>
                  <a:lnTo>
                    <a:pt x="2220" y="188"/>
                  </a:lnTo>
                  <a:lnTo>
                    <a:pt x="2223" y="158"/>
                  </a:lnTo>
                  <a:lnTo>
                    <a:pt x="2229" y="130"/>
                  </a:lnTo>
                  <a:lnTo>
                    <a:pt x="2240" y="103"/>
                  </a:lnTo>
                  <a:lnTo>
                    <a:pt x="2256" y="78"/>
                  </a:lnTo>
                  <a:lnTo>
                    <a:pt x="2275" y="55"/>
                  </a:lnTo>
                  <a:lnTo>
                    <a:pt x="2298" y="36"/>
                  </a:lnTo>
                  <a:lnTo>
                    <a:pt x="2323" y="21"/>
                  </a:lnTo>
                  <a:lnTo>
                    <a:pt x="2350" y="10"/>
                  </a:lnTo>
                  <a:lnTo>
                    <a:pt x="2378" y="3"/>
                  </a:lnTo>
                  <a:lnTo>
                    <a:pt x="24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78" name="Freeform 575"/>
          <p:cNvSpPr>
            <a:spLocks noEditPoints="1"/>
          </p:cNvSpPr>
          <p:nvPr/>
        </p:nvSpPr>
        <p:spPr bwMode="auto">
          <a:xfrm flipH="1">
            <a:off x="1849894" y="2817897"/>
            <a:ext cx="238466" cy="245816"/>
          </a:xfrm>
          <a:custGeom>
            <a:avLst/>
            <a:gdLst>
              <a:gd name="T0" fmla="*/ 212 w 3210"/>
              <a:gd name="T1" fmla="*/ 2996 h 3315"/>
              <a:gd name="T2" fmla="*/ 1660 w 3210"/>
              <a:gd name="T3" fmla="*/ 1793 h 3315"/>
              <a:gd name="T4" fmla="*/ 1738 w 3210"/>
              <a:gd name="T5" fmla="*/ 1587 h 3315"/>
              <a:gd name="T6" fmla="*/ 926 w 3210"/>
              <a:gd name="T7" fmla="*/ 1582 h 3315"/>
              <a:gd name="T8" fmla="*/ 1350 w 3210"/>
              <a:gd name="T9" fmla="*/ 2095 h 3315"/>
              <a:gd name="T10" fmla="*/ 2023 w 3210"/>
              <a:gd name="T11" fmla="*/ 2002 h 3315"/>
              <a:gd name="T12" fmla="*/ 2294 w 3210"/>
              <a:gd name="T13" fmla="*/ 1391 h 3315"/>
              <a:gd name="T14" fmla="*/ 1845 w 3210"/>
              <a:gd name="T15" fmla="*/ 1555 h 3315"/>
              <a:gd name="T16" fmla="*/ 1729 w 3210"/>
              <a:gd name="T17" fmla="*/ 1883 h 3315"/>
              <a:gd name="T18" fmla="*/ 1561 w 3210"/>
              <a:gd name="T19" fmla="*/ 1987 h 3315"/>
              <a:gd name="T20" fmla="*/ 1354 w 3210"/>
              <a:gd name="T21" fmla="*/ 1722 h 3315"/>
              <a:gd name="T22" fmla="*/ 1453 w 3210"/>
              <a:gd name="T23" fmla="*/ 1637 h 3315"/>
              <a:gd name="T24" fmla="*/ 1514 w 3210"/>
              <a:gd name="T25" fmla="*/ 1489 h 3315"/>
              <a:gd name="T26" fmla="*/ 111 w 3210"/>
              <a:gd name="T27" fmla="*/ 2809 h 3315"/>
              <a:gd name="T28" fmla="*/ 2597 w 3210"/>
              <a:gd name="T29" fmla="*/ 1848 h 3315"/>
              <a:gd name="T30" fmla="*/ 2002 w 3210"/>
              <a:gd name="T31" fmla="*/ 2444 h 3315"/>
              <a:gd name="T32" fmla="*/ 1136 w 3210"/>
              <a:gd name="T33" fmla="*/ 2412 h 3315"/>
              <a:gd name="T34" fmla="*/ 586 w 3210"/>
              <a:gd name="T35" fmla="*/ 1773 h 3315"/>
              <a:gd name="T36" fmla="*/ 1473 w 3210"/>
              <a:gd name="T37" fmla="*/ 1316 h 3315"/>
              <a:gd name="T38" fmla="*/ 647 w 3210"/>
              <a:gd name="T39" fmla="*/ 1450 h 3315"/>
              <a:gd name="T40" fmla="*/ 982 w 3210"/>
              <a:gd name="T41" fmla="*/ 2179 h 3315"/>
              <a:gd name="T42" fmla="*/ 1760 w 3210"/>
              <a:gd name="T43" fmla="*/ 2398 h 3315"/>
              <a:gd name="T44" fmla="*/ 2419 w 3210"/>
              <a:gd name="T45" fmla="*/ 1955 h 3315"/>
              <a:gd name="T46" fmla="*/ 2387 w 3210"/>
              <a:gd name="T47" fmla="*/ 1275 h 3315"/>
              <a:gd name="T48" fmla="*/ 2236 w 3210"/>
              <a:gd name="T49" fmla="*/ 1945 h 3315"/>
              <a:gd name="T50" fmla="*/ 1605 w 3210"/>
              <a:gd name="T51" fmla="*/ 2254 h 3315"/>
              <a:gd name="T52" fmla="*/ 974 w 3210"/>
              <a:gd name="T53" fmla="*/ 1945 h 3315"/>
              <a:gd name="T54" fmla="*/ 823 w 3210"/>
              <a:gd name="T55" fmla="*/ 1275 h 3315"/>
              <a:gd name="T56" fmla="*/ 3062 w 3210"/>
              <a:gd name="T57" fmla="*/ 1123 h 3315"/>
              <a:gd name="T58" fmla="*/ 1693 w 3210"/>
              <a:gd name="T59" fmla="*/ 867 h 3315"/>
              <a:gd name="T60" fmla="*/ 1528 w 3210"/>
              <a:gd name="T61" fmla="*/ 637 h 3315"/>
              <a:gd name="T62" fmla="*/ 1293 w 3210"/>
              <a:gd name="T63" fmla="*/ 418 h 3315"/>
              <a:gd name="T64" fmla="*/ 1196 w 3210"/>
              <a:gd name="T65" fmla="*/ 899 h 3315"/>
              <a:gd name="T66" fmla="*/ 1454 w 3210"/>
              <a:gd name="T67" fmla="*/ 821 h 3315"/>
              <a:gd name="T68" fmla="*/ 1557 w 3210"/>
              <a:gd name="T69" fmla="*/ 773 h 3315"/>
              <a:gd name="T70" fmla="*/ 1444 w 3210"/>
              <a:gd name="T71" fmla="*/ 507 h 3315"/>
              <a:gd name="T72" fmla="*/ 1605 w 3210"/>
              <a:gd name="T73" fmla="*/ 348 h 3315"/>
              <a:gd name="T74" fmla="*/ 1766 w 3210"/>
              <a:gd name="T75" fmla="*/ 507 h 3315"/>
              <a:gd name="T76" fmla="*/ 1702 w 3210"/>
              <a:gd name="T77" fmla="*/ 623 h 3315"/>
              <a:gd name="T78" fmla="*/ 1750 w 3210"/>
              <a:gd name="T79" fmla="*/ 755 h 3315"/>
              <a:gd name="T80" fmla="*/ 2013 w 3210"/>
              <a:gd name="T81" fmla="*/ 899 h 3315"/>
              <a:gd name="T82" fmla="*/ 1917 w 3210"/>
              <a:gd name="T83" fmla="*/ 418 h 3315"/>
              <a:gd name="T84" fmla="*/ 1421 w 3210"/>
              <a:gd name="T85" fmla="*/ 138 h 3315"/>
              <a:gd name="T86" fmla="*/ 999 w 3210"/>
              <a:gd name="T87" fmla="*/ 606 h 3315"/>
              <a:gd name="T88" fmla="*/ 1055 w 3210"/>
              <a:gd name="T89" fmla="*/ 782 h 3315"/>
              <a:gd name="T90" fmla="*/ 1297 w 3210"/>
              <a:gd name="T91" fmla="*/ 273 h 3315"/>
              <a:gd name="T92" fmla="*/ 1868 w 3210"/>
              <a:gd name="T93" fmla="*/ 245 h 3315"/>
              <a:gd name="T94" fmla="*/ 2157 w 3210"/>
              <a:gd name="T95" fmla="*/ 731 h 3315"/>
              <a:gd name="T96" fmla="*/ 2220 w 3210"/>
              <a:gd name="T97" fmla="*/ 668 h 3315"/>
              <a:gd name="T98" fmla="*/ 1846 w 3210"/>
              <a:gd name="T99" fmla="*/ 160 h 3315"/>
              <a:gd name="T100" fmla="*/ 1973 w 3210"/>
              <a:gd name="T101" fmla="*/ 100 h 3315"/>
              <a:gd name="T102" fmla="*/ 2331 w 3210"/>
              <a:gd name="T103" fmla="*/ 665 h 3315"/>
              <a:gd name="T104" fmla="*/ 3141 w 3210"/>
              <a:gd name="T105" fmla="*/ 1045 h 3315"/>
              <a:gd name="T106" fmla="*/ 3141 w 3210"/>
              <a:gd name="T107" fmla="*/ 3039 h 3315"/>
              <a:gd name="T108" fmla="*/ 2464 w 3210"/>
              <a:gd name="T109" fmla="*/ 3227 h 3315"/>
              <a:gd name="T110" fmla="*/ 745 w 3210"/>
              <a:gd name="T111" fmla="*/ 3292 h 3315"/>
              <a:gd name="T112" fmla="*/ 199 w 3210"/>
              <a:gd name="T113" fmla="*/ 3106 h 3315"/>
              <a:gd name="T114" fmla="*/ 3 w 3210"/>
              <a:gd name="T115" fmla="*/ 1175 h 3315"/>
              <a:gd name="T116" fmla="*/ 899 w 3210"/>
              <a:gd name="T117" fmla="*/ 916 h 3315"/>
              <a:gd name="T118" fmla="*/ 1047 w 3210"/>
              <a:gd name="T119" fmla="*/ 261 h 3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10" h="3315">
                <a:moveTo>
                  <a:pt x="1162" y="3109"/>
                </a:moveTo>
                <a:lnTo>
                  <a:pt x="1073" y="3204"/>
                </a:lnTo>
                <a:lnTo>
                  <a:pt x="2136" y="3204"/>
                </a:lnTo>
                <a:lnTo>
                  <a:pt x="2048" y="3109"/>
                </a:lnTo>
                <a:lnTo>
                  <a:pt x="1162" y="3109"/>
                </a:lnTo>
                <a:close/>
                <a:moveTo>
                  <a:pt x="120" y="2920"/>
                </a:moveTo>
                <a:lnTo>
                  <a:pt x="132" y="2942"/>
                </a:lnTo>
                <a:lnTo>
                  <a:pt x="148" y="2960"/>
                </a:lnTo>
                <a:lnTo>
                  <a:pt x="166" y="2977"/>
                </a:lnTo>
                <a:lnTo>
                  <a:pt x="188" y="2988"/>
                </a:lnTo>
                <a:lnTo>
                  <a:pt x="212" y="2996"/>
                </a:lnTo>
                <a:lnTo>
                  <a:pt x="238" y="2998"/>
                </a:lnTo>
                <a:lnTo>
                  <a:pt x="2972" y="2998"/>
                </a:lnTo>
                <a:lnTo>
                  <a:pt x="2998" y="2996"/>
                </a:lnTo>
                <a:lnTo>
                  <a:pt x="3022" y="2988"/>
                </a:lnTo>
                <a:lnTo>
                  <a:pt x="3043" y="2977"/>
                </a:lnTo>
                <a:lnTo>
                  <a:pt x="3062" y="2960"/>
                </a:lnTo>
                <a:lnTo>
                  <a:pt x="3078" y="2942"/>
                </a:lnTo>
                <a:lnTo>
                  <a:pt x="3089" y="2920"/>
                </a:lnTo>
                <a:lnTo>
                  <a:pt x="120" y="2920"/>
                </a:lnTo>
                <a:close/>
                <a:moveTo>
                  <a:pt x="1660" y="1516"/>
                </a:moveTo>
                <a:lnTo>
                  <a:pt x="1660" y="1793"/>
                </a:lnTo>
                <a:lnTo>
                  <a:pt x="1678" y="1785"/>
                </a:lnTo>
                <a:lnTo>
                  <a:pt x="1695" y="1774"/>
                </a:lnTo>
                <a:lnTo>
                  <a:pt x="1710" y="1761"/>
                </a:lnTo>
                <a:lnTo>
                  <a:pt x="1725" y="1742"/>
                </a:lnTo>
                <a:lnTo>
                  <a:pt x="1738" y="1722"/>
                </a:lnTo>
                <a:lnTo>
                  <a:pt x="1746" y="1701"/>
                </a:lnTo>
                <a:lnTo>
                  <a:pt x="1752" y="1679"/>
                </a:lnTo>
                <a:lnTo>
                  <a:pt x="1754" y="1654"/>
                </a:lnTo>
                <a:lnTo>
                  <a:pt x="1752" y="1631"/>
                </a:lnTo>
                <a:lnTo>
                  <a:pt x="1746" y="1608"/>
                </a:lnTo>
                <a:lnTo>
                  <a:pt x="1738" y="1587"/>
                </a:lnTo>
                <a:lnTo>
                  <a:pt x="1725" y="1567"/>
                </a:lnTo>
                <a:lnTo>
                  <a:pt x="1710" y="1549"/>
                </a:lnTo>
                <a:lnTo>
                  <a:pt x="1695" y="1535"/>
                </a:lnTo>
                <a:lnTo>
                  <a:pt x="1678" y="1525"/>
                </a:lnTo>
                <a:lnTo>
                  <a:pt x="1660" y="1516"/>
                </a:lnTo>
                <a:close/>
                <a:moveTo>
                  <a:pt x="936" y="1275"/>
                </a:moveTo>
                <a:lnTo>
                  <a:pt x="923" y="1332"/>
                </a:lnTo>
                <a:lnTo>
                  <a:pt x="916" y="1391"/>
                </a:lnTo>
                <a:lnTo>
                  <a:pt x="913" y="1450"/>
                </a:lnTo>
                <a:lnTo>
                  <a:pt x="917" y="1517"/>
                </a:lnTo>
                <a:lnTo>
                  <a:pt x="926" y="1582"/>
                </a:lnTo>
                <a:lnTo>
                  <a:pt x="941" y="1644"/>
                </a:lnTo>
                <a:lnTo>
                  <a:pt x="962" y="1705"/>
                </a:lnTo>
                <a:lnTo>
                  <a:pt x="988" y="1763"/>
                </a:lnTo>
                <a:lnTo>
                  <a:pt x="1019" y="1818"/>
                </a:lnTo>
                <a:lnTo>
                  <a:pt x="1054" y="1870"/>
                </a:lnTo>
                <a:lnTo>
                  <a:pt x="1094" y="1917"/>
                </a:lnTo>
                <a:lnTo>
                  <a:pt x="1139" y="1962"/>
                </a:lnTo>
                <a:lnTo>
                  <a:pt x="1187" y="2002"/>
                </a:lnTo>
                <a:lnTo>
                  <a:pt x="1238" y="2037"/>
                </a:lnTo>
                <a:lnTo>
                  <a:pt x="1293" y="2069"/>
                </a:lnTo>
                <a:lnTo>
                  <a:pt x="1350" y="2095"/>
                </a:lnTo>
                <a:lnTo>
                  <a:pt x="1411" y="2116"/>
                </a:lnTo>
                <a:lnTo>
                  <a:pt x="1474" y="2131"/>
                </a:lnTo>
                <a:lnTo>
                  <a:pt x="1539" y="2140"/>
                </a:lnTo>
                <a:lnTo>
                  <a:pt x="1605" y="2143"/>
                </a:lnTo>
                <a:lnTo>
                  <a:pt x="1671" y="2140"/>
                </a:lnTo>
                <a:lnTo>
                  <a:pt x="1736" y="2131"/>
                </a:lnTo>
                <a:lnTo>
                  <a:pt x="1798" y="2116"/>
                </a:lnTo>
                <a:lnTo>
                  <a:pt x="1859" y="2095"/>
                </a:lnTo>
                <a:lnTo>
                  <a:pt x="1916" y="2069"/>
                </a:lnTo>
                <a:lnTo>
                  <a:pt x="1972" y="2037"/>
                </a:lnTo>
                <a:lnTo>
                  <a:pt x="2023" y="2002"/>
                </a:lnTo>
                <a:lnTo>
                  <a:pt x="2071" y="1962"/>
                </a:lnTo>
                <a:lnTo>
                  <a:pt x="2114" y="1917"/>
                </a:lnTo>
                <a:lnTo>
                  <a:pt x="2155" y="1870"/>
                </a:lnTo>
                <a:lnTo>
                  <a:pt x="2191" y="1818"/>
                </a:lnTo>
                <a:lnTo>
                  <a:pt x="2221" y="1763"/>
                </a:lnTo>
                <a:lnTo>
                  <a:pt x="2247" y="1705"/>
                </a:lnTo>
                <a:lnTo>
                  <a:pt x="2269" y="1644"/>
                </a:lnTo>
                <a:lnTo>
                  <a:pt x="2284" y="1582"/>
                </a:lnTo>
                <a:lnTo>
                  <a:pt x="2293" y="1517"/>
                </a:lnTo>
                <a:lnTo>
                  <a:pt x="2296" y="1450"/>
                </a:lnTo>
                <a:lnTo>
                  <a:pt x="2294" y="1391"/>
                </a:lnTo>
                <a:lnTo>
                  <a:pt x="2286" y="1332"/>
                </a:lnTo>
                <a:lnTo>
                  <a:pt x="2274" y="1275"/>
                </a:lnTo>
                <a:lnTo>
                  <a:pt x="1660" y="1275"/>
                </a:lnTo>
                <a:lnTo>
                  <a:pt x="1660" y="1401"/>
                </a:lnTo>
                <a:lnTo>
                  <a:pt x="1696" y="1411"/>
                </a:lnTo>
                <a:lnTo>
                  <a:pt x="1729" y="1426"/>
                </a:lnTo>
                <a:lnTo>
                  <a:pt x="1760" y="1446"/>
                </a:lnTo>
                <a:lnTo>
                  <a:pt x="1788" y="1471"/>
                </a:lnTo>
                <a:lnTo>
                  <a:pt x="1810" y="1497"/>
                </a:lnTo>
                <a:lnTo>
                  <a:pt x="1830" y="1525"/>
                </a:lnTo>
                <a:lnTo>
                  <a:pt x="1845" y="1555"/>
                </a:lnTo>
                <a:lnTo>
                  <a:pt x="1855" y="1587"/>
                </a:lnTo>
                <a:lnTo>
                  <a:pt x="1862" y="1620"/>
                </a:lnTo>
                <a:lnTo>
                  <a:pt x="1864" y="1654"/>
                </a:lnTo>
                <a:lnTo>
                  <a:pt x="1862" y="1689"/>
                </a:lnTo>
                <a:lnTo>
                  <a:pt x="1855" y="1722"/>
                </a:lnTo>
                <a:lnTo>
                  <a:pt x="1845" y="1754"/>
                </a:lnTo>
                <a:lnTo>
                  <a:pt x="1830" y="1785"/>
                </a:lnTo>
                <a:lnTo>
                  <a:pt x="1810" y="1813"/>
                </a:lnTo>
                <a:lnTo>
                  <a:pt x="1788" y="1838"/>
                </a:lnTo>
                <a:lnTo>
                  <a:pt x="1760" y="1864"/>
                </a:lnTo>
                <a:lnTo>
                  <a:pt x="1729" y="1883"/>
                </a:lnTo>
                <a:lnTo>
                  <a:pt x="1696" y="1899"/>
                </a:lnTo>
                <a:lnTo>
                  <a:pt x="1660" y="1909"/>
                </a:lnTo>
                <a:lnTo>
                  <a:pt x="1660" y="1954"/>
                </a:lnTo>
                <a:lnTo>
                  <a:pt x="1657" y="1972"/>
                </a:lnTo>
                <a:lnTo>
                  <a:pt x="1649" y="1987"/>
                </a:lnTo>
                <a:lnTo>
                  <a:pt x="1637" y="1999"/>
                </a:lnTo>
                <a:lnTo>
                  <a:pt x="1622" y="2007"/>
                </a:lnTo>
                <a:lnTo>
                  <a:pt x="1605" y="2009"/>
                </a:lnTo>
                <a:lnTo>
                  <a:pt x="1588" y="2007"/>
                </a:lnTo>
                <a:lnTo>
                  <a:pt x="1572" y="1999"/>
                </a:lnTo>
                <a:lnTo>
                  <a:pt x="1561" y="1987"/>
                </a:lnTo>
                <a:lnTo>
                  <a:pt x="1553" y="1972"/>
                </a:lnTo>
                <a:lnTo>
                  <a:pt x="1550" y="1954"/>
                </a:lnTo>
                <a:lnTo>
                  <a:pt x="1550" y="1909"/>
                </a:lnTo>
                <a:lnTo>
                  <a:pt x="1514" y="1899"/>
                </a:lnTo>
                <a:lnTo>
                  <a:pt x="1481" y="1883"/>
                </a:lnTo>
                <a:lnTo>
                  <a:pt x="1450" y="1864"/>
                </a:lnTo>
                <a:lnTo>
                  <a:pt x="1422" y="1838"/>
                </a:lnTo>
                <a:lnTo>
                  <a:pt x="1399" y="1813"/>
                </a:lnTo>
                <a:lnTo>
                  <a:pt x="1380" y="1785"/>
                </a:lnTo>
                <a:lnTo>
                  <a:pt x="1365" y="1754"/>
                </a:lnTo>
                <a:lnTo>
                  <a:pt x="1354" y="1722"/>
                </a:lnTo>
                <a:lnTo>
                  <a:pt x="1348" y="1689"/>
                </a:lnTo>
                <a:lnTo>
                  <a:pt x="1345" y="1654"/>
                </a:lnTo>
                <a:lnTo>
                  <a:pt x="1348" y="1637"/>
                </a:lnTo>
                <a:lnTo>
                  <a:pt x="1356" y="1622"/>
                </a:lnTo>
                <a:lnTo>
                  <a:pt x="1368" y="1610"/>
                </a:lnTo>
                <a:lnTo>
                  <a:pt x="1383" y="1602"/>
                </a:lnTo>
                <a:lnTo>
                  <a:pt x="1401" y="1599"/>
                </a:lnTo>
                <a:lnTo>
                  <a:pt x="1419" y="1602"/>
                </a:lnTo>
                <a:lnTo>
                  <a:pt x="1434" y="1610"/>
                </a:lnTo>
                <a:lnTo>
                  <a:pt x="1446" y="1622"/>
                </a:lnTo>
                <a:lnTo>
                  <a:pt x="1453" y="1637"/>
                </a:lnTo>
                <a:lnTo>
                  <a:pt x="1456" y="1654"/>
                </a:lnTo>
                <a:lnTo>
                  <a:pt x="1458" y="1679"/>
                </a:lnTo>
                <a:lnTo>
                  <a:pt x="1463" y="1701"/>
                </a:lnTo>
                <a:lnTo>
                  <a:pt x="1472" y="1722"/>
                </a:lnTo>
                <a:lnTo>
                  <a:pt x="1484" y="1742"/>
                </a:lnTo>
                <a:lnTo>
                  <a:pt x="1499" y="1761"/>
                </a:lnTo>
                <a:lnTo>
                  <a:pt x="1515" y="1774"/>
                </a:lnTo>
                <a:lnTo>
                  <a:pt x="1531" y="1785"/>
                </a:lnTo>
                <a:lnTo>
                  <a:pt x="1550" y="1793"/>
                </a:lnTo>
                <a:lnTo>
                  <a:pt x="1550" y="1500"/>
                </a:lnTo>
                <a:lnTo>
                  <a:pt x="1514" y="1489"/>
                </a:lnTo>
                <a:lnTo>
                  <a:pt x="1481" y="1474"/>
                </a:lnTo>
                <a:lnTo>
                  <a:pt x="1450" y="1453"/>
                </a:lnTo>
                <a:lnTo>
                  <a:pt x="1422" y="1429"/>
                </a:lnTo>
                <a:lnTo>
                  <a:pt x="1399" y="1403"/>
                </a:lnTo>
                <a:lnTo>
                  <a:pt x="1379" y="1374"/>
                </a:lnTo>
                <a:lnTo>
                  <a:pt x="1364" y="1342"/>
                </a:lnTo>
                <a:lnTo>
                  <a:pt x="1353" y="1309"/>
                </a:lnTo>
                <a:lnTo>
                  <a:pt x="1347" y="1275"/>
                </a:lnTo>
                <a:lnTo>
                  <a:pt x="936" y="1275"/>
                </a:lnTo>
                <a:close/>
                <a:moveTo>
                  <a:pt x="111" y="1275"/>
                </a:moveTo>
                <a:lnTo>
                  <a:pt x="111" y="2809"/>
                </a:lnTo>
                <a:lnTo>
                  <a:pt x="3099" y="2809"/>
                </a:lnTo>
                <a:lnTo>
                  <a:pt x="3099" y="1275"/>
                </a:lnTo>
                <a:lnTo>
                  <a:pt x="2658" y="1275"/>
                </a:lnTo>
                <a:lnTo>
                  <a:pt x="2666" y="1333"/>
                </a:lnTo>
                <a:lnTo>
                  <a:pt x="2671" y="1391"/>
                </a:lnTo>
                <a:lnTo>
                  <a:pt x="2672" y="1450"/>
                </a:lnTo>
                <a:lnTo>
                  <a:pt x="2669" y="1533"/>
                </a:lnTo>
                <a:lnTo>
                  <a:pt x="2660" y="1615"/>
                </a:lnTo>
                <a:lnTo>
                  <a:pt x="2644" y="1696"/>
                </a:lnTo>
                <a:lnTo>
                  <a:pt x="2623" y="1773"/>
                </a:lnTo>
                <a:lnTo>
                  <a:pt x="2597" y="1848"/>
                </a:lnTo>
                <a:lnTo>
                  <a:pt x="2565" y="1921"/>
                </a:lnTo>
                <a:lnTo>
                  <a:pt x="2526" y="1991"/>
                </a:lnTo>
                <a:lnTo>
                  <a:pt x="2485" y="2056"/>
                </a:lnTo>
                <a:lnTo>
                  <a:pt x="2438" y="2120"/>
                </a:lnTo>
                <a:lnTo>
                  <a:pt x="2386" y="2179"/>
                </a:lnTo>
                <a:lnTo>
                  <a:pt x="2332" y="2234"/>
                </a:lnTo>
                <a:lnTo>
                  <a:pt x="2273" y="2286"/>
                </a:lnTo>
                <a:lnTo>
                  <a:pt x="2210" y="2332"/>
                </a:lnTo>
                <a:lnTo>
                  <a:pt x="2144" y="2375"/>
                </a:lnTo>
                <a:lnTo>
                  <a:pt x="2074" y="2412"/>
                </a:lnTo>
                <a:lnTo>
                  <a:pt x="2002" y="2444"/>
                </a:lnTo>
                <a:lnTo>
                  <a:pt x="1927" y="2472"/>
                </a:lnTo>
                <a:lnTo>
                  <a:pt x="1850" y="2493"/>
                </a:lnTo>
                <a:lnTo>
                  <a:pt x="1770" y="2509"/>
                </a:lnTo>
                <a:lnTo>
                  <a:pt x="1689" y="2518"/>
                </a:lnTo>
                <a:lnTo>
                  <a:pt x="1605" y="2521"/>
                </a:lnTo>
                <a:lnTo>
                  <a:pt x="1521" y="2518"/>
                </a:lnTo>
                <a:lnTo>
                  <a:pt x="1440" y="2509"/>
                </a:lnTo>
                <a:lnTo>
                  <a:pt x="1360" y="2493"/>
                </a:lnTo>
                <a:lnTo>
                  <a:pt x="1283" y="2472"/>
                </a:lnTo>
                <a:lnTo>
                  <a:pt x="1208" y="2444"/>
                </a:lnTo>
                <a:lnTo>
                  <a:pt x="1136" y="2412"/>
                </a:lnTo>
                <a:lnTo>
                  <a:pt x="1066" y="2375"/>
                </a:lnTo>
                <a:lnTo>
                  <a:pt x="1000" y="2332"/>
                </a:lnTo>
                <a:lnTo>
                  <a:pt x="937" y="2286"/>
                </a:lnTo>
                <a:lnTo>
                  <a:pt x="878" y="2234"/>
                </a:lnTo>
                <a:lnTo>
                  <a:pt x="823" y="2179"/>
                </a:lnTo>
                <a:lnTo>
                  <a:pt x="772" y="2120"/>
                </a:lnTo>
                <a:lnTo>
                  <a:pt x="725" y="2056"/>
                </a:lnTo>
                <a:lnTo>
                  <a:pt x="683" y="1991"/>
                </a:lnTo>
                <a:lnTo>
                  <a:pt x="645" y="1921"/>
                </a:lnTo>
                <a:lnTo>
                  <a:pt x="613" y="1848"/>
                </a:lnTo>
                <a:lnTo>
                  <a:pt x="586" y="1773"/>
                </a:lnTo>
                <a:lnTo>
                  <a:pt x="565" y="1696"/>
                </a:lnTo>
                <a:lnTo>
                  <a:pt x="550" y="1615"/>
                </a:lnTo>
                <a:lnTo>
                  <a:pt x="540" y="1533"/>
                </a:lnTo>
                <a:lnTo>
                  <a:pt x="537" y="1450"/>
                </a:lnTo>
                <a:lnTo>
                  <a:pt x="539" y="1391"/>
                </a:lnTo>
                <a:lnTo>
                  <a:pt x="544" y="1333"/>
                </a:lnTo>
                <a:lnTo>
                  <a:pt x="551" y="1275"/>
                </a:lnTo>
                <a:lnTo>
                  <a:pt x="111" y="1275"/>
                </a:lnTo>
                <a:close/>
                <a:moveTo>
                  <a:pt x="1459" y="1275"/>
                </a:moveTo>
                <a:lnTo>
                  <a:pt x="1465" y="1296"/>
                </a:lnTo>
                <a:lnTo>
                  <a:pt x="1473" y="1316"/>
                </a:lnTo>
                <a:lnTo>
                  <a:pt x="1485" y="1334"/>
                </a:lnTo>
                <a:lnTo>
                  <a:pt x="1499" y="1350"/>
                </a:lnTo>
                <a:lnTo>
                  <a:pt x="1515" y="1365"/>
                </a:lnTo>
                <a:lnTo>
                  <a:pt x="1531" y="1376"/>
                </a:lnTo>
                <a:lnTo>
                  <a:pt x="1550" y="1384"/>
                </a:lnTo>
                <a:lnTo>
                  <a:pt x="1550" y="1275"/>
                </a:lnTo>
                <a:lnTo>
                  <a:pt x="1459" y="1275"/>
                </a:lnTo>
                <a:close/>
                <a:moveTo>
                  <a:pt x="664" y="1275"/>
                </a:moveTo>
                <a:lnTo>
                  <a:pt x="654" y="1332"/>
                </a:lnTo>
                <a:lnTo>
                  <a:pt x="649" y="1391"/>
                </a:lnTo>
                <a:lnTo>
                  <a:pt x="647" y="1450"/>
                </a:lnTo>
                <a:lnTo>
                  <a:pt x="650" y="1528"/>
                </a:lnTo>
                <a:lnTo>
                  <a:pt x="660" y="1606"/>
                </a:lnTo>
                <a:lnTo>
                  <a:pt x="676" y="1681"/>
                </a:lnTo>
                <a:lnTo>
                  <a:pt x="696" y="1753"/>
                </a:lnTo>
                <a:lnTo>
                  <a:pt x="723" y="1823"/>
                </a:lnTo>
                <a:lnTo>
                  <a:pt x="754" y="1891"/>
                </a:lnTo>
                <a:lnTo>
                  <a:pt x="791" y="1955"/>
                </a:lnTo>
                <a:lnTo>
                  <a:pt x="833" y="2017"/>
                </a:lnTo>
                <a:lnTo>
                  <a:pt x="878" y="2075"/>
                </a:lnTo>
                <a:lnTo>
                  <a:pt x="928" y="2129"/>
                </a:lnTo>
                <a:lnTo>
                  <a:pt x="982" y="2179"/>
                </a:lnTo>
                <a:lnTo>
                  <a:pt x="1040" y="2225"/>
                </a:lnTo>
                <a:lnTo>
                  <a:pt x="1101" y="2267"/>
                </a:lnTo>
                <a:lnTo>
                  <a:pt x="1165" y="2303"/>
                </a:lnTo>
                <a:lnTo>
                  <a:pt x="1232" y="2335"/>
                </a:lnTo>
                <a:lnTo>
                  <a:pt x="1303" y="2361"/>
                </a:lnTo>
                <a:lnTo>
                  <a:pt x="1375" y="2383"/>
                </a:lnTo>
                <a:lnTo>
                  <a:pt x="1450" y="2398"/>
                </a:lnTo>
                <a:lnTo>
                  <a:pt x="1526" y="2407"/>
                </a:lnTo>
                <a:lnTo>
                  <a:pt x="1605" y="2411"/>
                </a:lnTo>
                <a:lnTo>
                  <a:pt x="1684" y="2407"/>
                </a:lnTo>
                <a:lnTo>
                  <a:pt x="1760" y="2398"/>
                </a:lnTo>
                <a:lnTo>
                  <a:pt x="1835" y="2383"/>
                </a:lnTo>
                <a:lnTo>
                  <a:pt x="1907" y="2361"/>
                </a:lnTo>
                <a:lnTo>
                  <a:pt x="1978" y="2335"/>
                </a:lnTo>
                <a:lnTo>
                  <a:pt x="2044" y="2303"/>
                </a:lnTo>
                <a:lnTo>
                  <a:pt x="2108" y="2267"/>
                </a:lnTo>
                <a:lnTo>
                  <a:pt x="2170" y="2225"/>
                </a:lnTo>
                <a:lnTo>
                  <a:pt x="2227" y="2179"/>
                </a:lnTo>
                <a:lnTo>
                  <a:pt x="2282" y="2129"/>
                </a:lnTo>
                <a:lnTo>
                  <a:pt x="2332" y="2075"/>
                </a:lnTo>
                <a:lnTo>
                  <a:pt x="2377" y="2017"/>
                </a:lnTo>
                <a:lnTo>
                  <a:pt x="2419" y="1955"/>
                </a:lnTo>
                <a:lnTo>
                  <a:pt x="2455" y="1891"/>
                </a:lnTo>
                <a:lnTo>
                  <a:pt x="2487" y="1823"/>
                </a:lnTo>
                <a:lnTo>
                  <a:pt x="2513" y="1753"/>
                </a:lnTo>
                <a:lnTo>
                  <a:pt x="2534" y="1681"/>
                </a:lnTo>
                <a:lnTo>
                  <a:pt x="2549" y="1606"/>
                </a:lnTo>
                <a:lnTo>
                  <a:pt x="2560" y="1528"/>
                </a:lnTo>
                <a:lnTo>
                  <a:pt x="2563" y="1450"/>
                </a:lnTo>
                <a:lnTo>
                  <a:pt x="2561" y="1391"/>
                </a:lnTo>
                <a:lnTo>
                  <a:pt x="2556" y="1332"/>
                </a:lnTo>
                <a:lnTo>
                  <a:pt x="2546" y="1275"/>
                </a:lnTo>
                <a:lnTo>
                  <a:pt x="2387" y="1275"/>
                </a:lnTo>
                <a:lnTo>
                  <a:pt x="2397" y="1332"/>
                </a:lnTo>
                <a:lnTo>
                  <a:pt x="2404" y="1391"/>
                </a:lnTo>
                <a:lnTo>
                  <a:pt x="2406" y="1450"/>
                </a:lnTo>
                <a:lnTo>
                  <a:pt x="2403" y="1519"/>
                </a:lnTo>
                <a:lnTo>
                  <a:pt x="2394" y="1587"/>
                </a:lnTo>
                <a:lnTo>
                  <a:pt x="2380" y="1652"/>
                </a:lnTo>
                <a:lnTo>
                  <a:pt x="2361" y="1716"/>
                </a:lnTo>
                <a:lnTo>
                  <a:pt x="2337" y="1778"/>
                </a:lnTo>
                <a:lnTo>
                  <a:pt x="2308" y="1836"/>
                </a:lnTo>
                <a:lnTo>
                  <a:pt x="2274" y="1893"/>
                </a:lnTo>
                <a:lnTo>
                  <a:pt x="2236" y="1945"/>
                </a:lnTo>
                <a:lnTo>
                  <a:pt x="2194" y="1995"/>
                </a:lnTo>
                <a:lnTo>
                  <a:pt x="2148" y="2041"/>
                </a:lnTo>
                <a:lnTo>
                  <a:pt x="2098" y="2083"/>
                </a:lnTo>
                <a:lnTo>
                  <a:pt x="2046" y="2121"/>
                </a:lnTo>
                <a:lnTo>
                  <a:pt x="1991" y="2155"/>
                </a:lnTo>
                <a:lnTo>
                  <a:pt x="1931" y="2185"/>
                </a:lnTo>
                <a:lnTo>
                  <a:pt x="1871" y="2209"/>
                </a:lnTo>
                <a:lnTo>
                  <a:pt x="1807" y="2228"/>
                </a:lnTo>
                <a:lnTo>
                  <a:pt x="1741" y="2242"/>
                </a:lnTo>
                <a:lnTo>
                  <a:pt x="1673" y="2251"/>
                </a:lnTo>
                <a:lnTo>
                  <a:pt x="1605" y="2254"/>
                </a:lnTo>
                <a:lnTo>
                  <a:pt x="1536" y="2251"/>
                </a:lnTo>
                <a:lnTo>
                  <a:pt x="1468" y="2242"/>
                </a:lnTo>
                <a:lnTo>
                  <a:pt x="1403" y="2228"/>
                </a:lnTo>
                <a:lnTo>
                  <a:pt x="1339" y="2209"/>
                </a:lnTo>
                <a:lnTo>
                  <a:pt x="1278" y="2185"/>
                </a:lnTo>
                <a:lnTo>
                  <a:pt x="1219" y="2155"/>
                </a:lnTo>
                <a:lnTo>
                  <a:pt x="1164" y="2121"/>
                </a:lnTo>
                <a:lnTo>
                  <a:pt x="1111" y="2083"/>
                </a:lnTo>
                <a:lnTo>
                  <a:pt x="1061" y="2041"/>
                </a:lnTo>
                <a:lnTo>
                  <a:pt x="1016" y="1995"/>
                </a:lnTo>
                <a:lnTo>
                  <a:pt x="974" y="1945"/>
                </a:lnTo>
                <a:lnTo>
                  <a:pt x="935" y="1893"/>
                </a:lnTo>
                <a:lnTo>
                  <a:pt x="902" y="1836"/>
                </a:lnTo>
                <a:lnTo>
                  <a:pt x="873" y="1778"/>
                </a:lnTo>
                <a:lnTo>
                  <a:pt x="849" y="1716"/>
                </a:lnTo>
                <a:lnTo>
                  <a:pt x="829" y="1652"/>
                </a:lnTo>
                <a:lnTo>
                  <a:pt x="815" y="1587"/>
                </a:lnTo>
                <a:lnTo>
                  <a:pt x="807" y="1519"/>
                </a:lnTo>
                <a:lnTo>
                  <a:pt x="804" y="1450"/>
                </a:lnTo>
                <a:lnTo>
                  <a:pt x="806" y="1391"/>
                </a:lnTo>
                <a:lnTo>
                  <a:pt x="812" y="1332"/>
                </a:lnTo>
                <a:lnTo>
                  <a:pt x="823" y="1275"/>
                </a:lnTo>
                <a:lnTo>
                  <a:pt x="664" y="1275"/>
                </a:lnTo>
                <a:close/>
                <a:moveTo>
                  <a:pt x="238" y="1086"/>
                </a:moveTo>
                <a:lnTo>
                  <a:pt x="212" y="1089"/>
                </a:lnTo>
                <a:lnTo>
                  <a:pt x="188" y="1096"/>
                </a:lnTo>
                <a:lnTo>
                  <a:pt x="166" y="1108"/>
                </a:lnTo>
                <a:lnTo>
                  <a:pt x="148" y="1123"/>
                </a:lnTo>
                <a:lnTo>
                  <a:pt x="132" y="1142"/>
                </a:lnTo>
                <a:lnTo>
                  <a:pt x="120" y="1164"/>
                </a:lnTo>
                <a:lnTo>
                  <a:pt x="3089" y="1164"/>
                </a:lnTo>
                <a:lnTo>
                  <a:pt x="3078" y="1142"/>
                </a:lnTo>
                <a:lnTo>
                  <a:pt x="3062" y="1123"/>
                </a:lnTo>
                <a:lnTo>
                  <a:pt x="3043" y="1108"/>
                </a:lnTo>
                <a:lnTo>
                  <a:pt x="3022" y="1096"/>
                </a:lnTo>
                <a:lnTo>
                  <a:pt x="2998" y="1089"/>
                </a:lnTo>
                <a:lnTo>
                  <a:pt x="2972" y="1086"/>
                </a:lnTo>
                <a:lnTo>
                  <a:pt x="238" y="1086"/>
                </a:lnTo>
                <a:close/>
                <a:moveTo>
                  <a:pt x="1652" y="794"/>
                </a:moveTo>
                <a:lnTo>
                  <a:pt x="1652" y="940"/>
                </a:lnTo>
                <a:lnTo>
                  <a:pt x="1669" y="927"/>
                </a:lnTo>
                <a:lnTo>
                  <a:pt x="1682" y="910"/>
                </a:lnTo>
                <a:lnTo>
                  <a:pt x="1690" y="890"/>
                </a:lnTo>
                <a:lnTo>
                  <a:pt x="1693" y="867"/>
                </a:lnTo>
                <a:lnTo>
                  <a:pt x="1690" y="844"/>
                </a:lnTo>
                <a:lnTo>
                  <a:pt x="1682" y="824"/>
                </a:lnTo>
                <a:lnTo>
                  <a:pt x="1669" y="807"/>
                </a:lnTo>
                <a:lnTo>
                  <a:pt x="1652" y="794"/>
                </a:lnTo>
                <a:close/>
                <a:moveTo>
                  <a:pt x="1557" y="521"/>
                </a:moveTo>
                <a:lnTo>
                  <a:pt x="1541" y="535"/>
                </a:lnTo>
                <a:lnTo>
                  <a:pt x="1528" y="553"/>
                </a:lnTo>
                <a:lnTo>
                  <a:pt x="1520" y="573"/>
                </a:lnTo>
                <a:lnTo>
                  <a:pt x="1517" y="595"/>
                </a:lnTo>
                <a:lnTo>
                  <a:pt x="1520" y="617"/>
                </a:lnTo>
                <a:lnTo>
                  <a:pt x="1528" y="637"/>
                </a:lnTo>
                <a:lnTo>
                  <a:pt x="1541" y="655"/>
                </a:lnTo>
                <a:lnTo>
                  <a:pt x="1557" y="669"/>
                </a:lnTo>
                <a:lnTo>
                  <a:pt x="1557" y="521"/>
                </a:lnTo>
                <a:close/>
                <a:moveTo>
                  <a:pt x="1605" y="289"/>
                </a:moveTo>
                <a:lnTo>
                  <a:pt x="1554" y="292"/>
                </a:lnTo>
                <a:lnTo>
                  <a:pt x="1503" y="300"/>
                </a:lnTo>
                <a:lnTo>
                  <a:pt x="1456" y="314"/>
                </a:lnTo>
                <a:lnTo>
                  <a:pt x="1411" y="333"/>
                </a:lnTo>
                <a:lnTo>
                  <a:pt x="1368" y="358"/>
                </a:lnTo>
                <a:lnTo>
                  <a:pt x="1329" y="386"/>
                </a:lnTo>
                <a:lnTo>
                  <a:pt x="1293" y="418"/>
                </a:lnTo>
                <a:lnTo>
                  <a:pt x="1261" y="455"/>
                </a:lnTo>
                <a:lnTo>
                  <a:pt x="1232" y="494"/>
                </a:lnTo>
                <a:lnTo>
                  <a:pt x="1208" y="536"/>
                </a:lnTo>
                <a:lnTo>
                  <a:pt x="1189" y="582"/>
                </a:lnTo>
                <a:lnTo>
                  <a:pt x="1175" y="629"/>
                </a:lnTo>
                <a:lnTo>
                  <a:pt x="1167" y="680"/>
                </a:lnTo>
                <a:lnTo>
                  <a:pt x="1164" y="731"/>
                </a:lnTo>
                <a:lnTo>
                  <a:pt x="1166" y="775"/>
                </a:lnTo>
                <a:lnTo>
                  <a:pt x="1172" y="817"/>
                </a:lnTo>
                <a:lnTo>
                  <a:pt x="1182" y="859"/>
                </a:lnTo>
                <a:lnTo>
                  <a:pt x="1196" y="899"/>
                </a:lnTo>
                <a:lnTo>
                  <a:pt x="1214" y="938"/>
                </a:lnTo>
                <a:lnTo>
                  <a:pt x="1236" y="975"/>
                </a:lnTo>
                <a:lnTo>
                  <a:pt x="1456" y="975"/>
                </a:lnTo>
                <a:lnTo>
                  <a:pt x="1442" y="952"/>
                </a:lnTo>
                <a:lnTo>
                  <a:pt x="1431" y="925"/>
                </a:lnTo>
                <a:lnTo>
                  <a:pt x="1424" y="897"/>
                </a:lnTo>
                <a:lnTo>
                  <a:pt x="1422" y="867"/>
                </a:lnTo>
                <a:lnTo>
                  <a:pt x="1424" y="852"/>
                </a:lnTo>
                <a:lnTo>
                  <a:pt x="1431" y="838"/>
                </a:lnTo>
                <a:lnTo>
                  <a:pt x="1441" y="828"/>
                </a:lnTo>
                <a:lnTo>
                  <a:pt x="1454" y="821"/>
                </a:lnTo>
                <a:lnTo>
                  <a:pt x="1469" y="819"/>
                </a:lnTo>
                <a:lnTo>
                  <a:pt x="1484" y="821"/>
                </a:lnTo>
                <a:lnTo>
                  <a:pt x="1497" y="828"/>
                </a:lnTo>
                <a:lnTo>
                  <a:pt x="1507" y="838"/>
                </a:lnTo>
                <a:lnTo>
                  <a:pt x="1514" y="852"/>
                </a:lnTo>
                <a:lnTo>
                  <a:pt x="1517" y="867"/>
                </a:lnTo>
                <a:lnTo>
                  <a:pt x="1520" y="890"/>
                </a:lnTo>
                <a:lnTo>
                  <a:pt x="1528" y="910"/>
                </a:lnTo>
                <a:lnTo>
                  <a:pt x="1541" y="927"/>
                </a:lnTo>
                <a:lnTo>
                  <a:pt x="1557" y="941"/>
                </a:lnTo>
                <a:lnTo>
                  <a:pt x="1557" y="773"/>
                </a:lnTo>
                <a:lnTo>
                  <a:pt x="1528" y="763"/>
                </a:lnTo>
                <a:lnTo>
                  <a:pt x="1503" y="747"/>
                </a:lnTo>
                <a:lnTo>
                  <a:pt x="1480" y="729"/>
                </a:lnTo>
                <a:lnTo>
                  <a:pt x="1460" y="708"/>
                </a:lnTo>
                <a:lnTo>
                  <a:pt x="1444" y="683"/>
                </a:lnTo>
                <a:lnTo>
                  <a:pt x="1432" y="656"/>
                </a:lnTo>
                <a:lnTo>
                  <a:pt x="1424" y="626"/>
                </a:lnTo>
                <a:lnTo>
                  <a:pt x="1422" y="595"/>
                </a:lnTo>
                <a:lnTo>
                  <a:pt x="1424" y="564"/>
                </a:lnTo>
                <a:lnTo>
                  <a:pt x="1432" y="534"/>
                </a:lnTo>
                <a:lnTo>
                  <a:pt x="1444" y="507"/>
                </a:lnTo>
                <a:lnTo>
                  <a:pt x="1460" y="482"/>
                </a:lnTo>
                <a:lnTo>
                  <a:pt x="1480" y="461"/>
                </a:lnTo>
                <a:lnTo>
                  <a:pt x="1503" y="442"/>
                </a:lnTo>
                <a:lnTo>
                  <a:pt x="1528" y="427"/>
                </a:lnTo>
                <a:lnTo>
                  <a:pt x="1557" y="417"/>
                </a:lnTo>
                <a:lnTo>
                  <a:pt x="1557" y="396"/>
                </a:lnTo>
                <a:lnTo>
                  <a:pt x="1560" y="381"/>
                </a:lnTo>
                <a:lnTo>
                  <a:pt x="1567" y="368"/>
                </a:lnTo>
                <a:lnTo>
                  <a:pt x="1577" y="358"/>
                </a:lnTo>
                <a:lnTo>
                  <a:pt x="1590" y="351"/>
                </a:lnTo>
                <a:lnTo>
                  <a:pt x="1605" y="348"/>
                </a:lnTo>
                <a:lnTo>
                  <a:pt x="1620" y="351"/>
                </a:lnTo>
                <a:lnTo>
                  <a:pt x="1633" y="358"/>
                </a:lnTo>
                <a:lnTo>
                  <a:pt x="1643" y="368"/>
                </a:lnTo>
                <a:lnTo>
                  <a:pt x="1650" y="381"/>
                </a:lnTo>
                <a:lnTo>
                  <a:pt x="1652" y="396"/>
                </a:lnTo>
                <a:lnTo>
                  <a:pt x="1652" y="417"/>
                </a:lnTo>
                <a:lnTo>
                  <a:pt x="1681" y="427"/>
                </a:lnTo>
                <a:lnTo>
                  <a:pt x="1707" y="442"/>
                </a:lnTo>
                <a:lnTo>
                  <a:pt x="1730" y="461"/>
                </a:lnTo>
                <a:lnTo>
                  <a:pt x="1750" y="482"/>
                </a:lnTo>
                <a:lnTo>
                  <a:pt x="1766" y="507"/>
                </a:lnTo>
                <a:lnTo>
                  <a:pt x="1778" y="534"/>
                </a:lnTo>
                <a:lnTo>
                  <a:pt x="1785" y="564"/>
                </a:lnTo>
                <a:lnTo>
                  <a:pt x="1788" y="595"/>
                </a:lnTo>
                <a:lnTo>
                  <a:pt x="1786" y="610"/>
                </a:lnTo>
                <a:lnTo>
                  <a:pt x="1779" y="623"/>
                </a:lnTo>
                <a:lnTo>
                  <a:pt x="1769" y="633"/>
                </a:lnTo>
                <a:lnTo>
                  <a:pt x="1756" y="640"/>
                </a:lnTo>
                <a:lnTo>
                  <a:pt x="1741" y="643"/>
                </a:lnTo>
                <a:lnTo>
                  <a:pt x="1726" y="640"/>
                </a:lnTo>
                <a:lnTo>
                  <a:pt x="1712" y="633"/>
                </a:lnTo>
                <a:lnTo>
                  <a:pt x="1702" y="623"/>
                </a:lnTo>
                <a:lnTo>
                  <a:pt x="1695" y="610"/>
                </a:lnTo>
                <a:lnTo>
                  <a:pt x="1693" y="595"/>
                </a:lnTo>
                <a:lnTo>
                  <a:pt x="1690" y="573"/>
                </a:lnTo>
                <a:lnTo>
                  <a:pt x="1682" y="553"/>
                </a:lnTo>
                <a:lnTo>
                  <a:pt x="1669" y="535"/>
                </a:lnTo>
                <a:lnTo>
                  <a:pt x="1652" y="521"/>
                </a:lnTo>
                <a:lnTo>
                  <a:pt x="1652" y="690"/>
                </a:lnTo>
                <a:lnTo>
                  <a:pt x="1681" y="700"/>
                </a:lnTo>
                <a:lnTo>
                  <a:pt x="1707" y="714"/>
                </a:lnTo>
                <a:lnTo>
                  <a:pt x="1730" y="732"/>
                </a:lnTo>
                <a:lnTo>
                  <a:pt x="1750" y="755"/>
                </a:lnTo>
                <a:lnTo>
                  <a:pt x="1766" y="779"/>
                </a:lnTo>
                <a:lnTo>
                  <a:pt x="1778" y="807"/>
                </a:lnTo>
                <a:lnTo>
                  <a:pt x="1785" y="836"/>
                </a:lnTo>
                <a:lnTo>
                  <a:pt x="1788" y="867"/>
                </a:lnTo>
                <a:lnTo>
                  <a:pt x="1786" y="897"/>
                </a:lnTo>
                <a:lnTo>
                  <a:pt x="1779" y="925"/>
                </a:lnTo>
                <a:lnTo>
                  <a:pt x="1768" y="952"/>
                </a:lnTo>
                <a:lnTo>
                  <a:pt x="1753" y="975"/>
                </a:lnTo>
                <a:lnTo>
                  <a:pt x="1973" y="975"/>
                </a:lnTo>
                <a:lnTo>
                  <a:pt x="1995" y="938"/>
                </a:lnTo>
                <a:lnTo>
                  <a:pt x="2013" y="899"/>
                </a:lnTo>
                <a:lnTo>
                  <a:pt x="2028" y="859"/>
                </a:lnTo>
                <a:lnTo>
                  <a:pt x="2038" y="817"/>
                </a:lnTo>
                <a:lnTo>
                  <a:pt x="2044" y="775"/>
                </a:lnTo>
                <a:lnTo>
                  <a:pt x="2046" y="731"/>
                </a:lnTo>
                <a:lnTo>
                  <a:pt x="2043" y="680"/>
                </a:lnTo>
                <a:lnTo>
                  <a:pt x="2034" y="629"/>
                </a:lnTo>
                <a:lnTo>
                  <a:pt x="2020" y="582"/>
                </a:lnTo>
                <a:lnTo>
                  <a:pt x="2001" y="536"/>
                </a:lnTo>
                <a:lnTo>
                  <a:pt x="1978" y="494"/>
                </a:lnTo>
                <a:lnTo>
                  <a:pt x="1949" y="455"/>
                </a:lnTo>
                <a:lnTo>
                  <a:pt x="1917" y="418"/>
                </a:lnTo>
                <a:lnTo>
                  <a:pt x="1881" y="386"/>
                </a:lnTo>
                <a:lnTo>
                  <a:pt x="1842" y="358"/>
                </a:lnTo>
                <a:lnTo>
                  <a:pt x="1798" y="333"/>
                </a:lnTo>
                <a:lnTo>
                  <a:pt x="1753" y="314"/>
                </a:lnTo>
                <a:lnTo>
                  <a:pt x="1706" y="300"/>
                </a:lnTo>
                <a:lnTo>
                  <a:pt x="1656" y="292"/>
                </a:lnTo>
                <a:lnTo>
                  <a:pt x="1605" y="289"/>
                </a:lnTo>
                <a:close/>
                <a:moveTo>
                  <a:pt x="1605" y="111"/>
                </a:moveTo>
                <a:lnTo>
                  <a:pt x="1542" y="114"/>
                </a:lnTo>
                <a:lnTo>
                  <a:pt x="1480" y="123"/>
                </a:lnTo>
                <a:lnTo>
                  <a:pt x="1421" y="138"/>
                </a:lnTo>
                <a:lnTo>
                  <a:pt x="1364" y="160"/>
                </a:lnTo>
                <a:lnTo>
                  <a:pt x="1310" y="186"/>
                </a:lnTo>
                <a:lnTo>
                  <a:pt x="1260" y="217"/>
                </a:lnTo>
                <a:lnTo>
                  <a:pt x="1211" y="253"/>
                </a:lnTo>
                <a:lnTo>
                  <a:pt x="1168" y="293"/>
                </a:lnTo>
                <a:lnTo>
                  <a:pt x="1128" y="336"/>
                </a:lnTo>
                <a:lnTo>
                  <a:pt x="1092" y="385"/>
                </a:lnTo>
                <a:lnTo>
                  <a:pt x="1061" y="435"/>
                </a:lnTo>
                <a:lnTo>
                  <a:pt x="1035" y="490"/>
                </a:lnTo>
                <a:lnTo>
                  <a:pt x="1014" y="547"/>
                </a:lnTo>
                <a:lnTo>
                  <a:pt x="999" y="606"/>
                </a:lnTo>
                <a:lnTo>
                  <a:pt x="990" y="668"/>
                </a:lnTo>
                <a:lnTo>
                  <a:pt x="987" y="731"/>
                </a:lnTo>
                <a:lnTo>
                  <a:pt x="990" y="794"/>
                </a:lnTo>
                <a:lnTo>
                  <a:pt x="999" y="857"/>
                </a:lnTo>
                <a:lnTo>
                  <a:pt x="1015" y="916"/>
                </a:lnTo>
                <a:lnTo>
                  <a:pt x="1036" y="975"/>
                </a:lnTo>
                <a:lnTo>
                  <a:pt x="1110" y="975"/>
                </a:lnTo>
                <a:lnTo>
                  <a:pt x="1089" y="929"/>
                </a:lnTo>
                <a:lnTo>
                  <a:pt x="1073" y="882"/>
                </a:lnTo>
                <a:lnTo>
                  <a:pt x="1062" y="832"/>
                </a:lnTo>
                <a:lnTo>
                  <a:pt x="1055" y="782"/>
                </a:lnTo>
                <a:lnTo>
                  <a:pt x="1053" y="731"/>
                </a:lnTo>
                <a:lnTo>
                  <a:pt x="1056" y="675"/>
                </a:lnTo>
                <a:lnTo>
                  <a:pt x="1064" y="620"/>
                </a:lnTo>
                <a:lnTo>
                  <a:pt x="1078" y="567"/>
                </a:lnTo>
                <a:lnTo>
                  <a:pt x="1097" y="516"/>
                </a:lnTo>
                <a:lnTo>
                  <a:pt x="1120" y="468"/>
                </a:lnTo>
                <a:lnTo>
                  <a:pt x="1148" y="422"/>
                </a:lnTo>
                <a:lnTo>
                  <a:pt x="1179" y="379"/>
                </a:lnTo>
                <a:lnTo>
                  <a:pt x="1215" y="340"/>
                </a:lnTo>
                <a:lnTo>
                  <a:pt x="1255" y="304"/>
                </a:lnTo>
                <a:lnTo>
                  <a:pt x="1297" y="273"/>
                </a:lnTo>
                <a:lnTo>
                  <a:pt x="1342" y="245"/>
                </a:lnTo>
                <a:lnTo>
                  <a:pt x="1391" y="221"/>
                </a:lnTo>
                <a:lnTo>
                  <a:pt x="1441" y="203"/>
                </a:lnTo>
                <a:lnTo>
                  <a:pt x="1494" y="189"/>
                </a:lnTo>
                <a:lnTo>
                  <a:pt x="1549" y="181"/>
                </a:lnTo>
                <a:lnTo>
                  <a:pt x="1605" y="178"/>
                </a:lnTo>
                <a:lnTo>
                  <a:pt x="1661" y="181"/>
                </a:lnTo>
                <a:lnTo>
                  <a:pt x="1716" y="189"/>
                </a:lnTo>
                <a:lnTo>
                  <a:pt x="1769" y="203"/>
                </a:lnTo>
                <a:lnTo>
                  <a:pt x="1819" y="221"/>
                </a:lnTo>
                <a:lnTo>
                  <a:pt x="1868" y="245"/>
                </a:lnTo>
                <a:lnTo>
                  <a:pt x="1913" y="273"/>
                </a:lnTo>
                <a:lnTo>
                  <a:pt x="1955" y="304"/>
                </a:lnTo>
                <a:lnTo>
                  <a:pt x="1995" y="340"/>
                </a:lnTo>
                <a:lnTo>
                  <a:pt x="2030" y="379"/>
                </a:lnTo>
                <a:lnTo>
                  <a:pt x="2062" y="422"/>
                </a:lnTo>
                <a:lnTo>
                  <a:pt x="2089" y="468"/>
                </a:lnTo>
                <a:lnTo>
                  <a:pt x="2113" y="516"/>
                </a:lnTo>
                <a:lnTo>
                  <a:pt x="2132" y="567"/>
                </a:lnTo>
                <a:lnTo>
                  <a:pt x="2146" y="620"/>
                </a:lnTo>
                <a:lnTo>
                  <a:pt x="2154" y="675"/>
                </a:lnTo>
                <a:lnTo>
                  <a:pt x="2157" y="731"/>
                </a:lnTo>
                <a:lnTo>
                  <a:pt x="2154" y="782"/>
                </a:lnTo>
                <a:lnTo>
                  <a:pt x="2148" y="832"/>
                </a:lnTo>
                <a:lnTo>
                  <a:pt x="2136" y="882"/>
                </a:lnTo>
                <a:lnTo>
                  <a:pt x="2121" y="929"/>
                </a:lnTo>
                <a:lnTo>
                  <a:pt x="2100" y="975"/>
                </a:lnTo>
                <a:lnTo>
                  <a:pt x="2174" y="975"/>
                </a:lnTo>
                <a:lnTo>
                  <a:pt x="2195" y="916"/>
                </a:lnTo>
                <a:lnTo>
                  <a:pt x="2210" y="857"/>
                </a:lnTo>
                <a:lnTo>
                  <a:pt x="2220" y="794"/>
                </a:lnTo>
                <a:lnTo>
                  <a:pt x="2223" y="731"/>
                </a:lnTo>
                <a:lnTo>
                  <a:pt x="2220" y="668"/>
                </a:lnTo>
                <a:lnTo>
                  <a:pt x="2210" y="606"/>
                </a:lnTo>
                <a:lnTo>
                  <a:pt x="2195" y="547"/>
                </a:lnTo>
                <a:lnTo>
                  <a:pt x="2175" y="490"/>
                </a:lnTo>
                <a:lnTo>
                  <a:pt x="2149" y="435"/>
                </a:lnTo>
                <a:lnTo>
                  <a:pt x="2118" y="385"/>
                </a:lnTo>
                <a:lnTo>
                  <a:pt x="2082" y="336"/>
                </a:lnTo>
                <a:lnTo>
                  <a:pt x="2042" y="293"/>
                </a:lnTo>
                <a:lnTo>
                  <a:pt x="1998" y="253"/>
                </a:lnTo>
                <a:lnTo>
                  <a:pt x="1950" y="217"/>
                </a:lnTo>
                <a:lnTo>
                  <a:pt x="1899" y="186"/>
                </a:lnTo>
                <a:lnTo>
                  <a:pt x="1846" y="160"/>
                </a:lnTo>
                <a:lnTo>
                  <a:pt x="1788" y="138"/>
                </a:lnTo>
                <a:lnTo>
                  <a:pt x="1729" y="123"/>
                </a:lnTo>
                <a:lnTo>
                  <a:pt x="1668" y="114"/>
                </a:lnTo>
                <a:lnTo>
                  <a:pt x="1605" y="111"/>
                </a:lnTo>
                <a:close/>
                <a:moveTo>
                  <a:pt x="1605" y="0"/>
                </a:moveTo>
                <a:lnTo>
                  <a:pt x="1671" y="3"/>
                </a:lnTo>
                <a:lnTo>
                  <a:pt x="1736" y="12"/>
                </a:lnTo>
                <a:lnTo>
                  <a:pt x="1798" y="26"/>
                </a:lnTo>
                <a:lnTo>
                  <a:pt x="1859" y="46"/>
                </a:lnTo>
                <a:lnTo>
                  <a:pt x="1917" y="71"/>
                </a:lnTo>
                <a:lnTo>
                  <a:pt x="1973" y="100"/>
                </a:lnTo>
                <a:lnTo>
                  <a:pt x="2025" y="134"/>
                </a:lnTo>
                <a:lnTo>
                  <a:pt x="2074" y="172"/>
                </a:lnTo>
                <a:lnTo>
                  <a:pt x="2120" y="214"/>
                </a:lnTo>
                <a:lnTo>
                  <a:pt x="2162" y="261"/>
                </a:lnTo>
                <a:lnTo>
                  <a:pt x="2200" y="310"/>
                </a:lnTo>
                <a:lnTo>
                  <a:pt x="2234" y="363"/>
                </a:lnTo>
                <a:lnTo>
                  <a:pt x="2264" y="418"/>
                </a:lnTo>
                <a:lnTo>
                  <a:pt x="2288" y="477"/>
                </a:lnTo>
                <a:lnTo>
                  <a:pt x="2308" y="537"/>
                </a:lnTo>
                <a:lnTo>
                  <a:pt x="2322" y="600"/>
                </a:lnTo>
                <a:lnTo>
                  <a:pt x="2331" y="665"/>
                </a:lnTo>
                <a:lnTo>
                  <a:pt x="2334" y="731"/>
                </a:lnTo>
                <a:lnTo>
                  <a:pt x="2331" y="794"/>
                </a:lnTo>
                <a:lnTo>
                  <a:pt x="2323" y="856"/>
                </a:lnTo>
                <a:lnTo>
                  <a:pt x="2310" y="916"/>
                </a:lnTo>
                <a:lnTo>
                  <a:pt x="2292" y="975"/>
                </a:lnTo>
                <a:lnTo>
                  <a:pt x="2972" y="975"/>
                </a:lnTo>
                <a:lnTo>
                  <a:pt x="3011" y="978"/>
                </a:lnTo>
                <a:lnTo>
                  <a:pt x="3047" y="987"/>
                </a:lnTo>
                <a:lnTo>
                  <a:pt x="3081" y="1002"/>
                </a:lnTo>
                <a:lnTo>
                  <a:pt x="3112" y="1021"/>
                </a:lnTo>
                <a:lnTo>
                  <a:pt x="3141" y="1045"/>
                </a:lnTo>
                <a:lnTo>
                  <a:pt x="3164" y="1073"/>
                </a:lnTo>
                <a:lnTo>
                  <a:pt x="3183" y="1104"/>
                </a:lnTo>
                <a:lnTo>
                  <a:pt x="3198" y="1138"/>
                </a:lnTo>
                <a:lnTo>
                  <a:pt x="3207" y="1175"/>
                </a:lnTo>
                <a:lnTo>
                  <a:pt x="3210" y="1213"/>
                </a:lnTo>
                <a:lnTo>
                  <a:pt x="3210" y="2871"/>
                </a:lnTo>
                <a:lnTo>
                  <a:pt x="3207" y="2909"/>
                </a:lnTo>
                <a:lnTo>
                  <a:pt x="3198" y="2946"/>
                </a:lnTo>
                <a:lnTo>
                  <a:pt x="3183" y="2980"/>
                </a:lnTo>
                <a:lnTo>
                  <a:pt x="3164" y="3011"/>
                </a:lnTo>
                <a:lnTo>
                  <a:pt x="3141" y="3039"/>
                </a:lnTo>
                <a:lnTo>
                  <a:pt x="3112" y="3063"/>
                </a:lnTo>
                <a:lnTo>
                  <a:pt x="3081" y="3083"/>
                </a:lnTo>
                <a:lnTo>
                  <a:pt x="3047" y="3097"/>
                </a:lnTo>
                <a:lnTo>
                  <a:pt x="3011" y="3106"/>
                </a:lnTo>
                <a:lnTo>
                  <a:pt x="2972" y="3109"/>
                </a:lnTo>
                <a:lnTo>
                  <a:pt x="2199" y="3109"/>
                </a:lnTo>
                <a:lnTo>
                  <a:pt x="2287" y="3204"/>
                </a:lnTo>
                <a:lnTo>
                  <a:pt x="2420" y="3204"/>
                </a:lnTo>
                <a:lnTo>
                  <a:pt x="2437" y="3207"/>
                </a:lnTo>
                <a:lnTo>
                  <a:pt x="2452" y="3215"/>
                </a:lnTo>
                <a:lnTo>
                  <a:pt x="2464" y="3227"/>
                </a:lnTo>
                <a:lnTo>
                  <a:pt x="2472" y="3242"/>
                </a:lnTo>
                <a:lnTo>
                  <a:pt x="2475" y="3259"/>
                </a:lnTo>
                <a:lnTo>
                  <a:pt x="2472" y="3277"/>
                </a:lnTo>
                <a:lnTo>
                  <a:pt x="2464" y="3292"/>
                </a:lnTo>
                <a:lnTo>
                  <a:pt x="2452" y="3304"/>
                </a:lnTo>
                <a:lnTo>
                  <a:pt x="2437" y="3312"/>
                </a:lnTo>
                <a:lnTo>
                  <a:pt x="2420" y="3315"/>
                </a:lnTo>
                <a:lnTo>
                  <a:pt x="790" y="3315"/>
                </a:lnTo>
                <a:lnTo>
                  <a:pt x="772" y="3312"/>
                </a:lnTo>
                <a:lnTo>
                  <a:pt x="757" y="3304"/>
                </a:lnTo>
                <a:lnTo>
                  <a:pt x="745" y="3292"/>
                </a:lnTo>
                <a:lnTo>
                  <a:pt x="738" y="3277"/>
                </a:lnTo>
                <a:lnTo>
                  <a:pt x="735" y="3259"/>
                </a:lnTo>
                <a:lnTo>
                  <a:pt x="738" y="3242"/>
                </a:lnTo>
                <a:lnTo>
                  <a:pt x="745" y="3227"/>
                </a:lnTo>
                <a:lnTo>
                  <a:pt x="757" y="3215"/>
                </a:lnTo>
                <a:lnTo>
                  <a:pt x="772" y="3207"/>
                </a:lnTo>
                <a:lnTo>
                  <a:pt x="790" y="3204"/>
                </a:lnTo>
                <a:lnTo>
                  <a:pt x="923" y="3204"/>
                </a:lnTo>
                <a:lnTo>
                  <a:pt x="1011" y="3109"/>
                </a:lnTo>
                <a:lnTo>
                  <a:pt x="238" y="3109"/>
                </a:lnTo>
                <a:lnTo>
                  <a:pt x="199" y="3106"/>
                </a:lnTo>
                <a:lnTo>
                  <a:pt x="162" y="3097"/>
                </a:lnTo>
                <a:lnTo>
                  <a:pt x="129" y="3083"/>
                </a:lnTo>
                <a:lnTo>
                  <a:pt x="98" y="3063"/>
                </a:lnTo>
                <a:lnTo>
                  <a:pt x="69" y="3039"/>
                </a:lnTo>
                <a:lnTo>
                  <a:pt x="45" y="3011"/>
                </a:lnTo>
                <a:lnTo>
                  <a:pt x="26" y="2980"/>
                </a:lnTo>
                <a:lnTo>
                  <a:pt x="12" y="2946"/>
                </a:lnTo>
                <a:lnTo>
                  <a:pt x="3" y="2909"/>
                </a:lnTo>
                <a:lnTo>
                  <a:pt x="0" y="2871"/>
                </a:lnTo>
                <a:lnTo>
                  <a:pt x="0" y="1213"/>
                </a:lnTo>
                <a:lnTo>
                  <a:pt x="3" y="1175"/>
                </a:lnTo>
                <a:lnTo>
                  <a:pt x="12" y="1138"/>
                </a:lnTo>
                <a:lnTo>
                  <a:pt x="26" y="1104"/>
                </a:lnTo>
                <a:lnTo>
                  <a:pt x="45" y="1073"/>
                </a:lnTo>
                <a:lnTo>
                  <a:pt x="69" y="1045"/>
                </a:lnTo>
                <a:lnTo>
                  <a:pt x="98" y="1021"/>
                </a:lnTo>
                <a:lnTo>
                  <a:pt x="129" y="1002"/>
                </a:lnTo>
                <a:lnTo>
                  <a:pt x="162" y="987"/>
                </a:lnTo>
                <a:lnTo>
                  <a:pt x="199" y="978"/>
                </a:lnTo>
                <a:lnTo>
                  <a:pt x="238" y="975"/>
                </a:lnTo>
                <a:lnTo>
                  <a:pt x="917" y="975"/>
                </a:lnTo>
                <a:lnTo>
                  <a:pt x="899" y="916"/>
                </a:lnTo>
                <a:lnTo>
                  <a:pt x="886" y="856"/>
                </a:lnTo>
                <a:lnTo>
                  <a:pt x="879" y="794"/>
                </a:lnTo>
                <a:lnTo>
                  <a:pt x="876" y="731"/>
                </a:lnTo>
                <a:lnTo>
                  <a:pt x="879" y="665"/>
                </a:lnTo>
                <a:lnTo>
                  <a:pt x="888" y="600"/>
                </a:lnTo>
                <a:lnTo>
                  <a:pt x="902" y="537"/>
                </a:lnTo>
                <a:lnTo>
                  <a:pt x="921" y="477"/>
                </a:lnTo>
                <a:lnTo>
                  <a:pt x="946" y="418"/>
                </a:lnTo>
                <a:lnTo>
                  <a:pt x="976" y="363"/>
                </a:lnTo>
                <a:lnTo>
                  <a:pt x="1010" y="310"/>
                </a:lnTo>
                <a:lnTo>
                  <a:pt x="1047" y="261"/>
                </a:lnTo>
                <a:lnTo>
                  <a:pt x="1089" y="214"/>
                </a:lnTo>
                <a:lnTo>
                  <a:pt x="1136" y="172"/>
                </a:lnTo>
                <a:lnTo>
                  <a:pt x="1185" y="134"/>
                </a:lnTo>
                <a:lnTo>
                  <a:pt x="1237" y="100"/>
                </a:lnTo>
                <a:lnTo>
                  <a:pt x="1293" y="71"/>
                </a:lnTo>
                <a:lnTo>
                  <a:pt x="1351" y="46"/>
                </a:lnTo>
                <a:lnTo>
                  <a:pt x="1412" y="26"/>
                </a:lnTo>
                <a:lnTo>
                  <a:pt x="1474" y="12"/>
                </a:lnTo>
                <a:lnTo>
                  <a:pt x="1539" y="3"/>
                </a:lnTo>
                <a:lnTo>
                  <a:pt x="160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806" name="Group 805"/>
          <p:cNvGrpSpPr/>
          <p:nvPr/>
        </p:nvGrpSpPr>
        <p:grpSpPr>
          <a:xfrm flipH="1">
            <a:off x="1381182" y="2815448"/>
            <a:ext cx="149450" cy="250715"/>
            <a:chOff x="3211513" y="5197475"/>
            <a:chExt cx="290512" cy="487362"/>
          </a:xfrm>
          <a:solidFill>
            <a:schemeClr val="tx1">
              <a:lumMod val="65000"/>
              <a:lumOff val="35000"/>
            </a:schemeClr>
          </a:solidFill>
        </p:grpSpPr>
        <p:sp>
          <p:nvSpPr>
            <p:cNvPr id="782" name="Freeform 580"/>
            <p:cNvSpPr>
              <a:spLocks noEditPoints="1"/>
            </p:cNvSpPr>
            <p:nvPr/>
          </p:nvSpPr>
          <p:spPr bwMode="auto">
            <a:xfrm>
              <a:off x="3211513" y="5197475"/>
              <a:ext cx="290512" cy="487362"/>
            </a:xfrm>
            <a:custGeom>
              <a:avLst/>
              <a:gdLst>
                <a:gd name="T0" fmla="*/ 1620 w 2009"/>
                <a:gd name="T1" fmla="*/ 3184 h 3383"/>
                <a:gd name="T2" fmla="*/ 1397 w 2009"/>
                <a:gd name="T3" fmla="*/ 2952 h 3383"/>
                <a:gd name="T4" fmla="*/ 1362 w 2009"/>
                <a:gd name="T5" fmla="*/ 2917 h 3383"/>
                <a:gd name="T6" fmla="*/ 1189 w 2009"/>
                <a:gd name="T7" fmla="*/ 2675 h 3383"/>
                <a:gd name="T8" fmla="*/ 1077 w 2009"/>
                <a:gd name="T9" fmla="*/ 3273 h 3383"/>
                <a:gd name="T10" fmla="*/ 682 w 2009"/>
                <a:gd name="T11" fmla="*/ 110 h 3383"/>
                <a:gd name="T12" fmla="*/ 512 w 2009"/>
                <a:gd name="T13" fmla="*/ 136 h 3383"/>
                <a:gd name="T14" fmla="*/ 362 w 2009"/>
                <a:gd name="T15" fmla="*/ 208 h 3383"/>
                <a:gd name="T16" fmla="*/ 242 w 2009"/>
                <a:gd name="T17" fmla="*/ 318 h 3383"/>
                <a:gd name="T18" fmla="*/ 156 w 2009"/>
                <a:gd name="T19" fmla="*/ 459 h 3383"/>
                <a:gd name="T20" fmla="*/ 114 w 2009"/>
                <a:gd name="T21" fmla="*/ 622 h 3383"/>
                <a:gd name="T22" fmla="*/ 123 w 2009"/>
                <a:gd name="T23" fmla="*/ 794 h 3383"/>
                <a:gd name="T24" fmla="*/ 180 w 2009"/>
                <a:gd name="T25" fmla="*/ 951 h 3383"/>
                <a:gd name="T26" fmla="*/ 279 w 2009"/>
                <a:gd name="T27" fmla="*/ 1083 h 3383"/>
                <a:gd name="T28" fmla="*/ 410 w 2009"/>
                <a:gd name="T29" fmla="*/ 1181 h 3383"/>
                <a:gd name="T30" fmla="*/ 567 w 2009"/>
                <a:gd name="T31" fmla="*/ 1237 h 3383"/>
                <a:gd name="T32" fmla="*/ 1327 w 2009"/>
                <a:gd name="T33" fmla="*/ 1250 h 3383"/>
                <a:gd name="T34" fmla="*/ 1497 w 2009"/>
                <a:gd name="T35" fmla="*/ 1224 h 3383"/>
                <a:gd name="T36" fmla="*/ 1646 w 2009"/>
                <a:gd name="T37" fmla="*/ 1152 h 3383"/>
                <a:gd name="T38" fmla="*/ 1767 w 2009"/>
                <a:gd name="T39" fmla="*/ 1042 h 3383"/>
                <a:gd name="T40" fmla="*/ 1853 w 2009"/>
                <a:gd name="T41" fmla="*/ 901 h 3383"/>
                <a:gd name="T42" fmla="*/ 1895 w 2009"/>
                <a:gd name="T43" fmla="*/ 739 h 3383"/>
                <a:gd name="T44" fmla="*/ 1887 w 2009"/>
                <a:gd name="T45" fmla="*/ 566 h 3383"/>
                <a:gd name="T46" fmla="*/ 1829 w 2009"/>
                <a:gd name="T47" fmla="*/ 409 h 3383"/>
                <a:gd name="T48" fmla="*/ 1731 w 2009"/>
                <a:gd name="T49" fmla="*/ 278 h 3383"/>
                <a:gd name="T50" fmla="*/ 1599 w 2009"/>
                <a:gd name="T51" fmla="*/ 179 h 3383"/>
                <a:gd name="T52" fmla="*/ 1442 w 2009"/>
                <a:gd name="T53" fmla="*/ 123 h 3383"/>
                <a:gd name="T54" fmla="*/ 682 w 2009"/>
                <a:gd name="T55" fmla="*/ 110 h 3383"/>
                <a:gd name="T56" fmla="*/ 1393 w 2009"/>
                <a:gd name="T57" fmla="*/ 3 h 3383"/>
                <a:gd name="T58" fmla="*/ 1578 w 2009"/>
                <a:gd name="T59" fmla="*/ 48 h 3383"/>
                <a:gd name="T60" fmla="*/ 1739 w 2009"/>
                <a:gd name="T61" fmla="*/ 139 h 3383"/>
                <a:gd name="T62" fmla="*/ 1869 w 2009"/>
                <a:gd name="T63" fmla="*/ 269 h 3383"/>
                <a:gd name="T64" fmla="*/ 1961 w 2009"/>
                <a:gd name="T65" fmla="*/ 430 h 3383"/>
                <a:gd name="T66" fmla="*/ 2006 w 2009"/>
                <a:gd name="T67" fmla="*/ 615 h 3383"/>
                <a:gd name="T68" fmla="*/ 1996 w 2009"/>
                <a:gd name="T69" fmla="*/ 809 h 3383"/>
                <a:gd name="T70" fmla="*/ 1936 w 2009"/>
                <a:gd name="T71" fmla="*/ 987 h 3383"/>
                <a:gd name="T72" fmla="*/ 1830 w 2009"/>
                <a:gd name="T73" fmla="*/ 1138 h 3383"/>
                <a:gd name="T74" fmla="*/ 1689 w 2009"/>
                <a:gd name="T75" fmla="*/ 1256 h 3383"/>
                <a:gd name="T76" fmla="*/ 1518 w 2009"/>
                <a:gd name="T77" fmla="*/ 1333 h 3383"/>
                <a:gd name="T78" fmla="*/ 1327 w 2009"/>
                <a:gd name="T79" fmla="*/ 1360 h 3383"/>
                <a:gd name="T80" fmla="*/ 1415 w 2009"/>
                <a:gd name="T81" fmla="*/ 2565 h 3383"/>
                <a:gd name="T82" fmla="*/ 1460 w 2009"/>
                <a:gd name="T83" fmla="*/ 2588 h 3383"/>
                <a:gd name="T84" fmla="*/ 1471 w 2009"/>
                <a:gd name="T85" fmla="*/ 2845 h 3383"/>
                <a:gd name="T86" fmla="*/ 1709 w 2009"/>
                <a:gd name="T87" fmla="*/ 2855 h 3383"/>
                <a:gd name="T88" fmla="*/ 1732 w 2009"/>
                <a:gd name="T89" fmla="*/ 2900 h 3383"/>
                <a:gd name="T90" fmla="*/ 1721 w 2009"/>
                <a:gd name="T91" fmla="*/ 3271 h 3383"/>
                <a:gd name="T92" fmla="*/ 1676 w 2009"/>
                <a:gd name="T93" fmla="*/ 3294 h 3383"/>
                <a:gd name="T94" fmla="*/ 1186 w 2009"/>
                <a:gd name="T95" fmla="*/ 3345 h 3383"/>
                <a:gd name="T96" fmla="*/ 1151 w 2009"/>
                <a:gd name="T97" fmla="*/ 3380 h 3383"/>
                <a:gd name="T98" fmla="*/ 858 w 2009"/>
                <a:gd name="T99" fmla="*/ 3380 h 3383"/>
                <a:gd name="T100" fmla="*/ 823 w 2009"/>
                <a:gd name="T101" fmla="*/ 3345 h 3383"/>
                <a:gd name="T102" fmla="*/ 682 w 2009"/>
                <a:gd name="T103" fmla="*/ 1360 h 3383"/>
                <a:gd name="T104" fmla="*/ 491 w 2009"/>
                <a:gd name="T105" fmla="*/ 1333 h 3383"/>
                <a:gd name="T106" fmla="*/ 320 w 2009"/>
                <a:gd name="T107" fmla="*/ 1256 h 3383"/>
                <a:gd name="T108" fmla="*/ 179 w 2009"/>
                <a:gd name="T109" fmla="*/ 1138 h 3383"/>
                <a:gd name="T110" fmla="*/ 73 w 2009"/>
                <a:gd name="T111" fmla="*/ 987 h 3383"/>
                <a:gd name="T112" fmla="*/ 12 w 2009"/>
                <a:gd name="T113" fmla="*/ 809 h 3383"/>
                <a:gd name="T114" fmla="*/ 3 w 2009"/>
                <a:gd name="T115" fmla="*/ 615 h 3383"/>
                <a:gd name="T116" fmla="*/ 47 w 2009"/>
                <a:gd name="T117" fmla="*/ 430 h 3383"/>
                <a:gd name="T118" fmla="*/ 139 w 2009"/>
                <a:gd name="T119" fmla="*/ 269 h 3383"/>
                <a:gd name="T120" fmla="*/ 270 w 2009"/>
                <a:gd name="T121" fmla="*/ 139 h 3383"/>
                <a:gd name="T122" fmla="*/ 432 w 2009"/>
                <a:gd name="T123" fmla="*/ 48 h 3383"/>
                <a:gd name="T124" fmla="*/ 617 w 2009"/>
                <a:gd name="T125" fmla="*/ 3 h 3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09" h="3383">
                  <a:moveTo>
                    <a:pt x="1189" y="2675"/>
                  </a:moveTo>
                  <a:lnTo>
                    <a:pt x="1189" y="3184"/>
                  </a:lnTo>
                  <a:lnTo>
                    <a:pt x="1620" y="3184"/>
                  </a:lnTo>
                  <a:lnTo>
                    <a:pt x="1620" y="2955"/>
                  </a:lnTo>
                  <a:lnTo>
                    <a:pt x="1415" y="2955"/>
                  </a:lnTo>
                  <a:lnTo>
                    <a:pt x="1397" y="2952"/>
                  </a:lnTo>
                  <a:lnTo>
                    <a:pt x="1383" y="2945"/>
                  </a:lnTo>
                  <a:lnTo>
                    <a:pt x="1371" y="2933"/>
                  </a:lnTo>
                  <a:lnTo>
                    <a:pt x="1362" y="2917"/>
                  </a:lnTo>
                  <a:lnTo>
                    <a:pt x="1360" y="2900"/>
                  </a:lnTo>
                  <a:lnTo>
                    <a:pt x="1360" y="2675"/>
                  </a:lnTo>
                  <a:lnTo>
                    <a:pt x="1189" y="2675"/>
                  </a:lnTo>
                  <a:close/>
                  <a:moveTo>
                    <a:pt x="932" y="1360"/>
                  </a:moveTo>
                  <a:lnTo>
                    <a:pt x="932" y="3273"/>
                  </a:lnTo>
                  <a:lnTo>
                    <a:pt x="1077" y="3273"/>
                  </a:lnTo>
                  <a:lnTo>
                    <a:pt x="1077" y="1360"/>
                  </a:lnTo>
                  <a:lnTo>
                    <a:pt x="932" y="1360"/>
                  </a:lnTo>
                  <a:close/>
                  <a:moveTo>
                    <a:pt x="682" y="110"/>
                  </a:moveTo>
                  <a:lnTo>
                    <a:pt x="624" y="114"/>
                  </a:lnTo>
                  <a:lnTo>
                    <a:pt x="567" y="123"/>
                  </a:lnTo>
                  <a:lnTo>
                    <a:pt x="512" y="136"/>
                  </a:lnTo>
                  <a:lnTo>
                    <a:pt x="460" y="156"/>
                  </a:lnTo>
                  <a:lnTo>
                    <a:pt x="410" y="179"/>
                  </a:lnTo>
                  <a:lnTo>
                    <a:pt x="362" y="208"/>
                  </a:lnTo>
                  <a:lnTo>
                    <a:pt x="319" y="241"/>
                  </a:lnTo>
                  <a:lnTo>
                    <a:pt x="279" y="278"/>
                  </a:lnTo>
                  <a:lnTo>
                    <a:pt x="242" y="318"/>
                  </a:lnTo>
                  <a:lnTo>
                    <a:pt x="209" y="362"/>
                  </a:lnTo>
                  <a:lnTo>
                    <a:pt x="180" y="409"/>
                  </a:lnTo>
                  <a:lnTo>
                    <a:pt x="156" y="459"/>
                  </a:lnTo>
                  <a:lnTo>
                    <a:pt x="136" y="511"/>
                  </a:lnTo>
                  <a:lnTo>
                    <a:pt x="123" y="566"/>
                  </a:lnTo>
                  <a:lnTo>
                    <a:pt x="114" y="622"/>
                  </a:lnTo>
                  <a:lnTo>
                    <a:pt x="112" y="680"/>
                  </a:lnTo>
                  <a:lnTo>
                    <a:pt x="114" y="739"/>
                  </a:lnTo>
                  <a:lnTo>
                    <a:pt x="123" y="794"/>
                  </a:lnTo>
                  <a:lnTo>
                    <a:pt x="136" y="849"/>
                  </a:lnTo>
                  <a:lnTo>
                    <a:pt x="156" y="901"/>
                  </a:lnTo>
                  <a:lnTo>
                    <a:pt x="180" y="951"/>
                  </a:lnTo>
                  <a:lnTo>
                    <a:pt x="209" y="998"/>
                  </a:lnTo>
                  <a:lnTo>
                    <a:pt x="242" y="1042"/>
                  </a:lnTo>
                  <a:lnTo>
                    <a:pt x="279" y="1083"/>
                  </a:lnTo>
                  <a:lnTo>
                    <a:pt x="319" y="1119"/>
                  </a:lnTo>
                  <a:lnTo>
                    <a:pt x="362" y="1152"/>
                  </a:lnTo>
                  <a:lnTo>
                    <a:pt x="410" y="1181"/>
                  </a:lnTo>
                  <a:lnTo>
                    <a:pt x="460" y="1204"/>
                  </a:lnTo>
                  <a:lnTo>
                    <a:pt x="512" y="1224"/>
                  </a:lnTo>
                  <a:lnTo>
                    <a:pt x="567" y="1237"/>
                  </a:lnTo>
                  <a:lnTo>
                    <a:pt x="624" y="1247"/>
                  </a:lnTo>
                  <a:lnTo>
                    <a:pt x="682" y="1250"/>
                  </a:lnTo>
                  <a:lnTo>
                    <a:pt x="1327" y="1250"/>
                  </a:lnTo>
                  <a:lnTo>
                    <a:pt x="1386" y="1247"/>
                  </a:lnTo>
                  <a:lnTo>
                    <a:pt x="1442" y="1237"/>
                  </a:lnTo>
                  <a:lnTo>
                    <a:pt x="1497" y="1224"/>
                  </a:lnTo>
                  <a:lnTo>
                    <a:pt x="1549" y="1204"/>
                  </a:lnTo>
                  <a:lnTo>
                    <a:pt x="1599" y="1181"/>
                  </a:lnTo>
                  <a:lnTo>
                    <a:pt x="1646" y="1152"/>
                  </a:lnTo>
                  <a:lnTo>
                    <a:pt x="1690" y="1119"/>
                  </a:lnTo>
                  <a:lnTo>
                    <a:pt x="1731" y="1083"/>
                  </a:lnTo>
                  <a:lnTo>
                    <a:pt x="1767" y="1042"/>
                  </a:lnTo>
                  <a:lnTo>
                    <a:pt x="1800" y="998"/>
                  </a:lnTo>
                  <a:lnTo>
                    <a:pt x="1829" y="951"/>
                  </a:lnTo>
                  <a:lnTo>
                    <a:pt x="1853" y="901"/>
                  </a:lnTo>
                  <a:lnTo>
                    <a:pt x="1873" y="849"/>
                  </a:lnTo>
                  <a:lnTo>
                    <a:pt x="1887" y="794"/>
                  </a:lnTo>
                  <a:lnTo>
                    <a:pt x="1895" y="739"/>
                  </a:lnTo>
                  <a:lnTo>
                    <a:pt x="1898" y="680"/>
                  </a:lnTo>
                  <a:lnTo>
                    <a:pt x="1895" y="622"/>
                  </a:lnTo>
                  <a:lnTo>
                    <a:pt x="1887" y="566"/>
                  </a:lnTo>
                  <a:lnTo>
                    <a:pt x="1873" y="511"/>
                  </a:lnTo>
                  <a:lnTo>
                    <a:pt x="1853" y="459"/>
                  </a:lnTo>
                  <a:lnTo>
                    <a:pt x="1829" y="409"/>
                  </a:lnTo>
                  <a:lnTo>
                    <a:pt x="1800" y="362"/>
                  </a:lnTo>
                  <a:lnTo>
                    <a:pt x="1767" y="318"/>
                  </a:lnTo>
                  <a:lnTo>
                    <a:pt x="1731" y="278"/>
                  </a:lnTo>
                  <a:lnTo>
                    <a:pt x="1690" y="241"/>
                  </a:lnTo>
                  <a:lnTo>
                    <a:pt x="1646" y="208"/>
                  </a:lnTo>
                  <a:lnTo>
                    <a:pt x="1599" y="179"/>
                  </a:lnTo>
                  <a:lnTo>
                    <a:pt x="1549" y="156"/>
                  </a:lnTo>
                  <a:lnTo>
                    <a:pt x="1497" y="136"/>
                  </a:lnTo>
                  <a:lnTo>
                    <a:pt x="1442" y="123"/>
                  </a:lnTo>
                  <a:lnTo>
                    <a:pt x="1386" y="114"/>
                  </a:lnTo>
                  <a:lnTo>
                    <a:pt x="1327" y="110"/>
                  </a:lnTo>
                  <a:lnTo>
                    <a:pt x="682" y="110"/>
                  </a:lnTo>
                  <a:close/>
                  <a:moveTo>
                    <a:pt x="682" y="0"/>
                  </a:moveTo>
                  <a:lnTo>
                    <a:pt x="1327" y="0"/>
                  </a:lnTo>
                  <a:lnTo>
                    <a:pt x="1393" y="3"/>
                  </a:lnTo>
                  <a:lnTo>
                    <a:pt x="1456" y="13"/>
                  </a:lnTo>
                  <a:lnTo>
                    <a:pt x="1518" y="28"/>
                  </a:lnTo>
                  <a:lnTo>
                    <a:pt x="1578" y="48"/>
                  </a:lnTo>
                  <a:lnTo>
                    <a:pt x="1635" y="73"/>
                  </a:lnTo>
                  <a:lnTo>
                    <a:pt x="1689" y="104"/>
                  </a:lnTo>
                  <a:lnTo>
                    <a:pt x="1739" y="139"/>
                  </a:lnTo>
                  <a:lnTo>
                    <a:pt x="1787" y="178"/>
                  </a:lnTo>
                  <a:lnTo>
                    <a:pt x="1830" y="222"/>
                  </a:lnTo>
                  <a:lnTo>
                    <a:pt x="1869" y="269"/>
                  </a:lnTo>
                  <a:lnTo>
                    <a:pt x="1905" y="320"/>
                  </a:lnTo>
                  <a:lnTo>
                    <a:pt x="1936" y="373"/>
                  </a:lnTo>
                  <a:lnTo>
                    <a:pt x="1961" y="430"/>
                  </a:lnTo>
                  <a:lnTo>
                    <a:pt x="1982" y="489"/>
                  </a:lnTo>
                  <a:lnTo>
                    <a:pt x="1996" y="551"/>
                  </a:lnTo>
                  <a:lnTo>
                    <a:pt x="2006" y="615"/>
                  </a:lnTo>
                  <a:lnTo>
                    <a:pt x="2009" y="680"/>
                  </a:lnTo>
                  <a:lnTo>
                    <a:pt x="2006" y="746"/>
                  </a:lnTo>
                  <a:lnTo>
                    <a:pt x="1996" y="809"/>
                  </a:lnTo>
                  <a:lnTo>
                    <a:pt x="1982" y="871"/>
                  </a:lnTo>
                  <a:lnTo>
                    <a:pt x="1961" y="930"/>
                  </a:lnTo>
                  <a:lnTo>
                    <a:pt x="1936" y="987"/>
                  </a:lnTo>
                  <a:lnTo>
                    <a:pt x="1905" y="1041"/>
                  </a:lnTo>
                  <a:lnTo>
                    <a:pt x="1869" y="1091"/>
                  </a:lnTo>
                  <a:lnTo>
                    <a:pt x="1830" y="1138"/>
                  </a:lnTo>
                  <a:lnTo>
                    <a:pt x="1787" y="1182"/>
                  </a:lnTo>
                  <a:lnTo>
                    <a:pt x="1739" y="1221"/>
                  </a:lnTo>
                  <a:lnTo>
                    <a:pt x="1689" y="1256"/>
                  </a:lnTo>
                  <a:lnTo>
                    <a:pt x="1635" y="1287"/>
                  </a:lnTo>
                  <a:lnTo>
                    <a:pt x="1578" y="1312"/>
                  </a:lnTo>
                  <a:lnTo>
                    <a:pt x="1518" y="1333"/>
                  </a:lnTo>
                  <a:lnTo>
                    <a:pt x="1456" y="1347"/>
                  </a:lnTo>
                  <a:lnTo>
                    <a:pt x="1393" y="1357"/>
                  </a:lnTo>
                  <a:lnTo>
                    <a:pt x="1327" y="1360"/>
                  </a:lnTo>
                  <a:lnTo>
                    <a:pt x="1189" y="1360"/>
                  </a:lnTo>
                  <a:lnTo>
                    <a:pt x="1189" y="2565"/>
                  </a:lnTo>
                  <a:lnTo>
                    <a:pt x="1415" y="2565"/>
                  </a:lnTo>
                  <a:lnTo>
                    <a:pt x="1433" y="2568"/>
                  </a:lnTo>
                  <a:lnTo>
                    <a:pt x="1448" y="2575"/>
                  </a:lnTo>
                  <a:lnTo>
                    <a:pt x="1460" y="2588"/>
                  </a:lnTo>
                  <a:lnTo>
                    <a:pt x="1468" y="2603"/>
                  </a:lnTo>
                  <a:lnTo>
                    <a:pt x="1471" y="2621"/>
                  </a:lnTo>
                  <a:lnTo>
                    <a:pt x="1471" y="2845"/>
                  </a:lnTo>
                  <a:lnTo>
                    <a:pt x="1676" y="2845"/>
                  </a:lnTo>
                  <a:lnTo>
                    <a:pt x="1694" y="2848"/>
                  </a:lnTo>
                  <a:lnTo>
                    <a:pt x="1709" y="2855"/>
                  </a:lnTo>
                  <a:lnTo>
                    <a:pt x="1721" y="2868"/>
                  </a:lnTo>
                  <a:lnTo>
                    <a:pt x="1729" y="2882"/>
                  </a:lnTo>
                  <a:lnTo>
                    <a:pt x="1732" y="2900"/>
                  </a:lnTo>
                  <a:lnTo>
                    <a:pt x="1732" y="3240"/>
                  </a:lnTo>
                  <a:lnTo>
                    <a:pt x="1729" y="3257"/>
                  </a:lnTo>
                  <a:lnTo>
                    <a:pt x="1721" y="3271"/>
                  </a:lnTo>
                  <a:lnTo>
                    <a:pt x="1709" y="3284"/>
                  </a:lnTo>
                  <a:lnTo>
                    <a:pt x="1694" y="3291"/>
                  </a:lnTo>
                  <a:lnTo>
                    <a:pt x="1676" y="3294"/>
                  </a:lnTo>
                  <a:lnTo>
                    <a:pt x="1189" y="3294"/>
                  </a:lnTo>
                  <a:lnTo>
                    <a:pt x="1189" y="3327"/>
                  </a:lnTo>
                  <a:lnTo>
                    <a:pt x="1186" y="3345"/>
                  </a:lnTo>
                  <a:lnTo>
                    <a:pt x="1177" y="3360"/>
                  </a:lnTo>
                  <a:lnTo>
                    <a:pt x="1166" y="3372"/>
                  </a:lnTo>
                  <a:lnTo>
                    <a:pt x="1151" y="3380"/>
                  </a:lnTo>
                  <a:lnTo>
                    <a:pt x="1133" y="3383"/>
                  </a:lnTo>
                  <a:lnTo>
                    <a:pt x="876" y="3383"/>
                  </a:lnTo>
                  <a:lnTo>
                    <a:pt x="858" y="3380"/>
                  </a:lnTo>
                  <a:lnTo>
                    <a:pt x="844" y="3372"/>
                  </a:lnTo>
                  <a:lnTo>
                    <a:pt x="831" y="3360"/>
                  </a:lnTo>
                  <a:lnTo>
                    <a:pt x="823" y="3345"/>
                  </a:lnTo>
                  <a:lnTo>
                    <a:pt x="821" y="3327"/>
                  </a:lnTo>
                  <a:lnTo>
                    <a:pt x="821" y="1360"/>
                  </a:lnTo>
                  <a:lnTo>
                    <a:pt x="682" y="1360"/>
                  </a:lnTo>
                  <a:lnTo>
                    <a:pt x="617" y="1357"/>
                  </a:lnTo>
                  <a:lnTo>
                    <a:pt x="553" y="1347"/>
                  </a:lnTo>
                  <a:lnTo>
                    <a:pt x="491" y="1333"/>
                  </a:lnTo>
                  <a:lnTo>
                    <a:pt x="432" y="1312"/>
                  </a:lnTo>
                  <a:lnTo>
                    <a:pt x="374" y="1287"/>
                  </a:lnTo>
                  <a:lnTo>
                    <a:pt x="320" y="1256"/>
                  </a:lnTo>
                  <a:lnTo>
                    <a:pt x="270" y="1221"/>
                  </a:lnTo>
                  <a:lnTo>
                    <a:pt x="222" y="1182"/>
                  </a:lnTo>
                  <a:lnTo>
                    <a:pt x="179" y="1138"/>
                  </a:lnTo>
                  <a:lnTo>
                    <a:pt x="139" y="1091"/>
                  </a:lnTo>
                  <a:lnTo>
                    <a:pt x="104" y="1041"/>
                  </a:lnTo>
                  <a:lnTo>
                    <a:pt x="73" y="987"/>
                  </a:lnTo>
                  <a:lnTo>
                    <a:pt x="47" y="930"/>
                  </a:lnTo>
                  <a:lnTo>
                    <a:pt x="28" y="871"/>
                  </a:lnTo>
                  <a:lnTo>
                    <a:pt x="12" y="809"/>
                  </a:lnTo>
                  <a:lnTo>
                    <a:pt x="3" y="746"/>
                  </a:lnTo>
                  <a:lnTo>
                    <a:pt x="0" y="680"/>
                  </a:lnTo>
                  <a:lnTo>
                    <a:pt x="3" y="615"/>
                  </a:lnTo>
                  <a:lnTo>
                    <a:pt x="12" y="551"/>
                  </a:lnTo>
                  <a:lnTo>
                    <a:pt x="28" y="489"/>
                  </a:lnTo>
                  <a:lnTo>
                    <a:pt x="47" y="430"/>
                  </a:lnTo>
                  <a:lnTo>
                    <a:pt x="73" y="373"/>
                  </a:lnTo>
                  <a:lnTo>
                    <a:pt x="104" y="320"/>
                  </a:lnTo>
                  <a:lnTo>
                    <a:pt x="139" y="269"/>
                  </a:lnTo>
                  <a:lnTo>
                    <a:pt x="179" y="222"/>
                  </a:lnTo>
                  <a:lnTo>
                    <a:pt x="222" y="178"/>
                  </a:lnTo>
                  <a:lnTo>
                    <a:pt x="270" y="139"/>
                  </a:lnTo>
                  <a:lnTo>
                    <a:pt x="320" y="104"/>
                  </a:lnTo>
                  <a:lnTo>
                    <a:pt x="374" y="73"/>
                  </a:lnTo>
                  <a:lnTo>
                    <a:pt x="432" y="48"/>
                  </a:lnTo>
                  <a:lnTo>
                    <a:pt x="491" y="28"/>
                  </a:lnTo>
                  <a:lnTo>
                    <a:pt x="553" y="13"/>
                  </a:lnTo>
                  <a:lnTo>
                    <a:pt x="617" y="3"/>
                  </a:lnTo>
                  <a:lnTo>
                    <a:pt x="6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3" name="Freeform 581"/>
            <p:cNvSpPr>
              <a:spLocks noEditPoints="1"/>
            </p:cNvSpPr>
            <p:nvPr/>
          </p:nvSpPr>
          <p:spPr bwMode="auto">
            <a:xfrm>
              <a:off x="3257550" y="5243513"/>
              <a:ext cx="196850" cy="103187"/>
            </a:xfrm>
            <a:custGeom>
              <a:avLst/>
              <a:gdLst>
                <a:gd name="T0" fmla="*/ 318 w 1364"/>
                <a:gd name="T1" fmla="*/ 113 h 715"/>
                <a:gd name="T2" fmla="*/ 245 w 1364"/>
                <a:gd name="T3" fmla="*/ 138 h 715"/>
                <a:gd name="T4" fmla="*/ 183 w 1364"/>
                <a:gd name="T5" fmla="*/ 182 h 715"/>
                <a:gd name="T6" fmla="*/ 139 w 1364"/>
                <a:gd name="T7" fmla="*/ 244 h 715"/>
                <a:gd name="T8" fmla="*/ 114 w 1364"/>
                <a:gd name="T9" fmla="*/ 317 h 715"/>
                <a:gd name="T10" fmla="*/ 114 w 1364"/>
                <a:gd name="T11" fmla="*/ 397 h 715"/>
                <a:gd name="T12" fmla="*/ 139 w 1364"/>
                <a:gd name="T13" fmla="*/ 470 h 715"/>
                <a:gd name="T14" fmla="*/ 183 w 1364"/>
                <a:gd name="T15" fmla="*/ 532 h 715"/>
                <a:gd name="T16" fmla="*/ 245 w 1364"/>
                <a:gd name="T17" fmla="*/ 576 h 715"/>
                <a:gd name="T18" fmla="*/ 318 w 1364"/>
                <a:gd name="T19" fmla="*/ 601 h 715"/>
                <a:gd name="T20" fmla="*/ 1004 w 1364"/>
                <a:gd name="T21" fmla="*/ 604 h 715"/>
                <a:gd name="T22" fmla="*/ 1083 w 1364"/>
                <a:gd name="T23" fmla="*/ 592 h 715"/>
                <a:gd name="T24" fmla="*/ 1151 w 1364"/>
                <a:gd name="T25" fmla="*/ 557 h 715"/>
                <a:gd name="T26" fmla="*/ 1205 w 1364"/>
                <a:gd name="T27" fmla="*/ 503 h 715"/>
                <a:gd name="T28" fmla="*/ 1240 w 1364"/>
                <a:gd name="T29" fmla="*/ 435 h 715"/>
                <a:gd name="T30" fmla="*/ 1252 w 1364"/>
                <a:gd name="T31" fmla="*/ 357 h 715"/>
                <a:gd name="T32" fmla="*/ 1240 w 1364"/>
                <a:gd name="T33" fmla="*/ 279 h 715"/>
                <a:gd name="T34" fmla="*/ 1205 w 1364"/>
                <a:gd name="T35" fmla="*/ 211 h 715"/>
                <a:gd name="T36" fmla="*/ 1151 w 1364"/>
                <a:gd name="T37" fmla="*/ 157 h 715"/>
                <a:gd name="T38" fmla="*/ 1083 w 1364"/>
                <a:gd name="T39" fmla="*/ 122 h 715"/>
                <a:gd name="T40" fmla="*/ 1004 w 1364"/>
                <a:gd name="T41" fmla="*/ 110 h 715"/>
                <a:gd name="T42" fmla="*/ 359 w 1364"/>
                <a:gd name="T43" fmla="*/ 0 h 715"/>
                <a:gd name="T44" fmla="*/ 1053 w 1364"/>
                <a:gd name="T45" fmla="*/ 3 h 715"/>
                <a:gd name="T46" fmla="*/ 1144 w 1364"/>
                <a:gd name="T47" fmla="*/ 27 h 715"/>
                <a:gd name="T48" fmla="*/ 1223 w 1364"/>
                <a:gd name="T49" fmla="*/ 74 h 715"/>
                <a:gd name="T50" fmla="*/ 1288 w 1364"/>
                <a:gd name="T51" fmla="*/ 139 h 715"/>
                <a:gd name="T52" fmla="*/ 1335 w 1364"/>
                <a:gd name="T53" fmla="*/ 218 h 715"/>
                <a:gd name="T54" fmla="*/ 1359 w 1364"/>
                <a:gd name="T55" fmla="*/ 309 h 715"/>
                <a:gd name="T56" fmla="*/ 1359 w 1364"/>
                <a:gd name="T57" fmla="*/ 405 h 715"/>
                <a:gd name="T58" fmla="*/ 1335 w 1364"/>
                <a:gd name="T59" fmla="*/ 496 h 715"/>
                <a:gd name="T60" fmla="*/ 1288 w 1364"/>
                <a:gd name="T61" fmla="*/ 575 h 715"/>
                <a:gd name="T62" fmla="*/ 1223 w 1364"/>
                <a:gd name="T63" fmla="*/ 640 h 715"/>
                <a:gd name="T64" fmla="*/ 1144 w 1364"/>
                <a:gd name="T65" fmla="*/ 687 h 715"/>
                <a:gd name="T66" fmla="*/ 1053 w 1364"/>
                <a:gd name="T67" fmla="*/ 711 h 715"/>
                <a:gd name="T68" fmla="*/ 359 w 1364"/>
                <a:gd name="T69" fmla="*/ 715 h 715"/>
                <a:gd name="T70" fmla="*/ 264 w 1364"/>
                <a:gd name="T71" fmla="*/ 702 h 715"/>
                <a:gd name="T72" fmla="*/ 178 w 1364"/>
                <a:gd name="T73" fmla="*/ 666 h 715"/>
                <a:gd name="T74" fmla="*/ 106 w 1364"/>
                <a:gd name="T75" fmla="*/ 610 h 715"/>
                <a:gd name="T76" fmla="*/ 49 w 1364"/>
                <a:gd name="T77" fmla="*/ 537 h 715"/>
                <a:gd name="T78" fmla="*/ 13 w 1364"/>
                <a:gd name="T79" fmla="*/ 452 h 715"/>
                <a:gd name="T80" fmla="*/ 0 w 1364"/>
                <a:gd name="T81" fmla="*/ 357 h 715"/>
                <a:gd name="T82" fmla="*/ 13 w 1364"/>
                <a:gd name="T83" fmla="*/ 262 h 715"/>
                <a:gd name="T84" fmla="*/ 49 w 1364"/>
                <a:gd name="T85" fmla="*/ 177 h 715"/>
                <a:gd name="T86" fmla="*/ 106 w 1364"/>
                <a:gd name="T87" fmla="*/ 105 h 715"/>
                <a:gd name="T88" fmla="*/ 178 w 1364"/>
                <a:gd name="T89" fmla="*/ 48 h 715"/>
                <a:gd name="T90" fmla="*/ 264 w 1364"/>
                <a:gd name="T91" fmla="*/ 12 h 715"/>
                <a:gd name="T92" fmla="*/ 359 w 1364"/>
                <a:gd name="T93"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64" h="715">
                  <a:moveTo>
                    <a:pt x="359" y="110"/>
                  </a:moveTo>
                  <a:lnTo>
                    <a:pt x="318" y="113"/>
                  </a:lnTo>
                  <a:lnTo>
                    <a:pt x="280" y="122"/>
                  </a:lnTo>
                  <a:lnTo>
                    <a:pt x="245" y="138"/>
                  </a:lnTo>
                  <a:lnTo>
                    <a:pt x="212" y="157"/>
                  </a:lnTo>
                  <a:lnTo>
                    <a:pt x="183" y="182"/>
                  </a:lnTo>
                  <a:lnTo>
                    <a:pt x="158" y="211"/>
                  </a:lnTo>
                  <a:lnTo>
                    <a:pt x="139" y="244"/>
                  </a:lnTo>
                  <a:lnTo>
                    <a:pt x="123" y="279"/>
                  </a:lnTo>
                  <a:lnTo>
                    <a:pt x="114" y="317"/>
                  </a:lnTo>
                  <a:lnTo>
                    <a:pt x="111" y="357"/>
                  </a:lnTo>
                  <a:lnTo>
                    <a:pt x="114" y="397"/>
                  </a:lnTo>
                  <a:lnTo>
                    <a:pt x="123" y="435"/>
                  </a:lnTo>
                  <a:lnTo>
                    <a:pt x="139" y="470"/>
                  </a:lnTo>
                  <a:lnTo>
                    <a:pt x="158" y="503"/>
                  </a:lnTo>
                  <a:lnTo>
                    <a:pt x="183" y="532"/>
                  </a:lnTo>
                  <a:lnTo>
                    <a:pt x="212" y="557"/>
                  </a:lnTo>
                  <a:lnTo>
                    <a:pt x="245" y="576"/>
                  </a:lnTo>
                  <a:lnTo>
                    <a:pt x="280" y="592"/>
                  </a:lnTo>
                  <a:lnTo>
                    <a:pt x="318" y="601"/>
                  </a:lnTo>
                  <a:lnTo>
                    <a:pt x="359" y="604"/>
                  </a:lnTo>
                  <a:lnTo>
                    <a:pt x="1004" y="604"/>
                  </a:lnTo>
                  <a:lnTo>
                    <a:pt x="1044" y="601"/>
                  </a:lnTo>
                  <a:lnTo>
                    <a:pt x="1083" y="592"/>
                  </a:lnTo>
                  <a:lnTo>
                    <a:pt x="1118" y="576"/>
                  </a:lnTo>
                  <a:lnTo>
                    <a:pt x="1151" y="557"/>
                  </a:lnTo>
                  <a:lnTo>
                    <a:pt x="1180" y="532"/>
                  </a:lnTo>
                  <a:lnTo>
                    <a:pt x="1205" y="503"/>
                  </a:lnTo>
                  <a:lnTo>
                    <a:pt x="1224" y="470"/>
                  </a:lnTo>
                  <a:lnTo>
                    <a:pt x="1240" y="435"/>
                  </a:lnTo>
                  <a:lnTo>
                    <a:pt x="1249" y="397"/>
                  </a:lnTo>
                  <a:lnTo>
                    <a:pt x="1252" y="357"/>
                  </a:lnTo>
                  <a:lnTo>
                    <a:pt x="1249" y="317"/>
                  </a:lnTo>
                  <a:lnTo>
                    <a:pt x="1240" y="279"/>
                  </a:lnTo>
                  <a:lnTo>
                    <a:pt x="1224" y="244"/>
                  </a:lnTo>
                  <a:lnTo>
                    <a:pt x="1205" y="211"/>
                  </a:lnTo>
                  <a:lnTo>
                    <a:pt x="1180" y="182"/>
                  </a:lnTo>
                  <a:lnTo>
                    <a:pt x="1151" y="157"/>
                  </a:lnTo>
                  <a:lnTo>
                    <a:pt x="1118" y="138"/>
                  </a:lnTo>
                  <a:lnTo>
                    <a:pt x="1083" y="122"/>
                  </a:lnTo>
                  <a:lnTo>
                    <a:pt x="1044" y="113"/>
                  </a:lnTo>
                  <a:lnTo>
                    <a:pt x="1004" y="110"/>
                  </a:lnTo>
                  <a:lnTo>
                    <a:pt x="359" y="110"/>
                  </a:lnTo>
                  <a:close/>
                  <a:moveTo>
                    <a:pt x="359" y="0"/>
                  </a:moveTo>
                  <a:lnTo>
                    <a:pt x="1004" y="0"/>
                  </a:lnTo>
                  <a:lnTo>
                    <a:pt x="1053" y="3"/>
                  </a:lnTo>
                  <a:lnTo>
                    <a:pt x="1099" y="12"/>
                  </a:lnTo>
                  <a:lnTo>
                    <a:pt x="1144" y="27"/>
                  </a:lnTo>
                  <a:lnTo>
                    <a:pt x="1185" y="48"/>
                  </a:lnTo>
                  <a:lnTo>
                    <a:pt x="1223" y="74"/>
                  </a:lnTo>
                  <a:lnTo>
                    <a:pt x="1258" y="105"/>
                  </a:lnTo>
                  <a:lnTo>
                    <a:pt x="1288" y="139"/>
                  </a:lnTo>
                  <a:lnTo>
                    <a:pt x="1314" y="177"/>
                  </a:lnTo>
                  <a:lnTo>
                    <a:pt x="1335" y="218"/>
                  </a:lnTo>
                  <a:lnTo>
                    <a:pt x="1350" y="262"/>
                  </a:lnTo>
                  <a:lnTo>
                    <a:pt x="1359" y="309"/>
                  </a:lnTo>
                  <a:lnTo>
                    <a:pt x="1364" y="357"/>
                  </a:lnTo>
                  <a:lnTo>
                    <a:pt x="1359" y="405"/>
                  </a:lnTo>
                  <a:lnTo>
                    <a:pt x="1350" y="452"/>
                  </a:lnTo>
                  <a:lnTo>
                    <a:pt x="1335" y="496"/>
                  </a:lnTo>
                  <a:lnTo>
                    <a:pt x="1314" y="537"/>
                  </a:lnTo>
                  <a:lnTo>
                    <a:pt x="1288" y="575"/>
                  </a:lnTo>
                  <a:lnTo>
                    <a:pt x="1258" y="610"/>
                  </a:lnTo>
                  <a:lnTo>
                    <a:pt x="1223" y="640"/>
                  </a:lnTo>
                  <a:lnTo>
                    <a:pt x="1185" y="666"/>
                  </a:lnTo>
                  <a:lnTo>
                    <a:pt x="1144" y="687"/>
                  </a:lnTo>
                  <a:lnTo>
                    <a:pt x="1099" y="702"/>
                  </a:lnTo>
                  <a:lnTo>
                    <a:pt x="1053" y="711"/>
                  </a:lnTo>
                  <a:lnTo>
                    <a:pt x="1004" y="715"/>
                  </a:lnTo>
                  <a:lnTo>
                    <a:pt x="359" y="715"/>
                  </a:lnTo>
                  <a:lnTo>
                    <a:pt x="310" y="711"/>
                  </a:lnTo>
                  <a:lnTo>
                    <a:pt x="264" y="702"/>
                  </a:lnTo>
                  <a:lnTo>
                    <a:pt x="219" y="687"/>
                  </a:lnTo>
                  <a:lnTo>
                    <a:pt x="178" y="666"/>
                  </a:lnTo>
                  <a:lnTo>
                    <a:pt x="140" y="640"/>
                  </a:lnTo>
                  <a:lnTo>
                    <a:pt x="106" y="610"/>
                  </a:lnTo>
                  <a:lnTo>
                    <a:pt x="75" y="575"/>
                  </a:lnTo>
                  <a:lnTo>
                    <a:pt x="49" y="537"/>
                  </a:lnTo>
                  <a:lnTo>
                    <a:pt x="28" y="496"/>
                  </a:lnTo>
                  <a:lnTo>
                    <a:pt x="13" y="452"/>
                  </a:lnTo>
                  <a:lnTo>
                    <a:pt x="3" y="405"/>
                  </a:lnTo>
                  <a:lnTo>
                    <a:pt x="0" y="357"/>
                  </a:lnTo>
                  <a:lnTo>
                    <a:pt x="3" y="309"/>
                  </a:lnTo>
                  <a:lnTo>
                    <a:pt x="13" y="262"/>
                  </a:lnTo>
                  <a:lnTo>
                    <a:pt x="28" y="218"/>
                  </a:lnTo>
                  <a:lnTo>
                    <a:pt x="49" y="177"/>
                  </a:lnTo>
                  <a:lnTo>
                    <a:pt x="75" y="139"/>
                  </a:lnTo>
                  <a:lnTo>
                    <a:pt x="106" y="105"/>
                  </a:lnTo>
                  <a:lnTo>
                    <a:pt x="140" y="74"/>
                  </a:lnTo>
                  <a:lnTo>
                    <a:pt x="178" y="48"/>
                  </a:lnTo>
                  <a:lnTo>
                    <a:pt x="219" y="27"/>
                  </a:lnTo>
                  <a:lnTo>
                    <a:pt x="264" y="12"/>
                  </a:lnTo>
                  <a:lnTo>
                    <a:pt x="310" y="3"/>
                  </a:lnTo>
                  <a:lnTo>
                    <a:pt x="3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05" name="Group 804"/>
          <p:cNvGrpSpPr/>
          <p:nvPr/>
        </p:nvGrpSpPr>
        <p:grpSpPr>
          <a:xfrm flipH="1">
            <a:off x="905938" y="2819122"/>
            <a:ext cx="155982" cy="243365"/>
            <a:chOff x="2643188" y="5181600"/>
            <a:chExt cx="303212" cy="473075"/>
          </a:xfrm>
          <a:solidFill>
            <a:schemeClr val="tx1">
              <a:lumMod val="65000"/>
              <a:lumOff val="35000"/>
            </a:schemeClr>
          </a:solidFill>
        </p:grpSpPr>
        <p:sp>
          <p:nvSpPr>
            <p:cNvPr id="787" name="Freeform 586"/>
            <p:cNvSpPr>
              <a:spLocks noEditPoints="1"/>
            </p:cNvSpPr>
            <p:nvPr/>
          </p:nvSpPr>
          <p:spPr bwMode="auto">
            <a:xfrm>
              <a:off x="2643188" y="5181600"/>
              <a:ext cx="303212" cy="473075"/>
            </a:xfrm>
            <a:custGeom>
              <a:avLst/>
              <a:gdLst>
                <a:gd name="T0" fmla="*/ 120 w 2293"/>
                <a:gd name="T1" fmla="*/ 3271 h 3572"/>
                <a:gd name="T2" fmla="*/ 132 w 2293"/>
                <a:gd name="T3" fmla="*/ 3333 h 3572"/>
                <a:gd name="T4" fmla="*/ 164 w 2293"/>
                <a:gd name="T5" fmla="*/ 3386 h 3572"/>
                <a:gd name="T6" fmla="*/ 210 w 2293"/>
                <a:gd name="T7" fmla="*/ 3426 h 3572"/>
                <a:gd name="T8" fmla="*/ 269 w 2293"/>
                <a:gd name="T9" fmla="*/ 3448 h 3572"/>
                <a:gd name="T10" fmla="*/ 1993 w 2293"/>
                <a:gd name="T11" fmla="*/ 3450 h 3572"/>
                <a:gd name="T12" fmla="*/ 2054 w 2293"/>
                <a:gd name="T13" fmla="*/ 3439 h 3572"/>
                <a:gd name="T14" fmla="*/ 2108 w 2293"/>
                <a:gd name="T15" fmla="*/ 3408 h 3572"/>
                <a:gd name="T16" fmla="*/ 2148 w 2293"/>
                <a:gd name="T17" fmla="*/ 3361 h 3572"/>
                <a:gd name="T18" fmla="*/ 2169 w 2293"/>
                <a:gd name="T19" fmla="*/ 3302 h 3572"/>
                <a:gd name="T20" fmla="*/ 2173 w 2293"/>
                <a:gd name="T21" fmla="*/ 3023 h 3572"/>
                <a:gd name="T22" fmla="*/ 120 w 2293"/>
                <a:gd name="T23" fmla="*/ 669 h 3572"/>
                <a:gd name="T24" fmla="*/ 2173 w 2293"/>
                <a:gd name="T25" fmla="*/ 2902 h 3572"/>
                <a:gd name="T26" fmla="*/ 120 w 2293"/>
                <a:gd name="T27" fmla="*/ 669 h 3572"/>
                <a:gd name="T28" fmla="*/ 269 w 2293"/>
                <a:gd name="T29" fmla="*/ 123 h 3572"/>
                <a:gd name="T30" fmla="*/ 210 w 2293"/>
                <a:gd name="T31" fmla="*/ 145 h 3572"/>
                <a:gd name="T32" fmla="*/ 164 w 2293"/>
                <a:gd name="T33" fmla="*/ 185 h 3572"/>
                <a:gd name="T34" fmla="*/ 132 w 2293"/>
                <a:gd name="T35" fmla="*/ 239 h 3572"/>
                <a:gd name="T36" fmla="*/ 120 w 2293"/>
                <a:gd name="T37" fmla="*/ 302 h 3572"/>
                <a:gd name="T38" fmla="*/ 2173 w 2293"/>
                <a:gd name="T39" fmla="*/ 548 h 3572"/>
                <a:gd name="T40" fmla="*/ 2169 w 2293"/>
                <a:gd name="T41" fmla="*/ 269 h 3572"/>
                <a:gd name="T42" fmla="*/ 2148 w 2293"/>
                <a:gd name="T43" fmla="*/ 210 h 3572"/>
                <a:gd name="T44" fmla="*/ 2108 w 2293"/>
                <a:gd name="T45" fmla="*/ 164 h 3572"/>
                <a:gd name="T46" fmla="*/ 2054 w 2293"/>
                <a:gd name="T47" fmla="*/ 132 h 3572"/>
                <a:gd name="T48" fmla="*/ 1993 w 2293"/>
                <a:gd name="T49" fmla="*/ 121 h 3572"/>
                <a:gd name="T50" fmla="*/ 300 w 2293"/>
                <a:gd name="T51" fmla="*/ 0 h 3572"/>
                <a:gd name="T52" fmla="*/ 2037 w 2293"/>
                <a:gd name="T53" fmla="*/ 4 h 3572"/>
                <a:gd name="T54" fmla="*/ 2118 w 2293"/>
                <a:gd name="T55" fmla="*/ 28 h 3572"/>
                <a:gd name="T56" fmla="*/ 2189 w 2293"/>
                <a:gd name="T57" fmla="*/ 74 h 3572"/>
                <a:gd name="T58" fmla="*/ 2244 w 2293"/>
                <a:gd name="T59" fmla="*/ 137 h 3572"/>
                <a:gd name="T60" fmla="*/ 2280 w 2293"/>
                <a:gd name="T61" fmla="*/ 215 h 3572"/>
                <a:gd name="T62" fmla="*/ 2293 w 2293"/>
                <a:gd name="T63" fmla="*/ 302 h 3572"/>
                <a:gd name="T64" fmla="*/ 2290 w 2293"/>
                <a:gd name="T65" fmla="*/ 3316 h 3572"/>
                <a:gd name="T66" fmla="*/ 2265 w 2293"/>
                <a:gd name="T67" fmla="*/ 3397 h 3572"/>
                <a:gd name="T68" fmla="*/ 2219 w 2293"/>
                <a:gd name="T69" fmla="*/ 3468 h 3572"/>
                <a:gd name="T70" fmla="*/ 2155 w 2293"/>
                <a:gd name="T71" fmla="*/ 3523 h 3572"/>
                <a:gd name="T72" fmla="*/ 2079 w 2293"/>
                <a:gd name="T73" fmla="*/ 3559 h 3572"/>
                <a:gd name="T74" fmla="*/ 1993 w 2293"/>
                <a:gd name="T75" fmla="*/ 3572 h 3572"/>
                <a:gd name="T76" fmla="*/ 256 w 2293"/>
                <a:gd name="T77" fmla="*/ 3569 h 3572"/>
                <a:gd name="T78" fmla="*/ 175 w 2293"/>
                <a:gd name="T79" fmla="*/ 3544 h 3572"/>
                <a:gd name="T80" fmla="*/ 104 w 2293"/>
                <a:gd name="T81" fmla="*/ 3498 h 3572"/>
                <a:gd name="T82" fmla="*/ 49 w 2293"/>
                <a:gd name="T83" fmla="*/ 3434 h 3572"/>
                <a:gd name="T84" fmla="*/ 13 w 2293"/>
                <a:gd name="T85" fmla="*/ 3358 h 3572"/>
                <a:gd name="T86" fmla="*/ 0 w 2293"/>
                <a:gd name="T87" fmla="*/ 3271 h 3572"/>
                <a:gd name="T88" fmla="*/ 3 w 2293"/>
                <a:gd name="T89" fmla="*/ 257 h 3572"/>
                <a:gd name="T90" fmla="*/ 28 w 2293"/>
                <a:gd name="T91" fmla="*/ 174 h 3572"/>
                <a:gd name="T92" fmla="*/ 74 w 2293"/>
                <a:gd name="T93" fmla="*/ 104 h 3572"/>
                <a:gd name="T94" fmla="*/ 138 w 2293"/>
                <a:gd name="T95" fmla="*/ 48 h 3572"/>
                <a:gd name="T96" fmla="*/ 214 w 2293"/>
                <a:gd name="T97" fmla="*/ 12 h 3572"/>
                <a:gd name="T98" fmla="*/ 300 w 2293"/>
                <a:gd name="T99" fmla="*/ 0 h 3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293" h="3572">
                  <a:moveTo>
                    <a:pt x="120" y="3023"/>
                  </a:moveTo>
                  <a:lnTo>
                    <a:pt x="120" y="3271"/>
                  </a:lnTo>
                  <a:lnTo>
                    <a:pt x="124" y="3302"/>
                  </a:lnTo>
                  <a:lnTo>
                    <a:pt x="132" y="3333"/>
                  </a:lnTo>
                  <a:lnTo>
                    <a:pt x="145" y="3361"/>
                  </a:lnTo>
                  <a:lnTo>
                    <a:pt x="164" y="3386"/>
                  </a:lnTo>
                  <a:lnTo>
                    <a:pt x="185" y="3408"/>
                  </a:lnTo>
                  <a:lnTo>
                    <a:pt x="210" y="3426"/>
                  </a:lnTo>
                  <a:lnTo>
                    <a:pt x="239" y="3439"/>
                  </a:lnTo>
                  <a:lnTo>
                    <a:pt x="269" y="3448"/>
                  </a:lnTo>
                  <a:lnTo>
                    <a:pt x="300" y="3450"/>
                  </a:lnTo>
                  <a:lnTo>
                    <a:pt x="1993" y="3450"/>
                  </a:lnTo>
                  <a:lnTo>
                    <a:pt x="2024" y="3448"/>
                  </a:lnTo>
                  <a:lnTo>
                    <a:pt x="2054" y="3439"/>
                  </a:lnTo>
                  <a:lnTo>
                    <a:pt x="2083" y="3426"/>
                  </a:lnTo>
                  <a:lnTo>
                    <a:pt x="2108" y="3408"/>
                  </a:lnTo>
                  <a:lnTo>
                    <a:pt x="2129" y="3386"/>
                  </a:lnTo>
                  <a:lnTo>
                    <a:pt x="2148" y="3361"/>
                  </a:lnTo>
                  <a:lnTo>
                    <a:pt x="2161" y="3333"/>
                  </a:lnTo>
                  <a:lnTo>
                    <a:pt x="2169" y="3302"/>
                  </a:lnTo>
                  <a:lnTo>
                    <a:pt x="2173" y="3271"/>
                  </a:lnTo>
                  <a:lnTo>
                    <a:pt x="2173" y="3023"/>
                  </a:lnTo>
                  <a:lnTo>
                    <a:pt x="120" y="3023"/>
                  </a:lnTo>
                  <a:close/>
                  <a:moveTo>
                    <a:pt x="120" y="669"/>
                  </a:moveTo>
                  <a:lnTo>
                    <a:pt x="120" y="2902"/>
                  </a:lnTo>
                  <a:lnTo>
                    <a:pt x="2173" y="2902"/>
                  </a:lnTo>
                  <a:lnTo>
                    <a:pt x="2173" y="669"/>
                  </a:lnTo>
                  <a:lnTo>
                    <a:pt x="120" y="669"/>
                  </a:lnTo>
                  <a:close/>
                  <a:moveTo>
                    <a:pt x="300" y="121"/>
                  </a:moveTo>
                  <a:lnTo>
                    <a:pt x="269" y="123"/>
                  </a:lnTo>
                  <a:lnTo>
                    <a:pt x="239" y="132"/>
                  </a:lnTo>
                  <a:lnTo>
                    <a:pt x="210" y="145"/>
                  </a:lnTo>
                  <a:lnTo>
                    <a:pt x="185" y="164"/>
                  </a:lnTo>
                  <a:lnTo>
                    <a:pt x="164" y="185"/>
                  </a:lnTo>
                  <a:lnTo>
                    <a:pt x="145" y="210"/>
                  </a:lnTo>
                  <a:lnTo>
                    <a:pt x="132" y="239"/>
                  </a:lnTo>
                  <a:lnTo>
                    <a:pt x="124" y="269"/>
                  </a:lnTo>
                  <a:lnTo>
                    <a:pt x="120" y="302"/>
                  </a:lnTo>
                  <a:lnTo>
                    <a:pt x="120" y="548"/>
                  </a:lnTo>
                  <a:lnTo>
                    <a:pt x="2173" y="548"/>
                  </a:lnTo>
                  <a:lnTo>
                    <a:pt x="2173" y="302"/>
                  </a:lnTo>
                  <a:lnTo>
                    <a:pt x="2169" y="269"/>
                  </a:lnTo>
                  <a:lnTo>
                    <a:pt x="2161" y="239"/>
                  </a:lnTo>
                  <a:lnTo>
                    <a:pt x="2148" y="210"/>
                  </a:lnTo>
                  <a:lnTo>
                    <a:pt x="2129" y="185"/>
                  </a:lnTo>
                  <a:lnTo>
                    <a:pt x="2108" y="164"/>
                  </a:lnTo>
                  <a:lnTo>
                    <a:pt x="2083" y="145"/>
                  </a:lnTo>
                  <a:lnTo>
                    <a:pt x="2054" y="132"/>
                  </a:lnTo>
                  <a:lnTo>
                    <a:pt x="2024" y="123"/>
                  </a:lnTo>
                  <a:lnTo>
                    <a:pt x="1993" y="121"/>
                  </a:lnTo>
                  <a:lnTo>
                    <a:pt x="300" y="121"/>
                  </a:lnTo>
                  <a:close/>
                  <a:moveTo>
                    <a:pt x="300" y="0"/>
                  </a:moveTo>
                  <a:lnTo>
                    <a:pt x="1993" y="0"/>
                  </a:lnTo>
                  <a:lnTo>
                    <a:pt x="2037" y="4"/>
                  </a:lnTo>
                  <a:lnTo>
                    <a:pt x="2079" y="12"/>
                  </a:lnTo>
                  <a:lnTo>
                    <a:pt x="2118" y="28"/>
                  </a:lnTo>
                  <a:lnTo>
                    <a:pt x="2155" y="48"/>
                  </a:lnTo>
                  <a:lnTo>
                    <a:pt x="2189" y="74"/>
                  </a:lnTo>
                  <a:lnTo>
                    <a:pt x="2219" y="104"/>
                  </a:lnTo>
                  <a:lnTo>
                    <a:pt x="2244" y="137"/>
                  </a:lnTo>
                  <a:lnTo>
                    <a:pt x="2265" y="174"/>
                  </a:lnTo>
                  <a:lnTo>
                    <a:pt x="2280" y="215"/>
                  </a:lnTo>
                  <a:lnTo>
                    <a:pt x="2290" y="257"/>
                  </a:lnTo>
                  <a:lnTo>
                    <a:pt x="2293" y="302"/>
                  </a:lnTo>
                  <a:lnTo>
                    <a:pt x="2293" y="3271"/>
                  </a:lnTo>
                  <a:lnTo>
                    <a:pt x="2290" y="3316"/>
                  </a:lnTo>
                  <a:lnTo>
                    <a:pt x="2280" y="3358"/>
                  </a:lnTo>
                  <a:lnTo>
                    <a:pt x="2265" y="3397"/>
                  </a:lnTo>
                  <a:lnTo>
                    <a:pt x="2244" y="3434"/>
                  </a:lnTo>
                  <a:lnTo>
                    <a:pt x="2219" y="3468"/>
                  </a:lnTo>
                  <a:lnTo>
                    <a:pt x="2189" y="3498"/>
                  </a:lnTo>
                  <a:lnTo>
                    <a:pt x="2155" y="3523"/>
                  </a:lnTo>
                  <a:lnTo>
                    <a:pt x="2118" y="3544"/>
                  </a:lnTo>
                  <a:lnTo>
                    <a:pt x="2079" y="3559"/>
                  </a:lnTo>
                  <a:lnTo>
                    <a:pt x="2037" y="3569"/>
                  </a:lnTo>
                  <a:lnTo>
                    <a:pt x="1993" y="3572"/>
                  </a:lnTo>
                  <a:lnTo>
                    <a:pt x="300" y="3572"/>
                  </a:lnTo>
                  <a:lnTo>
                    <a:pt x="256" y="3569"/>
                  </a:lnTo>
                  <a:lnTo>
                    <a:pt x="214" y="3559"/>
                  </a:lnTo>
                  <a:lnTo>
                    <a:pt x="175" y="3544"/>
                  </a:lnTo>
                  <a:lnTo>
                    <a:pt x="138" y="3523"/>
                  </a:lnTo>
                  <a:lnTo>
                    <a:pt x="104" y="3498"/>
                  </a:lnTo>
                  <a:lnTo>
                    <a:pt x="74" y="3468"/>
                  </a:lnTo>
                  <a:lnTo>
                    <a:pt x="49" y="3434"/>
                  </a:lnTo>
                  <a:lnTo>
                    <a:pt x="28" y="3397"/>
                  </a:lnTo>
                  <a:lnTo>
                    <a:pt x="13" y="3358"/>
                  </a:lnTo>
                  <a:lnTo>
                    <a:pt x="3" y="3316"/>
                  </a:lnTo>
                  <a:lnTo>
                    <a:pt x="0" y="3271"/>
                  </a:lnTo>
                  <a:lnTo>
                    <a:pt x="0" y="302"/>
                  </a:lnTo>
                  <a:lnTo>
                    <a:pt x="3" y="257"/>
                  </a:lnTo>
                  <a:lnTo>
                    <a:pt x="13" y="215"/>
                  </a:lnTo>
                  <a:lnTo>
                    <a:pt x="28" y="174"/>
                  </a:lnTo>
                  <a:lnTo>
                    <a:pt x="49" y="137"/>
                  </a:lnTo>
                  <a:lnTo>
                    <a:pt x="74" y="104"/>
                  </a:lnTo>
                  <a:lnTo>
                    <a:pt x="104" y="74"/>
                  </a:lnTo>
                  <a:lnTo>
                    <a:pt x="138" y="48"/>
                  </a:lnTo>
                  <a:lnTo>
                    <a:pt x="175" y="28"/>
                  </a:lnTo>
                  <a:lnTo>
                    <a:pt x="214" y="12"/>
                  </a:lnTo>
                  <a:lnTo>
                    <a:pt x="256" y="4"/>
                  </a:lnTo>
                  <a:lnTo>
                    <a:pt x="3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8" name="Freeform 587"/>
            <p:cNvSpPr>
              <a:spLocks/>
            </p:cNvSpPr>
            <p:nvPr/>
          </p:nvSpPr>
          <p:spPr bwMode="auto">
            <a:xfrm>
              <a:off x="2752725" y="5218113"/>
              <a:ext cx="84137" cy="15875"/>
            </a:xfrm>
            <a:custGeom>
              <a:avLst/>
              <a:gdLst>
                <a:gd name="T0" fmla="*/ 60 w 635"/>
                <a:gd name="T1" fmla="*/ 0 h 121"/>
                <a:gd name="T2" fmla="*/ 575 w 635"/>
                <a:gd name="T3" fmla="*/ 0 h 121"/>
                <a:gd name="T4" fmla="*/ 594 w 635"/>
                <a:gd name="T5" fmla="*/ 4 h 121"/>
                <a:gd name="T6" fmla="*/ 610 w 635"/>
                <a:gd name="T7" fmla="*/ 11 h 121"/>
                <a:gd name="T8" fmla="*/ 623 w 635"/>
                <a:gd name="T9" fmla="*/ 24 h 121"/>
                <a:gd name="T10" fmla="*/ 632 w 635"/>
                <a:gd name="T11" fmla="*/ 42 h 121"/>
                <a:gd name="T12" fmla="*/ 635 w 635"/>
                <a:gd name="T13" fmla="*/ 60 h 121"/>
                <a:gd name="T14" fmla="*/ 632 w 635"/>
                <a:gd name="T15" fmla="*/ 80 h 121"/>
                <a:gd name="T16" fmla="*/ 623 w 635"/>
                <a:gd name="T17" fmla="*/ 96 h 121"/>
                <a:gd name="T18" fmla="*/ 610 w 635"/>
                <a:gd name="T19" fmla="*/ 109 h 121"/>
                <a:gd name="T20" fmla="*/ 594 w 635"/>
                <a:gd name="T21" fmla="*/ 118 h 121"/>
                <a:gd name="T22" fmla="*/ 575 w 635"/>
                <a:gd name="T23" fmla="*/ 121 h 121"/>
                <a:gd name="T24" fmla="*/ 60 w 635"/>
                <a:gd name="T25" fmla="*/ 121 h 121"/>
                <a:gd name="T26" fmla="*/ 41 w 635"/>
                <a:gd name="T27" fmla="*/ 118 h 121"/>
                <a:gd name="T28" fmla="*/ 25 w 635"/>
                <a:gd name="T29" fmla="*/ 109 h 121"/>
                <a:gd name="T30" fmla="*/ 12 w 635"/>
                <a:gd name="T31" fmla="*/ 96 h 121"/>
                <a:gd name="T32" fmla="*/ 3 w 635"/>
                <a:gd name="T33" fmla="*/ 80 h 121"/>
                <a:gd name="T34" fmla="*/ 0 w 635"/>
                <a:gd name="T35" fmla="*/ 60 h 121"/>
                <a:gd name="T36" fmla="*/ 3 w 635"/>
                <a:gd name="T37" fmla="*/ 42 h 121"/>
                <a:gd name="T38" fmla="*/ 12 w 635"/>
                <a:gd name="T39" fmla="*/ 24 h 121"/>
                <a:gd name="T40" fmla="*/ 25 w 635"/>
                <a:gd name="T41" fmla="*/ 11 h 121"/>
                <a:gd name="T42" fmla="*/ 41 w 635"/>
                <a:gd name="T43" fmla="*/ 4 h 121"/>
                <a:gd name="T44" fmla="*/ 60 w 635"/>
                <a:gd name="T45"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5" h="121">
                  <a:moveTo>
                    <a:pt x="60" y="0"/>
                  </a:moveTo>
                  <a:lnTo>
                    <a:pt x="575" y="0"/>
                  </a:lnTo>
                  <a:lnTo>
                    <a:pt x="594" y="4"/>
                  </a:lnTo>
                  <a:lnTo>
                    <a:pt x="610" y="11"/>
                  </a:lnTo>
                  <a:lnTo>
                    <a:pt x="623" y="24"/>
                  </a:lnTo>
                  <a:lnTo>
                    <a:pt x="632" y="42"/>
                  </a:lnTo>
                  <a:lnTo>
                    <a:pt x="635" y="60"/>
                  </a:lnTo>
                  <a:lnTo>
                    <a:pt x="632" y="80"/>
                  </a:lnTo>
                  <a:lnTo>
                    <a:pt x="623" y="96"/>
                  </a:lnTo>
                  <a:lnTo>
                    <a:pt x="610" y="109"/>
                  </a:lnTo>
                  <a:lnTo>
                    <a:pt x="594" y="118"/>
                  </a:lnTo>
                  <a:lnTo>
                    <a:pt x="575" y="121"/>
                  </a:lnTo>
                  <a:lnTo>
                    <a:pt x="60" y="121"/>
                  </a:lnTo>
                  <a:lnTo>
                    <a:pt x="41" y="118"/>
                  </a:lnTo>
                  <a:lnTo>
                    <a:pt x="25" y="109"/>
                  </a:lnTo>
                  <a:lnTo>
                    <a:pt x="12" y="96"/>
                  </a:lnTo>
                  <a:lnTo>
                    <a:pt x="3" y="80"/>
                  </a:lnTo>
                  <a:lnTo>
                    <a:pt x="0" y="60"/>
                  </a:lnTo>
                  <a:lnTo>
                    <a:pt x="3" y="42"/>
                  </a:lnTo>
                  <a:lnTo>
                    <a:pt x="12" y="24"/>
                  </a:lnTo>
                  <a:lnTo>
                    <a:pt x="25" y="11"/>
                  </a:lnTo>
                  <a:lnTo>
                    <a:pt x="41" y="4"/>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9" name="Freeform 588"/>
            <p:cNvSpPr>
              <a:spLocks noEditPoints="1"/>
            </p:cNvSpPr>
            <p:nvPr/>
          </p:nvSpPr>
          <p:spPr bwMode="auto">
            <a:xfrm>
              <a:off x="2770188" y="5586413"/>
              <a:ext cx="49212" cy="47625"/>
            </a:xfrm>
            <a:custGeom>
              <a:avLst/>
              <a:gdLst>
                <a:gd name="T0" fmla="*/ 181 w 363"/>
                <a:gd name="T1" fmla="*/ 121 h 364"/>
                <a:gd name="T2" fmla="*/ 162 w 363"/>
                <a:gd name="T3" fmla="*/ 124 h 364"/>
                <a:gd name="T4" fmla="*/ 146 w 363"/>
                <a:gd name="T5" fmla="*/ 133 h 364"/>
                <a:gd name="T6" fmla="*/ 133 w 363"/>
                <a:gd name="T7" fmla="*/ 146 h 364"/>
                <a:gd name="T8" fmla="*/ 124 w 363"/>
                <a:gd name="T9" fmla="*/ 162 h 364"/>
                <a:gd name="T10" fmla="*/ 121 w 363"/>
                <a:gd name="T11" fmla="*/ 182 h 364"/>
                <a:gd name="T12" fmla="*/ 124 w 363"/>
                <a:gd name="T13" fmla="*/ 202 h 364"/>
                <a:gd name="T14" fmla="*/ 133 w 363"/>
                <a:gd name="T15" fmla="*/ 218 h 364"/>
                <a:gd name="T16" fmla="*/ 146 w 363"/>
                <a:gd name="T17" fmla="*/ 231 h 364"/>
                <a:gd name="T18" fmla="*/ 162 w 363"/>
                <a:gd name="T19" fmla="*/ 240 h 364"/>
                <a:gd name="T20" fmla="*/ 181 w 363"/>
                <a:gd name="T21" fmla="*/ 243 h 364"/>
                <a:gd name="T22" fmla="*/ 201 w 363"/>
                <a:gd name="T23" fmla="*/ 240 h 364"/>
                <a:gd name="T24" fmla="*/ 217 w 363"/>
                <a:gd name="T25" fmla="*/ 231 h 364"/>
                <a:gd name="T26" fmla="*/ 230 w 363"/>
                <a:gd name="T27" fmla="*/ 218 h 364"/>
                <a:gd name="T28" fmla="*/ 239 w 363"/>
                <a:gd name="T29" fmla="*/ 202 h 364"/>
                <a:gd name="T30" fmla="*/ 242 w 363"/>
                <a:gd name="T31" fmla="*/ 182 h 364"/>
                <a:gd name="T32" fmla="*/ 239 w 363"/>
                <a:gd name="T33" fmla="*/ 162 h 364"/>
                <a:gd name="T34" fmla="*/ 230 w 363"/>
                <a:gd name="T35" fmla="*/ 146 h 364"/>
                <a:gd name="T36" fmla="*/ 217 w 363"/>
                <a:gd name="T37" fmla="*/ 133 h 364"/>
                <a:gd name="T38" fmla="*/ 201 w 363"/>
                <a:gd name="T39" fmla="*/ 124 h 364"/>
                <a:gd name="T40" fmla="*/ 181 w 363"/>
                <a:gd name="T41" fmla="*/ 121 h 364"/>
                <a:gd name="T42" fmla="*/ 181 w 363"/>
                <a:gd name="T43" fmla="*/ 0 h 364"/>
                <a:gd name="T44" fmla="*/ 214 w 363"/>
                <a:gd name="T45" fmla="*/ 4 h 364"/>
                <a:gd name="T46" fmla="*/ 244 w 363"/>
                <a:gd name="T47" fmla="*/ 12 h 364"/>
                <a:gd name="T48" fmla="*/ 273 w 363"/>
                <a:gd name="T49" fmla="*/ 25 h 364"/>
                <a:gd name="T50" fmla="*/ 298 w 363"/>
                <a:gd name="T51" fmla="*/ 43 h 364"/>
                <a:gd name="T52" fmla="*/ 320 w 363"/>
                <a:gd name="T53" fmla="*/ 66 h 364"/>
                <a:gd name="T54" fmla="*/ 338 w 363"/>
                <a:gd name="T55" fmla="*/ 91 h 364"/>
                <a:gd name="T56" fmla="*/ 351 w 363"/>
                <a:gd name="T57" fmla="*/ 119 h 364"/>
                <a:gd name="T58" fmla="*/ 359 w 363"/>
                <a:gd name="T59" fmla="*/ 149 h 364"/>
                <a:gd name="T60" fmla="*/ 363 w 363"/>
                <a:gd name="T61" fmla="*/ 182 h 364"/>
                <a:gd name="T62" fmla="*/ 359 w 363"/>
                <a:gd name="T63" fmla="*/ 215 h 364"/>
                <a:gd name="T64" fmla="*/ 351 w 363"/>
                <a:gd name="T65" fmla="*/ 245 h 364"/>
                <a:gd name="T66" fmla="*/ 338 w 363"/>
                <a:gd name="T67" fmla="*/ 273 h 364"/>
                <a:gd name="T68" fmla="*/ 320 w 363"/>
                <a:gd name="T69" fmla="*/ 298 h 364"/>
                <a:gd name="T70" fmla="*/ 298 w 363"/>
                <a:gd name="T71" fmla="*/ 321 h 364"/>
                <a:gd name="T72" fmla="*/ 273 w 363"/>
                <a:gd name="T73" fmla="*/ 339 h 364"/>
                <a:gd name="T74" fmla="*/ 244 w 363"/>
                <a:gd name="T75" fmla="*/ 352 h 364"/>
                <a:gd name="T76" fmla="*/ 214 w 363"/>
                <a:gd name="T77" fmla="*/ 360 h 364"/>
                <a:gd name="T78" fmla="*/ 181 w 363"/>
                <a:gd name="T79" fmla="*/ 364 h 364"/>
                <a:gd name="T80" fmla="*/ 149 w 363"/>
                <a:gd name="T81" fmla="*/ 360 h 364"/>
                <a:gd name="T82" fmla="*/ 119 w 363"/>
                <a:gd name="T83" fmla="*/ 352 h 364"/>
                <a:gd name="T84" fmla="*/ 90 w 363"/>
                <a:gd name="T85" fmla="*/ 339 h 364"/>
                <a:gd name="T86" fmla="*/ 65 w 363"/>
                <a:gd name="T87" fmla="*/ 321 h 364"/>
                <a:gd name="T88" fmla="*/ 43 w 363"/>
                <a:gd name="T89" fmla="*/ 298 h 364"/>
                <a:gd name="T90" fmla="*/ 25 w 363"/>
                <a:gd name="T91" fmla="*/ 273 h 364"/>
                <a:gd name="T92" fmla="*/ 12 w 363"/>
                <a:gd name="T93" fmla="*/ 245 h 364"/>
                <a:gd name="T94" fmla="*/ 4 w 363"/>
                <a:gd name="T95" fmla="*/ 215 h 364"/>
                <a:gd name="T96" fmla="*/ 0 w 363"/>
                <a:gd name="T97" fmla="*/ 182 h 364"/>
                <a:gd name="T98" fmla="*/ 4 w 363"/>
                <a:gd name="T99" fmla="*/ 149 h 364"/>
                <a:gd name="T100" fmla="*/ 12 w 363"/>
                <a:gd name="T101" fmla="*/ 119 h 364"/>
                <a:gd name="T102" fmla="*/ 25 w 363"/>
                <a:gd name="T103" fmla="*/ 91 h 364"/>
                <a:gd name="T104" fmla="*/ 43 w 363"/>
                <a:gd name="T105" fmla="*/ 66 h 364"/>
                <a:gd name="T106" fmla="*/ 65 w 363"/>
                <a:gd name="T107" fmla="*/ 43 h 364"/>
                <a:gd name="T108" fmla="*/ 90 w 363"/>
                <a:gd name="T109" fmla="*/ 25 h 364"/>
                <a:gd name="T110" fmla="*/ 119 w 363"/>
                <a:gd name="T111" fmla="*/ 12 h 364"/>
                <a:gd name="T112" fmla="*/ 149 w 363"/>
                <a:gd name="T113" fmla="*/ 4 h 364"/>
                <a:gd name="T114" fmla="*/ 181 w 363"/>
                <a:gd name="T115" fmla="*/ 0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63" h="364">
                  <a:moveTo>
                    <a:pt x="181" y="121"/>
                  </a:moveTo>
                  <a:lnTo>
                    <a:pt x="162" y="124"/>
                  </a:lnTo>
                  <a:lnTo>
                    <a:pt x="146" y="133"/>
                  </a:lnTo>
                  <a:lnTo>
                    <a:pt x="133" y="146"/>
                  </a:lnTo>
                  <a:lnTo>
                    <a:pt x="124" y="162"/>
                  </a:lnTo>
                  <a:lnTo>
                    <a:pt x="121" y="182"/>
                  </a:lnTo>
                  <a:lnTo>
                    <a:pt x="124" y="202"/>
                  </a:lnTo>
                  <a:lnTo>
                    <a:pt x="133" y="218"/>
                  </a:lnTo>
                  <a:lnTo>
                    <a:pt x="146" y="231"/>
                  </a:lnTo>
                  <a:lnTo>
                    <a:pt x="162" y="240"/>
                  </a:lnTo>
                  <a:lnTo>
                    <a:pt x="181" y="243"/>
                  </a:lnTo>
                  <a:lnTo>
                    <a:pt x="201" y="240"/>
                  </a:lnTo>
                  <a:lnTo>
                    <a:pt x="217" y="231"/>
                  </a:lnTo>
                  <a:lnTo>
                    <a:pt x="230" y="218"/>
                  </a:lnTo>
                  <a:lnTo>
                    <a:pt x="239" y="202"/>
                  </a:lnTo>
                  <a:lnTo>
                    <a:pt x="242" y="182"/>
                  </a:lnTo>
                  <a:lnTo>
                    <a:pt x="239" y="162"/>
                  </a:lnTo>
                  <a:lnTo>
                    <a:pt x="230" y="146"/>
                  </a:lnTo>
                  <a:lnTo>
                    <a:pt x="217" y="133"/>
                  </a:lnTo>
                  <a:lnTo>
                    <a:pt x="201" y="124"/>
                  </a:lnTo>
                  <a:lnTo>
                    <a:pt x="181" y="121"/>
                  </a:lnTo>
                  <a:close/>
                  <a:moveTo>
                    <a:pt x="181" y="0"/>
                  </a:moveTo>
                  <a:lnTo>
                    <a:pt x="214" y="4"/>
                  </a:lnTo>
                  <a:lnTo>
                    <a:pt x="244" y="12"/>
                  </a:lnTo>
                  <a:lnTo>
                    <a:pt x="273" y="25"/>
                  </a:lnTo>
                  <a:lnTo>
                    <a:pt x="298" y="43"/>
                  </a:lnTo>
                  <a:lnTo>
                    <a:pt x="320" y="66"/>
                  </a:lnTo>
                  <a:lnTo>
                    <a:pt x="338" y="91"/>
                  </a:lnTo>
                  <a:lnTo>
                    <a:pt x="351" y="119"/>
                  </a:lnTo>
                  <a:lnTo>
                    <a:pt x="359" y="149"/>
                  </a:lnTo>
                  <a:lnTo>
                    <a:pt x="363" y="182"/>
                  </a:lnTo>
                  <a:lnTo>
                    <a:pt x="359" y="215"/>
                  </a:lnTo>
                  <a:lnTo>
                    <a:pt x="351" y="245"/>
                  </a:lnTo>
                  <a:lnTo>
                    <a:pt x="338" y="273"/>
                  </a:lnTo>
                  <a:lnTo>
                    <a:pt x="320" y="298"/>
                  </a:lnTo>
                  <a:lnTo>
                    <a:pt x="298" y="321"/>
                  </a:lnTo>
                  <a:lnTo>
                    <a:pt x="273" y="339"/>
                  </a:lnTo>
                  <a:lnTo>
                    <a:pt x="244" y="352"/>
                  </a:lnTo>
                  <a:lnTo>
                    <a:pt x="214" y="360"/>
                  </a:lnTo>
                  <a:lnTo>
                    <a:pt x="181" y="364"/>
                  </a:lnTo>
                  <a:lnTo>
                    <a:pt x="149" y="360"/>
                  </a:lnTo>
                  <a:lnTo>
                    <a:pt x="119" y="352"/>
                  </a:lnTo>
                  <a:lnTo>
                    <a:pt x="90" y="339"/>
                  </a:lnTo>
                  <a:lnTo>
                    <a:pt x="65" y="321"/>
                  </a:lnTo>
                  <a:lnTo>
                    <a:pt x="43" y="298"/>
                  </a:lnTo>
                  <a:lnTo>
                    <a:pt x="25" y="273"/>
                  </a:lnTo>
                  <a:lnTo>
                    <a:pt x="12" y="245"/>
                  </a:lnTo>
                  <a:lnTo>
                    <a:pt x="4" y="215"/>
                  </a:lnTo>
                  <a:lnTo>
                    <a:pt x="0" y="182"/>
                  </a:lnTo>
                  <a:lnTo>
                    <a:pt x="4" y="149"/>
                  </a:lnTo>
                  <a:lnTo>
                    <a:pt x="12" y="119"/>
                  </a:lnTo>
                  <a:lnTo>
                    <a:pt x="25" y="91"/>
                  </a:lnTo>
                  <a:lnTo>
                    <a:pt x="43" y="66"/>
                  </a:lnTo>
                  <a:lnTo>
                    <a:pt x="65" y="43"/>
                  </a:lnTo>
                  <a:lnTo>
                    <a:pt x="90" y="25"/>
                  </a:lnTo>
                  <a:lnTo>
                    <a:pt x="119" y="12"/>
                  </a:lnTo>
                  <a:lnTo>
                    <a:pt x="149" y="4"/>
                  </a:lnTo>
                  <a:lnTo>
                    <a:pt x="1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0" name="Freeform 589"/>
            <p:cNvSpPr>
              <a:spLocks noEditPoints="1"/>
            </p:cNvSpPr>
            <p:nvPr/>
          </p:nvSpPr>
          <p:spPr bwMode="auto">
            <a:xfrm>
              <a:off x="2678113" y="5462588"/>
              <a:ext cx="49212" cy="87313"/>
            </a:xfrm>
            <a:custGeom>
              <a:avLst/>
              <a:gdLst>
                <a:gd name="T0" fmla="*/ 122 w 374"/>
                <a:gd name="T1" fmla="*/ 121 h 666"/>
                <a:gd name="T2" fmla="*/ 122 w 374"/>
                <a:gd name="T3" fmla="*/ 545 h 666"/>
                <a:gd name="T4" fmla="*/ 254 w 374"/>
                <a:gd name="T5" fmla="*/ 545 h 666"/>
                <a:gd name="T6" fmla="*/ 254 w 374"/>
                <a:gd name="T7" fmla="*/ 121 h 666"/>
                <a:gd name="T8" fmla="*/ 122 w 374"/>
                <a:gd name="T9" fmla="*/ 121 h 666"/>
                <a:gd name="T10" fmla="*/ 61 w 374"/>
                <a:gd name="T11" fmla="*/ 0 h 666"/>
                <a:gd name="T12" fmla="*/ 315 w 374"/>
                <a:gd name="T13" fmla="*/ 0 h 666"/>
                <a:gd name="T14" fmla="*/ 333 w 374"/>
                <a:gd name="T15" fmla="*/ 4 h 666"/>
                <a:gd name="T16" fmla="*/ 351 w 374"/>
                <a:gd name="T17" fmla="*/ 12 h 666"/>
                <a:gd name="T18" fmla="*/ 364 w 374"/>
                <a:gd name="T19" fmla="*/ 25 h 666"/>
                <a:gd name="T20" fmla="*/ 371 w 374"/>
                <a:gd name="T21" fmla="*/ 42 h 666"/>
                <a:gd name="T22" fmla="*/ 374 w 374"/>
                <a:gd name="T23" fmla="*/ 61 h 666"/>
                <a:gd name="T24" fmla="*/ 374 w 374"/>
                <a:gd name="T25" fmla="*/ 605 h 666"/>
                <a:gd name="T26" fmla="*/ 371 w 374"/>
                <a:gd name="T27" fmla="*/ 624 h 666"/>
                <a:gd name="T28" fmla="*/ 364 w 374"/>
                <a:gd name="T29" fmla="*/ 641 h 666"/>
                <a:gd name="T30" fmla="*/ 351 w 374"/>
                <a:gd name="T31" fmla="*/ 654 h 666"/>
                <a:gd name="T32" fmla="*/ 333 w 374"/>
                <a:gd name="T33" fmla="*/ 662 h 666"/>
                <a:gd name="T34" fmla="*/ 315 w 374"/>
                <a:gd name="T35" fmla="*/ 666 h 666"/>
                <a:gd name="T36" fmla="*/ 61 w 374"/>
                <a:gd name="T37" fmla="*/ 666 h 666"/>
                <a:gd name="T38" fmla="*/ 41 w 374"/>
                <a:gd name="T39" fmla="*/ 662 h 666"/>
                <a:gd name="T40" fmla="*/ 25 w 374"/>
                <a:gd name="T41" fmla="*/ 654 h 666"/>
                <a:gd name="T42" fmla="*/ 12 w 374"/>
                <a:gd name="T43" fmla="*/ 641 h 666"/>
                <a:gd name="T44" fmla="*/ 3 w 374"/>
                <a:gd name="T45" fmla="*/ 624 h 666"/>
                <a:gd name="T46" fmla="*/ 0 w 374"/>
                <a:gd name="T47" fmla="*/ 605 h 666"/>
                <a:gd name="T48" fmla="*/ 0 w 374"/>
                <a:gd name="T49" fmla="*/ 61 h 666"/>
                <a:gd name="T50" fmla="*/ 3 w 374"/>
                <a:gd name="T51" fmla="*/ 42 h 666"/>
                <a:gd name="T52" fmla="*/ 12 w 374"/>
                <a:gd name="T53" fmla="*/ 25 h 666"/>
                <a:gd name="T54" fmla="*/ 25 w 374"/>
                <a:gd name="T55" fmla="*/ 12 h 666"/>
                <a:gd name="T56" fmla="*/ 41 w 374"/>
                <a:gd name="T57" fmla="*/ 4 h 666"/>
                <a:gd name="T58" fmla="*/ 61 w 374"/>
                <a:gd name="T59"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4" h="666">
                  <a:moveTo>
                    <a:pt x="122" y="121"/>
                  </a:moveTo>
                  <a:lnTo>
                    <a:pt x="122" y="545"/>
                  </a:lnTo>
                  <a:lnTo>
                    <a:pt x="254" y="545"/>
                  </a:lnTo>
                  <a:lnTo>
                    <a:pt x="254" y="121"/>
                  </a:lnTo>
                  <a:lnTo>
                    <a:pt x="122" y="121"/>
                  </a:lnTo>
                  <a:close/>
                  <a:moveTo>
                    <a:pt x="61" y="0"/>
                  </a:moveTo>
                  <a:lnTo>
                    <a:pt x="315" y="0"/>
                  </a:lnTo>
                  <a:lnTo>
                    <a:pt x="333" y="4"/>
                  </a:lnTo>
                  <a:lnTo>
                    <a:pt x="351" y="12"/>
                  </a:lnTo>
                  <a:lnTo>
                    <a:pt x="364" y="25"/>
                  </a:lnTo>
                  <a:lnTo>
                    <a:pt x="371" y="42"/>
                  </a:lnTo>
                  <a:lnTo>
                    <a:pt x="374" y="61"/>
                  </a:lnTo>
                  <a:lnTo>
                    <a:pt x="374" y="605"/>
                  </a:lnTo>
                  <a:lnTo>
                    <a:pt x="371" y="624"/>
                  </a:lnTo>
                  <a:lnTo>
                    <a:pt x="364" y="641"/>
                  </a:lnTo>
                  <a:lnTo>
                    <a:pt x="351" y="654"/>
                  </a:lnTo>
                  <a:lnTo>
                    <a:pt x="333" y="662"/>
                  </a:lnTo>
                  <a:lnTo>
                    <a:pt x="315" y="666"/>
                  </a:lnTo>
                  <a:lnTo>
                    <a:pt x="61" y="666"/>
                  </a:lnTo>
                  <a:lnTo>
                    <a:pt x="41" y="662"/>
                  </a:lnTo>
                  <a:lnTo>
                    <a:pt x="25" y="654"/>
                  </a:lnTo>
                  <a:lnTo>
                    <a:pt x="12" y="641"/>
                  </a:lnTo>
                  <a:lnTo>
                    <a:pt x="3" y="624"/>
                  </a:lnTo>
                  <a:lnTo>
                    <a:pt x="0" y="605"/>
                  </a:lnTo>
                  <a:lnTo>
                    <a:pt x="0" y="61"/>
                  </a:lnTo>
                  <a:lnTo>
                    <a:pt x="3" y="42"/>
                  </a:lnTo>
                  <a:lnTo>
                    <a:pt x="12" y="25"/>
                  </a:lnTo>
                  <a:lnTo>
                    <a:pt x="25" y="12"/>
                  </a:lnTo>
                  <a:lnTo>
                    <a:pt x="41" y="4"/>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1" name="Freeform 590"/>
            <p:cNvSpPr>
              <a:spLocks noEditPoints="1"/>
            </p:cNvSpPr>
            <p:nvPr/>
          </p:nvSpPr>
          <p:spPr bwMode="auto">
            <a:xfrm>
              <a:off x="2738438" y="5407025"/>
              <a:ext cx="50800" cy="142875"/>
            </a:xfrm>
            <a:custGeom>
              <a:avLst/>
              <a:gdLst>
                <a:gd name="T0" fmla="*/ 120 w 373"/>
                <a:gd name="T1" fmla="*/ 122 h 1081"/>
                <a:gd name="T2" fmla="*/ 120 w 373"/>
                <a:gd name="T3" fmla="*/ 960 h 1081"/>
                <a:gd name="T4" fmla="*/ 252 w 373"/>
                <a:gd name="T5" fmla="*/ 960 h 1081"/>
                <a:gd name="T6" fmla="*/ 252 w 373"/>
                <a:gd name="T7" fmla="*/ 122 h 1081"/>
                <a:gd name="T8" fmla="*/ 120 w 373"/>
                <a:gd name="T9" fmla="*/ 122 h 1081"/>
                <a:gd name="T10" fmla="*/ 59 w 373"/>
                <a:gd name="T11" fmla="*/ 0 h 1081"/>
                <a:gd name="T12" fmla="*/ 313 w 373"/>
                <a:gd name="T13" fmla="*/ 0 h 1081"/>
                <a:gd name="T14" fmla="*/ 332 w 373"/>
                <a:gd name="T15" fmla="*/ 3 h 1081"/>
                <a:gd name="T16" fmla="*/ 349 w 373"/>
                <a:gd name="T17" fmla="*/ 12 h 1081"/>
                <a:gd name="T18" fmla="*/ 362 w 373"/>
                <a:gd name="T19" fmla="*/ 25 h 1081"/>
                <a:gd name="T20" fmla="*/ 371 w 373"/>
                <a:gd name="T21" fmla="*/ 41 h 1081"/>
                <a:gd name="T22" fmla="*/ 373 w 373"/>
                <a:gd name="T23" fmla="*/ 61 h 1081"/>
                <a:gd name="T24" fmla="*/ 373 w 373"/>
                <a:gd name="T25" fmla="*/ 1020 h 1081"/>
                <a:gd name="T26" fmla="*/ 371 w 373"/>
                <a:gd name="T27" fmla="*/ 1039 h 1081"/>
                <a:gd name="T28" fmla="*/ 362 w 373"/>
                <a:gd name="T29" fmla="*/ 1056 h 1081"/>
                <a:gd name="T30" fmla="*/ 349 w 373"/>
                <a:gd name="T31" fmla="*/ 1069 h 1081"/>
                <a:gd name="T32" fmla="*/ 332 w 373"/>
                <a:gd name="T33" fmla="*/ 1077 h 1081"/>
                <a:gd name="T34" fmla="*/ 313 w 373"/>
                <a:gd name="T35" fmla="*/ 1081 h 1081"/>
                <a:gd name="T36" fmla="*/ 59 w 373"/>
                <a:gd name="T37" fmla="*/ 1081 h 1081"/>
                <a:gd name="T38" fmla="*/ 41 w 373"/>
                <a:gd name="T39" fmla="*/ 1077 h 1081"/>
                <a:gd name="T40" fmla="*/ 24 w 373"/>
                <a:gd name="T41" fmla="*/ 1069 h 1081"/>
                <a:gd name="T42" fmla="*/ 11 w 373"/>
                <a:gd name="T43" fmla="*/ 1056 h 1081"/>
                <a:gd name="T44" fmla="*/ 2 w 373"/>
                <a:gd name="T45" fmla="*/ 1039 h 1081"/>
                <a:gd name="T46" fmla="*/ 0 w 373"/>
                <a:gd name="T47" fmla="*/ 1020 h 1081"/>
                <a:gd name="T48" fmla="*/ 0 w 373"/>
                <a:gd name="T49" fmla="*/ 61 h 1081"/>
                <a:gd name="T50" fmla="*/ 2 w 373"/>
                <a:gd name="T51" fmla="*/ 41 h 1081"/>
                <a:gd name="T52" fmla="*/ 11 w 373"/>
                <a:gd name="T53" fmla="*/ 25 h 1081"/>
                <a:gd name="T54" fmla="*/ 24 w 373"/>
                <a:gd name="T55" fmla="*/ 12 h 1081"/>
                <a:gd name="T56" fmla="*/ 41 w 373"/>
                <a:gd name="T57" fmla="*/ 3 h 1081"/>
                <a:gd name="T58" fmla="*/ 59 w 373"/>
                <a:gd name="T59" fmla="*/ 0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3" h="1081">
                  <a:moveTo>
                    <a:pt x="120" y="122"/>
                  </a:moveTo>
                  <a:lnTo>
                    <a:pt x="120" y="960"/>
                  </a:lnTo>
                  <a:lnTo>
                    <a:pt x="252" y="960"/>
                  </a:lnTo>
                  <a:lnTo>
                    <a:pt x="252" y="122"/>
                  </a:lnTo>
                  <a:lnTo>
                    <a:pt x="120" y="122"/>
                  </a:lnTo>
                  <a:close/>
                  <a:moveTo>
                    <a:pt x="59" y="0"/>
                  </a:moveTo>
                  <a:lnTo>
                    <a:pt x="313" y="0"/>
                  </a:lnTo>
                  <a:lnTo>
                    <a:pt x="332" y="3"/>
                  </a:lnTo>
                  <a:lnTo>
                    <a:pt x="349" y="12"/>
                  </a:lnTo>
                  <a:lnTo>
                    <a:pt x="362" y="25"/>
                  </a:lnTo>
                  <a:lnTo>
                    <a:pt x="371" y="41"/>
                  </a:lnTo>
                  <a:lnTo>
                    <a:pt x="373" y="61"/>
                  </a:lnTo>
                  <a:lnTo>
                    <a:pt x="373" y="1020"/>
                  </a:lnTo>
                  <a:lnTo>
                    <a:pt x="371" y="1039"/>
                  </a:lnTo>
                  <a:lnTo>
                    <a:pt x="362" y="1056"/>
                  </a:lnTo>
                  <a:lnTo>
                    <a:pt x="349" y="1069"/>
                  </a:lnTo>
                  <a:lnTo>
                    <a:pt x="332" y="1077"/>
                  </a:lnTo>
                  <a:lnTo>
                    <a:pt x="313" y="1081"/>
                  </a:lnTo>
                  <a:lnTo>
                    <a:pt x="59" y="1081"/>
                  </a:lnTo>
                  <a:lnTo>
                    <a:pt x="41" y="1077"/>
                  </a:lnTo>
                  <a:lnTo>
                    <a:pt x="24" y="1069"/>
                  </a:lnTo>
                  <a:lnTo>
                    <a:pt x="11" y="1056"/>
                  </a:lnTo>
                  <a:lnTo>
                    <a:pt x="2" y="1039"/>
                  </a:lnTo>
                  <a:lnTo>
                    <a:pt x="0" y="1020"/>
                  </a:lnTo>
                  <a:lnTo>
                    <a:pt x="0" y="61"/>
                  </a:lnTo>
                  <a:lnTo>
                    <a:pt x="2" y="41"/>
                  </a:lnTo>
                  <a:lnTo>
                    <a:pt x="11" y="25"/>
                  </a:lnTo>
                  <a:lnTo>
                    <a:pt x="24" y="12"/>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2" name="Freeform 591"/>
            <p:cNvSpPr>
              <a:spLocks noEditPoints="1"/>
            </p:cNvSpPr>
            <p:nvPr/>
          </p:nvSpPr>
          <p:spPr bwMode="auto">
            <a:xfrm>
              <a:off x="2800350" y="5353050"/>
              <a:ext cx="49212" cy="196850"/>
            </a:xfrm>
            <a:custGeom>
              <a:avLst/>
              <a:gdLst>
                <a:gd name="T0" fmla="*/ 121 w 373"/>
                <a:gd name="T1" fmla="*/ 121 h 1496"/>
                <a:gd name="T2" fmla="*/ 121 w 373"/>
                <a:gd name="T3" fmla="*/ 1375 h 1496"/>
                <a:gd name="T4" fmla="*/ 253 w 373"/>
                <a:gd name="T5" fmla="*/ 1375 h 1496"/>
                <a:gd name="T6" fmla="*/ 253 w 373"/>
                <a:gd name="T7" fmla="*/ 121 h 1496"/>
                <a:gd name="T8" fmla="*/ 121 w 373"/>
                <a:gd name="T9" fmla="*/ 121 h 1496"/>
                <a:gd name="T10" fmla="*/ 60 w 373"/>
                <a:gd name="T11" fmla="*/ 0 h 1496"/>
                <a:gd name="T12" fmla="*/ 314 w 373"/>
                <a:gd name="T13" fmla="*/ 0 h 1496"/>
                <a:gd name="T14" fmla="*/ 332 w 373"/>
                <a:gd name="T15" fmla="*/ 3 h 1496"/>
                <a:gd name="T16" fmla="*/ 349 w 373"/>
                <a:gd name="T17" fmla="*/ 12 h 1496"/>
                <a:gd name="T18" fmla="*/ 362 w 373"/>
                <a:gd name="T19" fmla="*/ 25 h 1496"/>
                <a:gd name="T20" fmla="*/ 371 w 373"/>
                <a:gd name="T21" fmla="*/ 41 h 1496"/>
                <a:gd name="T22" fmla="*/ 373 w 373"/>
                <a:gd name="T23" fmla="*/ 60 h 1496"/>
                <a:gd name="T24" fmla="*/ 373 w 373"/>
                <a:gd name="T25" fmla="*/ 1435 h 1496"/>
                <a:gd name="T26" fmla="*/ 371 w 373"/>
                <a:gd name="T27" fmla="*/ 1454 h 1496"/>
                <a:gd name="T28" fmla="*/ 362 w 373"/>
                <a:gd name="T29" fmla="*/ 1471 h 1496"/>
                <a:gd name="T30" fmla="*/ 349 w 373"/>
                <a:gd name="T31" fmla="*/ 1484 h 1496"/>
                <a:gd name="T32" fmla="*/ 332 w 373"/>
                <a:gd name="T33" fmla="*/ 1492 h 1496"/>
                <a:gd name="T34" fmla="*/ 314 w 373"/>
                <a:gd name="T35" fmla="*/ 1496 h 1496"/>
                <a:gd name="T36" fmla="*/ 60 w 373"/>
                <a:gd name="T37" fmla="*/ 1496 h 1496"/>
                <a:gd name="T38" fmla="*/ 41 w 373"/>
                <a:gd name="T39" fmla="*/ 1492 h 1496"/>
                <a:gd name="T40" fmla="*/ 24 w 373"/>
                <a:gd name="T41" fmla="*/ 1484 h 1496"/>
                <a:gd name="T42" fmla="*/ 11 w 373"/>
                <a:gd name="T43" fmla="*/ 1471 h 1496"/>
                <a:gd name="T44" fmla="*/ 2 w 373"/>
                <a:gd name="T45" fmla="*/ 1454 h 1496"/>
                <a:gd name="T46" fmla="*/ 0 w 373"/>
                <a:gd name="T47" fmla="*/ 1435 h 1496"/>
                <a:gd name="T48" fmla="*/ 0 w 373"/>
                <a:gd name="T49" fmla="*/ 60 h 1496"/>
                <a:gd name="T50" fmla="*/ 2 w 373"/>
                <a:gd name="T51" fmla="*/ 41 h 1496"/>
                <a:gd name="T52" fmla="*/ 11 w 373"/>
                <a:gd name="T53" fmla="*/ 25 h 1496"/>
                <a:gd name="T54" fmla="*/ 24 w 373"/>
                <a:gd name="T55" fmla="*/ 12 h 1496"/>
                <a:gd name="T56" fmla="*/ 41 w 373"/>
                <a:gd name="T57" fmla="*/ 3 h 1496"/>
                <a:gd name="T58" fmla="*/ 60 w 373"/>
                <a:gd name="T59" fmla="*/ 0 h 1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3" h="1496">
                  <a:moveTo>
                    <a:pt x="121" y="121"/>
                  </a:moveTo>
                  <a:lnTo>
                    <a:pt x="121" y="1375"/>
                  </a:lnTo>
                  <a:lnTo>
                    <a:pt x="253" y="1375"/>
                  </a:lnTo>
                  <a:lnTo>
                    <a:pt x="253" y="121"/>
                  </a:lnTo>
                  <a:lnTo>
                    <a:pt x="121" y="121"/>
                  </a:lnTo>
                  <a:close/>
                  <a:moveTo>
                    <a:pt x="60" y="0"/>
                  </a:moveTo>
                  <a:lnTo>
                    <a:pt x="314" y="0"/>
                  </a:lnTo>
                  <a:lnTo>
                    <a:pt x="332" y="3"/>
                  </a:lnTo>
                  <a:lnTo>
                    <a:pt x="349" y="12"/>
                  </a:lnTo>
                  <a:lnTo>
                    <a:pt x="362" y="25"/>
                  </a:lnTo>
                  <a:lnTo>
                    <a:pt x="371" y="41"/>
                  </a:lnTo>
                  <a:lnTo>
                    <a:pt x="373" y="60"/>
                  </a:lnTo>
                  <a:lnTo>
                    <a:pt x="373" y="1435"/>
                  </a:lnTo>
                  <a:lnTo>
                    <a:pt x="371" y="1454"/>
                  </a:lnTo>
                  <a:lnTo>
                    <a:pt x="362" y="1471"/>
                  </a:lnTo>
                  <a:lnTo>
                    <a:pt x="349" y="1484"/>
                  </a:lnTo>
                  <a:lnTo>
                    <a:pt x="332" y="1492"/>
                  </a:lnTo>
                  <a:lnTo>
                    <a:pt x="314" y="1496"/>
                  </a:lnTo>
                  <a:lnTo>
                    <a:pt x="60" y="1496"/>
                  </a:lnTo>
                  <a:lnTo>
                    <a:pt x="41" y="1492"/>
                  </a:lnTo>
                  <a:lnTo>
                    <a:pt x="24" y="1484"/>
                  </a:lnTo>
                  <a:lnTo>
                    <a:pt x="11" y="1471"/>
                  </a:lnTo>
                  <a:lnTo>
                    <a:pt x="2" y="1454"/>
                  </a:lnTo>
                  <a:lnTo>
                    <a:pt x="0" y="1435"/>
                  </a:lnTo>
                  <a:lnTo>
                    <a:pt x="0" y="60"/>
                  </a:lnTo>
                  <a:lnTo>
                    <a:pt x="2" y="41"/>
                  </a:lnTo>
                  <a:lnTo>
                    <a:pt x="11" y="25"/>
                  </a:lnTo>
                  <a:lnTo>
                    <a:pt x="24" y="12"/>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3" name="Freeform 592"/>
            <p:cNvSpPr>
              <a:spLocks noEditPoints="1"/>
            </p:cNvSpPr>
            <p:nvPr/>
          </p:nvSpPr>
          <p:spPr bwMode="auto">
            <a:xfrm>
              <a:off x="2862263" y="5297488"/>
              <a:ext cx="49212" cy="252413"/>
            </a:xfrm>
            <a:custGeom>
              <a:avLst/>
              <a:gdLst>
                <a:gd name="T0" fmla="*/ 120 w 374"/>
                <a:gd name="T1" fmla="*/ 121 h 1911"/>
                <a:gd name="T2" fmla="*/ 120 w 374"/>
                <a:gd name="T3" fmla="*/ 1790 h 1911"/>
                <a:gd name="T4" fmla="*/ 252 w 374"/>
                <a:gd name="T5" fmla="*/ 1790 h 1911"/>
                <a:gd name="T6" fmla="*/ 252 w 374"/>
                <a:gd name="T7" fmla="*/ 121 h 1911"/>
                <a:gd name="T8" fmla="*/ 120 w 374"/>
                <a:gd name="T9" fmla="*/ 121 h 1911"/>
                <a:gd name="T10" fmla="*/ 59 w 374"/>
                <a:gd name="T11" fmla="*/ 0 h 1911"/>
                <a:gd name="T12" fmla="*/ 313 w 374"/>
                <a:gd name="T13" fmla="*/ 0 h 1911"/>
                <a:gd name="T14" fmla="*/ 331 w 374"/>
                <a:gd name="T15" fmla="*/ 3 h 1911"/>
                <a:gd name="T16" fmla="*/ 349 w 374"/>
                <a:gd name="T17" fmla="*/ 11 h 1911"/>
                <a:gd name="T18" fmla="*/ 362 w 374"/>
                <a:gd name="T19" fmla="*/ 24 h 1911"/>
                <a:gd name="T20" fmla="*/ 370 w 374"/>
                <a:gd name="T21" fmla="*/ 42 h 1911"/>
                <a:gd name="T22" fmla="*/ 374 w 374"/>
                <a:gd name="T23" fmla="*/ 60 h 1911"/>
                <a:gd name="T24" fmla="*/ 374 w 374"/>
                <a:gd name="T25" fmla="*/ 1850 h 1911"/>
                <a:gd name="T26" fmla="*/ 370 w 374"/>
                <a:gd name="T27" fmla="*/ 1869 h 1911"/>
                <a:gd name="T28" fmla="*/ 362 w 374"/>
                <a:gd name="T29" fmla="*/ 1886 h 1911"/>
                <a:gd name="T30" fmla="*/ 349 w 374"/>
                <a:gd name="T31" fmla="*/ 1899 h 1911"/>
                <a:gd name="T32" fmla="*/ 331 w 374"/>
                <a:gd name="T33" fmla="*/ 1907 h 1911"/>
                <a:gd name="T34" fmla="*/ 313 w 374"/>
                <a:gd name="T35" fmla="*/ 1911 h 1911"/>
                <a:gd name="T36" fmla="*/ 59 w 374"/>
                <a:gd name="T37" fmla="*/ 1911 h 1911"/>
                <a:gd name="T38" fmla="*/ 41 w 374"/>
                <a:gd name="T39" fmla="*/ 1907 h 1911"/>
                <a:gd name="T40" fmla="*/ 23 w 374"/>
                <a:gd name="T41" fmla="*/ 1899 h 1911"/>
                <a:gd name="T42" fmla="*/ 10 w 374"/>
                <a:gd name="T43" fmla="*/ 1886 h 1911"/>
                <a:gd name="T44" fmla="*/ 3 w 374"/>
                <a:gd name="T45" fmla="*/ 1869 h 1911"/>
                <a:gd name="T46" fmla="*/ 0 w 374"/>
                <a:gd name="T47" fmla="*/ 1850 h 1911"/>
                <a:gd name="T48" fmla="*/ 0 w 374"/>
                <a:gd name="T49" fmla="*/ 60 h 1911"/>
                <a:gd name="T50" fmla="*/ 3 w 374"/>
                <a:gd name="T51" fmla="*/ 42 h 1911"/>
                <a:gd name="T52" fmla="*/ 10 w 374"/>
                <a:gd name="T53" fmla="*/ 24 h 1911"/>
                <a:gd name="T54" fmla="*/ 23 w 374"/>
                <a:gd name="T55" fmla="*/ 11 h 1911"/>
                <a:gd name="T56" fmla="*/ 41 w 374"/>
                <a:gd name="T57" fmla="*/ 3 h 1911"/>
                <a:gd name="T58" fmla="*/ 59 w 374"/>
                <a:gd name="T59" fmla="*/ 0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74" h="1911">
                  <a:moveTo>
                    <a:pt x="120" y="121"/>
                  </a:moveTo>
                  <a:lnTo>
                    <a:pt x="120" y="1790"/>
                  </a:lnTo>
                  <a:lnTo>
                    <a:pt x="252" y="1790"/>
                  </a:lnTo>
                  <a:lnTo>
                    <a:pt x="252" y="121"/>
                  </a:lnTo>
                  <a:lnTo>
                    <a:pt x="120" y="121"/>
                  </a:lnTo>
                  <a:close/>
                  <a:moveTo>
                    <a:pt x="59" y="0"/>
                  </a:moveTo>
                  <a:lnTo>
                    <a:pt x="313" y="0"/>
                  </a:lnTo>
                  <a:lnTo>
                    <a:pt x="331" y="3"/>
                  </a:lnTo>
                  <a:lnTo>
                    <a:pt x="349" y="11"/>
                  </a:lnTo>
                  <a:lnTo>
                    <a:pt x="362" y="24"/>
                  </a:lnTo>
                  <a:lnTo>
                    <a:pt x="370" y="42"/>
                  </a:lnTo>
                  <a:lnTo>
                    <a:pt x="374" y="60"/>
                  </a:lnTo>
                  <a:lnTo>
                    <a:pt x="374" y="1850"/>
                  </a:lnTo>
                  <a:lnTo>
                    <a:pt x="370" y="1869"/>
                  </a:lnTo>
                  <a:lnTo>
                    <a:pt x="362" y="1886"/>
                  </a:lnTo>
                  <a:lnTo>
                    <a:pt x="349" y="1899"/>
                  </a:lnTo>
                  <a:lnTo>
                    <a:pt x="331" y="1907"/>
                  </a:lnTo>
                  <a:lnTo>
                    <a:pt x="313" y="1911"/>
                  </a:lnTo>
                  <a:lnTo>
                    <a:pt x="59" y="1911"/>
                  </a:lnTo>
                  <a:lnTo>
                    <a:pt x="41" y="1907"/>
                  </a:lnTo>
                  <a:lnTo>
                    <a:pt x="23" y="1899"/>
                  </a:lnTo>
                  <a:lnTo>
                    <a:pt x="10" y="1886"/>
                  </a:lnTo>
                  <a:lnTo>
                    <a:pt x="3" y="1869"/>
                  </a:lnTo>
                  <a:lnTo>
                    <a:pt x="0" y="1850"/>
                  </a:lnTo>
                  <a:lnTo>
                    <a:pt x="0" y="60"/>
                  </a:lnTo>
                  <a:lnTo>
                    <a:pt x="3" y="42"/>
                  </a:lnTo>
                  <a:lnTo>
                    <a:pt x="10" y="24"/>
                  </a:lnTo>
                  <a:lnTo>
                    <a:pt x="23" y="11"/>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 name="Group 1"/>
          <p:cNvGrpSpPr/>
          <p:nvPr/>
        </p:nvGrpSpPr>
        <p:grpSpPr>
          <a:xfrm>
            <a:off x="371077" y="2835048"/>
            <a:ext cx="215599" cy="211516"/>
            <a:chOff x="428094" y="2822444"/>
            <a:chExt cx="287465" cy="282021"/>
          </a:xfrm>
          <a:solidFill>
            <a:schemeClr val="tx1">
              <a:lumMod val="65000"/>
              <a:lumOff val="35000"/>
            </a:schemeClr>
          </a:solidFill>
        </p:grpSpPr>
        <p:sp>
          <p:nvSpPr>
            <p:cNvPr id="797" name="Freeform 597"/>
            <p:cNvSpPr>
              <a:spLocks/>
            </p:cNvSpPr>
            <p:nvPr/>
          </p:nvSpPr>
          <p:spPr bwMode="auto">
            <a:xfrm flipH="1">
              <a:off x="678537" y="2860555"/>
              <a:ext cx="10889" cy="10889"/>
            </a:xfrm>
            <a:custGeom>
              <a:avLst/>
              <a:gdLst>
                <a:gd name="T0" fmla="*/ 65 w 130"/>
                <a:gd name="T1" fmla="*/ 0 h 131"/>
                <a:gd name="T2" fmla="*/ 82 w 130"/>
                <a:gd name="T3" fmla="*/ 2 h 131"/>
                <a:gd name="T4" fmla="*/ 98 w 130"/>
                <a:gd name="T5" fmla="*/ 10 h 131"/>
                <a:gd name="T6" fmla="*/ 111 w 130"/>
                <a:gd name="T7" fmla="*/ 20 h 131"/>
                <a:gd name="T8" fmla="*/ 122 w 130"/>
                <a:gd name="T9" fmla="*/ 34 h 131"/>
                <a:gd name="T10" fmla="*/ 128 w 130"/>
                <a:gd name="T11" fmla="*/ 49 h 131"/>
                <a:gd name="T12" fmla="*/ 130 w 130"/>
                <a:gd name="T13" fmla="*/ 66 h 131"/>
                <a:gd name="T14" fmla="*/ 128 w 130"/>
                <a:gd name="T15" fmla="*/ 83 h 131"/>
                <a:gd name="T16" fmla="*/ 122 w 130"/>
                <a:gd name="T17" fmla="*/ 99 h 131"/>
                <a:gd name="T18" fmla="*/ 111 w 130"/>
                <a:gd name="T19" fmla="*/ 112 h 131"/>
                <a:gd name="T20" fmla="*/ 98 w 130"/>
                <a:gd name="T21" fmla="*/ 123 h 131"/>
                <a:gd name="T22" fmla="*/ 82 w 130"/>
                <a:gd name="T23" fmla="*/ 129 h 131"/>
                <a:gd name="T24" fmla="*/ 65 w 130"/>
                <a:gd name="T25" fmla="*/ 131 h 131"/>
                <a:gd name="T26" fmla="*/ 48 w 130"/>
                <a:gd name="T27" fmla="*/ 129 h 131"/>
                <a:gd name="T28" fmla="*/ 32 w 130"/>
                <a:gd name="T29" fmla="*/ 123 h 131"/>
                <a:gd name="T30" fmla="*/ 19 w 130"/>
                <a:gd name="T31" fmla="*/ 112 h 131"/>
                <a:gd name="T32" fmla="*/ 8 w 130"/>
                <a:gd name="T33" fmla="*/ 99 h 131"/>
                <a:gd name="T34" fmla="*/ 2 w 130"/>
                <a:gd name="T35" fmla="*/ 83 h 131"/>
                <a:gd name="T36" fmla="*/ 0 w 130"/>
                <a:gd name="T37" fmla="*/ 66 h 131"/>
                <a:gd name="T38" fmla="*/ 2 w 130"/>
                <a:gd name="T39" fmla="*/ 49 h 131"/>
                <a:gd name="T40" fmla="*/ 8 w 130"/>
                <a:gd name="T41" fmla="*/ 34 h 131"/>
                <a:gd name="T42" fmla="*/ 19 w 130"/>
                <a:gd name="T43" fmla="*/ 20 h 131"/>
                <a:gd name="T44" fmla="*/ 32 w 130"/>
                <a:gd name="T45" fmla="*/ 10 h 131"/>
                <a:gd name="T46" fmla="*/ 48 w 130"/>
                <a:gd name="T47" fmla="*/ 2 h 131"/>
                <a:gd name="T48" fmla="*/ 65 w 130"/>
                <a:gd name="T4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31">
                  <a:moveTo>
                    <a:pt x="65" y="0"/>
                  </a:moveTo>
                  <a:lnTo>
                    <a:pt x="82" y="2"/>
                  </a:lnTo>
                  <a:lnTo>
                    <a:pt x="98" y="10"/>
                  </a:lnTo>
                  <a:lnTo>
                    <a:pt x="111" y="20"/>
                  </a:lnTo>
                  <a:lnTo>
                    <a:pt x="122" y="34"/>
                  </a:lnTo>
                  <a:lnTo>
                    <a:pt x="128" y="49"/>
                  </a:lnTo>
                  <a:lnTo>
                    <a:pt x="130" y="66"/>
                  </a:lnTo>
                  <a:lnTo>
                    <a:pt x="128" y="83"/>
                  </a:lnTo>
                  <a:lnTo>
                    <a:pt x="122" y="99"/>
                  </a:lnTo>
                  <a:lnTo>
                    <a:pt x="111" y="112"/>
                  </a:lnTo>
                  <a:lnTo>
                    <a:pt x="98" y="123"/>
                  </a:lnTo>
                  <a:lnTo>
                    <a:pt x="82" y="129"/>
                  </a:lnTo>
                  <a:lnTo>
                    <a:pt x="65" y="131"/>
                  </a:lnTo>
                  <a:lnTo>
                    <a:pt x="48" y="129"/>
                  </a:lnTo>
                  <a:lnTo>
                    <a:pt x="32" y="123"/>
                  </a:lnTo>
                  <a:lnTo>
                    <a:pt x="19" y="112"/>
                  </a:lnTo>
                  <a:lnTo>
                    <a:pt x="8" y="99"/>
                  </a:lnTo>
                  <a:lnTo>
                    <a:pt x="2" y="83"/>
                  </a:lnTo>
                  <a:lnTo>
                    <a:pt x="0" y="66"/>
                  </a:lnTo>
                  <a:lnTo>
                    <a:pt x="2" y="49"/>
                  </a:lnTo>
                  <a:lnTo>
                    <a:pt x="8" y="34"/>
                  </a:lnTo>
                  <a:lnTo>
                    <a:pt x="19" y="20"/>
                  </a:lnTo>
                  <a:lnTo>
                    <a:pt x="32" y="10"/>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8" name="Freeform 598"/>
            <p:cNvSpPr>
              <a:spLocks/>
            </p:cNvSpPr>
            <p:nvPr/>
          </p:nvSpPr>
          <p:spPr bwMode="auto">
            <a:xfrm flipH="1">
              <a:off x="661115" y="2860555"/>
              <a:ext cx="10889" cy="10889"/>
            </a:xfrm>
            <a:custGeom>
              <a:avLst/>
              <a:gdLst>
                <a:gd name="T0" fmla="*/ 66 w 131"/>
                <a:gd name="T1" fmla="*/ 0 h 131"/>
                <a:gd name="T2" fmla="*/ 82 w 131"/>
                <a:gd name="T3" fmla="*/ 2 h 131"/>
                <a:gd name="T4" fmla="*/ 98 w 131"/>
                <a:gd name="T5" fmla="*/ 10 h 131"/>
                <a:gd name="T6" fmla="*/ 111 w 131"/>
                <a:gd name="T7" fmla="*/ 20 h 131"/>
                <a:gd name="T8" fmla="*/ 122 w 131"/>
                <a:gd name="T9" fmla="*/ 34 h 131"/>
                <a:gd name="T10" fmla="*/ 128 w 131"/>
                <a:gd name="T11" fmla="*/ 49 h 131"/>
                <a:gd name="T12" fmla="*/ 131 w 131"/>
                <a:gd name="T13" fmla="*/ 66 h 131"/>
                <a:gd name="T14" fmla="*/ 128 w 131"/>
                <a:gd name="T15" fmla="*/ 83 h 131"/>
                <a:gd name="T16" fmla="*/ 122 w 131"/>
                <a:gd name="T17" fmla="*/ 99 h 131"/>
                <a:gd name="T18" fmla="*/ 111 w 131"/>
                <a:gd name="T19" fmla="*/ 112 h 131"/>
                <a:gd name="T20" fmla="*/ 98 w 131"/>
                <a:gd name="T21" fmla="*/ 123 h 131"/>
                <a:gd name="T22" fmla="*/ 82 w 131"/>
                <a:gd name="T23" fmla="*/ 129 h 131"/>
                <a:gd name="T24" fmla="*/ 66 w 131"/>
                <a:gd name="T25" fmla="*/ 131 h 131"/>
                <a:gd name="T26" fmla="*/ 49 w 131"/>
                <a:gd name="T27" fmla="*/ 129 h 131"/>
                <a:gd name="T28" fmla="*/ 33 w 131"/>
                <a:gd name="T29" fmla="*/ 123 h 131"/>
                <a:gd name="T30" fmla="*/ 20 w 131"/>
                <a:gd name="T31" fmla="*/ 112 h 131"/>
                <a:gd name="T32" fmla="*/ 9 w 131"/>
                <a:gd name="T33" fmla="*/ 99 h 131"/>
                <a:gd name="T34" fmla="*/ 2 w 131"/>
                <a:gd name="T35" fmla="*/ 83 h 131"/>
                <a:gd name="T36" fmla="*/ 0 w 131"/>
                <a:gd name="T37" fmla="*/ 66 h 131"/>
                <a:gd name="T38" fmla="*/ 2 w 131"/>
                <a:gd name="T39" fmla="*/ 49 h 131"/>
                <a:gd name="T40" fmla="*/ 9 w 131"/>
                <a:gd name="T41" fmla="*/ 34 h 131"/>
                <a:gd name="T42" fmla="*/ 20 w 131"/>
                <a:gd name="T43" fmla="*/ 20 h 131"/>
                <a:gd name="T44" fmla="*/ 33 w 131"/>
                <a:gd name="T45" fmla="*/ 10 h 131"/>
                <a:gd name="T46" fmla="*/ 49 w 131"/>
                <a:gd name="T47" fmla="*/ 2 h 131"/>
                <a:gd name="T48" fmla="*/ 66 w 131"/>
                <a:gd name="T4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31">
                  <a:moveTo>
                    <a:pt x="66" y="0"/>
                  </a:moveTo>
                  <a:lnTo>
                    <a:pt x="82" y="2"/>
                  </a:lnTo>
                  <a:lnTo>
                    <a:pt x="98" y="10"/>
                  </a:lnTo>
                  <a:lnTo>
                    <a:pt x="111" y="20"/>
                  </a:lnTo>
                  <a:lnTo>
                    <a:pt x="122" y="34"/>
                  </a:lnTo>
                  <a:lnTo>
                    <a:pt x="128" y="49"/>
                  </a:lnTo>
                  <a:lnTo>
                    <a:pt x="131" y="66"/>
                  </a:lnTo>
                  <a:lnTo>
                    <a:pt x="128" y="83"/>
                  </a:lnTo>
                  <a:lnTo>
                    <a:pt x="122" y="99"/>
                  </a:lnTo>
                  <a:lnTo>
                    <a:pt x="111" y="112"/>
                  </a:lnTo>
                  <a:lnTo>
                    <a:pt x="98" y="123"/>
                  </a:lnTo>
                  <a:lnTo>
                    <a:pt x="82" y="129"/>
                  </a:lnTo>
                  <a:lnTo>
                    <a:pt x="66" y="131"/>
                  </a:lnTo>
                  <a:lnTo>
                    <a:pt x="49" y="129"/>
                  </a:lnTo>
                  <a:lnTo>
                    <a:pt x="33" y="123"/>
                  </a:lnTo>
                  <a:lnTo>
                    <a:pt x="20" y="112"/>
                  </a:lnTo>
                  <a:lnTo>
                    <a:pt x="9" y="99"/>
                  </a:lnTo>
                  <a:lnTo>
                    <a:pt x="2" y="83"/>
                  </a:lnTo>
                  <a:lnTo>
                    <a:pt x="0" y="66"/>
                  </a:lnTo>
                  <a:lnTo>
                    <a:pt x="2" y="49"/>
                  </a:lnTo>
                  <a:lnTo>
                    <a:pt x="9" y="34"/>
                  </a:lnTo>
                  <a:lnTo>
                    <a:pt x="20" y="20"/>
                  </a:lnTo>
                  <a:lnTo>
                    <a:pt x="33" y="10"/>
                  </a:lnTo>
                  <a:lnTo>
                    <a:pt x="49"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9" name="Freeform 599"/>
            <p:cNvSpPr>
              <a:spLocks/>
            </p:cNvSpPr>
            <p:nvPr/>
          </p:nvSpPr>
          <p:spPr bwMode="auto">
            <a:xfrm flipH="1">
              <a:off x="678537" y="2957465"/>
              <a:ext cx="10889" cy="11978"/>
            </a:xfrm>
            <a:custGeom>
              <a:avLst/>
              <a:gdLst>
                <a:gd name="T0" fmla="*/ 65 w 130"/>
                <a:gd name="T1" fmla="*/ 0 h 131"/>
                <a:gd name="T2" fmla="*/ 82 w 130"/>
                <a:gd name="T3" fmla="*/ 3 h 131"/>
                <a:gd name="T4" fmla="*/ 98 w 130"/>
                <a:gd name="T5" fmla="*/ 9 h 131"/>
                <a:gd name="T6" fmla="*/ 111 w 130"/>
                <a:gd name="T7" fmla="*/ 19 h 131"/>
                <a:gd name="T8" fmla="*/ 122 w 130"/>
                <a:gd name="T9" fmla="*/ 33 h 131"/>
                <a:gd name="T10" fmla="*/ 128 w 130"/>
                <a:gd name="T11" fmla="*/ 49 h 131"/>
                <a:gd name="T12" fmla="*/ 130 w 130"/>
                <a:gd name="T13" fmla="*/ 66 h 131"/>
                <a:gd name="T14" fmla="*/ 128 w 130"/>
                <a:gd name="T15" fmla="*/ 82 h 131"/>
                <a:gd name="T16" fmla="*/ 122 w 130"/>
                <a:gd name="T17" fmla="*/ 98 h 131"/>
                <a:gd name="T18" fmla="*/ 111 w 130"/>
                <a:gd name="T19" fmla="*/ 112 h 131"/>
                <a:gd name="T20" fmla="*/ 98 w 130"/>
                <a:gd name="T21" fmla="*/ 122 h 131"/>
                <a:gd name="T22" fmla="*/ 82 w 130"/>
                <a:gd name="T23" fmla="*/ 128 h 131"/>
                <a:gd name="T24" fmla="*/ 65 w 130"/>
                <a:gd name="T25" fmla="*/ 131 h 131"/>
                <a:gd name="T26" fmla="*/ 48 w 130"/>
                <a:gd name="T27" fmla="*/ 128 h 131"/>
                <a:gd name="T28" fmla="*/ 32 w 130"/>
                <a:gd name="T29" fmla="*/ 122 h 131"/>
                <a:gd name="T30" fmla="*/ 19 w 130"/>
                <a:gd name="T31" fmla="*/ 112 h 131"/>
                <a:gd name="T32" fmla="*/ 8 w 130"/>
                <a:gd name="T33" fmla="*/ 98 h 131"/>
                <a:gd name="T34" fmla="*/ 2 w 130"/>
                <a:gd name="T35" fmla="*/ 82 h 131"/>
                <a:gd name="T36" fmla="*/ 0 w 130"/>
                <a:gd name="T37" fmla="*/ 66 h 131"/>
                <a:gd name="T38" fmla="*/ 2 w 130"/>
                <a:gd name="T39" fmla="*/ 49 h 131"/>
                <a:gd name="T40" fmla="*/ 8 w 130"/>
                <a:gd name="T41" fmla="*/ 33 h 131"/>
                <a:gd name="T42" fmla="*/ 19 w 130"/>
                <a:gd name="T43" fmla="*/ 19 h 131"/>
                <a:gd name="T44" fmla="*/ 32 w 130"/>
                <a:gd name="T45" fmla="*/ 9 h 131"/>
                <a:gd name="T46" fmla="*/ 48 w 130"/>
                <a:gd name="T47" fmla="*/ 3 h 131"/>
                <a:gd name="T48" fmla="*/ 65 w 130"/>
                <a:gd name="T4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31">
                  <a:moveTo>
                    <a:pt x="65" y="0"/>
                  </a:moveTo>
                  <a:lnTo>
                    <a:pt x="82" y="3"/>
                  </a:lnTo>
                  <a:lnTo>
                    <a:pt x="98" y="9"/>
                  </a:lnTo>
                  <a:lnTo>
                    <a:pt x="111" y="19"/>
                  </a:lnTo>
                  <a:lnTo>
                    <a:pt x="122" y="33"/>
                  </a:lnTo>
                  <a:lnTo>
                    <a:pt x="128" y="49"/>
                  </a:lnTo>
                  <a:lnTo>
                    <a:pt x="130" y="66"/>
                  </a:lnTo>
                  <a:lnTo>
                    <a:pt x="128" y="82"/>
                  </a:lnTo>
                  <a:lnTo>
                    <a:pt x="122" y="98"/>
                  </a:lnTo>
                  <a:lnTo>
                    <a:pt x="111" y="112"/>
                  </a:lnTo>
                  <a:lnTo>
                    <a:pt x="98" y="122"/>
                  </a:lnTo>
                  <a:lnTo>
                    <a:pt x="82" y="128"/>
                  </a:lnTo>
                  <a:lnTo>
                    <a:pt x="65" y="131"/>
                  </a:lnTo>
                  <a:lnTo>
                    <a:pt x="48" y="128"/>
                  </a:lnTo>
                  <a:lnTo>
                    <a:pt x="32" y="122"/>
                  </a:lnTo>
                  <a:lnTo>
                    <a:pt x="19" y="112"/>
                  </a:lnTo>
                  <a:lnTo>
                    <a:pt x="8" y="98"/>
                  </a:lnTo>
                  <a:lnTo>
                    <a:pt x="2" y="82"/>
                  </a:lnTo>
                  <a:lnTo>
                    <a:pt x="0" y="66"/>
                  </a:lnTo>
                  <a:lnTo>
                    <a:pt x="2" y="49"/>
                  </a:lnTo>
                  <a:lnTo>
                    <a:pt x="8" y="33"/>
                  </a:lnTo>
                  <a:lnTo>
                    <a:pt x="19" y="19"/>
                  </a:lnTo>
                  <a:lnTo>
                    <a:pt x="32" y="9"/>
                  </a:lnTo>
                  <a:lnTo>
                    <a:pt x="48" y="3"/>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0" name="Freeform 600"/>
            <p:cNvSpPr>
              <a:spLocks/>
            </p:cNvSpPr>
            <p:nvPr/>
          </p:nvSpPr>
          <p:spPr bwMode="auto">
            <a:xfrm flipH="1">
              <a:off x="661115" y="2957465"/>
              <a:ext cx="10889" cy="11978"/>
            </a:xfrm>
            <a:custGeom>
              <a:avLst/>
              <a:gdLst>
                <a:gd name="T0" fmla="*/ 66 w 131"/>
                <a:gd name="T1" fmla="*/ 0 h 131"/>
                <a:gd name="T2" fmla="*/ 82 w 131"/>
                <a:gd name="T3" fmla="*/ 3 h 131"/>
                <a:gd name="T4" fmla="*/ 98 w 131"/>
                <a:gd name="T5" fmla="*/ 9 h 131"/>
                <a:gd name="T6" fmla="*/ 111 w 131"/>
                <a:gd name="T7" fmla="*/ 19 h 131"/>
                <a:gd name="T8" fmla="*/ 122 w 131"/>
                <a:gd name="T9" fmla="*/ 33 h 131"/>
                <a:gd name="T10" fmla="*/ 128 w 131"/>
                <a:gd name="T11" fmla="*/ 49 h 131"/>
                <a:gd name="T12" fmla="*/ 131 w 131"/>
                <a:gd name="T13" fmla="*/ 66 h 131"/>
                <a:gd name="T14" fmla="*/ 128 w 131"/>
                <a:gd name="T15" fmla="*/ 82 h 131"/>
                <a:gd name="T16" fmla="*/ 122 w 131"/>
                <a:gd name="T17" fmla="*/ 98 h 131"/>
                <a:gd name="T18" fmla="*/ 111 w 131"/>
                <a:gd name="T19" fmla="*/ 112 h 131"/>
                <a:gd name="T20" fmla="*/ 98 w 131"/>
                <a:gd name="T21" fmla="*/ 122 h 131"/>
                <a:gd name="T22" fmla="*/ 82 w 131"/>
                <a:gd name="T23" fmla="*/ 128 h 131"/>
                <a:gd name="T24" fmla="*/ 66 w 131"/>
                <a:gd name="T25" fmla="*/ 131 h 131"/>
                <a:gd name="T26" fmla="*/ 49 w 131"/>
                <a:gd name="T27" fmla="*/ 128 h 131"/>
                <a:gd name="T28" fmla="*/ 33 w 131"/>
                <a:gd name="T29" fmla="*/ 122 h 131"/>
                <a:gd name="T30" fmla="*/ 20 w 131"/>
                <a:gd name="T31" fmla="*/ 112 h 131"/>
                <a:gd name="T32" fmla="*/ 9 w 131"/>
                <a:gd name="T33" fmla="*/ 98 h 131"/>
                <a:gd name="T34" fmla="*/ 2 w 131"/>
                <a:gd name="T35" fmla="*/ 82 h 131"/>
                <a:gd name="T36" fmla="*/ 0 w 131"/>
                <a:gd name="T37" fmla="*/ 66 h 131"/>
                <a:gd name="T38" fmla="*/ 2 w 131"/>
                <a:gd name="T39" fmla="*/ 49 h 131"/>
                <a:gd name="T40" fmla="*/ 9 w 131"/>
                <a:gd name="T41" fmla="*/ 33 h 131"/>
                <a:gd name="T42" fmla="*/ 20 w 131"/>
                <a:gd name="T43" fmla="*/ 19 h 131"/>
                <a:gd name="T44" fmla="*/ 33 w 131"/>
                <a:gd name="T45" fmla="*/ 9 h 131"/>
                <a:gd name="T46" fmla="*/ 49 w 131"/>
                <a:gd name="T47" fmla="*/ 3 h 131"/>
                <a:gd name="T48" fmla="*/ 66 w 131"/>
                <a:gd name="T49"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31">
                  <a:moveTo>
                    <a:pt x="66" y="0"/>
                  </a:moveTo>
                  <a:lnTo>
                    <a:pt x="82" y="3"/>
                  </a:lnTo>
                  <a:lnTo>
                    <a:pt x="98" y="9"/>
                  </a:lnTo>
                  <a:lnTo>
                    <a:pt x="111" y="19"/>
                  </a:lnTo>
                  <a:lnTo>
                    <a:pt x="122" y="33"/>
                  </a:lnTo>
                  <a:lnTo>
                    <a:pt x="128" y="49"/>
                  </a:lnTo>
                  <a:lnTo>
                    <a:pt x="131" y="66"/>
                  </a:lnTo>
                  <a:lnTo>
                    <a:pt x="128" y="82"/>
                  </a:lnTo>
                  <a:lnTo>
                    <a:pt x="122" y="98"/>
                  </a:lnTo>
                  <a:lnTo>
                    <a:pt x="111" y="112"/>
                  </a:lnTo>
                  <a:lnTo>
                    <a:pt x="98" y="122"/>
                  </a:lnTo>
                  <a:lnTo>
                    <a:pt x="82" y="128"/>
                  </a:lnTo>
                  <a:lnTo>
                    <a:pt x="66" y="131"/>
                  </a:lnTo>
                  <a:lnTo>
                    <a:pt x="49" y="128"/>
                  </a:lnTo>
                  <a:lnTo>
                    <a:pt x="33" y="122"/>
                  </a:lnTo>
                  <a:lnTo>
                    <a:pt x="20" y="112"/>
                  </a:lnTo>
                  <a:lnTo>
                    <a:pt x="9" y="98"/>
                  </a:lnTo>
                  <a:lnTo>
                    <a:pt x="2" y="82"/>
                  </a:lnTo>
                  <a:lnTo>
                    <a:pt x="0" y="66"/>
                  </a:lnTo>
                  <a:lnTo>
                    <a:pt x="2" y="49"/>
                  </a:lnTo>
                  <a:lnTo>
                    <a:pt x="9" y="33"/>
                  </a:lnTo>
                  <a:lnTo>
                    <a:pt x="20" y="19"/>
                  </a:lnTo>
                  <a:lnTo>
                    <a:pt x="33" y="9"/>
                  </a:lnTo>
                  <a:lnTo>
                    <a:pt x="49" y="3"/>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1" name="Freeform 601"/>
            <p:cNvSpPr>
              <a:spLocks/>
            </p:cNvSpPr>
            <p:nvPr/>
          </p:nvSpPr>
          <p:spPr bwMode="auto">
            <a:xfrm flipH="1">
              <a:off x="678537" y="3055465"/>
              <a:ext cx="10889" cy="10889"/>
            </a:xfrm>
            <a:custGeom>
              <a:avLst/>
              <a:gdLst>
                <a:gd name="T0" fmla="*/ 65 w 130"/>
                <a:gd name="T1" fmla="*/ 0 h 132"/>
                <a:gd name="T2" fmla="*/ 82 w 130"/>
                <a:gd name="T3" fmla="*/ 3 h 132"/>
                <a:gd name="T4" fmla="*/ 98 w 130"/>
                <a:gd name="T5" fmla="*/ 9 h 132"/>
                <a:gd name="T6" fmla="*/ 111 w 130"/>
                <a:gd name="T7" fmla="*/ 20 h 132"/>
                <a:gd name="T8" fmla="*/ 122 w 130"/>
                <a:gd name="T9" fmla="*/ 33 h 132"/>
                <a:gd name="T10" fmla="*/ 128 w 130"/>
                <a:gd name="T11" fmla="*/ 49 h 132"/>
                <a:gd name="T12" fmla="*/ 130 w 130"/>
                <a:gd name="T13" fmla="*/ 66 h 132"/>
                <a:gd name="T14" fmla="*/ 128 w 130"/>
                <a:gd name="T15" fmla="*/ 83 h 132"/>
                <a:gd name="T16" fmla="*/ 122 w 130"/>
                <a:gd name="T17" fmla="*/ 98 h 132"/>
                <a:gd name="T18" fmla="*/ 111 w 130"/>
                <a:gd name="T19" fmla="*/ 112 h 132"/>
                <a:gd name="T20" fmla="*/ 98 w 130"/>
                <a:gd name="T21" fmla="*/ 122 h 132"/>
                <a:gd name="T22" fmla="*/ 82 w 130"/>
                <a:gd name="T23" fmla="*/ 130 h 132"/>
                <a:gd name="T24" fmla="*/ 65 w 130"/>
                <a:gd name="T25" fmla="*/ 132 h 132"/>
                <a:gd name="T26" fmla="*/ 48 w 130"/>
                <a:gd name="T27" fmla="*/ 130 h 132"/>
                <a:gd name="T28" fmla="*/ 32 w 130"/>
                <a:gd name="T29" fmla="*/ 122 h 132"/>
                <a:gd name="T30" fmla="*/ 19 w 130"/>
                <a:gd name="T31" fmla="*/ 112 h 132"/>
                <a:gd name="T32" fmla="*/ 8 w 130"/>
                <a:gd name="T33" fmla="*/ 98 h 132"/>
                <a:gd name="T34" fmla="*/ 2 w 130"/>
                <a:gd name="T35" fmla="*/ 83 h 132"/>
                <a:gd name="T36" fmla="*/ 0 w 130"/>
                <a:gd name="T37" fmla="*/ 66 h 132"/>
                <a:gd name="T38" fmla="*/ 2 w 130"/>
                <a:gd name="T39" fmla="*/ 49 h 132"/>
                <a:gd name="T40" fmla="*/ 8 w 130"/>
                <a:gd name="T41" fmla="*/ 33 h 132"/>
                <a:gd name="T42" fmla="*/ 19 w 130"/>
                <a:gd name="T43" fmla="*/ 20 h 132"/>
                <a:gd name="T44" fmla="*/ 32 w 130"/>
                <a:gd name="T45" fmla="*/ 9 h 132"/>
                <a:gd name="T46" fmla="*/ 48 w 130"/>
                <a:gd name="T47" fmla="*/ 3 h 132"/>
                <a:gd name="T48" fmla="*/ 65 w 130"/>
                <a:gd name="T4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32">
                  <a:moveTo>
                    <a:pt x="65" y="0"/>
                  </a:moveTo>
                  <a:lnTo>
                    <a:pt x="82" y="3"/>
                  </a:lnTo>
                  <a:lnTo>
                    <a:pt x="98" y="9"/>
                  </a:lnTo>
                  <a:lnTo>
                    <a:pt x="111" y="20"/>
                  </a:lnTo>
                  <a:lnTo>
                    <a:pt x="122" y="33"/>
                  </a:lnTo>
                  <a:lnTo>
                    <a:pt x="128" y="49"/>
                  </a:lnTo>
                  <a:lnTo>
                    <a:pt x="130" y="66"/>
                  </a:lnTo>
                  <a:lnTo>
                    <a:pt x="128" y="83"/>
                  </a:lnTo>
                  <a:lnTo>
                    <a:pt x="122" y="98"/>
                  </a:lnTo>
                  <a:lnTo>
                    <a:pt x="111" y="112"/>
                  </a:lnTo>
                  <a:lnTo>
                    <a:pt x="98" y="122"/>
                  </a:lnTo>
                  <a:lnTo>
                    <a:pt x="82" y="130"/>
                  </a:lnTo>
                  <a:lnTo>
                    <a:pt x="65" y="132"/>
                  </a:lnTo>
                  <a:lnTo>
                    <a:pt x="48" y="130"/>
                  </a:lnTo>
                  <a:lnTo>
                    <a:pt x="32" y="122"/>
                  </a:lnTo>
                  <a:lnTo>
                    <a:pt x="19" y="112"/>
                  </a:lnTo>
                  <a:lnTo>
                    <a:pt x="8" y="98"/>
                  </a:lnTo>
                  <a:lnTo>
                    <a:pt x="2" y="83"/>
                  </a:lnTo>
                  <a:lnTo>
                    <a:pt x="0" y="66"/>
                  </a:lnTo>
                  <a:lnTo>
                    <a:pt x="2" y="49"/>
                  </a:lnTo>
                  <a:lnTo>
                    <a:pt x="8" y="33"/>
                  </a:lnTo>
                  <a:lnTo>
                    <a:pt x="19" y="20"/>
                  </a:lnTo>
                  <a:lnTo>
                    <a:pt x="32" y="9"/>
                  </a:lnTo>
                  <a:lnTo>
                    <a:pt x="48" y="3"/>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2" name="Freeform 602"/>
            <p:cNvSpPr>
              <a:spLocks/>
            </p:cNvSpPr>
            <p:nvPr/>
          </p:nvSpPr>
          <p:spPr bwMode="auto">
            <a:xfrm flipH="1">
              <a:off x="661115" y="3055465"/>
              <a:ext cx="10889" cy="10889"/>
            </a:xfrm>
            <a:custGeom>
              <a:avLst/>
              <a:gdLst>
                <a:gd name="T0" fmla="*/ 66 w 131"/>
                <a:gd name="T1" fmla="*/ 0 h 132"/>
                <a:gd name="T2" fmla="*/ 82 w 131"/>
                <a:gd name="T3" fmla="*/ 3 h 132"/>
                <a:gd name="T4" fmla="*/ 98 w 131"/>
                <a:gd name="T5" fmla="*/ 9 h 132"/>
                <a:gd name="T6" fmla="*/ 111 w 131"/>
                <a:gd name="T7" fmla="*/ 20 h 132"/>
                <a:gd name="T8" fmla="*/ 122 w 131"/>
                <a:gd name="T9" fmla="*/ 33 h 132"/>
                <a:gd name="T10" fmla="*/ 128 w 131"/>
                <a:gd name="T11" fmla="*/ 49 h 132"/>
                <a:gd name="T12" fmla="*/ 131 w 131"/>
                <a:gd name="T13" fmla="*/ 66 h 132"/>
                <a:gd name="T14" fmla="*/ 128 w 131"/>
                <a:gd name="T15" fmla="*/ 83 h 132"/>
                <a:gd name="T16" fmla="*/ 122 w 131"/>
                <a:gd name="T17" fmla="*/ 98 h 132"/>
                <a:gd name="T18" fmla="*/ 111 w 131"/>
                <a:gd name="T19" fmla="*/ 112 h 132"/>
                <a:gd name="T20" fmla="*/ 98 w 131"/>
                <a:gd name="T21" fmla="*/ 122 h 132"/>
                <a:gd name="T22" fmla="*/ 82 w 131"/>
                <a:gd name="T23" fmla="*/ 130 h 132"/>
                <a:gd name="T24" fmla="*/ 66 w 131"/>
                <a:gd name="T25" fmla="*/ 132 h 132"/>
                <a:gd name="T26" fmla="*/ 49 w 131"/>
                <a:gd name="T27" fmla="*/ 130 h 132"/>
                <a:gd name="T28" fmla="*/ 33 w 131"/>
                <a:gd name="T29" fmla="*/ 122 h 132"/>
                <a:gd name="T30" fmla="*/ 20 w 131"/>
                <a:gd name="T31" fmla="*/ 112 h 132"/>
                <a:gd name="T32" fmla="*/ 9 w 131"/>
                <a:gd name="T33" fmla="*/ 98 h 132"/>
                <a:gd name="T34" fmla="*/ 2 w 131"/>
                <a:gd name="T35" fmla="*/ 83 h 132"/>
                <a:gd name="T36" fmla="*/ 0 w 131"/>
                <a:gd name="T37" fmla="*/ 66 h 132"/>
                <a:gd name="T38" fmla="*/ 2 w 131"/>
                <a:gd name="T39" fmla="*/ 49 h 132"/>
                <a:gd name="T40" fmla="*/ 9 w 131"/>
                <a:gd name="T41" fmla="*/ 33 h 132"/>
                <a:gd name="T42" fmla="*/ 20 w 131"/>
                <a:gd name="T43" fmla="*/ 20 h 132"/>
                <a:gd name="T44" fmla="*/ 33 w 131"/>
                <a:gd name="T45" fmla="*/ 9 h 132"/>
                <a:gd name="T46" fmla="*/ 49 w 131"/>
                <a:gd name="T47" fmla="*/ 3 h 132"/>
                <a:gd name="T48" fmla="*/ 66 w 131"/>
                <a:gd name="T4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32">
                  <a:moveTo>
                    <a:pt x="66" y="0"/>
                  </a:moveTo>
                  <a:lnTo>
                    <a:pt x="82" y="3"/>
                  </a:lnTo>
                  <a:lnTo>
                    <a:pt x="98" y="9"/>
                  </a:lnTo>
                  <a:lnTo>
                    <a:pt x="111" y="20"/>
                  </a:lnTo>
                  <a:lnTo>
                    <a:pt x="122" y="33"/>
                  </a:lnTo>
                  <a:lnTo>
                    <a:pt x="128" y="49"/>
                  </a:lnTo>
                  <a:lnTo>
                    <a:pt x="131" y="66"/>
                  </a:lnTo>
                  <a:lnTo>
                    <a:pt x="128" y="83"/>
                  </a:lnTo>
                  <a:lnTo>
                    <a:pt x="122" y="98"/>
                  </a:lnTo>
                  <a:lnTo>
                    <a:pt x="111" y="112"/>
                  </a:lnTo>
                  <a:lnTo>
                    <a:pt x="98" y="122"/>
                  </a:lnTo>
                  <a:lnTo>
                    <a:pt x="82" y="130"/>
                  </a:lnTo>
                  <a:lnTo>
                    <a:pt x="66" y="132"/>
                  </a:lnTo>
                  <a:lnTo>
                    <a:pt x="49" y="130"/>
                  </a:lnTo>
                  <a:lnTo>
                    <a:pt x="33" y="122"/>
                  </a:lnTo>
                  <a:lnTo>
                    <a:pt x="20" y="112"/>
                  </a:lnTo>
                  <a:lnTo>
                    <a:pt x="9" y="98"/>
                  </a:lnTo>
                  <a:lnTo>
                    <a:pt x="2" y="83"/>
                  </a:lnTo>
                  <a:lnTo>
                    <a:pt x="0" y="66"/>
                  </a:lnTo>
                  <a:lnTo>
                    <a:pt x="2" y="49"/>
                  </a:lnTo>
                  <a:lnTo>
                    <a:pt x="9" y="33"/>
                  </a:lnTo>
                  <a:lnTo>
                    <a:pt x="20" y="20"/>
                  </a:lnTo>
                  <a:lnTo>
                    <a:pt x="33" y="9"/>
                  </a:lnTo>
                  <a:lnTo>
                    <a:pt x="49" y="3"/>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3" name="Freeform 603"/>
            <p:cNvSpPr>
              <a:spLocks noEditPoints="1"/>
            </p:cNvSpPr>
            <p:nvPr/>
          </p:nvSpPr>
          <p:spPr bwMode="auto">
            <a:xfrm flipH="1">
              <a:off x="428094" y="2822444"/>
              <a:ext cx="287465" cy="282021"/>
            </a:xfrm>
            <a:custGeom>
              <a:avLst/>
              <a:gdLst>
                <a:gd name="T0" fmla="*/ 3302 w 3432"/>
                <a:gd name="T1" fmla="*/ 3236 h 3367"/>
                <a:gd name="T2" fmla="*/ 2492 w 3432"/>
                <a:gd name="T3" fmla="*/ 2466 h 3367"/>
                <a:gd name="T4" fmla="*/ 2831 w 3432"/>
                <a:gd name="T5" fmla="*/ 2466 h 3367"/>
                <a:gd name="T6" fmla="*/ 130 w 3432"/>
                <a:gd name="T7" fmla="*/ 3236 h 3367"/>
                <a:gd name="T8" fmla="*/ 130 w 3432"/>
                <a:gd name="T9" fmla="*/ 2466 h 3367"/>
                <a:gd name="T10" fmla="*/ 3046 w 3432"/>
                <a:gd name="T11" fmla="*/ 2335 h 3367"/>
                <a:gd name="T12" fmla="*/ 2961 w 3432"/>
                <a:gd name="T13" fmla="*/ 1298 h 3367"/>
                <a:gd name="T14" fmla="*/ 3302 w 3432"/>
                <a:gd name="T15" fmla="*/ 1298 h 3367"/>
                <a:gd name="T16" fmla="*/ 2492 w 3432"/>
                <a:gd name="T17" fmla="*/ 2069 h 3367"/>
                <a:gd name="T18" fmla="*/ 2492 w 3432"/>
                <a:gd name="T19" fmla="*/ 1298 h 3367"/>
                <a:gd name="T20" fmla="*/ 2362 w 3432"/>
                <a:gd name="T21" fmla="*/ 2069 h 3367"/>
                <a:gd name="T22" fmla="*/ 386 w 3432"/>
                <a:gd name="T23" fmla="*/ 1032 h 3367"/>
                <a:gd name="T24" fmla="*/ 3046 w 3432"/>
                <a:gd name="T25" fmla="*/ 1032 h 3367"/>
                <a:gd name="T26" fmla="*/ 2961 w 3432"/>
                <a:gd name="T27" fmla="*/ 901 h 3367"/>
                <a:gd name="T28" fmla="*/ 2961 w 3432"/>
                <a:gd name="T29" fmla="*/ 131 h 3367"/>
                <a:gd name="T30" fmla="*/ 2831 w 3432"/>
                <a:gd name="T31" fmla="*/ 901 h 3367"/>
                <a:gd name="T32" fmla="*/ 130 w 3432"/>
                <a:gd name="T33" fmla="*/ 131 h 3367"/>
                <a:gd name="T34" fmla="*/ 2362 w 3432"/>
                <a:gd name="T35" fmla="*/ 131 h 3367"/>
                <a:gd name="T36" fmla="*/ 3366 w 3432"/>
                <a:gd name="T37" fmla="*/ 0 h 3367"/>
                <a:gd name="T38" fmla="*/ 3413 w 3432"/>
                <a:gd name="T39" fmla="*/ 19 h 3367"/>
                <a:gd name="T40" fmla="*/ 3432 w 3432"/>
                <a:gd name="T41" fmla="*/ 65 h 3367"/>
                <a:gd name="T42" fmla="*/ 3423 w 3432"/>
                <a:gd name="T43" fmla="*/ 1000 h 3367"/>
                <a:gd name="T44" fmla="*/ 3384 w 3432"/>
                <a:gd name="T45" fmla="*/ 1030 h 3367"/>
                <a:gd name="T46" fmla="*/ 3177 w 3432"/>
                <a:gd name="T47" fmla="*/ 1167 h 3367"/>
                <a:gd name="T48" fmla="*/ 3400 w 3432"/>
                <a:gd name="T49" fmla="*/ 1176 h 3367"/>
                <a:gd name="T50" fmla="*/ 3430 w 3432"/>
                <a:gd name="T51" fmla="*/ 1216 h 3367"/>
                <a:gd name="T52" fmla="*/ 3430 w 3432"/>
                <a:gd name="T53" fmla="*/ 2151 h 3367"/>
                <a:gd name="T54" fmla="*/ 3400 w 3432"/>
                <a:gd name="T55" fmla="*/ 2191 h 3367"/>
                <a:gd name="T56" fmla="*/ 3177 w 3432"/>
                <a:gd name="T57" fmla="*/ 2200 h 3367"/>
                <a:gd name="T58" fmla="*/ 3384 w 3432"/>
                <a:gd name="T59" fmla="*/ 2337 h 3367"/>
                <a:gd name="T60" fmla="*/ 3423 w 3432"/>
                <a:gd name="T61" fmla="*/ 2367 h 3367"/>
                <a:gd name="T62" fmla="*/ 3432 w 3432"/>
                <a:gd name="T63" fmla="*/ 3302 h 3367"/>
                <a:gd name="T64" fmla="*/ 3413 w 3432"/>
                <a:gd name="T65" fmla="*/ 3348 h 3367"/>
                <a:gd name="T66" fmla="*/ 3366 w 3432"/>
                <a:gd name="T67" fmla="*/ 3367 h 3367"/>
                <a:gd name="T68" fmla="*/ 32 w 3432"/>
                <a:gd name="T69" fmla="*/ 3359 h 3367"/>
                <a:gd name="T70" fmla="*/ 2 w 3432"/>
                <a:gd name="T71" fmla="*/ 3319 h 3367"/>
                <a:gd name="T72" fmla="*/ 2 w 3432"/>
                <a:gd name="T73" fmla="*/ 2383 h 3367"/>
                <a:gd name="T74" fmla="*/ 32 w 3432"/>
                <a:gd name="T75" fmla="*/ 2344 h 3367"/>
                <a:gd name="T76" fmla="*/ 255 w 3432"/>
                <a:gd name="T77" fmla="*/ 2335 h 3367"/>
                <a:gd name="T78" fmla="*/ 48 w 3432"/>
                <a:gd name="T79" fmla="*/ 2198 h 3367"/>
                <a:gd name="T80" fmla="*/ 9 w 3432"/>
                <a:gd name="T81" fmla="*/ 2167 h 3367"/>
                <a:gd name="T82" fmla="*/ 0 w 3432"/>
                <a:gd name="T83" fmla="*/ 1233 h 3367"/>
                <a:gd name="T84" fmla="*/ 19 w 3432"/>
                <a:gd name="T85" fmla="*/ 1186 h 3367"/>
                <a:gd name="T86" fmla="*/ 66 w 3432"/>
                <a:gd name="T87" fmla="*/ 1167 h 3367"/>
                <a:gd name="T88" fmla="*/ 66 w 3432"/>
                <a:gd name="T89" fmla="*/ 1032 h 3367"/>
                <a:gd name="T90" fmla="*/ 19 w 3432"/>
                <a:gd name="T91" fmla="*/ 1013 h 3367"/>
                <a:gd name="T92" fmla="*/ 0 w 3432"/>
                <a:gd name="T93" fmla="*/ 966 h 3367"/>
                <a:gd name="T94" fmla="*/ 9 w 3432"/>
                <a:gd name="T95" fmla="*/ 32 h 3367"/>
                <a:gd name="T96" fmla="*/ 48 w 3432"/>
                <a:gd name="T97" fmla="*/ 2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32" h="3367">
                  <a:moveTo>
                    <a:pt x="2961" y="2466"/>
                  </a:moveTo>
                  <a:lnTo>
                    <a:pt x="2961" y="3236"/>
                  </a:lnTo>
                  <a:lnTo>
                    <a:pt x="3302" y="3236"/>
                  </a:lnTo>
                  <a:lnTo>
                    <a:pt x="3302" y="2466"/>
                  </a:lnTo>
                  <a:lnTo>
                    <a:pt x="2961" y="2466"/>
                  </a:lnTo>
                  <a:close/>
                  <a:moveTo>
                    <a:pt x="2492" y="2466"/>
                  </a:moveTo>
                  <a:lnTo>
                    <a:pt x="2492" y="3236"/>
                  </a:lnTo>
                  <a:lnTo>
                    <a:pt x="2831" y="3236"/>
                  </a:lnTo>
                  <a:lnTo>
                    <a:pt x="2831" y="2466"/>
                  </a:lnTo>
                  <a:lnTo>
                    <a:pt x="2492" y="2466"/>
                  </a:lnTo>
                  <a:close/>
                  <a:moveTo>
                    <a:pt x="130" y="2466"/>
                  </a:moveTo>
                  <a:lnTo>
                    <a:pt x="130" y="3236"/>
                  </a:lnTo>
                  <a:lnTo>
                    <a:pt x="2362" y="3236"/>
                  </a:lnTo>
                  <a:lnTo>
                    <a:pt x="2362" y="2466"/>
                  </a:lnTo>
                  <a:lnTo>
                    <a:pt x="130" y="2466"/>
                  </a:lnTo>
                  <a:close/>
                  <a:moveTo>
                    <a:pt x="386" y="2200"/>
                  </a:moveTo>
                  <a:lnTo>
                    <a:pt x="386" y="2335"/>
                  </a:lnTo>
                  <a:lnTo>
                    <a:pt x="3046" y="2335"/>
                  </a:lnTo>
                  <a:lnTo>
                    <a:pt x="3046" y="2200"/>
                  </a:lnTo>
                  <a:lnTo>
                    <a:pt x="386" y="2200"/>
                  </a:lnTo>
                  <a:close/>
                  <a:moveTo>
                    <a:pt x="2961" y="1298"/>
                  </a:moveTo>
                  <a:lnTo>
                    <a:pt x="2961" y="2069"/>
                  </a:lnTo>
                  <a:lnTo>
                    <a:pt x="3302" y="2069"/>
                  </a:lnTo>
                  <a:lnTo>
                    <a:pt x="3302" y="1298"/>
                  </a:lnTo>
                  <a:lnTo>
                    <a:pt x="2961" y="1298"/>
                  </a:lnTo>
                  <a:close/>
                  <a:moveTo>
                    <a:pt x="2492" y="1298"/>
                  </a:moveTo>
                  <a:lnTo>
                    <a:pt x="2492" y="2069"/>
                  </a:lnTo>
                  <a:lnTo>
                    <a:pt x="2831" y="2069"/>
                  </a:lnTo>
                  <a:lnTo>
                    <a:pt x="2831" y="1298"/>
                  </a:lnTo>
                  <a:lnTo>
                    <a:pt x="2492" y="1298"/>
                  </a:lnTo>
                  <a:close/>
                  <a:moveTo>
                    <a:pt x="130" y="1298"/>
                  </a:moveTo>
                  <a:lnTo>
                    <a:pt x="130" y="2069"/>
                  </a:lnTo>
                  <a:lnTo>
                    <a:pt x="2362" y="2069"/>
                  </a:lnTo>
                  <a:lnTo>
                    <a:pt x="2362" y="1298"/>
                  </a:lnTo>
                  <a:lnTo>
                    <a:pt x="130" y="1298"/>
                  </a:lnTo>
                  <a:close/>
                  <a:moveTo>
                    <a:pt x="386" y="1032"/>
                  </a:moveTo>
                  <a:lnTo>
                    <a:pt x="386" y="1167"/>
                  </a:lnTo>
                  <a:lnTo>
                    <a:pt x="3046" y="1167"/>
                  </a:lnTo>
                  <a:lnTo>
                    <a:pt x="3046" y="1032"/>
                  </a:lnTo>
                  <a:lnTo>
                    <a:pt x="386" y="1032"/>
                  </a:lnTo>
                  <a:close/>
                  <a:moveTo>
                    <a:pt x="2961" y="131"/>
                  </a:moveTo>
                  <a:lnTo>
                    <a:pt x="2961" y="901"/>
                  </a:lnTo>
                  <a:lnTo>
                    <a:pt x="3302" y="901"/>
                  </a:lnTo>
                  <a:lnTo>
                    <a:pt x="3302" y="131"/>
                  </a:lnTo>
                  <a:lnTo>
                    <a:pt x="2961" y="131"/>
                  </a:lnTo>
                  <a:close/>
                  <a:moveTo>
                    <a:pt x="2492" y="131"/>
                  </a:moveTo>
                  <a:lnTo>
                    <a:pt x="2492" y="901"/>
                  </a:lnTo>
                  <a:lnTo>
                    <a:pt x="2831" y="901"/>
                  </a:lnTo>
                  <a:lnTo>
                    <a:pt x="2831" y="131"/>
                  </a:lnTo>
                  <a:lnTo>
                    <a:pt x="2492" y="131"/>
                  </a:lnTo>
                  <a:close/>
                  <a:moveTo>
                    <a:pt x="130" y="131"/>
                  </a:moveTo>
                  <a:lnTo>
                    <a:pt x="130" y="901"/>
                  </a:lnTo>
                  <a:lnTo>
                    <a:pt x="2362" y="901"/>
                  </a:lnTo>
                  <a:lnTo>
                    <a:pt x="2362" y="131"/>
                  </a:lnTo>
                  <a:lnTo>
                    <a:pt x="130" y="131"/>
                  </a:lnTo>
                  <a:close/>
                  <a:moveTo>
                    <a:pt x="66" y="0"/>
                  </a:moveTo>
                  <a:lnTo>
                    <a:pt x="3366" y="0"/>
                  </a:lnTo>
                  <a:lnTo>
                    <a:pt x="3384" y="2"/>
                  </a:lnTo>
                  <a:lnTo>
                    <a:pt x="3400" y="8"/>
                  </a:lnTo>
                  <a:lnTo>
                    <a:pt x="3413" y="19"/>
                  </a:lnTo>
                  <a:lnTo>
                    <a:pt x="3423" y="32"/>
                  </a:lnTo>
                  <a:lnTo>
                    <a:pt x="3430" y="48"/>
                  </a:lnTo>
                  <a:lnTo>
                    <a:pt x="3432" y="65"/>
                  </a:lnTo>
                  <a:lnTo>
                    <a:pt x="3432" y="966"/>
                  </a:lnTo>
                  <a:lnTo>
                    <a:pt x="3430" y="984"/>
                  </a:lnTo>
                  <a:lnTo>
                    <a:pt x="3423" y="1000"/>
                  </a:lnTo>
                  <a:lnTo>
                    <a:pt x="3413" y="1013"/>
                  </a:lnTo>
                  <a:lnTo>
                    <a:pt x="3400" y="1023"/>
                  </a:lnTo>
                  <a:lnTo>
                    <a:pt x="3384" y="1030"/>
                  </a:lnTo>
                  <a:lnTo>
                    <a:pt x="3366" y="1032"/>
                  </a:lnTo>
                  <a:lnTo>
                    <a:pt x="3177" y="1032"/>
                  </a:lnTo>
                  <a:lnTo>
                    <a:pt x="3177" y="1167"/>
                  </a:lnTo>
                  <a:lnTo>
                    <a:pt x="3366" y="1167"/>
                  </a:lnTo>
                  <a:lnTo>
                    <a:pt x="3384" y="1169"/>
                  </a:lnTo>
                  <a:lnTo>
                    <a:pt x="3400" y="1176"/>
                  </a:lnTo>
                  <a:lnTo>
                    <a:pt x="3413" y="1186"/>
                  </a:lnTo>
                  <a:lnTo>
                    <a:pt x="3423" y="1200"/>
                  </a:lnTo>
                  <a:lnTo>
                    <a:pt x="3430" y="1216"/>
                  </a:lnTo>
                  <a:lnTo>
                    <a:pt x="3432" y="1233"/>
                  </a:lnTo>
                  <a:lnTo>
                    <a:pt x="3432" y="2134"/>
                  </a:lnTo>
                  <a:lnTo>
                    <a:pt x="3430" y="2151"/>
                  </a:lnTo>
                  <a:lnTo>
                    <a:pt x="3423" y="2167"/>
                  </a:lnTo>
                  <a:lnTo>
                    <a:pt x="3413" y="2181"/>
                  </a:lnTo>
                  <a:lnTo>
                    <a:pt x="3400" y="2191"/>
                  </a:lnTo>
                  <a:lnTo>
                    <a:pt x="3384" y="2198"/>
                  </a:lnTo>
                  <a:lnTo>
                    <a:pt x="3366" y="2200"/>
                  </a:lnTo>
                  <a:lnTo>
                    <a:pt x="3177" y="2200"/>
                  </a:lnTo>
                  <a:lnTo>
                    <a:pt x="3177" y="2335"/>
                  </a:lnTo>
                  <a:lnTo>
                    <a:pt x="3366" y="2335"/>
                  </a:lnTo>
                  <a:lnTo>
                    <a:pt x="3384" y="2337"/>
                  </a:lnTo>
                  <a:lnTo>
                    <a:pt x="3400" y="2344"/>
                  </a:lnTo>
                  <a:lnTo>
                    <a:pt x="3413" y="2354"/>
                  </a:lnTo>
                  <a:lnTo>
                    <a:pt x="3423" y="2367"/>
                  </a:lnTo>
                  <a:lnTo>
                    <a:pt x="3430" y="2383"/>
                  </a:lnTo>
                  <a:lnTo>
                    <a:pt x="3432" y="2401"/>
                  </a:lnTo>
                  <a:lnTo>
                    <a:pt x="3432" y="3302"/>
                  </a:lnTo>
                  <a:lnTo>
                    <a:pt x="3430" y="3319"/>
                  </a:lnTo>
                  <a:lnTo>
                    <a:pt x="3423" y="3335"/>
                  </a:lnTo>
                  <a:lnTo>
                    <a:pt x="3413" y="3348"/>
                  </a:lnTo>
                  <a:lnTo>
                    <a:pt x="3400" y="3359"/>
                  </a:lnTo>
                  <a:lnTo>
                    <a:pt x="3384" y="3365"/>
                  </a:lnTo>
                  <a:lnTo>
                    <a:pt x="3366" y="3367"/>
                  </a:lnTo>
                  <a:lnTo>
                    <a:pt x="66" y="3367"/>
                  </a:lnTo>
                  <a:lnTo>
                    <a:pt x="48" y="3365"/>
                  </a:lnTo>
                  <a:lnTo>
                    <a:pt x="32" y="3359"/>
                  </a:lnTo>
                  <a:lnTo>
                    <a:pt x="19" y="3348"/>
                  </a:lnTo>
                  <a:lnTo>
                    <a:pt x="9" y="3335"/>
                  </a:lnTo>
                  <a:lnTo>
                    <a:pt x="2" y="3319"/>
                  </a:lnTo>
                  <a:lnTo>
                    <a:pt x="0" y="3302"/>
                  </a:lnTo>
                  <a:lnTo>
                    <a:pt x="0" y="2401"/>
                  </a:lnTo>
                  <a:lnTo>
                    <a:pt x="2" y="2383"/>
                  </a:lnTo>
                  <a:lnTo>
                    <a:pt x="9" y="2367"/>
                  </a:lnTo>
                  <a:lnTo>
                    <a:pt x="19" y="2354"/>
                  </a:lnTo>
                  <a:lnTo>
                    <a:pt x="32" y="2344"/>
                  </a:lnTo>
                  <a:lnTo>
                    <a:pt x="48" y="2337"/>
                  </a:lnTo>
                  <a:lnTo>
                    <a:pt x="66" y="2335"/>
                  </a:lnTo>
                  <a:lnTo>
                    <a:pt x="255" y="2335"/>
                  </a:lnTo>
                  <a:lnTo>
                    <a:pt x="255" y="2200"/>
                  </a:lnTo>
                  <a:lnTo>
                    <a:pt x="66" y="2200"/>
                  </a:lnTo>
                  <a:lnTo>
                    <a:pt x="48" y="2198"/>
                  </a:lnTo>
                  <a:lnTo>
                    <a:pt x="32" y="2191"/>
                  </a:lnTo>
                  <a:lnTo>
                    <a:pt x="19" y="2181"/>
                  </a:lnTo>
                  <a:lnTo>
                    <a:pt x="9" y="2167"/>
                  </a:lnTo>
                  <a:lnTo>
                    <a:pt x="2" y="2151"/>
                  </a:lnTo>
                  <a:lnTo>
                    <a:pt x="0" y="2134"/>
                  </a:lnTo>
                  <a:lnTo>
                    <a:pt x="0" y="1233"/>
                  </a:lnTo>
                  <a:lnTo>
                    <a:pt x="2" y="1216"/>
                  </a:lnTo>
                  <a:lnTo>
                    <a:pt x="9" y="1200"/>
                  </a:lnTo>
                  <a:lnTo>
                    <a:pt x="19" y="1186"/>
                  </a:lnTo>
                  <a:lnTo>
                    <a:pt x="32" y="1176"/>
                  </a:lnTo>
                  <a:lnTo>
                    <a:pt x="48" y="1169"/>
                  </a:lnTo>
                  <a:lnTo>
                    <a:pt x="66" y="1167"/>
                  </a:lnTo>
                  <a:lnTo>
                    <a:pt x="255" y="1167"/>
                  </a:lnTo>
                  <a:lnTo>
                    <a:pt x="255" y="1032"/>
                  </a:lnTo>
                  <a:lnTo>
                    <a:pt x="66" y="1032"/>
                  </a:lnTo>
                  <a:lnTo>
                    <a:pt x="48" y="1030"/>
                  </a:lnTo>
                  <a:lnTo>
                    <a:pt x="32" y="1023"/>
                  </a:lnTo>
                  <a:lnTo>
                    <a:pt x="19" y="1013"/>
                  </a:lnTo>
                  <a:lnTo>
                    <a:pt x="9" y="1000"/>
                  </a:lnTo>
                  <a:lnTo>
                    <a:pt x="2" y="984"/>
                  </a:lnTo>
                  <a:lnTo>
                    <a:pt x="0" y="966"/>
                  </a:lnTo>
                  <a:lnTo>
                    <a:pt x="0" y="65"/>
                  </a:lnTo>
                  <a:lnTo>
                    <a:pt x="2" y="48"/>
                  </a:lnTo>
                  <a:lnTo>
                    <a:pt x="9" y="32"/>
                  </a:lnTo>
                  <a:lnTo>
                    <a:pt x="19" y="19"/>
                  </a:lnTo>
                  <a:lnTo>
                    <a:pt x="32" y="8"/>
                  </a:lnTo>
                  <a:lnTo>
                    <a:pt x="48"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42" name="Group 741"/>
          <p:cNvGrpSpPr/>
          <p:nvPr/>
        </p:nvGrpSpPr>
        <p:grpSpPr>
          <a:xfrm flipH="1">
            <a:off x="896135" y="3648883"/>
            <a:ext cx="248265" cy="171499"/>
            <a:chOff x="8162925" y="5113338"/>
            <a:chExt cx="482600" cy="333375"/>
          </a:xfrm>
          <a:solidFill>
            <a:schemeClr val="tx1">
              <a:lumMod val="65000"/>
              <a:lumOff val="35000"/>
            </a:schemeClr>
          </a:solidFill>
        </p:grpSpPr>
        <p:sp>
          <p:nvSpPr>
            <p:cNvPr id="728" name="Freeform 526"/>
            <p:cNvSpPr>
              <a:spLocks noEditPoints="1"/>
            </p:cNvSpPr>
            <p:nvPr/>
          </p:nvSpPr>
          <p:spPr bwMode="auto">
            <a:xfrm>
              <a:off x="8162925" y="5113338"/>
              <a:ext cx="482600" cy="333375"/>
            </a:xfrm>
            <a:custGeom>
              <a:avLst/>
              <a:gdLst>
                <a:gd name="T0" fmla="*/ 110 w 3342"/>
                <a:gd name="T1" fmla="*/ 2082 h 2312"/>
                <a:gd name="T2" fmla="*/ 123 w 3342"/>
                <a:gd name="T3" fmla="*/ 2134 h 2312"/>
                <a:gd name="T4" fmla="*/ 155 w 3342"/>
                <a:gd name="T5" fmla="*/ 2174 h 2312"/>
                <a:gd name="T6" fmla="*/ 202 w 3342"/>
                <a:gd name="T7" fmla="*/ 2198 h 2312"/>
                <a:gd name="T8" fmla="*/ 3113 w 3342"/>
                <a:gd name="T9" fmla="*/ 2201 h 2312"/>
                <a:gd name="T10" fmla="*/ 3165 w 3342"/>
                <a:gd name="T11" fmla="*/ 2189 h 2312"/>
                <a:gd name="T12" fmla="*/ 3205 w 3342"/>
                <a:gd name="T13" fmla="*/ 2156 h 2312"/>
                <a:gd name="T14" fmla="*/ 3228 w 3342"/>
                <a:gd name="T15" fmla="*/ 2109 h 2312"/>
                <a:gd name="T16" fmla="*/ 3232 w 3342"/>
                <a:gd name="T17" fmla="*/ 1936 h 2312"/>
                <a:gd name="T18" fmla="*/ 402 w 3342"/>
                <a:gd name="T19" fmla="*/ 111 h 2312"/>
                <a:gd name="T20" fmla="*/ 343 w 3342"/>
                <a:gd name="T21" fmla="*/ 123 h 2312"/>
                <a:gd name="T22" fmla="*/ 294 w 3342"/>
                <a:gd name="T23" fmla="*/ 157 h 2312"/>
                <a:gd name="T24" fmla="*/ 260 w 3342"/>
                <a:gd name="T25" fmla="*/ 206 h 2312"/>
                <a:gd name="T26" fmla="*/ 248 w 3342"/>
                <a:gd name="T27" fmla="*/ 266 h 2312"/>
                <a:gd name="T28" fmla="*/ 3094 w 3342"/>
                <a:gd name="T29" fmla="*/ 1825 h 2312"/>
                <a:gd name="T30" fmla="*/ 3091 w 3342"/>
                <a:gd name="T31" fmla="*/ 234 h 2312"/>
                <a:gd name="T32" fmla="*/ 3067 w 3342"/>
                <a:gd name="T33" fmla="*/ 179 h 2312"/>
                <a:gd name="T34" fmla="*/ 3026 w 3342"/>
                <a:gd name="T35" fmla="*/ 137 h 2312"/>
                <a:gd name="T36" fmla="*/ 2971 w 3342"/>
                <a:gd name="T37" fmla="*/ 115 h 2312"/>
                <a:gd name="T38" fmla="*/ 402 w 3342"/>
                <a:gd name="T39" fmla="*/ 111 h 2312"/>
                <a:gd name="T40" fmla="*/ 2940 w 3342"/>
                <a:gd name="T41" fmla="*/ 0 h 2312"/>
                <a:gd name="T42" fmla="*/ 3017 w 3342"/>
                <a:gd name="T43" fmla="*/ 11 h 2312"/>
                <a:gd name="T44" fmla="*/ 3084 w 3342"/>
                <a:gd name="T45" fmla="*/ 43 h 2312"/>
                <a:gd name="T46" fmla="*/ 3139 w 3342"/>
                <a:gd name="T47" fmla="*/ 92 h 2312"/>
                <a:gd name="T48" fmla="*/ 3180 w 3342"/>
                <a:gd name="T49" fmla="*/ 154 h 2312"/>
                <a:gd name="T50" fmla="*/ 3201 w 3342"/>
                <a:gd name="T51" fmla="*/ 226 h 2312"/>
                <a:gd name="T52" fmla="*/ 3204 w 3342"/>
                <a:gd name="T53" fmla="*/ 1825 h 2312"/>
                <a:gd name="T54" fmla="*/ 3304 w 3342"/>
                <a:gd name="T55" fmla="*/ 1829 h 2312"/>
                <a:gd name="T56" fmla="*/ 3332 w 3342"/>
                <a:gd name="T57" fmla="*/ 1848 h 2312"/>
                <a:gd name="T58" fmla="*/ 3342 w 3342"/>
                <a:gd name="T59" fmla="*/ 1880 h 2312"/>
                <a:gd name="T60" fmla="*/ 3339 w 3342"/>
                <a:gd name="T61" fmla="*/ 2119 h 2312"/>
                <a:gd name="T62" fmla="*/ 3317 w 3342"/>
                <a:gd name="T63" fmla="*/ 2188 h 2312"/>
                <a:gd name="T64" fmla="*/ 3275 w 3342"/>
                <a:gd name="T65" fmla="*/ 2245 h 2312"/>
                <a:gd name="T66" fmla="*/ 3218 w 3342"/>
                <a:gd name="T67" fmla="*/ 2286 h 2312"/>
                <a:gd name="T68" fmla="*/ 3150 w 3342"/>
                <a:gd name="T69" fmla="*/ 2309 h 2312"/>
                <a:gd name="T70" fmla="*/ 229 w 3342"/>
                <a:gd name="T71" fmla="*/ 2312 h 2312"/>
                <a:gd name="T72" fmla="*/ 157 w 3342"/>
                <a:gd name="T73" fmla="*/ 2300 h 2312"/>
                <a:gd name="T74" fmla="*/ 94 w 3342"/>
                <a:gd name="T75" fmla="*/ 2267 h 2312"/>
                <a:gd name="T76" fmla="*/ 45 w 3342"/>
                <a:gd name="T77" fmla="*/ 2217 h 2312"/>
                <a:gd name="T78" fmla="*/ 12 w 3342"/>
                <a:gd name="T79" fmla="*/ 2154 h 2312"/>
                <a:gd name="T80" fmla="*/ 0 w 3342"/>
                <a:gd name="T81" fmla="*/ 2082 h 2312"/>
                <a:gd name="T82" fmla="*/ 3 w 3342"/>
                <a:gd name="T83" fmla="*/ 1863 h 2312"/>
                <a:gd name="T84" fmla="*/ 22 w 3342"/>
                <a:gd name="T85" fmla="*/ 1836 h 2312"/>
                <a:gd name="T86" fmla="*/ 56 w 3342"/>
                <a:gd name="T87" fmla="*/ 1825 h 2312"/>
                <a:gd name="T88" fmla="*/ 138 w 3342"/>
                <a:gd name="T89" fmla="*/ 266 h 2312"/>
                <a:gd name="T90" fmla="*/ 149 w 3342"/>
                <a:gd name="T91" fmla="*/ 189 h 2312"/>
                <a:gd name="T92" fmla="*/ 180 w 3342"/>
                <a:gd name="T93" fmla="*/ 121 h 2312"/>
                <a:gd name="T94" fmla="*/ 229 w 3342"/>
                <a:gd name="T95" fmla="*/ 65 h 2312"/>
                <a:gd name="T96" fmla="*/ 291 w 3342"/>
                <a:gd name="T97" fmla="*/ 25 h 2312"/>
                <a:gd name="T98" fmla="*/ 363 w 3342"/>
                <a:gd name="T99" fmla="*/ 3 h 2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42" h="2312">
                  <a:moveTo>
                    <a:pt x="110" y="1936"/>
                  </a:moveTo>
                  <a:lnTo>
                    <a:pt x="110" y="2082"/>
                  </a:lnTo>
                  <a:lnTo>
                    <a:pt x="113" y="2109"/>
                  </a:lnTo>
                  <a:lnTo>
                    <a:pt x="123" y="2134"/>
                  </a:lnTo>
                  <a:lnTo>
                    <a:pt x="137" y="2156"/>
                  </a:lnTo>
                  <a:lnTo>
                    <a:pt x="155" y="2174"/>
                  </a:lnTo>
                  <a:lnTo>
                    <a:pt x="177" y="2189"/>
                  </a:lnTo>
                  <a:lnTo>
                    <a:pt x="202" y="2198"/>
                  </a:lnTo>
                  <a:lnTo>
                    <a:pt x="229" y="2201"/>
                  </a:lnTo>
                  <a:lnTo>
                    <a:pt x="3113" y="2201"/>
                  </a:lnTo>
                  <a:lnTo>
                    <a:pt x="3140" y="2198"/>
                  </a:lnTo>
                  <a:lnTo>
                    <a:pt x="3165" y="2189"/>
                  </a:lnTo>
                  <a:lnTo>
                    <a:pt x="3187" y="2174"/>
                  </a:lnTo>
                  <a:lnTo>
                    <a:pt x="3205" y="2156"/>
                  </a:lnTo>
                  <a:lnTo>
                    <a:pt x="3219" y="2134"/>
                  </a:lnTo>
                  <a:lnTo>
                    <a:pt x="3228" y="2109"/>
                  </a:lnTo>
                  <a:lnTo>
                    <a:pt x="3232" y="2082"/>
                  </a:lnTo>
                  <a:lnTo>
                    <a:pt x="3232" y="1936"/>
                  </a:lnTo>
                  <a:lnTo>
                    <a:pt x="110" y="1936"/>
                  </a:lnTo>
                  <a:close/>
                  <a:moveTo>
                    <a:pt x="402" y="111"/>
                  </a:moveTo>
                  <a:lnTo>
                    <a:pt x="371" y="115"/>
                  </a:lnTo>
                  <a:lnTo>
                    <a:pt x="343" y="123"/>
                  </a:lnTo>
                  <a:lnTo>
                    <a:pt x="316" y="137"/>
                  </a:lnTo>
                  <a:lnTo>
                    <a:pt x="294" y="157"/>
                  </a:lnTo>
                  <a:lnTo>
                    <a:pt x="275" y="179"/>
                  </a:lnTo>
                  <a:lnTo>
                    <a:pt x="260" y="206"/>
                  </a:lnTo>
                  <a:lnTo>
                    <a:pt x="251" y="234"/>
                  </a:lnTo>
                  <a:lnTo>
                    <a:pt x="248" y="266"/>
                  </a:lnTo>
                  <a:lnTo>
                    <a:pt x="248" y="1825"/>
                  </a:lnTo>
                  <a:lnTo>
                    <a:pt x="3094" y="1825"/>
                  </a:lnTo>
                  <a:lnTo>
                    <a:pt x="3094" y="266"/>
                  </a:lnTo>
                  <a:lnTo>
                    <a:pt x="3091" y="234"/>
                  </a:lnTo>
                  <a:lnTo>
                    <a:pt x="3082" y="206"/>
                  </a:lnTo>
                  <a:lnTo>
                    <a:pt x="3067" y="179"/>
                  </a:lnTo>
                  <a:lnTo>
                    <a:pt x="3048" y="157"/>
                  </a:lnTo>
                  <a:lnTo>
                    <a:pt x="3026" y="137"/>
                  </a:lnTo>
                  <a:lnTo>
                    <a:pt x="2999" y="123"/>
                  </a:lnTo>
                  <a:lnTo>
                    <a:pt x="2971" y="115"/>
                  </a:lnTo>
                  <a:lnTo>
                    <a:pt x="2940" y="111"/>
                  </a:lnTo>
                  <a:lnTo>
                    <a:pt x="402" y="111"/>
                  </a:lnTo>
                  <a:close/>
                  <a:moveTo>
                    <a:pt x="402" y="0"/>
                  </a:moveTo>
                  <a:lnTo>
                    <a:pt x="2940" y="0"/>
                  </a:lnTo>
                  <a:lnTo>
                    <a:pt x="2979" y="3"/>
                  </a:lnTo>
                  <a:lnTo>
                    <a:pt x="3017" y="11"/>
                  </a:lnTo>
                  <a:lnTo>
                    <a:pt x="3051" y="25"/>
                  </a:lnTo>
                  <a:lnTo>
                    <a:pt x="3084" y="43"/>
                  </a:lnTo>
                  <a:lnTo>
                    <a:pt x="3113" y="65"/>
                  </a:lnTo>
                  <a:lnTo>
                    <a:pt x="3139" y="92"/>
                  </a:lnTo>
                  <a:lnTo>
                    <a:pt x="3162" y="121"/>
                  </a:lnTo>
                  <a:lnTo>
                    <a:pt x="3180" y="154"/>
                  </a:lnTo>
                  <a:lnTo>
                    <a:pt x="3193" y="189"/>
                  </a:lnTo>
                  <a:lnTo>
                    <a:pt x="3201" y="226"/>
                  </a:lnTo>
                  <a:lnTo>
                    <a:pt x="3204" y="266"/>
                  </a:lnTo>
                  <a:lnTo>
                    <a:pt x="3204" y="1825"/>
                  </a:lnTo>
                  <a:lnTo>
                    <a:pt x="3287" y="1825"/>
                  </a:lnTo>
                  <a:lnTo>
                    <a:pt x="3304" y="1829"/>
                  </a:lnTo>
                  <a:lnTo>
                    <a:pt x="3320" y="1836"/>
                  </a:lnTo>
                  <a:lnTo>
                    <a:pt x="3332" y="1848"/>
                  </a:lnTo>
                  <a:lnTo>
                    <a:pt x="3339" y="1863"/>
                  </a:lnTo>
                  <a:lnTo>
                    <a:pt x="3342" y="1880"/>
                  </a:lnTo>
                  <a:lnTo>
                    <a:pt x="3342" y="2082"/>
                  </a:lnTo>
                  <a:lnTo>
                    <a:pt x="3339" y="2119"/>
                  </a:lnTo>
                  <a:lnTo>
                    <a:pt x="3331" y="2154"/>
                  </a:lnTo>
                  <a:lnTo>
                    <a:pt x="3317" y="2188"/>
                  </a:lnTo>
                  <a:lnTo>
                    <a:pt x="3297" y="2217"/>
                  </a:lnTo>
                  <a:lnTo>
                    <a:pt x="3275" y="2245"/>
                  </a:lnTo>
                  <a:lnTo>
                    <a:pt x="3248" y="2267"/>
                  </a:lnTo>
                  <a:lnTo>
                    <a:pt x="3218" y="2286"/>
                  </a:lnTo>
                  <a:lnTo>
                    <a:pt x="3185" y="2300"/>
                  </a:lnTo>
                  <a:lnTo>
                    <a:pt x="3150" y="2309"/>
                  </a:lnTo>
                  <a:lnTo>
                    <a:pt x="3113" y="2312"/>
                  </a:lnTo>
                  <a:lnTo>
                    <a:pt x="229" y="2312"/>
                  </a:lnTo>
                  <a:lnTo>
                    <a:pt x="192" y="2309"/>
                  </a:lnTo>
                  <a:lnTo>
                    <a:pt x="157" y="2300"/>
                  </a:lnTo>
                  <a:lnTo>
                    <a:pt x="124" y="2286"/>
                  </a:lnTo>
                  <a:lnTo>
                    <a:pt x="94" y="2267"/>
                  </a:lnTo>
                  <a:lnTo>
                    <a:pt x="67" y="2245"/>
                  </a:lnTo>
                  <a:lnTo>
                    <a:pt x="45" y="2217"/>
                  </a:lnTo>
                  <a:lnTo>
                    <a:pt x="25" y="2188"/>
                  </a:lnTo>
                  <a:lnTo>
                    <a:pt x="12" y="2154"/>
                  </a:lnTo>
                  <a:lnTo>
                    <a:pt x="3" y="2119"/>
                  </a:lnTo>
                  <a:lnTo>
                    <a:pt x="0" y="2082"/>
                  </a:lnTo>
                  <a:lnTo>
                    <a:pt x="0" y="1880"/>
                  </a:lnTo>
                  <a:lnTo>
                    <a:pt x="3" y="1863"/>
                  </a:lnTo>
                  <a:lnTo>
                    <a:pt x="11" y="1848"/>
                  </a:lnTo>
                  <a:lnTo>
                    <a:pt x="22" y="1836"/>
                  </a:lnTo>
                  <a:lnTo>
                    <a:pt x="37" y="1829"/>
                  </a:lnTo>
                  <a:lnTo>
                    <a:pt x="56" y="1825"/>
                  </a:lnTo>
                  <a:lnTo>
                    <a:pt x="138" y="1825"/>
                  </a:lnTo>
                  <a:lnTo>
                    <a:pt x="138" y="266"/>
                  </a:lnTo>
                  <a:lnTo>
                    <a:pt x="141" y="226"/>
                  </a:lnTo>
                  <a:lnTo>
                    <a:pt x="149" y="189"/>
                  </a:lnTo>
                  <a:lnTo>
                    <a:pt x="162" y="154"/>
                  </a:lnTo>
                  <a:lnTo>
                    <a:pt x="180" y="121"/>
                  </a:lnTo>
                  <a:lnTo>
                    <a:pt x="203" y="92"/>
                  </a:lnTo>
                  <a:lnTo>
                    <a:pt x="229" y="65"/>
                  </a:lnTo>
                  <a:lnTo>
                    <a:pt x="258" y="43"/>
                  </a:lnTo>
                  <a:lnTo>
                    <a:pt x="291" y="25"/>
                  </a:lnTo>
                  <a:lnTo>
                    <a:pt x="325" y="11"/>
                  </a:lnTo>
                  <a:lnTo>
                    <a:pt x="363" y="3"/>
                  </a:lnTo>
                  <a:lnTo>
                    <a:pt x="4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9" name="Freeform 527"/>
            <p:cNvSpPr>
              <a:spLocks noEditPoints="1"/>
            </p:cNvSpPr>
            <p:nvPr/>
          </p:nvSpPr>
          <p:spPr bwMode="auto">
            <a:xfrm>
              <a:off x="8215313" y="5143500"/>
              <a:ext cx="376238" cy="219075"/>
            </a:xfrm>
            <a:custGeom>
              <a:avLst/>
              <a:gdLst>
                <a:gd name="T0" fmla="*/ 111 w 2608"/>
                <a:gd name="T1" fmla="*/ 111 h 1527"/>
                <a:gd name="T2" fmla="*/ 111 w 2608"/>
                <a:gd name="T3" fmla="*/ 1416 h 1527"/>
                <a:gd name="T4" fmla="*/ 2498 w 2608"/>
                <a:gd name="T5" fmla="*/ 1416 h 1527"/>
                <a:gd name="T6" fmla="*/ 2498 w 2608"/>
                <a:gd name="T7" fmla="*/ 111 h 1527"/>
                <a:gd name="T8" fmla="*/ 111 w 2608"/>
                <a:gd name="T9" fmla="*/ 111 h 1527"/>
                <a:gd name="T10" fmla="*/ 56 w 2608"/>
                <a:gd name="T11" fmla="*/ 0 h 1527"/>
                <a:gd name="T12" fmla="*/ 2552 w 2608"/>
                <a:gd name="T13" fmla="*/ 0 h 1527"/>
                <a:gd name="T14" fmla="*/ 2570 w 2608"/>
                <a:gd name="T15" fmla="*/ 3 h 1527"/>
                <a:gd name="T16" fmla="*/ 2585 w 2608"/>
                <a:gd name="T17" fmla="*/ 11 h 1527"/>
                <a:gd name="T18" fmla="*/ 2597 w 2608"/>
                <a:gd name="T19" fmla="*/ 23 h 1527"/>
                <a:gd name="T20" fmla="*/ 2605 w 2608"/>
                <a:gd name="T21" fmla="*/ 38 h 1527"/>
                <a:gd name="T22" fmla="*/ 2608 w 2608"/>
                <a:gd name="T23" fmla="*/ 55 h 1527"/>
                <a:gd name="T24" fmla="*/ 2608 w 2608"/>
                <a:gd name="T25" fmla="*/ 1471 h 1527"/>
                <a:gd name="T26" fmla="*/ 2605 w 2608"/>
                <a:gd name="T27" fmla="*/ 1489 h 1527"/>
                <a:gd name="T28" fmla="*/ 2597 w 2608"/>
                <a:gd name="T29" fmla="*/ 1504 h 1527"/>
                <a:gd name="T30" fmla="*/ 2585 w 2608"/>
                <a:gd name="T31" fmla="*/ 1516 h 1527"/>
                <a:gd name="T32" fmla="*/ 2570 w 2608"/>
                <a:gd name="T33" fmla="*/ 1524 h 1527"/>
                <a:gd name="T34" fmla="*/ 2552 w 2608"/>
                <a:gd name="T35" fmla="*/ 1527 h 1527"/>
                <a:gd name="T36" fmla="*/ 56 w 2608"/>
                <a:gd name="T37" fmla="*/ 1527 h 1527"/>
                <a:gd name="T38" fmla="*/ 38 w 2608"/>
                <a:gd name="T39" fmla="*/ 1524 h 1527"/>
                <a:gd name="T40" fmla="*/ 23 w 2608"/>
                <a:gd name="T41" fmla="*/ 1516 h 1527"/>
                <a:gd name="T42" fmla="*/ 11 w 2608"/>
                <a:gd name="T43" fmla="*/ 1504 h 1527"/>
                <a:gd name="T44" fmla="*/ 3 w 2608"/>
                <a:gd name="T45" fmla="*/ 1489 h 1527"/>
                <a:gd name="T46" fmla="*/ 0 w 2608"/>
                <a:gd name="T47" fmla="*/ 1471 h 1527"/>
                <a:gd name="T48" fmla="*/ 0 w 2608"/>
                <a:gd name="T49" fmla="*/ 55 h 1527"/>
                <a:gd name="T50" fmla="*/ 3 w 2608"/>
                <a:gd name="T51" fmla="*/ 38 h 1527"/>
                <a:gd name="T52" fmla="*/ 11 w 2608"/>
                <a:gd name="T53" fmla="*/ 23 h 1527"/>
                <a:gd name="T54" fmla="*/ 23 w 2608"/>
                <a:gd name="T55" fmla="*/ 11 h 1527"/>
                <a:gd name="T56" fmla="*/ 38 w 2608"/>
                <a:gd name="T57" fmla="*/ 3 h 1527"/>
                <a:gd name="T58" fmla="*/ 56 w 2608"/>
                <a:gd name="T59" fmla="*/ 0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08" h="1527">
                  <a:moveTo>
                    <a:pt x="111" y="111"/>
                  </a:moveTo>
                  <a:lnTo>
                    <a:pt x="111" y="1416"/>
                  </a:lnTo>
                  <a:lnTo>
                    <a:pt x="2498" y="1416"/>
                  </a:lnTo>
                  <a:lnTo>
                    <a:pt x="2498" y="111"/>
                  </a:lnTo>
                  <a:lnTo>
                    <a:pt x="111" y="111"/>
                  </a:lnTo>
                  <a:close/>
                  <a:moveTo>
                    <a:pt x="56" y="0"/>
                  </a:moveTo>
                  <a:lnTo>
                    <a:pt x="2552" y="0"/>
                  </a:lnTo>
                  <a:lnTo>
                    <a:pt x="2570" y="3"/>
                  </a:lnTo>
                  <a:lnTo>
                    <a:pt x="2585" y="11"/>
                  </a:lnTo>
                  <a:lnTo>
                    <a:pt x="2597" y="23"/>
                  </a:lnTo>
                  <a:lnTo>
                    <a:pt x="2605" y="38"/>
                  </a:lnTo>
                  <a:lnTo>
                    <a:pt x="2608" y="55"/>
                  </a:lnTo>
                  <a:lnTo>
                    <a:pt x="2608" y="1471"/>
                  </a:lnTo>
                  <a:lnTo>
                    <a:pt x="2605" y="1489"/>
                  </a:lnTo>
                  <a:lnTo>
                    <a:pt x="2597" y="1504"/>
                  </a:lnTo>
                  <a:lnTo>
                    <a:pt x="2585" y="1516"/>
                  </a:lnTo>
                  <a:lnTo>
                    <a:pt x="2570" y="1524"/>
                  </a:lnTo>
                  <a:lnTo>
                    <a:pt x="2552" y="1527"/>
                  </a:lnTo>
                  <a:lnTo>
                    <a:pt x="56" y="1527"/>
                  </a:lnTo>
                  <a:lnTo>
                    <a:pt x="38" y="1524"/>
                  </a:lnTo>
                  <a:lnTo>
                    <a:pt x="23" y="1516"/>
                  </a:lnTo>
                  <a:lnTo>
                    <a:pt x="11" y="1504"/>
                  </a:lnTo>
                  <a:lnTo>
                    <a:pt x="3" y="1489"/>
                  </a:lnTo>
                  <a:lnTo>
                    <a:pt x="0" y="1471"/>
                  </a:lnTo>
                  <a:lnTo>
                    <a:pt x="0" y="55"/>
                  </a:lnTo>
                  <a:lnTo>
                    <a:pt x="3" y="38"/>
                  </a:lnTo>
                  <a:lnTo>
                    <a:pt x="11" y="23"/>
                  </a:lnTo>
                  <a:lnTo>
                    <a:pt x="23" y="11"/>
                  </a:lnTo>
                  <a:lnTo>
                    <a:pt x="38" y="3"/>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0" name="Freeform 528"/>
            <p:cNvSpPr>
              <a:spLocks noEditPoints="1"/>
            </p:cNvSpPr>
            <p:nvPr/>
          </p:nvSpPr>
          <p:spPr bwMode="auto">
            <a:xfrm>
              <a:off x="8329613" y="5164138"/>
              <a:ext cx="149225" cy="177800"/>
            </a:xfrm>
            <a:custGeom>
              <a:avLst/>
              <a:gdLst>
                <a:gd name="T0" fmla="*/ 471 w 1036"/>
                <a:gd name="T1" fmla="*/ 114 h 1233"/>
                <a:gd name="T2" fmla="*/ 383 w 1036"/>
                <a:gd name="T3" fmla="*/ 134 h 1233"/>
                <a:gd name="T4" fmla="*/ 301 w 1036"/>
                <a:gd name="T5" fmla="*/ 173 h 1233"/>
                <a:gd name="T6" fmla="*/ 229 w 1036"/>
                <a:gd name="T7" fmla="*/ 231 h 1233"/>
                <a:gd name="T8" fmla="*/ 171 w 1036"/>
                <a:gd name="T9" fmla="*/ 305 h 1233"/>
                <a:gd name="T10" fmla="*/ 132 w 1036"/>
                <a:gd name="T11" fmla="*/ 388 h 1233"/>
                <a:gd name="T12" fmla="*/ 113 w 1036"/>
                <a:gd name="T13" fmla="*/ 475 h 1233"/>
                <a:gd name="T14" fmla="*/ 113 w 1036"/>
                <a:gd name="T15" fmla="*/ 566 h 1233"/>
                <a:gd name="T16" fmla="*/ 132 w 1036"/>
                <a:gd name="T17" fmla="*/ 653 h 1233"/>
                <a:gd name="T18" fmla="*/ 171 w 1036"/>
                <a:gd name="T19" fmla="*/ 736 h 1233"/>
                <a:gd name="T20" fmla="*/ 229 w 1036"/>
                <a:gd name="T21" fmla="*/ 810 h 1233"/>
                <a:gd name="T22" fmla="*/ 807 w 1036"/>
                <a:gd name="T23" fmla="*/ 810 h 1233"/>
                <a:gd name="T24" fmla="*/ 865 w 1036"/>
                <a:gd name="T25" fmla="*/ 736 h 1233"/>
                <a:gd name="T26" fmla="*/ 904 w 1036"/>
                <a:gd name="T27" fmla="*/ 653 h 1233"/>
                <a:gd name="T28" fmla="*/ 923 w 1036"/>
                <a:gd name="T29" fmla="*/ 566 h 1233"/>
                <a:gd name="T30" fmla="*/ 923 w 1036"/>
                <a:gd name="T31" fmla="*/ 475 h 1233"/>
                <a:gd name="T32" fmla="*/ 904 w 1036"/>
                <a:gd name="T33" fmla="*/ 388 h 1233"/>
                <a:gd name="T34" fmla="*/ 865 w 1036"/>
                <a:gd name="T35" fmla="*/ 305 h 1233"/>
                <a:gd name="T36" fmla="*/ 807 w 1036"/>
                <a:gd name="T37" fmla="*/ 231 h 1233"/>
                <a:gd name="T38" fmla="*/ 735 w 1036"/>
                <a:gd name="T39" fmla="*/ 173 h 1233"/>
                <a:gd name="T40" fmla="*/ 653 w 1036"/>
                <a:gd name="T41" fmla="*/ 134 h 1233"/>
                <a:gd name="T42" fmla="*/ 565 w 1036"/>
                <a:gd name="T43" fmla="*/ 114 h 1233"/>
                <a:gd name="T44" fmla="*/ 518 w 1036"/>
                <a:gd name="T45" fmla="*/ 0 h 1233"/>
                <a:gd name="T46" fmla="*/ 620 w 1036"/>
                <a:gd name="T47" fmla="*/ 10 h 1233"/>
                <a:gd name="T48" fmla="*/ 717 w 1036"/>
                <a:gd name="T49" fmla="*/ 40 h 1233"/>
                <a:gd name="T50" fmla="*/ 806 w 1036"/>
                <a:gd name="T51" fmla="*/ 88 h 1233"/>
                <a:gd name="T52" fmla="*/ 885 w 1036"/>
                <a:gd name="T53" fmla="*/ 153 h 1233"/>
                <a:gd name="T54" fmla="*/ 951 w 1036"/>
                <a:gd name="T55" fmla="*/ 234 h 1233"/>
                <a:gd name="T56" fmla="*/ 998 w 1036"/>
                <a:gd name="T57" fmla="*/ 325 h 1233"/>
                <a:gd name="T58" fmla="*/ 1027 w 1036"/>
                <a:gd name="T59" fmla="*/ 421 h 1233"/>
                <a:gd name="T60" fmla="*/ 1036 w 1036"/>
                <a:gd name="T61" fmla="*/ 521 h 1233"/>
                <a:gd name="T62" fmla="*/ 1027 w 1036"/>
                <a:gd name="T63" fmla="*/ 620 h 1233"/>
                <a:gd name="T64" fmla="*/ 998 w 1036"/>
                <a:gd name="T65" fmla="*/ 716 h 1233"/>
                <a:gd name="T66" fmla="*/ 951 w 1036"/>
                <a:gd name="T67" fmla="*/ 807 h 1233"/>
                <a:gd name="T68" fmla="*/ 885 w 1036"/>
                <a:gd name="T69" fmla="*/ 888 h 1233"/>
                <a:gd name="T70" fmla="*/ 545 w 1036"/>
                <a:gd name="T71" fmla="*/ 1226 h 1233"/>
                <a:gd name="T72" fmla="*/ 518 w 1036"/>
                <a:gd name="T73" fmla="*/ 1233 h 1233"/>
                <a:gd name="T74" fmla="*/ 491 w 1036"/>
                <a:gd name="T75" fmla="*/ 1226 h 1233"/>
                <a:gd name="T76" fmla="*/ 151 w 1036"/>
                <a:gd name="T77" fmla="*/ 888 h 1233"/>
                <a:gd name="T78" fmla="*/ 85 w 1036"/>
                <a:gd name="T79" fmla="*/ 807 h 1233"/>
                <a:gd name="T80" fmla="*/ 38 w 1036"/>
                <a:gd name="T81" fmla="*/ 716 h 1233"/>
                <a:gd name="T82" fmla="*/ 9 w 1036"/>
                <a:gd name="T83" fmla="*/ 620 h 1233"/>
                <a:gd name="T84" fmla="*/ 0 w 1036"/>
                <a:gd name="T85" fmla="*/ 521 h 1233"/>
                <a:gd name="T86" fmla="*/ 9 w 1036"/>
                <a:gd name="T87" fmla="*/ 421 h 1233"/>
                <a:gd name="T88" fmla="*/ 38 w 1036"/>
                <a:gd name="T89" fmla="*/ 325 h 1233"/>
                <a:gd name="T90" fmla="*/ 85 w 1036"/>
                <a:gd name="T91" fmla="*/ 234 h 1233"/>
                <a:gd name="T92" fmla="*/ 151 w 1036"/>
                <a:gd name="T93" fmla="*/ 153 h 1233"/>
                <a:gd name="T94" fmla="*/ 230 w 1036"/>
                <a:gd name="T95" fmla="*/ 88 h 1233"/>
                <a:gd name="T96" fmla="*/ 319 w 1036"/>
                <a:gd name="T97" fmla="*/ 40 h 1233"/>
                <a:gd name="T98" fmla="*/ 416 w 1036"/>
                <a:gd name="T99" fmla="*/ 10 h 1233"/>
                <a:gd name="T100" fmla="*/ 518 w 1036"/>
                <a:gd name="T101" fmla="*/ 0 h 1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36" h="1233">
                  <a:moveTo>
                    <a:pt x="518" y="111"/>
                  </a:moveTo>
                  <a:lnTo>
                    <a:pt x="471" y="114"/>
                  </a:lnTo>
                  <a:lnTo>
                    <a:pt x="427" y="121"/>
                  </a:lnTo>
                  <a:lnTo>
                    <a:pt x="383" y="134"/>
                  </a:lnTo>
                  <a:lnTo>
                    <a:pt x="342" y="152"/>
                  </a:lnTo>
                  <a:lnTo>
                    <a:pt x="301" y="173"/>
                  </a:lnTo>
                  <a:lnTo>
                    <a:pt x="265" y="201"/>
                  </a:lnTo>
                  <a:lnTo>
                    <a:pt x="229" y="231"/>
                  </a:lnTo>
                  <a:lnTo>
                    <a:pt x="198" y="267"/>
                  </a:lnTo>
                  <a:lnTo>
                    <a:pt x="171" y="305"/>
                  </a:lnTo>
                  <a:lnTo>
                    <a:pt x="149" y="345"/>
                  </a:lnTo>
                  <a:lnTo>
                    <a:pt x="132" y="388"/>
                  </a:lnTo>
                  <a:lnTo>
                    <a:pt x="120" y="432"/>
                  </a:lnTo>
                  <a:lnTo>
                    <a:pt x="113" y="475"/>
                  </a:lnTo>
                  <a:lnTo>
                    <a:pt x="111" y="521"/>
                  </a:lnTo>
                  <a:lnTo>
                    <a:pt x="113" y="566"/>
                  </a:lnTo>
                  <a:lnTo>
                    <a:pt x="120" y="610"/>
                  </a:lnTo>
                  <a:lnTo>
                    <a:pt x="132" y="653"/>
                  </a:lnTo>
                  <a:lnTo>
                    <a:pt x="149" y="696"/>
                  </a:lnTo>
                  <a:lnTo>
                    <a:pt x="171" y="736"/>
                  </a:lnTo>
                  <a:lnTo>
                    <a:pt x="198" y="774"/>
                  </a:lnTo>
                  <a:lnTo>
                    <a:pt x="229" y="810"/>
                  </a:lnTo>
                  <a:lnTo>
                    <a:pt x="518" y="1100"/>
                  </a:lnTo>
                  <a:lnTo>
                    <a:pt x="807" y="810"/>
                  </a:lnTo>
                  <a:lnTo>
                    <a:pt x="838" y="774"/>
                  </a:lnTo>
                  <a:lnTo>
                    <a:pt x="865" y="736"/>
                  </a:lnTo>
                  <a:lnTo>
                    <a:pt x="887" y="696"/>
                  </a:lnTo>
                  <a:lnTo>
                    <a:pt x="904" y="653"/>
                  </a:lnTo>
                  <a:lnTo>
                    <a:pt x="916" y="610"/>
                  </a:lnTo>
                  <a:lnTo>
                    <a:pt x="923" y="566"/>
                  </a:lnTo>
                  <a:lnTo>
                    <a:pt x="925" y="521"/>
                  </a:lnTo>
                  <a:lnTo>
                    <a:pt x="923" y="475"/>
                  </a:lnTo>
                  <a:lnTo>
                    <a:pt x="916" y="432"/>
                  </a:lnTo>
                  <a:lnTo>
                    <a:pt x="904" y="388"/>
                  </a:lnTo>
                  <a:lnTo>
                    <a:pt x="887" y="345"/>
                  </a:lnTo>
                  <a:lnTo>
                    <a:pt x="865" y="305"/>
                  </a:lnTo>
                  <a:lnTo>
                    <a:pt x="838" y="267"/>
                  </a:lnTo>
                  <a:lnTo>
                    <a:pt x="807" y="231"/>
                  </a:lnTo>
                  <a:lnTo>
                    <a:pt x="772" y="201"/>
                  </a:lnTo>
                  <a:lnTo>
                    <a:pt x="735" y="173"/>
                  </a:lnTo>
                  <a:lnTo>
                    <a:pt x="695" y="152"/>
                  </a:lnTo>
                  <a:lnTo>
                    <a:pt x="653" y="134"/>
                  </a:lnTo>
                  <a:lnTo>
                    <a:pt x="609" y="121"/>
                  </a:lnTo>
                  <a:lnTo>
                    <a:pt x="565" y="114"/>
                  </a:lnTo>
                  <a:lnTo>
                    <a:pt x="518" y="111"/>
                  </a:lnTo>
                  <a:close/>
                  <a:moveTo>
                    <a:pt x="518" y="0"/>
                  </a:moveTo>
                  <a:lnTo>
                    <a:pt x="570" y="3"/>
                  </a:lnTo>
                  <a:lnTo>
                    <a:pt x="620" y="10"/>
                  </a:lnTo>
                  <a:lnTo>
                    <a:pt x="669" y="22"/>
                  </a:lnTo>
                  <a:lnTo>
                    <a:pt x="717" y="40"/>
                  </a:lnTo>
                  <a:lnTo>
                    <a:pt x="762" y="61"/>
                  </a:lnTo>
                  <a:lnTo>
                    <a:pt x="806" y="88"/>
                  </a:lnTo>
                  <a:lnTo>
                    <a:pt x="846" y="118"/>
                  </a:lnTo>
                  <a:lnTo>
                    <a:pt x="885" y="153"/>
                  </a:lnTo>
                  <a:lnTo>
                    <a:pt x="920" y="192"/>
                  </a:lnTo>
                  <a:lnTo>
                    <a:pt x="951" y="234"/>
                  </a:lnTo>
                  <a:lnTo>
                    <a:pt x="977" y="279"/>
                  </a:lnTo>
                  <a:lnTo>
                    <a:pt x="998" y="325"/>
                  </a:lnTo>
                  <a:lnTo>
                    <a:pt x="1015" y="372"/>
                  </a:lnTo>
                  <a:lnTo>
                    <a:pt x="1027" y="421"/>
                  </a:lnTo>
                  <a:lnTo>
                    <a:pt x="1034" y="471"/>
                  </a:lnTo>
                  <a:lnTo>
                    <a:pt x="1036" y="521"/>
                  </a:lnTo>
                  <a:lnTo>
                    <a:pt x="1034" y="571"/>
                  </a:lnTo>
                  <a:lnTo>
                    <a:pt x="1027" y="620"/>
                  </a:lnTo>
                  <a:lnTo>
                    <a:pt x="1015" y="669"/>
                  </a:lnTo>
                  <a:lnTo>
                    <a:pt x="998" y="716"/>
                  </a:lnTo>
                  <a:lnTo>
                    <a:pt x="977" y="763"/>
                  </a:lnTo>
                  <a:lnTo>
                    <a:pt x="951" y="807"/>
                  </a:lnTo>
                  <a:lnTo>
                    <a:pt x="920" y="850"/>
                  </a:lnTo>
                  <a:lnTo>
                    <a:pt x="885" y="888"/>
                  </a:lnTo>
                  <a:lnTo>
                    <a:pt x="558" y="1217"/>
                  </a:lnTo>
                  <a:lnTo>
                    <a:pt x="545" y="1226"/>
                  </a:lnTo>
                  <a:lnTo>
                    <a:pt x="532" y="1232"/>
                  </a:lnTo>
                  <a:lnTo>
                    <a:pt x="518" y="1233"/>
                  </a:lnTo>
                  <a:lnTo>
                    <a:pt x="504" y="1232"/>
                  </a:lnTo>
                  <a:lnTo>
                    <a:pt x="491" y="1226"/>
                  </a:lnTo>
                  <a:lnTo>
                    <a:pt x="478" y="1217"/>
                  </a:lnTo>
                  <a:lnTo>
                    <a:pt x="151" y="888"/>
                  </a:lnTo>
                  <a:lnTo>
                    <a:pt x="116" y="850"/>
                  </a:lnTo>
                  <a:lnTo>
                    <a:pt x="85" y="807"/>
                  </a:lnTo>
                  <a:lnTo>
                    <a:pt x="59" y="763"/>
                  </a:lnTo>
                  <a:lnTo>
                    <a:pt x="38" y="716"/>
                  </a:lnTo>
                  <a:lnTo>
                    <a:pt x="21" y="669"/>
                  </a:lnTo>
                  <a:lnTo>
                    <a:pt x="9" y="620"/>
                  </a:lnTo>
                  <a:lnTo>
                    <a:pt x="2" y="571"/>
                  </a:lnTo>
                  <a:lnTo>
                    <a:pt x="0" y="521"/>
                  </a:lnTo>
                  <a:lnTo>
                    <a:pt x="2" y="471"/>
                  </a:lnTo>
                  <a:lnTo>
                    <a:pt x="9" y="421"/>
                  </a:lnTo>
                  <a:lnTo>
                    <a:pt x="21" y="372"/>
                  </a:lnTo>
                  <a:lnTo>
                    <a:pt x="38" y="325"/>
                  </a:lnTo>
                  <a:lnTo>
                    <a:pt x="59" y="279"/>
                  </a:lnTo>
                  <a:lnTo>
                    <a:pt x="85" y="234"/>
                  </a:lnTo>
                  <a:lnTo>
                    <a:pt x="116" y="192"/>
                  </a:lnTo>
                  <a:lnTo>
                    <a:pt x="151" y="153"/>
                  </a:lnTo>
                  <a:lnTo>
                    <a:pt x="190" y="118"/>
                  </a:lnTo>
                  <a:lnTo>
                    <a:pt x="230" y="88"/>
                  </a:lnTo>
                  <a:lnTo>
                    <a:pt x="274" y="61"/>
                  </a:lnTo>
                  <a:lnTo>
                    <a:pt x="319" y="40"/>
                  </a:lnTo>
                  <a:lnTo>
                    <a:pt x="367" y="22"/>
                  </a:lnTo>
                  <a:lnTo>
                    <a:pt x="416" y="10"/>
                  </a:lnTo>
                  <a:lnTo>
                    <a:pt x="466" y="3"/>
                  </a:lnTo>
                  <a:lnTo>
                    <a:pt x="5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1" name="Freeform 529"/>
            <p:cNvSpPr>
              <a:spLocks noEditPoints="1"/>
            </p:cNvSpPr>
            <p:nvPr/>
          </p:nvSpPr>
          <p:spPr bwMode="auto">
            <a:xfrm>
              <a:off x="8366125" y="5200650"/>
              <a:ext cx="76200" cy="76200"/>
            </a:xfrm>
            <a:custGeom>
              <a:avLst/>
              <a:gdLst>
                <a:gd name="T0" fmla="*/ 233 w 526"/>
                <a:gd name="T1" fmla="*/ 114 h 530"/>
                <a:gd name="T2" fmla="*/ 178 w 526"/>
                <a:gd name="T3" fmla="*/ 138 h 530"/>
                <a:gd name="T4" fmla="*/ 136 w 526"/>
                <a:gd name="T5" fmla="*/ 179 h 530"/>
                <a:gd name="T6" fmla="*/ 113 w 526"/>
                <a:gd name="T7" fmla="*/ 234 h 530"/>
                <a:gd name="T8" fmla="*/ 113 w 526"/>
                <a:gd name="T9" fmla="*/ 296 h 530"/>
                <a:gd name="T10" fmla="*/ 136 w 526"/>
                <a:gd name="T11" fmla="*/ 350 h 530"/>
                <a:gd name="T12" fmla="*/ 178 w 526"/>
                <a:gd name="T13" fmla="*/ 392 h 530"/>
                <a:gd name="T14" fmla="*/ 233 w 526"/>
                <a:gd name="T15" fmla="*/ 416 h 530"/>
                <a:gd name="T16" fmla="*/ 293 w 526"/>
                <a:gd name="T17" fmla="*/ 416 h 530"/>
                <a:gd name="T18" fmla="*/ 349 w 526"/>
                <a:gd name="T19" fmla="*/ 392 h 530"/>
                <a:gd name="T20" fmla="*/ 390 w 526"/>
                <a:gd name="T21" fmla="*/ 350 h 530"/>
                <a:gd name="T22" fmla="*/ 413 w 526"/>
                <a:gd name="T23" fmla="*/ 296 h 530"/>
                <a:gd name="T24" fmla="*/ 413 w 526"/>
                <a:gd name="T25" fmla="*/ 234 h 530"/>
                <a:gd name="T26" fmla="*/ 390 w 526"/>
                <a:gd name="T27" fmla="*/ 179 h 530"/>
                <a:gd name="T28" fmla="*/ 349 w 526"/>
                <a:gd name="T29" fmla="*/ 138 h 530"/>
                <a:gd name="T30" fmla="*/ 293 w 526"/>
                <a:gd name="T31" fmla="*/ 114 h 530"/>
                <a:gd name="T32" fmla="*/ 263 w 526"/>
                <a:gd name="T33" fmla="*/ 0 h 530"/>
                <a:gd name="T34" fmla="*/ 339 w 526"/>
                <a:gd name="T35" fmla="*/ 12 h 530"/>
                <a:gd name="T36" fmla="*/ 407 w 526"/>
                <a:gd name="T37" fmla="*/ 43 h 530"/>
                <a:gd name="T38" fmla="*/ 462 w 526"/>
                <a:gd name="T39" fmla="*/ 91 h 530"/>
                <a:gd name="T40" fmla="*/ 502 w 526"/>
                <a:gd name="T41" fmla="*/ 153 h 530"/>
                <a:gd name="T42" fmla="*/ 524 w 526"/>
                <a:gd name="T43" fmla="*/ 226 h 530"/>
                <a:gd name="T44" fmla="*/ 524 w 526"/>
                <a:gd name="T45" fmla="*/ 304 h 530"/>
                <a:gd name="T46" fmla="*/ 502 w 526"/>
                <a:gd name="T47" fmla="*/ 377 h 530"/>
                <a:gd name="T48" fmla="*/ 462 w 526"/>
                <a:gd name="T49" fmla="*/ 439 h 530"/>
                <a:gd name="T50" fmla="*/ 407 w 526"/>
                <a:gd name="T51" fmla="*/ 487 h 530"/>
                <a:gd name="T52" fmla="*/ 339 w 526"/>
                <a:gd name="T53" fmla="*/ 518 h 530"/>
                <a:gd name="T54" fmla="*/ 263 w 526"/>
                <a:gd name="T55" fmla="*/ 530 h 530"/>
                <a:gd name="T56" fmla="*/ 187 w 526"/>
                <a:gd name="T57" fmla="*/ 518 h 530"/>
                <a:gd name="T58" fmla="*/ 119 w 526"/>
                <a:gd name="T59" fmla="*/ 487 h 530"/>
                <a:gd name="T60" fmla="*/ 64 w 526"/>
                <a:gd name="T61" fmla="*/ 439 h 530"/>
                <a:gd name="T62" fmla="*/ 24 w 526"/>
                <a:gd name="T63" fmla="*/ 377 h 530"/>
                <a:gd name="T64" fmla="*/ 3 w 526"/>
                <a:gd name="T65" fmla="*/ 304 h 530"/>
                <a:gd name="T66" fmla="*/ 3 w 526"/>
                <a:gd name="T67" fmla="*/ 226 h 530"/>
                <a:gd name="T68" fmla="*/ 24 w 526"/>
                <a:gd name="T69" fmla="*/ 153 h 530"/>
                <a:gd name="T70" fmla="*/ 64 w 526"/>
                <a:gd name="T71" fmla="*/ 91 h 530"/>
                <a:gd name="T72" fmla="*/ 119 w 526"/>
                <a:gd name="T73" fmla="*/ 43 h 530"/>
                <a:gd name="T74" fmla="*/ 187 w 526"/>
                <a:gd name="T75" fmla="*/ 12 h 530"/>
                <a:gd name="T76" fmla="*/ 263 w 526"/>
                <a:gd name="T77"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26" h="530">
                  <a:moveTo>
                    <a:pt x="263" y="111"/>
                  </a:moveTo>
                  <a:lnTo>
                    <a:pt x="233" y="114"/>
                  </a:lnTo>
                  <a:lnTo>
                    <a:pt x="203" y="124"/>
                  </a:lnTo>
                  <a:lnTo>
                    <a:pt x="178" y="138"/>
                  </a:lnTo>
                  <a:lnTo>
                    <a:pt x="155" y="156"/>
                  </a:lnTo>
                  <a:lnTo>
                    <a:pt x="136" y="179"/>
                  </a:lnTo>
                  <a:lnTo>
                    <a:pt x="122" y="205"/>
                  </a:lnTo>
                  <a:lnTo>
                    <a:pt x="113" y="234"/>
                  </a:lnTo>
                  <a:lnTo>
                    <a:pt x="110" y="265"/>
                  </a:lnTo>
                  <a:lnTo>
                    <a:pt x="113" y="296"/>
                  </a:lnTo>
                  <a:lnTo>
                    <a:pt x="122" y="325"/>
                  </a:lnTo>
                  <a:lnTo>
                    <a:pt x="136" y="350"/>
                  </a:lnTo>
                  <a:lnTo>
                    <a:pt x="155" y="374"/>
                  </a:lnTo>
                  <a:lnTo>
                    <a:pt x="178" y="392"/>
                  </a:lnTo>
                  <a:lnTo>
                    <a:pt x="203" y="406"/>
                  </a:lnTo>
                  <a:lnTo>
                    <a:pt x="233" y="416"/>
                  </a:lnTo>
                  <a:lnTo>
                    <a:pt x="263" y="419"/>
                  </a:lnTo>
                  <a:lnTo>
                    <a:pt x="293" y="416"/>
                  </a:lnTo>
                  <a:lnTo>
                    <a:pt x="323" y="406"/>
                  </a:lnTo>
                  <a:lnTo>
                    <a:pt x="349" y="392"/>
                  </a:lnTo>
                  <a:lnTo>
                    <a:pt x="371" y="374"/>
                  </a:lnTo>
                  <a:lnTo>
                    <a:pt x="390" y="350"/>
                  </a:lnTo>
                  <a:lnTo>
                    <a:pt x="404" y="325"/>
                  </a:lnTo>
                  <a:lnTo>
                    <a:pt x="413" y="296"/>
                  </a:lnTo>
                  <a:lnTo>
                    <a:pt x="416" y="265"/>
                  </a:lnTo>
                  <a:lnTo>
                    <a:pt x="413" y="234"/>
                  </a:lnTo>
                  <a:lnTo>
                    <a:pt x="404" y="205"/>
                  </a:lnTo>
                  <a:lnTo>
                    <a:pt x="390" y="179"/>
                  </a:lnTo>
                  <a:lnTo>
                    <a:pt x="371" y="156"/>
                  </a:lnTo>
                  <a:lnTo>
                    <a:pt x="349" y="138"/>
                  </a:lnTo>
                  <a:lnTo>
                    <a:pt x="323" y="124"/>
                  </a:lnTo>
                  <a:lnTo>
                    <a:pt x="293" y="114"/>
                  </a:lnTo>
                  <a:lnTo>
                    <a:pt x="263" y="111"/>
                  </a:lnTo>
                  <a:close/>
                  <a:moveTo>
                    <a:pt x="263" y="0"/>
                  </a:moveTo>
                  <a:lnTo>
                    <a:pt x="301" y="2"/>
                  </a:lnTo>
                  <a:lnTo>
                    <a:pt x="339" y="12"/>
                  </a:lnTo>
                  <a:lnTo>
                    <a:pt x="374" y="25"/>
                  </a:lnTo>
                  <a:lnTo>
                    <a:pt x="407" y="43"/>
                  </a:lnTo>
                  <a:lnTo>
                    <a:pt x="436" y="66"/>
                  </a:lnTo>
                  <a:lnTo>
                    <a:pt x="462" y="91"/>
                  </a:lnTo>
                  <a:lnTo>
                    <a:pt x="484" y="121"/>
                  </a:lnTo>
                  <a:lnTo>
                    <a:pt x="502" y="153"/>
                  </a:lnTo>
                  <a:lnTo>
                    <a:pt x="515" y="189"/>
                  </a:lnTo>
                  <a:lnTo>
                    <a:pt x="524" y="226"/>
                  </a:lnTo>
                  <a:lnTo>
                    <a:pt x="526" y="265"/>
                  </a:lnTo>
                  <a:lnTo>
                    <a:pt x="524" y="304"/>
                  </a:lnTo>
                  <a:lnTo>
                    <a:pt x="515" y="341"/>
                  </a:lnTo>
                  <a:lnTo>
                    <a:pt x="502" y="377"/>
                  </a:lnTo>
                  <a:lnTo>
                    <a:pt x="484" y="410"/>
                  </a:lnTo>
                  <a:lnTo>
                    <a:pt x="462" y="439"/>
                  </a:lnTo>
                  <a:lnTo>
                    <a:pt x="436" y="464"/>
                  </a:lnTo>
                  <a:lnTo>
                    <a:pt x="407" y="487"/>
                  </a:lnTo>
                  <a:lnTo>
                    <a:pt x="374" y="505"/>
                  </a:lnTo>
                  <a:lnTo>
                    <a:pt x="339" y="518"/>
                  </a:lnTo>
                  <a:lnTo>
                    <a:pt x="301" y="527"/>
                  </a:lnTo>
                  <a:lnTo>
                    <a:pt x="263" y="530"/>
                  </a:lnTo>
                  <a:lnTo>
                    <a:pt x="224" y="527"/>
                  </a:lnTo>
                  <a:lnTo>
                    <a:pt x="187" y="518"/>
                  </a:lnTo>
                  <a:lnTo>
                    <a:pt x="152" y="505"/>
                  </a:lnTo>
                  <a:lnTo>
                    <a:pt x="119" y="487"/>
                  </a:lnTo>
                  <a:lnTo>
                    <a:pt x="90" y="464"/>
                  </a:lnTo>
                  <a:lnTo>
                    <a:pt x="64" y="439"/>
                  </a:lnTo>
                  <a:lnTo>
                    <a:pt x="42" y="410"/>
                  </a:lnTo>
                  <a:lnTo>
                    <a:pt x="24" y="377"/>
                  </a:lnTo>
                  <a:lnTo>
                    <a:pt x="11" y="341"/>
                  </a:lnTo>
                  <a:lnTo>
                    <a:pt x="3" y="304"/>
                  </a:lnTo>
                  <a:lnTo>
                    <a:pt x="0" y="265"/>
                  </a:lnTo>
                  <a:lnTo>
                    <a:pt x="3" y="226"/>
                  </a:lnTo>
                  <a:lnTo>
                    <a:pt x="11" y="189"/>
                  </a:lnTo>
                  <a:lnTo>
                    <a:pt x="24" y="153"/>
                  </a:lnTo>
                  <a:lnTo>
                    <a:pt x="42" y="121"/>
                  </a:lnTo>
                  <a:lnTo>
                    <a:pt x="64" y="91"/>
                  </a:lnTo>
                  <a:lnTo>
                    <a:pt x="90" y="66"/>
                  </a:lnTo>
                  <a:lnTo>
                    <a:pt x="119" y="43"/>
                  </a:lnTo>
                  <a:lnTo>
                    <a:pt x="152" y="25"/>
                  </a:lnTo>
                  <a:lnTo>
                    <a:pt x="187" y="12"/>
                  </a:lnTo>
                  <a:lnTo>
                    <a:pt x="224" y="2"/>
                  </a:lnTo>
                  <a:lnTo>
                    <a:pt x="2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41" name="Group 740"/>
          <p:cNvGrpSpPr/>
          <p:nvPr/>
        </p:nvGrpSpPr>
        <p:grpSpPr>
          <a:xfrm flipH="1">
            <a:off x="372130" y="3630916"/>
            <a:ext cx="207432" cy="207432"/>
            <a:chOff x="7639050" y="5238751"/>
            <a:chExt cx="403225" cy="403225"/>
          </a:xfrm>
          <a:solidFill>
            <a:schemeClr val="tx1">
              <a:lumMod val="65000"/>
              <a:lumOff val="35000"/>
            </a:schemeClr>
          </a:solidFill>
        </p:grpSpPr>
        <p:sp>
          <p:nvSpPr>
            <p:cNvPr id="735" name="Freeform 534"/>
            <p:cNvSpPr>
              <a:spLocks noEditPoints="1"/>
            </p:cNvSpPr>
            <p:nvPr/>
          </p:nvSpPr>
          <p:spPr bwMode="auto">
            <a:xfrm>
              <a:off x="7672388" y="5270501"/>
              <a:ext cx="238125" cy="239713"/>
            </a:xfrm>
            <a:custGeom>
              <a:avLst/>
              <a:gdLst>
                <a:gd name="T0" fmla="*/ 846 w 1959"/>
                <a:gd name="T1" fmla="*/ 142 h 1961"/>
                <a:gd name="T2" fmla="*/ 654 w 1959"/>
                <a:gd name="T3" fmla="*/ 195 h 1961"/>
                <a:gd name="T4" fmla="*/ 481 w 1959"/>
                <a:gd name="T5" fmla="*/ 292 h 1961"/>
                <a:gd name="T6" fmla="*/ 334 w 1959"/>
                <a:gd name="T7" fmla="*/ 428 h 1961"/>
                <a:gd name="T8" fmla="*/ 226 w 1959"/>
                <a:gd name="T9" fmla="*/ 588 h 1961"/>
                <a:gd name="T10" fmla="*/ 158 w 1959"/>
                <a:gd name="T11" fmla="*/ 765 h 1961"/>
                <a:gd name="T12" fmla="*/ 131 w 1959"/>
                <a:gd name="T13" fmla="*/ 949 h 1961"/>
                <a:gd name="T14" fmla="*/ 144 w 1959"/>
                <a:gd name="T15" fmla="*/ 1135 h 1961"/>
                <a:gd name="T16" fmla="*/ 199 w 1959"/>
                <a:gd name="T17" fmla="*/ 1315 h 1961"/>
                <a:gd name="T18" fmla="*/ 293 w 1959"/>
                <a:gd name="T19" fmla="*/ 1482 h 1961"/>
                <a:gd name="T20" fmla="*/ 428 w 1959"/>
                <a:gd name="T21" fmla="*/ 1627 h 1961"/>
                <a:gd name="T22" fmla="*/ 595 w 1959"/>
                <a:gd name="T23" fmla="*/ 1738 h 1961"/>
                <a:gd name="T24" fmla="*/ 780 w 1959"/>
                <a:gd name="T25" fmla="*/ 1807 h 1961"/>
                <a:gd name="T26" fmla="*/ 980 w 1959"/>
                <a:gd name="T27" fmla="*/ 1831 h 1961"/>
                <a:gd name="T28" fmla="*/ 1179 w 1959"/>
                <a:gd name="T29" fmla="*/ 1807 h 1961"/>
                <a:gd name="T30" fmla="*/ 1365 w 1959"/>
                <a:gd name="T31" fmla="*/ 1738 h 1961"/>
                <a:gd name="T32" fmla="*/ 1530 w 1959"/>
                <a:gd name="T33" fmla="*/ 1627 h 1961"/>
                <a:gd name="T34" fmla="*/ 1666 w 1959"/>
                <a:gd name="T35" fmla="*/ 1482 h 1961"/>
                <a:gd name="T36" fmla="*/ 1761 w 1959"/>
                <a:gd name="T37" fmla="*/ 1315 h 1961"/>
                <a:gd name="T38" fmla="*/ 1814 w 1959"/>
                <a:gd name="T39" fmla="*/ 1135 h 1961"/>
                <a:gd name="T40" fmla="*/ 1828 w 1959"/>
                <a:gd name="T41" fmla="*/ 949 h 1961"/>
                <a:gd name="T42" fmla="*/ 1801 w 1959"/>
                <a:gd name="T43" fmla="*/ 765 h 1961"/>
                <a:gd name="T44" fmla="*/ 1734 w 1959"/>
                <a:gd name="T45" fmla="*/ 588 h 1961"/>
                <a:gd name="T46" fmla="*/ 1625 w 1959"/>
                <a:gd name="T47" fmla="*/ 428 h 1961"/>
                <a:gd name="T48" fmla="*/ 1478 w 1959"/>
                <a:gd name="T49" fmla="*/ 292 h 1961"/>
                <a:gd name="T50" fmla="*/ 1305 w 1959"/>
                <a:gd name="T51" fmla="*/ 195 h 1961"/>
                <a:gd name="T52" fmla="*/ 1114 w 1959"/>
                <a:gd name="T53" fmla="*/ 142 h 1961"/>
                <a:gd name="T54" fmla="*/ 980 w 1959"/>
                <a:gd name="T55" fmla="*/ 0 h 1961"/>
                <a:gd name="T56" fmla="*/ 1189 w 1959"/>
                <a:gd name="T57" fmla="*/ 23 h 1961"/>
                <a:gd name="T58" fmla="*/ 1387 w 1959"/>
                <a:gd name="T59" fmla="*/ 88 h 1961"/>
                <a:gd name="T60" fmla="*/ 1565 w 1959"/>
                <a:gd name="T61" fmla="*/ 195 h 1961"/>
                <a:gd name="T62" fmla="*/ 1721 w 1959"/>
                <a:gd name="T63" fmla="*/ 339 h 1961"/>
                <a:gd name="T64" fmla="*/ 1841 w 1959"/>
                <a:gd name="T65" fmla="*/ 512 h 1961"/>
                <a:gd name="T66" fmla="*/ 1920 w 1959"/>
                <a:gd name="T67" fmla="*/ 703 h 1961"/>
                <a:gd name="T68" fmla="*/ 1957 w 1959"/>
                <a:gd name="T69" fmla="*/ 909 h 1961"/>
                <a:gd name="T70" fmla="*/ 1949 w 1959"/>
                <a:gd name="T71" fmla="*/ 1122 h 1961"/>
                <a:gd name="T72" fmla="*/ 1898 w 1959"/>
                <a:gd name="T73" fmla="*/ 1323 h 1961"/>
                <a:gd name="T74" fmla="*/ 1805 w 1959"/>
                <a:gd name="T75" fmla="*/ 1509 h 1961"/>
                <a:gd name="T76" fmla="*/ 1672 w 1959"/>
                <a:gd name="T77" fmla="*/ 1673 h 1961"/>
                <a:gd name="T78" fmla="*/ 1508 w 1959"/>
                <a:gd name="T79" fmla="*/ 1807 h 1961"/>
                <a:gd name="T80" fmla="*/ 1322 w 1959"/>
                <a:gd name="T81" fmla="*/ 1899 h 1961"/>
                <a:gd name="T82" fmla="*/ 1121 w 1959"/>
                <a:gd name="T83" fmla="*/ 1951 h 1961"/>
                <a:gd name="T84" fmla="*/ 908 w 1959"/>
                <a:gd name="T85" fmla="*/ 1959 h 1961"/>
                <a:gd name="T86" fmla="*/ 703 w 1959"/>
                <a:gd name="T87" fmla="*/ 1921 h 1961"/>
                <a:gd name="T88" fmla="*/ 511 w 1959"/>
                <a:gd name="T89" fmla="*/ 1842 h 1961"/>
                <a:gd name="T90" fmla="*/ 339 w 1959"/>
                <a:gd name="T91" fmla="*/ 1722 h 1961"/>
                <a:gd name="T92" fmla="*/ 195 w 1959"/>
                <a:gd name="T93" fmla="*/ 1567 h 1961"/>
                <a:gd name="T94" fmla="*/ 88 w 1959"/>
                <a:gd name="T95" fmla="*/ 1388 h 1961"/>
                <a:gd name="T96" fmla="*/ 22 w 1959"/>
                <a:gd name="T97" fmla="*/ 1190 h 1961"/>
                <a:gd name="T98" fmla="*/ 0 w 1959"/>
                <a:gd name="T99" fmla="*/ 981 h 1961"/>
                <a:gd name="T100" fmla="*/ 22 w 1959"/>
                <a:gd name="T101" fmla="*/ 771 h 1961"/>
                <a:gd name="T102" fmla="*/ 88 w 1959"/>
                <a:gd name="T103" fmla="*/ 573 h 1961"/>
                <a:gd name="T104" fmla="*/ 195 w 1959"/>
                <a:gd name="T105" fmla="*/ 394 h 1961"/>
                <a:gd name="T106" fmla="*/ 339 w 1959"/>
                <a:gd name="T107" fmla="*/ 238 h 1961"/>
                <a:gd name="T108" fmla="*/ 511 w 1959"/>
                <a:gd name="T109" fmla="*/ 119 h 1961"/>
                <a:gd name="T110" fmla="*/ 703 w 1959"/>
                <a:gd name="T111" fmla="*/ 40 h 1961"/>
                <a:gd name="T112" fmla="*/ 908 w 1959"/>
                <a:gd name="T113" fmla="*/ 2 h 1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59" h="1961">
                  <a:moveTo>
                    <a:pt x="980" y="130"/>
                  </a:moveTo>
                  <a:lnTo>
                    <a:pt x="912" y="133"/>
                  </a:lnTo>
                  <a:lnTo>
                    <a:pt x="846" y="142"/>
                  </a:lnTo>
                  <a:lnTo>
                    <a:pt x="780" y="154"/>
                  </a:lnTo>
                  <a:lnTo>
                    <a:pt x="717" y="172"/>
                  </a:lnTo>
                  <a:lnTo>
                    <a:pt x="654" y="195"/>
                  </a:lnTo>
                  <a:lnTo>
                    <a:pt x="595" y="222"/>
                  </a:lnTo>
                  <a:lnTo>
                    <a:pt x="536" y="254"/>
                  </a:lnTo>
                  <a:lnTo>
                    <a:pt x="481" y="292"/>
                  </a:lnTo>
                  <a:lnTo>
                    <a:pt x="428" y="333"/>
                  </a:lnTo>
                  <a:lnTo>
                    <a:pt x="379" y="380"/>
                  </a:lnTo>
                  <a:lnTo>
                    <a:pt x="334" y="428"/>
                  </a:lnTo>
                  <a:lnTo>
                    <a:pt x="293" y="479"/>
                  </a:lnTo>
                  <a:lnTo>
                    <a:pt x="257" y="533"/>
                  </a:lnTo>
                  <a:lnTo>
                    <a:pt x="226" y="588"/>
                  </a:lnTo>
                  <a:lnTo>
                    <a:pt x="199" y="646"/>
                  </a:lnTo>
                  <a:lnTo>
                    <a:pt x="176" y="704"/>
                  </a:lnTo>
                  <a:lnTo>
                    <a:pt x="158" y="765"/>
                  </a:lnTo>
                  <a:lnTo>
                    <a:pt x="144" y="825"/>
                  </a:lnTo>
                  <a:lnTo>
                    <a:pt x="136" y="888"/>
                  </a:lnTo>
                  <a:lnTo>
                    <a:pt x="131" y="949"/>
                  </a:lnTo>
                  <a:lnTo>
                    <a:pt x="131" y="1012"/>
                  </a:lnTo>
                  <a:lnTo>
                    <a:pt x="136" y="1073"/>
                  </a:lnTo>
                  <a:lnTo>
                    <a:pt x="144" y="1135"/>
                  </a:lnTo>
                  <a:lnTo>
                    <a:pt x="158" y="1196"/>
                  </a:lnTo>
                  <a:lnTo>
                    <a:pt x="176" y="1256"/>
                  </a:lnTo>
                  <a:lnTo>
                    <a:pt x="199" y="1315"/>
                  </a:lnTo>
                  <a:lnTo>
                    <a:pt x="226" y="1372"/>
                  </a:lnTo>
                  <a:lnTo>
                    <a:pt x="257" y="1428"/>
                  </a:lnTo>
                  <a:lnTo>
                    <a:pt x="293" y="1482"/>
                  </a:lnTo>
                  <a:lnTo>
                    <a:pt x="334" y="1532"/>
                  </a:lnTo>
                  <a:lnTo>
                    <a:pt x="379" y="1582"/>
                  </a:lnTo>
                  <a:lnTo>
                    <a:pt x="428" y="1627"/>
                  </a:lnTo>
                  <a:lnTo>
                    <a:pt x="481" y="1669"/>
                  </a:lnTo>
                  <a:lnTo>
                    <a:pt x="536" y="1706"/>
                  </a:lnTo>
                  <a:lnTo>
                    <a:pt x="595" y="1738"/>
                  </a:lnTo>
                  <a:lnTo>
                    <a:pt x="654" y="1766"/>
                  </a:lnTo>
                  <a:lnTo>
                    <a:pt x="717" y="1789"/>
                  </a:lnTo>
                  <a:lnTo>
                    <a:pt x="780" y="1807"/>
                  </a:lnTo>
                  <a:lnTo>
                    <a:pt x="846" y="1820"/>
                  </a:lnTo>
                  <a:lnTo>
                    <a:pt x="912" y="1828"/>
                  </a:lnTo>
                  <a:lnTo>
                    <a:pt x="980" y="1831"/>
                  </a:lnTo>
                  <a:lnTo>
                    <a:pt x="1047" y="1828"/>
                  </a:lnTo>
                  <a:lnTo>
                    <a:pt x="1114" y="1820"/>
                  </a:lnTo>
                  <a:lnTo>
                    <a:pt x="1179" y="1807"/>
                  </a:lnTo>
                  <a:lnTo>
                    <a:pt x="1243" y="1789"/>
                  </a:lnTo>
                  <a:lnTo>
                    <a:pt x="1305" y="1766"/>
                  </a:lnTo>
                  <a:lnTo>
                    <a:pt x="1365" y="1738"/>
                  </a:lnTo>
                  <a:lnTo>
                    <a:pt x="1422" y="1706"/>
                  </a:lnTo>
                  <a:lnTo>
                    <a:pt x="1478" y="1669"/>
                  </a:lnTo>
                  <a:lnTo>
                    <a:pt x="1530" y="1627"/>
                  </a:lnTo>
                  <a:lnTo>
                    <a:pt x="1580" y="1582"/>
                  </a:lnTo>
                  <a:lnTo>
                    <a:pt x="1625" y="1532"/>
                  </a:lnTo>
                  <a:lnTo>
                    <a:pt x="1666" y="1482"/>
                  </a:lnTo>
                  <a:lnTo>
                    <a:pt x="1701" y="1428"/>
                  </a:lnTo>
                  <a:lnTo>
                    <a:pt x="1734" y="1372"/>
                  </a:lnTo>
                  <a:lnTo>
                    <a:pt x="1761" y="1315"/>
                  </a:lnTo>
                  <a:lnTo>
                    <a:pt x="1783" y="1256"/>
                  </a:lnTo>
                  <a:lnTo>
                    <a:pt x="1801" y="1196"/>
                  </a:lnTo>
                  <a:lnTo>
                    <a:pt x="1814" y="1135"/>
                  </a:lnTo>
                  <a:lnTo>
                    <a:pt x="1823" y="1073"/>
                  </a:lnTo>
                  <a:lnTo>
                    <a:pt x="1828" y="1012"/>
                  </a:lnTo>
                  <a:lnTo>
                    <a:pt x="1828" y="949"/>
                  </a:lnTo>
                  <a:lnTo>
                    <a:pt x="1823" y="888"/>
                  </a:lnTo>
                  <a:lnTo>
                    <a:pt x="1814" y="825"/>
                  </a:lnTo>
                  <a:lnTo>
                    <a:pt x="1801" y="765"/>
                  </a:lnTo>
                  <a:lnTo>
                    <a:pt x="1783" y="704"/>
                  </a:lnTo>
                  <a:lnTo>
                    <a:pt x="1761" y="646"/>
                  </a:lnTo>
                  <a:lnTo>
                    <a:pt x="1734" y="588"/>
                  </a:lnTo>
                  <a:lnTo>
                    <a:pt x="1701" y="533"/>
                  </a:lnTo>
                  <a:lnTo>
                    <a:pt x="1666" y="479"/>
                  </a:lnTo>
                  <a:lnTo>
                    <a:pt x="1625" y="428"/>
                  </a:lnTo>
                  <a:lnTo>
                    <a:pt x="1580" y="380"/>
                  </a:lnTo>
                  <a:lnTo>
                    <a:pt x="1530" y="333"/>
                  </a:lnTo>
                  <a:lnTo>
                    <a:pt x="1478" y="292"/>
                  </a:lnTo>
                  <a:lnTo>
                    <a:pt x="1422" y="254"/>
                  </a:lnTo>
                  <a:lnTo>
                    <a:pt x="1365" y="222"/>
                  </a:lnTo>
                  <a:lnTo>
                    <a:pt x="1305" y="195"/>
                  </a:lnTo>
                  <a:lnTo>
                    <a:pt x="1243" y="172"/>
                  </a:lnTo>
                  <a:lnTo>
                    <a:pt x="1179" y="154"/>
                  </a:lnTo>
                  <a:lnTo>
                    <a:pt x="1114" y="142"/>
                  </a:lnTo>
                  <a:lnTo>
                    <a:pt x="1047" y="133"/>
                  </a:lnTo>
                  <a:lnTo>
                    <a:pt x="980" y="130"/>
                  </a:lnTo>
                  <a:close/>
                  <a:moveTo>
                    <a:pt x="980" y="0"/>
                  </a:moveTo>
                  <a:lnTo>
                    <a:pt x="1050" y="2"/>
                  </a:lnTo>
                  <a:lnTo>
                    <a:pt x="1121" y="10"/>
                  </a:lnTo>
                  <a:lnTo>
                    <a:pt x="1189" y="23"/>
                  </a:lnTo>
                  <a:lnTo>
                    <a:pt x="1257" y="40"/>
                  </a:lnTo>
                  <a:lnTo>
                    <a:pt x="1322" y="62"/>
                  </a:lnTo>
                  <a:lnTo>
                    <a:pt x="1387" y="88"/>
                  </a:lnTo>
                  <a:lnTo>
                    <a:pt x="1448" y="119"/>
                  </a:lnTo>
                  <a:lnTo>
                    <a:pt x="1508" y="155"/>
                  </a:lnTo>
                  <a:lnTo>
                    <a:pt x="1565" y="195"/>
                  </a:lnTo>
                  <a:lnTo>
                    <a:pt x="1621" y="238"/>
                  </a:lnTo>
                  <a:lnTo>
                    <a:pt x="1672" y="287"/>
                  </a:lnTo>
                  <a:lnTo>
                    <a:pt x="1721" y="339"/>
                  </a:lnTo>
                  <a:lnTo>
                    <a:pt x="1765" y="394"/>
                  </a:lnTo>
                  <a:lnTo>
                    <a:pt x="1805" y="451"/>
                  </a:lnTo>
                  <a:lnTo>
                    <a:pt x="1841" y="512"/>
                  </a:lnTo>
                  <a:lnTo>
                    <a:pt x="1872" y="573"/>
                  </a:lnTo>
                  <a:lnTo>
                    <a:pt x="1898" y="638"/>
                  </a:lnTo>
                  <a:lnTo>
                    <a:pt x="1920" y="703"/>
                  </a:lnTo>
                  <a:lnTo>
                    <a:pt x="1937" y="771"/>
                  </a:lnTo>
                  <a:lnTo>
                    <a:pt x="1949" y="839"/>
                  </a:lnTo>
                  <a:lnTo>
                    <a:pt x="1957" y="909"/>
                  </a:lnTo>
                  <a:lnTo>
                    <a:pt x="1959" y="981"/>
                  </a:lnTo>
                  <a:lnTo>
                    <a:pt x="1957" y="1051"/>
                  </a:lnTo>
                  <a:lnTo>
                    <a:pt x="1949" y="1122"/>
                  </a:lnTo>
                  <a:lnTo>
                    <a:pt x="1937" y="1190"/>
                  </a:lnTo>
                  <a:lnTo>
                    <a:pt x="1920" y="1258"/>
                  </a:lnTo>
                  <a:lnTo>
                    <a:pt x="1898" y="1323"/>
                  </a:lnTo>
                  <a:lnTo>
                    <a:pt x="1872" y="1388"/>
                  </a:lnTo>
                  <a:lnTo>
                    <a:pt x="1841" y="1450"/>
                  </a:lnTo>
                  <a:lnTo>
                    <a:pt x="1805" y="1509"/>
                  </a:lnTo>
                  <a:lnTo>
                    <a:pt x="1765" y="1567"/>
                  </a:lnTo>
                  <a:lnTo>
                    <a:pt x="1721" y="1622"/>
                  </a:lnTo>
                  <a:lnTo>
                    <a:pt x="1672" y="1673"/>
                  </a:lnTo>
                  <a:lnTo>
                    <a:pt x="1621" y="1722"/>
                  </a:lnTo>
                  <a:lnTo>
                    <a:pt x="1565" y="1766"/>
                  </a:lnTo>
                  <a:lnTo>
                    <a:pt x="1508" y="1807"/>
                  </a:lnTo>
                  <a:lnTo>
                    <a:pt x="1448" y="1842"/>
                  </a:lnTo>
                  <a:lnTo>
                    <a:pt x="1387" y="1873"/>
                  </a:lnTo>
                  <a:lnTo>
                    <a:pt x="1322" y="1899"/>
                  </a:lnTo>
                  <a:lnTo>
                    <a:pt x="1257" y="1921"/>
                  </a:lnTo>
                  <a:lnTo>
                    <a:pt x="1189" y="1939"/>
                  </a:lnTo>
                  <a:lnTo>
                    <a:pt x="1121" y="1951"/>
                  </a:lnTo>
                  <a:lnTo>
                    <a:pt x="1050" y="1959"/>
                  </a:lnTo>
                  <a:lnTo>
                    <a:pt x="980" y="1961"/>
                  </a:lnTo>
                  <a:lnTo>
                    <a:pt x="908" y="1959"/>
                  </a:lnTo>
                  <a:lnTo>
                    <a:pt x="839" y="1951"/>
                  </a:lnTo>
                  <a:lnTo>
                    <a:pt x="770" y="1939"/>
                  </a:lnTo>
                  <a:lnTo>
                    <a:pt x="703" y="1921"/>
                  </a:lnTo>
                  <a:lnTo>
                    <a:pt x="637" y="1899"/>
                  </a:lnTo>
                  <a:lnTo>
                    <a:pt x="573" y="1873"/>
                  </a:lnTo>
                  <a:lnTo>
                    <a:pt x="511" y="1842"/>
                  </a:lnTo>
                  <a:lnTo>
                    <a:pt x="451" y="1807"/>
                  </a:lnTo>
                  <a:lnTo>
                    <a:pt x="393" y="1766"/>
                  </a:lnTo>
                  <a:lnTo>
                    <a:pt x="339" y="1722"/>
                  </a:lnTo>
                  <a:lnTo>
                    <a:pt x="286" y="1673"/>
                  </a:lnTo>
                  <a:lnTo>
                    <a:pt x="238" y="1622"/>
                  </a:lnTo>
                  <a:lnTo>
                    <a:pt x="195" y="1567"/>
                  </a:lnTo>
                  <a:lnTo>
                    <a:pt x="154" y="1509"/>
                  </a:lnTo>
                  <a:lnTo>
                    <a:pt x="119" y="1450"/>
                  </a:lnTo>
                  <a:lnTo>
                    <a:pt x="88" y="1388"/>
                  </a:lnTo>
                  <a:lnTo>
                    <a:pt x="62" y="1323"/>
                  </a:lnTo>
                  <a:lnTo>
                    <a:pt x="39" y="1258"/>
                  </a:lnTo>
                  <a:lnTo>
                    <a:pt x="22" y="1190"/>
                  </a:lnTo>
                  <a:lnTo>
                    <a:pt x="10" y="1122"/>
                  </a:lnTo>
                  <a:lnTo>
                    <a:pt x="2" y="1051"/>
                  </a:lnTo>
                  <a:lnTo>
                    <a:pt x="0" y="981"/>
                  </a:lnTo>
                  <a:lnTo>
                    <a:pt x="2" y="909"/>
                  </a:lnTo>
                  <a:lnTo>
                    <a:pt x="10" y="839"/>
                  </a:lnTo>
                  <a:lnTo>
                    <a:pt x="22" y="771"/>
                  </a:lnTo>
                  <a:lnTo>
                    <a:pt x="39" y="703"/>
                  </a:lnTo>
                  <a:lnTo>
                    <a:pt x="62" y="638"/>
                  </a:lnTo>
                  <a:lnTo>
                    <a:pt x="88" y="573"/>
                  </a:lnTo>
                  <a:lnTo>
                    <a:pt x="119" y="512"/>
                  </a:lnTo>
                  <a:lnTo>
                    <a:pt x="154" y="451"/>
                  </a:lnTo>
                  <a:lnTo>
                    <a:pt x="195" y="394"/>
                  </a:lnTo>
                  <a:lnTo>
                    <a:pt x="238" y="339"/>
                  </a:lnTo>
                  <a:lnTo>
                    <a:pt x="286" y="287"/>
                  </a:lnTo>
                  <a:lnTo>
                    <a:pt x="339" y="238"/>
                  </a:lnTo>
                  <a:lnTo>
                    <a:pt x="393" y="195"/>
                  </a:lnTo>
                  <a:lnTo>
                    <a:pt x="451" y="155"/>
                  </a:lnTo>
                  <a:lnTo>
                    <a:pt x="511" y="119"/>
                  </a:lnTo>
                  <a:lnTo>
                    <a:pt x="573" y="88"/>
                  </a:lnTo>
                  <a:lnTo>
                    <a:pt x="637" y="62"/>
                  </a:lnTo>
                  <a:lnTo>
                    <a:pt x="703" y="40"/>
                  </a:lnTo>
                  <a:lnTo>
                    <a:pt x="770" y="23"/>
                  </a:lnTo>
                  <a:lnTo>
                    <a:pt x="839" y="10"/>
                  </a:lnTo>
                  <a:lnTo>
                    <a:pt x="908" y="2"/>
                  </a:lnTo>
                  <a:lnTo>
                    <a:pt x="9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6" name="Freeform 535"/>
            <p:cNvSpPr>
              <a:spLocks/>
            </p:cNvSpPr>
            <p:nvPr/>
          </p:nvSpPr>
          <p:spPr bwMode="auto">
            <a:xfrm>
              <a:off x="7827963" y="5310188"/>
              <a:ext cx="31750" cy="28575"/>
            </a:xfrm>
            <a:custGeom>
              <a:avLst/>
              <a:gdLst>
                <a:gd name="T0" fmla="*/ 67 w 262"/>
                <a:gd name="T1" fmla="*/ 0 h 234"/>
                <a:gd name="T2" fmla="*/ 83 w 262"/>
                <a:gd name="T3" fmla="*/ 3 h 234"/>
                <a:gd name="T4" fmla="*/ 99 w 262"/>
                <a:gd name="T5" fmla="*/ 10 h 234"/>
                <a:gd name="T6" fmla="*/ 150 w 262"/>
                <a:gd name="T7" fmla="*/ 43 h 234"/>
                <a:gd name="T8" fmla="*/ 198 w 262"/>
                <a:gd name="T9" fmla="*/ 82 h 234"/>
                <a:gd name="T10" fmla="*/ 243 w 262"/>
                <a:gd name="T11" fmla="*/ 123 h 234"/>
                <a:gd name="T12" fmla="*/ 253 w 262"/>
                <a:gd name="T13" fmla="*/ 137 h 234"/>
                <a:gd name="T14" fmla="*/ 260 w 262"/>
                <a:gd name="T15" fmla="*/ 152 h 234"/>
                <a:gd name="T16" fmla="*/ 262 w 262"/>
                <a:gd name="T17" fmla="*/ 169 h 234"/>
                <a:gd name="T18" fmla="*/ 260 w 262"/>
                <a:gd name="T19" fmla="*/ 186 h 234"/>
                <a:gd name="T20" fmla="*/ 253 w 262"/>
                <a:gd name="T21" fmla="*/ 202 h 234"/>
                <a:gd name="T22" fmla="*/ 243 w 262"/>
                <a:gd name="T23" fmla="*/ 215 h 234"/>
                <a:gd name="T24" fmla="*/ 229 w 262"/>
                <a:gd name="T25" fmla="*/ 226 h 234"/>
                <a:gd name="T26" fmla="*/ 214 w 262"/>
                <a:gd name="T27" fmla="*/ 232 h 234"/>
                <a:gd name="T28" fmla="*/ 197 w 262"/>
                <a:gd name="T29" fmla="*/ 234 h 234"/>
                <a:gd name="T30" fmla="*/ 181 w 262"/>
                <a:gd name="T31" fmla="*/ 232 h 234"/>
                <a:gd name="T32" fmla="*/ 164 w 262"/>
                <a:gd name="T33" fmla="*/ 226 h 234"/>
                <a:gd name="T34" fmla="*/ 150 w 262"/>
                <a:gd name="T35" fmla="*/ 215 h 234"/>
                <a:gd name="T36" fmla="*/ 113 w 262"/>
                <a:gd name="T37" fmla="*/ 181 h 234"/>
                <a:gd name="T38" fmla="*/ 74 w 262"/>
                <a:gd name="T39" fmla="*/ 149 h 234"/>
                <a:gd name="T40" fmla="*/ 31 w 262"/>
                <a:gd name="T41" fmla="*/ 121 h 234"/>
                <a:gd name="T42" fmla="*/ 18 w 262"/>
                <a:gd name="T43" fmla="*/ 110 h 234"/>
                <a:gd name="T44" fmla="*/ 8 w 262"/>
                <a:gd name="T45" fmla="*/ 97 h 234"/>
                <a:gd name="T46" fmla="*/ 2 w 262"/>
                <a:gd name="T47" fmla="*/ 81 h 234"/>
                <a:gd name="T48" fmla="*/ 0 w 262"/>
                <a:gd name="T49" fmla="*/ 65 h 234"/>
                <a:gd name="T50" fmla="*/ 2 w 262"/>
                <a:gd name="T51" fmla="*/ 47 h 234"/>
                <a:gd name="T52" fmla="*/ 9 w 262"/>
                <a:gd name="T53" fmla="*/ 31 h 234"/>
                <a:gd name="T54" fmla="*/ 20 w 262"/>
                <a:gd name="T55" fmla="*/ 18 h 234"/>
                <a:gd name="T56" fmla="*/ 34 w 262"/>
                <a:gd name="T57" fmla="*/ 8 h 234"/>
                <a:gd name="T58" fmla="*/ 49 w 262"/>
                <a:gd name="T59" fmla="*/ 2 h 234"/>
                <a:gd name="T60" fmla="*/ 67 w 262"/>
                <a:gd name="T61" fmla="*/ 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2" h="234">
                  <a:moveTo>
                    <a:pt x="67" y="0"/>
                  </a:moveTo>
                  <a:lnTo>
                    <a:pt x="83" y="3"/>
                  </a:lnTo>
                  <a:lnTo>
                    <a:pt x="99" y="10"/>
                  </a:lnTo>
                  <a:lnTo>
                    <a:pt x="150" y="43"/>
                  </a:lnTo>
                  <a:lnTo>
                    <a:pt x="198" y="82"/>
                  </a:lnTo>
                  <a:lnTo>
                    <a:pt x="243" y="123"/>
                  </a:lnTo>
                  <a:lnTo>
                    <a:pt x="253" y="137"/>
                  </a:lnTo>
                  <a:lnTo>
                    <a:pt x="260" y="152"/>
                  </a:lnTo>
                  <a:lnTo>
                    <a:pt x="262" y="169"/>
                  </a:lnTo>
                  <a:lnTo>
                    <a:pt x="260" y="186"/>
                  </a:lnTo>
                  <a:lnTo>
                    <a:pt x="253" y="202"/>
                  </a:lnTo>
                  <a:lnTo>
                    <a:pt x="243" y="215"/>
                  </a:lnTo>
                  <a:lnTo>
                    <a:pt x="229" y="226"/>
                  </a:lnTo>
                  <a:lnTo>
                    <a:pt x="214" y="232"/>
                  </a:lnTo>
                  <a:lnTo>
                    <a:pt x="197" y="234"/>
                  </a:lnTo>
                  <a:lnTo>
                    <a:pt x="181" y="232"/>
                  </a:lnTo>
                  <a:lnTo>
                    <a:pt x="164" y="226"/>
                  </a:lnTo>
                  <a:lnTo>
                    <a:pt x="150" y="215"/>
                  </a:lnTo>
                  <a:lnTo>
                    <a:pt x="113" y="181"/>
                  </a:lnTo>
                  <a:lnTo>
                    <a:pt x="74" y="149"/>
                  </a:lnTo>
                  <a:lnTo>
                    <a:pt x="31" y="121"/>
                  </a:lnTo>
                  <a:lnTo>
                    <a:pt x="18" y="110"/>
                  </a:lnTo>
                  <a:lnTo>
                    <a:pt x="8" y="97"/>
                  </a:lnTo>
                  <a:lnTo>
                    <a:pt x="2" y="81"/>
                  </a:lnTo>
                  <a:lnTo>
                    <a:pt x="0" y="65"/>
                  </a:lnTo>
                  <a:lnTo>
                    <a:pt x="2" y="47"/>
                  </a:lnTo>
                  <a:lnTo>
                    <a:pt x="9" y="31"/>
                  </a:lnTo>
                  <a:lnTo>
                    <a:pt x="20" y="18"/>
                  </a:lnTo>
                  <a:lnTo>
                    <a:pt x="34" y="8"/>
                  </a:lnTo>
                  <a:lnTo>
                    <a:pt x="49" y="2"/>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7" name="Freeform 536"/>
            <p:cNvSpPr>
              <a:spLocks/>
            </p:cNvSpPr>
            <p:nvPr/>
          </p:nvSpPr>
          <p:spPr bwMode="auto">
            <a:xfrm>
              <a:off x="7723188" y="5297488"/>
              <a:ext cx="88900" cy="41275"/>
            </a:xfrm>
            <a:custGeom>
              <a:avLst/>
              <a:gdLst>
                <a:gd name="T0" fmla="*/ 558 w 732"/>
                <a:gd name="T1" fmla="*/ 0 h 335"/>
                <a:gd name="T2" fmla="*/ 617 w 732"/>
                <a:gd name="T3" fmla="*/ 2 h 335"/>
                <a:gd name="T4" fmla="*/ 678 w 732"/>
                <a:gd name="T5" fmla="*/ 9 h 335"/>
                <a:gd name="T6" fmla="*/ 695 w 732"/>
                <a:gd name="T7" fmla="*/ 14 h 335"/>
                <a:gd name="T8" fmla="*/ 709 w 732"/>
                <a:gd name="T9" fmla="*/ 23 h 335"/>
                <a:gd name="T10" fmla="*/ 720 w 732"/>
                <a:gd name="T11" fmla="*/ 35 h 335"/>
                <a:gd name="T12" fmla="*/ 728 w 732"/>
                <a:gd name="T13" fmla="*/ 50 h 335"/>
                <a:gd name="T14" fmla="*/ 732 w 732"/>
                <a:gd name="T15" fmla="*/ 66 h 335"/>
                <a:gd name="T16" fmla="*/ 732 w 732"/>
                <a:gd name="T17" fmla="*/ 84 h 335"/>
                <a:gd name="T18" fmla="*/ 727 w 732"/>
                <a:gd name="T19" fmla="*/ 100 h 335"/>
                <a:gd name="T20" fmla="*/ 718 w 732"/>
                <a:gd name="T21" fmla="*/ 115 h 335"/>
                <a:gd name="T22" fmla="*/ 706 w 732"/>
                <a:gd name="T23" fmla="*/ 126 h 335"/>
                <a:gd name="T24" fmla="*/ 692 w 732"/>
                <a:gd name="T25" fmla="*/ 134 h 335"/>
                <a:gd name="T26" fmla="*/ 675 w 732"/>
                <a:gd name="T27" fmla="*/ 138 h 335"/>
                <a:gd name="T28" fmla="*/ 658 w 732"/>
                <a:gd name="T29" fmla="*/ 138 h 335"/>
                <a:gd name="T30" fmla="*/ 603 w 732"/>
                <a:gd name="T31" fmla="*/ 132 h 335"/>
                <a:gd name="T32" fmla="*/ 549 w 732"/>
                <a:gd name="T33" fmla="*/ 130 h 335"/>
                <a:gd name="T34" fmla="*/ 495 w 732"/>
                <a:gd name="T35" fmla="*/ 134 h 335"/>
                <a:gd name="T36" fmla="*/ 442 w 732"/>
                <a:gd name="T37" fmla="*/ 142 h 335"/>
                <a:gd name="T38" fmla="*/ 389 w 732"/>
                <a:gd name="T39" fmla="*/ 154 h 335"/>
                <a:gd name="T40" fmla="*/ 338 w 732"/>
                <a:gd name="T41" fmla="*/ 171 h 335"/>
                <a:gd name="T42" fmla="*/ 289 w 732"/>
                <a:gd name="T43" fmla="*/ 192 h 335"/>
                <a:gd name="T44" fmla="*/ 240 w 732"/>
                <a:gd name="T45" fmla="*/ 217 h 335"/>
                <a:gd name="T46" fmla="*/ 195 w 732"/>
                <a:gd name="T47" fmla="*/ 246 h 335"/>
                <a:gd name="T48" fmla="*/ 152 w 732"/>
                <a:gd name="T49" fmla="*/ 279 h 335"/>
                <a:gd name="T50" fmla="*/ 111 w 732"/>
                <a:gd name="T51" fmla="*/ 316 h 335"/>
                <a:gd name="T52" fmla="*/ 97 w 732"/>
                <a:gd name="T53" fmla="*/ 327 h 335"/>
                <a:gd name="T54" fmla="*/ 82 w 732"/>
                <a:gd name="T55" fmla="*/ 333 h 335"/>
                <a:gd name="T56" fmla="*/ 66 w 732"/>
                <a:gd name="T57" fmla="*/ 335 h 335"/>
                <a:gd name="T58" fmla="*/ 49 w 732"/>
                <a:gd name="T59" fmla="*/ 333 h 335"/>
                <a:gd name="T60" fmla="*/ 34 w 732"/>
                <a:gd name="T61" fmla="*/ 327 h 335"/>
                <a:gd name="T62" fmla="*/ 20 w 732"/>
                <a:gd name="T63" fmla="*/ 316 h 335"/>
                <a:gd name="T64" fmla="*/ 8 w 732"/>
                <a:gd name="T65" fmla="*/ 303 h 335"/>
                <a:gd name="T66" fmla="*/ 2 w 732"/>
                <a:gd name="T67" fmla="*/ 287 h 335"/>
                <a:gd name="T68" fmla="*/ 0 w 732"/>
                <a:gd name="T69" fmla="*/ 270 h 335"/>
                <a:gd name="T70" fmla="*/ 2 w 732"/>
                <a:gd name="T71" fmla="*/ 253 h 335"/>
                <a:gd name="T72" fmla="*/ 8 w 732"/>
                <a:gd name="T73" fmla="*/ 238 h 335"/>
                <a:gd name="T74" fmla="*/ 20 w 732"/>
                <a:gd name="T75" fmla="*/ 224 h 335"/>
                <a:gd name="T76" fmla="*/ 64 w 732"/>
                <a:gd name="T77" fmla="*/ 183 h 335"/>
                <a:gd name="T78" fmla="*/ 111 w 732"/>
                <a:gd name="T79" fmla="*/ 145 h 335"/>
                <a:gd name="T80" fmla="*/ 161 w 732"/>
                <a:gd name="T81" fmla="*/ 112 h 335"/>
                <a:gd name="T82" fmla="*/ 213 w 732"/>
                <a:gd name="T83" fmla="*/ 84 h 335"/>
                <a:gd name="T84" fmla="*/ 267 w 732"/>
                <a:gd name="T85" fmla="*/ 59 h 335"/>
                <a:gd name="T86" fmla="*/ 323 w 732"/>
                <a:gd name="T87" fmla="*/ 37 h 335"/>
                <a:gd name="T88" fmla="*/ 380 w 732"/>
                <a:gd name="T89" fmla="*/ 21 h 335"/>
                <a:gd name="T90" fmla="*/ 439 w 732"/>
                <a:gd name="T91" fmla="*/ 10 h 335"/>
                <a:gd name="T92" fmla="*/ 497 w 732"/>
                <a:gd name="T93" fmla="*/ 2 h 335"/>
                <a:gd name="T94" fmla="*/ 558 w 732"/>
                <a:gd name="T95" fmla="*/ 0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2" h="335">
                  <a:moveTo>
                    <a:pt x="558" y="0"/>
                  </a:moveTo>
                  <a:lnTo>
                    <a:pt x="617" y="2"/>
                  </a:lnTo>
                  <a:lnTo>
                    <a:pt x="678" y="9"/>
                  </a:lnTo>
                  <a:lnTo>
                    <a:pt x="695" y="14"/>
                  </a:lnTo>
                  <a:lnTo>
                    <a:pt x="709" y="23"/>
                  </a:lnTo>
                  <a:lnTo>
                    <a:pt x="720" y="35"/>
                  </a:lnTo>
                  <a:lnTo>
                    <a:pt x="728" y="50"/>
                  </a:lnTo>
                  <a:lnTo>
                    <a:pt x="732" y="66"/>
                  </a:lnTo>
                  <a:lnTo>
                    <a:pt x="732" y="84"/>
                  </a:lnTo>
                  <a:lnTo>
                    <a:pt x="727" y="100"/>
                  </a:lnTo>
                  <a:lnTo>
                    <a:pt x="718" y="115"/>
                  </a:lnTo>
                  <a:lnTo>
                    <a:pt x="706" y="126"/>
                  </a:lnTo>
                  <a:lnTo>
                    <a:pt x="692" y="134"/>
                  </a:lnTo>
                  <a:lnTo>
                    <a:pt x="675" y="138"/>
                  </a:lnTo>
                  <a:lnTo>
                    <a:pt x="658" y="138"/>
                  </a:lnTo>
                  <a:lnTo>
                    <a:pt x="603" y="132"/>
                  </a:lnTo>
                  <a:lnTo>
                    <a:pt x="549" y="130"/>
                  </a:lnTo>
                  <a:lnTo>
                    <a:pt x="495" y="134"/>
                  </a:lnTo>
                  <a:lnTo>
                    <a:pt x="442" y="142"/>
                  </a:lnTo>
                  <a:lnTo>
                    <a:pt x="389" y="154"/>
                  </a:lnTo>
                  <a:lnTo>
                    <a:pt x="338" y="171"/>
                  </a:lnTo>
                  <a:lnTo>
                    <a:pt x="289" y="192"/>
                  </a:lnTo>
                  <a:lnTo>
                    <a:pt x="240" y="217"/>
                  </a:lnTo>
                  <a:lnTo>
                    <a:pt x="195" y="246"/>
                  </a:lnTo>
                  <a:lnTo>
                    <a:pt x="152" y="279"/>
                  </a:lnTo>
                  <a:lnTo>
                    <a:pt x="111" y="316"/>
                  </a:lnTo>
                  <a:lnTo>
                    <a:pt x="97" y="327"/>
                  </a:lnTo>
                  <a:lnTo>
                    <a:pt x="82" y="333"/>
                  </a:lnTo>
                  <a:lnTo>
                    <a:pt x="66" y="335"/>
                  </a:lnTo>
                  <a:lnTo>
                    <a:pt x="49" y="333"/>
                  </a:lnTo>
                  <a:lnTo>
                    <a:pt x="34" y="327"/>
                  </a:lnTo>
                  <a:lnTo>
                    <a:pt x="20" y="316"/>
                  </a:lnTo>
                  <a:lnTo>
                    <a:pt x="8" y="303"/>
                  </a:lnTo>
                  <a:lnTo>
                    <a:pt x="2" y="287"/>
                  </a:lnTo>
                  <a:lnTo>
                    <a:pt x="0" y="270"/>
                  </a:lnTo>
                  <a:lnTo>
                    <a:pt x="2" y="253"/>
                  </a:lnTo>
                  <a:lnTo>
                    <a:pt x="8" y="238"/>
                  </a:lnTo>
                  <a:lnTo>
                    <a:pt x="20" y="224"/>
                  </a:lnTo>
                  <a:lnTo>
                    <a:pt x="64" y="183"/>
                  </a:lnTo>
                  <a:lnTo>
                    <a:pt x="111" y="145"/>
                  </a:lnTo>
                  <a:lnTo>
                    <a:pt x="161" y="112"/>
                  </a:lnTo>
                  <a:lnTo>
                    <a:pt x="213" y="84"/>
                  </a:lnTo>
                  <a:lnTo>
                    <a:pt x="267" y="59"/>
                  </a:lnTo>
                  <a:lnTo>
                    <a:pt x="323" y="37"/>
                  </a:lnTo>
                  <a:lnTo>
                    <a:pt x="380" y="21"/>
                  </a:lnTo>
                  <a:lnTo>
                    <a:pt x="439" y="10"/>
                  </a:lnTo>
                  <a:lnTo>
                    <a:pt x="497" y="2"/>
                  </a:lnTo>
                  <a:lnTo>
                    <a:pt x="5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8" name="Freeform 537"/>
            <p:cNvSpPr>
              <a:spLocks/>
            </p:cNvSpPr>
            <p:nvPr/>
          </p:nvSpPr>
          <p:spPr bwMode="auto">
            <a:xfrm>
              <a:off x="7723188" y="5443538"/>
              <a:ext cx="30163" cy="26988"/>
            </a:xfrm>
            <a:custGeom>
              <a:avLst/>
              <a:gdLst>
                <a:gd name="T0" fmla="*/ 66 w 255"/>
                <a:gd name="T1" fmla="*/ 0 h 230"/>
                <a:gd name="T2" fmla="*/ 82 w 255"/>
                <a:gd name="T3" fmla="*/ 3 h 230"/>
                <a:gd name="T4" fmla="*/ 97 w 255"/>
                <a:gd name="T5" fmla="*/ 9 h 230"/>
                <a:gd name="T6" fmla="*/ 111 w 255"/>
                <a:gd name="T7" fmla="*/ 19 h 230"/>
                <a:gd name="T8" fmla="*/ 148 w 255"/>
                <a:gd name="T9" fmla="*/ 53 h 230"/>
                <a:gd name="T10" fmla="*/ 185 w 255"/>
                <a:gd name="T11" fmla="*/ 83 h 230"/>
                <a:gd name="T12" fmla="*/ 225 w 255"/>
                <a:gd name="T13" fmla="*/ 110 h 230"/>
                <a:gd name="T14" fmla="*/ 238 w 255"/>
                <a:gd name="T15" fmla="*/ 121 h 230"/>
                <a:gd name="T16" fmla="*/ 248 w 255"/>
                <a:gd name="T17" fmla="*/ 135 h 230"/>
                <a:gd name="T18" fmla="*/ 253 w 255"/>
                <a:gd name="T19" fmla="*/ 150 h 230"/>
                <a:gd name="T20" fmla="*/ 255 w 255"/>
                <a:gd name="T21" fmla="*/ 168 h 230"/>
                <a:gd name="T22" fmla="*/ 253 w 255"/>
                <a:gd name="T23" fmla="*/ 184 h 230"/>
                <a:gd name="T24" fmla="*/ 245 w 255"/>
                <a:gd name="T25" fmla="*/ 200 h 230"/>
                <a:gd name="T26" fmla="*/ 235 w 255"/>
                <a:gd name="T27" fmla="*/ 213 h 230"/>
                <a:gd name="T28" fmla="*/ 221 w 255"/>
                <a:gd name="T29" fmla="*/ 223 h 230"/>
                <a:gd name="T30" fmla="*/ 206 w 255"/>
                <a:gd name="T31" fmla="*/ 228 h 230"/>
                <a:gd name="T32" fmla="*/ 190 w 255"/>
                <a:gd name="T33" fmla="*/ 230 h 230"/>
                <a:gd name="T34" fmla="*/ 173 w 255"/>
                <a:gd name="T35" fmla="*/ 228 h 230"/>
                <a:gd name="T36" fmla="*/ 156 w 255"/>
                <a:gd name="T37" fmla="*/ 221 h 230"/>
                <a:gd name="T38" fmla="*/ 108 w 255"/>
                <a:gd name="T39" fmla="*/ 188 h 230"/>
                <a:gd name="T40" fmla="*/ 62 w 255"/>
                <a:gd name="T41" fmla="*/ 151 h 230"/>
                <a:gd name="T42" fmla="*/ 20 w 255"/>
                <a:gd name="T43" fmla="*/ 112 h 230"/>
                <a:gd name="T44" fmla="*/ 8 w 255"/>
                <a:gd name="T45" fmla="*/ 98 h 230"/>
                <a:gd name="T46" fmla="*/ 2 w 255"/>
                <a:gd name="T47" fmla="*/ 83 h 230"/>
                <a:gd name="T48" fmla="*/ 0 w 255"/>
                <a:gd name="T49" fmla="*/ 66 h 230"/>
                <a:gd name="T50" fmla="*/ 2 w 255"/>
                <a:gd name="T51" fmla="*/ 50 h 230"/>
                <a:gd name="T52" fmla="*/ 8 w 255"/>
                <a:gd name="T53" fmla="*/ 33 h 230"/>
                <a:gd name="T54" fmla="*/ 20 w 255"/>
                <a:gd name="T55" fmla="*/ 19 h 230"/>
                <a:gd name="T56" fmla="*/ 34 w 255"/>
                <a:gd name="T57" fmla="*/ 9 h 230"/>
                <a:gd name="T58" fmla="*/ 49 w 255"/>
                <a:gd name="T59" fmla="*/ 3 h 230"/>
                <a:gd name="T60" fmla="*/ 66 w 255"/>
                <a:gd name="T61"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55" h="230">
                  <a:moveTo>
                    <a:pt x="66" y="0"/>
                  </a:moveTo>
                  <a:lnTo>
                    <a:pt x="82" y="3"/>
                  </a:lnTo>
                  <a:lnTo>
                    <a:pt x="97" y="9"/>
                  </a:lnTo>
                  <a:lnTo>
                    <a:pt x="111" y="19"/>
                  </a:lnTo>
                  <a:lnTo>
                    <a:pt x="148" y="53"/>
                  </a:lnTo>
                  <a:lnTo>
                    <a:pt x="185" y="83"/>
                  </a:lnTo>
                  <a:lnTo>
                    <a:pt x="225" y="110"/>
                  </a:lnTo>
                  <a:lnTo>
                    <a:pt x="238" y="121"/>
                  </a:lnTo>
                  <a:lnTo>
                    <a:pt x="248" y="135"/>
                  </a:lnTo>
                  <a:lnTo>
                    <a:pt x="253" y="150"/>
                  </a:lnTo>
                  <a:lnTo>
                    <a:pt x="255" y="168"/>
                  </a:lnTo>
                  <a:lnTo>
                    <a:pt x="253" y="184"/>
                  </a:lnTo>
                  <a:lnTo>
                    <a:pt x="245" y="200"/>
                  </a:lnTo>
                  <a:lnTo>
                    <a:pt x="235" y="213"/>
                  </a:lnTo>
                  <a:lnTo>
                    <a:pt x="221" y="223"/>
                  </a:lnTo>
                  <a:lnTo>
                    <a:pt x="206" y="228"/>
                  </a:lnTo>
                  <a:lnTo>
                    <a:pt x="190" y="230"/>
                  </a:lnTo>
                  <a:lnTo>
                    <a:pt x="173" y="228"/>
                  </a:lnTo>
                  <a:lnTo>
                    <a:pt x="156" y="221"/>
                  </a:lnTo>
                  <a:lnTo>
                    <a:pt x="108" y="188"/>
                  </a:lnTo>
                  <a:lnTo>
                    <a:pt x="62" y="151"/>
                  </a:lnTo>
                  <a:lnTo>
                    <a:pt x="20" y="112"/>
                  </a:lnTo>
                  <a:lnTo>
                    <a:pt x="8" y="98"/>
                  </a:lnTo>
                  <a:lnTo>
                    <a:pt x="2" y="83"/>
                  </a:lnTo>
                  <a:lnTo>
                    <a:pt x="0" y="66"/>
                  </a:lnTo>
                  <a:lnTo>
                    <a:pt x="2" y="50"/>
                  </a:lnTo>
                  <a:lnTo>
                    <a:pt x="8" y="33"/>
                  </a:lnTo>
                  <a:lnTo>
                    <a:pt x="20" y="19"/>
                  </a:lnTo>
                  <a:lnTo>
                    <a:pt x="34" y="9"/>
                  </a:lnTo>
                  <a:lnTo>
                    <a:pt x="49" y="3"/>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9" name="Freeform 538"/>
            <p:cNvSpPr>
              <a:spLocks/>
            </p:cNvSpPr>
            <p:nvPr/>
          </p:nvSpPr>
          <p:spPr bwMode="auto">
            <a:xfrm>
              <a:off x="7773988" y="5443538"/>
              <a:ext cx="85725" cy="41275"/>
            </a:xfrm>
            <a:custGeom>
              <a:avLst/>
              <a:gdLst>
                <a:gd name="T0" fmla="*/ 642 w 707"/>
                <a:gd name="T1" fmla="*/ 0 h 336"/>
                <a:gd name="T2" fmla="*/ 659 w 707"/>
                <a:gd name="T3" fmla="*/ 3 h 336"/>
                <a:gd name="T4" fmla="*/ 674 w 707"/>
                <a:gd name="T5" fmla="*/ 9 h 336"/>
                <a:gd name="T6" fmla="*/ 688 w 707"/>
                <a:gd name="T7" fmla="*/ 19 h 336"/>
                <a:gd name="T8" fmla="*/ 698 w 707"/>
                <a:gd name="T9" fmla="*/ 33 h 336"/>
                <a:gd name="T10" fmla="*/ 705 w 707"/>
                <a:gd name="T11" fmla="*/ 50 h 336"/>
                <a:gd name="T12" fmla="*/ 707 w 707"/>
                <a:gd name="T13" fmla="*/ 66 h 336"/>
                <a:gd name="T14" fmla="*/ 705 w 707"/>
                <a:gd name="T15" fmla="*/ 83 h 336"/>
                <a:gd name="T16" fmla="*/ 698 w 707"/>
                <a:gd name="T17" fmla="*/ 98 h 336"/>
                <a:gd name="T18" fmla="*/ 688 w 707"/>
                <a:gd name="T19" fmla="*/ 112 h 336"/>
                <a:gd name="T20" fmla="*/ 643 w 707"/>
                <a:gd name="T21" fmla="*/ 153 h 336"/>
                <a:gd name="T22" fmla="*/ 595 w 707"/>
                <a:gd name="T23" fmla="*/ 191 h 336"/>
                <a:gd name="T24" fmla="*/ 546 w 707"/>
                <a:gd name="T25" fmla="*/ 224 h 336"/>
                <a:gd name="T26" fmla="*/ 493 w 707"/>
                <a:gd name="T27" fmla="*/ 253 h 336"/>
                <a:gd name="T28" fmla="*/ 440 w 707"/>
                <a:gd name="T29" fmla="*/ 279 h 336"/>
                <a:gd name="T30" fmla="*/ 384 w 707"/>
                <a:gd name="T31" fmla="*/ 299 h 336"/>
                <a:gd name="T32" fmla="*/ 327 w 707"/>
                <a:gd name="T33" fmla="*/ 315 h 336"/>
                <a:gd name="T34" fmla="*/ 269 w 707"/>
                <a:gd name="T35" fmla="*/ 327 h 336"/>
                <a:gd name="T36" fmla="*/ 209 w 707"/>
                <a:gd name="T37" fmla="*/ 334 h 336"/>
                <a:gd name="T38" fmla="*/ 149 w 707"/>
                <a:gd name="T39" fmla="*/ 336 h 336"/>
                <a:gd name="T40" fmla="*/ 103 w 707"/>
                <a:gd name="T41" fmla="*/ 335 h 336"/>
                <a:gd name="T42" fmla="*/ 57 w 707"/>
                <a:gd name="T43" fmla="*/ 331 h 336"/>
                <a:gd name="T44" fmla="*/ 40 w 707"/>
                <a:gd name="T45" fmla="*/ 326 h 336"/>
                <a:gd name="T46" fmla="*/ 26 w 707"/>
                <a:gd name="T47" fmla="*/ 318 h 336"/>
                <a:gd name="T48" fmla="*/ 14 w 707"/>
                <a:gd name="T49" fmla="*/ 306 h 336"/>
                <a:gd name="T50" fmla="*/ 5 w 707"/>
                <a:gd name="T51" fmla="*/ 292 h 336"/>
                <a:gd name="T52" fmla="*/ 1 w 707"/>
                <a:gd name="T53" fmla="*/ 276 h 336"/>
                <a:gd name="T54" fmla="*/ 0 w 707"/>
                <a:gd name="T55" fmla="*/ 258 h 336"/>
                <a:gd name="T56" fmla="*/ 5 w 707"/>
                <a:gd name="T57" fmla="*/ 241 h 336"/>
                <a:gd name="T58" fmla="*/ 13 w 707"/>
                <a:gd name="T59" fmla="*/ 226 h 336"/>
                <a:gd name="T60" fmla="*/ 25 w 707"/>
                <a:gd name="T61" fmla="*/ 215 h 336"/>
                <a:gd name="T62" fmla="*/ 39 w 707"/>
                <a:gd name="T63" fmla="*/ 206 h 336"/>
                <a:gd name="T64" fmla="*/ 55 w 707"/>
                <a:gd name="T65" fmla="*/ 201 h 336"/>
                <a:gd name="T66" fmla="*/ 72 w 707"/>
                <a:gd name="T67" fmla="*/ 201 h 336"/>
                <a:gd name="T68" fmla="*/ 131 w 707"/>
                <a:gd name="T69" fmla="*/ 205 h 336"/>
                <a:gd name="T70" fmla="*/ 188 w 707"/>
                <a:gd name="T71" fmla="*/ 204 h 336"/>
                <a:gd name="T72" fmla="*/ 246 w 707"/>
                <a:gd name="T73" fmla="*/ 198 h 336"/>
                <a:gd name="T74" fmla="*/ 301 w 707"/>
                <a:gd name="T75" fmla="*/ 187 h 336"/>
                <a:gd name="T76" fmla="*/ 355 w 707"/>
                <a:gd name="T77" fmla="*/ 171 h 336"/>
                <a:gd name="T78" fmla="*/ 408 w 707"/>
                <a:gd name="T79" fmla="*/ 149 h 336"/>
                <a:gd name="T80" fmla="*/ 458 w 707"/>
                <a:gd name="T81" fmla="*/ 124 h 336"/>
                <a:gd name="T82" fmla="*/ 507 w 707"/>
                <a:gd name="T83" fmla="*/ 94 h 336"/>
                <a:gd name="T84" fmla="*/ 553 w 707"/>
                <a:gd name="T85" fmla="*/ 59 h 336"/>
                <a:gd name="T86" fmla="*/ 595 w 707"/>
                <a:gd name="T87" fmla="*/ 19 h 336"/>
                <a:gd name="T88" fmla="*/ 609 w 707"/>
                <a:gd name="T89" fmla="*/ 9 h 336"/>
                <a:gd name="T90" fmla="*/ 626 w 707"/>
                <a:gd name="T91" fmla="*/ 3 h 336"/>
                <a:gd name="T92" fmla="*/ 642 w 707"/>
                <a:gd name="T93"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7" h="336">
                  <a:moveTo>
                    <a:pt x="642" y="0"/>
                  </a:moveTo>
                  <a:lnTo>
                    <a:pt x="659" y="3"/>
                  </a:lnTo>
                  <a:lnTo>
                    <a:pt x="674" y="9"/>
                  </a:lnTo>
                  <a:lnTo>
                    <a:pt x="688" y="19"/>
                  </a:lnTo>
                  <a:lnTo>
                    <a:pt x="698" y="33"/>
                  </a:lnTo>
                  <a:lnTo>
                    <a:pt x="705" y="50"/>
                  </a:lnTo>
                  <a:lnTo>
                    <a:pt x="707" y="66"/>
                  </a:lnTo>
                  <a:lnTo>
                    <a:pt x="705" y="83"/>
                  </a:lnTo>
                  <a:lnTo>
                    <a:pt x="698" y="98"/>
                  </a:lnTo>
                  <a:lnTo>
                    <a:pt x="688" y="112"/>
                  </a:lnTo>
                  <a:lnTo>
                    <a:pt x="643" y="153"/>
                  </a:lnTo>
                  <a:lnTo>
                    <a:pt x="595" y="191"/>
                  </a:lnTo>
                  <a:lnTo>
                    <a:pt x="546" y="224"/>
                  </a:lnTo>
                  <a:lnTo>
                    <a:pt x="493" y="253"/>
                  </a:lnTo>
                  <a:lnTo>
                    <a:pt x="440" y="279"/>
                  </a:lnTo>
                  <a:lnTo>
                    <a:pt x="384" y="299"/>
                  </a:lnTo>
                  <a:lnTo>
                    <a:pt x="327" y="315"/>
                  </a:lnTo>
                  <a:lnTo>
                    <a:pt x="269" y="327"/>
                  </a:lnTo>
                  <a:lnTo>
                    <a:pt x="209" y="334"/>
                  </a:lnTo>
                  <a:lnTo>
                    <a:pt x="149" y="336"/>
                  </a:lnTo>
                  <a:lnTo>
                    <a:pt x="103" y="335"/>
                  </a:lnTo>
                  <a:lnTo>
                    <a:pt x="57" y="331"/>
                  </a:lnTo>
                  <a:lnTo>
                    <a:pt x="40" y="326"/>
                  </a:lnTo>
                  <a:lnTo>
                    <a:pt x="26" y="318"/>
                  </a:lnTo>
                  <a:lnTo>
                    <a:pt x="14" y="306"/>
                  </a:lnTo>
                  <a:lnTo>
                    <a:pt x="5" y="292"/>
                  </a:lnTo>
                  <a:lnTo>
                    <a:pt x="1" y="276"/>
                  </a:lnTo>
                  <a:lnTo>
                    <a:pt x="0" y="258"/>
                  </a:lnTo>
                  <a:lnTo>
                    <a:pt x="5" y="241"/>
                  </a:lnTo>
                  <a:lnTo>
                    <a:pt x="13" y="226"/>
                  </a:lnTo>
                  <a:lnTo>
                    <a:pt x="25" y="215"/>
                  </a:lnTo>
                  <a:lnTo>
                    <a:pt x="39" y="206"/>
                  </a:lnTo>
                  <a:lnTo>
                    <a:pt x="55" y="201"/>
                  </a:lnTo>
                  <a:lnTo>
                    <a:pt x="72" y="201"/>
                  </a:lnTo>
                  <a:lnTo>
                    <a:pt x="131" y="205"/>
                  </a:lnTo>
                  <a:lnTo>
                    <a:pt x="188" y="204"/>
                  </a:lnTo>
                  <a:lnTo>
                    <a:pt x="246" y="198"/>
                  </a:lnTo>
                  <a:lnTo>
                    <a:pt x="301" y="187"/>
                  </a:lnTo>
                  <a:lnTo>
                    <a:pt x="355" y="171"/>
                  </a:lnTo>
                  <a:lnTo>
                    <a:pt x="408" y="149"/>
                  </a:lnTo>
                  <a:lnTo>
                    <a:pt x="458" y="124"/>
                  </a:lnTo>
                  <a:lnTo>
                    <a:pt x="507" y="94"/>
                  </a:lnTo>
                  <a:lnTo>
                    <a:pt x="553" y="59"/>
                  </a:lnTo>
                  <a:lnTo>
                    <a:pt x="595" y="19"/>
                  </a:lnTo>
                  <a:lnTo>
                    <a:pt x="609" y="9"/>
                  </a:lnTo>
                  <a:lnTo>
                    <a:pt x="626" y="3"/>
                  </a:lnTo>
                  <a:lnTo>
                    <a:pt x="6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0" name="Freeform 539"/>
            <p:cNvSpPr>
              <a:spLocks noEditPoints="1"/>
            </p:cNvSpPr>
            <p:nvPr/>
          </p:nvSpPr>
          <p:spPr bwMode="auto">
            <a:xfrm>
              <a:off x="7639050" y="5238751"/>
              <a:ext cx="403225" cy="403225"/>
            </a:xfrm>
            <a:custGeom>
              <a:avLst/>
              <a:gdLst>
                <a:gd name="T0" fmla="*/ 2976 w 3305"/>
                <a:gd name="T1" fmla="*/ 3164 h 3307"/>
                <a:gd name="T2" fmla="*/ 3093 w 3305"/>
                <a:gd name="T3" fmla="*/ 3164 h 3307"/>
                <a:gd name="T4" fmla="*/ 3170 w 3305"/>
                <a:gd name="T5" fmla="*/ 3072 h 3307"/>
                <a:gd name="T6" fmla="*/ 3150 w 3305"/>
                <a:gd name="T7" fmla="*/ 2957 h 3307"/>
                <a:gd name="T8" fmla="*/ 2108 w 3305"/>
                <a:gd name="T9" fmla="*/ 2151 h 3307"/>
                <a:gd name="T10" fmla="*/ 1172 w 3305"/>
                <a:gd name="T11" fmla="*/ 132 h 3307"/>
                <a:gd name="T12" fmla="*/ 818 w 3305"/>
                <a:gd name="T13" fmla="*/ 214 h 3307"/>
                <a:gd name="T14" fmla="*/ 511 w 3305"/>
                <a:gd name="T15" fmla="*/ 407 h 3307"/>
                <a:gd name="T16" fmla="*/ 278 w 3305"/>
                <a:gd name="T17" fmla="*/ 689 h 3307"/>
                <a:gd name="T18" fmla="*/ 150 w 3305"/>
                <a:gd name="T19" fmla="*/ 1028 h 3307"/>
                <a:gd name="T20" fmla="*/ 139 w 3305"/>
                <a:gd name="T21" fmla="*/ 1395 h 3307"/>
                <a:gd name="T22" fmla="*/ 244 w 3305"/>
                <a:gd name="T23" fmla="*/ 1742 h 3307"/>
                <a:gd name="T24" fmla="*/ 457 w 3305"/>
                <a:gd name="T25" fmla="*/ 2038 h 3307"/>
                <a:gd name="T26" fmla="*/ 753 w 3305"/>
                <a:gd name="T27" fmla="*/ 2251 h 3307"/>
                <a:gd name="T28" fmla="*/ 1100 w 3305"/>
                <a:gd name="T29" fmla="*/ 2356 h 3307"/>
                <a:gd name="T30" fmla="*/ 1467 w 3305"/>
                <a:gd name="T31" fmla="*/ 2344 h 3307"/>
                <a:gd name="T32" fmla="*/ 1804 w 3305"/>
                <a:gd name="T33" fmla="*/ 2217 h 3307"/>
                <a:gd name="T34" fmla="*/ 2087 w 3305"/>
                <a:gd name="T35" fmla="*/ 1984 h 3307"/>
                <a:gd name="T36" fmla="*/ 2280 w 3305"/>
                <a:gd name="T37" fmla="*/ 1675 h 3307"/>
                <a:gd name="T38" fmla="*/ 2362 w 3305"/>
                <a:gd name="T39" fmla="*/ 1322 h 3307"/>
                <a:gd name="T40" fmla="*/ 2326 w 3305"/>
                <a:gd name="T41" fmla="*/ 957 h 3307"/>
                <a:gd name="T42" fmla="*/ 2177 w 3305"/>
                <a:gd name="T43" fmla="*/ 627 h 3307"/>
                <a:gd name="T44" fmla="*/ 1926 w 3305"/>
                <a:gd name="T45" fmla="*/ 359 h 3307"/>
                <a:gd name="T46" fmla="*/ 1607 w 3305"/>
                <a:gd name="T47" fmla="*/ 189 h 3307"/>
                <a:gd name="T48" fmla="*/ 1247 w 3305"/>
                <a:gd name="T49" fmla="*/ 129 h 3307"/>
                <a:gd name="T50" fmla="*/ 1513 w 3305"/>
                <a:gd name="T51" fmla="*/ 28 h 3307"/>
                <a:gd name="T52" fmla="*/ 1875 w 3305"/>
                <a:gd name="T53" fmla="*/ 169 h 3307"/>
                <a:gd name="T54" fmla="*/ 2185 w 3305"/>
                <a:gd name="T55" fmla="*/ 425 h 3307"/>
                <a:gd name="T56" fmla="*/ 2396 w 3305"/>
                <a:gd name="T57" fmla="*/ 759 h 3307"/>
                <a:gd name="T58" fmla="*/ 2489 w 3305"/>
                <a:gd name="T59" fmla="*/ 1134 h 3307"/>
                <a:gd name="T60" fmla="*/ 2465 w 3305"/>
                <a:gd name="T61" fmla="*/ 1516 h 3307"/>
                <a:gd name="T62" fmla="*/ 2324 w 3305"/>
                <a:gd name="T63" fmla="*/ 1877 h 3307"/>
                <a:gd name="T64" fmla="*/ 2358 w 3305"/>
                <a:gd name="T65" fmla="*/ 2044 h 3307"/>
                <a:gd name="T66" fmla="*/ 2437 w 3305"/>
                <a:gd name="T67" fmla="*/ 2055 h 3307"/>
                <a:gd name="T68" fmla="*/ 3296 w 3305"/>
                <a:gd name="T69" fmla="*/ 2968 h 3307"/>
                <a:gd name="T70" fmla="*/ 3286 w 3305"/>
                <a:gd name="T71" fmla="*/ 3138 h 3307"/>
                <a:gd name="T72" fmla="*/ 3168 w 3305"/>
                <a:gd name="T73" fmla="*/ 3272 h 3307"/>
                <a:gd name="T74" fmla="*/ 3000 w 3305"/>
                <a:gd name="T75" fmla="*/ 3305 h 3307"/>
                <a:gd name="T76" fmla="*/ 2843 w 3305"/>
                <a:gd name="T77" fmla="*/ 3228 h 3307"/>
                <a:gd name="T78" fmla="*/ 2037 w 3305"/>
                <a:gd name="T79" fmla="*/ 2375 h 3307"/>
                <a:gd name="T80" fmla="*/ 1939 w 3305"/>
                <a:gd name="T81" fmla="*/ 2286 h 3307"/>
                <a:gd name="T82" fmla="*/ 1566 w 3305"/>
                <a:gd name="T83" fmla="*/ 2454 h 3307"/>
                <a:gd name="T84" fmla="*/ 1173 w 3305"/>
                <a:gd name="T85" fmla="*/ 2493 h 3307"/>
                <a:gd name="T86" fmla="*/ 811 w 3305"/>
                <a:gd name="T87" fmla="*/ 2417 h 3307"/>
                <a:gd name="T88" fmla="*/ 482 w 3305"/>
                <a:gd name="T89" fmla="*/ 2234 h 3307"/>
                <a:gd name="T90" fmla="*/ 210 w 3305"/>
                <a:gd name="T91" fmla="*/ 1942 h 3307"/>
                <a:gd name="T92" fmla="*/ 46 w 3305"/>
                <a:gd name="T93" fmla="*/ 1589 h 3307"/>
                <a:gd name="T94" fmla="*/ 0 w 3305"/>
                <a:gd name="T95" fmla="*/ 1209 h 3307"/>
                <a:gd name="T96" fmla="*/ 70 w 3305"/>
                <a:gd name="T97" fmla="*/ 832 h 3307"/>
                <a:gd name="T98" fmla="*/ 257 w 3305"/>
                <a:gd name="T99" fmla="*/ 487 h 3307"/>
                <a:gd name="T100" fmla="*/ 551 w 3305"/>
                <a:gd name="T101" fmla="*/ 211 h 3307"/>
                <a:gd name="T102" fmla="*/ 905 w 3305"/>
                <a:gd name="T103" fmla="*/ 46 h 3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05" h="3307">
                  <a:moveTo>
                    <a:pt x="2391" y="2194"/>
                  </a:moveTo>
                  <a:lnTo>
                    <a:pt x="2192" y="2392"/>
                  </a:lnTo>
                  <a:lnTo>
                    <a:pt x="2935" y="3135"/>
                  </a:lnTo>
                  <a:lnTo>
                    <a:pt x="2955" y="3152"/>
                  </a:lnTo>
                  <a:lnTo>
                    <a:pt x="2976" y="3164"/>
                  </a:lnTo>
                  <a:lnTo>
                    <a:pt x="2999" y="3172"/>
                  </a:lnTo>
                  <a:lnTo>
                    <a:pt x="3023" y="3176"/>
                  </a:lnTo>
                  <a:lnTo>
                    <a:pt x="3047" y="3176"/>
                  </a:lnTo>
                  <a:lnTo>
                    <a:pt x="3070" y="3172"/>
                  </a:lnTo>
                  <a:lnTo>
                    <a:pt x="3093" y="3164"/>
                  </a:lnTo>
                  <a:lnTo>
                    <a:pt x="3114" y="3152"/>
                  </a:lnTo>
                  <a:lnTo>
                    <a:pt x="3134" y="3135"/>
                  </a:lnTo>
                  <a:lnTo>
                    <a:pt x="3150" y="3116"/>
                  </a:lnTo>
                  <a:lnTo>
                    <a:pt x="3162" y="3095"/>
                  </a:lnTo>
                  <a:lnTo>
                    <a:pt x="3170" y="3072"/>
                  </a:lnTo>
                  <a:lnTo>
                    <a:pt x="3174" y="3049"/>
                  </a:lnTo>
                  <a:lnTo>
                    <a:pt x="3174" y="3025"/>
                  </a:lnTo>
                  <a:lnTo>
                    <a:pt x="3170" y="3000"/>
                  </a:lnTo>
                  <a:lnTo>
                    <a:pt x="3162" y="2978"/>
                  </a:lnTo>
                  <a:lnTo>
                    <a:pt x="3150" y="2957"/>
                  </a:lnTo>
                  <a:lnTo>
                    <a:pt x="3134" y="2937"/>
                  </a:lnTo>
                  <a:lnTo>
                    <a:pt x="2391" y="2194"/>
                  </a:lnTo>
                  <a:close/>
                  <a:moveTo>
                    <a:pt x="2150" y="2109"/>
                  </a:moveTo>
                  <a:lnTo>
                    <a:pt x="2129" y="2130"/>
                  </a:lnTo>
                  <a:lnTo>
                    <a:pt x="2108" y="2151"/>
                  </a:lnTo>
                  <a:lnTo>
                    <a:pt x="2178" y="2222"/>
                  </a:lnTo>
                  <a:lnTo>
                    <a:pt x="2220" y="2179"/>
                  </a:lnTo>
                  <a:lnTo>
                    <a:pt x="2150" y="2109"/>
                  </a:lnTo>
                  <a:close/>
                  <a:moveTo>
                    <a:pt x="1247" y="129"/>
                  </a:moveTo>
                  <a:lnTo>
                    <a:pt x="1172" y="132"/>
                  </a:lnTo>
                  <a:lnTo>
                    <a:pt x="1099" y="139"/>
                  </a:lnTo>
                  <a:lnTo>
                    <a:pt x="1027" y="151"/>
                  </a:lnTo>
                  <a:lnTo>
                    <a:pt x="957" y="167"/>
                  </a:lnTo>
                  <a:lnTo>
                    <a:pt x="887" y="189"/>
                  </a:lnTo>
                  <a:lnTo>
                    <a:pt x="818" y="214"/>
                  </a:lnTo>
                  <a:lnTo>
                    <a:pt x="753" y="244"/>
                  </a:lnTo>
                  <a:lnTo>
                    <a:pt x="688" y="278"/>
                  </a:lnTo>
                  <a:lnTo>
                    <a:pt x="627" y="317"/>
                  </a:lnTo>
                  <a:lnTo>
                    <a:pt x="567" y="359"/>
                  </a:lnTo>
                  <a:lnTo>
                    <a:pt x="511" y="407"/>
                  </a:lnTo>
                  <a:lnTo>
                    <a:pt x="457" y="457"/>
                  </a:lnTo>
                  <a:lnTo>
                    <a:pt x="406" y="511"/>
                  </a:lnTo>
                  <a:lnTo>
                    <a:pt x="359" y="568"/>
                  </a:lnTo>
                  <a:lnTo>
                    <a:pt x="316" y="627"/>
                  </a:lnTo>
                  <a:lnTo>
                    <a:pt x="278" y="689"/>
                  </a:lnTo>
                  <a:lnTo>
                    <a:pt x="244" y="753"/>
                  </a:lnTo>
                  <a:lnTo>
                    <a:pt x="214" y="819"/>
                  </a:lnTo>
                  <a:lnTo>
                    <a:pt x="188" y="888"/>
                  </a:lnTo>
                  <a:lnTo>
                    <a:pt x="167" y="957"/>
                  </a:lnTo>
                  <a:lnTo>
                    <a:pt x="150" y="1028"/>
                  </a:lnTo>
                  <a:lnTo>
                    <a:pt x="139" y="1100"/>
                  </a:lnTo>
                  <a:lnTo>
                    <a:pt x="132" y="1173"/>
                  </a:lnTo>
                  <a:lnTo>
                    <a:pt x="129" y="1248"/>
                  </a:lnTo>
                  <a:lnTo>
                    <a:pt x="132" y="1322"/>
                  </a:lnTo>
                  <a:lnTo>
                    <a:pt x="139" y="1395"/>
                  </a:lnTo>
                  <a:lnTo>
                    <a:pt x="150" y="1467"/>
                  </a:lnTo>
                  <a:lnTo>
                    <a:pt x="167" y="1538"/>
                  </a:lnTo>
                  <a:lnTo>
                    <a:pt x="188" y="1608"/>
                  </a:lnTo>
                  <a:lnTo>
                    <a:pt x="214" y="1675"/>
                  </a:lnTo>
                  <a:lnTo>
                    <a:pt x="244" y="1742"/>
                  </a:lnTo>
                  <a:lnTo>
                    <a:pt x="278" y="1805"/>
                  </a:lnTo>
                  <a:lnTo>
                    <a:pt x="316" y="1868"/>
                  </a:lnTo>
                  <a:lnTo>
                    <a:pt x="359" y="1927"/>
                  </a:lnTo>
                  <a:lnTo>
                    <a:pt x="406" y="1984"/>
                  </a:lnTo>
                  <a:lnTo>
                    <a:pt x="457" y="2038"/>
                  </a:lnTo>
                  <a:lnTo>
                    <a:pt x="511" y="2089"/>
                  </a:lnTo>
                  <a:lnTo>
                    <a:pt x="567" y="2136"/>
                  </a:lnTo>
                  <a:lnTo>
                    <a:pt x="627" y="2178"/>
                  </a:lnTo>
                  <a:lnTo>
                    <a:pt x="688" y="2217"/>
                  </a:lnTo>
                  <a:lnTo>
                    <a:pt x="753" y="2251"/>
                  </a:lnTo>
                  <a:lnTo>
                    <a:pt x="818" y="2281"/>
                  </a:lnTo>
                  <a:lnTo>
                    <a:pt x="887" y="2306"/>
                  </a:lnTo>
                  <a:lnTo>
                    <a:pt x="957" y="2328"/>
                  </a:lnTo>
                  <a:lnTo>
                    <a:pt x="1027" y="2344"/>
                  </a:lnTo>
                  <a:lnTo>
                    <a:pt x="1100" y="2356"/>
                  </a:lnTo>
                  <a:lnTo>
                    <a:pt x="1172" y="2363"/>
                  </a:lnTo>
                  <a:lnTo>
                    <a:pt x="1247" y="2366"/>
                  </a:lnTo>
                  <a:lnTo>
                    <a:pt x="1320" y="2363"/>
                  </a:lnTo>
                  <a:lnTo>
                    <a:pt x="1394" y="2356"/>
                  </a:lnTo>
                  <a:lnTo>
                    <a:pt x="1467" y="2344"/>
                  </a:lnTo>
                  <a:lnTo>
                    <a:pt x="1537" y="2328"/>
                  </a:lnTo>
                  <a:lnTo>
                    <a:pt x="1607" y="2306"/>
                  </a:lnTo>
                  <a:lnTo>
                    <a:pt x="1674" y="2281"/>
                  </a:lnTo>
                  <a:lnTo>
                    <a:pt x="1741" y="2251"/>
                  </a:lnTo>
                  <a:lnTo>
                    <a:pt x="1804" y="2217"/>
                  </a:lnTo>
                  <a:lnTo>
                    <a:pt x="1867" y="2178"/>
                  </a:lnTo>
                  <a:lnTo>
                    <a:pt x="1926" y="2136"/>
                  </a:lnTo>
                  <a:lnTo>
                    <a:pt x="1983" y="2089"/>
                  </a:lnTo>
                  <a:lnTo>
                    <a:pt x="2037" y="2038"/>
                  </a:lnTo>
                  <a:lnTo>
                    <a:pt x="2087" y="1984"/>
                  </a:lnTo>
                  <a:lnTo>
                    <a:pt x="2135" y="1927"/>
                  </a:lnTo>
                  <a:lnTo>
                    <a:pt x="2177" y="1868"/>
                  </a:lnTo>
                  <a:lnTo>
                    <a:pt x="2215" y="1805"/>
                  </a:lnTo>
                  <a:lnTo>
                    <a:pt x="2250" y="1742"/>
                  </a:lnTo>
                  <a:lnTo>
                    <a:pt x="2280" y="1675"/>
                  </a:lnTo>
                  <a:lnTo>
                    <a:pt x="2305" y="1608"/>
                  </a:lnTo>
                  <a:lnTo>
                    <a:pt x="2326" y="1538"/>
                  </a:lnTo>
                  <a:lnTo>
                    <a:pt x="2342" y="1467"/>
                  </a:lnTo>
                  <a:lnTo>
                    <a:pt x="2354" y="1395"/>
                  </a:lnTo>
                  <a:lnTo>
                    <a:pt x="2362" y="1322"/>
                  </a:lnTo>
                  <a:lnTo>
                    <a:pt x="2364" y="1248"/>
                  </a:lnTo>
                  <a:lnTo>
                    <a:pt x="2362" y="1173"/>
                  </a:lnTo>
                  <a:lnTo>
                    <a:pt x="2354" y="1100"/>
                  </a:lnTo>
                  <a:lnTo>
                    <a:pt x="2342" y="1028"/>
                  </a:lnTo>
                  <a:lnTo>
                    <a:pt x="2326" y="957"/>
                  </a:lnTo>
                  <a:lnTo>
                    <a:pt x="2305" y="888"/>
                  </a:lnTo>
                  <a:lnTo>
                    <a:pt x="2280" y="819"/>
                  </a:lnTo>
                  <a:lnTo>
                    <a:pt x="2250" y="753"/>
                  </a:lnTo>
                  <a:lnTo>
                    <a:pt x="2215" y="689"/>
                  </a:lnTo>
                  <a:lnTo>
                    <a:pt x="2177" y="627"/>
                  </a:lnTo>
                  <a:lnTo>
                    <a:pt x="2135" y="568"/>
                  </a:lnTo>
                  <a:lnTo>
                    <a:pt x="2087" y="511"/>
                  </a:lnTo>
                  <a:lnTo>
                    <a:pt x="2037" y="457"/>
                  </a:lnTo>
                  <a:lnTo>
                    <a:pt x="1983" y="407"/>
                  </a:lnTo>
                  <a:lnTo>
                    <a:pt x="1926" y="359"/>
                  </a:lnTo>
                  <a:lnTo>
                    <a:pt x="1867" y="317"/>
                  </a:lnTo>
                  <a:lnTo>
                    <a:pt x="1804" y="278"/>
                  </a:lnTo>
                  <a:lnTo>
                    <a:pt x="1741" y="244"/>
                  </a:lnTo>
                  <a:lnTo>
                    <a:pt x="1674" y="214"/>
                  </a:lnTo>
                  <a:lnTo>
                    <a:pt x="1607" y="189"/>
                  </a:lnTo>
                  <a:lnTo>
                    <a:pt x="1537" y="167"/>
                  </a:lnTo>
                  <a:lnTo>
                    <a:pt x="1467" y="151"/>
                  </a:lnTo>
                  <a:lnTo>
                    <a:pt x="1394" y="139"/>
                  </a:lnTo>
                  <a:lnTo>
                    <a:pt x="1320" y="132"/>
                  </a:lnTo>
                  <a:lnTo>
                    <a:pt x="1247" y="129"/>
                  </a:lnTo>
                  <a:close/>
                  <a:moveTo>
                    <a:pt x="1208" y="0"/>
                  </a:moveTo>
                  <a:lnTo>
                    <a:pt x="1285" y="0"/>
                  </a:lnTo>
                  <a:lnTo>
                    <a:pt x="1362" y="5"/>
                  </a:lnTo>
                  <a:lnTo>
                    <a:pt x="1437" y="14"/>
                  </a:lnTo>
                  <a:lnTo>
                    <a:pt x="1513" y="28"/>
                  </a:lnTo>
                  <a:lnTo>
                    <a:pt x="1588" y="46"/>
                  </a:lnTo>
                  <a:lnTo>
                    <a:pt x="1662" y="71"/>
                  </a:lnTo>
                  <a:lnTo>
                    <a:pt x="1735" y="98"/>
                  </a:lnTo>
                  <a:lnTo>
                    <a:pt x="1805" y="131"/>
                  </a:lnTo>
                  <a:lnTo>
                    <a:pt x="1875" y="169"/>
                  </a:lnTo>
                  <a:lnTo>
                    <a:pt x="1941" y="211"/>
                  </a:lnTo>
                  <a:lnTo>
                    <a:pt x="2007" y="257"/>
                  </a:lnTo>
                  <a:lnTo>
                    <a:pt x="2069" y="309"/>
                  </a:lnTo>
                  <a:lnTo>
                    <a:pt x="2129" y="364"/>
                  </a:lnTo>
                  <a:lnTo>
                    <a:pt x="2185" y="425"/>
                  </a:lnTo>
                  <a:lnTo>
                    <a:pt x="2237" y="487"/>
                  </a:lnTo>
                  <a:lnTo>
                    <a:pt x="2283" y="552"/>
                  </a:lnTo>
                  <a:lnTo>
                    <a:pt x="2325" y="619"/>
                  </a:lnTo>
                  <a:lnTo>
                    <a:pt x="2363" y="689"/>
                  </a:lnTo>
                  <a:lnTo>
                    <a:pt x="2396" y="759"/>
                  </a:lnTo>
                  <a:lnTo>
                    <a:pt x="2423" y="832"/>
                  </a:lnTo>
                  <a:lnTo>
                    <a:pt x="2447" y="907"/>
                  </a:lnTo>
                  <a:lnTo>
                    <a:pt x="2465" y="981"/>
                  </a:lnTo>
                  <a:lnTo>
                    <a:pt x="2479" y="1057"/>
                  </a:lnTo>
                  <a:lnTo>
                    <a:pt x="2489" y="1134"/>
                  </a:lnTo>
                  <a:lnTo>
                    <a:pt x="2494" y="1210"/>
                  </a:lnTo>
                  <a:lnTo>
                    <a:pt x="2494" y="1287"/>
                  </a:lnTo>
                  <a:lnTo>
                    <a:pt x="2489" y="1364"/>
                  </a:lnTo>
                  <a:lnTo>
                    <a:pt x="2479" y="1439"/>
                  </a:lnTo>
                  <a:lnTo>
                    <a:pt x="2465" y="1516"/>
                  </a:lnTo>
                  <a:lnTo>
                    <a:pt x="2446" y="1590"/>
                  </a:lnTo>
                  <a:lnTo>
                    <a:pt x="2423" y="1664"/>
                  </a:lnTo>
                  <a:lnTo>
                    <a:pt x="2395" y="1737"/>
                  </a:lnTo>
                  <a:lnTo>
                    <a:pt x="2362" y="1807"/>
                  </a:lnTo>
                  <a:lnTo>
                    <a:pt x="2324" y="1877"/>
                  </a:lnTo>
                  <a:lnTo>
                    <a:pt x="2282" y="1944"/>
                  </a:lnTo>
                  <a:lnTo>
                    <a:pt x="2236" y="2009"/>
                  </a:lnTo>
                  <a:lnTo>
                    <a:pt x="2313" y="2087"/>
                  </a:lnTo>
                  <a:lnTo>
                    <a:pt x="2344" y="2055"/>
                  </a:lnTo>
                  <a:lnTo>
                    <a:pt x="2358" y="2044"/>
                  </a:lnTo>
                  <a:lnTo>
                    <a:pt x="2374" y="2038"/>
                  </a:lnTo>
                  <a:lnTo>
                    <a:pt x="2391" y="2036"/>
                  </a:lnTo>
                  <a:lnTo>
                    <a:pt x="2407" y="2038"/>
                  </a:lnTo>
                  <a:lnTo>
                    <a:pt x="2423" y="2044"/>
                  </a:lnTo>
                  <a:lnTo>
                    <a:pt x="2437" y="2055"/>
                  </a:lnTo>
                  <a:lnTo>
                    <a:pt x="3226" y="2845"/>
                  </a:lnTo>
                  <a:lnTo>
                    <a:pt x="3250" y="2872"/>
                  </a:lnTo>
                  <a:lnTo>
                    <a:pt x="3270" y="2903"/>
                  </a:lnTo>
                  <a:lnTo>
                    <a:pt x="3286" y="2935"/>
                  </a:lnTo>
                  <a:lnTo>
                    <a:pt x="3296" y="2968"/>
                  </a:lnTo>
                  <a:lnTo>
                    <a:pt x="3303" y="3001"/>
                  </a:lnTo>
                  <a:lnTo>
                    <a:pt x="3305" y="3037"/>
                  </a:lnTo>
                  <a:lnTo>
                    <a:pt x="3303" y="3071"/>
                  </a:lnTo>
                  <a:lnTo>
                    <a:pt x="3296" y="3105"/>
                  </a:lnTo>
                  <a:lnTo>
                    <a:pt x="3286" y="3138"/>
                  </a:lnTo>
                  <a:lnTo>
                    <a:pt x="3270" y="3170"/>
                  </a:lnTo>
                  <a:lnTo>
                    <a:pt x="3250" y="3200"/>
                  </a:lnTo>
                  <a:lnTo>
                    <a:pt x="3226" y="3228"/>
                  </a:lnTo>
                  <a:lnTo>
                    <a:pt x="3198" y="3252"/>
                  </a:lnTo>
                  <a:lnTo>
                    <a:pt x="3168" y="3272"/>
                  </a:lnTo>
                  <a:lnTo>
                    <a:pt x="3137" y="3288"/>
                  </a:lnTo>
                  <a:lnTo>
                    <a:pt x="3103" y="3298"/>
                  </a:lnTo>
                  <a:lnTo>
                    <a:pt x="3069" y="3305"/>
                  </a:lnTo>
                  <a:lnTo>
                    <a:pt x="3035" y="3307"/>
                  </a:lnTo>
                  <a:lnTo>
                    <a:pt x="3000" y="3305"/>
                  </a:lnTo>
                  <a:lnTo>
                    <a:pt x="2966" y="3298"/>
                  </a:lnTo>
                  <a:lnTo>
                    <a:pt x="2933" y="3288"/>
                  </a:lnTo>
                  <a:lnTo>
                    <a:pt x="2901" y="3272"/>
                  </a:lnTo>
                  <a:lnTo>
                    <a:pt x="2871" y="3252"/>
                  </a:lnTo>
                  <a:lnTo>
                    <a:pt x="2843" y="3228"/>
                  </a:lnTo>
                  <a:lnTo>
                    <a:pt x="2054" y="2439"/>
                  </a:lnTo>
                  <a:lnTo>
                    <a:pt x="2043" y="2424"/>
                  </a:lnTo>
                  <a:lnTo>
                    <a:pt x="2037" y="2409"/>
                  </a:lnTo>
                  <a:lnTo>
                    <a:pt x="2035" y="2392"/>
                  </a:lnTo>
                  <a:lnTo>
                    <a:pt x="2037" y="2375"/>
                  </a:lnTo>
                  <a:lnTo>
                    <a:pt x="2043" y="2360"/>
                  </a:lnTo>
                  <a:lnTo>
                    <a:pt x="2054" y="2346"/>
                  </a:lnTo>
                  <a:lnTo>
                    <a:pt x="2085" y="2315"/>
                  </a:lnTo>
                  <a:lnTo>
                    <a:pt x="2008" y="2237"/>
                  </a:lnTo>
                  <a:lnTo>
                    <a:pt x="1939" y="2286"/>
                  </a:lnTo>
                  <a:lnTo>
                    <a:pt x="1869" y="2330"/>
                  </a:lnTo>
                  <a:lnTo>
                    <a:pt x="1796" y="2369"/>
                  </a:lnTo>
                  <a:lnTo>
                    <a:pt x="1720" y="2402"/>
                  </a:lnTo>
                  <a:lnTo>
                    <a:pt x="1644" y="2431"/>
                  </a:lnTo>
                  <a:lnTo>
                    <a:pt x="1566" y="2454"/>
                  </a:lnTo>
                  <a:lnTo>
                    <a:pt x="1488" y="2472"/>
                  </a:lnTo>
                  <a:lnTo>
                    <a:pt x="1408" y="2485"/>
                  </a:lnTo>
                  <a:lnTo>
                    <a:pt x="1327" y="2493"/>
                  </a:lnTo>
                  <a:lnTo>
                    <a:pt x="1247" y="2495"/>
                  </a:lnTo>
                  <a:lnTo>
                    <a:pt x="1173" y="2493"/>
                  </a:lnTo>
                  <a:lnTo>
                    <a:pt x="1100" y="2487"/>
                  </a:lnTo>
                  <a:lnTo>
                    <a:pt x="1026" y="2476"/>
                  </a:lnTo>
                  <a:lnTo>
                    <a:pt x="953" y="2461"/>
                  </a:lnTo>
                  <a:lnTo>
                    <a:pt x="882" y="2442"/>
                  </a:lnTo>
                  <a:lnTo>
                    <a:pt x="811" y="2417"/>
                  </a:lnTo>
                  <a:lnTo>
                    <a:pt x="743" y="2389"/>
                  </a:lnTo>
                  <a:lnTo>
                    <a:pt x="674" y="2357"/>
                  </a:lnTo>
                  <a:lnTo>
                    <a:pt x="608" y="2321"/>
                  </a:lnTo>
                  <a:lnTo>
                    <a:pt x="544" y="2279"/>
                  </a:lnTo>
                  <a:lnTo>
                    <a:pt x="482" y="2234"/>
                  </a:lnTo>
                  <a:lnTo>
                    <a:pt x="421" y="2184"/>
                  </a:lnTo>
                  <a:lnTo>
                    <a:pt x="364" y="2130"/>
                  </a:lnTo>
                  <a:lnTo>
                    <a:pt x="308" y="2071"/>
                  </a:lnTo>
                  <a:lnTo>
                    <a:pt x="257" y="2008"/>
                  </a:lnTo>
                  <a:lnTo>
                    <a:pt x="210" y="1942"/>
                  </a:lnTo>
                  <a:lnTo>
                    <a:pt x="168" y="1876"/>
                  </a:lnTo>
                  <a:lnTo>
                    <a:pt x="131" y="1806"/>
                  </a:lnTo>
                  <a:lnTo>
                    <a:pt x="98" y="1736"/>
                  </a:lnTo>
                  <a:lnTo>
                    <a:pt x="70" y="1663"/>
                  </a:lnTo>
                  <a:lnTo>
                    <a:pt x="46" y="1589"/>
                  </a:lnTo>
                  <a:lnTo>
                    <a:pt x="28" y="1515"/>
                  </a:lnTo>
                  <a:lnTo>
                    <a:pt x="14" y="1438"/>
                  </a:lnTo>
                  <a:lnTo>
                    <a:pt x="5" y="1363"/>
                  </a:lnTo>
                  <a:lnTo>
                    <a:pt x="0" y="1286"/>
                  </a:lnTo>
                  <a:lnTo>
                    <a:pt x="0" y="1209"/>
                  </a:lnTo>
                  <a:lnTo>
                    <a:pt x="5" y="1133"/>
                  </a:lnTo>
                  <a:lnTo>
                    <a:pt x="14" y="1056"/>
                  </a:lnTo>
                  <a:lnTo>
                    <a:pt x="28" y="980"/>
                  </a:lnTo>
                  <a:lnTo>
                    <a:pt x="46" y="906"/>
                  </a:lnTo>
                  <a:lnTo>
                    <a:pt x="70" y="832"/>
                  </a:lnTo>
                  <a:lnTo>
                    <a:pt x="98" y="759"/>
                  </a:lnTo>
                  <a:lnTo>
                    <a:pt x="131" y="689"/>
                  </a:lnTo>
                  <a:lnTo>
                    <a:pt x="168" y="619"/>
                  </a:lnTo>
                  <a:lnTo>
                    <a:pt x="210" y="552"/>
                  </a:lnTo>
                  <a:lnTo>
                    <a:pt x="257" y="487"/>
                  </a:lnTo>
                  <a:lnTo>
                    <a:pt x="308" y="425"/>
                  </a:lnTo>
                  <a:lnTo>
                    <a:pt x="364" y="364"/>
                  </a:lnTo>
                  <a:lnTo>
                    <a:pt x="424" y="309"/>
                  </a:lnTo>
                  <a:lnTo>
                    <a:pt x="487" y="257"/>
                  </a:lnTo>
                  <a:lnTo>
                    <a:pt x="551" y="211"/>
                  </a:lnTo>
                  <a:lnTo>
                    <a:pt x="619" y="169"/>
                  </a:lnTo>
                  <a:lnTo>
                    <a:pt x="688" y="131"/>
                  </a:lnTo>
                  <a:lnTo>
                    <a:pt x="759" y="98"/>
                  </a:lnTo>
                  <a:lnTo>
                    <a:pt x="832" y="71"/>
                  </a:lnTo>
                  <a:lnTo>
                    <a:pt x="905" y="46"/>
                  </a:lnTo>
                  <a:lnTo>
                    <a:pt x="980" y="28"/>
                  </a:lnTo>
                  <a:lnTo>
                    <a:pt x="1055" y="14"/>
                  </a:lnTo>
                  <a:lnTo>
                    <a:pt x="1132" y="5"/>
                  </a:lnTo>
                  <a:lnTo>
                    <a:pt x="12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9" name="Group 598"/>
          <p:cNvGrpSpPr/>
          <p:nvPr/>
        </p:nvGrpSpPr>
        <p:grpSpPr>
          <a:xfrm>
            <a:off x="2017069" y="3622332"/>
            <a:ext cx="244232" cy="224600"/>
            <a:chOff x="1758950" y="2132013"/>
            <a:chExt cx="493713" cy="454025"/>
          </a:xfrm>
          <a:solidFill>
            <a:schemeClr val="tx1">
              <a:lumMod val="65000"/>
              <a:lumOff val="35000"/>
            </a:schemeClr>
          </a:solidFill>
        </p:grpSpPr>
        <p:sp>
          <p:nvSpPr>
            <p:cNvPr id="814" name="Freeform 132"/>
            <p:cNvSpPr>
              <a:spLocks/>
            </p:cNvSpPr>
            <p:nvPr/>
          </p:nvSpPr>
          <p:spPr bwMode="auto">
            <a:xfrm>
              <a:off x="1893888" y="2260600"/>
              <a:ext cx="150813" cy="325438"/>
            </a:xfrm>
            <a:custGeom>
              <a:avLst/>
              <a:gdLst>
                <a:gd name="T0" fmla="*/ 526 w 1052"/>
                <a:gd name="T1" fmla="*/ 0 h 2255"/>
                <a:gd name="T2" fmla="*/ 546 w 1052"/>
                <a:gd name="T3" fmla="*/ 3 h 2255"/>
                <a:gd name="T4" fmla="*/ 565 w 1052"/>
                <a:gd name="T5" fmla="*/ 9 h 2255"/>
                <a:gd name="T6" fmla="*/ 580 w 1052"/>
                <a:gd name="T7" fmla="*/ 20 h 2255"/>
                <a:gd name="T8" fmla="*/ 594 w 1052"/>
                <a:gd name="T9" fmla="*/ 34 h 2255"/>
                <a:gd name="T10" fmla="*/ 1037 w 1052"/>
                <a:gd name="T11" fmla="*/ 638 h 2255"/>
                <a:gd name="T12" fmla="*/ 1046 w 1052"/>
                <a:gd name="T13" fmla="*/ 654 h 2255"/>
                <a:gd name="T14" fmla="*/ 1051 w 1052"/>
                <a:gd name="T15" fmla="*/ 671 h 2255"/>
                <a:gd name="T16" fmla="*/ 1052 w 1052"/>
                <a:gd name="T17" fmla="*/ 689 h 2255"/>
                <a:gd name="T18" fmla="*/ 1050 w 1052"/>
                <a:gd name="T19" fmla="*/ 708 h 2255"/>
                <a:gd name="T20" fmla="*/ 1044 w 1052"/>
                <a:gd name="T21" fmla="*/ 724 h 2255"/>
                <a:gd name="T22" fmla="*/ 1034 w 1052"/>
                <a:gd name="T23" fmla="*/ 740 h 2255"/>
                <a:gd name="T24" fmla="*/ 1020 w 1052"/>
                <a:gd name="T25" fmla="*/ 752 h 2255"/>
                <a:gd name="T26" fmla="*/ 1006 w 1052"/>
                <a:gd name="T27" fmla="*/ 762 h 2255"/>
                <a:gd name="T28" fmla="*/ 988 w 1052"/>
                <a:gd name="T29" fmla="*/ 768 h 2255"/>
                <a:gd name="T30" fmla="*/ 969 w 1052"/>
                <a:gd name="T31" fmla="*/ 770 h 2255"/>
                <a:gd name="T32" fmla="*/ 787 w 1052"/>
                <a:gd name="T33" fmla="*/ 770 h 2255"/>
                <a:gd name="T34" fmla="*/ 787 w 1052"/>
                <a:gd name="T35" fmla="*/ 2172 h 2255"/>
                <a:gd name="T36" fmla="*/ 784 w 1052"/>
                <a:gd name="T37" fmla="*/ 2195 h 2255"/>
                <a:gd name="T38" fmla="*/ 776 w 1052"/>
                <a:gd name="T39" fmla="*/ 2215 h 2255"/>
                <a:gd name="T40" fmla="*/ 763 w 1052"/>
                <a:gd name="T41" fmla="*/ 2232 h 2255"/>
                <a:gd name="T42" fmla="*/ 746 w 1052"/>
                <a:gd name="T43" fmla="*/ 2244 h 2255"/>
                <a:gd name="T44" fmla="*/ 726 w 1052"/>
                <a:gd name="T45" fmla="*/ 2252 h 2255"/>
                <a:gd name="T46" fmla="*/ 704 w 1052"/>
                <a:gd name="T47" fmla="*/ 2255 h 2255"/>
                <a:gd name="T48" fmla="*/ 349 w 1052"/>
                <a:gd name="T49" fmla="*/ 2255 h 2255"/>
                <a:gd name="T50" fmla="*/ 326 w 1052"/>
                <a:gd name="T51" fmla="*/ 2252 h 2255"/>
                <a:gd name="T52" fmla="*/ 307 w 1052"/>
                <a:gd name="T53" fmla="*/ 2244 h 2255"/>
                <a:gd name="T54" fmla="*/ 290 w 1052"/>
                <a:gd name="T55" fmla="*/ 2232 h 2255"/>
                <a:gd name="T56" fmla="*/ 277 w 1052"/>
                <a:gd name="T57" fmla="*/ 2215 h 2255"/>
                <a:gd name="T58" fmla="*/ 268 w 1052"/>
                <a:gd name="T59" fmla="*/ 2195 h 2255"/>
                <a:gd name="T60" fmla="*/ 265 w 1052"/>
                <a:gd name="T61" fmla="*/ 2172 h 2255"/>
                <a:gd name="T62" fmla="*/ 265 w 1052"/>
                <a:gd name="T63" fmla="*/ 770 h 2255"/>
                <a:gd name="T64" fmla="*/ 83 w 1052"/>
                <a:gd name="T65" fmla="*/ 770 h 2255"/>
                <a:gd name="T66" fmla="*/ 65 w 1052"/>
                <a:gd name="T67" fmla="*/ 768 h 2255"/>
                <a:gd name="T68" fmla="*/ 48 w 1052"/>
                <a:gd name="T69" fmla="*/ 762 h 2255"/>
                <a:gd name="T70" fmla="*/ 32 w 1052"/>
                <a:gd name="T71" fmla="*/ 752 h 2255"/>
                <a:gd name="T72" fmla="*/ 20 w 1052"/>
                <a:gd name="T73" fmla="*/ 740 h 2255"/>
                <a:gd name="T74" fmla="*/ 9 w 1052"/>
                <a:gd name="T75" fmla="*/ 724 h 2255"/>
                <a:gd name="T76" fmla="*/ 3 w 1052"/>
                <a:gd name="T77" fmla="*/ 708 h 2255"/>
                <a:gd name="T78" fmla="*/ 0 w 1052"/>
                <a:gd name="T79" fmla="*/ 689 h 2255"/>
                <a:gd name="T80" fmla="*/ 2 w 1052"/>
                <a:gd name="T81" fmla="*/ 671 h 2255"/>
                <a:gd name="T82" fmla="*/ 7 w 1052"/>
                <a:gd name="T83" fmla="*/ 654 h 2255"/>
                <a:gd name="T84" fmla="*/ 17 w 1052"/>
                <a:gd name="T85" fmla="*/ 638 h 2255"/>
                <a:gd name="T86" fmla="*/ 460 w 1052"/>
                <a:gd name="T87" fmla="*/ 34 h 2255"/>
                <a:gd name="T88" fmla="*/ 473 w 1052"/>
                <a:gd name="T89" fmla="*/ 20 h 2255"/>
                <a:gd name="T90" fmla="*/ 489 w 1052"/>
                <a:gd name="T91" fmla="*/ 9 h 2255"/>
                <a:gd name="T92" fmla="*/ 507 w 1052"/>
                <a:gd name="T93" fmla="*/ 3 h 2255"/>
                <a:gd name="T94" fmla="*/ 526 w 1052"/>
                <a:gd name="T95" fmla="*/ 0 h 2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2255">
                  <a:moveTo>
                    <a:pt x="526" y="0"/>
                  </a:moveTo>
                  <a:lnTo>
                    <a:pt x="546" y="3"/>
                  </a:lnTo>
                  <a:lnTo>
                    <a:pt x="565" y="9"/>
                  </a:lnTo>
                  <a:lnTo>
                    <a:pt x="580" y="20"/>
                  </a:lnTo>
                  <a:lnTo>
                    <a:pt x="594" y="34"/>
                  </a:lnTo>
                  <a:lnTo>
                    <a:pt x="1037" y="638"/>
                  </a:lnTo>
                  <a:lnTo>
                    <a:pt x="1046" y="654"/>
                  </a:lnTo>
                  <a:lnTo>
                    <a:pt x="1051" y="671"/>
                  </a:lnTo>
                  <a:lnTo>
                    <a:pt x="1052" y="689"/>
                  </a:lnTo>
                  <a:lnTo>
                    <a:pt x="1050" y="708"/>
                  </a:lnTo>
                  <a:lnTo>
                    <a:pt x="1044" y="724"/>
                  </a:lnTo>
                  <a:lnTo>
                    <a:pt x="1034" y="740"/>
                  </a:lnTo>
                  <a:lnTo>
                    <a:pt x="1020" y="752"/>
                  </a:lnTo>
                  <a:lnTo>
                    <a:pt x="1006" y="762"/>
                  </a:lnTo>
                  <a:lnTo>
                    <a:pt x="988" y="768"/>
                  </a:lnTo>
                  <a:lnTo>
                    <a:pt x="969" y="770"/>
                  </a:lnTo>
                  <a:lnTo>
                    <a:pt x="787" y="770"/>
                  </a:lnTo>
                  <a:lnTo>
                    <a:pt x="787" y="2172"/>
                  </a:lnTo>
                  <a:lnTo>
                    <a:pt x="784" y="2195"/>
                  </a:lnTo>
                  <a:lnTo>
                    <a:pt x="776" y="2215"/>
                  </a:lnTo>
                  <a:lnTo>
                    <a:pt x="763" y="2232"/>
                  </a:lnTo>
                  <a:lnTo>
                    <a:pt x="746" y="2244"/>
                  </a:lnTo>
                  <a:lnTo>
                    <a:pt x="726" y="2252"/>
                  </a:lnTo>
                  <a:lnTo>
                    <a:pt x="704" y="2255"/>
                  </a:lnTo>
                  <a:lnTo>
                    <a:pt x="349" y="2255"/>
                  </a:lnTo>
                  <a:lnTo>
                    <a:pt x="326" y="2252"/>
                  </a:lnTo>
                  <a:lnTo>
                    <a:pt x="307" y="2244"/>
                  </a:lnTo>
                  <a:lnTo>
                    <a:pt x="290" y="2232"/>
                  </a:lnTo>
                  <a:lnTo>
                    <a:pt x="277" y="2215"/>
                  </a:lnTo>
                  <a:lnTo>
                    <a:pt x="268" y="2195"/>
                  </a:lnTo>
                  <a:lnTo>
                    <a:pt x="265" y="2172"/>
                  </a:lnTo>
                  <a:lnTo>
                    <a:pt x="265" y="770"/>
                  </a:lnTo>
                  <a:lnTo>
                    <a:pt x="83" y="770"/>
                  </a:lnTo>
                  <a:lnTo>
                    <a:pt x="65" y="768"/>
                  </a:lnTo>
                  <a:lnTo>
                    <a:pt x="48" y="762"/>
                  </a:lnTo>
                  <a:lnTo>
                    <a:pt x="32" y="752"/>
                  </a:lnTo>
                  <a:lnTo>
                    <a:pt x="20" y="740"/>
                  </a:lnTo>
                  <a:lnTo>
                    <a:pt x="9" y="724"/>
                  </a:lnTo>
                  <a:lnTo>
                    <a:pt x="3" y="708"/>
                  </a:lnTo>
                  <a:lnTo>
                    <a:pt x="0" y="689"/>
                  </a:lnTo>
                  <a:lnTo>
                    <a:pt x="2" y="671"/>
                  </a:lnTo>
                  <a:lnTo>
                    <a:pt x="7" y="654"/>
                  </a:lnTo>
                  <a:lnTo>
                    <a:pt x="17" y="638"/>
                  </a:lnTo>
                  <a:lnTo>
                    <a:pt x="460" y="34"/>
                  </a:lnTo>
                  <a:lnTo>
                    <a:pt x="473" y="20"/>
                  </a:lnTo>
                  <a:lnTo>
                    <a:pt x="489" y="9"/>
                  </a:lnTo>
                  <a:lnTo>
                    <a:pt x="507" y="3"/>
                  </a:lnTo>
                  <a:lnTo>
                    <a:pt x="5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5" name="Freeform 133"/>
            <p:cNvSpPr>
              <a:spLocks/>
            </p:cNvSpPr>
            <p:nvPr/>
          </p:nvSpPr>
          <p:spPr bwMode="auto">
            <a:xfrm>
              <a:off x="1758950" y="2332038"/>
              <a:ext cx="152400" cy="254000"/>
            </a:xfrm>
            <a:custGeom>
              <a:avLst/>
              <a:gdLst>
                <a:gd name="T0" fmla="*/ 526 w 1052"/>
                <a:gd name="T1" fmla="*/ 0 h 1761"/>
                <a:gd name="T2" fmla="*/ 546 w 1052"/>
                <a:gd name="T3" fmla="*/ 2 h 1761"/>
                <a:gd name="T4" fmla="*/ 564 w 1052"/>
                <a:gd name="T5" fmla="*/ 9 h 1761"/>
                <a:gd name="T6" fmla="*/ 580 w 1052"/>
                <a:gd name="T7" fmla="*/ 20 h 1761"/>
                <a:gd name="T8" fmla="*/ 594 w 1052"/>
                <a:gd name="T9" fmla="*/ 34 h 1761"/>
                <a:gd name="T10" fmla="*/ 1037 w 1052"/>
                <a:gd name="T11" fmla="*/ 638 h 1761"/>
                <a:gd name="T12" fmla="*/ 1046 w 1052"/>
                <a:gd name="T13" fmla="*/ 653 h 1761"/>
                <a:gd name="T14" fmla="*/ 1051 w 1052"/>
                <a:gd name="T15" fmla="*/ 671 h 1761"/>
                <a:gd name="T16" fmla="*/ 1052 w 1052"/>
                <a:gd name="T17" fmla="*/ 690 h 1761"/>
                <a:gd name="T18" fmla="*/ 1050 w 1052"/>
                <a:gd name="T19" fmla="*/ 707 h 1761"/>
                <a:gd name="T20" fmla="*/ 1043 w 1052"/>
                <a:gd name="T21" fmla="*/ 725 h 1761"/>
                <a:gd name="T22" fmla="*/ 1034 w 1052"/>
                <a:gd name="T23" fmla="*/ 739 h 1761"/>
                <a:gd name="T24" fmla="*/ 1020 w 1052"/>
                <a:gd name="T25" fmla="*/ 753 h 1761"/>
                <a:gd name="T26" fmla="*/ 1005 w 1052"/>
                <a:gd name="T27" fmla="*/ 762 h 1761"/>
                <a:gd name="T28" fmla="*/ 988 w 1052"/>
                <a:gd name="T29" fmla="*/ 767 h 1761"/>
                <a:gd name="T30" fmla="*/ 969 w 1052"/>
                <a:gd name="T31" fmla="*/ 770 h 1761"/>
                <a:gd name="T32" fmla="*/ 787 w 1052"/>
                <a:gd name="T33" fmla="*/ 770 h 1761"/>
                <a:gd name="T34" fmla="*/ 787 w 1052"/>
                <a:gd name="T35" fmla="*/ 1678 h 1761"/>
                <a:gd name="T36" fmla="*/ 784 w 1052"/>
                <a:gd name="T37" fmla="*/ 1701 h 1761"/>
                <a:gd name="T38" fmla="*/ 776 w 1052"/>
                <a:gd name="T39" fmla="*/ 1721 h 1761"/>
                <a:gd name="T40" fmla="*/ 762 w 1052"/>
                <a:gd name="T41" fmla="*/ 1738 h 1761"/>
                <a:gd name="T42" fmla="*/ 746 w 1052"/>
                <a:gd name="T43" fmla="*/ 1750 h 1761"/>
                <a:gd name="T44" fmla="*/ 726 w 1052"/>
                <a:gd name="T45" fmla="*/ 1758 h 1761"/>
                <a:gd name="T46" fmla="*/ 704 w 1052"/>
                <a:gd name="T47" fmla="*/ 1761 h 1761"/>
                <a:gd name="T48" fmla="*/ 348 w 1052"/>
                <a:gd name="T49" fmla="*/ 1761 h 1761"/>
                <a:gd name="T50" fmla="*/ 327 w 1052"/>
                <a:gd name="T51" fmla="*/ 1758 h 1761"/>
                <a:gd name="T52" fmla="*/ 307 w 1052"/>
                <a:gd name="T53" fmla="*/ 1750 h 1761"/>
                <a:gd name="T54" fmla="*/ 290 w 1052"/>
                <a:gd name="T55" fmla="*/ 1738 h 1761"/>
                <a:gd name="T56" fmla="*/ 277 w 1052"/>
                <a:gd name="T57" fmla="*/ 1721 h 1761"/>
                <a:gd name="T58" fmla="*/ 268 w 1052"/>
                <a:gd name="T59" fmla="*/ 1701 h 1761"/>
                <a:gd name="T60" fmla="*/ 265 w 1052"/>
                <a:gd name="T61" fmla="*/ 1678 h 1761"/>
                <a:gd name="T62" fmla="*/ 265 w 1052"/>
                <a:gd name="T63" fmla="*/ 770 h 1761"/>
                <a:gd name="T64" fmla="*/ 83 w 1052"/>
                <a:gd name="T65" fmla="*/ 770 h 1761"/>
                <a:gd name="T66" fmla="*/ 64 w 1052"/>
                <a:gd name="T67" fmla="*/ 767 h 1761"/>
                <a:gd name="T68" fmla="*/ 48 w 1052"/>
                <a:gd name="T69" fmla="*/ 762 h 1761"/>
                <a:gd name="T70" fmla="*/ 32 w 1052"/>
                <a:gd name="T71" fmla="*/ 753 h 1761"/>
                <a:gd name="T72" fmla="*/ 19 w 1052"/>
                <a:gd name="T73" fmla="*/ 739 h 1761"/>
                <a:gd name="T74" fmla="*/ 9 w 1052"/>
                <a:gd name="T75" fmla="*/ 725 h 1761"/>
                <a:gd name="T76" fmla="*/ 2 w 1052"/>
                <a:gd name="T77" fmla="*/ 707 h 1761"/>
                <a:gd name="T78" fmla="*/ 0 w 1052"/>
                <a:gd name="T79" fmla="*/ 690 h 1761"/>
                <a:gd name="T80" fmla="*/ 1 w 1052"/>
                <a:gd name="T81" fmla="*/ 671 h 1761"/>
                <a:gd name="T82" fmla="*/ 7 w 1052"/>
                <a:gd name="T83" fmla="*/ 653 h 1761"/>
                <a:gd name="T84" fmla="*/ 16 w 1052"/>
                <a:gd name="T85" fmla="*/ 638 h 1761"/>
                <a:gd name="T86" fmla="*/ 459 w 1052"/>
                <a:gd name="T87" fmla="*/ 34 h 1761"/>
                <a:gd name="T88" fmla="*/ 472 w 1052"/>
                <a:gd name="T89" fmla="*/ 20 h 1761"/>
                <a:gd name="T90" fmla="*/ 489 w 1052"/>
                <a:gd name="T91" fmla="*/ 9 h 1761"/>
                <a:gd name="T92" fmla="*/ 506 w 1052"/>
                <a:gd name="T93" fmla="*/ 2 h 1761"/>
                <a:gd name="T94" fmla="*/ 526 w 1052"/>
                <a:gd name="T95" fmla="*/ 0 h 1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2" h="1761">
                  <a:moveTo>
                    <a:pt x="526" y="0"/>
                  </a:moveTo>
                  <a:lnTo>
                    <a:pt x="546" y="2"/>
                  </a:lnTo>
                  <a:lnTo>
                    <a:pt x="564" y="9"/>
                  </a:lnTo>
                  <a:lnTo>
                    <a:pt x="580" y="20"/>
                  </a:lnTo>
                  <a:lnTo>
                    <a:pt x="594" y="34"/>
                  </a:lnTo>
                  <a:lnTo>
                    <a:pt x="1037" y="638"/>
                  </a:lnTo>
                  <a:lnTo>
                    <a:pt x="1046" y="653"/>
                  </a:lnTo>
                  <a:lnTo>
                    <a:pt x="1051" y="671"/>
                  </a:lnTo>
                  <a:lnTo>
                    <a:pt x="1052" y="690"/>
                  </a:lnTo>
                  <a:lnTo>
                    <a:pt x="1050" y="707"/>
                  </a:lnTo>
                  <a:lnTo>
                    <a:pt x="1043" y="725"/>
                  </a:lnTo>
                  <a:lnTo>
                    <a:pt x="1034" y="739"/>
                  </a:lnTo>
                  <a:lnTo>
                    <a:pt x="1020" y="753"/>
                  </a:lnTo>
                  <a:lnTo>
                    <a:pt x="1005" y="762"/>
                  </a:lnTo>
                  <a:lnTo>
                    <a:pt x="988" y="767"/>
                  </a:lnTo>
                  <a:lnTo>
                    <a:pt x="969" y="770"/>
                  </a:lnTo>
                  <a:lnTo>
                    <a:pt x="787" y="770"/>
                  </a:lnTo>
                  <a:lnTo>
                    <a:pt x="787" y="1678"/>
                  </a:lnTo>
                  <a:lnTo>
                    <a:pt x="784" y="1701"/>
                  </a:lnTo>
                  <a:lnTo>
                    <a:pt x="776" y="1721"/>
                  </a:lnTo>
                  <a:lnTo>
                    <a:pt x="762" y="1738"/>
                  </a:lnTo>
                  <a:lnTo>
                    <a:pt x="746" y="1750"/>
                  </a:lnTo>
                  <a:lnTo>
                    <a:pt x="726" y="1758"/>
                  </a:lnTo>
                  <a:lnTo>
                    <a:pt x="704" y="1761"/>
                  </a:lnTo>
                  <a:lnTo>
                    <a:pt x="348" y="1761"/>
                  </a:lnTo>
                  <a:lnTo>
                    <a:pt x="327" y="1758"/>
                  </a:lnTo>
                  <a:lnTo>
                    <a:pt x="307" y="1750"/>
                  </a:lnTo>
                  <a:lnTo>
                    <a:pt x="290" y="1738"/>
                  </a:lnTo>
                  <a:lnTo>
                    <a:pt x="277" y="1721"/>
                  </a:lnTo>
                  <a:lnTo>
                    <a:pt x="268" y="1701"/>
                  </a:lnTo>
                  <a:lnTo>
                    <a:pt x="265" y="1678"/>
                  </a:lnTo>
                  <a:lnTo>
                    <a:pt x="265" y="770"/>
                  </a:lnTo>
                  <a:lnTo>
                    <a:pt x="83" y="770"/>
                  </a:lnTo>
                  <a:lnTo>
                    <a:pt x="64" y="767"/>
                  </a:lnTo>
                  <a:lnTo>
                    <a:pt x="48" y="762"/>
                  </a:lnTo>
                  <a:lnTo>
                    <a:pt x="32" y="753"/>
                  </a:lnTo>
                  <a:lnTo>
                    <a:pt x="19" y="739"/>
                  </a:lnTo>
                  <a:lnTo>
                    <a:pt x="9" y="725"/>
                  </a:lnTo>
                  <a:lnTo>
                    <a:pt x="2" y="707"/>
                  </a:lnTo>
                  <a:lnTo>
                    <a:pt x="0" y="690"/>
                  </a:lnTo>
                  <a:lnTo>
                    <a:pt x="1" y="671"/>
                  </a:lnTo>
                  <a:lnTo>
                    <a:pt x="7" y="653"/>
                  </a:lnTo>
                  <a:lnTo>
                    <a:pt x="16" y="638"/>
                  </a:lnTo>
                  <a:lnTo>
                    <a:pt x="459" y="34"/>
                  </a:lnTo>
                  <a:lnTo>
                    <a:pt x="472" y="20"/>
                  </a:lnTo>
                  <a:lnTo>
                    <a:pt x="489" y="9"/>
                  </a:lnTo>
                  <a:lnTo>
                    <a:pt x="506" y="2"/>
                  </a:lnTo>
                  <a:lnTo>
                    <a:pt x="5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6" name="Freeform 134"/>
            <p:cNvSpPr>
              <a:spLocks/>
            </p:cNvSpPr>
            <p:nvPr/>
          </p:nvSpPr>
          <p:spPr bwMode="auto">
            <a:xfrm>
              <a:off x="2109788" y="2132013"/>
              <a:ext cx="106363" cy="106363"/>
            </a:xfrm>
            <a:custGeom>
              <a:avLst/>
              <a:gdLst>
                <a:gd name="T0" fmla="*/ 367 w 735"/>
                <a:gd name="T1" fmla="*/ 0 h 735"/>
                <a:gd name="T2" fmla="*/ 413 w 735"/>
                <a:gd name="T3" fmla="*/ 3 h 735"/>
                <a:gd name="T4" fmla="*/ 457 w 735"/>
                <a:gd name="T5" fmla="*/ 12 h 735"/>
                <a:gd name="T6" fmla="*/ 500 w 735"/>
                <a:gd name="T7" fmla="*/ 25 h 735"/>
                <a:gd name="T8" fmla="*/ 539 w 735"/>
                <a:gd name="T9" fmla="*/ 43 h 735"/>
                <a:gd name="T10" fmla="*/ 577 w 735"/>
                <a:gd name="T11" fmla="*/ 66 h 735"/>
                <a:gd name="T12" fmla="*/ 611 w 735"/>
                <a:gd name="T13" fmla="*/ 93 h 735"/>
                <a:gd name="T14" fmla="*/ 641 w 735"/>
                <a:gd name="T15" fmla="*/ 124 h 735"/>
                <a:gd name="T16" fmla="*/ 668 w 735"/>
                <a:gd name="T17" fmla="*/ 157 h 735"/>
                <a:gd name="T18" fmla="*/ 691 w 735"/>
                <a:gd name="T19" fmla="*/ 195 h 735"/>
                <a:gd name="T20" fmla="*/ 710 w 735"/>
                <a:gd name="T21" fmla="*/ 235 h 735"/>
                <a:gd name="T22" fmla="*/ 723 w 735"/>
                <a:gd name="T23" fmla="*/ 277 h 735"/>
                <a:gd name="T24" fmla="*/ 732 w 735"/>
                <a:gd name="T25" fmla="*/ 321 h 735"/>
                <a:gd name="T26" fmla="*/ 735 w 735"/>
                <a:gd name="T27" fmla="*/ 367 h 735"/>
                <a:gd name="T28" fmla="*/ 732 w 735"/>
                <a:gd name="T29" fmla="*/ 413 h 735"/>
                <a:gd name="T30" fmla="*/ 723 w 735"/>
                <a:gd name="T31" fmla="*/ 457 h 735"/>
                <a:gd name="T32" fmla="*/ 710 w 735"/>
                <a:gd name="T33" fmla="*/ 500 h 735"/>
                <a:gd name="T34" fmla="*/ 691 w 735"/>
                <a:gd name="T35" fmla="*/ 539 h 735"/>
                <a:gd name="T36" fmla="*/ 668 w 735"/>
                <a:gd name="T37" fmla="*/ 577 h 735"/>
                <a:gd name="T38" fmla="*/ 641 w 735"/>
                <a:gd name="T39" fmla="*/ 611 h 735"/>
                <a:gd name="T40" fmla="*/ 611 w 735"/>
                <a:gd name="T41" fmla="*/ 641 h 735"/>
                <a:gd name="T42" fmla="*/ 577 w 735"/>
                <a:gd name="T43" fmla="*/ 668 h 735"/>
                <a:gd name="T44" fmla="*/ 539 w 735"/>
                <a:gd name="T45" fmla="*/ 691 h 735"/>
                <a:gd name="T46" fmla="*/ 500 w 735"/>
                <a:gd name="T47" fmla="*/ 710 h 735"/>
                <a:gd name="T48" fmla="*/ 457 w 735"/>
                <a:gd name="T49" fmla="*/ 723 h 735"/>
                <a:gd name="T50" fmla="*/ 413 w 735"/>
                <a:gd name="T51" fmla="*/ 732 h 735"/>
                <a:gd name="T52" fmla="*/ 367 w 735"/>
                <a:gd name="T53" fmla="*/ 735 h 735"/>
                <a:gd name="T54" fmla="*/ 321 w 735"/>
                <a:gd name="T55" fmla="*/ 732 h 735"/>
                <a:gd name="T56" fmla="*/ 276 w 735"/>
                <a:gd name="T57" fmla="*/ 723 h 735"/>
                <a:gd name="T58" fmla="*/ 235 w 735"/>
                <a:gd name="T59" fmla="*/ 710 h 735"/>
                <a:gd name="T60" fmla="*/ 194 w 735"/>
                <a:gd name="T61" fmla="*/ 691 h 735"/>
                <a:gd name="T62" fmla="*/ 158 w 735"/>
                <a:gd name="T63" fmla="*/ 668 h 735"/>
                <a:gd name="T64" fmla="*/ 123 w 735"/>
                <a:gd name="T65" fmla="*/ 641 h 735"/>
                <a:gd name="T66" fmla="*/ 92 w 735"/>
                <a:gd name="T67" fmla="*/ 611 h 735"/>
                <a:gd name="T68" fmla="*/ 65 w 735"/>
                <a:gd name="T69" fmla="*/ 577 h 735"/>
                <a:gd name="T70" fmla="*/ 42 w 735"/>
                <a:gd name="T71" fmla="*/ 539 h 735"/>
                <a:gd name="T72" fmla="*/ 25 w 735"/>
                <a:gd name="T73" fmla="*/ 500 h 735"/>
                <a:gd name="T74" fmla="*/ 11 w 735"/>
                <a:gd name="T75" fmla="*/ 457 h 735"/>
                <a:gd name="T76" fmla="*/ 3 w 735"/>
                <a:gd name="T77" fmla="*/ 413 h 735"/>
                <a:gd name="T78" fmla="*/ 0 w 735"/>
                <a:gd name="T79" fmla="*/ 367 h 735"/>
                <a:gd name="T80" fmla="*/ 3 w 735"/>
                <a:gd name="T81" fmla="*/ 321 h 735"/>
                <a:gd name="T82" fmla="*/ 11 w 735"/>
                <a:gd name="T83" fmla="*/ 277 h 735"/>
                <a:gd name="T84" fmla="*/ 25 w 735"/>
                <a:gd name="T85" fmla="*/ 235 h 735"/>
                <a:gd name="T86" fmla="*/ 42 w 735"/>
                <a:gd name="T87" fmla="*/ 195 h 735"/>
                <a:gd name="T88" fmla="*/ 65 w 735"/>
                <a:gd name="T89" fmla="*/ 157 h 735"/>
                <a:gd name="T90" fmla="*/ 92 w 735"/>
                <a:gd name="T91" fmla="*/ 124 h 735"/>
                <a:gd name="T92" fmla="*/ 123 w 735"/>
                <a:gd name="T93" fmla="*/ 93 h 735"/>
                <a:gd name="T94" fmla="*/ 158 w 735"/>
                <a:gd name="T95" fmla="*/ 66 h 735"/>
                <a:gd name="T96" fmla="*/ 194 w 735"/>
                <a:gd name="T97" fmla="*/ 43 h 735"/>
                <a:gd name="T98" fmla="*/ 235 w 735"/>
                <a:gd name="T99" fmla="*/ 25 h 735"/>
                <a:gd name="T100" fmla="*/ 276 w 735"/>
                <a:gd name="T101" fmla="*/ 12 h 735"/>
                <a:gd name="T102" fmla="*/ 321 w 735"/>
                <a:gd name="T103" fmla="*/ 3 h 735"/>
                <a:gd name="T104" fmla="*/ 367 w 735"/>
                <a:gd name="T105" fmla="*/ 0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5" h="735">
                  <a:moveTo>
                    <a:pt x="367" y="0"/>
                  </a:moveTo>
                  <a:lnTo>
                    <a:pt x="413" y="3"/>
                  </a:lnTo>
                  <a:lnTo>
                    <a:pt x="457" y="12"/>
                  </a:lnTo>
                  <a:lnTo>
                    <a:pt x="500" y="25"/>
                  </a:lnTo>
                  <a:lnTo>
                    <a:pt x="539" y="43"/>
                  </a:lnTo>
                  <a:lnTo>
                    <a:pt x="577" y="66"/>
                  </a:lnTo>
                  <a:lnTo>
                    <a:pt x="611" y="93"/>
                  </a:lnTo>
                  <a:lnTo>
                    <a:pt x="641" y="124"/>
                  </a:lnTo>
                  <a:lnTo>
                    <a:pt x="668" y="157"/>
                  </a:lnTo>
                  <a:lnTo>
                    <a:pt x="691" y="195"/>
                  </a:lnTo>
                  <a:lnTo>
                    <a:pt x="710" y="235"/>
                  </a:lnTo>
                  <a:lnTo>
                    <a:pt x="723" y="277"/>
                  </a:lnTo>
                  <a:lnTo>
                    <a:pt x="732" y="321"/>
                  </a:lnTo>
                  <a:lnTo>
                    <a:pt x="735" y="367"/>
                  </a:lnTo>
                  <a:lnTo>
                    <a:pt x="732" y="413"/>
                  </a:lnTo>
                  <a:lnTo>
                    <a:pt x="723" y="457"/>
                  </a:lnTo>
                  <a:lnTo>
                    <a:pt x="710" y="500"/>
                  </a:lnTo>
                  <a:lnTo>
                    <a:pt x="691" y="539"/>
                  </a:lnTo>
                  <a:lnTo>
                    <a:pt x="668" y="577"/>
                  </a:lnTo>
                  <a:lnTo>
                    <a:pt x="641" y="611"/>
                  </a:lnTo>
                  <a:lnTo>
                    <a:pt x="611" y="641"/>
                  </a:lnTo>
                  <a:lnTo>
                    <a:pt x="577" y="668"/>
                  </a:lnTo>
                  <a:lnTo>
                    <a:pt x="539" y="691"/>
                  </a:lnTo>
                  <a:lnTo>
                    <a:pt x="500" y="710"/>
                  </a:lnTo>
                  <a:lnTo>
                    <a:pt x="457" y="723"/>
                  </a:lnTo>
                  <a:lnTo>
                    <a:pt x="413" y="732"/>
                  </a:lnTo>
                  <a:lnTo>
                    <a:pt x="367" y="735"/>
                  </a:lnTo>
                  <a:lnTo>
                    <a:pt x="321" y="732"/>
                  </a:lnTo>
                  <a:lnTo>
                    <a:pt x="276" y="723"/>
                  </a:lnTo>
                  <a:lnTo>
                    <a:pt x="235" y="710"/>
                  </a:lnTo>
                  <a:lnTo>
                    <a:pt x="194" y="691"/>
                  </a:lnTo>
                  <a:lnTo>
                    <a:pt x="158" y="668"/>
                  </a:lnTo>
                  <a:lnTo>
                    <a:pt x="123" y="641"/>
                  </a:lnTo>
                  <a:lnTo>
                    <a:pt x="92" y="611"/>
                  </a:lnTo>
                  <a:lnTo>
                    <a:pt x="65" y="577"/>
                  </a:lnTo>
                  <a:lnTo>
                    <a:pt x="42" y="539"/>
                  </a:lnTo>
                  <a:lnTo>
                    <a:pt x="25" y="500"/>
                  </a:lnTo>
                  <a:lnTo>
                    <a:pt x="11" y="457"/>
                  </a:lnTo>
                  <a:lnTo>
                    <a:pt x="3" y="413"/>
                  </a:lnTo>
                  <a:lnTo>
                    <a:pt x="0" y="367"/>
                  </a:lnTo>
                  <a:lnTo>
                    <a:pt x="3" y="321"/>
                  </a:lnTo>
                  <a:lnTo>
                    <a:pt x="11" y="277"/>
                  </a:lnTo>
                  <a:lnTo>
                    <a:pt x="25" y="235"/>
                  </a:lnTo>
                  <a:lnTo>
                    <a:pt x="42" y="195"/>
                  </a:lnTo>
                  <a:lnTo>
                    <a:pt x="65" y="157"/>
                  </a:lnTo>
                  <a:lnTo>
                    <a:pt x="92" y="124"/>
                  </a:lnTo>
                  <a:lnTo>
                    <a:pt x="123" y="93"/>
                  </a:lnTo>
                  <a:lnTo>
                    <a:pt x="158" y="66"/>
                  </a:lnTo>
                  <a:lnTo>
                    <a:pt x="194" y="43"/>
                  </a:lnTo>
                  <a:lnTo>
                    <a:pt x="235" y="25"/>
                  </a:lnTo>
                  <a:lnTo>
                    <a:pt x="276" y="12"/>
                  </a:lnTo>
                  <a:lnTo>
                    <a:pt x="321" y="3"/>
                  </a:lnTo>
                  <a:lnTo>
                    <a:pt x="3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7" name="Freeform 135"/>
            <p:cNvSpPr>
              <a:spLocks/>
            </p:cNvSpPr>
            <p:nvPr/>
          </p:nvSpPr>
          <p:spPr bwMode="auto">
            <a:xfrm>
              <a:off x="2073275" y="2259013"/>
              <a:ext cx="179388" cy="327025"/>
            </a:xfrm>
            <a:custGeom>
              <a:avLst/>
              <a:gdLst>
                <a:gd name="T0" fmla="*/ 347 w 1252"/>
                <a:gd name="T1" fmla="*/ 2 h 2266"/>
                <a:gd name="T2" fmla="*/ 364 w 1252"/>
                <a:gd name="T3" fmla="*/ 13 h 2266"/>
                <a:gd name="T4" fmla="*/ 588 w 1252"/>
                <a:gd name="T5" fmla="*/ 626 h 2266"/>
                <a:gd name="T6" fmla="*/ 604 w 1252"/>
                <a:gd name="T7" fmla="*/ 645 h 2266"/>
                <a:gd name="T8" fmla="*/ 626 w 1252"/>
                <a:gd name="T9" fmla="*/ 652 h 2266"/>
                <a:gd name="T10" fmla="*/ 649 w 1252"/>
                <a:gd name="T11" fmla="*/ 645 h 2266"/>
                <a:gd name="T12" fmla="*/ 663 w 1252"/>
                <a:gd name="T13" fmla="*/ 626 h 2266"/>
                <a:gd name="T14" fmla="*/ 890 w 1252"/>
                <a:gd name="T15" fmla="*/ 10 h 2266"/>
                <a:gd name="T16" fmla="*/ 912 w 1252"/>
                <a:gd name="T17" fmla="*/ 0 h 2266"/>
                <a:gd name="T18" fmla="*/ 1029 w 1252"/>
                <a:gd name="T19" fmla="*/ 34 h 2266"/>
                <a:gd name="T20" fmla="*/ 1068 w 1252"/>
                <a:gd name="T21" fmla="*/ 50 h 2266"/>
                <a:gd name="T22" fmla="*/ 1136 w 1252"/>
                <a:gd name="T23" fmla="*/ 94 h 2266"/>
                <a:gd name="T24" fmla="*/ 1190 w 1252"/>
                <a:gd name="T25" fmla="*/ 152 h 2266"/>
                <a:gd name="T26" fmla="*/ 1229 w 1252"/>
                <a:gd name="T27" fmla="*/ 221 h 2266"/>
                <a:gd name="T28" fmla="*/ 1250 w 1252"/>
                <a:gd name="T29" fmla="*/ 299 h 2266"/>
                <a:gd name="T30" fmla="*/ 1252 w 1252"/>
                <a:gd name="T31" fmla="*/ 982 h 2266"/>
                <a:gd name="T32" fmla="*/ 1247 w 1252"/>
                <a:gd name="T33" fmla="*/ 999 h 2266"/>
                <a:gd name="T34" fmla="*/ 1017 w 1252"/>
                <a:gd name="T35" fmla="*/ 2234 h 2266"/>
                <a:gd name="T36" fmla="*/ 1007 w 1252"/>
                <a:gd name="T37" fmla="*/ 2257 h 2266"/>
                <a:gd name="T38" fmla="*/ 984 w 1252"/>
                <a:gd name="T39" fmla="*/ 2266 h 2266"/>
                <a:gd name="T40" fmla="*/ 255 w 1252"/>
                <a:gd name="T41" fmla="*/ 2264 h 2266"/>
                <a:gd name="T42" fmla="*/ 238 w 1252"/>
                <a:gd name="T43" fmla="*/ 2247 h 2266"/>
                <a:gd name="T44" fmla="*/ 235 w 1252"/>
                <a:gd name="T45" fmla="*/ 1349 h 2266"/>
                <a:gd name="T46" fmla="*/ 1 w 1252"/>
                <a:gd name="T47" fmla="*/ 991 h 2266"/>
                <a:gd name="T48" fmla="*/ 0 w 1252"/>
                <a:gd name="T49" fmla="*/ 343 h 2266"/>
                <a:gd name="T50" fmla="*/ 10 w 1252"/>
                <a:gd name="T51" fmla="*/ 261 h 2266"/>
                <a:gd name="T52" fmla="*/ 40 w 1252"/>
                <a:gd name="T53" fmla="*/ 186 h 2266"/>
                <a:gd name="T54" fmla="*/ 87 w 1252"/>
                <a:gd name="T55" fmla="*/ 122 h 2266"/>
                <a:gd name="T56" fmla="*/ 148 w 1252"/>
                <a:gd name="T57" fmla="*/ 70 h 2266"/>
                <a:gd name="T58" fmla="*/ 223 w 1252"/>
                <a:gd name="T59" fmla="*/ 34 h 2266"/>
                <a:gd name="T60" fmla="*/ 233 w 1252"/>
                <a:gd name="T61" fmla="*/ 31 h 2266"/>
                <a:gd name="T62" fmla="*/ 256 w 1252"/>
                <a:gd name="T63" fmla="*/ 24 h 2266"/>
                <a:gd name="T64" fmla="*/ 287 w 1252"/>
                <a:gd name="T65" fmla="*/ 15 h 2266"/>
                <a:gd name="T66" fmla="*/ 315 w 1252"/>
                <a:gd name="T67" fmla="*/ 6 h 2266"/>
                <a:gd name="T68" fmla="*/ 334 w 1252"/>
                <a:gd name="T69" fmla="*/ 1 h 2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52" h="2266">
                  <a:moveTo>
                    <a:pt x="338" y="0"/>
                  </a:moveTo>
                  <a:lnTo>
                    <a:pt x="347" y="2"/>
                  </a:lnTo>
                  <a:lnTo>
                    <a:pt x="356" y="6"/>
                  </a:lnTo>
                  <a:lnTo>
                    <a:pt x="364" y="13"/>
                  </a:lnTo>
                  <a:lnTo>
                    <a:pt x="368" y="22"/>
                  </a:lnTo>
                  <a:lnTo>
                    <a:pt x="588" y="626"/>
                  </a:lnTo>
                  <a:lnTo>
                    <a:pt x="594" y="638"/>
                  </a:lnTo>
                  <a:lnTo>
                    <a:pt x="604" y="645"/>
                  </a:lnTo>
                  <a:lnTo>
                    <a:pt x="614" y="650"/>
                  </a:lnTo>
                  <a:lnTo>
                    <a:pt x="626" y="652"/>
                  </a:lnTo>
                  <a:lnTo>
                    <a:pt x="637" y="650"/>
                  </a:lnTo>
                  <a:lnTo>
                    <a:pt x="649" y="645"/>
                  </a:lnTo>
                  <a:lnTo>
                    <a:pt x="657" y="638"/>
                  </a:lnTo>
                  <a:lnTo>
                    <a:pt x="663" y="626"/>
                  </a:lnTo>
                  <a:lnTo>
                    <a:pt x="884" y="22"/>
                  </a:lnTo>
                  <a:lnTo>
                    <a:pt x="890" y="10"/>
                  </a:lnTo>
                  <a:lnTo>
                    <a:pt x="900" y="3"/>
                  </a:lnTo>
                  <a:lnTo>
                    <a:pt x="912" y="0"/>
                  </a:lnTo>
                  <a:lnTo>
                    <a:pt x="924" y="2"/>
                  </a:lnTo>
                  <a:lnTo>
                    <a:pt x="1029" y="34"/>
                  </a:lnTo>
                  <a:lnTo>
                    <a:pt x="1029" y="34"/>
                  </a:lnTo>
                  <a:lnTo>
                    <a:pt x="1068" y="50"/>
                  </a:lnTo>
                  <a:lnTo>
                    <a:pt x="1104" y="70"/>
                  </a:lnTo>
                  <a:lnTo>
                    <a:pt x="1136" y="94"/>
                  </a:lnTo>
                  <a:lnTo>
                    <a:pt x="1165" y="121"/>
                  </a:lnTo>
                  <a:lnTo>
                    <a:pt x="1190" y="152"/>
                  </a:lnTo>
                  <a:lnTo>
                    <a:pt x="1212" y="185"/>
                  </a:lnTo>
                  <a:lnTo>
                    <a:pt x="1229" y="221"/>
                  </a:lnTo>
                  <a:lnTo>
                    <a:pt x="1241" y="260"/>
                  </a:lnTo>
                  <a:lnTo>
                    <a:pt x="1250" y="299"/>
                  </a:lnTo>
                  <a:lnTo>
                    <a:pt x="1252" y="341"/>
                  </a:lnTo>
                  <a:lnTo>
                    <a:pt x="1252" y="982"/>
                  </a:lnTo>
                  <a:lnTo>
                    <a:pt x="1251" y="991"/>
                  </a:lnTo>
                  <a:lnTo>
                    <a:pt x="1247" y="999"/>
                  </a:lnTo>
                  <a:lnTo>
                    <a:pt x="1017" y="1349"/>
                  </a:lnTo>
                  <a:lnTo>
                    <a:pt x="1017" y="2234"/>
                  </a:lnTo>
                  <a:lnTo>
                    <a:pt x="1015" y="2247"/>
                  </a:lnTo>
                  <a:lnTo>
                    <a:pt x="1007" y="2257"/>
                  </a:lnTo>
                  <a:lnTo>
                    <a:pt x="997" y="2264"/>
                  </a:lnTo>
                  <a:lnTo>
                    <a:pt x="984" y="2266"/>
                  </a:lnTo>
                  <a:lnTo>
                    <a:pt x="268" y="2266"/>
                  </a:lnTo>
                  <a:lnTo>
                    <a:pt x="255" y="2264"/>
                  </a:lnTo>
                  <a:lnTo>
                    <a:pt x="245" y="2257"/>
                  </a:lnTo>
                  <a:lnTo>
                    <a:pt x="238" y="2247"/>
                  </a:lnTo>
                  <a:lnTo>
                    <a:pt x="235" y="2234"/>
                  </a:lnTo>
                  <a:lnTo>
                    <a:pt x="235" y="1349"/>
                  </a:lnTo>
                  <a:lnTo>
                    <a:pt x="5" y="999"/>
                  </a:lnTo>
                  <a:lnTo>
                    <a:pt x="1" y="991"/>
                  </a:lnTo>
                  <a:lnTo>
                    <a:pt x="0" y="982"/>
                  </a:lnTo>
                  <a:lnTo>
                    <a:pt x="0" y="343"/>
                  </a:lnTo>
                  <a:lnTo>
                    <a:pt x="3" y="301"/>
                  </a:lnTo>
                  <a:lnTo>
                    <a:pt x="10" y="261"/>
                  </a:lnTo>
                  <a:lnTo>
                    <a:pt x="22" y="222"/>
                  </a:lnTo>
                  <a:lnTo>
                    <a:pt x="40" y="186"/>
                  </a:lnTo>
                  <a:lnTo>
                    <a:pt x="61" y="153"/>
                  </a:lnTo>
                  <a:lnTo>
                    <a:pt x="87" y="122"/>
                  </a:lnTo>
                  <a:lnTo>
                    <a:pt x="116" y="94"/>
                  </a:lnTo>
                  <a:lnTo>
                    <a:pt x="148" y="70"/>
                  </a:lnTo>
                  <a:lnTo>
                    <a:pt x="185" y="50"/>
                  </a:lnTo>
                  <a:lnTo>
                    <a:pt x="223" y="34"/>
                  </a:lnTo>
                  <a:lnTo>
                    <a:pt x="225" y="33"/>
                  </a:lnTo>
                  <a:lnTo>
                    <a:pt x="233" y="31"/>
                  </a:lnTo>
                  <a:lnTo>
                    <a:pt x="244" y="28"/>
                  </a:lnTo>
                  <a:lnTo>
                    <a:pt x="256" y="24"/>
                  </a:lnTo>
                  <a:lnTo>
                    <a:pt x="271" y="20"/>
                  </a:lnTo>
                  <a:lnTo>
                    <a:pt x="287" y="15"/>
                  </a:lnTo>
                  <a:lnTo>
                    <a:pt x="301" y="10"/>
                  </a:lnTo>
                  <a:lnTo>
                    <a:pt x="315" y="6"/>
                  </a:lnTo>
                  <a:lnTo>
                    <a:pt x="326" y="3"/>
                  </a:lnTo>
                  <a:lnTo>
                    <a:pt x="334" y="1"/>
                  </a:lnTo>
                  <a:lnTo>
                    <a:pt x="3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8" name="Freeform 136"/>
            <p:cNvSpPr>
              <a:spLocks/>
            </p:cNvSpPr>
            <p:nvPr/>
          </p:nvSpPr>
          <p:spPr bwMode="auto">
            <a:xfrm>
              <a:off x="2147888" y="2252663"/>
              <a:ext cx="30163" cy="80963"/>
            </a:xfrm>
            <a:custGeom>
              <a:avLst/>
              <a:gdLst>
                <a:gd name="T0" fmla="*/ 55 w 219"/>
                <a:gd name="T1" fmla="*/ 0 h 560"/>
                <a:gd name="T2" fmla="*/ 166 w 219"/>
                <a:gd name="T3" fmla="*/ 0 h 560"/>
                <a:gd name="T4" fmla="*/ 180 w 219"/>
                <a:gd name="T5" fmla="*/ 3 h 560"/>
                <a:gd name="T6" fmla="*/ 194 w 219"/>
                <a:gd name="T7" fmla="*/ 8 h 560"/>
                <a:gd name="T8" fmla="*/ 205 w 219"/>
                <a:gd name="T9" fmla="*/ 17 h 560"/>
                <a:gd name="T10" fmla="*/ 215 w 219"/>
                <a:gd name="T11" fmla="*/ 31 h 560"/>
                <a:gd name="T12" fmla="*/ 219 w 219"/>
                <a:gd name="T13" fmla="*/ 46 h 560"/>
                <a:gd name="T14" fmla="*/ 219 w 219"/>
                <a:gd name="T15" fmla="*/ 63 h 560"/>
                <a:gd name="T16" fmla="*/ 213 w 219"/>
                <a:gd name="T17" fmla="*/ 78 h 560"/>
                <a:gd name="T18" fmla="*/ 153 w 219"/>
                <a:gd name="T19" fmla="*/ 168 h 560"/>
                <a:gd name="T20" fmla="*/ 180 w 219"/>
                <a:gd name="T21" fmla="*/ 404 h 560"/>
                <a:gd name="T22" fmla="*/ 125 w 219"/>
                <a:gd name="T23" fmla="*/ 550 h 560"/>
                <a:gd name="T24" fmla="*/ 121 w 219"/>
                <a:gd name="T25" fmla="*/ 557 h 560"/>
                <a:gd name="T26" fmla="*/ 114 w 219"/>
                <a:gd name="T27" fmla="*/ 560 h 560"/>
                <a:gd name="T28" fmla="*/ 106 w 219"/>
                <a:gd name="T29" fmla="*/ 560 h 560"/>
                <a:gd name="T30" fmla="*/ 99 w 219"/>
                <a:gd name="T31" fmla="*/ 557 h 560"/>
                <a:gd name="T32" fmla="*/ 94 w 219"/>
                <a:gd name="T33" fmla="*/ 550 h 560"/>
                <a:gd name="T34" fmla="*/ 39 w 219"/>
                <a:gd name="T35" fmla="*/ 404 h 560"/>
                <a:gd name="T36" fmla="*/ 67 w 219"/>
                <a:gd name="T37" fmla="*/ 168 h 560"/>
                <a:gd name="T38" fmla="*/ 8 w 219"/>
                <a:gd name="T39" fmla="*/ 78 h 560"/>
                <a:gd name="T40" fmla="*/ 2 w 219"/>
                <a:gd name="T41" fmla="*/ 63 h 560"/>
                <a:gd name="T42" fmla="*/ 0 w 219"/>
                <a:gd name="T43" fmla="*/ 46 h 560"/>
                <a:gd name="T44" fmla="*/ 5 w 219"/>
                <a:gd name="T45" fmla="*/ 31 h 560"/>
                <a:gd name="T46" fmla="*/ 14 w 219"/>
                <a:gd name="T47" fmla="*/ 17 h 560"/>
                <a:gd name="T48" fmla="*/ 25 w 219"/>
                <a:gd name="T49" fmla="*/ 8 h 560"/>
                <a:gd name="T50" fmla="*/ 39 w 219"/>
                <a:gd name="T51" fmla="*/ 3 h 560"/>
                <a:gd name="T52" fmla="*/ 55 w 219"/>
                <a:gd name="T53"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9" h="560">
                  <a:moveTo>
                    <a:pt x="55" y="0"/>
                  </a:moveTo>
                  <a:lnTo>
                    <a:pt x="166" y="0"/>
                  </a:lnTo>
                  <a:lnTo>
                    <a:pt x="180" y="3"/>
                  </a:lnTo>
                  <a:lnTo>
                    <a:pt x="194" y="8"/>
                  </a:lnTo>
                  <a:lnTo>
                    <a:pt x="205" y="17"/>
                  </a:lnTo>
                  <a:lnTo>
                    <a:pt x="215" y="31"/>
                  </a:lnTo>
                  <a:lnTo>
                    <a:pt x="219" y="46"/>
                  </a:lnTo>
                  <a:lnTo>
                    <a:pt x="219" y="63"/>
                  </a:lnTo>
                  <a:lnTo>
                    <a:pt x="213" y="78"/>
                  </a:lnTo>
                  <a:lnTo>
                    <a:pt x="153" y="168"/>
                  </a:lnTo>
                  <a:lnTo>
                    <a:pt x="180" y="404"/>
                  </a:lnTo>
                  <a:lnTo>
                    <a:pt x="125" y="550"/>
                  </a:lnTo>
                  <a:lnTo>
                    <a:pt x="121" y="557"/>
                  </a:lnTo>
                  <a:lnTo>
                    <a:pt x="114" y="560"/>
                  </a:lnTo>
                  <a:lnTo>
                    <a:pt x="106" y="560"/>
                  </a:lnTo>
                  <a:lnTo>
                    <a:pt x="99" y="557"/>
                  </a:lnTo>
                  <a:lnTo>
                    <a:pt x="94" y="550"/>
                  </a:lnTo>
                  <a:lnTo>
                    <a:pt x="39" y="404"/>
                  </a:lnTo>
                  <a:lnTo>
                    <a:pt x="67" y="168"/>
                  </a:lnTo>
                  <a:lnTo>
                    <a:pt x="8" y="78"/>
                  </a:lnTo>
                  <a:lnTo>
                    <a:pt x="2" y="63"/>
                  </a:lnTo>
                  <a:lnTo>
                    <a:pt x="0" y="46"/>
                  </a:lnTo>
                  <a:lnTo>
                    <a:pt x="5" y="31"/>
                  </a:lnTo>
                  <a:lnTo>
                    <a:pt x="14" y="17"/>
                  </a:lnTo>
                  <a:lnTo>
                    <a:pt x="25" y="8"/>
                  </a:lnTo>
                  <a:lnTo>
                    <a:pt x="39" y="3"/>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0" name="Group 599"/>
          <p:cNvGrpSpPr/>
          <p:nvPr/>
        </p:nvGrpSpPr>
        <p:grpSpPr>
          <a:xfrm>
            <a:off x="4781047" y="3611730"/>
            <a:ext cx="222245" cy="245804"/>
            <a:chOff x="4706938" y="2084388"/>
            <a:chExt cx="449263" cy="496888"/>
          </a:xfrm>
          <a:solidFill>
            <a:schemeClr val="tx1">
              <a:lumMod val="65000"/>
              <a:lumOff val="35000"/>
            </a:schemeClr>
          </a:solidFill>
        </p:grpSpPr>
        <p:sp>
          <p:nvSpPr>
            <p:cNvPr id="808" name="Freeform 168"/>
            <p:cNvSpPr>
              <a:spLocks/>
            </p:cNvSpPr>
            <p:nvPr/>
          </p:nvSpPr>
          <p:spPr bwMode="auto">
            <a:xfrm>
              <a:off x="4748213" y="2084388"/>
              <a:ext cx="114300" cy="115888"/>
            </a:xfrm>
            <a:custGeom>
              <a:avLst/>
              <a:gdLst>
                <a:gd name="T0" fmla="*/ 398 w 797"/>
                <a:gd name="T1" fmla="*/ 0 h 801"/>
                <a:gd name="T2" fmla="*/ 448 w 797"/>
                <a:gd name="T3" fmla="*/ 3 h 801"/>
                <a:gd name="T4" fmla="*/ 497 w 797"/>
                <a:gd name="T5" fmla="*/ 12 h 801"/>
                <a:gd name="T6" fmla="*/ 543 w 797"/>
                <a:gd name="T7" fmla="*/ 26 h 801"/>
                <a:gd name="T8" fmla="*/ 586 w 797"/>
                <a:gd name="T9" fmla="*/ 46 h 801"/>
                <a:gd name="T10" fmla="*/ 626 w 797"/>
                <a:gd name="T11" fmla="*/ 71 h 801"/>
                <a:gd name="T12" fmla="*/ 664 w 797"/>
                <a:gd name="T13" fmla="*/ 101 h 801"/>
                <a:gd name="T14" fmla="*/ 697 w 797"/>
                <a:gd name="T15" fmla="*/ 134 h 801"/>
                <a:gd name="T16" fmla="*/ 726 w 797"/>
                <a:gd name="T17" fmla="*/ 172 h 801"/>
                <a:gd name="T18" fmla="*/ 750 w 797"/>
                <a:gd name="T19" fmla="*/ 213 h 801"/>
                <a:gd name="T20" fmla="*/ 770 w 797"/>
                <a:gd name="T21" fmla="*/ 256 h 801"/>
                <a:gd name="T22" fmla="*/ 786 w 797"/>
                <a:gd name="T23" fmla="*/ 302 h 801"/>
                <a:gd name="T24" fmla="*/ 794 w 797"/>
                <a:gd name="T25" fmla="*/ 350 h 801"/>
                <a:gd name="T26" fmla="*/ 797 w 797"/>
                <a:gd name="T27" fmla="*/ 400 h 801"/>
                <a:gd name="T28" fmla="*/ 794 w 797"/>
                <a:gd name="T29" fmla="*/ 450 h 801"/>
                <a:gd name="T30" fmla="*/ 786 w 797"/>
                <a:gd name="T31" fmla="*/ 499 h 801"/>
                <a:gd name="T32" fmla="*/ 770 w 797"/>
                <a:gd name="T33" fmla="*/ 546 h 801"/>
                <a:gd name="T34" fmla="*/ 750 w 797"/>
                <a:gd name="T35" fmla="*/ 588 h 801"/>
                <a:gd name="T36" fmla="*/ 726 w 797"/>
                <a:gd name="T37" fmla="*/ 629 h 801"/>
                <a:gd name="T38" fmla="*/ 697 w 797"/>
                <a:gd name="T39" fmla="*/ 667 h 801"/>
                <a:gd name="T40" fmla="*/ 664 w 797"/>
                <a:gd name="T41" fmla="*/ 700 h 801"/>
                <a:gd name="T42" fmla="*/ 626 w 797"/>
                <a:gd name="T43" fmla="*/ 730 h 801"/>
                <a:gd name="T44" fmla="*/ 586 w 797"/>
                <a:gd name="T45" fmla="*/ 754 h 801"/>
                <a:gd name="T46" fmla="*/ 543 w 797"/>
                <a:gd name="T47" fmla="*/ 774 h 801"/>
                <a:gd name="T48" fmla="*/ 497 w 797"/>
                <a:gd name="T49" fmla="*/ 789 h 801"/>
                <a:gd name="T50" fmla="*/ 448 w 797"/>
                <a:gd name="T51" fmla="*/ 798 h 801"/>
                <a:gd name="T52" fmla="*/ 398 w 797"/>
                <a:gd name="T53" fmla="*/ 801 h 801"/>
                <a:gd name="T54" fmla="*/ 348 w 797"/>
                <a:gd name="T55" fmla="*/ 798 h 801"/>
                <a:gd name="T56" fmla="*/ 300 w 797"/>
                <a:gd name="T57" fmla="*/ 789 h 801"/>
                <a:gd name="T58" fmla="*/ 254 w 797"/>
                <a:gd name="T59" fmla="*/ 774 h 801"/>
                <a:gd name="T60" fmla="*/ 211 w 797"/>
                <a:gd name="T61" fmla="*/ 754 h 801"/>
                <a:gd name="T62" fmla="*/ 171 w 797"/>
                <a:gd name="T63" fmla="*/ 730 h 801"/>
                <a:gd name="T64" fmla="*/ 133 w 797"/>
                <a:gd name="T65" fmla="*/ 700 h 801"/>
                <a:gd name="T66" fmla="*/ 100 w 797"/>
                <a:gd name="T67" fmla="*/ 667 h 801"/>
                <a:gd name="T68" fmla="*/ 70 w 797"/>
                <a:gd name="T69" fmla="*/ 629 h 801"/>
                <a:gd name="T70" fmla="*/ 46 w 797"/>
                <a:gd name="T71" fmla="*/ 588 h 801"/>
                <a:gd name="T72" fmla="*/ 26 w 797"/>
                <a:gd name="T73" fmla="*/ 546 h 801"/>
                <a:gd name="T74" fmla="*/ 11 w 797"/>
                <a:gd name="T75" fmla="*/ 499 h 801"/>
                <a:gd name="T76" fmla="*/ 3 w 797"/>
                <a:gd name="T77" fmla="*/ 450 h 801"/>
                <a:gd name="T78" fmla="*/ 0 w 797"/>
                <a:gd name="T79" fmla="*/ 400 h 801"/>
                <a:gd name="T80" fmla="*/ 3 w 797"/>
                <a:gd name="T81" fmla="*/ 350 h 801"/>
                <a:gd name="T82" fmla="*/ 11 w 797"/>
                <a:gd name="T83" fmla="*/ 302 h 801"/>
                <a:gd name="T84" fmla="*/ 26 w 797"/>
                <a:gd name="T85" fmla="*/ 256 h 801"/>
                <a:gd name="T86" fmla="*/ 46 w 797"/>
                <a:gd name="T87" fmla="*/ 213 h 801"/>
                <a:gd name="T88" fmla="*/ 70 w 797"/>
                <a:gd name="T89" fmla="*/ 172 h 801"/>
                <a:gd name="T90" fmla="*/ 100 w 797"/>
                <a:gd name="T91" fmla="*/ 134 h 801"/>
                <a:gd name="T92" fmla="*/ 133 w 797"/>
                <a:gd name="T93" fmla="*/ 101 h 801"/>
                <a:gd name="T94" fmla="*/ 171 w 797"/>
                <a:gd name="T95" fmla="*/ 71 h 801"/>
                <a:gd name="T96" fmla="*/ 211 w 797"/>
                <a:gd name="T97" fmla="*/ 46 h 801"/>
                <a:gd name="T98" fmla="*/ 254 w 797"/>
                <a:gd name="T99" fmla="*/ 26 h 801"/>
                <a:gd name="T100" fmla="*/ 300 w 797"/>
                <a:gd name="T101" fmla="*/ 12 h 801"/>
                <a:gd name="T102" fmla="*/ 348 w 797"/>
                <a:gd name="T103" fmla="*/ 3 h 801"/>
                <a:gd name="T104" fmla="*/ 398 w 797"/>
                <a:gd name="T105"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7" h="801">
                  <a:moveTo>
                    <a:pt x="398" y="0"/>
                  </a:moveTo>
                  <a:lnTo>
                    <a:pt x="448" y="3"/>
                  </a:lnTo>
                  <a:lnTo>
                    <a:pt x="497" y="12"/>
                  </a:lnTo>
                  <a:lnTo>
                    <a:pt x="543" y="26"/>
                  </a:lnTo>
                  <a:lnTo>
                    <a:pt x="586" y="46"/>
                  </a:lnTo>
                  <a:lnTo>
                    <a:pt x="626" y="71"/>
                  </a:lnTo>
                  <a:lnTo>
                    <a:pt x="664" y="101"/>
                  </a:lnTo>
                  <a:lnTo>
                    <a:pt x="697" y="134"/>
                  </a:lnTo>
                  <a:lnTo>
                    <a:pt x="726" y="172"/>
                  </a:lnTo>
                  <a:lnTo>
                    <a:pt x="750" y="213"/>
                  </a:lnTo>
                  <a:lnTo>
                    <a:pt x="770" y="256"/>
                  </a:lnTo>
                  <a:lnTo>
                    <a:pt x="786" y="302"/>
                  </a:lnTo>
                  <a:lnTo>
                    <a:pt x="794" y="350"/>
                  </a:lnTo>
                  <a:lnTo>
                    <a:pt x="797" y="400"/>
                  </a:lnTo>
                  <a:lnTo>
                    <a:pt x="794" y="450"/>
                  </a:lnTo>
                  <a:lnTo>
                    <a:pt x="786" y="499"/>
                  </a:lnTo>
                  <a:lnTo>
                    <a:pt x="770" y="546"/>
                  </a:lnTo>
                  <a:lnTo>
                    <a:pt x="750" y="588"/>
                  </a:lnTo>
                  <a:lnTo>
                    <a:pt x="726" y="629"/>
                  </a:lnTo>
                  <a:lnTo>
                    <a:pt x="697" y="667"/>
                  </a:lnTo>
                  <a:lnTo>
                    <a:pt x="664" y="700"/>
                  </a:lnTo>
                  <a:lnTo>
                    <a:pt x="626" y="730"/>
                  </a:lnTo>
                  <a:lnTo>
                    <a:pt x="586" y="754"/>
                  </a:lnTo>
                  <a:lnTo>
                    <a:pt x="543" y="774"/>
                  </a:lnTo>
                  <a:lnTo>
                    <a:pt x="497" y="789"/>
                  </a:lnTo>
                  <a:lnTo>
                    <a:pt x="448" y="798"/>
                  </a:lnTo>
                  <a:lnTo>
                    <a:pt x="398" y="801"/>
                  </a:lnTo>
                  <a:lnTo>
                    <a:pt x="348" y="798"/>
                  </a:lnTo>
                  <a:lnTo>
                    <a:pt x="300" y="789"/>
                  </a:lnTo>
                  <a:lnTo>
                    <a:pt x="254" y="774"/>
                  </a:lnTo>
                  <a:lnTo>
                    <a:pt x="211" y="754"/>
                  </a:lnTo>
                  <a:lnTo>
                    <a:pt x="171" y="730"/>
                  </a:lnTo>
                  <a:lnTo>
                    <a:pt x="133" y="700"/>
                  </a:lnTo>
                  <a:lnTo>
                    <a:pt x="100" y="667"/>
                  </a:lnTo>
                  <a:lnTo>
                    <a:pt x="70" y="629"/>
                  </a:lnTo>
                  <a:lnTo>
                    <a:pt x="46" y="588"/>
                  </a:lnTo>
                  <a:lnTo>
                    <a:pt x="26" y="546"/>
                  </a:lnTo>
                  <a:lnTo>
                    <a:pt x="11" y="499"/>
                  </a:lnTo>
                  <a:lnTo>
                    <a:pt x="3" y="450"/>
                  </a:lnTo>
                  <a:lnTo>
                    <a:pt x="0" y="400"/>
                  </a:lnTo>
                  <a:lnTo>
                    <a:pt x="3" y="350"/>
                  </a:lnTo>
                  <a:lnTo>
                    <a:pt x="11" y="302"/>
                  </a:lnTo>
                  <a:lnTo>
                    <a:pt x="26" y="256"/>
                  </a:lnTo>
                  <a:lnTo>
                    <a:pt x="46" y="213"/>
                  </a:lnTo>
                  <a:lnTo>
                    <a:pt x="70" y="172"/>
                  </a:lnTo>
                  <a:lnTo>
                    <a:pt x="100" y="134"/>
                  </a:lnTo>
                  <a:lnTo>
                    <a:pt x="133" y="101"/>
                  </a:lnTo>
                  <a:lnTo>
                    <a:pt x="171" y="71"/>
                  </a:lnTo>
                  <a:lnTo>
                    <a:pt x="211" y="46"/>
                  </a:lnTo>
                  <a:lnTo>
                    <a:pt x="254" y="26"/>
                  </a:lnTo>
                  <a:lnTo>
                    <a:pt x="300" y="12"/>
                  </a:lnTo>
                  <a:lnTo>
                    <a:pt x="348" y="3"/>
                  </a:lnTo>
                  <a:lnTo>
                    <a:pt x="3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9" name="Freeform 169"/>
            <p:cNvSpPr>
              <a:spLocks/>
            </p:cNvSpPr>
            <p:nvPr/>
          </p:nvSpPr>
          <p:spPr bwMode="auto">
            <a:xfrm>
              <a:off x="4706938" y="2224088"/>
              <a:ext cx="196850" cy="357188"/>
            </a:xfrm>
            <a:custGeom>
              <a:avLst/>
              <a:gdLst>
                <a:gd name="T0" fmla="*/ 377 w 1361"/>
                <a:gd name="T1" fmla="*/ 1 h 2474"/>
                <a:gd name="T2" fmla="*/ 395 w 1361"/>
                <a:gd name="T3" fmla="*/ 14 h 2474"/>
                <a:gd name="T4" fmla="*/ 639 w 1361"/>
                <a:gd name="T5" fmla="*/ 682 h 2474"/>
                <a:gd name="T6" fmla="*/ 656 w 1361"/>
                <a:gd name="T7" fmla="*/ 704 h 2474"/>
                <a:gd name="T8" fmla="*/ 680 w 1361"/>
                <a:gd name="T9" fmla="*/ 712 h 2474"/>
                <a:gd name="T10" fmla="*/ 705 w 1361"/>
                <a:gd name="T11" fmla="*/ 704 h 2474"/>
                <a:gd name="T12" fmla="*/ 721 w 1361"/>
                <a:gd name="T13" fmla="*/ 682 h 2474"/>
                <a:gd name="T14" fmla="*/ 968 w 1361"/>
                <a:gd name="T15" fmla="*/ 11 h 2474"/>
                <a:gd name="T16" fmla="*/ 991 w 1361"/>
                <a:gd name="T17" fmla="*/ 0 h 2474"/>
                <a:gd name="T18" fmla="*/ 1118 w 1361"/>
                <a:gd name="T19" fmla="*/ 37 h 2474"/>
                <a:gd name="T20" fmla="*/ 1161 w 1361"/>
                <a:gd name="T21" fmla="*/ 53 h 2474"/>
                <a:gd name="T22" fmla="*/ 1235 w 1361"/>
                <a:gd name="T23" fmla="*/ 100 h 2474"/>
                <a:gd name="T24" fmla="*/ 1294 w 1361"/>
                <a:gd name="T25" fmla="*/ 164 h 2474"/>
                <a:gd name="T26" fmla="*/ 1336 w 1361"/>
                <a:gd name="T27" fmla="*/ 241 h 2474"/>
                <a:gd name="T28" fmla="*/ 1358 w 1361"/>
                <a:gd name="T29" fmla="*/ 327 h 2474"/>
                <a:gd name="T30" fmla="*/ 1361 w 1361"/>
                <a:gd name="T31" fmla="*/ 1072 h 2474"/>
                <a:gd name="T32" fmla="*/ 1354 w 1361"/>
                <a:gd name="T33" fmla="*/ 1091 h 2474"/>
                <a:gd name="T34" fmla="*/ 1105 w 1361"/>
                <a:gd name="T35" fmla="*/ 2439 h 2474"/>
                <a:gd name="T36" fmla="*/ 1095 w 1361"/>
                <a:gd name="T37" fmla="*/ 2464 h 2474"/>
                <a:gd name="T38" fmla="*/ 1070 w 1361"/>
                <a:gd name="T39" fmla="*/ 2474 h 2474"/>
                <a:gd name="T40" fmla="*/ 277 w 1361"/>
                <a:gd name="T41" fmla="*/ 2472 h 2474"/>
                <a:gd name="T42" fmla="*/ 259 w 1361"/>
                <a:gd name="T43" fmla="*/ 2452 h 2474"/>
                <a:gd name="T44" fmla="*/ 255 w 1361"/>
                <a:gd name="T45" fmla="*/ 1473 h 2474"/>
                <a:gd name="T46" fmla="*/ 1 w 1361"/>
                <a:gd name="T47" fmla="*/ 1081 h 2474"/>
                <a:gd name="T48" fmla="*/ 0 w 1361"/>
                <a:gd name="T49" fmla="*/ 374 h 2474"/>
                <a:gd name="T50" fmla="*/ 11 w 1361"/>
                <a:gd name="T51" fmla="*/ 285 h 2474"/>
                <a:gd name="T52" fmla="*/ 44 w 1361"/>
                <a:gd name="T53" fmla="*/ 202 h 2474"/>
                <a:gd name="T54" fmla="*/ 94 w 1361"/>
                <a:gd name="T55" fmla="*/ 132 h 2474"/>
                <a:gd name="T56" fmla="*/ 162 w 1361"/>
                <a:gd name="T57" fmla="*/ 75 h 2474"/>
                <a:gd name="T58" fmla="*/ 243 w 1361"/>
                <a:gd name="T59" fmla="*/ 37 h 2474"/>
                <a:gd name="T60" fmla="*/ 253 w 1361"/>
                <a:gd name="T61" fmla="*/ 32 h 2474"/>
                <a:gd name="T62" fmla="*/ 279 w 1361"/>
                <a:gd name="T63" fmla="*/ 25 h 2474"/>
                <a:gd name="T64" fmla="*/ 312 w 1361"/>
                <a:gd name="T65" fmla="*/ 16 h 2474"/>
                <a:gd name="T66" fmla="*/ 343 w 1361"/>
                <a:gd name="T67" fmla="*/ 6 h 2474"/>
                <a:gd name="T68" fmla="*/ 363 w 1361"/>
                <a:gd name="T69" fmla="*/ 0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1" h="2474">
                  <a:moveTo>
                    <a:pt x="367" y="0"/>
                  </a:moveTo>
                  <a:lnTo>
                    <a:pt x="377" y="1"/>
                  </a:lnTo>
                  <a:lnTo>
                    <a:pt x="387" y="6"/>
                  </a:lnTo>
                  <a:lnTo>
                    <a:pt x="395" y="14"/>
                  </a:lnTo>
                  <a:lnTo>
                    <a:pt x="400" y="23"/>
                  </a:lnTo>
                  <a:lnTo>
                    <a:pt x="639" y="682"/>
                  </a:lnTo>
                  <a:lnTo>
                    <a:pt x="646" y="695"/>
                  </a:lnTo>
                  <a:lnTo>
                    <a:pt x="656" y="704"/>
                  </a:lnTo>
                  <a:lnTo>
                    <a:pt x="667" y="710"/>
                  </a:lnTo>
                  <a:lnTo>
                    <a:pt x="680" y="712"/>
                  </a:lnTo>
                  <a:lnTo>
                    <a:pt x="692" y="710"/>
                  </a:lnTo>
                  <a:lnTo>
                    <a:pt x="705" y="704"/>
                  </a:lnTo>
                  <a:lnTo>
                    <a:pt x="714" y="695"/>
                  </a:lnTo>
                  <a:lnTo>
                    <a:pt x="721" y="682"/>
                  </a:lnTo>
                  <a:lnTo>
                    <a:pt x="960" y="23"/>
                  </a:lnTo>
                  <a:lnTo>
                    <a:pt x="968" y="11"/>
                  </a:lnTo>
                  <a:lnTo>
                    <a:pt x="978" y="3"/>
                  </a:lnTo>
                  <a:lnTo>
                    <a:pt x="991" y="0"/>
                  </a:lnTo>
                  <a:lnTo>
                    <a:pt x="1004" y="1"/>
                  </a:lnTo>
                  <a:lnTo>
                    <a:pt x="1118" y="37"/>
                  </a:lnTo>
                  <a:lnTo>
                    <a:pt x="1119" y="37"/>
                  </a:lnTo>
                  <a:lnTo>
                    <a:pt x="1161" y="53"/>
                  </a:lnTo>
                  <a:lnTo>
                    <a:pt x="1199" y="75"/>
                  </a:lnTo>
                  <a:lnTo>
                    <a:pt x="1235" y="100"/>
                  </a:lnTo>
                  <a:lnTo>
                    <a:pt x="1266" y="131"/>
                  </a:lnTo>
                  <a:lnTo>
                    <a:pt x="1294" y="164"/>
                  </a:lnTo>
                  <a:lnTo>
                    <a:pt x="1317" y="201"/>
                  </a:lnTo>
                  <a:lnTo>
                    <a:pt x="1336" y="241"/>
                  </a:lnTo>
                  <a:lnTo>
                    <a:pt x="1349" y="283"/>
                  </a:lnTo>
                  <a:lnTo>
                    <a:pt x="1358" y="327"/>
                  </a:lnTo>
                  <a:lnTo>
                    <a:pt x="1361" y="372"/>
                  </a:lnTo>
                  <a:lnTo>
                    <a:pt x="1361" y="1072"/>
                  </a:lnTo>
                  <a:lnTo>
                    <a:pt x="1360" y="1081"/>
                  </a:lnTo>
                  <a:lnTo>
                    <a:pt x="1354" y="1091"/>
                  </a:lnTo>
                  <a:lnTo>
                    <a:pt x="1105" y="1473"/>
                  </a:lnTo>
                  <a:lnTo>
                    <a:pt x="1105" y="2439"/>
                  </a:lnTo>
                  <a:lnTo>
                    <a:pt x="1102" y="2452"/>
                  </a:lnTo>
                  <a:lnTo>
                    <a:pt x="1095" y="2464"/>
                  </a:lnTo>
                  <a:lnTo>
                    <a:pt x="1083" y="2472"/>
                  </a:lnTo>
                  <a:lnTo>
                    <a:pt x="1070" y="2474"/>
                  </a:lnTo>
                  <a:lnTo>
                    <a:pt x="291" y="2474"/>
                  </a:lnTo>
                  <a:lnTo>
                    <a:pt x="277" y="2472"/>
                  </a:lnTo>
                  <a:lnTo>
                    <a:pt x="266" y="2464"/>
                  </a:lnTo>
                  <a:lnTo>
                    <a:pt x="259" y="2452"/>
                  </a:lnTo>
                  <a:lnTo>
                    <a:pt x="255" y="2439"/>
                  </a:lnTo>
                  <a:lnTo>
                    <a:pt x="255" y="1473"/>
                  </a:lnTo>
                  <a:lnTo>
                    <a:pt x="5" y="1091"/>
                  </a:lnTo>
                  <a:lnTo>
                    <a:pt x="1" y="1081"/>
                  </a:lnTo>
                  <a:lnTo>
                    <a:pt x="0" y="1072"/>
                  </a:lnTo>
                  <a:lnTo>
                    <a:pt x="0" y="374"/>
                  </a:lnTo>
                  <a:lnTo>
                    <a:pt x="3" y="328"/>
                  </a:lnTo>
                  <a:lnTo>
                    <a:pt x="11" y="285"/>
                  </a:lnTo>
                  <a:lnTo>
                    <a:pt x="25" y="242"/>
                  </a:lnTo>
                  <a:lnTo>
                    <a:pt x="44" y="202"/>
                  </a:lnTo>
                  <a:lnTo>
                    <a:pt x="67" y="165"/>
                  </a:lnTo>
                  <a:lnTo>
                    <a:pt x="94" y="132"/>
                  </a:lnTo>
                  <a:lnTo>
                    <a:pt x="126" y="102"/>
                  </a:lnTo>
                  <a:lnTo>
                    <a:pt x="162" y="75"/>
                  </a:lnTo>
                  <a:lnTo>
                    <a:pt x="200" y="53"/>
                  </a:lnTo>
                  <a:lnTo>
                    <a:pt x="243" y="37"/>
                  </a:lnTo>
                  <a:lnTo>
                    <a:pt x="245" y="36"/>
                  </a:lnTo>
                  <a:lnTo>
                    <a:pt x="253" y="32"/>
                  </a:lnTo>
                  <a:lnTo>
                    <a:pt x="265" y="29"/>
                  </a:lnTo>
                  <a:lnTo>
                    <a:pt x="279" y="25"/>
                  </a:lnTo>
                  <a:lnTo>
                    <a:pt x="295" y="20"/>
                  </a:lnTo>
                  <a:lnTo>
                    <a:pt x="312" y="16"/>
                  </a:lnTo>
                  <a:lnTo>
                    <a:pt x="328" y="10"/>
                  </a:lnTo>
                  <a:lnTo>
                    <a:pt x="343" y="6"/>
                  </a:lnTo>
                  <a:lnTo>
                    <a:pt x="355" y="3"/>
                  </a:lnTo>
                  <a:lnTo>
                    <a:pt x="363" y="0"/>
                  </a:lnTo>
                  <a:lnTo>
                    <a:pt x="3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0" name="Freeform 170"/>
            <p:cNvSpPr>
              <a:spLocks/>
            </p:cNvSpPr>
            <p:nvPr/>
          </p:nvSpPr>
          <p:spPr bwMode="auto">
            <a:xfrm>
              <a:off x="4910138" y="2133601"/>
              <a:ext cx="190500" cy="130175"/>
            </a:xfrm>
            <a:custGeom>
              <a:avLst/>
              <a:gdLst>
                <a:gd name="T0" fmla="*/ 699 w 1325"/>
                <a:gd name="T1" fmla="*/ 0 h 905"/>
                <a:gd name="T2" fmla="*/ 773 w 1325"/>
                <a:gd name="T3" fmla="*/ 5 h 905"/>
                <a:gd name="T4" fmla="*/ 847 w 1325"/>
                <a:gd name="T5" fmla="*/ 16 h 905"/>
                <a:gd name="T6" fmla="*/ 920 w 1325"/>
                <a:gd name="T7" fmla="*/ 32 h 905"/>
                <a:gd name="T8" fmla="*/ 992 w 1325"/>
                <a:gd name="T9" fmla="*/ 53 h 905"/>
                <a:gd name="T10" fmla="*/ 1063 w 1325"/>
                <a:gd name="T11" fmla="*/ 79 h 905"/>
                <a:gd name="T12" fmla="*/ 1132 w 1325"/>
                <a:gd name="T13" fmla="*/ 110 h 905"/>
                <a:gd name="T14" fmla="*/ 1199 w 1325"/>
                <a:gd name="T15" fmla="*/ 147 h 905"/>
                <a:gd name="T16" fmla="*/ 1263 w 1325"/>
                <a:gd name="T17" fmla="*/ 190 h 905"/>
                <a:gd name="T18" fmla="*/ 1325 w 1325"/>
                <a:gd name="T19" fmla="*/ 237 h 905"/>
                <a:gd name="T20" fmla="*/ 661 w 1325"/>
                <a:gd name="T21" fmla="*/ 905 h 905"/>
                <a:gd name="T22" fmla="*/ 0 w 1325"/>
                <a:gd name="T23" fmla="*/ 241 h 905"/>
                <a:gd name="T24" fmla="*/ 62 w 1325"/>
                <a:gd name="T25" fmla="*/ 194 h 905"/>
                <a:gd name="T26" fmla="*/ 127 w 1325"/>
                <a:gd name="T27" fmla="*/ 151 h 905"/>
                <a:gd name="T28" fmla="*/ 194 w 1325"/>
                <a:gd name="T29" fmla="*/ 113 h 905"/>
                <a:gd name="T30" fmla="*/ 262 w 1325"/>
                <a:gd name="T31" fmla="*/ 81 h 905"/>
                <a:gd name="T32" fmla="*/ 332 w 1325"/>
                <a:gd name="T33" fmla="*/ 55 h 905"/>
                <a:gd name="T34" fmla="*/ 404 w 1325"/>
                <a:gd name="T35" fmla="*/ 33 h 905"/>
                <a:gd name="T36" fmla="*/ 477 w 1325"/>
                <a:gd name="T37" fmla="*/ 17 h 905"/>
                <a:gd name="T38" fmla="*/ 551 w 1325"/>
                <a:gd name="T39" fmla="*/ 5 h 905"/>
                <a:gd name="T40" fmla="*/ 625 w 1325"/>
                <a:gd name="T41" fmla="*/ 0 h 905"/>
                <a:gd name="T42" fmla="*/ 699 w 1325"/>
                <a:gd name="T43" fmla="*/ 0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25" h="905">
                  <a:moveTo>
                    <a:pt x="699" y="0"/>
                  </a:moveTo>
                  <a:lnTo>
                    <a:pt x="773" y="5"/>
                  </a:lnTo>
                  <a:lnTo>
                    <a:pt x="847" y="16"/>
                  </a:lnTo>
                  <a:lnTo>
                    <a:pt x="920" y="32"/>
                  </a:lnTo>
                  <a:lnTo>
                    <a:pt x="992" y="53"/>
                  </a:lnTo>
                  <a:lnTo>
                    <a:pt x="1063" y="79"/>
                  </a:lnTo>
                  <a:lnTo>
                    <a:pt x="1132" y="110"/>
                  </a:lnTo>
                  <a:lnTo>
                    <a:pt x="1199" y="147"/>
                  </a:lnTo>
                  <a:lnTo>
                    <a:pt x="1263" y="190"/>
                  </a:lnTo>
                  <a:lnTo>
                    <a:pt x="1325" y="237"/>
                  </a:lnTo>
                  <a:lnTo>
                    <a:pt x="661" y="905"/>
                  </a:lnTo>
                  <a:lnTo>
                    <a:pt x="0" y="241"/>
                  </a:lnTo>
                  <a:lnTo>
                    <a:pt x="62" y="194"/>
                  </a:lnTo>
                  <a:lnTo>
                    <a:pt x="127" y="151"/>
                  </a:lnTo>
                  <a:lnTo>
                    <a:pt x="194" y="113"/>
                  </a:lnTo>
                  <a:lnTo>
                    <a:pt x="262" y="81"/>
                  </a:lnTo>
                  <a:lnTo>
                    <a:pt x="332" y="55"/>
                  </a:lnTo>
                  <a:lnTo>
                    <a:pt x="404" y="33"/>
                  </a:lnTo>
                  <a:lnTo>
                    <a:pt x="477" y="17"/>
                  </a:lnTo>
                  <a:lnTo>
                    <a:pt x="551" y="5"/>
                  </a:lnTo>
                  <a:lnTo>
                    <a:pt x="625" y="0"/>
                  </a:lnTo>
                  <a:lnTo>
                    <a:pt x="6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1" name="Freeform 171"/>
            <p:cNvSpPr>
              <a:spLocks/>
            </p:cNvSpPr>
            <p:nvPr/>
          </p:nvSpPr>
          <p:spPr bwMode="auto">
            <a:xfrm>
              <a:off x="5035551" y="2189163"/>
              <a:ext cx="120650" cy="117475"/>
            </a:xfrm>
            <a:custGeom>
              <a:avLst/>
              <a:gdLst>
                <a:gd name="T0" fmla="*/ 608 w 840"/>
                <a:gd name="T1" fmla="*/ 0 h 818"/>
                <a:gd name="T2" fmla="*/ 653 w 840"/>
                <a:gd name="T3" fmla="*/ 60 h 818"/>
                <a:gd name="T4" fmla="*/ 693 w 840"/>
                <a:gd name="T5" fmla="*/ 123 h 818"/>
                <a:gd name="T6" fmla="*/ 728 w 840"/>
                <a:gd name="T7" fmla="*/ 188 h 818"/>
                <a:gd name="T8" fmla="*/ 759 w 840"/>
                <a:gd name="T9" fmla="*/ 254 h 818"/>
                <a:gd name="T10" fmla="*/ 784 w 840"/>
                <a:gd name="T11" fmla="*/ 322 h 818"/>
                <a:gd name="T12" fmla="*/ 805 w 840"/>
                <a:gd name="T13" fmla="*/ 391 h 818"/>
                <a:gd name="T14" fmla="*/ 821 w 840"/>
                <a:gd name="T15" fmla="*/ 461 h 818"/>
                <a:gd name="T16" fmla="*/ 832 w 840"/>
                <a:gd name="T17" fmla="*/ 532 h 818"/>
                <a:gd name="T18" fmla="*/ 837 w 840"/>
                <a:gd name="T19" fmla="*/ 603 h 818"/>
                <a:gd name="T20" fmla="*/ 840 w 840"/>
                <a:gd name="T21" fmla="*/ 675 h 818"/>
                <a:gd name="T22" fmla="*/ 835 w 840"/>
                <a:gd name="T23" fmla="*/ 747 h 818"/>
                <a:gd name="T24" fmla="*/ 827 w 840"/>
                <a:gd name="T25" fmla="*/ 818 h 818"/>
                <a:gd name="T26" fmla="*/ 0 w 840"/>
                <a:gd name="T27" fmla="*/ 611 h 818"/>
                <a:gd name="T28" fmla="*/ 608 w 840"/>
                <a:gd name="T29" fmla="*/ 0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40" h="818">
                  <a:moveTo>
                    <a:pt x="608" y="0"/>
                  </a:moveTo>
                  <a:lnTo>
                    <a:pt x="653" y="60"/>
                  </a:lnTo>
                  <a:lnTo>
                    <a:pt x="693" y="123"/>
                  </a:lnTo>
                  <a:lnTo>
                    <a:pt x="728" y="188"/>
                  </a:lnTo>
                  <a:lnTo>
                    <a:pt x="759" y="254"/>
                  </a:lnTo>
                  <a:lnTo>
                    <a:pt x="784" y="322"/>
                  </a:lnTo>
                  <a:lnTo>
                    <a:pt x="805" y="391"/>
                  </a:lnTo>
                  <a:lnTo>
                    <a:pt x="821" y="461"/>
                  </a:lnTo>
                  <a:lnTo>
                    <a:pt x="832" y="532"/>
                  </a:lnTo>
                  <a:lnTo>
                    <a:pt x="837" y="603"/>
                  </a:lnTo>
                  <a:lnTo>
                    <a:pt x="840" y="675"/>
                  </a:lnTo>
                  <a:lnTo>
                    <a:pt x="835" y="747"/>
                  </a:lnTo>
                  <a:lnTo>
                    <a:pt x="827" y="818"/>
                  </a:lnTo>
                  <a:lnTo>
                    <a:pt x="0" y="611"/>
                  </a:lnTo>
                  <a:lnTo>
                    <a:pt x="6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2" name="Freeform 172"/>
            <p:cNvSpPr>
              <a:spLocks/>
            </p:cNvSpPr>
            <p:nvPr/>
          </p:nvSpPr>
          <p:spPr bwMode="auto">
            <a:xfrm>
              <a:off x="4873626" y="2190751"/>
              <a:ext cx="273050" cy="244475"/>
            </a:xfrm>
            <a:custGeom>
              <a:avLst/>
              <a:gdLst>
                <a:gd name="T0" fmla="*/ 104 w 1889"/>
                <a:gd name="T1" fmla="*/ 0 h 1694"/>
                <a:gd name="T2" fmla="*/ 840 w 1889"/>
                <a:gd name="T3" fmla="*/ 728 h 1694"/>
                <a:gd name="T4" fmla="*/ 854 w 1889"/>
                <a:gd name="T5" fmla="*/ 741 h 1694"/>
                <a:gd name="T6" fmla="*/ 871 w 1889"/>
                <a:gd name="T7" fmla="*/ 750 h 1694"/>
                <a:gd name="T8" fmla="*/ 890 w 1889"/>
                <a:gd name="T9" fmla="*/ 756 h 1694"/>
                <a:gd name="T10" fmla="*/ 1889 w 1889"/>
                <a:gd name="T11" fmla="*/ 1015 h 1694"/>
                <a:gd name="T12" fmla="*/ 1862 w 1889"/>
                <a:gd name="T13" fmla="*/ 1082 h 1694"/>
                <a:gd name="T14" fmla="*/ 1829 w 1889"/>
                <a:gd name="T15" fmla="*/ 1148 h 1694"/>
                <a:gd name="T16" fmla="*/ 1792 w 1889"/>
                <a:gd name="T17" fmla="*/ 1212 h 1694"/>
                <a:gd name="T18" fmla="*/ 1749 w 1889"/>
                <a:gd name="T19" fmla="*/ 1273 h 1694"/>
                <a:gd name="T20" fmla="*/ 1702 w 1889"/>
                <a:gd name="T21" fmla="*/ 1332 h 1694"/>
                <a:gd name="T22" fmla="*/ 1650 w 1889"/>
                <a:gd name="T23" fmla="*/ 1389 h 1694"/>
                <a:gd name="T24" fmla="*/ 1594 w 1889"/>
                <a:gd name="T25" fmla="*/ 1441 h 1694"/>
                <a:gd name="T26" fmla="*/ 1535 w 1889"/>
                <a:gd name="T27" fmla="*/ 1489 h 1694"/>
                <a:gd name="T28" fmla="*/ 1474 w 1889"/>
                <a:gd name="T29" fmla="*/ 1531 h 1694"/>
                <a:gd name="T30" fmla="*/ 1410 w 1889"/>
                <a:gd name="T31" fmla="*/ 1569 h 1694"/>
                <a:gd name="T32" fmla="*/ 1345 w 1889"/>
                <a:gd name="T33" fmla="*/ 1601 h 1694"/>
                <a:gd name="T34" fmla="*/ 1277 w 1889"/>
                <a:gd name="T35" fmla="*/ 1629 h 1694"/>
                <a:gd name="T36" fmla="*/ 1208 w 1889"/>
                <a:gd name="T37" fmla="*/ 1652 h 1694"/>
                <a:gd name="T38" fmla="*/ 1138 w 1889"/>
                <a:gd name="T39" fmla="*/ 1670 h 1694"/>
                <a:gd name="T40" fmla="*/ 1068 w 1889"/>
                <a:gd name="T41" fmla="*/ 1683 h 1694"/>
                <a:gd name="T42" fmla="*/ 996 w 1889"/>
                <a:gd name="T43" fmla="*/ 1691 h 1694"/>
                <a:gd name="T44" fmla="*/ 925 w 1889"/>
                <a:gd name="T45" fmla="*/ 1694 h 1694"/>
                <a:gd name="T46" fmla="*/ 853 w 1889"/>
                <a:gd name="T47" fmla="*/ 1692 h 1694"/>
                <a:gd name="T48" fmla="*/ 781 w 1889"/>
                <a:gd name="T49" fmla="*/ 1686 h 1694"/>
                <a:gd name="T50" fmla="*/ 712 w 1889"/>
                <a:gd name="T51" fmla="*/ 1673 h 1694"/>
                <a:gd name="T52" fmla="*/ 641 w 1889"/>
                <a:gd name="T53" fmla="*/ 1658 h 1694"/>
                <a:gd name="T54" fmla="*/ 572 w 1889"/>
                <a:gd name="T55" fmla="*/ 1636 h 1694"/>
                <a:gd name="T56" fmla="*/ 504 w 1889"/>
                <a:gd name="T57" fmla="*/ 1609 h 1694"/>
                <a:gd name="T58" fmla="*/ 438 w 1889"/>
                <a:gd name="T59" fmla="*/ 1578 h 1694"/>
                <a:gd name="T60" fmla="*/ 374 w 1889"/>
                <a:gd name="T61" fmla="*/ 1541 h 1694"/>
                <a:gd name="T62" fmla="*/ 312 w 1889"/>
                <a:gd name="T63" fmla="*/ 1501 h 1694"/>
                <a:gd name="T64" fmla="*/ 253 w 1889"/>
                <a:gd name="T65" fmla="*/ 1453 h 1694"/>
                <a:gd name="T66" fmla="*/ 296 w 1889"/>
                <a:gd name="T67" fmla="*/ 1388 h 1694"/>
                <a:gd name="T68" fmla="*/ 309 w 1889"/>
                <a:gd name="T69" fmla="*/ 1361 h 1694"/>
                <a:gd name="T70" fmla="*/ 317 w 1889"/>
                <a:gd name="T71" fmla="*/ 1333 h 1694"/>
                <a:gd name="T72" fmla="*/ 321 w 1889"/>
                <a:gd name="T73" fmla="*/ 1304 h 1694"/>
                <a:gd name="T74" fmla="*/ 321 w 1889"/>
                <a:gd name="T75" fmla="*/ 604 h 1694"/>
                <a:gd name="T76" fmla="*/ 318 w 1889"/>
                <a:gd name="T77" fmla="*/ 553 h 1694"/>
                <a:gd name="T78" fmla="*/ 310 w 1889"/>
                <a:gd name="T79" fmla="*/ 504 h 1694"/>
                <a:gd name="T80" fmla="*/ 298 w 1889"/>
                <a:gd name="T81" fmla="*/ 457 h 1694"/>
                <a:gd name="T82" fmla="*/ 280 w 1889"/>
                <a:gd name="T83" fmla="*/ 412 h 1694"/>
                <a:gd name="T84" fmla="*/ 258 w 1889"/>
                <a:gd name="T85" fmla="*/ 369 h 1694"/>
                <a:gd name="T86" fmla="*/ 233 w 1889"/>
                <a:gd name="T87" fmla="*/ 328 h 1694"/>
                <a:gd name="T88" fmla="*/ 203 w 1889"/>
                <a:gd name="T89" fmla="*/ 291 h 1694"/>
                <a:gd name="T90" fmla="*/ 168 w 1889"/>
                <a:gd name="T91" fmla="*/ 256 h 1694"/>
                <a:gd name="T92" fmla="*/ 132 w 1889"/>
                <a:gd name="T93" fmla="*/ 226 h 1694"/>
                <a:gd name="T94" fmla="*/ 91 w 1889"/>
                <a:gd name="T95" fmla="*/ 198 h 1694"/>
                <a:gd name="T96" fmla="*/ 47 w 1889"/>
                <a:gd name="T97" fmla="*/ 175 h 1694"/>
                <a:gd name="T98" fmla="*/ 0 w 1889"/>
                <a:gd name="T99" fmla="*/ 157 h 1694"/>
                <a:gd name="T100" fmla="*/ 32 w 1889"/>
                <a:gd name="T101" fmla="*/ 103 h 1694"/>
                <a:gd name="T102" fmla="*/ 66 w 1889"/>
                <a:gd name="T103" fmla="*/ 51 h 1694"/>
                <a:gd name="T104" fmla="*/ 104 w 1889"/>
                <a:gd name="T105" fmla="*/ 0 h 1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89" h="1694">
                  <a:moveTo>
                    <a:pt x="104" y="0"/>
                  </a:moveTo>
                  <a:lnTo>
                    <a:pt x="840" y="728"/>
                  </a:lnTo>
                  <a:lnTo>
                    <a:pt x="854" y="741"/>
                  </a:lnTo>
                  <a:lnTo>
                    <a:pt x="871" y="750"/>
                  </a:lnTo>
                  <a:lnTo>
                    <a:pt x="890" y="756"/>
                  </a:lnTo>
                  <a:lnTo>
                    <a:pt x="1889" y="1015"/>
                  </a:lnTo>
                  <a:lnTo>
                    <a:pt x="1862" y="1082"/>
                  </a:lnTo>
                  <a:lnTo>
                    <a:pt x="1829" y="1148"/>
                  </a:lnTo>
                  <a:lnTo>
                    <a:pt x="1792" y="1212"/>
                  </a:lnTo>
                  <a:lnTo>
                    <a:pt x="1749" y="1273"/>
                  </a:lnTo>
                  <a:lnTo>
                    <a:pt x="1702" y="1332"/>
                  </a:lnTo>
                  <a:lnTo>
                    <a:pt x="1650" y="1389"/>
                  </a:lnTo>
                  <a:lnTo>
                    <a:pt x="1594" y="1441"/>
                  </a:lnTo>
                  <a:lnTo>
                    <a:pt x="1535" y="1489"/>
                  </a:lnTo>
                  <a:lnTo>
                    <a:pt x="1474" y="1531"/>
                  </a:lnTo>
                  <a:lnTo>
                    <a:pt x="1410" y="1569"/>
                  </a:lnTo>
                  <a:lnTo>
                    <a:pt x="1345" y="1601"/>
                  </a:lnTo>
                  <a:lnTo>
                    <a:pt x="1277" y="1629"/>
                  </a:lnTo>
                  <a:lnTo>
                    <a:pt x="1208" y="1652"/>
                  </a:lnTo>
                  <a:lnTo>
                    <a:pt x="1138" y="1670"/>
                  </a:lnTo>
                  <a:lnTo>
                    <a:pt x="1068" y="1683"/>
                  </a:lnTo>
                  <a:lnTo>
                    <a:pt x="996" y="1691"/>
                  </a:lnTo>
                  <a:lnTo>
                    <a:pt x="925" y="1694"/>
                  </a:lnTo>
                  <a:lnTo>
                    <a:pt x="853" y="1692"/>
                  </a:lnTo>
                  <a:lnTo>
                    <a:pt x="781" y="1686"/>
                  </a:lnTo>
                  <a:lnTo>
                    <a:pt x="712" y="1673"/>
                  </a:lnTo>
                  <a:lnTo>
                    <a:pt x="641" y="1658"/>
                  </a:lnTo>
                  <a:lnTo>
                    <a:pt x="572" y="1636"/>
                  </a:lnTo>
                  <a:lnTo>
                    <a:pt x="504" y="1609"/>
                  </a:lnTo>
                  <a:lnTo>
                    <a:pt x="438" y="1578"/>
                  </a:lnTo>
                  <a:lnTo>
                    <a:pt x="374" y="1541"/>
                  </a:lnTo>
                  <a:lnTo>
                    <a:pt x="312" y="1501"/>
                  </a:lnTo>
                  <a:lnTo>
                    <a:pt x="253" y="1453"/>
                  </a:lnTo>
                  <a:lnTo>
                    <a:pt x="296" y="1388"/>
                  </a:lnTo>
                  <a:lnTo>
                    <a:pt x="309" y="1361"/>
                  </a:lnTo>
                  <a:lnTo>
                    <a:pt x="317" y="1333"/>
                  </a:lnTo>
                  <a:lnTo>
                    <a:pt x="321" y="1304"/>
                  </a:lnTo>
                  <a:lnTo>
                    <a:pt x="321" y="604"/>
                  </a:lnTo>
                  <a:lnTo>
                    <a:pt x="318" y="553"/>
                  </a:lnTo>
                  <a:lnTo>
                    <a:pt x="310" y="504"/>
                  </a:lnTo>
                  <a:lnTo>
                    <a:pt x="298" y="457"/>
                  </a:lnTo>
                  <a:lnTo>
                    <a:pt x="280" y="412"/>
                  </a:lnTo>
                  <a:lnTo>
                    <a:pt x="258" y="369"/>
                  </a:lnTo>
                  <a:lnTo>
                    <a:pt x="233" y="328"/>
                  </a:lnTo>
                  <a:lnTo>
                    <a:pt x="203" y="291"/>
                  </a:lnTo>
                  <a:lnTo>
                    <a:pt x="168" y="256"/>
                  </a:lnTo>
                  <a:lnTo>
                    <a:pt x="132" y="226"/>
                  </a:lnTo>
                  <a:lnTo>
                    <a:pt x="91" y="198"/>
                  </a:lnTo>
                  <a:lnTo>
                    <a:pt x="47" y="175"/>
                  </a:lnTo>
                  <a:lnTo>
                    <a:pt x="0" y="157"/>
                  </a:lnTo>
                  <a:lnTo>
                    <a:pt x="32" y="103"/>
                  </a:lnTo>
                  <a:lnTo>
                    <a:pt x="66" y="51"/>
                  </a:lnTo>
                  <a:lnTo>
                    <a:pt x="1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3" name="Freeform 173"/>
            <p:cNvSpPr>
              <a:spLocks/>
            </p:cNvSpPr>
            <p:nvPr/>
          </p:nvSpPr>
          <p:spPr bwMode="auto">
            <a:xfrm>
              <a:off x="4789488" y="2216151"/>
              <a:ext cx="31750" cy="80963"/>
            </a:xfrm>
            <a:custGeom>
              <a:avLst/>
              <a:gdLst>
                <a:gd name="T0" fmla="*/ 54 w 218"/>
                <a:gd name="T1" fmla="*/ 0 h 561"/>
                <a:gd name="T2" fmla="*/ 165 w 218"/>
                <a:gd name="T3" fmla="*/ 0 h 561"/>
                <a:gd name="T4" fmla="*/ 180 w 218"/>
                <a:gd name="T5" fmla="*/ 2 h 561"/>
                <a:gd name="T6" fmla="*/ 193 w 218"/>
                <a:gd name="T7" fmla="*/ 7 h 561"/>
                <a:gd name="T8" fmla="*/ 205 w 218"/>
                <a:gd name="T9" fmla="*/ 17 h 561"/>
                <a:gd name="T10" fmla="*/ 214 w 218"/>
                <a:gd name="T11" fmla="*/ 31 h 561"/>
                <a:gd name="T12" fmla="*/ 218 w 218"/>
                <a:gd name="T13" fmla="*/ 47 h 561"/>
                <a:gd name="T14" fmla="*/ 217 w 218"/>
                <a:gd name="T15" fmla="*/ 63 h 561"/>
                <a:gd name="T16" fmla="*/ 212 w 218"/>
                <a:gd name="T17" fmla="*/ 78 h 561"/>
                <a:gd name="T18" fmla="*/ 152 w 218"/>
                <a:gd name="T19" fmla="*/ 168 h 561"/>
                <a:gd name="T20" fmla="*/ 180 w 218"/>
                <a:gd name="T21" fmla="*/ 404 h 561"/>
                <a:gd name="T22" fmla="*/ 126 w 218"/>
                <a:gd name="T23" fmla="*/ 550 h 561"/>
                <a:gd name="T24" fmla="*/ 120 w 218"/>
                <a:gd name="T25" fmla="*/ 558 h 561"/>
                <a:gd name="T26" fmla="*/ 113 w 218"/>
                <a:gd name="T27" fmla="*/ 561 h 561"/>
                <a:gd name="T28" fmla="*/ 106 w 218"/>
                <a:gd name="T29" fmla="*/ 561 h 561"/>
                <a:gd name="T30" fmla="*/ 98 w 218"/>
                <a:gd name="T31" fmla="*/ 558 h 561"/>
                <a:gd name="T32" fmla="*/ 93 w 218"/>
                <a:gd name="T33" fmla="*/ 550 h 561"/>
                <a:gd name="T34" fmla="*/ 39 w 218"/>
                <a:gd name="T35" fmla="*/ 404 h 561"/>
                <a:gd name="T36" fmla="*/ 67 w 218"/>
                <a:gd name="T37" fmla="*/ 168 h 561"/>
                <a:gd name="T38" fmla="*/ 7 w 218"/>
                <a:gd name="T39" fmla="*/ 78 h 561"/>
                <a:gd name="T40" fmla="*/ 1 w 218"/>
                <a:gd name="T41" fmla="*/ 63 h 561"/>
                <a:gd name="T42" fmla="*/ 0 w 218"/>
                <a:gd name="T43" fmla="*/ 47 h 561"/>
                <a:gd name="T44" fmla="*/ 5 w 218"/>
                <a:gd name="T45" fmla="*/ 31 h 561"/>
                <a:gd name="T46" fmla="*/ 14 w 218"/>
                <a:gd name="T47" fmla="*/ 17 h 561"/>
                <a:gd name="T48" fmla="*/ 25 w 218"/>
                <a:gd name="T49" fmla="*/ 7 h 561"/>
                <a:gd name="T50" fmla="*/ 39 w 218"/>
                <a:gd name="T51" fmla="*/ 2 h 561"/>
                <a:gd name="T52" fmla="*/ 54 w 218"/>
                <a:gd name="T53" fmla="*/ 0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18" h="561">
                  <a:moveTo>
                    <a:pt x="54" y="0"/>
                  </a:moveTo>
                  <a:lnTo>
                    <a:pt x="165" y="0"/>
                  </a:lnTo>
                  <a:lnTo>
                    <a:pt x="180" y="2"/>
                  </a:lnTo>
                  <a:lnTo>
                    <a:pt x="193" y="7"/>
                  </a:lnTo>
                  <a:lnTo>
                    <a:pt x="205" y="17"/>
                  </a:lnTo>
                  <a:lnTo>
                    <a:pt x="214" y="31"/>
                  </a:lnTo>
                  <a:lnTo>
                    <a:pt x="218" y="47"/>
                  </a:lnTo>
                  <a:lnTo>
                    <a:pt x="217" y="63"/>
                  </a:lnTo>
                  <a:lnTo>
                    <a:pt x="212" y="78"/>
                  </a:lnTo>
                  <a:lnTo>
                    <a:pt x="152" y="168"/>
                  </a:lnTo>
                  <a:lnTo>
                    <a:pt x="180" y="404"/>
                  </a:lnTo>
                  <a:lnTo>
                    <a:pt x="126" y="550"/>
                  </a:lnTo>
                  <a:lnTo>
                    <a:pt x="120" y="558"/>
                  </a:lnTo>
                  <a:lnTo>
                    <a:pt x="113" y="561"/>
                  </a:lnTo>
                  <a:lnTo>
                    <a:pt x="106" y="561"/>
                  </a:lnTo>
                  <a:lnTo>
                    <a:pt x="98" y="558"/>
                  </a:lnTo>
                  <a:lnTo>
                    <a:pt x="93" y="550"/>
                  </a:lnTo>
                  <a:lnTo>
                    <a:pt x="39" y="404"/>
                  </a:lnTo>
                  <a:lnTo>
                    <a:pt x="67" y="168"/>
                  </a:lnTo>
                  <a:lnTo>
                    <a:pt x="7" y="78"/>
                  </a:lnTo>
                  <a:lnTo>
                    <a:pt x="1" y="63"/>
                  </a:lnTo>
                  <a:lnTo>
                    <a:pt x="0" y="47"/>
                  </a:lnTo>
                  <a:lnTo>
                    <a:pt x="5" y="31"/>
                  </a:lnTo>
                  <a:lnTo>
                    <a:pt x="14" y="17"/>
                  </a:lnTo>
                  <a:lnTo>
                    <a:pt x="25" y="7"/>
                  </a:lnTo>
                  <a:lnTo>
                    <a:pt x="39" y="2"/>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1" name="Group 600"/>
          <p:cNvGrpSpPr/>
          <p:nvPr/>
        </p:nvGrpSpPr>
        <p:grpSpPr>
          <a:xfrm>
            <a:off x="1460974" y="3609767"/>
            <a:ext cx="239521" cy="249729"/>
            <a:chOff x="5470525" y="2071688"/>
            <a:chExt cx="484188" cy="504825"/>
          </a:xfrm>
          <a:solidFill>
            <a:schemeClr val="tx1">
              <a:lumMod val="65000"/>
              <a:lumOff val="35000"/>
            </a:schemeClr>
          </a:solidFill>
        </p:grpSpPr>
        <p:sp>
          <p:nvSpPr>
            <p:cNvPr id="780" name="Freeform 178"/>
            <p:cNvSpPr>
              <a:spLocks/>
            </p:cNvSpPr>
            <p:nvPr/>
          </p:nvSpPr>
          <p:spPr bwMode="auto">
            <a:xfrm>
              <a:off x="5719763" y="2384425"/>
              <a:ext cx="144463" cy="147637"/>
            </a:xfrm>
            <a:custGeom>
              <a:avLst/>
              <a:gdLst>
                <a:gd name="T0" fmla="*/ 398 w 1001"/>
                <a:gd name="T1" fmla="*/ 0 h 1025"/>
                <a:gd name="T2" fmla="*/ 604 w 1001"/>
                <a:gd name="T3" fmla="*/ 0 h 1025"/>
                <a:gd name="T4" fmla="*/ 604 w 1001"/>
                <a:gd name="T5" fmla="*/ 483 h 1025"/>
                <a:gd name="T6" fmla="*/ 972 w 1001"/>
                <a:gd name="T7" fmla="*/ 850 h 1025"/>
                <a:gd name="T8" fmla="*/ 986 w 1001"/>
                <a:gd name="T9" fmla="*/ 869 h 1025"/>
                <a:gd name="T10" fmla="*/ 997 w 1001"/>
                <a:gd name="T11" fmla="*/ 889 h 1025"/>
                <a:gd name="T12" fmla="*/ 1001 w 1001"/>
                <a:gd name="T13" fmla="*/ 911 h 1025"/>
                <a:gd name="T14" fmla="*/ 1001 w 1001"/>
                <a:gd name="T15" fmla="*/ 934 h 1025"/>
                <a:gd name="T16" fmla="*/ 997 w 1001"/>
                <a:gd name="T17" fmla="*/ 956 h 1025"/>
                <a:gd name="T18" fmla="*/ 986 w 1001"/>
                <a:gd name="T19" fmla="*/ 976 h 1025"/>
                <a:gd name="T20" fmla="*/ 972 w 1001"/>
                <a:gd name="T21" fmla="*/ 995 h 1025"/>
                <a:gd name="T22" fmla="*/ 955 w 1001"/>
                <a:gd name="T23" fmla="*/ 1008 h 1025"/>
                <a:gd name="T24" fmla="*/ 938 w 1001"/>
                <a:gd name="T25" fmla="*/ 1018 h 1025"/>
                <a:gd name="T26" fmla="*/ 919 w 1001"/>
                <a:gd name="T27" fmla="*/ 1023 h 1025"/>
                <a:gd name="T28" fmla="*/ 899 w 1001"/>
                <a:gd name="T29" fmla="*/ 1025 h 1025"/>
                <a:gd name="T30" fmla="*/ 880 w 1001"/>
                <a:gd name="T31" fmla="*/ 1023 h 1025"/>
                <a:gd name="T32" fmla="*/ 860 w 1001"/>
                <a:gd name="T33" fmla="*/ 1018 h 1025"/>
                <a:gd name="T34" fmla="*/ 842 w 1001"/>
                <a:gd name="T35" fmla="*/ 1008 h 1025"/>
                <a:gd name="T36" fmla="*/ 826 w 1001"/>
                <a:gd name="T37" fmla="*/ 995 h 1025"/>
                <a:gd name="T38" fmla="*/ 604 w 1001"/>
                <a:gd name="T39" fmla="*/ 772 h 1025"/>
                <a:gd name="T40" fmla="*/ 604 w 1001"/>
                <a:gd name="T41" fmla="*/ 923 h 1025"/>
                <a:gd name="T42" fmla="*/ 601 w 1001"/>
                <a:gd name="T43" fmla="*/ 946 h 1025"/>
                <a:gd name="T44" fmla="*/ 593 w 1001"/>
                <a:gd name="T45" fmla="*/ 968 h 1025"/>
                <a:gd name="T46" fmla="*/ 581 w 1001"/>
                <a:gd name="T47" fmla="*/ 987 h 1025"/>
                <a:gd name="T48" fmla="*/ 565 w 1001"/>
                <a:gd name="T49" fmla="*/ 1003 h 1025"/>
                <a:gd name="T50" fmla="*/ 546 w 1001"/>
                <a:gd name="T51" fmla="*/ 1014 h 1025"/>
                <a:gd name="T52" fmla="*/ 524 w 1001"/>
                <a:gd name="T53" fmla="*/ 1022 h 1025"/>
                <a:gd name="T54" fmla="*/ 501 w 1001"/>
                <a:gd name="T55" fmla="*/ 1025 h 1025"/>
                <a:gd name="T56" fmla="*/ 477 w 1001"/>
                <a:gd name="T57" fmla="*/ 1022 h 1025"/>
                <a:gd name="T58" fmla="*/ 456 w 1001"/>
                <a:gd name="T59" fmla="*/ 1014 h 1025"/>
                <a:gd name="T60" fmla="*/ 437 w 1001"/>
                <a:gd name="T61" fmla="*/ 1003 h 1025"/>
                <a:gd name="T62" fmla="*/ 421 w 1001"/>
                <a:gd name="T63" fmla="*/ 987 h 1025"/>
                <a:gd name="T64" fmla="*/ 409 w 1001"/>
                <a:gd name="T65" fmla="*/ 968 h 1025"/>
                <a:gd name="T66" fmla="*/ 401 w 1001"/>
                <a:gd name="T67" fmla="*/ 946 h 1025"/>
                <a:gd name="T68" fmla="*/ 398 w 1001"/>
                <a:gd name="T69" fmla="*/ 923 h 1025"/>
                <a:gd name="T70" fmla="*/ 398 w 1001"/>
                <a:gd name="T71" fmla="*/ 772 h 1025"/>
                <a:gd name="T72" fmla="*/ 175 w 1001"/>
                <a:gd name="T73" fmla="*/ 995 h 1025"/>
                <a:gd name="T74" fmla="*/ 157 w 1001"/>
                <a:gd name="T75" fmla="*/ 1010 h 1025"/>
                <a:gd name="T76" fmla="*/ 135 w 1001"/>
                <a:gd name="T77" fmla="*/ 1020 h 1025"/>
                <a:gd name="T78" fmla="*/ 114 w 1001"/>
                <a:gd name="T79" fmla="*/ 1024 h 1025"/>
                <a:gd name="T80" fmla="*/ 92 w 1001"/>
                <a:gd name="T81" fmla="*/ 1024 h 1025"/>
                <a:gd name="T82" fmla="*/ 69 w 1001"/>
                <a:gd name="T83" fmla="*/ 1020 h 1025"/>
                <a:gd name="T84" fmla="*/ 49 w 1001"/>
                <a:gd name="T85" fmla="*/ 1010 h 1025"/>
                <a:gd name="T86" fmla="*/ 30 w 1001"/>
                <a:gd name="T87" fmla="*/ 995 h 1025"/>
                <a:gd name="T88" fmla="*/ 15 w 1001"/>
                <a:gd name="T89" fmla="*/ 976 h 1025"/>
                <a:gd name="T90" fmla="*/ 5 w 1001"/>
                <a:gd name="T91" fmla="*/ 956 h 1025"/>
                <a:gd name="T92" fmla="*/ 0 w 1001"/>
                <a:gd name="T93" fmla="*/ 934 h 1025"/>
                <a:gd name="T94" fmla="*/ 0 w 1001"/>
                <a:gd name="T95" fmla="*/ 911 h 1025"/>
                <a:gd name="T96" fmla="*/ 5 w 1001"/>
                <a:gd name="T97" fmla="*/ 889 h 1025"/>
                <a:gd name="T98" fmla="*/ 15 w 1001"/>
                <a:gd name="T99" fmla="*/ 869 h 1025"/>
                <a:gd name="T100" fmla="*/ 30 w 1001"/>
                <a:gd name="T101" fmla="*/ 850 h 1025"/>
                <a:gd name="T102" fmla="*/ 398 w 1001"/>
                <a:gd name="T103" fmla="*/ 483 h 1025"/>
                <a:gd name="T104" fmla="*/ 398 w 1001"/>
                <a:gd name="T105" fmla="*/ 0 h 1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01" h="1025">
                  <a:moveTo>
                    <a:pt x="398" y="0"/>
                  </a:moveTo>
                  <a:lnTo>
                    <a:pt x="604" y="0"/>
                  </a:lnTo>
                  <a:lnTo>
                    <a:pt x="604" y="483"/>
                  </a:lnTo>
                  <a:lnTo>
                    <a:pt x="972" y="850"/>
                  </a:lnTo>
                  <a:lnTo>
                    <a:pt x="986" y="869"/>
                  </a:lnTo>
                  <a:lnTo>
                    <a:pt x="997" y="889"/>
                  </a:lnTo>
                  <a:lnTo>
                    <a:pt x="1001" y="911"/>
                  </a:lnTo>
                  <a:lnTo>
                    <a:pt x="1001" y="934"/>
                  </a:lnTo>
                  <a:lnTo>
                    <a:pt x="997" y="956"/>
                  </a:lnTo>
                  <a:lnTo>
                    <a:pt x="986" y="976"/>
                  </a:lnTo>
                  <a:lnTo>
                    <a:pt x="972" y="995"/>
                  </a:lnTo>
                  <a:lnTo>
                    <a:pt x="955" y="1008"/>
                  </a:lnTo>
                  <a:lnTo>
                    <a:pt x="938" y="1018"/>
                  </a:lnTo>
                  <a:lnTo>
                    <a:pt x="919" y="1023"/>
                  </a:lnTo>
                  <a:lnTo>
                    <a:pt x="899" y="1025"/>
                  </a:lnTo>
                  <a:lnTo>
                    <a:pt x="880" y="1023"/>
                  </a:lnTo>
                  <a:lnTo>
                    <a:pt x="860" y="1018"/>
                  </a:lnTo>
                  <a:lnTo>
                    <a:pt x="842" y="1008"/>
                  </a:lnTo>
                  <a:lnTo>
                    <a:pt x="826" y="995"/>
                  </a:lnTo>
                  <a:lnTo>
                    <a:pt x="604" y="772"/>
                  </a:lnTo>
                  <a:lnTo>
                    <a:pt x="604" y="923"/>
                  </a:lnTo>
                  <a:lnTo>
                    <a:pt x="601" y="946"/>
                  </a:lnTo>
                  <a:lnTo>
                    <a:pt x="593" y="968"/>
                  </a:lnTo>
                  <a:lnTo>
                    <a:pt x="581" y="987"/>
                  </a:lnTo>
                  <a:lnTo>
                    <a:pt x="565" y="1003"/>
                  </a:lnTo>
                  <a:lnTo>
                    <a:pt x="546" y="1014"/>
                  </a:lnTo>
                  <a:lnTo>
                    <a:pt x="524" y="1022"/>
                  </a:lnTo>
                  <a:lnTo>
                    <a:pt x="501" y="1025"/>
                  </a:lnTo>
                  <a:lnTo>
                    <a:pt x="477" y="1022"/>
                  </a:lnTo>
                  <a:lnTo>
                    <a:pt x="456" y="1014"/>
                  </a:lnTo>
                  <a:lnTo>
                    <a:pt x="437" y="1003"/>
                  </a:lnTo>
                  <a:lnTo>
                    <a:pt x="421" y="987"/>
                  </a:lnTo>
                  <a:lnTo>
                    <a:pt x="409" y="968"/>
                  </a:lnTo>
                  <a:lnTo>
                    <a:pt x="401" y="946"/>
                  </a:lnTo>
                  <a:lnTo>
                    <a:pt x="398" y="923"/>
                  </a:lnTo>
                  <a:lnTo>
                    <a:pt x="398" y="772"/>
                  </a:lnTo>
                  <a:lnTo>
                    <a:pt x="175" y="995"/>
                  </a:lnTo>
                  <a:lnTo>
                    <a:pt x="157" y="1010"/>
                  </a:lnTo>
                  <a:lnTo>
                    <a:pt x="135" y="1020"/>
                  </a:lnTo>
                  <a:lnTo>
                    <a:pt x="114" y="1024"/>
                  </a:lnTo>
                  <a:lnTo>
                    <a:pt x="92" y="1024"/>
                  </a:lnTo>
                  <a:lnTo>
                    <a:pt x="69" y="1020"/>
                  </a:lnTo>
                  <a:lnTo>
                    <a:pt x="49" y="1010"/>
                  </a:lnTo>
                  <a:lnTo>
                    <a:pt x="30" y="995"/>
                  </a:lnTo>
                  <a:lnTo>
                    <a:pt x="15" y="976"/>
                  </a:lnTo>
                  <a:lnTo>
                    <a:pt x="5" y="956"/>
                  </a:lnTo>
                  <a:lnTo>
                    <a:pt x="0" y="934"/>
                  </a:lnTo>
                  <a:lnTo>
                    <a:pt x="0" y="911"/>
                  </a:lnTo>
                  <a:lnTo>
                    <a:pt x="5" y="889"/>
                  </a:lnTo>
                  <a:lnTo>
                    <a:pt x="15" y="869"/>
                  </a:lnTo>
                  <a:lnTo>
                    <a:pt x="30" y="850"/>
                  </a:lnTo>
                  <a:lnTo>
                    <a:pt x="398" y="483"/>
                  </a:lnTo>
                  <a:lnTo>
                    <a:pt x="3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1" name="Rectangle 179"/>
            <p:cNvSpPr>
              <a:spLocks noChangeArrowheads="1"/>
            </p:cNvSpPr>
            <p:nvPr/>
          </p:nvSpPr>
          <p:spPr bwMode="auto">
            <a:xfrm>
              <a:off x="5681663" y="2281238"/>
              <a:ext cx="30163" cy="2857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84" name="Rectangle 180"/>
            <p:cNvSpPr>
              <a:spLocks noChangeArrowheads="1"/>
            </p:cNvSpPr>
            <p:nvPr/>
          </p:nvSpPr>
          <p:spPr bwMode="auto">
            <a:xfrm>
              <a:off x="5872163" y="2178050"/>
              <a:ext cx="31750" cy="13176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85" name="Rectangle 181"/>
            <p:cNvSpPr>
              <a:spLocks noChangeArrowheads="1"/>
            </p:cNvSpPr>
            <p:nvPr/>
          </p:nvSpPr>
          <p:spPr bwMode="auto">
            <a:xfrm>
              <a:off x="5776913" y="2228850"/>
              <a:ext cx="30163" cy="8096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86" name="Freeform 182"/>
            <p:cNvSpPr>
              <a:spLocks/>
            </p:cNvSpPr>
            <p:nvPr/>
          </p:nvSpPr>
          <p:spPr bwMode="auto">
            <a:xfrm>
              <a:off x="5776913" y="2071688"/>
              <a:ext cx="30163" cy="31750"/>
            </a:xfrm>
            <a:custGeom>
              <a:avLst/>
              <a:gdLst>
                <a:gd name="T0" fmla="*/ 103 w 206"/>
                <a:gd name="T1" fmla="*/ 0 h 211"/>
                <a:gd name="T2" fmla="*/ 126 w 206"/>
                <a:gd name="T3" fmla="*/ 2 h 211"/>
                <a:gd name="T4" fmla="*/ 148 w 206"/>
                <a:gd name="T5" fmla="*/ 10 h 211"/>
                <a:gd name="T6" fmla="*/ 167 w 206"/>
                <a:gd name="T7" fmla="*/ 23 h 211"/>
                <a:gd name="T8" fmla="*/ 183 w 206"/>
                <a:gd name="T9" fmla="*/ 39 h 211"/>
                <a:gd name="T10" fmla="*/ 195 w 206"/>
                <a:gd name="T11" fmla="*/ 58 h 211"/>
                <a:gd name="T12" fmla="*/ 203 w 206"/>
                <a:gd name="T13" fmla="*/ 79 h 211"/>
                <a:gd name="T14" fmla="*/ 206 w 206"/>
                <a:gd name="T15" fmla="*/ 102 h 211"/>
                <a:gd name="T16" fmla="*/ 206 w 206"/>
                <a:gd name="T17" fmla="*/ 102 h 211"/>
                <a:gd name="T18" fmla="*/ 206 w 206"/>
                <a:gd name="T19" fmla="*/ 211 h 211"/>
                <a:gd name="T20" fmla="*/ 0 w 206"/>
                <a:gd name="T21" fmla="*/ 211 h 211"/>
                <a:gd name="T22" fmla="*/ 0 w 206"/>
                <a:gd name="T23" fmla="*/ 102 h 211"/>
                <a:gd name="T24" fmla="*/ 3 w 206"/>
                <a:gd name="T25" fmla="*/ 79 h 211"/>
                <a:gd name="T26" fmla="*/ 11 w 206"/>
                <a:gd name="T27" fmla="*/ 58 h 211"/>
                <a:gd name="T28" fmla="*/ 23 w 206"/>
                <a:gd name="T29" fmla="*/ 39 h 211"/>
                <a:gd name="T30" fmla="*/ 39 w 206"/>
                <a:gd name="T31" fmla="*/ 23 h 211"/>
                <a:gd name="T32" fmla="*/ 58 w 206"/>
                <a:gd name="T33" fmla="*/ 10 h 211"/>
                <a:gd name="T34" fmla="*/ 79 w 206"/>
                <a:gd name="T35" fmla="*/ 2 h 211"/>
                <a:gd name="T36" fmla="*/ 103 w 206"/>
                <a:gd name="T3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6" h="211">
                  <a:moveTo>
                    <a:pt x="103" y="0"/>
                  </a:moveTo>
                  <a:lnTo>
                    <a:pt x="126" y="2"/>
                  </a:lnTo>
                  <a:lnTo>
                    <a:pt x="148" y="10"/>
                  </a:lnTo>
                  <a:lnTo>
                    <a:pt x="167" y="23"/>
                  </a:lnTo>
                  <a:lnTo>
                    <a:pt x="183" y="39"/>
                  </a:lnTo>
                  <a:lnTo>
                    <a:pt x="195" y="58"/>
                  </a:lnTo>
                  <a:lnTo>
                    <a:pt x="203" y="79"/>
                  </a:lnTo>
                  <a:lnTo>
                    <a:pt x="206" y="102"/>
                  </a:lnTo>
                  <a:lnTo>
                    <a:pt x="206" y="102"/>
                  </a:lnTo>
                  <a:lnTo>
                    <a:pt x="206" y="211"/>
                  </a:lnTo>
                  <a:lnTo>
                    <a:pt x="0" y="211"/>
                  </a:lnTo>
                  <a:lnTo>
                    <a:pt x="0" y="102"/>
                  </a:lnTo>
                  <a:lnTo>
                    <a:pt x="3" y="79"/>
                  </a:lnTo>
                  <a:lnTo>
                    <a:pt x="11" y="58"/>
                  </a:lnTo>
                  <a:lnTo>
                    <a:pt x="23" y="39"/>
                  </a:lnTo>
                  <a:lnTo>
                    <a:pt x="39" y="23"/>
                  </a:lnTo>
                  <a:lnTo>
                    <a:pt x="58" y="10"/>
                  </a:lnTo>
                  <a:lnTo>
                    <a:pt x="79" y="2"/>
                  </a:lnTo>
                  <a:lnTo>
                    <a:pt x="1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4" name="Freeform 183"/>
            <p:cNvSpPr>
              <a:spLocks noEditPoints="1"/>
            </p:cNvSpPr>
            <p:nvPr/>
          </p:nvSpPr>
          <p:spPr bwMode="auto">
            <a:xfrm>
              <a:off x="5630863" y="2124075"/>
              <a:ext cx="323850" cy="239712"/>
            </a:xfrm>
            <a:custGeom>
              <a:avLst/>
              <a:gdLst>
                <a:gd name="T0" fmla="*/ 247 w 2246"/>
                <a:gd name="T1" fmla="*/ 932 h 1663"/>
                <a:gd name="T2" fmla="*/ 210 w 2246"/>
                <a:gd name="T3" fmla="*/ 953 h 1663"/>
                <a:gd name="T4" fmla="*/ 188 w 2246"/>
                <a:gd name="T5" fmla="*/ 990 h 1663"/>
                <a:gd name="T6" fmla="*/ 184 w 2246"/>
                <a:gd name="T7" fmla="*/ 1374 h 1663"/>
                <a:gd name="T8" fmla="*/ 196 w 2246"/>
                <a:gd name="T9" fmla="*/ 1417 h 1663"/>
                <a:gd name="T10" fmla="*/ 227 w 2246"/>
                <a:gd name="T11" fmla="*/ 1448 h 1663"/>
                <a:gd name="T12" fmla="*/ 270 w 2246"/>
                <a:gd name="T13" fmla="*/ 1459 h 1663"/>
                <a:gd name="T14" fmla="*/ 676 w 2246"/>
                <a:gd name="T15" fmla="*/ 1456 h 1663"/>
                <a:gd name="T16" fmla="*/ 714 w 2246"/>
                <a:gd name="T17" fmla="*/ 1434 h 1663"/>
                <a:gd name="T18" fmla="*/ 735 w 2246"/>
                <a:gd name="T19" fmla="*/ 1397 h 1663"/>
                <a:gd name="T20" fmla="*/ 738 w 2246"/>
                <a:gd name="T21" fmla="*/ 1013 h 1663"/>
                <a:gd name="T22" fmla="*/ 726 w 2246"/>
                <a:gd name="T23" fmla="*/ 970 h 1663"/>
                <a:gd name="T24" fmla="*/ 696 w 2246"/>
                <a:gd name="T25" fmla="*/ 940 h 1663"/>
                <a:gd name="T26" fmla="*/ 653 w 2246"/>
                <a:gd name="T27" fmla="*/ 929 h 1663"/>
                <a:gd name="T28" fmla="*/ 931 w 2246"/>
                <a:gd name="T29" fmla="*/ 567 h 1663"/>
                <a:gd name="T30" fmla="*/ 888 w 2246"/>
                <a:gd name="T31" fmla="*/ 579 h 1663"/>
                <a:gd name="T32" fmla="*/ 857 w 2246"/>
                <a:gd name="T33" fmla="*/ 609 h 1663"/>
                <a:gd name="T34" fmla="*/ 847 w 2246"/>
                <a:gd name="T35" fmla="*/ 651 h 1663"/>
                <a:gd name="T36" fmla="*/ 849 w 2246"/>
                <a:gd name="T37" fmla="*/ 1397 h 1663"/>
                <a:gd name="T38" fmla="*/ 871 w 2246"/>
                <a:gd name="T39" fmla="*/ 1434 h 1663"/>
                <a:gd name="T40" fmla="*/ 908 w 2246"/>
                <a:gd name="T41" fmla="*/ 1456 h 1663"/>
                <a:gd name="T42" fmla="*/ 1315 w 2246"/>
                <a:gd name="T43" fmla="*/ 1459 h 1663"/>
                <a:gd name="T44" fmla="*/ 1358 w 2246"/>
                <a:gd name="T45" fmla="*/ 1448 h 1663"/>
                <a:gd name="T46" fmla="*/ 1388 w 2246"/>
                <a:gd name="T47" fmla="*/ 1417 h 1663"/>
                <a:gd name="T48" fmla="*/ 1399 w 2246"/>
                <a:gd name="T49" fmla="*/ 1374 h 1663"/>
                <a:gd name="T50" fmla="*/ 1396 w 2246"/>
                <a:gd name="T51" fmla="*/ 629 h 1663"/>
                <a:gd name="T52" fmla="*/ 1375 w 2246"/>
                <a:gd name="T53" fmla="*/ 592 h 1663"/>
                <a:gd name="T54" fmla="*/ 1338 w 2246"/>
                <a:gd name="T55" fmla="*/ 570 h 1663"/>
                <a:gd name="T56" fmla="*/ 931 w 2246"/>
                <a:gd name="T57" fmla="*/ 567 h 1663"/>
                <a:gd name="T58" fmla="*/ 1570 w 2246"/>
                <a:gd name="T59" fmla="*/ 209 h 1663"/>
                <a:gd name="T60" fmla="*/ 1532 w 2246"/>
                <a:gd name="T61" fmla="*/ 230 h 1663"/>
                <a:gd name="T62" fmla="*/ 1511 w 2246"/>
                <a:gd name="T63" fmla="*/ 267 h 1663"/>
                <a:gd name="T64" fmla="*/ 1508 w 2246"/>
                <a:gd name="T65" fmla="*/ 1374 h 1663"/>
                <a:gd name="T66" fmla="*/ 1520 w 2246"/>
                <a:gd name="T67" fmla="*/ 1417 h 1663"/>
                <a:gd name="T68" fmla="*/ 1549 w 2246"/>
                <a:gd name="T69" fmla="*/ 1448 h 1663"/>
                <a:gd name="T70" fmla="*/ 1592 w 2246"/>
                <a:gd name="T71" fmla="*/ 1459 h 1663"/>
                <a:gd name="T72" fmla="*/ 1999 w 2246"/>
                <a:gd name="T73" fmla="*/ 1456 h 1663"/>
                <a:gd name="T74" fmla="*/ 2036 w 2246"/>
                <a:gd name="T75" fmla="*/ 1434 h 1663"/>
                <a:gd name="T76" fmla="*/ 2057 w 2246"/>
                <a:gd name="T77" fmla="*/ 1397 h 1663"/>
                <a:gd name="T78" fmla="*/ 2061 w 2246"/>
                <a:gd name="T79" fmla="*/ 290 h 1663"/>
                <a:gd name="T80" fmla="*/ 2049 w 2246"/>
                <a:gd name="T81" fmla="*/ 247 h 1663"/>
                <a:gd name="T82" fmla="*/ 2019 w 2246"/>
                <a:gd name="T83" fmla="*/ 217 h 1663"/>
                <a:gd name="T84" fmla="*/ 1976 w 2246"/>
                <a:gd name="T85" fmla="*/ 206 h 1663"/>
                <a:gd name="T86" fmla="*/ 80 w 2246"/>
                <a:gd name="T87" fmla="*/ 0 h 1663"/>
                <a:gd name="T88" fmla="*/ 2187 w 2246"/>
                <a:gd name="T89" fmla="*/ 4 h 1663"/>
                <a:gd name="T90" fmla="*/ 2222 w 2246"/>
                <a:gd name="T91" fmla="*/ 24 h 1663"/>
                <a:gd name="T92" fmla="*/ 2243 w 2246"/>
                <a:gd name="T93" fmla="*/ 59 h 1663"/>
                <a:gd name="T94" fmla="*/ 2246 w 2246"/>
                <a:gd name="T95" fmla="*/ 1585 h 1663"/>
                <a:gd name="T96" fmla="*/ 2234 w 2246"/>
                <a:gd name="T97" fmla="*/ 1624 h 1663"/>
                <a:gd name="T98" fmla="*/ 2206 w 2246"/>
                <a:gd name="T99" fmla="*/ 1653 h 1663"/>
                <a:gd name="T100" fmla="*/ 2166 w 2246"/>
                <a:gd name="T101" fmla="*/ 1663 h 1663"/>
                <a:gd name="T102" fmla="*/ 59 w 2246"/>
                <a:gd name="T103" fmla="*/ 1661 h 1663"/>
                <a:gd name="T104" fmla="*/ 24 w 2246"/>
                <a:gd name="T105" fmla="*/ 1640 h 1663"/>
                <a:gd name="T106" fmla="*/ 3 w 2246"/>
                <a:gd name="T107" fmla="*/ 1606 h 1663"/>
                <a:gd name="T108" fmla="*/ 0 w 2246"/>
                <a:gd name="T109" fmla="*/ 80 h 1663"/>
                <a:gd name="T110" fmla="*/ 11 w 2246"/>
                <a:gd name="T111" fmla="*/ 40 h 1663"/>
                <a:gd name="T112" fmla="*/ 40 w 2246"/>
                <a:gd name="T113" fmla="*/ 11 h 1663"/>
                <a:gd name="T114" fmla="*/ 80 w 2246"/>
                <a:gd name="T115" fmla="*/ 0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46" h="1663">
                  <a:moveTo>
                    <a:pt x="270" y="929"/>
                  </a:moveTo>
                  <a:lnTo>
                    <a:pt x="247" y="932"/>
                  </a:lnTo>
                  <a:lnTo>
                    <a:pt x="227" y="940"/>
                  </a:lnTo>
                  <a:lnTo>
                    <a:pt x="210" y="953"/>
                  </a:lnTo>
                  <a:lnTo>
                    <a:pt x="196" y="970"/>
                  </a:lnTo>
                  <a:lnTo>
                    <a:pt x="188" y="990"/>
                  </a:lnTo>
                  <a:lnTo>
                    <a:pt x="184" y="1013"/>
                  </a:lnTo>
                  <a:lnTo>
                    <a:pt x="184" y="1374"/>
                  </a:lnTo>
                  <a:lnTo>
                    <a:pt x="188" y="1397"/>
                  </a:lnTo>
                  <a:lnTo>
                    <a:pt x="196" y="1417"/>
                  </a:lnTo>
                  <a:lnTo>
                    <a:pt x="210" y="1434"/>
                  </a:lnTo>
                  <a:lnTo>
                    <a:pt x="227" y="1448"/>
                  </a:lnTo>
                  <a:lnTo>
                    <a:pt x="247" y="1456"/>
                  </a:lnTo>
                  <a:lnTo>
                    <a:pt x="270" y="1459"/>
                  </a:lnTo>
                  <a:lnTo>
                    <a:pt x="653" y="1459"/>
                  </a:lnTo>
                  <a:lnTo>
                    <a:pt x="676" y="1456"/>
                  </a:lnTo>
                  <a:lnTo>
                    <a:pt x="696" y="1448"/>
                  </a:lnTo>
                  <a:lnTo>
                    <a:pt x="714" y="1434"/>
                  </a:lnTo>
                  <a:lnTo>
                    <a:pt x="726" y="1417"/>
                  </a:lnTo>
                  <a:lnTo>
                    <a:pt x="735" y="1397"/>
                  </a:lnTo>
                  <a:lnTo>
                    <a:pt x="738" y="1374"/>
                  </a:lnTo>
                  <a:lnTo>
                    <a:pt x="738" y="1013"/>
                  </a:lnTo>
                  <a:lnTo>
                    <a:pt x="735" y="990"/>
                  </a:lnTo>
                  <a:lnTo>
                    <a:pt x="726" y="970"/>
                  </a:lnTo>
                  <a:lnTo>
                    <a:pt x="714" y="953"/>
                  </a:lnTo>
                  <a:lnTo>
                    <a:pt x="696" y="940"/>
                  </a:lnTo>
                  <a:lnTo>
                    <a:pt x="676" y="932"/>
                  </a:lnTo>
                  <a:lnTo>
                    <a:pt x="653" y="929"/>
                  </a:lnTo>
                  <a:lnTo>
                    <a:pt x="270" y="929"/>
                  </a:lnTo>
                  <a:close/>
                  <a:moveTo>
                    <a:pt x="931" y="567"/>
                  </a:moveTo>
                  <a:lnTo>
                    <a:pt x="908" y="570"/>
                  </a:lnTo>
                  <a:lnTo>
                    <a:pt x="888" y="579"/>
                  </a:lnTo>
                  <a:lnTo>
                    <a:pt x="871" y="592"/>
                  </a:lnTo>
                  <a:lnTo>
                    <a:pt x="857" y="609"/>
                  </a:lnTo>
                  <a:lnTo>
                    <a:pt x="849" y="629"/>
                  </a:lnTo>
                  <a:lnTo>
                    <a:pt x="847" y="651"/>
                  </a:lnTo>
                  <a:lnTo>
                    <a:pt x="847" y="1374"/>
                  </a:lnTo>
                  <a:lnTo>
                    <a:pt x="849" y="1397"/>
                  </a:lnTo>
                  <a:lnTo>
                    <a:pt x="857" y="1417"/>
                  </a:lnTo>
                  <a:lnTo>
                    <a:pt x="871" y="1434"/>
                  </a:lnTo>
                  <a:lnTo>
                    <a:pt x="888" y="1448"/>
                  </a:lnTo>
                  <a:lnTo>
                    <a:pt x="908" y="1456"/>
                  </a:lnTo>
                  <a:lnTo>
                    <a:pt x="931" y="1459"/>
                  </a:lnTo>
                  <a:lnTo>
                    <a:pt x="1315" y="1459"/>
                  </a:lnTo>
                  <a:lnTo>
                    <a:pt x="1338" y="1456"/>
                  </a:lnTo>
                  <a:lnTo>
                    <a:pt x="1358" y="1448"/>
                  </a:lnTo>
                  <a:lnTo>
                    <a:pt x="1375" y="1434"/>
                  </a:lnTo>
                  <a:lnTo>
                    <a:pt x="1388" y="1417"/>
                  </a:lnTo>
                  <a:lnTo>
                    <a:pt x="1396" y="1397"/>
                  </a:lnTo>
                  <a:lnTo>
                    <a:pt x="1399" y="1374"/>
                  </a:lnTo>
                  <a:lnTo>
                    <a:pt x="1399" y="651"/>
                  </a:lnTo>
                  <a:lnTo>
                    <a:pt x="1396" y="629"/>
                  </a:lnTo>
                  <a:lnTo>
                    <a:pt x="1388" y="609"/>
                  </a:lnTo>
                  <a:lnTo>
                    <a:pt x="1375" y="592"/>
                  </a:lnTo>
                  <a:lnTo>
                    <a:pt x="1358" y="579"/>
                  </a:lnTo>
                  <a:lnTo>
                    <a:pt x="1338" y="570"/>
                  </a:lnTo>
                  <a:lnTo>
                    <a:pt x="1315" y="567"/>
                  </a:lnTo>
                  <a:lnTo>
                    <a:pt x="931" y="567"/>
                  </a:lnTo>
                  <a:close/>
                  <a:moveTo>
                    <a:pt x="1592" y="206"/>
                  </a:moveTo>
                  <a:lnTo>
                    <a:pt x="1570" y="209"/>
                  </a:lnTo>
                  <a:lnTo>
                    <a:pt x="1549" y="217"/>
                  </a:lnTo>
                  <a:lnTo>
                    <a:pt x="1532" y="230"/>
                  </a:lnTo>
                  <a:lnTo>
                    <a:pt x="1520" y="247"/>
                  </a:lnTo>
                  <a:lnTo>
                    <a:pt x="1511" y="267"/>
                  </a:lnTo>
                  <a:lnTo>
                    <a:pt x="1508" y="290"/>
                  </a:lnTo>
                  <a:lnTo>
                    <a:pt x="1508" y="1374"/>
                  </a:lnTo>
                  <a:lnTo>
                    <a:pt x="1511" y="1397"/>
                  </a:lnTo>
                  <a:lnTo>
                    <a:pt x="1520" y="1417"/>
                  </a:lnTo>
                  <a:lnTo>
                    <a:pt x="1532" y="1434"/>
                  </a:lnTo>
                  <a:lnTo>
                    <a:pt x="1549" y="1448"/>
                  </a:lnTo>
                  <a:lnTo>
                    <a:pt x="1570" y="1456"/>
                  </a:lnTo>
                  <a:lnTo>
                    <a:pt x="1592" y="1459"/>
                  </a:lnTo>
                  <a:lnTo>
                    <a:pt x="1976" y="1459"/>
                  </a:lnTo>
                  <a:lnTo>
                    <a:pt x="1999" y="1456"/>
                  </a:lnTo>
                  <a:lnTo>
                    <a:pt x="2019" y="1448"/>
                  </a:lnTo>
                  <a:lnTo>
                    <a:pt x="2036" y="1434"/>
                  </a:lnTo>
                  <a:lnTo>
                    <a:pt x="2049" y="1417"/>
                  </a:lnTo>
                  <a:lnTo>
                    <a:pt x="2057" y="1397"/>
                  </a:lnTo>
                  <a:lnTo>
                    <a:pt x="2061" y="1374"/>
                  </a:lnTo>
                  <a:lnTo>
                    <a:pt x="2061" y="290"/>
                  </a:lnTo>
                  <a:lnTo>
                    <a:pt x="2057" y="267"/>
                  </a:lnTo>
                  <a:lnTo>
                    <a:pt x="2049" y="247"/>
                  </a:lnTo>
                  <a:lnTo>
                    <a:pt x="2036" y="230"/>
                  </a:lnTo>
                  <a:lnTo>
                    <a:pt x="2019" y="217"/>
                  </a:lnTo>
                  <a:lnTo>
                    <a:pt x="1999" y="209"/>
                  </a:lnTo>
                  <a:lnTo>
                    <a:pt x="1976" y="206"/>
                  </a:lnTo>
                  <a:lnTo>
                    <a:pt x="1592" y="206"/>
                  </a:lnTo>
                  <a:close/>
                  <a:moveTo>
                    <a:pt x="80" y="0"/>
                  </a:moveTo>
                  <a:lnTo>
                    <a:pt x="2166" y="0"/>
                  </a:lnTo>
                  <a:lnTo>
                    <a:pt x="2187" y="4"/>
                  </a:lnTo>
                  <a:lnTo>
                    <a:pt x="2206" y="11"/>
                  </a:lnTo>
                  <a:lnTo>
                    <a:pt x="2222" y="24"/>
                  </a:lnTo>
                  <a:lnTo>
                    <a:pt x="2234" y="40"/>
                  </a:lnTo>
                  <a:lnTo>
                    <a:pt x="2243" y="59"/>
                  </a:lnTo>
                  <a:lnTo>
                    <a:pt x="2246" y="80"/>
                  </a:lnTo>
                  <a:lnTo>
                    <a:pt x="2246" y="1585"/>
                  </a:lnTo>
                  <a:lnTo>
                    <a:pt x="2243" y="1606"/>
                  </a:lnTo>
                  <a:lnTo>
                    <a:pt x="2234" y="1624"/>
                  </a:lnTo>
                  <a:lnTo>
                    <a:pt x="2222" y="1640"/>
                  </a:lnTo>
                  <a:lnTo>
                    <a:pt x="2206" y="1653"/>
                  </a:lnTo>
                  <a:lnTo>
                    <a:pt x="2187" y="1661"/>
                  </a:lnTo>
                  <a:lnTo>
                    <a:pt x="2166" y="1663"/>
                  </a:lnTo>
                  <a:lnTo>
                    <a:pt x="80" y="1663"/>
                  </a:lnTo>
                  <a:lnTo>
                    <a:pt x="59" y="1661"/>
                  </a:lnTo>
                  <a:lnTo>
                    <a:pt x="40" y="1653"/>
                  </a:lnTo>
                  <a:lnTo>
                    <a:pt x="24" y="1640"/>
                  </a:lnTo>
                  <a:lnTo>
                    <a:pt x="11" y="1624"/>
                  </a:lnTo>
                  <a:lnTo>
                    <a:pt x="3" y="1606"/>
                  </a:lnTo>
                  <a:lnTo>
                    <a:pt x="0" y="1585"/>
                  </a:lnTo>
                  <a:lnTo>
                    <a:pt x="0" y="80"/>
                  </a:lnTo>
                  <a:lnTo>
                    <a:pt x="3" y="59"/>
                  </a:lnTo>
                  <a:lnTo>
                    <a:pt x="11" y="40"/>
                  </a:lnTo>
                  <a:lnTo>
                    <a:pt x="24" y="24"/>
                  </a:lnTo>
                  <a:lnTo>
                    <a:pt x="40" y="11"/>
                  </a:lnTo>
                  <a:lnTo>
                    <a:pt x="59" y="4"/>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6" name="Freeform 184"/>
            <p:cNvSpPr>
              <a:spLocks/>
            </p:cNvSpPr>
            <p:nvPr/>
          </p:nvSpPr>
          <p:spPr bwMode="auto">
            <a:xfrm>
              <a:off x="5470525" y="2109788"/>
              <a:ext cx="114300" cy="112712"/>
            </a:xfrm>
            <a:custGeom>
              <a:avLst/>
              <a:gdLst>
                <a:gd name="T0" fmla="*/ 395 w 789"/>
                <a:gd name="T1" fmla="*/ 0 h 788"/>
                <a:gd name="T2" fmla="*/ 444 w 789"/>
                <a:gd name="T3" fmla="*/ 3 h 788"/>
                <a:gd name="T4" fmla="*/ 492 w 789"/>
                <a:gd name="T5" fmla="*/ 12 h 788"/>
                <a:gd name="T6" fmla="*/ 538 w 789"/>
                <a:gd name="T7" fmla="*/ 26 h 788"/>
                <a:gd name="T8" fmla="*/ 580 w 789"/>
                <a:gd name="T9" fmla="*/ 46 h 788"/>
                <a:gd name="T10" fmla="*/ 620 w 789"/>
                <a:gd name="T11" fmla="*/ 71 h 788"/>
                <a:gd name="T12" fmla="*/ 657 w 789"/>
                <a:gd name="T13" fmla="*/ 100 h 788"/>
                <a:gd name="T14" fmla="*/ 690 w 789"/>
                <a:gd name="T15" fmla="*/ 132 h 788"/>
                <a:gd name="T16" fmla="*/ 719 w 789"/>
                <a:gd name="T17" fmla="*/ 169 h 788"/>
                <a:gd name="T18" fmla="*/ 743 w 789"/>
                <a:gd name="T19" fmla="*/ 209 h 788"/>
                <a:gd name="T20" fmla="*/ 762 w 789"/>
                <a:gd name="T21" fmla="*/ 252 h 788"/>
                <a:gd name="T22" fmla="*/ 777 w 789"/>
                <a:gd name="T23" fmla="*/ 296 h 788"/>
                <a:gd name="T24" fmla="*/ 786 w 789"/>
                <a:gd name="T25" fmla="*/ 344 h 788"/>
                <a:gd name="T26" fmla="*/ 789 w 789"/>
                <a:gd name="T27" fmla="*/ 394 h 788"/>
                <a:gd name="T28" fmla="*/ 786 w 789"/>
                <a:gd name="T29" fmla="*/ 443 h 788"/>
                <a:gd name="T30" fmla="*/ 777 w 789"/>
                <a:gd name="T31" fmla="*/ 491 h 788"/>
                <a:gd name="T32" fmla="*/ 762 w 789"/>
                <a:gd name="T33" fmla="*/ 536 h 788"/>
                <a:gd name="T34" fmla="*/ 743 w 789"/>
                <a:gd name="T35" fmla="*/ 579 h 788"/>
                <a:gd name="T36" fmla="*/ 719 w 789"/>
                <a:gd name="T37" fmla="*/ 618 h 788"/>
                <a:gd name="T38" fmla="*/ 690 w 789"/>
                <a:gd name="T39" fmla="*/ 655 h 788"/>
                <a:gd name="T40" fmla="*/ 657 w 789"/>
                <a:gd name="T41" fmla="*/ 688 h 788"/>
                <a:gd name="T42" fmla="*/ 620 w 789"/>
                <a:gd name="T43" fmla="*/ 717 h 788"/>
                <a:gd name="T44" fmla="*/ 580 w 789"/>
                <a:gd name="T45" fmla="*/ 741 h 788"/>
                <a:gd name="T46" fmla="*/ 538 w 789"/>
                <a:gd name="T47" fmla="*/ 761 h 788"/>
                <a:gd name="T48" fmla="*/ 492 w 789"/>
                <a:gd name="T49" fmla="*/ 776 h 788"/>
                <a:gd name="T50" fmla="*/ 444 w 789"/>
                <a:gd name="T51" fmla="*/ 784 h 788"/>
                <a:gd name="T52" fmla="*/ 395 w 789"/>
                <a:gd name="T53" fmla="*/ 788 h 788"/>
                <a:gd name="T54" fmla="*/ 345 w 789"/>
                <a:gd name="T55" fmla="*/ 784 h 788"/>
                <a:gd name="T56" fmla="*/ 298 w 789"/>
                <a:gd name="T57" fmla="*/ 776 h 788"/>
                <a:gd name="T58" fmla="*/ 252 w 789"/>
                <a:gd name="T59" fmla="*/ 761 h 788"/>
                <a:gd name="T60" fmla="*/ 210 w 789"/>
                <a:gd name="T61" fmla="*/ 741 h 788"/>
                <a:gd name="T62" fmla="*/ 169 w 789"/>
                <a:gd name="T63" fmla="*/ 717 h 788"/>
                <a:gd name="T64" fmla="*/ 133 w 789"/>
                <a:gd name="T65" fmla="*/ 688 h 788"/>
                <a:gd name="T66" fmla="*/ 100 w 789"/>
                <a:gd name="T67" fmla="*/ 655 h 788"/>
                <a:gd name="T68" fmla="*/ 71 w 789"/>
                <a:gd name="T69" fmla="*/ 618 h 788"/>
                <a:gd name="T70" fmla="*/ 47 w 789"/>
                <a:gd name="T71" fmla="*/ 579 h 788"/>
                <a:gd name="T72" fmla="*/ 27 w 789"/>
                <a:gd name="T73" fmla="*/ 536 h 788"/>
                <a:gd name="T74" fmla="*/ 13 w 789"/>
                <a:gd name="T75" fmla="*/ 491 h 788"/>
                <a:gd name="T76" fmla="*/ 3 w 789"/>
                <a:gd name="T77" fmla="*/ 443 h 788"/>
                <a:gd name="T78" fmla="*/ 0 w 789"/>
                <a:gd name="T79" fmla="*/ 394 h 788"/>
                <a:gd name="T80" fmla="*/ 3 w 789"/>
                <a:gd name="T81" fmla="*/ 344 h 788"/>
                <a:gd name="T82" fmla="*/ 13 w 789"/>
                <a:gd name="T83" fmla="*/ 296 h 788"/>
                <a:gd name="T84" fmla="*/ 27 w 789"/>
                <a:gd name="T85" fmla="*/ 252 h 788"/>
                <a:gd name="T86" fmla="*/ 47 w 789"/>
                <a:gd name="T87" fmla="*/ 209 h 788"/>
                <a:gd name="T88" fmla="*/ 71 w 789"/>
                <a:gd name="T89" fmla="*/ 169 h 788"/>
                <a:gd name="T90" fmla="*/ 100 w 789"/>
                <a:gd name="T91" fmla="*/ 132 h 788"/>
                <a:gd name="T92" fmla="*/ 133 w 789"/>
                <a:gd name="T93" fmla="*/ 100 h 788"/>
                <a:gd name="T94" fmla="*/ 169 w 789"/>
                <a:gd name="T95" fmla="*/ 71 h 788"/>
                <a:gd name="T96" fmla="*/ 210 w 789"/>
                <a:gd name="T97" fmla="*/ 46 h 788"/>
                <a:gd name="T98" fmla="*/ 252 w 789"/>
                <a:gd name="T99" fmla="*/ 26 h 788"/>
                <a:gd name="T100" fmla="*/ 298 w 789"/>
                <a:gd name="T101" fmla="*/ 12 h 788"/>
                <a:gd name="T102" fmla="*/ 345 w 789"/>
                <a:gd name="T103" fmla="*/ 3 h 788"/>
                <a:gd name="T104" fmla="*/ 395 w 789"/>
                <a:gd name="T105"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9" h="788">
                  <a:moveTo>
                    <a:pt x="395" y="0"/>
                  </a:moveTo>
                  <a:lnTo>
                    <a:pt x="444" y="3"/>
                  </a:lnTo>
                  <a:lnTo>
                    <a:pt x="492" y="12"/>
                  </a:lnTo>
                  <a:lnTo>
                    <a:pt x="538" y="26"/>
                  </a:lnTo>
                  <a:lnTo>
                    <a:pt x="580" y="46"/>
                  </a:lnTo>
                  <a:lnTo>
                    <a:pt x="620" y="71"/>
                  </a:lnTo>
                  <a:lnTo>
                    <a:pt x="657" y="100"/>
                  </a:lnTo>
                  <a:lnTo>
                    <a:pt x="690" y="132"/>
                  </a:lnTo>
                  <a:lnTo>
                    <a:pt x="719" y="169"/>
                  </a:lnTo>
                  <a:lnTo>
                    <a:pt x="743" y="209"/>
                  </a:lnTo>
                  <a:lnTo>
                    <a:pt x="762" y="252"/>
                  </a:lnTo>
                  <a:lnTo>
                    <a:pt x="777" y="296"/>
                  </a:lnTo>
                  <a:lnTo>
                    <a:pt x="786" y="344"/>
                  </a:lnTo>
                  <a:lnTo>
                    <a:pt x="789" y="394"/>
                  </a:lnTo>
                  <a:lnTo>
                    <a:pt x="786" y="443"/>
                  </a:lnTo>
                  <a:lnTo>
                    <a:pt x="777" y="491"/>
                  </a:lnTo>
                  <a:lnTo>
                    <a:pt x="762" y="536"/>
                  </a:lnTo>
                  <a:lnTo>
                    <a:pt x="743" y="579"/>
                  </a:lnTo>
                  <a:lnTo>
                    <a:pt x="719" y="618"/>
                  </a:lnTo>
                  <a:lnTo>
                    <a:pt x="690" y="655"/>
                  </a:lnTo>
                  <a:lnTo>
                    <a:pt x="657" y="688"/>
                  </a:lnTo>
                  <a:lnTo>
                    <a:pt x="620" y="717"/>
                  </a:lnTo>
                  <a:lnTo>
                    <a:pt x="580" y="741"/>
                  </a:lnTo>
                  <a:lnTo>
                    <a:pt x="538" y="761"/>
                  </a:lnTo>
                  <a:lnTo>
                    <a:pt x="492" y="776"/>
                  </a:lnTo>
                  <a:lnTo>
                    <a:pt x="444" y="784"/>
                  </a:lnTo>
                  <a:lnTo>
                    <a:pt x="395" y="788"/>
                  </a:lnTo>
                  <a:lnTo>
                    <a:pt x="345" y="784"/>
                  </a:lnTo>
                  <a:lnTo>
                    <a:pt x="298" y="776"/>
                  </a:lnTo>
                  <a:lnTo>
                    <a:pt x="252" y="761"/>
                  </a:lnTo>
                  <a:lnTo>
                    <a:pt x="210" y="741"/>
                  </a:lnTo>
                  <a:lnTo>
                    <a:pt x="169" y="717"/>
                  </a:lnTo>
                  <a:lnTo>
                    <a:pt x="133" y="688"/>
                  </a:lnTo>
                  <a:lnTo>
                    <a:pt x="100" y="655"/>
                  </a:lnTo>
                  <a:lnTo>
                    <a:pt x="71" y="618"/>
                  </a:lnTo>
                  <a:lnTo>
                    <a:pt x="47" y="579"/>
                  </a:lnTo>
                  <a:lnTo>
                    <a:pt x="27" y="536"/>
                  </a:lnTo>
                  <a:lnTo>
                    <a:pt x="13" y="491"/>
                  </a:lnTo>
                  <a:lnTo>
                    <a:pt x="3" y="443"/>
                  </a:lnTo>
                  <a:lnTo>
                    <a:pt x="0" y="394"/>
                  </a:lnTo>
                  <a:lnTo>
                    <a:pt x="3" y="344"/>
                  </a:lnTo>
                  <a:lnTo>
                    <a:pt x="13" y="296"/>
                  </a:lnTo>
                  <a:lnTo>
                    <a:pt x="27" y="252"/>
                  </a:lnTo>
                  <a:lnTo>
                    <a:pt x="47" y="209"/>
                  </a:lnTo>
                  <a:lnTo>
                    <a:pt x="71" y="169"/>
                  </a:lnTo>
                  <a:lnTo>
                    <a:pt x="100" y="132"/>
                  </a:lnTo>
                  <a:lnTo>
                    <a:pt x="133" y="100"/>
                  </a:lnTo>
                  <a:lnTo>
                    <a:pt x="169" y="71"/>
                  </a:lnTo>
                  <a:lnTo>
                    <a:pt x="210" y="46"/>
                  </a:lnTo>
                  <a:lnTo>
                    <a:pt x="252" y="26"/>
                  </a:lnTo>
                  <a:lnTo>
                    <a:pt x="298" y="12"/>
                  </a:lnTo>
                  <a:lnTo>
                    <a:pt x="345" y="3"/>
                  </a:lnTo>
                  <a:lnTo>
                    <a:pt x="3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7" name="Freeform 185"/>
            <p:cNvSpPr>
              <a:spLocks/>
            </p:cNvSpPr>
            <p:nvPr/>
          </p:nvSpPr>
          <p:spPr bwMode="auto">
            <a:xfrm>
              <a:off x="5475288" y="2233613"/>
              <a:ext cx="109538" cy="342900"/>
            </a:xfrm>
            <a:custGeom>
              <a:avLst/>
              <a:gdLst>
                <a:gd name="T0" fmla="*/ 377 w 754"/>
                <a:gd name="T1" fmla="*/ 0 h 2372"/>
                <a:gd name="T2" fmla="*/ 425 w 754"/>
                <a:gd name="T3" fmla="*/ 3 h 2372"/>
                <a:gd name="T4" fmla="*/ 470 w 754"/>
                <a:gd name="T5" fmla="*/ 12 h 2372"/>
                <a:gd name="T6" fmla="*/ 513 w 754"/>
                <a:gd name="T7" fmla="*/ 25 h 2372"/>
                <a:gd name="T8" fmla="*/ 554 w 754"/>
                <a:gd name="T9" fmla="*/ 44 h 2372"/>
                <a:gd name="T10" fmla="*/ 592 w 754"/>
                <a:gd name="T11" fmla="*/ 68 h 2372"/>
                <a:gd name="T12" fmla="*/ 627 w 754"/>
                <a:gd name="T13" fmla="*/ 96 h 2372"/>
                <a:gd name="T14" fmla="*/ 659 w 754"/>
                <a:gd name="T15" fmla="*/ 126 h 2372"/>
                <a:gd name="T16" fmla="*/ 687 w 754"/>
                <a:gd name="T17" fmla="*/ 161 h 2372"/>
                <a:gd name="T18" fmla="*/ 710 w 754"/>
                <a:gd name="T19" fmla="*/ 200 h 2372"/>
                <a:gd name="T20" fmla="*/ 728 w 754"/>
                <a:gd name="T21" fmla="*/ 240 h 2372"/>
                <a:gd name="T22" fmla="*/ 742 w 754"/>
                <a:gd name="T23" fmla="*/ 284 h 2372"/>
                <a:gd name="T24" fmla="*/ 751 w 754"/>
                <a:gd name="T25" fmla="*/ 329 h 2372"/>
                <a:gd name="T26" fmla="*/ 754 w 754"/>
                <a:gd name="T27" fmla="*/ 376 h 2372"/>
                <a:gd name="T28" fmla="*/ 754 w 754"/>
                <a:gd name="T29" fmla="*/ 2275 h 2372"/>
                <a:gd name="T30" fmla="*/ 752 w 754"/>
                <a:gd name="T31" fmla="*/ 2298 h 2372"/>
                <a:gd name="T32" fmla="*/ 744 w 754"/>
                <a:gd name="T33" fmla="*/ 2318 h 2372"/>
                <a:gd name="T34" fmla="*/ 733 w 754"/>
                <a:gd name="T35" fmla="*/ 2336 h 2372"/>
                <a:gd name="T36" fmla="*/ 718 w 754"/>
                <a:gd name="T37" fmla="*/ 2351 h 2372"/>
                <a:gd name="T38" fmla="*/ 700 w 754"/>
                <a:gd name="T39" fmla="*/ 2363 h 2372"/>
                <a:gd name="T40" fmla="*/ 678 w 754"/>
                <a:gd name="T41" fmla="*/ 2370 h 2372"/>
                <a:gd name="T42" fmla="*/ 656 w 754"/>
                <a:gd name="T43" fmla="*/ 2372 h 2372"/>
                <a:gd name="T44" fmla="*/ 229 w 754"/>
                <a:gd name="T45" fmla="*/ 2372 h 2372"/>
                <a:gd name="T46" fmla="*/ 207 w 754"/>
                <a:gd name="T47" fmla="*/ 2370 h 2372"/>
                <a:gd name="T48" fmla="*/ 185 w 754"/>
                <a:gd name="T49" fmla="*/ 2363 h 2372"/>
                <a:gd name="T50" fmla="*/ 167 w 754"/>
                <a:gd name="T51" fmla="*/ 2351 h 2372"/>
                <a:gd name="T52" fmla="*/ 152 w 754"/>
                <a:gd name="T53" fmla="*/ 2336 h 2372"/>
                <a:gd name="T54" fmla="*/ 141 w 754"/>
                <a:gd name="T55" fmla="*/ 2318 h 2372"/>
                <a:gd name="T56" fmla="*/ 133 w 754"/>
                <a:gd name="T57" fmla="*/ 2298 h 2372"/>
                <a:gd name="T58" fmla="*/ 131 w 754"/>
                <a:gd name="T59" fmla="*/ 2275 h 2372"/>
                <a:gd name="T60" fmla="*/ 131 w 754"/>
                <a:gd name="T61" fmla="*/ 1446 h 2372"/>
                <a:gd name="T62" fmla="*/ 129 w 754"/>
                <a:gd name="T63" fmla="*/ 1415 h 2372"/>
                <a:gd name="T64" fmla="*/ 124 w 754"/>
                <a:gd name="T65" fmla="*/ 1384 h 2372"/>
                <a:gd name="T66" fmla="*/ 114 w 754"/>
                <a:gd name="T67" fmla="*/ 1355 h 2372"/>
                <a:gd name="T68" fmla="*/ 29 w 754"/>
                <a:gd name="T69" fmla="*/ 1118 h 2372"/>
                <a:gd name="T70" fmla="*/ 13 w 754"/>
                <a:gd name="T71" fmla="*/ 1066 h 2372"/>
                <a:gd name="T72" fmla="*/ 3 w 754"/>
                <a:gd name="T73" fmla="*/ 1013 h 2372"/>
                <a:gd name="T74" fmla="*/ 0 w 754"/>
                <a:gd name="T75" fmla="*/ 960 h 2372"/>
                <a:gd name="T76" fmla="*/ 0 w 754"/>
                <a:gd name="T77" fmla="*/ 376 h 2372"/>
                <a:gd name="T78" fmla="*/ 3 w 754"/>
                <a:gd name="T79" fmla="*/ 329 h 2372"/>
                <a:gd name="T80" fmla="*/ 12 w 754"/>
                <a:gd name="T81" fmla="*/ 284 h 2372"/>
                <a:gd name="T82" fmla="*/ 26 w 754"/>
                <a:gd name="T83" fmla="*/ 240 h 2372"/>
                <a:gd name="T84" fmla="*/ 45 w 754"/>
                <a:gd name="T85" fmla="*/ 200 h 2372"/>
                <a:gd name="T86" fmla="*/ 68 w 754"/>
                <a:gd name="T87" fmla="*/ 161 h 2372"/>
                <a:gd name="T88" fmla="*/ 96 w 754"/>
                <a:gd name="T89" fmla="*/ 126 h 2372"/>
                <a:gd name="T90" fmla="*/ 127 w 754"/>
                <a:gd name="T91" fmla="*/ 96 h 2372"/>
                <a:gd name="T92" fmla="*/ 162 w 754"/>
                <a:gd name="T93" fmla="*/ 68 h 2372"/>
                <a:gd name="T94" fmla="*/ 200 w 754"/>
                <a:gd name="T95" fmla="*/ 44 h 2372"/>
                <a:gd name="T96" fmla="*/ 241 w 754"/>
                <a:gd name="T97" fmla="*/ 25 h 2372"/>
                <a:gd name="T98" fmla="*/ 284 w 754"/>
                <a:gd name="T99" fmla="*/ 12 h 2372"/>
                <a:gd name="T100" fmla="*/ 330 w 754"/>
                <a:gd name="T101" fmla="*/ 3 h 2372"/>
                <a:gd name="T102" fmla="*/ 377 w 754"/>
                <a:gd name="T103" fmla="*/ 0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4" h="2372">
                  <a:moveTo>
                    <a:pt x="377" y="0"/>
                  </a:moveTo>
                  <a:lnTo>
                    <a:pt x="425" y="3"/>
                  </a:lnTo>
                  <a:lnTo>
                    <a:pt x="470" y="12"/>
                  </a:lnTo>
                  <a:lnTo>
                    <a:pt x="513" y="25"/>
                  </a:lnTo>
                  <a:lnTo>
                    <a:pt x="554" y="44"/>
                  </a:lnTo>
                  <a:lnTo>
                    <a:pt x="592" y="68"/>
                  </a:lnTo>
                  <a:lnTo>
                    <a:pt x="627" y="96"/>
                  </a:lnTo>
                  <a:lnTo>
                    <a:pt x="659" y="126"/>
                  </a:lnTo>
                  <a:lnTo>
                    <a:pt x="687" y="161"/>
                  </a:lnTo>
                  <a:lnTo>
                    <a:pt x="710" y="200"/>
                  </a:lnTo>
                  <a:lnTo>
                    <a:pt x="728" y="240"/>
                  </a:lnTo>
                  <a:lnTo>
                    <a:pt x="742" y="284"/>
                  </a:lnTo>
                  <a:lnTo>
                    <a:pt x="751" y="329"/>
                  </a:lnTo>
                  <a:lnTo>
                    <a:pt x="754" y="376"/>
                  </a:lnTo>
                  <a:lnTo>
                    <a:pt x="754" y="2275"/>
                  </a:lnTo>
                  <a:lnTo>
                    <a:pt x="752" y="2298"/>
                  </a:lnTo>
                  <a:lnTo>
                    <a:pt x="744" y="2318"/>
                  </a:lnTo>
                  <a:lnTo>
                    <a:pt x="733" y="2336"/>
                  </a:lnTo>
                  <a:lnTo>
                    <a:pt x="718" y="2351"/>
                  </a:lnTo>
                  <a:lnTo>
                    <a:pt x="700" y="2363"/>
                  </a:lnTo>
                  <a:lnTo>
                    <a:pt x="678" y="2370"/>
                  </a:lnTo>
                  <a:lnTo>
                    <a:pt x="656" y="2372"/>
                  </a:lnTo>
                  <a:lnTo>
                    <a:pt x="229" y="2372"/>
                  </a:lnTo>
                  <a:lnTo>
                    <a:pt x="207" y="2370"/>
                  </a:lnTo>
                  <a:lnTo>
                    <a:pt x="185" y="2363"/>
                  </a:lnTo>
                  <a:lnTo>
                    <a:pt x="167" y="2351"/>
                  </a:lnTo>
                  <a:lnTo>
                    <a:pt x="152" y="2336"/>
                  </a:lnTo>
                  <a:lnTo>
                    <a:pt x="141" y="2318"/>
                  </a:lnTo>
                  <a:lnTo>
                    <a:pt x="133" y="2298"/>
                  </a:lnTo>
                  <a:lnTo>
                    <a:pt x="131" y="2275"/>
                  </a:lnTo>
                  <a:lnTo>
                    <a:pt x="131" y="1446"/>
                  </a:lnTo>
                  <a:lnTo>
                    <a:pt x="129" y="1415"/>
                  </a:lnTo>
                  <a:lnTo>
                    <a:pt x="124" y="1384"/>
                  </a:lnTo>
                  <a:lnTo>
                    <a:pt x="114" y="1355"/>
                  </a:lnTo>
                  <a:lnTo>
                    <a:pt x="29" y="1118"/>
                  </a:lnTo>
                  <a:lnTo>
                    <a:pt x="13" y="1066"/>
                  </a:lnTo>
                  <a:lnTo>
                    <a:pt x="3" y="1013"/>
                  </a:lnTo>
                  <a:lnTo>
                    <a:pt x="0" y="960"/>
                  </a:lnTo>
                  <a:lnTo>
                    <a:pt x="0" y="376"/>
                  </a:lnTo>
                  <a:lnTo>
                    <a:pt x="3" y="329"/>
                  </a:lnTo>
                  <a:lnTo>
                    <a:pt x="12" y="284"/>
                  </a:lnTo>
                  <a:lnTo>
                    <a:pt x="26" y="240"/>
                  </a:lnTo>
                  <a:lnTo>
                    <a:pt x="45" y="200"/>
                  </a:lnTo>
                  <a:lnTo>
                    <a:pt x="68" y="161"/>
                  </a:lnTo>
                  <a:lnTo>
                    <a:pt x="96" y="126"/>
                  </a:lnTo>
                  <a:lnTo>
                    <a:pt x="127" y="96"/>
                  </a:lnTo>
                  <a:lnTo>
                    <a:pt x="162" y="68"/>
                  </a:lnTo>
                  <a:lnTo>
                    <a:pt x="200" y="44"/>
                  </a:lnTo>
                  <a:lnTo>
                    <a:pt x="241" y="25"/>
                  </a:lnTo>
                  <a:lnTo>
                    <a:pt x="284" y="12"/>
                  </a:lnTo>
                  <a:lnTo>
                    <a:pt x="330" y="3"/>
                  </a:lnTo>
                  <a:lnTo>
                    <a:pt x="3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2" name="Group 601"/>
          <p:cNvGrpSpPr/>
          <p:nvPr/>
        </p:nvGrpSpPr>
        <p:grpSpPr>
          <a:xfrm>
            <a:off x="5319865" y="3620370"/>
            <a:ext cx="244232" cy="228526"/>
            <a:chOff x="6167438" y="2114550"/>
            <a:chExt cx="493713" cy="461963"/>
          </a:xfrm>
          <a:solidFill>
            <a:schemeClr val="tx1">
              <a:lumMod val="65000"/>
              <a:lumOff val="35000"/>
            </a:schemeClr>
          </a:solidFill>
        </p:grpSpPr>
        <p:sp>
          <p:nvSpPr>
            <p:cNvPr id="769" name="Freeform 190"/>
            <p:cNvSpPr>
              <a:spLocks/>
            </p:cNvSpPr>
            <p:nvPr/>
          </p:nvSpPr>
          <p:spPr bwMode="auto">
            <a:xfrm>
              <a:off x="6457951" y="2146300"/>
              <a:ext cx="127000" cy="179388"/>
            </a:xfrm>
            <a:custGeom>
              <a:avLst/>
              <a:gdLst>
                <a:gd name="T0" fmla="*/ 87 w 880"/>
                <a:gd name="T1" fmla="*/ 0 h 1234"/>
                <a:gd name="T2" fmla="*/ 181 w 880"/>
                <a:gd name="T3" fmla="*/ 14 h 1234"/>
                <a:gd name="T4" fmla="*/ 272 w 880"/>
                <a:gd name="T5" fmla="*/ 33 h 1234"/>
                <a:gd name="T6" fmla="*/ 362 w 880"/>
                <a:gd name="T7" fmla="*/ 58 h 1234"/>
                <a:gd name="T8" fmla="*/ 450 w 880"/>
                <a:gd name="T9" fmla="*/ 89 h 1234"/>
                <a:gd name="T10" fmla="*/ 535 w 880"/>
                <a:gd name="T11" fmla="*/ 124 h 1234"/>
                <a:gd name="T12" fmla="*/ 618 w 880"/>
                <a:gd name="T13" fmla="*/ 166 h 1234"/>
                <a:gd name="T14" fmla="*/ 700 w 880"/>
                <a:gd name="T15" fmla="*/ 212 h 1234"/>
                <a:gd name="T16" fmla="*/ 778 w 880"/>
                <a:gd name="T17" fmla="*/ 263 h 1234"/>
                <a:gd name="T18" fmla="*/ 852 w 880"/>
                <a:gd name="T19" fmla="*/ 320 h 1234"/>
                <a:gd name="T20" fmla="*/ 866 w 880"/>
                <a:gd name="T21" fmla="*/ 335 h 1234"/>
                <a:gd name="T22" fmla="*/ 875 w 880"/>
                <a:gd name="T23" fmla="*/ 350 h 1234"/>
                <a:gd name="T24" fmla="*/ 880 w 880"/>
                <a:gd name="T25" fmla="*/ 368 h 1234"/>
                <a:gd name="T26" fmla="*/ 880 w 880"/>
                <a:gd name="T27" fmla="*/ 387 h 1234"/>
                <a:gd name="T28" fmla="*/ 877 w 880"/>
                <a:gd name="T29" fmla="*/ 404 h 1234"/>
                <a:gd name="T30" fmla="*/ 870 w 880"/>
                <a:gd name="T31" fmla="*/ 422 h 1234"/>
                <a:gd name="T32" fmla="*/ 858 w 880"/>
                <a:gd name="T33" fmla="*/ 437 h 1234"/>
                <a:gd name="T34" fmla="*/ 72 w 880"/>
                <a:gd name="T35" fmla="*/ 1222 h 1234"/>
                <a:gd name="T36" fmla="*/ 61 w 880"/>
                <a:gd name="T37" fmla="*/ 1230 h 1234"/>
                <a:gd name="T38" fmla="*/ 51 w 880"/>
                <a:gd name="T39" fmla="*/ 1233 h 1234"/>
                <a:gd name="T40" fmla="*/ 40 w 880"/>
                <a:gd name="T41" fmla="*/ 1234 h 1234"/>
                <a:gd name="T42" fmla="*/ 32 w 880"/>
                <a:gd name="T43" fmla="*/ 1233 h 1234"/>
                <a:gd name="T44" fmla="*/ 26 w 880"/>
                <a:gd name="T45" fmla="*/ 1231 h 1234"/>
                <a:gd name="T46" fmla="*/ 20 w 880"/>
                <a:gd name="T47" fmla="*/ 1228 h 1234"/>
                <a:gd name="T48" fmla="*/ 13 w 880"/>
                <a:gd name="T49" fmla="*/ 1223 h 1234"/>
                <a:gd name="T50" fmla="*/ 7 w 880"/>
                <a:gd name="T51" fmla="*/ 1216 h 1234"/>
                <a:gd name="T52" fmla="*/ 2 w 880"/>
                <a:gd name="T53" fmla="*/ 1205 h 1234"/>
                <a:gd name="T54" fmla="*/ 0 w 880"/>
                <a:gd name="T55" fmla="*/ 1192 h 1234"/>
                <a:gd name="T56" fmla="*/ 0 w 880"/>
                <a:gd name="T57" fmla="*/ 78 h 1234"/>
                <a:gd name="T58" fmla="*/ 2 w 880"/>
                <a:gd name="T59" fmla="*/ 59 h 1234"/>
                <a:gd name="T60" fmla="*/ 9 w 880"/>
                <a:gd name="T61" fmla="*/ 41 h 1234"/>
                <a:gd name="T62" fmla="*/ 19 w 880"/>
                <a:gd name="T63" fmla="*/ 26 h 1234"/>
                <a:gd name="T64" fmla="*/ 33 w 880"/>
                <a:gd name="T65" fmla="*/ 14 h 1234"/>
                <a:gd name="T66" fmla="*/ 50 w 880"/>
                <a:gd name="T67" fmla="*/ 5 h 1234"/>
                <a:gd name="T68" fmla="*/ 67 w 880"/>
                <a:gd name="T69" fmla="*/ 0 h 1234"/>
                <a:gd name="T70" fmla="*/ 87 w 880"/>
                <a:gd name="T71" fmla="*/ 0 h 1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80" h="1234">
                  <a:moveTo>
                    <a:pt x="87" y="0"/>
                  </a:moveTo>
                  <a:lnTo>
                    <a:pt x="181" y="14"/>
                  </a:lnTo>
                  <a:lnTo>
                    <a:pt x="272" y="33"/>
                  </a:lnTo>
                  <a:lnTo>
                    <a:pt x="362" y="58"/>
                  </a:lnTo>
                  <a:lnTo>
                    <a:pt x="450" y="89"/>
                  </a:lnTo>
                  <a:lnTo>
                    <a:pt x="535" y="124"/>
                  </a:lnTo>
                  <a:lnTo>
                    <a:pt x="618" y="166"/>
                  </a:lnTo>
                  <a:lnTo>
                    <a:pt x="700" y="212"/>
                  </a:lnTo>
                  <a:lnTo>
                    <a:pt x="778" y="263"/>
                  </a:lnTo>
                  <a:lnTo>
                    <a:pt x="852" y="320"/>
                  </a:lnTo>
                  <a:lnTo>
                    <a:pt x="866" y="335"/>
                  </a:lnTo>
                  <a:lnTo>
                    <a:pt x="875" y="350"/>
                  </a:lnTo>
                  <a:lnTo>
                    <a:pt x="880" y="368"/>
                  </a:lnTo>
                  <a:lnTo>
                    <a:pt x="880" y="387"/>
                  </a:lnTo>
                  <a:lnTo>
                    <a:pt x="877" y="404"/>
                  </a:lnTo>
                  <a:lnTo>
                    <a:pt x="870" y="422"/>
                  </a:lnTo>
                  <a:lnTo>
                    <a:pt x="858" y="437"/>
                  </a:lnTo>
                  <a:lnTo>
                    <a:pt x="72" y="1222"/>
                  </a:lnTo>
                  <a:lnTo>
                    <a:pt x="61" y="1230"/>
                  </a:lnTo>
                  <a:lnTo>
                    <a:pt x="51" y="1233"/>
                  </a:lnTo>
                  <a:lnTo>
                    <a:pt x="40" y="1234"/>
                  </a:lnTo>
                  <a:lnTo>
                    <a:pt x="32" y="1233"/>
                  </a:lnTo>
                  <a:lnTo>
                    <a:pt x="26" y="1231"/>
                  </a:lnTo>
                  <a:lnTo>
                    <a:pt x="20" y="1228"/>
                  </a:lnTo>
                  <a:lnTo>
                    <a:pt x="13" y="1223"/>
                  </a:lnTo>
                  <a:lnTo>
                    <a:pt x="7" y="1216"/>
                  </a:lnTo>
                  <a:lnTo>
                    <a:pt x="2" y="1205"/>
                  </a:lnTo>
                  <a:lnTo>
                    <a:pt x="0" y="1192"/>
                  </a:lnTo>
                  <a:lnTo>
                    <a:pt x="0" y="78"/>
                  </a:lnTo>
                  <a:lnTo>
                    <a:pt x="2" y="59"/>
                  </a:lnTo>
                  <a:lnTo>
                    <a:pt x="9" y="41"/>
                  </a:lnTo>
                  <a:lnTo>
                    <a:pt x="19" y="26"/>
                  </a:lnTo>
                  <a:lnTo>
                    <a:pt x="33" y="14"/>
                  </a:lnTo>
                  <a:lnTo>
                    <a:pt x="50" y="5"/>
                  </a:lnTo>
                  <a:lnTo>
                    <a:pt x="67" y="0"/>
                  </a:lnTo>
                  <a:lnTo>
                    <a:pt x="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0" name="Freeform 191"/>
            <p:cNvSpPr>
              <a:spLocks/>
            </p:cNvSpPr>
            <p:nvPr/>
          </p:nvSpPr>
          <p:spPr bwMode="auto">
            <a:xfrm>
              <a:off x="6310313" y="2225675"/>
              <a:ext cx="350838" cy="350838"/>
            </a:xfrm>
            <a:custGeom>
              <a:avLst/>
              <a:gdLst>
                <a:gd name="T0" fmla="*/ 2077 w 2434"/>
                <a:gd name="T1" fmla="*/ 1 h 2430"/>
                <a:gd name="T2" fmla="*/ 2111 w 2434"/>
                <a:gd name="T3" fmla="*/ 16 h 2430"/>
                <a:gd name="T4" fmla="*/ 2177 w 2434"/>
                <a:gd name="T5" fmla="*/ 102 h 2430"/>
                <a:gd name="T6" fmla="*/ 2268 w 2434"/>
                <a:gd name="T7" fmla="*/ 254 h 2430"/>
                <a:gd name="T8" fmla="*/ 2340 w 2434"/>
                <a:gd name="T9" fmla="*/ 415 h 2430"/>
                <a:gd name="T10" fmla="*/ 2392 w 2434"/>
                <a:gd name="T11" fmla="*/ 584 h 2430"/>
                <a:gd name="T12" fmla="*/ 2423 w 2434"/>
                <a:gd name="T13" fmla="*/ 759 h 2430"/>
                <a:gd name="T14" fmla="*/ 2434 w 2434"/>
                <a:gd name="T15" fmla="*/ 939 h 2430"/>
                <a:gd name="T16" fmla="*/ 2421 w 2434"/>
                <a:gd name="T17" fmla="*/ 1133 h 2430"/>
                <a:gd name="T18" fmla="*/ 2385 w 2434"/>
                <a:gd name="T19" fmla="*/ 1320 h 2430"/>
                <a:gd name="T20" fmla="*/ 2326 w 2434"/>
                <a:gd name="T21" fmla="*/ 1498 h 2430"/>
                <a:gd name="T22" fmla="*/ 2246 w 2434"/>
                <a:gd name="T23" fmla="*/ 1665 h 2430"/>
                <a:gd name="T24" fmla="*/ 2146 w 2434"/>
                <a:gd name="T25" fmla="*/ 1820 h 2430"/>
                <a:gd name="T26" fmla="*/ 2028 w 2434"/>
                <a:gd name="T27" fmla="*/ 1960 h 2430"/>
                <a:gd name="T28" fmla="*/ 1895 w 2434"/>
                <a:gd name="T29" fmla="*/ 2086 h 2430"/>
                <a:gd name="T30" fmla="*/ 1746 w 2434"/>
                <a:gd name="T31" fmla="*/ 2195 h 2430"/>
                <a:gd name="T32" fmla="*/ 1585 w 2434"/>
                <a:gd name="T33" fmla="*/ 2285 h 2430"/>
                <a:gd name="T34" fmla="*/ 1412 w 2434"/>
                <a:gd name="T35" fmla="*/ 2355 h 2430"/>
                <a:gd name="T36" fmla="*/ 1229 w 2434"/>
                <a:gd name="T37" fmla="*/ 2402 h 2430"/>
                <a:gd name="T38" fmla="*/ 1038 w 2434"/>
                <a:gd name="T39" fmla="*/ 2427 h 2430"/>
                <a:gd name="T40" fmla="*/ 936 w 2434"/>
                <a:gd name="T41" fmla="*/ 2430 h 2430"/>
                <a:gd name="T42" fmla="*/ 757 w 2434"/>
                <a:gd name="T43" fmla="*/ 2419 h 2430"/>
                <a:gd name="T44" fmla="*/ 584 w 2434"/>
                <a:gd name="T45" fmla="*/ 2388 h 2430"/>
                <a:gd name="T46" fmla="*/ 415 w 2434"/>
                <a:gd name="T47" fmla="*/ 2336 h 2430"/>
                <a:gd name="T48" fmla="*/ 254 w 2434"/>
                <a:gd name="T49" fmla="*/ 2264 h 2430"/>
                <a:gd name="T50" fmla="*/ 103 w 2434"/>
                <a:gd name="T51" fmla="*/ 2174 h 2430"/>
                <a:gd name="T52" fmla="*/ 17 w 2434"/>
                <a:gd name="T53" fmla="*/ 2107 h 2430"/>
                <a:gd name="T54" fmla="*/ 1 w 2434"/>
                <a:gd name="T55" fmla="*/ 2074 h 2430"/>
                <a:gd name="T56" fmla="*/ 3 w 2434"/>
                <a:gd name="T57" fmla="*/ 2037 h 2430"/>
                <a:gd name="T58" fmla="*/ 23 w 2434"/>
                <a:gd name="T59" fmla="*/ 2004 h 2430"/>
                <a:gd name="T60" fmla="*/ 2023 w 2434"/>
                <a:gd name="T61" fmla="*/ 10 h 2430"/>
                <a:gd name="T62" fmla="*/ 2058 w 2434"/>
                <a:gd name="T63" fmla="*/ 0 h 2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34" h="2430">
                  <a:moveTo>
                    <a:pt x="2058" y="0"/>
                  </a:moveTo>
                  <a:lnTo>
                    <a:pt x="2077" y="1"/>
                  </a:lnTo>
                  <a:lnTo>
                    <a:pt x="2095" y="6"/>
                  </a:lnTo>
                  <a:lnTo>
                    <a:pt x="2111" y="16"/>
                  </a:lnTo>
                  <a:lnTo>
                    <a:pt x="2125" y="30"/>
                  </a:lnTo>
                  <a:lnTo>
                    <a:pt x="2177" y="102"/>
                  </a:lnTo>
                  <a:lnTo>
                    <a:pt x="2225" y="177"/>
                  </a:lnTo>
                  <a:lnTo>
                    <a:pt x="2268" y="254"/>
                  </a:lnTo>
                  <a:lnTo>
                    <a:pt x="2307" y="334"/>
                  </a:lnTo>
                  <a:lnTo>
                    <a:pt x="2340" y="415"/>
                  </a:lnTo>
                  <a:lnTo>
                    <a:pt x="2368" y="499"/>
                  </a:lnTo>
                  <a:lnTo>
                    <a:pt x="2392" y="584"/>
                  </a:lnTo>
                  <a:lnTo>
                    <a:pt x="2410" y="672"/>
                  </a:lnTo>
                  <a:lnTo>
                    <a:pt x="2423" y="759"/>
                  </a:lnTo>
                  <a:lnTo>
                    <a:pt x="2432" y="848"/>
                  </a:lnTo>
                  <a:lnTo>
                    <a:pt x="2434" y="939"/>
                  </a:lnTo>
                  <a:lnTo>
                    <a:pt x="2431" y="1037"/>
                  </a:lnTo>
                  <a:lnTo>
                    <a:pt x="2421" y="1133"/>
                  </a:lnTo>
                  <a:lnTo>
                    <a:pt x="2407" y="1228"/>
                  </a:lnTo>
                  <a:lnTo>
                    <a:pt x="2385" y="1320"/>
                  </a:lnTo>
                  <a:lnTo>
                    <a:pt x="2358" y="1410"/>
                  </a:lnTo>
                  <a:lnTo>
                    <a:pt x="2326" y="1498"/>
                  </a:lnTo>
                  <a:lnTo>
                    <a:pt x="2288" y="1583"/>
                  </a:lnTo>
                  <a:lnTo>
                    <a:pt x="2246" y="1665"/>
                  </a:lnTo>
                  <a:lnTo>
                    <a:pt x="2198" y="1744"/>
                  </a:lnTo>
                  <a:lnTo>
                    <a:pt x="2146" y="1820"/>
                  </a:lnTo>
                  <a:lnTo>
                    <a:pt x="2090" y="1891"/>
                  </a:lnTo>
                  <a:lnTo>
                    <a:pt x="2028" y="1960"/>
                  </a:lnTo>
                  <a:lnTo>
                    <a:pt x="1964" y="2025"/>
                  </a:lnTo>
                  <a:lnTo>
                    <a:pt x="1895" y="2086"/>
                  </a:lnTo>
                  <a:lnTo>
                    <a:pt x="1822" y="2143"/>
                  </a:lnTo>
                  <a:lnTo>
                    <a:pt x="1746" y="2195"/>
                  </a:lnTo>
                  <a:lnTo>
                    <a:pt x="1667" y="2242"/>
                  </a:lnTo>
                  <a:lnTo>
                    <a:pt x="1585" y="2285"/>
                  </a:lnTo>
                  <a:lnTo>
                    <a:pt x="1500" y="2322"/>
                  </a:lnTo>
                  <a:lnTo>
                    <a:pt x="1412" y="2355"/>
                  </a:lnTo>
                  <a:lnTo>
                    <a:pt x="1322" y="2382"/>
                  </a:lnTo>
                  <a:lnTo>
                    <a:pt x="1229" y="2402"/>
                  </a:lnTo>
                  <a:lnTo>
                    <a:pt x="1135" y="2418"/>
                  </a:lnTo>
                  <a:lnTo>
                    <a:pt x="1038" y="2427"/>
                  </a:lnTo>
                  <a:lnTo>
                    <a:pt x="940" y="2430"/>
                  </a:lnTo>
                  <a:lnTo>
                    <a:pt x="936" y="2430"/>
                  </a:lnTo>
                  <a:lnTo>
                    <a:pt x="847" y="2427"/>
                  </a:lnTo>
                  <a:lnTo>
                    <a:pt x="757" y="2419"/>
                  </a:lnTo>
                  <a:lnTo>
                    <a:pt x="670" y="2407"/>
                  </a:lnTo>
                  <a:lnTo>
                    <a:pt x="584" y="2388"/>
                  </a:lnTo>
                  <a:lnTo>
                    <a:pt x="498" y="2364"/>
                  </a:lnTo>
                  <a:lnTo>
                    <a:pt x="415" y="2336"/>
                  </a:lnTo>
                  <a:lnTo>
                    <a:pt x="334" y="2303"/>
                  </a:lnTo>
                  <a:lnTo>
                    <a:pt x="254" y="2264"/>
                  </a:lnTo>
                  <a:lnTo>
                    <a:pt x="177" y="2222"/>
                  </a:lnTo>
                  <a:lnTo>
                    <a:pt x="103" y="2174"/>
                  </a:lnTo>
                  <a:lnTo>
                    <a:pt x="30" y="2122"/>
                  </a:lnTo>
                  <a:lnTo>
                    <a:pt x="17" y="2107"/>
                  </a:lnTo>
                  <a:lnTo>
                    <a:pt x="7" y="2092"/>
                  </a:lnTo>
                  <a:lnTo>
                    <a:pt x="1" y="2074"/>
                  </a:lnTo>
                  <a:lnTo>
                    <a:pt x="0" y="2055"/>
                  </a:lnTo>
                  <a:lnTo>
                    <a:pt x="3" y="2037"/>
                  </a:lnTo>
                  <a:lnTo>
                    <a:pt x="12" y="2019"/>
                  </a:lnTo>
                  <a:lnTo>
                    <a:pt x="23" y="2004"/>
                  </a:lnTo>
                  <a:lnTo>
                    <a:pt x="2007" y="22"/>
                  </a:lnTo>
                  <a:lnTo>
                    <a:pt x="2023" y="10"/>
                  </a:lnTo>
                  <a:lnTo>
                    <a:pt x="2040" y="3"/>
                  </a:lnTo>
                  <a:lnTo>
                    <a:pt x="20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1" name="Freeform 192"/>
            <p:cNvSpPr>
              <a:spLocks/>
            </p:cNvSpPr>
            <p:nvPr/>
          </p:nvSpPr>
          <p:spPr bwMode="auto">
            <a:xfrm>
              <a:off x="6178551" y="2395538"/>
              <a:ext cx="60325" cy="74613"/>
            </a:xfrm>
            <a:custGeom>
              <a:avLst/>
              <a:gdLst>
                <a:gd name="T0" fmla="*/ 0 w 416"/>
                <a:gd name="T1" fmla="*/ 0 h 519"/>
                <a:gd name="T2" fmla="*/ 416 w 416"/>
                <a:gd name="T3" fmla="*/ 410 h 519"/>
                <a:gd name="T4" fmla="*/ 307 w 416"/>
                <a:gd name="T5" fmla="*/ 519 h 519"/>
                <a:gd name="T6" fmla="*/ 250 w 416"/>
                <a:gd name="T7" fmla="*/ 453 h 519"/>
                <a:gd name="T8" fmla="*/ 196 w 416"/>
                <a:gd name="T9" fmla="*/ 383 h 519"/>
                <a:gd name="T10" fmla="*/ 148 w 416"/>
                <a:gd name="T11" fmla="*/ 310 h 519"/>
                <a:gd name="T12" fmla="*/ 104 w 416"/>
                <a:gd name="T13" fmla="*/ 237 h 519"/>
                <a:gd name="T14" fmla="*/ 64 w 416"/>
                <a:gd name="T15" fmla="*/ 160 h 519"/>
                <a:gd name="T16" fmla="*/ 30 w 416"/>
                <a:gd name="T17" fmla="*/ 80 h 519"/>
                <a:gd name="T18" fmla="*/ 0 w 416"/>
                <a:gd name="T19" fmla="*/ 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6" h="519">
                  <a:moveTo>
                    <a:pt x="0" y="0"/>
                  </a:moveTo>
                  <a:lnTo>
                    <a:pt x="416" y="410"/>
                  </a:lnTo>
                  <a:lnTo>
                    <a:pt x="307" y="519"/>
                  </a:lnTo>
                  <a:lnTo>
                    <a:pt x="250" y="453"/>
                  </a:lnTo>
                  <a:lnTo>
                    <a:pt x="196" y="383"/>
                  </a:lnTo>
                  <a:lnTo>
                    <a:pt x="148" y="310"/>
                  </a:lnTo>
                  <a:lnTo>
                    <a:pt x="104" y="237"/>
                  </a:lnTo>
                  <a:lnTo>
                    <a:pt x="64" y="160"/>
                  </a:lnTo>
                  <a:lnTo>
                    <a:pt x="30" y="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5" name="Freeform 193"/>
            <p:cNvSpPr>
              <a:spLocks/>
            </p:cNvSpPr>
            <p:nvPr/>
          </p:nvSpPr>
          <p:spPr bwMode="auto">
            <a:xfrm>
              <a:off x="6167438" y="2257425"/>
              <a:ext cx="141288" cy="174625"/>
            </a:xfrm>
            <a:custGeom>
              <a:avLst/>
              <a:gdLst>
                <a:gd name="T0" fmla="*/ 84 w 979"/>
                <a:gd name="T1" fmla="*/ 0 h 1208"/>
                <a:gd name="T2" fmla="*/ 979 w 979"/>
                <a:gd name="T3" fmla="*/ 886 h 1208"/>
                <a:gd name="T4" fmla="*/ 656 w 979"/>
                <a:gd name="T5" fmla="*/ 1208 h 1208"/>
                <a:gd name="T6" fmla="*/ 2 w 979"/>
                <a:gd name="T7" fmla="*/ 560 h 1208"/>
                <a:gd name="T8" fmla="*/ 0 w 979"/>
                <a:gd name="T9" fmla="*/ 491 h 1208"/>
                <a:gd name="T10" fmla="*/ 2 w 979"/>
                <a:gd name="T11" fmla="*/ 406 h 1208"/>
                <a:gd name="T12" fmla="*/ 9 w 979"/>
                <a:gd name="T13" fmla="*/ 321 h 1208"/>
                <a:gd name="T14" fmla="*/ 22 w 979"/>
                <a:gd name="T15" fmla="*/ 239 h 1208"/>
                <a:gd name="T16" fmla="*/ 38 w 979"/>
                <a:gd name="T17" fmla="*/ 157 h 1208"/>
                <a:gd name="T18" fmla="*/ 59 w 979"/>
                <a:gd name="T19" fmla="*/ 78 h 1208"/>
                <a:gd name="T20" fmla="*/ 84 w 979"/>
                <a:gd name="T21" fmla="*/ 0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79" h="1208">
                  <a:moveTo>
                    <a:pt x="84" y="0"/>
                  </a:moveTo>
                  <a:lnTo>
                    <a:pt x="979" y="886"/>
                  </a:lnTo>
                  <a:lnTo>
                    <a:pt x="656" y="1208"/>
                  </a:lnTo>
                  <a:lnTo>
                    <a:pt x="2" y="560"/>
                  </a:lnTo>
                  <a:lnTo>
                    <a:pt x="0" y="491"/>
                  </a:lnTo>
                  <a:lnTo>
                    <a:pt x="2" y="406"/>
                  </a:lnTo>
                  <a:lnTo>
                    <a:pt x="9" y="321"/>
                  </a:lnTo>
                  <a:lnTo>
                    <a:pt x="22" y="239"/>
                  </a:lnTo>
                  <a:lnTo>
                    <a:pt x="38" y="157"/>
                  </a:lnTo>
                  <a:lnTo>
                    <a:pt x="59" y="78"/>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6" name="Freeform 194"/>
            <p:cNvSpPr>
              <a:spLocks/>
            </p:cNvSpPr>
            <p:nvPr/>
          </p:nvSpPr>
          <p:spPr bwMode="auto">
            <a:xfrm>
              <a:off x="6338888" y="2114550"/>
              <a:ext cx="28575" cy="31750"/>
            </a:xfrm>
            <a:custGeom>
              <a:avLst/>
              <a:gdLst>
                <a:gd name="T0" fmla="*/ 194 w 194"/>
                <a:gd name="T1" fmla="*/ 0 h 220"/>
                <a:gd name="T2" fmla="*/ 194 w 194"/>
                <a:gd name="T3" fmla="*/ 220 h 220"/>
                <a:gd name="T4" fmla="*/ 0 w 194"/>
                <a:gd name="T5" fmla="*/ 26 h 220"/>
                <a:gd name="T6" fmla="*/ 64 w 194"/>
                <a:gd name="T7" fmla="*/ 15 h 220"/>
                <a:gd name="T8" fmla="*/ 129 w 194"/>
                <a:gd name="T9" fmla="*/ 6 h 220"/>
                <a:gd name="T10" fmla="*/ 194 w 194"/>
                <a:gd name="T11" fmla="*/ 0 h 220"/>
              </a:gdLst>
              <a:ahLst/>
              <a:cxnLst>
                <a:cxn ang="0">
                  <a:pos x="T0" y="T1"/>
                </a:cxn>
                <a:cxn ang="0">
                  <a:pos x="T2" y="T3"/>
                </a:cxn>
                <a:cxn ang="0">
                  <a:pos x="T4" y="T5"/>
                </a:cxn>
                <a:cxn ang="0">
                  <a:pos x="T6" y="T7"/>
                </a:cxn>
                <a:cxn ang="0">
                  <a:pos x="T8" y="T9"/>
                </a:cxn>
                <a:cxn ang="0">
                  <a:pos x="T10" y="T11"/>
                </a:cxn>
              </a:cxnLst>
              <a:rect l="0" t="0" r="r" b="b"/>
              <a:pathLst>
                <a:path w="194" h="220">
                  <a:moveTo>
                    <a:pt x="194" y="0"/>
                  </a:moveTo>
                  <a:lnTo>
                    <a:pt x="194" y="220"/>
                  </a:lnTo>
                  <a:lnTo>
                    <a:pt x="0" y="26"/>
                  </a:lnTo>
                  <a:lnTo>
                    <a:pt x="64" y="15"/>
                  </a:lnTo>
                  <a:lnTo>
                    <a:pt x="129" y="6"/>
                  </a:lnTo>
                  <a:lnTo>
                    <a:pt x="1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7" name="Freeform 195"/>
            <p:cNvSpPr>
              <a:spLocks/>
            </p:cNvSpPr>
            <p:nvPr/>
          </p:nvSpPr>
          <p:spPr bwMode="auto">
            <a:xfrm>
              <a:off x="6254751" y="2130425"/>
              <a:ext cx="112713" cy="138113"/>
            </a:xfrm>
            <a:custGeom>
              <a:avLst/>
              <a:gdLst>
                <a:gd name="T0" fmla="*/ 331 w 779"/>
                <a:gd name="T1" fmla="*/ 0 h 956"/>
                <a:gd name="T2" fmla="*/ 779 w 779"/>
                <a:gd name="T3" fmla="*/ 449 h 956"/>
                <a:gd name="T4" fmla="*/ 779 w 779"/>
                <a:gd name="T5" fmla="*/ 956 h 956"/>
                <a:gd name="T6" fmla="*/ 0 w 779"/>
                <a:gd name="T7" fmla="*/ 183 h 956"/>
                <a:gd name="T8" fmla="*/ 63 w 779"/>
                <a:gd name="T9" fmla="*/ 139 h 956"/>
                <a:gd name="T10" fmla="*/ 126 w 779"/>
                <a:gd name="T11" fmla="*/ 100 h 956"/>
                <a:gd name="T12" fmla="*/ 193 w 779"/>
                <a:gd name="T13" fmla="*/ 63 h 956"/>
                <a:gd name="T14" fmla="*/ 260 w 779"/>
                <a:gd name="T15" fmla="*/ 30 h 956"/>
                <a:gd name="T16" fmla="*/ 331 w 779"/>
                <a:gd name="T17" fmla="*/ 0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79" h="956">
                  <a:moveTo>
                    <a:pt x="331" y="0"/>
                  </a:moveTo>
                  <a:lnTo>
                    <a:pt x="779" y="449"/>
                  </a:lnTo>
                  <a:lnTo>
                    <a:pt x="779" y="956"/>
                  </a:lnTo>
                  <a:lnTo>
                    <a:pt x="0" y="183"/>
                  </a:lnTo>
                  <a:lnTo>
                    <a:pt x="63" y="139"/>
                  </a:lnTo>
                  <a:lnTo>
                    <a:pt x="126" y="100"/>
                  </a:lnTo>
                  <a:lnTo>
                    <a:pt x="193" y="63"/>
                  </a:lnTo>
                  <a:lnTo>
                    <a:pt x="260" y="30"/>
                  </a:lnTo>
                  <a:lnTo>
                    <a:pt x="3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9" name="Freeform 196"/>
            <p:cNvSpPr>
              <a:spLocks/>
            </p:cNvSpPr>
            <p:nvPr/>
          </p:nvSpPr>
          <p:spPr bwMode="auto">
            <a:xfrm>
              <a:off x="6194426" y="2178050"/>
              <a:ext cx="173038" cy="182563"/>
            </a:xfrm>
            <a:custGeom>
              <a:avLst/>
              <a:gdLst>
                <a:gd name="T0" fmla="*/ 240 w 1196"/>
                <a:gd name="T1" fmla="*/ 0 h 1268"/>
                <a:gd name="T2" fmla="*/ 1196 w 1196"/>
                <a:gd name="T3" fmla="*/ 947 h 1268"/>
                <a:gd name="T4" fmla="*/ 1191 w 1196"/>
                <a:gd name="T5" fmla="*/ 981 h 1268"/>
                <a:gd name="T6" fmla="*/ 1181 w 1196"/>
                <a:gd name="T7" fmla="*/ 1013 h 1268"/>
                <a:gd name="T8" fmla="*/ 1167 w 1196"/>
                <a:gd name="T9" fmla="*/ 1043 h 1268"/>
                <a:gd name="T10" fmla="*/ 1148 w 1196"/>
                <a:gd name="T11" fmla="*/ 1073 h 1268"/>
                <a:gd name="T12" fmla="*/ 1125 w 1196"/>
                <a:gd name="T13" fmla="*/ 1099 h 1268"/>
                <a:gd name="T14" fmla="*/ 956 w 1196"/>
                <a:gd name="T15" fmla="*/ 1268 h 1268"/>
                <a:gd name="T16" fmla="*/ 0 w 1196"/>
                <a:gd name="T17" fmla="*/ 319 h 1268"/>
                <a:gd name="T18" fmla="*/ 41 w 1196"/>
                <a:gd name="T19" fmla="*/ 251 h 1268"/>
                <a:gd name="T20" fmla="*/ 87 w 1196"/>
                <a:gd name="T21" fmla="*/ 184 h 1268"/>
                <a:gd name="T22" fmla="*/ 134 w 1196"/>
                <a:gd name="T23" fmla="*/ 120 h 1268"/>
                <a:gd name="T24" fmla="*/ 186 w 1196"/>
                <a:gd name="T25" fmla="*/ 59 h 1268"/>
                <a:gd name="T26" fmla="*/ 240 w 1196"/>
                <a:gd name="T27" fmla="*/ 0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96" h="1268">
                  <a:moveTo>
                    <a:pt x="240" y="0"/>
                  </a:moveTo>
                  <a:lnTo>
                    <a:pt x="1196" y="947"/>
                  </a:lnTo>
                  <a:lnTo>
                    <a:pt x="1191" y="981"/>
                  </a:lnTo>
                  <a:lnTo>
                    <a:pt x="1181" y="1013"/>
                  </a:lnTo>
                  <a:lnTo>
                    <a:pt x="1167" y="1043"/>
                  </a:lnTo>
                  <a:lnTo>
                    <a:pt x="1148" y="1073"/>
                  </a:lnTo>
                  <a:lnTo>
                    <a:pt x="1125" y="1099"/>
                  </a:lnTo>
                  <a:lnTo>
                    <a:pt x="956" y="1268"/>
                  </a:lnTo>
                  <a:lnTo>
                    <a:pt x="0" y="319"/>
                  </a:lnTo>
                  <a:lnTo>
                    <a:pt x="41" y="251"/>
                  </a:lnTo>
                  <a:lnTo>
                    <a:pt x="87" y="184"/>
                  </a:lnTo>
                  <a:lnTo>
                    <a:pt x="134" y="120"/>
                  </a:lnTo>
                  <a:lnTo>
                    <a:pt x="186" y="59"/>
                  </a:lnTo>
                  <a:lnTo>
                    <a:pt x="2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3" name="Group 602"/>
          <p:cNvGrpSpPr/>
          <p:nvPr/>
        </p:nvGrpSpPr>
        <p:grpSpPr>
          <a:xfrm>
            <a:off x="5880671" y="3612123"/>
            <a:ext cx="230097" cy="245018"/>
            <a:chOff x="6870700" y="2071688"/>
            <a:chExt cx="465138" cy="495299"/>
          </a:xfrm>
          <a:solidFill>
            <a:schemeClr val="tx1">
              <a:lumMod val="65000"/>
              <a:lumOff val="35000"/>
            </a:schemeClr>
          </a:solidFill>
        </p:grpSpPr>
        <p:sp>
          <p:nvSpPr>
            <p:cNvPr id="744" name="Freeform 201"/>
            <p:cNvSpPr>
              <a:spLocks/>
            </p:cNvSpPr>
            <p:nvPr/>
          </p:nvSpPr>
          <p:spPr bwMode="auto">
            <a:xfrm>
              <a:off x="7048500" y="2486025"/>
              <a:ext cx="109538" cy="80962"/>
            </a:xfrm>
            <a:custGeom>
              <a:avLst/>
              <a:gdLst>
                <a:gd name="T0" fmla="*/ 228 w 751"/>
                <a:gd name="T1" fmla="*/ 0 h 555"/>
                <a:gd name="T2" fmla="*/ 249 w 751"/>
                <a:gd name="T3" fmla="*/ 1 h 555"/>
                <a:gd name="T4" fmla="*/ 268 w 751"/>
                <a:gd name="T5" fmla="*/ 8 h 555"/>
                <a:gd name="T6" fmla="*/ 376 w 751"/>
                <a:gd name="T7" fmla="*/ 60 h 555"/>
                <a:gd name="T8" fmla="*/ 483 w 751"/>
                <a:gd name="T9" fmla="*/ 8 h 555"/>
                <a:gd name="T10" fmla="*/ 503 w 751"/>
                <a:gd name="T11" fmla="*/ 1 h 555"/>
                <a:gd name="T12" fmla="*/ 523 w 751"/>
                <a:gd name="T13" fmla="*/ 0 h 555"/>
                <a:gd name="T14" fmla="*/ 542 w 751"/>
                <a:gd name="T15" fmla="*/ 3 h 555"/>
                <a:gd name="T16" fmla="*/ 544 w 751"/>
                <a:gd name="T17" fmla="*/ 4 h 555"/>
                <a:gd name="T18" fmla="*/ 551 w 751"/>
                <a:gd name="T19" fmla="*/ 7 h 555"/>
                <a:gd name="T20" fmla="*/ 559 w 751"/>
                <a:gd name="T21" fmla="*/ 9 h 555"/>
                <a:gd name="T22" fmla="*/ 568 w 751"/>
                <a:gd name="T23" fmla="*/ 12 h 555"/>
                <a:gd name="T24" fmla="*/ 579 w 751"/>
                <a:gd name="T25" fmla="*/ 15 h 555"/>
                <a:gd name="T26" fmla="*/ 587 w 751"/>
                <a:gd name="T27" fmla="*/ 17 h 555"/>
                <a:gd name="T28" fmla="*/ 593 w 751"/>
                <a:gd name="T29" fmla="*/ 19 h 555"/>
                <a:gd name="T30" fmla="*/ 595 w 751"/>
                <a:gd name="T31" fmla="*/ 20 h 555"/>
                <a:gd name="T32" fmla="*/ 629 w 751"/>
                <a:gd name="T33" fmla="*/ 35 h 555"/>
                <a:gd name="T34" fmla="*/ 659 w 751"/>
                <a:gd name="T35" fmla="*/ 54 h 555"/>
                <a:gd name="T36" fmla="*/ 685 w 751"/>
                <a:gd name="T37" fmla="*/ 76 h 555"/>
                <a:gd name="T38" fmla="*/ 708 w 751"/>
                <a:gd name="T39" fmla="*/ 103 h 555"/>
                <a:gd name="T40" fmla="*/ 726 w 751"/>
                <a:gd name="T41" fmla="*/ 133 h 555"/>
                <a:gd name="T42" fmla="*/ 739 w 751"/>
                <a:gd name="T43" fmla="*/ 165 h 555"/>
                <a:gd name="T44" fmla="*/ 748 w 751"/>
                <a:gd name="T45" fmla="*/ 200 h 555"/>
                <a:gd name="T46" fmla="*/ 751 w 751"/>
                <a:gd name="T47" fmla="*/ 235 h 555"/>
                <a:gd name="T48" fmla="*/ 751 w 751"/>
                <a:gd name="T49" fmla="*/ 474 h 555"/>
                <a:gd name="T50" fmla="*/ 748 w 751"/>
                <a:gd name="T51" fmla="*/ 496 h 555"/>
                <a:gd name="T52" fmla="*/ 739 w 751"/>
                <a:gd name="T53" fmla="*/ 516 h 555"/>
                <a:gd name="T54" fmla="*/ 727 w 751"/>
                <a:gd name="T55" fmla="*/ 531 h 555"/>
                <a:gd name="T56" fmla="*/ 710 w 751"/>
                <a:gd name="T57" fmla="*/ 545 h 555"/>
                <a:gd name="T58" fmla="*/ 691 w 751"/>
                <a:gd name="T59" fmla="*/ 552 h 555"/>
                <a:gd name="T60" fmla="*/ 669 w 751"/>
                <a:gd name="T61" fmla="*/ 555 h 555"/>
                <a:gd name="T62" fmla="*/ 81 w 751"/>
                <a:gd name="T63" fmla="*/ 555 h 555"/>
                <a:gd name="T64" fmla="*/ 59 w 751"/>
                <a:gd name="T65" fmla="*/ 552 h 555"/>
                <a:gd name="T66" fmla="*/ 41 w 751"/>
                <a:gd name="T67" fmla="*/ 545 h 555"/>
                <a:gd name="T68" fmla="*/ 24 w 751"/>
                <a:gd name="T69" fmla="*/ 531 h 555"/>
                <a:gd name="T70" fmla="*/ 11 w 751"/>
                <a:gd name="T71" fmla="*/ 516 h 555"/>
                <a:gd name="T72" fmla="*/ 3 w 751"/>
                <a:gd name="T73" fmla="*/ 496 h 555"/>
                <a:gd name="T74" fmla="*/ 0 w 751"/>
                <a:gd name="T75" fmla="*/ 474 h 555"/>
                <a:gd name="T76" fmla="*/ 0 w 751"/>
                <a:gd name="T77" fmla="*/ 235 h 555"/>
                <a:gd name="T78" fmla="*/ 3 w 751"/>
                <a:gd name="T79" fmla="*/ 200 h 555"/>
                <a:gd name="T80" fmla="*/ 11 w 751"/>
                <a:gd name="T81" fmla="*/ 165 h 555"/>
                <a:gd name="T82" fmla="*/ 25 w 751"/>
                <a:gd name="T83" fmla="*/ 133 h 555"/>
                <a:gd name="T84" fmla="*/ 43 w 751"/>
                <a:gd name="T85" fmla="*/ 103 h 555"/>
                <a:gd name="T86" fmla="*/ 66 w 751"/>
                <a:gd name="T87" fmla="*/ 76 h 555"/>
                <a:gd name="T88" fmla="*/ 92 w 751"/>
                <a:gd name="T89" fmla="*/ 54 h 555"/>
                <a:gd name="T90" fmla="*/ 122 w 751"/>
                <a:gd name="T91" fmla="*/ 35 h 555"/>
                <a:gd name="T92" fmla="*/ 155 w 751"/>
                <a:gd name="T93" fmla="*/ 20 h 555"/>
                <a:gd name="T94" fmla="*/ 157 w 751"/>
                <a:gd name="T95" fmla="*/ 19 h 555"/>
                <a:gd name="T96" fmla="*/ 163 w 751"/>
                <a:gd name="T97" fmla="*/ 17 h 555"/>
                <a:gd name="T98" fmla="*/ 172 w 751"/>
                <a:gd name="T99" fmla="*/ 15 h 555"/>
                <a:gd name="T100" fmla="*/ 182 w 751"/>
                <a:gd name="T101" fmla="*/ 12 h 555"/>
                <a:gd name="T102" fmla="*/ 191 w 751"/>
                <a:gd name="T103" fmla="*/ 9 h 555"/>
                <a:gd name="T104" fmla="*/ 200 w 751"/>
                <a:gd name="T105" fmla="*/ 7 h 555"/>
                <a:gd name="T106" fmla="*/ 206 w 751"/>
                <a:gd name="T107" fmla="*/ 4 h 555"/>
                <a:gd name="T108" fmla="*/ 208 w 751"/>
                <a:gd name="T109" fmla="*/ 3 h 555"/>
                <a:gd name="T110" fmla="*/ 228 w 751"/>
                <a:gd name="T11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1" h="555">
                  <a:moveTo>
                    <a:pt x="228" y="0"/>
                  </a:moveTo>
                  <a:lnTo>
                    <a:pt x="249" y="1"/>
                  </a:lnTo>
                  <a:lnTo>
                    <a:pt x="268" y="8"/>
                  </a:lnTo>
                  <a:lnTo>
                    <a:pt x="376" y="60"/>
                  </a:lnTo>
                  <a:lnTo>
                    <a:pt x="483" y="8"/>
                  </a:lnTo>
                  <a:lnTo>
                    <a:pt x="503" y="1"/>
                  </a:lnTo>
                  <a:lnTo>
                    <a:pt x="523" y="0"/>
                  </a:lnTo>
                  <a:lnTo>
                    <a:pt x="542" y="3"/>
                  </a:lnTo>
                  <a:lnTo>
                    <a:pt x="544" y="4"/>
                  </a:lnTo>
                  <a:lnTo>
                    <a:pt x="551" y="7"/>
                  </a:lnTo>
                  <a:lnTo>
                    <a:pt x="559" y="9"/>
                  </a:lnTo>
                  <a:lnTo>
                    <a:pt x="568" y="12"/>
                  </a:lnTo>
                  <a:lnTo>
                    <a:pt x="579" y="15"/>
                  </a:lnTo>
                  <a:lnTo>
                    <a:pt x="587" y="17"/>
                  </a:lnTo>
                  <a:lnTo>
                    <a:pt x="593" y="19"/>
                  </a:lnTo>
                  <a:lnTo>
                    <a:pt x="595" y="20"/>
                  </a:lnTo>
                  <a:lnTo>
                    <a:pt x="629" y="35"/>
                  </a:lnTo>
                  <a:lnTo>
                    <a:pt x="659" y="54"/>
                  </a:lnTo>
                  <a:lnTo>
                    <a:pt x="685" y="76"/>
                  </a:lnTo>
                  <a:lnTo>
                    <a:pt x="708" y="103"/>
                  </a:lnTo>
                  <a:lnTo>
                    <a:pt x="726" y="133"/>
                  </a:lnTo>
                  <a:lnTo>
                    <a:pt x="739" y="165"/>
                  </a:lnTo>
                  <a:lnTo>
                    <a:pt x="748" y="200"/>
                  </a:lnTo>
                  <a:lnTo>
                    <a:pt x="751" y="235"/>
                  </a:lnTo>
                  <a:lnTo>
                    <a:pt x="751" y="474"/>
                  </a:lnTo>
                  <a:lnTo>
                    <a:pt x="748" y="496"/>
                  </a:lnTo>
                  <a:lnTo>
                    <a:pt x="739" y="516"/>
                  </a:lnTo>
                  <a:lnTo>
                    <a:pt x="727" y="531"/>
                  </a:lnTo>
                  <a:lnTo>
                    <a:pt x="710" y="545"/>
                  </a:lnTo>
                  <a:lnTo>
                    <a:pt x="691" y="552"/>
                  </a:lnTo>
                  <a:lnTo>
                    <a:pt x="669" y="555"/>
                  </a:lnTo>
                  <a:lnTo>
                    <a:pt x="81" y="555"/>
                  </a:lnTo>
                  <a:lnTo>
                    <a:pt x="59" y="552"/>
                  </a:lnTo>
                  <a:lnTo>
                    <a:pt x="41" y="545"/>
                  </a:lnTo>
                  <a:lnTo>
                    <a:pt x="24" y="531"/>
                  </a:lnTo>
                  <a:lnTo>
                    <a:pt x="11" y="516"/>
                  </a:lnTo>
                  <a:lnTo>
                    <a:pt x="3" y="496"/>
                  </a:lnTo>
                  <a:lnTo>
                    <a:pt x="0" y="474"/>
                  </a:lnTo>
                  <a:lnTo>
                    <a:pt x="0" y="235"/>
                  </a:lnTo>
                  <a:lnTo>
                    <a:pt x="3" y="200"/>
                  </a:lnTo>
                  <a:lnTo>
                    <a:pt x="11" y="165"/>
                  </a:lnTo>
                  <a:lnTo>
                    <a:pt x="25" y="133"/>
                  </a:lnTo>
                  <a:lnTo>
                    <a:pt x="43" y="103"/>
                  </a:lnTo>
                  <a:lnTo>
                    <a:pt x="66" y="76"/>
                  </a:lnTo>
                  <a:lnTo>
                    <a:pt x="92" y="54"/>
                  </a:lnTo>
                  <a:lnTo>
                    <a:pt x="122" y="35"/>
                  </a:lnTo>
                  <a:lnTo>
                    <a:pt x="155" y="20"/>
                  </a:lnTo>
                  <a:lnTo>
                    <a:pt x="157" y="19"/>
                  </a:lnTo>
                  <a:lnTo>
                    <a:pt x="163" y="17"/>
                  </a:lnTo>
                  <a:lnTo>
                    <a:pt x="172" y="15"/>
                  </a:lnTo>
                  <a:lnTo>
                    <a:pt x="182" y="12"/>
                  </a:lnTo>
                  <a:lnTo>
                    <a:pt x="191" y="9"/>
                  </a:lnTo>
                  <a:lnTo>
                    <a:pt x="200" y="7"/>
                  </a:lnTo>
                  <a:lnTo>
                    <a:pt x="206" y="4"/>
                  </a:lnTo>
                  <a:lnTo>
                    <a:pt x="208" y="3"/>
                  </a:lnTo>
                  <a:lnTo>
                    <a:pt x="2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5" name="Freeform 202"/>
            <p:cNvSpPr>
              <a:spLocks/>
            </p:cNvSpPr>
            <p:nvPr/>
          </p:nvSpPr>
          <p:spPr bwMode="auto">
            <a:xfrm>
              <a:off x="7065963" y="2405063"/>
              <a:ext cx="74613" cy="74612"/>
            </a:xfrm>
            <a:custGeom>
              <a:avLst/>
              <a:gdLst>
                <a:gd name="T0" fmla="*/ 255 w 509"/>
                <a:gd name="T1" fmla="*/ 0 h 511"/>
                <a:gd name="T2" fmla="*/ 292 w 509"/>
                <a:gd name="T3" fmla="*/ 3 h 511"/>
                <a:gd name="T4" fmla="*/ 328 w 509"/>
                <a:gd name="T5" fmla="*/ 12 h 511"/>
                <a:gd name="T6" fmla="*/ 362 w 509"/>
                <a:gd name="T7" fmla="*/ 24 h 511"/>
                <a:gd name="T8" fmla="*/ 393 w 509"/>
                <a:gd name="T9" fmla="*/ 42 h 511"/>
                <a:gd name="T10" fmla="*/ 421 w 509"/>
                <a:gd name="T11" fmla="*/ 63 h 511"/>
                <a:gd name="T12" fmla="*/ 446 w 509"/>
                <a:gd name="T13" fmla="*/ 89 h 511"/>
                <a:gd name="T14" fmla="*/ 468 w 509"/>
                <a:gd name="T15" fmla="*/ 117 h 511"/>
                <a:gd name="T16" fmla="*/ 486 w 509"/>
                <a:gd name="T17" fmla="*/ 148 h 511"/>
                <a:gd name="T18" fmla="*/ 498 w 509"/>
                <a:gd name="T19" fmla="*/ 182 h 511"/>
                <a:gd name="T20" fmla="*/ 507 w 509"/>
                <a:gd name="T21" fmla="*/ 218 h 511"/>
                <a:gd name="T22" fmla="*/ 509 w 509"/>
                <a:gd name="T23" fmla="*/ 256 h 511"/>
                <a:gd name="T24" fmla="*/ 507 w 509"/>
                <a:gd name="T25" fmla="*/ 293 h 511"/>
                <a:gd name="T26" fmla="*/ 498 w 509"/>
                <a:gd name="T27" fmla="*/ 330 h 511"/>
                <a:gd name="T28" fmla="*/ 486 w 509"/>
                <a:gd name="T29" fmla="*/ 363 h 511"/>
                <a:gd name="T30" fmla="*/ 468 w 509"/>
                <a:gd name="T31" fmla="*/ 395 h 511"/>
                <a:gd name="T32" fmla="*/ 446 w 509"/>
                <a:gd name="T33" fmla="*/ 424 h 511"/>
                <a:gd name="T34" fmla="*/ 421 w 509"/>
                <a:gd name="T35" fmla="*/ 449 h 511"/>
                <a:gd name="T36" fmla="*/ 393 w 509"/>
                <a:gd name="T37" fmla="*/ 470 h 511"/>
                <a:gd name="T38" fmla="*/ 362 w 509"/>
                <a:gd name="T39" fmla="*/ 487 h 511"/>
                <a:gd name="T40" fmla="*/ 328 w 509"/>
                <a:gd name="T41" fmla="*/ 501 h 511"/>
                <a:gd name="T42" fmla="*/ 292 w 509"/>
                <a:gd name="T43" fmla="*/ 508 h 511"/>
                <a:gd name="T44" fmla="*/ 255 w 509"/>
                <a:gd name="T45" fmla="*/ 511 h 511"/>
                <a:gd name="T46" fmla="*/ 216 w 509"/>
                <a:gd name="T47" fmla="*/ 508 h 511"/>
                <a:gd name="T48" fmla="*/ 181 w 509"/>
                <a:gd name="T49" fmla="*/ 501 h 511"/>
                <a:gd name="T50" fmla="*/ 147 w 509"/>
                <a:gd name="T51" fmla="*/ 487 h 511"/>
                <a:gd name="T52" fmla="*/ 115 w 509"/>
                <a:gd name="T53" fmla="*/ 470 h 511"/>
                <a:gd name="T54" fmla="*/ 87 w 509"/>
                <a:gd name="T55" fmla="*/ 449 h 511"/>
                <a:gd name="T56" fmla="*/ 62 w 509"/>
                <a:gd name="T57" fmla="*/ 424 h 511"/>
                <a:gd name="T58" fmla="*/ 40 w 509"/>
                <a:gd name="T59" fmla="*/ 395 h 511"/>
                <a:gd name="T60" fmla="*/ 24 w 509"/>
                <a:gd name="T61" fmla="*/ 363 h 511"/>
                <a:gd name="T62" fmla="*/ 10 w 509"/>
                <a:gd name="T63" fmla="*/ 330 h 511"/>
                <a:gd name="T64" fmla="*/ 2 w 509"/>
                <a:gd name="T65" fmla="*/ 293 h 511"/>
                <a:gd name="T66" fmla="*/ 0 w 509"/>
                <a:gd name="T67" fmla="*/ 256 h 511"/>
                <a:gd name="T68" fmla="*/ 2 w 509"/>
                <a:gd name="T69" fmla="*/ 218 h 511"/>
                <a:gd name="T70" fmla="*/ 10 w 509"/>
                <a:gd name="T71" fmla="*/ 182 h 511"/>
                <a:gd name="T72" fmla="*/ 24 w 509"/>
                <a:gd name="T73" fmla="*/ 148 h 511"/>
                <a:gd name="T74" fmla="*/ 40 w 509"/>
                <a:gd name="T75" fmla="*/ 117 h 511"/>
                <a:gd name="T76" fmla="*/ 62 w 509"/>
                <a:gd name="T77" fmla="*/ 89 h 511"/>
                <a:gd name="T78" fmla="*/ 87 w 509"/>
                <a:gd name="T79" fmla="*/ 63 h 511"/>
                <a:gd name="T80" fmla="*/ 115 w 509"/>
                <a:gd name="T81" fmla="*/ 42 h 511"/>
                <a:gd name="T82" fmla="*/ 147 w 509"/>
                <a:gd name="T83" fmla="*/ 24 h 511"/>
                <a:gd name="T84" fmla="*/ 181 w 509"/>
                <a:gd name="T85" fmla="*/ 12 h 511"/>
                <a:gd name="T86" fmla="*/ 216 w 509"/>
                <a:gd name="T87" fmla="*/ 3 h 511"/>
                <a:gd name="T88" fmla="*/ 255 w 509"/>
                <a:gd name="T89" fmla="*/ 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9" h="511">
                  <a:moveTo>
                    <a:pt x="255" y="0"/>
                  </a:moveTo>
                  <a:lnTo>
                    <a:pt x="292" y="3"/>
                  </a:lnTo>
                  <a:lnTo>
                    <a:pt x="328" y="12"/>
                  </a:lnTo>
                  <a:lnTo>
                    <a:pt x="362" y="24"/>
                  </a:lnTo>
                  <a:lnTo>
                    <a:pt x="393" y="42"/>
                  </a:lnTo>
                  <a:lnTo>
                    <a:pt x="421" y="63"/>
                  </a:lnTo>
                  <a:lnTo>
                    <a:pt x="446" y="89"/>
                  </a:lnTo>
                  <a:lnTo>
                    <a:pt x="468" y="117"/>
                  </a:lnTo>
                  <a:lnTo>
                    <a:pt x="486" y="148"/>
                  </a:lnTo>
                  <a:lnTo>
                    <a:pt x="498" y="182"/>
                  </a:lnTo>
                  <a:lnTo>
                    <a:pt x="507" y="218"/>
                  </a:lnTo>
                  <a:lnTo>
                    <a:pt x="509" y="256"/>
                  </a:lnTo>
                  <a:lnTo>
                    <a:pt x="507" y="293"/>
                  </a:lnTo>
                  <a:lnTo>
                    <a:pt x="498" y="330"/>
                  </a:lnTo>
                  <a:lnTo>
                    <a:pt x="486" y="363"/>
                  </a:lnTo>
                  <a:lnTo>
                    <a:pt x="468" y="395"/>
                  </a:lnTo>
                  <a:lnTo>
                    <a:pt x="446" y="424"/>
                  </a:lnTo>
                  <a:lnTo>
                    <a:pt x="421" y="449"/>
                  </a:lnTo>
                  <a:lnTo>
                    <a:pt x="393" y="470"/>
                  </a:lnTo>
                  <a:lnTo>
                    <a:pt x="362" y="487"/>
                  </a:lnTo>
                  <a:lnTo>
                    <a:pt x="328" y="501"/>
                  </a:lnTo>
                  <a:lnTo>
                    <a:pt x="292" y="508"/>
                  </a:lnTo>
                  <a:lnTo>
                    <a:pt x="255" y="511"/>
                  </a:lnTo>
                  <a:lnTo>
                    <a:pt x="216" y="508"/>
                  </a:lnTo>
                  <a:lnTo>
                    <a:pt x="181" y="501"/>
                  </a:lnTo>
                  <a:lnTo>
                    <a:pt x="147" y="487"/>
                  </a:lnTo>
                  <a:lnTo>
                    <a:pt x="115" y="470"/>
                  </a:lnTo>
                  <a:lnTo>
                    <a:pt x="87" y="449"/>
                  </a:lnTo>
                  <a:lnTo>
                    <a:pt x="62" y="424"/>
                  </a:lnTo>
                  <a:lnTo>
                    <a:pt x="40" y="395"/>
                  </a:lnTo>
                  <a:lnTo>
                    <a:pt x="24" y="363"/>
                  </a:lnTo>
                  <a:lnTo>
                    <a:pt x="10" y="330"/>
                  </a:lnTo>
                  <a:lnTo>
                    <a:pt x="2" y="293"/>
                  </a:lnTo>
                  <a:lnTo>
                    <a:pt x="0" y="256"/>
                  </a:lnTo>
                  <a:lnTo>
                    <a:pt x="2" y="218"/>
                  </a:lnTo>
                  <a:lnTo>
                    <a:pt x="10" y="182"/>
                  </a:lnTo>
                  <a:lnTo>
                    <a:pt x="24" y="148"/>
                  </a:lnTo>
                  <a:lnTo>
                    <a:pt x="40" y="117"/>
                  </a:lnTo>
                  <a:lnTo>
                    <a:pt x="62" y="89"/>
                  </a:lnTo>
                  <a:lnTo>
                    <a:pt x="87" y="63"/>
                  </a:lnTo>
                  <a:lnTo>
                    <a:pt x="115" y="42"/>
                  </a:lnTo>
                  <a:lnTo>
                    <a:pt x="147" y="24"/>
                  </a:lnTo>
                  <a:lnTo>
                    <a:pt x="181" y="12"/>
                  </a:lnTo>
                  <a:lnTo>
                    <a:pt x="216" y="3"/>
                  </a:lnTo>
                  <a:lnTo>
                    <a:pt x="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6" name="Freeform 203"/>
            <p:cNvSpPr>
              <a:spLocks/>
            </p:cNvSpPr>
            <p:nvPr/>
          </p:nvSpPr>
          <p:spPr bwMode="auto">
            <a:xfrm>
              <a:off x="7048500" y="2154238"/>
              <a:ext cx="109538" cy="79375"/>
            </a:xfrm>
            <a:custGeom>
              <a:avLst/>
              <a:gdLst>
                <a:gd name="T0" fmla="*/ 228 w 751"/>
                <a:gd name="T1" fmla="*/ 0 h 555"/>
                <a:gd name="T2" fmla="*/ 249 w 751"/>
                <a:gd name="T3" fmla="*/ 1 h 555"/>
                <a:gd name="T4" fmla="*/ 268 w 751"/>
                <a:gd name="T5" fmla="*/ 7 h 555"/>
                <a:gd name="T6" fmla="*/ 376 w 751"/>
                <a:gd name="T7" fmla="*/ 59 h 555"/>
                <a:gd name="T8" fmla="*/ 483 w 751"/>
                <a:gd name="T9" fmla="*/ 7 h 555"/>
                <a:gd name="T10" fmla="*/ 503 w 751"/>
                <a:gd name="T11" fmla="*/ 1 h 555"/>
                <a:gd name="T12" fmla="*/ 523 w 751"/>
                <a:gd name="T13" fmla="*/ 0 h 555"/>
                <a:gd name="T14" fmla="*/ 542 w 751"/>
                <a:gd name="T15" fmla="*/ 3 h 555"/>
                <a:gd name="T16" fmla="*/ 544 w 751"/>
                <a:gd name="T17" fmla="*/ 4 h 555"/>
                <a:gd name="T18" fmla="*/ 551 w 751"/>
                <a:gd name="T19" fmla="*/ 6 h 555"/>
                <a:gd name="T20" fmla="*/ 559 w 751"/>
                <a:gd name="T21" fmla="*/ 8 h 555"/>
                <a:gd name="T22" fmla="*/ 568 w 751"/>
                <a:gd name="T23" fmla="*/ 11 h 555"/>
                <a:gd name="T24" fmla="*/ 579 w 751"/>
                <a:gd name="T25" fmla="*/ 14 h 555"/>
                <a:gd name="T26" fmla="*/ 587 w 751"/>
                <a:gd name="T27" fmla="*/ 17 h 555"/>
                <a:gd name="T28" fmla="*/ 593 w 751"/>
                <a:gd name="T29" fmla="*/ 19 h 555"/>
                <a:gd name="T30" fmla="*/ 595 w 751"/>
                <a:gd name="T31" fmla="*/ 20 h 555"/>
                <a:gd name="T32" fmla="*/ 629 w 751"/>
                <a:gd name="T33" fmla="*/ 34 h 555"/>
                <a:gd name="T34" fmla="*/ 659 w 751"/>
                <a:gd name="T35" fmla="*/ 53 h 555"/>
                <a:gd name="T36" fmla="*/ 685 w 751"/>
                <a:gd name="T37" fmla="*/ 76 h 555"/>
                <a:gd name="T38" fmla="*/ 708 w 751"/>
                <a:gd name="T39" fmla="*/ 102 h 555"/>
                <a:gd name="T40" fmla="*/ 726 w 751"/>
                <a:gd name="T41" fmla="*/ 132 h 555"/>
                <a:gd name="T42" fmla="*/ 739 w 751"/>
                <a:gd name="T43" fmla="*/ 165 h 555"/>
                <a:gd name="T44" fmla="*/ 748 w 751"/>
                <a:gd name="T45" fmla="*/ 199 h 555"/>
                <a:gd name="T46" fmla="*/ 751 w 751"/>
                <a:gd name="T47" fmla="*/ 234 h 555"/>
                <a:gd name="T48" fmla="*/ 751 w 751"/>
                <a:gd name="T49" fmla="*/ 473 h 555"/>
                <a:gd name="T50" fmla="*/ 748 w 751"/>
                <a:gd name="T51" fmla="*/ 495 h 555"/>
                <a:gd name="T52" fmla="*/ 739 w 751"/>
                <a:gd name="T53" fmla="*/ 515 h 555"/>
                <a:gd name="T54" fmla="*/ 727 w 751"/>
                <a:gd name="T55" fmla="*/ 531 h 555"/>
                <a:gd name="T56" fmla="*/ 710 w 751"/>
                <a:gd name="T57" fmla="*/ 544 h 555"/>
                <a:gd name="T58" fmla="*/ 691 w 751"/>
                <a:gd name="T59" fmla="*/ 552 h 555"/>
                <a:gd name="T60" fmla="*/ 669 w 751"/>
                <a:gd name="T61" fmla="*/ 555 h 555"/>
                <a:gd name="T62" fmla="*/ 81 w 751"/>
                <a:gd name="T63" fmla="*/ 555 h 555"/>
                <a:gd name="T64" fmla="*/ 59 w 751"/>
                <a:gd name="T65" fmla="*/ 552 h 555"/>
                <a:gd name="T66" fmla="*/ 41 w 751"/>
                <a:gd name="T67" fmla="*/ 544 h 555"/>
                <a:gd name="T68" fmla="*/ 24 w 751"/>
                <a:gd name="T69" fmla="*/ 531 h 555"/>
                <a:gd name="T70" fmla="*/ 11 w 751"/>
                <a:gd name="T71" fmla="*/ 515 h 555"/>
                <a:gd name="T72" fmla="*/ 3 w 751"/>
                <a:gd name="T73" fmla="*/ 495 h 555"/>
                <a:gd name="T74" fmla="*/ 0 w 751"/>
                <a:gd name="T75" fmla="*/ 473 h 555"/>
                <a:gd name="T76" fmla="*/ 0 w 751"/>
                <a:gd name="T77" fmla="*/ 234 h 555"/>
                <a:gd name="T78" fmla="*/ 3 w 751"/>
                <a:gd name="T79" fmla="*/ 199 h 555"/>
                <a:gd name="T80" fmla="*/ 11 w 751"/>
                <a:gd name="T81" fmla="*/ 165 h 555"/>
                <a:gd name="T82" fmla="*/ 25 w 751"/>
                <a:gd name="T83" fmla="*/ 132 h 555"/>
                <a:gd name="T84" fmla="*/ 43 w 751"/>
                <a:gd name="T85" fmla="*/ 102 h 555"/>
                <a:gd name="T86" fmla="*/ 66 w 751"/>
                <a:gd name="T87" fmla="*/ 76 h 555"/>
                <a:gd name="T88" fmla="*/ 92 w 751"/>
                <a:gd name="T89" fmla="*/ 53 h 555"/>
                <a:gd name="T90" fmla="*/ 122 w 751"/>
                <a:gd name="T91" fmla="*/ 34 h 555"/>
                <a:gd name="T92" fmla="*/ 155 w 751"/>
                <a:gd name="T93" fmla="*/ 20 h 555"/>
                <a:gd name="T94" fmla="*/ 157 w 751"/>
                <a:gd name="T95" fmla="*/ 19 h 555"/>
                <a:gd name="T96" fmla="*/ 163 w 751"/>
                <a:gd name="T97" fmla="*/ 17 h 555"/>
                <a:gd name="T98" fmla="*/ 172 w 751"/>
                <a:gd name="T99" fmla="*/ 14 h 555"/>
                <a:gd name="T100" fmla="*/ 182 w 751"/>
                <a:gd name="T101" fmla="*/ 11 h 555"/>
                <a:gd name="T102" fmla="*/ 191 w 751"/>
                <a:gd name="T103" fmla="*/ 8 h 555"/>
                <a:gd name="T104" fmla="*/ 200 w 751"/>
                <a:gd name="T105" fmla="*/ 6 h 555"/>
                <a:gd name="T106" fmla="*/ 206 w 751"/>
                <a:gd name="T107" fmla="*/ 4 h 555"/>
                <a:gd name="T108" fmla="*/ 208 w 751"/>
                <a:gd name="T109" fmla="*/ 3 h 555"/>
                <a:gd name="T110" fmla="*/ 228 w 751"/>
                <a:gd name="T11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1" h="555">
                  <a:moveTo>
                    <a:pt x="228" y="0"/>
                  </a:moveTo>
                  <a:lnTo>
                    <a:pt x="249" y="1"/>
                  </a:lnTo>
                  <a:lnTo>
                    <a:pt x="268" y="7"/>
                  </a:lnTo>
                  <a:lnTo>
                    <a:pt x="376" y="59"/>
                  </a:lnTo>
                  <a:lnTo>
                    <a:pt x="483" y="7"/>
                  </a:lnTo>
                  <a:lnTo>
                    <a:pt x="503" y="1"/>
                  </a:lnTo>
                  <a:lnTo>
                    <a:pt x="523" y="0"/>
                  </a:lnTo>
                  <a:lnTo>
                    <a:pt x="542" y="3"/>
                  </a:lnTo>
                  <a:lnTo>
                    <a:pt x="544" y="4"/>
                  </a:lnTo>
                  <a:lnTo>
                    <a:pt x="551" y="6"/>
                  </a:lnTo>
                  <a:lnTo>
                    <a:pt x="559" y="8"/>
                  </a:lnTo>
                  <a:lnTo>
                    <a:pt x="568" y="11"/>
                  </a:lnTo>
                  <a:lnTo>
                    <a:pt x="579" y="14"/>
                  </a:lnTo>
                  <a:lnTo>
                    <a:pt x="587" y="17"/>
                  </a:lnTo>
                  <a:lnTo>
                    <a:pt x="593" y="19"/>
                  </a:lnTo>
                  <a:lnTo>
                    <a:pt x="595" y="20"/>
                  </a:lnTo>
                  <a:lnTo>
                    <a:pt x="629" y="34"/>
                  </a:lnTo>
                  <a:lnTo>
                    <a:pt x="659" y="53"/>
                  </a:lnTo>
                  <a:lnTo>
                    <a:pt x="685" y="76"/>
                  </a:lnTo>
                  <a:lnTo>
                    <a:pt x="708" y="102"/>
                  </a:lnTo>
                  <a:lnTo>
                    <a:pt x="726" y="132"/>
                  </a:lnTo>
                  <a:lnTo>
                    <a:pt x="739" y="165"/>
                  </a:lnTo>
                  <a:lnTo>
                    <a:pt x="748" y="199"/>
                  </a:lnTo>
                  <a:lnTo>
                    <a:pt x="751" y="234"/>
                  </a:lnTo>
                  <a:lnTo>
                    <a:pt x="751" y="473"/>
                  </a:lnTo>
                  <a:lnTo>
                    <a:pt x="748" y="495"/>
                  </a:lnTo>
                  <a:lnTo>
                    <a:pt x="739" y="515"/>
                  </a:lnTo>
                  <a:lnTo>
                    <a:pt x="727" y="531"/>
                  </a:lnTo>
                  <a:lnTo>
                    <a:pt x="710" y="544"/>
                  </a:lnTo>
                  <a:lnTo>
                    <a:pt x="691" y="552"/>
                  </a:lnTo>
                  <a:lnTo>
                    <a:pt x="669" y="555"/>
                  </a:lnTo>
                  <a:lnTo>
                    <a:pt x="81" y="555"/>
                  </a:lnTo>
                  <a:lnTo>
                    <a:pt x="59" y="552"/>
                  </a:lnTo>
                  <a:lnTo>
                    <a:pt x="41" y="544"/>
                  </a:lnTo>
                  <a:lnTo>
                    <a:pt x="24" y="531"/>
                  </a:lnTo>
                  <a:lnTo>
                    <a:pt x="11" y="515"/>
                  </a:lnTo>
                  <a:lnTo>
                    <a:pt x="3" y="495"/>
                  </a:lnTo>
                  <a:lnTo>
                    <a:pt x="0" y="473"/>
                  </a:lnTo>
                  <a:lnTo>
                    <a:pt x="0" y="234"/>
                  </a:lnTo>
                  <a:lnTo>
                    <a:pt x="3" y="199"/>
                  </a:lnTo>
                  <a:lnTo>
                    <a:pt x="11" y="165"/>
                  </a:lnTo>
                  <a:lnTo>
                    <a:pt x="25" y="132"/>
                  </a:lnTo>
                  <a:lnTo>
                    <a:pt x="43" y="102"/>
                  </a:lnTo>
                  <a:lnTo>
                    <a:pt x="66" y="76"/>
                  </a:lnTo>
                  <a:lnTo>
                    <a:pt x="92" y="53"/>
                  </a:lnTo>
                  <a:lnTo>
                    <a:pt x="122" y="34"/>
                  </a:lnTo>
                  <a:lnTo>
                    <a:pt x="155" y="20"/>
                  </a:lnTo>
                  <a:lnTo>
                    <a:pt x="157" y="19"/>
                  </a:lnTo>
                  <a:lnTo>
                    <a:pt x="163" y="17"/>
                  </a:lnTo>
                  <a:lnTo>
                    <a:pt x="172" y="14"/>
                  </a:lnTo>
                  <a:lnTo>
                    <a:pt x="182" y="11"/>
                  </a:lnTo>
                  <a:lnTo>
                    <a:pt x="191" y="8"/>
                  </a:lnTo>
                  <a:lnTo>
                    <a:pt x="200" y="6"/>
                  </a:lnTo>
                  <a:lnTo>
                    <a:pt x="206" y="4"/>
                  </a:lnTo>
                  <a:lnTo>
                    <a:pt x="208" y="3"/>
                  </a:lnTo>
                  <a:lnTo>
                    <a:pt x="2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1" name="Freeform 204"/>
            <p:cNvSpPr>
              <a:spLocks/>
            </p:cNvSpPr>
            <p:nvPr/>
          </p:nvSpPr>
          <p:spPr bwMode="auto">
            <a:xfrm>
              <a:off x="7065963" y="2071688"/>
              <a:ext cx="74613" cy="74612"/>
            </a:xfrm>
            <a:custGeom>
              <a:avLst/>
              <a:gdLst>
                <a:gd name="T0" fmla="*/ 255 w 509"/>
                <a:gd name="T1" fmla="*/ 0 h 510"/>
                <a:gd name="T2" fmla="*/ 292 w 509"/>
                <a:gd name="T3" fmla="*/ 2 h 510"/>
                <a:gd name="T4" fmla="*/ 328 w 509"/>
                <a:gd name="T5" fmla="*/ 11 h 510"/>
                <a:gd name="T6" fmla="*/ 362 w 509"/>
                <a:gd name="T7" fmla="*/ 23 h 510"/>
                <a:gd name="T8" fmla="*/ 393 w 509"/>
                <a:gd name="T9" fmla="*/ 41 h 510"/>
                <a:gd name="T10" fmla="*/ 421 w 509"/>
                <a:gd name="T11" fmla="*/ 63 h 510"/>
                <a:gd name="T12" fmla="*/ 446 w 509"/>
                <a:gd name="T13" fmla="*/ 88 h 510"/>
                <a:gd name="T14" fmla="*/ 468 w 509"/>
                <a:gd name="T15" fmla="*/ 116 h 510"/>
                <a:gd name="T16" fmla="*/ 486 w 509"/>
                <a:gd name="T17" fmla="*/ 147 h 510"/>
                <a:gd name="T18" fmla="*/ 498 w 509"/>
                <a:gd name="T19" fmla="*/ 182 h 510"/>
                <a:gd name="T20" fmla="*/ 507 w 509"/>
                <a:gd name="T21" fmla="*/ 217 h 510"/>
                <a:gd name="T22" fmla="*/ 509 w 509"/>
                <a:gd name="T23" fmla="*/ 255 h 510"/>
                <a:gd name="T24" fmla="*/ 507 w 509"/>
                <a:gd name="T25" fmla="*/ 292 h 510"/>
                <a:gd name="T26" fmla="*/ 498 w 509"/>
                <a:gd name="T27" fmla="*/ 329 h 510"/>
                <a:gd name="T28" fmla="*/ 486 w 509"/>
                <a:gd name="T29" fmla="*/ 362 h 510"/>
                <a:gd name="T30" fmla="*/ 468 w 509"/>
                <a:gd name="T31" fmla="*/ 395 h 510"/>
                <a:gd name="T32" fmla="*/ 446 w 509"/>
                <a:gd name="T33" fmla="*/ 423 h 510"/>
                <a:gd name="T34" fmla="*/ 421 w 509"/>
                <a:gd name="T35" fmla="*/ 448 h 510"/>
                <a:gd name="T36" fmla="*/ 393 w 509"/>
                <a:gd name="T37" fmla="*/ 470 h 510"/>
                <a:gd name="T38" fmla="*/ 362 w 509"/>
                <a:gd name="T39" fmla="*/ 486 h 510"/>
                <a:gd name="T40" fmla="*/ 328 w 509"/>
                <a:gd name="T41" fmla="*/ 500 h 510"/>
                <a:gd name="T42" fmla="*/ 292 w 509"/>
                <a:gd name="T43" fmla="*/ 508 h 510"/>
                <a:gd name="T44" fmla="*/ 255 w 509"/>
                <a:gd name="T45" fmla="*/ 510 h 510"/>
                <a:gd name="T46" fmla="*/ 216 w 509"/>
                <a:gd name="T47" fmla="*/ 508 h 510"/>
                <a:gd name="T48" fmla="*/ 181 w 509"/>
                <a:gd name="T49" fmla="*/ 500 h 510"/>
                <a:gd name="T50" fmla="*/ 147 w 509"/>
                <a:gd name="T51" fmla="*/ 486 h 510"/>
                <a:gd name="T52" fmla="*/ 115 w 509"/>
                <a:gd name="T53" fmla="*/ 470 h 510"/>
                <a:gd name="T54" fmla="*/ 87 w 509"/>
                <a:gd name="T55" fmla="*/ 448 h 510"/>
                <a:gd name="T56" fmla="*/ 62 w 509"/>
                <a:gd name="T57" fmla="*/ 423 h 510"/>
                <a:gd name="T58" fmla="*/ 40 w 509"/>
                <a:gd name="T59" fmla="*/ 395 h 510"/>
                <a:gd name="T60" fmla="*/ 24 w 509"/>
                <a:gd name="T61" fmla="*/ 362 h 510"/>
                <a:gd name="T62" fmla="*/ 10 w 509"/>
                <a:gd name="T63" fmla="*/ 329 h 510"/>
                <a:gd name="T64" fmla="*/ 2 w 509"/>
                <a:gd name="T65" fmla="*/ 292 h 510"/>
                <a:gd name="T66" fmla="*/ 0 w 509"/>
                <a:gd name="T67" fmla="*/ 255 h 510"/>
                <a:gd name="T68" fmla="*/ 2 w 509"/>
                <a:gd name="T69" fmla="*/ 217 h 510"/>
                <a:gd name="T70" fmla="*/ 10 w 509"/>
                <a:gd name="T71" fmla="*/ 182 h 510"/>
                <a:gd name="T72" fmla="*/ 24 w 509"/>
                <a:gd name="T73" fmla="*/ 147 h 510"/>
                <a:gd name="T74" fmla="*/ 40 w 509"/>
                <a:gd name="T75" fmla="*/ 116 h 510"/>
                <a:gd name="T76" fmla="*/ 62 w 509"/>
                <a:gd name="T77" fmla="*/ 88 h 510"/>
                <a:gd name="T78" fmla="*/ 87 w 509"/>
                <a:gd name="T79" fmla="*/ 63 h 510"/>
                <a:gd name="T80" fmla="*/ 115 w 509"/>
                <a:gd name="T81" fmla="*/ 41 h 510"/>
                <a:gd name="T82" fmla="*/ 147 w 509"/>
                <a:gd name="T83" fmla="*/ 23 h 510"/>
                <a:gd name="T84" fmla="*/ 181 w 509"/>
                <a:gd name="T85" fmla="*/ 11 h 510"/>
                <a:gd name="T86" fmla="*/ 216 w 509"/>
                <a:gd name="T87" fmla="*/ 2 h 510"/>
                <a:gd name="T88" fmla="*/ 255 w 509"/>
                <a:gd name="T89" fmla="*/ 0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9" h="510">
                  <a:moveTo>
                    <a:pt x="255" y="0"/>
                  </a:moveTo>
                  <a:lnTo>
                    <a:pt x="292" y="2"/>
                  </a:lnTo>
                  <a:lnTo>
                    <a:pt x="328" y="11"/>
                  </a:lnTo>
                  <a:lnTo>
                    <a:pt x="362" y="23"/>
                  </a:lnTo>
                  <a:lnTo>
                    <a:pt x="393" y="41"/>
                  </a:lnTo>
                  <a:lnTo>
                    <a:pt x="421" y="63"/>
                  </a:lnTo>
                  <a:lnTo>
                    <a:pt x="446" y="88"/>
                  </a:lnTo>
                  <a:lnTo>
                    <a:pt x="468" y="116"/>
                  </a:lnTo>
                  <a:lnTo>
                    <a:pt x="486" y="147"/>
                  </a:lnTo>
                  <a:lnTo>
                    <a:pt x="498" y="182"/>
                  </a:lnTo>
                  <a:lnTo>
                    <a:pt x="507" y="217"/>
                  </a:lnTo>
                  <a:lnTo>
                    <a:pt x="509" y="255"/>
                  </a:lnTo>
                  <a:lnTo>
                    <a:pt x="507" y="292"/>
                  </a:lnTo>
                  <a:lnTo>
                    <a:pt x="498" y="329"/>
                  </a:lnTo>
                  <a:lnTo>
                    <a:pt x="486" y="362"/>
                  </a:lnTo>
                  <a:lnTo>
                    <a:pt x="468" y="395"/>
                  </a:lnTo>
                  <a:lnTo>
                    <a:pt x="446" y="423"/>
                  </a:lnTo>
                  <a:lnTo>
                    <a:pt x="421" y="448"/>
                  </a:lnTo>
                  <a:lnTo>
                    <a:pt x="393" y="470"/>
                  </a:lnTo>
                  <a:lnTo>
                    <a:pt x="362" y="486"/>
                  </a:lnTo>
                  <a:lnTo>
                    <a:pt x="328" y="500"/>
                  </a:lnTo>
                  <a:lnTo>
                    <a:pt x="292" y="508"/>
                  </a:lnTo>
                  <a:lnTo>
                    <a:pt x="255" y="510"/>
                  </a:lnTo>
                  <a:lnTo>
                    <a:pt x="216" y="508"/>
                  </a:lnTo>
                  <a:lnTo>
                    <a:pt x="181" y="500"/>
                  </a:lnTo>
                  <a:lnTo>
                    <a:pt x="147" y="486"/>
                  </a:lnTo>
                  <a:lnTo>
                    <a:pt x="115" y="470"/>
                  </a:lnTo>
                  <a:lnTo>
                    <a:pt x="87" y="448"/>
                  </a:lnTo>
                  <a:lnTo>
                    <a:pt x="62" y="423"/>
                  </a:lnTo>
                  <a:lnTo>
                    <a:pt x="40" y="395"/>
                  </a:lnTo>
                  <a:lnTo>
                    <a:pt x="24" y="362"/>
                  </a:lnTo>
                  <a:lnTo>
                    <a:pt x="10" y="329"/>
                  </a:lnTo>
                  <a:lnTo>
                    <a:pt x="2" y="292"/>
                  </a:lnTo>
                  <a:lnTo>
                    <a:pt x="0" y="255"/>
                  </a:lnTo>
                  <a:lnTo>
                    <a:pt x="2" y="217"/>
                  </a:lnTo>
                  <a:lnTo>
                    <a:pt x="10" y="182"/>
                  </a:lnTo>
                  <a:lnTo>
                    <a:pt x="24" y="147"/>
                  </a:lnTo>
                  <a:lnTo>
                    <a:pt x="40" y="116"/>
                  </a:lnTo>
                  <a:lnTo>
                    <a:pt x="62" y="88"/>
                  </a:lnTo>
                  <a:lnTo>
                    <a:pt x="87" y="63"/>
                  </a:lnTo>
                  <a:lnTo>
                    <a:pt x="115" y="41"/>
                  </a:lnTo>
                  <a:lnTo>
                    <a:pt x="147" y="23"/>
                  </a:lnTo>
                  <a:lnTo>
                    <a:pt x="181" y="11"/>
                  </a:lnTo>
                  <a:lnTo>
                    <a:pt x="216" y="2"/>
                  </a:lnTo>
                  <a:lnTo>
                    <a:pt x="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2" name="Freeform 205"/>
            <p:cNvSpPr>
              <a:spLocks/>
            </p:cNvSpPr>
            <p:nvPr/>
          </p:nvSpPr>
          <p:spPr bwMode="auto">
            <a:xfrm>
              <a:off x="6870700" y="2486025"/>
              <a:ext cx="107950" cy="80962"/>
            </a:xfrm>
            <a:custGeom>
              <a:avLst/>
              <a:gdLst>
                <a:gd name="T0" fmla="*/ 228 w 750"/>
                <a:gd name="T1" fmla="*/ 0 h 555"/>
                <a:gd name="T2" fmla="*/ 248 w 750"/>
                <a:gd name="T3" fmla="*/ 1 h 555"/>
                <a:gd name="T4" fmla="*/ 267 w 750"/>
                <a:gd name="T5" fmla="*/ 8 h 555"/>
                <a:gd name="T6" fmla="*/ 375 w 750"/>
                <a:gd name="T7" fmla="*/ 60 h 555"/>
                <a:gd name="T8" fmla="*/ 483 w 750"/>
                <a:gd name="T9" fmla="*/ 8 h 555"/>
                <a:gd name="T10" fmla="*/ 502 w 750"/>
                <a:gd name="T11" fmla="*/ 1 h 555"/>
                <a:gd name="T12" fmla="*/ 522 w 750"/>
                <a:gd name="T13" fmla="*/ 0 h 555"/>
                <a:gd name="T14" fmla="*/ 541 w 750"/>
                <a:gd name="T15" fmla="*/ 3 h 555"/>
                <a:gd name="T16" fmla="*/ 544 w 750"/>
                <a:gd name="T17" fmla="*/ 4 h 555"/>
                <a:gd name="T18" fmla="*/ 550 w 750"/>
                <a:gd name="T19" fmla="*/ 7 h 555"/>
                <a:gd name="T20" fmla="*/ 558 w 750"/>
                <a:gd name="T21" fmla="*/ 9 h 555"/>
                <a:gd name="T22" fmla="*/ 569 w 750"/>
                <a:gd name="T23" fmla="*/ 12 h 555"/>
                <a:gd name="T24" fmla="*/ 578 w 750"/>
                <a:gd name="T25" fmla="*/ 15 h 555"/>
                <a:gd name="T26" fmla="*/ 586 w 750"/>
                <a:gd name="T27" fmla="*/ 17 h 555"/>
                <a:gd name="T28" fmla="*/ 592 w 750"/>
                <a:gd name="T29" fmla="*/ 19 h 555"/>
                <a:gd name="T30" fmla="*/ 596 w 750"/>
                <a:gd name="T31" fmla="*/ 20 h 555"/>
                <a:gd name="T32" fmla="*/ 629 w 750"/>
                <a:gd name="T33" fmla="*/ 35 h 555"/>
                <a:gd name="T34" fmla="*/ 658 w 750"/>
                <a:gd name="T35" fmla="*/ 54 h 555"/>
                <a:gd name="T36" fmla="*/ 685 w 750"/>
                <a:gd name="T37" fmla="*/ 76 h 555"/>
                <a:gd name="T38" fmla="*/ 707 w 750"/>
                <a:gd name="T39" fmla="*/ 103 h 555"/>
                <a:gd name="T40" fmla="*/ 726 w 750"/>
                <a:gd name="T41" fmla="*/ 133 h 555"/>
                <a:gd name="T42" fmla="*/ 739 w 750"/>
                <a:gd name="T43" fmla="*/ 165 h 555"/>
                <a:gd name="T44" fmla="*/ 748 w 750"/>
                <a:gd name="T45" fmla="*/ 200 h 555"/>
                <a:gd name="T46" fmla="*/ 750 w 750"/>
                <a:gd name="T47" fmla="*/ 235 h 555"/>
                <a:gd name="T48" fmla="*/ 750 w 750"/>
                <a:gd name="T49" fmla="*/ 474 h 555"/>
                <a:gd name="T50" fmla="*/ 748 w 750"/>
                <a:gd name="T51" fmla="*/ 496 h 555"/>
                <a:gd name="T52" fmla="*/ 739 w 750"/>
                <a:gd name="T53" fmla="*/ 516 h 555"/>
                <a:gd name="T54" fmla="*/ 727 w 750"/>
                <a:gd name="T55" fmla="*/ 531 h 555"/>
                <a:gd name="T56" fmla="*/ 710 w 750"/>
                <a:gd name="T57" fmla="*/ 545 h 555"/>
                <a:gd name="T58" fmla="*/ 690 w 750"/>
                <a:gd name="T59" fmla="*/ 552 h 555"/>
                <a:gd name="T60" fmla="*/ 668 w 750"/>
                <a:gd name="T61" fmla="*/ 555 h 555"/>
                <a:gd name="T62" fmla="*/ 81 w 750"/>
                <a:gd name="T63" fmla="*/ 555 h 555"/>
                <a:gd name="T64" fmla="*/ 59 w 750"/>
                <a:gd name="T65" fmla="*/ 552 h 555"/>
                <a:gd name="T66" fmla="*/ 40 w 750"/>
                <a:gd name="T67" fmla="*/ 545 h 555"/>
                <a:gd name="T68" fmla="*/ 23 w 750"/>
                <a:gd name="T69" fmla="*/ 531 h 555"/>
                <a:gd name="T70" fmla="*/ 10 w 750"/>
                <a:gd name="T71" fmla="*/ 516 h 555"/>
                <a:gd name="T72" fmla="*/ 2 w 750"/>
                <a:gd name="T73" fmla="*/ 496 h 555"/>
                <a:gd name="T74" fmla="*/ 0 w 750"/>
                <a:gd name="T75" fmla="*/ 474 h 555"/>
                <a:gd name="T76" fmla="*/ 0 w 750"/>
                <a:gd name="T77" fmla="*/ 235 h 555"/>
                <a:gd name="T78" fmla="*/ 2 w 750"/>
                <a:gd name="T79" fmla="*/ 200 h 555"/>
                <a:gd name="T80" fmla="*/ 10 w 750"/>
                <a:gd name="T81" fmla="*/ 165 h 555"/>
                <a:gd name="T82" fmla="*/ 24 w 750"/>
                <a:gd name="T83" fmla="*/ 133 h 555"/>
                <a:gd name="T84" fmla="*/ 43 w 750"/>
                <a:gd name="T85" fmla="*/ 103 h 555"/>
                <a:gd name="T86" fmla="*/ 65 w 750"/>
                <a:gd name="T87" fmla="*/ 76 h 555"/>
                <a:gd name="T88" fmla="*/ 92 w 750"/>
                <a:gd name="T89" fmla="*/ 54 h 555"/>
                <a:gd name="T90" fmla="*/ 121 w 750"/>
                <a:gd name="T91" fmla="*/ 35 h 555"/>
                <a:gd name="T92" fmla="*/ 154 w 750"/>
                <a:gd name="T93" fmla="*/ 20 h 555"/>
                <a:gd name="T94" fmla="*/ 157 w 750"/>
                <a:gd name="T95" fmla="*/ 19 h 555"/>
                <a:gd name="T96" fmla="*/ 163 w 750"/>
                <a:gd name="T97" fmla="*/ 17 h 555"/>
                <a:gd name="T98" fmla="*/ 172 w 750"/>
                <a:gd name="T99" fmla="*/ 15 h 555"/>
                <a:gd name="T100" fmla="*/ 181 w 750"/>
                <a:gd name="T101" fmla="*/ 12 h 555"/>
                <a:gd name="T102" fmla="*/ 192 w 750"/>
                <a:gd name="T103" fmla="*/ 9 h 555"/>
                <a:gd name="T104" fmla="*/ 200 w 750"/>
                <a:gd name="T105" fmla="*/ 7 h 555"/>
                <a:gd name="T106" fmla="*/ 206 w 750"/>
                <a:gd name="T107" fmla="*/ 4 h 555"/>
                <a:gd name="T108" fmla="*/ 208 w 750"/>
                <a:gd name="T109" fmla="*/ 3 h 555"/>
                <a:gd name="T110" fmla="*/ 228 w 750"/>
                <a:gd name="T11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0" h="555">
                  <a:moveTo>
                    <a:pt x="228" y="0"/>
                  </a:moveTo>
                  <a:lnTo>
                    <a:pt x="248" y="1"/>
                  </a:lnTo>
                  <a:lnTo>
                    <a:pt x="267" y="8"/>
                  </a:lnTo>
                  <a:lnTo>
                    <a:pt x="375" y="60"/>
                  </a:lnTo>
                  <a:lnTo>
                    <a:pt x="483" y="8"/>
                  </a:lnTo>
                  <a:lnTo>
                    <a:pt x="502" y="1"/>
                  </a:lnTo>
                  <a:lnTo>
                    <a:pt x="522" y="0"/>
                  </a:lnTo>
                  <a:lnTo>
                    <a:pt x="541" y="3"/>
                  </a:lnTo>
                  <a:lnTo>
                    <a:pt x="544" y="4"/>
                  </a:lnTo>
                  <a:lnTo>
                    <a:pt x="550" y="7"/>
                  </a:lnTo>
                  <a:lnTo>
                    <a:pt x="558" y="9"/>
                  </a:lnTo>
                  <a:lnTo>
                    <a:pt x="569" y="12"/>
                  </a:lnTo>
                  <a:lnTo>
                    <a:pt x="578" y="15"/>
                  </a:lnTo>
                  <a:lnTo>
                    <a:pt x="586" y="17"/>
                  </a:lnTo>
                  <a:lnTo>
                    <a:pt x="592" y="19"/>
                  </a:lnTo>
                  <a:lnTo>
                    <a:pt x="596" y="20"/>
                  </a:lnTo>
                  <a:lnTo>
                    <a:pt x="629" y="35"/>
                  </a:lnTo>
                  <a:lnTo>
                    <a:pt x="658" y="54"/>
                  </a:lnTo>
                  <a:lnTo>
                    <a:pt x="685" y="76"/>
                  </a:lnTo>
                  <a:lnTo>
                    <a:pt x="707" y="103"/>
                  </a:lnTo>
                  <a:lnTo>
                    <a:pt x="726" y="133"/>
                  </a:lnTo>
                  <a:lnTo>
                    <a:pt x="739" y="165"/>
                  </a:lnTo>
                  <a:lnTo>
                    <a:pt x="748" y="200"/>
                  </a:lnTo>
                  <a:lnTo>
                    <a:pt x="750" y="235"/>
                  </a:lnTo>
                  <a:lnTo>
                    <a:pt x="750" y="474"/>
                  </a:lnTo>
                  <a:lnTo>
                    <a:pt x="748" y="496"/>
                  </a:lnTo>
                  <a:lnTo>
                    <a:pt x="739" y="516"/>
                  </a:lnTo>
                  <a:lnTo>
                    <a:pt x="727" y="531"/>
                  </a:lnTo>
                  <a:lnTo>
                    <a:pt x="710" y="545"/>
                  </a:lnTo>
                  <a:lnTo>
                    <a:pt x="690" y="552"/>
                  </a:lnTo>
                  <a:lnTo>
                    <a:pt x="668" y="555"/>
                  </a:lnTo>
                  <a:lnTo>
                    <a:pt x="81" y="555"/>
                  </a:lnTo>
                  <a:lnTo>
                    <a:pt x="59" y="552"/>
                  </a:lnTo>
                  <a:lnTo>
                    <a:pt x="40" y="545"/>
                  </a:lnTo>
                  <a:lnTo>
                    <a:pt x="23" y="531"/>
                  </a:lnTo>
                  <a:lnTo>
                    <a:pt x="10" y="516"/>
                  </a:lnTo>
                  <a:lnTo>
                    <a:pt x="2" y="496"/>
                  </a:lnTo>
                  <a:lnTo>
                    <a:pt x="0" y="474"/>
                  </a:lnTo>
                  <a:lnTo>
                    <a:pt x="0" y="235"/>
                  </a:lnTo>
                  <a:lnTo>
                    <a:pt x="2" y="200"/>
                  </a:lnTo>
                  <a:lnTo>
                    <a:pt x="10" y="165"/>
                  </a:lnTo>
                  <a:lnTo>
                    <a:pt x="24" y="133"/>
                  </a:lnTo>
                  <a:lnTo>
                    <a:pt x="43" y="103"/>
                  </a:lnTo>
                  <a:lnTo>
                    <a:pt x="65" y="76"/>
                  </a:lnTo>
                  <a:lnTo>
                    <a:pt x="92" y="54"/>
                  </a:lnTo>
                  <a:lnTo>
                    <a:pt x="121" y="35"/>
                  </a:lnTo>
                  <a:lnTo>
                    <a:pt x="154" y="20"/>
                  </a:lnTo>
                  <a:lnTo>
                    <a:pt x="157" y="19"/>
                  </a:lnTo>
                  <a:lnTo>
                    <a:pt x="163" y="17"/>
                  </a:lnTo>
                  <a:lnTo>
                    <a:pt x="172" y="15"/>
                  </a:lnTo>
                  <a:lnTo>
                    <a:pt x="181" y="12"/>
                  </a:lnTo>
                  <a:lnTo>
                    <a:pt x="192" y="9"/>
                  </a:lnTo>
                  <a:lnTo>
                    <a:pt x="200" y="7"/>
                  </a:lnTo>
                  <a:lnTo>
                    <a:pt x="206" y="4"/>
                  </a:lnTo>
                  <a:lnTo>
                    <a:pt x="208" y="3"/>
                  </a:lnTo>
                  <a:lnTo>
                    <a:pt x="2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3" name="Freeform 206"/>
            <p:cNvSpPr>
              <a:spLocks/>
            </p:cNvSpPr>
            <p:nvPr/>
          </p:nvSpPr>
          <p:spPr bwMode="auto">
            <a:xfrm>
              <a:off x="6888163" y="2405063"/>
              <a:ext cx="73025" cy="74612"/>
            </a:xfrm>
            <a:custGeom>
              <a:avLst/>
              <a:gdLst>
                <a:gd name="T0" fmla="*/ 255 w 510"/>
                <a:gd name="T1" fmla="*/ 0 h 511"/>
                <a:gd name="T2" fmla="*/ 292 w 510"/>
                <a:gd name="T3" fmla="*/ 3 h 511"/>
                <a:gd name="T4" fmla="*/ 329 w 510"/>
                <a:gd name="T5" fmla="*/ 12 h 511"/>
                <a:gd name="T6" fmla="*/ 362 w 510"/>
                <a:gd name="T7" fmla="*/ 24 h 511"/>
                <a:gd name="T8" fmla="*/ 393 w 510"/>
                <a:gd name="T9" fmla="*/ 42 h 511"/>
                <a:gd name="T10" fmla="*/ 422 w 510"/>
                <a:gd name="T11" fmla="*/ 63 h 511"/>
                <a:gd name="T12" fmla="*/ 447 w 510"/>
                <a:gd name="T13" fmla="*/ 89 h 511"/>
                <a:gd name="T14" fmla="*/ 468 w 510"/>
                <a:gd name="T15" fmla="*/ 117 h 511"/>
                <a:gd name="T16" fmla="*/ 486 w 510"/>
                <a:gd name="T17" fmla="*/ 148 h 511"/>
                <a:gd name="T18" fmla="*/ 498 w 510"/>
                <a:gd name="T19" fmla="*/ 182 h 511"/>
                <a:gd name="T20" fmla="*/ 507 w 510"/>
                <a:gd name="T21" fmla="*/ 218 h 511"/>
                <a:gd name="T22" fmla="*/ 510 w 510"/>
                <a:gd name="T23" fmla="*/ 256 h 511"/>
                <a:gd name="T24" fmla="*/ 507 w 510"/>
                <a:gd name="T25" fmla="*/ 293 h 511"/>
                <a:gd name="T26" fmla="*/ 498 w 510"/>
                <a:gd name="T27" fmla="*/ 330 h 511"/>
                <a:gd name="T28" fmla="*/ 486 w 510"/>
                <a:gd name="T29" fmla="*/ 363 h 511"/>
                <a:gd name="T30" fmla="*/ 468 w 510"/>
                <a:gd name="T31" fmla="*/ 395 h 511"/>
                <a:gd name="T32" fmla="*/ 447 w 510"/>
                <a:gd name="T33" fmla="*/ 424 h 511"/>
                <a:gd name="T34" fmla="*/ 422 w 510"/>
                <a:gd name="T35" fmla="*/ 449 h 511"/>
                <a:gd name="T36" fmla="*/ 393 w 510"/>
                <a:gd name="T37" fmla="*/ 470 h 511"/>
                <a:gd name="T38" fmla="*/ 362 w 510"/>
                <a:gd name="T39" fmla="*/ 487 h 511"/>
                <a:gd name="T40" fmla="*/ 329 w 510"/>
                <a:gd name="T41" fmla="*/ 501 h 511"/>
                <a:gd name="T42" fmla="*/ 292 w 510"/>
                <a:gd name="T43" fmla="*/ 508 h 511"/>
                <a:gd name="T44" fmla="*/ 255 w 510"/>
                <a:gd name="T45" fmla="*/ 511 h 511"/>
                <a:gd name="T46" fmla="*/ 217 w 510"/>
                <a:gd name="T47" fmla="*/ 508 h 511"/>
                <a:gd name="T48" fmla="*/ 181 w 510"/>
                <a:gd name="T49" fmla="*/ 501 h 511"/>
                <a:gd name="T50" fmla="*/ 148 w 510"/>
                <a:gd name="T51" fmla="*/ 487 h 511"/>
                <a:gd name="T52" fmla="*/ 116 w 510"/>
                <a:gd name="T53" fmla="*/ 470 h 511"/>
                <a:gd name="T54" fmla="*/ 87 w 510"/>
                <a:gd name="T55" fmla="*/ 449 h 511"/>
                <a:gd name="T56" fmla="*/ 62 w 510"/>
                <a:gd name="T57" fmla="*/ 424 h 511"/>
                <a:gd name="T58" fmla="*/ 41 w 510"/>
                <a:gd name="T59" fmla="*/ 395 h 511"/>
                <a:gd name="T60" fmla="*/ 24 w 510"/>
                <a:gd name="T61" fmla="*/ 363 h 511"/>
                <a:gd name="T62" fmla="*/ 11 w 510"/>
                <a:gd name="T63" fmla="*/ 330 h 511"/>
                <a:gd name="T64" fmla="*/ 3 w 510"/>
                <a:gd name="T65" fmla="*/ 293 h 511"/>
                <a:gd name="T66" fmla="*/ 0 w 510"/>
                <a:gd name="T67" fmla="*/ 256 h 511"/>
                <a:gd name="T68" fmla="*/ 3 w 510"/>
                <a:gd name="T69" fmla="*/ 218 h 511"/>
                <a:gd name="T70" fmla="*/ 11 w 510"/>
                <a:gd name="T71" fmla="*/ 182 h 511"/>
                <a:gd name="T72" fmla="*/ 24 w 510"/>
                <a:gd name="T73" fmla="*/ 148 h 511"/>
                <a:gd name="T74" fmla="*/ 41 w 510"/>
                <a:gd name="T75" fmla="*/ 117 h 511"/>
                <a:gd name="T76" fmla="*/ 62 w 510"/>
                <a:gd name="T77" fmla="*/ 89 h 511"/>
                <a:gd name="T78" fmla="*/ 87 w 510"/>
                <a:gd name="T79" fmla="*/ 63 h 511"/>
                <a:gd name="T80" fmla="*/ 116 w 510"/>
                <a:gd name="T81" fmla="*/ 42 h 511"/>
                <a:gd name="T82" fmla="*/ 148 w 510"/>
                <a:gd name="T83" fmla="*/ 24 h 511"/>
                <a:gd name="T84" fmla="*/ 181 w 510"/>
                <a:gd name="T85" fmla="*/ 12 h 511"/>
                <a:gd name="T86" fmla="*/ 217 w 510"/>
                <a:gd name="T87" fmla="*/ 3 h 511"/>
                <a:gd name="T88" fmla="*/ 255 w 510"/>
                <a:gd name="T89" fmla="*/ 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0" h="511">
                  <a:moveTo>
                    <a:pt x="255" y="0"/>
                  </a:moveTo>
                  <a:lnTo>
                    <a:pt x="292" y="3"/>
                  </a:lnTo>
                  <a:lnTo>
                    <a:pt x="329" y="12"/>
                  </a:lnTo>
                  <a:lnTo>
                    <a:pt x="362" y="24"/>
                  </a:lnTo>
                  <a:lnTo>
                    <a:pt x="393" y="42"/>
                  </a:lnTo>
                  <a:lnTo>
                    <a:pt x="422" y="63"/>
                  </a:lnTo>
                  <a:lnTo>
                    <a:pt x="447" y="89"/>
                  </a:lnTo>
                  <a:lnTo>
                    <a:pt x="468" y="117"/>
                  </a:lnTo>
                  <a:lnTo>
                    <a:pt x="486" y="148"/>
                  </a:lnTo>
                  <a:lnTo>
                    <a:pt x="498" y="182"/>
                  </a:lnTo>
                  <a:lnTo>
                    <a:pt x="507" y="218"/>
                  </a:lnTo>
                  <a:lnTo>
                    <a:pt x="510" y="256"/>
                  </a:lnTo>
                  <a:lnTo>
                    <a:pt x="507" y="293"/>
                  </a:lnTo>
                  <a:lnTo>
                    <a:pt x="498" y="330"/>
                  </a:lnTo>
                  <a:lnTo>
                    <a:pt x="486" y="363"/>
                  </a:lnTo>
                  <a:lnTo>
                    <a:pt x="468" y="395"/>
                  </a:lnTo>
                  <a:lnTo>
                    <a:pt x="447" y="424"/>
                  </a:lnTo>
                  <a:lnTo>
                    <a:pt x="422" y="449"/>
                  </a:lnTo>
                  <a:lnTo>
                    <a:pt x="393" y="470"/>
                  </a:lnTo>
                  <a:lnTo>
                    <a:pt x="362" y="487"/>
                  </a:lnTo>
                  <a:lnTo>
                    <a:pt x="329" y="501"/>
                  </a:lnTo>
                  <a:lnTo>
                    <a:pt x="292" y="508"/>
                  </a:lnTo>
                  <a:lnTo>
                    <a:pt x="255" y="511"/>
                  </a:lnTo>
                  <a:lnTo>
                    <a:pt x="217" y="508"/>
                  </a:lnTo>
                  <a:lnTo>
                    <a:pt x="181" y="501"/>
                  </a:lnTo>
                  <a:lnTo>
                    <a:pt x="148" y="487"/>
                  </a:lnTo>
                  <a:lnTo>
                    <a:pt x="116" y="470"/>
                  </a:lnTo>
                  <a:lnTo>
                    <a:pt x="87" y="449"/>
                  </a:lnTo>
                  <a:lnTo>
                    <a:pt x="62" y="424"/>
                  </a:lnTo>
                  <a:lnTo>
                    <a:pt x="41" y="395"/>
                  </a:lnTo>
                  <a:lnTo>
                    <a:pt x="24" y="363"/>
                  </a:lnTo>
                  <a:lnTo>
                    <a:pt x="11" y="330"/>
                  </a:lnTo>
                  <a:lnTo>
                    <a:pt x="3" y="293"/>
                  </a:lnTo>
                  <a:lnTo>
                    <a:pt x="0" y="256"/>
                  </a:lnTo>
                  <a:lnTo>
                    <a:pt x="3" y="218"/>
                  </a:lnTo>
                  <a:lnTo>
                    <a:pt x="11" y="182"/>
                  </a:lnTo>
                  <a:lnTo>
                    <a:pt x="24" y="148"/>
                  </a:lnTo>
                  <a:lnTo>
                    <a:pt x="41" y="117"/>
                  </a:lnTo>
                  <a:lnTo>
                    <a:pt x="62" y="89"/>
                  </a:lnTo>
                  <a:lnTo>
                    <a:pt x="87" y="63"/>
                  </a:lnTo>
                  <a:lnTo>
                    <a:pt x="116" y="42"/>
                  </a:lnTo>
                  <a:lnTo>
                    <a:pt x="148" y="24"/>
                  </a:lnTo>
                  <a:lnTo>
                    <a:pt x="181" y="12"/>
                  </a:lnTo>
                  <a:lnTo>
                    <a:pt x="217" y="3"/>
                  </a:lnTo>
                  <a:lnTo>
                    <a:pt x="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9" name="Freeform 207"/>
            <p:cNvSpPr>
              <a:spLocks/>
            </p:cNvSpPr>
            <p:nvPr/>
          </p:nvSpPr>
          <p:spPr bwMode="auto">
            <a:xfrm>
              <a:off x="7227888" y="2486025"/>
              <a:ext cx="107950" cy="80962"/>
            </a:xfrm>
            <a:custGeom>
              <a:avLst/>
              <a:gdLst>
                <a:gd name="T0" fmla="*/ 522 w 751"/>
                <a:gd name="T1" fmla="*/ 0 h 555"/>
                <a:gd name="T2" fmla="*/ 541 w 751"/>
                <a:gd name="T3" fmla="*/ 3 h 555"/>
                <a:gd name="T4" fmla="*/ 543 w 751"/>
                <a:gd name="T5" fmla="*/ 4 h 555"/>
                <a:gd name="T6" fmla="*/ 550 w 751"/>
                <a:gd name="T7" fmla="*/ 7 h 555"/>
                <a:gd name="T8" fmla="*/ 558 w 751"/>
                <a:gd name="T9" fmla="*/ 9 h 555"/>
                <a:gd name="T10" fmla="*/ 568 w 751"/>
                <a:gd name="T11" fmla="*/ 12 h 555"/>
                <a:gd name="T12" fmla="*/ 578 w 751"/>
                <a:gd name="T13" fmla="*/ 15 h 555"/>
                <a:gd name="T14" fmla="*/ 587 w 751"/>
                <a:gd name="T15" fmla="*/ 17 h 555"/>
                <a:gd name="T16" fmla="*/ 592 w 751"/>
                <a:gd name="T17" fmla="*/ 19 h 555"/>
                <a:gd name="T18" fmla="*/ 595 w 751"/>
                <a:gd name="T19" fmla="*/ 20 h 555"/>
                <a:gd name="T20" fmla="*/ 629 w 751"/>
                <a:gd name="T21" fmla="*/ 35 h 555"/>
                <a:gd name="T22" fmla="*/ 659 w 751"/>
                <a:gd name="T23" fmla="*/ 54 h 555"/>
                <a:gd name="T24" fmla="*/ 685 w 751"/>
                <a:gd name="T25" fmla="*/ 76 h 555"/>
                <a:gd name="T26" fmla="*/ 708 w 751"/>
                <a:gd name="T27" fmla="*/ 103 h 555"/>
                <a:gd name="T28" fmla="*/ 726 w 751"/>
                <a:gd name="T29" fmla="*/ 133 h 555"/>
                <a:gd name="T30" fmla="*/ 739 w 751"/>
                <a:gd name="T31" fmla="*/ 165 h 555"/>
                <a:gd name="T32" fmla="*/ 747 w 751"/>
                <a:gd name="T33" fmla="*/ 200 h 555"/>
                <a:gd name="T34" fmla="*/ 751 w 751"/>
                <a:gd name="T35" fmla="*/ 235 h 555"/>
                <a:gd name="T36" fmla="*/ 751 w 751"/>
                <a:gd name="T37" fmla="*/ 474 h 555"/>
                <a:gd name="T38" fmla="*/ 747 w 751"/>
                <a:gd name="T39" fmla="*/ 496 h 555"/>
                <a:gd name="T40" fmla="*/ 739 w 751"/>
                <a:gd name="T41" fmla="*/ 516 h 555"/>
                <a:gd name="T42" fmla="*/ 727 w 751"/>
                <a:gd name="T43" fmla="*/ 531 h 555"/>
                <a:gd name="T44" fmla="*/ 710 w 751"/>
                <a:gd name="T45" fmla="*/ 545 h 555"/>
                <a:gd name="T46" fmla="*/ 690 w 751"/>
                <a:gd name="T47" fmla="*/ 552 h 555"/>
                <a:gd name="T48" fmla="*/ 669 w 751"/>
                <a:gd name="T49" fmla="*/ 555 h 555"/>
                <a:gd name="T50" fmla="*/ 81 w 751"/>
                <a:gd name="T51" fmla="*/ 555 h 555"/>
                <a:gd name="T52" fmla="*/ 59 w 751"/>
                <a:gd name="T53" fmla="*/ 552 h 555"/>
                <a:gd name="T54" fmla="*/ 39 w 751"/>
                <a:gd name="T55" fmla="*/ 545 h 555"/>
                <a:gd name="T56" fmla="*/ 24 w 751"/>
                <a:gd name="T57" fmla="*/ 531 h 555"/>
                <a:gd name="T58" fmla="*/ 10 w 751"/>
                <a:gd name="T59" fmla="*/ 516 h 555"/>
                <a:gd name="T60" fmla="*/ 3 w 751"/>
                <a:gd name="T61" fmla="*/ 496 h 555"/>
                <a:gd name="T62" fmla="*/ 0 w 751"/>
                <a:gd name="T63" fmla="*/ 474 h 555"/>
                <a:gd name="T64" fmla="*/ 0 w 751"/>
                <a:gd name="T65" fmla="*/ 235 h 555"/>
                <a:gd name="T66" fmla="*/ 3 w 751"/>
                <a:gd name="T67" fmla="*/ 200 h 555"/>
                <a:gd name="T68" fmla="*/ 10 w 751"/>
                <a:gd name="T69" fmla="*/ 165 h 555"/>
                <a:gd name="T70" fmla="*/ 24 w 751"/>
                <a:gd name="T71" fmla="*/ 133 h 555"/>
                <a:gd name="T72" fmla="*/ 43 w 751"/>
                <a:gd name="T73" fmla="*/ 103 h 555"/>
                <a:gd name="T74" fmla="*/ 64 w 751"/>
                <a:gd name="T75" fmla="*/ 76 h 555"/>
                <a:gd name="T76" fmla="*/ 92 w 751"/>
                <a:gd name="T77" fmla="*/ 54 h 555"/>
                <a:gd name="T78" fmla="*/ 122 w 751"/>
                <a:gd name="T79" fmla="*/ 35 h 555"/>
                <a:gd name="T80" fmla="*/ 154 w 751"/>
                <a:gd name="T81" fmla="*/ 20 h 555"/>
                <a:gd name="T82" fmla="*/ 157 w 751"/>
                <a:gd name="T83" fmla="*/ 19 h 555"/>
                <a:gd name="T84" fmla="*/ 163 w 751"/>
                <a:gd name="T85" fmla="*/ 17 h 555"/>
                <a:gd name="T86" fmla="*/ 172 w 751"/>
                <a:gd name="T87" fmla="*/ 15 h 555"/>
                <a:gd name="T88" fmla="*/ 181 w 751"/>
                <a:gd name="T89" fmla="*/ 12 h 555"/>
                <a:gd name="T90" fmla="*/ 191 w 751"/>
                <a:gd name="T91" fmla="*/ 9 h 555"/>
                <a:gd name="T92" fmla="*/ 200 w 751"/>
                <a:gd name="T93" fmla="*/ 7 h 555"/>
                <a:gd name="T94" fmla="*/ 206 w 751"/>
                <a:gd name="T95" fmla="*/ 4 h 555"/>
                <a:gd name="T96" fmla="*/ 208 w 751"/>
                <a:gd name="T97" fmla="*/ 3 h 555"/>
                <a:gd name="T98" fmla="*/ 228 w 751"/>
                <a:gd name="T99" fmla="*/ 0 h 555"/>
                <a:gd name="T100" fmla="*/ 248 w 751"/>
                <a:gd name="T101" fmla="*/ 1 h 555"/>
                <a:gd name="T102" fmla="*/ 266 w 751"/>
                <a:gd name="T103" fmla="*/ 8 h 555"/>
                <a:gd name="T104" fmla="*/ 375 w 751"/>
                <a:gd name="T105" fmla="*/ 60 h 555"/>
                <a:gd name="T106" fmla="*/ 483 w 751"/>
                <a:gd name="T107" fmla="*/ 8 h 555"/>
                <a:gd name="T108" fmla="*/ 502 w 751"/>
                <a:gd name="T109" fmla="*/ 1 h 555"/>
                <a:gd name="T110" fmla="*/ 522 w 751"/>
                <a:gd name="T111"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1" h="555">
                  <a:moveTo>
                    <a:pt x="522" y="0"/>
                  </a:moveTo>
                  <a:lnTo>
                    <a:pt x="541" y="3"/>
                  </a:lnTo>
                  <a:lnTo>
                    <a:pt x="543" y="4"/>
                  </a:lnTo>
                  <a:lnTo>
                    <a:pt x="550" y="7"/>
                  </a:lnTo>
                  <a:lnTo>
                    <a:pt x="558" y="9"/>
                  </a:lnTo>
                  <a:lnTo>
                    <a:pt x="568" y="12"/>
                  </a:lnTo>
                  <a:lnTo>
                    <a:pt x="578" y="15"/>
                  </a:lnTo>
                  <a:lnTo>
                    <a:pt x="587" y="17"/>
                  </a:lnTo>
                  <a:lnTo>
                    <a:pt x="592" y="19"/>
                  </a:lnTo>
                  <a:lnTo>
                    <a:pt x="595" y="20"/>
                  </a:lnTo>
                  <a:lnTo>
                    <a:pt x="629" y="35"/>
                  </a:lnTo>
                  <a:lnTo>
                    <a:pt x="659" y="54"/>
                  </a:lnTo>
                  <a:lnTo>
                    <a:pt x="685" y="76"/>
                  </a:lnTo>
                  <a:lnTo>
                    <a:pt x="708" y="103"/>
                  </a:lnTo>
                  <a:lnTo>
                    <a:pt x="726" y="133"/>
                  </a:lnTo>
                  <a:lnTo>
                    <a:pt x="739" y="165"/>
                  </a:lnTo>
                  <a:lnTo>
                    <a:pt x="747" y="200"/>
                  </a:lnTo>
                  <a:lnTo>
                    <a:pt x="751" y="235"/>
                  </a:lnTo>
                  <a:lnTo>
                    <a:pt x="751" y="474"/>
                  </a:lnTo>
                  <a:lnTo>
                    <a:pt x="747" y="496"/>
                  </a:lnTo>
                  <a:lnTo>
                    <a:pt x="739" y="516"/>
                  </a:lnTo>
                  <a:lnTo>
                    <a:pt x="727" y="531"/>
                  </a:lnTo>
                  <a:lnTo>
                    <a:pt x="710" y="545"/>
                  </a:lnTo>
                  <a:lnTo>
                    <a:pt x="690" y="552"/>
                  </a:lnTo>
                  <a:lnTo>
                    <a:pt x="669" y="555"/>
                  </a:lnTo>
                  <a:lnTo>
                    <a:pt x="81" y="555"/>
                  </a:lnTo>
                  <a:lnTo>
                    <a:pt x="59" y="552"/>
                  </a:lnTo>
                  <a:lnTo>
                    <a:pt x="39" y="545"/>
                  </a:lnTo>
                  <a:lnTo>
                    <a:pt x="24" y="531"/>
                  </a:lnTo>
                  <a:lnTo>
                    <a:pt x="10" y="516"/>
                  </a:lnTo>
                  <a:lnTo>
                    <a:pt x="3" y="496"/>
                  </a:lnTo>
                  <a:lnTo>
                    <a:pt x="0" y="474"/>
                  </a:lnTo>
                  <a:lnTo>
                    <a:pt x="0" y="235"/>
                  </a:lnTo>
                  <a:lnTo>
                    <a:pt x="3" y="200"/>
                  </a:lnTo>
                  <a:lnTo>
                    <a:pt x="10" y="165"/>
                  </a:lnTo>
                  <a:lnTo>
                    <a:pt x="24" y="133"/>
                  </a:lnTo>
                  <a:lnTo>
                    <a:pt x="43" y="103"/>
                  </a:lnTo>
                  <a:lnTo>
                    <a:pt x="64" y="76"/>
                  </a:lnTo>
                  <a:lnTo>
                    <a:pt x="92" y="54"/>
                  </a:lnTo>
                  <a:lnTo>
                    <a:pt x="122" y="35"/>
                  </a:lnTo>
                  <a:lnTo>
                    <a:pt x="154" y="20"/>
                  </a:lnTo>
                  <a:lnTo>
                    <a:pt x="157" y="19"/>
                  </a:lnTo>
                  <a:lnTo>
                    <a:pt x="163" y="17"/>
                  </a:lnTo>
                  <a:lnTo>
                    <a:pt x="172" y="15"/>
                  </a:lnTo>
                  <a:lnTo>
                    <a:pt x="181" y="12"/>
                  </a:lnTo>
                  <a:lnTo>
                    <a:pt x="191" y="9"/>
                  </a:lnTo>
                  <a:lnTo>
                    <a:pt x="200" y="7"/>
                  </a:lnTo>
                  <a:lnTo>
                    <a:pt x="206" y="4"/>
                  </a:lnTo>
                  <a:lnTo>
                    <a:pt x="208" y="3"/>
                  </a:lnTo>
                  <a:lnTo>
                    <a:pt x="228" y="0"/>
                  </a:lnTo>
                  <a:lnTo>
                    <a:pt x="248" y="1"/>
                  </a:lnTo>
                  <a:lnTo>
                    <a:pt x="266" y="8"/>
                  </a:lnTo>
                  <a:lnTo>
                    <a:pt x="375" y="60"/>
                  </a:lnTo>
                  <a:lnTo>
                    <a:pt x="483" y="8"/>
                  </a:lnTo>
                  <a:lnTo>
                    <a:pt x="502" y="1"/>
                  </a:lnTo>
                  <a:lnTo>
                    <a:pt x="5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0" name="Freeform 208"/>
            <p:cNvSpPr>
              <a:spLocks/>
            </p:cNvSpPr>
            <p:nvPr/>
          </p:nvSpPr>
          <p:spPr bwMode="auto">
            <a:xfrm>
              <a:off x="7245350" y="2405063"/>
              <a:ext cx="73025" cy="74612"/>
            </a:xfrm>
            <a:custGeom>
              <a:avLst/>
              <a:gdLst>
                <a:gd name="T0" fmla="*/ 255 w 510"/>
                <a:gd name="T1" fmla="*/ 0 h 511"/>
                <a:gd name="T2" fmla="*/ 292 w 510"/>
                <a:gd name="T3" fmla="*/ 3 h 511"/>
                <a:gd name="T4" fmla="*/ 329 w 510"/>
                <a:gd name="T5" fmla="*/ 12 h 511"/>
                <a:gd name="T6" fmla="*/ 362 w 510"/>
                <a:gd name="T7" fmla="*/ 24 h 511"/>
                <a:gd name="T8" fmla="*/ 393 w 510"/>
                <a:gd name="T9" fmla="*/ 42 h 511"/>
                <a:gd name="T10" fmla="*/ 422 w 510"/>
                <a:gd name="T11" fmla="*/ 63 h 511"/>
                <a:gd name="T12" fmla="*/ 447 w 510"/>
                <a:gd name="T13" fmla="*/ 89 h 511"/>
                <a:gd name="T14" fmla="*/ 468 w 510"/>
                <a:gd name="T15" fmla="*/ 117 h 511"/>
                <a:gd name="T16" fmla="*/ 486 w 510"/>
                <a:gd name="T17" fmla="*/ 148 h 511"/>
                <a:gd name="T18" fmla="*/ 499 w 510"/>
                <a:gd name="T19" fmla="*/ 182 h 511"/>
                <a:gd name="T20" fmla="*/ 507 w 510"/>
                <a:gd name="T21" fmla="*/ 218 h 511"/>
                <a:gd name="T22" fmla="*/ 510 w 510"/>
                <a:gd name="T23" fmla="*/ 256 h 511"/>
                <a:gd name="T24" fmla="*/ 507 w 510"/>
                <a:gd name="T25" fmla="*/ 293 h 511"/>
                <a:gd name="T26" fmla="*/ 499 w 510"/>
                <a:gd name="T27" fmla="*/ 330 h 511"/>
                <a:gd name="T28" fmla="*/ 486 w 510"/>
                <a:gd name="T29" fmla="*/ 363 h 511"/>
                <a:gd name="T30" fmla="*/ 468 w 510"/>
                <a:gd name="T31" fmla="*/ 395 h 511"/>
                <a:gd name="T32" fmla="*/ 447 w 510"/>
                <a:gd name="T33" fmla="*/ 424 h 511"/>
                <a:gd name="T34" fmla="*/ 422 w 510"/>
                <a:gd name="T35" fmla="*/ 449 h 511"/>
                <a:gd name="T36" fmla="*/ 393 w 510"/>
                <a:gd name="T37" fmla="*/ 470 h 511"/>
                <a:gd name="T38" fmla="*/ 362 w 510"/>
                <a:gd name="T39" fmla="*/ 487 h 511"/>
                <a:gd name="T40" fmla="*/ 329 w 510"/>
                <a:gd name="T41" fmla="*/ 501 h 511"/>
                <a:gd name="T42" fmla="*/ 292 w 510"/>
                <a:gd name="T43" fmla="*/ 508 h 511"/>
                <a:gd name="T44" fmla="*/ 255 w 510"/>
                <a:gd name="T45" fmla="*/ 511 h 511"/>
                <a:gd name="T46" fmla="*/ 217 w 510"/>
                <a:gd name="T47" fmla="*/ 508 h 511"/>
                <a:gd name="T48" fmla="*/ 182 w 510"/>
                <a:gd name="T49" fmla="*/ 501 h 511"/>
                <a:gd name="T50" fmla="*/ 147 w 510"/>
                <a:gd name="T51" fmla="*/ 487 h 511"/>
                <a:gd name="T52" fmla="*/ 116 w 510"/>
                <a:gd name="T53" fmla="*/ 470 h 511"/>
                <a:gd name="T54" fmla="*/ 88 w 510"/>
                <a:gd name="T55" fmla="*/ 449 h 511"/>
                <a:gd name="T56" fmla="*/ 62 w 510"/>
                <a:gd name="T57" fmla="*/ 424 h 511"/>
                <a:gd name="T58" fmla="*/ 41 w 510"/>
                <a:gd name="T59" fmla="*/ 395 h 511"/>
                <a:gd name="T60" fmla="*/ 24 w 510"/>
                <a:gd name="T61" fmla="*/ 363 h 511"/>
                <a:gd name="T62" fmla="*/ 11 w 510"/>
                <a:gd name="T63" fmla="*/ 330 h 511"/>
                <a:gd name="T64" fmla="*/ 3 w 510"/>
                <a:gd name="T65" fmla="*/ 293 h 511"/>
                <a:gd name="T66" fmla="*/ 0 w 510"/>
                <a:gd name="T67" fmla="*/ 256 h 511"/>
                <a:gd name="T68" fmla="*/ 3 w 510"/>
                <a:gd name="T69" fmla="*/ 218 h 511"/>
                <a:gd name="T70" fmla="*/ 11 w 510"/>
                <a:gd name="T71" fmla="*/ 182 h 511"/>
                <a:gd name="T72" fmla="*/ 24 w 510"/>
                <a:gd name="T73" fmla="*/ 148 h 511"/>
                <a:gd name="T74" fmla="*/ 41 w 510"/>
                <a:gd name="T75" fmla="*/ 117 h 511"/>
                <a:gd name="T76" fmla="*/ 62 w 510"/>
                <a:gd name="T77" fmla="*/ 89 h 511"/>
                <a:gd name="T78" fmla="*/ 88 w 510"/>
                <a:gd name="T79" fmla="*/ 63 h 511"/>
                <a:gd name="T80" fmla="*/ 116 w 510"/>
                <a:gd name="T81" fmla="*/ 42 h 511"/>
                <a:gd name="T82" fmla="*/ 147 w 510"/>
                <a:gd name="T83" fmla="*/ 24 h 511"/>
                <a:gd name="T84" fmla="*/ 182 w 510"/>
                <a:gd name="T85" fmla="*/ 12 h 511"/>
                <a:gd name="T86" fmla="*/ 217 w 510"/>
                <a:gd name="T87" fmla="*/ 3 h 511"/>
                <a:gd name="T88" fmla="*/ 255 w 510"/>
                <a:gd name="T89" fmla="*/ 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0" h="511">
                  <a:moveTo>
                    <a:pt x="255" y="0"/>
                  </a:moveTo>
                  <a:lnTo>
                    <a:pt x="292" y="3"/>
                  </a:lnTo>
                  <a:lnTo>
                    <a:pt x="329" y="12"/>
                  </a:lnTo>
                  <a:lnTo>
                    <a:pt x="362" y="24"/>
                  </a:lnTo>
                  <a:lnTo>
                    <a:pt x="393" y="42"/>
                  </a:lnTo>
                  <a:lnTo>
                    <a:pt x="422" y="63"/>
                  </a:lnTo>
                  <a:lnTo>
                    <a:pt x="447" y="89"/>
                  </a:lnTo>
                  <a:lnTo>
                    <a:pt x="468" y="117"/>
                  </a:lnTo>
                  <a:lnTo>
                    <a:pt x="486" y="148"/>
                  </a:lnTo>
                  <a:lnTo>
                    <a:pt x="499" y="182"/>
                  </a:lnTo>
                  <a:lnTo>
                    <a:pt x="507" y="218"/>
                  </a:lnTo>
                  <a:lnTo>
                    <a:pt x="510" y="256"/>
                  </a:lnTo>
                  <a:lnTo>
                    <a:pt x="507" y="293"/>
                  </a:lnTo>
                  <a:lnTo>
                    <a:pt x="499" y="330"/>
                  </a:lnTo>
                  <a:lnTo>
                    <a:pt x="486" y="363"/>
                  </a:lnTo>
                  <a:lnTo>
                    <a:pt x="468" y="395"/>
                  </a:lnTo>
                  <a:lnTo>
                    <a:pt x="447" y="424"/>
                  </a:lnTo>
                  <a:lnTo>
                    <a:pt x="422" y="449"/>
                  </a:lnTo>
                  <a:lnTo>
                    <a:pt x="393" y="470"/>
                  </a:lnTo>
                  <a:lnTo>
                    <a:pt x="362" y="487"/>
                  </a:lnTo>
                  <a:lnTo>
                    <a:pt x="329" y="501"/>
                  </a:lnTo>
                  <a:lnTo>
                    <a:pt x="292" y="508"/>
                  </a:lnTo>
                  <a:lnTo>
                    <a:pt x="255" y="511"/>
                  </a:lnTo>
                  <a:lnTo>
                    <a:pt x="217" y="508"/>
                  </a:lnTo>
                  <a:lnTo>
                    <a:pt x="182" y="501"/>
                  </a:lnTo>
                  <a:lnTo>
                    <a:pt x="147" y="487"/>
                  </a:lnTo>
                  <a:lnTo>
                    <a:pt x="116" y="470"/>
                  </a:lnTo>
                  <a:lnTo>
                    <a:pt x="88" y="449"/>
                  </a:lnTo>
                  <a:lnTo>
                    <a:pt x="62" y="424"/>
                  </a:lnTo>
                  <a:lnTo>
                    <a:pt x="41" y="395"/>
                  </a:lnTo>
                  <a:lnTo>
                    <a:pt x="24" y="363"/>
                  </a:lnTo>
                  <a:lnTo>
                    <a:pt x="11" y="330"/>
                  </a:lnTo>
                  <a:lnTo>
                    <a:pt x="3" y="293"/>
                  </a:lnTo>
                  <a:lnTo>
                    <a:pt x="0" y="256"/>
                  </a:lnTo>
                  <a:lnTo>
                    <a:pt x="3" y="218"/>
                  </a:lnTo>
                  <a:lnTo>
                    <a:pt x="11" y="182"/>
                  </a:lnTo>
                  <a:lnTo>
                    <a:pt x="24" y="148"/>
                  </a:lnTo>
                  <a:lnTo>
                    <a:pt x="41" y="117"/>
                  </a:lnTo>
                  <a:lnTo>
                    <a:pt x="62" y="89"/>
                  </a:lnTo>
                  <a:lnTo>
                    <a:pt x="88" y="63"/>
                  </a:lnTo>
                  <a:lnTo>
                    <a:pt x="116" y="42"/>
                  </a:lnTo>
                  <a:lnTo>
                    <a:pt x="147" y="24"/>
                  </a:lnTo>
                  <a:lnTo>
                    <a:pt x="182" y="12"/>
                  </a:lnTo>
                  <a:lnTo>
                    <a:pt x="217" y="3"/>
                  </a:lnTo>
                  <a:lnTo>
                    <a:pt x="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1" name="Freeform 209"/>
            <p:cNvSpPr>
              <a:spLocks/>
            </p:cNvSpPr>
            <p:nvPr/>
          </p:nvSpPr>
          <p:spPr bwMode="auto">
            <a:xfrm>
              <a:off x="6910388" y="2249488"/>
              <a:ext cx="385763" cy="125412"/>
            </a:xfrm>
            <a:custGeom>
              <a:avLst/>
              <a:gdLst>
                <a:gd name="T0" fmla="*/ 1358 w 2671"/>
                <a:gd name="T1" fmla="*/ 4 h 866"/>
                <a:gd name="T2" fmla="*/ 1397 w 2671"/>
                <a:gd name="T3" fmla="*/ 22 h 866"/>
                <a:gd name="T4" fmla="*/ 1424 w 2671"/>
                <a:gd name="T5" fmla="*/ 56 h 866"/>
                <a:gd name="T6" fmla="*/ 1434 w 2671"/>
                <a:gd name="T7" fmla="*/ 100 h 866"/>
                <a:gd name="T8" fmla="*/ 2572 w 2671"/>
                <a:gd name="T9" fmla="*/ 372 h 866"/>
                <a:gd name="T10" fmla="*/ 2615 w 2671"/>
                <a:gd name="T11" fmla="*/ 382 h 866"/>
                <a:gd name="T12" fmla="*/ 2649 w 2671"/>
                <a:gd name="T13" fmla="*/ 409 h 866"/>
                <a:gd name="T14" fmla="*/ 2668 w 2671"/>
                <a:gd name="T15" fmla="*/ 448 h 866"/>
                <a:gd name="T16" fmla="*/ 2671 w 2671"/>
                <a:gd name="T17" fmla="*/ 767 h 866"/>
                <a:gd name="T18" fmla="*/ 2660 w 2671"/>
                <a:gd name="T19" fmla="*/ 811 h 866"/>
                <a:gd name="T20" fmla="*/ 2633 w 2671"/>
                <a:gd name="T21" fmla="*/ 844 h 866"/>
                <a:gd name="T22" fmla="*/ 2595 w 2671"/>
                <a:gd name="T23" fmla="*/ 863 h 866"/>
                <a:gd name="T24" fmla="*/ 2549 w 2671"/>
                <a:gd name="T25" fmla="*/ 863 h 866"/>
                <a:gd name="T26" fmla="*/ 2510 w 2671"/>
                <a:gd name="T27" fmla="*/ 844 h 866"/>
                <a:gd name="T28" fmla="*/ 2483 w 2671"/>
                <a:gd name="T29" fmla="*/ 811 h 866"/>
                <a:gd name="T30" fmla="*/ 2473 w 2671"/>
                <a:gd name="T31" fmla="*/ 767 h 866"/>
                <a:gd name="T32" fmla="*/ 1434 w 2671"/>
                <a:gd name="T33" fmla="*/ 570 h 866"/>
                <a:gd name="T34" fmla="*/ 1432 w 2671"/>
                <a:gd name="T35" fmla="*/ 790 h 866"/>
                <a:gd name="T36" fmla="*/ 1412 w 2671"/>
                <a:gd name="T37" fmla="*/ 829 h 866"/>
                <a:gd name="T38" fmla="*/ 1378 w 2671"/>
                <a:gd name="T39" fmla="*/ 856 h 866"/>
                <a:gd name="T40" fmla="*/ 1336 w 2671"/>
                <a:gd name="T41" fmla="*/ 866 h 866"/>
                <a:gd name="T42" fmla="*/ 1292 w 2671"/>
                <a:gd name="T43" fmla="*/ 856 h 866"/>
                <a:gd name="T44" fmla="*/ 1259 w 2671"/>
                <a:gd name="T45" fmla="*/ 829 h 866"/>
                <a:gd name="T46" fmla="*/ 1239 w 2671"/>
                <a:gd name="T47" fmla="*/ 790 h 866"/>
                <a:gd name="T48" fmla="*/ 1237 w 2671"/>
                <a:gd name="T49" fmla="*/ 570 h 866"/>
                <a:gd name="T50" fmla="*/ 198 w 2671"/>
                <a:gd name="T51" fmla="*/ 767 h 866"/>
                <a:gd name="T52" fmla="*/ 187 w 2671"/>
                <a:gd name="T53" fmla="*/ 811 h 866"/>
                <a:gd name="T54" fmla="*/ 160 w 2671"/>
                <a:gd name="T55" fmla="*/ 844 h 866"/>
                <a:gd name="T56" fmla="*/ 122 w 2671"/>
                <a:gd name="T57" fmla="*/ 863 h 866"/>
                <a:gd name="T58" fmla="*/ 76 w 2671"/>
                <a:gd name="T59" fmla="*/ 863 h 866"/>
                <a:gd name="T60" fmla="*/ 37 w 2671"/>
                <a:gd name="T61" fmla="*/ 844 h 866"/>
                <a:gd name="T62" fmla="*/ 10 w 2671"/>
                <a:gd name="T63" fmla="*/ 811 h 866"/>
                <a:gd name="T64" fmla="*/ 0 w 2671"/>
                <a:gd name="T65" fmla="*/ 767 h 866"/>
                <a:gd name="T66" fmla="*/ 3 w 2671"/>
                <a:gd name="T67" fmla="*/ 448 h 866"/>
                <a:gd name="T68" fmla="*/ 22 w 2671"/>
                <a:gd name="T69" fmla="*/ 409 h 866"/>
                <a:gd name="T70" fmla="*/ 55 w 2671"/>
                <a:gd name="T71" fmla="*/ 382 h 866"/>
                <a:gd name="T72" fmla="*/ 99 w 2671"/>
                <a:gd name="T73" fmla="*/ 372 h 866"/>
                <a:gd name="T74" fmla="*/ 1237 w 2671"/>
                <a:gd name="T75" fmla="*/ 100 h 866"/>
                <a:gd name="T76" fmla="*/ 1247 w 2671"/>
                <a:gd name="T77" fmla="*/ 56 h 866"/>
                <a:gd name="T78" fmla="*/ 1273 w 2671"/>
                <a:gd name="T79" fmla="*/ 22 h 866"/>
                <a:gd name="T80" fmla="*/ 1313 w 2671"/>
                <a:gd name="T81" fmla="*/ 4 h 8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671" h="866">
                  <a:moveTo>
                    <a:pt x="1336" y="0"/>
                  </a:moveTo>
                  <a:lnTo>
                    <a:pt x="1358" y="4"/>
                  </a:lnTo>
                  <a:lnTo>
                    <a:pt x="1378" y="11"/>
                  </a:lnTo>
                  <a:lnTo>
                    <a:pt x="1397" y="22"/>
                  </a:lnTo>
                  <a:lnTo>
                    <a:pt x="1412" y="37"/>
                  </a:lnTo>
                  <a:lnTo>
                    <a:pt x="1424" y="56"/>
                  </a:lnTo>
                  <a:lnTo>
                    <a:pt x="1432" y="77"/>
                  </a:lnTo>
                  <a:lnTo>
                    <a:pt x="1434" y="100"/>
                  </a:lnTo>
                  <a:lnTo>
                    <a:pt x="1434" y="372"/>
                  </a:lnTo>
                  <a:lnTo>
                    <a:pt x="2572" y="372"/>
                  </a:lnTo>
                  <a:lnTo>
                    <a:pt x="2595" y="375"/>
                  </a:lnTo>
                  <a:lnTo>
                    <a:pt x="2615" y="382"/>
                  </a:lnTo>
                  <a:lnTo>
                    <a:pt x="2633" y="394"/>
                  </a:lnTo>
                  <a:lnTo>
                    <a:pt x="2649" y="409"/>
                  </a:lnTo>
                  <a:lnTo>
                    <a:pt x="2660" y="427"/>
                  </a:lnTo>
                  <a:lnTo>
                    <a:pt x="2668" y="448"/>
                  </a:lnTo>
                  <a:lnTo>
                    <a:pt x="2671" y="471"/>
                  </a:lnTo>
                  <a:lnTo>
                    <a:pt x="2671" y="767"/>
                  </a:lnTo>
                  <a:lnTo>
                    <a:pt x="2668" y="790"/>
                  </a:lnTo>
                  <a:lnTo>
                    <a:pt x="2660" y="811"/>
                  </a:lnTo>
                  <a:lnTo>
                    <a:pt x="2649" y="829"/>
                  </a:lnTo>
                  <a:lnTo>
                    <a:pt x="2633" y="844"/>
                  </a:lnTo>
                  <a:lnTo>
                    <a:pt x="2615" y="856"/>
                  </a:lnTo>
                  <a:lnTo>
                    <a:pt x="2595" y="863"/>
                  </a:lnTo>
                  <a:lnTo>
                    <a:pt x="2572" y="866"/>
                  </a:lnTo>
                  <a:lnTo>
                    <a:pt x="2549" y="863"/>
                  </a:lnTo>
                  <a:lnTo>
                    <a:pt x="2528" y="856"/>
                  </a:lnTo>
                  <a:lnTo>
                    <a:pt x="2510" y="844"/>
                  </a:lnTo>
                  <a:lnTo>
                    <a:pt x="2495" y="829"/>
                  </a:lnTo>
                  <a:lnTo>
                    <a:pt x="2483" y="811"/>
                  </a:lnTo>
                  <a:lnTo>
                    <a:pt x="2476" y="790"/>
                  </a:lnTo>
                  <a:lnTo>
                    <a:pt x="2473" y="767"/>
                  </a:lnTo>
                  <a:lnTo>
                    <a:pt x="2473" y="570"/>
                  </a:lnTo>
                  <a:lnTo>
                    <a:pt x="1434" y="570"/>
                  </a:lnTo>
                  <a:lnTo>
                    <a:pt x="1434" y="767"/>
                  </a:lnTo>
                  <a:lnTo>
                    <a:pt x="1432" y="790"/>
                  </a:lnTo>
                  <a:lnTo>
                    <a:pt x="1424" y="811"/>
                  </a:lnTo>
                  <a:lnTo>
                    <a:pt x="1412" y="829"/>
                  </a:lnTo>
                  <a:lnTo>
                    <a:pt x="1397" y="844"/>
                  </a:lnTo>
                  <a:lnTo>
                    <a:pt x="1378" y="856"/>
                  </a:lnTo>
                  <a:lnTo>
                    <a:pt x="1358" y="863"/>
                  </a:lnTo>
                  <a:lnTo>
                    <a:pt x="1336" y="866"/>
                  </a:lnTo>
                  <a:lnTo>
                    <a:pt x="1313" y="863"/>
                  </a:lnTo>
                  <a:lnTo>
                    <a:pt x="1292" y="856"/>
                  </a:lnTo>
                  <a:lnTo>
                    <a:pt x="1273" y="844"/>
                  </a:lnTo>
                  <a:lnTo>
                    <a:pt x="1259" y="829"/>
                  </a:lnTo>
                  <a:lnTo>
                    <a:pt x="1247" y="811"/>
                  </a:lnTo>
                  <a:lnTo>
                    <a:pt x="1239" y="790"/>
                  </a:lnTo>
                  <a:lnTo>
                    <a:pt x="1237" y="767"/>
                  </a:lnTo>
                  <a:lnTo>
                    <a:pt x="1237" y="570"/>
                  </a:lnTo>
                  <a:lnTo>
                    <a:pt x="198" y="570"/>
                  </a:lnTo>
                  <a:lnTo>
                    <a:pt x="198" y="767"/>
                  </a:lnTo>
                  <a:lnTo>
                    <a:pt x="195" y="790"/>
                  </a:lnTo>
                  <a:lnTo>
                    <a:pt x="187" y="811"/>
                  </a:lnTo>
                  <a:lnTo>
                    <a:pt x="176" y="829"/>
                  </a:lnTo>
                  <a:lnTo>
                    <a:pt x="160" y="844"/>
                  </a:lnTo>
                  <a:lnTo>
                    <a:pt x="143" y="856"/>
                  </a:lnTo>
                  <a:lnTo>
                    <a:pt x="122" y="863"/>
                  </a:lnTo>
                  <a:lnTo>
                    <a:pt x="99" y="866"/>
                  </a:lnTo>
                  <a:lnTo>
                    <a:pt x="76" y="863"/>
                  </a:lnTo>
                  <a:lnTo>
                    <a:pt x="55" y="856"/>
                  </a:lnTo>
                  <a:lnTo>
                    <a:pt x="37" y="844"/>
                  </a:lnTo>
                  <a:lnTo>
                    <a:pt x="22" y="829"/>
                  </a:lnTo>
                  <a:lnTo>
                    <a:pt x="10" y="811"/>
                  </a:lnTo>
                  <a:lnTo>
                    <a:pt x="3" y="790"/>
                  </a:lnTo>
                  <a:lnTo>
                    <a:pt x="0" y="767"/>
                  </a:lnTo>
                  <a:lnTo>
                    <a:pt x="0" y="471"/>
                  </a:lnTo>
                  <a:lnTo>
                    <a:pt x="3" y="448"/>
                  </a:lnTo>
                  <a:lnTo>
                    <a:pt x="10" y="427"/>
                  </a:lnTo>
                  <a:lnTo>
                    <a:pt x="22" y="409"/>
                  </a:lnTo>
                  <a:lnTo>
                    <a:pt x="37" y="394"/>
                  </a:lnTo>
                  <a:lnTo>
                    <a:pt x="55" y="382"/>
                  </a:lnTo>
                  <a:lnTo>
                    <a:pt x="76" y="375"/>
                  </a:lnTo>
                  <a:lnTo>
                    <a:pt x="99" y="372"/>
                  </a:lnTo>
                  <a:lnTo>
                    <a:pt x="1237" y="372"/>
                  </a:lnTo>
                  <a:lnTo>
                    <a:pt x="1237" y="100"/>
                  </a:lnTo>
                  <a:lnTo>
                    <a:pt x="1239" y="77"/>
                  </a:lnTo>
                  <a:lnTo>
                    <a:pt x="1247" y="56"/>
                  </a:lnTo>
                  <a:lnTo>
                    <a:pt x="1259" y="37"/>
                  </a:lnTo>
                  <a:lnTo>
                    <a:pt x="1273" y="22"/>
                  </a:lnTo>
                  <a:lnTo>
                    <a:pt x="1292" y="11"/>
                  </a:lnTo>
                  <a:lnTo>
                    <a:pt x="1313" y="4"/>
                  </a:lnTo>
                  <a:lnTo>
                    <a:pt x="13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4" name="Group 603"/>
          <p:cNvGrpSpPr/>
          <p:nvPr/>
        </p:nvGrpSpPr>
        <p:grpSpPr>
          <a:xfrm>
            <a:off x="6427342" y="3611730"/>
            <a:ext cx="245018" cy="245804"/>
            <a:chOff x="7577138" y="2114550"/>
            <a:chExt cx="495300" cy="496888"/>
          </a:xfrm>
          <a:solidFill>
            <a:schemeClr val="tx1">
              <a:lumMod val="65000"/>
              <a:lumOff val="35000"/>
            </a:schemeClr>
          </a:solidFill>
        </p:grpSpPr>
        <p:sp>
          <p:nvSpPr>
            <p:cNvPr id="725" name="Freeform 214"/>
            <p:cNvSpPr>
              <a:spLocks noEditPoints="1"/>
            </p:cNvSpPr>
            <p:nvPr/>
          </p:nvSpPr>
          <p:spPr bwMode="auto">
            <a:xfrm>
              <a:off x="7727951" y="2114550"/>
              <a:ext cx="193675" cy="195263"/>
            </a:xfrm>
            <a:custGeom>
              <a:avLst/>
              <a:gdLst>
                <a:gd name="T0" fmla="*/ 890 w 1340"/>
                <a:gd name="T1" fmla="*/ 407 h 1343"/>
                <a:gd name="T2" fmla="*/ 851 w 1340"/>
                <a:gd name="T3" fmla="*/ 431 h 1343"/>
                <a:gd name="T4" fmla="*/ 489 w 1340"/>
                <a:gd name="T5" fmla="*/ 600 h 1343"/>
                <a:gd name="T6" fmla="*/ 451 w 1340"/>
                <a:gd name="T7" fmla="*/ 576 h 1343"/>
                <a:gd name="T8" fmla="*/ 407 w 1340"/>
                <a:gd name="T9" fmla="*/ 571 h 1343"/>
                <a:gd name="T10" fmla="*/ 364 w 1340"/>
                <a:gd name="T11" fmla="*/ 585 h 1343"/>
                <a:gd name="T12" fmla="*/ 331 w 1340"/>
                <a:gd name="T13" fmla="*/ 618 h 1343"/>
                <a:gd name="T14" fmla="*/ 317 w 1340"/>
                <a:gd name="T15" fmla="*/ 661 h 1343"/>
                <a:gd name="T16" fmla="*/ 322 w 1340"/>
                <a:gd name="T17" fmla="*/ 705 h 1343"/>
                <a:gd name="T18" fmla="*/ 346 w 1340"/>
                <a:gd name="T19" fmla="*/ 743 h 1343"/>
                <a:gd name="T20" fmla="*/ 530 w 1340"/>
                <a:gd name="T21" fmla="*/ 925 h 1343"/>
                <a:gd name="T22" fmla="*/ 566 w 1340"/>
                <a:gd name="T23" fmla="*/ 940 h 1343"/>
                <a:gd name="T24" fmla="*/ 605 w 1340"/>
                <a:gd name="T25" fmla="*/ 940 h 1343"/>
                <a:gd name="T26" fmla="*/ 642 w 1340"/>
                <a:gd name="T27" fmla="*/ 925 h 1343"/>
                <a:gd name="T28" fmla="*/ 995 w 1340"/>
                <a:gd name="T29" fmla="*/ 575 h 1343"/>
                <a:gd name="T30" fmla="*/ 1019 w 1340"/>
                <a:gd name="T31" fmla="*/ 536 h 1343"/>
                <a:gd name="T32" fmla="*/ 1023 w 1340"/>
                <a:gd name="T33" fmla="*/ 492 h 1343"/>
                <a:gd name="T34" fmla="*/ 1009 w 1340"/>
                <a:gd name="T35" fmla="*/ 449 h 1343"/>
                <a:gd name="T36" fmla="*/ 976 w 1340"/>
                <a:gd name="T37" fmla="*/ 417 h 1343"/>
                <a:gd name="T38" fmla="*/ 934 w 1340"/>
                <a:gd name="T39" fmla="*/ 402 h 1343"/>
                <a:gd name="T40" fmla="*/ 670 w 1340"/>
                <a:gd name="T41" fmla="*/ 0 h 1343"/>
                <a:gd name="T42" fmla="*/ 797 w 1340"/>
                <a:gd name="T43" fmla="*/ 12 h 1343"/>
                <a:gd name="T44" fmla="*/ 916 w 1340"/>
                <a:gd name="T45" fmla="*/ 47 h 1343"/>
                <a:gd name="T46" fmla="*/ 1025 w 1340"/>
                <a:gd name="T47" fmla="*/ 103 h 1343"/>
                <a:gd name="T48" fmla="*/ 1122 w 1340"/>
                <a:gd name="T49" fmla="*/ 176 h 1343"/>
                <a:gd name="T50" fmla="*/ 1204 w 1340"/>
                <a:gd name="T51" fmla="*/ 265 h 1343"/>
                <a:gd name="T52" fmla="*/ 1268 w 1340"/>
                <a:gd name="T53" fmla="*/ 369 h 1343"/>
                <a:gd name="T54" fmla="*/ 1313 w 1340"/>
                <a:gd name="T55" fmla="*/ 484 h 1343"/>
                <a:gd name="T56" fmla="*/ 1337 w 1340"/>
                <a:gd name="T57" fmla="*/ 607 h 1343"/>
                <a:gd name="T58" fmla="*/ 1337 w 1340"/>
                <a:gd name="T59" fmla="*/ 736 h 1343"/>
                <a:gd name="T60" fmla="*/ 1313 w 1340"/>
                <a:gd name="T61" fmla="*/ 860 h 1343"/>
                <a:gd name="T62" fmla="*/ 1268 w 1340"/>
                <a:gd name="T63" fmla="*/ 975 h 1343"/>
                <a:gd name="T64" fmla="*/ 1204 w 1340"/>
                <a:gd name="T65" fmla="*/ 1077 h 1343"/>
                <a:gd name="T66" fmla="*/ 1122 w 1340"/>
                <a:gd name="T67" fmla="*/ 1167 h 1343"/>
                <a:gd name="T68" fmla="*/ 1025 w 1340"/>
                <a:gd name="T69" fmla="*/ 1241 h 1343"/>
                <a:gd name="T70" fmla="*/ 916 w 1340"/>
                <a:gd name="T71" fmla="*/ 1296 h 1343"/>
                <a:gd name="T72" fmla="*/ 797 w 1340"/>
                <a:gd name="T73" fmla="*/ 1331 h 1343"/>
                <a:gd name="T74" fmla="*/ 670 w 1340"/>
                <a:gd name="T75" fmla="*/ 1343 h 1343"/>
                <a:gd name="T76" fmla="*/ 542 w 1340"/>
                <a:gd name="T77" fmla="*/ 1331 h 1343"/>
                <a:gd name="T78" fmla="*/ 423 w 1340"/>
                <a:gd name="T79" fmla="*/ 1296 h 1343"/>
                <a:gd name="T80" fmla="*/ 315 w 1340"/>
                <a:gd name="T81" fmla="*/ 1241 h 1343"/>
                <a:gd name="T82" fmla="*/ 219 w 1340"/>
                <a:gd name="T83" fmla="*/ 1167 h 1343"/>
                <a:gd name="T84" fmla="*/ 137 w 1340"/>
                <a:gd name="T85" fmla="*/ 1077 h 1343"/>
                <a:gd name="T86" fmla="*/ 72 w 1340"/>
                <a:gd name="T87" fmla="*/ 975 h 1343"/>
                <a:gd name="T88" fmla="*/ 26 w 1340"/>
                <a:gd name="T89" fmla="*/ 860 h 1343"/>
                <a:gd name="T90" fmla="*/ 4 w 1340"/>
                <a:gd name="T91" fmla="*/ 736 h 1343"/>
                <a:gd name="T92" fmla="*/ 4 w 1340"/>
                <a:gd name="T93" fmla="*/ 607 h 1343"/>
                <a:gd name="T94" fmla="*/ 26 w 1340"/>
                <a:gd name="T95" fmla="*/ 484 h 1343"/>
                <a:gd name="T96" fmla="*/ 72 w 1340"/>
                <a:gd name="T97" fmla="*/ 369 h 1343"/>
                <a:gd name="T98" fmla="*/ 137 w 1340"/>
                <a:gd name="T99" fmla="*/ 265 h 1343"/>
                <a:gd name="T100" fmla="*/ 219 w 1340"/>
                <a:gd name="T101" fmla="*/ 176 h 1343"/>
                <a:gd name="T102" fmla="*/ 315 w 1340"/>
                <a:gd name="T103" fmla="*/ 103 h 1343"/>
                <a:gd name="T104" fmla="*/ 423 w 1340"/>
                <a:gd name="T105" fmla="*/ 47 h 1343"/>
                <a:gd name="T106" fmla="*/ 542 w 1340"/>
                <a:gd name="T107" fmla="*/ 12 h 1343"/>
                <a:gd name="T108" fmla="*/ 670 w 1340"/>
                <a:gd name="T109" fmla="*/ 0 h 1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40" h="1343">
                  <a:moveTo>
                    <a:pt x="911" y="402"/>
                  </a:moveTo>
                  <a:lnTo>
                    <a:pt x="890" y="407"/>
                  </a:lnTo>
                  <a:lnTo>
                    <a:pt x="869" y="417"/>
                  </a:lnTo>
                  <a:lnTo>
                    <a:pt x="851" y="431"/>
                  </a:lnTo>
                  <a:lnTo>
                    <a:pt x="586" y="697"/>
                  </a:lnTo>
                  <a:lnTo>
                    <a:pt x="489" y="600"/>
                  </a:lnTo>
                  <a:lnTo>
                    <a:pt x="470" y="585"/>
                  </a:lnTo>
                  <a:lnTo>
                    <a:pt x="451" y="576"/>
                  </a:lnTo>
                  <a:lnTo>
                    <a:pt x="429" y="571"/>
                  </a:lnTo>
                  <a:lnTo>
                    <a:pt x="407" y="571"/>
                  </a:lnTo>
                  <a:lnTo>
                    <a:pt x="385" y="576"/>
                  </a:lnTo>
                  <a:lnTo>
                    <a:pt x="364" y="585"/>
                  </a:lnTo>
                  <a:lnTo>
                    <a:pt x="346" y="600"/>
                  </a:lnTo>
                  <a:lnTo>
                    <a:pt x="331" y="618"/>
                  </a:lnTo>
                  <a:lnTo>
                    <a:pt x="322" y="639"/>
                  </a:lnTo>
                  <a:lnTo>
                    <a:pt x="317" y="661"/>
                  </a:lnTo>
                  <a:lnTo>
                    <a:pt x="317" y="683"/>
                  </a:lnTo>
                  <a:lnTo>
                    <a:pt x="322" y="705"/>
                  </a:lnTo>
                  <a:lnTo>
                    <a:pt x="331" y="725"/>
                  </a:lnTo>
                  <a:lnTo>
                    <a:pt x="346" y="743"/>
                  </a:lnTo>
                  <a:lnTo>
                    <a:pt x="514" y="912"/>
                  </a:lnTo>
                  <a:lnTo>
                    <a:pt x="530" y="925"/>
                  </a:lnTo>
                  <a:lnTo>
                    <a:pt x="548" y="935"/>
                  </a:lnTo>
                  <a:lnTo>
                    <a:pt x="566" y="940"/>
                  </a:lnTo>
                  <a:lnTo>
                    <a:pt x="586" y="942"/>
                  </a:lnTo>
                  <a:lnTo>
                    <a:pt x="605" y="940"/>
                  </a:lnTo>
                  <a:lnTo>
                    <a:pt x="624" y="935"/>
                  </a:lnTo>
                  <a:lnTo>
                    <a:pt x="642" y="925"/>
                  </a:lnTo>
                  <a:lnTo>
                    <a:pt x="657" y="912"/>
                  </a:lnTo>
                  <a:lnTo>
                    <a:pt x="995" y="575"/>
                  </a:lnTo>
                  <a:lnTo>
                    <a:pt x="1009" y="556"/>
                  </a:lnTo>
                  <a:lnTo>
                    <a:pt x="1019" y="536"/>
                  </a:lnTo>
                  <a:lnTo>
                    <a:pt x="1023" y="514"/>
                  </a:lnTo>
                  <a:lnTo>
                    <a:pt x="1023" y="492"/>
                  </a:lnTo>
                  <a:lnTo>
                    <a:pt x="1019" y="470"/>
                  </a:lnTo>
                  <a:lnTo>
                    <a:pt x="1009" y="449"/>
                  </a:lnTo>
                  <a:lnTo>
                    <a:pt x="995" y="431"/>
                  </a:lnTo>
                  <a:lnTo>
                    <a:pt x="976" y="417"/>
                  </a:lnTo>
                  <a:lnTo>
                    <a:pt x="955" y="407"/>
                  </a:lnTo>
                  <a:lnTo>
                    <a:pt x="934" y="402"/>
                  </a:lnTo>
                  <a:lnTo>
                    <a:pt x="911" y="402"/>
                  </a:lnTo>
                  <a:close/>
                  <a:moveTo>
                    <a:pt x="670" y="0"/>
                  </a:moveTo>
                  <a:lnTo>
                    <a:pt x="735" y="3"/>
                  </a:lnTo>
                  <a:lnTo>
                    <a:pt x="797" y="12"/>
                  </a:lnTo>
                  <a:lnTo>
                    <a:pt x="858" y="27"/>
                  </a:lnTo>
                  <a:lnTo>
                    <a:pt x="916" y="47"/>
                  </a:lnTo>
                  <a:lnTo>
                    <a:pt x="973" y="72"/>
                  </a:lnTo>
                  <a:lnTo>
                    <a:pt x="1025" y="103"/>
                  </a:lnTo>
                  <a:lnTo>
                    <a:pt x="1075" y="137"/>
                  </a:lnTo>
                  <a:lnTo>
                    <a:pt x="1122" y="176"/>
                  </a:lnTo>
                  <a:lnTo>
                    <a:pt x="1165" y="219"/>
                  </a:lnTo>
                  <a:lnTo>
                    <a:pt x="1204" y="265"/>
                  </a:lnTo>
                  <a:lnTo>
                    <a:pt x="1238" y="315"/>
                  </a:lnTo>
                  <a:lnTo>
                    <a:pt x="1268" y="369"/>
                  </a:lnTo>
                  <a:lnTo>
                    <a:pt x="1293" y="425"/>
                  </a:lnTo>
                  <a:lnTo>
                    <a:pt x="1313" y="484"/>
                  </a:lnTo>
                  <a:lnTo>
                    <a:pt x="1328" y="545"/>
                  </a:lnTo>
                  <a:lnTo>
                    <a:pt x="1337" y="607"/>
                  </a:lnTo>
                  <a:lnTo>
                    <a:pt x="1340" y="671"/>
                  </a:lnTo>
                  <a:lnTo>
                    <a:pt x="1337" y="736"/>
                  </a:lnTo>
                  <a:lnTo>
                    <a:pt x="1328" y="799"/>
                  </a:lnTo>
                  <a:lnTo>
                    <a:pt x="1313" y="860"/>
                  </a:lnTo>
                  <a:lnTo>
                    <a:pt x="1293" y="918"/>
                  </a:lnTo>
                  <a:lnTo>
                    <a:pt x="1268" y="975"/>
                  </a:lnTo>
                  <a:lnTo>
                    <a:pt x="1238" y="1028"/>
                  </a:lnTo>
                  <a:lnTo>
                    <a:pt x="1204" y="1077"/>
                  </a:lnTo>
                  <a:lnTo>
                    <a:pt x="1165" y="1124"/>
                  </a:lnTo>
                  <a:lnTo>
                    <a:pt x="1122" y="1167"/>
                  </a:lnTo>
                  <a:lnTo>
                    <a:pt x="1075" y="1206"/>
                  </a:lnTo>
                  <a:lnTo>
                    <a:pt x="1025" y="1241"/>
                  </a:lnTo>
                  <a:lnTo>
                    <a:pt x="973" y="1271"/>
                  </a:lnTo>
                  <a:lnTo>
                    <a:pt x="916" y="1296"/>
                  </a:lnTo>
                  <a:lnTo>
                    <a:pt x="858" y="1316"/>
                  </a:lnTo>
                  <a:lnTo>
                    <a:pt x="797" y="1331"/>
                  </a:lnTo>
                  <a:lnTo>
                    <a:pt x="735" y="1340"/>
                  </a:lnTo>
                  <a:lnTo>
                    <a:pt x="670" y="1343"/>
                  </a:lnTo>
                  <a:lnTo>
                    <a:pt x="606" y="1340"/>
                  </a:lnTo>
                  <a:lnTo>
                    <a:pt x="542" y="1331"/>
                  </a:lnTo>
                  <a:lnTo>
                    <a:pt x="482" y="1316"/>
                  </a:lnTo>
                  <a:lnTo>
                    <a:pt x="423" y="1296"/>
                  </a:lnTo>
                  <a:lnTo>
                    <a:pt x="368" y="1271"/>
                  </a:lnTo>
                  <a:lnTo>
                    <a:pt x="315" y="1241"/>
                  </a:lnTo>
                  <a:lnTo>
                    <a:pt x="265" y="1206"/>
                  </a:lnTo>
                  <a:lnTo>
                    <a:pt x="219" y="1167"/>
                  </a:lnTo>
                  <a:lnTo>
                    <a:pt x="176" y="1124"/>
                  </a:lnTo>
                  <a:lnTo>
                    <a:pt x="137" y="1077"/>
                  </a:lnTo>
                  <a:lnTo>
                    <a:pt x="102" y="1028"/>
                  </a:lnTo>
                  <a:lnTo>
                    <a:pt x="72" y="975"/>
                  </a:lnTo>
                  <a:lnTo>
                    <a:pt x="47" y="918"/>
                  </a:lnTo>
                  <a:lnTo>
                    <a:pt x="26" y="860"/>
                  </a:lnTo>
                  <a:lnTo>
                    <a:pt x="12" y="799"/>
                  </a:lnTo>
                  <a:lnTo>
                    <a:pt x="4" y="736"/>
                  </a:lnTo>
                  <a:lnTo>
                    <a:pt x="0" y="671"/>
                  </a:lnTo>
                  <a:lnTo>
                    <a:pt x="4" y="607"/>
                  </a:lnTo>
                  <a:lnTo>
                    <a:pt x="12" y="545"/>
                  </a:lnTo>
                  <a:lnTo>
                    <a:pt x="26" y="484"/>
                  </a:lnTo>
                  <a:lnTo>
                    <a:pt x="47" y="425"/>
                  </a:lnTo>
                  <a:lnTo>
                    <a:pt x="72" y="369"/>
                  </a:lnTo>
                  <a:lnTo>
                    <a:pt x="102" y="315"/>
                  </a:lnTo>
                  <a:lnTo>
                    <a:pt x="137" y="265"/>
                  </a:lnTo>
                  <a:lnTo>
                    <a:pt x="176" y="219"/>
                  </a:lnTo>
                  <a:lnTo>
                    <a:pt x="219" y="176"/>
                  </a:lnTo>
                  <a:lnTo>
                    <a:pt x="265" y="137"/>
                  </a:lnTo>
                  <a:lnTo>
                    <a:pt x="315" y="103"/>
                  </a:lnTo>
                  <a:lnTo>
                    <a:pt x="368" y="72"/>
                  </a:lnTo>
                  <a:lnTo>
                    <a:pt x="423" y="47"/>
                  </a:lnTo>
                  <a:lnTo>
                    <a:pt x="482" y="27"/>
                  </a:lnTo>
                  <a:lnTo>
                    <a:pt x="542" y="12"/>
                  </a:lnTo>
                  <a:lnTo>
                    <a:pt x="606" y="3"/>
                  </a:lnTo>
                  <a:lnTo>
                    <a:pt x="6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6" name="Freeform 215"/>
            <p:cNvSpPr>
              <a:spLocks/>
            </p:cNvSpPr>
            <p:nvPr/>
          </p:nvSpPr>
          <p:spPr bwMode="auto">
            <a:xfrm>
              <a:off x="7577138" y="2143125"/>
              <a:ext cx="114300" cy="114300"/>
            </a:xfrm>
            <a:custGeom>
              <a:avLst/>
              <a:gdLst>
                <a:gd name="T0" fmla="*/ 394 w 789"/>
                <a:gd name="T1" fmla="*/ 0 h 790"/>
                <a:gd name="T2" fmla="*/ 444 w 789"/>
                <a:gd name="T3" fmla="*/ 3 h 790"/>
                <a:gd name="T4" fmla="*/ 491 w 789"/>
                <a:gd name="T5" fmla="*/ 12 h 790"/>
                <a:gd name="T6" fmla="*/ 537 w 789"/>
                <a:gd name="T7" fmla="*/ 27 h 790"/>
                <a:gd name="T8" fmla="*/ 580 w 789"/>
                <a:gd name="T9" fmla="*/ 47 h 790"/>
                <a:gd name="T10" fmla="*/ 619 w 789"/>
                <a:gd name="T11" fmla="*/ 71 h 790"/>
                <a:gd name="T12" fmla="*/ 656 w 789"/>
                <a:gd name="T13" fmla="*/ 100 h 790"/>
                <a:gd name="T14" fmla="*/ 688 w 789"/>
                <a:gd name="T15" fmla="*/ 133 h 790"/>
                <a:gd name="T16" fmla="*/ 718 w 789"/>
                <a:gd name="T17" fmla="*/ 169 h 790"/>
                <a:gd name="T18" fmla="*/ 742 w 789"/>
                <a:gd name="T19" fmla="*/ 209 h 790"/>
                <a:gd name="T20" fmla="*/ 761 w 789"/>
                <a:gd name="T21" fmla="*/ 252 h 790"/>
                <a:gd name="T22" fmla="*/ 776 w 789"/>
                <a:gd name="T23" fmla="*/ 298 h 790"/>
                <a:gd name="T24" fmla="*/ 785 w 789"/>
                <a:gd name="T25" fmla="*/ 345 h 790"/>
                <a:gd name="T26" fmla="*/ 789 w 789"/>
                <a:gd name="T27" fmla="*/ 395 h 790"/>
                <a:gd name="T28" fmla="*/ 785 w 789"/>
                <a:gd name="T29" fmla="*/ 445 h 790"/>
                <a:gd name="T30" fmla="*/ 776 w 789"/>
                <a:gd name="T31" fmla="*/ 493 h 790"/>
                <a:gd name="T32" fmla="*/ 761 w 789"/>
                <a:gd name="T33" fmla="*/ 538 h 790"/>
                <a:gd name="T34" fmla="*/ 742 w 789"/>
                <a:gd name="T35" fmla="*/ 581 h 790"/>
                <a:gd name="T36" fmla="*/ 718 w 789"/>
                <a:gd name="T37" fmla="*/ 620 h 790"/>
                <a:gd name="T38" fmla="*/ 688 w 789"/>
                <a:gd name="T39" fmla="*/ 657 h 790"/>
                <a:gd name="T40" fmla="*/ 656 w 789"/>
                <a:gd name="T41" fmla="*/ 691 h 790"/>
                <a:gd name="T42" fmla="*/ 619 w 789"/>
                <a:gd name="T43" fmla="*/ 719 h 790"/>
                <a:gd name="T44" fmla="*/ 580 w 789"/>
                <a:gd name="T45" fmla="*/ 744 h 790"/>
                <a:gd name="T46" fmla="*/ 537 w 789"/>
                <a:gd name="T47" fmla="*/ 764 h 790"/>
                <a:gd name="T48" fmla="*/ 491 w 789"/>
                <a:gd name="T49" fmla="*/ 778 h 790"/>
                <a:gd name="T50" fmla="*/ 444 w 789"/>
                <a:gd name="T51" fmla="*/ 787 h 790"/>
                <a:gd name="T52" fmla="*/ 394 w 789"/>
                <a:gd name="T53" fmla="*/ 790 h 790"/>
                <a:gd name="T54" fmla="*/ 345 w 789"/>
                <a:gd name="T55" fmla="*/ 787 h 790"/>
                <a:gd name="T56" fmla="*/ 297 w 789"/>
                <a:gd name="T57" fmla="*/ 778 h 790"/>
                <a:gd name="T58" fmla="*/ 252 w 789"/>
                <a:gd name="T59" fmla="*/ 764 h 790"/>
                <a:gd name="T60" fmla="*/ 209 w 789"/>
                <a:gd name="T61" fmla="*/ 744 h 790"/>
                <a:gd name="T62" fmla="*/ 169 w 789"/>
                <a:gd name="T63" fmla="*/ 719 h 790"/>
                <a:gd name="T64" fmla="*/ 133 w 789"/>
                <a:gd name="T65" fmla="*/ 691 h 790"/>
                <a:gd name="T66" fmla="*/ 99 w 789"/>
                <a:gd name="T67" fmla="*/ 657 h 790"/>
                <a:gd name="T68" fmla="*/ 71 w 789"/>
                <a:gd name="T69" fmla="*/ 620 h 790"/>
                <a:gd name="T70" fmla="*/ 46 w 789"/>
                <a:gd name="T71" fmla="*/ 581 h 790"/>
                <a:gd name="T72" fmla="*/ 26 w 789"/>
                <a:gd name="T73" fmla="*/ 538 h 790"/>
                <a:gd name="T74" fmla="*/ 11 w 789"/>
                <a:gd name="T75" fmla="*/ 493 h 790"/>
                <a:gd name="T76" fmla="*/ 3 w 789"/>
                <a:gd name="T77" fmla="*/ 445 h 790"/>
                <a:gd name="T78" fmla="*/ 0 w 789"/>
                <a:gd name="T79" fmla="*/ 395 h 790"/>
                <a:gd name="T80" fmla="*/ 3 w 789"/>
                <a:gd name="T81" fmla="*/ 345 h 790"/>
                <a:gd name="T82" fmla="*/ 11 w 789"/>
                <a:gd name="T83" fmla="*/ 298 h 790"/>
                <a:gd name="T84" fmla="*/ 26 w 789"/>
                <a:gd name="T85" fmla="*/ 252 h 790"/>
                <a:gd name="T86" fmla="*/ 46 w 789"/>
                <a:gd name="T87" fmla="*/ 209 h 790"/>
                <a:gd name="T88" fmla="*/ 71 w 789"/>
                <a:gd name="T89" fmla="*/ 169 h 790"/>
                <a:gd name="T90" fmla="*/ 99 w 789"/>
                <a:gd name="T91" fmla="*/ 133 h 790"/>
                <a:gd name="T92" fmla="*/ 133 w 789"/>
                <a:gd name="T93" fmla="*/ 100 h 790"/>
                <a:gd name="T94" fmla="*/ 169 w 789"/>
                <a:gd name="T95" fmla="*/ 71 h 790"/>
                <a:gd name="T96" fmla="*/ 209 w 789"/>
                <a:gd name="T97" fmla="*/ 47 h 790"/>
                <a:gd name="T98" fmla="*/ 252 w 789"/>
                <a:gd name="T99" fmla="*/ 27 h 790"/>
                <a:gd name="T100" fmla="*/ 297 w 789"/>
                <a:gd name="T101" fmla="*/ 12 h 790"/>
                <a:gd name="T102" fmla="*/ 345 w 789"/>
                <a:gd name="T103" fmla="*/ 3 h 790"/>
                <a:gd name="T104" fmla="*/ 394 w 789"/>
                <a:gd name="T105" fmla="*/ 0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9" h="790">
                  <a:moveTo>
                    <a:pt x="394" y="0"/>
                  </a:moveTo>
                  <a:lnTo>
                    <a:pt x="444" y="3"/>
                  </a:lnTo>
                  <a:lnTo>
                    <a:pt x="491" y="12"/>
                  </a:lnTo>
                  <a:lnTo>
                    <a:pt x="537" y="27"/>
                  </a:lnTo>
                  <a:lnTo>
                    <a:pt x="580" y="47"/>
                  </a:lnTo>
                  <a:lnTo>
                    <a:pt x="619" y="71"/>
                  </a:lnTo>
                  <a:lnTo>
                    <a:pt x="656" y="100"/>
                  </a:lnTo>
                  <a:lnTo>
                    <a:pt x="688" y="133"/>
                  </a:lnTo>
                  <a:lnTo>
                    <a:pt x="718" y="169"/>
                  </a:lnTo>
                  <a:lnTo>
                    <a:pt x="742" y="209"/>
                  </a:lnTo>
                  <a:lnTo>
                    <a:pt x="761" y="252"/>
                  </a:lnTo>
                  <a:lnTo>
                    <a:pt x="776" y="298"/>
                  </a:lnTo>
                  <a:lnTo>
                    <a:pt x="785" y="345"/>
                  </a:lnTo>
                  <a:lnTo>
                    <a:pt x="789" y="395"/>
                  </a:lnTo>
                  <a:lnTo>
                    <a:pt x="785" y="445"/>
                  </a:lnTo>
                  <a:lnTo>
                    <a:pt x="776" y="493"/>
                  </a:lnTo>
                  <a:lnTo>
                    <a:pt x="761" y="538"/>
                  </a:lnTo>
                  <a:lnTo>
                    <a:pt x="742" y="581"/>
                  </a:lnTo>
                  <a:lnTo>
                    <a:pt x="718" y="620"/>
                  </a:lnTo>
                  <a:lnTo>
                    <a:pt x="688" y="657"/>
                  </a:lnTo>
                  <a:lnTo>
                    <a:pt x="656" y="691"/>
                  </a:lnTo>
                  <a:lnTo>
                    <a:pt x="619" y="719"/>
                  </a:lnTo>
                  <a:lnTo>
                    <a:pt x="580" y="744"/>
                  </a:lnTo>
                  <a:lnTo>
                    <a:pt x="537" y="764"/>
                  </a:lnTo>
                  <a:lnTo>
                    <a:pt x="491" y="778"/>
                  </a:lnTo>
                  <a:lnTo>
                    <a:pt x="444" y="787"/>
                  </a:lnTo>
                  <a:lnTo>
                    <a:pt x="394" y="790"/>
                  </a:lnTo>
                  <a:lnTo>
                    <a:pt x="345" y="787"/>
                  </a:lnTo>
                  <a:lnTo>
                    <a:pt x="297" y="778"/>
                  </a:lnTo>
                  <a:lnTo>
                    <a:pt x="252" y="764"/>
                  </a:lnTo>
                  <a:lnTo>
                    <a:pt x="209" y="744"/>
                  </a:lnTo>
                  <a:lnTo>
                    <a:pt x="169" y="719"/>
                  </a:lnTo>
                  <a:lnTo>
                    <a:pt x="133" y="691"/>
                  </a:lnTo>
                  <a:lnTo>
                    <a:pt x="99" y="657"/>
                  </a:lnTo>
                  <a:lnTo>
                    <a:pt x="71" y="620"/>
                  </a:lnTo>
                  <a:lnTo>
                    <a:pt x="46" y="581"/>
                  </a:lnTo>
                  <a:lnTo>
                    <a:pt x="26" y="538"/>
                  </a:lnTo>
                  <a:lnTo>
                    <a:pt x="11" y="493"/>
                  </a:lnTo>
                  <a:lnTo>
                    <a:pt x="3" y="445"/>
                  </a:lnTo>
                  <a:lnTo>
                    <a:pt x="0" y="395"/>
                  </a:lnTo>
                  <a:lnTo>
                    <a:pt x="3" y="345"/>
                  </a:lnTo>
                  <a:lnTo>
                    <a:pt x="11" y="298"/>
                  </a:lnTo>
                  <a:lnTo>
                    <a:pt x="26" y="252"/>
                  </a:lnTo>
                  <a:lnTo>
                    <a:pt x="46" y="209"/>
                  </a:lnTo>
                  <a:lnTo>
                    <a:pt x="71" y="169"/>
                  </a:lnTo>
                  <a:lnTo>
                    <a:pt x="99" y="133"/>
                  </a:lnTo>
                  <a:lnTo>
                    <a:pt x="133" y="100"/>
                  </a:lnTo>
                  <a:lnTo>
                    <a:pt x="169" y="71"/>
                  </a:lnTo>
                  <a:lnTo>
                    <a:pt x="209" y="47"/>
                  </a:lnTo>
                  <a:lnTo>
                    <a:pt x="252" y="27"/>
                  </a:lnTo>
                  <a:lnTo>
                    <a:pt x="297" y="12"/>
                  </a:lnTo>
                  <a:lnTo>
                    <a:pt x="345" y="3"/>
                  </a:lnTo>
                  <a:lnTo>
                    <a:pt x="3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7" name="Freeform 216"/>
            <p:cNvSpPr>
              <a:spLocks/>
            </p:cNvSpPr>
            <p:nvPr/>
          </p:nvSpPr>
          <p:spPr bwMode="auto">
            <a:xfrm>
              <a:off x="7583488" y="2287588"/>
              <a:ext cx="193675" cy="317500"/>
            </a:xfrm>
            <a:custGeom>
              <a:avLst/>
              <a:gdLst>
                <a:gd name="T0" fmla="*/ 403 w 1344"/>
                <a:gd name="T1" fmla="*/ 3 h 2208"/>
                <a:gd name="T2" fmla="*/ 494 w 1344"/>
                <a:gd name="T3" fmla="*/ 29 h 2208"/>
                <a:gd name="T4" fmla="*/ 572 w 1344"/>
                <a:gd name="T5" fmla="*/ 75 h 2208"/>
                <a:gd name="T6" fmla="*/ 637 w 1344"/>
                <a:gd name="T7" fmla="*/ 140 h 2208"/>
                <a:gd name="T8" fmla="*/ 683 w 1344"/>
                <a:gd name="T9" fmla="*/ 218 h 2208"/>
                <a:gd name="T10" fmla="*/ 707 w 1344"/>
                <a:gd name="T11" fmla="*/ 308 h 2208"/>
                <a:gd name="T12" fmla="*/ 711 w 1344"/>
                <a:gd name="T13" fmla="*/ 962 h 2208"/>
                <a:gd name="T14" fmla="*/ 1099 w 1344"/>
                <a:gd name="T15" fmla="*/ 965 h 2208"/>
                <a:gd name="T16" fmla="*/ 1178 w 1344"/>
                <a:gd name="T17" fmla="*/ 988 h 2208"/>
                <a:gd name="T18" fmla="*/ 1245 w 1344"/>
                <a:gd name="T19" fmla="*/ 1032 h 2208"/>
                <a:gd name="T20" fmla="*/ 1298 w 1344"/>
                <a:gd name="T21" fmla="*/ 1093 h 2208"/>
                <a:gd name="T22" fmla="*/ 1331 w 1344"/>
                <a:gd name="T23" fmla="*/ 1167 h 2208"/>
                <a:gd name="T24" fmla="*/ 1344 w 1344"/>
                <a:gd name="T25" fmla="*/ 1250 h 2208"/>
                <a:gd name="T26" fmla="*/ 1341 w 1344"/>
                <a:gd name="T27" fmla="*/ 2146 h 2208"/>
                <a:gd name="T28" fmla="*/ 1320 w 1344"/>
                <a:gd name="T29" fmla="*/ 2183 h 2208"/>
                <a:gd name="T30" fmla="*/ 1282 w 1344"/>
                <a:gd name="T31" fmla="*/ 2205 h 2208"/>
                <a:gd name="T32" fmla="*/ 868 w 1344"/>
                <a:gd name="T33" fmla="*/ 2208 h 2208"/>
                <a:gd name="T34" fmla="*/ 825 w 1344"/>
                <a:gd name="T35" fmla="*/ 2196 h 2208"/>
                <a:gd name="T36" fmla="*/ 796 w 1344"/>
                <a:gd name="T37" fmla="*/ 2166 h 2208"/>
                <a:gd name="T38" fmla="*/ 784 w 1344"/>
                <a:gd name="T39" fmla="*/ 2124 h 2208"/>
                <a:gd name="T40" fmla="*/ 340 w 1344"/>
                <a:gd name="T41" fmla="*/ 1518 h 2208"/>
                <a:gd name="T42" fmla="*/ 249 w 1344"/>
                <a:gd name="T43" fmla="*/ 1505 h 2208"/>
                <a:gd name="T44" fmla="*/ 169 w 1344"/>
                <a:gd name="T45" fmla="*/ 1472 h 2208"/>
                <a:gd name="T46" fmla="*/ 100 w 1344"/>
                <a:gd name="T47" fmla="*/ 1419 h 2208"/>
                <a:gd name="T48" fmla="*/ 47 w 1344"/>
                <a:gd name="T49" fmla="*/ 1349 h 2208"/>
                <a:gd name="T50" fmla="*/ 12 w 1344"/>
                <a:gd name="T51" fmla="*/ 1268 h 2208"/>
                <a:gd name="T52" fmla="*/ 0 w 1344"/>
                <a:gd name="T53" fmla="*/ 1177 h 2208"/>
                <a:gd name="T54" fmla="*/ 3 w 1344"/>
                <a:gd name="T55" fmla="*/ 308 h 2208"/>
                <a:gd name="T56" fmla="*/ 28 w 1344"/>
                <a:gd name="T57" fmla="*/ 218 h 2208"/>
                <a:gd name="T58" fmla="*/ 74 w 1344"/>
                <a:gd name="T59" fmla="*/ 140 h 2208"/>
                <a:gd name="T60" fmla="*/ 138 w 1344"/>
                <a:gd name="T61" fmla="*/ 75 h 2208"/>
                <a:gd name="T62" fmla="*/ 217 w 1344"/>
                <a:gd name="T63" fmla="*/ 29 h 2208"/>
                <a:gd name="T64" fmla="*/ 307 w 1344"/>
                <a:gd name="T65" fmla="*/ 3 h 2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4" h="2208">
                  <a:moveTo>
                    <a:pt x="355" y="0"/>
                  </a:moveTo>
                  <a:lnTo>
                    <a:pt x="403" y="3"/>
                  </a:lnTo>
                  <a:lnTo>
                    <a:pt x="450" y="13"/>
                  </a:lnTo>
                  <a:lnTo>
                    <a:pt x="494" y="29"/>
                  </a:lnTo>
                  <a:lnTo>
                    <a:pt x="534" y="49"/>
                  </a:lnTo>
                  <a:lnTo>
                    <a:pt x="572" y="75"/>
                  </a:lnTo>
                  <a:lnTo>
                    <a:pt x="606" y="105"/>
                  </a:lnTo>
                  <a:lnTo>
                    <a:pt x="637" y="140"/>
                  </a:lnTo>
                  <a:lnTo>
                    <a:pt x="662" y="177"/>
                  </a:lnTo>
                  <a:lnTo>
                    <a:pt x="683" y="218"/>
                  </a:lnTo>
                  <a:lnTo>
                    <a:pt x="697" y="262"/>
                  </a:lnTo>
                  <a:lnTo>
                    <a:pt x="707" y="308"/>
                  </a:lnTo>
                  <a:lnTo>
                    <a:pt x="711" y="356"/>
                  </a:lnTo>
                  <a:lnTo>
                    <a:pt x="711" y="962"/>
                  </a:lnTo>
                  <a:lnTo>
                    <a:pt x="1057" y="962"/>
                  </a:lnTo>
                  <a:lnTo>
                    <a:pt x="1099" y="965"/>
                  </a:lnTo>
                  <a:lnTo>
                    <a:pt x="1139" y="974"/>
                  </a:lnTo>
                  <a:lnTo>
                    <a:pt x="1178" y="988"/>
                  </a:lnTo>
                  <a:lnTo>
                    <a:pt x="1213" y="1008"/>
                  </a:lnTo>
                  <a:lnTo>
                    <a:pt x="1245" y="1032"/>
                  </a:lnTo>
                  <a:lnTo>
                    <a:pt x="1273" y="1061"/>
                  </a:lnTo>
                  <a:lnTo>
                    <a:pt x="1298" y="1093"/>
                  </a:lnTo>
                  <a:lnTo>
                    <a:pt x="1317" y="1129"/>
                  </a:lnTo>
                  <a:lnTo>
                    <a:pt x="1331" y="1167"/>
                  </a:lnTo>
                  <a:lnTo>
                    <a:pt x="1341" y="1207"/>
                  </a:lnTo>
                  <a:lnTo>
                    <a:pt x="1344" y="1250"/>
                  </a:lnTo>
                  <a:lnTo>
                    <a:pt x="1344" y="2124"/>
                  </a:lnTo>
                  <a:lnTo>
                    <a:pt x="1341" y="2146"/>
                  </a:lnTo>
                  <a:lnTo>
                    <a:pt x="1332" y="2166"/>
                  </a:lnTo>
                  <a:lnTo>
                    <a:pt x="1320" y="2183"/>
                  </a:lnTo>
                  <a:lnTo>
                    <a:pt x="1302" y="2196"/>
                  </a:lnTo>
                  <a:lnTo>
                    <a:pt x="1282" y="2205"/>
                  </a:lnTo>
                  <a:lnTo>
                    <a:pt x="1260" y="2208"/>
                  </a:lnTo>
                  <a:lnTo>
                    <a:pt x="868" y="2208"/>
                  </a:lnTo>
                  <a:lnTo>
                    <a:pt x="845" y="2205"/>
                  </a:lnTo>
                  <a:lnTo>
                    <a:pt x="825" y="2196"/>
                  </a:lnTo>
                  <a:lnTo>
                    <a:pt x="808" y="2183"/>
                  </a:lnTo>
                  <a:lnTo>
                    <a:pt x="796" y="2166"/>
                  </a:lnTo>
                  <a:lnTo>
                    <a:pt x="787" y="2146"/>
                  </a:lnTo>
                  <a:lnTo>
                    <a:pt x="784" y="2124"/>
                  </a:lnTo>
                  <a:lnTo>
                    <a:pt x="784" y="1518"/>
                  </a:lnTo>
                  <a:lnTo>
                    <a:pt x="340" y="1518"/>
                  </a:lnTo>
                  <a:lnTo>
                    <a:pt x="294" y="1515"/>
                  </a:lnTo>
                  <a:lnTo>
                    <a:pt x="249" y="1505"/>
                  </a:lnTo>
                  <a:lnTo>
                    <a:pt x="207" y="1491"/>
                  </a:lnTo>
                  <a:lnTo>
                    <a:pt x="169" y="1472"/>
                  </a:lnTo>
                  <a:lnTo>
                    <a:pt x="132" y="1447"/>
                  </a:lnTo>
                  <a:lnTo>
                    <a:pt x="100" y="1419"/>
                  </a:lnTo>
                  <a:lnTo>
                    <a:pt x="71" y="1385"/>
                  </a:lnTo>
                  <a:lnTo>
                    <a:pt x="47" y="1349"/>
                  </a:lnTo>
                  <a:lnTo>
                    <a:pt x="27" y="1310"/>
                  </a:lnTo>
                  <a:lnTo>
                    <a:pt x="12" y="1268"/>
                  </a:lnTo>
                  <a:lnTo>
                    <a:pt x="3" y="1223"/>
                  </a:lnTo>
                  <a:lnTo>
                    <a:pt x="0" y="1177"/>
                  </a:lnTo>
                  <a:lnTo>
                    <a:pt x="0" y="356"/>
                  </a:lnTo>
                  <a:lnTo>
                    <a:pt x="3" y="308"/>
                  </a:lnTo>
                  <a:lnTo>
                    <a:pt x="12" y="262"/>
                  </a:lnTo>
                  <a:lnTo>
                    <a:pt x="28" y="218"/>
                  </a:lnTo>
                  <a:lnTo>
                    <a:pt x="49" y="177"/>
                  </a:lnTo>
                  <a:lnTo>
                    <a:pt x="74" y="140"/>
                  </a:lnTo>
                  <a:lnTo>
                    <a:pt x="104" y="105"/>
                  </a:lnTo>
                  <a:lnTo>
                    <a:pt x="138" y="75"/>
                  </a:lnTo>
                  <a:lnTo>
                    <a:pt x="176" y="49"/>
                  </a:lnTo>
                  <a:lnTo>
                    <a:pt x="217" y="29"/>
                  </a:lnTo>
                  <a:lnTo>
                    <a:pt x="261" y="13"/>
                  </a:lnTo>
                  <a:lnTo>
                    <a:pt x="307" y="3"/>
                  </a:lnTo>
                  <a:lnTo>
                    <a:pt x="3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2" name="Freeform 217"/>
            <p:cNvSpPr>
              <a:spLocks/>
            </p:cNvSpPr>
            <p:nvPr/>
          </p:nvSpPr>
          <p:spPr bwMode="auto">
            <a:xfrm>
              <a:off x="7958138" y="2143125"/>
              <a:ext cx="114300" cy="114300"/>
            </a:xfrm>
            <a:custGeom>
              <a:avLst/>
              <a:gdLst>
                <a:gd name="T0" fmla="*/ 394 w 789"/>
                <a:gd name="T1" fmla="*/ 0 h 790"/>
                <a:gd name="T2" fmla="*/ 443 w 789"/>
                <a:gd name="T3" fmla="*/ 3 h 790"/>
                <a:gd name="T4" fmla="*/ 491 w 789"/>
                <a:gd name="T5" fmla="*/ 12 h 790"/>
                <a:gd name="T6" fmla="*/ 536 w 789"/>
                <a:gd name="T7" fmla="*/ 27 h 790"/>
                <a:gd name="T8" fmla="*/ 579 w 789"/>
                <a:gd name="T9" fmla="*/ 47 h 790"/>
                <a:gd name="T10" fmla="*/ 620 w 789"/>
                <a:gd name="T11" fmla="*/ 71 h 790"/>
                <a:gd name="T12" fmla="*/ 656 w 789"/>
                <a:gd name="T13" fmla="*/ 100 h 790"/>
                <a:gd name="T14" fmla="*/ 689 w 789"/>
                <a:gd name="T15" fmla="*/ 133 h 790"/>
                <a:gd name="T16" fmla="*/ 718 w 789"/>
                <a:gd name="T17" fmla="*/ 169 h 790"/>
                <a:gd name="T18" fmla="*/ 742 w 789"/>
                <a:gd name="T19" fmla="*/ 209 h 790"/>
                <a:gd name="T20" fmla="*/ 762 w 789"/>
                <a:gd name="T21" fmla="*/ 252 h 790"/>
                <a:gd name="T22" fmla="*/ 776 w 789"/>
                <a:gd name="T23" fmla="*/ 298 h 790"/>
                <a:gd name="T24" fmla="*/ 786 w 789"/>
                <a:gd name="T25" fmla="*/ 345 h 790"/>
                <a:gd name="T26" fmla="*/ 789 w 789"/>
                <a:gd name="T27" fmla="*/ 395 h 790"/>
                <a:gd name="T28" fmla="*/ 786 w 789"/>
                <a:gd name="T29" fmla="*/ 445 h 790"/>
                <a:gd name="T30" fmla="*/ 776 w 789"/>
                <a:gd name="T31" fmla="*/ 493 h 790"/>
                <a:gd name="T32" fmla="*/ 762 w 789"/>
                <a:gd name="T33" fmla="*/ 538 h 790"/>
                <a:gd name="T34" fmla="*/ 742 w 789"/>
                <a:gd name="T35" fmla="*/ 581 h 790"/>
                <a:gd name="T36" fmla="*/ 718 w 789"/>
                <a:gd name="T37" fmla="*/ 620 h 790"/>
                <a:gd name="T38" fmla="*/ 689 w 789"/>
                <a:gd name="T39" fmla="*/ 657 h 790"/>
                <a:gd name="T40" fmla="*/ 656 w 789"/>
                <a:gd name="T41" fmla="*/ 691 h 790"/>
                <a:gd name="T42" fmla="*/ 620 w 789"/>
                <a:gd name="T43" fmla="*/ 719 h 790"/>
                <a:gd name="T44" fmla="*/ 579 w 789"/>
                <a:gd name="T45" fmla="*/ 744 h 790"/>
                <a:gd name="T46" fmla="*/ 536 w 789"/>
                <a:gd name="T47" fmla="*/ 764 h 790"/>
                <a:gd name="T48" fmla="*/ 491 w 789"/>
                <a:gd name="T49" fmla="*/ 778 h 790"/>
                <a:gd name="T50" fmla="*/ 443 w 789"/>
                <a:gd name="T51" fmla="*/ 787 h 790"/>
                <a:gd name="T52" fmla="*/ 394 w 789"/>
                <a:gd name="T53" fmla="*/ 790 h 790"/>
                <a:gd name="T54" fmla="*/ 345 w 789"/>
                <a:gd name="T55" fmla="*/ 787 h 790"/>
                <a:gd name="T56" fmla="*/ 297 w 789"/>
                <a:gd name="T57" fmla="*/ 778 h 790"/>
                <a:gd name="T58" fmla="*/ 252 w 789"/>
                <a:gd name="T59" fmla="*/ 764 h 790"/>
                <a:gd name="T60" fmla="*/ 209 w 789"/>
                <a:gd name="T61" fmla="*/ 744 h 790"/>
                <a:gd name="T62" fmla="*/ 169 w 789"/>
                <a:gd name="T63" fmla="*/ 719 h 790"/>
                <a:gd name="T64" fmla="*/ 133 w 789"/>
                <a:gd name="T65" fmla="*/ 691 h 790"/>
                <a:gd name="T66" fmla="*/ 99 w 789"/>
                <a:gd name="T67" fmla="*/ 657 h 790"/>
                <a:gd name="T68" fmla="*/ 70 w 789"/>
                <a:gd name="T69" fmla="*/ 620 h 790"/>
                <a:gd name="T70" fmla="*/ 46 w 789"/>
                <a:gd name="T71" fmla="*/ 581 h 790"/>
                <a:gd name="T72" fmla="*/ 26 w 789"/>
                <a:gd name="T73" fmla="*/ 538 h 790"/>
                <a:gd name="T74" fmla="*/ 12 w 789"/>
                <a:gd name="T75" fmla="*/ 493 h 790"/>
                <a:gd name="T76" fmla="*/ 3 w 789"/>
                <a:gd name="T77" fmla="*/ 445 h 790"/>
                <a:gd name="T78" fmla="*/ 0 w 789"/>
                <a:gd name="T79" fmla="*/ 395 h 790"/>
                <a:gd name="T80" fmla="*/ 3 w 789"/>
                <a:gd name="T81" fmla="*/ 345 h 790"/>
                <a:gd name="T82" fmla="*/ 12 w 789"/>
                <a:gd name="T83" fmla="*/ 298 h 790"/>
                <a:gd name="T84" fmla="*/ 26 w 789"/>
                <a:gd name="T85" fmla="*/ 252 h 790"/>
                <a:gd name="T86" fmla="*/ 46 w 789"/>
                <a:gd name="T87" fmla="*/ 209 h 790"/>
                <a:gd name="T88" fmla="*/ 70 w 789"/>
                <a:gd name="T89" fmla="*/ 169 h 790"/>
                <a:gd name="T90" fmla="*/ 99 w 789"/>
                <a:gd name="T91" fmla="*/ 133 h 790"/>
                <a:gd name="T92" fmla="*/ 133 w 789"/>
                <a:gd name="T93" fmla="*/ 100 h 790"/>
                <a:gd name="T94" fmla="*/ 169 w 789"/>
                <a:gd name="T95" fmla="*/ 71 h 790"/>
                <a:gd name="T96" fmla="*/ 209 w 789"/>
                <a:gd name="T97" fmla="*/ 47 h 790"/>
                <a:gd name="T98" fmla="*/ 252 w 789"/>
                <a:gd name="T99" fmla="*/ 27 h 790"/>
                <a:gd name="T100" fmla="*/ 297 w 789"/>
                <a:gd name="T101" fmla="*/ 12 h 790"/>
                <a:gd name="T102" fmla="*/ 345 w 789"/>
                <a:gd name="T103" fmla="*/ 3 h 790"/>
                <a:gd name="T104" fmla="*/ 394 w 789"/>
                <a:gd name="T105" fmla="*/ 0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9" h="790">
                  <a:moveTo>
                    <a:pt x="394" y="0"/>
                  </a:moveTo>
                  <a:lnTo>
                    <a:pt x="443" y="3"/>
                  </a:lnTo>
                  <a:lnTo>
                    <a:pt x="491" y="12"/>
                  </a:lnTo>
                  <a:lnTo>
                    <a:pt x="536" y="27"/>
                  </a:lnTo>
                  <a:lnTo>
                    <a:pt x="579" y="47"/>
                  </a:lnTo>
                  <a:lnTo>
                    <a:pt x="620" y="71"/>
                  </a:lnTo>
                  <a:lnTo>
                    <a:pt x="656" y="100"/>
                  </a:lnTo>
                  <a:lnTo>
                    <a:pt x="689" y="133"/>
                  </a:lnTo>
                  <a:lnTo>
                    <a:pt x="718" y="169"/>
                  </a:lnTo>
                  <a:lnTo>
                    <a:pt x="742" y="209"/>
                  </a:lnTo>
                  <a:lnTo>
                    <a:pt x="762" y="252"/>
                  </a:lnTo>
                  <a:lnTo>
                    <a:pt x="776" y="298"/>
                  </a:lnTo>
                  <a:lnTo>
                    <a:pt x="786" y="345"/>
                  </a:lnTo>
                  <a:lnTo>
                    <a:pt x="789" y="395"/>
                  </a:lnTo>
                  <a:lnTo>
                    <a:pt x="786" y="445"/>
                  </a:lnTo>
                  <a:lnTo>
                    <a:pt x="776" y="493"/>
                  </a:lnTo>
                  <a:lnTo>
                    <a:pt x="762" y="538"/>
                  </a:lnTo>
                  <a:lnTo>
                    <a:pt x="742" y="581"/>
                  </a:lnTo>
                  <a:lnTo>
                    <a:pt x="718" y="620"/>
                  </a:lnTo>
                  <a:lnTo>
                    <a:pt x="689" y="657"/>
                  </a:lnTo>
                  <a:lnTo>
                    <a:pt x="656" y="691"/>
                  </a:lnTo>
                  <a:lnTo>
                    <a:pt x="620" y="719"/>
                  </a:lnTo>
                  <a:lnTo>
                    <a:pt x="579" y="744"/>
                  </a:lnTo>
                  <a:lnTo>
                    <a:pt x="536" y="764"/>
                  </a:lnTo>
                  <a:lnTo>
                    <a:pt x="491" y="778"/>
                  </a:lnTo>
                  <a:lnTo>
                    <a:pt x="443" y="787"/>
                  </a:lnTo>
                  <a:lnTo>
                    <a:pt x="394" y="790"/>
                  </a:lnTo>
                  <a:lnTo>
                    <a:pt x="345" y="787"/>
                  </a:lnTo>
                  <a:lnTo>
                    <a:pt x="297" y="778"/>
                  </a:lnTo>
                  <a:lnTo>
                    <a:pt x="252" y="764"/>
                  </a:lnTo>
                  <a:lnTo>
                    <a:pt x="209" y="744"/>
                  </a:lnTo>
                  <a:lnTo>
                    <a:pt x="169" y="719"/>
                  </a:lnTo>
                  <a:lnTo>
                    <a:pt x="133" y="691"/>
                  </a:lnTo>
                  <a:lnTo>
                    <a:pt x="99" y="657"/>
                  </a:lnTo>
                  <a:lnTo>
                    <a:pt x="70" y="620"/>
                  </a:lnTo>
                  <a:lnTo>
                    <a:pt x="46" y="581"/>
                  </a:lnTo>
                  <a:lnTo>
                    <a:pt x="26" y="538"/>
                  </a:lnTo>
                  <a:lnTo>
                    <a:pt x="12" y="493"/>
                  </a:lnTo>
                  <a:lnTo>
                    <a:pt x="3" y="445"/>
                  </a:lnTo>
                  <a:lnTo>
                    <a:pt x="0" y="395"/>
                  </a:lnTo>
                  <a:lnTo>
                    <a:pt x="3" y="345"/>
                  </a:lnTo>
                  <a:lnTo>
                    <a:pt x="12" y="298"/>
                  </a:lnTo>
                  <a:lnTo>
                    <a:pt x="26" y="252"/>
                  </a:lnTo>
                  <a:lnTo>
                    <a:pt x="46" y="209"/>
                  </a:lnTo>
                  <a:lnTo>
                    <a:pt x="70" y="169"/>
                  </a:lnTo>
                  <a:lnTo>
                    <a:pt x="99" y="133"/>
                  </a:lnTo>
                  <a:lnTo>
                    <a:pt x="133" y="100"/>
                  </a:lnTo>
                  <a:lnTo>
                    <a:pt x="169" y="71"/>
                  </a:lnTo>
                  <a:lnTo>
                    <a:pt x="209" y="47"/>
                  </a:lnTo>
                  <a:lnTo>
                    <a:pt x="252" y="27"/>
                  </a:lnTo>
                  <a:lnTo>
                    <a:pt x="297" y="12"/>
                  </a:lnTo>
                  <a:lnTo>
                    <a:pt x="345" y="3"/>
                  </a:lnTo>
                  <a:lnTo>
                    <a:pt x="3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3" name="Freeform 218"/>
            <p:cNvSpPr>
              <a:spLocks/>
            </p:cNvSpPr>
            <p:nvPr/>
          </p:nvSpPr>
          <p:spPr bwMode="auto">
            <a:xfrm>
              <a:off x="7872413" y="2287588"/>
              <a:ext cx="193675" cy="317500"/>
            </a:xfrm>
            <a:custGeom>
              <a:avLst/>
              <a:gdLst>
                <a:gd name="T0" fmla="*/ 1036 w 1343"/>
                <a:gd name="T1" fmla="*/ 3 h 2208"/>
                <a:gd name="T2" fmla="*/ 1127 w 1343"/>
                <a:gd name="T3" fmla="*/ 29 h 2208"/>
                <a:gd name="T4" fmla="*/ 1205 w 1343"/>
                <a:gd name="T5" fmla="*/ 75 h 2208"/>
                <a:gd name="T6" fmla="*/ 1269 w 1343"/>
                <a:gd name="T7" fmla="*/ 140 h 2208"/>
                <a:gd name="T8" fmla="*/ 1316 w 1343"/>
                <a:gd name="T9" fmla="*/ 218 h 2208"/>
                <a:gd name="T10" fmla="*/ 1340 w 1343"/>
                <a:gd name="T11" fmla="*/ 308 h 2208"/>
                <a:gd name="T12" fmla="*/ 1343 w 1343"/>
                <a:gd name="T13" fmla="*/ 1177 h 2208"/>
                <a:gd name="T14" fmla="*/ 1332 w 1343"/>
                <a:gd name="T15" fmla="*/ 1268 h 2208"/>
                <a:gd name="T16" fmla="*/ 1297 w 1343"/>
                <a:gd name="T17" fmla="*/ 1349 h 2208"/>
                <a:gd name="T18" fmla="*/ 1244 w 1343"/>
                <a:gd name="T19" fmla="*/ 1419 h 2208"/>
                <a:gd name="T20" fmla="*/ 1175 w 1343"/>
                <a:gd name="T21" fmla="*/ 1472 h 2208"/>
                <a:gd name="T22" fmla="*/ 1093 w 1343"/>
                <a:gd name="T23" fmla="*/ 1505 h 2208"/>
                <a:gd name="T24" fmla="*/ 1003 w 1343"/>
                <a:gd name="T25" fmla="*/ 1518 h 2208"/>
                <a:gd name="T26" fmla="*/ 560 w 1343"/>
                <a:gd name="T27" fmla="*/ 2124 h 2208"/>
                <a:gd name="T28" fmla="*/ 548 w 1343"/>
                <a:gd name="T29" fmla="*/ 2166 h 2208"/>
                <a:gd name="T30" fmla="*/ 518 w 1343"/>
                <a:gd name="T31" fmla="*/ 2196 h 2208"/>
                <a:gd name="T32" fmla="*/ 476 w 1343"/>
                <a:gd name="T33" fmla="*/ 2208 h 2208"/>
                <a:gd name="T34" fmla="*/ 61 w 1343"/>
                <a:gd name="T35" fmla="*/ 2205 h 2208"/>
                <a:gd name="T36" fmla="*/ 24 w 1343"/>
                <a:gd name="T37" fmla="*/ 2183 h 2208"/>
                <a:gd name="T38" fmla="*/ 2 w 1343"/>
                <a:gd name="T39" fmla="*/ 2146 h 2208"/>
                <a:gd name="T40" fmla="*/ 0 w 1343"/>
                <a:gd name="T41" fmla="*/ 1250 h 2208"/>
                <a:gd name="T42" fmla="*/ 11 w 1343"/>
                <a:gd name="T43" fmla="*/ 1167 h 2208"/>
                <a:gd name="T44" fmla="*/ 46 w 1343"/>
                <a:gd name="T45" fmla="*/ 1093 h 2208"/>
                <a:gd name="T46" fmla="*/ 98 w 1343"/>
                <a:gd name="T47" fmla="*/ 1032 h 2208"/>
                <a:gd name="T48" fmla="*/ 166 w 1343"/>
                <a:gd name="T49" fmla="*/ 988 h 2208"/>
                <a:gd name="T50" fmla="*/ 244 w 1343"/>
                <a:gd name="T51" fmla="*/ 965 h 2208"/>
                <a:gd name="T52" fmla="*/ 633 w 1343"/>
                <a:gd name="T53" fmla="*/ 962 h 2208"/>
                <a:gd name="T54" fmla="*/ 636 w 1343"/>
                <a:gd name="T55" fmla="*/ 308 h 2208"/>
                <a:gd name="T56" fmla="*/ 661 w 1343"/>
                <a:gd name="T57" fmla="*/ 218 h 2208"/>
                <a:gd name="T58" fmla="*/ 707 w 1343"/>
                <a:gd name="T59" fmla="*/ 140 h 2208"/>
                <a:gd name="T60" fmla="*/ 771 w 1343"/>
                <a:gd name="T61" fmla="*/ 75 h 2208"/>
                <a:gd name="T62" fmla="*/ 850 w 1343"/>
                <a:gd name="T63" fmla="*/ 29 h 2208"/>
                <a:gd name="T64" fmla="*/ 940 w 1343"/>
                <a:gd name="T65" fmla="*/ 3 h 2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3" h="2208">
                  <a:moveTo>
                    <a:pt x="988" y="0"/>
                  </a:moveTo>
                  <a:lnTo>
                    <a:pt x="1036" y="3"/>
                  </a:lnTo>
                  <a:lnTo>
                    <a:pt x="1083" y="13"/>
                  </a:lnTo>
                  <a:lnTo>
                    <a:pt x="1127" y="29"/>
                  </a:lnTo>
                  <a:lnTo>
                    <a:pt x="1168" y="49"/>
                  </a:lnTo>
                  <a:lnTo>
                    <a:pt x="1205" y="75"/>
                  </a:lnTo>
                  <a:lnTo>
                    <a:pt x="1240" y="105"/>
                  </a:lnTo>
                  <a:lnTo>
                    <a:pt x="1269" y="140"/>
                  </a:lnTo>
                  <a:lnTo>
                    <a:pt x="1295" y="177"/>
                  </a:lnTo>
                  <a:lnTo>
                    <a:pt x="1316" y="218"/>
                  </a:lnTo>
                  <a:lnTo>
                    <a:pt x="1331" y="262"/>
                  </a:lnTo>
                  <a:lnTo>
                    <a:pt x="1340" y="308"/>
                  </a:lnTo>
                  <a:lnTo>
                    <a:pt x="1343" y="356"/>
                  </a:lnTo>
                  <a:lnTo>
                    <a:pt x="1343" y="1177"/>
                  </a:lnTo>
                  <a:lnTo>
                    <a:pt x="1340" y="1223"/>
                  </a:lnTo>
                  <a:lnTo>
                    <a:pt x="1332" y="1268"/>
                  </a:lnTo>
                  <a:lnTo>
                    <a:pt x="1317" y="1310"/>
                  </a:lnTo>
                  <a:lnTo>
                    <a:pt x="1297" y="1349"/>
                  </a:lnTo>
                  <a:lnTo>
                    <a:pt x="1272" y="1385"/>
                  </a:lnTo>
                  <a:lnTo>
                    <a:pt x="1244" y="1419"/>
                  </a:lnTo>
                  <a:lnTo>
                    <a:pt x="1211" y="1447"/>
                  </a:lnTo>
                  <a:lnTo>
                    <a:pt x="1175" y="1472"/>
                  </a:lnTo>
                  <a:lnTo>
                    <a:pt x="1135" y="1491"/>
                  </a:lnTo>
                  <a:lnTo>
                    <a:pt x="1093" y="1505"/>
                  </a:lnTo>
                  <a:lnTo>
                    <a:pt x="1050" y="1515"/>
                  </a:lnTo>
                  <a:lnTo>
                    <a:pt x="1003" y="1518"/>
                  </a:lnTo>
                  <a:lnTo>
                    <a:pt x="560" y="1518"/>
                  </a:lnTo>
                  <a:lnTo>
                    <a:pt x="560" y="2124"/>
                  </a:lnTo>
                  <a:lnTo>
                    <a:pt x="557" y="2146"/>
                  </a:lnTo>
                  <a:lnTo>
                    <a:pt x="548" y="2166"/>
                  </a:lnTo>
                  <a:lnTo>
                    <a:pt x="535" y="2183"/>
                  </a:lnTo>
                  <a:lnTo>
                    <a:pt x="518" y="2196"/>
                  </a:lnTo>
                  <a:lnTo>
                    <a:pt x="498" y="2205"/>
                  </a:lnTo>
                  <a:lnTo>
                    <a:pt x="476" y="2208"/>
                  </a:lnTo>
                  <a:lnTo>
                    <a:pt x="82" y="2208"/>
                  </a:lnTo>
                  <a:lnTo>
                    <a:pt x="61" y="2205"/>
                  </a:lnTo>
                  <a:lnTo>
                    <a:pt x="41" y="2196"/>
                  </a:lnTo>
                  <a:lnTo>
                    <a:pt x="24" y="2183"/>
                  </a:lnTo>
                  <a:lnTo>
                    <a:pt x="10" y="2166"/>
                  </a:lnTo>
                  <a:lnTo>
                    <a:pt x="2" y="2146"/>
                  </a:lnTo>
                  <a:lnTo>
                    <a:pt x="0" y="2124"/>
                  </a:lnTo>
                  <a:lnTo>
                    <a:pt x="0" y="1250"/>
                  </a:lnTo>
                  <a:lnTo>
                    <a:pt x="3" y="1207"/>
                  </a:lnTo>
                  <a:lnTo>
                    <a:pt x="11" y="1167"/>
                  </a:lnTo>
                  <a:lnTo>
                    <a:pt x="26" y="1129"/>
                  </a:lnTo>
                  <a:lnTo>
                    <a:pt x="46" y="1093"/>
                  </a:lnTo>
                  <a:lnTo>
                    <a:pt x="70" y="1061"/>
                  </a:lnTo>
                  <a:lnTo>
                    <a:pt x="98" y="1032"/>
                  </a:lnTo>
                  <a:lnTo>
                    <a:pt x="131" y="1008"/>
                  </a:lnTo>
                  <a:lnTo>
                    <a:pt x="166" y="988"/>
                  </a:lnTo>
                  <a:lnTo>
                    <a:pt x="204" y="974"/>
                  </a:lnTo>
                  <a:lnTo>
                    <a:pt x="244" y="965"/>
                  </a:lnTo>
                  <a:lnTo>
                    <a:pt x="287" y="962"/>
                  </a:lnTo>
                  <a:lnTo>
                    <a:pt x="633" y="962"/>
                  </a:lnTo>
                  <a:lnTo>
                    <a:pt x="633" y="356"/>
                  </a:lnTo>
                  <a:lnTo>
                    <a:pt x="636" y="308"/>
                  </a:lnTo>
                  <a:lnTo>
                    <a:pt x="645" y="262"/>
                  </a:lnTo>
                  <a:lnTo>
                    <a:pt x="661" y="218"/>
                  </a:lnTo>
                  <a:lnTo>
                    <a:pt x="681" y="177"/>
                  </a:lnTo>
                  <a:lnTo>
                    <a:pt x="707" y="140"/>
                  </a:lnTo>
                  <a:lnTo>
                    <a:pt x="737" y="105"/>
                  </a:lnTo>
                  <a:lnTo>
                    <a:pt x="771" y="75"/>
                  </a:lnTo>
                  <a:lnTo>
                    <a:pt x="808" y="49"/>
                  </a:lnTo>
                  <a:lnTo>
                    <a:pt x="850" y="29"/>
                  </a:lnTo>
                  <a:lnTo>
                    <a:pt x="894" y="13"/>
                  </a:lnTo>
                  <a:lnTo>
                    <a:pt x="940" y="3"/>
                  </a:lnTo>
                  <a:lnTo>
                    <a:pt x="9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4" name="Freeform 219"/>
            <p:cNvSpPr>
              <a:spLocks/>
            </p:cNvSpPr>
            <p:nvPr/>
          </p:nvSpPr>
          <p:spPr bwMode="auto">
            <a:xfrm>
              <a:off x="7724776" y="2339975"/>
              <a:ext cx="200025" cy="271463"/>
            </a:xfrm>
            <a:custGeom>
              <a:avLst/>
              <a:gdLst>
                <a:gd name="T0" fmla="*/ 102 w 1382"/>
                <a:gd name="T1" fmla="*/ 0 h 1881"/>
                <a:gd name="T2" fmla="*/ 1281 w 1382"/>
                <a:gd name="T3" fmla="*/ 0 h 1881"/>
                <a:gd name="T4" fmla="*/ 1304 w 1382"/>
                <a:gd name="T5" fmla="*/ 3 h 1881"/>
                <a:gd name="T6" fmla="*/ 1325 w 1382"/>
                <a:gd name="T7" fmla="*/ 11 h 1881"/>
                <a:gd name="T8" fmla="*/ 1344 w 1382"/>
                <a:gd name="T9" fmla="*/ 22 h 1881"/>
                <a:gd name="T10" fmla="*/ 1360 w 1382"/>
                <a:gd name="T11" fmla="*/ 38 h 1881"/>
                <a:gd name="T12" fmla="*/ 1372 w 1382"/>
                <a:gd name="T13" fmla="*/ 57 h 1881"/>
                <a:gd name="T14" fmla="*/ 1379 w 1382"/>
                <a:gd name="T15" fmla="*/ 78 h 1881"/>
                <a:gd name="T16" fmla="*/ 1382 w 1382"/>
                <a:gd name="T17" fmla="*/ 102 h 1881"/>
                <a:gd name="T18" fmla="*/ 1379 w 1382"/>
                <a:gd name="T19" fmla="*/ 125 h 1881"/>
                <a:gd name="T20" fmla="*/ 1372 w 1382"/>
                <a:gd name="T21" fmla="*/ 146 h 1881"/>
                <a:gd name="T22" fmla="*/ 1360 w 1382"/>
                <a:gd name="T23" fmla="*/ 165 h 1881"/>
                <a:gd name="T24" fmla="*/ 1344 w 1382"/>
                <a:gd name="T25" fmla="*/ 180 h 1881"/>
                <a:gd name="T26" fmla="*/ 1325 w 1382"/>
                <a:gd name="T27" fmla="*/ 193 h 1881"/>
                <a:gd name="T28" fmla="*/ 1304 w 1382"/>
                <a:gd name="T29" fmla="*/ 200 h 1881"/>
                <a:gd name="T30" fmla="*/ 1281 w 1382"/>
                <a:gd name="T31" fmla="*/ 203 h 1881"/>
                <a:gd name="T32" fmla="*/ 792 w 1382"/>
                <a:gd name="T33" fmla="*/ 203 h 1881"/>
                <a:gd name="T34" fmla="*/ 792 w 1382"/>
                <a:gd name="T35" fmla="*/ 1780 h 1881"/>
                <a:gd name="T36" fmla="*/ 790 w 1382"/>
                <a:gd name="T37" fmla="*/ 1803 h 1881"/>
                <a:gd name="T38" fmla="*/ 782 w 1382"/>
                <a:gd name="T39" fmla="*/ 1825 h 1881"/>
                <a:gd name="T40" fmla="*/ 770 w 1382"/>
                <a:gd name="T41" fmla="*/ 1844 h 1881"/>
                <a:gd name="T42" fmla="*/ 755 w 1382"/>
                <a:gd name="T43" fmla="*/ 1859 h 1881"/>
                <a:gd name="T44" fmla="*/ 736 w 1382"/>
                <a:gd name="T45" fmla="*/ 1871 h 1881"/>
                <a:gd name="T46" fmla="*/ 714 w 1382"/>
                <a:gd name="T47" fmla="*/ 1879 h 1881"/>
                <a:gd name="T48" fmla="*/ 691 w 1382"/>
                <a:gd name="T49" fmla="*/ 1881 h 1881"/>
                <a:gd name="T50" fmla="*/ 668 w 1382"/>
                <a:gd name="T51" fmla="*/ 1879 h 1881"/>
                <a:gd name="T52" fmla="*/ 647 w 1382"/>
                <a:gd name="T53" fmla="*/ 1871 h 1881"/>
                <a:gd name="T54" fmla="*/ 628 w 1382"/>
                <a:gd name="T55" fmla="*/ 1859 h 1881"/>
                <a:gd name="T56" fmla="*/ 613 w 1382"/>
                <a:gd name="T57" fmla="*/ 1844 h 1881"/>
                <a:gd name="T58" fmla="*/ 600 w 1382"/>
                <a:gd name="T59" fmla="*/ 1825 h 1881"/>
                <a:gd name="T60" fmla="*/ 593 w 1382"/>
                <a:gd name="T61" fmla="*/ 1803 h 1881"/>
                <a:gd name="T62" fmla="*/ 590 w 1382"/>
                <a:gd name="T63" fmla="*/ 1780 h 1881"/>
                <a:gd name="T64" fmla="*/ 590 w 1382"/>
                <a:gd name="T65" fmla="*/ 203 h 1881"/>
                <a:gd name="T66" fmla="*/ 102 w 1382"/>
                <a:gd name="T67" fmla="*/ 203 h 1881"/>
                <a:gd name="T68" fmla="*/ 78 w 1382"/>
                <a:gd name="T69" fmla="*/ 200 h 1881"/>
                <a:gd name="T70" fmla="*/ 57 w 1382"/>
                <a:gd name="T71" fmla="*/ 193 h 1881"/>
                <a:gd name="T72" fmla="*/ 38 w 1382"/>
                <a:gd name="T73" fmla="*/ 180 h 1881"/>
                <a:gd name="T74" fmla="*/ 22 w 1382"/>
                <a:gd name="T75" fmla="*/ 165 h 1881"/>
                <a:gd name="T76" fmla="*/ 11 w 1382"/>
                <a:gd name="T77" fmla="*/ 146 h 1881"/>
                <a:gd name="T78" fmla="*/ 3 w 1382"/>
                <a:gd name="T79" fmla="*/ 125 h 1881"/>
                <a:gd name="T80" fmla="*/ 0 w 1382"/>
                <a:gd name="T81" fmla="*/ 102 h 1881"/>
                <a:gd name="T82" fmla="*/ 3 w 1382"/>
                <a:gd name="T83" fmla="*/ 78 h 1881"/>
                <a:gd name="T84" fmla="*/ 11 w 1382"/>
                <a:gd name="T85" fmla="*/ 57 h 1881"/>
                <a:gd name="T86" fmla="*/ 22 w 1382"/>
                <a:gd name="T87" fmla="*/ 38 h 1881"/>
                <a:gd name="T88" fmla="*/ 38 w 1382"/>
                <a:gd name="T89" fmla="*/ 22 h 1881"/>
                <a:gd name="T90" fmla="*/ 57 w 1382"/>
                <a:gd name="T91" fmla="*/ 11 h 1881"/>
                <a:gd name="T92" fmla="*/ 78 w 1382"/>
                <a:gd name="T93" fmla="*/ 3 h 1881"/>
                <a:gd name="T94" fmla="*/ 102 w 1382"/>
                <a:gd name="T95" fmla="*/ 0 h 1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2" h="1881">
                  <a:moveTo>
                    <a:pt x="102" y="0"/>
                  </a:moveTo>
                  <a:lnTo>
                    <a:pt x="1281" y="0"/>
                  </a:lnTo>
                  <a:lnTo>
                    <a:pt x="1304" y="3"/>
                  </a:lnTo>
                  <a:lnTo>
                    <a:pt x="1325" y="11"/>
                  </a:lnTo>
                  <a:lnTo>
                    <a:pt x="1344" y="22"/>
                  </a:lnTo>
                  <a:lnTo>
                    <a:pt x="1360" y="38"/>
                  </a:lnTo>
                  <a:lnTo>
                    <a:pt x="1372" y="57"/>
                  </a:lnTo>
                  <a:lnTo>
                    <a:pt x="1379" y="78"/>
                  </a:lnTo>
                  <a:lnTo>
                    <a:pt x="1382" y="102"/>
                  </a:lnTo>
                  <a:lnTo>
                    <a:pt x="1379" y="125"/>
                  </a:lnTo>
                  <a:lnTo>
                    <a:pt x="1372" y="146"/>
                  </a:lnTo>
                  <a:lnTo>
                    <a:pt x="1360" y="165"/>
                  </a:lnTo>
                  <a:lnTo>
                    <a:pt x="1344" y="180"/>
                  </a:lnTo>
                  <a:lnTo>
                    <a:pt x="1325" y="193"/>
                  </a:lnTo>
                  <a:lnTo>
                    <a:pt x="1304" y="200"/>
                  </a:lnTo>
                  <a:lnTo>
                    <a:pt x="1281" y="203"/>
                  </a:lnTo>
                  <a:lnTo>
                    <a:pt x="792" y="203"/>
                  </a:lnTo>
                  <a:lnTo>
                    <a:pt x="792" y="1780"/>
                  </a:lnTo>
                  <a:lnTo>
                    <a:pt x="790" y="1803"/>
                  </a:lnTo>
                  <a:lnTo>
                    <a:pt x="782" y="1825"/>
                  </a:lnTo>
                  <a:lnTo>
                    <a:pt x="770" y="1844"/>
                  </a:lnTo>
                  <a:lnTo>
                    <a:pt x="755" y="1859"/>
                  </a:lnTo>
                  <a:lnTo>
                    <a:pt x="736" y="1871"/>
                  </a:lnTo>
                  <a:lnTo>
                    <a:pt x="714" y="1879"/>
                  </a:lnTo>
                  <a:lnTo>
                    <a:pt x="691" y="1881"/>
                  </a:lnTo>
                  <a:lnTo>
                    <a:pt x="668" y="1879"/>
                  </a:lnTo>
                  <a:lnTo>
                    <a:pt x="647" y="1871"/>
                  </a:lnTo>
                  <a:lnTo>
                    <a:pt x="628" y="1859"/>
                  </a:lnTo>
                  <a:lnTo>
                    <a:pt x="613" y="1844"/>
                  </a:lnTo>
                  <a:lnTo>
                    <a:pt x="600" y="1825"/>
                  </a:lnTo>
                  <a:lnTo>
                    <a:pt x="593" y="1803"/>
                  </a:lnTo>
                  <a:lnTo>
                    <a:pt x="590" y="1780"/>
                  </a:lnTo>
                  <a:lnTo>
                    <a:pt x="590" y="203"/>
                  </a:lnTo>
                  <a:lnTo>
                    <a:pt x="102" y="203"/>
                  </a:lnTo>
                  <a:lnTo>
                    <a:pt x="78" y="200"/>
                  </a:lnTo>
                  <a:lnTo>
                    <a:pt x="57" y="193"/>
                  </a:lnTo>
                  <a:lnTo>
                    <a:pt x="38" y="180"/>
                  </a:lnTo>
                  <a:lnTo>
                    <a:pt x="22" y="165"/>
                  </a:lnTo>
                  <a:lnTo>
                    <a:pt x="11" y="146"/>
                  </a:lnTo>
                  <a:lnTo>
                    <a:pt x="3" y="125"/>
                  </a:lnTo>
                  <a:lnTo>
                    <a:pt x="0" y="102"/>
                  </a:lnTo>
                  <a:lnTo>
                    <a:pt x="3" y="78"/>
                  </a:lnTo>
                  <a:lnTo>
                    <a:pt x="11" y="57"/>
                  </a:lnTo>
                  <a:lnTo>
                    <a:pt x="22" y="38"/>
                  </a:lnTo>
                  <a:lnTo>
                    <a:pt x="38" y="22"/>
                  </a:lnTo>
                  <a:lnTo>
                    <a:pt x="57" y="11"/>
                  </a:lnTo>
                  <a:lnTo>
                    <a:pt x="78" y="3"/>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5" name="Group 604"/>
          <p:cNvGrpSpPr/>
          <p:nvPr/>
        </p:nvGrpSpPr>
        <p:grpSpPr>
          <a:xfrm>
            <a:off x="6988933" y="3612908"/>
            <a:ext cx="243446" cy="243447"/>
            <a:chOff x="8253413" y="2093913"/>
            <a:chExt cx="492124" cy="492125"/>
          </a:xfrm>
          <a:solidFill>
            <a:schemeClr val="tx1">
              <a:lumMod val="65000"/>
              <a:lumOff val="35000"/>
            </a:schemeClr>
          </a:solidFill>
        </p:grpSpPr>
        <p:sp>
          <p:nvSpPr>
            <p:cNvPr id="699" name="Freeform 224"/>
            <p:cNvSpPr>
              <a:spLocks/>
            </p:cNvSpPr>
            <p:nvPr/>
          </p:nvSpPr>
          <p:spPr bwMode="auto">
            <a:xfrm>
              <a:off x="8440738" y="2093913"/>
              <a:ext cx="117475" cy="117475"/>
            </a:xfrm>
            <a:custGeom>
              <a:avLst/>
              <a:gdLst>
                <a:gd name="T0" fmla="*/ 406 w 813"/>
                <a:gd name="T1" fmla="*/ 0 h 816"/>
                <a:gd name="T2" fmla="*/ 457 w 813"/>
                <a:gd name="T3" fmla="*/ 3 h 816"/>
                <a:gd name="T4" fmla="*/ 507 w 813"/>
                <a:gd name="T5" fmla="*/ 13 h 816"/>
                <a:gd name="T6" fmla="*/ 554 w 813"/>
                <a:gd name="T7" fmla="*/ 28 h 816"/>
                <a:gd name="T8" fmla="*/ 597 w 813"/>
                <a:gd name="T9" fmla="*/ 48 h 816"/>
                <a:gd name="T10" fmla="*/ 639 w 813"/>
                <a:gd name="T11" fmla="*/ 73 h 816"/>
                <a:gd name="T12" fmla="*/ 676 w 813"/>
                <a:gd name="T13" fmla="*/ 103 h 816"/>
                <a:gd name="T14" fmla="*/ 710 w 813"/>
                <a:gd name="T15" fmla="*/ 138 h 816"/>
                <a:gd name="T16" fmla="*/ 740 w 813"/>
                <a:gd name="T17" fmla="*/ 175 h 816"/>
                <a:gd name="T18" fmla="*/ 765 w 813"/>
                <a:gd name="T19" fmla="*/ 217 h 816"/>
                <a:gd name="T20" fmla="*/ 786 w 813"/>
                <a:gd name="T21" fmla="*/ 261 h 816"/>
                <a:gd name="T22" fmla="*/ 800 w 813"/>
                <a:gd name="T23" fmla="*/ 308 h 816"/>
                <a:gd name="T24" fmla="*/ 810 w 813"/>
                <a:gd name="T25" fmla="*/ 357 h 816"/>
                <a:gd name="T26" fmla="*/ 813 w 813"/>
                <a:gd name="T27" fmla="*/ 408 h 816"/>
                <a:gd name="T28" fmla="*/ 810 w 813"/>
                <a:gd name="T29" fmla="*/ 459 h 816"/>
                <a:gd name="T30" fmla="*/ 800 w 813"/>
                <a:gd name="T31" fmla="*/ 509 h 816"/>
                <a:gd name="T32" fmla="*/ 786 w 813"/>
                <a:gd name="T33" fmla="*/ 556 h 816"/>
                <a:gd name="T34" fmla="*/ 765 w 813"/>
                <a:gd name="T35" fmla="*/ 599 h 816"/>
                <a:gd name="T36" fmla="*/ 740 w 813"/>
                <a:gd name="T37" fmla="*/ 641 h 816"/>
                <a:gd name="T38" fmla="*/ 710 w 813"/>
                <a:gd name="T39" fmla="*/ 678 h 816"/>
                <a:gd name="T40" fmla="*/ 676 w 813"/>
                <a:gd name="T41" fmla="*/ 713 h 816"/>
                <a:gd name="T42" fmla="*/ 639 w 813"/>
                <a:gd name="T43" fmla="*/ 743 h 816"/>
                <a:gd name="T44" fmla="*/ 597 w 813"/>
                <a:gd name="T45" fmla="*/ 768 h 816"/>
                <a:gd name="T46" fmla="*/ 554 w 813"/>
                <a:gd name="T47" fmla="*/ 789 h 816"/>
                <a:gd name="T48" fmla="*/ 507 w 813"/>
                <a:gd name="T49" fmla="*/ 803 h 816"/>
                <a:gd name="T50" fmla="*/ 457 w 813"/>
                <a:gd name="T51" fmla="*/ 813 h 816"/>
                <a:gd name="T52" fmla="*/ 406 w 813"/>
                <a:gd name="T53" fmla="*/ 816 h 816"/>
                <a:gd name="T54" fmla="*/ 356 w 813"/>
                <a:gd name="T55" fmla="*/ 813 h 816"/>
                <a:gd name="T56" fmla="*/ 307 w 813"/>
                <a:gd name="T57" fmla="*/ 803 h 816"/>
                <a:gd name="T58" fmla="*/ 260 w 813"/>
                <a:gd name="T59" fmla="*/ 789 h 816"/>
                <a:gd name="T60" fmla="*/ 216 w 813"/>
                <a:gd name="T61" fmla="*/ 768 h 816"/>
                <a:gd name="T62" fmla="*/ 174 w 813"/>
                <a:gd name="T63" fmla="*/ 743 h 816"/>
                <a:gd name="T64" fmla="*/ 137 w 813"/>
                <a:gd name="T65" fmla="*/ 713 h 816"/>
                <a:gd name="T66" fmla="*/ 103 w 813"/>
                <a:gd name="T67" fmla="*/ 678 h 816"/>
                <a:gd name="T68" fmla="*/ 73 w 813"/>
                <a:gd name="T69" fmla="*/ 641 h 816"/>
                <a:gd name="T70" fmla="*/ 48 w 813"/>
                <a:gd name="T71" fmla="*/ 599 h 816"/>
                <a:gd name="T72" fmla="*/ 28 w 813"/>
                <a:gd name="T73" fmla="*/ 556 h 816"/>
                <a:gd name="T74" fmla="*/ 12 w 813"/>
                <a:gd name="T75" fmla="*/ 509 h 816"/>
                <a:gd name="T76" fmla="*/ 3 w 813"/>
                <a:gd name="T77" fmla="*/ 459 h 816"/>
                <a:gd name="T78" fmla="*/ 0 w 813"/>
                <a:gd name="T79" fmla="*/ 408 h 816"/>
                <a:gd name="T80" fmla="*/ 3 w 813"/>
                <a:gd name="T81" fmla="*/ 357 h 816"/>
                <a:gd name="T82" fmla="*/ 12 w 813"/>
                <a:gd name="T83" fmla="*/ 308 h 816"/>
                <a:gd name="T84" fmla="*/ 28 w 813"/>
                <a:gd name="T85" fmla="*/ 261 h 816"/>
                <a:gd name="T86" fmla="*/ 48 w 813"/>
                <a:gd name="T87" fmla="*/ 217 h 816"/>
                <a:gd name="T88" fmla="*/ 73 w 813"/>
                <a:gd name="T89" fmla="*/ 175 h 816"/>
                <a:gd name="T90" fmla="*/ 103 w 813"/>
                <a:gd name="T91" fmla="*/ 138 h 816"/>
                <a:gd name="T92" fmla="*/ 137 w 813"/>
                <a:gd name="T93" fmla="*/ 103 h 816"/>
                <a:gd name="T94" fmla="*/ 174 w 813"/>
                <a:gd name="T95" fmla="*/ 73 h 816"/>
                <a:gd name="T96" fmla="*/ 216 w 813"/>
                <a:gd name="T97" fmla="*/ 48 h 816"/>
                <a:gd name="T98" fmla="*/ 260 w 813"/>
                <a:gd name="T99" fmla="*/ 28 h 816"/>
                <a:gd name="T100" fmla="*/ 307 w 813"/>
                <a:gd name="T101" fmla="*/ 13 h 816"/>
                <a:gd name="T102" fmla="*/ 356 w 813"/>
                <a:gd name="T103" fmla="*/ 3 h 816"/>
                <a:gd name="T104" fmla="*/ 406 w 813"/>
                <a:gd name="T105" fmla="*/ 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3" h="816">
                  <a:moveTo>
                    <a:pt x="406" y="0"/>
                  </a:moveTo>
                  <a:lnTo>
                    <a:pt x="457" y="3"/>
                  </a:lnTo>
                  <a:lnTo>
                    <a:pt x="507" y="13"/>
                  </a:lnTo>
                  <a:lnTo>
                    <a:pt x="554" y="28"/>
                  </a:lnTo>
                  <a:lnTo>
                    <a:pt x="597" y="48"/>
                  </a:lnTo>
                  <a:lnTo>
                    <a:pt x="639" y="73"/>
                  </a:lnTo>
                  <a:lnTo>
                    <a:pt x="676" y="103"/>
                  </a:lnTo>
                  <a:lnTo>
                    <a:pt x="710" y="138"/>
                  </a:lnTo>
                  <a:lnTo>
                    <a:pt x="740" y="175"/>
                  </a:lnTo>
                  <a:lnTo>
                    <a:pt x="765" y="217"/>
                  </a:lnTo>
                  <a:lnTo>
                    <a:pt x="786" y="261"/>
                  </a:lnTo>
                  <a:lnTo>
                    <a:pt x="800" y="308"/>
                  </a:lnTo>
                  <a:lnTo>
                    <a:pt x="810" y="357"/>
                  </a:lnTo>
                  <a:lnTo>
                    <a:pt x="813" y="408"/>
                  </a:lnTo>
                  <a:lnTo>
                    <a:pt x="810" y="459"/>
                  </a:lnTo>
                  <a:lnTo>
                    <a:pt x="800" y="509"/>
                  </a:lnTo>
                  <a:lnTo>
                    <a:pt x="786" y="556"/>
                  </a:lnTo>
                  <a:lnTo>
                    <a:pt x="765" y="599"/>
                  </a:lnTo>
                  <a:lnTo>
                    <a:pt x="740" y="641"/>
                  </a:lnTo>
                  <a:lnTo>
                    <a:pt x="710" y="678"/>
                  </a:lnTo>
                  <a:lnTo>
                    <a:pt x="676" y="713"/>
                  </a:lnTo>
                  <a:lnTo>
                    <a:pt x="639" y="743"/>
                  </a:lnTo>
                  <a:lnTo>
                    <a:pt x="597" y="768"/>
                  </a:lnTo>
                  <a:lnTo>
                    <a:pt x="554" y="789"/>
                  </a:lnTo>
                  <a:lnTo>
                    <a:pt x="507" y="803"/>
                  </a:lnTo>
                  <a:lnTo>
                    <a:pt x="457" y="813"/>
                  </a:lnTo>
                  <a:lnTo>
                    <a:pt x="406" y="816"/>
                  </a:lnTo>
                  <a:lnTo>
                    <a:pt x="356" y="813"/>
                  </a:lnTo>
                  <a:lnTo>
                    <a:pt x="307" y="803"/>
                  </a:lnTo>
                  <a:lnTo>
                    <a:pt x="260" y="789"/>
                  </a:lnTo>
                  <a:lnTo>
                    <a:pt x="216" y="768"/>
                  </a:lnTo>
                  <a:lnTo>
                    <a:pt x="174" y="743"/>
                  </a:lnTo>
                  <a:lnTo>
                    <a:pt x="137" y="713"/>
                  </a:lnTo>
                  <a:lnTo>
                    <a:pt x="103" y="678"/>
                  </a:lnTo>
                  <a:lnTo>
                    <a:pt x="73" y="641"/>
                  </a:lnTo>
                  <a:lnTo>
                    <a:pt x="48" y="599"/>
                  </a:lnTo>
                  <a:lnTo>
                    <a:pt x="28" y="556"/>
                  </a:lnTo>
                  <a:lnTo>
                    <a:pt x="12" y="509"/>
                  </a:lnTo>
                  <a:lnTo>
                    <a:pt x="3" y="459"/>
                  </a:lnTo>
                  <a:lnTo>
                    <a:pt x="0" y="408"/>
                  </a:lnTo>
                  <a:lnTo>
                    <a:pt x="3" y="357"/>
                  </a:lnTo>
                  <a:lnTo>
                    <a:pt x="12" y="308"/>
                  </a:lnTo>
                  <a:lnTo>
                    <a:pt x="28" y="261"/>
                  </a:lnTo>
                  <a:lnTo>
                    <a:pt x="48" y="217"/>
                  </a:lnTo>
                  <a:lnTo>
                    <a:pt x="73" y="175"/>
                  </a:lnTo>
                  <a:lnTo>
                    <a:pt x="103" y="138"/>
                  </a:lnTo>
                  <a:lnTo>
                    <a:pt x="137" y="103"/>
                  </a:lnTo>
                  <a:lnTo>
                    <a:pt x="174" y="73"/>
                  </a:lnTo>
                  <a:lnTo>
                    <a:pt x="216" y="48"/>
                  </a:lnTo>
                  <a:lnTo>
                    <a:pt x="260" y="28"/>
                  </a:lnTo>
                  <a:lnTo>
                    <a:pt x="307" y="13"/>
                  </a:lnTo>
                  <a:lnTo>
                    <a:pt x="356" y="3"/>
                  </a:lnTo>
                  <a:lnTo>
                    <a:pt x="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5" name="Freeform 225"/>
            <p:cNvSpPr>
              <a:spLocks/>
            </p:cNvSpPr>
            <p:nvPr/>
          </p:nvSpPr>
          <p:spPr bwMode="auto">
            <a:xfrm>
              <a:off x="8485188" y="2227263"/>
              <a:ext cx="28575" cy="73025"/>
            </a:xfrm>
            <a:custGeom>
              <a:avLst/>
              <a:gdLst>
                <a:gd name="T0" fmla="*/ 48 w 195"/>
                <a:gd name="T1" fmla="*/ 0 h 501"/>
                <a:gd name="T2" fmla="*/ 147 w 195"/>
                <a:gd name="T3" fmla="*/ 0 h 501"/>
                <a:gd name="T4" fmla="*/ 161 w 195"/>
                <a:gd name="T5" fmla="*/ 1 h 501"/>
                <a:gd name="T6" fmla="*/ 173 w 195"/>
                <a:gd name="T7" fmla="*/ 6 h 501"/>
                <a:gd name="T8" fmla="*/ 183 w 195"/>
                <a:gd name="T9" fmla="*/ 15 h 501"/>
                <a:gd name="T10" fmla="*/ 192 w 195"/>
                <a:gd name="T11" fmla="*/ 27 h 501"/>
                <a:gd name="T12" fmla="*/ 195 w 195"/>
                <a:gd name="T13" fmla="*/ 42 h 501"/>
                <a:gd name="T14" fmla="*/ 195 w 195"/>
                <a:gd name="T15" fmla="*/ 56 h 501"/>
                <a:gd name="T16" fmla="*/ 190 w 195"/>
                <a:gd name="T17" fmla="*/ 70 h 501"/>
                <a:gd name="T18" fmla="*/ 136 w 195"/>
                <a:gd name="T19" fmla="*/ 150 h 501"/>
                <a:gd name="T20" fmla="*/ 161 w 195"/>
                <a:gd name="T21" fmla="*/ 361 h 501"/>
                <a:gd name="T22" fmla="*/ 112 w 195"/>
                <a:gd name="T23" fmla="*/ 492 h 501"/>
                <a:gd name="T24" fmla="*/ 108 w 195"/>
                <a:gd name="T25" fmla="*/ 498 h 501"/>
                <a:gd name="T26" fmla="*/ 102 w 195"/>
                <a:gd name="T27" fmla="*/ 501 h 501"/>
                <a:gd name="T28" fmla="*/ 94 w 195"/>
                <a:gd name="T29" fmla="*/ 501 h 501"/>
                <a:gd name="T30" fmla="*/ 88 w 195"/>
                <a:gd name="T31" fmla="*/ 498 h 501"/>
                <a:gd name="T32" fmla="*/ 84 w 195"/>
                <a:gd name="T33" fmla="*/ 492 h 501"/>
                <a:gd name="T34" fmla="*/ 34 w 195"/>
                <a:gd name="T35" fmla="*/ 361 h 501"/>
                <a:gd name="T36" fmla="*/ 59 w 195"/>
                <a:gd name="T37" fmla="*/ 150 h 501"/>
                <a:gd name="T38" fmla="*/ 6 w 195"/>
                <a:gd name="T39" fmla="*/ 70 h 501"/>
                <a:gd name="T40" fmla="*/ 1 w 195"/>
                <a:gd name="T41" fmla="*/ 56 h 501"/>
                <a:gd name="T42" fmla="*/ 0 w 195"/>
                <a:gd name="T43" fmla="*/ 42 h 501"/>
                <a:gd name="T44" fmla="*/ 4 w 195"/>
                <a:gd name="T45" fmla="*/ 27 h 501"/>
                <a:gd name="T46" fmla="*/ 12 w 195"/>
                <a:gd name="T47" fmla="*/ 15 h 501"/>
                <a:gd name="T48" fmla="*/ 23 w 195"/>
                <a:gd name="T49" fmla="*/ 6 h 501"/>
                <a:gd name="T50" fmla="*/ 34 w 195"/>
                <a:gd name="T51" fmla="*/ 1 h 501"/>
                <a:gd name="T52" fmla="*/ 48 w 195"/>
                <a:gd name="T53"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5" h="501">
                  <a:moveTo>
                    <a:pt x="48" y="0"/>
                  </a:moveTo>
                  <a:lnTo>
                    <a:pt x="147" y="0"/>
                  </a:lnTo>
                  <a:lnTo>
                    <a:pt x="161" y="1"/>
                  </a:lnTo>
                  <a:lnTo>
                    <a:pt x="173" y="6"/>
                  </a:lnTo>
                  <a:lnTo>
                    <a:pt x="183" y="15"/>
                  </a:lnTo>
                  <a:lnTo>
                    <a:pt x="192" y="27"/>
                  </a:lnTo>
                  <a:lnTo>
                    <a:pt x="195" y="42"/>
                  </a:lnTo>
                  <a:lnTo>
                    <a:pt x="195" y="56"/>
                  </a:lnTo>
                  <a:lnTo>
                    <a:pt x="190" y="70"/>
                  </a:lnTo>
                  <a:lnTo>
                    <a:pt x="136" y="150"/>
                  </a:lnTo>
                  <a:lnTo>
                    <a:pt x="161" y="361"/>
                  </a:lnTo>
                  <a:lnTo>
                    <a:pt x="112" y="492"/>
                  </a:lnTo>
                  <a:lnTo>
                    <a:pt x="108" y="498"/>
                  </a:lnTo>
                  <a:lnTo>
                    <a:pt x="102" y="501"/>
                  </a:lnTo>
                  <a:lnTo>
                    <a:pt x="94" y="501"/>
                  </a:lnTo>
                  <a:lnTo>
                    <a:pt x="88" y="498"/>
                  </a:lnTo>
                  <a:lnTo>
                    <a:pt x="84" y="492"/>
                  </a:lnTo>
                  <a:lnTo>
                    <a:pt x="34" y="361"/>
                  </a:lnTo>
                  <a:lnTo>
                    <a:pt x="59" y="150"/>
                  </a:lnTo>
                  <a:lnTo>
                    <a:pt x="6" y="70"/>
                  </a:lnTo>
                  <a:lnTo>
                    <a:pt x="1" y="56"/>
                  </a:lnTo>
                  <a:lnTo>
                    <a:pt x="0" y="42"/>
                  </a:lnTo>
                  <a:lnTo>
                    <a:pt x="4" y="27"/>
                  </a:lnTo>
                  <a:lnTo>
                    <a:pt x="12" y="15"/>
                  </a:lnTo>
                  <a:lnTo>
                    <a:pt x="23" y="6"/>
                  </a:lnTo>
                  <a:lnTo>
                    <a:pt x="34" y="1"/>
                  </a:lnTo>
                  <a:lnTo>
                    <a:pt x="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6" name="Freeform 226"/>
            <p:cNvSpPr>
              <a:spLocks/>
            </p:cNvSpPr>
            <p:nvPr/>
          </p:nvSpPr>
          <p:spPr bwMode="auto">
            <a:xfrm>
              <a:off x="8401050" y="2228850"/>
              <a:ext cx="196850" cy="136525"/>
            </a:xfrm>
            <a:custGeom>
              <a:avLst/>
              <a:gdLst>
                <a:gd name="T0" fmla="*/ 371 w 1368"/>
                <a:gd name="T1" fmla="*/ 0 h 956"/>
                <a:gd name="T2" fmla="*/ 384 w 1368"/>
                <a:gd name="T3" fmla="*/ 2 h 956"/>
                <a:gd name="T4" fmla="*/ 395 w 1368"/>
                <a:gd name="T5" fmla="*/ 7 h 956"/>
                <a:gd name="T6" fmla="*/ 403 w 1368"/>
                <a:gd name="T7" fmla="*/ 17 h 956"/>
                <a:gd name="T8" fmla="*/ 410 w 1368"/>
                <a:gd name="T9" fmla="*/ 27 h 956"/>
                <a:gd name="T10" fmla="*/ 683 w 1368"/>
                <a:gd name="T11" fmla="*/ 781 h 956"/>
                <a:gd name="T12" fmla="*/ 957 w 1368"/>
                <a:gd name="T13" fmla="*/ 27 h 956"/>
                <a:gd name="T14" fmla="*/ 963 w 1368"/>
                <a:gd name="T15" fmla="*/ 17 h 956"/>
                <a:gd name="T16" fmla="*/ 973 w 1368"/>
                <a:gd name="T17" fmla="*/ 9 h 956"/>
                <a:gd name="T18" fmla="*/ 983 w 1368"/>
                <a:gd name="T19" fmla="*/ 2 h 956"/>
                <a:gd name="T20" fmla="*/ 995 w 1368"/>
                <a:gd name="T21" fmla="*/ 0 h 956"/>
                <a:gd name="T22" fmla="*/ 1008 w 1368"/>
                <a:gd name="T23" fmla="*/ 2 h 956"/>
                <a:gd name="T24" fmla="*/ 1122 w 1368"/>
                <a:gd name="T25" fmla="*/ 38 h 956"/>
                <a:gd name="T26" fmla="*/ 1164 w 1368"/>
                <a:gd name="T27" fmla="*/ 55 h 956"/>
                <a:gd name="T28" fmla="*/ 1204 w 1368"/>
                <a:gd name="T29" fmla="*/ 77 h 956"/>
                <a:gd name="T30" fmla="*/ 1240 w 1368"/>
                <a:gd name="T31" fmla="*/ 103 h 956"/>
                <a:gd name="T32" fmla="*/ 1272 w 1368"/>
                <a:gd name="T33" fmla="*/ 133 h 956"/>
                <a:gd name="T34" fmla="*/ 1300 w 1368"/>
                <a:gd name="T35" fmla="*/ 168 h 956"/>
                <a:gd name="T36" fmla="*/ 1323 w 1368"/>
                <a:gd name="T37" fmla="*/ 204 h 956"/>
                <a:gd name="T38" fmla="*/ 1342 w 1368"/>
                <a:gd name="T39" fmla="*/ 244 h 956"/>
                <a:gd name="T40" fmla="*/ 1356 w 1368"/>
                <a:gd name="T41" fmla="*/ 285 h 956"/>
                <a:gd name="T42" fmla="*/ 1364 w 1368"/>
                <a:gd name="T43" fmla="*/ 329 h 956"/>
                <a:gd name="T44" fmla="*/ 1368 w 1368"/>
                <a:gd name="T45" fmla="*/ 375 h 956"/>
                <a:gd name="T46" fmla="*/ 1368 w 1368"/>
                <a:gd name="T47" fmla="*/ 898 h 956"/>
                <a:gd name="T48" fmla="*/ 1364 w 1368"/>
                <a:gd name="T49" fmla="*/ 916 h 956"/>
                <a:gd name="T50" fmla="*/ 1356 w 1368"/>
                <a:gd name="T51" fmla="*/ 932 h 956"/>
                <a:gd name="T52" fmla="*/ 1344 w 1368"/>
                <a:gd name="T53" fmla="*/ 945 h 956"/>
                <a:gd name="T54" fmla="*/ 1328 w 1368"/>
                <a:gd name="T55" fmla="*/ 953 h 956"/>
                <a:gd name="T56" fmla="*/ 1310 w 1368"/>
                <a:gd name="T57" fmla="*/ 956 h 956"/>
                <a:gd name="T58" fmla="*/ 57 w 1368"/>
                <a:gd name="T59" fmla="*/ 956 h 956"/>
                <a:gd name="T60" fmla="*/ 40 w 1368"/>
                <a:gd name="T61" fmla="*/ 953 h 956"/>
                <a:gd name="T62" fmla="*/ 23 w 1368"/>
                <a:gd name="T63" fmla="*/ 945 h 956"/>
                <a:gd name="T64" fmla="*/ 11 w 1368"/>
                <a:gd name="T65" fmla="*/ 932 h 956"/>
                <a:gd name="T66" fmla="*/ 2 w 1368"/>
                <a:gd name="T67" fmla="*/ 916 h 956"/>
                <a:gd name="T68" fmla="*/ 0 w 1368"/>
                <a:gd name="T69" fmla="*/ 898 h 956"/>
                <a:gd name="T70" fmla="*/ 0 w 1368"/>
                <a:gd name="T71" fmla="*/ 375 h 956"/>
                <a:gd name="T72" fmla="*/ 2 w 1368"/>
                <a:gd name="T73" fmla="*/ 329 h 956"/>
                <a:gd name="T74" fmla="*/ 12 w 1368"/>
                <a:gd name="T75" fmla="*/ 285 h 956"/>
                <a:gd name="T76" fmla="*/ 25 w 1368"/>
                <a:gd name="T77" fmla="*/ 244 h 956"/>
                <a:gd name="T78" fmla="*/ 44 w 1368"/>
                <a:gd name="T79" fmla="*/ 204 h 956"/>
                <a:gd name="T80" fmla="*/ 68 w 1368"/>
                <a:gd name="T81" fmla="*/ 168 h 956"/>
                <a:gd name="T82" fmla="*/ 96 w 1368"/>
                <a:gd name="T83" fmla="*/ 133 h 956"/>
                <a:gd name="T84" fmla="*/ 128 w 1368"/>
                <a:gd name="T85" fmla="*/ 103 h 956"/>
                <a:gd name="T86" fmla="*/ 164 w 1368"/>
                <a:gd name="T87" fmla="*/ 77 h 956"/>
                <a:gd name="T88" fmla="*/ 203 w 1368"/>
                <a:gd name="T89" fmla="*/ 54 h 956"/>
                <a:gd name="T90" fmla="*/ 246 w 1368"/>
                <a:gd name="T91" fmla="*/ 38 h 956"/>
                <a:gd name="T92" fmla="*/ 359 w 1368"/>
                <a:gd name="T93" fmla="*/ 2 h 956"/>
                <a:gd name="T94" fmla="*/ 365 w 1368"/>
                <a:gd name="T95" fmla="*/ 1 h 956"/>
                <a:gd name="T96" fmla="*/ 371 w 1368"/>
                <a:gd name="T97" fmla="*/ 0 h 9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68" h="956">
                  <a:moveTo>
                    <a:pt x="371" y="0"/>
                  </a:moveTo>
                  <a:lnTo>
                    <a:pt x="384" y="2"/>
                  </a:lnTo>
                  <a:lnTo>
                    <a:pt x="395" y="7"/>
                  </a:lnTo>
                  <a:lnTo>
                    <a:pt x="403" y="17"/>
                  </a:lnTo>
                  <a:lnTo>
                    <a:pt x="410" y="27"/>
                  </a:lnTo>
                  <a:lnTo>
                    <a:pt x="683" y="781"/>
                  </a:lnTo>
                  <a:lnTo>
                    <a:pt x="957" y="27"/>
                  </a:lnTo>
                  <a:lnTo>
                    <a:pt x="963" y="17"/>
                  </a:lnTo>
                  <a:lnTo>
                    <a:pt x="973" y="9"/>
                  </a:lnTo>
                  <a:lnTo>
                    <a:pt x="983" y="2"/>
                  </a:lnTo>
                  <a:lnTo>
                    <a:pt x="995" y="0"/>
                  </a:lnTo>
                  <a:lnTo>
                    <a:pt x="1008" y="2"/>
                  </a:lnTo>
                  <a:lnTo>
                    <a:pt x="1122" y="38"/>
                  </a:lnTo>
                  <a:lnTo>
                    <a:pt x="1164" y="55"/>
                  </a:lnTo>
                  <a:lnTo>
                    <a:pt x="1204" y="77"/>
                  </a:lnTo>
                  <a:lnTo>
                    <a:pt x="1240" y="103"/>
                  </a:lnTo>
                  <a:lnTo>
                    <a:pt x="1272" y="133"/>
                  </a:lnTo>
                  <a:lnTo>
                    <a:pt x="1300" y="168"/>
                  </a:lnTo>
                  <a:lnTo>
                    <a:pt x="1323" y="204"/>
                  </a:lnTo>
                  <a:lnTo>
                    <a:pt x="1342" y="244"/>
                  </a:lnTo>
                  <a:lnTo>
                    <a:pt x="1356" y="285"/>
                  </a:lnTo>
                  <a:lnTo>
                    <a:pt x="1364" y="329"/>
                  </a:lnTo>
                  <a:lnTo>
                    <a:pt x="1368" y="375"/>
                  </a:lnTo>
                  <a:lnTo>
                    <a:pt x="1368" y="898"/>
                  </a:lnTo>
                  <a:lnTo>
                    <a:pt x="1364" y="916"/>
                  </a:lnTo>
                  <a:lnTo>
                    <a:pt x="1356" y="932"/>
                  </a:lnTo>
                  <a:lnTo>
                    <a:pt x="1344" y="945"/>
                  </a:lnTo>
                  <a:lnTo>
                    <a:pt x="1328" y="953"/>
                  </a:lnTo>
                  <a:lnTo>
                    <a:pt x="1310" y="956"/>
                  </a:lnTo>
                  <a:lnTo>
                    <a:pt x="57" y="956"/>
                  </a:lnTo>
                  <a:lnTo>
                    <a:pt x="40" y="953"/>
                  </a:lnTo>
                  <a:lnTo>
                    <a:pt x="23" y="945"/>
                  </a:lnTo>
                  <a:lnTo>
                    <a:pt x="11" y="932"/>
                  </a:lnTo>
                  <a:lnTo>
                    <a:pt x="2" y="916"/>
                  </a:lnTo>
                  <a:lnTo>
                    <a:pt x="0" y="898"/>
                  </a:lnTo>
                  <a:lnTo>
                    <a:pt x="0" y="375"/>
                  </a:lnTo>
                  <a:lnTo>
                    <a:pt x="2" y="329"/>
                  </a:lnTo>
                  <a:lnTo>
                    <a:pt x="12" y="285"/>
                  </a:lnTo>
                  <a:lnTo>
                    <a:pt x="25" y="244"/>
                  </a:lnTo>
                  <a:lnTo>
                    <a:pt x="44" y="204"/>
                  </a:lnTo>
                  <a:lnTo>
                    <a:pt x="68" y="168"/>
                  </a:lnTo>
                  <a:lnTo>
                    <a:pt x="96" y="133"/>
                  </a:lnTo>
                  <a:lnTo>
                    <a:pt x="128" y="103"/>
                  </a:lnTo>
                  <a:lnTo>
                    <a:pt x="164" y="77"/>
                  </a:lnTo>
                  <a:lnTo>
                    <a:pt x="203" y="54"/>
                  </a:lnTo>
                  <a:lnTo>
                    <a:pt x="246" y="38"/>
                  </a:lnTo>
                  <a:lnTo>
                    <a:pt x="359" y="2"/>
                  </a:lnTo>
                  <a:lnTo>
                    <a:pt x="365" y="1"/>
                  </a:lnTo>
                  <a:lnTo>
                    <a:pt x="3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7" name="Freeform 227"/>
            <p:cNvSpPr>
              <a:spLocks/>
            </p:cNvSpPr>
            <p:nvPr/>
          </p:nvSpPr>
          <p:spPr bwMode="auto">
            <a:xfrm>
              <a:off x="8253413" y="2124075"/>
              <a:ext cx="117475" cy="117475"/>
            </a:xfrm>
            <a:custGeom>
              <a:avLst/>
              <a:gdLst>
                <a:gd name="T0" fmla="*/ 406 w 813"/>
                <a:gd name="T1" fmla="*/ 0 h 816"/>
                <a:gd name="T2" fmla="*/ 457 w 813"/>
                <a:gd name="T3" fmla="*/ 3 h 816"/>
                <a:gd name="T4" fmla="*/ 506 w 813"/>
                <a:gd name="T5" fmla="*/ 13 h 816"/>
                <a:gd name="T6" fmla="*/ 554 w 813"/>
                <a:gd name="T7" fmla="*/ 27 h 816"/>
                <a:gd name="T8" fmla="*/ 597 w 813"/>
                <a:gd name="T9" fmla="*/ 48 h 816"/>
                <a:gd name="T10" fmla="*/ 639 w 813"/>
                <a:gd name="T11" fmla="*/ 73 h 816"/>
                <a:gd name="T12" fmla="*/ 676 w 813"/>
                <a:gd name="T13" fmla="*/ 103 h 816"/>
                <a:gd name="T14" fmla="*/ 710 w 813"/>
                <a:gd name="T15" fmla="*/ 137 h 816"/>
                <a:gd name="T16" fmla="*/ 740 w 813"/>
                <a:gd name="T17" fmla="*/ 175 h 816"/>
                <a:gd name="T18" fmla="*/ 765 w 813"/>
                <a:gd name="T19" fmla="*/ 216 h 816"/>
                <a:gd name="T20" fmla="*/ 786 w 813"/>
                <a:gd name="T21" fmla="*/ 260 h 816"/>
                <a:gd name="T22" fmla="*/ 800 w 813"/>
                <a:gd name="T23" fmla="*/ 307 h 816"/>
                <a:gd name="T24" fmla="*/ 810 w 813"/>
                <a:gd name="T25" fmla="*/ 356 h 816"/>
                <a:gd name="T26" fmla="*/ 813 w 813"/>
                <a:gd name="T27" fmla="*/ 408 h 816"/>
                <a:gd name="T28" fmla="*/ 810 w 813"/>
                <a:gd name="T29" fmla="*/ 459 h 816"/>
                <a:gd name="T30" fmla="*/ 800 w 813"/>
                <a:gd name="T31" fmla="*/ 508 h 816"/>
                <a:gd name="T32" fmla="*/ 786 w 813"/>
                <a:gd name="T33" fmla="*/ 555 h 816"/>
                <a:gd name="T34" fmla="*/ 765 w 813"/>
                <a:gd name="T35" fmla="*/ 599 h 816"/>
                <a:gd name="T36" fmla="*/ 740 w 813"/>
                <a:gd name="T37" fmla="*/ 640 h 816"/>
                <a:gd name="T38" fmla="*/ 710 w 813"/>
                <a:gd name="T39" fmla="*/ 678 h 816"/>
                <a:gd name="T40" fmla="*/ 676 w 813"/>
                <a:gd name="T41" fmla="*/ 713 h 816"/>
                <a:gd name="T42" fmla="*/ 639 w 813"/>
                <a:gd name="T43" fmla="*/ 742 h 816"/>
                <a:gd name="T44" fmla="*/ 597 w 813"/>
                <a:gd name="T45" fmla="*/ 768 h 816"/>
                <a:gd name="T46" fmla="*/ 554 w 813"/>
                <a:gd name="T47" fmla="*/ 788 h 816"/>
                <a:gd name="T48" fmla="*/ 506 w 813"/>
                <a:gd name="T49" fmla="*/ 803 h 816"/>
                <a:gd name="T50" fmla="*/ 457 w 813"/>
                <a:gd name="T51" fmla="*/ 813 h 816"/>
                <a:gd name="T52" fmla="*/ 406 w 813"/>
                <a:gd name="T53" fmla="*/ 816 h 816"/>
                <a:gd name="T54" fmla="*/ 356 w 813"/>
                <a:gd name="T55" fmla="*/ 813 h 816"/>
                <a:gd name="T56" fmla="*/ 307 w 813"/>
                <a:gd name="T57" fmla="*/ 803 h 816"/>
                <a:gd name="T58" fmla="*/ 260 w 813"/>
                <a:gd name="T59" fmla="*/ 788 h 816"/>
                <a:gd name="T60" fmla="*/ 216 w 813"/>
                <a:gd name="T61" fmla="*/ 768 h 816"/>
                <a:gd name="T62" fmla="*/ 174 w 813"/>
                <a:gd name="T63" fmla="*/ 742 h 816"/>
                <a:gd name="T64" fmla="*/ 137 w 813"/>
                <a:gd name="T65" fmla="*/ 713 h 816"/>
                <a:gd name="T66" fmla="*/ 103 w 813"/>
                <a:gd name="T67" fmla="*/ 678 h 816"/>
                <a:gd name="T68" fmla="*/ 73 w 813"/>
                <a:gd name="T69" fmla="*/ 640 h 816"/>
                <a:gd name="T70" fmla="*/ 48 w 813"/>
                <a:gd name="T71" fmla="*/ 599 h 816"/>
                <a:gd name="T72" fmla="*/ 27 w 813"/>
                <a:gd name="T73" fmla="*/ 555 h 816"/>
                <a:gd name="T74" fmla="*/ 12 w 813"/>
                <a:gd name="T75" fmla="*/ 508 h 816"/>
                <a:gd name="T76" fmla="*/ 3 w 813"/>
                <a:gd name="T77" fmla="*/ 459 h 816"/>
                <a:gd name="T78" fmla="*/ 0 w 813"/>
                <a:gd name="T79" fmla="*/ 408 h 816"/>
                <a:gd name="T80" fmla="*/ 3 w 813"/>
                <a:gd name="T81" fmla="*/ 356 h 816"/>
                <a:gd name="T82" fmla="*/ 12 w 813"/>
                <a:gd name="T83" fmla="*/ 307 h 816"/>
                <a:gd name="T84" fmla="*/ 27 w 813"/>
                <a:gd name="T85" fmla="*/ 260 h 816"/>
                <a:gd name="T86" fmla="*/ 48 w 813"/>
                <a:gd name="T87" fmla="*/ 216 h 816"/>
                <a:gd name="T88" fmla="*/ 73 w 813"/>
                <a:gd name="T89" fmla="*/ 175 h 816"/>
                <a:gd name="T90" fmla="*/ 103 w 813"/>
                <a:gd name="T91" fmla="*/ 137 h 816"/>
                <a:gd name="T92" fmla="*/ 137 w 813"/>
                <a:gd name="T93" fmla="*/ 103 h 816"/>
                <a:gd name="T94" fmla="*/ 174 w 813"/>
                <a:gd name="T95" fmla="*/ 73 h 816"/>
                <a:gd name="T96" fmla="*/ 216 w 813"/>
                <a:gd name="T97" fmla="*/ 48 h 816"/>
                <a:gd name="T98" fmla="*/ 260 w 813"/>
                <a:gd name="T99" fmla="*/ 27 h 816"/>
                <a:gd name="T100" fmla="*/ 307 w 813"/>
                <a:gd name="T101" fmla="*/ 13 h 816"/>
                <a:gd name="T102" fmla="*/ 356 w 813"/>
                <a:gd name="T103" fmla="*/ 3 h 816"/>
                <a:gd name="T104" fmla="*/ 406 w 813"/>
                <a:gd name="T105" fmla="*/ 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3" h="816">
                  <a:moveTo>
                    <a:pt x="406" y="0"/>
                  </a:moveTo>
                  <a:lnTo>
                    <a:pt x="457" y="3"/>
                  </a:lnTo>
                  <a:lnTo>
                    <a:pt x="506" y="13"/>
                  </a:lnTo>
                  <a:lnTo>
                    <a:pt x="554" y="27"/>
                  </a:lnTo>
                  <a:lnTo>
                    <a:pt x="597" y="48"/>
                  </a:lnTo>
                  <a:lnTo>
                    <a:pt x="639" y="73"/>
                  </a:lnTo>
                  <a:lnTo>
                    <a:pt x="676" y="103"/>
                  </a:lnTo>
                  <a:lnTo>
                    <a:pt x="710" y="137"/>
                  </a:lnTo>
                  <a:lnTo>
                    <a:pt x="740" y="175"/>
                  </a:lnTo>
                  <a:lnTo>
                    <a:pt x="765" y="216"/>
                  </a:lnTo>
                  <a:lnTo>
                    <a:pt x="786" y="260"/>
                  </a:lnTo>
                  <a:lnTo>
                    <a:pt x="800" y="307"/>
                  </a:lnTo>
                  <a:lnTo>
                    <a:pt x="810" y="356"/>
                  </a:lnTo>
                  <a:lnTo>
                    <a:pt x="813" y="408"/>
                  </a:lnTo>
                  <a:lnTo>
                    <a:pt x="810" y="459"/>
                  </a:lnTo>
                  <a:lnTo>
                    <a:pt x="800" y="508"/>
                  </a:lnTo>
                  <a:lnTo>
                    <a:pt x="786" y="555"/>
                  </a:lnTo>
                  <a:lnTo>
                    <a:pt x="765" y="599"/>
                  </a:lnTo>
                  <a:lnTo>
                    <a:pt x="740" y="640"/>
                  </a:lnTo>
                  <a:lnTo>
                    <a:pt x="710" y="678"/>
                  </a:lnTo>
                  <a:lnTo>
                    <a:pt x="676" y="713"/>
                  </a:lnTo>
                  <a:lnTo>
                    <a:pt x="639" y="742"/>
                  </a:lnTo>
                  <a:lnTo>
                    <a:pt x="597" y="768"/>
                  </a:lnTo>
                  <a:lnTo>
                    <a:pt x="554" y="788"/>
                  </a:lnTo>
                  <a:lnTo>
                    <a:pt x="506" y="803"/>
                  </a:lnTo>
                  <a:lnTo>
                    <a:pt x="457" y="813"/>
                  </a:lnTo>
                  <a:lnTo>
                    <a:pt x="406" y="816"/>
                  </a:lnTo>
                  <a:lnTo>
                    <a:pt x="356" y="813"/>
                  </a:lnTo>
                  <a:lnTo>
                    <a:pt x="307" y="803"/>
                  </a:lnTo>
                  <a:lnTo>
                    <a:pt x="260" y="788"/>
                  </a:lnTo>
                  <a:lnTo>
                    <a:pt x="216" y="768"/>
                  </a:lnTo>
                  <a:lnTo>
                    <a:pt x="174" y="742"/>
                  </a:lnTo>
                  <a:lnTo>
                    <a:pt x="137" y="713"/>
                  </a:lnTo>
                  <a:lnTo>
                    <a:pt x="103" y="678"/>
                  </a:lnTo>
                  <a:lnTo>
                    <a:pt x="73" y="640"/>
                  </a:lnTo>
                  <a:lnTo>
                    <a:pt x="48" y="599"/>
                  </a:lnTo>
                  <a:lnTo>
                    <a:pt x="27" y="555"/>
                  </a:lnTo>
                  <a:lnTo>
                    <a:pt x="12" y="508"/>
                  </a:lnTo>
                  <a:lnTo>
                    <a:pt x="3" y="459"/>
                  </a:lnTo>
                  <a:lnTo>
                    <a:pt x="0" y="408"/>
                  </a:lnTo>
                  <a:lnTo>
                    <a:pt x="3" y="356"/>
                  </a:lnTo>
                  <a:lnTo>
                    <a:pt x="12" y="307"/>
                  </a:lnTo>
                  <a:lnTo>
                    <a:pt x="27" y="260"/>
                  </a:lnTo>
                  <a:lnTo>
                    <a:pt x="48" y="216"/>
                  </a:lnTo>
                  <a:lnTo>
                    <a:pt x="73" y="175"/>
                  </a:lnTo>
                  <a:lnTo>
                    <a:pt x="103" y="137"/>
                  </a:lnTo>
                  <a:lnTo>
                    <a:pt x="137" y="103"/>
                  </a:lnTo>
                  <a:lnTo>
                    <a:pt x="174" y="73"/>
                  </a:lnTo>
                  <a:lnTo>
                    <a:pt x="216" y="48"/>
                  </a:lnTo>
                  <a:lnTo>
                    <a:pt x="260" y="27"/>
                  </a:lnTo>
                  <a:lnTo>
                    <a:pt x="307" y="13"/>
                  </a:lnTo>
                  <a:lnTo>
                    <a:pt x="356" y="3"/>
                  </a:lnTo>
                  <a:lnTo>
                    <a:pt x="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9" name="Freeform 228"/>
            <p:cNvSpPr>
              <a:spLocks/>
            </p:cNvSpPr>
            <p:nvPr/>
          </p:nvSpPr>
          <p:spPr bwMode="auto">
            <a:xfrm>
              <a:off x="8258175" y="2257425"/>
              <a:ext cx="196850" cy="328613"/>
            </a:xfrm>
            <a:custGeom>
              <a:avLst/>
              <a:gdLst>
                <a:gd name="T0" fmla="*/ 415 w 1362"/>
                <a:gd name="T1" fmla="*/ 2 h 2275"/>
                <a:gd name="T2" fmla="*/ 501 w 1362"/>
                <a:gd name="T3" fmla="*/ 24 h 2275"/>
                <a:gd name="T4" fmla="*/ 579 w 1362"/>
                <a:gd name="T5" fmla="*/ 65 h 2275"/>
                <a:gd name="T6" fmla="*/ 644 w 1362"/>
                <a:gd name="T7" fmla="*/ 124 h 2275"/>
                <a:gd name="T8" fmla="*/ 694 w 1362"/>
                <a:gd name="T9" fmla="*/ 195 h 2275"/>
                <a:gd name="T10" fmla="*/ 725 w 1362"/>
                <a:gd name="T11" fmla="*/ 278 h 2275"/>
                <a:gd name="T12" fmla="*/ 736 w 1362"/>
                <a:gd name="T13" fmla="*/ 369 h 2275"/>
                <a:gd name="T14" fmla="*/ 1060 w 1362"/>
                <a:gd name="T15" fmla="*/ 1010 h 2275"/>
                <a:gd name="T16" fmla="*/ 1147 w 1362"/>
                <a:gd name="T17" fmla="*/ 1023 h 2275"/>
                <a:gd name="T18" fmla="*/ 1225 w 1362"/>
                <a:gd name="T19" fmla="*/ 1059 h 2275"/>
                <a:gd name="T20" fmla="*/ 1288 w 1362"/>
                <a:gd name="T21" fmla="*/ 1114 h 2275"/>
                <a:gd name="T22" fmla="*/ 1334 w 1362"/>
                <a:gd name="T23" fmla="*/ 1184 h 2275"/>
                <a:gd name="T24" fmla="*/ 1358 w 1362"/>
                <a:gd name="T25" fmla="*/ 1268 h 2275"/>
                <a:gd name="T26" fmla="*/ 1362 w 1362"/>
                <a:gd name="T27" fmla="*/ 2176 h 2275"/>
                <a:gd name="T28" fmla="*/ 1351 w 1362"/>
                <a:gd name="T29" fmla="*/ 2219 h 2275"/>
                <a:gd name="T30" fmla="*/ 1324 w 1362"/>
                <a:gd name="T31" fmla="*/ 2254 h 2275"/>
                <a:gd name="T32" fmla="*/ 1285 w 1362"/>
                <a:gd name="T33" fmla="*/ 2273 h 2275"/>
                <a:gd name="T34" fmla="*/ 873 w 1362"/>
                <a:gd name="T35" fmla="*/ 2275 h 2275"/>
                <a:gd name="T36" fmla="*/ 830 w 1362"/>
                <a:gd name="T37" fmla="*/ 2265 h 2275"/>
                <a:gd name="T38" fmla="*/ 795 w 1362"/>
                <a:gd name="T39" fmla="*/ 2238 h 2275"/>
                <a:gd name="T40" fmla="*/ 777 w 1362"/>
                <a:gd name="T41" fmla="*/ 2198 h 2275"/>
                <a:gd name="T42" fmla="*/ 774 w 1362"/>
                <a:gd name="T43" fmla="*/ 1594 h 2275"/>
                <a:gd name="T44" fmla="*/ 306 w 1362"/>
                <a:gd name="T45" fmla="*/ 1591 h 2275"/>
                <a:gd name="T46" fmla="*/ 216 w 1362"/>
                <a:gd name="T47" fmla="*/ 1567 h 2275"/>
                <a:gd name="T48" fmla="*/ 138 w 1362"/>
                <a:gd name="T49" fmla="*/ 1520 h 2275"/>
                <a:gd name="T50" fmla="*/ 74 w 1362"/>
                <a:gd name="T51" fmla="*/ 1457 h 2275"/>
                <a:gd name="T52" fmla="*/ 28 w 1362"/>
                <a:gd name="T53" fmla="*/ 1378 h 2275"/>
                <a:gd name="T54" fmla="*/ 3 w 1362"/>
                <a:gd name="T55" fmla="*/ 1288 h 2275"/>
                <a:gd name="T56" fmla="*/ 0 w 1362"/>
                <a:gd name="T57" fmla="*/ 369 h 2275"/>
                <a:gd name="T58" fmla="*/ 12 w 1362"/>
                <a:gd name="T59" fmla="*/ 278 h 2275"/>
                <a:gd name="T60" fmla="*/ 44 w 1362"/>
                <a:gd name="T61" fmla="*/ 195 h 2275"/>
                <a:gd name="T62" fmla="*/ 94 w 1362"/>
                <a:gd name="T63" fmla="*/ 124 h 2275"/>
                <a:gd name="T64" fmla="*/ 158 w 1362"/>
                <a:gd name="T65" fmla="*/ 65 h 2275"/>
                <a:gd name="T66" fmla="*/ 236 w 1362"/>
                <a:gd name="T67" fmla="*/ 24 h 2275"/>
                <a:gd name="T68" fmla="*/ 323 w 1362"/>
                <a:gd name="T69" fmla="*/ 2 h 2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2" h="2275">
                  <a:moveTo>
                    <a:pt x="368" y="0"/>
                  </a:moveTo>
                  <a:lnTo>
                    <a:pt x="415" y="2"/>
                  </a:lnTo>
                  <a:lnTo>
                    <a:pt x="460" y="10"/>
                  </a:lnTo>
                  <a:lnTo>
                    <a:pt x="501" y="24"/>
                  </a:lnTo>
                  <a:lnTo>
                    <a:pt x="541" y="43"/>
                  </a:lnTo>
                  <a:lnTo>
                    <a:pt x="579" y="65"/>
                  </a:lnTo>
                  <a:lnTo>
                    <a:pt x="613" y="92"/>
                  </a:lnTo>
                  <a:lnTo>
                    <a:pt x="644" y="124"/>
                  </a:lnTo>
                  <a:lnTo>
                    <a:pt x="671" y="158"/>
                  </a:lnTo>
                  <a:lnTo>
                    <a:pt x="694" y="195"/>
                  </a:lnTo>
                  <a:lnTo>
                    <a:pt x="712" y="235"/>
                  </a:lnTo>
                  <a:lnTo>
                    <a:pt x="725" y="278"/>
                  </a:lnTo>
                  <a:lnTo>
                    <a:pt x="733" y="322"/>
                  </a:lnTo>
                  <a:lnTo>
                    <a:pt x="736" y="369"/>
                  </a:lnTo>
                  <a:lnTo>
                    <a:pt x="736" y="1010"/>
                  </a:lnTo>
                  <a:lnTo>
                    <a:pt x="1060" y="1010"/>
                  </a:lnTo>
                  <a:lnTo>
                    <a:pt x="1104" y="1014"/>
                  </a:lnTo>
                  <a:lnTo>
                    <a:pt x="1147" y="1023"/>
                  </a:lnTo>
                  <a:lnTo>
                    <a:pt x="1187" y="1038"/>
                  </a:lnTo>
                  <a:lnTo>
                    <a:pt x="1225" y="1059"/>
                  </a:lnTo>
                  <a:lnTo>
                    <a:pt x="1258" y="1085"/>
                  </a:lnTo>
                  <a:lnTo>
                    <a:pt x="1288" y="1114"/>
                  </a:lnTo>
                  <a:lnTo>
                    <a:pt x="1313" y="1148"/>
                  </a:lnTo>
                  <a:lnTo>
                    <a:pt x="1334" y="1184"/>
                  </a:lnTo>
                  <a:lnTo>
                    <a:pt x="1349" y="1225"/>
                  </a:lnTo>
                  <a:lnTo>
                    <a:pt x="1358" y="1268"/>
                  </a:lnTo>
                  <a:lnTo>
                    <a:pt x="1362" y="1312"/>
                  </a:lnTo>
                  <a:lnTo>
                    <a:pt x="1362" y="2176"/>
                  </a:lnTo>
                  <a:lnTo>
                    <a:pt x="1358" y="2198"/>
                  </a:lnTo>
                  <a:lnTo>
                    <a:pt x="1351" y="2219"/>
                  </a:lnTo>
                  <a:lnTo>
                    <a:pt x="1340" y="2238"/>
                  </a:lnTo>
                  <a:lnTo>
                    <a:pt x="1324" y="2254"/>
                  </a:lnTo>
                  <a:lnTo>
                    <a:pt x="1306" y="2265"/>
                  </a:lnTo>
                  <a:lnTo>
                    <a:pt x="1285" y="2273"/>
                  </a:lnTo>
                  <a:lnTo>
                    <a:pt x="1262" y="2275"/>
                  </a:lnTo>
                  <a:lnTo>
                    <a:pt x="873" y="2275"/>
                  </a:lnTo>
                  <a:lnTo>
                    <a:pt x="850" y="2273"/>
                  </a:lnTo>
                  <a:lnTo>
                    <a:pt x="830" y="2265"/>
                  </a:lnTo>
                  <a:lnTo>
                    <a:pt x="811" y="2254"/>
                  </a:lnTo>
                  <a:lnTo>
                    <a:pt x="795" y="2238"/>
                  </a:lnTo>
                  <a:lnTo>
                    <a:pt x="784" y="2219"/>
                  </a:lnTo>
                  <a:lnTo>
                    <a:pt x="777" y="2198"/>
                  </a:lnTo>
                  <a:lnTo>
                    <a:pt x="774" y="2176"/>
                  </a:lnTo>
                  <a:lnTo>
                    <a:pt x="774" y="1594"/>
                  </a:lnTo>
                  <a:lnTo>
                    <a:pt x="354" y="1594"/>
                  </a:lnTo>
                  <a:lnTo>
                    <a:pt x="306" y="1591"/>
                  </a:lnTo>
                  <a:lnTo>
                    <a:pt x="260" y="1582"/>
                  </a:lnTo>
                  <a:lnTo>
                    <a:pt x="216" y="1567"/>
                  </a:lnTo>
                  <a:lnTo>
                    <a:pt x="176" y="1546"/>
                  </a:lnTo>
                  <a:lnTo>
                    <a:pt x="138" y="1520"/>
                  </a:lnTo>
                  <a:lnTo>
                    <a:pt x="104" y="1491"/>
                  </a:lnTo>
                  <a:lnTo>
                    <a:pt x="74" y="1457"/>
                  </a:lnTo>
                  <a:lnTo>
                    <a:pt x="49" y="1420"/>
                  </a:lnTo>
                  <a:lnTo>
                    <a:pt x="28" y="1378"/>
                  </a:lnTo>
                  <a:lnTo>
                    <a:pt x="13" y="1334"/>
                  </a:lnTo>
                  <a:lnTo>
                    <a:pt x="3" y="1288"/>
                  </a:lnTo>
                  <a:lnTo>
                    <a:pt x="0" y="1240"/>
                  </a:lnTo>
                  <a:lnTo>
                    <a:pt x="0" y="369"/>
                  </a:lnTo>
                  <a:lnTo>
                    <a:pt x="3" y="322"/>
                  </a:lnTo>
                  <a:lnTo>
                    <a:pt x="12" y="278"/>
                  </a:lnTo>
                  <a:lnTo>
                    <a:pt x="25" y="235"/>
                  </a:lnTo>
                  <a:lnTo>
                    <a:pt x="44" y="195"/>
                  </a:lnTo>
                  <a:lnTo>
                    <a:pt x="67" y="158"/>
                  </a:lnTo>
                  <a:lnTo>
                    <a:pt x="94" y="124"/>
                  </a:lnTo>
                  <a:lnTo>
                    <a:pt x="124" y="92"/>
                  </a:lnTo>
                  <a:lnTo>
                    <a:pt x="158" y="65"/>
                  </a:lnTo>
                  <a:lnTo>
                    <a:pt x="195" y="43"/>
                  </a:lnTo>
                  <a:lnTo>
                    <a:pt x="236" y="24"/>
                  </a:lnTo>
                  <a:lnTo>
                    <a:pt x="278" y="10"/>
                  </a:lnTo>
                  <a:lnTo>
                    <a:pt x="323" y="2"/>
                  </a:lnTo>
                  <a:lnTo>
                    <a:pt x="3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0" name="Freeform 229"/>
            <p:cNvSpPr>
              <a:spLocks/>
            </p:cNvSpPr>
            <p:nvPr/>
          </p:nvSpPr>
          <p:spPr bwMode="auto">
            <a:xfrm>
              <a:off x="8629650" y="2124075"/>
              <a:ext cx="115887" cy="117475"/>
            </a:xfrm>
            <a:custGeom>
              <a:avLst/>
              <a:gdLst>
                <a:gd name="T0" fmla="*/ 406 w 813"/>
                <a:gd name="T1" fmla="*/ 0 h 816"/>
                <a:gd name="T2" fmla="*/ 457 w 813"/>
                <a:gd name="T3" fmla="*/ 3 h 816"/>
                <a:gd name="T4" fmla="*/ 507 w 813"/>
                <a:gd name="T5" fmla="*/ 13 h 816"/>
                <a:gd name="T6" fmla="*/ 554 w 813"/>
                <a:gd name="T7" fmla="*/ 27 h 816"/>
                <a:gd name="T8" fmla="*/ 598 w 813"/>
                <a:gd name="T9" fmla="*/ 48 h 816"/>
                <a:gd name="T10" fmla="*/ 639 w 813"/>
                <a:gd name="T11" fmla="*/ 73 h 816"/>
                <a:gd name="T12" fmla="*/ 677 w 813"/>
                <a:gd name="T13" fmla="*/ 103 h 816"/>
                <a:gd name="T14" fmla="*/ 710 w 813"/>
                <a:gd name="T15" fmla="*/ 137 h 816"/>
                <a:gd name="T16" fmla="*/ 740 w 813"/>
                <a:gd name="T17" fmla="*/ 175 h 816"/>
                <a:gd name="T18" fmla="*/ 765 w 813"/>
                <a:gd name="T19" fmla="*/ 216 h 816"/>
                <a:gd name="T20" fmla="*/ 786 w 813"/>
                <a:gd name="T21" fmla="*/ 260 h 816"/>
                <a:gd name="T22" fmla="*/ 800 w 813"/>
                <a:gd name="T23" fmla="*/ 307 h 816"/>
                <a:gd name="T24" fmla="*/ 810 w 813"/>
                <a:gd name="T25" fmla="*/ 356 h 816"/>
                <a:gd name="T26" fmla="*/ 813 w 813"/>
                <a:gd name="T27" fmla="*/ 408 h 816"/>
                <a:gd name="T28" fmla="*/ 810 w 813"/>
                <a:gd name="T29" fmla="*/ 459 h 816"/>
                <a:gd name="T30" fmla="*/ 800 w 813"/>
                <a:gd name="T31" fmla="*/ 508 h 816"/>
                <a:gd name="T32" fmla="*/ 786 w 813"/>
                <a:gd name="T33" fmla="*/ 555 h 816"/>
                <a:gd name="T34" fmla="*/ 765 w 813"/>
                <a:gd name="T35" fmla="*/ 599 h 816"/>
                <a:gd name="T36" fmla="*/ 740 w 813"/>
                <a:gd name="T37" fmla="*/ 640 h 816"/>
                <a:gd name="T38" fmla="*/ 710 w 813"/>
                <a:gd name="T39" fmla="*/ 678 h 816"/>
                <a:gd name="T40" fmla="*/ 677 w 813"/>
                <a:gd name="T41" fmla="*/ 713 h 816"/>
                <a:gd name="T42" fmla="*/ 639 w 813"/>
                <a:gd name="T43" fmla="*/ 742 h 816"/>
                <a:gd name="T44" fmla="*/ 598 w 813"/>
                <a:gd name="T45" fmla="*/ 768 h 816"/>
                <a:gd name="T46" fmla="*/ 554 w 813"/>
                <a:gd name="T47" fmla="*/ 788 h 816"/>
                <a:gd name="T48" fmla="*/ 507 w 813"/>
                <a:gd name="T49" fmla="*/ 803 h 816"/>
                <a:gd name="T50" fmla="*/ 457 w 813"/>
                <a:gd name="T51" fmla="*/ 813 h 816"/>
                <a:gd name="T52" fmla="*/ 406 w 813"/>
                <a:gd name="T53" fmla="*/ 816 h 816"/>
                <a:gd name="T54" fmla="*/ 356 w 813"/>
                <a:gd name="T55" fmla="*/ 813 h 816"/>
                <a:gd name="T56" fmla="*/ 307 w 813"/>
                <a:gd name="T57" fmla="*/ 803 h 816"/>
                <a:gd name="T58" fmla="*/ 260 w 813"/>
                <a:gd name="T59" fmla="*/ 788 h 816"/>
                <a:gd name="T60" fmla="*/ 216 w 813"/>
                <a:gd name="T61" fmla="*/ 768 h 816"/>
                <a:gd name="T62" fmla="*/ 175 w 813"/>
                <a:gd name="T63" fmla="*/ 742 h 816"/>
                <a:gd name="T64" fmla="*/ 137 w 813"/>
                <a:gd name="T65" fmla="*/ 713 h 816"/>
                <a:gd name="T66" fmla="*/ 103 w 813"/>
                <a:gd name="T67" fmla="*/ 678 h 816"/>
                <a:gd name="T68" fmla="*/ 74 w 813"/>
                <a:gd name="T69" fmla="*/ 640 h 816"/>
                <a:gd name="T70" fmla="*/ 48 w 813"/>
                <a:gd name="T71" fmla="*/ 599 h 816"/>
                <a:gd name="T72" fmla="*/ 28 w 813"/>
                <a:gd name="T73" fmla="*/ 555 h 816"/>
                <a:gd name="T74" fmla="*/ 12 w 813"/>
                <a:gd name="T75" fmla="*/ 508 h 816"/>
                <a:gd name="T76" fmla="*/ 3 w 813"/>
                <a:gd name="T77" fmla="*/ 459 h 816"/>
                <a:gd name="T78" fmla="*/ 0 w 813"/>
                <a:gd name="T79" fmla="*/ 408 h 816"/>
                <a:gd name="T80" fmla="*/ 3 w 813"/>
                <a:gd name="T81" fmla="*/ 356 h 816"/>
                <a:gd name="T82" fmla="*/ 12 w 813"/>
                <a:gd name="T83" fmla="*/ 307 h 816"/>
                <a:gd name="T84" fmla="*/ 28 w 813"/>
                <a:gd name="T85" fmla="*/ 260 h 816"/>
                <a:gd name="T86" fmla="*/ 48 w 813"/>
                <a:gd name="T87" fmla="*/ 216 h 816"/>
                <a:gd name="T88" fmla="*/ 74 w 813"/>
                <a:gd name="T89" fmla="*/ 175 h 816"/>
                <a:gd name="T90" fmla="*/ 103 w 813"/>
                <a:gd name="T91" fmla="*/ 137 h 816"/>
                <a:gd name="T92" fmla="*/ 137 w 813"/>
                <a:gd name="T93" fmla="*/ 103 h 816"/>
                <a:gd name="T94" fmla="*/ 175 w 813"/>
                <a:gd name="T95" fmla="*/ 73 h 816"/>
                <a:gd name="T96" fmla="*/ 216 w 813"/>
                <a:gd name="T97" fmla="*/ 48 h 816"/>
                <a:gd name="T98" fmla="*/ 260 w 813"/>
                <a:gd name="T99" fmla="*/ 27 h 816"/>
                <a:gd name="T100" fmla="*/ 307 w 813"/>
                <a:gd name="T101" fmla="*/ 13 h 816"/>
                <a:gd name="T102" fmla="*/ 356 w 813"/>
                <a:gd name="T103" fmla="*/ 3 h 816"/>
                <a:gd name="T104" fmla="*/ 406 w 813"/>
                <a:gd name="T105" fmla="*/ 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3" h="816">
                  <a:moveTo>
                    <a:pt x="406" y="0"/>
                  </a:moveTo>
                  <a:lnTo>
                    <a:pt x="457" y="3"/>
                  </a:lnTo>
                  <a:lnTo>
                    <a:pt x="507" y="13"/>
                  </a:lnTo>
                  <a:lnTo>
                    <a:pt x="554" y="27"/>
                  </a:lnTo>
                  <a:lnTo>
                    <a:pt x="598" y="48"/>
                  </a:lnTo>
                  <a:lnTo>
                    <a:pt x="639" y="73"/>
                  </a:lnTo>
                  <a:lnTo>
                    <a:pt x="677" y="103"/>
                  </a:lnTo>
                  <a:lnTo>
                    <a:pt x="710" y="137"/>
                  </a:lnTo>
                  <a:lnTo>
                    <a:pt x="740" y="175"/>
                  </a:lnTo>
                  <a:lnTo>
                    <a:pt x="765" y="216"/>
                  </a:lnTo>
                  <a:lnTo>
                    <a:pt x="786" y="260"/>
                  </a:lnTo>
                  <a:lnTo>
                    <a:pt x="800" y="307"/>
                  </a:lnTo>
                  <a:lnTo>
                    <a:pt x="810" y="356"/>
                  </a:lnTo>
                  <a:lnTo>
                    <a:pt x="813" y="408"/>
                  </a:lnTo>
                  <a:lnTo>
                    <a:pt x="810" y="459"/>
                  </a:lnTo>
                  <a:lnTo>
                    <a:pt x="800" y="508"/>
                  </a:lnTo>
                  <a:lnTo>
                    <a:pt x="786" y="555"/>
                  </a:lnTo>
                  <a:lnTo>
                    <a:pt x="765" y="599"/>
                  </a:lnTo>
                  <a:lnTo>
                    <a:pt x="740" y="640"/>
                  </a:lnTo>
                  <a:lnTo>
                    <a:pt x="710" y="678"/>
                  </a:lnTo>
                  <a:lnTo>
                    <a:pt x="677" y="713"/>
                  </a:lnTo>
                  <a:lnTo>
                    <a:pt x="639" y="742"/>
                  </a:lnTo>
                  <a:lnTo>
                    <a:pt x="598" y="768"/>
                  </a:lnTo>
                  <a:lnTo>
                    <a:pt x="554" y="788"/>
                  </a:lnTo>
                  <a:lnTo>
                    <a:pt x="507" y="803"/>
                  </a:lnTo>
                  <a:lnTo>
                    <a:pt x="457" y="813"/>
                  </a:lnTo>
                  <a:lnTo>
                    <a:pt x="406" y="816"/>
                  </a:lnTo>
                  <a:lnTo>
                    <a:pt x="356" y="813"/>
                  </a:lnTo>
                  <a:lnTo>
                    <a:pt x="307" y="803"/>
                  </a:lnTo>
                  <a:lnTo>
                    <a:pt x="260" y="788"/>
                  </a:lnTo>
                  <a:lnTo>
                    <a:pt x="216" y="768"/>
                  </a:lnTo>
                  <a:lnTo>
                    <a:pt x="175" y="742"/>
                  </a:lnTo>
                  <a:lnTo>
                    <a:pt x="137" y="713"/>
                  </a:lnTo>
                  <a:lnTo>
                    <a:pt x="103" y="678"/>
                  </a:lnTo>
                  <a:lnTo>
                    <a:pt x="74" y="640"/>
                  </a:lnTo>
                  <a:lnTo>
                    <a:pt x="48" y="599"/>
                  </a:lnTo>
                  <a:lnTo>
                    <a:pt x="28" y="555"/>
                  </a:lnTo>
                  <a:lnTo>
                    <a:pt x="12" y="508"/>
                  </a:lnTo>
                  <a:lnTo>
                    <a:pt x="3" y="459"/>
                  </a:lnTo>
                  <a:lnTo>
                    <a:pt x="0" y="408"/>
                  </a:lnTo>
                  <a:lnTo>
                    <a:pt x="3" y="356"/>
                  </a:lnTo>
                  <a:lnTo>
                    <a:pt x="12" y="307"/>
                  </a:lnTo>
                  <a:lnTo>
                    <a:pt x="28" y="260"/>
                  </a:lnTo>
                  <a:lnTo>
                    <a:pt x="48" y="216"/>
                  </a:lnTo>
                  <a:lnTo>
                    <a:pt x="74" y="175"/>
                  </a:lnTo>
                  <a:lnTo>
                    <a:pt x="103" y="137"/>
                  </a:lnTo>
                  <a:lnTo>
                    <a:pt x="137" y="103"/>
                  </a:lnTo>
                  <a:lnTo>
                    <a:pt x="175" y="73"/>
                  </a:lnTo>
                  <a:lnTo>
                    <a:pt x="216" y="48"/>
                  </a:lnTo>
                  <a:lnTo>
                    <a:pt x="260" y="27"/>
                  </a:lnTo>
                  <a:lnTo>
                    <a:pt x="307" y="13"/>
                  </a:lnTo>
                  <a:lnTo>
                    <a:pt x="356" y="3"/>
                  </a:lnTo>
                  <a:lnTo>
                    <a:pt x="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1" name="Freeform 230"/>
            <p:cNvSpPr>
              <a:spLocks/>
            </p:cNvSpPr>
            <p:nvPr/>
          </p:nvSpPr>
          <p:spPr bwMode="auto">
            <a:xfrm>
              <a:off x="8543925" y="2257425"/>
              <a:ext cx="196850" cy="328613"/>
            </a:xfrm>
            <a:custGeom>
              <a:avLst/>
              <a:gdLst>
                <a:gd name="T0" fmla="*/ 1039 w 1360"/>
                <a:gd name="T1" fmla="*/ 2 h 2275"/>
                <a:gd name="T2" fmla="*/ 1126 w 1360"/>
                <a:gd name="T3" fmla="*/ 24 h 2275"/>
                <a:gd name="T4" fmla="*/ 1203 w 1360"/>
                <a:gd name="T5" fmla="*/ 65 h 2275"/>
                <a:gd name="T6" fmla="*/ 1268 w 1360"/>
                <a:gd name="T7" fmla="*/ 124 h 2275"/>
                <a:gd name="T8" fmla="*/ 1318 w 1360"/>
                <a:gd name="T9" fmla="*/ 195 h 2275"/>
                <a:gd name="T10" fmla="*/ 1350 w 1360"/>
                <a:gd name="T11" fmla="*/ 278 h 2275"/>
                <a:gd name="T12" fmla="*/ 1360 w 1360"/>
                <a:gd name="T13" fmla="*/ 369 h 2275"/>
                <a:gd name="T14" fmla="*/ 1357 w 1360"/>
                <a:gd name="T15" fmla="*/ 1288 h 2275"/>
                <a:gd name="T16" fmla="*/ 1333 w 1360"/>
                <a:gd name="T17" fmla="*/ 1378 h 2275"/>
                <a:gd name="T18" fmla="*/ 1287 w 1360"/>
                <a:gd name="T19" fmla="*/ 1457 h 2275"/>
                <a:gd name="T20" fmla="*/ 1224 w 1360"/>
                <a:gd name="T21" fmla="*/ 1520 h 2275"/>
                <a:gd name="T22" fmla="*/ 1145 w 1360"/>
                <a:gd name="T23" fmla="*/ 1567 h 2275"/>
                <a:gd name="T24" fmla="*/ 1056 w 1360"/>
                <a:gd name="T25" fmla="*/ 1591 h 2275"/>
                <a:gd name="T26" fmla="*/ 587 w 1360"/>
                <a:gd name="T27" fmla="*/ 1594 h 2275"/>
                <a:gd name="T28" fmla="*/ 585 w 1360"/>
                <a:gd name="T29" fmla="*/ 2198 h 2275"/>
                <a:gd name="T30" fmla="*/ 565 w 1360"/>
                <a:gd name="T31" fmla="*/ 2238 h 2275"/>
                <a:gd name="T32" fmla="*/ 531 w 1360"/>
                <a:gd name="T33" fmla="*/ 2265 h 2275"/>
                <a:gd name="T34" fmla="*/ 488 w 1360"/>
                <a:gd name="T35" fmla="*/ 2275 h 2275"/>
                <a:gd name="T36" fmla="*/ 77 w 1360"/>
                <a:gd name="T37" fmla="*/ 2273 h 2275"/>
                <a:gd name="T38" fmla="*/ 38 w 1360"/>
                <a:gd name="T39" fmla="*/ 2254 h 2275"/>
                <a:gd name="T40" fmla="*/ 10 w 1360"/>
                <a:gd name="T41" fmla="*/ 2219 h 2275"/>
                <a:gd name="T42" fmla="*/ 0 w 1360"/>
                <a:gd name="T43" fmla="*/ 2176 h 2275"/>
                <a:gd name="T44" fmla="*/ 3 w 1360"/>
                <a:gd name="T45" fmla="*/ 1268 h 2275"/>
                <a:gd name="T46" fmla="*/ 28 w 1360"/>
                <a:gd name="T47" fmla="*/ 1184 h 2275"/>
                <a:gd name="T48" fmla="*/ 74 w 1360"/>
                <a:gd name="T49" fmla="*/ 1114 h 2275"/>
                <a:gd name="T50" fmla="*/ 137 w 1360"/>
                <a:gd name="T51" fmla="*/ 1059 h 2275"/>
                <a:gd name="T52" fmla="*/ 214 w 1360"/>
                <a:gd name="T53" fmla="*/ 1023 h 2275"/>
                <a:gd name="T54" fmla="*/ 301 w 1360"/>
                <a:gd name="T55" fmla="*/ 1010 h 2275"/>
                <a:gd name="T56" fmla="*/ 624 w 1360"/>
                <a:gd name="T57" fmla="*/ 369 h 2275"/>
                <a:gd name="T58" fmla="*/ 636 w 1360"/>
                <a:gd name="T59" fmla="*/ 278 h 2275"/>
                <a:gd name="T60" fmla="*/ 668 w 1360"/>
                <a:gd name="T61" fmla="*/ 195 h 2275"/>
                <a:gd name="T62" fmla="*/ 718 w 1360"/>
                <a:gd name="T63" fmla="*/ 124 h 2275"/>
                <a:gd name="T64" fmla="*/ 783 w 1360"/>
                <a:gd name="T65" fmla="*/ 65 h 2275"/>
                <a:gd name="T66" fmla="*/ 860 w 1360"/>
                <a:gd name="T67" fmla="*/ 24 h 2275"/>
                <a:gd name="T68" fmla="*/ 947 w 1360"/>
                <a:gd name="T69" fmla="*/ 2 h 2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0" h="2275">
                  <a:moveTo>
                    <a:pt x="992" y="0"/>
                  </a:moveTo>
                  <a:lnTo>
                    <a:pt x="1039" y="2"/>
                  </a:lnTo>
                  <a:lnTo>
                    <a:pt x="1084" y="10"/>
                  </a:lnTo>
                  <a:lnTo>
                    <a:pt x="1126" y="24"/>
                  </a:lnTo>
                  <a:lnTo>
                    <a:pt x="1166" y="43"/>
                  </a:lnTo>
                  <a:lnTo>
                    <a:pt x="1203" y="65"/>
                  </a:lnTo>
                  <a:lnTo>
                    <a:pt x="1237" y="92"/>
                  </a:lnTo>
                  <a:lnTo>
                    <a:pt x="1268" y="124"/>
                  </a:lnTo>
                  <a:lnTo>
                    <a:pt x="1295" y="158"/>
                  </a:lnTo>
                  <a:lnTo>
                    <a:pt x="1318" y="195"/>
                  </a:lnTo>
                  <a:lnTo>
                    <a:pt x="1337" y="235"/>
                  </a:lnTo>
                  <a:lnTo>
                    <a:pt x="1350" y="278"/>
                  </a:lnTo>
                  <a:lnTo>
                    <a:pt x="1358" y="322"/>
                  </a:lnTo>
                  <a:lnTo>
                    <a:pt x="1360" y="369"/>
                  </a:lnTo>
                  <a:lnTo>
                    <a:pt x="1360" y="1240"/>
                  </a:lnTo>
                  <a:lnTo>
                    <a:pt x="1357" y="1288"/>
                  </a:lnTo>
                  <a:lnTo>
                    <a:pt x="1348" y="1334"/>
                  </a:lnTo>
                  <a:lnTo>
                    <a:pt x="1333" y="1378"/>
                  </a:lnTo>
                  <a:lnTo>
                    <a:pt x="1313" y="1420"/>
                  </a:lnTo>
                  <a:lnTo>
                    <a:pt x="1287" y="1457"/>
                  </a:lnTo>
                  <a:lnTo>
                    <a:pt x="1258" y="1491"/>
                  </a:lnTo>
                  <a:lnTo>
                    <a:pt x="1224" y="1520"/>
                  </a:lnTo>
                  <a:lnTo>
                    <a:pt x="1186" y="1546"/>
                  </a:lnTo>
                  <a:lnTo>
                    <a:pt x="1145" y="1567"/>
                  </a:lnTo>
                  <a:lnTo>
                    <a:pt x="1101" y="1582"/>
                  </a:lnTo>
                  <a:lnTo>
                    <a:pt x="1056" y="1591"/>
                  </a:lnTo>
                  <a:lnTo>
                    <a:pt x="1008" y="1594"/>
                  </a:lnTo>
                  <a:lnTo>
                    <a:pt x="587" y="1594"/>
                  </a:lnTo>
                  <a:lnTo>
                    <a:pt x="587" y="2176"/>
                  </a:lnTo>
                  <a:lnTo>
                    <a:pt x="585" y="2198"/>
                  </a:lnTo>
                  <a:lnTo>
                    <a:pt x="578" y="2219"/>
                  </a:lnTo>
                  <a:lnTo>
                    <a:pt x="565" y="2238"/>
                  </a:lnTo>
                  <a:lnTo>
                    <a:pt x="550" y="2254"/>
                  </a:lnTo>
                  <a:lnTo>
                    <a:pt x="531" y="2265"/>
                  </a:lnTo>
                  <a:lnTo>
                    <a:pt x="510" y="2273"/>
                  </a:lnTo>
                  <a:lnTo>
                    <a:pt x="488" y="2275"/>
                  </a:lnTo>
                  <a:lnTo>
                    <a:pt x="100" y="2275"/>
                  </a:lnTo>
                  <a:lnTo>
                    <a:pt x="77" y="2273"/>
                  </a:lnTo>
                  <a:lnTo>
                    <a:pt x="56" y="2265"/>
                  </a:lnTo>
                  <a:lnTo>
                    <a:pt x="38" y="2254"/>
                  </a:lnTo>
                  <a:lnTo>
                    <a:pt x="22" y="2238"/>
                  </a:lnTo>
                  <a:lnTo>
                    <a:pt x="10" y="2219"/>
                  </a:lnTo>
                  <a:lnTo>
                    <a:pt x="2" y="2198"/>
                  </a:lnTo>
                  <a:lnTo>
                    <a:pt x="0" y="2176"/>
                  </a:lnTo>
                  <a:lnTo>
                    <a:pt x="0" y="1312"/>
                  </a:lnTo>
                  <a:lnTo>
                    <a:pt x="3" y="1268"/>
                  </a:lnTo>
                  <a:lnTo>
                    <a:pt x="13" y="1225"/>
                  </a:lnTo>
                  <a:lnTo>
                    <a:pt x="28" y="1184"/>
                  </a:lnTo>
                  <a:lnTo>
                    <a:pt x="48" y="1148"/>
                  </a:lnTo>
                  <a:lnTo>
                    <a:pt x="74" y="1114"/>
                  </a:lnTo>
                  <a:lnTo>
                    <a:pt x="103" y="1085"/>
                  </a:lnTo>
                  <a:lnTo>
                    <a:pt x="137" y="1059"/>
                  </a:lnTo>
                  <a:lnTo>
                    <a:pt x="174" y="1038"/>
                  </a:lnTo>
                  <a:lnTo>
                    <a:pt x="214" y="1023"/>
                  </a:lnTo>
                  <a:lnTo>
                    <a:pt x="256" y="1014"/>
                  </a:lnTo>
                  <a:lnTo>
                    <a:pt x="301" y="1010"/>
                  </a:lnTo>
                  <a:lnTo>
                    <a:pt x="624" y="1010"/>
                  </a:lnTo>
                  <a:lnTo>
                    <a:pt x="624" y="369"/>
                  </a:lnTo>
                  <a:lnTo>
                    <a:pt x="628" y="322"/>
                  </a:lnTo>
                  <a:lnTo>
                    <a:pt x="636" y="278"/>
                  </a:lnTo>
                  <a:lnTo>
                    <a:pt x="649" y="235"/>
                  </a:lnTo>
                  <a:lnTo>
                    <a:pt x="668" y="195"/>
                  </a:lnTo>
                  <a:lnTo>
                    <a:pt x="691" y="158"/>
                  </a:lnTo>
                  <a:lnTo>
                    <a:pt x="718" y="124"/>
                  </a:lnTo>
                  <a:lnTo>
                    <a:pt x="749" y="92"/>
                  </a:lnTo>
                  <a:lnTo>
                    <a:pt x="783" y="65"/>
                  </a:lnTo>
                  <a:lnTo>
                    <a:pt x="819" y="43"/>
                  </a:lnTo>
                  <a:lnTo>
                    <a:pt x="860" y="24"/>
                  </a:lnTo>
                  <a:lnTo>
                    <a:pt x="902" y="10"/>
                  </a:lnTo>
                  <a:lnTo>
                    <a:pt x="947" y="2"/>
                  </a:lnTo>
                  <a:lnTo>
                    <a:pt x="9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6" name="Group 605"/>
          <p:cNvGrpSpPr/>
          <p:nvPr/>
        </p:nvGrpSpPr>
        <p:grpSpPr>
          <a:xfrm>
            <a:off x="7548953" y="3611730"/>
            <a:ext cx="190047" cy="245804"/>
            <a:chOff x="8928100" y="2084388"/>
            <a:chExt cx="384176" cy="496888"/>
          </a:xfrm>
          <a:solidFill>
            <a:schemeClr val="tx1">
              <a:lumMod val="65000"/>
              <a:lumOff val="35000"/>
            </a:schemeClr>
          </a:solidFill>
        </p:grpSpPr>
        <p:sp>
          <p:nvSpPr>
            <p:cNvPr id="691" name="Freeform 235"/>
            <p:cNvSpPr>
              <a:spLocks/>
            </p:cNvSpPr>
            <p:nvPr/>
          </p:nvSpPr>
          <p:spPr bwMode="auto">
            <a:xfrm>
              <a:off x="8967788" y="2084388"/>
              <a:ext cx="114300" cy="114300"/>
            </a:xfrm>
            <a:custGeom>
              <a:avLst/>
              <a:gdLst>
                <a:gd name="T0" fmla="*/ 393 w 786"/>
                <a:gd name="T1" fmla="*/ 0 h 786"/>
                <a:gd name="T2" fmla="*/ 442 w 786"/>
                <a:gd name="T3" fmla="*/ 2 h 786"/>
                <a:gd name="T4" fmla="*/ 490 w 786"/>
                <a:gd name="T5" fmla="*/ 12 h 786"/>
                <a:gd name="T6" fmla="*/ 535 w 786"/>
                <a:gd name="T7" fmla="*/ 26 h 786"/>
                <a:gd name="T8" fmla="*/ 578 w 786"/>
                <a:gd name="T9" fmla="*/ 46 h 786"/>
                <a:gd name="T10" fmla="*/ 618 w 786"/>
                <a:gd name="T11" fmla="*/ 70 h 786"/>
                <a:gd name="T12" fmla="*/ 654 w 786"/>
                <a:gd name="T13" fmla="*/ 99 h 786"/>
                <a:gd name="T14" fmla="*/ 687 w 786"/>
                <a:gd name="T15" fmla="*/ 132 h 786"/>
                <a:gd name="T16" fmla="*/ 716 w 786"/>
                <a:gd name="T17" fmla="*/ 169 h 786"/>
                <a:gd name="T18" fmla="*/ 740 w 786"/>
                <a:gd name="T19" fmla="*/ 209 h 786"/>
                <a:gd name="T20" fmla="*/ 760 w 786"/>
                <a:gd name="T21" fmla="*/ 251 h 786"/>
                <a:gd name="T22" fmla="*/ 774 w 786"/>
                <a:gd name="T23" fmla="*/ 296 h 786"/>
                <a:gd name="T24" fmla="*/ 783 w 786"/>
                <a:gd name="T25" fmla="*/ 344 h 786"/>
                <a:gd name="T26" fmla="*/ 786 w 786"/>
                <a:gd name="T27" fmla="*/ 393 h 786"/>
                <a:gd name="T28" fmla="*/ 783 w 786"/>
                <a:gd name="T29" fmla="*/ 442 h 786"/>
                <a:gd name="T30" fmla="*/ 774 w 786"/>
                <a:gd name="T31" fmla="*/ 490 h 786"/>
                <a:gd name="T32" fmla="*/ 760 w 786"/>
                <a:gd name="T33" fmla="*/ 535 h 786"/>
                <a:gd name="T34" fmla="*/ 740 w 786"/>
                <a:gd name="T35" fmla="*/ 578 h 786"/>
                <a:gd name="T36" fmla="*/ 716 w 786"/>
                <a:gd name="T37" fmla="*/ 618 h 786"/>
                <a:gd name="T38" fmla="*/ 687 w 786"/>
                <a:gd name="T39" fmla="*/ 654 h 786"/>
                <a:gd name="T40" fmla="*/ 654 w 786"/>
                <a:gd name="T41" fmla="*/ 687 h 786"/>
                <a:gd name="T42" fmla="*/ 618 w 786"/>
                <a:gd name="T43" fmla="*/ 716 h 786"/>
                <a:gd name="T44" fmla="*/ 578 w 786"/>
                <a:gd name="T45" fmla="*/ 740 h 786"/>
                <a:gd name="T46" fmla="*/ 535 w 786"/>
                <a:gd name="T47" fmla="*/ 760 h 786"/>
                <a:gd name="T48" fmla="*/ 490 w 786"/>
                <a:gd name="T49" fmla="*/ 774 h 786"/>
                <a:gd name="T50" fmla="*/ 442 w 786"/>
                <a:gd name="T51" fmla="*/ 783 h 786"/>
                <a:gd name="T52" fmla="*/ 393 w 786"/>
                <a:gd name="T53" fmla="*/ 786 h 786"/>
                <a:gd name="T54" fmla="*/ 344 w 786"/>
                <a:gd name="T55" fmla="*/ 783 h 786"/>
                <a:gd name="T56" fmla="*/ 297 w 786"/>
                <a:gd name="T57" fmla="*/ 774 h 786"/>
                <a:gd name="T58" fmla="*/ 252 w 786"/>
                <a:gd name="T59" fmla="*/ 760 h 786"/>
                <a:gd name="T60" fmla="*/ 209 w 786"/>
                <a:gd name="T61" fmla="*/ 740 h 786"/>
                <a:gd name="T62" fmla="*/ 169 w 786"/>
                <a:gd name="T63" fmla="*/ 716 h 786"/>
                <a:gd name="T64" fmla="*/ 132 w 786"/>
                <a:gd name="T65" fmla="*/ 687 h 786"/>
                <a:gd name="T66" fmla="*/ 99 w 786"/>
                <a:gd name="T67" fmla="*/ 654 h 786"/>
                <a:gd name="T68" fmla="*/ 70 w 786"/>
                <a:gd name="T69" fmla="*/ 618 h 786"/>
                <a:gd name="T70" fmla="*/ 46 w 786"/>
                <a:gd name="T71" fmla="*/ 578 h 786"/>
                <a:gd name="T72" fmla="*/ 27 w 786"/>
                <a:gd name="T73" fmla="*/ 535 h 786"/>
                <a:gd name="T74" fmla="*/ 12 w 786"/>
                <a:gd name="T75" fmla="*/ 490 h 786"/>
                <a:gd name="T76" fmla="*/ 2 w 786"/>
                <a:gd name="T77" fmla="*/ 442 h 786"/>
                <a:gd name="T78" fmla="*/ 0 w 786"/>
                <a:gd name="T79" fmla="*/ 393 h 786"/>
                <a:gd name="T80" fmla="*/ 2 w 786"/>
                <a:gd name="T81" fmla="*/ 344 h 786"/>
                <a:gd name="T82" fmla="*/ 12 w 786"/>
                <a:gd name="T83" fmla="*/ 296 h 786"/>
                <a:gd name="T84" fmla="*/ 27 w 786"/>
                <a:gd name="T85" fmla="*/ 251 h 786"/>
                <a:gd name="T86" fmla="*/ 46 w 786"/>
                <a:gd name="T87" fmla="*/ 209 h 786"/>
                <a:gd name="T88" fmla="*/ 70 w 786"/>
                <a:gd name="T89" fmla="*/ 169 h 786"/>
                <a:gd name="T90" fmla="*/ 99 w 786"/>
                <a:gd name="T91" fmla="*/ 132 h 786"/>
                <a:gd name="T92" fmla="*/ 132 w 786"/>
                <a:gd name="T93" fmla="*/ 99 h 786"/>
                <a:gd name="T94" fmla="*/ 169 w 786"/>
                <a:gd name="T95" fmla="*/ 70 h 786"/>
                <a:gd name="T96" fmla="*/ 209 w 786"/>
                <a:gd name="T97" fmla="*/ 46 h 786"/>
                <a:gd name="T98" fmla="*/ 252 w 786"/>
                <a:gd name="T99" fmla="*/ 26 h 786"/>
                <a:gd name="T100" fmla="*/ 297 w 786"/>
                <a:gd name="T101" fmla="*/ 12 h 786"/>
                <a:gd name="T102" fmla="*/ 344 w 786"/>
                <a:gd name="T103" fmla="*/ 2 h 786"/>
                <a:gd name="T104" fmla="*/ 393 w 786"/>
                <a:gd name="T105" fmla="*/ 0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6" h="786">
                  <a:moveTo>
                    <a:pt x="393" y="0"/>
                  </a:moveTo>
                  <a:lnTo>
                    <a:pt x="442" y="2"/>
                  </a:lnTo>
                  <a:lnTo>
                    <a:pt x="490" y="12"/>
                  </a:lnTo>
                  <a:lnTo>
                    <a:pt x="535" y="26"/>
                  </a:lnTo>
                  <a:lnTo>
                    <a:pt x="578" y="46"/>
                  </a:lnTo>
                  <a:lnTo>
                    <a:pt x="618" y="70"/>
                  </a:lnTo>
                  <a:lnTo>
                    <a:pt x="654" y="99"/>
                  </a:lnTo>
                  <a:lnTo>
                    <a:pt x="687" y="132"/>
                  </a:lnTo>
                  <a:lnTo>
                    <a:pt x="716" y="169"/>
                  </a:lnTo>
                  <a:lnTo>
                    <a:pt x="740" y="209"/>
                  </a:lnTo>
                  <a:lnTo>
                    <a:pt x="760" y="251"/>
                  </a:lnTo>
                  <a:lnTo>
                    <a:pt x="774" y="296"/>
                  </a:lnTo>
                  <a:lnTo>
                    <a:pt x="783" y="344"/>
                  </a:lnTo>
                  <a:lnTo>
                    <a:pt x="786" y="393"/>
                  </a:lnTo>
                  <a:lnTo>
                    <a:pt x="783" y="442"/>
                  </a:lnTo>
                  <a:lnTo>
                    <a:pt x="774" y="490"/>
                  </a:lnTo>
                  <a:lnTo>
                    <a:pt x="760" y="535"/>
                  </a:lnTo>
                  <a:lnTo>
                    <a:pt x="740" y="578"/>
                  </a:lnTo>
                  <a:lnTo>
                    <a:pt x="716" y="618"/>
                  </a:lnTo>
                  <a:lnTo>
                    <a:pt x="687" y="654"/>
                  </a:lnTo>
                  <a:lnTo>
                    <a:pt x="654" y="687"/>
                  </a:lnTo>
                  <a:lnTo>
                    <a:pt x="618" y="716"/>
                  </a:lnTo>
                  <a:lnTo>
                    <a:pt x="578" y="740"/>
                  </a:lnTo>
                  <a:lnTo>
                    <a:pt x="535" y="760"/>
                  </a:lnTo>
                  <a:lnTo>
                    <a:pt x="490" y="774"/>
                  </a:lnTo>
                  <a:lnTo>
                    <a:pt x="442" y="783"/>
                  </a:lnTo>
                  <a:lnTo>
                    <a:pt x="393" y="786"/>
                  </a:lnTo>
                  <a:lnTo>
                    <a:pt x="344" y="783"/>
                  </a:lnTo>
                  <a:lnTo>
                    <a:pt x="297" y="774"/>
                  </a:lnTo>
                  <a:lnTo>
                    <a:pt x="252" y="760"/>
                  </a:lnTo>
                  <a:lnTo>
                    <a:pt x="209" y="740"/>
                  </a:lnTo>
                  <a:lnTo>
                    <a:pt x="169" y="716"/>
                  </a:lnTo>
                  <a:lnTo>
                    <a:pt x="132" y="687"/>
                  </a:lnTo>
                  <a:lnTo>
                    <a:pt x="99" y="654"/>
                  </a:lnTo>
                  <a:lnTo>
                    <a:pt x="70" y="618"/>
                  </a:lnTo>
                  <a:lnTo>
                    <a:pt x="46" y="578"/>
                  </a:lnTo>
                  <a:lnTo>
                    <a:pt x="27" y="535"/>
                  </a:lnTo>
                  <a:lnTo>
                    <a:pt x="12" y="490"/>
                  </a:lnTo>
                  <a:lnTo>
                    <a:pt x="2" y="442"/>
                  </a:lnTo>
                  <a:lnTo>
                    <a:pt x="0" y="393"/>
                  </a:lnTo>
                  <a:lnTo>
                    <a:pt x="2" y="344"/>
                  </a:lnTo>
                  <a:lnTo>
                    <a:pt x="12" y="296"/>
                  </a:lnTo>
                  <a:lnTo>
                    <a:pt x="27" y="251"/>
                  </a:lnTo>
                  <a:lnTo>
                    <a:pt x="46" y="209"/>
                  </a:lnTo>
                  <a:lnTo>
                    <a:pt x="70" y="169"/>
                  </a:lnTo>
                  <a:lnTo>
                    <a:pt x="99" y="132"/>
                  </a:lnTo>
                  <a:lnTo>
                    <a:pt x="132" y="99"/>
                  </a:lnTo>
                  <a:lnTo>
                    <a:pt x="169" y="70"/>
                  </a:lnTo>
                  <a:lnTo>
                    <a:pt x="209" y="46"/>
                  </a:lnTo>
                  <a:lnTo>
                    <a:pt x="252" y="26"/>
                  </a:lnTo>
                  <a:lnTo>
                    <a:pt x="297" y="12"/>
                  </a:lnTo>
                  <a:lnTo>
                    <a:pt x="344" y="2"/>
                  </a:lnTo>
                  <a:lnTo>
                    <a:pt x="3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2" name="Freeform 236"/>
            <p:cNvSpPr>
              <a:spLocks/>
            </p:cNvSpPr>
            <p:nvPr/>
          </p:nvSpPr>
          <p:spPr bwMode="auto">
            <a:xfrm>
              <a:off x="9199563" y="2084388"/>
              <a:ext cx="112713" cy="114300"/>
            </a:xfrm>
            <a:custGeom>
              <a:avLst/>
              <a:gdLst>
                <a:gd name="T0" fmla="*/ 392 w 786"/>
                <a:gd name="T1" fmla="*/ 0 h 786"/>
                <a:gd name="T2" fmla="*/ 442 w 786"/>
                <a:gd name="T3" fmla="*/ 2 h 786"/>
                <a:gd name="T4" fmla="*/ 489 w 786"/>
                <a:gd name="T5" fmla="*/ 12 h 786"/>
                <a:gd name="T6" fmla="*/ 534 w 786"/>
                <a:gd name="T7" fmla="*/ 26 h 786"/>
                <a:gd name="T8" fmla="*/ 577 w 786"/>
                <a:gd name="T9" fmla="*/ 46 h 786"/>
                <a:gd name="T10" fmla="*/ 617 w 786"/>
                <a:gd name="T11" fmla="*/ 70 h 786"/>
                <a:gd name="T12" fmla="*/ 654 w 786"/>
                <a:gd name="T13" fmla="*/ 99 h 786"/>
                <a:gd name="T14" fmla="*/ 686 w 786"/>
                <a:gd name="T15" fmla="*/ 132 h 786"/>
                <a:gd name="T16" fmla="*/ 715 w 786"/>
                <a:gd name="T17" fmla="*/ 169 h 786"/>
                <a:gd name="T18" fmla="*/ 739 w 786"/>
                <a:gd name="T19" fmla="*/ 209 h 786"/>
                <a:gd name="T20" fmla="*/ 759 w 786"/>
                <a:gd name="T21" fmla="*/ 251 h 786"/>
                <a:gd name="T22" fmla="*/ 774 w 786"/>
                <a:gd name="T23" fmla="*/ 296 h 786"/>
                <a:gd name="T24" fmla="*/ 782 w 786"/>
                <a:gd name="T25" fmla="*/ 344 h 786"/>
                <a:gd name="T26" fmla="*/ 786 w 786"/>
                <a:gd name="T27" fmla="*/ 393 h 786"/>
                <a:gd name="T28" fmla="*/ 782 w 786"/>
                <a:gd name="T29" fmla="*/ 442 h 786"/>
                <a:gd name="T30" fmla="*/ 774 w 786"/>
                <a:gd name="T31" fmla="*/ 490 h 786"/>
                <a:gd name="T32" fmla="*/ 759 w 786"/>
                <a:gd name="T33" fmla="*/ 535 h 786"/>
                <a:gd name="T34" fmla="*/ 739 w 786"/>
                <a:gd name="T35" fmla="*/ 578 h 786"/>
                <a:gd name="T36" fmla="*/ 715 w 786"/>
                <a:gd name="T37" fmla="*/ 618 h 786"/>
                <a:gd name="T38" fmla="*/ 686 w 786"/>
                <a:gd name="T39" fmla="*/ 654 h 786"/>
                <a:gd name="T40" fmla="*/ 654 w 786"/>
                <a:gd name="T41" fmla="*/ 687 h 786"/>
                <a:gd name="T42" fmla="*/ 617 w 786"/>
                <a:gd name="T43" fmla="*/ 716 h 786"/>
                <a:gd name="T44" fmla="*/ 577 w 786"/>
                <a:gd name="T45" fmla="*/ 740 h 786"/>
                <a:gd name="T46" fmla="*/ 534 w 786"/>
                <a:gd name="T47" fmla="*/ 760 h 786"/>
                <a:gd name="T48" fmla="*/ 489 w 786"/>
                <a:gd name="T49" fmla="*/ 774 h 786"/>
                <a:gd name="T50" fmla="*/ 442 w 786"/>
                <a:gd name="T51" fmla="*/ 783 h 786"/>
                <a:gd name="T52" fmla="*/ 392 w 786"/>
                <a:gd name="T53" fmla="*/ 786 h 786"/>
                <a:gd name="T54" fmla="*/ 343 w 786"/>
                <a:gd name="T55" fmla="*/ 783 h 786"/>
                <a:gd name="T56" fmla="*/ 296 w 786"/>
                <a:gd name="T57" fmla="*/ 774 h 786"/>
                <a:gd name="T58" fmla="*/ 251 w 786"/>
                <a:gd name="T59" fmla="*/ 760 h 786"/>
                <a:gd name="T60" fmla="*/ 208 w 786"/>
                <a:gd name="T61" fmla="*/ 740 h 786"/>
                <a:gd name="T62" fmla="*/ 168 w 786"/>
                <a:gd name="T63" fmla="*/ 716 h 786"/>
                <a:gd name="T64" fmla="*/ 131 w 786"/>
                <a:gd name="T65" fmla="*/ 687 h 786"/>
                <a:gd name="T66" fmla="*/ 99 w 786"/>
                <a:gd name="T67" fmla="*/ 654 h 786"/>
                <a:gd name="T68" fmla="*/ 70 w 786"/>
                <a:gd name="T69" fmla="*/ 618 h 786"/>
                <a:gd name="T70" fmla="*/ 46 w 786"/>
                <a:gd name="T71" fmla="*/ 578 h 786"/>
                <a:gd name="T72" fmla="*/ 26 w 786"/>
                <a:gd name="T73" fmla="*/ 535 h 786"/>
                <a:gd name="T74" fmla="*/ 11 w 786"/>
                <a:gd name="T75" fmla="*/ 490 h 786"/>
                <a:gd name="T76" fmla="*/ 3 w 786"/>
                <a:gd name="T77" fmla="*/ 442 h 786"/>
                <a:gd name="T78" fmla="*/ 0 w 786"/>
                <a:gd name="T79" fmla="*/ 393 h 786"/>
                <a:gd name="T80" fmla="*/ 3 w 786"/>
                <a:gd name="T81" fmla="*/ 344 h 786"/>
                <a:gd name="T82" fmla="*/ 11 w 786"/>
                <a:gd name="T83" fmla="*/ 296 h 786"/>
                <a:gd name="T84" fmla="*/ 26 w 786"/>
                <a:gd name="T85" fmla="*/ 251 h 786"/>
                <a:gd name="T86" fmla="*/ 46 w 786"/>
                <a:gd name="T87" fmla="*/ 209 h 786"/>
                <a:gd name="T88" fmla="*/ 70 w 786"/>
                <a:gd name="T89" fmla="*/ 169 h 786"/>
                <a:gd name="T90" fmla="*/ 99 w 786"/>
                <a:gd name="T91" fmla="*/ 132 h 786"/>
                <a:gd name="T92" fmla="*/ 131 w 786"/>
                <a:gd name="T93" fmla="*/ 99 h 786"/>
                <a:gd name="T94" fmla="*/ 168 w 786"/>
                <a:gd name="T95" fmla="*/ 70 h 786"/>
                <a:gd name="T96" fmla="*/ 208 w 786"/>
                <a:gd name="T97" fmla="*/ 46 h 786"/>
                <a:gd name="T98" fmla="*/ 251 w 786"/>
                <a:gd name="T99" fmla="*/ 26 h 786"/>
                <a:gd name="T100" fmla="*/ 296 w 786"/>
                <a:gd name="T101" fmla="*/ 12 h 786"/>
                <a:gd name="T102" fmla="*/ 343 w 786"/>
                <a:gd name="T103" fmla="*/ 2 h 786"/>
                <a:gd name="T104" fmla="*/ 392 w 786"/>
                <a:gd name="T105" fmla="*/ 0 h 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6" h="786">
                  <a:moveTo>
                    <a:pt x="392" y="0"/>
                  </a:moveTo>
                  <a:lnTo>
                    <a:pt x="442" y="2"/>
                  </a:lnTo>
                  <a:lnTo>
                    <a:pt x="489" y="12"/>
                  </a:lnTo>
                  <a:lnTo>
                    <a:pt x="534" y="26"/>
                  </a:lnTo>
                  <a:lnTo>
                    <a:pt x="577" y="46"/>
                  </a:lnTo>
                  <a:lnTo>
                    <a:pt x="617" y="70"/>
                  </a:lnTo>
                  <a:lnTo>
                    <a:pt x="654" y="99"/>
                  </a:lnTo>
                  <a:lnTo>
                    <a:pt x="686" y="132"/>
                  </a:lnTo>
                  <a:lnTo>
                    <a:pt x="715" y="169"/>
                  </a:lnTo>
                  <a:lnTo>
                    <a:pt x="739" y="209"/>
                  </a:lnTo>
                  <a:lnTo>
                    <a:pt x="759" y="251"/>
                  </a:lnTo>
                  <a:lnTo>
                    <a:pt x="774" y="296"/>
                  </a:lnTo>
                  <a:lnTo>
                    <a:pt x="782" y="344"/>
                  </a:lnTo>
                  <a:lnTo>
                    <a:pt x="786" y="393"/>
                  </a:lnTo>
                  <a:lnTo>
                    <a:pt x="782" y="442"/>
                  </a:lnTo>
                  <a:lnTo>
                    <a:pt x="774" y="490"/>
                  </a:lnTo>
                  <a:lnTo>
                    <a:pt x="759" y="535"/>
                  </a:lnTo>
                  <a:lnTo>
                    <a:pt x="739" y="578"/>
                  </a:lnTo>
                  <a:lnTo>
                    <a:pt x="715" y="618"/>
                  </a:lnTo>
                  <a:lnTo>
                    <a:pt x="686" y="654"/>
                  </a:lnTo>
                  <a:lnTo>
                    <a:pt x="654" y="687"/>
                  </a:lnTo>
                  <a:lnTo>
                    <a:pt x="617" y="716"/>
                  </a:lnTo>
                  <a:lnTo>
                    <a:pt x="577" y="740"/>
                  </a:lnTo>
                  <a:lnTo>
                    <a:pt x="534" y="760"/>
                  </a:lnTo>
                  <a:lnTo>
                    <a:pt x="489" y="774"/>
                  </a:lnTo>
                  <a:lnTo>
                    <a:pt x="442" y="783"/>
                  </a:lnTo>
                  <a:lnTo>
                    <a:pt x="392" y="786"/>
                  </a:lnTo>
                  <a:lnTo>
                    <a:pt x="343" y="783"/>
                  </a:lnTo>
                  <a:lnTo>
                    <a:pt x="296" y="774"/>
                  </a:lnTo>
                  <a:lnTo>
                    <a:pt x="251" y="760"/>
                  </a:lnTo>
                  <a:lnTo>
                    <a:pt x="208" y="740"/>
                  </a:lnTo>
                  <a:lnTo>
                    <a:pt x="168" y="716"/>
                  </a:lnTo>
                  <a:lnTo>
                    <a:pt x="131" y="687"/>
                  </a:lnTo>
                  <a:lnTo>
                    <a:pt x="99" y="654"/>
                  </a:lnTo>
                  <a:lnTo>
                    <a:pt x="70" y="618"/>
                  </a:lnTo>
                  <a:lnTo>
                    <a:pt x="46" y="578"/>
                  </a:lnTo>
                  <a:lnTo>
                    <a:pt x="26" y="535"/>
                  </a:lnTo>
                  <a:lnTo>
                    <a:pt x="11" y="490"/>
                  </a:lnTo>
                  <a:lnTo>
                    <a:pt x="3" y="442"/>
                  </a:lnTo>
                  <a:lnTo>
                    <a:pt x="0" y="393"/>
                  </a:lnTo>
                  <a:lnTo>
                    <a:pt x="3" y="344"/>
                  </a:lnTo>
                  <a:lnTo>
                    <a:pt x="11" y="296"/>
                  </a:lnTo>
                  <a:lnTo>
                    <a:pt x="26" y="251"/>
                  </a:lnTo>
                  <a:lnTo>
                    <a:pt x="46" y="209"/>
                  </a:lnTo>
                  <a:lnTo>
                    <a:pt x="70" y="169"/>
                  </a:lnTo>
                  <a:lnTo>
                    <a:pt x="99" y="132"/>
                  </a:lnTo>
                  <a:lnTo>
                    <a:pt x="131" y="99"/>
                  </a:lnTo>
                  <a:lnTo>
                    <a:pt x="168" y="70"/>
                  </a:lnTo>
                  <a:lnTo>
                    <a:pt x="208" y="46"/>
                  </a:lnTo>
                  <a:lnTo>
                    <a:pt x="251" y="26"/>
                  </a:lnTo>
                  <a:lnTo>
                    <a:pt x="296" y="12"/>
                  </a:lnTo>
                  <a:lnTo>
                    <a:pt x="343" y="2"/>
                  </a:lnTo>
                  <a:lnTo>
                    <a:pt x="3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3" name="Freeform 237"/>
            <p:cNvSpPr>
              <a:spLocks/>
            </p:cNvSpPr>
            <p:nvPr/>
          </p:nvSpPr>
          <p:spPr bwMode="auto">
            <a:xfrm>
              <a:off x="9196388" y="2222501"/>
              <a:ext cx="114300" cy="358775"/>
            </a:xfrm>
            <a:custGeom>
              <a:avLst/>
              <a:gdLst>
                <a:gd name="T0" fmla="*/ 397 w 795"/>
                <a:gd name="T1" fmla="*/ 0 h 2479"/>
                <a:gd name="T2" fmla="*/ 446 w 795"/>
                <a:gd name="T3" fmla="*/ 3 h 2479"/>
                <a:gd name="T4" fmla="*/ 495 w 795"/>
                <a:gd name="T5" fmla="*/ 11 h 2479"/>
                <a:gd name="T6" fmla="*/ 541 w 795"/>
                <a:gd name="T7" fmla="*/ 26 h 2479"/>
                <a:gd name="T8" fmla="*/ 584 w 795"/>
                <a:gd name="T9" fmla="*/ 46 h 2479"/>
                <a:gd name="T10" fmla="*/ 624 w 795"/>
                <a:gd name="T11" fmla="*/ 71 h 2479"/>
                <a:gd name="T12" fmla="*/ 661 w 795"/>
                <a:gd name="T13" fmla="*/ 100 h 2479"/>
                <a:gd name="T14" fmla="*/ 694 w 795"/>
                <a:gd name="T15" fmla="*/ 133 h 2479"/>
                <a:gd name="T16" fmla="*/ 724 w 795"/>
                <a:gd name="T17" fmla="*/ 170 h 2479"/>
                <a:gd name="T18" fmla="*/ 748 w 795"/>
                <a:gd name="T19" fmla="*/ 210 h 2479"/>
                <a:gd name="T20" fmla="*/ 768 w 795"/>
                <a:gd name="T21" fmla="*/ 254 h 2479"/>
                <a:gd name="T22" fmla="*/ 782 w 795"/>
                <a:gd name="T23" fmla="*/ 299 h 2479"/>
                <a:gd name="T24" fmla="*/ 792 w 795"/>
                <a:gd name="T25" fmla="*/ 347 h 2479"/>
                <a:gd name="T26" fmla="*/ 795 w 795"/>
                <a:gd name="T27" fmla="*/ 397 h 2479"/>
                <a:gd name="T28" fmla="*/ 795 w 795"/>
                <a:gd name="T29" fmla="*/ 1039 h 2479"/>
                <a:gd name="T30" fmla="*/ 793 w 795"/>
                <a:gd name="T31" fmla="*/ 1056 h 2479"/>
                <a:gd name="T32" fmla="*/ 789 w 795"/>
                <a:gd name="T33" fmla="*/ 1073 h 2479"/>
                <a:gd name="T34" fmla="*/ 655 w 795"/>
                <a:gd name="T35" fmla="*/ 1440 h 2479"/>
                <a:gd name="T36" fmla="*/ 655 w 795"/>
                <a:gd name="T37" fmla="*/ 2381 h 2479"/>
                <a:gd name="T38" fmla="*/ 653 w 795"/>
                <a:gd name="T39" fmla="*/ 2403 h 2479"/>
                <a:gd name="T40" fmla="*/ 644 w 795"/>
                <a:gd name="T41" fmla="*/ 2424 h 2479"/>
                <a:gd name="T42" fmla="*/ 633 w 795"/>
                <a:gd name="T43" fmla="*/ 2443 h 2479"/>
                <a:gd name="T44" fmla="*/ 618 w 795"/>
                <a:gd name="T45" fmla="*/ 2457 h 2479"/>
                <a:gd name="T46" fmla="*/ 599 w 795"/>
                <a:gd name="T47" fmla="*/ 2470 h 2479"/>
                <a:gd name="T48" fmla="*/ 578 w 795"/>
                <a:gd name="T49" fmla="*/ 2477 h 2479"/>
                <a:gd name="T50" fmla="*/ 556 w 795"/>
                <a:gd name="T51" fmla="*/ 2479 h 2479"/>
                <a:gd name="T52" fmla="*/ 98 w 795"/>
                <a:gd name="T53" fmla="*/ 2479 h 2479"/>
                <a:gd name="T54" fmla="*/ 75 w 795"/>
                <a:gd name="T55" fmla="*/ 2477 h 2479"/>
                <a:gd name="T56" fmla="*/ 54 w 795"/>
                <a:gd name="T57" fmla="*/ 2470 h 2479"/>
                <a:gd name="T58" fmla="*/ 36 w 795"/>
                <a:gd name="T59" fmla="*/ 2457 h 2479"/>
                <a:gd name="T60" fmla="*/ 20 w 795"/>
                <a:gd name="T61" fmla="*/ 2443 h 2479"/>
                <a:gd name="T62" fmla="*/ 9 w 795"/>
                <a:gd name="T63" fmla="*/ 2424 h 2479"/>
                <a:gd name="T64" fmla="*/ 2 w 795"/>
                <a:gd name="T65" fmla="*/ 2403 h 2479"/>
                <a:gd name="T66" fmla="*/ 0 w 795"/>
                <a:gd name="T67" fmla="*/ 2381 h 2479"/>
                <a:gd name="T68" fmla="*/ 0 w 795"/>
                <a:gd name="T69" fmla="*/ 397 h 2479"/>
                <a:gd name="T70" fmla="*/ 3 w 795"/>
                <a:gd name="T71" fmla="*/ 347 h 2479"/>
                <a:gd name="T72" fmla="*/ 11 w 795"/>
                <a:gd name="T73" fmla="*/ 299 h 2479"/>
                <a:gd name="T74" fmla="*/ 26 w 795"/>
                <a:gd name="T75" fmla="*/ 254 h 2479"/>
                <a:gd name="T76" fmla="*/ 46 w 795"/>
                <a:gd name="T77" fmla="*/ 210 h 2479"/>
                <a:gd name="T78" fmla="*/ 71 w 795"/>
                <a:gd name="T79" fmla="*/ 170 h 2479"/>
                <a:gd name="T80" fmla="*/ 99 w 795"/>
                <a:gd name="T81" fmla="*/ 133 h 2479"/>
                <a:gd name="T82" fmla="*/ 132 w 795"/>
                <a:gd name="T83" fmla="*/ 100 h 2479"/>
                <a:gd name="T84" fmla="*/ 169 w 795"/>
                <a:gd name="T85" fmla="*/ 71 h 2479"/>
                <a:gd name="T86" fmla="*/ 210 w 795"/>
                <a:gd name="T87" fmla="*/ 46 h 2479"/>
                <a:gd name="T88" fmla="*/ 253 w 795"/>
                <a:gd name="T89" fmla="*/ 26 h 2479"/>
                <a:gd name="T90" fmla="*/ 299 w 795"/>
                <a:gd name="T91" fmla="*/ 11 h 2479"/>
                <a:gd name="T92" fmla="*/ 347 w 795"/>
                <a:gd name="T93" fmla="*/ 3 h 2479"/>
                <a:gd name="T94" fmla="*/ 397 w 795"/>
                <a:gd name="T95" fmla="*/ 0 h 2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5" h="2479">
                  <a:moveTo>
                    <a:pt x="397" y="0"/>
                  </a:moveTo>
                  <a:lnTo>
                    <a:pt x="446" y="3"/>
                  </a:lnTo>
                  <a:lnTo>
                    <a:pt x="495" y="11"/>
                  </a:lnTo>
                  <a:lnTo>
                    <a:pt x="541" y="26"/>
                  </a:lnTo>
                  <a:lnTo>
                    <a:pt x="584" y="46"/>
                  </a:lnTo>
                  <a:lnTo>
                    <a:pt x="624" y="71"/>
                  </a:lnTo>
                  <a:lnTo>
                    <a:pt x="661" y="100"/>
                  </a:lnTo>
                  <a:lnTo>
                    <a:pt x="694" y="133"/>
                  </a:lnTo>
                  <a:lnTo>
                    <a:pt x="724" y="170"/>
                  </a:lnTo>
                  <a:lnTo>
                    <a:pt x="748" y="210"/>
                  </a:lnTo>
                  <a:lnTo>
                    <a:pt x="768" y="254"/>
                  </a:lnTo>
                  <a:lnTo>
                    <a:pt x="782" y="299"/>
                  </a:lnTo>
                  <a:lnTo>
                    <a:pt x="792" y="347"/>
                  </a:lnTo>
                  <a:lnTo>
                    <a:pt x="795" y="397"/>
                  </a:lnTo>
                  <a:lnTo>
                    <a:pt x="795" y="1039"/>
                  </a:lnTo>
                  <a:lnTo>
                    <a:pt x="793" y="1056"/>
                  </a:lnTo>
                  <a:lnTo>
                    <a:pt x="789" y="1073"/>
                  </a:lnTo>
                  <a:lnTo>
                    <a:pt x="655" y="1440"/>
                  </a:lnTo>
                  <a:lnTo>
                    <a:pt x="655" y="2381"/>
                  </a:lnTo>
                  <a:lnTo>
                    <a:pt x="653" y="2403"/>
                  </a:lnTo>
                  <a:lnTo>
                    <a:pt x="644" y="2424"/>
                  </a:lnTo>
                  <a:lnTo>
                    <a:pt x="633" y="2443"/>
                  </a:lnTo>
                  <a:lnTo>
                    <a:pt x="618" y="2457"/>
                  </a:lnTo>
                  <a:lnTo>
                    <a:pt x="599" y="2470"/>
                  </a:lnTo>
                  <a:lnTo>
                    <a:pt x="578" y="2477"/>
                  </a:lnTo>
                  <a:lnTo>
                    <a:pt x="556" y="2479"/>
                  </a:lnTo>
                  <a:lnTo>
                    <a:pt x="98" y="2479"/>
                  </a:lnTo>
                  <a:lnTo>
                    <a:pt x="75" y="2477"/>
                  </a:lnTo>
                  <a:lnTo>
                    <a:pt x="54" y="2470"/>
                  </a:lnTo>
                  <a:lnTo>
                    <a:pt x="36" y="2457"/>
                  </a:lnTo>
                  <a:lnTo>
                    <a:pt x="20" y="2443"/>
                  </a:lnTo>
                  <a:lnTo>
                    <a:pt x="9" y="2424"/>
                  </a:lnTo>
                  <a:lnTo>
                    <a:pt x="2" y="2403"/>
                  </a:lnTo>
                  <a:lnTo>
                    <a:pt x="0" y="2381"/>
                  </a:lnTo>
                  <a:lnTo>
                    <a:pt x="0" y="397"/>
                  </a:lnTo>
                  <a:lnTo>
                    <a:pt x="3" y="347"/>
                  </a:lnTo>
                  <a:lnTo>
                    <a:pt x="11" y="299"/>
                  </a:lnTo>
                  <a:lnTo>
                    <a:pt x="26" y="254"/>
                  </a:lnTo>
                  <a:lnTo>
                    <a:pt x="46" y="210"/>
                  </a:lnTo>
                  <a:lnTo>
                    <a:pt x="71" y="170"/>
                  </a:lnTo>
                  <a:lnTo>
                    <a:pt x="99" y="133"/>
                  </a:lnTo>
                  <a:lnTo>
                    <a:pt x="132" y="100"/>
                  </a:lnTo>
                  <a:lnTo>
                    <a:pt x="169" y="71"/>
                  </a:lnTo>
                  <a:lnTo>
                    <a:pt x="210" y="46"/>
                  </a:lnTo>
                  <a:lnTo>
                    <a:pt x="253" y="26"/>
                  </a:lnTo>
                  <a:lnTo>
                    <a:pt x="299" y="11"/>
                  </a:lnTo>
                  <a:lnTo>
                    <a:pt x="347" y="3"/>
                  </a:lnTo>
                  <a:lnTo>
                    <a:pt x="3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7" name="Freeform 238"/>
            <p:cNvSpPr>
              <a:spLocks/>
            </p:cNvSpPr>
            <p:nvPr/>
          </p:nvSpPr>
          <p:spPr bwMode="auto">
            <a:xfrm>
              <a:off x="8928100" y="2220913"/>
              <a:ext cx="193675" cy="350838"/>
            </a:xfrm>
            <a:custGeom>
              <a:avLst/>
              <a:gdLst>
                <a:gd name="T0" fmla="*/ 361 w 1341"/>
                <a:gd name="T1" fmla="*/ 0 h 2429"/>
                <a:gd name="T2" fmla="*/ 372 w 1341"/>
                <a:gd name="T3" fmla="*/ 2 h 2429"/>
                <a:gd name="T4" fmla="*/ 381 w 1341"/>
                <a:gd name="T5" fmla="*/ 6 h 2429"/>
                <a:gd name="T6" fmla="*/ 388 w 1341"/>
                <a:gd name="T7" fmla="*/ 14 h 2429"/>
                <a:gd name="T8" fmla="*/ 394 w 1341"/>
                <a:gd name="T9" fmla="*/ 23 h 2429"/>
                <a:gd name="T10" fmla="*/ 630 w 1341"/>
                <a:gd name="T11" fmla="*/ 671 h 2429"/>
                <a:gd name="T12" fmla="*/ 636 w 1341"/>
                <a:gd name="T13" fmla="*/ 684 h 2429"/>
                <a:gd name="T14" fmla="*/ 647 w 1341"/>
                <a:gd name="T15" fmla="*/ 692 h 2429"/>
                <a:gd name="T16" fmla="*/ 657 w 1341"/>
                <a:gd name="T17" fmla="*/ 697 h 2429"/>
                <a:gd name="T18" fmla="*/ 670 w 1341"/>
                <a:gd name="T19" fmla="*/ 699 h 2429"/>
                <a:gd name="T20" fmla="*/ 682 w 1341"/>
                <a:gd name="T21" fmla="*/ 697 h 2429"/>
                <a:gd name="T22" fmla="*/ 694 w 1341"/>
                <a:gd name="T23" fmla="*/ 692 h 2429"/>
                <a:gd name="T24" fmla="*/ 703 w 1341"/>
                <a:gd name="T25" fmla="*/ 684 h 2429"/>
                <a:gd name="T26" fmla="*/ 710 w 1341"/>
                <a:gd name="T27" fmla="*/ 671 h 2429"/>
                <a:gd name="T28" fmla="*/ 946 w 1341"/>
                <a:gd name="T29" fmla="*/ 23 h 2429"/>
                <a:gd name="T30" fmla="*/ 953 w 1341"/>
                <a:gd name="T31" fmla="*/ 12 h 2429"/>
                <a:gd name="T32" fmla="*/ 963 w 1341"/>
                <a:gd name="T33" fmla="*/ 4 h 2429"/>
                <a:gd name="T34" fmla="*/ 975 w 1341"/>
                <a:gd name="T35" fmla="*/ 1 h 2429"/>
                <a:gd name="T36" fmla="*/ 989 w 1341"/>
                <a:gd name="T37" fmla="*/ 2 h 2429"/>
                <a:gd name="T38" fmla="*/ 1101 w 1341"/>
                <a:gd name="T39" fmla="*/ 37 h 2429"/>
                <a:gd name="T40" fmla="*/ 1102 w 1341"/>
                <a:gd name="T41" fmla="*/ 37 h 2429"/>
                <a:gd name="T42" fmla="*/ 1143 w 1341"/>
                <a:gd name="T43" fmla="*/ 54 h 2429"/>
                <a:gd name="T44" fmla="*/ 1182 w 1341"/>
                <a:gd name="T45" fmla="*/ 74 h 2429"/>
                <a:gd name="T46" fmla="*/ 1216 w 1341"/>
                <a:gd name="T47" fmla="*/ 101 h 2429"/>
                <a:gd name="T48" fmla="*/ 1248 w 1341"/>
                <a:gd name="T49" fmla="*/ 130 h 2429"/>
                <a:gd name="T50" fmla="*/ 1275 w 1341"/>
                <a:gd name="T51" fmla="*/ 162 h 2429"/>
                <a:gd name="T52" fmla="*/ 1298 w 1341"/>
                <a:gd name="T53" fmla="*/ 199 h 2429"/>
                <a:gd name="T54" fmla="*/ 1316 w 1341"/>
                <a:gd name="T55" fmla="*/ 238 h 2429"/>
                <a:gd name="T56" fmla="*/ 1329 w 1341"/>
                <a:gd name="T57" fmla="*/ 279 h 2429"/>
                <a:gd name="T58" fmla="*/ 1338 w 1341"/>
                <a:gd name="T59" fmla="*/ 321 h 2429"/>
                <a:gd name="T60" fmla="*/ 1341 w 1341"/>
                <a:gd name="T61" fmla="*/ 365 h 2429"/>
                <a:gd name="T62" fmla="*/ 1341 w 1341"/>
                <a:gd name="T63" fmla="*/ 1053 h 2429"/>
                <a:gd name="T64" fmla="*/ 1339 w 1341"/>
                <a:gd name="T65" fmla="*/ 1063 h 2429"/>
                <a:gd name="T66" fmla="*/ 1334 w 1341"/>
                <a:gd name="T67" fmla="*/ 1072 h 2429"/>
                <a:gd name="T68" fmla="*/ 1088 w 1341"/>
                <a:gd name="T69" fmla="*/ 1447 h 2429"/>
                <a:gd name="T70" fmla="*/ 1088 w 1341"/>
                <a:gd name="T71" fmla="*/ 2395 h 2429"/>
                <a:gd name="T72" fmla="*/ 1085 w 1341"/>
                <a:gd name="T73" fmla="*/ 2409 h 2429"/>
                <a:gd name="T74" fmla="*/ 1078 w 1341"/>
                <a:gd name="T75" fmla="*/ 2419 h 2429"/>
                <a:gd name="T76" fmla="*/ 1068 w 1341"/>
                <a:gd name="T77" fmla="*/ 2426 h 2429"/>
                <a:gd name="T78" fmla="*/ 1054 w 1341"/>
                <a:gd name="T79" fmla="*/ 2429 h 2429"/>
                <a:gd name="T80" fmla="*/ 287 w 1341"/>
                <a:gd name="T81" fmla="*/ 2429 h 2429"/>
                <a:gd name="T82" fmla="*/ 273 w 1341"/>
                <a:gd name="T83" fmla="*/ 2426 h 2429"/>
                <a:gd name="T84" fmla="*/ 262 w 1341"/>
                <a:gd name="T85" fmla="*/ 2419 h 2429"/>
                <a:gd name="T86" fmla="*/ 254 w 1341"/>
                <a:gd name="T87" fmla="*/ 2409 h 2429"/>
                <a:gd name="T88" fmla="*/ 252 w 1341"/>
                <a:gd name="T89" fmla="*/ 2395 h 2429"/>
                <a:gd name="T90" fmla="*/ 252 w 1341"/>
                <a:gd name="T91" fmla="*/ 1447 h 2429"/>
                <a:gd name="T92" fmla="*/ 5 w 1341"/>
                <a:gd name="T93" fmla="*/ 1072 h 2429"/>
                <a:gd name="T94" fmla="*/ 1 w 1341"/>
                <a:gd name="T95" fmla="*/ 1063 h 2429"/>
                <a:gd name="T96" fmla="*/ 0 w 1341"/>
                <a:gd name="T97" fmla="*/ 1053 h 2429"/>
                <a:gd name="T98" fmla="*/ 0 w 1341"/>
                <a:gd name="T99" fmla="*/ 368 h 2429"/>
                <a:gd name="T100" fmla="*/ 3 w 1341"/>
                <a:gd name="T101" fmla="*/ 324 h 2429"/>
                <a:gd name="T102" fmla="*/ 10 w 1341"/>
                <a:gd name="T103" fmla="*/ 280 h 2429"/>
                <a:gd name="T104" fmla="*/ 24 w 1341"/>
                <a:gd name="T105" fmla="*/ 239 h 2429"/>
                <a:gd name="T106" fmla="*/ 43 w 1341"/>
                <a:gd name="T107" fmla="*/ 200 h 2429"/>
                <a:gd name="T108" fmla="*/ 66 w 1341"/>
                <a:gd name="T109" fmla="*/ 163 h 2429"/>
                <a:gd name="T110" fmla="*/ 93 w 1341"/>
                <a:gd name="T111" fmla="*/ 130 h 2429"/>
                <a:gd name="T112" fmla="*/ 125 w 1341"/>
                <a:gd name="T113" fmla="*/ 101 h 2429"/>
                <a:gd name="T114" fmla="*/ 159 w 1341"/>
                <a:gd name="T115" fmla="*/ 74 h 2429"/>
                <a:gd name="T116" fmla="*/ 198 w 1341"/>
                <a:gd name="T117" fmla="*/ 54 h 2429"/>
                <a:gd name="T118" fmla="*/ 239 w 1341"/>
                <a:gd name="T119" fmla="*/ 37 h 2429"/>
                <a:gd name="T120" fmla="*/ 351 w 1341"/>
                <a:gd name="T121" fmla="*/ 2 h 2429"/>
                <a:gd name="T122" fmla="*/ 356 w 1341"/>
                <a:gd name="T123" fmla="*/ 1 h 2429"/>
                <a:gd name="T124" fmla="*/ 361 w 1341"/>
                <a:gd name="T125" fmla="*/ 0 h 2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1" h="2429">
                  <a:moveTo>
                    <a:pt x="361" y="0"/>
                  </a:moveTo>
                  <a:lnTo>
                    <a:pt x="372" y="2"/>
                  </a:lnTo>
                  <a:lnTo>
                    <a:pt x="381" y="6"/>
                  </a:lnTo>
                  <a:lnTo>
                    <a:pt x="388" y="14"/>
                  </a:lnTo>
                  <a:lnTo>
                    <a:pt x="394" y="23"/>
                  </a:lnTo>
                  <a:lnTo>
                    <a:pt x="630" y="671"/>
                  </a:lnTo>
                  <a:lnTo>
                    <a:pt x="636" y="684"/>
                  </a:lnTo>
                  <a:lnTo>
                    <a:pt x="647" y="692"/>
                  </a:lnTo>
                  <a:lnTo>
                    <a:pt x="657" y="697"/>
                  </a:lnTo>
                  <a:lnTo>
                    <a:pt x="670" y="699"/>
                  </a:lnTo>
                  <a:lnTo>
                    <a:pt x="682" y="697"/>
                  </a:lnTo>
                  <a:lnTo>
                    <a:pt x="694" y="692"/>
                  </a:lnTo>
                  <a:lnTo>
                    <a:pt x="703" y="684"/>
                  </a:lnTo>
                  <a:lnTo>
                    <a:pt x="710" y="671"/>
                  </a:lnTo>
                  <a:lnTo>
                    <a:pt x="946" y="23"/>
                  </a:lnTo>
                  <a:lnTo>
                    <a:pt x="953" y="12"/>
                  </a:lnTo>
                  <a:lnTo>
                    <a:pt x="963" y="4"/>
                  </a:lnTo>
                  <a:lnTo>
                    <a:pt x="975" y="1"/>
                  </a:lnTo>
                  <a:lnTo>
                    <a:pt x="989" y="2"/>
                  </a:lnTo>
                  <a:lnTo>
                    <a:pt x="1101" y="37"/>
                  </a:lnTo>
                  <a:lnTo>
                    <a:pt x="1102" y="37"/>
                  </a:lnTo>
                  <a:lnTo>
                    <a:pt x="1143" y="54"/>
                  </a:lnTo>
                  <a:lnTo>
                    <a:pt x="1182" y="74"/>
                  </a:lnTo>
                  <a:lnTo>
                    <a:pt x="1216" y="101"/>
                  </a:lnTo>
                  <a:lnTo>
                    <a:pt x="1248" y="130"/>
                  </a:lnTo>
                  <a:lnTo>
                    <a:pt x="1275" y="162"/>
                  </a:lnTo>
                  <a:lnTo>
                    <a:pt x="1298" y="199"/>
                  </a:lnTo>
                  <a:lnTo>
                    <a:pt x="1316" y="238"/>
                  </a:lnTo>
                  <a:lnTo>
                    <a:pt x="1329" y="279"/>
                  </a:lnTo>
                  <a:lnTo>
                    <a:pt x="1338" y="321"/>
                  </a:lnTo>
                  <a:lnTo>
                    <a:pt x="1341" y="365"/>
                  </a:lnTo>
                  <a:lnTo>
                    <a:pt x="1341" y="1053"/>
                  </a:lnTo>
                  <a:lnTo>
                    <a:pt x="1339" y="1063"/>
                  </a:lnTo>
                  <a:lnTo>
                    <a:pt x="1334" y="1072"/>
                  </a:lnTo>
                  <a:lnTo>
                    <a:pt x="1088" y="1447"/>
                  </a:lnTo>
                  <a:lnTo>
                    <a:pt x="1088" y="2395"/>
                  </a:lnTo>
                  <a:lnTo>
                    <a:pt x="1085" y="2409"/>
                  </a:lnTo>
                  <a:lnTo>
                    <a:pt x="1078" y="2419"/>
                  </a:lnTo>
                  <a:lnTo>
                    <a:pt x="1068" y="2426"/>
                  </a:lnTo>
                  <a:lnTo>
                    <a:pt x="1054" y="2429"/>
                  </a:lnTo>
                  <a:lnTo>
                    <a:pt x="287" y="2429"/>
                  </a:lnTo>
                  <a:lnTo>
                    <a:pt x="273" y="2426"/>
                  </a:lnTo>
                  <a:lnTo>
                    <a:pt x="262" y="2419"/>
                  </a:lnTo>
                  <a:lnTo>
                    <a:pt x="254" y="2409"/>
                  </a:lnTo>
                  <a:lnTo>
                    <a:pt x="252" y="2395"/>
                  </a:lnTo>
                  <a:lnTo>
                    <a:pt x="252" y="1447"/>
                  </a:lnTo>
                  <a:lnTo>
                    <a:pt x="5" y="1072"/>
                  </a:lnTo>
                  <a:lnTo>
                    <a:pt x="1" y="1063"/>
                  </a:lnTo>
                  <a:lnTo>
                    <a:pt x="0" y="1053"/>
                  </a:lnTo>
                  <a:lnTo>
                    <a:pt x="0" y="368"/>
                  </a:lnTo>
                  <a:lnTo>
                    <a:pt x="3" y="324"/>
                  </a:lnTo>
                  <a:lnTo>
                    <a:pt x="10" y="280"/>
                  </a:lnTo>
                  <a:lnTo>
                    <a:pt x="24" y="239"/>
                  </a:lnTo>
                  <a:lnTo>
                    <a:pt x="43" y="200"/>
                  </a:lnTo>
                  <a:lnTo>
                    <a:pt x="66" y="163"/>
                  </a:lnTo>
                  <a:lnTo>
                    <a:pt x="93" y="130"/>
                  </a:lnTo>
                  <a:lnTo>
                    <a:pt x="125" y="101"/>
                  </a:lnTo>
                  <a:lnTo>
                    <a:pt x="159" y="74"/>
                  </a:lnTo>
                  <a:lnTo>
                    <a:pt x="198" y="54"/>
                  </a:lnTo>
                  <a:lnTo>
                    <a:pt x="239" y="37"/>
                  </a:lnTo>
                  <a:lnTo>
                    <a:pt x="351" y="2"/>
                  </a:lnTo>
                  <a:lnTo>
                    <a:pt x="356" y="1"/>
                  </a:lnTo>
                  <a:lnTo>
                    <a:pt x="3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8" name="Freeform 239"/>
            <p:cNvSpPr>
              <a:spLocks/>
            </p:cNvSpPr>
            <p:nvPr/>
          </p:nvSpPr>
          <p:spPr bwMode="auto">
            <a:xfrm>
              <a:off x="9010650" y="2216151"/>
              <a:ext cx="28575" cy="73025"/>
            </a:xfrm>
            <a:custGeom>
              <a:avLst/>
              <a:gdLst>
                <a:gd name="T0" fmla="*/ 48 w 195"/>
                <a:gd name="T1" fmla="*/ 0 h 503"/>
                <a:gd name="T2" fmla="*/ 147 w 195"/>
                <a:gd name="T3" fmla="*/ 0 h 503"/>
                <a:gd name="T4" fmla="*/ 161 w 195"/>
                <a:gd name="T5" fmla="*/ 2 h 503"/>
                <a:gd name="T6" fmla="*/ 173 w 195"/>
                <a:gd name="T7" fmla="*/ 7 h 503"/>
                <a:gd name="T8" fmla="*/ 184 w 195"/>
                <a:gd name="T9" fmla="*/ 16 h 503"/>
                <a:gd name="T10" fmla="*/ 191 w 195"/>
                <a:gd name="T11" fmla="*/ 28 h 503"/>
                <a:gd name="T12" fmla="*/ 195 w 195"/>
                <a:gd name="T13" fmla="*/ 42 h 503"/>
                <a:gd name="T14" fmla="*/ 194 w 195"/>
                <a:gd name="T15" fmla="*/ 56 h 503"/>
                <a:gd name="T16" fmla="*/ 189 w 195"/>
                <a:gd name="T17" fmla="*/ 70 h 503"/>
                <a:gd name="T18" fmla="*/ 136 w 195"/>
                <a:gd name="T19" fmla="*/ 151 h 503"/>
                <a:gd name="T20" fmla="*/ 161 w 195"/>
                <a:gd name="T21" fmla="*/ 362 h 503"/>
                <a:gd name="T22" fmla="*/ 112 w 195"/>
                <a:gd name="T23" fmla="*/ 494 h 503"/>
                <a:gd name="T24" fmla="*/ 107 w 195"/>
                <a:gd name="T25" fmla="*/ 500 h 503"/>
                <a:gd name="T26" fmla="*/ 101 w 195"/>
                <a:gd name="T27" fmla="*/ 503 h 503"/>
                <a:gd name="T28" fmla="*/ 94 w 195"/>
                <a:gd name="T29" fmla="*/ 503 h 503"/>
                <a:gd name="T30" fmla="*/ 88 w 195"/>
                <a:gd name="T31" fmla="*/ 500 h 503"/>
                <a:gd name="T32" fmla="*/ 83 w 195"/>
                <a:gd name="T33" fmla="*/ 494 h 503"/>
                <a:gd name="T34" fmla="*/ 34 w 195"/>
                <a:gd name="T35" fmla="*/ 362 h 503"/>
                <a:gd name="T36" fmla="*/ 59 w 195"/>
                <a:gd name="T37" fmla="*/ 151 h 503"/>
                <a:gd name="T38" fmla="*/ 6 w 195"/>
                <a:gd name="T39" fmla="*/ 70 h 503"/>
                <a:gd name="T40" fmla="*/ 1 w 195"/>
                <a:gd name="T41" fmla="*/ 56 h 503"/>
                <a:gd name="T42" fmla="*/ 0 w 195"/>
                <a:gd name="T43" fmla="*/ 42 h 503"/>
                <a:gd name="T44" fmla="*/ 3 w 195"/>
                <a:gd name="T45" fmla="*/ 28 h 503"/>
                <a:gd name="T46" fmla="*/ 11 w 195"/>
                <a:gd name="T47" fmla="*/ 16 h 503"/>
                <a:gd name="T48" fmla="*/ 22 w 195"/>
                <a:gd name="T49" fmla="*/ 7 h 503"/>
                <a:gd name="T50" fmla="*/ 34 w 195"/>
                <a:gd name="T51" fmla="*/ 2 h 503"/>
                <a:gd name="T52" fmla="*/ 48 w 195"/>
                <a:gd name="T53" fmla="*/ 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5" h="503">
                  <a:moveTo>
                    <a:pt x="48" y="0"/>
                  </a:moveTo>
                  <a:lnTo>
                    <a:pt x="147" y="0"/>
                  </a:lnTo>
                  <a:lnTo>
                    <a:pt x="161" y="2"/>
                  </a:lnTo>
                  <a:lnTo>
                    <a:pt x="173" y="7"/>
                  </a:lnTo>
                  <a:lnTo>
                    <a:pt x="184" y="16"/>
                  </a:lnTo>
                  <a:lnTo>
                    <a:pt x="191" y="28"/>
                  </a:lnTo>
                  <a:lnTo>
                    <a:pt x="195" y="42"/>
                  </a:lnTo>
                  <a:lnTo>
                    <a:pt x="194" y="56"/>
                  </a:lnTo>
                  <a:lnTo>
                    <a:pt x="189" y="70"/>
                  </a:lnTo>
                  <a:lnTo>
                    <a:pt x="136" y="151"/>
                  </a:lnTo>
                  <a:lnTo>
                    <a:pt x="161" y="362"/>
                  </a:lnTo>
                  <a:lnTo>
                    <a:pt x="112" y="494"/>
                  </a:lnTo>
                  <a:lnTo>
                    <a:pt x="107" y="500"/>
                  </a:lnTo>
                  <a:lnTo>
                    <a:pt x="101" y="503"/>
                  </a:lnTo>
                  <a:lnTo>
                    <a:pt x="94" y="503"/>
                  </a:lnTo>
                  <a:lnTo>
                    <a:pt x="88" y="500"/>
                  </a:lnTo>
                  <a:lnTo>
                    <a:pt x="83" y="494"/>
                  </a:lnTo>
                  <a:lnTo>
                    <a:pt x="34" y="362"/>
                  </a:lnTo>
                  <a:lnTo>
                    <a:pt x="59" y="151"/>
                  </a:lnTo>
                  <a:lnTo>
                    <a:pt x="6" y="70"/>
                  </a:lnTo>
                  <a:lnTo>
                    <a:pt x="1" y="56"/>
                  </a:lnTo>
                  <a:lnTo>
                    <a:pt x="0" y="42"/>
                  </a:lnTo>
                  <a:lnTo>
                    <a:pt x="3" y="28"/>
                  </a:lnTo>
                  <a:lnTo>
                    <a:pt x="11" y="16"/>
                  </a:lnTo>
                  <a:lnTo>
                    <a:pt x="22" y="7"/>
                  </a:lnTo>
                  <a:lnTo>
                    <a:pt x="34" y="2"/>
                  </a:lnTo>
                  <a:lnTo>
                    <a:pt x="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7" name="Group 606"/>
          <p:cNvGrpSpPr/>
          <p:nvPr/>
        </p:nvGrpSpPr>
        <p:grpSpPr>
          <a:xfrm>
            <a:off x="8055573" y="3612124"/>
            <a:ext cx="188475" cy="245018"/>
            <a:chOff x="10009188" y="2066925"/>
            <a:chExt cx="381000" cy="495301"/>
          </a:xfrm>
          <a:solidFill>
            <a:schemeClr val="tx1">
              <a:lumMod val="65000"/>
              <a:lumOff val="35000"/>
            </a:schemeClr>
          </a:solidFill>
        </p:grpSpPr>
        <p:sp>
          <p:nvSpPr>
            <p:cNvPr id="672" name="Freeform 255"/>
            <p:cNvSpPr>
              <a:spLocks/>
            </p:cNvSpPr>
            <p:nvPr/>
          </p:nvSpPr>
          <p:spPr bwMode="auto">
            <a:xfrm>
              <a:off x="10101263" y="2066925"/>
              <a:ext cx="195263" cy="195263"/>
            </a:xfrm>
            <a:custGeom>
              <a:avLst/>
              <a:gdLst>
                <a:gd name="T0" fmla="*/ 741 w 1352"/>
                <a:gd name="T1" fmla="*/ 2 h 1350"/>
                <a:gd name="T2" fmla="*/ 866 w 1352"/>
                <a:gd name="T3" fmla="*/ 26 h 1350"/>
                <a:gd name="T4" fmla="*/ 981 w 1352"/>
                <a:gd name="T5" fmla="*/ 72 h 1350"/>
                <a:gd name="T6" fmla="*/ 1085 w 1352"/>
                <a:gd name="T7" fmla="*/ 138 h 1350"/>
                <a:gd name="T8" fmla="*/ 1175 w 1352"/>
                <a:gd name="T9" fmla="*/ 219 h 1350"/>
                <a:gd name="T10" fmla="*/ 1250 w 1352"/>
                <a:gd name="T11" fmla="*/ 317 h 1350"/>
                <a:gd name="T12" fmla="*/ 1305 w 1352"/>
                <a:gd name="T13" fmla="*/ 427 h 1350"/>
                <a:gd name="T14" fmla="*/ 1341 w 1352"/>
                <a:gd name="T15" fmla="*/ 547 h 1350"/>
                <a:gd name="T16" fmla="*/ 1352 w 1352"/>
                <a:gd name="T17" fmla="*/ 675 h 1350"/>
                <a:gd name="T18" fmla="*/ 1341 w 1352"/>
                <a:gd name="T19" fmla="*/ 804 h 1350"/>
                <a:gd name="T20" fmla="*/ 1305 w 1352"/>
                <a:gd name="T21" fmla="*/ 924 h 1350"/>
                <a:gd name="T22" fmla="*/ 1250 w 1352"/>
                <a:gd name="T23" fmla="*/ 1033 h 1350"/>
                <a:gd name="T24" fmla="*/ 1175 w 1352"/>
                <a:gd name="T25" fmla="*/ 1130 h 1350"/>
                <a:gd name="T26" fmla="*/ 1085 w 1352"/>
                <a:gd name="T27" fmla="*/ 1213 h 1350"/>
                <a:gd name="T28" fmla="*/ 981 w 1352"/>
                <a:gd name="T29" fmla="*/ 1278 h 1350"/>
                <a:gd name="T30" fmla="*/ 866 w 1352"/>
                <a:gd name="T31" fmla="*/ 1323 h 1350"/>
                <a:gd name="T32" fmla="*/ 741 w 1352"/>
                <a:gd name="T33" fmla="*/ 1347 h 1350"/>
                <a:gd name="T34" fmla="*/ 611 w 1352"/>
                <a:gd name="T35" fmla="*/ 1347 h 1350"/>
                <a:gd name="T36" fmla="*/ 486 w 1352"/>
                <a:gd name="T37" fmla="*/ 1323 h 1350"/>
                <a:gd name="T38" fmla="*/ 371 w 1352"/>
                <a:gd name="T39" fmla="*/ 1278 h 1350"/>
                <a:gd name="T40" fmla="*/ 266 w 1352"/>
                <a:gd name="T41" fmla="*/ 1213 h 1350"/>
                <a:gd name="T42" fmla="*/ 176 w 1352"/>
                <a:gd name="T43" fmla="*/ 1130 h 1350"/>
                <a:gd name="T44" fmla="*/ 102 w 1352"/>
                <a:gd name="T45" fmla="*/ 1033 h 1350"/>
                <a:gd name="T46" fmla="*/ 47 w 1352"/>
                <a:gd name="T47" fmla="*/ 924 h 1350"/>
                <a:gd name="T48" fmla="*/ 11 w 1352"/>
                <a:gd name="T49" fmla="*/ 804 h 1350"/>
                <a:gd name="T50" fmla="*/ 0 w 1352"/>
                <a:gd name="T51" fmla="*/ 675 h 1350"/>
                <a:gd name="T52" fmla="*/ 11 w 1352"/>
                <a:gd name="T53" fmla="*/ 547 h 1350"/>
                <a:gd name="T54" fmla="*/ 47 w 1352"/>
                <a:gd name="T55" fmla="*/ 427 h 1350"/>
                <a:gd name="T56" fmla="*/ 102 w 1352"/>
                <a:gd name="T57" fmla="*/ 317 h 1350"/>
                <a:gd name="T58" fmla="*/ 176 w 1352"/>
                <a:gd name="T59" fmla="*/ 219 h 1350"/>
                <a:gd name="T60" fmla="*/ 266 w 1352"/>
                <a:gd name="T61" fmla="*/ 138 h 1350"/>
                <a:gd name="T62" fmla="*/ 371 w 1352"/>
                <a:gd name="T63" fmla="*/ 72 h 1350"/>
                <a:gd name="T64" fmla="*/ 486 w 1352"/>
                <a:gd name="T65" fmla="*/ 26 h 1350"/>
                <a:gd name="T66" fmla="*/ 611 w 1352"/>
                <a:gd name="T67" fmla="*/ 2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52" h="1350">
                  <a:moveTo>
                    <a:pt x="676" y="0"/>
                  </a:moveTo>
                  <a:lnTo>
                    <a:pt x="741" y="2"/>
                  </a:lnTo>
                  <a:lnTo>
                    <a:pt x="804" y="12"/>
                  </a:lnTo>
                  <a:lnTo>
                    <a:pt x="866" y="26"/>
                  </a:lnTo>
                  <a:lnTo>
                    <a:pt x="925" y="47"/>
                  </a:lnTo>
                  <a:lnTo>
                    <a:pt x="981" y="72"/>
                  </a:lnTo>
                  <a:lnTo>
                    <a:pt x="1034" y="102"/>
                  </a:lnTo>
                  <a:lnTo>
                    <a:pt x="1085" y="138"/>
                  </a:lnTo>
                  <a:lnTo>
                    <a:pt x="1132" y="177"/>
                  </a:lnTo>
                  <a:lnTo>
                    <a:pt x="1175" y="219"/>
                  </a:lnTo>
                  <a:lnTo>
                    <a:pt x="1214" y="266"/>
                  </a:lnTo>
                  <a:lnTo>
                    <a:pt x="1250" y="317"/>
                  </a:lnTo>
                  <a:lnTo>
                    <a:pt x="1280" y="371"/>
                  </a:lnTo>
                  <a:lnTo>
                    <a:pt x="1305" y="427"/>
                  </a:lnTo>
                  <a:lnTo>
                    <a:pt x="1325" y="485"/>
                  </a:lnTo>
                  <a:lnTo>
                    <a:pt x="1341" y="547"/>
                  </a:lnTo>
                  <a:lnTo>
                    <a:pt x="1349" y="611"/>
                  </a:lnTo>
                  <a:lnTo>
                    <a:pt x="1352" y="675"/>
                  </a:lnTo>
                  <a:lnTo>
                    <a:pt x="1349" y="740"/>
                  </a:lnTo>
                  <a:lnTo>
                    <a:pt x="1341" y="804"/>
                  </a:lnTo>
                  <a:lnTo>
                    <a:pt x="1325" y="864"/>
                  </a:lnTo>
                  <a:lnTo>
                    <a:pt x="1305" y="924"/>
                  </a:lnTo>
                  <a:lnTo>
                    <a:pt x="1280" y="980"/>
                  </a:lnTo>
                  <a:lnTo>
                    <a:pt x="1250" y="1033"/>
                  </a:lnTo>
                  <a:lnTo>
                    <a:pt x="1214" y="1083"/>
                  </a:lnTo>
                  <a:lnTo>
                    <a:pt x="1175" y="1130"/>
                  </a:lnTo>
                  <a:lnTo>
                    <a:pt x="1132" y="1174"/>
                  </a:lnTo>
                  <a:lnTo>
                    <a:pt x="1085" y="1213"/>
                  </a:lnTo>
                  <a:lnTo>
                    <a:pt x="1034" y="1248"/>
                  </a:lnTo>
                  <a:lnTo>
                    <a:pt x="981" y="1278"/>
                  </a:lnTo>
                  <a:lnTo>
                    <a:pt x="925" y="1303"/>
                  </a:lnTo>
                  <a:lnTo>
                    <a:pt x="866" y="1323"/>
                  </a:lnTo>
                  <a:lnTo>
                    <a:pt x="804" y="1339"/>
                  </a:lnTo>
                  <a:lnTo>
                    <a:pt x="741" y="1347"/>
                  </a:lnTo>
                  <a:lnTo>
                    <a:pt x="676" y="1350"/>
                  </a:lnTo>
                  <a:lnTo>
                    <a:pt x="611" y="1347"/>
                  </a:lnTo>
                  <a:lnTo>
                    <a:pt x="547" y="1339"/>
                  </a:lnTo>
                  <a:lnTo>
                    <a:pt x="486" y="1323"/>
                  </a:lnTo>
                  <a:lnTo>
                    <a:pt x="427" y="1303"/>
                  </a:lnTo>
                  <a:lnTo>
                    <a:pt x="371" y="1278"/>
                  </a:lnTo>
                  <a:lnTo>
                    <a:pt x="317" y="1248"/>
                  </a:lnTo>
                  <a:lnTo>
                    <a:pt x="266" y="1213"/>
                  </a:lnTo>
                  <a:lnTo>
                    <a:pt x="220" y="1174"/>
                  </a:lnTo>
                  <a:lnTo>
                    <a:pt x="176" y="1130"/>
                  </a:lnTo>
                  <a:lnTo>
                    <a:pt x="138" y="1083"/>
                  </a:lnTo>
                  <a:lnTo>
                    <a:pt x="102" y="1033"/>
                  </a:lnTo>
                  <a:lnTo>
                    <a:pt x="72" y="980"/>
                  </a:lnTo>
                  <a:lnTo>
                    <a:pt x="47" y="924"/>
                  </a:lnTo>
                  <a:lnTo>
                    <a:pt x="26" y="864"/>
                  </a:lnTo>
                  <a:lnTo>
                    <a:pt x="11" y="804"/>
                  </a:lnTo>
                  <a:lnTo>
                    <a:pt x="3" y="740"/>
                  </a:lnTo>
                  <a:lnTo>
                    <a:pt x="0" y="675"/>
                  </a:lnTo>
                  <a:lnTo>
                    <a:pt x="3" y="611"/>
                  </a:lnTo>
                  <a:lnTo>
                    <a:pt x="11" y="547"/>
                  </a:lnTo>
                  <a:lnTo>
                    <a:pt x="26" y="485"/>
                  </a:lnTo>
                  <a:lnTo>
                    <a:pt x="47" y="427"/>
                  </a:lnTo>
                  <a:lnTo>
                    <a:pt x="72" y="371"/>
                  </a:lnTo>
                  <a:lnTo>
                    <a:pt x="102" y="317"/>
                  </a:lnTo>
                  <a:lnTo>
                    <a:pt x="138" y="266"/>
                  </a:lnTo>
                  <a:lnTo>
                    <a:pt x="176" y="219"/>
                  </a:lnTo>
                  <a:lnTo>
                    <a:pt x="220" y="177"/>
                  </a:lnTo>
                  <a:lnTo>
                    <a:pt x="266" y="138"/>
                  </a:lnTo>
                  <a:lnTo>
                    <a:pt x="317" y="102"/>
                  </a:lnTo>
                  <a:lnTo>
                    <a:pt x="371" y="72"/>
                  </a:lnTo>
                  <a:lnTo>
                    <a:pt x="427" y="47"/>
                  </a:lnTo>
                  <a:lnTo>
                    <a:pt x="486" y="26"/>
                  </a:lnTo>
                  <a:lnTo>
                    <a:pt x="547" y="12"/>
                  </a:lnTo>
                  <a:lnTo>
                    <a:pt x="611" y="2"/>
                  </a:lnTo>
                  <a:lnTo>
                    <a:pt x="6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3" name="Freeform 256"/>
            <p:cNvSpPr>
              <a:spLocks/>
            </p:cNvSpPr>
            <p:nvPr/>
          </p:nvSpPr>
          <p:spPr bwMode="auto">
            <a:xfrm>
              <a:off x="10009188" y="2300288"/>
              <a:ext cx="381000" cy="261938"/>
            </a:xfrm>
            <a:custGeom>
              <a:avLst/>
              <a:gdLst>
                <a:gd name="T0" fmla="*/ 801 w 2636"/>
                <a:gd name="T1" fmla="*/ 2 h 1807"/>
                <a:gd name="T2" fmla="*/ 827 w 2636"/>
                <a:gd name="T3" fmla="*/ 16 h 1807"/>
                <a:gd name="T4" fmla="*/ 843 w 2636"/>
                <a:gd name="T5" fmla="*/ 40 h 1807"/>
                <a:gd name="T6" fmla="*/ 1258 w 2636"/>
                <a:gd name="T7" fmla="*/ 1170 h 1807"/>
                <a:gd name="T8" fmla="*/ 1284 w 2636"/>
                <a:gd name="T9" fmla="*/ 1193 h 1807"/>
                <a:gd name="T10" fmla="*/ 1318 w 2636"/>
                <a:gd name="T11" fmla="*/ 1200 h 1807"/>
                <a:gd name="T12" fmla="*/ 1351 w 2636"/>
                <a:gd name="T13" fmla="*/ 1193 h 1807"/>
                <a:gd name="T14" fmla="*/ 1377 w 2636"/>
                <a:gd name="T15" fmla="*/ 1170 h 1807"/>
                <a:gd name="T16" fmla="*/ 1792 w 2636"/>
                <a:gd name="T17" fmla="*/ 40 h 1807"/>
                <a:gd name="T18" fmla="*/ 1810 w 2636"/>
                <a:gd name="T19" fmla="*/ 15 h 1807"/>
                <a:gd name="T20" fmla="*/ 1836 w 2636"/>
                <a:gd name="T21" fmla="*/ 2 h 1807"/>
                <a:gd name="T22" fmla="*/ 1867 w 2636"/>
                <a:gd name="T23" fmla="*/ 3 h 1807"/>
                <a:gd name="T24" fmla="*/ 1880 w 2636"/>
                <a:gd name="T25" fmla="*/ 6 h 1807"/>
                <a:gd name="T26" fmla="*/ 1916 w 2636"/>
                <a:gd name="T27" fmla="*/ 11 h 1807"/>
                <a:gd name="T28" fmla="*/ 1967 w 2636"/>
                <a:gd name="T29" fmla="*/ 18 h 1807"/>
                <a:gd name="T30" fmla="*/ 2029 w 2636"/>
                <a:gd name="T31" fmla="*/ 27 h 1807"/>
                <a:gd name="T32" fmla="*/ 2092 w 2636"/>
                <a:gd name="T33" fmla="*/ 38 h 1807"/>
                <a:gd name="T34" fmla="*/ 2154 w 2636"/>
                <a:gd name="T35" fmla="*/ 48 h 1807"/>
                <a:gd name="T36" fmla="*/ 2205 w 2636"/>
                <a:gd name="T37" fmla="*/ 58 h 1807"/>
                <a:gd name="T38" fmla="*/ 2225 w 2636"/>
                <a:gd name="T39" fmla="*/ 63 h 1807"/>
                <a:gd name="T40" fmla="*/ 2280 w 2636"/>
                <a:gd name="T41" fmla="*/ 84 h 1807"/>
                <a:gd name="T42" fmla="*/ 2382 w 2636"/>
                <a:gd name="T43" fmla="*/ 140 h 1807"/>
                <a:gd name="T44" fmla="*/ 2468 w 2636"/>
                <a:gd name="T45" fmla="*/ 214 h 1807"/>
                <a:gd name="T46" fmla="*/ 2539 w 2636"/>
                <a:gd name="T47" fmla="*/ 302 h 1807"/>
                <a:gd name="T48" fmla="*/ 2592 w 2636"/>
                <a:gd name="T49" fmla="*/ 402 h 1807"/>
                <a:gd name="T50" fmla="*/ 2624 w 2636"/>
                <a:gd name="T51" fmla="*/ 512 h 1807"/>
                <a:gd name="T52" fmla="*/ 2636 w 2636"/>
                <a:gd name="T53" fmla="*/ 628 h 1807"/>
                <a:gd name="T54" fmla="*/ 2633 w 2636"/>
                <a:gd name="T55" fmla="*/ 1598 h 1807"/>
                <a:gd name="T56" fmla="*/ 2608 w 2636"/>
                <a:gd name="T57" fmla="*/ 1672 h 1807"/>
                <a:gd name="T58" fmla="*/ 2563 w 2636"/>
                <a:gd name="T59" fmla="*/ 1734 h 1807"/>
                <a:gd name="T60" fmla="*/ 2500 w 2636"/>
                <a:gd name="T61" fmla="*/ 1779 h 1807"/>
                <a:gd name="T62" fmla="*/ 2425 w 2636"/>
                <a:gd name="T63" fmla="*/ 1804 h 1807"/>
                <a:gd name="T64" fmla="*/ 251 w 2636"/>
                <a:gd name="T65" fmla="*/ 1807 h 1807"/>
                <a:gd name="T66" fmla="*/ 171 w 2636"/>
                <a:gd name="T67" fmla="*/ 1795 h 1807"/>
                <a:gd name="T68" fmla="*/ 102 w 2636"/>
                <a:gd name="T69" fmla="*/ 1759 h 1807"/>
                <a:gd name="T70" fmla="*/ 48 w 2636"/>
                <a:gd name="T71" fmla="*/ 1705 h 1807"/>
                <a:gd name="T72" fmla="*/ 13 w 2636"/>
                <a:gd name="T73" fmla="*/ 1636 h 1807"/>
                <a:gd name="T74" fmla="*/ 0 w 2636"/>
                <a:gd name="T75" fmla="*/ 1556 h 1807"/>
                <a:gd name="T76" fmla="*/ 2 w 2636"/>
                <a:gd name="T77" fmla="*/ 579 h 1807"/>
                <a:gd name="T78" fmla="*/ 18 w 2636"/>
                <a:gd name="T79" fmla="*/ 479 h 1807"/>
                <a:gd name="T80" fmla="*/ 50 w 2636"/>
                <a:gd name="T81" fmla="*/ 383 h 1807"/>
                <a:gd name="T82" fmla="*/ 97 w 2636"/>
                <a:gd name="T83" fmla="*/ 295 h 1807"/>
                <a:gd name="T84" fmla="*/ 157 w 2636"/>
                <a:gd name="T85" fmla="*/ 215 h 1807"/>
                <a:gd name="T86" fmla="*/ 230 w 2636"/>
                <a:gd name="T87" fmla="*/ 148 h 1807"/>
                <a:gd name="T88" fmla="*/ 316 w 2636"/>
                <a:gd name="T89" fmla="*/ 97 h 1807"/>
                <a:gd name="T90" fmla="*/ 411 w 2636"/>
                <a:gd name="T91" fmla="*/ 63 h 1807"/>
                <a:gd name="T92" fmla="*/ 457 w 2636"/>
                <a:gd name="T93" fmla="*/ 52 h 1807"/>
                <a:gd name="T94" fmla="*/ 516 w 2636"/>
                <a:gd name="T95" fmla="*/ 42 h 1807"/>
                <a:gd name="T96" fmla="*/ 581 w 2636"/>
                <a:gd name="T97" fmla="*/ 31 h 1807"/>
                <a:gd name="T98" fmla="*/ 648 w 2636"/>
                <a:gd name="T99" fmla="*/ 20 h 1807"/>
                <a:gd name="T100" fmla="*/ 708 w 2636"/>
                <a:gd name="T101" fmla="*/ 12 h 1807"/>
                <a:gd name="T102" fmla="*/ 755 w 2636"/>
                <a:gd name="T103" fmla="*/ 4 h 1807"/>
                <a:gd name="T104" fmla="*/ 782 w 2636"/>
                <a:gd name="T105" fmla="*/ 1 h 1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36" h="1807">
                  <a:moveTo>
                    <a:pt x="787" y="0"/>
                  </a:moveTo>
                  <a:lnTo>
                    <a:pt x="801" y="2"/>
                  </a:lnTo>
                  <a:lnTo>
                    <a:pt x="814" y="8"/>
                  </a:lnTo>
                  <a:lnTo>
                    <a:pt x="827" y="16"/>
                  </a:lnTo>
                  <a:lnTo>
                    <a:pt x="836" y="26"/>
                  </a:lnTo>
                  <a:lnTo>
                    <a:pt x="843" y="40"/>
                  </a:lnTo>
                  <a:lnTo>
                    <a:pt x="1249" y="1152"/>
                  </a:lnTo>
                  <a:lnTo>
                    <a:pt x="1258" y="1170"/>
                  </a:lnTo>
                  <a:lnTo>
                    <a:pt x="1270" y="1183"/>
                  </a:lnTo>
                  <a:lnTo>
                    <a:pt x="1284" y="1193"/>
                  </a:lnTo>
                  <a:lnTo>
                    <a:pt x="1301" y="1199"/>
                  </a:lnTo>
                  <a:lnTo>
                    <a:pt x="1318" y="1200"/>
                  </a:lnTo>
                  <a:lnTo>
                    <a:pt x="1335" y="1199"/>
                  </a:lnTo>
                  <a:lnTo>
                    <a:pt x="1351" y="1193"/>
                  </a:lnTo>
                  <a:lnTo>
                    <a:pt x="1366" y="1183"/>
                  </a:lnTo>
                  <a:lnTo>
                    <a:pt x="1377" y="1170"/>
                  </a:lnTo>
                  <a:lnTo>
                    <a:pt x="1387" y="1152"/>
                  </a:lnTo>
                  <a:lnTo>
                    <a:pt x="1792" y="40"/>
                  </a:lnTo>
                  <a:lnTo>
                    <a:pt x="1800" y="26"/>
                  </a:lnTo>
                  <a:lnTo>
                    <a:pt x="1810" y="15"/>
                  </a:lnTo>
                  <a:lnTo>
                    <a:pt x="1823" y="7"/>
                  </a:lnTo>
                  <a:lnTo>
                    <a:pt x="1836" y="2"/>
                  </a:lnTo>
                  <a:lnTo>
                    <a:pt x="1852" y="0"/>
                  </a:lnTo>
                  <a:lnTo>
                    <a:pt x="1867" y="3"/>
                  </a:lnTo>
                  <a:lnTo>
                    <a:pt x="1870" y="3"/>
                  </a:lnTo>
                  <a:lnTo>
                    <a:pt x="1880" y="6"/>
                  </a:lnTo>
                  <a:lnTo>
                    <a:pt x="1896" y="8"/>
                  </a:lnTo>
                  <a:lnTo>
                    <a:pt x="1916" y="11"/>
                  </a:lnTo>
                  <a:lnTo>
                    <a:pt x="1940" y="14"/>
                  </a:lnTo>
                  <a:lnTo>
                    <a:pt x="1967" y="18"/>
                  </a:lnTo>
                  <a:lnTo>
                    <a:pt x="1997" y="22"/>
                  </a:lnTo>
                  <a:lnTo>
                    <a:pt x="2029" y="27"/>
                  </a:lnTo>
                  <a:lnTo>
                    <a:pt x="2061" y="33"/>
                  </a:lnTo>
                  <a:lnTo>
                    <a:pt x="2092" y="38"/>
                  </a:lnTo>
                  <a:lnTo>
                    <a:pt x="2124" y="43"/>
                  </a:lnTo>
                  <a:lnTo>
                    <a:pt x="2154" y="48"/>
                  </a:lnTo>
                  <a:lnTo>
                    <a:pt x="2181" y="54"/>
                  </a:lnTo>
                  <a:lnTo>
                    <a:pt x="2205" y="58"/>
                  </a:lnTo>
                  <a:lnTo>
                    <a:pt x="2225" y="63"/>
                  </a:lnTo>
                  <a:lnTo>
                    <a:pt x="2225" y="63"/>
                  </a:lnTo>
                  <a:lnTo>
                    <a:pt x="2226" y="63"/>
                  </a:lnTo>
                  <a:lnTo>
                    <a:pt x="2280" y="84"/>
                  </a:lnTo>
                  <a:lnTo>
                    <a:pt x="2333" y="110"/>
                  </a:lnTo>
                  <a:lnTo>
                    <a:pt x="2382" y="140"/>
                  </a:lnTo>
                  <a:lnTo>
                    <a:pt x="2427" y="176"/>
                  </a:lnTo>
                  <a:lnTo>
                    <a:pt x="2468" y="214"/>
                  </a:lnTo>
                  <a:lnTo>
                    <a:pt x="2505" y="257"/>
                  </a:lnTo>
                  <a:lnTo>
                    <a:pt x="2539" y="302"/>
                  </a:lnTo>
                  <a:lnTo>
                    <a:pt x="2568" y="351"/>
                  </a:lnTo>
                  <a:lnTo>
                    <a:pt x="2592" y="402"/>
                  </a:lnTo>
                  <a:lnTo>
                    <a:pt x="2611" y="456"/>
                  </a:lnTo>
                  <a:lnTo>
                    <a:pt x="2624" y="512"/>
                  </a:lnTo>
                  <a:lnTo>
                    <a:pt x="2633" y="569"/>
                  </a:lnTo>
                  <a:lnTo>
                    <a:pt x="2636" y="628"/>
                  </a:lnTo>
                  <a:lnTo>
                    <a:pt x="2636" y="1556"/>
                  </a:lnTo>
                  <a:lnTo>
                    <a:pt x="2633" y="1598"/>
                  </a:lnTo>
                  <a:lnTo>
                    <a:pt x="2623" y="1636"/>
                  </a:lnTo>
                  <a:lnTo>
                    <a:pt x="2608" y="1672"/>
                  </a:lnTo>
                  <a:lnTo>
                    <a:pt x="2588" y="1705"/>
                  </a:lnTo>
                  <a:lnTo>
                    <a:pt x="2563" y="1734"/>
                  </a:lnTo>
                  <a:lnTo>
                    <a:pt x="2533" y="1759"/>
                  </a:lnTo>
                  <a:lnTo>
                    <a:pt x="2500" y="1779"/>
                  </a:lnTo>
                  <a:lnTo>
                    <a:pt x="2464" y="1795"/>
                  </a:lnTo>
                  <a:lnTo>
                    <a:pt x="2425" y="1804"/>
                  </a:lnTo>
                  <a:lnTo>
                    <a:pt x="2384" y="1807"/>
                  </a:lnTo>
                  <a:lnTo>
                    <a:pt x="251" y="1807"/>
                  </a:lnTo>
                  <a:lnTo>
                    <a:pt x="210" y="1804"/>
                  </a:lnTo>
                  <a:lnTo>
                    <a:pt x="171" y="1795"/>
                  </a:lnTo>
                  <a:lnTo>
                    <a:pt x="136" y="1779"/>
                  </a:lnTo>
                  <a:lnTo>
                    <a:pt x="102" y="1759"/>
                  </a:lnTo>
                  <a:lnTo>
                    <a:pt x="73" y="1734"/>
                  </a:lnTo>
                  <a:lnTo>
                    <a:pt x="48" y="1705"/>
                  </a:lnTo>
                  <a:lnTo>
                    <a:pt x="27" y="1672"/>
                  </a:lnTo>
                  <a:lnTo>
                    <a:pt x="13" y="1636"/>
                  </a:lnTo>
                  <a:lnTo>
                    <a:pt x="3" y="1598"/>
                  </a:lnTo>
                  <a:lnTo>
                    <a:pt x="0" y="1556"/>
                  </a:lnTo>
                  <a:lnTo>
                    <a:pt x="0" y="630"/>
                  </a:lnTo>
                  <a:lnTo>
                    <a:pt x="2" y="579"/>
                  </a:lnTo>
                  <a:lnTo>
                    <a:pt x="8" y="528"/>
                  </a:lnTo>
                  <a:lnTo>
                    <a:pt x="18" y="479"/>
                  </a:lnTo>
                  <a:lnTo>
                    <a:pt x="32" y="430"/>
                  </a:lnTo>
                  <a:lnTo>
                    <a:pt x="50" y="383"/>
                  </a:lnTo>
                  <a:lnTo>
                    <a:pt x="72" y="337"/>
                  </a:lnTo>
                  <a:lnTo>
                    <a:pt x="97" y="295"/>
                  </a:lnTo>
                  <a:lnTo>
                    <a:pt x="125" y="254"/>
                  </a:lnTo>
                  <a:lnTo>
                    <a:pt x="157" y="215"/>
                  </a:lnTo>
                  <a:lnTo>
                    <a:pt x="192" y="181"/>
                  </a:lnTo>
                  <a:lnTo>
                    <a:pt x="230" y="148"/>
                  </a:lnTo>
                  <a:lnTo>
                    <a:pt x="272" y="121"/>
                  </a:lnTo>
                  <a:lnTo>
                    <a:pt x="316" y="97"/>
                  </a:lnTo>
                  <a:lnTo>
                    <a:pt x="362" y="78"/>
                  </a:lnTo>
                  <a:lnTo>
                    <a:pt x="411" y="63"/>
                  </a:lnTo>
                  <a:lnTo>
                    <a:pt x="432" y="58"/>
                  </a:lnTo>
                  <a:lnTo>
                    <a:pt x="457" y="52"/>
                  </a:lnTo>
                  <a:lnTo>
                    <a:pt x="485" y="47"/>
                  </a:lnTo>
                  <a:lnTo>
                    <a:pt x="516" y="42"/>
                  </a:lnTo>
                  <a:lnTo>
                    <a:pt x="549" y="36"/>
                  </a:lnTo>
                  <a:lnTo>
                    <a:pt x="581" y="31"/>
                  </a:lnTo>
                  <a:lnTo>
                    <a:pt x="615" y="25"/>
                  </a:lnTo>
                  <a:lnTo>
                    <a:pt x="648" y="20"/>
                  </a:lnTo>
                  <a:lnTo>
                    <a:pt x="678" y="16"/>
                  </a:lnTo>
                  <a:lnTo>
                    <a:pt x="708" y="12"/>
                  </a:lnTo>
                  <a:lnTo>
                    <a:pt x="733" y="8"/>
                  </a:lnTo>
                  <a:lnTo>
                    <a:pt x="755" y="4"/>
                  </a:lnTo>
                  <a:lnTo>
                    <a:pt x="771" y="2"/>
                  </a:lnTo>
                  <a:lnTo>
                    <a:pt x="782" y="1"/>
                  </a:lnTo>
                  <a:lnTo>
                    <a:pt x="7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4" name="Freeform 257"/>
            <p:cNvSpPr>
              <a:spLocks/>
            </p:cNvSpPr>
            <p:nvPr/>
          </p:nvSpPr>
          <p:spPr bwMode="auto">
            <a:xfrm>
              <a:off x="10174288" y="2293938"/>
              <a:ext cx="50800" cy="130175"/>
            </a:xfrm>
            <a:custGeom>
              <a:avLst/>
              <a:gdLst>
                <a:gd name="T0" fmla="*/ 86 w 351"/>
                <a:gd name="T1" fmla="*/ 0 h 897"/>
                <a:gd name="T2" fmla="*/ 265 w 351"/>
                <a:gd name="T3" fmla="*/ 0 h 897"/>
                <a:gd name="T4" fmla="*/ 283 w 351"/>
                <a:gd name="T5" fmla="*/ 3 h 897"/>
                <a:gd name="T6" fmla="*/ 300 w 351"/>
                <a:gd name="T7" fmla="*/ 8 h 897"/>
                <a:gd name="T8" fmla="*/ 316 w 351"/>
                <a:gd name="T9" fmla="*/ 16 h 897"/>
                <a:gd name="T10" fmla="*/ 328 w 351"/>
                <a:gd name="T11" fmla="*/ 28 h 897"/>
                <a:gd name="T12" fmla="*/ 341 w 351"/>
                <a:gd name="T13" fmla="*/ 45 h 897"/>
                <a:gd name="T14" fmla="*/ 348 w 351"/>
                <a:gd name="T15" fmla="*/ 64 h 897"/>
                <a:gd name="T16" fmla="*/ 351 w 351"/>
                <a:gd name="T17" fmla="*/ 85 h 897"/>
                <a:gd name="T18" fmla="*/ 348 w 351"/>
                <a:gd name="T19" fmla="*/ 106 h 897"/>
                <a:gd name="T20" fmla="*/ 340 w 351"/>
                <a:gd name="T21" fmla="*/ 125 h 897"/>
                <a:gd name="T22" fmla="*/ 245 w 351"/>
                <a:gd name="T23" fmla="*/ 269 h 897"/>
                <a:gd name="T24" fmla="*/ 289 w 351"/>
                <a:gd name="T25" fmla="*/ 645 h 897"/>
                <a:gd name="T26" fmla="*/ 201 w 351"/>
                <a:gd name="T27" fmla="*/ 879 h 897"/>
                <a:gd name="T28" fmla="*/ 195 w 351"/>
                <a:gd name="T29" fmla="*/ 889 h 897"/>
                <a:gd name="T30" fmla="*/ 186 w 351"/>
                <a:gd name="T31" fmla="*/ 895 h 897"/>
                <a:gd name="T32" fmla="*/ 176 w 351"/>
                <a:gd name="T33" fmla="*/ 897 h 897"/>
                <a:gd name="T34" fmla="*/ 165 w 351"/>
                <a:gd name="T35" fmla="*/ 895 h 897"/>
                <a:gd name="T36" fmla="*/ 157 w 351"/>
                <a:gd name="T37" fmla="*/ 889 h 897"/>
                <a:gd name="T38" fmla="*/ 151 w 351"/>
                <a:gd name="T39" fmla="*/ 879 h 897"/>
                <a:gd name="T40" fmla="*/ 62 w 351"/>
                <a:gd name="T41" fmla="*/ 645 h 897"/>
                <a:gd name="T42" fmla="*/ 107 w 351"/>
                <a:gd name="T43" fmla="*/ 269 h 897"/>
                <a:gd name="T44" fmla="*/ 12 w 351"/>
                <a:gd name="T45" fmla="*/ 125 h 897"/>
                <a:gd name="T46" fmla="*/ 3 w 351"/>
                <a:gd name="T47" fmla="*/ 106 h 897"/>
                <a:gd name="T48" fmla="*/ 0 w 351"/>
                <a:gd name="T49" fmla="*/ 85 h 897"/>
                <a:gd name="T50" fmla="*/ 2 w 351"/>
                <a:gd name="T51" fmla="*/ 64 h 897"/>
                <a:gd name="T52" fmla="*/ 10 w 351"/>
                <a:gd name="T53" fmla="*/ 45 h 897"/>
                <a:gd name="T54" fmla="*/ 22 w 351"/>
                <a:gd name="T55" fmla="*/ 28 h 897"/>
                <a:gd name="T56" fmla="*/ 36 w 351"/>
                <a:gd name="T57" fmla="*/ 16 h 897"/>
                <a:gd name="T58" fmla="*/ 52 w 351"/>
                <a:gd name="T59" fmla="*/ 8 h 897"/>
                <a:gd name="T60" fmla="*/ 68 w 351"/>
                <a:gd name="T61" fmla="*/ 3 h 897"/>
                <a:gd name="T62" fmla="*/ 86 w 351"/>
                <a:gd name="T63"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51" h="897">
                  <a:moveTo>
                    <a:pt x="86" y="0"/>
                  </a:moveTo>
                  <a:lnTo>
                    <a:pt x="265" y="0"/>
                  </a:lnTo>
                  <a:lnTo>
                    <a:pt x="283" y="3"/>
                  </a:lnTo>
                  <a:lnTo>
                    <a:pt x="300" y="8"/>
                  </a:lnTo>
                  <a:lnTo>
                    <a:pt x="316" y="16"/>
                  </a:lnTo>
                  <a:lnTo>
                    <a:pt x="328" y="28"/>
                  </a:lnTo>
                  <a:lnTo>
                    <a:pt x="341" y="45"/>
                  </a:lnTo>
                  <a:lnTo>
                    <a:pt x="348" y="64"/>
                  </a:lnTo>
                  <a:lnTo>
                    <a:pt x="351" y="85"/>
                  </a:lnTo>
                  <a:lnTo>
                    <a:pt x="348" y="106"/>
                  </a:lnTo>
                  <a:lnTo>
                    <a:pt x="340" y="125"/>
                  </a:lnTo>
                  <a:lnTo>
                    <a:pt x="245" y="269"/>
                  </a:lnTo>
                  <a:lnTo>
                    <a:pt x="289" y="645"/>
                  </a:lnTo>
                  <a:lnTo>
                    <a:pt x="201" y="879"/>
                  </a:lnTo>
                  <a:lnTo>
                    <a:pt x="195" y="889"/>
                  </a:lnTo>
                  <a:lnTo>
                    <a:pt x="186" y="895"/>
                  </a:lnTo>
                  <a:lnTo>
                    <a:pt x="176" y="897"/>
                  </a:lnTo>
                  <a:lnTo>
                    <a:pt x="165" y="895"/>
                  </a:lnTo>
                  <a:lnTo>
                    <a:pt x="157" y="889"/>
                  </a:lnTo>
                  <a:lnTo>
                    <a:pt x="151" y="879"/>
                  </a:lnTo>
                  <a:lnTo>
                    <a:pt x="62" y="645"/>
                  </a:lnTo>
                  <a:lnTo>
                    <a:pt x="107" y="269"/>
                  </a:lnTo>
                  <a:lnTo>
                    <a:pt x="12" y="125"/>
                  </a:lnTo>
                  <a:lnTo>
                    <a:pt x="3" y="106"/>
                  </a:lnTo>
                  <a:lnTo>
                    <a:pt x="0" y="85"/>
                  </a:lnTo>
                  <a:lnTo>
                    <a:pt x="2" y="64"/>
                  </a:lnTo>
                  <a:lnTo>
                    <a:pt x="10" y="45"/>
                  </a:lnTo>
                  <a:lnTo>
                    <a:pt x="22" y="28"/>
                  </a:lnTo>
                  <a:lnTo>
                    <a:pt x="36" y="16"/>
                  </a:lnTo>
                  <a:lnTo>
                    <a:pt x="52" y="8"/>
                  </a:lnTo>
                  <a:lnTo>
                    <a:pt x="68" y="3"/>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8" name="Group 607"/>
          <p:cNvGrpSpPr/>
          <p:nvPr/>
        </p:nvGrpSpPr>
        <p:grpSpPr>
          <a:xfrm>
            <a:off x="8560621" y="3611730"/>
            <a:ext cx="211250" cy="245804"/>
            <a:chOff x="10594975" y="2038350"/>
            <a:chExt cx="427038" cy="496888"/>
          </a:xfrm>
          <a:solidFill>
            <a:schemeClr val="tx1">
              <a:lumMod val="65000"/>
              <a:lumOff val="35000"/>
            </a:schemeClr>
          </a:solidFill>
        </p:grpSpPr>
        <p:sp>
          <p:nvSpPr>
            <p:cNvPr id="657" name="Freeform 262"/>
            <p:cNvSpPr>
              <a:spLocks/>
            </p:cNvSpPr>
            <p:nvPr/>
          </p:nvSpPr>
          <p:spPr bwMode="auto">
            <a:xfrm>
              <a:off x="10966450" y="2473325"/>
              <a:ext cx="55563" cy="55563"/>
            </a:xfrm>
            <a:custGeom>
              <a:avLst/>
              <a:gdLst>
                <a:gd name="T0" fmla="*/ 195 w 391"/>
                <a:gd name="T1" fmla="*/ 0 h 391"/>
                <a:gd name="T2" fmla="*/ 231 w 391"/>
                <a:gd name="T3" fmla="*/ 3 h 391"/>
                <a:gd name="T4" fmla="*/ 263 w 391"/>
                <a:gd name="T5" fmla="*/ 13 h 391"/>
                <a:gd name="T6" fmla="*/ 293 w 391"/>
                <a:gd name="T7" fmla="*/ 26 h 391"/>
                <a:gd name="T8" fmla="*/ 321 w 391"/>
                <a:gd name="T9" fmla="*/ 46 h 391"/>
                <a:gd name="T10" fmla="*/ 345 w 391"/>
                <a:gd name="T11" fmla="*/ 69 h 391"/>
                <a:gd name="T12" fmla="*/ 363 w 391"/>
                <a:gd name="T13" fmla="*/ 97 h 391"/>
                <a:gd name="T14" fmla="*/ 378 w 391"/>
                <a:gd name="T15" fmla="*/ 127 h 391"/>
                <a:gd name="T16" fmla="*/ 387 w 391"/>
                <a:gd name="T17" fmla="*/ 160 h 391"/>
                <a:gd name="T18" fmla="*/ 391 w 391"/>
                <a:gd name="T19" fmla="*/ 196 h 391"/>
                <a:gd name="T20" fmla="*/ 387 w 391"/>
                <a:gd name="T21" fmla="*/ 231 h 391"/>
                <a:gd name="T22" fmla="*/ 378 w 391"/>
                <a:gd name="T23" fmla="*/ 264 h 391"/>
                <a:gd name="T24" fmla="*/ 363 w 391"/>
                <a:gd name="T25" fmla="*/ 294 h 391"/>
                <a:gd name="T26" fmla="*/ 345 w 391"/>
                <a:gd name="T27" fmla="*/ 322 h 391"/>
                <a:gd name="T28" fmla="*/ 321 w 391"/>
                <a:gd name="T29" fmla="*/ 345 h 391"/>
                <a:gd name="T30" fmla="*/ 293 w 391"/>
                <a:gd name="T31" fmla="*/ 365 h 391"/>
                <a:gd name="T32" fmla="*/ 263 w 391"/>
                <a:gd name="T33" fmla="*/ 379 h 391"/>
                <a:gd name="T34" fmla="*/ 231 w 391"/>
                <a:gd name="T35" fmla="*/ 388 h 391"/>
                <a:gd name="T36" fmla="*/ 195 w 391"/>
                <a:gd name="T37" fmla="*/ 391 h 391"/>
                <a:gd name="T38" fmla="*/ 160 w 391"/>
                <a:gd name="T39" fmla="*/ 388 h 391"/>
                <a:gd name="T40" fmla="*/ 127 w 391"/>
                <a:gd name="T41" fmla="*/ 379 h 391"/>
                <a:gd name="T42" fmla="*/ 97 w 391"/>
                <a:gd name="T43" fmla="*/ 365 h 391"/>
                <a:gd name="T44" fmla="*/ 70 w 391"/>
                <a:gd name="T45" fmla="*/ 345 h 391"/>
                <a:gd name="T46" fmla="*/ 46 w 391"/>
                <a:gd name="T47" fmla="*/ 322 h 391"/>
                <a:gd name="T48" fmla="*/ 27 w 391"/>
                <a:gd name="T49" fmla="*/ 294 h 391"/>
                <a:gd name="T50" fmla="*/ 13 w 391"/>
                <a:gd name="T51" fmla="*/ 264 h 391"/>
                <a:gd name="T52" fmla="*/ 3 w 391"/>
                <a:gd name="T53" fmla="*/ 231 h 391"/>
                <a:gd name="T54" fmla="*/ 0 w 391"/>
                <a:gd name="T55" fmla="*/ 196 h 391"/>
                <a:gd name="T56" fmla="*/ 3 w 391"/>
                <a:gd name="T57" fmla="*/ 160 h 391"/>
                <a:gd name="T58" fmla="*/ 13 w 391"/>
                <a:gd name="T59" fmla="*/ 127 h 391"/>
                <a:gd name="T60" fmla="*/ 27 w 391"/>
                <a:gd name="T61" fmla="*/ 97 h 391"/>
                <a:gd name="T62" fmla="*/ 46 w 391"/>
                <a:gd name="T63" fmla="*/ 69 h 391"/>
                <a:gd name="T64" fmla="*/ 70 w 391"/>
                <a:gd name="T65" fmla="*/ 46 h 391"/>
                <a:gd name="T66" fmla="*/ 97 w 391"/>
                <a:gd name="T67" fmla="*/ 26 h 391"/>
                <a:gd name="T68" fmla="*/ 127 w 391"/>
                <a:gd name="T69" fmla="*/ 13 h 391"/>
                <a:gd name="T70" fmla="*/ 160 w 391"/>
                <a:gd name="T71" fmla="*/ 3 h 391"/>
                <a:gd name="T72" fmla="*/ 195 w 391"/>
                <a:gd name="T73" fmla="*/ 0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1" h="391">
                  <a:moveTo>
                    <a:pt x="195" y="0"/>
                  </a:moveTo>
                  <a:lnTo>
                    <a:pt x="231" y="3"/>
                  </a:lnTo>
                  <a:lnTo>
                    <a:pt x="263" y="13"/>
                  </a:lnTo>
                  <a:lnTo>
                    <a:pt x="293" y="26"/>
                  </a:lnTo>
                  <a:lnTo>
                    <a:pt x="321" y="46"/>
                  </a:lnTo>
                  <a:lnTo>
                    <a:pt x="345" y="69"/>
                  </a:lnTo>
                  <a:lnTo>
                    <a:pt x="363" y="97"/>
                  </a:lnTo>
                  <a:lnTo>
                    <a:pt x="378" y="127"/>
                  </a:lnTo>
                  <a:lnTo>
                    <a:pt x="387" y="160"/>
                  </a:lnTo>
                  <a:lnTo>
                    <a:pt x="391" y="196"/>
                  </a:lnTo>
                  <a:lnTo>
                    <a:pt x="387" y="231"/>
                  </a:lnTo>
                  <a:lnTo>
                    <a:pt x="378" y="264"/>
                  </a:lnTo>
                  <a:lnTo>
                    <a:pt x="363" y="294"/>
                  </a:lnTo>
                  <a:lnTo>
                    <a:pt x="345" y="322"/>
                  </a:lnTo>
                  <a:lnTo>
                    <a:pt x="321" y="345"/>
                  </a:lnTo>
                  <a:lnTo>
                    <a:pt x="293" y="365"/>
                  </a:lnTo>
                  <a:lnTo>
                    <a:pt x="263" y="379"/>
                  </a:lnTo>
                  <a:lnTo>
                    <a:pt x="231" y="388"/>
                  </a:lnTo>
                  <a:lnTo>
                    <a:pt x="195" y="391"/>
                  </a:lnTo>
                  <a:lnTo>
                    <a:pt x="160" y="388"/>
                  </a:lnTo>
                  <a:lnTo>
                    <a:pt x="127" y="379"/>
                  </a:lnTo>
                  <a:lnTo>
                    <a:pt x="97" y="365"/>
                  </a:lnTo>
                  <a:lnTo>
                    <a:pt x="70" y="345"/>
                  </a:lnTo>
                  <a:lnTo>
                    <a:pt x="46" y="322"/>
                  </a:lnTo>
                  <a:lnTo>
                    <a:pt x="27" y="294"/>
                  </a:lnTo>
                  <a:lnTo>
                    <a:pt x="13" y="264"/>
                  </a:lnTo>
                  <a:lnTo>
                    <a:pt x="3" y="231"/>
                  </a:lnTo>
                  <a:lnTo>
                    <a:pt x="0" y="196"/>
                  </a:lnTo>
                  <a:lnTo>
                    <a:pt x="3" y="160"/>
                  </a:lnTo>
                  <a:lnTo>
                    <a:pt x="13" y="127"/>
                  </a:lnTo>
                  <a:lnTo>
                    <a:pt x="27" y="97"/>
                  </a:lnTo>
                  <a:lnTo>
                    <a:pt x="46" y="69"/>
                  </a:lnTo>
                  <a:lnTo>
                    <a:pt x="70" y="46"/>
                  </a:lnTo>
                  <a:lnTo>
                    <a:pt x="97" y="26"/>
                  </a:lnTo>
                  <a:lnTo>
                    <a:pt x="127" y="13"/>
                  </a:lnTo>
                  <a:lnTo>
                    <a:pt x="160" y="3"/>
                  </a:lnTo>
                  <a:lnTo>
                    <a:pt x="1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9" name="Freeform 263"/>
            <p:cNvSpPr>
              <a:spLocks/>
            </p:cNvSpPr>
            <p:nvPr/>
          </p:nvSpPr>
          <p:spPr bwMode="auto">
            <a:xfrm>
              <a:off x="10966450" y="2247900"/>
              <a:ext cx="55563" cy="55563"/>
            </a:xfrm>
            <a:custGeom>
              <a:avLst/>
              <a:gdLst>
                <a:gd name="T0" fmla="*/ 195 w 391"/>
                <a:gd name="T1" fmla="*/ 0 h 390"/>
                <a:gd name="T2" fmla="*/ 231 w 391"/>
                <a:gd name="T3" fmla="*/ 3 h 390"/>
                <a:gd name="T4" fmla="*/ 263 w 391"/>
                <a:gd name="T5" fmla="*/ 11 h 390"/>
                <a:gd name="T6" fmla="*/ 293 w 391"/>
                <a:gd name="T7" fmla="*/ 26 h 390"/>
                <a:gd name="T8" fmla="*/ 321 w 391"/>
                <a:gd name="T9" fmla="*/ 46 h 390"/>
                <a:gd name="T10" fmla="*/ 345 w 391"/>
                <a:gd name="T11" fmla="*/ 69 h 390"/>
                <a:gd name="T12" fmla="*/ 363 w 391"/>
                <a:gd name="T13" fmla="*/ 96 h 390"/>
                <a:gd name="T14" fmla="*/ 378 w 391"/>
                <a:gd name="T15" fmla="*/ 126 h 390"/>
                <a:gd name="T16" fmla="*/ 387 w 391"/>
                <a:gd name="T17" fmla="*/ 160 h 390"/>
                <a:gd name="T18" fmla="*/ 391 w 391"/>
                <a:gd name="T19" fmla="*/ 194 h 390"/>
                <a:gd name="T20" fmla="*/ 387 w 391"/>
                <a:gd name="T21" fmla="*/ 230 h 390"/>
                <a:gd name="T22" fmla="*/ 378 w 391"/>
                <a:gd name="T23" fmla="*/ 262 h 390"/>
                <a:gd name="T24" fmla="*/ 363 w 391"/>
                <a:gd name="T25" fmla="*/ 294 h 390"/>
                <a:gd name="T26" fmla="*/ 345 w 391"/>
                <a:gd name="T27" fmla="*/ 321 h 390"/>
                <a:gd name="T28" fmla="*/ 321 w 391"/>
                <a:gd name="T29" fmla="*/ 344 h 390"/>
                <a:gd name="T30" fmla="*/ 293 w 391"/>
                <a:gd name="T31" fmla="*/ 364 h 390"/>
                <a:gd name="T32" fmla="*/ 263 w 391"/>
                <a:gd name="T33" fmla="*/ 377 h 390"/>
                <a:gd name="T34" fmla="*/ 231 w 391"/>
                <a:gd name="T35" fmla="*/ 387 h 390"/>
                <a:gd name="T36" fmla="*/ 195 w 391"/>
                <a:gd name="T37" fmla="*/ 390 h 390"/>
                <a:gd name="T38" fmla="*/ 160 w 391"/>
                <a:gd name="T39" fmla="*/ 387 h 390"/>
                <a:gd name="T40" fmla="*/ 127 w 391"/>
                <a:gd name="T41" fmla="*/ 377 h 390"/>
                <a:gd name="T42" fmla="*/ 97 w 391"/>
                <a:gd name="T43" fmla="*/ 364 h 390"/>
                <a:gd name="T44" fmla="*/ 70 w 391"/>
                <a:gd name="T45" fmla="*/ 344 h 390"/>
                <a:gd name="T46" fmla="*/ 46 w 391"/>
                <a:gd name="T47" fmla="*/ 321 h 390"/>
                <a:gd name="T48" fmla="*/ 27 w 391"/>
                <a:gd name="T49" fmla="*/ 294 h 390"/>
                <a:gd name="T50" fmla="*/ 13 w 391"/>
                <a:gd name="T51" fmla="*/ 262 h 390"/>
                <a:gd name="T52" fmla="*/ 3 w 391"/>
                <a:gd name="T53" fmla="*/ 230 h 390"/>
                <a:gd name="T54" fmla="*/ 0 w 391"/>
                <a:gd name="T55" fmla="*/ 194 h 390"/>
                <a:gd name="T56" fmla="*/ 3 w 391"/>
                <a:gd name="T57" fmla="*/ 160 h 390"/>
                <a:gd name="T58" fmla="*/ 13 w 391"/>
                <a:gd name="T59" fmla="*/ 126 h 390"/>
                <a:gd name="T60" fmla="*/ 27 w 391"/>
                <a:gd name="T61" fmla="*/ 96 h 390"/>
                <a:gd name="T62" fmla="*/ 46 w 391"/>
                <a:gd name="T63" fmla="*/ 69 h 390"/>
                <a:gd name="T64" fmla="*/ 70 w 391"/>
                <a:gd name="T65" fmla="*/ 46 h 390"/>
                <a:gd name="T66" fmla="*/ 97 w 391"/>
                <a:gd name="T67" fmla="*/ 26 h 390"/>
                <a:gd name="T68" fmla="*/ 127 w 391"/>
                <a:gd name="T69" fmla="*/ 11 h 390"/>
                <a:gd name="T70" fmla="*/ 160 w 391"/>
                <a:gd name="T71" fmla="*/ 3 h 390"/>
                <a:gd name="T72" fmla="*/ 195 w 391"/>
                <a:gd name="T73"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1" h="390">
                  <a:moveTo>
                    <a:pt x="195" y="0"/>
                  </a:moveTo>
                  <a:lnTo>
                    <a:pt x="231" y="3"/>
                  </a:lnTo>
                  <a:lnTo>
                    <a:pt x="263" y="11"/>
                  </a:lnTo>
                  <a:lnTo>
                    <a:pt x="293" y="26"/>
                  </a:lnTo>
                  <a:lnTo>
                    <a:pt x="321" y="46"/>
                  </a:lnTo>
                  <a:lnTo>
                    <a:pt x="345" y="69"/>
                  </a:lnTo>
                  <a:lnTo>
                    <a:pt x="363" y="96"/>
                  </a:lnTo>
                  <a:lnTo>
                    <a:pt x="378" y="126"/>
                  </a:lnTo>
                  <a:lnTo>
                    <a:pt x="387" y="160"/>
                  </a:lnTo>
                  <a:lnTo>
                    <a:pt x="391" y="194"/>
                  </a:lnTo>
                  <a:lnTo>
                    <a:pt x="387" y="230"/>
                  </a:lnTo>
                  <a:lnTo>
                    <a:pt x="378" y="262"/>
                  </a:lnTo>
                  <a:lnTo>
                    <a:pt x="363" y="294"/>
                  </a:lnTo>
                  <a:lnTo>
                    <a:pt x="345" y="321"/>
                  </a:lnTo>
                  <a:lnTo>
                    <a:pt x="321" y="344"/>
                  </a:lnTo>
                  <a:lnTo>
                    <a:pt x="293" y="364"/>
                  </a:lnTo>
                  <a:lnTo>
                    <a:pt x="263" y="377"/>
                  </a:lnTo>
                  <a:lnTo>
                    <a:pt x="231" y="387"/>
                  </a:lnTo>
                  <a:lnTo>
                    <a:pt x="195" y="390"/>
                  </a:lnTo>
                  <a:lnTo>
                    <a:pt x="160" y="387"/>
                  </a:lnTo>
                  <a:lnTo>
                    <a:pt x="127" y="377"/>
                  </a:lnTo>
                  <a:lnTo>
                    <a:pt x="97" y="364"/>
                  </a:lnTo>
                  <a:lnTo>
                    <a:pt x="70" y="344"/>
                  </a:lnTo>
                  <a:lnTo>
                    <a:pt x="46" y="321"/>
                  </a:lnTo>
                  <a:lnTo>
                    <a:pt x="27" y="294"/>
                  </a:lnTo>
                  <a:lnTo>
                    <a:pt x="13" y="262"/>
                  </a:lnTo>
                  <a:lnTo>
                    <a:pt x="3" y="230"/>
                  </a:lnTo>
                  <a:lnTo>
                    <a:pt x="0" y="194"/>
                  </a:lnTo>
                  <a:lnTo>
                    <a:pt x="3" y="160"/>
                  </a:lnTo>
                  <a:lnTo>
                    <a:pt x="13" y="126"/>
                  </a:lnTo>
                  <a:lnTo>
                    <a:pt x="27" y="96"/>
                  </a:lnTo>
                  <a:lnTo>
                    <a:pt x="46" y="69"/>
                  </a:lnTo>
                  <a:lnTo>
                    <a:pt x="70" y="46"/>
                  </a:lnTo>
                  <a:lnTo>
                    <a:pt x="97" y="26"/>
                  </a:lnTo>
                  <a:lnTo>
                    <a:pt x="127" y="11"/>
                  </a:lnTo>
                  <a:lnTo>
                    <a:pt x="160" y="3"/>
                  </a:lnTo>
                  <a:lnTo>
                    <a:pt x="1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0" name="Freeform 264"/>
            <p:cNvSpPr>
              <a:spLocks/>
            </p:cNvSpPr>
            <p:nvPr/>
          </p:nvSpPr>
          <p:spPr bwMode="auto">
            <a:xfrm>
              <a:off x="10966450" y="2049463"/>
              <a:ext cx="55563" cy="57150"/>
            </a:xfrm>
            <a:custGeom>
              <a:avLst/>
              <a:gdLst>
                <a:gd name="T0" fmla="*/ 195 w 391"/>
                <a:gd name="T1" fmla="*/ 0 h 390"/>
                <a:gd name="T2" fmla="*/ 231 w 391"/>
                <a:gd name="T3" fmla="*/ 3 h 390"/>
                <a:gd name="T4" fmla="*/ 263 w 391"/>
                <a:gd name="T5" fmla="*/ 12 h 390"/>
                <a:gd name="T6" fmla="*/ 293 w 391"/>
                <a:gd name="T7" fmla="*/ 27 h 390"/>
                <a:gd name="T8" fmla="*/ 321 w 391"/>
                <a:gd name="T9" fmla="*/ 46 h 390"/>
                <a:gd name="T10" fmla="*/ 345 w 391"/>
                <a:gd name="T11" fmla="*/ 69 h 390"/>
                <a:gd name="T12" fmla="*/ 363 w 391"/>
                <a:gd name="T13" fmla="*/ 97 h 390"/>
                <a:gd name="T14" fmla="*/ 378 w 391"/>
                <a:gd name="T15" fmla="*/ 127 h 390"/>
                <a:gd name="T16" fmla="*/ 387 w 391"/>
                <a:gd name="T17" fmla="*/ 160 h 390"/>
                <a:gd name="T18" fmla="*/ 391 w 391"/>
                <a:gd name="T19" fmla="*/ 195 h 390"/>
                <a:gd name="T20" fmla="*/ 387 w 391"/>
                <a:gd name="T21" fmla="*/ 230 h 390"/>
                <a:gd name="T22" fmla="*/ 378 w 391"/>
                <a:gd name="T23" fmla="*/ 263 h 390"/>
                <a:gd name="T24" fmla="*/ 363 w 391"/>
                <a:gd name="T25" fmla="*/ 294 h 390"/>
                <a:gd name="T26" fmla="*/ 345 w 391"/>
                <a:gd name="T27" fmla="*/ 321 h 390"/>
                <a:gd name="T28" fmla="*/ 321 w 391"/>
                <a:gd name="T29" fmla="*/ 344 h 390"/>
                <a:gd name="T30" fmla="*/ 293 w 391"/>
                <a:gd name="T31" fmla="*/ 364 h 390"/>
                <a:gd name="T32" fmla="*/ 263 w 391"/>
                <a:gd name="T33" fmla="*/ 379 h 390"/>
                <a:gd name="T34" fmla="*/ 231 w 391"/>
                <a:gd name="T35" fmla="*/ 387 h 390"/>
                <a:gd name="T36" fmla="*/ 195 w 391"/>
                <a:gd name="T37" fmla="*/ 390 h 390"/>
                <a:gd name="T38" fmla="*/ 160 w 391"/>
                <a:gd name="T39" fmla="*/ 387 h 390"/>
                <a:gd name="T40" fmla="*/ 127 w 391"/>
                <a:gd name="T41" fmla="*/ 379 h 390"/>
                <a:gd name="T42" fmla="*/ 97 w 391"/>
                <a:gd name="T43" fmla="*/ 364 h 390"/>
                <a:gd name="T44" fmla="*/ 70 w 391"/>
                <a:gd name="T45" fmla="*/ 344 h 390"/>
                <a:gd name="T46" fmla="*/ 46 w 391"/>
                <a:gd name="T47" fmla="*/ 321 h 390"/>
                <a:gd name="T48" fmla="*/ 27 w 391"/>
                <a:gd name="T49" fmla="*/ 294 h 390"/>
                <a:gd name="T50" fmla="*/ 13 w 391"/>
                <a:gd name="T51" fmla="*/ 263 h 390"/>
                <a:gd name="T52" fmla="*/ 3 w 391"/>
                <a:gd name="T53" fmla="*/ 230 h 390"/>
                <a:gd name="T54" fmla="*/ 0 w 391"/>
                <a:gd name="T55" fmla="*/ 195 h 390"/>
                <a:gd name="T56" fmla="*/ 3 w 391"/>
                <a:gd name="T57" fmla="*/ 160 h 390"/>
                <a:gd name="T58" fmla="*/ 13 w 391"/>
                <a:gd name="T59" fmla="*/ 127 h 390"/>
                <a:gd name="T60" fmla="*/ 27 w 391"/>
                <a:gd name="T61" fmla="*/ 97 h 390"/>
                <a:gd name="T62" fmla="*/ 46 w 391"/>
                <a:gd name="T63" fmla="*/ 69 h 390"/>
                <a:gd name="T64" fmla="*/ 70 w 391"/>
                <a:gd name="T65" fmla="*/ 46 h 390"/>
                <a:gd name="T66" fmla="*/ 97 w 391"/>
                <a:gd name="T67" fmla="*/ 27 h 390"/>
                <a:gd name="T68" fmla="*/ 127 w 391"/>
                <a:gd name="T69" fmla="*/ 12 h 390"/>
                <a:gd name="T70" fmla="*/ 160 w 391"/>
                <a:gd name="T71" fmla="*/ 3 h 390"/>
                <a:gd name="T72" fmla="*/ 195 w 391"/>
                <a:gd name="T73"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1" h="390">
                  <a:moveTo>
                    <a:pt x="195" y="0"/>
                  </a:moveTo>
                  <a:lnTo>
                    <a:pt x="231" y="3"/>
                  </a:lnTo>
                  <a:lnTo>
                    <a:pt x="263" y="12"/>
                  </a:lnTo>
                  <a:lnTo>
                    <a:pt x="293" y="27"/>
                  </a:lnTo>
                  <a:lnTo>
                    <a:pt x="321" y="46"/>
                  </a:lnTo>
                  <a:lnTo>
                    <a:pt x="345" y="69"/>
                  </a:lnTo>
                  <a:lnTo>
                    <a:pt x="363" y="97"/>
                  </a:lnTo>
                  <a:lnTo>
                    <a:pt x="378" y="127"/>
                  </a:lnTo>
                  <a:lnTo>
                    <a:pt x="387" y="160"/>
                  </a:lnTo>
                  <a:lnTo>
                    <a:pt x="391" y="195"/>
                  </a:lnTo>
                  <a:lnTo>
                    <a:pt x="387" y="230"/>
                  </a:lnTo>
                  <a:lnTo>
                    <a:pt x="378" y="263"/>
                  </a:lnTo>
                  <a:lnTo>
                    <a:pt x="363" y="294"/>
                  </a:lnTo>
                  <a:lnTo>
                    <a:pt x="345" y="321"/>
                  </a:lnTo>
                  <a:lnTo>
                    <a:pt x="321" y="344"/>
                  </a:lnTo>
                  <a:lnTo>
                    <a:pt x="293" y="364"/>
                  </a:lnTo>
                  <a:lnTo>
                    <a:pt x="263" y="379"/>
                  </a:lnTo>
                  <a:lnTo>
                    <a:pt x="231" y="387"/>
                  </a:lnTo>
                  <a:lnTo>
                    <a:pt x="195" y="390"/>
                  </a:lnTo>
                  <a:lnTo>
                    <a:pt x="160" y="387"/>
                  </a:lnTo>
                  <a:lnTo>
                    <a:pt x="127" y="379"/>
                  </a:lnTo>
                  <a:lnTo>
                    <a:pt x="97" y="364"/>
                  </a:lnTo>
                  <a:lnTo>
                    <a:pt x="70" y="344"/>
                  </a:lnTo>
                  <a:lnTo>
                    <a:pt x="46" y="321"/>
                  </a:lnTo>
                  <a:lnTo>
                    <a:pt x="27" y="294"/>
                  </a:lnTo>
                  <a:lnTo>
                    <a:pt x="13" y="263"/>
                  </a:lnTo>
                  <a:lnTo>
                    <a:pt x="3" y="230"/>
                  </a:lnTo>
                  <a:lnTo>
                    <a:pt x="0" y="195"/>
                  </a:lnTo>
                  <a:lnTo>
                    <a:pt x="3" y="160"/>
                  </a:lnTo>
                  <a:lnTo>
                    <a:pt x="13" y="127"/>
                  </a:lnTo>
                  <a:lnTo>
                    <a:pt x="27" y="97"/>
                  </a:lnTo>
                  <a:lnTo>
                    <a:pt x="46" y="69"/>
                  </a:lnTo>
                  <a:lnTo>
                    <a:pt x="70" y="46"/>
                  </a:lnTo>
                  <a:lnTo>
                    <a:pt x="97" y="27"/>
                  </a:lnTo>
                  <a:lnTo>
                    <a:pt x="127" y="12"/>
                  </a:lnTo>
                  <a:lnTo>
                    <a:pt x="160" y="3"/>
                  </a:lnTo>
                  <a:lnTo>
                    <a:pt x="1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1" name="Freeform 265"/>
            <p:cNvSpPr>
              <a:spLocks/>
            </p:cNvSpPr>
            <p:nvPr/>
          </p:nvSpPr>
          <p:spPr bwMode="auto">
            <a:xfrm>
              <a:off x="10839450" y="2063750"/>
              <a:ext cx="104775" cy="452438"/>
            </a:xfrm>
            <a:custGeom>
              <a:avLst/>
              <a:gdLst>
                <a:gd name="T0" fmla="*/ 294 w 729"/>
                <a:gd name="T1" fmla="*/ 0 h 3132"/>
                <a:gd name="T2" fmla="*/ 729 w 729"/>
                <a:gd name="T3" fmla="*/ 0 h 3132"/>
                <a:gd name="T4" fmla="*/ 720 w 729"/>
                <a:gd name="T5" fmla="*/ 32 h 3132"/>
                <a:gd name="T6" fmla="*/ 716 w 729"/>
                <a:gd name="T7" fmla="*/ 66 h 3132"/>
                <a:gd name="T8" fmla="*/ 714 w 729"/>
                <a:gd name="T9" fmla="*/ 100 h 3132"/>
                <a:gd name="T10" fmla="*/ 716 w 729"/>
                <a:gd name="T11" fmla="*/ 135 h 3132"/>
                <a:gd name="T12" fmla="*/ 720 w 729"/>
                <a:gd name="T13" fmla="*/ 168 h 3132"/>
                <a:gd name="T14" fmla="*/ 729 w 729"/>
                <a:gd name="T15" fmla="*/ 201 h 3132"/>
                <a:gd name="T16" fmla="*/ 395 w 729"/>
                <a:gd name="T17" fmla="*/ 201 h 3132"/>
                <a:gd name="T18" fmla="*/ 395 w 729"/>
                <a:gd name="T19" fmla="*/ 1367 h 3132"/>
                <a:gd name="T20" fmla="*/ 729 w 729"/>
                <a:gd name="T21" fmla="*/ 1367 h 3132"/>
                <a:gd name="T22" fmla="*/ 720 w 729"/>
                <a:gd name="T23" fmla="*/ 1399 h 3132"/>
                <a:gd name="T24" fmla="*/ 716 w 729"/>
                <a:gd name="T25" fmla="*/ 1433 h 3132"/>
                <a:gd name="T26" fmla="*/ 714 w 729"/>
                <a:gd name="T27" fmla="*/ 1467 h 3132"/>
                <a:gd name="T28" fmla="*/ 716 w 729"/>
                <a:gd name="T29" fmla="*/ 1502 h 3132"/>
                <a:gd name="T30" fmla="*/ 720 w 729"/>
                <a:gd name="T31" fmla="*/ 1535 h 3132"/>
                <a:gd name="T32" fmla="*/ 729 w 729"/>
                <a:gd name="T33" fmla="*/ 1568 h 3132"/>
                <a:gd name="T34" fmla="*/ 395 w 729"/>
                <a:gd name="T35" fmla="*/ 1568 h 3132"/>
                <a:gd name="T36" fmla="*/ 395 w 729"/>
                <a:gd name="T37" fmla="*/ 2930 h 3132"/>
                <a:gd name="T38" fmla="*/ 729 w 729"/>
                <a:gd name="T39" fmla="*/ 2930 h 3132"/>
                <a:gd name="T40" fmla="*/ 720 w 729"/>
                <a:gd name="T41" fmla="*/ 2963 h 3132"/>
                <a:gd name="T42" fmla="*/ 716 w 729"/>
                <a:gd name="T43" fmla="*/ 2996 h 3132"/>
                <a:gd name="T44" fmla="*/ 714 w 729"/>
                <a:gd name="T45" fmla="*/ 3031 h 3132"/>
                <a:gd name="T46" fmla="*/ 716 w 729"/>
                <a:gd name="T47" fmla="*/ 3066 h 3132"/>
                <a:gd name="T48" fmla="*/ 720 w 729"/>
                <a:gd name="T49" fmla="*/ 3099 h 3132"/>
                <a:gd name="T50" fmla="*/ 729 w 729"/>
                <a:gd name="T51" fmla="*/ 3132 h 3132"/>
                <a:gd name="T52" fmla="*/ 294 w 729"/>
                <a:gd name="T53" fmla="*/ 3132 h 3132"/>
                <a:gd name="T54" fmla="*/ 271 w 729"/>
                <a:gd name="T55" fmla="*/ 3128 h 3132"/>
                <a:gd name="T56" fmla="*/ 250 w 729"/>
                <a:gd name="T57" fmla="*/ 3121 h 3132"/>
                <a:gd name="T58" fmla="*/ 232 w 729"/>
                <a:gd name="T59" fmla="*/ 3110 h 3132"/>
                <a:gd name="T60" fmla="*/ 216 w 729"/>
                <a:gd name="T61" fmla="*/ 3094 h 3132"/>
                <a:gd name="T62" fmla="*/ 204 w 729"/>
                <a:gd name="T63" fmla="*/ 3075 h 3132"/>
                <a:gd name="T64" fmla="*/ 197 w 729"/>
                <a:gd name="T65" fmla="*/ 3054 h 3132"/>
                <a:gd name="T66" fmla="*/ 194 w 729"/>
                <a:gd name="T67" fmla="*/ 3031 h 3132"/>
                <a:gd name="T68" fmla="*/ 194 w 729"/>
                <a:gd name="T69" fmla="*/ 1568 h 3132"/>
                <a:gd name="T70" fmla="*/ 100 w 729"/>
                <a:gd name="T71" fmla="*/ 1568 h 3132"/>
                <a:gd name="T72" fmla="*/ 77 w 729"/>
                <a:gd name="T73" fmla="*/ 1566 h 3132"/>
                <a:gd name="T74" fmla="*/ 55 w 729"/>
                <a:gd name="T75" fmla="*/ 1558 h 3132"/>
                <a:gd name="T76" fmla="*/ 37 w 729"/>
                <a:gd name="T77" fmla="*/ 1546 h 3132"/>
                <a:gd name="T78" fmla="*/ 22 w 729"/>
                <a:gd name="T79" fmla="*/ 1530 h 3132"/>
                <a:gd name="T80" fmla="*/ 9 w 729"/>
                <a:gd name="T81" fmla="*/ 1512 h 3132"/>
                <a:gd name="T82" fmla="*/ 2 w 729"/>
                <a:gd name="T83" fmla="*/ 1490 h 3132"/>
                <a:gd name="T84" fmla="*/ 0 w 729"/>
                <a:gd name="T85" fmla="*/ 1467 h 3132"/>
                <a:gd name="T86" fmla="*/ 2 w 729"/>
                <a:gd name="T87" fmla="*/ 1444 h 3132"/>
                <a:gd name="T88" fmla="*/ 9 w 729"/>
                <a:gd name="T89" fmla="*/ 1423 h 3132"/>
                <a:gd name="T90" fmla="*/ 22 w 729"/>
                <a:gd name="T91" fmla="*/ 1405 h 3132"/>
                <a:gd name="T92" fmla="*/ 37 w 729"/>
                <a:gd name="T93" fmla="*/ 1389 h 3132"/>
                <a:gd name="T94" fmla="*/ 55 w 729"/>
                <a:gd name="T95" fmla="*/ 1377 h 3132"/>
                <a:gd name="T96" fmla="*/ 77 w 729"/>
                <a:gd name="T97" fmla="*/ 1370 h 3132"/>
                <a:gd name="T98" fmla="*/ 100 w 729"/>
                <a:gd name="T99" fmla="*/ 1367 h 3132"/>
                <a:gd name="T100" fmla="*/ 194 w 729"/>
                <a:gd name="T101" fmla="*/ 1367 h 3132"/>
                <a:gd name="T102" fmla="*/ 194 w 729"/>
                <a:gd name="T103" fmla="*/ 100 h 3132"/>
                <a:gd name="T104" fmla="*/ 197 w 729"/>
                <a:gd name="T105" fmla="*/ 77 h 3132"/>
                <a:gd name="T106" fmla="*/ 204 w 729"/>
                <a:gd name="T107" fmla="*/ 55 h 3132"/>
                <a:gd name="T108" fmla="*/ 216 w 729"/>
                <a:gd name="T109" fmla="*/ 38 h 3132"/>
                <a:gd name="T110" fmla="*/ 232 w 729"/>
                <a:gd name="T111" fmla="*/ 22 h 3132"/>
                <a:gd name="T112" fmla="*/ 250 w 729"/>
                <a:gd name="T113" fmla="*/ 9 h 3132"/>
                <a:gd name="T114" fmla="*/ 271 w 729"/>
                <a:gd name="T115" fmla="*/ 2 h 3132"/>
                <a:gd name="T116" fmla="*/ 294 w 729"/>
                <a:gd name="T117" fmla="*/ 0 h 3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29" h="3132">
                  <a:moveTo>
                    <a:pt x="294" y="0"/>
                  </a:moveTo>
                  <a:lnTo>
                    <a:pt x="729" y="0"/>
                  </a:lnTo>
                  <a:lnTo>
                    <a:pt x="720" y="32"/>
                  </a:lnTo>
                  <a:lnTo>
                    <a:pt x="716" y="66"/>
                  </a:lnTo>
                  <a:lnTo>
                    <a:pt x="714" y="100"/>
                  </a:lnTo>
                  <a:lnTo>
                    <a:pt x="716" y="135"/>
                  </a:lnTo>
                  <a:lnTo>
                    <a:pt x="720" y="168"/>
                  </a:lnTo>
                  <a:lnTo>
                    <a:pt x="729" y="201"/>
                  </a:lnTo>
                  <a:lnTo>
                    <a:pt x="395" y="201"/>
                  </a:lnTo>
                  <a:lnTo>
                    <a:pt x="395" y="1367"/>
                  </a:lnTo>
                  <a:lnTo>
                    <a:pt x="729" y="1367"/>
                  </a:lnTo>
                  <a:lnTo>
                    <a:pt x="720" y="1399"/>
                  </a:lnTo>
                  <a:lnTo>
                    <a:pt x="716" y="1433"/>
                  </a:lnTo>
                  <a:lnTo>
                    <a:pt x="714" y="1467"/>
                  </a:lnTo>
                  <a:lnTo>
                    <a:pt x="716" y="1502"/>
                  </a:lnTo>
                  <a:lnTo>
                    <a:pt x="720" y="1535"/>
                  </a:lnTo>
                  <a:lnTo>
                    <a:pt x="729" y="1568"/>
                  </a:lnTo>
                  <a:lnTo>
                    <a:pt x="395" y="1568"/>
                  </a:lnTo>
                  <a:lnTo>
                    <a:pt x="395" y="2930"/>
                  </a:lnTo>
                  <a:lnTo>
                    <a:pt x="729" y="2930"/>
                  </a:lnTo>
                  <a:lnTo>
                    <a:pt x="720" y="2963"/>
                  </a:lnTo>
                  <a:lnTo>
                    <a:pt x="716" y="2996"/>
                  </a:lnTo>
                  <a:lnTo>
                    <a:pt x="714" y="3031"/>
                  </a:lnTo>
                  <a:lnTo>
                    <a:pt x="716" y="3066"/>
                  </a:lnTo>
                  <a:lnTo>
                    <a:pt x="720" y="3099"/>
                  </a:lnTo>
                  <a:lnTo>
                    <a:pt x="729" y="3132"/>
                  </a:lnTo>
                  <a:lnTo>
                    <a:pt x="294" y="3132"/>
                  </a:lnTo>
                  <a:lnTo>
                    <a:pt x="271" y="3128"/>
                  </a:lnTo>
                  <a:lnTo>
                    <a:pt x="250" y="3121"/>
                  </a:lnTo>
                  <a:lnTo>
                    <a:pt x="232" y="3110"/>
                  </a:lnTo>
                  <a:lnTo>
                    <a:pt x="216" y="3094"/>
                  </a:lnTo>
                  <a:lnTo>
                    <a:pt x="204" y="3075"/>
                  </a:lnTo>
                  <a:lnTo>
                    <a:pt x="197" y="3054"/>
                  </a:lnTo>
                  <a:lnTo>
                    <a:pt x="194" y="3031"/>
                  </a:lnTo>
                  <a:lnTo>
                    <a:pt x="194" y="1568"/>
                  </a:lnTo>
                  <a:lnTo>
                    <a:pt x="100" y="1568"/>
                  </a:lnTo>
                  <a:lnTo>
                    <a:pt x="77" y="1566"/>
                  </a:lnTo>
                  <a:lnTo>
                    <a:pt x="55" y="1558"/>
                  </a:lnTo>
                  <a:lnTo>
                    <a:pt x="37" y="1546"/>
                  </a:lnTo>
                  <a:lnTo>
                    <a:pt x="22" y="1530"/>
                  </a:lnTo>
                  <a:lnTo>
                    <a:pt x="9" y="1512"/>
                  </a:lnTo>
                  <a:lnTo>
                    <a:pt x="2" y="1490"/>
                  </a:lnTo>
                  <a:lnTo>
                    <a:pt x="0" y="1467"/>
                  </a:lnTo>
                  <a:lnTo>
                    <a:pt x="2" y="1444"/>
                  </a:lnTo>
                  <a:lnTo>
                    <a:pt x="9" y="1423"/>
                  </a:lnTo>
                  <a:lnTo>
                    <a:pt x="22" y="1405"/>
                  </a:lnTo>
                  <a:lnTo>
                    <a:pt x="37" y="1389"/>
                  </a:lnTo>
                  <a:lnTo>
                    <a:pt x="55" y="1377"/>
                  </a:lnTo>
                  <a:lnTo>
                    <a:pt x="77" y="1370"/>
                  </a:lnTo>
                  <a:lnTo>
                    <a:pt x="100" y="1367"/>
                  </a:lnTo>
                  <a:lnTo>
                    <a:pt x="194" y="1367"/>
                  </a:lnTo>
                  <a:lnTo>
                    <a:pt x="194" y="100"/>
                  </a:lnTo>
                  <a:lnTo>
                    <a:pt x="197" y="77"/>
                  </a:lnTo>
                  <a:lnTo>
                    <a:pt x="204" y="55"/>
                  </a:lnTo>
                  <a:lnTo>
                    <a:pt x="216" y="38"/>
                  </a:lnTo>
                  <a:lnTo>
                    <a:pt x="232" y="22"/>
                  </a:lnTo>
                  <a:lnTo>
                    <a:pt x="250" y="9"/>
                  </a:lnTo>
                  <a:lnTo>
                    <a:pt x="271" y="2"/>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8" name="Freeform 266"/>
            <p:cNvSpPr>
              <a:spLocks/>
            </p:cNvSpPr>
            <p:nvPr/>
          </p:nvSpPr>
          <p:spPr bwMode="auto">
            <a:xfrm>
              <a:off x="10636250" y="2038350"/>
              <a:ext cx="114300" cy="115888"/>
            </a:xfrm>
            <a:custGeom>
              <a:avLst/>
              <a:gdLst>
                <a:gd name="T0" fmla="*/ 399 w 799"/>
                <a:gd name="T1" fmla="*/ 0 h 801"/>
                <a:gd name="T2" fmla="*/ 449 w 799"/>
                <a:gd name="T3" fmla="*/ 3 h 801"/>
                <a:gd name="T4" fmla="*/ 498 w 799"/>
                <a:gd name="T5" fmla="*/ 12 h 801"/>
                <a:gd name="T6" fmla="*/ 544 w 799"/>
                <a:gd name="T7" fmla="*/ 26 h 801"/>
                <a:gd name="T8" fmla="*/ 587 w 799"/>
                <a:gd name="T9" fmla="*/ 46 h 801"/>
                <a:gd name="T10" fmla="*/ 628 w 799"/>
                <a:gd name="T11" fmla="*/ 71 h 801"/>
                <a:gd name="T12" fmla="*/ 665 w 799"/>
                <a:gd name="T13" fmla="*/ 101 h 801"/>
                <a:gd name="T14" fmla="*/ 699 w 799"/>
                <a:gd name="T15" fmla="*/ 134 h 801"/>
                <a:gd name="T16" fmla="*/ 728 w 799"/>
                <a:gd name="T17" fmla="*/ 172 h 801"/>
                <a:gd name="T18" fmla="*/ 752 w 799"/>
                <a:gd name="T19" fmla="*/ 213 h 801"/>
                <a:gd name="T20" fmla="*/ 772 w 799"/>
                <a:gd name="T21" fmla="*/ 256 h 801"/>
                <a:gd name="T22" fmla="*/ 787 w 799"/>
                <a:gd name="T23" fmla="*/ 302 h 801"/>
                <a:gd name="T24" fmla="*/ 796 w 799"/>
                <a:gd name="T25" fmla="*/ 350 h 801"/>
                <a:gd name="T26" fmla="*/ 799 w 799"/>
                <a:gd name="T27" fmla="*/ 400 h 801"/>
                <a:gd name="T28" fmla="*/ 796 w 799"/>
                <a:gd name="T29" fmla="*/ 450 h 801"/>
                <a:gd name="T30" fmla="*/ 787 w 799"/>
                <a:gd name="T31" fmla="*/ 499 h 801"/>
                <a:gd name="T32" fmla="*/ 772 w 799"/>
                <a:gd name="T33" fmla="*/ 546 h 801"/>
                <a:gd name="T34" fmla="*/ 752 w 799"/>
                <a:gd name="T35" fmla="*/ 588 h 801"/>
                <a:gd name="T36" fmla="*/ 728 w 799"/>
                <a:gd name="T37" fmla="*/ 629 h 801"/>
                <a:gd name="T38" fmla="*/ 699 w 799"/>
                <a:gd name="T39" fmla="*/ 667 h 801"/>
                <a:gd name="T40" fmla="*/ 665 w 799"/>
                <a:gd name="T41" fmla="*/ 700 h 801"/>
                <a:gd name="T42" fmla="*/ 628 w 799"/>
                <a:gd name="T43" fmla="*/ 730 h 801"/>
                <a:gd name="T44" fmla="*/ 587 w 799"/>
                <a:gd name="T45" fmla="*/ 754 h 801"/>
                <a:gd name="T46" fmla="*/ 544 w 799"/>
                <a:gd name="T47" fmla="*/ 774 h 801"/>
                <a:gd name="T48" fmla="*/ 498 w 799"/>
                <a:gd name="T49" fmla="*/ 789 h 801"/>
                <a:gd name="T50" fmla="*/ 449 w 799"/>
                <a:gd name="T51" fmla="*/ 798 h 801"/>
                <a:gd name="T52" fmla="*/ 399 w 799"/>
                <a:gd name="T53" fmla="*/ 801 h 801"/>
                <a:gd name="T54" fmla="*/ 349 w 799"/>
                <a:gd name="T55" fmla="*/ 798 h 801"/>
                <a:gd name="T56" fmla="*/ 301 w 799"/>
                <a:gd name="T57" fmla="*/ 789 h 801"/>
                <a:gd name="T58" fmla="*/ 255 w 799"/>
                <a:gd name="T59" fmla="*/ 774 h 801"/>
                <a:gd name="T60" fmla="*/ 212 w 799"/>
                <a:gd name="T61" fmla="*/ 754 h 801"/>
                <a:gd name="T62" fmla="*/ 171 w 799"/>
                <a:gd name="T63" fmla="*/ 730 h 801"/>
                <a:gd name="T64" fmla="*/ 134 w 799"/>
                <a:gd name="T65" fmla="*/ 700 h 801"/>
                <a:gd name="T66" fmla="*/ 100 w 799"/>
                <a:gd name="T67" fmla="*/ 667 h 801"/>
                <a:gd name="T68" fmla="*/ 71 w 799"/>
                <a:gd name="T69" fmla="*/ 629 h 801"/>
                <a:gd name="T70" fmla="*/ 46 w 799"/>
                <a:gd name="T71" fmla="*/ 588 h 801"/>
                <a:gd name="T72" fmla="*/ 26 w 799"/>
                <a:gd name="T73" fmla="*/ 546 h 801"/>
                <a:gd name="T74" fmla="*/ 11 w 799"/>
                <a:gd name="T75" fmla="*/ 499 h 801"/>
                <a:gd name="T76" fmla="*/ 3 w 799"/>
                <a:gd name="T77" fmla="*/ 450 h 801"/>
                <a:gd name="T78" fmla="*/ 0 w 799"/>
                <a:gd name="T79" fmla="*/ 400 h 801"/>
                <a:gd name="T80" fmla="*/ 3 w 799"/>
                <a:gd name="T81" fmla="*/ 350 h 801"/>
                <a:gd name="T82" fmla="*/ 11 w 799"/>
                <a:gd name="T83" fmla="*/ 302 h 801"/>
                <a:gd name="T84" fmla="*/ 26 w 799"/>
                <a:gd name="T85" fmla="*/ 256 h 801"/>
                <a:gd name="T86" fmla="*/ 46 w 799"/>
                <a:gd name="T87" fmla="*/ 213 h 801"/>
                <a:gd name="T88" fmla="*/ 71 w 799"/>
                <a:gd name="T89" fmla="*/ 172 h 801"/>
                <a:gd name="T90" fmla="*/ 100 w 799"/>
                <a:gd name="T91" fmla="*/ 134 h 801"/>
                <a:gd name="T92" fmla="*/ 134 w 799"/>
                <a:gd name="T93" fmla="*/ 101 h 801"/>
                <a:gd name="T94" fmla="*/ 171 w 799"/>
                <a:gd name="T95" fmla="*/ 71 h 801"/>
                <a:gd name="T96" fmla="*/ 212 w 799"/>
                <a:gd name="T97" fmla="*/ 46 h 801"/>
                <a:gd name="T98" fmla="*/ 255 w 799"/>
                <a:gd name="T99" fmla="*/ 26 h 801"/>
                <a:gd name="T100" fmla="*/ 301 w 799"/>
                <a:gd name="T101" fmla="*/ 12 h 801"/>
                <a:gd name="T102" fmla="*/ 349 w 799"/>
                <a:gd name="T103" fmla="*/ 3 h 801"/>
                <a:gd name="T104" fmla="*/ 399 w 799"/>
                <a:gd name="T105" fmla="*/ 0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9" h="801">
                  <a:moveTo>
                    <a:pt x="399" y="0"/>
                  </a:moveTo>
                  <a:lnTo>
                    <a:pt x="449" y="3"/>
                  </a:lnTo>
                  <a:lnTo>
                    <a:pt x="498" y="12"/>
                  </a:lnTo>
                  <a:lnTo>
                    <a:pt x="544" y="26"/>
                  </a:lnTo>
                  <a:lnTo>
                    <a:pt x="587" y="46"/>
                  </a:lnTo>
                  <a:lnTo>
                    <a:pt x="628" y="71"/>
                  </a:lnTo>
                  <a:lnTo>
                    <a:pt x="665" y="101"/>
                  </a:lnTo>
                  <a:lnTo>
                    <a:pt x="699" y="134"/>
                  </a:lnTo>
                  <a:lnTo>
                    <a:pt x="728" y="172"/>
                  </a:lnTo>
                  <a:lnTo>
                    <a:pt x="752" y="213"/>
                  </a:lnTo>
                  <a:lnTo>
                    <a:pt x="772" y="256"/>
                  </a:lnTo>
                  <a:lnTo>
                    <a:pt x="787" y="302"/>
                  </a:lnTo>
                  <a:lnTo>
                    <a:pt x="796" y="350"/>
                  </a:lnTo>
                  <a:lnTo>
                    <a:pt x="799" y="400"/>
                  </a:lnTo>
                  <a:lnTo>
                    <a:pt x="796" y="450"/>
                  </a:lnTo>
                  <a:lnTo>
                    <a:pt x="787" y="499"/>
                  </a:lnTo>
                  <a:lnTo>
                    <a:pt x="772" y="546"/>
                  </a:lnTo>
                  <a:lnTo>
                    <a:pt x="752" y="588"/>
                  </a:lnTo>
                  <a:lnTo>
                    <a:pt x="728" y="629"/>
                  </a:lnTo>
                  <a:lnTo>
                    <a:pt x="699" y="667"/>
                  </a:lnTo>
                  <a:lnTo>
                    <a:pt x="665" y="700"/>
                  </a:lnTo>
                  <a:lnTo>
                    <a:pt x="628" y="730"/>
                  </a:lnTo>
                  <a:lnTo>
                    <a:pt x="587" y="754"/>
                  </a:lnTo>
                  <a:lnTo>
                    <a:pt x="544" y="774"/>
                  </a:lnTo>
                  <a:lnTo>
                    <a:pt x="498" y="789"/>
                  </a:lnTo>
                  <a:lnTo>
                    <a:pt x="449" y="798"/>
                  </a:lnTo>
                  <a:lnTo>
                    <a:pt x="399" y="801"/>
                  </a:lnTo>
                  <a:lnTo>
                    <a:pt x="349" y="798"/>
                  </a:lnTo>
                  <a:lnTo>
                    <a:pt x="301" y="789"/>
                  </a:lnTo>
                  <a:lnTo>
                    <a:pt x="255" y="774"/>
                  </a:lnTo>
                  <a:lnTo>
                    <a:pt x="212" y="754"/>
                  </a:lnTo>
                  <a:lnTo>
                    <a:pt x="171" y="730"/>
                  </a:lnTo>
                  <a:lnTo>
                    <a:pt x="134" y="700"/>
                  </a:lnTo>
                  <a:lnTo>
                    <a:pt x="100" y="667"/>
                  </a:lnTo>
                  <a:lnTo>
                    <a:pt x="71" y="629"/>
                  </a:lnTo>
                  <a:lnTo>
                    <a:pt x="46" y="588"/>
                  </a:lnTo>
                  <a:lnTo>
                    <a:pt x="26" y="546"/>
                  </a:lnTo>
                  <a:lnTo>
                    <a:pt x="11" y="499"/>
                  </a:lnTo>
                  <a:lnTo>
                    <a:pt x="3" y="450"/>
                  </a:lnTo>
                  <a:lnTo>
                    <a:pt x="0" y="400"/>
                  </a:lnTo>
                  <a:lnTo>
                    <a:pt x="3" y="350"/>
                  </a:lnTo>
                  <a:lnTo>
                    <a:pt x="11" y="302"/>
                  </a:lnTo>
                  <a:lnTo>
                    <a:pt x="26" y="256"/>
                  </a:lnTo>
                  <a:lnTo>
                    <a:pt x="46" y="213"/>
                  </a:lnTo>
                  <a:lnTo>
                    <a:pt x="71" y="172"/>
                  </a:lnTo>
                  <a:lnTo>
                    <a:pt x="100" y="134"/>
                  </a:lnTo>
                  <a:lnTo>
                    <a:pt x="134" y="101"/>
                  </a:lnTo>
                  <a:lnTo>
                    <a:pt x="171" y="71"/>
                  </a:lnTo>
                  <a:lnTo>
                    <a:pt x="212" y="46"/>
                  </a:lnTo>
                  <a:lnTo>
                    <a:pt x="255" y="26"/>
                  </a:lnTo>
                  <a:lnTo>
                    <a:pt x="301" y="12"/>
                  </a:lnTo>
                  <a:lnTo>
                    <a:pt x="349" y="3"/>
                  </a:lnTo>
                  <a:lnTo>
                    <a:pt x="3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9" name="Freeform 267"/>
            <p:cNvSpPr>
              <a:spLocks/>
            </p:cNvSpPr>
            <p:nvPr/>
          </p:nvSpPr>
          <p:spPr bwMode="auto">
            <a:xfrm>
              <a:off x="10594975" y="2178050"/>
              <a:ext cx="196850" cy="357188"/>
            </a:xfrm>
            <a:custGeom>
              <a:avLst/>
              <a:gdLst>
                <a:gd name="T0" fmla="*/ 368 w 1363"/>
                <a:gd name="T1" fmla="*/ 0 h 2474"/>
                <a:gd name="T2" fmla="*/ 378 w 1363"/>
                <a:gd name="T3" fmla="*/ 1 h 2474"/>
                <a:gd name="T4" fmla="*/ 387 w 1363"/>
                <a:gd name="T5" fmla="*/ 6 h 2474"/>
                <a:gd name="T6" fmla="*/ 396 w 1363"/>
                <a:gd name="T7" fmla="*/ 14 h 2474"/>
                <a:gd name="T8" fmla="*/ 401 w 1363"/>
                <a:gd name="T9" fmla="*/ 23 h 2474"/>
                <a:gd name="T10" fmla="*/ 640 w 1363"/>
                <a:gd name="T11" fmla="*/ 682 h 2474"/>
                <a:gd name="T12" fmla="*/ 647 w 1363"/>
                <a:gd name="T13" fmla="*/ 695 h 2474"/>
                <a:gd name="T14" fmla="*/ 657 w 1363"/>
                <a:gd name="T15" fmla="*/ 704 h 2474"/>
                <a:gd name="T16" fmla="*/ 668 w 1363"/>
                <a:gd name="T17" fmla="*/ 710 h 2474"/>
                <a:gd name="T18" fmla="*/ 681 w 1363"/>
                <a:gd name="T19" fmla="*/ 712 h 2474"/>
                <a:gd name="T20" fmla="*/ 693 w 1363"/>
                <a:gd name="T21" fmla="*/ 710 h 2474"/>
                <a:gd name="T22" fmla="*/ 705 w 1363"/>
                <a:gd name="T23" fmla="*/ 704 h 2474"/>
                <a:gd name="T24" fmla="*/ 715 w 1363"/>
                <a:gd name="T25" fmla="*/ 695 h 2474"/>
                <a:gd name="T26" fmla="*/ 722 w 1363"/>
                <a:gd name="T27" fmla="*/ 682 h 2474"/>
                <a:gd name="T28" fmla="*/ 962 w 1363"/>
                <a:gd name="T29" fmla="*/ 23 h 2474"/>
                <a:gd name="T30" fmla="*/ 969 w 1363"/>
                <a:gd name="T31" fmla="*/ 11 h 2474"/>
                <a:gd name="T32" fmla="*/ 980 w 1363"/>
                <a:gd name="T33" fmla="*/ 3 h 2474"/>
                <a:gd name="T34" fmla="*/ 992 w 1363"/>
                <a:gd name="T35" fmla="*/ 0 h 2474"/>
                <a:gd name="T36" fmla="*/ 1006 w 1363"/>
                <a:gd name="T37" fmla="*/ 1 h 2474"/>
                <a:gd name="T38" fmla="*/ 1119 w 1363"/>
                <a:gd name="T39" fmla="*/ 37 h 2474"/>
                <a:gd name="T40" fmla="*/ 1121 w 1363"/>
                <a:gd name="T41" fmla="*/ 37 h 2474"/>
                <a:gd name="T42" fmla="*/ 1162 w 1363"/>
                <a:gd name="T43" fmla="*/ 53 h 2474"/>
                <a:gd name="T44" fmla="*/ 1201 w 1363"/>
                <a:gd name="T45" fmla="*/ 75 h 2474"/>
                <a:gd name="T46" fmla="*/ 1236 w 1363"/>
                <a:gd name="T47" fmla="*/ 100 h 2474"/>
                <a:gd name="T48" fmla="*/ 1268 w 1363"/>
                <a:gd name="T49" fmla="*/ 131 h 2474"/>
                <a:gd name="T50" fmla="*/ 1296 w 1363"/>
                <a:gd name="T51" fmla="*/ 164 h 2474"/>
                <a:gd name="T52" fmla="*/ 1319 w 1363"/>
                <a:gd name="T53" fmla="*/ 201 h 2474"/>
                <a:gd name="T54" fmla="*/ 1338 w 1363"/>
                <a:gd name="T55" fmla="*/ 241 h 2474"/>
                <a:gd name="T56" fmla="*/ 1351 w 1363"/>
                <a:gd name="T57" fmla="*/ 283 h 2474"/>
                <a:gd name="T58" fmla="*/ 1360 w 1363"/>
                <a:gd name="T59" fmla="*/ 327 h 2474"/>
                <a:gd name="T60" fmla="*/ 1363 w 1363"/>
                <a:gd name="T61" fmla="*/ 372 h 2474"/>
                <a:gd name="T62" fmla="*/ 1363 w 1363"/>
                <a:gd name="T63" fmla="*/ 1072 h 2474"/>
                <a:gd name="T64" fmla="*/ 1362 w 1363"/>
                <a:gd name="T65" fmla="*/ 1081 h 2474"/>
                <a:gd name="T66" fmla="*/ 1357 w 1363"/>
                <a:gd name="T67" fmla="*/ 1091 h 2474"/>
                <a:gd name="T68" fmla="*/ 1107 w 1363"/>
                <a:gd name="T69" fmla="*/ 1473 h 2474"/>
                <a:gd name="T70" fmla="*/ 1107 w 1363"/>
                <a:gd name="T71" fmla="*/ 2439 h 2474"/>
                <a:gd name="T72" fmla="*/ 1104 w 1363"/>
                <a:gd name="T73" fmla="*/ 2452 h 2474"/>
                <a:gd name="T74" fmla="*/ 1097 w 1363"/>
                <a:gd name="T75" fmla="*/ 2464 h 2474"/>
                <a:gd name="T76" fmla="*/ 1085 w 1363"/>
                <a:gd name="T77" fmla="*/ 2472 h 2474"/>
                <a:gd name="T78" fmla="*/ 1071 w 1363"/>
                <a:gd name="T79" fmla="*/ 2474 h 2474"/>
                <a:gd name="T80" fmla="*/ 291 w 1363"/>
                <a:gd name="T81" fmla="*/ 2474 h 2474"/>
                <a:gd name="T82" fmla="*/ 278 w 1363"/>
                <a:gd name="T83" fmla="*/ 2472 h 2474"/>
                <a:gd name="T84" fmla="*/ 266 w 1363"/>
                <a:gd name="T85" fmla="*/ 2464 h 2474"/>
                <a:gd name="T86" fmla="*/ 259 w 1363"/>
                <a:gd name="T87" fmla="*/ 2452 h 2474"/>
                <a:gd name="T88" fmla="*/ 256 w 1363"/>
                <a:gd name="T89" fmla="*/ 2439 h 2474"/>
                <a:gd name="T90" fmla="*/ 256 w 1363"/>
                <a:gd name="T91" fmla="*/ 1473 h 2474"/>
                <a:gd name="T92" fmla="*/ 5 w 1363"/>
                <a:gd name="T93" fmla="*/ 1091 h 2474"/>
                <a:gd name="T94" fmla="*/ 1 w 1363"/>
                <a:gd name="T95" fmla="*/ 1081 h 2474"/>
                <a:gd name="T96" fmla="*/ 0 w 1363"/>
                <a:gd name="T97" fmla="*/ 1072 h 2474"/>
                <a:gd name="T98" fmla="*/ 0 w 1363"/>
                <a:gd name="T99" fmla="*/ 374 h 2474"/>
                <a:gd name="T100" fmla="*/ 3 w 1363"/>
                <a:gd name="T101" fmla="*/ 328 h 2474"/>
                <a:gd name="T102" fmla="*/ 11 w 1363"/>
                <a:gd name="T103" fmla="*/ 285 h 2474"/>
                <a:gd name="T104" fmla="*/ 25 w 1363"/>
                <a:gd name="T105" fmla="*/ 242 h 2474"/>
                <a:gd name="T106" fmla="*/ 44 w 1363"/>
                <a:gd name="T107" fmla="*/ 203 h 2474"/>
                <a:gd name="T108" fmla="*/ 67 w 1363"/>
                <a:gd name="T109" fmla="*/ 165 h 2474"/>
                <a:gd name="T110" fmla="*/ 94 w 1363"/>
                <a:gd name="T111" fmla="*/ 132 h 2474"/>
                <a:gd name="T112" fmla="*/ 126 w 1363"/>
                <a:gd name="T113" fmla="*/ 102 h 2474"/>
                <a:gd name="T114" fmla="*/ 162 w 1363"/>
                <a:gd name="T115" fmla="*/ 75 h 2474"/>
                <a:gd name="T116" fmla="*/ 201 w 1363"/>
                <a:gd name="T117" fmla="*/ 53 h 2474"/>
                <a:gd name="T118" fmla="*/ 243 w 1363"/>
                <a:gd name="T119" fmla="*/ 37 h 2474"/>
                <a:gd name="T120" fmla="*/ 357 w 1363"/>
                <a:gd name="T121" fmla="*/ 1 h 2474"/>
                <a:gd name="T122" fmla="*/ 362 w 1363"/>
                <a:gd name="T123" fmla="*/ 0 h 2474"/>
                <a:gd name="T124" fmla="*/ 368 w 1363"/>
                <a:gd name="T125" fmla="*/ 0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3" h="2474">
                  <a:moveTo>
                    <a:pt x="368" y="0"/>
                  </a:moveTo>
                  <a:lnTo>
                    <a:pt x="378" y="1"/>
                  </a:lnTo>
                  <a:lnTo>
                    <a:pt x="387" y="6"/>
                  </a:lnTo>
                  <a:lnTo>
                    <a:pt x="396" y="14"/>
                  </a:lnTo>
                  <a:lnTo>
                    <a:pt x="401" y="23"/>
                  </a:lnTo>
                  <a:lnTo>
                    <a:pt x="640" y="682"/>
                  </a:lnTo>
                  <a:lnTo>
                    <a:pt x="647" y="695"/>
                  </a:lnTo>
                  <a:lnTo>
                    <a:pt x="657" y="704"/>
                  </a:lnTo>
                  <a:lnTo>
                    <a:pt x="668" y="710"/>
                  </a:lnTo>
                  <a:lnTo>
                    <a:pt x="681" y="712"/>
                  </a:lnTo>
                  <a:lnTo>
                    <a:pt x="693" y="710"/>
                  </a:lnTo>
                  <a:lnTo>
                    <a:pt x="705" y="704"/>
                  </a:lnTo>
                  <a:lnTo>
                    <a:pt x="715" y="695"/>
                  </a:lnTo>
                  <a:lnTo>
                    <a:pt x="722" y="682"/>
                  </a:lnTo>
                  <a:lnTo>
                    <a:pt x="962" y="23"/>
                  </a:lnTo>
                  <a:lnTo>
                    <a:pt x="969" y="11"/>
                  </a:lnTo>
                  <a:lnTo>
                    <a:pt x="980" y="3"/>
                  </a:lnTo>
                  <a:lnTo>
                    <a:pt x="992" y="0"/>
                  </a:lnTo>
                  <a:lnTo>
                    <a:pt x="1006" y="1"/>
                  </a:lnTo>
                  <a:lnTo>
                    <a:pt x="1119" y="37"/>
                  </a:lnTo>
                  <a:lnTo>
                    <a:pt x="1121" y="37"/>
                  </a:lnTo>
                  <a:lnTo>
                    <a:pt x="1162" y="53"/>
                  </a:lnTo>
                  <a:lnTo>
                    <a:pt x="1201" y="75"/>
                  </a:lnTo>
                  <a:lnTo>
                    <a:pt x="1236" y="100"/>
                  </a:lnTo>
                  <a:lnTo>
                    <a:pt x="1268" y="131"/>
                  </a:lnTo>
                  <a:lnTo>
                    <a:pt x="1296" y="164"/>
                  </a:lnTo>
                  <a:lnTo>
                    <a:pt x="1319" y="201"/>
                  </a:lnTo>
                  <a:lnTo>
                    <a:pt x="1338" y="241"/>
                  </a:lnTo>
                  <a:lnTo>
                    <a:pt x="1351" y="283"/>
                  </a:lnTo>
                  <a:lnTo>
                    <a:pt x="1360" y="327"/>
                  </a:lnTo>
                  <a:lnTo>
                    <a:pt x="1363" y="372"/>
                  </a:lnTo>
                  <a:lnTo>
                    <a:pt x="1363" y="1072"/>
                  </a:lnTo>
                  <a:lnTo>
                    <a:pt x="1362" y="1081"/>
                  </a:lnTo>
                  <a:lnTo>
                    <a:pt x="1357" y="1091"/>
                  </a:lnTo>
                  <a:lnTo>
                    <a:pt x="1107" y="1473"/>
                  </a:lnTo>
                  <a:lnTo>
                    <a:pt x="1107" y="2439"/>
                  </a:lnTo>
                  <a:lnTo>
                    <a:pt x="1104" y="2452"/>
                  </a:lnTo>
                  <a:lnTo>
                    <a:pt x="1097" y="2464"/>
                  </a:lnTo>
                  <a:lnTo>
                    <a:pt x="1085" y="2472"/>
                  </a:lnTo>
                  <a:lnTo>
                    <a:pt x="1071" y="2474"/>
                  </a:lnTo>
                  <a:lnTo>
                    <a:pt x="291" y="2474"/>
                  </a:lnTo>
                  <a:lnTo>
                    <a:pt x="278" y="2472"/>
                  </a:lnTo>
                  <a:lnTo>
                    <a:pt x="266" y="2464"/>
                  </a:lnTo>
                  <a:lnTo>
                    <a:pt x="259" y="2452"/>
                  </a:lnTo>
                  <a:lnTo>
                    <a:pt x="256" y="2439"/>
                  </a:lnTo>
                  <a:lnTo>
                    <a:pt x="256" y="1473"/>
                  </a:lnTo>
                  <a:lnTo>
                    <a:pt x="5" y="1091"/>
                  </a:lnTo>
                  <a:lnTo>
                    <a:pt x="1" y="1081"/>
                  </a:lnTo>
                  <a:lnTo>
                    <a:pt x="0" y="1072"/>
                  </a:lnTo>
                  <a:lnTo>
                    <a:pt x="0" y="374"/>
                  </a:lnTo>
                  <a:lnTo>
                    <a:pt x="3" y="328"/>
                  </a:lnTo>
                  <a:lnTo>
                    <a:pt x="11" y="285"/>
                  </a:lnTo>
                  <a:lnTo>
                    <a:pt x="25" y="242"/>
                  </a:lnTo>
                  <a:lnTo>
                    <a:pt x="44" y="203"/>
                  </a:lnTo>
                  <a:lnTo>
                    <a:pt x="67" y="165"/>
                  </a:lnTo>
                  <a:lnTo>
                    <a:pt x="94" y="132"/>
                  </a:lnTo>
                  <a:lnTo>
                    <a:pt x="126" y="102"/>
                  </a:lnTo>
                  <a:lnTo>
                    <a:pt x="162" y="75"/>
                  </a:lnTo>
                  <a:lnTo>
                    <a:pt x="201" y="53"/>
                  </a:lnTo>
                  <a:lnTo>
                    <a:pt x="243" y="37"/>
                  </a:lnTo>
                  <a:lnTo>
                    <a:pt x="357" y="1"/>
                  </a:lnTo>
                  <a:lnTo>
                    <a:pt x="362" y="0"/>
                  </a:lnTo>
                  <a:lnTo>
                    <a:pt x="3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0" name="Freeform 268"/>
            <p:cNvSpPr>
              <a:spLocks/>
            </p:cNvSpPr>
            <p:nvPr/>
          </p:nvSpPr>
          <p:spPr bwMode="auto">
            <a:xfrm>
              <a:off x="10679113" y="2173288"/>
              <a:ext cx="28575" cy="71438"/>
            </a:xfrm>
            <a:custGeom>
              <a:avLst/>
              <a:gdLst>
                <a:gd name="T0" fmla="*/ 47 w 195"/>
                <a:gd name="T1" fmla="*/ 0 h 503"/>
                <a:gd name="T2" fmla="*/ 147 w 195"/>
                <a:gd name="T3" fmla="*/ 0 h 503"/>
                <a:gd name="T4" fmla="*/ 161 w 195"/>
                <a:gd name="T5" fmla="*/ 2 h 503"/>
                <a:gd name="T6" fmla="*/ 173 w 195"/>
                <a:gd name="T7" fmla="*/ 7 h 503"/>
                <a:gd name="T8" fmla="*/ 183 w 195"/>
                <a:gd name="T9" fmla="*/ 14 h 503"/>
                <a:gd name="T10" fmla="*/ 191 w 195"/>
                <a:gd name="T11" fmla="*/ 28 h 503"/>
                <a:gd name="T12" fmla="*/ 195 w 195"/>
                <a:gd name="T13" fmla="*/ 41 h 503"/>
                <a:gd name="T14" fmla="*/ 194 w 195"/>
                <a:gd name="T15" fmla="*/ 56 h 503"/>
                <a:gd name="T16" fmla="*/ 189 w 195"/>
                <a:gd name="T17" fmla="*/ 70 h 503"/>
                <a:gd name="T18" fmla="*/ 136 w 195"/>
                <a:gd name="T19" fmla="*/ 150 h 503"/>
                <a:gd name="T20" fmla="*/ 161 w 195"/>
                <a:gd name="T21" fmla="*/ 362 h 503"/>
                <a:gd name="T22" fmla="*/ 112 w 195"/>
                <a:gd name="T23" fmla="*/ 494 h 503"/>
                <a:gd name="T24" fmla="*/ 107 w 195"/>
                <a:gd name="T25" fmla="*/ 500 h 503"/>
                <a:gd name="T26" fmla="*/ 101 w 195"/>
                <a:gd name="T27" fmla="*/ 503 h 503"/>
                <a:gd name="T28" fmla="*/ 94 w 195"/>
                <a:gd name="T29" fmla="*/ 503 h 503"/>
                <a:gd name="T30" fmla="*/ 87 w 195"/>
                <a:gd name="T31" fmla="*/ 500 h 503"/>
                <a:gd name="T32" fmla="*/ 83 w 195"/>
                <a:gd name="T33" fmla="*/ 494 h 503"/>
                <a:gd name="T34" fmla="*/ 34 w 195"/>
                <a:gd name="T35" fmla="*/ 362 h 503"/>
                <a:gd name="T36" fmla="*/ 59 w 195"/>
                <a:gd name="T37" fmla="*/ 150 h 503"/>
                <a:gd name="T38" fmla="*/ 5 w 195"/>
                <a:gd name="T39" fmla="*/ 70 h 503"/>
                <a:gd name="T40" fmla="*/ 0 w 195"/>
                <a:gd name="T41" fmla="*/ 56 h 503"/>
                <a:gd name="T42" fmla="*/ 0 w 195"/>
                <a:gd name="T43" fmla="*/ 41 h 503"/>
                <a:gd name="T44" fmla="*/ 3 w 195"/>
                <a:gd name="T45" fmla="*/ 28 h 503"/>
                <a:gd name="T46" fmla="*/ 11 w 195"/>
                <a:gd name="T47" fmla="*/ 14 h 503"/>
                <a:gd name="T48" fmla="*/ 22 w 195"/>
                <a:gd name="T49" fmla="*/ 7 h 503"/>
                <a:gd name="T50" fmla="*/ 34 w 195"/>
                <a:gd name="T51" fmla="*/ 2 h 503"/>
                <a:gd name="T52" fmla="*/ 47 w 195"/>
                <a:gd name="T53" fmla="*/ 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5" h="503">
                  <a:moveTo>
                    <a:pt x="47" y="0"/>
                  </a:moveTo>
                  <a:lnTo>
                    <a:pt x="147" y="0"/>
                  </a:lnTo>
                  <a:lnTo>
                    <a:pt x="161" y="2"/>
                  </a:lnTo>
                  <a:lnTo>
                    <a:pt x="173" y="7"/>
                  </a:lnTo>
                  <a:lnTo>
                    <a:pt x="183" y="14"/>
                  </a:lnTo>
                  <a:lnTo>
                    <a:pt x="191" y="28"/>
                  </a:lnTo>
                  <a:lnTo>
                    <a:pt x="195" y="41"/>
                  </a:lnTo>
                  <a:lnTo>
                    <a:pt x="194" y="56"/>
                  </a:lnTo>
                  <a:lnTo>
                    <a:pt x="189" y="70"/>
                  </a:lnTo>
                  <a:lnTo>
                    <a:pt x="136" y="150"/>
                  </a:lnTo>
                  <a:lnTo>
                    <a:pt x="161" y="362"/>
                  </a:lnTo>
                  <a:lnTo>
                    <a:pt x="112" y="494"/>
                  </a:lnTo>
                  <a:lnTo>
                    <a:pt x="107" y="500"/>
                  </a:lnTo>
                  <a:lnTo>
                    <a:pt x="101" y="503"/>
                  </a:lnTo>
                  <a:lnTo>
                    <a:pt x="94" y="503"/>
                  </a:lnTo>
                  <a:lnTo>
                    <a:pt x="87" y="500"/>
                  </a:lnTo>
                  <a:lnTo>
                    <a:pt x="83" y="494"/>
                  </a:lnTo>
                  <a:lnTo>
                    <a:pt x="34" y="362"/>
                  </a:lnTo>
                  <a:lnTo>
                    <a:pt x="59" y="150"/>
                  </a:lnTo>
                  <a:lnTo>
                    <a:pt x="5" y="70"/>
                  </a:lnTo>
                  <a:lnTo>
                    <a:pt x="0" y="56"/>
                  </a:lnTo>
                  <a:lnTo>
                    <a:pt x="0" y="41"/>
                  </a:lnTo>
                  <a:lnTo>
                    <a:pt x="3" y="28"/>
                  </a:lnTo>
                  <a:lnTo>
                    <a:pt x="11" y="14"/>
                  </a:lnTo>
                  <a:lnTo>
                    <a:pt x="22" y="7"/>
                  </a:lnTo>
                  <a:lnTo>
                    <a:pt x="34" y="2"/>
                  </a:lnTo>
                  <a:lnTo>
                    <a:pt x="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09" name="Group 608"/>
          <p:cNvGrpSpPr/>
          <p:nvPr/>
        </p:nvGrpSpPr>
        <p:grpSpPr>
          <a:xfrm>
            <a:off x="2577874" y="3624689"/>
            <a:ext cx="244232" cy="219887"/>
            <a:chOff x="2478088" y="2143126"/>
            <a:chExt cx="493713" cy="444500"/>
          </a:xfrm>
          <a:solidFill>
            <a:schemeClr val="tx1">
              <a:lumMod val="65000"/>
              <a:lumOff val="35000"/>
            </a:schemeClr>
          </a:solidFill>
        </p:grpSpPr>
        <p:sp>
          <p:nvSpPr>
            <p:cNvPr id="627" name="Freeform 141"/>
            <p:cNvSpPr>
              <a:spLocks/>
            </p:cNvSpPr>
            <p:nvPr/>
          </p:nvSpPr>
          <p:spPr bwMode="auto">
            <a:xfrm>
              <a:off x="2549526" y="2424113"/>
              <a:ext cx="39688" cy="41275"/>
            </a:xfrm>
            <a:custGeom>
              <a:avLst/>
              <a:gdLst>
                <a:gd name="T0" fmla="*/ 139 w 280"/>
                <a:gd name="T1" fmla="*/ 0 h 279"/>
                <a:gd name="T2" fmla="*/ 167 w 280"/>
                <a:gd name="T3" fmla="*/ 3 h 279"/>
                <a:gd name="T4" fmla="*/ 194 w 280"/>
                <a:gd name="T5" fmla="*/ 10 h 279"/>
                <a:gd name="T6" fmla="*/ 217 w 280"/>
                <a:gd name="T7" fmla="*/ 23 h 279"/>
                <a:gd name="T8" fmla="*/ 238 w 280"/>
                <a:gd name="T9" fmla="*/ 40 h 279"/>
                <a:gd name="T10" fmla="*/ 256 w 280"/>
                <a:gd name="T11" fmla="*/ 61 h 279"/>
                <a:gd name="T12" fmla="*/ 268 w 280"/>
                <a:gd name="T13" fmla="*/ 85 h 279"/>
                <a:gd name="T14" fmla="*/ 277 w 280"/>
                <a:gd name="T15" fmla="*/ 111 h 279"/>
                <a:gd name="T16" fmla="*/ 280 w 280"/>
                <a:gd name="T17" fmla="*/ 139 h 279"/>
                <a:gd name="T18" fmla="*/ 277 w 280"/>
                <a:gd name="T19" fmla="*/ 167 h 279"/>
                <a:gd name="T20" fmla="*/ 268 w 280"/>
                <a:gd name="T21" fmla="*/ 194 h 279"/>
                <a:gd name="T22" fmla="*/ 256 w 280"/>
                <a:gd name="T23" fmla="*/ 217 h 279"/>
                <a:gd name="T24" fmla="*/ 238 w 280"/>
                <a:gd name="T25" fmla="*/ 238 h 279"/>
                <a:gd name="T26" fmla="*/ 217 w 280"/>
                <a:gd name="T27" fmla="*/ 255 h 279"/>
                <a:gd name="T28" fmla="*/ 194 w 280"/>
                <a:gd name="T29" fmla="*/ 268 h 279"/>
                <a:gd name="T30" fmla="*/ 167 w 280"/>
                <a:gd name="T31" fmla="*/ 276 h 279"/>
                <a:gd name="T32" fmla="*/ 139 w 280"/>
                <a:gd name="T33" fmla="*/ 279 h 279"/>
                <a:gd name="T34" fmla="*/ 111 w 280"/>
                <a:gd name="T35" fmla="*/ 276 h 279"/>
                <a:gd name="T36" fmla="*/ 85 w 280"/>
                <a:gd name="T37" fmla="*/ 268 h 279"/>
                <a:gd name="T38" fmla="*/ 61 w 280"/>
                <a:gd name="T39" fmla="*/ 255 h 279"/>
                <a:gd name="T40" fmla="*/ 41 w 280"/>
                <a:gd name="T41" fmla="*/ 238 h 279"/>
                <a:gd name="T42" fmla="*/ 24 w 280"/>
                <a:gd name="T43" fmla="*/ 217 h 279"/>
                <a:gd name="T44" fmla="*/ 10 w 280"/>
                <a:gd name="T45" fmla="*/ 194 h 279"/>
                <a:gd name="T46" fmla="*/ 3 w 280"/>
                <a:gd name="T47" fmla="*/ 167 h 279"/>
                <a:gd name="T48" fmla="*/ 0 w 280"/>
                <a:gd name="T49" fmla="*/ 139 h 279"/>
                <a:gd name="T50" fmla="*/ 3 w 280"/>
                <a:gd name="T51" fmla="*/ 111 h 279"/>
                <a:gd name="T52" fmla="*/ 10 w 280"/>
                <a:gd name="T53" fmla="*/ 85 h 279"/>
                <a:gd name="T54" fmla="*/ 24 w 280"/>
                <a:gd name="T55" fmla="*/ 61 h 279"/>
                <a:gd name="T56" fmla="*/ 41 w 280"/>
                <a:gd name="T57" fmla="*/ 40 h 279"/>
                <a:gd name="T58" fmla="*/ 61 w 280"/>
                <a:gd name="T59" fmla="*/ 23 h 279"/>
                <a:gd name="T60" fmla="*/ 85 w 280"/>
                <a:gd name="T61" fmla="*/ 10 h 279"/>
                <a:gd name="T62" fmla="*/ 111 w 280"/>
                <a:gd name="T63" fmla="*/ 3 h 279"/>
                <a:gd name="T64" fmla="*/ 139 w 280"/>
                <a:gd name="T65"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0" h="279">
                  <a:moveTo>
                    <a:pt x="139" y="0"/>
                  </a:moveTo>
                  <a:lnTo>
                    <a:pt x="167" y="3"/>
                  </a:lnTo>
                  <a:lnTo>
                    <a:pt x="194" y="10"/>
                  </a:lnTo>
                  <a:lnTo>
                    <a:pt x="217" y="23"/>
                  </a:lnTo>
                  <a:lnTo>
                    <a:pt x="238" y="40"/>
                  </a:lnTo>
                  <a:lnTo>
                    <a:pt x="256" y="61"/>
                  </a:lnTo>
                  <a:lnTo>
                    <a:pt x="268" y="85"/>
                  </a:lnTo>
                  <a:lnTo>
                    <a:pt x="277" y="111"/>
                  </a:lnTo>
                  <a:lnTo>
                    <a:pt x="280" y="139"/>
                  </a:lnTo>
                  <a:lnTo>
                    <a:pt x="277" y="167"/>
                  </a:lnTo>
                  <a:lnTo>
                    <a:pt x="268" y="194"/>
                  </a:lnTo>
                  <a:lnTo>
                    <a:pt x="256" y="217"/>
                  </a:lnTo>
                  <a:lnTo>
                    <a:pt x="238" y="238"/>
                  </a:lnTo>
                  <a:lnTo>
                    <a:pt x="217" y="255"/>
                  </a:lnTo>
                  <a:lnTo>
                    <a:pt x="194" y="268"/>
                  </a:lnTo>
                  <a:lnTo>
                    <a:pt x="167" y="276"/>
                  </a:lnTo>
                  <a:lnTo>
                    <a:pt x="139" y="279"/>
                  </a:lnTo>
                  <a:lnTo>
                    <a:pt x="111" y="276"/>
                  </a:lnTo>
                  <a:lnTo>
                    <a:pt x="85" y="268"/>
                  </a:lnTo>
                  <a:lnTo>
                    <a:pt x="61" y="255"/>
                  </a:lnTo>
                  <a:lnTo>
                    <a:pt x="41" y="238"/>
                  </a:lnTo>
                  <a:lnTo>
                    <a:pt x="24" y="217"/>
                  </a:lnTo>
                  <a:lnTo>
                    <a:pt x="10" y="194"/>
                  </a:lnTo>
                  <a:lnTo>
                    <a:pt x="3" y="167"/>
                  </a:lnTo>
                  <a:lnTo>
                    <a:pt x="0" y="139"/>
                  </a:lnTo>
                  <a:lnTo>
                    <a:pt x="3" y="111"/>
                  </a:lnTo>
                  <a:lnTo>
                    <a:pt x="10" y="85"/>
                  </a:lnTo>
                  <a:lnTo>
                    <a:pt x="24" y="61"/>
                  </a:lnTo>
                  <a:lnTo>
                    <a:pt x="41" y="40"/>
                  </a:lnTo>
                  <a:lnTo>
                    <a:pt x="61" y="23"/>
                  </a:lnTo>
                  <a:lnTo>
                    <a:pt x="85" y="10"/>
                  </a:lnTo>
                  <a:lnTo>
                    <a:pt x="111" y="3"/>
                  </a:lnTo>
                  <a:lnTo>
                    <a:pt x="1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8" name="Freeform 142"/>
            <p:cNvSpPr>
              <a:spLocks/>
            </p:cNvSpPr>
            <p:nvPr/>
          </p:nvSpPr>
          <p:spPr bwMode="auto">
            <a:xfrm>
              <a:off x="2828926" y="2516188"/>
              <a:ext cx="104775" cy="71438"/>
            </a:xfrm>
            <a:custGeom>
              <a:avLst/>
              <a:gdLst>
                <a:gd name="T0" fmla="*/ 140 w 720"/>
                <a:gd name="T1" fmla="*/ 0 h 495"/>
                <a:gd name="T2" fmla="*/ 327 w 720"/>
                <a:gd name="T3" fmla="*/ 81 h 495"/>
                <a:gd name="T4" fmla="*/ 349 w 720"/>
                <a:gd name="T5" fmla="*/ 88 h 495"/>
                <a:gd name="T6" fmla="*/ 371 w 720"/>
                <a:gd name="T7" fmla="*/ 88 h 495"/>
                <a:gd name="T8" fmla="*/ 392 w 720"/>
                <a:gd name="T9" fmla="*/ 81 h 495"/>
                <a:gd name="T10" fmla="*/ 579 w 720"/>
                <a:gd name="T11" fmla="*/ 0 h 495"/>
                <a:gd name="T12" fmla="*/ 627 w 720"/>
                <a:gd name="T13" fmla="*/ 15 h 495"/>
                <a:gd name="T14" fmla="*/ 650 w 720"/>
                <a:gd name="T15" fmla="*/ 25 h 495"/>
                <a:gd name="T16" fmla="*/ 669 w 720"/>
                <a:gd name="T17" fmla="*/ 39 h 495"/>
                <a:gd name="T18" fmla="*/ 687 w 720"/>
                <a:gd name="T19" fmla="*/ 55 h 495"/>
                <a:gd name="T20" fmla="*/ 701 w 720"/>
                <a:gd name="T21" fmla="*/ 75 h 495"/>
                <a:gd name="T22" fmla="*/ 711 w 720"/>
                <a:gd name="T23" fmla="*/ 96 h 495"/>
                <a:gd name="T24" fmla="*/ 718 w 720"/>
                <a:gd name="T25" fmla="*/ 120 h 495"/>
                <a:gd name="T26" fmla="*/ 720 w 720"/>
                <a:gd name="T27" fmla="*/ 145 h 495"/>
                <a:gd name="T28" fmla="*/ 720 w 720"/>
                <a:gd name="T29" fmla="*/ 405 h 495"/>
                <a:gd name="T30" fmla="*/ 717 w 720"/>
                <a:gd name="T31" fmla="*/ 426 h 495"/>
                <a:gd name="T32" fmla="*/ 711 w 720"/>
                <a:gd name="T33" fmla="*/ 444 h 495"/>
                <a:gd name="T34" fmla="*/ 701 w 720"/>
                <a:gd name="T35" fmla="*/ 461 h 495"/>
                <a:gd name="T36" fmla="*/ 686 w 720"/>
                <a:gd name="T37" fmla="*/ 476 h 495"/>
                <a:gd name="T38" fmla="*/ 669 w 720"/>
                <a:gd name="T39" fmla="*/ 486 h 495"/>
                <a:gd name="T40" fmla="*/ 651 w 720"/>
                <a:gd name="T41" fmla="*/ 492 h 495"/>
                <a:gd name="T42" fmla="*/ 630 w 720"/>
                <a:gd name="T43" fmla="*/ 495 h 495"/>
                <a:gd name="T44" fmla="*/ 89 w 720"/>
                <a:gd name="T45" fmla="*/ 495 h 495"/>
                <a:gd name="T46" fmla="*/ 65 w 720"/>
                <a:gd name="T47" fmla="*/ 492 h 495"/>
                <a:gd name="T48" fmla="*/ 44 w 720"/>
                <a:gd name="T49" fmla="*/ 483 h 495"/>
                <a:gd name="T50" fmla="*/ 26 w 720"/>
                <a:gd name="T51" fmla="*/ 468 h 495"/>
                <a:gd name="T52" fmla="*/ 11 w 720"/>
                <a:gd name="T53" fmla="*/ 451 h 495"/>
                <a:gd name="T54" fmla="*/ 3 w 720"/>
                <a:gd name="T55" fmla="*/ 429 h 495"/>
                <a:gd name="T56" fmla="*/ 0 w 720"/>
                <a:gd name="T57" fmla="*/ 405 h 495"/>
                <a:gd name="T58" fmla="*/ 0 w 720"/>
                <a:gd name="T59" fmla="*/ 145 h 495"/>
                <a:gd name="T60" fmla="*/ 2 w 720"/>
                <a:gd name="T61" fmla="*/ 120 h 495"/>
                <a:gd name="T62" fmla="*/ 8 w 720"/>
                <a:gd name="T63" fmla="*/ 96 h 495"/>
                <a:gd name="T64" fmla="*/ 18 w 720"/>
                <a:gd name="T65" fmla="*/ 75 h 495"/>
                <a:gd name="T66" fmla="*/ 32 w 720"/>
                <a:gd name="T67" fmla="*/ 55 h 495"/>
                <a:gd name="T68" fmla="*/ 50 w 720"/>
                <a:gd name="T69" fmla="*/ 39 h 495"/>
                <a:gd name="T70" fmla="*/ 69 w 720"/>
                <a:gd name="T71" fmla="*/ 25 h 495"/>
                <a:gd name="T72" fmla="*/ 92 w 720"/>
                <a:gd name="T73" fmla="*/ 15 h 495"/>
                <a:gd name="T74" fmla="*/ 140 w 720"/>
                <a:gd name="T7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0" h="495">
                  <a:moveTo>
                    <a:pt x="140" y="0"/>
                  </a:moveTo>
                  <a:lnTo>
                    <a:pt x="327" y="81"/>
                  </a:lnTo>
                  <a:lnTo>
                    <a:pt x="349" y="88"/>
                  </a:lnTo>
                  <a:lnTo>
                    <a:pt x="371" y="88"/>
                  </a:lnTo>
                  <a:lnTo>
                    <a:pt x="392" y="81"/>
                  </a:lnTo>
                  <a:lnTo>
                    <a:pt x="579" y="0"/>
                  </a:lnTo>
                  <a:lnTo>
                    <a:pt x="627" y="15"/>
                  </a:lnTo>
                  <a:lnTo>
                    <a:pt x="650" y="25"/>
                  </a:lnTo>
                  <a:lnTo>
                    <a:pt x="669" y="39"/>
                  </a:lnTo>
                  <a:lnTo>
                    <a:pt x="687" y="55"/>
                  </a:lnTo>
                  <a:lnTo>
                    <a:pt x="701" y="75"/>
                  </a:lnTo>
                  <a:lnTo>
                    <a:pt x="711" y="96"/>
                  </a:lnTo>
                  <a:lnTo>
                    <a:pt x="718" y="120"/>
                  </a:lnTo>
                  <a:lnTo>
                    <a:pt x="720" y="145"/>
                  </a:lnTo>
                  <a:lnTo>
                    <a:pt x="720" y="405"/>
                  </a:lnTo>
                  <a:lnTo>
                    <a:pt x="717" y="426"/>
                  </a:lnTo>
                  <a:lnTo>
                    <a:pt x="711" y="444"/>
                  </a:lnTo>
                  <a:lnTo>
                    <a:pt x="701" y="461"/>
                  </a:lnTo>
                  <a:lnTo>
                    <a:pt x="686" y="476"/>
                  </a:lnTo>
                  <a:lnTo>
                    <a:pt x="669" y="486"/>
                  </a:lnTo>
                  <a:lnTo>
                    <a:pt x="651" y="492"/>
                  </a:lnTo>
                  <a:lnTo>
                    <a:pt x="630" y="495"/>
                  </a:lnTo>
                  <a:lnTo>
                    <a:pt x="89" y="495"/>
                  </a:lnTo>
                  <a:lnTo>
                    <a:pt x="65" y="492"/>
                  </a:lnTo>
                  <a:lnTo>
                    <a:pt x="44" y="483"/>
                  </a:lnTo>
                  <a:lnTo>
                    <a:pt x="26" y="468"/>
                  </a:lnTo>
                  <a:lnTo>
                    <a:pt x="11" y="451"/>
                  </a:lnTo>
                  <a:lnTo>
                    <a:pt x="3" y="429"/>
                  </a:lnTo>
                  <a:lnTo>
                    <a:pt x="0" y="405"/>
                  </a:lnTo>
                  <a:lnTo>
                    <a:pt x="0" y="145"/>
                  </a:lnTo>
                  <a:lnTo>
                    <a:pt x="2" y="120"/>
                  </a:lnTo>
                  <a:lnTo>
                    <a:pt x="8" y="96"/>
                  </a:lnTo>
                  <a:lnTo>
                    <a:pt x="18" y="75"/>
                  </a:lnTo>
                  <a:lnTo>
                    <a:pt x="32" y="55"/>
                  </a:lnTo>
                  <a:lnTo>
                    <a:pt x="50" y="39"/>
                  </a:lnTo>
                  <a:lnTo>
                    <a:pt x="69" y="25"/>
                  </a:lnTo>
                  <a:lnTo>
                    <a:pt x="92" y="15"/>
                  </a:lnTo>
                  <a:lnTo>
                    <a:pt x="1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5" name="Freeform 143"/>
            <p:cNvSpPr>
              <a:spLocks/>
            </p:cNvSpPr>
            <p:nvPr/>
          </p:nvSpPr>
          <p:spPr bwMode="auto">
            <a:xfrm>
              <a:off x="2649538" y="2481263"/>
              <a:ext cx="150813" cy="106363"/>
            </a:xfrm>
            <a:custGeom>
              <a:avLst/>
              <a:gdLst>
                <a:gd name="T0" fmla="*/ 223 w 1041"/>
                <a:gd name="T1" fmla="*/ 0 h 736"/>
                <a:gd name="T2" fmla="*/ 488 w 1041"/>
                <a:gd name="T3" fmla="*/ 116 h 736"/>
                <a:gd name="T4" fmla="*/ 509 w 1041"/>
                <a:gd name="T5" fmla="*/ 121 h 736"/>
                <a:gd name="T6" fmla="*/ 531 w 1041"/>
                <a:gd name="T7" fmla="*/ 121 h 736"/>
                <a:gd name="T8" fmla="*/ 552 w 1041"/>
                <a:gd name="T9" fmla="*/ 116 h 736"/>
                <a:gd name="T10" fmla="*/ 817 w 1041"/>
                <a:gd name="T11" fmla="*/ 0 h 736"/>
                <a:gd name="T12" fmla="*/ 894 w 1041"/>
                <a:gd name="T13" fmla="*/ 24 h 736"/>
                <a:gd name="T14" fmla="*/ 925 w 1041"/>
                <a:gd name="T15" fmla="*/ 37 h 736"/>
                <a:gd name="T16" fmla="*/ 954 w 1041"/>
                <a:gd name="T17" fmla="*/ 55 h 736"/>
                <a:gd name="T18" fmla="*/ 979 w 1041"/>
                <a:gd name="T19" fmla="*/ 77 h 736"/>
                <a:gd name="T20" fmla="*/ 1000 w 1041"/>
                <a:gd name="T21" fmla="*/ 103 h 736"/>
                <a:gd name="T22" fmla="*/ 1017 w 1041"/>
                <a:gd name="T23" fmla="*/ 131 h 736"/>
                <a:gd name="T24" fmla="*/ 1031 w 1041"/>
                <a:gd name="T25" fmla="*/ 162 h 736"/>
                <a:gd name="T26" fmla="*/ 1038 w 1041"/>
                <a:gd name="T27" fmla="*/ 194 h 736"/>
                <a:gd name="T28" fmla="*/ 1041 w 1041"/>
                <a:gd name="T29" fmla="*/ 229 h 736"/>
                <a:gd name="T30" fmla="*/ 1041 w 1041"/>
                <a:gd name="T31" fmla="*/ 646 h 736"/>
                <a:gd name="T32" fmla="*/ 1039 w 1041"/>
                <a:gd name="T33" fmla="*/ 667 h 736"/>
                <a:gd name="T34" fmla="*/ 1032 w 1041"/>
                <a:gd name="T35" fmla="*/ 685 h 736"/>
                <a:gd name="T36" fmla="*/ 1021 w 1041"/>
                <a:gd name="T37" fmla="*/ 702 h 736"/>
                <a:gd name="T38" fmla="*/ 1007 w 1041"/>
                <a:gd name="T39" fmla="*/ 717 h 736"/>
                <a:gd name="T40" fmla="*/ 990 w 1041"/>
                <a:gd name="T41" fmla="*/ 727 h 736"/>
                <a:gd name="T42" fmla="*/ 971 w 1041"/>
                <a:gd name="T43" fmla="*/ 733 h 736"/>
                <a:gd name="T44" fmla="*/ 950 w 1041"/>
                <a:gd name="T45" fmla="*/ 736 h 736"/>
                <a:gd name="T46" fmla="*/ 89 w 1041"/>
                <a:gd name="T47" fmla="*/ 736 h 736"/>
                <a:gd name="T48" fmla="*/ 69 w 1041"/>
                <a:gd name="T49" fmla="*/ 733 h 736"/>
                <a:gd name="T50" fmla="*/ 50 w 1041"/>
                <a:gd name="T51" fmla="*/ 727 h 736"/>
                <a:gd name="T52" fmla="*/ 33 w 1041"/>
                <a:gd name="T53" fmla="*/ 717 h 736"/>
                <a:gd name="T54" fmla="*/ 20 w 1041"/>
                <a:gd name="T55" fmla="*/ 702 h 736"/>
                <a:gd name="T56" fmla="*/ 8 w 1041"/>
                <a:gd name="T57" fmla="*/ 685 h 736"/>
                <a:gd name="T58" fmla="*/ 2 w 1041"/>
                <a:gd name="T59" fmla="*/ 667 h 736"/>
                <a:gd name="T60" fmla="*/ 0 w 1041"/>
                <a:gd name="T61" fmla="*/ 646 h 736"/>
                <a:gd name="T62" fmla="*/ 0 w 1041"/>
                <a:gd name="T63" fmla="*/ 229 h 736"/>
                <a:gd name="T64" fmla="*/ 2 w 1041"/>
                <a:gd name="T65" fmla="*/ 194 h 736"/>
                <a:gd name="T66" fmla="*/ 10 w 1041"/>
                <a:gd name="T67" fmla="*/ 162 h 736"/>
                <a:gd name="T68" fmla="*/ 23 w 1041"/>
                <a:gd name="T69" fmla="*/ 131 h 736"/>
                <a:gd name="T70" fmla="*/ 40 w 1041"/>
                <a:gd name="T71" fmla="*/ 103 h 736"/>
                <a:gd name="T72" fmla="*/ 61 w 1041"/>
                <a:gd name="T73" fmla="*/ 77 h 736"/>
                <a:gd name="T74" fmla="*/ 86 w 1041"/>
                <a:gd name="T75" fmla="*/ 55 h 736"/>
                <a:gd name="T76" fmla="*/ 115 w 1041"/>
                <a:gd name="T77" fmla="*/ 37 h 736"/>
                <a:gd name="T78" fmla="*/ 147 w 1041"/>
                <a:gd name="T79" fmla="*/ 24 h 736"/>
                <a:gd name="T80" fmla="*/ 223 w 1041"/>
                <a:gd name="T81"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41" h="736">
                  <a:moveTo>
                    <a:pt x="223" y="0"/>
                  </a:moveTo>
                  <a:lnTo>
                    <a:pt x="488" y="116"/>
                  </a:lnTo>
                  <a:lnTo>
                    <a:pt x="509" y="121"/>
                  </a:lnTo>
                  <a:lnTo>
                    <a:pt x="531" y="121"/>
                  </a:lnTo>
                  <a:lnTo>
                    <a:pt x="552" y="116"/>
                  </a:lnTo>
                  <a:lnTo>
                    <a:pt x="817" y="0"/>
                  </a:lnTo>
                  <a:lnTo>
                    <a:pt x="894" y="24"/>
                  </a:lnTo>
                  <a:lnTo>
                    <a:pt x="925" y="37"/>
                  </a:lnTo>
                  <a:lnTo>
                    <a:pt x="954" y="55"/>
                  </a:lnTo>
                  <a:lnTo>
                    <a:pt x="979" y="77"/>
                  </a:lnTo>
                  <a:lnTo>
                    <a:pt x="1000" y="103"/>
                  </a:lnTo>
                  <a:lnTo>
                    <a:pt x="1017" y="131"/>
                  </a:lnTo>
                  <a:lnTo>
                    <a:pt x="1031" y="162"/>
                  </a:lnTo>
                  <a:lnTo>
                    <a:pt x="1038" y="194"/>
                  </a:lnTo>
                  <a:lnTo>
                    <a:pt x="1041" y="229"/>
                  </a:lnTo>
                  <a:lnTo>
                    <a:pt x="1041" y="646"/>
                  </a:lnTo>
                  <a:lnTo>
                    <a:pt x="1039" y="667"/>
                  </a:lnTo>
                  <a:lnTo>
                    <a:pt x="1032" y="685"/>
                  </a:lnTo>
                  <a:lnTo>
                    <a:pt x="1021" y="702"/>
                  </a:lnTo>
                  <a:lnTo>
                    <a:pt x="1007" y="717"/>
                  </a:lnTo>
                  <a:lnTo>
                    <a:pt x="990" y="727"/>
                  </a:lnTo>
                  <a:lnTo>
                    <a:pt x="971" y="733"/>
                  </a:lnTo>
                  <a:lnTo>
                    <a:pt x="950" y="736"/>
                  </a:lnTo>
                  <a:lnTo>
                    <a:pt x="89" y="736"/>
                  </a:lnTo>
                  <a:lnTo>
                    <a:pt x="69" y="733"/>
                  </a:lnTo>
                  <a:lnTo>
                    <a:pt x="50" y="727"/>
                  </a:lnTo>
                  <a:lnTo>
                    <a:pt x="33" y="717"/>
                  </a:lnTo>
                  <a:lnTo>
                    <a:pt x="20" y="702"/>
                  </a:lnTo>
                  <a:lnTo>
                    <a:pt x="8" y="685"/>
                  </a:lnTo>
                  <a:lnTo>
                    <a:pt x="2" y="667"/>
                  </a:lnTo>
                  <a:lnTo>
                    <a:pt x="0" y="646"/>
                  </a:lnTo>
                  <a:lnTo>
                    <a:pt x="0" y="229"/>
                  </a:lnTo>
                  <a:lnTo>
                    <a:pt x="2" y="194"/>
                  </a:lnTo>
                  <a:lnTo>
                    <a:pt x="10" y="162"/>
                  </a:lnTo>
                  <a:lnTo>
                    <a:pt x="23" y="131"/>
                  </a:lnTo>
                  <a:lnTo>
                    <a:pt x="40" y="103"/>
                  </a:lnTo>
                  <a:lnTo>
                    <a:pt x="61" y="77"/>
                  </a:lnTo>
                  <a:lnTo>
                    <a:pt x="86" y="55"/>
                  </a:lnTo>
                  <a:lnTo>
                    <a:pt x="115" y="37"/>
                  </a:lnTo>
                  <a:lnTo>
                    <a:pt x="147" y="24"/>
                  </a:lnTo>
                  <a:lnTo>
                    <a:pt x="2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6" name="Freeform 144"/>
            <p:cNvSpPr>
              <a:spLocks/>
            </p:cNvSpPr>
            <p:nvPr/>
          </p:nvSpPr>
          <p:spPr bwMode="auto">
            <a:xfrm>
              <a:off x="2693988" y="2357438"/>
              <a:ext cx="63500" cy="63500"/>
            </a:xfrm>
            <a:custGeom>
              <a:avLst/>
              <a:gdLst>
                <a:gd name="T0" fmla="*/ 220 w 440"/>
                <a:gd name="T1" fmla="*/ 0 h 440"/>
                <a:gd name="T2" fmla="*/ 256 w 440"/>
                <a:gd name="T3" fmla="*/ 3 h 440"/>
                <a:gd name="T4" fmla="*/ 290 w 440"/>
                <a:gd name="T5" fmla="*/ 12 h 440"/>
                <a:gd name="T6" fmla="*/ 321 w 440"/>
                <a:gd name="T7" fmla="*/ 25 h 440"/>
                <a:gd name="T8" fmla="*/ 350 w 440"/>
                <a:gd name="T9" fmla="*/ 43 h 440"/>
                <a:gd name="T10" fmla="*/ 376 w 440"/>
                <a:gd name="T11" fmla="*/ 65 h 440"/>
                <a:gd name="T12" fmla="*/ 398 w 440"/>
                <a:gd name="T13" fmla="*/ 91 h 440"/>
                <a:gd name="T14" fmla="*/ 415 w 440"/>
                <a:gd name="T15" fmla="*/ 120 h 440"/>
                <a:gd name="T16" fmla="*/ 429 w 440"/>
                <a:gd name="T17" fmla="*/ 151 h 440"/>
                <a:gd name="T18" fmla="*/ 437 w 440"/>
                <a:gd name="T19" fmla="*/ 185 h 440"/>
                <a:gd name="T20" fmla="*/ 440 w 440"/>
                <a:gd name="T21" fmla="*/ 221 h 440"/>
                <a:gd name="T22" fmla="*/ 437 w 440"/>
                <a:gd name="T23" fmla="*/ 256 h 440"/>
                <a:gd name="T24" fmla="*/ 429 w 440"/>
                <a:gd name="T25" fmla="*/ 291 h 440"/>
                <a:gd name="T26" fmla="*/ 415 w 440"/>
                <a:gd name="T27" fmla="*/ 322 h 440"/>
                <a:gd name="T28" fmla="*/ 398 w 440"/>
                <a:gd name="T29" fmla="*/ 351 h 440"/>
                <a:gd name="T30" fmla="*/ 376 w 440"/>
                <a:gd name="T31" fmla="*/ 376 h 440"/>
                <a:gd name="T32" fmla="*/ 350 w 440"/>
                <a:gd name="T33" fmla="*/ 398 h 440"/>
                <a:gd name="T34" fmla="*/ 321 w 440"/>
                <a:gd name="T35" fmla="*/ 416 h 440"/>
                <a:gd name="T36" fmla="*/ 290 w 440"/>
                <a:gd name="T37" fmla="*/ 430 h 440"/>
                <a:gd name="T38" fmla="*/ 256 w 440"/>
                <a:gd name="T39" fmla="*/ 438 h 440"/>
                <a:gd name="T40" fmla="*/ 220 w 440"/>
                <a:gd name="T41" fmla="*/ 440 h 440"/>
                <a:gd name="T42" fmla="*/ 185 w 440"/>
                <a:gd name="T43" fmla="*/ 438 h 440"/>
                <a:gd name="T44" fmla="*/ 150 w 440"/>
                <a:gd name="T45" fmla="*/ 430 h 440"/>
                <a:gd name="T46" fmla="*/ 119 w 440"/>
                <a:gd name="T47" fmla="*/ 416 h 440"/>
                <a:gd name="T48" fmla="*/ 90 w 440"/>
                <a:gd name="T49" fmla="*/ 398 h 440"/>
                <a:gd name="T50" fmla="*/ 65 w 440"/>
                <a:gd name="T51" fmla="*/ 376 h 440"/>
                <a:gd name="T52" fmla="*/ 43 w 440"/>
                <a:gd name="T53" fmla="*/ 351 h 440"/>
                <a:gd name="T54" fmla="*/ 24 w 440"/>
                <a:gd name="T55" fmla="*/ 322 h 440"/>
                <a:gd name="T56" fmla="*/ 11 w 440"/>
                <a:gd name="T57" fmla="*/ 291 h 440"/>
                <a:gd name="T58" fmla="*/ 3 w 440"/>
                <a:gd name="T59" fmla="*/ 256 h 440"/>
                <a:gd name="T60" fmla="*/ 0 w 440"/>
                <a:gd name="T61" fmla="*/ 221 h 440"/>
                <a:gd name="T62" fmla="*/ 3 w 440"/>
                <a:gd name="T63" fmla="*/ 185 h 440"/>
                <a:gd name="T64" fmla="*/ 11 w 440"/>
                <a:gd name="T65" fmla="*/ 151 h 440"/>
                <a:gd name="T66" fmla="*/ 24 w 440"/>
                <a:gd name="T67" fmla="*/ 120 h 440"/>
                <a:gd name="T68" fmla="*/ 43 w 440"/>
                <a:gd name="T69" fmla="*/ 91 h 440"/>
                <a:gd name="T70" fmla="*/ 65 w 440"/>
                <a:gd name="T71" fmla="*/ 65 h 440"/>
                <a:gd name="T72" fmla="*/ 90 w 440"/>
                <a:gd name="T73" fmla="*/ 43 h 440"/>
                <a:gd name="T74" fmla="*/ 119 w 440"/>
                <a:gd name="T75" fmla="*/ 25 h 440"/>
                <a:gd name="T76" fmla="*/ 150 w 440"/>
                <a:gd name="T77" fmla="*/ 12 h 440"/>
                <a:gd name="T78" fmla="*/ 185 w 440"/>
                <a:gd name="T79" fmla="*/ 3 h 440"/>
                <a:gd name="T80" fmla="*/ 220 w 440"/>
                <a:gd name="T81" fmla="*/ 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40" h="440">
                  <a:moveTo>
                    <a:pt x="220" y="0"/>
                  </a:moveTo>
                  <a:lnTo>
                    <a:pt x="256" y="3"/>
                  </a:lnTo>
                  <a:lnTo>
                    <a:pt x="290" y="12"/>
                  </a:lnTo>
                  <a:lnTo>
                    <a:pt x="321" y="25"/>
                  </a:lnTo>
                  <a:lnTo>
                    <a:pt x="350" y="43"/>
                  </a:lnTo>
                  <a:lnTo>
                    <a:pt x="376" y="65"/>
                  </a:lnTo>
                  <a:lnTo>
                    <a:pt x="398" y="91"/>
                  </a:lnTo>
                  <a:lnTo>
                    <a:pt x="415" y="120"/>
                  </a:lnTo>
                  <a:lnTo>
                    <a:pt x="429" y="151"/>
                  </a:lnTo>
                  <a:lnTo>
                    <a:pt x="437" y="185"/>
                  </a:lnTo>
                  <a:lnTo>
                    <a:pt x="440" y="221"/>
                  </a:lnTo>
                  <a:lnTo>
                    <a:pt x="437" y="256"/>
                  </a:lnTo>
                  <a:lnTo>
                    <a:pt x="429" y="291"/>
                  </a:lnTo>
                  <a:lnTo>
                    <a:pt x="415" y="322"/>
                  </a:lnTo>
                  <a:lnTo>
                    <a:pt x="398" y="351"/>
                  </a:lnTo>
                  <a:lnTo>
                    <a:pt x="376" y="376"/>
                  </a:lnTo>
                  <a:lnTo>
                    <a:pt x="350" y="398"/>
                  </a:lnTo>
                  <a:lnTo>
                    <a:pt x="321" y="416"/>
                  </a:lnTo>
                  <a:lnTo>
                    <a:pt x="290" y="430"/>
                  </a:lnTo>
                  <a:lnTo>
                    <a:pt x="256" y="438"/>
                  </a:lnTo>
                  <a:lnTo>
                    <a:pt x="220" y="440"/>
                  </a:lnTo>
                  <a:lnTo>
                    <a:pt x="185" y="438"/>
                  </a:lnTo>
                  <a:lnTo>
                    <a:pt x="150" y="430"/>
                  </a:lnTo>
                  <a:lnTo>
                    <a:pt x="119" y="416"/>
                  </a:lnTo>
                  <a:lnTo>
                    <a:pt x="90" y="398"/>
                  </a:lnTo>
                  <a:lnTo>
                    <a:pt x="65" y="376"/>
                  </a:lnTo>
                  <a:lnTo>
                    <a:pt x="43" y="351"/>
                  </a:lnTo>
                  <a:lnTo>
                    <a:pt x="24" y="322"/>
                  </a:lnTo>
                  <a:lnTo>
                    <a:pt x="11" y="291"/>
                  </a:lnTo>
                  <a:lnTo>
                    <a:pt x="3" y="256"/>
                  </a:lnTo>
                  <a:lnTo>
                    <a:pt x="0" y="221"/>
                  </a:lnTo>
                  <a:lnTo>
                    <a:pt x="3" y="185"/>
                  </a:lnTo>
                  <a:lnTo>
                    <a:pt x="11" y="151"/>
                  </a:lnTo>
                  <a:lnTo>
                    <a:pt x="24" y="120"/>
                  </a:lnTo>
                  <a:lnTo>
                    <a:pt x="43" y="91"/>
                  </a:lnTo>
                  <a:lnTo>
                    <a:pt x="65" y="65"/>
                  </a:lnTo>
                  <a:lnTo>
                    <a:pt x="90" y="43"/>
                  </a:lnTo>
                  <a:lnTo>
                    <a:pt x="119" y="25"/>
                  </a:lnTo>
                  <a:lnTo>
                    <a:pt x="150" y="12"/>
                  </a:lnTo>
                  <a:lnTo>
                    <a:pt x="185" y="3"/>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7" name="Freeform 145"/>
            <p:cNvSpPr>
              <a:spLocks/>
            </p:cNvSpPr>
            <p:nvPr/>
          </p:nvSpPr>
          <p:spPr bwMode="auto">
            <a:xfrm>
              <a:off x="2517776" y="2516188"/>
              <a:ext cx="103188" cy="71438"/>
            </a:xfrm>
            <a:custGeom>
              <a:avLst/>
              <a:gdLst>
                <a:gd name="T0" fmla="*/ 141 w 721"/>
                <a:gd name="T1" fmla="*/ 0 h 495"/>
                <a:gd name="T2" fmla="*/ 328 w 721"/>
                <a:gd name="T3" fmla="*/ 81 h 495"/>
                <a:gd name="T4" fmla="*/ 350 w 721"/>
                <a:gd name="T5" fmla="*/ 88 h 495"/>
                <a:gd name="T6" fmla="*/ 372 w 721"/>
                <a:gd name="T7" fmla="*/ 88 h 495"/>
                <a:gd name="T8" fmla="*/ 393 w 721"/>
                <a:gd name="T9" fmla="*/ 81 h 495"/>
                <a:gd name="T10" fmla="*/ 580 w 721"/>
                <a:gd name="T11" fmla="*/ 0 h 495"/>
                <a:gd name="T12" fmla="*/ 628 w 721"/>
                <a:gd name="T13" fmla="*/ 15 h 495"/>
                <a:gd name="T14" fmla="*/ 650 w 721"/>
                <a:gd name="T15" fmla="*/ 25 h 495"/>
                <a:gd name="T16" fmla="*/ 671 w 721"/>
                <a:gd name="T17" fmla="*/ 39 h 495"/>
                <a:gd name="T18" fmla="*/ 688 w 721"/>
                <a:gd name="T19" fmla="*/ 55 h 495"/>
                <a:gd name="T20" fmla="*/ 701 w 721"/>
                <a:gd name="T21" fmla="*/ 75 h 495"/>
                <a:gd name="T22" fmla="*/ 712 w 721"/>
                <a:gd name="T23" fmla="*/ 96 h 495"/>
                <a:gd name="T24" fmla="*/ 719 w 721"/>
                <a:gd name="T25" fmla="*/ 120 h 495"/>
                <a:gd name="T26" fmla="*/ 721 w 721"/>
                <a:gd name="T27" fmla="*/ 145 h 495"/>
                <a:gd name="T28" fmla="*/ 721 w 721"/>
                <a:gd name="T29" fmla="*/ 405 h 495"/>
                <a:gd name="T30" fmla="*/ 718 w 721"/>
                <a:gd name="T31" fmla="*/ 429 h 495"/>
                <a:gd name="T32" fmla="*/ 709 w 721"/>
                <a:gd name="T33" fmla="*/ 451 h 495"/>
                <a:gd name="T34" fmla="*/ 694 w 721"/>
                <a:gd name="T35" fmla="*/ 468 h 495"/>
                <a:gd name="T36" fmla="*/ 676 w 721"/>
                <a:gd name="T37" fmla="*/ 483 h 495"/>
                <a:gd name="T38" fmla="*/ 655 w 721"/>
                <a:gd name="T39" fmla="*/ 492 h 495"/>
                <a:gd name="T40" fmla="*/ 631 w 721"/>
                <a:gd name="T41" fmla="*/ 495 h 495"/>
                <a:gd name="T42" fmla="*/ 91 w 721"/>
                <a:gd name="T43" fmla="*/ 495 h 495"/>
                <a:gd name="T44" fmla="*/ 70 w 721"/>
                <a:gd name="T45" fmla="*/ 492 h 495"/>
                <a:gd name="T46" fmla="*/ 50 w 721"/>
                <a:gd name="T47" fmla="*/ 486 h 495"/>
                <a:gd name="T48" fmla="*/ 34 w 721"/>
                <a:gd name="T49" fmla="*/ 476 h 495"/>
                <a:gd name="T50" fmla="*/ 20 w 721"/>
                <a:gd name="T51" fmla="*/ 461 h 495"/>
                <a:gd name="T52" fmla="*/ 10 w 721"/>
                <a:gd name="T53" fmla="*/ 444 h 495"/>
                <a:gd name="T54" fmla="*/ 3 w 721"/>
                <a:gd name="T55" fmla="*/ 426 h 495"/>
                <a:gd name="T56" fmla="*/ 0 w 721"/>
                <a:gd name="T57" fmla="*/ 405 h 495"/>
                <a:gd name="T58" fmla="*/ 0 w 721"/>
                <a:gd name="T59" fmla="*/ 145 h 495"/>
                <a:gd name="T60" fmla="*/ 3 w 721"/>
                <a:gd name="T61" fmla="*/ 120 h 495"/>
                <a:gd name="T62" fmla="*/ 9 w 721"/>
                <a:gd name="T63" fmla="*/ 96 h 495"/>
                <a:gd name="T64" fmla="*/ 19 w 721"/>
                <a:gd name="T65" fmla="*/ 75 h 495"/>
                <a:gd name="T66" fmla="*/ 34 w 721"/>
                <a:gd name="T67" fmla="*/ 55 h 495"/>
                <a:gd name="T68" fmla="*/ 50 w 721"/>
                <a:gd name="T69" fmla="*/ 39 h 495"/>
                <a:gd name="T70" fmla="*/ 70 w 721"/>
                <a:gd name="T71" fmla="*/ 25 h 495"/>
                <a:gd name="T72" fmla="*/ 93 w 721"/>
                <a:gd name="T73" fmla="*/ 15 h 495"/>
                <a:gd name="T74" fmla="*/ 141 w 721"/>
                <a:gd name="T7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1" h="495">
                  <a:moveTo>
                    <a:pt x="141" y="0"/>
                  </a:moveTo>
                  <a:lnTo>
                    <a:pt x="328" y="81"/>
                  </a:lnTo>
                  <a:lnTo>
                    <a:pt x="350" y="88"/>
                  </a:lnTo>
                  <a:lnTo>
                    <a:pt x="372" y="88"/>
                  </a:lnTo>
                  <a:lnTo>
                    <a:pt x="393" y="81"/>
                  </a:lnTo>
                  <a:lnTo>
                    <a:pt x="580" y="0"/>
                  </a:lnTo>
                  <a:lnTo>
                    <a:pt x="628" y="15"/>
                  </a:lnTo>
                  <a:lnTo>
                    <a:pt x="650" y="25"/>
                  </a:lnTo>
                  <a:lnTo>
                    <a:pt x="671" y="39"/>
                  </a:lnTo>
                  <a:lnTo>
                    <a:pt x="688" y="55"/>
                  </a:lnTo>
                  <a:lnTo>
                    <a:pt x="701" y="75"/>
                  </a:lnTo>
                  <a:lnTo>
                    <a:pt x="712" y="96"/>
                  </a:lnTo>
                  <a:lnTo>
                    <a:pt x="719" y="120"/>
                  </a:lnTo>
                  <a:lnTo>
                    <a:pt x="721" y="145"/>
                  </a:lnTo>
                  <a:lnTo>
                    <a:pt x="721" y="405"/>
                  </a:lnTo>
                  <a:lnTo>
                    <a:pt x="718" y="429"/>
                  </a:lnTo>
                  <a:lnTo>
                    <a:pt x="709" y="451"/>
                  </a:lnTo>
                  <a:lnTo>
                    <a:pt x="694" y="468"/>
                  </a:lnTo>
                  <a:lnTo>
                    <a:pt x="676" y="483"/>
                  </a:lnTo>
                  <a:lnTo>
                    <a:pt x="655" y="492"/>
                  </a:lnTo>
                  <a:lnTo>
                    <a:pt x="631" y="495"/>
                  </a:lnTo>
                  <a:lnTo>
                    <a:pt x="91" y="495"/>
                  </a:lnTo>
                  <a:lnTo>
                    <a:pt x="70" y="492"/>
                  </a:lnTo>
                  <a:lnTo>
                    <a:pt x="50" y="486"/>
                  </a:lnTo>
                  <a:lnTo>
                    <a:pt x="34" y="476"/>
                  </a:lnTo>
                  <a:lnTo>
                    <a:pt x="20" y="461"/>
                  </a:lnTo>
                  <a:lnTo>
                    <a:pt x="10" y="444"/>
                  </a:lnTo>
                  <a:lnTo>
                    <a:pt x="3" y="426"/>
                  </a:lnTo>
                  <a:lnTo>
                    <a:pt x="0" y="405"/>
                  </a:lnTo>
                  <a:lnTo>
                    <a:pt x="0" y="145"/>
                  </a:lnTo>
                  <a:lnTo>
                    <a:pt x="3" y="120"/>
                  </a:lnTo>
                  <a:lnTo>
                    <a:pt x="9" y="96"/>
                  </a:lnTo>
                  <a:lnTo>
                    <a:pt x="19" y="75"/>
                  </a:lnTo>
                  <a:lnTo>
                    <a:pt x="34" y="55"/>
                  </a:lnTo>
                  <a:lnTo>
                    <a:pt x="50" y="39"/>
                  </a:lnTo>
                  <a:lnTo>
                    <a:pt x="70" y="25"/>
                  </a:lnTo>
                  <a:lnTo>
                    <a:pt x="93" y="15"/>
                  </a:lnTo>
                  <a:lnTo>
                    <a:pt x="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5" name="Freeform 146"/>
            <p:cNvSpPr>
              <a:spLocks/>
            </p:cNvSpPr>
            <p:nvPr/>
          </p:nvSpPr>
          <p:spPr bwMode="auto">
            <a:xfrm>
              <a:off x="2860676" y="2424113"/>
              <a:ext cx="41275" cy="41275"/>
            </a:xfrm>
            <a:custGeom>
              <a:avLst/>
              <a:gdLst>
                <a:gd name="T0" fmla="*/ 139 w 280"/>
                <a:gd name="T1" fmla="*/ 0 h 279"/>
                <a:gd name="T2" fmla="*/ 168 w 280"/>
                <a:gd name="T3" fmla="*/ 3 h 279"/>
                <a:gd name="T4" fmla="*/ 194 w 280"/>
                <a:gd name="T5" fmla="*/ 10 h 279"/>
                <a:gd name="T6" fmla="*/ 217 w 280"/>
                <a:gd name="T7" fmla="*/ 23 h 279"/>
                <a:gd name="T8" fmla="*/ 238 w 280"/>
                <a:gd name="T9" fmla="*/ 40 h 279"/>
                <a:gd name="T10" fmla="*/ 256 w 280"/>
                <a:gd name="T11" fmla="*/ 61 h 279"/>
                <a:gd name="T12" fmla="*/ 268 w 280"/>
                <a:gd name="T13" fmla="*/ 85 h 279"/>
                <a:gd name="T14" fmla="*/ 277 w 280"/>
                <a:gd name="T15" fmla="*/ 111 h 279"/>
                <a:gd name="T16" fmla="*/ 280 w 280"/>
                <a:gd name="T17" fmla="*/ 139 h 279"/>
                <a:gd name="T18" fmla="*/ 277 w 280"/>
                <a:gd name="T19" fmla="*/ 167 h 279"/>
                <a:gd name="T20" fmla="*/ 268 w 280"/>
                <a:gd name="T21" fmla="*/ 194 h 279"/>
                <a:gd name="T22" fmla="*/ 256 w 280"/>
                <a:gd name="T23" fmla="*/ 217 h 279"/>
                <a:gd name="T24" fmla="*/ 238 w 280"/>
                <a:gd name="T25" fmla="*/ 238 h 279"/>
                <a:gd name="T26" fmla="*/ 217 w 280"/>
                <a:gd name="T27" fmla="*/ 255 h 279"/>
                <a:gd name="T28" fmla="*/ 194 w 280"/>
                <a:gd name="T29" fmla="*/ 268 h 279"/>
                <a:gd name="T30" fmla="*/ 168 w 280"/>
                <a:gd name="T31" fmla="*/ 276 h 279"/>
                <a:gd name="T32" fmla="*/ 139 w 280"/>
                <a:gd name="T33" fmla="*/ 279 h 279"/>
                <a:gd name="T34" fmla="*/ 111 w 280"/>
                <a:gd name="T35" fmla="*/ 276 h 279"/>
                <a:gd name="T36" fmla="*/ 85 w 280"/>
                <a:gd name="T37" fmla="*/ 268 h 279"/>
                <a:gd name="T38" fmla="*/ 61 w 280"/>
                <a:gd name="T39" fmla="*/ 255 h 279"/>
                <a:gd name="T40" fmla="*/ 41 w 280"/>
                <a:gd name="T41" fmla="*/ 238 h 279"/>
                <a:gd name="T42" fmla="*/ 24 w 280"/>
                <a:gd name="T43" fmla="*/ 217 h 279"/>
                <a:gd name="T44" fmla="*/ 10 w 280"/>
                <a:gd name="T45" fmla="*/ 194 h 279"/>
                <a:gd name="T46" fmla="*/ 2 w 280"/>
                <a:gd name="T47" fmla="*/ 167 h 279"/>
                <a:gd name="T48" fmla="*/ 0 w 280"/>
                <a:gd name="T49" fmla="*/ 139 h 279"/>
                <a:gd name="T50" fmla="*/ 2 w 280"/>
                <a:gd name="T51" fmla="*/ 111 h 279"/>
                <a:gd name="T52" fmla="*/ 10 w 280"/>
                <a:gd name="T53" fmla="*/ 85 h 279"/>
                <a:gd name="T54" fmla="*/ 24 w 280"/>
                <a:gd name="T55" fmla="*/ 61 h 279"/>
                <a:gd name="T56" fmla="*/ 41 w 280"/>
                <a:gd name="T57" fmla="*/ 40 h 279"/>
                <a:gd name="T58" fmla="*/ 61 w 280"/>
                <a:gd name="T59" fmla="*/ 23 h 279"/>
                <a:gd name="T60" fmla="*/ 85 w 280"/>
                <a:gd name="T61" fmla="*/ 10 h 279"/>
                <a:gd name="T62" fmla="*/ 111 w 280"/>
                <a:gd name="T63" fmla="*/ 3 h 279"/>
                <a:gd name="T64" fmla="*/ 139 w 280"/>
                <a:gd name="T65"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0" h="279">
                  <a:moveTo>
                    <a:pt x="139" y="0"/>
                  </a:moveTo>
                  <a:lnTo>
                    <a:pt x="168" y="3"/>
                  </a:lnTo>
                  <a:lnTo>
                    <a:pt x="194" y="10"/>
                  </a:lnTo>
                  <a:lnTo>
                    <a:pt x="217" y="23"/>
                  </a:lnTo>
                  <a:lnTo>
                    <a:pt x="238" y="40"/>
                  </a:lnTo>
                  <a:lnTo>
                    <a:pt x="256" y="61"/>
                  </a:lnTo>
                  <a:lnTo>
                    <a:pt x="268" y="85"/>
                  </a:lnTo>
                  <a:lnTo>
                    <a:pt x="277" y="111"/>
                  </a:lnTo>
                  <a:lnTo>
                    <a:pt x="280" y="139"/>
                  </a:lnTo>
                  <a:lnTo>
                    <a:pt x="277" y="167"/>
                  </a:lnTo>
                  <a:lnTo>
                    <a:pt x="268" y="194"/>
                  </a:lnTo>
                  <a:lnTo>
                    <a:pt x="256" y="217"/>
                  </a:lnTo>
                  <a:lnTo>
                    <a:pt x="238" y="238"/>
                  </a:lnTo>
                  <a:lnTo>
                    <a:pt x="217" y="255"/>
                  </a:lnTo>
                  <a:lnTo>
                    <a:pt x="194" y="268"/>
                  </a:lnTo>
                  <a:lnTo>
                    <a:pt x="168" y="276"/>
                  </a:lnTo>
                  <a:lnTo>
                    <a:pt x="139" y="279"/>
                  </a:lnTo>
                  <a:lnTo>
                    <a:pt x="111" y="276"/>
                  </a:lnTo>
                  <a:lnTo>
                    <a:pt x="85" y="268"/>
                  </a:lnTo>
                  <a:lnTo>
                    <a:pt x="61" y="255"/>
                  </a:lnTo>
                  <a:lnTo>
                    <a:pt x="41" y="238"/>
                  </a:lnTo>
                  <a:lnTo>
                    <a:pt x="24" y="217"/>
                  </a:lnTo>
                  <a:lnTo>
                    <a:pt x="10" y="194"/>
                  </a:lnTo>
                  <a:lnTo>
                    <a:pt x="2" y="167"/>
                  </a:lnTo>
                  <a:lnTo>
                    <a:pt x="0" y="139"/>
                  </a:lnTo>
                  <a:lnTo>
                    <a:pt x="2" y="111"/>
                  </a:lnTo>
                  <a:lnTo>
                    <a:pt x="10" y="85"/>
                  </a:lnTo>
                  <a:lnTo>
                    <a:pt x="24" y="61"/>
                  </a:lnTo>
                  <a:lnTo>
                    <a:pt x="41" y="40"/>
                  </a:lnTo>
                  <a:lnTo>
                    <a:pt x="61" y="23"/>
                  </a:lnTo>
                  <a:lnTo>
                    <a:pt x="85" y="10"/>
                  </a:lnTo>
                  <a:lnTo>
                    <a:pt x="111" y="3"/>
                  </a:lnTo>
                  <a:lnTo>
                    <a:pt x="1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6" name="Freeform 147"/>
            <p:cNvSpPr>
              <a:spLocks noEditPoints="1"/>
            </p:cNvSpPr>
            <p:nvPr/>
          </p:nvSpPr>
          <p:spPr bwMode="auto">
            <a:xfrm>
              <a:off x="2478088" y="2143126"/>
              <a:ext cx="493713" cy="414338"/>
            </a:xfrm>
            <a:custGeom>
              <a:avLst/>
              <a:gdLst>
                <a:gd name="T0" fmla="*/ 2596 w 3426"/>
                <a:gd name="T1" fmla="*/ 1867 h 2879"/>
                <a:gd name="T2" fmla="*/ 2493 w 3426"/>
                <a:gd name="T3" fmla="*/ 2094 h 2879"/>
                <a:gd name="T4" fmla="*/ 2596 w 3426"/>
                <a:gd name="T5" fmla="*/ 2322 h 2879"/>
                <a:gd name="T6" fmla="*/ 2838 w 3426"/>
                <a:gd name="T7" fmla="*/ 2393 h 2879"/>
                <a:gd name="T8" fmla="*/ 3046 w 3426"/>
                <a:gd name="T9" fmla="*/ 2258 h 2879"/>
                <a:gd name="T10" fmla="*/ 3082 w 3426"/>
                <a:gd name="T11" fmla="*/ 2008 h 2879"/>
                <a:gd name="T12" fmla="*/ 2920 w 3426"/>
                <a:gd name="T13" fmla="*/ 1821 h 2879"/>
                <a:gd name="T14" fmla="*/ 546 w 3426"/>
                <a:gd name="T15" fmla="*/ 1806 h 2879"/>
                <a:gd name="T16" fmla="*/ 360 w 3426"/>
                <a:gd name="T17" fmla="*/ 1967 h 2879"/>
                <a:gd name="T18" fmla="*/ 360 w 3426"/>
                <a:gd name="T19" fmla="*/ 2221 h 2879"/>
                <a:gd name="T20" fmla="*/ 546 w 3426"/>
                <a:gd name="T21" fmla="*/ 2383 h 2879"/>
                <a:gd name="T22" fmla="*/ 797 w 3426"/>
                <a:gd name="T23" fmla="*/ 2347 h 2879"/>
                <a:gd name="T24" fmla="*/ 931 w 3426"/>
                <a:gd name="T25" fmla="*/ 2139 h 2879"/>
                <a:gd name="T26" fmla="*/ 860 w 3426"/>
                <a:gd name="T27" fmla="*/ 1896 h 2879"/>
                <a:gd name="T28" fmla="*/ 632 w 3426"/>
                <a:gd name="T29" fmla="*/ 1793 h 2879"/>
                <a:gd name="T30" fmla="*/ 1496 w 3426"/>
                <a:gd name="T31" fmla="*/ 1394 h 2879"/>
                <a:gd name="T32" fmla="*/ 1344 w 3426"/>
                <a:gd name="T33" fmla="*/ 1613 h 2879"/>
                <a:gd name="T34" fmla="*/ 1377 w 3426"/>
                <a:gd name="T35" fmla="*/ 1886 h 2879"/>
                <a:gd name="T36" fmla="*/ 1576 w 3426"/>
                <a:gd name="T37" fmla="*/ 2063 h 2879"/>
                <a:gd name="T38" fmla="*/ 1851 w 3426"/>
                <a:gd name="T39" fmla="*/ 2063 h 2879"/>
                <a:gd name="T40" fmla="*/ 2050 w 3426"/>
                <a:gd name="T41" fmla="*/ 1886 h 2879"/>
                <a:gd name="T42" fmla="*/ 2083 w 3426"/>
                <a:gd name="T43" fmla="*/ 1613 h 2879"/>
                <a:gd name="T44" fmla="*/ 1931 w 3426"/>
                <a:gd name="T45" fmla="*/ 1394 h 2879"/>
                <a:gd name="T46" fmla="*/ 2085 w 3426"/>
                <a:gd name="T47" fmla="*/ 406 h 2879"/>
                <a:gd name="T48" fmla="*/ 1996 w 3426"/>
                <a:gd name="T49" fmla="*/ 490 h 2879"/>
                <a:gd name="T50" fmla="*/ 2057 w 3426"/>
                <a:gd name="T51" fmla="*/ 596 h 2879"/>
                <a:gd name="T52" fmla="*/ 1635 w 3426"/>
                <a:gd name="T53" fmla="*/ 658 h 2879"/>
                <a:gd name="T54" fmla="*/ 1050 w 3426"/>
                <a:gd name="T55" fmla="*/ 865 h 2879"/>
                <a:gd name="T56" fmla="*/ 992 w 3426"/>
                <a:gd name="T57" fmla="*/ 972 h 2879"/>
                <a:gd name="T58" fmla="*/ 1085 w 3426"/>
                <a:gd name="T59" fmla="*/ 1053 h 2879"/>
                <a:gd name="T60" fmla="*/ 1621 w 3426"/>
                <a:gd name="T61" fmla="*/ 1058 h 2879"/>
                <a:gd name="T62" fmla="*/ 1728 w 3426"/>
                <a:gd name="T63" fmla="*/ 1076 h 2879"/>
                <a:gd name="T64" fmla="*/ 2222 w 3426"/>
                <a:gd name="T65" fmla="*/ 1046 h 2879"/>
                <a:gd name="T66" fmla="*/ 2326 w 3426"/>
                <a:gd name="T67" fmla="*/ 1094 h 2879"/>
                <a:gd name="T68" fmla="*/ 2538 w 3426"/>
                <a:gd name="T69" fmla="*/ 680 h 2879"/>
                <a:gd name="T70" fmla="*/ 2502 w 3426"/>
                <a:gd name="T71" fmla="*/ 563 h 2879"/>
                <a:gd name="T72" fmla="*/ 3328 w 3426"/>
                <a:gd name="T73" fmla="*/ 0 h 2879"/>
                <a:gd name="T74" fmla="*/ 3424 w 3426"/>
                <a:gd name="T75" fmla="*/ 76 h 2879"/>
                <a:gd name="T76" fmla="*/ 3389 w 3426"/>
                <a:gd name="T77" fmla="*/ 2857 h 2879"/>
                <a:gd name="T78" fmla="*/ 3313 w 3426"/>
                <a:gd name="T79" fmla="*/ 2691 h 2879"/>
                <a:gd name="T80" fmla="*/ 3209 w 3426"/>
                <a:gd name="T81" fmla="*/ 2501 h 2879"/>
                <a:gd name="T82" fmla="*/ 3013 w 3426"/>
                <a:gd name="T83" fmla="*/ 2419 h 2879"/>
                <a:gd name="T84" fmla="*/ 2574 w 3426"/>
                <a:gd name="T85" fmla="*/ 2419 h 2879"/>
                <a:gd name="T86" fmla="*/ 2387 w 3426"/>
                <a:gd name="T87" fmla="*/ 2495 h 2879"/>
                <a:gd name="T88" fmla="*/ 2253 w 3426"/>
                <a:gd name="T89" fmla="*/ 2277 h 2879"/>
                <a:gd name="T90" fmla="*/ 2010 w 3426"/>
                <a:gd name="T91" fmla="*/ 2177 h 2879"/>
                <a:gd name="T92" fmla="*/ 1416 w 3426"/>
                <a:gd name="T93" fmla="*/ 2177 h 2879"/>
                <a:gd name="T94" fmla="*/ 1173 w 3426"/>
                <a:gd name="T95" fmla="*/ 2277 h 2879"/>
                <a:gd name="T96" fmla="*/ 1040 w 3426"/>
                <a:gd name="T97" fmla="*/ 2495 h 2879"/>
                <a:gd name="T98" fmla="*/ 852 w 3426"/>
                <a:gd name="T99" fmla="*/ 2419 h 2879"/>
                <a:gd name="T100" fmla="*/ 414 w 3426"/>
                <a:gd name="T101" fmla="*/ 2419 h 2879"/>
                <a:gd name="T102" fmla="*/ 217 w 3426"/>
                <a:gd name="T103" fmla="*/ 2501 h 2879"/>
                <a:gd name="T104" fmla="*/ 113 w 3426"/>
                <a:gd name="T105" fmla="*/ 2691 h 2879"/>
                <a:gd name="T106" fmla="*/ 36 w 3426"/>
                <a:gd name="T107" fmla="*/ 2857 h 2879"/>
                <a:gd name="T108" fmla="*/ 2 w 3426"/>
                <a:gd name="T109" fmla="*/ 76 h 2879"/>
                <a:gd name="T110" fmla="*/ 98 w 3426"/>
                <a:gd name="T111" fmla="*/ 0 h 2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26" h="2879">
                  <a:moveTo>
                    <a:pt x="2793" y="1793"/>
                  </a:moveTo>
                  <a:lnTo>
                    <a:pt x="2749" y="1796"/>
                  </a:lnTo>
                  <a:lnTo>
                    <a:pt x="2707" y="1806"/>
                  </a:lnTo>
                  <a:lnTo>
                    <a:pt x="2667" y="1821"/>
                  </a:lnTo>
                  <a:lnTo>
                    <a:pt x="2630" y="1841"/>
                  </a:lnTo>
                  <a:lnTo>
                    <a:pt x="2596" y="1867"/>
                  </a:lnTo>
                  <a:lnTo>
                    <a:pt x="2567" y="1896"/>
                  </a:lnTo>
                  <a:lnTo>
                    <a:pt x="2541" y="1931"/>
                  </a:lnTo>
                  <a:lnTo>
                    <a:pt x="2520" y="1967"/>
                  </a:lnTo>
                  <a:lnTo>
                    <a:pt x="2505" y="2008"/>
                  </a:lnTo>
                  <a:lnTo>
                    <a:pt x="2496" y="2050"/>
                  </a:lnTo>
                  <a:lnTo>
                    <a:pt x="2493" y="2094"/>
                  </a:lnTo>
                  <a:lnTo>
                    <a:pt x="2496" y="2139"/>
                  </a:lnTo>
                  <a:lnTo>
                    <a:pt x="2505" y="2181"/>
                  </a:lnTo>
                  <a:lnTo>
                    <a:pt x="2520" y="2221"/>
                  </a:lnTo>
                  <a:lnTo>
                    <a:pt x="2541" y="2258"/>
                  </a:lnTo>
                  <a:lnTo>
                    <a:pt x="2567" y="2292"/>
                  </a:lnTo>
                  <a:lnTo>
                    <a:pt x="2596" y="2322"/>
                  </a:lnTo>
                  <a:lnTo>
                    <a:pt x="2630" y="2347"/>
                  </a:lnTo>
                  <a:lnTo>
                    <a:pt x="2667" y="2368"/>
                  </a:lnTo>
                  <a:lnTo>
                    <a:pt x="2707" y="2383"/>
                  </a:lnTo>
                  <a:lnTo>
                    <a:pt x="2749" y="2393"/>
                  </a:lnTo>
                  <a:lnTo>
                    <a:pt x="2793" y="2396"/>
                  </a:lnTo>
                  <a:lnTo>
                    <a:pt x="2838" y="2393"/>
                  </a:lnTo>
                  <a:lnTo>
                    <a:pt x="2881" y="2383"/>
                  </a:lnTo>
                  <a:lnTo>
                    <a:pt x="2920" y="2368"/>
                  </a:lnTo>
                  <a:lnTo>
                    <a:pt x="2958" y="2347"/>
                  </a:lnTo>
                  <a:lnTo>
                    <a:pt x="2991" y="2322"/>
                  </a:lnTo>
                  <a:lnTo>
                    <a:pt x="3021" y="2292"/>
                  </a:lnTo>
                  <a:lnTo>
                    <a:pt x="3046" y="2258"/>
                  </a:lnTo>
                  <a:lnTo>
                    <a:pt x="3067" y="2221"/>
                  </a:lnTo>
                  <a:lnTo>
                    <a:pt x="3082" y="2181"/>
                  </a:lnTo>
                  <a:lnTo>
                    <a:pt x="3092" y="2139"/>
                  </a:lnTo>
                  <a:lnTo>
                    <a:pt x="3095" y="2094"/>
                  </a:lnTo>
                  <a:lnTo>
                    <a:pt x="3092" y="2050"/>
                  </a:lnTo>
                  <a:lnTo>
                    <a:pt x="3082" y="2008"/>
                  </a:lnTo>
                  <a:lnTo>
                    <a:pt x="3067" y="1967"/>
                  </a:lnTo>
                  <a:lnTo>
                    <a:pt x="3046" y="1931"/>
                  </a:lnTo>
                  <a:lnTo>
                    <a:pt x="3021" y="1896"/>
                  </a:lnTo>
                  <a:lnTo>
                    <a:pt x="2991" y="1867"/>
                  </a:lnTo>
                  <a:lnTo>
                    <a:pt x="2958" y="1841"/>
                  </a:lnTo>
                  <a:lnTo>
                    <a:pt x="2920" y="1821"/>
                  </a:lnTo>
                  <a:lnTo>
                    <a:pt x="2881" y="1806"/>
                  </a:lnTo>
                  <a:lnTo>
                    <a:pt x="2838" y="1796"/>
                  </a:lnTo>
                  <a:lnTo>
                    <a:pt x="2793" y="1793"/>
                  </a:lnTo>
                  <a:close/>
                  <a:moveTo>
                    <a:pt x="632" y="1793"/>
                  </a:moveTo>
                  <a:lnTo>
                    <a:pt x="589" y="1796"/>
                  </a:lnTo>
                  <a:lnTo>
                    <a:pt x="546" y="1806"/>
                  </a:lnTo>
                  <a:lnTo>
                    <a:pt x="505" y="1821"/>
                  </a:lnTo>
                  <a:lnTo>
                    <a:pt x="469" y="1841"/>
                  </a:lnTo>
                  <a:lnTo>
                    <a:pt x="435" y="1867"/>
                  </a:lnTo>
                  <a:lnTo>
                    <a:pt x="406" y="1896"/>
                  </a:lnTo>
                  <a:lnTo>
                    <a:pt x="380" y="1931"/>
                  </a:lnTo>
                  <a:lnTo>
                    <a:pt x="360" y="1967"/>
                  </a:lnTo>
                  <a:lnTo>
                    <a:pt x="344" y="2008"/>
                  </a:lnTo>
                  <a:lnTo>
                    <a:pt x="335" y="2050"/>
                  </a:lnTo>
                  <a:lnTo>
                    <a:pt x="332" y="2094"/>
                  </a:lnTo>
                  <a:lnTo>
                    <a:pt x="335" y="2139"/>
                  </a:lnTo>
                  <a:lnTo>
                    <a:pt x="344" y="2181"/>
                  </a:lnTo>
                  <a:lnTo>
                    <a:pt x="360" y="2221"/>
                  </a:lnTo>
                  <a:lnTo>
                    <a:pt x="380" y="2258"/>
                  </a:lnTo>
                  <a:lnTo>
                    <a:pt x="406" y="2292"/>
                  </a:lnTo>
                  <a:lnTo>
                    <a:pt x="435" y="2322"/>
                  </a:lnTo>
                  <a:lnTo>
                    <a:pt x="469" y="2347"/>
                  </a:lnTo>
                  <a:lnTo>
                    <a:pt x="505" y="2368"/>
                  </a:lnTo>
                  <a:lnTo>
                    <a:pt x="546" y="2383"/>
                  </a:lnTo>
                  <a:lnTo>
                    <a:pt x="589" y="2393"/>
                  </a:lnTo>
                  <a:lnTo>
                    <a:pt x="632" y="2396"/>
                  </a:lnTo>
                  <a:lnTo>
                    <a:pt x="677" y="2393"/>
                  </a:lnTo>
                  <a:lnTo>
                    <a:pt x="720" y="2383"/>
                  </a:lnTo>
                  <a:lnTo>
                    <a:pt x="759" y="2368"/>
                  </a:lnTo>
                  <a:lnTo>
                    <a:pt x="797" y="2347"/>
                  </a:lnTo>
                  <a:lnTo>
                    <a:pt x="830" y="2322"/>
                  </a:lnTo>
                  <a:lnTo>
                    <a:pt x="860" y="2292"/>
                  </a:lnTo>
                  <a:lnTo>
                    <a:pt x="885" y="2258"/>
                  </a:lnTo>
                  <a:lnTo>
                    <a:pt x="906" y="2221"/>
                  </a:lnTo>
                  <a:lnTo>
                    <a:pt x="921" y="2181"/>
                  </a:lnTo>
                  <a:lnTo>
                    <a:pt x="931" y="2139"/>
                  </a:lnTo>
                  <a:lnTo>
                    <a:pt x="934" y="2094"/>
                  </a:lnTo>
                  <a:lnTo>
                    <a:pt x="931" y="2050"/>
                  </a:lnTo>
                  <a:lnTo>
                    <a:pt x="921" y="2008"/>
                  </a:lnTo>
                  <a:lnTo>
                    <a:pt x="906" y="1967"/>
                  </a:lnTo>
                  <a:lnTo>
                    <a:pt x="885" y="1931"/>
                  </a:lnTo>
                  <a:lnTo>
                    <a:pt x="860" y="1896"/>
                  </a:lnTo>
                  <a:lnTo>
                    <a:pt x="830" y="1867"/>
                  </a:lnTo>
                  <a:lnTo>
                    <a:pt x="797" y="1841"/>
                  </a:lnTo>
                  <a:lnTo>
                    <a:pt x="759" y="1821"/>
                  </a:lnTo>
                  <a:lnTo>
                    <a:pt x="720" y="1806"/>
                  </a:lnTo>
                  <a:lnTo>
                    <a:pt x="677" y="1796"/>
                  </a:lnTo>
                  <a:lnTo>
                    <a:pt x="632" y="1793"/>
                  </a:lnTo>
                  <a:close/>
                  <a:moveTo>
                    <a:pt x="1713" y="1325"/>
                  </a:moveTo>
                  <a:lnTo>
                    <a:pt x="1665" y="1328"/>
                  </a:lnTo>
                  <a:lnTo>
                    <a:pt x="1619" y="1336"/>
                  </a:lnTo>
                  <a:lnTo>
                    <a:pt x="1576" y="1351"/>
                  </a:lnTo>
                  <a:lnTo>
                    <a:pt x="1534" y="1370"/>
                  </a:lnTo>
                  <a:lnTo>
                    <a:pt x="1496" y="1394"/>
                  </a:lnTo>
                  <a:lnTo>
                    <a:pt x="1460" y="1422"/>
                  </a:lnTo>
                  <a:lnTo>
                    <a:pt x="1428" y="1453"/>
                  </a:lnTo>
                  <a:lnTo>
                    <a:pt x="1400" y="1488"/>
                  </a:lnTo>
                  <a:lnTo>
                    <a:pt x="1377" y="1528"/>
                  </a:lnTo>
                  <a:lnTo>
                    <a:pt x="1357" y="1568"/>
                  </a:lnTo>
                  <a:lnTo>
                    <a:pt x="1344" y="1613"/>
                  </a:lnTo>
                  <a:lnTo>
                    <a:pt x="1334" y="1659"/>
                  </a:lnTo>
                  <a:lnTo>
                    <a:pt x="1332" y="1707"/>
                  </a:lnTo>
                  <a:lnTo>
                    <a:pt x="1334" y="1755"/>
                  </a:lnTo>
                  <a:lnTo>
                    <a:pt x="1344" y="1801"/>
                  </a:lnTo>
                  <a:lnTo>
                    <a:pt x="1357" y="1844"/>
                  </a:lnTo>
                  <a:lnTo>
                    <a:pt x="1377" y="1886"/>
                  </a:lnTo>
                  <a:lnTo>
                    <a:pt x="1400" y="1924"/>
                  </a:lnTo>
                  <a:lnTo>
                    <a:pt x="1428" y="1960"/>
                  </a:lnTo>
                  <a:lnTo>
                    <a:pt x="1460" y="1992"/>
                  </a:lnTo>
                  <a:lnTo>
                    <a:pt x="1496" y="2020"/>
                  </a:lnTo>
                  <a:lnTo>
                    <a:pt x="1534" y="2044"/>
                  </a:lnTo>
                  <a:lnTo>
                    <a:pt x="1576" y="2063"/>
                  </a:lnTo>
                  <a:lnTo>
                    <a:pt x="1619" y="2076"/>
                  </a:lnTo>
                  <a:lnTo>
                    <a:pt x="1665" y="2086"/>
                  </a:lnTo>
                  <a:lnTo>
                    <a:pt x="1713" y="2089"/>
                  </a:lnTo>
                  <a:lnTo>
                    <a:pt x="1761" y="2086"/>
                  </a:lnTo>
                  <a:lnTo>
                    <a:pt x="1806" y="2076"/>
                  </a:lnTo>
                  <a:lnTo>
                    <a:pt x="1851" y="2063"/>
                  </a:lnTo>
                  <a:lnTo>
                    <a:pt x="1892" y="2044"/>
                  </a:lnTo>
                  <a:lnTo>
                    <a:pt x="1931" y="2020"/>
                  </a:lnTo>
                  <a:lnTo>
                    <a:pt x="1967" y="1992"/>
                  </a:lnTo>
                  <a:lnTo>
                    <a:pt x="1998" y="1960"/>
                  </a:lnTo>
                  <a:lnTo>
                    <a:pt x="2026" y="1924"/>
                  </a:lnTo>
                  <a:lnTo>
                    <a:pt x="2050" y="1886"/>
                  </a:lnTo>
                  <a:lnTo>
                    <a:pt x="2069" y="1844"/>
                  </a:lnTo>
                  <a:lnTo>
                    <a:pt x="2083" y="1801"/>
                  </a:lnTo>
                  <a:lnTo>
                    <a:pt x="2091" y="1755"/>
                  </a:lnTo>
                  <a:lnTo>
                    <a:pt x="2095" y="1707"/>
                  </a:lnTo>
                  <a:lnTo>
                    <a:pt x="2091" y="1659"/>
                  </a:lnTo>
                  <a:lnTo>
                    <a:pt x="2083" y="1613"/>
                  </a:lnTo>
                  <a:lnTo>
                    <a:pt x="2069" y="1568"/>
                  </a:lnTo>
                  <a:lnTo>
                    <a:pt x="2050" y="1528"/>
                  </a:lnTo>
                  <a:lnTo>
                    <a:pt x="2026" y="1488"/>
                  </a:lnTo>
                  <a:lnTo>
                    <a:pt x="1998" y="1453"/>
                  </a:lnTo>
                  <a:lnTo>
                    <a:pt x="1967" y="1422"/>
                  </a:lnTo>
                  <a:lnTo>
                    <a:pt x="1931" y="1394"/>
                  </a:lnTo>
                  <a:lnTo>
                    <a:pt x="1892" y="1370"/>
                  </a:lnTo>
                  <a:lnTo>
                    <a:pt x="1851" y="1351"/>
                  </a:lnTo>
                  <a:lnTo>
                    <a:pt x="1806" y="1336"/>
                  </a:lnTo>
                  <a:lnTo>
                    <a:pt x="1761" y="1328"/>
                  </a:lnTo>
                  <a:lnTo>
                    <a:pt x="1713" y="1325"/>
                  </a:lnTo>
                  <a:close/>
                  <a:moveTo>
                    <a:pt x="2085" y="406"/>
                  </a:moveTo>
                  <a:lnTo>
                    <a:pt x="2063" y="410"/>
                  </a:lnTo>
                  <a:lnTo>
                    <a:pt x="2044" y="420"/>
                  </a:lnTo>
                  <a:lnTo>
                    <a:pt x="2027" y="432"/>
                  </a:lnTo>
                  <a:lnTo>
                    <a:pt x="2012" y="449"/>
                  </a:lnTo>
                  <a:lnTo>
                    <a:pt x="2002" y="469"/>
                  </a:lnTo>
                  <a:lnTo>
                    <a:pt x="1996" y="490"/>
                  </a:lnTo>
                  <a:lnTo>
                    <a:pt x="1995" y="512"/>
                  </a:lnTo>
                  <a:lnTo>
                    <a:pt x="1999" y="533"/>
                  </a:lnTo>
                  <a:lnTo>
                    <a:pt x="2008" y="553"/>
                  </a:lnTo>
                  <a:lnTo>
                    <a:pt x="2021" y="571"/>
                  </a:lnTo>
                  <a:lnTo>
                    <a:pt x="2037" y="585"/>
                  </a:lnTo>
                  <a:lnTo>
                    <a:pt x="2057" y="596"/>
                  </a:lnTo>
                  <a:lnTo>
                    <a:pt x="2207" y="655"/>
                  </a:lnTo>
                  <a:lnTo>
                    <a:pt x="1740" y="858"/>
                  </a:lnTo>
                  <a:lnTo>
                    <a:pt x="1672" y="701"/>
                  </a:lnTo>
                  <a:lnTo>
                    <a:pt x="1663" y="684"/>
                  </a:lnTo>
                  <a:lnTo>
                    <a:pt x="1650" y="669"/>
                  </a:lnTo>
                  <a:lnTo>
                    <a:pt x="1635" y="658"/>
                  </a:lnTo>
                  <a:lnTo>
                    <a:pt x="1618" y="649"/>
                  </a:lnTo>
                  <a:lnTo>
                    <a:pt x="1600" y="643"/>
                  </a:lnTo>
                  <a:lnTo>
                    <a:pt x="1581" y="642"/>
                  </a:lnTo>
                  <a:lnTo>
                    <a:pt x="1561" y="644"/>
                  </a:lnTo>
                  <a:lnTo>
                    <a:pt x="1543" y="650"/>
                  </a:lnTo>
                  <a:lnTo>
                    <a:pt x="1050" y="865"/>
                  </a:lnTo>
                  <a:lnTo>
                    <a:pt x="1031" y="876"/>
                  </a:lnTo>
                  <a:lnTo>
                    <a:pt x="1014" y="891"/>
                  </a:lnTo>
                  <a:lnTo>
                    <a:pt x="1003" y="910"/>
                  </a:lnTo>
                  <a:lnTo>
                    <a:pt x="994" y="930"/>
                  </a:lnTo>
                  <a:lnTo>
                    <a:pt x="991" y="950"/>
                  </a:lnTo>
                  <a:lnTo>
                    <a:pt x="992" y="972"/>
                  </a:lnTo>
                  <a:lnTo>
                    <a:pt x="999" y="994"/>
                  </a:lnTo>
                  <a:lnTo>
                    <a:pt x="1011" y="1014"/>
                  </a:lnTo>
                  <a:lnTo>
                    <a:pt x="1025" y="1029"/>
                  </a:lnTo>
                  <a:lnTo>
                    <a:pt x="1043" y="1042"/>
                  </a:lnTo>
                  <a:lnTo>
                    <a:pt x="1064" y="1049"/>
                  </a:lnTo>
                  <a:lnTo>
                    <a:pt x="1085" y="1053"/>
                  </a:lnTo>
                  <a:lnTo>
                    <a:pt x="1107" y="1051"/>
                  </a:lnTo>
                  <a:lnTo>
                    <a:pt x="1128" y="1045"/>
                  </a:lnTo>
                  <a:lnTo>
                    <a:pt x="1532" y="869"/>
                  </a:lnTo>
                  <a:lnTo>
                    <a:pt x="1600" y="1026"/>
                  </a:lnTo>
                  <a:lnTo>
                    <a:pt x="1609" y="1043"/>
                  </a:lnTo>
                  <a:lnTo>
                    <a:pt x="1621" y="1058"/>
                  </a:lnTo>
                  <a:lnTo>
                    <a:pt x="1637" y="1069"/>
                  </a:lnTo>
                  <a:lnTo>
                    <a:pt x="1654" y="1078"/>
                  </a:lnTo>
                  <a:lnTo>
                    <a:pt x="1671" y="1082"/>
                  </a:lnTo>
                  <a:lnTo>
                    <a:pt x="1690" y="1085"/>
                  </a:lnTo>
                  <a:lnTo>
                    <a:pt x="1710" y="1082"/>
                  </a:lnTo>
                  <a:lnTo>
                    <a:pt x="1728" y="1076"/>
                  </a:lnTo>
                  <a:lnTo>
                    <a:pt x="2263" y="843"/>
                  </a:lnTo>
                  <a:lnTo>
                    <a:pt x="2216" y="962"/>
                  </a:lnTo>
                  <a:lnTo>
                    <a:pt x="2211" y="984"/>
                  </a:lnTo>
                  <a:lnTo>
                    <a:pt x="2210" y="1005"/>
                  </a:lnTo>
                  <a:lnTo>
                    <a:pt x="2214" y="1027"/>
                  </a:lnTo>
                  <a:lnTo>
                    <a:pt x="2222" y="1046"/>
                  </a:lnTo>
                  <a:lnTo>
                    <a:pt x="2235" y="1064"/>
                  </a:lnTo>
                  <a:lnTo>
                    <a:pt x="2252" y="1078"/>
                  </a:lnTo>
                  <a:lnTo>
                    <a:pt x="2271" y="1089"/>
                  </a:lnTo>
                  <a:lnTo>
                    <a:pt x="2290" y="1094"/>
                  </a:lnTo>
                  <a:lnTo>
                    <a:pt x="2308" y="1096"/>
                  </a:lnTo>
                  <a:lnTo>
                    <a:pt x="2326" y="1094"/>
                  </a:lnTo>
                  <a:lnTo>
                    <a:pt x="2345" y="1089"/>
                  </a:lnTo>
                  <a:lnTo>
                    <a:pt x="2362" y="1079"/>
                  </a:lnTo>
                  <a:lnTo>
                    <a:pt x="2377" y="1067"/>
                  </a:lnTo>
                  <a:lnTo>
                    <a:pt x="2390" y="1051"/>
                  </a:lnTo>
                  <a:lnTo>
                    <a:pt x="2399" y="1034"/>
                  </a:lnTo>
                  <a:lnTo>
                    <a:pt x="2538" y="680"/>
                  </a:lnTo>
                  <a:lnTo>
                    <a:pt x="2544" y="658"/>
                  </a:lnTo>
                  <a:lnTo>
                    <a:pt x="2545" y="636"/>
                  </a:lnTo>
                  <a:lnTo>
                    <a:pt x="2541" y="614"/>
                  </a:lnTo>
                  <a:lnTo>
                    <a:pt x="2531" y="594"/>
                  </a:lnTo>
                  <a:lnTo>
                    <a:pt x="2519" y="578"/>
                  </a:lnTo>
                  <a:lnTo>
                    <a:pt x="2502" y="563"/>
                  </a:lnTo>
                  <a:lnTo>
                    <a:pt x="2482" y="553"/>
                  </a:lnTo>
                  <a:lnTo>
                    <a:pt x="2129" y="413"/>
                  </a:lnTo>
                  <a:lnTo>
                    <a:pt x="2107" y="407"/>
                  </a:lnTo>
                  <a:lnTo>
                    <a:pt x="2085" y="406"/>
                  </a:lnTo>
                  <a:close/>
                  <a:moveTo>
                    <a:pt x="98" y="0"/>
                  </a:moveTo>
                  <a:lnTo>
                    <a:pt x="3328" y="0"/>
                  </a:lnTo>
                  <a:lnTo>
                    <a:pt x="3351" y="3"/>
                  </a:lnTo>
                  <a:lnTo>
                    <a:pt x="3372" y="11"/>
                  </a:lnTo>
                  <a:lnTo>
                    <a:pt x="3389" y="22"/>
                  </a:lnTo>
                  <a:lnTo>
                    <a:pt x="3405" y="38"/>
                  </a:lnTo>
                  <a:lnTo>
                    <a:pt x="3416" y="55"/>
                  </a:lnTo>
                  <a:lnTo>
                    <a:pt x="3424" y="76"/>
                  </a:lnTo>
                  <a:lnTo>
                    <a:pt x="3426" y="99"/>
                  </a:lnTo>
                  <a:lnTo>
                    <a:pt x="3426" y="2780"/>
                  </a:lnTo>
                  <a:lnTo>
                    <a:pt x="3424" y="2803"/>
                  </a:lnTo>
                  <a:lnTo>
                    <a:pt x="3416" y="2823"/>
                  </a:lnTo>
                  <a:lnTo>
                    <a:pt x="3405" y="2841"/>
                  </a:lnTo>
                  <a:lnTo>
                    <a:pt x="3389" y="2857"/>
                  </a:lnTo>
                  <a:lnTo>
                    <a:pt x="3372" y="2868"/>
                  </a:lnTo>
                  <a:lnTo>
                    <a:pt x="3351" y="2875"/>
                  </a:lnTo>
                  <a:lnTo>
                    <a:pt x="3328" y="2879"/>
                  </a:lnTo>
                  <a:lnTo>
                    <a:pt x="3316" y="2879"/>
                  </a:lnTo>
                  <a:lnTo>
                    <a:pt x="3316" y="2730"/>
                  </a:lnTo>
                  <a:lnTo>
                    <a:pt x="3313" y="2691"/>
                  </a:lnTo>
                  <a:lnTo>
                    <a:pt x="3306" y="2655"/>
                  </a:lnTo>
                  <a:lnTo>
                    <a:pt x="3295" y="2619"/>
                  </a:lnTo>
                  <a:lnTo>
                    <a:pt x="3279" y="2586"/>
                  </a:lnTo>
                  <a:lnTo>
                    <a:pt x="3259" y="2555"/>
                  </a:lnTo>
                  <a:lnTo>
                    <a:pt x="3235" y="2527"/>
                  </a:lnTo>
                  <a:lnTo>
                    <a:pt x="3209" y="2501"/>
                  </a:lnTo>
                  <a:lnTo>
                    <a:pt x="3179" y="2479"/>
                  </a:lnTo>
                  <a:lnTo>
                    <a:pt x="3147" y="2460"/>
                  </a:lnTo>
                  <a:lnTo>
                    <a:pt x="3112" y="2446"/>
                  </a:lnTo>
                  <a:lnTo>
                    <a:pt x="3110" y="2446"/>
                  </a:lnTo>
                  <a:lnTo>
                    <a:pt x="3032" y="2422"/>
                  </a:lnTo>
                  <a:lnTo>
                    <a:pt x="3013" y="2419"/>
                  </a:lnTo>
                  <a:lnTo>
                    <a:pt x="2994" y="2420"/>
                  </a:lnTo>
                  <a:lnTo>
                    <a:pt x="2975" y="2425"/>
                  </a:lnTo>
                  <a:lnTo>
                    <a:pt x="2793" y="2504"/>
                  </a:lnTo>
                  <a:lnTo>
                    <a:pt x="2611" y="2425"/>
                  </a:lnTo>
                  <a:lnTo>
                    <a:pt x="2594" y="2420"/>
                  </a:lnTo>
                  <a:lnTo>
                    <a:pt x="2574" y="2419"/>
                  </a:lnTo>
                  <a:lnTo>
                    <a:pt x="2555" y="2422"/>
                  </a:lnTo>
                  <a:lnTo>
                    <a:pt x="2477" y="2446"/>
                  </a:lnTo>
                  <a:lnTo>
                    <a:pt x="2476" y="2446"/>
                  </a:lnTo>
                  <a:lnTo>
                    <a:pt x="2444" y="2459"/>
                  </a:lnTo>
                  <a:lnTo>
                    <a:pt x="2414" y="2475"/>
                  </a:lnTo>
                  <a:lnTo>
                    <a:pt x="2387" y="2495"/>
                  </a:lnTo>
                  <a:lnTo>
                    <a:pt x="2375" y="2452"/>
                  </a:lnTo>
                  <a:lnTo>
                    <a:pt x="2359" y="2411"/>
                  </a:lnTo>
                  <a:lnTo>
                    <a:pt x="2339" y="2374"/>
                  </a:lnTo>
                  <a:lnTo>
                    <a:pt x="2314" y="2338"/>
                  </a:lnTo>
                  <a:lnTo>
                    <a:pt x="2285" y="2306"/>
                  </a:lnTo>
                  <a:lnTo>
                    <a:pt x="2253" y="2277"/>
                  </a:lnTo>
                  <a:lnTo>
                    <a:pt x="2217" y="2252"/>
                  </a:lnTo>
                  <a:lnTo>
                    <a:pt x="2179" y="2231"/>
                  </a:lnTo>
                  <a:lnTo>
                    <a:pt x="2137" y="2215"/>
                  </a:lnTo>
                  <a:lnTo>
                    <a:pt x="2135" y="2214"/>
                  </a:lnTo>
                  <a:lnTo>
                    <a:pt x="2029" y="2181"/>
                  </a:lnTo>
                  <a:lnTo>
                    <a:pt x="2010" y="2177"/>
                  </a:lnTo>
                  <a:lnTo>
                    <a:pt x="1992" y="2178"/>
                  </a:lnTo>
                  <a:lnTo>
                    <a:pt x="1973" y="2184"/>
                  </a:lnTo>
                  <a:lnTo>
                    <a:pt x="1713" y="2298"/>
                  </a:lnTo>
                  <a:lnTo>
                    <a:pt x="1453" y="2184"/>
                  </a:lnTo>
                  <a:lnTo>
                    <a:pt x="1435" y="2178"/>
                  </a:lnTo>
                  <a:lnTo>
                    <a:pt x="1416" y="2177"/>
                  </a:lnTo>
                  <a:lnTo>
                    <a:pt x="1398" y="2181"/>
                  </a:lnTo>
                  <a:lnTo>
                    <a:pt x="1291" y="2214"/>
                  </a:lnTo>
                  <a:lnTo>
                    <a:pt x="1290" y="2215"/>
                  </a:lnTo>
                  <a:lnTo>
                    <a:pt x="1248" y="2231"/>
                  </a:lnTo>
                  <a:lnTo>
                    <a:pt x="1208" y="2252"/>
                  </a:lnTo>
                  <a:lnTo>
                    <a:pt x="1173" y="2277"/>
                  </a:lnTo>
                  <a:lnTo>
                    <a:pt x="1141" y="2306"/>
                  </a:lnTo>
                  <a:lnTo>
                    <a:pt x="1113" y="2338"/>
                  </a:lnTo>
                  <a:lnTo>
                    <a:pt x="1088" y="2374"/>
                  </a:lnTo>
                  <a:lnTo>
                    <a:pt x="1067" y="2411"/>
                  </a:lnTo>
                  <a:lnTo>
                    <a:pt x="1051" y="2452"/>
                  </a:lnTo>
                  <a:lnTo>
                    <a:pt x="1040" y="2495"/>
                  </a:lnTo>
                  <a:lnTo>
                    <a:pt x="1012" y="2475"/>
                  </a:lnTo>
                  <a:lnTo>
                    <a:pt x="982" y="2459"/>
                  </a:lnTo>
                  <a:lnTo>
                    <a:pt x="951" y="2446"/>
                  </a:lnTo>
                  <a:lnTo>
                    <a:pt x="948" y="2446"/>
                  </a:lnTo>
                  <a:lnTo>
                    <a:pt x="870" y="2422"/>
                  </a:lnTo>
                  <a:lnTo>
                    <a:pt x="852" y="2419"/>
                  </a:lnTo>
                  <a:lnTo>
                    <a:pt x="833" y="2420"/>
                  </a:lnTo>
                  <a:lnTo>
                    <a:pt x="814" y="2425"/>
                  </a:lnTo>
                  <a:lnTo>
                    <a:pt x="632" y="2504"/>
                  </a:lnTo>
                  <a:lnTo>
                    <a:pt x="450" y="2425"/>
                  </a:lnTo>
                  <a:lnTo>
                    <a:pt x="433" y="2420"/>
                  </a:lnTo>
                  <a:lnTo>
                    <a:pt x="414" y="2419"/>
                  </a:lnTo>
                  <a:lnTo>
                    <a:pt x="394" y="2422"/>
                  </a:lnTo>
                  <a:lnTo>
                    <a:pt x="317" y="2446"/>
                  </a:lnTo>
                  <a:lnTo>
                    <a:pt x="315" y="2446"/>
                  </a:lnTo>
                  <a:lnTo>
                    <a:pt x="280" y="2460"/>
                  </a:lnTo>
                  <a:lnTo>
                    <a:pt x="246" y="2479"/>
                  </a:lnTo>
                  <a:lnTo>
                    <a:pt x="217" y="2501"/>
                  </a:lnTo>
                  <a:lnTo>
                    <a:pt x="190" y="2527"/>
                  </a:lnTo>
                  <a:lnTo>
                    <a:pt x="167" y="2555"/>
                  </a:lnTo>
                  <a:lnTo>
                    <a:pt x="148" y="2586"/>
                  </a:lnTo>
                  <a:lnTo>
                    <a:pt x="132" y="2619"/>
                  </a:lnTo>
                  <a:lnTo>
                    <a:pt x="121" y="2655"/>
                  </a:lnTo>
                  <a:lnTo>
                    <a:pt x="113" y="2691"/>
                  </a:lnTo>
                  <a:lnTo>
                    <a:pt x="111" y="2730"/>
                  </a:lnTo>
                  <a:lnTo>
                    <a:pt x="111" y="2879"/>
                  </a:lnTo>
                  <a:lnTo>
                    <a:pt x="98" y="2879"/>
                  </a:lnTo>
                  <a:lnTo>
                    <a:pt x="76" y="2875"/>
                  </a:lnTo>
                  <a:lnTo>
                    <a:pt x="55" y="2868"/>
                  </a:lnTo>
                  <a:lnTo>
                    <a:pt x="36" y="2857"/>
                  </a:lnTo>
                  <a:lnTo>
                    <a:pt x="22" y="2841"/>
                  </a:lnTo>
                  <a:lnTo>
                    <a:pt x="10" y="2823"/>
                  </a:lnTo>
                  <a:lnTo>
                    <a:pt x="2" y="2803"/>
                  </a:lnTo>
                  <a:lnTo>
                    <a:pt x="0" y="2780"/>
                  </a:lnTo>
                  <a:lnTo>
                    <a:pt x="0" y="99"/>
                  </a:lnTo>
                  <a:lnTo>
                    <a:pt x="2" y="76"/>
                  </a:lnTo>
                  <a:lnTo>
                    <a:pt x="10" y="55"/>
                  </a:lnTo>
                  <a:lnTo>
                    <a:pt x="22" y="38"/>
                  </a:lnTo>
                  <a:lnTo>
                    <a:pt x="36" y="22"/>
                  </a:lnTo>
                  <a:lnTo>
                    <a:pt x="55" y="11"/>
                  </a:lnTo>
                  <a:lnTo>
                    <a:pt x="76" y="3"/>
                  </a:lnTo>
                  <a:lnTo>
                    <a:pt x="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10" name="Group 609"/>
          <p:cNvGrpSpPr/>
          <p:nvPr/>
        </p:nvGrpSpPr>
        <p:grpSpPr>
          <a:xfrm>
            <a:off x="3138680" y="3601186"/>
            <a:ext cx="239521" cy="266891"/>
            <a:chOff x="3209926" y="2046521"/>
            <a:chExt cx="484188" cy="539517"/>
          </a:xfrm>
          <a:solidFill>
            <a:schemeClr val="tx1">
              <a:lumMod val="65000"/>
              <a:lumOff val="35000"/>
            </a:schemeClr>
          </a:solidFill>
        </p:grpSpPr>
        <p:sp>
          <p:nvSpPr>
            <p:cNvPr id="620" name="Freeform 153"/>
            <p:cNvSpPr>
              <a:spLocks/>
            </p:cNvSpPr>
            <p:nvPr/>
          </p:nvSpPr>
          <p:spPr bwMode="auto">
            <a:xfrm>
              <a:off x="3519488" y="2165350"/>
              <a:ext cx="92075" cy="92075"/>
            </a:xfrm>
            <a:custGeom>
              <a:avLst/>
              <a:gdLst>
                <a:gd name="T0" fmla="*/ 316 w 633"/>
                <a:gd name="T1" fmla="*/ 0 h 632"/>
                <a:gd name="T2" fmla="*/ 359 w 633"/>
                <a:gd name="T3" fmla="*/ 2 h 632"/>
                <a:gd name="T4" fmla="*/ 401 w 633"/>
                <a:gd name="T5" fmla="*/ 10 h 632"/>
                <a:gd name="T6" fmla="*/ 440 w 633"/>
                <a:gd name="T7" fmla="*/ 24 h 632"/>
                <a:gd name="T8" fmla="*/ 476 w 633"/>
                <a:gd name="T9" fmla="*/ 43 h 632"/>
                <a:gd name="T10" fmla="*/ 510 w 633"/>
                <a:gd name="T11" fmla="*/ 66 h 632"/>
                <a:gd name="T12" fmla="*/ 540 w 633"/>
                <a:gd name="T13" fmla="*/ 92 h 632"/>
                <a:gd name="T14" fmla="*/ 567 w 633"/>
                <a:gd name="T15" fmla="*/ 122 h 632"/>
                <a:gd name="T16" fmla="*/ 589 w 633"/>
                <a:gd name="T17" fmla="*/ 156 h 632"/>
                <a:gd name="T18" fmla="*/ 608 w 633"/>
                <a:gd name="T19" fmla="*/ 192 h 632"/>
                <a:gd name="T20" fmla="*/ 622 w 633"/>
                <a:gd name="T21" fmla="*/ 232 h 632"/>
                <a:gd name="T22" fmla="*/ 630 w 633"/>
                <a:gd name="T23" fmla="*/ 273 h 632"/>
                <a:gd name="T24" fmla="*/ 633 w 633"/>
                <a:gd name="T25" fmla="*/ 316 h 632"/>
                <a:gd name="T26" fmla="*/ 630 w 633"/>
                <a:gd name="T27" fmla="*/ 359 h 632"/>
                <a:gd name="T28" fmla="*/ 622 w 633"/>
                <a:gd name="T29" fmla="*/ 399 h 632"/>
                <a:gd name="T30" fmla="*/ 608 w 633"/>
                <a:gd name="T31" fmla="*/ 439 h 632"/>
                <a:gd name="T32" fmla="*/ 589 w 633"/>
                <a:gd name="T33" fmla="*/ 475 h 632"/>
                <a:gd name="T34" fmla="*/ 567 w 633"/>
                <a:gd name="T35" fmla="*/ 509 h 632"/>
                <a:gd name="T36" fmla="*/ 540 w 633"/>
                <a:gd name="T37" fmla="*/ 540 h 632"/>
                <a:gd name="T38" fmla="*/ 510 w 633"/>
                <a:gd name="T39" fmla="*/ 566 h 632"/>
                <a:gd name="T40" fmla="*/ 476 w 633"/>
                <a:gd name="T41" fmla="*/ 589 h 632"/>
                <a:gd name="T42" fmla="*/ 440 w 633"/>
                <a:gd name="T43" fmla="*/ 608 h 632"/>
                <a:gd name="T44" fmla="*/ 401 w 633"/>
                <a:gd name="T45" fmla="*/ 621 h 632"/>
                <a:gd name="T46" fmla="*/ 359 w 633"/>
                <a:gd name="T47" fmla="*/ 630 h 632"/>
                <a:gd name="T48" fmla="*/ 316 w 633"/>
                <a:gd name="T49" fmla="*/ 632 h 632"/>
                <a:gd name="T50" fmla="*/ 273 w 633"/>
                <a:gd name="T51" fmla="*/ 630 h 632"/>
                <a:gd name="T52" fmla="*/ 232 w 633"/>
                <a:gd name="T53" fmla="*/ 621 h 632"/>
                <a:gd name="T54" fmla="*/ 194 w 633"/>
                <a:gd name="T55" fmla="*/ 608 h 632"/>
                <a:gd name="T56" fmla="*/ 157 w 633"/>
                <a:gd name="T57" fmla="*/ 589 h 632"/>
                <a:gd name="T58" fmla="*/ 124 w 633"/>
                <a:gd name="T59" fmla="*/ 566 h 632"/>
                <a:gd name="T60" fmla="*/ 93 w 633"/>
                <a:gd name="T61" fmla="*/ 540 h 632"/>
                <a:gd name="T62" fmla="*/ 66 w 633"/>
                <a:gd name="T63" fmla="*/ 509 h 632"/>
                <a:gd name="T64" fmla="*/ 43 w 633"/>
                <a:gd name="T65" fmla="*/ 475 h 632"/>
                <a:gd name="T66" fmla="*/ 25 w 633"/>
                <a:gd name="T67" fmla="*/ 439 h 632"/>
                <a:gd name="T68" fmla="*/ 12 w 633"/>
                <a:gd name="T69" fmla="*/ 399 h 632"/>
                <a:gd name="T70" fmla="*/ 3 w 633"/>
                <a:gd name="T71" fmla="*/ 359 h 632"/>
                <a:gd name="T72" fmla="*/ 0 w 633"/>
                <a:gd name="T73" fmla="*/ 316 h 632"/>
                <a:gd name="T74" fmla="*/ 3 w 633"/>
                <a:gd name="T75" fmla="*/ 273 h 632"/>
                <a:gd name="T76" fmla="*/ 12 w 633"/>
                <a:gd name="T77" fmla="*/ 232 h 632"/>
                <a:gd name="T78" fmla="*/ 25 w 633"/>
                <a:gd name="T79" fmla="*/ 192 h 632"/>
                <a:gd name="T80" fmla="*/ 43 w 633"/>
                <a:gd name="T81" fmla="*/ 156 h 632"/>
                <a:gd name="T82" fmla="*/ 66 w 633"/>
                <a:gd name="T83" fmla="*/ 122 h 632"/>
                <a:gd name="T84" fmla="*/ 93 w 633"/>
                <a:gd name="T85" fmla="*/ 92 h 632"/>
                <a:gd name="T86" fmla="*/ 124 w 633"/>
                <a:gd name="T87" fmla="*/ 66 h 632"/>
                <a:gd name="T88" fmla="*/ 157 w 633"/>
                <a:gd name="T89" fmla="*/ 43 h 632"/>
                <a:gd name="T90" fmla="*/ 194 w 633"/>
                <a:gd name="T91" fmla="*/ 24 h 632"/>
                <a:gd name="T92" fmla="*/ 232 w 633"/>
                <a:gd name="T93" fmla="*/ 10 h 632"/>
                <a:gd name="T94" fmla="*/ 273 w 633"/>
                <a:gd name="T95" fmla="*/ 2 h 632"/>
                <a:gd name="T96" fmla="*/ 316 w 633"/>
                <a:gd name="T97"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3" h="632">
                  <a:moveTo>
                    <a:pt x="316" y="0"/>
                  </a:moveTo>
                  <a:lnTo>
                    <a:pt x="359" y="2"/>
                  </a:lnTo>
                  <a:lnTo>
                    <a:pt x="401" y="10"/>
                  </a:lnTo>
                  <a:lnTo>
                    <a:pt x="440" y="24"/>
                  </a:lnTo>
                  <a:lnTo>
                    <a:pt x="476" y="43"/>
                  </a:lnTo>
                  <a:lnTo>
                    <a:pt x="510" y="66"/>
                  </a:lnTo>
                  <a:lnTo>
                    <a:pt x="540" y="92"/>
                  </a:lnTo>
                  <a:lnTo>
                    <a:pt x="567" y="122"/>
                  </a:lnTo>
                  <a:lnTo>
                    <a:pt x="589" y="156"/>
                  </a:lnTo>
                  <a:lnTo>
                    <a:pt x="608" y="192"/>
                  </a:lnTo>
                  <a:lnTo>
                    <a:pt x="622" y="232"/>
                  </a:lnTo>
                  <a:lnTo>
                    <a:pt x="630" y="273"/>
                  </a:lnTo>
                  <a:lnTo>
                    <a:pt x="633" y="316"/>
                  </a:lnTo>
                  <a:lnTo>
                    <a:pt x="630" y="359"/>
                  </a:lnTo>
                  <a:lnTo>
                    <a:pt x="622" y="399"/>
                  </a:lnTo>
                  <a:lnTo>
                    <a:pt x="608" y="439"/>
                  </a:lnTo>
                  <a:lnTo>
                    <a:pt x="589" y="475"/>
                  </a:lnTo>
                  <a:lnTo>
                    <a:pt x="567" y="509"/>
                  </a:lnTo>
                  <a:lnTo>
                    <a:pt x="540" y="540"/>
                  </a:lnTo>
                  <a:lnTo>
                    <a:pt x="510" y="566"/>
                  </a:lnTo>
                  <a:lnTo>
                    <a:pt x="476" y="589"/>
                  </a:lnTo>
                  <a:lnTo>
                    <a:pt x="440" y="608"/>
                  </a:lnTo>
                  <a:lnTo>
                    <a:pt x="401" y="621"/>
                  </a:lnTo>
                  <a:lnTo>
                    <a:pt x="359" y="630"/>
                  </a:lnTo>
                  <a:lnTo>
                    <a:pt x="316" y="632"/>
                  </a:lnTo>
                  <a:lnTo>
                    <a:pt x="273" y="630"/>
                  </a:lnTo>
                  <a:lnTo>
                    <a:pt x="232" y="621"/>
                  </a:lnTo>
                  <a:lnTo>
                    <a:pt x="194" y="608"/>
                  </a:lnTo>
                  <a:lnTo>
                    <a:pt x="157" y="589"/>
                  </a:lnTo>
                  <a:lnTo>
                    <a:pt x="124" y="566"/>
                  </a:lnTo>
                  <a:lnTo>
                    <a:pt x="93" y="540"/>
                  </a:lnTo>
                  <a:lnTo>
                    <a:pt x="66" y="509"/>
                  </a:lnTo>
                  <a:lnTo>
                    <a:pt x="43" y="475"/>
                  </a:lnTo>
                  <a:lnTo>
                    <a:pt x="25" y="439"/>
                  </a:lnTo>
                  <a:lnTo>
                    <a:pt x="12" y="399"/>
                  </a:lnTo>
                  <a:lnTo>
                    <a:pt x="3" y="359"/>
                  </a:lnTo>
                  <a:lnTo>
                    <a:pt x="0" y="316"/>
                  </a:lnTo>
                  <a:lnTo>
                    <a:pt x="3" y="273"/>
                  </a:lnTo>
                  <a:lnTo>
                    <a:pt x="12" y="232"/>
                  </a:lnTo>
                  <a:lnTo>
                    <a:pt x="25" y="192"/>
                  </a:lnTo>
                  <a:lnTo>
                    <a:pt x="43" y="156"/>
                  </a:lnTo>
                  <a:lnTo>
                    <a:pt x="66" y="122"/>
                  </a:lnTo>
                  <a:lnTo>
                    <a:pt x="93" y="92"/>
                  </a:lnTo>
                  <a:lnTo>
                    <a:pt x="124" y="66"/>
                  </a:lnTo>
                  <a:lnTo>
                    <a:pt x="157" y="43"/>
                  </a:lnTo>
                  <a:lnTo>
                    <a:pt x="194" y="24"/>
                  </a:lnTo>
                  <a:lnTo>
                    <a:pt x="232" y="10"/>
                  </a:lnTo>
                  <a:lnTo>
                    <a:pt x="273" y="2"/>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1" name="Freeform 154"/>
            <p:cNvSpPr>
              <a:spLocks/>
            </p:cNvSpPr>
            <p:nvPr/>
          </p:nvSpPr>
          <p:spPr bwMode="auto">
            <a:xfrm>
              <a:off x="3484563" y="2286000"/>
              <a:ext cx="161925" cy="300038"/>
            </a:xfrm>
            <a:custGeom>
              <a:avLst/>
              <a:gdLst>
                <a:gd name="T0" fmla="*/ 832 w 1121"/>
                <a:gd name="T1" fmla="*/ 0 h 2079"/>
                <a:gd name="T2" fmla="*/ 931 w 1121"/>
                <a:gd name="T3" fmla="*/ 30 h 2079"/>
                <a:gd name="T4" fmla="*/ 932 w 1121"/>
                <a:gd name="T5" fmla="*/ 30 h 2079"/>
                <a:gd name="T6" fmla="*/ 968 w 1121"/>
                <a:gd name="T7" fmla="*/ 45 h 2079"/>
                <a:gd name="T8" fmla="*/ 1001 w 1121"/>
                <a:gd name="T9" fmla="*/ 64 h 2079"/>
                <a:gd name="T10" fmla="*/ 1031 w 1121"/>
                <a:gd name="T11" fmla="*/ 89 h 2079"/>
                <a:gd name="T12" fmla="*/ 1057 w 1121"/>
                <a:gd name="T13" fmla="*/ 116 h 2079"/>
                <a:gd name="T14" fmla="*/ 1079 w 1121"/>
                <a:gd name="T15" fmla="*/ 146 h 2079"/>
                <a:gd name="T16" fmla="*/ 1097 w 1121"/>
                <a:gd name="T17" fmla="*/ 180 h 2079"/>
                <a:gd name="T18" fmla="*/ 1110 w 1121"/>
                <a:gd name="T19" fmla="*/ 215 h 2079"/>
                <a:gd name="T20" fmla="*/ 1118 w 1121"/>
                <a:gd name="T21" fmla="*/ 253 h 2079"/>
                <a:gd name="T22" fmla="*/ 1121 w 1121"/>
                <a:gd name="T23" fmla="*/ 292 h 2079"/>
                <a:gd name="T24" fmla="*/ 1121 w 1121"/>
                <a:gd name="T25" fmla="*/ 897 h 2079"/>
                <a:gd name="T26" fmla="*/ 899 w 1121"/>
                <a:gd name="T27" fmla="*/ 1235 h 2079"/>
                <a:gd name="T28" fmla="*/ 899 w 1121"/>
                <a:gd name="T29" fmla="*/ 2052 h 2079"/>
                <a:gd name="T30" fmla="*/ 897 w 1121"/>
                <a:gd name="T31" fmla="*/ 2063 h 2079"/>
                <a:gd name="T32" fmla="*/ 891 w 1121"/>
                <a:gd name="T33" fmla="*/ 2072 h 2079"/>
                <a:gd name="T34" fmla="*/ 882 w 1121"/>
                <a:gd name="T35" fmla="*/ 2077 h 2079"/>
                <a:gd name="T36" fmla="*/ 872 w 1121"/>
                <a:gd name="T37" fmla="*/ 2079 h 2079"/>
                <a:gd name="T38" fmla="*/ 249 w 1121"/>
                <a:gd name="T39" fmla="*/ 2079 h 2079"/>
                <a:gd name="T40" fmla="*/ 239 w 1121"/>
                <a:gd name="T41" fmla="*/ 2077 h 2079"/>
                <a:gd name="T42" fmla="*/ 229 w 1121"/>
                <a:gd name="T43" fmla="*/ 2072 h 2079"/>
                <a:gd name="T44" fmla="*/ 224 w 1121"/>
                <a:gd name="T45" fmla="*/ 2063 h 2079"/>
                <a:gd name="T46" fmla="*/ 222 w 1121"/>
                <a:gd name="T47" fmla="*/ 2052 h 2079"/>
                <a:gd name="T48" fmla="*/ 222 w 1121"/>
                <a:gd name="T49" fmla="*/ 1235 h 2079"/>
                <a:gd name="T50" fmla="*/ 0 w 1121"/>
                <a:gd name="T51" fmla="*/ 897 h 2079"/>
                <a:gd name="T52" fmla="*/ 0 w 1121"/>
                <a:gd name="T53" fmla="*/ 294 h 2079"/>
                <a:gd name="T54" fmla="*/ 2 w 1121"/>
                <a:gd name="T55" fmla="*/ 254 h 2079"/>
                <a:gd name="T56" fmla="*/ 11 w 1121"/>
                <a:gd name="T57" fmla="*/ 216 h 2079"/>
                <a:gd name="T58" fmla="*/ 24 w 1121"/>
                <a:gd name="T59" fmla="*/ 181 h 2079"/>
                <a:gd name="T60" fmla="*/ 42 w 1121"/>
                <a:gd name="T61" fmla="*/ 147 h 2079"/>
                <a:gd name="T62" fmla="*/ 64 w 1121"/>
                <a:gd name="T63" fmla="*/ 116 h 2079"/>
                <a:gd name="T64" fmla="*/ 90 w 1121"/>
                <a:gd name="T65" fmla="*/ 89 h 2079"/>
                <a:gd name="T66" fmla="*/ 120 w 1121"/>
                <a:gd name="T67" fmla="*/ 64 h 2079"/>
                <a:gd name="T68" fmla="*/ 153 w 1121"/>
                <a:gd name="T69" fmla="*/ 46 h 2079"/>
                <a:gd name="T70" fmla="*/ 190 w 1121"/>
                <a:gd name="T71" fmla="*/ 30 h 2079"/>
                <a:gd name="T72" fmla="*/ 289 w 1121"/>
                <a:gd name="T73" fmla="*/ 1 h 2079"/>
                <a:gd name="T74" fmla="*/ 496 w 1121"/>
                <a:gd name="T75" fmla="*/ 568 h 2079"/>
                <a:gd name="T76" fmla="*/ 504 w 1121"/>
                <a:gd name="T77" fmla="*/ 584 h 2079"/>
                <a:gd name="T78" fmla="*/ 515 w 1121"/>
                <a:gd name="T79" fmla="*/ 597 h 2079"/>
                <a:gd name="T80" fmla="*/ 529 w 1121"/>
                <a:gd name="T81" fmla="*/ 607 h 2079"/>
                <a:gd name="T82" fmla="*/ 545 w 1121"/>
                <a:gd name="T83" fmla="*/ 613 h 2079"/>
                <a:gd name="T84" fmla="*/ 562 w 1121"/>
                <a:gd name="T85" fmla="*/ 615 h 2079"/>
                <a:gd name="T86" fmla="*/ 579 w 1121"/>
                <a:gd name="T87" fmla="*/ 613 h 2079"/>
                <a:gd name="T88" fmla="*/ 594 w 1121"/>
                <a:gd name="T89" fmla="*/ 607 h 2079"/>
                <a:gd name="T90" fmla="*/ 606 w 1121"/>
                <a:gd name="T91" fmla="*/ 597 h 2079"/>
                <a:gd name="T92" fmla="*/ 617 w 1121"/>
                <a:gd name="T93" fmla="*/ 586 h 2079"/>
                <a:gd name="T94" fmla="*/ 624 w 1121"/>
                <a:gd name="T95" fmla="*/ 571 h 2079"/>
                <a:gd name="T96" fmla="*/ 832 w 1121"/>
                <a:gd name="T97" fmla="*/ 0 h 2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21" h="2079">
                  <a:moveTo>
                    <a:pt x="832" y="0"/>
                  </a:moveTo>
                  <a:lnTo>
                    <a:pt x="931" y="30"/>
                  </a:lnTo>
                  <a:lnTo>
                    <a:pt x="932" y="30"/>
                  </a:lnTo>
                  <a:lnTo>
                    <a:pt x="968" y="45"/>
                  </a:lnTo>
                  <a:lnTo>
                    <a:pt x="1001" y="64"/>
                  </a:lnTo>
                  <a:lnTo>
                    <a:pt x="1031" y="89"/>
                  </a:lnTo>
                  <a:lnTo>
                    <a:pt x="1057" y="116"/>
                  </a:lnTo>
                  <a:lnTo>
                    <a:pt x="1079" y="146"/>
                  </a:lnTo>
                  <a:lnTo>
                    <a:pt x="1097" y="180"/>
                  </a:lnTo>
                  <a:lnTo>
                    <a:pt x="1110" y="215"/>
                  </a:lnTo>
                  <a:lnTo>
                    <a:pt x="1118" y="253"/>
                  </a:lnTo>
                  <a:lnTo>
                    <a:pt x="1121" y="292"/>
                  </a:lnTo>
                  <a:lnTo>
                    <a:pt x="1121" y="897"/>
                  </a:lnTo>
                  <a:lnTo>
                    <a:pt x="899" y="1235"/>
                  </a:lnTo>
                  <a:lnTo>
                    <a:pt x="899" y="2052"/>
                  </a:lnTo>
                  <a:lnTo>
                    <a:pt x="897" y="2063"/>
                  </a:lnTo>
                  <a:lnTo>
                    <a:pt x="891" y="2072"/>
                  </a:lnTo>
                  <a:lnTo>
                    <a:pt x="882" y="2077"/>
                  </a:lnTo>
                  <a:lnTo>
                    <a:pt x="872" y="2079"/>
                  </a:lnTo>
                  <a:lnTo>
                    <a:pt x="249" y="2079"/>
                  </a:lnTo>
                  <a:lnTo>
                    <a:pt x="239" y="2077"/>
                  </a:lnTo>
                  <a:lnTo>
                    <a:pt x="229" y="2072"/>
                  </a:lnTo>
                  <a:lnTo>
                    <a:pt x="224" y="2063"/>
                  </a:lnTo>
                  <a:lnTo>
                    <a:pt x="222" y="2052"/>
                  </a:lnTo>
                  <a:lnTo>
                    <a:pt x="222" y="1235"/>
                  </a:lnTo>
                  <a:lnTo>
                    <a:pt x="0" y="897"/>
                  </a:lnTo>
                  <a:lnTo>
                    <a:pt x="0" y="294"/>
                  </a:lnTo>
                  <a:lnTo>
                    <a:pt x="2" y="254"/>
                  </a:lnTo>
                  <a:lnTo>
                    <a:pt x="11" y="216"/>
                  </a:lnTo>
                  <a:lnTo>
                    <a:pt x="24" y="181"/>
                  </a:lnTo>
                  <a:lnTo>
                    <a:pt x="42" y="147"/>
                  </a:lnTo>
                  <a:lnTo>
                    <a:pt x="64" y="116"/>
                  </a:lnTo>
                  <a:lnTo>
                    <a:pt x="90" y="89"/>
                  </a:lnTo>
                  <a:lnTo>
                    <a:pt x="120" y="64"/>
                  </a:lnTo>
                  <a:lnTo>
                    <a:pt x="153" y="46"/>
                  </a:lnTo>
                  <a:lnTo>
                    <a:pt x="190" y="30"/>
                  </a:lnTo>
                  <a:lnTo>
                    <a:pt x="289" y="1"/>
                  </a:lnTo>
                  <a:lnTo>
                    <a:pt x="496" y="568"/>
                  </a:lnTo>
                  <a:lnTo>
                    <a:pt x="504" y="584"/>
                  </a:lnTo>
                  <a:lnTo>
                    <a:pt x="515" y="597"/>
                  </a:lnTo>
                  <a:lnTo>
                    <a:pt x="529" y="607"/>
                  </a:lnTo>
                  <a:lnTo>
                    <a:pt x="545" y="613"/>
                  </a:lnTo>
                  <a:lnTo>
                    <a:pt x="562" y="615"/>
                  </a:lnTo>
                  <a:lnTo>
                    <a:pt x="579" y="613"/>
                  </a:lnTo>
                  <a:lnTo>
                    <a:pt x="594" y="607"/>
                  </a:lnTo>
                  <a:lnTo>
                    <a:pt x="606" y="597"/>
                  </a:lnTo>
                  <a:lnTo>
                    <a:pt x="617" y="586"/>
                  </a:lnTo>
                  <a:lnTo>
                    <a:pt x="624" y="571"/>
                  </a:lnTo>
                  <a:lnTo>
                    <a:pt x="8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2" name="Freeform 155"/>
            <p:cNvSpPr>
              <a:spLocks/>
            </p:cNvSpPr>
            <p:nvPr/>
          </p:nvSpPr>
          <p:spPr bwMode="auto">
            <a:xfrm>
              <a:off x="3552825" y="2284413"/>
              <a:ext cx="26988" cy="69850"/>
            </a:xfrm>
            <a:custGeom>
              <a:avLst/>
              <a:gdLst>
                <a:gd name="T0" fmla="*/ 46 w 186"/>
                <a:gd name="T1" fmla="*/ 0 h 479"/>
                <a:gd name="T2" fmla="*/ 141 w 186"/>
                <a:gd name="T3" fmla="*/ 0 h 479"/>
                <a:gd name="T4" fmla="*/ 154 w 186"/>
                <a:gd name="T5" fmla="*/ 2 h 479"/>
                <a:gd name="T6" fmla="*/ 165 w 186"/>
                <a:gd name="T7" fmla="*/ 7 h 479"/>
                <a:gd name="T8" fmla="*/ 175 w 186"/>
                <a:gd name="T9" fmla="*/ 15 h 479"/>
                <a:gd name="T10" fmla="*/ 183 w 186"/>
                <a:gd name="T11" fmla="*/ 27 h 479"/>
                <a:gd name="T12" fmla="*/ 186 w 186"/>
                <a:gd name="T13" fmla="*/ 40 h 479"/>
                <a:gd name="T14" fmla="*/ 186 w 186"/>
                <a:gd name="T15" fmla="*/ 54 h 479"/>
                <a:gd name="T16" fmla="*/ 181 w 186"/>
                <a:gd name="T17" fmla="*/ 67 h 479"/>
                <a:gd name="T18" fmla="*/ 130 w 186"/>
                <a:gd name="T19" fmla="*/ 144 h 479"/>
                <a:gd name="T20" fmla="*/ 154 w 186"/>
                <a:gd name="T21" fmla="*/ 345 h 479"/>
                <a:gd name="T22" fmla="*/ 107 w 186"/>
                <a:gd name="T23" fmla="*/ 470 h 479"/>
                <a:gd name="T24" fmla="*/ 103 w 186"/>
                <a:gd name="T25" fmla="*/ 476 h 479"/>
                <a:gd name="T26" fmla="*/ 97 w 186"/>
                <a:gd name="T27" fmla="*/ 479 h 479"/>
                <a:gd name="T28" fmla="*/ 90 w 186"/>
                <a:gd name="T29" fmla="*/ 479 h 479"/>
                <a:gd name="T30" fmla="*/ 84 w 186"/>
                <a:gd name="T31" fmla="*/ 476 h 479"/>
                <a:gd name="T32" fmla="*/ 80 w 186"/>
                <a:gd name="T33" fmla="*/ 470 h 479"/>
                <a:gd name="T34" fmla="*/ 33 w 186"/>
                <a:gd name="T35" fmla="*/ 345 h 479"/>
                <a:gd name="T36" fmla="*/ 57 w 186"/>
                <a:gd name="T37" fmla="*/ 144 h 479"/>
                <a:gd name="T38" fmla="*/ 6 w 186"/>
                <a:gd name="T39" fmla="*/ 67 h 479"/>
                <a:gd name="T40" fmla="*/ 1 w 186"/>
                <a:gd name="T41" fmla="*/ 54 h 479"/>
                <a:gd name="T42" fmla="*/ 0 w 186"/>
                <a:gd name="T43" fmla="*/ 40 h 479"/>
                <a:gd name="T44" fmla="*/ 4 w 186"/>
                <a:gd name="T45" fmla="*/ 27 h 479"/>
                <a:gd name="T46" fmla="*/ 12 w 186"/>
                <a:gd name="T47" fmla="*/ 15 h 479"/>
                <a:gd name="T48" fmla="*/ 22 w 186"/>
                <a:gd name="T49" fmla="*/ 7 h 479"/>
                <a:gd name="T50" fmla="*/ 33 w 186"/>
                <a:gd name="T51" fmla="*/ 2 h 479"/>
                <a:gd name="T52" fmla="*/ 46 w 186"/>
                <a:gd name="T53"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6" h="479">
                  <a:moveTo>
                    <a:pt x="46" y="0"/>
                  </a:moveTo>
                  <a:lnTo>
                    <a:pt x="141" y="0"/>
                  </a:lnTo>
                  <a:lnTo>
                    <a:pt x="154" y="2"/>
                  </a:lnTo>
                  <a:lnTo>
                    <a:pt x="165" y="7"/>
                  </a:lnTo>
                  <a:lnTo>
                    <a:pt x="175" y="15"/>
                  </a:lnTo>
                  <a:lnTo>
                    <a:pt x="183" y="27"/>
                  </a:lnTo>
                  <a:lnTo>
                    <a:pt x="186" y="40"/>
                  </a:lnTo>
                  <a:lnTo>
                    <a:pt x="186" y="54"/>
                  </a:lnTo>
                  <a:lnTo>
                    <a:pt x="181" y="67"/>
                  </a:lnTo>
                  <a:lnTo>
                    <a:pt x="130" y="144"/>
                  </a:lnTo>
                  <a:lnTo>
                    <a:pt x="154" y="345"/>
                  </a:lnTo>
                  <a:lnTo>
                    <a:pt x="107" y="470"/>
                  </a:lnTo>
                  <a:lnTo>
                    <a:pt x="103" y="476"/>
                  </a:lnTo>
                  <a:lnTo>
                    <a:pt x="97" y="479"/>
                  </a:lnTo>
                  <a:lnTo>
                    <a:pt x="90" y="479"/>
                  </a:lnTo>
                  <a:lnTo>
                    <a:pt x="84" y="476"/>
                  </a:lnTo>
                  <a:lnTo>
                    <a:pt x="80" y="470"/>
                  </a:lnTo>
                  <a:lnTo>
                    <a:pt x="33" y="345"/>
                  </a:lnTo>
                  <a:lnTo>
                    <a:pt x="57" y="144"/>
                  </a:lnTo>
                  <a:lnTo>
                    <a:pt x="6" y="67"/>
                  </a:lnTo>
                  <a:lnTo>
                    <a:pt x="1" y="54"/>
                  </a:lnTo>
                  <a:lnTo>
                    <a:pt x="0" y="40"/>
                  </a:lnTo>
                  <a:lnTo>
                    <a:pt x="4" y="27"/>
                  </a:lnTo>
                  <a:lnTo>
                    <a:pt x="12" y="15"/>
                  </a:lnTo>
                  <a:lnTo>
                    <a:pt x="22" y="7"/>
                  </a:lnTo>
                  <a:lnTo>
                    <a:pt x="33" y="2"/>
                  </a:lnTo>
                  <a:lnTo>
                    <a:pt x="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6" name="Freeform 152"/>
            <p:cNvSpPr>
              <a:spLocks noEditPoints="1"/>
            </p:cNvSpPr>
            <p:nvPr/>
          </p:nvSpPr>
          <p:spPr bwMode="auto">
            <a:xfrm>
              <a:off x="3209926" y="2046521"/>
              <a:ext cx="484188" cy="342900"/>
            </a:xfrm>
            <a:custGeom>
              <a:avLst/>
              <a:gdLst>
                <a:gd name="T0" fmla="*/ 1220 w 3355"/>
                <a:gd name="T1" fmla="*/ 614 h 2370"/>
                <a:gd name="T2" fmla="*/ 1182 w 3355"/>
                <a:gd name="T3" fmla="*/ 692 h 2370"/>
                <a:gd name="T4" fmla="*/ 1220 w 3355"/>
                <a:gd name="T5" fmla="*/ 772 h 2370"/>
                <a:gd name="T6" fmla="*/ 1432 w 3355"/>
                <a:gd name="T7" fmla="*/ 794 h 2370"/>
                <a:gd name="T8" fmla="*/ 917 w 3355"/>
                <a:gd name="T9" fmla="*/ 997 h 2370"/>
                <a:gd name="T10" fmla="*/ 831 w 3355"/>
                <a:gd name="T11" fmla="*/ 1006 h 2370"/>
                <a:gd name="T12" fmla="*/ 393 w 3355"/>
                <a:gd name="T13" fmla="*/ 1454 h 2370"/>
                <a:gd name="T14" fmla="*/ 404 w 3355"/>
                <a:gd name="T15" fmla="*/ 1540 h 2370"/>
                <a:gd name="T16" fmla="*/ 471 w 3355"/>
                <a:gd name="T17" fmla="*/ 1586 h 2370"/>
                <a:gd name="T18" fmla="*/ 546 w 3355"/>
                <a:gd name="T19" fmla="*/ 1571 h 2370"/>
                <a:gd name="T20" fmla="*/ 1027 w 3355"/>
                <a:gd name="T21" fmla="*/ 1376 h 2370"/>
                <a:gd name="T22" fmla="*/ 1113 w 3355"/>
                <a:gd name="T23" fmla="*/ 1386 h 2370"/>
                <a:gd name="T24" fmla="*/ 1577 w 3355"/>
                <a:gd name="T25" fmla="*/ 1087 h 2370"/>
                <a:gd name="T26" fmla="*/ 1614 w 3355"/>
                <a:gd name="T27" fmla="*/ 1165 h 2370"/>
                <a:gd name="T28" fmla="*/ 1701 w 3355"/>
                <a:gd name="T29" fmla="*/ 1185 h 2370"/>
                <a:gd name="T30" fmla="*/ 1769 w 3355"/>
                <a:gd name="T31" fmla="*/ 1131 h 2370"/>
                <a:gd name="T32" fmla="*/ 1777 w 3355"/>
                <a:gd name="T33" fmla="*/ 669 h 2370"/>
                <a:gd name="T34" fmla="*/ 1722 w 3355"/>
                <a:gd name="T35" fmla="*/ 601 h 2370"/>
                <a:gd name="T36" fmla="*/ 101 w 3355"/>
                <a:gd name="T37" fmla="*/ 0 h 2370"/>
                <a:gd name="T38" fmla="*/ 3317 w 3355"/>
                <a:gd name="T39" fmla="*/ 22 h 2370"/>
                <a:gd name="T40" fmla="*/ 3355 w 3355"/>
                <a:gd name="T41" fmla="*/ 101 h 2370"/>
                <a:gd name="T42" fmla="*/ 3332 w 3355"/>
                <a:gd name="T43" fmla="*/ 2332 h 2370"/>
                <a:gd name="T44" fmla="*/ 3254 w 3355"/>
                <a:gd name="T45" fmla="*/ 2370 h 2370"/>
                <a:gd name="T46" fmla="*/ 3144 w 3355"/>
                <a:gd name="T47" fmla="*/ 2274 h 2370"/>
                <a:gd name="T48" fmla="*/ 3136 w 3355"/>
                <a:gd name="T49" fmla="*/ 1555 h 2370"/>
                <a:gd name="T50" fmla="*/ 3058 w 3355"/>
                <a:gd name="T51" fmla="*/ 1396 h 2370"/>
                <a:gd name="T52" fmla="*/ 2918 w 3355"/>
                <a:gd name="T53" fmla="*/ 1288 h 2370"/>
                <a:gd name="T54" fmla="*/ 2724 w 3355"/>
                <a:gd name="T55" fmla="*/ 1235 h 2370"/>
                <a:gd name="T56" fmla="*/ 2647 w 3355"/>
                <a:gd name="T57" fmla="*/ 1254 h 2370"/>
                <a:gd name="T58" fmla="*/ 2762 w 3355"/>
                <a:gd name="T59" fmla="*/ 1161 h 2370"/>
                <a:gd name="T60" fmla="*/ 2874 w 3355"/>
                <a:gd name="T61" fmla="*/ 996 h 2370"/>
                <a:gd name="T62" fmla="*/ 2899 w 3355"/>
                <a:gd name="T63" fmla="*/ 790 h 2370"/>
                <a:gd name="T64" fmla="*/ 2834 w 3355"/>
                <a:gd name="T65" fmla="*/ 608 h 2370"/>
                <a:gd name="T66" fmla="*/ 2699 w 3355"/>
                <a:gd name="T67" fmla="*/ 473 h 2370"/>
                <a:gd name="T68" fmla="*/ 2517 w 3355"/>
                <a:gd name="T69" fmla="*/ 408 h 2370"/>
                <a:gd name="T70" fmla="*/ 2320 w 3355"/>
                <a:gd name="T71" fmla="*/ 431 h 2370"/>
                <a:gd name="T72" fmla="*/ 2159 w 3355"/>
                <a:gd name="T73" fmla="*/ 534 h 2370"/>
                <a:gd name="T74" fmla="*/ 2056 w 3355"/>
                <a:gd name="T75" fmla="*/ 695 h 2370"/>
                <a:gd name="T76" fmla="*/ 2034 w 3355"/>
                <a:gd name="T77" fmla="*/ 895 h 2370"/>
                <a:gd name="T78" fmla="*/ 2105 w 3355"/>
                <a:gd name="T79" fmla="*/ 1085 h 2370"/>
                <a:gd name="T80" fmla="*/ 2252 w 3355"/>
                <a:gd name="T81" fmla="*/ 1221 h 2370"/>
                <a:gd name="T82" fmla="*/ 2239 w 3355"/>
                <a:gd name="T83" fmla="*/ 1243 h 2370"/>
                <a:gd name="T84" fmla="*/ 2160 w 3355"/>
                <a:gd name="T85" fmla="*/ 1239 h 2370"/>
                <a:gd name="T86" fmla="*/ 1975 w 3355"/>
                <a:gd name="T87" fmla="*/ 1310 h 2370"/>
                <a:gd name="T88" fmla="*/ 1849 w 3355"/>
                <a:gd name="T89" fmla="*/ 1433 h 2370"/>
                <a:gd name="T90" fmla="*/ 1789 w 3355"/>
                <a:gd name="T91" fmla="*/ 1601 h 2370"/>
                <a:gd name="T92" fmla="*/ 1795 w 3355"/>
                <a:gd name="T93" fmla="*/ 2296 h 2370"/>
                <a:gd name="T94" fmla="*/ 78 w 3355"/>
                <a:gd name="T95" fmla="*/ 2368 h 2370"/>
                <a:gd name="T96" fmla="*/ 10 w 3355"/>
                <a:gd name="T97" fmla="*/ 2313 h 2370"/>
                <a:gd name="T98" fmla="*/ 3 w 3355"/>
                <a:gd name="T99" fmla="*/ 78 h 2370"/>
                <a:gd name="T100" fmla="*/ 58 w 3355"/>
                <a:gd name="T101" fmla="*/ 10 h 2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55" h="2370">
                  <a:moveTo>
                    <a:pt x="1284" y="591"/>
                  </a:moveTo>
                  <a:lnTo>
                    <a:pt x="1261" y="594"/>
                  </a:lnTo>
                  <a:lnTo>
                    <a:pt x="1239" y="601"/>
                  </a:lnTo>
                  <a:lnTo>
                    <a:pt x="1220" y="614"/>
                  </a:lnTo>
                  <a:lnTo>
                    <a:pt x="1204" y="629"/>
                  </a:lnTo>
                  <a:lnTo>
                    <a:pt x="1193" y="648"/>
                  </a:lnTo>
                  <a:lnTo>
                    <a:pt x="1185" y="669"/>
                  </a:lnTo>
                  <a:lnTo>
                    <a:pt x="1182" y="692"/>
                  </a:lnTo>
                  <a:lnTo>
                    <a:pt x="1185" y="716"/>
                  </a:lnTo>
                  <a:lnTo>
                    <a:pt x="1193" y="737"/>
                  </a:lnTo>
                  <a:lnTo>
                    <a:pt x="1204" y="756"/>
                  </a:lnTo>
                  <a:lnTo>
                    <a:pt x="1220" y="772"/>
                  </a:lnTo>
                  <a:lnTo>
                    <a:pt x="1239" y="783"/>
                  </a:lnTo>
                  <a:lnTo>
                    <a:pt x="1261" y="792"/>
                  </a:lnTo>
                  <a:lnTo>
                    <a:pt x="1284" y="794"/>
                  </a:lnTo>
                  <a:lnTo>
                    <a:pt x="1432" y="794"/>
                  </a:lnTo>
                  <a:lnTo>
                    <a:pt x="1081" y="1146"/>
                  </a:lnTo>
                  <a:lnTo>
                    <a:pt x="955" y="1021"/>
                  </a:lnTo>
                  <a:lnTo>
                    <a:pt x="937" y="1006"/>
                  </a:lnTo>
                  <a:lnTo>
                    <a:pt x="917" y="997"/>
                  </a:lnTo>
                  <a:lnTo>
                    <a:pt x="895" y="991"/>
                  </a:lnTo>
                  <a:lnTo>
                    <a:pt x="873" y="991"/>
                  </a:lnTo>
                  <a:lnTo>
                    <a:pt x="851" y="997"/>
                  </a:lnTo>
                  <a:lnTo>
                    <a:pt x="831" y="1006"/>
                  </a:lnTo>
                  <a:lnTo>
                    <a:pt x="812" y="1021"/>
                  </a:lnTo>
                  <a:lnTo>
                    <a:pt x="418" y="1414"/>
                  </a:lnTo>
                  <a:lnTo>
                    <a:pt x="404" y="1433"/>
                  </a:lnTo>
                  <a:lnTo>
                    <a:pt x="393" y="1454"/>
                  </a:lnTo>
                  <a:lnTo>
                    <a:pt x="389" y="1475"/>
                  </a:lnTo>
                  <a:lnTo>
                    <a:pt x="389" y="1498"/>
                  </a:lnTo>
                  <a:lnTo>
                    <a:pt x="393" y="1520"/>
                  </a:lnTo>
                  <a:lnTo>
                    <a:pt x="404" y="1540"/>
                  </a:lnTo>
                  <a:lnTo>
                    <a:pt x="418" y="1559"/>
                  </a:lnTo>
                  <a:lnTo>
                    <a:pt x="434" y="1571"/>
                  </a:lnTo>
                  <a:lnTo>
                    <a:pt x="452" y="1581"/>
                  </a:lnTo>
                  <a:lnTo>
                    <a:pt x="471" y="1586"/>
                  </a:lnTo>
                  <a:lnTo>
                    <a:pt x="490" y="1588"/>
                  </a:lnTo>
                  <a:lnTo>
                    <a:pt x="510" y="1586"/>
                  </a:lnTo>
                  <a:lnTo>
                    <a:pt x="528" y="1581"/>
                  </a:lnTo>
                  <a:lnTo>
                    <a:pt x="546" y="1571"/>
                  </a:lnTo>
                  <a:lnTo>
                    <a:pt x="562" y="1559"/>
                  </a:lnTo>
                  <a:lnTo>
                    <a:pt x="884" y="1236"/>
                  </a:lnTo>
                  <a:lnTo>
                    <a:pt x="1009" y="1361"/>
                  </a:lnTo>
                  <a:lnTo>
                    <a:pt x="1027" y="1376"/>
                  </a:lnTo>
                  <a:lnTo>
                    <a:pt x="1048" y="1386"/>
                  </a:lnTo>
                  <a:lnTo>
                    <a:pt x="1069" y="1390"/>
                  </a:lnTo>
                  <a:lnTo>
                    <a:pt x="1092" y="1390"/>
                  </a:lnTo>
                  <a:lnTo>
                    <a:pt x="1113" y="1386"/>
                  </a:lnTo>
                  <a:lnTo>
                    <a:pt x="1134" y="1376"/>
                  </a:lnTo>
                  <a:lnTo>
                    <a:pt x="1153" y="1361"/>
                  </a:lnTo>
                  <a:lnTo>
                    <a:pt x="1577" y="937"/>
                  </a:lnTo>
                  <a:lnTo>
                    <a:pt x="1577" y="1087"/>
                  </a:lnTo>
                  <a:lnTo>
                    <a:pt x="1579" y="1110"/>
                  </a:lnTo>
                  <a:lnTo>
                    <a:pt x="1586" y="1131"/>
                  </a:lnTo>
                  <a:lnTo>
                    <a:pt x="1599" y="1149"/>
                  </a:lnTo>
                  <a:lnTo>
                    <a:pt x="1614" y="1165"/>
                  </a:lnTo>
                  <a:lnTo>
                    <a:pt x="1633" y="1178"/>
                  </a:lnTo>
                  <a:lnTo>
                    <a:pt x="1654" y="1185"/>
                  </a:lnTo>
                  <a:lnTo>
                    <a:pt x="1678" y="1188"/>
                  </a:lnTo>
                  <a:lnTo>
                    <a:pt x="1701" y="1185"/>
                  </a:lnTo>
                  <a:lnTo>
                    <a:pt x="1722" y="1178"/>
                  </a:lnTo>
                  <a:lnTo>
                    <a:pt x="1741" y="1165"/>
                  </a:lnTo>
                  <a:lnTo>
                    <a:pt x="1757" y="1149"/>
                  </a:lnTo>
                  <a:lnTo>
                    <a:pt x="1769" y="1131"/>
                  </a:lnTo>
                  <a:lnTo>
                    <a:pt x="1777" y="1110"/>
                  </a:lnTo>
                  <a:lnTo>
                    <a:pt x="1780" y="1087"/>
                  </a:lnTo>
                  <a:lnTo>
                    <a:pt x="1780" y="692"/>
                  </a:lnTo>
                  <a:lnTo>
                    <a:pt x="1777" y="669"/>
                  </a:lnTo>
                  <a:lnTo>
                    <a:pt x="1769" y="648"/>
                  </a:lnTo>
                  <a:lnTo>
                    <a:pt x="1757" y="629"/>
                  </a:lnTo>
                  <a:lnTo>
                    <a:pt x="1741" y="614"/>
                  </a:lnTo>
                  <a:lnTo>
                    <a:pt x="1722" y="601"/>
                  </a:lnTo>
                  <a:lnTo>
                    <a:pt x="1701" y="594"/>
                  </a:lnTo>
                  <a:lnTo>
                    <a:pt x="1678" y="591"/>
                  </a:lnTo>
                  <a:lnTo>
                    <a:pt x="1284" y="591"/>
                  </a:lnTo>
                  <a:close/>
                  <a:moveTo>
                    <a:pt x="101" y="0"/>
                  </a:moveTo>
                  <a:lnTo>
                    <a:pt x="3254" y="0"/>
                  </a:lnTo>
                  <a:lnTo>
                    <a:pt x="3277" y="2"/>
                  </a:lnTo>
                  <a:lnTo>
                    <a:pt x="3298" y="10"/>
                  </a:lnTo>
                  <a:lnTo>
                    <a:pt x="3317" y="22"/>
                  </a:lnTo>
                  <a:lnTo>
                    <a:pt x="3332" y="38"/>
                  </a:lnTo>
                  <a:lnTo>
                    <a:pt x="3345" y="57"/>
                  </a:lnTo>
                  <a:lnTo>
                    <a:pt x="3352" y="78"/>
                  </a:lnTo>
                  <a:lnTo>
                    <a:pt x="3355" y="101"/>
                  </a:lnTo>
                  <a:lnTo>
                    <a:pt x="3355" y="2268"/>
                  </a:lnTo>
                  <a:lnTo>
                    <a:pt x="3352" y="2292"/>
                  </a:lnTo>
                  <a:lnTo>
                    <a:pt x="3345" y="2313"/>
                  </a:lnTo>
                  <a:lnTo>
                    <a:pt x="3332" y="2332"/>
                  </a:lnTo>
                  <a:lnTo>
                    <a:pt x="3317" y="2348"/>
                  </a:lnTo>
                  <a:lnTo>
                    <a:pt x="3298" y="2360"/>
                  </a:lnTo>
                  <a:lnTo>
                    <a:pt x="3277" y="2368"/>
                  </a:lnTo>
                  <a:lnTo>
                    <a:pt x="3254" y="2370"/>
                  </a:lnTo>
                  <a:lnTo>
                    <a:pt x="3091" y="2370"/>
                  </a:lnTo>
                  <a:lnTo>
                    <a:pt x="3126" y="2317"/>
                  </a:lnTo>
                  <a:lnTo>
                    <a:pt x="3137" y="2296"/>
                  </a:lnTo>
                  <a:lnTo>
                    <a:pt x="3144" y="2274"/>
                  </a:lnTo>
                  <a:lnTo>
                    <a:pt x="3146" y="2251"/>
                  </a:lnTo>
                  <a:lnTo>
                    <a:pt x="3146" y="1646"/>
                  </a:lnTo>
                  <a:lnTo>
                    <a:pt x="3143" y="1600"/>
                  </a:lnTo>
                  <a:lnTo>
                    <a:pt x="3136" y="1555"/>
                  </a:lnTo>
                  <a:lnTo>
                    <a:pt x="3123" y="1512"/>
                  </a:lnTo>
                  <a:lnTo>
                    <a:pt x="3105" y="1471"/>
                  </a:lnTo>
                  <a:lnTo>
                    <a:pt x="3084" y="1433"/>
                  </a:lnTo>
                  <a:lnTo>
                    <a:pt x="3058" y="1396"/>
                  </a:lnTo>
                  <a:lnTo>
                    <a:pt x="3028" y="1364"/>
                  </a:lnTo>
                  <a:lnTo>
                    <a:pt x="2995" y="1335"/>
                  </a:lnTo>
                  <a:lnTo>
                    <a:pt x="2958" y="1310"/>
                  </a:lnTo>
                  <a:lnTo>
                    <a:pt x="2918" y="1288"/>
                  </a:lnTo>
                  <a:lnTo>
                    <a:pt x="2875" y="1271"/>
                  </a:lnTo>
                  <a:lnTo>
                    <a:pt x="2774" y="1239"/>
                  </a:lnTo>
                  <a:lnTo>
                    <a:pt x="2749" y="1235"/>
                  </a:lnTo>
                  <a:lnTo>
                    <a:pt x="2724" y="1235"/>
                  </a:lnTo>
                  <a:lnTo>
                    <a:pt x="2699" y="1241"/>
                  </a:lnTo>
                  <a:lnTo>
                    <a:pt x="2677" y="1251"/>
                  </a:lnTo>
                  <a:lnTo>
                    <a:pt x="2658" y="1266"/>
                  </a:lnTo>
                  <a:lnTo>
                    <a:pt x="2647" y="1254"/>
                  </a:lnTo>
                  <a:lnTo>
                    <a:pt x="2637" y="1243"/>
                  </a:lnTo>
                  <a:lnTo>
                    <a:pt x="2682" y="1221"/>
                  </a:lnTo>
                  <a:lnTo>
                    <a:pt x="2725" y="1193"/>
                  </a:lnTo>
                  <a:lnTo>
                    <a:pt x="2762" y="1161"/>
                  </a:lnTo>
                  <a:lnTo>
                    <a:pt x="2798" y="1125"/>
                  </a:lnTo>
                  <a:lnTo>
                    <a:pt x="2828" y="1085"/>
                  </a:lnTo>
                  <a:lnTo>
                    <a:pt x="2853" y="1042"/>
                  </a:lnTo>
                  <a:lnTo>
                    <a:pt x="2874" y="996"/>
                  </a:lnTo>
                  <a:lnTo>
                    <a:pt x="2890" y="946"/>
                  </a:lnTo>
                  <a:lnTo>
                    <a:pt x="2899" y="895"/>
                  </a:lnTo>
                  <a:lnTo>
                    <a:pt x="2902" y="842"/>
                  </a:lnTo>
                  <a:lnTo>
                    <a:pt x="2899" y="790"/>
                  </a:lnTo>
                  <a:lnTo>
                    <a:pt x="2891" y="742"/>
                  </a:lnTo>
                  <a:lnTo>
                    <a:pt x="2877" y="695"/>
                  </a:lnTo>
                  <a:lnTo>
                    <a:pt x="2857" y="650"/>
                  </a:lnTo>
                  <a:lnTo>
                    <a:pt x="2834" y="608"/>
                  </a:lnTo>
                  <a:lnTo>
                    <a:pt x="2806" y="570"/>
                  </a:lnTo>
                  <a:lnTo>
                    <a:pt x="2775" y="534"/>
                  </a:lnTo>
                  <a:lnTo>
                    <a:pt x="2739" y="502"/>
                  </a:lnTo>
                  <a:lnTo>
                    <a:pt x="2699" y="473"/>
                  </a:lnTo>
                  <a:lnTo>
                    <a:pt x="2658" y="450"/>
                  </a:lnTo>
                  <a:lnTo>
                    <a:pt x="2614" y="431"/>
                  </a:lnTo>
                  <a:lnTo>
                    <a:pt x="2567" y="417"/>
                  </a:lnTo>
                  <a:lnTo>
                    <a:pt x="2517" y="408"/>
                  </a:lnTo>
                  <a:lnTo>
                    <a:pt x="2466" y="405"/>
                  </a:lnTo>
                  <a:lnTo>
                    <a:pt x="2416" y="408"/>
                  </a:lnTo>
                  <a:lnTo>
                    <a:pt x="2367" y="417"/>
                  </a:lnTo>
                  <a:lnTo>
                    <a:pt x="2320" y="431"/>
                  </a:lnTo>
                  <a:lnTo>
                    <a:pt x="2275" y="450"/>
                  </a:lnTo>
                  <a:lnTo>
                    <a:pt x="2233" y="473"/>
                  </a:lnTo>
                  <a:lnTo>
                    <a:pt x="2194" y="502"/>
                  </a:lnTo>
                  <a:lnTo>
                    <a:pt x="2159" y="534"/>
                  </a:lnTo>
                  <a:lnTo>
                    <a:pt x="2126" y="570"/>
                  </a:lnTo>
                  <a:lnTo>
                    <a:pt x="2099" y="608"/>
                  </a:lnTo>
                  <a:lnTo>
                    <a:pt x="2075" y="650"/>
                  </a:lnTo>
                  <a:lnTo>
                    <a:pt x="2056" y="695"/>
                  </a:lnTo>
                  <a:lnTo>
                    <a:pt x="2042" y="742"/>
                  </a:lnTo>
                  <a:lnTo>
                    <a:pt x="2034" y="790"/>
                  </a:lnTo>
                  <a:lnTo>
                    <a:pt x="2031" y="842"/>
                  </a:lnTo>
                  <a:lnTo>
                    <a:pt x="2034" y="895"/>
                  </a:lnTo>
                  <a:lnTo>
                    <a:pt x="2043" y="946"/>
                  </a:lnTo>
                  <a:lnTo>
                    <a:pt x="2058" y="996"/>
                  </a:lnTo>
                  <a:lnTo>
                    <a:pt x="2079" y="1042"/>
                  </a:lnTo>
                  <a:lnTo>
                    <a:pt x="2105" y="1085"/>
                  </a:lnTo>
                  <a:lnTo>
                    <a:pt x="2135" y="1125"/>
                  </a:lnTo>
                  <a:lnTo>
                    <a:pt x="2170" y="1161"/>
                  </a:lnTo>
                  <a:lnTo>
                    <a:pt x="2209" y="1193"/>
                  </a:lnTo>
                  <a:lnTo>
                    <a:pt x="2252" y="1221"/>
                  </a:lnTo>
                  <a:lnTo>
                    <a:pt x="2297" y="1243"/>
                  </a:lnTo>
                  <a:lnTo>
                    <a:pt x="2276" y="1267"/>
                  </a:lnTo>
                  <a:lnTo>
                    <a:pt x="2258" y="1253"/>
                  </a:lnTo>
                  <a:lnTo>
                    <a:pt x="2239" y="1243"/>
                  </a:lnTo>
                  <a:lnTo>
                    <a:pt x="2217" y="1236"/>
                  </a:lnTo>
                  <a:lnTo>
                    <a:pt x="2194" y="1234"/>
                  </a:lnTo>
                  <a:lnTo>
                    <a:pt x="2176" y="1235"/>
                  </a:lnTo>
                  <a:lnTo>
                    <a:pt x="2160" y="1239"/>
                  </a:lnTo>
                  <a:lnTo>
                    <a:pt x="2060" y="1270"/>
                  </a:lnTo>
                  <a:lnTo>
                    <a:pt x="2059" y="1271"/>
                  </a:lnTo>
                  <a:lnTo>
                    <a:pt x="2015" y="1288"/>
                  </a:lnTo>
                  <a:lnTo>
                    <a:pt x="1975" y="1310"/>
                  </a:lnTo>
                  <a:lnTo>
                    <a:pt x="1939" y="1335"/>
                  </a:lnTo>
                  <a:lnTo>
                    <a:pt x="1905" y="1365"/>
                  </a:lnTo>
                  <a:lnTo>
                    <a:pt x="1875" y="1398"/>
                  </a:lnTo>
                  <a:lnTo>
                    <a:pt x="1849" y="1433"/>
                  </a:lnTo>
                  <a:lnTo>
                    <a:pt x="1828" y="1472"/>
                  </a:lnTo>
                  <a:lnTo>
                    <a:pt x="1810" y="1514"/>
                  </a:lnTo>
                  <a:lnTo>
                    <a:pt x="1798" y="1557"/>
                  </a:lnTo>
                  <a:lnTo>
                    <a:pt x="1789" y="1601"/>
                  </a:lnTo>
                  <a:lnTo>
                    <a:pt x="1787" y="1648"/>
                  </a:lnTo>
                  <a:lnTo>
                    <a:pt x="1787" y="2251"/>
                  </a:lnTo>
                  <a:lnTo>
                    <a:pt x="1789" y="2274"/>
                  </a:lnTo>
                  <a:lnTo>
                    <a:pt x="1795" y="2296"/>
                  </a:lnTo>
                  <a:lnTo>
                    <a:pt x="1807" y="2317"/>
                  </a:lnTo>
                  <a:lnTo>
                    <a:pt x="1841" y="2370"/>
                  </a:lnTo>
                  <a:lnTo>
                    <a:pt x="101" y="2370"/>
                  </a:lnTo>
                  <a:lnTo>
                    <a:pt x="78" y="2368"/>
                  </a:lnTo>
                  <a:lnTo>
                    <a:pt x="58" y="2360"/>
                  </a:lnTo>
                  <a:lnTo>
                    <a:pt x="39" y="2348"/>
                  </a:lnTo>
                  <a:lnTo>
                    <a:pt x="23" y="2332"/>
                  </a:lnTo>
                  <a:lnTo>
                    <a:pt x="10" y="2313"/>
                  </a:lnTo>
                  <a:lnTo>
                    <a:pt x="3" y="2292"/>
                  </a:lnTo>
                  <a:lnTo>
                    <a:pt x="0" y="2268"/>
                  </a:lnTo>
                  <a:lnTo>
                    <a:pt x="0" y="101"/>
                  </a:lnTo>
                  <a:lnTo>
                    <a:pt x="3" y="78"/>
                  </a:lnTo>
                  <a:lnTo>
                    <a:pt x="10" y="57"/>
                  </a:lnTo>
                  <a:lnTo>
                    <a:pt x="23" y="38"/>
                  </a:lnTo>
                  <a:lnTo>
                    <a:pt x="39" y="22"/>
                  </a:lnTo>
                  <a:lnTo>
                    <a:pt x="58" y="10"/>
                  </a:lnTo>
                  <a:lnTo>
                    <a:pt x="78"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11" name="Group 610"/>
          <p:cNvGrpSpPr/>
          <p:nvPr/>
        </p:nvGrpSpPr>
        <p:grpSpPr>
          <a:xfrm>
            <a:off x="4250083" y="3627044"/>
            <a:ext cx="214391" cy="215175"/>
            <a:chOff x="3944938" y="2151063"/>
            <a:chExt cx="433388" cy="434975"/>
          </a:xfrm>
          <a:solidFill>
            <a:schemeClr val="tx1">
              <a:lumMod val="65000"/>
              <a:lumOff val="35000"/>
            </a:schemeClr>
          </a:solidFill>
        </p:grpSpPr>
        <p:sp>
          <p:nvSpPr>
            <p:cNvPr id="617" name="Freeform 162"/>
            <p:cNvSpPr>
              <a:spLocks/>
            </p:cNvSpPr>
            <p:nvPr/>
          </p:nvSpPr>
          <p:spPr bwMode="auto">
            <a:xfrm>
              <a:off x="4137026" y="2239963"/>
              <a:ext cx="49213" cy="47625"/>
            </a:xfrm>
            <a:custGeom>
              <a:avLst/>
              <a:gdLst>
                <a:gd name="T0" fmla="*/ 167 w 334"/>
                <a:gd name="T1" fmla="*/ 0 h 334"/>
                <a:gd name="T2" fmla="*/ 197 w 334"/>
                <a:gd name="T3" fmla="*/ 2 h 334"/>
                <a:gd name="T4" fmla="*/ 225 w 334"/>
                <a:gd name="T5" fmla="*/ 10 h 334"/>
                <a:gd name="T6" fmla="*/ 251 w 334"/>
                <a:gd name="T7" fmla="*/ 22 h 334"/>
                <a:gd name="T8" fmla="*/ 275 w 334"/>
                <a:gd name="T9" fmla="*/ 38 h 334"/>
                <a:gd name="T10" fmla="*/ 294 w 334"/>
                <a:gd name="T11" fmla="*/ 59 h 334"/>
                <a:gd name="T12" fmla="*/ 311 w 334"/>
                <a:gd name="T13" fmla="*/ 82 h 334"/>
                <a:gd name="T14" fmla="*/ 324 w 334"/>
                <a:gd name="T15" fmla="*/ 108 h 334"/>
                <a:gd name="T16" fmla="*/ 331 w 334"/>
                <a:gd name="T17" fmla="*/ 137 h 334"/>
                <a:gd name="T18" fmla="*/ 334 w 334"/>
                <a:gd name="T19" fmla="*/ 166 h 334"/>
                <a:gd name="T20" fmla="*/ 331 w 334"/>
                <a:gd name="T21" fmla="*/ 196 h 334"/>
                <a:gd name="T22" fmla="*/ 324 w 334"/>
                <a:gd name="T23" fmla="*/ 225 h 334"/>
                <a:gd name="T24" fmla="*/ 311 w 334"/>
                <a:gd name="T25" fmla="*/ 251 h 334"/>
                <a:gd name="T26" fmla="*/ 294 w 334"/>
                <a:gd name="T27" fmla="*/ 274 h 334"/>
                <a:gd name="T28" fmla="*/ 275 w 334"/>
                <a:gd name="T29" fmla="*/ 295 h 334"/>
                <a:gd name="T30" fmla="*/ 251 w 334"/>
                <a:gd name="T31" fmla="*/ 310 h 334"/>
                <a:gd name="T32" fmla="*/ 225 w 334"/>
                <a:gd name="T33" fmla="*/ 323 h 334"/>
                <a:gd name="T34" fmla="*/ 197 w 334"/>
                <a:gd name="T35" fmla="*/ 331 h 334"/>
                <a:gd name="T36" fmla="*/ 167 w 334"/>
                <a:gd name="T37" fmla="*/ 334 h 334"/>
                <a:gd name="T38" fmla="*/ 137 w 334"/>
                <a:gd name="T39" fmla="*/ 331 h 334"/>
                <a:gd name="T40" fmla="*/ 109 w 334"/>
                <a:gd name="T41" fmla="*/ 323 h 334"/>
                <a:gd name="T42" fmla="*/ 83 w 334"/>
                <a:gd name="T43" fmla="*/ 310 h 334"/>
                <a:gd name="T44" fmla="*/ 59 w 334"/>
                <a:gd name="T45" fmla="*/ 295 h 334"/>
                <a:gd name="T46" fmla="*/ 39 w 334"/>
                <a:gd name="T47" fmla="*/ 274 h 334"/>
                <a:gd name="T48" fmla="*/ 22 w 334"/>
                <a:gd name="T49" fmla="*/ 251 h 334"/>
                <a:gd name="T50" fmla="*/ 11 w 334"/>
                <a:gd name="T51" fmla="*/ 225 h 334"/>
                <a:gd name="T52" fmla="*/ 3 w 334"/>
                <a:gd name="T53" fmla="*/ 196 h 334"/>
                <a:gd name="T54" fmla="*/ 0 w 334"/>
                <a:gd name="T55" fmla="*/ 166 h 334"/>
                <a:gd name="T56" fmla="*/ 3 w 334"/>
                <a:gd name="T57" fmla="*/ 137 h 334"/>
                <a:gd name="T58" fmla="*/ 11 w 334"/>
                <a:gd name="T59" fmla="*/ 108 h 334"/>
                <a:gd name="T60" fmla="*/ 22 w 334"/>
                <a:gd name="T61" fmla="*/ 82 h 334"/>
                <a:gd name="T62" fmla="*/ 39 w 334"/>
                <a:gd name="T63" fmla="*/ 59 h 334"/>
                <a:gd name="T64" fmla="*/ 59 w 334"/>
                <a:gd name="T65" fmla="*/ 38 h 334"/>
                <a:gd name="T66" fmla="*/ 83 w 334"/>
                <a:gd name="T67" fmla="*/ 22 h 334"/>
                <a:gd name="T68" fmla="*/ 109 w 334"/>
                <a:gd name="T69" fmla="*/ 10 h 334"/>
                <a:gd name="T70" fmla="*/ 137 w 334"/>
                <a:gd name="T71" fmla="*/ 2 h 334"/>
                <a:gd name="T72" fmla="*/ 167 w 334"/>
                <a:gd name="T73"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4" h="334">
                  <a:moveTo>
                    <a:pt x="167" y="0"/>
                  </a:moveTo>
                  <a:lnTo>
                    <a:pt x="197" y="2"/>
                  </a:lnTo>
                  <a:lnTo>
                    <a:pt x="225" y="10"/>
                  </a:lnTo>
                  <a:lnTo>
                    <a:pt x="251" y="22"/>
                  </a:lnTo>
                  <a:lnTo>
                    <a:pt x="275" y="38"/>
                  </a:lnTo>
                  <a:lnTo>
                    <a:pt x="294" y="59"/>
                  </a:lnTo>
                  <a:lnTo>
                    <a:pt x="311" y="82"/>
                  </a:lnTo>
                  <a:lnTo>
                    <a:pt x="324" y="108"/>
                  </a:lnTo>
                  <a:lnTo>
                    <a:pt x="331" y="137"/>
                  </a:lnTo>
                  <a:lnTo>
                    <a:pt x="334" y="166"/>
                  </a:lnTo>
                  <a:lnTo>
                    <a:pt x="331" y="196"/>
                  </a:lnTo>
                  <a:lnTo>
                    <a:pt x="324" y="225"/>
                  </a:lnTo>
                  <a:lnTo>
                    <a:pt x="311" y="251"/>
                  </a:lnTo>
                  <a:lnTo>
                    <a:pt x="294" y="274"/>
                  </a:lnTo>
                  <a:lnTo>
                    <a:pt x="275" y="295"/>
                  </a:lnTo>
                  <a:lnTo>
                    <a:pt x="251" y="310"/>
                  </a:lnTo>
                  <a:lnTo>
                    <a:pt x="225" y="323"/>
                  </a:lnTo>
                  <a:lnTo>
                    <a:pt x="197" y="331"/>
                  </a:lnTo>
                  <a:lnTo>
                    <a:pt x="167" y="334"/>
                  </a:lnTo>
                  <a:lnTo>
                    <a:pt x="137" y="331"/>
                  </a:lnTo>
                  <a:lnTo>
                    <a:pt x="109" y="323"/>
                  </a:lnTo>
                  <a:lnTo>
                    <a:pt x="83" y="310"/>
                  </a:lnTo>
                  <a:lnTo>
                    <a:pt x="59" y="295"/>
                  </a:lnTo>
                  <a:lnTo>
                    <a:pt x="39" y="274"/>
                  </a:lnTo>
                  <a:lnTo>
                    <a:pt x="22" y="251"/>
                  </a:lnTo>
                  <a:lnTo>
                    <a:pt x="11" y="225"/>
                  </a:lnTo>
                  <a:lnTo>
                    <a:pt x="3" y="196"/>
                  </a:lnTo>
                  <a:lnTo>
                    <a:pt x="0" y="166"/>
                  </a:lnTo>
                  <a:lnTo>
                    <a:pt x="3" y="137"/>
                  </a:lnTo>
                  <a:lnTo>
                    <a:pt x="11" y="108"/>
                  </a:lnTo>
                  <a:lnTo>
                    <a:pt x="22" y="82"/>
                  </a:lnTo>
                  <a:lnTo>
                    <a:pt x="39" y="59"/>
                  </a:lnTo>
                  <a:lnTo>
                    <a:pt x="59" y="38"/>
                  </a:lnTo>
                  <a:lnTo>
                    <a:pt x="83" y="22"/>
                  </a:lnTo>
                  <a:lnTo>
                    <a:pt x="109" y="10"/>
                  </a:lnTo>
                  <a:lnTo>
                    <a:pt x="137" y="2"/>
                  </a:lnTo>
                  <a:lnTo>
                    <a:pt x="1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8" name="Freeform 163"/>
            <p:cNvSpPr>
              <a:spLocks/>
            </p:cNvSpPr>
            <p:nvPr/>
          </p:nvSpPr>
          <p:spPr bwMode="auto">
            <a:xfrm>
              <a:off x="4100513" y="2344738"/>
              <a:ext cx="122238" cy="76200"/>
            </a:xfrm>
            <a:custGeom>
              <a:avLst/>
              <a:gdLst>
                <a:gd name="T0" fmla="*/ 152 w 842"/>
                <a:gd name="T1" fmla="*/ 0 h 519"/>
                <a:gd name="T2" fmla="*/ 361 w 842"/>
                <a:gd name="T3" fmla="*/ 199 h 519"/>
                <a:gd name="T4" fmla="*/ 377 w 842"/>
                <a:gd name="T5" fmla="*/ 211 h 519"/>
                <a:gd name="T6" fmla="*/ 394 w 842"/>
                <a:gd name="T7" fmla="*/ 219 h 519"/>
                <a:gd name="T8" fmla="*/ 412 w 842"/>
                <a:gd name="T9" fmla="*/ 223 h 519"/>
                <a:gd name="T10" fmla="*/ 430 w 842"/>
                <a:gd name="T11" fmla="*/ 223 h 519"/>
                <a:gd name="T12" fmla="*/ 448 w 842"/>
                <a:gd name="T13" fmla="*/ 219 h 519"/>
                <a:gd name="T14" fmla="*/ 466 w 842"/>
                <a:gd name="T15" fmla="*/ 211 h 519"/>
                <a:gd name="T16" fmla="*/ 480 w 842"/>
                <a:gd name="T17" fmla="*/ 199 h 519"/>
                <a:gd name="T18" fmla="*/ 691 w 842"/>
                <a:gd name="T19" fmla="*/ 0 h 519"/>
                <a:gd name="T20" fmla="*/ 730 w 842"/>
                <a:gd name="T21" fmla="*/ 12 h 519"/>
                <a:gd name="T22" fmla="*/ 758 w 842"/>
                <a:gd name="T23" fmla="*/ 24 h 519"/>
                <a:gd name="T24" fmla="*/ 782 w 842"/>
                <a:gd name="T25" fmla="*/ 40 h 519"/>
                <a:gd name="T26" fmla="*/ 803 w 842"/>
                <a:gd name="T27" fmla="*/ 61 h 519"/>
                <a:gd name="T28" fmla="*/ 819 w 842"/>
                <a:gd name="T29" fmla="*/ 84 h 519"/>
                <a:gd name="T30" fmla="*/ 832 w 842"/>
                <a:gd name="T31" fmla="*/ 110 h 519"/>
                <a:gd name="T32" fmla="*/ 839 w 842"/>
                <a:gd name="T33" fmla="*/ 137 h 519"/>
                <a:gd name="T34" fmla="*/ 842 w 842"/>
                <a:gd name="T35" fmla="*/ 168 h 519"/>
                <a:gd name="T36" fmla="*/ 842 w 842"/>
                <a:gd name="T37" fmla="*/ 519 h 519"/>
                <a:gd name="T38" fmla="*/ 0 w 842"/>
                <a:gd name="T39" fmla="*/ 519 h 519"/>
                <a:gd name="T40" fmla="*/ 0 w 842"/>
                <a:gd name="T41" fmla="*/ 168 h 519"/>
                <a:gd name="T42" fmla="*/ 3 w 842"/>
                <a:gd name="T43" fmla="*/ 137 h 519"/>
                <a:gd name="T44" fmla="*/ 11 w 842"/>
                <a:gd name="T45" fmla="*/ 110 h 519"/>
                <a:gd name="T46" fmla="*/ 23 w 842"/>
                <a:gd name="T47" fmla="*/ 84 h 519"/>
                <a:gd name="T48" fmla="*/ 40 w 842"/>
                <a:gd name="T49" fmla="*/ 61 h 519"/>
                <a:gd name="T50" fmla="*/ 60 w 842"/>
                <a:gd name="T51" fmla="*/ 40 h 519"/>
                <a:gd name="T52" fmla="*/ 84 w 842"/>
                <a:gd name="T53" fmla="*/ 24 h 519"/>
                <a:gd name="T54" fmla="*/ 111 w 842"/>
                <a:gd name="T55" fmla="*/ 12 h 519"/>
                <a:gd name="T56" fmla="*/ 152 w 842"/>
                <a:gd name="T57" fmla="*/ 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42" h="519">
                  <a:moveTo>
                    <a:pt x="152" y="0"/>
                  </a:moveTo>
                  <a:lnTo>
                    <a:pt x="361" y="199"/>
                  </a:lnTo>
                  <a:lnTo>
                    <a:pt x="377" y="211"/>
                  </a:lnTo>
                  <a:lnTo>
                    <a:pt x="394" y="219"/>
                  </a:lnTo>
                  <a:lnTo>
                    <a:pt x="412" y="223"/>
                  </a:lnTo>
                  <a:lnTo>
                    <a:pt x="430" y="223"/>
                  </a:lnTo>
                  <a:lnTo>
                    <a:pt x="448" y="219"/>
                  </a:lnTo>
                  <a:lnTo>
                    <a:pt x="466" y="211"/>
                  </a:lnTo>
                  <a:lnTo>
                    <a:pt x="480" y="199"/>
                  </a:lnTo>
                  <a:lnTo>
                    <a:pt x="691" y="0"/>
                  </a:lnTo>
                  <a:lnTo>
                    <a:pt x="730" y="12"/>
                  </a:lnTo>
                  <a:lnTo>
                    <a:pt x="758" y="24"/>
                  </a:lnTo>
                  <a:lnTo>
                    <a:pt x="782" y="40"/>
                  </a:lnTo>
                  <a:lnTo>
                    <a:pt x="803" y="61"/>
                  </a:lnTo>
                  <a:lnTo>
                    <a:pt x="819" y="84"/>
                  </a:lnTo>
                  <a:lnTo>
                    <a:pt x="832" y="110"/>
                  </a:lnTo>
                  <a:lnTo>
                    <a:pt x="839" y="137"/>
                  </a:lnTo>
                  <a:lnTo>
                    <a:pt x="842" y="168"/>
                  </a:lnTo>
                  <a:lnTo>
                    <a:pt x="842" y="519"/>
                  </a:lnTo>
                  <a:lnTo>
                    <a:pt x="0" y="519"/>
                  </a:lnTo>
                  <a:lnTo>
                    <a:pt x="0" y="168"/>
                  </a:lnTo>
                  <a:lnTo>
                    <a:pt x="3" y="137"/>
                  </a:lnTo>
                  <a:lnTo>
                    <a:pt x="11" y="110"/>
                  </a:lnTo>
                  <a:lnTo>
                    <a:pt x="23" y="84"/>
                  </a:lnTo>
                  <a:lnTo>
                    <a:pt x="40" y="61"/>
                  </a:lnTo>
                  <a:lnTo>
                    <a:pt x="60" y="40"/>
                  </a:lnTo>
                  <a:lnTo>
                    <a:pt x="84" y="24"/>
                  </a:lnTo>
                  <a:lnTo>
                    <a:pt x="111" y="12"/>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9" name="Freeform 161"/>
            <p:cNvSpPr>
              <a:spLocks noEditPoints="1"/>
            </p:cNvSpPr>
            <p:nvPr/>
          </p:nvSpPr>
          <p:spPr bwMode="auto">
            <a:xfrm>
              <a:off x="3944938" y="2151063"/>
              <a:ext cx="433388" cy="434975"/>
            </a:xfrm>
            <a:custGeom>
              <a:avLst/>
              <a:gdLst>
                <a:gd name="T0" fmla="*/ 1442 w 3007"/>
                <a:gd name="T1" fmla="*/ 2630 h 3009"/>
                <a:gd name="T2" fmla="*/ 1407 w 3007"/>
                <a:gd name="T3" fmla="*/ 2706 h 3009"/>
                <a:gd name="T4" fmla="*/ 1442 w 3007"/>
                <a:gd name="T5" fmla="*/ 2782 h 3009"/>
                <a:gd name="T6" fmla="*/ 1526 w 3007"/>
                <a:gd name="T7" fmla="*/ 2801 h 3009"/>
                <a:gd name="T8" fmla="*/ 1591 w 3007"/>
                <a:gd name="T9" fmla="*/ 2749 h 3009"/>
                <a:gd name="T10" fmla="*/ 1591 w 3007"/>
                <a:gd name="T11" fmla="*/ 2664 h 3009"/>
                <a:gd name="T12" fmla="*/ 1526 w 3007"/>
                <a:gd name="T13" fmla="*/ 2612 h 3009"/>
                <a:gd name="T14" fmla="*/ 1721 w 3007"/>
                <a:gd name="T15" fmla="*/ 1167 h 3009"/>
                <a:gd name="T16" fmla="*/ 1317 w 3007"/>
                <a:gd name="T17" fmla="*/ 1186 h 3009"/>
                <a:gd name="T18" fmla="*/ 1250 w 3007"/>
                <a:gd name="T19" fmla="*/ 1163 h 3009"/>
                <a:gd name="T20" fmla="*/ 1100 w 3007"/>
                <a:gd name="T21" fmla="*/ 1210 h 3009"/>
                <a:gd name="T22" fmla="*/ 972 w 3007"/>
                <a:gd name="T23" fmla="*/ 1317 h 3009"/>
                <a:gd name="T24" fmla="*/ 912 w 3007"/>
                <a:gd name="T25" fmla="*/ 1471 h 3009"/>
                <a:gd name="T26" fmla="*/ 921 w 3007"/>
                <a:gd name="T27" fmla="*/ 1997 h 3009"/>
                <a:gd name="T28" fmla="*/ 995 w 3007"/>
                <a:gd name="T29" fmla="*/ 2040 h 3009"/>
                <a:gd name="T30" fmla="*/ 2072 w 3007"/>
                <a:gd name="T31" fmla="*/ 2015 h 3009"/>
                <a:gd name="T32" fmla="*/ 2097 w 3007"/>
                <a:gd name="T33" fmla="*/ 1515 h 3009"/>
                <a:gd name="T34" fmla="*/ 2056 w 3007"/>
                <a:gd name="T35" fmla="*/ 1352 h 3009"/>
                <a:gd name="T36" fmla="*/ 1943 w 3007"/>
                <a:gd name="T37" fmla="*/ 1231 h 3009"/>
                <a:gd name="T38" fmla="*/ 1775 w 3007"/>
                <a:gd name="T39" fmla="*/ 1166 h 3009"/>
                <a:gd name="T40" fmla="*/ 1413 w 3007"/>
                <a:gd name="T41" fmla="*/ 455 h 3009"/>
                <a:gd name="T42" fmla="*/ 1262 w 3007"/>
                <a:gd name="T43" fmla="*/ 542 h 3009"/>
                <a:gd name="T44" fmla="*/ 1175 w 3007"/>
                <a:gd name="T45" fmla="*/ 693 h 3009"/>
                <a:gd name="T46" fmla="*/ 1175 w 3007"/>
                <a:gd name="T47" fmla="*/ 874 h 3009"/>
                <a:gd name="T48" fmla="*/ 1262 w 3007"/>
                <a:gd name="T49" fmla="*/ 1024 h 3009"/>
                <a:gd name="T50" fmla="*/ 1413 w 3007"/>
                <a:gd name="T51" fmla="*/ 1112 h 3009"/>
                <a:gd name="T52" fmla="*/ 1594 w 3007"/>
                <a:gd name="T53" fmla="*/ 1112 h 3009"/>
                <a:gd name="T54" fmla="*/ 1743 w 3007"/>
                <a:gd name="T55" fmla="*/ 1024 h 3009"/>
                <a:gd name="T56" fmla="*/ 1831 w 3007"/>
                <a:gd name="T57" fmla="*/ 874 h 3009"/>
                <a:gd name="T58" fmla="*/ 1831 w 3007"/>
                <a:gd name="T59" fmla="*/ 693 h 3009"/>
                <a:gd name="T60" fmla="*/ 1743 w 3007"/>
                <a:gd name="T61" fmla="*/ 542 h 3009"/>
                <a:gd name="T62" fmla="*/ 1594 w 3007"/>
                <a:gd name="T63" fmla="*/ 455 h 3009"/>
                <a:gd name="T64" fmla="*/ 3007 w 3007"/>
                <a:gd name="T65" fmla="*/ 0 h 3009"/>
                <a:gd name="T66" fmla="*/ 2984 w 3007"/>
                <a:gd name="T67" fmla="*/ 2370 h 3009"/>
                <a:gd name="T68" fmla="*/ 2903 w 3007"/>
                <a:gd name="T69" fmla="*/ 2409 h 3009"/>
                <a:gd name="T70" fmla="*/ 1677 w 3007"/>
                <a:gd name="T71" fmla="*/ 2458 h 3009"/>
                <a:gd name="T72" fmla="*/ 1780 w 3007"/>
                <a:gd name="T73" fmla="*/ 2582 h 3009"/>
                <a:gd name="T74" fmla="*/ 1803 w 3007"/>
                <a:gd name="T75" fmla="*/ 2751 h 3009"/>
                <a:gd name="T76" fmla="*/ 1732 w 3007"/>
                <a:gd name="T77" fmla="*/ 2905 h 3009"/>
                <a:gd name="T78" fmla="*/ 1591 w 3007"/>
                <a:gd name="T79" fmla="*/ 2997 h 3009"/>
                <a:gd name="T80" fmla="*/ 1416 w 3007"/>
                <a:gd name="T81" fmla="*/ 2997 h 3009"/>
                <a:gd name="T82" fmla="*/ 1275 w 3007"/>
                <a:gd name="T83" fmla="*/ 2905 h 3009"/>
                <a:gd name="T84" fmla="*/ 1204 w 3007"/>
                <a:gd name="T85" fmla="*/ 2751 h 3009"/>
                <a:gd name="T86" fmla="*/ 1227 w 3007"/>
                <a:gd name="T87" fmla="*/ 2582 h 3009"/>
                <a:gd name="T88" fmla="*/ 1329 w 3007"/>
                <a:gd name="T89" fmla="*/ 2458 h 3009"/>
                <a:gd name="T90" fmla="*/ 102 w 3007"/>
                <a:gd name="T91" fmla="*/ 2409 h 3009"/>
                <a:gd name="T92" fmla="*/ 23 w 3007"/>
                <a:gd name="T93" fmla="*/ 2370 h 3009"/>
                <a:gd name="T94" fmla="*/ 0 w 3007"/>
                <a:gd name="T95" fmla="*/ 0 h 3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07" h="3009">
                  <a:moveTo>
                    <a:pt x="1503" y="2609"/>
                  </a:moveTo>
                  <a:lnTo>
                    <a:pt x="1481" y="2612"/>
                  </a:lnTo>
                  <a:lnTo>
                    <a:pt x="1461" y="2619"/>
                  </a:lnTo>
                  <a:lnTo>
                    <a:pt x="1442" y="2630"/>
                  </a:lnTo>
                  <a:lnTo>
                    <a:pt x="1427" y="2645"/>
                  </a:lnTo>
                  <a:lnTo>
                    <a:pt x="1416" y="2664"/>
                  </a:lnTo>
                  <a:lnTo>
                    <a:pt x="1409" y="2684"/>
                  </a:lnTo>
                  <a:lnTo>
                    <a:pt x="1407" y="2706"/>
                  </a:lnTo>
                  <a:lnTo>
                    <a:pt x="1409" y="2729"/>
                  </a:lnTo>
                  <a:lnTo>
                    <a:pt x="1416" y="2749"/>
                  </a:lnTo>
                  <a:lnTo>
                    <a:pt x="1427" y="2766"/>
                  </a:lnTo>
                  <a:lnTo>
                    <a:pt x="1442" y="2782"/>
                  </a:lnTo>
                  <a:lnTo>
                    <a:pt x="1461" y="2794"/>
                  </a:lnTo>
                  <a:lnTo>
                    <a:pt x="1481" y="2801"/>
                  </a:lnTo>
                  <a:lnTo>
                    <a:pt x="1503" y="2803"/>
                  </a:lnTo>
                  <a:lnTo>
                    <a:pt x="1526" y="2801"/>
                  </a:lnTo>
                  <a:lnTo>
                    <a:pt x="1546" y="2794"/>
                  </a:lnTo>
                  <a:lnTo>
                    <a:pt x="1563" y="2782"/>
                  </a:lnTo>
                  <a:lnTo>
                    <a:pt x="1579" y="2766"/>
                  </a:lnTo>
                  <a:lnTo>
                    <a:pt x="1591" y="2749"/>
                  </a:lnTo>
                  <a:lnTo>
                    <a:pt x="1598" y="2729"/>
                  </a:lnTo>
                  <a:lnTo>
                    <a:pt x="1600" y="2706"/>
                  </a:lnTo>
                  <a:lnTo>
                    <a:pt x="1598" y="2684"/>
                  </a:lnTo>
                  <a:lnTo>
                    <a:pt x="1591" y="2664"/>
                  </a:lnTo>
                  <a:lnTo>
                    <a:pt x="1579" y="2645"/>
                  </a:lnTo>
                  <a:lnTo>
                    <a:pt x="1563" y="2630"/>
                  </a:lnTo>
                  <a:lnTo>
                    <a:pt x="1546" y="2619"/>
                  </a:lnTo>
                  <a:lnTo>
                    <a:pt x="1526" y="2612"/>
                  </a:lnTo>
                  <a:lnTo>
                    <a:pt x="1503" y="2609"/>
                  </a:lnTo>
                  <a:close/>
                  <a:moveTo>
                    <a:pt x="1757" y="1163"/>
                  </a:moveTo>
                  <a:lnTo>
                    <a:pt x="1739" y="1163"/>
                  </a:lnTo>
                  <a:lnTo>
                    <a:pt x="1721" y="1167"/>
                  </a:lnTo>
                  <a:lnTo>
                    <a:pt x="1705" y="1174"/>
                  </a:lnTo>
                  <a:lnTo>
                    <a:pt x="1690" y="1186"/>
                  </a:lnTo>
                  <a:lnTo>
                    <a:pt x="1503" y="1364"/>
                  </a:lnTo>
                  <a:lnTo>
                    <a:pt x="1317" y="1186"/>
                  </a:lnTo>
                  <a:lnTo>
                    <a:pt x="1302" y="1174"/>
                  </a:lnTo>
                  <a:lnTo>
                    <a:pt x="1285" y="1167"/>
                  </a:lnTo>
                  <a:lnTo>
                    <a:pt x="1267" y="1163"/>
                  </a:lnTo>
                  <a:lnTo>
                    <a:pt x="1250" y="1163"/>
                  </a:lnTo>
                  <a:lnTo>
                    <a:pt x="1231" y="1166"/>
                  </a:lnTo>
                  <a:lnTo>
                    <a:pt x="1142" y="1193"/>
                  </a:lnTo>
                  <a:lnTo>
                    <a:pt x="1140" y="1194"/>
                  </a:lnTo>
                  <a:lnTo>
                    <a:pt x="1100" y="1210"/>
                  </a:lnTo>
                  <a:lnTo>
                    <a:pt x="1062" y="1231"/>
                  </a:lnTo>
                  <a:lnTo>
                    <a:pt x="1029" y="1256"/>
                  </a:lnTo>
                  <a:lnTo>
                    <a:pt x="999" y="1284"/>
                  </a:lnTo>
                  <a:lnTo>
                    <a:pt x="972" y="1317"/>
                  </a:lnTo>
                  <a:lnTo>
                    <a:pt x="951" y="1352"/>
                  </a:lnTo>
                  <a:lnTo>
                    <a:pt x="933" y="1390"/>
                  </a:lnTo>
                  <a:lnTo>
                    <a:pt x="920" y="1430"/>
                  </a:lnTo>
                  <a:lnTo>
                    <a:pt x="912" y="1471"/>
                  </a:lnTo>
                  <a:lnTo>
                    <a:pt x="909" y="1515"/>
                  </a:lnTo>
                  <a:lnTo>
                    <a:pt x="909" y="1953"/>
                  </a:lnTo>
                  <a:lnTo>
                    <a:pt x="912" y="1976"/>
                  </a:lnTo>
                  <a:lnTo>
                    <a:pt x="921" y="1997"/>
                  </a:lnTo>
                  <a:lnTo>
                    <a:pt x="935" y="2015"/>
                  </a:lnTo>
                  <a:lnTo>
                    <a:pt x="952" y="2029"/>
                  </a:lnTo>
                  <a:lnTo>
                    <a:pt x="972" y="2037"/>
                  </a:lnTo>
                  <a:lnTo>
                    <a:pt x="995" y="2040"/>
                  </a:lnTo>
                  <a:lnTo>
                    <a:pt x="2011" y="2040"/>
                  </a:lnTo>
                  <a:lnTo>
                    <a:pt x="2034" y="2037"/>
                  </a:lnTo>
                  <a:lnTo>
                    <a:pt x="2054" y="2029"/>
                  </a:lnTo>
                  <a:lnTo>
                    <a:pt x="2072" y="2015"/>
                  </a:lnTo>
                  <a:lnTo>
                    <a:pt x="2085" y="1997"/>
                  </a:lnTo>
                  <a:lnTo>
                    <a:pt x="2094" y="1976"/>
                  </a:lnTo>
                  <a:lnTo>
                    <a:pt x="2097" y="1953"/>
                  </a:lnTo>
                  <a:lnTo>
                    <a:pt x="2097" y="1515"/>
                  </a:lnTo>
                  <a:lnTo>
                    <a:pt x="2095" y="1471"/>
                  </a:lnTo>
                  <a:lnTo>
                    <a:pt x="2086" y="1430"/>
                  </a:lnTo>
                  <a:lnTo>
                    <a:pt x="2074" y="1390"/>
                  </a:lnTo>
                  <a:lnTo>
                    <a:pt x="2056" y="1352"/>
                  </a:lnTo>
                  <a:lnTo>
                    <a:pt x="2034" y="1317"/>
                  </a:lnTo>
                  <a:lnTo>
                    <a:pt x="2007" y="1284"/>
                  </a:lnTo>
                  <a:lnTo>
                    <a:pt x="1978" y="1256"/>
                  </a:lnTo>
                  <a:lnTo>
                    <a:pt x="1943" y="1231"/>
                  </a:lnTo>
                  <a:lnTo>
                    <a:pt x="1906" y="1210"/>
                  </a:lnTo>
                  <a:lnTo>
                    <a:pt x="1867" y="1194"/>
                  </a:lnTo>
                  <a:lnTo>
                    <a:pt x="1865" y="1193"/>
                  </a:lnTo>
                  <a:lnTo>
                    <a:pt x="1775" y="1166"/>
                  </a:lnTo>
                  <a:lnTo>
                    <a:pt x="1757" y="1163"/>
                  </a:lnTo>
                  <a:close/>
                  <a:moveTo>
                    <a:pt x="1503" y="443"/>
                  </a:moveTo>
                  <a:lnTo>
                    <a:pt x="1457" y="446"/>
                  </a:lnTo>
                  <a:lnTo>
                    <a:pt x="1413" y="455"/>
                  </a:lnTo>
                  <a:lnTo>
                    <a:pt x="1371" y="470"/>
                  </a:lnTo>
                  <a:lnTo>
                    <a:pt x="1331" y="489"/>
                  </a:lnTo>
                  <a:lnTo>
                    <a:pt x="1296" y="514"/>
                  </a:lnTo>
                  <a:lnTo>
                    <a:pt x="1262" y="542"/>
                  </a:lnTo>
                  <a:lnTo>
                    <a:pt x="1234" y="576"/>
                  </a:lnTo>
                  <a:lnTo>
                    <a:pt x="1209" y="611"/>
                  </a:lnTo>
                  <a:lnTo>
                    <a:pt x="1190" y="651"/>
                  </a:lnTo>
                  <a:lnTo>
                    <a:pt x="1175" y="693"/>
                  </a:lnTo>
                  <a:lnTo>
                    <a:pt x="1166" y="737"/>
                  </a:lnTo>
                  <a:lnTo>
                    <a:pt x="1163" y="783"/>
                  </a:lnTo>
                  <a:lnTo>
                    <a:pt x="1166" y="830"/>
                  </a:lnTo>
                  <a:lnTo>
                    <a:pt x="1175" y="874"/>
                  </a:lnTo>
                  <a:lnTo>
                    <a:pt x="1190" y="916"/>
                  </a:lnTo>
                  <a:lnTo>
                    <a:pt x="1209" y="956"/>
                  </a:lnTo>
                  <a:lnTo>
                    <a:pt x="1234" y="991"/>
                  </a:lnTo>
                  <a:lnTo>
                    <a:pt x="1262" y="1024"/>
                  </a:lnTo>
                  <a:lnTo>
                    <a:pt x="1296" y="1053"/>
                  </a:lnTo>
                  <a:lnTo>
                    <a:pt x="1331" y="1077"/>
                  </a:lnTo>
                  <a:lnTo>
                    <a:pt x="1371" y="1097"/>
                  </a:lnTo>
                  <a:lnTo>
                    <a:pt x="1413" y="1112"/>
                  </a:lnTo>
                  <a:lnTo>
                    <a:pt x="1457" y="1121"/>
                  </a:lnTo>
                  <a:lnTo>
                    <a:pt x="1503" y="1124"/>
                  </a:lnTo>
                  <a:lnTo>
                    <a:pt x="1549" y="1121"/>
                  </a:lnTo>
                  <a:lnTo>
                    <a:pt x="1594" y="1112"/>
                  </a:lnTo>
                  <a:lnTo>
                    <a:pt x="1636" y="1097"/>
                  </a:lnTo>
                  <a:lnTo>
                    <a:pt x="1674" y="1077"/>
                  </a:lnTo>
                  <a:lnTo>
                    <a:pt x="1711" y="1053"/>
                  </a:lnTo>
                  <a:lnTo>
                    <a:pt x="1743" y="1024"/>
                  </a:lnTo>
                  <a:lnTo>
                    <a:pt x="1773" y="991"/>
                  </a:lnTo>
                  <a:lnTo>
                    <a:pt x="1797" y="956"/>
                  </a:lnTo>
                  <a:lnTo>
                    <a:pt x="1817" y="916"/>
                  </a:lnTo>
                  <a:lnTo>
                    <a:pt x="1831" y="874"/>
                  </a:lnTo>
                  <a:lnTo>
                    <a:pt x="1841" y="830"/>
                  </a:lnTo>
                  <a:lnTo>
                    <a:pt x="1844" y="783"/>
                  </a:lnTo>
                  <a:lnTo>
                    <a:pt x="1841" y="737"/>
                  </a:lnTo>
                  <a:lnTo>
                    <a:pt x="1831" y="693"/>
                  </a:lnTo>
                  <a:lnTo>
                    <a:pt x="1817" y="651"/>
                  </a:lnTo>
                  <a:lnTo>
                    <a:pt x="1797" y="611"/>
                  </a:lnTo>
                  <a:lnTo>
                    <a:pt x="1773" y="576"/>
                  </a:lnTo>
                  <a:lnTo>
                    <a:pt x="1743" y="542"/>
                  </a:lnTo>
                  <a:lnTo>
                    <a:pt x="1711" y="514"/>
                  </a:lnTo>
                  <a:lnTo>
                    <a:pt x="1674" y="489"/>
                  </a:lnTo>
                  <a:lnTo>
                    <a:pt x="1636" y="470"/>
                  </a:lnTo>
                  <a:lnTo>
                    <a:pt x="1594" y="455"/>
                  </a:lnTo>
                  <a:lnTo>
                    <a:pt x="1549" y="446"/>
                  </a:lnTo>
                  <a:lnTo>
                    <a:pt x="1503" y="443"/>
                  </a:lnTo>
                  <a:close/>
                  <a:moveTo>
                    <a:pt x="0" y="0"/>
                  </a:moveTo>
                  <a:lnTo>
                    <a:pt x="3007" y="0"/>
                  </a:lnTo>
                  <a:lnTo>
                    <a:pt x="3007" y="2306"/>
                  </a:lnTo>
                  <a:lnTo>
                    <a:pt x="3004" y="2329"/>
                  </a:lnTo>
                  <a:lnTo>
                    <a:pt x="2996" y="2351"/>
                  </a:lnTo>
                  <a:lnTo>
                    <a:pt x="2984" y="2370"/>
                  </a:lnTo>
                  <a:lnTo>
                    <a:pt x="2968" y="2387"/>
                  </a:lnTo>
                  <a:lnTo>
                    <a:pt x="2949" y="2398"/>
                  </a:lnTo>
                  <a:lnTo>
                    <a:pt x="2927" y="2406"/>
                  </a:lnTo>
                  <a:lnTo>
                    <a:pt x="2903" y="2409"/>
                  </a:lnTo>
                  <a:lnTo>
                    <a:pt x="1563" y="2409"/>
                  </a:lnTo>
                  <a:lnTo>
                    <a:pt x="1604" y="2420"/>
                  </a:lnTo>
                  <a:lnTo>
                    <a:pt x="1642" y="2437"/>
                  </a:lnTo>
                  <a:lnTo>
                    <a:pt x="1677" y="2458"/>
                  </a:lnTo>
                  <a:lnTo>
                    <a:pt x="1709" y="2484"/>
                  </a:lnTo>
                  <a:lnTo>
                    <a:pt x="1737" y="2513"/>
                  </a:lnTo>
                  <a:lnTo>
                    <a:pt x="1761" y="2547"/>
                  </a:lnTo>
                  <a:lnTo>
                    <a:pt x="1780" y="2582"/>
                  </a:lnTo>
                  <a:lnTo>
                    <a:pt x="1795" y="2622"/>
                  </a:lnTo>
                  <a:lnTo>
                    <a:pt x="1803" y="2663"/>
                  </a:lnTo>
                  <a:lnTo>
                    <a:pt x="1806" y="2706"/>
                  </a:lnTo>
                  <a:lnTo>
                    <a:pt x="1803" y="2751"/>
                  </a:lnTo>
                  <a:lnTo>
                    <a:pt x="1794" y="2794"/>
                  </a:lnTo>
                  <a:lnTo>
                    <a:pt x="1778" y="2833"/>
                  </a:lnTo>
                  <a:lnTo>
                    <a:pt x="1757" y="2871"/>
                  </a:lnTo>
                  <a:lnTo>
                    <a:pt x="1732" y="2905"/>
                  </a:lnTo>
                  <a:lnTo>
                    <a:pt x="1701" y="2935"/>
                  </a:lnTo>
                  <a:lnTo>
                    <a:pt x="1668" y="2960"/>
                  </a:lnTo>
                  <a:lnTo>
                    <a:pt x="1630" y="2981"/>
                  </a:lnTo>
                  <a:lnTo>
                    <a:pt x="1591" y="2997"/>
                  </a:lnTo>
                  <a:lnTo>
                    <a:pt x="1548" y="3006"/>
                  </a:lnTo>
                  <a:lnTo>
                    <a:pt x="1503" y="3009"/>
                  </a:lnTo>
                  <a:lnTo>
                    <a:pt x="1459" y="3006"/>
                  </a:lnTo>
                  <a:lnTo>
                    <a:pt x="1416" y="2997"/>
                  </a:lnTo>
                  <a:lnTo>
                    <a:pt x="1375" y="2981"/>
                  </a:lnTo>
                  <a:lnTo>
                    <a:pt x="1339" y="2960"/>
                  </a:lnTo>
                  <a:lnTo>
                    <a:pt x="1304" y="2935"/>
                  </a:lnTo>
                  <a:lnTo>
                    <a:pt x="1275" y="2905"/>
                  </a:lnTo>
                  <a:lnTo>
                    <a:pt x="1249" y="2871"/>
                  </a:lnTo>
                  <a:lnTo>
                    <a:pt x="1228" y="2833"/>
                  </a:lnTo>
                  <a:lnTo>
                    <a:pt x="1213" y="2794"/>
                  </a:lnTo>
                  <a:lnTo>
                    <a:pt x="1204" y="2751"/>
                  </a:lnTo>
                  <a:lnTo>
                    <a:pt x="1200" y="2706"/>
                  </a:lnTo>
                  <a:lnTo>
                    <a:pt x="1203" y="2663"/>
                  </a:lnTo>
                  <a:lnTo>
                    <a:pt x="1212" y="2622"/>
                  </a:lnTo>
                  <a:lnTo>
                    <a:pt x="1227" y="2582"/>
                  </a:lnTo>
                  <a:lnTo>
                    <a:pt x="1245" y="2547"/>
                  </a:lnTo>
                  <a:lnTo>
                    <a:pt x="1270" y="2513"/>
                  </a:lnTo>
                  <a:lnTo>
                    <a:pt x="1298" y="2484"/>
                  </a:lnTo>
                  <a:lnTo>
                    <a:pt x="1329" y="2458"/>
                  </a:lnTo>
                  <a:lnTo>
                    <a:pt x="1365" y="2437"/>
                  </a:lnTo>
                  <a:lnTo>
                    <a:pt x="1402" y="2420"/>
                  </a:lnTo>
                  <a:lnTo>
                    <a:pt x="1443" y="2409"/>
                  </a:lnTo>
                  <a:lnTo>
                    <a:pt x="102" y="2409"/>
                  </a:lnTo>
                  <a:lnTo>
                    <a:pt x="79" y="2406"/>
                  </a:lnTo>
                  <a:lnTo>
                    <a:pt x="57" y="2398"/>
                  </a:lnTo>
                  <a:lnTo>
                    <a:pt x="38" y="2387"/>
                  </a:lnTo>
                  <a:lnTo>
                    <a:pt x="23" y="2370"/>
                  </a:lnTo>
                  <a:lnTo>
                    <a:pt x="10" y="2351"/>
                  </a:lnTo>
                  <a:lnTo>
                    <a:pt x="2" y="2329"/>
                  </a:lnTo>
                  <a:lnTo>
                    <a:pt x="0" y="230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12" name="Group 611"/>
          <p:cNvGrpSpPr/>
          <p:nvPr/>
        </p:nvGrpSpPr>
        <p:grpSpPr>
          <a:xfrm>
            <a:off x="3694774" y="3611730"/>
            <a:ext cx="238736" cy="245804"/>
            <a:chOff x="2465388" y="3981450"/>
            <a:chExt cx="482600" cy="496888"/>
          </a:xfrm>
          <a:solidFill>
            <a:schemeClr val="tx1">
              <a:lumMod val="65000"/>
              <a:lumOff val="35000"/>
            </a:schemeClr>
          </a:solidFill>
        </p:grpSpPr>
        <p:sp>
          <p:nvSpPr>
            <p:cNvPr id="613" name="Freeform 432"/>
            <p:cNvSpPr>
              <a:spLocks/>
            </p:cNvSpPr>
            <p:nvPr/>
          </p:nvSpPr>
          <p:spPr bwMode="auto">
            <a:xfrm>
              <a:off x="2465388" y="3981450"/>
              <a:ext cx="482600" cy="273050"/>
            </a:xfrm>
            <a:custGeom>
              <a:avLst/>
              <a:gdLst>
                <a:gd name="T0" fmla="*/ 1744 w 3348"/>
                <a:gd name="T1" fmla="*/ 28 h 1884"/>
                <a:gd name="T2" fmla="*/ 2041 w 3348"/>
                <a:gd name="T3" fmla="*/ 357 h 1884"/>
                <a:gd name="T4" fmla="*/ 2013 w 3348"/>
                <a:gd name="T5" fmla="*/ 439 h 1884"/>
                <a:gd name="T6" fmla="*/ 1942 w 3348"/>
                <a:gd name="T7" fmla="*/ 468 h 1884"/>
                <a:gd name="T8" fmla="*/ 1872 w 3348"/>
                <a:gd name="T9" fmla="*/ 439 h 1884"/>
                <a:gd name="T10" fmla="*/ 1914 w 3348"/>
                <a:gd name="T11" fmla="*/ 661 h 1884"/>
                <a:gd name="T12" fmla="*/ 2167 w 3348"/>
                <a:gd name="T13" fmla="*/ 779 h 1884"/>
                <a:gd name="T14" fmla="*/ 2369 w 3348"/>
                <a:gd name="T15" fmla="*/ 966 h 1884"/>
                <a:gd name="T16" fmla="*/ 2505 w 3348"/>
                <a:gd name="T17" fmla="*/ 1209 h 1884"/>
                <a:gd name="T18" fmla="*/ 3011 w 3348"/>
                <a:gd name="T19" fmla="*/ 1417 h 1884"/>
                <a:gd name="T20" fmla="*/ 2883 w 3348"/>
                <a:gd name="T21" fmla="*/ 1257 h 1884"/>
                <a:gd name="T22" fmla="*/ 2911 w 3348"/>
                <a:gd name="T23" fmla="*/ 1177 h 1884"/>
                <a:gd name="T24" fmla="*/ 2992 w 3348"/>
                <a:gd name="T25" fmla="*/ 1147 h 1884"/>
                <a:gd name="T26" fmla="*/ 3320 w 3348"/>
                <a:gd name="T27" fmla="*/ 1446 h 1884"/>
                <a:gd name="T28" fmla="*/ 3348 w 3348"/>
                <a:gd name="T29" fmla="*/ 1526 h 1884"/>
                <a:gd name="T30" fmla="*/ 3052 w 3348"/>
                <a:gd name="T31" fmla="*/ 1855 h 1884"/>
                <a:gd name="T32" fmla="*/ 2981 w 3348"/>
                <a:gd name="T33" fmla="*/ 1884 h 1884"/>
                <a:gd name="T34" fmla="*/ 2911 w 3348"/>
                <a:gd name="T35" fmla="*/ 1855 h 1884"/>
                <a:gd name="T36" fmla="*/ 2883 w 3348"/>
                <a:gd name="T37" fmla="*/ 1774 h 1884"/>
                <a:gd name="T38" fmla="*/ 3009 w 3348"/>
                <a:gd name="T39" fmla="*/ 1616 h 1884"/>
                <a:gd name="T40" fmla="*/ 2399 w 3348"/>
                <a:gd name="T41" fmla="*/ 1594 h 1884"/>
                <a:gd name="T42" fmla="*/ 2361 w 3348"/>
                <a:gd name="T43" fmla="*/ 1517 h 1884"/>
                <a:gd name="T44" fmla="*/ 2313 w 3348"/>
                <a:gd name="T45" fmla="*/ 1264 h 1884"/>
                <a:gd name="T46" fmla="*/ 2182 w 3348"/>
                <a:gd name="T47" fmla="*/ 1052 h 1884"/>
                <a:gd name="T48" fmla="*/ 1984 w 3348"/>
                <a:gd name="T49" fmla="*/ 901 h 1884"/>
                <a:gd name="T50" fmla="*/ 1740 w 3348"/>
                <a:gd name="T51" fmla="*/ 830 h 1884"/>
                <a:gd name="T52" fmla="*/ 1481 w 3348"/>
                <a:gd name="T53" fmla="*/ 854 h 1884"/>
                <a:gd name="T54" fmla="*/ 1258 w 3348"/>
                <a:gd name="T55" fmla="*/ 967 h 1884"/>
                <a:gd name="T56" fmla="*/ 1091 w 3348"/>
                <a:gd name="T57" fmla="*/ 1151 h 1884"/>
                <a:gd name="T58" fmla="*/ 999 w 3348"/>
                <a:gd name="T59" fmla="*/ 1386 h 1884"/>
                <a:gd name="T60" fmla="*/ 976 w 3348"/>
                <a:gd name="T61" fmla="*/ 1561 h 1884"/>
                <a:gd name="T62" fmla="*/ 910 w 3348"/>
                <a:gd name="T63" fmla="*/ 1614 h 1884"/>
                <a:gd name="T64" fmla="*/ 452 w 3348"/>
                <a:gd name="T65" fmla="*/ 1732 h 1884"/>
                <a:gd name="T66" fmla="*/ 461 w 3348"/>
                <a:gd name="T67" fmla="*/ 1817 h 1884"/>
                <a:gd name="T68" fmla="*/ 404 w 3348"/>
                <a:gd name="T69" fmla="*/ 1877 h 1884"/>
                <a:gd name="T70" fmla="*/ 330 w 3348"/>
                <a:gd name="T71" fmla="*/ 1877 h 1884"/>
                <a:gd name="T72" fmla="*/ 15 w 3348"/>
                <a:gd name="T73" fmla="*/ 1568 h 1884"/>
                <a:gd name="T74" fmla="*/ 5 w 3348"/>
                <a:gd name="T75" fmla="*/ 1483 h 1884"/>
                <a:gd name="T76" fmla="*/ 315 w 3348"/>
                <a:gd name="T77" fmla="*/ 1162 h 1884"/>
                <a:gd name="T78" fmla="*/ 399 w 3348"/>
                <a:gd name="T79" fmla="*/ 1153 h 1884"/>
                <a:gd name="T80" fmla="*/ 461 w 3348"/>
                <a:gd name="T81" fmla="*/ 1214 h 1884"/>
                <a:gd name="T82" fmla="*/ 452 w 3348"/>
                <a:gd name="T83" fmla="*/ 1299 h 1884"/>
                <a:gd name="T84" fmla="*/ 804 w 3348"/>
                <a:gd name="T85" fmla="*/ 1346 h 1884"/>
                <a:gd name="T86" fmla="*/ 902 w 3348"/>
                <a:gd name="T87" fmla="*/ 1081 h 1884"/>
                <a:gd name="T88" fmla="*/ 1073 w 3348"/>
                <a:gd name="T89" fmla="*/ 865 h 1884"/>
                <a:gd name="T90" fmla="*/ 1303 w 3348"/>
                <a:gd name="T91" fmla="*/ 710 h 1884"/>
                <a:gd name="T92" fmla="*/ 1575 w 3348"/>
                <a:gd name="T93" fmla="*/ 633 h 1884"/>
                <a:gd name="T94" fmla="*/ 1438 w 3348"/>
                <a:gd name="T95" fmla="*/ 463 h 1884"/>
                <a:gd name="T96" fmla="*/ 1354 w 3348"/>
                <a:gd name="T97" fmla="*/ 453 h 1884"/>
                <a:gd name="T98" fmla="*/ 1307 w 3348"/>
                <a:gd name="T99" fmla="*/ 379 h 1884"/>
                <a:gd name="T100" fmla="*/ 1336 w 3348"/>
                <a:gd name="T101" fmla="*/ 299 h 1884"/>
                <a:gd name="T102" fmla="*/ 1663 w 3348"/>
                <a:gd name="T103" fmla="*/ 0 h 1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48" h="1884">
                  <a:moveTo>
                    <a:pt x="1685" y="0"/>
                  </a:moveTo>
                  <a:lnTo>
                    <a:pt x="1706" y="5"/>
                  </a:lnTo>
                  <a:lnTo>
                    <a:pt x="1726" y="15"/>
                  </a:lnTo>
                  <a:lnTo>
                    <a:pt x="1744" y="28"/>
                  </a:lnTo>
                  <a:lnTo>
                    <a:pt x="2013" y="299"/>
                  </a:lnTo>
                  <a:lnTo>
                    <a:pt x="2026" y="316"/>
                  </a:lnTo>
                  <a:lnTo>
                    <a:pt x="2036" y="336"/>
                  </a:lnTo>
                  <a:lnTo>
                    <a:pt x="2041" y="357"/>
                  </a:lnTo>
                  <a:lnTo>
                    <a:pt x="2041" y="379"/>
                  </a:lnTo>
                  <a:lnTo>
                    <a:pt x="2036" y="401"/>
                  </a:lnTo>
                  <a:lnTo>
                    <a:pt x="2026" y="421"/>
                  </a:lnTo>
                  <a:lnTo>
                    <a:pt x="2013" y="439"/>
                  </a:lnTo>
                  <a:lnTo>
                    <a:pt x="1997" y="451"/>
                  </a:lnTo>
                  <a:lnTo>
                    <a:pt x="1979" y="461"/>
                  </a:lnTo>
                  <a:lnTo>
                    <a:pt x="1961" y="466"/>
                  </a:lnTo>
                  <a:lnTo>
                    <a:pt x="1942" y="468"/>
                  </a:lnTo>
                  <a:lnTo>
                    <a:pt x="1923" y="466"/>
                  </a:lnTo>
                  <a:lnTo>
                    <a:pt x="1904" y="461"/>
                  </a:lnTo>
                  <a:lnTo>
                    <a:pt x="1888" y="451"/>
                  </a:lnTo>
                  <a:lnTo>
                    <a:pt x="1872" y="439"/>
                  </a:lnTo>
                  <a:lnTo>
                    <a:pt x="1773" y="339"/>
                  </a:lnTo>
                  <a:lnTo>
                    <a:pt x="1773" y="633"/>
                  </a:lnTo>
                  <a:lnTo>
                    <a:pt x="1845" y="645"/>
                  </a:lnTo>
                  <a:lnTo>
                    <a:pt x="1914" y="661"/>
                  </a:lnTo>
                  <a:lnTo>
                    <a:pt x="1982" y="683"/>
                  </a:lnTo>
                  <a:lnTo>
                    <a:pt x="2046" y="710"/>
                  </a:lnTo>
                  <a:lnTo>
                    <a:pt x="2108" y="742"/>
                  </a:lnTo>
                  <a:lnTo>
                    <a:pt x="2167" y="779"/>
                  </a:lnTo>
                  <a:lnTo>
                    <a:pt x="2222" y="820"/>
                  </a:lnTo>
                  <a:lnTo>
                    <a:pt x="2276" y="865"/>
                  </a:lnTo>
                  <a:lnTo>
                    <a:pt x="2324" y="914"/>
                  </a:lnTo>
                  <a:lnTo>
                    <a:pt x="2369" y="966"/>
                  </a:lnTo>
                  <a:lnTo>
                    <a:pt x="2410" y="1023"/>
                  </a:lnTo>
                  <a:lnTo>
                    <a:pt x="2447" y="1081"/>
                  </a:lnTo>
                  <a:lnTo>
                    <a:pt x="2478" y="1144"/>
                  </a:lnTo>
                  <a:lnTo>
                    <a:pt x="2505" y="1209"/>
                  </a:lnTo>
                  <a:lnTo>
                    <a:pt x="2527" y="1276"/>
                  </a:lnTo>
                  <a:lnTo>
                    <a:pt x="2544" y="1346"/>
                  </a:lnTo>
                  <a:lnTo>
                    <a:pt x="2554" y="1417"/>
                  </a:lnTo>
                  <a:lnTo>
                    <a:pt x="3011" y="1417"/>
                  </a:lnTo>
                  <a:lnTo>
                    <a:pt x="2911" y="1317"/>
                  </a:lnTo>
                  <a:lnTo>
                    <a:pt x="2897" y="1299"/>
                  </a:lnTo>
                  <a:lnTo>
                    <a:pt x="2887" y="1279"/>
                  </a:lnTo>
                  <a:lnTo>
                    <a:pt x="2883" y="1257"/>
                  </a:lnTo>
                  <a:lnTo>
                    <a:pt x="2883" y="1235"/>
                  </a:lnTo>
                  <a:lnTo>
                    <a:pt x="2887" y="1214"/>
                  </a:lnTo>
                  <a:lnTo>
                    <a:pt x="2897" y="1194"/>
                  </a:lnTo>
                  <a:lnTo>
                    <a:pt x="2911" y="1177"/>
                  </a:lnTo>
                  <a:lnTo>
                    <a:pt x="2928" y="1162"/>
                  </a:lnTo>
                  <a:lnTo>
                    <a:pt x="2949" y="1153"/>
                  </a:lnTo>
                  <a:lnTo>
                    <a:pt x="2970" y="1147"/>
                  </a:lnTo>
                  <a:lnTo>
                    <a:pt x="2992" y="1147"/>
                  </a:lnTo>
                  <a:lnTo>
                    <a:pt x="3013" y="1153"/>
                  </a:lnTo>
                  <a:lnTo>
                    <a:pt x="3034" y="1162"/>
                  </a:lnTo>
                  <a:lnTo>
                    <a:pt x="3052" y="1177"/>
                  </a:lnTo>
                  <a:lnTo>
                    <a:pt x="3320" y="1446"/>
                  </a:lnTo>
                  <a:lnTo>
                    <a:pt x="3334" y="1463"/>
                  </a:lnTo>
                  <a:lnTo>
                    <a:pt x="3344" y="1483"/>
                  </a:lnTo>
                  <a:lnTo>
                    <a:pt x="3348" y="1505"/>
                  </a:lnTo>
                  <a:lnTo>
                    <a:pt x="3348" y="1526"/>
                  </a:lnTo>
                  <a:lnTo>
                    <a:pt x="3344" y="1548"/>
                  </a:lnTo>
                  <a:lnTo>
                    <a:pt x="3334" y="1568"/>
                  </a:lnTo>
                  <a:lnTo>
                    <a:pt x="3320" y="1586"/>
                  </a:lnTo>
                  <a:lnTo>
                    <a:pt x="3052" y="1855"/>
                  </a:lnTo>
                  <a:lnTo>
                    <a:pt x="3036" y="1869"/>
                  </a:lnTo>
                  <a:lnTo>
                    <a:pt x="3018" y="1877"/>
                  </a:lnTo>
                  <a:lnTo>
                    <a:pt x="3000" y="1883"/>
                  </a:lnTo>
                  <a:lnTo>
                    <a:pt x="2981" y="1884"/>
                  </a:lnTo>
                  <a:lnTo>
                    <a:pt x="2962" y="1883"/>
                  </a:lnTo>
                  <a:lnTo>
                    <a:pt x="2944" y="1877"/>
                  </a:lnTo>
                  <a:lnTo>
                    <a:pt x="2926" y="1869"/>
                  </a:lnTo>
                  <a:lnTo>
                    <a:pt x="2911" y="1855"/>
                  </a:lnTo>
                  <a:lnTo>
                    <a:pt x="2897" y="1837"/>
                  </a:lnTo>
                  <a:lnTo>
                    <a:pt x="2887" y="1817"/>
                  </a:lnTo>
                  <a:lnTo>
                    <a:pt x="2883" y="1796"/>
                  </a:lnTo>
                  <a:lnTo>
                    <a:pt x="2883" y="1774"/>
                  </a:lnTo>
                  <a:lnTo>
                    <a:pt x="2887" y="1752"/>
                  </a:lnTo>
                  <a:lnTo>
                    <a:pt x="2897" y="1732"/>
                  </a:lnTo>
                  <a:lnTo>
                    <a:pt x="2911" y="1715"/>
                  </a:lnTo>
                  <a:lnTo>
                    <a:pt x="3009" y="1616"/>
                  </a:lnTo>
                  <a:lnTo>
                    <a:pt x="2460" y="1616"/>
                  </a:lnTo>
                  <a:lnTo>
                    <a:pt x="2438" y="1614"/>
                  </a:lnTo>
                  <a:lnTo>
                    <a:pt x="2417" y="1606"/>
                  </a:lnTo>
                  <a:lnTo>
                    <a:pt x="2399" y="1594"/>
                  </a:lnTo>
                  <a:lnTo>
                    <a:pt x="2383" y="1580"/>
                  </a:lnTo>
                  <a:lnTo>
                    <a:pt x="2372" y="1561"/>
                  </a:lnTo>
                  <a:lnTo>
                    <a:pt x="2364" y="1540"/>
                  </a:lnTo>
                  <a:lnTo>
                    <a:pt x="2361" y="1517"/>
                  </a:lnTo>
                  <a:lnTo>
                    <a:pt x="2358" y="1451"/>
                  </a:lnTo>
                  <a:lnTo>
                    <a:pt x="2349" y="1386"/>
                  </a:lnTo>
                  <a:lnTo>
                    <a:pt x="2334" y="1323"/>
                  </a:lnTo>
                  <a:lnTo>
                    <a:pt x="2313" y="1264"/>
                  </a:lnTo>
                  <a:lnTo>
                    <a:pt x="2287" y="1206"/>
                  </a:lnTo>
                  <a:lnTo>
                    <a:pt x="2257" y="1151"/>
                  </a:lnTo>
                  <a:lnTo>
                    <a:pt x="2221" y="1099"/>
                  </a:lnTo>
                  <a:lnTo>
                    <a:pt x="2182" y="1052"/>
                  </a:lnTo>
                  <a:lnTo>
                    <a:pt x="2138" y="1008"/>
                  </a:lnTo>
                  <a:lnTo>
                    <a:pt x="2090" y="967"/>
                  </a:lnTo>
                  <a:lnTo>
                    <a:pt x="2039" y="932"/>
                  </a:lnTo>
                  <a:lnTo>
                    <a:pt x="1984" y="901"/>
                  </a:lnTo>
                  <a:lnTo>
                    <a:pt x="1926" y="875"/>
                  </a:lnTo>
                  <a:lnTo>
                    <a:pt x="1867" y="854"/>
                  </a:lnTo>
                  <a:lnTo>
                    <a:pt x="1804" y="840"/>
                  </a:lnTo>
                  <a:lnTo>
                    <a:pt x="1740" y="830"/>
                  </a:lnTo>
                  <a:lnTo>
                    <a:pt x="1674" y="827"/>
                  </a:lnTo>
                  <a:lnTo>
                    <a:pt x="1608" y="830"/>
                  </a:lnTo>
                  <a:lnTo>
                    <a:pt x="1543" y="840"/>
                  </a:lnTo>
                  <a:lnTo>
                    <a:pt x="1481" y="854"/>
                  </a:lnTo>
                  <a:lnTo>
                    <a:pt x="1421" y="875"/>
                  </a:lnTo>
                  <a:lnTo>
                    <a:pt x="1364" y="901"/>
                  </a:lnTo>
                  <a:lnTo>
                    <a:pt x="1310" y="932"/>
                  </a:lnTo>
                  <a:lnTo>
                    <a:pt x="1258" y="967"/>
                  </a:lnTo>
                  <a:lnTo>
                    <a:pt x="1211" y="1008"/>
                  </a:lnTo>
                  <a:lnTo>
                    <a:pt x="1167" y="1052"/>
                  </a:lnTo>
                  <a:lnTo>
                    <a:pt x="1126" y="1099"/>
                  </a:lnTo>
                  <a:lnTo>
                    <a:pt x="1091" y="1151"/>
                  </a:lnTo>
                  <a:lnTo>
                    <a:pt x="1061" y="1206"/>
                  </a:lnTo>
                  <a:lnTo>
                    <a:pt x="1035" y="1264"/>
                  </a:lnTo>
                  <a:lnTo>
                    <a:pt x="1014" y="1323"/>
                  </a:lnTo>
                  <a:lnTo>
                    <a:pt x="999" y="1386"/>
                  </a:lnTo>
                  <a:lnTo>
                    <a:pt x="990" y="1451"/>
                  </a:lnTo>
                  <a:lnTo>
                    <a:pt x="987" y="1517"/>
                  </a:lnTo>
                  <a:lnTo>
                    <a:pt x="983" y="1540"/>
                  </a:lnTo>
                  <a:lnTo>
                    <a:pt x="976" y="1561"/>
                  </a:lnTo>
                  <a:lnTo>
                    <a:pt x="965" y="1580"/>
                  </a:lnTo>
                  <a:lnTo>
                    <a:pt x="949" y="1594"/>
                  </a:lnTo>
                  <a:lnTo>
                    <a:pt x="931" y="1606"/>
                  </a:lnTo>
                  <a:lnTo>
                    <a:pt x="910" y="1614"/>
                  </a:lnTo>
                  <a:lnTo>
                    <a:pt x="888" y="1616"/>
                  </a:lnTo>
                  <a:lnTo>
                    <a:pt x="339" y="1616"/>
                  </a:lnTo>
                  <a:lnTo>
                    <a:pt x="437" y="1715"/>
                  </a:lnTo>
                  <a:lnTo>
                    <a:pt x="452" y="1732"/>
                  </a:lnTo>
                  <a:lnTo>
                    <a:pt x="461" y="1752"/>
                  </a:lnTo>
                  <a:lnTo>
                    <a:pt x="465" y="1774"/>
                  </a:lnTo>
                  <a:lnTo>
                    <a:pt x="465" y="1796"/>
                  </a:lnTo>
                  <a:lnTo>
                    <a:pt x="461" y="1817"/>
                  </a:lnTo>
                  <a:lnTo>
                    <a:pt x="452" y="1837"/>
                  </a:lnTo>
                  <a:lnTo>
                    <a:pt x="437" y="1855"/>
                  </a:lnTo>
                  <a:lnTo>
                    <a:pt x="421" y="1869"/>
                  </a:lnTo>
                  <a:lnTo>
                    <a:pt x="404" y="1877"/>
                  </a:lnTo>
                  <a:lnTo>
                    <a:pt x="386" y="1883"/>
                  </a:lnTo>
                  <a:lnTo>
                    <a:pt x="367" y="1884"/>
                  </a:lnTo>
                  <a:lnTo>
                    <a:pt x="348" y="1883"/>
                  </a:lnTo>
                  <a:lnTo>
                    <a:pt x="330" y="1877"/>
                  </a:lnTo>
                  <a:lnTo>
                    <a:pt x="312" y="1869"/>
                  </a:lnTo>
                  <a:lnTo>
                    <a:pt x="296" y="1855"/>
                  </a:lnTo>
                  <a:lnTo>
                    <a:pt x="28" y="1586"/>
                  </a:lnTo>
                  <a:lnTo>
                    <a:pt x="15" y="1568"/>
                  </a:lnTo>
                  <a:lnTo>
                    <a:pt x="5" y="1548"/>
                  </a:lnTo>
                  <a:lnTo>
                    <a:pt x="0" y="1526"/>
                  </a:lnTo>
                  <a:lnTo>
                    <a:pt x="0" y="1505"/>
                  </a:lnTo>
                  <a:lnTo>
                    <a:pt x="5" y="1483"/>
                  </a:lnTo>
                  <a:lnTo>
                    <a:pt x="15" y="1463"/>
                  </a:lnTo>
                  <a:lnTo>
                    <a:pt x="28" y="1446"/>
                  </a:lnTo>
                  <a:lnTo>
                    <a:pt x="296" y="1177"/>
                  </a:lnTo>
                  <a:lnTo>
                    <a:pt x="315" y="1162"/>
                  </a:lnTo>
                  <a:lnTo>
                    <a:pt x="335" y="1153"/>
                  </a:lnTo>
                  <a:lnTo>
                    <a:pt x="356" y="1147"/>
                  </a:lnTo>
                  <a:lnTo>
                    <a:pt x="378" y="1147"/>
                  </a:lnTo>
                  <a:lnTo>
                    <a:pt x="399" y="1153"/>
                  </a:lnTo>
                  <a:lnTo>
                    <a:pt x="419" y="1162"/>
                  </a:lnTo>
                  <a:lnTo>
                    <a:pt x="437" y="1177"/>
                  </a:lnTo>
                  <a:lnTo>
                    <a:pt x="452" y="1194"/>
                  </a:lnTo>
                  <a:lnTo>
                    <a:pt x="461" y="1214"/>
                  </a:lnTo>
                  <a:lnTo>
                    <a:pt x="465" y="1235"/>
                  </a:lnTo>
                  <a:lnTo>
                    <a:pt x="465" y="1257"/>
                  </a:lnTo>
                  <a:lnTo>
                    <a:pt x="461" y="1279"/>
                  </a:lnTo>
                  <a:lnTo>
                    <a:pt x="452" y="1299"/>
                  </a:lnTo>
                  <a:lnTo>
                    <a:pt x="437" y="1317"/>
                  </a:lnTo>
                  <a:lnTo>
                    <a:pt x="337" y="1417"/>
                  </a:lnTo>
                  <a:lnTo>
                    <a:pt x="794" y="1417"/>
                  </a:lnTo>
                  <a:lnTo>
                    <a:pt x="804" y="1346"/>
                  </a:lnTo>
                  <a:lnTo>
                    <a:pt x="821" y="1276"/>
                  </a:lnTo>
                  <a:lnTo>
                    <a:pt x="843" y="1209"/>
                  </a:lnTo>
                  <a:lnTo>
                    <a:pt x="870" y="1144"/>
                  </a:lnTo>
                  <a:lnTo>
                    <a:pt x="902" y="1081"/>
                  </a:lnTo>
                  <a:lnTo>
                    <a:pt x="938" y="1023"/>
                  </a:lnTo>
                  <a:lnTo>
                    <a:pt x="979" y="966"/>
                  </a:lnTo>
                  <a:lnTo>
                    <a:pt x="1024" y="914"/>
                  </a:lnTo>
                  <a:lnTo>
                    <a:pt x="1073" y="865"/>
                  </a:lnTo>
                  <a:lnTo>
                    <a:pt x="1125" y="820"/>
                  </a:lnTo>
                  <a:lnTo>
                    <a:pt x="1181" y="779"/>
                  </a:lnTo>
                  <a:lnTo>
                    <a:pt x="1240" y="742"/>
                  </a:lnTo>
                  <a:lnTo>
                    <a:pt x="1303" y="710"/>
                  </a:lnTo>
                  <a:lnTo>
                    <a:pt x="1367" y="683"/>
                  </a:lnTo>
                  <a:lnTo>
                    <a:pt x="1434" y="661"/>
                  </a:lnTo>
                  <a:lnTo>
                    <a:pt x="1504" y="645"/>
                  </a:lnTo>
                  <a:lnTo>
                    <a:pt x="1575" y="633"/>
                  </a:lnTo>
                  <a:lnTo>
                    <a:pt x="1575" y="339"/>
                  </a:lnTo>
                  <a:lnTo>
                    <a:pt x="1476" y="439"/>
                  </a:lnTo>
                  <a:lnTo>
                    <a:pt x="1458" y="453"/>
                  </a:lnTo>
                  <a:lnTo>
                    <a:pt x="1438" y="463"/>
                  </a:lnTo>
                  <a:lnTo>
                    <a:pt x="1416" y="467"/>
                  </a:lnTo>
                  <a:lnTo>
                    <a:pt x="1395" y="467"/>
                  </a:lnTo>
                  <a:lnTo>
                    <a:pt x="1373" y="463"/>
                  </a:lnTo>
                  <a:lnTo>
                    <a:pt x="1354" y="453"/>
                  </a:lnTo>
                  <a:lnTo>
                    <a:pt x="1336" y="439"/>
                  </a:lnTo>
                  <a:lnTo>
                    <a:pt x="1321" y="421"/>
                  </a:lnTo>
                  <a:lnTo>
                    <a:pt x="1312" y="401"/>
                  </a:lnTo>
                  <a:lnTo>
                    <a:pt x="1307" y="379"/>
                  </a:lnTo>
                  <a:lnTo>
                    <a:pt x="1307" y="357"/>
                  </a:lnTo>
                  <a:lnTo>
                    <a:pt x="1312" y="336"/>
                  </a:lnTo>
                  <a:lnTo>
                    <a:pt x="1321" y="316"/>
                  </a:lnTo>
                  <a:lnTo>
                    <a:pt x="1336" y="299"/>
                  </a:lnTo>
                  <a:lnTo>
                    <a:pt x="1604" y="28"/>
                  </a:lnTo>
                  <a:lnTo>
                    <a:pt x="1622" y="15"/>
                  </a:lnTo>
                  <a:lnTo>
                    <a:pt x="1642" y="5"/>
                  </a:lnTo>
                  <a:lnTo>
                    <a:pt x="1663" y="0"/>
                  </a:lnTo>
                  <a:lnTo>
                    <a:pt x="16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4" name="Freeform 433"/>
            <p:cNvSpPr>
              <a:spLocks/>
            </p:cNvSpPr>
            <p:nvPr/>
          </p:nvSpPr>
          <p:spPr bwMode="auto">
            <a:xfrm>
              <a:off x="2638425" y="4130675"/>
              <a:ext cx="136525" cy="138113"/>
            </a:xfrm>
            <a:custGeom>
              <a:avLst/>
              <a:gdLst>
                <a:gd name="T0" fmla="*/ 472 w 943"/>
                <a:gd name="T1" fmla="*/ 0 h 948"/>
                <a:gd name="T2" fmla="*/ 527 w 943"/>
                <a:gd name="T3" fmla="*/ 3 h 948"/>
                <a:gd name="T4" fmla="*/ 580 w 943"/>
                <a:gd name="T5" fmla="*/ 13 h 948"/>
                <a:gd name="T6" fmla="*/ 631 w 943"/>
                <a:gd name="T7" fmla="*/ 29 h 948"/>
                <a:gd name="T8" fmla="*/ 679 w 943"/>
                <a:gd name="T9" fmla="*/ 48 h 948"/>
                <a:gd name="T10" fmla="*/ 724 w 943"/>
                <a:gd name="T11" fmla="*/ 75 h 948"/>
                <a:gd name="T12" fmla="*/ 767 w 943"/>
                <a:gd name="T13" fmla="*/ 105 h 948"/>
                <a:gd name="T14" fmla="*/ 806 w 943"/>
                <a:gd name="T15" fmla="*/ 140 h 948"/>
                <a:gd name="T16" fmla="*/ 840 w 943"/>
                <a:gd name="T17" fmla="*/ 178 h 948"/>
                <a:gd name="T18" fmla="*/ 870 w 943"/>
                <a:gd name="T19" fmla="*/ 220 h 948"/>
                <a:gd name="T20" fmla="*/ 895 w 943"/>
                <a:gd name="T21" fmla="*/ 266 h 948"/>
                <a:gd name="T22" fmla="*/ 916 w 943"/>
                <a:gd name="T23" fmla="*/ 314 h 948"/>
                <a:gd name="T24" fmla="*/ 931 w 943"/>
                <a:gd name="T25" fmla="*/ 366 h 948"/>
                <a:gd name="T26" fmla="*/ 940 w 943"/>
                <a:gd name="T27" fmla="*/ 419 h 948"/>
                <a:gd name="T28" fmla="*/ 943 w 943"/>
                <a:gd name="T29" fmla="*/ 473 h 948"/>
                <a:gd name="T30" fmla="*/ 940 w 943"/>
                <a:gd name="T31" fmla="*/ 529 h 948"/>
                <a:gd name="T32" fmla="*/ 931 w 943"/>
                <a:gd name="T33" fmla="*/ 582 h 948"/>
                <a:gd name="T34" fmla="*/ 916 w 943"/>
                <a:gd name="T35" fmla="*/ 634 h 948"/>
                <a:gd name="T36" fmla="*/ 895 w 943"/>
                <a:gd name="T37" fmla="*/ 682 h 948"/>
                <a:gd name="T38" fmla="*/ 870 w 943"/>
                <a:gd name="T39" fmla="*/ 728 h 948"/>
                <a:gd name="T40" fmla="*/ 840 w 943"/>
                <a:gd name="T41" fmla="*/ 770 h 948"/>
                <a:gd name="T42" fmla="*/ 806 w 943"/>
                <a:gd name="T43" fmla="*/ 808 h 948"/>
                <a:gd name="T44" fmla="*/ 767 w 943"/>
                <a:gd name="T45" fmla="*/ 843 h 948"/>
                <a:gd name="T46" fmla="*/ 724 w 943"/>
                <a:gd name="T47" fmla="*/ 873 h 948"/>
                <a:gd name="T48" fmla="*/ 679 w 943"/>
                <a:gd name="T49" fmla="*/ 899 h 948"/>
                <a:gd name="T50" fmla="*/ 631 w 943"/>
                <a:gd name="T51" fmla="*/ 919 h 948"/>
                <a:gd name="T52" fmla="*/ 580 w 943"/>
                <a:gd name="T53" fmla="*/ 935 h 948"/>
                <a:gd name="T54" fmla="*/ 527 w 943"/>
                <a:gd name="T55" fmla="*/ 944 h 948"/>
                <a:gd name="T56" fmla="*/ 472 w 943"/>
                <a:gd name="T57" fmla="*/ 948 h 948"/>
                <a:gd name="T58" fmla="*/ 417 w 943"/>
                <a:gd name="T59" fmla="*/ 944 h 948"/>
                <a:gd name="T60" fmla="*/ 364 w 943"/>
                <a:gd name="T61" fmla="*/ 935 h 948"/>
                <a:gd name="T62" fmla="*/ 313 w 943"/>
                <a:gd name="T63" fmla="*/ 919 h 948"/>
                <a:gd name="T64" fmla="*/ 264 w 943"/>
                <a:gd name="T65" fmla="*/ 899 h 948"/>
                <a:gd name="T66" fmla="*/ 219 w 943"/>
                <a:gd name="T67" fmla="*/ 873 h 948"/>
                <a:gd name="T68" fmla="*/ 177 w 943"/>
                <a:gd name="T69" fmla="*/ 843 h 948"/>
                <a:gd name="T70" fmla="*/ 138 w 943"/>
                <a:gd name="T71" fmla="*/ 808 h 948"/>
                <a:gd name="T72" fmla="*/ 104 w 943"/>
                <a:gd name="T73" fmla="*/ 770 h 948"/>
                <a:gd name="T74" fmla="*/ 73 w 943"/>
                <a:gd name="T75" fmla="*/ 728 h 948"/>
                <a:gd name="T76" fmla="*/ 48 w 943"/>
                <a:gd name="T77" fmla="*/ 682 h 948"/>
                <a:gd name="T78" fmla="*/ 28 w 943"/>
                <a:gd name="T79" fmla="*/ 634 h 948"/>
                <a:gd name="T80" fmla="*/ 13 w 943"/>
                <a:gd name="T81" fmla="*/ 582 h 948"/>
                <a:gd name="T82" fmla="*/ 4 w 943"/>
                <a:gd name="T83" fmla="*/ 529 h 948"/>
                <a:gd name="T84" fmla="*/ 0 w 943"/>
                <a:gd name="T85" fmla="*/ 473 h 948"/>
                <a:gd name="T86" fmla="*/ 4 w 943"/>
                <a:gd name="T87" fmla="*/ 419 h 948"/>
                <a:gd name="T88" fmla="*/ 13 w 943"/>
                <a:gd name="T89" fmla="*/ 366 h 948"/>
                <a:gd name="T90" fmla="*/ 28 w 943"/>
                <a:gd name="T91" fmla="*/ 314 h 948"/>
                <a:gd name="T92" fmla="*/ 48 w 943"/>
                <a:gd name="T93" fmla="*/ 266 h 948"/>
                <a:gd name="T94" fmla="*/ 73 w 943"/>
                <a:gd name="T95" fmla="*/ 220 h 948"/>
                <a:gd name="T96" fmla="*/ 104 w 943"/>
                <a:gd name="T97" fmla="*/ 178 h 948"/>
                <a:gd name="T98" fmla="*/ 138 w 943"/>
                <a:gd name="T99" fmla="*/ 140 h 948"/>
                <a:gd name="T100" fmla="*/ 177 w 943"/>
                <a:gd name="T101" fmla="*/ 105 h 948"/>
                <a:gd name="T102" fmla="*/ 219 w 943"/>
                <a:gd name="T103" fmla="*/ 75 h 948"/>
                <a:gd name="T104" fmla="*/ 264 w 943"/>
                <a:gd name="T105" fmla="*/ 48 h 948"/>
                <a:gd name="T106" fmla="*/ 313 w 943"/>
                <a:gd name="T107" fmla="*/ 29 h 948"/>
                <a:gd name="T108" fmla="*/ 364 w 943"/>
                <a:gd name="T109" fmla="*/ 13 h 948"/>
                <a:gd name="T110" fmla="*/ 417 w 943"/>
                <a:gd name="T111" fmla="*/ 3 h 948"/>
                <a:gd name="T112" fmla="*/ 472 w 943"/>
                <a:gd name="T113" fmla="*/ 0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3" h="948">
                  <a:moveTo>
                    <a:pt x="472" y="0"/>
                  </a:moveTo>
                  <a:lnTo>
                    <a:pt x="527" y="3"/>
                  </a:lnTo>
                  <a:lnTo>
                    <a:pt x="580" y="13"/>
                  </a:lnTo>
                  <a:lnTo>
                    <a:pt x="631" y="29"/>
                  </a:lnTo>
                  <a:lnTo>
                    <a:pt x="679" y="48"/>
                  </a:lnTo>
                  <a:lnTo>
                    <a:pt x="724" y="75"/>
                  </a:lnTo>
                  <a:lnTo>
                    <a:pt x="767" y="105"/>
                  </a:lnTo>
                  <a:lnTo>
                    <a:pt x="806" y="140"/>
                  </a:lnTo>
                  <a:lnTo>
                    <a:pt x="840" y="178"/>
                  </a:lnTo>
                  <a:lnTo>
                    <a:pt x="870" y="220"/>
                  </a:lnTo>
                  <a:lnTo>
                    <a:pt x="895" y="266"/>
                  </a:lnTo>
                  <a:lnTo>
                    <a:pt x="916" y="314"/>
                  </a:lnTo>
                  <a:lnTo>
                    <a:pt x="931" y="366"/>
                  </a:lnTo>
                  <a:lnTo>
                    <a:pt x="940" y="419"/>
                  </a:lnTo>
                  <a:lnTo>
                    <a:pt x="943" y="473"/>
                  </a:lnTo>
                  <a:lnTo>
                    <a:pt x="940" y="529"/>
                  </a:lnTo>
                  <a:lnTo>
                    <a:pt x="931" y="582"/>
                  </a:lnTo>
                  <a:lnTo>
                    <a:pt x="916" y="634"/>
                  </a:lnTo>
                  <a:lnTo>
                    <a:pt x="895" y="682"/>
                  </a:lnTo>
                  <a:lnTo>
                    <a:pt x="870" y="728"/>
                  </a:lnTo>
                  <a:lnTo>
                    <a:pt x="840" y="770"/>
                  </a:lnTo>
                  <a:lnTo>
                    <a:pt x="806" y="808"/>
                  </a:lnTo>
                  <a:lnTo>
                    <a:pt x="767" y="843"/>
                  </a:lnTo>
                  <a:lnTo>
                    <a:pt x="724" y="873"/>
                  </a:lnTo>
                  <a:lnTo>
                    <a:pt x="679" y="899"/>
                  </a:lnTo>
                  <a:lnTo>
                    <a:pt x="631" y="919"/>
                  </a:lnTo>
                  <a:lnTo>
                    <a:pt x="580" y="935"/>
                  </a:lnTo>
                  <a:lnTo>
                    <a:pt x="527" y="944"/>
                  </a:lnTo>
                  <a:lnTo>
                    <a:pt x="472" y="948"/>
                  </a:lnTo>
                  <a:lnTo>
                    <a:pt x="417" y="944"/>
                  </a:lnTo>
                  <a:lnTo>
                    <a:pt x="364" y="935"/>
                  </a:lnTo>
                  <a:lnTo>
                    <a:pt x="313" y="919"/>
                  </a:lnTo>
                  <a:lnTo>
                    <a:pt x="264" y="899"/>
                  </a:lnTo>
                  <a:lnTo>
                    <a:pt x="219" y="873"/>
                  </a:lnTo>
                  <a:lnTo>
                    <a:pt x="177" y="843"/>
                  </a:lnTo>
                  <a:lnTo>
                    <a:pt x="138" y="808"/>
                  </a:lnTo>
                  <a:lnTo>
                    <a:pt x="104" y="770"/>
                  </a:lnTo>
                  <a:lnTo>
                    <a:pt x="73" y="728"/>
                  </a:lnTo>
                  <a:lnTo>
                    <a:pt x="48" y="682"/>
                  </a:lnTo>
                  <a:lnTo>
                    <a:pt x="28" y="634"/>
                  </a:lnTo>
                  <a:lnTo>
                    <a:pt x="13" y="582"/>
                  </a:lnTo>
                  <a:lnTo>
                    <a:pt x="4" y="529"/>
                  </a:lnTo>
                  <a:lnTo>
                    <a:pt x="0" y="473"/>
                  </a:lnTo>
                  <a:lnTo>
                    <a:pt x="4" y="419"/>
                  </a:lnTo>
                  <a:lnTo>
                    <a:pt x="13" y="366"/>
                  </a:lnTo>
                  <a:lnTo>
                    <a:pt x="28" y="314"/>
                  </a:lnTo>
                  <a:lnTo>
                    <a:pt x="48" y="266"/>
                  </a:lnTo>
                  <a:lnTo>
                    <a:pt x="73" y="220"/>
                  </a:lnTo>
                  <a:lnTo>
                    <a:pt x="104" y="178"/>
                  </a:lnTo>
                  <a:lnTo>
                    <a:pt x="138" y="140"/>
                  </a:lnTo>
                  <a:lnTo>
                    <a:pt x="177" y="105"/>
                  </a:lnTo>
                  <a:lnTo>
                    <a:pt x="219" y="75"/>
                  </a:lnTo>
                  <a:lnTo>
                    <a:pt x="264" y="48"/>
                  </a:lnTo>
                  <a:lnTo>
                    <a:pt x="313" y="29"/>
                  </a:lnTo>
                  <a:lnTo>
                    <a:pt x="364" y="13"/>
                  </a:lnTo>
                  <a:lnTo>
                    <a:pt x="417" y="3"/>
                  </a:lnTo>
                  <a:lnTo>
                    <a:pt x="4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5" name="Freeform 434"/>
            <p:cNvSpPr>
              <a:spLocks/>
            </p:cNvSpPr>
            <p:nvPr/>
          </p:nvSpPr>
          <p:spPr bwMode="auto">
            <a:xfrm>
              <a:off x="2574925" y="4294188"/>
              <a:ext cx="265112" cy="184150"/>
            </a:xfrm>
            <a:custGeom>
              <a:avLst/>
              <a:gdLst>
                <a:gd name="T0" fmla="*/ 561 w 1838"/>
                <a:gd name="T1" fmla="*/ 2 h 1266"/>
                <a:gd name="T2" fmla="*/ 582 w 1838"/>
                <a:gd name="T3" fmla="*/ 17 h 1266"/>
                <a:gd name="T4" fmla="*/ 871 w 1838"/>
                <a:gd name="T5" fmla="*/ 807 h 1266"/>
                <a:gd name="T6" fmla="*/ 888 w 1838"/>
                <a:gd name="T7" fmla="*/ 831 h 1266"/>
                <a:gd name="T8" fmla="*/ 913 w 1838"/>
                <a:gd name="T9" fmla="*/ 840 h 1266"/>
                <a:gd name="T10" fmla="*/ 939 w 1838"/>
                <a:gd name="T11" fmla="*/ 837 h 1266"/>
                <a:gd name="T12" fmla="*/ 960 w 1838"/>
                <a:gd name="T13" fmla="*/ 820 h 1266"/>
                <a:gd name="T14" fmla="*/ 1250 w 1838"/>
                <a:gd name="T15" fmla="*/ 28 h 1266"/>
                <a:gd name="T16" fmla="*/ 1265 w 1838"/>
                <a:gd name="T17" fmla="*/ 8 h 1266"/>
                <a:gd name="T18" fmla="*/ 1289 w 1838"/>
                <a:gd name="T19" fmla="*/ 0 h 1266"/>
                <a:gd name="T20" fmla="*/ 1551 w 1838"/>
                <a:gd name="T21" fmla="*/ 44 h 1266"/>
                <a:gd name="T22" fmla="*/ 1597 w 1838"/>
                <a:gd name="T23" fmla="*/ 62 h 1266"/>
                <a:gd name="T24" fmla="*/ 1678 w 1838"/>
                <a:gd name="T25" fmla="*/ 111 h 1266"/>
                <a:gd name="T26" fmla="*/ 1745 w 1838"/>
                <a:gd name="T27" fmla="*/ 177 h 1266"/>
                <a:gd name="T28" fmla="*/ 1795 w 1838"/>
                <a:gd name="T29" fmla="*/ 255 h 1266"/>
                <a:gd name="T30" fmla="*/ 1827 w 1838"/>
                <a:gd name="T31" fmla="*/ 344 h 1266"/>
                <a:gd name="T32" fmla="*/ 1838 w 1838"/>
                <a:gd name="T33" fmla="*/ 439 h 1266"/>
                <a:gd name="T34" fmla="*/ 1836 w 1838"/>
                <a:gd name="T35" fmla="*/ 1122 h 1266"/>
                <a:gd name="T36" fmla="*/ 1814 w 1838"/>
                <a:gd name="T37" fmla="*/ 1179 h 1266"/>
                <a:gd name="T38" fmla="*/ 1775 w 1838"/>
                <a:gd name="T39" fmla="*/ 1225 h 1266"/>
                <a:gd name="T40" fmla="*/ 1724 w 1838"/>
                <a:gd name="T41" fmla="*/ 1256 h 1266"/>
                <a:gd name="T42" fmla="*/ 1662 w 1838"/>
                <a:gd name="T43" fmla="*/ 1266 h 1266"/>
                <a:gd name="T44" fmla="*/ 144 w 1838"/>
                <a:gd name="T45" fmla="*/ 1264 h 1266"/>
                <a:gd name="T46" fmla="*/ 87 w 1838"/>
                <a:gd name="T47" fmla="*/ 1242 h 1266"/>
                <a:gd name="T48" fmla="*/ 41 w 1838"/>
                <a:gd name="T49" fmla="*/ 1204 h 1266"/>
                <a:gd name="T50" fmla="*/ 10 w 1838"/>
                <a:gd name="T51" fmla="*/ 1152 h 1266"/>
                <a:gd name="T52" fmla="*/ 0 w 1838"/>
                <a:gd name="T53" fmla="*/ 1090 h 1266"/>
                <a:gd name="T54" fmla="*/ 3 w 1838"/>
                <a:gd name="T55" fmla="*/ 393 h 1266"/>
                <a:gd name="T56" fmla="*/ 24 w 1838"/>
                <a:gd name="T57" fmla="*/ 300 h 1266"/>
                <a:gd name="T58" fmla="*/ 66 w 1838"/>
                <a:gd name="T59" fmla="*/ 215 h 1266"/>
                <a:gd name="T60" fmla="*/ 125 w 1838"/>
                <a:gd name="T61" fmla="*/ 143 h 1266"/>
                <a:gd name="T62" fmla="*/ 199 w 1838"/>
                <a:gd name="T63" fmla="*/ 85 h 1266"/>
                <a:gd name="T64" fmla="*/ 287 w 1838"/>
                <a:gd name="T65" fmla="*/ 44 h 1266"/>
                <a:gd name="T66" fmla="*/ 299 w 1838"/>
                <a:gd name="T67" fmla="*/ 42 h 1266"/>
                <a:gd name="T68" fmla="*/ 332 w 1838"/>
                <a:gd name="T69" fmla="*/ 35 h 1266"/>
                <a:gd name="T70" fmla="*/ 378 w 1838"/>
                <a:gd name="T71" fmla="*/ 28 h 1266"/>
                <a:gd name="T72" fmla="*/ 430 w 1838"/>
                <a:gd name="T73" fmla="*/ 20 h 1266"/>
                <a:gd name="T74" fmla="*/ 479 w 1838"/>
                <a:gd name="T75" fmla="*/ 11 h 1266"/>
                <a:gd name="T76" fmla="*/ 519 w 1838"/>
                <a:gd name="T77" fmla="*/ 5 h 1266"/>
                <a:gd name="T78" fmla="*/ 544 w 1838"/>
                <a:gd name="T79" fmla="*/ 1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38" h="1266">
                  <a:moveTo>
                    <a:pt x="549" y="0"/>
                  </a:moveTo>
                  <a:lnTo>
                    <a:pt x="561" y="2"/>
                  </a:lnTo>
                  <a:lnTo>
                    <a:pt x="573" y="7"/>
                  </a:lnTo>
                  <a:lnTo>
                    <a:pt x="582" y="17"/>
                  </a:lnTo>
                  <a:lnTo>
                    <a:pt x="588" y="28"/>
                  </a:lnTo>
                  <a:lnTo>
                    <a:pt x="871" y="807"/>
                  </a:lnTo>
                  <a:lnTo>
                    <a:pt x="878" y="820"/>
                  </a:lnTo>
                  <a:lnTo>
                    <a:pt x="888" y="831"/>
                  </a:lnTo>
                  <a:lnTo>
                    <a:pt x="899" y="837"/>
                  </a:lnTo>
                  <a:lnTo>
                    <a:pt x="913" y="840"/>
                  </a:lnTo>
                  <a:lnTo>
                    <a:pt x="926" y="840"/>
                  </a:lnTo>
                  <a:lnTo>
                    <a:pt x="939" y="837"/>
                  </a:lnTo>
                  <a:lnTo>
                    <a:pt x="950" y="831"/>
                  </a:lnTo>
                  <a:lnTo>
                    <a:pt x="960" y="820"/>
                  </a:lnTo>
                  <a:lnTo>
                    <a:pt x="967" y="807"/>
                  </a:lnTo>
                  <a:lnTo>
                    <a:pt x="1250" y="28"/>
                  </a:lnTo>
                  <a:lnTo>
                    <a:pt x="1257" y="17"/>
                  </a:lnTo>
                  <a:lnTo>
                    <a:pt x="1265" y="8"/>
                  </a:lnTo>
                  <a:lnTo>
                    <a:pt x="1277" y="2"/>
                  </a:lnTo>
                  <a:lnTo>
                    <a:pt x="1289" y="0"/>
                  </a:lnTo>
                  <a:lnTo>
                    <a:pt x="1302" y="2"/>
                  </a:lnTo>
                  <a:lnTo>
                    <a:pt x="1551" y="44"/>
                  </a:lnTo>
                  <a:lnTo>
                    <a:pt x="1552" y="44"/>
                  </a:lnTo>
                  <a:lnTo>
                    <a:pt x="1597" y="62"/>
                  </a:lnTo>
                  <a:lnTo>
                    <a:pt x="1639" y="84"/>
                  </a:lnTo>
                  <a:lnTo>
                    <a:pt x="1678" y="111"/>
                  </a:lnTo>
                  <a:lnTo>
                    <a:pt x="1714" y="142"/>
                  </a:lnTo>
                  <a:lnTo>
                    <a:pt x="1745" y="177"/>
                  </a:lnTo>
                  <a:lnTo>
                    <a:pt x="1772" y="214"/>
                  </a:lnTo>
                  <a:lnTo>
                    <a:pt x="1795" y="255"/>
                  </a:lnTo>
                  <a:lnTo>
                    <a:pt x="1814" y="298"/>
                  </a:lnTo>
                  <a:lnTo>
                    <a:pt x="1827" y="344"/>
                  </a:lnTo>
                  <a:lnTo>
                    <a:pt x="1836" y="391"/>
                  </a:lnTo>
                  <a:lnTo>
                    <a:pt x="1838" y="439"/>
                  </a:lnTo>
                  <a:lnTo>
                    <a:pt x="1838" y="1090"/>
                  </a:lnTo>
                  <a:lnTo>
                    <a:pt x="1836" y="1122"/>
                  </a:lnTo>
                  <a:lnTo>
                    <a:pt x="1827" y="1152"/>
                  </a:lnTo>
                  <a:lnTo>
                    <a:pt x="1814" y="1179"/>
                  </a:lnTo>
                  <a:lnTo>
                    <a:pt x="1797" y="1204"/>
                  </a:lnTo>
                  <a:lnTo>
                    <a:pt x="1775" y="1225"/>
                  </a:lnTo>
                  <a:lnTo>
                    <a:pt x="1751" y="1242"/>
                  </a:lnTo>
                  <a:lnTo>
                    <a:pt x="1724" y="1256"/>
                  </a:lnTo>
                  <a:lnTo>
                    <a:pt x="1694" y="1264"/>
                  </a:lnTo>
                  <a:lnTo>
                    <a:pt x="1662" y="1266"/>
                  </a:lnTo>
                  <a:lnTo>
                    <a:pt x="175" y="1266"/>
                  </a:lnTo>
                  <a:lnTo>
                    <a:pt x="144" y="1264"/>
                  </a:lnTo>
                  <a:lnTo>
                    <a:pt x="114" y="1256"/>
                  </a:lnTo>
                  <a:lnTo>
                    <a:pt x="87" y="1242"/>
                  </a:lnTo>
                  <a:lnTo>
                    <a:pt x="63" y="1225"/>
                  </a:lnTo>
                  <a:lnTo>
                    <a:pt x="41" y="1204"/>
                  </a:lnTo>
                  <a:lnTo>
                    <a:pt x="24" y="1179"/>
                  </a:lnTo>
                  <a:lnTo>
                    <a:pt x="10" y="1152"/>
                  </a:lnTo>
                  <a:lnTo>
                    <a:pt x="3" y="1122"/>
                  </a:lnTo>
                  <a:lnTo>
                    <a:pt x="0" y="1090"/>
                  </a:lnTo>
                  <a:lnTo>
                    <a:pt x="0" y="442"/>
                  </a:lnTo>
                  <a:lnTo>
                    <a:pt x="3" y="393"/>
                  </a:lnTo>
                  <a:lnTo>
                    <a:pt x="12" y="345"/>
                  </a:lnTo>
                  <a:lnTo>
                    <a:pt x="24" y="300"/>
                  </a:lnTo>
                  <a:lnTo>
                    <a:pt x="43" y="256"/>
                  </a:lnTo>
                  <a:lnTo>
                    <a:pt x="66" y="215"/>
                  </a:lnTo>
                  <a:lnTo>
                    <a:pt x="93" y="178"/>
                  </a:lnTo>
                  <a:lnTo>
                    <a:pt x="125" y="143"/>
                  </a:lnTo>
                  <a:lnTo>
                    <a:pt x="160" y="112"/>
                  </a:lnTo>
                  <a:lnTo>
                    <a:pt x="199" y="85"/>
                  </a:lnTo>
                  <a:lnTo>
                    <a:pt x="241" y="62"/>
                  </a:lnTo>
                  <a:lnTo>
                    <a:pt x="287" y="44"/>
                  </a:lnTo>
                  <a:lnTo>
                    <a:pt x="290" y="43"/>
                  </a:lnTo>
                  <a:lnTo>
                    <a:pt x="299" y="42"/>
                  </a:lnTo>
                  <a:lnTo>
                    <a:pt x="314" y="39"/>
                  </a:lnTo>
                  <a:lnTo>
                    <a:pt x="332" y="35"/>
                  </a:lnTo>
                  <a:lnTo>
                    <a:pt x="354" y="32"/>
                  </a:lnTo>
                  <a:lnTo>
                    <a:pt x="378" y="28"/>
                  </a:lnTo>
                  <a:lnTo>
                    <a:pt x="404" y="24"/>
                  </a:lnTo>
                  <a:lnTo>
                    <a:pt x="430" y="20"/>
                  </a:lnTo>
                  <a:lnTo>
                    <a:pt x="455" y="16"/>
                  </a:lnTo>
                  <a:lnTo>
                    <a:pt x="479" y="11"/>
                  </a:lnTo>
                  <a:lnTo>
                    <a:pt x="501" y="8"/>
                  </a:lnTo>
                  <a:lnTo>
                    <a:pt x="519" y="5"/>
                  </a:lnTo>
                  <a:lnTo>
                    <a:pt x="535" y="2"/>
                  </a:lnTo>
                  <a:lnTo>
                    <a:pt x="544" y="1"/>
                  </a:lnTo>
                  <a:lnTo>
                    <a:pt x="5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6" name="Freeform 435"/>
            <p:cNvSpPr>
              <a:spLocks/>
            </p:cNvSpPr>
            <p:nvPr/>
          </p:nvSpPr>
          <p:spPr bwMode="auto">
            <a:xfrm>
              <a:off x="2687638" y="4289425"/>
              <a:ext cx="38100" cy="98425"/>
            </a:xfrm>
            <a:custGeom>
              <a:avLst/>
              <a:gdLst>
                <a:gd name="T0" fmla="*/ 65 w 265"/>
                <a:gd name="T1" fmla="*/ 0 h 680"/>
                <a:gd name="T2" fmla="*/ 201 w 265"/>
                <a:gd name="T3" fmla="*/ 0 h 680"/>
                <a:gd name="T4" fmla="*/ 218 w 265"/>
                <a:gd name="T5" fmla="*/ 2 h 680"/>
                <a:gd name="T6" fmla="*/ 235 w 265"/>
                <a:gd name="T7" fmla="*/ 8 h 680"/>
                <a:gd name="T8" fmla="*/ 249 w 265"/>
                <a:gd name="T9" fmla="*/ 20 h 680"/>
                <a:gd name="T10" fmla="*/ 258 w 265"/>
                <a:gd name="T11" fmla="*/ 34 h 680"/>
                <a:gd name="T12" fmla="*/ 264 w 265"/>
                <a:gd name="T13" fmla="*/ 48 h 680"/>
                <a:gd name="T14" fmla="*/ 265 w 265"/>
                <a:gd name="T15" fmla="*/ 64 h 680"/>
                <a:gd name="T16" fmla="*/ 263 w 265"/>
                <a:gd name="T17" fmla="*/ 80 h 680"/>
                <a:gd name="T18" fmla="*/ 257 w 265"/>
                <a:gd name="T19" fmla="*/ 94 h 680"/>
                <a:gd name="T20" fmla="*/ 185 w 265"/>
                <a:gd name="T21" fmla="*/ 203 h 680"/>
                <a:gd name="T22" fmla="*/ 218 w 265"/>
                <a:gd name="T23" fmla="*/ 490 h 680"/>
                <a:gd name="T24" fmla="*/ 152 w 265"/>
                <a:gd name="T25" fmla="*/ 667 h 680"/>
                <a:gd name="T26" fmla="*/ 147 w 265"/>
                <a:gd name="T27" fmla="*/ 674 h 680"/>
                <a:gd name="T28" fmla="*/ 141 w 265"/>
                <a:gd name="T29" fmla="*/ 679 h 680"/>
                <a:gd name="T30" fmla="*/ 133 w 265"/>
                <a:gd name="T31" fmla="*/ 680 h 680"/>
                <a:gd name="T32" fmla="*/ 126 w 265"/>
                <a:gd name="T33" fmla="*/ 679 h 680"/>
                <a:gd name="T34" fmla="*/ 118 w 265"/>
                <a:gd name="T35" fmla="*/ 674 h 680"/>
                <a:gd name="T36" fmla="*/ 114 w 265"/>
                <a:gd name="T37" fmla="*/ 667 h 680"/>
                <a:gd name="T38" fmla="*/ 47 w 265"/>
                <a:gd name="T39" fmla="*/ 490 h 680"/>
                <a:gd name="T40" fmla="*/ 81 w 265"/>
                <a:gd name="T41" fmla="*/ 203 h 680"/>
                <a:gd name="T42" fmla="*/ 9 w 265"/>
                <a:gd name="T43" fmla="*/ 94 h 680"/>
                <a:gd name="T44" fmla="*/ 2 w 265"/>
                <a:gd name="T45" fmla="*/ 80 h 680"/>
                <a:gd name="T46" fmla="*/ 0 w 265"/>
                <a:gd name="T47" fmla="*/ 64 h 680"/>
                <a:gd name="T48" fmla="*/ 2 w 265"/>
                <a:gd name="T49" fmla="*/ 48 h 680"/>
                <a:gd name="T50" fmla="*/ 8 w 265"/>
                <a:gd name="T51" fmla="*/ 34 h 680"/>
                <a:gd name="T52" fmla="*/ 17 w 265"/>
                <a:gd name="T53" fmla="*/ 20 h 680"/>
                <a:gd name="T54" fmla="*/ 31 w 265"/>
                <a:gd name="T55" fmla="*/ 8 h 680"/>
                <a:gd name="T56" fmla="*/ 47 w 265"/>
                <a:gd name="T57" fmla="*/ 2 h 680"/>
                <a:gd name="T58" fmla="*/ 65 w 265"/>
                <a:gd name="T59" fmla="*/ 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5" h="680">
                  <a:moveTo>
                    <a:pt x="65" y="0"/>
                  </a:moveTo>
                  <a:lnTo>
                    <a:pt x="201" y="0"/>
                  </a:lnTo>
                  <a:lnTo>
                    <a:pt x="218" y="2"/>
                  </a:lnTo>
                  <a:lnTo>
                    <a:pt x="235" y="8"/>
                  </a:lnTo>
                  <a:lnTo>
                    <a:pt x="249" y="20"/>
                  </a:lnTo>
                  <a:lnTo>
                    <a:pt x="258" y="34"/>
                  </a:lnTo>
                  <a:lnTo>
                    <a:pt x="264" y="48"/>
                  </a:lnTo>
                  <a:lnTo>
                    <a:pt x="265" y="64"/>
                  </a:lnTo>
                  <a:lnTo>
                    <a:pt x="263" y="80"/>
                  </a:lnTo>
                  <a:lnTo>
                    <a:pt x="257" y="94"/>
                  </a:lnTo>
                  <a:lnTo>
                    <a:pt x="185" y="203"/>
                  </a:lnTo>
                  <a:lnTo>
                    <a:pt x="218" y="490"/>
                  </a:lnTo>
                  <a:lnTo>
                    <a:pt x="152" y="667"/>
                  </a:lnTo>
                  <a:lnTo>
                    <a:pt x="147" y="674"/>
                  </a:lnTo>
                  <a:lnTo>
                    <a:pt x="141" y="679"/>
                  </a:lnTo>
                  <a:lnTo>
                    <a:pt x="133" y="680"/>
                  </a:lnTo>
                  <a:lnTo>
                    <a:pt x="126" y="679"/>
                  </a:lnTo>
                  <a:lnTo>
                    <a:pt x="118" y="674"/>
                  </a:lnTo>
                  <a:lnTo>
                    <a:pt x="114" y="667"/>
                  </a:lnTo>
                  <a:lnTo>
                    <a:pt x="47" y="490"/>
                  </a:lnTo>
                  <a:lnTo>
                    <a:pt x="81" y="203"/>
                  </a:lnTo>
                  <a:lnTo>
                    <a:pt x="9" y="94"/>
                  </a:lnTo>
                  <a:lnTo>
                    <a:pt x="2" y="80"/>
                  </a:lnTo>
                  <a:lnTo>
                    <a:pt x="0" y="64"/>
                  </a:lnTo>
                  <a:lnTo>
                    <a:pt x="2" y="48"/>
                  </a:lnTo>
                  <a:lnTo>
                    <a:pt x="8" y="34"/>
                  </a:lnTo>
                  <a:lnTo>
                    <a:pt x="17" y="20"/>
                  </a:lnTo>
                  <a:lnTo>
                    <a:pt x="31" y="8"/>
                  </a:lnTo>
                  <a:lnTo>
                    <a:pt x="47"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31" name="Group 830"/>
          <p:cNvGrpSpPr/>
          <p:nvPr/>
        </p:nvGrpSpPr>
        <p:grpSpPr>
          <a:xfrm>
            <a:off x="934705" y="4418552"/>
            <a:ext cx="279557" cy="229219"/>
            <a:chOff x="1798638" y="3132138"/>
            <a:chExt cx="493713" cy="404813"/>
          </a:xfrm>
          <a:solidFill>
            <a:schemeClr val="tx1">
              <a:lumMod val="65000"/>
              <a:lumOff val="35000"/>
            </a:schemeClr>
          </a:solidFill>
        </p:grpSpPr>
        <p:sp>
          <p:nvSpPr>
            <p:cNvPr id="1013" name="Freeform 273"/>
            <p:cNvSpPr>
              <a:spLocks noEditPoints="1"/>
            </p:cNvSpPr>
            <p:nvPr/>
          </p:nvSpPr>
          <p:spPr bwMode="auto">
            <a:xfrm>
              <a:off x="2114551" y="3152776"/>
              <a:ext cx="177800" cy="160338"/>
            </a:xfrm>
            <a:custGeom>
              <a:avLst/>
              <a:gdLst>
                <a:gd name="T0" fmla="*/ 541 w 1235"/>
                <a:gd name="T1" fmla="*/ 203 h 1116"/>
                <a:gd name="T2" fmla="*/ 446 w 1235"/>
                <a:gd name="T3" fmla="*/ 262 h 1116"/>
                <a:gd name="T4" fmla="*/ 387 w 1235"/>
                <a:gd name="T5" fmla="*/ 357 h 1116"/>
                <a:gd name="T6" fmla="*/ 378 w 1235"/>
                <a:gd name="T7" fmla="*/ 472 h 1116"/>
                <a:gd name="T8" fmla="*/ 421 w 1235"/>
                <a:gd name="T9" fmla="*/ 577 h 1116"/>
                <a:gd name="T10" fmla="*/ 506 w 1235"/>
                <a:gd name="T11" fmla="*/ 649 h 1116"/>
                <a:gd name="T12" fmla="*/ 618 w 1235"/>
                <a:gd name="T13" fmla="*/ 676 h 1116"/>
                <a:gd name="T14" fmla="*/ 729 w 1235"/>
                <a:gd name="T15" fmla="*/ 649 h 1116"/>
                <a:gd name="T16" fmla="*/ 815 w 1235"/>
                <a:gd name="T17" fmla="*/ 577 h 1116"/>
                <a:gd name="T18" fmla="*/ 858 w 1235"/>
                <a:gd name="T19" fmla="*/ 472 h 1116"/>
                <a:gd name="T20" fmla="*/ 849 w 1235"/>
                <a:gd name="T21" fmla="*/ 357 h 1116"/>
                <a:gd name="T22" fmla="*/ 790 w 1235"/>
                <a:gd name="T23" fmla="*/ 262 h 1116"/>
                <a:gd name="T24" fmla="*/ 695 w 1235"/>
                <a:gd name="T25" fmla="*/ 203 h 1116"/>
                <a:gd name="T26" fmla="*/ 618 w 1235"/>
                <a:gd name="T27" fmla="*/ 0 h 1116"/>
                <a:gd name="T28" fmla="*/ 801 w 1235"/>
                <a:gd name="T29" fmla="*/ 27 h 1116"/>
                <a:gd name="T30" fmla="*/ 963 w 1235"/>
                <a:gd name="T31" fmla="*/ 105 h 1116"/>
                <a:gd name="T32" fmla="*/ 1094 w 1235"/>
                <a:gd name="T33" fmla="*/ 224 h 1116"/>
                <a:gd name="T34" fmla="*/ 1187 w 1235"/>
                <a:gd name="T35" fmla="*/ 375 h 1116"/>
                <a:gd name="T36" fmla="*/ 1232 w 1235"/>
                <a:gd name="T37" fmla="*/ 552 h 1116"/>
                <a:gd name="T38" fmla="*/ 1223 w 1235"/>
                <a:gd name="T39" fmla="*/ 736 h 1116"/>
                <a:gd name="T40" fmla="*/ 1164 w 1235"/>
                <a:gd name="T41" fmla="*/ 902 h 1116"/>
                <a:gd name="T42" fmla="*/ 1062 w 1235"/>
                <a:gd name="T43" fmla="*/ 1041 h 1116"/>
                <a:gd name="T44" fmla="*/ 975 w 1235"/>
                <a:gd name="T45" fmla="*/ 947 h 1116"/>
                <a:gd name="T46" fmla="*/ 951 w 1235"/>
                <a:gd name="T47" fmla="*/ 849 h 1116"/>
                <a:gd name="T48" fmla="*/ 887 w 1235"/>
                <a:gd name="T49" fmla="*/ 773 h 1116"/>
                <a:gd name="T50" fmla="*/ 824 w 1235"/>
                <a:gd name="T51" fmla="*/ 741 h 1116"/>
                <a:gd name="T52" fmla="*/ 796 w 1235"/>
                <a:gd name="T53" fmla="*/ 733 h 1116"/>
                <a:gd name="T54" fmla="*/ 776 w 1235"/>
                <a:gd name="T55" fmla="*/ 726 h 1116"/>
                <a:gd name="T56" fmla="*/ 719 w 1235"/>
                <a:gd name="T57" fmla="*/ 731 h 1116"/>
                <a:gd name="T58" fmla="*/ 498 w 1235"/>
                <a:gd name="T59" fmla="*/ 724 h 1116"/>
                <a:gd name="T60" fmla="*/ 457 w 1235"/>
                <a:gd name="T61" fmla="*/ 727 h 1116"/>
                <a:gd name="T62" fmla="*/ 430 w 1235"/>
                <a:gd name="T63" fmla="*/ 736 h 1116"/>
                <a:gd name="T64" fmla="*/ 409 w 1235"/>
                <a:gd name="T65" fmla="*/ 742 h 1116"/>
                <a:gd name="T66" fmla="*/ 324 w 1235"/>
                <a:gd name="T67" fmla="*/ 796 h 1116"/>
                <a:gd name="T68" fmla="*/ 272 w 1235"/>
                <a:gd name="T69" fmla="*/ 880 h 1116"/>
                <a:gd name="T70" fmla="*/ 261 w 1235"/>
                <a:gd name="T71" fmla="*/ 1116 h 1116"/>
                <a:gd name="T72" fmla="*/ 135 w 1235"/>
                <a:gd name="T73" fmla="*/ 998 h 1116"/>
                <a:gd name="T74" fmla="*/ 47 w 1235"/>
                <a:gd name="T75" fmla="*/ 849 h 1116"/>
                <a:gd name="T76" fmla="*/ 3 w 1235"/>
                <a:gd name="T77" fmla="*/ 676 h 1116"/>
                <a:gd name="T78" fmla="*/ 13 w 1235"/>
                <a:gd name="T79" fmla="*/ 491 h 1116"/>
                <a:gd name="T80" fmla="*/ 75 w 1235"/>
                <a:gd name="T81" fmla="*/ 322 h 1116"/>
                <a:gd name="T82" fmla="*/ 181 w 1235"/>
                <a:gd name="T83" fmla="*/ 180 h 1116"/>
                <a:gd name="T84" fmla="*/ 324 w 1235"/>
                <a:gd name="T85" fmla="*/ 73 h 1116"/>
                <a:gd name="T86" fmla="*/ 493 w 1235"/>
                <a:gd name="T87" fmla="*/ 12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5" h="1116">
                  <a:moveTo>
                    <a:pt x="618" y="192"/>
                  </a:moveTo>
                  <a:lnTo>
                    <a:pt x="579" y="195"/>
                  </a:lnTo>
                  <a:lnTo>
                    <a:pt x="541" y="203"/>
                  </a:lnTo>
                  <a:lnTo>
                    <a:pt x="506" y="219"/>
                  </a:lnTo>
                  <a:lnTo>
                    <a:pt x="475" y="238"/>
                  </a:lnTo>
                  <a:lnTo>
                    <a:pt x="446" y="262"/>
                  </a:lnTo>
                  <a:lnTo>
                    <a:pt x="421" y="290"/>
                  </a:lnTo>
                  <a:lnTo>
                    <a:pt x="402" y="322"/>
                  </a:lnTo>
                  <a:lnTo>
                    <a:pt x="387" y="357"/>
                  </a:lnTo>
                  <a:lnTo>
                    <a:pt x="378" y="395"/>
                  </a:lnTo>
                  <a:lnTo>
                    <a:pt x="375" y="433"/>
                  </a:lnTo>
                  <a:lnTo>
                    <a:pt x="378" y="472"/>
                  </a:lnTo>
                  <a:lnTo>
                    <a:pt x="387" y="510"/>
                  </a:lnTo>
                  <a:lnTo>
                    <a:pt x="402" y="545"/>
                  </a:lnTo>
                  <a:lnTo>
                    <a:pt x="421" y="577"/>
                  </a:lnTo>
                  <a:lnTo>
                    <a:pt x="446" y="605"/>
                  </a:lnTo>
                  <a:lnTo>
                    <a:pt x="475" y="629"/>
                  </a:lnTo>
                  <a:lnTo>
                    <a:pt x="506" y="649"/>
                  </a:lnTo>
                  <a:lnTo>
                    <a:pt x="541" y="663"/>
                  </a:lnTo>
                  <a:lnTo>
                    <a:pt x="579" y="672"/>
                  </a:lnTo>
                  <a:lnTo>
                    <a:pt x="618" y="676"/>
                  </a:lnTo>
                  <a:lnTo>
                    <a:pt x="658" y="672"/>
                  </a:lnTo>
                  <a:lnTo>
                    <a:pt x="695" y="663"/>
                  </a:lnTo>
                  <a:lnTo>
                    <a:pt x="729" y="649"/>
                  </a:lnTo>
                  <a:lnTo>
                    <a:pt x="762" y="629"/>
                  </a:lnTo>
                  <a:lnTo>
                    <a:pt x="790" y="605"/>
                  </a:lnTo>
                  <a:lnTo>
                    <a:pt x="815" y="577"/>
                  </a:lnTo>
                  <a:lnTo>
                    <a:pt x="834" y="545"/>
                  </a:lnTo>
                  <a:lnTo>
                    <a:pt x="849" y="510"/>
                  </a:lnTo>
                  <a:lnTo>
                    <a:pt x="858" y="472"/>
                  </a:lnTo>
                  <a:lnTo>
                    <a:pt x="861" y="433"/>
                  </a:lnTo>
                  <a:lnTo>
                    <a:pt x="858" y="395"/>
                  </a:lnTo>
                  <a:lnTo>
                    <a:pt x="849" y="357"/>
                  </a:lnTo>
                  <a:lnTo>
                    <a:pt x="834" y="322"/>
                  </a:lnTo>
                  <a:lnTo>
                    <a:pt x="815" y="290"/>
                  </a:lnTo>
                  <a:lnTo>
                    <a:pt x="790" y="262"/>
                  </a:lnTo>
                  <a:lnTo>
                    <a:pt x="762" y="238"/>
                  </a:lnTo>
                  <a:lnTo>
                    <a:pt x="729" y="219"/>
                  </a:lnTo>
                  <a:lnTo>
                    <a:pt x="695" y="203"/>
                  </a:lnTo>
                  <a:lnTo>
                    <a:pt x="658" y="195"/>
                  </a:lnTo>
                  <a:lnTo>
                    <a:pt x="618" y="192"/>
                  </a:lnTo>
                  <a:close/>
                  <a:moveTo>
                    <a:pt x="618" y="0"/>
                  </a:moveTo>
                  <a:lnTo>
                    <a:pt x="681" y="3"/>
                  </a:lnTo>
                  <a:lnTo>
                    <a:pt x="742" y="12"/>
                  </a:lnTo>
                  <a:lnTo>
                    <a:pt x="801" y="27"/>
                  </a:lnTo>
                  <a:lnTo>
                    <a:pt x="858" y="48"/>
                  </a:lnTo>
                  <a:lnTo>
                    <a:pt x="912" y="73"/>
                  </a:lnTo>
                  <a:lnTo>
                    <a:pt x="963" y="105"/>
                  </a:lnTo>
                  <a:lnTo>
                    <a:pt x="1010" y="140"/>
                  </a:lnTo>
                  <a:lnTo>
                    <a:pt x="1054" y="180"/>
                  </a:lnTo>
                  <a:lnTo>
                    <a:pt x="1094" y="224"/>
                  </a:lnTo>
                  <a:lnTo>
                    <a:pt x="1130" y="271"/>
                  </a:lnTo>
                  <a:lnTo>
                    <a:pt x="1161" y="322"/>
                  </a:lnTo>
                  <a:lnTo>
                    <a:pt x="1187" y="375"/>
                  </a:lnTo>
                  <a:lnTo>
                    <a:pt x="1208" y="432"/>
                  </a:lnTo>
                  <a:lnTo>
                    <a:pt x="1222" y="491"/>
                  </a:lnTo>
                  <a:lnTo>
                    <a:pt x="1232" y="552"/>
                  </a:lnTo>
                  <a:lnTo>
                    <a:pt x="1235" y="614"/>
                  </a:lnTo>
                  <a:lnTo>
                    <a:pt x="1233" y="676"/>
                  </a:lnTo>
                  <a:lnTo>
                    <a:pt x="1223" y="736"/>
                  </a:lnTo>
                  <a:lnTo>
                    <a:pt x="1209" y="793"/>
                  </a:lnTo>
                  <a:lnTo>
                    <a:pt x="1189" y="849"/>
                  </a:lnTo>
                  <a:lnTo>
                    <a:pt x="1164" y="902"/>
                  </a:lnTo>
                  <a:lnTo>
                    <a:pt x="1135" y="951"/>
                  </a:lnTo>
                  <a:lnTo>
                    <a:pt x="1101" y="998"/>
                  </a:lnTo>
                  <a:lnTo>
                    <a:pt x="1062" y="1041"/>
                  </a:lnTo>
                  <a:lnTo>
                    <a:pt x="1021" y="1081"/>
                  </a:lnTo>
                  <a:lnTo>
                    <a:pt x="975" y="1116"/>
                  </a:lnTo>
                  <a:lnTo>
                    <a:pt x="975" y="947"/>
                  </a:lnTo>
                  <a:lnTo>
                    <a:pt x="972" y="913"/>
                  </a:lnTo>
                  <a:lnTo>
                    <a:pt x="964" y="880"/>
                  </a:lnTo>
                  <a:lnTo>
                    <a:pt x="951" y="849"/>
                  </a:lnTo>
                  <a:lnTo>
                    <a:pt x="934" y="821"/>
                  </a:lnTo>
                  <a:lnTo>
                    <a:pt x="912" y="796"/>
                  </a:lnTo>
                  <a:lnTo>
                    <a:pt x="887" y="773"/>
                  </a:lnTo>
                  <a:lnTo>
                    <a:pt x="858" y="755"/>
                  </a:lnTo>
                  <a:lnTo>
                    <a:pt x="827" y="742"/>
                  </a:lnTo>
                  <a:lnTo>
                    <a:pt x="824" y="741"/>
                  </a:lnTo>
                  <a:lnTo>
                    <a:pt x="817" y="739"/>
                  </a:lnTo>
                  <a:lnTo>
                    <a:pt x="806" y="736"/>
                  </a:lnTo>
                  <a:lnTo>
                    <a:pt x="796" y="733"/>
                  </a:lnTo>
                  <a:lnTo>
                    <a:pt x="787" y="729"/>
                  </a:lnTo>
                  <a:lnTo>
                    <a:pt x="779" y="727"/>
                  </a:lnTo>
                  <a:lnTo>
                    <a:pt x="776" y="726"/>
                  </a:lnTo>
                  <a:lnTo>
                    <a:pt x="756" y="723"/>
                  </a:lnTo>
                  <a:lnTo>
                    <a:pt x="738" y="724"/>
                  </a:lnTo>
                  <a:lnTo>
                    <a:pt x="719" y="731"/>
                  </a:lnTo>
                  <a:lnTo>
                    <a:pt x="618" y="778"/>
                  </a:lnTo>
                  <a:lnTo>
                    <a:pt x="517" y="731"/>
                  </a:lnTo>
                  <a:lnTo>
                    <a:pt x="498" y="724"/>
                  </a:lnTo>
                  <a:lnTo>
                    <a:pt x="479" y="723"/>
                  </a:lnTo>
                  <a:lnTo>
                    <a:pt x="460" y="726"/>
                  </a:lnTo>
                  <a:lnTo>
                    <a:pt x="457" y="727"/>
                  </a:lnTo>
                  <a:lnTo>
                    <a:pt x="450" y="729"/>
                  </a:lnTo>
                  <a:lnTo>
                    <a:pt x="440" y="733"/>
                  </a:lnTo>
                  <a:lnTo>
                    <a:pt x="430" y="736"/>
                  </a:lnTo>
                  <a:lnTo>
                    <a:pt x="419" y="739"/>
                  </a:lnTo>
                  <a:lnTo>
                    <a:pt x="412" y="741"/>
                  </a:lnTo>
                  <a:lnTo>
                    <a:pt x="409" y="742"/>
                  </a:lnTo>
                  <a:lnTo>
                    <a:pt x="377" y="755"/>
                  </a:lnTo>
                  <a:lnTo>
                    <a:pt x="349" y="773"/>
                  </a:lnTo>
                  <a:lnTo>
                    <a:pt x="324" y="796"/>
                  </a:lnTo>
                  <a:lnTo>
                    <a:pt x="302" y="821"/>
                  </a:lnTo>
                  <a:lnTo>
                    <a:pt x="284" y="849"/>
                  </a:lnTo>
                  <a:lnTo>
                    <a:pt x="272" y="880"/>
                  </a:lnTo>
                  <a:lnTo>
                    <a:pt x="263" y="913"/>
                  </a:lnTo>
                  <a:lnTo>
                    <a:pt x="261" y="947"/>
                  </a:lnTo>
                  <a:lnTo>
                    <a:pt x="261" y="1116"/>
                  </a:lnTo>
                  <a:lnTo>
                    <a:pt x="216" y="1081"/>
                  </a:lnTo>
                  <a:lnTo>
                    <a:pt x="174" y="1041"/>
                  </a:lnTo>
                  <a:lnTo>
                    <a:pt x="135" y="998"/>
                  </a:lnTo>
                  <a:lnTo>
                    <a:pt x="101" y="951"/>
                  </a:lnTo>
                  <a:lnTo>
                    <a:pt x="72" y="902"/>
                  </a:lnTo>
                  <a:lnTo>
                    <a:pt x="47" y="849"/>
                  </a:lnTo>
                  <a:lnTo>
                    <a:pt x="27" y="793"/>
                  </a:lnTo>
                  <a:lnTo>
                    <a:pt x="13" y="736"/>
                  </a:lnTo>
                  <a:lnTo>
                    <a:pt x="3" y="676"/>
                  </a:lnTo>
                  <a:lnTo>
                    <a:pt x="0" y="614"/>
                  </a:lnTo>
                  <a:lnTo>
                    <a:pt x="3" y="552"/>
                  </a:lnTo>
                  <a:lnTo>
                    <a:pt x="13" y="491"/>
                  </a:lnTo>
                  <a:lnTo>
                    <a:pt x="28" y="432"/>
                  </a:lnTo>
                  <a:lnTo>
                    <a:pt x="49" y="375"/>
                  </a:lnTo>
                  <a:lnTo>
                    <a:pt x="75" y="322"/>
                  </a:lnTo>
                  <a:lnTo>
                    <a:pt x="106" y="271"/>
                  </a:lnTo>
                  <a:lnTo>
                    <a:pt x="142" y="224"/>
                  </a:lnTo>
                  <a:lnTo>
                    <a:pt x="181" y="180"/>
                  </a:lnTo>
                  <a:lnTo>
                    <a:pt x="226" y="140"/>
                  </a:lnTo>
                  <a:lnTo>
                    <a:pt x="273" y="105"/>
                  </a:lnTo>
                  <a:lnTo>
                    <a:pt x="324" y="73"/>
                  </a:lnTo>
                  <a:lnTo>
                    <a:pt x="378" y="48"/>
                  </a:lnTo>
                  <a:lnTo>
                    <a:pt x="435" y="27"/>
                  </a:lnTo>
                  <a:lnTo>
                    <a:pt x="493" y="12"/>
                  </a:lnTo>
                  <a:lnTo>
                    <a:pt x="555" y="3"/>
                  </a:lnTo>
                  <a:lnTo>
                    <a:pt x="6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4" name="Freeform 274"/>
            <p:cNvSpPr>
              <a:spLocks/>
            </p:cNvSpPr>
            <p:nvPr/>
          </p:nvSpPr>
          <p:spPr bwMode="auto">
            <a:xfrm>
              <a:off x="2192338" y="3201988"/>
              <a:ext cx="23813" cy="25400"/>
            </a:xfrm>
            <a:custGeom>
              <a:avLst/>
              <a:gdLst>
                <a:gd name="T0" fmla="*/ 85 w 169"/>
                <a:gd name="T1" fmla="*/ 0 h 169"/>
                <a:gd name="T2" fmla="*/ 108 w 169"/>
                <a:gd name="T3" fmla="*/ 3 h 169"/>
                <a:gd name="T4" fmla="*/ 128 w 169"/>
                <a:gd name="T5" fmla="*/ 12 h 169"/>
                <a:gd name="T6" fmla="*/ 144 w 169"/>
                <a:gd name="T7" fmla="*/ 25 h 169"/>
                <a:gd name="T8" fmla="*/ 158 w 169"/>
                <a:gd name="T9" fmla="*/ 42 h 169"/>
                <a:gd name="T10" fmla="*/ 166 w 169"/>
                <a:gd name="T11" fmla="*/ 62 h 169"/>
                <a:gd name="T12" fmla="*/ 169 w 169"/>
                <a:gd name="T13" fmla="*/ 84 h 169"/>
                <a:gd name="T14" fmla="*/ 166 w 169"/>
                <a:gd name="T15" fmla="*/ 107 h 169"/>
                <a:gd name="T16" fmla="*/ 158 w 169"/>
                <a:gd name="T17" fmla="*/ 128 h 169"/>
                <a:gd name="T18" fmla="*/ 144 w 169"/>
                <a:gd name="T19" fmla="*/ 144 h 169"/>
                <a:gd name="T20" fmla="*/ 128 w 169"/>
                <a:gd name="T21" fmla="*/ 158 h 169"/>
                <a:gd name="T22" fmla="*/ 108 w 169"/>
                <a:gd name="T23" fmla="*/ 166 h 169"/>
                <a:gd name="T24" fmla="*/ 85 w 169"/>
                <a:gd name="T25" fmla="*/ 169 h 169"/>
                <a:gd name="T26" fmla="*/ 62 w 169"/>
                <a:gd name="T27" fmla="*/ 166 h 169"/>
                <a:gd name="T28" fmla="*/ 42 w 169"/>
                <a:gd name="T29" fmla="*/ 158 h 169"/>
                <a:gd name="T30" fmla="*/ 25 w 169"/>
                <a:gd name="T31" fmla="*/ 144 h 169"/>
                <a:gd name="T32" fmla="*/ 12 w 169"/>
                <a:gd name="T33" fmla="*/ 128 h 169"/>
                <a:gd name="T34" fmla="*/ 3 w 169"/>
                <a:gd name="T35" fmla="*/ 107 h 169"/>
                <a:gd name="T36" fmla="*/ 0 w 169"/>
                <a:gd name="T37" fmla="*/ 84 h 169"/>
                <a:gd name="T38" fmla="*/ 3 w 169"/>
                <a:gd name="T39" fmla="*/ 62 h 169"/>
                <a:gd name="T40" fmla="*/ 12 w 169"/>
                <a:gd name="T41" fmla="*/ 42 h 169"/>
                <a:gd name="T42" fmla="*/ 25 w 169"/>
                <a:gd name="T43" fmla="*/ 25 h 169"/>
                <a:gd name="T44" fmla="*/ 42 w 169"/>
                <a:gd name="T45" fmla="*/ 12 h 169"/>
                <a:gd name="T46" fmla="*/ 62 w 169"/>
                <a:gd name="T47" fmla="*/ 3 h 169"/>
                <a:gd name="T48" fmla="*/ 85 w 169"/>
                <a:gd name="T49" fmla="*/ 0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9" h="169">
                  <a:moveTo>
                    <a:pt x="85" y="0"/>
                  </a:moveTo>
                  <a:lnTo>
                    <a:pt x="108" y="3"/>
                  </a:lnTo>
                  <a:lnTo>
                    <a:pt x="128" y="12"/>
                  </a:lnTo>
                  <a:lnTo>
                    <a:pt x="144" y="25"/>
                  </a:lnTo>
                  <a:lnTo>
                    <a:pt x="158" y="42"/>
                  </a:lnTo>
                  <a:lnTo>
                    <a:pt x="166" y="62"/>
                  </a:lnTo>
                  <a:lnTo>
                    <a:pt x="169" y="84"/>
                  </a:lnTo>
                  <a:lnTo>
                    <a:pt x="166" y="107"/>
                  </a:lnTo>
                  <a:lnTo>
                    <a:pt x="158" y="128"/>
                  </a:lnTo>
                  <a:lnTo>
                    <a:pt x="144" y="144"/>
                  </a:lnTo>
                  <a:lnTo>
                    <a:pt x="128" y="158"/>
                  </a:lnTo>
                  <a:lnTo>
                    <a:pt x="108" y="166"/>
                  </a:lnTo>
                  <a:lnTo>
                    <a:pt x="85" y="169"/>
                  </a:lnTo>
                  <a:lnTo>
                    <a:pt x="62" y="166"/>
                  </a:lnTo>
                  <a:lnTo>
                    <a:pt x="42" y="158"/>
                  </a:lnTo>
                  <a:lnTo>
                    <a:pt x="25" y="144"/>
                  </a:lnTo>
                  <a:lnTo>
                    <a:pt x="12" y="128"/>
                  </a:lnTo>
                  <a:lnTo>
                    <a:pt x="3" y="107"/>
                  </a:lnTo>
                  <a:lnTo>
                    <a:pt x="0" y="84"/>
                  </a:lnTo>
                  <a:lnTo>
                    <a:pt x="3" y="62"/>
                  </a:lnTo>
                  <a:lnTo>
                    <a:pt x="12" y="42"/>
                  </a:lnTo>
                  <a:lnTo>
                    <a:pt x="25" y="25"/>
                  </a:lnTo>
                  <a:lnTo>
                    <a:pt x="42" y="12"/>
                  </a:lnTo>
                  <a:lnTo>
                    <a:pt x="62" y="3"/>
                  </a:lnTo>
                  <a:lnTo>
                    <a:pt x="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5" name="Freeform 275"/>
            <p:cNvSpPr>
              <a:spLocks/>
            </p:cNvSpPr>
            <p:nvPr/>
          </p:nvSpPr>
          <p:spPr bwMode="auto">
            <a:xfrm>
              <a:off x="2174876" y="3279776"/>
              <a:ext cx="57150" cy="49213"/>
            </a:xfrm>
            <a:custGeom>
              <a:avLst/>
              <a:gdLst>
                <a:gd name="T0" fmla="*/ 58 w 398"/>
                <a:gd name="T1" fmla="*/ 0 h 343"/>
                <a:gd name="T2" fmla="*/ 165 w 398"/>
                <a:gd name="T3" fmla="*/ 51 h 343"/>
                <a:gd name="T4" fmla="*/ 181 w 398"/>
                <a:gd name="T5" fmla="*/ 56 h 343"/>
                <a:gd name="T6" fmla="*/ 199 w 398"/>
                <a:gd name="T7" fmla="*/ 58 h 343"/>
                <a:gd name="T8" fmla="*/ 217 w 398"/>
                <a:gd name="T9" fmla="*/ 56 h 343"/>
                <a:gd name="T10" fmla="*/ 233 w 398"/>
                <a:gd name="T11" fmla="*/ 51 h 343"/>
                <a:gd name="T12" fmla="*/ 340 w 398"/>
                <a:gd name="T13" fmla="*/ 0 h 343"/>
                <a:gd name="T14" fmla="*/ 358 w 398"/>
                <a:gd name="T15" fmla="*/ 5 h 343"/>
                <a:gd name="T16" fmla="*/ 375 w 398"/>
                <a:gd name="T17" fmla="*/ 14 h 343"/>
                <a:gd name="T18" fmla="*/ 386 w 398"/>
                <a:gd name="T19" fmla="*/ 26 h 343"/>
                <a:gd name="T20" fmla="*/ 395 w 398"/>
                <a:gd name="T21" fmla="*/ 43 h 343"/>
                <a:gd name="T22" fmla="*/ 398 w 398"/>
                <a:gd name="T23" fmla="*/ 60 h 343"/>
                <a:gd name="T24" fmla="*/ 398 w 398"/>
                <a:gd name="T25" fmla="*/ 310 h 343"/>
                <a:gd name="T26" fmla="*/ 350 w 398"/>
                <a:gd name="T27" fmla="*/ 324 h 343"/>
                <a:gd name="T28" fmla="*/ 301 w 398"/>
                <a:gd name="T29" fmla="*/ 335 h 343"/>
                <a:gd name="T30" fmla="*/ 250 w 398"/>
                <a:gd name="T31" fmla="*/ 341 h 343"/>
                <a:gd name="T32" fmla="*/ 199 w 398"/>
                <a:gd name="T33" fmla="*/ 343 h 343"/>
                <a:gd name="T34" fmla="*/ 147 w 398"/>
                <a:gd name="T35" fmla="*/ 341 h 343"/>
                <a:gd name="T36" fmla="*/ 97 w 398"/>
                <a:gd name="T37" fmla="*/ 335 h 343"/>
                <a:gd name="T38" fmla="*/ 48 w 398"/>
                <a:gd name="T39" fmla="*/ 324 h 343"/>
                <a:gd name="T40" fmla="*/ 0 w 398"/>
                <a:gd name="T41" fmla="*/ 310 h 343"/>
                <a:gd name="T42" fmla="*/ 0 w 398"/>
                <a:gd name="T43" fmla="*/ 60 h 343"/>
                <a:gd name="T44" fmla="*/ 4 w 398"/>
                <a:gd name="T45" fmla="*/ 43 h 343"/>
                <a:gd name="T46" fmla="*/ 12 w 398"/>
                <a:gd name="T47" fmla="*/ 26 h 343"/>
                <a:gd name="T48" fmla="*/ 23 w 398"/>
                <a:gd name="T49" fmla="*/ 14 h 343"/>
                <a:gd name="T50" fmla="*/ 40 w 398"/>
                <a:gd name="T51" fmla="*/ 5 h 343"/>
                <a:gd name="T52" fmla="*/ 58 w 398"/>
                <a:gd name="T53"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98" h="343">
                  <a:moveTo>
                    <a:pt x="58" y="0"/>
                  </a:moveTo>
                  <a:lnTo>
                    <a:pt x="165" y="51"/>
                  </a:lnTo>
                  <a:lnTo>
                    <a:pt x="181" y="56"/>
                  </a:lnTo>
                  <a:lnTo>
                    <a:pt x="199" y="58"/>
                  </a:lnTo>
                  <a:lnTo>
                    <a:pt x="217" y="56"/>
                  </a:lnTo>
                  <a:lnTo>
                    <a:pt x="233" y="51"/>
                  </a:lnTo>
                  <a:lnTo>
                    <a:pt x="340" y="0"/>
                  </a:lnTo>
                  <a:lnTo>
                    <a:pt x="358" y="5"/>
                  </a:lnTo>
                  <a:lnTo>
                    <a:pt x="375" y="14"/>
                  </a:lnTo>
                  <a:lnTo>
                    <a:pt x="386" y="26"/>
                  </a:lnTo>
                  <a:lnTo>
                    <a:pt x="395" y="43"/>
                  </a:lnTo>
                  <a:lnTo>
                    <a:pt x="398" y="60"/>
                  </a:lnTo>
                  <a:lnTo>
                    <a:pt x="398" y="310"/>
                  </a:lnTo>
                  <a:lnTo>
                    <a:pt x="350" y="324"/>
                  </a:lnTo>
                  <a:lnTo>
                    <a:pt x="301" y="335"/>
                  </a:lnTo>
                  <a:lnTo>
                    <a:pt x="250" y="341"/>
                  </a:lnTo>
                  <a:lnTo>
                    <a:pt x="199" y="343"/>
                  </a:lnTo>
                  <a:lnTo>
                    <a:pt x="147" y="341"/>
                  </a:lnTo>
                  <a:lnTo>
                    <a:pt x="97" y="335"/>
                  </a:lnTo>
                  <a:lnTo>
                    <a:pt x="48" y="324"/>
                  </a:lnTo>
                  <a:lnTo>
                    <a:pt x="0" y="310"/>
                  </a:lnTo>
                  <a:lnTo>
                    <a:pt x="0" y="60"/>
                  </a:lnTo>
                  <a:lnTo>
                    <a:pt x="4" y="43"/>
                  </a:lnTo>
                  <a:lnTo>
                    <a:pt x="12" y="26"/>
                  </a:lnTo>
                  <a:lnTo>
                    <a:pt x="23" y="14"/>
                  </a:lnTo>
                  <a:lnTo>
                    <a:pt x="40" y="5"/>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6" name="Freeform 276"/>
            <p:cNvSpPr>
              <a:spLocks/>
            </p:cNvSpPr>
            <p:nvPr/>
          </p:nvSpPr>
          <p:spPr bwMode="auto">
            <a:xfrm>
              <a:off x="2176463" y="3351213"/>
              <a:ext cx="38100" cy="39688"/>
            </a:xfrm>
            <a:custGeom>
              <a:avLst/>
              <a:gdLst>
                <a:gd name="T0" fmla="*/ 59 w 256"/>
                <a:gd name="T1" fmla="*/ 0 h 281"/>
                <a:gd name="T2" fmla="*/ 123 w 256"/>
                <a:gd name="T3" fmla="*/ 9 h 281"/>
                <a:gd name="T4" fmla="*/ 188 w 256"/>
                <a:gd name="T5" fmla="*/ 11 h 281"/>
                <a:gd name="T6" fmla="*/ 222 w 256"/>
                <a:gd name="T7" fmla="*/ 10 h 281"/>
                <a:gd name="T8" fmla="*/ 256 w 256"/>
                <a:gd name="T9" fmla="*/ 8 h 281"/>
                <a:gd name="T10" fmla="*/ 186 w 256"/>
                <a:gd name="T11" fmla="*/ 281 h 281"/>
                <a:gd name="T12" fmla="*/ 152 w 256"/>
                <a:gd name="T13" fmla="*/ 262 h 281"/>
                <a:gd name="T14" fmla="*/ 116 w 256"/>
                <a:gd name="T15" fmla="*/ 248 h 281"/>
                <a:gd name="T16" fmla="*/ 79 w 256"/>
                <a:gd name="T17" fmla="*/ 238 h 281"/>
                <a:gd name="T18" fmla="*/ 40 w 256"/>
                <a:gd name="T19" fmla="*/ 230 h 281"/>
                <a:gd name="T20" fmla="*/ 0 w 256"/>
                <a:gd name="T21" fmla="*/ 228 h 281"/>
                <a:gd name="T22" fmla="*/ 59 w 256"/>
                <a:gd name="T23"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6" h="281">
                  <a:moveTo>
                    <a:pt x="59" y="0"/>
                  </a:moveTo>
                  <a:lnTo>
                    <a:pt x="123" y="9"/>
                  </a:lnTo>
                  <a:lnTo>
                    <a:pt x="188" y="11"/>
                  </a:lnTo>
                  <a:lnTo>
                    <a:pt x="222" y="10"/>
                  </a:lnTo>
                  <a:lnTo>
                    <a:pt x="256" y="8"/>
                  </a:lnTo>
                  <a:lnTo>
                    <a:pt x="186" y="281"/>
                  </a:lnTo>
                  <a:lnTo>
                    <a:pt x="152" y="262"/>
                  </a:lnTo>
                  <a:lnTo>
                    <a:pt x="116" y="248"/>
                  </a:lnTo>
                  <a:lnTo>
                    <a:pt x="79" y="238"/>
                  </a:lnTo>
                  <a:lnTo>
                    <a:pt x="40" y="230"/>
                  </a:lnTo>
                  <a:lnTo>
                    <a:pt x="0" y="228"/>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7" name="Freeform 277"/>
            <p:cNvSpPr>
              <a:spLocks/>
            </p:cNvSpPr>
            <p:nvPr/>
          </p:nvSpPr>
          <p:spPr bwMode="auto">
            <a:xfrm>
              <a:off x="2147888" y="3406776"/>
              <a:ext cx="57150" cy="57150"/>
            </a:xfrm>
            <a:custGeom>
              <a:avLst/>
              <a:gdLst>
                <a:gd name="T0" fmla="*/ 201 w 402"/>
                <a:gd name="T1" fmla="*/ 0 h 401"/>
                <a:gd name="T2" fmla="*/ 237 w 402"/>
                <a:gd name="T3" fmla="*/ 4 h 401"/>
                <a:gd name="T4" fmla="*/ 271 w 402"/>
                <a:gd name="T5" fmla="*/ 13 h 401"/>
                <a:gd name="T6" fmla="*/ 303 w 402"/>
                <a:gd name="T7" fmla="*/ 28 h 401"/>
                <a:gd name="T8" fmla="*/ 331 w 402"/>
                <a:gd name="T9" fmla="*/ 48 h 401"/>
                <a:gd name="T10" fmla="*/ 355 w 402"/>
                <a:gd name="T11" fmla="*/ 71 h 401"/>
                <a:gd name="T12" fmla="*/ 374 w 402"/>
                <a:gd name="T13" fmla="*/ 99 h 401"/>
                <a:gd name="T14" fmla="*/ 390 w 402"/>
                <a:gd name="T15" fmla="*/ 130 h 401"/>
                <a:gd name="T16" fmla="*/ 399 w 402"/>
                <a:gd name="T17" fmla="*/ 165 h 401"/>
                <a:gd name="T18" fmla="*/ 402 w 402"/>
                <a:gd name="T19" fmla="*/ 201 h 401"/>
                <a:gd name="T20" fmla="*/ 399 w 402"/>
                <a:gd name="T21" fmla="*/ 236 h 401"/>
                <a:gd name="T22" fmla="*/ 390 w 402"/>
                <a:gd name="T23" fmla="*/ 270 h 401"/>
                <a:gd name="T24" fmla="*/ 374 w 402"/>
                <a:gd name="T25" fmla="*/ 301 h 401"/>
                <a:gd name="T26" fmla="*/ 355 w 402"/>
                <a:gd name="T27" fmla="*/ 329 h 401"/>
                <a:gd name="T28" fmla="*/ 331 w 402"/>
                <a:gd name="T29" fmla="*/ 354 h 401"/>
                <a:gd name="T30" fmla="*/ 303 w 402"/>
                <a:gd name="T31" fmla="*/ 374 h 401"/>
                <a:gd name="T32" fmla="*/ 271 w 402"/>
                <a:gd name="T33" fmla="*/ 388 h 401"/>
                <a:gd name="T34" fmla="*/ 237 w 402"/>
                <a:gd name="T35" fmla="*/ 398 h 401"/>
                <a:gd name="T36" fmla="*/ 201 w 402"/>
                <a:gd name="T37" fmla="*/ 401 h 401"/>
                <a:gd name="T38" fmla="*/ 165 w 402"/>
                <a:gd name="T39" fmla="*/ 398 h 401"/>
                <a:gd name="T40" fmla="*/ 131 w 402"/>
                <a:gd name="T41" fmla="*/ 388 h 401"/>
                <a:gd name="T42" fmla="*/ 100 w 402"/>
                <a:gd name="T43" fmla="*/ 374 h 401"/>
                <a:gd name="T44" fmla="*/ 72 w 402"/>
                <a:gd name="T45" fmla="*/ 354 h 401"/>
                <a:gd name="T46" fmla="*/ 48 w 402"/>
                <a:gd name="T47" fmla="*/ 329 h 401"/>
                <a:gd name="T48" fmla="*/ 28 w 402"/>
                <a:gd name="T49" fmla="*/ 301 h 401"/>
                <a:gd name="T50" fmla="*/ 12 w 402"/>
                <a:gd name="T51" fmla="*/ 270 h 401"/>
                <a:gd name="T52" fmla="*/ 3 w 402"/>
                <a:gd name="T53" fmla="*/ 236 h 401"/>
                <a:gd name="T54" fmla="*/ 0 w 402"/>
                <a:gd name="T55" fmla="*/ 201 h 401"/>
                <a:gd name="T56" fmla="*/ 3 w 402"/>
                <a:gd name="T57" fmla="*/ 165 h 401"/>
                <a:gd name="T58" fmla="*/ 12 w 402"/>
                <a:gd name="T59" fmla="*/ 130 h 401"/>
                <a:gd name="T60" fmla="*/ 28 w 402"/>
                <a:gd name="T61" fmla="*/ 99 h 401"/>
                <a:gd name="T62" fmla="*/ 48 w 402"/>
                <a:gd name="T63" fmla="*/ 71 h 401"/>
                <a:gd name="T64" fmla="*/ 72 w 402"/>
                <a:gd name="T65" fmla="*/ 48 h 401"/>
                <a:gd name="T66" fmla="*/ 100 w 402"/>
                <a:gd name="T67" fmla="*/ 28 h 401"/>
                <a:gd name="T68" fmla="*/ 131 w 402"/>
                <a:gd name="T69" fmla="*/ 13 h 401"/>
                <a:gd name="T70" fmla="*/ 165 w 402"/>
                <a:gd name="T71" fmla="*/ 4 h 401"/>
                <a:gd name="T72" fmla="*/ 201 w 402"/>
                <a:gd name="T73"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2" h="401">
                  <a:moveTo>
                    <a:pt x="201" y="0"/>
                  </a:moveTo>
                  <a:lnTo>
                    <a:pt x="237" y="4"/>
                  </a:lnTo>
                  <a:lnTo>
                    <a:pt x="271" y="13"/>
                  </a:lnTo>
                  <a:lnTo>
                    <a:pt x="303" y="28"/>
                  </a:lnTo>
                  <a:lnTo>
                    <a:pt x="331" y="48"/>
                  </a:lnTo>
                  <a:lnTo>
                    <a:pt x="355" y="71"/>
                  </a:lnTo>
                  <a:lnTo>
                    <a:pt x="374" y="99"/>
                  </a:lnTo>
                  <a:lnTo>
                    <a:pt x="390" y="130"/>
                  </a:lnTo>
                  <a:lnTo>
                    <a:pt x="399" y="165"/>
                  </a:lnTo>
                  <a:lnTo>
                    <a:pt x="402" y="201"/>
                  </a:lnTo>
                  <a:lnTo>
                    <a:pt x="399" y="236"/>
                  </a:lnTo>
                  <a:lnTo>
                    <a:pt x="390" y="270"/>
                  </a:lnTo>
                  <a:lnTo>
                    <a:pt x="374" y="301"/>
                  </a:lnTo>
                  <a:lnTo>
                    <a:pt x="355" y="329"/>
                  </a:lnTo>
                  <a:lnTo>
                    <a:pt x="331" y="354"/>
                  </a:lnTo>
                  <a:lnTo>
                    <a:pt x="303" y="374"/>
                  </a:lnTo>
                  <a:lnTo>
                    <a:pt x="271" y="388"/>
                  </a:lnTo>
                  <a:lnTo>
                    <a:pt x="237" y="398"/>
                  </a:lnTo>
                  <a:lnTo>
                    <a:pt x="201" y="401"/>
                  </a:lnTo>
                  <a:lnTo>
                    <a:pt x="165" y="398"/>
                  </a:lnTo>
                  <a:lnTo>
                    <a:pt x="131" y="388"/>
                  </a:lnTo>
                  <a:lnTo>
                    <a:pt x="100" y="374"/>
                  </a:lnTo>
                  <a:lnTo>
                    <a:pt x="72" y="354"/>
                  </a:lnTo>
                  <a:lnTo>
                    <a:pt x="48" y="329"/>
                  </a:lnTo>
                  <a:lnTo>
                    <a:pt x="28" y="301"/>
                  </a:lnTo>
                  <a:lnTo>
                    <a:pt x="12" y="270"/>
                  </a:lnTo>
                  <a:lnTo>
                    <a:pt x="3" y="236"/>
                  </a:lnTo>
                  <a:lnTo>
                    <a:pt x="0" y="201"/>
                  </a:lnTo>
                  <a:lnTo>
                    <a:pt x="3" y="165"/>
                  </a:lnTo>
                  <a:lnTo>
                    <a:pt x="12" y="130"/>
                  </a:lnTo>
                  <a:lnTo>
                    <a:pt x="28" y="99"/>
                  </a:lnTo>
                  <a:lnTo>
                    <a:pt x="48" y="71"/>
                  </a:lnTo>
                  <a:lnTo>
                    <a:pt x="72" y="48"/>
                  </a:lnTo>
                  <a:lnTo>
                    <a:pt x="100" y="28"/>
                  </a:lnTo>
                  <a:lnTo>
                    <a:pt x="131" y="13"/>
                  </a:lnTo>
                  <a:lnTo>
                    <a:pt x="165" y="4"/>
                  </a:lnTo>
                  <a:lnTo>
                    <a:pt x="2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8" name="Freeform 278"/>
            <p:cNvSpPr>
              <a:spLocks/>
            </p:cNvSpPr>
            <p:nvPr/>
          </p:nvSpPr>
          <p:spPr bwMode="auto">
            <a:xfrm>
              <a:off x="1798638" y="3508376"/>
              <a:ext cx="271463" cy="28575"/>
            </a:xfrm>
            <a:custGeom>
              <a:avLst/>
              <a:gdLst>
                <a:gd name="T0" fmla="*/ 97 w 1880"/>
                <a:gd name="T1" fmla="*/ 0 h 191"/>
                <a:gd name="T2" fmla="*/ 1784 w 1880"/>
                <a:gd name="T3" fmla="*/ 0 h 191"/>
                <a:gd name="T4" fmla="*/ 1805 w 1880"/>
                <a:gd name="T5" fmla="*/ 2 h 191"/>
                <a:gd name="T6" fmla="*/ 1826 w 1880"/>
                <a:gd name="T7" fmla="*/ 9 h 191"/>
                <a:gd name="T8" fmla="*/ 1844 w 1880"/>
                <a:gd name="T9" fmla="*/ 20 h 191"/>
                <a:gd name="T10" fmla="*/ 1860 w 1880"/>
                <a:gd name="T11" fmla="*/ 36 h 191"/>
                <a:gd name="T12" fmla="*/ 1870 w 1880"/>
                <a:gd name="T13" fmla="*/ 54 h 191"/>
                <a:gd name="T14" fmla="*/ 1877 w 1880"/>
                <a:gd name="T15" fmla="*/ 73 h 191"/>
                <a:gd name="T16" fmla="*/ 1880 w 1880"/>
                <a:gd name="T17" fmla="*/ 95 h 191"/>
                <a:gd name="T18" fmla="*/ 1877 w 1880"/>
                <a:gd name="T19" fmla="*/ 118 h 191"/>
                <a:gd name="T20" fmla="*/ 1870 w 1880"/>
                <a:gd name="T21" fmla="*/ 138 h 191"/>
                <a:gd name="T22" fmla="*/ 1860 w 1880"/>
                <a:gd name="T23" fmla="*/ 155 h 191"/>
                <a:gd name="T24" fmla="*/ 1844 w 1880"/>
                <a:gd name="T25" fmla="*/ 171 h 191"/>
                <a:gd name="T26" fmla="*/ 1826 w 1880"/>
                <a:gd name="T27" fmla="*/ 182 h 191"/>
                <a:gd name="T28" fmla="*/ 1805 w 1880"/>
                <a:gd name="T29" fmla="*/ 189 h 191"/>
                <a:gd name="T30" fmla="*/ 1784 w 1880"/>
                <a:gd name="T31" fmla="*/ 191 h 191"/>
                <a:gd name="T32" fmla="*/ 97 w 1880"/>
                <a:gd name="T33" fmla="*/ 191 h 191"/>
                <a:gd name="T34" fmla="*/ 74 w 1880"/>
                <a:gd name="T35" fmla="*/ 189 h 191"/>
                <a:gd name="T36" fmla="*/ 54 w 1880"/>
                <a:gd name="T37" fmla="*/ 182 h 191"/>
                <a:gd name="T38" fmla="*/ 36 w 1880"/>
                <a:gd name="T39" fmla="*/ 171 h 191"/>
                <a:gd name="T40" fmla="*/ 21 w 1880"/>
                <a:gd name="T41" fmla="*/ 155 h 191"/>
                <a:gd name="T42" fmla="*/ 9 w 1880"/>
                <a:gd name="T43" fmla="*/ 138 h 191"/>
                <a:gd name="T44" fmla="*/ 2 w 1880"/>
                <a:gd name="T45" fmla="*/ 118 h 191"/>
                <a:gd name="T46" fmla="*/ 0 w 1880"/>
                <a:gd name="T47" fmla="*/ 95 h 191"/>
                <a:gd name="T48" fmla="*/ 2 w 1880"/>
                <a:gd name="T49" fmla="*/ 73 h 191"/>
                <a:gd name="T50" fmla="*/ 9 w 1880"/>
                <a:gd name="T51" fmla="*/ 54 h 191"/>
                <a:gd name="T52" fmla="*/ 21 w 1880"/>
                <a:gd name="T53" fmla="*/ 36 h 191"/>
                <a:gd name="T54" fmla="*/ 36 w 1880"/>
                <a:gd name="T55" fmla="*/ 20 h 191"/>
                <a:gd name="T56" fmla="*/ 54 w 1880"/>
                <a:gd name="T57" fmla="*/ 9 h 191"/>
                <a:gd name="T58" fmla="*/ 74 w 1880"/>
                <a:gd name="T59" fmla="*/ 2 h 191"/>
                <a:gd name="T60" fmla="*/ 97 w 1880"/>
                <a:gd name="T6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80" h="191">
                  <a:moveTo>
                    <a:pt x="97" y="0"/>
                  </a:moveTo>
                  <a:lnTo>
                    <a:pt x="1784" y="0"/>
                  </a:lnTo>
                  <a:lnTo>
                    <a:pt x="1805" y="2"/>
                  </a:lnTo>
                  <a:lnTo>
                    <a:pt x="1826" y="9"/>
                  </a:lnTo>
                  <a:lnTo>
                    <a:pt x="1844" y="20"/>
                  </a:lnTo>
                  <a:lnTo>
                    <a:pt x="1860" y="36"/>
                  </a:lnTo>
                  <a:lnTo>
                    <a:pt x="1870" y="54"/>
                  </a:lnTo>
                  <a:lnTo>
                    <a:pt x="1877" y="73"/>
                  </a:lnTo>
                  <a:lnTo>
                    <a:pt x="1880" y="95"/>
                  </a:lnTo>
                  <a:lnTo>
                    <a:pt x="1877" y="118"/>
                  </a:lnTo>
                  <a:lnTo>
                    <a:pt x="1870" y="138"/>
                  </a:lnTo>
                  <a:lnTo>
                    <a:pt x="1860" y="155"/>
                  </a:lnTo>
                  <a:lnTo>
                    <a:pt x="1844" y="171"/>
                  </a:lnTo>
                  <a:lnTo>
                    <a:pt x="1826" y="182"/>
                  </a:lnTo>
                  <a:lnTo>
                    <a:pt x="1805" y="189"/>
                  </a:lnTo>
                  <a:lnTo>
                    <a:pt x="1784" y="191"/>
                  </a:lnTo>
                  <a:lnTo>
                    <a:pt x="97" y="191"/>
                  </a:lnTo>
                  <a:lnTo>
                    <a:pt x="74" y="189"/>
                  </a:lnTo>
                  <a:lnTo>
                    <a:pt x="54" y="182"/>
                  </a:lnTo>
                  <a:lnTo>
                    <a:pt x="36" y="171"/>
                  </a:lnTo>
                  <a:lnTo>
                    <a:pt x="21" y="155"/>
                  </a:lnTo>
                  <a:lnTo>
                    <a:pt x="9" y="138"/>
                  </a:lnTo>
                  <a:lnTo>
                    <a:pt x="2" y="118"/>
                  </a:lnTo>
                  <a:lnTo>
                    <a:pt x="0" y="95"/>
                  </a:lnTo>
                  <a:lnTo>
                    <a:pt x="2" y="73"/>
                  </a:lnTo>
                  <a:lnTo>
                    <a:pt x="9" y="54"/>
                  </a:lnTo>
                  <a:lnTo>
                    <a:pt x="21" y="36"/>
                  </a:lnTo>
                  <a:lnTo>
                    <a:pt x="36" y="20"/>
                  </a:lnTo>
                  <a:lnTo>
                    <a:pt x="54" y="9"/>
                  </a:lnTo>
                  <a:lnTo>
                    <a:pt x="74" y="2"/>
                  </a:lnTo>
                  <a:lnTo>
                    <a:pt x="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9" name="Freeform 279"/>
            <p:cNvSpPr>
              <a:spLocks noEditPoints="1"/>
            </p:cNvSpPr>
            <p:nvPr/>
          </p:nvSpPr>
          <p:spPr bwMode="auto">
            <a:xfrm>
              <a:off x="1812926" y="3132138"/>
              <a:ext cx="325438" cy="363538"/>
            </a:xfrm>
            <a:custGeom>
              <a:avLst/>
              <a:gdLst>
                <a:gd name="T0" fmla="*/ 954 w 2259"/>
                <a:gd name="T1" fmla="*/ 1712 h 2518"/>
                <a:gd name="T2" fmla="*/ 943 w 2259"/>
                <a:gd name="T3" fmla="*/ 1815 h 2518"/>
                <a:gd name="T4" fmla="*/ 1030 w 2259"/>
                <a:gd name="T5" fmla="*/ 1868 h 2518"/>
                <a:gd name="T6" fmla="*/ 1292 w 2259"/>
                <a:gd name="T7" fmla="*/ 1832 h 2518"/>
                <a:gd name="T8" fmla="*/ 1303 w 2259"/>
                <a:gd name="T9" fmla="*/ 1730 h 2518"/>
                <a:gd name="T10" fmla="*/ 1217 w 2259"/>
                <a:gd name="T11" fmla="*/ 1676 h 2518"/>
                <a:gd name="T12" fmla="*/ 409 w 2259"/>
                <a:gd name="T13" fmla="*/ 1698 h 2518"/>
                <a:gd name="T14" fmla="*/ 375 w 2259"/>
                <a:gd name="T15" fmla="*/ 1794 h 2518"/>
                <a:gd name="T16" fmla="*/ 447 w 2259"/>
                <a:gd name="T17" fmla="*/ 1866 h 2518"/>
                <a:gd name="T18" fmla="*/ 716 w 2259"/>
                <a:gd name="T19" fmla="*/ 1847 h 2518"/>
                <a:gd name="T20" fmla="*/ 750 w 2259"/>
                <a:gd name="T21" fmla="*/ 1751 h 2518"/>
                <a:gd name="T22" fmla="*/ 678 w 2259"/>
                <a:gd name="T23" fmla="*/ 1679 h 2518"/>
                <a:gd name="T24" fmla="*/ 988 w 2259"/>
                <a:gd name="T25" fmla="*/ 1313 h 2518"/>
                <a:gd name="T26" fmla="*/ 934 w 2259"/>
                <a:gd name="T27" fmla="*/ 1399 h 2518"/>
                <a:gd name="T28" fmla="*/ 988 w 2259"/>
                <a:gd name="T29" fmla="*/ 1486 h 2518"/>
                <a:gd name="T30" fmla="*/ 1259 w 2259"/>
                <a:gd name="T31" fmla="*/ 1486 h 2518"/>
                <a:gd name="T32" fmla="*/ 1313 w 2259"/>
                <a:gd name="T33" fmla="*/ 1399 h 2518"/>
                <a:gd name="T34" fmla="*/ 1259 w 2259"/>
                <a:gd name="T35" fmla="*/ 1313 h 2518"/>
                <a:gd name="T36" fmla="*/ 447 w 2259"/>
                <a:gd name="T37" fmla="*/ 1306 h 2518"/>
                <a:gd name="T38" fmla="*/ 375 w 2259"/>
                <a:gd name="T39" fmla="*/ 1377 h 2518"/>
                <a:gd name="T40" fmla="*/ 409 w 2259"/>
                <a:gd name="T41" fmla="*/ 1475 h 2518"/>
                <a:gd name="T42" fmla="*/ 678 w 2259"/>
                <a:gd name="T43" fmla="*/ 1494 h 2518"/>
                <a:gd name="T44" fmla="*/ 750 w 2259"/>
                <a:gd name="T45" fmla="*/ 1422 h 2518"/>
                <a:gd name="T46" fmla="*/ 716 w 2259"/>
                <a:gd name="T47" fmla="*/ 1325 h 2518"/>
                <a:gd name="T48" fmla="*/ 1030 w 2259"/>
                <a:gd name="T49" fmla="*/ 932 h 2518"/>
                <a:gd name="T50" fmla="*/ 943 w 2259"/>
                <a:gd name="T51" fmla="*/ 985 h 2518"/>
                <a:gd name="T52" fmla="*/ 954 w 2259"/>
                <a:gd name="T53" fmla="*/ 1087 h 2518"/>
                <a:gd name="T54" fmla="*/ 1217 w 2259"/>
                <a:gd name="T55" fmla="*/ 1124 h 2518"/>
                <a:gd name="T56" fmla="*/ 1303 w 2259"/>
                <a:gd name="T57" fmla="*/ 1070 h 2518"/>
                <a:gd name="T58" fmla="*/ 1292 w 2259"/>
                <a:gd name="T59" fmla="*/ 967 h 2518"/>
                <a:gd name="T60" fmla="*/ 1030 w 2259"/>
                <a:gd name="T61" fmla="*/ 932 h 2518"/>
                <a:gd name="T62" fmla="*/ 394 w 2259"/>
                <a:gd name="T63" fmla="*/ 967 h 2518"/>
                <a:gd name="T64" fmla="*/ 382 w 2259"/>
                <a:gd name="T65" fmla="*/ 1070 h 2518"/>
                <a:gd name="T66" fmla="*/ 470 w 2259"/>
                <a:gd name="T67" fmla="*/ 1124 h 2518"/>
                <a:gd name="T68" fmla="*/ 731 w 2259"/>
                <a:gd name="T69" fmla="*/ 1087 h 2518"/>
                <a:gd name="T70" fmla="*/ 742 w 2259"/>
                <a:gd name="T71" fmla="*/ 985 h 2518"/>
                <a:gd name="T72" fmla="*/ 656 w 2259"/>
                <a:gd name="T73" fmla="*/ 932 h 2518"/>
                <a:gd name="T74" fmla="*/ 970 w 2259"/>
                <a:gd name="T75" fmla="*/ 579 h 2518"/>
                <a:gd name="T76" fmla="*/ 937 w 2259"/>
                <a:gd name="T77" fmla="*/ 677 h 2518"/>
                <a:gd name="T78" fmla="*/ 1007 w 2259"/>
                <a:gd name="T79" fmla="*/ 748 h 2518"/>
                <a:gd name="T80" fmla="*/ 1277 w 2259"/>
                <a:gd name="T81" fmla="*/ 730 h 2518"/>
                <a:gd name="T82" fmla="*/ 1310 w 2259"/>
                <a:gd name="T83" fmla="*/ 632 h 2518"/>
                <a:gd name="T84" fmla="*/ 1239 w 2259"/>
                <a:gd name="T85" fmla="*/ 562 h 2518"/>
                <a:gd name="T86" fmla="*/ 427 w 2259"/>
                <a:gd name="T87" fmla="*/ 569 h 2518"/>
                <a:gd name="T88" fmla="*/ 373 w 2259"/>
                <a:gd name="T89" fmla="*/ 655 h 2518"/>
                <a:gd name="T90" fmla="*/ 427 w 2259"/>
                <a:gd name="T91" fmla="*/ 741 h 2518"/>
                <a:gd name="T92" fmla="*/ 699 w 2259"/>
                <a:gd name="T93" fmla="*/ 741 h 2518"/>
                <a:gd name="T94" fmla="*/ 753 w 2259"/>
                <a:gd name="T95" fmla="*/ 655 h 2518"/>
                <a:gd name="T96" fmla="*/ 699 w 2259"/>
                <a:gd name="T97" fmla="*/ 569 h 2518"/>
                <a:gd name="T98" fmla="*/ 1591 w 2259"/>
                <a:gd name="T99" fmla="*/ 0 h 2518"/>
                <a:gd name="T100" fmla="*/ 1677 w 2259"/>
                <a:gd name="T101" fmla="*/ 54 h 2518"/>
                <a:gd name="T102" fmla="*/ 1936 w 2259"/>
                <a:gd name="T103" fmla="*/ 750 h 2518"/>
                <a:gd name="T104" fmla="*/ 1687 w 2259"/>
                <a:gd name="T105" fmla="*/ 1080 h 2518"/>
                <a:gd name="T106" fmla="*/ 2194 w 2259"/>
                <a:gd name="T107" fmla="*/ 1953 h 2518"/>
                <a:gd name="T108" fmla="*/ 0 w 2259"/>
                <a:gd name="T109" fmla="*/ 2518 h 2518"/>
                <a:gd name="T110" fmla="*/ 35 w 2259"/>
                <a:gd name="T111" fmla="*/ 21 h 2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59" h="2518">
                  <a:moveTo>
                    <a:pt x="1030" y="1676"/>
                  </a:moveTo>
                  <a:lnTo>
                    <a:pt x="1007" y="1679"/>
                  </a:lnTo>
                  <a:lnTo>
                    <a:pt x="988" y="1686"/>
                  </a:lnTo>
                  <a:lnTo>
                    <a:pt x="970" y="1698"/>
                  </a:lnTo>
                  <a:lnTo>
                    <a:pt x="954" y="1712"/>
                  </a:lnTo>
                  <a:lnTo>
                    <a:pt x="943" y="1730"/>
                  </a:lnTo>
                  <a:lnTo>
                    <a:pt x="937" y="1751"/>
                  </a:lnTo>
                  <a:lnTo>
                    <a:pt x="934" y="1772"/>
                  </a:lnTo>
                  <a:lnTo>
                    <a:pt x="937" y="1794"/>
                  </a:lnTo>
                  <a:lnTo>
                    <a:pt x="943" y="1815"/>
                  </a:lnTo>
                  <a:lnTo>
                    <a:pt x="954" y="1832"/>
                  </a:lnTo>
                  <a:lnTo>
                    <a:pt x="970" y="1847"/>
                  </a:lnTo>
                  <a:lnTo>
                    <a:pt x="988" y="1858"/>
                  </a:lnTo>
                  <a:lnTo>
                    <a:pt x="1007" y="1866"/>
                  </a:lnTo>
                  <a:lnTo>
                    <a:pt x="1030" y="1868"/>
                  </a:lnTo>
                  <a:lnTo>
                    <a:pt x="1217" y="1868"/>
                  </a:lnTo>
                  <a:lnTo>
                    <a:pt x="1239" y="1866"/>
                  </a:lnTo>
                  <a:lnTo>
                    <a:pt x="1259" y="1858"/>
                  </a:lnTo>
                  <a:lnTo>
                    <a:pt x="1277" y="1847"/>
                  </a:lnTo>
                  <a:lnTo>
                    <a:pt x="1292" y="1832"/>
                  </a:lnTo>
                  <a:lnTo>
                    <a:pt x="1303" y="1815"/>
                  </a:lnTo>
                  <a:lnTo>
                    <a:pt x="1310" y="1794"/>
                  </a:lnTo>
                  <a:lnTo>
                    <a:pt x="1313" y="1772"/>
                  </a:lnTo>
                  <a:lnTo>
                    <a:pt x="1310" y="1751"/>
                  </a:lnTo>
                  <a:lnTo>
                    <a:pt x="1303" y="1730"/>
                  </a:lnTo>
                  <a:lnTo>
                    <a:pt x="1292" y="1712"/>
                  </a:lnTo>
                  <a:lnTo>
                    <a:pt x="1277" y="1698"/>
                  </a:lnTo>
                  <a:lnTo>
                    <a:pt x="1259" y="1686"/>
                  </a:lnTo>
                  <a:lnTo>
                    <a:pt x="1239" y="1679"/>
                  </a:lnTo>
                  <a:lnTo>
                    <a:pt x="1217" y="1676"/>
                  </a:lnTo>
                  <a:lnTo>
                    <a:pt x="1030" y="1676"/>
                  </a:lnTo>
                  <a:close/>
                  <a:moveTo>
                    <a:pt x="470" y="1676"/>
                  </a:moveTo>
                  <a:lnTo>
                    <a:pt x="447" y="1679"/>
                  </a:lnTo>
                  <a:lnTo>
                    <a:pt x="427" y="1686"/>
                  </a:lnTo>
                  <a:lnTo>
                    <a:pt x="409" y="1698"/>
                  </a:lnTo>
                  <a:lnTo>
                    <a:pt x="394" y="1712"/>
                  </a:lnTo>
                  <a:lnTo>
                    <a:pt x="382" y="1730"/>
                  </a:lnTo>
                  <a:lnTo>
                    <a:pt x="375" y="1751"/>
                  </a:lnTo>
                  <a:lnTo>
                    <a:pt x="373" y="1772"/>
                  </a:lnTo>
                  <a:lnTo>
                    <a:pt x="375" y="1794"/>
                  </a:lnTo>
                  <a:lnTo>
                    <a:pt x="382" y="1815"/>
                  </a:lnTo>
                  <a:lnTo>
                    <a:pt x="394" y="1832"/>
                  </a:lnTo>
                  <a:lnTo>
                    <a:pt x="409" y="1847"/>
                  </a:lnTo>
                  <a:lnTo>
                    <a:pt x="427" y="1858"/>
                  </a:lnTo>
                  <a:lnTo>
                    <a:pt x="447" y="1866"/>
                  </a:lnTo>
                  <a:lnTo>
                    <a:pt x="470" y="1868"/>
                  </a:lnTo>
                  <a:lnTo>
                    <a:pt x="656" y="1868"/>
                  </a:lnTo>
                  <a:lnTo>
                    <a:pt x="678" y="1866"/>
                  </a:lnTo>
                  <a:lnTo>
                    <a:pt x="699" y="1858"/>
                  </a:lnTo>
                  <a:lnTo>
                    <a:pt x="716" y="1847"/>
                  </a:lnTo>
                  <a:lnTo>
                    <a:pt x="731" y="1832"/>
                  </a:lnTo>
                  <a:lnTo>
                    <a:pt x="742" y="1815"/>
                  </a:lnTo>
                  <a:lnTo>
                    <a:pt x="750" y="1794"/>
                  </a:lnTo>
                  <a:lnTo>
                    <a:pt x="753" y="1772"/>
                  </a:lnTo>
                  <a:lnTo>
                    <a:pt x="750" y="1751"/>
                  </a:lnTo>
                  <a:lnTo>
                    <a:pt x="742" y="1730"/>
                  </a:lnTo>
                  <a:lnTo>
                    <a:pt x="731" y="1712"/>
                  </a:lnTo>
                  <a:lnTo>
                    <a:pt x="716" y="1698"/>
                  </a:lnTo>
                  <a:lnTo>
                    <a:pt x="699" y="1686"/>
                  </a:lnTo>
                  <a:lnTo>
                    <a:pt x="678" y="1679"/>
                  </a:lnTo>
                  <a:lnTo>
                    <a:pt x="656" y="1676"/>
                  </a:lnTo>
                  <a:lnTo>
                    <a:pt x="470" y="1676"/>
                  </a:lnTo>
                  <a:close/>
                  <a:moveTo>
                    <a:pt x="1030" y="1304"/>
                  </a:moveTo>
                  <a:lnTo>
                    <a:pt x="1007" y="1306"/>
                  </a:lnTo>
                  <a:lnTo>
                    <a:pt x="988" y="1313"/>
                  </a:lnTo>
                  <a:lnTo>
                    <a:pt x="970" y="1325"/>
                  </a:lnTo>
                  <a:lnTo>
                    <a:pt x="954" y="1340"/>
                  </a:lnTo>
                  <a:lnTo>
                    <a:pt x="943" y="1358"/>
                  </a:lnTo>
                  <a:lnTo>
                    <a:pt x="937" y="1377"/>
                  </a:lnTo>
                  <a:lnTo>
                    <a:pt x="934" y="1399"/>
                  </a:lnTo>
                  <a:lnTo>
                    <a:pt x="937" y="1422"/>
                  </a:lnTo>
                  <a:lnTo>
                    <a:pt x="943" y="1442"/>
                  </a:lnTo>
                  <a:lnTo>
                    <a:pt x="954" y="1459"/>
                  </a:lnTo>
                  <a:lnTo>
                    <a:pt x="970" y="1475"/>
                  </a:lnTo>
                  <a:lnTo>
                    <a:pt x="988" y="1486"/>
                  </a:lnTo>
                  <a:lnTo>
                    <a:pt x="1007" y="1494"/>
                  </a:lnTo>
                  <a:lnTo>
                    <a:pt x="1030" y="1496"/>
                  </a:lnTo>
                  <a:lnTo>
                    <a:pt x="1217" y="1496"/>
                  </a:lnTo>
                  <a:lnTo>
                    <a:pt x="1239" y="1494"/>
                  </a:lnTo>
                  <a:lnTo>
                    <a:pt x="1259" y="1486"/>
                  </a:lnTo>
                  <a:lnTo>
                    <a:pt x="1277" y="1475"/>
                  </a:lnTo>
                  <a:lnTo>
                    <a:pt x="1292" y="1459"/>
                  </a:lnTo>
                  <a:lnTo>
                    <a:pt x="1303" y="1442"/>
                  </a:lnTo>
                  <a:lnTo>
                    <a:pt x="1310" y="1422"/>
                  </a:lnTo>
                  <a:lnTo>
                    <a:pt x="1313" y="1399"/>
                  </a:lnTo>
                  <a:lnTo>
                    <a:pt x="1310" y="1377"/>
                  </a:lnTo>
                  <a:lnTo>
                    <a:pt x="1303" y="1358"/>
                  </a:lnTo>
                  <a:lnTo>
                    <a:pt x="1292" y="1340"/>
                  </a:lnTo>
                  <a:lnTo>
                    <a:pt x="1277" y="1325"/>
                  </a:lnTo>
                  <a:lnTo>
                    <a:pt x="1259" y="1313"/>
                  </a:lnTo>
                  <a:lnTo>
                    <a:pt x="1239" y="1306"/>
                  </a:lnTo>
                  <a:lnTo>
                    <a:pt x="1217" y="1304"/>
                  </a:lnTo>
                  <a:lnTo>
                    <a:pt x="1030" y="1304"/>
                  </a:lnTo>
                  <a:close/>
                  <a:moveTo>
                    <a:pt x="470" y="1304"/>
                  </a:moveTo>
                  <a:lnTo>
                    <a:pt x="447" y="1306"/>
                  </a:lnTo>
                  <a:lnTo>
                    <a:pt x="427" y="1313"/>
                  </a:lnTo>
                  <a:lnTo>
                    <a:pt x="409" y="1325"/>
                  </a:lnTo>
                  <a:lnTo>
                    <a:pt x="394" y="1340"/>
                  </a:lnTo>
                  <a:lnTo>
                    <a:pt x="382" y="1358"/>
                  </a:lnTo>
                  <a:lnTo>
                    <a:pt x="375" y="1377"/>
                  </a:lnTo>
                  <a:lnTo>
                    <a:pt x="373" y="1399"/>
                  </a:lnTo>
                  <a:lnTo>
                    <a:pt x="375" y="1422"/>
                  </a:lnTo>
                  <a:lnTo>
                    <a:pt x="382" y="1442"/>
                  </a:lnTo>
                  <a:lnTo>
                    <a:pt x="394" y="1459"/>
                  </a:lnTo>
                  <a:lnTo>
                    <a:pt x="409" y="1475"/>
                  </a:lnTo>
                  <a:lnTo>
                    <a:pt x="427" y="1486"/>
                  </a:lnTo>
                  <a:lnTo>
                    <a:pt x="447" y="1494"/>
                  </a:lnTo>
                  <a:lnTo>
                    <a:pt x="470" y="1496"/>
                  </a:lnTo>
                  <a:lnTo>
                    <a:pt x="656" y="1496"/>
                  </a:lnTo>
                  <a:lnTo>
                    <a:pt x="678" y="1494"/>
                  </a:lnTo>
                  <a:lnTo>
                    <a:pt x="699" y="1486"/>
                  </a:lnTo>
                  <a:lnTo>
                    <a:pt x="716" y="1475"/>
                  </a:lnTo>
                  <a:lnTo>
                    <a:pt x="731" y="1459"/>
                  </a:lnTo>
                  <a:lnTo>
                    <a:pt x="742" y="1442"/>
                  </a:lnTo>
                  <a:lnTo>
                    <a:pt x="750" y="1422"/>
                  </a:lnTo>
                  <a:lnTo>
                    <a:pt x="753" y="1399"/>
                  </a:lnTo>
                  <a:lnTo>
                    <a:pt x="750" y="1377"/>
                  </a:lnTo>
                  <a:lnTo>
                    <a:pt x="742" y="1358"/>
                  </a:lnTo>
                  <a:lnTo>
                    <a:pt x="731" y="1340"/>
                  </a:lnTo>
                  <a:lnTo>
                    <a:pt x="716" y="1325"/>
                  </a:lnTo>
                  <a:lnTo>
                    <a:pt x="699" y="1313"/>
                  </a:lnTo>
                  <a:lnTo>
                    <a:pt x="678" y="1306"/>
                  </a:lnTo>
                  <a:lnTo>
                    <a:pt x="656" y="1304"/>
                  </a:lnTo>
                  <a:lnTo>
                    <a:pt x="470" y="1304"/>
                  </a:lnTo>
                  <a:close/>
                  <a:moveTo>
                    <a:pt x="1030" y="932"/>
                  </a:moveTo>
                  <a:lnTo>
                    <a:pt x="1007" y="934"/>
                  </a:lnTo>
                  <a:lnTo>
                    <a:pt x="988" y="941"/>
                  </a:lnTo>
                  <a:lnTo>
                    <a:pt x="970" y="953"/>
                  </a:lnTo>
                  <a:lnTo>
                    <a:pt x="954" y="967"/>
                  </a:lnTo>
                  <a:lnTo>
                    <a:pt x="943" y="985"/>
                  </a:lnTo>
                  <a:lnTo>
                    <a:pt x="937" y="1005"/>
                  </a:lnTo>
                  <a:lnTo>
                    <a:pt x="934" y="1027"/>
                  </a:lnTo>
                  <a:lnTo>
                    <a:pt x="937" y="1049"/>
                  </a:lnTo>
                  <a:lnTo>
                    <a:pt x="943" y="1070"/>
                  </a:lnTo>
                  <a:lnTo>
                    <a:pt x="954" y="1087"/>
                  </a:lnTo>
                  <a:lnTo>
                    <a:pt x="970" y="1102"/>
                  </a:lnTo>
                  <a:lnTo>
                    <a:pt x="988" y="1113"/>
                  </a:lnTo>
                  <a:lnTo>
                    <a:pt x="1007" y="1120"/>
                  </a:lnTo>
                  <a:lnTo>
                    <a:pt x="1030" y="1124"/>
                  </a:lnTo>
                  <a:lnTo>
                    <a:pt x="1217" y="1124"/>
                  </a:lnTo>
                  <a:lnTo>
                    <a:pt x="1239" y="1120"/>
                  </a:lnTo>
                  <a:lnTo>
                    <a:pt x="1259" y="1113"/>
                  </a:lnTo>
                  <a:lnTo>
                    <a:pt x="1277" y="1102"/>
                  </a:lnTo>
                  <a:lnTo>
                    <a:pt x="1292" y="1087"/>
                  </a:lnTo>
                  <a:lnTo>
                    <a:pt x="1303" y="1070"/>
                  </a:lnTo>
                  <a:lnTo>
                    <a:pt x="1310" y="1049"/>
                  </a:lnTo>
                  <a:lnTo>
                    <a:pt x="1313" y="1027"/>
                  </a:lnTo>
                  <a:lnTo>
                    <a:pt x="1310" y="1005"/>
                  </a:lnTo>
                  <a:lnTo>
                    <a:pt x="1303" y="985"/>
                  </a:lnTo>
                  <a:lnTo>
                    <a:pt x="1292" y="967"/>
                  </a:lnTo>
                  <a:lnTo>
                    <a:pt x="1277" y="953"/>
                  </a:lnTo>
                  <a:lnTo>
                    <a:pt x="1259" y="941"/>
                  </a:lnTo>
                  <a:lnTo>
                    <a:pt x="1239" y="934"/>
                  </a:lnTo>
                  <a:lnTo>
                    <a:pt x="1217" y="932"/>
                  </a:lnTo>
                  <a:lnTo>
                    <a:pt x="1030" y="932"/>
                  </a:lnTo>
                  <a:close/>
                  <a:moveTo>
                    <a:pt x="470" y="932"/>
                  </a:moveTo>
                  <a:lnTo>
                    <a:pt x="447" y="934"/>
                  </a:lnTo>
                  <a:lnTo>
                    <a:pt x="427" y="941"/>
                  </a:lnTo>
                  <a:lnTo>
                    <a:pt x="409" y="953"/>
                  </a:lnTo>
                  <a:lnTo>
                    <a:pt x="394" y="967"/>
                  </a:lnTo>
                  <a:lnTo>
                    <a:pt x="382" y="985"/>
                  </a:lnTo>
                  <a:lnTo>
                    <a:pt x="375" y="1005"/>
                  </a:lnTo>
                  <a:lnTo>
                    <a:pt x="373" y="1027"/>
                  </a:lnTo>
                  <a:lnTo>
                    <a:pt x="375" y="1049"/>
                  </a:lnTo>
                  <a:lnTo>
                    <a:pt x="382" y="1070"/>
                  </a:lnTo>
                  <a:lnTo>
                    <a:pt x="394" y="1087"/>
                  </a:lnTo>
                  <a:lnTo>
                    <a:pt x="409" y="1102"/>
                  </a:lnTo>
                  <a:lnTo>
                    <a:pt x="427" y="1113"/>
                  </a:lnTo>
                  <a:lnTo>
                    <a:pt x="447" y="1120"/>
                  </a:lnTo>
                  <a:lnTo>
                    <a:pt x="470" y="1124"/>
                  </a:lnTo>
                  <a:lnTo>
                    <a:pt x="656" y="1124"/>
                  </a:lnTo>
                  <a:lnTo>
                    <a:pt x="678" y="1120"/>
                  </a:lnTo>
                  <a:lnTo>
                    <a:pt x="699" y="1113"/>
                  </a:lnTo>
                  <a:lnTo>
                    <a:pt x="716" y="1102"/>
                  </a:lnTo>
                  <a:lnTo>
                    <a:pt x="731" y="1087"/>
                  </a:lnTo>
                  <a:lnTo>
                    <a:pt x="742" y="1070"/>
                  </a:lnTo>
                  <a:lnTo>
                    <a:pt x="750" y="1049"/>
                  </a:lnTo>
                  <a:lnTo>
                    <a:pt x="753" y="1027"/>
                  </a:lnTo>
                  <a:lnTo>
                    <a:pt x="750" y="1005"/>
                  </a:lnTo>
                  <a:lnTo>
                    <a:pt x="742" y="985"/>
                  </a:lnTo>
                  <a:lnTo>
                    <a:pt x="731" y="967"/>
                  </a:lnTo>
                  <a:lnTo>
                    <a:pt x="716" y="953"/>
                  </a:lnTo>
                  <a:lnTo>
                    <a:pt x="699" y="941"/>
                  </a:lnTo>
                  <a:lnTo>
                    <a:pt x="678" y="934"/>
                  </a:lnTo>
                  <a:lnTo>
                    <a:pt x="656" y="932"/>
                  </a:lnTo>
                  <a:lnTo>
                    <a:pt x="470" y="932"/>
                  </a:lnTo>
                  <a:close/>
                  <a:moveTo>
                    <a:pt x="1030" y="559"/>
                  </a:moveTo>
                  <a:lnTo>
                    <a:pt x="1007" y="562"/>
                  </a:lnTo>
                  <a:lnTo>
                    <a:pt x="988" y="569"/>
                  </a:lnTo>
                  <a:lnTo>
                    <a:pt x="970" y="579"/>
                  </a:lnTo>
                  <a:lnTo>
                    <a:pt x="954" y="595"/>
                  </a:lnTo>
                  <a:lnTo>
                    <a:pt x="943" y="613"/>
                  </a:lnTo>
                  <a:lnTo>
                    <a:pt x="937" y="632"/>
                  </a:lnTo>
                  <a:lnTo>
                    <a:pt x="934" y="655"/>
                  </a:lnTo>
                  <a:lnTo>
                    <a:pt x="937" y="677"/>
                  </a:lnTo>
                  <a:lnTo>
                    <a:pt x="943" y="697"/>
                  </a:lnTo>
                  <a:lnTo>
                    <a:pt x="954" y="715"/>
                  </a:lnTo>
                  <a:lnTo>
                    <a:pt x="970" y="730"/>
                  </a:lnTo>
                  <a:lnTo>
                    <a:pt x="988" y="741"/>
                  </a:lnTo>
                  <a:lnTo>
                    <a:pt x="1007" y="748"/>
                  </a:lnTo>
                  <a:lnTo>
                    <a:pt x="1030" y="750"/>
                  </a:lnTo>
                  <a:lnTo>
                    <a:pt x="1217" y="750"/>
                  </a:lnTo>
                  <a:lnTo>
                    <a:pt x="1239" y="748"/>
                  </a:lnTo>
                  <a:lnTo>
                    <a:pt x="1259" y="741"/>
                  </a:lnTo>
                  <a:lnTo>
                    <a:pt x="1277" y="730"/>
                  </a:lnTo>
                  <a:lnTo>
                    <a:pt x="1292" y="715"/>
                  </a:lnTo>
                  <a:lnTo>
                    <a:pt x="1303" y="697"/>
                  </a:lnTo>
                  <a:lnTo>
                    <a:pt x="1310" y="677"/>
                  </a:lnTo>
                  <a:lnTo>
                    <a:pt x="1313" y="655"/>
                  </a:lnTo>
                  <a:lnTo>
                    <a:pt x="1310" y="632"/>
                  </a:lnTo>
                  <a:lnTo>
                    <a:pt x="1303" y="613"/>
                  </a:lnTo>
                  <a:lnTo>
                    <a:pt x="1292" y="595"/>
                  </a:lnTo>
                  <a:lnTo>
                    <a:pt x="1277" y="579"/>
                  </a:lnTo>
                  <a:lnTo>
                    <a:pt x="1259" y="569"/>
                  </a:lnTo>
                  <a:lnTo>
                    <a:pt x="1239" y="562"/>
                  </a:lnTo>
                  <a:lnTo>
                    <a:pt x="1217" y="559"/>
                  </a:lnTo>
                  <a:lnTo>
                    <a:pt x="1030" y="559"/>
                  </a:lnTo>
                  <a:close/>
                  <a:moveTo>
                    <a:pt x="470" y="559"/>
                  </a:moveTo>
                  <a:lnTo>
                    <a:pt x="447" y="562"/>
                  </a:lnTo>
                  <a:lnTo>
                    <a:pt x="427" y="569"/>
                  </a:lnTo>
                  <a:lnTo>
                    <a:pt x="409" y="579"/>
                  </a:lnTo>
                  <a:lnTo>
                    <a:pt x="394" y="595"/>
                  </a:lnTo>
                  <a:lnTo>
                    <a:pt x="382" y="613"/>
                  </a:lnTo>
                  <a:lnTo>
                    <a:pt x="375" y="632"/>
                  </a:lnTo>
                  <a:lnTo>
                    <a:pt x="373" y="655"/>
                  </a:lnTo>
                  <a:lnTo>
                    <a:pt x="375" y="677"/>
                  </a:lnTo>
                  <a:lnTo>
                    <a:pt x="382" y="697"/>
                  </a:lnTo>
                  <a:lnTo>
                    <a:pt x="394" y="715"/>
                  </a:lnTo>
                  <a:lnTo>
                    <a:pt x="409" y="730"/>
                  </a:lnTo>
                  <a:lnTo>
                    <a:pt x="427" y="741"/>
                  </a:lnTo>
                  <a:lnTo>
                    <a:pt x="447" y="748"/>
                  </a:lnTo>
                  <a:lnTo>
                    <a:pt x="470" y="750"/>
                  </a:lnTo>
                  <a:lnTo>
                    <a:pt x="656" y="750"/>
                  </a:lnTo>
                  <a:lnTo>
                    <a:pt x="678" y="748"/>
                  </a:lnTo>
                  <a:lnTo>
                    <a:pt x="699" y="741"/>
                  </a:lnTo>
                  <a:lnTo>
                    <a:pt x="716" y="730"/>
                  </a:lnTo>
                  <a:lnTo>
                    <a:pt x="731" y="715"/>
                  </a:lnTo>
                  <a:lnTo>
                    <a:pt x="742" y="697"/>
                  </a:lnTo>
                  <a:lnTo>
                    <a:pt x="750" y="677"/>
                  </a:lnTo>
                  <a:lnTo>
                    <a:pt x="753" y="655"/>
                  </a:lnTo>
                  <a:lnTo>
                    <a:pt x="750" y="632"/>
                  </a:lnTo>
                  <a:lnTo>
                    <a:pt x="742" y="613"/>
                  </a:lnTo>
                  <a:lnTo>
                    <a:pt x="731" y="595"/>
                  </a:lnTo>
                  <a:lnTo>
                    <a:pt x="716" y="579"/>
                  </a:lnTo>
                  <a:lnTo>
                    <a:pt x="699" y="569"/>
                  </a:lnTo>
                  <a:lnTo>
                    <a:pt x="678" y="562"/>
                  </a:lnTo>
                  <a:lnTo>
                    <a:pt x="656" y="559"/>
                  </a:lnTo>
                  <a:lnTo>
                    <a:pt x="470" y="559"/>
                  </a:lnTo>
                  <a:close/>
                  <a:moveTo>
                    <a:pt x="95" y="0"/>
                  </a:moveTo>
                  <a:lnTo>
                    <a:pt x="1591" y="0"/>
                  </a:lnTo>
                  <a:lnTo>
                    <a:pt x="1613" y="3"/>
                  </a:lnTo>
                  <a:lnTo>
                    <a:pt x="1633" y="9"/>
                  </a:lnTo>
                  <a:lnTo>
                    <a:pt x="1651" y="21"/>
                  </a:lnTo>
                  <a:lnTo>
                    <a:pt x="1666" y="36"/>
                  </a:lnTo>
                  <a:lnTo>
                    <a:pt x="1677" y="54"/>
                  </a:lnTo>
                  <a:lnTo>
                    <a:pt x="1685" y="74"/>
                  </a:lnTo>
                  <a:lnTo>
                    <a:pt x="1687" y="96"/>
                  </a:lnTo>
                  <a:lnTo>
                    <a:pt x="1687" y="851"/>
                  </a:lnTo>
                  <a:lnTo>
                    <a:pt x="1938" y="689"/>
                  </a:lnTo>
                  <a:lnTo>
                    <a:pt x="1936" y="750"/>
                  </a:lnTo>
                  <a:lnTo>
                    <a:pt x="1938" y="804"/>
                  </a:lnTo>
                  <a:lnTo>
                    <a:pt x="1943" y="857"/>
                  </a:lnTo>
                  <a:lnTo>
                    <a:pt x="1953" y="909"/>
                  </a:lnTo>
                  <a:lnTo>
                    <a:pt x="1687" y="1080"/>
                  </a:lnTo>
                  <a:lnTo>
                    <a:pt x="1687" y="1080"/>
                  </a:lnTo>
                  <a:lnTo>
                    <a:pt x="1687" y="1518"/>
                  </a:lnTo>
                  <a:lnTo>
                    <a:pt x="2259" y="1856"/>
                  </a:lnTo>
                  <a:lnTo>
                    <a:pt x="2234" y="1886"/>
                  </a:lnTo>
                  <a:lnTo>
                    <a:pt x="2212" y="1919"/>
                  </a:lnTo>
                  <a:lnTo>
                    <a:pt x="2194" y="1953"/>
                  </a:lnTo>
                  <a:lnTo>
                    <a:pt x="2181" y="1989"/>
                  </a:lnTo>
                  <a:lnTo>
                    <a:pt x="2170" y="2027"/>
                  </a:lnTo>
                  <a:lnTo>
                    <a:pt x="1687" y="1741"/>
                  </a:lnTo>
                  <a:lnTo>
                    <a:pt x="1687" y="2518"/>
                  </a:lnTo>
                  <a:lnTo>
                    <a:pt x="0" y="2518"/>
                  </a:lnTo>
                  <a:lnTo>
                    <a:pt x="0" y="96"/>
                  </a:lnTo>
                  <a:lnTo>
                    <a:pt x="2" y="74"/>
                  </a:lnTo>
                  <a:lnTo>
                    <a:pt x="9" y="54"/>
                  </a:lnTo>
                  <a:lnTo>
                    <a:pt x="21" y="36"/>
                  </a:lnTo>
                  <a:lnTo>
                    <a:pt x="35" y="21"/>
                  </a:lnTo>
                  <a:lnTo>
                    <a:pt x="53" y="9"/>
                  </a:lnTo>
                  <a:lnTo>
                    <a:pt x="74" y="3"/>
                  </a:lnTo>
                  <a:lnTo>
                    <a:pt x="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32" name="Group 831"/>
          <p:cNvGrpSpPr/>
          <p:nvPr/>
        </p:nvGrpSpPr>
        <p:grpSpPr>
          <a:xfrm>
            <a:off x="1505618" y="4394731"/>
            <a:ext cx="278658" cy="276860"/>
            <a:chOff x="2516188" y="3090863"/>
            <a:chExt cx="492125" cy="488950"/>
          </a:xfrm>
          <a:solidFill>
            <a:schemeClr val="tx1">
              <a:lumMod val="65000"/>
              <a:lumOff val="35000"/>
            </a:schemeClr>
          </a:solidFill>
        </p:grpSpPr>
        <p:sp>
          <p:nvSpPr>
            <p:cNvPr id="1004" name="Freeform 284"/>
            <p:cNvSpPr>
              <a:spLocks/>
            </p:cNvSpPr>
            <p:nvPr/>
          </p:nvSpPr>
          <p:spPr bwMode="auto">
            <a:xfrm>
              <a:off x="2716213" y="3090863"/>
              <a:ext cx="93662" cy="93663"/>
            </a:xfrm>
            <a:custGeom>
              <a:avLst/>
              <a:gdLst>
                <a:gd name="T0" fmla="*/ 323 w 645"/>
                <a:gd name="T1" fmla="*/ 0 h 649"/>
                <a:gd name="T2" fmla="*/ 366 w 645"/>
                <a:gd name="T3" fmla="*/ 3 h 649"/>
                <a:gd name="T4" fmla="*/ 409 w 645"/>
                <a:gd name="T5" fmla="*/ 12 h 649"/>
                <a:gd name="T6" fmla="*/ 448 w 645"/>
                <a:gd name="T7" fmla="*/ 25 h 649"/>
                <a:gd name="T8" fmla="*/ 485 w 645"/>
                <a:gd name="T9" fmla="*/ 44 h 649"/>
                <a:gd name="T10" fmla="*/ 520 w 645"/>
                <a:gd name="T11" fmla="*/ 68 h 649"/>
                <a:gd name="T12" fmla="*/ 551 w 645"/>
                <a:gd name="T13" fmla="*/ 95 h 649"/>
                <a:gd name="T14" fmla="*/ 578 w 645"/>
                <a:gd name="T15" fmla="*/ 126 h 649"/>
                <a:gd name="T16" fmla="*/ 601 w 645"/>
                <a:gd name="T17" fmla="*/ 161 h 649"/>
                <a:gd name="T18" fmla="*/ 620 w 645"/>
                <a:gd name="T19" fmla="*/ 198 h 649"/>
                <a:gd name="T20" fmla="*/ 634 w 645"/>
                <a:gd name="T21" fmla="*/ 238 h 649"/>
                <a:gd name="T22" fmla="*/ 642 w 645"/>
                <a:gd name="T23" fmla="*/ 281 h 649"/>
                <a:gd name="T24" fmla="*/ 645 w 645"/>
                <a:gd name="T25" fmla="*/ 324 h 649"/>
                <a:gd name="T26" fmla="*/ 642 w 645"/>
                <a:gd name="T27" fmla="*/ 368 h 649"/>
                <a:gd name="T28" fmla="*/ 634 w 645"/>
                <a:gd name="T29" fmla="*/ 410 h 649"/>
                <a:gd name="T30" fmla="*/ 620 w 645"/>
                <a:gd name="T31" fmla="*/ 451 h 649"/>
                <a:gd name="T32" fmla="*/ 601 w 645"/>
                <a:gd name="T33" fmla="*/ 488 h 649"/>
                <a:gd name="T34" fmla="*/ 578 w 645"/>
                <a:gd name="T35" fmla="*/ 522 h 649"/>
                <a:gd name="T36" fmla="*/ 551 w 645"/>
                <a:gd name="T37" fmla="*/ 554 h 649"/>
                <a:gd name="T38" fmla="*/ 520 w 645"/>
                <a:gd name="T39" fmla="*/ 581 h 649"/>
                <a:gd name="T40" fmla="*/ 485 w 645"/>
                <a:gd name="T41" fmla="*/ 604 h 649"/>
                <a:gd name="T42" fmla="*/ 448 w 645"/>
                <a:gd name="T43" fmla="*/ 623 h 649"/>
                <a:gd name="T44" fmla="*/ 409 w 645"/>
                <a:gd name="T45" fmla="*/ 637 h 649"/>
                <a:gd name="T46" fmla="*/ 366 w 645"/>
                <a:gd name="T47" fmla="*/ 645 h 649"/>
                <a:gd name="T48" fmla="*/ 323 w 645"/>
                <a:gd name="T49" fmla="*/ 649 h 649"/>
                <a:gd name="T50" fmla="*/ 279 w 645"/>
                <a:gd name="T51" fmla="*/ 645 h 649"/>
                <a:gd name="T52" fmla="*/ 236 w 645"/>
                <a:gd name="T53" fmla="*/ 637 h 649"/>
                <a:gd name="T54" fmla="*/ 197 w 645"/>
                <a:gd name="T55" fmla="*/ 623 h 649"/>
                <a:gd name="T56" fmla="*/ 160 w 645"/>
                <a:gd name="T57" fmla="*/ 604 h 649"/>
                <a:gd name="T58" fmla="*/ 126 w 645"/>
                <a:gd name="T59" fmla="*/ 581 h 649"/>
                <a:gd name="T60" fmla="*/ 94 w 645"/>
                <a:gd name="T61" fmla="*/ 554 h 649"/>
                <a:gd name="T62" fmla="*/ 68 w 645"/>
                <a:gd name="T63" fmla="*/ 522 h 649"/>
                <a:gd name="T64" fmla="*/ 45 w 645"/>
                <a:gd name="T65" fmla="*/ 488 h 649"/>
                <a:gd name="T66" fmla="*/ 25 w 645"/>
                <a:gd name="T67" fmla="*/ 451 h 649"/>
                <a:gd name="T68" fmla="*/ 12 w 645"/>
                <a:gd name="T69" fmla="*/ 410 h 649"/>
                <a:gd name="T70" fmla="*/ 3 w 645"/>
                <a:gd name="T71" fmla="*/ 368 h 649"/>
                <a:gd name="T72" fmla="*/ 0 w 645"/>
                <a:gd name="T73" fmla="*/ 324 h 649"/>
                <a:gd name="T74" fmla="*/ 3 w 645"/>
                <a:gd name="T75" fmla="*/ 281 h 649"/>
                <a:gd name="T76" fmla="*/ 12 w 645"/>
                <a:gd name="T77" fmla="*/ 238 h 649"/>
                <a:gd name="T78" fmla="*/ 25 w 645"/>
                <a:gd name="T79" fmla="*/ 198 h 649"/>
                <a:gd name="T80" fmla="*/ 45 w 645"/>
                <a:gd name="T81" fmla="*/ 161 h 649"/>
                <a:gd name="T82" fmla="*/ 68 w 645"/>
                <a:gd name="T83" fmla="*/ 126 h 649"/>
                <a:gd name="T84" fmla="*/ 94 w 645"/>
                <a:gd name="T85" fmla="*/ 95 h 649"/>
                <a:gd name="T86" fmla="*/ 126 w 645"/>
                <a:gd name="T87" fmla="*/ 68 h 649"/>
                <a:gd name="T88" fmla="*/ 160 w 645"/>
                <a:gd name="T89" fmla="*/ 44 h 649"/>
                <a:gd name="T90" fmla="*/ 197 w 645"/>
                <a:gd name="T91" fmla="*/ 25 h 649"/>
                <a:gd name="T92" fmla="*/ 236 w 645"/>
                <a:gd name="T93" fmla="*/ 12 h 649"/>
                <a:gd name="T94" fmla="*/ 279 w 645"/>
                <a:gd name="T95" fmla="*/ 3 h 649"/>
                <a:gd name="T96" fmla="*/ 323 w 645"/>
                <a:gd name="T97" fmla="*/ 0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5" h="649">
                  <a:moveTo>
                    <a:pt x="323" y="0"/>
                  </a:moveTo>
                  <a:lnTo>
                    <a:pt x="366" y="3"/>
                  </a:lnTo>
                  <a:lnTo>
                    <a:pt x="409" y="12"/>
                  </a:lnTo>
                  <a:lnTo>
                    <a:pt x="448" y="25"/>
                  </a:lnTo>
                  <a:lnTo>
                    <a:pt x="485" y="44"/>
                  </a:lnTo>
                  <a:lnTo>
                    <a:pt x="520" y="68"/>
                  </a:lnTo>
                  <a:lnTo>
                    <a:pt x="551" y="95"/>
                  </a:lnTo>
                  <a:lnTo>
                    <a:pt x="578" y="126"/>
                  </a:lnTo>
                  <a:lnTo>
                    <a:pt x="601" y="161"/>
                  </a:lnTo>
                  <a:lnTo>
                    <a:pt x="620" y="198"/>
                  </a:lnTo>
                  <a:lnTo>
                    <a:pt x="634" y="238"/>
                  </a:lnTo>
                  <a:lnTo>
                    <a:pt x="642" y="281"/>
                  </a:lnTo>
                  <a:lnTo>
                    <a:pt x="645" y="324"/>
                  </a:lnTo>
                  <a:lnTo>
                    <a:pt x="642" y="368"/>
                  </a:lnTo>
                  <a:lnTo>
                    <a:pt x="634" y="410"/>
                  </a:lnTo>
                  <a:lnTo>
                    <a:pt x="620" y="451"/>
                  </a:lnTo>
                  <a:lnTo>
                    <a:pt x="601" y="488"/>
                  </a:lnTo>
                  <a:lnTo>
                    <a:pt x="578" y="522"/>
                  </a:lnTo>
                  <a:lnTo>
                    <a:pt x="551" y="554"/>
                  </a:lnTo>
                  <a:lnTo>
                    <a:pt x="520" y="581"/>
                  </a:lnTo>
                  <a:lnTo>
                    <a:pt x="485" y="604"/>
                  </a:lnTo>
                  <a:lnTo>
                    <a:pt x="448" y="623"/>
                  </a:lnTo>
                  <a:lnTo>
                    <a:pt x="409" y="637"/>
                  </a:lnTo>
                  <a:lnTo>
                    <a:pt x="366" y="645"/>
                  </a:lnTo>
                  <a:lnTo>
                    <a:pt x="323" y="649"/>
                  </a:lnTo>
                  <a:lnTo>
                    <a:pt x="279" y="645"/>
                  </a:lnTo>
                  <a:lnTo>
                    <a:pt x="236" y="637"/>
                  </a:lnTo>
                  <a:lnTo>
                    <a:pt x="197" y="623"/>
                  </a:lnTo>
                  <a:lnTo>
                    <a:pt x="160" y="604"/>
                  </a:lnTo>
                  <a:lnTo>
                    <a:pt x="126" y="581"/>
                  </a:lnTo>
                  <a:lnTo>
                    <a:pt x="94" y="554"/>
                  </a:lnTo>
                  <a:lnTo>
                    <a:pt x="68" y="522"/>
                  </a:lnTo>
                  <a:lnTo>
                    <a:pt x="45" y="488"/>
                  </a:lnTo>
                  <a:lnTo>
                    <a:pt x="25" y="451"/>
                  </a:lnTo>
                  <a:lnTo>
                    <a:pt x="12" y="410"/>
                  </a:lnTo>
                  <a:lnTo>
                    <a:pt x="3" y="368"/>
                  </a:lnTo>
                  <a:lnTo>
                    <a:pt x="0" y="324"/>
                  </a:lnTo>
                  <a:lnTo>
                    <a:pt x="3" y="281"/>
                  </a:lnTo>
                  <a:lnTo>
                    <a:pt x="12" y="238"/>
                  </a:lnTo>
                  <a:lnTo>
                    <a:pt x="25" y="198"/>
                  </a:lnTo>
                  <a:lnTo>
                    <a:pt x="45" y="161"/>
                  </a:lnTo>
                  <a:lnTo>
                    <a:pt x="68" y="126"/>
                  </a:lnTo>
                  <a:lnTo>
                    <a:pt x="94" y="95"/>
                  </a:lnTo>
                  <a:lnTo>
                    <a:pt x="126" y="68"/>
                  </a:lnTo>
                  <a:lnTo>
                    <a:pt x="160" y="44"/>
                  </a:lnTo>
                  <a:lnTo>
                    <a:pt x="197" y="25"/>
                  </a:lnTo>
                  <a:lnTo>
                    <a:pt x="236" y="12"/>
                  </a:lnTo>
                  <a:lnTo>
                    <a:pt x="279" y="3"/>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5" name="Freeform 285"/>
            <p:cNvSpPr>
              <a:spLocks/>
            </p:cNvSpPr>
            <p:nvPr/>
          </p:nvSpPr>
          <p:spPr bwMode="auto">
            <a:xfrm>
              <a:off x="2671763" y="3201988"/>
              <a:ext cx="182562" cy="125413"/>
            </a:xfrm>
            <a:custGeom>
              <a:avLst/>
              <a:gdLst>
                <a:gd name="T0" fmla="*/ 387 w 1257"/>
                <a:gd name="T1" fmla="*/ 2 h 867"/>
                <a:gd name="T2" fmla="*/ 403 w 1257"/>
                <a:gd name="T3" fmla="*/ 18 h 867"/>
                <a:gd name="T4" fmla="*/ 603 w 1257"/>
                <a:gd name="T5" fmla="*/ 564 h 867"/>
                <a:gd name="T6" fmla="*/ 623 w 1257"/>
                <a:gd name="T7" fmla="*/ 575 h 867"/>
                <a:gd name="T8" fmla="*/ 645 w 1257"/>
                <a:gd name="T9" fmla="*/ 572 h 867"/>
                <a:gd name="T10" fmla="*/ 662 w 1257"/>
                <a:gd name="T11" fmla="*/ 553 h 867"/>
                <a:gd name="T12" fmla="*/ 861 w 1257"/>
                <a:gd name="T13" fmla="*/ 9 h 867"/>
                <a:gd name="T14" fmla="*/ 879 w 1257"/>
                <a:gd name="T15" fmla="*/ 0 h 867"/>
                <a:gd name="T16" fmla="*/ 1061 w 1257"/>
                <a:gd name="T17" fmla="*/ 29 h 867"/>
                <a:gd name="T18" fmla="*/ 1099 w 1257"/>
                <a:gd name="T19" fmla="*/ 45 h 867"/>
                <a:gd name="T20" fmla="*/ 1163 w 1257"/>
                <a:gd name="T21" fmla="*/ 89 h 867"/>
                <a:gd name="T22" fmla="*/ 1214 w 1257"/>
                <a:gd name="T23" fmla="*/ 150 h 867"/>
                <a:gd name="T24" fmla="*/ 1245 w 1257"/>
                <a:gd name="T25" fmla="*/ 222 h 867"/>
                <a:gd name="T26" fmla="*/ 1257 w 1257"/>
                <a:gd name="T27" fmla="*/ 301 h 867"/>
                <a:gd name="T28" fmla="*/ 1254 w 1257"/>
                <a:gd name="T29" fmla="*/ 774 h 867"/>
                <a:gd name="T30" fmla="*/ 1231 w 1257"/>
                <a:gd name="T31" fmla="*/ 822 h 867"/>
                <a:gd name="T32" fmla="*/ 1189 w 1257"/>
                <a:gd name="T33" fmla="*/ 855 h 867"/>
                <a:gd name="T34" fmla="*/ 1137 w 1257"/>
                <a:gd name="T35" fmla="*/ 867 h 867"/>
                <a:gd name="T36" fmla="*/ 93 w 1257"/>
                <a:gd name="T37" fmla="*/ 864 h 867"/>
                <a:gd name="T38" fmla="*/ 45 w 1257"/>
                <a:gd name="T39" fmla="*/ 841 h 867"/>
                <a:gd name="T40" fmla="*/ 13 w 1257"/>
                <a:gd name="T41" fmla="*/ 799 h 867"/>
                <a:gd name="T42" fmla="*/ 0 w 1257"/>
                <a:gd name="T43" fmla="*/ 747 h 867"/>
                <a:gd name="T44" fmla="*/ 3 w 1257"/>
                <a:gd name="T45" fmla="*/ 261 h 867"/>
                <a:gd name="T46" fmla="*/ 25 w 1257"/>
                <a:gd name="T47" fmla="*/ 185 h 867"/>
                <a:gd name="T48" fmla="*/ 67 w 1257"/>
                <a:gd name="T49" fmla="*/ 119 h 867"/>
                <a:gd name="T50" fmla="*/ 125 w 1257"/>
                <a:gd name="T51" fmla="*/ 65 h 867"/>
                <a:gd name="T52" fmla="*/ 196 w 1257"/>
                <a:gd name="T53" fmla="*/ 29 h 867"/>
                <a:gd name="T54" fmla="*/ 208 w 1257"/>
                <a:gd name="T55" fmla="*/ 28 h 867"/>
                <a:gd name="T56" fmla="*/ 237 w 1257"/>
                <a:gd name="T57" fmla="*/ 23 h 867"/>
                <a:gd name="T58" fmla="*/ 275 w 1257"/>
                <a:gd name="T59" fmla="*/ 16 h 867"/>
                <a:gd name="T60" fmla="*/ 315 w 1257"/>
                <a:gd name="T61" fmla="*/ 9 h 867"/>
                <a:gd name="T62" fmla="*/ 350 w 1257"/>
                <a:gd name="T63" fmla="*/ 4 h 867"/>
                <a:gd name="T64" fmla="*/ 371 w 1257"/>
                <a:gd name="T65" fmla="*/ 1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57" h="867">
                  <a:moveTo>
                    <a:pt x="376" y="0"/>
                  </a:moveTo>
                  <a:lnTo>
                    <a:pt x="387" y="2"/>
                  </a:lnTo>
                  <a:lnTo>
                    <a:pt x="396" y="9"/>
                  </a:lnTo>
                  <a:lnTo>
                    <a:pt x="403" y="18"/>
                  </a:lnTo>
                  <a:lnTo>
                    <a:pt x="595" y="553"/>
                  </a:lnTo>
                  <a:lnTo>
                    <a:pt x="603" y="564"/>
                  </a:lnTo>
                  <a:lnTo>
                    <a:pt x="612" y="572"/>
                  </a:lnTo>
                  <a:lnTo>
                    <a:pt x="623" y="575"/>
                  </a:lnTo>
                  <a:lnTo>
                    <a:pt x="635" y="575"/>
                  </a:lnTo>
                  <a:lnTo>
                    <a:pt x="645" y="572"/>
                  </a:lnTo>
                  <a:lnTo>
                    <a:pt x="654" y="564"/>
                  </a:lnTo>
                  <a:lnTo>
                    <a:pt x="662" y="553"/>
                  </a:lnTo>
                  <a:lnTo>
                    <a:pt x="855" y="18"/>
                  </a:lnTo>
                  <a:lnTo>
                    <a:pt x="861" y="9"/>
                  </a:lnTo>
                  <a:lnTo>
                    <a:pt x="869" y="3"/>
                  </a:lnTo>
                  <a:lnTo>
                    <a:pt x="879" y="0"/>
                  </a:lnTo>
                  <a:lnTo>
                    <a:pt x="890" y="1"/>
                  </a:lnTo>
                  <a:lnTo>
                    <a:pt x="1061" y="29"/>
                  </a:lnTo>
                  <a:lnTo>
                    <a:pt x="1062" y="30"/>
                  </a:lnTo>
                  <a:lnTo>
                    <a:pt x="1099" y="45"/>
                  </a:lnTo>
                  <a:lnTo>
                    <a:pt x="1133" y="65"/>
                  </a:lnTo>
                  <a:lnTo>
                    <a:pt x="1163" y="89"/>
                  </a:lnTo>
                  <a:lnTo>
                    <a:pt x="1191" y="117"/>
                  </a:lnTo>
                  <a:lnTo>
                    <a:pt x="1214" y="150"/>
                  </a:lnTo>
                  <a:lnTo>
                    <a:pt x="1232" y="184"/>
                  </a:lnTo>
                  <a:lnTo>
                    <a:pt x="1245" y="222"/>
                  </a:lnTo>
                  <a:lnTo>
                    <a:pt x="1254" y="260"/>
                  </a:lnTo>
                  <a:lnTo>
                    <a:pt x="1257" y="301"/>
                  </a:lnTo>
                  <a:lnTo>
                    <a:pt x="1257" y="747"/>
                  </a:lnTo>
                  <a:lnTo>
                    <a:pt x="1254" y="774"/>
                  </a:lnTo>
                  <a:lnTo>
                    <a:pt x="1244" y="799"/>
                  </a:lnTo>
                  <a:lnTo>
                    <a:pt x="1231" y="822"/>
                  </a:lnTo>
                  <a:lnTo>
                    <a:pt x="1212" y="841"/>
                  </a:lnTo>
                  <a:lnTo>
                    <a:pt x="1189" y="855"/>
                  </a:lnTo>
                  <a:lnTo>
                    <a:pt x="1164" y="864"/>
                  </a:lnTo>
                  <a:lnTo>
                    <a:pt x="1137" y="867"/>
                  </a:lnTo>
                  <a:lnTo>
                    <a:pt x="121" y="867"/>
                  </a:lnTo>
                  <a:lnTo>
                    <a:pt x="93" y="864"/>
                  </a:lnTo>
                  <a:lnTo>
                    <a:pt x="68" y="855"/>
                  </a:lnTo>
                  <a:lnTo>
                    <a:pt x="45" y="841"/>
                  </a:lnTo>
                  <a:lnTo>
                    <a:pt x="26" y="822"/>
                  </a:lnTo>
                  <a:lnTo>
                    <a:pt x="13" y="799"/>
                  </a:lnTo>
                  <a:lnTo>
                    <a:pt x="3" y="774"/>
                  </a:lnTo>
                  <a:lnTo>
                    <a:pt x="0" y="747"/>
                  </a:lnTo>
                  <a:lnTo>
                    <a:pt x="0" y="302"/>
                  </a:lnTo>
                  <a:lnTo>
                    <a:pt x="3" y="261"/>
                  </a:lnTo>
                  <a:lnTo>
                    <a:pt x="12" y="223"/>
                  </a:lnTo>
                  <a:lnTo>
                    <a:pt x="25" y="185"/>
                  </a:lnTo>
                  <a:lnTo>
                    <a:pt x="44" y="151"/>
                  </a:lnTo>
                  <a:lnTo>
                    <a:pt x="67" y="119"/>
                  </a:lnTo>
                  <a:lnTo>
                    <a:pt x="94" y="90"/>
                  </a:lnTo>
                  <a:lnTo>
                    <a:pt x="125" y="65"/>
                  </a:lnTo>
                  <a:lnTo>
                    <a:pt x="159" y="46"/>
                  </a:lnTo>
                  <a:lnTo>
                    <a:pt x="196" y="29"/>
                  </a:lnTo>
                  <a:lnTo>
                    <a:pt x="199" y="29"/>
                  </a:lnTo>
                  <a:lnTo>
                    <a:pt x="208" y="28"/>
                  </a:lnTo>
                  <a:lnTo>
                    <a:pt x="220" y="26"/>
                  </a:lnTo>
                  <a:lnTo>
                    <a:pt x="237" y="23"/>
                  </a:lnTo>
                  <a:lnTo>
                    <a:pt x="254" y="20"/>
                  </a:lnTo>
                  <a:lnTo>
                    <a:pt x="275" y="16"/>
                  </a:lnTo>
                  <a:lnTo>
                    <a:pt x="295" y="13"/>
                  </a:lnTo>
                  <a:lnTo>
                    <a:pt x="315" y="9"/>
                  </a:lnTo>
                  <a:lnTo>
                    <a:pt x="334" y="6"/>
                  </a:lnTo>
                  <a:lnTo>
                    <a:pt x="350" y="4"/>
                  </a:lnTo>
                  <a:lnTo>
                    <a:pt x="363" y="2"/>
                  </a:lnTo>
                  <a:lnTo>
                    <a:pt x="371" y="1"/>
                  </a:lnTo>
                  <a:lnTo>
                    <a:pt x="3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6" name="Freeform 286"/>
            <p:cNvSpPr>
              <a:spLocks/>
            </p:cNvSpPr>
            <p:nvPr/>
          </p:nvSpPr>
          <p:spPr bwMode="auto">
            <a:xfrm>
              <a:off x="2833688" y="3441700"/>
              <a:ext cx="174625" cy="138113"/>
            </a:xfrm>
            <a:custGeom>
              <a:avLst/>
              <a:gdLst>
                <a:gd name="T0" fmla="*/ 348 w 1211"/>
                <a:gd name="T1" fmla="*/ 0 h 954"/>
                <a:gd name="T2" fmla="*/ 369 w 1211"/>
                <a:gd name="T3" fmla="*/ 2 h 954"/>
                <a:gd name="T4" fmla="*/ 389 w 1211"/>
                <a:gd name="T5" fmla="*/ 9 h 954"/>
                <a:gd name="T6" fmla="*/ 406 w 1211"/>
                <a:gd name="T7" fmla="*/ 22 h 954"/>
                <a:gd name="T8" fmla="*/ 605 w 1211"/>
                <a:gd name="T9" fmla="*/ 202 h 954"/>
                <a:gd name="T10" fmla="*/ 804 w 1211"/>
                <a:gd name="T11" fmla="*/ 22 h 954"/>
                <a:gd name="T12" fmla="*/ 822 w 1211"/>
                <a:gd name="T13" fmla="*/ 9 h 954"/>
                <a:gd name="T14" fmla="*/ 842 w 1211"/>
                <a:gd name="T15" fmla="*/ 2 h 954"/>
                <a:gd name="T16" fmla="*/ 862 w 1211"/>
                <a:gd name="T17" fmla="*/ 0 h 954"/>
                <a:gd name="T18" fmla="*/ 884 w 1211"/>
                <a:gd name="T19" fmla="*/ 4 h 954"/>
                <a:gd name="T20" fmla="*/ 976 w 1211"/>
                <a:gd name="T21" fmla="*/ 32 h 954"/>
                <a:gd name="T22" fmla="*/ 979 w 1211"/>
                <a:gd name="T23" fmla="*/ 33 h 954"/>
                <a:gd name="T24" fmla="*/ 1019 w 1211"/>
                <a:gd name="T25" fmla="*/ 49 h 954"/>
                <a:gd name="T26" fmla="*/ 1056 w 1211"/>
                <a:gd name="T27" fmla="*/ 71 h 954"/>
                <a:gd name="T28" fmla="*/ 1091 w 1211"/>
                <a:gd name="T29" fmla="*/ 96 h 954"/>
                <a:gd name="T30" fmla="*/ 1121 w 1211"/>
                <a:gd name="T31" fmla="*/ 125 h 954"/>
                <a:gd name="T32" fmla="*/ 1147 w 1211"/>
                <a:gd name="T33" fmla="*/ 157 h 954"/>
                <a:gd name="T34" fmla="*/ 1169 w 1211"/>
                <a:gd name="T35" fmla="*/ 193 h 954"/>
                <a:gd name="T36" fmla="*/ 1187 w 1211"/>
                <a:gd name="T37" fmla="*/ 231 h 954"/>
                <a:gd name="T38" fmla="*/ 1200 w 1211"/>
                <a:gd name="T39" fmla="*/ 272 h 954"/>
                <a:gd name="T40" fmla="*/ 1209 w 1211"/>
                <a:gd name="T41" fmla="*/ 313 h 954"/>
                <a:gd name="T42" fmla="*/ 1211 w 1211"/>
                <a:gd name="T43" fmla="*/ 357 h 954"/>
                <a:gd name="T44" fmla="*/ 1211 w 1211"/>
                <a:gd name="T45" fmla="*/ 872 h 954"/>
                <a:gd name="T46" fmla="*/ 1209 w 1211"/>
                <a:gd name="T47" fmla="*/ 894 h 954"/>
                <a:gd name="T48" fmla="*/ 1200 w 1211"/>
                <a:gd name="T49" fmla="*/ 914 h 954"/>
                <a:gd name="T50" fmla="*/ 1187 w 1211"/>
                <a:gd name="T51" fmla="*/ 930 h 954"/>
                <a:gd name="T52" fmla="*/ 1170 w 1211"/>
                <a:gd name="T53" fmla="*/ 943 h 954"/>
                <a:gd name="T54" fmla="*/ 1151 w 1211"/>
                <a:gd name="T55" fmla="*/ 951 h 954"/>
                <a:gd name="T56" fmla="*/ 1129 w 1211"/>
                <a:gd name="T57" fmla="*/ 954 h 954"/>
                <a:gd name="T58" fmla="*/ 82 w 1211"/>
                <a:gd name="T59" fmla="*/ 954 h 954"/>
                <a:gd name="T60" fmla="*/ 60 w 1211"/>
                <a:gd name="T61" fmla="*/ 951 h 954"/>
                <a:gd name="T62" fmla="*/ 40 w 1211"/>
                <a:gd name="T63" fmla="*/ 943 h 954"/>
                <a:gd name="T64" fmla="*/ 24 w 1211"/>
                <a:gd name="T65" fmla="*/ 930 h 954"/>
                <a:gd name="T66" fmla="*/ 11 w 1211"/>
                <a:gd name="T67" fmla="*/ 914 h 954"/>
                <a:gd name="T68" fmla="*/ 3 w 1211"/>
                <a:gd name="T69" fmla="*/ 894 h 954"/>
                <a:gd name="T70" fmla="*/ 0 w 1211"/>
                <a:gd name="T71" fmla="*/ 872 h 954"/>
                <a:gd name="T72" fmla="*/ 0 w 1211"/>
                <a:gd name="T73" fmla="*/ 357 h 954"/>
                <a:gd name="T74" fmla="*/ 3 w 1211"/>
                <a:gd name="T75" fmla="*/ 313 h 954"/>
                <a:gd name="T76" fmla="*/ 10 w 1211"/>
                <a:gd name="T77" fmla="*/ 272 h 954"/>
                <a:gd name="T78" fmla="*/ 24 w 1211"/>
                <a:gd name="T79" fmla="*/ 231 h 954"/>
                <a:gd name="T80" fmla="*/ 41 w 1211"/>
                <a:gd name="T81" fmla="*/ 193 h 954"/>
                <a:gd name="T82" fmla="*/ 64 w 1211"/>
                <a:gd name="T83" fmla="*/ 157 h 954"/>
                <a:gd name="T84" fmla="*/ 91 w 1211"/>
                <a:gd name="T85" fmla="*/ 125 h 954"/>
                <a:gd name="T86" fmla="*/ 121 w 1211"/>
                <a:gd name="T87" fmla="*/ 96 h 954"/>
                <a:gd name="T88" fmla="*/ 155 w 1211"/>
                <a:gd name="T89" fmla="*/ 71 h 954"/>
                <a:gd name="T90" fmla="*/ 193 w 1211"/>
                <a:gd name="T91" fmla="*/ 49 h 954"/>
                <a:gd name="T92" fmla="*/ 233 w 1211"/>
                <a:gd name="T93" fmla="*/ 33 h 954"/>
                <a:gd name="T94" fmla="*/ 235 w 1211"/>
                <a:gd name="T95" fmla="*/ 32 h 954"/>
                <a:gd name="T96" fmla="*/ 328 w 1211"/>
                <a:gd name="T97" fmla="*/ 4 h 954"/>
                <a:gd name="T98" fmla="*/ 348 w 1211"/>
                <a:gd name="T99"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11" h="954">
                  <a:moveTo>
                    <a:pt x="348" y="0"/>
                  </a:moveTo>
                  <a:lnTo>
                    <a:pt x="369" y="2"/>
                  </a:lnTo>
                  <a:lnTo>
                    <a:pt x="389" y="9"/>
                  </a:lnTo>
                  <a:lnTo>
                    <a:pt x="406" y="22"/>
                  </a:lnTo>
                  <a:lnTo>
                    <a:pt x="605" y="202"/>
                  </a:lnTo>
                  <a:lnTo>
                    <a:pt x="804" y="22"/>
                  </a:lnTo>
                  <a:lnTo>
                    <a:pt x="822" y="9"/>
                  </a:lnTo>
                  <a:lnTo>
                    <a:pt x="842" y="2"/>
                  </a:lnTo>
                  <a:lnTo>
                    <a:pt x="862" y="0"/>
                  </a:lnTo>
                  <a:lnTo>
                    <a:pt x="884" y="4"/>
                  </a:lnTo>
                  <a:lnTo>
                    <a:pt x="976" y="32"/>
                  </a:lnTo>
                  <a:lnTo>
                    <a:pt x="979" y="33"/>
                  </a:lnTo>
                  <a:lnTo>
                    <a:pt x="1019" y="49"/>
                  </a:lnTo>
                  <a:lnTo>
                    <a:pt x="1056" y="71"/>
                  </a:lnTo>
                  <a:lnTo>
                    <a:pt x="1091" y="96"/>
                  </a:lnTo>
                  <a:lnTo>
                    <a:pt x="1121" y="125"/>
                  </a:lnTo>
                  <a:lnTo>
                    <a:pt x="1147" y="157"/>
                  </a:lnTo>
                  <a:lnTo>
                    <a:pt x="1169" y="193"/>
                  </a:lnTo>
                  <a:lnTo>
                    <a:pt x="1187" y="231"/>
                  </a:lnTo>
                  <a:lnTo>
                    <a:pt x="1200" y="272"/>
                  </a:lnTo>
                  <a:lnTo>
                    <a:pt x="1209" y="313"/>
                  </a:lnTo>
                  <a:lnTo>
                    <a:pt x="1211" y="357"/>
                  </a:lnTo>
                  <a:lnTo>
                    <a:pt x="1211" y="872"/>
                  </a:lnTo>
                  <a:lnTo>
                    <a:pt x="1209" y="894"/>
                  </a:lnTo>
                  <a:lnTo>
                    <a:pt x="1200" y="914"/>
                  </a:lnTo>
                  <a:lnTo>
                    <a:pt x="1187" y="930"/>
                  </a:lnTo>
                  <a:lnTo>
                    <a:pt x="1170" y="943"/>
                  </a:lnTo>
                  <a:lnTo>
                    <a:pt x="1151" y="951"/>
                  </a:lnTo>
                  <a:lnTo>
                    <a:pt x="1129" y="954"/>
                  </a:lnTo>
                  <a:lnTo>
                    <a:pt x="82" y="954"/>
                  </a:lnTo>
                  <a:lnTo>
                    <a:pt x="60" y="951"/>
                  </a:lnTo>
                  <a:lnTo>
                    <a:pt x="40" y="943"/>
                  </a:lnTo>
                  <a:lnTo>
                    <a:pt x="24" y="930"/>
                  </a:lnTo>
                  <a:lnTo>
                    <a:pt x="11" y="914"/>
                  </a:lnTo>
                  <a:lnTo>
                    <a:pt x="3" y="894"/>
                  </a:lnTo>
                  <a:lnTo>
                    <a:pt x="0" y="872"/>
                  </a:lnTo>
                  <a:lnTo>
                    <a:pt x="0" y="357"/>
                  </a:lnTo>
                  <a:lnTo>
                    <a:pt x="3" y="313"/>
                  </a:lnTo>
                  <a:lnTo>
                    <a:pt x="10" y="272"/>
                  </a:lnTo>
                  <a:lnTo>
                    <a:pt x="24" y="231"/>
                  </a:lnTo>
                  <a:lnTo>
                    <a:pt x="41" y="193"/>
                  </a:lnTo>
                  <a:lnTo>
                    <a:pt x="64" y="157"/>
                  </a:lnTo>
                  <a:lnTo>
                    <a:pt x="91" y="125"/>
                  </a:lnTo>
                  <a:lnTo>
                    <a:pt x="121" y="96"/>
                  </a:lnTo>
                  <a:lnTo>
                    <a:pt x="155" y="71"/>
                  </a:lnTo>
                  <a:lnTo>
                    <a:pt x="193" y="49"/>
                  </a:lnTo>
                  <a:lnTo>
                    <a:pt x="233" y="33"/>
                  </a:lnTo>
                  <a:lnTo>
                    <a:pt x="235" y="32"/>
                  </a:lnTo>
                  <a:lnTo>
                    <a:pt x="328" y="4"/>
                  </a:lnTo>
                  <a:lnTo>
                    <a:pt x="3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7" name="Freeform 287"/>
            <p:cNvSpPr>
              <a:spLocks/>
            </p:cNvSpPr>
            <p:nvPr/>
          </p:nvSpPr>
          <p:spPr bwMode="auto">
            <a:xfrm>
              <a:off x="2871788" y="3333750"/>
              <a:ext cx="100012" cy="100013"/>
            </a:xfrm>
            <a:custGeom>
              <a:avLst/>
              <a:gdLst>
                <a:gd name="T0" fmla="*/ 344 w 689"/>
                <a:gd name="T1" fmla="*/ 0 h 692"/>
                <a:gd name="T2" fmla="*/ 391 w 689"/>
                <a:gd name="T3" fmla="*/ 3 h 692"/>
                <a:gd name="T4" fmla="*/ 436 w 689"/>
                <a:gd name="T5" fmla="*/ 12 h 692"/>
                <a:gd name="T6" fmla="*/ 478 w 689"/>
                <a:gd name="T7" fmla="*/ 27 h 692"/>
                <a:gd name="T8" fmla="*/ 519 w 689"/>
                <a:gd name="T9" fmla="*/ 48 h 692"/>
                <a:gd name="T10" fmla="*/ 555 w 689"/>
                <a:gd name="T11" fmla="*/ 72 h 692"/>
                <a:gd name="T12" fmla="*/ 588 w 689"/>
                <a:gd name="T13" fmla="*/ 101 h 692"/>
                <a:gd name="T14" fmla="*/ 617 w 689"/>
                <a:gd name="T15" fmla="*/ 134 h 692"/>
                <a:gd name="T16" fmla="*/ 642 w 689"/>
                <a:gd name="T17" fmla="*/ 172 h 692"/>
                <a:gd name="T18" fmla="*/ 662 w 689"/>
                <a:gd name="T19" fmla="*/ 211 h 692"/>
                <a:gd name="T20" fmla="*/ 676 w 689"/>
                <a:gd name="T21" fmla="*/ 254 h 692"/>
                <a:gd name="T22" fmla="*/ 685 w 689"/>
                <a:gd name="T23" fmla="*/ 299 h 692"/>
                <a:gd name="T24" fmla="*/ 689 w 689"/>
                <a:gd name="T25" fmla="*/ 346 h 692"/>
                <a:gd name="T26" fmla="*/ 685 w 689"/>
                <a:gd name="T27" fmla="*/ 393 h 692"/>
                <a:gd name="T28" fmla="*/ 676 w 689"/>
                <a:gd name="T29" fmla="*/ 437 h 692"/>
                <a:gd name="T30" fmla="*/ 662 w 689"/>
                <a:gd name="T31" fmla="*/ 480 h 692"/>
                <a:gd name="T32" fmla="*/ 642 w 689"/>
                <a:gd name="T33" fmla="*/ 520 h 692"/>
                <a:gd name="T34" fmla="*/ 617 w 689"/>
                <a:gd name="T35" fmla="*/ 557 h 692"/>
                <a:gd name="T36" fmla="*/ 588 w 689"/>
                <a:gd name="T37" fmla="*/ 591 h 692"/>
                <a:gd name="T38" fmla="*/ 555 w 689"/>
                <a:gd name="T39" fmla="*/ 620 h 692"/>
                <a:gd name="T40" fmla="*/ 519 w 689"/>
                <a:gd name="T41" fmla="*/ 644 h 692"/>
                <a:gd name="T42" fmla="*/ 478 w 689"/>
                <a:gd name="T43" fmla="*/ 665 h 692"/>
                <a:gd name="T44" fmla="*/ 436 w 689"/>
                <a:gd name="T45" fmla="*/ 679 h 692"/>
                <a:gd name="T46" fmla="*/ 391 w 689"/>
                <a:gd name="T47" fmla="*/ 688 h 692"/>
                <a:gd name="T48" fmla="*/ 344 w 689"/>
                <a:gd name="T49" fmla="*/ 692 h 692"/>
                <a:gd name="T50" fmla="*/ 298 w 689"/>
                <a:gd name="T51" fmla="*/ 688 h 692"/>
                <a:gd name="T52" fmla="*/ 253 w 689"/>
                <a:gd name="T53" fmla="*/ 679 h 692"/>
                <a:gd name="T54" fmla="*/ 211 w 689"/>
                <a:gd name="T55" fmla="*/ 665 h 692"/>
                <a:gd name="T56" fmla="*/ 171 w 689"/>
                <a:gd name="T57" fmla="*/ 644 h 692"/>
                <a:gd name="T58" fmla="*/ 135 w 689"/>
                <a:gd name="T59" fmla="*/ 620 h 692"/>
                <a:gd name="T60" fmla="*/ 102 w 689"/>
                <a:gd name="T61" fmla="*/ 591 h 692"/>
                <a:gd name="T62" fmla="*/ 73 w 689"/>
                <a:gd name="T63" fmla="*/ 557 h 692"/>
                <a:gd name="T64" fmla="*/ 48 w 689"/>
                <a:gd name="T65" fmla="*/ 520 h 692"/>
                <a:gd name="T66" fmla="*/ 27 w 689"/>
                <a:gd name="T67" fmla="*/ 480 h 692"/>
                <a:gd name="T68" fmla="*/ 13 w 689"/>
                <a:gd name="T69" fmla="*/ 437 h 692"/>
                <a:gd name="T70" fmla="*/ 3 w 689"/>
                <a:gd name="T71" fmla="*/ 393 h 692"/>
                <a:gd name="T72" fmla="*/ 0 w 689"/>
                <a:gd name="T73" fmla="*/ 346 h 692"/>
                <a:gd name="T74" fmla="*/ 3 w 689"/>
                <a:gd name="T75" fmla="*/ 299 h 692"/>
                <a:gd name="T76" fmla="*/ 13 w 689"/>
                <a:gd name="T77" fmla="*/ 254 h 692"/>
                <a:gd name="T78" fmla="*/ 27 w 689"/>
                <a:gd name="T79" fmla="*/ 211 h 692"/>
                <a:gd name="T80" fmla="*/ 48 w 689"/>
                <a:gd name="T81" fmla="*/ 172 h 692"/>
                <a:gd name="T82" fmla="*/ 73 w 689"/>
                <a:gd name="T83" fmla="*/ 134 h 692"/>
                <a:gd name="T84" fmla="*/ 102 w 689"/>
                <a:gd name="T85" fmla="*/ 101 h 692"/>
                <a:gd name="T86" fmla="*/ 135 w 689"/>
                <a:gd name="T87" fmla="*/ 72 h 692"/>
                <a:gd name="T88" fmla="*/ 171 w 689"/>
                <a:gd name="T89" fmla="*/ 48 h 692"/>
                <a:gd name="T90" fmla="*/ 211 w 689"/>
                <a:gd name="T91" fmla="*/ 27 h 692"/>
                <a:gd name="T92" fmla="*/ 253 w 689"/>
                <a:gd name="T93" fmla="*/ 12 h 692"/>
                <a:gd name="T94" fmla="*/ 298 w 689"/>
                <a:gd name="T95" fmla="*/ 3 h 692"/>
                <a:gd name="T96" fmla="*/ 344 w 689"/>
                <a:gd name="T97" fmla="*/ 0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9" h="692">
                  <a:moveTo>
                    <a:pt x="344" y="0"/>
                  </a:moveTo>
                  <a:lnTo>
                    <a:pt x="391" y="3"/>
                  </a:lnTo>
                  <a:lnTo>
                    <a:pt x="436" y="12"/>
                  </a:lnTo>
                  <a:lnTo>
                    <a:pt x="478" y="27"/>
                  </a:lnTo>
                  <a:lnTo>
                    <a:pt x="519" y="48"/>
                  </a:lnTo>
                  <a:lnTo>
                    <a:pt x="555" y="72"/>
                  </a:lnTo>
                  <a:lnTo>
                    <a:pt x="588" y="101"/>
                  </a:lnTo>
                  <a:lnTo>
                    <a:pt x="617" y="134"/>
                  </a:lnTo>
                  <a:lnTo>
                    <a:pt x="642" y="172"/>
                  </a:lnTo>
                  <a:lnTo>
                    <a:pt x="662" y="211"/>
                  </a:lnTo>
                  <a:lnTo>
                    <a:pt x="676" y="254"/>
                  </a:lnTo>
                  <a:lnTo>
                    <a:pt x="685" y="299"/>
                  </a:lnTo>
                  <a:lnTo>
                    <a:pt x="689" y="346"/>
                  </a:lnTo>
                  <a:lnTo>
                    <a:pt x="685" y="393"/>
                  </a:lnTo>
                  <a:lnTo>
                    <a:pt x="676" y="437"/>
                  </a:lnTo>
                  <a:lnTo>
                    <a:pt x="662" y="480"/>
                  </a:lnTo>
                  <a:lnTo>
                    <a:pt x="642" y="520"/>
                  </a:lnTo>
                  <a:lnTo>
                    <a:pt x="617" y="557"/>
                  </a:lnTo>
                  <a:lnTo>
                    <a:pt x="588" y="591"/>
                  </a:lnTo>
                  <a:lnTo>
                    <a:pt x="555" y="620"/>
                  </a:lnTo>
                  <a:lnTo>
                    <a:pt x="519" y="644"/>
                  </a:lnTo>
                  <a:lnTo>
                    <a:pt x="478" y="665"/>
                  </a:lnTo>
                  <a:lnTo>
                    <a:pt x="436" y="679"/>
                  </a:lnTo>
                  <a:lnTo>
                    <a:pt x="391" y="688"/>
                  </a:lnTo>
                  <a:lnTo>
                    <a:pt x="344" y="692"/>
                  </a:lnTo>
                  <a:lnTo>
                    <a:pt x="298" y="688"/>
                  </a:lnTo>
                  <a:lnTo>
                    <a:pt x="253" y="679"/>
                  </a:lnTo>
                  <a:lnTo>
                    <a:pt x="211" y="665"/>
                  </a:lnTo>
                  <a:lnTo>
                    <a:pt x="171" y="644"/>
                  </a:lnTo>
                  <a:lnTo>
                    <a:pt x="135" y="620"/>
                  </a:lnTo>
                  <a:lnTo>
                    <a:pt x="102" y="591"/>
                  </a:lnTo>
                  <a:lnTo>
                    <a:pt x="73" y="557"/>
                  </a:lnTo>
                  <a:lnTo>
                    <a:pt x="48" y="520"/>
                  </a:lnTo>
                  <a:lnTo>
                    <a:pt x="27" y="480"/>
                  </a:lnTo>
                  <a:lnTo>
                    <a:pt x="13" y="437"/>
                  </a:lnTo>
                  <a:lnTo>
                    <a:pt x="3" y="393"/>
                  </a:lnTo>
                  <a:lnTo>
                    <a:pt x="0" y="346"/>
                  </a:lnTo>
                  <a:lnTo>
                    <a:pt x="3" y="299"/>
                  </a:lnTo>
                  <a:lnTo>
                    <a:pt x="13" y="254"/>
                  </a:lnTo>
                  <a:lnTo>
                    <a:pt x="27" y="211"/>
                  </a:lnTo>
                  <a:lnTo>
                    <a:pt x="48" y="172"/>
                  </a:lnTo>
                  <a:lnTo>
                    <a:pt x="73" y="134"/>
                  </a:lnTo>
                  <a:lnTo>
                    <a:pt x="102" y="101"/>
                  </a:lnTo>
                  <a:lnTo>
                    <a:pt x="135" y="72"/>
                  </a:lnTo>
                  <a:lnTo>
                    <a:pt x="171" y="48"/>
                  </a:lnTo>
                  <a:lnTo>
                    <a:pt x="211" y="27"/>
                  </a:lnTo>
                  <a:lnTo>
                    <a:pt x="253" y="12"/>
                  </a:lnTo>
                  <a:lnTo>
                    <a:pt x="298" y="3"/>
                  </a:lnTo>
                  <a:lnTo>
                    <a:pt x="3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8" name="Freeform 288"/>
            <p:cNvSpPr>
              <a:spLocks/>
            </p:cNvSpPr>
            <p:nvPr/>
          </p:nvSpPr>
          <p:spPr bwMode="auto">
            <a:xfrm>
              <a:off x="2516188" y="3441700"/>
              <a:ext cx="174625" cy="138113"/>
            </a:xfrm>
            <a:custGeom>
              <a:avLst/>
              <a:gdLst>
                <a:gd name="T0" fmla="*/ 348 w 1211"/>
                <a:gd name="T1" fmla="*/ 0 h 954"/>
                <a:gd name="T2" fmla="*/ 369 w 1211"/>
                <a:gd name="T3" fmla="*/ 2 h 954"/>
                <a:gd name="T4" fmla="*/ 389 w 1211"/>
                <a:gd name="T5" fmla="*/ 9 h 954"/>
                <a:gd name="T6" fmla="*/ 406 w 1211"/>
                <a:gd name="T7" fmla="*/ 22 h 954"/>
                <a:gd name="T8" fmla="*/ 605 w 1211"/>
                <a:gd name="T9" fmla="*/ 202 h 954"/>
                <a:gd name="T10" fmla="*/ 804 w 1211"/>
                <a:gd name="T11" fmla="*/ 22 h 954"/>
                <a:gd name="T12" fmla="*/ 822 w 1211"/>
                <a:gd name="T13" fmla="*/ 9 h 954"/>
                <a:gd name="T14" fmla="*/ 842 w 1211"/>
                <a:gd name="T15" fmla="*/ 2 h 954"/>
                <a:gd name="T16" fmla="*/ 863 w 1211"/>
                <a:gd name="T17" fmla="*/ 0 h 954"/>
                <a:gd name="T18" fmla="*/ 884 w 1211"/>
                <a:gd name="T19" fmla="*/ 4 h 954"/>
                <a:gd name="T20" fmla="*/ 977 w 1211"/>
                <a:gd name="T21" fmla="*/ 32 h 954"/>
                <a:gd name="T22" fmla="*/ 979 w 1211"/>
                <a:gd name="T23" fmla="*/ 33 h 954"/>
                <a:gd name="T24" fmla="*/ 1019 w 1211"/>
                <a:gd name="T25" fmla="*/ 49 h 954"/>
                <a:gd name="T26" fmla="*/ 1056 w 1211"/>
                <a:gd name="T27" fmla="*/ 71 h 954"/>
                <a:gd name="T28" fmla="*/ 1091 w 1211"/>
                <a:gd name="T29" fmla="*/ 96 h 954"/>
                <a:gd name="T30" fmla="*/ 1121 w 1211"/>
                <a:gd name="T31" fmla="*/ 125 h 954"/>
                <a:gd name="T32" fmla="*/ 1147 w 1211"/>
                <a:gd name="T33" fmla="*/ 157 h 954"/>
                <a:gd name="T34" fmla="*/ 1169 w 1211"/>
                <a:gd name="T35" fmla="*/ 193 h 954"/>
                <a:gd name="T36" fmla="*/ 1187 w 1211"/>
                <a:gd name="T37" fmla="*/ 231 h 954"/>
                <a:gd name="T38" fmla="*/ 1200 w 1211"/>
                <a:gd name="T39" fmla="*/ 272 h 954"/>
                <a:gd name="T40" fmla="*/ 1209 w 1211"/>
                <a:gd name="T41" fmla="*/ 313 h 954"/>
                <a:gd name="T42" fmla="*/ 1211 w 1211"/>
                <a:gd name="T43" fmla="*/ 357 h 954"/>
                <a:gd name="T44" fmla="*/ 1211 w 1211"/>
                <a:gd name="T45" fmla="*/ 872 h 954"/>
                <a:gd name="T46" fmla="*/ 1209 w 1211"/>
                <a:gd name="T47" fmla="*/ 894 h 954"/>
                <a:gd name="T48" fmla="*/ 1200 w 1211"/>
                <a:gd name="T49" fmla="*/ 914 h 954"/>
                <a:gd name="T50" fmla="*/ 1187 w 1211"/>
                <a:gd name="T51" fmla="*/ 930 h 954"/>
                <a:gd name="T52" fmla="*/ 1170 w 1211"/>
                <a:gd name="T53" fmla="*/ 943 h 954"/>
                <a:gd name="T54" fmla="*/ 1151 w 1211"/>
                <a:gd name="T55" fmla="*/ 951 h 954"/>
                <a:gd name="T56" fmla="*/ 1129 w 1211"/>
                <a:gd name="T57" fmla="*/ 954 h 954"/>
                <a:gd name="T58" fmla="*/ 83 w 1211"/>
                <a:gd name="T59" fmla="*/ 954 h 954"/>
                <a:gd name="T60" fmla="*/ 60 w 1211"/>
                <a:gd name="T61" fmla="*/ 951 h 954"/>
                <a:gd name="T62" fmla="*/ 40 w 1211"/>
                <a:gd name="T63" fmla="*/ 943 h 954"/>
                <a:gd name="T64" fmla="*/ 24 w 1211"/>
                <a:gd name="T65" fmla="*/ 930 h 954"/>
                <a:gd name="T66" fmla="*/ 11 w 1211"/>
                <a:gd name="T67" fmla="*/ 914 h 954"/>
                <a:gd name="T68" fmla="*/ 3 w 1211"/>
                <a:gd name="T69" fmla="*/ 894 h 954"/>
                <a:gd name="T70" fmla="*/ 0 w 1211"/>
                <a:gd name="T71" fmla="*/ 872 h 954"/>
                <a:gd name="T72" fmla="*/ 0 w 1211"/>
                <a:gd name="T73" fmla="*/ 357 h 954"/>
                <a:gd name="T74" fmla="*/ 3 w 1211"/>
                <a:gd name="T75" fmla="*/ 313 h 954"/>
                <a:gd name="T76" fmla="*/ 10 w 1211"/>
                <a:gd name="T77" fmla="*/ 272 h 954"/>
                <a:gd name="T78" fmla="*/ 24 w 1211"/>
                <a:gd name="T79" fmla="*/ 231 h 954"/>
                <a:gd name="T80" fmla="*/ 41 w 1211"/>
                <a:gd name="T81" fmla="*/ 193 h 954"/>
                <a:gd name="T82" fmla="*/ 64 w 1211"/>
                <a:gd name="T83" fmla="*/ 157 h 954"/>
                <a:gd name="T84" fmla="*/ 91 w 1211"/>
                <a:gd name="T85" fmla="*/ 125 h 954"/>
                <a:gd name="T86" fmla="*/ 121 w 1211"/>
                <a:gd name="T87" fmla="*/ 96 h 954"/>
                <a:gd name="T88" fmla="*/ 156 w 1211"/>
                <a:gd name="T89" fmla="*/ 71 h 954"/>
                <a:gd name="T90" fmla="*/ 193 w 1211"/>
                <a:gd name="T91" fmla="*/ 49 h 954"/>
                <a:gd name="T92" fmla="*/ 233 w 1211"/>
                <a:gd name="T93" fmla="*/ 33 h 954"/>
                <a:gd name="T94" fmla="*/ 235 w 1211"/>
                <a:gd name="T95" fmla="*/ 32 h 954"/>
                <a:gd name="T96" fmla="*/ 243 w 1211"/>
                <a:gd name="T97" fmla="*/ 30 h 954"/>
                <a:gd name="T98" fmla="*/ 254 w 1211"/>
                <a:gd name="T99" fmla="*/ 26 h 954"/>
                <a:gd name="T100" fmla="*/ 266 w 1211"/>
                <a:gd name="T101" fmla="*/ 23 h 954"/>
                <a:gd name="T102" fmla="*/ 280 w 1211"/>
                <a:gd name="T103" fmla="*/ 19 h 954"/>
                <a:gd name="T104" fmla="*/ 294 w 1211"/>
                <a:gd name="T105" fmla="*/ 13 h 954"/>
                <a:gd name="T106" fmla="*/ 307 w 1211"/>
                <a:gd name="T107" fmla="*/ 10 h 954"/>
                <a:gd name="T108" fmla="*/ 317 w 1211"/>
                <a:gd name="T109" fmla="*/ 7 h 954"/>
                <a:gd name="T110" fmla="*/ 324 w 1211"/>
                <a:gd name="T111" fmla="*/ 4 h 954"/>
                <a:gd name="T112" fmla="*/ 328 w 1211"/>
                <a:gd name="T113" fmla="*/ 4 h 954"/>
                <a:gd name="T114" fmla="*/ 348 w 1211"/>
                <a:gd name="T115"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11" h="954">
                  <a:moveTo>
                    <a:pt x="348" y="0"/>
                  </a:moveTo>
                  <a:lnTo>
                    <a:pt x="369" y="2"/>
                  </a:lnTo>
                  <a:lnTo>
                    <a:pt x="389" y="9"/>
                  </a:lnTo>
                  <a:lnTo>
                    <a:pt x="406" y="22"/>
                  </a:lnTo>
                  <a:lnTo>
                    <a:pt x="605" y="202"/>
                  </a:lnTo>
                  <a:lnTo>
                    <a:pt x="804" y="22"/>
                  </a:lnTo>
                  <a:lnTo>
                    <a:pt x="822" y="9"/>
                  </a:lnTo>
                  <a:lnTo>
                    <a:pt x="842" y="2"/>
                  </a:lnTo>
                  <a:lnTo>
                    <a:pt x="863" y="0"/>
                  </a:lnTo>
                  <a:lnTo>
                    <a:pt x="884" y="4"/>
                  </a:lnTo>
                  <a:lnTo>
                    <a:pt x="977" y="32"/>
                  </a:lnTo>
                  <a:lnTo>
                    <a:pt x="979" y="33"/>
                  </a:lnTo>
                  <a:lnTo>
                    <a:pt x="1019" y="49"/>
                  </a:lnTo>
                  <a:lnTo>
                    <a:pt x="1056" y="71"/>
                  </a:lnTo>
                  <a:lnTo>
                    <a:pt x="1091" y="96"/>
                  </a:lnTo>
                  <a:lnTo>
                    <a:pt x="1121" y="125"/>
                  </a:lnTo>
                  <a:lnTo>
                    <a:pt x="1147" y="157"/>
                  </a:lnTo>
                  <a:lnTo>
                    <a:pt x="1169" y="193"/>
                  </a:lnTo>
                  <a:lnTo>
                    <a:pt x="1187" y="231"/>
                  </a:lnTo>
                  <a:lnTo>
                    <a:pt x="1200" y="272"/>
                  </a:lnTo>
                  <a:lnTo>
                    <a:pt x="1209" y="313"/>
                  </a:lnTo>
                  <a:lnTo>
                    <a:pt x="1211" y="357"/>
                  </a:lnTo>
                  <a:lnTo>
                    <a:pt x="1211" y="872"/>
                  </a:lnTo>
                  <a:lnTo>
                    <a:pt x="1209" y="894"/>
                  </a:lnTo>
                  <a:lnTo>
                    <a:pt x="1200" y="914"/>
                  </a:lnTo>
                  <a:lnTo>
                    <a:pt x="1187" y="930"/>
                  </a:lnTo>
                  <a:lnTo>
                    <a:pt x="1170" y="943"/>
                  </a:lnTo>
                  <a:lnTo>
                    <a:pt x="1151" y="951"/>
                  </a:lnTo>
                  <a:lnTo>
                    <a:pt x="1129" y="954"/>
                  </a:lnTo>
                  <a:lnTo>
                    <a:pt x="83" y="954"/>
                  </a:lnTo>
                  <a:lnTo>
                    <a:pt x="60" y="951"/>
                  </a:lnTo>
                  <a:lnTo>
                    <a:pt x="40" y="943"/>
                  </a:lnTo>
                  <a:lnTo>
                    <a:pt x="24" y="930"/>
                  </a:lnTo>
                  <a:lnTo>
                    <a:pt x="11" y="914"/>
                  </a:lnTo>
                  <a:lnTo>
                    <a:pt x="3" y="894"/>
                  </a:lnTo>
                  <a:lnTo>
                    <a:pt x="0" y="872"/>
                  </a:lnTo>
                  <a:lnTo>
                    <a:pt x="0" y="357"/>
                  </a:lnTo>
                  <a:lnTo>
                    <a:pt x="3" y="313"/>
                  </a:lnTo>
                  <a:lnTo>
                    <a:pt x="10" y="272"/>
                  </a:lnTo>
                  <a:lnTo>
                    <a:pt x="24" y="231"/>
                  </a:lnTo>
                  <a:lnTo>
                    <a:pt x="41" y="193"/>
                  </a:lnTo>
                  <a:lnTo>
                    <a:pt x="64" y="157"/>
                  </a:lnTo>
                  <a:lnTo>
                    <a:pt x="91" y="125"/>
                  </a:lnTo>
                  <a:lnTo>
                    <a:pt x="121" y="96"/>
                  </a:lnTo>
                  <a:lnTo>
                    <a:pt x="156" y="71"/>
                  </a:lnTo>
                  <a:lnTo>
                    <a:pt x="193" y="49"/>
                  </a:lnTo>
                  <a:lnTo>
                    <a:pt x="233" y="33"/>
                  </a:lnTo>
                  <a:lnTo>
                    <a:pt x="235" y="32"/>
                  </a:lnTo>
                  <a:lnTo>
                    <a:pt x="243" y="30"/>
                  </a:lnTo>
                  <a:lnTo>
                    <a:pt x="254" y="26"/>
                  </a:lnTo>
                  <a:lnTo>
                    <a:pt x="266" y="23"/>
                  </a:lnTo>
                  <a:lnTo>
                    <a:pt x="280" y="19"/>
                  </a:lnTo>
                  <a:lnTo>
                    <a:pt x="294" y="13"/>
                  </a:lnTo>
                  <a:lnTo>
                    <a:pt x="307" y="10"/>
                  </a:lnTo>
                  <a:lnTo>
                    <a:pt x="317" y="7"/>
                  </a:lnTo>
                  <a:lnTo>
                    <a:pt x="324" y="4"/>
                  </a:lnTo>
                  <a:lnTo>
                    <a:pt x="328" y="4"/>
                  </a:lnTo>
                  <a:lnTo>
                    <a:pt x="3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9" name="Freeform 289"/>
            <p:cNvSpPr>
              <a:spLocks/>
            </p:cNvSpPr>
            <p:nvPr/>
          </p:nvSpPr>
          <p:spPr bwMode="auto">
            <a:xfrm>
              <a:off x="2554288" y="3333750"/>
              <a:ext cx="98425" cy="100013"/>
            </a:xfrm>
            <a:custGeom>
              <a:avLst/>
              <a:gdLst>
                <a:gd name="T0" fmla="*/ 344 w 689"/>
                <a:gd name="T1" fmla="*/ 0 h 692"/>
                <a:gd name="T2" fmla="*/ 391 w 689"/>
                <a:gd name="T3" fmla="*/ 3 h 692"/>
                <a:gd name="T4" fmla="*/ 436 w 689"/>
                <a:gd name="T5" fmla="*/ 12 h 692"/>
                <a:gd name="T6" fmla="*/ 478 w 689"/>
                <a:gd name="T7" fmla="*/ 27 h 692"/>
                <a:gd name="T8" fmla="*/ 519 w 689"/>
                <a:gd name="T9" fmla="*/ 48 h 692"/>
                <a:gd name="T10" fmla="*/ 555 w 689"/>
                <a:gd name="T11" fmla="*/ 72 h 692"/>
                <a:gd name="T12" fmla="*/ 588 w 689"/>
                <a:gd name="T13" fmla="*/ 101 h 692"/>
                <a:gd name="T14" fmla="*/ 617 w 689"/>
                <a:gd name="T15" fmla="*/ 134 h 692"/>
                <a:gd name="T16" fmla="*/ 642 w 689"/>
                <a:gd name="T17" fmla="*/ 172 h 692"/>
                <a:gd name="T18" fmla="*/ 662 w 689"/>
                <a:gd name="T19" fmla="*/ 211 h 692"/>
                <a:gd name="T20" fmla="*/ 676 w 689"/>
                <a:gd name="T21" fmla="*/ 254 h 692"/>
                <a:gd name="T22" fmla="*/ 685 w 689"/>
                <a:gd name="T23" fmla="*/ 299 h 692"/>
                <a:gd name="T24" fmla="*/ 689 w 689"/>
                <a:gd name="T25" fmla="*/ 346 h 692"/>
                <a:gd name="T26" fmla="*/ 685 w 689"/>
                <a:gd name="T27" fmla="*/ 393 h 692"/>
                <a:gd name="T28" fmla="*/ 676 w 689"/>
                <a:gd name="T29" fmla="*/ 437 h 692"/>
                <a:gd name="T30" fmla="*/ 662 w 689"/>
                <a:gd name="T31" fmla="*/ 480 h 692"/>
                <a:gd name="T32" fmla="*/ 642 w 689"/>
                <a:gd name="T33" fmla="*/ 520 h 692"/>
                <a:gd name="T34" fmla="*/ 617 w 689"/>
                <a:gd name="T35" fmla="*/ 557 h 692"/>
                <a:gd name="T36" fmla="*/ 588 w 689"/>
                <a:gd name="T37" fmla="*/ 591 h 692"/>
                <a:gd name="T38" fmla="*/ 555 w 689"/>
                <a:gd name="T39" fmla="*/ 620 h 692"/>
                <a:gd name="T40" fmla="*/ 519 w 689"/>
                <a:gd name="T41" fmla="*/ 644 h 692"/>
                <a:gd name="T42" fmla="*/ 478 w 689"/>
                <a:gd name="T43" fmla="*/ 665 h 692"/>
                <a:gd name="T44" fmla="*/ 436 w 689"/>
                <a:gd name="T45" fmla="*/ 679 h 692"/>
                <a:gd name="T46" fmla="*/ 391 w 689"/>
                <a:gd name="T47" fmla="*/ 688 h 692"/>
                <a:gd name="T48" fmla="*/ 344 w 689"/>
                <a:gd name="T49" fmla="*/ 692 h 692"/>
                <a:gd name="T50" fmla="*/ 298 w 689"/>
                <a:gd name="T51" fmla="*/ 688 h 692"/>
                <a:gd name="T52" fmla="*/ 253 w 689"/>
                <a:gd name="T53" fmla="*/ 679 h 692"/>
                <a:gd name="T54" fmla="*/ 211 w 689"/>
                <a:gd name="T55" fmla="*/ 665 h 692"/>
                <a:gd name="T56" fmla="*/ 171 w 689"/>
                <a:gd name="T57" fmla="*/ 644 h 692"/>
                <a:gd name="T58" fmla="*/ 135 w 689"/>
                <a:gd name="T59" fmla="*/ 620 h 692"/>
                <a:gd name="T60" fmla="*/ 102 w 689"/>
                <a:gd name="T61" fmla="*/ 591 h 692"/>
                <a:gd name="T62" fmla="*/ 73 w 689"/>
                <a:gd name="T63" fmla="*/ 557 h 692"/>
                <a:gd name="T64" fmla="*/ 48 w 689"/>
                <a:gd name="T65" fmla="*/ 520 h 692"/>
                <a:gd name="T66" fmla="*/ 27 w 689"/>
                <a:gd name="T67" fmla="*/ 480 h 692"/>
                <a:gd name="T68" fmla="*/ 13 w 689"/>
                <a:gd name="T69" fmla="*/ 437 h 692"/>
                <a:gd name="T70" fmla="*/ 3 w 689"/>
                <a:gd name="T71" fmla="*/ 393 h 692"/>
                <a:gd name="T72" fmla="*/ 0 w 689"/>
                <a:gd name="T73" fmla="*/ 346 h 692"/>
                <a:gd name="T74" fmla="*/ 3 w 689"/>
                <a:gd name="T75" fmla="*/ 299 h 692"/>
                <a:gd name="T76" fmla="*/ 13 w 689"/>
                <a:gd name="T77" fmla="*/ 254 h 692"/>
                <a:gd name="T78" fmla="*/ 27 w 689"/>
                <a:gd name="T79" fmla="*/ 211 h 692"/>
                <a:gd name="T80" fmla="*/ 48 w 689"/>
                <a:gd name="T81" fmla="*/ 172 h 692"/>
                <a:gd name="T82" fmla="*/ 73 w 689"/>
                <a:gd name="T83" fmla="*/ 134 h 692"/>
                <a:gd name="T84" fmla="*/ 102 w 689"/>
                <a:gd name="T85" fmla="*/ 101 h 692"/>
                <a:gd name="T86" fmla="*/ 135 w 689"/>
                <a:gd name="T87" fmla="*/ 72 h 692"/>
                <a:gd name="T88" fmla="*/ 171 w 689"/>
                <a:gd name="T89" fmla="*/ 48 h 692"/>
                <a:gd name="T90" fmla="*/ 211 w 689"/>
                <a:gd name="T91" fmla="*/ 27 h 692"/>
                <a:gd name="T92" fmla="*/ 253 w 689"/>
                <a:gd name="T93" fmla="*/ 12 h 692"/>
                <a:gd name="T94" fmla="*/ 298 w 689"/>
                <a:gd name="T95" fmla="*/ 3 h 692"/>
                <a:gd name="T96" fmla="*/ 344 w 689"/>
                <a:gd name="T97" fmla="*/ 0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9" h="692">
                  <a:moveTo>
                    <a:pt x="344" y="0"/>
                  </a:moveTo>
                  <a:lnTo>
                    <a:pt x="391" y="3"/>
                  </a:lnTo>
                  <a:lnTo>
                    <a:pt x="436" y="12"/>
                  </a:lnTo>
                  <a:lnTo>
                    <a:pt x="478" y="27"/>
                  </a:lnTo>
                  <a:lnTo>
                    <a:pt x="519" y="48"/>
                  </a:lnTo>
                  <a:lnTo>
                    <a:pt x="555" y="72"/>
                  </a:lnTo>
                  <a:lnTo>
                    <a:pt x="588" y="101"/>
                  </a:lnTo>
                  <a:lnTo>
                    <a:pt x="617" y="134"/>
                  </a:lnTo>
                  <a:lnTo>
                    <a:pt x="642" y="172"/>
                  </a:lnTo>
                  <a:lnTo>
                    <a:pt x="662" y="211"/>
                  </a:lnTo>
                  <a:lnTo>
                    <a:pt x="676" y="254"/>
                  </a:lnTo>
                  <a:lnTo>
                    <a:pt x="685" y="299"/>
                  </a:lnTo>
                  <a:lnTo>
                    <a:pt x="689" y="346"/>
                  </a:lnTo>
                  <a:lnTo>
                    <a:pt x="685" y="393"/>
                  </a:lnTo>
                  <a:lnTo>
                    <a:pt x="676" y="437"/>
                  </a:lnTo>
                  <a:lnTo>
                    <a:pt x="662" y="480"/>
                  </a:lnTo>
                  <a:lnTo>
                    <a:pt x="642" y="520"/>
                  </a:lnTo>
                  <a:lnTo>
                    <a:pt x="617" y="557"/>
                  </a:lnTo>
                  <a:lnTo>
                    <a:pt x="588" y="591"/>
                  </a:lnTo>
                  <a:lnTo>
                    <a:pt x="555" y="620"/>
                  </a:lnTo>
                  <a:lnTo>
                    <a:pt x="519" y="644"/>
                  </a:lnTo>
                  <a:lnTo>
                    <a:pt x="478" y="665"/>
                  </a:lnTo>
                  <a:lnTo>
                    <a:pt x="436" y="679"/>
                  </a:lnTo>
                  <a:lnTo>
                    <a:pt x="391" y="688"/>
                  </a:lnTo>
                  <a:lnTo>
                    <a:pt x="344" y="692"/>
                  </a:lnTo>
                  <a:lnTo>
                    <a:pt x="298" y="688"/>
                  </a:lnTo>
                  <a:lnTo>
                    <a:pt x="253" y="679"/>
                  </a:lnTo>
                  <a:lnTo>
                    <a:pt x="211" y="665"/>
                  </a:lnTo>
                  <a:lnTo>
                    <a:pt x="171" y="644"/>
                  </a:lnTo>
                  <a:lnTo>
                    <a:pt x="135" y="620"/>
                  </a:lnTo>
                  <a:lnTo>
                    <a:pt x="102" y="591"/>
                  </a:lnTo>
                  <a:lnTo>
                    <a:pt x="73" y="557"/>
                  </a:lnTo>
                  <a:lnTo>
                    <a:pt x="48" y="520"/>
                  </a:lnTo>
                  <a:lnTo>
                    <a:pt x="27" y="480"/>
                  </a:lnTo>
                  <a:lnTo>
                    <a:pt x="13" y="437"/>
                  </a:lnTo>
                  <a:lnTo>
                    <a:pt x="3" y="393"/>
                  </a:lnTo>
                  <a:lnTo>
                    <a:pt x="0" y="346"/>
                  </a:lnTo>
                  <a:lnTo>
                    <a:pt x="3" y="299"/>
                  </a:lnTo>
                  <a:lnTo>
                    <a:pt x="13" y="254"/>
                  </a:lnTo>
                  <a:lnTo>
                    <a:pt x="27" y="211"/>
                  </a:lnTo>
                  <a:lnTo>
                    <a:pt x="48" y="172"/>
                  </a:lnTo>
                  <a:lnTo>
                    <a:pt x="73" y="134"/>
                  </a:lnTo>
                  <a:lnTo>
                    <a:pt x="102" y="101"/>
                  </a:lnTo>
                  <a:lnTo>
                    <a:pt x="135" y="72"/>
                  </a:lnTo>
                  <a:lnTo>
                    <a:pt x="171" y="48"/>
                  </a:lnTo>
                  <a:lnTo>
                    <a:pt x="211" y="27"/>
                  </a:lnTo>
                  <a:lnTo>
                    <a:pt x="253" y="12"/>
                  </a:lnTo>
                  <a:lnTo>
                    <a:pt x="298" y="3"/>
                  </a:lnTo>
                  <a:lnTo>
                    <a:pt x="3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0" name="Freeform 290"/>
            <p:cNvSpPr>
              <a:spLocks/>
            </p:cNvSpPr>
            <p:nvPr/>
          </p:nvSpPr>
          <p:spPr bwMode="auto">
            <a:xfrm>
              <a:off x="2906713" y="3173413"/>
              <a:ext cx="73025" cy="123825"/>
            </a:xfrm>
            <a:custGeom>
              <a:avLst/>
              <a:gdLst>
                <a:gd name="T0" fmla="*/ 104 w 497"/>
                <a:gd name="T1" fmla="*/ 2 h 855"/>
                <a:gd name="T2" fmla="*/ 139 w 497"/>
                <a:gd name="T3" fmla="*/ 16 h 855"/>
                <a:gd name="T4" fmla="*/ 194 w 497"/>
                <a:gd name="T5" fmla="*/ 79 h 855"/>
                <a:gd name="T6" fmla="*/ 262 w 497"/>
                <a:gd name="T7" fmla="*/ 185 h 855"/>
                <a:gd name="T8" fmla="*/ 315 w 497"/>
                <a:gd name="T9" fmla="*/ 300 h 855"/>
                <a:gd name="T10" fmla="*/ 351 w 497"/>
                <a:gd name="T11" fmla="*/ 421 h 855"/>
                <a:gd name="T12" fmla="*/ 372 w 497"/>
                <a:gd name="T13" fmla="*/ 548 h 855"/>
                <a:gd name="T14" fmla="*/ 411 w 497"/>
                <a:gd name="T15" fmla="*/ 540 h 855"/>
                <a:gd name="T16" fmla="*/ 451 w 497"/>
                <a:gd name="T17" fmla="*/ 550 h 855"/>
                <a:gd name="T18" fmla="*/ 482 w 497"/>
                <a:gd name="T19" fmla="*/ 577 h 855"/>
                <a:gd name="T20" fmla="*/ 496 w 497"/>
                <a:gd name="T21" fmla="*/ 614 h 855"/>
                <a:gd name="T22" fmla="*/ 494 w 497"/>
                <a:gd name="T23" fmla="*/ 652 h 855"/>
                <a:gd name="T24" fmla="*/ 476 w 497"/>
                <a:gd name="T25" fmla="*/ 688 h 855"/>
                <a:gd name="T26" fmla="*/ 341 w 497"/>
                <a:gd name="T27" fmla="*/ 838 h 855"/>
                <a:gd name="T28" fmla="*/ 308 w 497"/>
                <a:gd name="T29" fmla="*/ 853 h 855"/>
                <a:gd name="T30" fmla="*/ 270 w 497"/>
                <a:gd name="T31" fmla="*/ 853 h 855"/>
                <a:gd name="T32" fmla="*/ 236 w 497"/>
                <a:gd name="T33" fmla="*/ 838 h 855"/>
                <a:gd name="T34" fmla="*/ 101 w 497"/>
                <a:gd name="T35" fmla="*/ 688 h 855"/>
                <a:gd name="T36" fmla="*/ 83 w 497"/>
                <a:gd name="T37" fmla="*/ 652 h 855"/>
                <a:gd name="T38" fmla="*/ 82 w 497"/>
                <a:gd name="T39" fmla="*/ 614 h 855"/>
                <a:gd name="T40" fmla="*/ 96 w 497"/>
                <a:gd name="T41" fmla="*/ 577 h 855"/>
                <a:gd name="T42" fmla="*/ 125 w 497"/>
                <a:gd name="T43" fmla="*/ 551 h 855"/>
                <a:gd name="T44" fmla="*/ 158 w 497"/>
                <a:gd name="T45" fmla="*/ 541 h 855"/>
                <a:gd name="T46" fmla="*/ 194 w 497"/>
                <a:gd name="T47" fmla="*/ 544 h 855"/>
                <a:gd name="T48" fmla="*/ 169 w 497"/>
                <a:gd name="T49" fmla="*/ 419 h 855"/>
                <a:gd name="T50" fmla="*/ 123 w 497"/>
                <a:gd name="T51" fmla="*/ 302 h 855"/>
                <a:gd name="T52" fmla="*/ 60 w 497"/>
                <a:gd name="T53" fmla="*/ 196 h 855"/>
                <a:gd name="T54" fmla="*/ 10 w 497"/>
                <a:gd name="T55" fmla="*/ 131 h 855"/>
                <a:gd name="T56" fmla="*/ 0 w 497"/>
                <a:gd name="T57" fmla="*/ 92 h 855"/>
                <a:gd name="T58" fmla="*/ 6 w 497"/>
                <a:gd name="T59" fmla="*/ 55 h 855"/>
                <a:gd name="T60" fmla="*/ 30 w 497"/>
                <a:gd name="T61" fmla="*/ 22 h 855"/>
                <a:gd name="T62" fmla="*/ 64 w 497"/>
                <a:gd name="T63" fmla="*/ 3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7" h="855">
                  <a:moveTo>
                    <a:pt x="84" y="0"/>
                  </a:moveTo>
                  <a:lnTo>
                    <a:pt x="104" y="2"/>
                  </a:lnTo>
                  <a:lnTo>
                    <a:pt x="122" y="7"/>
                  </a:lnTo>
                  <a:lnTo>
                    <a:pt x="139" y="16"/>
                  </a:lnTo>
                  <a:lnTo>
                    <a:pt x="154" y="30"/>
                  </a:lnTo>
                  <a:lnTo>
                    <a:pt x="194" y="79"/>
                  </a:lnTo>
                  <a:lnTo>
                    <a:pt x="230" y="131"/>
                  </a:lnTo>
                  <a:lnTo>
                    <a:pt x="262" y="185"/>
                  </a:lnTo>
                  <a:lnTo>
                    <a:pt x="290" y="241"/>
                  </a:lnTo>
                  <a:lnTo>
                    <a:pt x="315" y="300"/>
                  </a:lnTo>
                  <a:lnTo>
                    <a:pt x="335" y="359"/>
                  </a:lnTo>
                  <a:lnTo>
                    <a:pt x="351" y="421"/>
                  </a:lnTo>
                  <a:lnTo>
                    <a:pt x="364" y="484"/>
                  </a:lnTo>
                  <a:lnTo>
                    <a:pt x="372" y="548"/>
                  </a:lnTo>
                  <a:lnTo>
                    <a:pt x="391" y="542"/>
                  </a:lnTo>
                  <a:lnTo>
                    <a:pt x="411" y="540"/>
                  </a:lnTo>
                  <a:lnTo>
                    <a:pt x="431" y="543"/>
                  </a:lnTo>
                  <a:lnTo>
                    <a:pt x="451" y="550"/>
                  </a:lnTo>
                  <a:lnTo>
                    <a:pt x="467" y="561"/>
                  </a:lnTo>
                  <a:lnTo>
                    <a:pt x="482" y="577"/>
                  </a:lnTo>
                  <a:lnTo>
                    <a:pt x="491" y="595"/>
                  </a:lnTo>
                  <a:lnTo>
                    <a:pt x="496" y="614"/>
                  </a:lnTo>
                  <a:lnTo>
                    <a:pt x="497" y="632"/>
                  </a:lnTo>
                  <a:lnTo>
                    <a:pt x="494" y="652"/>
                  </a:lnTo>
                  <a:lnTo>
                    <a:pt x="487" y="670"/>
                  </a:lnTo>
                  <a:lnTo>
                    <a:pt x="476" y="688"/>
                  </a:lnTo>
                  <a:lnTo>
                    <a:pt x="355" y="825"/>
                  </a:lnTo>
                  <a:lnTo>
                    <a:pt x="341" y="838"/>
                  </a:lnTo>
                  <a:lnTo>
                    <a:pt x="325" y="847"/>
                  </a:lnTo>
                  <a:lnTo>
                    <a:pt x="308" y="853"/>
                  </a:lnTo>
                  <a:lnTo>
                    <a:pt x="289" y="855"/>
                  </a:lnTo>
                  <a:lnTo>
                    <a:pt x="270" y="853"/>
                  </a:lnTo>
                  <a:lnTo>
                    <a:pt x="253" y="847"/>
                  </a:lnTo>
                  <a:lnTo>
                    <a:pt x="236" y="838"/>
                  </a:lnTo>
                  <a:lnTo>
                    <a:pt x="223" y="825"/>
                  </a:lnTo>
                  <a:lnTo>
                    <a:pt x="101" y="688"/>
                  </a:lnTo>
                  <a:lnTo>
                    <a:pt x="90" y="670"/>
                  </a:lnTo>
                  <a:lnTo>
                    <a:pt x="83" y="652"/>
                  </a:lnTo>
                  <a:lnTo>
                    <a:pt x="80" y="632"/>
                  </a:lnTo>
                  <a:lnTo>
                    <a:pt x="82" y="614"/>
                  </a:lnTo>
                  <a:lnTo>
                    <a:pt x="87" y="595"/>
                  </a:lnTo>
                  <a:lnTo>
                    <a:pt x="96" y="577"/>
                  </a:lnTo>
                  <a:lnTo>
                    <a:pt x="110" y="561"/>
                  </a:lnTo>
                  <a:lnTo>
                    <a:pt x="125" y="551"/>
                  </a:lnTo>
                  <a:lnTo>
                    <a:pt x="142" y="544"/>
                  </a:lnTo>
                  <a:lnTo>
                    <a:pt x="158" y="541"/>
                  </a:lnTo>
                  <a:lnTo>
                    <a:pt x="176" y="541"/>
                  </a:lnTo>
                  <a:lnTo>
                    <a:pt x="194" y="544"/>
                  </a:lnTo>
                  <a:lnTo>
                    <a:pt x="183" y="480"/>
                  </a:lnTo>
                  <a:lnTo>
                    <a:pt x="169" y="419"/>
                  </a:lnTo>
                  <a:lnTo>
                    <a:pt x="148" y="359"/>
                  </a:lnTo>
                  <a:lnTo>
                    <a:pt x="123" y="302"/>
                  </a:lnTo>
                  <a:lnTo>
                    <a:pt x="94" y="248"/>
                  </a:lnTo>
                  <a:lnTo>
                    <a:pt x="60" y="196"/>
                  </a:lnTo>
                  <a:lnTo>
                    <a:pt x="22" y="148"/>
                  </a:lnTo>
                  <a:lnTo>
                    <a:pt x="10" y="131"/>
                  </a:lnTo>
                  <a:lnTo>
                    <a:pt x="3" y="112"/>
                  </a:lnTo>
                  <a:lnTo>
                    <a:pt x="0" y="92"/>
                  </a:lnTo>
                  <a:lnTo>
                    <a:pt x="1" y="74"/>
                  </a:lnTo>
                  <a:lnTo>
                    <a:pt x="6" y="55"/>
                  </a:lnTo>
                  <a:lnTo>
                    <a:pt x="15" y="37"/>
                  </a:lnTo>
                  <a:lnTo>
                    <a:pt x="30" y="22"/>
                  </a:lnTo>
                  <a:lnTo>
                    <a:pt x="46" y="10"/>
                  </a:lnTo>
                  <a:lnTo>
                    <a:pt x="64" y="3"/>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1" name="Freeform 291"/>
            <p:cNvSpPr>
              <a:spLocks/>
            </p:cNvSpPr>
            <p:nvPr/>
          </p:nvSpPr>
          <p:spPr bwMode="auto">
            <a:xfrm>
              <a:off x="2547938" y="3173413"/>
              <a:ext cx="71437" cy="123825"/>
            </a:xfrm>
            <a:custGeom>
              <a:avLst/>
              <a:gdLst>
                <a:gd name="T0" fmla="*/ 433 w 497"/>
                <a:gd name="T1" fmla="*/ 3 h 855"/>
                <a:gd name="T2" fmla="*/ 468 w 497"/>
                <a:gd name="T3" fmla="*/ 22 h 855"/>
                <a:gd name="T4" fmla="*/ 491 w 497"/>
                <a:gd name="T5" fmla="*/ 55 h 855"/>
                <a:gd name="T6" fmla="*/ 497 w 497"/>
                <a:gd name="T7" fmla="*/ 92 h 855"/>
                <a:gd name="T8" fmla="*/ 487 w 497"/>
                <a:gd name="T9" fmla="*/ 131 h 855"/>
                <a:gd name="T10" fmla="*/ 437 w 497"/>
                <a:gd name="T11" fmla="*/ 196 h 855"/>
                <a:gd name="T12" fmla="*/ 374 w 497"/>
                <a:gd name="T13" fmla="*/ 302 h 855"/>
                <a:gd name="T14" fmla="*/ 329 w 497"/>
                <a:gd name="T15" fmla="*/ 419 h 855"/>
                <a:gd name="T16" fmla="*/ 303 w 497"/>
                <a:gd name="T17" fmla="*/ 544 h 855"/>
                <a:gd name="T18" fmla="*/ 339 w 497"/>
                <a:gd name="T19" fmla="*/ 541 h 855"/>
                <a:gd name="T20" fmla="*/ 372 w 497"/>
                <a:gd name="T21" fmla="*/ 551 h 855"/>
                <a:gd name="T22" fmla="*/ 401 w 497"/>
                <a:gd name="T23" fmla="*/ 577 h 855"/>
                <a:gd name="T24" fmla="*/ 416 w 497"/>
                <a:gd name="T25" fmla="*/ 614 h 855"/>
                <a:gd name="T26" fmla="*/ 414 w 497"/>
                <a:gd name="T27" fmla="*/ 652 h 855"/>
                <a:gd name="T28" fmla="*/ 396 w 497"/>
                <a:gd name="T29" fmla="*/ 688 h 855"/>
                <a:gd name="T30" fmla="*/ 261 w 497"/>
                <a:gd name="T31" fmla="*/ 838 h 855"/>
                <a:gd name="T32" fmla="*/ 227 w 497"/>
                <a:gd name="T33" fmla="*/ 853 h 855"/>
                <a:gd name="T34" fmla="*/ 189 w 497"/>
                <a:gd name="T35" fmla="*/ 853 h 855"/>
                <a:gd name="T36" fmla="*/ 156 w 497"/>
                <a:gd name="T37" fmla="*/ 838 h 855"/>
                <a:gd name="T38" fmla="*/ 21 w 497"/>
                <a:gd name="T39" fmla="*/ 688 h 855"/>
                <a:gd name="T40" fmla="*/ 3 w 497"/>
                <a:gd name="T41" fmla="*/ 652 h 855"/>
                <a:gd name="T42" fmla="*/ 1 w 497"/>
                <a:gd name="T43" fmla="*/ 614 h 855"/>
                <a:gd name="T44" fmla="*/ 15 w 497"/>
                <a:gd name="T45" fmla="*/ 577 h 855"/>
                <a:gd name="T46" fmla="*/ 47 w 497"/>
                <a:gd name="T47" fmla="*/ 550 h 855"/>
                <a:gd name="T48" fmla="*/ 86 w 497"/>
                <a:gd name="T49" fmla="*/ 540 h 855"/>
                <a:gd name="T50" fmla="*/ 125 w 497"/>
                <a:gd name="T51" fmla="*/ 548 h 855"/>
                <a:gd name="T52" fmla="*/ 146 w 497"/>
                <a:gd name="T53" fmla="*/ 421 h 855"/>
                <a:gd name="T54" fmla="*/ 183 w 497"/>
                <a:gd name="T55" fmla="*/ 300 h 855"/>
                <a:gd name="T56" fmla="*/ 235 w 497"/>
                <a:gd name="T57" fmla="*/ 185 h 855"/>
                <a:gd name="T58" fmla="*/ 303 w 497"/>
                <a:gd name="T59" fmla="*/ 79 h 855"/>
                <a:gd name="T60" fmla="*/ 358 w 497"/>
                <a:gd name="T61" fmla="*/ 16 h 855"/>
                <a:gd name="T62" fmla="*/ 395 w 497"/>
                <a:gd name="T63" fmla="*/ 2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7" h="855">
                  <a:moveTo>
                    <a:pt x="413" y="0"/>
                  </a:moveTo>
                  <a:lnTo>
                    <a:pt x="433" y="3"/>
                  </a:lnTo>
                  <a:lnTo>
                    <a:pt x="451" y="10"/>
                  </a:lnTo>
                  <a:lnTo>
                    <a:pt x="468" y="22"/>
                  </a:lnTo>
                  <a:lnTo>
                    <a:pt x="482" y="37"/>
                  </a:lnTo>
                  <a:lnTo>
                    <a:pt x="491" y="55"/>
                  </a:lnTo>
                  <a:lnTo>
                    <a:pt x="496" y="74"/>
                  </a:lnTo>
                  <a:lnTo>
                    <a:pt x="497" y="92"/>
                  </a:lnTo>
                  <a:lnTo>
                    <a:pt x="494" y="112"/>
                  </a:lnTo>
                  <a:lnTo>
                    <a:pt x="487" y="131"/>
                  </a:lnTo>
                  <a:lnTo>
                    <a:pt x="475" y="148"/>
                  </a:lnTo>
                  <a:lnTo>
                    <a:pt x="437" y="196"/>
                  </a:lnTo>
                  <a:lnTo>
                    <a:pt x="403" y="248"/>
                  </a:lnTo>
                  <a:lnTo>
                    <a:pt x="374" y="302"/>
                  </a:lnTo>
                  <a:lnTo>
                    <a:pt x="349" y="359"/>
                  </a:lnTo>
                  <a:lnTo>
                    <a:pt x="329" y="419"/>
                  </a:lnTo>
                  <a:lnTo>
                    <a:pt x="314" y="480"/>
                  </a:lnTo>
                  <a:lnTo>
                    <a:pt x="303" y="544"/>
                  </a:lnTo>
                  <a:lnTo>
                    <a:pt x="321" y="541"/>
                  </a:lnTo>
                  <a:lnTo>
                    <a:pt x="339" y="541"/>
                  </a:lnTo>
                  <a:lnTo>
                    <a:pt x="355" y="544"/>
                  </a:lnTo>
                  <a:lnTo>
                    <a:pt x="372" y="551"/>
                  </a:lnTo>
                  <a:lnTo>
                    <a:pt x="387" y="561"/>
                  </a:lnTo>
                  <a:lnTo>
                    <a:pt x="401" y="577"/>
                  </a:lnTo>
                  <a:lnTo>
                    <a:pt x="410" y="595"/>
                  </a:lnTo>
                  <a:lnTo>
                    <a:pt x="416" y="614"/>
                  </a:lnTo>
                  <a:lnTo>
                    <a:pt x="417" y="632"/>
                  </a:lnTo>
                  <a:lnTo>
                    <a:pt x="414" y="652"/>
                  </a:lnTo>
                  <a:lnTo>
                    <a:pt x="407" y="670"/>
                  </a:lnTo>
                  <a:lnTo>
                    <a:pt x="396" y="688"/>
                  </a:lnTo>
                  <a:lnTo>
                    <a:pt x="274" y="825"/>
                  </a:lnTo>
                  <a:lnTo>
                    <a:pt x="261" y="838"/>
                  </a:lnTo>
                  <a:lnTo>
                    <a:pt x="244" y="847"/>
                  </a:lnTo>
                  <a:lnTo>
                    <a:pt x="227" y="853"/>
                  </a:lnTo>
                  <a:lnTo>
                    <a:pt x="208" y="855"/>
                  </a:lnTo>
                  <a:lnTo>
                    <a:pt x="189" y="853"/>
                  </a:lnTo>
                  <a:lnTo>
                    <a:pt x="172" y="847"/>
                  </a:lnTo>
                  <a:lnTo>
                    <a:pt x="156" y="838"/>
                  </a:lnTo>
                  <a:lnTo>
                    <a:pt x="142" y="825"/>
                  </a:lnTo>
                  <a:lnTo>
                    <a:pt x="21" y="688"/>
                  </a:lnTo>
                  <a:lnTo>
                    <a:pt x="10" y="670"/>
                  </a:lnTo>
                  <a:lnTo>
                    <a:pt x="3" y="652"/>
                  </a:lnTo>
                  <a:lnTo>
                    <a:pt x="0" y="632"/>
                  </a:lnTo>
                  <a:lnTo>
                    <a:pt x="1" y="614"/>
                  </a:lnTo>
                  <a:lnTo>
                    <a:pt x="6" y="595"/>
                  </a:lnTo>
                  <a:lnTo>
                    <a:pt x="15" y="577"/>
                  </a:lnTo>
                  <a:lnTo>
                    <a:pt x="30" y="561"/>
                  </a:lnTo>
                  <a:lnTo>
                    <a:pt x="47" y="550"/>
                  </a:lnTo>
                  <a:lnTo>
                    <a:pt x="66" y="543"/>
                  </a:lnTo>
                  <a:lnTo>
                    <a:pt x="86" y="540"/>
                  </a:lnTo>
                  <a:lnTo>
                    <a:pt x="106" y="542"/>
                  </a:lnTo>
                  <a:lnTo>
                    <a:pt x="125" y="548"/>
                  </a:lnTo>
                  <a:lnTo>
                    <a:pt x="133" y="484"/>
                  </a:lnTo>
                  <a:lnTo>
                    <a:pt x="146" y="421"/>
                  </a:lnTo>
                  <a:lnTo>
                    <a:pt x="162" y="359"/>
                  </a:lnTo>
                  <a:lnTo>
                    <a:pt x="183" y="300"/>
                  </a:lnTo>
                  <a:lnTo>
                    <a:pt x="207" y="241"/>
                  </a:lnTo>
                  <a:lnTo>
                    <a:pt x="235" y="185"/>
                  </a:lnTo>
                  <a:lnTo>
                    <a:pt x="267" y="131"/>
                  </a:lnTo>
                  <a:lnTo>
                    <a:pt x="303" y="79"/>
                  </a:lnTo>
                  <a:lnTo>
                    <a:pt x="343" y="30"/>
                  </a:lnTo>
                  <a:lnTo>
                    <a:pt x="358" y="16"/>
                  </a:lnTo>
                  <a:lnTo>
                    <a:pt x="376" y="7"/>
                  </a:lnTo>
                  <a:lnTo>
                    <a:pt x="395" y="2"/>
                  </a:lnTo>
                  <a:lnTo>
                    <a:pt x="4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2" name="Freeform 292"/>
            <p:cNvSpPr>
              <a:spLocks/>
            </p:cNvSpPr>
            <p:nvPr/>
          </p:nvSpPr>
          <p:spPr bwMode="auto">
            <a:xfrm>
              <a:off x="2751138" y="3201988"/>
              <a:ext cx="23812" cy="58738"/>
            </a:xfrm>
            <a:custGeom>
              <a:avLst/>
              <a:gdLst>
                <a:gd name="T0" fmla="*/ 39 w 160"/>
                <a:gd name="T1" fmla="*/ 0 h 415"/>
                <a:gd name="T2" fmla="*/ 121 w 160"/>
                <a:gd name="T3" fmla="*/ 0 h 415"/>
                <a:gd name="T4" fmla="*/ 131 w 160"/>
                <a:gd name="T5" fmla="*/ 3 h 415"/>
                <a:gd name="T6" fmla="*/ 142 w 160"/>
                <a:gd name="T7" fmla="*/ 7 h 415"/>
                <a:gd name="T8" fmla="*/ 150 w 160"/>
                <a:gd name="T9" fmla="*/ 13 h 415"/>
                <a:gd name="T10" fmla="*/ 157 w 160"/>
                <a:gd name="T11" fmla="*/ 23 h 415"/>
                <a:gd name="T12" fmla="*/ 160 w 160"/>
                <a:gd name="T13" fmla="*/ 35 h 415"/>
                <a:gd name="T14" fmla="*/ 159 w 160"/>
                <a:gd name="T15" fmla="*/ 47 h 415"/>
                <a:gd name="T16" fmla="*/ 155 w 160"/>
                <a:gd name="T17" fmla="*/ 58 h 415"/>
                <a:gd name="T18" fmla="*/ 112 w 160"/>
                <a:gd name="T19" fmla="*/ 124 h 415"/>
                <a:gd name="T20" fmla="*/ 131 w 160"/>
                <a:gd name="T21" fmla="*/ 299 h 415"/>
                <a:gd name="T22" fmla="*/ 91 w 160"/>
                <a:gd name="T23" fmla="*/ 407 h 415"/>
                <a:gd name="T24" fmla="*/ 88 w 160"/>
                <a:gd name="T25" fmla="*/ 412 h 415"/>
                <a:gd name="T26" fmla="*/ 81 w 160"/>
                <a:gd name="T27" fmla="*/ 415 h 415"/>
                <a:gd name="T28" fmla="*/ 76 w 160"/>
                <a:gd name="T29" fmla="*/ 415 h 415"/>
                <a:gd name="T30" fmla="*/ 71 w 160"/>
                <a:gd name="T31" fmla="*/ 412 h 415"/>
                <a:gd name="T32" fmla="*/ 68 w 160"/>
                <a:gd name="T33" fmla="*/ 407 h 415"/>
                <a:gd name="T34" fmla="*/ 28 w 160"/>
                <a:gd name="T35" fmla="*/ 299 h 415"/>
                <a:gd name="T36" fmla="*/ 48 w 160"/>
                <a:gd name="T37" fmla="*/ 124 h 415"/>
                <a:gd name="T38" fmla="*/ 5 w 160"/>
                <a:gd name="T39" fmla="*/ 58 h 415"/>
                <a:gd name="T40" fmla="*/ 0 w 160"/>
                <a:gd name="T41" fmla="*/ 47 h 415"/>
                <a:gd name="T42" fmla="*/ 0 w 160"/>
                <a:gd name="T43" fmla="*/ 35 h 415"/>
                <a:gd name="T44" fmla="*/ 3 w 160"/>
                <a:gd name="T45" fmla="*/ 23 h 415"/>
                <a:gd name="T46" fmla="*/ 9 w 160"/>
                <a:gd name="T47" fmla="*/ 13 h 415"/>
                <a:gd name="T48" fmla="*/ 18 w 160"/>
                <a:gd name="T49" fmla="*/ 7 h 415"/>
                <a:gd name="T50" fmla="*/ 28 w 160"/>
                <a:gd name="T51" fmla="*/ 3 h 415"/>
                <a:gd name="T52" fmla="*/ 39 w 160"/>
                <a:gd name="T53"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0" h="415">
                  <a:moveTo>
                    <a:pt x="39" y="0"/>
                  </a:moveTo>
                  <a:lnTo>
                    <a:pt x="121" y="0"/>
                  </a:lnTo>
                  <a:lnTo>
                    <a:pt x="131" y="3"/>
                  </a:lnTo>
                  <a:lnTo>
                    <a:pt x="142" y="7"/>
                  </a:lnTo>
                  <a:lnTo>
                    <a:pt x="150" y="13"/>
                  </a:lnTo>
                  <a:lnTo>
                    <a:pt x="157" y="23"/>
                  </a:lnTo>
                  <a:lnTo>
                    <a:pt x="160" y="35"/>
                  </a:lnTo>
                  <a:lnTo>
                    <a:pt x="159" y="47"/>
                  </a:lnTo>
                  <a:lnTo>
                    <a:pt x="155" y="58"/>
                  </a:lnTo>
                  <a:lnTo>
                    <a:pt x="112" y="124"/>
                  </a:lnTo>
                  <a:lnTo>
                    <a:pt x="131" y="299"/>
                  </a:lnTo>
                  <a:lnTo>
                    <a:pt x="91" y="407"/>
                  </a:lnTo>
                  <a:lnTo>
                    <a:pt x="88" y="412"/>
                  </a:lnTo>
                  <a:lnTo>
                    <a:pt x="81" y="415"/>
                  </a:lnTo>
                  <a:lnTo>
                    <a:pt x="76" y="415"/>
                  </a:lnTo>
                  <a:lnTo>
                    <a:pt x="71" y="412"/>
                  </a:lnTo>
                  <a:lnTo>
                    <a:pt x="68" y="407"/>
                  </a:lnTo>
                  <a:lnTo>
                    <a:pt x="28" y="299"/>
                  </a:lnTo>
                  <a:lnTo>
                    <a:pt x="48" y="124"/>
                  </a:lnTo>
                  <a:lnTo>
                    <a:pt x="5" y="58"/>
                  </a:lnTo>
                  <a:lnTo>
                    <a:pt x="0" y="47"/>
                  </a:lnTo>
                  <a:lnTo>
                    <a:pt x="0" y="35"/>
                  </a:lnTo>
                  <a:lnTo>
                    <a:pt x="3" y="23"/>
                  </a:lnTo>
                  <a:lnTo>
                    <a:pt x="9" y="13"/>
                  </a:lnTo>
                  <a:lnTo>
                    <a:pt x="18" y="7"/>
                  </a:lnTo>
                  <a:lnTo>
                    <a:pt x="28" y="3"/>
                  </a:lnTo>
                  <a:lnTo>
                    <a:pt x="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33" name="Group 832"/>
          <p:cNvGrpSpPr/>
          <p:nvPr/>
        </p:nvGrpSpPr>
        <p:grpSpPr>
          <a:xfrm>
            <a:off x="364689" y="4401473"/>
            <a:ext cx="278659" cy="263377"/>
            <a:chOff x="3232150" y="3140075"/>
            <a:chExt cx="492126" cy="465138"/>
          </a:xfrm>
          <a:solidFill>
            <a:schemeClr val="tx1">
              <a:lumMod val="65000"/>
              <a:lumOff val="35000"/>
            </a:schemeClr>
          </a:solidFill>
        </p:grpSpPr>
        <p:sp>
          <p:nvSpPr>
            <p:cNvPr id="1000" name="Freeform 297"/>
            <p:cNvSpPr>
              <a:spLocks/>
            </p:cNvSpPr>
            <p:nvPr/>
          </p:nvSpPr>
          <p:spPr bwMode="auto">
            <a:xfrm>
              <a:off x="3305175" y="3140075"/>
              <a:ext cx="152400" cy="153987"/>
            </a:xfrm>
            <a:custGeom>
              <a:avLst/>
              <a:gdLst>
                <a:gd name="T0" fmla="*/ 529 w 1059"/>
                <a:gd name="T1" fmla="*/ 0 h 1064"/>
                <a:gd name="T2" fmla="*/ 588 w 1059"/>
                <a:gd name="T3" fmla="*/ 4 h 1064"/>
                <a:gd name="T4" fmla="*/ 644 w 1059"/>
                <a:gd name="T5" fmla="*/ 13 h 1064"/>
                <a:gd name="T6" fmla="*/ 697 w 1059"/>
                <a:gd name="T7" fmla="*/ 29 h 1064"/>
                <a:gd name="T8" fmla="*/ 748 w 1059"/>
                <a:gd name="T9" fmla="*/ 48 h 1064"/>
                <a:gd name="T10" fmla="*/ 797 w 1059"/>
                <a:gd name="T11" fmla="*/ 73 h 1064"/>
                <a:gd name="T12" fmla="*/ 843 w 1059"/>
                <a:gd name="T13" fmla="*/ 103 h 1064"/>
                <a:gd name="T14" fmla="*/ 884 w 1059"/>
                <a:gd name="T15" fmla="*/ 138 h 1064"/>
                <a:gd name="T16" fmla="*/ 922 w 1059"/>
                <a:gd name="T17" fmla="*/ 176 h 1064"/>
                <a:gd name="T18" fmla="*/ 957 w 1059"/>
                <a:gd name="T19" fmla="*/ 219 h 1064"/>
                <a:gd name="T20" fmla="*/ 987 w 1059"/>
                <a:gd name="T21" fmla="*/ 265 h 1064"/>
                <a:gd name="T22" fmla="*/ 1013 w 1059"/>
                <a:gd name="T23" fmla="*/ 313 h 1064"/>
                <a:gd name="T24" fmla="*/ 1032 w 1059"/>
                <a:gd name="T25" fmla="*/ 365 h 1064"/>
                <a:gd name="T26" fmla="*/ 1047 w 1059"/>
                <a:gd name="T27" fmla="*/ 419 h 1064"/>
                <a:gd name="T28" fmla="*/ 1056 w 1059"/>
                <a:gd name="T29" fmla="*/ 475 h 1064"/>
                <a:gd name="T30" fmla="*/ 1059 w 1059"/>
                <a:gd name="T31" fmla="*/ 532 h 1064"/>
                <a:gd name="T32" fmla="*/ 1056 w 1059"/>
                <a:gd name="T33" fmla="*/ 590 h 1064"/>
                <a:gd name="T34" fmla="*/ 1047 w 1059"/>
                <a:gd name="T35" fmla="*/ 647 h 1064"/>
                <a:gd name="T36" fmla="*/ 1032 w 1059"/>
                <a:gd name="T37" fmla="*/ 701 h 1064"/>
                <a:gd name="T38" fmla="*/ 1013 w 1059"/>
                <a:gd name="T39" fmla="*/ 752 h 1064"/>
                <a:gd name="T40" fmla="*/ 987 w 1059"/>
                <a:gd name="T41" fmla="*/ 801 h 1064"/>
                <a:gd name="T42" fmla="*/ 957 w 1059"/>
                <a:gd name="T43" fmla="*/ 846 h 1064"/>
                <a:gd name="T44" fmla="*/ 922 w 1059"/>
                <a:gd name="T45" fmla="*/ 888 h 1064"/>
                <a:gd name="T46" fmla="*/ 884 w 1059"/>
                <a:gd name="T47" fmla="*/ 926 h 1064"/>
                <a:gd name="T48" fmla="*/ 843 w 1059"/>
                <a:gd name="T49" fmla="*/ 961 h 1064"/>
                <a:gd name="T50" fmla="*/ 797 w 1059"/>
                <a:gd name="T51" fmla="*/ 991 h 1064"/>
                <a:gd name="T52" fmla="*/ 748 w 1059"/>
                <a:gd name="T53" fmla="*/ 1017 h 1064"/>
                <a:gd name="T54" fmla="*/ 697 w 1059"/>
                <a:gd name="T55" fmla="*/ 1037 h 1064"/>
                <a:gd name="T56" fmla="*/ 644 w 1059"/>
                <a:gd name="T57" fmla="*/ 1051 h 1064"/>
                <a:gd name="T58" fmla="*/ 588 w 1059"/>
                <a:gd name="T59" fmla="*/ 1061 h 1064"/>
                <a:gd name="T60" fmla="*/ 529 w 1059"/>
                <a:gd name="T61" fmla="*/ 1064 h 1064"/>
                <a:gd name="T62" fmla="*/ 472 w 1059"/>
                <a:gd name="T63" fmla="*/ 1061 h 1064"/>
                <a:gd name="T64" fmla="*/ 416 w 1059"/>
                <a:gd name="T65" fmla="*/ 1051 h 1064"/>
                <a:gd name="T66" fmla="*/ 363 w 1059"/>
                <a:gd name="T67" fmla="*/ 1037 h 1064"/>
                <a:gd name="T68" fmla="*/ 312 w 1059"/>
                <a:gd name="T69" fmla="*/ 1017 h 1064"/>
                <a:gd name="T70" fmla="*/ 263 w 1059"/>
                <a:gd name="T71" fmla="*/ 991 h 1064"/>
                <a:gd name="T72" fmla="*/ 217 w 1059"/>
                <a:gd name="T73" fmla="*/ 961 h 1064"/>
                <a:gd name="T74" fmla="*/ 175 w 1059"/>
                <a:gd name="T75" fmla="*/ 926 h 1064"/>
                <a:gd name="T76" fmla="*/ 137 w 1059"/>
                <a:gd name="T77" fmla="*/ 888 h 1064"/>
                <a:gd name="T78" fmla="*/ 102 w 1059"/>
                <a:gd name="T79" fmla="*/ 846 h 1064"/>
                <a:gd name="T80" fmla="*/ 72 w 1059"/>
                <a:gd name="T81" fmla="*/ 801 h 1064"/>
                <a:gd name="T82" fmla="*/ 47 w 1059"/>
                <a:gd name="T83" fmla="*/ 752 h 1064"/>
                <a:gd name="T84" fmla="*/ 28 w 1059"/>
                <a:gd name="T85" fmla="*/ 701 h 1064"/>
                <a:gd name="T86" fmla="*/ 12 w 1059"/>
                <a:gd name="T87" fmla="*/ 647 h 1064"/>
                <a:gd name="T88" fmla="*/ 3 w 1059"/>
                <a:gd name="T89" fmla="*/ 590 h 1064"/>
                <a:gd name="T90" fmla="*/ 0 w 1059"/>
                <a:gd name="T91" fmla="*/ 532 h 1064"/>
                <a:gd name="T92" fmla="*/ 3 w 1059"/>
                <a:gd name="T93" fmla="*/ 475 h 1064"/>
                <a:gd name="T94" fmla="*/ 12 w 1059"/>
                <a:gd name="T95" fmla="*/ 419 h 1064"/>
                <a:gd name="T96" fmla="*/ 28 w 1059"/>
                <a:gd name="T97" fmla="*/ 365 h 1064"/>
                <a:gd name="T98" fmla="*/ 47 w 1059"/>
                <a:gd name="T99" fmla="*/ 313 h 1064"/>
                <a:gd name="T100" fmla="*/ 72 w 1059"/>
                <a:gd name="T101" fmla="*/ 265 h 1064"/>
                <a:gd name="T102" fmla="*/ 102 w 1059"/>
                <a:gd name="T103" fmla="*/ 219 h 1064"/>
                <a:gd name="T104" fmla="*/ 137 w 1059"/>
                <a:gd name="T105" fmla="*/ 176 h 1064"/>
                <a:gd name="T106" fmla="*/ 175 w 1059"/>
                <a:gd name="T107" fmla="*/ 138 h 1064"/>
                <a:gd name="T108" fmla="*/ 217 w 1059"/>
                <a:gd name="T109" fmla="*/ 103 h 1064"/>
                <a:gd name="T110" fmla="*/ 263 w 1059"/>
                <a:gd name="T111" fmla="*/ 73 h 1064"/>
                <a:gd name="T112" fmla="*/ 312 w 1059"/>
                <a:gd name="T113" fmla="*/ 48 h 1064"/>
                <a:gd name="T114" fmla="*/ 363 w 1059"/>
                <a:gd name="T115" fmla="*/ 29 h 1064"/>
                <a:gd name="T116" fmla="*/ 416 w 1059"/>
                <a:gd name="T117" fmla="*/ 13 h 1064"/>
                <a:gd name="T118" fmla="*/ 472 w 1059"/>
                <a:gd name="T119" fmla="*/ 4 h 1064"/>
                <a:gd name="T120" fmla="*/ 529 w 1059"/>
                <a:gd name="T121" fmla="*/ 0 h 1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59" h="1064">
                  <a:moveTo>
                    <a:pt x="529" y="0"/>
                  </a:moveTo>
                  <a:lnTo>
                    <a:pt x="588" y="4"/>
                  </a:lnTo>
                  <a:lnTo>
                    <a:pt x="644" y="13"/>
                  </a:lnTo>
                  <a:lnTo>
                    <a:pt x="697" y="29"/>
                  </a:lnTo>
                  <a:lnTo>
                    <a:pt x="748" y="48"/>
                  </a:lnTo>
                  <a:lnTo>
                    <a:pt x="797" y="73"/>
                  </a:lnTo>
                  <a:lnTo>
                    <a:pt x="843" y="103"/>
                  </a:lnTo>
                  <a:lnTo>
                    <a:pt x="884" y="138"/>
                  </a:lnTo>
                  <a:lnTo>
                    <a:pt x="922" y="176"/>
                  </a:lnTo>
                  <a:lnTo>
                    <a:pt x="957" y="219"/>
                  </a:lnTo>
                  <a:lnTo>
                    <a:pt x="987" y="265"/>
                  </a:lnTo>
                  <a:lnTo>
                    <a:pt x="1013" y="313"/>
                  </a:lnTo>
                  <a:lnTo>
                    <a:pt x="1032" y="365"/>
                  </a:lnTo>
                  <a:lnTo>
                    <a:pt x="1047" y="419"/>
                  </a:lnTo>
                  <a:lnTo>
                    <a:pt x="1056" y="475"/>
                  </a:lnTo>
                  <a:lnTo>
                    <a:pt x="1059" y="532"/>
                  </a:lnTo>
                  <a:lnTo>
                    <a:pt x="1056" y="590"/>
                  </a:lnTo>
                  <a:lnTo>
                    <a:pt x="1047" y="647"/>
                  </a:lnTo>
                  <a:lnTo>
                    <a:pt x="1032" y="701"/>
                  </a:lnTo>
                  <a:lnTo>
                    <a:pt x="1013" y="752"/>
                  </a:lnTo>
                  <a:lnTo>
                    <a:pt x="987" y="801"/>
                  </a:lnTo>
                  <a:lnTo>
                    <a:pt x="957" y="846"/>
                  </a:lnTo>
                  <a:lnTo>
                    <a:pt x="922" y="888"/>
                  </a:lnTo>
                  <a:lnTo>
                    <a:pt x="884" y="926"/>
                  </a:lnTo>
                  <a:lnTo>
                    <a:pt x="843" y="961"/>
                  </a:lnTo>
                  <a:lnTo>
                    <a:pt x="797" y="991"/>
                  </a:lnTo>
                  <a:lnTo>
                    <a:pt x="748" y="1017"/>
                  </a:lnTo>
                  <a:lnTo>
                    <a:pt x="697" y="1037"/>
                  </a:lnTo>
                  <a:lnTo>
                    <a:pt x="644" y="1051"/>
                  </a:lnTo>
                  <a:lnTo>
                    <a:pt x="588" y="1061"/>
                  </a:lnTo>
                  <a:lnTo>
                    <a:pt x="529" y="1064"/>
                  </a:lnTo>
                  <a:lnTo>
                    <a:pt x="472" y="1061"/>
                  </a:lnTo>
                  <a:lnTo>
                    <a:pt x="416" y="1051"/>
                  </a:lnTo>
                  <a:lnTo>
                    <a:pt x="363" y="1037"/>
                  </a:lnTo>
                  <a:lnTo>
                    <a:pt x="312" y="1017"/>
                  </a:lnTo>
                  <a:lnTo>
                    <a:pt x="263" y="991"/>
                  </a:lnTo>
                  <a:lnTo>
                    <a:pt x="217" y="961"/>
                  </a:lnTo>
                  <a:lnTo>
                    <a:pt x="175" y="926"/>
                  </a:lnTo>
                  <a:lnTo>
                    <a:pt x="137" y="888"/>
                  </a:lnTo>
                  <a:lnTo>
                    <a:pt x="102" y="846"/>
                  </a:lnTo>
                  <a:lnTo>
                    <a:pt x="72" y="801"/>
                  </a:lnTo>
                  <a:lnTo>
                    <a:pt x="47" y="752"/>
                  </a:lnTo>
                  <a:lnTo>
                    <a:pt x="28" y="701"/>
                  </a:lnTo>
                  <a:lnTo>
                    <a:pt x="12" y="647"/>
                  </a:lnTo>
                  <a:lnTo>
                    <a:pt x="3" y="590"/>
                  </a:lnTo>
                  <a:lnTo>
                    <a:pt x="0" y="532"/>
                  </a:lnTo>
                  <a:lnTo>
                    <a:pt x="3" y="475"/>
                  </a:lnTo>
                  <a:lnTo>
                    <a:pt x="12" y="419"/>
                  </a:lnTo>
                  <a:lnTo>
                    <a:pt x="28" y="365"/>
                  </a:lnTo>
                  <a:lnTo>
                    <a:pt x="47" y="313"/>
                  </a:lnTo>
                  <a:lnTo>
                    <a:pt x="72" y="265"/>
                  </a:lnTo>
                  <a:lnTo>
                    <a:pt x="102" y="219"/>
                  </a:lnTo>
                  <a:lnTo>
                    <a:pt x="137" y="176"/>
                  </a:lnTo>
                  <a:lnTo>
                    <a:pt x="175" y="138"/>
                  </a:lnTo>
                  <a:lnTo>
                    <a:pt x="217" y="103"/>
                  </a:lnTo>
                  <a:lnTo>
                    <a:pt x="263" y="73"/>
                  </a:lnTo>
                  <a:lnTo>
                    <a:pt x="312" y="48"/>
                  </a:lnTo>
                  <a:lnTo>
                    <a:pt x="363" y="29"/>
                  </a:lnTo>
                  <a:lnTo>
                    <a:pt x="416" y="13"/>
                  </a:lnTo>
                  <a:lnTo>
                    <a:pt x="472" y="4"/>
                  </a:lnTo>
                  <a:lnTo>
                    <a:pt x="5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1" name="Freeform 298"/>
            <p:cNvSpPr>
              <a:spLocks/>
            </p:cNvSpPr>
            <p:nvPr/>
          </p:nvSpPr>
          <p:spPr bwMode="auto">
            <a:xfrm>
              <a:off x="3516313" y="3405188"/>
              <a:ext cx="207963" cy="200025"/>
            </a:xfrm>
            <a:custGeom>
              <a:avLst/>
              <a:gdLst>
                <a:gd name="T0" fmla="*/ 728 w 1442"/>
                <a:gd name="T1" fmla="*/ 0 h 1381"/>
                <a:gd name="T2" fmla="*/ 746 w 1442"/>
                <a:gd name="T3" fmla="*/ 7 h 1381"/>
                <a:gd name="T4" fmla="*/ 763 w 1442"/>
                <a:gd name="T5" fmla="*/ 27 h 1381"/>
                <a:gd name="T6" fmla="*/ 900 w 1442"/>
                <a:gd name="T7" fmla="*/ 320 h 1381"/>
                <a:gd name="T8" fmla="*/ 936 w 1442"/>
                <a:gd name="T9" fmla="*/ 376 h 1381"/>
                <a:gd name="T10" fmla="*/ 987 w 1442"/>
                <a:gd name="T11" fmla="*/ 419 h 1381"/>
                <a:gd name="T12" fmla="*/ 1047 w 1442"/>
                <a:gd name="T13" fmla="*/ 446 h 1381"/>
                <a:gd name="T14" fmla="*/ 1401 w 1442"/>
                <a:gd name="T15" fmla="*/ 492 h 1381"/>
                <a:gd name="T16" fmla="*/ 1425 w 1442"/>
                <a:gd name="T17" fmla="*/ 502 h 1381"/>
                <a:gd name="T18" fmla="*/ 1438 w 1442"/>
                <a:gd name="T19" fmla="*/ 518 h 1381"/>
                <a:gd name="T20" fmla="*/ 1442 w 1442"/>
                <a:gd name="T21" fmla="*/ 530 h 1381"/>
                <a:gd name="T22" fmla="*/ 1441 w 1442"/>
                <a:gd name="T23" fmla="*/ 550 h 1381"/>
                <a:gd name="T24" fmla="*/ 1427 w 1442"/>
                <a:gd name="T25" fmla="*/ 573 h 1381"/>
                <a:gd name="T26" fmla="*/ 1168 w 1442"/>
                <a:gd name="T27" fmla="*/ 819 h 1381"/>
                <a:gd name="T28" fmla="*/ 1134 w 1442"/>
                <a:gd name="T29" fmla="*/ 876 h 1381"/>
                <a:gd name="T30" fmla="*/ 1118 w 1442"/>
                <a:gd name="T31" fmla="*/ 940 h 1381"/>
                <a:gd name="T32" fmla="*/ 1121 w 1442"/>
                <a:gd name="T33" fmla="*/ 1007 h 1381"/>
                <a:gd name="T34" fmla="*/ 1185 w 1442"/>
                <a:gd name="T35" fmla="*/ 1340 h 1381"/>
                <a:gd name="T36" fmla="*/ 1176 w 1442"/>
                <a:gd name="T37" fmla="*/ 1361 h 1381"/>
                <a:gd name="T38" fmla="*/ 1165 w 1442"/>
                <a:gd name="T39" fmla="*/ 1372 h 1381"/>
                <a:gd name="T40" fmla="*/ 1152 w 1442"/>
                <a:gd name="T41" fmla="*/ 1379 h 1381"/>
                <a:gd name="T42" fmla="*/ 1129 w 1442"/>
                <a:gd name="T43" fmla="*/ 1380 h 1381"/>
                <a:gd name="T44" fmla="*/ 832 w 1442"/>
                <a:gd name="T45" fmla="*/ 1218 h 1381"/>
                <a:gd name="T46" fmla="*/ 778 w 1442"/>
                <a:gd name="T47" fmla="*/ 1196 h 1381"/>
                <a:gd name="T48" fmla="*/ 721 w 1442"/>
                <a:gd name="T49" fmla="*/ 1189 h 1381"/>
                <a:gd name="T50" fmla="*/ 663 w 1442"/>
                <a:gd name="T51" fmla="*/ 1196 h 1381"/>
                <a:gd name="T52" fmla="*/ 609 w 1442"/>
                <a:gd name="T53" fmla="*/ 1218 h 1381"/>
                <a:gd name="T54" fmla="*/ 313 w 1442"/>
                <a:gd name="T55" fmla="*/ 1380 h 1381"/>
                <a:gd name="T56" fmla="*/ 290 w 1442"/>
                <a:gd name="T57" fmla="*/ 1379 h 1381"/>
                <a:gd name="T58" fmla="*/ 277 w 1442"/>
                <a:gd name="T59" fmla="*/ 1372 h 1381"/>
                <a:gd name="T60" fmla="*/ 265 w 1442"/>
                <a:gd name="T61" fmla="*/ 1361 h 1381"/>
                <a:gd name="T62" fmla="*/ 257 w 1442"/>
                <a:gd name="T63" fmla="*/ 1340 h 1381"/>
                <a:gd name="T64" fmla="*/ 320 w 1442"/>
                <a:gd name="T65" fmla="*/ 1007 h 1381"/>
                <a:gd name="T66" fmla="*/ 323 w 1442"/>
                <a:gd name="T67" fmla="*/ 940 h 1381"/>
                <a:gd name="T68" fmla="*/ 308 w 1442"/>
                <a:gd name="T69" fmla="*/ 876 h 1381"/>
                <a:gd name="T70" fmla="*/ 273 w 1442"/>
                <a:gd name="T71" fmla="*/ 819 h 1381"/>
                <a:gd name="T72" fmla="*/ 14 w 1442"/>
                <a:gd name="T73" fmla="*/ 573 h 1381"/>
                <a:gd name="T74" fmla="*/ 1 w 1442"/>
                <a:gd name="T75" fmla="*/ 550 h 1381"/>
                <a:gd name="T76" fmla="*/ 0 w 1442"/>
                <a:gd name="T77" fmla="*/ 530 h 1381"/>
                <a:gd name="T78" fmla="*/ 4 w 1442"/>
                <a:gd name="T79" fmla="*/ 518 h 1381"/>
                <a:gd name="T80" fmla="*/ 16 w 1442"/>
                <a:gd name="T81" fmla="*/ 502 h 1381"/>
                <a:gd name="T82" fmla="*/ 40 w 1442"/>
                <a:gd name="T83" fmla="*/ 492 h 1381"/>
                <a:gd name="T84" fmla="*/ 395 w 1442"/>
                <a:gd name="T85" fmla="*/ 446 h 1381"/>
                <a:gd name="T86" fmla="*/ 455 w 1442"/>
                <a:gd name="T87" fmla="*/ 419 h 1381"/>
                <a:gd name="T88" fmla="*/ 506 w 1442"/>
                <a:gd name="T89" fmla="*/ 376 h 1381"/>
                <a:gd name="T90" fmla="*/ 542 w 1442"/>
                <a:gd name="T91" fmla="*/ 320 h 1381"/>
                <a:gd name="T92" fmla="*/ 686 w 1442"/>
                <a:gd name="T93" fmla="*/ 14 h 1381"/>
                <a:gd name="T94" fmla="*/ 706 w 1442"/>
                <a:gd name="T95" fmla="*/ 2 h 1381"/>
                <a:gd name="T96" fmla="*/ 721 w 1442"/>
                <a:gd name="T97" fmla="*/ 0 h 1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2" h="1381">
                  <a:moveTo>
                    <a:pt x="721" y="0"/>
                  </a:moveTo>
                  <a:lnTo>
                    <a:pt x="728" y="0"/>
                  </a:lnTo>
                  <a:lnTo>
                    <a:pt x="737" y="2"/>
                  </a:lnTo>
                  <a:lnTo>
                    <a:pt x="746" y="7"/>
                  </a:lnTo>
                  <a:lnTo>
                    <a:pt x="756" y="14"/>
                  </a:lnTo>
                  <a:lnTo>
                    <a:pt x="763" y="27"/>
                  </a:lnTo>
                  <a:lnTo>
                    <a:pt x="763" y="27"/>
                  </a:lnTo>
                  <a:lnTo>
                    <a:pt x="900" y="320"/>
                  </a:lnTo>
                  <a:lnTo>
                    <a:pt x="916" y="350"/>
                  </a:lnTo>
                  <a:lnTo>
                    <a:pt x="936" y="376"/>
                  </a:lnTo>
                  <a:lnTo>
                    <a:pt x="960" y="400"/>
                  </a:lnTo>
                  <a:lnTo>
                    <a:pt x="987" y="419"/>
                  </a:lnTo>
                  <a:lnTo>
                    <a:pt x="1016" y="435"/>
                  </a:lnTo>
                  <a:lnTo>
                    <a:pt x="1047" y="446"/>
                  </a:lnTo>
                  <a:lnTo>
                    <a:pt x="1080" y="452"/>
                  </a:lnTo>
                  <a:lnTo>
                    <a:pt x="1401" y="492"/>
                  </a:lnTo>
                  <a:lnTo>
                    <a:pt x="1415" y="496"/>
                  </a:lnTo>
                  <a:lnTo>
                    <a:pt x="1425" y="502"/>
                  </a:lnTo>
                  <a:lnTo>
                    <a:pt x="1432" y="510"/>
                  </a:lnTo>
                  <a:lnTo>
                    <a:pt x="1438" y="518"/>
                  </a:lnTo>
                  <a:lnTo>
                    <a:pt x="1440" y="524"/>
                  </a:lnTo>
                  <a:lnTo>
                    <a:pt x="1442" y="530"/>
                  </a:lnTo>
                  <a:lnTo>
                    <a:pt x="1442" y="540"/>
                  </a:lnTo>
                  <a:lnTo>
                    <a:pt x="1441" y="550"/>
                  </a:lnTo>
                  <a:lnTo>
                    <a:pt x="1437" y="562"/>
                  </a:lnTo>
                  <a:lnTo>
                    <a:pt x="1427" y="573"/>
                  </a:lnTo>
                  <a:lnTo>
                    <a:pt x="1191" y="794"/>
                  </a:lnTo>
                  <a:lnTo>
                    <a:pt x="1168" y="819"/>
                  </a:lnTo>
                  <a:lnTo>
                    <a:pt x="1148" y="846"/>
                  </a:lnTo>
                  <a:lnTo>
                    <a:pt x="1134" y="876"/>
                  </a:lnTo>
                  <a:lnTo>
                    <a:pt x="1125" y="907"/>
                  </a:lnTo>
                  <a:lnTo>
                    <a:pt x="1118" y="940"/>
                  </a:lnTo>
                  <a:lnTo>
                    <a:pt x="1117" y="974"/>
                  </a:lnTo>
                  <a:lnTo>
                    <a:pt x="1121" y="1007"/>
                  </a:lnTo>
                  <a:lnTo>
                    <a:pt x="1184" y="1325"/>
                  </a:lnTo>
                  <a:lnTo>
                    <a:pt x="1185" y="1340"/>
                  </a:lnTo>
                  <a:lnTo>
                    <a:pt x="1182" y="1351"/>
                  </a:lnTo>
                  <a:lnTo>
                    <a:pt x="1176" y="1361"/>
                  </a:lnTo>
                  <a:lnTo>
                    <a:pt x="1170" y="1368"/>
                  </a:lnTo>
                  <a:lnTo>
                    <a:pt x="1165" y="1372"/>
                  </a:lnTo>
                  <a:lnTo>
                    <a:pt x="1160" y="1376"/>
                  </a:lnTo>
                  <a:lnTo>
                    <a:pt x="1152" y="1379"/>
                  </a:lnTo>
                  <a:lnTo>
                    <a:pt x="1141" y="1381"/>
                  </a:lnTo>
                  <a:lnTo>
                    <a:pt x="1129" y="1380"/>
                  </a:lnTo>
                  <a:lnTo>
                    <a:pt x="1115" y="1375"/>
                  </a:lnTo>
                  <a:lnTo>
                    <a:pt x="832" y="1218"/>
                  </a:lnTo>
                  <a:lnTo>
                    <a:pt x="805" y="1205"/>
                  </a:lnTo>
                  <a:lnTo>
                    <a:pt x="778" y="1196"/>
                  </a:lnTo>
                  <a:lnTo>
                    <a:pt x="749" y="1190"/>
                  </a:lnTo>
                  <a:lnTo>
                    <a:pt x="721" y="1189"/>
                  </a:lnTo>
                  <a:lnTo>
                    <a:pt x="692" y="1190"/>
                  </a:lnTo>
                  <a:lnTo>
                    <a:pt x="663" y="1196"/>
                  </a:lnTo>
                  <a:lnTo>
                    <a:pt x="636" y="1205"/>
                  </a:lnTo>
                  <a:lnTo>
                    <a:pt x="609" y="1218"/>
                  </a:lnTo>
                  <a:lnTo>
                    <a:pt x="326" y="1375"/>
                  </a:lnTo>
                  <a:lnTo>
                    <a:pt x="313" y="1380"/>
                  </a:lnTo>
                  <a:lnTo>
                    <a:pt x="300" y="1381"/>
                  </a:lnTo>
                  <a:lnTo>
                    <a:pt x="290" y="1379"/>
                  </a:lnTo>
                  <a:lnTo>
                    <a:pt x="282" y="1376"/>
                  </a:lnTo>
                  <a:lnTo>
                    <a:pt x="277" y="1372"/>
                  </a:lnTo>
                  <a:lnTo>
                    <a:pt x="271" y="1368"/>
                  </a:lnTo>
                  <a:lnTo>
                    <a:pt x="265" y="1361"/>
                  </a:lnTo>
                  <a:lnTo>
                    <a:pt x="260" y="1351"/>
                  </a:lnTo>
                  <a:lnTo>
                    <a:pt x="257" y="1340"/>
                  </a:lnTo>
                  <a:lnTo>
                    <a:pt x="258" y="1325"/>
                  </a:lnTo>
                  <a:lnTo>
                    <a:pt x="320" y="1007"/>
                  </a:lnTo>
                  <a:lnTo>
                    <a:pt x="324" y="974"/>
                  </a:lnTo>
                  <a:lnTo>
                    <a:pt x="323" y="940"/>
                  </a:lnTo>
                  <a:lnTo>
                    <a:pt x="318" y="907"/>
                  </a:lnTo>
                  <a:lnTo>
                    <a:pt x="308" y="876"/>
                  </a:lnTo>
                  <a:lnTo>
                    <a:pt x="293" y="846"/>
                  </a:lnTo>
                  <a:lnTo>
                    <a:pt x="273" y="819"/>
                  </a:lnTo>
                  <a:lnTo>
                    <a:pt x="251" y="794"/>
                  </a:lnTo>
                  <a:lnTo>
                    <a:pt x="14" y="573"/>
                  </a:lnTo>
                  <a:lnTo>
                    <a:pt x="5" y="562"/>
                  </a:lnTo>
                  <a:lnTo>
                    <a:pt x="1" y="550"/>
                  </a:lnTo>
                  <a:lnTo>
                    <a:pt x="0" y="540"/>
                  </a:lnTo>
                  <a:lnTo>
                    <a:pt x="0" y="530"/>
                  </a:lnTo>
                  <a:lnTo>
                    <a:pt x="2" y="524"/>
                  </a:lnTo>
                  <a:lnTo>
                    <a:pt x="4" y="518"/>
                  </a:lnTo>
                  <a:lnTo>
                    <a:pt x="9" y="510"/>
                  </a:lnTo>
                  <a:lnTo>
                    <a:pt x="16" y="502"/>
                  </a:lnTo>
                  <a:lnTo>
                    <a:pt x="27" y="496"/>
                  </a:lnTo>
                  <a:lnTo>
                    <a:pt x="40" y="492"/>
                  </a:lnTo>
                  <a:lnTo>
                    <a:pt x="362" y="452"/>
                  </a:lnTo>
                  <a:lnTo>
                    <a:pt x="395" y="446"/>
                  </a:lnTo>
                  <a:lnTo>
                    <a:pt x="426" y="435"/>
                  </a:lnTo>
                  <a:lnTo>
                    <a:pt x="455" y="419"/>
                  </a:lnTo>
                  <a:lnTo>
                    <a:pt x="482" y="400"/>
                  </a:lnTo>
                  <a:lnTo>
                    <a:pt x="506" y="376"/>
                  </a:lnTo>
                  <a:lnTo>
                    <a:pt x="525" y="350"/>
                  </a:lnTo>
                  <a:lnTo>
                    <a:pt x="542" y="320"/>
                  </a:lnTo>
                  <a:lnTo>
                    <a:pt x="679" y="27"/>
                  </a:lnTo>
                  <a:lnTo>
                    <a:pt x="686" y="14"/>
                  </a:lnTo>
                  <a:lnTo>
                    <a:pt x="695" y="7"/>
                  </a:lnTo>
                  <a:lnTo>
                    <a:pt x="706" y="2"/>
                  </a:lnTo>
                  <a:lnTo>
                    <a:pt x="714" y="0"/>
                  </a:lnTo>
                  <a:lnTo>
                    <a:pt x="7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2" name="Freeform 299"/>
            <p:cNvSpPr>
              <a:spLocks/>
            </p:cNvSpPr>
            <p:nvPr/>
          </p:nvSpPr>
          <p:spPr bwMode="auto">
            <a:xfrm>
              <a:off x="3232150" y="3324225"/>
              <a:ext cx="298450" cy="204787"/>
            </a:xfrm>
            <a:custGeom>
              <a:avLst/>
              <a:gdLst>
                <a:gd name="T0" fmla="*/ 1462 w 2063"/>
                <a:gd name="T1" fmla="*/ 2 h 1421"/>
                <a:gd name="T2" fmla="*/ 1743 w 2063"/>
                <a:gd name="T3" fmla="*/ 49 h 1421"/>
                <a:gd name="T4" fmla="*/ 1833 w 2063"/>
                <a:gd name="T5" fmla="*/ 89 h 1421"/>
                <a:gd name="T6" fmla="*/ 1911 w 2063"/>
                <a:gd name="T7" fmla="*/ 147 h 1421"/>
                <a:gd name="T8" fmla="*/ 1975 w 2063"/>
                <a:gd name="T9" fmla="*/ 218 h 1421"/>
                <a:gd name="T10" fmla="*/ 2023 w 2063"/>
                <a:gd name="T11" fmla="*/ 302 h 1421"/>
                <a:gd name="T12" fmla="*/ 2053 w 2063"/>
                <a:gd name="T13" fmla="*/ 394 h 1421"/>
                <a:gd name="T14" fmla="*/ 2063 w 2063"/>
                <a:gd name="T15" fmla="*/ 493 h 1421"/>
                <a:gd name="T16" fmla="*/ 1991 w 2063"/>
                <a:gd name="T17" fmla="*/ 874 h 1421"/>
                <a:gd name="T18" fmla="*/ 1927 w 2063"/>
                <a:gd name="T19" fmla="*/ 891 h 1421"/>
                <a:gd name="T20" fmla="*/ 1872 w 2063"/>
                <a:gd name="T21" fmla="*/ 925 h 1421"/>
                <a:gd name="T22" fmla="*/ 1830 w 2063"/>
                <a:gd name="T23" fmla="*/ 973 h 1421"/>
                <a:gd name="T24" fmla="*/ 1801 w 2063"/>
                <a:gd name="T25" fmla="*/ 1032 h 1421"/>
                <a:gd name="T26" fmla="*/ 1789 w 2063"/>
                <a:gd name="T27" fmla="*/ 1097 h 1421"/>
                <a:gd name="T28" fmla="*/ 1797 w 2063"/>
                <a:gd name="T29" fmla="*/ 1161 h 1421"/>
                <a:gd name="T30" fmla="*/ 1820 w 2063"/>
                <a:gd name="T31" fmla="*/ 1221 h 1421"/>
                <a:gd name="T32" fmla="*/ 1863 w 2063"/>
                <a:gd name="T33" fmla="*/ 1272 h 1421"/>
                <a:gd name="T34" fmla="*/ 1956 w 2063"/>
                <a:gd name="T35" fmla="*/ 1399 h 1421"/>
                <a:gd name="T36" fmla="*/ 1898 w 2063"/>
                <a:gd name="T37" fmla="*/ 1419 h 1421"/>
                <a:gd name="T38" fmla="*/ 197 w 2063"/>
                <a:gd name="T39" fmla="*/ 1421 h 1421"/>
                <a:gd name="T40" fmla="*/ 129 w 2063"/>
                <a:gd name="T41" fmla="*/ 1409 h 1421"/>
                <a:gd name="T42" fmla="*/ 70 w 2063"/>
                <a:gd name="T43" fmla="*/ 1375 h 1421"/>
                <a:gd name="T44" fmla="*/ 27 w 2063"/>
                <a:gd name="T45" fmla="*/ 1323 h 1421"/>
                <a:gd name="T46" fmla="*/ 3 w 2063"/>
                <a:gd name="T47" fmla="*/ 1259 h 1421"/>
                <a:gd name="T48" fmla="*/ 0 w 2063"/>
                <a:gd name="T49" fmla="*/ 495 h 1421"/>
                <a:gd name="T50" fmla="*/ 10 w 2063"/>
                <a:gd name="T51" fmla="*/ 396 h 1421"/>
                <a:gd name="T52" fmla="*/ 40 w 2063"/>
                <a:gd name="T53" fmla="*/ 304 h 1421"/>
                <a:gd name="T54" fmla="*/ 89 w 2063"/>
                <a:gd name="T55" fmla="*/ 219 h 1421"/>
                <a:gd name="T56" fmla="*/ 152 w 2063"/>
                <a:gd name="T57" fmla="*/ 148 h 1421"/>
                <a:gd name="T58" fmla="*/ 231 w 2063"/>
                <a:gd name="T59" fmla="*/ 89 h 1421"/>
                <a:gd name="T60" fmla="*/ 322 w 2063"/>
                <a:gd name="T61" fmla="*/ 48 h 1421"/>
                <a:gd name="T62" fmla="*/ 335 w 2063"/>
                <a:gd name="T63" fmla="*/ 46 h 1421"/>
                <a:gd name="T64" fmla="*/ 367 w 2063"/>
                <a:gd name="T65" fmla="*/ 40 h 1421"/>
                <a:gd name="T66" fmla="*/ 414 w 2063"/>
                <a:gd name="T67" fmla="*/ 33 h 1421"/>
                <a:gd name="T68" fmla="*/ 468 w 2063"/>
                <a:gd name="T69" fmla="*/ 24 h 1421"/>
                <a:gd name="T70" fmla="*/ 521 w 2063"/>
                <a:gd name="T71" fmla="*/ 14 h 1421"/>
                <a:gd name="T72" fmla="*/ 568 w 2063"/>
                <a:gd name="T73" fmla="*/ 7 h 1421"/>
                <a:gd name="T74" fmla="*/ 602 w 2063"/>
                <a:gd name="T75" fmla="*/ 2 h 1421"/>
                <a:gd name="T76" fmla="*/ 616 w 2063"/>
                <a:gd name="T77" fmla="*/ 0 h 1421"/>
                <a:gd name="T78" fmla="*/ 643 w 2063"/>
                <a:gd name="T79" fmla="*/ 8 h 1421"/>
                <a:gd name="T80" fmla="*/ 660 w 2063"/>
                <a:gd name="T81" fmla="*/ 30 h 1421"/>
                <a:gd name="T82" fmla="*/ 986 w 2063"/>
                <a:gd name="T83" fmla="*/ 921 h 1421"/>
                <a:gd name="T84" fmla="*/ 1010 w 2063"/>
                <a:gd name="T85" fmla="*/ 939 h 1421"/>
                <a:gd name="T86" fmla="*/ 1039 w 2063"/>
                <a:gd name="T87" fmla="*/ 943 h 1421"/>
                <a:gd name="T88" fmla="*/ 1067 w 2063"/>
                <a:gd name="T89" fmla="*/ 932 h 1421"/>
                <a:gd name="T90" fmla="*/ 1085 w 2063"/>
                <a:gd name="T91" fmla="*/ 906 h 1421"/>
                <a:gd name="T92" fmla="*/ 1411 w 2063"/>
                <a:gd name="T93" fmla="*/ 18 h 1421"/>
                <a:gd name="T94" fmla="*/ 1434 w 2063"/>
                <a:gd name="T95" fmla="*/ 2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63" h="1421">
                  <a:moveTo>
                    <a:pt x="1447" y="0"/>
                  </a:moveTo>
                  <a:lnTo>
                    <a:pt x="1462" y="2"/>
                  </a:lnTo>
                  <a:lnTo>
                    <a:pt x="1742" y="48"/>
                  </a:lnTo>
                  <a:lnTo>
                    <a:pt x="1743" y="49"/>
                  </a:lnTo>
                  <a:lnTo>
                    <a:pt x="1789" y="66"/>
                  </a:lnTo>
                  <a:lnTo>
                    <a:pt x="1833" y="89"/>
                  </a:lnTo>
                  <a:lnTo>
                    <a:pt x="1873" y="116"/>
                  </a:lnTo>
                  <a:lnTo>
                    <a:pt x="1911" y="147"/>
                  </a:lnTo>
                  <a:lnTo>
                    <a:pt x="1945" y="181"/>
                  </a:lnTo>
                  <a:lnTo>
                    <a:pt x="1975" y="218"/>
                  </a:lnTo>
                  <a:lnTo>
                    <a:pt x="2001" y="259"/>
                  </a:lnTo>
                  <a:lnTo>
                    <a:pt x="2023" y="302"/>
                  </a:lnTo>
                  <a:lnTo>
                    <a:pt x="2040" y="347"/>
                  </a:lnTo>
                  <a:lnTo>
                    <a:pt x="2053" y="394"/>
                  </a:lnTo>
                  <a:lnTo>
                    <a:pt x="2061" y="443"/>
                  </a:lnTo>
                  <a:lnTo>
                    <a:pt x="2063" y="493"/>
                  </a:lnTo>
                  <a:lnTo>
                    <a:pt x="2063" y="865"/>
                  </a:lnTo>
                  <a:lnTo>
                    <a:pt x="1991" y="874"/>
                  </a:lnTo>
                  <a:lnTo>
                    <a:pt x="1958" y="880"/>
                  </a:lnTo>
                  <a:lnTo>
                    <a:pt x="1927" y="891"/>
                  </a:lnTo>
                  <a:lnTo>
                    <a:pt x="1899" y="906"/>
                  </a:lnTo>
                  <a:lnTo>
                    <a:pt x="1872" y="925"/>
                  </a:lnTo>
                  <a:lnTo>
                    <a:pt x="1849" y="947"/>
                  </a:lnTo>
                  <a:lnTo>
                    <a:pt x="1830" y="973"/>
                  </a:lnTo>
                  <a:lnTo>
                    <a:pt x="1813" y="1001"/>
                  </a:lnTo>
                  <a:lnTo>
                    <a:pt x="1801" y="1032"/>
                  </a:lnTo>
                  <a:lnTo>
                    <a:pt x="1792" y="1064"/>
                  </a:lnTo>
                  <a:lnTo>
                    <a:pt x="1789" y="1097"/>
                  </a:lnTo>
                  <a:lnTo>
                    <a:pt x="1790" y="1130"/>
                  </a:lnTo>
                  <a:lnTo>
                    <a:pt x="1797" y="1161"/>
                  </a:lnTo>
                  <a:lnTo>
                    <a:pt x="1806" y="1192"/>
                  </a:lnTo>
                  <a:lnTo>
                    <a:pt x="1820" y="1221"/>
                  </a:lnTo>
                  <a:lnTo>
                    <a:pt x="1840" y="1248"/>
                  </a:lnTo>
                  <a:lnTo>
                    <a:pt x="1863" y="1272"/>
                  </a:lnTo>
                  <a:lnTo>
                    <a:pt x="1981" y="1384"/>
                  </a:lnTo>
                  <a:lnTo>
                    <a:pt x="1956" y="1399"/>
                  </a:lnTo>
                  <a:lnTo>
                    <a:pt x="1928" y="1412"/>
                  </a:lnTo>
                  <a:lnTo>
                    <a:pt x="1898" y="1419"/>
                  </a:lnTo>
                  <a:lnTo>
                    <a:pt x="1867" y="1421"/>
                  </a:lnTo>
                  <a:lnTo>
                    <a:pt x="197" y="1421"/>
                  </a:lnTo>
                  <a:lnTo>
                    <a:pt x="162" y="1418"/>
                  </a:lnTo>
                  <a:lnTo>
                    <a:pt x="129" y="1409"/>
                  </a:lnTo>
                  <a:lnTo>
                    <a:pt x="97" y="1394"/>
                  </a:lnTo>
                  <a:lnTo>
                    <a:pt x="70" y="1375"/>
                  </a:lnTo>
                  <a:lnTo>
                    <a:pt x="47" y="1351"/>
                  </a:lnTo>
                  <a:lnTo>
                    <a:pt x="27" y="1323"/>
                  </a:lnTo>
                  <a:lnTo>
                    <a:pt x="12" y="1293"/>
                  </a:lnTo>
                  <a:lnTo>
                    <a:pt x="3" y="1259"/>
                  </a:lnTo>
                  <a:lnTo>
                    <a:pt x="0" y="1223"/>
                  </a:lnTo>
                  <a:lnTo>
                    <a:pt x="0" y="495"/>
                  </a:lnTo>
                  <a:lnTo>
                    <a:pt x="3" y="445"/>
                  </a:lnTo>
                  <a:lnTo>
                    <a:pt x="10" y="396"/>
                  </a:lnTo>
                  <a:lnTo>
                    <a:pt x="23" y="348"/>
                  </a:lnTo>
                  <a:lnTo>
                    <a:pt x="40" y="304"/>
                  </a:lnTo>
                  <a:lnTo>
                    <a:pt x="62" y="260"/>
                  </a:lnTo>
                  <a:lnTo>
                    <a:pt x="89" y="219"/>
                  </a:lnTo>
                  <a:lnTo>
                    <a:pt x="119" y="182"/>
                  </a:lnTo>
                  <a:lnTo>
                    <a:pt x="152" y="148"/>
                  </a:lnTo>
                  <a:lnTo>
                    <a:pt x="191" y="116"/>
                  </a:lnTo>
                  <a:lnTo>
                    <a:pt x="231" y="89"/>
                  </a:lnTo>
                  <a:lnTo>
                    <a:pt x="275" y="66"/>
                  </a:lnTo>
                  <a:lnTo>
                    <a:pt x="322" y="48"/>
                  </a:lnTo>
                  <a:lnTo>
                    <a:pt x="326" y="48"/>
                  </a:lnTo>
                  <a:lnTo>
                    <a:pt x="335" y="46"/>
                  </a:lnTo>
                  <a:lnTo>
                    <a:pt x="348" y="44"/>
                  </a:lnTo>
                  <a:lnTo>
                    <a:pt x="367" y="40"/>
                  </a:lnTo>
                  <a:lnTo>
                    <a:pt x="390" y="37"/>
                  </a:lnTo>
                  <a:lnTo>
                    <a:pt x="414" y="33"/>
                  </a:lnTo>
                  <a:lnTo>
                    <a:pt x="441" y="28"/>
                  </a:lnTo>
                  <a:lnTo>
                    <a:pt x="468" y="24"/>
                  </a:lnTo>
                  <a:lnTo>
                    <a:pt x="494" y="20"/>
                  </a:lnTo>
                  <a:lnTo>
                    <a:pt x="521" y="14"/>
                  </a:lnTo>
                  <a:lnTo>
                    <a:pt x="546" y="10"/>
                  </a:lnTo>
                  <a:lnTo>
                    <a:pt x="568" y="7"/>
                  </a:lnTo>
                  <a:lnTo>
                    <a:pt x="587" y="4"/>
                  </a:lnTo>
                  <a:lnTo>
                    <a:pt x="602" y="2"/>
                  </a:lnTo>
                  <a:lnTo>
                    <a:pt x="612" y="0"/>
                  </a:lnTo>
                  <a:lnTo>
                    <a:pt x="616" y="0"/>
                  </a:lnTo>
                  <a:lnTo>
                    <a:pt x="630" y="2"/>
                  </a:lnTo>
                  <a:lnTo>
                    <a:pt x="643" y="8"/>
                  </a:lnTo>
                  <a:lnTo>
                    <a:pt x="653" y="18"/>
                  </a:lnTo>
                  <a:lnTo>
                    <a:pt x="660" y="30"/>
                  </a:lnTo>
                  <a:lnTo>
                    <a:pt x="978" y="906"/>
                  </a:lnTo>
                  <a:lnTo>
                    <a:pt x="986" y="921"/>
                  </a:lnTo>
                  <a:lnTo>
                    <a:pt x="997" y="932"/>
                  </a:lnTo>
                  <a:lnTo>
                    <a:pt x="1010" y="939"/>
                  </a:lnTo>
                  <a:lnTo>
                    <a:pt x="1024" y="943"/>
                  </a:lnTo>
                  <a:lnTo>
                    <a:pt x="1039" y="943"/>
                  </a:lnTo>
                  <a:lnTo>
                    <a:pt x="1053" y="939"/>
                  </a:lnTo>
                  <a:lnTo>
                    <a:pt x="1067" y="932"/>
                  </a:lnTo>
                  <a:lnTo>
                    <a:pt x="1078" y="921"/>
                  </a:lnTo>
                  <a:lnTo>
                    <a:pt x="1085" y="906"/>
                  </a:lnTo>
                  <a:lnTo>
                    <a:pt x="1404" y="30"/>
                  </a:lnTo>
                  <a:lnTo>
                    <a:pt x="1411" y="18"/>
                  </a:lnTo>
                  <a:lnTo>
                    <a:pt x="1421" y="8"/>
                  </a:lnTo>
                  <a:lnTo>
                    <a:pt x="1434" y="2"/>
                  </a:lnTo>
                  <a:lnTo>
                    <a:pt x="14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3" name="Freeform 300"/>
            <p:cNvSpPr>
              <a:spLocks/>
            </p:cNvSpPr>
            <p:nvPr/>
          </p:nvSpPr>
          <p:spPr bwMode="auto">
            <a:xfrm>
              <a:off x="3362325" y="3317875"/>
              <a:ext cx="38100" cy="98425"/>
            </a:xfrm>
            <a:custGeom>
              <a:avLst/>
              <a:gdLst>
                <a:gd name="T0" fmla="*/ 64 w 262"/>
                <a:gd name="T1" fmla="*/ 0 h 676"/>
                <a:gd name="T2" fmla="*/ 198 w 262"/>
                <a:gd name="T3" fmla="*/ 0 h 676"/>
                <a:gd name="T4" fmla="*/ 215 w 262"/>
                <a:gd name="T5" fmla="*/ 2 h 676"/>
                <a:gd name="T6" fmla="*/ 232 w 262"/>
                <a:gd name="T7" fmla="*/ 9 h 676"/>
                <a:gd name="T8" fmla="*/ 246 w 262"/>
                <a:gd name="T9" fmla="*/ 20 h 676"/>
                <a:gd name="T10" fmla="*/ 255 w 262"/>
                <a:gd name="T11" fmla="*/ 34 h 676"/>
                <a:gd name="T12" fmla="*/ 260 w 262"/>
                <a:gd name="T13" fmla="*/ 48 h 676"/>
                <a:gd name="T14" fmla="*/ 262 w 262"/>
                <a:gd name="T15" fmla="*/ 64 h 676"/>
                <a:gd name="T16" fmla="*/ 260 w 262"/>
                <a:gd name="T17" fmla="*/ 79 h 676"/>
                <a:gd name="T18" fmla="*/ 254 w 262"/>
                <a:gd name="T19" fmla="*/ 94 h 676"/>
                <a:gd name="T20" fmla="*/ 182 w 262"/>
                <a:gd name="T21" fmla="*/ 202 h 676"/>
                <a:gd name="T22" fmla="*/ 215 w 262"/>
                <a:gd name="T23" fmla="*/ 486 h 676"/>
                <a:gd name="T24" fmla="*/ 150 w 262"/>
                <a:gd name="T25" fmla="*/ 662 h 676"/>
                <a:gd name="T26" fmla="*/ 145 w 262"/>
                <a:gd name="T27" fmla="*/ 669 h 676"/>
                <a:gd name="T28" fmla="*/ 139 w 262"/>
                <a:gd name="T29" fmla="*/ 674 h 676"/>
                <a:gd name="T30" fmla="*/ 130 w 262"/>
                <a:gd name="T31" fmla="*/ 676 h 676"/>
                <a:gd name="T32" fmla="*/ 123 w 262"/>
                <a:gd name="T33" fmla="*/ 674 h 676"/>
                <a:gd name="T34" fmla="*/ 116 w 262"/>
                <a:gd name="T35" fmla="*/ 669 h 676"/>
                <a:gd name="T36" fmla="*/ 112 w 262"/>
                <a:gd name="T37" fmla="*/ 662 h 676"/>
                <a:gd name="T38" fmla="*/ 45 w 262"/>
                <a:gd name="T39" fmla="*/ 486 h 676"/>
                <a:gd name="T40" fmla="*/ 80 w 262"/>
                <a:gd name="T41" fmla="*/ 202 h 676"/>
                <a:gd name="T42" fmla="*/ 8 w 262"/>
                <a:gd name="T43" fmla="*/ 94 h 676"/>
                <a:gd name="T44" fmla="*/ 2 w 262"/>
                <a:gd name="T45" fmla="*/ 79 h 676"/>
                <a:gd name="T46" fmla="*/ 0 w 262"/>
                <a:gd name="T47" fmla="*/ 64 h 676"/>
                <a:gd name="T48" fmla="*/ 1 w 262"/>
                <a:gd name="T49" fmla="*/ 48 h 676"/>
                <a:gd name="T50" fmla="*/ 6 w 262"/>
                <a:gd name="T51" fmla="*/ 34 h 676"/>
                <a:gd name="T52" fmla="*/ 16 w 262"/>
                <a:gd name="T53" fmla="*/ 20 h 676"/>
                <a:gd name="T54" fmla="*/ 30 w 262"/>
                <a:gd name="T55" fmla="*/ 9 h 676"/>
                <a:gd name="T56" fmla="*/ 47 w 262"/>
                <a:gd name="T57" fmla="*/ 2 h 676"/>
                <a:gd name="T58" fmla="*/ 64 w 262"/>
                <a:gd name="T59" fmla="*/ 0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62" h="676">
                  <a:moveTo>
                    <a:pt x="64" y="0"/>
                  </a:moveTo>
                  <a:lnTo>
                    <a:pt x="198" y="0"/>
                  </a:lnTo>
                  <a:lnTo>
                    <a:pt x="215" y="2"/>
                  </a:lnTo>
                  <a:lnTo>
                    <a:pt x="232" y="9"/>
                  </a:lnTo>
                  <a:lnTo>
                    <a:pt x="246" y="20"/>
                  </a:lnTo>
                  <a:lnTo>
                    <a:pt x="255" y="34"/>
                  </a:lnTo>
                  <a:lnTo>
                    <a:pt x="260" y="48"/>
                  </a:lnTo>
                  <a:lnTo>
                    <a:pt x="262" y="64"/>
                  </a:lnTo>
                  <a:lnTo>
                    <a:pt x="260" y="79"/>
                  </a:lnTo>
                  <a:lnTo>
                    <a:pt x="254" y="94"/>
                  </a:lnTo>
                  <a:lnTo>
                    <a:pt x="182" y="202"/>
                  </a:lnTo>
                  <a:lnTo>
                    <a:pt x="215" y="486"/>
                  </a:lnTo>
                  <a:lnTo>
                    <a:pt x="150" y="662"/>
                  </a:lnTo>
                  <a:lnTo>
                    <a:pt x="145" y="669"/>
                  </a:lnTo>
                  <a:lnTo>
                    <a:pt x="139" y="674"/>
                  </a:lnTo>
                  <a:lnTo>
                    <a:pt x="130" y="676"/>
                  </a:lnTo>
                  <a:lnTo>
                    <a:pt x="123" y="674"/>
                  </a:lnTo>
                  <a:lnTo>
                    <a:pt x="116" y="669"/>
                  </a:lnTo>
                  <a:lnTo>
                    <a:pt x="112" y="662"/>
                  </a:lnTo>
                  <a:lnTo>
                    <a:pt x="45" y="486"/>
                  </a:lnTo>
                  <a:lnTo>
                    <a:pt x="80" y="202"/>
                  </a:lnTo>
                  <a:lnTo>
                    <a:pt x="8" y="94"/>
                  </a:lnTo>
                  <a:lnTo>
                    <a:pt x="2" y="79"/>
                  </a:lnTo>
                  <a:lnTo>
                    <a:pt x="0" y="64"/>
                  </a:lnTo>
                  <a:lnTo>
                    <a:pt x="1" y="48"/>
                  </a:lnTo>
                  <a:lnTo>
                    <a:pt x="6" y="34"/>
                  </a:lnTo>
                  <a:lnTo>
                    <a:pt x="16" y="20"/>
                  </a:lnTo>
                  <a:lnTo>
                    <a:pt x="30" y="9"/>
                  </a:lnTo>
                  <a:lnTo>
                    <a:pt x="47" y="2"/>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45" name="Group 844"/>
          <p:cNvGrpSpPr/>
          <p:nvPr/>
        </p:nvGrpSpPr>
        <p:grpSpPr>
          <a:xfrm>
            <a:off x="7557357" y="4392483"/>
            <a:ext cx="222028" cy="281355"/>
            <a:chOff x="4003675" y="3067050"/>
            <a:chExt cx="392113" cy="496888"/>
          </a:xfrm>
          <a:solidFill>
            <a:schemeClr val="tx1">
              <a:lumMod val="65000"/>
              <a:lumOff val="35000"/>
            </a:schemeClr>
          </a:solidFill>
        </p:grpSpPr>
        <p:sp>
          <p:nvSpPr>
            <p:cNvPr id="997" name="Freeform 305"/>
            <p:cNvSpPr>
              <a:spLocks/>
            </p:cNvSpPr>
            <p:nvPr/>
          </p:nvSpPr>
          <p:spPr bwMode="auto">
            <a:xfrm>
              <a:off x="4156075" y="3190875"/>
              <a:ext cx="87313" cy="87313"/>
            </a:xfrm>
            <a:custGeom>
              <a:avLst/>
              <a:gdLst>
                <a:gd name="T0" fmla="*/ 301 w 602"/>
                <a:gd name="T1" fmla="*/ 0 h 602"/>
                <a:gd name="T2" fmla="*/ 346 w 602"/>
                <a:gd name="T3" fmla="*/ 4 h 602"/>
                <a:gd name="T4" fmla="*/ 388 w 602"/>
                <a:gd name="T5" fmla="*/ 13 h 602"/>
                <a:gd name="T6" fmla="*/ 428 w 602"/>
                <a:gd name="T7" fmla="*/ 29 h 602"/>
                <a:gd name="T8" fmla="*/ 465 w 602"/>
                <a:gd name="T9" fmla="*/ 50 h 602"/>
                <a:gd name="T10" fmla="*/ 499 w 602"/>
                <a:gd name="T11" fmla="*/ 75 h 602"/>
                <a:gd name="T12" fmla="*/ 528 w 602"/>
                <a:gd name="T13" fmla="*/ 104 h 602"/>
                <a:gd name="T14" fmla="*/ 553 w 602"/>
                <a:gd name="T15" fmla="*/ 138 h 602"/>
                <a:gd name="T16" fmla="*/ 574 w 602"/>
                <a:gd name="T17" fmla="*/ 174 h 602"/>
                <a:gd name="T18" fmla="*/ 589 w 602"/>
                <a:gd name="T19" fmla="*/ 215 h 602"/>
                <a:gd name="T20" fmla="*/ 599 w 602"/>
                <a:gd name="T21" fmla="*/ 257 h 602"/>
                <a:gd name="T22" fmla="*/ 602 w 602"/>
                <a:gd name="T23" fmla="*/ 301 h 602"/>
                <a:gd name="T24" fmla="*/ 599 w 602"/>
                <a:gd name="T25" fmla="*/ 346 h 602"/>
                <a:gd name="T26" fmla="*/ 589 w 602"/>
                <a:gd name="T27" fmla="*/ 388 h 602"/>
                <a:gd name="T28" fmla="*/ 574 w 602"/>
                <a:gd name="T29" fmla="*/ 427 h 602"/>
                <a:gd name="T30" fmla="*/ 553 w 602"/>
                <a:gd name="T31" fmla="*/ 465 h 602"/>
                <a:gd name="T32" fmla="*/ 528 w 602"/>
                <a:gd name="T33" fmla="*/ 499 h 602"/>
                <a:gd name="T34" fmla="*/ 499 w 602"/>
                <a:gd name="T35" fmla="*/ 528 h 602"/>
                <a:gd name="T36" fmla="*/ 465 w 602"/>
                <a:gd name="T37" fmla="*/ 553 h 602"/>
                <a:gd name="T38" fmla="*/ 428 w 602"/>
                <a:gd name="T39" fmla="*/ 574 h 602"/>
                <a:gd name="T40" fmla="*/ 388 w 602"/>
                <a:gd name="T41" fmla="*/ 589 h 602"/>
                <a:gd name="T42" fmla="*/ 346 w 602"/>
                <a:gd name="T43" fmla="*/ 599 h 602"/>
                <a:gd name="T44" fmla="*/ 301 w 602"/>
                <a:gd name="T45" fmla="*/ 602 h 602"/>
                <a:gd name="T46" fmla="*/ 257 w 602"/>
                <a:gd name="T47" fmla="*/ 599 h 602"/>
                <a:gd name="T48" fmla="*/ 215 w 602"/>
                <a:gd name="T49" fmla="*/ 589 h 602"/>
                <a:gd name="T50" fmla="*/ 175 w 602"/>
                <a:gd name="T51" fmla="*/ 574 h 602"/>
                <a:gd name="T52" fmla="*/ 138 w 602"/>
                <a:gd name="T53" fmla="*/ 553 h 602"/>
                <a:gd name="T54" fmla="*/ 104 w 602"/>
                <a:gd name="T55" fmla="*/ 528 h 602"/>
                <a:gd name="T56" fmla="*/ 75 w 602"/>
                <a:gd name="T57" fmla="*/ 499 h 602"/>
                <a:gd name="T58" fmla="*/ 50 w 602"/>
                <a:gd name="T59" fmla="*/ 465 h 602"/>
                <a:gd name="T60" fmla="*/ 29 w 602"/>
                <a:gd name="T61" fmla="*/ 427 h 602"/>
                <a:gd name="T62" fmla="*/ 13 w 602"/>
                <a:gd name="T63" fmla="*/ 388 h 602"/>
                <a:gd name="T64" fmla="*/ 4 w 602"/>
                <a:gd name="T65" fmla="*/ 346 h 602"/>
                <a:gd name="T66" fmla="*/ 0 w 602"/>
                <a:gd name="T67" fmla="*/ 301 h 602"/>
                <a:gd name="T68" fmla="*/ 4 w 602"/>
                <a:gd name="T69" fmla="*/ 257 h 602"/>
                <a:gd name="T70" fmla="*/ 13 w 602"/>
                <a:gd name="T71" fmla="*/ 215 h 602"/>
                <a:gd name="T72" fmla="*/ 29 w 602"/>
                <a:gd name="T73" fmla="*/ 174 h 602"/>
                <a:gd name="T74" fmla="*/ 50 w 602"/>
                <a:gd name="T75" fmla="*/ 138 h 602"/>
                <a:gd name="T76" fmla="*/ 75 w 602"/>
                <a:gd name="T77" fmla="*/ 104 h 602"/>
                <a:gd name="T78" fmla="*/ 104 w 602"/>
                <a:gd name="T79" fmla="*/ 75 h 602"/>
                <a:gd name="T80" fmla="*/ 138 w 602"/>
                <a:gd name="T81" fmla="*/ 50 h 602"/>
                <a:gd name="T82" fmla="*/ 175 w 602"/>
                <a:gd name="T83" fmla="*/ 29 h 602"/>
                <a:gd name="T84" fmla="*/ 215 w 602"/>
                <a:gd name="T85" fmla="*/ 13 h 602"/>
                <a:gd name="T86" fmla="*/ 257 w 602"/>
                <a:gd name="T87" fmla="*/ 4 h 602"/>
                <a:gd name="T88" fmla="*/ 301 w 602"/>
                <a:gd name="T89" fmla="*/ 0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2" h="602">
                  <a:moveTo>
                    <a:pt x="301" y="0"/>
                  </a:moveTo>
                  <a:lnTo>
                    <a:pt x="346" y="4"/>
                  </a:lnTo>
                  <a:lnTo>
                    <a:pt x="388" y="13"/>
                  </a:lnTo>
                  <a:lnTo>
                    <a:pt x="428" y="29"/>
                  </a:lnTo>
                  <a:lnTo>
                    <a:pt x="465" y="50"/>
                  </a:lnTo>
                  <a:lnTo>
                    <a:pt x="499" y="75"/>
                  </a:lnTo>
                  <a:lnTo>
                    <a:pt x="528" y="104"/>
                  </a:lnTo>
                  <a:lnTo>
                    <a:pt x="553" y="138"/>
                  </a:lnTo>
                  <a:lnTo>
                    <a:pt x="574" y="174"/>
                  </a:lnTo>
                  <a:lnTo>
                    <a:pt x="589" y="215"/>
                  </a:lnTo>
                  <a:lnTo>
                    <a:pt x="599" y="257"/>
                  </a:lnTo>
                  <a:lnTo>
                    <a:pt x="602" y="301"/>
                  </a:lnTo>
                  <a:lnTo>
                    <a:pt x="599" y="346"/>
                  </a:lnTo>
                  <a:lnTo>
                    <a:pt x="589" y="388"/>
                  </a:lnTo>
                  <a:lnTo>
                    <a:pt x="574" y="427"/>
                  </a:lnTo>
                  <a:lnTo>
                    <a:pt x="553" y="465"/>
                  </a:lnTo>
                  <a:lnTo>
                    <a:pt x="528" y="499"/>
                  </a:lnTo>
                  <a:lnTo>
                    <a:pt x="499" y="528"/>
                  </a:lnTo>
                  <a:lnTo>
                    <a:pt x="465" y="553"/>
                  </a:lnTo>
                  <a:lnTo>
                    <a:pt x="428" y="574"/>
                  </a:lnTo>
                  <a:lnTo>
                    <a:pt x="388" y="589"/>
                  </a:lnTo>
                  <a:lnTo>
                    <a:pt x="346" y="599"/>
                  </a:lnTo>
                  <a:lnTo>
                    <a:pt x="301" y="602"/>
                  </a:lnTo>
                  <a:lnTo>
                    <a:pt x="257" y="599"/>
                  </a:lnTo>
                  <a:lnTo>
                    <a:pt x="215" y="589"/>
                  </a:lnTo>
                  <a:lnTo>
                    <a:pt x="175" y="574"/>
                  </a:lnTo>
                  <a:lnTo>
                    <a:pt x="138" y="553"/>
                  </a:lnTo>
                  <a:lnTo>
                    <a:pt x="104" y="528"/>
                  </a:lnTo>
                  <a:lnTo>
                    <a:pt x="75" y="499"/>
                  </a:lnTo>
                  <a:lnTo>
                    <a:pt x="50" y="465"/>
                  </a:lnTo>
                  <a:lnTo>
                    <a:pt x="29" y="427"/>
                  </a:lnTo>
                  <a:lnTo>
                    <a:pt x="13" y="388"/>
                  </a:lnTo>
                  <a:lnTo>
                    <a:pt x="4" y="346"/>
                  </a:lnTo>
                  <a:lnTo>
                    <a:pt x="0" y="301"/>
                  </a:lnTo>
                  <a:lnTo>
                    <a:pt x="4" y="257"/>
                  </a:lnTo>
                  <a:lnTo>
                    <a:pt x="13" y="215"/>
                  </a:lnTo>
                  <a:lnTo>
                    <a:pt x="29" y="174"/>
                  </a:lnTo>
                  <a:lnTo>
                    <a:pt x="50" y="138"/>
                  </a:lnTo>
                  <a:lnTo>
                    <a:pt x="75" y="104"/>
                  </a:lnTo>
                  <a:lnTo>
                    <a:pt x="104" y="75"/>
                  </a:lnTo>
                  <a:lnTo>
                    <a:pt x="138" y="50"/>
                  </a:lnTo>
                  <a:lnTo>
                    <a:pt x="175" y="29"/>
                  </a:lnTo>
                  <a:lnTo>
                    <a:pt x="215" y="13"/>
                  </a:lnTo>
                  <a:lnTo>
                    <a:pt x="257" y="4"/>
                  </a:lnTo>
                  <a:lnTo>
                    <a:pt x="3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8" name="Freeform 306"/>
            <p:cNvSpPr>
              <a:spLocks/>
            </p:cNvSpPr>
            <p:nvPr/>
          </p:nvSpPr>
          <p:spPr bwMode="auto">
            <a:xfrm>
              <a:off x="4003675" y="3067050"/>
              <a:ext cx="392113" cy="365125"/>
            </a:xfrm>
            <a:custGeom>
              <a:avLst/>
              <a:gdLst>
                <a:gd name="T0" fmla="*/ 1652 w 2715"/>
                <a:gd name="T1" fmla="*/ 10 h 2522"/>
                <a:gd name="T2" fmla="*/ 1704 w 2715"/>
                <a:gd name="T3" fmla="*/ 75 h 2522"/>
                <a:gd name="T4" fmla="*/ 1852 w 2715"/>
                <a:gd name="T5" fmla="*/ 368 h 2522"/>
                <a:gd name="T6" fmla="*/ 2059 w 2715"/>
                <a:gd name="T7" fmla="*/ 191 h 2522"/>
                <a:gd name="T8" fmla="*/ 2139 w 2715"/>
                <a:gd name="T9" fmla="*/ 219 h 2522"/>
                <a:gd name="T10" fmla="*/ 2523 w 2715"/>
                <a:gd name="T11" fmla="*/ 633 h 2522"/>
                <a:gd name="T12" fmla="*/ 2495 w 2715"/>
                <a:gd name="T13" fmla="*/ 713 h 2522"/>
                <a:gd name="T14" fmla="*/ 2616 w 2715"/>
                <a:gd name="T15" fmla="*/ 1007 h 2522"/>
                <a:gd name="T16" fmla="*/ 2693 w 2715"/>
                <a:gd name="T17" fmla="*/ 1044 h 2522"/>
                <a:gd name="T18" fmla="*/ 2715 w 2715"/>
                <a:gd name="T19" fmla="*/ 1608 h 2522"/>
                <a:gd name="T20" fmla="*/ 2678 w 2715"/>
                <a:gd name="T21" fmla="*/ 1684 h 2522"/>
                <a:gd name="T22" fmla="*/ 2406 w 2715"/>
                <a:gd name="T23" fmla="*/ 1706 h 2522"/>
                <a:gd name="T24" fmla="*/ 2508 w 2715"/>
                <a:gd name="T25" fmla="*/ 2015 h 2522"/>
                <a:gd name="T26" fmla="*/ 2522 w 2715"/>
                <a:gd name="T27" fmla="*/ 2088 h 2522"/>
                <a:gd name="T28" fmla="*/ 2139 w 2715"/>
                <a:gd name="T29" fmla="*/ 2494 h 2522"/>
                <a:gd name="T30" fmla="*/ 2059 w 2715"/>
                <a:gd name="T31" fmla="*/ 2522 h 2522"/>
                <a:gd name="T32" fmla="*/ 1988 w 2715"/>
                <a:gd name="T33" fmla="*/ 2482 h 2522"/>
                <a:gd name="T34" fmla="*/ 2018 w 2715"/>
                <a:gd name="T35" fmla="*/ 2407 h 2522"/>
                <a:gd name="T36" fmla="*/ 2010 w 2715"/>
                <a:gd name="T37" fmla="*/ 1770 h 2522"/>
                <a:gd name="T38" fmla="*/ 1943 w 2715"/>
                <a:gd name="T39" fmla="*/ 1616 h 2522"/>
                <a:gd name="T40" fmla="*/ 1997 w 2715"/>
                <a:gd name="T41" fmla="*/ 1411 h 2522"/>
                <a:gd name="T42" fmla="*/ 1969 w 2715"/>
                <a:gd name="T43" fmla="*/ 1166 h 2522"/>
                <a:gd name="T44" fmla="*/ 1852 w 2715"/>
                <a:gd name="T45" fmla="*/ 950 h 2522"/>
                <a:gd name="T46" fmla="*/ 1663 w 2715"/>
                <a:gd name="T47" fmla="*/ 793 h 2522"/>
                <a:gd name="T48" fmla="*/ 1423 w 2715"/>
                <a:gd name="T49" fmla="*/ 719 h 2522"/>
                <a:gd name="T50" fmla="*/ 1167 w 2715"/>
                <a:gd name="T51" fmla="*/ 744 h 2522"/>
                <a:gd name="T52" fmla="*/ 950 w 2715"/>
                <a:gd name="T53" fmla="*/ 862 h 2522"/>
                <a:gd name="T54" fmla="*/ 794 w 2715"/>
                <a:gd name="T55" fmla="*/ 1051 h 2522"/>
                <a:gd name="T56" fmla="*/ 719 w 2715"/>
                <a:gd name="T57" fmla="*/ 1291 h 2522"/>
                <a:gd name="T58" fmla="*/ 737 w 2715"/>
                <a:gd name="T59" fmla="*/ 1518 h 2522"/>
                <a:gd name="T60" fmla="*/ 731 w 2715"/>
                <a:gd name="T61" fmla="*/ 1691 h 2522"/>
                <a:gd name="T62" fmla="*/ 695 w 2715"/>
                <a:gd name="T63" fmla="*/ 1857 h 2522"/>
                <a:gd name="T64" fmla="*/ 712 w 2715"/>
                <a:gd name="T65" fmla="*/ 2456 h 2522"/>
                <a:gd name="T66" fmla="*/ 696 w 2715"/>
                <a:gd name="T67" fmla="*/ 2508 h 2522"/>
                <a:gd name="T68" fmla="*/ 614 w 2715"/>
                <a:gd name="T69" fmla="*/ 2517 h 2522"/>
                <a:gd name="T70" fmla="*/ 207 w 2715"/>
                <a:gd name="T71" fmla="*/ 2123 h 2522"/>
                <a:gd name="T72" fmla="*/ 193 w 2715"/>
                <a:gd name="T73" fmla="*/ 2050 h 2522"/>
                <a:gd name="T74" fmla="*/ 369 w 2715"/>
                <a:gd name="T75" fmla="*/ 1851 h 2522"/>
                <a:gd name="T76" fmla="*/ 75 w 2715"/>
                <a:gd name="T77" fmla="*/ 1703 h 2522"/>
                <a:gd name="T78" fmla="*/ 10 w 2715"/>
                <a:gd name="T79" fmla="*/ 1652 h 2522"/>
                <a:gd name="T80" fmla="*/ 3 w 2715"/>
                <a:gd name="T81" fmla="*/ 1082 h 2522"/>
                <a:gd name="T82" fmla="*/ 54 w 2715"/>
                <a:gd name="T83" fmla="*/ 1017 h 2522"/>
                <a:gd name="T84" fmla="*/ 336 w 2715"/>
                <a:gd name="T85" fmla="*/ 934 h 2522"/>
                <a:gd name="T86" fmla="*/ 198 w 2715"/>
                <a:gd name="T87" fmla="*/ 682 h 2522"/>
                <a:gd name="T88" fmla="*/ 198 w 2715"/>
                <a:gd name="T89" fmla="*/ 607 h 2522"/>
                <a:gd name="T90" fmla="*/ 594 w 2715"/>
                <a:gd name="T91" fmla="*/ 205 h 2522"/>
                <a:gd name="T92" fmla="*/ 676 w 2715"/>
                <a:gd name="T93" fmla="*/ 196 h 2522"/>
                <a:gd name="T94" fmla="*/ 934 w 2715"/>
                <a:gd name="T95" fmla="*/ 335 h 2522"/>
                <a:gd name="T96" fmla="*/ 1018 w 2715"/>
                <a:gd name="T97" fmla="*/ 55 h 2522"/>
                <a:gd name="T98" fmla="*/ 1083 w 2715"/>
                <a:gd name="T99" fmla="*/ 2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15" h="2522">
                  <a:moveTo>
                    <a:pt x="1106" y="0"/>
                  </a:moveTo>
                  <a:lnTo>
                    <a:pt x="1609" y="0"/>
                  </a:lnTo>
                  <a:lnTo>
                    <a:pt x="1632" y="2"/>
                  </a:lnTo>
                  <a:lnTo>
                    <a:pt x="1652" y="10"/>
                  </a:lnTo>
                  <a:lnTo>
                    <a:pt x="1670" y="21"/>
                  </a:lnTo>
                  <a:lnTo>
                    <a:pt x="1686" y="36"/>
                  </a:lnTo>
                  <a:lnTo>
                    <a:pt x="1697" y="55"/>
                  </a:lnTo>
                  <a:lnTo>
                    <a:pt x="1704" y="75"/>
                  </a:lnTo>
                  <a:lnTo>
                    <a:pt x="1707" y="98"/>
                  </a:lnTo>
                  <a:lnTo>
                    <a:pt x="1707" y="308"/>
                  </a:lnTo>
                  <a:lnTo>
                    <a:pt x="1781" y="335"/>
                  </a:lnTo>
                  <a:lnTo>
                    <a:pt x="1852" y="368"/>
                  </a:lnTo>
                  <a:lnTo>
                    <a:pt x="2001" y="219"/>
                  </a:lnTo>
                  <a:lnTo>
                    <a:pt x="2019" y="205"/>
                  </a:lnTo>
                  <a:lnTo>
                    <a:pt x="2038" y="196"/>
                  </a:lnTo>
                  <a:lnTo>
                    <a:pt x="2059" y="191"/>
                  </a:lnTo>
                  <a:lnTo>
                    <a:pt x="2080" y="191"/>
                  </a:lnTo>
                  <a:lnTo>
                    <a:pt x="2101" y="196"/>
                  </a:lnTo>
                  <a:lnTo>
                    <a:pt x="2121" y="205"/>
                  </a:lnTo>
                  <a:lnTo>
                    <a:pt x="2139" y="219"/>
                  </a:lnTo>
                  <a:lnTo>
                    <a:pt x="2495" y="575"/>
                  </a:lnTo>
                  <a:lnTo>
                    <a:pt x="2510" y="593"/>
                  </a:lnTo>
                  <a:lnTo>
                    <a:pt x="2519" y="613"/>
                  </a:lnTo>
                  <a:lnTo>
                    <a:pt x="2523" y="633"/>
                  </a:lnTo>
                  <a:lnTo>
                    <a:pt x="2523" y="655"/>
                  </a:lnTo>
                  <a:lnTo>
                    <a:pt x="2519" y="676"/>
                  </a:lnTo>
                  <a:lnTo>
                    <a:pt x="2510" y="696"/>
                  </a:lnTo>
                  <a:lnTo>
                    <a:pt x="2495" y="713"/>
                  </a:lnTo>
                  <a:lnTo>
                    <a:pt x="2346" y="863"/>
                  </a:lnTo>
                  <a:lnTo>
                    <a:pt x="2379" y="934"/>
                  </a:lnTo>
                  <a:lnTo>
                    <a:pt x="2406" y="1007"/>
                  </a:lnTo>
                  <a:lnTo>
                    <a:pt x="2616" y="1007"/>
                  </a:lnTo>
                  <a:lnTo>
                    <a:pt x="2639" y="1009"/>
                  </a:lnTo>
                  <a:lnTo>
                    <a:pt x="2660" y="1017"/>
                  </a:lnTo>
                  <a:lnTo>
                    <a:pt x="2678" y="1028"/>
                  </a:lnTo>
                  <a:lnTo>
                    <a:pt x="2693" y="1044"/>
                  </a:lnTo>
                  <a:lnTo>
                    <a:pt x="2704" y="1062"/>
                  </a:lnTo>
                  <a:lnTo>
                    <a:pt x="2712" y="1082"/>
                  </a:lnTo>
                  <a:lnTo>
                    <a:pt x="2715" y="1104"/>
                  </a:lnTo>
                  <a:lnTo>
                    <a:pt x="2715" y="1608"/>
                  </a:lnTo>
                  <a:lnTo>
                    <a:pt x="2712" y="1631"/>
                  </a:lnTo>
                  <a:lnTo>
                    <a:pt x="2704" y="1652"/>
                  </a:lnTo>
                  <a:lnTo>
                    <a:pt x="2693" y="1670"/>
                  </a:lnTo>
                  <a:lnTo>
                    <a:pt x="2678" y="1684"/>
                  </a:lnTo>
                  <a:lnTo>
                    <a:pt x="2660" y="1696"/>
                  </a:lnTo>
                  <a:lnTo>
                    <a:pt x="2639" y="1703"/>
                  </a:lnTo>
                  <a:lnTo>
                    <a:pt x="2616" y="1706"/>
                  </a:lnTo>
                  <a:lnTo>
                    <a:pt x="2406" y="1706"/>
                  </a:lnTo>
                  <a:lnTo>
                    <a:pt x="2379" y="1780"/>
                  </a:lnTo>
                  <a:lnTo>
                    <a:pt x="2346" y="1851"/>
                  </a:lnTo>
                  <a:lnTo>
                    <a:pt x="2495" y="1999"/>
                  </a:lnTo>
                  <a:lnTo>
                    <a:pt x="2508" y="2015"/>
                  </a:lnTo>
                  <a:lnTo>
                    <a:pt x="2517" y="2032"/>
                  </a:lnTo>
                  <a:lnTo>
                    <a:pt x="2522" y="2050"/>
                  </a:lnTo>
                  <a:lnTo>
                    <a:pt x="2524" y="2068"/>
                  </a:lnTo>
                  <a:lnTo>
                    <a:pt x="2522" y="2088"/>
                  </a:lnTo>
                  <a:lnTo>
                    <a:pt x="2517" y="2106"/>
                  </a:lnTo>
                  <a:lnTo>
                    <a:pt x="2508" y="2123"/>
                  </a:lnTo>
                  <a:lnTo>
                    <a:pt x="2495" y="2138"/>
                  </a:lnTo>
                  <a:lnTo>
                    <a:pt x="2139" y="2494"/>
                  </a:lnTo>
                  <a:lnTo>
                    <a:pt x="2121" y="2508"/>
                  </a:lnTo>
                  <a:lnTo>
                    <a:pt x="2101" y="2517"/>
                  </a:lnTo>
                  <a:lnTo>
                    <a:pt x="2080" y="2522"/>
                  </a:lnTo>
                  <a:lnTo>
                    <a:pt x="2059" y="2522"/>
                  </a:lnTo>
                  <a:lnTo>
                    <a:pt x="2038" y="2517"/>
                  </a:lnTo>
                  <a:lnTo>
                    <a:pt x="2019" y="2508"/>
                  </a:lnTo>
                  <a:lnTo>
                    <a:pt x="2001" y="2494"/>
                  </a:lnTo>
                  <a:lnTo>
                    <a:pt x="1988" y="2482"/>
                  </a:lnTo>
                  <a:lnTo>
                    <a:pt x="1990" y="2478"/>
                  </a:lnTo>
                  <a:lnTo>
                    <a:pt x="2003" y="2456"/>
                  </a:lnTo>
                  <a:lnTo>
                    <a:pt x="2012" y="2432"/>
                  </a:lnTo>
                  <a:lnTo>
                    <a:pt x="2018" y="2407"/>
                  </a:lnTo>
                  <a:lnTo>
                    <a:pt x="2020" y="2381"/>
                  </a:lnTo>
                  <a:lnTo>
                    <a:pt x="2020" y="1856"/>
                  </a:lnTo>
                  <a:lnTo>
                    <a:pt x="2018" y="1812"/>
                  </a:lnTo>
                  <a:lnTo>
                    <a:pt x="2010" y="1770"/>
                  </a:lnTo>
                  <a:lnTo>
                    <a:pt x="2000" y="1729"/>
                  </a:lnTo>
                  <a:lnTo>
                    <a:pt x="1984" y="1690"/>
                  </a:lnTo>
                  <a:lnTo>
                    <a:pt x="1966" y="1652"/>
                  </a:lnTo>
                  <a:lnTo>
                    <a:pt x="1943" y="1616"/>
                  </a:lnTo>
                  <a:lnTo>
                    <a:pt x="1963" y="1568"/>
                  </a:lnTo>
                  <a:lnTo>
                    <a:pt x="1978" y="1517"/>
                  </a:lnTo>
                  <a:lnTo>
                    <a:pt x="1989" y="1466"/>
                  </a:lnTo>
                  <a:lnTo>
                    <a:pt x="1997" y="1411"/>
                  </a:lnTo>
                  <a:lnTo>
                    <a:pt x="1999" y="1357"/>
                  </a:lnTo>
                  <a:lnTo>
                    <a:pt x="1996" y="1291"/>
                  </a:lnTo>
                  <a:lnTo>
                    <a:pt x="1985" y="1228"/>
                  </a:lnTo>
                  <a:lnTo>
                    <a:pt x="1969" y="1166"/>
                  </a:lnTo>
                  <a:lnTo>
                    <a:pt x="1948" y="1108"/>
                  </a:lnTo>
                  <a:lnTo>
                    <a:pt x="1921" y="1051"/>
                  </a:lnTo>
                  <a:lnTo>
                    <a:pt x="1889" y="999"/>
                  </a:lnTo>
                  <a:lnTo>
                    <a:pt x="1852" y="950"/>
                  </a:lnTo>
                  <a:lnTo>
                    <a:pt x="1810" y="904"/>
                  </a:lnTo>
                  <a:lnTo>
                    <a:pt x="1765" y="862"/>
                  </a:lnTo>
                  <a:lnTo>
                    <a:pt x="1716" y="825"/>
                  </a:lnTo>
                  <a:lnTo>
                    <a:pt x="1663" y="793"/>
                  </a:lnTo>
                  <a:lnTo>
                    <a:pt x="1607" y="766"/>
                  </a:lnTo>
                  <a:lnTo>
                    <a:pt x="1547" y="744"/>
                  </a:lnTo>
                  <a:lnTo>
                    <a:pt x="1487" y="729"/>
                  </a:lnTo>
                  <a:lnTo>
                    <a:pt x="1423" y="719"/>
                  </a:lnTo>
                  <a:lnTo>
                    <a:pt x="1357" y="715"/>
                  </a:lnTo>
                  <a:lnTo>
                    <a:pt x="1292" y="719"/>
                  </a:lnTo>
                  <a:lnTo>
                    <a:pt x="1228" y="729"/>
                  </a:lnTo>
                  <a:lnTo>
                    <a:pt x="1167" y="744"/>
                  </a:lnTo>
                  <a:lnTo>
                    <a:pt x="1108" y="766"/>
                  </a:lnTo>
                  <a:lnTo>
                    <a:pt x="1052" y="793"/>
                  </a:lnTo>
                  <a:lnTo>
                    <a:pt x="999" y="825"/>
                  </a:lnTo>
                  <a:lnTo>
                    <a:pt x="950" y="862"/>
                  </a:lnTo>
                  <a:lnTo>
                    <a:pt x="905" y="904"/>
                  </a:lnTo>
                  <a:lnTo>
                    <a:pt x="863" y="950"/>
                  </a:lnTo>
                  <a:lnTo>
                    <a:pt x="826" y="999"/>
                  </a:lnTo>
                  <a:lnTo>
                    <a:pt x="794" y="1051"/>
                  </a:lnTo>
                  <a:lnTo>
                    <a:pt x="766" y="1108"/>
                  </a:lnTo>
                  <a:lnTo>
                    <a:pt x="745" y="1166"/>
                  </a:lnTo>
                  <a:lnTo>
                    <a:pt x="729" y="1228"/>
                  </a:lnTo>
                  <a:lnTo>
                    <a:pt x="719" y="1291"/>
                  </a:lnTo>
                  <a:lnTo>
                    <a:pt x="716" y="1357"/>
                  </a:lnTo>
                  <a:lnTo>
                    <a:pt x="718" y="1411"/>
                  </a:lnTo>
                  <a:lnTo>
                    <a:pt x="726" y="1466"/>
                  </a:lnTo>
                  <a:lnTo>
                    <a:pt x="737" y="1518"/>
                  </a:lnTo>
                  <a:lnTo>
                    <a:pt x="753" y="1568"/>
                  </a:lnTo>
                  <a:lnTo>
                    <a:pt x="772" y="1617"/>
                  </a:lnTo>
                  <a:lnTo>
                    <a:pt x="750" y="1653"/>
                  </a:lnTo>
                  <a:lnTo>
                    <a:pt x="731" y="1691"/>
                  </a:lnTo>
                  <a:lnTo>
                    <a:pt x="715" y="1730"/>
                  </a:lnTo>
                  <a:lnTo>
                    <a:pt x="705" y="1771"/>
                  </a:lnTo>
                  <a:lnTo>
                    <a:pt x="697" y="1814"/>
                  </a:lnTo>
                  <a:lnTo>
                    <a:pt x="695" y="1857"/>
                  </a:lnTo>
                  <a:lnTo>
                    <a:pt x="695" y="2381"/>
                  </a:lnTo>
                  <a:lnTo>
                    <a:pt x="697" y="2407"/>
                  </a:lnTo>
                  <a:lnTo>
                    <a:pt x="702" y="2432"/>
                  </a:lnTo>
                  <a:lnTo>
                    <a:pt x="712" y="2456"/>
                  </a:lnTo>
                  <a:lnTo>
                    <a:pt x="724" y="2478"/>
                  </a:lnTo>
                  <a:lnTo>
                    <a:pt x="727" y="2482"/>
                  </a:lnTo>
                  <a:lnTo>
                    <a:pt x="714" y="2494"/>
                  </a:lnTo>
                  <a:lnTo>
                    <a:pt x="696" y="2508"/>
                  </a:lnTo>
                  <a:lnTo>
                    <a:pt x="676" y="2517"/>
                  </a:lnTo>
                  <a:lnTo>
                    <a:pt x="655" y="2522"/>
                  </a:lnTo>
                  <a:lnTo>
                    <a:pt x="634" y="2522"/>
                  </a:lnTo>
                  <a:lnTo>
                    <a:pt x="614" y="2517"/>
                  </a:lnTo>
                  <a:lnTo>
                    <a:pt x="594" y="2508"/>
                  </a:lnTo>
                  <a:lnTo>
                    <a:pt x="576" y="2494"/>
                  </a:lnTo>
                  <a:lnTo>
                    <a:pt x="220" y="2138"/>
                  </a:lnTo>
                  <a:lnTo>
                    <a:pt x="207" y="2123"/>
                  </a:lnTo>
                  <a:lnTo>
                    <a:pt x="198" y="2106"/>
                  </a:lnTo>
                  <a:lnTo>
                    <a:pt x="193" y="2088"/>
                  </a:lnTo>
                  <a:lnTo>
                    <a:pt x="191" y="2068"/>
                  </a:lnTo>
                  <a:lnTo>
                    <a:pt x="193" y="2050"/>
                  </a:lnTo>
                  <a:lnTo>
                    <a:pt x="198" y="2032"/>
                  </a:lnTo>
                  <a:lnTo>
                    <a:pt x="207" y="2015"/>
                  </a:lnTo>
                  <a:lnTo>
                    <a:pt x="220" y="1999"/>
                  </a:lnTo>
                  <a:lnTo>
                    <a:pt x="369" y="1851"/>
                  </a:lnTo>
                  <a:lnTo>
                    <a:pt x="336" y="1780"/>
                  </a:lnTo>
                  <a:lnTo>
                    <a:pt x="309" y="1706"/>
                  </a:lnTo>
                  <a:lnTo>
                    <a:pt x="97" y="1706"/>
                  </a:lnTo>
                  <a:lnTo>
                    <a:pt x="75" y="1703"/>
                  </a:lnTo>
                  <a:lnTo>
                    <a:pt x="54" y="1696"/>
                  </a:lnTo>
                  <a:lnTo>
                    <a:pt x="37" y="1684"/>
                  </a:lnTo>
                  <a:lnTo>
                    <a:pt x="22" y="1670"/>
                  </a:lnTo>
                  <a:lnTo>
                    <a:pt x="10" y="1652"/>
                  </a:lnTo>
                  <a:lnTo>
                    <a:pt x="3" y="1631"/>
                  </a:lnTo>
                  <a:lnTo>
                    <a:pt x="0" y="1608"/>
                  </a:lnTo>
                  <a:lnTo>
                    <a:pt x="0" y="1104"/>
                  </a:lnTo>
                  <a:lnTo>
                    <a:pt x="3" y="1082"/>
                  </a:lnTo>
                  <a:lnTo>
                    <a:pt x="10" y="1062"/>
                  </a:lnTo>
                  <a:lnTo>
                    <a:pt x="22" y="1044"/>
                  </a:lnTo>
                  <a:lnTo>
                    <a:pt x="37" y="1028"/>
                  </a:lnTo>
                  <a:lnTo>
                    <a:pt x="54" y="1017"/>
                  </a:lnTo>
                  <a:lnTo>
                    <a:pt x="75" y="1009"/>
                  </a:lnTo>
                  <a:lnTo>
                    <a:pt x="97" y="1007"/>
                  </a:lnTo>
                  <a:lnTo>
                    <a:pt x="309" y="1007"/>
                  </a:lnTo>
                  <a:lnTo>
                    <a:pt x="336" y="934"/>
                  </a:lnTo>
                  <a:lnTo>
                    <a:pt x="369" y="863"/>
                  </a:lnTo>
                  <a:lnTo>
                    <a:pt x="220" y="713"/>
                  </a:lnTo>
                  <a:lnTo>
                    <a:pt x="207" y="698"/>
                  </a:lnTo>
                  <a:lnTo>
                    <a:pt x="198" y="682"/>
                  </a:lnTo>
                  <a:lnTo>
                    <a:pt x="193" y="664"/>
                  </a:lnTo>
                  <a:lnTo>
                    <a:pt x="191" y="644"/>
                  </a:lnTo>
                  <a:lnTo>
                    <a:pt x="193" y="625"/>
                  </a:lnTo>
                  <a:lnTo>
                    <a:pt x="198" y="607"/>
                  </a:lnTo>
                  <a:lnTo>
                    <a:pt x="207" y="591"/>
                  </a:lnTo>
                  <a:lnTo>
                    <a:pt x="220" y="575"/>
                  </a:lnTo>
                  <a:lnTo>
                    <a:pt x="576" y="219"/>
                  </a:lnTo>
                  <a:lnTo>
                    <a:pt x="594" y="205"/>
                  </a:lnTo>
                  <a:lnTo>
                    <a:pt x="614" y="196"/>
                  </a:lnTo>
                  <a:lnTo>
                    <a:pt x="634" y="191"/>
                  </a:lnTo>
                  <a:lnTo>
                    <a:pt x="655" y="191"/>
                  </a:lnTo>
                  <a:lnTo>
                    <a:pt x="676" y="196"/>
                  </a:lnTo>
                  <a:lnTo>
                    <a:pt x="696" y="205"/>
                  </a:lnTo>
                  <a:lnTo>
                    <a:pt x="714" y="219"/>
                  </a:lnTo>
                  <a:lnTo>
                    <a:pt x="863" y="368"/>
                  </a:lnTo>
                  <a:lnTo>
                    <a:pt x="934" y="335"/>
                  </a:lnTo>
                  <a:lnTo>
                    <a:pt x="1007" y="308"/>
                  </a:lnTo>
                  <a:lnTo>
                    <a:pt x="1007" y="98"/>
                  </a:lnTo>
                  <a:lnTo>
                    <a:pt x="1010" y="75"/>
                  </a:lnTo>
                  <a:lnTo>
                    <a:pt x="1018" y="55"/>
                  </a:lnTo>
                  <a:lnTo>
                    <a:pt x="1029" y="36"/>
                  </a:lnTo>
                  <a:lnTo>
                    <a:pt x="1044" y="21"/>
                  </a:lnTo>
                  <a:lnTo>
                    <a:pt x="1063" y="10"/>
                  </a:lnTo>
                  <a:lnTo>
                    <a:pt x="1083" y="2"/>
                  </a:lnTo>
                  <a:lnTo>
                    <a:pt x="1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9" name="Freeform 307"/>
            <p:cNvSpPr>
              <a:spLocks/>
            </p:cNvSpPr>
            <p:nvPr/>
          </p:nvSpPr>
          <p:spPr bwMode="auto">
            <a:xfrm>
              <a:off x="4125913" y="3295650"/>
              <a:ext cx="147638" cy="268288"/>
            </a:xfrm>
            <a:custGeom>
              <a:avLst/>
              <a:gdLst>
                <a:gd name="T0" fmla="*/ 287 w 1025"/>
                <a:gd name="T1" fmla="*/ 3 h 1856"/>
                <a:gd name="T2" fmla="*/ 301 w 1025"/>
                <a:gd name="T3" fmla="*/ 17 h 1856"/>
                <a:gd name="T4" fmla="*/ 330 w 1025"/>
                <a:gd name="T5" fmla="*/ 70 h 1856"/>
                <a:gd name="T6" fmla="*/ 366 w 1025"/>
                <a:gd name="T7" fmla="*/ 132 h 1856"/>
                <a:gd name="T8" fmla="*/ 406 w 1025"/>
                <a:gd name="T9" fmla="*/ 197 h 1856"/>
                <a:gd name="T10" fmla="*/ 447 w 1025"/>
                <a:gd name="T11" fmla="*/ 258 h 1856"/>
                <a:gd name="T12" fmla="*/ 482 w 1025"/>
                <a:gd name="T13" fmla="*/ 309 h 1856"/>
                <a:gd name="T14" fmla="*/ 506 w 1025"/>
                <a:gd name="T15" fmla="*/ 327 h 1856"/>
                <a:gd name="T16" fmla="*/ 532 w 1025"/>
                <a:gd name="T17" fmla="*/ 321 h 1856"/>
                <a:gd name="T18" fmla="*/ 560 w 1025"/>
                <a:gd name="T19" fmla="*/ 285 h 1856"/>
                <a:gd name="T20" fmla="*/ 598 w 1025"/>
                <a:gd name="T21" fmla="*/ 229 h 1856"/>
                <a:gd name="T22" fmla="*/ 639 w 1025"/>
                <a:gd name="T23" fmla="*/ 165 h 1856"/>
                <a:gd name="T24" fmla="*/ 677 w 1025"/>
                <a:gd name="T25" fmla="*/ 100 h 1856"/>
                <a:gd name="T26" fmla="*/ 711 w 1025"/>
                <a:gd name="T27" fmla="*/ 42 h 1856"/>
                <a:gd name="T28" fmla="*/ 732 w 1025"/>
                <a:gd name="T29" fmla="*/ 7 h 1856"/>
                <a:gd name="T30" fmla="*/ 756 w 1025"/>
                <a:gd name="T31" fmla="*/ 1 h 1856"/>
                <a:gd name="T32" fmla="*/ 843 w 1025"/>
                <a:gd name="T33" fmla="*/ 28 h 1856"/>
                <a:gd name="T34" fmla="*/ 910 w 1025"/>
                <a:gd name="T35" fmla="*/ 60 h 1856"/>
                <a:gd name="T36" fmla="*/ 963 w 1025"/>
                <a:gd name="T37" fmla="*/ 109 h 1856"/>
                <a:gd name="T38" fmla="*/ 1002 w 1025"/>
                <a:gd name="T39" fmla="*/ 171 h 1856"/>
                <a:gd name="T40" fmla="*/ 1022 w 1025"/>
                <a:gd name="T41" fmla="*/ 241 h 1856"/>
                <a:gd name="T42" fmla="*/ 1025 w 1025"/>
                <a:gd name="T43" fmla="*/ 804 h 1856"/>
                <a:gd name="T44" fmla="*/ 1023 w 1025"/>
                <a:gd name="T45" fmla="*/ 814 h 1856"/>
                <a:gd name="T46" fmla="*/ 832 w 1025"/>
                <a:gd name="T47" fmla="*/ 1105 h 1856"/>
                <a:gd name="T48" fmla="*/ 830 w 1025"/>
                <a:gd name="T49" fmla="*/ 1841 h 1856"/>
                <a:gd name="T50" fmla="*/ 816 w 1025"/>
                <a:gd name="T51" fmla="*/ 1854 h 1856"/>
                <a:gd name="T52" fmla="*/ 219 w 1025"/>
                <a:gd name="T53" fmla="*/ 1856 h 1856"/>
                <a:gd name="T54" fmla="*/ 200 w 1025"/>
                <a:gd name="T55" fmla="*/ 1849 h 1856"/>
                <a:gd name="T56" fmla="*/ 193 w 1025"/>
                <a:gd name="T57" fmla="*/ 1830 h 1856"/>
                <a:gd name="T58" fmla="*/ 4 w 1025"/>
                <a:gd name="T59" fmla="*/ 819 h 1856"/>
                <a:gd name="T60" fmla="*/ 0 w 1025"/>
                <a:gd name="T61" fmla="*/ 810 h 1856"/>
                <a:gd name="T62" fmla="*/ 0 w 1025"/>
                <a:gd name="T63" fmla="*/ 280 h 1856"/>
                <a:gd name="T64" fmla="*/ 10 w 1025"/>
                <a:gd name="T65" fmla="*/ 207 h 1856"/>
                <a:gd name="T66" fmla="*/ 40 w 1025"/>
                <a:gd name="T67" fmla="*/ 140 h 1856"/>
                <a:gd name="T68" fmla="*/ 87 w 1025"/>
                <a:gd name="T69" fmla="*/ 83 h 1856"/>
                <a:gd name="T70" fmla="*/ 148 w 1025"/>
                <a:gd name="T71" fmla="*/ 41 h 1856"/>
                <a:gd name="T72" fmla="*/ 185 w 1025"/>
                <a:gd name="T73" fmla="*/ 27 h 1856"/>
                <a:gd name="T74" fmla="*/ 202 w 1025"/>
                <a:gd name="T75" fmla="*/ 21 h 1856"/>
                <a:gd name="T76" fmla="*/ 228 w 1025"/>
                <a:gd name="T77" fmla="*/ 13 h 1856"/>
                <a:gd name="T78" fmla="*/ 255 w 1025"/>
                <a:gd name="T79" fmla="*/ 6 h 1856"/>
                <a:gd name="T80" fmla="*/ 273 w 1025"/>
                <a:gd name="T81" fmla="*/ 1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25" h="1856">
                  <a:moveTo>
                    <a:pt x="276" y="0"/>
                  </a:moveTo>
                  <a:lnTo>
                    <a:pt x="287" y="3"/>
                  </a:lnTo>
                  <a:lnTo>
                    <a:pt x="295" y="8"/>
                  </a:lnTo>
                  <a:lnTo>
                    <a:pt x="301" y="17"/>
                  </a:lnTo>
                  <a:lnTo>
                    <a:pt x="314" y="42"/>
                  </a:lnTo>
                  <a:lnTo>
                    <a:pt x="330" y="70"/>
                  </a:lnTo>
                  <a:lnTo>
                    <a:pt x="348" y="100"/>
                  </a:lnTo>
                  <a:lnTo>
                    <a:pt x="366" y="132"/>
                  </a:lnTo>
                  <a:lnTo>
                    <a:pt x="386" y="165"/>
                  </a:lnTo>
                  <a:lnTo>
                    <a:pt x="406" y="197"/>
                  </a:lnTo>
                  <a:lnTo>
                    <a:pt x="427" y="229"/>
                  </a:lnTo>
                  <a:lnTo>
                    <a:pt x="447" y="258"/>
                  </a:lnTo>
                  <a:lnTo>
                    <a:pt x="465" y="285"/>
                  </a:lnTo>
                  <a:lnTo>
                    <a:pt x="482" y="309"/>
                  </a:lnTo>
                  <a:lnTo>
                    <a:pt x="493" y="321"/>
                  </a:lnTo>
                  <a:lnTo>
                    <a:pt x="506" y="327"/>
                  </a:lnTo>
                  <a:lnTo>
                    <a:pt x="519" y="327"/>
                  </a:lnTo>
                  <a:lnTo>
                    <a:pt x="532" y="321"/>
                  </a:lnTo>
                  <a:lnTo>
                    <a:pt x="543" y="309"/>
                  </a:lnTo>
                  <a:lnTo>
                    <a:pt x="560" y="285"/>
                  </a:lnTo>
                  <a:lnTo>
                    <a:pt x="578" y="258"/>
                  </a:lnTo>
                  <a:lnTo>
                    <a:pt x="598" y="229"/>
                  </a:lnTo>
                  <a:lnTo>
                    <a:pt x="618" y="197"/>
                  </a:lnTo>
                  <a:lnTo>
                    <a:pt x="639" y="165"/>
                  </a:lnTo>
                  <a:lnTo>
                    <a:pt x="658" y="132"/>
                  </a:lnTo>
                  <a:lnTo>
                    <a:pt x="677" y="100"/>
                  </a:lnTo>
                  <a:lnTo>
                    <a:pt x="695" y="70"/>
                  </a:lnTo>
                  <a:lnTo>
                    <a:pt x="711" y="42"/>
                  </a:lnTo>
                  <a:lnTo>
                    <a:pt x="723" y="17"/>
                  </a:lnTo>
                  <a:lnTo>
                    <a:pt x="732" y="7"/>
                  </a:lnTo>
                  <a:lnTo>
                    <a:pt x="743" y="1"/>
                  </a:lnTo>
                  <a:lnTo>
                    <a:pt x="756" y="1"/>
                  </a:lnTo>
                  <a:lnTo>
                    <a:pt x="842" y="28"/>
                  </a:lnTo>
                  <a:lnTo>
                    <a:pt x="843" y="28"/>
                  </a:lnTo>
                  <a:lnTo>
                    <a:pt x="877" y="41"/>
                  </a:lnTo>
                  <a:lnTo>
                    <a:pt x="910" y="60"/>
                  </a:lnTo>
                  <a:lnTo>
                    <a:pt x="938" y="83"/>
                  </a:lnTo>
                  <a:lnTo>
                    <a:pt x="963" y="109"/>
                  </a:lnTo>
                  <a:lnTo>
                    <a:pt x="985" y="139"/>
                  </a:lnTo>
                  <a:lnTo>
                    <a:pt x="1002" y="171"/>
                  </a:lnTo>
                  <a:lnTo>
                    <a:pt x="1014" y="206"/>
                  </a:lnTo>
                  <a:lnTo>
                    <a:pt x="1022" y="241"/>
                  </a:lnTo>
                  <a:lnTo>
                    <a:pt x="1025" y="279"/>
                  </a:lnTo>
                  <a:lnTo>
                    <a:pt x="1025" y="804"/>
                  </a:lnTo>
                  <a:lnTo>
                    <a:pt x="1024" y="810"/>
                  </a:lnTo>
                  <a:lnTo>
                    <a:pt x="1023" y="814"/>
                  </a:lnTo>
                  <a:lnTo>
                    <a:pt x="1021" y="819"/>
                  </a:lnTo>
                  <a:lnTo>
                    <a:pt x="832" y="1105"/>
                  </a:lnTo>
                  <a:lnTo>
                    <a:pt x="832" y="1830"/>
                  </a:lnTo>
                  <a:lnTo>
                    <a:pt x="830" y="1841"/>
                  </a:lnTo>
                  <a:lnTo>
                    <a:pt x="825" y="1849"/>
                  </a:lnTo>
                  <a:lnTo>
                    <a:pt x="816" y="1854"/>
                  </a:lnTo>
                  <a:lnTo>
                    <a:pt x="806" y="1856"/>
                  </a:lnTo>
                  <a:lnTo>
                    <a:pt x="219" y="1856"/>
                  </a:lnTo>
                  <a:lnTo>
                    <a:pt x="209" y="1854"/>
                  </a:lnTo>
                  <a:lnTo>
                    <a:pt x="200" y="1849"/>
                  </a:lnTo>
                  <a:lnTo>
                    <a:pt x="195" y="1841"/>
                  </a:lnTo>
                  <a:lnTo>
                    <a:pt x="193" y="1830"/>
                  </a:lnTo>
                  <a:lnTo>
                    <a:pt x="193" y="1105"/>
                  </a:lnTo>
                  <a:lnTo>
                    <a:pt x="4" y="819"/>
                  </a:lnTo>
                  <a:lnTo>
                    <a:pt x="2" y="814"/>
                  </a:lnTo>
                  <a:lnTo>
                    <a:pt x="0" y="810"/>
                  </a:lnTo>
                  <a:lnTo>
                    <a:pt x="0" y="804"/>
                  </a:lnTo>
                  <a:lnTo>
                    <a:pt x="0" y="280"/>
                  </a:lnTo>
                  <a:lnTo>
                    <a:pt x="3" y="242"/>
                  </a:lnTo>
                  <a:lnTo>
                    <a:pt x="10" y="207"/>
                  </a:lnTo>
                  <a:lnTo>
                    <a:pt x="23" y="172"/>
                  </a:lnTo>
                  <a:lnTo>
                    <a:pt x="40" y="140"/>
                  </a:lnTo>
                  <a:lnTo>
                    <a:pt x="62" y="110"/>
                  </a:lnTo>
                  <a:lnTo>
                    <a:pt x="87" y="83"/>
                  </a:lnTo>
                  <a:lnTo>
                    <a:pt x="115" y="61"/>
                  </a:lnTo>
                  <a:lnTo>
                    <a:pt x="148" y="41"/>
                  </a:lnTo>
                  <a:lnTo>
                    <a:pt x="183" y="28"/>
                  </a:lnTo>
                  <a:lnTo>
                    <a:pt x="185" y="27"/>
                  </a:lnTo>
                  <a:lnTo>
                    <a:pt x="193" y="25"/>
                  </a:lnTo>
                  <a:lnTo>
                    <a:pt x="202" y="21"/>
                  </a:lnTo>
                  <a:lnTo>
                    <a:pt x="215" y="17"/>
                  </a:lnTo>
                  <a:lnTo>
                    <a:pt x="228" y="13"/>
                  </a:lnTo>
                  <a:lnTo>
                    <a:pt x="242" y="10"/>
                  </a:lnTo>
                  <a:lnTo>
                    <a:pt x="255" y="6"/>
                  </a:lnTo>
                  <a:lnTo>
                    <a:pt x="266" y="3"/>
                  </a:lnTo>
                  <a:lnTo>
                    <a:pt x="273" y="1"/>
                  </a:lnTo>
                  <a:lnTo>
                    <a:pt x="2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46" name="Group 845"/>
          <p:cNvGrpSpPr/>
          <p:nvPr/>
        </p:nvGrpSpPr>
        <p:grpSpPr>
          <a:xfrm>
            <a:off x="2646547" y="4392483"/>
            <a:ext cx="253490" cy="281355"/>
            <a:chOff x="5405438" y="3124200"/>
            <a:chExt cx="447675" cy="496888"/>
          </a:xfrm>
          <a:solidFill>
            <a:schemeClr val="tx1">
              <a:lumMod val="65000"/>
              <a:lumOff val="35000"/>
            </a:schemeClr>
          </a:solidFill>
        </p:grpSpPr>
        <p:sp>
          <p:nvSpPr>
            <p:cNvPr id="993" name="Freeform 321"/>
            <p:cNvSpPr>
              <a:spLocks/>
            </p:cNvSpPr>
            <p:nvPr/>
          </p:nvSpPr>
          <p:spPr bwMode="auto">
            <a:xfrm>
              <a:off x="5483226" y="3124200"/>
              <a:ext cx="165100" cy="165100"/>
            </a:xfrm>
            <a:custGeom>
              <a:avLst/>
              <a:gdLst>
                <a:gd name="T0" fmla="*/ 628 w 1141"/>
                <a:gd name="T1" fmla="*/ 2 h 1142"/>
                <a:gd name="T2" fmla="*/ 740 w 1141"/>
                <a:gd name="T3" fmla="*/ 25 h 1142"/>
                <a:gd name="T4" fmla="*/ 842 w 1141"/>
                <a:gd name="T5" fmla="*/ 68 h 1142"/>
                <a:gd name="T6" fmla="*/ 933 w 1141"/>
                <a:gd name="T7" fmla="*/ 130 h 1142"/>
                <a:gd name="T8" fmla="*/ 1010 w 1141"/>
                <a:gd name="T9" fmla="*/ 207 h 1142"/>
                <a:gd name="T10" fmla="*/ 1072 w 1141"/>
                <a:gd name="T11" fmla="*/ 299 h 1142"/>
                <a:gd name="T12" fmla="*/ 1114 w 1141"/>
                <a:gd name="T13" fmla="*/ 401 h 1142"/>
                <a:gd name="T14" fmla="*/ 1137 w 1141"/>
                <a:gd name="T15" fmla="*/ 512 h 1142"/>
                <a:gd name="T16" fmla="*/ 1137 w 1141"/>
                <a:gd name="T17" fmla="*/ 629 h 1142"/>
                <a:gd name="T18" fmla="*/ 1114 w 1141"/>
                <a:gd name="T19" fmla="*/ 740 h 1142"/>
                <a:gd name="T20" fmla="*/ 1072 w 1141"/>
                <a:gd name="T21" fmla="*/ 843 h 1142"/>
                <a:gd name="T22" fmla="*/ 1010 w 1141"/>
                <a:gd name="T23" fmla="*/ 934 h 1142"/>
                <a:gd name="T24" fmla="*/ 933 w 1141"/>
                <a:gd name="T25" fmla="*/ 1011 h 1142"/>
                <a:gd name="T26" fmla="*/ 842 w 1141"/>
                <a:gd name="T27" fmla="*/ 1073 h 1142"/>
                <a:gd name="T28" fmla="*/ 740 w 1141"/>
                <a:gd name="T29" fmla="*/ 1116 h 1142"/>
                <a:gd name="T30" fmla="*/ 628 w 1141"/>
                <a:gd name="T31" fmla="*/ 1139 h 1142"/>
                <a:gd name="T32" fmla="*/ 512 w 1141"/>
                <a:gd name="T33" fmla="*/ 1139 h 1142"/>
                <a:gd name="T34" fmla="*/ 402 w 1141"/>
                <a:gd name="T35" fmla="*/ 1116 h 1142"/>
                <a:gd name="T36" fmla="*/ 299 w 1141"/>
                <a:gd name="T37" fmla="*/ 1073 h 1142"/>
                <a:gd name="T38" fmla="*/ 208 w 1141"/>
                <a:gd name="T39" fmla="*/ 1011 h 1142"/>
                <a:gd name="T40" fmla="*/ 131 w 1141"/>
                <a:gd name="T41" fmla="*/ 934 h 1142"/>
                <a:gd name="T42" fmla="*/ 69 w 1141"/>
                <a:gd name="T43" fmla="*/ 843 h 1142"/>
                <a:gd name="T44" fmla="*/ 26 w 1141"/>
                <a:gd name="T45" fmla="*/ 740 h 1142"/>
                <a:gd name="T46" fmla="*/ 3 w 1141"/>
                <a:gd name="T47" fmla="*/ 629 h 1142"/>
                <a:gd name="T48" fmla="*/ 3 w 1141"/>
                <a:gd name="T49" fmla="*/ 512 h 1142"/>
                <a:gd name="T50" fmla="*/ 26 w 1141"/>
                <a:gd name="T51" fmla="*/ 401 h 1142"/>
                <a:gd name="T52" fmla="*/ 69 w 1141"/>
                <a:gd name="T53" fmla="*/ 299 h 1142"/>
                <a:gd name="T54" fmla="*/ 131 w 1141"/>
                <a:gd name="T55" fmla="*/ 207 h 1142"/>
                <a:gd name="T56" fmla="*/ 208 w 1141"/>
                <a:gd name="T57" fmla="*/ 130 h 1142"/>
                <a:gd name="T58" fmla="*/ 299 w 1141"/>
                <a:gd name="T59" fmla="*/ 68 h 1142"/>
                <a:gd name="T60" fmla="*/ 402 w 1141"/>
                <a:gd name="T61" fmla="*/ 25 h 1142"/>
                <a:gd name="T62" fmla="*/ 512 w 1141"/>
                <a:gd name="T63" fmla="*/ 2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1" h="1142">
                  <a:moveTo>
                    <a:pt x="571" y="0"/>
                  </a:moveTo>
                  <a:lnTo>
                    <a:pt x="628" y="2"/>
                  </a:lnTo>
                  <a:lnTo>
                    <a:pt x="685" y="12"/>
                  </a:lnTo>
                  <a:lnTo>
                    <a:pt x="740" y="25"/>
                  </a:lnTo>
                  <a:lnTo>
                    <a:pt x="793" y="44"/>
                  </a:lnTo>
                  <a:lnTo>
                    <a:pt x="842" y="68"/>
                  </a:lnTo>
                  <a:lnTo>
                    <a:pt x="889" y="98"/>
                  </a:lnTo>
                  <a:lnTo>
                    <a:pt x="933" y="130"/>
                  </a:lnTo>
                  <a:lnTo>
                    <a:pt x="973" y="167"/>
                  </a:lnTo>
                  <a:lnTo>
                    <a:pt x="1010" y="207"/>
                  </a:lnTo>
                  <a:lnTo>
                    <a:pt x="1043" y="251"/>
                  </a:lnTo>
                  <a:lnTo>
                    <a:pt x="1072" y="299"/>
                  </a:lnTo>
                  <a:lnTo>
                    <a:pt x="1096" y="349"/>
                  </a:lnTo>
                  <a:lnTo>
                    <a:pt x="1114" y="401"/>
                  </a:lnTo>
                  <a:lnTo>
                    <a:pt x="1129" y="456"/>
                  </a:lnTo>
                  <a:lnTo>
                    <a:pt x="1137" y="512"/>
                  </a:lnTo>
                  <a:lnTo>
                    <a:pt x="1141" y="571"/>
                  </a:lnTo>
                  <a:lnTo>
                    <a:pt x="1137" y="629"/>
                  </a:lnTo>
                  <a:lnTo>
                    <a:pt x="1129" y="686"/>
                  </a:lnTo>
                  <a:lnTo>
                    <a:pt x="1114" y="740"/>
                  </a:lnTo>
                  <a:lnTo>
                    <a:pt x="1096" y="793"/>
                  </a:lnTo>
                  <a:lnTo>
                    <a:pt x="1072" y="843"/>
                  </a:lnTo>
                  <a:lnTo>
                    <a:pt x="1043" y="890"/>
                  </a:lnTo>
                  <a:lnTo>
                    <a:pt x="1010" y="934"/>
                  </a:lnTo>
                  <a:lnTo>
                    <a:pt x="973" y="975"/>
                  </a:lnTo>
                  <a:lnTo>
                    <a:pt x="933" y="1011"/>
                  </a:lnTo>
                  <a:lnTo>
                    <a:pt x="889" y="1044"/>
                  </a:lnTo>
                  <a:lnTo>
                    <a:pt x="842" y="1073"/>
                  </a:lnTo>
                  <a:lnTo>
                    <a:pt x="793" y="1097"/>
                  </a:lnTo>
                  <a:lnTo>
                    <a:pt x="740" y="1116"/>
                  </a:lnTo>
                  <a:lnTo>
                    <a:pt x="685" y="1130"/>
                  </a:lnTo>
                  <a:lnTo>
                    <a:pt x="628" y="1139"/>
                  </a:lnTo>
                  <a:lnTo>
                    <a:pt x="571" y="1142"/>
                  </a:lnTo>
                  <a:lnTo>
                    <a:pt x="512" y="1139"/>
                  </a:lnTo>
                  <a:lnTo>
                    <a:pt x="456" y="1130"/>
                  </a:lnTo>
                  <a:lnTo>
                    <a:pt x="402" y="1116"/>
                  </a:lnTo>
                  <a:lnTo>
                    <a:pt x="348" y="1097"/>
                  </a:lnTo>
                  <a:lnTo>
                    <a:pt x="299" y="1073"/>
                  </a:lnTo>
                  <a:lnTo>
                    <a:pt x="252" y="1044"/>
                  </a:lnTo>
                  <a:lnTo>
                    <a:pt x="208" y="1011"/>
                  </a:lnTo>
                  <a:lnTo>
                    <a:pt x="168" y="975"/>
                  </a:lnTo>
                  <a:lnTo>
                    <a:pt x="131" y="934"/>
                  </a:lnTo>
                  <a:lnTo>
                    <a:pt x="98" y="890"/>
                  </a:lnTo>
                  <a:lnTo>
                    <a:pt x="69" y="843"/>
                  </a:lnTo>
                  <a:lnTo>
                    <a:pt x="45" y="793"/>
                  </a:lnTo>
                  <a:lnTo>
                    <a:pt x="26" y="740"/>
                  </a:lnTo>
                  <a:lnTo>
                    <a:pt x="12" y="686"/>
                  </a:lnTo>
                  <a:lnTo>
                    <a:pt x="3" y="629"/>
                  </a:lnTo>
                  <a:lnTo>
                    <a:pt x="0" y="571"/>
                  </a:lnTo>
                  <a:lnTo>
                    <a:pt x="3" y="512"/>
                  </a:lnTo>
                  <a:lnTo>
                    <a:pt x="12" y="456"/>
                  </a:lnTo>
                  <a:lnTo>
                    <a:pt x="26" y="401"/>
                  </a:lnTo>
                  <a:lnTo>
                    <a:pt x="45" y="349"/>
                  </a:lnTo>
                  <a:lnTo>
                    <a:pt x="69" y="299"/>
                  </a:lnTo>
                  <a:lnTo>
                    <a:pt x="98" y="251"/>
                  </a:lnTo>
                  <a:lnTo>
                    <a:pt x="131" y="207"/>
                  </a:lnTo>
                  <a:lnTo>
                    <a:pt x="168" y="167"/>
                  </a:lnTo>
                  <a:lnTo>
                    <a:pt x="208" y="130"/>
                  </a:lnTo>
                  <a:lnTo>
                    <a:pt x="252" y="98"/>
                  </a:lnTo>
                  <a:lnTo>
                    <a:pt x="299" y="68"/>
                  </a:lnTo>
                  <a:lnTo>
                    <a:pt x="348" y="44"/>
                  </a:lnTo>
                  <a:lnTo>
                    <a:pt x="402" y="25"/>
                  </a:lnTo>
                  <a:lnTo>
                    <a:pt x="456" y="12"/>
                  </a:lnTo>
                  <a:lnTo>
                    <a:pt x="512" y="2"/>
                  </a:lnTo>
                  <a:lnTo>
                    <a:pt x="5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4" name="Freeform 322"/>
            <p:cNvSpPr>
              <a:spLocks noEditPoints="1"/>
            </p:cNvSpPr>
            <p:nvPr/>
          </p:nvSpPr>
          <p:spPr bwMode="auto">
            <a:xfrm>
              <a:off x="5665788" y="3433763"/>
              <a:ext cx="187325" cy="187325"/>
            </a:xfrm>
            <a:custGeom>
              <a:avLst/>
              <a:gdLst>
                <a:gd name="T0" fmla="*/ 940 w 1290"/>
                <a:gd name="T1" fmla="*/ 328 h 1291"/>
                <a:gd name="T2" fmla="*/ 901 w 1290"/>
                <a:gd name="T3" fmla="*/ 344 h 1291"/>
                <a:gd name="T4" fmla="*/ 539 w 1290"/>
                <a:gd name="T5" fmla="*/ 703 h 1291"/>
                <a:gd name="T6" fmla="*/ 389 w 1290"/>
                <a:gd name="T7" fmla="*/ 555 h 1291"/>
                <a:gd name="T8" fmla="*/ 349 w 1290"/>
                <a:gd name="T9" fmla="*/ 539 h 1291"/>
                <a:gd name="T10" fmla="*/ 308 w 1290"/>
                <a:gd name="T11" fmla="*/ 539 h 1291"/>
                <a:gd name="T12" fmla="*/ 269 w 1290"/>
                <a:gd name="T13" fmla="*/ 555 h 1291"/>
                <a:gd name="T14" fmla="*/ 238 w 1290"/>
                <a:gd name="T15" fmla="*/ 586 h 1291"/>
                <a:gd name="T16" fmla="*/ 223 w 1290"/>
                <a:gd name="T17" fmla="*/ 626 h 1291"/>
                <a:gd name="T18" fmla="*/ 223 w 1290"/>
                <a:gd name="T19" fmla="*/ 666 h 1291"/>
                <a:gd name="T20" fmla="*/ 238 w 1290"/>
                <a:gd name="T21" fmla="*/ 705 h 1291"/>
                <a:gd name="T22" fmla="*/ 463 w 1290"/>
                <a:gd name="T23" fmla="*/ 933 h 1291"/>
                <a:gd name="T24" fmla="*/ 499 w 1290"/>
                <a:gd name="T25" fmla="*/ 957 h 1291"/>
                <a:gd name="T26" fmla="*/ 539 w 1290"/>
                <a:gd name="T27" fmla="*/ 966 h 1291"/>
                <a:gd name="T28" fmla="*/ 580 w 1290"/>
                <a:gd name="T29" fmla="*/ 957 h 1291"/>
                <a:gd name="T30" fmla="*/ 617 w 1290"/>
                <a:gd name="T31" fmla="*/ 933 h 1291"/>
                <a:gd name="T32" fmla="*/ 1052 w 1290"/>
                <a:gd name="T33" fmla="*/ 495 h 1291"/>
                <a:gd name="T34" fmla="*/ 1067 w 1290"/>
                <a:gd name="T35" fmla="*/ 456 h 1291"/>
                <a:gd name="T36" fmla="*/ 1067 w 1290"/>
                <a:gd name="T37" fmla="*/ 414 h 1291"/>
                <a:gd name="T38" fmla="*/ 1052 w 1290"/>
                <a:gd name="T39" fmla="*/ 375 h 1291"/>
                <a:gd name="T40" fmla="*/ 1020 w 1290"/>
                <a:gd name="T41" fmla="*/ 344 h 1291"/>
                <a:gd name="T42" fmla="*/ 982 w 1290"/>
                <a:gd name="T43" fmla="*/ 328 h 1291"/>
                <a:gd name="T44" fmla="*/ 645 w 1290"/>
                <a:gd name="T45" fmla="*/ 0 h 1291"/>
                <a:gd name="T46" fmla="*/ 775 w 1290"/>
                <a:gd name="T47" fmla="*/ 13 h 1291"/>
                <a:gd name="T48" fmla="*/ 896 w 1290"/>
                <a:gd name="T49" fmla="*/ 51 h 1291"/>
                <a:gd name="T50" fmla="*/ 1006 w 1290"/>
                <a:gd name="T51" fmla="*/ 111 h 1291"/>
                <a:gd name="T52" fmla="*/ 1101 w 1290"/>
                <a:gd name="T53" fmla="*/ 189 h 1291"/>
                <a:gd name="T54" fmla="*/ 1179 w 1290"/>
                <a:gd name="T55" fmla="*/ 285 h 1291"/>
                <a:gd name="T56" fmla="*/ 1239 w 1290"/>
                <a:gd name="T57" fmla="*/ 394 h 1291"/>
                <a:gd name="T58" fmla="*/ 1276 w 1290"/>
                <a:gd name="T59" fmla="*/ 516 h 1291"/>
                <a:gd name="T60" fmla="*/ 1290 w 1290"/>
                <a:gd name="T61" fmla="*/ 646 h 1291"/>
                <a:gd name="T62" fmla="*/ 1276 w 1290"/>
                <a:gd name="T63" fmla="*/ 775 h 1291"/>
                <a:gd name="T64" fmla="*/ 1239 w 1290"/>
                <a:gd name="T65" fmla="*/ 897 h 1291"/>
                <a:gd name="T66" fmla="*/ 1179 w 1290"/>
                <a:gd name="T67" fmla="*/ 1007 h 1291"/>
                <a:gd name="T68" fmla="*/ 1101 w 1290"/>
                <a:gd name="T69" fmla="*/ 1102 h 1291"/>
                <a:gd name="T70" fmla="*/ 1006 w 1290"/>
                <a:gd name="T71" fmla="*/ 1181 h 1291"/>
                <a:gd name="T72" fmla="*/ 896 w 1290"/>
                <a:gd name="T73" fmla="*/ 1241 h 1291"/>
                <a:gd name="T74" fmla="*/ 775 w 1290"/>
                <a:gd name="T75" fmla="*/ 1279 h 1291"/>
                <a:gd name="T76" fmla="*/ 645 w 1290"/>
                <a:gd name="T77" fmla="*/ 1291 h 1291"/>
                <a:gd name="T78" fmla="*/ 515 w 1290"/>
                <a:gd name="T79" fmla="*/ 1279 h 1291"/>
                <a:gd name="T80" fmla="*/ 394 w 1290"/>
                <a:gd name="T81" fmla="*/ 1241 h 1291"/>
                <a:gd name="T82" fmla="*/ 284 w 1290"/>
                <a:gd name="T83" fmla="*/ 1181 h 1291"/>
                <a:gd name="T84" fmla="*/ 189 w 1290"/>
                <a:gd name="T85" fmla="*/ 1102 h 1291"/>
                <a:gd name="T86" fmla="*/ 110 w 1290"/>
                <a:gd name="T87" fmla="*/ 1007 h 1291"/>
                <a:gd name="T88" fmla="*/ 51 w 1290"/>
                <a:gd name="T89" fmla="*/ 897 h 1291"/>
                <a:gd name="T90" fmla="*/ 14 w 1290"/>
                <a:gd name="T91" fmla="*/ 775 h 1291"/>
                <a:gd name="T92" fmla="*/ 0 w 1290"/>
                <a:gd name="T93" fmla="*/ 646 h 1291"/>
                <a:gd name="T94" fmla="*/ 14 w 1290"/>
                <a:gd name="T95" fmla="*/ 516 h 1291"/>
                <a:gd name="T96" fmla="*/ 51 w 1290"/>
                <a:gd name="T97" fmla="*/ 394 h 1291"/>
                <a:gd name="T98" fmla="*/ 110 w 1290"/>
                <a:gd name="T99" fmla="*/ 285 h 1291"/>
                <a:gd name="T100" fmla="*/ 189 w 1290"/>
                <a:gd name="T101" fmla="*/ 189 h 1291"/>
                <a:gd name="T102" fmla="*/ 284 w 1290"/>
                <a:gd name="T103" fmla="*/ 111 h 1291"/>
                <a:gd name="T104" fmla="*/ 394 w 1290"/>
                <a:gd name="T105" fmla="*/ 51 h 1291"/>
                <a:gd name="T106" fmla="*/ 515 w 1290"/>
                <a:gd name="T107" fmla="*/ 13 h 1291"/>
                <a:gd name="T108" fmla="*/ 645 w 1290"/>
                <a:gd name="T109" fmla="*/ 0 h 1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90" h="1291">
                  <a:moveTo>
                    <a:pt x="961" y="326"/>
                  </a:moveTo>
                  <a:lnTo>
                    <a:pt x="940" y="328"/>
                  </a:lnTo>
                  <a:lnTo>
                    <a:pt x="920" y="335"/>
                  </a:lnTo>
                  <a:lnTo>
                    <a:pt x="901" y="344"/>
                  </a:lnTo>
                  <a:lnTo>
                    <a:pt x="884" y="358"/>
                  </a:lnTo>
                  <a:lnTo>
                    <a:pt x="539" y="703"/>
                  </a:lnTo>
                  <a:lnTo>
                    <a:pt x="406" y="569"/>
                  </a:lnTo>
                  <a:lnTo>
                    <a:pt x="389" y="555"/>
                  </a:lnTo>
                  <a:lnTo>
                    <a:pt x="370" y="545"/>
                  </a:lnTo>
                  <a:lnTo>
                    <a:pt x="349" y="539"/>
                  </a:lnTo>
                  <a:lnTo>
                    <a:pt x="329" y="537"/>
                  </a:lnTo>
                  <a:lnTo>
                    <a:pt x="308" y="539"/>
                  </a:lnTo>
                  <a:lnTo>
                    <a:pt x="288" y="545"/>
                  </a:lnTo>
                  <a:lnTo>
                    <a:pt x="269" y="555"/>
                  </a:lnTo>
                  <a:lnTo>
                    <a:pt x="252" y="569"/>
                  </a:lnTo>
                  <a:lnTo>
                    <a:pt x="238" y="586"/>
                  </a:lnTo>
                  <a:lnTo>
                    <a:pt x="228" y="605"/>
                  </a:lnTo>
                  <a:lnTo>
                    <a:pt x="223" y="626"/>
                  </a:lnTo>
                  <a:lnTo>
                    <a:pt x="221" y="646"/>
                  </a:lnTo>
                  <a:lnTo>
                    <a:pt x="223" y="666"/>
                  </a:lnTo>
                  <a:lnTo>
                    <a:pt x="228" y="686"/>
                  </a:lnTo>
                  <a:lnTo>
                    <a:pt x="238" y="705"/>
                  </a:lnTo>
                  <a:lnTo>
                    <a:pt x="252" y="723"/>
                  </a:lnTo>
                  <a:lnTo>
                    <a:pt x="463" y="933"/>
                  </a:lnTo>
                  <a:lnTo>
                    <a:pt x="480" y="948"/>
                  </a:lnTo>
                  <a:lnTo>
                    <a:pt x="499" y="957"/>
                  </a:lnTo>
                  <a:lnTo>
                    <a:pt x="519" y="964"/>
                  </a:lnTo>
                  <a:lnTo>
                    <a:pt x="539" y="966"/>
                  </a:lnTo>
                  <a:lnTo>
                    <a:pt x="560" y="964"/>
                  </a:lnTo>
                  <a:lnTo>
                    <a:pt x="580" y="957"/>
                  </a:lnTo>
                  <a:lnTo>
                    <a:pt x="599" y="948"/>
                  </a:lnTo>
                  <a:lnTo>
                    <a:pt x="617" y="933"/>
                  </a:lnTo>
                  <a:lnTo>
                    <a:pt x="1038" y="512"/>
                  </a:lnTo>
                  <a:lnTo>
                    <a:pt x="1052" y="495"/>
                  </a:lnTo>
                  <a:lnTo>
                    <a:pt x="1061" y="476"/>
                  </a:lnTo>
                  <a:lnTo>
                    <a:pt x="1067" y="456"/>
                  </a:lnTo>
                  <a:lnTo>
                    <a:pt x="1069" y="435"/>
                  </a:lnTo>
                  <a:lnTo>
                    <a:pt x="1067" y="414"/>
                  </a:lnTo>
                  <a:lnTo>
                    <a:pt x="1061" y="394"/>
                  </a:lnTo>
                  <a:lnTo>
                    <a:pt x="1052" y="375"/>
                  </a:lnTo>
                  <a:lnTo>
                    <a:pt x="1038" y="358"/>
                  </a:lnTo>
                  <a:lnTo>
                    <a:pt x="1020" y="344"/>
                  </a:lnTo>
                  <a:lnTo>
                    <a:pt x="1001" y="335"/>
                  </a:lnTo>
                  <a:lnTo>
                    <a:pt x="982" y="328"/>
                  </a:lnTo>
                  <a:lnTo>
                    <a:pt x="961" y="326"/>
                  </a:lnTo>
                  <a:close/>
                  <a:moveTo>
                    <a:pt x="645" y="0"/>
                  </a:moveTo>
                  <a:lnTo>
                    <a:pt x="711" y="4"/>
                  </a:lnTo>
                  <a:lnTo>
                    <a:pt x="775" y="13"/>
                  </a:lnTo>
                  <a:lnTo>
                    <a:pt x="836" y="29"/>
                  </a:lnTo>
                  <a:lnTo>
                    <a:pt x="896" y="51"/>
                  </a:lnTo>
                  <a:lnTo>
                    <a:pt x="952" y="78"/>
                  </a:lnTo>
                  <a:lnTo>
                    <a:pt x="1006" y="111"/>
                  </a:lnTo>
                  <a:lnTo>
                    <a:pt x="1055" y="147"/>
                  </a:lnTo>
                  <a:lnTo>
                    <a:pt x="1101" y="189"/>
                  </a:lnTo>
                  <a:lnTo>
                    <a:pt x="1142" y="235"/>
                  </a:lnTo>
                  <a:lnTo>
                    <a:pt x="1179" y="285"/>
                  </a:lnTo>
                  <a:lnTo>
                    <a:pt x="1211" y="339"/>
                  </a:lnTo>
                  <a:lnTo>
                    <a:pt x="1239" y="394"/>
                  </a:lnTo>
                  <a:lnTo>
                    <a:pt x="1261" y="454"/>
                  </a:lnTo>
                  <a:lnTo>
                    <a:pt x="1276" y="516"/>
                  </a:lnTo>
                  <a:lnTo>
                    <a:pt x="1287" y="580"/>
                  </a:lnTo>
                  <a:lnTo>
                    <a:pt x="1290" y="646"/>
                  </a:lnTo>
                  <a:lnTo>
                    <a:pt x="1287" y="711"/>
                  </a:lnTo>
                  <a:lnTo>
                    <a:pt x="1276" y="775"/>
                  </a:lnTo>
                  <a:lnTo>
                    <a:pt x="1261" y="838"/>
                  </a:lnTo>
                  <a:lnTo>
                    <a:pt x="1239" y="897"/>
                  </a:lnTo>
                  <a:lnTo>
                    <a:pt x="1211" y="953"/>
                  </a:lnTo>
                  <a:lnTo>
                    <a:pt x="1179" y="1007"/>
                  </a:lnTo>
                  <a:lnTo>
                    <a:pt x="1142" y="1056"/>
                  </a:lnTo>
                  <a:lnTo>
                    <a:pt x="1101" y="1102"/>
                  </a:lnTo>
                  <a:lnTo>
                    <a:pt x="1055" y="1144"/>
                  </a:lnTo>
                  <a:lnTo>
                    <a:pt x="1006" y="1181"/>
                  </a:lnTo>
                  <a:lnTo>
                    <a:pt x="952" y="1214"/>
                  </a:lnTo>
                  <a:lnTo>
                    <a:pt x="896" y="1241"/>
                  </a:lnTo>
                  <a:lnTo>
                    <a:pt x="836" y="1262"/>
                  </a:lnTo>
                  <a:lnTo>
                    <a:pt x="775" y="1279"/>
                  </a:lnTo>
                  <a:lnTo>
                    <a:pt x="711" y="1288"/>
                  </a:lnTo>
                  <a:lnTo>
                    <a:pt x="645" y="1291"/>
                  </a:lnTo>
                  <a:lnTo>
                    <a:pt x="579" y="1288"/>
                  </a:lnTo>
                  <a:lnTo>
                    <a:pt x="515" y="1279"/>
                  </a:lnTo>
                  <a:lnTo>
                    <a:pt x="454" y="1262"/>
                  </a:lnTo>
                  <a:lnTo>
                    <a:pt x="394" y="1241"/>
                  </a:lnTo>
                  <a:lnTo>
                    <a:pt x="338" y="1214"/>
                  </a:lnTo>
                  <a:lnTo>
                    <a:pt x="284" y="1181"/>
                  </a:lnTo>
                  <a:lnTo>
                    <a:pt x="235" y="1144"/>
                  </a:lnTo>
                  <a:lnTo>
                    <a:pt x="189" y="1102"/>
                  </a:lnTo>
                  <a:lnTo>
                    <a:pt x="147" y="1056"/>
                  </a:lnTo>
                  <a:lnTo>
                    <a:pt x="110" y="1007"/>
                  </a:lnTo>
                  <a:lnTo>
                    <a:pt x="78" y="953"/>
                  </a:lnTo>
                  <a:lnTo>
                    <a:pt x="51" y="897"/>
                  </a:lnTo>
                  <a:lnTo>
                    <a:pt x="29" y="838"/>
                  </a:lnTo>
                  <a:lnTo>
                    <a:pt x="14" y="775"/>
                  </a:lnTo>
                  <a:lnTo>
                    <a:pt x="3" y="711"/>
                  </a:lnTo>
                  <a:lnTo>
                    <a:pt x="0" y="646"/>
                  </a:lnTo>
                  <a:lnTo>
                    <a:pt x="3" y="580"/>
                  </a:lnTo>
                  <a:lnTo>
                    <a:pt x="14" y="516"/>
                  </a:lnTo>
                  <a:lnTo>
                    <a:pt x="29" y="454"/>
                  </a:lnTo>
                  <a:lnTo>
                    <a:pt x="51" y="394"/>
                  </a:lnTo>
                  <a:lnTo>
                    <a:pt x="78" y="339"/>
                  </a:lnTo>
                  <a:lnTo>
                    <a:pt x="110" y="285"/>
                  </a:lnTo>
                  <a:lnTo>
                    <a:pt x="147" y="235"/>
                  </a:lnTo>
                  <a:lnTo>
                    <a:pt x="189" y="189"/>
                  </a:lnTo>
                  <a:lnTo>
                    <a:pt x="235" y="147"/>
                  </a:lnTo>
                  <a:lnTo>
                    <a:pt x="284" y="111"/>
                  </a:lnTo>
                  <a:lnTo>
                    <a:pt x="338" y="78"/>
                  </a:lnTo>
                  <a:lnTo>
                    <a:pt x="394" y="51"/>
                  </a:lnTo>
                  <a:lnTo>
                    <a:pt x="454" y="29"/>
                  </a:lnTo>
                  <a:lnTo>
                    <a:pt x="515" y="13"/>
                  </a:lnTo>
                  <a:lnTo>
                    <a:pt x="579" y="4"/>
                  </a:lnTo>
                  <a:lnTo>
                    <a:pt x="6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5" name="Freeform 323"/>
            <p:cNvSpPr>
              <a:spLocks/>
            </p:cNvSpPr>
            <p:nvPr/>
          </p:nvSpPr>
          <p:spPr bwMode="auto">
            <a:xfrm>
              <a:off x="5405438" y="3322638"/>
              <a:ext cx="320675" cy="219075"/>
            </a:xfrm>
            <a:custGeom>
              <a:avLst/>
              <a:gdLst>
                <a:gd name="T0" fmla="*/ 678 w 2221"/>
                <a:gd name="T1" fmla="*/ 2 h 1527"/>
                <a:gd name="T2" fmla="*/ 702 w 2221"/>
                <a:gd name="T3" fmla="*/ 19 h 1527"/>
                <a:gd name="T4" fmla="*/ 1052 w 2221"/>
                <a:gd name="T5" fmla="*/ 974 h 1527"/>
                <a:gd name="T6" fmla="*/ 1072 w 2221"/>
                <a:gd name="T7" fmla="*/ 1002 h 1527"/>
                <a:gd name="T8" fmla="*/ 1103 w 2221"/>
                <a:gd name="T9" fmla="*/ 1013 h 1527"/>
                <a:gd name="T10" fmla="*/ 1134 w 2221"/>
                <a:gd name="T11" fmla="*/ 1009 h 1527"/>
                <a:gd name="T12" fmla="*/ 1160 w 2221"/>
                <a:gd name="T13" fmla="*/ 989 h 1527"/>
                <a:gd name="T14" fmla="*/ 1510 w 2221"/>
                <a:gd name="T15" fmla="*/ 33 h 1527"/>
                <a:gd name="T16" fmla="*/ 1529 w 2221"/>
                <a:gd name="T17" fmla="*/ 9 h 1527"/>
                <a:gd name="T18" fmla="*/ 1557 w 2221"/>
                <a:gd name="T19" fmla="*/ 0 h 1527"/>
                <a:gd name="T20" fmla="*/ 1875 w 2221"/>
                <a:gd name="T21" fmla="*/ 52 h 1527"/>
                <a:gd name="T22" fmla="*/ 1925 w 2221"/>
                <a:gd name="T23" fmla="*/ 71 h 1527"/>
                <a:gd name="T24" fmla="*/ 2016 w 2221"/>
                <a:gd name="T25" fmla="*/ 125 h 1527"/>
                <a:gd name="T26" fmla="*/ 2093 w 2221"/>
                <a:gd name="T27" fmla="*/ 195 h 1527"/>
                <a:gd name="T28" fmla="*/ 2154 w 2221"/>
                <a:gd name="T29" fmla="*/ 279 h 1527"/>
                <a:gd name="T30" fmla="*/ 2196 w 2221"/>
                <a:gd name="T31" fmla="*/ 373 h 1527"/>
                <a:gd name="T32" fmla="*/ 2218 w 2221"/>
                <a:gd name="T33" fmla="*/ 476 h 1527"/>
                <a:gd name="T34" fmla="*/ 2221 w 2221"/>
                <a:gd name="T35" fmla="*/ 630 h 1527"/>
                <a:gd name="T36" fmla="*/ 2089 w 2221"/>
                <a:gd name="T37" fmla="*/ 682 h 1527"/>
                <a:gd name="T38" fmla="*/ 1970 w 2221"/>
                <a:gd name="T39" fmla="*/ 754 h 1527"/>
                <a:gd name="T40" fmla="*/ 1866 w 2221"/>
                <a:gd name="T41" fmla="*/ 845 h 1527"/>
                <a:gd name="T42" fmla="*/ 1777 w 2221"/>
                <a:gd name="T43" fmla="*/ 952 h 1527"/>
                <a:gd name="T44" fmla="*/ 1707 w 2221"/>
                <a:gd name="T45" fmla="*/ 1073 h 1527"/>
                <a:gd name="T46" fmla="*/ 1659 w 2221"/>
                <a:gd name="T47" fmla="*/ 1206 h 1527"/>
                <a:gd name="T48" fmla="*/ 1633 w 2221"/>
                <a:gd name="T49" fmla="*/ 1348 h 1527"/>
                <a:gd name="T50" fmla="*/ 1631 w 2221"/>
                <a:gd name="T51" fmla="*/ 1475 h 1527"/>
                <a:gd name="T52" fmla="*/ 211 w 2221"/>
                <a:gd name="T53" fmla="*/ 1527 h 1527"/>
                <a:gd name="T54" fmla="*/ 144 w 2221"/>
                <a:gd name="T55" fmla="*/ 1517 h 1527"/>
                <a:gd name="T56" fmla="*/ 87 w 2221"/>
                <a:gd name="T57" fmla="*/ 1486 h 1527"/>
                <a:gd name="T58" fmla="*/ 41 w 2221"/>
                <a:gd name="T59" fmla="*/ 1440 h 1527"/>
                <a:gd name="T60" fmla="*/ 10 w 2221"/>
                <a:gd name="T61" fmla="*/ 1382 h 1527"/>
                <a:gd name="T62" fmla="*/ 0 w 2221"/>
                <a:gd name="T63" fmla="*/ 1315 h 1527"/>
                <a:gd name="T64" fmla="*/ 2 w 2221"/>
                <a:gd name="T65" fmla="*/ 478 h 1527"/>
                <a:gd name="T66" fmla="*/ 25 w 2221"/>
                <a:gd name="T67" fmla="*/ 375 h 1527"/>
                <a:gd name="T68" fmla="*/ 67 w 2221"/>
                <a:gd name="T69" fmla="*/ 280 h 1527"/>
                <a:gd name="T70" fmla="*/ 128 w 2221"/>
                <a:gd name="T71" fmla="*/ 196 h 1527"/>
                <a:gd name="T72" fmla="*/ 205 w 2221"/>
                <a:gd name="T73" fmla="*/ 126 h 1527"/>
                <a:gd name="T74" fmla="*/ 296 w 2221"/>
                <a:gd name="T75" fmla="*/ 71 h 1527"/>
                <a:gd name="T76" fmla="*/ 349 w 2221"/>
                <a:gd name="T77" fmla="*/ 51 h 1527"/>
                <a:gd name="T78" fmla="*/ 372 w 2221"/>
                <a:gd name="T79" fmla="*/ 47 h 1527"/>
                <a:gd name="T80" fmla="*/ 412 w 2221"/>
                <a:gd name="T81" fmla="*/ 41 h 1527"/>
                <a:gd name="T82" fmla="*/ 462 w 2221"/>
                <a:gd name="T83" fmla="*/ 33 h 1527"/>
                <a:gd name="T84" fmla="*/ 516 w 2221"/>
                <a:gd name="T85" fmla="*/ 23 h 1527"/>
                <a:gd name="T86" fmla="*/ 571 w 2221"/>
                <a:gd name="T87" fmla="*/ 15 h 1527"/>
                <a:gd name="T88" fmla="*/ 617 w 2221"/>
                <a:gd name="T89" fmla="*/ 7 h 1527"/>
                <a:gd name="T90" fmla="*/ 649 w 2221"/>
                <a:gd name="T91" fmla="*/ 2 h 1527"/>
                <a:gd name="T92" fmla="*/ 663 w 2221"/>
                <a:gd name="T93" fmla="*/ 0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21" h="1527">
                  <a:moveTo>
                    <a:pt x="663" y="0"/>
                  </a:moveTo>
                  <a:lnTo>
                    <a:pt x="678" y="2"/>
                  </a:lnTo>
                  <a:lnTo>
                    <a:pt x="692" y="9"/>
                  </a:lnTo>
                  <a:lnTo>
                    <a:pt x="702" y="19"/>
                  </a:lnTo>
                  <a:lnTo>
                    <a:pt x="711" y="33"/>
                  </a:lnTo>
                  <a:lnTo>
                    <a:pt x="1052" y="974"/>
                  </a:lnTo>
                  <a:lnTo>
                    <a:pt x="1061" y="989"/>
                  </a:lnTo>
                  <a:lnTo>
                    <a:pt x="1072" y="1002"/>
                  </a:lnTo>
                  <a:lnTo>
                    <a:pt x="1087" y="1009"/>
                  </a:lnTo>
                  <a:lnTo>
                    <a:pt x="1103" y="1013"/>
                  </a:lnTo>
                  <a:lnTo>
                    <a:pt x="1118" y="1013"/>
                  </a:lnTo>
                  <a:lnTo>
                    <a:pt x="1134" y="1009"/>
                  </a:lnTo>
                  <a:lnTo>
                    <a:pt x="1149" y="1002"/>
                  </a:lnTo>
                  <a:lnTo>
                    <a:pt x="1160" y="989"/>
                  </a:lnTo>
                  <a:lnTo>
                    <a:pt x="1168" y="974"/>
                  </a:lnTo>
                  <a:lnTo>
                    <a:pt x="1510" y="33"/>
                  </a:lnTo>
                  <a:lnTo>
                    <a:pt x="1519" y="19"/>
                  </a:lnTo>
                  <a:lnTo>
                    <a:pt x="1529" y="9"/>
                  </a:lnTo>
                  <a:lnTo>
                    <a:pt x="1543" y="2"/>
                  </a:lnTo>
                  <a:lnTo>
                    <a:pt x="1557" y="0"/>
                  </a:lnTo>
                  <a:lnTo>
                    <a:pt x="1573" y="2"/>
                  </a:lnTo>
                  <a:lnTo>
                    <a:pt x="1875" y="52"/>
                  </a:lnTo>
                  <a:lnTo>
                    <a:pt x="1876" y="52"/>
                  </a:lnTo>
                  <a:lnTo>
                    <a:pt x="1925" y="71"/>
                  </a:lnTo>
                  <a:lnTo>
                    <a:pt x="1972" y="96"/>
                  </a:lnTo>
                  <a:lnTo>
                    <a:pt x="2016" y="125"/>
                  </a:lnTo>
                  <a:lnTo>
                    <a:pt x="2057" y="158"/>
                  </a:lnTo>
                  <a:lnTo>
                    <a:pt x="2093" y="195"/>
                  </a:lnTo>
                  <a:lnTo>
                    <a:pt x="2126" y="235"/>
                  </a:lnTo>
                  <a:lnTo>
                    <a:pt x="2154" y="279"/>
                  </a:lnTo>
                  <a:lnTo>
                    <a:pt x="2177" y="325"/>
                  </a:lnTo>
                  <a:lnTo>
                    <a:pt x="2196" y="373"/>
                  </a:lnTo>
                  <a:lnTo>
                    <a:pt x="2209" y="424"/>
                  </a:lnTo>
                  <a:lnTo>
                    <a:pt x="2218" y="476"/>
                  </a:lnTo>
                  <a:lnTo>
                    <a:pt x="2221" y="530"/>
                  </a:lnTo>
                  <a:lnTo>
                    <a:pt x="2221" y="630"/>
                  </a:lnTo>
                  <a:lnTo>
                    <a:pt x="2154" y="653"/>
                  </a:lnTo>
                  <a:lnTo>
                    <a:pt x="2089" y="682"/>
                  </a:lnTo>
                  <a:lnTo>
                    <a:pt x="2029" y="716"/>
                  </a:lnTo>
                  <a:lnTo>
                    <a:pt x="1970" y="754"/>
                  </a:lnTo>
                  <a:lnTo>
                    <a:pt x="1916" y="798"/>
                  </a:lnTo>
                  <a:lnTo>
                    <a:pt x="1866" y="845"/>
                  </a:lnTo>
                  <a:lnTo>
                    <a:pt x="1819" y="896"/>
                  </a:lnTo>
                  <a:lnTo>
                    <a:pt x="1777" y="952"/>
                  </a:lnTo>
                  <a:lnTo>
                    <a:pt x="1739" y="1010"/>
                  </a:lnTo>
                  <a:lnTo>
                    <a:pt x="1707" y="1073"/>
                  </a:lnTo>
                  <a:lnTo>
                    <a:pt x="1680" y="1138"/>
                  </a:lnTo>
                  <a:lnTo>
                    <a:pt x="1659" y="1206"/>
                  </a:lnTo>
                  <a:lnTo>
                    <a:pt x="1642" y="1276"/>
                  </a:lnTo>
                  <a:lnTo>
                    <a:pt x="1633" y="1348"/>
                  </a:lnTo>
                  <a:lnTo>
                    <a:pt x="1629" y="1422"/>
                  </a:lnTo>
                  <a:lnTo>
                    <a:pt x="1631" y="1475"/>
                  </a:lnTo>
                  <a:lnTo>
                    <a:pt x="1637" y="1527"/>
                  </a:lnTo>
                  <a:lnTo>
                    <a:pt x="211" y="1527"/>
                  </a:lnTo>
                  <a:lnTo>
                    <a:pt x="178" y="1524"/>
                  </a:lnTo>
                  <a:lnTo>
                    <a:pt x="144" y="1517"/>
                  </a:lnTo>
                  <a:lnTo>
                    <a:pt x="114" y="1503"/>
                  </a:lnTo>
                  <a:lnTo>
                    <a:pt x="87" y="1486"/>
                  </a:lnTo>
                  <a:lnTo>
                    <a:pt x="62" y="1464"/>
                  </a:lnTo>
                  <a:lnTo>
                    <a:pt x="41" y="1440"/>
                  </a:lnTo>
                  <a:lnTo>
                    <a:pt x="23" y="1412"/>
                  </a:lnTo>
                  <a:lnTo>
                    <a:pt x="10" y="1382"/>
                  </a:lnTo>
                  <a:lnTo>
                    <a:pt x="2" y="1349"/>
                  </a:lnTo>
                  <a:lnTo>
                    <a:pt x="0" y="1315"/>
                  </a:lnTo>
                  <a:lnTo>
                    <a:pt x="0" y="533"/>
                  </a:lnTo>
                  <a:lnTo>
                    <a:pt x="2" y="478"/>
                  </a:lnTo>
                  <a:lnTo>
                    <a:pt x="10" y="426"/>
                  </a:lnTo>
                  <a:lnTo>
                    <a:pt x="25" y="375"/>
                  </a:lnTo>
                  <a:lnTo>
                    <a:pt x="44" y="327"/>
                  </a:lnTo>
                  <a:lnTo>
                    <a:pt x="67" y="280"/>
                  </a:lnTo>
                  <a:lnTo>
                    <a:pt x="95" y="237"/>
                  </a:lnTo>
                  <a:lnTo>
                    <a:pt x="128" y="196"/>
                  </a:lnTo>
                  <a:lnTo>
                    <a:pt x="164" y="159"/>
                  </a:lnTo>
                  <a:lnTo>
                    <a:pt x="205" y="126"/>
                  </a:lnTo>
                  <a:lnTo>
                    <a:pt x="249" y="96"/>
                  </a:lnTo>
                  <a:lnTo>
                    <a:pt x="296" y="71"/>
                  </a:lnTo>
                  <a:lnTo>
                    <a:pt x="346" y="52"/>
                  </a:lnTo>
                  <a:lnTo>
                    <a:pt x="349" y="51"/>
                  </a:lnTo>
                  <a:lnTo>
                    <a:pt x="358" y="50"/>
                  </a:lnTo>
                  <a:lnTo>
                    <a:pt x="372" y="47"/>
                  </a:lnTo>
                  <a:lnTo>
                    <a:pt x="390" y="45"/>
                  </a:lnTo>
                  <a:lnTo>
                    <a:pt x="412" y="41"/>
                  </a:lnTo>
                  <a:lnTo>
                    <a:pt x="436" y="37"/>
                  </a:lnTo>
                  <a:lnTo>
                    <a:pt x="462" y="33"/>
                  </a:lnTo>
                  <a:lnTo>
                    <a:pt x="489" y="28"/>
                  </a:lnTo>
                  <a:lnTo>
                    <a:pt x="516" y="23"/>
                  </a:lnTo>
                  <a:lnTo>
                    <a:pt x="543" y="19"/>
                  </a:lnTo>
                  <a:lnTo>
                    <a:pt x="571" y="15"/>
                  </a:lnTo>
                  <a:lnTo>
                    <a:pt x="595" y="11"/>
                  </a:lnTo>
                  <a:lnTo>
                    <a:pt x="617" y="7"/>
                  </a:lnTo>
                  <a:lnTo>
                    <a:pt x="635" y="4"/>
                  </a:lnTo>
                  <a:lnTo>
                    <a:pt x="649" y="2"/>
                  </a:lnTo>
                  <a:lnTo>
                    <a:pt x="658" y="0"/>
                  </a:lnTo>
                  <a:lnTo>
                    <a:pt x="6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6" name="Freeform 324"/>
            <p:cNvSpPr>
              <a:spLocks/>
            </p:cNvSpPr>
            <p:nvPr/>
          </p:nvSpPr>
          <p:spPr bwMode="auto">
            <a:xfrm>
              <a:off x="5545138" y="3311525"/>
              <a:ext cx="41275" cy="106363"/>
            </a:xfrm>
            <a:custGeom>
              <a:avLst/>
              <a:gdLst>
                <a:gd name="T0" fmla="*/ 71 w 289"/>
                <a:gd name="T1" fmla="*/ 0 h 741"/>
                <a:gd name="T2" fmla="*/ 218 w 289"/>
                <a:gd name="T3" fmla="*/ 0 h 741"/>
                <a:gd name="T4" fmla="*/ 233 w 289"/>
                <a:gd name="T5" fmla="*/ 1 h 741"/>
                <a:gd name="T6" fmla="*/ 246 w 289"/>
                <a:gd name="T7" fmla="*/ 5 h 741"/>
                <a:gd name="T8" fmla="*/ 260 w 289"/>
                <a:gd name="T9" fmla="*/ 12 h 741"/>
                <a:gd name="T10" fmla="*/ 270 w 289"/>
                <a:gd name="T11" fmla="*/ 22 h 741"/>
                <a:gd name="T12" fmla="*/ 281 w 289"/>
                <a:gd name="T13" fmla="*/ 36 h 741"/>
                <a:gd name="T14" fmla="*/ 287 w 289"/>
                <a:gd name="T15" fmla="*/ 53 h 741"/>
                <a:gd name="T16" fmla="*/ 289 w 289"/>
                <a:gd name="T17" fmla="*/ 70 h 741"/>
                <a:gd name="T18" fmla="*/ 286 w 289"/>
                <a:gd name="T19" fmla="*/ 87 h 741"/>
                <a:gd name="T20" fmla="*/ 280 w 289"/>
                <a:gd name="T21" fmla="*/ 102 h 741"/>
                <a:gd name="T22" fmla="*/ 201 w 289"/>
                <a:gd name="T23" fmla="*/ 222 h 741"/>
                <a:gd name="T24" fmla="*/ 238 w 289"/>
                <a:gd name="T25" fmla="*/ 532 h 741"/>
                <a:gd name="T26" fmla="*/ 165 w 289"/>
                <a:gd name="T27" fmla="*/ 726 h 741"/>
                <a:gd name="T28" fmla="*/ 161 w 289"/>
                <a:gd name="T29" fmla="*/ 734 h 741"/>
                <a:gd name="T30" fmla="*/ 153 w 289"/>
                <a:gd name="T31" fmla="*/ 739 h 741"/>
                <a:gd name="T32" fmla="*/ 145 w 289"/>
                <a:gd name="T33" fmla="*/ 741 h 741"/>
                <a:gd name="T34" fmla="*/ 136 w 289"/>
                <a:gd name="T35" fmla="*/ 739 h 741"/>
                <a:gd name="T36" fmla="*/ 128 w 289"/>
                <a:gd name="T37" fmla="*/ 734 h 741"/>
                <a:gd name="T38" fmla="*/ 124 w 289"/>
                <a:gd name="T39" fmla="*/ 726 h 741"/>
                <a:gd name="T40" fmla="*/ 51 w 289"/>
                <a:gd name="T41" fmla="*/ 532 h 741"/>
                <a:gd name="T42" fmla="*/ 88 w 289"/>
                <a:gd name="T43" fmla="*/ 222 h 741"/>
                <a:gd name="T44" fmla="*/ 9 w 289"/>
                <a:gd name="T45" fmla="*/ 102 h 741"/>
                <a:gd name="T46" fmla="*/ 3 w 289"/>
                <a:gd name="T47" fmla="*/ 87 h 741"/>
                <a:gd name="T48" fmla="*/ 0 w 289"/>
                <a:gd name="T49" fmla="*/ 70 h 741"/>
                <a:gd name="T50" fmla="*/ 2 w 289"/>
                <a:gd name="T51" fmla="*/ 53 h 741"/>
                <a:gd name="T52" fmla="*/ 8 w 289"/>
                <a:gd name="T53" fmla="*/ 36 h 741"/>
                <a:gd name="T54" fmla="*/ 19 w 289"/>
                <a:gd name="T55" fmla="*/ 22 h 741"/>
                <a:gd name="T56" fmla="*/ 29 w 289"/>
                <a:gd name="T57" fmla="*/ 12 h 741"/>
                <a:gd name="T58" fmla="*/ 43 w 289"/>
                <a:gd name="T59" fmla="*/ 5 h 741"/>
                <a:gd name="T60" fmla="*/ 56 w 289"/>
                <a:gd name="T61" fmla="*/ 1 h 741"/>
                <a:gd name="T62" fmla="*/ 71 w 289"/>
                <a:gd name="T63" fmla="*/ 0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9" h="741">
                  <a:moveTo>
                    <a:pt x="71" y="0"/>
                  </a:moveTo>
                  <a:lnTo>
                    <a:pt x="218" y="0"/>
                  </a:lnTo>
                  <a:lnTo>
                    <a:pt x="233" y="1"/>
                  </a:lnTo>
                  <a:lnTo>
                    <a:pt x="246" y="5"/>
                  </a:lnTo>
                  <a:lnTo>
                    <a:pt x="260" y="12"/>
                  </a:lnTo>
                  <a:lnTo>
                    <a:pt x="270" y="22"/>
                  </a:lnTo>
                  <a:lnTo>
                    <a:pt x="281" y="36"/>
                  </a:lnTo>
                  <a:lnTo>
                    <a:pt x="287" y="53"/>
                  </a:lnTo>
                  <a:lnTo>
                    <a:pt x="289" y="70"/>
                  </a:lnTo>
                  <a:lnTo>
                    <a:pt x="286" y="87"/>
                  </a:lnTo>
                  <a:lnTo>
                    <a:pt x="280" y="102"/>
                  </a:lnTo>
                  <a:lnTo>
                    <a:pt x="201" y="222"/>
                  </a:lnTo>
                  <a:lnTo>
                    <a:pt x="238" y="532"/>
                  </a:lnTo>
                  <a:lnTo>
                    <a:pt x="165" y="726"/>
                  </a:lnTo>
                  <a:lnTo>
                    <a:pt x="161" y="734"/>
                  </a:lnTo>
                  <a:lnTo>
                    <a:pt x="153" y="739"/>
                  </a:lnTo>
                  <a:lnTo>
                    <a:pt x="145" y="741"/>
                  </a:lnTo>
                  <a:lnTo>
                    <a:pt x="136" y="739"/>
                  </a:lnTo>
                  <a:lnTo>
                    <a:pt x="128" y="734"/>
                  </a:lnTo>
                  <a:lnTo>
                    <a:pt x="124" y="726"/>
                  </a:lnTo>
                  <a:lnTo>
                    <a:pt x="51" y="532"/>
                  </a:lnTo>
                  <a:lnTo>
                    <a:pt x="88" y="222"/>
                  </a:lnTo>
                  <a:lnTo>
                    <a:pt x="9" y="102"/>
                  </a:lnTo>
                  <a:lnTo>
                    <a:pt x="3" y="87"/>
                  </a:lnTo>
                  <a:lnTo>
                    <a:pt x="0" y="70"/>
                  </a:lnTo>
                  <a:lnTo>
                    <a:pt x="2" y="53"/>
                  </a:lnTo>
                  <a:lnTo>
                    <a:pt x="8" y="36"/>
                  </a:lnTo>
                  <a:lnTo>
                    <a:pt x="19" y="22"/>
                  </a:lnTo>
                  <a:lnTo>
                    <a:pt x="29" y="12"/>
                  </a:lnTo>
                  <a:lnTo>
                    <a:pt x="43" y="5"/>
                  </a:lnTo>
                  <a:lnTo>
                    <a:pt x="56" y="1"/>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47" name="Group 846"/>
          <p:cNvGrpSpPr/>
          <p:nvPr/>
        </p:nvGrpSpPr>
        <p:grpSpPr>
          <a:xfrm>
            <a:off x="3191394" y="4392483"/>
            <a:ext cx="261580" cy="281355"/>
            <a:chOff x="6061075" y="3108325"/>
            <a:chExt cx="461963" cy="496888"/>
          </a:xfrm>
          <a:solidFill>
            <a:schemeClr val="tx1">
              <a:lumMod val="65000"/>
              <a:lumOff val="35000"/>
            </a:schemeClr>
          </a:solidFill>
        </p:grpSpPr>
        <p:sp>
          <p:nvSpPr>
            <p:cNvPr id="987" name="Freeform 329"/>
            <p:cNvSpPr>
              <a:spLocks noEditPoints="1"/>
            </p:cNvSpPr>
            <p:nvPr/>
          </p:nvSpPr>
          <p:spPr bwMode="auto">
            <a:xfrm>
              <a:off x="6061075" y="3332163"/>
              <a:ext cx="187325" cy="188913"/>
            </a:xfrm>
            <a:custGeom>
              <a:avLst/>
              <a:gdLst>
                <a:gd name="T0" fmla="*/ 580 w 1301"/>
                <a:gd name="T1" fmla="*/ 467 h 1310"/>
                <a:gd name="T2" fmla="*/ 498 w 1301"/>
                <a:gd name="T3" fmla="*/ 525 h 1310"/>
                <a:gd name="T4" fmla="*/ 454 w 1301"/>
                <a:gd name="T5" fmla="*/ 619 h 1310"/>
                <a:gd name="T6" fmla="*/ 462 w 1301"/>
                <a:gd name="T7" fmla="*/ 725 h 1310"/>
                <a:gd name="T8" fmla="*/ 522 w 1301"/>
                <a:gd name="T9" fmla="*/ 809 h 1310"/>
                <a:gd name="T10" fmla="*/ 614 w 1301"/>
                <a:gd name="T11" fmla="*/ 853 h 1310"/>
                <a:gd name="T12" fmla="*/ 721 w 1301"/>
                <a:gd name="T13" fmla="*/ 844 h 1310"/>
                <a:gd name="T14" fmla="*/ 804 w 1301"/>
                <a:gd name="T15" fmla="*/ 785 h 1310"/>
                <a:gd name="T16" fmla="*/ 848 w 1301"/>
                <a:gd name="T17" fmla="*/ 691 h 1310"/>
                <a:gd name="T18" fmla="*/ 839 w 1301"/>
                <a:gd name="T19" fmla="*/ 585 h 1310"/>
                <a:gd name="T20" fmla="*/ 779 w 1301"/>
                <a:gd name="T21" fmla="*/ 501 h 1310"/>
                <a:gd name="T22" fmla="*/ 686 w 1301"/>
                <a:gd name="T23" fmla="*/ 457 h 1310"/>
                <a:gd name="T24" fmla="*/ 801 w 1301"/>
                <a:gd name="T25" fmla="*/ 0 h 1310"/>
                <a:gd name="T26" fmla="*/ 848 w 1301"/>
                <a:gd name="T27" fmla="*/ 20 h 1310"/>
                <a:gd name="T28" fmla="*/ 868 w 1301"/>
                <a:gd name="T29" fmla="*/ 67 h 1310"/>
                <a:gd name="T30" fmla="*/ 878 w 1301"/>
                <a:gd name="T31" fmla="*/ 195 h 1310"/>
                <a:gd name="T32" fmla="*/ 919 w 1301"/>
                <a:gd name="T33" fmla="*/ 225 h 1310"/>
                <a:gd name="T34" fmla="*/ 969 w 1301"/>
                <a:gd name="T35" fmla="*/ 218 h 1310"/>
                <a:gd name="T36" fmla="*/ 1083 w 1301"/>
                <a:gd name="T37" fmla="*/ 163 h 1310"/>
                <a:gd name="T38" fmla="*/ 1130 w 1301"/>
                <a:gd name="T39" fmla="*/ 182 h 1310"/>
                <a:gd name="T40" fmla="*/ 1299 w 1301"/>
                <a:gd name="T41" fmla="*/ 475 h 1310"/>
                <a:gd name="T42" fmla="*/ 1291 w 1301"/>
                <a:gd name="T43" fmla="*/ 525 h 1310"/>
                <a:gd name="T44" fmla="*/ 1187 w 1301"/>
                <a:gd name="T45" fmla="*/ 597 h 1310"/>
                <a:gd name="T46" fmla="*/ 1156 w 1301"/>
                <a:gd name="T47" fmla="*/ 638 h 1310"/>
                <a:gd name="T48" fmla="*/ 1162 w 1301"/>
                <a:gd name="T49" fmla="*/ 688 h 1310"/>
                <a:gd name="T50" fmla="*/ 1266 w 1301"/>
                <a:gd name="T51" fmla="*/ 760 h 1310"/>
                <a:gd name="T52" fmla="*/ 1298 w 1301"/>
                <a:gd name="T53" fmla="*/ 801 h 1310"/>
                <a:gd name="T54" fmla="*/ 1291 w 1301"/>
                <a:gd name="T55" fmla="*/ 852 h 1310"/>
                <a:gd name="T56" fmla="*/ 1116 w 1301"/>
                <a:gd name="T57" fmla="*/ 1139 h 1310"/>
                <a:gd name="T58" fmla="*/ 1065 w 1301"/>
                <a:gd name="T59" fmla="*/ 1145 h 1310"/>
                <a:gd name="T60" fmla="*/ 952 w 1301"/>
                <a:gd name="T61" fmla="*/ 1085 h 1310"/>
                <a:gd name="T62" fmla="*/ 902 w 1301"/>
                <a:gd name="T63" fmla="*/ 1092 h 1310"/>
                <a:gd name="T64" fmla="*/ 871 w 1301"/>
                <a:gd name="T65" fmla="*/ 1133 h 1310"/>
                <a:gd name="T66" fmla="*/ 866 w 1301"/>
                <a:gd name="T67" fmla="*/ 1261 h 1310"/>
                <a:gd name="T68" fmla="*/ 835 w 1301"/>
                <a:gd name="T69" fmla="*/ 1301 h 1310"/>
                <a:gd name="T70" fmla="*/ 501 w 1301"/>
                <a:gd name="T71" fmla="*/ 1310 h 1310"/>
                <a:gd name="T72" fmla="*/ 453 w 1301"/>
                <a:gd name="T73" fmla="*/ 1291 h 1310"/>
                <a:gd name="T74" fmla="*/ 433 w 1301"/>
                <a:gd name="T75" fmla="*/ 1242 h 1310"/>
                <a:gd name="T76" fmla="*/ 422 w 1301"/>
                <a:gd name="T77" fmla="*/ 1116 h 1310"/>
                <a:gd name="T78" fmla="*/ 382 w 1301"/>
                <a:gd name="T79" fmla="*/ 1085 h 1310"/>
                <a:gd name="T80" fmla="*/ 332 w 1301"/>
                <a:gd name="T81" fmla="*/ 1093 h 1310"/>
                <a:gd name="T82" fmla="*/ 218 w 1301"/>
                <a:gd name="T83" fmla="*/ 1147 h 1310"/>
                <a:gd name="T84" fmla="*/ 171 w 1301"/>
                <a:gd name="T85" fmla="*/ 1128 h 1310"/>
                <a:gd name="T86" fmla="*/ 3 w 1301"/>
                <a:gd name="T87" fmla="*/ 835 h 1310"/>
                <a:gd name="T88" fmla="*/ 9 w 1301"/>
                <a:gd name="T89" fmla="*/ 785 h 1310"/>
                <a:gd name="T90" fmla="*/ 114 w 1301"/>
                <a:gd name="T91" fmla="*/ 714 h 1310"/>
                <a:gd name="T92" fmla="*/ 145 w 1301"/>
                <a:gd name="T93" fmla="*/ 672 h 1310"/>
                <a:gd name="T94" fmla="*/ 139 w 1301"/>
                <a:gd name="T95" fmla="*/ 622 h 1310"/>
                <a:gd name="T96" fmla="*/ 34 w 1301"/>
                <a:gd name="T97" fmla="*/ 551 h 1310"/>
                <a:gd name="T98" fmla="*/ 3 w 1301"/>
                <a:gd name="T99" fmla="*/ 510 h 1310"/>
                <a:gd name="T100" fmla="*/ 9 w 1301"/>
                <a:gd name="T101" fmla="*/ 457 h 1310"/>
                <a:gd name="T102" fmla="*/ 185 w 1301"/>
                <a:gd name="T103" fmla="*/ 172 h 1310"/>
                <a:gd name="T104" fmla="*/ 236 w 1301"/>
                <a:gd name="T105" fmla="*/ 165 h 1310"/>
                <a:gd name="T106" fmla="*/ 348 w 1301"/>
                <a:gd name="T107" fmla="*/ 225 h 1310"/>
                <a:gd name="T108" fmla="*/ 398 w 1301"/>
                <a:gd name="T109" fmla="*/ 219 h 1310"/>
                <a:gd name="T110" fmla="*/ 430 w 1301"/>
                <a:gd name="T111" fmla="*/ 178 h 1310"/>
                <a:gd name="T112" fmla="*/ 435 w 1301"/>
                <a:gd name="T113" fmla="*/ 49 h 1310"/>
                <a:gd name="T114" fmla="*/ 466 w 1301"/>
                <a:gd name="T115" fmla="*/ 8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1" h="1310">
                  <a:moveTo>
                    <a:pt x="651" y="454"/>
                  </a:moveTo>
                  <a:lnTo>
                    <a:pt x="614" y="457"/>
                  </a:lnTo>
                  <a:lnTo>
                    <a:pt x="580" y="467"/>
                  </a:lnTo>
                  <a:lnTo>
                    <a:pt x="550" y="481"/>
                  </a:lnTo>
                  <a:lnTo>
                    <a:pt x="522" y="501"/>
                  </a:lnTo>
                  <a:lnTo>
                    <a:pt x="498" y="525"/>
                  </a:lnTo>
                  <a:lnTo>
                    <a:pt x="478" y="554"/>
                  </a:lnTo>
                  <a:lnTo>
                    <a:pt x="462" y="585"/>
                  </a:lnTo>
                  <a:lnTo>
                    <a:pt x="454" y="619"/>
                  </a:lnTo>
                  <a:lnTo>
                    <a:pt x="450" y="655"/>
                  </a:lnTo>
                  <a:lnTo>
                    <a:pt x="454" y="691"/>
                  </a:lnTo>
                  <a:lnTo>
                    <a:pt x="462" y="725"/>
                  </a:lnTo>
                  <a:lnTo>
                    <a:pt x="478" y="757"/>
                  </a:lnTo>
                  <a:lnTo>
                    <a:pt x="498" y="785"/>
                  </a:lnTo>
                  <a:lnTo>
                    <a:pt x="522" y="809"/>
                  </a:lnTo>
                  <a:lnTo>
                    <a:pt x="550" y="829"/>
                  </a:lnTo>
                  <a:lnTo>
                    <a:pt x="580" y="844"/>
                  </a:lnTo>
                  <a:lnTo>
                    <a:pt x="614" y="853"/>
                  </a:lnTo>
                  <a:lnTo>
                    <a:pt x="651" y="856"/>
                  </a:lnTo>
                  <a:lnTo>
                    <a:pt x="686" y="853"/>
                  </a:lnTo>
                  <a:lnTo>
                    <a:pt x="721" y="844"/>
                  </a:lnTo>
                  <a:lnTo>
                    <a:pt x="752" y="829"/>
                  </a:lnTo>
                  <a:lnTo>
                    <a:pt x="779" y="809"/>
                  </a:lnTo>
                  <a:lnTo>
                    <a:pt x="804" y="785"/>
                  </a:lnTo>
                  <a:lnTo>
                    <a:pt x="823" y="757"/>
                  </a:lnTo>
                  <a:lnTo>
                    <a:pt x="839" y="725"/>
                  </a:lnTo>
                  <a:lnTo>
                    <a:pt x="848" y="691"/>
                  </a:lnTo>
                  <a:lnTo>
                    <a:pt x="851" y="655"/>
                  </a:lnTo>
                  <a:lnTo>
                    <a:pt x="848" y="619"/>
                  </a:lnTo>
                  <a:lnTo>
                    <a:pt x="839" y="585"/>
                  </a:lnTo>
                  <a:lnTo>
                    <a:pt x="823" y="554"/>
                  </a:lnTo>
                  <a:lnTo>
                    <a:pt x="804" y="525"/>
                  </a:lnTo>
                  <a:lnTo>
                    <a:pt x="779" y="501"/>
                  </a:lnTo>
                  <a:lnTo>
                    <a:pt x="752" y="481"/>
                  </a:lnTo>
                  <a:lnTo>
                    <a:pt x="721" y="467"/>
                  </a:lnTo>
                  <a:lnTo>
                    <a:pt x="686" y="457"/>
                  </a:lnTo>
                  <a:lnTo>
                    <a:pt x="651" y="454"/>
                  </a:lnTo>
                  <a:close/>
                  <a:moveTo>
                    <a:pt x="501" y="0"/>
                  </a:moveTo>
                  <a:lnTo>
                    <a:pt x="801" y="0"/>
                  </a:lnTo>
                  <a:lnTo>
                    <a:pt x="819" y="2"/>
                  </a:lnTo>
                  <a:lnTo>
                    <a:pt x="835" y="8"/>
                  </a:lnTo>
                  <a:lnTo>
                    <a:pt x="848" y="20"/>
                  </a:lnTo>
                  <a:lnTo>
                    <a:pt x="859" y="34"/>
                  </a:lnTo>
                  <a:lnTo>
                    <a:pt x="866" y="49"/>
                  </a:lnTo>
                  <a:lnTo>
                    <a:pt x="868" y="67"/>
                  </a:lnTo>
                  <a:lnTo>
                    <a:pt x="868" y="159"/>
                  </a:lnTo>
                  <a:lnTo>
                    <a:pt x="871" y="178"/>
                  </a:lnTo>
                  <a:lnTo>
                    <a:pt x="878" y="195"/>
                  </a:lnTo>
                  <a:lnTo>
                    <a:pt x="889" y="208"/>
                  </a:lnTo>
                  <a:lnTo>
                    <a:pt x="902" y="219"/>
                  </a:lnTo>
                  <a:lnTo>
                    <a:pt x="919" y="225"/>
                  </a:lnTo>
                  <a:lnTo>
                    <a:pt x="936" y="227"/>
                  </a:lnTo>
                  <a:lnTo>
                    <a:pt x="952" y="225"/>
                  </a:lnTo>
                  <a:lnTo>
                    <a:pt x="969" y="218"/>
                  </a:lnTo>
                  <a:lnTo>
                    <a:pt x="1048" y="172"/>
                  </a:lnTo>
                  <a:lnTo>
                    <a:pt x="1065" y="165"/>
                  </a:lnTo>
                  <a:lnTo>
                    <a:pt x="1083" y="163"/>
                  </a:lnTo>
                  <a:lnTo>
                    <a:pt x="1099" y="165"/>
                  </a:lnTo>
                  <a:lnTo>
                    <a:pt x="1116" y="172"/>
                  </a:lnTo>
                  <a:lnTo>
                    <a:pt x="1130" y="182"/>
                  </a:lnTo>
                  <a:lnTo>
                    <a:pt x="1141" y="197"/>
                  </a:lnTo>
                  <a:lnTo>
                    <a:pt x="1291" y="457"/>
                  </a:lnTo>
                  <a:lnTo>
                    <a:pt x="1299" y="475"/>
                  </a:lnTo>
                  <a:lnTo>
                    <a:pt x="1301" y="492"/>
                  </a:lnTo>
                  <a:lnTo>
                    <a:pt x="1298" y="510"/>
                  </a:lnTo>
                  <a:lnTo>
                    <a:pt x="1291" y="525"/>
                  </a:lnTo>
                  <a:lnTo>
                    <a:pt x="1281" y="539"/>
                  </a:lnTo>
                  <a:lnTo>
                    <a:pt x="1266" y="551"/>
                  </a:lnTo>
                  <a:lnTo>
                    <a:pt x="1187" y="597"/>
                  </a:lnTo>
                  <a:lnTo>
                    <a:pt x="1173" y="608"/>
                  </a:lnTo>
                  <a:lnTo>
                    <a:pt x="1162" y="622"/>
                  </a:lnTo>
                  <a:lnTo>
                    <a:pt x="1156" y="638"/>
                  </a:lnTo>
                  <a:lnTo>
                    <a:pt x="1154" y="655"/>
                  </a:lnTo>
                  <a:lnTo>
                    <a:pt x="1156" y="672"/>
                  </a:lnTo>
                  <a:lnTo>
                    <a:pt x="1162" y="688"/>
                  </a:lnTo>
                  <a:lnTo>
                    <a:pt x="1173" y="702"/>
                  </a:lnTo>
                  <a:lnTo>
                    <a:pt x="1187" y="714"/>
                  </a:lnTo>
                  <a:lnTo>
                    <a:pt x="1266" y="760"/>
                  </a:lnTo>
                  <a:lnTo>
                    <a:pt x="1281" y="771"/>
                  </a:lnTo>
                  <a:lnTo>
                    <a:pt x="1291" y="785"/>
                  </a:lnTo>
                  <a:lnTo>
                    <a:pt x="1298" y="801"/>
                  </a:lnTo>
                  <a:lnTo>
                    <a:pt x="1301" y="819"/>
                  </a:lnTo>
                  <a:lnTo>
                    <a:pt x="1299" y="835"/>
                  </a:lnTo>
                  <a:lnTo>
                    <a:pt x="1291" y="852"/>
                  </a:lnTo>
                  <a:lnTo>
                    <a:pt x="1141" y="1114"/>
                  </a:lnTo>
                  <a:lnTo>
                    <a:pt x="1130" y="1128"/>
                  </a:lnTo>
                  <a:lnTo>
                    <a:pt x="1116" y="1139"/>
                  </a:lnTo>
                  <a:lnTo>
                    <a:pt x="1099" y="1145"/>
                  </a:lnTo>
                  <a:lnTo>
                    <a:pt x="1083" y="1147"/>
                  </a:lnTo>
                  <a:lnTo>
                    <a:pt x="1065" y="1145"/>
                  </a:lnTo>
                  <a:lnTo>
                    <a:pt x="1048" y="1139"/>
                  </a:lnTo>
                  <a:lnTo>
                    <a:pt x="969" y="1093"/>
                  </a:lnTo>
                  <a:lnTo>
                    <a:pt x="952" y="1085"/>
                  </a:lnTo>
                  <a:lnTo>
                    <a:pt x="936" y="1083"/>
                  </a:lnTo>
                  <a:lnTo>
                    <a:pt x="919" y="1085"/>
                  </a:lnTo>
                  <a:lnTo>
                    <a:pt x="902" y="1092"/>
                  </a:lnTo>
                  <a:lnTo>
                    <a:pt x="889" y="1102"/>
                  </a:lnTo>
                  <a:lnTo>
                    <a:pt x="878" y="1116"/>
                  </a:lnTo>
                  <a:lnTo>
                    <a:pt x="871" y="1133"/>
                  </a:lnTo>
                  <a:lnTo>
                    <a:pt x="868" y="1151"/>
                  </a:lnTo>
                  <a:lnTo>
                    <a:pt x="868" y="1242"/>
                  </a:lnTo>
                  <a:lnTo>
                    <a:pt x="866" y="1261"/>
                  </a:lnTo>
                  <a:lnTo>
                    <a:pt x="859" y="1277"/>
                  </a:lnTo>
                  <a:lnTo>
                    <a:pt x="848" y="1291"/>
                  </a:lnTo>
                  <a:lnTo>
                    <a:pt x="835" y="1301"/>
                  </a:lnTo>
                  <a:lnTo>
                    <a:pt x="819" y="1308"/>
                  </a:lnTo>
                  <a:lnTo>
                    <a:pt x="801" y="1310"/>
                  </a:lnTo>
                  <a:lnTo>
                    <a:pt x="501" y="1310"/>
                  </a:lnTo>
                  <a:lnTo>
                    <a:pt x="482" y="1308"/>
                  </a:lnTo>
                  <a:lnTo>
                    <a:pt x="466" y="1301"/>
                  </a:lnTo>
                  <a:lnTo>
                    <a:pt x="453" y="1291"/>
                  </a:lnTo>
                  <a:lnTo>
                    <a:pt x="442" y="1277"/>
                  </a:lnTo>
                  <a:lnTo>
                    <a:pt x="435" y="1261"/>
                  </a:lnTo>
                  <a:lnTo>
                    <a:pt x="433" y="1242"/>
                  </a:lnTo>
                  <a:lnTo>
                    <a:pt x="433" y="1151"/>
                  </a:lnTo>
                  <a:lnTo>
                    <a:pt x="430" y="1133"/>
                  </a:lnTo>
                  <a:lnTo>
                    <a:pt x="422" y="1116"/>
                  </a:lnTo>
                  <a:lnTo>
                    <a:pt x="412" y="1102"/>
                  </a:lnTo>
                  <a:lnTo>
                    <a:pt x="398" y="1092"/>
                  </a:lnTo>
                  <a:lnTo>
                    <a:pt x="382" y="1085"/>
                  </a:lnTo>
                  <a:lnTo>
                    <a:pt x="365" y="1083"/>
                  </a:lnTo>
                  <a:lnTo>
                    <a:pt x="348" y="1085"/>
                  </a:lnTo>
                  <a:lnTo>
                    <a:pt x="332" y="1093"/>
                  </a:lnTo>
                  <a:lnTo>
                    <a:pt x="252" y="1139"/>
                  </a:lnTo>
                  <a:lnTo>
                    <a:pt x="236" y="1145"/>
                  </a:lnTo>
                  <a:lnTo>
                    <a:pt x="218" y="1147"/>
                  </a:lnTo>
                  <a:lnTo>
                    <a:pt x="201" y="1145"/>
                  </a:lnTo>
                  <a:lnTo>
                    <a:pt x="185" y="1139"/>
                  </a:lnTo>
                  <a:lnTo>
                    <a:pt x="171" y="1128"/>
                  </a:lnTo>
                  <a:lnTo>
                    <a:pt x="160" y="1114"/>
                  </a:lnTo>
                  <a:lnTo>
                    <a:pt x="9" y="852"/>
                  </a:lnTo>
                  <a:lnTo>
                    <a:pt x="3" y="835"/>
                  </a:lnTo>
                  <a:lnTo>
                    <a:pt x="0" y="819"/>
                  </a:lnTo>
                  <a:lnTo>
                    <a:pt x="3" y="801"/>
                  </a:lnTo>
                  <a:lnTo>
                    <a:pt x="9" y="785"/>
                  </a:lnTo>
                  <a:lnTo>
                    <a:pt x="20" y="771"/>
                  </a:lnTo>
                  <a:lnTo>
                    <a:pt x="34" y="760"/>
                  </a:lnTo>
                  <a:lnTo>
                    <a:pt x="114" y="714"/>
                  </a:lnTo>
                  <a:lnTo>
                    <a:pt x="128" y="702"/>
                  </a:lnTo>
                  <a:lnTo>
                    <a:pt x="139" y="688"/>
                  </a:lnTo>
                  <a:lnTo>
                    <a:pt x="145" y="672"/>
                  </a:lnTo>
                  <a:lnTo>
                    <a:pt x="147" y="655"/>
                  </a:lnTo>
                  <a:lnTo>
                    <a:pt x="145" y="638"/>
                  </a:lnTo>
                  <a:lnTo>
                    <a:pt x="139" y="622"/>
                  </a:lnTo>
                  <a:lnTo>
                    <a:pt x="128" y="608"/>
                  </a:lnTo>
                  <a:lnTo>
                    <a:pt x="114" y="597"/>
                  </a:lnTo>
                  <a:lnTo>
                    <a:pt x="34" y="551"/>
                  </a:lnTo>
                  <a:lnTo>
                    <a:pt x="20" y="539"/>
                  </a:lnTo>
                  <a:lnTo>
                    <a:pt x="9" y="525"/>
                  </a:lnTo>
                  <a:lnTo>
                    <a:pt x="3" y="510"/>
                  </a:lnTo>
                  <a:lnTo>
                    <a:pt x="0" y="492"/>
                  </a:lnTo>
                  <a:lnTo>
                    <a:pt x="3" y="475"/>
                  </a:lnTo>
                  <a:lnTo>
                    <a:pt x="9" y="457"/>
                  </a:lnTo>
                  <a:lnTo>
                    <a:pt x="160" y="197"/>
                  </a:lnTo>
                  <a:lnTo>
                    <a:pt x="171" y="182"/>
                  </a:lnTo>
                  <a:lnTo>
                    <a:pt x="185" y="172"/>
                  </a:lnTo>
                  <a:lnTo>
                    <a:pt x="201" y="165"/>
                  </a:lnTo>
                  <a:lnTo>
                    <a:pt x="218" y="163"/>
                  </a:lnTo>
                  <a:lnTo>
                    <a:pt x="236" y="165"/>
                  </a:lnTo>
                  <a:lnTo>
                    <a:pt x="252" y="172"/>
                  </a:lnTo>
                  <a:lnTo>
                    <a:pt x="332" y="218"/>
                  </a:lnTo>
                  <a:lnTo>
                    <a:pt x="348" y="225"/>
                  </a:lnTo>
                  <a:lnTo>
                    <a:pt x="365" y="227"/>
                  </a:lnTo>
                  <a:lnTo>
                    <a:pt x="382" y="225"/>
                  </a:lnTo>
                  <a:lnTo>
                    <a:pt x="398" y="219"/>
                  </a:lnTo>
                  <a:lnTo>
                    <a:pt x="412" y="208"/>
                  </a:lnTo>
                  <a:lnTo>
                    <a:pt x="422" y="195"/>
                  </a:lnTo>
                  <a:lnTo>
                    <a:pt x="430" y="178"/>
                  </a:lnTo>
                  <a:lnTo>
                    <a:pt x="433" y="159"/>
                  </a:lnTo>
                  <a:lnTo>
                    <a:pt x="433" y="67"/>
                  </a:lnTo>
                  <a:lnTo>
                    <a:pt x="435" y="49"/>
                  </a:lnTo>
                  <a:lnTo>
                    <a:pt x="442" y="34"/>
                  </a:lnTo>
                  <a:lnTo>
                    <a:pt x="453" y="20"/>
                  </a:lnTo>
                  <a:lnTo>
                    <a:pt x="466" y="8"/>
                  </a:lnTo>
                  <a:lnTo>
                    <a:pt x="482" y="2"/>
                  </a:lnTo>
                  <a:lnTo>
                    <a:pt x="5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8" name="Freeform 330"/>
            <p:cNvSpPr>
              <a:spLocks/>
            </p:cNvSpPr>
            <p:nvPr/>
          </p:nvSpPr>
          <p:spPr bwMode="auto">
            <a:xfrm>
              <a:off x="6062663" y="3144838"/>
              <a:ext cx="212725" cy="207963"/>
            </a:xfrm>
            <a:custGeom>
              <a:avLst/>
              <a:gdLst>
                <a:gd name="T0" fmla="*/ 1066 w 1471"/>
                <a:gd name="T1" fmla="*/ 0 h 1441"/>
                <a:gd name="T2" fmla="*/ 1104 w 1471"/>
                <a:gd name="T3" fmla="*/ 14 h 1441"/>
                <a:gd name="T4" fmla="*/ 1444 w 1471"/>
                <a:gd name="T5" fmla="*/ 351 h 1441"/>
                <a:gd name="T6" fmla="*/ 1464 w 1471"/>
                <a:gd name="T7" fmla="*/ 381 h 1441"/>
                <a:gd name="T8" fmla="*/ 1471 w 1471"/>
                <a:gd name="T9" fmla="*/ 417 h 1441"/>
                <a:gd name="T10" fmla="*/ 1464 w 1471"/>
                <a:gd name="T11" fmla="*/ 452 h 1441"/>
                <a:gd name="T12" fmla="*/ 1444 w 1471"/>
                <a:gd name="T13" fmla="*/ 483 h 1441"/>
                <a:gd name="T14" fmla="*/ 1106 w 1471"/>
                <a:gd name="T15" fmla="*/ 819 h 1441"/>
                <a:gd name="T16" fmla="*/ 1073 w 1471"/>
                <a:gd name="T17" fmla="*/ 832 h 1441"/>
                <a:gd name="T18" fmla="*/ 1037 w 1471"/>
                <a:gd name="T19" fmla="*/ 832 h 1441"/>
                <a:gd name="T20" fmla="*/ 1004 w 1471"/>
                <a:gd name="T21" fmla="*/ 819 h 1441"/>
                <a:gd name="T22" fmla="*/ 977 w 1471"/>
                <a:gd name="T23" fmla="*/ 789 h 1441"/>
                <a:gd name="T24" fmla="*/ 963 w 1471"/>
                <a:gd name="T25" fmla="*/ 751 h 1441"/>
                <a:gd name="T26" fmla="*/ 968 w 1471"/>
                <a:gd name="T27" fmla="*/ 711 h 1441"/>
                <a:gd name="T28" fmla="*/ 990 w 1471"/>
                <a:gd name="T29" fmla="*/ 675 h 1441"/>
                <a:gd name="T30" fmla="*/ 1072 w 1471"/>
                <a:gd name="T31" fmla="*/ 520 h 1441"/>
                <a:gd name="T32" fmla="*/ 918 w 1471"/>
                <a:gd name="T33" fmla="*/ 555 h 1441"/>
                <a:gd name="T34" fmla="*/ 773 w 1471"/>
                <a:gd name="T35" fmla="*/ 610 h 1441"/>
                <a:gd name="T36" fmla="*/ 639 w 1471"/>
                <a:gd name="T37" fmla="*/ 687 h 1441"/>
                <a:gd name="T38" fmla="*/ 519 w 1471"/>
                <a:gd name="T39" fmla="*/ 782 h 1441"/>
                <a:gd name="T40" fmla="*/ 414 w 1471"/>
                <a:gd name="T41" fmla="*/ 893 h 1441"/>
                <a:gd name="T42" fmla="*/ 326 w 1471"/>
                <a:gd name="T43" fmla="*/ 1020 h 1441"/>
                <a:gd name="T44" fmla="*/ 257 w 1471"/>
                <a:gd name="T45" fmla="*/ 1158 h 1441"/>
                <a:gd name="T46" fmla="*/ 209 w 1471"/>
                <a:gd name="T47" fmla="*/ 1306 h 1441"/>
                <a:gd name="T48" fmla="*/ 171 w 1471"/>
                <a:gd name="T49" fmla="*/ 1310 h 1441"/>
                <a:gd name="T50" fmla="*/ 108 w 1471"/>
                <a:gd name="T51" fmla="*/ 1328 h 1441"/>
                <a:gd name="T52" fmla="*/ 55 w 1471"/>
                <a:gd name="T53" fmla="*/ 1365 h 1441"/>
                <a:gd name="T54" fmla="*/ 13 w 1471"/>
                <a:gd name="T55" fmla="*/ 1417 h 1441"/>
                <a:gd name="T56" fmla="*/ 10 w 1471"/>
                <a:gd name="T57" fmla="*/ 1356 h 1441"/>
                <a:gd name="T58" fmla="*/ 49 w 1471"/>
                <a:gd name="T59" fmla="*/ 1190 h 1441"/>
                <a:gd name="T60" fmla="*/ 108 w 1471"/>
                <a:gd name="T61" fmla="*/ 1034 h 1441"/>
                <a:gd name="T62" fmla="*/ 187 w 1471"/>
                <a:gd name="T63" fmla="*/ 890 h 1441"/>
                <a:gd name="T64" fmla="*/ 285 w 1471"/>
                <a:gd name="T65" fmla="*/ 757 h 1441"/>
                <a:gd name="T66" fmla="*/ 399 w 1471"/>
                <a:gd name="T67" fmla="*/ 640 h 1441"/>
                <a:gd name="T68" fmla="*/ 527 w 1471"/>
                <a:gd name="T69" fmla="*/ 538 h 1441"/>
                <a:gd name="T70" fmla="*/ 669 w 1471"/>
                <a:gd name="T71" fmla="*/ 453 h 1441"/>
                <a:gd name="T72" fmla="*/ 823 w 1471"/>
                <a:gd name="T73" fmla="*/ 390 h 1441"/>
                <a:gd name="T74" fmla="*/ 985 w 1471"/>
                <a:gd name="T75" fmla="*/ 346 h 1441"/>
                <a:gd name="T76" fmla="*/ 1155 w 1471"/>
                <a:gd name="T77" fmla="*/ 326 h 1441"/>
                <a:gd name="T78" fmla="*/ 977 w 1471"/>
                <a:gd name="T79" fmla="*/ 143 h 1441"/>
                <a:gd name="T80" fmla="*/ 963 w 1471"/>
                <a:gd name="T81" fmla="*/ 104 h 1441"/>
                <a:gd name="T82" fmla="*/ 968 w 1471"/>
                <a:gd name="T83" fmla="*/ 63 h 1441"/>
                <a:gd name="T84" fmla="*/ 990 w 1471"/>
                <a:gd name="T85" fmla="*/ 27 h 1441"/>
                <a:gd name="T86" fmla="*/ 1026 w 1471"/>
                <a:gd name="T87" fmla="*/ 5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71" h="1441">
                  <a:moveTo>
                    <a:pt x="1046" y="0"/>
                  </a:moveTo>
                  <a:lnTo>
                    <a:pt x="1066" y="0"/>
                  </a:lnTo>
                  <a:lnTo>
                    <a:pt x="1085" y="5"/>
                  </a:lnTo>
                  <a:lnTo>
                    <a:pt x="1104" y="14"/>
                  </a:lnTo>
                  <a:lnTo>
                    <a:pt x="1121" y="27"/>
                  </a:lnTo>
                  <a:lnTo>
                    <a:pt x="1444" y="351"/>
                  </a:lnTo>
                  <a:lnTo>
                    <a:pt x="1456" y="365"/>
                  </a:lnTo>
                  <a:lnTo>
                    <a:pt x="1464" y="381"/>
                  </a:lnTo>
                  <a:lnTo>
                    <a:pt x="1469" y="399"/>
                  </a:lnTo>
                  <a:lnTo>
                    <a:pt x="1471" y="417"/>
                  </a:lnTo>
                  <a:lnTo>
                    <a:pt x="1469" y="436"/>
                  </a:lnTo>
                  <a:lnTo>
                    <a:pt x="1464" y="452"/>
                  </a:lnTo>
                  <a:lnTo>
                    <a:pt x="1456" y="468"/>
                  </a:lnTo>
                  <a:lnTo>
                    <a:pt x="1444" y="483"/>
                  </a:lnTo>
                  <a:lnTo>
                    <a:pt x="1121" y="806"/>
                  </a:lnTo>
                  <a:lnTo>
                    <a:pt x="1106" y="819"/>
                  </a:lnTo>
                  <a:lnTo>
                    <a:pt x="1091" y="827"/>
                  </a:lnTo>
                  <a:lnTo>
                    <a:pt x="1073" y="832"/>
                  </a:lnTo>
                  <a:lnTo>
                    <a:pt x="1055" y="833"/>
                  </a:lnTo>
                  <a:lnTo>
                    <a:pt x="1037" y="832"/>
                  </a:lnTo>
                  <a:lnTo>
                    <a:pt x="1021" y="827"/>
                  </a:lnTo>
                  <a:lnTo>
                    <a:pt x="1004" y="819"/>
                  </a:lnTo>
                  <a:lnTo>
                    <a:pt x="990" y="806"/>
                  </a:lnTo>
                  <a:lnTo>
                    <a:pt x="977" y="789"/>
                  </a:lnTo>
                  <a:lnTo>
                    <a:pt x="968" y="771"/>
                  </a:lnTo>
                  <a:lnTo>
                    <a:pt x="963" y="751"/>
                  </a:lnTo>
                  <a:lnTo>
                    <a:pt x="963" y="731"/>
                  </a:lnTo>
                  <a:lnTo>
                    <a:pt x="968" y="711"/>
                  </a:lnTo>
                  <a:lnTo>
                    <a:pt x="977" y="692"/>
                  </a:lnTo>
                  <a:lnTo>
                    <a:pt x="990" y="675"/>
                  </a:lnTo>
                  <a:lnTo>
                    <a:pt x="1152" y="512"/>
                  </a:lnTo>
                  <a:lnTo>
                    <a:pt x="1072" y="520"/>
                  </a:lnTo>
                  <a:lnTo>
                    <a:pt x="994" y="534"/>
                  </a:lnTo>
                  <a:lnTo>
                    <a:pt x="918" y="555"/>
                  </a:lnTo>
                  <a:lnTo>
                    <a:pt x="843" y="580"/>
                  </a:lnTo>
                  <a:lnTo>
                    <a:pt x="773" y="610"/>
                  </a:lnTo>
                  <a:lnTo>
                    <a:pt x="705" y="647"/>
                  </a:lnTo>
                  <a:lnTo>
                    <a:pt x="639" y="687"/>
                  </a:lnTo>
                  <a:lnTo>
                    <a:pt x="577" y="733"/>
                  </a:lnTo>
                  <a:lnTo>
                    <a:pt x="519" y="782"/>
                  </a:lnTo>
                  <a:lnTo>
                    <a:pt x="465" y="835"/>
                  </a:lnTo>
                  <a:lnTo>
                    <a:pt x="414" y="893"/>
                  </a:lnTo>
                  <a:lnTo>
                    <a:pt x="368" y="955"/>
                  </a:lnTo>
                  <a:lnTo>
                    <a:pt x="326" y="1020"/>
                  </a:lnTo>
                  <a:lnTo>
                    <a:pt x="290" y="1087"/>
                  </a:lnTo>
                  <a:lnTo>
                    <a:pt x="257" y="1158"/>
                  </a:lnTo>
                  <a:lnTo>
                    <a:pt x="230" y="1231"/>
                  </a:lnTo>
                  <a:lnTo>
                    <a:pt x="209" y="1306"/>
                  </a:lnTo>
                  <a:lnTo>
                    <a:pt x="204" y="1306"/>
                  </a:lnTo>
                  <a:lnTo>
                    <a:pt x="171" y="1310"/>
                  </a:lnTo>
                  <a:lnTo>
                    <a:pt x="139" y="1317"/>
                  </a:lnTo>
                  <a:lnTo>
                    <a:pt x="108" y="1328"/>
                  </a:lnTo>
                  <a:lnTo>
                    <a:pt x="80" y="1345"/>
                  </a:lnTo>
                  <a:lnTo>
                    <a:pt x="55" y="1365"/>
                  </a:lnTo>
                  <a:lnTo>
                    <a:pt x="32" y="1389"/>
                  </a:lnTo>
                  <a:lnTo>
                    <a:pt x="13" y="1417"/>
                  </a:lnTo>
                  <a:lnTo>
                    <a:pt x="0" y="1441"/>
                  </a:lnTo>
                  <a:lnTo>
                    <a:pt x="10" y="1356"/>
                  </a:lnTo>
                  <a:lnTo>
                    <a:pt x="27" y="1272"/>
                  </a:lnTo>
                  <a:lnTo>
                    <a:pt x="49" y="1190"/>
                  </a:lnTo>
                  <a:lnTo>
                    <a:pt x="76" y="1111"/>
                  </a:lnTo>
                  <a:lnTo>
                    <a:pt x="108" y="1034"/>
                  </a:lnTo>
                  <a:lnTo>
                    <a:pt x="146" y="960"/>
                  </a:lnTo>
                  <a:lnTo>
                    <a:pt x="187" y="890"/>
                  </a:lnTo>
                  <a:lnTo>
                    <a:pt x="234" y="822"/>
                  </a:lnTo>
                  <a:lnTo>
                    <a:pt x="285" y="757"/>
                  </a:lnTo>
                  <a:lnTo>
                    <a:pt x="341" y="696"/>
                  </a:lnTo>
                  <a:lnTo>
                    <a:pt x="399" y="640"/>
                  </a:lnTo>
                  <a:lnTo>
                    <a:pt x="462" y="586"/>
                  </a:lnTo>
                  <a:lnTo>
                    <a:pt x="527" y="538"/>
                  </a:lnTo>
                  <a:lnTo>
                    <a:pt x="597" y="493"/>
                  </a:lnTo>
                  <a:lnTo>
                    <a:pt x="669" y="453"/>
                  </a:lnTo>
                  <a:lnTo>
                    <a:pt x="744" y="419"/>
                  </a:lnTo>
                  <a:lnTo>
                    <a:pt x="823" y="390"/>
                  </a:lnTo>
                  <a:lnTo>
                    <a:pt x="903" y="364"/>
                  </a:lnTo>
                  <a:lnTo>
                    <a:pt x="985" y="346"/>
                  </a:lnTo>
                  <a:lnTo>
                    <a:pt x="1070" y="333"/>
                  </a:lnTo>
                  <a:lnTo>
                    <a:pt x="1155" y="326"/>
                  </a:lnTo>
                  <a:lnTo>
                    <a:pt x="990" y="159"/>
                  </a:lnTo>
                  <a:lnTo>
                    <a:pt x="977" y="143"/>
                  </a:lnTo>
                  <a:lnTo>
                    <a:pt x="968" y="124"/>
                  </a:lnTo>
                  <a:lnTo>
                    <a:pt x="963" y="104"/>
                  </a:lnTo>
                  <a:lnTo>
                    <a:pt x="963" y="83"/>
                  </a:lnTo>
                  <a:lnTo>
                    <a:pt x="968" y="63"/>
                  </a:lnTo>
                  <a:lnTo>
                    <a:pt x="977" y="44"/>
                  </a:lnTo>
                  <a:lnTo>
                    <a:pt x="990" y="27"/>
                  </a:lnTo>
                  <a:lnTo>
                    <a:pt x="1007" y="14"/>
                  </a:lnTo>
                  <a:lnTo>
                    <a:pt x="1026" y="5"/>
                  </a:lnTo>
                  <a:lnTo>
                    <a:pt x="10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9" name="Freeform 331"/>
            <p:cNvSpPr>
              <a:spLocks/>
            </p:cNvSpPr>
            <p:nvPr/>
          </p:nvSpPr>
          <p:spPr bwMode="auto">
            <a:xfrm>
              <a:off x="6340475" y="3108325"/>
              <a:ext cx="107950" cy="109538"/>
            </a:xfrm>
            <a:custGeom>
              <a:avLst/>
              <a:gdLst>
                <a:gd name="T0" fmla="*/ 374 w 747"/>
                <a:gd name="T1" fmla="*/ 0 h 750"/>
                <a:gd name="T2" fmla="*/ 420 w 747"/>
                <a:gd name="T3" fmla="*/ 2 h 750"/>
                <a:gd name="T4" fmla="*/ 465 w 747"/>
                <a:gd name="T5" fmla="*/ 11 h 750"/>
                <a:gd name="T6" fmla="*/ 509 w 747"/>
                <a:gd name="T7" fmla="*/ 25 h 750"/>
                <a:gd name="T8" fmla="*/ 550 w 747"/>
                <a:gd name="T9" fmla="*/ 44 h 750"/>
                <a:gd name="T10" fmla="*/ 587 w 747"/>
                <a:gd name="T11" fmla="*/ 67 h 750"/>
                <a:gd name="T12" fmla="*/ 622 w 747"/>
                <a:gd name="T13" fmla="*/ 94 h 750"/>
                <a:gd name="T14" fmla="*/ 653 w 747"/>
                <a:gd name="T15" fmla="*/ 126 h 750"/>
                <a:gd name="T16" fmla="*/ 680 w 747"/>
                <a:gd name="T17" fmla="*/ 160 h 750"/>
                <a:gd name="T18" fmla="*/ 703 w 747"/>
                <a:gd name="T19" fmla="*/ 198 h 750"/>
                <a:gd name="T20" fmla="*/ 722 w 747"/>
                <a:gd name="T21" fmla="*/ 239 h 750"/>
                <a:gd name="T22" fmla="*/ 737 w 747"/>
                <a:gd name="T23" fmla="*/ 283 h 750"/>
                <a:gd name="T24" fmla="*/ 745 w 747"/>
                <a:gd name="T25" fmla="*/ 328 h 750"/>
                <a:gd name="T26" fmla="*/ 747 w 747"/>
                <a:gd name="T27" fmla="*/ 375 h 750"/>
                <a:gd name="T28" fmla="*/ 745 w 747"/>
                <a:gd name="T29" fmla="*/ 422 h 750"/>
                <a:gd name="T30" fmla="*/ 737 w 747"/>
                <a:gd name="T31" fmla="*/ 467 h 750"/>
                <a:gd name="T32" fmla="*/ 722 w 747"/>
                <a:gd name="T33" fmla="*/ 510 h 750"/>
                <a:gd name="T34" fmla="*/ 703 w 747"/>
                <a:gd name="T35" fmla="*/ 551 h 750"/>
                <a:gd name="T36" fmla="*/ 680 w 747"/>
                <a:gd name="T37" fmla="*/ 588 h 750"/>
                <a:gd name="T38" fmla="*/ 653 w 747"/>
                <a:gd name="T39" fmla="*/ 623 h 750"/>
                <a:gd name="T40" fmla="*/ 622 w 747"/>
                <a:gd name="T41" fmla="*/ 654 h 750"/>
                <a:gd name="T42" fmla="*/ 587 w 747"/>
                <a:gd name="T43" fmla="*/ 683 h 750"/>
                <a:gd name="T44" fmla="*/ 550 w 747"/>
                <a:gd name="T45" fmla="*/ 706 h 750"/>
                <a:gd name="T46" fmla="*/ 509 w 747"/>
                <a:gd name="T47" fmla="*/ 725 h 750"/>
                <a:gd name="T48" fmla="*/ 465 w 747"/>
                <a:gd name="T49" fmla="*/ 738 h 750"/>
                <a:gd name="T50" fmla="*/ 420 w 747"/>
                <a:gd name="T51" fmla="*/ 747 h 750"/>
                <a:gd name="T52" fmla="*/ 374 w 747"/>
                <a:gd name="T53" fmla="*/ 750 h 750"/>
                <a:gd name="T54" fmla="*/ 327 w 747"/>
                <a:gd name="T55" fmla="*/ 747 h 750"/>
                <a:gd name="T56" fmla="*/ 282 w 747"/>
                <a:gd name="T57" fmla="*/ 738 h 750"/>
                <a:gd name="T58" fmla="*/ 239 w 747"/>
                <a:gd name="T59" fmla="*/ 725 h 750"/>
                <a:gd name="T60" fmla="*/ 198 w 747"/>
                <a:gd name="T61" fmla="*/ 706 h 750"/>
                <a:gd name="T62" fmla="*/ 161 w 747"/>
                <a:gd name="T63" fmla="*/ 683 h 750"/>
                <a:gd name="T64" fmla="*/ 126 w 747"/>
                <a:gd name="T65" fmla="*/ 654 h 750"/>
                <a:gd name="T66" fmla="*/ 95 w 747"/>
                <a:gd name="T67" fmla="*/ 623 h 750"/>
                <a:gd name="T68" fmla="*/ 67 w 747"/>
                <a:gd name="T69" fmla="*/ 588 h 750"/>
                <a:gd name="T70" fmla="*/ 44 w 747"/>
                <a:gd name="T71" fmla="*/ 551 h 750"/>
                <a:gd name="T72" fmla="*/ 25 w 747"/>
                <a:gd name="T73" fmla="*/ 510 h 750"/>
                <a:gd name="T74" fmla="*/ 12 w 747"/>
                <a:gd name="T75" fmla="*/ 467 h 750"/>
                <a:gd name="T76" fmla="*/ 3 w 747"/>
                <a:gd name="T77" fmla="*/ 422 h 750"/>
                <a:gd name="T78" fmla="*/ 0 w 747"/>
                <a:gd name="T79" fmla="*/ 375 h 750"/>
                <a:gd name="T80" fmla="*/ 3 w 747"/>
                <a:gd name="T81" fmla="*/ 328 h 750"/>
                <a:gd name="T82" fmla="*/ 12 w 747"/>
                <a:gd name="T83" fmla="*/ 283 h 750"/>
                <a:gd name="T84" fmla="*/ 25 w 747"/>
                <a:gd name="T85" fmla="*/ 239 h 750"/>
                <a:gd name="T86" fmla="*/ 44 w 747"/>
                <a:gd name="T87" fmla="*/ 198 h 750"/>
                <a:gd name="T88" fmla="*/ 67 w 747"/>
                <a:gd name="T89" fmla="*/ 160 h 750"/>
                <a:gd name="T90" fmla="*/ 95 w 747"/>
                <a:gd name="T91" fmla="*/ 126 h 750"/>
                <a:gd name="T92" fmla="*/ 126 w 747"/>
                <a:gd name="T93" fmla="*/ 94 h 750"/>
                <a:gd name="T94" fmla="*/ 161 w 747"/>
                <a:gd name="T95" fmla="*/ 67 h 750"/>
                <a:gd name="T96" fmla="*/ 198 w 747"/>
                <a:gd name="T97" fmla="*/ 44 h 750"/>
                <a:gd name="T98" fmla="*/ 239 w 747"/>
                <a:gd name="T99" fmla="*/ 25 h 750"/>
                <a:gd name="T100" fmla="*/ 282 w 747"/>
                <a:gd name="T101" fmla="*/ 11 h 750"/>
                <a:gd name="T102" fmla="*/ 327 w 747"/>
                <a:gd name="T103" fmla="*/ 2 h 750"/>
                <a:gd name="T104" fmla="*/ 374 w 747"/>
                <a:gd name="T105" fmla="*/ 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47" h="750">
                  <a:moveTo>
                    <a:pt x="374" y="0"/>
                  </a:moveTo>
                  <a:lnTo>
                    <a:pt x="420" y="2"/>
                  </a:lnTo>
                  <a:lnTo>
                    <a:pt x="465" y="11"/>
                  </a:lnTo>
                  <a:lnTo>
                    <a:pt x="509" y="25"/>
                  </a:lnTo>
                  <a:lnTo>
                    <a:pt x="550" y="44"/>
                  </a:lnTo>
                  <a:lnTo>
                    <a:pt x="587" y="67"/>
                  </a:lnTo>
                  <a:lnTo>
                    <a:pt x="622" y="94"/>
                  </a:lnTo>
                  <a:lnTo>
                    <a:pt x="653" y="126"/>
                  </a:lnTo>
                  <a:lnTo>
                    <a:pt x="680" y="160"/>
                  </a:lnTo>
                  <a:lnTo>
                    <a:pt x="703" y="198"/>
                  </a:lnTo>
                  <a:lnTo>
                    <a:pt x="722" y="239"/>
                  </a:lnTo>
                  <a:lnTo>
                    <a:pt x="737" y="283"/>
                  </a:lnTo>
                  <a:lnTo>
                    <a:pt x="745" y="328"/>
                  </a:lnTo>
                  <a:lnTo>
                    <a:pt x="747" y="375"/>
                  </a:lnTo>
                  <a:lnTo>
                    <a:pt x="745" y="422"/>
                  </a:lnTo>
                  <a:lnTo>
                    <a:pt x="737" y="467"/>
                  </a:lnTo>
                  <a:lnTo>
                    <a:pt x="722" y="510"/>
                  </a:lnTo>
                  <a:lnTo>
                    <a:pt x="703" y="551"/>
                  </a:lnTo>
                  <a:lnTo>
                    <a:pt x="680" y="588"/>
                  </a:lnTo>
                  <a:lnTo>
                    <a:pt x="653" y="623"/>
                  </a:lnTo>
                  <a:lnTo>
                    <a:pt x="622" y="654"/>
                  </a:lnTo>
                  <a:lnTo>
                    <a:pt x="587" y="683"/>
                  </a:lnTo>
                  <a:lnTo>
                    <a:pt x="550" y="706"/>
                  </a:lnTo>
                  <a:lnTo>
                    <a:pt x="509" y="725"/>
                  </a:lnTo>
                  <a:lnTo>
                    <a:pt x="465" y="738"/>
                  </a:lnTo>
                  <a:lnTo>
                    <a:pt x="420" y="747"/>
                  </a:lnTo>
                  <a:lnTo>
                    <a:pt x="374" y="750"/>
                  </a:lnTo>
                  <a:lnTo>
                    <a:pt x="327" y="747"/>
                  </a:lnTo>
                  <a:lnTo>
                    <a:pt x="282" y="738"/>
                  </a:lnTo>
                  <a:lnTo>
                    <a:pt x="239" y="725"/>
                  </a:lnTo>
                  <a:lnTo>
                    <a:pt x="198" y="706"/>
                  </a:lnTo>
                  <a:lnTo>
                    <a:pt x="161" y="683"/>
                  </a:lnTo>
                  <a:lnTo>
                    <a:pt x="126" y="654"/>
                  </a:lnTo>
                  <a:lnTo>
                    <a:pt x="95" y="623"/>
                  </a:lnTo>
                  <a:lnTo>
                    <a:pt x="67" y="588"/>
                  </a:lnTo>
                  <a:lnTo>
                    <a:pt x="44" y="551"/>
                  </a:lnTo>
                  <a:lnTo>
                    <a:pt x="25" y="510"/>
                  </a:lnTo>
                  <a:lnTo>
                    <a:pt x="12" y="467"/>
                  </a:lnTo>
                  <a:lnTo>
                    <a:pt x="3" y="422"/>
                  </a:lnTo>
                  <a:lnTo>
                    <a:pt x="0" y="375"/>
                  </a:lnTo>
                  <a:lnTo>
                    <a:pt x="3" y="328"/>
                  </a:lnTo>
                  <a:lnTo>
                    <a:pt x="12" y="283"/>
                  </a:lnTo>
                  <a:lnTo>
                    <a:pt x="25" y="239"/>
                  </a:lnTo>
                  <a:lnTo>
                    <a:pt x="44" y="198"/>
                  </a:lnTo>
                  <a:lnTo>
                    <a:pt x="67" y="160"/>
                  </a:lnTo>
                  <a:lnTo>
                    <a:pt x="95" y="126"/>
                  </a:lnTo>
                  <a:lnTo>
                    <a:pt x="126" y="94"/>
                  </a:lnTo>
                  <a:lnTo>
                    <a:pt x="161" y="67"/>
                  </a:lnTo>
                  <a:lnTo>
                    <a:pt x="198" y="44"/>
                  </a:lnTo>
                  <a:lnTo>
                    <a:pt x="239" y="25"/>
                  </a:lnTo>
                  <a:lnTo>
                    <a:pt x="282" y="11"/>
                  </a:lnTo>
                  <a:lnTo>
                    <a:pt x="327" y="2"/>
                  </a:lnTo>
                  <a:lnTo>
                    <a:pt x="3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0" name="Freeform 332"/>
            <p:cNvSpPr>
              <a:spLocks/>
            </p:cNvSpPr>
            <p:nvPr/>
          </p:nvSpPr>
          <p:spPr bwMode="auto">
            <a:xfrm>
              <a:off x="6288088" y="3238500"/>
              <a:ext cx="211138" cy="144463"/>
            </a:xfrm>
            <a:custGeom>
              <a:avLst/>
              <a:gdLst>
                <a:gd name="T0" fmla="*/ 446 w 1457"/>
                <a:gd name="T1" fmla="*/ 1 h 1003"/>
                <a:gd name="T2" fmla="*/ 461 w 1457"/>
                <a:gd name="T3" fmla="*/ 13 h 1003"/>
                <a:gd name="T4" fmla="*/ 691 w 1457"/>
                <a:gd name="T5" fmla="*/ 639 h 1003"/>
                <a:gd name="T6" fmla="*/ 707 w 1457"/>
                <a:gd name="T7" fmla="*/ 659 h 1003"/>
                <a:gd name="T8" fmla="*/ 729 w 1457"/>
                <a:gd name="T9" fmla="*/ 666 h 1003"/>
                <a:gd name="T10" fmla="*/ 751 w 1457"/>
                <a:gd name="T11" fmla="*/ 659 h 1003"/>
                <a:gd name="T12" fmla="*/ 767 w 1457"/>
                <a:gd name="T13" fmla="*/ 639 h 1003"/>
                <a:gd name="T14" fmla="*/ 998 w 1457"/>
                <a:gd name="T15" fmla="*/ 11 h 1003"/>
                <a:gd name="T16" fmla="*/ 1020 w 1457"/>
                <a:gd name="T17" fmla="*/ 0 h 1003"/>
                <a:gd name="T18" fmla="*/ 1229 w 1457"/>
                <a:gd name="T19" fmla="*/ 34 h 1003"/>
                <a:gd name="T20" fmla="*/ 1269 w 1457"/>
                <a:gd name="T21" fmla="*/ 50 h 1003"/>
                <a:gd name="T22" fmla="*/ 1339 w 1457"/>
                <a:gd name="T23" fmla="*/ 94 h 1003"/>
                <a:gd name="T24" fmla="*/ 1394 w 1457"/>
                <a:gd name="T25" fmla="*/ 154 h 1003"/>
                <a:gd name="T26" fmla="*/ 1434 w 1457"/>
                <a:gd name="T27" fmla="*/ 225 h 1003"/>
                <a:gd name="T28" fmla="*/ 1454 w 1457"/>
                <a:gd name="T29" fmla="*/ 306 h 1003"/>
                <a:gd name="T30" fmla="*/ 1457 w 1457"/>
                <a:gd name="T31" fmla="*/ 864 h 1003"/>
                <a:gd name="T32" fmla="*/ 1446 w 1457"/>
                <a:gd name="T33" fmla="*/ 917 h 1003"/>
                <a:gd name="T34" fmla="*/ 1416 w 1457"/>
                <a:gd name="T35" fmla="*/ 962 h 1003"/>
                <a:gd name="T36" fmla="*/ 1372 w 1457"/>
                <a:gd name="T37" fmla="*/ 991 h 1003"/>
                <a:gd name="T38" fmla="*/ 1318 w 1457"/>
                <a:gd name="T39" fmla="*/ 1003 h 1003"/>
                <a:gd name="T40" fmla="*/ 112 w 1457"/>
                <a:gd name="T41" fmla="*/ 1000 h 1003"/>
                <a:gd name="T42" fmla="*/ 62 w 1457"/>
                <a:gd name="T43" fmla="*/ 979 h 1003"/>
                <a:gd name="T44" fmla="*/ 24 w 1457"/>
                <a:gd name="T45" fmla="*/ 941 h 1003"/>
                <a:gd name="T46" fmla="*/ 3 w 1457"/>
                <a:gd name="T47" fmla="*/ 891 h 1003"/>
                <a:gd name="T48" fmla="*/ 0 w 1457"/>
                <a:gd name="T49" fmla="*/ 350 h 1003"/>
                <a:gd name="T50" fmla="*/ 12 w 1457"/>
                <a:gd name="T51" fmla="*/ 266 h 1003"/>
                <a:gd name="T52" fmla="*/ 41 w 1457"/>
                <a:gd name="T53" fmla="*/ 190 h 1003"/>
                <a:gd name="T54" fmla="*/ 89 w 1457"/>
                <a:gd name="T55" fmla="*/ 124 h 1003"/>
                <a:gd name="T56" fmla="*/ 152 w 1457"/>
                <a:gd name="T57" fmla="*/ 70 h 1003"/>
                <a:gd name="T58" fmla="*/ 228 w 1457"/>
                <a:gd name="T59" fmla="*/ 34 h 1003"/>
                <a:gd name="T60" fmla="*/ 239 w 1457"/>
                <a:gd name="T61" fmla="*/ 32 h 1003"/>
                <a:gd name="T62" fmla="*/ 268 w 1457"/>
                <a:gd name="T63" fmla="*/ 27 h 1003"/>
                <a:gd name="T64" fmla="*/ 309 w 1457"/>
                <a:gd name="T65" fmla="*/ 20 h 1003"/>
                <a:gd name="T66" fmla="*/ 352 w 1457"/>
                <a:gd name="T67" fmla="*/ 13 h 1003"/>
                <a:gd name="T68" fmla="*/ 393 w 1457"/>
                <a:gd name="T69" fmla="*/ 7 h 1003"/>
                <a:gd name="T70" fmla="*/ 423 w 1457"/>
                <a:gd name="T71" fmla="*/ 1 h 1003"/>
                <a:gd name="T72" fmla="*/ 435 w 1457"/>
                <a:gd name="T73" fmla="*/ 0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57" h="1003">
                  <a:moveTo>
                    <a:pt x="435" y="0"/>
                  </a:moveTo>
                  <a:lnTo>
                    <a:pt x="446" y="1"/>
                  </a:lnTo>
                  <a:lnTo>
                    <a:pt x="454" y="5"/>
                  </a:lnTo>
                  <a:lnTo>
                    <a:pt x="461" y="13"/>
                  </a:lnTo>
                  <a:lnTo>
                    <a:pt x="467" y="21"/>
                  </a:lnTo>
                  <a:lnTo>
                    <a:pt x="691" y="639"/>
                  </a:lnTo>
                  <a:lnTo>
                    <a:pt x="697" y="650"/>
                  </a:lnTo>
                  <a:lnTo>
                    <a:pt x="707" y="659"/>
                  </a:lnTo>
                  <a:lnTo>
                    <a:pt x="717" y="664"/>
                  </a:lnTo>
                  <a:lnTo>
                    <a:pt x="729" y="666"/>
                  </a:lnTo>
                  <a:lnTo>
                    <a:pt x="741" y="664"/>
                  </a:lnTo>
                  <a:lnTo>
                    <a:pt x="751" y="659"/>
                  </a:lnTo>
                  <a:lnTo>
                    <a:pt x="761" y="650"/>
                  </a:lnTo>
                  <a:lnTo>
                    <a:pt x="767" y="639"/>
                  </a:lnTo>
                  <a:lnTo>
                    <a:pt x="991" y="21"/>
                  </a:lnTo>
                  <a:lnTo>
                    <a:pt x="998" y="11"/>
                  </a:lnTo>
                  <a:lnTo>
                    <a:pt x="1007" y="3"/>
                  </a:lnTo>
                  <a:lnTo>
                    <a:pt x="1020" y="0"/>
                  </a:lnTo>
                  <a:lnTo>
                    <a:pt x="1032" y="1"/>
                  </a:lnTo>
                  <a:lnTo>
                    <a:pt x="1229" y="34"/>
                  </a:lnTo>
                  <a:lnTo>
                    <a:pt x="1230" y="35"/>
                  </a:lnTo>
                  <a:lnTo>
                    <a:pt x="1269" y="50"/>
                  </a:lnTo>
                  <a:lnTo>
                    <a:pt x="1305" y="70"/>
                  </a:lnTo>
                  <a:lnTo>
                    <a:pt x="1339" y="94"/>
                  </a:lnTo>
                  <a:lnTo>
                    <a:pt x="1368" y="123"/>
                  </a:lnTo>
                  <a:lnTo>
                    <a:pt x="1394" y="154"/>
                  </a:lnTo>
                  <a:lnTo>
                    <a:pt x="1416" y="189"/>
                  </a:lnTo>
                  <a:lnTo>
                    <a:pt x="1434" y="225"/>
                  </a:lnTo>
                  <a:lnTo>
                    <a:pt x="1446" y="265"/>
                  </a:lnTo>
                  <a:lnTo>
                    <a:pt x="1454" y="306"/>
                  </a:lnTo>
                  <a:lnTo>
                    <a:pt x="1457" y="348"/>
                  </a:lnTo>
                  <a:lnTo>
                    <a:pt x="1457" y="864"/>
                  </a:lnTo>
                  <a:lnTo>
                    <a:pt x="1454" y="891"/>
                  </a:lnTo>
                  <a:lnTo>
                    <a:pt x="1446" y="917"/>
                  </a:lnTo>
                  <a:lnTo>
                    <a:pt x="1433" y="941"/>
                  </a:lnTo>
                  <a:lnTo>
                    <a:pt x="1416" y="962"/>
                  </a:lnTo>
                  <a:lnTo>
                    <a:pt x="1395" y="979"/>
                  </a:lnTo>
                  <a:lnTo>
                    <a:pt x="1372" y="991"/>
                  </a:lnTo>
                  <a:lnTo>
                    <a:pt x="1346" y="1000"/>
                  </a:lnTo>
                  <a:lnTo>
                    <a:pt x="1318" y="1003"/>
                  </a:lnTo>
                  <a:lnTo>
                    <a:pt x="140" y="1003"/>
                  </a:lnTo>
                  <a:lnTo>
                    <a:pt x="112" y="1000"/>
                  </a:lnTo>
                  <a:lnTo>
                    <a:pt x="86" y="991"/>
                  </a:lnTo>
                  <a:lnTo>
                    <a:pt x="62" y="979"/>
                  </a:lnTo>
                  <a:lnTo>
                    <a:pt x="41" y="962"/>
                  </a:lnTo>
                  <a:lnTo>
                    <a:pt x="24" y="941"/>
                  </a:lnTo>
                  <a:lnTo>
                    <a:pt x="12" y="917"/>
                  </a:lnTo>
                  <a:lnTo>
                    <a:pt x="3" y="891"/>
                  </a:lnTo>
                  <a:lnTo>
                    <a:pt x="0" y="864"/>
                  </a:lnTo>
                  <a:lnTo>
                    <a:pt x="0" y="350"/>
                  </a:lnTo>
                  <a:lnTo>
                    <a:pt x="3" y="307"/>
                  </a:lnTo>
                  <a:lnTo>
                    <a:pt x="12" y="266"/>
                  </a:lnTo>
                  <a:lnTo>
                    <a:pt x="24" y="226"/>
                  </a:lnTo>
                  <a:lnTo>
                    <a:pt x="41" y="190"/>
                  </a:lnTo>
                  <a:lnTo>
                    <a:pt x="63" y="155"/>
                  </a:lnTo>
                  <a:lnTo>
                    <a:pt x="89" y="124"/>
                  </a:lnTo>
                  <a:lnTo>
                    <a:pt x="119" y="95"/>
                  </a:lnTo>
                  <a:lnTo>
                    <a:pt x="152" y="70"/>
                  </a:lnTo>
                  <a:lnTo>
                    <a:pt x="188" y="50"/>
                  </a:lnTo>
                  <a:lnTo>
                    <a:pt x="228" y="34"/>
                  </a:lnTo>
                  <a:lnTo>
                    <a:pt x="231" y="34"/>
                  </a:lnTo>
                  <a:lnTo>
                    <a:pt x="239" y="32"/>
                  </a:lnTo>
                  <a:lnTo>
                    <a:pt x="252" y="30"/>
                  </a:lnTo>
                  <a:lnTo>
                    <a:pt x="268" y="27"/>
                  </a:lnTo>
                  <a:lnTo>
                    <a:pt x="287" y="24"/>
                  </a:lnTo>
                  <a:lnTo>
                    <a:pt x="309" y="20"/>
                  </a:lnTo>
                  <a:lnTo>
                    <a:pt x="330" y="17"/>
                  </a:lnTo>
                  <a:lnTo>
                    <a:pt x="352" y="13"/>
                  </a:lnTo>
                  <a:lnTo>
                    <a:pt x="374" y="10"/>
                  </a:lnTo>
                  <a:lnTo>
                    <a:pt x="393" y="7"/>
                  </a:lnTo>
                  <a:lnTo>
                    <a:pt x="409" y="3"/>
                  </a:lnTo>
                  <a:lnTo>
                    <a:pt x="423" y="1"/>
                  </a:lnTo>
                  <a:lnTo>
                    <a:pt x="432" y="0"/>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1" name="Freeform 333"/>
            <p:cNvSpPr>
              <a:spLocks/>
            </p:cNvSpPr>
            <p:nvPr/>
          </p:nvSpPr>
          <p:spPr bwMode="auto">
            <a:xfrm>
              <a:off x="6310313" y="3381375"/>
              <a:ext cx="212725" cy="223838"/>
            </a:xfrm>
            <a:custGeom>
              <a:avLst/>
              <a:gdLst>
                <a:gd name="T0" fmla="*/ 1472 w 1475"/>
                <a:gd name="T1" fmla="*/ 89 h 1550"/>
                <a:gd name="T2" fmla="*/ 1448 w 1475"/>
                <a:gd name="T3" fmla="*/ 261 h 1550"/>
                <a:gd name="T4" fmla="*/ 1400 w 1475"/>
                <a:gd name="T5" fmla="*/ 424 h 1550"/>
                <a:gd name="T6" fmla="*/ 1332 w 1475"/>
                <a:gd name="T7" fmla="*/ 578 h 1550"/>
                <a:gd name="T8" fmla="*/ 1244 w 1475"/>
                <a:gd name="T9" fmla="*/ 719 h 1550"/>
                <a:gd name="T10" fmla="*/ 1137 w 1475"/>
                <a:gd name="T11" fmla="*/ 847 h 1550"/>
                <a:gd name="T12" fmla="*/ 1015 w 1475"/>
                <a:gd name="T13" fmla="*/ 959 h 1550"/>
                <a:gd name="T14" fmla="*/ 879 w 1475"/>
                <a:gd name="T15" fmla="*/ 1054 h 1550"/>
                <a:gd name="T16" fmla="*/ 731 w 1475"/>
                <a:gd name="T17" fmla="*/ 1130 h 1550"/>
                <a:gd name="T18" fmla="*/ 571 w 1475"/>
                <a:gd name="T19" fmla="*/ 1185 h 1550"/>
                <a:gd name="T20" fmla="*/ 402 w 1475"/>
                <a:gd name="T21" fmla="*/ 1217 h 1550"/>
                <a:gd name="T22" fmla="*/ 480 w 1475"/>
                <a:gd name="T23" fmla="*/ 1391 h 1550"/>
                <a:gd name="T24" fmla="*/ 503 w 1475"/>
                <a:gd name="T25" fmla="*/ 1427 h 1550"/>
                <a:gd name="T26" fmla="*/ 507 w 1475"/>
                <a:gd name="T27" fmla="*/ 1468 h 1550"/>
                <a:gd name="T28" fmla="*/ 494 w 1475"/>
                <a:gd name="T29" fmla="*/ 1506 h 1550"/>
                <a:gd name="T30" fmla="*/ 466 w 1475"/>
                <a:gd name="T31" fmla="*/ 1536 h 1550"/>
                <a:gd name="T32" fmla="*/ 432 w 1475"/>
                <a:gd name="T33" fmla="*/ 1549 h 1550"/>
                <a:gd name="T34" fmla="*/ 397 w 1475"/>
                <a:gd name="T35" fmla="*/ 1549 h 1550"/>
                <a:gd name="T36" fmla="*/ 364 w 1475"/>
                <a:gd name="T37" fmla="*/ 1536 h 1550"/>
                <a:gd name="T38" fmla="*/ 26 w 1475"/>
                <a:gd name="T39" fmla="*/ 1200 h 1550"/>
                <a:gd name="T40" fmla="*/ 5 w 1475"/>
                <a:gd name="T41" fmla="*/ 1164 h 1550"/>
                <a:gd name="T42" fmla="*/ 0 w 1475"/>
                <a:gd name="T43" fmla="*/ 1123 h 1550"/>
                <a:gd name="T44" fmla="*/ 13 w 1475"/>
                <a:gd name="T45" fmla="*/ 1085 h 1550"/>
                <a:gd name="T46" fmla="*/ 350 w 1475"/>
                <a:gd name="T47" fmla="*/ 744 h 1550"/>
                <a:gd name="T48" fmla="*/ 385 w 1475"/>
                <a:gd name="T49" fmla="*/ 721 h 1550"/>
                <a:gd name="T50" fmla="*/ 425 w 1475"/>
                <a:gd name="T51" fmla="*/ 717 h 1550"/>
                <a:gd name="T52" fmla="*/ 464 w 1475"/>
                <a:gd name="T53" fmla="*/ 731 h 1550"/>
                <a:gd name="T54" fmla="*/ 494 w 1475"/>
                <a:gd name="T55" fmla="*/ 761 h 1550"/>
                <a:gd name="T56" fmla="*/ 507 w 1475"/>
                <a:gd name="T57" fmla="*/ 800 h 1550"/>
                <a:gd name="T58" fmla="*/ 503 w 1475"/>
                <a:gd name="T59" fmla="*/ 840 h 1550"/>
                <a:gd name="T60" fmla="*/ 480 w 1475"/>
                <a:gd name="T61" fmla="*/ 875 h 1550"/>
                <a:gd name="T62" fmla="*/ 398 w 1475"/>
                <a:gd name="T63" fmla="*/ 1030 h 1550"/>
                <a:gd name="T64" fmla="*/ 551 w 1475"/>
                <a:gd name="T65" fmla="*/ 997 h 1550"/>
                <a:gd name="T66" fmla="*/ 694 w 1475"/>
                <a:gd name="T67" fmla="*/ 941 h 1550"/>
                <a:gd name="T68" fmla="*/ 827 w 1475"/>
                <a:gd name="T69" fmla="*/ 867 h 1550"/>
                <a:gd name="T70" fmla="*/ 947 w 1475"/>
                <a:gd name="T71" fmla="*/ 773 h 1550"/>
                <a:gd name="T72" fmla="*/ 1052 w 1475"/>
                <a:gd name="T73" fmla="*/ 664 h 1550"/>
                <a:gd name="T74" fmla="*/ 1140 w 1475"/>
                <a:gd name="T75" fmla="*/ 540 h 1550"/>
                <a:gd name="T76" fmla="*/ 1209 w 1475"/>
                <a:gd name="T77" fmla="*/ 404 h 1550"/>
                <a:gd name="T78" fmla="*/ 1258 w 1475"/>
                <a:gd name="T79" fmla="*/ 257 h 1550"/>
                <a:gd name="T80" fmla="*/ 1306 w 1475"/>
                <a:gd name="T81" fmla="*/ 176 h 1550"/>
                <a:gd name="T82" fmla="*/ 1364 w 1475"/>
                <a:gd name="T83" fmla="*/ 158 h 1550"/>
                <a:gd name="T84" fmla="*/ 1412 w 1475"/>
                <a:gd name="T85" fmla="*/ 127 h 1550"/>
                <a:gd name="T86" fmla="*/ 1449 w 1475"/>
                <a:gd name="T87" fmla="*/ 85 h 1550"/>
                <a:gd name="T88" fmla="*/ 1471 w 1475"/>
                <a:gd name="T89" fmla="*/ 32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75" h="1550">
                  <a:moveTo>
                    <a:pt x="1475" y="0"/>
                  </a:moveTo>
                  <a:lnTo>
                    <a:pt x="1472" y="89"/>
                  </a:lnTo>
                  <a:lnTo>
                    <a:pt x="1463" y="176"/>
                  </a:lnTo>
                  <a:lnTo>
                    <a:pt x="1448" y="261"/>
                  </a:lnTo>
                  <a:lnTo>
                    <a:pt x="1427" y="345"/>
                  </a:lnTo>
                  <a:lnTo>
                    <a:pt x="1400" y="424"/>
                  </a:lnTo>
                  <a:lnTo>
                    <a:pt x="1369" y="503"/>
                  </a:lnTo>
                  <a:lnTo>
                    <a:pt x="1332" y="578"/>
                  </a:lnTo>
                  <a:lnTo>
                    <a:pt x="1290" y="650"/>
                  </a:lnTo>
                  <a:lnTo>
                    <a:pt x="1244" y="719"/>
                  </a:lnTo>
                  <a:lnTo>
                    <a:pt x="1193" y="785"/>
                  </a:lnTo>
                  <a:lnTo>
                    <a:pt x="1137" y="847"/>
                  </a:lnTo>
                  <a:lnTo>
                    <a:pt x="1078" y="905"/>
                  </a:lnTo>
                  <a:lnTo>
                    <a:pt x="1015" y="959"/>
                  </a:lnTo>
                  <a:lnTo>
                    <a:pt x="949" y="1008"/>
                  </a:lnTo>
                  <a:lnTo>
                    <a:pt x="879" y="1054"/>
                  </a:lnTo>
                  <a:lnTo>
                    <a:pt x="806" y="1094"/>
                  </a:lnTo>
                  <a:lnTo>
                    <a:pt x="731" y="1130"/>
                  </a:lnTo>
                  <a:lnTo>
                    <a:pt x="651" y="1160"/>
                  </a:lnTo>
                  <a:lnTo>
                    <a:pt x="571" y="1185"/>
                  </a:lnTo>
                  <a:lnTo>
                    <a:pt x="488" y="1204"/>
                  </a:lnTo>
                  <a:lnTo>
                    <a:pt x="402" y="1217"/>
                  </a:lnTo>
                  <a:lnTo>
                    <a:pt x="314" y="1225"/>
                  </a:lnTo>
                  <a:lnTo>
                    <a:pt x="480" y="1391"/>
                  </a:lnTo>
                  <a:lnTo>
                    <a:pt x="494" y="1408"/>
                  </a:lnTo>
                  <a:lnTo>
                    <a:pt x="503" y="1427"/>
                  </a:lnTo>
                  <a:lnTo>
                    <a:pt x="507" y="1448"/>
                  </a:lnTo>
                  <a:lnTo>
                    <a:pt x="507" y="1468"/>
                  </a:lnTo>
                  <a:lnTo>
                    <a:pt x="503" y="1488"/>
                  </a:lnTo>
                  <a:lnTo>
                    <a:pt x="494" y="1506"/>
                  </a:lnTo>
                  <a:lnTo>
                    <a:pt x="480" y="1523"/>
                  </a:lnTo>
                  <a:lnTo>
                    <a:pt x="466" y="1536"/>
                  </a:lnTo>
                  <a:lnTo>
                    <a:pt x="450" y="1544"/>
                  </a:lnTo>
                  <a:lnTo>
                    <a:pt x="432" y="1549"/>
                  </a:lnTo>
                  <a:lnTo>
                    <a:pt x="415" y="1550"/>
                  </a:lnTo>
                  <a:lnTo>
                    <a:pt x="397" y="1549"/>
                  </a:lnTo>
                  <a:lnTo>
                    <a:pt x="380" y="1544"/>
                  </a:lnTo>
                  <a:lnTo>
                    <a:pt x="364" y="1536"/>
                  </a:lnTo>
                  <a:lnTo>
                    <a:pt x="350" y="1523"/>
                  </a:lnTo>
                  <a:lnTo>
                    <a:pt x="26" y="1200"/>
                  </a:lnTo>
                  <a:lnTo>
                    <a:pt x="13" y="1183"/>
                  </a:lnTo>
                  <a:lnTo>
                    <a:pt x="5" y="1164"/>
                  </a:lnTo>
                  <a:lnTo>
                    <a:pt x="0" y="1144"/>
                  </a:lnTo>
                  <a:lnTo>
                    <a:pt x="0" y="1123"/>
                  </a:lnTo>
                  <a:lnTo>
                    <a:pt x="5" y="1103"/>
                  </a:lnTo>
                  <a:lnTo>
                    <a:pt x="13" y="1085"/>
                  </a:lnTo>
                  <a:lnTo>
                    <a:pt x="26" y="1068"/>
                  </a:lnTo>
                  <a:lnTo>
                    <a:pt x="350" y="744"/>
                  </a:lnTo>
                  <a:lnTo>
                    <a:pt x="367" y="731"/>
                  </a:lnTo>
                  <a:lnTo>
                    <a:pt x="385" y="721"/>
                  </a:lnTo>
                  <a:lnTo>
                    <a:pt x="405" y="717"/>
                  </a:lnTo>
                  <a:lnTo>
                    <a:pt x="425" y="717"/>
                  </a:lnTo>
                  <a:lnTo>
                    <a:pt x="445" y="721"/>
                  </a:lnTo>
                  <a:lnTo>
                    <a:pt x="464" y="731"/>
                  </a:lnTo>
                  <a:lnTo>
                    <a:pt x="480" y="744"/>
                  </a:lnTo>
                  <a:lnTo>
                    <a:pt x="494" y="761"/>
                  </a:lnTo>
                  <a:lnTo>
                    <a:pt x="503" y="780"/>
                  </a:lnTo>
                  <a:lnTo>
                    <a:pt x="507" y="800"/>
                  </a:lnTo>
                  <a:lnTo>
                    <a:pt x="507" y="820"/>
                  </a:lnTo>
                  <a:lnTo>
                    <a:pt x="503" y="840"/>
                  </a:lnTo>
                  <a:lnTo>
                    <a:pt x="494" y="858"/>
                  </a:lnTo>
                  <a:lnTo>
                    <a:pt x="480" y="875"/>
                  </a:lnTo>
                  <a:lnTo>
                    <a:pt x="319" y="1038"/>
                  </a:lnTo>
                  <a:lnTo>
                    <a:pt x="398" y="1030"/>
                  </a:lnTo>
                  <a:lnTo>
                    <a:pt x="475" y="1017"/>
                  </a:lnTo>
                  <a:lnTo>
                    <a:pt x="551" y="997"/>
                  </a:lnTo>
                  <a:lnTo>
                    <a:pt x="624" y="971"/>
                  </a:lnTo>
                  <a:lnTo>
                    <a:pt x="694" y="941"/>
                  </a:lnTo>
                  <a:lnTo>
                    <a:pt x="762" y="907"/>
                  </a:lnTo>
                  <a:lnTo>
                    <a:pt x="827" y="867"/>
                  </a:lnTo>
                  <a:lnTo>
                    <a:pt x="888" y="822"/>
                  </a:lnTo>
                  <a:lnTo>
                    <a:pt x="947" y="773"/>
                  </a:lnTo>
                  <a:lnTo>
                    <a:pt x="1001" y="720"/>
                  </a:lnTo>
                  <a:lnTo>
                    <a:pt x="1052" y="664"/>
                  </a:lnTo>
                  <a:lnTo>
                    <a:pt x="1098" y="603"/>
                  </a:lnTo>
                  <a:lnTo>
                    <a:pt x="1140" y="540"/>
                  </a:lnTo>
                  <a:lnTo>
                    <a:pt x="1177" y="473"/>
                  </a:lnTo>
                  <a:lnTo>
                    <a:pt x="1209" y="404"/>
                  </a:lnTo>
                  <a:lnTo>
                    <a:pt x="1237" y="332"/>
                  </a:lnTo>
                  <a:lnTo>
                    <a:pt x="1258" y="257"/>
                  </a:lnTo>
                  <a:lnTo>
                    <a:pt x="1275" y="180"/>
                  </a:lnTo>
                  <a:lnTo>
                    <a:pt x="1306" y="176"/>
                  </a:lnTo>
                  <a:lnTo>
                    <a:pt x="1336" y="169"/>
                  </a:lnTo>
                  <a:lnTo>
                    <a:pt x="1364" y="158"/>
                  </a:lnTo>
                  <a:lnTo>
                    <a:pt x="1389" y="145"/>
                  </a:lnTo>
                  <a:lnTo>
                    <a:pt x="1412" y="127"/>
                  </a:lnTo>
                  <a:lnTo>
                    <a:pt x="1433" y="108"/>
                  </a:lnTo>
                  <a:lnTo>
                    <a:pt x="1449" y="85"/>
                  </a:lnTo>
                  <a:lnTo>
                    <a:pt x="1462" y="60"/>
                  </a:lnTo>
                  <a:lnTo>
                    <a:pt x="1471" y="32"/>
                  </a:lnTo>
                  <a:lnTo>
                    <a:pt x="14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2" name="Freeform 334"/>
            <p:cNvSpPr>
              <a:spLocks/>
            </p:cNvSpPr>
            <p:nvPr/>
          </p:nvSpPr>
          <p:spPr bwMode="auto">
            <a:xfrm>
              <a:off x="6380163" y="3235325"/>
              <a:ext cx="26988" cy="69850"/>
            </a:xfrm>
            <a:custGeom>
              <a:avLst/>
              <a:gdLst>
                <a:gd name="T0" fmla="*/ 46 w 185"/>
                <a:gd name="T1" fmla="*/ 0 h 479"/>
                <a:gd name="T2" fmla="*/ 140 w 185"/>
                <a:gd name="T3" fmla="*/ 0 h 479"/>
                <a:gd name="T4" fmla="*/ 153 w 185"/>
                <a:gd name="T5" fmla="*/ 1 h 479"/>
                <a:gd name="T6" fmla="*/ 164 w 185"/>
                <a:gd name="T7" fmla="*/ 7 h 479"/>
                <a:gd name="T8" fmla="*/ 174 w 185"/>
                <a:gd name="T9" fmla="*/ 14 h 479"/>
                <a:gd name="T10" fmla="*/ 182 w 185"/>
                <a:gd name="T11" fmla="*/ 27 h 479"/>
                <a:gd name="T12" fmla="*/ 185 w 185"/>
                <a:gd name="T13" fmla="*/ 39 h 479"/>
                <a:gd name="T14" fmla="*/ 185 w 185"/>
                <a:gd name="T15" fmla="*/ 54 h 479"/>
                <a:gd name="T16" fmla="*/ 180 w 185"/>
                <a:gd name="T17" fmla="*/ 66 h 479"/>
                <a:gd name="T18" fmla="*/ 129 w 185"/>
                <a:gd name="T19" fmla="*/ 143 h 479"/>
                <a:gd name="T20" fmla="*/ 153 w 185"/>
                <a:gd name="T21" fmla="*/ 345 h 479"/>
                <a:gd name="T22" fmla="*/ 106 w 185"/>
                <a:gd name="T23" fmla="*/ 469 h 479"/>
                <a:gd name="T24" fmla="*/ 102 w 185"/>
                <a:gd name="T25" fmla="*/ 476 h 479"/>
                <a:gd name="T26" fmla="*/ 96 w 185"/>
                <a:gd name="T27" fmla="*/ 479 h 479"/>
                <a:gd name="T28" fmla="*/ 89 w 185"/>
                <a:gd name="T29" fmla="*/ 479 h 479"/>
                <a:gd name="T30" fmla="*/ 83 w 185"/>
                <a:gd name="T31" fmla="*/ 476 h 479"/>
                <a:gd name="T32" fmla="*/ 79 w 185"/>
                <a:gd name="T33" fmla="*/ 469 h 479"/>
                <a:gd name="T34" fmla="*/ 33 w 185"/>
                <a:gd name="T35" fmla="*/ 345 h 479"/>
                <a:gd name="T36" fmla="*/ 56 w 185"/>
                <a:gd name="T37" fmla="*/ 143 h 479"/>
                <a:gd name="T38" fmla="*/ 6 w 185"/>
                <a:gd name="T39" fmla="*/ 66 h 479"/>
                <a:gd name="T40" fmla="*/ 1 w 185"/>
                <a:gd name="T41" fmla="*/ 54 h 479"/>
                <a:gd name="T42" fmla="*/ 0 w 185"/>
                <a:gd name="T43" fmla="*/ 39 h 479"/>
                <a:gd name="T44" fmla="*/ 4 w 185"/>
                <a:gd name="T45" fmla="*/ 27 h 479"/>
                <a:gd name="T46" fmla="*/ 11 w 185"/>
                <a:gd name="T47" fmla="*/ 14 h 479"/>
                <a:gd name="T48" fmla="*/ 22 w 185"/>
                <a:gd name="T49" fmla="*/ 7 h 479"/>
                <a:gd name="T50" fmla="*/ 33 w 185"/>
                <a:gd name="T51" fmla="*/ 1 h 479"/>
                <a:gd name="T52" fmla="*/ 46 w 185"/>
                <a:gd name="T53" fmla="*/ 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5" h="479">
                  <a:moveTo>
                    <a:pt x="46" y="0"/>
                  </a:moveTo>
                  <a:lnTo>
                    <a:pt x="140" y="0"/>
                  </a:lnTo>
                  <a:lnTo>
                    <a:pt x="153" y="1"/>
                  </a:lnTo>
                  <a:lnTo>
                    <a:pt x="164" y="7"/>
                  </a:lnTo>
                  <a:lnTo>
                    <a:pt x="174" y="14"/>
                  </a:lnTo>
                  <a:lnTo>
                    <a:pt x="182" y="27"/>
                  </a:lnTo>
                  <a:lnTo>
                    <a:pt x="185" y="39"/>
                  </a:lnTo>
                  <a:lnTo>
                    <a:pt x="185" y="54"/>
                  </a:lnTo>
                  <a:lnTo>
                    <a:pt x="180" y="66"/>
                  </a:lnTo>
                  <a:lnTo>
                    <a:pt x="129" y="143"/>
                  </a:lnTo>
                  <a:lnTo>
                    <a:pt x="153" y="345"/>
                  </a:lnTo>
                  <a:lnTo>
                    <a:pt x="106" y="469"/>
                  </a:lnTo>
                  <a:lnTo>
                    <a:pt x="102" y="476"/>
                  </a:lnTo>
                  <a:lnTo>
                    <a:pt x="96" y="479"/>
                  </a:lnTo>
                  <a:lnTo>
                    <a:pt x="89" y="479"/>
                  </a:lnTo>
                  <a:lnTo>
                    <a:pt x="83" y="476"/>
                  </a:lnTo>
                  <a:lnTo>
                    <a:pt x="79" y="469"/>
                  </a:lnTo>
                  <a:lnTo>
                    <a:pt x="33" y="345"/>
                  </a:lnTo>
                  <a:lnTo>
                    <a:pt x="56" y="143"/>
                  </a:lnTo>
                  <a:lnTo>
                    <a:pt x="6" y="66"/>
                  </a:lnTo>
                  <a:lnTo>
                    <a:pt x="1" y="54"/>
                  </a:lnTo>
                  <a:lnTo>
                    <a:pt x="0" y="39"/>
                  </a:lnTo>
                  <a:lnTo>
                    <a:pt x="4" y="27"/>
                  </a:lnTo>
                  <a:lnTo>
                    <a:pt x="11" y="14"/>
                  </a:lnTo>
                  <a:lnTo>
                    <a:pt x="22" y="7"/>
                  </a:lnTo>
                  <a:lnTo>
                    <a:pt x="33" y="1"/>
                  </a:lnTo>
                  <a:lnTo>
                    <a:pt x="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57" name="Group 856"/>
          <p:cNvGrpSpPr/>
          <p:nvPr/>
        </p:nvGrpSpPr>
        <p:grpSpPr>
          <a:xfrm>
            <a:off x="3744331" y="4392932"/>
            <a:ext cx="214837" cy="280457"/>
            <a:chOff x="6724650" y="3041650"/>
            <a:chExt cx="379413" cy="495301"/>
          </a:xfrm>
          <a:solidFill>
            <a:schemeClr val="tx1">
              <a:lumMod val="65000"/>
              <a:lumOff val="35000"/>
            </a:schemeClr>
          </a:solidFill>
        </p:grpSpPr>
        <p:sp>
          <p:nvSpPr>
            <p:cNvPr id="983" name="Freeform 339"/>
            <p:cNvSpPr>
              <a:spLocks/>
            </p:cNvSpPr>
            <p:nvPr/>
          </p:nvSpPr>
          <p:spPr bwMode="auto">
            <a:xfrm>
              <a:off x="6845300" y="3241675"/>
              <a:ext cx="136525" cy="95250"/>
            </a:xfrm>
            <a:custGeom>
              <a:avLst/>
              <a:gdLst>
                <a:gd name="T0" fmla="*/ 178 w 948"/>
                <a:gd name="T1" fmla="*/ 0 h 653"/>
                <a:gd name="T2" fmla="*/ 415 w 948"/>
                <a:gd name="T3" fmla="*/ 212 h 653"/>
                <a:gd name="T4" fmla="*/ 433 w 948"/>
                <a:gd name="T5" fmla="*/ 225 h 653"/>
                <a:gd name="T6" fmla="*/ 452 w 948"/>
                <a:gd name="T7" fmla="*/ 232 h 653"/>
                <a:gd name="T8" fmla="*/ 474 w 948"/>
                <a:gd name="T9" fmla="*/ 234 h 653"/>
                <a:gd name="T10" fmla="*/ 495 w 948"/>
                <a:gd name="T11" fmla="*/ 232 h 653"/>
                <a:gd name="T12" fmla="*/ 515 w 948"/>
                <a:gd name="T13" fmla="*/ 225 h 653"/>
                <a:gd name="T14" fmla="*/ 533 w 948"/>
                <a:gd name="T15" fmla="*/ 212 h 653"/>
                <a:gd name="T16" fmla="*/ 770 w 948"/>
                <a:gd name="T17" fmla="*/ 0 h 653"/>
                <a:gd name="T18" fmla="*/ 820 w 948"/>
                <a:gd name="T19" fmla="*/ 14 h 653"/>
                <a:gd name="T20" fmla="*/ 847 w 948"/>
                <a:gd name="T21" fmla="*/ 27 h 653"/>
                <a:gd name="T22" fmla="*/ 872 w 948"/>
                <a:gd name="T23" fmla="*/ 42 h 653"/>
                <a:gd name="T24" fmla="*/ 894 w 948"/>
                <a:gd name="T25" fmla="*/ 61 h 653"/>
                <a:gd name="T26" fmla="*/ 913 w 948"/>
                <a:gd name="T27" fmla="*/ 83 h 653"/>
                <a:gd name="T28" fmla="*/ 928 w 948"/>
                <a:gd name="T29" fmla="*/ 108 h 653"/>
                <a:gd name="T30" fmla="*/ 939 w 948"/>
                <a:gd name="T31" fmla="*/ 134 h 653"/>
                <a:gd name="T32" fmla="*/ 945 w 948"/>
                <a:gd name="T33" fmla="*/ 164 h 653"/>
                <a:gd name="T34" fmla="*/ 948 w 948"/>
                <a:gd name="T35" fmla="*/ 193 h 653"/>
                <a:gd name="T36" fmla="*/ 948 w 948"/>
                <a:gd name="T37" fmla="*/ 653 h 653"/>
                <a:gd name="T38" fmla="*/ 0 w 948"/>
                <a:gd name="T39" fmla="*/ 653 h 653"/>
                <a:gd name="T40" fmla="*/ 0 w 948"/>
                <a:gd name="T41" fmla="*/ 193 h 653"/>
                <a:gd name="T42" fmla="*/ 2 w 948"/>
                <a:gd name="T43" fmla="*/ 164 h 653"/>
                <a:gd name="T44" fmla="*/ 10 w 948"/>
                <a:gd name="T45" fmla="*/ 134 h 653"/>
                <a:gd name="T46" fmla="*/ 20 w 948"/>
                <a:gd name="T47" fmla="*/ 108 h 653"/>
                <a:gd name="T48" fmla="*/ 36 w 948"/>
                <a:gd name="T49" fmla="*/ 83 h 653"/>
                <a:gd name="T50" fmla="*/ 54 w 948"/>
                <a:gd name="T51" fmla="*/ 61 h 653"/>
                <a:gd name="T52" fmla="*/ 76 w 948"/>
                <a:gd name="T53" fmla="*/ 42 h 653"/>
                <a:gd name="T54" fmla="*/ 101 w 948"/>
                <a:gd name="T55" fmla="*/ 27 h 653"/>
                <a:gd name="T56" fmla="*/ 128 w 948"/>
                <a:gd name="T57" fmla="*/ 14 h 653"/>
                <a:gd name="T58" fmla="*/ 178 w 948"/>
                <a:gd name="T59" fmla="*/ 0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948" h="653">
                  <a:moveTo>
                    <a:pt x="178" y="0"/>
                  </a:moveTo>
                  <a:lnTo>
                    <a:pt x="415" y="212"/>
                  </a:lnTo>
                  <a:lnTo>
                    <a:pt x="433" y="225"/>
                  </a:lnTo>
                  <a:lnTo>
                    <a:pt x="452" y="232"/>
                  </a:lnTo>
                  <a:lnTo>
                    <a:pt x="474" y="234"/>
                  </a:lnTo>
                  <a:lnTo>
                    <a:pt x="495" y="232"/>
                  </a:lnTo>
                  <a:lnTo>
                    <a:pt x="515" y="225"/>
                  </a:lnTo>
                  <a:lnTo>
                    <a:pt x="533" y="212"/>
                  </a:lnTo>
                  <a:lnTo>
                    <a:pt x="770" y="0"/>
                  </a:lnTo>
                  <a:lnTo>
                    <a:pt x="820" y="14"/>
                  </a:lnTo>
                  <a:lnTo>
                    <a:pt x="847" y="27"/>
                  </a:lnTo>
                  <a:lnTo>
                    <a:pt x="872" y="42"/>
                  </a:lnTo>
                  <a:lnTo>
                    <a:pt x="894" y="61"/>
                  </a:lnTo>
                  <a:lnTo>
                    <a:pt x="913" y="83"/>
                  </a:lnTo>
                  <a:lnTo>
                    <a:pt x="928" y="108"/>
                  </a:lnTo>
                  <a:lnTo>
                    <a:pt x="939" y="134"/>
                  </a:lnTo>
                  <a:lnTo>
                    <a:pt x="945" y="164"/>
                  </a:lnTo>
                  <a:lnTo>
                    <a:pt x="948" y="193"/>
                  </a:lnTo>
                  <a:lnTo>
                    <a:pt x="948" y="653"/>
                  </a:lnTo>
                  <a:lnTo>
                    <a:pt x="0" y="653"/>
                  </a:lnTo>
                  <a:lnTo>
                    <a:pt x="0" y="193"/>
                  </a:lnTo>
                  <a:lnTo>
                    <a:pt x="2" y="164"/>
                  </a:lnTo>
                  <a:lnTo>
                    <a:pt x="10" y="134"/>
                  </a:lnTo>
                  <a:lnTo>
                    <a:pt x="20" y="108"/>
                  </a:lnTo>
                  <a:lnTo>
                    <a:pt x="36" y="83"/>
                  </a:lnTo>
                  <a:lnTo>
                    <a:pt x="54" y="61"/>
                  </a:lnTo>
                  <a:lnTo>
                    <a:pt x="76" y="42"/>
                  </a:lnTo>
                  <a:lnTo>
                    <a:pt x="101" y="27"/>
                  </a:lnTo>
                  <a:lnTo>
                    <a:pt x="128" y="14"/>
                  </a:lnTo>
                  <a:lnTo>
                    <a:pt x="1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4" name="Freeform 340"/>
            <p:cNvSpPr>
              <a:spLocks/>
            </p:cNvSpPr>
            <p:nvPr/>
          </p:nvSpPr>
          <p:spPr bwMode="auto">
            <a:xfrm>
              <a:off x="6886575" y="3125788"/>
              <a:ext cx="55563" cy="55563"/>
            </a:xfrm>
            <a:custGeom>
              <a:avLst/>
              <a:gdLst>
                <a:gd name="T0" fmla="*/ 191 w 382"/>
                <a:gd name="T1" fmla="*/ 0 h 381"/>
                <a:gd name="T2" fmla="*/ 225 w 382"/>
                <a:gd name="T3" fmla="*/ 3 h 381"/>
                <a:gd name="T4" fmla="*/ 257 w 382"/>
                <a:gd name="T5" fmla="*/ 13 h 381"/>
                <a:gd name="T6" fmla="*/ 288 w 382"/>
                <a:gd name="T7" fmla="*/ 26 h 381"/>
                <a:gd name="T8" fmla="*/ 314 w 382"/>
                <a:gd name="T9" fmla="*/ 45 h 381"/>
                <a:gd name="T10" fmla="*/ 337 w 382"/>
                <a:gd name="T11" fmla="*/ 68 h 381"/>
                <a:gd name="T12" fmla="*/ 356 w 382"/>
                <a:gd name="T13" fmla="*/ 95 h 381"/>
                <a:gd name="T14" fmla="*/ 369 w 382"/>
                <a:gd name="T15" fmla="*/ 124 h 381"/>
                <a:gd name="T16" fmla="*/ 379 w 382"/>
                <a:gd name="T17" fmla="*/ 157 h 381"/>
                <a:gd name="T18" fmla="*/ 382 w 382"/>
                <a:gd name="T19" fmla="*/ 191 h 381"/>
                <a:gd name="T20" fmla="*/ 379 w 382"/>
                <a:gd name="T21" fmla="*/ 225 h 381"/>
                <a:gd name="T22" fmla="*/ 369 w 382"/>
                <a:gd name="T23" fmla="*/ 257 h 381"/>
                <a:gd name="T24" fmla="*/ 356 w 382"/>
                <a:gd name="T25" fmla="*/ 286 h 381"/>
                <a:gd name="T26" fmla="*/ 337 w 382"/>
                <a:gd name="T27" fmla="*/ 313 h 381"/>
                <a:gd name="T28" fmla="*/ 314 w 382"/>
                <a:gd name="T29" fmla="*/ 336 h 381"/>
                <a:gd name="T30" fmla="*/ 288 w 382"/>
                <a:gd name="T31" fmla="*/ 355 h 381"/>
                <a:gd name="T32" fmla="*/ 257 w 382"/>
                <a:gd name="T33" fmla="*/ 369 h 381"/>
                <a:gd name="T34" fmla="*/ 225 w 382"/>
                <a:gd name="T35" fmla="*/ 378 h 381"/>
                <a:gd name="T36" fmla="*/ 191 w 382"/>
                <a:gd name="T37" fmla="*/ 381 h 381"/>
                <a:gd name="T38" fmla="*/ 157 w 382"/>
                <a:gd name="T39" fmla="*/ 378 h 381"/>
                <a:gd name="T40" fmla="*/ 124 w 382"/>
                <a:gd name="T41" fmla="*/ 369 h 381"/>
                <a:gd name="T42" fmla="*/ 95 w 382"/>
                <a:gd name="T43" fmla="*/ 355 h 381"/>
                <a:gd name="T44" fmla="*/ 68 w 382"/>
                <a:gd name="T45" fmla="*/ 336 h 381"/>
                <a:gd name="T46" fmla="*/ 45 w 382"/>
                <a:gd name="T47" fmla="*/ 313 h 381"/>
                <a:gd name="T48" fmla="*/ 26 w 382"/>
                <a:gd name="T49" fmla="*/ 286 h 381"/>
                <a:gd name="T50" fmla="*/ 12 w 382"/>
                <a:gd name="T51" fmla="*/ 257 h 381"/>
                <a:gd name="T52" fmla="*/ 3 w 382"/>
                <a:gd name="T53" fmla="*/ 225 h 381"/>
                <a:gd name="T54" fmla="*/ 0 w 382"/>
                <a:gd name="T55" fmla="*/ 191 h 381"/>
                <a:gd name="T56" fmla="*/ 3 w 382"/>
                <a:gd name="T57" fmla="*/ 157 h 381"/>
                <a:gd name="T58" fmla="*/ 12 w 382"/>
                <a:gd name="T59" fmla="*/ 124 h 381"/>
                <a:gd name="T60" fmla="*/ 26 w 382"/>
                <a:gd name="T61" fmla="*/ 95 h 381"/>
                <a:gd name="T62" fmla="*/ 45 w 382"/>
                <a:gd name="T63" fmla="*/ 68 h 381"/>
                <a:gd name="T64" fmla="*/ 68 w 382"/>
                <a:gd name="T65" fmla="*/ 45 h 381"/>
                <a:gd name="T66" fmla="*/ 95 w 382"/>
                <a:gd name="T67" fmla="*/ 26 h 381"/>
                <a:gd name="T68" fmla="*/ 124 w 382"/>
                <a:gd name="T69" fmla="*/ 13 h 381"/>
                <a:gd name="T70" fmla="*/ 157 w 382"/>
                <a:gd name="T71" fmla="*/ 3 h 381"/>
                <a:gd name="T72" fmla="*/ 191 w 382"/>
                <a:gd name="T73"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2" h="381">
                  <a:moveTo>
                    <a:pt x="191" y="0"/>
                  </a:moveTo>
                  <a:lnTo>
                    <a:pt x="225" y="3"/>
                  </a:lnTo>
                  <a:lnTo>
                    <a:pt x="257" y="13"/>
                  </a:lnTo>
                  <a:lnTo>
                    <a:pt x="288" y="26"/>
                  </a:lnTo>
                  <a:lnTo>
                    <a:pt x="314" y="45"/>
                  </a:lnTo>
                  <a:lnTo>
                    <a:pt x="337" y="68"/>
                  </a:lnTo>
                  <a:lnTo>
                    <a:pt x="356" y="95"/>
                  </a:lnTo>
                  <a:lnTo>
                    <a:pt x="369" y="124"/>
                  </a:lnTo>
                  <a:lnTo>
                    <a:pt x="379" y="157"/>
                  </a:lnTo>
                  <a:lnTo>
                    <a:pt x="382" y="191"/>
                  </a:lnTo>
                  <a:lnTo>
                    <a:pt x="379" y="225"/>
                  </a:lnTo>
                  <a:lnTo>
                    <a:pt x="369" y="257"/>
                  </a:lnTo>
                  <a:lnTo>
                    <a:pt x="356" y="286"/>
                  </a:lnTo>
                  <a:lnTo>
                    <a:pt x="337" y="313"/>
                  </a:lnTo>
                  <a:lnTo>
                    <a:pt x="314" y="336"/>
                  </a:lnTo>
                  <a:lnTo>
                    <a:pt x="288" y="355"/>
                  </a:lnTo>
                  <a:lnTo>
                    <a:pt x="257" y="369"/>
                  </a:lnTo>
                  <a:lnTo>
                    <a:pt x="225" y="378"/>
                  </a:lnTo>
                  <a:lnTo>
                    <a:pt x="191" y="381"/>
                  </a:lnTo>
                  <a:lnTo>
                    <a:pt x="157" y="378"/>
                  </a:lnTo>
                  <a:lnTo>
                    <a:pt x="124" y="369"/>
                  </a:lnTo>
                  <a:lnTo>
                    <a:pt x="95" y="355"/>
                  </a:lnTo>
                  <a:lnTo>
                    <a:pt x="68" y="336"/>
                  </a:lnTo>
                  <a:lnTo>
                    <a:pt x="45" y="313"/>
                  </a:lnTo>
                  <a:lnTo>
                    <a:pt x="26" y="286"/>
                  </a:lnTo>
                  <a:lnTo>
                    <a:pt x="12" y="257"/>
                  </a:lnTo>
                  <a:lnTo>
                    <a:pt x="3" y="225"/>
                  </a:lnTo>
                  <a:lnTo>
                    <a:pt x="0" y="191"/>
                  </a:lnTo>
                  <a:lnTo>
                    <a:pt x="3" y="157"/>
                  </a:lnTo>
                  <a:lnTo>
                    <a:pt x="12" y="124"/>
                  </a:lnTo>
                  <a:lnTo>
                    <a:pt x="26" y="95"/>
                  </a:lnTo>
                  <a:lnTo>
                    <a:pt x="45" y="68"/>
                  </a:lnTo>
                  <a:lnTo>
                    <a:pt x="68" y="45"/>
                  </a:lnTo>
                  <a:lnTo>
                    <a:pt x="95" y="26"/>
                  </a:lnTo>
                  <a:lnTo>
                    <a:pt x="124" y="13"/>
                  </a:lnTo>
                  <a:lnTo>
                    <a:pt x="157" y="3"/>
                  </a:lnTo>
                  <a:lnTo>
                    <a:pt x="1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5" name="Freeform 341"/>
            <p:cNvSpPr>
              <a:spLocks/>
            </p:cNvSpPr>
            <p:nvPr/>
          </p:nvSpPr>
          <p:spPr bwMode="auto">
            <a:xfrm>
              <a:off x="6811963" y="3506788"/>
              <a:ext cx="204788" cy="30163"/>
            </a:xfrm>
            <a:custGeom>
              <a:avLst/>
              <a:gdLst>
                <a:gd name="T0" fmla="*/ 105 w 1418"/>
                <a:gd name="T1" fmla="*/ 0 h 206"/>
                <a:gd name="T2" fmla="*/ 1313 w 1418"/>
                <a:gd name="T3" fmla="*/ 0 h 206"/>
                <a:gd name="T4" fmla="*/ 1337 w 1418"/>
                <a:gd name="T5" fmla="*/ 2 h 206"/>
                <a:gd name="T6" fmla="*/ 1359 w 1418"/>
                <a:gd name="T7" fmla="*/ 10 h 206"/>
                <a:gd name="T8" fmla="*/ 1379 w 1418"/>
                <a:gd name="T9" fmla="*/ 23 h 206"/>
                <a:gd name="T10" fmla="*/ 1395 w 1418"/>
                <a:gd name="T11" fmla="*/ 38 h 206"/>
                <a:gd name="T12" fmla="*/ 1408 w 1418"/>
                <a:gd name="T13" fmla="*/ 57 h 206"/>
                <a:gd name="T14" fmla="*/ 1415 w 1418"/>
                <a:gd name="T15" fmla="*/ 79 h 206"/>
                <a:gd name="T16" fmla="*/ 1418 w 1418"/>
                <a:gd name="T17" fmla="*/ 103 h 206"/>
                <a:gd name="T18" fmla="*/ 1415 w 1418"/>
                <a:gd name="T19" fmla="*/ 127 h 206"/>
                <a:gd name="T20" fmla="*/ 1408 w 1418"/>
                <a:gd name="T21" fmla="*/ 149 h 206"/>
                <a:gd name="T22" fmla="*/ 1395 w 1418"/>
                <a:gd name="T23" fmla="*/ 168 h 206"/>
                <a:gd name="T24" fmla="*/ 1379 w 1418"/>
                <a:gd name="T25" fmla="*/ 183 h 206"/>
                <a:gd name="T26" fmla="*/ 1359 w 1418"/>
                <a:gd name="T27" fmla="*/ 196 h 206"/>
                <a:gd name="T28" fmla="*/ 1337 w 1418"/>
                <a:gd name="T29" fmla="*/ 204 h 206"/>
                <a:gd name="T30" fmla="*/ 1314 w 1418"/>
                <a:gd name="T31" fmla="*/ 206 h 206"/>
                <a:gd name="T32" fmla="*/ 105 w 1418"/>
                <a:gd name="T33" fmla="*/ 206 h 206"/>
                <a:gd name="T34" fmla="*/ 80 w 1418"/>
                <a:gd name="T35" fmla="*/ 204 h 206"/>
                <a:gd name="T36" fmla="*/ 58 w 1418"/>
                <a:gd name="T37" fmla="*/ 196 h 206"/>
                <a:gd name="T38" fmla="*/ 40 w 1418"/>
                <a:gd name="T39" fmla="*/ 183 h 206"/>
                <a:gd name="T40" fmla="*/ 23 w 1418"/>
                <a:gd name="T41" fmla="*/ 168 h 206"/>
                <a:gd name="T42" fmla="*/ 11 w 1418"/>
                <a:gd name="T43" fmla="*/ 149 h 206"/>
                <a:gd name="T44" fmla="*/ 3 w 1418"/>
                <a:gd name="T45" fmla="*/ 127 h 206"/>
                <a:gd name="T46" fmla="*/ 0 w 1418"/>
                <a:gd name="T47" fmla="*/ 103 h 206"/>
                <a:gd name="T48" fmla="*/ 3 w 1418"/>
                <a:gd name="T49" fmla="*/ 79 h 206"/>
                <a:gd name="T50" fmla="*/ 11 w 1418"/>
                <a:gd name="T51" fmla="*/ 57 h 206"/>
                <a:gd name="T52" fmla="*/ 23 w 1418"/>
                <a:gd name="T53" fmla="*/ 38 h 206"/>
                <a:gd name="T54" fmla="*/ 40 w 1418"/>
                <a:gd name="T55" fmla="*/ 23 h 206"/>
                <a:gd name="T56" fmla="*/ 58 w 1418"/>
                <a:gd name="T57" fmla="*/ 10 h 206"/>
                <a:gd name="T58" fmla="*/ 80 w 1418"/>
                <a:gd name="T59" fmla="*/ 2 h 206"/>
                <a:gd name="T60" fmla="*/ 105 w 1418"/>
                <a:gd name="T61"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18" h="206">
                  <a:moveTo>
                    <a:pt x="105" y="0"/>
                  </a:moveTo>
                  <a:lnTo>
                    <a:pt x="1313" y="0"/>
                  </a:lnTo>
                  <a:lnTo>
                    <a:pt x="1337" y="2"/>
                  </a:lnTo>
                  <a:lnTo>
                    <a:pt x="1359" y="10"/>
                  </a:lnTo>
                  <a:lnTo>
                    <a:pt x="1379" y="23"/>
                  </a:lnTo>
                  <a:lnTo>
                    <a:pt x="1395" y="38"/>
                  </a:lnTo>
                  <a:lnTo>
                    <a:pt x="1408" y="57"/>
                  </a:lnTo>
                  <a:lnTo>
                    <a:pt x="1415" y="79"/>
                  </a:lnTo>
                  <a:lnTo>
                    <a:pt x="1418" y="103"/>
                  </a:lnTo>
                  <a:lnTo>
                    <a:pt x="1415" y="127"/>
                  </a:lnTo>
                  <a:lnTo>
                    <a:pt x="1408" y="149"/>
                  </a:lnTo>
                  <a:lnTo>
                    <a:pt x="1395" y="168"/>
                  </a:lnTo>
                  <a:lnTo>
                    <a:pt x="1379" y="183"/>
                  </a:lnTo>
                  <a:lnTo>
                    <a:pt x="1359" y="196"/>
                  </a:lnTo>
                  <a:lnTo>
                    <a:pt x="1337" y="204"/>
                  </a:lnTo>
                  <a:lnTo>
                    <a:pt x="1314" y="206"/>
                  </a:lnTo>
                  <a:lnTo>
                    <a:pt x="105" y="206"/>
                  </a:lnTo>
                  <a:lnTo>
                    <a:pt x="80" y="204"/>
                  </a:lnTo>
                  <a:lnTo>
                    <a:pt x="58" y="196"/>
                  </a:lnTo>
                  <a:lnTo>
                    <a:pt x="40" y="183"/>
                  </a:lnTo>
                  <a:lnTo>
                    <a:pt x="23" y="168"/>
                  </a:lnTo>
                  <a:lnTo>
                    <a:pt x="11" y="149"/>
                  </a:lnTo>
                  <a:lnTo>
                    <a:pt x="3" y="127"/>
                  </a:lnTo>
                  <a:lnTo>
                    <a:pt x="0" y="103"/>
                  </a:lnTo>
                  <a:lnTo>
                    <a:pt x="3" y="79"/>
                  </a:lnTo>
                  <a:lnTo>
                    <a:pt x="11" y="57"/>
                  </a:lnTo>
                  <a:lnTo>
                    <a:pt x="23" y="38"/>
                  </a:lnTo>
                  <a:lnTo>
                    <a:pt x="40" y="23"/>
                  </a:lnTo>
                  <a:lnTo>
                    <a:pt x="58" y="10"/>
                  </a:lnTo>
                  <a:lnTo>
                    <a:pt x="80" y="2"/>
                  </a:lnTo>
                  <a:lnTo>
                    <a:pt x="1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6" name="Freeform 342"/>
            <p:cNvSpPr>
              <a:spLocks noEditPoints="1"/>
            </p:cNvSpPr>
            <p:nvPr/>
          </p:nvSpPr>
          <p:spPr bwMode="auto">
            <a:xfrm>
              <a:off x="6724650" y="3041650"/>
              <a:ext cx="379413" cy="436563"/>
            </a:xfrm>
            <a:custGeom>
              <a:avLst/>
              <a:gdLst>
                <a:gd name="T0" fmla="*/ 926 w 2627"/>
                <a:gd name="T1" fmla="*/ 1221 h 3024"/>
                <a:gd name="T2" fmla="*/ 779 w 2627"/>
                <a:gd name="T3" fmla="*/ 1316 h 3024"/>
                <a:gd name="T4" fmla="*/ 696 w 2627"/>
                <a:gd name="T5" fmla="*/ 1467 h 3024"/>
                <a:gd name="T6" fmla="*/ 688 w 2627"/>
                <a:gd name="T7" fmla="*/ 2107 h 3024"/>
                <a:gd name="T8" fmla="*/ 747 w 2627"/>
                <a:gd name="T9" fmla="*/ 2166 h 3024"/>
                <a:gd name="T10" fmla="*/ 1900 w 2627"/>
                <a:gd name="T11" fmla="*/ 2158 h 3024"/>
                <a:gd name="T12" fmla="*/ 1941 w 2627"/>
                <a:gd name="T13" fmla="*/ 2085 h 3024"/>
                <a:gd name="T14" fmla="*/ 1916 w 2627"/>
                <a:gd name="T15" fmla="*/ 1425 h 3024"/>
                <a:gd name="T16" fmla="*/ 1816 w 2627"/>
                <a:gd name="T17" fmla="*/ 1286 h 3024"/>
                <a:gd name="T18" fmla="*/ 1698 w 2627"/>
                <a:gd name="T19" fmla="*/ 1220 h 3024"/>
                <a:gd name="T20" fmla="*/ 1537 w 2627"/>
                <a:gd name="T21" fmla="*/ 1197 h 3024"/>
                <a:gd name="T22" fmla="*/ 1088 w 2627"/>
                <a:gd name="T23" fmla="*/ 1197 h 3024"/>
                <a:gd name="T24" fmla="*/ 1264 w 2627"/>
                <a:gd name="T25" fmla="*/ 423 h 3024"/>
                <a:gd name="T26" fmla="*/ 1095 w 2627"/>
                <a:gd name="T27" fmla="*/ 495 h 3024"/>
                <a:gd name="T28" fmla="*/ 984 w 2627"/>
                <a:gd name="T29" fmla="*/ 638 h 3024"/>
                <a:gd name="T30" fmla="*/ 960 w 2627"/>
                <a:gd name="T31" fmla="*/ 824 h 3024"/>
                <a:gd name="T32" fmla="*/ 1031 w 2627"/>
                <a:gd name="T33" fmla="*/ 993 h 3024"/>
                <a:gd name="T34" fmla="*/ 1174 w 2627"/>
                <a:gd name="T35" fmla="*/ 1104 h 3024"/>
                <a:gd name="T36" fmla="*/ 1362 w 2627"/>
                <a:gd name="T37" fmla="*/ 1129 h 3024"/>
                <a:gd name="T38" fmla="*/ 1531 w 2627"/>
                <a:gd name="T39" fmla="*/ 1058 h 3024"/>
                <a:gd name="T40" fmla="*/ 1642 w 2627"/>
                <a:gd name="T41" fmla="*/ 914 h 3024"/>
                <a:gd name="T42" fmla="*/ 1667 w 2627"/>
                <a:gd name="T43" fmla="*/ 727 h 3024"/>
                <a:gd name="T44" fmla="*/ 1596 w 2627"/>
                <a:gd name="T45" fmla="*/ 558 h 3024"/>
                <a:gd name="T46" fmla="*/ 1452 w 2627"/>
                <a:gd name="T47" fmla="*/ 448 h 3024"/>
                <a:gd name="T48" fmla="*/ 1313 w 2627"/>
                <a:gd name="T49" fmla="*/ 0 h 3024"/>
                <a:gd name="T50" fmla="*/ 1677 w 2627"/>
                <a:gd name="T51" fmla="*/ 50 h 3024"/>
                <a:gd name="T52" fmla="*/ 2001 w 2627"/>
                <a:gd name="T53" fmla="*/ 194 h 3024"/>
                <a:gd name="T54" fmla="*/ 2272 w 2627"/>
                <a:gd name="T55" fmla="*/ 415 h 3024"/>
                <a:gd name="T56" fmla="*/ 2475 w 2627"/>
                <a:gd name="T57" fmla="*/ 700 h 3024"/>
                <a:gd name="T58" fmla="*/ 2598 w 2627"/>
                <a:gd name="T59" fmla="*/ 1034 h 3024"/>
                <a:gd name="T60" fmla="*/ 2623 w 2627"/>
                <a:gd name="T61" fmla="*/ 1400 h 3024"/>
                <a:gd name="T62" fmla="*/ 2545 w 2627"/>
                <a:gd name="T63" fmla="*/ 1770 h 3024"/>
                <a:gd name="T64" fmla="*/ 2386 w 2627"/>
                <a:gd name="T65" fmla="*/ 2135 h 3024"/>
                <a:gd name="T66" fmla="*/ 2177 w 2627"/>
                <a:gd name="T67" fmla="*/ 2480 h 3024"/>
                <a:gd name="T68" fmla="*/ 1946 w 2627"/>
                <a:gd name="T69" fmla="*/ 2791 h 3024"/>
                <a:gd name="T70" fmla="*/ 1760 w 2627"/>
                <a:gd name="T71" fmla="*/ 3006 h 3024"/>
                <a:gd name="T72" fmla="*/ 926 w 2627"/>
                <a:gd name="T73" fmla="*/ 3024 h 3024"/>
                <a:gd name="T74" fmla="*/ 856 w 2627"/>
                <a:gd name="T75" fmla="*/ 2992 h 3024"/>
                <a:gd name="T76" fmla="*/ 638 w 2627"/>
                <a:gd name="T77" fmla="*/ 2729 h 3024"/>
                <a:gd name="T78" fmla="*/ 419 w 2627"/>
                <a:gd name="T79" fmla="*/ 2423 h 3024"/>
                <a:gd name="T80" fmla="*/ 222 w 2627"/>
                <a:gd name="T81" fmla="*/ 2089 h 3024"/>
                <a:gd name="T82" fmla="*/ 74 w 2627"/>
                <a:gd name="T83" fmla="*/ 1742 h 3024"/>
                <a:gd name="T84" fmla="*/ 3 w 2627"/>
                <a:gd name="T85" fmla="*/ 1394 h 3024"/>
                <a:gd name="T86" fmla="*/ 28 w 2627"/>
                <a:gd name="T87" fmla="*/ 1034 h 3024"/>
                <a:gd name="T88" fmla="*/ 151 w 2627"/>
                <a:gd name="T89" fmla="*/ 700 h 3024"/>
                <a:gd name="T90" fmla="*/ 354 w 2627"/>
                <a:gd name="T91" fmla="*/ 415 h 3024"/>
                <a:gd name="T92" fmla="*/ 626 w 2627"/>
                <a:gd name="T93" fmla="*/ 194 h 3024"/>
                <a:gd name="T94" fmla="*/ 950 w 2627"/>
                <a:gd name="T95" fmla="*/ 50 h 3024"/>
                <a:gd name="T96" fmla="*/ 1313 w 2627"/>
                <a:gd name="T97" fmla="*/ 0 h 3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27" h="3024">
                  <a:moveTo>
                    <a:pt x="1046" y="1188"/>
                  </a:moveTo>
                  <a:lnTo>
                    <a:pt x="1024" y="1191"/>
                  </a:lnTo>
                  <a:lnTo>
                    <a:pt x="928" y="1220"/>
                  </a:lnTo>
                  <a:lnTo>
                    <a:pt x="926" y="1221"/>
                  </a:lnTo>
                  <a:lnTo>
                    <a:pt x="884" y="1238"/>
                  </a:lnTo>
                  <a:lnTo>
                    <a:pt x="846" y="1260"/>
                  </a:lnTo>
                  <a:lnTo>
                    <a:pt x="810" y="1286"/>
                  </a:lnTo>
                  <a:lnTo>
                    <a:pt x="779" y="1316"/>
                  </a:lnTo>
                  <a:lnTo>
                    <a:pt x="751" y="1349"/>
                  </a:lnTo>
                  <a:lnTo>
                    <a:pt x="727" y="1386"/>
                  </a:lnTo>
                  <a:lnTo>
                    <a:pt x="710" y="1425"/>
                  </a:lnTo>
                  <a:lnTo>
                    <a:pt x="696" y="1467"/>
                  </a:lnTo>
                  <a:lnTo>
                    <a:pt x="688" y="1510"/>
                  </a:lnTo>
                  <a:lnTo>
                    <a:pt x="684" y="1555"/>
                  </a:lnTo>
                  <a:lnTo>
                    <a:pt x="684" y="2085"/>
                  </a:lnTo>
                  <a:lnTo>
                    <a:pt x="688" y="2107"/>
                  </a:lnTo>
                  <a:lnTo>
                    <a:pt x="696" y="2128"/>
                  </a:lnTo>
                  <a:lnTo>
                    <a:pt x="710" y="2144"/>
                  </a:lnTo>
                  <a:lnTo>
                    <a:pt x="726" y="2158"/>
                  </a:lnTo>
                  <a:lnTo>
                    <a:pt x="747" y="2166"/>
                  </a:lnTo>
                  <a:lnTo>
                    <a:pt x="770" y="2169"/>
                  </a:lnTo>
                  <a:lnTo>
                    <a:pt x="1857" y="2169"/>
                  </a:lnTo>
                  <a:lnTo>
                    <a:pt x="1879" y="2166"/>
                  </a:lnTo>
                  <a:lnTo>
                    <a:pt x="1900" y="2158"/>
                  </a:lnTo>
                  <a:lnTo>
                    <a:pt x="1916" y="2144"/>
                  </a:lnTo>
                  <a:lnTo>
                    <a:pt x="1930" y="2128"/>
                  </a:lnTo>
                  <a:lnTo>
                    <a:pt x="1938" y="2107"/>
                  </a:lnTo>
                  <a:lnTo>
                    <a:pt x="1941" y="2085"/>
                  </a:lnTo>
                  <a:lnTo>
                    <a:pt x="1941" y="1555"/>
                  </a:lnTo>
                  <a:lnTo>
                    <a:pt x="1938" y="1510"/>
                  </a:lnTo>
                  <a:lnTo>
                    <a:pt x="1930" y="1467"/>
                  </a:lnTo>
                  <a:lnTo>
                    <a:pt x="1916" y="1425"/>
                  </a:lnTo>
                  <a:lnTo>
                    <a:pt x="1898" y="1386"/>
                  </a:lnTo>
                  <a:lnTo>
                    <a:pt x="1875" y="1349"/>
                  </a:lnTo>
                  <a:lnTo>
                    <a:pt x="1847" y="1316"/>
                  </a:lnTo>
                  <a:lnTo>
                    <a:pt x="1816" y="1286"/>
                  </a:lnTo>
                  <a:lnTo>
                    <a:pt x="1780" y="1260"/>
                  </a:lnTo>
                  <a:lnTo>
                    <a:pt x="1742" y="1238"/>
                  </a:lnTo>
                  <a:lnTo>
                    <a:pt x="1700" y="1221"/>
                  </a:lnTo>
                  <a:lnTo>
                    <a:pt x="1698" y="1220"/>
                  </a:lnTo>
                  <a:lnTo>
                    <a:pt x="1602" y="1191"/>
                  </a:lnTo>
                  <a:lnTo>
                    <a:pt x="1580" y="1188"/>
                  </a:lnTo>
                  <a:lnTo>
                    <a:pt x="1558" y="1189"/>
                  </a:lnTo>
                  <a:lnTo>
                    <a:pt x="1537" y="1197"/>
                  </a:lnTo>
                  <a:lnTo>
                    <a:pt x="1520" y="1209"/>
                  </a:lnTo>
                  <a:lnTo>
                    <a:pt x="1313" y="1395"/>
                  </a:lnTo>
                  <a:lnTo>
                    <a:pt x="1106" y="1209"/>
                  </a:lnTo>
                  <a:lnTo>
                    <a:pt x="1088" y="1197"/>
                  </a:lnTo>
                  <a:lnTo>
                    <a:pt x="1068" y="1189"/>
                  </a:lnTo>
                  <a:lnTo>
                    <a:pt x="1046" y="1188"/>
                  </a:lnTo>
                  <a:close/>
                  <a:moveTo>
                    <a:pt x="1313" y="420"/>
                  </a:moveTo>
                  <a:lnTo>
                    <a:pt x="1264" y="423"/>
                  </a:lnTo>
                  <a:lnTo>
                    <a:pt x="1218" y="433"/>
                  </a:lnTo>
                  <a:lnTo>
                    <a:pt x="1174" y="448"/>
                  </a:lnTo>
                  <a:lnTo>
                    <a:pt x="1133" y="469"/>
                  </a:lnTo>
                  <a:lnTo>
                    <a:pt x="1095" y="495"/>
                  </a:lnTo>
                  <a:lnTo>
                    <a:pt x="1060" y="524"/>
                  </a:lnTo>
                  <a:lnTo>
                    <a:pt x="1031" y="558"/>
                  </a:lnTo>
                  <a:lnTo>
                    <a:pt x="1005" y="596"/>
                  </a:lnTo>
                  <a:lnTo>
                    <a:pt x="984" y="638"/>
                  </a:lnTo>
                  <a:lnTo>
                    <a:pt x="969" y="682"/>
                  </a:lnTo>
                  <a:lnTo>
                    <a:pt x="960" y="727"/>
                  </a:lnTo>
                  <a:lnTo>
                    <a:pt x="956" y="776"/>
                  </a:lnTo>
                  <a:lnTo>
                    <a:pt x="960" y="824"/>
                  </a:lnTo>
                  <a:lnTo>
                    <a:pt x="969" y="870"/>
                  </a:lnTo>
                  <a:lnTo>
                    <a:pt x="984" y="914"/>
                  </a:lnTo>
                  <a:lnTo>
                    <a:pt x="1005" y="956"/>
                  </a:lnTo>
                  <a:lnTo>
                    <a:pt x="1031" y="993"/>
                  </a:lnTo>
                  <a:lnTo>
                    <a:pt x="1060" y="1028"/>
                  </a:lnTo>
                  <a:lnTo>
                    <a:pt x="1095" y="1058"/>
                  </a:lnTo>
                  <a:lnTo>
                    <a:pt x="1133" y="1083"/>
                  </a:lnTo>
                  <a:lnTo>
                    <a:pt x="1174" y="1104"/>
                  </a:lnTo>
                  <a:lnTo>
                    <a:pt x="1218" y="1120"/>
                  </a:lnTo>
                  <a:lnTo>
                    <a:pt x="1264" y="1129"/>
                  </a:lnTo>
                  <a:lnTo>
                    <a:pt x="1313" y="1132"/>
                  </a:lnTo>
                  <a:lnTo>
                    <a:pt x="1362" y="1129"/>
                  </a:lnTo>
                  <a:lnTo>
                    <a:pt x="1408" y="1120"/>
                  </a:lnTo>
                  <a:lnTo>
                    <a:pt x="1452" y="1104"/>
                  </a:lnTo>
                  <a:lnTo>
                    <a:pt x="1493" y="1083"/>
                  </a:lnTo>
                  <a:lnTo>
                    <a:pt x="1531" y="1058"/>
                  </a:lnTo>
                  <a:lnTo>
                    <a:pt x="1566" y="1028"/>
                  </a:lnTo>
                  <a:lnTo>
                    <a:pt x="1596" y="993"/>
                  </a:lnTo>
                  <a:lnTo>
                    <a:pt x="1621" y="956"/>
                  </a:lnTo>
                  <a:lnTo>
                    <a:pt x="1642" y="914"/>
                  </a:lnTo>
                  <a:lnTo>
                    <a:pt x="1658" y="870"/>
                  </a:lnTo>
                  <a:lnTo>
                    <a:pt x="1667" y="824"/>
                  </a:lnTo>
                  <a:lnTo>
                    <a:pt x="1670" y="776"/>
                  </a:lnTo>
                  <a:lnTo>
                    <a:pt x="1667" y="727"/>
                  </a:lnTo>
                  <a:lnTo>
                    <a:pt x="1658" y="682"/>
                  </a:lnTo>
                  <a:lnTo>
                    <a:pt x="1642" y="638"/>
                  </a:lnTo>
                  <a:lnTo>
                    <a:pt x="1621" y="596"/>
                  </a:lnTo>
                  <a:lnTo>
                    <a:pt x="1596" y="558"/>
                  </a:lnTo>
                  <a:lnTo>
                    <a:pt x="1566" y="524"/>
                  </a:lnTo>
                  <a:lnTo>
                    <a:pt x="1531" y="495"/>
                  </a:lnTo>
                  <a:lnTo>
                    <a:pt x="1493" y="469"/>
                  </a:lnTo>
                  <a:lnTo>
                    <a:pt x="1452" y="448"/>
                  </a:lnTo>
                  <a:lnTo>
                    <a:pt x="1408" y="433"/>
                  </a:lnTo>
                  <a:lnTo>
                    <a:pt x="1362" y="423"/>
                  </a:lnTo>
                  <a:lnTo>
                    <a:pt x="1313" y="420"/>
                  </a:lnTo>
                  <a:close/>
                  <a:moveTo>
                    <a:pt x="1313" y="0"/>
                  </a:moveTo>
                  <a:lnTo>
                    <a:pt x="1407" y="3"/>
                  </a:lnTo>
                  <a:lnTo>
                    <a:pt x="1499" y="13"/>
                  </a:lnTo>
                  <a:lnTo>
                    <a:pt x="1589" y="28"/>
                  </a:lnTo>
                  <a:lnTo>
                    <a:pt x="1677" y="50"/>
                  </a:lnTo>
                  <a:lnTo>
                    <a:pt x="1761" y="78"/>
                  </a:lnTo>
                  <a:lnTo>
                    <a:pt x="1844" y="112"/>
                  </a:lnTo>
                  <a:lnTo>
                    <a:pt x="1924" y="150"/>
                  </a:lnTo>
                  <a:lnTo>
                    <a:pt x="2001" y="194"/>
                  </a:lnTo>
                  <a:lnTo>
                    <a:pt x="2074" y="242"/>
                  </a:lnTo>
                  <a:lnTo>
                    <a:pt x="2143" y="295"/>
                  </a:lnTo>
                  <a:lnTo>
                    <a:pt x="2210" y="353"/>
                  </a:lnTo>
                  <a:lnTo>
                    <a:pt x="2272" y="415"/>
                  </a:lnTo>
                  <a:lnTo>
                    <a:pt x="2330" y="481"/>
                  </a:lnTo>
                  <a:lnTo>
                    <a:pt x="2383" y="550"/>
                  </a:lnTo>
                  <a:lnTo>
                    <a:pt x="2432" y="624"/>
                  </a:lnTo>
                  <a:lnTo>
                    <a:pt x="2475" y="700"/>
                  </a:lnTo>
                  <a:lnTo>
                    <a:pt x="2514" y="780"/>
                  </a:lnTo>
                  <a:lnTo>
                    <a:pt x="2547" y="862"/>
                  </a:lnTo>
                  <a:lnTo>
                    <a:pt x="2576" y="948"/>
                  </a:lnTo>
                  <a:lnTo>
                    <a:pt x="2598" y="1034"/>
                  </a:lnTo>
                  <a:lnTo>
                    <a:pt x="2613" y="1124"/>
                  </a:lnTo>
                  <a:lnTo>
                    <a:pt x="2623" y="1216"/>
                  </a:lnTo>
                  <a:lnTo>
                    <a:pt x="2627" y="1310"/>
                  </a:lnTo>
                  <a:lnTo>
                    <a:pt x="2623" y="1400"/>
                  </a:lnTo>
                  <a:lnTo>
                    <a:pt x="2612" y="1492"/>
                  </a:lnTo>
                  <a:lnTo>
                    <a:pt x="2596" y="1585"/>
                  </a:lnTo>
                  <a:lnTo>
                    <a:pt x="2572" y="1677"/>
                  </a:lnTo>
                  <a:lnTo>
                    <a:pt x="2545" y="1770"/>
                  </a:lnTo>
                  <a:lnTo>
                    <a:pt x="2512" y="1862"/>
                  </a:lnTo>
                  <a:lnTo>
                    <a:pt x="2474" y="1953"/>
                  </a:lnTo>
                  <a:lnTo>
                    <a:pt x="2432" y="2044"/>
                  </a:lnTo>
                  <a:lnTo>
                    <a:pt x="2386" y="2135"/>
                  </a:lnTo>
                  <a:lnTo>
                    <a:pt x="2337" y="2224"/>
                  </a:lnTo>
                  <a:lnTo>
                    <a:pt x="2286" y="2310"/>
                  </a:lnTo>
                  <a:lnTo>
                    <a:pt x="2232" y="2396"/>
                  </a:lnTo>
                  <a:lnTo>
                    <a:pt x="2177" y="2480"/>
                  </a:lnTo>
                  <a:lnTo>
                    <a:pt x="2119" y="2562"/>
                  </a:lnTo>
                  <a:lnTo>
                    <a:pt x="2062" y="2641"/>
                  </a:lnTo>
                  <a:lnTo>
                    <a:pt x="2003" y="2717"/>
                  </a:lnTo>
                  <a:lnTo>
                    <a:pt x="1946" y="2791"/>
                  </a:lnTo>
                  <a:lnTo>
                    <a:pt x="1887" y="2861"/>
                  </a:lnTo>
                  <a:lnTo>
                    <a:pt x="1830" y="2929"/>
                  </a:lnTo>
                  <a:lnTo>
                    <a:pt x="1775" y="2992"/>
                  </a:lnTo>
                  <a:lnTo>
                    <a:pt x="1760" y="3006"/>
                  </a:lnTo>
                  <a:lnTo>
                    <a:pt x="1744" y="3015"/>
                  </a:lnTo>
                  <a:lnTo>
                    <a:pt x="1725" y="3022"/>
                  </a:lnTo>
                  <a:lnTo>
                    <a:pt x="1706" y="3024"/>
                  </a:lnTo>
                  <a:lnTo>
                    <a:pt x="926" y="3024"/>
                  </a:lnTo>
                  <a:lnTo>
                    <a:pt x="906" y="3022"/>
                  </a:lnTo>
                  <a:lnTo>
                    <a:pt x="887" y="3015"/>
                  </a:lnTo>
                  <a:lnTo>
                    <a:pt x="871" y="3005"/>
                  </a:lnTo>
                  <a:lnTo>
                    <a:pt x="856" y="2992"/>
                  </a:lnTo>
                  <a:lnTo>
                    <a:pt x="804" y="2931"/>
                  </a:lnTo>
                  <a:lnTo>
                    <a:pt x="749" y="2866"/>
                  </a:lnTo>
                  <a:lnTo>
                    <a:pt x="694" y="2798"/>
                  </a:lnTo>
                  <a:lnTo>
                    <a:pt x="638" y="2729"/>
                  </a:lnTo>
                  <a:lnTo>
                    <a:pt x="583" y="2656"/>
                  </a:lnTo>
                  <a:lnTo>
                    <a:pt x="526" y="2579"/>
                  </a:lnTo>
                  <a:lnTo>
                    <a:pt x="472" y="2502"/>
                  </a:lnTo>
                  <a:lnTo>
                    <a:pt x="419" y="2423"/>
                  </a:lnTo>
                  <a:lnTo>
                    <a:pt x="366" y="2341"/>
                  </a:lnTo>
                  <a:lnTo>
                    <a:pt x="315" y="2259"/>
                  </a:lnTo>
                  <a:lnTo>
                    <a:pt x="267" y="2175"/>
                  </a:lnTo>
                  <a:lnTo>
                    <a:pt x="222" y="2089"/>
                  </a:lnTo>
                  <a:lnTo>
                    <a:pt x="179" y="2003"/>
                  </a:lnTo>
                  <a:lnTo>
                    <a:pt x="140" y="1917"/>
                  </a:lnTo>
                  <a:lnTo>
                    <a:pt x="106" y="1829"/>
                  </a:lnTo>
                  <a:lnTo>
                    <a:pt x="74" y="1742"/>
                  </a:lnTo>
                  <a:lnTo>
                    <a:pt x="49" y="1655"/>
                  </a:lnTo>
                  <a:lnTo>
                    <a:pt x="28" y="1567"/>
                  </a:lnTo>
                  <a:lnTo>
                    <a:pt x="13" y="1481"/>
                  </a:lnTo>
                  <a:lnTo>
                    <a:pt x="3" y="1394"/>
                  </a:lnTo>
                  <a:lnTo>
                    <a:pt x="0" y="1310"/>
                  </a:lnTo>
                  <a:lnTo>
                    <a:pt x="3" y="1216"/>
                  </a:lnTo>
                  <a:lnTo>
                    <a:pt x="13" y="1124"/>
                  </a:lnTo>
                  <a:lnTo>
                    <a:pt x="28" y="1034"/>
                  </a:lnTo>
                  <a:lnTo>
                    <a:pt x="50" y="948"/>
                  </a:lnTo>
                  <a:lnTo>
                    <a:pt x="78" y="862"/>
                  </a:lnTo>
                  <a:lnTo>
                    <a:pt x="112" y="780"/>
                  </a:lnTo>
                  <a:lnTo>
                    <a:pt x="151" y="700"/>
                  </a:lnTo>
                  <a:lnTo>
                    <a:pt x="195" y="624"/>
                  </a:lnTo>
                  <a:lnTo>
                    <a:pt x="243" y="550"/>
                  </a:lnTo>
                  <a:lnTo>
                    <a:pt x="296" y="481"/>
                  </a:lnTo>
                  <a:lnTo>
                    <a:pt x="354" y="415"/>
                  </a:lnTo>
                  <a:lnTo>
                    <a:pt x="417" y="353"/>
                  </a:lnTo>
                  <a:lnTo>
                    <a:pt x="482" y="295"/>
                  </a:lnTo>
                  <a:lnTo>
                    <a:pt x="552" y="242"/>
                  </a:lnTo>
                  <a:lnTo>
                    <a:pt x="626" y="194"/>
                  </a:lnTo>
                  <a:lnTo>
                    <a:pt x="702" y="150"/>
                  </a:lnTo>
                  <a:lnTo>
                    <a:pt x="782" y="112"/>
                  </a:lnTo>
                  <a:lnTo>
                    <a:pt x="864" y="78"/>
                  </a:lnTo>
                  <a:lnTo>
                    <a:pt x="950" y="50"/>
                  </a:lnTo>
                  <a:lnTo>
                    <a:pt x="1037" y="28"/>
                  </a:lnTo>
                  <a:lnTo>
                    <a:pt x="1127" y="13"/>
                  </a:lnTo>
                  <a:lnTo>
                    <a:pt x="1219" y="3"/>
                  </a:lnTo>
                  <a:lnTo>
                    <a:pt x="13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58" name="Group 857"/>
          <p:cNvGrpSpPr/>
          <p:nvPr/>
        </p:nvGrpSpPr>
        <p:grpSpPr>
          <a:xfrm>
            <a:off x="4250525" y="4401922"/>
            <a:ext cx="279557" cy="262478"/>
            <a:chOff x="7337425" y="3084513"/>
            <a:chExt cx="493713" cy="463550"/>
          </a:xfrm>
          <a:solidFill>
            <a:schemeClr val="tx1">
              <a:lumMod val="65000"/>
              <a:lumOff val="35000"/>
            </a:schemeClr>
          </a:solidFill>
        </p:grpSpPr>
        <p:sp>
          <p:nvSpPr>
            <p:cNvPr id="970" name="Freeform 347"/>
            <p:cNvSpPr>
              <a:spLocks/>
            </p:cNvSpPr>
            <p:nvPr/>
          </p:nvSpPr>
          <p:spPr bwMode="auto">
            <a:xfrm>
              <a:off x="7673975" y="3230563"/>
              <a:ext cx="103188" cy="104775"/>
            </a:xfrm>
            <a:custGeom>
              <a:avLst/>
              <a:gdLst>
                <a:gd name="T0" fmla="*/ 359 w 718"/>
                <a:gd name="T1" fmla="*/ 0 h 720"/>
                <a:gd name="T2" fmla="*/ 407 w 718"/>
                <a:gd name="T3" fmla="*/ 3 h 720"/>
                <a:gd name="T4" fmla="*/ 454 w 718"/>
                <a:gd name="T5" fmla="*/ 13 h 720"/>
                <a:gd name="T6" fmla="*/ 499 w 718"/>
                <a:gd name="T7" fmla="*/ 28 h 720"/>
                <a:gd name="T8" fmla="*/ 539 w 718"/>
                <a:gd name="T9" fmla="*/ 49 h 720"/>
                <a:gd name="T10" fmla="*/ 578 w 718"/>
                <a:gd name="T11" fmla="*/ 75 h 720"/>
                <a:gd name="T12" fmla="*/ 612 w 718"/>
                <a:gd name="T13" fmla="*/ 105 h 720"/>
                <a:gd name="T14" fmla="*/ 643 w 718"/>
                <a:gd name="T15" fmla="*/ 140 h 720"/>
                <a:gd name="T16" fmla="*/ 668 w 718"/>
                <a:gd name="T17" fmla="*/ 178 h 720"/>
                <a:gd name="T18" fmla="*/ 690 w 718"/>
                <a:gd name="T19" fmla="*/ 220 h 720"/>
                <a:gd name="T20" fmla="*/ 705 w 718"/>
                <a:gd name="T21" fmla="*/ 265 h 720"/>
                <a:gd name="T22" fmla="*/ 715 w 718"/>
                <a:gd name="T23" fmla="*/ 311 h 720"/>
                <a:gd name="T24" fmla="*/ 718 w 718"/>
                <a:gd name="T25" fmla="*/ 359 h 720"/>
                <a:gd name="T26" fmla="*/ 715 w 718"/>
                <a:gd name="T27" fmla="*/ 408 h 720"/>
                <a:gd name="T28" fmla="*/ 705 w 718"/>
                <a:gd name="T29" fmla="*/ 455 h 720"/>
                <a:gd name="T30" fmla="*/ 690 w 718"/>
                <a:gd name="T31" fmla="*/ 500 h 720"/>
                <a:gd name="T32" fmla="*/ 668 w 718"/>
                <a:gd name="T33" fmla="*/ 542 h 720"/>
                <a:gd name="T34" fmla="*/ 643 w 718"/>
                <a:gd name="T35" fmla="*/ 579 h 720"/>
                <a:gd name="T36" fmla="*/ 612 w 718"/>
                <a:gd name="T37" fmla="*/ 615 h 720"/>
                <a:gd name="T38" fmla="*/ 578 w 718"/>
                <a:gd name="T39" fmla="*/ 645 h 720"/>
                <a:gd name="T40" fmla="*/ 539 w 718"/>
                <a:gd name="T41" fmla="*/ 671 h 720"/>
                <a:gd name="T42" fmla="*/ 499 w 718"/>
                <a:gd name="T43" fmla="*/ 692 h 720"/>
                <a:gd name="T44" fmla="*/ 454 w 718"/>
                <a:gd name="T45" fmla="*/ 706 h 720"/>
                <a:gd name="T46" fmla="*/ 407 w 718"/>
                <a:gd name="T47" fmla="*/ 717 h 720"/>
                <a:gd name="T48" fmla="*/ 359 w 718"/>
                <a:gd name="T49" fmla="*/ 720 h 720"/>
                <a:gd name="T50" fmla="*/ 310 w 718"/>
                <a:gd name="T51" fmla="*/ 717 h 720"/>
                <a:gd name="T52" fmla="*/ 263 w 718"/>
                <a:gd name="T53" fmla="*/ 706 h 720"/>
                <a:gd name="T54" fmla="*/ 219 w 718"/>
                <a:gd name="T55" fmla="*/ 692 h 720"/>
                <a:gd name="T56" fmla="*/ 178 w 718"/>
                <a:gd name="T57" fmla="*/ 671 h 720"/>
                <a:gd name="T58" fmla="*/ 139 w 718"/>
                <a:gd name="T59" fmla="*/ 645 h 720"/>
                <a:gd name="T60" fmla="*/ 105 w 718"/>
                <a:gd name="T61" fmla="*/ 615 h 720"/>
                <a:gd name="T62" fmla="*/ 75 w 718"/>
                <a:gd name="T63" fmla="*/ 579 h 720"/>
                <a:gd name="T64" fmla="*/ 49 w 718"/>
                <a:gd name="T65" fmla="*/ 542 h 720"/>
                <a:gd name="T66" fmla="*/ 28 w 718"/>
                <a:gd name="T67" fmla="*/ 500 h 720"/>
                <a:gd name="T68" fmla="*/ 12 w 718"/>
                <a:gd name="T69" fmla="*/ 455 h 720"/>
                <a:gd name="T70" fmla="*/ 3 w 718"/>
                <a:gd name="T71" fmla="*/ 408 h 720"/>
                <a:gd name="T72" fmla="*/ 0 w 718"/>
                <a:gd name="T73" fmla="*/ 359 h 720"/>
                <a:gd name="T74" fmla="*/ 3 w 718"/>
                <a:gd name="T75" fmla="*/ 311 h 720"/>
                <a:gd name="T76" fmla="*/ 12 w 718"/>
                <a:gd name="T77" fmla="*/ 265 h 720"/>
                <a:gd name="T78" fmla="*/ 28 w 718"/>
                <a:gd name="T79" fmla="*/ 220 h 720"/>
                <a:gd name="T80" fmla="*/ 49 w 718"/>
                <a:gd name="T81" fmla="*/ 178 h 720"/>
                <a:gd name="T82" fmla="*/ 75 w 718"/>
                <a:gd name="T83" fmla="*/ 140 h 720"/>
                <a:gd name="T84" fmla="*/ 105 w 718"/>
                <a:gd name="T85" fmla="*/ 105 h 720"/>
                <a:gd name="T86" fmla="*/ 139 w 718"/>
                <a:gd name="T87" fmla="*/ 75 h 720"/>
                <a:gd name="T88" fmla="*/ 178 w 718"/>
                <a:gd name="T89" fmla="*/ 49 h 720"/>
                <a:gd name="T90" fmla="*/ 219 w 718"/>
                <a:gd name="T91" fmla="*/ 28 h 720"/>
                <a:gd name="T92" fmla="*/ 263 w 718"/>
                <a:gd name="T93" fmla="*/ 13 h 720"/>
                <a:gd name="T94" fmla="*/ 310 w 718"/>
                <a:gd name="T95" fmla="*/ 3 h 720"/>
                <a:gd name="T96" fmla="*/ 359 w 718"/>
                <a:gd name="T97" fmla="*/ 0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8" h="720">
                  <a:moveTo>
                    <a:pt x="359" y="0"/>
                  </a:moveTo>
                  <a:lnTo>
                    <a:pt x="407" y="3"/>
                  </a:lnTo>
                  <a:lnTo>
                    <a:pt x="454" y="13"/>
                  </a:lnTo>
                  <a:lnTo>
                    <a:pt x="499" y="28"/>
                  </a:lnTo>
                  <a:lnTo>
                    <a:pt x="539" y="49"/>
                  </a:lnTo>
                  <a:lnTo>
                    <a:pt x="578" y="75"/>
                  </a:lnTo>
                  <a:lnTo>
                    <a:pt x="612" y="105"/>
                  </a:lnTo>
                  <a:lnTo>
                    <a:pt x="643" y="140"/>
                  </a:lnTo>
                  <a:lnTo>
                    <a:pt x="668" y="178"/>
                  </a:lnTo>
                  <a:lnTo>
                    <a:pt x="690" y="220"/>
                  </a:lnTo>
                  <a:lnTo>
                    <a:pt x="705" y="265"/>
                  </a:lnTo>
                  <a:lnTo>
                    <a:pt x="715" y="311"/>
                  </a:lnTo>
                  <a:lnTo>
                    <a:pt x="718" y="359"/>
                  </a:lnTo>
                  <a:lnTo>
                    <a:pt x="715" y="408"/>
                  </a:lnTo>
                  <a:lnTo>
                    <a:pt x="705" y="455"/>
                  </a:lnTo>
                  <a:lnTo>
                    <a:pt x="690" y="500"/>
                  </a:lnTo>
                  <a:lnTo>
                    <a:pt x="668" y="542"/>
                  </a:lnTo>
                  <a:lnTo>
                    <a:pt x="643" y="579"/>
                  </a:lnTo>
                  <a:lnTo>
                    <a:pt x="612" y="615"/>
                  </a:lnTo>
                  <a:lnTo>
                    <a:pt x="578" y="645"/>
                  </a:lnTo>
                  <a:lnTo>
                    <a:pt x="539" y="671"/>
                  </a:lnTo>
                  <a:lnTo>
                    <a:pt x="499" y="692"/>
                  </a:lnTo>
                  <a:lnTo>
                    <a:pt x="454" y="706"/>
                  </a:lnTo>
                  <a:lnTo>
                    <a:pt x="407" y="717"/>
                  </a:lnTo>
                  <a:lnTo>
                    <a:pt x="359" y="720"/>
                  </a:lnTo>
                  <a:lnTo>
                    <a:pt x="310" y="717"/>
                  </a:lnTo>
                  <a:lnTo>
                    <a:pt x="263" y="706"/>
                  </a:lnTo>
                  <a:lnTo>
                    <a:pt x="219" y="692"/>
                  </a:lnTo>
                  <a:lnTo>
                    <a:pt x="178" y="671"/>
                  </a:lnTo>
                  <a:lnTo>
                    <a:pt x="139" y="645"/>
                  </a:lnTo>
                  <a:lnTo>
                    <a:pt x="105" y="615"/>
                  </a:lnTo>
                  <a:lnTo>
                    <a:pt x="75" y="579"/>
                  </a:lnTo>
                  <a:lnTo>
                    <a:pt x="49" y="542"/>
                  </a:lnTo>
                  <a:lnTo>
                    <a:pt x="28" y="500"/>
                  </a:lnTo>
                  <a:lnTo>
                    <a:pt x="12" y="455"/>
                  </a:lnTo>
                  <a:lnTo>
                    <a:pt x="3" y="408"/>
                  </a:lnTo>
                  <a:lnTo>
                    <a:pt x="0" y="359"/>
                  </a:lnTo>
                  <a:lnTo>
                    <a:pt x="3" y="311"/>
                  </a:lnTo>
                  <a:lnTo>
                    <a:pt x="12" y="265"/>
                  </a:lnTo>
                  <a:lnTo>
                    <a:pt x="28" y="220"/>
                  </a:lnTo>
                  <a:lnTo>
                    <a:pt x="49" y="178"/>
                  </a:lnTo>
                  <a:lnTo>
                    <a:pt x="75" y="140"/>
                  </a:lnTo>
                  <a:lnTo>
                    <a:pt x="105" y="105"/>
                  </a:lnTo>
                  <a:lnTo>
                    <a:pt x="139" y="75"/>
                  </a:lnTo>
                  <a:lnTo>
                    <a:pt x="178" y="49"/>
                  </a:lnTo>
                  <a:lnTo>
                    <a:pt x="219" y="28"/>
                  </a:lnTo>
                  <a:lnTo>
                    <a:pt x="263" y="13"/>
                  </a:lnTo>
                  <a:lnTo>
                    <a:pt x="310" y="3"/>
                  </a:lnTo>
                  <a:lnTo>
                    <a:pt x="3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1" name="Freeform 348"/>
            <p:cNvSpPr>
              <a:spLocks/>
            </p:cNvSpPr>
            <p:nvPr/>
          </p:nvSpPr>
          <p:spPr bwMode="auto">
            <a:xfrm>
              <a:off x="7483475" y="3084513"/>
              <a:ext cx="30163" cy="50800"/>
            </a:xfrm>
            <a:custGeom>
              <a:avLst/>
              <a:gdLst>
                <a:gd name="T0" fmla="*/ 101 w 203"/>
                <a:gd name="T1" fmla="*/ 0 h 352"/>
                <a:gd name="T2" fmla="*/ 125 w 203"/>
                <a:gd name="T3" fmla="*/ 3 h 352"/>
                <a:gd name="T4" fmla="*/ 147 w 203"/>
                <a:gd name="T5" fmla="*/ 11 h 352"/>
                <a:gd name="T6" fmla="*/ 165 w 203"/>
                <a:gd name="T7" fmla="*/ 22 h 352"/>
                <a:gd name="T8" fmla="*/ 181 w 203"/>
                <a:gd name="T9" fmla="*/ 38 h 352"/>
                <a:gd name="T10" fmla="*/ 193 w 203"/>
                <a:gd name="T11" fmla="*/ 57 h 352"/>
                <a:gd name="T12" fmla="*/ 201 w 203"/>
                <a:gd name="T13" fmla="*/ 79 h 352"/>
                <a:gd name="T14" fmla="*/ 203 w 203"/>
                <a:gd name="T15" fmla="*/ 103 h 352"/>
                <a:gd name="T16" fmla="*/ 203 w 203"/>
                <a:gd name="T17" fmla="*/ 250 h 352"/>
                <a:gd name="T18" fmla="*/ 201 w 203"/>
                <a:gd name="T19" fmla="*/ 274 h 352"/>
                <a:gd name="T20" fmla="*/ 193 w 203"/>
                <a:gd name="T21" fmla="*/ 295 h 352"/>
                <a:gd name="T22" fmla="*/ 181 w 203"/>
                <a:gd name="T23" fmla="*/ 314 h 352"/>
                <a:gd name="T24" fmla="*/ 165 w 203"/>
                <a:gd name="T25" fmla="*/ 330 h 352"/>
                <a:gd name="T26" fmla="*/ 147 w 203"/>
                <a:gd name="T27" fmla="*/ 342 h 352"/>
                <a:gd name="T28" fmla="*/ 125 w 203"/>
                <a:gd name="T29" fmla="*/ 349 h 352"/>
                <a:gd name="T30" fmla="*/ 101 w 203"/>
                <a:gd name="T31" fmla="*/ 352 h 352"/>
                <a:gd name="T32" fmla="*/ 78 w 203"/>
                <a:gd name="T33" fmla="*/ 349 h 352"/>
                <a:gd name="T34" fmla="*/ 56 w 203"/>
                <a:gd name="T35" fmla="*/ 342 h 352"/>
                <a:gd name="T36" fmla="*/ 38 w 203"/>
                <a:gd name="T37" fmla="*/ 330 h 352"/>
                <a:gd name="T38" fmla="*/ 22 w 203"/>
                <a:gd name="T39" fmla="*/ 314 h 352"/>
                <a:gd name="T40" fmla="*/ 11 w 203"/>
                <a:gd name="T41" fmla="*/ 295 h 352"/>
                <a:gd name="T42" fmla="*/ 2 w 203"/>
                <a:gd name="T43" fmla="*/ 274 h 352"/>
                <a:gd name="T44" fmla="*/ 0 w 203"/>
                <a:gd name="T45" fmla="*/ 250 h 352"/>
                <a:gd name="T46" fmla="*/ 0 w 203"/>
                <a:gd name="T47" fmla="*/ 103 h 352"/>
                <a:gd name="T48" fmla="*/ 2 w 203"/>
                <a:gd name="T49" fmla="*/ 79 h 352"/>
                <a:gd name="T50" fmla="*/ 11 w 203"/>
                <a:gd name="T51" fmla="*/ 57 h 352"/>
                <a:gd name="T52" fmla="*/ 22 w 203"/>
                <a:gd name="T53" fmla="*/ 38 h 352"/>
                <a:gd name="T54" fmla="*/ 38 w 203"/>
                <a:gd name="T55" fmla="*/ 22 h 352"/>
                <a:gd name="T56" fmla="*/ 56 w 203"/>
                <a:gd name="T57" fmla="*/ 11 h 352"/>
                <a:gd name="T58" fmla="*/ 78 w 203"/>
                <a:gd name="T59" fmla="*/ 3 h 352"/>
                <a:gd name="T60" fmla="*/ 101 w 203"/>
                <a:gd name="T61"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3" h="352">
                  <a:moveTo>
                    <a:pt x="101" y="0"/>
                  </a:moveTo>
                  <a:lnTo>
                    <a:pt x="125" y="3"/>
                  </a:lnTo>
                  <a:lnTo>
                    <a:pt x="147" y="11"/>
                  </a:lnTo>
                  <a:lnTo>
                    <a:pt x="165" y="22"/>
                  </a:lnTo>
                  <a:lnTo>
                    <a:pt x="181" y="38"/>
                  </a:lnTo>
                  <a:lnTo>
                    <a:pt x="193" y="57"/>
                  </a:lnTo>
                  <a:lnTo>
                    <a:pt x="201" y="79"/>
                  </a:lnTo>
                  <a:lnTo>
                    <a:pt x="203" y="103"/>
                  </a:lnTo>
                  <a:lnTo>
                    <a:pt x="203" y="250"/>
                  </a:lnTo>
                  <a:lnTo>
                    <a:pt x="201" y="274"/>
                  </a:lnTo>
                  <a:lnTo>
                    <a:pt x="193" y="295"/>
                  </a:lnTo>
                  <a:lnTo>
                    <a:pt x="181" y="314"/>
                  </a:lnTo>
                  <a:lnTo>
                    <a:pt x="165" y="330"/>
                  </a:lnTo>
                  <a:lnTo>
                    <a:pt x="147" y="342"/>
                  </a:lnTo>
                  <a:lnTo>
                    <a:pt x="125" y="349"/>
                  </a:lnTo>
                  <a:lnTo>
                    <a:pt x="101" y="352"/>
                  </a:lnTo>
                  <a:lnTo>
                    <a:pt x="78" y="349"/>
                  </a:lnTo>
                  <a:lnTo>
                    <a:pt x="56" y="342"/>
                  </a:lnTo>
                  <a:lnTo>
                    <a:pt x="38" y="330"/>
                  </a:lnTo>
                  <a:lnTo>
                    <a:pt x="22" y="314"/>
                  </a:lnTo>
                  <a:lnTo>
                    <a:pt x="11" y="295"/>
                  </a:lnTo>
                  <a:lnTo>
                    <a:pt x="2" y="274"/>
                  </a:lnTo>
                  <a:lnTo>
                    <a:pt x="0" y="250"/>
                  </a:lnTo>
                  <a:lnTo>
                    <a:pt x="0" y="103"/>
                  </a:lnTo>
                  <a:lnTo>
                    <a:pt x="2" y="79"/>
                  </a:lnTo>
                  <a:lnTo>
                    <a:pt x="11" y="57"/>
                  </a:lnTo>
                  <a:lnTo>
                    <a:pt x="22" y="38"/>
                  </a:lnTo>
                  <a:lnTo>
                    <a:pt x="38" y="22"/>
                  </a:lnTo>
                  <a:lnTo>
                    <a:pt x="56" y="11"/>
                  </a:lnTo>
                  <a:lnTo>
                    <a:pt x="78" y="3"/>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2" name="Freeform 349"/>
            <p:cNvSpPr>
              <a:spLocks/>
            </p:cNvSpPr>
            <p:nvPr/>
          </p:nvSpPr>
          <p:spPr bwMode="auto">
            <a:xfrm>
              <a:off x="7356475" y="3213100"/>
              <a:ext cx="50800" cy="30163"/>
            </a:xfrm>
            <a:custGeom>
              <a:avLst/>
              <a:gdLst>
                <a:gd name="T0" fmla="*/ 102 w 352"/>
                <a:gd name="T1" fmla="*/ 0 h 204"/>
                <a:gd name="T2" fmla="*/ 251 w 352"/>
                <a:gd name="T3" fmla="*/ 0 h 204"/>
                <a:gd name="T4" fmla="*/ 273 w 352"/>
                <a:gd name="T5" fmla="*/ 2 h 204"/>
                <a:gd name="T6" fmla="*/ 295 w 352"/>
                <a:gd name="T7" fmla="*/ 10 h 204"/>
                <a:gd name="T8" fmla="*/ 314 w 352"/>
                <a:gd name="T9" fmla="*/ 22 h 204"/>
                <a:gd name="T10" fmla="*/ 330 w 352"/>
                <a:gd name="T11" fmla="*/ 39 h 204"/>
                <a:gd name="T12" fmla="*/ 342 w 352"/>
                <a:gd name="T13" fmla="*/ 57 h 204"/>
                <a:gd name="T14" fmla="*/ 349 w 352"/>
                <a:gd name="T15" fmla="*/ 78 h 204"/>
                <a:gd name="T16" fmla="*/ 352 w 352"/>
                <a:gd name="T17" fmla="*/ 102 h 204"/>
                <a:gd name="T18" fmla="*/ 349 w 352"/>
                <a:gd name="T19" fmla="*/ 125 h 204"/>
                <a:gd name="T20" fmla="*/ 342 w 352"/>
                <a:gd name="T21" fmla="*/ 147 h 204"/>
                <a:gd name="T22" fmla="*/ 330 w 352"/>
                <a:gd name="T23" fmla="*/ 166 h 204"/>
                <a:gd name="T24" fmla="*/ 314 w 352"/>
                <a:gd name="T25" fmla="*/ 181 h 204"/>
                <a:gd name="T26" fmla="*/ 295 w 352"/>
                <a:gd name="T27" fmla="*/ 194 h 204"/>
                <a:gd name="T28" fmla="*/ 273 w 352"/>
                <a:gd name="T29" fmla="*/ 201 h 204"/>
                <a:gd name="T30" fmla="*/ 251 w 352"/>
                <a:gd name="T31" fmla="*/ 204 h 204"/>
                <a:gd name="T32" fmla="*/ 102 w 352"/>
                <a:gd name="T33" fmla="*/ 204 h 204"/>
                <a:gd name="T34" fmla="*/ 79 w 352"/>
                <a:gd name="T35" fmla="*/ 201 h 204"/>
                <a:gd name="T36" fmla="*/ 57 w 352"/>
                <a:gd name="T37" fmla="*/ 194 h 204"/>
                <a:gd name="T38" fmla="*/ 38 w 352"/>
                <a:gd name="T39" fmla="*/ 181 h 204"/>
                <a:gd name="T40" fmla="*/ 23 w 352"/>
                <a:gd name="T41" fmla="*/ 166 h 204"/>
                <a:gd name="T42" fmla="*/ 10 w 352"/>
                <a:gd name="T43" fmla="*/ 147 h 204"/>
                <a:gd name="T44" fmla="*/ 3 w 352"/>
                <a:gd name="T45" fmla="*/ 125 h 204"/>
                <a:gd name="T46" fmla="*/ 0 w 352"/>
                <a:gd name="T47" fmla="*/ 102 h 204"/>
                <a:gd name="T48" fmla="*/ 3 w 352"/>
                <a:gd name="T49" fmla="*/ 78 h 204"/>
                <a:gd name="T50" fmla="*/ 10 w 352"/>
                <a:gd name="T51" fmla="*/ 57 h 204"/>
                <a:gd name="T52" fmla="*/ 23 w 352"/>
                <a:gd name="T53" fmla="*/ 39 h 204"/>
                <a:gd name="T54" fmla="*/ 38 w 352"/>
                <a:gd name="T55" fmla="*/ 22 h 204"/>
                <a:gd name="T56" fmla="*/ 57 w 352"/>
                <a:gd name="T57" fmla="*/ 10 h 204"/>
                <a:gd name="T58" fmla="*/ 79 w 352"/>
                <a:gd name="T59" fmla="*/ 2 h 204"/>
                <a:gd name="T60" fmla="*/ 102 w 352"/>
                <a:gd name="T6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2" h="204">
                  <a:moveTo>
                    <a:pt x="102" y="0"/>
                  </a:moveTo>
                  <a:lnTo>
                    <a:pt x="251" y="0"/>
                  </a:lnTo>
                  <a:lnTo>
                    <a:pt x="273" y="2"/>
                  </a:lnTo>
                  <a:lnTo>
                    <a:pt x="295" y="10"/>
                  </a:lnTo>
                  <a:lnTo>
                    <a:pt x="314" y="22"/>
                  </a:lnTo>
                  <a:lnTo>
                    <a:pt x="330" y="39"/>
                  </a:lnTo>
                  <a:lnTo>
                    <a:pt x="342" y="57"/>
                  </a:lnTo>
                  <a:lnTo>
                    <a:pt x="349" y="78"/>
                  </a:lnTo>
                  <a:lnTo>
                    <a:pt x="352" y="102"/>
                  </a:lnTo>
                  <a:lnTo>
                    <a:pt x="349" y="125"/>
                  </a:lnTo>
                  <a:lnTo>
                    <a:pt x="342" y="147"/>
                  </a:lnTo>
                  <a:lnTo>
                    <a:pt x="330" y="166"/>
                  </a:lnTo>
                  <a:lnTo>
                    <a:pt x="314" y="181"/>
                  </a:lnTo>
                  <a:lnTo>
                    <a:pt x="295" y="194"/>
                  </a:lnTo>
                  <a:lnTo>
                    <a:pt x="273" y="201"/>
                  </a:lnTo>
                  <a:lnTo>
                    <a:pt x="251" y="204"/>
                  </a:lnTo>
                  <a:lnTo>
                    <a:pt x="102" y="204"/>
                  </a:lnTo>
                  <a:lnTo>
                    <a:pt x="79" y="201"/>
                  </a:lnTo>
                  <a:lnTo>
                    <a:pt x="57" y="194"/>
                  </a:lnTo>
                  <a:lnTo>
                    <a:pt x="38" y="181"/>
                  </a:lnTo>
                  <a:lnTo>
                    <a:pt x="23" y="166"/>
                  </a:lnTo>
                  <a:lnTo>
                    <a:pt x="10" y="147"/>
                  </a:lnTo>
                  <a:lnTo>
                    <a:pt x="3" y="125"/>
                  </a:lnTo>
                  <a:lnTo>
                    <a:pt x="0" y="102"/>
                  </a:lnTo>
                  <a:lnTo>
                    <a:pt x="3" y="78"/>
                  </a:lnTo>
                  <a:lnTo>
                    <a:pt x="10" y="57"/>
                  </a:lnTo>
                  <a:lnTo>
                    <a:pt x="23" y="39"/>
                  </a:lnTo>
                  <a:lnTo>
                    <a:pt x="38" y="22"/>
                  </a:lnTo>
                  <a:lnTo>
                    <a:pt x="57" y="10"/>
                  </a:lnTo>
                  <a:lnTo>
                    <a:pt x="79" y="2"/>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3" name="Freeform 350"/>
            <p:cNvSpPr>
              <a:spLocks/>
            </p:cNvSpPr>
            <p:nvPr/>
          </p:nvSpPr>
          <p:spPr bwMode="auto">
            <a:xfrm>
              <a:off x="7591425" y="3213100"/>
              <a:ext cx="50800" cy="30163"/>
            </a:xfrm>
            <a:custGeom>
              <a:avLst/>
              <a:gdLst>
                <a:gd name="T0" fmla="*/ 102 w 352"/>
                <a:gd name="T1" fmla="*/ 0 h 204"/>
                <a:gd name="T2" fmla="*/ 250 w 352"/>
                <a:gd name="T3" fmla="*/ 0 h 204"/>
                <a:gd name="T4" fmla="*/ 273 w 352"/>
                <a:gd name="T5" fmla="*/ 2 h 204"/>
                <a:gd name="T6" fmla="*/ 295 w 352"/>
                <a:gd name="T7" fmla="*/ 10 h 204"/>
                <a:gd name="T8" fmla="*/ 314 w 352"/>
                <a:gd name="T9" fmla="*/ 22 h 204"/>
                <a:gd name="T10" fmla="*/ 329 w 352"/>
                <a:gd name="T11" fmla="*/ 39 h 204"/>
                <a:gd name="T12" fmla="*/ 342 w 352"/>
                <a:gd name="T13" fmla="*/ 57 h 204"/>
                <a:gd name="T14" fmla="*/ 349 w 352"/>
                <a:gd name="T15" fmla="*/ 78 h 204"/>
                <a:gd name="T16" fmla="*/ 352 w 352"/>
                <a:gd name="T17" fmla="*/ 102 h 204"/>
                <a:gd name="T18" fmla="*/ 349 w 352"/>
                <a:gd name="T19" fmla="*/ 125 h 204"/>
                <a:gd name="T20" fmla="*/ 342 w 352"/>
                <a:gd name="T21" fmla="*/ 147 h 204"/>
                <a:gd name="T22" fmla="*/ 329 w 352"/>
                <a:gd name="T23" fmla="*/ 166 h 204"/>
                <a:gd name="T24" fmla="*/ 314 w 352"/>
                <a:gd name="T25" fmla="*/ 181 h 204"/>
                <a:gd name="T26" fmla="*/ 295 w 352"/>
                <a:gd name="T27" fmla="*/ 194 h 204"/>
                <a:gd name="T28" fmla="*/ 273 w 352"/>
                <a:gd name="T29" fmla="*/ 201 h 204"/>
                <a:gd name="T30" fmla="*/ 250 w 352"/>
                <a:gd name="T31" fmla="*/ 204 h 204"/>
                <a:gd name="T32" fmla="*/ 102 w 352"/>
                <a:gd name="T33" fmla="*/ 204 h 204"/>
                <a:gd name="T34" fmla="*/ 79 w 352"/>
                <a:gd name="T35" fmla="*/ 201 h 204"/>
                <a:gd name="T36" fmla="*/ 57 w 352"/>
                <a:gd name="T37" fmla="*/ 194 h 204"/>
                <a:gd name="T38" fmla="*/ 38 w 352"/>
                <a:gd name="T39" fmla="*/ 181 h 204"/>
                <a:gd name="T40" fmla="*/ 22 w 352"/>
                <a:gd name="T41" fmla="*/ 166 h 204"/>
                <a:gd name="T42" fmla="*/ 10 w 352"/>
                <a:gd name="T43" fmla="*/ 147 h 204"/>
                <a:gd name="T44" fmla="*/ 3 w 352"/>
                <a:gd name="T45" fmla="*/ 125 h 204"/>
                <a:gd name="T46" fmla="*/ 0 w 352"/>
                <a:gd name="T47" fmla="*/ 102 h 204"/>
                <a:gd name="T48" fmla="*/ 3 w 352"/>
                <a:gd name="T49" fmla="*/ 78 h 204"/>
                <a:gd name="T50" fmla="*/ 10 w 352"/>
                <a:gd name="T51" fmla="*/ 57 h 204"/>
                <a:gd name="T52" fmla="*/ 22 w 352"/>
                <a:gd name="T53" fmla="*/ 39 h 204"/>
                <a:gd name="T54" fmla="*/ 38 w 352"/>
                <a:gd name="T55" fmla="*/ 22 h 204"/>
                <a:gd name="T56" fmla="*/ 57 w 352"/>
                <a:gd name="T57" fmla="*/ 10 h 204"/>
                <a:gd name="T58" fmla="*/ 79 w 352"/>
                <a:gd name="T59" fmla="*/ 2 h 204"/>
                <a:gd name="T60" fmla="*/ 102 w 352"/>
                <a:gd name="T61"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2" h="204">
                  <a:moveTo>
                    <a:pt x="102" y="0"/>
                  </a:moveTo>
                  <a:lnTo>
                    <a:pt x="250" y="0"/>
                  </a:lnTo>
                  <a:lnTo>
                    <a:pt x="273" y="2"/>
                  </a:lnTo>
                  <a:lnTo>
                    <a:pt x="295" y="10"/>
                  </a:lnTo>
                  <a:lnTo>
                    <a:pt x="314" y="22"/>
                  </a:lnTo>
                  <a:lnTo>
                    <a:pt x="329" y="39"/>
                  </a:lnTo>
                  <a:lnTo>
                    <a:pt x="342" y="57"/>
                  </a:lnTo>
                  <a:lnTo>
                    <a:pt x="349" y="78"/>
                  </a:lnTo>
                  <a:lnTo>
                    <a:pt x="352" y="102"/>
                  </a:lnTo>
                  <a:lnTo>
                    <a:pt x="349" y="125"/>
                  </a:lnTo>
                  <a:lnTo>
                    <a:pt x="342" y="147"/>
                  </a:lnTo>
                  <a:lnTo>
                    <a:pt x="329" y="166"/>
                  </a:lnTo>
                  <a:lnTo>
                    <a:pt x="314" y="181"/>
                  </a:lnTo>
                  <a:lnTo>
                    <a:pt x="295" y="194"/>
                  </a:lnTo>
                  <a:lnTo>
                    <a:pt x="273" y="201"/>
                  </a:lnTo>
                  <a:lnTo>
                    <a:pt x="250" y="204"/>
                  </a:lnTo>
                  <a:lnTo>
                    <a:pt x="102" y="204"/>
                  </a:lnTo>
                  <a:lnTo>
                    <a:pt x="79" y="201"/>
                  </a:lnTo>
                  <a:lnTo>
                    <a:pt x="57" y="194"/>
                  </a:lnTo>
                  <a:lnTo>
                    <a:pt x="38" y="181"/>
                  </a:lnTo>
                  <a:lnTo>
                    <a:pt x="22" y="166"/>
                  </a:lnTo>
                  <a:lnTo>
                    <a:pt x="10" y="147"/>
                  </a:lnTo>
                  <a:lnTo>
                    <a:pt x="3" y="125"/>
                  </a:lnTo>
                  <a:lnTo>
                    <a:pt x="0" y="102"/>
                  </a:lnTo>
                  <a:lnTo>
                    <a:pt x="3" y="78"/>
                  </a:lnTo>
                  <a:lnTo>
                    <a:pt x="10" y="57"/>
                  </a:lnTo>
                  <a:lnTo>
                    <a:pt x="22" y="39"/>
                  </a:lnTo>
                  <a:lnTo>
                    <a:pt x="38" y="22"/>
                  </a:lnTo>
                  <a:lnTo>
                    <a:pt x="57" y="10"/>
                  </a:lnTo>
                  <a:lnTo>
                    <a:pt x="79" y="2"/>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4" name="Freeform 351"/>
            <p:cNvSpPr>
              <a:spLocks/>
            </p:cNvSpPr>
            <p:nvPr/>
          </p:nvSpPr>
          <p:spPr bwMode="auto">
            <a:xfrm>
              <a:off x="7566025" y="3117850"/>
              <a:ext cx="44450" cy="44450"/>
            </a:xfrm>
            <a:custGeom>
              <a:avLst/>
              <a:gdLst>
                <a:gd name="T0" fmla="*/ 217 w 307"/>
                <a:gd name="T1" fmla="*/ 0 h 308"/>
                <a:gd name="T2" fmla="*/ 239 w 307"/>
                <a:gd name="T3" fmla="*/ 5 h 308"/>
                <a:gd name="T4" fmla="*/ 260 w 307"/>
                <a:gd name="T5" fmla="*/ 14 h 308"/>
                <a:gd name="T6" fmla="*/ 278 w 307"/>
                <a:gd name="T7" fmla="*/ 29 h 308"/>
                <a:gd name="T8" fmla="*/ 292 w 307"/>
                <a:gd name="T9" fmla="*/ 48 h 308"/>
                <a:gd name="T10" fmla="*/ 303 w 307"/>
                <a:gd name="T11" fmla="*/ 69 h 308"/>
                <a:gd name="T12" fmla="*/ 307 w 307"/>
                <a:gd name="T13" fmla="*/ 90 h 308"/>
                <a:gd name="T14" fmla="*/ 307 w 307"/>
                <a:gd name="T15" fmla="*/ 112 h 308"/>
                <a:gd name="T16" fmla="*/ 303 w 307"/>
                <a:gd name="T17" fmla="*/ 134 h 308"/>
                <a:gd name="T18" fmla="*/ 292 w 307"/>
                <a:gd name="T19" fmla="*/ 155 h 308"/>
                <a:gd name="T20" fmla="*/ 278 w 307"/>
                <a:gd name="T21" fmla="*/ 174 h 308"/>
                <a:gd name="T22" fmla="*/ 173 w 307"/>
                <a:gd name="T23" fmla="*/ 279 h 308"/>
                <a:gd name="T24" fmla="*/ 157 w 307"/>
                <a:gd name="T25" fmla="*/ 291 h 308"/>
                <a:gd name="T26" fmla="*/ 139 w 307"/>
                <a:gd name="T27" fmla="*/ 301 h 308"/>
                <a:gd name="T28" fmla="*/ 121 w 307"/>
                <a:gd name="T29" fmla="*/ 306 h 308"/>
                <a:gd name="T30" fmla="*/ 101 w 307"/>
                <a:gd name="T31" fmla="*/ 308 h 308"/>
                <a:gd name="T32" fmla="*/ 82 w 307"/>
                <a:gd name="T33" fmla="*/ 306 h 308"/>
                <a:gd name="T34" fmla="*/ 62 w 307"/>
                <a:gd name="T35" fmla="*/ 301 h 308"/>
                <a:gd name="T36" fmla="*/ 45 w 307"/>
                <a:gd name="T37" fmla="*/ 291 h 308"/>
                <a:gd name="T38" fmla="*/ 29 w 307"/>
                <a:gd name="T39" fmla="*/ 279 h 308"/>
                <a:gd name="T40" fmla="*/ 15 w 307"/>
                <a:gd name="T41" fmla="*/ 260 h 308"/>
                <a:gd name="T42" fmla="*/ 5 w 307"/>
                <a:gd name="T43" fmla="*/ 239 h 308"/>
                <a:gd name="T44" fmla="*/ 0 w 307"/>
                <a:gd name="T45" fmla="*/ 218 h 308"/>
                <a:gd name="T46" fmla="*/ 0 w 307"/>
                <a:gd name="T47" fmla="*/ 196 h 308"/>
                <a:gd name="T48" fmla="*/ 5 w 307"/>
                <a:gd name="T49" fmla="*/ 174 h 308"/>
                <a:gd name="T50" fmla="*/ 15 w 307"/>
                <a:gd name="T51" fmla="*/ 153 h 308"/>
                <a:gd name="T52" fmla="*/ 29 w 307"/>
                <a:gd name="T53" fmla="*/ 134 h 308"/>
                <a:gd name="T54" fmla="*/ 134 w 307"/>
                <a:gd name="T55" fmla="*/ 29 h 308"/>
                <a:gd name="T56" fmla="*/ 153 w 307"/>
                <a:gd name="T57" fmla="*/ 14 h 308"/>
                <a:gd name="T58" fmla="*/ 173 w 307"/>
                <a:gd name="T59" fmla="*/ 5 h 308"/>
                <a:gd name="T60" fmla="*/ 194 w 307"/>
                <a:gd name="T61" fmla="*/ 0 h 308"/>
                <a:gd name="T62" fmla="*/ 217 w 307"/>
                <a:gd name="T6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7" h="308">
                  <a:moveTo>
                    <a:pt x="217" y="0"/>
                  </a:moveTo>
                  <a:lnTo>
                    <a:pt x="239" y="5"/>
                  </a:lnTo>
                  <a:lnTo>
                    <a:pt x="260" y="14"/>
                  </a:lnTo>
                  <a:lnTo>
                    <a:pt x="278" y="29"/>
                  </a:lnTo>
                  <a:lnTo>
                    <a:pt x="292" y="48"/>
                  </a:lnTo>
                  <a:lnTo>
                    <a:pt x="303" y="69"/>
                  </a:lnTo>
                  <a:lnTo>
                    <a:pt x="307" y="90"/>
                  </a:lnTo>
                  <a:lnTo>
                    <a:pt x="307" y="112"/>
                  </a:lnTo>
                  <a:lnTo>
                    <a:pt x="303" y="134"/>
                  </a:lnTo>
                  <a:lnTo>
                    <a:pt x="292" y="155"/>
                  </a:lnTo>
                  <a:lnTo>
                    <a:pt x="278" y="174"/>
                  </a:lnTo>
                  <a:lnTo>
                    <a:pt x="173" y="279"/>
                  </a:lnTo>
                  <a:lnTo>
                    <a:pt x="157" y="291"/>
                  </a:lnTo>
                  <a:lnTo>
                    <a:pt x="139" y="301"/>
                  </a:lnTo>
                  <a:lnTo>
                    <a:pt x="121" y="306"/>
                  </a:lnTo>
                  <a:lnTo>
                    <a:pt x="101" y="308"/>
                  </a:lnTo>
                  <a:lnTo>
                    <a:pt x="82" y="306"/>
                  </a:lnTo>
                  <a:lnTo>
                    <a:pt x="62" y="301"/>
                  </a:lnTo>
                  <a:lnTo>
                    <a:pt x="45" y="291"/>
                  </a:lnTo>
                  <a:lnTo>
                    <a:pt x="29" y="279"/>
                  </a:lnTo>
                  <a:lnTo>
                    <a:pt x="15" y="260"/>
                  </a:lnTo>
                  <a:lnTo>
                    <a:pt x="5" y="239"/>
                  </a:lnTo>
                  <a:lnTo>
                    <a:pt x="0" y="218"/>
                  </a:lnTo>
                  <a:lnTo>
                    <a:pt x="0" y="196"/>
                  </a:lnTo>
                  <a:lnTo>
                    <a:pt x="5" y="174"/>
                  </a:lnTo>
                  <a:lnTo>
                    <a:pt x="15" y="153"/>
                  </a:lnTo>
                  <a:lnTo>
                    <a:pt x="29" y="134"/>
                  </a:lnTo>
                  <a:lnTo>
                    <a:pt x="134" y="29"/>
                  </a:lnTo>
                  <a:lnTo>
                    <a:pt x="153" y="14"/>
                  </a:lnTo>
                  <a:lnTo>
                    <a:pt x="173" y="5"/>
                  </a:lnTo>
                  <a:lnTo>
                    <a:pt x="194" y="0"/>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5" name="Freeform 352"/>
            <p:cNvSpPr>
              <a:spLocks/>
            </p:cNvSpPr>
            <p:nvPr/>
          </p:nvSpPr>
          <p:spPr bwMode="auto">
            <a:xfrm>
              <a:off x="7386638" y="3117850"/>
              <a:ext cx="44450" cy="44450"/>
            </a:xfrm>
            <a:custGeom>
              <a:avLst/>
              <a:gdLst>
                <a:gd name="T0" fmla="*/ 113 w 307"/>
                <a:gd name="T1" fmla="*/ 0 h 308"/>
                <a:gd name="T2" fmla="*/ 134 w 307"/>
                <a:gd name="T3" fmla="*/ 5 h 308"/>
                <a:gd name="T4" fmla="*/ 155 w 307"/>
                <a:gd name="T5" fmla="*/ 14 h 308"/>
                <a:gd name="T6" fmla="*/ 173 w 307"/>
                <a:gd name="T7" fmla="*/ 29 h 308"/>
                <a:gd name="T8" fmla="*/ 278 w 307"/>
                <a:gd name="T9" fmla="*/ 134 h 308"/>
                <a:gd name="T10" fmla="*/ 293 w 307"/>
                <a:gd name="T11" fmla="*/ 153 h 308"/>
                <a:gd name="T12" fmla="*/ 302 w 307"/>
                <a:gd name="T13" fmla="*/ 174 h 308"/>
                <a:gd name="T14" fmla="*/ 307 w 307"/>
                <a:gd name="T15" fmla="*/ 196 h 308"/>
                <a:gd name="T16" fmla="*/ 307 w 307"/>
                <a:gd name="T17" fmla="*/ 218 h 308"/>
                <a:gd name="T18" fmla="*/ 302 w 307"/>
                <a:gd name="T19" fmla="*/ 239 h 308"/>
                <a:gd name="T20" fmla="*/ 293 w 307"/>
                <a:gd name="T21" fmla="*/ 260 h 308"/>
                <a:gd name="T22" fmla="*/ 278 w 307"/>
                <a:gd name="T23" fmla="*/ 279 h 308"/>
                <a:gd name="T24" fmla="*/ 262 w 307"/>
                <a:gd name="T25" fmla="*/ 291 h 308"/>
                <a:gd name="T26" fmla="*/ 245 w 307"/>
                <a:gd name="T27" fmla="*/ 301 h 308"/>
                <a:gd name="T28" fmla="*/ 226 w 307"/>
                <a:gd name="T29" fmla="*/ 306 h 308"/>
                <a:gd name="T30" fmla="*/ 206 w 307"/>
                <a:gd name="T31" fmla="*/ 308 h 308"/>
                <a:gd name="T32" fmla="*/ 186 w 307"/>
                <a:gd name="T33" fmla="*/ 306 h 308"/>
                <a:gd name="T34" fmla="*/ 168 w 307"/>
                <a:gd name="T35" fmla="*/ 301 h 308"/>
                <a:gd name="T36" fmla="*/ 150 w 307"/>
                <a:gd name="T37" fmla="*/ 291 h 308"/>
                <a:gd name="T38" fmla="*/ 134 w 307"/>
                <a:gd name="T39" fmla="*/ 279 h 308"/>
                <a:gd name="T40" fmla="*/ 29 w 307"/>
                <a:gd name="T41" fmla="*/ 174 h 308"/>
                <a:gd name="T42" fmla="*/ 15 w 307"/>
                <a:gd name="T43" fmla="*/ 155 h 308"/>
                <a:gd name="T44" fmla="*/ 4 w 307"/>
                <a:gd name="T45" fmla="*/ 134 h 308"/>
                <a:gd name="T46" fmla="*/ 0 w 307"/>
                <a:gd name="T47" fmla="*/ 112 h 308"/>
                <a:gd name="T48" fmla="*/ 0 w 307"/>
                <a:gd name="T49" fmla="*/ 90 h 308"/>
                <a:gd name="T50" fmla="*/ 4 w 307"/>
                <a:gd name="T51" fmla="*/ 69 h 308"/>
                <a:gd name="T52" fmla="*/ 15 w 307"/>
                <a:gd name="T53" fmla="*/ 48 h 308"/>
                <a:gd name="T54" fmla="*/ 29 w 307"/>
                <a:gd name="T55" fmla="*/ 29 h 308"/>
                <a:gd name="T56" fmla="*/ 47 w 307"/>
                <a:gd name="T57" fmla="*/ 14 h 308"/>
                <a:gd name="T58" fmla="*/ 68 w 307"/>
                <a:gd name="T59" fmla="*/ 5 h 308"/>
                <a:gd name="T60" fmla="*/ 90 w 307"/>
                <a:gd name="T61" fmla="*/ 0 h 308"/>
                <a:gd name="T62" fmla="*/ 113 w 307"/>
                <a:gd name="T63"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7" h="308">
                  <a:moveTo>
                    <a:pt x="113" y="0"/>
                  </a:moveTo>
                  <a:lnTo>
                    <a:pt x="134" y="5"/>
                  </a:lnTo>
                  <a:lnTo>
                    <a:pt x="155" y="14"/>
                  </a:lnTo>
                  <a:lnTo>
                    <a:pt x="173" y="29"/>
                  </a:lnTo>
                  <a:lnTo>
                    <a:pt x="278" y="134"/>
                  </a:lnTo>
                  <a:lnTo>
                    <a:pt x="293" y="153"/>
                  </a:lnTo>
                  <a:lnTo>
                    <a:pt x="302" y="174"/>
                  </a:lnTo>
                  <a:lnTo>
                    <a:pt x="307" y="196"/>
                  </a:lnTo>
                  <a:lnTo>
                    <a:pt x="307" y="218"/>
                  </a:lnTo>
                  <a:lnTo>
                    <a:pt x="302" y="239"/>
                  </a:lnTo>
                  <a:lnTo>
                    <a:pt x="293" y="260"/>
                  </a:lnTo>
                  <a:lnTo>
                    <a:pt x="278" y="279"/>
                  </a:lnTo>
                  <a:lnTo>
                    <a:pt x="262" y="291"/>
                  </a:lnTo>
                  <a:lnTo>
                    <a:pt x="245" y="301"/>
                  </a:lnTo>
                  <a:lnTo>
                    <a:pt x="226" y="306"/>
                  </a:lnTo>
                  <a:lnTo>
                    <a:pt x="206" y="308"/>
                  </a:lnTo>
                  <a:lnTo>
                    <a:pt x="186" y="306"/>
                  </a:lnTo>
                  <a:lnTo>
                    <a:pt x="168" y="301"/>
                  </a:lnTo>
                  <a:lnTo>
                    <a:pt x="150" y="291"/>
                  </a:lnTo>
                  <a:lnTo>
                    <a:pt x="134" y="279"/>
                  </a:lnTo>
                  <a:lnTo>
                    <a:pt x="29" y="174"/>
                  </a:lnTo>
                  <a:lnTo>
                    <a:pt x="15" y="155"/>
                  </a:lnTo>
                  <a:lnTo>
                    <a:pt x="4" y="134"/>
                  </a:lnTo>
                  <a:lnTo>
                    <a:pt x="0" y="112"/>
                  </a:lnTo>
                  <a:lnTo>
                    <a:pt x="0" y="90"/>
                  </a:lnTo>
                  <a:lnTo>
                    <a:pt x="4" y="69"/>
                  </a:lnTo>
                  <a:lnTo>
                    <a:pt x="15" y="48"/>
                  </a:lnTo>
                  <a:lnTo>
                    <a:pt x="29" y="29"/>
                  </a:lnTo>
                  <a:lnTo>
                    <a:pt x="47" y="14"/>
                  </a:lnTo>
                  <a:lnTo>
                    <a:pt x="68" y="5"/>
                  </a:lnTo>
                  <a:lnTo>
                    <a:pt x="90" y="0"/>
                  </a:lnTo>
                  <a:lnTo>
                    <a:pt x="1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6" name="Freeform 353"/>
            <p:cNvSpPr>
              <a:spLocks/>
            </p:cNvSpPr>
            <p:nvPr/>
          </p:nvSpPr>
          <p:spPr bwMode="auto">
            <a:xfrm>
              <a:off x="7337425" y="3494088"/>
              <a:ext cx="493713" cy="53975"/>
            </a:xfrm>
            <a:custGeom>
              <a:avLst/>
              <a:gdLst>
                <a:gd name="T0" fmla="*/ 66 w 3426"/>
                <a:gd name="T1" fmla="*/ 0 h 371"/>
                <a:gd name="T2" fmla="*/ 3361 w 3426"/>
                <a:gd name="T3" fmla="*/ 0 h 371"/>
                <a:gd name="T4" fmla="*/ 3378 w 3426"/>
                <a:gd name="T5" fmla="*/ 2 h 371"/>
                <a:gd name="T6" fmla="*/ 3394 w 3426"/>
                <a:gd name="T7" fmla="*/ 9 h 371"/>
                <a:gd name="T8" fmla="*/ 3407 w 3426"/>
                <a:gd name="T9" fmla="*/ 18 h 371"/>
                <a:gd name="T10" fmla="*/ 3417 w 3426"/>
                <a:gd name="T11" fmla="*/ 32 h 371"/>
                <a:gd name="T12" fmla="*/ 3424 w 3426"/>
                <a:gd name="T13" fmla="*/ 47 h 371"/>
                <a:gd name="T14" fmla="*/ 3426 w 3426"/>
                <a:gd name="T15" fmla="*/ 65 h 371"/>
                <a:gd name="T16" fmla="*/ 3426 w 3426"/>
                <a:gd name="T17" fmla="*/ 306 h 371"/>
                <a:gd name="T18" fmla="*/ 3424 w 3426"/>
                <a:gd name="T19" fmla="*/ 324 h 371"/>
                <a:gd name="T20" fmla="*/ 3417 w 3426"/>
                <a:gd name="T21" fmla="*/ 339 h 371"/>
                <a:gd name="T22" fmla="*/ 3407 w 3426"/>
                <a:gd name="T23" fmla="*/ 353 h 371"/>
                <a:gd name="T24" fmla="*/ 3394 w 3426"/>
                <a:gd name="T25" fmla="*/ 363 h 371"/>
                <a:gd name="T26" fmla="*/ 3378 w 3426"/>
                <a:gd name="T27" fmla="*/ 369 h 371"/>
                <a:gd name="T28" fmla="*/ 3361 w 3426"/>
                <a:gd name="T29" fmla="*/ 371 h 371"/>
                <a:gd name="T30" fmla="*/ 66 w 3426"/>
                <a:gd name="T31" fmla="*/ 371 h 371"/>
                <a:gd name="T32" fmla="*/ 48 w 3426"/>
                <a:gd name="T33" fmla="*/ 369 h 371"/>
                <a:gd name="T34" fmla="*/ 32 w 3426"/>
                <a:gd name="T35" fmla="*/ 363 h 371"/>
                <a:gd name="T36" fmla="*/ 19 w 3426"/>
                <a:gd name="T37" fmla="*/ 353 h 371"/>
                <a:gd name="T38" fmla="*/ 9 w 3426"/>
                <a:gd name="T39" fmla="*/ 339 h 371"/>
                <a:gd name="T40" fmla="*/ 2 w 3426"/>
                <a:gd name="T41" fmla="*/ 324 h 371"/>
                <a:gd name="T42" fmla="*/ 0 w 3426"/>
                <a:gd name="T43" fmla="*/ 306 h 371"/>
                <a:gd name="T44" fmla="*/ 0 w 3426"/>
                <a:gd name="T45" fmla="*/ 65 h 371"/>
                <a:gd name="T46" fmla="*/ 2 w 3426"/>
                <a:gd name="T47" fmla="*/ 47 h 371"/>
                <a:gd name="T48" fmla="*/ 9 w 3426"/>
                <a:gd name="T49" fmla="*/ 32 h 371"/>
                <a:gd name="T50" fmla="*/ 19 w 3426"/>
                <a:gd name="T51" fmla="*/ 18 h 371"/>
                <a:gd name="T52" fmla="*/ 32 w 3426"/>
                <a:gd name="T53" fmla="*/ 9 h 371"/>
                <a:gd name="T54" fmla="*/ 48 w 3426"/>
                <a:gd name="T55" fmla="*/ 2 h 371"/>
                <a:gd name="T56" fmla="*/ 66 w 3426"/>
                <a:gd name="T57"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26" h="371">
                  <a:moveTo>
                    <a:pt x="66" y="0"/>
                  </a:moveTo>
                  <a:lnTo>
                    <a:pt x="3361" y="0"/>
                  </a:lnTo>
                  <a:lnTo>
                    <a:pt x="3378" y="2"/>
                  </a:lnTo>
                  <a:lnTo>
                    <a:pt x="3394" y="9"/>
                  </a:lnTo>
                  <a:lnTo>
                    <a:pt x="3407" y="18"/>
                  </a:lnTo>
                  <a:lnTo>
                    <a:pt x="3417" y="32"/>
                  </a:lnTo>
                  <a:lnTo>
                    <a:pt x="3424" y="47"/>
                  </a:lnTo>
                  <a:lnTo>
                    <a:pt x="3426" y="65"/>
                  </a:lnTo>
                  <a:lnTo>
                    <a:pt x="3426" y="306"/>
                  </a:lnTo>
                  <a:lnTo>
                    <a:pt x="3424" y="324"/>
                  </a:lnTo>
                  <a:lnTo>
                    <a:pt x="3417" y="339"/>
                  </a:lnTo>
                  <a:lnTo>
                    <a:pt x="3407" y="353"/>
                  </a:lnTo>
                  <a:lnTo>
                    <a:pt x="3394" y="363"/>
                  </a:lnTo>
                  <a:lnTo>
                    <a:pt x="3378" y="369"/>
                  </a:lnTo>
                  <a:lnTo>
                    <a:pt x="3361" y="371"/>
                  </a:lnTo>
                  <a:lnTo>
                    <a:pt x="66" y="371"/>
                  </a:lnTo>
                  <a:lnTo>
                    <a:pt x="48" y="369"/>
                  </a:lnTo>
                  <a:lnTo>
                    <a:pt x="32" y="363"/>
                  </a:lnTo>
                  <a:lnTo>
                    <a:pt x="19" y="353"/>
                  </a:lnTo>
                  <a:lnTo>
                    <a:pt x="9" y="339"/>
                  </a:lnTo>
                  <a:lnTo>
                    <a:pt x="2" y="324"/>
                  </a:lnTo>
                  <a:lnTo>
                    <a:pt x="0" y="306"/>
                  </a:lnTo>
                  <a:lnTo>
                    <a:pt x="0" y="65"/>
                  </a:lnTo>
                  <a:lnTo>
                    <a:pt x="2" y="47"/>
                  </a:lnTo>
                  <a:lnTo>
                    <a:pt x="9" y="32"/>
                  </a:lnTo>
                  <a:lnTo>
                    <a:pt x="19" y="18"/>
                  </a:lnTo>
                  <a:lnTo>
                    <a:pt x="32" y="9"/>
                  </a:lnTo>
                  <a:lnTo>
                    <a:pt x="48"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7" name="Freeform 354"/>
            <p:cNvSpPr>
              <a:spLocks/>
            </p:cNvSpPr>
            <p:nvPr/>
          </p:nvSpPr>
          <p:spPr bwMode="auto">
            <a:xfrm>
              <a:off x="7624763" y="3355975"/>
              <a:ext cx="201613" cy="117475"/>
            </a:xfrm>
            <a:custGeom>
              <a:avLst/>
              <a:gdLst>
                <a:gd name="T0" fmla="*/ 430 w 1399"/>
                <a:gd name="T1" fmla="*/ 2 h 815"/>
                <a:gd name="T2" fmla="*/ 448 w 1399"/>
                <a:gd name="T3" fmla="*/ 21 h 815"/>
                <a:gd name="T4" fmla="*/ 669 w 1399"/>
                <a:gd name="T5" fmla="*/ 624 h 815"/>
                <a:gd name="T6" fmla="*/ 688 w 1399"/>
                <a:gd name="T7" fmla="*/ 638 h 815"/>
                <a:gd name="T8" fmla="*/ 711 w 1399"/>
                <a:gd name="T9" fmla="*/ 638 h 815"/>
                <a:gd name="T10" fmla="*/ 730 w 1399"/>
                <a:gd name="T11" fmla="*/ 624 h 815"/>
                <a:gd name="T12" fmla="*/ 952 w 1399"/>
                <a:gd name="T13" fmla="*/ 21 h 815"/>
                <a:gd name="T14" fmla="*/ 968 w 1399"/>
                <a:gd name="T15" fmla="*/ 3 h 815"/>
                <a:gd name="T16" fmla="*/ 991 w 1399"/>
                <a:gd name="T17" fmla="*/ 1 h 815"/>
                <a:gd name="T18" fmla="*/ 1182 w 1399"/>
                <a:gd name="T19" fmla="*/ 33 h 815"/>
                <a:gd name="T20" fmla="*/ 1255 w 1399"/>
                <a:gd name="T21" fmla="*/ 68 h 815"/>
                <a:gd name="T22" fmla="*/ 1315 w 1399"/>
                <a:gd name="T23" fmla="*/ 118 h 815"/>
                <a:gd name="T24" fmla="*/ 1361 w 1399"/>
                <a:gd name="T25" fmla="*/ 182 h 815"/>
                <a:gd name="T26" fmla="*/ 1389 w 1399"/>
                <a:gd name="T27" fmla="*/ 255 h 815"/>
                <a:gd name="T28" fmla="*/ 1399 w 1399"/>
                <a:gd name="T29" fmla="*/ 335 h 815"/>
                <a:gd name="T30" fmla="*/ 1397 w 1399"/>
                <a:gd name="T31" fmla="*/ 784 h 815"/>
                <a:gd name="T32" fmla="*/ 1381 w 1399"/>
                <a:gd name="T33" fmla="*/ 805 h 815"/>
                <a:gd name="T34" fmla="*/ 1354 w 1399"/>
                <a:gd name="T35" fmla="*/ 815 h 815"/>
                <a:gd name="T36" fmla="*/ 31 w 1399"/>
                <a:gd name="T37" fmla="*/ 812 h 815"/>
                <a:gd name="T38" fmla="*/ 8 w 1399"/>
                <a:gd name="T39" fmla="*/ 796 h 815"/>
                <a:gd name="T40" fmla="*/ 0 w 1399"/>
                <a:gd name="T41" fmla="*/ 769 h 815"/>
                <a:gd name="T42" fmla="*/ 2 w 1399"/>
                <a:gd name="T43" fmla="*/ 295 h 815"/>
                <a:gd name="T44" fmla="*/ 22 w 1399"/>
                <a:gd name="T45" fmla="*/ 218 h 815"/>
                <a:gd name="T46" fmla="*/ 60 w 1399"/>
                <a:gd name="T47" fmla="*/ 149 h 815"/>
                <a:gd name="T48" fmla="*/ 113 w 1399"/>
                <a:gd name="T49" fmla="*/ 91 h 815"/>
                <a:gd name="T50" fmla="*/ 181 w 1399"/>
                <a:gd name="T51" fmla="*/ 48 h 815"/>
                <a:gd name="T52" fmla="*/ 221 w 1399"/>
                <a:gd name="T53" fmla="*/ 33 h 815"/>
                <a:gd name="T54" fmla="*/ 245 w 1399"/>
                <a:gd name="T55" fmla="*/ 28 h 815"/>
                <a:gd name="T56" fmla="*/ 284 w 1399"/>
                <a:gd name="T57" fmla="*/ 22 h 815"/>
                <a:gd name="T58" fmla="*/ 328 w 1399"/>
                <a:gd name="T59" fmla="*/ 14 h 815"/>
                <a:gd name="T60" fmla="*/ 371 w 1399"/>
                <a:gd name="T61" fmla="*/ 8 h 815"/>
                <a:gd name="T62" fmla="*/ 404 w 1399"/>
                <a:gd name="T63" fmla="*/ 2 h 815"/>
                <a:gd name="T64" fmla="*/ 418 w 1399"/>
                <a:gd name="T65" fmla="*/ 0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9" h="815">
                  <a:moveTo>
                    <a:pt x="418" y="0"/>
                  </a:moveTo>
                  <a:lnTo>
                    <a:pt x="430" y="2"/>
                  </a:lnTo>
                  <a:lnTo>
                    <a:pt x="441" y="10"/>
                  </a:lnTo>
                  <a:lnTo>
                    <a:pt x="448" y="21"/>
                  </a:lnTo>
                  <a:lnTo>
                    <a:pt x="663" y="614"/>
                  </a:lnTo>
                  <a:lnTo>
                    <a:pt x="669" y="624"/>
                  </a:lnTo>
                  <a:lnTo>
                    <a:pt x="678" y="633"/>
                  </a:lnTo>
                  <a:lnTo>
                    <a:pt x="688" y="638"/>
                  </a:lnTo>
                  <a:lnTo>
                    <a:pt x="700" y="639"/>
                  </a:lnTo>
                  <a:lnTo>
                    <a:pt x="711" y="638"/>
                  </a:lnTo>
                  <a:lnTo>
                    <a:pt x="721" y="633"/>
                  </a:lnTo>
                  <a:lnTo>
                    <a:pt x="730" y="624"/>
                  </a:lnTo>
                  <a:lnTo>
                    <a:pt x="736" y="614"/>
                  </a:lnTo>
                  <a:lnTo>
                    <a:pt x="952" y="21"/>
                  </a:lnTo>
                  <a:lnTo>
                    <a:pt x="958" y="11"/>
                  </a:lnTo>
                  <a:lnTo>
                    <a:pt x="968" y="3"/>
                  </a:lnTo>
                  <a:lnTo>
                    <a:pt x="979" y="0"/>
                  </a:lnTo>
                  <a:lnTo>
                    <a:pt x="991" y="1"/>
                  </a:lnTo>
                  <a:lnTo>
                    <a:pt x="1181" y="33"/>
                  </a:lnTo>
                  <a:lnTo>
                    <a:pt x="1182" y="33"/>
                  </a:lnTo>
                  <a:lnTo>
                    <a:pt x="1220" y="48"/>
                  </a:lnTo>
                  <a:lnTo>
                    <a:pt x="1255" y="68"/>
                  </a:lnTo>
                  <a:lnTo>
                    <a:pt x="1286" y="91"/>
                  </a:lnTo>
                  <a:lnTo>
                    <a:pt x="1315" y="118"/>
                  </a:lnTo>
                  <a:lnTo>
                    <a:pt x="1339" y="148"/>
                  </a:lnTo>
                  <a:lnTo>
                    <a:pt x="1361" y="182"/>
                  </a:lnTo>
                  <a:lnTo>
                    <a:pt x="1378" y="217"/>
                  </a:lnTo>
                  <a:lnTo>
                    <a:pt x="1389" y="255"/>
                  </a:lnTo>
                  <a:lnTo>
                    <a:pt x="1397" y="294"/>
                  </a:lnTo>
                  <a:lnTo>
                    <a:pt x="1399" y="335"/>
                  </a:lnTo>
                  <a:lnTo>
                    <a:pt x="1399" y="769"/>
                  </a:lnTo>
                  <a:lnTo>
                    <a:pt x="1397" y="784"/>
                  </a:lnTo>
                  <a:lnTo>
                    <a:pt x="1391" y="796"/>
                  </a:lnTo>
                  <a:lnTo>
                    <a:pt x="1381" y="805"/>
                  </a:lnTo>
                  <a:lnTo>
                    <a:pt x="1368" y="812"/>
                  </a:lnTo>
                  <a:lnTo>
                    <a:pt x="1354" y="815"/>
                  </a:lnTo>
                  <a:lnTo>
                    <a:pt x="45" y="815"/>
                  </a:lnTo>
                  <a:lnTo>
                    <a:pt x="31" y="812"/>
                  </a:lnTo>
                  <a:lnTo>
                    <a:pt x="18" y="805"/>
                  </a:lnTo>
                  <a:lnTo>
                    <a:pt x="8" y="796"/>
                  </a:lnTo>
                  <a:lnTo>
                    <a:pt x="2" y="784"/>
                  </a:lnTo>
                  <a:lnTo>
                    <a:pt x="0" y="769"/>
                  </a:lnTo>
                  <a:lnTo>
                    <a:pt x="0" y="336"/>
                  </a:lnTo>
                  <a:lnTo>
                    <a:pt x="2" y="295"/>
                  </a:lnTo>
                  <a:lnTo>
                    <a:pt x="10" y="256"/>
                  </a:lnTo>
                  <a:lnTo>
                    <a:pt x="22" y="218"/>
                  </a:lnTo>
                  <a:lnTo>
                    <a:pt x="39" y="183"/>
                  </a:lnTo>
                  <a:lnTo>
                    <a:pt x="60" y="149"/>
                  </a:lnTo>
                  <a:lnTo>
                    <a:pt x="85" y="119"/>
                  </a:lnTo>
                  <a:lnTo>
                    <a:pt x="113" y="91"/>
                  </a:lnTo>
                  <a:lnTo>
                    <a:pt x="145" y="68"/>
                  </a:lnTo>
                  <a:lnTo>
                    <a:pt x="181" y="48"/>
                  </a:lnTo>
                  <a:lnTo>
                    <a:pt x="218" y="33"/>
                  </a:lnTo>
                  <a:lnTo>
                    <a:pt x="221" y="33"/>
                  </a:lnTo>
                  <a:lnTo>
                    <a:pt x="230" y="31"/>
                  </a:lnTo>
                  <a:lnTo>
                    <a:pt x="245" y="28"/>
                  </a:lnTo>
                  <a:lnTo>
                    <a:pt x="263" y="25"/>
                  </a:lnTo>
                  <a:lnTo>
                    <a:pt x="284" y="22"/>
                  </a:lnTo>
                  <a:lnTo>
                    <a:pt x="305" y="18"/>
                  </a:lnTo>
                  <a:lnTo>
                    <a:pt x="328" y="14"/>
                  </a:lnTo>
                  <a:lnTo>
                    <a:pt x="350" y="11"/>
                  </a:lnTo>
                  <a:lnTo>
                    <a:pt x="371" y="8"/>
                  </a:lnTo>
                  <a:lnTo>
                    <a:pt x="390" y="5"/>
                  </a:lnTo>
                  <a:lnTo>
                    <a:pt x="404" y="2"/>
                  </a:lnTo>
                  <a:lnTo>
                    <a:pt x="414" y="0"/>
                  </a:lnTo>
                  <a:lnTo>
                    <a:pt x="4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8" name="Freeform 355"/>
            <p:cNvSpPr>
              <a:spLocks/>
            </p:cNvSpPr>
            <p:nvPr/>
          </p:nvSpPr>
          <p:spPr bwMode="auto">
            <a:xfrm>
              <a:off x="7412038" y="3141663"/>
              <a:ext cx="173038" cy="173038"/>
            </a:xfrm>
            <a:custGeom>
              <a:avLst/>
              <a:gdLst>
                <a:gd name="T0" fmla="*/ 657 w 1193"/>
                <a:gd name="T1" fmla="*/ 4 h 1192"/>
                <a:gd name="T2" fmla="*/ 774 w 1193"/>
                <a:gd name="T3" fmla="*/ 28 h 1192"/>
                <a:gd name="T4" fmla="*/ 880 w 1193"/>
                <a:gd name="T5" fmla="*/ 73 h 1192"/>
                <a:gd name="T6" fmla="*/ 976 w 1193"/>
                <a:gd name="T7" fmla="*/ 137 h 1192"/>
                <a:gd name="T8" fmla="*/ 1057 w 1193"/>
                <a:gd name="T9" fmla="*/ 218 h 1192"/>
                <a:gd name="T10" fmla="*/ 1120 w 1193"/>
                <a:gd name="T11" fmla="*/ 313 h 1192"/>
                <a:gd name="T12" fmla="*/ 1166 w 1193"/>
                <a:gd name="T13" fmla="*/ 420 h 1192"/>
                <a:gd name="T14" fmla="*/ 1190 w 1193"/>
                <a:gd name="T15" fmla="*/ 537 h 1192"/>
                <a:gd name="T16" fmla="*/ 1190 w 1193"/>
                <a:gd name="T17" fmla="*/ 651 h 1192"/>
                <a:gd name="T18" fmla="*/ 1171 w 1193"/>
                <a:gd name="T19" fmla="*/ 757 h 1192"/>
                <a:gd name="T20" fmla="*/ 1134 w 1193"/>
                <a:gd name="T21" fmla="*/ 856 h 1192"/>
                <a:gd name="T22" fmla="*/ 1081 w 1193"/>
                <a:gd name="T23" fmla="*/ 946 h 1192"/>
                <a:gd name="T24" fmla="*/ 1012 w 1193"/>
                <a:gd name="T25" fmla="*/ 1026 h 1192"/>
                <a:gd name="T26" fmla="*/ 929 w 1193"/>
                <a:gd name="T27" fmla="*/ 1093 h 1192"/>
                <a:gd name="T28" fmla="*/ 915 w 1193"/>
                <a:gd name="T29" fmla="*/ 1192 h 1192"/>
                <a:gd name="T30" fmla="*/ 797 w 1193"/>
                <a:gd name="T31" fmla="*/ 795 h 1192"/>
                <a:gd name="T32" fmla="*/ 796 w 1193"/>
                <a:gd name="T33" fmla="*/ 764 h 1192"/>
                <a:gd name="T34" fmla="*/ 782 w 1193"/>
                <a:gd name="T35" fmla="*/ 736 h 1192"/>
                <a:gd name="T36" fmla="*/ 757 w 1193"/>
                <a:gd name="T37" fmla="*/ 716 h 1192"/>
                <a:gd name="T38" fmla="*/ 726 w 1193"/>
                <a:gd name="T39" fmla="*/ 710 h 1192"/>
                <a:gd name="T40" fmla="*/ 451 w 1193"/>
                <a:gd name="T41" fmla="*/ 712 h 1192"/>
                <a:gd name="T42" fmla="*/ 422 w 1193"/>
                <a:gd name="T43" fmla="*/ 724 h 1192"/>
                <a:gd name="T44" fmla="*/ 403 w 1193"/>
                <a:gd name="T45" fmla="*/ 749 h 1192"/>
                <a:gd name="T46" fmla="*/ 395 w 1193"/>
                <a:gd name="T47" fmla="*/ 780 h 1192"/>
                <a:gd name="T48" fmla="*/ 473 w 1193"/>
                <a:gd name="T49" fmla="*/ 1192 h 1192"/>
                <a:gd name="T50" fmla="*/ 272 w 1193"/>
                <a:gd name="T51" fmla="*/ 1144 h 1192"/>
                <a:gd name="T52" fmla="*/ 222 w 1193"/>
                <a:gd name="T53" fmla="*/ 1062 h 1192"/>
                <a:gd name="T54" fmla="*/ 146 w 1193"/>
                <a:gd name="T55" fmla="*/ 988 h 1192"/>
                <a:gd name="T56" fmla="*/ 84 w 1193"/>
                <a:gd name="T57" fmla="*/ 902 h 1192"/>
                <a:gd name="T58" fmla="*/ 39 w 1193"/>
                <a:gd name="T59" fmla="*/ 807 h 1192"/>
                <a:gd name="T60" fmla="*/ 10 w 1193"/>
                <a:gd name="T61" fmla="*/ 705 h 1192"/>
                <a:gd name="T62" fmla="*/ 0 w 1193"/>
                <a:gd name="T63" fmla="*/ 597 h 1192"/>
                <a:gd name="T64" fmla="*/ 13 w 1193"/>
                <a:gd name="T65" fmla="*/ 477 h 1192"/>
                <a:gd name="T66" fmla="*/ 48 w 1193"/>
                <a:gd name="T67" fmla="*/ 366 h 1192"/>
                <a:gd name="T68" fmla="*/ 102 w 1193"/>
                <a:gd name="T69" fmla="*/ 264 h 1192"/>
                <a:gd name="T70" fmla="*/ 175 w 1193"/>
                <a:gd name="T71" fmla="*/ 175 h 1192"/>
                <a:gd name="T72" fmla="*/ 263 w 1193"/>
                <a:gd name="T73" fmla="*/ 103 h 1192"/>
                <a:gd name="T74" fmla="*/ 365 w 1193"/>
                <a:gd name="T75" fmla="*/ 47 h 1192"/>
                <a:gd name="T76" fmla="*/ 476 w 1193"/>
                <a:gd name="T77" fmla="*/ 13 h 1192"/>
                <a:gd name="T78" fmla="*/ 596 w 1193"/>
                <a:gd name="T79" fmla="*/ 0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93" h="1192">
                  <a:moveTo>
                    <a:pt x="596" y="0"/>
                  </a:moveTo>
                  <a:lnTo>
                    <a:pt x="657" y="4"/>
                  </a:lnTo>
                  <a:lnTo>
                    <a:pt x="717" y="13"/>
                  </a:lnTo>
                  <a:lnTo>
                    <a:pt x="774" y="28"/>
                  </a:lnTo>
                  <a:lnTo>
                    <a:pt x="828" y="47"/>
                  </a:lnTo>
                  <a:lnTo>
                    <a:pt x="880" y="73"/>
                  </a:lnTo>
                  <a:lnTo>
                    <a:pt x="930" y="103"/>
                  </a:lnTo>
                  <a:lnTo>
                    <a:pt x="976" y="137"/>
                  </a:lnTo>
                  <a:lnTo>
                    <a:pt x="1018" y="175"/>
                  </a:lnTo>
                  <a:lnTo>
                    <a:pt x="1057" y="218"/>
                  </a:lnTo>
                  <a:lnTo>
                    <a:pt x="1091" y="264"/>
                  </a:lnTo>
                  <a:lnTo>
                    <a:pt x="1120" y="313"/>
                  </a:lnTo>
                  <a:lnTo>
                    <a:pt x="1145" y="366"/>
                  </a:lnTo>
                  <a:lnTo>
                    <a:pt x="1166" y="420"/>
                  </a:lnTo>
                  <a:lnTo>
                    <a:pt x="1180" y="477"/>
                  </a:lnTo>
                  <a:lnTo>
                    <a:pt x="1190" y="537"/>
                  </a:lnTo>
                  <a:lnTo>
                    <a:pt x="1193" y="597"/>
                  </a:lnTo>
                  <a:lnTo>
                    <a:pt x="1190" y="651"/>
                  </a:lnTo>
                  <a:lnTo>
                    <a:pt x="1183" y="705"/>
                  </a:lnTo>
                  <a:lnTo>
                    <a:pt x="1171" y="757"/>
                  </a:lnTo>
                  <a:lnTo>
                    <a:pt x="1154" y="807"/>
                  </a:lnTo>
                  <a:lnTo>
                    <a:pt x="1134" y="856"/>
                  </a:lnTo>
                  <a:lnTo>
                    <a:pt x="1109" y="902"/>
                  </a:lnTo>
                  <a:lnTo>
                    <a:pt x="1081" y="946"/>
                  </a:lnTo>
                  <a:lnTo>
                    <a:pt x="1047" y="988"/>
                  </a:lnTo>
                  <a:lnTo>
                    <a:pt x="1012" y="1026"/>
                  </a:lnTo>
                  <a:lnTo>
                    <a:pt x="971" y="1062"/>
                  </a:lnTo>
                  <a:lnTo>
                    <a:pt x="929" y="1093"/>
                  </a:lnTo>
                  <a:lnTo>
                    <a:pt x="922" y="1144"/>
                  </a:lnTo>
                  <a:lnTo>
                    <a:pt x="915" y="1192"/>
                  </a:lnTo>
                  <a:lnTo>
                    <a:pt x="720" y="1192"/>
                  </a:lnTo>
                  <a:lnTo>
                    <a:pt x="797" y="795"/>
                  </a:lnTo>
                  <a:lnTo>
                    <a:pt x="798" y="780"/>
                  </a:lnTo>
                  <a:lnTo>
                    <a:pt x="796" y="764"/>
                  </a:lnTo>
                  <a:lnTo>
                    <a:pt x="790" y="749"/>
                  </a:lnTo>
                  <a:lnTo>
                    <a:pt x="782" y="736"/>
                  </a:lnTo>
                  <a:lnTo>
                    <a:pt x="771" y="724"/>
                  </a:lnTo>
                  <a:lnTo>
                    <a:pt x="757" y="716"/>
                  </a:lnTo>
                  <a:lnTo>
                    <a:pt x="742" y="712"/>
                  </a:lnTo>
                  <a:lnTo>
                    <a:pt x="726" y="710"/>
                  </a:lnTo>
                  <a:lnTo>
                    <a:pt x="467" y="710"/>
                  </a:lnTo>
                  <a:lnTo>
                    <a:pt x="451" y="712"/>
                  </a:lnTo>
                  <a:lnTo>
                    <a:pt x="436" y="716"/>
                  </a:lnTo>
                  <a:lnTo>
                    <a:pt x="422" y="724"/>
                  </a:lnTo>
                  <a:lnTo>
                    <a:pt x="411" y="736"/>
                  </a:lnTo>
                  <a:lnTo>
                    <a:pt x="403" y="749"/>
                  </a:lnTo>
                  <a:lnTo>
                    <a:pt x="397" y="764"/>
                  </a:lnTo>
                  <a:lnTo>
                    <a:pt x="395" y="780"/>
                  </a:lnTo>
                  <a:lnTo>
                    <a:pt x="396" y="795"/>
                  </a:lnTo>
                  <a:lnTo>
                    <a:pt x="473" y="1192"/>
                  </a:lnTo>
                  <a:lnTo>
                    <a:pt x="278" y="1192"/>
                  </a:lnTo>
                  <a:lnTo>
                    <a:pt x="272" y="1144"/>
                  </a:lnTo>
                  <a:lnTo>
                    <a:pt x="264" y="1093"/>
                  </a:lnTo>
                  <a:lnTo>
                    <a:pt x="222" y="1062"/>
                  </a:lnTo>
                  <a:lnTo>
                    <a:pt x="181" y="1026"/>
                  </a:lnTo>
                  <a:lnTo>
                    <a:pt x="146" y="988"/>
                  </a:lnTo>
                  <a:lnTo>
                    <a:pt x="112" y="946"/>
                  </a:lnTo>
                  <a:lnTo>
                    <a:pt x="84" y="902"/>
                  </a:lnTo>
                  <a:lnTo>
                    <a:pt x="59" y="856"/>
                  </a:lnTo>
                  <a:lnTo>
                    <a:pt x="39" y="807"/>
                  </a:lnTo>
                  <a:lnTo>
                    <a:pt x="22" y="757"/>
                  </a:lnTo>
                  <a:lnTo>
                    <a:pt x="10" y="705"/>
                  </a:lnTo>
                  <a:lnTo>
                    <a:pt x="3" y="651"/>
                  </a:lnTo>
                  <a:lnTo>
                    <a:pt x="0" y="597"/>
                  </a:lnTo>
                  <a:lnTo>
                    <a:pt x="3" y="537"/>
                  </a:lnTo>
                  <a:lnTo>
                    <a:pt x="13" y="477"/>
                  </a:lnTo>
                  <a:lnTo>
                    <a:pt x="27" y="420"/>
                  </a:lnTo>
                  <a:lnTo>
                    <a:pt x="48" y="366"/>
                  </a:lnTo>
                  <a:lnTo>
                    <a:pt x="73" y="313"/>
                  </a:lnTo>
                  <a:lnTo>
                    <a:pt x="102" y="264"/>
                  </a:lnTo>
                  <a:lnTo>
                    <a:pt x="136" y="218"/>
                  </a:lnTo>
                  <a:lnTo>
                    <a:pt x="175" y="175"/>
                  </a:lnTo>
                  <a:lnTo>
                    <a:pt x="217" y="137"/>
                  </a:lnTo>
                  <a:lnTo>
                    <a:pt x="263" y="103"/>
                  </a:lnTo>
                  <a:lnTo>
                    <a:pt x="313" y="73"/>
                  </a:lnTo>
                  <a:lnTo>
                    <a:pt x="365" y="47"/>
                  </a:lnTo>
                  <a:lnTo>
                    <a:pt x="419" y="28"/>
                  </a:lnTo>
                  <a:lnTo>
                    <a:pt x="476" y="13"/>
                  </a:lnTo>
                  <a:lnTo>
                    <a:pt x="536" y="4"/>
                  </a:lnTo>
                  <a:lnTo>
                    <a:pt x="5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9" name="Freeform 356"/>
            <p:cNvSpPr>
              <a:spLocks/>
            </p:cNvSpPr>
            <p:nvPr/>
          </p:nvSpPr>
          <p:spPr bwMode="auto">
            <a:xfrm>
              <a:off x="7454900" y="3335338"/>
              <a:ext cx="87313" cy="11113"/>
            </a:xfrm>
            <a:custGeom>
              <a:avLst/>
              <a:gdLst>
                <a:gd name="T0" fmla="*/ 0 w 603"/>
                <a:gd name="T1" fmla="*/ 0 h 82"/>
                <a:gd name="T2" fmla="*/ 603 w 603"/>
                <a:gd name="T3" fmla="*/ 0 h 82"/>
                <a:gd name="T4" fmla="*/ 601 w 603"/>
                <a:gd name="T5" fmla="*/ 21 h 82"/>
                <a:gd name="T6" fmla="*/ 598 w 603"/>
                <a:gd name="T7" fmla="*/ 38 h 82"/>
                <a:gd name="T8" fmla="*/ 597 w 603"/>
                <a:gd name="T9" fmla="*/ 53 h 82"/>
                <a:gd name="T10" fmla="*/ 595 w 603"/>
                <a:gd name="T11" fmla="*/ 82 h 82"/>
                <a:gd name="T12" fmla="*/ 8 w 603"/>
                <a:gd name="T13" fmla="*/ 82 h 82"/>
                <a:gd name="T14" fmla="*/ 6 w 603"/>
                <a:gd name="T15" fmla="*/ 53 h 82"/>
                <a:gd name="T16" fmla="*/ 5 w 603"/>
                <a:gd name="T17" fmla="*/ 38 h 82"/>
                <a:gd name="T18" fmla="*/ 3 w 603"/>
                <a:gd name="T19" fmla="*/ 21 h 82"/>
                <a:gd name="T20" fmla="*/ 0 w 603"/>
                <a:gd name="T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03" h="82">
                  <a:moveTo>
                    <a:pt x="0" y="0"/>
                  </a:moveTo>
                  <a:lnTo>
                    <a:pt x="603" y="0"/>
                  </a:lnTo>
                  <a:lnTo>
                    <a:pt x="601" y="21"/>
                  </a:lnTo>
                  <a:lnTo>
                    <a:pt x="598" y="38"/>
                  </a:lnTo>
                  <a:lnTo>
                    <a:pt x="597" y="53"/>
                  </a:lnTo>
                  <a:lnTo>
                    <a:pt x="595" y="82"/>
                  </a:lnTo>
                  <a:lnTo>
                    <a:pt x="8" y="82"/>
                  </a:lnTo>
                  <a:lnTo>
                    <a:pt x="6" y="53"/>
                  </a:lnTo>
                  <a:lnTo>
                    <a:pt x="5" y="38"/>
                  </a:lnTo>
                  <a:lnTo>
                    <a:pt x="3" y="2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0" name="Freeform 357"/>
            <p:cNvSpPr>
              <a:spLocks/>
            </p:cNvSpPr>
            <p:nvPr/>
          </p:nvSpPr>
          <p:spPr bwMode="auto">
            <a:xfrm>
              <a:off x="7493000" y="3265488"/>
              <a:ext cx="12700" cy="31750"/>
            </a:xfrm>
            <a:custGeom>
              <a:avLst/>
              <a:gdLst>
                <a:gd name="T0" fmla="*/ 0 w 85"/>
                <a:gd name="T1" fmla="*/ 0 h 219"/>
                <a:gd name="T2" fmla="*/ 85 w 85"/>
                <a:gd name="T3" fmla="*/ 0 h 219"/>
                <a:gd name="T4" fmla="*/ 42 w 85"/>
                <a:gd name="T5" fmla="*/ 219 h 219"/>
                <a:gd name="T6" fmla="*/ 0 w 85"/>
                <a:gd name="T7" fmla="*/ 0 h 219"/>
              </a:gdLst>
              <a:ahLst/>
              <a:cxnLst>
                <a:cxn ang="0">
                  <a:pos x="T0" y="T1"/>
                </a:cxn>
                <a:cxn ang="0">
                  <a:pos x="T2" y="T3"/>
                </a:cxn>
                <a:cxn ang="0">
                  <a:pos x="T4" y="T5"/>
                </a:cxn>
                <a:cxn ang="0">
                  <a:pos x="T6" y="T7"/>
                </a:cxn>
              </a:cxnLst>
              <a:rect l="0" t="0" r="r" b="b"/>
              <a:pathLst>
                <a:path w="85" h="219">
                  <a:moveTo>
                    <a:pt x="0" y="0"/>
                  </a:moveTo>
                  <a:lnTo>
                    <a:pt x="85" y="0"/>
                  </a:lnTo>
                  <a:lnTo>
                    <a:pt x="42" y="21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1" name="Freeform 358"/>
            <p:cNvSpPr>
              <a:spLocks/>
            </p:cNvSpPr>
            <p:nvPr/>
          </p:nvSpPr>
          <p:spPr bwMode="auto">
            <a:xfrm>
              <a:off x="7464425" y="3368675"/>
              <a:ext cx="69850" cy="17463"/>
            </a:xfrm>
            <a:custGeom>
              <a:avLst/>
              <a:gdLst>
                <a:gd name="T0" fmla="*/ 0 w 483"/>
                <a:gd name="T1" fmla="*/ 0 h 127"/>
                <a:gd name="T2" fmla="*/ 483 w 483"/>
                <a:gd name="T3" fmla="*/ 0 h 127"/>
                <a:gd name="T4" fmla="*/ 458 w 483"/>
                <a:gd name="T5" fmla="*/ 32 h 127"/>
                <a:gd name="T6" fmla="*/ 430 w 483"/>
                <a:gd name="T7" fmla="*/ 59 h 127"/>
                <a:gd name="T8" fmla="*/ 399 w 483"/>
                <a:gd name="T9" fmla="*/ 83 h 127"/>
                <a:gd name="T10" fmla="*/ 364 w 483"/>
                <a:gd name="T11" fmla="*/ 102 h 127"/>
                <a:gd name="T12" fmla="*/ 326 w 483"/>
                <a:gd name="T13" fmla="*/ 115 h 127"/>
                <a:gd name="T14" fmla="*/ 285 w 483"/>
                <a:gd name="T15" fmla="*/ 124 h 127"/>
                <a:gd name="T16" fmla="*/ 241 w 483"/>
                <a:gd name="T17" fmla="*/ 127 h 127"/>
                <a:gd name="T18" fmla="*/ 198 w 483"/>
                <a:gd name="T19" fmla="*/ 124 h 127"/>
                <a:gd name="T20" fmla="*/ 158 w 483"/>
                <a:gd name="T21" fmla="*/ 115 h 127"/>
                <a:gd name="T22" fmla="*/ 119 w 483"/>
                <a:gd name="T23" fmla="*/ 102 h 127"/>
                <a:gd name="T24" fmla="*/ 84 w 483"/>
                <a:gd name="T25" fmla="*/ 83 h 127"/>
                <a:gd name="T26" fmla="*/ 53 w 483"/>
                <a:gd name="T27" fmla="*/ 59 h 127"/>
                <a:gd name="T28" fmla="*/ 25 w 483"/>
                <a:gd name="T29" fmla="*/ 32 h 127"/>
                <a:gd name="T30" fmla="*/ 0 w 483"/>
                <a:gd name="T3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83" h="127">
                  <a:moveTo>
                    <a:pt x="0" y="0"/>
                  </a:moveTo>
                  <a:lnTo>
                    <a:pt x="483" y="0"/>
                  </a:lnTo>
                  <a:lnTo>
                    <a:pt x="458" y="32"/>
                  </a:lnTo>
                  <a:lnTo>
                    <a:pt x="430" y="59"/>
                  </a:lnTo>
                  <a:lnTo>
                    <a:pt x="399" y="83"/>
                  </a:lnTo>
                  <a:lnTo>
                    <a:pt x="364" y="102"/>
                  </a:lnTo>
                  <a:lnTo>
                    <a:pt x="326" y="115"/>
                  </a:lnTo>
                  <a:lnTo>
                    <a:pt x="285" y="124"/>
                  </a:lnTo>
                  <a:lnTo>
                    <a:pt x="241" y="127"/>
                  </a:lnTo>
                  <a:lnTo>
                    <a:pt x="198" y="124"/>
                  </a:lnTo>
                  <a:lnTo>
                    <a:pt x="158" y="115"/>
                  </a:lnTo>
                  <a:lnTo>
                    <a:pt x="119" y="102"/>
                  </a:lnTo>
                  <a:lnTo>
                    <a:pt x="84" y="83"/>
                  </a:lnTo>
                  <a:lnTo>
                    <a:pt x="53" y="59"/>
                  </a:lnTo>
                  <a:lnTo>
                    <a:pt x="25" y="3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2" name="Freeform 359"/>
            <p:cNvSpPr>
              <a:spLocks/>
            </p:cNvSpPr>
            <p:nvPr/>
          </p:nvSpPr>
          <p:spPr bwMode="auto">
            <a:xfrm>
              <a:off x="7712075" y="3351213"/>
              <a:ext cx="26988" cy="69850"/>
            </a:xfrm>
            <a:custGeom>
              <a:avLst/>
              <a:gdLst>
                <a:gd name="T0" fmla="*/ 45 w 186"/>
                <a:gd name="T1" fmla="*/ 0 h 478"/>
                <a:gd name="T2" fmla="*/ 140 w 186"/>
                <a:gd name="T3" fmla="*/ 0 h 478"/>
                <a:gd name="T4" fmla="*/ 153 w 186"/>
                <a:gd name="T5" fmla="*/ 2 h 478"/>
                <a:gd name="T6" fmla="*/ 164 w 186"/>
                <a:gd name="T7" fmla="*/ 7 h 478"/>
                <a:gd name="T8" fmla="*/ 175 w 186"/>
                <a:gd name="T9" fmla="*/ 15 h 478"/>
                <a:gd name="T10" fmla="*/ 182 w 186"/>
                <a:gd name="T11" fmla="*/ 26 h 478"/>
                <a:gd name="T12" fmla="*/ 186 w 186"/>
                <a:gd name="T13" fmla="*/ 40 h 478"/>
                <a:gd name="T14" fmla="*/ 185 w 186"/>
                <a:gd name="T15" fmla="*/ 53 h 478"/>
                <a:gd name="T16" fmla="*/ 180 w 186"/>
                <a:gd name="T17" fmla="*/ 67 h 478"/>
                <a:gd name="T18" fmla="*/ 129 w 186"/>
                <a:gd name="T19" fmla="*/ 143 h 478"/>
                <a:gd name="T20" fmla="*/ 153 w 186"/>
                <a:gd name="T21" fmla="*/ 344 h 478"/>
                <a:gd name="T22" fmla="*/ 106 w 186"/>
                <a:gd name="T23" fmla="*/ 469 h 478"/>
                <a:gd name="T24" fmla="*/ 102 w 186"/>
                <a:gd name="T25" fmla="*/ 475 h 478"/>
                <a:gd name="T26" fmla="*/ 96 w 186"/>
                <a:gd name="T27" fmla="*/ 478 h 478"/>
                <a:gd name="T28" fmla="*/ 89 w 186"/>
                <a:gd name="T29" fmla="*/ 478 h 478"/>
                <a:gd name="T30" fmla="*/ 83 w 186"/>
                <a:gd name="T31" fmla="*/ 475 h 478"/>
                <a:gd name="T32" fmla="*/ 79 w 186"/>
                <a:gd name="T33" fmla="*/ 469 h 478"/>
                <a:gd name="T34" fmla="*/ 32 w 186"/>
                <a:gd name="T35" fmla="*/ 344 h 478"/>
                <a:gd name="T36" fmla="*/ 56 w 186"/>
                <a:gd name="T37" fmla="*/ 143 h 478"/>
                <a:gd name="T38" fmla="*/ 5 w 186"/>
                <a:gd name="T39" fmla="*/ 67 h 478"/>
                <a:gd name="T40" fmla="*/ 0 w 186"/>
                <a:gd name="T41" fmla="*/ 53 h 478"/>
                <a:gd name="T42" fmla="*/ 0 w 186"/>
                <a:gd name="T43" fmla="*/ 40 h 478"/>
                <a:gd name="T44" fmla="*/ 3 w 186"/>
                <a:gd name="T45" fmla="*/ 26 h 478"/>
                <a:gd name="T46" fmla="*/ 11 w 186"/>
                <a:gd name="T47" fmla="*/ 15 h 478"/>
                <a:gd name="T48" fmla="*/ 21 w 186"/>
                <a:gd name="T49" fmla="*/ 7 h 478"/>
                <a:gd name="T50" fmla="*/ 32 w 186"/>
                <a:gd name="T51" fmla="*/ 2 h 478"/>
                <a:gd name="T52" fmla="*/ 45 w 186"/>
                <a:gd name="T53"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6" h="478">
                  <a:moveTo>
                    <a:pt x="45" y="0"/>
                  </a:moveTo>
                  <a:lnTo>
                    <a:pt x="140" y="0"/>
                  </a:lnTo>
                  <a:lnTo>
                    <a:pt x="153" y="2"/>
                  </a:lnTo>
                  <a:lnTo>
                    <a:pt x="164" y="7"/>
                  </a:lnTo>
                  <a:lnTo>
                    <a:pt x="175" y="15"/>
                  </a:lnTo>
                  <a:lnTo>
                    <a:pt x="182" y="26"/>
                  </a:lnTo>
                  <a:lnTo>
                    <a:pt x="186" y="40"/>
                  </a:lnTo>
                  <a:lnTo>
                    <a:pt x="185" y="53"/>
                  </a:lnTo>
                  <a:lnTo>
                    <a:pt x="180" y="67"/>
                  </a:lnTo>
                  <a:lnTo>
                    <a:pt x="129" y="143"/>
                  </a:lnTo>
                  <a:lnTo>
                    <a:pt x="153" y="344"/>
                  </a:lnTo>
                  <a:lnTo>
                    <a:pt x="106" y="469"/>
                  </a:lnTo>
                  <a:lnTo>
                    <a:pt x="102" y="475"/>
                  </a:lnTo>
                  <a:lnTo>
                    <a:pt x="96" y="478"/>
                  </a:lnTo>
                  <a:lnTo>
                    <a:pt x="89" y="478"/>
                  </a:lnTo>
                  <a:lnTo>
                    <a:pt x="83" y="475"/>
                  </a:lnTo>
                  <a:lnTo>
                    <a:pt x="79" y="469"/>
                  </a:lnTo>
                  <a:lnTo>
                    <a:pt x="32" y="344"/>
                  </a:lnTo>
                  <a:lnTo>
                    <a:pt x="56" y="143"/>
                  </a:lnTo>
                  <a:lnTo>
                    <a:pt x="5" y="67"/>
                  </a:lnTo>
                  <a:lnTo>
                    <a:pt x="0" y="53"/>
                  </a:lnTo>
                  <a:lnTo>
                    <a:pt x="0" y="40"/>
                  </a:lnTo>
                  <a:lnTo>
                    <a:pt x="3" y="26"/>
                  </a:lnTo>
                  <a:lnTo>
                    <a:pt x="11" y="15"/>
                  </a:lnTo>
                  <a:lnTo>
                    <a:pt x="21" y="7"/>
                  </a:lnTo>
                  <a:lnTo>
                    <a:pt x="32" y="2"/>
                  </a:lnTo>
                  <a:lnTo>
                    <a:pt x="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59" name="Group 858"/>
          <p:cNvGrpSpPr/>
          <p:nvPr/>
        </p:nvGrpSpPr>
        <p:grpSpPr>
          <a:xfrm>
            <a:off x="4821439" y="4402821"/>
            <a:ext cx="279557" cy="260680"/>
            <a:chOff x="8013700" y="3087688"/>
            <a:chExt cx="493713" cy="460375"/>
          </a:xfrm>
          <a:solidFill>
            <a:schemeClr val="tx1">
              <a:lumMod val="65000"/>
              <a:lumOff val="35000"/>
            </a:schemeClr>
          </a:solidFill>
        </p:grpSpPr>
        <p:sp>
          <p:nvSpPr>
            <p:cNvPr id="965" name="Freeform 364"/>
            <p:cNvSpPr>
              <a:spLocks/>
            </p:cNvSpPr>
            <p:nvPr/>
          </p:nvSpPr>
          <p:spPr bwMode="auto">
            <a:xfrm>
              <a:off x="8123238" y="3421063"/>
              <a:ext cx="73025" cy="42863"/>
            </a:xfrm>
            <a:custGeom>
              <a:avLst/>
              <a:gdLst>
                <a:gd name="T0" fmla="*/ 85 w 507"/>
                <a:gd name="T1" fmla="*/ 0 h 297"/>
                <a:gd name="T2" fmla="*/ 220 w 507"/>
                <a:gd name="T3" fmla="*/ 58 h 297"/>
                <a:gd name="T4" fmla="*/ 243 w 507"/>
                <a:gd name="T5" fmla="*/ 63 h 297"/>
                <a:gd name="T6" fmla="*/ 264 w 507"/>
                <a:gd name="T7" fmla="*/ 63 h 297"/>
                <a:gd name="T8" fmla="*/ 287 w 507"/>
                <a:gd name="T9" fmla="*/ 58 h 297"/>
                <a:gd name="T10" fmla="*/ 423 w 507"/>
                <a:gd name="T11" fmla="*/ 0 h 297"/>
                <a:gd name="T12" fmla="*/ 452 w 507"/>
                <a:gd name="T13" fmla="*/ 8 h 297"/>
                <a:gd name="T14" fmla="*/ 470 w 507"/>
                <a:gd name="T15" fmla="*/ 17 h 297"/>
                <a:gd name="T16" fmla="*/ 486 w 507"/>
                <a:gd name="T17" fmla="*/ 31 h 297"/>
                <a:gd name="T18" fmla="*/ 497 w 507"/>
                <a:gd name="T19" fmla="*/ 46 h 297"/>
                <a:gd name="T20" fmla="*/ 505 w 507"/>
                <a:gd name="T21" fmla="*/ 65 h 297"/>
                <a:gd name="T22" fmla="*/ 507 w 507"/>
                <a:gd name="T23" fmla="*/ 86 h 297"/>
                <a:gd name="T24" fmla="*/ 507 w 507"/>
                <a:gd name="T25" fmla="*/ 297 h 297"/>
                <a:gd name="T26" fmla="*/ 0 w 507"/>
                <a:gd name="T27" fmla="*/ 297 h 297"/>
                <a:gd name="T28" fmla="*/ 0 w 507"/>
                <a:gd name="T29" fmla="*/ 86 h 297"/>
                <a:gd name="T30" fmla="*/ 2 w 507"/>
                <a:gd name="T31" fmla="*/ 65 h 297"/>
                <a:gd name="T32" fmla="*/ 10 w 507"/>
                <a:gd name="T33" fmla="*/ 46 h 297"/>
                <a:gd name="T34" fmla="*/ 21 w 507"/>
                <a:gd name="T35" fmla="*/ 31 h 297"/>
                <a:gd name="T36" fmla="*/ 37 w 507"/>
                <a:gd name="T37" fmla="*/ 17 h 297"/>
                <a:gd name="T38" fmla="*/ 55 w 507"/>
                <a:gd name="T39" fmla="*/ 8 h 297"/>
                <a:gd name="T40" fmla="*/ 85 w 507"/>
                <a:gd name="T41"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7" h="297">
                  <a:moveTo>
                    <a:pt x="85" y="0"/>
                  </a:moveTo>
                  <a:lnTo>
                    <a:pt x="220" y="58"/>
                  </a:lnTo>
                  <a:lnTo>
                    <a:pt x="243" y="63"/>
                  </a:lnTo>
                  <a:lnTo>
                    <a:pt x="264" y="63"/>
                  </a:lnTo>
                  <a:lnTo>
                    <a:pt x="287" y="58"/>
                  </a:lnTo>
                  <a:lnTo>
                    <a:pt x="423" y="0"/>
                  </a:lnTo>
                  <a:lnTo>
                    <a:pt x="452" y="8"/>
                  </a:lnTo>
                  <a:lnTo>
                    <a:pt x="470" y="17"/>
                  </a:lnTo>
                  <a:lnTo>
                    <a:pt x="486" y="31"/>
                  </a:lnTo>
                  <a:lnTo>
                    <a:pt x="497" y="46"/>
                  </a:lnTo>
                  <a:lnTo>
                    <a:pt x="505" y="65"/>
                  </a:lnTo>
                  <a:lnTo>
                    <a:pt x="507" y="86"/>
                  </a:lnTo>
                  <a:lnTo>
                    <a:pt x="507" y="297"/>
                  </a:lnTo>
                  <a:lnTo>
                    <a:pt x="0" y="297"/>
                  </a:lnTo>
                  <a:lnTo>
                    <a:pt x="0" y="86"/>
                  </a:lnTo>
                  <a:lnTo>
                    <a:pt x="2" y="65"/>
                  </a:lnTo>
                  <a:lnTo>
                    <a:pt x="10" y="46"/>
                  </a:lnTo>
                  <a:lnTo>
                    <a:pt x="21" y="31"/>
                  </a:lnTo>
                  <a:lnTo>
                    <a:pt x="37" y="17"/>
                  </a:lnTo>
                  <a:lnTo>
                    <a:pt x="55" y="8"/>
                  </a:lnTo>
                  <a:lnTo>
                    <a:pt x="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6" name="Freeform 365"/>
            <p:cNvSpPr>
              <a:spLocks noEditPoints="1"/>
            </p:cNvSpPr>
            <p:nvPr/>
          </p:nvSpPr>
          <p:spPr bwMode="auto">
            <a:xfrm>
              <a:off x="8089900" y="3303588"/>
              <a:ext cx="139700" cy="160338"/>
            </a:xfrm>
            <a:custGeom>
              <a:avLst/>
              <a:gdLst>
                <a:gd name="T0" fmla="*/ 447 w 967"/>
                <a:gd name="T1" fmla="*/ 105 h 1107"/>
                <a:gd name="T2" fmla="*/ 377 w 967"/>
                <a:gd name="T3" fmla="*/ 126 h 1107"/>
                <a:gd name="T4" fmla="*/ 318 w 967"/>
                <a:gd name="T5" fmla="*/ 165 h 1107"/>
                <a:gd name="T6" fmla="*/ 271 w 967"/>
                <a:gd name="T7" fmla="*/ 218 h 1107"/>
                <a:gd name="T8" fmla="*/ 241 w 967"/>
                <a:gd name="T9" fmla="*/ 282 h 1107"/>
                <a:gd name="T10" fmla="*/ 230 w 967"/>
                <a:gd name="T11" fmla="*/ 356 h 1107"/>
                <a:gd name="T12" fmla="*/ 241 w 967"/>
                <a:gd name="T13" fmla="*/ 428 h 1107"/>
                <a:gd name="T14" fmla="*/ 271 w 967"/>
                <a:gd name="T15" fmla="*/ 493 h 1107"/>
                <a:gd name="T16" fmla="*/ 318 w 967"/>
                <a:gd name="T17" fmla="*/ 547 h 1107"/>
                <a:gd name="T18" fmla="*/ 377 w 967"/>
                <a:gd name="T19" fmla="*/ 585 h 1107"/>
                <a:gd name="T20" fmla="*/ 447 w 967"/>
                <a:gd name="T21" fmla="*/ 606 h 1107"/>
                <a:gd name="T22" fmla="*/ 522 w 967"/>
                <a:gd name="T23" fmla="*/ 606 h 1107"/>
                <a:gd name="T24" fmla="*/ 590 w 967"/>
                <a:gd name="T25" fmla="*/ 585 h 1107"/>
                <a:gd name="T26" fmla="*/ 649 w 967"/>
                <a:gd name="T27" fmla="*/ 547 h 1107"/>
                <a:gd name="T28" fmla="*/ 696 w 967"/>
                <a:gd name="T29" fmla="*/ 493 h 1107"/>
                <a:gd name="T30" fmla="*/ 726 w 967"/>
                <a:gd name="T31" fmla="*/ 428 h 1107"/>
                <a:gd name="T32" fmla="*/ 737 w 967"/>
                <a:gd name="T33" fmla="*/ 356 h 1107"/>
                <a:gd name="T34" fmla="*/ 726 w 967"/>
                <a:gd name="T35" fmla="*/ 282 h 1107"/>
                <a:gd name="T36" fmla="*/ 696 w 967"/>
                <a:gd name="T37" fmla="*/ 218 h 1107"/>
                <a:gd name="T38" fmla="*/ 649 w 967"/>
                <a:gd name="T39" fmla="*/ 165 h 1107"/>
                <a:gd name="T40" fmla="*/ 590 w 967"/>
                <a:gd name="T41" fmla="*/ 126 h 1107"/>
                <a:gd name="T42" fmla="*/ 522 w 967"/>
                <a:gd name="T43" fmla="*/ 105 h 1107"/>
                <a:gd name="T44" fmla="*/ 76 w 967"/>
                <a:gd name="T45" fmla="*/ 0 h 1107"/>
                <a:gd name="T46" fmla="*/ 912 w 967"/>
                <a:gd name="T47" fmla="*/ 2 h 1107"/>
                <a:gd name="T48" fmla="*/ 945 w 967"/>
                <a:gd name="T49" fmla="*/ 22 h 1107"/>
                <a:gd name="T50" fmla="*/ 965 w 967"/>
                <a:gd name="T51" fmla="*/ 55 h 1107"/>
                <a:gd name="T52" fmla="*/ 967 w 967"/>
                <a:gd name="T53" fmla="*/ 1107 h 1107"/>
                <a:gd name="T54" fmla="*/ 906 w 967"/>
                <a:gd name="T55" fmla="*/ 896 h 1107"/>
                <a:gd name="T56" fmla="*/ 897 w 967"/>
                <a:gd name="T57" fmla="*/ 826 h 1107"/>
                <a:gd name="T58" fmla="*/ 869 w 967"/>
                <a:gd name="T59" fmla="*/ 763 h 1107"/>
                <a:gd name="T60" fmla="*/ 825 w 967"/>
                <a:gd name="T61" fmla="*/ 711 h 1107"/>
                <a:gd name="T62" fmla="*/ 767 w 967"/>
                <a:gd name="T63" fmla="*/ 671 h 1107"/>
                <a:gd name="T64" fmla="*/ 733 w 967"/>
                <a:gd name="T65" fmla="*/ 657 h 1107"/>
                <a:gd name="T66" fmla="*/ 654 w 967"/>
                <a:gd name="T67" fmla="*/ 635 h 1107"/>
                <a:gd name="T68" fmla="*/ 615 w 967"/>
                <a:gd name="T69" fmla="*/ 641 h 1107"/>
                <a:gd name="T70" fmla="*/ 353 w 967"/>
                <a:gd name="T71" fmla="*/ 641 h 1107"/>
                <a:gd name="T72" fmla="*/ 314 w 967"/>
                <a:gd name="T73" fmla="*/ 635 h 1107"/>
                <a:gd name="T74" fmla="*/ 234 w 967"/>
                <a:gd name="T75" fmla="*/ 657 h 1107"/>
                <a:gd name="T76" fmla="*/ 200 w 967"/>
                <a:gd name="T77" fmla="*/ 671 h 1107"/>
                <a:gd name="T78" fmla="*/ 143 w 967"/>
                <a:gd name="T79" fmla="*/ 711 h 1107"/>
                <a:gd name="T80" fmla="*/ 98 w 967"/>
                <a:gd name="T81" fmla="*/ 763 h 1107"/>
                <a:gd name="T82" fmla="*/ 71 w 967"/>
                <a:gd name="T83" fmla="*/ 826 h 1107"/>
                <a:gd name="T84" fmla="*/ 61 w 967"/>
                <a:gd name="T85" fmla="*/ 896 h 1107"/>
                <a:gd name="T86" fmla="*/ 0 w 967"/>
                <a:gd name="T87" fmla="*/ 1107 h 1107"/>
                <a:gd name="T88" fmla="*/ 4 w 967"/>
                <a:gd name="T89" fmla="*/ 55 h 1107"/>
                <a:gd name="T90" fmla="*/ 22 w 967"/>
                <a:gd name="T91" fmla="*/ 22 h 1107"/>
                <a:gd name="T92" fmla="*/ 56 w 967"/>
                <a:gd name="T93" fmla="*/ 2 h 1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7" h="1107">
                  <a:moveTo>
                    <a:pt x="484" y="102"/>
                  </a:moveTo>
                  <a:lnTo>
                    <a:pt x="447" y="105"/>
                  </a:lnTo>
                  <a:lnTo>
                    <a:pt x="410" y="113"/>
                  </a:lnTo>
                  <a:lnTo>
                    <a:pt x="377" y="126"/>
                  </a:lnTo>
                  <a:lnTo>
                    <a:pt x="346" y="143"/>
                  </a:lnTo>
                  <a:lnTo>
                    <a:pt x="318" y="165"/>
                  </a:lnTo>
                  <a:lnTo>
                    <a:pt x="293" y="189"/>
                  </a:lnTo>
                  <a:lnTo>
                    <a:pt x="271" y="218"/>
                  </a:lnTo>
                  <a:lnTo>
                    <a:pt x="253" y="249"/>
                  </a:lnTo>
                  <a:lnTo>
                    <a:pt x="241" y="282"/>
                  </a:lnTo>
                  <a:lnTo>
                    <a:pt x="232" y="318"/>
                  </a:lnTo>
                  <a:lnTo>
                    <a:pt x="230" y="356"/>
                  </a:lnTo>
                  <a:lnTo>
                    <a:pt x="232" y="393"/>
                  </a:lnTo>
                  <a:lnTo>
                    <a:pt x="241" y="428"/>
                  </a:lnTo>
                  <a:lnTo>
                    <a:pt x="253" y="463"/>
                  </a:lnTo>
                  <a:lnTo>
                    <a:pt x="271" y="493"/>
                  </a:lnTo>
                  <a:lnTo>
                    <a:pt x="293" y="522"/>
                  </a:lnTo>
                  <a:lnTo>
                    <a:pt x="318" y="547"/>
                  </a:lnTo>
                  <a:lnTo>
                    <a:pt x="346" y="568"/>
                  </a:lnTo>
                  <a:lnTo>
                    <a:pt x="377" y="585"/>
                  </a:lnTo>
                  <a:lnTo>
                    <a:pt x="410" y="598"/>
                  </a:lnTo>
                  <a:lnTo>
                    <a:pt x="447" y="606"/>
                  </a:lnTo>
                  <a:lnTo>
                    <a:pt x="484" y="609"/>
                  </a:lnTo>
                  <a:lnTo>
                    <a:pt x="522" y="606"/>
                  </a:lnTo>
                  <a:lnTo>
                    <a:pt x="557" y="598"/>
                  </a:lnTo>
                  <a:lnTo>
                    <a:pt x="590" y="585"/>
                  </a:lnTo>
                  <a:lnTo>
                    <a:pt x="621" y="568"/>
                  </a:lnTo>
                  <a:lnTo>
                    <a:pt x="649" y="547"/>
                  </a:lnTo>
                  <a:lnTo>
                    <a:pt x="675" y="522"/>
                  </a:lnTo>
                  <a:lnTo>
                    <a:pt x="696" y="493"/>
                  </a:lnTo>
                  <a:lnTo>
                    <a:pt x="714" y="463"/>
                  </a:lnTo>
                  <a:lnTo>
                    <a:pt x="726" y="428"/>
                  </a:lnTo>
                  <a:lnTo>
                    <a:pt x="735" y="393"/>
                  </a:lnTo>
                  <a:lnTo>
                    <a:pt x="737" y="356"/>
                  </a:lnTo>
                  <a:lnTo>
                    <a:pt x="735" y="318"/>
                  </a:lnTo>
                  <a:lnTo>
                    <a:pt x="726" y="282"/>
                  </a:lnTo>
                  <a:lnTo>
                    <a:pt x="714" y="249"/>
                  </a:lnTo>
                  <a:lnTo>
                    <a:pt x="696" y="218"/>
                  </a:lnTo>
                  <a:lnTo>
                    <a:pt x="675" y="189"/>
                  </a:lnTo>
                  <a:lnTo>
                    <a:pt x="649" y="165"/>
                  </a:lnTo>
                  <a:lnTo>
                    <a:pt x="621" y="143"/>
                  </a:lnTo>
                  <a:lnTo>
                    <a:pt x="590" y="126"/>
                  </a:lnTo>
                  <a:lnTo>
                    <a:pt x="557" y="113"/>
                  </a:lnTo>
                  <a:lnTo>
                    <a:pt x="522" y="105"/>
                  </a:lnTo>
                  <a:lnTo>
                    <a:pt x="484" y="102"/>
                  </a:lnTo>
                  <a:close/>
                  <a:moveTo>
                    <a:pt x="76" y="0"/>
                  </a:moveTo>
                  <a:lnTo>
                    <a:pt x="892" y="0"/>
                  </a:lnTo>
                  <a:lnTo>
                    <a:pt x="912" y="2"/>
                  </a:lnTo>
                  <a:lnTo>
                    <a:pt x="929" y="10"/>
                  </a:lnTo>
                  <a:lnTo>
                    <a:pt x="945" y="22"/>
                  </a:lnTo>
                  <a:lnTo>
                    <a:pt x="956" y="38"/>
                  </a:lnTo>
                  <a:lnTo>
                    <a:pt x="965" y="55"/>
                  </a:lnTo>
                  <a:lnTo>
                    <a:pt x="967" y="75"/>
                  </a:lnTo>
                  <a:lnTo>
                    <a:pt x="967" y="1107"/>
                  </a:lnTo>
                  <a:lnTo>
                    <a:pt x="906" y="1107"/>
                  </a:lnTo>
                  <a:lnTo>
                    <a:pt x="906" y="896"/>
                  </a:lnTo>
                  <a:lnTo>
                    <a:pt x="904" y="861"/>
                  </a:lnTo>
                  <a:lnTo>
                    <a:pt x="897" y="826"/>
                  </a:lnTo>
                  <a:lnTo>
                    <a:pt x="884" y="794"/>
                  </a:lnTo>
                  <a:lnTo>
                    <a:pt x="869" y="763"/>
                  </a:lnTo>
                  <a:lnTo>
                    <a:pt x="848" y="736"/>
                  </a:lnTo>
                  <a:lnTo>
                    <a:pt x="825" y="711"/>
                  </a:lnTo>
                  <a:lnTo>
                    <a:pt x="797" y="689"/>
                  </a:lnTo>
                  <a:lnTo>
                    <a:pt x="767" y="671"/>
                  </a:lnTo>
                  <a:lnTo>
                    <a:pt x="735" y="658"/>
                  </a:lnTo>
                  <a:lnTo>
                    <a:pt x="733" y="657"/>
                  </a:lnTo>
                  <a:lnTo>
                    <a:pt x="672" y="638"/>
                  </a:lnTo>
                  <a:lnTo>
                    <a:pt x="654" y="635"/>
                  </a:lnTo>
                  <a:lnTo>
                    <a:pt x="634" y="636"/>
                  </a:lnTo>
                  <a:lnTo>
                    <a:pt x="615" y="641"/>
                  </a:lnTo>
                  <a:lnTo>
                    <a:pt x="484" y="697"/>
                  </a:lnTo>
                  <a:lnTo>
                    <a:pt x="353" y="641"/>
                  </a:lnTo>
                  <a:lnTo>
                    <a:pt x="333" y="636"/>
                  </a:lnTo>
                  <a:lnTo>
                    <a:pt x="314" y="635"/>
                  </a:lnTo>
                  <a:lnTo>
                    <a:pt x="295" y="638"/>
                  </a:lnTo>
                  <a:lnTo>
                    <a:pt x="234" y="657"/>
                  </a:lnTo>
                  <a:lnTo>
                    <a:pt x="232" y="658"/>
                  </a:lnTo>
                  <a:lnTo>
                    <a:pt x="200" y="671"/>
                  </a:lnTo>
                  <a:lnTo>
                    <a:pt x="170" y="689"/>
                  </a:lnTo>
                  <a:lnTo>
                    <a:pt x="143" y="711"/>
                  </a:lnTo>
                  <a:lnTo>
                    <a:pt x="119" y="736"/>
                  </a:lnTo>
                  <a:lnTo>
                    <a:pt x="98" y="763"/>
                  </a:lnTo>
                  <a:lnTo>
                    <a:pt x="83" y="794"/>
                  </a:lnTo>
                  <a:lnTo>
                    <a:pt x="71" y="826"/>
                  </a:lnTo>
                  <a:lnTo>
                    <a:pt x="63" y="861"/>
                  </a:lnTo>
                  <a:lnTo>
                    <a:pt x="61" y="896"/>
                  </a:lnTo>
                  <a:lnTo>
                    <a:pt x="61" y="1107"/>
                  </a:lnTo>
                  <a:lnTo>
                    <a:pt x="0" y="1107"/>
                  </a:lnTo>
                  <a:lnTo>
                    <a:pt x="0" y="75"/>
                  </a:lnTo>
                  <a:lnTo>
                    <a:pt x="4" y="55"/>
                  </a:lnTo>
                  <a:lnTo>
                    <a:pt x="11" y="38"/>
                  </a:lnTo>
                  <a:lnTo>
                    <a:pt x="22" y="22"/>
                  </a:lnTo>
                  <a:lnTo>
                    <a:pt x="38" y="10"/>
                  </a:lnTo>
                  <a:lnTo>
                    <a:pt x="56"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7" name="Freeform 366"/>
            <p:cNvSpPr>
              <a:spLocks/>
            </p:cNvSpPr>
            <p:nvPr/>
          </p:nvSpPr>
          <p:spPr bwMode="auto">
            <a:xfrm>
              <a:off x="8148638" y="3343275"/>
              <a:ext cx="23813" cy="23813"/>
            </a:xfrm>
            <a:custGeom>
              <a:avLst/>
              <a:gdLst>
                <a:gd name="T0" fmla="*/ 85 w 169"/>
                <a:gd name="T1" fmla="*/ 0 h 168"/>
                <a:gd name="T2" fmla="*/ 107 w 169"/>
                <a:gd name="T3" fmla="*/ 2 h 168"/>
                <a:gd name="T4" fmla="*/ 128 w 169"/>
                <a:gd name="T5" fmla="*/ 11 h 168"/>
                <a:gd name="T6" fmla="*/ 144 w 169"/>
                <a:gd name="T7" fmla="*/ 23 h 168"/>
                <a:gd name="T8" fmla="*/ 158 w 169"/>
                <a:gd name="T9" fmla="*/ 41 h 168"/>
                <a:gd name="T10" fmla="*/ 166 w 169"/>
                <a:gd name="T11" fmla="*/ 61 h 168"/>
                <a:gd name="T12" fmla="*/ 169 w 169"/>
                <a:gd name="T13" fmla="*/ 84 h 168"/>
                <a:gd name="T14" fmla="*/ 166 w 169"/>
                <a:gd name="T15" fmla="*/ 105 h 168"/>
                <a:gd name="T16" fmla="*/ 158 w 169"/>
                <a:gd name="T17" fmla="*/ 126 h 168"/>
                <a:gd name="T18" fmla="*/ 144 w 169"/>
                <a:gd name="T19" fmla="*/ 143 h 168"/>
                <a:gd name="T20" fmla="*/ 128 w 169"/>
                <a:gd name="T21" fmla="*/ 156 h 168"/>
                <a:gd name="T22" fmla="*/ 107 w 169"/>
                <a:gd name="T23" fmla="*/ 165 h 168"/>
                <a:gd name="T24" fmla="*/ 85 w 169"/>
                <a:gd name="T25" fmla="*/ 168 h 168"/>
                <a:gd name="T26" fmla="*/ 62 w 169"/>
                <a:gd name="T27" fmla="*/ 165 h 168"/>
                <a:gd name="T28" fmla="*/ 42 w 169"/>
                <a:gd name="T29" fmla="*/ 156 h 168"/>
                <a:gd name="T30" fmla="*/ 25 w 169"/>
                <a:gd name="T31" fmla="*/ 143 h 168"/>
                <a:gd name="T32" fmla="*/ 11 w 169"/>
                <a:gd name="T33" fmla="*/ 126 h 168"/>
                <a:gd name="T34" fmla="*/ 3 w 169"/>
                <a:gd name="T35" fmla="*/ 105 h 168"/>
                <a:gd name="T36" fmla="*/ 0 w 169"/>
                <a:gd name="T37" fmla="*/ 84 h 168"/>
                <a:gd name="T38" fmla="*/ 3 w 169"/>
                <a:gd name="T39" fmla="*/ 61 h 168"/>
                <a:gd name="T40" fmla="*/ 11 w 169"/>
                <a:gd name="T41" fmla="*/ 41 h 168"/>
                <a:gd name="T42" fmla="*/ 25 w 169"/>
                <a:gd name="T43" fmla="*/ 23 h 168"/>
                <a:gd name="T44" fmla="*/ 42 w 169"/>
                <a:gd name="T45" fmla="*/ 11 h 168"/>
                <a:gd name="T46" fmla="*/ 62 w 169"/>
                <a:gd name="T47" fmla="*/ 2 h 168"/>
                <a:gd name="T48" fmla="*/ 85 w 169"/>
                <a:gd name="T49"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9" h="168">
                  <a:moveTo>
                    <a:pt x="85" y="0"/>
                  </a:moveTo>
                  <a:lnTo>
                    <a:pt x="107" y="2"/>
                  </a:lnTo>
                  <a:lnTo>
                    <a:pt x="128" y="11"/>
                  </a:lnTo>
                  <a:lnTo>
                    <a:pt x="144" y="23"/>
                  </a:lnTo>
                  <a:lnTo>
                    <a:pt x="158" y="41"/>
                  </a:lnTo>
                  <a:lnTo>
                    <a:pt x="166" y="61"/>
                  </a:lnTo>
                  <a:lnTo>
                    <a:pt x="169" y="84"/>
                  </a:lnTo>
                  <a:lnTo>
                    <a:pt x="166" y="105"/>
                  </a:lnTo>
                  <a:lnTo>
                    <a:pt x="158" y="126"/>
                  </a:lnTo>
                  <a:lnTo>
                    <a:pt x="144" y="143"/>
                  </a:lnTo>
                  <a:lnTo>
                    <a:pt x="128" y="156"/>
                  </a:lnTo>
                  <a:lnTo>
                    <a:pt x="107" y="165"/>
                  </a:lnTo>
                  <a:lnTo>
                    <a:pt x="85" y="168"/>
                  </a:lnTo>
                  <a:lnTo>
                    <a:pt x="62" y="165"/>
                  </a:lnTo>
                  <a:lnTo>
                    <a:pt x="42" y="156"/>
                  </a:lnTo>
                  <a:lnTo>
                    <a:pt x="25" y="143"/>
                  </a:lnTo>
                  <a:lnTo>
                    <a:pt x="11" y="126"/>
                  </a:lnTo>
                  <a:lnTo>
                    <a:pt x="3" y="105"/>
                  </a:lnTo>
                  <a:lnTo>
                    <a:pt x="0" y="84"/>
                  </a:lnTo>
                  <a:lnTo>
                    <a:pt x="3" y="61"/>
                  </a:lnTo>
                  <a:lnTo>
                    <a:pt x="11" y="41"/>
                  </a:lnTo>
                  <a:lnTo>
                    <a:pt x="25" y="23"/>
                  </a:lnTo>
                  <a:lnTo>
                    <a:pt x="42" y="11"/>
                  </a:lnTo>
                  <a:lnTo>
                    <a:pt x="62" y="2"/>
                  </a:lnTo>
                  <a:lnTo>
                    <a:pt x="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8" name="Freeform 367"/>
            <p:cNvSpPr>
              <a:spLocks noEditPoints="1"/>
            </p:cNvSpPr>
            <p:nvPr/>
          </p:nvSpPr>
          <p:spPr bwMode="auto">
            <a:xfrm>
              <a:off x="8161338" y="3087688"/>
              <a:ext cx="200025" cy="142875"/>
            </a:xfrm>
            <a:custGeom>
              <a:avLst/>
              <a:gdLst>
                <a:gd name="T0" fmla="*/ 669 w 1390"/>
                <a:gd name="T1" fmla="*/ 197 h 989"/>
                <a:gd name="T2" fmla="*/ 623 w 1390"/>
                <a:gd name="T3" fmla="*/ 219 h 989"/>
                <a:gd name="T4" fmla="*/ 592 w 1390"/>
                <a:gd name="T5" fmla="*/ 258 h 989"/>
                <a:gd name="T6" fmla="*/ 580 w 1390"/>
                <a:gd name="T7" fmla="*/ 308 h 989"/>
                <a:gd name="T8" fmla="*/ 592 w 1390"/>
                <a:gd name="T9" fmla="*/ 359 h 989"/>
                <a:gd name="T10" fmla="*/ 623 w 1390"/>
                <a:gd name="T11" fmla="*/ 397 h 989"/>
                <a:gd name="T12" fmla="*/ 669 w 1390"/>
                <a:gd name="T13" fmla="*/ 420 h 989"/>
                <a:gd name="T14" fmla="*/ 722 w 1390"/>
                <a:gd name="T15" fmla="*/ 420 h 989"/>
                <a:gd name="T16" fmla="*/ 767 w 1390"/>
                <a:gd name="T17" fmla="*/ 397 h 989"/>
                <a:gd name="T18" fmla="*/ 798 w 1390"/>
                <a:gd name="T19" fmla="*/ 359 h 989"/>
                <a:gd name="T20" fmla="*/ 810 w 1390"/>
                <a:gd name="T21" fmla="*/ 308 h 989"/>
                <a:gd name="T22" fmla="*/ 798 w 1390"/>
                <a:gd name="T23" fmla="*/ 258 h 989"/>
                <a:gd name="T24" fmla="*/ 767 w 1390"/>
                <a:gd name="T25" fmla="*/ 219 h 989"/>
                <a:gd name="T26" fmla="*/ 722 w 1390"/>
                <a:gd name="T27" fmla="*/ 197 h 989"/>
                <a:gd name="T28" fmla="*/ 695 w 1390"/>
                <a:gd name="T29" fmla="*/ 0 h 989"/>
                <a:gd name="T30" fmla="*/ 780 w 1390"/>
                <a:gd name="T31" fmla="*/ 13 h 989"/>
                <a:gd name="T32" fmla="*/ 856 w 1390"/>
                <a:gd name="T33" fmla="*/ 48 h 989"/>
                <a:gd name="T34" fmla="*/ 917 w 1390"/>
                <a:gd name="T35" fmla="*/ 102 h 989"/>
                <a:gd name="T36" fmla="*/ 963 w 1390"/>
                <a:gd name="T37" fmla="*/ 171 h 989"/>
                <a:gd name="T38" fmla="*/ 987 w 1390"/>
                <a:gd name="T39" fmla="*/ 251 h 989"/>
                <a:gd name="T40" fmla="*/ 993 w 1390"/>
                <a:gd name="T41" fmla="*/ 318 h 989"/>
                <a:gd name="T42" fmla="*/ 1013 w 1390"/>
                <a:gd name="T43" fmla="*/ 360 h 989"/>
                <a:gd name="T44" fmla="*/ 1048 w 1390"/>
                <a:gd name="T45" fmla="*/ 388 h 989"/>
                <a:gd name="T46" fmla="*/ 1093 w 1390"/>
                <a:gd name="T47" fmla="*/ 398 h 989"/>
                <a:gd name="T48" fmla="*/ 1315 w 1390"/>
                <a:gd name="T49" fmla="*/ 401 h 989"/>
                <a:gd name="T50" fmla="*/ 1353 w 1390"/>
                <a:gd name="T51" fmla="*/ 420 h 989"/>
                <a:gd name="T52" fmla="*/ 1380 w 1390"/>
                <a:gd name="T53" fmla="*/ 452 h 989"/>
                <a:gd name="T54" fmla="*/ 1390 w 1390"/>
                <a:gd name="T55" fmla="*/ 495 h 989"/>
                <a:gd name="T56" fmla="*/ 1388 w 1390"/>
                <a:gd name="T57" fmla="*/ 916 h 989"/>
                <a:gd name="T58" fmla="*/ 1369 w 1390"/>
                <a:gd name="T59" fmla="*/ 954 h 989"/>
                <a:gd name="T60" fmla="*/ 1336 w 1390"/>
                <a:gd name="T61" fmla="*/ 980 h 989"/>
                <a:gd name="T62" fmla="*/ 1293 w 1390"/>
                <a:gd name="T63" fmla="*/ 989 h 989"/>
                <a:gd name="T64" fmla="*/ 75 w 1390"/>
                <a:gd name="T65" fmla="*/ 987 h 989"/>
                <a:gd name="T66" fmla="*/ 37 w 1390"/>
                <a:gd name="T67" fmla="*/ 969 h 989"/>
                <a:gd name="T68" fmla="*/ 11 w 1390"/>
                <a:gd name="T69" fmla="*/ 935 h 989"/>
                <a:gd name="T70" fmla="*/ 0 w 1390"/>
                <a:gd name="T71" fmla="*/ 894 h 989"/>
                <a:gd name="T72" fmla="*/ 3 w 1390"/>
                <a:gd name="T73" fmla="*/ 473 h 989"/>
                <a:gd name="T74" fmla="*/ 22 w 1390"/>
                <a:gd name="T75" fmla="*/ 435 h 989"/>
                <a:gd name="T76" fmla="*/ 54 w 1390"/>
                <a:gd name="T77" fmla="*/ 409 h 989"/>
                <a:gd name="T78" fmla="*/ 97 w 1390"/>
                <a:gd name="T79" fmla="*/ 398 h 989"/>
                <a:gd name="T80" fmla="*/ 320 w 1390"/>
                <a:gd name="T81" fmla="*/ 396 h 989"/>
                <a:gd name="T82" fmla="*/ 361 w 1390"/>
                <a:gd name="T83" fmla="*/ 375 h 989"/>
                <a:gd name="T84" fmla="*/ 389 w 1390"/>
                <a:gd name="T85" fmla="*/ 340 h 989"/>
                <a:gd name="T86" fmla="*/ 400 w 1390"/>
                <a:gd name="T87" fmla="*/ 294 h 989"/>
                <a:gd name="T88" fmla="*/ 412 w 1390"/>
                <a:gd name="T89" fmla="*/ 210 h 989"/>
                <a:gd name="T90" fmla="*/ 447 w 1390"/>
                <a:gd name="T91" fmla="*/ 134 h 989"/>
                <a:gd name="T92" fmla="*/ 501 w 1390"/>
                <a:gd name="T93" fmla="*/ 73 h 989"/>
                <a:gd name="T94" fmla="*/ 571 w 1390"/>
                <a:gd name="T95" fmla="*/ 27 h 989"/>
                <a:gd name="T96" fmla="*/ 651 w 1390"/>
                <a:gd name="T97" fmla="*/ 4 h 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90" h="989">
                  <a:moveTo>
                    <a:pt x="695" y="194"/>
                  </a:moveTo>
                  <a:lnTo>
                    <a:pt x="669" y="197"/>
                  </a:lnTo>
                  <a:lnTo>
                    <a:pt x="645" y="205"/>
                  </a:lnTo>
                  <a:lnTo>
                    <a:pt x="623" y="219"/>
                  </a:lnTo>
                  <a:lnTo>
                    <a:pt x="605" y="236"/>
                  </a:lnTo>
                  <a:lnTo>
                    <a:pt x="592" y="258"/>
                  </a:lnTo>
                  <a:lnTo>
                    <a:pt x="584" y="282"/>
                  </a:lnTo>
                  <a:lnTo>
                    <a:pt x="580" y="308"/>
                  </a:lnTo>
                  <a:lnTo>
                    <a:pt x="584" y="335"/>
                  </a:lnTo>
                  <a:lnTo>
                    <a:pt x="592" y="359"/>
                  </a:lnTo>
                  <a:lnTo>
                    <a:pt x="605" y="380"/>
                  </a:lnTo>
                  <a:lnTo>
                    <a:pt x="623" y="397"/>
                  </a:lnTo>
                  <a:lnTo>
                    <a:pt x="645" y="411"/>
                  </a:lnTo>
                  <a:lnTo>
                    <a:pt x="669" y="420"/>
                  </a:lnTo>
                  <a:lnTo>
                    <a:pt x="695" y="423"/>
                  </a:lnTo>
                  <a:lnTo>
                    <a:pt x="722" y="420"/>
                  </a:lnTo>
                  <a:lnTo>
                    <a:pt x="746" y="411"/>
                  </a:lnTo>
                  <a:lnTo>
                    <a:pt x="767" y="397"/>
                  </a:lnTo>
                  <a:lnTo>
                    <a:pt x="784" y="380"/>
                  </a:lnTo>
                  <a:lnTo>
                    <a:pt x="798" y="359"/>
                  </a:lnTo>
                  <a:lnTo>
                    <a:pt x="807" y="335"/>
                  </a:lnTo>
                  <a:lnTo>
                    <a:pt x="810" y="308"/>
                  </a:lnTo>
                  <a:lnTo>
                    <a:pt x="807" y="282"/>
                  </a:lnTo>
                  <a:lnTo>
                    <a:pt x="798" y="258"/>
                  </a:lnTo>
                  <a:lnTo>
                    <a:pt x="784" y="236"/>
                  </a:lnTo>
                  <a:lnTo>
                    <a:pt x="767" y="219"/>
                  </a:lnTo>
                  <a:lnTo>
                    <a:pt x="746" y="205"/>
                  </a:lnTo>
                  <a:lnTo>
                    <a:pt x="722" y="197"/>
                  </a:lnTo>
                  <a:lnTo>
                    <a:pt x="695" y="194"/>
                  </a:lnTo>
                  <a:close/>
                  <a:moveTo>
                    <a:pt x="695" y="0"/>
                  </a:moveTo>
                  <a:lnTo>
                    <a:pt x="739" y="4"/>
                  </a:lnTo>
                  <a:lnTo>
                    <a:pt x="780" y="13"/>
                  </a:lnTo>
                  <a:lnTo>
                    <a:pt x="820" y="27"/>
                  </a:lnTo>
                  <a:lnTo>
                    <a:pt x="856" y="48"/>
                  </a:lnTo>
                  <a:lnTo>
                    <a:pt x="888" y="73"/>
                  </a:lnTo>
                  <a:lnTo>
                    <a:pt x="917" y="102"/>
                  </a:lnTo>
                  <a:lnTo>
                    <a:pt x="942" y="134"/>
                  </a:lnTo>
                  <a:lnTo>
                    <a:pt x="963" y="171"/>
                  </a:lnTo>
                  <a:lnTo>
                    <a:pt x="978" y="210"/>
                  </a:lnTo>
                  <a:lnTo>
                    <a:pt x="987" y="251"/>
                  </a:lnTo>
                  <a:lnTo>
                    <a:pt x="991" y="294"/>
                  </a:lnTo>
                  <a:lnTo>
                    <a:pt x="993" y="318"/>
                  </a:lnTo>
                  <a:lnTo>
                    <a:pt x="1002" y="340"/>
                  </a:lnTo>
                  <a:lnTo>
                    <a:pt x="1013" y="360"/>
                  </a:lnTo>
                  <a:lnTo>
                    <a:pt x="1030" y="375"/>
                  </a:lnTo>
                  <a:lnTo>
                    <a:pt x="1048" y="388"/>
                  </a:lnTo>
                  <a:lnTo>
                    <a:pt x="1070" y="396"/>
                  </a:lnTo>
                  <a:lnTo>
                    <a:pt x="1093" y="398"/>
                  </a:lnTo>
                  <a:lnTo>
                    <a:pt x="1293" y="398"/>
                  </a:lnTo>
                  <a:lnTo>
                    <a:pt x="1315" y="401"/>
                  </a:lnTo>
                  <a:lnTo>
                    <a:pt x="1336" y="409"/>
                  </a:lnTo>
                  <a:lnTo>
                    <a:pt x="1353" y="420"/>
                  </a:lnTo>
                  <a:lnTo>
                    <a:pt x="1369" y="435"/>
                  </a:lnTo>
                  <a:lnTo>
                    <a:pt x="1380" y="452"/>
                  </a:lnTo>
                  <a:lnTo>
                    <a:pt x="1388" y="473"/>
                  </a:lnTo>
                  <a:lnTo>
                    <a:pt x="1390" y="495"/>
                  </a:lnTo>
                  <a:lnTo>
                    <a:pt x="1390" y="894"/>
                  </a:lnTo>
                  <a:lnTo>
                    <a:pt x="1388" y="916"/>
                  </a:lnTo>
                  <a:lnTo>
                    <a:pt x="1380" y="935"/>
                  </a:lnTo>
                  <a:lnTo>
                    <a:pt x="1369" y="954"/>
                  </a:lnTo>
                  <a:lnTo>
                    <a:pt x="1353" y="969"/>
                  </a:lnTo>
                  <a:lnTo>
                    <a:pt x="1336" y="980"/>
                  </a:lnTo>
                  <a:lnTo>
                    <a:pt x="1315" y="987"/>
                  </a:lnTo>
                  <a:lnTo>
                    <a:pt x="1293" y="989"/>
                  </a:lnTo>
                  <a:lnTo>
                    <a:pt x="97" y="989"/>
                  </a:lnTo>
                  <a:lnTo>
                    <a:pt x="75" y="987"/>
                  </a:lnTo>
                  <a:lnTo>
                    <a:pt x="54" y="980"/>
                  </a:lnTo>
                  <a:lnTo>
                    <a:pt x="37" y="969"/>
                  </a:lnTo>
                  <a:lnTo>
                    <a:pt x="22" y="954"/>
                  </a:lnTo>
                  <a:lnTo>
                    <a:pt x="11" y="935"/>
                  </a:lnTo>
                  <a:lnTo>
                    <a:pt x="3" y="916"/>
                  </a:lnTo>
                  <a:lnTo>
                    <a:pt x="0" y="894"/>
                  </a:lnTo>
                  <a:lnTo>
                    <a:pt x="0" y="495"/>
                  </a:lnTo>
                  <a:lnTo>
                    <a:pt x="3" y="473"/>
                  </a:lnTo>
                  <a:lnTo>
                    <a:pt x="11" y="452"/>
                  </a:lnTo>
                  <a:lnTo>
                    <a:pt x="22" y="435"/>
                  </a:lnTo>
                  <a:lnTo>
                    <a:pt x="37" y="420"/>
                  </a:lnTo>
                  <a:lnTo>
                    <a:pt x="54" y="409"/>
                  </a:lnTo>
                  <a:lnTo>
                    <a:pt x="75" y="401"/>
                  </a:lnTo>
                  <a:lnTo>
                    <a:pt x="97" y="398"/>
                  </a:lnTo>
                  <a:lnTo>
                    <a:pt x="297" y="398"/>
                  </a:lnTo>
                  <a:lnTo>
                    <a:pt x="320" y="396"/>
                  </a:lnTo>
                  <a:lnTo>
                    <a:pt x="342" y="388"/>
                  </a:lnTo>
                  <a:lnTo>
                    <a:pt x="361" y="375"/>
                  </a:lnTo>
                  <a:lnTo>
                    <a:pt x="377" y="360"/>
                  </a:lnTo>
                  <a:lnTo>
                    <a:pt x="389" y="340"/>
                  </a:lnTo>
                  <a:lnTo>
                    <a:pt x="396" y="318"/>
                  </a:lnTo>
                  <a:lnTo>
                    <a:pt x="400" y="294"/>
                  </a:lnTo>
                  <a:lnTo>
                    <a:pt x="403" y="251"/>
                  </a:lnTo>
                  <a:lnTo>
                    <a:pt x="412" y="210"/>
                  </a:lnTo>
                  <a:lnTo>
                    <a:pt x="428" y="171"/>
                  </a:lnTo>
                  <a:lnTo>
                    <a:pt x="447" y="134"/>
                  </a:lnTo>
                  <a:lnTo>
                    <a:pt x="472" y="102"/>
                  </a:lnTo>
                  <a:lnTo>
                    <a:pt x="501" y="73"/>
                  </a:lnTo>
                  <a:lnTo>
                    <a:pt x="535" y="48"/>
                  </a:lnTo>
                  <a:lnTo>
                    <a:pt x="571" y="27"/>
                  </a:lnTo>
                  <a:lnTo>
                    <a:pt x="610" y="13"/>
                  </a:lnTo>
                  <a:lnTo>
                    <a:pt x="651" y="4"/>
                  </a:lnTo>
                  <a:lnTo>
                    <a:pt x="6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9" name="Freeform 368"/>
            <p:cNvSpPr>
              <a:spLocks noEditPoints="1"/>
            </p:cNvSpPr>
            <p:nvPr/>
          </p:nvSpPr>
          <p:spPr bwMode="auto">
            <a:xfrm>
              <a:off x="8013700" y="3173413"/>
              <a:ext cx="493713" cy="374650"/>
            </a:xfrm>
            <a:custGeom>
              <a:avLst/>
              <a:gdLst>
                <a:gd name="T0" fmla="*/ 1960 w 3426"/>
                <a:gd name="T1" fmla="*/ 1814 h 2593"/>
                <a:gd name="T2" fmla="*/ 1922 w 3426"/>
                <a:gd name="T3" fmla="*/ 1894 h 2593"/>
                <a:gd name="T4" fmla="*/ 1960 w 3426"/>
                <a:gd name="T5" fmla="*/ 1974 h 2593"/>
                <a:gd name="T6" fmla="*/ 3020 w 3426"/>
                <a:gd name="T7" fmla="*/ 1996 h 2593"/>
                <a:gd name="T8" fmla="*/ 3100 w 3426"/>
                <a:gd name="T9" fmla="*/ 1958 h 2593"/>
                <a:gd name="T10" fmla="*/ 3121 w 3426"/>
                <a:gd name="T11" fmla="*/ 1870 h 2593"/>
                <a:gd name="T12" fmla="*/ 3066 w 3426"/>
                <a:gd name="T13" fmla="*/ 1802 h 2593"/>
                <a:gd name="T14" fmla="*/ 2024 w 3426"/>
                <a:gd name="T15" fmla="*/ 1394 h 2593"/>
                <a:gd name="T16" fmla="*/ 1944 w 3426"/>
                <a:gd name="T17" fmla="*/ 1432 h 2593"/>
                <a:gd name="T18" fmla="*/ 1924 w 3426"/>
                <a:gd name="T19" fmla="*/ 1519 h 2593"/>
                <a:gd name="T20" fmla="*/ 1979 w 3426"/>
                <a:gd name="T21" fmla="*/ 1588 h 2593"/>
                <a:gd name="T22" fmla="*/ 3044 w 3426"/>
                <a:gd name="T23" fmla="*/ 1595 h 2593"/>
                <a:gd name="T24" fmla="*/ 3113 w 3426"/>
                <a:gd name="T25" fmla="*/ 1541 h 2593"/>
                <a:gd name="T26" fmla="*/ 3113 w 3426"/>
                <a:gd name="T27" fmla="*/ 1451 h 2593"/>
                <a:gd name="T28" fmla="*/ 3044 w 3426"/>
                <a:gd name="T29" fmla="*/ 1396 h 2593"/>
                <a:gd name="T30" fmla="*/ 2001 w 3426"/>
                <a:gd name="T31" fmla="*/ 998 h 2593"/>
                <a:gd name="T32" fmla="*/ 1932 w 3426"/>
                <a:gd name="T33" fmla="*/ 1053 h 2593"/>
                <a:gd name="T34" fmla="*/ 1932 w 3426"/>
                <a:gd name="T35" fmla="*/ 1142 h 2593"/>
                <a:gd name="T36" fmla="*/ 2001 w 3426"/>
                <a:gd name="T37" fmla="*/ 1197 h 2593"/>
                <a:gd name="T38" fmla="*/ 2468 w 3426"/>
                <a:gd name="T39" fmla="*/ 1190 h 2593"/>
                <a:gd name="T40" fmla="*/ 2523 w 3426"/>
                <a:gd name="T41" fmla="*/ 1121 h 2593"/>
                <a:gd name="T42" fmla="*/ 2503 w 3426"/>
                <a:gd name="T43" fmla="*/ 1033 h 2593"/>
                <a:gd name="T44" fmla="*/ 2423 w 3426"/>
                <a:gd name="T45" fmla="*/ 995 h 2593"/>
                <a:gd name="T46" fmla="*/ 406 w 3426"/>
                <a:gd name="T47" fmla="*/ 747 h 2593"/>
                <a:gd name="T48" fmla="*/ 363 w 3426"/>
                <a:gd name="T49" fmla="*/ 820 h 2593"/>
                <a:gd name="T50" fmla="*/ 388 w 3426"/>
                <a:gd name="T51" fmla="*/ 2156 h 2593"/>
                <a:gd name="T52" fmla="*/ 1583 w 3426"/>
                <a:gd name="T53" fmla="*/ 2181 h 2593"/>
                <a:gd name="T54" fmla="*/ 1657 w 3426"/>
                <a:gd name="T55" fmla="*/ 2138 h 2593"/>
                <a:gd name="T56" fmla="*/ 1665 w 3426"/>
                <a:gd name="T57" fmla="*/ 798 h 2593"/>
                <a:gd name="T58" fmla="*/ 1606 w 3426"/>
                <a:gd name="T59" fmla="*/ 739 h 2593"/>
                <a:gd name="T60" fmla="*/ 813 w 3426"/>
                <a:gd name="T61" fmla="*/ 0 h 2593"/>
                <a:gd name="T62" fmla="*/ 836 w 3426"/>
                <a:gd name="T63" fmla="*/ 565 h 2593"/>
                <a:gd name="T64" fmla="*/ 916 w 3426"/>
                <a:gd name="T65" fmla="*/ 603 h 2593"/>
                <a:gd name="T66" fmla="*/ 2574 w 3426"/>
                <a:gd name="T67" fmla="*/ 580 h 2593"/>
                <a:gd name="T68" fmla="*/ 2612 w 3426"/>
                <a:gd name="T69" fmla="*/ 500 h 2593"/>
                <a:gd name="T70" fmla="*/ 3180 w 3426"/>
                <a:gd name="T71" fmla="*/ 12 h 2593"/>
                <a:gd name="T72" fmla="*/ 3328 w 3426"/>
                <a:gd name="T73" fmla="*/ 97 h 2593"/>
                <a:gd name="T74" fmla="*/ 3414 w 3426"/>
                <a:gd name="T75" fmla="*/ 245 h 2593"/>
                <a:gd name="T76" fmla="*/ 3423 w 3426"/>
                <a:gd name="T77" fmla="*/ 2305 h 2593"/>
                <a:gd name="T78" fmla="*/ 3356 w 3426"/>
                <a:gd name="T79" fmla="*/ 2464 h 2593"/>
                <a:gd name="T80" fmla="*/ 3222 w 3426"/>
                <a:gd name="T81" fmla="*/ 2567 h 2593"/>
                <a:gd name="T82" fmla="*/ 334 w 3426"/>
                <a:gd name="T83" fmla="*/ 2593 h 2593"/>
                <a:gd name="T84" fmla="*/ 165 w 3426"/>
                <a:gd name="T85" fmla="*/ 2548 h 2593"/>
                <a:gd name="T86" fmla="*/ 46 w 3426"/>
                <a:gd name="T87" fmla="*/ 2428 h 2593"/>
                <a:gd name="T88" fmla="*/ 0 w 3426"/>
                <a:gd name="T89" fmla="*/ 2260 h 2593"/>
                <a:gd name="T90" fmla="*/ 26 w 3426"/>
                <a:gd name="T91" fmla="*/ 204 h 2593"/>
                <a:gd name="T92" fmla="*/ 130 w 3426"/>
                <a:gd name="T93" fmla="*/ 69 h 2593"/>
                <a:gd name="T94" fmla="*/ 289 w 3426"/>
                <a:gd name="T95" fmla="*/ 3 h 2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26" h="2593">
                  <a:moveTo>
                    <a:pt x="2024" y="1791"/>
                  </a:moveTo>
                  <a:lnTo>
                    <a:pt x="2001" y="1794"/>
                  </a:lnTo>
                  <a:lnTo>
                    <a:pt x="1979" y="1802"/>
                  </a:lnTo>
                  <a:lnTo>
                    <a:pt x="1960" y="1814"/>
                  </a:lnTo>
                  <a:lnTo>
                    <a:pt x="1944" y="1830"/>
                  </a:lnTo>
                  <a:lnTo>
                    <a:pt x="1932" y="1849"/>
                  </a:lnTo>
                  <a:lnTo>
                    <a:pt x="1924" y="1870"/>
                  </a:lnTo>
                  <a:lnTo>
                    <a:pt x="1922" y="1894"/>
                  </a:lnTo>
                  <a:lnTo>
                    <a:pt x="1924" y="1917"/>
                  </a:lnTo>
                  <a:lnTo>
                    <a:pt x="1932" y="1939"/>
                  </a:lnTo>
                  <a:lnTo>
                    <a:pt x="1944" y="1958"/>
                  </a:lnTo>
                  <a:lnTo>
                    <a:pt x="1960" y="1974"/>
                  </a:lnTo>
                  <a:lnTo>
                    <a:pt x="1979" y="1986"/>
                  </a:lnTo>
                  <a:lnTo>
                    <a:pt x="2001" y="1994"/>
                  </a:lnTo>
                  <a:lnTo>
                    <a:pt x="2024" y="1996"/>
                  </a:lnTo>
                  <a:lnTo>
                    <a:pt x="3020" y="1996"/>
                  </a:lnTo>
                  <a:lnTo>
                    <a:pt x="3044" y="1994"/>
                  </a:lnTo>
                  <a:lnTo>
                    <a:pt x="3066" y="1986"/>
                  </a:lnTo>
                  <a:lnTo>
                    <a:pt x="3085" y="1974"/>
                  </a:lnTo>
                  <a:lnTo>
                    <a:pt x="3100" y="1958"/>
                  </a:lnTo>
                  <a:lnTo>
                    <a:pt x="3113" y="1939"/>
                  </a:lnTo>
                  <a:lnTo>
                    <a:pt x="3121" y="1917"/>
                  </a:lnTo>
                  <a:lnTo>
                    <a:pt x="3123" y="1894"/>
                  </a:lnTo>
                  <a:lnTo>
                    <a:pt x="3121" y="1870"/>
                  </a:lnTo>
                  <a:lnTo>
                    <a:pt x="3113" y="1849"/>
                  </a:lnTo>
                  <a:lnTo>
                    <a:pt x="3100" y="1830"/>
                  </a:lnTo>
                  <a:lnTo>
                    <a:pt x="3085" y="1814"/>
                  </a:lnTo>
                  <a:lnTo>
                    <a:pt x="3066" y="1802"/>
                  </a:lnTo>
                  <a:lnTo>
                    <a:pt x="3044" y="1794"/>
                  </a:lnTo>
                  <a:lnTo>
                    <a:pt x="3020" y="1791"/>
                  </a:lnTo>
                  <a:lnTo>
                    <a:pt x="2024" y="1791"/>
                  </a:lnTo>
                  <a:close/>
                  <a:moveTo>
                    <a:pt x="2024" y="1394"/>
                  </a:moveTo>
                  <a:lnTo>
                    <a:pt x="2001" y="1396"/>
                  </a:lnTo>
                  <a:lnTo>
                    <a:pt x="1979" y="1404"/>
                  </a:lnTo>
                  <a:lnTo>
                    <a:pt x="1960" y="1415"/>
                  </a:lnTo>
                  <a:lnTo>
                    <a:pt x="1944" y="1432"/>
                  </a:lnTo>
                  <a:lnTo>
                    <a:pt x="1932" y="1451"/>
                  </a:lnTo>
                  <a:lnTo>
                    <a:pt x="1924" y="1473"/>
                  </a:lnTo>
                  <a:lnTo>
                    <a:pt x="1922" y="1495"/>
                  </a:lnTo>
                  <a:lnTo>
                    <a:pt x="1924" y="1519"/>
                  </a:lnTo>
                  <a:lnTo>
                    <a:pt x="1932" y="1541"/>
                  </a:lnTo>
                  <a:lnTo>
                    <a:pt x="1944" y="1560"/>
                  </a:lnTo>
                  <a:lnTo>
                    <a:pt x="1960" y="1575"/>
                  </a:lnTo>
                  <a:lnTo>
                    <a:pt x="1979" y="1588"/>
                  </a:lnTo>
                  <a:lnTo>
                    <a:pt x="2001" y="1595"/>
                  </a:lnTo>
                  <a:lnTo>
                    <a:pt x="2024" y="1598"/>
                  </a:lnTo>
                  <a:lnTo>
                    <a:pt x="3020" y="1598"/>
                  </a:lnTo>
                  <a:lnTo>
                    <a:pt x="3044" y="1595"/>
                  </a:lnTo>
                  <a:lnTo>
                    <a:pt x="3066" y="1588"/>
                  </a:lnTo>
                  <a:lnTo>
                    <a:pt x="3085" y="1575"/>
                  </a:lnTo>
                  <a:lnTo>
                    <a:pt x="3100" y="1560"/>
                  </a:lnTo>
                  <a:lnTo>
                    <a:pt x="3113" y="1541"/>
                  </a:lnTo>
                  <a:lnTo>
                    <a:pt x="3121" y="1519"/>
                  </a:lnTo>
                  <a:lnTo>
                    <a:pt x="3123" y="1495"/>
                  </a:lnTo>
                  <a:lnTo>
                    <a:pt x="3121" y="1473"/>
                  </a:lnTo>
                  <a:lnTo>
                    <a:pt x="3113" y="1451"/>
                  </a:lnTo>
                  <a:lnTo>
                    <a:pt x="3100" y="1432"/>
                  </a:lnTo>
                  <a:lnTo>
                    <a:pt x="3085" y="1415"/>
                  </a:lnTo>
                  <a:lnTo>
                    <a:pt x="3066" y="1404"/>
                  </a:lnTo>
                  <a:lnTo>
                    <a:pt x="3044" y="1396"/>
                  </a:lnTo>
                  <a:lnTo>
                    <a:pt x="3020" y="1394"/>
                  </a:lnTo>
                  <a:lnTo>
                    <a:pt x="2024" y="1394"/>
                  </a:lnTo>
                  <a:close/>
                  <a:moveTo>
                    <a:pt x="2024" y="995"/>
                  </a:moveTo>
                  <a:lnTo>
                    <a:pt x="2001" y="998"/>
                  </a:lnTo>
                  <a:lnTo>
                    <a:pt x="1979" y="1005"/>
                  </a:lnTo>
                  <a:lnTo>
                    <a:pt x="1960" y="1018"/>
                  </a:lnTo>
                  <a:lnTo>
                    <a:pt x="1944" y="1033"/>
                  </a:lnTo>
                  <a:lnTo>
                    <a:pt x="1932" y="1053"/>
                  </a:lnTo>
                  <a:lnTo>
                    <a:pt x="1924" y="1074"/>
                  </a:lnTo>
                  <a:lnTo>
                    <a:pt x="1922" y="1098"/>
                  </a:lnTo>
                  <a:lnTo>
                    <a:pt x="1924" y="1121"/>
                  </a:lnTo>
                  <a:lnTo>
                    <a:pt x="1932" y="1142"/>
                  </a:lnTo>
                  <a:lnTo>
                    <a:pt x="1944" y="1162"/>
                  </a:lnTo>
                  <a:lnTo>
                    <a:pt x="1960" y="1178"/>
                  </a:lnTo>
                  <a:lnTo>
                    <a:pt x="1979" y="1190"/>
                  </a:lnTo>
                  <a:lnTo>
                    <a:pt x="2001" y="1197"/>
                  </a:lnTo>
                  <a:lnTo>
                    <a:pt x="2024" y="1200"/>
                  </a:lnTo>
                  <a:lnTo>
                    <a:pt x="2423" y="1200"/>
                  </a:lnTo>
                  <a:lnTo>
                    <a:pt x="2446" y="1197"/>
                  </a:lnTo>
                  <a:lnTo>
                    <a:pt x="2468" y="1190"/>
                  </a:lnTo>
                  <a:lnTo>
                    <a:pt x="2487" y="1178"/>
                  </a:lnTo>
                  <a:lnTo>
                    <a:pt x="2503" y="1162"/>
                  </a:lnTo>
                  <a:lnTo>
                    <a:pt x="2515" y="1142"/>
                  </a:lnTo>
                  <a:lnTo>
                    <a:pt x="2523" y="1121"/>
                  </a:lnTo>
                  <a:lnTo>
                    <a:pt x="2525" y="1098"/>
                  </a:lnTo>
                  <a:lnTo>
                    <a:pt x="2523" y="1074"/>
                  </a:lnTo>
                  <a:lnTo>
                    <a:pt x="2515" y="1053"/>
                  </a:lnTo>
                  <a:lnTo>
                    <a:pt x="2503" y="1033"/>
                  </a:lnTo>
                  <a:lnTo>
                    <a:pt x="2487" y="1018"/>
                  </a:lnTo>
                  <a:lnTo>
                    <a:pt x="2468" y="1005"/>
                  </a:lnTo>
                  <a:lnTo>
                    <a:pt x="2446" y="998"/>
                  </a:lnTo>
                  <a:lnTo>
                    <a:pt x="2423" y="995"/>
                  </a:lnTo>
                  <a:lnTo>
                    <a:pt x="2024" y="995"/>
                  </a:lnTo>
                  <a:close/>
                  <a:moveTo>
                    <a:pt x="448" y="736"/>
                  </a:moveTo>
                  <a:lnTo>
                    <a:pt x="425" y="739"/>
                  </a:lnTo>
                  <a:lnTo>
                    <a:pt x="406" y="747"/>
                  </a:lnTo>
                  <a:lnTo>
                    <a:pt x="388" y="761"/>
                  </a:lnTo>
                  <a:lnTo>
                    <a:pt x="374" y="778"/>
                  </a:lnTo>
                  <a:lnTo>
                    <a:pt x="366" y="798"/>
                  </a:lnTo>
                  <a:lnTo>
                    <a:pt x="363" y="820"/>
                  </a:lnTo>
                  <a:lnTo>
                    <a:pt x="363" y="2096"/>
                  </a:lnTo>
                  <a:lnTo>
                    <a:pt x="366" y="2119"/>
                  </a:lnTo>
                  <a:lnTo>
                    <a:pt x="374" y="2138"/>
                  </a:lnTo>
                  <a:lnTo>
                    <a:pt x="388" y="2156"/>
                  </a:lnTo>
                  <a:lnTo>
                    <a:pt x="406" y="2170"/>
                  </a:lnTo>
                  <a:lnTo>
                    <a:pt x="425" y="2178"/>
                  </a:lnTo>
                  <a:lnTo>
                    <a:pt x="448" y="2181"/>
                  </a:lnTo>
                  <a:lnTo>
                    <a:pt x="1583" y="2181"/>
                  </a:lnTo>
                  <a:lnTo>
                    <a:pt x="1606" y="2178"/>
                  </a:lnTo>
                  <a:lnTo>
                    <a:pt x="1626" y="2170"/>
                  </a:lnTo>
                  <a:lnTo>
                    <a:pt x="1643" y="2156"/>
                  </a:lnTo>
                  <a:lnTo>
                    <a:pt x="1657" y="2138"/>
                  </a:lnTo>
                  <a:lnTo>
                    <a:pt x="1665" y="2119"/>
                  </a:lnTo>
                  <a:lnTo>
                    <a:pt x="1668" y="2096"/>
                  </a:lnTo>
                  <a:lnTo>
                    <a:pt x="1668" y="820"/>
                  </a:lnTo>
                  <a:lnTo>
                    <a:pt x="1665" y="798"/>
                  </a:lnTo>
                  <a:lnTo>
                    <a:pt x="1657" y="778"/>
                  </a:lnTo>
                  <a:lnTo>
                    <a:pt x="1643" y="761"/>
                  </a:lnTo>
                  <a:lnTo>
                    <a:pt x="1626" y="747"/>
                  </a:lnTo>
                  <a:lnTo>
                    <a:pt x="1606" y="739"/>
                  </a:lnTo>
                  <a:lnTo>
                    <a:pt x="1583" y="736"/>
                  </a:lnTo>
                  <a:lnTo>
                    <a:pt x="448" y="736"/>
                  </a:lnTo>
                  <a:close/>
                  <a:moveTo>
                    <a:pt x="334" y="0"/>
                  </a:moveTo>
                  <a:lnTo>
                    <a:pt x="813" y="0"/>
                  </a:lnTo>
                  <a:lnTo>
                    <a:pt x="813" y="500"/>
                  </a:lnTo>
                  <a:lnTo>
                    <a:pt x="816" y="524"/>
                  </a:lnTo>
                  <a:lnTo>
                    <a:pt x="824" y="546"/>
                  </a:lnTo>
                  <a:lnTo>
                    <a:pt x="836" y="565"/>
                  </a:lnTo>
                  <a:lnTo>
                    <a:pt x="852" y="580"/>
                  </a:lnTo>
                  <a:lnTo>
                    <a:pt x="870" y="593"/>
                  </a:lnTo>
                  <a:lnTo>
                    <a:pt x="892" y="600"/>
                  </a:lnTo>
                  <a:lnTo>
                    <a:pt x="916" y="603"/>
                  </a:lnTo>
                  <a:lnTo>
                    <a:pt x="2511" y="603"/>
                  </a:lnTo>
                  <a:lnTo>
                    <a:pt x="2533" y="600"/>
                  </a:lnTo>
                  <a:lnTo>
                    <a:pt x="2555" y="593"/>
                  </a:lnTo>
                  <a:lnTo>
                    <a:pt x="2574" y="580"/>
                  </a:lnTo>
                  <a:lnTo>
                    <a:pt x="2591" y="565"/>
                  </a:lnTo>
                  <a:lnTo>
                    <a:pt x="2602" y="546"/>
                  </a:lnTo>
                  <a:lnTo>
                    <a:pt x="2610" y="524"/>
                  </a:lnTo>
                  <a:lnTo>
                    <a:pt x="2612" y="500"/>
                  </a:lnTo>
                  <a:lnTo>
                    <a:pt x="2612" y="0"/>
                  </a:lnTo>
                  <a:lnTo>
                    <a:pt x="3092" y="0"/>
                  </a:lnTo>
                  <a:lnTo>
                    <a:pt x="3138" y="3"/>
                  </a:lnTo>
                  <a:lnTo>
                    <a:pt x="3180" y="12"/>
                  </a:lnTo>
                  <a:lnTo>
                    <a:pt x="3222" y="26"/>
                  </a:lnTo>
                  <a:lnTo>
                    <a:pt x="3260" y="45"/>
                  </a:lnTo>
                  <a:lnTo>
                    <a:pt x="3296" y="69"/>
                  </a:lnTo>
                  <a:lnTo>
                    <a:pt x="3328" y="97"/>
                  </a:lnTo>
                  <a:lnTo>
                    <a:pt x="3356" y="129"/>
                  </a:lnTo>
                  <a:lnTo>
                    <a:pt x="3381" y="165"/>
                  </a:lnTo>
                  <a:lnTo>
                    <a:pt x="3400" y="204"/>
                  </a:lnTo>
                  <a:lnTo>
                    <a:pt x="3414" y="245"/>
                  </a:lnTo>
                  <a:lnTo>
                    <a:pt x="3423" y="288"/>
                  </a:lnTo>
                  <a:lnTo>
                    <a:pt x="3426" y="333"/>
                  </a:lnTo>
                  <a:lnTo>
                    <a:pt x="3426" y="2260"/>
                  </a:lnTo>
                  <a:lnTo>
                    <a:pt x="3423" y="2305"/>
                  </a:lnTo>
                  <a:lnTo>
                    <a:pt x="3414" y="2348"/>
                  </a:lnTo>
                  <a:lnTo>
                    <a:pt x="3400" y="2390"/>
                  </a:lnTo>
                  <a:lnTo>
                    <a:pt x="3380" y="2428"/>
                  </a:lnTo>
                  <a:lnTo>
                    <a:pt x="3356" y="2464"/>
                  </a:lnTo>
                  <a:lnTo>
                    <a:pt x="3328" y="2496"/>
                  </a:lnTo>
                  <a:lnTo>
                    <a:pt x="3296" y="2524"/>
                  </a:lnTo>
                  <a:lnTo>
                    <a:pt x="3260" y="2548"/>
                  </a:lnTo>
                  <a:lnTo>
                    <a:pt x="3222" y="2567"/>
                  </a:lnTo>
                  <a:lnTo>
                    <a:pt x="3180" y="2582"/>
                  </a:lnTo>
                  <a:lnTo>
                    <a:pt x="3138" y="2590"/>
                  </a:lnTo>
                  <a:lnTo>
                    <a:pt x="3092" y="2593"/>
                  </a:lnTo>
                  <a:lnTo>
                    <a:pt x="334" y="2593"/>
                  </a:lnTo>
                  <a:lnTo>
                    <a:pt x="289" y="2590"/>
                  </a:lnTo>
                  <a:lnTo>
                    <a:pt x="245" y="2582"/>
                  </a:lnTo>
                  <a:lnTo>
                    <a:pt x="204" y="2567"/>
                  </a:lnTo>
                  <a:lnTo>
                    <a:pt x="165" y="2548"/>
                  </a:lnTo>
                  <a:lnTo>
                    <a:pt x="130" y="2524"/>
                  </a:lnTo>
                  <a:lnTo>
                    <a:pt x="98" y="2496"/>
                  </a:lnTo>
                  <a:lnTo>
                    <a:pt x="70" y="2464"/>
                  </a:lnTo>
                  <a:lnTo>
                    <a:pt x="46" y="2428"/>
                  </a:lnTo>
                  <a:lnTo>
                    <a:pt x="26" y="2390"/>
                  </a:lnTo>
                  <a:lnTo>
                    <a:pt x="11" y="2348"/>
                  </a:lnTo>
                  <a:lnTo>
                    <a:pt x="3" y="2305"/>
                  </a:lnTo>
                  <a:lnTo>
                    <a:pt x="0" y="2260"/>
                  </a:lnTo>
                  <a:lnTo>
                    <a:pt x="0" y="333"/>
                  </a:lnTo>
                  <a:lnTo>
                    <a:pt x="3" y="288"/>
                  </a:lnTo>
                  <a:lnTo>
                    <a:pt x="11" y="245"/>
                  </a:lnTo>
                  <a:lnTo>
                    <a:pt x="26" y="204"/>
                  </a:lnTo>
                  <a:lnTo>
                    <a:pt x="46" y="165"/>
                  </a:lnTo>
                  <a:lnTo>
                    <a:pt x="70" y="129"/>
                  </a:lnTo>
                  <a:lnTo>
                    <a:pt x="98" y="97"/>
                  </a:lnTo>
                  <a:lnTo>
                    <a:pt x="130" y="69"/>
                  </a:lnTo>
                  <a:lnTo>
                    <a:pt x="165" y="45"/>
                  </a:lnTo>
                  <a:lnTo>
                    <a:pt x="204" y="26"/>
                  </a:lnTo>
                  <a:lnTo>
                    <a:pt x="245" y="12"/>
                  </a:lnTo>
                  <a:lnTo>
                    <a:pt x="289" y="3"/>
                  </a:lnTo>
                  <a:lnTo>
                    <a:pt x="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66" name="Group 865"/>
          <p:cNvGrpSpPr/>
          <p:nvPr/>
        </p:nvGrpSpPr>
        <p:grpSpPr>
          <a:xfrm>
            <a:off x="5392353" y="4392483"/>
            <a:ext cx="268771" cy="281355"/>
            <a:chOff x="8686800" y="3067050"/>
            <a:chExt cx="474663" cy="496888"/>
          </a:xfrm>
          <a:solidFill>
            <a:schemeClr val="tx1">
              <a:lumMod val="65000"/>
              <a:lumOff val="35000"/>
            </a:schemeClr>
          </a:solidFill>
        </p:grpSpPr>
        <p:sp>
          <p:nvSpPr>
            <p:cNvPr id="957" name="Freeform 373"/>
            <p:cNvSpPr>
              <a:spLocks/>
            </p:cNvSpPr>
            <p:nvPr/>
          </p:nvSpPr>
          <p:spPr bwMode="auto">
            <a:xfrm>
              <a:off x="8748713" y="3067050"/>
              <a:ext cx="350838" cy="106363"/>
            </a:xfrm>
            <a:custGeom>
              <a:avLst/>
              <a:gdLst>
                <a:gd name="T0" fmla="*/ 1308 w 2428"/>
                <a:gd name="T1" fmla="*/ 2 h 733"/>
                <a:gd name="T2" fmla="*/ 1493 w 2428"/>
                <a:gd name="T3" fmla="*/ 25 h 733"/>
                <a:gd name="T4" fmla="*/ 1670 w 2428"/>
                <a:gd name="T5" fmla="*/ 70 h 733"/>
                <a:gd name="T6" fmla="*/ 1841 w 2428"/>
                <a:gd name="T7" fmla="*/ 135 h 733"/>
                <a:gd name="T8" fmla="*/ 2001 w 2428"/>
                <a:gd name="T9" fmla="*/ 222 h 733"/>
                <a:gd name="T10" fmla="*/ 2151 w 2428"/>
                <a:gd name="T11" fmla="*/ 327 h 733"/>
                <a:gd name="T12" fmla="*/ 2287 w 2428"/>
                <a:gd name="T13" fmla="*/ 451 h 733"/>
                <a:gd name="T14" fmla="*/ 2411 w 2428"/>
                <a:gd name="T15" fmla="*/ 594 h 733"/>
                <a:gd name="T16" fmla="*/ 2426 w 2428"/>
                <a:gd name="T17" fmla="*/ 629 h 733"/>
                <a:gd name="T18" fmla="*/ 2425 w 2428"/>
                <a:gd name="T19" fmla="*/ 667 h 733"/>
                <a:gd name="T20" fmla="*/ 2409 w 2428"/>
                <a:gd name="T21" fmla="*/ 702 h 733"/>
                <a:gd name="T22" fmla="*/ 2377 w 2428"/>
                <a:gd name="T23" fmla="*/ 725 h 733"/>
                <a:gd name="T24" fmla="*/ 2342 w 2428"/>
                <a:gd name="T25" fmla="*/ 733 h 733"/>
                <a:gd name="T26" fmla="*/ 2304 w 2428"/>
                <a:gd name="T27" fmla="*/ 725 h 733"/>
                <a:gd name="T28" fmla="*/ 2273 w 2428"/>
                <a:gd name="T29" fmla="*/ 698 h 733"/>
                <a:gd name="T30" fmla="*/ 2164 w 2428"/>
                <a:gd name="T31" fmla="*/ 573 h 733"/>
                <a:gd name="T32" fmla="*/ 2043 w 2428"/>
                <a:gd name="T33" fmla="*/ 463 h 733"/>
                <a:gd name="T34" fmla="*/ 1911 w 2428"/>
                <a:gd name="T35" fmla="*/ 370 h 733"/>
                <a:gd name="T36" fmla="*/ 1769 w 2428"/>
                <a:gd name="T37" fmla="*/ 293 h 733"/>
                <a:gd name="T38" fmla="*/ 1618 w 2428"/>
                <a:gd name="T39" fmla="*/ 235 h 733"/>
                <a:gd name="T40" fmla="*/ 1461 w 2428"/>
                <a:gd name="T41" fmla="*/ 195 h 733"/>
                <a:gd name="T42" fmla="*/ 1298 w 2428"/>
                <a:gd name="T43" fmla="*/ 175 h 733"/>
                <a:gd name="T44" fmla="*/ 1131 w 2428"/>
                <a:gd name="T45" fmla="*/ 175 h 733"/>
                <a:gd name="T46" fmla="*/ 968 w 2428"/>
                <a:gd name="T47" fmla="*/ 195 h 733"/>
                <a:gd name="T48" fmla="*/ 810 w 2428"/>
                <a:gd name="T49" fmla="*/ 235 h 733"/>
                <a:gd name="T50" fmla="*/ 660 w 2428"/>
                <a:gd name="T51" fmla="*/ 293 h 733"/>
                <a:gd name="T52" fmla="*/ 517 w 2428"/>
                <a:gd name="T53" fmla="*/ 370 h 733"/>
                <a:gd name="T54" fmla="*/ 384 w 2428"/>
                <a:gd name="T55" fmla="*/ 463 h 733"/>
                <a:gd name="T56" fmla="*/ 263 w 2428"/>
                <a:gd name="T57" fmla="*/ 573 h 733"/>
                <a:gd name="T58" fmla="*/ 155 w 2428"/>
                <a:gd name="T59" fmla="*/ 698 h 733"/>
                <a:gd name="T60" fmla="*/ 125 w 2428"/>
                <a:gd name="T61" fmla="*/ 723 h 733"/>
                <a:gd name="T62" fmla="*/ 89 w 2428"/>
                <a:gd name="T63" fmla="*/ 733 h 733"/>
                <a:gd name="T64" fmla="*/ 51 w 2428"/>
                <a:gd name="T65" fmla="*/ 726 h 733"/>
                <a:gd name="T66" fmla="*/ 20 w 2428"/>
                <a:gd name="T67" fmla="*/ 702 h 733"/>
                <a:gd name="T68" fmla="*/ 2 w 2428"/>
                <a:gd name="T69" fmla="*/ 667 h 733"/>
                <a:gd name="T70" fmla="*/ 2 w 2428"/>
                <a:gd name="T71" fmla="*/ 629 h 733"/>
                <a:gd name="T72" fmla="*/ 18 w 2428"/>
                <a:gd name="T73" fmla="*/ 594 h 733"/>
                <a:gd name="T74" fmla="*/ 140 w 2428"/>
                <a:gd name="T75" fmla="*/ 451 h 733"/>
                <a:gd name="T76" fmla="*/ 278 w 2428"/>
                <a:gd name="T77" fmla="*/ 327 h 733"/>
                <a:gd name="T78" fmla="*/ 427 w 2428"/>
                <a:gd name="T79" fmla="*/ 222 h 733"/>
                <a:gd name="T80" fmla="*/ 588 w 2428"/>
                <a:gd name="T81" fmla="*/ 135 h 733"/>
                <a:gd name="T82" fmla="*/ 758 w 2428"/>
                <a:gd name="T83" fmla="*/ 70 h 733"/>
                <a:gd name="T84" fmla="*/ 936 w 2428"/>
                <a:gd name="T85" fmla="*/ 25 h 733"/>
                <a:gd name="T86" fmla="*/ 1120 w 2428"/>
                <a:gd name="T87" fmla="*/ 2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8" h="733">
                  <a:moveTo>
                    <a:pt x="1214" y="0"/>
                  </a:moveTo>
                  <a:lnTo>
                    <a:pt x="1308" y="2"/>
                  </a:lnTo>
                  <a:lnTo>
                    <a:pt x="1401" y="11"/>
                  </a:lnTo>
                  <a:lnTo>
                    <a:pt x="1493" y="25"/>
                  </a:lnTo>
                  <a:lnTo>
                    <a:pt x="1583" y="45"/>
                  </a:lnTo>
                  <a:lnTo>
                    <a:pt x="1670" y="70"/>
                  </a:lnTo>
                  <a:lnTo>
                    <a:pt x="1757" y="100"/>
                  </a:lnTo>
                  <a:lnTo>
                    <a:pt x="1841" y="135"/>
                  </a:lnTo>
                  <a:lnTo>
                    <a:pt x="1922" y="176"/>
                  </a:lnTo>
                  <a:lnTo>
                    <a:pt x="2001" y="222"/>
                  </a:lnTo>
                  <a:lnTo>
                    <a:pt x="2078" y="272"/>
                  </a:lnTo>
                  <a:lnTo>
                    <a:pt x="2151" y="327"/>
                  </a:lnTo>
                  <a:lnTo>
                    <a:pt x="2221" y="388"/>
                  </a:lnTo>
                  <a:lnTo>
                    <a:pt x="2287" y="451"/>
                  </a:lnTo>
                  <a:lnTo>
                    <a:pt x="2351" y="520"/>
                  </a:lnTo>
                  <a:lnTo>
                    <a:pt x="2411" y="594"/>
                  </a:lnTo>
                  <a:lnTo>
                    <a:pt x="2421" y="611"/>
                  </a:lnTo>
                  <a:lnTo>
                    <a:pt x="2426" y="629"/>
                  </a:lnTo>
                  <a:lnTo>
                    <a:pt x="2428" y="648"/>
                  </a:lnTo>
                  <a:lnTo>
                    <a:pt x="2425" y="667"/>
                  </a:lnTo>
                  <a:lnTo>
                    <a:pt x="2419" y="685"/>
                  </a:lnTo>
                  <a:lnTo>
                    <a:pt x="2409" y="702"/>
                  </a:lnTo>
                  <a:lnTo>
                    <a:pt x="2394" y="715"/>
                  </a:lnTo>
                  <a:lnTo>
                    <a:pt x="2377" y="725"/>
                  </a:lnTo>
                  <a:lnTo>
                    <a:pt x="2361" y="731"/>
                  </a:lnTo>
                  <a:lnTo>
                    <a:pt x="2342" y="733"/>
                  </a:lnTo>
                  <a:lnTo>
                    <a:pt x="2323" y="731"/>
                  </a:lnTo>
                  <a:lnTo>
                    <a:pt x="2304" y="725"/>
                  </a:lnTo>
                  <a:lnTo>
                    <a:pt x="2287" y="713"/>
                  </a:lnTo>
                  <a:lnTo>
                    <a:pt x="2273" y="698"/>
                  </a:lnTo>
                  <a:lnTo>
                    <a:pt x="2221" y="633"/>
                  </a:lnTo>
                  <a:lnTo>
                    <a:pt x="2164" y="573"/>
                  </a:lnTo>
                  <a:lnTo>
                    <a:pt x="2106" y="515"/>
                  </a:lnTo>
                  <a:lnTo>
                    <a:pt x="2043" y="463"/>
                  </a:lnTo>
                  <a:lnTo>
                    <a:pt x="1978" y="414"/>
                  </a:lnTo>
                  <a:lnTo>
                    <a:pt x="1911" y="370"/>
                  </a:lnTo>
                  <a:lnTo>
                    <a:pt x="1841" y="329"/>
                  </a:lnTo>
                  <a:lnTo>
                    <a:pt x="1769" y="293"/>
                  </a:lnTo>
                  <a:lnTo>
                    <a:pt x="1694" y="262"/>
                  </a:lnTo>
                  <a:lnTo>
                    <a:pt x="1618" y="235"/>
                  </a:lnTo>
                  <a:lnTo>
                    <a:pt x="1540" y="213"/>
                  </a:lnTo>
                  <a:lnTo>
                    <a:pt x="1461" y="195"/>
                  </a:lnTo>
                  <a:lnTo>
                    <a:pt x="1379" y="182"/>
                  </a:lnTo>
                  <a:lnTo>
                    <a:pt x="1298" y="175"/>
                  </a:lnTo>
                  <a:lnTo>
                    <a:pt x="1214" y="173"/>
                  </a:lnTo>
                  <a:lnTo>
                    <a:pt x="1131" y="175"/>
                  </a:lnTo>
                  <a:lnTo>
                    <a:pt x="1048" y="182"/>
                  </a:lnTo>
                  <a:lnTo>
                    <a:pt x="968" y="195"/>
                  </a:lnTo>
                  <a:lnTo>
                    <a:pt x="889" y="213"/>
                  </a:lnTo>
                  <a:lnTo>
                    <a:pt x="810" y="235"/>
                  </a:lnTo>
                  <a:lnTo>
                    <a:pt x="734" y="262"/>
                  </a:lnTo>
                  <a:lnTo>
                    <a:pt x="660" y="293"/>
                  </a:lnTo>
                  <a:lnTo>
                    <a:pt x="587" y="329"/>
                  </a:lnTo>
                  <a:lnTo>
                    <a:pt x="517" y="370"/>
                  </a:lnTo>
                  <a:lnTo>
                    <a:pt x="450" y="414"/>
                  </a:lnTo>
                  <a:lnTo>
                    <a:pt x="384" y="463"/>
                  </a:lnTo>
                  <a:lnTo>
                    <a:pt x="323" y="515"/>
                  </a:lnTo>
                  <a:lnTo>
                    <a:pt x="263" y="573"/>
                  </a:lnTo>
                  <a:lnTo>
                    <a:pt x="208" y="633"/>
                  </a:lnTo>
                  <a:lnTo>
                    <a:pt x="155" y="698"/>
                  </a:lnTo>
                  <a:lnTo>
                    <a:pt x="141" y="713"/>
                  </a:lnTo>
                  <a:lnTo>
                    <a:pt x="125" y="723"/>
                  </a:lnTo>
                  <a:lnTo>
                    <a:pt x="108" y="730"/>
                  </a:lnTo>
                  <a:lnTo>
                    <a:pt x="89" y="733"/>
                  </a:lnTo>
                  <a:lnTo>
                    <a:pt x="70" y="731"/>
                  </a:lnTo>
                  <a:lnTo>
                    <a:pt x="51" y="726"/>
                  </a:lnTo>
                  <a:lnTo>
                    <a:pt x="35" y="715"/>
                  </a:lnTo>
                  <a:lnTo>
                    <a:pt x="20" y="702"/>
                  </a:lnTo>
                  <a:lnTo>
                    <a:pt x="10" y="685"/>
                  </a:lnTo>
                  <a:lnTo>
                    <a:pt x="2" y="667"/>
                  </a:lnTo>
                  <a:lnTo>
                    <a:pt x="0" y="648"/>
                  </a:lnTo>
                  <a:lnTo>
                    <a:pt x="2" y="629"/>
                  </a:lnTo>
                  <a:lnTo>
                    <a:pt x="7" y="611"/>
                  </a:lnTo>
                  <a:lnTo>
                    <a:pt x="18" y="594"/>
                  </a:lnTo>
                  <a:lnTo>
                    <a:pt x="77" y="520"/>
                  </a:lnTo>
                  <a:lnTo>
                    <a:pt x="140" y="451"/>
                  </a:lnTo>
                  <a:lnTo>
                    <a:pt x="207" y="388"/>
                  </a:lnTo>
                  <a:lnTo>
                    <a:pt x="278" y="327"/>
                  </a:lnTo>
                  <a:lnTo>
                    <a:pt x="351" y="272"/>
                  </a:lnTo>
                  <a:lnTo>
                    <a:pt x="427" y="222"/>
                  </a:lnTo>
                  <a:lnTo>
                    <a:pt x="506" y="176"/>
                  </a:lnTo>
                  <a:lnTo>
                    <a:pt x="588" y="135"/>
                  </a:lnTo>
                  <a:lnTo>
                    <a:pt x="671" y="100"/>
                  </a:lnTo>
                  <a:lnTo>
                    <a:pt x="758" y="70"/>
                  </a:lnTo>
                  <a:lnTo>
                    <a:pt x="846" y="45"/>
                  </a:lnTo>
                  <a:lnTo>
                    <a:pt x="936" y="25"/>
                  </a:lnTo>
                  <a:lnTo>
                    <a:pt x="1027" y="11"/>
                  </a:lnTo>
                  <a:lnTo>
                    <a:pt x="1120" y="2"/>
                  </a:lnTo>
                  <a:lnTo>
                    <a:pt x="12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8" name="Freeform 374"/>
            <p:cNvSpPr>
              <a:spLocks/>
            </p:cNvSpPr>
            <p:nvPr/>
          </p:nvSpPr>
          <p:spPr bwMode="auto">
            <a:xfrm>
              <a:off x="9056688" y="3198813"/>
              <a:ext cx="77788" cy="77788"/>
            </a:xfrm>
            <a:custGeom>
              <a:avLst/>
              <a:gdLst>
                <a:gd name="T0" fmla="*/ 270 w 540"/>
                <a:gd name="T1" fmla="*/ 0 h 540"/>
                <a:gd name="T2" fmla="*/ 310 w 540"/>
                <a:gd name="T3" fmla="*/ 3 h 540"/>
                <a:gd name="T4" fmla="*/ 348 w 540"/>
                <a:gd name="T5" fmla="*/ 11 h 540"/>
                <a:gd name="T6" fmla="*/ 383 w 540"/>
                <a:gd name="T7" fmla="*/ 25 h 540"/>
                <a:gd name="T8" fmla="*/ 416 w 540"/>
                <a:gd name="T9" fmla="*/ 43 h 540"/>
                <a:gd name="T10" fmla="*/ 447 w 540"/>
                <a:gd name="T11" fmla="*/ 66 h 540"/>
                <a:gd name="T12" fmla="*/ 473 w 540"/>
                <a:gd name="T13" fmla="*/ 93 h 540"/>
                <a:gd name="T14" fmla="*/ 496 w 540"/>
                <a:gd name="T15" fmla="*/ 122 h 540"/>
                <a:gd name="T16" fmla="*/ 515 w 540"/>
                <a:gd name="T17" fmla="*/ 156 h 540"/>
                <a:gd name="T18" fmla="*/ 528 w 540"/>
                <a:gd name="T19" fmla="*/ 191 h 540"/>
                <a:gd name="T20" fmla="*/ 536 w 540"/>
                <a:gd name="T21" fmla="*/ 230 h 540"/>
                <a:gd name="T22" fmla="*/ 540 w 540"/>
                <a:gd name="T23" fmla="*/ 270 h 540"/>
                <a:gd name="T24" fmla="*/ 536 w 540"/>
                <a:gd name="T25" fmla="*/ 309 h 540"/>
                <a:gd name="T26" fmla="*/ 528 w 540"/>
                <a:gd name="T27" fmla="*/ 347 h 540"/>
                <a:gd name="T28" fmla="*/ 515 w 540"/>
                <a:gd name="T29" fmla="*/ 384 h 540"/>
                <a:gd name="T30" fmla="*/ 496 w 540"/>
                <a:gd name="T31" fmla="*/ 416 h 540"/>
                <a:gd name="T32" fmla="*/ 473 w 540"/>
                <a:gd name="T33" fmla="*/ 447 h 540"/>
                <a:gd name="T34" fmla="*/ 447 w 540"/>
                <a:gd name="T35" fmla="*/ 474 h 540"/>
                <a:gd name="T36" fmla="*/ 416 w 540"/>
                <a:gd name="T37" fmla="*/ 496 h 540"/>
                <a:gd name="T38" fmla="*/ 383 w 540"/>
                <a:gd name="T39" fmla="*/ 515 h 540"/>
                <a:gd name="T40" fmla="*/ 348 w 540"/>
                <a:gd name="T41" fmla="*/ 528 h 540"/>
                <a:gd name="T42" fmla="*/ 310 w 540"/>
                <a:gd name="T43" fmla="*/ 537 h 540"/>
                <a:gd name="T44" fmla="*/ 270 w 540"/>
                <a:gd name="T45" fmla="*/ 540 h 540"/>
                <a:gd name="T46" fmla="*/ 230 w 540"/>
                <a:gd name="T47" fmla="*/ 537 h 540"/>
                <a:gd name="T48" fmla="*/ 192 w 540"/>
                <a:gd name="T49" fmla="*/ 528 h 540"/>
                <a:gd name="T50" fmla="*/ 156 w 540"/>
                <a:gd name="T51" fmla="*/ 515 h 540"/>
                <a:gd name="T52" fmla="*/ 123 w 540"/>
                <a:gd name="T53" fmla="*/ 496 h 540"/>
                <a:gd name="T54" fmla="*/ 93 w 540"/>
                <a:gd name="T55" fmla="*/ 474 h 540"/>
                <a:gd name="T56" fmla="*/ 67 w 540"/>
                <a:gd name="T57" fmla="*/ 447 h 540"/>
                <a:gd name="T58" fmla="*/ 44 w 540"/>
                <a:gd name="T59" fmla="*/ 416 h 540"/>
                <a:gd name="T60" fmla="*/ 25 w 540"/>
                <a:gd name="T61" fmla="*/ 384 h 540"/>
                <a:gd name="T62" fmla="*/ 11 w 540"/>
                <a:gd name="T63" fmla="*/ 347 h 540"/>
                <a:gd name="T64" fmla="*/ 3 w 540"/>
                <a:gd name="T65" fmla="*/ 309 h 540"/>
                <a:gd name="T66" fmla="*/ 0 w 540"/>
                <a:gd name="T67" fmla="*/ 270 h 540"/>
                <a:gd name="T68" fmla="*/ 3 w 540"/>
                <a:gd name="T69" fmla="*/ 230 h 540"/>
                <a:gd name="T70" fmla="*/ 11 w 540"/>
                <a:gd name="T71" fmla="*/ 191 h 540"/>
                <a:gd name="T72" fmla="*/ 25 w 540"/>
                <a:gd name="T73" fmla="*/ 156 h 540"/>
                <a:gd name="T74" fmla="*/ 44 w 540"/>
                <a:gd name="T75" fmla="*/ 122 h 540"/>
                <a:gd name="T76" fmla="*/ 67 w 540"/>
                <a:gd name="T77" fmla="*/ 93 h 540"/>
                <a:gd name="T78" fmla="*/ 93 w 540"/>
                <a:gd name="T79" fmla="*/ 66 h 540"/>
                <a:gd name="T80" fmla="*/ 123 w 540"/>
                <a:gd name="T81" fmla="*/ 43 h 540"/>
                <a:gd name="T82" fmla="*/ 156 w 540"/>
                <a:gd name="T83" fmla="*/ 25 h 540"/>
                <a:gd name="T84" fmla="*/ 192 w 540"/>
                <a:gd name="T85" fmla="*/ 11 h 540"/>
                <a:gd name="T86" fmla="*/ 230 w 540"/>
                <a:gd name="T87" fmla="*/ 3 h 540"/>
                <a:gd name="T88" fmla="*/ 270 w 540"/>
                <a:gd name="T89" fmla="*/ 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0" h="540">
                  <a:moveTo>
                    <a:pt x="270" y="0"/>
                  </a:moveTo>
                  <a:lnTo>
                    <a:pt x="310" y="3"/>
                  </a:lnTo>
                  <a:lnTo>
                    <a:pt x="348" y="11"/>
                  </a:lnTo>
                  <a:lnTo>
                    <a:pt x="383" y="25"/>
                  </a:lnTo>
                  <a:lnTo>
                    <a:pt x="416" y="43"/>
                  </a:lnTo>
                  <a:lnTo>
                    <a:pt x="447" y="66"/>
                  </a:lnTo>
                  <a:lnTo>
                    <a:pt x="473" y="93"/>
                  </a:lnTo>
                  <a:lnTo>
                    <a:pt x="496" y="122"/>
                  </a:lnTo>
                  <a:lnTo>
                    <a:pt x="515" y="156"/>
                  </a:lnTo>
                  <a:lnTo>
                    <a:pt x="528" y="191"/>
                  </a:lnTo>
                  <a:lnTo>
                    <a:pt x="536" y="230"/>
                  </a:lnTo>
                  <a:lnTo>
                    <a:pt x="540" y="270"/>
                  </a:lnTo>
                  <a:lnTo>
                    <a:pt x="536" y="309"/>
                  </a:lnTo>
                  <a:lnTo>
                    <a:pt x="528" y="347"/>
                  </a:lnTo>
                  <a:lnTo>
                    <a:pt x="515" y="384"/>
                  </a:lnTo>
                  <a:lnTo>
                    <a:pt x="496" y="416"/>
                  </a:lnTo>
                  <a:lnTo>
                    <a:pt x="473" y="447"/>
                  </a:lnTo>
                  <a:lnTo>
                    <a:pt x="447" y="474"/>
                  </a:lnTo>
                  <a:lnTo>
                    <a:pt x="416" y="496"/>
                  </a:lnTo>
                  <a:lnTo>
                    <a:pt x="383" y="515"/>
                  </a:lnTo>
                  <a:lnTo>
                    <a:pt x="348" y="528"/>
                  </a:lnTo>
                  <a:lnTo>
                    <a:pt x="310" y="537"/>
                  </a:lnTo>
                  <a:lnTo>
                    <a:pt x="270" y="540"/>
                  </a:lnTo>
                  <a:lnTo>
                    <a:pt x="230" y="537"/>
                  </a:lnTo>
                  <a:lnTo>
                    <a:pt x="192" y="528"/>
                  </a:lnTo>
                  <a:lnTo>
                    <a:pt x="156" y="515"/>
                  </a:lnTo>
                  <a:lnTo>
                    <a:pt x="123" y="496"/>
                  </a:lnTo>
                  <a:lnTo>
                    <a:pt x="93" y="474"/>
                  </a:lnTo>
                  <a:lnTo>
                    <a:pt x="67" y="447"/>
                  </a:lnTo>
                  <a:lnTo>
                    <a:pt x="44" y="416"/>
                  </a:lnTo>
                  <a:lnTo>
                    <a:pt x="25" y="384"/>
                  </a:lnTo>
                  <a:lnTo>
                    <a:pt x="11" y="347"/>
                  </a:lnTo>
                  <a:lnTo>
                    <a:pt x="3" y="309"/>
                  </a:lnTo>
                  <a:lnTo>
                    <a:pt x="0" y="270"/>
                  </a:lnTo>
                  <a:lnTo>
                    <a:pt x="3" y="230"/>
                  </a:lnTo>
                  <a:lnTo>
                    <a:pt x="11" y="191"/>
                  </a:lnTo>
                  <a:lnTo>
                    <a:pt x="25" y="156"/>
                  </a:lnTo>
                  <a:lnTo>
                    <a:pt x="44" y="122"/>
                  </a:lnTo>
                  <a:lnTo>
                    <a:pt x="67" y="93"/>
                  </a:lnTo>
                  <a:lnTo>
                    <a:pt x="93" y="66"/>
                  </a:lnTo>
                  <a:lnTo>
                    <a:pt x="123" y="43"/>
                  </a:lnTo>
                  <a:lnTo>
                    <a:pt x="156" y="25"/>
                  </a:lnTo>
                  <a:lnTo>
                    <a:pt x="192" y="11"/>
                  </a:lnTo>
                  <a:lnTo>
                    <a:pt x="230" y="3"/>
                  </a:lnTo>
                  <a:lnTo>
                    <a:pt x="2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9" name="Freeform 375"/>
            <p:cNvSpPr>
              <a:spLocks/>
            </p:cNvSpPr>
            <p:nvPr/>
          </p:nvSpPr>
          <p:spPr bwMode="auto">
            <a:xfrm>
              <a:off x="9029700" y="3286125"/>
              <a:ext cx="131763" cy="225425"/>
            </a:xfrm>
            <a:custGeom>
              <a:avLst/>
              <a:gdLst>
                <a:gd name="T0" fmla="*/ 289 w 918"/>
                <a:gd name="T1" fmla="*/ 1 h 1568"/>
                <a:gd name="T2" fmla="*/ 324 w 918"/>
                <a:gd name="T3" fmla="*/ 16 h 1568"/>
                <a:gd name="T4" fmla="*/ 594 w 918"/>
                <a:gd name="T5" fmla="*/ 16 h 1568"/>
                <a:gd name="T6" fmla="*/ 628 w 918"/>
                <a:gd name="T7" fmla="*/ 1 h 1568"/>
                <a:gd name="T8" fmla="*/ 666 w 918"/>
                <a:gd name="T9" fmla="*/ 3 h 1568"/>
                <a:gd name="T10" fmla="*/ 676 w 918"/>
                <a:gd name="T11" fmla="*/ 7 h 1568"/>
                <a:gd name="T12" fmla="*/ 700 w 918"/>
                <a:gd name="T13" fmla="*/ 13 h 1568"/>
                <a:gd name="T14" fmla="*/ 723 w 918"/>
                <a:gd name="T15" fmla="*/ 21 h 1568"/>
                <a:gd name="T16" fmla="*/ 735 w 918"/>
                <a:gd name="T17" fmla="*/ 25 h 1568"/>
                <a:gd name="T18" fmla="*/ 802 w 918"/>
                <a:gd name="T19" fmla="*/ 58 h 1568"/>
                <a:gd name="T20" fmla="*/ 856 w 918"/>
                <a:gd name="T21" fmla="*/ 107 h 1568"/>
                <a:gd name="T22" fmla="*/ 895 w 918"/>
                <a:gd name="T23" fmla="*/ 169 h 1568"/>
                <a:gd name="T24" fmla="*/ 914 w 918"/>
                <a:gd name="T25" fmla="*/ 240 h 1568"/>
                <a:gd name="T26" fmla="*/ 918 w 918"/>
                <a:gd name="T27" fmla="*/ 687 h 1568"/>
                <a:gd name="T28" fmla="*/ 911 w 918"/>
                <a:gd name="T29" fmla="*/ 718 h 1568"/>
                <a:gd name="T30" fmla="*/ 767 w 918"/>
                <a:gd name="T31" fmla="*/ 940 h 1568"/>
                <a:gd name="T32" fmla="*/ 764 w 918"/>
                <a:gd name="T33" fmla="*/ 1509 h 1568"/>
                <a:gd name="T34" fmla="*/ 744 w 918"/>
                <a:gd name="T35" fmla="*/ 1545 h 1568"/>
                <a:gd name="T36" fmla="*/ 709 w 918"/>
                <a:gd name="T37" fmla="*/ 1565 h 1568"/>
                <a:gd name="T38" fmla="*/ 231 w 918"/>
                <a:gd name="T39" fmla="*/ 1568 h 1568"/>
                <a:gd name="T40" fmla="*/ 190 w 918"/>
                <a:gd name="T41" fmla="*/ 1557 h 1568"/>
                <a:gd name="T42" fmla="*/ 162 w 918"/>
                <a:gd name="T43" fmla="*/ 1528 h 1568"/>
                <a:gd name="T44" fmla="*/ 150 w 918"/>
                <a:gd name="T45" fmla="*/ 1487 h 1568"/>
                <a:gd name="T46" fmla="*/ 13 w 918"/>
                <a:gd name="T47" fmla="*/ 731 h 1568"/>
                <a:gd name="T48" fmla="*/ 2 w 918"/>
                <a:gd name="T49" fmla="*/ 703 h 1568"/>
                <a:gd name="T50" fmla="*/ 0 w 918"/>
                <a:gd name="T51" fmla="*/ 278 h 1568"/>
                <a:gd name="T52" fmla="*/ 10 w 918"/>
                <a:gd name="T53" fmla="*/ 204 h 1568"/>
                <a:gd name="T54" fmla="*/ 41 w 918"/>
                <a:gd name="T55" fmla="*/ 137 h 1568"/>
                <a:gd name="T56" fmla="*/ 88 w 918"/>
                <a:gd name="T57" fmla="*/ 81 h 1568"/>
                <a:gd name="T58" fmla="*/ 148 w 918"/>
                <a:gd name="T59" fmla="*/ 39 h 1568"/>
                <a:gd name="T60" fmla="*/ 186 w 918"/>
                <a:gd name="T61" fmla="*/ 24 h 1568"/>
                <a:gd name="T62" fmla="*/ 205 w 918"/>
                <a:gd name="T63" fmla="*/ 17 h 1568"/>
                <a:gd name="T64" fmla="*/ 230 w 918"/>
                <a:gd name="T65" fmla="*/ 10 h 1568"/>
                <a:gd name="T66" fmla="*/ 248 w 918"/>
                <a:gd name="T67" fmla="*/ 4 h 1568"/>
                <a:gd name="T68" fmla="*/ 270 w 918"/>
                <a:gd name="T69" fmla="*/ 0 h 1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8" h="1568">
                  <a:moveTo>
                    <a:pt x="270" y="0"/>
                  </a:moveTo>
                  <a:lnTo>
                    <a:pt x="289" y="1"/>
                  </a:lnTo>
                  <a:lnTo>
                    <a:pt x="307" y="6"/>
                  </a:lnTo>
                  <a:lnTo>
                    <a:pt x="324" y="16"/>
                  </a:lnTo>
                  <a:lnTo>
                    <a:pt x="459" y="118"/>
                  </a:lnTo>
                  <a:lnTo>
                    <a:pt x="594" y="16"/>
                  </a:lnTo>
                  <a:lnTo>
                    <a:pt x="611" y="6"/>
                  </a:lnTo>
                  <a:lnTo>
                    <a:pt x="628" y="1"/>
                  </a:lnTo>
                  <a:lnTo>
                    <a:pt x="647" y="0"/>
                  </a:lnTo>
                  <a:lnTo>
                    <a:pt x="666" y="3"/>
                  </a:lnTo>
                  <a:lnTo>
                    <a:pt x="669" y="4"/>
                  </a:lnTo>
                  <a:lnTo>
                    <a:pt x="676" y="7"/>
                  </a:lnTo>
                  <a:lnTo>
                    <a:pt x="688" y="10"/>
                  </a:lnTo>
                  <a:lnTo>
                    <a:pt x="700" y="13"/>
                  </a:lnTo>
                  <a:lnTo>
                    <a:pt x="713" y="17"/>
                  </a:lnTo>
                  <a:lnTo>
                    <a:pt x="723" y="21"/>
                  </a:lnTo>
                  <a:lnTo>
                    <a:pt x="732" y="24"/>
                  </a:lnTo>
                  <a:lnTo>
                    <a:pt x="735" y="25"/>
                  </a:lnTo>
                  <a:lnTo>
                    <a:pt x="769" y="39"/>
                  </a:lnTo>
                  <a:lnTo>
                    <a:pt x="802" y="58"/>
                  </a:lnTo>
                  <a:lnTo>
                    <a:pt x="831" y="81"/>
                  </a:lnTo>
                  <a:lnTo>
                    <a:pt x="856" y="107"/>
                  </a:lnTo>
                  <a:lnTo>
                    <a:pt x="877" y="137"/>
                  </a:lnTo>
                  <a:lnTo>
                    <a:pt x="895" y="169"/>
                  </a:lnTo>
                  <a:lnTo>
                    <a:pt x="907" y="204"/>
                  </a:lnTo>
                  <a:lnTo>
                    <a:pt x="914" y="240"/>
                  </a:lnTo>
                  <a:lnTo>
                    <a:pt x="918" y="278"/>
                  </a:lnTo>
                  <a:lnTo>
                    <a:pt x="918" y="687"/>
                  </a:lnTo>
                  <a:lnTo>
                    <a:pt x="915" y="703"/>
                  </a:lnTo>
                  <a:lnTo>
                    <a:pt x="911" y="718"/>
                  </a:lnTo>
                  <a:lnTo>
                    <a:pt x="904" y="731"/>
                  </a:lnTo>
                  <a:lnTo>
                    <a:pt x="767" y="940"/>
                  </a:lnTo>
                  <a:lnTo>
                    <a:pt x="767" y="1487"/>
                  </a:lnTo>
                  <a:lnTo>
                    <a:pt x="764" y="1509"/>
                  </a:lnTo>
                  <a:lnTo>
                    <a:pt x="757" y="1528"/>
                  </a:lnTo>
                  <a:lnTo>
                    <a:pt x="744" y="1545"/>
                  </a:lnTo>
                  <a:lnTo>
                    <a:pt x="728" y="1557"/>
                  </a:lnTo>
                  <a:lnTo>
                    <a:pt x="709" y="1565"/>
                  </a:lnTo>
                  <a:lnTo>
                    <a:pt x="687" y="1568"/>
                  </a:lnTo>
                  <a:lnTo>
                    <a:pt x="231" y="1568"/>
                  </a:lnTo>
                  <a:lnTo>
                    <a:pt x="210" y="1565"/>
                  </a:lnTo>
                  <a:lnTo>
                    <a:pt x="190" y="1557"/>
                  </a:lnTo>
                  <a:lnTo>
                    <a:pt x="174" y="1545"/>
                  </a:lnTo>
                  <a:lnTo>
                    <a:pt x="162" y="1528"/>
                  </a:lnTo>
                  <a:lnTo>
                    <a:pt x="153" y="1509"/>
                  </a:lnTo>
                  <a:lnTo>
                    <a:pt x="150" y="1487"/>
                  </a:lnTo>
                  <a:lnTo>
                    <a:pt x="150" y="940"/>
                  </a:lnTo>
                  <a:lnTo>
                    <a:pt x="13" y="731"/>
                  </a:lnTo>
                  <a:lnTo>
                    <a:pt x="6" y="718"/>
                  </a:lnTo>
                  <a:lnTo>
                    <a:pt x="2" y="703"/>
                  </a:lnTo>
                  <a:lnTo>
                    <a:pt x="0" y="687"/>
                  </a:lnTo>
                  <a:lnTo>
                    <a:pt x="0" y="278"/>
                  </a:lnTo>
                  <a:lnTo>
                    <a:pt x="3" y="240"/>
                  </a:lnTo>
                  <a:lnTo>
                    <a:pt x="10" y="204"/>
                  </a:lnTo>
                  <a:lnTo>
                    <a:pt x="24" y="169"/>
                  </a:lnTo>
                  <a:lnTo>
                    <a:pt x="41" y="137"/>
                  </a:lnTo>
                  <a:lnTo>
                    <a:pt x="62" y="107"/>
                  </a:lnTo>
                  <a:lnTo>
                    <a:pt x="88" y="81"/>
                  </a:lnTo>
                  <a:lnTo>
                    <a:pt x="116" y="58"/>
                  </a:lnTo>
                  <a:lnTo>
                    <a:pt x="148" y="39"/>
                  </a:lnTo>
                  <a:lnTo>
                    <a:pt x="183" y="25"/>
                  </a:lnTo>
                  <a:lnTo>
                    <a:pt x="186" y="24"/>
                  </a:lnTo>
                  <a:lnTo>
                    <a:pt x="194" y="21"/>
                  </a:lnTo>
                  <a:lnTo>
                    <a:pt x="205" y="17"/>
                  </a:lnTo>
                  <a:lnTo>
                    <a:pt x="217" y="13"/>
                  </a:lnTo>
                  <a:lnTo>
                    <a:pt x="230" y="10"/>
                  </a:lnTo>
                  <a:lnTo>
                    <a:pt x="241" y="7"/>
                  </a:lnTo>
                  <a:lnTo>
                    <a:pt x="248" y="4"/>
                  </a:lnTo>
                  <a:lnTo>
                    <a:pt x="252" y="3"/>
                  </a:lnTo>
                  <a:lnTo>
                    <a:pt x="2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0" name="Freeform 376"/>
            <p:cNvSpPr>
              <a:spLocks/>
            </p:cNvSpPr>
            <p:nvPr/>
          </p:nvSpPr>
          <p:spPr bwMode="auto">
            <a:xfrm>
              <a:off x="8713788" y="3198813"/>
              <a:ext cx="77788" cy="77788"/>
            </a:xfrm>
            <a:custGeom>
              <a:avLst/>
              <a:gdLst>
                <a:gd name="T0" fmla="*/ 269 w 539"/>
                <a:gd name="T1" fmla="*/ 0 h 540"/>
                <a:gd name="T2" fmla="*/ 309 w 539"/>
                <a:gd name="T3" fmla="*/ 3 h 540"/>
                <a:gd name="T4" fmla="*/ 348 w 539"/>
                <a:gd name="T5" fmla="*/ 11 h 540"/>
                <a:gd name="T6" fmla="*/ 383 w 539"/>
                <a:gd name="T7" fmla="*/ 25 h 540"/>
                <a:gd name="T8" fmla="*/ 416 w 539"/>
                <a:gd name="T9" fmla="*/ 43 h 540"/>
                <a:gd name="T10" fmla="*/ 446 w 539"/>
                <a:gd name="T11" fmla="*/ 66 h 540"/>
                <a:gd name="T12" fmla="*/ 473 w 539"/>
                <a:gd name="T13" fmla="*/ 93 h 540"/>
                <a:gd name="T14" fmla="*/ 496 w 539"/>
                <a:gd name="T15" fmla="*/ 122 h 540"/>
                <a:gd name="T16" fmla="*/ 514 w 539"/>
                <a:gd name="T17" fmla="*/ 156 h 540"/>
                <a:gd name="T18" fmla="*/ 527 w 539"/>
                <a:gd name="T19" fmla="*/ 191 h 540"/>
                <a:gd name="T20" fmla="*/ 537 w 539"/>
                <a:gd name="T21" fmla="*/ 230 h 540"/>
                <a:gd name="T22" fmla="*/ 539 w 539"/>
                <a:gd name="T23" fmla="*/ 270 h 540"/>
                <a:gd name="T24" fmla="*/ 537 w 539"/>
                <a:gd name="T25" fmla="*/ 309 h 540"/>
                <a:gd name="T26" fmla="*/ 527 w 539"/>
                <a:gd name="T27" fmla="*/ 347 h 540"/>
                <a:gd name="T28" fmla="*/ 514 w 539"/>
                <a:gd name="T29" fmla="*/ 384 h 540"/>
                <a:gd name="T30" fmla="*/ 496 w 539"/>
                <a:gd name="T31" fmla="*/ 416 h 540"/>
                <a:gd name="T32" fmla="*/ 473 w 539"/>
                <a:gd name="T33" fmla="*/ 447 h 540"/>
                <a:gd name="T34" fmla="*/ 446 w 539"/>
                <a:gd name="T35" fmla="*/ 474 h 540"/>
                <a:gd name="T36" fmla="*/ 416 w 539"/>
                <a:gd name="T37" fmla="*/ 496 h 540"/>
                <a:gd name="T38" fmla="*/ 383 w 539"/>
                <a:gd name="T39" fmla="*/ 515 h 540"/>
                <a:gd name="T40" fmla="*/ 348 w 539"/>
                <a:gd name="T41" fmla="*/ 528 h 540"/>
                <a:gd name="T42" fmla="*/ 309 w 539"/>
                <a:gd name="T43" fmla="*/ 537 h 540"/>
                <a:gd name="T44" fmla="*/ 269 w 539"/>
                <a:gd name="T45" fmla="*/ 540 h 540"/>
                <a:gd name="T46" fmla="*/ 230 w 539"/>
                <a:gd name="T47" fmla="*/ 537 h 540"/>
                <a:gd name="T48" fmla="*/ 192 w 539"/>
                <a:gd name="T49" fmla="*/ 528 h 540"/>
                <a:gd name="T50" fmla="*/ 155 w 539"/>
                <a:gd name="T51" fmla="*/ 515 h 540"/>
                <a:gd name="T52" fmla="*/ 123 w 539"/>
                <a:gd name="T53" fmla="*/ 496 h 540"/>
                <a:gd name="T54" fmla="*/ 93 w 539"/>
                <a:gd name="T55" fmla="*/ 474 h 540"/>
                <a:gd name="T56" fmla="*/ 66 w 539"/>
                <a:gd name="T57" fmla="*/ 447 h 540"/>
                <a:gd name="T58" fmla="*/ 44 w 539"/>
                <a:gd name="T59" fmla="*/ 416 h 540"/>
                <a:gd name="T60" fmla="*/ 25 w 539"/>
                <a:gd name="T61" fmla="*/ 384 h 540"/>
                <a:gd name="T62" fmla="*/ 11 w 539"/>
                <a:gd name="T63" fmla="*/ 347 h 540"/>
                <a:gd name="T64" fmla="*/ 3 w 539"/>
                <a:gd name="T65" fmla="*/ 309 h 540"/>
                <a:gd name="T66" fmla="*/ 0 w 539"/>
                <a:gd name="T67" fmla="*/ 270 h 540"/>
                <a:gd name="T68" fmla="*/ 3 w 539"/>
                <a:gd name="T69" fmla="*/ 230 h 540"/>
                <a:gd name="T70" fmla="*/ 11 w 539"/>
                <a:gd name="T71" fmla="*/ 191 h 540"/>
                <a:gd name="T72" fmla="*/ 25 w 539"/>
                <a:gd name="T73" fmla="*/ 156 h 540"/>
                <a:gd name="T74" fmla="*/ 44 w 539"/>
                <a:gd name="T75" fmla="*/ 122 h 540"/>
                <a:gd name="T76" fmla="*/ 66 w 539"/>
                <a:gd name="T77" fmla="*/ 93 h 540"/>
                <a:gd name="T78" fmla="*/ 93 w 539"/>
                <a:gd name="T79" fmla="*/ 66 h 540"/>
                <a:gd name="T80" fmla="*/ 123 w 539"/>
                <a:gd name="T81" fmla="*/ 43 h 540"/>
                <a:gd name="T82" fmla="*/ 155 w 539"/>
                <a:gd name="T83" fmla="*/ 25 h 540"/>
                <a:gd name="T84" fmla="*/ 192 w 539"/>
                <a:gd name="T85" fmla="*/ 11 h 540"/>
                <a:gd name="T86" fmla="*/ 230 w 539"/>
                <a:gd name="T87" fmla="*/ 3 h 540"/>
                <a:gd name="T88" fmla="*/ 269 w 539"/>
                <a:gd name="T89" fmla="*/ 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9" h="540">
                  <a:moveTo>
                    <a:pt x="269" y="0"/>
                  </a:moveTo>
                  <a:lnTo>
                    <a:pt x="309" y="3"/>
                  </a:lnTo>
                  <a:lnTo>
                    <a:pt x="348" y="11"/>
                  </a:lnTo>
                  <a:lnTo>
                    <a:pt x="383" y="25"/>
                  </a:lnTo>
                  <a:lnTo>
                    <a:pt x="416" y="43"/>
                  </a:lnTo>
                  <a:lnTo>
                    <a:pt x="446" y="66"/>
                  </a:lnTo>
                  <a:lnTo>
                    <a:pt x="473" y="93"/>
                  </a:lnTo>
                  <a:lnTo>
                    <a:pt x="496" y="122"/>
                  </a:lnTo>
                  <a:lnTo>
                    <a:pt x="514" y="156"/>
                  </a:lnTo>
                  <a:lnTo>
                    <a:pt x="527" y="191"/>
                  </a:lnTo>
                  <a:lnTo>
                    <a:pt x="537" y="230"/>
                  </a:lnTo>
                  <a:lnTo>
                    <a:pt x="539" y="270"/>
                  </a:lnTo>
                  <a:lnTo>
                    <a:pt x="537" y="309"/>
                  </a:lnTo>
                  <a:lnTo>
                    <a:pt x="527" y="347"/>
                  </a:lnTo>
                  <a:lnTo>
                    <a:pt x="514" y="384"/>
                  </a:lnTo>
                  <a:lnTo>
                    <a:pt x="496" y="416"/>
                  </a:lnTo>
                  <a:lnTo>
                    <a:pt x="473" y="447"/>
                  </a:lnTo>
                  <a:lnTo>
                    <a:pt x="446" y="474"/>
                  </a:lnTo>
                  <a:lnTo>
                    <a:pt x="416" y="496"/>
                  </a:lnTo>
                  <a:lnTo>
                    <a:pt x="383" y="515"/>
                  </a:lnTo>
                  <a:lnTo>
                    <a:pt x="348" y="528"/>
                  </a:lnTo>
                  <a:lnTo>
                    <a:pt x="309" y="537"/>
                  </a:lnTo>
                  <a:lnTo>
                    <a:pt x="269" y="540"/>
                  </a:lnTo>
                  <a:lnTo>
                    <a:pt x="230" y="537"/>
                  </a:lnTo>
                  <a:lnTo>
                    <a:pt x="192" y="528"/>
                  </a:lnTo>
                  <a:lnTo>
                    <a:pt x="155" y="515"/>
                  </a:lnTo>
                  <a:lnTo>
                    <a:pt x="123" y="496"/>
                  </a:lnTo>
                  <a:lnTo>
                    <a:pt x="93" y="474"/>
                  </a:lnTo>
                  <a:lnTo>
                    <a:pt x="66" y="447"/>
                  </a:lnTo>
                  <a:lnTo>
                    <a:pt x="44" y="416"/>
                  </a:lnTo>
                  <a:lnTo>
                    <a:pt x="25" y="384"/>
                  </a:lnTo>
                  <a:lnTo>
                    <a:pt x="11" y="347"/>
                  </a:lnTo>
                  <a:lnTo>
                    <a:pt x="3" y="309"/>
                  </a:lnTo>
                  <a:lnTo>
                    <a:pt x="0" y="270"/>
                  </a:lnTo>
                  <a:lnTo>
                    <a:pt x="3" y="230"/>
                  </a:lnTo>
                  <a:lnTo>
                    <a:pt x="11" y="191"/>
                  </a:lnTo>
                  <a:lnTo>
                    <a:pt x="25" y="156"/>
                  </a:lnTo>
                  <a:lnTo>
                    <a:pt x="44" y="122"/>
                  </a:lnTo>
                  <a:lnTo>
                    <a:pt x="66" y="93"/>
                  </a:lnTo>
                  <a:lnTo>
                    <a:pt x="93" y="66"/>
                  </a:lnTo>
                  <a:lnTo>
                    <a:pt x="123" y="43"/>
                  </a:lnTo>
                  <a:lnTo>
                    <a:pt x="155" y="25"/>
                  </a:lnTo>
                  <a:lnTo>
                    <a:pt x="192" y="11"/>
                  </a:lnTo>
                  <a:lnTo>
                    <a:pt x="230" y="3"/>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1" name="Freeform 377"/>
            <p:cNvSpPr>
              <a:spLocks/>
            </p:cNvSpPr>
            <p:nvPr/>
          </p:nvSpPr>
          <p:spPr bwMode="auto">
            <a:xfrm>
              <a:off x="8686800" y="3286125"/>
              <a:ext cx="131763" cy="225425"/>
            </a:xfrm>
            <a:custGeom>
              <a:avLst/>
              <a:gdLst>
                <a:gd name="T0" fmla="*/ 288 w 917"/>
                <a:gd name="T1" fmla="*/ 1 h 1568"/>
                <a:gd name="T2" fmla="*/ 323 w 917"/>
                <a:gd name="T3" fmla="*/ 16 h 1568"/>
                <a:gd name="T4" fmla="*/ 594 w 917"/>
                <a:gd name="T5" fmla="*/ 16 h 1568"/>
                <a:gd name="T6" fmla="*/ 628 w 917"/>
                <a:gd name="T7" fmla="*/ 1 h 1568"/>
                <a:gd name="T8" fmla="*/ 666 w 917"/>
                <a:gd name="T9" fmla="*/ 3 h 1568"/>
                <a:gd name="T10" fmla="*/ 676 w 917"/>
                <a:gd name="T11" fmla="*/ 7 h 1568"/>
                <a:gd name="T12" fmla="*/ 699 w 917"/>
                <a:gd name="T13" fmla="*/ 13 h 1568"/>
                <a:gd name="T14" fmla="*/ 723 w 917"/>
                <a:gd name="T15" fmla="*/ 21 h 1568"/>
                <a:gd name="T16" fmla="*/ 734 w 917"/>
                <a:gd name="T17" fmla="*/ 25 h 1568"/>
                <a:gd name="T18" fmla="*/ 802 w 917"/>
                <a:gd name="T19" fmla="*/ 58 h 1568"/>
                <a:gd name="T20" fmla="*/ 855 w 917"/>
                <a:gd name="T21" fmla="*/ 107 h 1568"/>
                <a:gd name="T22" fmla="*/ 894 w 917"/>
                <a:gd name="T23" fmla="*/ 169 h 1568"/>
                <a:gd name="T24" fmla="*/ 914 w 917"/>
                <a:gd name="T25" fmla="*/ 240 h 1568"/>
                <a:gd name="T26" fmla="*/ 917 w 917"/>
                <a:gd name="T27" fmla="*/ 687 h 1568"/>
                <a:gd name="T28" fmla="*/ 911 w 917"/>
                <a:gd name="T29" fmla="*/ 718 h 1568"/>
                <a:gd name="T30" fmla="*/ 767 w 917"/>
                <a:gd name="T31" fmla="*/ 940 h 1568"/>
                <a:gd name="T32" fmla="*/ 764 w 917"/>
                <a:gd name="T33" fmla="*/ 1509 h 1568"/>
                <a:gd name="T34" fmla="*/ 743 w 917"/>
                <a:gd name="T35" fmla="*/ 1545 h 1568"/>
                <a:gd name="T36" fmla="*/ 708 w 917"/>
                <a:gd name="T37" fmla="*/ 1565 h 1568"/>
                <a:gd name="T38" fmla="*/ 231 w 917"/>
                <a:gd name="T39" fmla="*/ 1568 h 1568"/>
                <a:gd name="T40" fmla="*/ 190 w 917"/>
                <a:gd name="T41" fmla="*/ 1557 h 1568"/>
                <a:gd name="T42" fmla="*/ 161 w 917"/>
                <a:gd name="T43" fmla="*/ 1528 h 1568"/>
                <a:gd name="T44" fmla="*/ 150 w 917"/>
                <a:gd name="T45" fmla="*/ 1487 h 1568"/>
                <a:gd name="T46" fmla="*/ 14 w 917"/>
                <a:gd name="T47" fmla="*/ 731 h 1568"/>
                <a:gd name="T48" fmla="*/ 1 w 917"/>
                <a:gd name="T49" fmla="*/ 703 h 1568"/>
                <a:gd name="T50" fmla="*/ 0 w 917"/>
                <a:gd name="T51" fmla="*/ 278 h 1568"/>
                <a:gd name="T52" fmla="*/ 10 w 917"/>
                <a:gd name="T53" fmla="*/ 204 h 1568"/>
                <a:gd name="T54" fmla="*/ 41 w 917"/>
                <a:gd name="T55" fmla="*/ 137 h 1568"/>
                <a:gd name="T56" fmla="*/ 87 w 917"/>
                <a:gd name="T57" fmla="*/ 81 h 1568"/>
                <a:gd name="T58" fmla="*/ 147 w 917"/>
                <a:gd name="T59" fmla="*/ 39 h 1568"/>
                <a:gd name="T60" fmla="*/ 186 w 917"/>
                <a:gd name="T61" fmla="*/ 24 h 1568"/>
                <a:gd name="T62" fmla="*/ 205 w 917"/>
                <a:gd name="T63" fmla="*/ 17 h 1568"/>
                <a:gd name="T64" fmla="*/ 230 w 917"/>
                <a:gd name="T65" fmla="*/ 10 h 1568"/>
                <a:gd name="T66" fmla="*/ 248 w 917"/>
                <a:gd name="T67" fmla="*/ 4 h 1568"/>
                <a:gd name="T68" fmla="*/ 270 w 917"/>
                <a:gd name="T69" fmla="*/ 0 h 1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7" h="1568">
                  <a:moveTo>
                    <a:pt x="270" y="0"/>
                  </a:moveTo>
                  <a:lnTo>
                    <a:pt x="288" y="1"/>
                  </a:lnTo>
                  <a:lnTo>
                    <a:pt x="307" y="6"/>
                  </a:lnTo>
                  <a:lnTo>
                    <a:pt x="323" y="16"/>
                  </a:lnTo>
                  <a:lnTo>
                    <a:pt x="458" y="118"/>
                  </a:lnTo>
                  <a:lnTo>
                    <a:pt x="594" y="16"/>
                  </a:lnTo>
                  <a:lnTo>
                    <a:pt x="611" y="6"/>
                  </a:lnTo>
                  <a:lnTo>
                    <a:pt x="628" y="1"/>
                  </a:lnTo>
                  <a:lnTo>
                    <a:pt x="647" y="0"/>
                  </a:lnTo>
                  <a:lnTo>
                    <a:pt x="666" y="3"/>
                  </a:lnTo>
                  <a:lnTo>
                    <a:pt x="669" y="4"/>
                  </a:lnTo>
                  <a:lnTo>
                    <a:pt x="676" y="7"/>
                  </a:lnTo>
                  <a:lnTo>
                    <a:pt x="687" y="10"/>
                  </a:lnTo>
                  <a:lnTo>
                    <a:pt x="699" y="13"/>
                  </a:lnTo>
                  <a:lnTo>
                    <a:pt x="712" y="17"/>
                  </a:lnTo>
                  <a:lnTo>
                    <a:pt x="723" y="21"/>
                  </a:lnTo>
                  <a:lnTo>
                    <a:pt x="731" y="24"/>
                  </a:lnTo>
                  <a:lnTo>
                    <a:pt x="734" y="25"/>
                  </a:lnTo>
                  <a:lnTo>
                    <a:pt x="769" y="39"/>
                  </a:lnTo>
                  <a:lnTo>
                    <a:pt x="802" y="58"/>
                  </a:lnTo>
                  <a:lnTo>
                    <a:pt x="830" y="81"/>
                  </a:lnTo>
                  <a:lnTo>
                    <a:pt x="855" y="107"/>
                  </a:lnTo>
                  <a:lnTo>
                    <a:pt x="877" y="137"/>
                  </a:lnTo>
                  <a:lnTo>
                    <a:pt x="894" y="169"/>
                  </a:lnTo>
                  <a:lnTo>
                    <a:pt x="906" y="204"/>
                  </a:lnTo>
                  <a:lnTo>
                    <a:pt x="914" y="240"/>
                  </a:lnTo>
                  <a:lnTo>
                    <a:pt x="917" y="278"/>
                  </a:lnTo>
                  <a:lnTo>
                    <a:pt x="917" y="687"/>
                  </a:lnTo>
                  <a:lnTo>
                    <a:pt x="916" y="703"/>
                  </a:lnTo>
                  <a:lnTo>
                    <a:pt x="911" y="718"/>
                  </a:lnTo>
                  <a:lnTo>
                    <a:pt x="904" y="731"/>
                  </a:lnTo>
                  <a:lnTo>
                    <a:pt x="767" y="940"/>
                  </a:lnTo>
                  <a:lnTo>
                    <a:pt x="767" y="1487"/>
                  </a:lnTo>
                  <a:lnTo>
                    <a:pt x="764" y="1509"/>
                  </a:lnTo>
                  <a:lnTo>
                    <a:pt x="756" y="1528"/>
                  </a:lnTo>
                  <a:lnTo>
                    <a:pt x="743" y="1545"/>
                  </a:lnTo>
                  <a:lnTo>
                    <a:pt x="728" y="1557"/>
                  </a:lnTo>
                  <a:lnTo>
                    <a:pt x="708" y="1565"/>
                  </a:lnTo>
                  <a:lnTo>
                    <a:pt x="687" y="1568"/>
                  </a:lnTo>
                  <a:lnTo>
                    <a:pt x="231" y="1568"/>
                  </a:lnTo>
                  <a:lnTo>
                    <a:pt x="209" y="1565"/>
                  </a:lnTo>
                  <a:lnTo>
                    <a:pt x="190" y="1557"/>
                  </a:lnTo>
                  <a:lnTo>
                    <a:pt x="173" y="1545"/>
                  </a:lnTo>
                  <a:lnTo>
                    <a:pt x="161" y="1528"/>
                  </a:lnTo>
                  <a:lnTo>
                    <a:pt x="152" y="1509"/>
                  </a:lnTo>
                  <a:lnTo>
                    <a:pt x="150" y="1487"/>
                  </a:lnTo>
                  <a:lnTo>
                    <a:pt x="150" y="940"/>
                  </a:lnTo>
                  <a:lnTo>
                    <a:pt x="14" y="731"/>
                  </a:lnTo>
                  <a:lnTo>
                    <a:pt x="6" y="718"/>
                  </a:lnTo>
                  <a:lnTo>
                    <a:pt x="1" y="703"/>
                  </a:lnTo>
                  <a:lnTo>
                    <a:pt x="0" y="687"/>
                  </a:lnTo>
                  <a:lnTo>
                    <a:pt x="0" y="278"/>
                  </a:lnTo>
                  <a:lnTo>
                    <a:pt x="3" y="240"/>
                  </a:lnTo>
                  <a:lnTo>
                    <a:pt x="10" y="204"/>
                  </a:lnTo>
                  <a:lnTo>
                    <a:pt x="23" y="169"/>
                  </a:lnTo>
                  <a:lnTo>
                    <a:pt x="41" y="137"/>
                  </a:lnTo>
                  <a:lnTo>
                    <a:pt x="62" y="107"/>
                  </a:lnTo>
                  <a:lnTo>
                    <a:pt x="87" y="81"/>
                  </a:lnTo>
                  <a:lnTo>
                    <a:pt x="116" y="58"/>
                  </a:lnTo>
                  <a:lnTo>
                    <a:pt x="147" y="39"/>
                  </a:lnTo>
                  <a:lnTo>
                    <a:pt x="183" y="25"/>
                  </a:lnTo>
                  <a:lnTo>
                    <a:pt x="186" y="24"/>
                  </a:lnTo>
                  <a:lnTo>
                    <a:pt x="194" y="21"/>
                  </a:lnTo>
                  <a:lnTo>
                    <a:pt x="205" y="17"/>
                  </a:lnTo>
                  <a:lnTo>
                    <a:pt x="217" y="13"/>
                  </a:lnTo>
                  <a:lnTo>
                    <a:pt x="230" y="10"/>
                  </a:lnTo>
                  <a:lnTo>
                    <a:pt x="240" y="7"/>
                  </a:lnTo>
                  <a:lnTo>
                    <a:pt x="248" y="4"/>
                  </a:lnTo>
                  <a:lnTo>
                    <a:pt x="252" y="3"/>
                  </a:lnTo>
                  <a:lnTo>
                    <a:pt x="2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2" name="Freeform 378"/>
            <p:cNvSpPr>
              <a:spLocks/>
            </p:cNvSpPr>
            <p:nvPr/>
          </p:nvSpPr>
          <p:spPr bwMode="auto">
            <a:xfrm>
              <a:off x="8874125" y="3132138"/>
              <a:ext cx="100013" cy="100013"/>
            </a:xfrm>
            <a:custGeom>
              <a:avLst/>
              <a:gdLst>
                <a:gd name="T0" fmla="*/ 347 w 695"/>
                <a:gd name="T1" fmla="*/ 0 h 697"/>
                <a:gd name="T2" fmla="*/ 394 w 695"/>
                <a:gd name="T3" fmla="*/ 3 h 697"/>
                <a:gd name="T4" fmla="*/ 439 w 695"/>
                <a:gd name="T5" fmla="*/ 13 h 697"/>
                <a:gd name="T6" fmla="*/ 482 w 695"/>
                <a:gd name="T7" fmla="*/ 27 h 697"/>
                <a:gd name="T8" fmla="*/ 523 w 695"/>
                <a:gd name="T9" fmla="*/ 48 h 697"/>
                <a:gd name="T10" fmla="*/ 559 w 695"/>
                <a:gd name="T11" fmla="*/ 73 h 697"/>
                <a:gd name="T12" fmla="*/ 593 w 695"/>
                <a:gd name="T13" fmla="*/ 103 h 697"/>
                <a:gd name="T14" fmla="*/ 622 w 695"/>
                <a:gd name="T15" fmla="*/ 136 h 697"/>
                <a:gd name="T16" fmla="*/ 647 w 695"/>
                <a:gd name="T17" fmla="*/ 173 h 697"/>
                <a:gd name="T18" fmla="*/ 668 w 695"/>
                <a:gd name="T19" fmla="*/ 214 h 697"/>
                <a:gd name="T20" fmla="*/ 682 w 695"/>
                <a:gd name="T21" fmla="*/ 257 h 697"/>
                <a:gd name="T22" fmla="*/ 692 w 695"/>
                <a:gd name="T23" fmla="*/ 302 h 697"/>
                <a:gd name="T24" fmla="*/ 695 w 695"/>
                <a:gd name="T25" fmla="*/ 349 h 697"/>
                <a:gd name="T26" fmla="*/ 692 w 695"/>
                <a:gd name="T27" fmla="*/ 396 h 697"/>
                <a:gd name="T28" fmla="*/ 682 w 695"/>
                <a:gd name="T29" fmla="*/ 441 h 697"/>
                <a:gd name="T30" fmla="*/ 668 w 695"/>
                <a:gd name="T31" fmla="*/ 485 h 697"/>
                <a:gd name="T32" fmla="*/ 647 w 695"/>
                <a:gd name="T33" fmla="*/ 525 h 697"/>
                <a:gd name="T34" fmla="*/ 622 w 695"/>
                <a:gd name="T35" fmla="*/ 561 h 697"/>
                <a:gd name="T36" fmla="*/ 593 w 695"/>
                <a:gd name="T37" fmla="*/ 595 h 697"/>
                <a:gd name="T38" fmla="*/ 559 w 695"/>
                <a:gd name="T39" fmla="*/ 625 h 697"/>
                <a:gd name="T40" fmla="*/ 523 w 695"/>
                <a:gd name="T41" fmla="*/ 649 h 697"/>
                <a:gd name="T42" fmla="*/ 482 w 695"/>
                <a:gd name="T43" fmla="*/ 670 h 697"/>
                <a:gd name="T44" fmla="*/ 439 w 695"/>
                <a:gd name="T45" fmla="*/ 685 h 697"/>
                <a:gd name="T46" fmla="*/ 394 w 695"/>
                <a:gd name="T47" fmla="*/ 694 h 697"/>
                <a:gd name="T48" fmla="*/ 347 w 695"/>
                <a:gd name="T49" fmla="*/ 697 h 697"/>
                <a:gd name="T50" fmla="*/ 300 w 695"/>
                <a:gd name="T51" fmla="*/ 694 h 697"/>
                <a:gd name="T52" fmla="*/ 254 w 695"/>
                <a:gd name="T53" fmla="*/ 685 h 697"/>
                <a:gd name="T54" fmla="*/ 212 w 695"/>
                <a:gd name="T55" fmla="*/ 670 h 697"/>
                <a:gd name="T56" fmla="*/ 172 w 695"/>
                <a:gd name="T57" fmla="*/ 649 h 697"/>
                <a:gd name="T58" fmla="*/ 135 w 695"/>
                <a:gd name="T59" fmla="*/ 625 h 697"/>
                <a:gd name="T60" fmla="*/ 102 w 695"/>
                <a:gd name="T61" fmla="*/ 595 h 697"/>
                <a:gd name="T62" fmla="*/ 72 w 695"/>
                <a:gd name="T63" fmla="*/ 561 h 697"/>
                <a:gd name="T64" fmla="*/ 47 w 695"/>
                <a:gd name="T65" fmla="*/ 525 h 697"/>
                <a:gd name="T66" fmla="*/ 27 w 695"/>
                <a:gd name="T67" fmla="*/ 485 h 697"/>
                <a:gd name="T68" fmla="*/ 12 w 695"/>
                <a:gd name="T69" fmla="*/ 441 h 697"/>
                <a:gd name="T70" fmla="*/ 3 w 695"/>
                <a:gd name="T71" fmla="*/ 396 h 697"/>
                <a:gd name="T72" fmla="*/ 0 w 695"/>
                <a:gd name="T73" fmla="*/ 349 h 697"/>
                <a:gd name="T74" fmla="*/ 3 w 695"/>
                <a:gd name="T75" fmla="*/ 302 h 697"/>
                <a:gd name="T76" fmla="*/ 12 w 695"/>
                <a:gd name="T77" fmla="*/ 257 h 697"/>
                <a:gd name="T78" fmla="*/ 27 w 695"/>
                <a:gd name="T79" fmla="*/ 214 h 697"/>
                <a:gd name="T80" fmla="*/ 47 w 695"/>
                <a:gd name="T81" fmla="*/ 173 h 697"/>
                <a:gd name="T82" fmla="*/ 72 w 695"/>
                <a:gd name="T83" fmla="*/ 136 h 697"/>
                <a:gd name="T84" fmla="*/ 102 w 695"/>
                <a:gd name="T85" fmla="*/ 103 h 697"/>
                <a:gd name="T86" fmla="*/ 135 w 695"/>
                <a:gd name="T87" fmla="*/ 73 h 697"/>
                <a:gd name="T88" fmla="*/ 172 w 695"/>
                <a:gd name="T89" fmla="*/ 48 h 697"/>
                <a:gd name="T90" fmla="*/ 212 w 695"/>
                <a:gd name="T91" fmla="*/ 27 h 697"/>
                <a:gd name="T92" fmla="*/ 254 w 695"/>
                <a:gd name="T93" fmla="*/ 13 h 697"/>
                <a:gd name="T94" fmla="*/ 300 w 695"/>
                <a:gd name="T95" fmla="*/ 3 h 697"/>
                <a:gd name="T96" fmla="*/ 347 w 695"/>
                <a:gd name="T97" fmla="*/ 0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95" h="697">
                  <a:moveTo>
                    <a:pt x="347" y="0"/>
                  </a:moveTo>
                  <a:lnTo>
                    <a:pt x="394" y="3"/>
                  </a:lnTo>
                  <a:lnTo>
                    <a:pt x="439" y="13"/>
                  </a:lnTo>
                  <a:lnTo>
                    <a:pt x="482" y="27"/>
                  </a:lnTo>
                  <a:lnTo>
                    <a:pt x="523" y="48"/>
                  </a:lnTo>
                  <a:lnTo>
                    <a:pt x="559" y="73"/>
                  </a:lnTo>
                  <a:lnTo>
                    <a:pt x="593" y="103"/>
                  </a:lnTo>
                  <a:lnTo>
                    <a:pt x="622" y="136"/>
                  </a:lnTo>
                  <a:lnTo>
                    <a:pt x="647" y="173"/>
                  </a:lnTo>
                  <a:lnTo>
                    <a:pt x="668" y="214"/>
                  </a:lnTo>
                  <a:lnTo>
                    <a:pt x="682" y="257"/>
                  </a:lnTo>
                  <a:lnTo>
                    <a:pt x="692" y="302"/>
                  </a:lnTo>
                  <a:lnTo>
                    <a:pt x="695" y="349"/>
                  </a:lnTo>
                  <a:lnTo>
                    <a:pt x="692" y="396"/>
                  </a:lnTo>
                  <a:lnTo>
                    <a:pt x="682" y="441"/>
                  </a:lnTo>
                  <a:lnTo>
                    <a:pt x="668" y="485"/>
                  </a:lnTo>
                  <a:lnTo>
                    <a:pt x="647" y="525"/>
                  </a:lnTo>
                  <a:lnTo>
                    <a:pt x="622" y="561"/>
                  </a:lnTo>
                  <a:lnTo>
                    <a:pt x="593" y="595"/>
                  </a:lnTo>
                  <a:lnTo>
                    <a:pt x="559" y="625"/>
                  </a:lnTo>
                  <a:lnTo>
                    <a:pt x="523" y="649"/>
                  </a:lnTo>
                  <a:lnTo>
                    <a:pt x="482" y="670"/>
                  </a:lnTo>
                  <a:lnTo>
                    <a:pt x="439" y="685"/>
                  </a:lnTo>
                  <a:lnTo>
                    <a:pt x="394" y="694"/>
                  </a:lnTo>
                  <a:lnTo>
                    <a:pt x="347" y="697"/>
                  </a:lnTo>
                  <a:lnTo>
                    <a:pt x="300" y="694"/>
                  </a:lnTo>
                  <a:lnTo>
                    <a:pt x="254" y="685"/>
                  </a:lnTo>
                  <a:lnTo>
                    <a:pt x="212" y="670"/>
                  </a:lnTo>
                  <a:lnTo>
                    <a:pt x="172" y="649"/>
                  </a:lnTo>
                  <a:lnTo>
                    <a:pt x="135" y="625"/>
                  </a:lnTo>
                  <a:lnTo>
                    <a:pt x="102" y="595"/>
                  </a:lnTo>
                  <a:lnTo>
                    <a:pt x="72" y="561"/>
                  </a:lnTo>
                  <a:lnTo>
                    <a:pt x="47" y="525"/>
                  </a:lnTo>
                  <a:lnTo>
                    <a:pt x="27" y="485"/>
                  </a:lnTo>
                  <a:lnTo>
                    <a:pt x="12" y="441"/>
                  </a:lnTo>
                  <a:lnTo>
                    <a:pt x="3" y="396"/>
                  </a:lnTo>
                  <a:lnTo>
                    <a:pt x="0" y="349"/>
                  </a:lnTo>
                  <a:lnTo>
                    <a:pt x="3" y="302"/>
                  </a:lnTo>
                  <a:lnTo>
                    <a:pt x="12" y="257"/>
                  </a:lnTo>
                  <a:lnTo>
                    <a:pt x="27" y="214"/>
                  </a:lnTo>
                  <a:lnTo>
                    <a:pt x="47" y="173"/>
                  </a:lnTo>
                  <a:lnTo>
                    <a:pt x="72" y="136"/>
                  </a:lnTo>
                  <a:lnTo>
                    <a:pt x="102" y="103"/>
                  </a:lnTo>
                  <a:lnTo>
                    <a:pt x="135" y="73"/>
                  </a:lnTo>
                  <a:lnTo>
                    <a:pt x="172" y="48"/>
                  </a:lnTo>
                  <a:lnTo>
                    <a:pt x="212" y="27"/>
                  </a:lnTo>
                  <a:lnTo>
                    <a:pt x="254" y="13"/>
                  </a:lnTo>
                  <a:lnTo>
                    <a:pt x="300" y="3"/>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3" name="Freeform 379"/>
            <p:cNvSpPr>
              <a:spLocks/>
            </p:cNvSpPr>
            <p:nvPr/>
          </p:nvSpPr>
          <p:spPr bwMode="auto">
            <a:xfrm>
              <a:off x="8839200" y="3252788"/>
              <a:ext cx="169863" cy="311150"/>
            </a:xfrm>
            <a:custGeom>
              <a:avLst/>
              <a:gdLst>
                <a:gd name="T0" fmla="*/ 332 w 1185"/>
                <a:gd name="T1" fmla="*/ 2 h 2152"/>
                <a:gd name="T2" fmla="*/ 349 w 1185"/>
                <a:gd name="T3" fmla="*/ 20 h 2152"/>
                <a:gd name="T4" fmla="*/ 565 w 1185"/>
                <a:gd name="T5" fmla="*/ 606 h 2152"/>
                <a:gd name="T6" fmla="*/ 587 w 1185"/>
                <a:gd name="T7" fmla="*/ 619 h 2152"/>
                <a:gd name="T8" fmla="*/ 611 w 1185"/>
                <a:gd name="T9" fmla="*/ 615 h 2152"/>
                <a:gd name="T10" fmla="*/ 629 w 1185"/>
                <a:gd name="T11" fmla="*/ 594 h 2152"/>
                <a:gd name="T12" fmla="*/ 843 w 1185"/>
                <a:gd name="T13" fmla="*/ 10 h 2152"/>
                <a:gd name="T14" fmla="*/ 864 w 1185"/>
                <a:gd name="T15" fmla="*/ 0 h 2152"/>
                <a:gd name="T16" fmla="*/ 974 w 1185"/>
                <a:gd name="T17" fmla="*/ 32 h 2152"/>
                <a:gd name="T18" fmla="*/ 1011 w 1185"/>
                <a:gd name="T19" fmla="*/ 46 h 2152"/>
                <a:gd name="T20" fmla="*/ 1076 w 1185"/>
                <a:gd name="T21" fmla="*/ 88 h 2152"/>
                <a:gd name="T22" fmla="*/ 1128 w 1185"/>
                <a:gd name="T23" fmla="*/ 144 h 2152"/>
                <a:gd name="T24" fmla="*/ 1164 w 1185"/>
                <a:gd name="T25" fmla="*/ 210 h 2152"/>
                <a:gd name="T26" fmla="*/ 1183 w 1185"/>
                <a:gd name="T27" fmla="*/ 284 h 2152"/>
                <a:gd name="T28" fmla="*/ 1185 w 1185"/>
                <a:gd name="T29" fmla="*/ 932 h 2152"/>
                <a:gd name="T30" fmla="*/ 1181 w 1185"/>
                <a:gd name="T31" fmla="*/ 950 h 2152"/>
                <a:gd name="T32" fmla="*/ 963 w 1185"/>
                <a:gd name="T33" fmla="*/ 2122 h 2152"/>
                <a:gd name="T34" fmla="*/ 953 w 1185"/>
                <a:gd name="T35" fmla="*/ 2144 h 2152"/>
                <a:gd name="T36" fmla="*/ 933 w 1185"/>
                <a:gd name="T37" fmla="*/ 2152 h 2152"/>
                <a:gd name="T38" fmla="*/ 242 w 1185"/>
                <a:gd name="T39" fmla="*/ 2150 h 2152"/>
                <a:gd name="T40" fmla="*/ 226 w 1185"/>
                <a:gd name="T41" fmla="*/ 2133 h 2152"/>
                <a:gd name="T42" fmla="*/ 224 w 1185"/>
                <a:gd name="T43" fmla="*/ 1281 h 2152"/>
                <a:gd name="T44" fmla="*/ 2 w 1185"/>
                <a:gd name="T45" fmla="*/ 941 h 2152"/>
                <a:gd name="T46" fmla="*/ 0 w 1185"/>
                <a:gd name="T47" fmla="*/ 325 h 2152"/>
                <a:gd name="T48" fmla="*/ 11 w 1185"/>
                <a:gd name="T49" fmla="*/ 247 h 2152"/>
                <a:gd name="T50" fmla="*/ 39 w 1185"/>
                <a:gd name="T51" fmla="*/ 176 h 2152"/>
                <a:gd name="T52" fmla="*/ 83 w 1185"/>
                <a:gd name="T53" fmla="*/ 115 h 2152"/>
                <a:gd name="T54" fmla="*/ 141 w 1185"/>
                <a:gd name="T55" fmla="*/ 66 h 2152"/>
                <a:gd name="T56" fmla="*/ 212 w 1185"/>
                <a:gd name="T57" fmla="*/ 32 h 2152"/>
                <a:gd name="T58" fmla="*/ 223 w 1185"/>
                <a:gd name="T59" fmla="*/ 29 h 2152"/>
                <a:gd name="T60" fmla="*/ 249 w 1185"/>
                <a:gd name="T61" fmla="*/ 20 h 2152"/>
                <a:gd name="T62" fmla="*/ 281 w 1185"/>
                <a:gd name="T63" fmla="*/ 11 h 2152"/>
                <a:gd name="T64" fmla="*/ 308 w 1185"/>
                <a:gd name="T65" fmla="*/ 3 h 2152"/>
                <a:gd name="T66" fmla="*/ 320 w 1185"/>
                <a:gd name="T67" fmla="*/ 0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5" h="2152">
                  <a:moveTo>
                    <a:pt x="320" y="0"/>
                  </a:moveTo>
                  <a:lnTo>
                    <a:pt x="332" y="2"/>
                  </a:lnTo>
                  <a:lnTo>
                    <a:pt x="343" y="10"/>
                  </a:lnTo>
                  <a:lnTo>
                    <a:pt x="349" y="20"/>
                  </a:lnTo>
                  <a:lnTo>
                    <a:pt x="558" y="594"/>
                  </a:lnTo>
                  <a:lnTo>
                    <a:pt x="565" y="606"/>
                  </a:lnTo>
                  <a:lnTo>
                    <a:pt x="574" y="615"/>
                  </a:lnTo>
                  <a:lnTo>
                    <a:pt x="587" y="619"/>
                  </a:lnTo>
                  <a:lnTo>
                    <a:pt x="600" y="619"/>
                  </a:lnTo>
                  <a:lnTo>
                    <a:pt x="611" y="615"/>
                  </a:lnTo>
                  <a:lnTo>
                    <a:pt x="621" y="606"/>
                  </a:lnTo>
                  <a:lnTo>
                    <a:pt x="629" y="594"/>
                  </a:lnTo>
                  <a:lnTo>
                    <a:pt x="838" y="20"/>
                  </a:lnTo>
                  <a:lnTo>
                    <a:pt x="843" y="10"/>
                  </a:lnTo>
                  <a:lnTo>
                    <a:pt x="852" y="3"/>
                  </a:lnTo>
                  <a:lnTo>
                    <a:pt x="864" y="0"/>
                  </a:lnTo>
                  <a:lnTo>
                    <a:pt x="875" y="1"/>
                  </a:lnTo>
                  <a:lnTo>
                    <a:pt x="974" y="32"/>
                  </a:lnTo>
                  <a:lnTo>
                    <a:pt x="975" y="32"/>
                  </a:lnTo>
                  <a:lnTo>
                    <a:pt x="1011" y="46"/>
                  </a:lnTo>
                  <a:lnTo>
                    <a:pt x="1045" y="65"/>
                  </a:lnTo>
                  <a:lnTo>
                    <a:pt x="1076" y="88"/>
                  </a:lnTo>
                  <a:lnTo>
                    <a:pt x="1104" y="114"/>
                  </a:lnTo>
                  <a:lnTo>
                    <a:pt x="1128" y="144"/>
                  </a:lnTo>
                  <a:lnTo>
                    <a:pt x="1148" y="175"/>
                  </a:lnTo>
                  <a:lnTo>
                    <a:pt x="1164" y="210"/>
                  </a:lnTo>
                  <a:lnTo>
                    <a:pt x="1176" y="246"/>
                  </a:lnTo>
                  <a:lnTo>
                    <a:pt x="1183" y="284"/>
                  </a:lnTo>
                  <a:lnTo>
                    <a:pt x="1185" y="324"/>
                  </a:lnTo>
                  <a:lnTo>
                    <a:pt x="1185" y="932"/>
                  </a:lnTo>
                  <a:lnTo>
                    <a:pt x="1184" y="941"/>
                  </a:lnTo>
                  <a:lnTo>
                    <a:pt x="1181" y="950"/>
                  </a:lnTo>
                  <a:lnTo>
                    <a:pt x="963" y="1281"/>
                  </a:lnTo>
                  <a:lnTo>
                    <a:pt x="963" y="2122"/>
                  </a:lnTo>
                  <a:lnTo>
                    <a:pt x="961" y="2133"/>
                  </a:lnTo>
                  <a:lnTo>
                    <a:pt x="953" y="2144"/>
                  </a:lnTo>
                  <a:lnTo>
                    <a:pt x="944" y="2150"/>
                  </a:lnTo>
                  <a:lnTo>
                    <a:pt x="933" y="2152"/>
                  </a:lnTo>
                  <a:lnTo>
                    <a:pt x="254" y="2152"/>
                  </a:lnTo>
                  <a:lnTo>
                    <a:pt x="242" y="2150"/>
                  </a:lnTo>
                  <a:lnTo>
                    <a:pt x="232" y="2144"/>
                  </a:lnTo>
                  <a:lnTo>
                    <a:pt x="226" y="2133"/>
                  </a:lnTo>
                  <a:lnTo>
                    <a:pt x="224" y="2122"/>
                  </a:lnTo>
                  <a:lnTo>
                    <a:pt x="224" y="1281"/>
                  </a:lnTo>
                  <a:lnTo>
                    <a:pt x="6" y="950"/>
                  </a:lnTo>
                  <a:lnTo>
                    <a:pt x="2" y="941"/>
                  </a:lnTo>
                  <a:lnTo>
                    <a:pt x="0" y="932"/>
                  </a:lnTo>
                  <a:lnTo>
                    <a:pt x="0" y="325"/>
                  </a:lnTo>
                  <a:lnTo>
                    <a:pt x="3" y="286"/>
                  </a:lnTo>
                  <a:lnTo>
                    <a:pt x="11" y="247"/>
                  </a:lnTo>
                  <a:lnTo>
                    <a:pt x="22" y="211"/>
                  </a:lnTo>
                  <a:lnTo>
                    <a:pt x="39" y="176"/>
                  </a:lnTo>
                  <a:lnTo>
                    <a:pt x="59" y="145"/>
                  </a:lnTo>
                  <a:lnTo>
                    <a:pt x="83" y="115"/>
                  </a:lnTo>
                  <a:lnTo>
                    <a:pt x="111" y="88"/>
                  </a:lnTo>
                  <a:lnTo>
                    <a:pt x="141" y="66"/>
                  </a:lnTo>
                  <a:lnTo>
                    <a:pt x="176" y="46"/>
                  </a:lnTo>
                  <a:lnTo>
                    <a:pt x="212" y="32"/>
                  </a:lnTo>
                  <a:lnTo>
                    <a:pt x="215" y="31"/>
                  </a:lnTo>
                  <a:lnTo>
                    <a:pt x="223" y="29"/>
                  </a:lnTo>
                  <a:lnTo>
                    <a:pt x="235" y="25"/>
                  </a:lnTo>
                  <a:lnTo>
                    <a:pt x="249" y="20"/>
                  </a:lnTo>
                  <a:lnTo>
                    <a:pt x="265" y="16"/>
                  </a:lnTo>
                  <a:lnTo>
                    <a:pt x="281" y="11"/>
                  </a:lnTo>
                  <a:lnTo>
                    <a:pt x="296" y="7"/>
                  </a:lnTo>
                  <a:lnTo>
                    <a:pt x="308" y="3"/>
                  </a:lnTo>
                  <a:lnTo>
                    <a:pt x="317" y="1"/>
                  </a:lnTo>
                  <a:lnTo>
                    <a:pt x="3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4" name="Freeform 380"/>
            <p:cNvSpPr>
              <a:spLocks/>
            </p:cNvSpPr>
            <p:nvPr/>
          </p:nvSpPr>
          <p:spPr bwMode="auto">
            <a:xfrm>
              <a:off x="8910638" y="3252788"/>
              <a:ext cx="26988" cy="69850"/>
            </a:xfrm>
            <a:custGeom>
              <a:avLst/>
              <a:gdLst>
                <a:gd name="T0" fmla="*/ 45 w 186"/>
                <a:gd name="T1" fmla="*/ 0 h 478"/>
                <a:gd name="T2" fmla="*/ 140 w 186"/>
                <a:gd name="T3" fmla="*/ 0 h 478"/>
                <a:gd name="T4" fmla="*/ 153 w 186"/>
                <a:gd name="T5" fmla="*/ 2 h 478"/>
                <a:gd name="T6" fmla="*/ 165 w 186"/>
                <a:gd name="T7" fmla="*/ 6 h 478"/>
                <a:gd name="T8" fmla="*/ 175 w 186"/>
                <a:gd name="T9" fmla="*/ 14 h 478"/>
                <a:gd name="T10" fmla="*/ 182 w 186"/>
                <a:gd name="T11" fmla="*/ 26 h 478"/>
                <a:gd name="T12" fmla="*/ 186 w 186"/>
                <a:gd name="T13" fmla="*/ 39 h 478"/>
                <a:gd name="T14" fmla="*/ 185 w 186"/>
                <a:gd name="T15" fmla="*/ 53 h 478"/>
                <a:gd name="T16" fmla="*/ 181 w 186"/>
                <a:gd name="T17" fmla="*/ 67 h 478"/>
                <a:gd name="T18" fmla="*/ 130 w 186"/>
                <a:gd name="T19" fmla="*/ 143 h 478"/>
                <a:gd name="T20" fmla="*/ 154 w 186"/>
                <a:gd name="T21" fmla="*/ 344 h 478"/>
                <a:gd name="T22" fmla="*/ 107 w 186"/>
                <a:gd name="T23" fmla="*/ 470 h 478"/>
                <a:gd name="T24" fmla="*/ 103 w 186"/>
                <a:gd name="T25" fmla="*/ 475 h 478"/>
                <a:gd name="T26" fmla="*/ 96 w 186"/>
                <a:gd name="T27" fmla="*/ 478 h 478"/>
                <a:gd name="T28" fmla="*/ 90 w 186"/>
                <a:gd name="T29" fmla="*/ 478 h 478"/>
                <a:gd name="T30" fmla="*/ 84 w 186"/>
                <a:gd name="T31" fmla="*/ 475 h 478"/>
                <a:gd name="T32" fmla="*/ 80 w 186"/>
                <a:gd name="T33" fmla="*/ 470 h 478"/>
                <a:gd name="T34" fmla="*/ 33 w 186"/>
                <a:gd name="T35" fmla="*/ 344 h 478"/>
                <a:gd name="T36" fmla="*/ 57 w 186"/>
                <a:gd name="T37" fmla="*/ 143 h 478"/>
                <a:gd name="T38" fmla="*/ 6 w 186"/>
                <a:gd name="T39" fmla="*/ 67 h 478"/>
                <a:gd name="T40" fmla="*/ 0 w 186"/>
                <a:gd name="T41" fmla="*/ 53 h 478"/>
                <a:gd name="T42" fmla="*/ 0 w 186"/>
                <a:gd name="T43" fmla="*/ 39 h 478"/>
                <a:gd name="T44" fmla="*/ 3 w 186"/>
                <a:gd name="T45" fmla="*/ 26 h 478"/>
                <a:gd name="T46" fmla="*/ 12 w 186"/>
                <a:gd name="T47" fmla="*/ 14 h 478"/>
                <a:gd name="T48" fmla="*/ 21 w 186"/>
                <a:gd name="T49" fmla="*/ 6 h 478"/>
                <a:gd name="T50" fmla="*/ 33 w 186"/>
                <a:gd name="T51" fmla="*/ 2 h 478"/>
                <a:gd name="T52" fmla="*/ 45 w 186"/>
                <a:gd name="T53"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6" h="478">
                  <a:moveTo>
                    <a:pt x="45" y="0"/>
                  </a:moveTo>
                  <a:lnTo>
                    <a:pt x="140" y="0"/>
                  </a:lnTo>
                  <a:lnTo>
                    <a:pt x="153" y="2"/>
                  </a:lnTo>
                  <a:lnTo>
                    <a:pt x="165" y="6"/>
                  </a:lnTo>
                  <a:lnTo>
                    <a:pt x="175" y="14"/>
                  </a:lnTo>
                  <a:lnTo>
                    <a:pt x="182" y="26"/>
                  </a:lnTo>
                  <a:lnTo>
                    <a:pt x="186" y="39"/>
                  </a:lnTo>
                  <a:lnTo>
                    <a:pt x="185" y="53"/>
                  </a:lnTo>
                  <a:lnTo>
                    <a:pt x="181" y="67"/>
                  </a:lnTo>
                  <a:lnTo>
                    <a:pt x="130" y="143"/>
                  </a:lnTo>
                  <a:lnTo>
                    <a:pt x="154" y="344"/>
                  </a:lnTo>
                  <a:lnTo>
                    <a:pt x="107" y="470"/>
                  </a:lnTo>
                  <a:lnTo>
                    <a:pt x="103" y="475"/>
                  </a:lnTo>
                  <a:lnTo>
                    <a:pt x="96" y="478"/>
                  </a:lnTo>
                  <a:lnTo>
                    <a:pt x="90" y="478"/>
                  </a:lnTo>
                  <a:lnTo>
                    <a:pt x="84" y="475"/>
                  </a:lnTo>
                  <a:lnTo>
                    <a:pt x="80" y="470"/>
                  </a:lnTo>
                  <a:lnTo>
                    <a:pt x="33" y="344"/>
                  </a:lnTo>
                  <a:lnTo>
                    <a:pt x="57" y="143"/>
                  </a:lnTo>
                  <a:lnTo>
                    <a:pt x="6" y="67"/>
                  </a:lnTo>
                  <a:lnTo>
                    <a:pt x="0" y="53"/>
                  </a:lnTo>
                  <a:lnTo>
                    <a:pt x="0" y="39"/>
                  </a:lnTo>
                  <a:lnTo>
                    <a:pt x="3" y="26"/>
                  </a:lnTo>
                  <a:lnTo>
                    <a:pt x="12" y="14"/>
                  </a:lnTo>
                  <a:lnTo>
                    <a:pt x="21" y="6"/>
                  </a:lnTo>
                  <a:lnTo>
                    <a:pt x="33" y="2"/>
                  </a:lnTo>
                  <a:lnTo>
                    <a:pt x="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67" name="Group 866"/>
          <p:cNvGrpSpPr/>
          <p:nvPr/>
        </p:nvGrpSpPr>
        <p:grpSpPr>
          <a:xfrm>
            <a:off x="5952481" y="4398776"/>
            <a:ext cx="279557" cy="268771"/>
            <a:chOff x="9336088" y="3062288"/>
            <a:chExt cx="493713" cy="474663"/>
          </a:xfrm>
          <a:solidFill>
            <a:schemeClr val="tx1">
              <a:lumMod val="65000"/>
              <a:lumOff val="35000"/>
            </a:schemeClr>
          </a:solidFill>
        </p:grpSpPr>
        <p:sp>
          <p:nvSpPr>
            <p:cNvPr id="946" name="Freeform 385"/>
            <p:cNvSpPr>
              <a:spLocks/>
            </p:cNvSpPr>
            <p:nvPr/>
          </p:nvSpPr>
          <p:spPr bwMode="auto">
            <a:xfrm>
              <a:off x="9655176" y="3062288"/>
              <a:ext cx="117475" cy="115888"/>
            </a:xfrm>
            <a:custGeom>
              <a:avLst/>
              <a:gdLst>
                <a:gd name="T0" fmla="*/ 406 w 811"/>
                <a:gd name="T1" fmla="*/ 0 h 810"/>
                <a:gd name="T2" fmla="*/ 457 w 811"/>
                <a:gd name="T3" fmla="*/ 3 h 810"/>
                <a:gd name="T4" fmla="*/ 505 w 811"/>
                <a:gd name="T5" fmla="*/ 13 h 810"/>
                <a:gd name="T6" fmla="*/ 552 w 811"/>
                <a:gd name="T7" fmla="*/ 28 h 810"/>
                <a:gd name="T8" fmla="*/ 596 w 811"/>
                <a:gd name="T9" fmla="*/ 48 h 810"/>
                <a:gd name="T10" fmla="*/ 638 w 811"/>
                <a:gd name="T11" fmla="*/ 73 h 810"/>
                <a:gd name="T12" fmla="*/ 675 w 811"/>
                <a:gd name="T13" fmla="*/ 103 h 810"/>
                <a:gd name="T14" fmla="*/ 708 w 811"/>
                <a:gd name="T15" fmla="*/ 137 h 810"/>
                <a:gd name="T16" fmla="*/ 738 w 811"/>
                <a:gd name="T17" fmla="*/ 175 h 810"/>
                <a:gd name="T18" fmla="*/ 763 w 811"/>
                <a:gd name="T19" fmla="*/ 215 h 810"/>
                <a:gd name="T20" fmla="*/ 784 w 811"/>
                <a:gd name="T21" fmla="*/ 260 h 810"/>
                <a:gd name="T22" fmla="*/ 799 w 811"/>
                <a:gd name="T23" fmla="*/ 305 h 810"/>
                <a:gd name="T24" fmla="*/ 808 w 811"/>
                <a:gd name="T25" fmla="*/ 355 h 810"/>
                <a:gd name="T26" fmla="*/ 811 w 811"/>
                <a:gd name="T27" fmla="*/ 405 h 810"/>
                <a:gd name="T28" fmla="*/ 808 w 811"/>
                <a:gd name="T29" fmla="*/ 456 h 810"/>
                <a:gd name="T30" fmla="*/ 799 w 811"/>
                <a:gd name="T31" fmla="*/ 505 h 810"/>
                <a:gd name="T32" fmla="*/ 784 w 811"/>
                <a:gd name="T33" fmla="*/ 552 h 810"/>
                <a:gd name="T34" fmla="*/ 763 w 811"/>
                <a:gd name="T35" fmla="*/ 596 h 810"/>
                <a:gd name="T36" fmla="*/ 738 w 811"/>
                <a:gd name="T37" fmla="*/ 637 h 810"/>
                <a:gd name="T38" fmla="*/ 708 w 811"/>
                <a:gd name="T39" fmla="*/ 674 h 810"/>
                <a:gd name="T40" fmla="*/ 675 w 811"/>
                <a:gd name="T41" fmla="*/ 708 h 810"/>
                <a:gd name="T42" fmla="*/ 638 w 811"/>
                <a:gd name="T43" fmla="*/ 737 h 810"/>
                <a:gd name="T44" fmla="*/ 596 w 811"/>
                <a:gd name="T45" fmla="*/ 763 h 810"/>
                <a:gd name="T46" fmla="*/ 552 w 811"/>
                <a:gd name="T47" fmla="*/ 783 h 810"/>
                <a:gd name="T48" fmla="*/ 505 w 811"/>
                <a:gd name="T49" fmla="*/ 798 h 810"/>
                <a:gd name="T50" fmla="*/ 457 w 811"/>
                <a:gd name="T51" fmla="*/ 807 h 810"/>
                <a:gd name="T52" fmla="*/ 406 w 811"/>
                <a:gd name="T53" fmla="*/ 810 h 810"/>
                <a:gd name="T54" fmla="*/ 355 w 811"/>
                <a:gd name="T55" fmla="*/ 807 h 810"/>
                <a:gd name="T56" fmla="*/ 306 w 811"/>
                <a:gd name="T57" fmla="*/ 798 h 810"/>
                <a:gd name="T58" fmla="*/ 259 w 811"/>
                <a:gd name="T59" fmla="*/ 783 h 810"/>
                <a:gd name="T60" fmla="*/ 215 w 811"/>
                <a:gd name="T61" fmla="*/ 763 h 810"/>
                <a:gd name="T62" fmla="*/ 174 w 811"/>
                <a:gd name="T63" fmla="*/ 737 h 810"/>
                <a:gd name="T64" fmla="*/ 136 w 811"/>
                <a:gd name="T65" fmla="*/ 708 h 810"/>
                <a:gd name="T66" fmla="*/ 102 w 811"/>
                <a:gd name="T67" fmla="*/ 674 h 810"/>
                <a:gd name="T68" fmla="*/ 73 w 811"/>
                <a:gd name="T69" fmla="*/ 637 h 810"/>
                <a:gd name="T70" fmla="*/ 48 w 811"/>
                <a:gd name="T71" fmla="*/ 596 h 810"/>
                <a:gd name="T72" fmla="*/ 27 w 811"/>
                <a:gd name="T73" fmla="*/ 552 h 810"/>
                <a:gd name="T74" fmla="*/ 12 w 811"/>
                <a:gd name="T75" fmla="*/ 505 h 810"/>
                <a:gd name="T76" fmla="*/ 3 w 811"/>
                <a:gd name="T77" fmla="*/ 456 h 810"/>
                <a:gd name="T78" fmla="*/ 0 w 811"/>
                <a:gd name="T79" fmla="*/ 405 h 810"/>
                <a:gd name="T80" fmla="*/ 3 w 811"/>
                <a:gd name="T81" fmla="*/ 355 h 810"/>
                <a:gd name="T82" fmla="*/ 12 w 811"/>
                <a:gd name="T83" fmla="*/ 305 h 810"/>
                <a:gd name="T84" fmla="*/ 27 w 811"/>
                <a:gd name="T85" fmla="*/ 260 h 810"/>
                <a:gd name="T86" fmla="*/ 48 w 811"/>
                <a:gd name="T87" fmla="*/ 215 h 810"/>
                <a:gd name="T88" fmla="*/ 73 w 811"/>
                <a:gd name="T89" fmla="*/ 175 h 810"/>
                <a:gd name="T90" fmla="*/ 102 w 811"/>
                <a:gd name="T91" fmla="*/ 137 h 810"/>
                <a:gd name="T92" fmla="*/ 136 w 811"/>
                <a:gd name="T93" fmla="*/ 103 h 810"/>
                <a:gd name="T94" fmla="*/ 174 w 811"/>
                <a:gd name="T95" fmla="*/ 73 h 810"/>
                <a:gd name="T96" fmla="*/ 215 w 811"/>
                <a:gd name="T97" fmla="*/ 48 h 810"/>
                <a:gd name="T98" fmla="*/ 259 w 811"/>
                <a:gd name="T99" fmla="*/ 28 h 810"/>
                <a:gd name="T100" fmla="*/ 306 w 811"/>
                <a:gd name="T101" fmla="*/ 13 h 810"/>
                <a:gd name="T102" fmla="*/ 355 w 811"/>
                <a:gd name="T103" fmla="*/ 3 h 810"/>
                <a:gd name="T104" fmla="*/ 406 w 811"/>
                <a:gd name="T105"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1" h="810">
                  <a:moveTo>
                    <a:pt x="406" y="0"/>
                  </a:moveTo>
                  <a:lnTo>
                    <a:pt x="457" y="3"/>
                  </a:lnTo>
                  <a:lnTo>
                    <a:pt x="505" y="13"/>
                  </a:lnTo>
                  <a:lnTo>
                    <a:pt x="552" y="28"/>
                  </a:lnTo>
                  <a:lnTo>
                    <a:pt x="596" y="48"/>
                  </a:lnTo>
                  <a:lnTo>
                    <a:pt x="638" y="73"/>
                  </a:lnTo>
                  <a:lnTo>
                    <a:pt x="675" y="103"/>
                  </a:lnTo>
                  <a:lnTo>
                    <a:pt x="708" y="137"/>
                  </a:lnTo>
                  <a:lnTo>
                    <a:pt x="738" y="175"/>
                  </a:lnTo>
                  <a:lnTo>
                    <a:pt x="763" y="215"/>
                  </a:lnTo>
                  <a:lnTo>
                    <a:pt x="784" y="260"/>
                  </a:lnTo>
                  <a:lnTo>
                    <a:pt x="799" y="305"/>
                  </a:lnTo>
                  <a:lnTo>
                    <a:pt x="808" y="355"/>
                  </a:lnTo>
                  <a:lnTo>
                    <a:pt x="811" y="405"/>
                  </a:lnTo>
                  <a:lnTo>
                    <a:pt x="808" y="456"/>
                  </a:lnTo>
                  <a:lnTo>
                    <a:pt x="799" y="505"/>
                  </a:lnTo>
                  <a:lnTo>
                    <a:pt x="784" y="552"/>
                  </a:lnTo>
                  <a:lnTo>
                    <a:pt x="763" y="596"/>
                  </a:lnTo>
                  <a:lnTo>
                    <a:pt x="738" y="637"/>
                  </a:lnTo>
                  <a:lnTo>
                    <a:pt x="708" y="674"/>
                  </a:lnTo>
                  <a:lnTo>
                    <a:pt x="675" y="708"/>
                  </a:lnTo>
                  <a:lnTo>
                    <a:pt x="638" y="737"/>
                  </a:lnTo>
                  <a:lnTo>
                    <a:pt x="596" y="763"/>
                  </a:lnTo>
                  <a:lnTo>
                    <a:pt x="552" y="783"/>
                  </a:lnTo>
                  <a:lnTo>
                    <a:pt x="505" y="798"/>
                  </a:lnTo>
                  <a:lnTo>
                    <a:pt x="457" y="807"/>
                  </a:lnTo>
                  <a:lnTo>
                    <a:pt x="406" y="810"/>
                  </a:lnTo>
                  <a:lnTo>
                    <a:pt x="355" y="807"/>
                  </a:lnTo>
                  <a:lnTo>
                    <a:pt x="306" y="798"/>
                  </a:lnTo>
                  <a:lnTo>
                    <a:pt x="259" y="783"/>
                  </a:lnTo>
                  <a:lnTo>
                    <a:pt x="215" y="763"/>
                  </a:lnTo>
                  <a:lnTo>
                    <a:pt x="174" y="737"/>
                  </a:lnTo>
                  <a:lnTo>
                    <a:pt x="136" y="708"/>
                  </a:lnTo>
                  <a:lnTo>
                    <a:pt x="102" y="674"/>
                  </a:lnTo>
                  <a:lnTo>
                    <a:pt x="73" y="637"/>
                  </a:lnTo>
                  <a:lnTo>
                    <a:pt x="48" y="596"/>
                  </a:lnTo>
                  <a:lnTo>
                    <a:pt x="27" y="552"/>
                  </a:lnTo>
                  <a:lnTo>
                    <a:pt x="12" y="505"/>
                  </a:lnTo>
                  <a:lnTo>
                    <a:pt x="3" y="456"/>
                  </a:lnTo>
                  <a:lnTo>
                    <a:pt x="0" y="405"/>
                  </a:lnTo>
                  <a:lnTo>
                    <a:pt x="3" y="355"/>
                  </a:lnTo>
                  <a:lnTo>
                    <a:pt x="12" y="305"/>
                  </a:lnTo>
                  <a:lnTo>
                    <a:pt x="27" y="260"/>
                  </a:lnTo>
                  <a:lnTo>
                    <a:pt x="48" y="215"/>
                  </a:lnTo>
                  <a:lnTo>
                    <a:pt x="73" y="175"/>
                  </a:lnTo>
                  <a:lnTo>
                    <a:pt x="102" y="137"/>
                  </a:lnTo>
                  <a:lnTo>
                    <a:pt x="136" y="103"/>
                  </a:lnTo>
                  <a:lnTo>
                    <a:pt x="174" y="73"/>
                  </a:lnTo>
                  <a:lnTo>
                    <a:pt x="215" y="48"/>
                  </a:lnTo>
                  <a:lnTo>
                    <a:pt x="259" y="28"/>
                  </a:lnTo>
                  <a:lnTo>
                    <a:pt x="306" y="13"/>
                  </a:lnTo>
                  <a:lnTo>
                    <a:pt x="355" y="3"/>
                  </a:lnTo>
                  <a:lnTo>
                    <a:pt x="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7" name="Freeform 386"/>
            <p:cNvSpPr>
              <a:spLocks/>
            </p:cNvSpPr>
            <p:nvPr/>
          </p:nvSpPr>
          <p:spPr bwMode="auto">
            <a:xfrm>
              <a:off x="9394826" y="3062288"/>
              <a:ext cx="117475" cy="115888"/>
            </a:xfrm>
            <a:custGeom>
              <a:avLst/>
              <a:gdLst>
                <a:gd name="T0" fmla="*/ 405 w 811"/>
                <a:gd name="T1" fmla="*/ 0 h 810"/>
                <a:gd name="T2" fmla="*/ 456 w 811"/>
                <a:gd name="T3" fmla="*/ 3 h 810"/>
                <a:gd name="T4" fmla="*/ 505 w 811"/>
                <a:gd name="T5" fmla="*/ 13 h 810"/>
                <a:gd name="T6" fmla="*/ 552 w 811"/>
                <a:gd name="T7" fmla="*/ 28 h 810"/>
                <a:gd name="T8" fmla="*/ 596 w 811"/>
                <a:gd name="T9" fmla="*/ 48 h 810"/>
                <a:gd name="T10" fmla="*/ 636 w 811"/>
                <a:gd name="T11" fmla="*/ 73 h 810"/>
                <a:gd name="T12" fmla="*/ 675 w 811"/>
                <a:gd name="T13" fmla="*/ 103 h 810"/>
                <a:gd name="T14" fmla="*/ 708 w 811"/>
                <a:gd name="T15" fmla="*/ 137 h 810"/>
                <a:gd name="T16" fmla="*/ 738 w 811"/>
                <a:gd name="T17" fmla="*/ 175 h 810"/>
                <a:gd name="T18" fmla="*/ 763 w 811"/>
                <a:gd name="T19" fmla="*/ 215 h 810"/>
                <a:gd name="T20" fmla="*/ 783 w 811"/>
                <a:gd name="T21" fmla="*/ 260 h 810"/>
                <a:gd name="T22" fmla="*/ 798 w 811"/>
                <a:gd name="T23" fmla="*/ 305 h 810"/>
                <a:gd name="T24" fmla="*/ 808 w 811"/>
                <a:gd name="T25" fmla="*/ 355 h 810"/>
                <a:gd name="T26" fmla="*/ 811 w 811"/>
                <a:gd name="T27" fmla="*/ 405 h 810"/>
                <a:gd name="T28" fmla="*/ 808 w 811"/>
                <a:gd name="T29" fmla="*/ 456 h 810"/>
                <a:gd name="T30" fmla="*/ 798 w 811"/>
                <a:gd name="T31" fmla="*/ 505 h 810"/>
                <a:gd name="T32" fmla="*/ 783 w 811"/>
                <a:gd name="T33" fmla="*/ 552 h 810"/>
                <a:gd name="T34" fmla="*/ 763 w 811"/>
                <a:gd name="T35" fmla="*/ 596 h 810"/>
                <a:gd name="T36" fmla="*/ 738 w 811"/>
                <a:gd name="T37" fmla="*/ 637 h 810"/>
                <a:gd name="T38" fmla="*/ 708 w 811"/>
                <a:gd name="T39" fmla="*/ 674 h 810"/>
                <a:gd name="T40" fmla="*/ 675 w 811"/>
                <a:gd name="T41" fmla="*/ 708 h 810"/>
                <a:gd name="T42" fmla="*/ 636 w 811"/>
                <a:gd name="T43" fmla="*/ 737 h 810"/>
                <a:gd name="T44" fmla="*/ 596 w 811"/>
                <a:gd name="T45" fmla="*/ 763 h 810"/>
                <a:gd name="T46" fmla="*/ 552 w 811"/>
                <a:gd name="T47" fmla="*/ 783 h 810"/>
                <a:gd name="T48" fmla="*/ 505 w 811"/>
                <a:gd name="T49" fmla="*/ 798 h 810"/>
                <a:gd name="T50" fmla="*/ 456 w 811"/>
                <a:gd name="T51" fmla="*/ 807 h 810"/>
                <a:gd name="T52" fmla="*/ 405 w 811"/>
                <a:gd name="T53" fmla="*/ 810 h 810"/>
                <a:gd name="T54" fmla="*/ 354 w 811"/>
                <a:gd name="T55" fmla="*/ 807 h 810"/>
                <a:gd name="T56" fmla="*/ 305 w 811"/>
                <a:gd name="T57" fmla="*/ 798 h 810"/>
                <a:gd name="T58" fmla="*/ 259 w 811"/>
                <a:gd name="T59" fmla="*/ 783 h 810"/>
                <a:gd name="T60" fmla="*/ 215 w 811"/>
                <a:gd name="T61" fmla="*/ 763 h 810"/>
                <a:gd name="T62" fmla="*/ 173 w 811"/>
                <a:gd name="T63" fmla="*/ 737 h 810"/>
                <a:gd name="T64" fmla="*/ 136 w 811"/>
                <a:gd name="T65" fmla="*/ 708 h 810"/>
                <a:gd name="T66" fmla="*/ 102 w 811"/>
                <a:gd name="T67" fmla="*/ 674 h 810"/>
                <a:gd name="T68" fmla="*/ 72 w 811"/>
                <a:gd name="T69" fmla="*/ 637 h 810"/>
                <a:gd name="T70" fmla="*/ 47 w 811"/>
                <a:gd name="T71" fmla="*/ 596 h 810"/>
                <a:gd name="T72" fmla="*/ 27 w 811"/>
                <a:gd name="T73" fmla="*/ 552 h 810"/>
                <a:gd name="T74" fmla="*/ 12 w 811"/>
                <a:gd name="T75" fmla="*/ 505 h 810"/>
                <a:gd name="T76" fmla="*/ 3 w 811"/>
                <a:gd name="T77" fmla="*/ 456 h 810"/>
                <a:gd name="T78" fmla="*/ 0 w 811"/>
                <a:gd name="T79" fmla="*/ 405 h 810"/>
                <a:gd name="T80" fmla="*/ 3 w 811"/>
                <a:gd name="T81" fmla="*/ 355 h 810"/>
                <a:gd name="T82" fmla="*/ 12 w 811"/>
                <a:gd name="T83" fmla="*/ 305 h 810"/>
                <a:gd name="T84" fmla="*/ 27 w 811"/>
                <a:gd name="T85" fmla="*/ 260 h 810"/>
                <a:gd name="T86" fmla="*/ 47 w 811"/>
                <a:gd name="T87" fmla="*/ 215 h 810"/>
                <a:gd name="T88" fmla="*/ 72 w 811"/>
                <a:gd name="T89" fmla="*/ 175 h 810"/>
                <a:gd name="T90" fmla="*/ 102 w 811"/>
                <a:gd name="T91" fmla="*/ 137 h 810"/>
                <a:gd name="T92" fmla="*/ 136 w 811"/>
                <a:gd name="T93" fmla="*/ 103 h 810"/>
                <a:gd name="T94" fmla="*/ 173 w 811"/>
                <a:gd name="T95" fmla="*/ 73 h 810"/>
                <a:gd name="T96" fmla="*/ 215 w 811"/>
                <a:gd name="T97" fmla="*/ 48 h 810"/>
                <a:gd name="T98" fmla="*/ 259 w 811"/>
                <a:gd name="T99" fmla="*/ 28 h 810"/>
                <a:gd name="T100" fmla="*/ 305 w 811"/>
                <a:gd name="T101" fmla="*/ 13 h 810"/>
                <a:gd name="T102" fmla="*/ 354 w 811"/>
                <a:gd name="T103" fmla="*/ 3 h 810"/>
                <a:gd name="T104" fmla="*/ 405 w 811"/>
                <a:gd name="T105"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11" h="810">
                  <a:moveTo>
                    <a:pt x="405" y="0"/>
                  </a:moveTo>
                  <a:lnTo>
                    <a:pt x="456" y="3"/>
                  </a:lnTo>
                  <a:lnTo>
                    <a:pt x="505" y="13"/>
                  </a:lnTo>
                  <a:lnTo>
                    <a:pt x="552" y="28"/>
                  </a:lnTo>
                  <a:lnTo>
                    <a:pt x="596" y="48"/>
                  </a:lnTo>
                  <a:lnTo>
                    <a:pt x="636" y="73"/>
                  </a:lnTo>
                  <a:lnTo>
                    <a:pt x="675" y="103"/>
                  </a:lnTo>
                  <a:lnTo>
                    <a:pt x="708" y="137"/>
                  </a:lnTo>
                  <a:lnTo>
                    <a:pt x="738" y="175"/>
                  </a:lnTo>
                  <a:lnTo>
                    <a:pt x="763" y="215"/>
                  </a:lnTo>
                  <a:lnTo>
                    <a:pt x="783" y="260"/>
                  </a:lnTo>
                  <a:lnTo>
                    <a:pt x="798" y="305"/>
                  </a:lnTo>
                  <a:lnTo>
                    <a:pt x="808" y="355"/>
                  </a:lnTo>
                  <a:lnTo>
                    <a:pt x="811" y="405"/>
                  </a:lnTo>
                  <a:lnTo>
                    <a:pt x="808" y="456"/>
                  </a:lnTo>
                  <a:lnTo>
                    <a:pt x="798" y="505"/>
                  </a:lnTo>
                  <a:lnTo>
                    <a:pt x="783" y="552"/>
                  </a:lnTo>
                  <a:lnTo>
                    <a:pt x="763" y="596"/>
                  </a:lnTo>
                  <a:lnTo>
                    <a:pt x="738" y="637"/>
                  </a:lnTo>
                  <a:lnTo>
                    <a:pt x="708" y="674"/>
                  </a:lnTo>
                  <a:lnTo>
                    <a:pt x="675" y="708"/>
                  </a:lnTo>
                  <a:lnTo>
                    <a:pt x="636" y="737"/>
                  </a:lnTo>
                  <a:lnTo>
                    <a:pt x="596" y="763"/>
                  </a:lnTo>
                  <a:lnTo>
                    <a:pt x="552" y="783"/>
                  </a:lnTo>
                  <a:lnTo>
                    <a:pt x="505" y="798"/>
                  </a:lnTo>
                  <a:lnTo>
                    <a:pt x="456" y="807"/>
                  </a:lnTo>
                  <a:lnTo>
                    <a:pt x="405" y="810"/>
                  </a:lnTo>
                  <a:lnTo>
                    <a:pt x="354" y="807"/>
                  </a:lnTo>
                  <a:lnTo>
                    <a:pt x="305" y="798"/>
                  </a:lnTo>
                  <a:lnTo>
                    <a:pt x="259" y="783"/>
                  </a:lnTo>
                  <a:lnTo>
                    <a:pt x="215" y="763"/>
                  </a:lnTo>
                  <a:lnTo>
                    <a:pt x="173" y="737"/>
                  </a:lnTo>
                  <a:lnTo>
                    <a:pt x="136" y="708"/>
                  </a:lnTo>
                  <a:lnTo>
                    <a:pt x="102" y="674"/>
                  </a:lnTo>
                  <a:lnTo>
                    <a:pt x="72" y="637"/>
                  </a:lnTo>
                  <a:lnTo>
                    <a:pt x="47" y="596"/>
                  </a:lnTo>
                  <a:lnTo>
                    <a:pt x="27" y="552"/>
                  </a:lnTo>
                  <a:lnTo>
                    <a:pt x="12" y="505"/>
                  </a:lnTo>
                  <a:lnTo>
                    <a:pt x="3" y="456"/>
                  </a:lnTo>
                  <a:lnTo>
                    <a:pt x="0" y="405"/>
                  </a:lnTo>
                  <a:lnTo>
                    <a:pt x="3" y="355"/>
                  </a:lnTo>
                  <a:lnTo>
                    <a:pt x="12" y="305"/>
                  </a:lnTo>
                  <a:lnTo>
                    <a:pt x="27" y="260"/>
                  </a:lnTo>
                  <a:lnTo>
                    <a:pt x="47" y="215"/>
                  </a:lnTo>
                  <a:lnTo>
                    <a:pt x="72" y="175"/>
                  </a:lnTo>
                  <a:lnTo>
                    <a:pt x="102" y="137"/>
                  </a:lnTo>
                  <a:lnTo>
                    <a:pt x="136" y="103"/>
                  </a:lnTo>
                  <a:lnTo>
                    <a:pt x="173" y="73"/>
                  </a:lnTo>
                  <a:lnTo>
                    <a:pt x="215" y="48"/>
                  </a:lnTo>
                  <a:lnTo>
                    <a:pt x="259" y="28"/>
                  </a:lnTo>
                  <a:lnTo>
                    <a:pt x="305" y="13"/>
                  </a:lnTo>
                  <a:lnTo>
                    <a:pt x="354" y="3"/>
                  </a:lnTo>
                  <a:lnTo>
                    <a:pt x="4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8" name="Freeform 387"/>
            <p:cNvSpPr>
              <a:spLocks/>
            </p:cNvSpPr>
            <p:nvPr/>
          </p:nvSpPr>
          <p:spPr bwMode="auto">
            <a:xfrm>
              <a:off x="9336088" y="3348038"/>
              <a:ext cx="493713" cy="114300"/>
            </a:xfrm>
            <a:custGeom>
              <a:avLst/>
              <a:gdLst>
                <a:gd name="T0" fmla="*/ 1350 w 3426"/>
                <a:gd name="T1" fmla="*/ 0 h 791"/>
                <a:gd name="T2" fmla="*/ 1408 w 3426"/>
                <a:gd name="T3" fmla="*/ 76 h 791"/>
                <a:gd name="T4" fmla="*/ 1481 w 3426"/>
                <a:gd name="T5" fmla="*/ 136 h 791"/>
                <a:gd name="T6" fmla="*/ 1567 w 3426"/>
                <a:gd name="T7" fmla="*/ 180 h 791"/>
                <a:gd name="T8" fmla="*/ 1663 w 3426"/>
                <a:gd name="T9" fmla="*/ 203 h 791"/>
                <a:gd name="T10" fmla="*/ 1764 w 3426"/>
                <a:gd name="T11" fmla="*/ 203 h 791"/>
                <a:gd name="T12" fmla="*/ 1860 w 3426"/>
                <a:gd name="T13" fmla="*/ 180 h 791"/>
                <a:gd name="T14" fmla="*/ 1945 w 3426"/>
                <a:gd name="T15" fmla="*/ 136 h 791"/>
                <a:gd name="T16" fmla="*/ 2019 w 3426"/>
                <a:gd name="T17" fmla="*/ 76 h 791"/>
                <a:gd name="T18" fmla="*/ 2076 w 3426"/>
                <a:gd name="T19" fmla="*/ 0 h 791"/>
                <a:gd name="T20" fmla="*/ 3321 w 3426"/>
                <a:gd name="T21" fmla="*/ 3 h 791"/>
                <a:gd name="T22" fmla="*/ 3369 w 3426"/>
                <a:gd name="T23" fmla="*/ 23 h 791"/>
                <a:gd name="T24" fmla="*/ 3404 w 3426"/>
                <a:gd name="T25" fmla="*/ 58 h 791"/>
                <a:gd name="T26" fmla="*/ 3424 w 3426"/>
                <a:gd name="T27" fmla="*/ 105 h 791"/>
                <a:gd name="T28" fmla="*/ 3426 w 3426"/>
                <a:gd name="T29" fmla="*/ 660 h 791"/>
                <a:gd name="T30" fmla="*/ 3415 w 3426"/>
                <a:gd name="T31" fmla="*/ 711 h 791"/>
                <a:gd name="T32" fmla="*/ 3387 w 3426"/>
                <a:gd name="T33" fmla="*/ 753 h 791"/>
                <a:gd name="T34" fmla="*/ 3346 w 3426"/>
                <a:gd name="T35" fmla="*/ 781 h 791"/>
                <a:gd name="T36" fmla="*/ 3295 w 3426"/>
                <a:gd name="T37" fmla="*/ 791 h 791"/>
                <a:gd name="T38" fmla="*/ 2472 w 3426"/>
                <a:gd name="T39" fmla="*/ 743 h 791"/>
                <a:gd name="T40" fmla="*/ 2461 w 3426"/>
                <a:gd name="T41" fmla="*/ 647 h 791"/>
                <a:gd name="T42" fmla="*/ 2428 w 3426"/>
                <a:gd name="T43" fmla="*/ 558 h 791"/>
                <a:gd name="T44" fmla="*/ 2378 w 3426"/>
                <a:gd name="T45" fmla="*/ 479 h 791"/>
                <a:gd name="T46" fmla="*/ 2311 w 3426"/>
                <a:gd name="T47" fmla="*/ 414 h 791"/>
                <a:gd name="T48" fmla="*/ 2230 w 3426"/>
                <a:gd name="T49" fmla="*/ 364 h 791"/>
                <a:gd name="T50" fmla="*/ 2183 w 3426"/>
                <a:gd name="T51" fmla="*/ 345 h 791"/>
                <a:gd name="T52" fmla="*/ 2044 w 3426"/>
                <a:gd name="T53" fmla="*/ 305 h 791"/>
                <a:gd name="T54" fmla="*/ 2002 w 3426"/>
                <a:gd name="T55" fmla="*/ 312 h 791"/>
                <a:gd name="T56" fmla="*/ 1424 w 3426"/>
                <a:gd name="T57" fmla="*/ 312 h 791"/>
                <a:gd name="T58" fmla="*/ 1382 w 3426"/>
                <a:gd name="T59" fmla="*/ 305 h 791"/>
                <a:gd name="T60" fmla="*/ 1244 w 3426"/>
                <a:gd name="T61" fmla="*/ 345 h 791"/>
                <a:gd name="T62" fmla="*/ 1196 w 3426"/>
                <a:gd name="T63" fmla="*/ 364 h 791"/>
                <a:gd name="T64" fmla="*/ 1115 w 3426"/>
                <a:gd name="T65" fmla="*/ 414 h 791"/>
                <a:gd name="T66" fmla="*/ 1048 w 3426"/>
                <a:gd name="T67" fmla="*/ 479 h 791"/>
                <a:gd name="T68" fmla="*/ 997 w 3426"/>
                <a:gd name="T69" fmla="*/ 558 h 791"/>
                <a:gd name="T70" fmla="*/ 965 w 3426"/>
                <a:gd name="T71" fmla="*/ 647 h 791"/>
                <a:gd name="T72" fmla="*/ 955 w 3426"/>
                <a:gd name="T73" fmla="*/ 743 h 791"/>
                <a:gd name="T74" fmla="*/ 132 w 3426"/>
                <a:gd name="T75" fmla="*/ 791 h 791"/>
                <a:gd name="T76" fmla="*/ 80 w 3426"/>
                <a:gd name="T77" fmla="*/ 781 h 791"/>
                <a:gd name="T78" fmla="*/ 38 w 3426"/>
                <a:gd name="T79" fmla="*/ 753 h 791"/>
                <a:gd name="T80" fmla="*/ 10 w 3426"/>
                <a:gd name="T81" fmla="*/ 711 h 791"/>
                <a:gd name="T82" fmla="*/ 0 w 3426"/>
                <a:gd name="T83" fmla="*/ 660 h 791"/>
                <a:gd name="T84" fmla="*/ 3 w 3426"/>
                <a:gd name="T85" fmla="*/ 105 h 791"/>
                <a:gd name="T86" fmla="*/ 23 w 3426"/>
                <a:gd name="T87" fmla="*/ 58 h 791"/>
                <a:gd name="T88" fmla="*/ 58 w 3426"/>
                <a:gd name="T89" fmla="*/ 23 h 791"/>
                <a:gd name="T90" fmla="*/ 105 w 3426"/>
                <a:gd name="T91" fmla="*/ 3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26" h="791">
                  <a:moveTo>
                    <a:pt x="132" y="0"/>
                  </a:moveTo>
                  <a:lnTo>
                    <a:pt x="1350" y="0"/>
                  </a:lnTo>
                  <a:lnTo>
                    <a:pt x="1377" y="40"/>
                  </a:lnTo>
                  <a:lnTo>
                    <a:pt x="1408" y="76"/>
                  </a:lnTo>
                  <a:lnTo>
                    <a:pt x="1442" y="108"/>
                  </a:lnTo>
                  <a:lnTo>
                    <a:pt x="1481" y="136"/>
                  </a:lnTo>
                  <a:lnTo>
                    <a:pt x="1523" y="160"/>
                  </a:lnTo>
                  <a:lnTo>
                    <a:pt x="1567" y="180"/>
                  </a:lnTo>
                  <a:lnTo>
                    <a:pt x="1614" y="193"/>
                  </a:lnTo>
                  <a:lnTo>
                    <a:pt x="1663" y="203"/>
                  </a:lnTo>
                  <a:lnTo>
                    <a:pt x="1713" y="206"/>
                  </a:lnTo>
                  <a:lnTo>
                    <a:pt x="1764" y="203"/>
                  </a:lnTo>
                  <a:lnTo>
                    <a:pt x="1813" y="193"/>
                  </a:lnTo>
                  <a:lnTo>
                    <a:pt x="1860" y="180"/>
                  </a:lnTo>
                  <a:lnTo>
                    <a:pt x="1903" y="160"/>
                  </a:lnTo>
                  <a:lnTo>
                    <a:pt x="1945" y="136"/>
                  </a:lnTo>
                  <a:lnTo>
                    <a:pt x="1983" y="108"/>
                  </a:lnTo>
                  <a:lnTo>
                    <a:pt x="2019" y="76"/>
                  </a:lnTo>
                  <a:lnTo>
                    <a:pt x="2049" y="40"/>
                  </a:lnTo>
                  <a:lnTo>
                    <a:pt x="2076" y="0"/>
                  </a:lnTo>
                  <a:lnTo>
                    <a:pt x="3295" y="0"/>
                  </a:lnTo>
                  <a:lnTo>
                    <a:pt x="3321" y="3"/>
                  </a:lnTo>
                  <a:lnTo>
                    <a:pt x="3346" y="11"/>
                  </a:lnTo>
                  <a:lnTo>
                    <a:pt x="3369" y="23"/>
                  </a:lnTo>
                  <a:lnTo>
                    <a:pt x="3387" y="39"/>
                  </a:lnTo>
                  <a:lnTo>
                    <a:pt x="3404" y="58"/>
                  </a:lnTo>
                  <a:lnTo>
                    <a:pt x="3415" y="81"/>
                  </a:lnTo>
                  <a:lnTo>
                    <a:pt x="3424" y="105"/>
                  </a:lnTo>
                  <a:lnTo>
                    <a:pt x="3426" y="132"/>
                  </a:lnTo>
                  <a:lnTo>
                    <a:pt x="3426" y="660"/>
                  </a:lnTo>
                  <a:lnTo>
                    <a:pt x="3424" y="686"/>
                  </a:lnTo>
                  <a:lnTo>
                    <a:pt x="3415" y="711"/>
                  </a:lnTo>
                  <a:lnTo>
                    <a:pt x="3404" y="733"/>
                  </a:lnTo>
                  <a:lnTo>
                    <a:pt x="3387" y="753"/>
                  </a:lnTo>
                  <a:lnTo>
                    <a:pt x="3369" y="769"/>
                  </a:lnTo>
                  <a:lnTo>
                    <a:pt x="3346" y="781"/>
                  </a:lnTo>
                  <a:lnTo>
                    <a:pt x="3321" y="788"/>
                  </a:lnTo>
                  <a:lnTo>
                    <a:pt x="3295" y="791"/>
                  </a:lnTo>
                  <a:lnTo>
                    <a:pt x="2472" y="791"/>
                  </a:lnTo>
                  <a:lnTo>
                    <a:pt x="2472" y="743"/>
                  </a:lnTo>
                  <a:lnTo>
                    <a:pt x="2469" y="694"/>
                  </a:lnTo>
                  <a:lnTo>
                    <a:pt x="2461" y="647"/>
                  </a:lnTo>
                  <a:lnTo>
                    <a:pt x="2447" y="601"/>
                  </a:lnTo>
                  <a:lnTo>
                    <a:pt x="2428" y="558"/>
                  </a:lnTo>
                  <a:lnTo>
                    <a:pt x="2406" y="517"/>
                  </a:lnTo>
                  <a:lnTo>
                    <a:pt x="2378" y="479"/>
                  </a:lnTo>
                  <a:lnTo>
                    <a:pt x="2346" y="445"/>
                  </a:lnTo>
                  <a:lnTo>
                    <a:pt x="2311" y="414"/>
                  </a:lnTo>
                  <a:lnTo>
                    <a:pt x="2272" y="387"/>
                  </a:lnTo>
                  <a:lnTo>
                    <a:pt x="2230" y="364"/>
                  </a:lnTo>
                  <a:lnTo>
                    <a:pt x="2185" y="345"/>
                  </a:lnTo>
                  <a:lnTo>
                    <a:pt x="2183" y="345"/>
                  </a:lnTo>
                  <a:lnTo>
                    <a:pt x="2064" y="309"/>
                  </a:lnTo>
                  <a:lnTo>
                    <a:pt x="2044" y="305"/>
                  </a:lnTo>
                  <a:lnTo>
                    <a:pt x="2023" y="306"/>
                  </a:lnTo>
                  <a:lnTo>
                    <a:pt x="2002" y="312"/>
                  </a:lnTo>
                  <a:lnTo>
                    <a:pt x="1713" y="438"/>
                  </a:lnTo>
                  <a:lnTo>
                    <a:pt x="1424" y="312"/>
                  </a:lnTo>
                  <a:lnTo>
                    <a:pt x="1404" y="306"/>
                  </a:lnTo>
                  <a:lnTo>
                    <a:pt x="1382" y="305"/>
                  </a:lnTo>
                  <a:lnTo>
                    <a:pt x="1361" y="309"/>
                  </a:lnTo>
                  <a:lnTo>
                    <a:pt x="1244" y="345"/>
                  </a:lnTo>
                  <a:lnTo>
                    <a:pt x="1242" y="345"/>
                  </a:lnTo>
                  <a:lnTo>
                    <a:pt x="1196" y="364"/>
                  </a:lnTo>
                  <a:lnTo>
                    <a:pt x="1154" y="387"/>
                  </a:lnTo>
                  <a:lnTo>
                    <a:pt x="1115" y="414"/>
                  </a:lnTo>
                  <a:lnTo>
                    <a:pt x="1080" y="445"/>
                  </a:lnTo>
                  <a:lnTo>
                    <a:pt x="1048" y="479"/>
                  </a:lnTo>
                  <a:lnTo>
                    <a:pt x="1020" y="517"/>
                  </a:lnTo>
                  <a:lnTo>
                    <a:pt x="997" y="558"/>
                  </a:lnTo>
                  <a:lnTo>
                    <a:pt x="979" y="601"/>
                  </a:lnTo>
                  <a:lnTo>
                    <a:pt x="965" y="647"/>
                  </a:lnTo>
                  <a:lnTo>
                    <a:pt x="957" y="694"/>
                  </a:lnTo>
                  <a:lnTo>
                    <a:pt x="955" y="743"/>
                  </a:lnTo>
                  <a:lnTo>
                    <a:pt x="955" y="791"/>
                  </a:lnTo>
                  <a:lnTo>
                    <a:pt x="132" y="791"/>
                  </a:lnTo>
                  <a:lnTo>
                    <a:pt x="105" y="788"/>
                  </a:lnTo>
                  <a:lnTo>
                    <a:pt x="80" y="781"/>
                  </a:lnTo>
                  <a:lnTo>
                    <a:pt x="58" y="769"/>
                  </a:lnTo>
                  <a:lnTo>
                    <a:pt x="38" y="753"/>
                  </a:lnTo>
                  <a:lnTo>
                    <a:pt x="23" y="733"/>
                  </a:lnTo>
                  <a:lnTo>
                    <a:pt x="10" y="711"/>
                  </a:lnTo>
                  <a:lnTo>
                    <a:pt x="3" y="686"/>
                  </a:lnTo>
                  <a:lnTo>
                    <a:pt x="0" y="660"/>
                  </a:lnTo>
                  <a:lnTo>
                    <a:pt x="0" y="132"/>
                  </a:lnTo>
                  <a:lnTo>
                    <a:pt x="3" y="105"/>
                  </a:lnTo>
                  <a:lnTo>
                    <a:pt x="10" y="81"/>
                  </a:lnTo>
                  <a:lnTo>
                    <a:pt x="23" y="58"/>
                  </a:lnTo>
                  <a:lnTo>
                    <a:pt x="38" y="39"/>
                  </a:lnTo>
                  <a:lnTo>
                    <a:pt x="58" y="23"/>
                  </a:lnTo>
                  <a:lnTo>
                    <a:pt x="80" y="11"/>
                  </a:lnTo>
                  <a:lnTo>
                    <a:pt x="105" y="3"/>
                  </a:lnTo>
                  <a:lnTo>
                    <a:pt x="1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0" name="Freeform 388"/>
            <p:cNvSpPr>
              <a:spLocks/>
            </p:cNvSpPr>
            <p:nvPr/>
          </p:nvSpPr>
          <p:spPr bwMode="auto">
            <a:xfrm>
              <a:off x="9339263" y="3201988"/>
              <a:ext cx="228600" cy="125413"/>
            </a:xfrm>
            <a:custGeom>
              <a:avLst/>
              <a:gdLst>
                <a:gd name="T0" fmla="*/ 482 w 1580"/>
                <a:gd name="T1" fmla="*/ 2 h 871"/>
                <a:gd name="T2" fmla="*/ 500 w 1580"/>
                <a:gd name="T3" fmla="*/ 14 h 871"/>
                <a:gd name="T4" fmla="*/ 749 w 1580"/>
                <a:gd name="T5" fmla="*/ 690 h 871"/>
                <a:gd name="T6" fmla="*/ 765 w 1580"/>
                <a:gd name="T7" fmla="*/ 712 h 871"/>
                <a:gd name="T8" fmla="*/ 790 w 1580"/>
                <a:gd name="T9" fmla="*/ 719 h 871"/>
                <a:gd name="T10" fmla="*/ 814 w 1580"/>
                <a:gd name="T11" fmla="*/ 712 h 871"/>
                <a:gd name="T12" fmla="*/ 831 w 1580"/>
                <a:gd name="T13" fmla="*/ 690 h 871"/>
                <a:gd name="T14" fmla="*/ 1081 w 1580"/>
                <a:gd name="T15" fmla="*/ 12 h 871"/>
                <a:gd name="T16" fmla="*/ 1105 w 1580"/>
                <a:gd name="T17" fmla="*/ 1 h 871"/>
                <a:gd name="T18" fmla="*/ 1333 w 1580"/>
                <a:gd name="T19" fmla="*/ 37 h 871"/>
                <a:gd name="T20" fmla="*/ 1377 w 1580"/>
                <a:gd name="T21" fmla="*/ 55 h 871"/>
                <a:gd name="T22" fmla="*/ 1452 w 1580"/>
                <a:gd name="T23" fmla="*/ 103 h 871"/>
                <a:gd name="T24" fmla="*/ 1512 w 1580"/>
                <a:gd name="T25" fmla="*/ 167 h 871"/>
                <a:gd name="T26" fmla="*/ 1555 w 1580"/>
                <a:gd name="T27" fmla="*/ 244 h 871"/>
                <a:gd name="T28" fmla="*/ 1577 w 1580"/>
                <a:gd name="T29" fmla="*/ 331 h 871"/>
                <a:gd name="T30" fmla="*/ 1580 w 1580"/>
                <a:gd name="T31" fmla="*/ 388 h 871"/>
                <a:gd name="T32" fmla="*/ 1487 w 1580"/>
                <a:gd name="T33" fmla="*/ 427 h 871"/>
                <a:gd name="T34" fmla="*/ 1407 w 1580"/>
                <a:gd name="T35" fmla="*/ 484 h 871"/>
                <a:gd name="T36" fmla="*/ 1342 w 1580"/>
                <a:gd name="T37" fmla="*/ 559 h 871"/>
                <a:gd name="T38" fmla="*/ 1296 w 1580"/>
                <a:gd name="T39" fmla="*/ 646 h 871"/>
                <a:gd name="T40" fmla="*/ 1271 w 1580"/>
                <a:gd name="T41" fmla="*/ 744 h 871"/>
                <a:gd name="T42" fmla="*/ 1269 w 1580"/>
                <a:gd name="T43" fmla="*/ 823 h 871"/>
                <a:gd name="T44" fmla="*/ 111 w 1580"/>
                <a:gd name="T45" fmla="*/ 849 h 871"/>
                <a:gd name="T46" fmla="*/ 35 w 1580"/>
                <a:gd name="T47" fmla="*/ 859 h 871"/>
                <a:gd name="T48" fmla="*/ 0 w 1580"/>
                <a:gd name="T49" fmla="*/ 378 h 871"/>
                <a:gd name="T50" fmla="*/ 11 w 1580"/>
                <a:gd name="T51" fmla="*/ 288 h 871"/>
                <a:gd name="T52" fmla="*/ 43 w 1580"/>
                <a:gd name="T53" fmla="*/ 205 h 871"/>
                <a:gd name="T54" fmla="*/ 95 w 1580"/>
                <a:gd name="T55" fmla="*/ 134 h 871"/>
                <a:gd name="T56" fmla="*/ 164 w 1580"/>
                <a:gd name="T57" fmla="*/ 77 h 871"/>
                <a:gd name="T58" fmla="*/ 246 w 1580"/>
                <a:gd name="T59" fmla="*/ 37 h 871"/>
                <a:gd name="T60" fmla="*/ 259 w 1580"/>
                <a:gd name="T61" fmla="*/ 35 h 871"/>
                <a:gd name="T62" fmla="*/ 290 w 1580"/>
                <a:gd name="T63" fmla="*/ 30 h 871"/>
                <a:gd name="T64" fmla="*/ 334 w 1580"/>
                <a:gd name="T65" fmla="*/ 23 h 871"/>
                <a:gd name="T66" fmla="*/ 381 w 1580"/>
                <a:gd name="T67" fmla="*/ 14 h 871"/>
                <a:gd name="T68" fmla="*/ 425 w 1580"/>
                <a:gd name="T69" fmla="*/ 8 h 871"/>
                <a:gd name="T70" fmla="*/ 458 w 1580"/>
                <a:gd name="T71" fmla="*/ 2 h 871"/>
                <a:gd name="T72" fmla="*/ 472 w 1580"/>
                <a:gd name="T73"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80" h="871">
                  <a:moveTo>
                    <a:pt x="472" y="0"/>
                  </a:moveTo>
                  <a:lnTo>
                    <a:pt x="482" y="2"/>
                  </a:lnTo>
                  <a:lnTo>
                    <a:pt x="492" y="7"/>
                  </a:lnTo>
                  <a:lnTo>
                    <a:pt x="500" y="14"/>
                  </a:lnTo>
                  <a:lnTo>
                    <a:pt x="505" y="24"/>
                  </a:lnTo>
                  <a:lnTo>
                    <a:pt x="749" y="690"/>
                  </a:lnTo>
                  <a:lnTo>
                    <a:pt x="756" y="703"/>
                  </a:lnTo>
                  <a:lnTo>
                    <a:pt x="765" y="712"/>
                  </a:lnTo>
                  <a:lnTo>
                    <a:pt x="778" y="717"/>
                  </a:lnTo>
                  <a:lnTo>
                    <a:pt x="790" y="719"/>
                  </a:lnTo>
                  <a:lnTo>
                    <a:pt x="803" y="717"/>
                  </a:lnTo>
                  <a:lnTo>
                    <a:pt x="814" y="712"/>
                  </a:lnTo>
                  <a:lnTo>
                    <a:pt x="825" y="703"/>
                  </a:lnTo>
                  <a:lnTo>
                    <a:pt x="831" y="690"/>
                  </a:lnTo>
                  <a:lnTo>
                    <a:pt x="1074" y="24"/>
                  </a:lnTo>
                  <a:lnTo>
                    <a:pt x="1081" y="12"/>
                  </a:lnTo>
                  <a:lnTo>
                    <a:pt x="1093" y="4"/>
                  </a:lnTo>
                  <a:lnTo>
                    <a:pt x="1105" y="1"/>
                  </a:lnTo>
                  <a:lnTo>
                    <a:pt x="1119" y="2"/>
                  </a:lnTo>
                  <a:lnTo>
                    <a:pt x="1333" y="37"/>
                  </a:lnTo>
                  <a:lnTo>
                    <a:pt x="1334" y="37"/>
                  </a:lnTo>
                  <a:lnTo>
                    <a:pt x="1377" y="55"/>
                  </a:lnTo>
                  <a:lnTo>
                    <a:pt x="1416" y="77"/>
                  </a:lnTo>
                  <a:lnTo>
                    <a:pt x="1452" y="103"/>
                  </a:lnTo>
                  <a:lnTo>
                    <a:pt x="1484" y="133"/>
                  </a:lnTo>
                  <a:lnTo>
                    <a:pt x="1512" y="167"/>
                  </a:lnTo>
                  <a:lnTo>
                    <a:pt x="1536" y="204"/>
                  </a:lnTo>
                  <a:lnTo>
                    <a:pt x="1555" y="244"/>
                  </a:lnTo>
                  <a:lnTo>
                    <a:pt x="1568" y="286"/>
                  </a:lnTo>
                  <a:lnTo>
                    <a:pt x="1577" y="331"/>
                  </a:lnTo>
                  <a:lnTo>
                    <a:pt x="1580" y="377"/>
                  </a:lnTo>
                  <a:lnTo>
                    <a:pt x="1580" y="388"/>
                  </a:lnTo>
                  <a:lnTo>
                    <a:pt x="1532" y="405"/>
                  </a:lnTo>
                  <a:lnTo>
                    <a:pt x="1487" y="427"/>
                  </a:lnTo>
                  <a:lnTo>
                    <a:pt x="1445" y="453"/>
                  </a:lnTo>
                  <a:lnTo>
                    <a:pt x="1407" y="484"/>
                  </a:lnTo>
                  <a:lnTo>
                    <a:pt x="1373" y="519"/>
                  </a:lnTo>
                  <a:lnTo>
                    <a:pt x="1342" y="559"/>
                  </a:lnTo>
                  <a:lnTo>
                    <a:pt x="1316" y="601"/>
                  </a:lnTo>
                  <a:lnTo>
                    <a:pt x="1296" y="646"/>
                  </a:lnTo>
                  <a:lnTo>
                    <a:pt x="1280" y="695"/>
                  </a:lnTo>
                  <a:lnTo>
                    <a:pt x="1271" y="744"/>
                  </a:lnTo>
                  <a:lnTo>
                    <a:pt x="1268" y="797"/>
                  </a:lnTo>
                  <a:lnTo>
                    <a:pt x="1269" y="823"/>
                  </a:lnTo>
                  <a:lnTo>
                    <a:pt x="1272" y="849"/>
                  </a:lnTo>
                  <a:lnTo>
                    <a:pt x="111" y="849"/>
                  </a:lnTo>
                  <a:lnTo>
                    <a:pt x="73" y="851"/>
                  </a:lnTo>
                  <a:lnTo>
                    <a:pt x="35" y="859"/>
                  </a:lnTo>
                  <a:lnTo>
                    <a:pt x="0" y="871"/>
                  </a:lnTo>
                  <a:lnTo>
                    <a:pt x="0" y="378"/>
                  </a:lnTo>
                  <a:lnTo>
                    <a:pt x="3" y="332"/>
                  </a:lnTo>
                  <a:lnTo>
                    <a:pt x="11" y="288"/>
                  </a:lnTo>
                  <a:lnTo>
                    <a:pt x="25" y="246"/>
                  </a:lnTo>
                  <a:lnTo>
                    <a:pt x="43" y="205"/>
                  </a:lnTo>
                  <a:lnTo>
                    <a:pt x="67" y="168"/>
                  </a:lnTo>
                  <a:lnTo>
                    <a:pt x="95" y="134"/>
                  </a:lnTo>
                  <a:lnTo>
                    <a:pt x="128" y="104"/>
                  </a:lnTo>
                  <a:lnTo>
                    <a:pt x="164" y="77"/>
                  </a:lnTo>
                  <a:lnTo>
                    <a:pt x="204" y="55"/>
                  </a:lnTo>
                  <a:lnTo>
                    <a:pt x="246" y="37"/>
                  </a:lnTo>
                  <a:lnTo>
                    <a:pt x="249" y="37"/>
                  </a:lnTo>
                  <a:lnTo>
                    <a:pt x="259" y="35"/>
                  </a:lnTo>
                  <a:lnTo>
                    <a:pt x="272" y="33"/>
                  </a:lnTo>
                  <a:lnTo>
                    <a:pt x="290" y="30"/>
                  </a:lnTo>
                  <a:lnTo>
                    <a:pt x="311" y="27"/>
                  </a:lnTo>
                  <a:lnTo>
                    <a:pt x="334" y="23"/>
                  </a:lnTo>
                  <a:lnTo>
                    <a:pt x="358" y="19"/>
                  </a:lnTo>
                  <a:lnTo>
                    <a:pt x="381" y="14"/>
                  </a:lnTo>
                  <a:lnTo>
                    <a:pt x="404" y="11"/>
                  </a:lnTo>
                  <a:lnTo>
                    <a:pt x="425" y="8"/>
                  </a:lnTo>
                  <a:lnTo>
                    <a:pt x="444" y="5"/>
                  </a:lnTo>
                  <a:lnTo>
                    <a:pt x="458" y="2"/>
                  </a:lnTo>
                  <a:lnTo>
                    <a:pt x="468" y="1"/>
                  </a:lnTo>
                  <a:lnTo>
                    <a:pt x="4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1" name="Freeform 389"/>
            <p:cNvSpPr>
              <a:spLocks/>
            </p:cNvSpPr>
            <p:nvPr/>
          </p:nvSpPr>
          <p:spPr bwMode="auto">
            <a:xfrm>
              <a:off x="9547226" y="3281363"/>
              <a:ext cx="71438" cy="69850"/>
            </a:xfrm>
            <a:custGeom>
              <a:avLst/>
              <a:gdLst>
                <a:gd name="T0" fmla="*/ 245 w 490"/>
                <a:gd name="T1" fmla="*/ 0 h 489"/>
                <a:gd name="T2" fmla="*/ 284 w 490"/>
                <a:gd name="T3" fmla="*/ 3 h 489"/>
                <a:gd name="T4" fmla="*/ 323 w 490"/>
                <a:gd name="T5" fmla="*/ 13 h 489"/>
                <a:gd name="T6" fmla="*/ 357 w 490"/>
                <a:gd name="T7" fmla="*/ 28 h 489"/>
                <a:gd name="T8" fmla="*/ 389 w 490"/>
                <a:gd name="T9" fmla="*/ 48 h 489"/>
                <a:gd name="T10" fmla="*/ 419 w 490"/>
                <a:gd name="T11" fmla="*/ 72 h 489"/>
                <a:gd name="T12" fmla="*/ 442 w 490"/>
                <a:gd name="T13" fmla="*/ 101 h 489"/>
                <a:gd name="T14" fmla="*/ 462 w 490"/>
                <a:gd name="T15" fmla="*/ 133 h 489"/>
                <a:gd name="T16" fmla="*/ 478 w 490"/>
                <a:gd name="T17" fmla="*/ 167 h 489"/>
                <a:gd name="T18" fmla="*/ 486 w 490"/>
                <a:gd name="T19" fmla="*/ 206 h 489"/>
                <a:gd name="T20" fmla="*/ 490 w 490"/>
                <a:gd name="T21" fmla="*/ 245 h 489"/>
                <a:gd name="T22" fmla="*/ 486 w 490"/>
                <a:gd name="T23" fmla="*/ 285 h 489"/>
                <a:gd name="T24" fmla="*/ 478 w 490"/>
                <a:gd name="T25" fmla="*/ 322 h 489"/>
                <a:gd name="T26" fmla="*/ 462 w 490"/>
                <a:gd name="T27" fmla="*/ 357 h 489"/>
                <a:gd name="T28" fmla="*/ 442 w 490"/>
                <a:gd name="T29" fmla="*/ 390 h 489"/>
                <a:gd name="T30" fmla="*/ 419 w 490"/>
                <a:gd name="T31" fmla="*/ 418 h 489"/>
                <a:gd name="T32" fmla="*/ 389 w 490"/>
                <a:gd name="T33" fmla="*/ 443 h 489"/>
                <a:gd name="T34" fmla="*/ 357 w 490"/>
                <a:gd name="T35" fmla="*/ 462 h 489"/>
                <a:gd name="T36" fmla="*/ 323 w 490"/>
                <a:gd name="T37" fmla="*/ 477 h 489"/>
                <a:gd name="T38" fmla="*/ 284 w 490"/>
                <a:gd name="T39" fmla="*/ 486 h 489"/>
                <a:gd name="T40" fmla="*/ 245 w 490"/>
                <a:gd name="T41" fmla="*/ 489 h 489"/>
                <a:gd name="T42" fmla="*/ 205 w 490"/>
                <a:gd name="T43" fmla="*/ 486 h 489"/>
                <a:gd name="T44" fmla="*/ 168 w 490"/>
                <a:gd name="T45" fmla="*/ 477 h 489"/>
                <a:gd name="T46" fmla="*/ 133 w 490"/>
                <a:gd name="T47" fmla="*/ 462 h 489"/>
                <a:gd name="T48" fmla="*/ 100 w 490"/>
                <a:gd name="T49" fmla="*/ 443 h 489"/>
                <a:gd name="T50" fmla="*/ 72 w 490"/>
                <a:gd name="T51" fmla="*/ 418 h 489"/>
                <a:gd name="T52" fmla="*/ 47 w 490"/>
                <a:gd name="T53" fmla="*/ 390 h 489"/>
                <a:gd name="T54" fmla="*/ 28 w 490"/>
                <a:gd name="T55" fmla="*/ 357 h 489"/>
                <a:gd name="T56" fmla="*/ 13 w 490"/>
                <a:gd name="T57" fmla="*/ 322 h 489"/>
                <a:gd name="T58" fmla="*/ 4 w 490"/>
                <a:gd name="T59" fmla="*/ 285 h 489"/>
                <a:gd name="T60" fmla="*/ 0 w 490"/>
                <a:gd name="T61" fmla="*/ 245 h 489"/>
                <a:gd name="T62" fmla="*/ 4 w 490"/>
                <a:gd name="T63" fmla="*/ 206 h 489"/>
                <a:gd name="T64" fmla="*/ 13 w 490"/>
                <a:gd name="T65" fmla="*/ 167 h 489"/>
                <a:gd name="T66" fmla="*/ 28 w 490"/>
                <a:gd name="T67" fmla="*/ 133 h 489"/>
                <a:gd name="T68" fmla="*/ 47 w 490"/>
                <a:gd name="T69" fmla="*/ 101 h 489"/>
                <a:gd name="T70" fmla="*/ 72 w 490"/>
                <a:gd name="T71" fmla="*/ 72 h 489"/>
                <a:gd name="T72" fmla="*/ 100 w 490"/>
                <a:gd name="T73" fmla="*/ 48 h 489"/>
                <a:gd name="T74" fmla="*/ 133 w 490"/>
                <a:gd name="T75" fmla="*/ 28 h 489"/>
                <a:gd name="T76" fmla="*/ 168 w 490"/>
                <a:gd name="T77" fmla="*/ 13 h 489"/>
                <a:gd name="T78" fmla="*/ 205 w 490"/>
                <a:gd name="T79" fmla="*/ 3 h 489"/>
                <a:gd name="T80" fmla="*/ 245 w 490"/>
                <a:gd name="T81" fmla="*/ 0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0" h="489">
                  <a:moveTo>
                    <a:pt x="245" y="0"/>
                  </a:moveTo>
                  <a:lnTo>
                    <a:pt x="284" y="3"/>
                  </a:lnTo>
                  <a:lnTo>
                    <a:pt x="323" y="13"/>
                  </a:lnTo>
                  <a:lnTo>
                    <a:pt x="357" y="28"/>
                  </a:lnTo>
                  <a:lnTo>
                    <a:pt x="389" y="48"/>
                  </a:lnTo>
                  <a:lnTo>
                    <a:pt x="419" y="72"/>
                  </a:lnTo>
                  <a:lnTo>
                    <a:pt x="442" y="101"/>
                  </a:lnTo>
                  <a:lnTo>
                    <a:pt x="462" y="133"/>
                  </a:lnTo>
                  <a:lnTo>
                    <a:pt x="478" y="167"/>
                  </a:lnTo>
                  <a:lnTo>
                    <a:pt x="486" y="206"/>
                  </a:lnTo>
                  <a:lnTo>
                    <a:pt x="490" y="245"/>
                  </a:lnTo>
                  <a:lnTo>
                    <a:pt x="486" y="285"/>
                  </a:lnTo>
                  <a:lnTo>
                    <a:pt x="478" y="322"/>
                  </a:lnTo>
                  <a:lnTo>
                    <a:pt x="462" y="357"/>
                  </a:lnTo>
                  <a:lnTo>
                    <a:pt x="442" y="390"/>
                  </a:lnTo>
                  <a:lnTo>
                    <a:pt x="419" y="418"/>
                  </a:lnTo>
                  <a:lnTo>
                    <a:pt x="389" y="443"/>
                  </a:lnTo>
                  <a:lnTo>
                    <a:pt x="357" y="462"/>
                  </a:lnTo>
                  <a:lnTo>
                    <a:pt x="323" y="477"/>
                  </a:lnTo>
                  <a:lnTo>
                    <a:pt x="284" y="486"/>
                  </a:lnTo>
                  <a:lnTo>
                    <a:pt x="245" y="489"/>
                  </a:lnTo>
                  <a:lnTo>
                    <a:pt x="205" y="486"/>
                  </a:lnTo>
                  <a:lnTo>
                    <a:pt x="168" y="477"/>
                  </a:lnTo>
                  <a:lnTo>
                    <a:pt x="133" y="462"/>
                  </a:lnTo>
                  <a:lnTo>
                    <a:pt x="100" y="443"/>
                  </a:lnTo>
                  <a:lnTo>
                    <a:pt x="72" y="418"/>
                  </a:lnTo>
                  <a:lnTo>
                    <a:pt x="47" y="390"/>
                  </a:lnTo>
                  <a:lnTo>
                    <a:pt x="28" y="357"/>
                  </a:lnTo>
                  <a:lnTo>
                    <a:pt x="13" y="322"/>
                  </a:lnTo>
                  <a:lnTo>
                    <a:pt x="4" y="285"/>
                  </a:lnTo>
                  <a:lnTo>
                    <a:pt x="0" y="245"/>
                  </a:lnTo>
                  <a:lnTo>
                    <a:pt x="4" y="206"/>
                  </a:lnTo>
                  <a:lnTo>
                    <a:pt x="13" y="167"/>
                  </a:lnTo>
                  <a:lnTo>
                    <a:pt x="28" y="133"/>
                  </a:lnTo>
                  <a:lnTo>
                    <a:pt x="47" y="101"/>
                  </a:lnTo>
                  <a:lnTo>
                    <a:pt x="72" y="72"/>
                  </a:lnTo>
                  <a:lnTo>
                    <a:pt x="100" y="48"/>
                  </a:lnTo>
                  <a:lnTo>
                    <a:pt x="133" y="28"/>
                  </a:lnTo>
                  <a:lnTo>
                    <a:pt x="168" y="13"/>
                  </a:lnTo>
                  <a:lnTo>
                    <a:pt x="205" y="3"/>
                  </a:lnTo>
                  <a:lnTo>
                    <a:pt x="2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2" name="Freeform 390"/>
            <p:cNvSpPr>
              <a:spLocks/>
            </p:cNvSpPr>
            <p:nvPr/>
          </p:nvSpPr>
          <p:spPr bwMode="auto">
            <a:xfrm>
              <a:off x="9499601" y="3417888"/>
              <a:ext cx="166688" cy="119063"/>
            </a:xfrm>
            <a:custGeom>
              <a:avLst/>
              <a:gdLst>
                <a:gd name="T0" fmla="*/ 248 w 1158"/>
                <a:gd name="T1" fmla="*/ 0 h 817"/>
                <a:gd name="T2" fmla="*/ 544 w 1158"/>
                <a:gd name="T3" fmla="*/ 129 h 817"/>
                <a:gd name="T4" fmla="*/ 561 w 1158"/>
                <a:gd name="T5" fmla="*/ 134 h 817"/>
                <a:gd name="T6" fmla="*/ 579 w 1158"/>
                <a:gd name="T7" fmla="*/ 136 h 817"/>
                <a:gd name="T8" fmla="*/ 598 w 1158"/>
                <a:gd name="T9" fmla="*/ 134 h 817"/>
                <a:gd name="T10" fmla="*/ 615 w 1158"/>
                <a:gd name="T11" fmla="*/ 129 h 817"/>
                <a:gd name="T12" fmla="*/ 910 w 1158"/>
                <a:gd name="T13" fmla="*/ 0 h 817"/>
                <a:gd name="T14" fmla="*/ 995 w 1158"/>
                <a:gd name="T15" fmla="*/ 26 h 817"/>
                <a:gd name="T16" fmla="*/ 1026 w 1158"/>
                <a:gd name="T17" fmla="*/ 40 h 817"/>
                <a:gd name="T18" fmla="*/ 1055 w 1158"/>
                <a:gd name="T19" fmla="*/ 56 h 817"/>
                <a:gd name="T20" fmla="*/ 1080 w 1158"/>
                <a:gd name="T21" fmla="*/ 77 h 817"/>
                <a:gd name="T22" fmla="*/ 1103 w 1158"/>
                <a:gd name="T23" fmla="*/ 101 h 817"/>
                <a:gd name="T24" fmla="*/ 1122 w 1158"/>
                <a:gd name="T25" fmla="*/ 128 h 817"/>
                <a:gd name="T26" fmla="*/ 1137 w 1158"/>
                <a:gd name="T27" fmla="*/ 156 h 817"/>
                <a:gd name="T28" fmla="*/ 1149 w 1158"/>
                <a:gd name="T29" fmla="*/ 187 h 817"/>
                <a:gd name="T30" fmla="*/ 1156 w 1158"/>
                <a:gd name="T31" fmla="*/ 220 h 817"/>
                <a:gd name="T32" fmla="*/ 1158 w 1158"/>
                <a:gd name="T33" fmla="*/ 254 h 817"/>
                <a:gd name="T34" fmla="*/ 1158 w 1158"/>
                <a:gd name="T35" fmla="*/ 709 h 817"/>
                <a:gd name="T36" fmla="*/ 1155 w 1158"/>
                <a:gd name="T37" fmla="*/ 734 h 817"/>
                <a:gd name="T38" fmla="*/ 1148 w 1158"/>
                <a:gd name="T39" fmla="*/ 757 h 817"/>
                <a:gd name="T40" fmla="*/ 1134 w 1158"/>
                <a:gd name="T41" fmla="*/ 777 h 817"/>
                <a:gd name="T42" fmla="*/ 1118 w 1158"/>
                <a:gd name="T43" fmla="*/ 794 h 817"/>
                <a:gd name="T44" fmla="*/ 1098 w 1158"/>
                <a:gd name="T45" fmla="*/ 806 h 817"/>
                <a:gd name="T46" fmla="*/ 1075 w 1158"/>
                <a:gd name="T47" fmla="*/ 814 h 817"/>
                <a:gd name="T48" fmla="*/ 1050 w 1158"/>
                <a:gd name="T49" fmla="*/ 817 h 817"/>
                <a:gd name="T50" fmla="*/ 108 w 1158"/>
                <a:gd name="T51" fmla="*/ 817 h 817"/>
                <a:gd name="T52" fmla="*/ 83 w 1158"/>
                <a:gd name="T53" fmla="*/ 814 h 817"/>
                <a:gd name="T54" fmla="*/ 61 w 1158"/>
                <a:gd name="T55" fmla="*/ 806 h 817"/>
                <a:gd name="T56" fmla="*/ 40 w 1158"/>
                <a:gd name="T57" fmla="*/ 794 h 817"/>
                <a:gd name="T58" fmla="*/ 24 w 1158"/>
                <a:gd name="T59" fmla="*/ 777 h 817"/>
                <a:gd name="T60" fmla="*/ 11 w 1158"/>
                <a:gd name="T61" fmla="*/ 757 h 817"/>
                <a:gd name="T62" fmla="*/ 3 w 1158"/>
                <a:gd name="T63" fmla="*/ 734 h 817"/>
                <a:gd name="T64" fmla="*/ 0 w 1158"/>
                <a:gd name="T65" fmla="*/ 709 h 817"/>
                <a:gd name="T66" fmla="*/ 0 w 1158"/>
                <a:gd name="T67" fmla="*/ 254 h 817"/>
                <a:gd name="T68" fmla="*/ 3 w 1158"/>
                <a:gd name="T69" fmla="*/ 220 h 817"/>
                <a:gd name="T70" fmla="*/ 9 w 1158"/>
                <a:gd name="T71" fmla="*/ 187 h 817"/>
                <a:gd name="T72" fmla="*/ 20 w 1158"/>
                <a:gd name="T73" fmla="*/ 156 h 817"/>
                <a:gd name="T74" fmla="*/ 36 w 1158"/>
                <a:gd name="T75" fmla="*/ 127 h 817"/>
                <a:gd name="T76" fmla="*/ 55 w 1158"/>
                <a:gd name="T77" fmla="*/ 101 h 817"/>
                <a:gd name="T78" fmla="*/ 78 w 1158"/>
                <a:gd name="T79" fmla="*/ 77 h 817"/>
                <a:gd name="T80" fmla="*/ 104 w 1158"/>
                <a:gd name="T81" fmla="*/ 56 h 817"/>
                <a:gd name="T82" fmla="*/ 132 w 1158"/>
                <a:gd name="T83" fmla="*/ 40 h 817"/>
                <a:gd name="T84" fmla="*/ 164 w 1158"/>
                <a:gd name="T85" fmla="*/ 26 h 817"/>
                <a:gd name="T86" fmla="*/ 248 w 1158"/>
                <a:gd name="T87" fmla="*/ 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58" h="817">
                  <a:moveTo>
                    <a:pt x="248" y="0"/>
                  </a:moveTo>
                  <a:lnTo>
                    <a:pt x="544" y="129"/>
                  </a:lnTo>
                  <a:lnTo>
                    <a:pt x="561" y="134"/>
                  </a:lnTo>
                  <a:lnTo>
                    <a:pt x="579" y="136"/>
                  </a:lnTo>
                  <a:lnTo>
                    <a:pt x="598" y="134"/>
                  </a:lnTo>
                  <a:lnTo>
                    <a:pt x="615" y="129"/>
                  </a:lnTo>
                  <a:lnTo>
                    <a:pt x="910" y="0"/>
                  </a:lnTo>
                  <a:lnTo>
                    <a:pt x="995" y="26"/>
                  </a:lnTo>
                  <a:lnTo>
                    <a:pt x="1026" y="40"/>
                  </a:lnTo>
                  <a:lnTo>
                    <a:pt x="1055" y="56"/>
                  </a:lnTo>
                  <a:lnTo>
                    <a:pt x="1080" y="77"/>
                  </a:lnTo>
                  <a:lnTo>
                    <a:pt x="1103" y="101"/>
                  </a:lnTo>
                  <a:lnTo>
                    <a:pt x="1122" y="128"/>
                  </a:lnTo>
                  <a:lnTo>
                    <a:pt x="1137" y="156"/>
                  </a:lnTo>
                  <a:lnTo>
                    <a:pt x="1149" y="187"/>
                  </a:lnTo>
                  <a:lnTo>
                    <a:pt x="1156" y="220"/>
                  </a:lnTo>
                  <a:lnTo>
                    <a:pt x="1158" y="254"/>
                  </a:lnTo>
                  <a:lnTo>
                    <a:pt x="1158" y="709"/>
                  </a:lnTo>
                  <a:lnTo>
                    <a:pt x="1155" y="734"/>
                  </a:lnTo>
                  <a:lnTo>
                    <a:pt x="1148" y="757"/>
                  </a:lnTo>
                  <a:lnTo>
                    <a:pt x="1134" y="777"/>
                  </a:lnTo>
                  <a:lnTo>
                    <a:pt x="1118" y="794"/>
                  </a:lnTo>
                  <a:lnTo>
                    <a:pt x="1098" y="806"/>
                  </a:lnTo>
                  <a:lnTo>
                    <a:pt x="1075" y="814"/>
                  </a:lnTo>
                  <a:lnTo>
                    <a:pt x="1050" y="817"/>
                  </a:lnTo>
                  <a:lnTo>
                    <a:pt x="108" y="817"/>
                  </a:lnTo>
                  <a:lnTo>
                    <a:pt x="83" y="814"/>
                  </a:lnTo>
                  <a:lnTo>
                    <a:pt x="61" y="806"/>
                  </a:lnTo>
                  <a:lnTo>
                    <a:pt x="40" y="794"/>
                  </a:lnTo>
                  <a:lnTo>
                    <a:pt x="24" y="777"/>
                  </a:lnTo>
                  <a:lnTo>
                    <a:pt x="11" y="757"/>
                  </a:lnTo>
                  <a:lnTo>
                    <a:pt x="3" y="734"/>
                  </a:lnTo>
                  <a:lnTo>
                    <a:pt x="0" y="709"/>
                  </a:lnTo>
                  <a:lnTo>
                    <a:pt x="0" y="254"/>
                  </a:lnTo>
                  <a:lnTo>
                    <a:pt x="3" y="220"/>
                  </a:lnTo>
                  <a:lnTo>
                    <a:pt x="9" y="187"/>
                  </a:lnTo>
                  <a:lnTo>
                    <a:pt x="20" y="156"/>
                  </a:lnTo>
                  <a:lnTo>
                    <a:pt x="36" y="127"/>
                  </a:lnTo>
                  <a:lnTo>
                    <a:pt x="55" y="101"/>
                  </a:lnTo>
                  <a:lnTo>
                    <a:pt x="78" y="77"/>
                  </a:lnTo>
                  <a:lnTo>
                    <a:pt x="104" y="56"/>
                  </a:lnTo>
                  <a:lnTo>
                    <a:pt x="132" y="40"/>
                  </a:lnTo>
                  <a:lnTo>
                    <a:pt x="164" y="26"/>
                  </a:lnTo>
                  <a:lnTo>
                    <a:pt x="2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4" name="Freeform 391"/>
            <p:cNvSpPr>
              <a:spLocks/>
            </p:cNvSpPr>
            <p:nvPr/>
          </p:nvSpPr>
          <p:spPr bwMode="auto">
            <a:xfrm>
              <a:off x="9599613" y="3201988"/>
              <a:ext cx="228600" cy="125413"/>
            </a:xfrm>
            <a:custGeom>
              <a:avLst/>
              <a:gdLst>
                <a:gd name="T0" fmla="*/ 483 w 1580"/>
                <a:gd name="T1" fmla="*/ 2 h 871"/>
                <a:gd name="T2" fmla="*/ 500 w 1580"/>
                <a:gd name="T3" fmla="*/ 14 h 871"/>
                <a:gd name="T4" fmla="*/ 749 w 1580"/>
                <a:gd name="T5" fmla="*/ 690 h 871"/>
                <a:gd name="T6" fmla="*/ 766 w 1580"/>
                <a:gd name="T7" fmla="*/ 712 h 871"/>
                <a:gd name="T8" fmla="*/ 791 w 1580"/>
                <a:gd name="T9" fmla="*/ 719 h 871"/>
                <a:gd name="T10" fmla="*/ 815 w 1580"/>
                <a:gd name="T11" fmla="*/ 712 h 871"/>
                <a:gd name="T12" fmla="*/ 832 w 1580"/>
                <a:gd name="T13" fmla="*/ 690 h 871"/>
                <a:gd name="T14" fmla="*/ 1082 w 1580"/>
                <a:gd name="T15" fmla="*/ 12 h 871"/>
                <a:gd name="T16" fmla="*/ 1106 w 1580"/>
                <a:gd name="T17" fmla="*/ 1 h 871"/>
                <a:gd name="T18" fmla="*/ 1333 w 1580"/>
                <a:gd name="T19" fmla="*/ 37 h 871"/>
                <a:gd name="T20" fmla="*/ 1377 w 1580"/>
                <a:gd name="T21" fmla="*/ 55 h 871"/>
                <a:gd name="T22" fmla="*/ 1452 w 1580"/>
                <a:gd name="T23" fmla="*/ 103 h 871"/>
                <a:gd name="T24" fmla="*/ 1512 w 1580"/>
                <a:gd name="T25" fmla="*/ 167 h 871"/>
                <a:gd name="T26" fmla="*/ 1555 w 1580"/>
                <a:gd name="T27" fmla="*/ 244 h 871"/>
                <a:gd name="T28" fmla="*/ 1578 w 1580"/>
                <a:gd name="T29" fmla="*/ 331 h 871"/>
                <a:gd name="T30" fmla="*/ 1580 w 1580"/>
                <a:gd name="T31" fmla="*/ 871 h 871"/>
                <a:gd name="T32" fmla="*/ 1508 w 1580"/>
                <a:gd name="T33" fmla="*/ 851 h 871"/>
                <a:gd name="T34" fmla="*/ 309 w 1580"/>
                <a:gd name="T35" fmla="*/ 849 h 871"/>
                <a:gd name="T36" fmla="*/ 312 w 1580"/>
                <a:gd name="T37" fmla="*/ 797 h 871"/>
                <a:gd name="T38" fmla="*/ 300 w 1580"/>
                <a:gd name="T39" fmla="*/ 695 h 871"/>
                <a:gd name="T40" fmla="*/ 264 w 1580"/>
                <a:gd name="T41" fmla="*/ 601 h 871"/>
                <a:gd name="T42" fmla="*/ 208 w 1580"/>
                <a:gd name="T43" fmla="*/ 519 h 871"/>
                <a:gd name="T44" fmla="*/ 135 w 1580"/>
                <a:gd name="T45" fmla="*/ 453 h 871"/>
                <a:gd name="T46" fmla="*/ 48 w 1580"/>
                <a:gd name="T47" fmla="*/ 405 h 871"/>
                <a:gd name="T48" fmla="*/ 0 w 1580"/>
                <a:gd name="T49" fmla="*/ 378 h 871"/>
                <a:gd name="T50" fmla="*/ 12 w 1580"/>
                <a:gd name="T51" fmla="*/ 288 h 871"/>
                <a:gd name="T52" fmla="*/ 45 w 1580"/>
                <a:gd name="T53" fmla="*/ 205 h 871"/>
                <a:gd name="T54" fmla="*/ 96 w 1580"/>
                <a:gd name="T55" fmla="*/ 134 h 871"/>
                <a:gd name="T56" fmla="*/ 165 w 1580"/>
                <a:gd name="T57" fmla="*/ 77 h 871"/>
                <a:gd name="T58" fmla="*/ 247 w 1580"/>
                <a:gd name="T59" fmla="*/ 37 h 871"/>
                <a:gd name="T60" fmla="*/ 259 w 1580"/>
                <a:gd name="T61" fmla="*/ 35 h 871"/>
                <a:gd name="T62" fmla="*/ 291 w 1580"/>
                <a:gd name="T63" fmla="*/ 30 h 871"/>
                <a:gd name="T64" fmla="*/ 334 w 1580"/>
                <a:gd name="T65" fmla="*/ 23 h 871"/>
                <a:gd name="T66" fmla="*/ 382 w 1580"/>
                <a:gd name="T67" fmla="*/ 14 h 871"/>
                <a:gd name="T68" fmla="*/ 426 w 1580"/>
                <a:gd name="T69" fmla="*/ 8 h 871"/>
                <a:gd name="T70" fmla="*/ 459 w 1580"/>
                <a:gd name="T71" fmla="*/ 2 h 871"/>
                <a:gd name="T72" fmla="*/ 472 w 1580"/>
                <a:gd name="T73"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80" h="871">
                  <a:moveTo>
                    <a:pt x="472" y="0"/>
                  </a:moveTo>
                  <a:lnTo>
                    <a:pt x="483" y="2"/>
                  </a:lnTo>
                  <a:lnTo>
                    <a:pt x="492" y="7"/>
                  </a:lnTo>
                  <a:lnTo>
                    <a:pt x="500" y="14"/>
                  </a:lnTo>
                  <a:lnTo>
                    <a:pt x="506" y="24"/>
                  </a:lnTo>
                  <a:lnTo>
                    <a:pt x="749" y="690"/>
                  </a:lnTo>
                  <a:lnTo>
                    <a:pt x="756" y="703"/>
                  </a:lnTo>
                  <a:lnTo>
                    <a:pt x="766" y="712"/>
                  </a:lnTo>
                  <a:lnTo>
                    <a:pt x="778" y="717"/>
                  </a:lnTo>
                  <a:lnTo>
                    <a:pt x="791" y="719"/>
                  </a:lnTo>
                  <a:lnTo>
                    <a:pt x="803" y="717"/>
                  </a:lnTo>
                  <a:lnTo>
                    <a:pt x="815" y="712"/>
                  </a:lnTo>
                  <a:lnTo>
                    <a:pt x="825" y="703"/>
                  </a:lnTo>
                  <a:lnTo>
                    <a:pt x="832" y="690"/>
                  </a:lnTo>
                  <a:lnTo>
                    <a:pt x="1076" y="24"/>
                  </a:lnTo>
                  <a:lnTo>
                    <a:pt x="1082" y="12"/>
                  </a:lnTo>
                  <a:lnTo>
                    <a:pt x="1093" y="4"/>
                  </a:lnTo>
                  <a:lnTo>
                    <a:pt x="1106" y="1"/>
                  </a:lnTo>
                  <a:lnTo>
                    <a:pt x="1119" y="2"/>
                  </a:lnTo>
                  <a:lnTo>
                    <a:pt x="1333" y="37"/>
                  </a:lnTo>
                  <a:lnTo>
                    <a:pt x="1335" y="37"/>
                  </a:lnTo>
                  <a:lnTo>
                    <a:pt x="1377" y="55"/>
                  </a:lnTo>
                  <a:lnTo>
                    <a:pt x="1417" y="77"/>
                  </a:lnTo>
                  <a:lnTo>
                    <a:pt x="1452" y="103"/>
                  </a:lnTo>
                  <a:lnTo>
                    <a:pt x="1484" y="133"/>
                  </a:lnTo>
                  <a:lnTo>
                    <a:pt x="1512" y="167"/>
                  </a:lnTo>
                  <a:lnTo>
                    <a:pt x="1536" y="204"/>
                  </a:lnTo>
                  <a:lnTo>
                    <a:pt x="1555" y="244"/>
                  </a:lnTo>
                  <a:lnTo>
                    <a:pt x="1569" y="286"/>
                  </a:lnTo>
                  <a:lnTo>
                    <a:pt x="1578" y="331"/>
                  </a:lnTo>
                  <a:lnTo>
                    <a:pt x="1580" y="377"/>
                  </a:lnTo>
                  <a:lnTo>
                    <a:pt x="1580" y="871"/>
                  </a:lnTo>
                  <a:lnTo>
                    <a:pt x="1546" y="859"/>
                  </a:lnTo>
                  <a:lnTo>
                    <a:pt x="1508" y="851"/>
                  </a:lnTo>
                  <a:lnTo>
                    <a:pt x="1470" y="849"/>
                  </a:lnTo>
                  <a:lnTo>
                    <a:pt x="309" y="849"/>
                  </a:lnTo>
                  <a:lnTo>
                    <a:pt x="311" y="823"/>
                  </a:lnTo>
                  <a:lnTo>
                    <a:pt x="312" y="797"/>
                  </a:lnTo>
                  <a:lnTo>
                    <a:pt x="309" y="744"/>
                  </a:lnTo>
                  <a:lnTo>
                    <a:pt x="300" y="695"/>
                  </a:lnTo>
                  <a:lnTo>
                    <a:pt x="284" y="646"/>
                  </a:lnTo>
                  <a:lnTo>
                    <a:pt x="264" y="601"/>
                  </a:lnTo>
                  <a:lnTo>
                    <a:pt x="238" y="559"/>
                  </a:lnTo>
                  <a:lnTo>
                    <a:pt x="208" y="519"/>
                  </a:lnTo>
                  <a:lnTo>
                    <a:pt x="174" y="484"/>
                  </a:lnTo>
                  <a:lnTo>
                    <a:pt x="135" y="453"/>
                  </a:lnTo>
                  <a:lnTo>
                    <a:pt x="93" y="427"/>
                  </a:lnTo>
                  <a:lnTo>
                    <a:pt x="48" y="405"/>
                  </a:lnTo>
                  <a:lnTo>
                    <a:pt x="0" y="388"/>
                  </a:lnTo>
                  <a:lnTo>
                    <a:pt x="0" y="378"/>
                  </a:lnTo>
                  <a:lnTo>
                    <a:pt x="3" y="332"/>
                  </a:lnTo>
                  <a:lnTo>
                    <a:pt x="12" y="288"/>
                  </a:lnTo>
                  <a:lnTo>
                    <a:pt x="25" y="246"/>
                  </a:lnTo>
                  <a:lnTo>
                    <a:pt x="45" y="205"/>
                  </a:lnTo>
                  <a:lnTo>
                    <a:pt x="68" y="168"/>
                  </a:lnTo>
                  <a:lnTo>
                    <a:pt x="96" y="134"/>
                  </a:lnTo>
                  <a:lnTo>
                    <a:pt x="128" y="104"/>
                  </a:lnTo>
                  <a:lnTo>
                    <a:pt x="165" y="77"/>
                  </a:lnTo>
                  <a:lnTo>
                    <a:pt x="204" y="55"/>
                  </a:lnTo>
                  <a:lnTo>
                    <a:pt x="247" y="37"/>
                  </a:lnTo>
                  <a:lnTo>
                    <a:pt x="250" y="37"/>
                  </a:lnTo>
                  <a:lnTo>
                    <a:pt x="259" y="35"/>
                  </a:lnTo>
                  <a:lnTo>
                    <a:pt x="273" y="33"/>
                  </a:lnTo>
                  <a:lnTo>
                    <a:pt x="291" y="30"/>
                  </a:lnTo>
                  <a:lnTo>
                    <a:pt x="311" y="27"/>
                  </a:lnTo>
                  <a:lnTo>
                    <a:pt x="334" y="23"/>
                  </a:lnTo>
                  <a:lnTo>
                    <a:pt x="358" y="19"/>
                  </a:lnTo>
                  <a:lnTo>
                    <a:pt x="382" y="14"/>
                  </a:lnTo>
                  <a:lnTo>
                    <a:pt x="405" y="11"/>
                  </a:lnTo>
                  <a:lnTo>
                    <a:pt x="426" y="8"/>
                  </a:lnTo>
                  <a:lnTo>
                    <a:pt x="444" y="5"/>
                  </a:lnTo>
                  <a:lnTo>
                    <a:pt x="459" y="2"/>
                  </a:lnTo>
                  <a:lnTo>
                    <a:pt x="468" y="1"/>
                  </a:lnTo>
                  <a:lnTo>
                    <a:pt x="4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5" name="Freeform 392"/>
            <p:cNvSpPr>
              <a:spLocks/>
            </p:cNvSpPr>
            <p:nvPr/>
          </p:nvSpPr>
          <p:spPr bwMode="auto">
            <a:xfrm>
              <a:off x="9437688" y="3197225"/>
              <a:ext cx="30163" cy="76200"/>
            </a:xfrm>
            <a:custGeom>
              <a:avLst/>
              <a:gdLst>
                <a:gd name="T0" fmla="*/ 51 w 209"/>
                <a:gd name="T1" fmla="*/ 0 h 535"/>
                <a:gd name="T2" fmla="*/ 158 w 209"/>
                <a:gd name="T3" fmla="*/ 0 h 535"/>
                <a:gd name="T4" fmla="*/ 173 w 209"/>
                <a:gd name="T5" fmla="*/ 2 h 535"/>
                <a:gd name="T6" fmla="*/ 185 w 209"/>
                <a:gd name="T7" fmla="*/ 7 h 535"/>
                <a:gd name="T8" fmla="*/ 197 w 209"/>
                <a:gd name="T9" fmla="*/ 15 h 535"/>
                <a:gd name="T10" fmla="*/ 205 w 209"/>
                <a:gd name="T11" fmla="*/ 29 h 535"/>
                <a:gd name="T12" fmla="*/ 209 w 209"/>
                <a:gd name="T13" fmla="*/ 44 h 535"/>
                <a:gd name="T14" fmla="*/ 208 w 209"/>
                <a:gd name="T15" fmla="*/ 59 h 535"/>
                <a:gd name="T16" fmla="*/ 203 w 209"/>
                <a:gd name="T17" fmla="*/ 73 h 535"/>
                <a:gd name="T18" fmla="*/ 146 w 209"/>
                <a:gd name="T19" fmla="*/ 160 h 535"/>
                <a:gd name="T20" fmla="*/ 173 w 209"/>
                <a:gd name="T21" fmla="*/ 385 h 535"/>
                <a:gd name="T22" fmla="*/ 120 w 209"/>
                <a:gd name="T23" fmla="*/ 525 h 535"/>
                <a:gd name="T24" fmla="*/ 116 w 209"/>
                <a:gd name="T25" fmla="*/ 531 h 535"/>
                <a:gd name="T26" fmla="*/ 108 w 209"/>
                <a:gd name="T27" fmla="*/ 535 h 535"/>
                <a:gd name="T28" fmla="*/ 101 w 209"/>
                <a:gd name="T29" fmla="*/ 535 h 535"/>
                <a:gd name="T30" fmla="*/ 95 w 209"/>
                <a:gd name="T31" fmla="*/ 531 h 535"/>
                <a:gd name="T32" fmla="*/ 90 w 209"/>
                <a:gd name="T33" fmla="*/ 525 h 535"/>
                <a:gd name="T34" fmla="*/ 38 w 209"/>
                <a:gd name="T35" fmla="*/ 385 h 535"/>
                <a:gd name="T36" fmla="*/ 64 w 209"/>
                <a:gd name="T37" fmla="*/ 160 h 535"/>
                <a:gd name="T38" fmla="*/ 6 w 209"/>
                <a:gd name="T39" fmla="*/ 73 h 535"/>
                <a:gd name="T40" fmla="*/ 1 w 209"/>
                <a:gd name="T41" fmla="*/ 59 h 535"/>
                <a:gd name="T42" fmla="*/ 0 w 209"/>
                <a:gd name="T43" fmla="*/ 44 h 535"/>
                <a:gd name="T44" fmla="*/ 4 w 209"/>
                <a:gd name="T45" fmla="*/ 29 h 535"/>
                <a:gd name="T46" fmla="*/ 14 w 209"/>
                <a:gd name="T47" fmla="*/ 15 h 535"/>
                <a:gd name="T48" fmla="*/ 24 w 209"/>
                <a:gd name="T49" fmla="*/ 7 h 535"/>
                <a:gd name="T50" fmla="*/ 38 w 209"/>
                <a:gd name="T51" fmla="*/ 2 h 535"/>
                <a:gd name="T52" fmla="*/ 51 w 209"/>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9" h="535">
                  <a:moveTo>
                    <a:pt x="51" y="0"/>
                  </a:moveTo>
                  <a:lnTo>
                    <a:pt x="158" y="0"/>
                  </a:lnTo>
                  <a:lnTo>
                    <a:pt x="173" y="2"/>
                  </a:lnTo>
                  <a:lnTo>
                    <a:pt x="185" y="7"/>
                  </a:lnTo>
                  <a:lnTo>
                    <a:pt x="197" y="15"/>
                  </a:lnTo>
                  <a:lnTo>
                    <a:pt x="205" y="29"/>
                  </a:lnTo>
                  <a:lnTo>
                    <a:pt x="209" y="44"/>
                  </a:lnTo>
                  <a:lnTo>
                    <a:pt x="208" y="59"/>
                  </a:lnTo>
                  <a:lnTo>
                    <a:pt x="203" y="73"/>
                  </a:lnTo>
                  <a:lnTo>
                    <a:pt x="146" y="160"/>
                  </a:lnTo>
                  <a:lnTo>
                    <a:pt x="173" y="385"/>
                  </a:lnTo>
                  <a:lnTo>
                    <a:pt x="120" y="525"/>
                  </a:lnTo>
                  <a:lnTo>
                    <a:pt x="116" y="531"/>
                  </a:lnTo>
                  <a:lnTo>
                    <a:pt x="108" y="535"/>
                  </a:lnTo>
                  <a:lnTo>
                    <a:pt x="101" y="535"/>
                  </a:lnTo>
                  <a:lnTo>
                    <a:pt x="95" y="531"/>
                  </a:lnTo>
                  <a:lnTo>
                    <a:pt x="90" y="525"/>
                  </a:lnTo>
                  <a:lnTo>
                    <a:pt x="38" y="385"/>
                  </a:lnTo>
                  <a:lnTo>
                    <a:pt x="64" y="160"/>
                  </a:lnTo>
                  <a:lnTo>
                    <a:pt x="6" y="73"/>
                  </a:lnTo>
                  <a:lnTo>
                    <a:pt x="1" y="59"/>
                  </a:lnTo>
                  <a:lnTo>
                    <a:pt x="0" y="44"/>
                  </a:lnTo>
                  <a:lnTo>
                    <a:pt x="4" y="29"/>
                  </a:lnTo>
                  <a:lnTo>
                    <a:pt x="14" y="15"/>
                  </a:lnTo>
                  <a:lnTo>
                    <a:pt x="24" y="7"/>
                  </a:lnTo>
                  <a:lnTo>
                    <a:pt x="38" y="2"/>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6" name="Freeform 393"/>
            <p:cNvSpPr>
              <a:spLocks/>
            </p:cNvSpPr>
            <p:nvPr/>
          </p:nvSpPr>
          <p:spPr bwMode="auto">
            <a:xfrm>
              <a:off x="9698038" y="3197225"/>
              <a:ext cx="30163" cy="76200"/>
            </a:xfrm>
            <a:custGeom>
              <a:avLst/>
              <a:gdLst>
                <a:gd name="T0" fmla="*/ 51 w 209"/>
                <a:gd name="T1" fmla="*/ 0 h 535"/>
                <a:gd name="T2" fmla="*/ 158 w 209"/>
                <a:gd name="T3" fmla="*/ 0 h 535"/>
                <a:gd name="T4" fmla="*/ 172 w 209"/>
                <a:gd name="T5" fmla="*/ 2 h 535"/>
                <a:gd name="T6" fmla="*/ 185 w 209"/>
                <a:gd name="T7" fmla="*/ 7 h 535"/>
                <a:gd name="T8" fmla="*/ 196 w 209"/>
                <a:gd name="T9" fmla="*/ 15 h 535"/>
                <a:gd name="T10" fmla="*/ 204 w 209"/>
                <a:gd name="T11" fmla="*/ 29 h 535"/>
                <a:gd name="T12" fmla="*/ 209 w 209"/>
                <a:gd name="T13" fmla="*/ 44 h 535"/>
                <a:gd name="T14" fmla="*/ 209 w 209"/>
                <a:gd name="T15" fmla="*/ 59 h 535"/>
                <a:gd name="T16" fmla="*/ 202 w 209"/>
                <a:gd name="T17" fmla="*/ 73 h 535"/>
                <a:gd name="T18" fmla="*/ 145 w 209"/>
                <a:gd name="T19" fmla="*/ 160 h 535"/>
                <a:gd name="T20" fmla="*/ 172 w 209"/>
                <a:gd name="T21" fmla="*/ 385 h 535"/>
                <a:gd name="T22" fmla="*/ 119 w 209"/>
                <a:gd name="T23" fmla="*/ 525 h 535"/>
                <a:gd name="T24" fmla="*/ 115 w 209"/>
                <a:gd name="T25" fmla="*/ 531 h 535"/>
                <a:gd name="T26" fmla="*/ 108 w 209"/>
                <a:gd name="T27" fmla="*/ 535 h 535"/>
                <a:gd name="T28" fmla="*/ 100 w 209"/>
                <a:gd name="T29" fmla="*/ 535 h 535"/>
                <a:gd name="T30" fmla="*/ 94 w 209"/>
                <a:gd name="T31" fmla="*/ 531 h 535"/>
                <a:gd name="T32" fmla="*/ 89 w 209"/>
                <a:gd name="T33" fmla="*/ 525 h 535"/>
                <a:gd name="T34" fmla="*/ 37 w 209"/>
                <a:gd name="T35" fmla="*/ 385 h 535"/>
                <a:gd name="T36" fmla="*/ 63 w 209"/>
                <a:gd name="T37" fmla="*/ 160 h 535"/>
                <a:gd name="T38" fmla="*/ 6 w 209"/>
                <a:gd name="T39" fmla="*/ 73 h 535"/>
                <a:gd name="T40" fmla="*/ 1 w 209"/>
                <a:gd name="T41" fmla="*/ 59 h 535"/>
                <a:gd name="T42" fmla="*/ 0 w 209"/>
                <a:gd name="T43" fmla="*/ 44 h 535"/>
                <a:gd name="T44" fmla="*/ 4 w 209"/>
                <a:gd name="T45" fmla="*/ 29 h 535"/>
                <a:gd name="T46" fmla="*/ 13 w 209"/>
                <a:gd name="T47" fmla="*/ 15 h 535"/>
                <a:gd name="T48" fmla="*/ 23 w 209"/>
                <a:gd name="T49" fmla="*/ 7 h 535"/>
                <a:gd name="T50" fmla="*/ 37 w 209"/>
                <a:gd name="T51" fmla="*/ 2 h 535"/>
                <a:gd name="T52" fmla="*/ 51 w 209"/>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09" h="535">
                  <a:moveTo>
                    <a:pt x="51" y="0"/>
                  </a:moveTo>
                  <a:lnTo>
                    <a:pt x="158" y="0"/>
                  </a:lnTo>
                  <a:lnTo>
                    <a:pt x="172" y="2"/>
                  </a:lnTo>
                  <a:lnTo>
                    <a:pt x="185" y="7"/>
                  </a:lnTo>
                  <a:lnTo>
                    <a:pt x="196" y="15"/>
                  </a:lnTo>
                  <a:lnTo>
                    <a:pt x="204" y="29"/>
                  </a:lnTo>
                  <a:lnTo>
                    <a:pt x="209" y="44"/>
                  </a:lnTo>
                  <a:lnTo>
                    <a:pt x="209" y="59"/>
                  </a:lnTo>
                  <a:lnTo>
                    <a:pt x="202" y="73"/>
                  </a:lnTo>
                  <a:lnTo>
                    <a:pt x="145" y="160"/>
                  </a:lnTo>
                  <a:lnTo>
                    <a:pt x="172" y="385"/>
                  </a:lnTo>
                  <a:lnTo>
                    <a:pt x="119" y="525"/>
                  </a:lnTo>
                  <a:lnTo>
                    <a:pt x="115" y="531"/>
                  </a:lnTo>
                  <a:lnTo>
                    <a:pt x="108" y="535"/>
                  </a:lnTo>
                  <a:lnTo>
                    <a:pt x="100" y="535"/>
                  </a:lnTo>
                  <a:lnTo>
                    <a:pt x="94" y="531"/>
                  </a:lnTo>
                  <a:lnTo>
                    <a:pt x="89" y="525"/>
                  </a:lnTo>
                  <a:lnTo>
                    <a:pt x="37" y="385"/>
                  </a:lnTo>
                  <a:lnTo>
                    <a:pt x="63" y="160"/>
                  </a:lnTo>
                  <a:lnTo>
                    <a:pt x="6" y="73"/>
                  </a:lnTo>
                  <a:lnTo>
                    <a:pt x="1" y="59"/>
                  </a:lnTo>
                  <a:lnTo>
                    <a:pt x="0" y="44"/>
                  </a:lnTo>
                  <a:lnTo>
                    <a:pt x="4" y="29"/>
                  </a:lnTo>
                  <a:lnTo>
                    <a:pt x="13" y="15"/>
                  </a:lnTo>
                  <a:lnTo>
                    <a:pt x="23" y="7"/>
                  </a:lnTo>
                  <a:lnTo>
                    <a:pt x="37" y="2"/>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68" name="Group 867"/>
          <p:cNvGrpSpPr/>
          <p:nvPr/>
        </p:nvGrpSpPr>
        <p:grpSpPr>
          <a:xfrm>
            <a:off x="6523396" y="4392483"/>
            <a:ext cx="191465" cy="281355"/>
            <a:chOff x="10044113" y="3041650"/>
            <a:chExt cx="338138" cy="496888"/>
          </a:xfrm>
          <a:solidFill>
            <a:schemeClr val="tx1">
              <a:lumMod val="65000"/>
              <a:lumOff val="35000"/>
            </a:schemeClr>
          </a:solidFill>
        </p:grpSpPr>
        <p:sp>
          <p:nvSpPr>
            <p:cNvPr id="936" name="Freeform 398"/>
            <p:cNvSpPr>
              <a:spLocks/>
            </p:cNvSpPr>
            <p:nvPr/>
          </p:nvSpPr>
          <p:spPr bwMode="auto">
            <a:xfrm>
              <a:off x="10136188" y="3448050"/>
              <a:ext cx="153988" cy="14288"/>
            </a:xfrm>
            <a:custGeom>
              <a:avLst/>
              <a:gdLst>
                <a:gd name="T0" fmla="*/ 0 w 1067"/>
                <a:gd name="T1" fmla="*/ 0 h 105"/>
                <a:gd name="T2" fmla="*/ 1067 w 1067"/>
                <a:gd name="T3" fmla="*/ 0 h 105"/>
                <a:gd name="T4" fmla="*/ 1065 w 1067"/>
                <a:gd name="T5" fmla="*/ 38 h 105"/>
                <a:gd name="T6" fmla="*/ 1062 w 1067"/>
                <a:gd name="T7" fmla="*/ 73 h 105"/>
                <a:gd name="T8" fmla="*/ 1061 w 1067"/>
                <a:gd name="T9" fmla="*/ 105 h 105"/>
                <a:gd name="T10" fmla="*/ 6 w 1067"/>
                <a:gd name="T11" fmla="*/ 105 h 105"/>
                <a:gd name="T12" fmla="*/ 4 w 1067"/>
                <a:gd name="T13" fmla="*/ 73 h 105"/>
                <a:gd name="T14" fmla="*/ 2 w 1067"/>
                <a:gd name="T15" fmla="*/ 38 h 105"/>
                <a:gd name="T16" fmla="*/ 0 w 1067"/>
                <a:gd name="T1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7" h="105">
                  <a:moveTo>
                    <a:pt x="0" y="0"/>
                  </a:moveTo>
                  <a:lnTo>
                    <a:pt x="1067" y="0"/>
                  </a:lnTo>
                  <a:lnTo>
                    <a:pt x="1065" y="38"/>
                  </a:lnTo>
                  <a:lnTo>
                    <a:pt x="1062" y="73"/>
                  </a:lnTo>
                  <a:lnTo>
                    <a:pt x="1061" y="105"/>
                  </a:lnTo>
                  <a:lnTo>
                    <a:pt x="6" y="105"/>
                  </a:lnTo>
                  <a:lnTo>
                    <a:pt x="4" y="73"/>
                  </a:lnTo>
                  <a:lnTo>
                    <a:pt x="2" y="3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7" name="Freeform 399"/>
            <p:cNvSpPr>
              <a:spLocks/>
            </p:cNvSpPr>
            <p:nvPr/>
          </p:nvSpPr>
          <p:spPr bwMode="auto">
            <a:xfrm>
              <a:off x="10175876" y="3236913"/>
              <a:ext cx="74613" cy="190500"/>
            </a:xfrm>
            <a:custGeom>
              <a:avLst/>
              <a:gdLst>
                <a:gd name="T0" fmla="*/ 79 w 519"/>
                <a:gd name="T1" fmla="*/ 0 h 1324"/>
                <a:gd name="T2" fmla="*/ 212 w 519"/>
                <a:gd name="T3" fmla="*/ 100 h 1324"/>
                <a:gd name="T4" fmla="*/ 229 w 519"/>
                <a:gd name="T5" fmla="*/ 109 h 1324"/>
                <a:gd name="T6" fmla="*/ 249 w 519"/>
                <a:gd name="T7" fmla="*/ 114 h 1324"/>
                <a:gd name="T8" fmla="*/ 270 w 519"/>
                <a:gd name="T9" fmla="*/ 114 h 1324"/>
                <a:gd name="T10" fmla="*/ 290 w 519"/>
                <a:gd name="T11" fmla="*/ 109 h 1324"/>
                <a:gd name="T12" fmla="*/ 308 w 519"/>
                <a:gd name="T13" fmla="*/ 100 h 1324"/>
                <a:gd name="T14" fmla="*/ 441 w 519"/>
                <a:gd name="T15" fmla="*/ 0 h 1324"/>
                <a:gd name="T16" fmla="*/ 461 w 519"/>
                <a:gd name="T17" fmla="*/ 7 h 1324"/>
                <a:gd name="T18" fmla="*/ 480 w 519"/>
                <a:gd name="T19" fmla="*/ 16 h 1324"/>
                <a:gd name="T20" fmla="*/ 496 w 519"/>
                <a:gd name="T21" fmla="*/ 30 h 1324"/>
                <a:gd name="T22" fmla="*/ 509 w 519"/>
                <a:gd name="T23" fmla="*/ 47 h 1324"/>
                <a:gd name="T24" fmla="*/ 516 w 519"/>
                <a:gd name="T25" fmla="*/ 67 h 1324"/>
                <a:gd name="T26" fmla="*/ 519 w 519"/>
                <a:gd name="T27" fmla="*/ 88 h 1324"/>
                <a:gd name="T28" fmla="*/ 519 w 519"/>
                <a:gd name="T29" fmla="*/ 431 h 1324"/>
                <a:gd name="T30" fmla="*/ 398 w 519"/>
                <a:gd name="T31" fmla="*/ 617 h 1324"/>
                <a:gd name="T32" fmla="*/ 391 w 519"/>
                <a:gd name="T33" fmla="*/ 630 h 1324"/>
                <a:gd name="T34" fmla="*/ 386 w 519"/>
                <a:gd name="T35" fmla="*/ 646 h 1324"/>
                <a:gd name="T36" fmla="*/ 384 w 519"/>
                <a:gd name="T37" fmla="*/ 661 h 1324"/>
                <a:gd name="T38" fmla="*/ 384 w 519"/>
                <a:gd name="T39" fmla="*/ 1324 h 1324"/>
                <a:gd name="T40" fmla="*/ 135 w 519"/>
                <a:gd name="T41" fmla="*/ 1324 h 1324"/>
                <a:gd name="T42" fmla="*/ 135 w 519"/>
                <a:gd name="T43" fmla="*/ 661 h 1324"/>
                <a:gd name="T44" fmla="*/ 133 w 519"/>
                <a:gd name="T45" fmla="*/ 646 h 1324"/>
                <a:gd name="T46" fmla="*/ 129 w 519"/>
                <a:gd name="T47" fmla="*/ 630 h 1324"/>
                <a:gd name="T48" fmla="*/ 122 w 519"/>
                <a:gd name="T49" fmla="*/ 617 h 1324"/>
                <a:gd name="T50" fmla="*/ 0 w 519"/>
                <a:gd name="T51" fmla="*/ 431 h 1324"/>
                <a:gd name="T52" fmla="*/ 0 w 519"/>
                <a:gd name="T53" fmla="*/ 88 h 1324"/>
                <a:gd name="T54" fmla="*/ 2 w 519"/>
                <a:gd name="T55" fmla="*/ 67 h 1324"/>
                <a:gd name="T56" fmla="*/ 11 w 519"/>
                <a:gd name="T57" fmla="*/ 47 h 1324"/>
                <a:gd name="T58" fmla="*/ 23 w 519"/>
                <a:gd name="T59" fmla="*/ 30 h 1324"/>
                <a:gd name="T60" fmla="*/ 39 w 519"/>
                <a:gd name="T61" fmla="*/ 16 h 1324"/>
                <a:gd name="T62" fmla="*/ 59 w 519"/>
                <a:gd name="T63" fmla="*/ 7 h 1324"/>
                <a:gd name="T64" fmla="*/ 79 w 519"/>
                <a:gd name="T65" fmla="*/ 0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9" h="1324">
                  <a:moveTo>
                    <a:pt x="79" y="0"/>
                  </a:moveTo>
                  <a:lnTo>
                    <a:pt x="212" y="100"/>
                  </a:lnTo>
                  <a:lnTo>
                    <a:pt x="229" y="109"/>
                  </a:lnTo>
                  <a:lnTo>
                    <a:pt x="249" y="114"/>
                  </a:lnTo>
                  <a:lnTo>
                    <a:pt x="270" y="114"/>
                  </a:lnTo>
                  <a:lnTo>
                    <a:pt x="290" y="109"/>
                  </a:lnTo>
                  <a:lnTo>
                    <a:pt x="308" y="100"/>
                  </a:lnTo>
                  <a:lnTo>
                    <a:pt x="441" y="0"/>
                  </a:lnTo>
                  <a:lnTo>
                    <a:pt x="461" y="7"/>
                  </a:lnTo>
                  <a:lnTo>
                    <a:pt x="480" y="16"/>
                  </a:lnTo>
                  <a:lnTo>
                    <a:pt x="496" y="30"/>
                  </a:lnTo>
                  <a:lnTo>
                    <a:pt x="509" y="47"/>
                  </a:lnTo>
                  <a:lnTo>
                    <a:pt x="516" y="67"/>
                  </a:lnTo>
                  <a:lnTo>
                    <a:pt x="519" y="88"/>
                  </a:lnTo>
                  <a:lnTo>
                    <a:pt x="519" y="431"/>
                  </a:lnTo>
                  <a:lnTo>
                    <a:pt x="398" y="617"/>
                  </a:lnTo>
                  <a:lnTo>
                    <a:pt x="391" y="630"/>
                  </a:lnTo>
                  <a:lnTo>
                    <a:pt x="386" y="646"/>
                  </a:lnTo>
                  <a:lnTo>
                    <a:pt x="384" y="661"/>
                  </a:lnTo>
                  <a:lnTo>
                    <a:pt x="384" y="1324"/>
                  </a:lnTo>
                  <a:lnTo>
                    <a:pt x="135" y="1324"/>
                  </a:lnTo>
                  <a:lnTo>
                    <a:pt x="135" y="661"/>
                  </a:lnTo>
                  <a:lnTo>
                    <a:pt x="133" y="646"/>
                  </a:lnTo>
                  <a:lnTo>
                    <a:pt x="129" y="630"/>
                  </a:lnTo>
                  <a:lnTo>
                    <a:pt x="122" y="617"/>
                  </a:lnTo>
                  <a:lnTo>
                    <a:pt x="0" y="431"/>
                  </a:lnTo>
                  <a:lnTo>
                    <a:pt x="0" y="88"/>
                  </a:lnTo>
                  <a:lnTo>
                    <a:pt x="2" y="67"/>
                  </a:lnTo>
                  <a:lnTo>
                    <a:pt x="11" y="47"/>
                  </a:lnTo>
                  <a:lnTo>
                    <a:pt x="23" y="30"/>
                  </a:lnTo>
                  <a:lnTo>
                    <a:pt x="39" y="16"/>
                  </a:lnTo>
                  <a:lnTo>
                    <a:pt x="59" y="7"/>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2" name="Freeform 400"/>
            <p:cNvSpPr>
              <a:spLocks/>
            </p:cNvSpPr>
            <p:nvPr/>
          </p:nvSpPr>
          <p:spPr bwMode="auto">
            <a:xfrm>
              <a:off x="10137776" y="3482975"/>
              <a:ext cx="150813" cy="55563"/>
            </a:xfrm>
            <a:custGeom>
              <a:avLst/>
              <a:gdLst>
                <a:gd name="T0" fmla="*/ 0 w 1038"/>
                <a:gd name="T1" fmla="*/ 0 h 381"/>
                <a:gd name="T2" fmla="*/ 1038 w 1038"/>
                <a:gd name="T3" fmla="*/ 0 h 381"/>
                <a:gd name="T4" fmla="*/ 1030 w 1038"/>
                <a:gd name="T5" fmla="*/ 51 h 381"/>
                <a:gd name="T6" fmla="*/ 1021 w 1038"/>
                <a:gd name="T7" fmla="*/ 96 h 381"/>
                <a:gd name="T8" fmla="*/ 1008 w 1038"/>
                <a:gd name="T9" fmla="*/ 136 h 381"/>
                <a:gd name="T10" fmla="*/ 994 w 1038"/>
                <a:gd name="T11" fmla="*/ 173 h 381"/>
                <a:gd name="T12" fmla="*/ 976 w 1038"/>
                <a:gd name="T13" fmla="*/ 205 h 381"/>
                <a:gd name="T14" fmla="*/ 956 w 1038"/>
                <a:gd name="T15" fmla="*/ 235 h 381"/>
                <a:gd name="T16" fmla="*/ 935 w 1038"/>
                <a:gd name="T17" fmla="*/ 261 h 381"/>
                <a:gd name="T18" fmla="*/ 911 w 1038"/>
                <a:gd name="T19" fmla="*/ 283 h 381"/>
                <a:gd name="T20" fmla="*/ 886 w 1038"/>
                <a:gd name="T21" fmla="*/ 303 h 381"/>
                <a:gd name="T22" fmla="*/ 860 w 1038"/>
                <a:gd name="T23" fmla="*/ 320 h 381"/>
                <a:gd name="T24" fmla="*/ 833 w 1038"/>
                <a:gd name="T25" fmla="*/ 334 h 381"/>
                <a:gd name="T26" fmla="*/ 804 w 1038"/>
                <a:gd name="T27" fmla="*/ 346 h 381"/>
                <a:gd name="T28" fmla="*/ 775 w 1038"/>
                <a:gd name="T29" fmla="*/ 355 h 381"/>
                <a:gd name="T30" fmla="*/ 746 w 1038"/>
                <a:gd name="T31" fmla="*/ 364 h 381"/>
                <a:gd name="T32" fmla="*/ 715 w 1038"/>
                <a:gd name="T33" fmla="*/ 369 h 381"/>
                <a:gd name="T34" fmla="*/ 686 w 1038"/>
                <a:gd name="T35" fmla="*/ 374 h 381"/>
                <a:gd name="T36" fmla="*/ 657 w 1038"/>
                <a:gd name="T37" fmla="*/ 377 h 381"/>
                <a:gd name="T38" fmla="*/ 628 w 1038"/>
                <a:gd name="T39" fmla="*/ 379 h 381"/>
                <a:gd name="T40" fmla="*/ 598 w 1038"/>
                <a:gd name="T41" fmla="*/ 380 h 381"/>
                <a:gd name="T42" fmla="*/ 571 w 1038"/>
                <a:gd name="T43" fmla="*/ 381 h 381"/>
                <a:gd name="T44" fmla="*/ 544 w 1038"/>
                <a:gd name="T45" fmla="*/ 381 h 381"/>
                <a:gd name="T46" fmla="*/ 519 w 1038"/>
                <a:gd name="T47" fmla="*/ 381 h 381"/>
                <a:gd name="T48" fmla="*/ 494 w 1038"/>
                <a:gd name="T49" fmla="*/ 381 h 381"/>
                <a:gd name="T50" fmla="*/ 466 w 1038"/>
                <a:gd name="T51" fmla="*/ 381 h 381"/>
                <a:gd name="T52" fmla="*/ 439 w 1038"/>
                <a:gd name="T53" fmla="*/ 380 h 381"/>
                <a:gd name="T54" fmla="*/ 410 w 1038"/>
                <a:gd name="T55" fmla="*/ 379 h 381"/>
                <a:gd name="T56" fmla="*/ 381 w 1038"/>
                <a:gd name="T57" fmla="*/ 377 h 381"/>
                <a:gd name="T58" fmla="*/ 351 w 1038"/>
                <a:gd name="T59" fmla="*/ 374 h 381"/>
                <a:gd name="T60" fmla="*/ 322 w 1038"/>
                <a:gd name="T61" fmla="*/ 369 h 381"/>
                <a:gd name="T62" fmla="*/ 292 w 1038"/>
                <a:gd name="T63" fmla="*/ 364 h 381"/>
                <a:gd name="T64" fmla="*/ 262 w 1038"/>
                <a:gd name="T65" fmla="*/ 355 h 381"/>
                <a:gd name="T66" fmla="*/ 233 w 1038"/>
                <a:gd name="T67" fmla="*/ 346 h 381"/>
                <a:gd name="T68" fmla="*/ 205 w 1038"/>
                <a:gd name="T69" fmla="*/ 334 h 381"/>
                <a:gd name="T70" fmla="*/ 178 w 1038"/>
                <a:gd name="T71" fmla="*/ 320 h 381"/>
                <a:gd name="T72" fmla="*/ 151 w 1038"/>
                <a:gd name="T73" fmla="*/ 303 h 381"/>
                <a:gd name="T74" fmla="*/ 126 w 1038"/>
                <a:gd name="T75" fmla="*/ 283 h 381"/>
                <a:gd name="T76" fmla="*/ 102 w 1038"/>
                <a:gd name="T77" fmla="*/ 261 h 381"/>
                <a:gd name="T78" fmla="*/ 81 w 1038"/>
                <a:gd name="T79" fmla="*/ 235 h 381"/>
                <a:gd name="T80" fmla="*/ 62 w 1038"/>
                <a:gd name="T81" fmla="*/ 205 h 381"/>
                <a:gd name="T82" fmla="*/ 44 w 1038"/>
                <a:gd name="T83" fmla="*/ 173 h 381"/>
                <a:gd name="T84" fmla="*/ 29 w 1038"/>
                <a:gd name="T85" fmla="*/ 136 h 381"/>
                <a:gd name="T86" fmla="*/ 17 w 1038"/>
                <a:gd name="T87" fmla="*/ 96 h 381"/>
                <a:gd name="T88" fmla="*/ 7 w 1038"/>
                <a:gd name="T89" fmla="*/ 51 h 381"/>
                <a:gd name="T90" fmla="*/ 0 w 1038"/>
                <a:gd name="T91"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38" h="381">
                  <a:moveTo>
                    <a:pt x="0" y="0"/>
                  </a:moveTo>
                  <a:lnTo>
                    <a:pt x="1038" y="0"/>
                  </a:lnTo>
                  <a:lnTo>
                    <a:pt x="1030" y="51"/>
                  </a:lnTo>
                  <a:lnTo>
                    <a:pt x="1021" y="96"/>
                  </a:lnTo>
                  <a:lnTo>
                    <a:pt x="1008" y="136"/>
                  </a:lnTo>
                  <a:lnTo>
                    <a:pt x="994" y="173"/>
                  </a:lnTo>
                  <a:lnTo>
                    <a:pt x="976" y="205"/>
                  </a:lnTo>
                  <a:lnTo>
                    <a:pt x="956" y="235"/>
                  </a:lnTo>
                  <a:lnTo>
                    <a:pt x="935" y="261"/>
                  </a:lnTo>
                  <a:lnTo>
                    <a:pt x="911" y="283"/>
                  </a:lnTo>
                  <a:lnTo>
                    <a:pt x="886" y="303"/>
                  </a:lnTo>
                  <a:lnTo>
                    <a:pt x="860" y="320"/>
                  </a:lnTo>
                  <a:lnTo>
                    <a:pt x="833" y="334"/>
                  </a:lnTo>
                  <a:lnTo>
                    <a:pt x="804" y="346"/>
                  </a:lnTo>
                  <a:lnTo>
                    <a:pt x="775" y="355"/>
                  </a:lnTo>
                  <a:lnTo>
                    <a:pt x="746" y="364"/>
                  </a:lnTo>
                  <a:lnTo>
                    <a:pt x="715" y="369"/>
                  </a:lnTo>
                  <a:lnTo>
                    <a:pt x="686" y="374"/>
                  </a:lnTo>
                  <a:lnTo>
                    <a:pt x="657" y="377"/>
                  </a:lnTo>
                  <a:lnTo>
                    <a:pt x="628" y="379"/>
                  </a:lnTo>
                  <a:lnTo>
                    <a:pt x="598" y="380"/>
                  </a:lnTo>
                  <a:lnTo>
                    <a:pt x="571" y="381"/>
                  </a:lnTo>
                  <a:lnTo>
                    <a:pt x="544" y="381"/>
                  </a:lnTo>
                  <a:lnTo>
                    <a:pt x="519" y="381"/>
                  </a:lnTo>
                  <a:lnTo>
                    <a:pt x="494" y="381"/>
                  </a:lnTo>
                  <a:lnTo>
                    <a:pt x="466" y="381"/>
                  </a:lnTo>
                  <a:lnTo>
                    <a:pt x="439" y="380"/>
                  </a:lnTo>
                  <a:lnTo>
                    <a:pt x="410" y="379"/>
                  </a:lnTo>
                  <a:lnTo>
                    <a:pt x="381" y="377"/>
                  </a:lnTo>
                  <a:lnTo>
                    <a:pt x="351" y="374"/>
                  </a:lnTo>
                  <a:lnTo>
                    <a:pt x="322" y="369"/>
                  </a:lnTo>
                  <a:lnTo>
                    <a:pt x="292" y="364"/>
                  </a:lnTo>
                  <a:lnTo>
                    <a:pt x="262" y="355"/>
                  </a:lnTo>
                  <a:lnTo>
                    <a:pt x="233" y="346"/>
                  </a:lnTo>
                  <a:lnTo>
                    <a:pt x="205" y="334"/>
                  </a:lnTo>
                  <a:lnTo>
                    <a:pt x="178" y="320"/>
                  </a:lnTo>
                  <a:lnTo>
                    <a:pt x="151" y="303"/>
                  </a:lnTo>
                  <a:lnTo>
                    <a:pt x="126" y="283"/>
                  </a:lnTo>
                  <a:lnTo>
                    <a:pt x="102" y="261"/>
                  </a:lnTo>
                  <a:lnTo>
                    <a:pt x="81" y="235"/>
                  </a:lnTo>
                  <a:lnTo>
                    <a:pt x="62" y="205"/>
                  </a:lnTo>
                  <a:lnTo>
                    <a:pt x="44" y="173"/>
                  </a:lnTo>
                  <a:lnTo>
                    <a:pt x="29" y="136"/>
                  </a:lnTo>
                  <a:lnTo>
                    <a:pt x="17" y="96"/>
                  </a:lnTo>
                  <a:lnTo>
                    <a:pt x="7" y="5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3" name="Freeform 401"/>
            <p:cNvSpPr>
              <a:spLocks/>
            </p:cNvSpPr>
            <p:nvPr/>
          </p:nvSpPr>
          <p:spPr bwMode="auto">
            <a:xfrm>
              <a:off x="10199688" y="3157538"/>
              <a:ext cx="26988" cy="25400"/>
            </a:xfrm>
            <a:custGeom>
              <a:avLst/>
              <a:gdLst>
                <a:gd name="T0" fmla="*/ 89 w 178"/>
                <a:gd name="T1" fmla="*/ 0 h 179"/>
                <a:gd name="T2" fmla="*/ 113 w 178"/>
                <a:gd name="T3" fmla="*/ 3 h 179"/>
                <a:gd name="T4" fmla="*/ 134 w 178"/>
                <a:gd name="T5" fmla="*/ 11 h 179"/>
                <a:gd name="T6" fmla="*/ 151 w 178"/>
                <a:gd name="T7" fmla="*/ 26 h 179"/>
                <a:gd name="T8" fmla="*/ 166 w 178"/>
                <a:gd name="T9" fmla="*/ 44 h 179"/>
                <a:gd name="T10" fmla="*/ 175 w 178"/>
                <a:gd name="T11" fmla="*/ 65 h 179"/>
                <a:gd name="T12" fmla="*/ 178 w 178"/>
                <a:gd name="T13" fmla="*/ 89 h 179"/>
                <a:gd name="T14" fmla="*/ 175 w 178"/>
                <a:gd name="T15" fmla="*/ 113 h 179"/>
                <a:gd name="T16" fmla="*/ 166 w 178"/>
                <a:gd name="T17" fmla="*/ 134 h 179"/>
                <a:gd name="T18" fmla="*/ 151 w 178"/>
                <a:gd name="T19" fmla="*/ 152 h 179"/>
                <a:gd name="T20" fmla="*/ 134 w 178"/>
                <a:gd name="T21" fmla="*/ 166 h 179"/>
                <a:gd name="T22" fmla="*/ 113 w 178"/>
                <a:gd name="T23" fmla="*/ 175 h 179"/>
                <a:gd name="T24" fmla="*/ 89 w 178"/>
                <a:gd name="T25" fmla="*/ 179 h 179"/>
                <a:gd name="T26" fmla="*/ 65 w 178"/>
                <a:gd name="T27" fmla="*/ 175 h 179"/>
                <a:gd name="T28" fmla="*/ 44 w 178"/>
                <a:gd name="T29" fmla="*/ 166 h 179"/>
                <a:gd name="T30" fmla="*/ 26 w 178"/>
                <a:gd name="T31" fmla="*/ 152 h 179"/>
                <a:gd name="T32" fmla="*/ 11 w 178"/>
                <a:gd name="T33" fmla="*/ 134 h 179"/>
                <a:gd name="T34" fmla="*/ 3 w 178"/>
                <a:gd name="T35" fmla="*/ 113 h 179"/>
                <a:gd name="T36" fmla="*/ 0 w 178"/>
                <a:gd name="T37" fmla="*/ 89 h 179"/>
                <a:gd name="T38" fmla="*/ 3 w 178"/>
                <a:gd name="T39" fmla="*/ 65 h 179"/>
                <a:gd name="T40" fmla="*/ 11 w 178"/>
                <a:gd name="T41" fmla="*/ 44 h 179"/>
                <a:gd name="T42" fmla="*/ 26 w 178"/>
                <a:gd name="T43" fmla="*/ 26 h 179"/>
                <a:gd name="T44" fmla="*/ 44 w 178"/>
                <a:gd name="T45" fmla="*/ 11 h 179"/>
                <a:gd name="T46" fmla="*/ 65 w 178"/>
                <a:gd name="T47" fmla="*/ 3 h 179"/>
                <a:gd name="T48" fmla="*/ 89 w 178"/>
                <a:gd name="T49" fmla="*/ 0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8" h="179">
                  <a:moveTo>
                    <a:pt x="89" y="0"/>
                  </a:moveTo>
                  <a:lnTo>
                    <a:pt x="113" y="3"/>
                  </a:lnTo>
                  <a:lnTo>
                    <a:pt x="134" y="11"/>
                  </a:lnTo>
                  <a:lnTo>
                    <a:pt x="151" y="26"/>
                  </a:lnTo>
                  <a:lnTo>
                    <a:pt x="166" y="44"/>
                  </a:lnTo>
                  <a:lnTo>
                    <a:pt x="175" y="65"/>
                  </a:lnTo>
                  <a:lnTo>
                    <a:pt x="178" y="89"/>
                  </a:lnTo>
                  <a:lnTo>
                    <a:pt x="175" y="113"/>
                  </a:lnTo>
                  <a:lnTo>
                    <a:pt x="166" y="134"/>
                  </a:lnTo>
                  <a:lnTo>
                    <a:pt x="151" y="152"/>
                  </a:lnTo>
                  <a:lnTo>
                    <a:pt x="134" y="166"/>
                  </a:lnTo>
                  <a:lnTo>
                    <a:pt x="113" y="175"/>
                  </a:lnTo>
                  <a:lnTo>
                    <a:pt x="89" y="179"/>
                  </a:lnTo>
                  <a:lnTo>
                    <a:pt x="65" y="175"/>
                  </a:lnTo>
                  <a:lnTo>
                    <a:pt x="44" y="166"/>
                  </a:lnTo>
                  <a:lnTo>
                    <a:pt x="26" y="152"/>
                  </a:lnTo>
                  <a:lnTo>
                    <a:pt x="11" y="134"/>
                  </a:lnTo>
                  <a:lnTo>
                    <a:pt x="3" y="113"/>
                  </a:lnTo>
                  <a:lnTo>
                    <a:pt x="0" y="89"/>
                  </a:lnTo>
                  <a:lnTo>
                    <a:pt x="3" y="65"/>
                  </a:lnTo>
                  <a:lnTo>
                    <a:pt x="11" y="44"/>
                  </a:lnTo>
                  <a:lnTo>
                    <a:pt x="26" y="26"/>
                  </a:lnTo>
                  <a:lnTo>
                    <a:pt x="44" y="11"/>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4" name="Freeform 402"/>
            <p:cNvSpPr>
              <a:spLocks noEditPoints="1"/>
            </p:cNvSpPr>
            <p:nvPr/>
          </p:nvSpPr>
          <p:spPr bwMode="auto">
            <a:xfrm>
              <a:off x="10044113" y="3041650"/>
              <a:ext cx="338138" cy="385763"/>
            </a:xfrm>
            <a:custGeom>
              <a:avLst/>
              <a:gdLst>
                <a:gd name="T0" fmla="*/ 1056 w 2341"/>
                <a:gd name="T1" fmla="*/ 660 h 2670"/>
                <a:gd name="T2" fmla="*/ 948 w 2341"/>
                <a:gd name="T3" fmla="*/ 767 h 2670"/>
                <a:gd name="T4" fmla="*/ 923 w 2341"/>
                <a:gd name="T5" fmla="*/ 923 h 2670"/>
                <a:gd name="T6" fmla="*/ 993 w 2341"/>
                <a:gd name="T7" fmla="*/ 1061 h 2670"/>
                <a:gd name="T8" fmla="*/ 1130 w 2341"/>
                <a:gd name="T9" fmla="*/ 1131 h 2670"/>
                <a:gd name="T10" fmla="*/ 1286 w 2341"/>
                <a:gd name="T11" fmla="*/ 1106 h 2670"/>
                <a:gd name="T12" fmla="*/ 1394 w 2341"/>
                <a:gd name="T13" fmla="*/ 998 h 2670"/>
                <a:gd name="T14" fmla="*/ 1419 w 2341"/>
                <a:gd name="T15" fmla="*/ 842 h 2670"/>
                <a:gd name="T16" fmla="*/ 1348 w 2341"/>
                <a:gd name="T17" fmla="*/ 706 h 2670"/>
                <a:gd name="T18" fmla="*/ 1212 w 2341"/>
                <a:gd name="T19" fmla="*/ 635 h 2670"/>
                <a:gd name="T20" fmla="*/ 1343 w 2341"/>
                <a:gd name="T21" fmla="*/ 13 h 2670"/>
                <a:gd name="T22" fmla="*/ 1663 w 2341"/>
                <a:gd name="T23" fmla="*/ 109 h 2670"/>
                <a:gd name="T24" fmla="*/ 1939 w 2341"/>
                <a:gd name="T25" fmla="*/ 287 h 2670"/>
                <a:gd name="T26" fmla="*/ 2153 w 2341"/>
                <a:gd name="T27" fmla="*/ 534 h 2670"/>
                <a:gd name="T28" fmla="*/ 2292 w 2341"/>
                <a:gd name="T29" fmla="*/ 833 h 2670"/>
                <a:gd name="T30" fmla="*/ 2341 w 2341"/>
                <a:gd name="T31" fmla="*/ 1171 h 2670"/>
                <a:gd name="T32" fmla="*/ 2307 w 2341"/>
                <a:gd name="T33" fmla="*/ 1421 h 2670"/>
                <a:gd name="T34" fmla="*/ 2216 w 2341"/>
                <a:gd name="T35" fmla="*/ 1634 h 2670"/>
                <a:gd name="T36" fmla="*/ 2089 w 2341"/>
                <a:gd name="T37" fmla="*/ 1822 h 2670"/>
                <a:gd name="T38" fmla="*/ 1930 w 2341"/>
                <a:gd name="T39" fmla="*/ 2023 h 2670"/>
                <a:gd name="T40" fmla="*/ 1794 w 2341"/>
                <a:gd name="T41" fmla="*/ 2225 h 2670"/>
                <a:gd name="T42" fmla="*/ 1750 w 2341"/>
                <a:gd name="T43" fmla="*/ 2401 h 2670"/>
                <a:gd name="T44" fmla="*/ 1721 w 2341"/>
                <a:gd name="T45" fmla="*/ 2616 h 2670"/>
                <a:gd name="T46" fmla="*/ 1579 w 2341"/>
                <a:gd name="T47" fmla="*/ 1847 h 2670"/>
                <a:gd name="T48" fmla="*/ 1591 w 2341"/>
                <a:gd name="T49" fmla="*/ 1434 h 2670"/>
                <a:gd name="T50" fmla="*/ 1555 w 2341"/>
                <a:gd name="T51" fmla="*/ 1303 h 2670"/>
                <a:gd name="T52" fmla="*/ 1454 w 2341"/>
                <a:gd name="T53" fmla="*/ 1212 h 2670"/>
                <a:gd name="T54" fmla="*/ 1402 w 2341"/>
                <a:gd name="T55" fmla="*/ 1192 h 2670"/>
                <a:gd name="T56" fmla="*/ 1362 w 2341"/>
                <a:gd name="T57" fmla="*/ 1180 h 2670"/>
                <a:gd name="T58" fmla="*/ 1305 w 2341"/>
                <a:gd name="T59" fmla="*/ 1183 h 2670"/>
                <a:gd name="T60" fmla="*/ 1037 w 2341"/>
                <a:gd name="T61" fmla="*/ 1183 h 2670"/>
                <a:gd name="T62" fmla="*/ 979 w 2341"/>
                <a:gd name="T63" fmla="*/ 1180 h 2670"/>
                <a:gd name="T64" fmla="*/ 940 w 2341"/>
                <a:gd name="T65" fmla="*/ 1192 h 2670"/>
                <a:gd name="T66" fmla="*/ 887 w 2341"/>
                <a:gd name="T67" fmla="*/ 1212 h 2670"/>
                <a:gd name="T68" fmla="*/ 787 w 2341"/>
                <a:gd name="T69" fmla="*/ 1303 h 2670"/>
                <a:gd name="T70" fmla="*/ 749 w 2341"/>
                <a:gd name="T71" fmla="*/ 1434 h 2670"/>
                <a:gd name="T72" fmla="*/ 763 w 2341"/>
                <a:gd name="T73" fmla="*/ 1847 h 2670"/>
                <a:gd name="T74" fmla="*/ 620 w 2341"/>
                <a:gd name="T75" fmla="*/ 2616 h 2670"/>
                <a:gd name="T76" fmla="*/ 591 w 2341"/>
                <a:gd name="T77" fmla="*/ 2401 h 2670"/>
                <a:gd name="T78" fmla="*/ 547 w 2341"/>
                <a:gd name="T79" fmla="*/ 2225 h 2670"/>
                <a:gd name="T80" fmla="*/ 411 w 2341"/>
                <a:gd name="T81" fmla="*/ 2023 h 2670"/>
                <a:gd name="T82" fmla="*/ 252 w 2341"/>
                <a:gd name="T83" fmla="*/ 1822 h 2670"/>
                <a:gd name="T84" fmla="*/ 126 w 2341"/>
                <a:gd name="T85" fmla="*/ 1634 h 2670"/>
                <a:gd name="T86" fmla="*/ 35 w 2341"/>
                <a:gd name="T87" fmla="*/ 1421 h 2670"/>
                <a:gd name="T88" fmla="*/ 0 w 2341"/>
                <a:gd name="T89" fmla="*/ 1171 h 2670"/>
                <a:gd name="T90" fmla="*/ 49 w 2341"/>
                <a:gd name="T91" fmla="*/ 833 h 2670"/>
                <a:gd name="T92" fmla="*/ 188 w 2341"/>
                <a:gd name="T93" fmla="*/ 534 h 2670"/>
                <a:gd name="T94" fmla="*/ 403 w 2341"/>
                <a:gd name="T95" fmla="*/ 287 h 2670"/>
                <a:gd name="T96" fmla="*/ 678 w 2341"/>
                <a:gd name="T97" fmla="*/ 109 h 2670"/>
                <a:gd name="T98" fmla="*/ 998 w 2341"/>
                <a:gd name="T99" fmla="*/ 13 h 2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41" h="2670">
                  <a:moveTo>
                    <a:pt x="1171" y="631"/>
                  </a:moveTo>
                  <a:lnTo>
                    <a:pt x="1130" y="635"/>
                  </a:lnTo>
                  <a:lnTo>
                    <a:pt x="1091" y="645"/>
                  </a:lnTo>
                  <a:lnTo>
                    <a:pt x="1056" y="660"/>
                  </a:lnTo>
                  <a:lnTo>
                    <a:pt x="1022" y="681"/>
                  </a:lnTo>
                  <a:lnTo>
                    <a:pt x="993" y="706"/>
                  </a:lnTo>
                  <a:lnTo>
                    <a:pt x="968" y="735"/>
                  </a:lnTo>
                  <a:lnTo>
                    <a:pt x="948" y="767"/>
                  </a:lnTo>
                  <a:lnTo>
                    <a:pt x="932" y="803"/>
                  </a:lnTo>
                  <a:lnTo>
                    <a:pt x="923" y="842"/>
                  </a:lnTo>
                  <a:lnTo>
                    <a:pt x="920" y="883"/>
                  </a:lnTo>
                  <a:lnTo>
                    <a:pt x="923" y="923"/>
                  </a:lnTo>
                  <a:lnTo>
                    <a:pt x="932" y="962"/>
                  </a:lnTo>
                  <a:lnTo>
                    <a:pt x="948" y="998"/>
                  </a:lnTo>
                  <a:lnTo>
                    <a:pt x="968" y="1031"/>
                  </a:lnTo>
                  <a:lnTo>
                    <a:pt x="993" y="1061"/>
                  </a:lnTo>
                  <a:lnTo>
                    <a:pt x="1022" y="1086"/>
                  </a:lnTo>
                  <a:lnTo>
                    <a:pt x="1056" y="1106"/>
                  </a:lnTo>
                  <a:lnTo>
                    <a:pt x="1091" y="1121"/>
                  </a:lnTo>
                  <a:lnTo>
                    <a:pt x="1130" y="1131"/>
                  </a:lnTo>
                  <a:lnTo>
                    <a:pt x="1171" y="1134"/>
                  </a:lnTo>
                  <a:lnTo>
                    <a:pt x="1212" y="1131"/>
                  </a:lnTo>
                  <a:lnTo>
                    <a:pt x="1250" y="1121"/>
                  </a:lnTo>
                  <a:lnTo>
                    <a:pt x="1286" y="1106"/>
                  </a:lnTo>
                  <a:lnTo>
                    <a:pt x="1319" y="1086"/>
                  </a:lnTo>
                  <a:lnTo>
                    <a:pt x="1348" y="1061"/>
                  </a:lnTo>
                  <a:lnTo>
                    <a:pt x="1373" y="1031"/>
                  </a:lnTo>
                  <a:lnTo>
                    <a:pt x="1394" y="998"/>
                  </a:lnTo>
                  <a:lnTo>
                    <a:pt x="1409" y="962"/>
                  </a:lnTo>
                  <a:lnTo>
                    <a:pt x="1419" y="923"/>
                  </a:lnTo>
                  <a:lnTo>
                    <a:pt x="1422" y="883"/>
                  </a:lnTo>
                  <a:lnTo>
                    <a:pt x="1419" y="842"/>
                  </a:lnTo>
                  <a:lnTo>
                    <a:pt x="1409" y="803"/>
                  </a:lnTo>
                  <a:lnTo>
                    <a:pt x="1394" y="767"/>
                  </a:lnTo>
                  <a:lnTo>
                    <a:pt x="1373" y="735"/>
                  </a:lnTo>
                  <a:lnTo>
                    <a:pt x="1348" y="706"/>
                  </a:lnTo>
                  <a:lnTo>
                    <a:pt x="1319" y="681"/>
                  </a:lnTo>
                  <a:lnTo>
                    <a:pt x="1286" y="660"/>
                  </a:lnTo>
                  <a:lnTo>
                    <a:pt x="1250" y="645"/>
                  </a:lnTo>
                  <a:lnTo>
                    <a:pt x="1212" y="635"/>
                  </a:lnTo>
                  <a:lnTo>
                    <a:pt x="1171" y="631"/>
                  </a:lnTo>
                  <a:close/>
                  <a:moveTo>
                    <a:pt x="1171" y="0"/>
                  </a:moveTo>
                  <a:lnTo>
                    <a:pt x="1258" y="3"/>
                  </a:lnTo>
                  <a:lnTo>
                    <a:pt x="1343" y="13"/>
                  </a:lnTo>
                  <a:lnTo>
                    <a:pt x="1427" y="28"/>
                  </a:lnTo>
                  <a:lnTo>
                    <a:pt x="1509" y="49"/>
                  </a:lnTo>
                  <a:lnTo>
                    <a:pt x="1587" y="77"/>
                  </a:lnTo>
                  <a:lnTo>
                    <a:pt x="1663" y="109"/>
                  </a:lnTo>
                  <a:lnTo>
                    <a:pt x="1738" y="147"/>
                  </a:lnTo>
                  <a:lnTo>
                    <a:pt x="1808" y="189"/>
                  </a:lnTo>
                  <a:lnTo>
                    <a:pt x="1875" y="236"/>
                  </a:lnTo>
                  <a:lnTo>
                    <a:pt x="1939" y="287"/>
                  </a:lnTo>
                  <a:lnTo>
                    <a:pt x="1998" y="344"/>
                  </a:lnTo>
                  <a:lnTo>
                    <a:pt x="2054" y="403"/>
                  </a:lnTo>
                  <a:lnTo>
                    <a:pt x="2106" y="467"/>
                  </a:lnTo>
                  <a:lnTo>
                    <a:pt x="2153" y="534"/>
                  </a:lnTo>
                  <a:lnTo>
                    <a:pt x="2195" y="604"/>
                  </a:lnTo>
                  <a:lnTo>
                    <a:pt x="2233" y="677"/>
                  </a:lnTo>
                  <a:lnTo>
                    <a:pt x="2265" y="754"/>
                  </a:lnTo>
                  <a:lnTo>
                    <a:pt x="2292" y="833"/>
                  </a:lnTo>
                  <a:lnTo>
                    <a:pt x="2313" y="915"/>
                  </a:lnTo>
                  <a:lnTo>
                    <a:pt x="2329" y="999"/>
                  </a:lnTo>
                  <a:lnTo>
                    <a:pt x="2338" y="1084"/>
                  </a:lnTo>
                  <a:lnTo>
                    <a:pt x="2341" y="1171"/>
                  </a:lnTo>
                  <a:lnTo>
                    <a:pt x="2339" y="1237"/>
                  </a:lnTo>
                  <a:lnTo>
                    <a:pt x="2332" y="1301"/>
                  </a:lnTo>
                  <a:lnTo>
                    <a:pt x="2322" y="1362"/>
                  </a:lnTo>
                  <a:lnTo>
                    <a:pt x="2307" y="1421"/>
                  </a:lnTo>
                  <a:lnTo>
                    <a:pt x="2288" y="1477"/>
                  </a:lnTo>
                  <a:lnTo>
                    <a:pt x="2267" y="1530"/>
                  </a:lnTo>
                  <a:lnTo>
                    <a:pt x="2242" y="1583"/>
                  </a:lnTo>
                  <a:lnTo>
                    <a:pt x="2216" y="1634"/>
                  </a:lnTo>
                  <a:lnTo>
                    <a:pt x="2187" y="1682"/>
                  </a:lnTo>
                  <a:lnTo>
                    <a:pt x="2155" y="1730"/>
                  </a:lnTo>
                  <a:lnTo>
                    <a:pt x="2123" y="1776"/>
                  </a:lnTo>
                  <a:lnTo>
                    <a:pt x="2089" y="1822"/>
                  </a:lnTo>
                  <a:lnTo>
                    <a:pt x="2055" y="1866"/>
                  </a:lnTo>
                  <a:lnTo>
                    <a:pt x="2020" y="1911"/>
                  </a:lnTo>
                  <a:lnTo>
                    <a:pt x="1986" y="1954"/>
                  </a:lnTo>
                  <a:lnTo>
                    <a:pt x="1930" y="2023"/>
                  </a:lnTo>
                  <a:lnTo>
                    <a:pt x="1875" y="2095"/>
                  </a:lnTo>
                  <a:lnTo>
                    <a:pt x="1823" y="2168"/>
                  </a:lnTo>
                  <a:lnTo>
                    <a:pt x="1808" y="2194"/>
                  </a:lnTo>
                  <a:lnTo>
                    <a:pt x="1794" y="2225"/>
                  </a:lnTo>
                  <a:lnTo>
                    <a:pt x="1782" y="2263"/>
                  </a:lnTo>
                  <a:lnTo>
                    <a:pt x="1770" y="2305"/>
                  </a:lnTo>
                  <a:lnTo>
                    <a:pt x="1760" y="2352"/>
                  </a:lnTo>
                  <a:lnTo>
                    <a:pt x="1750" y="2401"/>
                  </a:lnTo>
                  <a:lnTo>
                    <a:pt x="1741" y="2453"/>
                  </a:lnTo>
                  <a:lnTo>
                    <a:pt x="1734" y="2507"/>
                  </a:lnTo>
                  <a:lnTo>
                    <a:pt x="1727" y="2561"/>
                  </a:lnTo>
                  <a:lnTo>
                    <a:pt x="1721" y="2616"/>
                  </a:lnTo>
                  <a:lnTo>
                    <a:pt x="1716" y="2670"/>
                  </a:lnTo>
                  <a:lnTo>
                    <a:pt x="1456" y="2670"/>
                  </a:lnTo>
                  <a:lnTo>
                    <a:pt x="1456" y="2032"/>
                  </a:lnTo>
                  <a:lnTo>
                    <a:pt x="1579" y="1847"/>
                  </a:lnTo>
                  <a:lnTo>
                    <a:pt x="1586" y="1832"/>
                  </a:lnTo>
                  <a:lnTo>
                    <a:pt x="1590" y="1817"/>
                  </a:lnTo>
                  <a:lnTo>
                    <a:pt x="1591" y="1802"/>
                  </a:lnTo>
                  <a:lnTo>
                    <a:pt x="1591" y="1434"/>
                  </a:lnTo>
                  <a:lnTo>
                    <a:pt x="1589" y="1400"/>
                  </a:lnTo>
                  <a:lnTo>
                    <a:pt x="1582" y="1365"/>
                  </a:lnTo>
                  <a:lnTo>
                    <a:pt x="1570" y="1334"/>
                  </a:lnTo>
                  <a:lnTo>
                    <a:pt x="1555" y="1303"/>
                  </a:lnTo>
                  <a:lnTo>
                    <a:pt x="1535" y="1276"/>
                  </a:lnTo>
                  <a:lnTo>
                    <a:pt x="1511" y="1251"/>
                  </a:lnTo>
                  <a:lnTo>
                    <a:pt x="1485" y="1230"/>
                  </a:lnTo>
                  <a:lnTo>
                    <a:pt x="1454" y="1212"/>
                  </a:lnTo>
                  <a:lnTo>
                    <a:pt x="1422" y="1199"/>
                  </a:lnTo>
                  <a:lnTo>
                    <a:pt x="1419" y="1198"/>
                  </a:lnTo>
                  <a:lnTo>
                    <a:pt x="1411" y="1196"/>
                  </a:lnTo>
                  <a:lnTo>
                    <a:pt x="1402" y="1192"/>
                  </a:lnTo>
                  <a:lnTo>
                    <a:pt x="1390" y="1189"/>
                  </a:lnTo>
                  <a:lnTo>
                    <a:pt x="1379" y="1185"/>
                  </a:lnTo>
                  <a:lnTo>
                    <a:pt x="1370" y="1182"/>
                  </a:lnTo>
                  <a:lnTo>
                    <a:pt x="1362" y="1180"/>
                  </a:lnTo>
                  <a:lnTo>
                    <a:pt x="1360" y="1180"/>
                  </a:lnTo>
                  <a:lnTo>
                    <a:pt x="1341" y="1176"/>
                  </a:lnTo>
                  <a:lnTo>
                    <a:pt x="1322" y="1177"/>
                  </a:lnTo>
                  <a:lnTo>
                    <a:pt x="1305" y="1183"/>
                  </a:lnTo>
                  <a:lnTo>
                    <a:pt x="1288" y="1192"/>
                  </a:lnTo>
                  <a:lnTo>
                    <a:pt x="1171" y="1279"/>
                  </a:lnTo>
                  <a:lnTo>
                    <a:pt x="1054" y="1192"/>
                  </a:lnTo>
                  <a:lnTo>
                    <a:pt x="1037" y="1183"/>
                  </a:lnTo>
                  <a:lnTo>
                    <a:pt x="1019" y="1177"/>
                  </a:lnTo>
                  <a:lnTo>
                    <a:pt x="1000" y="1176"/>
                  </a:lnTo>
                  <a:lnTo>
                    <a:pt x="981" y="1180"/>
                  </a:lnTo>
                  <a:lnTo>
                    <a:pt x="979" y="1180"/>
                  </a:lnTo>
                  <a:lnTo>
                    <a:pt x="972" y="1182"/>
                  </a:lnTo>
                  <a:lnTo>
                    <a:pt x="963" y="1185"/>
                  </a:lnTo>
                  <a:lnTo>
                    <a:pt x="951" y="1189"/>
                  </a:lnTo>
                  <a:lnTo>
                    <a:pt x="940" y="1192"/>
                  </a:lnTo>
                  <a:lnTo>
                    <a:pt x="930" y="1196"/>
                  </a:lnTo>
                  <a:lnTo>
                    <a:pt x="923" y="1198"/>
                  </a:lnTo>
                  <a:lnTo>
                    <a:pt x="920" y="1199"/>
                  </a:lnTo>
                  <a:lnTo>
                    <a:pt x="887" y="1212"/>
                  </a:lnTo>
                  <a:lnTo>
                    <a:pt x="857" y="1230"/>
                  </a:lnTo>
                  <a:lnTo>
                    <a:pt x="831" y="1251"/>
                  </a:lnTo>
                  <a:lnTo>
                    <a:pt x="807" y="1276"/>
                  </a:lnTo>
                  <a:lnTo>
                    <a:pt x="787" y="1303"/>
                  </a:lnTo>
                  <a:lnTo>
                    <a:pt x="771" y="1334"/>
                  </a:lnTo>
                  <a:lnTo>
                    <a:pt x="760" y="1365"/>
                  </a:lnTo>
                  <a:lnTo>
                    <a:pt x="752" y="1400"/>
                  </a:lnTo>
                  <a:lnTo>
                    <a:pt x="749" y="1434"/>
                  </a:lnTo>
                  <a:lnTo>
                    <a:pt x="749" y="1802"/>
                  </a:lnTo>
                  <a:lnTo>
                    <a:pt x="751" y="1817"/>
                  </a:lnTo>
                  <a:lnTo>
                    <a:pt x="755" y="1832"/>
                  </a:lnTo>
                  <a:lnTo>
                    <a:pt x="763" y="1847"/>
                  </a:lnTo>
                  <a:lnTo>
                    <a:pt x="884" y="2032"/>
                  </a:lnTo>
                  <a:lnTo>
                    <a:pt x="884" y="2670"/>
                  </a:lnTo>
                  <a:lnTo>
                    <a:pt x="626" y="2670"/>
                  </a:lnTo>
                  <a:lnTo>
                    <a:pt x="620" y="2616"/>
                  </a:lnTo>
                  <a:lnTo>
                    <a:pt x="614" y="2561"/>
                  </a:lnTo>
                  <a:lnTo>
                    <a:pt x="608" y="2507"/>
                  </a:lnTo>
                  <a:lnTo>
                    <a:pt x="599" y="2453"/>
                  </a:lnTo>
                  <a:lnTo>
                    <a:pt x="591" y="2401"/>
                  </a:lnTo>
                  <a:lnTo>
                    <a:pt x="582" y="2352"/>
                  </a:lnTo>
                  <a:lnTo>
                    <a:pt x="571" y="2305"/>
                  </a:lnTo>
                  <a:lnTo>
                    <a:pt x="560" y="2263"/>
                  </a:lnTo>
                  <a:lnTo>
                    <a:pt x="547" y="2225"/>
                  </a:lnTo>
                  <a:lnTo>
                    <a:pt x="534" y="2194"/>
                  </a:lnTo>
                  <a:lnTo>
                    <a:pt x="519" y="2168"/>
                  </a:lnTo>
                  <a:lnTo>
                    <a:pt x="467" y="2095"/>
                  </a:lnTo>
                  <a:lnTo>
                    <a:pt x="411" y="2023"/>
                  </a:lnTo>
                  <a:lnTo>
                    <a:pt x="356" y="1954"/>
                  </a:lnTo>
                  <a:lnTo>
                    <a:pt x="321" y="1911"/>
                  </a:lnTo>
                  <a:lnTo>
                    <a:pt x="286" y="1866"/>
                  </a:lnTo>
                  <a:lnTo>
                    <a:pt x="252" y="1822"/>
                  </a:lnTo>
                  <a:lnTo>
                    <a:pt x="219" y="1776"/>
                  </a:lnTo>
                  <a:lnTo>
                    <a:pt x="186" y="1730"/>
                  </a:lnTo>
                  <a:lnTo>
                    <a:pt x="155" y="1682"/>
                  </a:lnTo>
                  <a:lnTo>
                    <a:pt x="126" y="1634"/>
                  </a:lnTo>
                  <a:lnTo>
                    <a:pt x="99" y="1583"/>
                  </a:lnTo>
                  <a:lnTo>
                    <a:pt x="74" y="1530"/>
                  </a:lnTo>
                  <a:lnTo>
                    <a:pt x="53" y="1477"/>
                  </a:lnTo>
                  <a:lnTo>
                    <a:pt x="35" y="1421"/>
                  </a:lnTo>
                  <a:lnTo>
                    <a:pt x="20" y="1362"/>
                  </a:lnTo>
                  <a:lnTo>
                    <a:pt x="8" y="1301"/>
                  </a:lnTo>
                  <a:lnTo>
                    <a:pt x="2" y="1237"/>
                  </a:lnTo>
                  <a:lnTo>
                    <a:pt x="0" y="1171"/>
                  </a:lnTo>
                  <a:lnTo>
                    <a:pt x="3" y="1084"/>
                  </a:lnTo>
                  <a:lnTo>
                    <a:pt x="13" y="999"/>
                  </a:lnTo>
                  <a:lnTo>
                    <a:pt x="28" y="915"/>
                  </a:lnTo>
                  <a:lnTo>
                    <a:pt x="49" y="833"/>
                  </a:lnTo>
                  <a:lnTo>
                    <a:pt x="76" y="754"/>
                  </a:lnTo>
                  <a:lnTo>
                    <a:pt x="109" y="677"/>
                  </a:lnTo>
                  <a:lnTo>
                    <a:pt x="146" y="604"/>
                  </a:lnTo>
                  <a:lnTo>
                    <a:pt x="188" y="534"/>
                  </a:lnTo>
                  <a:lnTo>
                    <a:pt x="235" y="467"/>
                  </a:lnTo>
                  <a:lnTo>
                    <a:pt x="288" y="403"/>
                  </a:lnTo>
                  <a:lnTo>
                    <a:pt x="343" y="344"/>
                  </a:lnTo>
                  <a:lnTo>
                    <a:pt x="403" y="287"/>
                  </a:lnTo>
                  <a:lnTo>
                    <a:pt x="467" y="236"/>
                  </a:lnTo>
                  <a:lnTo>
                    <a:pt x="534" y="189"/>
                  </a:lnTo>
                  <a:lnTo>
                    <a:pt x="604" y="147"/>
                  </a:lnTo>
                  <a:lnTo>
                    <a:pt x="678" y="109"/>
                  </a:lnTo>
                  <a:lnTo>
                    <a:pt x="754" y="77"/>
                  </a:lnTo>
                  <a:lnTo>
                    <a:pt x="833" y="49"/>
                  </a:lnTo>
                  <a:lnTo>
                    <a:pt x="914" y="28"/>
                  </a:lnTo>
                  <a:lnTo>
                    <a:pt x="998" y="13"/>
                  </a:lnTo>
                  <a:lnTo>
                    <a:pt x="1084" y="3"/>
                  </a:lnTo>
                  <a:lnTo>
                    <a:pt x="11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74" name="Group 873"/>
          <p:cNvGrpSpPr/>
          <p:nvPr/>
        </p:nvGrpSpPr>
        <p:grpSpPr>
          <a:xfrm>
            <a:off x="7006217" y="4392483"/>
            <a:ext cx="259782" cy="281355"/>
            <a:chOff x="10579100" y="3027363"/>
            <a:chExt cx="458788" cy="496888"/>
          </a:xfrm>
          <a:solidFill>
            <a:schemeClr val="tx1">
              <a:lumMod val="65000"/>
              <a:lumOff val="35000"/>
            </a:schemeClr>
          </a:solidFill>
        </p:grpSpPr>
        <p:sp>
          <p:nvSpPr>
            <p:cNvPr id="890" name="Freeform 407"/>
            <p:cNvSpPr>
              <a:spLocks/>
            </p:cNvSpPr>
            <p:nvPr/>
          </p:nvSpPr>
          <p:spPr bwMode="auto">
            <a:xfrm>
              <a:off x="10609263" y="3027363"/>
              <a:ext cx="85725" cy="85725"/>
            </a:xfrm>
            <a:custGeom>
              <a:avLst/>
              <a:gdLst>
                <a:gd name="T0" fmla="*/ 295 w 590"/>
                <a:gd name="T1" fmla="*/ 0 h 590"/>
                <a:gd name="T2" fmla="*/ 338 w 590"/>
                <a:gd name="T3" fmla="*/ 3 h 590"/>
                <a:gd name="T4" fmla="*/ 380 w 590"/>
                <a:gd name="T5" fmla="*/ 12 h 590"/>
                <a:gd name="T6" fmla="*/ 420 w 590"/>
                <a:gd name="T7" fmla="*/ 27 h 590"/>
                <a:gd name="T8" fmla="*/ 455 w 590"/>
                <a:gd name="T9" fmla="*/ 47 h 590"/>
                <a:gd name="T10" fmla="*/ 489 w 590"/>
                <a:gd name="T11" fmla="*/ 72 h 590"/>
                <a:gd name="T12" fmla="*/ 518 w 590"/>
                <a:gd name="T13" fmla="*/ 102 h 590"/>
                <a:gd name="T14" fmla="*/ 542 w 590"/>
                <a:gd name="T15" fmla="*/ 134 h 590"/>
                <a:gd name="T16" fmla="*/ 563 w 590"/>
                <a:gd name="T17" fmla="*/ 171 h 590"/>
                <a:gd name="T18" fmla="*/ 577 w 590"/>
                <a:gd name="T19" fmla="*/ 210 h 590"/>
                <a:gd name="T20" fmla="*/ 587 w 590"/>
                <a:gd name="T21" fmla="*/ 251 h 590"/>
                <a:gd name="T22" fmla="*/ 590 w 590"/>
                <a:gd name="T23" fmla="*/ 295 h 590"/>
                <a:gd name="T24" fmla="*/ 587 w 590"/>
                <a:gd name="T25" fmla="*/ 338 h 590"/>
                <a:gd name="T26" fmla="*/ 577 w 590"/>
                <a:gd name="T27" fmla="*/ 380 h 590"/>
                <a:gd name="T28" fmla="*/ 563 w 590"/>
                <a:gd name="T29" fmla="*/ 419 h 590"/>
                <a:gd name="T30" fmla="*/ 542 w 590"/>
                <a:gd name="T31" fmla="*/ 456 h 590"/>
                <a:gd name="T32" fmla="*/ 518 w 590"/>
                <a:gd name="T33" fmla="*/ 488 h 590"/>
                <a:gd name="T34" fmla="*/ 489 w 590"/>
                <a:gd name="T35" fmla="*/ 517 h 590"/>
                <a:gd name="T36" fmla="*/ 455 w 590"/>
                <a:gd name="T37" fmla="*/ 542 h 590"/>
                <a:gd name="T38" fmla="*/ 420 w 590"/>
                <a:gd name="T39" fmla="*/ 562 h 590"/>
                <a:gd name="T40" fmla="*/ 380 w 590"/>
                <a:gd name="T41" fmla="*/ 578 h 590"/>
                <a:gd name="T42" fmla="*/ 338 w 590"/>
                <a:gd name="T43" fmla="*/ 586 h 590"/>
                <a:gd name="T44" fmla="*/ 295 w 590"/>
                <a:gd name="T45" fmla="*/ 590 h 590"/>
                <a:gd name="T46" fmla="*/ 251 w 590"/>
                <a:gd name="T47" fmla="*/ 586 h 590"/>
                <a:gd name="T48" fmla="*/ 209 w 590"/>
                <a:gd name="T49" fmla="*/ 578 h 590"/>
                <a:gd name="T50" fmla="*/ 171 w 590"/>
                <a:gd name="T51" fmla="*/ 562 h 590"/>
                <a:gd name="T52" fmla="*/ 134 w 590"/>
                <a:gd name="T53" fmla="*/ 542 h 590"/>
                <a:gd name="T54" fmla="*/ 102 w 590"/>
                <a:gd name="T55" fmla="*/ 517 h 590"/>
                <a:gd name="T56" fmla="*/ 72 w 590"/>
                <a:gd name="T57" fmla="*/ 488 h 590"/>
                <a:gd name="T58" fmla="*/ 47 w 590"/>
                <a:gd name="T59" fmla="*/ 456 h 590"/>
                <a:gd name="T60" fmla="*/ 28 w 590"/>
                <a:gd name="T61" fmla="*/ 419 h 590"/>
                <a:gd name="T62" fmla="*/ 13 w 590"/>
                <a:gd name="T63" fmla="*/ 380 h 590"/>
                <a:gd name="T64" fmla="*/ 3 w 590"/>
                <a:gd name="T65" fmla="*/ 338 h 590"/>
                <a:gd name="T66" fmla="*/ 0 w 590"/>
                <a:gd name="T67" fmla="*/ 295 h 590"/>
                <a:gd name="T68" fmla="*/ 3 w 590"/>
                <a:gd name="T69" fmla="*/ 251 h 590"/>
                <a:gd name="T70" fmla="*/ 13 w 590"/>
                <a:gd name="T71" fmla="*/ 210 h 590"/>
                <a:gd name="T72" fmla="*/ 28 w 590"/>
                <a:gd name="T73" fmla="*/ 171 h 590"/>
                <a:gd name="T74" fmla="*/ 47 w 590"/>
                <a:gd name="T75" fmla="*/ 134 h 590"/>
                <a:gd name="T76" fmla="*/ 72 w 590"/>
                <a:gd name="T77" fmla="*/ 102 h 590"/>
                <a:gd name="T78" fmla="*/ 102 w 590"/>
                <a:gd name="T79" fmla="*/ 72 h 590"/>
                <a:gd name="T80" fmla="*/ 134 w 590"/>
                <a:gd name="T81" fmla="*/ 47 h 590"/>
                <a:gd name="T82" fmla="*/ 171 w 590"/>
                <a:gd name="T83" fmla="*/ 27 h 590"/>
                <a:gd name="T84" fmla="*/ 209 w 590"/>
                <a:gd name="T85" fmla="*/ 12 h 590"/>
                <a:gd name="T86" fmla="*/ 251 w 590"/>
                <a:gd name="T87" fmla="*/ 3 h 590"/>
                <a:gd name="T88" fmla="*/ 295 w 590"/>
                <a:gd name="T89" fmla="*/ 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0" h="590">
                  <a:moveTo>
                    <a:pt x="295" y="0"/>
                  </a:moveTo>
                  <a:lnTo>
                    <a:pt x="338" y="3"/>
                  </a:lnTo>
                  <a:lnTo>
                    <a:pt x="380" y="12"/>
                  </a:lnTo>
                  <a:lnTo>
                    <a:pt x="420" y="27"/>
                  </a:lnTo>
                  <a:lnTo>
                    <a:pt x="455" y="47"/>
                  </a:lnTo>
                  <a:lnTo>
                    <a:pt x="489" y="72"/>
                  </a:lnTo>
                  <a:lnTo>
                    <a:pt x="518" y="102"/>
                  </a:lnTo>
                  <a:lnTo>
                    <a:pt x="542" y="134"/>
                  </a:lnTo>
                  <a:lnTo>
                    <a:pt x="563" y="171"/>
                  </a:lnTo>
                  <a:lnTo>
                    <a:pt x="577" y="210"/>
                  </a:lnTo>
                  <a:lnTo>
                    <a:pt x="587" y="251"/>
                  </a:lnTo>
                  <a:lnTo>
                    <a:pt x="590" y="295"/>
                  </a:lnTo>
                  <a:lnTo>
                    <a:pt x="587" y="338"/>
                  </a:lnTo>
                  <a:lnTo>
                    <a:pt x="577" y="380"/>
                  </a:lnTo>
                  <a:lnTo>
                    <a:pt x="563" y="419"/>
                  </a:lnTo>
                  <a:lnTo>
                    <a:pt x="542" y="456"/>
                  </a:lnTo>
                  <a:lnTo>
                    <a:pt x="518" y="488"/>
                  </a:lnTo>
                  <a:lnTo>
                    <a:pt x="489" y="517"/>
                  </a:lnTo>
                  <a:lnTo>
                    <a:pt x="455" y="542"/>
                  </a:lnTo>
                  <a:lnTo>
                    <a:pt x="420" y="562"/>
                  </a:lnTo>
                  <a:lnTo>
                    <a:pt x="380" y="578"/>
                  </a:lnTo>
                  <a:lnTo>
                    <a:pt x="338" y="586"/>
                  </a:lnTo>
                  <a:lnTo>
                    <a:pt x="295" y="590"/>
                  </a:lnTo>
                  <a:lnTo>
                    <a:pt x="251" y="586"/>
                  </a:lnTo>
                  <a:lnTo>
                    <a:pt x="209" y="578"/>
                  </a:lnTo>
                  <a:lnTo>
                    <a:pt x="171" y="562"/>
                  </a:lnTo>
                  <a:lnTo>
                    <a:pt x="134" y="542"/>
                  </a:lnTo>
                  <a:lnTo>
                    <a:pt x="102" y="517"/>
                  </a:lnTo>
                  <a:lnTo>
                    <a:pt x="72" y="488"/>
                  </a:lnTo>
                  <a:lnTo>
                    <a:pt x="47" y="456"/>
                  </a:lnTo>
                  <a:lnTo>
                    <a:pt x="28" y="419"/>
                  </a:lnTo>
                  <a:lnTo>
                    <a:pt x="13" y="380"/>
                  </a:lnTo>
                  <a:lnTo>
                    <a:pt x="3" y="338"/>
                  </a:lnTo>
                  <a:lnTo>
                    <a:pt x="0" y="295"/>
                  </a:lnTo>
                  <a:lnTo>
                    <a:pt x="3" y="251"/>
                  </a:lnTo>
                  <a:lnTo>
                    <a:pt x="13" y="210"/>
                  </a:lnTo>
                  <a:lnTo>
                    <a:pt x="28" y="171"/>
                  </a:lnTo>
                  <a:lnTo>
                    <a:pt x="47" y="134"/>
                  </a:lnTo>
                  <a:lnTo>
                    <a:pt x="72" y="102"/>
                  </a:lnTo>
                  <a:lnTo>
                    <a:pt x="102" y="72"/>
                  </a:lnTo>
                  <a:lnTo>
                    <a:pt x="134" y="47"/>
                  </a:lnTo>
                  <a:lnTo>
                    <a:pt x="171" y="27"/>
                  </a:lnTo>
                  <a:lnTo>
                    <a:pt x="209" y="12"/>
                  </a:lnTo>
                  <a:lnTo>
                    <a:pt x="251" y="3"/>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1" name="Freeform 408"/>
            <p:cNvSpPr>
              <a:spLocks/>
            </p:cNvSpPr>
            <p:nvPr/>
          </p:nvSpPr>
          <p:spPr bwMode="auto">
            <a:xfrm>
              <a:off x="10922000" y="3027363"/>
              <a:ext cx="84138" cy="85725"/>
            </a:xfrm>
            <a:custGeom>
              <a:avLst/>
              <a:gdLst>
                <a:gd name="T0" fmla="*/ 295 w 590"/>
                <a:gd name="T1" fmla="*/ 0 h 590"/>
                <a:gd name="T2" fmla="*/ 338 w 590"/>
                <a:gd name="T3" fmla="*/ 3 h 590"/>
                <a:gd name="T4" fmla="*/ 380 w 590"/>
                <a:gd name="T5" fmla="*/ 12 h 590"/>
                <a:gd name="T6" fmla="*/ 419 w 590"/>
                <a:gd name="T7" fmla="*/ 27 h 590"/>
                <a:gd name="T8" fmla="*/ 455 w 590"/>
                <a:gd name="T9" fmla="*/ 47 h 590"/>
                <a:gd name="T10" fmla="*/ 488 w 590"/>
                <a:gd name="T11" fmla="*/ 72 h 590"/>
                <a:gd name="T12" fmla="*/ 517 w 590"/>
                <a:gd name="T13" fmla="*/ 102 h 590"/>
                <a:gd name="T14" fmla="*/ 542 w 590"/>
                <a:gd name="T15" fmla="*/ 134 h 590"/>
                <a:gd name="T16" fmla="*/ 562 w 590"/>
                <a:gd name="T17" fmla="*/ 171 h 590"/>
                <a:gd name="T18" fmla="*/ 577 w 590"/>
                <a:gd name="T19" fmla="*/ 210 h 590"/>
                <a:gd name="T20" fmla="*/ 586 w 590"/>
                <a:gd name="T21" fmla="*/ 251 h 590"/>
                <a:gd name="T22" fmla="*/ 590 w 590"/>
                <a:gd name="T23" fmla="*/ 295 h 590"/>
                <a:gd name="T24" fmla="*/ 586 w 590"/>
                <a:gd name="T25" fmla="*/ 338 h 590"/>
                <a:gd name="T26" fmla="*/ 577 w 590"/>
                <a:gd name="T27" fmla="*/ 380 h 590"/>
                <a:gd name="T28" fmla="*/ 562 w 590"/>
                <a:gd name="T29" fmla="*/ 419 h 590"/>
                <a:gd name="T30" fmla="*/ 542 w 590"/>
                <a:gd name="T31" fmla="*/ 456 h 590"/>
                <a:gd name="T32" fmla="*/ 517 w 590"/>
                <a:gd name="T33" fmla="*/ 488 h 590"/>
                <a:gd name="T34" fmla="*/ 488 w 590"/>
                <a:gd name="T35" fmla="*/ 517 h 590"/>
                <a:gd name="T36" fmla="*/ 455 w 590"/>
                <a:gd name="T37" fmla="*/ 542 h 590"/>
                <a:gd name="T38" fmla="*/ 419 w 590"/>
                <a:gd name="T39" fmla="*/ 562 h 590"/>
                <a:gd name="T40" fmla="*/ 380 w 590"/>
                <a:gd name="T41" fmla="*/ 578 h 590"/>
                <a:gd name="T42" fmla="*/ 338 w 590"/>
                <a:gd name="T43" fmla="*/ 586 h 590"/>
                <a:gd name="T44" fmla="*/ 295 w 590"/>
                <a:gd name="T45" fmla="*/ 590 h 590"/>
                <a:gd name="T46" fmla="*/ 251 w 590"/>
                <a:gd name="T47" fmla="*/ 586 h 590"/>
                <a:gd name="T48" fmla="*/ 209 w 590"/>
                <a:gd name="T49" fmla="*/ 578 h 590"/>
                <a:gd name="T50" fmla="*/ 171 w 590"/>
                <a:gd name="T51" fmla="*/ 562 h 590"/>
                <a:gd name="T52" fmla="*/ 134 w 590"/>
                <a:gd name="T53" fmla="*/ 542 h 590"/>
                <a:gd name="T54" fmla="*/ 102 w 590"/>
                <a:gd name="T55" fmla="*/ 517 h 590"/>
                <a:gd name="T56" fmla="*/ 72 w 590"/>
                <a:gd name="T57" fmla="*/ 488 h 590"/>
                <a:gd name="T58" fmla="*/ 47 w 590"/>
                <a:gd name="T59" fmla="*/ 456 h 590"/>
                <a:gd name="T60" fmla="*/ 28 w 590"/>
                <a:gd name="T61" fmla="*/ 419 h 590"/>
                <a:gd name="T62" fmla="*/ 13 w 590"/>
                <a:gd name="T63" fmla="*/ 380 h 590"/>
                <a:gd name="T64" fmla="*/ 3 w 590"/>
                <a:gd name="T65" fmla="*/ 338 h 590"/>
                <a:gd name="T66" fmla="*/ 0 w 590"/>
                <a:gd name="T67" fmla="*/ 295 h 590"/>
                <a:gd name="T68" fmla="*/ 3 w 590"/>
                <a:gd name="T69" fmla="*/ 251 h 590"/>
                <a:gd name="T70" fmla="*/ 13 w 590"/>
                <a:gd name="T71" fmla="*/ 210 h 590"/>
                <a:gd name="T72" fmla="*/ 28 w 590"/>
                <a:gd name="T73" fmla="*/ 171 h 590"/>
                <a:gd name="T74" fmla="*/ 47 w 590"/>
                <a:gd name="T75" fmla="*/ 134 h 590"/>
                <a:gd name="T76" fmla="*/ 72 w 590"/>
                <a:gd name="T77" fmla="*/ 102 h 590"/>
                <a:gd name="T78" fmla="*/ 102 w 590"/>
                <a:gd name="T79" fmla="*/ 72 h 590"/>
                <a:gd name="T80" fmla="*/ 134 w 590"/>
                <a:gd name="T81" fmla="*/ 47 h 590"/>
                <a:gd name="T82" fmla="*/ 171 w 590"/>
                <a:gd name="T83" fmla="*/ 27 h 590"/>
                <a:gd name="T84" fmla="*/ 209 w 590"/>
                <a:gd name="T85" fmla="*/ 12 h 590"/>
                <a:gd name="T86" fmla="*/ 251 w 590"/>
                <a:gd name="T87" fmla="*/ 3 h 590"/>
                <a:gd name="T88" fmla="*/ 295 w 590"/>
                <a:gd name="T89" fmla="*/ 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0" h="590">
                  <a:moveTo>
                    <a:pt x="295" y="0"/>
                  </a:moveTo>
                  <a:lnTo>
                    <a:pt x="338" y="3"/>
                  </a:lnTo>
                  <a:lnTo>
                    <a:pt x="380" y="12"/>
                  </a:lnTo>
                  <a:lnTo>
                    <a:pt x="419" y="27"/>
                  </a:lnTo>
                  <a:lnTo>
                    <a:pt x="455" y="47"/>
                  </a:lnTo>
                  <a:lnTo>
                    <a:pt x="488" y="72"/>
                  </a:lnTo>
                  <a:lnTo>
                    <a:pt x="517" y="102"/>
                  </a:lnTo>
                  <a:lnTo>
                    <a:pt x="542" y="134"/>
                  </a:lnTo>
                  <a:lnTo>
                    <a:pt x="562" y="171"/>
                  </a:lnTo>
                  <a:lnTo>
                    <a:pt x="577" y="210"/>
                  </a:lnTo>
                  <a:lnTo>
                    <a:pt x="586" y="251"/>
                  </a:lnTo>
                  <a:lnTo>
                    <a:pt x="590" y="295"/>
                  </a:lnTo>
                  <a:lnTo>
                    <a:pt x="586" y="338"/>
                  </a:lnTo>
                  <a:lnTo>
                    <a:pt x="577" y="380"/>
                  </a:lnTo>
                  <a:lnTo>
                    <a:pt x="562" y="419"/>
                  </a:lnTo>
                  <a:lnTo>
                    <a:pt x="542" y="456"/>
                  </a:lnTo>
                  <a:lnTo>
                    <a:pt x="517" y="488"/>
                  </a:lnTo>
                  <a:lnTo>
                    <a:pt x="488" y="517"/>
                  </a:lnTo>
                  <a:lnTo>
                    <a:pt x="455" y="542"/>
                  </a:lnTo>
                  <a:lnTo>
                    <a:pt x="419" y="562"/>
                  </a:lnTo>
                  <a:lnTo>
                    <a:pt x="380" y="578"/>
                  </a:lnTo>
                  <a:lnTo>
                    <a:pt x="338" y="586"/>
                  </a:lnTo>
                  <a:lnTo>
                    <a:pt x="295" y="590"/>
                  </a:lnTo>
                  <a:lnTo>
                    <a:pt x="251" y="586"/>
                  </a:lnTo>
                  <a:lnTo>
                    <a:pt x="209" y="578"/>
                  </a:lnTo>
                  <a:lnTo>
                    <a:pt x="171" y="562"/>
                  </a:lnTo>
                  <a:lnTo>
                    <a:pt x="134" y="542"/>
                  </a:lnTo>
                  <a:lnTo>
                    <a:pt x="102" y="517"/>
                  </a:lnTo>
                  <a:lnTo>
                    <a:pt x="72" y="488"/>
                  </a:lnTo>
                  <a:lnTo>
                    <a:pt x="47" y="456"/>
                  </a:lnTo>
                  <a:lnTo>
                    <a:pt x="28" y="419"/>
                  </a:lnTo>
                  <a:lnTo>
                    <a:pt x="13" y="380"/>
                  </a:lnTo>
                  <a:lnTo>
                    <a:pt x="3" y="338"/>
                  </a:lnTo>
                  <a:lnTo>
                    <a:pt x="0" y="295"/>
                  </a:lnTo>
                  <a:lnTo>
                    <a:pt x="3" y="251"/>
                  </a:lnTo>
                  <a:lnTo>
                    <a:pt x="13" y="210"/>
                  </a:lnTo>
                  <a:lnTo>
                    <a:pt x="28" y="171"/>
                  </a:lnTo>
                  <a:lnTo>
                    <a:pt x="47" y="134"/>
                  </a:lnTo>
                  <a:lnTo>
                    <a:pt x="72" y="102"/>
                  </a:lnTo>
                  <a:lnTo>
                    <a:pt x="102" y="72"/>
                  </a:lnTo>
                  <a:lnTo>
                    <a:pt x="134" y="47"/>
                  </a:lnTo>
                  <a:lnTo>
                    <a:pt x="171" y="27"/>
                  </a:lnTo>
                  <a:lnTo>
                    <a:pt x="209" y="12"/>
                  </a:lnTo>
                  <a:lnTo>
                    <a:pt x="251" y="3"/>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2" name="Freeform 409"/>
            <p:cNvSpPr>
              <a:spLocks/>
            </p:cNvSpPr>
            <p:nvPr/>
          </p:nvSpPr>
          <p:spPr bwMode="auto">
            <a:xfrm>
              <a:off x="10764838" y="3098801"/>
              <a:ext cx="85725" cy="85725"/>
            </a:xfrm>
            <a:custGeom>
              <a:avLst/>
              <a:gdLst>
                <a:gd name="T0" fmla="*/ 295 w 590"/>
                <a:gd name="T1" fmla="*/ 0 h 590"/>
                <a:gd name="T2" fmla="*/ 339 w 590"/>
                <a:gd name="T3" fmla="*/ 3 h 590"/>
                <a:gd name="T4" fmla="*/ 381 w 590"/>
                <a:gd name="T5" fmla="*/ 13 h 590"/>
                <a:gd name="T6" fmla="*/ 419 w 590"/>
                <a:gd name="T7" fmla="*/ 27 h 590"/>
                <a:gd name="T8" fmla="*/ 456 w 590"/>
                <a:gd name="T9" fmla="*/ 47 h 590"/>
                <a:gd name="T10" fmla="*/ 488 w 590"/>
                <a:gd name="T11" fmla="*/ 72 h 590"/>
                <a:gd name="T12" fmla="*/ 518 w 590"/>
                <a:gd name="T13" fmla="*/ 102 h 590"/>
                <a:gd name="T14" fmla="*/ 543 w 590"/>
                <a:gd name="T15" fmla="*/ 134 h 590"/>
                <a:gd name="T16" fmla="*/ 563 w 590"/>
                <a:gd name="T17" fmla="*/ 171 h 590"/>
                <a:gd name="T18" fmla="*/ 577 w 590"/>
                <a:gd name="T19" fmla="*/ 209 h 590"/>
                <a:gd name="T20" fmla="*/ 587 w 590"/>
                <a:gd name="T21" fmla="*/ 251 h 590"/>
                <a:gd name="T22" fmla="*/ 590 w 590"/>
                <a:gd name="T23" fmla="*/ 295 h 590"/>
                <a:gd name="T24" fmla="*/ 587 w 590"/>
                <a:gd name="T25" fmla="*/ 338 h 590"/>
                <a:gd name="T26" fmla="*/ 577 w 590"/>
                <a:gd name="T27" fmla="*/ 380 h 590"/>
                <a:gd name="T28" fmla="*/ 563 w 590"/>
                <a:gd name="T29" fmla="*/ 419 h 590"/>
                <a:gd name="T30" fmla="*/ 543 w 590"/>
                <a:gd name="T31" fmla="*/ 455 h 590"/>
                <a:gd name="T32" fmla="*/ 518 w 590"/>
                <a:gd name="T33" fmla="*/ 488 h 590"/>
                <a:gd name="T34" fmla="*/ 488 w 590"/>
                <a:gd name="T35" fmla="*/ 517 h 590"/>
                <a:gd name="T36" fmla="*/ 456 w 590"/>
                <a:gd name="T37" fmla="*/ 542 h 590"/>
                <a:gd name="T38" fmla="*/ 419 w 590"/>
                <a:gd name="T39" fmla="*/ 562 h 590"/>
                <a:gd name="T40" fmla="*/ 381 w 590"/>
                <a:gd name="T41" fmla="*/ 578 h 590"/>
                <a:gd name="T42" fmla="*/ 339 w 590"/>
                <a:gd name="T43" fmla="*/ 586 h 590"/>
                <a:gd name="T44" fmla="*/ 295 w 590"/>
                <a:gd name="T45" fmla="*/ 590 h 590"/>
                <a:gd name="T46" fmla="*/ 252 w 590"/>
                <a:gd name="T47" fmla="*/ 586 h 590"/>
                <a:gd name="T48" fmla="*/ 210 w 590"/>
                <a:gd name="T49" fmla="*/ 578 h 590"/>
                <a:gd name="T50" fmla="*/ 172 w 590"/>
                <a:gd name="T51" fmla="*/ 562 h 590"/>
                <a:gd name="T52" fmla="*/ 135 w 590"/>
                <a:gd name="T53" fmla="*/ 542 h 590"/>
                <a:gd name="T54" fmla="*/ 102 w 590"/>
                <a:gd name="T55" fmla="*/ 517 h 590"/>
                <a:gd name="T56" fmla="*/ 73 w 590"/>
                <a:gd name="T57" fmla="*/ 488 h 590"/>
                <a:gd name="T58" fmla="*/ 48 w 590"/>
                <a:gd name="T59" fmla="*/ 455 h 590"/>
                <a:gd name="T60" fmla="*/ 28 w 590"/>
                <a:gd name="T61" fmla="*/ 419 h 590"/>
                <a:gd name="T62" fmla="*/ 13 w 590"/>
                <a:gd name="T63" fmla="*/ 380 h 590"/>
                <a:gd name="T64" fmla="*/ 3 w 590"/>
                <a:gd name="T65" fmla="*/ 338 h 590"/>
                <a:gd name="T66" fmla="*/ 0 w 590"/>
                <a:gd name="T67" fmla="*/ 295 h 590"/>
                <a:gd name="T68" fmla="*/ 3 w 590"/>
                <a:gd name="T69" fmla="*/ 251 h 590"/>
                <a:gd name="T70" fmla="*/ 13 w 590"/>
                <a:gd name="T71" fmla="*/ 209 h 590"/>
                <a:gd name="T72" fmla="*/ 28 w 590"/>
                <a:gd name="T73" fmla="*/ 171 h 590"/>
                <a:gd name="T74" fmla="*/ 48 w 590"/>
                <a:gd name="T75" fmla="*/ 134 h 590"/>
                <a:gd name="T76" fmla="*/ 73 w 590"/>
                <a:gd name="T77" fmla="*/ 102 h 590"/>
                <a:gd name="T78" fmla="*/ 102 w 590"/>
                <a:gd name="T79" fmla="*/ 72 h 590"/>
                <a:gd name="T80" fmla="*/ 135 w 590"/>
                <a:gd name="T81" fmla="*/ 47 h 590"/>
                <a:gd name="T82" fmla="*/ 172 w 590"/>
                <a:gd name="T83" fmla="*/ 27 h 590"/>
                <a:gd name="T84" fmla="*/ 210 w 590"/>
                <a:gd name="T85" fmla="*/ 13 h 590"/>
                <a:gd name="T86" fmla="*/ 252 w 590"/>
                <a:gd name="T87" fmla="*/ 3 h 590"/>
                <a:gd name="T88" fmla="*/ 295 w 590"/>
                <a:gd name="T89" fmla="*/ 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90" h="590">
                  <a:moveTo>
                    <a:pt x="295" y="0"/>
                  </a:moveTo>
                  <a:lnTo>
                    <a:pt x="339" y="3"/>
                  </a:lnTo>
                  <a:lnTo>
                    <a:pt x="381" y="13"/>
                  </a:lnTo>
                  <a:lnTo>
                    <a:pt x="419" y="27"/>
                  </a:lnTo>
                  <a:lnTo>
                    <a:pt x="456" y="47"/>
                  </a:lnTo>
                  <a:lnTo>
                    <a:pt x="488" y="72"/>
                  </a:lnTo>
                  <a:lnTo>
                    <a:pt x="518" y="102"/>
                  </a:lnTo>
                  <a:lnTo>
                    <a:pt x="543" y="134"/>
                  </a:lnTo>
                  <a:lnTo>
                    <a:pt x="563" y="171"/>
                  </a:lnTo>
                  <a:lnTo>
                    <a:pt x="577" y="209"/>
                  </a:lnTo>
                  <a:lnTo>
                    <a:pt x="587" y="251"/>
                  </a:lnTo>
                  <a:lnTo>
                    <a:pt x="590" y="295"/>
                  </a:lnTo>
                  <a:lnTo>
                    <a:pt x="587" y="338"/>
                  </a:lnTo>
                  <a:lnTo>
                    <a:pt x="577" y="380"/>
                  </a:lnTo>
                  <a:lnTo>
                    <a:pt x="563" y="419"/>
                  </a:lnTo>
                  <a:lnTo>
                    <a:pt x="543" y="455"/>
                  </a:lnTo>
                  <a:lnTo>
                    <a:pt x="518" y="488"/>
                  </a:lnTo>
                  <a:lnTo>
                    <a:pt x="488" y="517"/>
                  </a:lnTo>
                  <a:lnTo>
                    <a:pt x="456" y="542"/>
                  </a:lnTo>
                  <a:lnTo>
                    <a:pt x="419" y="562"/>
                  </a:lnTo>
                  <a:lnTo>
                    <a:pt x="381" y="578"/>
                  </a:lnTo>
                  <a:lnTo>
                    <a:pt x="339" y="586"/>
                  </a:lnTo>
                  <a:lnTo>
                    <a:pt x="295" y="590"/>
                  </a:lnTo>
                  <a:lnTo>
                    <a:pt x="252" y="586"/>
                  </a:lnTo>
                  <a:lnTo>
                    <a:pt x="210" y="578"/>
                  </a:lnTo>
                  <a:lnTo>
                    <a:pt x="172" y="562"/>
                  </a:lnTo>
                  <a:lnTo>
                    <a:pt x="135" y="542"/>
                  </a:lnTo>
                  <a:lnTo>
                    <a:pt x="102" y="517"/>
                  </a:lnTo>
                  <a:lnTo>
                    <a:pt x="73" y="488"/>
                  </a:lnTo>
                  <a:lnTo>
                    <a:pt x="48" y="455"/>
                  </a:lnTo>
                  <a:lnTo>
                    <a:pt x="28" y="419"/>
                  </a:lnTo>
                  <a:lnTo>
                    <a:pt x="13" y="380"/>
                  </a:lnTo>
                  <a:lnTo>
                    <a:pt x="3" y="338"/>
                  </a:lnTo>
                  <a:lnTo>
                    <a:pt x="0" y="295"/>
                  </a:lnTo>
                  <a:lnTo>
                    <a:pt x="3" y="251"/>
                  </a:lnTo>
                  <a:lnTo>
                    <a:pt x="13" y="209"/>
                  </a:lnTo>
                  <a:lnTo>
                    <a:pt x="28" y="171"/>
                  </a:lnTo>
                  <a:lnTo>
                    <a:pt x="48" y="134"/>
                  </a:lnTo>
                  <a:lnTo>
                    <a:pt x="73" y="102"/>
                  </a:lnTo>
                  <a:lnTo>
                    <a:pt x="102" y="72"/>
                  </a:lnTo>
                  <a:lnTo>
                    <a:pt x="135" y="47"/>
                  </a:lnTo>
                  <a:lnTo>
                    <a:pt x="172" y="27"/>
                  </a:lnTo>
                  <a:lnTo>
                    <a:pt x="210" y="13"/>
                  </a:lnTo>
                  <a:lnTo>
                    <a:pt x="252" y="3"/>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3" name="Freeform 410"/>
            <p:cNvSpPr>
              <a:spLocks/>
            </p:cNvSpPr>
            <p:nvPr/>
          </p:nvSpPr>
          <p:spPr bwMode="auto">
            <a:xfrm>
              <a:off x="10734675" y="3186113"/>
              <a:ext cx="146050" cy="254000"/>
            </a:xfrm>
            <a:custGeom>
              <a:avLst/>
              <a:gdLst>
                <a:gd name="T0" fmla="*/ 297 w 1019"/>
                <a:gd name="T1" fmla="*/ 0 h 1758"/>
                <a:gd name="T2" fmla="*/ 316 w 1019"/>
                <a:gd name="T3" fmla="*/ 1 h 1758"/>
                <a:gd name="T4" fmla="*/ 333 w 1019"/>
                <a:gd name="T5" fmla="*/ 8 h 1758"/>
                <a:gd name="T6" fmla="*/ 350 w 1019"/>
                <a:gd name="T7" fmla="*/ 17 h 1758"/>
                <a:gd name="T8" fmla="*/ 364 w 1019"/>
                <a:gd name="T9" fmla="*/ 32 h 1758"/>
                <a:gd name="T10" fmla="*/ 509 w 1019"/>
                <a:gd name="T11" fmla="*/ 219 h 1758"/>
                <a:gd name="T12" fmla="*/ 655 w 1019"/>
                <a:gd name="T13" fmla="*/ 32 h 1758"/>
                <a:gd name="T14" fmla="*/ 669 w 1019"/>
                <a:gd name="T15" fmla="*/ 17 h 1758"/>
                <a:gd name="T16" fmla="*/ 686 w 1019"/>
                <a:gd name="T17" fmla="*/ 8 h 1758"/>
                <a:gd name="T18" fmla="*/ 703 w 1019"/>
                <a:gd name="T19" fmla="*/ 1 h 1758"/>
                <a:gd name="T20" fmla="*/ 722 w 1019"/>
                <a:gd name="T21" fmla="*/ 0 h 1758"/>
                <a:gd name="T22" fmla="*/ 742 w 1019"/>
                <a:gd name="T23" fmla="*/ 3 h 1758"/>
                <a:gd name="T24" fmla="*/ 817 w 1019"/>
                <a:gd name="T25" fmla="*/ 27 h 1758"/>
                <a:gd name="T26" fmla="*/ 820 w 1019"/>
                <a:gd name="T27" fmla="*/ 27 h 1758"/>
                <a:gd name="T28" fmla="*/ 858 w 1019"/>
                <a:gd name="T29" fmla="*/ 43 h 1758"/>
                <a:gd name="T30" fmla="*/ 893 w 1019"/>
                <a:gd name="T31" fmla="*/ 64 h 1758"/>
                <a:gd name="T32" fmla="*/ 924 w 1019"/>
                <a:gd name="T33" fmla="*/ 89 h 1758"/>
                <a:gd name="T34" fmla="*/ 952 w 1019"/>
                <a:gd name="T35" fmla="*/ 119 h 1758"/>
                <a:gd name="T36" fmla="*/ 975 w 1019"/>
                <a:gd name="T37" fmla="*/ 151 h 1758"/>
                <a:gd name="T38" fmla="*/ 994 w 1019"/>
                <a:gd name="T39" fmla="*/ 185 h 1758"/>
                <a:gd name="T40" fmla="*/ 1008 w 1019"/>
                <a:gd name="T41" fmla="*/ 224 h 1758"/>
                <a:gd name="T42" fmla="*/ 1016 w 1019"/>
                <a:gd name="T43" fmla="*/ 264 h 1758"/>
                <a:gd name="T44" fmla="*/ 1019 w 1019"/>
                <a:gd name="T45" fmla="*/ 305 h 1758"/>
                <a:gd name="T46" fmla="*/ 1019 w 1019"/>
                <a:gd name="T47" fmla="*/ 768 h 1758"/>
                <a:gd name="T48" fmla="*/ 1018 w 1019"/>
                <a:gd name="T49" fmla="*/ 784 h 1758"/>
                <a:gd name="T50" fmla="*/ 1013 w 1019"/>
                <a:gd name="T51" fmla="*/ 799 h 1758"/>
                <a:gd name="T52" fmla="*/ 1006 w 1019"/>
                <a:gd name="T53" fmla="*/ 812 h 1758"/>
                <a:gd name="T54" fmla="*/ 849 w 1019"/>
                <a:gd name="T55" fmla="*/ 1052 h 1758"/>
                <a:gd name="T56" fmla="*/ 849 w 1019"/>
                <a:gd name="T57" fmla="*/ 1678 h 1758"/>
                <a:gd name="T58" fmla="*/ 846 w 1019"/>
                <a:gd name="T59" fmla="*/ 1699 h 1758"/>
                <a:gd name="T60" fmla="*/ 838 w 1019"/>
                <a:gd name="T61" fmla="*/ 1718 h 1758"/>
                <a:gd name="T62" fmla="*/ 826 w 1019"/>
                <a:gd name="T63" fmla="*/ 1735 h 1758"/>
                <a:gd name="T64" fmla="*/ 809 w 1019"/>
                <a:gd name="T65" fmla="*/ 1747 h 1758"/>
                <a:gd name="T66" fmla="*/ 790 w 1019"/>
                <a:gd name="T67" fmla="*/ 1755 h 1758"/>
                <a:gd name="T68" fmla="*/ 768 w 1019"/>
                <a:gd name="T69" fmla="*/ 1758 h 1758"/>
                <a:gd name="T70" fmla="*/ 250 w 1019"/>
                <a:gd name="T71" fmla="*/ 1758 h 1758"/>
                <a:gd name="T72" fmla="*/ 229 w 1019"/>
                <a:gd name="T73" fmla="*/ 1755 h 1758"/>
                <a:gd name="T74" fmla="*/ 210 w 1019"/>
                <a:gd name="T75" fmla="*/ 1747 h 1758"/>
                <a:gd name="T76" fmla="*/ 193 w 1019"/>
                <a:gd name="T77" fmla="*/ 1735 h 1758"/>
                <a:gd name="T78" fmla="*/ 181 w 1019"/>
                <a:gd name="T79" fmla="*/ 1718 h 1758"/>
                <a:gd name="T80" fmla="*/ 173 w 1019"/>
                <a:gd name="T81" fmla="*/ 1699 h 1758"/>
                <a:gd name="T82" fmla="*/ 170 w 1019"/>
                <a:gd name="T83" fmla="*/ 1678 h 1758"/>
                <a:gd name="T84" fmla="*/ 170 w 1019"/>
                <a:gd name="T85" fmla="*/ 1052 h 1758"/>
                <a:gd name="T86" fmla="*/ 12 w 1019"/>
                <a:gd name="T87" fmla="*/ 812 h 1758"/>
                <a:gd name="T88" fmla="*/ 6 w 1019"/>
                <a:gd name="T89" fmla="*/ 799 h 1758"/>
                <a:gd name="T90" fmla="*/ 1 w 1019"/>
                <a:gd name="T91" fmla="*/ 784 h 1758"/>
                <a:gd name="T92" fmla="*/ 0 w 1019"/>
                <a:gd name="T93" fmla="*/ 768 h 1758"/>
                <a:gd name="T94" fmla="*/ 0 w 1019"/>
                <a:gd name="T95" fmla="*/ 305 h 1758"/>
                <a:gd name="T96" fmla="*/ 3 w 1019"/>
                <a:gd name="T97" fmla="*/ 264 h 1758"/>
                <a:gd name="T98" fmla="*/ 11 w 1019"/>
                <a:gd name="T99" fmla="*/ 224 h 1758"/>
                <a:gd name="T100" fmla="*/ 25 w 1019"/>
                <a:gd name="T101" fmla="*/ 185 h 1758"/>
                <a:gd name="T102" fmla="*/ 44 w 1019"/>
                <a:gd name="T103" fmla="*/ 151 h 1758"/>
                <a:gd name="T104" fmla="*/ 67 w 1019"/>
                <a:gd name="T105" fmla="*/ 119 h 1758"/>
                <a:gd name="T106" fmla="*/ 95 w 1019"/>
                <a:gd name="T107" fmla="*/ 89 h 1758"/>
                <a:gd name="T108" fmla="*/ 126 w 1019"/>
                <a:gd name="T109" fmla="*/ 64 h 1758"/>
                <a:gd name="T110" fmla="*/ 161 w 1019"/>
                <a:gd name="T111" fmla="*/ 43 h 1758"/>
                <a:gd name="T112" fmla="*/ 200 w 1019"/>
                <a:gd name="T113" fmla="*/ 27 h 1758"/>
                <a:gd name="T114" fmla="*/ 202 w 1019"/>
                <a:gd name="T115" fmla="*/ 27 h 1758"/>
                <a:gd name="T116" fmla="*/ 277 w 1019"/>
                <a:gd name="T117" fmla="*/ 3 h 1758"/>
                <a:gd name="T118" fmla="*/ 297 w 1019"/>
                <a:gd name="T119" fmla="*/ 0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9" h="1758">
                  <a:moveTo>
                    <a:pt x="297" y="0"/>
                  </a:moveTo>
                  <a:lnTo>
                    <a:pt x="316" y="1"/>
                  </a:lnTo>
                  <a:lnTo>
                    <a:pt x="333" y="8"/>
                  </a:lnTo>
                  <a:lnTo>
                    <a:pt x="350" y="17"/>
                  </a:lnTo>
                  <a:lnTo>
                    <a:pt x="364" y="32"/>
                  </a:lnTo>
                  <a:lnTo>
                    <a:pt x="509" y="219"/>
                  </a:lnTo>
                  <a:lnTo>
                    <a:pt x="655" y="32"/>
                  </a:lnTo>
                  <a:lnTo>
                    <a:pt x="669" y="17"/>
                  </a:lnTo>
                  <a:lnTo>
                    <a:pt x="686" y="8"/>
                  </a:lnTo>
                  <a:lnTo>
                    <a:pt x="703" y="1"/>
                  </a:lnTo>
                  <a:lnTo>
                    <a:pt x="722" y="0"/>
                  </a:lnTo>
                  <a:lnTo>
                    <a:pt x="742" y="3"/>
                  </a:lnTo>
                  <a:lnTo>
                    <a:pt x="817" y="27"/>
                  </a:lnTo>
                  <a:lnTo>
                    <a:pt x="820" y="27"/>
                  </a:lnTo>
                  <a:lnTo>
                    <a:pt x="858" y="43"/>
                  </a:lnTo>
                  <a:lnTo>
                    <a:pt x="893" y="64"/>
                  </a:lnTo>
                  <a:lnTo>
                    <a:pt x="924" y="89"/>
                  </a:lnTo>
                  <a:lnTo>
                    <a:pt x="952" y="119"/>
                  </a:lnTo>
                  <a:lnTo>
                    <a:pt x="975" y="151"/>
                  </a:lnTo>
                  <a:lnTo>
                    <a:pt x="994" y="185"/>
                  </a:lnTo>
                  <a:lnTo>
                    <a:pt x="1008" y="224"/>
                  </a:lnTo>
                  <a:lnTo>
                    <a:pt x="1016" y="264"/>
                  </a:lnTo>
                  <a:lnTo>
                    <a:pt x="1019" y="305"/>
                  </a:lnTo>
                  <a:lnTo>
                    <a:pt x="1019" y="768"/>
                  </a:lnTo>
                  <a:lnTo>
                    <a:pt x="1018" y="784"/>
                  </a:lnTo>
                  <a:lnTo>
                    <a:pt x="1013" y="799"/>
                  </a:lnTo>
                  <a:lnTo>
                    <a:pt x="1006" y="812"/>
                  </a:lnTo>
                  <a:lnTo>
                    <a:pt x="849" y="1052"/>
                  </a:lnTo>
                  <a:lnTo>
                    <a:pt x="849" y="1678"/>
                  </a:lnTo>
                  <a:lnTo>
                    <a:pt x="846" y="1699"/>
                  </a:lnTo>
                  <a:lnTo>
                    <a:pt x="838" y="1718"/>
                  </a:lnTo>
                  <a:lnTo>
                    <a:pt x="826" y="1735"/>
                  </a:lnTo>
                  <a:lnTo>
                    <a:pt x="809" y="1747"/>
                  </a:lnTo>
                  <a:lnTo>
                    <a:pt x="790" y="1755"/>
                  </a:lnTo>
                  <a:lnTo>
                    <a:pt x="768" y="1758"/>
                  </a:lnTo>
                  <a:lnTo>
                    <a:pt x="250" y="1758"/>
                  </a:lnTo>
                  <a:lnTo>
                    <a:pt x="229" y="1755"/>
                  </a:lnTo>
                  <a:lnTo>
                    <a:pt x="210" y="1747"/>
                  </a:lnTo>
                  <a:lnTo>
                    <a:pt x="193" y="1735"/>
                  </a:lnTo>
                  <a:lnTo>
                    <a:pt x="181" y="1718"/>
                  </a:lnTo>
                  <a:lnTo>
                    <a:pt x="173" y="1699"/>
                  </a:lnTo>
                  <a:lnTo>
                    <a:pt x="170" y="1678"/>
                  </a:lnTo>
                  <a:lnTo>
                    <a:pt x="170" y="1052"/>
                  </a:lnTo>
                  <a:lnTo>
                    <a:pt x="12" y="812"/>
                  </a:lnTo>
                  <a:lnTo>
                    <a:pt x="6" y="799"/>
                  </a:lnTo>
                  <a:lnTo>
                    <a:pt x="1" y="784"/>
                  </a:lnTo>
                  <a:lnTo>
                    <a:pt x="0" y="768"/>
                  </a:lnTo>
                  <a:lnTo>
                    <a:pt x="0" y="305"/>
                  </a:lnTo>
                  <a:lnTo>
                    <a:pt x="3" y="264"/>
                  </a:lnTo>
                  <a:lnTo>
                    <a:pt x="11" y="224"/>
                  </a:lnTo>
                  <a:lnTo>
                    <a:pt x="25" y="185"/>
                  </a:lnTo>
                  <a:lnTo>
                    <a:pt x="44" y="151"/>
                  </a:lnTo>
                  <a:lnTo>
                    <a:pt x="67" y="119"/>
                  </a:lnTo>
                  <a:lnTo>
                    <a:pt x="95" y="89"/>
                  </a:lnTo>
                  <a:lnTo>
                    <a:pt x="126" y="64"/>
                  </a:lnTo>
                  <a:lnTo>
                    <a:pt x="161" y="43"/>
                  </a:lnTo>
                  <a:lnTo>
                    <a:pt x="200" y="27"/>
                  </a:lnTo>
                  <a:lnTo>
                    <a:pt x="202" y="27"/>
                  </a:lnTo>
                  <a:lnTo>
                    <a:pt x="277" y="3"/>
                  </a:lnTo>
                  <a:lnTo>
                    <a:pt x="2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4" name="Freeform 411"/>
            <p:cNvSpPr>
              <a:spLocks/>
            </p:cNvSpPr>
            <p:nvPr/>
          </p:nvSpPr>
          <p:spPr bwMode="auto">
            <a:xfrm>
              <a:off x="10579100" y="3116263"/>
              <a:ext cx="147638" cy="254000"/>
            </a:xfrm>
            <a:custGeom>
              <a:avLst/>
              <a:gdLst>
                <a:gd name="T0" fmla="*/ 725 w 1019"/>
                <a:gd name="T1" fmla="*/ 0 h 1758"/>
                <a:gd name="T2" fmla="*/ 742 w 1019"/>
                <a:gd name="T3" fmla="*/ 4 h 1758"/>
                <a:gd name="T4" fmla="*/ 819 w 1019"/>
                <a:gd name="T5" fmla="*/ 28 h 1758"/>
                <a:gd name="T6" fmla="*/ 820 w 1019"/>
                <a:gd name="T7" fmla="*/ 28 h 1758"/>
                <a:gd name="T8" fmla="*/ 858 w 1019"/>
                <a:gd name="T9" fmla="*/ 43 h 1758"/>
                <a:gd name="T10" fmla="*/ 894 w 1019"/>
                <a:gd name="T11" fmla="*/ 64 h 1758"/>
                <a:gd name="T12" fmla="*/ 925 w 1019"/>
                <a:gd name="T13" fmla="*/ 89 h 1758"/>
                <a:gd name="T14" fmla="*/ 952 w 1019"/>
                <a:gd name="T15" fmla="*/ 119 h 1758"/>
                <a:gd name="T16" fmla="*/ 975 w 1019"/>
                <a:gd name="T17" fmla="*/ 151 h 1758"/>
                <a:gd name="T18" fmla="*/ 994 w 1019"/>
                <a:gd name="T19" fmla="*/ 186 h 1758"/>
                <a:gd name="T20" fmla="*/ 1008 w 1019"/>
                <a:gd name="T21" fmla="*/ 224 h 1758"/>
                <a:gd name="T22" fmla="*/ 1017 w 1019"/>
                <a:gd name="T23" fmla="*/ 264 h 1758"/>
                <a:gd name="T24" fmla="*/ 1019 w 1019"/>
                <a:gd name="T25" fmla="*/ 305 h 1758"/>
                <a:gd name="T26" fmla="*/ 1019 w 1019"/>
                <a:gd name="T27" fmla="*/ 769 h 1758"/>
                <a:gd name="T28" fmla="*/ 1018 w 1019"/>
                <a:gd name="T29" fmla="*/ 784 h 1758"/>
                <a:gd name="T30" fmla="*/ 1014 w 1019"/>
                <a:gd name="T31" fmla="*/ 799 h 1758"/>
                <a:gd name="T32" fmla="*/ 1007 w 1019"/>
                <a:gd name="T33" fmla="*/ 813 h 1758"/>
                <a:gd name="T34" fmla="*/ 849 w 1019"/>
                <a:gd name="T35" fmla="*/ 1052 h 1758"/>
                <a:gd name="T36" fmla="*/ 849 w 1019"/>
                <a:gd name="T37" fmla="*/ 1678 h 1758"/>
                <a:gd name="T38" fmla="*/ 847 w 1019"/>
                <a:gd name="T39" fmla="*/ 1699 h 1758"/>
                <a:gd name="T40" fmla="*/ 838 w 1019"/>
                <a:gd name="T41" fmla="*/ 1718 h 1758"/>
                <a:gd name="T42" fmla="*/ 826 w 1019"/>
                <a:gd name="T43" fmla="*/ 1735 h 1758"/>
                <a:gd name="T44" fmla="*/ 809 w 1019"/>
                <a:gd name="T45" fmla="*/ 1747 h 1758"/>
                <a:gd name="T46" fmla="*/ 790 w 1019"/>
                <a:gd name="T47" fmla="*/ 1755 h 1758"/>
                <a:gd name="T48" fmla="*/ 769 w 1019"/>
                <a:gd name="T49" fmla="*/ 1758 h 1758"/>
                <a:gd name="T50" fmla="*/ 251 w 1019"/>
                <a:gd name="T51" fmla="*/ 1758 h 1758"/>
                <a:gd name="T52" fmla="*/ 229 w 1019"/>
                <a:gd name="T53" fmla="*/ 1755 h 1758"/>
                <a:gd name="T54" fmla="*/ 210 w 1019"/>
                <a:gd name="T55" fmla="*/ 1747 h 1758"/>
                <a:gd name="T56" fmla="*/ 194 w 1019"/>
                <a:gd name="T57" fmla="*/ 1735 h 1758"/>
                <a:gd name="T58" fmla="*/ 182 w 1019"/>
                <a:gd name="T59" fmla="*/ 1718 h 1758"/>
                <a:gd name="T60" fmla="*/ 174 w 1019"/>
                <a:gd name="T61" fmla="*/ 1699 h 1758"/>
                <a:gd name="T62" fmla="*/ 170 w 1019"/>
                <a:gd name="T63" fmla="*/ 1678 h 1758"/>
                <a:gd name="T64" fmla="*/ 170 w 1019"/>
                <a:gd name="T65" fmla="*/ 1052 h 1758"/>
                <a:gd name="T66" fmla="*/ 14 w 1019"/>
                <a:gd name="T67" fmla="*/ 813 h 1758"/>
                <a:gd name="T68" fmla="*/ 6 w 1019"/>
                <a:gd name="T69" fmla="*/ 799 h 1758"/>
                <a:gd name="T70" fmla="*/ 2 w 1019"/>
                <a:gd name="T71" fmla="*/ 784 h 1758"/>
                <a:gd name="T72" fmla="*/ 0 w 1019"/>
                <a:gd name="T73" fmla="*/ 769 h 1758"/>
                <a:gd name="T74" fmla="*/ 0 w 1019"/>
                <a:gd name="T75" fmla="*/ 305 h 1758"/>
                <a:gd name="T76" fmla="*/ 3 w 1019"/>
                <a:gd name="T77" fmla="*/ 264 h 1758"/>
                <a:gd name="T78" fmla="*/ 11 w 1019"/>
                <a:gd name="T79" fmla="*/ 224 h 1758"/>
                <a:gd name="T80" fmla="*/ 25 w 1019"/>
                <a:gd name="T81" fmla="*/ 186 h 1758"/>
                <a:gd name="T82" fmla="*/ 44 w 1019"/>
                <a:gd name="T83" fmla="*/ 151 h 1758"/>
                <a:gd name="T84" fmla="*/ 68 w 1019"/>
                <a:gd name="T85" fmla="*/ 119 h 1758"/>
                <a:gd name="T86" fmla="*/ 95 w 1019"/>
                <a:gd name="T87" fmla="*/ 89 h 1758"/>
                <a:gd name="T88" fmla="*/ 126 w 1019"/>
                <a:gd name="T89" fmla="*/ 64 h 1758"/>
                <a:gd name="T90" fmla="*/ 162 w 1019"/>
                <a:gd name="T91" fmla="*/ 43 h 1758"/>
                <a:gd name="T92" fmla="*/ 200 w 1019"/>
                <a:gd name="T93" fmla="*/ 28 h 1758"/>
                <a:gd name="T94" fmla="*/ 202 w 1019"/>
                <a:gd name="T95" fmla="*/ 28 h 1758"/>
                <a:gd name="T96" fmla="*/ 278 w 1019"/>
                <a:gd name="T97" fmla="*/ 4 h 1758"/>
                <a:gd name="T98" fmla="*/ 296 w 1019"/>
                <a:gd name="T99" fmla="*/ 0 h 1758"/>
                <a:gd name="T100" fmla="*/ 314 w 1019"/>
                <a:gd name="T101" fmla="*/ 1 h 1758"/>
                <a:gd name="T102" fmla="*/ 330 w 1019"/>
                <a:gd name="T103" fmla="*/ 6 h 1758"/>
                <a:gd name="T104" fmla="*/ 346 w 1019"/>
                <a:gd name="T105" fmla="*/ 14 h 1758"/>
                <a:gd name="T106" fmla="*/ 360 w 1019"/>
                <a:gd name="T107" fmla="*/ 27 h 1758"/>
                <a:gd name="T108" fmla="*/ 510 w 1019"/>
                <a:gd name="T109" fmla="*/ 191 h 1758"/>
                <a:gd name="T110" fmla="*/ 660 w 1019"/>
                <a:gd name="T111" fmla="*/ 27 h 1758"/>
                <a:gd name="T112" fmla="*/ 673 w 1019"/>
                <a:gd name="T113" fmla="*/ 14 h 1758"/>
                <a:gd name="T114" fmla="*/ 689 w 1019"/>
                <a:gd name="T115" fmla="*/ 6 h 1758"/>
                <a:gd name="T116" fmla="*/ 707 w 1019"/>
                <a:gd name="T117" fmla="*/ 1 h 1758"/>
                <a:gd name="T118" fmla="*/ 725 w 1019"/>
                <a:gd name="T119" fmla="*/ 0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9" h="1758">
                  <a:moveTo>
                    <a:pt x="725" y="0"/>
                  </a:moveTo>
                  <a:lnTo>
                    <a:pt x="742" y="4"/>
                  </a:lnTo>
                  <a:lnTo>
                    <a:pt x="819" y="28"/>
                  </a:lnTo>
                  <a:lnTo>
                    <a:pt x="820" y="28"/>
                  </a:lnTo>
                  <a:lnTo>
                    <a:pt x="858" y="43"/>
                  </a:lnTo>
                  <a:lnTo>
                    <a:pt x="894" y="64"/>
                  </a:lnTo>
                  <a:lnTo>
                    <a:pt x="925" y="89"/>
                  </a:lnTo>
                  <a:lnTo>
                    <a:pt x="952" y="119"/>
                  </a:lnTo>
                  <a:lnTo>
                    <a:pt x="975" y="151"/>
                  </a:lnTo>
                  <a:lnTo>
                    <a:pt x="994" y="186"/>
                  </a:lnTo>
                  <a:lnTo>
                    <a:pt x="1008" y="224"/>
                  </a:lnTo>
                  <a:lnTo>
                    <a:pt x="1017" y="264"/>
                  </a:lnTo>
                  <a:lnTo>
                    <a:pt x="1019" y="305"/>
                  </a:lnTo>
                  <a:lnTo>
                    <a:pt x="1019" y="769"/>
                  </a:lnTo>
                  <a:lnTo>
                    <a:pt x="1018" y="784"/>
                  </a:lnTo>
                  <a:lnTo>
                    <a:pt x="1014" y="799"/>
                  </a:lnTo>
                  <a:lnTo>
                    <a:pt x="1007" y="813"/>
                  </a:lnTo>
                  <a:lnTo>
                    <a:pt x="849" y="1052"/>
                  </a:lnTo>
                  <a:lnTo>
                    <a:pt x="849" y="1678"/>
                  </a:lnTo>
                  <a:lnTo>
                    <a:pt x="847" y="1699"/>
                  </a:lnTo>
                  <a:lnTo>
                    <a:pt x="838" y="1718"/>
                  </a:lnTo>
                  <a:lnTo>
                    <a:pt x="826" y="1735"/>
                  </a:lnTo>
                  <a:lnTo>
                    <a:pt x="809" y="1747"/>
                  </a:lnTo>
                  <a:lnTo>
                    <a:pt x="790" y="1755"/>
                  </a:lnTo>
                  <a:lnTo>
                    <a:pt x="769" y="1758"/>
                  </a:lnTo>
                  <a:lnTo>
                    <a:pt x="251" y="1758"/>
                  </a:lnTo>
                  <a:lnTo>
                    <a:pt x="229" y="1755"/>
                  </a:lnTo>
                  <a:lnTo>
                    <a:pt x="210" y="1747"/>
                  </a:lnTo>
                  <a:lnTo>
                    <a:pt x="194" y="1735"/>
                  </a:lnTo>
                  <a:lnTo>
                    <a:pt x="182" y="1718"/>
                  </a:lnTo>
                  <a:lnTo>
                    <a:pt x="174" y="1699"/>
                  </a:lnTo>
                  <a:lnTo>
                    <a:pt x="170" y="1678"/>
                  </a:lnTo>
                  <a:lnTo>
                    <a:pt x="170" y="1052"/>
                  </a:lnTo>
                  <a:lnTo>
                    <a:pt x="14" y="813"/>
                  </a:lnTo>
                  <a:lnTo>
                    <a:pt x="6" y="799"/>
                  </a:lnTo>
                  <a:lnTo>
                    <a:pt x="2" y="784"/>
                  </a:lnTo>
                  <a:lnTo>
                    <a:pt x="0" y="769"/>
                  </a:lnTo>
                  <a:lnTo>
                    <a:pt x="0" y="305"/>
                  </a:lnTo>
                  <a:lnTo>
                    <a:pt x="3" y="264"/>
                  </a:lnTo>
                  <a:lnTo>
                    <a:pt x="11" y="224"/>
                  </a:lnTo>
                  <a:lnTo>
                    <a:pt x="25" y="186"/>
                  </a:lnTo>
                  <a:lnTo>
                    <a:pt x="44" y="151"/>
                  </a:lnTo>
                  <a:lnTo>
                    <a:pt x="68" y="119"/>
                  </a:lnTo>
                  <a:lnTo>
                    <a:pt x="95" y="89"/>
                  </a:lnTo>
                  <a:lnTo>
                    <a:pt x="126" y="64"/>
                  </a:lnTo>
                  <a:lnTo>
                    <a:pt x="162" y="43"/>
                  </a:lnTo>
                  <a:lnTo>
                    <a:pt x="200" y="28"/>
                  </a:lnTo>
                  <a:lnTo>
                    <a:pt x="202" y="28"/>
                  </a:lnTo>
                  <a:lnTo>
                    <a:pt x="278" y="4"/>
                  </a:lnTo>
                  <a:lnTo>
                    <a:pt x="296" y="0"/>
                  </a:lnTo>
                  <a:lnTo>
                    <a:pt x="314" y="1"/>
                  </a:lnTo>
                  <a:lnTo>
                    <a:pt x="330" y="6"/>
                  </a:lnTo>
                  <a:lnTo>
                    <a:pt x="346" y="14"/>
                  </a:lnTo>
                  <a:lnTo>
                    <a:pt x="360" y="27"/>
                  </a:lnTo>
                  <a:lnTo>
                    <a:pt x="510" y="191"/>
                  </a:lnTo>
                  <a:lnTo>
                    <a:pt x="660" y="27"/>
                  </a:lnTo>
                  <a:lnTo>
                    <a:pt x="673" y="14"/>
                  </a:lnTo>
                  <a:lnTo>
                    <a:pt x="689" y="6"/>
                  </a:lnTo>
                  <a:lnTo>
                    <a:pt x="707" y="1"/>
                  </a:lnTo>
                  <a:lnTo>
                    <a:pt x="7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5" name="Freeform 412"/>
            <p:cNvSpPr>
              <a:spLocks/>
            </p:cNvSpPr>
            <p:nvPr/>
          </p:nvSpPr>
          <p:spPr bwMode="auto">
            <a:xfrm>
              <a:off x="10890250" y="3116263"/>
              <a:ext cx="147638" cy="254000"/>
            </a:xfrm>
            <a:custGeom>
              <a:avLst/>
              <a:gdLst>
                <a:gd name="T0" fmla="*/ 723 w 1019"/>
                <a:gd name="T1" fmla="*/ 0 h 1758"/>
                <a:gd name="T2" fmla="*/ 742 w 1019"/>
                <a:gd name="T3" fmla="*/ 4 h 1758"/>
                <a:gd name="T4" fmla="*/ 818 w 1019"/>
                <a:gd name="T5" fmla="*/ 28 h 1758"/>
                <a:gd name="T6" fmla="*/ 820 w 1019"/>
                <a:gd name="T7" fmla="*/ 28 h 1758"/>
                <a:gd name="T8" fmla="*/ 858 w 1019"/>
                <a:gd name="T9" fmla="*/ 43 h 1758"/>
                <a:gd name="T10" fmla="*/ 893 w 1019"/>
                <a:gd name="T11" fmla="*/ 64 h 1758"/>
                <a:gd name="T12" fmla="*/ 924 w 1019"/>
                <a:gd name="T13" fmla="*/ 89 h 1758"/>
                <a:gd name="T14" fmla="*/ 952 w 1019"/>
                <a:gd name="T15" fmla="*/ 119 h 1758"/>
                <a:gd name="T16" fmla="*/ 975 w 1019"/>
                <a:gd name="T17" fmla="*/ 151 h 1758"/>
                <a:gd name="T18" fmla="*/ 994 w 1019"/>
                <a:gd name="T19" fmla="*/ 186 h 1758"/>
                <a:gd name="T20" fmla="*/ 1008 w 1019"/>
                <a:gd name="T21" fmla="*/ 224 h 1758"/>
                <a:gd name="T22" fmla="*/ 1016 w 1019"/>
                <a:gd name="T23" fmla="*/ 264 h 1758"/>
                <a:gd name="T24" fmla="*/ 1019 w 1019"/>
                <a:gd name="T25" fmla="*/ 305 h 1758"/>
                <a:gd name="T26" fmla="*/ 1019 w 1019"/>
                <a:gd name="T27" fmla="*/ 769 h 1758"/>
                <a:gd name="T28" fmla="*/ 1018 w 1019"/>
                <a:gd name="T29" fmla="*/ 784 h 1758"/>
                <a:gd name="T30" fmla="*/ 1013 w 1019"/>
                <a:gd name="T31" fmla="*/ 799 h 1758"/>
                <a:gd name="T32" fmla="*/ 1007 w 1019"/>
                <a:gd name="T33" fmla="*/ 813 h 1758"/>
                <a:gd name="T34" fmla="*/ 849 w 1019"/>
                <a:gd name="T35" fmla="*/ 1052 h 1758"/>
                <a:gd name="T36" fmla="*/ 849 w 1019"/>
                <a:gd name="T37" fmla="*/ 1678 h 1758"/>
                <a:gd name="T38" fmla="*/ 846 w 1019"/>
                <a:gd name="T39" fmla="*/ 1699 h 1758"/>
                <a:gd name="T40" fmla="*/ 838 w 1019"/>
                <a:gd name="T41" fmla="*/ 1718 h 1758"/>
                <a:gd name="T42" fmla="*/ 826 w 1019"/>
                <a:gd name="T43" fmla="*/ 1735 h 1758"/>
                <a:gd name="T44" fmla="*/ 809 w 1019"/>
                <a:gd name="T45" fmla="*/ 1747 h 1758"/>
                <a:gd name="T46" fmla="*/ 790 w 1019"/>
                <a:gd name="T47" fmla="*/ 1755 h 1758"/>
                <a:gd name="T48" fmla="*/ 769 w 1019"/>
                <a:gd name="T49" fmla="*/ 1758 h 1758"/>
                <a:gd name="T50" fmla="*/ 250 w 1019"/>
                <a:gd name="T51" fmla="*/ 1758 h 1758"/>
                <a:gd name="T52" fmla="*/ 229 w 1019"/>
                <a:gd name="T53" fmla="*/ 1755 h 1758"/>
                <a:gd name="T54" fmla="*/ 210 w 1019"/>
                <a:gd name="T55" fmla="*/ 1747 h 1758"/>
                <a:gd name="T56" fmla="*/ 193 w 1019"/>
                <a:gd name="T57" fmla="*/ 1735 h 1758"/>
                <a:gd name="T58" fmla="*/ 181 w 1019"/>
                <a:gd name="T59" fmla="*/ 1718 h 1758"/>
                <a:gd name="T60" fmla="*/ 174 w 1019"/>
                <a:gd name="T61" fmla="*/ 1699 h 1758"/>
                <a:gd name="T62" fmla="*/ 170 w 1019"/>
                <a:gd name="T63" fmla="*/ 1678 h 1758"/>
                <a:gd name="T64" fmla="*/ 170 w 1019"/>
                <a:gd name="T65" fmla="*/ 1052 h 1758"/>
                <a:gd name="T66" fmla="*/ 14 w 1019"/>
                <a:gd name="T67" fmla="*/ 813 h 1758"/>
                <a:gd name="T68" fmla="*/ 6 w 1019"/>
                <a:gd name="T69" fmla="*/ 799 h 1758"/>
                <a:gd name="T70" fmla="*/ 1 w 1019"/>
                <a:gd name="T71" fmla="*/ 784 h 1758"/>
                <a:gd name="T72" fmla="*/ 0 w 1019"/>
                <a:gd name="T73" fmla="*/ 769 h 1758"/>
                <a:gd name="T74" fmla="*/ 0 w 1019"/>
                <a:gd name="T75" fmla="*/ 305 h 1758"/>
                <a:gd name="T76" fmla="*/ 3 w 1019"/>
                <a:gd name="T77" fmla="*/ 264 h 1758"/>
                <a:gd name="T78" fmla="*/ 11 w 1019"/>
                <a:gd name="T79" fmla="*/ 224 h 1758"/>
                <a:gd name="T80" fmla="*/ 25 w 1019"/>
                <a:gd name="T81" fmla="*/ 186 h 1758"/>
                <a:gd name="T82" fmla="*/ 44 w 1019"/>
                <a:gd name="T83" fmla="*/ 151 h 1758"/>
                <a:gd name="T84" fmla="*/ 67 w 1019"/>
                <a:gd name="T85" fmla="*/ 119 h 1758"/>
                <a:gd name="T86" fmla="*/ 95 w 1019"/>
                <a:gd name="T87" fmla="*/ 89 h 1758"/>
                <a:gd name="T88" fmla="*/ 126 w 1019"/>
                <a:gd name="T89" fmla="*/ 64 h 1758"/>
                <a:gd name="T90" fmla="*/ 161 w 1019"/>
                <a:gd name="T91" fmla="*/ 43 h 1758"/>
                <a:gd name="T92" fmla="*/ 200 w 1019"/>
                <a:gd name="T93" fmla="*/ 28 h 1758"/>
                <a:gd name="T94" fmla="*/ 202 w 1019"/>
                <a:gd name="T95" fmla="*/ 28 h 1758"/>
                <a:gd name="T96" fmla="*/ 277 w 1019"/>
                <a:gd name="T97" fmla="*/ 4 h 1758"/>
                <a:gd name="T98" fmla="*/ 296 w 1019"/>
                <a:gd name="T99" fmla="*/ 0 h 1758"/>
                <a:gd name="T100" fmla="*/ 315 w 1019"/>
                <a:gd name="T101" fmla="*/ 1 h 1758"/>
                <a:gd name="T102" fmla="*/ 332 w 1019"/>
                <a:gd name="T103" fmla="*/ 7 h 1758"/>
                <a:gd name="T104" fmla="*/ 349 w 1019"/>
                <a:gd name="T105" fmla="*/ 16 h 1758"/>
                <a:gd name="T106" fmla="*/ 363 w 1019"/>
                <a:gd name="T107" fmla="*/ 30 h 1758"/>
                <a:gd name="T108" fmla="*/ 510 w 1019"/>
                <a:gd name="T109" fmla="*/ 210 h 1758"/>
                <a:gd name="T110" fmla="*/ 657 w 1019"/>
                <a:gd name="T111" fmla="*/ 30 h 1758"/>
                <a:gd name="T112" fmla="*/ 670 w 1019"/>
                <a:gd name="T113" fmla="*/ 16 h 1758"/>
                <a:gd name="T114" fmla="*/ 687 w 1019"/>
                <a:gd name="T115" fmla="*/ 7 h 1758"/>
                <a:gd name="T116" fmla="*/ 705 w 1019"/>
                <a:gd name="T117" fmla="*/ 1 h 1758"/>
                <a:gd name="T118" fmla="*/ 723 w 1019"/>
                <a:gd name="T119" fmla="*/ 0 h 1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19" h="1758">
                  <a:moveTo>
                    <a:pt x="723" y="0"/>
                  </a:moveTo>
                  <a:lnTo>
                    <a:pt x="742" y="4"/>
                  </a:lnTo>
                  <a:lnTo>
                    <a:pt x="818" y="28"/>
                  </a:lnTo>
                  <a:lnTo>
                    <a:pt x="820" y="28"/>
                  </a:lnTo>
                  <a:lnTo>
                    <a:pt x="858" y="43"/>
                  </a:lnTo>
                  <a:lnTo>
                    <a:pt x="893" y="64"/>
                  </a:lnTo>
                  <a:lnTo>
                    <a:pt x="924" y="89"/>
                  </a:lnTo>
                  <a:lnTo>
                    <a:pt x="952" y="119"/>
                  </a:lnTo>
                  <a:lnTo>
                    <a:pt x="975" y="151"/>
                  </a:lnTo>
                  <a:lnTo>
                    <a:pt x="994" y="186"/>
                  </a:lnTo>
                  <a:lnTo>
                    <a:pt x="1008" y="224"/>
                  </a:lnTo>
                  <a:lnTo>
                    <a:pt x="1016" y="264"/>
                  </a:lnTo>
                  <a:lnTo>
                    <a:pt x="1019" y="305"/>
                  </a:lnTo>
                  <a:lnTo>
                    <a:pt x="1019" y="769"/>
                  </a:lnTo>
                  <a:lnTo>
                    <a:pt x="1018" y="784"/>
                  </a:lnTo>
                  <a:lnTo>
                    <a:pt x="1013" y="799"/>
                  </a:lnTo>
                  <a:lnTo>
                    <a:pt x="1007" y="813"/>
                  </a:lnTo>
                  <a:lnTo>
                    <a:pt x="849" y="1052"/>
                  </a:lnTo>
                  <a:lnTo>
                    <a:pt x="849" y="1678"/>
                  </a:lnTo>
                  <a:lnTo>
                    <a:pt x="846" y="1699"/>
                  </a:lnTo>
                  <a:lnTo>
                    <a:pt x="838" y="1718"/>
                  </a:lnTo>
                  <a:lnTo>
                    <a:pt x="826" y="1735"/>
                  </a:lnTo>
                  <a:lnTo>
                    <a:pt x="809" y="1747"/>
                  </a:lnTo>
                  <a:lnTo>
                    <a:pt x="790" y="1755"/>
                  </a:lnTo>
                  <a:lnTo>
                    <a:pt x="769" y="1758"/>
                  </a:lnTo>
                  <a:lnTo>
                    <a:pt x="250" y="1758"/>
                  </a:lnTo>
                  <a:lnTo>
                    <a:pt x="229" y="1755"/>
                  </a:lnTo>
                  <a:lnTo>
                    <a:pt x="210" y="1747"/>
                  </a:lnTo>
                  <a:lnTo>
                    <a:pt x="193" y="1735"/>
                  </a:lnTo>
                  <a:lnTo>
                    <a:pt x="181" y="1718"/>
                  </a:lnTo>
                  <a:lnTo>
                    <a:pt x="174" y="1699"/>
                  </a:lnTo>
                  <a:lnTo>
                    <a:pt x="170" y="1678"/>
                  </a:lnTo>
                  <a:lnTo>
                    <a:pt x="170" y="1052"/>
                  </a:lnTo>
                  <a:lnTo>
                    <a:pt x="14" y="813"/>
                  </a:lnTo>
                  <a:lnTo>
                    <a:pt x="6" y="799"/>
                  </a:lnTo>
                  <a:lnTo>
                    <a:pt x="1" y="784"/>
                  </a:lnTo>
                  <a:lnTo>
                    <a:pt x="0" y="769"/>
                  </a:lnTo>
                  <a:lnTo>
                    <a:pt x="0" y="305"/>
                  </a:lnTo>
                  <a:lnTo>
                    <a:pt x="3" y="264"/>
                  </a:lnTo>
                  <a:lnTo>
                    <a:pt x="11" y="224"/>
                  </a:lnTo>
                  <a:lnTo>
                    <a:pt x="25" y="186"/>
                  </a:lnTo>
                  <a:lnTo>
                    <a:pt x="44" y="151"/>
                  </a:lnTo>
                  <a:lnTo>
                    <a:pt x="67" y="119"/>
                  </a:lnTo>
                  <a:lnTo>
                    <a:pt x="95" y="89"/>
                  </a:lnTo>
                  <a:lnTo>
                    <a:pt x="126" y="64"/>
                  </a:lnTo>
                  <a:lnTo>
                    <a:pt x="161" y="43"/>
                  </a:lnTo>
                  <a:lnTo>
                    <a:pt x="200" y="28"/>
                  </a:lnTo>
                  <a:lnTo>
                    <a:pt x="202" y="28"/>
                  </a:lnTo>
                  <a:lnTo>
                    <a:pt x="277" y="4"/>
                  </a:lnTo>
                  <a:lnTo>
                    <a:pt x="296" y="0"/>
                  </a:lnTo>
                  <a:lnTo>
                    <a:pt x="315" y="1"/>
                  </a:lnTo>
                  <a:lnTo>
                    <a:pt x="332" y="7"/>
                  </a:lnTo>
                  <a:lnTo>
                    <a:pt x="349" y="16"/>
                  </a:lnTo>
                  <a:lnTo>
                    <a:pt x="363" y="30"/>
                  </a:lnTo>
                  <a:lnTo>
                    <a:pt x="510" y="210"/>
                  </a:lnTo>
                  <a:lnTo>
                    <a:pt x="657" y="30"/>
                  </a:lnTo>
                  <a:lnTo>
                    <a:pt x="670" y="16"/>
                  </a:lnTo>
                  <a:lnTo>
                    <a:pt x="687" y="7"/>
                  </a:lnTo>
                  <a:lnTo>
                    <a:pt x="705" y="1"/>
                  </a:lnTo>
                  <a:lnTo>
                    <a:pt x="7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6" name="Freeform 413"/>
            <p:cNvSpPr>
              <a:spLocks/>
            </p:cNvSpPr>
            <p:nvPr/>
          </p:nvSpPr>
          <p:spPr bwMode="auto">
            <a:xfrm>
              <a:off x="10679113" y="3452813"/>
              <a:ext cx="65088" cy="31750"/>
            </a:xfrm>
            <a:custGeom>
              <a:avLst/>
              <a:gdLst>
                <a:gd name="T0" fmla="*/ 285 w 447"/>
                <a:gd name="T1" fmla="*/ 0 h 216"/>
                <a:gd name="T2" fmla="*/ 447 w 447"/>
                <a:gd name="T3" fmla="*/ 68 h 216"/>
                <a:gd name="T4" fmla="*/ 411 w 447"/>
                <a:gd name="T5" fmla="*/ 88 h 216"/>
                <a:gd name="T6" fmla="*/ 381 w 447"/>
                <a:gd name="T7" fmla="*/ 109 h 216"/>
                <a:gd name="T8" fmla="*/ 356 w 447"/>
                <a:gd name="T9" fmla="*/ 131 h 216"/>
                <a:gd name="T10" fmla="*/ 336 w 447"/>
                <a:gd name="T11" fmla="*/ 153 h 216"/>
                <a:gd name="T12" fmla="*/ 319 w 447"/>
                <a:gd name="T13" fmla="*/ 174 h 216"/>
                <a:gd name="T14" fmla="*/ 307 w 447"/>
                <a:gd name="T15" fmla="*/ 196 h 216"/>
                <a:gd name="T16" fmla="*/ 297 w 447"/>
                <a:gd name="T17" fmla="*/ 216 h 216"/>
                <a:gd name="T18" fmla="*/ 0 w 447"/>
                <a:gd name="T19" fmla="*/ 94 h 216"/>
                <a:gd name="T20" fmla="*/ 57 w 447"/>
                <a:gd name="T21" fmla="*/ 83 h 216"/>
                <a:gd name="T22" fmla="*/ 110 w 447"/>
                <a:gd name="T23" fmla="*/ 72 h 216"/>
                <a:gd name="T24" fmla="*/ 161 w 447"/>
                <a:gd name="T25" fmla="*/ 56 h 216"/>
                <a:gd name="T26" fmla="*/ 208 w 447"/>
                <a:gd name="T27" fmla="*/ 39 h 216"/>
                <a:gd name="T28" fmla="*/ 249 w 447"/>
                <a:gd name="T29" fmla="*/ 20 h 216"/>
                <a:gd name="T30" fmla="*/ 285 w 447"/>
                <a:gd name="T31"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47" h="216">
                  <a:moveTo>
                    <a:pt x="285" y="0"/>
                  </a:moveTo>
                  <a:lnTo>
                    <a:pt x="447" y="68"/>
                  </a:lnTo>
                  <a:lnTo>
                    <a:pt x="411" y="88"/>
                  </a:lnTo>
                  <a:lnTo>
                    <a:pt x="381" y="109"/>
                  </a:lnTo>
                  <a:lnTo>
                    <a:pt x="356" y="131"/>
                  </a:lnTo>
                  <a:lnTo>
                    <a:pt x="336" y="153"/>
                  </a:lnTo>
                  <a:lnTo>
                    <a:pt x="319" y="174"/>
                  </a:lnTo>
                  <a:lnTo>
                    <a:pt x="307" y="196"/>
                  </a:lnTo>
                  <a:lnTo>
                    <a:pt x="297" y="216"/>
                  </a:lnTo>
                  <a:lnTo>
                    <a:pt x="0" y="94"/>
                  </a:lnTo>
                  <a:lnTo>
                    <a:pt x="57" y="83"/>
                  </a:lnTo>
                  <a:lnTo>
                    <a:pt x="110" y="72"/>
                  </a:lnTo>
                  <a:lnTo>
                    <a:pt x="161" y="56"/>
                  </a:lnTo>
                  <a:lnTo>
                    <a:pt x="208" y="39"/>
                  </a:lnTo>
                  <a:lnTo>
                    <a:pt x="249" y="20"/>
                  </a:lnTo>
                  <a:lnTo>
                    <a:pt x="2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3" name="Freeform 414"/>
            <p:cNvSpPr>
              <a:spLocks/>
            </p:cNvSpPr>
            <p:nvPr/>
          </p:nvSpPr>
          <p:spPr bwMode="auto">
            <a:xfrm>
              <a:off x="10580688" y="3394076"/>
              <a:ext cx="144463" cy="58738"/>
            </a:xfrm>
            <a:custGeom>
              <a:avLst/>
              <a:gdLst>
                <a:gd name="T0" fmla="*/ 503 w 1006"/>
                <a:gd name="T1" fmla="*/ 0 h 410"/>
                <a:gd name="T2" fmla="*/ 562 w 1006"/>
                <a:gd name="T3" fmla="*/ 2 h 410"/>
                <a:gd name="T4" fmla="*/ 618 w 1006"/>
                <a:gd name="T5" fmla="*/ 7 h 410"/>
                <a:gd name="T6" fmla="*/ 673 w 1006"/>
                <a:gd name="T7" fmla="*/ 13 h 410"/>
                <a:gd name="T8" fmla="*/ 724 w 1006"/>
                <a:gd name="T9" fmla="*/ 21 h 410"/>
                <a:gd name="T10" fmla="*/ 773 w 1006"/>
                <a:gd name="T11" fmla="*/ 33 h 410"/>
                <a:gd name="T12" fmla="*/ 818 w 1006"/>
                <a:gd name="T13" fmla="*/ 45 h 410"/>
                <a:gd name="T14" fmla="*/ 859 w 1006"/>
                <a:gd name="T15" fmla="*/ 61 h 410"/>
                <a:gd name="T16" fmla="*/ 895 w 1006"/>
                <a:gd name="T17" fmla="*/ 78 h 410"/>
                <a:gd name="T18" fmla="*/ 928 w 1006"/>
                <a:gd name="T19" fmla="*/ 96 h 410"/>
                <a:gd name="T20" fmla="*/ 955 w 1006"/>
                <a:gd name="T21" fmla="*/ 115 h 410"/>
                <a:gd name="T22" fmla="*/ 977 w 1006"/>
                <a:gd name="T23" fmla="*/ 136 h 410"/>
                <a:gd name="T24" fmla="*/ 993 w 1006"/>
                <a:gd name="T25" fmla="*/ 158 h 410"/>
                <a:gd name="T26" fmla="*/ 1002 w 1006"/>
                <a:gd name="T27" fmla="*/ 181 h 410"/>
                <a:gd name="T28" fmla="*/ 1006 w 1006"/>
                <a:gd name="T29" fmla="*/ 206 h 410"/>
                <a:gd name="T30" fmla="*/ 1002 w 1006"/>
                <a:gd name="T31" fmla="*/ 230 h 410"/>
                <a:gd name="T32" fmla="*/ 993 w 1006"/>
                <a:gd name="T33" fmla="*/ 253 h 410"/>
                <a:gd name="T34" fmla="*/ 977 w 1006"/>
                <a:gd name="T35" fmla="*/ 275 h 410"/>
                <a:gd name="T36" fmla="*/ 955 w 1006"/>
                <a:gd name="T37" fmla="*/ 296 h 410"/>
                <a:gd name="T38" fmla="*/ 928 w 1006"/>
                <a:gd name="T39" fmla="*/ 314 h 410"/>
                <a:gd name="T40" fmla="*/ 895 w 1006"/>
                <a:gd name="T41" fmla="*/ 333 h 410"/>
                <a:gd name="T42" fmla="*/ 859 w 1006"/>
                <a:gd name="T43" fmla="*/ 350 h 410"/>
                <a:gd name="T44" fmla="*/ 818 w 1006"/>
                <a:gd name="T45" fmla="*/ 365 h 410"/>
                <a:gd name="T46" fmla="*/ 773 w 1006"/>
                <a:gd name="T47" fmla="*/ 378 h 410"/>
                <a:gd name="T48" fmla="*/ 724 w 1006"/>
                <a:gd name="T49" fmla="*/ 389 h 410"/>
                <a:gd name="T50" fmla="*/ 673 w 1006"/>
                <a:gd name="T51" fmla="*/ 398 h 410"/>
                <a:gd name="T52" fmla="*/ 618 w 1006"/>
                <a:gd name="T53" fmla="*/ 404 h 410"/>
                <a:gd name="T54" fmla="*/ 562 w 1006"/>
                <a:gd name="T55" fmla="*/ 409 h 410"/>
                <a:gd name="T56" fmla="*/ 503 w 1006"/>
                <a:gd name="T57" fmla="*/ 410 h 410"/>
                <a:gd name="T58" fmla="*/ 445 w 1006"/>
                <a:gd name="T59" fmla="*/ 409 h 410"/>
                <a:gd name="T60" fmla="*/ 388 w 1006"/>
                <a:gd name="T61" fmla="*/ 404 h 410"/>
                <a:gd name="T62" fmla="*/ 334 w 1006"/>
                <a:gd name="T63" fmla="*/ 398 h 410"/>
                <a:gd name="T64" fmla="*/ 282 w 1006"/>
                <a:gd name="T65" fmla="*/ 389 h 410"/>
                <a:gd name="T66" fmla="*/ 233 w 1006"/>
                <a:gd name="T67" fmla="*/ 378 h 410"/>
                <a:gd name="T68" fmla="*/ 188 w 1006"/>
                <a:gd name="T69" fmla="*/ 365 h 410"/>
                <a:gd name="T70" fmla="*/ 148 w 1006"/>
                <a:gd name="T71" fmla="*/ 350 h 410"/>
                <a:gd name="T72" fmla="*/ 111 w 1006"/>
                <a:gd name="T73" fmla="*/ 333 h 410"/>
                <a:gd name="T74" fmla="*/ 79 w 1006"/>
                <a:gd name="T75" fmla="*/ 314 h 410"/>
                <a:gd name="T76" fmla="*/ 52 w 1006"/>
                <a:gd name="T77" fmla="*/ 296 h 410"/>
                <a:gd name="T78" fmla="*/ 30 w 1006"/>
                <a:gd name="T79" fmla="*/ 275 h 410"/>
                <a:gd name="T80" fmla="*/ 14 w 1006"/>
                <a:gd name="T81" fmla="*/ 253 h 410"/>
                <a:gd name="T82" fmla="*/ 3 w 1006"/>
                <a:gd name="T83" fmla="*/ 230 h 410"/>
                <a:gd name="T84" fmla="*/ 0 w 1006"/>
                <a:gd name="T85" fmla="*/ 206 h 410"/>
                <a:gd name="T86" fmla="*/ 3 w 1006"/>
                <a:gd name="T87" fmla="*/ 181 h 410"/>
                <a:gd name="T88" fmla="*/ 14 w 1006"/>
                <a:gd name="T89" fmla="*/ 158 h 410"/>
                <a:gd name="T90" fmla="*/ 30 w 1006"/>
                <a:gd name="T91" fmla="*/ 136 h 410"/>
                <a:gd name="T92" fmla="*/ 52 w 1006"/>
                <a:gd name="T93" fmla="*/ 115 h 410"/>
                <a:gd name="T94" fmla="*/ 79 w 1006"/>
                <a:gd name="T95" fmla="*/ 96 h 410"/>
                <a:gd name="T96" fmla="*/ 111 w 1006"/>
                <a:gd name="T97" fmla="*/ 78 h 410"/>
                <a:gd name="T98" fmla="*/ 148 w 1006"/>
                <a:gd name="T99" fmla="*/ 61 h 410"/>
                <a:gd name="T100" fmla="*/ 188 w 1006"/>
                <a:gd name="T101" fmla="*/ 45 h 410"/>
                <a:gd name="T102" fmla="*/ 233 w 1006"/>
                <a:gd name="T103" fmla="*/ 33 h 410"/>
                <a:gd name="T104" fmla="*/ 282 w 1006"/>
                <a:gd name="T105" fmla="*/ 21 h 410"/>
                <a:gd name="T106" fmla="*/ 334 w 1006"/>
                <a:gd name="T107" fmla="*/ 13 h 410"/>
                <a:gd name="T108" fmla="*/ 388 w 1006"/>
                <a:gd name="T109" fmla="*/ 7 h 410"/>
                <a:gd name="T110" fmla="*/ 445 w 1006"/>
                <a:gd name="T111" fmla="*/ 2 h 410"/>
                <a:gd name="T112" fmla="*/ 503 w 1006"/>
                <a:gd name="T113"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6" h="410">
                  <a:moveTo>
                    <a:pt x="503" y="0"/>
                  </a:moveTo>
                  <a:lnTo>
                    <a:pt x="562" y="2"/>
                  </a:lnTo>
                  <a:lnTo>
                    <a:pt x="618" y="7"/>
                  </a:lnTo>
                  <a:lnTo>
                    <a:pt x="673" y="13"/>
                  </a:lnTo>
                  <a:lnTo>
                    <a:pt x="724" y="21"/>
                  </a:lnTo>
                  <a:lnTo>
                    <a:pt x="773" y="33"/>
                  </a:lnTo>
                  <a:lnTo>
                    <a:pt x="818" y="45"/>
                  </a:lnTo>
                  <a:lnTo>
                    <a:pt x="859" y="61"/>
                  </a:lnTo>
                  <a:lnTo>
                    <a:pt x="895" y="78"/>
                  </a:lnTo>
                  <a:lnTo>
                    <a:pt x="928" y="96"/>
                  </a:lnTo>
                  <a:lnTo>
                    <a:pt x="955" y="115"/>
                  </a:lnTo>
                  <a:lnTo>
                    <a:pt x="977" y="136"/>
                  </a:lnTo>
                  <a:lnTo>
                    <a:pt x="993" y="158"/>
                  </a:lnTo>
                  <a:lnTo>
                    <a:pt x="1002" y="181"/>
                  </a:lnTo>
                  <a:lnTo>
                    <a:pt x="1006" y="206"/>
                  </a:lnTo>
                  <a:lnTo>
                    <a:pt x="1002" y="230"/>
                  </a:lnTo>
                  <a:lnTo>
                    <a:pt x="993" y="253"/>
                  </a:lnTo>
                  <a:lnTo>
                    <a:pt x="977" y="275"/>
                  </a:lnTo>
                  <a:lnTo>
                    <a:pt x="955" y="296"/>
                  </a:lnTo>
                  <a:lnTo>
                    <a:pt x="928" y="314"/>
                  </a:lnTo>
                  <a:lnTo>
                    <a:pt x="895" y="333"/>
                  </a:lnTo>
                  <a:lnTo>
                    <a:pt x="859" y="350"/>
                  </a:lnTo>
                  <a:lnTo>
                    <a:pt x="818" y="365"/>
                  </a:lnTo>
                  <a:lnTo>
                    <a:pt x="773" y="378"/>
                  </a:lnTo>
                  <a:lnTo>
                    <a:pt x="724" y="389"/>
                  </a:lnTo>
                  <a:lnTo>
                    <a:pt x="673" y="398"/>
                  </a:lnTo>
                  <a:lnTo>
                    <a:pt x="618" y="404"/>
                  </a:lnTo>
                  <a:lnTo>
                    <a:pt x="562" y="409"/>
                  </a:lnTo>
                  <a:lnTo>
                    <a:pt x="503" y="410"/>
                  </a:lnTo>
                  <a:lnTo>
                    <a:pt x="445" y="409"/>
                  </a:lnTo>
                  <a:lnTo>
                    <a:pt x="388" y="404"/>
                  </a:lnTo>
                  <a:lnTo>
                    <a:pt x="334" y="398"/>
                  </a:lnTo>
                  <a:lnTo>
                    <a:pt x="282" y="389"/>
                  </a:lnTo>
                  <a:lnTo>
                    <a:pt x="233" y="378"/>
                  </a:lnTo>
                  <a:lnTo>
                    <a:pt x="188" y="365"/>
                  </a:lnTo>
                  <a:lnTo>
                    <a:pt x="148" y="350"/>
                  </a:lnTo>
                  <a:lnTo>
                    <a:pt x="111" y="333"/>
                  </a:lnTo>
                  <a:lnTo>
                    <a:pt x="79" y="314"/>
                  </a:lnTo>
                  <a:lnTo>
                    <a:pt x="52" y="296"/>
                  </a:lnTo>
                  <a:lnTo>
                    <a:pt x="30" y="275"/>
                  </a:lnTo>
                  <a:lnTo>
                    <a:pt x="14" y="253"/>
                  </a:lnTo>
                  <a:lnTo>
                    <a:pt x="3" y="230"/>
                  </a:lnTo>
                  <a:lnTo>
                    <a:pt x="0" y="206"/>
                  </a:lnTo>
                  <a:lnTo>
                    <a:pt x="3" y="181"/>
                  </a:lnTo>
                  <a:lnTo>
                    <a:pt x="14" y="158"/>
                  </a:lnTo>
                  <a:lnTo>
                    <a:pt x="30" y="136"/>
                  </a:lnTo>
                  <a:lnTo>
                    <a:pt x="52" y="115"/>
                  </a:lnTo>
                  <a:lnTo>
                    <a:pt x="79" y="96"/>
                  </a:lnTo>
                  <a:lnTo>
                    <a:pt x="111" y="78"/>
                  </a:lnTo>
                  <a:lnTo>
                    <a:pt x="148" y="61"/>
                  </a:lnTo>
                  <a:lnTo>
                    <a:pt x="188" y="45"/>
                  </a:lnTo>
                  <a:lnTo>
                    <a:pt x="233" y="33"/>
                  </a:lnTo>
                  <a:lnTo>
                    <a:pt x="282" y="21"/>
                  </a:lnTo>
                  <a:lnTo>
                    <a:pt x="334" y="13"/>
                  </a:lnTo>
                  <a:lnTo>
                    <a:pt x="388" y="7"/>
                  </a:lnTo>
                  <a:lnTo>
                    <a:pt x="445" y="2"/>
                  </a:lnTo>
                  <a:lnTo>
                    <a:pt x="5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4" name="Freeform 415"/>
            <p:cNvSpPr>
              <a:spLocks/>
            </p:cNvSpPr>
            <p:nvPr/>
          </p:nvSpPr>
          <p:spPr bwMode="auto">
            <a:xfrm>
              <a:off x="10872788" y="3452813"/>
              <a:ext cx="66675" cy="31750"/>
            </a:xfrm>
            <a:custGeom>
              <a:avLst/>
              <a:gdLst>
                <a:gd name="T0" fmla="*/ 166 w 458"/>
                <a:gd name="T1" fmla="*/ 0 h 217"/>
                <a:gd name="T2" fmla="*/ 199 w 458"/>
                <a:gd name="T3" fmla="*/ 17 h 217"/>
                <a:gd name="T4" fmla="*/ 238 w 458"/>
                <a:gd name="T5" fmla="*/ 34 h 217"/>
                <a:gd name="T6" fmla="*/ 287 w 458"/>
                <a:gd name="T7" fmla="*/ 52 h 217"/>
                <a:gd name="T8" fmla="*/ 342 w 458"/>
                <a:gd name="T9" fmla="*/ 68 h 217"/>
                <a:gd name="T10" fmla="*/ 398 w 458"/>
                <a:gd name="T11" fmla="*/ 80 h 217"/>
                <a:gd name="T12" fmla="*/ 458 w 458"/>
                <a:gd name="T13" fmla="*/ 90 h 217"/>
                <a:gd name="T14" fmla="*/ 145 w 458"/>
                <a:gd name="T15" fmla="*/ 217 h 217"/>
                <a:gd name="T16" fmla="*/ 137 w 458"/>
                <a:gd name="T17" fmla="*/ 196 h 217"/>
                <a:gd name="T18" fmla="*/ 124 w 458"/>
                <a:gd name="T19" fmla="*/ 175 h 217"/>
                <a:gd name="T20" fmla="*/ 108 w 458"/>
                <a:gd name="T21" fmla="*/ 154 h 217"/>
                <a:gd name="T22" fmla="*/ 88 w 458"/>
                <a:gd name="T23" fmla="*/ 132 h 217"/>
                <a:gd name="T24" fmla="*/ 64 w 458"/>
                <a:gd name="T25" fmla="*/ 110 h 217"/>
                <a:gd name="T26" fmla="*/ 35 w 458"/>
                <a:gd name="T27" fmla="*/ 88 h 217"/>
                <a:gd name="T28" fmla="*/ 0 w 458"/>
                <a:gd name="T29" fmla="*/ 67 h 217"/>
                <a:gd name="T30" fmla="*/ 166 w 458"/>
                <a:gd name="T31" fmla="*/ 0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8" h="217">
                  <a:moveTo>
                    <a:pt x="166" y="0"/>
                  </a:moveTo>
                  <a:lnTo>
                    <a:pt x="199" y="17"/>
                  </a:lnTo>
                  <a:lnTo>
                    <a:pt x="238" y="34"/>
                  </a:lnTo>
                  <a:lnTo>
                    <a:pt x="287" y="52"/>
                  </a:lnTo>
                  <a:lnTo>
                    <a:pt x="342" y="68"/>
                  </a:lnTo>
                  <a:lnTo>
                    <a:pt x="398" y="80"/>
                  </a:lnTo>
                  <a:lnTo>
                    <a:pt x="458" y="90"/>
                  </a:lnTo>
                  <a:lnTo>
                    <a:pt x="145" y="217"/>
                  </a:lnTo>
                  <a:lnTo>
                    <a:pt x="137" y="196"/>
                  </a:lnTo>
                  <a:lnTo>
                    <a:pt x="124" y="175"/>
                  </a:lnTo>
                  <a:lnTo>
                    <a:pt x="108" y="154"/>
                  </a:lnTo>
                  <a:lnTo>
                    <a:pt x="88" y="132"/>
                  </a:lnTo>
                  <a:lnTo>
                    <a:pt x="64" y="110"/>
                  </a:lnTo>
                  <a:lnTo>
                    <a:pt x="35" y="88"/>
                  </a:lnTo>
                  <a:lnTo>
                    <a:pt x="0" y="67"/>
                  </a:lnTo>
                  <a:lnTo>
                    <a:pt x="1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5" name="Freeform 416"/>
            <p:cNvSpPr>
              <a:spLocks/>
            </p:cNvSpPr>
            <p:nvPr/>
          </p:nvSpPr>
          <p:spPr bwMode="auto">
            <a:xfrm>
              <a:off x="10734675" y="3463926"/>
              <a:ext cx="146050" cy="60325"/>
            </a:xfrm>
            <a:custGeom>
              <a:avLst/>
              <a:gdLst>
                <a:gd name="T0" fmla="*/ 502 w 1005"/>
                <a:gd name="T1" fmla="*/ 0 h 409"/>
                <a:gd name="T2" fmla="*/ 561 w 1005"/>
                <a:gd name="T3" fmla="*/ 2 h 409"/>
                <a:gd name="T4" fmla="*/ 618 w 1005"/>
                <a:gd name="T5" fmla="*/ 6 h 409"/>
                <a:gd name="T6" fmla="*/ 672 w 1005"/>
                <a:gd name="T7" fmla="*/ 13 h 409"/>
                <a:gd name="T8" fmla="*/ 724 w 1005"/>
                <a:gd name="T9" fmla="*/ 21 h 409"/>
                <a:gd name="T10" fmla="*/ 772 w 1005"/>
                <a:gd name="T11" fmla="*/ 33 h 409"/>
                <a:gd name="T12" fmla="*/ 817 w 1005"/>
                <a:gd name="T13" fmla="*/ 45 h 409"/>
                <a:gd name="T14" fmla="*/ 858 w 1005"/>
                <a:gd name="T15" fmla="*/ 61 h 409"/>
                <a:gd name="T16" fmla="*/ 895 w 1005"/>
                <a:gd name="T17" fmla="*/ 78 h 409"/>
                <a:gd name="T18" fmla="*/ 927 w 1005"/>
                <a:gd name="T19" fmla="*/ 95 h 409"/>
                <a:gd name="T20" fmla="*/ 954 w 1005"/>
                <a:gd name="T21" fmla="*/ 115 h 409"/>
                <a:gd name="T22" fmla="*/ 976 w 1005"/>
                <a:gd name="T23" fmla="*/ 136 h 409"/>
                <a:gd name="T24" fmla="*/ 992 w 1005"/>
                <a:gd name="T25" fmla="*/ 158 h 409"/>
                <a:gd name="T26" fmla="*/ 1002 w 1005"/>
                <a:gd name="T27" fmla="*/ 181 h 409"/>
                <a:gd name="T28" fmla="*/ 1005 w 1005"/>
                <a:gd name="T29" fmla="*/ 205 h 409"/>
                <a:gd name="T30" fmla="*/ 1002 w 1005"/>
                <a:gd name="T31" fmla="*/ 229 h 409"/>
                <a:gd name="T32" fmla="*/ 992 w 1005"/>
                <a:gd name="T33" fmla="*/ 252 h 409"/>
                <a:gd name="T34" fmla="*/ 976 w 1005"/>
                <a:gd name="T35" fmla="*/ 274 h 409"/>
                <a:gd name="T36" fmla="*/ 954 w 1005"/>
                <a:gd name="T37" fmla="*/ 295 h 409"/>
                <a:gd name="T38" fmla="*/ 927 w 1005"/>
                <a:gd name="T39" fmla="*/ 315 h 409"/>
                <a:gd name="T40" fmla="*/ 895 w 1005"/>
                <a:gd name="T41" fmla="*/ 333 h 409"/>
                <a:gd name="T42" fmla="*/ 858 w 1005"/>
                <a:gd name="T43" fmla="*/ 350 h 409"/>
                <a:gd name="T44" fmla="*/ 817 w 1005"/>
                <a:gd name="T45" fmla="*/ 364 h 409"/>
                <a:gd name="T46" fmla="*/ 772 w 1005"/>
                <a:gd name="T47" fmla="*/ 378 h 409"/>
                <a:gd name="T48" fmla="*/ 724 w 1005"/>
                <a:gd name="T49" fmla="*/ 388 h 409"/>
                <a:gd name="T50" fmla="*/ 672 w 1005"/>
                <a:gd name="T51" fmla="*/ 398 h 409"/>
                <a:gd name="T52" fmla="*/ 618 w 1005"/>
                <a:gd name="T53" fmla="*/ 404 h 409"/>
                <a:gd name="T54" fmla="*/ 561 w 1005"/>
                <a:gd name="T55" fmla="*/ 408 h 409"/>
                <a:gd name="T56" fmla="*/ 502 w 1005"/>
                <a:gd name="T57" fmla="*/ 409 h 409"/>
                <a:gd name="T58" fmla="*/ 443 w 1005"/>
                <a:gd name="T59" fmla="*/ 408 h 409"/>
                <a:gd name="T60" fmla="*/ 387 w 1005"/>
                <a:gd name="T61" fmla="*/ 404 h 409"/>
                <a:gd name="T62" fmla="*/ 333 w 1005"/>
                <a:gd name="T63" fmla="*/ 398 h 409"/>
                <a:gd name="T64" fmla="*/ 281 w 1005"/>
                <a:gd name="T65" fmla="*/ 388 h 409"/>
                <a:gd name="T66" fmla="*/ 233 w 1005"/>
                <a:gd name="T67" fmla="*/ 378 h 409"/>
                <a:gd name="T68" fmla="*/ 188 w 1005"/>
                <a:gd name="T69" fmla="*/ 364 h 409"/>
                <a:gd name="T70" fmla="*/ 147 w 1005"/>
                <a:gd name="T71" fmla="*/ 350 h 409"/>
                <a:gd name="T72" fmla="*/ 110 w 1005"/>
                <a:gd name="T73" fmla="*/ 333 h 409"/>
                <a:gd name="T74" fmla="*/ 78 w 1005"/>
                <a:gd name="T75" fmla="*/ 315 h 409"/>
                <a:gd name="T76" fmla="*/ 50 w 1005"/>
                <a:gd name="T77" fmla="*/ 295 h 409"/>
                <a:gd name="T78" fmla="*/ 29 w 1005"/>
                <a:gd name="T79" fmla="*/ 274 h 409"/>
                <a:gd name="T80" fmla="*/ 13 w 1005"/>
                <a:gd name="T81" fmla="*/ 252 h 409"/>
                <a:gd name="T82" fmla="*/ 3 w 1005"/>
                <a:gd name="T83" fmla="*/ 229 h 409"/>
                <a:gd name="T84" fmla="*/ 0 w 1005"/>
                <a:gd name="T85" fmla="*/ 205 h 409"/>
                <a:gd name="T86" fmla="*/ 3 w 1005"/>
                <a:gd name="T87" fmla="*/ 181 h 409"/>
                <a:gd name="T88" fmla="*/ 13 w 1005"/>
                <a:gd name="T89" fmla="*/ 158 h 409"/>
                <a:gd name="T90" fmla="*/ 29 w 1005"/>
                <a:gd name="T91" fmla="*/ 136 h 409"/>
                <a:gd name="T92" fmla="*/ 50 w 1005"/>
                <a:gd name="T93" fmla="*/ 115 h 409"/>
                <a:gd name="T94" fmla="*/ 78 w 1005"/>
                <a:gd name="T95" fmla="*/ 95 h 409"/>
                <a:gd name="T96" fmla="*/ 110 w 1005"/>
                <a:gd name="T97" fmla="*/ 78 h 409"/>
                <a:gd name="T98" fmla="*/ 147 w 1005"/>
                <a:gd name="T99" fmla="*/ 61 h 409"/>
                <a:gd name="T100" fmla="*/ 188 w 1005"/>
                <a:gd name="T101" fmla="*/ 45 h 409"/>
                <a:gd name="T102" fmla="*/ 233 w 1005"/>
                <a:gd name="T103" fmla="*/ 33 h 409"/>
                <a:gd name="T104" fmla="*/ 281 w 1005"/>
                <a:gd name="T105" fmla="*/ 21 h 409"/>
                <a:gd name="T106" fmla="*/ 333 w 1005"/>
                <a:gd name="T107" fmla="*/ 13 h 409"/>
                <a:gd name="T108" fmla="*/ 387 w 1005"/>
                <a:gd name="T109" fmla="*/ 6 h 409"/>
                <a:gd name="T110" fmla="*/ 443 w 1005"/>
                <a:gd name="T111" fmla="*/ 2 h 409"/>
                <a:gd name="T112" fmla="*/ 502 w 1005"/>
                <a:gd name="T113" fmla="*/ 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5" h="409">
                  <a:moveTo>
                    <a:pt x="502" y="0"/>
                  </a:moveTo>
                  <a:lnTo>
                    <a:pt x="561" y="2"/>
                  </a:lnTo>
                  <a:lnTo>
                    <a:pt x="618" y="6"/>
                  </a:lnTo>
                  <a:lnTo>
                    <a:pt x="672" y="13"/>
                  </a:lnTo>
                  <a:lnTo>
                    <a:pt x="724" y="21"/>
                  </a:lnTo>
                  <a:lnTo>
                    <a:pt x="772" y="33"/>
                  </a:lnTo>
                  <a:lnTo>
                    <a:pt x="817" y="45"/>
                  </a:lnTo>
                  <a:lnTo>
                    <a:pt x="858" y="61"/>
                  </a:lnTo>
                  <a:lnTo>
                    <a:pt x="895" y="78"/>
                  </a:lnTo>
                  <a:lnTo>
                    <a:pt x="927" y="95"/>
                  </a:lnTo>
                  <a:lnTo>
                    <a:pt x="954" y="115"/>
                  </a:lnTo>
                  <a:lnTo>
                    <a:pt x="976" y="136"/>
                  </a:lnTo>
                  <a:lnTo>
                    <a:pt x="992" y="158"/>
                  </a:lnTo>
                  <a:lnTo>
                    <a:pt x="1002" y="181"/>
                  </a:lnTo>
                  <a:lnTo>
                    <a:pt x="1005" y="205"/>
                  </a:lnTo>
                  <a:lnTo>
                    <a:pt x="1002" y="229"/>
                  </a:lnTo>
                  <a:lnTo>
                    <a:pt x="992" y="252"/>
                  </a:lnTo>
                  <a:lnTo>
                    <a:pt x="976" y="274"/>
                  </a:lnTo>
                  <a:lnTo>
                    <a:pt x="954" y="295"/>
                  </a:lnTo>
                  <a:lnTo>
                    <a:pt x="927" y="315"/>
                  </a:lnTo>
                  <a:lnTo>
                    <a:pt x="895" y="333"/>
                  </a:lnTo>
                  <a:lnTo>
                    <a:pt x="858" y="350"/>
                  </a:lnTo>
                  <a:lnTo>
                    <a:pt x="817" y="364"/>
                  </a:lnTo>
                  <a:lnTo>
                    <a:pt x="772" y="378"/>
                  </a:lnTo>
                  <a:lnTo>
                    <a:pt x="724" y="388"/>
                  </a:lnTo>
                  <a:lnTo>
                    <a:pt x="672" y="398"/>
                  </a:lnTo>
                  <a:lnTo>
                    <a:pt x="618" y="404"/>
                  </a:lnTo>
                  <a:lnTo>
                    <a:pt x="561" y="408"/>
                  </a:lnTo>
                  <a:lnTo>
                    <a:pt x="502" y="409"/>
                  </a:lnTo>
                  <a:lnTo>
                    <a:pt x="443" y="408"/>
                  </a:lnTo>
                  <a:lnTo>
                    <a:pt x="387" y="404"/>
                  </a:lnTo>
                  <a:lnTo>
                    <a:pt x="333" y="398"/>
                  </a:lnTo>
                  <a:lnTo>
                    <a:pt x="281" y="388"/>
                  </a:lnTo>
                  <a:lnTo>
                    <a:pt x="233" y="378"/>
                  </a:lnTo>
                  <a:lnTo>
                    <a:pt x="188" y="364"/>
                  </a:lnTo>
                  <a:lnTo>
                    <a:pt x="147" y="350"/>
                  </a:lnTo>
                  <a:lnTo>
                    <a:pt x="110" y="333"/>
                  </a:lnTo>
                  <a:lnTo>
                    <a:pt x="78" y="315"/>
                  </a:lnTo>
                  <a:lnTo>
                    <a:pt x="50" y="295"/>
                  </a:lnTo>
                  <a:lnTo>
                    <a:pt x="29" y="274"/>
                  </a:lnTo>
                  <a:lnTo>
                    <a:pt x="13" y="252"/>
                  </a:lnTo>
                  <a:lnTo>
                    <a:pt x="3" y="229"/>
                  </a:lnTo>
                  <a:lnTo>
                    <a:pt x="0" y="205"/>
                  </a:lnTo>
                  <a:lnTo>
                    <a:pt x="3" y="181"/>
                  </a:lnTo>
                  <a:lnTo>
                    <a:pt x="13" y="158"/>
                  </a:lnTo>
                  <a:lnTo>
                    <a:pt x="29" y="136"/>
                  </a:lnTo>
                  <a:lnTo>
                    <a:pt x="50" y="115"/>
                  </a:lnTo>
                  <a:lnTo>
                    <a:pt x="78" y="95"/>
                  </a:lnTo>
                  <a:lnTo>
                    <a:pt x="110" y="78"/>
                  </a:lnTo>
                  <a:lnTo>
                    <a:pt x="147" y="61"/>
                  </a:lnTo>
                  <a:lnTo>
                    <a:pt x="188" y="45"/>
                  </a:lnTo>
                  <a:lnTo>
                    <a:pt x="233" y="33"/>
                  </a:lnTo>
                  <a:lnTo>
                    <a:pt x="281" y="21"/>
                  </a:lnTo>
                  <a:lnTo>
                    <a:pt x="333" y="13"/>
                  </a:lnTo>
                  <a:lnTo>
                    <a:pt x="387" y="6"/>
                  </a:lnTo>
                  <a:lnTo>
                    <a:pt x="443" y="2"/>
                  </a:lnTo>
                  <a:lnTo>
                    <a:pt x="5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5" name="Freeform 417"/>
            <p:cNvSpPr>
              <a:spLocks/>
            </p:cNvSpPr>
            <p:nvPr/>
          </p:nvSpPr>
          <p:spPr bwMode="auto">
            <a:xfrm>
              <a:off x="10891838" y="3394076"/>
              <a:ext cx="144463" cy="58738"/>
            </a:xfrm>
            <a:custGeom>
              <a:avLst/>
              <a:gdLst>
                <a:gd name="T0" fmla="*/ 503 w 1005"/>
                <a:gd name="T1" fmla="*/ 0 h 410"/>
                <a:gd name="T2" fmla="*/ 562 w 1005"/>
                <a:gd name="T3" fmla="*/ 2 h 410"/>
                <a:gd name="T4" fmla="*/ 618 w 1005"/>
                <a:gd name="T5" fmla="*/ 7 h 410"/>
                <a:gd name="T6" fmla="*/ 673 w 1005"/>
                <a:gd name="T7" fmla="*/ 13 h 410"/>
                <a:gd name="T8" fmla="*/ 724 w 1005"/>
                <a:gd name="T9" fmla="*/ 21 h 410"/>
                <a:gd name="T10" fmla="*/ 772 w 1005"/>
                <a:gd name="T11" fmla="*/ 33 h 410"/>
                <a:gd name="T12" fmla="*/ 817 w 1005"/>
                <a:gd name="T13" fmla="*/ 45 h 410"/>
                <a:gd name="T14" fmla="*/ 859 w 1005"/>
                <a:gd name="T15" fmla="*/ 61 h 410"/>
                <a:gd name="T16" fmla="*/ 895 w 1005"/>
                <a:gd name="T17" fmla="*/ 78 h 410"/>
                <a:gd name="T18" fmla="*/ 928 w 1005"/>
                <a:gd name="T19" fmla="*/ 96 h 410"/>
                <a:gd name="T20" fmla="*/ 955 w 1005"/>
                <a:gd name="T21" fmla="*/ 115 h 410"/>
                <a:gd name="T22" fmla="*/ 976 w 1005"/>
                <a:gd name="T23" fmla="*/ 136 h 410"/>
                <a:gd name="T24" fmla="*/ 992 w 1005"/>
                <a:gd name="T25" fmla="*/ 158 h 410"/>
                <a:gd name="T26" fmla="*/ 1002 w 1005"/>
                <a:gd name="T27" fmla="*/ 181 h 410"/>
                <a:gd name="T28" fmla="*/ 1005 w 1005"/>
                <a:gd name="T29" fmla="*/ 206 h 410"/>
                <a:gd name="T30" fmla="*/ 1002 w 1005"/>
                <a:gd name="T31" fmla="*/ 230 h 410"/>
                <a:gd name="T32" fmla="*/ 992 w 1005"/>
                <a:gd name="T33" fmla="*/ 253 h 410"/>
                <a:gd name="T34" fmla="*/ 976 w 1005"/>
                <a:gd name="T35" fmla="*/ 275 h 410"/>
                <a:gd name="T36" fmla="*/ 955 w 1005"/>
                <a:gd name="T37" fmla="*/ 296 h 410"/>
                <a:gd name="T38" fmla="*/ 928 w 1005"/>
                <a:gd name="T39" fmla="*/ 314 h 410"/>
                <a:gd name="T40" fmla="*/ 895 w 1005"/>
                <a:gd name="T41" fmla="*/ 333 h 410"/>
                <a:gd name="T42" fmla="*/ 859 w 1005"/>
                <a:gd name="T43" fmla="*/ 350 h 410"/>
                <a:gd name="T44" fmla="*/ 817 w 1005"/>
                <a:gd name="T45" fmla="*/ 365 h 410"/>
                <a:gd name="T46" fmla="*/ 772 w 1005"/>
                <a:gd name="T47" fmla="*/ 378 h 410"/>
                <a:gd name="T48" fmla="*/ 724 w 1005"/>
                <a:gd name="T49" fmla="*/ 389 h 410"/>
                <a:gd name="T50" fmla="*/ 673 w 1005"/>
                <a:gd name="T51" fmla="*/ 398 h 410"/>
                <a:gd name="T52" fmla="*/ 618 w 1005"/>
                <a:gd name="T53" fmla="*/ 404 h 410"/>
                <a:gd name="T54" fmla="*/ 562 w 1005"/>
                <a:gd name="T55" fmla="*/ 409 h 410"/>
                <a:gd name="T56" fmla="*/ 503 w 1005"/>
                <a:gd name="T57" fmla="*/ 410 h 410"/>
                <a:gd name="T58" fmla="*/ 444 w 1005"/>
                <a:gd name="T59" fmla="*/ 409 h 410"/>
                <a:gd name="T60" fmla="*/ 387 w 1005"/>
                <a:gd name="T61" fmla="*/ 404 h 410"/>
                <a:gd name="T62" fmla="*/ 333 w 1005"/>
                <a:gd name="T63" fmla="*/ 398 h 410"/>
                <a:gd name="T64" fmla="*/ 282 w 1005"/>
                <a:gd name="T65" fmla="*/ 389 h 410"/>
                <a:gd name="T66" fmla="*/ 233 w 1005"/>
                <a:gd name="T67" fmla="*/ 378 h 410"/>
                <a:gd name="T68" fmla="*/ 188 w 1005"/>
                <a:gd name="T69" fmla="*/ 365 h 410"/>
                <a:gd name="T70" fmla="*/ 148 w 1005"/>
                <a:gd name="T71" fmla="*/ 350 h 410"/>
                <a:gd name="T72" fmla="*/ 110 w 1005"/>
                <a:gd name="T73" fmla="*/ 333 h 410"/>
                <a:gd name="T74" fmla="*/ 79 w 1005"/>
                <a:gd name="T75" fmla="*/ 314 h 410"/>
                <a:gd name="T76" fmla="*/ 51 w 1005"/>
                <a:gd name="T77" fmla="*/ 296 h 410"/>
                <a:gd name="T78" fmla="*/ 30 w 1005"/>
                <a:gd name="T79" fmla="*/ 275 h 410"/>
                <a:gd name="T80" fmla="*/ 13 w 1005"/>
                <a:gd name="T81" fmla="*/ 253 h 410"/>
                <a:gd name="T82" fmla="*/ 3 w 1005"/>
                <a:gd name="T83" fmla="*/ 230 h 410"/>
                <a:gd name="T84" fmla="*/ 0 w 1005"/>
                <a:gd name="T85" fmla="*/ 206 h 410"/>
                <a:gd name="T86" fmla="*/ 3 w 1005"/>
                <a:gd name="T87" fmla="*/ 181 h 410"/>
                <a:gd name="T88" fmla="*/ 13 w 1005"/>
                <a:gd name="T89" fmla="*/ 158 h 410"/>
                <a:gd name="T90" fmla="*/ 30 w 1005"/>
                <a:gd name="T91" fmla="*/ 136 h 410"/>
                <a:gd name="T92" fmla="*/ 51 w 1005"/>
                <a:gd name="T93" fmla="*/ 115 h 410"/>
                <a:gd name="T94" fmla="*/ 79 w 1005"/>
                <a:gd name="T95" fmla="*/ 96 h 410"/>
                <a:gd name="T96" fmla="*/ 110 w 1005"/>
                <a:gd name="T97" fmla="*/ 78 h 410"/>
                <a:gd name="T98" fmla="*/ 148 w 1005"/>
                <a:gd name="T99" fmla="*/ 61 h 410"/>
                <a:gd name="T100" fmla="*/ 188 w 1005"/>
                <a:gd name="T101" fmla="*/ 45 h 410"/>
                <a:gd name="T102" fmla="*/ 233 w 1005"/>
                <a:gd name="T103" fmla="*/ 33 h 410"/>
                <a:gd name="T104" fmla="*/ 282 w 1005"/>
                <a:gd name="T105" fmla="*/ 21 h 410"/>
                <a:gd name="T106" fmla="*/ 333 w 1005"/>
                <a:gd name="T107" fmla="*/ 13 h 410"/>
                <a:gd name="T108" fmla="*/ 387 w 1005"/>
                <a:gd name="T109" fmla="*/ 7 h 410"/>
                <a:gd name="T110" fmla="*/ 444 w 1005"/>
                <a:gd name="T111" fmla="*/ 2 h 410"/>
                <a:gd name="T112" fmla="*/ 503 w 1005"/>
                <a:gd name="T113" fmla="*/ 0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5" h="410">
                  <a:moveTo>
                    <a:pt x="503" y="0"/>
                  </a:moveTo>
                  <a:lnTo>
                    <a:pt x="562" y="2"/>
                  </a:lnTo>
                  <a:lnTo>
                    <a:pt x="618" y="7"/>
                  </a:lnTo>
                  <a:lnTo>
                    <a:pt x="673" y="13"/>
                  </a:lnTo>
                  <a:lnTo>
                    <a:pt x="724" y="21"/>
                  </a:lnTo>
                  <a:lnTo>
                    <a:pt x="772" y="33"/>
                  </a:lnTo>
                  <a:lnTo>
                    <a:pt x="817" y="45"/>
                  </a:lnTo>
                  <a:lnTo>
                    <a:pt x="859" y="61"/>
                  </a:lnTo>
                  <a:lnTo>
                    <a:pt x="895" y="78"/>
                  </a:lnTo>
                  <a:lnTo>
                    <a:pt x="928" y="96"/>
                  </a:lnTo>
                  <a:lnTo>
                    <a:pt x="955" y="115"/>
                  </a:lnTo>
                  <a:lnTo>
                    <a:pt x="976" y="136"/>
                  </a:lnTo>
                  <a:lnTo>
                    <a:pt x="992" y="158"/>
                  </a:lnTo>
                  <a:lnTo>
                    <a:pt x="1002" y="181"/>
                  </a:lnTo>
                  <a:lnTo>
                    <a:pt x="1005" y="206"/>
                  </a:lnTo>
                  <a:lnTo>
                    <a:pt x="1002" y="230"/>
                  </a:lnTo>
                  <a:lnTo>
                    <a:pt x="992" y="253"/>
                  </a:lnTo>
                  <a:lnTo>
                    <a:pt x="976" y="275"/>
                  </a:lnTo>
                  <a:lnTo>
                    <a:pt x="955" y="296"/>
                  </a:lnTo>
                  <a:lnTo>
                    <a:pt x="928" y="314"/>
                  </a:lnTo>
                  <a:lnTo>
                    <a:pt x="895" y="333"/>
                  </a:lnTo>
                  <a:lnTo>
                    <a:pt x="859" y="350"/>
                  </a:lnTo>
                  <a:lnTo>
                    <a:pt x="817" y="365"/>
                  </a:lnTo>
                  <a:lnTo>
                    <a:pt x="772" y="378"/>
                  </a:lnTo>
                  <a:lnTo>
                    <a:pt x="724" y="389"/>
                  </a:lnTo>
                  <a:lnTo>
                    <a:pt x="673" y="398"/>
                  </a:lnTo>
                  <a:lnTo>
                    <a:pt x="618" y="404"/>
                  </a:lnTo>
                  <a:lnTo>
                    <a:pt x="562" y="409"/>
                  </a:lnTo>
                  <a:lnTo>
                    <a:pt x="503" y="410"/>
                  </a:lnTo>
                  <a:lnTo>
                    <a:pt x="444" y="409"/>
                  </a:lnTo>
                  <a:lnTo>
                    <a:pt x="387" y="404"/>
                  </a:lnTo>
                  <a:lnTo>
                    <a:pt x="333" y="398"/>
                  </a:lnTo>
                  <a:lnTo>
                    <a:pt x="282" y="389"/>
                  </a:lnTo>
                  <a:lnTo>
                    <a:pt x="233" y="378"/>
                  </a:lnTo>
                  <a:lnTo>
                    <a:pt x="188" y="365"/>
                  </a:lnTo>
                  <a:lnTo>
                    <a:pt x="148" y="350"/>
                  </a:lnTo>
                  <a:lnTo>
                    <a:pt x="110" y="333"/>
                  </a:lnTo>
                  <a:lnTo>
                    <a:pt x="79" y="314"/>
                  </a:lnTo>
                  <a:lnTo>
                    <a:pt x="51" y="296"/>
                  </a:lnTo>
                  <a:lnTo>
                    <a:pt x="30" y="275"/>
                  </a:lnTo>
                  <a:lnTo>
                    <a:pt x="13" y="253"/>
                  </a:lnTo>
                  <a:lnTo>
                    <a:pt x="3" y="230"/>
                  </a:lnTo>
                  <a:lnTo>
                    <a:pt x="0" y="206"/>
                  </a:lnTo>
                  <a:lnTo>
                    <a:pt x="3" y="181"/>
                  </a:lnTo>
                  <a:lnTo>
                    <a:pt x="13" y="158"/>
                  </a:lnTo>
                  <a:lnTo>
                    <a:pt x="30" y="136"/>
                  </a:lnTo>
                  <a:lnTo>
                    <a:pt x="51" y="115"/>
                  </a:lnTo>
                  <a:lnTo>
                    <a:pt x="79" y="96"/>
                  </a:lnTo>
                  <a:lnTo>
                    <a:pt x="110" y="78"/>
                  </a:lnTo>
                  <a:lnTo>
                    <a:pt x="148" y="61"/>
                  </a:lnTo>
                  <a:lnTo>
                    <a:pt x="188" y="45"/>
                  </a:lnTo>
                  <a:lnTo>
                    <a:pt x="233" y="33"/>
                  </a:lnTo>
                  <a:lnTo>
                    <a:pt x="282" y="21"/>
                  </a:lnTo>
                  <a:lnTo>
                    <a:pt x="333" y="13"/>
                  </a:lnTo>
                  <a:lnTo>
                    <a:pt x="387" y="7"/>
                  </a:lnTo>
                  <a:lnTo>
                    <a:pt x="444" y="2"/>
                  </a:lnTo>
                  <a:lnTo>
                    <a:pt x="5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75" name="Group 874"/>
          <p:cNvGrpSpPr/>
          <p:nvPr/>
        </p:nvGrpSpPr>
        <p:grpSpPr>
          <a:xfrm>
            <a:off x="2075634" y="4433384"/>
            <a:ext cx="279557" cy="199555"/>
            <a:chOff x="4656138" y="3211513"/>
            <a:chExt cx="493713" cy="352425"/>
          </a:xfrm>
          <a:solidFill>
            <a:schemeClr val="tx1">
              <a:lumMod val="65000"/>
              <a:lumOff val="35000"/>
            </a:schemeClr>
          </a:solidFill>
        </p:grpSpPr>
        <p:sp>
          <p:nvSpPr>
            <p:cNvPr id="876" name="Freeform 312"/>
            <p:cNvSpPr>
              <a:spLocks/>
            </p:cNvSpPr>
            <p:nvPr/>
          </p:nvSpPr>
          <p:spPr bwMode="auto">
            <a:xfrm>
              <a:off x="4656138" y="3525838"/>
              <a:ext cx="493713" cy="38100"/>
            </a:xfrm>
            <a:custGeom>
              <a:avLst/>
              <a:gdLst>
                <a:gd name="T0" fmla="*/ 59 w 3426"/>
                <a:gd name="T1" fmla="*/ 0 h 264"/>
                <a:gd name="T2" fmla="*/ 3368 w 3426"/>
                <a:gd name="T3" fmla="*/ 0 h 264"/>
                <a:gd name="T4" fmla="*/ 3386 w 3426"/>
                <a:gd name="T5" fmla="*/ 3 h 264"/>
                <a:gd name="T6" fmla="*/ 3402 w 3426"/>
                <a:gd name="T7" fmla="*/ 12 h 264"/>
                <a:gd name="T8" fmla="*/ 3415 w 3426"/>
                <a:gd name="T9" fmla="*/ 25 h 264"/>
                <a:gd name="T10" fmla="*/ 3424 w 3426"/>
                <a:gd name="T11" fmla="*/ 41 h 264"/>
                <a:gd name="T12" fmla="*/ 3426 w 3426"/>
                <a:gd name="T13" fmla="*/ 59 h 264"/>
                <a:gd name="T14" fmla="*/ 3426 w 3426"/>
                <a:gd name="T15" fmla="*/ 205 h 264"/>
                <a:gd name="T16" fmla="*/ 3424 w 3426"/>
                <a:gd name="T17" fmla="*/ 224 h 264"/>
                <a:gd name="T18" fmla="*/ 3415 w 3426"/>
                <a:gd name="T19" fmla="*/ 239 h 264"/>
                <a:gd name="T20" fmla="*/ 3402 w 3426"/>
                <a:gd name="T21" fmla="*/ 253 h 264"/>
                <a:gd name="T22" fmla="*/ 3386 w 3426"/>
                <a:gd name="T23" fmla="*/ 261 h 264"/>
                <a:gd name="T24" fmla="*/ 3368 w 3426"/>
                <a:gd name="T25" fmla="*/ 264 h 264"/>
                <a:gd name="T26" fmla="*/ 59 w 3426"/>
                <a:gd name="T27" fmla="*/ 264 h 264"/>
                <a:gd name="T28" fmla="*/ 41 w 3426"/>
                <a:gd name="T29" fmla="*/ 261 h 264"/>
                <a:gd name="T30" fmla="*/ 24 w 3426"/>
                <a:gd name="T31" fmla="*/ 253 h 264"/>
                <a:gd name="T32" fmla="*/ 11 w 3426"/>
                <a:gd name="T33" fmla="*/ 239 h 264"/>
                <a:gd name="T34" fmla="*/ 3 w 3426"/>
                <a:gd name="T35" fmla="*/ 224 h 264"/>
                <a:gd name="T36" fmla="*/ 0 w 3426"/>
                <a:gd name="T37" fmla="*/ 205 h 264"/>
                <a:gd name="T38" fmla="*/ 0 w 3426"/>
                <a:gd name="T39" fmla="*/ 59 h 264"/>
                <a:gd name="T40" fmla="*/ 3 w 3426"/>
                <a:gd name="T41" fmla="*/ 41 h 264"/>
                <a:gd name="T42" fmla="*/ 11 w 3426"/>
                <a:gd name="T43" fmla="*/ 25 h 264"/>
                <a:gd name="T44" fmla="*/ 24 w 3426"/>
                <a:gd name="T45" fmla="*/ 12 h 264"/>
                <a:gd name="T46" fmla="*/ 41 w 3426"/>
                <a:gd name="T47" fmla="*/ 3 h 264"/>
                <a:gd name="T48" fmla="*/ 59 w 3426"/>
                <a:gd name="T49"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426" h="264">
                  <a:moveTo>
                    <a:pt x="59" y="0"/>
                  </a:moveTo>
                  <a:lnTo>
                    <a:pt x="3368" y="0"/>
                  </a:lnTo>
                  <a:lnTo>
                    <a:pt x="3386" y="3"/>
                  </a:lnTo>
                  <a:lnTo>
                    <a:pt x="3402" y="12"/>
                  </a:lnTo>
                  <a:lnTo>
                    <a:pt x="3415" y="25"/>
                  </a:lnTo>
                  <a:lnTo>
                    <a:pt x="3424" y="41"/>
                  </a:lnTo>
                  <a:lnTo>
                    <a:pt x="3426" y="59"/>
                  </a:lnTo>
                  <a:lnTo>
                    <a:pt x="3426" y="205"/>
                  </a:lnTo>
                  <a:lnTo>
                    <a:pt x="3424" y="224"/>
                  </a:lnTo>
                  <a:lnTo>
                    <a:pt x="3415" y="239"/>
                  </a:lnTo>
                  <a:lnTo>
                    <a:pt x="3402" y="253"/>
                  </a:lnTo>
                  <a:lnTo>
                    <a:pt x="3386" y="261"/>
                  </a:lnTo>
                  <a:lnTo>
                    <a:pt x="3368" y="264"/>
                  </a:lnTo>
                  <a:lnTo>
                    <a:pt x="59" y="264"/>
                  </a:lnTo>
                  <a:lnTo>
                    <a:pt x="41" y="261"/>
                  </a:lnTo>
                  <a:lnTo>
                    <a:pt x="24" y="253"/>
                  </a:lnTo>
                  <a:lnTo>
                    <a:pt x="11" y="239"/>
                  </a:lnTo>
                  <a:lnTo>
                    <a:pt x="3" y="224"/>
                  </a:lnTo>
                  <a:lnTo>
                    <a:pt x="0" y="205"/>
                  </a:lnTo>
                  <a:lnTo>
                    <a:pt x="0" y="59"/>
                  </a:lnTo>
                  <a:lnTo>
                    <a:pt x="3" y="41"/>
                  </a:lnTo>
                  <a:lnTo>
                    <a:pt x="11" y="25"/>
                  </a:lnTo>
                  <a:lnTo>
                    <a:pt x="24" y="12"/>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9" name="Freeform 313"/>
            <p:cNvSpPr>
              <a:spLocks noEditPoints="1"/>
            </p:cNvSpPr>
            <p:nvPr/>
          </p:nvSpPr>
          <p:spPr bwMode="auto">
            <a:xfrm>
              <a:off x="4679951" y="3211513"/>
              <a:ext cx="446088" cy="34925"/>
            </a:xfrm>
            <a:custGeom>
              <a:avLst/>
              <a:gdLst>
                <a:gd name="T0" fmla="*/ 1546 w 3091"/>
                <a:gd name="T1" fmla="*/ 38 h 244"/>
                <a:gd name="T2" fmla="*/ 1528 w 3091"/>
                <a:gd name="T3" fmla="*/ 40 h 244"/>
                <a:gd name="T4" fmla="*/ 1512 w 3091"/>
                <a:gd name="T5" fmla="*/ 45 h 244"/>
                <a:gd name="T6" fmla="*/ 1496 w 3091"/>
                <a:gd name="T7" fmla="*/ 52 h 244"/>
                <a:gd name="T8" fmla="*/ 1482 w 3091"/>
                <a:gd name="T9" fmla="*/ 64 h 244"/>
                <a:gd name="T10" fmla="*/ 1471 w 3091"/>
                <a:gd name="T11" fmla="*/ 77 h 244"/>
                <a:gd name="T12" fmla="*/ 1463 w 3091"/>
                <a:gd name="T13" fmla="*/ 93 h 244"/>
                <a:gd name="T14" fmla="*/ 1457 w 3091"/>
                <a:gd name="T15" fmla="*/ 109 h 244"/>
                <a:gd name="T16" fmla="*/ 1456 w 3091"/>
                <a:gd name="T17" fmla="*/ 127 h 244"/>
                <a:gd name="T18" fmla="*/ 1457 w 3091"/>
                <a:gd name="T19" fmla="*/ 145 h 244"/>
                <a:gd name="T20" fmla="*/ 1463 w 3091"/>
                <a:gd name="T21" fmla="*/ 161 h 244"/>
                <a:gd name="T22" fmla="*/ 1471 w 3091"/>
                <a:gd name="T23" fmla="*/ 177 h 244"/>
                <a:gd name="T24" fmla="*/ 1482 w 3091"/>
                <a:gd name="T25" fmla="*/ 191 h 244"/>
                <a:gd name="T26" fmla="*/ 1496 w 3091"/>
                <a:gd name="T27" fmla="*/ 202 h 244"/>
                <a:gd name="T28" fmla="*/ 1512 w 3091"/>
                <a:gd name="T29" fmla="*/ 210 h 244"/>
                <a:gd name="T30" fmla="*/ 1528 w 3091"/>
                <a:gd name="T31" fmla="*/ 216 h 244"/>
                <a:gd name="T32" fmla="*/ 1546 w 3091"/>
                <a:gd name="T33" fmla="*/ 218 h 244"/>
                <a:gd name="T34" fmla="*/ 1564 w 3091"/>
                <a:gd name="T35" fmla="*/ 216 h 244"/>
                <a:gd name="T36" fmla="*/ 1580 w 3091"/>
                <a:gd name="T37" fmla="*/ 210 h 244"/>
                <a:gd name="T38" fmla="*/ 1596 w 3091"/>
                <a:gd name="T39" fmla="*/ 202 h 244"/>
                <a:gd name="T40" fmla="*/ 1609 w 3091"/>
                <a:gd name="T41" fmla="*/ 191 h 244"/>
                <a:gd name="T42" fmla="*/ 1621 w 3091"/>
                <a:gd name="T43" fmla="*/ 177 h 244"/>
                <a:gd name="T44" fmla="*/ 1629 w 3091"/>
                <a:gd name="T45" fmla="*/ 161 h 244"/>
                <a:gd name="T46" fmla="*/ 1634 w 3091"/>
                <a:gd name="T47" fmla="*/ 145 h 244"/>
                <a:gd name="T48" fmla="*/ 1636 w 3091"/>
                <a:gd name="T49" fmla="*/ 127 h 244"/>
                <a:gd name="T50" fmla="*/ 1634 w 3091"/>
                <a:gd name="T51" fmla="*/ 109 h 244"/>
                <a:gd name="T52" fmla="*/ 1629 w 3091"/>
                <a:gd name="T53" fmla="*/ 93 h 244"/>
                <a:gd name="T54" fmla="*/ 1621 w 3091"/>
                <a:gd name="T55" fmla="*/ 77 h 244"/>
                <a:gd name="T56" fmla="*/ 1609 w 3091"/>
                <a:gd name="T57" fmla="*/ 64 h 244"/>
                <a:gd name="T58" fmla="*/ 1596 w 3091"/>
                <a:gd name="T59" fmla="*/ 52 h 244"/>
                <a:gd name="T60" fmla="*/ 1580 w 3091"/>
                <a:gd name="T61" fmla="*/ 45 h 244"/>
                <a:gd name="T62" fmla="*/ 1564 w 3091"/>
                <a:gd name="T63" fmla="*/ 40 h 244"/>
                <a:gd name="T64" fmla="*/ 1546 w 3091"/>
                <a:gd name="T65" fmla="*/ 38 h 244"/>
                <a:gd name="T66" fmla="*/ 85 w 3091"/>
                <a:gd name="T67" fmla="*/ 0 h 244"/>
                <a:gd name="T68" fmla="*/ 3008 w 3091"/>
                <a:gd name="T69" fmla="*/ 0 h 244"/>
                <a:gd name="T70" fmla="*/ 3030 w 3091"/>
                <a:gd name="T71" fmla="*/ 3 h 244"/>
                <a:gd name="T72" fmla="*/ 3050 w 3091"/>
                <a:gd name="T73" fmla="*/ 12 h 244"/>
                <a:gd name="T74" fmla="*/ 3067 w 3091"/>
                <a:gd name="T75" fmla="*/ 25 h 244"/>
                <a:gd name="T76" fmla="*/ 3080 w 3091"/>
                <a:gd name="T77" fmla="*/ 42 h 244"/>
                <a:gd name="T78" fmla="*/ 3088 w 3091"/>
                <a:gd name="T79" fmla="*/ 62 h 244"/>
                <a:gd name="T80" fmla="*/ 3091 w 3091"/>
                <a:gd name="T81" fmla="*/ 84 h 244"/>
                <a:gd name="T82" fmla="*/ 3091 w 3091"/>
                <a:gd name="T83" fmla="*/ 244 h 244"/>
                <a:gd name="T84" fmla="*/ 0 w 3091"/>
                <a:gd name="T85" fmla="*/ 244 h 244"/>
                <a:gd name="T86" fmla="*/ 0 w 3091"/>
                <a:gd name="T87" fmla="*/ 84 h 244"/>
                <a:gd name="T88" fmla="*/ 4 w 3091"/>
                <a:gd name="T89" fmla="*/ 62 h 244"/>
                <a:gd name="T90" fmla="*/ 12 w 3091"/>
                <a:gd name="T91" fmla="*/ 42 h 244"/>
                <a:gd name="T92" fmla="*/ 25 w 3091"/>
                <a:gd name="T93" fmla="*/ 25 h 244"/>
                <a:gd name="T94" fmla="*/ 42 w 3091"/>
                <a:gd name="T95" fmla="*/ 12 h 244"/>
                <a:gd name="T96" fmla="*/ 62 w 3091"/>
                <a:gd name="T97" fmla="*/ 3 h 244"/>
                <a:gd name="T98" fmla="*/ 85 w 3091"/>
                <a:gd name="T99"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91" h="244">
                  <a:moveTo>
                    <a:pt x="1546" y="38"/>
                  </a:moveTo>
                  <a:lnTo>
                    <a:pt x="1528" y="40"/>
                  </a:lnTo>
                  <a:lnTo>
                    <a:pt x="1512" y="45"/>
                  </a:lnTo>
                  <a:lnTo>
                    <a:pt x="1496" y="52"/>
                  </a:lnTo>
                  <a:lnTo>
                    <a:pt x="1482" y="64"/>
                  </a:lnTo>
                  <a:lnTo>
                    <a:pt x="1471" y="77"/>
                  </a:lnTo>
                  <a:lnTo>
                    <a:pt x="1463" y="93"/>
                  </a:lnTo>
                  <a:lnTo>
                    <a:pt x="1457" y="109"/>
                  </a:lnTo>
                  <a:lnTo>
                    <a:pt x="1456" y="127"/>
                  </a:lnTo>
                  <a:lnTo>
                    <a:pt x="1457" y="145"/>
                  </a:lnTo>
                  <a:lnTo>
                    <a:pt x="1463" y="161"/>
                  </a:lnTo>
                  <a:lnTo>
                    <a:pt x="1471" y="177"/>
                  </a:lnTo>
                  <a:lnTo>
                    <a:pt x="1482" y="191"/>
                  </a:lnTo>
                  <a:lnTo>
                    <a:pt x="1496" y="202"/>
                  </a:lnTo>
                  <a:lnTo>
                    <a:pt x="1512" y="210"/>
                  </a:lnTo>
                  <a:lnTo>
                    <a:pt x="1528" y="216"/>
                  </a:lnTo>
                  <a:lnTo>
                    <a:pt x="1546" y="218"/>
                  </a:lnTo>
                  <a:lnTo>
                    <a:pt x="1564" y="216"/>
                  </a:lnTo>
                  <a:lnTo>
                    <a:pt x="1580" y="210"/>
                  </a:lnTo>
                  <a:lnTo>
                    <a:pt x="1596" y="202"/>
                  </a:lnTo>
                  <a:lnTo>
                    <a:pt x="1609" y="191"/>
                  </a:lnTo>
                  <a:lnTo>
                    <a:pt x="1621" y="177"/>
                  </a:lnTo>
                  <a:lnTo>
                    <a:pt x="1629" y="161"/>
                  </a:lnTo>
                  <a:lnTo>
                    <a:pt x="1634" y="145"/>
                  </a:lnTo>
                  <a:lnTo>
                    <a:pt x="1636" y="127"/>
                  </a:lnTo>
                  <a:lnTo>
                    <a:pt x="1634" y="109"/>
                  </a:lnTo>
                  <a:lnTo>
                    <a:pt x="1629" y="93"/>
                  </a:lnTo>
                  <a:lnTo>
                    <a:pt x="1621" y="77"/>
                  </a:lnTo>
                  <a:lnTo>
                    <a:pt x="1609" y="64"/>
                  </a:lnTo>
                  <a:lnTo>
                    <a:pt x="1596" y="52"/>
                  </a:lnTo>
                  <a:lnTo>
                    <a:pt x="1580" y="45"/>
                  </a:lnTo>
                  <a:lnTo>
                    <a:pt x="1564" y="40"/>
                  </a:lnTo>
                  <a:lnTo>
                    <a:pt x="1546" y="38"/>
                  </a:lnTo>
                  <a:close/>
                  <a:moveTo>
                    <a:pt x="85" y="0"/>
                  </a:moveTo>
                  <a:lnTo>
                    <a:pt x="3008" y="0"/>
                  </a:lnTo>
                  <a:lnTo>
                    <a:pt x="3030" y="3"/>
                  </a:lnTo>
                  <a:lnTo>
                    <a:pt x="3050" y="12"/>
                  </a:lnTo>
                  <a:lnTo>
                    <a:pt x="3067" y="25"/>
                  </a:lnTo>
                  <a:lnTo>
                    <a:pt x="3080" y="42"/>
                  </a:lnTo>
                  <a:lnTo>
                    <a:pt x="3088" y="62"/>
                  </a:lnTo>
                  <a:lnTo>
                    <a:pt x="3091" y="84"/>
                  </a:lnTo>
                  <a:lnTo>
                    <a:pt x="3091" y="244"/>
                  </a:lnTo>
                  <a:lnTo>
                    <a:pt x="0" y="244"/>
                  </a:lnTo>
                  <a:lnTo>
                    <a:pt x="0" y="84"/>
                  </a:lnTo>
                  <a:lnTo>
                    <a:pt x="4" y="62"/>
                  </a:lnTo>
                  <a:lnTo>
                    <a:pt x="12" y="42"/>
                  </a:lnTo>
                  <a:lnTo>
                    <a:pt x="25" y="25"/>
                  </a:lnTo>
                  <a:lnTo>
                    <a:pt x="42" y="12"/>
                  </a:lnTo>
                  <a:lnTo>
                    <a:pt x="62" y="3"/>
                  </a:lnTo>
                  <a:lnTo>
                    <a:pt x="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0" name="Freeform 314"/>
            <p:cNvSpPr>
              <a:spLocks/>
            </p:cNvSpPr>
            <p:nvPr/>
          </p:nvSpPr>
          <p:spPr bwMode="auto">
            <a:xfrm>
              <a:off x="4841876" y="3432175"/>
              <a:ext cx="122238" cy="74612"/>
            </a:xfrm>
            <a:custGeom>
              <a:avLst/>
              <a:gdLst>
                <a:gd name="T0" fmla="*/ 170 w 851"/>
                <a:gd name="T1" fmla="*/ 0 h 509"/>
                <a:gd name="T2" fmla="*/ 387 w 851"/>
                <a:gd name="T3" fmla="*/ 117 h 509"/>
                <a:gd name="T4" fmla="*/ 405 w 851"/>
                <a:gd name="T5" fmla="*/ 124 h 509"/>
                <a:gd name="T6" fmla="*/ 425 w 851"/>
                <a:gd name="T7" fmla="*/ 126 h 509"/>
                <a:gd name="T8" fmla="*/ 445 w 851"/>
                <a:gd name="T9" fmla="*/ 124 h 509"/>
                <a:gd name="T10" fmla="*/ 463 w 851"/>
                <a:gd name="T11" fmla="*/ 117 h 509"/>
                <a:gd name="T12" fmla="*/ 680 w 851"/>
                <a:gd name="T13" fmla="*/ 0 h 509"/>
                <a:gd name="T14" fmla="*/ 736 w 851"/>
                <a:gd name="T15" fmla="*/ 18 h 509"/>
                <a:gd name="T16" fmla="*/ 764 w 851"/>
                <a:gd name="T17" fmla="*/ 30 h 509"/>
                <a:gd name="T18" fmla="*/ 789 w 851"/>
                <a:gd name="T19" fmla="*/ 47 h 509"/>
                <a:gd name="T20" fmla="*/ 811 w 851"/>
                <a:gd name="T21" fmla="*/ 68 h 509"/>
                <a:gd name="T22" fmla="*/ 827 w 851"/>
                <a:gd name="T23" fmla="*/ 92 h 509"/>
                <a:gd name="T24" fmla="*/ 840 w 851"/>
                <a:gd name="T25" fmla="*/ 119 h 509"/>
                <a:gd name="T26" fmla="*/ 848 w 851"/>
                <a:gd name="T27" fmla="*/ 148 h 509"/>
                <a:gd name="T28" fmla="*/ 851 w 851"/>
                <a:gd name="T29" fmla="*/ 178 h 509"/>
                <a:gd name="T30" fmla="*/ 851 w 851"/>
                <a:gd name="T31" fmla="*/ 509 h 509"/>
                <a:gd name="T32" fmla="*/ 0 w 851"/>
                <a:gd name="T33" fmla="*/ 509 h 509"/>
                <a:gd name="T34" fmla="*/ 0 w 851"/>
                <a:gd name="T35" fmla="*/ 178 h 509"/>
                <a:gd name="T36" fmla="*/ 2 w 851"/>
                <a:gd name="T37" fmla="*/ 148 h 509"/>
                <a:gd name="T38" fmla="*/ 10 w 851"/>
                <a:gd name="T39" fmla="*/ 119 h 509"/>
                <a:gd name="T40" fmla="*/ 22 w 851"/>
                <a:gd name="T41" fmla="*/ 92 h 509"/>
                <a:gd name="T42" fmla="*/ 40 w 851"/>
                <a:gd name="T43" fmla="*/ 68 h 509"/>
                <a:gd name="T44" fmla="*/ 61 w 851"/>
                <a:gd name="T45" fmla="*/ 47 h 509"/>
                <a:gd name="T46" fmla="*/ 86 w 851"/>
                <a:gd name="T47" fmla="*/ 30 h 509"/>
                <a:gd name="T48" fmla="*/ 114 w 851"/>
                <a:gd name="T49" fmla="*/ 18 h 509"/>
                <a:gd name="T50" fmla="*/ 170 w 851"/>
                <a:gd name="T51"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51" h="509">
                  <a:moveTo>
                    <a:pt x="170" y="0"/>
                  </a:moveTo>
                  <a:lnTo>
                    <a:pt x="387" y="117"/>
                  </a:lnTo>
                  <a:lnTo>
                    <a:pt x="405" y="124"/>
                  </a:lnTo>
                  <a:lnTo>
                    <a:pt x="425" y="126"/>
                  </a:lnTo>
                  <a:lnTo>
                    <a:pt x="445" y="124"/>
                  </a:lnTo>
                  <a:lnTo>
                    <a:pt x="463" y="117"/>
                  </a:lnTo>
                  <a:lnTo>
                    <a:pt x="680" y="0"/>
                  </a:lnTo>
                  <a:lnTo>
                    <a:pt x="736" y="18"/>
                  </a:lnTo>
                  <a:lnTo>
                    <a:pt x="764" y="30"/>
                  </a:lnTo>
                  <a:lnTo>
                    <a:pt x="789" y="47"/>
                  </a:lnTo>
                  <a:lnTo>
                    <a:pt x="811" y="68"/>
                  </a:lnTo>
                  <a:lnTo>
                    <a:pt x="827" y="92"/>
                  </a:lnTo>
                  <a:lnTo>
                    <a:pt x="840" y="119"/>
                  </a:lnTo>
                  <a:lnTo>
                    <a:pt x="848" y="148"/>
                  </a:lnTo>
                  <a:lnTo>
                    <a:pt x="851" y="178"/>
                  </a:lnTo>
                  <a:lnTo>
                    <a:pt x="851" y="509"/>
                  </a:lnTo>
                  <a:lnTo>
                    <a:pt x="0" y="509"/>
                  </a:lnTo>
                  <a:lnTo>
                    <a:pt x="0" y="178"/>
                  </a:lnTo>
                  <a:lnTo>
                    <a:pt x="2" y="148"/>
                  </a:lnTo>
                  <a:lnTo>
                    <a:pt x="10" y="119"/>
                  </a:lnTo>
                  <a:lnTo>
                    <a:pt x="22" y="92"/>
                  </a:lnTo>
                  <a:lnTo>
                    <a:pt x="40" y="68"/>
                  </a:lnTo>
                  <a:lnTo>
                    <a:pt x="61" y="47"/>
                  </a:lnTo>
                  <a:lnTo>
                    <a:pt x="86" y="30"/>
                  </a:lnTo>
                  <a:lnTo>
                    <a:pt x="114" y="18"/>
                  </a:lnTo>
                  <a:lnTo>
                    <a:pt x="1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1" name="Freeform 315"/>
            <p:cNvSpPr>
              <a:spLocks/>
            </p:cNvSpPr>
            <p:nvPr/>
          </p:nvSpPr>
          <p:spPr bwMode="auto">
            <a:xfrm>
              <a:off x="4878388" y="3328988"/>
              <a:ext cx="49213" cy="49212"/>
            </a:xfrm>
            <a:custGeom>
              <a:avLst/>
              <a:gdLst>
                <a:gd name="T0" fmla="*/ 173 w 346"/>
                <a:gd name="T1" fmla="*/ 0 h 345"/>
                <a:gd name="T2" fmla="*/ 204 w 346"/>
                <a:gd name="T3" fmla="*/ 3 h 345"/>
                <a:gd name="T4" fmla="*/ 233 w 346"/>
                <a:gd name="T5" fmla="*/ 11 h 345"/>
                <a:gd name="T6" fmla="*/ 260 w 346"/>
                <a:gd name="T7" fmla="*/ 24 h 345"/>
                <a:gd name="T8" fmla="*/ 284 w 346"/>
                <a:gd name="T9" fmla="*/ 40 h 345"/>
                <a:gd name="T10" fmla="*/ 305 w 346"/>
                <a:gd name="T11" fmla="*/ 61 h 345"/>
                <a:gd name="T12" fmla="*/ 322 w 346"/>
                <a:gd name="T13" fmla="*/ 85 h 345"/>
                <a:gd name="T14" fmla="*/ 335 w 346"/>
                <a:gd name="T15" fmla="*/ 112 h 345"/>
                <a:gd name="T16" fmla="*/ 343 w 346"/>
                <a:gd name="T17" fmla="*/ 141 h 345"/>
                <a:gd name="T18" fmla="*/ 346 w 346"/>
                <a:gd name="T19" fmla="*/ 172 h 345"/>
                <a:gd name="T20" fmla="*/ 343 w 346"/>
                <a:gd name="T21" fmla="*/ 204 h 345"/>
                <a:gd name="T22" fmla="*/ 335 w 346"/>
                <a:gd name="T23" fmla="*/ 233 h 345"/>
                <a:gd name="T24" fmla="*/ 322 w 346"/>
                <a:gd name="T25" fmla="*/ 260 h 345"/>
                <a:gd name="T26" fmla="*/ 305 w 346"/>
                <a:gd name="T27" fmla="*/ 284 h 345"/>
                <a:gd name="T28" fmla="*/ 284 w 346"/>
                <a:gd name="T29" fmla="*/ 305 h 345"/>
                <a:gd name="T30" fmla="*/ 260 w 346"/>
                <a:gd name="T31" fmla="*/ 321 h 345"/>
                <a:gd name="T32" fmla="*/ 233 w 346"/>
                <a:gd name="T33" fmla="*/ 335 h 345"/>
                <a:gd name="T34" fmla="*/ 204 w 346"/>
                <a:gd name="T35" fmla="*/ 342 h 345"/>
                <a:gd name="T36" fmla="*/ 173 w 346"/>
                <a:gd name="T37" fmla="*/ 345 h 345"/>
                <a:gd name="T38" fmla="*/ 142 w 346"/>
                <a:gd name="T39" fmla="*/ 342 h 345"/>
                <a:gd name="T40" fmla="*/ 113 w 346"/>
                <a:gd name="T41" fmla="*/ 335 h 345"/>
                <a:gd name="T42" fmla="*/ 87 w 346"/>
                <a:gd name="T43" fmla="*/ 321 h 345"/>
                <a:gd name="T44" fmla="*/ 62 w 346"/>
                <a:gd name="T45" fmla="*/ 305 h 345"/>
                <a:gd name="T46" fmla="*/ 41 w 346"/>
                <a:gd name="T47" fmla="*/ 284 h 345"/>
                <a:gd name="T48" fmla="*/ 24 w 346"/>
                <a:gd name="T49" fmla="*/ 260 h 345"/>
                <a:gd name="T50" fmla="*/ 12 w 346"/>
                <a:gd name="T51" fmla="*/ 233 h 345"/>
                <a:gd name="T52" fmla="*/ 3 w 346"/>
                <a:gd name="T53" fmla="*/ 204 h 345"/>
                <a:gd name="T54" fmla="*/ 0 w 346"/>
                <a:gd name="T55" fmla="*/ 172 h 345"/>
                <a:gd name="T56" fmla="*/ 3 w 346"/>
                <a:gd name="T57" fmla="*/ 141 h 345"/>
                <a:gd name="T58" fmla="*/ 12 w 346"/>
                <a:gd name="T59" fmla="*/ 112 h 345"/>
                <a:gd name="T60" fmla="*/ 24 w 346"/>
                <a:gd name="T61" fmla="*/ 85 h 345"/>
                <a:gd name="T62" fmla="*/ 41 w 346"/>
                <a:gd name="T63" fmla="*/ 61 h 345"/>
                <a:gd name="T64" fmla="*/ 62 w 346"/>
                <a:gd name="T65" fmla="*/ 40 h 345"/>
                <a:gd name="T66" fmla="*/ 87 w 346"/>
                <a:gd name="T67" fmla="*/ 24 h 345"/>
                <a:gd name="T68" fmla="*/ 113 w 346"/>
                <a:gd name="T69" fmla="*/ 11 h 345"/>
                <a:gd name="T70" fmla="*/ 142 w 346"/>
                <a:gd name="T71" fmla="*/ 3 h 345"/>
                <a:gd name="T72" fmla="*/ 173 w 346"/>
                <a:gd name="T73"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46" h="345">
                  <a:moveTo>
                    <a:pt x="173" y="0"/>
                  </a:moveTo>
                  <a:lnTo>
                    <a:pt x="204" y="3"/>
                  </a:lnTo>
                  <a:lnTo>
                    <a:pt x="233" y="11"/>
                  </a:lnTo>
                  <a:lnTo>
                    <a:pt x="260" y="24"/>
                  </a:lnTo>
                  <a:lnTo>
                    <a:pt x="284" y="40"/>
                  </a:lnTo>
                  <a:lnTo>
                    <a:pt x="305" y="61"/>
                  </a:lnTo>
                  <a:lnTo>
                    <a:pt x="322" y="85"/>
                  </a:lnTo>
                  <a:lnTo>
                    <a:pt x="335" y="112"/>
                  </a:lnTo>
                  <a:lnTo>
                    <a:pt x="343" y="141"/>
                  </a:lnTo>
                  <a:lnTo>
                    <a:pt x="346" y="172"/>
                  </a:lnTo>
                  <a:lnTo>
                    <a:pt x="343" y="204"/>
                  </a:lnTo>
                  <a:lnTo>
                    <a:pt x="335" y="233"/>
                  </a:lnTo>
                  <a:lnTo>
                    <a:pt x="322" y="260"/>
                  </a:lnTo>
                  <a:lnTo>
                    <a:pt x="305" y="284"/>
                  </a:lnTo>
                  <a:lnTo>
                    <a:pt x="284" y="305"/>
                  </a:lnTo>
                  <a:lnTo>
                    <a:pt x="260" y="321"/>
                  </a:lnTo>
                  <a:lnTo>
                    <a:pt x="233" y="335"/>
                  </a:lnTo>
                  <a:lnTo>
                    <a:pt x="204" y="342"/>
                  </a:lnTo>
                  <a:lnTo>
                    <a:pt x="173" y="345"/>
                  </a:lnTo>
                  <a:lnTo>
                    <a:pt x="142" y="342"/>
                  </a:lnTo>
                  <a:lnTo>
                    <a:pt x="113" y="335"/>
                  </a:lnTo>
                  <a:lnTo>
                    <a:pt x="87" y="321"/>
                  </a:lnTo>
                  <a:lnTo>
                    <a:pt x="62" y="305"/>
                  </a:lnTo>
                  <a:lnTo>
                    <a:pt x="41" y="284"/>
                  </a:lnTo>
                  <a:lnTo>
                    <a:pt x="24" y="260"/>
                  </a:lnTo>
                  <a:lnTo>
                    <a:pt x="12" y="233"/>
                  </a:lnTo>
                  <a:lnTo>
                    <a:pt x="3" y="204"/>
                  </a:lnTo>
                  <a:lnTo>
                    <a:pt x="0" y="172"/>
                  </a:lnTo>
                  <a:lnTo>
                    <a:pt x="3" y="141"/>
                  </a:lnTo>
                  <a:lnTo>
                    <a:pt x="12" y="112"/>
                  </a:lnTo>
                  <a:lnTo>
                    <a:pt x="24" y="85"/>
                  </a:lnTo>
                  <a:lnTo>
                    <a:pt x="41" y="61"/>
                  </a:lnTo>
                  <a:lnTo>
                    <a:pt x="62" y="40"/>
                  </a:lnTo>
                  <a:lnTo>
                    <a:pt x="87" y="24"/>
                  </a:lnTo>
                  <a:lnTo>
                    <a:pt x="113" y="11"/>
                  </a:lnTo>
                  <a:lnTo>
                    <a:pt x="142" y="3"/>
                  </a:lnTo>
                  <a:lnTo>
                    <a:pt x="1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9" name="Freeform 316"/>
            <p:cNvSpPr>
              <a:spLocks noEditPoints="1"/>
            </p:cNvSpPr>
            <p:nvPr/>
          </p:nvSpPr>
          <p:spPr bwMode="auto">
            <a:xfrm>
              <a:off x="4679951" y="3265488"/>
              <a:ext cx="446088" cy="241300"/>
            </a:xfrm>
            <a:custGeom>
              <a:avLst/>
              <a:gdLst>
                <a:gd name="T0" fmla="*/ 1501 w 3090"/>
                <a:gd name="T1" fmla="*/ 272 h 1664"/>
                <a:gd name="T2" fmla="*/ 1416 w 3090"/>
                <a:gd name="T3" fmla="*/ 295 h 1664"/>
                <a:gd name="T4" fmla="*/ 1342 w 3090"/>
                <a:gd name="T5" fmla="*/ 339 h 1664"/>
                <a:gd name="T6" fmla="*/ 1282 w 3090"/>
                <a:gd name="T7" fmla="*/ 399 h 1664"/>
                <a:gd name="T8" fmla="*/ 1238 w 3090"/>
                <a:gd name="T9" fmla="*/ 473 h 1664"/>
                <a:gd name="T10" fmla="*/ 1215 w 3090"/>
                <a:gd name="T11" fmla="*/ 559 h 1664"/>
                <a:gd name="T12" fmla="*/ 1215 w 3090"/>
                <a:gd name="T13" fmla="*/ 649 h 1664"/>
                <a:gd name="T14" fmla="*/ 1238 w 3090"/>
                <a:gd name="T15" fmla="*/ 734 h 1664"/>
                <a:gd name="T16" fmla="*/ 1282 w 3090"/>
                <a:gd name="T17" fmla="*/ 807 h 1664"/>
                <a:gd name="T18" fmla="*/ 1342 w 3090"/>
                <a:gd name="T19" fmla="*/ 868 h 1664"/>
                <a:gd name="T20" fmla="*/ 1416 w 3090"/>
                <a:gd name="T21" fmla="*/ 912 h 1664"/>
                <a:gd name="T22" fmla="*/ 1501 w 3090"/>
                <a:gd name="T23" fmla="*/ 934 h 1664"/>
                <a:gd name="T24" fmla="*/ 1592 w 3090"/>
                <a:gd name="T25" fmla="*/ 934 h 1664"/>
                <a:gd name="T26" fmla="*/ 1676 w 3090"/>
                <a:gd name="T27" fmla="*/ 912 h 1664"/>
                <a:gd name="T28" fmla="*/ 1750 w 3090"/>
                <a:gd name="T29" fmla="*/ 868 h 1664"/>
                <a:gd name="T30" fmla="*/ 1810 w 3090"/>
                <a:gd name="T31" fmla="*/ 807 h 1664"/>
                <a:gd name="T32" fmla="*/ 1854 w 3090"/>
                <a:gd name="T33" fmla="*/ 734 h 1664"/>
                <a:gd name="T34" fmla="*/ 1878 w 3090"/>
                <a:gd name="T35" fmla="*/ 649 h 1664"/>
                <a:gd name="T36" fmla="*/ 1878 w 3090"/>
                <a:gd name="T37" fmla="*/ 559 h 1664"/>
                <a:gd name="T38" fmla="*/ 1854 w 3090"/>
                <a:gd name="T39" fmla="*/ 473 h 1664"/>
                <a:gd name="T40" fmla="*/ 1810 w 3090"/>
                <a:gd name="T41" fmla="*/ 399 h 1664"/>
                <a:gd name="T42" fmla="*/ 1750 w 3090"/>
                <a:gd name="T43" fmla="*/ 339 h 1664"/>
                <a:gd name="T44" fmla="*/ 1676 w 3090"/>
                <a:gd name="T45" fmla="*/ 295 h 1664"/>
                <a:gd name="T46" fmla="*/ 1592 w 3090"/>
                <a:gd name="T47" fmla="*/ 272 h 1664"/>
                <a:gd name="T48" fmla="*/ 0 w 3090"/>
                <a:gd name="T49" fmla="*/ 0 h 1664"/>
                <a:gd name="T50" fmla="*/ 3090 w 3090"/>
                <a:gd name="T51" fmla="*/ 1664 h 1664"/>
                <a:gd name="T52" fmla="*/ 2133 w 3090"/>
                <a:gd name="T53" fmla="*/ 1333 h 1664"/>
                <a:gd name="T54" fmla="*/ 2123 w 3090"/>
                <a:gd name="T55" fmla="*/ 1250 h 1664"/>
                <a:gd name="T56" fmla="*/ 2093 w 3090"/>
                <a:gd name="T57" fmla="*/ 1174 h 1664"/>
                <a:gd name="T58" fmla="*/ 2045 w 3090"/>
                <a:gd name="T59" fmla="*/ 1108 h 1664"/>
                <a:gd name="T60" fmla="*/ 1983 w 3090"/>
                <a:gd name="T61" fmla="*/ 1055 h 1664"/>
                <a:gd name="T62" fmla="*/ 1907 w 3090"/>
                <a:gd name="T63" fmla="*/ 1019 h 1664"/>
                <a:gd name="T64" fmla="*/ 1816 w 3090"/>
                <a:gd name="T65" fmla="*/ 991 h 1664"/>
                <a:gd name="T66" fmla="*/ 1774 w 3090"/>
                <a:gd name="T67" fmla="*/ 990 h 1664"/>
                <a:gd name="T68" fmla="*/ 1546 w 3090"/>
                <a:gd name="T69" fmla="*/ 1109 h 1664"/>
                <a:gd name="T70" fmla="*/ 1318 w 3090"/>
                <a:gd name="T71" fmla="*/ 990 h 1664"/>
                <a:gd name="T72" fmla="*/ 1277 w 3090"/>
                <a:gd name="T73" fmla="*/ 991 h 1664"/>
                <a:gd name="T74" fmla="*/ 1185 w 3090"/>
                <a:gd name="T75" fmla="*/ 1019 h 1664"/>
                <a:gd name="T76" fmla="*/ 1109 w 3090"/>
                <a:gd name="T77" fmla="*/ 1055 h 1664"/>
                <a:gd name="T78" fmla="*/ 1047 w 3090"/>
                <a:gd name="T79" fmla="*/ 1108 h 1664"/>
                <a:gd name="T80" fmla="*/ 999 w 3090"/>
                <a:gd name="T81" fmla="*/ 1174 h 1664"/>
                <a:gd name="T82" fmla="*/ 970 w 3090"/>
                <a:gd name="T83" fmla="*/ 1250 h 1664"/>
                <a:gd name="T84" fmla="*/ 958 w 3090"/>
                <a:gd name="T85" fmla="*/ 1333 h 1664"/>
                <a:gd name="T86" fmla="*/ 0 w 3090"/>
                <a:gd name="T87" fmla="*/ 1664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90" h="1664">
                  <a:moveTo>
                    <a:pt x="1546" y="269"/>
                  </a:moveTo>
                  <a:lnTo>
                    <a:pt x="1501" y="272"/>
                  </a:lnTo>
                  <a:lnTo>
                    <a:pt x="1457" y="281"/>
                  </a:lnTo>
                  <a:lnTo>
                    <a:pt x="1416" y="295"/>
                  </a:lnTo>
                  <a:lnTo>
                    <a:pt x="1377" y="315"/>
                  </a:lnTo>
                  <a:lnTo>
                    <a:pt x="1342" y="339"/>
                  </a:lnTo>
                  <a:lnTo>
                    <a:pt x="1310" y="367"/>
                  </a:lnTo>
                  <a:lnTo>
                    <a:pt x="1282" y="399"/>
                  </a:lnTo>
                  <a:lnTo>
                    <a:pt x="1258" y="435"/>
                  </a:lnTo>
                  <a:lnTo>
                    <a:pt x="1238" y="473"/>
                  </a:lnTo>
                  <a:lnTo>
                    <a:pt x="1223" y="515"/>
                  </a:lnTo>
                  <a:lnTo>
                    <a:pt x="1215" y="559"/>
                  </a:lnTo>
                  <a:lnTo>
                    <a:pt x="1212" y="603"/>
                  </a:lnTo>
                  <a:lnTo>
                    <a:pt x="1215" y="649"/>
                  </a:lnTo>
                  <a:lnTo>
                    <a:pt x="1223" y="692"/>
                  </a:lnTo>
                  <a:lnTo>
                    <a:pt x="1238" y="734"/>
                  </a:lnTo>
                  <a:lnTo>
                    <a:pt x="1258" y="772"/>
                  </a:lnTo>
                  <a:lnTo>
                    <a:pt x="1282" y="807"/>
                  </a:lnTo>
                  <a:lnTo>
                    <a:pt x="1310" y="840"/>
                  </a:lnTo>
                  <a:lnTo>
                    <a:pt x="1342" y="868"/>
                  </a:lnTo>
                  <a:lnTo>
                    <a:pt x="1377" y="892"/>
                  </a:lnTo>
                  <a:lnTo>
                    <a:pt x="1416" y="912"/>
                  </a:lnTo>
                  <a:lnTo>
                    <a:pt x="1457" y="926"/>
                  </a:lnTo>
                  <a:lnTo>
                    <a:pt x="1501" y="934"/>
                  </a:lnTo>
                  <a:lnTo>
                    <a:pt x="1546" y="938"/>
                  </a:lnTo>
                  <a:lnTo>
                    <a:pt x="1592" y="934"/>
                  </a:lnTo>
                  <a:lnTo>
                    <a:pt x="1635" y="926"/>
                  </a:lnTo>
                  <a:lnTo>
                    <a:pt x="1676" y="912"/>
                  </a:lnTo>
                  <a:lnTo>
                    <a:pt x="1714" y="892"/>
                  </a:lnTo>
                  <a:lnTo>
                    <a:pt x="1750" y="868"/>
                  </a:lnTo>
                  <a:lnTo>
                    <a:pt x="1782" y="840"/>
                  </a:lnTo>
                  <a:lnTo>
                    <a:pt x="1810" y="807"/>
                  </a:lnTo>
                  <a:lnTo>
                    <a:pt x="1835" y="772"/>
                  </a:lnTo>
                  <a:lnTo>
                    <a:pt x="1854" y="734"/>
                  </a:lnTo>
                  <a:lnTo>
                    <a:pt x="1868" y="692"/>
                  </a:lnTo>
                  <a:lnTo>
                    <a:pt x="1878" y="649"/>
                  </a:lnTo>
                  <a:lnTo>
                    <a:pt x="1880" y="603"/>
                  </a:lnTo>
                  <a:lnTo>
                    <a:pt x="1878" y="559"/>
                  </a:lnTo>
                  <a:lnTo>
                    <a:pt x="1868" y="515"/>
                  </a:lnTo>
                  <a:lnTo>
                    <a:pt x="1854" y="473"/>
                  </a:lnTo>
                  <a:lnTo>
                    <a:pt x="1835" y="435"/>
                  </a:lnTo>
                  <a:lnTo>
                    <a:pt x="1810" y="399"/>
                  </a:lnTo>
                  <a:lnTo>
                    <a:pt x="1782" y="367"/>
                  </a:lnTo>
                  <a:lnTo>
                    <a:pt x="1750" y="339"/>
                  </a:lnTo>
                  <a:lnTo>
                    <a:pt x="1714" y="315"/>
                  </a:lnTo>
                  <a:lnTo>
                    <a:pt x="1676" y="295"/>
                  </a:lnTo>
                  <a:lnTo>
                    <a:pt x="1635" y="281"/>
                  </a:lnTo>
                  <a:lnTo>
                    <a:pt x="1592" y="272"/>
                  </a:lnTo>
                  <a:lnTo>
                    <a:pt x="1546" y="269"/>
                  </a:lnTo>
                  <a:close/>
                  <a:moveTo>
                    <a:pt x="0" y="0"/>
                  </a:moveTo>
                  <a:lnTo>
                    <a:pt x="3090" y="0"/>
                  </a:lnTo>
                  <a:lnTo>
                    <a:pt x="3090" y="1664"/>
                  </a:lnTo>
                  <a:lnTo>
                    <a:pt x="2133" y="1664"/>
                  </a:lnTo>
                  <a:lnTo>
                    <a:pt x="2133" y="1333"/>
                  </a:lnTo>
                  <a:lnTo>
                    <a:pt x="2130" y="1291"/>
                  </a:lnTo>
                  <a:lnTo>
                    <a:pt x="2123" y="1250"/>
                  </a:lnTo>
                  <a:lnTo>
                    <a:pt x="2111" y="1211"/>
                  </a:lnTo>
                  <a:lnTo>
                    <a:pt x="2093" y="1174"/>
                  </a:lnTo>
                  <a:lnTo>
                    <a:pt x="2071" y="1139"/>
                  </a:lnTo>
                  <a:lnTo>
                    <a:pt x="2045" y="1108"/>
                  </a:lnTo>
                  <a:lnTo>
                    <a:pt x="2016" y="1080"/>
                  </a:lnTo>
                  <a:lnTo>
                    <a:pt x="1983" y="1055"/>
                  </a:lnTo>
                  <a:lnTo>
                    <a:pt x="1946" y="1035"/>
                  </a:lnTo>
                  <a:lnTo>
                    <a:pt x="1907" y="1019"/>
                  </a:lnTo>
                  <a:lnTo>
                    <a:pt x="1906" y="1019"/>
                  </a:lnTo>
                  <a:lnTo>
                    <a:pt x="1816" y="991"/>
                  </a:lnTo>
                  <a:lnTo>
                    <a:pt x="1795" y="987"/>
                  </a:lnTo>
                  <a:lnTo>
                    <a:pt x="1774" y="990"/>
                  </a:lnTo>
                  <a:lnTo>
                    <a:pt x="1754" y="997"/>
                  </a:lnTo>
                  <a:lnTo>
                    <a:pt x="1546" y="1109"/>
                  </a:lnTo>
                  <a:lnTo>
                    <a:pt x="1338" y="997"/>
                  </a:lnTo>
                  <a:lnTo>
                    <a:pt x="1318" y="990"/>
                  </a:lnTo>
                  <a:lnTo>
                    <a:pt x="1297" y="987"/>
                  </a:lnTo>
                  <a:lnTo>
                    <a:pt x="1277" y="991"/>
                  </a:lnTo>
                  <a:lnTo>
                    <a:pt x="1187" y="1019"/>
                  </a:lnTo>
                  <a:lnTo>
                    <a:pt x="1185" y="1019"/>
                  </a:lnTo>
                  <a:lnTo>
                    <a:pt x="1145" y="1035"/>
                  </a:lnTo>
                  <a:lnTo>
                    <a:pt x="1109" y="1055"/>
                  </a:lnTo>
                  <a:lnTo>
                    <a:pt x="1077" y="1080"/>
                  </a:lnTo>
                  <a:lnTo>
                    <a:pt x="1047" y="1108"/>
                  </a:lnTo>
                  <a:lnTo>
                    <a:pt x="1021" y="1139"/>
                  </a:lnTo>
                  <a:lnTo>
                    <a:pt x="999" y="1174"/>
                  </a:lnTo>
                  <a:lnTo>
                    <a:pt x="982" y="1211"/>
                  </a:lnTo>
                  <a:lnTo>
                    <a:pt x="970" y="1250"/>
                  </a:lnTo>
                  <a:lnTo>
                    <a:pt x="961" y="1291"/>
                  </a:lnTo>
                  <a:lnTo>
                    <a:pt x="958" y="1333"/>
                  </a:lnTo>
                  <a:lnTo>
                    <a:pt x="958" y="1664"/>
                  </a:lnTo>
                  <a:lnTo>
                    <a:pt x="0" y="166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5" name="Group 24"/>
          <p:cNvGrpSpPr/>
          <p:nvPr/>
        </p:nvGrpSpPr>
        <p:grpSpPr>
          <a:xfrm>
            <a:off x="8070741" y="4428641"/>
            <a:ext cx="208175" cy="209041"/>
            <a:chOff x="9034463" y="6043613"/>
            <a:chExt cx="381001" cy="382587"/>
          </a:xfrm>
          <a:solidFill>
            <a:schemeClr val="tx1">
              <a:lumMod val="65000"/>
              <a:lumOff val="35000"/>
            </a:schemeClr>
          </a:solidFill>
        </p:grpSpPr>
        <p:sp>
          <p:nvSpPr>
            <p:cNvPr id="9" name="Freeform 6"/>
            <p:cNvSpPr>
              <a:spLocks noEditPoints="1"/>
            </p:cNvSpPr>
            <p:nvPr/>
          </p:nvSpPr>
          <p:spPr bwMode="auto">
            <a:xfrm>
              <a:off x="9264651" y="6275388"/>
              <a:ext cx="150813" cy="150812"/>
            </a:xfrm>
            <a:custGeom>
              <a:avLst/>
              <a:gdLst>
                <a:gd name="T0" fmla="*/ 626 w 1322"/>
                <a:gd name="T1" fmla="*/ 226 h 1325"/>
                <a:gd name="T2" fmla="*/ 598 w 1322"/>
                <a:gd name="T3" fmla="*/ 241 h 1325"/>
                <a:gd name="T4" fmla="*/ 583 w 1322"/>
                <a:gd name="T5" fmla="*/ 268 h 1325"/>
                <a:gd name="T6" fmla="*/ 581 w 1322"/>
                <a:gd name="T7" fmla="*/ 699 h 1325"/>
                <a:gd name="T8" fmla="*/ 589 w 1322"/>
                <a:gd name="T9" fmla="*/ 730 h 1325"/>
                <a:gd name="T10" fmla="*/ 610 w 1322"/>
                <a:gd name="T11" fmla="*/ 752 h 1325"/>
                <a:gd name="T12" fmla="*/ 642 w 1322"/>
                <a:gd name="T13" fmla="*/ 761 h 1325"/>
                <a:gd name="T14" fmla="*/ 1001 w 1322"/>
                <a:gd name="T15" fmla="*/ 759 h 1325"/>
                <a:gd name="T16" fmla="*/ 1028 w 1322"/>
                <a:gd name="T17" fmla="*/ 742 h 1325"/>
                <a:gd name="T18" fmla="*/ 1043 w 1322"/>
                <a:gd name="T19" fmla="*/ 716 h 1325"/>
                <a:gd name="T20" fmla="*/ 1043 w 1322"/>
                <a:gd name="T21" fmla="*/ 683 h 1325"/>
                <a:gd name="T22" fmla="*/ 1027 w 1322"/>
                <a:gd name="T23" fmla="*/ 655 h 1325"/>
                <a:gd name="T24" fmla="*/ 1000 w 1322"/>
                <a:gd name="T25" fmla="*/ 640 h 1325"/>
                <a:gd name="T26" fmla="*/ 703 w 1322"/>
                <a:gd name="T27" fmla="*/ 638 h 1325"/>
                <a:gd name="T28" fmla="*/ 701 w 1322"/>
                <a:gd name="T29" fmla="*/ 268 h 1325"/>
                <a:gd name="T30" fmla="*/ 686 w 1322"/>
                <a:gd name="T31" fmla="*/ 241 h 1325"/>
                <a:gd name="T32" fmla="*/ 658 w 1322"/>
                <a:gd name="T33" fmla="*/ 226 h 1325"/>
                <a:gd name="T34" fmla="*/ 661 w 1322"/>
                <a:gd name="T35" fmla="*/ 0 h 1325"/>
                <a:gd name="T36" fmla="*/ 774 w 1322"/>
                <a:gd name="T37" fmla="*/ 10 h 1325"/>
                <a:gd name="T38" fmla="*/ 883 w 1322"/>
                <a:gd name="T39" fmla="*/ 39 h 1325"/>
                <a:gd name="T40" fmla="*/ 988 w 1322"/>
                <a:gd name="T41" fmla="*/ 87 h 1325"/>
                <a:gd name="T42" fmla="*/ 1084 w 1322"/>
                <a:gd name="T43" fmla="*/ 153 h 1325"/>
                <a:gd name="T44" fmla="*/ 1170 w 1322"/>
                <a:gd name="T45" fmla="*/ 239 h 1325"/>
                <a:gd name="T46" fmla="*/ 1236 w 1322"/>
                <a:gd name="T47" fmla="*/ 335 h 1325"/>
                <a:gd name="T48" fmla="*/ 1284 w 1322"/>
                <a:gd name="T49" fmla="*/ 441 h 1325"/>
                <a:gd name="T50" fmla="*/ 1313 w 1322"/>
                <a:gd name="T51" fmla="*/ 550 h 1325"/>
                <a:gd name="T52" fmla="*/ 1322 w 1322"/>
                <a:gd name="T53" fmla="*/ 662 h 1325"/>
                <a:gd name="T54" fmla="*/ 1313 w 1322"/>
                <a:gd name="T55" fmla="*/ 775 h 1325"/>
                <a:gd name="T56" fmla="*/ 1284 w 1322"/>
                <a:gd name="T57" fmla="*/ 885 h 1325"/>
                <a:gd name="T58" fmla="*/ 1236 w 1322"/>
                <a:gd name="T59" fmla="*/ 990 h 1325"/>
                <a:gd name="T60" fmla="*/ 1170 w 1322"/>
                <a:gd name="T61" fmla="*/ 1086 h 1325"/>
                <a:gd name="T62" fmla="*/ 1084 w 1322"/>
                <a:gd name="T63" fmla="*/ 1172 h 1325"/>
                <a:gd name="T64" fmla="*/ 988 w 1322"/>
                <a:gd name="T65" fmla="*/ 1239 h 1325"/>
                <a:gd name="T66" fmla="*/ 884 w 1322"/>
                <a:gd name="T67" fmla="*/ 1286 h 1325"/>
                <a:gd name="T68" fmla="*/ 774 w 1322"/>
                <a:gd name="T69" fmla="*/ 1316 h 1325"/>
                <a:gd name="T70" fmla="*/ 661 w 1322"/>
                <a:gd name="T71" fmla="*/ 1325 h 1325"/>
                <a:gd name="T72" fmla="*/ 605 w 1322"/>
                <a:gd name="T73" fmla="*/ 1323 h 1325"/>
                <a:gd name="T74" fmla="*/ 494 w 1322"/>
                <a:gd name="T75" fmla="*/ 1304 h 1325"/>
                <a:gd name="T76" fmla="*/ 387 w 1322"/>
                <a:gd name="T77" fmla="*/ 1265 h 1325"/>
                <a:gd name="T78" fmla="*/ 286 w 1322"/>
                <a:gd name="T79" fmla="*/ 1207 h 1325"/>
                <a:gd name="T80" fmla="*/ 194 w 1322"/>
                <a:gd name="T81" fmla="*/ 1131 h 1325"/>
                <a:gd name="T82" fmla="*/ 117 w 1322"/>
                <a:gd name="T83" fmla="*/ 1040 h 1325"/>
                <a:gd name="T84" fmla="*/ 60 w 1322"/>
                <a:gd name="T85" fmla="*/ 939 h 1325"/>
                <a:gd name="T86" fmla="*/ 21 w 1322"/>
                <a:gd name="T87" fmla="*/ 831 h 1325"/>
                <a:gd name="T88" fmla="*/ 2 w 1322"/>
                <a:gd name="T89" fmla="*/ 720 h 1325"/>
                <a:gd name="T90" fmla="*/ 2 w 1322"/>
                <a:gd name="T91" fmla="*/ 606 h 1325"/>
                <a:gd name="T92" fmla="*/ 21 w 1322"/>
                <a:gd name="T93" fmla="*/ 495 h 1325"/>
                <a:gd name="T94" fmla="*/ 60 w 1322"/>
                <a:gd name="T95" fmla="*/ 387 h 1325"/>
                <a:gd name="T96" fmla="*/ 117 w 1322"/>
                <a:gd name="T97" fmla="*/ 286 h 1325"/>
                <a:gd name="T98" fmla="*/ 194 w 1322"/>
                <a:gd name="T99" fmla="*/ 194 h 1325"/>
                <a:gd name="T100" fmla="*/ 285 w 1322"/>
                <a:gd name="T101" fmla="*/ 118 h 1325"/>
                <a:gd name="T102" fmla="*/ 386 w 1322"/>
                <a:gd name="T103" fmla="*/ 60 h 1325"/>
                <a:gd name="T104" fmla="*/ 493 w 1322"/>
                <a:gd name="T105" fmla="*/ 21 h 1325"/>
                <a:gd name="T106" fmla="*/ 604 w 1322"/>
                <a:gd name="T107" fmla="*/ 3 h 1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2" h="1325">
                  <a:moveTo>
                    <a:pt x="642" y="223"/>
                  </a:moveTo>
                  <a:lnTo>
                    <a:pt x="626" y="226"/>
                  </a:lnTo>
                  <a:lnTo>
                    <a:pt x="610" y="232"/>
                  </a:lnTo>
                  <a:lnTo>
                    <a:pt x="598" y="241"/>
                  </a:lnTo>
                  <a:lnTo>
                    <a:pt x="589" y="253"/>
                  </a:lnTo>
                  <a:lnTo>
                    <a:pt x="583" y="268"/>
                  </a:lnTo>
                  <a:lnTo>
                    <a:pt x="581" y="284"/>
                  </a:lnTo>
                  <a:lnTo>
                    <a:pt x="581" y="699"/>
                  </a:lnTo>
                  <a:lnTo>
                    <a:pt x="583" y="716"/>
                  </a:lnTo>
                  <a:lnTo>
                    <a:pt x="589" y="730"/>
                  </a:lnTo>
                  <a:lnTo>
                    <a:pt x="598" y="742"/>
                  </a:lnTo>
                  <a:lnTo>
                    <a:pt x="610" y="752"/>
                  </a:lnTo>
                  <a:lnTo>
                    <a:pt x="626" y="759"/>
                  </a:lnTo>
                  <a:lnTo>
                    <a:pt x="642" y="761"/>
                  </a:lnTo>
                  <a:lnTo>
                    <a:pt x="984" y="761"/>
                  </a:lnTo>
                  <a:lnTo>
                    <a:pt x="1001" y="759"/>
                  </a:lnTo>
                  <a:lnTo>
                    <a:pt x="1016" y="752"/>
                  </a:lnTo>
                  <a:lnTo>
                    <a:pt x="1028" y="742"/>
                  </a:lnTo>
                  <a:lnTo>
                    <a:pt x="1037" y="730"/>
                  </a:lnTo>
                  <a:lnTo>
                    <a:pt x="1043" y="716"/>
                  </a:lnTo>
                  <a:lnTo>
                    <a:pt x="1045" y="699"/>
                  </a:lnTo>
                  <a:lnTo>
                    <a:pt x="1043" y="683"/>
                  </a:lnTo>
                  <a:lnTo>
                    <a:pt x="1037" y="668"/>
                  </a:lnTo>
                  <a:lnTo>
                    <a:pt x="1027" y="655"/>
                  </a:lnTo>
                  <a:lnTo>
                    <a:pt x="1015" y="646"/>
                  </a:lnTo>
                  <a:lnTo>
                    <a:pt x="1000" y="640"/>
                  </a:lnTo>
                  <a:lnTo>
                    <a:pt x="984" y="638"/>
                  </a:lnTo>
                  <a:lnTo>
                    <a:pt x="703" y="638"/>
                  </a:lnTo>
                  <a:lnTo>
                    <a:pt x="703" y="284"/>
                  </a:lnTo>
                  <a:lnTo>
                    <a:pt x="701" y="268"/>
                  </a:lnTo>
                  <a:lnTo>
                    <a:pt x="695" y="253"/>
                  </a:lnTo>
                  <a:lnTo>
                    <a:pt x="686" y="241"/>
                  </a:lnTo>
                  <a:lnTo>
                    <a:pt x="674" y="232"/>
                  </a:lnTo>
                  <a:lnTo>
                    <a:pt x="658" y="226"/>
                  </a:lnTo>
                  <a:lnTo>
                    <a:pt x="642" y="223"/>
                  </a:lnTo>
                  <a:close/>
                  <a:moveTo>
                    <a:pt x="661" y="0"/>
                  </a:moveTo>
                  <a:lnTo>
                    <a:pt x="717" y="3"/>
                  </a:lnTo>
                  <a:lnTo>
                    <a:pt x="774" y="10"/>
                  </a:lnTo>
                  <a:lnTo>
                    <a:pt x="829" y="21"/>
                  </a:lnTo>
                  <a:lnTo>
                    <a:pt x="883" y="39"/>
                  </a:lnTo>
                  <a:lnTo>
                    <a:pt x="936" y="60"/>
                  </a:lnTo>
                  <a:lnTo>
                    <a:pt x="988" y="87"/>
                  </a:lnTo>
                  <a:lnTo>
                    <a:pt x="1037" y="118"/>
                  </a:lnTo>
                  <a:lnTo>
                    <a:pt x="1084" y="153"/>
                  </a:lnTo>
                  <a:lnTo>
                    <a:pt x="1129" y="194"/>
                  </a:lnTo>
                  <a:lnTo>
                    <a:pt x="1170" y="239"/>
                  </a:lnTo>
                  <a:lnTo>
                    <a:pt x="1205" y="286"/>
                  </a:lnTo>
                  <a:lnTo>
                    <a:pt x="1236" y="335"/>
                  </a:lnTo>
                  <a:lnTo>
                    <a:pt x="1263" y="387"/>
                  </a:lnTo>
                  <a:lnTo>
                    <a:pt x="1284" y="441"/>
                  </a:lnTo>
                  <a:lnTo>
                    <a:pt x="1300" y="495"/>
                  </a:lnTo>
                  <a:lnTo>
                    <a:pt x="1313" y="550"/>
                  </a:lnTo>
                  <a:lnTo>
                    <a:pt x="1320" y="606"/>
                  </a:lnTo>
                  <a:lnTo>
                    <a:pt x="1322" y="662"/>
                  </a:lnTo>
                  <a:lnTo>
                    <a:pt x="1320" y="719"/>
                  </a:lnTo>
                  <a:lnTo>
                    <a:pt x="1313" y="775"/>
                  </a:lnTo>
                  <a:lnTo>
                    <a:pt x="1300" y="830"/>
                  </a:lnTo>
                  <a:lnTo>
                    <a:pt x="1284" y="885"/>
                  </a:lnTo>
                  <a:lnTo>
                    <a:pt x="1263" y="939"/>
                  </a:lnTo>
                  <a:lnTo>
                    <a:pt x="1236" y="990"/>
                  </a:lnTo>
                  <a:lnTo>
                    <a:pt x="1205" y="1039"/>
                  </a:lnTo>
                  <a:lnTo>
                    <a:pt x="1170" y="1086"/>
                  </a:lnTo>
                  <a:lnTo>
                    <a:pt x="1129" y="1131"/>
                  </a:lnTo>
                  <a:lnTo>
                    <a:pt x="1084" y="1172"/>
                  </a:lnTo>
                  <a:lnTo>
                    <a:pt x="1037" y="1207"/>
                  </a:lnTo>
                  <a:lnTo>
                    <a:pt x="988" y="1239"/>
                  </a:lnTo>
                  <a:lnTo>
                    <a:pt x="937" y="1265"/>
                  </a:lnTo>
                  <a:lnTo>
                    <a:pt x="884" y="1286"/>
                  </a:lnTo>
                  <a:lnTo>
                    <a:pt x="829" y="1304"/>
                  </a:lnTo>
                  <a:lnTo>
                    <a:pt x="774" y="1316"/>
                  </a:lnTo>
                  <a:lnTo>
                    <a:pt x="717" y="1323"/>
                  </a:lnTo>
                  <a:lnTo>
                    <a:pt x="661" y="1325"/>
                  </a:lnTo>
                  <a:lnTo>
                    <a:pt x="661" y="1325"/>
                  </a:lnTo>
                  <a:lnTo>
                    <a:pt x="605" y="1323"/>
                  </a:lnTo>
                  <a:lnTo>
                    <a:pt x="549" y="1316"/>
                  </a:lnTo>
                  <a:lnTo>
                    <a:pt x="494" y="1304"/>
                  </a:lnTo>
                  <a:lnTo>
                    <a:pt x="440" y="1286"/>
                  </a:lnTo>
                  <a:lnTo>
                    <a:pt x="387" y="1265"/>
                  </a:lnTo>
                  <a:lnTo>
                    <a:pt x="335" y="1239"/>
                  </a:lnTo>
                  <a:lnTo>
                    <a:pt x="286" y="1207"/>
                  </a:lnTo>
                  <a:lnTo>
                    <a:pt x="239" y="1172"/>
                  </a:lnTo>
                  <a:lnTo>
                    <a:pt x="194" y="1131"/>
                  </a:lnTo>
                  <a:lnTo>
                    <a:pt x="153" y="1087"/>
                  </a:lnTo>
                  <a:lnTo>
                    <a:pt x="117" y="1040"/>
                  </a:lnTo>
                  <a:lnTo>
                    <a:pt x="85" y="990"/>
                  </a:lnTo>
                  <a:lnTo>
                    <a:pt x="60" y="939"/>
                  </a:lnTo>
                  <a:lnTo>
                    <a:pt x="39" y="885"/>
                  </a:lnTo>
                  <a:lnTo>
                    <a:pt x="21" y="831"/>
                  </a:lnTo>
                  <a:lnTo>
                    <a:pt x="9" y="775"/>
                  </a:lnTo>
                  <a:lnTo>
                    <a:pt x="2" y="720"/>
                  </a:lnTo>
                  <a:lnTo>
                    <a:pt x="0" y="662"/>
                  </a:lnTo>
                  <a:lnTo>
                    <a:pt x="2" y="606"/>
                  </a:lnTo>
                  <a:lnTo>
                    <a:pt x="9" y="550"/>
                  </a:lnTo>
                  <a:lnTo>
                    <a:pt x="21" y="495"/>
                  </a:lnTo>
                  <a:lnTo>
                    <a:pt x="39" y="441"/>
                  </a:lnTo>
                  <a:lnTo>
                    <a:pt x="60" y="387"/>
                  </a:lnTo>
                  <a:lnTo>
                    <a:pt x="85" y="335"/>
                  </a:lnTo>
                  <a:lnTo>
                    <a:pt x="117" y="286"/>
                  </a:lnTo>
                  <a:lnTo>
                    <a:pt x="153" y="239"/>
                  </a:lnTo>
                  <a:lnTo>
                    <a:pt x="194" y="194"/>
                  </a:lnTo>
                  <a:lnTo>
                    <a:pt x="238" y="153"/>
                  </a:lnTo>
                  <a:lnTo>
                    <a:pt x="285" y="118"/>
                  </a:lnTo>
                  <a:lnTo>
                    <a:pt x="335" y="87"/>
                  </a:lnTo>
                  <a:lnTo>
                    <a:pt x="386" y="60"/>
                  </a:lnTo>
                  <a:lnTo>
                    <a:pt x="439" y="39"/>
                  </a:lnTo>
                  <a:lnTo>
                    <a:pt x="493" y="21"/>
                  </a:lnTo>
                  <a:lnTo>
                    <a:pt x="549" y="10"/>
                  </a:lnTo>
                  <a:lnTo>
                    <a:pt x="604" y="3"/>
                  </a:lnTo>
                  <a:lnTo>
                    <a:pt x="6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 name="Freeform 7"/>
            <p:cNvSpPr>
              <a:spLocks/>
            </p:cNvSpPr>
            <p:nvPr/>
          </p:nvSpPr>
          <p:spPr bwMode="auto">
            <a:xfrm>
              <a:off x="9307513" y="6043613"/>
              <a:ext cx="17463" cy="68262"/>
            </a:xfrm>
            <a:custGeom>
              <a:avLst/>
              <a:gdLst>
                <a:gd name="T0" fmla="*/ 78 w 156"/>
                <a:gd name="T1" fmla="*/ 0 h 599"/>
                <a:gd name="T2" fmla="*/ 98 w 156"/>
                <a:gd name="T3" fmla="*/ 3 h 599"/>
                <a:gd name="T4" fmla="*/ 117 w 156"/>
                <a:gd name="T5" fmla="*/ 10 h 599"/>
                <a:gd name="T6" fmla="*/ 133 w 156"/>
                <a:gd name="T7" fmla="*/ 22 h 599"/>
                <a:gd name="T8" fmla="*/ 144 w 156"/>
                <a:gd name="T9" fmla="*/ 39 h 599"/>
                <a:gd name="T10" fmla="*/ 153 w 156"/>
                <a:gd name="T11" fmla="*/ 57 h 599"/>
                <a:gd name="T12" fmla="*/ 156 w 156"/>
                <a:gd name="T13" fmla="*/ 78 h 599"/>
                <a:gd name="T14" fmla="*/ 156 w 156"/>
                <a:gd name="T15" fmla="*/ 521 h 599"/>
                <a:gd name="T16" fmla="*/ 153 w 156"/>
                <a:gd name="T17" fmla="*/ 542 h 599"/>
                <a:gd name="T18" fmla="*/ 144 w 156"/>
                <a:gd name="T19" fmla="*/ 560 h 599"/>
                <a:gd name="T20" fmla="*/ 133 w 156"/>
                <a:gd name="T21" fmla="*/ 577 h 599"/>
                <a:gd name="T22" fmla="*/ 117 w 156"/>
                <a:gd name="T23" fmla="*/ 588 h 599"/>
                <a:gd name="T24" fmla="*/ 98 w 156"/>
                <a:gd name="T25" fmla="*/ 596 h 599"/>
                <a:gd name="T26" fmla="*/ 78 w 156"/>
                <a:gd name="T27" fmla="*/ 599 h 599"/>
                <a:gd name="T28" fmla="*/ 57 w 156"/>
                <a:gd name="T29" fmla="*/ 596 h 599"/>
                <a:gd name="T30" fmla="*/ 38 w 156"/>
                <a:gd name="T31" fmla="*/ 589 h 599"/>
                <a:gd name="T32" fmla="*/ 23 w 156"/>
                <a:gd name="T33" fmla="*/ 577 h 599"/>
                <a:gd name="T34" fmla="*/ 11 w 156"/>
                <a:gd name="T35" fmla="*/ 561 h 599"/>
                <a:gd name="T36" fmla="*/ 2 w 156"/>
                <a:gd name="T37" fmla="*/ 543 h 599"/>
                <a:gd name="T38" fmla="*/ 0 w 156"/>
                <a:gd name="T39" fmla="*/ 521 h 599"/>
                <a:gd name="T40" fmla="*/ 0 w 156"/>
                <a:gd name="T41" fmla="*/ 78 h 599"/>
                <a:gd name="T42" fmla="*/ 2 w 156"/>
                <a:gd name="T43" fmla="*/ 57 h 599"/>
                <a:gd name="T44" fmla="*/ 11 w 156"/>
                <a:gd name="T45" fmla="*/ 39 h 599"/>
                <a:gd name="T46" fmla="*/ 23 w 156"/>
                <a:gd name="T47" fmla="*/ 22 h 599"/>
                <a:gd name="T48" fmla="*/ 39 w 156"/>
                <a:gd name="T49" fmla="*/ 10 h 599"/>
                <a:gd name="T50" fmla="*/ 58 w 156"/>
                <a:gd name="T51" fmla="*/ 3 h 599"/>
                <a:gd name="T52" fmla="*/ 78 w 156"/>
                <a:gd name="T53"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599">
                  <a:moveTo>
                    <a:pt x="78" y="0"/>
                  </a:moveTo>
                  <a:lnTo>
                    <a:pt x="98" y="3"/>
                  </a:lnTo>
                  <a:lnTo>
                    <a:pt x="117" y="10"/>
                  </a:lnTo>
                  <a:lnTo>
                    <a:pt x="133" y="22"/>
                  </a:lnTo>
                  <a:lnTo>
                    <a:pt x="144" y="39"/>
                  </a:lnTo>
                  <a:lnTo>
                    <a:pt x="153" y="57"/>
                  </a:lnTo>
                  <a:lnTo>
                    <a:pt x="156" y="78"/>
                  </a:lnTo>
                  <a:lnTo>
                    <a:pt x="156" y="521"/>
                  </a:lnTo>
                  <a:lnTo>
                    <a:pt x="153" y="542"/>
                  </a:lnTo>
                  <a:lnTo>
                    <a:pt x="144" y="560"/>
                  </a:lnTo>
                  <a:lnTo>
                    <a:pt x="133" y="577"/>
                  </a:lnTo>
                  <a:lnTo>
                    <a:pt x="117" y="588"/>
                  </a:lnTo>
                  <a:lnTo>
                    <a:pt x="98" y="596"/>
                  </a:lnTo>
                  <a:lnTo>
                    <a:pt x="78" y="599"/>
                  </a:lnTo>
                  <a:lnTo>
                    <a:pt x="57" y="596"/>
                  </a:lnTo>
                  <a:lnTo>
                    <a:pt x="38" y="589"/>
                  </a:lnTo>
                  <a:lnTo>
                    <a:pt x="23" y="577"/>
                  </a:lnTo>
                  <a:lnTo>
                    <a:pt x="11" y="561"/>
                  </a:lnTo>
                  <a:lnTo>
                    <a:pt x="2" y="543"/>
                  </a:lnTo>
                  <a:lnTo>
                    <a:pt x="0" y="521"/>
                  </a:lnTo>
                  <a:lnTo>
                    <a:pt x="0" y="78"/>
                  </a:lnTo>
                  <a:lnTo>
                    <a:pt x="2" y="57"/>
                  </a:lnTo>
                  <a:lnTo>
                    <a:pt x="11" y="39"/>
                  </a:lnTo>
                  <a:lnTo>
                    <a:pt x="23" y="22"/>
                  </a:lnTo>
                  <a:lnTo>
                    <a:pt x="39" y="10"/>
                  </a:lnTo>
                  <a:lnTo>
                    <a:pt x="58"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 name="Freeform 8"/>
            <p:cNvSpPr>
              <a:spLocks/>
            </p:cNvSpPr>
            <p:nvPr/>
          </p:nvSpPr>
          <p:spPr bwMode="auto">
            <a:xfrm>
              <a:off x="9228138" y="6043613"/>
              <a:ext cx="17463" cy="68262"/>
            </a:xfrm>
            <a:custGeom>
              <a:avLst/>
              <a:gdLst>
                <a:gd name="T0" fmla="*/ 78 w 155"/>
                <a:gd name="T1" fmla="*/ 0 h 599"/>
                <a:gd name="T2" fmla="*/ 98 w 155"/>
                <a:gd name="T3" fmla="*/ 3 h 599"/>
                <a:gd name="T4" fmla="*/ 117 w 155"/>
                <a:gd name="T5" fmla="*/ 10 h 599"/>
                <a:gd name="T6" fmla="*/ 133 w 155"/>
                <a:gd name="T7" fmla="*/ 22 h 599"/>
                <a:gd name="T8" fmla="*/ 145 w 155"/>
                <a:gd name="T9" fmla="*/ 39 h 599"/>
                <a:gd name="T10" fmla="*/ 152 w 155"/>
                <a:gd name="T11" fmla="*/ 57 h 599"/>
                <a:gd name="T12" fmla="*/ 155 w 155"/>
                <a:gd name="T13" fmla="*/ 78 h 599"/>
                <a:gd name="T14" fmla="*/ 155 w 155"/>
                <a:gd name="T15" fmla="*/ 521 h 599"/>
                <a:gd name="T16" fmla="*/ 152 w 155"/>
                <a:gd name="T17" fmla="*/ 542 h 599"/>
                <a:gd name="T18" fmla="*/ 145 w 155"/>
                <a:gd name="T19" fmla="*/ 560 h 599"/>
                <a:gd name="T20" fmla="*/ 133 w 155"/>
                <a:gd name="T21" fmla="*/ 577 h 599"/>
                <a:gd name="T22" fmla="*/ 117 w 155"/>
                <a:gd name="T23" fmla="*/ 588 h 599"/>
                <a:gd name="T24" fmla="*/ 98 w 155"/>
                <a:gd name="T25" fmla="*/ 596 h 599"/>
                <a:gd name="T26" fmla="*/ 78 w 155"/>
                <a:gd name="T27" fmla="*/ 599 h 599"/>
                <a:gd name="T28" fmla="*/ 58 w 155"/>
                <a:gd name="T29" fmla="*/ 596 h 599"/>
                <a:gd name="T30" fmla="*/ 40 w 155"/>
                <a:gd name="T31" fmla="*/ 589 h 599"/>
                <a:gd name="T32" fmla="*/ 25 w 155"/>
                <a:gd name="T33" fmla="*/ 577 h 599"/>
                <a:gd name="T34" fmla="*/ 12 w 155"/>
                <a:gd name="T35" fmla="*/ 561 h 599"/>
                <a:gd name="T36" fmla="*/ 4 w 155"/>
                <a:gd name="T37" fmla="*/ 543 h 599"/>
                <a:gd name="T38" fmla="*/ 0 w 155"/>
                <a:gd name="T39" fmla="*/ 521 h 599"/>
                <a:gd name="T40" fmla="*/ 0 w 155"/>
                <a:gd name="T41" fmla="*/ 78 h 599"/>
                <a:gd name="T42" fmla="*/ 3 w 155"/>
                <a:gd name="T43" fmla="*/ 57 h 599"/>
                <a:gd name="T44" fmla="*/ 10 w 155"/>
                <a:gd name="T45" fmla="*/ 39 h 599"/>
                <a:gd name="T46" fmla="*/ 23 w 155"/>
                <a:gd name="T47" fmla="*/ 22 h 599"/>
                <a:gd name="T48" fmla="*/ 39 w 155"/>
                <a:gd name="T49" fmla="*/ 10 h 599"/>
                <a:gd name="T50" fmla="*/ 57 w 155"/>
                <a:gd name="T51" fmla="*/ 3 h 599"/>
                <a:gd name="T52" fmla="*/ 78 w 155"/>
                <a:gd name="T53"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5" h="599">
                  <a:moveTo>
                    <a:pt x="78" y="0"/>
                  </a:moveTo>
                  <a:lnTo>
                    <a:pt x="98" y="3"/>
                  </a:lnTo>
                  <a:lnTo>
                    <a:pt x="117" y="10"/>
                  </a:lnTo>
                  <a:lnTo>
                    <a:pt x="133" y="22"/>
                  </a:lnTo>
                  <a:lnTo>
                    <a:pt x="145" y="39"/>
                  </a:lnTo>
                  <a:lnTo>
                    <a:pt x="152" y="57"/>
                  </a:lnTo>
                  <a:lnTo>
                    <a:pt x="155" y="78"/>
                  </a:lnTo>
                  <a:lnTo>
                    <a:pt x="155" y="521"/>
                  </a:lnTo>
                  <a:lnTo>
                    <a:pt x="152" y="542"/>
                  </a:lnTo>
                  <a:lnTo>
                    <a:pt x="145" y="560"/>
                  </a:lnTo>
                  <a:lnTo>
                    <a:pt x="133" y="577"/>
                  </a:lnTo>
                  <a:lnTo>
                    <a:pt x="117" y="588"/>
                  </a:lnTo>
                  <a:lnTo>
                    <a:pt x="98" y="596"/>
                  </a:lnTo>
                  <a:lnTo>
                    <a:pt x="78" y="599"/>
                  </a:lnTo>
                  <a:lnTo>
                    <a:pt x="58" y="596"/>
                  </a:lnTo>
                  <a:lnTo>
                    <a:pt x="40" y="589"/>
                  </a:lnTo>
                  <a:lnTo>
                    <a:pt x="25" y="577"/>
                  </a:lnTo>
                  <a:lnTo>
                    <a:pt x="12" y="561"/>
                  </a:lnTo>
                  <a:lnTo>
                    <a:pt x="4" y="543"/>
                  </a:lnTo>
                  <a:lnTo>
                    <a:pt x="0" y="521"/>
                  </a:lnTo>
                  <a:lnTo>
                    <a:pt x="0" y="78"/>
                  </a:lnTo>
                  <a:lnTo>
                    <a:pt x="3" y="57"/>
                  </a:lnTo>
                  <a:lnTo>
                    <a:pt x="10" y="39"/>
                  </a:lnTo>
                  <a:lnTo>
                    <a:pt x="23" y="22"/>
                  </a:lnTo>
                  <a:lnTo>
                    <a:pt x="39" y="10"/>
                  </a:lnTo>
                  <a:lnTo>
                    <a:pt x="57"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 name="Freeform 9"/>
            <p:cNvSpPr>
              <a:spLocks/>
            </p:cNvSpPr>
            <p:nvPr/>
          </p:nvSpPr>
          <p:spPr bwMode="auto">
            <a:xfrm>
              <a:off x="9150351" y="6043613"/>
              <a:ext cx="17463" cy="68262"/>
            </a:xfrm>
            <a:custGeom>
              <a:avLst/>
              <a:gdLst>
                <a:gd name="T0" fmla="*/ 78 w 156"/>
                <a:gd name="T1" fmla="*/ 0 h 599"/>
                <a:gd name="T2" fmla="*/ 99 w 156"/>
                <a:gd name="T3" fmla="*/ 3 h 599"/>
                <a:gd name="T4" fmla="*/ 117 w 156"/>
                <a:gd name="T5" fmla="*/ 10 h 599"/>
                <a:gd name="T6" fmla="*/ 133 w 156"/>
                <a:gd name="T7" fmla="*/ 22 h 599"/>
                <a:gd name="T8" fmla="*/ 145 w 156"/>
                <a:gd name="T9" fmla="*/ 39 h 599"/>
                <a:gd name="T10" fmla="*/ 153 w 156"/>
                <a:gd name="T11" fmla="*/ 57 h 599"/>
                <a:gd name="T12" fmla="*/ 156 w 156"/>
                <a:gd name="T13" fmla="*/ 78 h 599"/>
                <a:gd name="T14" fmla="*/ 156 w 156"/>
                <a:gd name="T15" fmla="*/ 521 h 599"/>
                <a:gd name="T16" fmla="*/ 153 w 156"/>
                <a:gd name="T17" fmla="*/ 542 h 599"/>
                <a:gd name="T18" fmla="*/ 145 w 156"/>
                <a:gd name="T19" fmla="*/ 560 h 599"/>
                <a:gd name="T20" fmla="*/ 133 w 156"/>
                <a:gd name="T21" fmla="*/ 577 h 599"/>
                <a:gd name="T22" fmla="*/ 117 w 156"/>
                <a:gd name="T23" fmla="*/ 588 h 599"/>
                <a:gd name="T24" fmla="*/ 99 w 156"/>
                <a:gd name="T25" fmla="*/ 596 h 599"/>
                <a:gd name="T26" fmla="*/ 78 w 156"/>
                <a:gd name="T27" fmla="*/ 599 h 599"/>
                <a:gd name="T28" fmla="*/ 57 w 156"/>
                <a:gd name="T29" fmla="*/ 596 h 599"/>
                <a:gd name="T30" fmla="*/ 39 w 156"/>
                <a:gd name="T31" fmla="*/ 589 h 599"/>
                <a:gd name="T32" fmla="*/ 22 w 156"/>
                <a:gd name="T33" fmla="*/ 577 h 599"/>
                <a:gd name="T34" fmla="*/ 11 w 156"/>
                <a:gd name="T35" fmla="*/ 561 h 599"/>
                <a:gd name="T36" fmla="*/ 3 w 156"/>
                <a:gd name="T37" fmla="*/ 543 h 599"/>
                <a:gd name="T38" fmla="*/ 0 w 156"/>
                <a:gd name="T39" fmla="*/ 521 h 599"/>
                <a:gd name="T40" fmla="*/ 0 w 156"/>
                <a:gd name="T41" fmla="*/ 78 h 599"/>
                <a:gd name="T42" fmla="*/ 3 w 156"/>
                <a:gd name="T43" fmla="*/ 57 h 599"/>
                <a:gd name="T44" fmla="*/ 11 w 156"/>
                <a:gd name="T45" fmla="*/ 39 h 599"/>
                <a:gd name="T46" fmla="*/ 23 w 156"/>
                <a:gd name="T47" fmla="*/ 22 h 599"/>
                <a:gd name="T48" fmla="*/ 39 w 156"/>
                <a:gd name="T49" fmla="*/ 10 h 599"/>
                <a:gd name="T50" fmla="*/ 57 w 156"/>
                <a:gd name="T51" fmla="*/ 3 h 599"/>
                <a:gd name="T52" fmla="*/ 78 w 156"/>
                <a:gd name="T53"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 h="599">
                  <a:moveTo>
                    <a:pt x="78" y="0"/>
                  </a:moveTo>
                  <a:lnTo>
                    <a:pt x="99" y="3"/>
                  </a:lnTo>
                  <a:lnTo>
                    <a:pt x="117" y="10"/>
                  </a:lnTo>
                  <a:lnTo>
                    <a:pt x="133" y="22"/>
                  </a:lnTo>
                  <a:lnTo>
                    <a:pt x="145" y="39"/>
                  </a:lnTo>
                  <a:lnTo>
                    <a:pt x="153" y="57"/>
                  </a:lnTo>
                  <a:lnTo>
                    <a:pt x="156" y="78"/>
                  </a:lnTo>
                  <a:lnTo>
                    <a:pt x="156" y="521"/>
                  </a:lnTo>
                  <a:lnTo>
                    <a:pt x="153" y="542"/>
                  </a:lnTo>
                  <a:lnTo>
                    <a:pt x="145" y="560"/>
                  </a:lnTo>
                  <a:lnTo>
                    <a:pt x="133" y="577"/>
                  </a:lnTo>
                  <a:lnTo>
                    <a:pt x="117" y="588"/>
                  </a:lnTo>
                  <a:lnTo>
                    <a:pt x="99" y="596"/>
                  </a:lnTo>
                  <a:lnTo>
                    <a:pt x="78" y="599"/>
                  </a:lnTo>
                  <a:lnTo>
                    <a:pt x="57" y="596"/>
                  </a:lnTo>
                  <a:lnTo>
                    <a:pt x="39" y="589"/>
                  </a:lnTo>
                  <a:lnTo>
                    <a:pt x="22" y="577"/>
                  </a:lnTo>
                  <a:lnTo>
                    <a:pt x="11" y="561"/>
                  </a:lnTo>
                  <a:lnTo>
                    <a:pt x="3" y="543"/>
                  </a:lnTo>
                  <a:lnTo>
                    <a:pt x="0" y="521"/>
                  </a:lnTo>
                  <a:lnTo>
                    <a:pt x="0" y="78"/>
                  </a:lnTo>
                  <a:lnTo>
                    <a:pt x="3" y="57"/>
                  </a:lnTo>
                  <a:lnTo>
                    <a:pt x="11" y="39"/>
                  </a:lnTo>
                  <a:lnTo>
                    <a:pt x="23" y="22"/>
                  </a:lnTo>
                  <a:lnTo>
                    <a:pt x="39" y="10"/>
                  </a:lnTo>
                  <a:lnTo>
                    <a:pt x="57"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 name="Freeform 10"/>
            <p:cNvSpPr>
              <a:spLocks/>
            </p:cNvSpPr>
            <p:nvPr/>
          </p:nvSpPr>
          <p:spPr bwMode="auto">
            <a:xfrm>
              <a:off x="9070976" y="6043613"/>
              <a:ext cx="17463" cy="68262"/>
            </a:xfrm>
            <a:custGeom>
              <a:avLst/>
              <a:gdLst>
                <a:gd name="T0" fmla="*/ 77 w 155"/>
                <a:gd name="T1" fmla="*/ 0 h 599"/>
                <a:gd name="T2" fmla="*/ 98 w 155"/>
                <a:gd name="T3" fmla="*/ 3 h 599"/>
                <a:gd name="T4" fmla="*/ 117 w 155"/>
                <a:gd name="T5" fmla="*/ 10 h 599"/>
                <a:gd name="T6" fmla="*/ 132 w 155"/>
                <a:gd name="T7" fmla="*/ 22 h 599"/>
                <a:gd name="T8" fmla="*/ 145 w 155"/>
                <a:gd name="T9" fmla="*/ 39 h 599"/>
                <a:gd name="T10" fmla="*/ 153 w 155"/>
                <a:gd name="T11" fmla="*/ 57 h 599"/>
                <a:gd name="T12" fmla="*/ 155 w 155"/>
                <a:gd name="T13" fmla="*/ 78 h 599"/>
                <a:gd name="T14" fmla="*/ 155 w 155"/>
                <a:gd name="T15" fmla="*/ 521 h 599"/>
                <a:gd name="T16" fmla="*/ 153 w 155"/>
                <a:gd name="T17" fmla="*/ 542 h 599"/>
                <a:gd name="T18" fmla="*/ 145 w 155"/>
                <a:gd name="T19" fmla="*/ 560 h 599"/>
                <a:gd name="T20" fmla="*/ 132 w 155"/>
                <a:gd name="T21" fmla="*/ 577 h 599"/>
                <a:gd name="T22" fmla="*/ 117 w 155"/>
                <a:gd name="T23" fmla="*/ 588 h 599"/>
                <a:gd name="T24" fmla="*/ 98 w 155"/>
                <a:gd name="T25" fmla="*/ 596 h 599"/>
                <a:gd name="T26" fmla="*/ 77 w 155"/>
                <a:gd name="T27" fmla="*/ 599 h 599"/>
                <a:gd name="T28" fmla="*/ 57 w 155"/>
                <a:gd name="T29" fmla="*/ 596 h 599"/>
                <a:gd name="T30" fmla="*/ 39 w 155"/>
                <a:gd name="T31" fmla="*/ 589 h 599"/>
                <a:gd name="T32" fmla="*/ 23 w 155"/>
                <a:gd name="T33" fmla="*/ 577 h 599"/>
                <a:gd name="T34" fmla="*/ 11 w 155"/>
                <a:gd name="T35" fmla="*/ 561 h 599"/>
                <a:gd name="T36" fmla="*/ 3 w 155"/>
                <a:gd name="T37" fmla="*/ 543 h 599"/>
                <a:gd name="T38" fmla="*/ 0 w 155"/>
                <a:gd name="T39" fmla="*/ 521 h 599"/>
                <a:gd name="T40" fmla="*/ 0 w 155"/>
                <a:gd name="T41" fmla="*/ 78 h 599"/>
                <a:gd name="T42" fmla="*/ 3 w 155"/>
                <a:gd name="T43" fmla="*/ 57 h 599"/>
                <a:gd name="T44" fmla="*/ 11 w 155"/>
                <a:gd name="T45" fmla="*/ 39 h 599"/>
                <a:gd name="T46" fmla="*/ 23 w 155"/>
                <a:gd name="T47" fmla="*/ 22 h 599"/>
                <a:gd name="T48" fmla="*/ 39 w 155"/>
                <a:gd name="T49" fmla="*/ 10 h 599"/>
                <a:gd name="T50" fmla="*/ 57 w 155"/>
                <a:gd name="T51" fmla="*/ 3 h 599"/>
                <a:gd name="T52" fmla="*/ 77 w 155"/>
                <a:gd name="T53"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5" h="599">
                  <a:moveTo>
                    <a:pt x="77" y="0"/>
                  </a:moveTo>
                  <a:lnTo>
                    <a:pt x="98" y="3"/>
                  </a:lnTo>
                  <a:lnTo>
                    <a:pt x="117" y="10"/>
                  </a:lnTo>
                  <a:lnTo>
                    <a:pt x="132" y="22"/>
                  </a:lnTo>
                  <a:lnTo>
                    <a:pt x="145" y="39"/>
                  </a:lnTo>
                  <a:lnTo>
                    <a:pt x="153" y="57"/>
                  </a:lnTo>
                  <a:lnTo>
                    <a:pt x="155" y="78"/>
                  </a:lnTo>
                  <a:lnTo>
                    <a:pt x="155" y="521"/>
                  </a:lnTo>
                  <a:lnTo>
                    <a:pt x="153" y="542"/>
                  </a:lnTo>
                  <a:lnTo>
                    <a:pt x="145" y="560"/>
                  </a:lnTo>
                  <a:lnTo>
                    <a:pt x="132" y="577"/>
                  </a:lnTo>
                  <a:lnTo>
                    <a:pt x="117" y="588"/>
                  </a:lnTo>
                  <a:lnTo>
                    <a:pt x="98" y="596"/>
                  </a:lnTo>
                  <a:lnTo>
                    <a:pt x="77" y="599"/>
                  </a:lnTo>
                  <a:lnTo>
                    <a:pt x="57" y="596"/>
                  </a:lnTo>
                  <a:lnTo>
                    <a:pt x="39" y="589"/>
                  </a:lnTo>
                  <a:lnTo>
                    <a:pt x="23" y="577"/>
                  </a:lnTo>
                  <a:lnTo>
                    <a:pt x="11" y="561"/>
                  </a:lnTo>
                  <a:lnTo>
                    <a:pt x="3" y="543"/>
                  </a:lnTo>
                  <a:lnTo>
                    <a:pt x="0" y="521"/>
                  </a:lnTo>
                  <a:lnTo>
                    <a:pt x="0" y="78"/>
                  </a:lnTo>
                  <a:lnTo>
                    <a:pt x="3" y="57"/>
                  </a:lnTo>
                  <a:lnTo>
                    <a:pt x="11" y="39"/>
                  </a:lnTo>
                  <a:lnTo>
                    <a:pt x="23" y="22"/>
                  </a:lnTo>
                  <a:lnTo>
                    <a:pt x="39" y="10"/>
                  </a:lnTo>
                  <a:lnTo>
                    <a:pt x="57" y="3"/>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11"/>
            <p:cNvSpPr>
              <a:spLocks/>
            </p:cNvSpPr>
            <p:nvPr/>
          </p:nvSpPr>
          <p:spPr bwMode="auto">
            <a:xfrm>
              <a:off x="9034463" y="6078538"/>
              <a:ext cx="327025" cy="71437"/>
            </a:xfrm>
            <a:custGeom>
              <a:avLst/>
              <a:gdLst>
                <a:gd name="T0" fmla="*/ 172 w 2888"/>
                <a:gd name="T1" fmla="*/ 0 h 637"/>
                <a:gd name="T2" fmla="*/ 175 w 2888"/>
                <a:gd name="T3" fmla="*/ 254 h 637"/>
                <a:gd name="T4" fmla="*/ 198 w 2888"/>
                <a:gd name="T5" fmla="*/ 324 h 637"/>
                <a:gd name="T6" fmla="*/ 240 w 2888"/>
                <a:gd name="T7" fmla="*/ 381 h 637"/>
                <a:gd name="T8" fmla="*/ 298 w 2888"/>
                <a:gd name="T9" fmla="*/ 424 h 637"/>
                <a:gd name="T10" fmla="*/ 368 w 2888"/>
                <a:gd name="T11" fmla="*/ 446 h 637"/>
                <a:gd name="T12" fmla="*/ 443 w 2888"/>
                <a:gd name="T13" fmla="*/ 446 h 637"/>
                <a:gd name="T14" fmla="*/ 511 w 2888"/>
                <a:gd name="T15" fmla="*/ 424 h 637"/>
                <a:gd name="T16" fmla="*/ 570 w 2888"/>
                <a:gd name="T17" fmla="*/ 382 h 637"/>
                <a:gd name="T18" fmla="*/ 612 w 2888"/>
                <a:gd name="T19" fmla="*/ 324 h 637"/>
                <a:gd name="T20" fmla="*/ 635 w 2888"/>
                <a:gd name="T21" fmla="*/ 254 h 637"/>
                <a:gd name="T22" fmla="*/ 638 w 2888"/>
                <a:gd name="T23" fmla="*/ 0 h 637"/>
                <a:gd name="T24" fmla="*/ 867 w 2888"/>
                <a:gd name="T25" fmla="*/ 216 h 637"/>
                <a:gd name="T26" fmla="*/ 879 w 2888"/>
                <a:gd name="T27" fmla="*/ 290 h 637"/>
                <a:gd name="T28" fmla="*/ 912 w 2888"/>
                <a:gd name="T29" fmla="*/ 354 h 637"/>
                <a:gd name="T30" fmla="*/ 963 w 2888"/>
                <a:gd name="T31" fmla="*/ 405 h 637"/>
                <a:gd name="T32" fmla="*/ 1026 w 2888"/>
                <a:gd name="T33" fmla="*/ 437 h 637"/>
                <a:gd name="T34" fmla="*/ 1100 w 2888"/>
                <a:gd name="T35" fmla="*/ 450 h 637"/>
                <a:gd name="T36" fmla="*/ 1173 w 2888"/>
                <a:gd name="T37" fmla="*/ 438 h 637"/>
                <a:gd name="T38" fmla="*/ 1236 w 2888"/>
                <a:gd name="T39" fmla="*/ 405 h 637"/>
                <a:gd name="T40" fmla="*/ 1287 w 2888"/>
                <a:gd name="T41" fmla="*/ 354 h 637"/>
                <a:gd name="T42" fmla="*/ 1320 w 2888"/>
                <a:gd name="T43" fmla="*/ 291 h 637"/>
                <a:gd name="T44" fmla="*/ 1332 w 2888"/>
                <a:gd name="T45" fmla="*/ 216 h 637"/>
                <a:gd name="T46" fmla="*/ 1556 w 2888"/>
                <a:gd name="T47" fmla="*/ 0 h 637"/>
                <a:gd name="T48" fmla="*/ 1559 w 2888"/>
                <a:gd name="T49" fmla="*/ 254 h 637"/>
                <a:gd name="T50" fmla="*/ 1582 w 2888"/>
                <a:gd name="T51" fmla="*/ 324 h 637"/>
                <a:gd name="T52" fmla="*/ 1624 w 2888"/>
                <a:gd name="T53" fmla="*/ 381 h 637"/>
                <a:gd name="T54" fmla="*/ 1682 w 2888"/>
                <a:gd name="T55" fmla="*/ 424 h 637"/>
                <a:gd name="T56" fmla="*/ 1751 w 2888"/>
                <a:gd name="T57" fmla="*/ 446 h 637"/>
                <a:gd name="T58" fmla="*/ 1826 w 2888"/>
                <a:gd name="T59" fmla="*/ 446 h 637"/>
                <a:gd name="T60" fmla="*/ 1895 w 2888"/>
                <a:gd name="T61" fmla="*/ 424 h 637"/>
                <a:gd name="T62" fmla="*/ 1953 w 2888"/>
                <a:gd name="T63" fmla="*/ 382 h 637"/>
                <a:gd name="T64" fmla="*/ 1995 w 2888"/>
                <a:gd name="T65" fmla="*/ 324 h 637"/>
                <a:gd name="T66" fmla="*/ 2018 w 2888"/>
                <a:gd name="T67" fmla="*/ 254 h 637"/>
                <a:gd name="T68" fmla="*/ 2021 w 2888"/>
                <a:gd name="T69" fmla="*/ 0 h 637"/>
                <a:gd name="T70" fmla="*/ 2250 w 2888"/>
                <a:gd name="T71" fmla="*/ 216 h 637"/>
                <a:gd name="T72" fmla="*/ 2262 w 2888"/>
                <a:gd name="T73" fmla="*/ 290 h 637"/>
                <a:gd name="T74" fmla="*/ 2296 w 2888"/>
                <a:gd name="T75" fmla="*/ 354 h 637"/>
                <a:gd name="T76" fmla="*/ 2346 w 2888"/>
                <a:gd name="T77" fmla="*/ 405 h 637"/>
                <a:gd name="T78" fmla="*/ 2409 w 2888"/>
                <a:gd name="T79" fmla="*/ 437 h 637"/>
                <a:gd name="T80" fmla="*/ 2483 w 2888"/>
                <a:gd name="T81" fmla="*/ 450 h 637"/>
                <a:gd name="T82" fmla="*/ 2556 w 2888"/>
                <a:gd name="T83" fmla="*/ 438 h 637"/>
                <a:gd name="T84" fmla="*/ 2620 w 2888"/>
                <a:gd name="T85" fmla="*/ 405 h 637"/>
                <a:gd name="T86" fmla="*/ 2671 w 2888"/>
                <a:gd name="T87" fmla="*/ 354 h 637"/>
                <a:gd name="T88" fmla="*/ 2703 w 2888"/>
                <a:gd name="T89" fmla="*/ 291 h 637"/>
                <a:gd name="T90" fmla="*/ 2716 w 2888"/>
                <a:gd name="T91" fmla="*/ 216 h 637"/>
                <a:gd name="T92" fmla="*/ 2888 w 2888"/>
                <a:gd name="T93" fmla="*/ 0 h 637"/>
                <a:gd name="T94" fmla="*/ 0 w 2888"/>
                <a:gd name="T95" fmla="*/ 637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88" h="637">
                  <a:moveTo>
                    <a:pt x="0" y="0"/>
                  </a:moveTo>
                  <a:lnTo>
                    <a:pt x="172" y="0"/>
                  </a:lnTo>
                  <a:lnTo>
                    <a:pt x="172" y="216"/>
                  </a:lnTo>
                  <a:lnTo>
                    <a:pt x="175" y="254"/>
                  </a:lnTo>
                  <a:lnTo>
                    <a:pt x="184" y="290"/>
                  </a:lnTo>
                  <a:lnTo>
                    <a:pt x="198" y="324"/>
                  </a:lnTo>
                  <a:lnTo>
                    <a:pt x="216" y="354"/>
                  </a:lnTo>
                  <a:lnTo>
                    <a:pt x="240" y="381"/>
                  </a:lnTo>
                  <a:lnTo>
                    <a:pt x="267" y="405"/>
                  </a:lnTo>
                  <a:lnTo>
                    <a:pt x="298" y="424"/>
                  </a:lnTo>
                  <a:lnTo>
                    <a:pt x="332" y="437"/>
                  </a:lnTo>
                  <a:lnTo>
                    <a:pt x="368" y="446"/>
                  </a:lnTo>
                  <a:lnTo>
                    <a:pt x="405" y="450"/>
                  </a:lnTo>
                  <a:lnTo>
                    <a:pt x="443" y="446"/>
                  </a:lnTo>
                  <a:lnTo>
                    <a:pt x="479" y="438"/>
                  </a:lnTo>
                  <a:lnTo>
                    <a:pt x="511" y="424"/>
                  </a:lnTo>
                  <a:lnTo>
                    <a:pt x="542" y="405"/>
                  </a:lnTo>
                  <a:lnTo>
                    <a:pt x="570" y="382"/>
                  </a:lnTo>
                  <a:lnTo>
                    <a:pt x="592" y="354"/>
                  </a:lnTo>
                  <a:lnTo>
                    <a:pt x="612" y="324"/>
                  </a:lnTo>
                  <a:lnTo>
                    <a:pt x="626" y="291"/>
                  </a:lnTo>
                  <a:lnTo>
                    <a:pt x="635" y="254"/>
                  </a:lnTo>
                  <a:lnTo>
                    <a:pt x="638" y="216"/>
                  </a:lnTo>
                  <a:lnTo>
                    <a:pt x="638" y="0"/>
                  </a:lnTo>
                  <a:lnTo>
                    <a:pt x="867" y="0"/>
                  </a:lnTo>
                  <a:lnTo>
                    <a:pt x="867" y="216"/>
                  </a:lnTo>
                  <a:lnTo>
                    <a:pt x="870" y="254"/>
                  </a:lnTo>
                  <a:lnTo>
                    <a:pt x="879" y="290"/>
                  </a:lnTo>
                  <a:lnTo>
                    <a:pt x="893" y="324"/>
                  </a:lnTo>
                  <a:lnTo>
                    <a:pt x="912" y="354"/>
                  </a:lnTo>
                  <a:lnTo>
                    <a:pt x="935" y="381"/>
                  </a:lnTo>
                  <a:lnTo>
                    <a:pt x="963" y="405"/>
                  </a:lnTo>
                  <a:lnTo>
                    <a:pt x="993" y="424"/>
                  </a:lnTo>
                  <a:lnTo>
                    <a:pt x="1026" y="437"/>
                  </a:lnTo>
                  <a:lnTo>
                    <a:pt x="1062" y="446"/>
                  </a:lnTo>
                  <a:lnTo>
                    <a:pt x="1100" y="450"/>
                  </a:lnTo>
                  <a:lnTo>
                    <a:pt x="1137" y="446"/>
                  </a:lnTo>
                  <a:lnTo>
                    <a:pt x="1173" y="438"/>
                  </a:lnTo>
                  <a:lnTo>
                    <a:pt x="1207" y="424"/>
                  </a:lnTo>
                  <a:lnTo>
                    <a:pt x="1236" y="405"/>
                  </a:lnTo>
                  <a:lnTo>
                    <a:pt x="1264" y="382"/>
                  </a:lnTo>
                  <a:lnTo>
                    <a:pt x="1287" y="354"/>
                  </a:lnTo>
                  <a:lnTo>
                    <a:pt x="1306" y="324"/>
                  </a:lnTo>
                  <a:lnTo>
                    <a:pt x="1320" y="291"/>
                  </a:lnTo>
                  <a:lnTo>
                    <a:pt x="1329" y="254"/>
                  </a:lnTo>
                  <a:lnTo>
                    <a:pt x="1332" y="216"/>
                  </a:lnTo>
                  <a:lnTo>
                    <a:pt x="1332" y="0"/>
                  </a:lnTo>
                  <a:lnTo>
                    <a:pt x="1556" y="0"/>
                  </a:lnTo>
                  <a:lnTo>
                    <a:pt x="1556" y="216"/>
                  </a:lnTo>
                  <a:lnTo>
                    <a:pt x="1559" y="254"/>
                  </a:lnTo>
                  <a:lnTo>
                    <a:pt x="1568" y="290"/>
                  </a:lnTo>
                  <a:lnTo>
                    <a:pt x="1582" y="324"/>
                  </a:lnTo>
                  <a:lnTo>
                    <a:pt x="1601" y="354"/>
                  </a:lnTo>
                  <a:lnTo>
                    <a:pt x="1624" y="381"/>
                  </a:lnTo>
                  <a:lnTo>
                    <a:pt x="1652" y="405"/>
                  </a:lnTo>
                  <a:lnTo>
                    <a:pt x="1682" y="424"/>
                  </a:lnTo>
                  <a:lnTo>
                    <a:pt x="1715" y="437"/>
                  </a:lnTo>
                  <a:lnTo>
                    <a:pt x="1751" y="446"/>
                  </a:lnTo>
                  <a:lnTo>
                    <a:pt x="1789" y="450"/>
                  </a:lnTo>
                  <a:lnTo>
                    <a:pt x="1826" y="446"/>
                  </a:lnTo>
                  <a:lnTo>
                    <a:pt x="1862" y="438"/>
                  </a:lnTo>
                  <a:lnTo>
                    <a:pt x="1895" y="424"/>
                  </a:lnTo>
                  <a:lnTo>
                    <a:pt x="1926" y="405"/>
                  </a:lnTo>
                  <a:lnTo>
                    <a:pt x="1953" y="382"/>
                  </a:lnTo>
                  <a:lnTo>
                    <a:pt x="1976" y="354"/>
                  </a:lnTo>
                  <a:lnTo>
                    <a:pt x="1995" y="324"/>
                  </a:lnTo>
                  <a:lnTo>
                    <a:pt x="2009" y="291"/>
                  </a:lnTo>
                  <a:lnTo>
                    <a:pt x="2018" y="254"/>
                  </a:lnTo>
                  <a:lnTo>
                    <a:pt x="2021" y="216"/>
                  </a:lnTo>
                  <a:lnTo>
                    <a:pt x="2021" y="0"/>
                  </a:lnTo>
                  <a:lnTo>
                    <a:pt x="2250" y="0"/>
                  </a:lnTo>
                  <a:lnTo>
                    <a:pt x="2250" y="216"/>
                  </a:lnTo>
                  <a:lnTo>
                    <a:pt x="2253" y="254"/>
                  </a:lnTo>
                  <a:lnTo>
                    <a:pt x="2262" y="290"/>
                  </a:lnTo>
                  <a:lnTo>
                    <a:pt x="2277" y="324"/>
                  </a:lnTo>
                  <a:lnTo>
                    <a:pt x="2296" y="354"/>
                  </a:lnTo>
                  <a:lnTo>
                    <a:pt x="2319" y="381"/>
                  </a:lnTo>
                  <a:lnTo>
                    <a:pt x="2346" y="405"/>
                  </a:lnTo>
                  <a:lnTo>
                    <a:pt x="2377" y="424"/>
                  </a:lnTo>
                  <a:lnTo>
                    <a:pt x="2409" y="437"/>
                  </a:lnTo>
                  <a:lnTo>
                    <a:pt x="2445" y="446"/>
                  </a:lnTo>
                  <a:lnTo>
                    <a:pt x="2483" y="450"/>
                  </a:lnTo>
                  <a:lnTo>
                    <a:pt x="2521" y="446"/>
                  </a:lnTo>
                  <a:lnTo>
                    <a:pt x="2556" y="438"/>
                  </a:lnTo>
                  <a:lnTo>
                    <a:pt x="2590" y="424"/>
                  </a:lnTo>
                  <a:lnTo>
                    <a:pt x="2620" y="405"/>
                  </a:lnTo>
                  <a:lnTo>
                    <a:pt x="2647" y="382"/>
                  </a:lnTo>
                  <a:lnTo>
                    <a:pt x="2671" y="354"/>
                  </a:lnTo>
                  <a:lnTo>
                    <a:pt x="2689" y="324"/>
                  </a:lnTo>
                  <a:lnTo>
                    <a:pt x="2703" y="291"/>
                  </a:lnTo>
                  <a:lnTo>
                    <a:pt x="2713" y="254"/>
                  </a:lnTo>
                  <a:lnTo>
                    <a:pt x="2716" y="216"/>
                  </a:lnTo>
                  <a:lnTo>
                    <a:pt x="2716" y="0"/>
                  </a:lnTo>
                  <a:lnTo>
                    <a:pt x="2888" y="0"/>
                  </a:lnTo>
                  <a:lnTo>
                    <a:pt x="2888" y="637"/>
                  </a:lnTo>
                  <a:lnTo>
                    <a:pt x="0" y="63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12"/>
            <p:cNvSpPr>
              <a:spLocks noEditPoints="1"/>
            </p:cNvSpPr>
            <p:nvPr/>
          </p:nvSpPr>
          <p:spPr bwMode="auto">
            <a:xfrm>
              <a:off x="9034463" y="6167438"/>
              <a:ext cx="327025" cy="209550"/>
            </a:xfrm>
            <a:custGeom>
              <a:avLst/>
              <a:gdLst>
                <a:gd name="T0" fmla="*/ 1254 w 2891"/>
                <a:gd name="T1" fmla="*/ 1040 h 1838"/>
                <a:gd name="T2" fmla="*/ 1254 w 2891"/>
                <a:gd name="T3" fmla="*/ 1343 h 1838"/>
                <a:gd name="T4" fmla="*/ 1639 w 2891"/>
                <a:gd name="T5" fmla="*/ 1343 h 1838"/>
                <a:gd name="T6" fmla="*/ 1639 w 2891"/>
                <a:gd name="T7" fmla="*/ 1040 h 1838"/>
                <a:gd name="T8" fmla="*/ 1254 w 2891"/>
                <a:gd name="T9" fmla="*/ 1040 h 1838"/>
                <a:gd name="T10" fmla="*/ 428 w 2891"/>
                <a:gd name="T11" fmla="*/ 1040 h 1838"/>
                <a:gd name="T12" fmla="*/ 428 w 2891"/>
                <a:gd name="T13" fmla="*/ 1343 h 1838"/>
                <a:gd name="T14" fmla="*/ 813 w 2891"/>
                <a:gd name="T15" fmla="*/ 1343 h 1838"/>
                <a:gd name="T16" fmla="*/ 813 w 2891"/>
                <a:gd name="T17" fmla="*/ 1040 h 1838"/>
                <a:gd name="T18" fmla="*/ 428 w 2891"/>
                <a:gd name="T19" fmla="*/ 1040 h 1838"/>
                <a:gd name="T20" fmla="*/ 2077 w 2891"/>
                <a:gd name="T21" fmla="*/ 318 h 1838"/>
                <a:gd name="T22" fmla="*/ 2077 w 2891"/>
                <a:gd name="T23" fmla="*/ 623 h 1838"/>
                <a:gd name="T24" fmla="*/ 2462 w 2891"/>
                <a:gd name="T25" fmla="*/ 623 h 1838"/>
                <a:gd name="T26" fmla="*/ 2462 w 2891"/>
                <a:gd name="T27" fmla="*/ 318 h 1838"/>
                <a:gd name="T28" fmla="*/ 2077 w 2891"/>
                <a:gd name="T29" fmla="*/ 318 h 1838"/>
                <a:gd name="T30" fmla="*/ 1254 w 2891"/>
                <a:gd name="T31" fmla="*/ 318 h 1838"/>
                <a:gd name="T32" fmla="*/ 1254 w 2891"/>
                <a:gd name="T33" fmla="*/ 620 h 1838"/>
                <a:gd name="T34" fmla="*/ 1639 w 2891"/>
                <a:gd name="T35" fmla="*/ 620 h 1838"/>
                <a:gd name="T36" fmla="*/ 1639 w 2891"/>
                <a:gd name="T37" fmla="*/ 318 h 1838"/>
                <a:gd name="T38" fmla="*/ 1254 w 2891"/>
                <a:gd name="T39" fmla="*/ 318 h 1838"/>
                <a:gd name="T40" fmla="*/ 428 w 2891"/>
                <a:gd name="T41" fmla="*/ 318 h 1838"/>
                <a:gd name="T42" fmla="*/ 428 w 2891"/>
                <a:gd name="T43" fmla="*/ 620 h 1838"/>
                <a:gd name="T44" fmla="*/ 813 w 2891"/>
                <a:gd name="T45" fmla="*/ 620 h 1838"/>
                <a:gd name="T46" fmla="*/ 813 w 2891"/>
                <a:gd name="T47" fmla="*/ 318 h 1838"/>
                <a:gd name="T48" fmla="*/ 428 w 2891"/>
                <a:gd name="T49" fmla="*/ 318 h 1838"/>
                <a:gd name="T50" fmla="*/ 0 w 2891"/>
                <a:gd name="T51" fmla="*/ 0 h 1838"/>
                <a:gd name="T52" fmla="*/ 2891 w 2891"/>
                <a:gd name="T53" fmla="*/ 0 h 1838"/>
                <a:gd name="T54" fmla="*/ 2891 w 2891"/>
                <a:gd name="T55" fmla="*/ 826 h 1838"/>
                <a:gd name="T56" fmla="*/ 2829 w 2891"/>
                <a:gd name="T57" fmla="*/ 813 h 1838"/>
                <a:gd name="T58" fmla="*/ 2767 w 2891"/>
                <a:gd name="T59" fmla="*/ 805 h 1838"/>
                <a:gd name="T60" fmla="*/ 2703 w 2891"/>
                <a:gd name="T61" fmla="*/ 802 h 1838"/>
                <a:gd name="T62" fmla="*/ 2640 w 2891"/>
                <a:gd name="T63" fmla="*/ 803 h 1838"/>
                <a:gd name="T64" fmla="*/ 2577 w 2891"/>
                <a:gd name="T65" fmla="*/ 810 h 1838"/>
                <a:gd name="T66" fmla="*/ 2515 w 2891"/>
                <a:gd name="T67" fmla="*/ 821 h 1838"/>
                <a:gd name="T68" fmla="*/ 2453 w 2891"/>
                <a:gd name="T69" fmla="*/ 837 h 1838"/>
                <a:gd name="T70" fmla="*/ 2393 w 2891"/>
                <a:gd name="T71" fmla="*/ 859 h 1838"/>
                <a:gd name="T72" fmla="*/ 2334 w 2891"/>
                <a:gd name="T73" fmla="*/ 886 h 1838"/>
                <a:gd name="T74" fmla="*/ 2277 w 2891"/>
                <a:gd name="T75" fmla="*/ 916 h 1838"/>
                <a:gd name="T76" fmla="*/ 2223 w 2891"/>
                <a:gd name="T77" fmla="*/ 953 h 1838"/>
                <a:gd name="T78" fmla="*/ 2170 w 2891"/>
                <a:gd name="T79" fmla="*/ 994 h 1838"/>
                <a:gd name="T80" fmla="*/ 2121 w 2891"/>
                <a:gd name="T81" fmla="*/ 1039 h 1838"/>
                <a:gd name="T82" fmla="*/ 2076 w 2891"/>
                <a:gd name="T83" fmla="*/ 1087 h 1838"/>
                <a:gd name="T84" fmla="*/ 2037 w 2891"/>
                <a:gd name="T85" fmla="*/ 1137 h 1838"/>
                <a:gd name="T86" fmla="*/ 2001 w 2891"/>
                <a:gd name="T87" fmla="*/ 1189 h 1838"/>
                <a:gd name="T88" fmla="*/ 1971 w 2891"/>
                <a:gd name="T89" fmla="*/ 1243 h 1838"/>
                <a:gd name="T90" fmla="*/ 1945 w 2891"/>
                <a:gd name="T91" fmla="*/ 1300 h 1838"/>
                <a:gd name="T92" fmla="*/ 1923 w 2891"/>
                <a:gd name="T93" fmla="*/ 1358 h 1838"/>
                <a:gd name="T94" fmla="*/ 1906 w 2891"/>
                <a:gd name="T95" fmla="*/ 1416 h 1838"/>
                <a:gd name="T96" fmla="*/ 1894 w 2891"/>
                <a:gd name="T97" fmla="*/ 1475 h 1838"/>
                <a:gd name="T98" fmla="*/ 1886 w 2891"/>
                <a:gd name="T99" fmla="*/ 1536 h 1838"/>
                <a:gd name="T100" fmla="*/ 1883 w 2891"/>
                <a:gd name="T101" fmla="*/ 1597 h 1838"/>
                <a:gd name="T102" fmla="*/ 1884 w 2891"/>
                <a:gd name="T103" fmla="*/ 1657 h 1838"/>
                <a:gd name="T104" fmla="*/ 1889 w 2891"/>
                <a:gd name="T105" fmla="*/ 1719 h 1838"/>
                <a:gd name="T106" fmla="*/ 1899 w 2891"/>
                <a:gd name="T107" fmla="*/ 1779 h 1838"/>
                <a:gd name="T108" fmla="*/ 1913 w 2891"/>
                <a:gd name="T109" fmla="*/ 1838 h 1838"/>
                <a:gd name="T110" fmla="*/ 0 w 2891"/>
                <a:gd name="T111" fmla="*/ 1838 h 1838"/>
                <a:gd name="T112" fmla="*/ 0 w 2891"/>
                <a:gd name="T113" fmla="*/ 0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91" h="1838">
                  <a:moveTo>
                    <a:pt x="1254" y="1040"/>
                  </a:moveTo>
                  <a:lnTo>
                    <a:pt x="1254" y="1343"/>
                  </a:lnTo>
                  <a:lnTo>
                    <a:pt x="1639" y="1343"/>
                  </a:lnTo>
                  <a:lnTo>
                    <a:pt x="1639" y="1040"/>
                  </a:lnTo>
                  <a:lnTo>
                    <a:pt x="1254" y="1040"/>
                  </a:lnTo>
                  <a:close/>
                  <a:moveTo>
                    <a:pt x="428" y="1040"/>
                  </a:moveTo>
                  <a:lnTo>
                    <a:pt x="428" y="1343"/>
                  </a:lnTo>
                  <a:lnTo>
                    <a:pt x="813" y="1343"/>
                  </a:lnTo>
                  <a:lnTo>
                    <a:pt x="813" y="1040"/>
                  </a:lnTo>
                  <a:lnTo>
                    <a:pt x="428" y="1040"/>
                  </a:lnTo>
                  <a:close/>
                  <a:moveTo>
                    <a:pt x="2077" y="318"/>
                  </a:moveTo>
                  <a:lnTo>
                    <a:pt x="2077" y="623"/>
                  </a:lnTo>
                  <a:lnTo>
                    <a:pt x="2462" y="623"/>
                  </a:lnTo>
                  <a:lnTo>
                    <a:pt x="2462" y="318"/>
                  </a:lnTo>
                  <a:lnTo>
                    <a:pt x="2077" y="318"/>
                  </a:lnTo>
                  <a:close/>
                  <a:moveTo>
                    <a:pt x="1254" y="318"/>
                  </a:moveTo>
                  <a:lnTo>
                    <a:pt x="1254" y="620"/>
                  </a:lnTo>
                  <a:lnTo>
                    <a:pt x="1639" y="620"/>
                  </a:lnTo>
                  <a:lnTo>
                    <a:pt x="1639" y="318"/>
                  </a:lnTo>
                  <a:lnTo>
                    <a:pt x="1254" y="318"/>
                  </a:lnTo>
                  <a:close/>
                  <a:moveTo>
                    <a:pt x="428" y="318"/>
                  </a:moveTo>
                  <a:lnTo>
                    <a:pt x="428" y="620"/>
                  </a:lnTo>
                  <a:lnTo>
                    <a:pt x="813" y="620"/>
                  </a:lnTo>
                  <a:lnTo>
                    <a:pt x="813" y="318"/>
                  </a:lnTo>
                  <a:lnTo>
                    <a:pt x="428" y="318"/>
                  </a:lnTo>
                  <a:close/>
                  <a:moveTo>
                    <a:pt x="0" y="0"/>
                  </a:moveTo>
                  <a:lnTo>
                    <a:pt x="2891" y="0"/>
                  </a:lnTo>
                  <a:lnTo>
                    <a:pt x="2891" y="826"/>
                  </a:lnTo>
                  <a:lnTo>
                    <a:pt x="2829" y="813"/>
                  </a:lnTo>
                  <a:lnTo>
                    <a:pt x="2767" y="805"/>
                  </a:lnTo>
                  <a:lnTo>
                    <a:pt x="2703" y="802"/>
                  </a:lnTo>
                  <a:lnTo>
                    <a:pt x="2640" y="803"/>
                  </a:lnTo>
                  <a:lnTo>
                    <a:pt x="2577" y="810"/>
                  </a:lnTo>
                  <a:lnTo>
                    <a:pt x="2515" y="821"/>
                  </a:lnTo>
                  <a:lnTo>
                    <a:pt x="2453" y="837"/>
                  </a:lnTo>
                  <a:lnTo>
                    <a:pt x="2393" y="859"/>
                  </a:lnTo>
                  <a:lnTo>
                    <a:pt x="2334" y="886"/>
                  </a:lnTo>
                  <a:lnTo>
                    <a:pt x="2277" y="916"/>
                  </a:lnTo>
                  <a:lnTo>
                    <a:pt x="2223" y="953"/>
                  </a:lnTo>
                  <a:lnTo>
                    <a:pt x="2170" y="994"/>
                  </a:lnTo>
                  <a:lnTo>
                    <a:pt x="2121" y="1039"/>
                  </a:lnTo>
                  <a:lnTo>
                    <a:pt x="2076" y="1087"/>
                  </a:lnTo>
                  <a:lnTo>
                    <a:pt x="2037" y="1137"/>
                  </a:lnTo>
                  <a:lnTo>
                    <a:pt x="2001" y="1189"/>
                  </a:lnTo>
                  <a:lnTo>
                    <a:pt x="1971" y="1243"/>
                  </a:lnTo>
                  <a:lnTo>
                    <a:pt x="1945" y="1300"/>
                  </a:lnTo>
                  <a:lnTo>
                    <a:pt x="1923" y="1358"/>
                  </a:lnTo>
                  <a:lnTo>
                    <a:pt x="1906" y="1416"/>
                  </a:lnTo>
                  <a:lnTo>
                    <a:pt x="1894" y="1475"/>
                  </a:lnTo>
                  <a:lnTo>
                    <a:pt x="1886" y="1536"/>
                  </a:lnTo>
                  <a:lnTo>
                    <a:pt x="1883" y="1597"/>
                  </a:lnTo>
                  <a:lnTo>
                    <a:pt x="1884" y="1657"/>
                  </a:lnTo>
                  <a:lnTo>
                    <a:pt x="1889" y="1719"/>
                  </a:lnTo>
                  <a:lnTo>
                    <a:pt x="1899" y="1779"/>
                  </a:lnTo>
                  <a:lnTo>
                    <a:pt x="1913" y="1838"/>
                  </a:lnTo>
                  <a:lnTo>
                    <a:pt x="0" y="183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6" name="Group 25"/>
          <p:cNvGrpSpPr/>
          <p:nvPr/>
        </p:nvGrpSpPr>
        <p:grpSpPr>
          <a:xfrm>
            <a:off x="8570271" y="4428640"/>
            <a:ext cx="209042" cy="209042"/>
            <a:chOff x="9626600" y="5999163"/>
            <a:chExt cx="382588" cy="382588"/>
          </a:xfrm>
          <a:solidFill>
            <a:schemeClr val="tx1">
              <a:lumMod val="65000"/>
              <a:lumOff val="35000"/>
            </a:schemeClr>
          </a:solidFill>
        </p:grpSpPr>
        <p:sp>
          <p:nvSpPr>
            <p:cNvPr id="22" name="Freeform 17"/>
            <p:cNvSpPr>
              <a:spLocks/>
            </p:cNvSpPr>
            <p:nvPr/>
          </p:nvSpPr>
          <p:spPr bwMode="auto">
            <a:xfrm>
              <a:off x="9772650" y="6148388"/>
              <a:ext cx="236538" cy="233363"/>
            </a:xfrm>
            <a:custGeom>
              <a:avLst/>
              <a:gdLst>
                <a:gd name="T0" fmla="*/ 1960 w 2079"/>
                <a:gd name="T1" fmla="*/ 74 h 2071"/>
                <a:gd name="T2" fmla="*/ 2017 w 2079"/>
                <a:gd name="T3" fmla="*/ 228 h 2071"/>
                <a:gd name="T4" fmla="*/ 2056 w 2079"/>
                <a:gd name="T5" fmla="*/ 389 h 2071"/>
                <a:gd name="T6" fmla="*/ 2076 w 2079"/>
                <a:gd name="T7" fmla="*/ 557 h 2071"/>
                <a:gd name="T8" fmla="*/ 2076 w 2079"/>
                <a:gd name="T9" fmla="*/ 741 h 2071"/>
                <a:gd name="T10" fmla="*/ 2050 w 2079"/>
                <a:gd name="T11" fmla="*/ 931 h 2071"/>
                <a:gd name="T12" fmla="*/ 2000 w 2079"/>
                <a:gd name="T13" fmla="*/ 1112 h 2071"/>
                <a:gd name="T14" fmla="*/ 1928 w 2079"/>
                <a:gd name="T15" fmla="*/ 1283 h 2071"/>
                <a:gd name="T16" fmla="*/ 1835 w 2079"/>
                <a:gd name="T17" fmla="*/ 1441 h 2071"/>
                <a:gd name="T18" fmla="*/ 1724 w 2079"/>
                <a:gd name="T19" fmla="*/ 1586 h 2071"/>
                <a:gd name="T20" fmla="*/ 1595 w 2079"/>
                <a:gd name="T21" fmla="*/ 1715 h 2071"/>
                <a:gd name="T22" fmla="*/ 1451 w 2079"/>
                <a:gd name="T23" fmla="*/ 1826 h 2071"/>
                <a:gd name="T24" fmla="*/ 1293 w 2079"/>
                <a:gd name="T25" fmla="*/ 1920 h 2071"/>
                <a:gd name="T26" fmla="*/ 1122 w 2079"/>
                <a:gd name="T27" fmla="*/ 1992 h 2071"/>
                <a:gd name="T28" fmla="*/ 941 w 2079"/>
                <a:gd name="T29" fmla="*/ 2041 h 2071"/>
                <a:gd name="T30" fmla="*/ 751 w 2079"/>
                <a:gd name="T31" fmla="*/ 2067 h 2071"/>
                <a:gd name="T32" fmla="*/ 566 w 2079"/>
                <a:gd name="T33" fmla="*/ 2068 h 2071"/>
                <a:gd name="T34" fmla="*/ 395 w 2079"/>
                <a:gd name="T35" fmla="*/ 2047 h 2071"/>
                <a:gd name="T36" fmla="*/ 231 w 2079"/>
                <a:gd name="T37" fmla="*/ 2006 h 2071"/>
                <a:gd name="T38" fmla="*/ 75 w 2079"/>
                <a:gd name="T39" fmla="*/ 1948 h 2071"/>
                <a:gd name="T40" fmla="*/ 87 w 2079"/>
                <a:gd name="T41" fmla="*/ 1931 h 2071"/>
                <a:gd name="T42" fmla="*/ 264 w 2079"/>
                <a:gd name="T43" fmla="*/ 1957 h 2071"/>
                <a:gd name="T44" fmla="*/ 444 w 2079"/>
                <a:gd name="T45" fmla="*/ 1961 h 2071"/>
                <a:gd name="T46" fmla="*/ 621 w 2079"/>
                <a:gd name="T47" fmla="*/ 1946 h 2071"/>
                <a:gd name="T48" fmla="*/ 797 w 2079"/>
                <a:gd name="T49" fmla="*/ 1910 h 2071"/>
                <a:gd name="T50" fmla="*/ 969 w 2079"/>
                <a:gd name="T51" fmla="*/ 1853 h 2071"/>
                <a:gd name="T52" fmla="*/ 1135 w 2079"/>
                <a:gd name="T53" fmla="*/ 1777 h 2071"/>
                <a:gd name="T54" fmla="*/ 1293 w 2079"/>
                <a:gd name="T55" fmla="*/ 1681 h 2071"/>
                <a:gd name="T56" fmla="*/ 1440 w 2079"/>
                <a:gd name="T57" fmla="*/ 1565 h 2071"/>
                <a:gd name="T58" fmla="*/ 1576 w 2079"/>
                <a:gd name="T59" fmla="*/ 1429 h 2071"/>
                <a:gd name="T60" fmla="*/ 1690 w 2079"/>
                <a:gd name="T61" fmla="*/ 1282 h 2071"/>
                <a:gd name="T62" fmla="*/ 1787 w 2079"/>
                <a:gd name="T63" fmla="*/ 1126 h 2071"/>
                <a:gd name="T64" fmla="*/ 1863 w 2079"/>
                <a:gd name="T65" fmla="*/ 962 h 2071"/>
                <a:gd name="T66" fmla="*/ 1919 w 2079"/>
                <a:gd name="T67" fmla="*/ 792 h 2071"/>
                <a:gd name="T68" fmla="*/ 1955 w 2079"/>
                <a:gd name="T69" fmla="*/ 618 h 2071"/>
                <a:gd name="T70" fmla="*/ 1971 w 2079"/>
                <a:gd name="T71" fmla="*/ 440 h 2071"/>
                <a:gd name="T72" fmla="*/ 1968 w 2079"/>
                <a:gd name="T73" fmla="*/ 264 h 2071"/>
                <a:gd name="T74" fmla="*/ 1945 w 2079"/>
                <a:gd name="T75" fmla="*/ 87 h 2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79" h="2071">
                  <a:moveTo>
                    <a:pt x="1926" y="0"/>
                  </a:moveTo>
                  <a:lnTo>
                    <a:pt x="1960" y="74"/>
                  </a:lnTo>
                  <a:lnTo>
                    <a:pt x="1991" y="150"/>
                  </a:lnTo>
                  <a:lnTo>
                    <a:pt x="2017" y="228"/>
                  </a:lnTo>
                  <a:lnTo>
                    <a:pt x="2039" y="308"/>
                  </a:lnTo>
                  <a:lnTo>
                    <a:pt x="2056" y="389"/>
                  </a:lnTo>
                  <a:lnTo>
                    <a:pt x="2069" y="472"/>
                  </a:lnTo>
                  <a:lnTo>
                    <a:pt x="2076" y="557"/>
                  </a:lnTo>
                  <a:lnTo>
                    <a:pt x="2079" y="644"/>
                  </a:lnTo>
                  <a:lnTo>
                    <a:pt x="2076" y="741"/>
                  </a:lnTo>
                  <a:lnTo>
                    <a:pt x="2066" y="837"/>
                  </a:lnTo>
                  <a:lnTo>
                    <a:pt x="2050" y="931"/>
                  </a:lnTo>
                  <a:lnTo>
                    <a:pt x="2028" y="1023"/>
                  </a:lnTo>
                  <a:lnTo>
                    <a:pt x="2000" y="1112"/>
                  </a:lnTo>
                  <a:lnTo>
                    <a:pt x="1967" y="1199"/>
                  </a:lnTo>
                  <a:lnTo>
                    <a:pt x="1928" y="1283"/>
                  </a:lnTo>
                  <a:lnTo>
                    <a:pt x="1884" y="1363"/>
                  </a:lnTo>
                  <a:lnTo>
                    <a:pt x="1835" y="1441"/>
                  </a:lnTo>
                  <a:lnTo>
                    <a:pt x="1782" y="1515"/>
                  </a:lnTo>
                  <a:lnTo>
                    <a:pt x="1724" y="1586"/>
                  </a:lnTo>
                  <a:lnTo>
                    <a:pt x="1662" y="1653"/>
                  </a:lnTo>
                  <a:lnTo>
                    <a:pt x="1595" y="1715"/>
                  </a:lnTo>
                  <a:lnTo>
                    <a:pt x="1524" y="1773"/>
                  </a:lnTo>
                  <a:lnTo>
                    <a:pt x="1451" y="1826"/>
                  </a:lnTo>
                  <a:lnTo>
                    <a:pt x="1374" y="1876"/>
                  </a:lnTo>
                  <a:lnTo>
                    <a:pt x="1293" y="1920"/>
                  </a:lnTo>
                  <a:lnTo>
                    <a:pt x="1209" y="1958"/>
                  </a:lnTo>
                  <a:lnTo>
                    <a:pt x="1122" y="1992"/>
                  </a:lnTo>
                  <a:lnTo>
                    <a:pt x="1033" y="2019"/>
                  </a:lnTo>
                  <a:lnTo>
                    <a:pt x="941" y="2041"/>
                  </a:lnTo>
                  <a:lnTo>
                    <a:pt x="848" y="2057"/>
                  </a:lnTo>
                  <a:lnTo>
                    <a:pt x="751" y="2067"/>
                  </a:lnTo>
                  <a:lnTo>
                    <a:pt x="654" y="2071"/>
                  </a:lnTo>
                  <a:lnTo>
                    <a:pt x="566" y="2068"/>
                  </a:lnTo>
                  <a:lnTo>
                    <a:pt x="480" y="2059"/>
                  </a:lnTo>
                  <a:lnTo>
                    <a:pt x="395" y="2047"/>
                  </a:lnTo>
                  <a:lnTo>
                    <a:pt x="312" y="2029"/>
                  </a:lnTo>
                  <a:lnTo>
                    <a:pt x="231" y="2006"/>
                  </a:lnTo>
                  <a:lnTo>
                    <a:pt x="152" y="1979"/>
                  </a:lnTo>
                  <a:lnTo>
                    <a:pt x="75" y="1948"/>
                  </a:lnTo>
                  <a:lnTo>
                    <a:pt x="0" y="1912"/>
                  </a:lnTo>
                  <a:lnTo>
                    <a:pt x="87" y="1931"/>
                  </a:lnTo>
                  <a:lnTo>
                    <a:pt x="175" y="1947"/>
                  </a:lnTo>
                  <a:lnTo>
                    <a:pt x="264" y="1957"/>
                  </a:lnTo>
                  <a:lnTo>
                    <a:pt x="354" y="1961"/>
                  </a:lnTo>
                  <a:lnTo>
                    <a:pt x="444" y="1961"/>
                  </a:lnTo>
                  <a:lnTo>
                    <a:pt x="533" y="1956"/>
                  </a:lnTo>
                  <a:lnTo>
                    <a:pt x="621" y="1946"/>
                  </a:lnTo>
                  <a:lnTo>
                    <a:pt x="710" y="1930"/>
                  </a:lnTo>
                  <a:lnTo>
                    <a:pt x="797" y="1910"/>
                  </a:lnTo>
                  <a:lnTo>
                    <a:pt x="884" y="1884"/>
                  </a:lnTo>
                  <a:lnTo>
                    <a:pt x="969" y="1853"/>
                  </a:lnTo>
                  <a:lnTo>
                    <a:pt x="1053" y="1818"/>
                  </a:lnTo>
                  <a:lnTo>
                    <a:pt x="1135" y="1777"/>
                  </a:lnTo>
                  <a:lnTo>
                    <a:pt x="1215" y="1732"/>
                  </a:lnTo>
                  <a:lnTo>
                    <a:pt x="1293" y="1681"/>
                  </a:lnTo>
                  <a:lnTo>
                    <a:pt x="1367" y="1625"/>
                  </a:lnTo>
                  <a:lnTo>
                    <a:pt x="1440" y="1565"/>
                  </a:lnTo>
                  <a:lnTo>
                    <a:pt x="1510" y="1499"/>
                  </a:lnTo>
                  <a:lnTo>
                    <a:pt x="1576" y="1429"/>
                  </a:lnTo>
                  <a:lnTo>
                    <a:pt x="1635" y="1357"/>
                  </a:lnTo>
                  <a:lnTo>
                    <a:pt x="1690" y="1282"/>
                  </a:lnTo>
                  <a:lnTo>
                    <a:pt x="1741" y="1205"/>
                  </a:lnTo>
                  <a:lnTo>
                    <a:pt x="1787" y="1126"/>
                  </a:lnTo>
                  <a:lnTo>
                    <a:pt x="1827" y="1045"/>
                  </a:lnTo>
                  <a:lnTo>
                    <a:pt x="1863" y="962"/>
                  </a:lnTo>
                  <a:lnTo>
                    <a:pt x="1893" y="878"/>
                  </a:lnTo>
                  <a:lnTo>
                    <a:pt x="1919" y="792"/>
                  </a:lnTo>
                  <a:lnTo>
                    <a:pt x="1940" y="705"/>
                  </a:lnTo>
                  <a:lnTo>
                    <a:pt x="1955" y="618"/>
                  </a:lnTo>
                  <a:lnTo>
                    <a:pt x="1965" y="530"/>
                  </a:lnTo>
                  <a:lnTo>
                    <a:pt x="1971" y="440"/>
                  </a:lnTo>
                  <a:lnTo>
                    <a:pt x="1972" y="352"/>
                  </a:lnTo>
                  <a:lnTo>
                    <a:pt x="1968" y="264"/>
                  </a:lnTo>
                  <a:lnTo>
                    <a:pt x="1959" y="175"/>
                  </a:lnTo>
                  <a:lnTo>
                    <a:pt x="1945" y="87"/>
                  </a:lnTo>
                  <a:lnTo>
                    <a:pt x="19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18"/>
            <p:cNvSpPr>
              <a:spLocks/>
            </p:cNvSpPr>
            <p:nvPr/>
          </p:nvSpPr>
          <p:spPr bwMode="auto">
            <a:xfrm>
              <a:off x="9744075" y="6118226"/>
              <a:ext cx="236538" cy="234950"/>
            </a:xfrm>
            <a:custGeom>
              <a:avLst/>
              <a:gdLst>
                <a:gd name="T0" fmla="*/ 1962 w 2080"/>
                <a:gd name="T1" fmla="*/ 74 h 2070"/>
                <a:gd name="T2" fmla="*/ 2018 w 2080"/>
                <a:gd name="T3" fmla="*/ 228 h 2070"/>
                <a:gd name="T4" fmla="*/ 2057 w 2080"/>
                <a:gd name="T5" fmla="*/ 389 h 2070"/>
                <a:gd name="T6" fmla="*/ 2077 w 2080"/>
                <a:gd name="T7" fmla="*/ 557 h 2070"/>
                <a:gd name="T8" fmla="*/ 2077 w 2080"/>
                <a:gd name="T9" fmla="*/ 741 h 2070"/>
                <a:gd name="T10" fmla="*/ 2051 w 2080"/>
                <a:gd name="T11" fmla="*/ 930 h 2070"/>
                <a:gd name="T12" fmla="*/ 2001 w 2080"/>
                <a:gd name="T13" fmla="*/ 1112 h 2070"/>
                <a:gd name="T14" fmla="*/ 1929 w 2080"/>
                <a:gd name="T15" fmla="*/ 1283 h 2070"/>
                <a:gd name="T16" fmla="*/ 1837 w 2080"/>
                <a:gd name="T17" fmla="*/ 1441 h 2070"/>
                <a:gd name="T18" fmla="*/ 1725 w 2080"/>
                <a:gd name="T19" fmla="*/ 1585 h 2070"/>
                <a:gd name="T20" fmla="*/ 1596 w 2080"/>
                <a:gd name="T21" fmla="*/ 1715 h 2070"/>
                <a:gd name="T22" fmla="*/ 1451 w 2080"/>
                <a:gd name="T23" fmla="*/ 1827 h 2070"/>
                <a:gd name="T24" fmla="*/ 1293 w 2080"/>
                <a:gd name="T25" fmla="*/ 1919 h 2070"/>
                <a:gd name="T26" fmla="*/ 1123 w 2080"/>
                <a:gd name="T27" fmla="*/ 1991 h 2070"/>
                <a:gd name="T28" fmla="*/ 942 w 2080"/>
                <a:gd name="T29" fmla="*/ 2041 h 2070"/>
                <a:gd name="T30" fmla="*/ 752 w 2080"/>
                <a:gd name="T31" fmla="*/ 2067 h 2070"/>
                <a:gd name="T32" fmla="*/ 566 w 2080"/>
                <a:gd name="T33" fmla="*/ 2067 h 2070"/>
                <a:gd name="T34" fmla="*/ 395 w 2080"/>
                <a:gd name="T35" fmla="*/ 2046 h 2070"/>
                <a:gd name="T36" fmla="*/ 231 w 2080"/>
                <a:gd name="T37" fmla="*/ 2006 h 2070"/>
                <a:gd name="T38" fmla="*/ 75 w 2080"/>
                <a:gd name="T39" fmla="*/ 1948 h 2070"/>
                <a:gd name="T40" fmla="*/ 88 w 2080"/>
                <a:gd name="T41" fmla="*/ 1931 h 2070"/>
                <a:gd name="T42" fmla="*/ 266 w 2080"/>
                <a:gd name="T43" fmla="*/ 1956 h 2070"/>
                <a:gd name="T44" fmla="*/ 444 w 2080"/>
                <a:gd name="T45" fmla="*/ 1961 h 2070"/>
                <a:gd name="T46" fmla="*/ 623 w 2080"/>
                <a:gd name="T47" fmla="*/ 1946 h 2070"/>
                <a:gd name="T48" fmla="*/ 799 w 2080"/>
                <a:gd name="T49" fmla="*/ 1910 h 2070"/>
                <a:gd name="T50" fmla="*/ 970 w 2080"/>
                <a:gd name="T51" fmla="*/ 1853 h 2070"/>
                <a:gd name="T52" fmla="*/ 1136 w 2080"/>
                <a:gd name="T53" fmla="*/ 1777 h 2070"/>
                <a:gd name="T54" fmla="*/ 1293 w 2080"/>
                <a:gd name="T55" fmla="*/ 1681 h 2070"/>
                <a:gd name="T56" fmla="*/ 1442 w 2080"/>
                <a:gd name="T57" fmla="*/ 1565 h 2070"/>
                <a:gd name="T58" fmla="*/ 1576 w 2080"/>
                <a:gd name="T59" fmla="*/ 1429 h 2070"/>
                <a:gd name="T60" fmla="*/ 1692 w 2080"/>
                <a:gd name="T61" fmla="*/ 1283 h 2070"/>
                <a:gd name="T62" fmla="*/ 1787 w 2080"/>
                <a:gd name="T63" fmla="*/ 1127 h 2070"/>
                <a:gd name="T64" fmla="*/ 1864 w 2080"/>
                <a:gd name="T65" fmla="*/ 962 h 2070"/>
                <a:gd name="T66" fmla="*/ 1920 w 2080"/>
                <a:gd name="T67" fmla="*/ 793 h 2070"/>
                <a:gd name="T68" fmla="*/ 1957 w 2080"/>
                <a:gd name="T69" fmla="*/ 618 h 2070"/>
                <a:gd name="T70" fmla="*/ 1973 w 2080"/>
                <a:gd name="T71" fmla="*/ 441 h 2070"/>
                <a:gd name="T72" fmla="*/ 1970 w 2080"/>
                <a:gd name="T73" fmla="*/ 264 h 2070"/>
                <a:gd name="T74" fmla="*/ 1946 w 2080"/>
                <a:gd name="T75" fmla="*/ 88 h 2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80" h="2070">
                  <a:moveTo>
                    <a:pt x="1927" y="0"/>
                  </a:moveTo>
                  <a:lnTo>
                    <a:pt x="1962" y="74"/>
                  </a:lnTo>
                  <a:lnTo>
                    <a:pt x="1993" y="150"/>
                  </a:lnTo>
                  <a:lnTo>
                    <a:pt x="2018" y="228"/>
                  </a:lnTo>
                  <a:lnTo>
                    <a:pt x="2040" y="307"/>
                  </a:lnTo>
                  <a:lnTo>
                    <a:pt x="2057" y="389"/>
                  </a:lnTo>
                  <a:lnTo>
                    <a:pt x="2069" y="473"/>
                  </a:lnTo>
                  <a:lnTo>
                    <a:pt x="2077" y="557"/>
                  </a:lnTo>
                  <a:lnTo>
                    <a:pt x="2080" y="643"/>
                  </a:lnTo>
                  <a:lnTo>
                    <a:pt x="2077" y="741"/>
                  </a:lnTo>
                  <a:lnTo>
                    <a:pt x="2066" y="837"/>
                  </a:lnTo>
                  <a:lnTo>
                    <a:pt x="2051" y="930"/>
                  </a:lnTo>
                  <a:lnTo>
                    <a:pt x="2028" y="1023"/>
                  </a:lnTo>
                  <a:lnTo>
                    <a:pt x="2001" y="1112"/>
                  </a:lnTo>
                  <a:lnTo>
                    <a:pt x="1968" y="1198"/>
                  </a:lnTo>
                  <a:lnTo>
                    <a:pt x="1929" y="1283"/>
                  </a:lnTo>
                  <a:lnTo>
                    <a:pt x="1885" y="1364"/>
                  </a:lnTo>
                  <a:lnTo>
                    <a:pt x="1837" y="1441"/>
                  </a:lnTo>
                  <a:lnTo>
                    <a:pt x="1782" y="1516"/>
                  </a:lnTo>
                  <a:lnTo>
                    <a:pt x="1725" y="1585"/>
                  </a:lnTo>
                  <a:lnTo>
                    <a:pt x="1662" y="1652"/>
                  </a:lnTo>
                  <a:lnTo>
                    <a:pt x="1596" y="1715"/>
                  </a:lnTo>
                  <a:lnTo>
                    <a:pt x="1525" y="1772"/>
                  </a:lnTo>
                  <a:lnTo>
                    <a:pt x="1451" y="1827"/>
                  </a:lnTo>
                  <a:lnTo>
                    <a:pt x="1374" y="1875"/>
                  </a:lnTo>
                  <a:lnTo>
                    <a:pt x="1293" y="1919"/>
                  </a:lnTo>
                  <a:lnTo>
                    <a:pt x="1209" y="1958"/>
                  </a:lnTo>
                  <a:lnTo>
                    <a:pt x="1123" y="1991"/>
                  </a:lnTo>
                  <a:lnTo>
                    <a:pt x="1034" y="2019"/>
                  </a:lnTo>
                  <a:lnTo>
                    <a:pt x="942" y="2041"/>
                  </a:lnTo>
                  <a:lnTo>
                    <a:pt x="848" y="2057"/>
                  </a:lnTo>
                  <a:lnTo>
                    <a:pt x="752" y="2067"/>
                  </a:lnTo>
                  <a:lnTo>
                    <a:pt x="655" y="2070"/>
                  </a:lnTo>
                  <a:lnTo>
                    <a:pt x="566" y="2067"/>
                  </a:lnTo>
                  <a:lnTo>
                    <a:pt x="480" y="2060"/>
                  </a:lnTo>
                  <a:lnTo>
                    <a:pt x="395" y="2046"/>
                  </a:lnTo>
                  <a:lnTo>
                    <a:pt x="312" y="2029"/>
                  </a:lnTo>
                  <a:lnTo>
                    <a:pt x="231" y="2006"/>
                  </a:lnTo>
                  <a:lnTo>
                    <a:pt x="152" y="1979"/>
                  </a:lnTo>
                  <a:lnTo>
                    <a:pt x="75" y="1948"/>
                  </a:lnTo>
                  <a:lnTo>
                    <a:pt x="0" y="1912"/>
                  </a:lnTo>
                  <a:lnTo>
                    <a:pt x="88" y="1931"/>
                  </a:lnTo>
                  <a:lnTo>
                    <a:pt x="177" y="1947"/>
                  </a:lnTo>
                  <a:lnTo>
                    <a:pt x="266" y="1956"/>
                  </a:lnTo>
                  <a:lnTo>
                    <a:pt x="355" y="1961"/>
                  </a:lnTo>
                  <a:lnTo>
                    <a:pt x="444" y="1961"/>
                  </a:lnTo>
                  <a:lnTo>
                    <a:pt x="534" y="1956"/>
                  </a:lnTo>
                  <a:lnTo>
                    <a:pt x="623" y="1946"/>
                  </a:lnTo>
                  <a:lnTo>
                    <a:pt x="711" y="1930"/>
                  </a:lnTo>
                  <a:lnTo>
                    <a:pt x="799" y="1910"/>
                  </a:lnTo>
                  <a:lnTo>
                    <a:pt x="885" y="1884"/>
                  </a:lnTo>
                  <a:lnTo>
                    <a:pt x="970" y="1853"/>
                  </a:lnTo>
                  <a:lnTo>
                    <a:pt x="1054" y="1819"/>
                  </a:lnTo>
                  <a:lnTo>
                    <a:pt x="1136" y="1777"/>
                  </a:lnTo>
                  <a:lnTo>
                    <a:pt x="1216" y="1732"/>
                  </a:lnTo>
                  <a:lnTo>
                    <a:pt x="1293" y="1681"/>
                  </a:lnTo>
                  <a:lnTo>
                    <a:pt x="1369" y="1625"/>
                  </a:lnTo>
                  <a:lnTo>
                    <a:pt x="1442" y="1565"/>
                  </a:lnTo>
                  <a:lnTo>
                    <a:pt x="1512" y="1499"/>
                  </a:lnTo>
                  <a:lnTo>
                    <a:pt x="1576" y="1429"/>
                  </a:lnTo>
                  <a:lnTo>
                    <a:pt x="1637" y="1358"/>
                  </a:lnTo>
                  <a:lnTo>
                    <a:pt x="1692" y="1283"/>
                  </a:lnTo>
                  <a:lnTo>
                    <a:pt x="1742" y="1206"/>
                  </a:lnTo>
                  <a:lnTo>
                    <a:pt x="1787" y="1127"/>
                  </a:lnTo>
                  <a:lnTo>
                    <a:pt x="1828" y="1045"/>
                  </a:lnTo>
                  <a:lnTo>
                    <a:pt x="1864" y="962"/>
                  </a:lnTo>
                  <a:lnTo>
                    <a:pt x="1894" y="878"/>
                  </a:lnTo>
                  <a:lnTo>
                    <a:pt x="1920" y="793"/>
                  </a:lnTo>
                  <a:lnTo>
                    <a:pt x="1940" y="706"/>
                  </a:lnTo>
                  <a:lnTo>
                    <a:pt x="1957" y="618"/>
                  </a:lnTo>
                  <a:lnTo>
                    <a:pt x="1967" y="530"/>
                  </a:lnTo>
                  <a:lnTo>
                    <a:pt x="1973" y="441"/>
                  </a:lnTo>
                  <a:lnTo>
                    <a:pt x="1974" y="352"/>
                  </a:lnTo>
                  <a:lnTo>
                    <a:pt x="1970" y="264"/>
                  </a:lnTo>
                  <a:lnTo>
                    <a:pt x="1961" y="176"/>
                  </a:lnTo>
                  <a:lnTo>
                    <a:pt x="1946" y="88"/>
                  </a:lnTo>
                  <a:lnTo>
                    <a:pt x="19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 name="Freeform 19"/>
            <p:cNvSpPr>
              <a:spLocks noEditPoints="1"/>
            </p:cNvSpPr>
            <p:nvPr/>
          </p:nvSpPr>
          <p:spPr bwMode="auto">
            <a:xfrm>
              <a:off x="9626600" y="5999163"/>
              <a:ext cx="323850" cy="323850"/>
            </a:xfrm>
            <a:custGeom>
              <a:avLst/>
              <a:gdLst>
                <a:gd name="T0" fmla="*/ 1334 w 2850"/>
                <a:gd name="T1" fmla="*/ 490 h 2854"/>
                <a:gd name="T2" fmla="*/ 1296 w 2850"/>
                <a:gd name="T3" fmla="*/ 671 h 2854"/>
                <a:gd name="T4" fmla="*/ 1095 w 2850"/>
                <a:gd name="T5" fmla="*/ 796 h 2854"/>
                <a:gd name="T6" fmla="*/ 984 w 2850"/>
                <a:gd name="T7" fmla="*/ 1005 h 2854"/>
                <a:gd name="T8" fmla="*/ 1000 w 2850"/>
                <a:gd name="T9" fmla="*/ 1257 h 2854"/>
                <a:gd name="T10" fmla="*/ 1143 w 2850"/>
                <a:gd name="T11" fmla="*/ 1458 h 2854"/>
                <a:gd name="T12" fmla="*/ 1373 w 2850"/>
                <a:gd name="T13" fmla="*/ 1555 h 2854"/>
                <a:gd name="T14" fmla="*/ 1550 w 2850"/>
                <a:gd name="T15" fmla="*/ 1603 h 2854"/>
                <a:gd name="T16" fmla="*/ 1619 w 2850"/>
                <a:gd name="T17" fmla="*/ 1751 h 2854"/>
                <a:gd name="T18" fmla="*/ 1550 w 2850"/>
                <a:gd name="T19" fmla="*/ 1899 h 2854"/>
                <a:gd name="T20" fmla="*/ 1393 w 2850"/>
                <a:gd name="T21" fmla="*/ 1943 h 2854"/>
                <a:gd name="T22" fmla="*/ 1264 w 2850"/>
                <a:gd name="T23" fmla="*/ 1867 h 2854"/>
                <a:gd name="T24" fmla="*/ 1145 w 2850"/>
                <a:gd name="T25" fmla="*/ 1851 h 2854"/>
                <a:gd name="T26" fmla="*/ 1064 w 2850"/>
                <a:gd name="T27" fmla="*/ 1945 h 2854"/>
                <a:gd name="T28" fmla="*/ 1096 w 2850"/>
                <a:gd name="T29" fmla="*/ 2062 h 2854"/>
                <a:gd name="T30" fmla="*/ 1296 w 2850"/>
                <a:gd name="T31" fmla="*/ 2185 h 2854"/>
                <a:gd name="T32" fmla="*/ 1334 w 2850"/>
                <a:gd name="T33" fmla="*/ 2366 h 2854"/>
                <a:gd name="T34" fmla="*/ 1452 w 2850"/>
                <a:gd name="T35" fmla="*/ 2402 h 2854"/>
                <a:gd name="T36" fmla="*/ 1544 w 2850"/>
                <a:gd name="T37" fmla="*/ 2325 h 2854"/>
                <a:gd name="T38" fmla="*/ 1643 w 2850"/>
                <a:gd name="T39" fmla="*/ 2147 h 2854"/>
                <a:gd name="T40" fmla="*/ 1813 w 2850"/>
                <a:gd name="T41" fmla="*/ 1984 h 2854"/>
                <a:gd name="T42" fmla="*/ 1877 w 2850"/>
                <a:gd name="T43" fmla="*/ 1751 h 2854"/>
                <a:gd name="T44" fmla="*/ 1807 w 2850"/>
                <a:gd name="T45" fmla="*/ 1508 h 2854"/>
                <a:gd name="T46" fmla="*/ 1624 w 2850"/>
                <a:gd name="T47" fmla="*/ 1344 h 2854"/>
                <a:gd name="T48" fmla="*/ 1391 w 2850"/>
                <a:gd name="T49" fmla="*/ 1296 h 2854"/>
                <a:gd name="T50" fmla="*/ 1259 w 2850"/>
                <a:gd name="T51" fmla="*/ 1202 h 2854"/>
                <a:gd name="T52" fmla="*/ 1245 w 2850"/>
                <a:gd name="T53" fmla="*/ 1037 h 2854"/>
                <a:gd name="T54" fmla="*/ 1358 w 2850"/>
                <a:gd name="T55" fmla="*/ 923 h 2854"/>
                <a:gd name="T56" fmla="*/ 1517 w 2850"/>
                <a:gd name="T57" fmla="*/ 933 h 2854"/>
                <a:gd name="T58" fmla="*/ 1632 w 2850"/>
                <a:gd name="T59" fmla="*/ 1009 h 2854"/>
                <a:gd name="T60" fmla="*/ 1749 w 2850"/>
                <a:gd name="T61" fmla="*/ 978 h 2854"/>
                <a:gd name="T62" fmla="*/ 1788 w 2850"/>
                <a:gd name="T63" fmla="*/ 862 h 2854"/>
                <a:gd name="T64" fmla="*/ 1683 w 2850"/>
                <a:gd name="T65" fmla="*/ 732 h 2854"/>
                <a:gd name="T66" fmla="*/ 1552 w 2850"/>
                <a:gd name="T67" fmla="*/ 555 h 2854"/>
                <a:gd name="T68" fmla="*/ 1476 w 2850"/>
                <a:gd name="T69" fmla="*/ 462 h 2854"/>
                <a:gd name="T70" fmla="*/ 1619 w 2850"/>
                <a:gd name="T71" fmla="*/ 13 h 2854"/>
                <a:gd name="T72" fmla="*/ 2064 w 2850"/>
                <a:gd name="T73" fmla="*/ 151 h 2854"/>
                <a:gd name="T74" fmla="*/ 2433 w 2850"/>
                <a:gd name="T75" fmla="*/ 418 h 2854"/>
                <a:gd name="T76" fmla="*/ 2699 w 2850"/>
                <a:gd name="T77" fmla="*/ 788 h 2854"/>
                <a:gd name="T78" fmla="*/ 2837 w 2850"/>
                <a:gd name="T79" fmla="*/ 1234 h 2854"/>
                <a:gd name="T80" fmla="*/ 2821 w 2850"/>
                <a:gd name="T81" fmla="*/ 1715 h 2854"/>
                <a:gd name="T82" fmla="*/ 2655 w 2850"/>
                <a:gd name="T83" fmla="*/ 2148 h 2854"/>
                <a:gd name="T84" fmla="*/ 2366 w 2850"/>
                <a:gd name="T85" fmla="*/ 2499 h 2854"/>
                <a:gd name="T86" fmla="*/ 1980 w 2850"/>
                <a:gd name="T87" fmla="*/ 2742 h 2854"/>
                <a:gd name="T88" fmla="*/ 1522 w 2850"/>
                <a:gd name="T89" fmla="*/ 2851 h 2854"/>
                <a:gd name="T90" fmla="*/ 1046 w 2850"/>
                <a:gd name="T91" fmla="*/ 2803 h 2854"/>
                <a:gd name="T92" fmla="*/ 628 w 2850"/>
                <a:gd name="T93" fmla="*/ 2611 h 2854"/>
                <a:gd name="T94" fmla="*/ 297 w 2850"/>
                <a:gd name="T95" fmla="*/ 2300 h 2854"/>
                <a:gd name="T96" fmla="*/ 79 w 2850"/>
                <a:gd name="T97" fmla="*/ 1896 h 2854"/>
                <a:gd name="T98" fmla="*/ 0 w 2850"/>
                <a:gd name="T99" fmla="*/ 1427 h 2854"/>
                <a:gd name="T100" fmla="*/ 79 w 2850"/>
                <a:gd name="T101" fmla="*/ 959 h 2854"/>
                <a:gd name="T102" fmla="*/ 297 w 2850"/>
                <a:gd name="T103" fmla="*/ 556 h 2854"/>
                <a:gd name="T104" fmla="*/ 628 w 2850"/>
                <a:gd name="T105" fmla="*/ 244 h 2854"/>
                <a:gd name="T106" fmla="*/ 1046 w 2850"/>
                <a:gd name="T107" fmla="*/ 51 h 2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50" h="2854">
                  <a:moveTo>
                    <a:pt x="1426" y="452"/>
                  </a:moveTo>
                  <a:lnTo>
                    <a:pt x="1399" y="454"/>
                  </a:lnTo>
                  <a:lnTo>
                    <a:pt x="1376" y="462"/>
                  </a:lnTo>
                  <a:lnTo>
                    <a:pt x="1353" y="473"/>
                  </a:lnTo>
                  <a:lnTo>
                    <a:pt x="1334" y="490"/>
                  </a:lnTo>
                  <a:lnTo>
                    <a:pt x="1318" y="508"/>
                  </a:lnTo>
                  <a:lnTo>
                    <a:pt x="1306" y="531"/>
                  </a:lnTo>
                  <a:lnTo>
                    <a:pt x="1299" y="555"/>
                  </a:lnTo>
                  <a:lnTo>
                    <a:pt x="1296" y="581"/>
                  </a:lnTo>
                  <a:lnTo>
                    <a:pt x="1296" y="671"/>
                  </a:lnTo>
                  <a:lnTo>
                    <a:pt x="1251" y="687"/>
                  </a:lnTo>
                  <a:lnTo>
                    <a:pt x="1208" y="709"/>
                  </a:lnTo>
                  <a:lnTo>
                    <a:pt x="1167" y="733"/>
                  </a:lnTo>
                  <a:lnTo>
                    <a:pt x="1130" y="763"/>
                  </a:lnTo>
                  <a:lnTo>
                    <a:pt x="1095" y="796"/>
                  </a:lnTo>
                  <a:lnTo>
                    <a:pt x="1065" y="832"/>
                  </a:lnTo>
                  <a:lnTo>
                    <a:pt x="1039" y="872"/>
                  </a:lnTo>
                  <a:lnTo>
                    <a:pt x="1016" y="914"/>
                  </a:lnTo>
                  <a:lnTo>
                    <a:pt x="998" y="958"/>
                  </a:lnTo>
                  <a:lnTo>
                    <a:pt x="984" y="1005"/>
                  </a:lnTo>
                  <a:lnTo>
                    <a:pt x="976" y="1055"/>
                  </a:lnTo>
                  <a:lnTo>
                    <a:pt x="973" y="1105"/>
                  </a:lnTo>
                  <a:lnTo>
                    <a:pt x="976" y="1157"/>
                  </a:lnTo>
                  <a:lnTo>
                    <a:pt x="985" y="1209"/>
                  </a:lnTo>
                  <a:lnTo>
                    <a:pt x="1000" y="1257"/>
                  </a:lnTo>
                  <a:lnTo>
                    <a:pt x="1019" y="1304"/>
                  </a:lnTo>
                  <a:lnTo>
                    <a:pt x="1044" y="1347"/>
                  </a:lnTo>
                  <a:lnTo>
                    <a:pt x="1072" y="1387"/>
                  </a:lnTo>
                  <a:lnTo>
                    <a:pt x="1106" y="1424"/>
                  </a:lnTo>
                  <a:lnTo>
                    <a:pt x="1143" y="1458"/>
                  </a:lnTo>
                  <a:lnTo>
                    <a:pt x="1183" y="1487"/>
                  </a:lnTo>
                  <a:lnTo>
                    <a:pt x="1226" y="1511"/>
                  </a:lnTo>
                  <a:lnTo>
                    <a:pt x="1273" y="1531"/>
                  </a:lnTo>
                  <a:lnTo>
                    <a:pt x="1321" y="1545"/>
                  </a:lnTo>
                  <a:lnTo>
                    <a:pt x="1373" y="1555"/>
                  </a:lnTo>
                  <a:lnTo>
                    <a:pt x="1425" y="1558"/>
                  </a:lnTo>
                  <a:lnTo>
                    <a:pt x="1460" y="1561"/>
                  </a:lnTo>
                  <a:lnTo>
                    <a:pt x="1493" y="1569"/>
                  </a:lnTo>
                  <a:lnTo>
                    <a:pt x="1522" y="1583"/>
                  </a:lnTo>
                  <a:lnTo>
                    <a:pt x="1550" y="1603"/>
                  </a:lnTo>
                  <a:lnTo>
                    <a:pt x="1573" y="1626"/>
                  </a:lnTo>
                  <a:lnTo>
                    <a:pt x="1592" y="1653"/>
                  </a:lnTo>
                  <a:lnTo>
                    <a:pt x="1606" y="1683"/>
                  </a:lnTo>
                  <a:lnTo>
                    <a:pt x="1616" y="1716"/>
                  </a:lnTo>
                  <a:lnTo>
                    <a:pt x="1619" y="1751"/>
                  </a:lnTo>
                  <a:lnTo>
                    <a:pt x="1616" y="1786"/>
                  </a:lnTo>
                  <a:lnTo>
                    <a:pt x="1606" y="1818"/>
                  </a:lnTo>
                  <a:lnTo>
                    <a:pt x="1592" y="1849"/>
                  </a:lnTo>
                  <a:lnTo>
                    <a:pt x="1573" y="1876"/>
                  </a:lnTo>
                  <a:lnTo>
                    <a:pt x="1550" y="1899"/>
                  </a:lnTo>
                  <a:lnTo>
                    <a:pt x="1522" y="1918"/>
                  </a:lnTo>
                  <a:lnTo>
                    <a:pt x="1493" y="1932"/>
                  </a:lnTo>
                  <a:lnTo>
                    <a:pt x="1460" y="1942"/>
                  </a:lnTo>
                  <a:lnTo>
                    <a:pt x="1425" y="1945"/>
                  </a:lnTo>
                  <a:lnTo>
                    <a:pt x="1393" y="1943"/>
                  </a:lnTo>
                  <a:lnTo>
                    <a:pt x="1362" y="1934"/>
                  </a:lnTo>
                  <a:lnTo>
                    <a:pt x="1334" y="1922"/>
                  </a:lnTo>
                  <a:lnTo>
                    <a:pt x="1308" y="1906"/>
                  </a:lnTo>
                  <a:lnTo>
                    <a:pt x="1284" y="1884"/>
                  </a:lnTo>
                  <a:lnTo>
                    <a:pt x="1264" y="1867"/>
                  </a:lnTo>
                  <a:lnTo>
                    <a:pt x="1243" y="1854"/>
                  </a:lnTo>
                  <a:lnTo>
                    <a:pt x="1218" y="1847"/>
                  </a:lnTo>
                  <a:lnTo>
                    <a:pt x="1193" y="1843"/>
                  </a:lnTo>
                  <a:lnTo>
                    <a:pt x="1169" y="1845"/>
                  </a:lnTo>
                  <a:lnTo>
                    <a:pt x="1145" y="1851"/>
                  </a:lnTo>
                  <a:lnTo>
                    <a:pt x="1123" y="1863"/>
                  </a:lnTo>
                  <a:lnTo>
                    <a:pt x="1101" y="1879"/>
                  </a:lnTo>
                  <a:lnTo>
                    <a:pt x="1085" y="1898"/>
                  </a:lnTo>
                  <a:lnTo>
                    <a:pt x="1072" y="1920"/>
                  </a:lnTo>
                  <a:lnTo>
                    <a:pt x="1064" y="1945"/>
                  </a:lnTo>
                  <a:lnTo>
                    <a:pt x="1061" y="1969"/>
                  </a:lnTo>
                  <a:lnTo>
                    <a:pt x="1062" y="1994"/>
                  </a:lnTo>
                  <a:lnTo>
                    <a:pt x="1069" y="2018"/>
                  </a:lnTo>
                  <a:lnTo>
                    <a:pt x="1080" y="2040"/>
                  </a:lnTo>
                  <a:lnTo>
                    <a:pt x="1096" y="2062"/>
                  </a:lnTo>
                  <a:lnTo>
                    <a:pt x="1131" y="2095"/>
                  </a:lnTo>
                  <a:lnTo>
                    <a:pt x="1168" y="2123"/>
                  </a:lnTo>
                  <a:lnTo>
                    <a:pt x="1209" y="2148"/>
                  </a:lnTo>
                  <a:lnTo>
                    <a:pt x="1251" y="2168"/>
                  </a:lnTo>
                  <a:lnTo>
                    <a:pt x="1296" y="2185"/>
                  </a:lnTo>
                  <a:lnTo>
                    <a:pt x="1296" y="2274"/>
                  </a:lnTo>
                  <a:lnTo>
                    <a:pt x="1298" y="2301"/>
                  </a:lnTo>
                  <a:lnTo>
                    <a:pt x="1306" y="2325"/>
                  </a:lnTo>
                  <a:lnTo>
                    <a:pt x="1317" y="2347"/>
                  </a:lnTo>
                  <a:lnTo>
                    <a:pt x="1334" y="2366"/>
                  </a:lnTo>
                  <a:lnTo>
                    <a:pt x="1352" y="2382"/>
                  </a:lnTo>
                  <a:lnTo>
                    <a:pt x="1375" y="2394"/>
                  </a:lnTo>
                  <a:lnTo>
                    <a:pt x="1399" y="2402"/>
                  </a:lnTo>
                  <a:lnTo>
                    <a:pt x="1425" y="2404"/>
                  </a:lnTo>
                  <a:lnTo>
                    <a:pt x="1452" y="2402"/>
                  </a:lnTo>
                  <a:lnTo>
                    <a:pt x="1475" y="2394"/>
                  </a:lnTo>
                  <a:lnTo>
                    <a:pt x="1498" y="2382"/>
                  </a:lnTo>
                  <a:lnTo>
                    <a:pt x="1516" y="2366"/>
                  </a:lnTo>
                  <a:lnTo>
                    <a:pt x="1533" y="2347"/>
                  </a:lnTo>
                  <a:lnTo>
                    <a:pt x="1544" y="2325"/>
                  </a:lnTo>
                  <a:lnTo>
                    <a:pt x="1552" y="2301"/>
                  </a:lnTo>
                  <a:lnTo>
                    <a:pt x="1554" y="2274"/>
                  </a:lnTo>
                  <a:lnTo>
                    <a:pt x="1554" y="2185"/>
                  </a:lnTo>
                  <a:lnTo>
                    <a:pt x="1600" y="2168"/>
                  </a:lnTo>
                  <a:lnTo>
                    <a:pt x="1643" y="2147"/>
                  </a:lnTo>
                  <a:lnTo>
                    <a:pt x="1683" y="2122"/>
                  </a:lnTo>
                  <a:lnTo>
                    <a:pt x="1721" y="2092"/>
                  </a:lnTo>
                  <a:lnTo>
                    <a:pt x="1755" y="2060"/>
                  </a:lnTo>
                  <a:lnTo>
                    <a:pt x="1786" y="2024"/>
                  </a:lnTo>
                  <a:lnTo>
                    <a:pt x="1813" y="1984"/>
                  </a:lnTo>
                  <a:lnTo>
                    <a:pt x="1835" y="1942"/>
                  </a:lnTo>
                  <a:lnTo>
                    <a:pt x="1854" y="1897"/>
                  </a:lnTo>
                  <a:lnTo>
                    <a:pt x="1867" y="1850"/>
                  </a:lnTo>
                  <a:lnTo>
                    <a:pt x="1875" y="1801"/>
                  </a:lnTo>
                  <a:lnTo>
                    <a:pt x="1877" y="1751"/>
                  </a:lnTo>
                  <a:lnTo>
                    <a:pt x="1874" y="1698"/>
                  </a:lnTo>
                  <a:lnTo>
                    <a:pt x="1866" y="1647"/>
                  </a:lnTo>
                  <a:lnTo>
                    <a:pt x="1852" y="1599"/>
                  </a:lnTo>
                  <a:lnTo>
                    <a:pt x="1832" y="1552"/>
                  </a:lnTo>
                  <a:lnTo>
                    <a:pt x="1807" y="1508"/>
                  </a:lnTo>
                  <a:lnTo>
                    <a:pt x="1779" y="1468"/>
                  </a:lnTo>
                  <a:lnTo>
                    <a:pt x="1745" y="1431"/>
                  </a:lnTo>
                  <a:lnTo>
                    <a:pt x="1708" y="1397"/>
                  </a:lnTo>
                  <a:lnTo>
                    <a:pt x="1668" y="1369"/>
                  </a:lnTo>
                  <a:lnTo>
                    <a:pt x="1624" y="1344"/>
                  </a:lnTo>
                  <a:lnTo>
                    <a:pt x="1578" y="1325"/>
                  </a:lnTo>
                  <a:lnTo>
                    <a:pt x="1530" y="1310"/>
                  </a:lnTo>
                  <a:lnTo>
                    <a:pt x="1478" y="1302"/>
                  </a:lnTo>
                  <a:lnTo>
                    <a:pt x="1426" y="1299"/>
                  </a:lnTo>
                  <a:lnTo>
                    <a:pt x="1391" y="1296"/>
                  </a:lnTo>
                  <a:lnTo>
                    <a:pt x="1358" y="1287"/>
                  </a:lnTo>
                  <a:lnTo>
                    <a:pt x="1329" y="1272"/>
                  </a:lnTo>
                  <a:lnTo>
                    <a:pt x="1301" y="1253"/>
                  </a:lnTo>
                  <a:lnTo>
                    <a:pt x="1277" y="1229"/>
                  </a:lnTo>
                  <a:lnTo>
                    <a:pt x="1259" y="1202"/>
                  </a:lnTo>
                  <a:lnTo>
                    <a:pt x="1245" y="1173"/>
                  </a:lnTo>
                  <a:lnTo>
                    <a:pt x="1235" y="1140"/>
                  </a:lnTo>
                  <a:lnTo>
                    <a:pt x="1232" y="1105"/>
                  </a:lnTo>
                  <a:lnTo>
                    <a:pt x="1235" y="1070"/>
                  </a:lnTo>
                  <a:lnTo>
                    <a:pt x="1245" y="1037"/>
                  </a:lnTo>
                  <a:lnTo>
                    <a:pt x="1259" y="1007"/>
                  </a:lnTo>
                  <a:lnTo>
                    <a:pt x="1277" y="980"/>
                  </a:lnTo>
                  <a:lnTo>
                    <a:pt x="1301" y="957"/>
                  </a:lnTo>
                  <a:lnTo>
                    <a:pt x="1329" y="937"/>
                  </a:lnTo>
                  <a:lnTo>
                    <a:pt x="1358" y="923"/>
                  </a:lnTo>
                  <a:lnTo>
                    <a:pt x="1391" y="914"/>
                  </a:lnTo>
                  <a:lnTo>
                    <a:pt x="1426" y="911"/>
                  </a:lnTo>
                  <a:lnTo>
                    <a:pt x="1458" y="914"/>
                  </a:lnTo>
                  <a:lnTo>
                    <a:pt x="1489" y="921"/>
                  </a:lnTo>
                  <a:lnTo>
                    <a:pt x="1517" y="933"/>
                  </a:lnTo>
                  <a:lnTo>
                    <a:pt x="1543" y="950"/>
                  </a:lnTo>
                  <a:lnTo>
                    <a:pt x="1567" y="971"/>
                  </a:lnTo>
                  <a:lnTo>
                    <a:pt x="1587" y="989"/>
                  </a:lnTo>
                  <a:lnTo>
                    <a:pt x="1609" y="1001"/>
                  </a:lnTo>
                  <a:lnTo>
                    <a:pt x="1632" y="1009"/>
                  </a:lnTo>
                  <a:lnTo>
                    <a:pt x="1657" y="1012"/>
                  </a:lnTo>
                  <a:lnTo>
                    <a:pt x="1682" y="1010"/>
                  </a:lnTo>
                  <a:lnTo>
                    <a:pt x="1706" y="1004"/>
                  </a:lnTo>
                  <a:lnTo>
                    <a:pt x="1728" y="993"/>
                  </a:lnTo>
                  <a:lnTo>
                    <a:pt x="1749" y="978"/>
                  </a:lnTo>
                  <a:lnTo>
                    <a:pt x="1766" y="957"/>
                  </a:lnTo>
                  <a:lnTo>
                    <a:pt x="1779" y="935"/>
                  </a:lnTo>
                  <a:lnTo>
                    <a:pt x="1787" y="912"/>
                  </a:lnTo>
                  <a:lnTo>
                    <a:pt x="1790" y="887"/>
                  </a:lnTo>
                  <a:lnTo>
                    <a:pt x="1788" y="862"/>
                  </a:lnTo>
                  <a:lnTo>
                    <a:pt x="1782" y="838"/>
                  </a:lnTo>
                  <a:lnTo>
                    <a:pt x="1771" y="815"/>
                  </a:lnTo>
                  <a:lnTo>
                    <a:pt x="1755" y="795"/>
                  </a:lnTo>
                  <a:lnTo>
                    <a:pt x="1720" y="761"/>
                  </a:lnTo>
                  <a:lnTo>
                    <a:pt x="1683" y="732"/>
                  </a:lnTo>
                  <a:lnTo>
                    <a:pt x="1642" y="708"/>
                  </a:lnTo>
                  <a:lnTo>
                    <a:pt x="1600" y="687"/>
                  </a:lnTo>
                  <a:lnTo>
                    <a:pt x="1555" y="671"/>
                  </a:lnTo>
                  <a:lnTo>
                    <a:pt x="1555" y="581"/>
                  </a:lnTo>
                  <a:lnTo>
                    <a:pt x="1552" y="555"/>
                  </a:lnTo>
                  <a:lnTo>
                    <a:pt x="1545" y="531"/>
                  </a:lnTo>
                  <a:lnTo>
                    <a:pt x="1533" y="508"/>
                  </a:lnTo>
                  <a:lnTo>
                    <a:pt x="1517" y="490"/>
                  </a:lnTo>
                  <a:lnTo>
                    <a:pt x="1498" y="473"/>
                  </a:lnTo>
                  <a:lnTo>
                    <a:pt x="1476" y="462"/>
                  </a:lnTo>
                  <a:lnTo>
                    <a:pt x="1452" y="454"/>
                  </a:lnTo>
                  <a:lnTo>
                    <a:pt x="1426" y="452"/>
                  </a:lnTo>
                  <a:close/>
                  <a:moveTo>
                    <a:pt x="1425" y="0"/>
                  </a:moveTo>
                  <a:lnTo>
                    <a:pt x="1522" y="4"/>
                  </a:lnTo>
                  <a:lnTo>
                    <a:pt x="1619" y="13"/>
                  </a:lnTo>
                  <a:lnTo>
                    <a:pt x="1712" y="30"/>
                  </a:lnTo>
                  <a:lnTo>
                    <a:pt x="1804" y="51"/>
                  </a:lnTo>
                  <a:lnTo>
                    <a:pt x="1894" y="79"/>
                  </a:lnTo>
                  <a:lnTo>
                    <a:pt x="1980" y="113"/>
                  </a:lnTo>
                  <a:lnTo>
                    <a:pt x="2064" y="151"/>
                  </a:lnTo>
                  <a:lnTo>
                    <a:pt x="2145" y="195"/>
                  </a:lnTo>
                  <a:lnTo>
                    <a:pt x="2222" y="244"/>
                  </a:lnTo>
                  <a:lnTo>
                    <a:pt x="2295" y="298"/>
                  </a:lnTo>
                  <a:lnTo>
                    <a:pt x="2366" y="356"/>
                  </a:lnTo>
                  <a:lnTo>
                    <a:pt x="2433" y="418"/>
                  </a:lnTo>
                  <a:lnTo>
                    <a:pt x="2495" y="485"/>
                  </a:lnTo>
                  <a:lnTo>
                    <a:pt x="2553" y="556"/>
                  </a:lnTo>
                  <a:lnTo>
                    <a:pt x="2607" y="629"/>
                  </a:lnTo>
                  <a:lnTo>
                    <a:pt x="2655" y="708"/>
                  </a:lnTo>
                  <a:lnTo>
                    <a:pt x="2699" y="788"/>
                  </a:lnTo>
                  <a:lnTo>
                    <a:pt x="2738" y="872"/>
                  </a:lnTo>
                  <a:lnTo>
                    <a:pt x="2771" y="959"/>
                  </a:lnTo>
                  <a:lnTo>
                    <a:pt x="2799" y="1048"/>
                  </a:lnTo>
                  <a:lnTo>
                    <a:pt x="2821" y="1140"/>
                  </a:lnTo>
                  <a:lnTo>
                    <a:pt x="2837" y="1234"/>
                  </a:lnTo>
                  <a:lnTo>
                    <a:pt x="2847" y="1330"/>
                  </a:lnTo>
                  <a:lnTo>
                    <a:pt x="2850" y="1427"/>
                  </a:lnTo>
                  <a:lnTo>
                    <a:pt x="2847" y="1525"/>
                  </a:lnTo>
                  <a:lnTo>
                    <a:pt x="2837" y="1621"/>
                  </a:lnTo>
                  <a:lnTo>
                    <a:pt x="2821" y="1715"/>
                  </a:lnTo>
                  <a:lnTo>
                    <a:pt x="2799" y="1807"/>
                  </a:lnTo>
                  <a:lnTo>
                    <a:pt x="2771" y="1896"/>
                  </a:lnTo>
                  <a:lnTo>
                    <a:pt x="2738" y="1983"/>
                  </a:lnTo>
                  <a:lnTo>
                    <a:pt x="2699" y="2067"/>
                  </a:lnTo>
                  <a:lnTo>
                    <a:pt x="2655" y="2148"/>
                  </a:lnTo>
                  <a:lnTo>
                    <a:pt x="2607" y="2225"/>
                  </a:lnTo>
                  <a:lnTo>
                    <a:pt x="2553" y="2300"/>
                  </a:lnTo>
                  <a:lnTo>
                    <a:pt x="2495" y="2370"/>
                  </a:lnTo>
                  <a:lnTo>
                    <a:pt x="2433" y="2436"/>
                  </a:lnTo>
                  <a:lnTo>
                    <a:pt x="2366" y="2499"/>
                  </a:lnTo>
                  <a:lnTo>
                    <a:pt x="2295" y="2558"/>
                  </a:lnTo>
                  <a:lnTo>
                    <a:pt x="2222" y="2611"/>
                  </a:lnTo>
                  <a:lnTo>
                    <a:pt x="2145" y="2659"/>
                  </a:lnTo>
                  <a:lnTo>
                    <a:pt x="2064" y="2703"/>
                  </a:lnTo>
                  <a:lnTo>
                    <a:pt x="1980" y="2742"/>
                  </a:lnTo>
                  <a:lnTo>
                    <a:pt x="1894" y="2775"/>
                  </a:lnTo>
                  <a:lnTo>
                    <a:pt x="1804" y="2803"/>
                  </a:lnTo>
                  <a:lnTo>
                    <a:pt x="1712" y="2826"/>
                  </a:lnTo>
                  <a:lnTo>
                    <a:pt x="1619" y="2841"/>
                  </a:lnTo>
                  <a:lnTo>
                    <a:pt x="1522" y="2851"/>
                  </a:lnTo>
                  <a:lnTo>
                    <a:pt x="1425" y="2854"/>
                  </a:lnTo>
                  <a:lnTo>
                    <a:pt x="1328" y="2851"/>
                  </a:lnTo>
                  <a:lnTo>
                    <a:pt x="1231" y="2841"/>
                  </a:lnTo>
                  <a:lnTo>
                    <a:pt x="1138" y="2826"/>
                  </a:lnTo>
                  <a:lnTo>
                    <a:pt x="1046" y="2803"/>
                  </a:lnTo>
                  <a:lnTo>
                    <a:pt x="957" y="2775"/>
                  </a:lnTo>
                  <a:lnTo>
                    <a:pt x="870" y="2742"/>
                  </a:lnTo>
                  <a:lnTo>
                    <a:pt x="786" y="2703"/>
                  </a:lnTo>
                  <a:lnTo>
                    <a:pt x="705" y="2659"/>
                  </a:lnTo>
                  <a:lnTo>
                    <a:pt x="628" y="2611"/>
                  </a:lnTo>
                  <a:lnTo>
                    <a:pt x="555" y="2558"/>
                  </a:lnTo>
                  <a:lnTo>
                    <a:pt x="484" y="2499"/>
                  </a:lnTo>
                  <a:lnTo>
                    <a:pt x="417" y="2436"/>
                  </a:lnTo>
                  <a:lnTo>
                    <a:pt x="355" y="2370"/>
                  </a:lnTo>
                  <a:lnTo>
                    <a:pt x="297" y="2300"/>
                  </a:lnTo>
                  <a:lnTo>
                    <a:pt x="244" y="2225"/>
                  </a:lnTo>
                  <a:lnTo>
                    <a:pt x="195" y="2148"/>
                  </a:lnTo>
                  <a:lnTo>
                    <a:pt x="151" y="2067"/>
                  </a:lnTo>
                  <a:lnTo>
                    <a:pt x="112" y="1983"/>
                  </a:lnTo>
                  <a:lnTo>
                    <a:pt x="79" y="1896"/>
                  </a:lnTo>
                  <a:lnTo>
                    <a:pt x="51" y="1807"/>
                  </a:lnTo>
                  <a:lnTo>
                    <a:pt x="29" y="1715"/>
                  </a:lnTo>
                  <a:lnTo>
                    <a:pt x="13" y="1621"/>
                  </a:lnTo>
                  <a:lnTo>
                    <a:pt x="3" y="1525"/>
                  </a:lnTo>
                  <a:lnTo>
                    <a:pt x="0" y="1427"/>
                  </a:lnTo>
                  <a:lnTo>
                    <a:pt x="3" y="1330"/>
                  </a:lnTo>
                  <a:lnTo>
                    <a:pt x="13" y="1234"/>
                  </a:lnTo>
                  <a:lnTo>
                    <a:pt x="29" y="1140"/>
                  </a:lnTo>
                  <a:lnTo>
                    <a:pt x="51" y="1048"/>
                  </a:lnTo>
                  <a:lnTo>
                    <a:pt x="79" y="959"/>
                  </a:lnTo>
                  <a:lnTo>
                    <a:pt x="112" y="872"/>
                  </a:lnTo>
                  <a:lnTo>
                    <a:pt x="151" y="788"/>
                  </a:lnTo>
                  <a:lnTo>
                    <a:pt x="195" y="708"/>
                  </a:lnTo>
                  <a:lnTo>
                    <a:pt x="244" y="629"/>
                  </a:lnTo>
                  <a:lnTo>
                    <a:pt x="297" y="556"/>
                  </a:lnTo>
                  <a:lnTo>
                    <a:pt x="355" y="485"/>
                  </a:lnTo>
                  <a:lnTo>
                    <a:pt x="417" y="418"/>
                  </a:lnTo>
                  <a:lnTo>
                    <a:pt x="484" y="356"/>
                  </a:lnTo>
                  <a:lnTo>
                    <a:pt x="555" y="298"/>
                  </a:lnTo>
                  <a:lnTo>
                    <a:pt x="628" y="244"/>
                  </a:lnTo>
                  <a:lnTo>
                    <a:pt x="705" y="195"/>
                  </a:lnTo>
                  <a:lnTo>
                    <a:pt x="786" y="151"/>
                  </a:lnTo>
                  <a:lnTo>
                    <a:pt x="870" y="113"/>
                  </a:lnTo>
                  <a:lnTo>
                    <a:pt x="957" y="79"/>
                  </a:lnTo>
                  <a:lnTo>
                    <a:pt x="1046" y="51"/>
                  </a:lnTo>
                  <a:lnTo>
                    <a:pt x="1138" y="30"/>
                  </a:lnTo>
                  <a:lnTo>
                    <a:pt x="1231" y="13"/>
                  </a:lnTo>
                  <a:lnTo>
                    <a:pt x="1328" y="4"/>
                  </a:lnTo>
                  <a:lnTo>
                    <a:pt x="14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3365056525"/>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206558" y="2252095"/>
            <a:ext cx="3416792" cy="507831"/>
          </a:xfrm>
          <a:prstGeom prst="rect">
            <a:avLst/>
          </a:prstGeom>
          <a:noFill/>
        </p:spPr>
        <p:txBody>
          <a:bodyPr wrap="square" rtlCol="0">
            <a:spAutoFit/>
          </a:bodyPr>
          <a:lstStyle/>
          <a:p>
            <a:pPr algn="ctr"/>
            <a:r>
              <a:rPr lang="id-ID" sz="2700" b="1" dirty="0">
                <a:latin typeface="Montserrat Black" panose="00000A00000000000000" pitchFamily="50" charset="0"/>
              </a:rPr>
              <a:t>WHY CHOOSE US</a:t>
            </a:r>
          </a:p>
        </p:txBody>
      </p:sp>
      <p:sp>
        <p:nvSpPr>
          <p:cNvPr id="3" name="TextBox 2"/>
          <p:cNvSpPr txBox="1"/>
          <p:nvPr/>
        </p:nvSpPr>
        <p:spPr>
          <a:xfrm>
            <a:off x="6187840" y="2106412"/>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42" name="TextBox 41"/>
          <p:cNvSpPr txBox="1"/>
          <p:nvPr/>
        </p:nvSpPr>
        <p:spPr>
          <a:xfrm>
            <a:off x="3200694" y="2430892"/>
            <a:ext cx="1496529"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a:t>
            </a:r>
          </a:p>
        </p:txBody>
      </p:sp>
      <p:sp>
        <p:nvSpPr>
          <p:cNvPr id="48" name="TextBox 47"/>
          <p:cNvSpPr txBox="1"/>
          <p:nvPr/>
        </p:nvSpPr>
        <p:spPr>
          <a:xfrm>
            <a:off x="1809134" y="1172596"/>
            <a:ext cx="1457456" cy="663643"/>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p:cNvSpPr txBox="1"/>
          <p:nvPr/>
        </p:nvSpPr>
        <p:spPr>
          <a:xfrm>
            <a:off x="1822119" y="941764"/>
            <a:ext cx="1431487" cy="253916"/>
          </a:xfrm>
          <a:prstGeom prst="rect">
            <a:avLst/>
          </a:prstGeom>
          <a:noFill/>
          <a:ln>
            <a:noFill/>
          </a:ln>
        </p:spPr>
        <p:txBody>
          <a:bodyPr wrap="square" rtlCol="0">
            <a:spAutoFit/>
          </a:bodyPr>
          <a:lstStyle/>
          <a:p>
            <a:pPr algn="ctr"/>
            <a:r>
              <a:rPr lang="id-ID" sz="1050" b="1" dirty="0">
                <a:solidFill>
                  <a:schemeClr val="accent1"/>
                </a:solidFill>
                <a:latin typeface="Montserrat Black" panose="00000A00000000000000" pitchFamily="50" charset="0"/>
              </a:rPr>
              <a:t>Your Title Here</a:t>
            </a:r>
          </a:p>
        </p:txBody>
      </p:sp>
      <p:sp>
        <p:nvSpPr>
          <p:cNvPr id="32" name="TextBox 31"/>
          <p:cNvSpPr txBox="1"/>
          <p:nvPr/>
        </p:nvSpPr>
        <p:spPr>
          <a:xfrm>
            <a:off x="1822119" y="3220565"/>
            <a:ext cx="1431487" cy="253916"/>
          </a:xfrm>
          <a:prstGeom prst="rect">
            <a:avLst/>
          </a:prstGeom>
          <a:noFill/>
          <a:ln>
            <a:noFill/>
          </a:ln>
        </p:spPr>
        <p:txBody>
          <a:bodyPr wrap="square" rtlCol="0">
            <a:spAutoFit/>
          </a:bodyPr>
          <a:lstStyle/>
          <a:p>
            <a:pPr algn="ctr"/>
            <a:r>
              <a:rPr lang="id-ID" sz="1050" b="1" dirty="0">
                <a:solidFill>
                  <a:schemeClr val="accent1"/>
                </a:solidFill>
                <a:latin typeface="Montserrat Black" panose="00000A00000000000000" pitchFamily="50" charset="0"/>
              </a:rPr>
              <a:t>Your Title Here</a:t>
            </a:r>
          </a:p>
        </p:txBody>
      </p:sp>
      <p:sp>
        <p:nvSpPr>
          <p:cNvPr id="61" name="TextBox 60"/>
          <p:cNvSpPr txBox="1"/>
          <p:nvPr/>
        </p:nvSpPr>
        <p:spPr>
          <a:xfrm>
            <a:off x="1809134" y="3531230"/>
            <a:ext cx="1457456" cy="663643"/>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4" name="Group 3"/>
          <p:cNvGrpSpPr/>
          <p:nvPr/>
        </p:nvGrpSpPr>
        <p:grpSpPr>
          <a:xfrm>
            <a:off x="925478" y="947245"/>
            <a:ext cx="3224546" cy="3224546"/>
            <a:chOff x="1233971" y="1262993"/>
            <a:chExt cx="4299394" cy="4299394"/>
          </a:xfrm>
        </p:grpSpPr>
        <p:cxnSp>
          <p:nvCxnSpPr>
            <p:cNvPr id="35" name="Straight Connector 34"/>
            <p:cNvCxnSpPr/>
            <p:nvPr/>
          </p:nvCxnSpPr>
          <p:spPr>
            <a:xfrm>
              <a:off x="1233971" y="1262993"/>
              <a:ext cx="4299394" cy="4299394"/>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H="1">
              <a:off x="1233971" y="1262993"/>
              <a:ext cx="4299394" cy="4299394"/>
            </a:xfrm>
            <a:prstGeom prst="line">
              <a:avLst/>
            </a:prstGeom>
          </p:spPr>
          <p:style>
            <a:lnRef idx="1">
              <a:schemeClr val="accent1"/>
            </a:lnRef>
            <a:fillRef idx="0">
              <a:schemeClr val="accent1"/>
            </a:fillRef>
            <a:effectRef idx="0">
              <a:schemeClr val="accent1"/>
            </a:effectRef>
            <a:fontRef idx="minor">
              <a:schemeClr val="tx1"/>
            </a:fontRef>
          </p:style>
        </p:cxnSp>
      </p:grpSp>
      <p:sp>
        <p:nvSpPr>
          <p:cNvPr id="63" name="TextBox 62"/>
          <p:cNvSpPr txBox="1"/>
          <p:nvPr/>
        </p:nvSpPr>
        <p:spPr>
          <a:xfrm>
            <a:off x="3199761" y="2167909"/>
            <a:ext cx="1431487"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Your Title Here</a:t>
            </a:r>
          </a:p>
        </p:txBody>
      </p:sp>
      <p:sp>
        <p:nvSpPr>
          <p:cNvPr id="65" name="TextBox 64"/>
          <p:cNvSpPr txBox="1"/>
          <p:nvPr/>
        </p:nvSpPr>
        <p:spPr>
          <a:xfrm>
            <a:off x="419768" y="2430892"/>
            <a:ext cx="1496529" cy="663643"/>
          </a:xfrm>
          <a:prstGeom prst="rect">
            <a:avLst/>
          </a:prstGeom>
          <a:noFill/>
        </p:spPr>
        <p:txBody>
          <a:bodyPr wrap="square" rtlCol="0">
            <a:spAutoFit/>
          </a:bodyPr>
          <a:lstStyle/>
          <a:p>
            <a:pPr algn="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a:t>
            </a:r>
          </a:p>
        </p:txBody>
      </p:sp>
      <p:sp>
        <p:nvSpPr>
          <p:cNvPr id="66" name="TextBox 65"/>
          <p:cNvSpPr txBox="1"/>
          <p:nvPr/>
        </p:nvSpPr>
        <p:spPr>
          <a:xfrm>
            <a:off x="484810" y="2167909"/>
            <a:ext cx="1431487" cy="253916"/>
          </a:xfrm>
          <a:prstGeom prst="rect">
            <a:avLst/>
          </a:prstGeom>
          <a:noFill/>
          <a:ln>
            <a:noFill/>
          </a:ln>
        </p:spPr>
        <p:txBody>
          <a:bodyPr wrap="square" rtlCol="0">
            <a:spAutoFit/>
          </a:bodyPr>
          <a:lstStyle/>
          <a:p>
            <a:pPr algn="r"/>
            <a:r>
              <a:rPr lang="id-ID" sz="1050" b="1" dirty="0">
                <a:solidFill>
                  <a:schemeClr val="accent1"/>
                </a:solidFill>
                <a:latin typeface="Montserrat Black" panose="00000A00000000000000" pitchFamily="50" charset="0"/>
              </a:rPr>
              <a:t>Your Title Here</a:t>
            </a:r>
          </a:p>
        </p:txBody>
      </p:sp>
    </p:spTree>
    <p:extLst>
      <p:ext uri="{BB962C8B-B14F-4D97-AF65-F5344CB8AC3E}">
        <p14:creationId xmlns:p14="http://schemas.microsoft.com/office/powerpoint/2010/main" val="11532183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6" presetClass="entr" presetSubtype="32"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circle(out)">
                                      <p:cBhvr>
                                        <p:cTn id="15" dur="500"/>
                                        <p:tgtEl>
                                          <p:spTgt spid="4"/>
                                        </p:tgtEl>
                                      </p:cBhvr>
                                    </p:animEffect>
                                  </p:childTnLst>
                                </p:cTn>
                              </p:par>
                            </p:childTnLst>
                          </p:cTn>
                        </p:par>
                        <p:par>
                          <p:cTn id="16" fill="hold">
                            <p:stCondLst>
                              <p:cond delay="1500"/>
                            </p:stCondLst>
                            <p:childTnLst>
                              <p:par>
                                <p:cTn id="17" presetID="16" presetClass="entr" presetSubtype="21" fill="hold" grpId="0" nodeType="after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barn(inVertical)">
                                      <p:cBhvr>
                                        <p:cTn id="19" dur="500"/>
                                        <p:tgtEl>
                                          <p:spTgt spid="31"/>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66"/>
                                        </p:tgtEl>
                                        <p:attrNameLst>
                                          <p:attrName>style.visibility</p:attrName>
                                        </p:attrNameLst>
                                      </p:cBhvr>
                                      <p:to>
                                        <p:strVal val="visible"/>
                                      </p:to>
                                    </p:set>
                                    <p:animEffect transition="in" filter="barn(inVertical)">
                                      <p:cBhvr>
                                        <p:cTn id="22" dur="500"/>
                                        <p:tgtEl>
                                          <p:spTgt spid="66"/>
                                        </p:tgtEl>
                                      </p:cBhvr>
                                    </p:animEffect>
                                  </p:childTnLst>
                                </p:cTn>
                              </p:par>
                              <p:par>
                                <p:cTn id="23" presetID="16" presetClass="entr" presetSubtype="21" fill="hold" grpId="0" nodeType="withEffect">
                                  <p:stCondLst>
                                    <p:cond delay="0"/>
                                  </p:stCondLst>
                                  <p:childTnLst>
                                    <p:set>
                                      <p:cBhvr>
                                        <p:cTn id="24" dur="1" fill="hold">
                                          <p:stCondLst>
                                            <p:cond delay="0"/>
                                          </p:stCondLst>
                                        </p:cTn>
                                        <p:tgtEl>
                                          <p:spTgt spid="63"/>
                                        </p:tgtEl>
                                        <p:attrNameLst>
                                          <p:attrName>style.visibility</p:attrName>
                                        </p:attrNameLst>
                                      </p:cBhvr>
                                      <p:to>
                                        <p:strVal val="visible"/>
                                      </p:to>
                                    </p:set>
                                    <p:animEffect transition="in" filter="barn(inVertical)">
                                      <p:cBhvr>
                                        <p:cTn id="25" dur="500"/>
                                        <p:tgtEl>
                                          <p:spTgt spid="63"/>
                                        </p:tgtEl>
                                      </p:cBhvr>
                                    </p:animEffect>
                                  </p:childTnLst>
                                </p:cTn>
                              </p:par>
                              <p:par>
                                <p:cTn id="26" presetID="16" presetClass="entr" presetSubtype="21" fill="hold" grpId="0" nodeType="withEffect">
                                  <p:stCondLst>
                                    <p:cond delay="0"/>
                                  </p:stCondLst>
                                  <p:childTnLst>
                                    <p:set>
                                      <p:cBhvr>
                                        <p:cTn id="27" dur="1" fill="hold">
                                          <p:stCondLst>
                                            <p:cond delay="0"/>
                                          </p:stCondLst>
                                        </p:cTn>
                                        <p:tgtEl>
                                          <p:spTgt spid="32"/>
                                        </p:tgtEl>
                                        <p:attrNameLst>
                                          <p:attrName>style.visibility</p:attrName>
                                        </p:attrNameLst>
                                      </p:cBhvr>
                                      <p:to>
                                        <p:strVal val="visible"/>
                                      </p:to>
                                    </p:set>
                                    <p:animEffect transition="in" filter="barn(inVertical)">
                                      <p:cBhvr>
                                        <p:cTn id="28" dur="500"/>
                                        <p:tgtEl>
                                          <p:spTgt spid="32"/>
                                        </p:tgtEl>
                                      </p:cBhvr>
                                    </p:animEffect>
                                  </p:childTnLst>
                                </p:cTn>
                              </p:par>
                            </p:childTnLst>
                          </p:cTn>
                        </p:par>
                        <p:par>
                          <p:cTn id="29" fill="hold">
                            <p:stCondLst>
                              <p:cond delay="2000"/>
                            </p:stCondLst>
                            <p:childTnLst>
                              <p:par>
                                <p:cTn id="30" presetID="42" presetClass="entr" presetSubtype="0" fill="hold" grpId="0" nodeType="afterEffect">
                                  <p:stCondLst>
                                    <p:cond delay="0"/>
                                  </p:stCondLst>
                                  <p:childTnLst>
                                    <p:set>
                                      <p:cBhvr>
                                        <p:cTn id="31" dur="1" fill="hold">
                                          <p:stCondLst>
                                            <p:cond delay="0"/>
                                          </p:stCondLst>
                                        </p:cTn>
                                        <p:tgtEl>
                                          <p:spTgt spid="48"/>
                                        </p:tgtEl>
                                        <p:attrNameLst>
                                          <p:attrName>style.visibility</p:attrName>
                                        </p:attrNameLst>
                                      </p:cBhvr>
                                      <p:to>
                                        <p:strVal val="visible"/>
                                      </p:to>
                                    </p:set>
                                    <p:animEffect transition="in" filter="fade">
                                      <p:cBhvr>
                                        <p:cTn id="32" dur="500"/>
                                        <p:tgtEl>
                                          <p:spTgt spid="48"/>
                                        </p:tgtEl>
                                      </p:cBhvr>
                                    </p:animEffect>
                                    <p:anim calcmode="lin" valueType="num">
                                      <p:cBhvr>
                                        <p:cTn id="33" dur="500" fill="hold"/>
                                        <p:tgtEl>
                                          <p:spTgt spid="48"/>
                                        </p:tgtEl>
                                        <p:attrNameLst>
                                          <p:attrName>ppt_x</p:attrName>
                                        </p:attrNameLst>
                                      </p:cBhvr>
                                      <p:tavLst>
                                        <p:tav tm="0">
                                          <p:val>
                                            <p:strVal val="#ppt_x"/>
                                          </p:val>
                                        </p:tav>
                                        <p:tav tm="100000">
                                          <p:val>
                                            <p:strVal val="#ppt_x"/>
                                          </p:val>
                                        </p:tav>
                                      </p:tavLst>
                                    </p:anim>
                                    <p:anim calcmode="lin" valueType="num">
                                      <p:cBhvr>
                                        <p:cTn id="34" dur="500" fill="hold"/>
                                        <p:tgtEl>
                                          <p:spTgt spid="48"/>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65"/>
                                        </p:tgtEl>
                                        <p:attrNameLst>
                                          <p:attrName>style.visibility</p:attrName>
                                        </p:attrNameLst>
                                      </p:cBhvr>
                                      <p:to>
                                        <p:strVal val="visible"/>
                                      </p:to>
                                    </p:set>
                                    <p:animEffect transition="in" filter="fade">
                                      <p:cBhvr>
                                        <p:cTn id="37" dur="500"/>
                                        <p:tgtEl>
                                          <p:spTgt spid="65"/>
                                        </p:tgtEl>
                                      </p:cBhvr>
                                    </p:animEffect>
                                    <p:anim calcmode="lin" valueType="num">
                                      <p:cBhvr>
                                        <p:cTn id="38" dur="500" fill="hold"/>
                                        <p:tgtEl>
                                          <p:spTgt spid="65"/>
                                        </p:tgtEl>
                                        <p:attrNameLst>
                                          <p:attrName>ppt_x</p:attrName>
                                        </p:attrNameLst>
                                      </p:cBhvr>
                                      <p:tavLst>
                                        <p:tav tm="0">
                                          <p:val>
                                            <p:strVal val="#ppt_x"/>
                                          </p:val>
                                        </p:tav>
                                        <p:tav tm="100000">
                                          <p:val>
                                            <p:strVal val="#ppt_x"/>
                                          </p:val>
                                        </p:tav>
                                      </p:tavLst>
                                    </p:anim>
                                    <p:anim calcmode="lin" valueType="num">
                                      <p:cBhvr>
                                        <p:cTn id="39" dur="500" fill="hold"/>
                                        <p:tgtEl>
                                          <p:spTgt spid="65"/>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42"/>
                                        </p:tgtEl>
                                        <p:attrNameLst>
                                          <p:attrName>style.visibility</p:attrName>
                                        </p:attrNameLst>
                                      </p:cBhvr>
                                      <p:to>
                                        <p:strVal val="visible"/>
                                      </p:to>
                                    </p:set>
                                    <p:animEffect transition="in" filter="fade">
                                      <p:cBhvr>
                                        <p:cTn id="42" dur="500"/>
                                        <p:tgtEl>
                                          <p:spTgt spid="42"/>
                                        </p:tgtEl>
                                      </p:cBhvr>
                                    </p:animEffect>
                                    <p:anim calcmode="lin" valueType="num">
                                      <p:cBhvr>
                                        <p:cTn id="43" dur="500" fill="hold"/>
                                        <p:tgtEl>
                                          <p:spTgt spid="42"/>
                                        </p:tgtEl>
                                        <p:attrNameLst>
                                          <p:attrName>ppt_x</p:attrName>
                                        </p:attrNameLst>
                                      </p:cBhvr>
                                      <p:tavLst>
                                        <p:tav tm="0">
                                          <p:val>
                                            <p:strVal val="#ppt_x"/>
                                          </p:val>
                                        </p:tav>
                                        <p:tav tm="100000">
                                          <p:val>
                                            <p:strVal val="#ppt_x"/>
                                          </p:val>
                                        </p:tav>
                                      </p:tavLst>
                                    </p:anim>
                                    <p:anim calcmode="lin" valueType="num">
                                      <p:cBhvr>
                                        <p:cTn id="44" dur="500" fill="hold"/>
                                        <p:tgtEl>
                                          <p:spTgt spid="42"/>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61"/>
                                        </p:tgtEl>
                                        <p:attrNameLst>
                                          <p:attrName>style.visibility</p:attrName>
                                        </p:attrNameLst>
                                      </p:cBhvr>
                                      <p:to>
                                        <p:strVal val="visible"/>
                                      </p:to>
                                    </p:set>
                                    <p:animEffect transition="in" filter="fade">
                                      <p:cBhvr>
                                        <p:cTn id="47" dur="500"/>
                                        <p:tgtEl>
                                          <p:spTgt spid="61"/>
                                        </p:tgtEl>
                                      </p:cBhvr>
                                    </p:animEffect>
                                    <p:anim calcmode="lin" valueType="num">
                                      <p:cBhvr>
                                        <p:cTn id="48" dur="500" fill="hold"/>
                                        <p:tgtEl>
                                          <p:spTgt spid="61"/>
                                        </p:tgtEl>
                                        <p:attrNameLst>
                                          <p:attrName>ppt_x</p:attrName>
                                        </p:attrNameLst>
                                      </p:cBhvr>
                                      <p:tavLst>
                                        <p:tav tm="0">
                                          <p:val>
                                            <p:strVal val="#ppt_x"/>
                                          </p:val>
                                        </p:tav>
                                        <p:tav tm="100000">
                                          <p:val>
                                            <p:strVal val="#ppt_x"/>
                                          </p:val>
                                        </p:tav>
                                      </p:tavLst>
                                    </p:anim>
                                    <p:anim calcmode="lin" valueType="num">
                                      <p:cBhvr>
                                        <p:cTn id="49" dur="500" fill="hold"/>
                                        <p:tgtEl>
                                          <p:spTgt spid="6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2" grpId="0"/>
      <p:bldP spid="48" grpId="0"/>
      <p:bldP spid="31" grpId="0"/>
      <p:bldP spid="32" grpId="0"/>
      <p:bldP spid="61" grpId="0"/>
      <p:bldP spid="63" grpId="0"/>
      <p:bldP spid="65" grpId="0"/>
      <p:bldP spid="66"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10" name="Group 1209"/>
          <p:cNvGrpSpPr/>
          <p:nvPr/>
        </p:nvGrpSpPr>
        <p:grpSpPr>
          <a:xfrm>
            <a:off x="538091" y="510649"/>
            <a:ext cx="226972" cy="232767"/>
            <a:chOff x="803275" y="327025"/>
            <a:chExt cx="373063" cy="382588"/>
          </a:xfrm>
          <a:solidFill>
            <a:schemeClr val="tx1">
              <a:lumMod val="65000"/>
              <a:lumOff val="35000"/>
            </a:schemeClr>
          </a:solidFill>
        </p:grpSpPr>
        <p:sp>
          <p:nvSpPr>
            <p:cNvPr id="8" name="Freeform 6"/>
            <p:cNvSpPr>
              <a:spLocks/>
            </p:cNvSpPr>
            <p:nvPr/>
          </p:nvSpPr>
          <p:spPr bwMode="auto">
            <a:xfrm>
              <a:off x="803275" y="411163"/>
              <a:ext cx="373063" cy="84138"/>
            </a:xfrm>
            <a:custGeom>
              <a:avLst/>
              <a:gdLst>
                <a:gd name="T0" fmla="*/ 0 w 3290"/>
                <a:gd name="T1" fmla="*/ 0 h 744"/>
                <a:gd name="T2" fmla="*/ 3290 w 3290"/>
                <a:gd name="T3" fmla="*/ 0 h 744"/>
                <a:gd name="T4" fmla="*/ 3290 w 3290"/>
                <a:gd name="T5" fmla="*/ 353 h 744"/>
                <a:gd name="T6" fmla="*/ 3267 w 3290"/>
                <a:gd name="T7" fmla="*/ 405 h 744"/>
                <a:gd name="T8" fmla="*/ 3239 w 3290"/>
                <a:gd name="T9" fmla="*/ 453 h 744"/>
                <a:gd name="T10" fmla="*/ 3206 w 3290"/>
                <a:gd name="T11" fmla="*/ 499 h 744"/>
                <a:gd name="T12" fmla="*/ 3171 w 3290"/>
                <a:gd name="T13" fmla="*/ 542 h 744"/>
                <a:gd name="T14" fmla="*/ 3131 w 3290"/>
                <a:gd name="T15" fmla="*/ 582 h 744"/>
                <a:gd name="T16" fmla="*/ 3088 w 3290"/>
                <a:gd name="T17" fmla="*/ 618 h 744"/>
                <a:gd name="T18" fmla="*/ 3042 w 3290"/>
                <a:gd name="T19" fmla="*/ 649 h 744"/>
                <a:gd name="T20" fmla="*/ 2993 w 3290"/>
                <a:gd name="T21" fmla="*/ 678 h 744"/>
                <a:gd name="T22" fmla="*/ 2942 w 3290"/>
                <a:gd name="T23" fmla="*/ 701 h 744"/>
                <a:gd name="T24" fmla="*/ 2888 w 3290"/>
                <a:gd name="T25" fmla="*/ 720 h 744"/>
                <a:gd name="T26" fmla="*/ 2832 w 3290"/>
                <a:gd name="T27" fmla="*/ 733 h 744"/>
                <a:gd name="T28" fmla="*/ 2775 w 3290"/>
                <a:gd name="T29" fmla="*/ 741 h 744"/>
                <a:gd name="T30" fmla="*/ 2715 w 3290"/>
                <a:gd name="T31" fmla="*/ 744 h 744"/>
                <a:gd name="T32" fmla="*/ 575 w 3290"/>
                <a:gd name="T33" fmla="*/ 744 h 744"/>
                <a:gd name="T34" fmla="*/ 515 w 3290"/>
                <a:gd name="T35" fmla="*/ 741 h 744"/>
                <a:gd name="T36" fmla="*/ 457 w 3290"/>
                <a:gd name="T37" fmla="*/ 733 h 744"/>
                <a:gd name="T38" fmla="*/ 402 w 3290"/>
                <a:gd name="T39" fmla="*/ 720 h 744"/>
                <a:gd name="T40" fmla="*/ 348 w 3290"/>
                <a:gd name="T41" fmla="*/ 701 h 744"/>
                <a:gd name="T42" fmla="*/ 296 w 3290"/>
                <a:gd name="T43" fmla="*/ 678 h 744"/>
                <a:gd name="T44" fmla="*/ 247 w 3290"/>
                <a:gd name="T45" fmla="*/ 649 h 744"/>
                <a:gd name="T46" fmla="*/ 201 w 3290"/>
                <a:gd name="T47" fmla="*/ 618 h 744"/>
                <a:gd name="T48" fmla="*/ 158 w 3290"/>
                <a:gd name="T49" fmla="*/ 582 h 744"/>
                <a:gd name="T50" fmla="*/ 118 w 3290"/>
                <a:gd name="T51" fmla="*/ 542 h 744"/>
                <a:gd name="T52" fmla="*/ 83 w 3290"/>
                <a:gd name="T53" fmla="*/ 499 h 744"/>
                <a:gd name="T54" fmla="*/ 51 w 3290"/>
                <a:gd name="T55" fmla="*/ 453 h 744"/>
                <a:gd name="T56" fmla="*/ 23 w 3290"/>
                <a:gd name="T57" fmla="*/ 405 h 744"/>
                <a:gd name="T58" fmla="*/ 0 w 3290"/>
                <a:gd name="T59" fmla="*/ 353 h 744"/>
                <a:gd name="T60" fmla="*/ 0 w 3290"/>
                <a:gd name="T61"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290" h="744">
                  <a:moveTo>
                    <a:pt x="0" y="0"/>
                  </a:moveTo>
                  <a:lnTo>
                    <a:pt x="3290" y="0"/>
                  </a:lnTo>
                  <a:lnTo>
                    <a:pt x="3290" y="353"/>
                  </a:lnTo>
                  <a:lnTo>
                    <a:pt x="3267" y="405"/>
                  </a:lnTo>
                  <a:lnTo>
                    <a:pt x="3239" y="453"/>
                  </a:lnTo>
                  <a:lnTo>
                    <a:pt x="3206" y="499"/>
                  </a:lnTo>
                  <a:lnTo>
                    <a:pt x="3171" y="542"/>
                  </a:lnTo>
                  <a:lnTo>
                    <a:pt x="3131" y="582"/>
                  </a:lnTo>
                  <a:lnTo>
                    <a:pt x="3088" y="618"/>
                  </a:lnTo>
                  <a:lnTo>
                    <a:pt x="3042" y="649"/>
                  </a:lnTo>
                  <a:lnTo>
                    <a:pt x="2993" y="678"/>
                  </a:lnTo>
                  <a:lnTo>
                    <a:pt x="2942" y="701"/>
                  </a:lnTo>
                  <a:lnTo>
                    <a:pt x="2888" y="720"/>
                  </a:lnTo>
                  <a:lnTo>
                    <a:pt x="2832" y="733"/>
                  </a:lnTo>
                  <a:lnTo>
                    <a:pt x="2775" y="741"/>
                  </a:lnTo>
                  <a:lnTo>
                    <a:pt x="2715" y="744"/>
                  </a:lnTo>
                  <a:lnTo>
                    <a:pt x="575" y="744"/>
                  </a:lnTo>
                  <a:lnTo>
                    <a:pt x="515" y="741"/>
                  </a:lnTo>
                  <a:lnTo>
                    <a:pt x="457" y="733"/>
                  </a:lnTo>
                  <a:lnTo>
                    <a:pt x="402" y="720"/>
                  </a:lnTo>
                  <a:lnTo>
                    <a:pt x="348" y="701"/>
                  </a:lnTo>
                  <a:lnTo>
                    <a:pt x="296" y="678"/>
                  </a:lnTo>
                  <a:lnTo>
                    <a:pt x="247" y="649"/>
                  </a:lnTo>
                  <a:lnTo>
                    <a:pt x="201" y="618"/>
                  </a:lnTo>
                  <a:lnTo>
                    <a:pt x="158" y="582"/>
                  </a:lnTo>
                  <a:lnTo>
                    <a:pt x="118" y="542"/>
                  </a:lnTo>
                  <a:lnTo>
                    <a:pt x="83" y="499"/>
                  </a:lnTo>
                  <a:lnTo>
                    <a:pt x="51" y="453"/>
                  </a:lnTo>
                  <a:lnTo>
                    <a:pt x="23" y="405"/>
                  </a:lnTo>
                  <a:lnTo>
                    <a:pt x="0" y="35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 name="Freeform 7"/>
            <p:cNvSpPr>
              <a:spLocks/>
            </p:cNvSpPr>
            <p:nvPr/>
          </p:nvSpPr>
          <p:spPr bwMode="auto">
            <a:xfrm>
              <a:off x="803275" y="487363"/>
              <a:ext cx="373063" cy="222250"/>
            </a:xfrm>
            <a:custGeom>
              <a:avLst/>
              <a:gdLst>
                <a:gd name="T0" fmla="*/ 0 w 3290"/>
                <a:gd name="T1" fmla="*/ 0 h 1955"/>
                <a:gd name="T2" fmla="*/ 45 w 3290"/>
                <a:gd name="T3" fmla="*/ 43 h 1955"/>
                <a:gd name="T4" fmla="*/ 94 w 3290"/>
                <a:gd name="T5" fmla="*/ 83 h 1955"/>
                <a:gd name="T6" fmla="*/ 145 w 3290"/>
                <a:gd name="T7" fmla="*/ 119 h 1955"/>
                <a:gd name="T8" fmla="*/ 200 w 3290"/>
                <a:gd name="T9" fmla="*/ 150 h 1955"/>
                <a:gd name="T10" fmla="*/ 257 w 3290"/>
                <a:gd name="T11" fmla="*/ 178 h 1955"/>
                <a:gd name="T12" fmla="*/ 316 w 3290"/>
                <a:gd name="T13" fmla="*/ 202 h 1955"/>
                <a:gd name="T14" fmla="*/ 379 w 3290"/>
                <a:gd name="T15" fmla="*/ 220 h 1955"/>
                <a:gd name="T16" fmla="*/ 442 w 3290"/>
                <a:gd name="T17" fmla="*/ 233 h 1955"/>
                <a:gd name="T18" fmla="*/ 507 w 3290"/>
                <a:gd name="T19" fmla="*/ 241 h 1955"/>
                <a:gd name="T20" fmla="*/ 575 w 3290"/>
                <a:gd name="T21" fmla="*/ 243 h 1955"/>
                <a:gd name="T22" fmla="*/ 748 w 3290"/>
                <a:gd name="T23" fmla="*/ 243 h 1955"/>
                <a:gd name="T24" fmla="*/ 748 w 3290"/>
                <a:gd name="T25" fmla="*/ 571 h 1955"/>
                <a:gd name="T26" fmla="*/ 1066 w 3290"/>
                <a:gd name="T27" fmla="*/ 571 h 1955"/>
                <a:gd name="T28" fmla="*/ 1066 w 3290"/>
                <a:gd name="T29" fmla="*/ 243 h 1955"/>
                <a:gd name="T30" fmla="*/ 2227 w 3290"/>
                <a:gd name="T31" fmla="*/ 243 h 1955"/>
                <a:gd name="T32" fmla="*/ 2227 w 3290"/>
                <a:gd name="T33" fmla="*/ 571 h 1955"/>
                <a:gd name="T34" fmla="*/ 2545 w 3290"/>
                <a:gd name="T35" fmla="*/ 571 h 1955"/>
                <a:gd name="T36" fmla="*/ 2545 w 3290"/>
                <a:gd name="T37" fmla="*/ 243 h 1955"/>
                <a:gd name="T38" fmla="*/ 2715 w 3290"/>
                <a:gd name="T39" fmla="*/ 243 h 1955"/>
                <a:gd name="T40" fmla="*/ 2782 w 3290"/>
                <a:gd name="T41" fmla="*/ 241 h 1955"/>
                <a:gd name="T42" fmla="*/ 2847 w 3290"/>
                <a:gd name="T43" fmla="*/ 233 h 1955"/>
                <a:gd name="T44" fmla="*/ 2911 w 3290"/>
                <a:gd name="T45" fmla="*/ 220 h 1955"/>
                <a:gd name="T46" fmla="*/ 2973 w 3290"/>
                <a:gd name="T47" fmla="*/ 202 h 1955"/>
                <a:gd name="T48" fmla="*/ 3033 w 3290"/>
                <a:gd name="T49" fmla="*/ 178 h 1955"/>
                <a:gd name="T50" fmla="*/ 3090 w 3290"/>
                <a:gd name="T51" fmla="*/ 150 h 1955"/>
                <a:gd name="T52" fmla="*/ 3144 w 3290"/>
                <a:gd name="T53" fmla="*/ 119 h 1955"/>
                <a:gd name="T54" fmla="*/ 3196 w 3290"/>
                <a:gd name="T55" fmla="*/ 83 h 1955"/>
                <a:gd name="T56" fmla="*/ 3245 w 3290"/>
                <a:gd name="T57" fmla="*/ 43 h 1955"/>
                <a:gd name="T58" fmla="*/ 3290 w 3290"/>
                <a:gd name="T59" fmla="*/ 0 h 1955"/>
                <a:gd name="T60" fmla="*/ 3290 w 3290"/>
                <a:gd name="T61" fmla="*/ 1955 h 1955"/>
                <a:gd name="T62" fmla="*/ 0 w 3290"/>
                <a:gd name="T63" fmla="*/ 1955 h 1955"/>
                <a:gd name="T64" fmla="*/ 0 w 3290"/>
                <a:gd name="T65" fmla="*/ 0 h 1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90" h="1955">
                  <a:moveTo>
                    <a:pt x="0" y="0"/>
                  </a:moveTo>
                  <a:lnTo>
                    <a:pt x="45" y="43"/>
                  </a:lnTo>
                  <a:lnTo>
                    <a:pt x="94" y="83"/>
                  </a:lnTo>
                  <a:lnTo>
                    <a:pt x="145" y="119"/>
                  </a:lnTo>
                  <a:lnTo>
                    <a:pt x="200" y="150"/>
                  </a:lnTo>
                  <a:lnTo>
                    <a:pt x="257" y="178"/>
                  </a:lnTo>
                  <a:lnTo>
                    <a:pt x="316" y="202"/>
                  </a:lnTo>
                  <a:lnTo>
                    <a:pt x="379" y="220"/>
                  </a:lnTo>
                  <a:lnTo>
                    <a:pt x="442" y="233"/>
                  </a:lnTo>
                  <a:lnTo>
                    <a:pt x="507" y="241"/>
                  </a:lnTo>
                  <a:lnTo>
                    <a:pt x="575" y="243"/>
                  </a:lnTo>
                  <a:lnTo>
                    <a:pt x="748" y="243"/>
                  </a:lnTo>
                  <a:lnTo>
                    <a:pt x="748" y="571"/>
                  </a:lnTo>
                  <a:lnTo>
                    <a:pt x="1066" y="571"/>
                  </a:lnTo>
                  <a:lnTo>
                    <a:pt x="1066" y="243"/>
                  </a:lnTo>
                  <a:lnTo>
                    <a:pt x="2227" y="243"/>
                  </a:lnTo>
                  <a:lnTo>
                    <a:pt x="2227" y="571"/>
                  </a:lnTo>
                  <a:lnTo>
                    <a:pt x="2545" y="571"/>
                  </a:lnTo>
                  <a:lnTo>
                    <a:pt x="2545" y="243"/>
                  </a:lnTo>
                  <a:lnTo>
                    <a:pt x="2715" y="243"/>
                  </a:lnTo>
                  <a:lnTo>
                    <a:pt x="2782" y="241"/>
                  </a:lnTo>
                  <a:lnTo>
                    <a:pt x="2847" y="233"/>
                  </a:lnTo>
                  <a:lnTo>
                    <a:pt x="2911" y="220"/>
                  </a:lnTo>
                  <a:lnTo>
                    <a:pt x="2973" y="202"/>
                  </a:lnTo>
                  <a:lnTo>
                    <a:pt x="3033" y="178"/>
                  </a:lnTo>
                  <a:lnTo>
                    <a:pt x="3090" y="150"/>
                  </a:lnTo>
                  <a:lnTo>
                    <a:pt x="3144" y="119"/>
                  </a:lnTo>
                  <a:lnTo>
                    <a:pt x="3196" y="83"/>
                  </a:lnTo>
                  <a:lnTo>
                    <a:pt x="3245" y="43"/>
                  </a:lnTo>
                  <a:lnTo>
                    <a:pt x="3290" y="0"/>
                  </a:lnTo>
                  <a:lnTo>
                    <a:pt x="3290" y="1955"/>
                  </a:lnTo>
                  <a:lnTo>
                    <a:pt x="0" y="195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8"/>
            <p:cNvSpPr>
              <a:spLocks/>
            </p:cNvSpPr>
            <p:nvPr/>
          </p:nvSpPr>
          <p:spPr bwMode="auto">
            <a:xfrm>
              <a:off x="906463" y="327025"/>
              <a:ext cx="168275" cy="63500"/>
            </a:xfrm>
            <a:custGeom>
              <a:avLst/>
              <a:gdLst>
                <a:gd name="T0" fmla="*/ 91 w 1483"/>
                <a:gd name="T1" fmla="*/ 0 h 554"/>
                <a:gd name="T2" fmla="*/ 1392 w 1483"/>
                <a:gd name="T3" fmla="*/ 0 h 554"/>
                <a:gd name="T4" fmla="*/ 1414 w 1483"/>
                <a:gd name="T5" fmla="*/ 2 h 554"/>
                <a:gd name="T6" fmla="*/ 1432 w 1483"/>
                <a:gd name="T7" fmla="*/ 9 h 554"/>
                <a:gd name="T8" fmla="*/ 1449 w 1483"/>
                <a:gd name="T9" fmla="*/ 19 h 554"/>
                <a:gd name="T10" fmla="*/ 1464 w 1483"/>
                <a:gd name="T11" fmla="*/ 34 h 554"/>
                <a:gd name="T12" fmla="*/ 1474 w 1483"/>
                <a:gd name="T13" fmla="*/ 50 h 554"/>
                <a:gd name="T14" fmla="*/ 1481 w 1483"/>
                <a:gd name="T15" fmla="*/ 70 h 554"/>
                <a:gd name="T16" fmla="*/ 1483 w 1483"/>
                <a:gd name="T17" fmla="*/ 91 h 554"/>
                <a:gd name="T18" fmla="*/ 1483 w 1483"/>
                <a:gd name="T19" fmla="*/ 554 h 554"/>
                <a:gd name="T20" fmla="*/ 1301 w 1483"/>
                <a:gd name="T21" fmla="*/ 554 h 554"/>
                <a:gd name="T22" fmla="*/ 1301 w 1483"/>
                <a:gd name="T23" fmla="*/ 182 h 554"/>
                <a:gd name="T24" fmla="*/ 182 w 1483"/>
                <a:gd name="T25" fmla="*/ 182 h 554"/>
                <a:gd name="T26" fmla="*/ 182 w 1483"/>
                <a:gd name="T27" fmla="*/ 554 h 554"/>
                <a:gd name="T28" fmla="*/ 0 w 1483"/>
                <a:gd name="T29" fmla="*/ 554 h 554"/>
                <a:gd name="T30" fmla="*/ 0 w 1483"/>
                <a:gd name="T31" fmla="*/ 91 h 554"/>
                <a:gd name="T32" fmla="*/ 2 w 1483"/>
                <a:gd name="T33" fmla="*/ 70 h 554"/>
                <a:gd name="T34" fmla="*/ 9 w 1483"/>
                <a:gd name="T35" fmla="*/ 50 h 554"/>
                <a:gd name="T36" fmla="*/ 20 w 1483"/>
                <a:gd name="T37" fmla="*/ 34 h 554"/>
                <a:gd name="T38" fmla="*/ 34 w 1483"/>
                <a:gd name="T39" fmla="*/ 19 h 554"/>
                <a:gd name="T40" fmla="*/ 51 w 1483"/>
                <a:gd name="T41" fmla="*/ 9 h 554"/>
                <a:gd name="T42" fmla="*/ 70 w 1483"/>
                <a:gd name="T43" fmla="*/ 2 h 554"/>
                <a:gd name="T44" fmla="*/ 91 w 1483"/>
                <a:gd name="T45" fmla="*/ 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83" h="554">
                  <a:moveTo>
                    <a:pt x="91" y="0"/>
                  </a:moveTo>
                  <a:lnTo>
                    <a:pt x="1392" y="0"/>
                  </a:lnTo>
                  <a:lnTo>
                    <a:pt x="1414" y="2"/>
                  </a:lnTo>
                  <a:lnTo>
                    <a:pt x="1432" y="9"/>
                  </a:lnTo>
                  <a:lnTo>
                    <a:pt x="1449" y="19"/>
                  </a:lnTo>
                  <a:lnTo>
                    <a:pt x="1464" y="34"/>
                  </a:lnTo>
                  <a:lnTo>
                    <a:pt x="1474" y="50"/>
                  </a:lnTo>
                  <a:lnTo>
                    <a:pt x="1481" y="70"/>
                  </a:lnTo>
                  <a:lnTo>
                    <a:pt x="1483" y="91"/>
                  </a:lnTo>
                  <a:lnTo>
                    <a:pt x="1483" y="554"/>
                  </a:lnTo>
                  <a:lnTo>
                    <a:pt x="1301" y="554"/>
                  </a:lnTo>
                  <a:lnTo>
                    <a:pt x="1301" y="182"/>
                  </a:lnTo>
                  <a:lnTo>
                    <a:pt x="182" y="182"/>
                  </a:lnTo>
                  <a:lnTo>
                    <a:pt x="182" y="554"/>
                  </a:lnTo>
                  <a:lnTo>
                    <a:pt x="0" y="554"/>
                  </a:lnTo>
                  <a:lnTo>
                    <a:pt x="0" y="91"/>
                  </a:lnTo>
                  <a:lnTo>
                    <a:pt x="2" y="70"/>
                  </a:lnTo>
                  <a:lnTo>
                    <a:pt x="9" y="50"/>
                  </a:lnTo>
                  <a:lnTo>
                    <a:pt x="20" y="34"/>
                  </a:lnTo>
                  <a:lnTo>
                    <a:pt x="34" y="19"/>
                  </a:lnTo>
                  <a:lnTo>
                    <a:pt x="51" y="9"/>
                  </a:lnTo>
                  <a:lnTo>
                    <a:pt x="70" y="2"/>
                  </a:lnTo>
                  <a:lnTo>
                    <a:pt x="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09" name="Group 1208"/>
          <p:cNvGrpSpPr/>
          <p:nvPr/>
        </p:nvGrpSpPr>
        <p:grpSpPr>
          <a:xfrm>
            <a:off x="1062424" y="513547"/>
            <a:ext cx="232766" cy="226972"/>
            <a:chOff x="1293813" y="342900"/>
            <a:chExt cx="382587" cy="373063"/>
          </a:xfrm>
          <a:solidFill>
            <a:schemeClr val="tx1">
              <a:lumMod val="65000"/>
              <a:lumOff val="35000"/>
            </a:schemeClr>
          </a:solidFill>
        </p:grpSpPr>
        <p:sp>
          <p:nvSpPr>
            <p:cNvPr id="20" name="Freeform 13"/>
            <p:cNvSpPr>
              <a:spLocks/>
            </p:cNvSpPr>
            <p:nvPr/>
          </p:nvSpPr>
          <p:spPr bwMode="auto">
            <a:xfrm>
              <a:off x="1438275" y="474663"/>
              <a:ext cx="238125" cy="241300"/>
            </a:xfrm>
            <a:custGeom>
              <a:avLst/>
              <a:gdLst>
                <a:gd name="T0" fmla="*/ 1053 w 2102"/>
                <a:gd name="T1" fmla="*/ 0 h 2129"/>
                <a:gd name="T2" fmla="*/ 2102 w 2102"/>
                <a:gd name="T3" fmla="*/ 1047 h 2129"/>
                <a:gd name="T4" fmla="*/ 1708 w 2102"/>
                <a:gd name="T5" fmla="*/ 1047 h 2129"/>
                <a:gd name="T6" fmla="*/ 1708 w 2102"/>
                <a:gd name="T7" fmla="*/ 2129 h 2129"/>
                <a:gd name="T8" fmla="*/ 394 w 2102"/>
                <a:gd name="T9" fmla="*/ 2129 h 2129"/>
                <a:gd name="T10" fmla="*/ 394 w 2102"/>
                <a:gd name="T11" fmla="*/ 1047 h 2129"/>
                <a:gd name="T12" fmla="*/ 0 w 2102"/>
                <a:gd name="T13" fmla="*/ 1047 h 2129"/>
                <a:gd name="T14" fmla="*/ 1053 w 2102"/>
                <a:gd name="T15" fmla="*/ 0 h 21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02" h="2129">
                  <a:moveTo>
                    <a:pt x="1053" y="0"/>
                  </a:moveTo>
                  <a:lnTo>
                    <a:pt x="2102" y="1047"/>
                  </a:lnTo>
                  <a:lnTo>
                    <a:pt x="1708" y="1047"/>
                  </a:lnTo>
                  <a:lnTo>
                    <a:pt x="1708" y="2129"/>
                  </a:lnTo>
                  <a:lnTo>
                    <a:pt x="394" y="2129"/>
                  </a:lnTo>
                  <a:lnTo>
                    <a:pt x="394" y="1047"/>
                  </a:lnTo>
                  <a:lnTo>
                    <a:pt x="0" y="1047"/>
                  </a:lnTo>
                  <a:lnTo>
                    <a:pt x="10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 name="Freeform 14"/>
            <p:cNvSpPr>
              <a:spLocks noEditPoints="1"/>
            </p:cNvSpPr>
            <p:nvPr/>
          </p:nvSpPr>
          <p:spPr bwMode="auto">
            <a:xfrm>
              <a:off x="1293813" y="342900"/>
              <a:ext cx="277812" cy="279400"/>
            </a:xfrm>
            <a:custGeom>
              <a:avLst/>
              <a:gdLst>
                <a:gd name="T0" fmla="*/ 1172 w 2456"/>
                <a:gd name="T1" fmla="*/ 422 h 2457"/>
                <a:gd name="T2" fmla="*/ 1138 w 2456"/>
                <a:gd name="T3" fmla="*/ 492 h 2457"/>
                <a:gd name="T4" fmla="*/ 1032 w 2456"/>
                <a:gd name="T5" fmla="*/ 611 h 2457"/>
                <a:gd name="T6" fmla="*/ 937 w 2456"/>
                <a:gd name="T7" fmla="*/ 736 h 2457"/>
                <a:gd name="T8" fmla="*/ 915 w 2456"/>
                <a:gd name="T9" fmla="*/ 900 h 2457"/>
                <a:gd name="T10" fmla="*/ 978 w 2456"/>
                <a:gd name="T11" fmla="*/ 1050 h 2457"/>
                <a:gd name="T12" fmla="*/ 1105 w 2456"/>
                <a:gd name="T13" fmla="*/ 1148 h 2457"/>
                <a:gd name="T14" fmla="*/ 1256 w 2456"/>
                <a:gd name="T15" fmla="*/ 1176 h 2457"/>
                <a:gd name="T16" fmla="*/ 1341 w 2456"/>
                <a:gd name="T17" fmla="*/ 1233 h 2457"/>
                <a:gd name="T18" fmla="*/ 1361 w 2456"/>
                <a:gd name="T19" fmla="*/ 1336 h 2457"/>
                <a:gd name="T20" fmla="*/ 1304 w 2456"/>
                <a:gd name="T21" fmla="*/ 1420 h 2457"/>
                <a:gd name="T22" fmla="*/ 1200 w 2456"/>
                <a:gd name="T23" fmla="*/ 1441 h 2457"/>
                <a:gd name="T24" fmla="*/ 1114 w 2456"/>
                <a:gd name="T25" fmla="*/ 1387 h 2457"/>
                <a:gd name="T26" fmla="*/ 1037 w 2456"/>
                <a:gd name="T27" fmla="*/ 1376 h 2457"/>
                <a:gd name="T28" fmla="*/ 979 w 2456"/>
                <a:gd name="T29" fmla="*/ 1430 h 2457"/>
                <a:gd name="T30" fmla="*/ 986 w 2456"/>
                <a:gd name="T31" fmla="*/ 1508 h 2457"/>
                <a:gd name="T32" fmla="*/ 1099 w 2456"/>
                <a:gd name="T33" fmla="*/ 1596 h 2457"/>
                <a:gd name="T34" fmla="*/ 1146 w 2456"/>
                <a:gd name="T35" fmla="*/ 1712 h 2457"/>
                <a:gd name="T36" fmla="*/ 1206 w 2456"/>
                <a:gd name="T37" fmla="*/ 1760 h 2457"/>
                <a:gd name="T38" fmla="*/ 1284 w 2456"/>
                <a:gd name="T39" fmla="*/ 1742 h 2457"/>
                <a:gd name="T40" fmla="*/ 1318 w 2456"/>
                <a:gd name="T41" fmla="*/ 1672 h 2457"/>
                <a:gd name="T42" fmla="*/ 1424 w 2456"/>
                <a:gd name="T43" fmla="*/ 1555 h 2457"/>
                <a:gd name="T44" fmla="*/ 1519 w 2456"/>
                <a:gd name="T45" fmla="*/ 1428 h 2457"/>
                <a:gd name="T46" fmla="*/ 1541 w 2456"/>
                <a:gd name="T47" fmla="*/ 1265 h 2457"/>
                <a:gd name="T48" fmla="*/ 1477 w 2456"/>
                <a:gd name="T49" fmla="*/ 1115 h 2457"/>
                <a:gd name="T50" fmla="*/ 1351 w 2456"/>
                <a:gd name="T51" fmla="*/ 1017 h 2457"/>
                <a:gd name="T52" fmla="*/ 1200 w 2456"/>
                <a:gd name="T53" fmla="*/ 990 h 2457"/>
                <a:gd name="T54" fmla="*/ 1115 w 2456"/>
                <a:gd name="T55" fmla="*/ 933 h 2457"/>
                <a:gd name="T56" fmla="*/ 1095 w 2456"/>
                <a:gd name="T57" fmla="*/ 830 h 2457"/>
                <a:gd name="T58" fmla="*/ 1152 w 2456"/>
                <a:gd name="T59" fmla="*/ 745 h 2457"/>
                <a:gd name="T60" fmla="*/ 1256 w 2456"/>
                <a:gd name="T61" fmla="*/ 725 h 2457"/>
                <a:gd name="T62" fmla="*/ 1342 w 2456"/>
                <a:gd name="T63" fmla="*/ 778 h 2457"/>
                <a:gd name="T64" fmla="*/ 1419 w 2456"/>
                <a:gd name="T65" fmla="*/ 789 h 2457"/>
                <a:gd name="T66" fmla="*/ 1477 w 2456"/>
                <a:gd name="T67" fmla="*/ 735 h 2457"/>
                <a:gd name="T68" fmla="*/ 1471 w 2456"/>
                <a:gd name="T69" fmla="*/ 658 h 2457"/>
                <a:gd name="T70" fmla="*/ 1358 w 2456"/>
                <a:gd name="T71" fmla="*/ 570 h 2457"/>
                <a:gd name="T72" fmla="*/ 1310 w 2456"/>
                <a:gd name="T73" fmla="*/ 454 h 2457"/>
                <a:gd name="T74" fmla="*/ 1249 w 2456"/>
                <a:gd name="T75" fmla="*/ 406 h 2457"/>
                <a:gd name="T76" fmla="*/ 1408 w 2456"/>
                <a:gd name="T77" fmla="*/ 12 h 2457"/>
                <a:gd name="T78" fmla="*/ 1736 w 2456"/>
                <a:gd name="T79" fmla="*/ 108 h 2457"/>
                <a:gd name="T80" fmla="*/ 2020 w 2456"/>
                <a:gd name="T81" fmla="*/ 286 h 2457"/>
                <a:gd name="T82" fmla="*/ 2244 w 2456"/>
                <a:gd name="T83" fmla="*/ 530 h 2457"/>
                <a:gd name="T84" fmla="*/ 2397 w 2456"/>
                <a:gd name="T85" fmla="*/ 830 h 2457"/>
                <a:gd name="T86" fmla="*/ 2324 w 2456"/>
                <a:gd name="T87" fmla="*/ 950 h 2457"/>
                <a:gd name="T88" fmla="*/ 1448 w 2456"/>
                <a:gd name="T89" fmla="*/ 2437 h 2457"/>
                <a:gd name="T90" fmla="*/ 1144 w 2456"/>
                <a:gd name="T91" fmla="*/ 2453 h 2457"/>
                <a:gd name="T92" fmla="*/ 811 w 2456"/>
                <a:gd name="T93" fmla="*/ 2383 h 2457"/>
                <a:gd name="T94" fmla="*/ 517 w 2456"/>
                <a:gd name="T95" fmla="*/ 2229 h 2457"/>
                <a:gd name="T96" fmla="*/ 278 w 2456"/>
                <a:gd name="T97" fmla="*/ 2005 h 2457"/>
                <a:gd name="T98" fmla="*/ 105 w 2456"/>
                <a:gd name="T99" fmla="*/ 1725 h 2457"/>
                <a:gd name="T100" fmla="*/ 12 w 2456"/>
                <a:gd name="T101" fmla="*/ 1402 h 2457"/>
                <a:gd name="T102" fmla="*/ 12 w 2456"/>
                <a:gd name="T103" fmla="*/ 1054 h 2457"/>
                <a:gd name="T104" fmla="*/ 105 w 2456"/>
                <a:gd name="T105" fmla="*/ 731 h 2457"/>
                <a:gd name="T106" fmla="*/ 278 w 2456"/>
                <a:gd name="T107" fmla="*/ 451 h 2457"/>
                <a:gd name="T108" fmla="*/ 517 w 2456"/>
                <a:gd name="T109" fmla="*/ 227 h 2457"/>
                <a:gd name="T110" fmla="*/ 811 w 2456"/>
                <a:gd name="T111" fmla="*/ 73 h 2457"/>
                <a:gd name="T112" fmla="*/ 1144 w 2456"/>
                <a:gd name="T113" fmla="*/ 3 h 2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6" h="2457">
                  <a:moveTo>
                    <a:pt x="1228" y="403"/>
                  </a:moveTo>
                  <a:lnTo>
                    <a:pt x="1207" y="405"/>
                  </a:lnTo>
                  <a:lnTo>
                    <a:pt x="1189" y="412"/>
                  </a:lnTo>
                  <a:lnTo>
                    <a:pt x="1172" y="422"/>
                  </a:lnTo>
                  <a:lnTo>
                    <a:pt x="1158" y="436"/>
                  </a:lnTo>
                  <a:lnTo>
                    <a:pt x="1147" y="453"/>
                  </a:lnTo>
                  <a:lnTo>
                    <a:pt x="1141" y="472"/>
                  </a:lnTo>
                  <a:lnTo>
                    <a:pt x="1138" y="492"/>
                  </a:lnTo>
                  <a:lnTo>
                    <a:pt x="1138" y="556"/>
                  </a:lnTo>
                  <a:lnTo>
                    <a:pt x="1100" y="570"/>
                  </a:lnTo>
                  <a:lnTo>
                    <a:pt x="1064" y="588"/>
                  </a:lnTo>
                  <a:lnTo>
                    <a:pt x="1032" y="611"/>
                  </a:lnTo>
                  <a:lnTo>
                    <a:pt x="1003" y="637"/>
                  </a:lnTo>
                  <a:lnTo>
                    <a:pt x="976" y="668"/>
                  </a:lnTo>
                  <a:lnTo>
                    <a:pt x="954" y="700"/>
                  </a:lnTo>
                  <a:lnTo>
                    <a:pt x="937" y="736"/>
                  </a:lnTo>
                  <a:lnTo>
                    <a:pt x="923" y="775"/>
                  </a:lnTo>
                  <a:lnTo>
                    <a:pt x="915" y="816"/>
                  </a:lnTo>
                  <a:lnTo>
                    <a:pt x="912" y="857"/>
                  </a:lnTo>
                  <a:lnTo>
                    <a:pt x="915" y="900"/>
                  </a:lnTo>
                  <a:lnTo>
                    <a:pt x="923" y="941"/>
                  </a:lnTo>
                  <a:lnTo>
                    <a:pt x="938" y="980"/>
                  </a:lnTo>
                  <a:lnTo>
                    <a:pt x="956" y="1016"/>
                  </a:lnTo>
                  <a:lnTo>
                    <a:pt x="978" y="1050"/>
                  </a:lnTo>
                  <a:lnTo>
                    <a:pt x="1005" y="1080"/>
                  </a:lnTo>
                  <a:lnTo>
                    <a:pt x="1036" y="1107"/>
                  </a:lnTo>
                  <a:lnTo>
                    <a:pt x="1069" y="1130"/>
                  </a:lnTo>
                  <a:lnTo>
                    <a:pt x="1105" y="1148"/>
                  </a:lnTo>
                  <a:lnTo>
                    <a:pt x="1144" y="1161"/>
                  </a:lnTo>
                  <a:lnTo>
                    <a:pt x="1186" y="1169"/>
                  </a:lnTo>
                  <a:lnTo>
                    <a:pt x="1228" y="1172"/>
                  </a:lnTo>
                  <a:lnTo>
                    <a:pt x="1256" y="1176"/>
                  </a:lnTo>
                  <a:lnTo>
                    <a:pt x="1281" y="1184"/>
                  </a:lnTo>
                  <a:lnTo>
                    <a:pt x="1305" y="1196"/>
                  </a:lnTo>
                  <a:lnTo>
                    <a:pt x="1324" y="1212"/>
                  </a:lnTo>
                  <a:lnTo>
                    <a:pt x="1341" y="1233"/>
                  </a:lnTo>
                  <a:lnTo>
                    <a:pt x="1354" y="1255"/>
                  </a:lnTo>
                  <a:lnTo>
                    <a:pt x="1361" y="1281"/>
                  </a:lnTo>
                  <a:lnTo>
                    <a:pt x="1364" y="1308"/>
                  </a:lnTo>
                  <a:lnTo>
                    <a:pt x="1361" y="1336"/>
                  </a:lnTo>
                  <a:lnTo>
                    <a:pt x="1354" y="1361"/>
                  </a:lnTo>
                  <a:lnTo>
                    <a:pt x="1340" y="1383"/>
                  </a:lnTo>
                  <a:lnTo>
                    <a:pt x="1324" y="1404"/>
                  </a:lnTo>
                  <a:lnTo>
                    <a:pt x="1304" y="1420"/>
                  </a:lnTo>
                  <a:lnTo>
                    <a:pt x="1281" y="1432"/>
                  </a:lnTo>
                  <a:lnTo>
                    <a:pt x="1256" y="1441"/>
                  </a:lnTo>
                  <a:lnTo>
                    <a:pt x="1228" y="1443"/>
                  </a:lnTo>
                  <a:lnTo>
                    <a:pt x="1200" y="1441"/>
                  </a:lnTo>
                  <a:lnTo>
                    <a:pt x="1175" y="1432"/>
                  </a:lnTo>
                  <a:lnTo>
                    <a:pt x="1151" y="1419"/>
                  </a:lnTo>
                  <a:lnTo>
                    <a:pt x="1130" y="1401"/>
                  </a:lnTo>
                  <a:lnTo>
                    <a:pt x="1114" y="1387"/>
                  </a:lnTo>
                  <a:lnTo>
                    <a:pt x="1096" y="1377"/>
                  </a:lnTo>
                  <a:lnTo>
                    <a:pt x="1077" y="1373"/>
                  </a:lnTo>
                  <a:lnTo>
                    <a:pt x="1057" y="1372"/>
                  </a:lnTo>
                  <a:lnTo>
                    <a:pt x="1037" y="1376"/>
                  </a:lnTo>
                  <a:lnTo>
                    <a:pt x="1018" y="1383"/>
                  </a:lnTo>
                  <a:lnTo>
                    <a:pt x="1002" y="1397"/>
                  </a:lnTo>
                  <a:lnTo>
                    <a:pt x="989" y="1412"/>
                  </a:lnTo>
                  <a:lnTo>
                    <a:pt x="979" y="1430"/>
                  </a:lnTo>
                  <a:lnTo>
                    <a:pt x="974" y="1450"/>
                  </a:lnTo>
                  <a:lnTo>
                    <a:pt x="973" y="1469"/>
                  </a:lnTo>
                  <a:lnTo>
                    <a:pt x="977" y="1488"/>
                  </a:lnTo>
                  <a:lnTo>
                    <a:pt x="986" y="1508"/>
                  </a:lnTo>
                  <a:lnTo>
                    <a:pt x="998" y="1524"/>
                  </a:lnTo>
                  <a:lnTo>
                    <a:pt x="1029" y="1553"/>
                  </a:lnTo>
                  <a:lnTo>
                    <a:pt x="1062" y="1576"/>
                  </a:lnTo>
                  <a:lnTo>
                    <a:pt x="1099" y="1596"/>
                  </a:lnTo>
                  <a:lnTo>
                    <a:pt x="1138" y="1610"/>
                  </a:lnTo>
                  <a:lnTo>
                    <a:pt x="1138" y="1672"/>
                  </a:lnTo>
                  <a:lnTo>
                    <a:pt x="1140" y="1693"/>
                  </a:lnTo>
                  <a:lnTo>
                    <a:pt x="1146" y="1712"/>
                  </a:lnTo>
                  <a:lnTo>
                    <a:pt x="1157" y="1729"/>
                  </a:lnTo>
                  <a:lnTo>
                    <a:pt x="1171" y="1742"/>
                  </a:lnTo>
                  <a:lnTo>
                    <a:pt x="1188" y="1754"/>
                  </a:lnTo>
                  <a:lnTo>
                    <a:pt x="1206" y="1760"/>
                  </a:lnTo>
                  <a:lnTo>
                    <a:pt x="1228" y="1763"/>
                  </a:lnTo>
                  <a:lnTo>
                    <a:pt x="1248" y="1760"/>
                  </a:lnTo>
                  <a:lnTo>
                    <a:pt x="1267" y="1754"/>
                  </a:lnTo>
                  <a:lnTo>
                    <a:pt x="1284" y="1742"/>
                  </a:lnTo>
                  <a:lnTo>
                    <a:pt x="1298" y="1729"/>
                  </a:lnTo>
                  <a:lnTo>
                    <a:pt x="1309" y="1712"/>
                  </a:lnTo>
                  <a:lnTo>
                    <a:pt x="1316" y="1693"/>
                  </a:lnTo>
                  <a:lnTo>
                    <a:pt x="1318" y="1672"/>
                  </a:lnTo>
                  <a:lnTo>
                    <a:pt x="1318" y="1610"/>
                  </a:lnTo>
                  <a:lnTo>
                    <a:pt x="1356" y="1596"/>
                  </a:lnTo>
                  <a:lnTo>
                    <a:pt x="1392" y="1577"/>
                  </a:lnTo>
                  <a:lnTo>
                    <a:pt x="1424" y="1555"/>
                  </a:lnTo>
                  <a:lnTo>
                    <a:pt x="1454" y="1528"/>
                  </a:lnTo>
                  <a:lnTo>
                    <a:pt x="1479" y="1498"/>
                  </a:lnTo>
                  <a:lnTo>
                    <a:pt x="1502" y="1465"/>
                  </a:lnTo>
                  <a:lnTo>
                    <a:pt x="1519" y="1428"/>
                  </a:lnTo>
                  <a:lnTo>
                    <a:pt x="1533" y="1391"/>
                  </a:lnTo>
                  <a:lnTo>
                    <a:pt x="1541" y="1350"/>
                  </a:lnTo>
                  <a:lnTo>
                    <a:pt x="1544" y="1308"/>
                  </a:lnTo>
                  <a:lnTo>
                    <a:pt x="1541" y="1265"/>
                  </a:lnTo>
                  <a:lnTo>
                    <a:pt x="1533" y="1224"/>
                  </a:lnTo>
                  <a:lnTo>
                    <a:pt x="1519" y="1186"/>
                  </a:lnTo>
                  <a:lnTo>
                    <a:pt x="1501" y="1149"/>
                  </a:lnTo>
                  <a:lnTo>
                    <a:pt x="1477" y="1115"/>
                  </a:lnTo>
                  <a:lnTo>
                    <a:pt x="1451" y="1085"/>
                  </a:lnTo>
                  <a:lnTo>
                    <a:pt x="1421" y="1058"/>
                  </a:lnTo>
                  <a:lnTo>
                    <a:pt x="1387" y="1036"/>
                  </a:lnTo>
                  <a:lnTo>
                    <a:pt x="1351" y="1017"/>
                  </a:lnTo>
                  <a:lnTo>
                    <a:pt x="1312" y="1004"/>
                  </a:lnTo>
                  <a:lnTo>
                    <a:pt x="1271" y="996"/>
                  </a:lnTo>
                  <a:lnTo>
                    <a:pt x="1228" y="993"/>
                  </a:lnTo>
                  <a:lnTo>
                    <a:pt x="1200" y="990"/>
                  </a:lnTo>
                  <a:lnTo>
                    <a:pt x="1175" y="982"/>
                  </a:lnTo>
                  <a:lnTo>
                    <a:pt x="1152" y="970"/>
                  </a:lnTo>
                  <a:lnTo>
                    <a:pt x="1132" y="953"/>
                  </a:lnTo>
                  <a:lnTo>
                    <a:pt x="1115" y="933"/>
                  </a:lnTo>
                  <a:lnTo>
                    <a:pt x="1103" y="909"/>
                  </a:lnTo>
                  <a:lnTo>
                    <a:pt x="1095" y="885"/>
                  </a:lnTo>
                  <a:lnTo>
                    <a:pt x="1092" y="857"/>
                  </a:lnTo>
                  <a:lnTo>
                    <a:pt x="1095" y="830"/>
                  </a:lnTo>
                  <a:lnTo>
                    <a:pt x="1103" y="804"/>
                  </a:lnTo>
                  <a:lnTo>
                    <a:pt x="1115" y="782"/>
                  </a:lnTo>
                  <a:lnTo>
                    <a:pt x="1132" y="762"/>
                  </a:lnTo>
                  <a:lnTo>
                    <a:pt x="1152" y="745"/>
                  </a:lnTo>
                  <a:lnTo>
                    <a:pt x="1175" y="733"/>
                  </a:lnTo>
                  <a:lnTo>
                    <a:pt x="1200" y="725"/>
                  </a:lnTo>
                  <a:lnTo>
                    <a:pt x="1228" y="722"/>
                  </a:lnTo>
                  <a:lnTo>
                    <a:pt x="1256" y="725"/>
                  </a:lnTo>
                  <a:lnTo>
                    <a:pt x="1281" y="733"/>
                  </a:lnTo>
                  <a:lnTo>
                    <a:pt x="1305" y="746"/>
                  </a:lnTo>
                  <a:lnTo>
                    <a:pt x="1326" y="765"/>
                  </a:lnTo>
                  <a:lnTo>
                    <a:pt x="1342" y="778"/>
                  </a:lnTo>
                  <a:lnTo>
                    <a:pt x="1360" y="787"/>
                  </a:lnTo>
                  <a:lnTo>
                    <a:pt x="1379" y="792"/>
                  </a:lnTo>
                  <a:lnTo>
                    <a:pt x="1400" y="793"/>
                  </a:lnTo>
                  <a:lnTo>
                    <a:pt x="1419" y="789"/>
                  </a:lnTo>
                  <a:lnTo>
                    <a:pt x="1438" y="781"/>
                  </a:lnTo>
                  <a:lnTo>
                    <a:pt x="1454" y="769"/>
                  </a:lnTo>
                  <a:lnTo>
                    <a:pt x="1468" y="752"/>
                  </a:lnTo>
                  <a:lnTo>
                    <a:pt x="1477" y="735"/>
                  </a:lnTo>
                  <a:lnTo>
                    <a:pt x="1483" y="716"/>
                  </a:lnTo>
                  <a:lnTo>
                    <a:pt x="1483" y="696"/>
                  </a:lnTo>
                  <a:lnTo>
                    <a:pt x="1479" y="676"/>
                  </a:lnTo>
                  <a:lnTo>
                    <a:pt x="1471" y="658"/>
                  </a:lnTo>
                  <a:lnTo>
                    <a:pt x="1458" y="641"/>
                  </a:lnTo>
                  <a:lnTo>
                    <a:pt x="1427" y="613"/>
                  </a:lnTo>
                  <a:lnTo>
                    <a:pt x="1394" y="589"/>
                  </a:lnTo>
                  <a:lnTo>
                    <a:pt x="1358" y="570"/>
                  </a:lnTo>
                  <a:lnTo>
                    <a:pt x="1319" y="556"/>
                  </a:lnTo>
                  <a:lnTo>
                    <a:pt x="1319" y="492"/>
                  </a:lnTo>
                  <a:lnTo>
                    <a:pt x="1316" y="472"/>
                  </a:lnTo>
                  <a:lnTo>
                    <a:pt x="1310" y="454"/>
                  </a:lnTo>
                  <a:lnTo>
                    <a:pt x="1298" y="436"/>
                  </a:lnTo>
                  <a:lnTo>
                    <a:pt x="1285" y="423"/>
                  </a:lnTo>
                  <a:lnTo>
                    <a:pt x="1268" y="412"/>
                  </a:lnTo>
                  <a:lnTo>
                    <a:pt x="1249" y="406"/>
                  </a:lnTo>
                  <a:lnTo>
                    <a:pt x="1228" y="403"/>
                  </a:lnTo>
                  <a:close/>
                  <a:moveTo>
                    <a:pt x="1232" y="0"/>
                  </a:moveTo>
                  <a:lnTo>
                    <a:pt x="1321" y="3"/>
                  </a:lnTo>
                  <a:lnTo>
                    <a:pt x="1408" y="12"/>
                  </a:lnTo>
                  <a:lnTo>
                    <a:pt x="1494" y="28"/>
                  </a:lnTo>
                  <a:lnTo>
                    <a:pt x="1578" y="49"/>
                  </a:lnTo>
                  <a:lnTo>
                    <a:pt x="1658" y="76"/>
                  </a:lnTo>
                  <a:lnTo>
                    <a:pt x="1736" y="108"/>
                  </a:lnTo>
                  <a:lnTo>
                    <a:pt x="1812" y="145"/>
                  </a:lnTo>
                  <a:lnTo>
                    <a:pt x="1884" y="188"/>
                  </a:lnTo>
                  <a:lnTo>
                    <a:pt x="1954" y="234"/>
                  </a:lnTo>
                  <a:lnTo>
                    <a:pt x="2020" y="286"/>
                  </a:lnTo>
                  <a:lnTo>
                    <a:pt x="2082" y="341"/>
                  </a:lnTo>
                  <a:lnTo>
                    <a:pt x="2141" y="401"/>
                  </a:lnTo>
                  <a:lnTo>
                    <a:pt x="2195" y="464"/>
                  </a:lnTo>
                  <a:lnTo>
                    <a:pt x="2244" y="530"/>
                  </a:lnTo>
                  <a:lnTo>
                    <a:pt x="2290" y="601"/>
                  </a:lnTo>
                  <a:lnTo>
                    <a:pt x="2331" y="674"/>
                  </a:lnTo>
                  <a:lnTo>
                    <a:pt x="2367" y="750"/>
                  </a:lnTo>
                  <a:lnTo>
                    <a:pt x="2397" y="830"/>
                  </a:lnTo>
                  <a:lnTo>
                    <a:pt x="2422" y="911"/>
                  </a:lnTo>
                  <a:lnTo>
                    <a:pt x="2442" y="995"/>
                  </a:lnTo>
                  <a:lnTo>
                    <a:pt x="2456" y="1082"/>
                  </a:lnTo>
                  <a:lnTo>
                    <a:pt x="2324" y="950"/>
                  </a:lnTo>
                  <a:lnTo>
                    <a:pt x="913" y="2355"/>
                  </a:lnTo>
                  <a:lnTo>
                    <a:pt x="1518" y="2355"/>
                  </a:lnTo>
                  <a:lnTo>
                    <a:pt x="1518" y="2421"/>
                  </a:lnTo>
                  <a:lnTo>
                    <a:pt x="1448" y="2437"/>
                  </a:lnTo>
                  <a:lnTo>
                    <a:pt x="1377" y="2448"/>
                  </a:lnTo>
                  <a:lnTo>
                    <a:pt x="1306" y="2454"/>
                  </a:lnTo>
                  <a:lnTo>
                    <a:pt x="1232" y="2457"/>
                  </a:lnTo>
                  <a:lnTo>
                    <a:pt x="1144" y="2453"/>
                  </a:lnTo>
                  <a:lnTo>
                    <a:pt x="1057" y="2445"/>
                  </a:lnTo>
                  <a:lnTo>
                    <a:pt x="973" y="2429"/>
                  </a:lnTo>
                  <a:lnTo>
                    <a:pt x="891" y="2409"/>
                  </a:lnTo>
                  <a:lnTo>
                    <a:pt x="811" y="2383"/>
                  </a:lnTo>
                  <a:lnTo>
                    <a:pt x="733" y="2352"/>
                  </a:lnTo>
                  <a:lnTo>
                    <a:pt x="658" y="2315"/>
                  </a:lnTo>
                  <a:lnTo>
                    <a:pt x="587" y="2274"/>
                  </a:lnTo>
                  <a:lnTo>
                    <a:pt x="517" y="2229"/>
                  </a:lnTo>
                  <a:lnTo>
                    <a:pt x="452" y="2179"/>
                  </a:lnTo>
                  <a:lnTo>
                    <a:pt x="391" y="2125"/>
                  </a:lnTo>
                  <a:lnTo>
                    <a:pt x="332" y="2066"/>
                  </a:lnTo>
                  <a:lnTo>
                    <a:pt x="278" y="2005"/>
                  </a:lnTo>
                  <a:lnTo>
                    <a:pt x="228" y="1940"/>
                  </a:lnTo>
                  <a:lnTo>
                    <a:pt x="182" y="1872"/>
                  </a:lnTo>
                  <a:lnTo>
                    <a:pt x="141" y="1799"/>
                  </a:lnTo>
                  <a:lnTo>
                    <a:pt x="105" y="1725"/>
                  </a:lnTo>
                  <a:lnTo>
                    <a:pt x="74" y="1648"/>
                  </a:lnTo>
                  <a:lnTo>
                    <a:pt x="48" y="1568"/>
                  </a:lnTo>
                  <a:lnTo>
                    <a:pt x="28" y="1486"/>
                  </a:lnTo>
                  <a:lnTo>
                    <a:pt x="12" y="1402"/>
                  </a:lnTo>
                  <a:lnTo>
                    <a:pt x="3" y="1316"/>
                  </a:lnTo>
                  <a:lnTo>
                    <a:pt x="0" y="1229"/>
                  </a:lnTo>
                  <a:lnTo>
                    <a:pt x="3" y="1141"/>
                  </a:lnTo>
                  <a:lnTo>
                    <a:pt x="12" y="1054"/>
                  </a:lnTo>
                  <a:lnTo>
                    <a:pt x="28" y="971"/>
                  </a:lnTo>
                  <a:lnTo>
                    <a:pt x="48" y="888"/>
                  </a:lnTo>
                  <a:lnTo>
                    <a:pt x="74" y="809"/>
                  </a:lnTo>
                  <a:lnTo>
                    <a:pt x="105" y="731"/>
                  </a:lnTo>
                  <a:lnTo>
                    <a:pt x="141" y="657"/>
                  </a:lnTo>
                  <a:lnTo>
                    <a:pt x="182" y="585"/>
                  </a:lnTo>
                  <a:lnTo>
                    <a:pt x="228" y="517"/>
                  </a:lnTo>
                  <a:lnTo>
                    <a:pt x="278" y="451"/>
                  </a:lnTo>
                  <a:lnTo>
                    <a:pt x="332" y="390"/>
                  </a:lnTo>
                  <a:lnTo>
                    <a:pt x="391" y="331"/>
                  </a:lnTo>
                  <a:lnTo>
                    <a:pt x="452" y="277"/>
                  </a:lnTo>
                  <a:lnTo>
                    <a:pt x="517" y="227"/>
                  </a:lnTo>
                  <a:lnTo>
                    <a:pt x="587" y="182"/>
                  </a:lnTo>
                  <a:lnTo>
                    <a:pt x="658" y="141"/>
                  </a:lnTo>
                  <a:lnTo>
                    <a:pt x="733" y="105"/>
                  </a:lnTo>
                  <a:lnTo>
                    <a:pt x="811" y="73"/>
                  </a:lnTo>
                  <a:lnTo>
                    <a:pt x="891" y="48"/>
                  </a:lnTo>
                  <a:lnTo>
                    <a:pt x="973" y="27"/>
                  </a:lnTo>
                  <a:lnTo>
                    <a:pt x="1057" y="12"/>
                  </a:lnTo>
                  <a:lnTo>
                    <a:pt x="1144" y="3"/>
                  </a:lnTo>
                  <a:lnTo>
                    <a:pt x="12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08" name="Group 1207"/>
          <p:cNvGrpSpPr/>
          <p:nvPr/>
        </p:nvGrpSpPr>
        <p:grpSpPr>
          <a:xfrm>
            <a:off x="1592552" y="511133"/>
            <a:ext cx="227938" cy="231800"/>
            <a:chOff x="1843088" y="360363"/>
            <a:chExt cx="374650" cy="380999"/>
          </a:xfrm>
          <a:solidFill>
            <a:schemeClr val="tx1">
              <a:lumMod val="65000"/>
              <a:lumOff val="35000"/>
            </a:schemeClr>
          </a:solidFill>
        </p:grpSpPr>
        <p:sp>
          <p:nvSpPr>
            <p:cNvPr id="30" name="Freeform 19"/>
            <p:cNvSpPr>
              <a:spLocks noEditPoints="1"/>
            </p:cNvSpPr>
            <p:nvPr/>
          </p:nvSpPr>
          <p:spPr bwMode="auto">
            <a:xfrm>
              <a:off x="1893888" y="409575"/>
              <a:ext cx="273050" cy="204787"/>
            </a:xfrm>
            <a:custGeom>
              <a:avLst/>
              <a:gdLst>
                <a:gd name="T0" fmla="*/ 950 w 2416"/>
                <a:gd name="T1" fmla="*/ 749 h 1814"/>
                <a:gd name="T2" fmla="*/ 909 w 2416"/>
                <a:gd name="T3" fmla="*/ 802 h 1814"/>
                <a:gd name="T4" fmla="*/ 909 w 2416"/>
                <a:gd name="T5" fmla="*/ 1629 h 1814"/>
                <a:gd name="T6" fmla="*/ 950 w 2416"/>
                <a:gd name="T7" fmla="*/ 1682 h 1814"/>
                <a:gd name="T8" fmla="*/ 1018 w 2416"/>
                <a:gd name="T9" fmla="*/ 1691 h 1814"/>
                <a:gd name="T10" fmla="*/ 1070 w 2416"/>
                <a:gd name="T11" fmla="*/ 1651 h 1814"/>
                <a:gd name="T12" fmla="*/ 1082 w 2416"/>
                <a:gd name="T13" fmla="*/ 824 h 1814"/>
                <a:gd name="T14" fmla="*/ 1057 w 2416"/>
                <a:gd name="T15" fmla="*/ 763 h 1814"/>
                <a:gd name="T16" fmla="*/ 994 w 2416"/>
                <a:gd name="T17" fmla="*/ 737 h 1814"/>
                <a:gd name="T18" fmla="*/ 604 w 2416"/>
                <a:gd name="T19" fmla="*/ 514 h 1814"/>
                <a:gd name="T20" fmla="*/ 563 w 2416"/>
                <a:gd name="T21" fmla="*/ 567 h 1814"/>
                <a:gd name="T22" fmla="*/ 563 w 2416"/>
                <a:gd name="T23" fmla="*/ 1629 h 1814"/>
                <a:gd name="T24" fmla="*/ 604 w 2416"/>
                <a:gd name="T25" fmla="*/ 1682 h 1814"/>
                <a:gd name="T26" fmla="*/ 671 w 2416"/>
                <a:gd name="T27" fmla="*/ 1691 h 1814"/>
                <a:gd name="T28" fmla="*/ 723 w 2416"/>
                <a:gd name="T29" fmla="*/ 1651 h 1814"/>
                <a:gd name="T30" fmla="*/ 736 w 2416"/>
                <a:gd name="T31" fmla="*/ 590 h 1814"/>
                <a:gd name="T32" fmla="*/ 710 w 2416"/>
                <a:gd name="T33" fmla="*/ 528 h 1814"/>
                <a:gd name="T34" fmla="*/ 648 w 2416"/>
                <a:gd name="T35" fmla="*/ 502 h 1814"/>
                <a:gd name="T36" fmla="*/ 254 w 2416"/>
                <a:gd name="T37" fmla="*/ 218 h 1814"/>
                <a:gd name="T38" fmla="*/ 213 w 2416"/>
                <a:gd name="T39" fmla="*/ 270 h 1814"/>
                <a:gd name="T40" fmla="*/ 213 w 2416"/>
                <a:gd name="T41" fmla="*/ 1629 h 1814"/>
                <a:gd name="T42" fmla="*/ 254 w 2416"/>
                <a:gd name="T43" fmla="*/ 1682 h 1814"/>
                <a:gd name="T44" fmla="*/ 322 w 2416"/>
                <a:gd name="T45" fmla="*/ 1691 h 1814"/>
                <a:gd name="T46" fmla="*/ 374 w 2416"/>
                <a:gd name="T47" fmla="*/ 1651 h 1814"/>
                <a:gd name="T48" fmla="*/ 386 w 2416"/>
                <a:gd name="T49" fmla="*/ 294 h 1814"/>
                <a:gd name="T50" fmla="*/ 361 w 2416"/>
                <a:gd name="T51" fmla="*/ 231 h 1814"/>
                <a:gd name="T52" fmla="*/ 298 w 2416"/>
                <a:gd name="T53" fmla="*/ 206 h 1814"/>
                <a:gd name="T54" fmla="*/ 2416 w 2416"/>
                <a:gd name="T55" fmla="*/ 1814 h 1814"/>
                <a:gd name="T56" fmla="*/ 2079 w 2416"/>
                <a:gd name="T57" fmla="*/ 1311 h 1814"/>
                <a:gd name="T58" fmla="*/ 2163 w 2416"/>
                <a:gd name="T59" fmla="*/ 1201 h 1814"/>
                <a:gd name="T60" fmla="*/ 2207 w 2416"/>
                <a:gd name="T61" fmla="*/ 1070 h 1814"/>
                <a:gd name="T62" fmla="*/ 2209 w 2416"/>
                <a:gd name="T63" fmla="*/ 932 h 1814"/>
                <a:gd name="T64" fmla="*/ 2165 w 2416"/>
                <a:gd name="T65" fmla="*/ 796 h 1814"/>
                <a:gd name="T66" fmla="*/ 2081 w 2416"/>
                <a:gd name="T67" fmla="*/ 684 h 1814"/>
                <a:gd name="T68" fmla="*/ 1972 w 2416"/>
                <a:gd name="T69" fmla="*/ 607 h 1814"/>
                <a:gd name="T70" fmla="*/ 1845 w 2416"/>
                <a:gd name="T71" fmla="*/ 567 h 1814"/>
                <a:gd name="T72" fmla="*/ 1711 w 2416"/>
                <a:gd name="T73" fmla="*/ 568 h 1814"/>
                <a:gd name="T74" fmla="*/ 1578 w 2416"/>
                <a:gd name="T75" fmla="*/ 612 h 1814"/>
                <a:gd name="T76" fmla="*/ 1467 w 2416"/>
                <a:gd name="T77" fmla="*/ 696 h 1814"/>
                <a:gd name="T78" fmla="*/ 1389 w 2416"/>
                <a:gd name="T79" fmla="*/ 805 h 1814"/>
                <a:gd name="T80" fmla="*/ 1349 w 2416"/>
                <a:gd name="T81" fmla="*/ 932 h 1814"/>
                <a:gd name="T82" fmla="*/ 1350 w 2416"/>
                <a:gd name="T83" fmla="*/ 1066 h 1814"/>
                <a:gd name="T84" fmla="*/ 1394 w 2416"/>
                <a:gd name="T85" fmla="*/ 1199 h 1814"/>
                <a:gd name="T86" fmla="*/ 1477 w 2416"/>
                <a:gd name="T87" fmla="*/ 1308 h 1814"/>
                <a:gd name="T88" fmla="*/ 1585 w 2416"/>
                <a:gd name="T89" fmla="*/ 1385 h 1814"/>
                <a:gd name="T90" fmla="*/ 1710 w 2416"/>
                <a:gd name="T91" fmla="*/ 1425 h 1814"/>
                <a:gd name="T92" fmla="*/ 1842 w 2416"/>
                <a:gd name="T93" fmla="*/ 1426 h 1814"/>
                <a:gd name="T94" fmla="*/ 0 w 2416"/>
                <a:gd name="T95" fmla="*/ 1814 h 1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16" h="1814">
                  <a:moveTo>
                    <a:pt x="994" y="737"/>
                  </a:moveTo>
                  <a:lnTo>
                    <a:pt x="972" y="740"/>
                  </a:lnTo>
                  <a:lnTo>
                    <a:pt x="950" y="749"/>
                  </a:lnTo>
                  <a:lnTo>
                    <a:pt x="933" y="763"/>
                  </a:lnTo>
                  <a:lnTo>
                    <a:pt x="919" y="781"/>
                  </a:lnTo>
                  <a:lnTo>
                    <a:pt x="909" y="802"/>
                  </a:lnTo>
                  <a:lnTo>
                    <a:pt x="906" y="824"/>
                  </a:lnTo>
                  <a:lnTo>
                    <a:pt x="906" y="1607"/>
                  </a:lnTo>
                  <a:lnTo>
                    <a:pt x="909" y="1629"/>
                  </a:lnTo>
                  <a:lnTo>
                    <a:pt x="919" y="1651"/>
                  </a:lnTo>
                  <a:lnTo>
                    <a:pt x="933" y="1668"/>
                  </a:lnTo>
                  <a:lnTo>
                    <a:pt x="950" y="1682"/>
                  </a:lnTo>
                  <a:lnTo>
                    <a:pt x="972" y="1691"/>
                  </a:lnTo>
                  <a:lnTo>
                    <a:pt x="994" y="1695"/>
                  </a:lnTo>
                  <a:lnTo>
                    <a:pt x="1018" y="1691"/>
                  </a:lnTo>
                  <a:lnTo>
                    <a:pt x="1038" y="1682"/>
                  </a:lnTo>
                  <a:lnTo>
                    <a:pt x="1057" y="1668"/>
                  </a:lnTo>
                  <a:lnTo>
                    <a:pt x="1070" y="1651"/>
                  </a:lnTo>
                  <a:lnTo>
                    <a:pt x="1079" y="1629"/>
                  </a:lnTo>
                  <a:lnTo>
                    <a:pt x="1082" y="1607"/>
                  </a:lnTo>
                  <a:lnTo>
                    <a:pt x="1082" y="824"/>
                  </a:lnTo>
                  <a:lnTo>
                    <a:pt x="1079" y="802"/>
                  </a:lnTo>
                  <a:lnTo>
                    <a:pt x="1070" y="781"/>
                  </a:lnTo>
                  <a:lnTo>
                    <a:pt x="1057" y="763"/>
                  </a:lnTo>
                  <a:lnTo>
                    <a:pt x="1038" y="749"/>
                  </a:lnTo>
                  <a:lnTo>
                    <a:pt x="1018" y="740"/>
                  </a:lnTo>
                  <a:lnTo>
                    <a:pt x="994" y="737"/>
                  </a:lnTo>
                  <a:close/>
                  <a:moveTo>
                    <a:pt x="648" y="502"/>
                  </a:moveTo>
                  <a:lnTo>
                    <a:pt x="624" y="505"/>
                  </a:lnTo>
                  <a:lnTo>
                    <a:pt x="604" y="514"/>
                  </a:lnTo>
                  <a:lnTo>
                    <a:pt x="585" y="528"/>
                  </a:lnTo>
                  <a:lnTo>
                    <a:pt x="572" y="545"/>
                  </a:lnTo>
                  <a:lnTo>
                    <a:pt x="563" y="567"/>
                  </a:lnTo>
                  <a:lnTo>
                    <a:pt x="560" y="590"/>
                  </a:lnTo>
                  <a:lnTo>
                    <a:pt x="560" y="1607"/>
                  </a:lnTo>
                  <a:lnTo>
                    <a:pt x="563" y="1629"/>
                  </a:lnTo>
                  <a:lnTo>
                    <a:pt x="572" y="1651"/>
                  </a:lnTo>
                  <a:lnTo>
                    <a:pt x="585" y="1668"/>
                  </a:lnTo>
                  <a:lnTo>
                    <a:pt x="604" y="1682"/>
                  </a:lnTo>
                  <a:lnTo>
                    <a:pt x="624" y="1691"/>
                  </a:lnTo>
                  <a:lnTo>
                    <a:pt x="648" y="1695"/>
                  </a:lnTo>
                  <a:lnTo>
                    <a:pt x="671" y="1691"/>
                  </a:lnTo>
                  <a:lnTo>
                    <a:pt x="692" y="1682"/>
                  </a:lnTo>
                  <a:lnTo>
                    <a:pt x="710" y="1668"/>
                  </a:lnTo>
                  <a:lnTo>
                    <a:pt x="723" y="1651"/>
                  </a:lnTo>
                  <a:lnTo>
                    <a:pt x="733" y="1629"/>
                  </a:lnTo>
                  <a:lnTo>
                    <a:pt x="736" y="1607"/>
                  </a:lnTo>
                  <a:lnTo>
                    <a:pt x="736" y="590"/>
                  </a:lnTo>
                  <a:lnTo>
                    <a:pt x="733" y="567"/>
                  </a:lnTo>
                  <a:lnTo>
                    <a:pt x="723" y="545"/>
                  </a:lnTo>
                  <a:lnTo>
                    <a:pt x="710" y="528"/>
                  </a:lnTo>
                  <a:lnTo>
                    <a:pt x="692" y="514"/>
                  </a:lnTo>
                  <a:lnTo>
                    <a:pt x="671" y="505"/>
                  </a:lnTo>
                  <a:lnTo>
                    <a:pt x="648" y="502"/>
                  </a:lnTo>
                  <a:close/>
                  <a:moveTo>
                    <a:pt x="298" y="206"/>
                  </a:moveTo>
                  <a:lnTo>
                    <a:pt x="275" y="209"/>
                  </a:lnTo>
                  <a:lnTo>
                    <a:pt x="254" y="218"/>
                  </a:lnTo>
                  <a:lnTo>
                    <a:pt x="236" y="231"/>
                  </a:lnTo>
                  <a:lnTo>
                    <a:pt x="223" y="250"/>
                  </a:lnTo>
                  <a:lnTo>
                    <a:pt x="213" y="270"/>
                  </a:lnTo>
                  <a:lnTo>
                    <a:pt x="210" y="294"/>
                  </a:lnTo>
                  <a:lnTo>
                    <a:pt x="210" y="1607"/>
                  </a:lnTo>
                  <a:lnTo>
                    <a:pt x="213" y="1629"/>
                  </a:lnTo>
                  <a:lnTo>
                    <a:pt x="223" y="1651"/>
                  </a:lnTo>
                  <a:lnTo>
                    <a:pt x="236" y="1668"/>
                  </a:lnTo>
                  <a:lnTo>
                    <a:pt x="254" y="1682"/>
                  </a:lnTo>
                  <a:lnTo>
                    <a:pt x="275" y="1691"/>
                  </a:lnTo>
                  <a:lnTo>
                    <a:pt x="298" y="1695"/>
                  </a:lnTo>
                  <a:lnTo>
                    <a:pt x="322" y="1691"/>
                  </a:lnTo>
                  <a:lnTo>
                    <a:pt x="342" y="1682"/>
                  </a:lnTo>
                  <a:lnTo>
                    <a:pt x="361" y="1668"/>
                  </a:lnTo>
                  <a:lnTo>
                    <a:pt x="374" y="1651"/>
                  </a:lnTo>
                  <a:lnTo>
                    <a:pt x="383" y="1629"/>
                  </a:lnTo>
                  <a:lnTo>
                    <a:pt x="386" y="1607"/>
                  </a:lnTo>
                  <a:lnTo>
                    <a:pt x="386" y="294"/>
                  </a:lnTo>
                  <a:lnTo>
                    <a:pt x="383" y="270"/>
                  </a:lnTo>
                  <a:lnTo>
                    <a:pt x="374" y="250"/>
                  </a:lnTo>
                  <a:lnTo>
                    <a:pt x="361" y="231"/>
                  </a:lnTo>
                  <a:lnTo>
                    <a:pt x="342" y="218"/>
                  </a:lnTo>
                  <a:lnTo>
                    <a:pt x="322" y="209"/>
                  </a:lnTo>
                  <a:lnTo>
                    <a:pt x="298" y="206"/>
                  </a:lnTo>
                  <a:close/>
                  <a:moveTo>
                    <a:pt x="0" y="0"/>
                  </a:moveTo>
                  <a:lnTo>
                    <a:pt x="2416" y="0"/>
                  </a:lnTo>
                  <a:lnTo>
                    <a:pt x="2416" y="1814"/>
                  </a:lnTo>
                  <a:lnTo>
                    <a:pt x="2296" y="1814"/>
                  </a:lnTo>
                  <a:lnTo>
                    <a:pt x="2042" y="1342"/>
                  </a:lnTo>
                  <a:lnTo>
                    <a:pt x="2079" y="1311"/>
                  </a:lnTo>
                  <a:lnTo>
                    <a:pt x="2111" y="1277"/>
                  </a:lnTo>
                  <a:lnTo>
                    <a:pt x="2138" y="1241"/>
                  </a:lnTo>
                  <a:lnTo>
                    <a:pt x="2163" y="1201"/>
                  </a:lnTo>
                  <a:lnTo>
                    <a:pt x="2182" y="1159"/>
                  </a:lnTo>
                  <a:lnTo>
                    <a:pt x="2197" y="1115"/>
                  </a:lnTo>
                  <a:lnTo>
                    <a:pt x="2207" y="1070"/>
                  </a:lnTo>
                  <a:lnTo>
                    <a:pt x="2213" y="1025"/>
                  </a:lnTo>
                  <a:lnTo>
                    <a:pt x="2213" y="978"/>
                  </a:lnTo>
                  <a:lnTo>
                    <a:pt x="2209" y="932"/>
                  </a:lnTo>
                  <a:lnTo>
                    <a:pt x="2200" y="886"/>
                  </a:lnTo>
                  <a:lnTo>
                    <a:pt x="2185" y="840"/>
                  </a:lnTo>
                  <a:lnTo>
                    <a:pt x="2165" y="796"/>
                  </a:lnTo>
                  <a:lnTo>
                    <a:pt x="2140" y="755"/>
                  </a:lnTo>
                  <a:lnTo>
                    <a:pt x="2113" y="717"/>
                  </a:lnTo>
                  <a:lnTo>
                    <a:pt x="2081" y="684"/>
                  </a:lnTo>
                  <a:lnTo>
                    <a:pt x="2047" y="654"/>
                  </a:lnTo>
                  <a:lnTo>
                    <a:pt x="2010" y="628"/>
                  </a:lnTo>
                  <a:lnTo>
                    <a:pt x="1972" y="607"/>
                  </a:lnTo>
                  <a:lnTo>
                    <a:pt x="1931" y="589"/>
                  </a:lnTo>
                  <a:lnTo>
                    <a:pt x="1888" y="576"/>
                  </a:lnTo>
                  <a:lnTo>
                    <a:pt x="1845" y="567"/>
                  </a:lnTo>
                  <a:lnTo>
                    <a:pt x="1800" y="563"/>
                  </a:lnTo>
                  <a:lnTo>
                    <a:pt x="1756" y="563"/>
                  </a:lnTo>
                  <a:lnTo>
                    <a:pt x="1711" y="568"/>
                  </a:lnTo>
                  <a:lnTo>
                    <a:pt x="1666" y="577"/>
                  </a:lnTo>
                  <a:lnTo>
                    <a:pt x="1622" y="592"/>
                  </a:lnTo>
                  <a:lnTo>
                    <a:pt x="1578" y="612"/>
                  </a:lnTo>
                  <a:lnTo>
                    <a:pt x="1537" y="636"/>
                  </a:lnTo>
                  <a:lnTo>
                    <a:pt x="1500" y="664"/>
                  </a:lnTo>
                  <a:lnTo>
                    <a:pt x="1467" y="696"/>
                  </a:lnTo>
                  <a:lnTo>
                    <a:pt x="1437" y="729"/>
                  </a:lnTo>
                  <a:lnTo>
                    <a:pt x="1410" y="766"/>
                  </a:lnTo>
                  <a:lnTo>
                    <a:pt x="1389" y="805"/>
                  </a:lnTo>
                  <a:lnTo>
                    <a:pt x="1372" y="846"/>
                  </a:lnTo>
                  <a:lnTo>
                    <a:pt x="1358" y="888"/>
                  </a:lnTo>
                  <a:lnTo>
                    <a:pt x="1349" y="932"/>
                  </a:lnTo>
                  <a:lnTo>
                    <a:pt x="1345" y="976"/>
                  </a:lnTo>
                  <a:lnTo>
                    <a:pt x="1345" y="1021"/>
                  </a:lnTo>
                  <a:lnTo>
                    <a:pt x="1350" y="1066"/>
                  </a:lnTo>
                  <a:lnTo>
                    <a:pt x="1359" y="1111"/>
                  </a:lnTo>
                  <a:lnTo>
                    <a:pt x="1375" y="1155"/>
                  </a:lnTo>
                  <a:lnTo>
                    <a:pt x="1394" y="1199"/>
                  </a:lnTo>
                  <a:lnTo>
                    <a:pt x="1419" y="1239"/>
                  </a:lnTo>
                  <a:lnTo>
                    <a:pt x="1446" y="1275"/>
                  </a:lnTo>
                  <a:lnTo>
                    <a:pt x="1477" y="1308"/>
                  </a:lnTo>
                  <a:lnTo>
                    <a:pt x="1511" y="1338"/>
                  </a:lnTo>
                  <a:lnTo>
                    <a:pt x="1546" y="1363"/>
                  </a:lnTo>
                  <a:lnTo>
                    <a:pt x="1585" y="1385"/>
                  </a:lnTo>
                  <a:lnTo>
                    <a:pt x="1625" y="1402"/>
                  </a:lnTo>
                  <a:lnTo>
                    <a:pt x="1667" y="1415"/>
                  </a:lnTo>
                  <a:lnTo>
                    <a:pt x="1710" y="1425"/>
                  </a:lnTo>
                  <a:lnTo>
                    <a:pt x="1753" y="1430"/>
                  </a:lnTo>
                  <a:lnTo>
                    <a:pt x="1797" y="1430"/>
                  </a:lnTo>
                  <a:lnTo>
                    <a:pt x="1842" y="1426"/>
                  </a:lnTo>
                  <a:lnTo>
                    <a:pt x="1886" y="1416"/>
                  </a:lnTo>
                  <a:lnTo>
                    <a:pt x="2096" y="1814"/>
                  </a:lnTo>
                  <a:lnTo>
                    <a:pt x="0" y="181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0" name="Freeform 20"/>
            <p:cNvSpPr>
              <a:spLocks/>
            </p:cNvSpPr>
            <p:nvPr/>
          </p:nvSpPr>
          <p:spPr bwMode="auto">
            <a:xfrm>
              <a:off x="1843088" y="360363"/>
              <a:ext cx="374650" cy="325437"/>
            </a:xfrm>
            <a:custGeom>
              <a:avLst/>
              <a:gdLst>
                <a:gd name="T0" fmla="*/ 0 w 3304"/>
                <a:gd name="T1" fmla="*/ 0 h 2860"/>
                <a:gd name="T2" fmla="*/ 3304 w 3304"/>
                <a:gd name="T3" fmla="*/ 0 h 2860"/>
                <a:gd name="T4" fmla="*/ 3304 w 3304"/>
                <a:gd name="T5" fmla="*/ 2860 h 2860"/>
                <a:gd name="T6" fmla="*/ 3069 w 3304"/>
                <a:gd name="T7" fmla="*/ 2860 h 2860"/>
                <a:gd name="T8" fmla="*/ 2832 w 3304"/>
                <a:gd name="T9" fmla="*/ 2414 h 2860"/>
                <a:gd name="T10" fmla="*/ 2946 w 3304"/>
                <a:gd name="T11" fmla="*/ 2414 h 2860"/>
                <a:gd name="T12" fmla="*/ 2970 w 3304"/>
                <a:gd name="T13" fmla="*/ 2411 h 2860"/>
                <a:gd name="T14" fmla="*/ 2990 w 3304"/>
                <a:gd name="T15" fmla="*/ 2402 h 2860"/>
                <a:gd name="T16" fmla="*/ 3009 w 3304"/>
                <a:gd name="T17" fmla="*/ 2388 h 2860"/>
                <a:gd name="T18" fmla="*/ 3022 w 3304"/>
                <a:gd name="T19" fmla="*/ 2370 h 2860"/>
                <a:gd name="T20" fmla="*/ 3031 w 3304"/>
                <a:gd name="T21" fmla="*/ 2350 h 2860"/>
                <a:gd name="T22" fmla="*/ 3034 w 3304"/>
                <a:gd name="T23" fmla="*/ 2326 h 2860"/>
                <a:gd name="T24" fmla="*/ 3034 w 3304"/>
                <a:gd name="T25" fmla="*/ 339 h 2860"/>
                <a:gd name="T26" fmla="*/ 3031 w 3304"/>
                <a:gd name="T27" fmla="*/ 316 h 2860"/>
                <a:gd name="T28" fmla="*/ 3022 w 3304"/>
                <a:gd name="T29" fmla="*/ 295 h 2860"/>
                <a:gd name="T30" fmla="*/ 3009 w 3304"/>
                <a:gd name="T31" fmla="*/ 277 h 2860"/>
                <a:gd name="T32" fmla="*/ 2990 w 3304"/>
                <a:gd name="T33" fmla="*/ 263 h 2860"/>
                <a:gd name="T34" fmla="*/ 2970 w 3304"/>
                <a:gd name="T35" fmla="*/ 254 h 2860"/>
                <a:gd name="T36" fmla="*/ 2946 w 3304"/>
                <a:gd name="T37" fmla="*/ 251 h 2860"/>
                <a:gd name="T38" fmla="*/ 357 w 3304"/>
                <a:gd name="T39" fmla="*/ 251 h 2860"/>
                <a:gd name="T40" fmla="*/ 333 w 3304"/>
                <a:gd name="T41" fmla="*/ 254 h 2860"/>
                <a:gd name="T42" fmla="*/ 313 w 3304"/>
                <a:gd name="T43" fmla="*/ 263 h 2860"/>
                <a:gd name="T44" fmla="*/ 294 w 3304"/>
                <a:gd name="T45" fmla="*/ 277 h 2860"/>
                <a:gd name="T46" fmla="*/ 281 w 3304"/>
                <a:gd name="T47" fmla="*/ 295 h 2860"/>
                <a:gd name="T48" fmla="*/ 272 w 3304"/>
                <a:gd name="T49" fmla="*/ 316 h 2860"/>
                <a:gd name="T50" fmla="*/ 269 w 3304"/>
                <a:gd name="T51" fmla="*/ 339 h 2860"/>
                <a:gd name="T52" fmla="*/ 269 w 3304"/>
                <a:gd name="T53" fmla="*/ 2324 h 2860"/>
                <a:gd name="T54" fmla="*/ 272 w 3304"/>
                <a:gd name="T55" fmla="*/ 2347 h 2860"/>
                <a:gd name="T56" fmla="*/ 281 w 3304"/>
                <a:gd name="T57" fmla="*/ 2368 h 2860"/>
                <a:gd name="T58" fmla="*/ 294 w 3304"/>
                <a:gd name="T59" fmla="*/ 2385 h 2860"/>
                <a:gd name="T60" fmla="*/ 313 w 3304"/>
                <a:gd name="T61" fmla="*/ 2400 h 2860"/>
                <a:gd name="T62" fmla="*/ 333 w 3304"/>
                <a:gd name="T63" fmla="*/ 2408 h 2860"/>
                <a:gd name="T64" fmla="*/ 357 w 3304"/>
                <a:gd name="T65" fmla="*/ 2412 h 2860"/>
                <a:gd name="T66" fmla="*/ 2634 w 3304"/>
                <a:gd name="T67" fmla="*/ 2412 h 2860"/>
                <a:gd name="T68" fmla="*/ 2873 w 3304"/>
                <a:gd name="T69" fmla="*/ 2858 h 2860"/>
                <a:gd name="T70" fmla="*/ 0 w 3304"/>
                <a:gd name="T71" fmla="*/ 2858 h 2860"/>
                <a:gd name="T72" fmla="*/ 0 w 3304"/>
                <a:gd name="T73" fmla="*/ 0 h 2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04" h="2860">
                  <a:moveTo>
                    <a:pt x="0" y="0"/>
                  </a:moveTo>
                  <a:lnTo>
                    <a:pt x="3304" y="0"/>
                  </a:lnTo>
                  <a:lnTo>
                    <a:pt x="3304" y="2860"/>
                  </a:lnTo>
                  <a:lnTo>
                    <a:pt x="3069" y="2860"/>
                  </a:lnTo>
                  <a:lnTo>
                    <a:pt x="2832" y="2414"/>
                  </a:lnTo>
                  <a:lnTo>
                    <a:pt x="2946" y="2414"/>
                  </a:lnTo>
                  <a:lnTo>
                    <a:pt x="2970" y="2411"/>
                  </a:lnTo>
                  <a:lnTo>
                    <a:pt x="2990" y="2402"/>
                  </a:lnTo>
                  <a:lnTo>
                    <a:pt x="3009" y="2388"/>
                  </a:lnTo>
                  <a:lnTo>
                    <a:pt x="3022" y="2370"/>
                  </a:lnTo>
                  <a:lnTo>
                    <a:pt x="3031" y="2350"/>
                  </a:lnTo>
                  <a:lnTo>
                    <a:pt x="3034" y="2326"/>
                  </a:lnTo>
                  <a:lnTo>
                    <a:pt x="3034" y="339"/>
                  </a:lnTo>
                  <a:lnTo>
                    <a:pt x="3031" y="316"/>
                  </a:lnTo>
                  <a:lnTo>
                    <a:pt x="3022" y="295"/>
                  </a:lnTo>
                  <a:lnTo>
                    <a:pt x="3009" y="277"/>
                  </a:lnTo>
                  <a:lnTo>
                    <a:pt x="2990" y="263"/>
                  </a:lnTo>
                  <a:lnTo>
                    <a:pt x="2970" y="254"/>
                  </a:lnTo>
                  <a:lnTo>
                    <a:pt x="2946" y="251"/>
                  </a:lnTo>
                  <a:lnTo>
                    <a:pt x="357" y="251"/>
                  </a:lnTo>
                  <a:lnTo>
                    <a:pt x="333" y="254"/>
                  </a:lnTo>
                  <a:lnTo>
                    <a:pt x="313" y="263"/>
                  </a:lnTo>
                  <a:lnTo>
                    <a:pt x="294" y="277"/>
                  </a:lnTo>
                  <a:lnTo>
                    <a:pt x="281" y="295"/>
                  </a:lnTo>
                  <a:lnTo>
                    <a:pt x="272" y="316"/>
                  </a:lnTo>
                  <a:lnTo>
                    <a:pt x="269" y="339"/>
                  </a:lnTo>
                  <a:lnTo>
                    <a:pt x="269" y="2324"/>
                  </a:lnTo>
                  <a:lnTo>
                    <a:pt x="272" y="2347"/>
                  </a:lnTo>
                  <a:lnTo>
                    <a:pt x="281" y="2368"/>
                  </a:lnTo>
                  <a:lnTo>
                    <a:pt x="294" y="2385"/>
                  </a:lnTo>
                  <a:lnTo>
                    <a:pt x="313" y="2400"/>
                  </a:lnTo>
                  <a:lnTo>
                    <a:pt x="333" y="2408"/>
                  </a:lnTo>
                  <a:lnTo>
                    <a:pt x="357" y="2412"/>
                  </a:lnTo>
                  <a:lnTo>
                    <a:pt x="2634" y="2412"/>
                  </a:lnTo>
                  <a:lnTo>
                    <a:pt x="2873" y="2858"/>
                  </a:lnTo>
                  <a:lnTo>
                    <a:pt x="0" y="285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2" name="Freeform 21"/>
            <p:cNvSpPr>
              <a:spLocks/>
            </p:cNvSpPr>
            <p:nvPr/>
          </p:nvSpPr>
          <p:spPr bwMode="auto">
            <a:xfrm>
              <a:off x="1949451" y="704850"/>
              <a:ext cx="161925" cy="36512"/>
            </a:xfrm>
            <a:custGeom>
              <a:avLst/>
              <a:gdLst>
                <a:gd name="T0" fmla="*/ 166 w 1436"/>
                <a:gd name="T1" fmla="*/ 0 h 331"/>
                <a:gd name="T2" fmla="*/ 1271 w 1436"/>
                <a:gd name="T3" fmla="*/ 0 h 331"/>
                <a:gd name="T4" fmla="*/ 1300 w 1436"/>
                <a:gd name="T5" fmla="*/ 2 h 331"/>
                <a:gd name="T6" fmla="*/ 1328 w 1436"/>
                <a:gd name="T7" fmla="*/ 10 h 331"/>
                <a:gd name="T8" fmla="*/ 1354 w 1436"/>
                <a:gd name="T9" fmla="*/ 22 h 331"/>
                <a:gd name="T10" fmla="*/ 1377 w 1436"/>
                <a:gd name="T11" fmla="*/ 38 h 331"/>
                <a:gd name="T12" fmla="*/ 1397 w 1436"/>
                <a:gd name="T13" fmla="*/ 59 h 331"/>
                <a:gd name="T14" fmla="*/ 1413 w 1436"/>
                <a:gd name="T15" fmla="*/ 81 h 331"/>
                <a:gd name="T16" fmla="*/ 1425 w 1436"/>
                <a:gd name="T17" fmla="*/ 108 h 331"/>
                <a:gd name="T18" fmla="*/ 1434 w 1436"/>
                <a:gd name="T19" fmla="*/ 136 h 331"/>
                <a:gd name="T20" fmla="*/ 1436 w 1436"/>
                <a:gd name="T21" fmla="*/ 165 h 331"/>
                <a:gd name="T22" fmla="*/ 1434 w 1436"/>
                <a:gd name="T23" fmla="*/ 195 h 331"/>
                <a:gd name="T24" fmla="*/ 1425 w 1436"/>
                <a:gd name="T25" fmla="*/ 222 h 331"/>
                <a:gd name="T26" fmla="*/ 1413 w 1436"/>
                <a:gd name="T27" fmla="*/ 248 h 331"/>
                <a:gd name="T28" fmla="*/ 1397 w 1436"/>
                <a:gd name="T29" fmla="*/ 272 h 331"/>
                <a:gd name="T30" fmla="*/ 1377 w 1436"/>
                <a:gd name="T31" fmla="*/ 291 h 331"/>
                <a:gd name="T32" fmla="*/ 1354 w 1436"/>
                <a:gd name="T33" fmla="*/ 307 h 331"/>
                <a:gd name="T34" fmla="*/ 1328 w 1436"/>
                <a:gd name="T35" fmla="*/ 320 h 331"/>
                <a:gd name="T36" fmla="*/ 1300 w 1436"/>
                <a:gd name="T37" fmla="*/ 328 h 331"/>
                <a:gd name="T38" fmla="*/ 1271 w 1436"/>
                <a:gd name="T39" fmla="*/ 331 h 331"/>
                <a:gd name="T40" fmla="*/ 166 w 1436"/>
                <a:gd name="T41" fmla="*/ 331 h 331"/>
                <a:gd name="T42" fmla="*/ 136 w 1436"/>
                <a:gd name="T43" fmla="*/ 328 h 331"/>
                <a:gd name="T44" fmla="*/ 109 w 1436"/>
                <a:gd name="T45" fmla="*/ 320 h 331"/>
                <a:gd name="T46" fmla="*/ 83 w 1436"/>
                <a:gd name="T47" fmla="*/ 307 h 331"/>
                <a:gd name="T48" fmla="*/ 60 w 1436"/>
                <a:gd name="T49" fmla="*/ 291 h 331"/>
                <a:gd name="T50" fmla="*/ 40 w 1436"/>
                <a:gd name="T51" fmla="*/ 272 h 331"/>
                <a:gd name="T52" fmla="*/ 24 w 1436"/>
                <a:gd name="T53" fmla="*/ 248 h 331"/>
                <a:gd name="T54" fmla="*/ 12 w 1436"/>
                <a:gd name="T55" fmla="*/ 222 h 331"/>
                <a:gd name="T56" fmla="*/ 3 w 1436"/>
                <a:gd name="T57" fmla="*/ 195 h 331"/>
                <a:gd name="T58" fmla="*/ 0 w 1436"/>
                <a:gd name="T59" fmla="*/ 165 h 331"/>
                <a:gd name="T60" fmla="*/ 3 w 1436"/>
                <a:gd name="T61" fmla="*/ 136 h 331"/>
                <a:gd name="T62" fmla="*/ 12 w 1436"/>
                <a:gd name="T63" fmla="*/ 108 h 331"/>
                <a:gd name="T64" fmla="*/ 24 w 1436"/>
                <a:gd name="T65" fmla="*/ 81 h 331"/>
                <a:gd name="T66" fmla="*/ 40 w 1436"/>
                <a:gd name="T67" fmla="*/ 59 h 331"/>
                <a:gd name="T68" fmla="*/ 60 w 1436"/>
                <a:gd name="T69" fmla="*/ 38 h 331"/>
                <a:gd name="T70" fmla="*/ 83 w 1436"/>
                <a:gd name="T71" fmla="*/ 22 h 331"/>
                <a:gd name="T72" fmla="*/ 109 w 1436"/>
                <a:gd name="T73" fmla="*/ 10 h 331"/>
                <a:gd name="T74" fmla="*/ 136 w 1436"/>
                <a:gd name="T75" fmla="*/ 2 h 331"/>
                <a:gd name="T76" fmla="*/ 166 w 1436"/>
                <a:gd name="T77" fmla="*/ 0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36" h="331">
                  <a:moveTo>
                    <a:pt x="166" y="0"/>
                  </a:moveTo>
                  <a:lnTo>
                    <a:pt x="1271" y="0"/>
                  </a:lnTo>
                  <a:lnTo>
                    <a:pt x="1300" y="2"/>
                  </a:lnTo>
                  <a:lnTo>
                    <a:pt x="1328" y="10"/>
                  </a:lnTo>
                  <a:lnTo>
                    <a:pt x="1354" y="22"/>
                  </a:lnTo>
                  <a:lnTo>
                    <a:pt x="1377" y="38"/>
                  </a:lnTo>
                  <a:lnTo>
                    <a:pt x="1397" y="59"/>
                  </a:lnTo>
                  <a:lnTo>
                    <a:pt x="1413" y="81"/>
                  </a:lnTo>
                  <a:lnTo>
                    <a:pt x="1425" y="108"/>
                  </a:lnTo>
                  <a:lnTo>
                    <a:pt x="1434" y="136"/>
                  </a:lnTo>
                  <a:lnTo>
                    <a:pt x="1436" y="165"/>
                  </a:lnTo>
                  <a:lnTo>
                    <a:pt x="1434" y="195"/>
                  </a:lnTo>
                  <a:lnTo>
                    <a:pt x="1425" y="222"/>
                  </a:lnTo>
                  <a:lnTo>
                    <a:pt x="1413" y="248"/>
                  </a:lnTo>
                  <a:lnTo>
                    <a:pt x="1397" y="272"/>
                  </a:lnTo>
                  <a:lnTo>
                    <a:pt x="1377" y="291"/>
                  </a:lnTo>
                  <a:lnTo>
                    <a:pt x="1354" y="307"/>
                  </a:lnTo>
                  <a:lnTo>
                    <a:pt x="1328" y="320"/>
                  </a:lnTo>
                  <a:lnTo>
                    <a:pt x="1300" y="328"/>
                  </a:lnTo>
                  <a:lnTo>
                    <a:pt x="1271" y="331"/>
                  </a:lnTo>
                  <a:lnTo>
                    <a:pt x="166" y="331"/>
                  </a:lnTo>
                  <a:lnTo>
                    <a:pt x="136" y="328"/>
                  </a:lnTo>
                  <a:lnTo>
                    <a:pt x="109" y="320"/>
                  </a:lnTo>
                  <a:lnTo>
                    <a:pt x="83" y="307"/>
                  </a:lnTo>
                  <a:lnTo>
                    <a:pt x="60" y="291"/>
                  </a:lnTo>
                  <a:lnTo>
                    <a:pt x="40" y="272"/>
                  </a:lnTo>
                  <a:lnTo>
                    <a:pt x="24" y="248"/>
                  </a:lnTo>
                  <a:lnTo>
                    <a:pt x="12" y="222"/>
                  </a:lnTo>
                  <a:lnTo>
                    <a:pt x="3" y="195"/>
                  </a:lnTo>
                  <a:lnTo>
                    <a:pt x="0" y="165"/>
                  </a:lnTo>
                  <a:lnTo>
                    <a:pt x="3" y="136"/>
                  </a:lnTo>
                  <a:lnTo>
                    <a:pt x="12" y="108"/>
                  </a:lnTo>
                  <a:lnTo>
                    <a:pt x="24" y="81"/>
                  </a:lnTo>
                  <a:lnTo>
                    <a:pt x="40" y="59"/>
                  </a:lnTo>
                  <a:lnTo>
                    <a:pt x="60" y="38"/>
                  </a:lnTo>
                  <a:lnTo>
                    <a:pt x="83" y="22"/>
                  </a:lnTo>
                  <a:lnTo>
                    <a:pt x="109" y="10"/>
                  </a:lnTo>
                  <a:lnTo>
                    <a:pt x="136" y="2"/>
                  </a:lnTo>
                  <a:lnTo>
                    <a:pt x="1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07" name="Group 1206"/>
          <p:cNvGrpSpPr/>
          <p:nvPr/>
        </p:nvGrpSpPr>
        <p:grpSpPr>
          <a:xfrm>
            <a:off x="2117851" y="511132"/>
            <a:ext cx="227939" cy="231801"/>
            <a:chOff x="2405063" y="347663"/>
            <a:chExt cx="374651" cy="381000"/>
          </a:xfrm>
          <a:solidFill>
            <a:schemeClr val="tx1">
              <a:lumMod val="65000"/>
              <a:lumOff val="35000"/>
            </a:schemeClr>
          </a:solidFill>
        </p:grpSpPr>
        <p:sp>
          <p:nvSpPr>
            <p:cNvPr id="969" name="Rectangle 26"/>
            <p:cNvSpPr>
              <a:spLocks noChangeArrowheads="1"/>
            </p:cNvSpPr>
            <p:nvPr/>
          </p:nvSpPr>
          <p:spPr bwMode="auto">
            <a:xfrm>
              <a:off x="2405063" y="347663"/>
              <a:ext cx="52388" cy="3762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971" name="Rectangle 27"/>
            <p:cNvSpPr>
              <a:spLocks noChangeArrowheads="1"/>
            </p:cNvSpPr>
            <p:nvPr/>
          </p:nvSpPr>
          <p:spPr bwMode="auto">
            <a:xfrm>
              <a:off x="2482851" y="384175"/>
              <a:ext cx="52388" cy="33972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973" name="Freeform 28"/>
            <p:cNvSpPr>
              <a:spLocks/>
            </p:cNvSpPr>
            <p:nvPr/>
          </p:nvSpPr>
          <p:spPr bwMode="auto">
            <a:xfrm>
              <a:off x="2590801" y="541338"/>
              <a:ext cx="84138" cy="84138"/>
            </a:xfrm>
            <a:custGeom>
              <a:avLst/>
              <a:gdLst>
                <a:gd name="T0" fmla="*/ 368 w 735"/>
                <a:gd name="T1" fmla="*/ 0 h 736"/>
                <a:gd name="T2" fmla="*/ 414 w 735"/>
                <a:gd name="T3" fmla="*/ 3 h 736"/>
                <a:gd name="T4" fmla="*/ 458 w 735"/>
                <a:gd name="T5" fmla="*/ 12 h 736"/>
                <a:gd name="T6" fmla="*/ 500 w 735"/>
                <a:gd name="T7" fmla="*/ 25 h 736"/>
                <a:gd name="T8" fmla="*/ 540 w 735"/>
                <a:gd name="T9" fmla="*/ 43 h 736"/>
                <a:gd name="T10" fmla="*/ 578 w 735"/>
                <a:gd name="T11" fmla="*/ 66 h 736"/>
                <a:gd name="T12" fmla="*/ 612 w 735"/>
                <a:gd name="T13" fmla="*/ 93 h 736"/>
                <a:gd name="T14" fmla="*/ 643 w 735"/>
                <a:gd name="T15" fmla="*/ 124 h 736"/>
                <a:gd name="T16" fmla="*/ 670 w 735"/>
                <a:gd name="T17" fmla="*/ 157 h 736"/>
                <a:gd name="T18" fmla="*/ 692 w 735"/>
                <a:gd name="T19" fmla="*/ 195 h 736"/>
                <a:gd name="T20" fmla="*/ 711 w 735"/>
                <a:gd name="T21" fmla="*/ 234 h 736"/>
                <a:gd name="T22" fmla="*/ 724 w 735"/>
                <a:gd name="T23" fmla="*/ 278 h 736"/>
                <a:gd name="T24" fmla="*/ 732 w 735"/>
                <a:gd name="T25" fmla="*/ 322 h 736"/>
                <a:gd name="T26" fmla="*/ 735 w 735"/>
                <a:gd name="T27" fmla="*/ 368 h 736"/>
                <a:gd name="T28" fmla="*/ 732 w 735"/>
                <a:gd name="T29" fmla="*/ 414 h 736"/>
                <a:gd name="T30" fmla="*/ 724 w 735"/>
                <a:gd name="T31" fmla="*/ 458 h 736"/>
                <a:gd name="T32" fmla="*/ 711 w 735"/>
                <a:gd name="T33" fmla="*/ 500 h 736"/>
                <a:gd name="T34" fmla="*/ 692 w 735"/>
                <a:gd name="T35" fmla="*/ 541 h 736"/>
                <a:gd name="T36" fmla="*/ 670 w 735"/>
                <a:gd name="T37" fmla="*/ 577 h 736"/>
                <a:gd name="T38" fmla="*/ 643 w 735"/>
                <a:gd name="T39" fmla="*/ 611 h 736"/>
                <a:gd name="T40" fmla="*/ 612 w 735"/>
                <a:gd name="T41" fmla="*/ 642 h 736"/>
                <a:gd name="T42" fmla="*/ 578 w 735"/>
                <a:gd name="T43" fmla="*/ 669 h 736"/>
                <a:gd name="T44" fmla="*/ 540 w 735"/>
                <a:gd name="T45" fmla="*/ 693 h 736"/>
                <a:gd name="T46" fmla="*/ 500 w 735"/>
                <a:gd name="T47" fmla="*/ 711 h 736"/>
                <a:gd name="T48" fmla="*/ 458 w 735"/>
                <a:gd name="T49" fmla="*/ 724 h 736"/>
                <a:gd name="T50" fmla="*/ 414 w 735"/>
                <a:gd name="T51" fmla="*/ 733 h 736"/>
                <a:gd name="T52" fmla="*/ 368 w 735"/>
                <a:gd name="T53" fmla="*/ 736 h 736"/>
                <a:gd name="T54" fmla="*/ 321 w 735"/>
                <a:gd name="T55" fmla="*/ 733 h 736"/>
                <a:gd name="T56" fmla="*/ 277 w 735"/>
                <a:gd name="T57" fmla="*/ 724 h 736"/>
                <a:gd name="T58" fmla="*/ 235 w 735"/>
                <a:gd name="T59" fmla="*/ 711 h 736"/>
                <a:gd name="T60" fmla="*/ 195 w 735"/>
                <a:gd name="T61" fmla="*/ 693 h 736"/>
                <a:gd name="T62" fmla="*/ 158 w 735"/>
                <a:gd name="T63" fmla="*/ 669 h 736"/>
                <a:gd name="T64" fmla="*/ 123 w 735"/>
                <a:gd name="T65" fmla="*/ 642 h 736"/>
                <a:gd name="T66" fmla="*/ 93 w 735"/>
                <a:gd name="T67" fmla="*/ 611 h 736"/>
                <a:gd name="T68" fmla="*/ 66 w 735"/>
                <a:gd name="T69" fmla="*/ 577 h 736"/>
                <a:gd name="T70" fmla="*/ 43 w 735"/>
                <a:gd name="T71" fmla="*/ 541 h 736"/>
                <a:gd name="T72" fmla="*/ 24 w 735"/>
                <a:gd name="T73" fmla="*/ 500 h 736"/>
                <a:gd name="T74" fmla="*/ 11 w 735"/>
                <a:gd name="T75" fmla="*/ 458 h 736"/>
                <a:gd name="T76" fmla="*/ 3 w 735"/>
                <a:gd name="T77" fmla="*/ 414 h 736"/>
                <a:gd name="T78" fmla="*/ 0 w 735"/>
                <a:gd name="T79" fmla="*/ 368 h 736"/>
                <a:gd name="T80" fmla="*/ 3 w 735"/>
                <a:gd name="T81" fmla="*/ 322 h 736"/>
                <a:gd name="T82" fmla="*/ 11 w 735"/>
                <a:gd name="T83" fmla="*/ 278 h 736"/>
                <a:gd name="T84" fmla="*/ 24 w 735"/>
                <a:gd name="T85" fmla="*/ 234 h 736"/>
                <a:gd name="T86" fmla="*/ 43 w 735"/>
                <a:gd name="T87" fmla="*/ 195 h 736"/>
                <a:gd name="T88" fmla="*/ 66 w 735"/>
                <a:gd name="T89" fmla="*/ 157 h 736"/>
                <a:gd name="T90" fmla="*/ 93 w 735"/>
                <a:gd name="T91" fmla="*/ 124 h 736"/>
                <a:gd name="T92" fmla="*/ 123 w 735"/>
                <a:gd name="T93" fmla="*/ 93 h 736"/>
                <a:gd name="T94" fmla="*/ 158 w 735"/>
                <a:gd name="T95" fmla="*/ 66 h 736"/>
                <a:gd name="T96" fmla="*/ 195 w 735"/>
                <a:gd name="T97" fmla="*/ 43 h 736"/>
                <a:gd name="T98" fmla="*/ 235 w 735"/>
                <a:gd name="T99" fmla="*/ 25 h 736"/>
                <a:gd name="T100" fmla="*/ 277 w 735"/>
                <a:gd name="T101" fmla="*/ 12 h 736"/>
                <a:gd name="T102" fmla="*/ 321 w 735"/>
                <a:gd name="T103" fmla="*/ 3 h 736"/>
                <a:gd name="T104" fmla="*/ 368 w 735"/>
                <a:gd name="T105" fmla="*/ 0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5" h="736">
                  <a:moveTo>
                    <a:pt x="368" y="0"/>
                  </a:moveTo>
                  <a:lnTo>
                    <a:pt x="414" y="3"/>
                  </a:lnTo>
                  <a:lnTo>
                    <a:pt x="458" y="12"/>
                  </a:lnTo>
                  <a:lnTo>
                    <a:pt x="500" y="25"/>
                  </a:lnTo>
                  <a:lnTo>
                    <a:pt x="540" y="43"/>
                  </a:lnTo>
                  <a:lnTo>
                    <a:pt x="578" y="66"/>
                  </a:lnTo>
                  <a:lnTo>
                    <a:pt x="612" y="93"/>
                  </a:lnTo>
                  <a:lnTo>
                    <a:pt x="643" y="124"/>
                  </a:lnTo>
                  <a:lnTo>
                    <a:pt x="670" y="157"/>
                  </a:lnTo>
                  <a:lnTo>
                    <a:pt x="692" y="195"/>
                  </a:lnTo>
                  <a:lnTo>
                    <a:pt x="711" y="234"/>
                  </a:lnTo>
                  <a:lnTo>
                    <a:pt x="724" y="278"/>
                  </a:lnTo>
                  <a:lnTo>
                    <a:pt x="732" y="322"/>
                  </a:lnTo>
                  <a:lnTo>
                    <a:pt x="735" y="368"/>
                  </a:lnTo>
                  <a:lnTo>
                    <a:pt x="732" y="414"/>
                  </a:lnTo>
                  <a:lnTo>
                    <a:pt x="724" y="458"/>
                  </a:lnTo>
                  <a:lnTo>
                    <a:pt x="711" y="500"/>
                  </a:lnTo>
                  <a:lnTo>
                    <a:pt x="692" y="541"/>
                  </a:lnTo>
                  <a:lnTo>
                    <a:pt x="670" y="577"/>
                  </a:lnTo>
                  <a:lnTo>
                    <a:pt x="643" y="611"/>
                  </a:lnTo>
                  <a:lnTo>
                    <a:pt x="612" y="642"/>
                  </a:lnTo>
                  <a:lnTo>
                    <a:pt x="578" y="669"/>
                  </a:lnTo>
                  <a:lnTo>
                    <a:pt x="540" y="693"/>
                  </a:lnTo>
                  <a:lnTo>
                    <a:pt x="500" y="711"/>
                  </a:lnTo>
                  <a:lnTo>
                    <a:pt x="458" y="724"/>
                  </a:lnTo>
                  <a:lnTo>
                    <a:pt x="414" y="733"/>
                  </a:lnTo>
                  <a:lnTo>
                    <a:pt x="368" y="736"/>
                  </a:lnTo>
                  <a:lnTo>
                    <a:pt x="321" y="733"/>
                  </a:lnTo>
                  <a:lnTo>
                    <a:pt x="277" y="724"/>
                  </a:lnTo>
                  <a:lnTo>
                    <a:pt x="235" y="711"/>
                  </a:lnTo>
                  <a:lnTo>
                    <a:pt x="195" y="693"/>
                  </a:lnTo>
                  <a:lnTo>
                    <a:pt x="158" y="669"/>
                  </a:lnTo>
                  <a:lnTo>
                    <a:pt x="123" y="642"/>
                  </a:lnTo>
                  <a:lnTo>
                    <a:pt x="93" y="611"/>
                  </a:lnTo>
                  <a:lnTo>
                    <a:pt x="66" y="577"/>
                  </a:lnTo>
                  <a:lnTo>
                    <a:pt x="43" y="541"/>
                  </a:lnTo>
                  <a:lnTo>
                    <a:pt x="24" y="500"/>
                  </a:lnTo>
                  <a:lnTo>
                    <a:pt x="11" y="458"/>
                  </a:lnTo>
                  <a:lnTo>
                    <a:pt x="3" y="414"/>
                  </a:lnTo>
                  <a:lnTo>
                    <a:pt x="0" y="368"/>
                  </a:lnTo>
                  <a:lnTo>
                    <a:pt x="3" y="322"/>
                  </a:lnTo>
                  <a:lnTo>
                    <a:pt x="11" y="278"/>
                  </a:lnTo>
                  <a:lnTo>
                    <a:pt x="24" y="234"/>
                  </a:lnTo>
                  <a:lnTo>
                    <a:pt x="43" y="195"/>
                  </a:lnTo>
                  <a:lnTo>
                    <a:pt x="66" y="157"/>
                  </a:lnTo>
                  <a:lnTo>
                    <a:pt x="93" y="124"/>
                  </a:lnTo>
                  <a:lnTo>
                    <a:pt x="123" y="93"/>
                  </a:lnTo>
                  <a:lnTo>
                    <a:pt x="158" y="66"/>
                  </a:lnTo>
                  <a:lnTo>
                    <a:pt x="195" y="43"/>
                  </a:lnTo>
                  <a:lnTo>
                    <a:pt x="235" y="25"/>
                  </a:lnTo>
                  <a:lnTo>
                    <a:pt x="277" y="12"/>
                  </a:lnTo>
                  <a:lnTo>
                    <a:pt x="321" y="3"/>
                  </a:lnTo>
                  <a:lnTo>
                    <a:pt x="3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5" name="Freeform 29"/>
            <p:cNvSpPr>
              <a:spLocks/>
            </p:cNvSpPr>
            <p:nvPr/>
          </p:nvSpPr>
          <p:spPr bwMode="auto">
            <a:xfrm>
              <a:off x="2562226" y="650875"/>
              <a:ext cx="52388" cy="73025"/>
            </a:xfrm>
            <a:custGeom>
              <a:avLst/>
              <a:gdLst>
                <a:gd name="T0" fmla="*/ 0 w 460"/>
                <a:gd name="T1" fmla="*/ 0 h 647"/>
                <a:gd name="T2" fmla="*/ 47 w 460"/>
                <a:gd name="T3" fmla="*/ 47 h 647"/>
                <a:gd name="T4" fmla="*/ 98 w 460"/>
                <a:gd name="T5" fmla="*/ 89 h 647"/>
                <a:gd name="T6" fmla="*/ 152 w 460"/>
                <a:gd name="T7" fmla="*/ 128 h 647"/>
                <a:gd name="T8" fmla="*/ 208 w 460"/>
                <a:gd name="T9" fmla="*/ 162 h 647"/>
                <a:gd name="T10" fmla="*/ 268 w 460"/>
                <a:gd name="T11" fmla="*/ 192 h 647"/>
                <a:gd name="T12" fmla="*/ 330 w 460"/>
                <a:gd name="T13" fmla="*/ 217 h 647"/>
                <a:gd name="T14" fmla="*/ 393 w 460"/>
                <a:gd name="T15" fmla="*/ 238 h 647"/>
                <a:gd name="T16" fmla="*/ 460 w 460"/>
                <a:gd name="T17" fmla="*/ 253 h 647"/>
                <a:gd name="T18" fmla="*/ 460 w 460"/>
                <a:gd name="T19" fmla="*/ 647 h 647"/>
                <a:gd name="T20" fmla="*/ 0 w 460"/>
                <a:gd name="T21" fmla="*/ 647 h 647"/>
                <a:gd name="T22" fmla="*/ 0 w 460"/>
                <a:gd name="T23" fmla="*/ 0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60" h="647">
                  <a:moveTo>
                    <a:pt x="0" y="0"/>
                  </a:moveTo>
                  <a:lnTo>
                    <a:pt x="47" y="47"/>
                  </a:lnTo>
                  <a:lnTo>
                    <a:pt x="98" y="89"/>
                  </a:lnTo>
                  <a:lnTo>
                    <a:pt x="152" y="128"/>
                  </a:lnTo>
                  <a:lnTo>
                    <a:pt x="208" y="162"/>
                  </a:lnTo>
                  <a:lnTo>
                    <a:pt x="268" y="192"/>
                  </a:lnTo>
                  <a:lnTo>
                    <a:pt x="330" y="217"/>
                  </a:lnTo>
                  <a:lnTo>
                    <a:pt x="393" y="238"/>
                  </a:lnTo>
                  <a:lnTo>
                    <a:pt x="460" y="253"/>
                  </a:lnTo>
                  <a:lnTo>
                    <a:pt x="460" y="647"/>
                  </a:lnTo>
                  <a:lnTo>
                    <a:pt x="0" y="64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7" name="Freeform 30"/>
            <p:cNvSpPr>
              <a:spLocks/>
            </p:cNvSpPr>
            <p:nvPr/>
          </p:nvSpPr>
          <p:spPr bwMode="auto">
            <a:xfrm>
              <a:off x="2562226" y="433388"/>
              <a:ext cx="52388" cy="82550"/>
            </a:xfrm>
            <a:custGeom>
              <a:avLst/>
              <a:gdLst>
                <a:gd name="T0" fmla="*/ 0 w 459"/>
                <a:gd name="T1" fmla="*/ 0 h 730"/>
                <a:gd name="T2" fmla="*/ 459 w 459"/>
                <a:gd name="T3" fmla="*/ 0 h 730"/>
                <a:gd name="T4" fmla="*/ 459 w 459"/>
                <a:gd name="T5" fmla="*/ 478 h 730"/>
                <a:gd name="T6" fmla="*/ 393 w 459"/>
                <a:gd name="T7" fmla="*/ 493 h 730"/>
                <a:gd name="T8" fmla="*/ 329 w 459"/>
                <a:gd name="T9" fmla="*/ 514 h 730"/>
                <a:gd name="T10" fmla="*/ 267 w 459"/>
                <a:gd name="T11" fmla="*/ 539 h 730"/>
                <a:gd name="T12" fmla="*/ 207 w 459"/>
                <a:gd name="T13" fmla="*/ 569 h 730"/>
                <a:gd name="T14" fmla="*/ 151 w 459"/>
                <a:gd name="T15" fmla="*/ 603 h 730"/>
                <a:gd name="T16" fmla="*/ 98 w 459"/>
                <a:gd name="T17" fmla="*/ 642 h 730"/>
                <a:gd name="T18" fmla="*/ 46 w 459"/>
                <a:gd name="T19" fmla="*/ 684 h 730"/>
                <a:gd name="T20" fmla="*/ 0 w 459"/>
                <a:gd name="T21" fmla="*/ 730 h 730"/>
                <a:gd name="T22" fmla="*/ 0 w 459"/>
                <a:gd name="T23"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59" h="730">
                  <a:moveTo>
                    <a:pt x="0" y="0"/>
                  </a:moveTo>
                  <a:lnTo>
                    <a:pt x="459" y="0"/>
                  </a:lnTo>
                  <a:lnTo>
                    <a:pt x="459" y="478"/>
                  </a:lnTo>
                  <a:lnTo>
                    <a:pt x="393" y="493"/>
                  </a:lnTo>
                  <a:lnTo>
                    <a:pt x="329" y="514"/>
                  </a:lnTo>
                  <a:lnTo>
                    <a:pt x="267" y="539"/>
                  </a:lnTo>
                  <a:lnTo>
                    <a:pt x="207" y="569"/>
                  </a:lnTo>
                  <a:lnTo>
                    <a:pt x="151" y="603"/>
                  </a:lnTo>
                  <a:lnTo>
                    <a:pt x="98" y="642"/>
                  </a:lnTo>
                  <a:lnTo>
                    <a:pt x="46" y="684"/>
                  </a:lnTo>
                  <a:lnTo>
                    <a:pt x="0" y="73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9" name="Freeform 31"/>
            <p:cNvSpPr>
              <a:spLocks/>
            </p:cNvSpPr>
            <p:nvPr/>
          </p:nvSpPr>
          <p:spPr bwMode="auto">
            <a:xfrm>
              <a:off x="2641601" y="473075"/>
              <a:ext cx="52388" cy="33338"/>
            </a:xfrm>
            <a:custGeom>
              <a:avLst/>
              <a:gdLst>
                <a:gd name="T0" fmla="*/ 0 w 461"/>
                <a:gd name="T1" fmla="*/ 0 h 290"/>
                <a:gd name="T2" fmla="*/ 461 w 461"/>
                <a:gd name="T3" fmla="*/ 0 h 290"/>
                <a:gd name="T4" fmla="*/ 461 w 461"/>
                <a:gd name="T5" fmla="*/ 290 h 290"/>
                <a:gd name="T6" fmla="*/ 403 w 461"/>
                <a:gd name="T7" fmla="*/ 249 h 290"/>
                <a:gd name="T8" fmla="*/ 344 w 461"/>
                <a:gd name="T9" fmla="*/ 212 h 290"/>
                <a:gd name="T10" fmla="*/ 280 w 461"/>
                <a:gd name="T11" fmla="*/ 181 h 290"/>
                <a:gd name="T12" fmla="*/ 213 w 461"/>
                <a:gd name="T13" fmla="*/ 155 h 290"/>
                <a:gd name="T14" fmla="*/ 144 w 461"/>
                <a:gd name="T15" fmla="*/ 134 h 290"/>
                <a:gd name="T16" fmla="*/ 73 w 461"/>
                <a:gd name="T17" fmla="*/ 119 h 290"/>
                <a:gd name="T18" fmla="*/ 0 w 461"/>
                <a:gd name="T19" fmla="*/ 109 h 290"/>
                <a:gd name="T20" fmla="*/ 0 w 461"/>
                <a:gd name="T21"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1" h="290">
                  <a:moveTo>
                    <a:pt x="0" y="0"/>
                  </a:moveTo>
                  <a:lnTo>
                    <a:pt x="461" y="0"/>
                  </a:lnTo>
                  <a:lnTo>
                    <a:pt x="461" y="290"/>
                  </a:lnTo>
                  <a:lnTo>
                    <a:pt x="403" y="249"/>
                  </a:lnTo>
                  <a:lnTo>
                    <a:pt x="344" y="212"/>
                  </a:lnTo>
                  <a:lnTo>
                    <a:pt x="280" y="181"/>
                  </a:lnTo>
                  <a:lnTo>
                    <a:pt x="213" y="155"/>
                  </a:lnTo>
                  <a:lnTo>
                    <a:pt x="144" y="134"/>
                  </a:lnTo>
                  <a:lnTo>
                    <a:pt x="73" y="119"/>
                  </a:lnTo>
                  <a:lnTo>
                    <a:pt x="0" y="10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1" name="Freeform 32"/>
            <p:cNvSpPr>
              <a:spLocks/>
            </p:cNvSpPr>
            <p:nvPr/>
          </p:nvSpPr>
          <p:spPr bwMode="auto">
            <a:xfrm>
              <a:off x="2673351" y="622300"/>
              <a:ext cx="106363" cy="106363"/>
            </a:xfrm>
            <a:custGeom>
              <a:avLst/>
              <a:gdLst>
                <a:gd name="T0" fmla="*/ 438 w 939"/>
                <a:gd name="T1" fmla="*/ 0 h 943"/>
                <a:gd name="T2" fmla="*/ 807 w 939"/>
                <a:gd name="T3" fmla="*/ 310 h 943"/>
                <a:gd name="T4" fmla="*/ 840 w 939"/>
                <a:gd name="T5" fmla="*/ 340 h 943"/>
                <a:gd name="T6" fmla="*/ 869 w 939"/>
                <a:gd name="T7" fmla="*/ 374 h 943"/>
                <a:gd name="T8" fmla="*/ 893 w 939"/>
                <a:gd name="T9" fmla="*/ 409 h 943"/>
                <a:gd name="T10" fmla="*/ 911 w 939"/>
                <a:gd name="T11" fmla="*/ 447 h 943"/>
                <a:gd name="T12" fmla="*/ 926 w 939"/>
                <a:gd name="T13" fmla="*/ 486 h 943"/>
                <a:gd name="T14" fmla="*/ 935 w 939"/>
                <a:gd name="T15" fmla="*/ 527 h 943"/>
                <a:gd name="T16" fmla="*/ 939 w 939"/>
                <a:gd name="T17" fmla="*/ 568 h 943"/>
                <a:gd name="T18" fmla="*/ 939 w 939"/>
                <a:gd name="T19" fmla="*/ 609 h 943"/>
                <a:gd name="T20" fmla="*/ 934 w 939"/>
                <a:gd name="T21" fmla="*/ 651 h 943"/>
                <a:gd name="T22" fmla="*/ 924 w 939"/>
                <a:gd name="T23" fmla="*/ 691 h 943"/>
                <a:gd name="T24" fmla="*/ 909 w 939"/>
                <a:gd name="T25" fmla="*/ 731 h 943"/>
                <a:gd name="T26" fmla="*/ 890 w 939"/>
                <a:gd name="T27" fmla="*/ 769 h 943"/>
                <a:gd name="T28" fmla="*/ 865 w 939"/>
                <a:gd name="T29" fmla="*/ 806 h 943"/>
                <a:gd name="T30" fmla="*/ 835 w 939"/>
                <a:gd name="T31" fmla="*/ 840 h 943"/>
                <a:gd name="T32" fmla="*/ 802 w 939"/>
                <a:gd name="T33" fmla="*/ 869 h 943"/>
                <a:gd name="T34" fmla="*/ 766 w 939"/>
                <a:gd name="T35" fmla="*/ 893 h 943"/>
                <a:gd name="T36" fmla="*/ 728 w 939"/>
                <a:gd name="T37" fmla="*/ 913 h 943"/>
                <a:gd name="T38" fmla="*/ 688 w 939"/>
                <a:gd name="T39" fmla="*/ 927 h 943"/>
                <a:gd name="T40" fmla="*/ 648 w 939"/>
                <a:gd name="T41" fmla="*/ 938 h 943"/>
                <a:gd name="T42" fmla="*/ 607 w 939"/>
                <a:gd name="T43" fmla="*/ 943 h 943"/>
                <a:gd name="T44" fmla="*/ 566 w 939"/>
                <a:gd name="T45" fmla="*/ 943 h 943"/>
                <a:gd name="T46" fmla="*/ 525 w 939"/>
                <a:gd name="T47" fmla="*/ 939 h 943"/>
                <a:gd name="T48" fmla="*/ 484 w 939"/>
                <a:gd name="T49" fmla="*/ 929 h 943"/>
                <a:gd name="T50" fmla="*/ 445 w 939"/>
                <a:gd name="T51" fmla="*/ 916 h 943"/>
                <a:gd name="T52" fmla="*/ 407 w 939"/>
                <a:gd name="T53" fmla="*/ 897 h 943"/>
                <a:gd name="T54" fmla="*/ 372 w 939"/>
                <a:gd name="T55" fmla="*/ 874 h 943"/>
                <a:gd name="T56" fmla="*/ 338 w 939"/>
                <a:gd name="T57" fmla="*/ 846 h 943"/>
                <a:gd name="T58" fmla="*/ 308 w 939"/>
                <a:gd name="T59" fmla="*/ 813 h 943"/>
                <a:gd name="T60" fmla="*/ 0 w 939"/>
                <a:gd name="T61" fmla="*/ 442 h 943"/>
                <a:gd name="T62" fmla="*/ 64 w 939"/>
                <a:gd name="T63" fmla="*/ 410 h 943"/>
                <a:gd name="T64" fmla="*/ 124 w 939"/>
                <a:gd name="T65" fmla="*/ 373 h 943"/>
                <a:gd name="T66" fmla="*/ 181 w 939"/>
                <a:gd name="T67" fmla="*/ 332 h 943"/>
                <a:gd name="T68" fmla="*/ 234 w 939"/>
                <a:gd name="T69" fmla="*/ 286 h 943"/>
                <a:gd name="T70" fmla="*/ 283 w 939"/>
                <a:gd name="T71" fmla="*/ 236 h 943"/>
                <a:gd name="T72" fmla="*/ 330 w 939"/>
                <a:gd name="T73" fmla="*/ 182 h 943"/>
                <a:gd name="T74" fmla="*/ 370 w 939"/>
                <a:gd name="T75" fmla="*/ 124 h 943"/>
                <a:gd name="T76" fmla="*/ 407 w 939"/>
                <a:gd name="T77" fmla="*/ 64 h 943"/>
                <a:gd name="T78" fmla="*/ 438 w 939"/>
                <a:gd name="T79" fmla="*/ 0 h 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39" h="943">
                  <a:moveTo>
                    <a:pt x="438" y="0"/>
                  </a:moveTo>
                  <a:lnTo>
                    <a:pt x="807" y="310"/>
                  </a:lnTo>
                  <a:lnTo>
                    <a:pt x="840" y="340"/>
                  </a:lnTo>
                  <a:lnTo>
                    <a:pt x="869" y="374"/>
                  </a:lnTo>
                  <a:lnTo>
                    <a:pt x="893" y="409"/>
                  </a:lnTo>
                  <a:lnTo>
                    <a:pt x="911" y="447"/>
                  </a:lnTo>
                  <a:lnTo>
                    <a:pt x="926" y="486"/>
                  </a:lnTo>
                  <a:lnTo>
                    <a:pt x="935" y="527"/>
                  </a:lnTo>
                  <a:lnTo>
                    <a:pt x="939" y="568"/>
                  </a:lnTo>
                  <a:lnTo>
                    <a:pt x="939" y="609"/>
                  </a:lnTo>
                  <a:lnTo>
                    <a:pt x="934" y="651"/>
                  </a:lnTo>
                  <a:lnTo>
                    <a:pt x="924" y="691"/>
                  </a:lnTo>
                  <a:lnTo>
                    <a:pt x="909" y="731"/>
                  </a:lnTo>
                  <a:lnTo>
                    <a:pt x="890" y="769"/>
                  </a:lnTo>
                  <a:lnTo>
                    <a:pt x="865" y="806"/>
                  </a:lnTo>
                  <a:lnTo>
                    <a:pt x="835" y="840"/>
                  </a:lnTo>
                  <a:lnTo>
                    <a:pt x="802" y="869"/>
                  </a:lnTo>
                  <a:lnTo>
                    <a:pt x="766" y="893"/>
                  </a:lnTo>
                  <a:lnTo>
                    <a:pt x="728" y="913"/>
                  </a:lnTo>
                  <a:lnTo>
                    <a:pt x="688" y="927"/>
                  </a:lnTo>
                  <a:lnTo>
                    <a:pt x="648" y="938"/>
                  </a:lnTo>
                  <a:lnTo>
                    <a:pt x="607" y="943"/>
                  </a:lnTo>
                  <a:lnTo>
                    <a:pt x="566" y="943"/>
                  </a:lnTo>
                  <a:lnTo>
                    <a:pt x="525" y="939"/>
                  </a:lnTo>
                  <a:lnTo>
                    <a:pt x="484" y="929"/>
                  </a:lnTo>
                  <a:lnTo>
                    <a:pt x="445" y="916"/>
                  </a:lnTo>
                  <a:lnTo>
                    <a:pt x="407" y="897"/>
                  </a:lnTo>
                  <a:lnTo>
                    <a:pt x="372" y="874"/>
                  </a:lnTo>
                  <a:lnTo>
                    <a:pt x="338" y="846"/>
                  </a:lnTo>
                  <a:lnTo>
                    <a:pt x="308" y="813"/>
                  </a:lnTo>
                  <a:lnTo>
                    <a:pt x="0" y="442"/>
                  </a:lnTo>
                  <a:lnTo>
                    <a:pt x="64" y="410"/>
                  </a:lnTo>
                  <a:lnTo>
                    <a:pt x="124" y="373"/>
                  </a:lnTo>
                  <a:lnTo>
                    <a:pt x="181" y="332"/>
                  </a:lnTo>
                  <a:lnTo>
                    <a:pt x="234" y="286"/>
                  </a:lnTo>
                  <a:lnTo>
                    <a:pt x="283" y="236"/>
                  </a:lnTo>
                  <a:lnTo>
                    <a:pt x="330" y="182"/>
                  </a:lnTo>
                  <a:lnTo>
                    <a:pt x="370" y="124"/>
                  </a:lnTo>
                  <a:lnTo>
                    <a:pt x="407" y="64"/>
                  </a:lnTo>
                  <a:lnTo>
                    <a:pt x="4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3" name="Freeform 33"/>
            <p:cNvSpPr>
              <a:spLocks noEditPoints="1"/>
            </p:cNvSpPr>
            <p:nvPr/>
          </p:nvSpPr>
          <p:spPr bwMode="auto">
            <a:xfrm>
              <a:off x="2551113" y="501650"/>
              <a:ext cx="163513" cy="163513"/>
            </a:xfrm>
            <a:custGeom>
              <a:avLst/>
              <a:gdLst>
                <a:gd name="T0" fmla="*/ 614 w 1447"/>
                <a:gd name="T1" fmla="*/ 223 h 1446"/>
                <a:gd name="T2" fmla="*/ 465 w 1447"/>
                <a:gd name="T3" fmla="*/ 280 h 1446"/>
                <a:gd name="T4" fmla="*/ 343 w 1447"/>
                <a:gd name="T5" fmla="*/ 380 h 1446"/>
                <a:gd name="T6" fmla="*/ 257 w 1447"/>
                <a:gd name="T7" fmla="*/ 511 h 1446"/>
                <a:gd name="T8" fmla="*/ 215 w 1447"/>
                <a:gd name="T9" fmla="*/ 666 h 1446"/>
                <a:gd name="T10" fmla="*/ 223 w 1447"/>
                <a:gd name="T11" fmla="*/ 833 h 1446"/>
                <a:gd name="T12" fmla="*/ 282 w 1447"/>
                <a:gd name="T13" fmla="*/ 981 h 1446"/>
                <a:gd name="T14" fmla="*/ 380 w 1447"/>
                <a:gd name="T15" fmla="*/ 1103 h 1446"/>
                <a:gd name="T16" fmla="*/ 512 w 1447"/>
                <a:gd name="T17" fmla="*/ 1189 h 1446"/>
                <a:gd name="T18" fmla="*/ 668 w 1447"/>
                <a:gd name="T19" fmla="*/ 1231 h 1446"/>
                <a:gd name="T20" fmla="*/ 833 w 1447"/>
                <a:gd name="T21" fmla="*/ 1223 h 1446"/>
                <a:gd name="T22" fmla="*/ 982 w 1447"/>
                <a:gd name="T23" fmla="*/ 1165 h 1446"/>
                <a:gd name="T24" fmla="*/ 1104 w 1447"/>
                <a:gd name="T25" fmla="*/ 1066 h 1446"/>
                <a:gd name="T26" fmla="*/ 1190 w 1447"/>
                <a:gd name="T27" fmla="*/ 935 h 1446"/>
                <a:gd name="T28" fmla="*/ 1233 w 1447"/>
                <a:gd name="T29" fmla="*/ 778 h 1446"/>
                <a:gd name="T30" fmla="*/ 1224 w 1447"/>
                <a:gd name="T31" fmla="*/ 613 h 1446"/>
                <a:gd name="T32" fmla="*/ 1166 w 1447"/>
                <a:gd name="T33" fmla="*/ 464 h 1446"/>
                <a:gd name="T34" fmla="*/ 1067 w 1447"/>
                <a:gd name="T35" fmla="*/ 343 h 1446"/>
                <a:gd name="T36" fmla="*/ 935 w 1447"/>
                <a:gd name="T37" fmla="*/ 257 h 1446"/>
                <a:gd name="T38" fmla="*/ 779 w 1447"/>
                <a:gd name="T39" fmla="*/ 214 h 1446"/>
                <a:gd name="T40" fmla="*/ 789 w 1447"/>
                <a:gd name="T41" fmla="*/ 2 h 1446"/>
                <a:gd name="T42" fmla="*/ 976 w 1447"/>
                <a:gd name="T43" fmla="*/ 45 h 1446"/>
                <a:gd name="T44" fmla="*/ 1141 w 1447"/>
                <a:gd name="T45" fmla="*/ 131 h 1446"/>
                <a:gd name="T46" fmla="*/ 1277 w 1447"/>
                <a:gd name="T47" fmla="*/ 257 h 1446"/>
                <a:gd name="T48" fmla="*/ 1377 w 1447"/>
                <a:gd name="T49" fmla="*/ 413 h 1446"/>
                <a:gd name="T50" fmla="*/ 1436 w 1447"/>
                <a:gd name="T51" fmla="*/ 593 h 1446"/>
                <a:gd name="T52" fmla="*/ 1444 w 1447"/>
                <a:gd name="T53" fmla="*/ 789 h 1446"/>
                <a:gd name="T54" fmla="*/ 1402 w 1447"/>
                <a:gd name="T55" fmla="*/ 975 h 1446"/>
                <a:gd name="T56" fmla="*/ 1315 w 1447"/>
                <a:gd name="T57" fmla="*/ 1140 h 1446"/>
                <a:gd name="T58" fmla="*/ 1190 w 1447"/>
                <a:gd name="T59" fmla="*/ 1275 h 1446"/>
                <a:gd name="T60" fmla="*/ 1034 w 1447"/>
                <a:gd name="T61" fmla="*/ 1376 h 1446"/>
                <a:gd name="T62" fmla="*/ 854 w 1447"/>
                <a:gd name="T63" fmla="*/ 1435 h 1446"/>
                <a:gd name="T64" fmla="*/ 658 w 1447"/>
                <a:gd name="T65" fmla="*/ 1443 h 1446"/>
                <a:gd name="T66" fmla="*/ 471 w 1447"/>
                <a:gd name="T67" fmla="*/ 1401 h 1446"/>
                <a:gd name="T68" fmla="*/ 306 w 1447"/>
                <a:gd name="T69" fmla="*/ 1313 h 1446"/>
                <a:gd name="T70" fmla="*/ 170 w 1447"/>
                <a:gd name="T71" fmla="*/ 1188 h 1446"/>
                <a:gd name="T72" fmla="*/ 70 w 1447"/>
                <a:gd name="T73" fmla="*/ 1033 h 1446"/>
                <a:gd name="T74" fmla="*/ 12 w 1447"/>
                <a:gd name="T75" fmla="*/ 852 h 1446"/>
                <a:gd name="T76" fmla="*/ 3 w 1447"/>
                <a:gd name="T77" fmla="*/ 657 h 1446"/>
                <a:gd name="T78" fmla="*/ 45 w 1447"/>
                <a:gd name="T79" fmla="*/ 470 h 1446"/>
                <a:gd name="T80" fmla="*/ 133 w 1447"/>
                <a:gd name="T81" fmla="*/ 306 h 1446"/>
                <a:gd name="T82" fmla="*/ 258 w 1447"/>
                <a:gd name="T83" fmla="*/ 169 h 1446"/>
                <a:gd name="T84" fmla="*/ 413 w 1447"/>
                <a:gd name="T85" fmla="*/ 69 h 1446"/>
                <a:gd name="T86" fmla="*/ 594 w 1447"/>
                <a:gd name="T87" fmla="*/ 11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47" h="1446">
                  <a:moveTo>
                    <a:pt x="724" y="211"/>
                  </a:moveTo>
                  <a:lnTo>
                    <a:pt x="668" y="214"/>
                  </a:lnTo>
                  <a:lnTo>
                    <a:pt x="614" y="223"/>
                  </a:lnTo>
                  <a:lnTo>
                    <a:pt x="562" y="237"/>
                  </a:lnTo>
                  <a:lnTo>
                    <a:pt x="512" y="257"/>
                  </a:lnTo>
                  <a:lnTo>
                    <a:pt x="465" y="280"/>
                  </a:lnTo>
                  <a:lnTo>
                    <a:pt x="422" y="309"/>
                  </a:lnTo>
                  <a:lnTo>
                    <a:pt x="380" y="343"/>
                  </a:lnTo>
                  <a:lnTo>
                    <a:pt x="343" y="380"/>
                  </a:lnTo>
                  <a:lnTo>
                    <a:pt x="311" y="420"/>
                  </a:lnTo>
                  <a:lnTo>
                    <a:pt x="282" y="464"/>
                  </a:lnTo>
                  <a:lnTo>
                    <a:pt x="257" y="511"/>
                  </a:lnTo>
                  <a:lnTo>
                    <a:pt x="238" y="561"/>
                  </a:lnTo>
                  <a:lnTo>
                    <a:pt x="223" y="613"/>
                  </a:lnTo>
                  <a:lnTo>
                    <a:pt x="215" y="666"/>
                  </a:lnTo>
                  <a:lnTo>
                    <a:pt x="212" y="723"/>
                  </a:lnTo>
                  <a:lnTo>
                    <a:pt x="215" y="778"/>
                  </a:lnTo>
                  <a:lnTo>
                    <a:pt x="223" y="833"/>
                  </a:lnTo>
                  <a:lnTo>
                    <a:pt x="238" y="884"/>
                  </a:lnTo>
                  <a:lnTo>
                    <a:pt x="257" y="935"/>
                  </a:lnTo>
                  <a:lnTo>
                    <a:pt x="282" y="981"/>
                  </a:lnTo>
                  <a:lnTo>
                    <a:pt x="311" y="1025"/>
                  </a:lnTo>
                  <a:lnTo>
                    <a:pt x="343" y="1066"/>
                  </a:lnTo>
                  <a:lnTo>
                    <a:pt x="380" y="1103"/>
                  </a:lnTo>
                  <a:lnTo>
                    <a:pt x="422" y="1136"/>
                  </a:lnTo>
                  <a:lnTo>
                    <a:pt x="465" y="1165"/>
                  </a:lnTo>
                  <a:lnTo>
                    <a:pt x="512" y="1189"/>
                  </a:lnTo>
                  <a:lnTo>
                    <a:pt x="562" y="1209"/>
                  </a:lnTo>
                  <a:lnTo>
                    <a:pt x="614" y="1223"/>
                  </a:lnTo>
                  <a:lnTo>
                    <a:pt x="668" y="1231"/>
                  </a:lnTo>
                  <a:lnTo>
                    <a:pt x="724" y="1234"/>
                  </a:lnTo>
                  <a:lnTo>
                    <a:pt x="779" y="1231"/>
                  </a:lnTo>
                  <a:lnTo>
                    <a:pt x="833" y="1223"/>
                  </a:lnTo>
                  <a:lnTo>
                    <a:pt x="886" y="1209"/>
                  </a:lnTo>
                  <a:lnTo>
                    <a:pt x="935" y="1189"/>
                  </a:lnTo>
                  <a:lnTo>
                    <a:pt x="982" y="1165"/>
                  </a:lnTo>
                  <a:lnTo>
                    <a:pt x="1027" y="1136"/>
                  </a:lnTo>
                  <a:lnTo>
                    <a:pt x="1067" y="1103"/>
                  </a:lnTo>
                  <a:lnTo>
                    <a:pt x="1104" y="1066"/>
                  </a:lnTo>
                  <a:lnTo>
                    <a:pt x="1137" y="1025"/>
                  </a:lnTo>
                  <a:lnTo>
                    <a:pt x="1166" y="981"/>
                  </a:lnTo>
                  <a:lnTo>
                    <a:pt x="1190" y="935"/>
                  </a:lnTo>
                  <a:lnTo>
                    <a:pt x="1209" y="884"/>
                  </a:lnTo>
                  <a:lnTo>
                    <a:pt x="1224" y="833"/>
                  </a:lnTo>
                  <a:lnTo>
                    <a:pt x="1233" y="778"/>
                  </a:lnTo>
                  <a:lnTo>
                    <a:pt x="1236" y="723"/>
                  </a:lnTo>
                  <a:lnTo>
                    <a:pt x="1233" y="666"/>
                  </a:lnTo>
                  <a:lnTo>
                    <a:pt x="1224" y="613"/>
                  </a:lnTo>
                  <a:lnTo>
                    <a:pt x="1209" y="561"/>
                  </a:lnTo>
                  <a:lnTo>
                    <a:pt x="1190" y="511"/>
                  </a:lnTo>
                  <a:lnTo>
                    <a:pt x="1166" y="464"/>
                  </a:lnTo>
                  <a:lnTo>
                    <a:pt x="1137" y="420"/>
                  </a:lnTo>
                  <a:lnTo>
                    <a:pt x="1104" y="380"/>
                  </a:lnTo>
                  <a:lnTo>
                    <a:pt x="1067" y="343"/>
                  </a:lnTo>
                  <a:lnTo>
                    <a:pt x="1027" y="309"/>
                  </a:lnTo>
                  <a:lnTo>
                    <a:pt x="982" y="280"/>
                  </a:lnTo>
                  <a:lnTo>
                    <a:pt x="935" y="257"/>
                  </a:lnTo>
                  <a:lnTo>
                    <a:pt x="886" y="237"/>
                  </a:lnTo>
                  <a:lnTo>
                    <a:pt x="833" y="223"/>
                  </a:lnTo>
                  <a:lnTo>
                    <a:pt x="779" y="214"/>
                  </a:lnTo>
                  <a:lnTo>
                    <a:pt x="724" y="211"/>
                  </a:lnTo>
                  <a:close/>
                  <a:moveTo>
                    <a:pt x="724" y="0"/>
                  </a:moveTo>
                  <a:lnTo>
                    <a:pt x="789" y="2"/>
                  </a:lnTo>
                  <a:lnTo>
                    <a:pt x="854" y="11"/>
                  </a:lnTo>
                  <a:lnTo>
                    <a:pt x="916" y="26"/>
                  </a:lnTo>
                  <a:lnTo>
                    <a:pt x="976" y="45"/>
                  </a:lnTo>
                  <a:lnTo>
                    <a:pt x="1034" y="69"/>
                  </a:lnTo>
                  <a:lnTo>
                    <a:pt x="1088" y="99"/>
                  </a:lnTo>
                  <a:lnTo>
                    <a:pt x="1141" y="131"/>
                  </a:lnTo>
                  <a:lnTo>
                    <a:pt x="1190" y="169"/>
                  </a:lnTo>
                  <a:lnTo>
                    <a:pt x="1235" y="212"/>
                  </a:lnTo>
                  <a:lnTo>
                    <a:pt x="1277" y="257"/>
                  </a:lnTo>
                  <a:lnTo>
                    <a:pt x="1314" y="305"/>
                  </a:lnTo>
                  <a:lnTo>
                    <a:pt x="1348" y="357"/>
                  </a:lnTo>
                  <a:lnTo>
                    <a:pt x="1377" y="413"/>
                  </a:lnTo>
                  <a:lnTo>
                    <a:pt x="1402" y="470"/>
                  </a:lnTo>
                  <a:lnTo>
                    <a:pt x="1421" y="530"/>
                  </a:lnTo>
                  <a:lnTo>
                    <a:pt x="1436" y="593"/>
                  </a:lnTo>
                  <a:lnTo>
                    <a:pt x="1444" y="657"/>
                  </a:lnTo>
                  <a:lnTo>
                    <a:pt x="1447" y="723"/>
                  </a:lnTo>
                  <a:lnTo>
                    <a:pt x="1444" y="789"/>
                  </a:lnTo>
                  <a:lnTo>
                    <a:pt x="1436" y="852"/>
                  </a:lnTo>
                  <a:lnTo>
                    <a:pt x="1421" y="915"/>
                  </a:lnTo>
                  <a:lnTo>
                    <a:pt x="1402" y="975"/>
                  </a:lnTo>
                  <a:lnTo>
                    <a:pt x="1378" y="1033"/>
                  </a:lnTo>
                  <a:lnTo>
                    <a:pt x="1348" y="1088"/>
                  </a:lnTo>
                  <a:lnTo>
                    <a:pt x="1315" y="1140"/>
                  </a:lnTo>
                  <a:lnTo>
                    <a:pt x="1277" y="1188"/>
                  </a:lnTo>
                  <a:lnTo>
                    <a:pt x="1235" y="1234"/>
                  </a:lnTo>
                  <a:lnTo>
                    <a:pt x="1190" y="1275"/>
                  </a:lnTo>
                  <a:lnTo>
                    <a:pt x="1141" y="1313"/>
                  </a:lnTo>
                  <a:lnTo>
                    <a:pt x="1089" y="1347"/>
                  </a:lnTo>
                  <a:lnTo>
                    <a:pt x="1034" y="1376"/>
                  </a:lnTo>
                  <a:lnTo>
                    <a:pt x="976" y="1401"/>
                  </a:lnTo>
                  <a:lnTo>
                    <a:pt x="916" y="1420"/>
                  </a:lnTo>
                  <a:lnTo>
                    <a:pt x="854" y="1435"/>
                  </a:lnTo>
                  <a:lnTo>
                    <a:pt x="789" y="1443"/>
                  </a:lnTo>
                  <a:lnTo>
                    <a:pt x="724" y="1446"/>
                  </a:lnTo>
                  <a:lnTo>
                    <a:pt x="658" y="1443"/>
                  </a:lnTo>
                  <a:lnTo>
                    <a:pt x="593" y="1435"/>
                  </a:lnTo>
                  <a:lnTo>
                    <a:pt x="531" y="1420"/>
                  </a:lnTo>
                  <a:lnTo>
                    <a:pt x="471" y="1401"/>
                  </a:lnTo>
                  <a:lnTo>
                    <a:pt x="413" y="1376"/>
                  </a:lnTo>
                  <a:lnTo>
                    <a:pt x="358" y="1347"/>
                  </a:lnTo>
                  <a:lnTo>
                    <a:pt x="306" y="1313"/>
                  </a:lnTo>
                  <a:lnTo>
                    <a:pt x="257" y="1275"/>
                  </a:lnTo>
                  <a:lnTo>
                    <a:pt x="212" y="1234"/>
                  </a:lnTo>
                  <a:lnTo>
                    <a:pt x="170" y="1188"/>
                  </a:lnTo>
                  <a:lnTo>
                    <a:pt x="133" y="1140"/>
                  </a:lnTo>
                  <a:lnTo>
                    <a:pt x="99" y="1088"/>
                  </a:lnTo>
                  <a:lnTo>
                    <a:pt x="70" y="1033"/>
                  </a:lnTo>
                  <a:lnTo>
                    <a:pt x="45" y="975"/>
                  </a:lnTo>
                  <a:lnTo>
                    <a:pt x="26" y="915"/>
                  </a:lnTo>
                  <a:lnTo>
                    <a:pt x="12" y="852"/>
                  </a:lnTo>
                  <a:lnTo>
                    <a:pt x="3" y="789"/>
                  </a:lnTo>
                  <a:lnTo>
                    <a:pt x="0" y="723"/>
                  </a:lnTo>
                  <a:lnTo>
                    <a:pt x="3" y="657"/>
                  </a:lnTo>
                  <a:lnTo>
                    <a:pt x="12" y="593"/>
                  </a:lnTo>
                  <a:lnTo>
                    <a:pt x="26" y="531"/>
                  </a:lnTo>
                  <a:lnTo>
                    <a:pt x="45" y="470"/>
                  </a:lnTo>
                  <a:lnTo>
                    <a:pt x="70" y="413"/>
                  </a:lnTo>
                  <a:lnTo>
                    <a:pt x="99" y="357"/>
                  </a:lnTo>
                  <a:lnTo>
                    <a:pt x="133" y="306"/>
                  </a:lnTo>
                  <a:lnTo>
                    <a:pt x="171" y="257"/>
                  </a:lnTo>
                  <a:lnTo>
                    <a:pt x="212" y="212"/>
                  </a:lnTo>
                  <a:lnTo>
                    <a:pt x="258" y="169"/>
                  </a:lnTo>
                  <a:lnTo>
                    <a:pt x="306" y="131"/>
                  </a:lnTo>
                  <a:lnTo>
                    <a:pt x="359" y="99"/>
                  </a:lnTo>
                  <a:lnTo>
                    <a:pt x="413" y="69"/>
                  </a:lnTo>
                  <a:lnTo>
                    <a:pt x="471" y="45"/>
                  </a:lnTo>
                  <a:lnTo>
                    <a:pt x="531" y="26"/>
                  </a:lnTo>
                  <a:lnTo>
                    <a:pt x="594" y="11"/>
                  </a:lnTo>
                  <a:lnTo>
                    <a:pt x="658" y="2"/>
                  </a:lnTo>
                  <a:lnTo>
                    <a:pt x="7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5" name="Freeform 34"/>
            <p:cNvSpPr>
              <a:spLocks/>
            </p:cNvSpPr>
            <p:nvPr/>
          </p:nvSpPr>
          <p:spPr bwMode="auto">
            <a:xfrm>
              <a:off x="2641601" y="677863"/>
              <a:ext cx="52388" cy="46038"/>
            </a:xfrm>
            <a:custGeom>
              <a:avLst/>
              <a:gdLst>
                <a:gd name="T0" fmla="*/ 139 w 461"/>
                <a:gd name="T1" fmla="*/ 0 h 404"/>
                <a:gd name="T2" fmla="*/ 461 w 461"/>
                <a:gd name="T3" fmla="*/ 380 h 404"/>
                <a:gd name="T4" fmla="*/ 461 w 461"/>
                <a:gd name="T5" fmla="*/ 404 h 404"/>
                <a:gd name="T6" fmla="*/ 0 w 461"/>
                <a:gd name="T7" fmla="*/ 404 h 404"/>
                <a:gd name="T8" fmla="*/ 0 w 461"/>
                <a:gd name="T9" fmla="*/ 22 h 404"/>
                <a:gd name="T10" fmla="*/ 48 w 461"/>
                <a:gd name="T11" fmla="*/ 17 h 404"/>
                <a:gd name="T12" fmla="*/ 94 w 461"/>
                <a:gd name="T13" fmla="*/ 10 h 404"/>
                <a:gd name="T14" fmla="*/ 139 w 461"/>
                <a:gd name="T15" fmla="*/ 0 h 4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1" h="404">
                  <a:moveTo>
                    <a:pt x="139" y="0"/>
                  </a:moveTo>
                  <a:lnTo>
                    <a:pt x="461" y="380"/>
                  </a:lnTo>
                  <a:lnTo>
                    <a:pt x="461" y="404"/>
                  </a:lnTo>
                  <a:lnTo>
                    <a:pt x="0" y="404"/>
                  </a:lnTo>
                  <a:lnTo>
                    <a:pt x="0" y="22"/>
                  </a:lnTo>
                  <a:lnTo>
                    <a:pt x="48" y="17"/>
                  </a:lnTo>
                  <a:lnTo>
                    <a:pt x="94" y="10"/>
                  </a:lnTo>
                  <a:lnTo>
                    <a:pt x="1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05" name="Group 1204"/>
          <p:cNvGrpSpPr/>
          <p:nvPr/>
        </p:nvGrpSpPr>
        <p:grpSpPr>
          <a:xfrm>
            <a:off x="2643151" y="510649"/>
            <a:ext cx="226006" cy="232767"/>
            <a:chOff x="2932113" y="374650"/>
            <a:chExt cx="371475" cy="382588"/>
          </a:xfrm>
          <a:solidFill>
            <a:schemeClr val="tx1">
              <a:lumMod val="65000"/>
              <a:lumOff val="35000"/>
            </a:schemeClr>
          </a:solidFill>
        </p:grpSpPr>
        <p:sp>
          <p:nvSpPr>
            <p:cNvPr id="96" name="Freeform 39"/>
            <p:cNvSpPr>
              <a:spLocks/>
            </p:cNvSpPr>
            <p:nvPr/>
          </p:nvSpPr>
          <p:spPr bwMode="auto">
            <a:xfrm>
              <a:off x="3203575" y="374650"/>
              <a:ext cx="19050" cy="77788"/>
            </a:xfrm>
            <a:custGeom>
              <a:avLst/>
              <a:gdLst>
                <a:gd name="T0" fmla="*/ 82 w 165"/>
                <a:gd name="T1" fmla="*/ 0 h 683"/>
                <a:gd name="T2" fmla="*/ 104 w 165"/>
                <a:gd name="T3" fmla="*/ 3 h 683"/>
                <a:gd name="T4" fmla="*/ 124 w 165"/>
                <a:gd name="T5" fmla="*/ 11 h 683"/>
                <a:gd name="T6" fmla="*/ 140 w 165"/>
                <a:gd name="T7" fmla="*/ 25 h 683"/>
                <a:gd name="T8" fmla="*/ 153 w 165"/>
                <a:gd name="T9" fmla="*/ 41 h 683"/>
                <a:gd name="T10" fmla="*/ 162 w 165"/>
                <a:gd name="T11" fmla="*/ 62 h 683"/>
                <a:gd name="T12" fmla="*/ 165 w 165"/>
                <a:gd name="T13" fmla="*/ 83 h 683"/>
                <a:gd name="T14" fmla="*/ 165 w 165"/>
                <a:gd name="T15" fmla="*/ 601 h 683"/>
                <a:gd name="T16" fmla="*/ 162 w 165"/>
                <a:gd name="T17" fmla="*/ 622 h 683"/>
                <a:gd name="T18" fmla="*/ 153 w 165"/>
                <a:gd name="T19" fmla="*/ 642 h 683"/>
                <a:gd name="T20" fmla="*/ 140 w 165"/>
                <a:gd name="T21" fmla="*/ 659 h 683"/>
                <a:gd name="T22" fmla="*/ 124 w 165"/>
                <a:gd name="T23" fmla="*/ 672 h 683"/>
                <a:gd name="T24" fmla="*/ 104 w 165"/>
                <a:gd name="T25" fmla="*/ 680 h 683"/>
                <a:gd name="T26" fmla="*/ 82 w 165"/>
                <a:gd name="T27" fmla="*/ 683 h 683"/>
                <a:gd name="T28" fmla="*/ 60 w 165"/>
                <a:gd name="T29" fmla="*/ 680 h 683"/>
                <a:gd name="T30" fmla="*/ 41 w 165"/>
                <a:gd name="T31" fmla="*/ 672 h 683"/>
                <a:gd name="T32" fmla="*/ 23 w 165"/>
                <a:gd name="T33" fmla="*/ 658 h 683"/>
                <a:gd name="T34" fmla="*/ 11 w 165"/>
                <a:gd name="T35" fmla="*/ 642 h 683"/>
                <a:gd name="T36" fmla="*/ 3 w 165"/>
                <a:gd name="T37" fmla="*/ 622 h 683"/>
                <a:gd name="T38" fmla="*/ 0 w 165"/>
                <a:gd name="T39" fmla="*/ 601 h 683"/>
                <a:gd name="T40" fmla="*/ 0 w 165"/>
                <a:gd name="T41" fmla="*/ 83 h 683"/>
                <a:gd name="T42" fmla="*/ 3 w 165"/>
                <a:gd name="T43" fmla="*/ 62 h 683"/>
                <a:gd name="T44" fmla="*/ 11 w 165"/>
                <a:gd name="T45" fmla="*/ 41 h 683"/>
                <a:gd name="T46" fmla="*/ 23 w 165"/>
                <a:gd name="T47" fmla="*/ 25 h 683"/>
                <a:gd name="T48" fmla="*/ 41 w 165"/>
                <a:gd name="T49" fmla="*/ 11 h 683"/>
                <a:gd name="T50" fmla="*/ 60 w 165"/>
                <a:gd name="T51" fmla="*/ 3 h 683"/>
                <a:gd name="T52" fmla="*/ 82 w 165"/>
                <a:gd name="T53" fmla="*/ 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5" h="683">
                  <a:moveTo>
                    <a:pt x="82" y="0"/>
                  </a:moveTo>
                  <a:lnTo>
                    <a:pt x="104" y="3"/>
                  </a:lnTo>
                  <a:lnTo>
                    <a:pt x="124" y="11"/>
                  </a:lnTo>
                  <a:lnTo>
                    <a:pt x="140" y="25"/>
                  </a:lnTo>
                  <a:lnTo>
                    <a:pt x="153" y="41"/>
                  </a:lnTo>
                  <a:lnTo>
                    <a:pt x="162" y="62"/>
                  </a:lnTo>
                  <a:lnTo>
                    <a:pt x="165" y="83"/>
                  </a:lnTo>
                  <a:lnTo>
                    <a:pt x="165" y="601"/>
                  </a:lnTo>
                  <a:lnTo>
                    <a:pt x="162" y="622"/>
                  </a:lnTo>
                  <a:lnTo>
                    <a:pt x="153" y="642"/>
                  </a:lnTo>
                  <a:lnTo>
                    <a:pt x="140" y="659"/>
                  </a:lnTo>
                  <a:lnTo>
                    <a:pt x="124" y="672"/>
                  </a:lnTo>
                  <a:lnTo>
                    <a:pt x="104" y="680"/>
                  </a:lnTo>
                  <a:lnTo>
                    <a:pt x="82" y="683"/>
                  </a:lnTo>
                  <a:lnTo>
                    <a:pt x="60" y="680"/>
                  </a:lnTo>
                  <a:lnTo>
                    <a:pt x="41" y="672"/>
                  </a:lnTo>
                  <a:lnTo>
                    <a:pt x="23" y="658"/>
                  </a:lnTo>
                  <a:lnTo>
                    <a:pt x="11" y="642"/>
                  </a:lnTo>
                  <a:lnTo>
                    <a:pt x="3" y="622"/>
                  </a:lnTo>
                  <a:lnTo>
                    <a:pt x="0" y="601"/>
                  </a:lnTo>
                  <a:lnTo>
                    <a:pt x="0" y="83"/>
                  </a:lnTo>
                  <a:lnTo>
                    <a:pt x="3" y="62"/>
                  </a:lnTo>
                  <a:lnTo>
                    <a:pt x="11" y="41"/>
                  </a:lnTo>
                  <a:lnTo>
                    <a:pt x="23" y="25"/>
                  </a:lnTo>
                  <a:lnTo>
                    <a:pt x="41" y="11"/>
                  </a:lnTo>
                  <a:lnTo>
                    <a:pt x="60"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 name="Freeform 40"/>
            <p:cNvSpPr>
              <a:spLocks/>
            </p:cNvSpPr>
            <p:nvPr/>
          </p:nvSpPr>
          <p:spPr bwMode="auto">
            <a:xfrm>
              <a:off x="3013075" y="374650"/>
              <a:ext cx="19050" cy="77788"/>
            </a:xfrm>
            <a:custGeom>
              <a:avLst/>
              <a:gdLst>
                <a:gd name="T0" fmla="*/ 82 w 165"/>
                <a:gd name="T1" fmla="*/ 0 h 683"/>
                <a:gd name="T2" fmla="*/ 105 w 165"/>
                <a:gd name="T3" fmla="*/ 3 h 683"/>
                <a:gd name="T4" fmla="*/ 124 w 165"/>
                <a:gd name="T5" fmla="*/ 11 h 683"/>
                <a:gd name="T6" fmla="*/ 140 w 165"/>
                <a:gd name="T7" fmla="*/ 25 h 683"/>
                <a:gd name="T8" fmla="*/ 154 w 165"/>
                <a:gd name="T9" fmla="*/ 41 h 683"/>
                <a:gd name="T10" fmla="*/ 162 w 165"/>
                <a:gd name="T11" fmla="*/ 62 h 683"/>
                <a:gd name="T12" fmla="*/ 165 w 165"/>
                <a:gd name="T13" fmla="*/ 83 h 683"/>
                <a:gd name="T14" fmla="*/ 165 w 165"/>
                <a:gd name="T15" fmla="*/ 601 h 683"/>
                <a:gd name="T16" fmla="*/ 162 w 165"/>
                <a:gd name="T17" fmla="*/ 622 h 683"/>
                <a:gd name="T18" fmla="*/ 154 w 165"/>
                <a:gd name="T19" fmla="*/ 642 h 683"/>
                <a:gd name="T20" fmla="*/ 140 w 165"/>
                <a:gd name="T21" fmla="*/ 659 h 683"/>
                <a:gd name="T22" fmla="*/ 124 w 165"/>
                <a:gd name="T23" fmla="*/ 672 h 683"/>
                <a:gd name="T24" fmla="*/ 105 w 165"/>
                <a:gd name="T25" fmla="*/ 680 h 683"/>
                <a:gd name="T26" fmla="*/ 82 w 165"/>
                <a:gd name="T27" fmla="*/ 683 h 683"/>
                <a:gd name="T28" fmla="*/ 63 w 165"/>
                <a:gd name="T29" fmla="*/ 681 h 683"/>
                <a:gd name="T30" fmla="*/ 45 w 165"/>
                <a:gd name="T31" fmla="*/ 675 h 683"/>
                <a:gd name="T32" fmla="*/ 30 w 165"/>
                <a:gd name="T33" fmla="*/ 664 h 683"/>
                <a:gd name="T34" fmla="*/ 17 w 165"/>
                <a:gd name="T35" fmla="*/ 652 h 683"/>
                <a:gd name="T36" fmla="*/ 7 w 165"/>
                <a:gd name="T37" fmla="*/ 637 h 683"/>
                <a:gd name="T38" fmla="*/ 1 w 165"/>
                <a:gd name="T39" fmla="*/ 619 h 683"/>
                <a:gd name="T40" fmla="*/ 0 w 165"/>
                <a:gd name="T41" fmla="*/ 601 h 683"/>
                <a:gd name="T42" fmla="*/ 0 w 165"/>
                <a:gd name="T43" fmla="*/ 83 h 683"/>
                <a:gd name="T44" fmla="*/ 3 w 165"/>
                <a:gd name="T45" fmla="*/ 62 h 683"/>
                <a:gd name="T46" fmla="*/ 11 w 165"/>
                <a:gd name="T47" fmla="*/ 41 h 683"/>
                <a:gd name="T48" fmla="*/ 24 w 165"/>
                <a:gd name="T49" fmla="*/ 25 h 683"/>
                <a:gd name="T50" fmla="*/ 41 w 165"/>
                <a:gd name="T51" fmla="*/ 11 h 683"/>
                <a:gd name="T52" fmla="*/ 61 w 165"/>
                <a:gd name="T53" fmla="*/ 3 h 683"/>
                <a:gd name="T54" fmla="*/ 82 w 165"/>
                <a:gd name="T55" fmla="*/ 0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65" h="683">
                  <a:moveTo>
                    <a:pt x="82" y="0"/>
                  </a:moveTo>
                  <a:lnTo>
                    <a:pt x="105" y="3"/>
                  </a:lnTo>
                  <a:lnTo>
                    <a:pt x="124" y="11"/>
                  </a:lnTo>
                  <a:lnTo>
                    <a:pt x="140" y="25"/>
                  </a:lnTo>
                  <a:lnTo>
                    <a:pt x="154" y="41"/>
                  </a:lnTo>
                  <a:lnTo>
                    <a:pt x="162" y="62"/>
                  </a:lnTo>
                  <a:lnTo>
                    <a:pt x="165" y="83"/>
                  </a:lnTo>
                  <a:lnTo>
                    <a:pt x="165" y="601"/>
                  </a:lnTo>
                  <a:lnTo>
                    <a:pt x="162" y="622"/>
                  </a:lnTo>
                  <a:lnTo>
                    <a:pt x="154" y="642"/>
                  </a:lnTo>
                  <a:lnTo>
                    <a:pt x="140" y="659"/>
                  </a:lnTo>
                  <a:lnTo>
                    <a:pt x="124" y="672"/>
                  </a:lnTo>
                  <a:lnTo>
                    <a:pt x="105" y="680"/>
                  </a:lnTo>
                  <a:lnTo>
                    <a:pt x="82" y="683"/>
                  </a:lnTo>
                  <a:lnTo>
                    <a:pt x="63" y="681"/>
                  </a:lnTo>
                  <a:lnTo>
                    <a:pt x="45" y="675"/>
                  </a:lnTo>
                  <a:lnTo>
                    <a:pt x="30" y="664"/>
                  </a:lnTo>
                  <a:lnTo>
                    <a:pt x="17" y="652"/>
                  </a:lnTo>
                  <a:lnTo>
                    <a:pt x="7" y="637"/>
                  </a:lnTo>
                  <a:lnTo>
                    <a:pt x="1" y="619"/>
                  </a:lnTo>
                  <a:lnTo>
                    <a:pt x="0" y="601"/>
                  </a:lnTo>
                  <a:lnTo>
                    <a:pt x="0" y="83"/>
                  </a:lnTo>
                  <a:lnTo>
                    <a:pt x="3" y="62"/>
                  </a:lnTo>
                  <a:lnTo>
                    <a:pt x="11" y="41"/>
                  </a:lnTo>
                  <a:lnTo>
                    <a:pt x="24" y="25"/>
                  </a:lnTo>
                  <a:lnTo>
                    <a:pt x="41" y="11"/>
                  </a:lnTo>
                  <a:lnTo>
                    <a:pt x="61"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 name="Freeform 41"/>
            <p:cNvSpPr>
              <a:spLocks/>
            </p:cNvSpPr>
            <p:nvPr/>
          </p:nvSpPr>
          <p:spPr bwMode="auto">
            <a:xfrm>
              <a:off x="2932113" y="412750"/>
              <a:ext cx="371475" cy="69850"/>
            </a:xfrm>
            <a:custGeom>
              <a:avLst/>
              <a:gdLst>
                <a:gd name="T0" fmla="*/ 0 w 3283"/>
                <a:gd name="T1" fmla="*/ 0 h 606"/>
                <a:gd name="T2" fmla="*/ 553 w 3283"/>
                <a:gd name="T3" fmla="*/ 0 h 606"/>
                <a:gd name="T4" fmla="*/ 553 w 3283"/>
                <a:gd name="T5" fmla="*/ 257 h 606"/>
                <a:gd name="T6" fmla="*/ 557 w 3283"/>
                <a:gd name="T7" fmla="*/ 298 h 606"/>
                <a:gd name="T8" fmla="*/ 566 w 3283"/>
                <a:gd name="T9" fmla="*/ 336 h 606"/>
                <a:gd name="T10" fmla="*/ 581 w 3283"/>
                <a:gd name="T11" fmla="*/ 371 h 606"/>
                <a:gd name="T12" fmla="*/ 602 w 3283"/>
                <a:gd name="T13" fmla="*/ 403 h 606"/>
                <a:gd name="T14" fmla="*/ 626 w 3283"/>
                <a:gd name="T15" fmla="*/ 433 h 606"/>
                <a:gd name="T16" fmla="*/ 655 w 3283"/>
                <a:gd name="T17" fmla="*/ 458 h 606"/>
                <a:gd name="T18" fmla="*/ 687 w 3283"/>
                <a:gd name="T19" fmla="*/ 478 h 606"/>
                <a:gd name="T20" fmla="*/ 723 w 3283"/>
                <a:gd name="T21" fmla="*/ 493 h 606"/>
                <a:gd name="T22" fmla="*/ 761 w 3283"/>
                <a:gd name="T23" fmla="*/ 503 h 606"/>
                <a:gd name="T24" fmla="*/ 801 w 3283"/>
                <a:gd name="T25" fmla="*/ 506 h 606"/>
                <a:gd name="T26" fmla="*/ 841 w 3283"/>
                <a:gd name="T27" fmla="*/ 503 h 606"/>
                <a:gd name="T28" fmla="*/ 880 w 3283"/>
                <a:gd name="T29" fmla="*/ 493 h 606"/>
                <a:gd name="T30" fmla="*/ 915 w 3283"/>
                <a:gd name="T31" fmla="*/ 478 h 606"/>
                <a:gd name="T32" fmla="*/ 947 w 3283"/>
                <a:gd name="T33" fmla="*/ 458 h 606"/>
                <a:gd name="T34" fmla="*/ 976 w 3283"/>
                <a:gd name="T35" fmla="*/ 433 h 606"/>
                <a:gd name="T36" fmla="*/ 1002 w 3283"/>
                <a:gd name="T37" fmla="*/ 403 h 606"/>
                <a:gd name="T38" fmla="*/ 1022 w 3283"/>
                <a:gd name="T39" fmla="*/ 371 h 606"/>
                <a:gd name="T40" fmla="*/ 1036 w 3283"/>
                <a:gd name="T41" fmla="*/ 336 h 606"/>
                <a:gd name="T42" fmla="*/ 1047 w 3283"/>
                <a:gd name="T43" fmla="*/ 298 h 606"/>
                <a:gd name="T44" fmla="*/ 1050 w 3283"/>
                <a:gd name="T45" fmla="*/ 257 h 606"/>
                <a:gd name="T46" fmla="*/ 1050 w 3283"/>
                <a:gd name="T47" fmla="*/ 0 h 606"/>
                <a:gd name="T48" fmla="*/ 2233 w 3283"/>
                <a:gd name="T49" fmla="*/ 0 h 606"/>
                <a:gd name="T50" fmla="*/ 2233 w 3283"/>
                <a:gd name="T51" fmla="*/ 257 h 606"/>
                <a:gd name="T52" fmla="*/ 2236 w 3283"/>
                <a:gd name="T53" fmla="*/ 298 h 606"/>
                <a:gd name="T54" fmla="*/ 2247 w 3283"/>
                <a:gd name="T55" fmla="*/ 336 h 606"/>
                <a:gd name="T56" fmla="*/ 2261 w 3283"/>
                <a:gd name="T57" fmla="*/ 371 h 606"/>
                <a:gd name="T58" fmla="*/ 2281 w 3283"/>
                <a:gd name="T59" fmla="*/ 403 h 606"/>
                <a:gd name="T60" fmla="*/ 2307 w 3283"/>
                <a:gd name="T61" fmla="*/ 433 h 606"/>
                <a:gd name="T62" fmla="*/ 2336 w 3283"/>
                <a:gd name="T63" fmla="*/ 458 h 606"/>
                <a:gd name="T64" fmla="*/ 2368 w 3283"/>
                <a:gd name="T65" fmla="*/ 478 h 606"/>
                <a:gd name="T66" fmla="*/ 2403 w 3283"/>
                <a:gd name="T67" fmla="*/ 493 h 606"/>
                <a:gd name="T68" fmla="*/ 2442 w 3283"/>
                <a:gd name="T69" fmla="*/ 503 h 606"/>
                <a:gd name="T70" fmla="*/ 2482 w 3283"/>
                <a:gd name="T71" fmla="*/ 506 h 606"/>
                <a:gd name="T72" fmla="*/ 2522 w 3283"/>
                <a:gd name="T73" fmla="*/ 503 h 606"/>
                <a:gd name="T74" fmla="*/ 2560 w 3283"/>
                <a:gd name="T75" fmla="*/ 493 h 606"/>
                <a:gd name="T76" fmla="*/ 2595 w 3283"/>
                <a:gd name="T77" fmla="*/ 478 h 606"/>
                <a:gd name="T78" fmla="*/ 2628 w 3283"/>
                <a:gd name="T79" fmla="*/ 458 h 606"/>
                <a:gd name="T80" fmla="*/ 2657 w 3283"/>
                <a:gd name="T81" fmla="*/ 433 h 606"/>
                <a:gd name="T82" fmla="*/ 2681 w 3283"/>
                <a:gd name="T83" fmla="*/ 403 h 606"/>
                <a:gd name="T84" fmla="*/ 2702 w 3283"/>
                <a:gd name="T85" fmla="*/ 371 h 606"/>
                <a:gd name="T86" fmla="*/ 2717 w 3283"/>
                <a:gd name="T87" fmla="*/ 336 h 606"/>
                <a:gd name="T88" fmla="*/ 2726 w 3283"/>
                <a:gd name="T89" fmla="*/ 298 h 606"/>
                <a:gd name="T90" fmla="*/ 2729 w 3283"/>
                <a:gd name="T91" fmla="*/ 257 h 606"/>
                <a:gd name="T92" fmla="*/ 2729 w 3283"/>
                <a:gd name="T93" fmla="*/ 0 h 606"/>
                <a:gd name="T94" fmla="*/ 3283 w 3283"/>
                <a:gd name="T95" fmla="*/ 0 h 606"/>
                <a:gd name="T96" fmla="*/ 3283 w 3283"/>
                <a:gd name="T97" fmla="*/ 606 h 606"/>
                <a:gd name="T98" fmla="*/ 0 w 3283"/>
                <a:gd name="T99" fmla="*/ 606 h 606"/>
                <a:gd name="T100" fmla="*/ 0 w 3283"/>
                <a:gd name="T101" fmla="*/ 0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83" h="606">
                  <a:moveTo>
                    <a:pt x="0" y="0"/>
                  </a:moveTo>
                  <a:lnTo>
                    <a:pt x="553" y="0"/>
                  </a:lnTo>
                  <a:lnTo>
                    <a:pt x="553" y="257"/>
                  </a:lnTo>
                  <a:lnTo>
                    <a:pt x="557" y="298"/>
                  </a:lnTo>
                  <a:lnTo>
                    <a:pt x="566" y="336"/>
                  </a:lnTo>
                  <a:lnTo>
                    <a:pt x="581" y="371"/>
                  </a:lnTo>
                  <a:lnTo>
                    <a:pt x="602" y="403"/>
                  </a:lnTo>
                  <a:lnTo>
                    <a:pt x="626" y="433"/>
                  </a:lnTo>
                  <a:lnTo>
                    <a:pt x="655" y="458"/>
                  </a:lnTo>
                  <a:lnTo>
                    <a:pt x="687" y="478"/>
                  </a:lnTo>
                  <a:lnTo>
                    <a:pt x="723" y="493"/>
                  </a:lnTo>
                  <a:lnTo>
                    <a:pt x="761" y="503"/>
                  </a:lnTo>
                  <a:lnTo>
                    <a:pt x="801" y="506"/>
                  </a:lnTo>
                  <a:lnTo>
                    <a:pt x="841" y="503"/>
                  </a:lnTo>
                  <a:lnTo>
                    <a:pt x="880" y="493"/>
                  </a:lnTo>
                  <a:lnTo>
                    <a:pt x="915" y="478"/>
                  </a:lnTo>
                  <a:lnTo>
                    <a:pt x="947" y="458"/>
                  </a:lnTo>
                  <a:lnTo>
                    <a:pt x="976" y="433"/>
                  </a:lnTo>
                  <a:lnTo>
                    <a:pt x="1002" y="403"/>
                  </a:lnTo>
                  <a:lnTo>
                    <a:pt x="1022" y="371"/>
                  </a:lnTo>
                  <a:lnTo>
                    <a:pt x="1036" y="336"/>
                  </a:lnTo>
                  <a:lnTo>
                    <a:pt x="1047" y="298"/>
                  </a:lnTo>
                  <a:lnTo>
                    <a:pt x="1050" y="257"/>
                  </a:lnTo>
                  <a:lnTo>
                    <a:pt x="1050" y="0"/>
                  </a:lnTo>
                  <a:lnTo>
                    <a:pt x="2233" y="0"/>
                  </a:lnTo>
                  <a:lnTo>
                    <a:pt x="2233" y="257"/>
                  </a:lnTo>
                  <a:lnTo>
                    <a:pt x="2236" y="298"/>
                  </a:lnTo>
                  <a:lnTo>
                    <a:pt x="2247" y="336"/>
                  </a:lnTo>
                  <a:lnTo>
                    <a:pt x="2261" y="371"/>
                  </a:lnTo>
                  <a:lnTo>
                    <a:pt x="2281" y="403"/>
                  </a:lnTo>
                  <a:lnTo>
                    <a:pt x="2307" y="433"/>
                  </a:lnTo>
                  <a:lnTo>
                    <a:pt x="2336" y="458"/>
                  </a:lnTo>
                  <a:lnTo>
                    <a:pt x="2368" y="478"/>
                  </a:lnTo>
                  <a:lnTo>
                    <a:pt x="2403" y="493"/>
                  </a:lnTo>
                  <a:lnTo>
                    <a:pt x="2442" y="503"/>
                  </a:lnTo>
                  <a:lnTo>
                    <a:pt x="2482" y="506"/>
                  </a:lnTo>
                  <a:lnTo>
                    <a:pt x="2522" y="503"/>
                  </a:lnTo>
                  <a:lnTo>
                    <a:pt x="2560" y="493"/>
                  </a:lnTo>
                  <a:lnTo>
                    <a:pt x="2595" y="478"/>
                  </a:lnTo>
                  <a:lnTo>
                    <a:pt x="2628" y="458"/>
                  </a:lnTo>
                  <a:lnTo>
                    <a:pt x="2657" y="433"/>
                  </a:lnTo>
                  <a:lnTo>
                    <a:pt x="2681" y="403"/>
                  </a:lnTo>
                  <a:lnTo>
                    <a:pt x="2702" y="371"/>
                  </a:lnTo>
                  <a:lnTo>
                    <a:pt x="2717" y="336"/>
                  </a:lnTo>
                  <a:lnTo>
                    <a:pt x="2726" y="298"/>
                  </a:lnTo>
                  <a:lnTo>
                    <a:pt x="2729" y="257"/>
                  </a:lnTo>
                  <a:lnTo>
                    <a:pt x="2729" y="0"/>
                  </a:lnTo>
                  <a:lnTo>
                    <a:pt x="3283" y="0"/>
                  </a:lnTo>
                  <a:lnTo>
                    <a:pt x="3283" y="606"/>
                  </a:lnTo>
                  <a:lnTo>
                    <a:pt x="0" y="60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 name="Freeform 42"/>
            <p:cNvSpPr>
              <a:spLocks noEditPoints="1"/>
            </p:cNvSpPr>
            <p:nvPr/>
          </p:nvSpPr>
          <p:spPr bwMode="auto">
            <a:xfrm>
              <a:off x="2932113" y="501650"/>
              <a:ext cx="371475" cy="255588"/>
            </a:xfrm>
            <a:custGeom>
              <a:avLst/>
              <a:gdLst>
                <a:gd name="T0" fmla="*/ 435 w 3283"/>
                <a:gd name="T1" fmla="*/ 1773 h 2263"/>
                <a:gd name="T2" fmla="*/ 398 w 3283"/>
                <a:gd name="T3" fmla="*/ 1795 h 2263"/>
                <a:gd name="T4" fmla="*/ 376 w 3283"/>
                <a:gd name="T5" fmla="*/ 1831 h 2263"/>
                <a:gd name="T6" fmla="*/ 376 w 3283"/>
                <a:gd name="T7" fmla="*/ 1875 h 2263"/>
                <a:gd name="T8" fmla="*/ 398 w 3283"/>
                <a:gd name="T9" fmla="*/ 1912 h 2263"/>
                <a:gd name="T10" fmla="*/ 435 w 3283"/>
                <a:gd name="T11" fmla="*/ 1932 h 2263"/>
                <a:gd name="T12" fmla="*/ 2824 w 3283"/>
                <a:gd name="T13" fmla="*/ 1935 h 2263"/>
                <a:gd name="T14" fmla="*/ 2864 w 3283"/>
                <a:gd name="T15" fmla="*/ 1924 h 2263"/>
                <a:gd name="T16" fmla="*/ 2895 w 3283"/>
                <a:gd name="T17" fmla="*/ 1894 h 2263"/>
                <a:gd name="T18" fmla="*/ 2907 w 3283"/>
                <a:gd name="T19" fmla="*/ 1853 h 2263"/>
                <a:gd name="T20" fmla="*/ 2896 w 3283"/>
                <a:gd name="T21" fmla="*/ 1811 h 2263"/>
                <a:gd name="T22" fmla="*/ 2866 w 3283"/>
                <a:gd name="T23" fmla="*/ 1781 h 2263"/>
                <a:gd name="T24" fmla="*/ 2826 w 3283"/>
                <a:gd name="T25" fmla="*/ 1770 h 2263"/>
                <a:gd name="T26" fmla="*/ 456 w 3283"/>
                <a:gd name="T27" fmla="*/ 1287 h 2263"/>
                <a:gd name="T28" fmla="*/ 414 w 3283"/>
                <a:gd name="T29" fmla="*/ 1299 h 2263"/>
                <a:gd name="T30" fmla="*/ 385 w 3283"/>
                <a:gd name="T31" fmla="*/ 1329 h 2263"/>
                <a:gd name="T32" fmla="*/ 373 w 3283"/>
                <a:gd name="T33" fmla="*/ 1371 h 2263"/>
                <a:gd name="T34" fmla="*/ 385 w 3283"/>
                <a:gd name="T35" fmla="*/ 1413 h 2263"/>
                <a:gd name="T36" fmla="*/ 414 w 3283"/>
                <a:gd name="T37" fmla="*/ 1442 h 2263"/>
                <a:gd name="T38" fmla="*/ 456 w 3283"/>
                <a:gd name="T39" fmla="*/ 1454 h 2263"/>
                <a:gd name="T40" fmla="*/ 2845 w 3283"/>
                <a:gd name="T41" fmla="*/ 1451 h 2263"/>
                <a:gd name="T42" fmla="*/ 2882 w 3283"/>
                <a:gd name="T43" fmla="*/ 1429 h 2263"/>
                <a:gd name="T44" fmla="*/ 2903 w 3283"/>
                <a:gd name="T45" fmla="*/ 1392 h 2263"/>
                <a:gd name="T46" fmla="*/ 2904 w 3283"/>
                <a:gd name="T47" fmla="*/ 1349 h 2263"/>
                <a:gd name="T48" fmla="*/ 2884 w 3283"/>
                <a:gd name="T49" fmla="*/ 1312 h 2263"/>
                <a:gd name="T50" fmla="*/ 2847 w 3283"/>
                <a:gd name="T51" fmla="*/ 1291 h 2263"/>
                <a:gd name="T52" fmla="*/ 456 w 3283"/>
                <a:gd name="T53" fmla="*/ 1287 h 2263"/>
                <a:gd name="T54" fmla="*/ 435 w 3283"/>
                <a:gd name="T55" fmla="*/ 811 h 2263"/>
                <a:gd name="T56" fmla="*/ 398 w 3283"/>
                <a:gd name="T57" fmla="*/ 833 h 2263"/>
                <a:gd name="T58" fmla="*/ 376 w 3283"/>
                <a:gd name="T59" fmla="*/ 869 h 2263"/>
                <a:gd name="T60" fmla="*/ 376 w 3283"/>
                <a:gd name="T61" fmla="*/ 913 h 2263"/>
                <a:gd name="T62" fmla="*/ 398 w 3283"/>
                <a:gd name="T63" fmla="*/ 949 h 2263"/>
                <a:gd name="T64" fmla="*/ 435 w 3283"/>
                <a:gd name="T65" fmla="*/ 970 h 2263"/>
                <a:gd name="T66" fmla="*/ 2824 w 3283"/>
                <a:gd name="T67" fmla="*/ 973 h 2263"/>
                <a:gd name="T68" fmla="*/ 2864 w 3283"/>
                <a:gd name="T69" fmla="*/ 962 h 2263"/>
                <a:gd name="T70" fmla="*/ 2895 w 3283"/>
                <a:gd name="T71" fmla="*/ 932 h 2263"/>
                <a:gd name="T72" fmla="*/ 2907 w 3283"/>
                <a:gd name="T73" fmla="*/ 890 h 2263"/>
                <a:gd name="T74" fmla="*/ 2896 w 3283"/>
                <a:gd name="T75" fmla="*/ 849 h 2263"/>
                <a:gd name="T76" fmla="*/ 2866 w 3283"/>
                <a:gd name="T77" fmla="*/ 819 h 2263"/>
                <a:gd name="T78" fmla="*/ 2826 w 3283"/>
                <a:gd name="T79" fmla="*/ 808 h 2263"/>
                <a:gd name="T80" fmla="*/ 456 w 3283"/>
                <a:gd name="T81" fmla="*/ 328 h 2263"/>
                <a:gd name="T82" fmla="*/ 414 w 3283"/>
                <a:gd name="T83" fmla="*/ 339 h 2263"/>
                <a:gd name="T84" fmla="*/ 385 w 3283"/>
                <a:gd name="T85" fmla="*/ 369 h 2263"/>
                <a:gd name="T86" fmla="*/ 373 w 3283"/>
                <a:gd name="T87" fmla="*/ 411 h 2263"/>
                <a:gd name="T88" fmla="*/ 385 w 3283"/>
                <a:gd name="T89" fmla="*/ 453 h 2263"/>
                <a:gd name="T90" fmla="*/ 414 w 3283"/>
                <a:gd name="T91" fmla="*/ 482 h 2263"/>
                <a:gd name="T92" fmla="*/ 456 w 3283"/>
                <a:gd name="T93" fmla="*/ 494 h 2263"/>
                <a:gd name="T94" fmla="*/ 2845 w 3283"/>
                <a:gd name="T95" fmla="*/ 491 h 2263"/>
                <a:gd name="T96" fmla="*/ 2882 w 3283"/>
                <a:gd name="T97" fmla="*/ 469 h 2263"/>
                <a:gd name="T98" fmla="*/ 2903 w 3283"/>
                <a:gd name="T99" fmla="*/ 432 h 2263"/>
                <a:gd name="T100" fmla="*/ 2904 w 3283"/>
                <a:gd name="T101" fmla="*/ 389 h 2263"/>
                <a:gd name="T102" fmla="*/ 2884 w 3283"/>
                <a:gd name="T103" fmla="*/ 352 h 2263"/>
                <a:gd name="T104" fmla="*/ 2847 w 3283"/>
                <a:gd name="T105" fmla="*/ 331 h 2263"/>
                <a:gd name="T106" fmla="*/ 456 w 3283"/>
                <a:gd name="T107" fmla="*/ 328 h 2263"/>
                <a:gd name="T108" fmla="*/ 3283 w 3283"/>
                <a:gd name="T109" fmla="*/ 0 h 2263"/>
                <a:gd name="T110" fmla="*/ 0 w 3283"/>
                <a:gd name="T111" fmla="*/ 2263 h 2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83" h="2263">
                  <a:moveTo>
                    <a:pt x="456" y="1770"/>
                  </a:moveTo>
                  <a:lnTo>
                    <a:pt x="435" y="1773"/>
                  </a:lnTo>
                  <a:lnTo>
                    <a:pt x="414" y="1781"/>
                  </a:lnTo>
                  <a:lnTo>
                    <a:pt x="398" y="1795"/>
                  </a:lnTo>
                  <a:lnTo>
                    <a:pt x="385" y="1811"/>
                  </a:lnTo>
                  <a:lnTo>
                    <a:pt x="376" y="1831"/>
                  </a:lnTo>
                  <a:lnTo>
                    <a:pt x="373" y="1853"/>
                  </a:lnTo>
                  <a:lnTo>
                    <a:pt x="376" y="1875"/>
                  </a:lnTo>
                  <a:lnTo>
                    <a:pt x="385" y="1894"/>
                  </a:lnTo>
                  <a:lnTo>
                    <a:pt x="398" y="1912"/>
                  </a:lnTo>
                  <a:lnTo>
                    <a:pt x="414" y="1924"/>
                  </a:lnTo>
                  <a:lnTo>
                    <a:pt x="435" y="1932"/>
                  </a:lnTo>
                  <a:lnTo>
                    <a:pt x="456" y="1935"/>
                  </a:lnTo>
                  <a:lnTo>
                    <a:pt x="2824" y="1935"/>
                  </a:lnTo>
                  <a:lnTo>
                    <a:pt x="2845" y="1932"/>
                  </a:lnTo>
                  <a:lnTo>
                    <a:pt x="2864" y="1924"/>
                  </a:lnTo>
                  <a:lnTo>
                    <a:pt x="2882" y="1912"/>
                  </a:lnTo>
                  <a:lnTo>
                    <a:pt x="2895" y="1894"/>
                  </a:lnTo>
                  <a:lnTo>
                    <a:pt x="2903" y="1875"/>
                  </a:lnTo>
                  <a:lnTo>
                    <a:pt x="2907" y="1853"/>
                  </a:lnTo>
                  <a:lnTo>
                    <a:pt x="2904" y="1831"/>
                  </a:lnTo>
                  <a:lnTo>
                    <a:pt x="2896" y="1811"/>
                  </a:lnTo>
                  <a:lnTo>
                    <a:pt x="2884" y="1795"/>
                  </a:lnTo>
                  <a:lnTo>
                    <a:pt x="2866" y="1781"/>
                  </a:lnTo>
                  <a:lnTo>
                    <a:pt x="2847" y="1773"/>
                  </a:lnTo>
                  <a:lnTo>
                    <a:pt x="2826" y="1770"/>
                  </a:lnTo>
                  <a:lnTo>
                    <a:pt x="456" y="1770"/>
                  </a:lnTo>
                  <a:close/>
                  <a:moveTo>
                    <a:pt x="456" y="1287"/>
                  </a:moveTo>
                  <a:lnTo>
                    <a:pt x="435" y="1291"/>
                  </a:lnTo>
                  <a:lnTo>
                    <a:pt x="414" y="1299"/>
                  </a:lnTo>
                  <a:lnTo>
                    <a:pt x="398" y="1312"/>
                  </a:lnTo>
                  <a:lnTo>
                    <a:pt x="385" y="1329"/>
                  </a:lnTo>
                  <a:lnTo>
                    <a:pt x="376" y="1349"/>
                  </a:lnTo>
                  <a:lnTo>
                    <a:pt x="373" y="1371"/>
                  </a:lnTo>
                  <a:lnTo>
                    <a:pt x="376" y="1392"/>
                  </a:lnTo>
                  <a:lnTo>
                    <a:pt x="385" y="1413"/>
                  </a:lnTo>
                  <a:lnTo>
                    <a:pt x="398" y="1429"/>
                  </a:lnTo>
                  <a:lnTo>
                    <a:pt x="414" y="1442"/>
                  </a:lnTo>
                  <a:lnTo>
                    <a:pt x="435" y="1451"/>
                  </a:lnTo>
                  <a:lnTo>
                    <a:pt x="456" y="1454"/>
                  </a:lnTo>
                  <a:lnTo>
                    <a:pt x="2824" y="1454"/>
                  </a:lnTo>
                  <a:lnTo>
                    <a:pt x="2845" y="1451"/>
                  </a:lnTo>
                  <a:lnTo>
                    <a:pt x="2864" y="1441"/>
                  </a:lnTo>
                  <a:lnTo>
                    <a:pt x="2882" y="1429"/>
                  </a:lnTo>
                  <a:lnTo>
                    <a:pt x="2895" y="1412"/>
                  </a:lnTo>
                  <a:lnTo>
                    <a:pt x="2903" y="1392"/>
                  </a:lnTo>
                  <a:lnTo>
                    <a:pt x="2907" y="1371"/>
                  </a:lnTo>
                  <a:lnTo>
                    <a:pt x="2904" y="1349"/>
                  </a:lnTo>
                  <a:lnTo>
                    <a:pt x="2896" y="1329"/>
                  </a:lnTo>
                  <a:lnTo>
                    <a:pt x="2884" y="1312"/>
                  </a:lnTo>
                  <a:lnTo>
                    <a:pt x="2866" y="1299"/>
                  </a:lnTo>
                  <a:lnTo>
                    <a:pt x="2847" y="1291"/>
                  </a:lnTo>
                  <a:lnTo>
                    <a:pt x="2826" y="1287"/>
                  </a:lnTo>
                  <a:lnTo>
                    <a:pt x="456" y="1287"/>
                  </a:lnTo>
                  <a:close/>
                  <a:moveTo>
                    <a:pt x="456" y="808"/>
                  </a:moveTo>
                  <a:lnTo>
                    <a:pt x="435" y="811"/>
                  </a:lnTo>
                  <a:lnTo>
                    <a:pt x="414" y="819"/>
                  </a:lnTo>
                  <a:lnTo>
                    <a:pt x="398" y="833"/>
                  </a:lnTo>
                  <a:lnTo>
                    <a:pt x="385" y="849"/>
                  </a:lnTo>
                  <a:lnTo>
                    <a:pt x="376" y="869"/>
                  </a:lnTo>
                  <a:lnTo>
                    <a:pt x="373" y="890"/>
                  </a:lnTo>
                  <a:lnTo>
                    <a:pt x="376" y="913"/>
                  </a:lnTo>
                  <a:lnTo>
                    <a:pt x="385" y="932"/>
                  </a:lnTo>
                  <a:lnTo>
                    <a:pt x="398" y="949"/>
                  </a:lnTo>
                  <a:lnTo>
                    <a:pt x="414" y="962"/>
                  </a:lnTo>
                  <a:lnTo>
                    <a:pt x="435" y="970"/>
                  </a:lnTo>
                  <a:lnTo>
                    <a:pt x="456" y="973"/>
                  </a:lnTo>
                  <a:lnTo>
                    <a:pt x="2824" y="973"/>
                  </a:lnTo>
                  <a:lnTo>
                    <a:pt x="2845" y="970"/>
                  </a:lnTo>
                  <a:lnTo>
                    <a:pt x="2864" y="962"/>
                  </a:lnTo>
                  <a:lnTo>
                    <a:pt x="2882" y="949"/>
                  </a:lnTo>
                  <a:lnTo>
                    <a:pt x="2895" y="932"/>
                  </a:lnTo>
                  <a:lnTo>
                    <a:pt x="2903" y="913"/>
                  </a:lnTo>
                  <a:lnTo>
                    <a:pt x="2907" y="890"/>
                  </a:lnTo>
                  <a:lnTo>
                    <a:pt x="2904" y="869"/>
                  </a:lnTo>
                  <a:lnTo>
                    <a:pt x="2896" y="849"/>
                  </a:lnTo>
                  <a:lnTo>
                    <a:pt x="2884" y="833"/>
                  </a:lnTo>
                  <a:lnTo>
                    <a:pt x="2866" y="819"/>
                  </a:lnTo>
                  <a:lnTo>
                    <a:pt x="2847" y="811"/>
                  </a:lnTo>
                  <a:lnTo>
                    <a:pt x="2826" y="808"/>
                  </a:lnTo>
                  <a:lnTo>
                    <a:pt x="456" y="808"/>
                  </a:lnTo>
                  <a:close/>
                  <a:moveTo>
                    <a:pt x="456" y="328"/>
                  </a:moveTo>
                  <a:lnTo>
                    <a:pt x="435" y="331"/>
                  </a:lnTo>
                  <a:lnTo>
                    <a:pt x="414" y="339"/>
                  </a:lnTo>
                  <a:lnTo>
                    <a:pt x="398" y="352"/>
                  </a:lnTo>
                  <a:lnTo>
                    <a:pt x="385" y="369"/>
                  </a:lnTo>
                  <a:lnTo>
                    <a:pt x="376" y="389"/>
                  </a:lnTo>
                  <a:lnTo>
                    <a:pt x="373" y="411"/>
                  </a:lnTo>
                  <a:lnTo>
                    <a:pt x="376" y="432"/>
                  </a:lnTo>
                  <a:lnTo>
                    <a:pt x="385" y="453"/>
                  </a:lnTo>
                  <a:lnTo>
                    <a:pt x="398" y="469"/>
                  </a:lnTo>
                  <a:lnTo>
                    <a:pt x="414" y="482"/>
                  </a:lnTo>
                  <a:lnTo>
                    <a:pt x="435" y="491"/>
                  </a:lnTo>
                  <a:lnTo>
                    <a:pt x="456" y="494"/>
                  </a:lnTo>
                  <a:lnTo>
                    <a:pt x="2824" y="494"/>
                  </a:lnTo>
                  <a:lnTo>
                    <a:pt x="2845" y="491"/>
                  </a:lnTo>
                  <a:lnTo>
                    <a:pt x="2864" y="482"/>
                  </a:lnTo>
                  <a:lnTo>
                    <a:pt x="2882" y="469"/>
                  </a:lnTo>
                  <a:lnTo>
                    <a:pt x="2895" y="453"/>
                  </a:lnTo>
                  <a:lnTo>
                    <a:pt x="2903" y="432"/>
                  </a:lnTo>
                  <a:lnTo>
                    <a:pt x="2907" y="411"/>
                  </a:lnTo>
                  <a:lnTo>
                    <a:pt x="2904" y="389"/>
                  </a:lnTo>
                  <a:lnTo>
                    <a:pt x="2896" y="369"/>
                  </a:lnTo>
                  <a:lnTo>
                    <a:pt x="2884" y="352"/>
                  </a:lnTo>
                  <a:lnTo>
                    <a:pt x="2866" y="339"/>
                  </a:lnTo>
                  <a:lnTo>
                    <a:pt x="2847" y="331"/>
                  </a:lnTo>
                  <a:lnTo>
                    <a:pt x="2826" y="328"/>
                  </a:lnTo>
                  <a:lnTo>
                    <a:pt x="456" y="328"/>
                  </a:lnTo>
                  <a:close/>
                  <a:moveTo>
                    <a:pt x="0" y="0"/>
                  </a:moveTo>
                  <a:lnTo>
                    <a:pt x="3283" y="0"/>
                  </a:lnTo>
                  <a:lnTo>
                    <a:pt x="3283" y="2263"/>
                  </a:lnTo>
                  <a:lnTo>
                    <a:pt x="0" y="226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03" name="Group 1202"/>
          <p:cNvGrpSpPr/>
          <p:nvPr/>
        </p:nvGrpSpPr>
        <p:grpSpPr>
          <a:xfrm>
            <a:off x="3166519" y="511132"/>
            <a:ext cx="232766" cy="231801"/>
            <a:chOff x="3490913" y="400050"/>
            <a:chExt cx="382587" cy="381001"/>
          </a:xfrm>
          <a:solidFill>
            <a:schemeClr val="tx1">
              <a:lumMod val="65000"/>
              <a:lumOff val="35000"/>
            </a:schemeClr>
          </a:solidFill>
        </p:grpSpPr>
        <p:sp>
          <p:nvSpPr>
            <p:cNvPr id="110" name="Freeform 47"/>
            <p:cNvSpPr>
              <a:spLocks/>
            </p:cNvSpPr>
            <p:nvPr/>
          </p:nvSpPr>
          <p:spPr bwMode="auto">
            <a:xfrm>
              <a:off x="3684588" y="438150"/>
              <a:ext cx="115887" cy="146050"/>
            </a:xfrm>
            <a:custGeom>
              <a:avLst/>
              <a:gdLst>
                <a:gd name="T0" fmla="*/ 334 w 1016"/>
                <a:gd name="T1" fmla="*/ 0 h 1284"/>
                <a:gd name="T2" fmla="*/ 352 w 1016"/>
                <a:gd name="T3" fmla="*/ 3 h 1284"/>
                <a:gd name="T4" fmla="*/ 367 w 1016"/>
                <a:gd name="T5" fmla="*/ 9 h 1284"/>
                <a:gd name="T6" fmla="*/ 383 w 1016"/>
                <a:gd name="T7" fmla="*/ 20 h 1284"/>
                <a:gd name="T8" fmla="*/ 394 w 1016"/>
                <a:gd name="T9" fmla="*/ 34 h 1284"/>
                <a:gd name="T10" fmla="*/ 400 w 1016"/>
                <a:gd name="T11" fmla="*/ 51 h 1284"/>
                <a:gd name="T12" fmla="*/ 402 w 1016"/>
                <a:gd name="T13" fmla="*/ 69 h 1284"/>
                <a:gd name="T14" fmla="*/ 400 w 1016"/>
                <a:gd name="T15" fmla="*/ 86 h 1284"/>
                <a:gd name="T16" fmla="*/ 393 w 1016"/>
                <a:gd name="T17" fmla="*/ 104 h 1284"/>
                <a:gd name="T18" fmla="*/ 381 w 1016"/>
                <a:gd name="T19" fmla="*/ 118 h 1284"/>
                <a:gd name="T20" fmla="*/ 231 w 1016"/>
                <a:gd name="T21" fmla="*/ 269 h 1284"/>
                <a:gd name="T22" fmla="*/ 948 w 1016"/>
                <a:gd name="T23" fmla="*/ 269 h 1284"/>
                <a:gd name="T24" fmla="*/ 966 w 1016"/>
                <a:gd name="T25" fmla="*/ 271 h 1284"/>
                <a:gd name="T26" fmla="*/ 982 w 1016"/>
                <a:gd name="T27" fmla="*/ 279 h 1284"/>
                <a:gd name="T28" fmla="*/ 996 w 1016"/>
                <a:gd name="T29" fmla="*/ 289 h 1284"/>
                <a:gd name="T30" fmla="*/ 1006 w 1016"/>
                <a:gd name="T31" fmla="*/ 302 h 1284"/>
                <a:gd name="T32" fmla="*/ 1013 w 1016"/>
                <a:gd name="T33" fmla="*/ 317 h 1284"/>
                <a:gd name="T34" fmla="*/ 1016 w 1016"/>
                <a:gd name="T35" fmla="*/ 336 h 1284"/>
                <a:gd name="T36" fmla="*/ 1016 w 1016"/>
                <a:gd name="T37" fmla="*/ 1217 h 1284"/>
                <a:gd name="T38" fmla="*/ 1013 w 1016"/>
                <a:gd name="T39" fmla="*/ 1235 h 1284"/>
                <a:gd name="T40" fmla="*/ 1007 w 1016"/>
                <a:gd name="T41" fmla="*/ 1250 h 1284"/>
                <a:gd name="T42" fmla="*/ 997 w 1016"/>
                <a:gd name="T43" fmla="*/ 1263 h 1284"/>
                <a:gd name="T44" fmla="*/ 984 w 1016"/>
                <a:gd name="T45" fmla="*/ 1273 h 1284"/>
                <a:gd name="T46" fmla="*/ 969 w 1016"/>
                <a:gd name="T47" fmla="*/ 1281 h 1284"/>
                <a:gd name="T48" fmla="*/ 952 w 1016"/>
                <a:gd name="T49" fmla="*/ 1284 h 1284"/>
                <a:gd name="T50" fmla="*/ 932 w 1016"/>
                <a:gd name="T51" fmla="*/ 1281 h 1284"/>
                <a:gd name="T52" fmla="*/ 916 w 1016"/>
                <a:gd name="T53" fmla="*/ 1274 h 1284"/>
                <a:gd name="T54" fmla="*/ 902 w 1016"/>
                <a:gd name="T55" fmla="*/ 1263 h 1284"/>
                <a:gd name="T56" fmla="*/ 891 w 1016"/>
                <a:gd name="T57" fmla="*/ 1249 h 1284"/>
                <a:gd name="T58" fmla="*/ 884 w 1016"/>
                <a:gd name="T59" fmla="*/ 1233 h 1284"/>
                <a:gd name="T60" fmla="*/ 882 w 1016"/>
                <a:gd name="T61" fmla="*/ 1214 h 1284"/>
                <a:gd name="T62" fmla="*/ 882 w 1016"/>
                <a:gd name="T63" fmla="*/ 405 h 1284"/>
                <a:gd name="T64" fmla="*/ 231 w 1016"/>
                <a:gd name="T65" fmla="*/ 405 h 1284"/>
                <a:gd name="T66" fmla="*/ 385 w 1016"/>
                <a:gd name="T67" fmla="*/ 558 h 1284"/>
                <a:gd name="T68" fmla="*/ 395 w 1016"/>
                <a:gd name="T69" fmla="*/ 572 h 1284"/>
                <a:gd name="T70" fmla="*/ 402 w 1016"/>
                <a:gd name="T71" fmla="*/ 588 h 1284"/>
                <a:gd name="T72" fmla="*/ 404 w 1016"/>
                <a:gd name="T73" fmla="*/ 606 h 1284"/>
                <a:gd name="T74" fmla="*/ 402 w 1016"/>
                <a:gd name="T75" fmla="*/ 622 h 1284"/>
                <a:gd name="T76" fmla="*/ 395 w 1016"/>
                <a:gd name="T77" fmla="*/ 638 h 1284"/>
                <a:gd name="T78" fmla="*/ 385 w 1016"/>
                <a:gd name="T79" fmla="*/ 653 h 1284"/>
                <a:gd name="T80" fmla="*/ 370 w 1016"/>
                <a:gd name="T81" fmla="*/ 664 h 1284"/>
                <a:gd name="T82" fmla="*/ 354 w 1016"/>
                <a:gd name="T83" fmla="*/ 670 h 1284"/>
                <a:gd name="T84" fmla="*/ 336 w 1016"/>
                <a:gd name="T85" fmla="*/ 672 h 1284"/>
                <a:gd name="T86" fmla="*/ 320 w 1016"/>
                <a:gd name="T87" fmla="*/ 670 h 1284"/>
                <a:gd name="T88" fmla="*/ 304 w 1016"/>
                <a:gd name="T89" fmla="*/ 664 h 1284"/>
                <a:gd name="T90" fmla="*/ 289 w 1016"/>
                <a:gd name="T91" fmla="*/ 653 h 1284"/>
                <a:gd name="T92" fmla="*/ 20 w 1016"/>
                <a:gd name="T93" fmla="*/ 384 h 1284"/>
                <a:gd name="T94" fmla="*/ 8 w 1016"/>
                <a:gd name="T95" fmla="*/ 370 h 1284"/>
                <a:gd name="T96" fmla="*/ 2 w 1016"/>
                <a:gd name="T97" fmla="*/ 353 h 1284"/>
                <a:gd name="T98" fmla="*/ 0 w 1016"/>
                <a:gd name="T99" fmla="*/ 336 h 1284"/>
                <a:gd name="T100" fmla="*/ 2 w 1016"/>
                <a:gd name="T101" fmla="*/ 319 h 1284"/>
                <a:gd name="T102" fmla="*/ 8 w 1016"/>
                <a:gd name="T103" fmla="*/ 303 h 1284"/>
                <a:gd name="T104" fmla="*/ 20 w 1016"/>
                <a:gd name="T105" fmla="*/ 289 h 1284"/>
                <a:gd name="T106" fmla="*/ 287 w 1016"/>
                <a:gd name="T107" fmla="*/ 21 h 1284"/>
                <a:gd name="T108" fmla="*/ 302 w 1016"/>
                <a:gd name="T109" fmla="*/ 10 h 1284"/>
                <a:gd name="T110" fmla="*/ 318 w 1016"/>
                <a:gd name="T111" fmla="*/ 4 h 1284"/>
                <a:gd name="T112" fmla="*/ 334 w 1016"/>
                <a:gd name="T113" fmla="*/ 0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6" h="1284">
                  <a:moveTo>
                    <a:pt x="334" y="0"/>
                  </a:moveTo>
                  <a:lnTo>
                    <a:pt x="352" y="3"/>
                  </a:lnTo>
                  <a:lnTo>
                    <a:pt x="367" y="9"/>
                  </a:lnTo>
                  <a:lnTo>
                    <a:pt x="383" y="20"/>
                  </a:lnTo>
                  <a:lnTo>
                    <a:pt x="394" y="34"/>
                  </a:lnTo>
                  <a:lnTo>
                    <a:pt x="400" y="51"/>
                  </a:lnTo>
                  <a:lnTo>
                    <a:pt x="402" y="69"/>
                  </a:lnTo>
                  <a:lnTo>
                    <a:pt x="400" y="86"/>
                  </a:lnTo>
                  <a:lnTo>
                    <a:pt x="393" y="104"/>
                  </a:lnTo>
                  <a:lnTo>
                    <a:pt x="381" y="118"/>
                  </a:lnTo>
                  <a:lnTo>
                    <a:pt x="231" y="269"/>
                  </a:lnTo>
                  <a:lnTo>
                    <a:pt x="948" y="269"/>
                  </a:lnTo>
                  <a:lnTo>
                    <a:pt x="966" y="271"/>
                  </a:lnTo>
                  <a:lnTo>
                    <a:pt x="982" y="279"/>
                  </a:lnTo>
                  <a:lnTo>
                    <a:pt x="996" y="289"/>
                  </a:lnTo>
                  <a:lnTo>
                    <a:pt x="1006" y="302"/>
                  </a:lnTo>
                  <a:lnTo>
                    <a:pt x="1013" y="317"/>
                  </a:lnTo>
                  <a:lnTo>
                    <a:pt x="1016" y="336"/>
                  </a:lnTo>
                  <a:lnTo>
                    <a:pt x="1016" y="1217"/>
                  </a:lnTo>
                  <a:lnTo>
                    <a:pt x="1013" y="1235"/>
                  </a:lnTo>
                  <a:lnTo>
                    <a:pt x="1007" y="1250"/>
                  </a:lnTo>
                  <a:lnTo>
                    <a:pt x="997" y="1263"/>
                  </a:lnTo>
                  <a:lnTo>
                    <a:pt x="984" y="1273"/>
                  </a:lnTo>
                  <a:lnTo>
                    <a:pt x="969" y="1281"/>
                  </a:lnTo>
                  <a:lnTo>
                    <a:pt x="952" y="1284"/>
                  </a:lnTo>
                  <a:lnTo>
                    <a:pt x="932" y="1281"/>
                  </a:lnTo>
                  <a:lnTo>
                    <a:pt x="916" y="1274"/>
                  </a:lnTo>
                  <a:lnTo>
                    <a:pt x="902" y="1263"/>
                  </a:lnTo>
                  <a:lnTo>
                    <a:pt x="891" y="1249"/>
                  </a:lnTo>
                  <a:lnTo>
                    <a:pt x="884" y="1233"/>
                  </a:lnTo>
                  <a:lnTo>
                    <a:pt x="882" y="1214"/>
                  </a:lnTo>
                  <a:lnTo>
                    <a:pt x="882" y="405"/>
                  </a:lnTo>
                  <a:lnTo>
                    <a:pt x="231" y="405"/>
                  </a:lnTo>
                  <a:lnTo>
                    <a:pt x="385" y="558"/>
                  </a:lnTo>
                  <a:lnTo>
                    <a:pt x="395" y="572"/>
                  </a:lnTo>
                  <a:lnTo>
                    <a:pt x="402" y="588"/>
                  </a:lnTo>
                  <a:lnTo>
                    <a:pt x="404" y="606"/>
                  </a:lnTo>
                  <a:lnTo>
                    <a:pt x="402" y="622"/>
                  </a:lnTo>
                  <a:lnTo>
                    <a:pt x="395" y="638"/>
                  </a:lnTo>
                  <a:lnTo>
                    <a:pt x="385" y="653"/>
                  </a:lnTo>
                  <a:lnTo>
                    <a:pt x="370" y="664"/>
                  </a:lnTo>
                  <a:lnTo>
                    <a:pt x="354" y="670"/>
                  </a:lnTo>
                  <a:lnTo>
                    <a:pt x="336" y="672"/>
                  </a:lnTo>
                  <a:lnTo>
                    <a:pt x="320" y="670"/>
                  </a:lnTo>
                  <a:lnTo>
                    <a:pt x="304" y="664"/>
                  </a:lnTo>
                  <a:lnTo>
                    <a:pt x="289" y="653"/>
                  </a:lnTo>
                  <a:lnTo>
                    <a:pt x="20" y="384"/>
                  </a:lnTo>
                  <a:lnTo>
                    <a:pt x="8" y="370"/>
                  </a:lnTo>
                  <a:lnTo>
                    <a:pt x="2" y="353"/>
                  </a:lnTo>
                  <a:lnTo>
                    <a:pt x="0" y="336"/>
                  </a:lnTo>
                  <a:lnTo>
                    <a:pt x="2" y="319"/>
                  </a:lnTo>
                  <a:lnTo>
                    <a:pt x="8" y="303"/>
                  </a:lnTo>
                  <a:lnTo>
                    <a:pt x="20" y="289"/>
                  </a:lnTo>
                  <a:lnTo>
                    <a:pt x="287" y="21"/>
                  </a:lnTo>
                  <a:lnTo>
                    <a:pt x="302" y="10"/>
                  </a:lnTo>
                  <a:lnTo>
                    <a:pt x="318" y="4"/>
                  </a:lnTo>
                  <a:lnTo>
                    <a:pt x="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 name="Freeform 48"/>
            <p:cNvSpPr>
              <a:spLocks/>
            </p:cNvSpPr>
            <p:nvPr/>
          </p:nvSpPr>
          <p:spPr bwMode="auto">
            <a:xfrm>
              <a:off x="3560763" y="593725"/>
              <a:ext cx="114300" cy="144463"/>
            </a:xfrm>
            <a:custGeom>
              <a:avLst/>
              <a:gdLst>
                <a:gd name="T0" fmla="*/ 66 w 1002"/>
                <a:gd name="T1" fmla="*/ 0 h 1285"/>
                <a:gd name="T2" fmla="*/ 84 w 1002"/>
                <a:gd name="T3" fmla="*/ 3 h 1285"/>
                <a:gd name="T4" fmla="*/ 101 w 1002"/>
                <a:gd name="T5" fmla="*/ 10 h 1285"/>
                <a:gd name="T6" fmla="*/ 115 w 1002"/>
                <a:gd name="T7" fmla="*/ 21 h 1285"/>
                <a:gd name="T8" fmla="*/ 125 w 1002"/>
                <a:gd name="T9" fmla="*/ 35 h 1285"/>
                <a:gd name="T10" fmla="*/ 132 w 1002"/>
                <a:gd name="T11" fmla="*/ 51 h 1285"/>
                <a:gd name="T12" fmla="*/ 134 w 1002"/>
                <a:gd name="T13" fmla="*/ 70 h 1285"/>
                <a:gd name="T14" fmla="*/ 134 w 1002"/>
                <a:gd name="T15" fmla="*/ 879 h 1285"/>
                <a:gd name="T16" fmla="*/ 777 w 1002"/>
                <a:gd name="T17" fmla="*/ 879 h 1285"/>
                <a:gd name="T18" fmla="*/ 628 w 1002"/>
                <a:gd name="T19" fmla="*/ 726 h 1285"/>
                <a:gd name="T20" fmla="*/ 617 w 1002"/>
                <a:gd name="T21" fmla="*/ 712 h 1285"/>
                <a:gd name="T22" fmla="*/ 611 w 1002"/>
                <a:gd name="T23" fmla="*/ 696 h 1285"/>
                <a:gd name="T24" fmla="*/ 609 w 1002"/>
                <a:gd name="T25" fmla="*/ 678 h 1285"/>
                <a:gd name="T26" fmla="*/ 612 w 1002"/>
                <a:gd name="T27" fmla="*/ 661 h 1285"/>
                <a:gd name="T28" fmla="*/ 618 w 1002"/>
                <a:gd name="T29" fmla="*/ 645 h 1285"/>
                <a:gd name="T30" fmla="*/ 630 w 1002"/>
                <a:gd name="T31" fmla="*/ 630 h 1285"/>
                <a:gd name="T32" fmla="*/ 645 w 1002"/>
                <a:gd name="T33" fmla="*/ 621 h 1285"/>
                <a:gd name="T34" fmla="*/ 661 w 1002"/>
                <a:gd name="T35" fmla="*/ 615 h 1285"/>
                <a:gd name="T36" fmla="*/ 678 w 1002"/>
                <a:gd name="T37" fmla="*/ 613 h 1285"/>
                <a:gd name="T38" fmla="*/ 695 w 1002"/>
                <a:gd name="T39" fmla="*/ 615 h 1285"/>
                <a:gd name="T40" fmla="*/ 712 w 1002"/>
                <a:gd name="T41" fmla="*/ 622 h 1285"/>
                <a:gd name="T42" fmla="*/ 726 w 1002"/>
                <a:gd name="T43" fmla="*/ 633 h 1285"/>
                <a:gd name="T44" fmla="*/ 983 w 1002"/>
                <a:gd name="T45" fmla="*/ 898 h 1285"/>
                <a:gd name="T46" fmla="*/ 994 w 1002"/>
                <a:gd name="T47" fmla="*/ 911 h 1285"/>
                <a:gd name="T48" fmla="*/ 1000 w 1002"/>
                <a:gd name="T49" fmla="*/ 928 h 1285"/>
                <a:gd name="T50" fmla="*/ 1002 w 1002"/>
                <a:gd name="T51" fmla="*/ 944 h 1285"/>
                <a:gd name="T52" fmla="*/ 1000 w 1002"/>
                <a:gd name="T53" fmla="*/ 960 h 1285"/>
                <a:gd name="T54" fmla="*/ 993 w 1002"/>
                <a:gd name="T55" fmla="*/ 977 h 1285"/>
                <a:gd name="T56" fmla="*/ 982 w 1002"/>
                <a:gd name="T57" fmla="*/ 991 h 1285"/>
                <a:gd name="T58" fmla="*/ 726 w 1002"/>
                <a:gd name="T59" fmla="*/ 1264 h 1285"/>
                <a:gd name="T60" fmla="*/ 712 w 1002"/>
                <a:gd name="T61" fmla="*/ 1275 h 1285"/>
                <a:gd name="T62" fmla="*/ 695 w 1002"/>
                <a:gd name="T63" fmla="*/ 1282 h 1285"/>
                <a:gd name="T64" fmla="*/ 679 w 1002"/>
                <a:gd name="T65" fmla="*/ 1285 h 1285"/>
                <a:gd name="T66" fmla="*/ 661 w 1002"/>
                <a:gd name="T67" fmla="*/ 1282 h 1285"/>
                <a:gd name="T68" fmla="*/ 645 w 1002"/>
                <a:gd name="T69" fmla="*/ 1276 h 1285"/>
                <a:gd name="T70" fmla="*/ 630 w 1002"/>
                <a:gd name="T71" fmla="*/ 1266 h 1285"/>
                <a:gd name="T72" fmla="*/ 619 w 1002"/>
                <a:gd name="T73" fmla="*/ 1252 h 1285"/>
                <a:gd name="T74" fmla="*/ 612 w 1002"/>
                <a:gd name="T75" fmla="*/ 1236 h 1285"/>
                <a:gd name="T76" fmla="*/ 610 w 1002"/>
                <a:gd name="T77" fmla="*/ 1219 h 1285"/>
                <a:gd name="T78" fmla="*/ 612 w 1002"/>
                <a:gd name="T79" fmla="*/ 1203 h 1285"/>
                <a:gd name="T80" fmla="*/ 617 w 1002"/>
                <a:gd name="T81" fmla="*/ 1186 h 1285"/>
                <a:gd name="T82" fmla="*/ 628 w 1002"/>
                <a:gd name="T83" fmla="*/ 1172 h 1285"/>
                <a:gd name="T84" fmla="*/ 774 w 1002"/>
                <a:gd name="T85" fmla="*/ 1015 h 1285"/>
                <a:gd name="T86" fmla="*/ 68 w 1002"/>
                <a:gd name="T87" fmla="*/ 1015 h 1285"/>
                <a:gd name="T88" fmla="*/ 49 w 1002"/>
                <a:gd name="T89" fmla="*/ 1013 h 1285"/>
                <a:gd name="T90" fmla="*/ 34 w 1002"/>
                <a:gd name="T91" fmla="*/ 1006 h 1285"/>
                <a:gd name="T92" fmla="*/ 21 w 1002"/>
                <a:gd name="T93" fmla="*/ 995 h 1285"/>
                <a:gd name="T94" fmla="*/ 9 w 1002"/>
                <a:gd name="T95" fmla="*/ 982 h 1285"/>
                <a:gd name="T96" fmla="*/ 3 w 1002"/>
                <a:gd name="T97" fmla="*/ 967 h 1285"/>
                <a:gd name="T98" fmla="*/ 0 w 1002"/>
                <a:gd name="T99" fmla="*/ 948 h 1285"/>
                <a:gd name="T100" fmla="*/ 0 w 1002"/>
                <a:gd name="T101" fmla="*/ 67 h 1285"/>
                <a:gd name="T102" fmla="*/ 3 w 1002"/>
                <a:gd name="T103" fmla="*/ 49 h 1285"/>
                <a:gd name="T104" fmla="*/ 9 w 1002"/>
                <a:gd name="T105" fmla="*/ 34 h 1285"/>
                <a:gd name="T106" fmla="*/ 20 w 1002"/>
                <a:gd name="T107" fmla="*/ 21 h 1285"/>
                <a:gd name="T108" fmla="*/ 32 w 1002"/>
                <a:gd name="T109" fmla="*/ 11 h 1285"/>
                <a:gd name="T110" fmla="*/ 48 w 1002"/>
                <a:gd name="T111" fmla="*/ 3 h 1285"/>
                <a:gd name="T112" fmla="*/ 66 w 1002"/>
                <a:gd name="T113" fmla="*/ 0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2" h="1285">
                  <a:moveTo>
                    <a:pt x="66" y="0"/>
                  </a:moveTo>
                  <a:lnTo>
                    <a:pt x="84" y="3"/>
                  </a:lnTo>
                  <a:lnTo>
                    <a:pt x="101" y="10"/>
                  </a:lnTo>
                  <a:lnTo>
                    <a:pt x="115" y="21"/>
                  </a:lnTo>
                  <a:lnTo>
                    <a:pt x="125" y="35"/>
                  </a:lnTo>
                  <a:lnTo>
                    <a:pt x="132" y="51"/>
                  </a:lnTo>
                  <a:lnTo>
                    <a:pt x="134" y="70"/>
                  </a:lnTo>
                  <a:lnTo>
                    <a:pt x="134" y="879"/>
                  </a:lnTo>
                  <a:lnTo>
                    <a:pt x="777" y="879"/>
                  </a:lnTo>
                  <a:lnTo>
                    <a:pt x="628" y="726"/>
                  </a:lnTo>
                  <a:lnTo>
                    <a:pt x="617" y="712"/>
                  </a:lnTo>
                  <a:lnTo>
                    <a:pt x="611" y="696"/>
                  </a:lnTo>
                  <a:lnTo>
                    <a:pt x="609" y="678"/>
                  </a:lnTo>
                  <a:lnTo>
                    <a:pt x="612" y="661"/>
                  </a:lnTo>
                  <a:lnTo>
                    <a:pt x="618" y="645"/>
                  </a:lnTo>
                  <a:lnTo>
                    <a:pt x="630" y="630"/>
                  </a:lnTo>
                  <a:lnTo>
                    <a:pt x="645" y="621"/>
                  </a:lnTo>
                  <a:lnTo>
                    <a:pt x="661" y="615"/>
                  </a:lnTo>
                  <a:lnTo>
                    <a:pt x="678" y="613"/>
                  </a:lnTo>
                  <a:lnTo>
                    <a:pt x="695" y="615"/>
                  </a:lnTo>
                  <a:lnTo>
                    <a:pt x="712" y="622"/>
                  </a:lnTo>
                  <a:lnTo>
                    <a:pt x="726" y="633"/>
                  </a:lnTo>
                  <a:lnTo>
                    <a:pt x="983" y="898"/>
                  </a:lnTo>
                  <a:lnTo>
                    <a:pt x="994" y="911"/>
                  </a:lnTo>
                  <a:lnTo>
                    <a:pt x="1000" y="928"/>
                  </a:lnTo>
                  <a:lnTo>
                    <a:pt x="1002" y="944"/>
                  </a:lnTo>
                  <a:lnTo>
                    <a:pt x="1000" y="960"/>
                  </a:lnTo>
                  <a:lnTo>
                    <a:pt x="993" y="977"/>
                  </a:lnTo>
                  <a:lnTo>
                    <a:pt x="982" y="991"/>
                  </a:lnTo>
                  <a:lnTo>
                    <a:pt x="726" y="1264"/>
                  </a:lnTo>
                  <a:lnTo>
                    <a:pt x="712" y="1275"/>
                  </a:lnTo>
                  <a:lnTo>
                    <a:pt x="695" y="1282"/>
                  </a:lnTo>
                  <a:lnTo>
                    <a:pt x="679" y="1285"/>
                  </a:lnTo>
                  <a:lnTo>
                    <a:pt x="661" y="1282"/>
                  </a:lnTo>
                  <a:lnTo>
                    <a:pt x="645" y="1276"/>
                  </a:lnTo>
                  <a:lnTo>
                    <a:pt x="630" y="1266"/>
                  </a:lnTo>
                  <a:lnTo>
                    <a:pt x="619" y="1252"/>
                  </a:lnTo>
                  <a:lnTo>
                    <a:pt x="612" y="1236"/>
                  </a:lnTo>
                  <a:lnTo>
                    <a:pt x="610" y="1219"/>
                  </a:lnTo>
                  <a:lnTo>
                    <a:pt x="612" y="1203"/>
                  </a:lnTo>
                  <a:lnTo>
                    <a:pt x="617" y="1186"/>
                  </a:lnTo>
                  <a:lnTo>
                    <a:pt x="628" y="1172"/>
                  </a:lnTo>
                  <a:lnTo>
                    <a:pt x="774" y="1015"/>
                  </a:lnTo>
                  <a:lnTo>
                    <a:pt x="68" y="1015"/>
                  </a:lnTo>
                  <a:lnTo>
                    <a:pt x="49" y="1013"/>
                  </a:lnTo>
                  <a:lnTo>
                    <a:pt x="34" y="1006"/>
                  </a:lnTo>
                  <a:lnTo>
                    <a:pt x="21" y="995"/>
                  </a:lnTo>
                  <a:lnTo>
                    <a:pt x="9" y="982"/>
                  </a:lnTo>
                  <a:lnTo>
                    <a:pt x="3" y="967"/>
                  </a:lnTo>
                  <a:lnTo>
                    <a:pt x="0" y="948"/>
                  </a:lnTo>
                  <a:lnTo>
                    <a:pt x="0" y="67"/>
                  </a:lnTo>
                  <a:lnTo>
                    <a:pt x="3" y="49"/>
                  </a:lnTo>
                  <a:lnTo>
                    <a:pt x="9" y="34"/>
                  </a:lnTo>
                  <a:lnTo>
                    <a:pt x="20" y="21"/>
                  </a:lnTo>
                  <a:lnTo>
                    <a:pt x="32" y="11"/>
                  </a:lnTo>
                  <a:lnTo>
                    <a:pt x="48" y="3"/>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 name="Freeform 49"/>
            <p:cNvSpPr>
              <a:spLocks noEditPoints="1"/>
            </p:cNvSpPr>
            <p:nvPr/>
          </p:nvSpPr>
          <p:spPr bwMode="auto">
            <a:xfrm>
              <a:off x="3490913" y="400050"/>
              <a:ext cx="161925" cy="161925"/>
            </a:xfrm>
            <a:custGeom>
              <a:avLst/>
              <a:gdLst>
                <a:gd name="T0" fmla="*/ 667 w 1424"/>
                <a:gd name="T1" fmla="*/ 256 h 1421"/>
                <a:gd name="T2" fmla="*/ 649 w 1424"/>
                <a:gd name="T3" fmla="*/ 344 h 1421"/>
                <a:gd name="T4" fmla="*/ 536 w 1424"/>
                <a:gd name="T5" fmla="*/ 421 h 1421"/>
                <a:gd name="T6" fmla="*/ 491 w 1424"/>
                <a:gd name="T7" fmla="*/ 554 h 1421"/>
                <a:gd name="T8" fmla="*/ 534 w 1424"/>
                <a:gd name="T9" fmla="*/ 684 h 1421"/>
                <a:gd name="T10" fmla="*/ 642 w 1424"/>
                <a:gd name="T11" fmla="*/ 763 h 1421"/>
                <a:gd name="T12" fmla="*/ 754 w 1424"/>
                <a:gd name="T13" fmla="*/ 783 h 1421"/>
                <a:gd name="T14" fmla="*/ 804 w 1424"/>
                <a:gd name="T15" fmla="*/ 847 h 1421"/>
                <a:gd name="T16" fmla="*/ 780 w 1424"/>
                <a:gd name="T17" fmla="*/ 932 h 1421"/>
                <a:gd name="T18" fmla="*/ 705 w 1424"/>
                <a:gd name="T19" fmla="*/ 962 h 1421"/>
                <a:gd name="T20" fmla="*/ 644 w 1424"/>
                <a:gd name="T21" fmla="*/ 932 h 1421"/>
                <a:gd name="T22" fmla="*/ 583 w 1424"/>
                <a:gd name="T23" fmla="*/ 914 h 1421"/>
                <a:gd name="T24" fmla="*/ 537 w 1424"/>
                <a:gd name="T25" fmla="*/ 957 h 1421"/>
                <a:gd name="T26" fmla="*/ 552 w 1424"/>
                <a:gd name="T27" fmla="*/ 1018 h 1421"/>
                <a:gd name="T28" fmla="*/ 650 w 1424"/>
                <a:gd name="T29" fmla="*/ 1078 h 1421"/>
                <a:gd name="T30" fmla="*/ 668 w 1424"/>
                <a:gd name="T31" fmla="*/ 1166 h 1421"/>
                <a:gd name="T32" fmla="*/ 729 w 1424"/>
                <a:gd name="T33" fmla="*/ 1182 h 1421"/>
                <a:gd name="T34" fmla="*/ 773 w 1424"/>
                <a:gd name="T35" fmla="*/ 1138 h 1421"/>
                <a:gd name="T36" fmla="*/ 838 w 1424"/>
                <a:gd name="T37" fmla="*/ 1047 h 1421"/>
                <a:gd name="T38" fmla="*/ 921 w 1424"/>
                <a:gd name="T39" fmla="*/ 939 h 1421"/>
                <a:gd name="T40" fmla="*/ 922 w 1424"/>
                <a:gd name="T41" fmla="*/ 798 h 1421"/>
                <a:gd name="T42" fmla="*/ 843 w 1424"/>
                <a:gd name="T43" fmla="*/ 690 h 1421"/>
                <a:gd name="T44" fmla="*/ 713 w 1424"/>
                <a:gd name="T45" fmla="*/ 647 h 1421"/>
                <a:gd name="T46" fmla="*/ 639 w 1424"/>
                <a:gd name="T47" fmla="*/ 612 h 1421"/>
                <a:gd name="T48" fmla="*/ 621 w 1424"/>
                <a:gd name="T49" fmla="*/ 529 h 1421"/>
                <a:gd name="T50" fmla="*/ 683 w 1424"/>
                <a:gd name="T51" fmla="*/ 464 h 1421"/>
                <a:gd name="T52" fmla="*/ 752 w 1424"/>
                <a:gd name="T53" fmla="*/ 468 h 1421"/>
                <a:gd name="T54" fmla="*/ 808 w 1424"/>
                <a:gd name="T55" fmla="*/ 506 h 1421"/>
                <a:gd name="T56" fmla="*/ 869 w 1424"/>
                <a:gd name="T57" fmla="*/ 492 h 1421"/>
                <a:gd name="T58" fmla="*/ 888 w 1424"/>
                <a:gd name="T59" fmla="*/ 431 h 1421"/>
                <a:gd name="T60" fmla="*/ 827 w 1424"/>
                <a:gd name="T61" fmla="*/ 366 h 1421"/>
                <a:gd name="T62" fmla="*/ 772 w 1424"/>
                <a:gd name="T63" fmla="*/ 283 h 1421"/>
                <a:gd name="T64" fmla="*/ 728 w 1424"/>
                <a:gd name="T65" fmla="*/ 239 h 1421"/>
                <a:gd name="T66" fmla="*/ 848 w 1424"/>
                <a:gd name="T67" fmla="*/ 12 h 1421"/>
                <a:gd name="T68" fmla="*/ 1090 w 1424"/>
                <a:gd name="T69" fmla="*/ 108 h 1421"/>
                <a:gd name="T70" fmla="*/ 1279 w 1424"/>
                <a:gd name="T71" fmla="*/ 280 h 1421"/>
                <a:gd name="T72" fmla="*/ 1396 w 1424"/>
                <a:gd name="T73" fmla="*/ 511 h 1421"/>
                <a:gd name="T74" fmla="*/ 1421 w 1424"/>
                <a:gd name="T75" fmla="*/ 779 h 1421"/>
                <a:gd name="T76" fmla="*/ 1348 w 1424"/>
                <a:gd name="T77" fmla="*/ 1031 h 1421"/>
                <a:gd name="T78" fmla="*/ 1192 w 1424"/>
                <a:gd name="T79" fmla="*/ 1235 h 1421"/>
                <a:gd name="T80" fmla="*/ 974 w 1424"/>
                <a:gd name="T81" fmla="*/ 1371 h 1421"/>
                <a:gd name="T82" fmla="*/ 713 w 1424"/>
                <a:gd name="T83" fmla="*/ 1421 h 1421"/>
                <a:gd name="T84" fmla="*/ 450 w 1424"/>
                <a:gd name="T85" fmla="*/ 1371 h 1421"/>
                <a:gd name="T86" fmla="*/ 232 w 1424"/>
                <a:gd name="T87" fmla="*/ 1235 h 1421"/>
                <a:gd name="T88" fmla="*/ 77 w 1424"/>
                <a:gd name="T89" fmla="*/ 1032 h 1421"/>
                <a:gd name="T90" fmla="*/ 3 w 1424"/>
                <a:gd name="T91" fmla="*/ 779 h 1421"/>
                <a:gd name="T92" fmla="*/ 29 w 1424"/>
                <a:gd name="T93" fmla="*/ 511 h 1421"/>
                <a:gd name="T94" fmla="*/ 146 w 1424"/>
                <a:gd name="T95" fmla="*/ 280 h 1421"/>
                <a:gd name="T96" fmla="*/ 334 w 1424"/>
                <a:gd name="T97" fmla="*/ 107 h 1421"/>
                <a:gd name="T98" fmla="*/ 577 w 1424"/>
                <a:gd name="T99" fmla="*/ 12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24" h="1421">
                  <a:moveTo>
                    <a:pt x="711" y="237"/>
                  </a:moveTo>
                  <a:lnTo>
                    <a:pt x="695" y="239"/>
                  </a:lnTo>
                  <a:lnTo>
                    <a:pt x="680" y="245"/>
                  </a:lnTo>
                  <a:lnTo>
                    <a:pt x="667" y="256"/>
                  </a:lnTo>
                  <a:lnTo>
                    <a:pt x="657" y="268"/>
                  </a:lnTo>
                  <a:lnTo>
                    <a:pt x="651" y="283"/>
                  </a:lnTo>
                  <a:lnTo>
                    <a:pt x="649" y="300"/>
                  </a:lnTo>
                  <a:lnTo>
                    <a:pt x="649" y="344"/>
                  </a:lnTo>
                  <a:lnTo>
                    <a:pt x="616" y="356"/>
                  </a:lnTo>
                  <a:lnTo>
                    <a:pt x="586" y="373"/>
                  </a:lnTo>
                  <a:lnTo>
                    <a:pt x="559" y="396"/>
                  </a:lnTo>
                  <a:lnTo>
                    <a:pt x="536" y="421"/>
                  </a:lnTo>
                  <a:lnTo>
                    <a:pt x="517" y="451"/>
                  </a:lnTo>
                  <a:lnTo>
                    <a:pt x="503" y="483"/>
                  </a:lnTo>
                  <a:lnTo>
                    <a:pt x="494" y="517"/>
                  </a:lnTo>
                  <a:lnTo>
                    <a:pt x="491" y="554"/>
                  </a:lnTo>
                  <a:lnTo>
                    <a:pt x="494" y="590"/>
                  </a:lnTo>
                  <a:lnTo>
                    <a:pt x="502" y="624"/>
                  </a:lnTo>
                  <a:lnTo>
                    <a:pt x="516" y="654"/>
                  </a:lnTo>
                  <a:lnTo>
                    <a:pt x="534" y="684"/>
                  </a:lnTo>
                  <a:lnTo>
                    <a:pt x="556" y="710"/>
                  </a:lnTo>
                  <a:lnTo>
                    <a:pt x="581" y="731"/>
                  </a:lnTo>
                  <a:lnTo>
                    <a:pt x="611" y="749"/>
                  </a:lnTo>
                  <a:lnTo>
                    <a:pt x="642" y="763"/>
                  </a:lnTo>
                  <a:lnTo>
                    <a:pt x="676" y="771"/>
                  </a:lnTo>
                  <a:lnTo>
                    <a:pt x="711" y="774"/>
                  </a:lnTo>
                  <a:lnTo>
                    <a:pt x="733" y="776"/>
                  </a:lnTo>
                  <a:lnTo>
                    <a:pt x="754" y="783"/>
                  </a:lnTo>
                  <a:lnTo>
                    <a:pt x="771" y="794"/>
                  </a:lnTo>
                  <a:lnTo>
                    <a:pt x="785" y="809"/>
                  </a:lnTo>
                  <a:lnTo>
                    <a:pt x="797" y="826"/>
                  </a:lnTo>
                  <a:lnTo>
                    <a:pt x="804" y="847"/>
                  </a:lnTo>
                  <a:lnTo>
                    <a:pt x="806" y="868"/>
                  </a:lnTo>
                  <a:lnTo>
                    <a:pt x="803" y="892"/>
                  </a:lnTo>
                  <a:lnTo>
                    <a:pt x="793" y="914"/>
                  </a:lnTo>
                  <a:lnTo>
                    <a:pt x="780" y="932"/>
                  </a:lnTo>
                  <a:lnTo>
                    <a:pt x="763" y="947"/>
                  </a:lnTo>
                  <a:lnTo>
                    <a:pt x="741" y="957"/>
                  </a:lnTo>
                  <a:lnTo>
                    <a:pt x="718" y="962"/>
                  </a:lnTo>
                  <a:lnTo>
                    <a:pt x="705" y="962"/>
                  </a:lnTo>
                  <a:lnTo>
                    <a:pt x="688" y="959"/>
                  </a:lnTo>
                  <a:lnTo>
                    <a:pt x="671" y="953"/>
                  </a:lnTo>
                  <a:lnTo>
                    <a:pt x="657" y="945"/>
                  </a:lnTo>
                  <a:lnTo>
                    <a:pt x="644" y="932"/>
                  </a:lnTo>
                  <a:lnTo>
                    <a:pt x="630" y="921"/>
                  </a:lnTo>
                  <a:lnTo>
                    <a:pt x="616" y="915"/>
                  </a:lnTo>
                  <a:lnTo>
                    <a:pt x="600" y="912"/>
                  </a:lnTo>
                  <a:lnTo>
                    <a:pt x="583" y="914"/>
                  </a:lnTo>
                  <a:lnTo>
                    <a:pt x="568" y="920"/>
                  </a:lnTo>
                  <a:lnTo>
                    <a:pt x="555" y="929"/>
                  </a:lnTo>
                  <a:lnTo>
                    <a:pt x="543" y="943"/>
                  </a:lnTo>
                  <a:lnTo>
                    <a:pt x="537" y="957"/>
                  </a:lnTo>
                  <a:lnTo>
                    <a:pt x="534" y="973"/>
                  </a:lnTo>
                  <a:lnTo>
                    <a:pt x="536" y="989"/>
                  </a:lnTo>
                  <a:lnTo>
                    <a:pt x="542" y="1004"/>
                  </a:lnTo>
                  <a:lnTo>
                    <a:pt x="552" y="1018"/>
                  </a:lnTo>
                  <a:lnTo>
                    <a:pt x="573" y="1038"/>
                  </a:lnTo>
                  <a:lnTo>
                    <a:pt x="597" y="1054"/>
                  </a:lnTo>
                  <a:lnTo>
                    <a:pt x="622" y="1068"/>
                  </a:lnTo>
                  <a:lnTo>
                    <a:pt x="650" y="1078"/>
                  </a:lnTo>
                  <a:lnTo>
                    <a:pt x="650" y="1122"/>
                  </a:lnTo>
                  <a:lnTo>
                    <a:pt x="652" y="1138"/>
                  </a:lnTo>
                  <a:lnTo>
                    <a:pt x="658" y="1152"/>
                  </a:lnTo>
                  <a:lnTo>
                    <a:pt x="668" y="1166"/>
                  </a:lnTo>
                  <a:lnTo>
                    <a:pt x="681" y="1175"/>
                  </a:lnTo>
                  <a:lnTo>
                    <a:pt x="696" y="1182"/>
                  </a:lnTo>
                  <a:lnTo>
                    <a:pt x="713" y="1184"/>
                  </a:lnTo>
                  <a:lnTo>
                    <a:pt x="729" y="1182"/>
                  </a:lnTo>
                  <a:lnTo>
                    <a:pt x="744" y="1176"/>
                  </a:lnTo>
                  <a:lnTo>
                    <a:pt x="757" y="1166"/>
                  </a:lnTo>
                  <a:lnTo>
                    <a:pt x="767" y="1153"/>
                  </a:lnTo>
                  <a:lnTo>
                    <a:pt x="773" y="1138"/>
                  </a:lnTo>
                  <a:lnTo>
                    <a:pt x="775" y="1122"/>
                  </a:lnTo>
                  <a:lnTo>
                    <a:pt x="775" y="1078"/>
                  </a:lnTo>
                  <a:lnTo>
                    <a:pt x="808" y="1065"/>
                  </a:lnTo>
                  <a:lnTo>
                    <a:pt x="838" y="1047"/>
                  </a:lnTo>
                  <a:lnTo>
                    <a:pt x="865" y="1026"/>
                  </a:lnTo>
                  <a:lnTo>
                    <a:pt x="888" y="1000"/>
                  </a:lnTo>
                  <a:lnTo>
                    <a:pt x="906" y="970"/>
                  </a:lnTo>
                  <a:lnTo>
                    <a:pt x="921" y="939"/>
                  </a:lnTo>
                  <a:lnTo>
                    <a:pt x="930" y="904"/>
                  </a:lnTo>
                  <a:lnTo>
                    <a:pt x="933" y="867"/>
                  </a:lnTo>
                  <a:lnTo>
                    <a:pt x="930" y="831"/>
                  </a:lnTo>
                  <a:lnTo>
                    <a:pt x="922" y="798"/>
                  </a:lnTo>
                  <a:lnTo>
                    <a:pt x="908" y="767"/>
                  </a:lnTo>
                  <a:lnTo>
                    <a:pt x="890" y="737"/>
                  </a:lnTo>
                  <a:lnTo>
                    <a:pt x="868" y="712"/>
                  </a:lnTo>
                  <a:lnTo>
                    <a:pt x="843" y="690"/>
                  </a:lnTo>
                  <a:lnTo>
                    <a:pt x="813" y="672"/>
                  </a:lnTo>
                  <a:lnTo>
                    <a:pt x="782" y="658"/>
                  </a:lnTo>
                  <a:lnTo>
                    <a:pt x="748" y="650"/>
                  </a:lnTo>
                  <a:lnTo>
                    <a:pt x="713" y="647"/>
                  </a:lnTo>
                  <a:lnTo>
                    <a:pt x="691" y="645"/>
                  </a:lnTo>
                  <a:lnTo>
                    <a:pt x="670" y="638"/>
                  </a:lnTo>
                  <a:lnTo>
                    <a:pt x="653" y="627"/>
                  </a:lnTo>
                  <a:lnTo>
                    <a:pt x="639" y="612"/>
                  </a:lnTo>
                  <a:lnTo>
                    <a:pt x="627" y="595"/>
                  </a:lnTo>
                  <a:lnTo>
                    <a:pt x="620" y="575"/>
                  </a:lnTo>
                  <a:lnTo>
                    <a:pt x="618" y="553"/>
                  </a:lnTo>
                  <a:lnTo>
                    <a:pt x="621" y="529"/>
                  </a:lnTo>
                  <a:lnTo>
                    <a:pt x="629" y="507"/>
                  </a:lnTo>
                  <a:lnTo>
                    <a:pt x="644" y="489"/>
                  </a:lnTo>
                  <a:lnTo>
                    <a:pt x="661" y="474"/>
                  </a:lnTo>
                  <a:lnTo>
                    <a:pt x="683" y="464"/>
                  </a:lnTo>
                  <a:lnTo>
                    <a:pt x="706" y="459"/>
                  </a:lnTo>
                  <a:lnTo>
                    <a:pt x="719" y="459"/>
                  </a:lnTo>
                  <a:lnTo>
                    <a:pt x="736" y="462"/>
                  </a:lnTo>
                  <a:lnTo>
                    <a:pt x="752" y="468"/>
                  </a:lnTo>
                  <a:lnTo>
                    <a:pt x="767" y="476"/>
                  </a:lnTo>
                  <a:lnTo>
                    <a:pt x="780" y="489"/>
                  </a:lnTo>
                  <a:lnTo>
                    <a:pt x="793" y="499"/>
                  </a:lnTo>
                  <a:lnTo>
                    <a:pt x="808" y="506"/>
                  </a:lnTo>
                  <a:lnTo>
                    <a:pt x="824" y="508"/>
                  </a:lnTo>
                  <a:lnTo>
                    <a:pt x="841" y="507"/>
                  </a:lnTo>
                  <a:lnTo>
                    <a:pt x="855" y="501"/>
                  </a:lnTo>
                  <a:lnTo>
                    <a:pt x="869" y="492"/>
                  </a:lnTo>
                  <a:lnTo>
                    <a:pt x="880" y="479"/>
                  </a:lnTo>
                  <a:lnTo>
                    <a:pt x="887" y="464"/>
                  </a:lnTo>
                  <a:lnTo>
                    <a:pt x="889" y="448"/>
                  </a:lnTo>
                  <a:lnTo>
                    <a:pt x="888" y="431"/>
                  </a:lnTo>
                  <a:lnTo>
                    <a:pt x="882" y="416"/>
                  </a:lnTo>
                  <a:lnTo>
                    <a:pt x="872" y="403"/>
                  </a:lnTo>
                  <a:lnTo>
                    <a:pt x="851" y="383"/>
                  </a:lnTo>
                  <a:lnTo>
                    <a:pt x="827" y="366"/>
                  </a:lnTo>
                  <a:lnTo>
                    <a:pt x="802" y="353"/>
                  </a:lnTo>
                  <a:lnTo>
                    <a:pt x="774" y="344"/>
                  </a:lnTo>
                  <a:lnTo>
                    <a:pt x="774" y="300"/>
                  </a:lnTo>
                  <a:lnTo>
                    <a:pt x="772" y="283"/>
                  </a:lnTo>
                  <a:lnTo>
                    <a:pt x="766" y="268"/>
                  </a:lnTo>
                  <a:lnTo>
                    <a:pt x="756" y="256"/>
                  </a:lnTo>
                  <a:lnTo>
                    <a:pt x="743" y="245"/>
                  </a:lnTo>
                  <a:lnTo>
                    <a:pt x="728" y="239"/>
                  </a:lnTo>
                  <a:lnTo>
                    <a:pt x="711" y="237"/>
                  </a:lnTo>
                  <a:close/>
                  <a:moveTo>
                    <a:pt x="713" y="0"/>
                  </a:moveTo>
                  <a:lnTo>
                    <a:pt x="781" y="3"/>
                  </a:lnTo>
                  <a:lnTo>
                    <a:pt x="848" y="12"/>
                  </a:lnTo>
                  <a:lnTo>
                    <a:pt x="912" y="28"/>
                  </a:lnTo>
                  <a:lnTo>
                    <a:pt x="974" y="49"/>
                  </a:lnTo>
                  <a:lnTo>
                    <a:pt x="1033" y="76"/>
                  </a:lnTo>
                  <a:lnTo>
                    <a:pt x="1090" y="108"/>
                  </a:lnTo>
                  <a:lnTo>
                    <a:pt x="1143" y="144"/>
                  </a:lnTo>
                  <a:lnTo>
                    <a:pt x="1192" y="186"/>
                  </a:lnTo>
                  <a:lnTo>
                    <a:pt x="1238" y="231"/>
                  </a:lnTo>
                  <a:lnTo>
                    <a:pt x="1279" y="280"/>
                  </a:lnTo>
                  <a:lnTo>
                    <a:pt x="1316" y="333"/>
                  </a:lnTo>
                  <a:lnTo>
                    <a:pt x="1348" y="390"/>
                  </a:lnTo>
                  <a:lnTo>
                    <a:pt x="1375" y="449"/>
                  </a:lnTo>
                  <a:lnTo>
                    <a:pt x="1396" y="511"/>
                  </a:lnTo>
                  <a:lnTo>
                    <a:pt x="1412" y="576"/>
                  </a:lnTo>
                  <a:lnTo>
                    <a:pt x="1421" y="642"/>
                  </a:lnTo>
                  <a:lnTo>
                    <a:pt x="1424" y="711"/>
                  </a:lnTo>
                  <a:lnTo>
                    <a:pt x="1421" y="779"/>
                  </a:lnTo>
                  <a:lnTo>
                    <a:pt x="1412" y="846"/>
                  </a:lnTo>
                  <a:lnTo>
                    <a:pt x="1396" y="910"/>
                  </a:lnTo>
                  <a:lnTo>
                    <a:pt x="1375" y="972"/>
                  </a:lnTo>
                  <a:lnTo>
                    <a:pt x="1348" y="1031"/>
                  </a:lnTo>
                  <a:lnTo>
                    <a:pt x="1316" y="1087"/>
                  </a:lnTo>
                  <a:lnTo>
                    <a:pt x="1279" y="1140"/>
                  </a:lnTo>
                  <a:lnTo>
                    <a:pt x="1238" y="1189"/>
                  </a:lnTo>
                  <a:lnTo>
                    <a:pt x="1192" y="1235"/>
                  </a:lnTo>
                  <a:lnTo>
                    <a:pt x="1143" y="1276"/>
                  </a:lnTo>
                  <a:lnTo>
                    <a:pt x="1090" y="1313"/>
                  </a:lnTo>
                  <a:lnTo>
                    <a:pt x="1033" y="1345"/>
                  </a:lnTo>
                  <a:lnTo>
                    <a:pt x="974" y="1371"/>
                  </a:lnTo>
                  <a:lnTo>
                    <a:pt x="912" y="1393"/>
                  </a:lnTo>
                  <a:lnTo>
                    <a:pt x="848" y="1408"/>
                  </a:lnTo>
                  <a:lnTo>
                    <a:pt x="781" y="1417"/>
                  </a:lnTo>
                  <a:lnTo>
                    <a:pt x="713" y="1421"/>
                  </a:lnTo>
                  <a:lnTo>
                    <a:pt x="644" y="1417"/>
                  </a:lnTo>
                  <a:lnTo>
                    <a:pt x="577" y="1408"/>
                  </a:lnTo>
                  <a:lnTo>
                    <a:pt x="513" y="1393"/>
                  </a:lnTo>
                  <a:lnTo>
                    <a:pt x="450" y="1371"/>
                  </a:lnTo>
                  <a:lnTo>
                    <a:pt x="391" y="1345"/>
                  </a:lnTo>
                  <a:lnTo>
                    <a:pt x="334" y="1313"/>
                  </a:lnTo>
                  <a:lnTo>
                    <a:pt x="282" y="1276"/>
                  </a:lnTo>
                  <a:lnTo>
                    <a:pt x="232" y="1235"/>
                  </a:lnTo>
                  <a:lnTo>
                    <a:pt x="187" y="1190"/>
                  </a:lnTo>
                  <a:lnTo>
                    <a:pt x="146" y="1140"/>
                  </a:lnTo>
                  <a:lnTo>
                    <a:pt x="109" y="1088"/>
                  </a:lnTo>
                  <a:lnTo>
                    <a:pt x="77" y="1032"/>
                  </a:lnTo>
                  <a:lnTo>
                    <a:pt x="50" y="972"/>
                  </a:lnTo>
                  <a:lnTo>
                    <a:pt x="29" y="910"/>
                  </a:lnTo>
                  <a:lnTo>
                    <a:pt x="13" y="846"/>
                  </a:lnTo>
                  <a:lnTo>
                    <a:pt x="3" y="779"/>
                  </a:lnTo>
                  <a:lnTo>
                    <a:pt x="0" y="711"/>
                  </a:lnTo>
                  <a:lnTo>
                    <a:pt x="3" y="642"/>
                  </a:lnTo>
                  <a:lnTo>
                    <a:pt x="13" y="576"/>
                  </a:lnTo>
                  <a:lnTo>
                    <a:pt x="29" y="511"/>
                  </a:lnTo>
                  <a:lnTo>
                    <a:pt x="50" y="449"/>
                  </a:lnTo>
                  <a:lnTo>
                    <a:pt x="77" y="390"/>
                  </a:lnTo>
                  <a:lnTo>
                    <a:pt x="109" y="333"/>
                  </a:lnTo>
                  <a:lnTo>
                    <a:pt x="146" y="280"/>
                  </a:lnTo>
                  <a:lnTo>
                    <a:pt x="187" y="231"/>
                  </a:lnTo>
                  <a:lnTo>
                    <a:pt x="232" y="186"/>
                  </a:lnTo>
                  <a:lnTo>
                    <a:pt x="281" y="144"/>
                  </a:lnTo>
                  <a:lnTo>
                    <a:pt x="334" y="107"/>
                  </a:lnTo>
                  <a:lnTo>
                    <a:pt x="391" y="76"/>
                  </a:lnTo>
                  <a:lnTo>
                    <a:pt x="450" y="49"/>
                  </a:lnTo>
                  <a:lnTo>
                    <a:pt x="513" y="28"/>
                  </a:lnTo>
                  <a:lnTo>
                    <a:pt x="577" y="12"/>
                  </a:lnTo>
                  <a:lnTo>
                    <a:pt x="644" y="3"/>
                  </a:lnTo>
                  <a:lnTo>
                    <a:pt x="7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 name="Freeform 50"/>
            <p:cNvSpPr>
              <a:spLocks noEditPoints="1"/>
            </p:cNvSpPr>
            <p:nvPr/>
          </p:nvSpPr>
          <p:spPr bwMode="auto">
            <a:xfrm>
              <a:off x="3711575" y="620713"/>
              <a:ext cx="161925" cy="160338"/>
            </a:xfrm>
            <a:custGeom>
              <a:avLst/>
              <a:gdLst>
                <a:gd name="T0" fmla="*/ 681 w 1424"/>
                <a:gd name="T1" fmla="*/ 272 h 1421"/>
                <a:gd name="T2" fmla="*/ 525 w 1424"/>
                <a:gd name="T3" fmla="*/ 373 h 1421"/>
                <a:gd name="T4" fmla="*/ 421 w 1424"/>
                <a:gd name="T5" fmla="*/ 534 h 1421"/>
                <a:gd name="T6" fmla="*/ 265 w 1424"/>
                <a:gd name="T7" fmla="*/ 553 h 1421"/>
                <a:gd name="T8" fmla="*/ 249 w 1424"/>
                <a:gd name="T9" fmla="*/ 616 h 1421"/>
                <a:gd name="T10" fmla="*/ 294 w 1424"/>
                <a:gd name="T11" fmla="*/ 661 h 1421"/>
                <a:gd name="T12" fmla="*/ 390 w 1424"/>
                <a:gd name="T13" fmla="*/ 711 h 1421"/>
                <a:gd name="T14" fmla="*/ 294 w 1424"/>
                <a:gd name="T15" fmla="*/ 760 h 1421"/>
                <a:gd name="T16" fmla="*/ 249 w 1424"/>
                <a:gd name="T17" fmla="*/ 805 h 1421"/>
                <a:gd name="T18" fmla="*/ 265 w 1424"/>
                <a:gd name="T19" fmla="*/ 869 h 1421"/>
                <a:gd name="T20" fmla="*/ 421 w 1424"/>
                <a:gd name="T21" fmla="*/ 887 h 1421"/>
                <a:gd name="T22" fmla="*/ 525 w 1424"/>
                <a:gd name="T23" fmla="*/ 1049 h 1421"/>
                <a:gd name="T24" fmla="*/ 681 w 1424"/>
                <a:gd name="T25" fmla="*/ 1150 h 1421"/>
                <a:gd name="T26" fmla="*/ 861 w 1424"/>
                <a:gd name="T27" fmla="*/ 1173 h 1421"/>
                <a:gd name="T28" fmla="*/ 970 w 1424"/>
                <a:gd name="T29" fmla="*/ 1139 h 1421"/>
                <a:gd name="T30" fmla="*/ 984 w 1424"/>
                <a:gd name="T31" fmla="*/ 1075 h 1421"/>
                <a:gd name="T32" fmla="*/ 936 w 1424"/>
                <a:gd name="T33" fmla="*/ 1032 h 1421"/>
                <a:gd name="T34" fmla="*/ 849 w 1424"/>
                <a:gd name="T35" fmla="*/ 1045 h 1421"/>
                <a:gd name="T36" fmla="*/ 705 w 1424"/>
                <a:gd name="T37" fmla="*/ 1021 h 1421"/>
                <a:gd name="T38" fmla="*/ 585 w 1424"/>
                <a:gd name="T39" fmla="*/ 922 h 1421"/>
                <a:gd name="T40" fmla="*/ 869 w 1424"/>
                <a:gd name="T41" fmla="*/ 879 h 1421"/>
                <a:gd name="T42" fmla="*/ 902 w 1424"/>
                <a:gd name="T43" fmla="*/ 823 h 1421"/>
                <a:gd name="T44" fmla="*/ 869 w 1424"/>
                <a:gd name="T45" fmla="*/ 767 h 1421"/>
                <a:gd name="T46" fmla="*/ 520 w 1424"/>
                <a:gd name="T47" fmla="*/ 735 h 1421"/>
                <a:gd name="T48" fmla="*/ 836 w 1424"/>
                <a:gd name="T49" fmla="*/ 663 h 1421"/>
                <a:gd name="T50" fmla="*/ 893 w 1424"/>
                <a:gd name="T51" fmla="*/ 632 h 1421"/>
                <a:gd name="T52" fmla="*/ 893 w 1424"/>
                <a:gd name="T53" fmla="*/ 566 h 1421"/>
                <a:gd name="T54" fmla="*/ 836 w 1424"/>
                <a:gd name="T55" fmla="*/ 534 h 1421"/>
                <a:gd name="T56" fmla="*/ 640 w 1424"/>
                <a:gd name="T57" fmla="*/ 442 h 1421"/>
                <a:gd name="T58" fmla="*/ 780 w 1424"/>
                <a:gd name="T59" fmla="*/ 379 h 1421"/>
                <a:gd name="T60" fmla="*/ 921 w 1424"/>
                <a:gd name="T61" fmla="*/ 394 h 1421"/>
                <a:gd name="T62" fmla="*/ 983 w 1424"/>
                <a:gd name="T63" fmla="*/ 385 h 1421"/>
                <a:gd name="T64" fmla="*/ 1008 w 1424"/>
                <a:gd name="T65" fmla="*/ 325 h 1421"/>
                <a:gd name="T66" fmla="*/ 967 w 1424"/>
                <a:gd name="T67" fmla="*/ 274 h 1421"/>
                <a:gd name="T68" fmla="*/ 712 w 1424"/>
                <a:gd name="T69" fmla="*/ 0 h 1421"/>
                <a:gd name="T70" fmla="*/ 975 w 1424"/>
                <a:gd name="T71" fmla="*/ 50 h 1421"/>
                <a:gd name="T72" fmla="*/ 1193 w 1424"/>
                <a:gd name="T73" fmla="*/ 186 h 1421"/>
                <a:gd name="T74" fmla="*/ 1348 w 1424"/>
                <a:gd name="T75" fmla="*/ 389 h 1421"/>
                <a:gd name="T76" fmla="*/ 1421 w 1424"/>
                <a:gd name="T77" fmla="*/ 642 h 1421"/>
                <a:gd name="T78" fmla="*/ 1396 w 1424"/>
                <a:gd name="T79" fmla="*/ 910 h 1421"/>
                <a:gd name="T80" fmla="*/ 1279 w 1424"/>
                <a:gd name="T81" fmla="*/ 1140 h 1421"/>
                <a:gd name="T82" fmla="*/ 1091 w 1424"/>
                <a:gd name="T83" fmla="*/ 1312 h 1421"/>
                <a:gd name="T84" fmla="*/ 848 w 1424"/>
                <a:gd name="T85" fmla="*/ 1408 h 1421"/>
                <a:gd name="T86" fmla="*/ 577 w 1424"/>
                <a:gd name="T87" fmla="*/ 1408 h 1421"/>
                <a:gd name="T88" fmla="*/ 334 w 1424"/>
                <a:gd name="T89" fmla="*/ 1312 h 1421"/>
                <a:gd name="T90" fmla="*/ 145 w 1424"/>
                <a:gd name="T91" fmla="*/ 1141 h 1421"/>
                <a:gd name="T92" fmla="*/ 29 w 1424"/>
                <a:gd name="T93" fmla="*/ 910 h 1421"/>
                <a:gd name="T94" fmla="*/ 3 w 1424"/>
                <a:gd name="T95" fmla="*/ 642 h 1421"/>
                <a:gd name="T96" fmla="*/ 77 w 1424"/>
                <a:gd name="T97" fmla="*/ 389 h 1421"/>
                <a:gd name="T98" fmla="*/ 232 w 1424"/>
                <a:gd name="T99" fmla="*/ 186 h 1421"/>
                <a:gd name="T100" fmla="*/ 450 w 1424"/>
                <a:gd name="T101" fmla="*/ 50 h 1421"/>
                <a:gd name="T102" fmla="*/ 712 w 1424"/>
                <a:gd name="T103" fmla="*/ 0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24" h="1421">
                  <a:moveTo>
                    <a:pt x="820" y="247"/>
                  </a:moveTo>
                  <a:lnTo>
                    <a:pt x="772" y="249"/>
                  </a:lnTo>
                  <a:lnTo>
                    <a:pt x="726" y="258"/>
                  </a:lnTo>
                  <a:lnTo>
                    <a:pt x="681" y="272"/>
                  </a:lnTo>
                  <a:lnTo>
                    <a:pt x="638" y="290"/>
                  </a:lnTo>
                  <a:lnTo>
                    <a:pt x="598" y="314"/>
                  </a:lnTo>
                  <a:lnTo>
                    <a:pt x="560" y="341"/>
                  </a:lnTo>
                  <a:lnTo>
                    <a:pt x="525" y="373"/>
                  </a:lnTo>
                  <a:lnTo>
                    <a:pt x="493" y="409"/>
                  </a:lnTo>
                  <a:lnTo>
                    <a:pt x="465" y="447"/>
                  </a:lnTo>
                  <a:lnTo>
                    <a:pt x="442" y="489"/>
                  </a:lnTo>
                  <a:lnTo>
                    <a:pt x="421" y="534"/>
                  </a:lnTo>
                  <a:lnTo>
                    <a:pt x="312" y="534"/>
                  </a:lnTo>
                  <a:lnTo>
                    <a:pt x="294" y="536"/>
                  </a:lnTo>
                  <a:lnTo>
                    <a:pt x="279" y="544"/>
                  </a:lnTo>
                  <a:lnTo>
                    <a:pt x="265" y="553"/>
                  </a:lnTo>
                  <a:lnTo>
                    <a:pt x="255" y="566"/>
                  </a:lnTo>
                  <a:lnTo>
                    <a:pt x="249" y="581"/>
                  </a:lnTo>
                  <a:lnTo>
                    <a:pt x="247" y="599"/>
                  </a:lnTo>
                  <a:lnTo>
                    <a:pt x="249" y="616"/>
                  </a:lnTo>
                  <a:lnTo>
                    <a:pt x="255" y="632"/>
                  </a:lnTo>
                  <a:lnTo>
                    <a:pt x="265" y="645"/>
                  </a:lnTo>
                  <a:lnTo>
                    <a:pt x="279" y="655"/>
                  </a:lnTo>
                  <a:lnTo>
                    <a:pt x="294" y="661"/>
                  </a:lnTo>
                  <a:lnTo>
                    <a:pt x="312" y="663"/>
                  </a:lnTo>
                  <a:lnTo>
                    <a:pt x="392" y="663"/>
                  </a:lnTo>
                  <a:lnTo>
                    <a:pt x="390" y="687"/>
                  </a:lnTo>
                  <a:lnTo>
                    <a:pt x="390" y="711"/>
                  </a:lnTo>
                  <a:lnTo>
                    <a:pt x="390" y="735"/>
                  </a:lnTo>
                  <a:lnTo>
                    <a:pt x="392" y="758"/>
                  </a:lnTo>
                  <a:lnTo>
                    <a:pt x="312" y="758"/>
                  </a:lnTo>
                  <a:lnTo>
                    <a:pt x="294" y="760"/>
                  </a:lnTo>
                  <a:lnTo>
                    <a:pt x="279" y="767"/>
                  </a:lnTo>
                  <a:lnTo>
                    <a:pt x="265" y="778"/>
                  </a:lnTo>
                  <a:lnTo>
                    <a:pt x="255" y="790"/>
                  </a:lnTo>
                  <a:lnTo>
                    <a:pt x="249" y="805"/>
                  </a:lnTo>
                  <a:lnTo>
                    <a:pt x="247" y="823"/>
                  </a:lnTo>
                  <a:lnTo>
                    <a:pt x="249" y="840"/>
                  </a:lnTo>
                  <a:lnTo>
                    <a:pt x="255" y="855"/>
                  </a:lnTo>
                  <a:lnTo>
                    <a:pt x="265" y="869"/>
                  </a:lnTo>
                  <a:lnTo>
                    <a:pt x="279" y="879"/>
                  </a:lnTo>
                  <a:lnTo>
                    <a:pt x="294" y="885"/>
                  </a:lnTo>
                  <a:lnTo>
                    <a:pt x="312" y="887"/>
                  </a:lnTo>
                  <a:lnTo>
                    <a:pt x="421" y="887"/>
                  </a:lnTo>
                  <a:lnTo>
                    <a:pt x="442" y="932"/>
                  </a:lnTo>
                  <a:lnTo>
                    <a:pt x="465" y="974"/>
                  </a:lnTo>
                  <a:lnTo>
                    <a:pt x="493" y="1013"/>
                  </a:lnTo>
                  <a:lnTo>
                    <a:pt x="525" y="1049"/>
                  </a:lnTo>
                  <a:lnTo>
                    <a:pt x="560" y="1080"/>
                  </a:lnTo>
                  <a:lnTo>
                    <a:pt x="598" y="1108"/>
                  </a:lnTo>
                  <a:lnTo>
                    <a:pt x="638" y="1131"/>
                  </a:lnTo>
                  <a:lnTo>
                    <a:pt x="681" y="1150"/>
                  </a:lnTo>
                  <a:lnTo>
                    <a:pt x="726" y="1164"/>
                  </a:lnTo>
                  <a:lnTo>
                    <a:pt x="772" y="1172"/>
                  </a:lnTo>
                  <a:lnTo>
                    <a:pt x="820" y="1175"/>
                  </a:lnTo>
                  <a:lnTo>
                    <a:pt x="861" y="1173"/>
                  </a:lnTo>
                  <a:lnTo>
                    <a:pt x="902" y="1167"/>
                  </a:lnTo>
                  <a:lnTo>
                    <a:pt x="942" y="1157"/>
                  </a:lnTo>
                  <a:lnTo>
                    <a:pt x="957" y="1149"/>
                  </a:lnTo>
                  <a:lnTo>
                    <a:pt x="970" y="1139"/>
                  </a:lnTo>
                  <a:lnTo>
                    <a:pt x="979" y="1124"/>
                  </a:lnTo>
                  <a:lnTo>
                    <a:pt x="985" y="1109"/>
                  </a:lnTo>
                  <a:lnTo>
                    <a:pt x="987" y="1093"/>
                  </a:lnTo>
                  <a:lnTo>
                    <a:pt x="984" y="1075"/>
                  </a:lnTo>
                  <a:lnTo>
                    <a:pt x="976" y="1060"/>
                  </a:lnTo>
                  <a:lnTo>
                    <a:pt x="966" y="1048"/>
                  </a:lnTo>
                  <a:lnTo>
                    <a:pt x="951" y="1038"/>
                  </a:lnTo>
                  <a:lnTo>
                    <a:pt x="936" y="1032"/>
                  </a:lnTo>
                  <a:lnTo>
                    <a:pt x="920" y="1030"/>
                  </a:lnTo>
                  <a:lnTo>
                    <a:pt x="902" y="1033"/>
                  </a:lnTo>
                  <a:lnTo>
                    <a:pt x="875" y="1040"/>
                  </a:lnTo>
                  <a:lnTo>
                    <a:pt x="849" y="1045"/>
                  </a:lnTo>
                  <a:lnTo>
                    <a:pt x="820" y="1046"/>
                  </a:lnTo>
                  <a:lnTo>
                    <a:pt x="780" y="1044"/>
                  </a:lnTo>
                  <a:lnTo>
                    <a:pt x="742" y="1034"/>
                  </a:lnTo>
                  <a:lnTo>
                    <a:pt x="705" y="1021"/>
                  </a:lnTo>
                  <a:lnTo>
                    <a:pt x="671" y="1003"/>
                  </a:lnTo>
                  <a:lnTo>
                    <a:pt x="640" y="979"/>
                  </a:lnTo>
                  <a:lnTo>
                    <a:pt x="611" y="953"/>
                  </a:lnTo>
                  <a:lnTo>
                    <a:pt x="585" y="922"/>
                  </a:lnTo>
                  <a:lnTo>
                    <a:pt x="564" y="887"/>
                  </a:lnTo>
                  <a:lnTo>
                    <a:pt x="836" y="887"/>
                  </a:lnTo>
                  <a:lnTo>
                    <a:pt x="854" y="885"/>
                  </a:lnTo>
                  <a:lnTo>
                    <a:pt x="869" y="879"/>
                  </a:lnTo>
                  <a:lnTo>
                    <a:pt x="883" y="869"/>
                  </a:lnTo>
                  <a:lnTo>
                    <a:pt x="893" y="855"/>
                  </a:lnTo>
                  <a:lnTo>
                    <a:pt x="899" y="840"/>
                  </a:lnTo>
                  <a:lnTo>
                    <a:pt x="902" y="823"/>
                  </a:lnTo>
                  <a:lnTo>
                    <a:pt x="899" y="805"/>
                  </a:lnTo>
                  <a:lnTo>
                    <a:pt x="893" y="790"/>
                  </a:lnTo>
                  <a:lnTo>
                    <a:pt x="883" y="778"/>
                  </a:lnTo>
                  <a:lnTo>
                    <a:pt x="869" y="767"/>
                  </a:lnTo>
                  <a:lnTo>
                    <a:pt x="854" y="760"/>
                  </a:lnTo>
                  <a:lnTo>
                    <a:pt x="836" y="758"/>
                  </a:lnTo>
                  <a:lnTo>
                    <a:pt x="522" y="758"/>
                  </a:lnTo>
                  <a:lnTo>
                    <a:pt x="520" y="735"/>
                  </a:lnTo>
                  <a:lnTo>
                    <a:pt x="519" y="711"/>
                  </a:lnTo>
                  <a:lnTo>
                    <a:pt x="520" y="687"/>
                  </a:lnTo>
                  <a:lnTo>
                    <a:pt x="522" y="663"/>
                  </a:lnTo>
                  <a:lnTo>
                    <a:pt x="836" y="663"/>
                  </a:lnTo>
                  <a:lnTo>
                    <a:pt x="854" y="661"/>
                  </a:lnTo>
                  <a:lnTo>
                    <a:pt x="869" y="655"/>
                  </a:lnTo>
                  <a:lnTo>
                    <a:pt x="883" y="645"/>
                  </a:lnTo>
                  <a:lnTo>
                    <a:pt x="893" y="632"/>
                  </a:lnTo>
                  <a:lnTo>
                    <a:pt x="899" y="616"/>
                  </a:lnTo>
                  <a:lnTo>
                    <a:pt x="902" y="599"/>
                  </a:lnTo>
                  <a:lnTo>
                    <a:pt x="899" y="581"/>
                  </a:lnTo>
                  <a:lnTo>
                    <a:pt x="893" y="566"/>
                  </a:lnTo>
                  <a:lnTo>
                    <a:pt x="883" y="553"/>
                  </a:lnTo>
                  <a:lnTo>
                    <a:pt x="869" y="544"/>
                  </a:lnTo>
                  <a:lnTo>
                    <a:pt x="854" y="536"/>
                  </a:lnTo>
                  <a:lnTo>
                    <a:pt x="836" y="534"/>
                  </a:lnTo>
                  <a:lnTo>
                    <a:pt x="564" y="534"/>
                  </a:lnTo>
                  <a:lnTo>
                    <a:pt x="585" y="501"/>
                  </a:lnTo>
                  <a:lnTo>
                    <a:pt x="611" y="470"/>
                  </a:lnTo>
                  <a:lnTo>
                    <a:pt x="640" y="442"/>
                  </a:lnTo>
                  <a:lnTo>
                    <a:pt x="671" y="420"/>
                  </a:lnTo>
                  <a:lnTo>
                    <a:pt x="705" y="401"/>
                  </a:lnTo>
                  <a:lnTo>
                    <a:pt x="742" y="387"/>
                  </a:lnTo>
                  <a:lnTo>
                    <a:pt x="780" y="379"/>
                  </a:lnTo>
                  <a:lnTo>
                    <a:pt x="820" y="376"/>
                  </a:lnTo>
                  <a:lnTo>
                    <a:pt x="855" y="378"/>
                  </a:lnTo>
                  <a:lnTo>
                    <a:pt x="888" y="384"/>
                  </a:lnTo>
                  <a:lnTo>
                    <a:pt x="921" y="394"/>
                  </a:lnTo>
                  <a:lnTo>
                    <a:pt x="937" y="398"/>
                  </a:lnTo>
                  <a:lnTo>
                    <a:pt x="953" y="398"/>
                  </a:lnTo>
                  <a:lnTo>
                    <a:pt x="970" y="393"/>
                  </a:lnTo>
                  <a:lnTo>
                    <a:pt x="983" y="385"/>
                  </a:lnTo>
                  <a:lnTo>
                    <a:pt x="995" y="373"/>
                  </a:lnTo>
                  <a:lnTo>
                    <a:pt x="1004" y="357"/>
                  </a:lnTo>
                  <a:lnTo>
                    <a:pt x="1008" y="341"/>
                  </a:lnTo>
                  <a:lnTo>
                    <a:pt x="1008" y="325"/>
                  </a:lnTo>
                  <a:lnTo>
                    <a:pt x="1003" y="308"/>
                  </a:lnTo>
                  <a:lnTo>
                    <a:pt x="994" y="294"/>
                  </a:lnTo>
                  <a:lnTo>
                    <a:pt x="982" y="283"/>
                  </a:lnTo>
                  <a:lnTo>
                    <a:pt x="967" y="274"/>
                  </a:lnTo>
                  <a:lnTo>
                    <a:pt x="920" y="259"/>
                  </a:lnTo>
                  <a:lnTo>
                    <a:pt x="870" y="250"/>
                  </a:lnTo>
                  <a:lnTo>
                    <a:pt x="820" y="247"/>
                  </a:lnTo>
                  <a:close/>
                  <a:moveTo>
                    <a:pt x="712" y="0"/>
                  </a:moveTo>
                  <a:lnTo>
                    <a:pt x="781" y="4"/>
                  </a:lnTo>
                  <a:lnTo>
                    <a:pt x="848" y="13"/>
                  </a:lnTo>
                  <a:lnTo>
                    <a:pt x="912" y="28"/>
                  </a:lnTo>
                  <a:lnTo>
                    <a:pt x="975" y="50"/>
                  </a:lnTo>
                  <a:lnTo>
                    <a:pt x="1034" y="76"/>
                  </a:lnTo>
                  <a:lnTo>
                    <a:pt x="1091" y="108"/>
                  </a:lnTo>
                  <a:lnTo>
                    <a:pt x="1143" y="145"/>
                  </a:lnTo>
                  <a:lnTo>
                    <a:pt x="1193" y="186"/>
                  </a:lnTo>
                  <a:lnTo>
                    <a:pt x="1238" y="232"/>
                  </a:lnTo>
                  <a:lnTo>
                    <a:pt x="1279" y="281"/>
                  </a:lnTo>
                  <a:lnTo>
                    <a:pt x="1316" y="333"/>
                  </a:lnTo>
                  <a:lnTo>
                    <a:pt x="1348" y="389"/>
                  </a:lnTo>
                  <a:lnTo>
                    <a:pt x="1375" y="448"/>
                  </a:lnTo>
                  <a:lnTo>
                    <a:pt x="1396" y="511"/>
                  </a:lnTo>
                  <a:lnTo>
                    <a:pt x="1412" y="575"/>
                  </a:lnTo>
                  <a:lnTo>
                    <a:pt x="1421" y="642"/>
                  </a:lnTo>
                  <a:lnTo>
                    <a:pt x="1424" y="710"/>
                  </a:lnTo>
                  <a:lnTo>
                    <a:pt x="1421" y="779"/>
                  </a:lnTo>
                  <a:lnTo>
                    <a:pt x="1412" y="845"/>
                  </a:lnTo>
                  <a:lnTo>
                    <a:pt x="1396" y="910"/>
                  </a:lnTo>
                  <a:lnTo>
                    <a:pt x="1375" y="972"/>
                  </a:lnTo>
                  <a:lnTo>
                    <a:pt x="1348" y="1031"/>
                  </a:lnTo>
                  <a:lnTo>
                    <a:pt x="1316" y="1088"/>
                  </a:lnTo>
                  <a:lnTo>
                    <a:pt x="1279" y="1140"/>
                  </a:lnTo>
                  <a:lnTo>
                    <a:pt x="1238" y="1189"/>
                  </a:lnTo>
                  <a:lnTo>
                    <a:pt x="1193" y="1235"/>
                  </a:lnTo>
                  <a:lnTo>
                    <a:pt x="1143" y="1276"/>
                  </a:lnTo>
                  <a:lnTo>
                    <a:pt x="1091" y="1312"/>
                  </a:lnTo>
                  <a:lnTo>
                    <a:pt x="1034" y="1344"/>
                  </a:lnTo>
                  <a:lnTo>
                    <a:pt x="975" y="1371"/>
                  </a:lnTo>
                  <a:lnTo>
                    <a:pt x="912" y="1392"/>
                  </a:lnTo>
                  <a:lnTo>
                    <a:pt x="848" y="1408"/>
                  </a:lnTo>
                  <a:lnTo>
                    <a:pt x="781" y="1417"/>
                  </a:lnTo>
                  <a:lnTo>
                    <a:pt x="712" y="1421"/>
                  </a:lnTo>
                  <a:lnTo>
                    <a:pt x="644" y="1417"/>
                  </a:lnTo>
                  <a:lnTo>
                    <a:pt x="577" y="1408"/>
                  </a:lnTo>
                  <a:lnTo>
                    <a:pt x="513" y="1392"/>
                  </a:lnTo>
                  <a:lnTo>
                    <a:pt x="450" y="1371"/>
                  </a:lnTo>
                  <a:lnTo>
                    <a:pt x="391" y="1344"/>
                  </a:lnTo>
                  <a:lnTo>
                    <a:pt x="334" y="1312"/>
                  </a:lnTo>
                  <a:lnTo>
                    <a:pt x="282" y="1276"/>
                  </a:lnTo>
                  <a:lnTo>
                    <a:pt x="232" y="1235"/>
                  </a:lnTo>
                  <a:lnTo>
                    <a:pt x="187" y="1190"/>
                  </a:lnTo>
                  <a:lnTo>
                    <a:pt x="145" y="1141"/>
                  </a:lnTo>
                  <a:lnTo>
                    <a:pt x="109" y="1088"/>
                  </a:lnTo>
                  <a:lnTo>
                    <a:pt x="77" y="1031"/>
                  </a:lnTo>
                  <a:lnTo>
                    <a:pt x="50" y="972"/>
                  </a:lnTo>
                  <a:lnTo>
                    <a:pt x="29" y="910"/>
                  </a:lnTo>
                  <a:lnTo>
                    <a:pt x="13" y="845"/>
                  </a:lnTo>
                  <a:lnTo>
                    <a:pt x="3" y="779"/>
                  </a:lnTo>
                  <a:lnTo>
                    <a:pt x="0" y="710"/>
                  </a:lnTo>
                  <a:lnTo>
                    <a:pt x="3" y="642"/>
                  </a:lnTo>
                  <a:lnTo>
                    <a:pt x="13" y="575"/>
                  </a:lnTo>
                  <a:lnTo>
                    <a:pt x="29" y="511"/>
                  </a:lnTo>
                  <a:lnTo>
                    <a:pt x="50" y="448"/>
                  </a:lnTo>
                  <a:lnTo>
                    <a:pt x="77" y="389"/>
                  </a:lnTo>
                  <a:lnTo>
                    <a:pt x="109" y="333"/>
                  </a:lnTo>
                  <a:lnTo>
                    <a:pt x="145" y="281"/>
                  </a:lnTo>
                  <a:lnTo>
                    <a:pt x="187" y="232"/>
                  </a:lnTo>
                  <a:lnTo>
                    <a:pt x="232" y="186"/>
                  </a:lnTo>
                  <a:lnTo>
                    <a:pt x="281" y="145"/>
                  </a:lnTo>
                  <a:lnTo>
                    <a:pt x="334" y="108"/>
                  </a:lnTo>
                  <a:lnTo>
                    <a:pt x="391" y="76"/>
                  </a:lnTo>
                  <a:lnTo>
                    <a:pt x="450" y="50"/>
                  </a:lnTo>
                  <a:lnTo>
                    <a:pt x="513" y="28"/>
                  </a:lnTo>
                  <a:lnTo>
                    <a:pt x="577" y="13"/>
                  </a:lnTo>
                  <a:lnTo>
                    <a:pt x="644" y="4"/>
                  </a:lnTo>
                  <a:lnTo>
                    <a:pt x="7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01" name="Group 1200"/>
          <p:cNvGrpSpPr/>
          <p:nvPr/>
        </p:nvGrpSpPr>
        <p:grpSpPr>
          <a:xfrm>
            <a:off x="3696646" y="511132"/>
            <a:ext cx="232767" cy="231801"/>
            <a:chOff x="4041775" y="395288"/>
            <a:chExt cx="382588" cy="381000"/>
          </a:xfrm>
          <a:solidFill>
            <a:schemeClr val="tx1">
              <a:lumMod val="65000"/>
              <a:lumOff val="35000"/>
            </a:schemeClr>
          </a:solidFill>
        </p:grpSpPr>
        <p:sp>
          <p:nvSpPr>
            <p:cNvPr id="121" name="Freeform 55"/>
            <p:cNvSpPr>
              <a:spLocks/>
            </p:cNvSpPr>
            <p:nvPr/>
          </p:nvSpPr>
          <p:spPr bwMode="auto">
            <a:xfrm>
              <a:off x="4041775" y="673100"/>
              <a:ext cx="142875" cy="103188"/>
            </a:xfrm>
            <a:custGeom>
              <a:avLst/>
              <a:gdLst>
                <a:gd name="T0" fmla="*/ 630 w 1258"/>
                <a:gd name="T1" fmla="*/ 0 h 910"/>
                <a:gd name="T2" fmla="*/ 691 w 1258"/>
                <a:gd name="T3" fmla="*/ 3 h 910"/>
                <a:gd name="T4" fmla="*/ 749 w 1258"/>
                <a:gd name="T5" fmla="*/ 11 h 910"/>
                <a:gd name="T6" fmla="*/ 807 w 1258"/>
                <a:gd name="T7" fmla="*/ 26 h 910"/>
                <a:gd name="T8" fmla="*/ 862 w 1258"/>
                <a:gd name="T9" fmla="*/ 44 h 910"/>
                <a:gd name="T10" fmla="*/ 915 w 1258"/>
                <a:gd name="T11" fmla="*/ 68 h 910"/>
                <a:gd name="T12" fmla="*/ 964 w 1258"/>
                <a:gd name="T13" fmla="*/ 96 h 910"/>
                <a:gd name="T14" fmla="*/ 1011 w 1258"/>
                <a:gd name="T15" fmla="*/ 129 h 910"/>
                <a:gd name="T16" fmla="*/ 1055 w 1258"/>
                <a:gd name="T17" fmla="*/ 166 h 910"/>
                <a:gd name="T18" fmla="*/ 1096 w 1258"/>
                <a:gd name="T19" fmla="*/ 206 h 910"/>
                <a:gd name="T20" fmla="*/ 1131 w 1258"/>
                <a:gd name="T21" fmla="*/ 250 h 910"/>
                <a:gd name="T22" fmla="*/ 1164 w 1258"/>
                <a:gd name="T23" fmla="*/ 298 h 910"/>
                <a:gd name="T24" fmla="*/ 1192 w 1258"/>
                <a:gd name="T25" fmla="*/ 348 h 910"/>
                <a:gd name="T26" fmla="*/ 1216 w 1258"/>
                <a:gd name="T27" fmla="*/ 400 h 910"/>
                <a:gd name="T28" fmla="*/ 1234 w 1258"/>
                <a:gd name="T29" fmla="*/ 456 h 910"/>
                <a:gd name="T30" fmla="*/ 1248 w 1258"/>
                <a:gd name="T31" fmla="*/ 513 h 910"/>
                <a:gd name="T32" fmla="*/ 1256 w 1258"/>
                <a:gd name="T33" fmla="*/ 573 h 910"/>
                <a:gd name="T34" fmla="*/ 1258 w 1258"/>
                <a:gd name="T35" fmla="*/ 634 h 910"/>
                <a:gd name="T36" fmla="*/ 1256 w 1258"/>
                <a:gd name="T37" fmla="*/ 679 h 910"/>
                <a:gd name="T38" fmla="*/ 1252 w 1258"/>
                <a:gd name="T39" fmla="*/ 723 h 910"/>
                <a:gd name="T40" fmla="*/ 1245 w 1258"/>
                <a:gd name="T41" fmla="*/ 765 h 910"/>
                <a:gd name="T42" fmla="*/ 1178 w 1258"/>
                <a:gd name="T43" fmla="*/ 798 h 910"/>
                <a:gd name="T44" fmla="*/ 1108 w 1258"/>
                <a:gd name="T45" fmla="*/ 827 h 910"/>
                <a:gd name="T46" fmla="*/ 1034 w 1258"/>
                <a:gd name="T47" fmla="*/ 851 h 910"/>
                <a:gd name="T48" fmla="*/ 958 w 1258"/>
                <a:gd name="T49" fmla="*/ 872 h 910"/>
                <a:gd name="T50" fmla="*/ 879 w 1258"/>
                <a:gd name="T51" fmla="*/ 888 h 910"/>
                <a:gd name="T52" fmla="*/ 797 w 1258"/>
                <a:gd name="T53" fmla="*/ 900 h 910"/>
                <a:gd name="T54" fmla="*/ 714 w 1258"/>
                <a:gd name="T55" fmla="*/ 908 h 910"/>
                <a:gd name="T56" fmla="*/ 629 w 1258"/>
                <a:gd name="T57" fmla="*/ 910 h 910"/>
                <a:gd name="T58" fmla="*/ 545 w 1258"/>
                <a:gd name="T59" fmla="*/ 908 h 910"/>
                <a:gd name="T60" fmla="*/ 461 w 1258"/>
                <a:gd name="T61" fmla="*/ 900 h 910"/>
                <a:gd name="T62" fmla="*/ 380 w 1258"/>
                <a:gd name="T63" fmla="*/ 888 h 910"/>
                <a:gd name="T64" fmla="*/ 301 w 1258"/>
                <a:gd name="T65" fmla="*/ 872 h 910"/>
                <a:gd name="T66" fmla="*/ 225 w 1258"/>
                <a:gd name="T67" fmla="*/ 851 h 910"/>
                <a:gd name="T68" fmla="*/ 151 w 1258"/>
                <a:gd name="T69" fmla="*/ 827 h 910"/>
                <a:gd name="T70" fmla="*/ 80 w 1258"/>
                <a:gd name="T71" fmla="*/ 798 h 910"/>
                <a:gd name="T72" fmla="*/ 13 w 1258"/>
                <a:gd name="T73" fmla="*/ 765 h 910"/>
                <a:gd name="T74" fmla="*/ 7 w 1258"/>
                <a:gd name="T75" fmla="*/ 722 h 910"/>
                <a:gd name="T76" fmla="*/ 2 w 1258"/>
                <a:gd name="T77" fmla="*/ 679 h 910"/>
                <a:gd name="T78" fmla="*/ 0 w 1258"/>
                <a:gd name="T79" fmla="*/ 634 h 910"/>
                <a:gd name="T80" fmla="*/ 3 w 1258"/>
                <a:gd name="T81" fmla="*/ 573 h 910"/>
                <a:gd name="T82" fmla="*/ 11 w 1258"/>
                <a:gd name="T83" fmla="*/ 513 h 910"/>
                <a:gd name="T84" fmla="*/ 26 w 1258"/>
                <a:gd name="T85" fmla="*/ 456 h 910"/>
                <a:gd name="T86" fmla="*/ 44 w 1258"/>
                <a:gd name="T87" fmla="*/ 400 h 910"/>
                <a:gd name="T88" fmla="*/ 68 w 1258"/>
                <a:gd name="T89" fmla="*/ 348 h 910"/>
                <a:gd name="T90" fmla="*/ 96 w 1258"/>
                <a:gd name="T91" fmla="*/ 298 h 910"/>
                <a:gd name="T92" fmla="*/ 128 w 1258"/>
                <a:gd name="T93" fmla="*/ 250 h 910"/>
                <a:gd name="T94" fmla="*/ 164 w 1258"/>
                <a:gd name="T95" fmla="*/ 206 h 910"/>
                <a:gd name="T96" fmla="*/ 204 w 1258"/>
                <a:gd name="T97" fmla="*/ 166 h 910"/>
                <a:gd name="T98" fmla="*/ 249 w 1258"/>
                <a:gd name="T99" fmla="*/ 129 h 910"/>
                <a:gd name="T100" fmla="*/ 295 w 1258"/>
                <a:gd name="T101" fmla="*/ 96 h 910"/>
                <a:gd name="T102" fmla="*/ 345 w 1258"/>
                <a:gd name="T103" fmla="*/ 68 h 910"/>
                <a:gd name="T104" fmla="*/ 398 w 1258"/>
                <a:gd name="T105" fmla="*/ 44 h 910"/>
                <a:gd name="T106" fmla="*/ 453 w 1258"/>
                <a:gd name="T107" fmla="*/ 26 h 910"/>
                <a:gd name="T108" fmla="*/ 510 w 1258"/>
                <a:gd name="T109" fmla="*/ 11 h 910"/>
                <a:gd name="T110" fmla="*/ 569 w 1258"/>
                <a:gd name="T111" fmla="*/ 3 h 910"/>
                <a:gd name="T112" fmla="*/ 630 w 1258"/>
                <a:gd name="T113"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58" h="910">
                  <a:moveTo>
                    <a:pt x="630" y="0"/>
                  </a:moveTo>
                  <a:lnTo>
                    <a:pt x="691" y="3"/>
                  </a:lnTo>
                  <a:lnTo>
                    <a:pt x="749" y="11"/>
                  </a:lnTo>
                  <a:lnTo>
                    <a:pt x="807" y="26"/>
                  </a:lnTo>
                  <a:lnTo>
                    <a:pt x="862" y="44"/>
                  </a:lnTo>
                  <a:lnTo>
                    <a:pt x="915" y="68"/>
                  </a:lnTo>
                  <a:lnTo>
                    <a:pt x="964" y="96"/>
                  </a:lnTo>
                  <a:lnTo>
                    <a:pt x="1011" y="129"/>
                  </a:lnTo>
                  <a:lnTo>
                    <a:pt x="1055" y="166"/>
                  </a:lnTo>
                  <a:lnTo>
                    <a:pt x="1096" y="206"/>
                  </a:lnTo>
                  <a:lnTo>
                    <a:pt x="1131" y="250"/>
                  </a:lnTo>
                  <a:lnTo>
                    <a:pt x="1164" y="298"/>
                  </a:lnTo>
                  <a:lnTo>
                    <a:pt x="1192" y="348"/>
                  </a:lnTo>
                  <a:lnTo>
                    <a:pt x="1216" y="400"/>
                  </a:lnTo>
                  <a:lnTo>
                    <a:pt x="1234" y="456"/>
                  </a:lnTo>
                  <a:lnTo>
                    <a:pt x="1248" y="513"/>
                  </a:lnTo>
                  <a:lnTo>
                    <a:pt x="1256" y="573"/>
                  </a:lnTo>
                  <a:lnTo>
                    <a:pt x="1258" y="634"/>
                  </a:lnTo>
                  <a:lnTo>
                    <a:pt x="1256" y="679"/>
                  </a:lnTo>
                  <a:lnTo>
                    <a:pt x="1252" y="723"/>
                  </a:lnTo>
                  <a:lnTo>
                    <a:pt x="1245" y="765"/>
                  </a:lnTo>
                  <a:lnTo>
                    <a:pt x="1178" y="798"/>
                  </a:lnTo>
                  <a:lnTo>
                    <a:pt x="1108" y="827"/>
                  </a:lnTo>
                  <a:lnTo>
                    <a:pt x="1034" y="851"/>
                  </a:lnTo>
                  <a:lnTo>
                    <a:pt x="958" y="872"/>
                  </a:lnTo>
                  <a:lnTo>
                    <a:pt x="879" y="888"/>
                  </a:lnTo>
                  <a:lnTo>
                    <a:pt x="797" y="900"/>
                  </a:lnTo>
                  <a:lnTo>
                    <a:pt x="714" y="908"/>
                  </a:lnTo>
                  <a:lnTo>
                    <a:pt x="629" y="910"/>
                  </a:lnTo>
                  <a:lnTo>
                    <a:pt x="545" y="908"/>
                  </a:lnTo>
                  <a:lnTo>
                    <a:pt x="461" y="900"/>
                  </a:lnTo>
                  <a:lnTo>
                    <a:pt x="380" y="888"/>
                  </a:lnTo>
                  <a:lnTo>
                    <a:pt x="301" y="872"/>
                  </a:lnTo>
                  <a:lnTo>
                    <a:pt x="225" y="851"/>
                  </a:lnTo>
                  <a:lnTo>
                    <a:pt x="151" y="827"/>
                  </a:lnTo>
                  <a:lnTo>
                    <a:pt x="80" y="798"/>
                  </a:lnTo>
                  <a:lnTo>
                    <a:pt x="13" y="765"/>
                  </a:lnTo>
                  <a:lnTo>
                    <a:pt x="7" y="722"/>
                  </a:lnTo>
                  <a:lnTo>
                    <a:pt x="2" y="679"/>
                  </a:lnTo>
                  <a:lnTo>
                    <a:pt x="0" y="634"/>
                  </a:lnTo>
                  <a:lnTo>
                    <a:pt x="3" y="573"/>
                  </a:lnTo>
                  <a:lnTo>
                    <a:pt x="11" y="513"/>
                  </a:lnTo>
                  <a:lnTo>
                    <a:pt x="26" y="456"/>
                  </a:lnTo>
                  <a:lnTo>
                    <a:pt x="44" y="400"/>
                  </a:lnTo>
                  <a:lnTo>
                    <a:pt x="68" y="348"/>
                  </a:lnTo>
                  <a:lnTo>
                    <a:pt x="96" y="298"/>
                  </a:lnTo>
                  <a:lnTo>
                    <a:pt x="128" y="250"/>
                  </a:lnTo>
                  <a:lnTo>
                    <a:pt x="164" y="206"/>
                  </a:lnTo>
                  <a:lnTo>
                    <a:pt x="204" y="166"/>
                  </a:lnTo>
                  <a:lnTo>
                    <a:pt x="249" y="129"/>
                  </a:lnTo>
                  <a:lnTo>
                    <a:pt x="295" y="96"/>
                  </a:lnTo>
                  <a:lnTo>
                    <a:pt x="345" y="68"/>
                  </a:lnTo>
                  <a:lnTo>
                    <a:pt x="398" y="44"/>
                  </a:lnTo>
                  <a:lnTo>
                    <a:pt x="453" y="26"/>
                  </a:lnTo>
                  <a:lnTo>
                    <a:pt x="510" y="11"/>
                  </a:lnTo>
                  <a:lnTo>
                    <a:pt x="569" y="3"/>
                  </a:lnTo>
                  <a:lnTo>
                    <a:pt x="6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 name="Freeform 56"/>
            <p:cNvSpPr>
              <a:spLocks/>
            </p:cNvSpPr>
            <p:nvPr/>
          </p:nvSpPr>
          <p:spPr bwMode="auto">
            <a:xfrm>
              <a:off x="4075113" y="581025"/>
              <a:ext cx="76200" cy="76200"/>
            </a:xfrm>
            <a:custGeom>
              <a:avLst/>
              <a:gdLst>
                <a:gd name="T0" fmla="*/ 332 w 664"/>
                <a:gd name="T1" fmla="*/ 0 h 670"/>
                <a:gd name="T2" fmla="*/ 377 w 664"/>
                <a:gd name="T3" fmla="*/ 4 h 670"/>
                <a:gd name="T4" fmla="*/ 420 w 664"/>
                <a:gd name="T5" fmla="*/ 13 h 670"/>
                <a:gd name="T6" fmla="*/ 461 w 664"/>
                <a:gd name="T7" fmla="*/ 27 h 670"/>
                <a:gd name="T8" fmla="*/ 499 w 664"/>
                <a:gd name="T9" fmla="*/ 47 h 670"/>
                <a:gd name="T10" fmla="*/ 534 w 664"/>
                <a:gd name="T11" fmla="*/ 70 h 670"/>
                <a:gd name="T12" fmla="*/ 566 w 664"/>
                <a:gd name="T13" fmla="*/ 99 h 670"/>
                <a:gd name="T14" fmla="*/ 594 w 664"/>
                <a:gd name="T15" fmla="*/ 131 h 670"/>
                <a:gd name="T16" fmla="*/ 619 w 664"/>
                <a:gd name="T17" fmla="*/ 167 h 670"/>
                <a:gd name="T18" fmla="*/ 637 w 664"/>
                <a:gd name="T19" fmla="*/ 205 h 670"/>
                <a:gd name="T20" fmla="*/ 652 w 664"/>
                <a:gd name="T21" fmla="*/ 247 h 670"/>
                <a:gd name="T22" fmla="*/ 661 w 664"/>
                <a:gd name="T23" fmla="*/ 290 h 670"/>
                <a:gd name="T24" fmla="*/ 664 w 664"/>
                <a:gd name="T25" fmla="*/ 335 h 670"/>
                <a:gd name="T26" fmla="*/ 661 w 664"/>
                <a:gd name="T27" fmla="*/ 380 h 670"/>
                <a:gd name="T28" fmla="*/ 652 w 664"/>
                <a:gd name="T29" fmla="*/ 425 h 670"/>
                <a:gd name="T30" fmla="*/ 637 w 664"/>
                <a:gd name="T31" fmla="*/ 466 h 670"/>
                <a:gd name="T32" fmla="*/ 619 w 664"/>
                <a:gd name="T33" fmla="*/ 504 h 670"/>
                <a:gd name="T34" fmla="*/ 594 w 664"/>
                <a:gd name="T35" fmla="*/ 540 h 670"/>
                <a:gd name="T36" fmla="*/ 566 w 664"/>
                <a:gd name="T37" fmla="*/ 571 h 670"/>
                <a:gd name="T38" fmla="*/ 534 w 664"/>
                <a:gd name="T39" fmla="*/ 600 h 670"/>
                <a:gd name="T40" fmla="*/ 499 w 664"/>
                <a:gd name="T41" fmla="*/ 624 h 670"/>
                <a:gd name="T42" fmla="*/ 461 w 664"/>
                <a:gd name="T43" fmla="*/ 643 h 670"/>
                <a:gd name="T44" fmla="*/ 420 w 664"/>
                <a:gd name="T45" fmla="*/ 658 h 670"/>
                <a:gd name="T46" fmla="*/ 377 w 664"/>
                <a:gd name="T47" fmla="*/ 667 h 670"/>
                <a:gd name="T48" fmla="*/ 332 w 664"/>
                <a:gd name="T49" fmla="*/ 670 h 670"/>
                <a:gd name="T50" fmla="*/ 287 w 664"/>
                <a:gd name="T51" fmla="*/ 667 h 670"/>
                <a:gd name="T52" fmla="*/ 244 w 664"/>
                <a:gd name="T53" fmla="*/ 658 h 670"/>
                <a:gd name="T54" fmla="*/ 202 w 664"/>
                <a:gd name="T55" fmla="*/ 643 h 670"/>
                <a:gd name="T56" fmla="*/ 164 w 664"/>
                <a:gd name="T57" fmla="*/ 624 h 670"/>
                <a:gd name="T58" fmla="*/ 128 w 664"/>
                <a:gd name="T59" fmla="*/ 600 h 670"/>
                <a:gd name="T60" fmla="*/ 97 w 664"/>
                <a:gd name="T61" fmla="*/ 571 h 670"/>
                <a:gd name="T62" fmla="*/ 69 w 664"/>
                <a:gd name="T63" fmla="*/ 540 h 670"/>
                <a:gd name="T64" fmla="*/ 45 w 664"/>
                <a:gd name="T65" fmla="*/ 504 h 670"/>
                <a:gd name="T66" fmla="*/ 26 w 664"/>
                <a:gd name="T67" fmla="*/ 466 h 670"/>
                <a:gd name="T68" fmla="*/ 11 w 664"/>
                <a:gd name="T69" fmla="*/ 425 h 670"/>
                <a:gd name="T70" fmla="*/ 3 w 664"/>
                <a:gd name="T71" fmla="*/ 380 h 670"/>
                <a:gd name="T72" fmla="*/ 0 w 664"/>
                <a:gd name="T73" fmla="*/ 335 h 670"/>
                <a:gd name="T74" fmla="*/ 3 w 664"/>
                <a:gd name="T75" fmla="*/ 290 h 670"/>
                <a:gd name="T76" fmla="*/ 11 w 664"/>
                <a:gd name="T77" fmla="*/ 247 h 670"/>
                <a:gd name="T78" fmla="*/ 26 w 664"/>
                <a:gd name="T79" fmla="*/ 205 h 670"/>
                <a:gd name="T80" fmla="*/ 45 w 664"/>
                <a:gd name="T81" fmla="*/ 167 h 670"/>
                <a:gd name="T82" fmla="*/ 69 w 664"/>
                <a:gd name="T83" fmla="*/ 131 h 670"/>
                <a:gd name="T84" fmla="*/ 97 w 664"/>
                <a:gd name="T85" fmla="*/ 99 h 670"/>
                <a:gd name="T86" fmla="*/ 128 w 664"/>
                <a:gd name="T87" fmla="*/ 70 h 670"/>
                <a:gd name="T88" fmla="*/ 164 w 664"/>
                <a:gd name="T89" fmla="*/ 47 h 670"/>
                <a:gd name="T90" fmla="*/ 202 w 664"/>
                <a:gd name="T91" fmla="*/ 27 h 670"/>
                <a:gd name="T92" fmla="*/ 244 w 664"/>
                <a:gd name="T93" fmla="*/ 13 h 670"/>
                <a:gd name="T94" fmla="*/ 287 w 664"/>
                <a:gd name="T95" fmla="*/ 4 h 670"/>
                <a:gd name="T96" fmla="*/ 332 w 664"/>
                <a:gd name="T97" fmla="*/ 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64" h="670">
                  <a:moveTo>
                    <a:pt x="332" y="0"/>
                  </a:moveTo>
                  <a:lnTo>
                    <a:pt x="377" y="4"/>
                  </a:lnTo>
                  <a:lnTo>
                    <a:pt x="420" y="13"/>
                  </a:lnTo>
                  <a:lnTo>
                    <a:pt x="461" y="27"/>
                  </a:lnTo>
                  <a:lnTo>
                    <a:pt x="499" y="47"/>
                  </a:lnTo>
                  <a:lnTo>
                    <a:pt x="534" y="70"/>
                  </a:lnTo>
                  <a:lnTo>
                    <a:pt x="566" y="99"/>
                  </a:lnTo>
                  <a:lnTo>
                    <a:pt x="594" y="131"/>
                  </a:lnTo>
                  <a:lnTo>
                    <a:pt x="619" y="167"/>
                  </a:lnTo>
                  <a:lnTo>
                    <a:pt x="637" y="205"/>
                  </a:lnTo>
                  <a:lnTo>
                    <a:pt x="652" y="247"/>
                  </a:lnTo>
                  <a:lnTo>
                    <a:pt x="661" y="290"/>
                  </a:lnTo>
                  <a:lnTo>
                    <a:pt x="664" y="335"/>
                  </a:lnTo>
                  <a:lnTo>
                    <a:pt x="661" y="380"/>
                  </a:lnTo>
                  <a:lnTo>
                    <a:pt x="652" y="425"/>
                  </a:lnTo>
                  <a:lnTo>
                    <a:pt x="637" y="466"/>
                  </a:lnTo>
                  <a:lnTo>
                    <a:pt x="619" y="504"/>
                  </a:lnTo>
                  <a:lnTo>
                    <a:pt x="594" y="540"/>
                  </a:lnTo>
                  <a:lnTo>
                    <a:pt x="566" y="571"/>
                  </a:lnTo>
                  <a:lnTo>
                    <a:pt x="534" y="600"/>
                  </a:lnTo>
                  <a:lnTo>
                    <a:pt x="499" y="624"/>
                  </a:lnTo>
                  <a:lnTo>
                    <a:pt x="461" y="643"/>
                  </a:lnTo>
                  <a:lnTo>
                    <a:pt x="420" y="658"/>
                  </a:lnTo>
                  <a:lnTo>
                    <a:pt x="377" y="667"/>
                  </a:lnTo>
                  <a:lnTo>
                    <a:pt x="332" y="670"/>
                  </a:lnTo>
                  <a:lnTo>
                    <a:pt x="287" y="667"/>
                  </a:lnTo>
                  <a:lnTo>
                    <a:pt x="244" y="658"/>
                  </a:lnTo>
                  <a:lnTo>
                    <a:pt x="202" y="643"/>
                  </a:lnTo>
                  <a:lnTo>
                    <a:pt x="164" y="624"/>
                  </a:lnTo>
                  <a:lnTo>
                    <a:pt x="128" y="600"/>
                  </a:lnTo>
                  <a:lnTo>
                    <a:pt x="97" y="571"/>
                  </a:lnTo>
                  <a:lnTo>
                    <a:pt x="69" y="540"/>
                  </a:lnTo>
                  <a:lnTo>
                    <a:pt x="45" y="504"/>
                  </a:lnTo>
                  <a:lnTo>
                    <a:pt x="26" y="466"/>
                  </a:lnTo>
                  <a:lnTo>
                    <a:pt x="11" y="425"/>
                  </a:lnTo>
                  <a:lnTo>
                    <a:pt x="3" y="380"/>
                  </a:lnTo>
                  <a:lnTo>
                    <a:pt x="0" y="335"/>
                  </a:lnTo>
                  <a:lnTo>
                    <a:pt x="3" y="290"/>
                  </a:lnTo>
                  <a:lnTo>
                    <a:pt x="11" y="247"/>
                  </a:lnTo>
                  <a:lnTo>
                    <a:pt x="26" y="205"/>
                  </a:lnTo>
                  <a:lnTo>
                    <a:pt x="45" y="167"/>
                  </a:lnTo>
                  <a:lnTo>
                    <a:pt x="69" y="131"/>
                  </a:lnTo>
                  <a:lnTo>
                    <a:pt x="97" y="99"/>
                  </a:lnTo>
                  <a:lnTo>
                    <a:pt x="128" y="70"/>
                  </a:lnTo>
                  <a:lnTo>
                    <a:pt x="164" y="47"/>
                  </a:lnTo>
                  <a:lnTo>
                    <a:pt x="202" y="27"/>
                  </a:lnTo>
                  <a:lnTo>
                    <a:pt x="244" y="13"/>
                  </a:lnTo>
                  <a:lnTo>
                    <a:pt x="287" y="4"/>
                  </a:lnTo>
                  <a:lnTo>
                    <a:pt x="3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 name="Freeform 57"/>
            <p:cNvSpPr>
              <a:spLocks/>
            </p:cNvSpPr>
            <p:nvPr/>
          </p:nvSpPr>
          <p:spPr bwMode="auto">
            <a:xfrm>
              <a:off x="4281488" y="673100"/>
              <a:ext cx="142875" cy="103188"/>
            </a:xfrm>
            <a:custGeom>
              <a:avLst/>
              <a:gdLst>
                <a:gd name="T0" fmla="*/ 629 w 1257"/>
                <a:gd name="T1" fmla="*/ 0 h 911"/>
                <a:gd name="T2" fmla="*/ 690 w 1257"/>
                <a:gd name="T3" fmla="*/ 3 h 911"/>
                <a:gd name="T4" fmla="*/ 749 w 1257"/>
                <a:gd name="T5" fmla="*/ 11 h 911"/>
                <a:gd name="T6" fmla="*/ 806 w 1257"/>
                <a:gd name="T7" fmla="*/ 26 h 911"/>
                <a:gd name="T8" fmla="*/ 861 w 1257"/>
                <a:gd name="T9" fmla="*/ 44 h 911"/>
                <a:gd name="T10" fmla="*/ 914 w 1257"/>
                <a:gd name="T11" fmla="*/ 68 h 911"/>
                <a:gd name="T12" fmla="*/ 963 w 1257"/>
                <a:gd name="T13" fmla="*/ 96 h 911"/>
                <a:gd name="T14" fmla="*/ 1010 w 1257"/>
                <a:gd name="T15" fmla="*/ 129 h 911"/>
                <a:gd name="T16" fmla="*/ 1053 w 1257"/>
                <a:gd name="T17" fmla="*/ 166 h 911"/>
                <a:gd name="T18" fmla="*/ 1094 w 1257"/>
                <a:gd name="T19" fmla="*/ 206 h 911"/>
                <a:gd name="T20" fmla="*/ 1131 w 1257"/>
                <a:gd name="T21" fmla="*/ 250 h 911"/>
                <a:gd name="T22" fmla="*/ 1162 w 1257"/>
                <a:gd name="T23" fmla="*/ 298 h 911"/>
                <a:gd name="T24" fmla="*/ 1190 w 1257"/>
                <a:gd name="T25" fmla="*/ 348 h 911"/>
                <a:gd name="T26" fmla="*/ 1214 w 1257"/>
                <a:gd name="T27" fmla="*/ 400 h 911"/>
                <a:gd name="T28" fmla="*/ 1232 w 1257"/>
                <a:gd name="T29" fmla="*/ 456 h 911"/>
                <a:gd name="T30" fmla="*/ 1247 w 1257"/>
                <a:gd name="T31" fmla="*/ 513 h 911"/>
                <a:gd name="T32" fmla="*/ 1255 w 1257"/>
                <a:gd name="T33" fmla="*/ 573 h 911"/>
                <a:gd name="T34" fmla="*/ 1257 w 1257"/>
                <a:gd name="T35" fmla="*/ 635 h 911"/>
                <a:gd name="T36" fmla="*/ 1256 w 1257"/>
                <a:gd name="T37" fmla="*/ 680 h 911"/>
                <a:gd name="T38" fmla="*/ 1251 w 1257"/>
                <a:gd name="T39" fmla="*/ 723 h 911"/>
                <a:gd name="T40" fmla="*/ 1245 w 1257"/>
                <a:gd name="T41" fmla="*/ 766 h 911"/>
                <a:gd name="T42" fmla="*/ 1178 w 1257"/>
                <a:gd name="T43" fmla="*/ 798 h 911"/>
                <a:gd name="T44" fmla="*/ 1107 w 1257"/>
                <a:gd name="T45" fmla="*/ 827 h 911"/>
                <a:gd name="T46" fmla="*/ 1034 w 1257"/>
                <a:gd name="T47" fmla="*/ 851 h 911"/>
                <a:gd name="T48" fmla="*/ 958 w 1257"/>
                <a:gd name="T49" fmla="*/ 872 h 911"/>
                <a:gd name="T50" fmla="*/ 879 w 1257"/>
                <a:gd name="T51" fmla="*/ 888 h 911"/>
                <a:gd name="T52" fmla="*/ 798 w 1257"/>
                <a:gd name="T53" fmla="*/ 901 h 911"/>
                <a:gd name="T54" fmla="*/ 714 w 1257"/>
                <a:gd name="T55" fmla="*/ 908 h 911"/>
                <a:gd name="T56" fmla="*/ 629 w 1257"/>
                <a:gd name="T57" fmla="*/ 911 h 911"/>
                <a:gd name="T58" fmla="*/ 543 w 1257"/>
                <a:gd name="T59" fmla="*/ 908 h 911"/>
                <a:gd name="T60" fmla="*/ 459 w 1257"/>
                <a:gd name="T61" fmla="*/ 901 h 911"/>
                <a:gd name="T62" fmla="*/ 378 w 1257"/>
                <a:gd name="T63" fmla="*/ 888 h 911"/>
                <a:gd name="T64" fmla="*/ 300 w 1257"/>
                <a:gd name="T65" fmla="*/ 872 h 911"/>
                <a:gd name="T66" fmla="*/ 224 w 1257"/>
                <a:gd name="T67" fmla="*/ 851 h 911"/>
                <a:gd name="T68" fmla="*/ 150 w 1257"/>
                <a:gd name="T69" fmla="*/ 827 h 911"/>
                <a:gd name="T70" fmla="*/ 80 w 1257"/>
                <a:gd name="T71" fmla="*/ 798 h 911"/>
                <a:gd name="T72" fmla="*/ 13 w 1257"/>
                <a:gd name="T73" fmla="*/ 766 h 911"/>
                <a:gd name="T74" fmla="*/ 6 w 1257"/>
                <a:gd name="T75" fmla="*/ 723 h 911"/>
                <a:gd name="T76" fmla="*/ 1 w 1257"/>
                <a:gd name="T77" fmla="*/ 679 h 911"/>
                <a:gd name="T78" fmla="*/ 0 w 1257"/>
                <a:gd name="T79" fmla="*/ 635 h 911"/>
                <a:gd name="T80" fmla="*/ 3 w 1257"/>
                <a:gd name="T81" fmla="*/ 573 h 911"/>
                <a:gd name="T82" fmla="*/ 11 w 1257"/>
                <a:gd name="T83" fmla="*/ 513 h 911"/>
                <a:gd name="T84" fmla="*/ 25 w 1257"/>
                <a:gd name="T85" fmla="*/ 456 h 911"/>
                <a:gd name="T86" fmla="*/ 43 w 1257"/>
                <a:gd name="T87" fmla="*/ 400 h 911"/>
                <a:gd name="T88" fmla="*/ 67 w 1257"/>
                <a:gd name="T89" fmla="*/ 348 h 911"/>
                <a:gd name="T90" fmla="*/ 96 w 1257"/>
                <a:gd name="T91" fmla="*/ 298 h 911"/>
                <a:gd name="T92" fmla="*/ 127 w 1257"/>
                <a:gd name="T93" fmla="*/ 250 h 911"/>
                <a:gd name="T94" fmla="*/ 164 w 1257"/>
                <a:gd name="T95" fmla="*/ 206 h 911"/>
                <a:gd name="T96" fmla="*/ 205 w 1257"/>
                <a:gd name="T97" fmla="*/ 166 h 911"/>
                <a:gd name="T98" fmla="*/ 248 w 1257"/>
                <a:gd name="T99" fmla="*/ 129 h 911"/>
                <a:gd name="T100" fmla="*/ 295 w 1257"/>
                <a:gd name="T101" fmla="*/ 96 h 911"/>
                <a:gd name="T102" fmla="*/ 344 w 1257"/>
                <a:gd name="T103" fmla="*/ 68 h 911"/>
                <a:gd name="T104" fmla="*/ 397 w 1257"/>
                <a:gd name="T105" fmla="*/ 44 h 911"/>
                <a:gd name="T106" fmla="*/ 452 w 1257"/>
                <a:gd name="T107" fmla="*/ 26 h 911"/>
                <a:gd name="T108" fmla="*/ 510 w 1257"/>
                <a:gd name="T109" fmla="*/ 11 h 911"/>
                <a:gd name="T110" fmla="*/ 568 w 1257"/>
                <a:gd name="T111" fmla="*/ 3 h 911"/>
                <a:gd name="T112" fmla="*/ 629 w 1257"/>
                <a:gd name="T113" fmla="*/ 0 h 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57" h="911">
                  <a:moveTo>
                    <a:pt x="629" y="0"/>
                  </a:moveTo>
                  <a:lnTo>
                    <a:pt x="690" y="3"/>
                  </a:lnTo>
                  <a:lnTo>
                    <a:pt x="749" y="11"/>
                  </a:lnTo>
                  <a:lnTo>
                    <a:pt x="806" y="26"/>
                  </a:lnTo>
                  <a:lnTo>
                    <a:pt x="861" y="44"/>
                  </a:lnTo>
                  <a:lnTo>
                    <a:pt x="914" y="68"/>
                  </a:lnTo>
                  <a:lnTo>
                    <a:pt x="963" y="96"/>
                  </a:lnTo>
                  <a:lnTo>
                    <a:pt x="1010" y="129"/>
                  </a:lnTo>
                  <a:lnTo>
                    <a:pt x="1053" y="166"/>
                  </a:lnTo>
                  <a:lnTo>
                    <a:pt x="1094" y="206"/>
                  </a:lnTo>
                  <a:lnTo>
                    <a:pt x="1131" y="250"/>
                  </a:lnTo>
                  <a:lnTo>
                    <a:pt x="1162" y="298"/>
                  </a:lnTo>
                  <a:lnTo>
                    <a:pt x="1190" y="348"/>
                  </a:lnTo>
                  <a:lnTo>
                    <a:pt x="1214" y="400"/>
                  </a:lnTo>
                  <a:lnTo>
                    <a:pt x="1232" y="456"/>
                  </a:lnTo>
                  <a:lnTo>
                    <a:pt x="1247" y="513"/>
                  </a:lnTo>
                  <a:lnTo>
                    <a:pt x="1255" y="573"/>
                  </a:lnTo>
                  <a:lnTo>
                    <a:pt x="1257" y="635"/>
                  </a:lnTo>
                  <a:lnTo>
                    <a:pt x="1256" y="680"/>
                  </a:lnTo>
                  <a:lnTo>
                    <a:pt x="1251" y="723"/>
                  </a:lnTo>
                  <a:lnTo>
                    <a:pt x="1245" y="766"/>
                  </a:lnTo>
                  <a:lnTo>
                    <a:pt x="1178" y="798"/>
                  </a:lnTo>
                  <a:lnTo>
                    <a:pt x="1107" y="827"/>
                  </a:lnTo>
                  <a:lnTo>
                    <a:pt x="1034" y="851"/>
                  </a:lnTo>
                  <a:lnTo>
                    <a:pt x="958" y="872"/>
                  </a:lnTo>
                  <a:lnTo>
                    <a:pt x="879" y="888"/>
                  </a:lnTo>
                  <a:lnTo>
                    <a:pt x="798" y="901"/>
                  </a:lnTo>
                  <a:lnTo>
                    <a:pt x="714" y="908"/>
                  </a:lnTo>
                  <a:lnTo>
                    <a:pt x="629" y="911"/>
                  </a:lnTo>
                  <a:lnTo>
                    <a:pt x="543" y="908"/>
                  </a:lnTo>
                  <a:lnTo>
                    <a:pt x="459" y="901"/>
                  </a:lnTo>
                  <a:lnTo>
                    <a:pt x="378" y="888"/>
                  </a:lnTo>
                  <a:lnTo>
                    <a:pt x="300" y="872"/>
                  </a:lnTo>
                  <a:lnTo>
                    <a:pt x="224" y="851"/>
                  </a:lnTo>
                  <a:lnTo>
                    <a:pt x="150" y="827"/>
                  </a:lnTo>
                  <a:lnTo>
                    <a:pt x="80" y="798"/>
                  </a:lnTo>
                  <a:lnTo>
                    <a:pt x="13" y="766"/>
                  </a:lnTo>
                  <a:lnTo>
                    <a:pt x="6" y="723"/>
                  </a:lnTo>
                  <a:lnTo>
                    <a:pt x="1" y="679"/>
                  </a:lnTo>
                  <a:lnTo>
                    <a:pt x="0" y="635"/>
                  </a:lnTo>
                  <a:lnTo>
                    <a:pt x="3" y="573"/>
                  </a:lnTo>
                  <a:lnTo>
                    <a:pt x="11" y="513"/>
                  </a:lnTo>
                  <a:lnTo>
                    <a:pt x="25" y="456"/>
                  </a:lnTo>
                  <a:lnTo>
                    <a:pt x="43" y="400"/>
                  </a:lnTo>
                  <a:lnTo>
                    <a:pt x="67" y="348"/>
                  </a:lnTo>
                  <a:lnTo>
                    <a:pt x="96" y="298"/>
                  </a:lnTo>
                  <a:lnTo>
                    <a:pt x="127" y="250"/>
                  </a:lnTo>
                  <a:lnTo>
                    <a:pt x="164" y="206"/>
                  </a:lnTo>
                  <a:lnTo>
                    <a:pt x="205" y="166"/>
                  </a:lnTo>
                  <a:lnTo>
                    <a:pt x="248" y="129"/>
                  </a:lnTo>
                  <a:lnTo>
                    <a:pt x="295" y="96"/>
                  </a:lnTo>
                  <a:lnTo>
                    <a:pt x="344" y="68"/>
                  </a:lnTo>
                  <a:lnTo>
                    <a:pt x="397" y="44"/>
                  </a:lnTo>
                  <a:lnTo>
                    <a:pt x="452" y="26"/>
                  </a:lnTo>
                  <a:lnTo>
                    <a:pt x="510" y="11"/>
                  </a:lnTo>
                  <a:lnTo>
                    <a:pt x="568" y="3"/>
                  </a:lnTo>
                  <a:lnTo>
                    <a:pt x="6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 name="Freeform 58"/>
            <p:cNvSpPr>
              <a:spLocks/>
            </p:cNvSpPr>
            <p:nvPr/>
          </p:nvSpPr>
          <p:spPr bwMode="auto">
            <a:xfrm>
              <a:off x="4314825" y="581025"/>
              <a:ext cx="76200" cy="76200"/>
            </a:xfrm>
            <a:custGeom>
              <a:avLst/>
              <a:gdLst>
                <a:gd name="T0" fmla="*/ 332 w 664"/>
                <a:gd name="T1" fmla="*/ 0 h 670"/>
                <a:gd name="T2" fmla="*/ 377 w 664"/>
                <a:gd name="T3" fmla="*/ 4 h 670"/>
                <a:gd name="T4" fmla="*/ 420 w 664"/>
                <a:gd name="T5" fmla="*/ 13 h 670"/>
                <a:gd name="T6" fmla="*/ 462 w 664"/>
                <a:gd name="T7" fmla="*/ 27 h 670"/>
                <a:gd name="T8" fmla="*/ 500 w 664"/>
                <a:gd name="T9" fmla="*/ 47 h 670"/>
                <a:gd name="T10" fmla="*/ 535 w 664"/>
                <a:gd name="T11" fmla="*/ 70 h 670"/>
                <a:gd name="T12" fmla="*/ 567 w 664"/>
                <a:gd name="T13" fmla="*/ 99 h 670"/>
                <a:gd name="T14" fmla="*/ 595 w 664"/>
                <a:gd name="T15" fmla="*/ 131 h 670"/>
                <a:gd name="T16" fmla="*/ 619 w 664"/>
                <a:gd name="T17" fmla="*/ 167 h 670"/>
                <a:gd name="T18" fmla="*/ 638 w 664"/>
                <a:gd name="T19" fmla="*/ 205 h 670"/>
                <a:gd name="T20" fmla="*/ 653 w 664"/>
                <a:gd name="T21" fmla="*/ 247 h 670"/>
                <a:gd name="T22" fmla="*/ 661 w 664"/>
                <a:gd name="T23" fmla="*/ 290 h 670"/>
                <a:gd name="T24" fmla="*/ 664 w 664"/>
                <a:gd name="T25" fmla="*/ 335 h 670"/>
                <a:gd name="T26" fmla="*/ 661 w 664"/>
                <a:gd name="T27" fmla="*/ 380 h 670"/>
                <a:gd name="T28" fmla="*/ 653 w 664"/>
                <a:gd name="T29" fmla="*/ 425 h 670"/>
                <a:gd name="T30" fmla="*/ 638 w 664"/>
                <a:gd name="T31" fmla="*/ 466 h 670"/>
                <a:gd name="T32" fmla="*/ 619 w 664"/>
                <a:gd name="T33" fmla="*/ 504 h 670"/>
                <a:gd name="T34" fmla="*/ 595 w 664"/>
                <a:gd name="T35" fmla="*/ 540 h 670"/>
                <a:gd name="T36" fmla="*/ 567 w 664"/>
                <a:gd name="T37" fmla="*/ 571 h 670"/>
                <a:gd name="T38" fmla="*/ 535 w 664"/>
                <a:gd name="T39" fmla="*/ 600 h 670"/>
                <a:gd name="T40" fmla="*/ 500 w 664"/>
                <a:gd name="T41" fmla="*/ 624 h 670"/>
                <a:gd name="T42" fmla="*/ 462 w 664"/>
                <a:gd name="T43" fmla="*/ 643 h 670"/>
                <a:gd name="T44" fmla="*/ 420 w 664"/>
                <a:gd name="T45" fmla="*/ 658 h 670"/>
                <a:gd name="T46" fmla="*/ 377 w 664"/>
                <a:gd name="T47" fmla="*/ 667 h 670"/>
                <a:gd name="T48" fmla="*/ 332 w 664"/>
                <a:gd name="T49" fmla="*/ 670 h 670"/>
                <a:gd name="T50" fmla="*/ 287 w 664"/>
                <a:gd name="T51" fmla="*/ 667 h 670"/>
                <a:gd name="T52" fmla="*/ 244 w 664"/>
                <a:gd name="T53" fmla="*/ 658 h 670"/>
                <a:gd name="T54" fmla="*/ 203 w 664"/>
                <a:gd name="T55" fmla="*/ 643 h 670"/>
                <a:gd name="T56" fmla="*/ 164 w 664"/>
                <a:gd name="T57" fmla="*/ 624 h 670"/>
                <a:gd name="T58" fmla="*/ 130 w 664"/>
                <a:gd name="T59" fmla="*/ 600 h 670"/>
                <a:gd name="T60" fmla="*/ 98 w 664"/>
                <a:gd name="T61" fmla="*/ 571 h 670"/>
                <a:gd name="T62" fmla="*/ 70 w 664"/>
                <a:gd name="T63" fmla="*/ 540 h 670"/>
                <a:gd name="T64" fmla="*/ 45 w 664"/>
                <a:gd name="T65" fmla="*/ 504 h 670"/>
                <a:gd name="T66" fmla="*/ 27 w 664"/>
                <a:gd name="T67" fmla="*/ 466 h 670"/>
                <a:gd name="T68" fmla="*/ 12 w 664"/>
                <a:gd name="T69" fmla="*/ 425 h 670"/>
                <a:gd name="T70" fmla="*/ 3 w 664"/>
                <a:gd name="T71" fmla="*/ 380 h 670"/>
                <a:gd name="T72" fmla="*/ 0 w 664"/>
                <a:gd name="T73" fmla="*/ 335 h 670"/>
                <a:gd name="T74" fmla="*/ 3 w 664"/>
                <a:gd name="T75" fmla="*/ 290 h 670"/>
                <a:gd name="T76" fmla="*/ 12 w 664"/>
                <a:gd name="T77" fmla="*/ 247 h 670"/>
                <a:gd name="T78" fmla="*/ 27 w 664"/>
                <a:gd name="T79" fmla="*/ 205 h 670"/>
                <a:gd name="T80" fmla="*/ 45 w 664"/>
                <a:gd name="T81" fmla="*/ 167 h 670"/>
                <a:gd name="T82" fmla="*/ 70 w 664"/>
                <a:gd name="T83" fmla="*/ 131 h 670"/>
                <a:gd name="T84" fmla="*/ 98 w 664"/>
                <a:gd name="T85" fmla="*/ 99 h 670"/>
                <a:gd name="T86" fmla="*/ 130 w 664"/>
                <a:gd name="T87" fmla="*/ 70 h 670"/>
                <a:gd name="T88" fmla="*/ 164 w 664"/>
                <a:gd name="T89" fmla="*/ 47 h 670"/>
                <a:gd name="T90" fmla="*/ 203 w 664"/>
                <a:gd name="T91" fmla="*/ 27 h 670"/>
                <a:gd name="T92" fmla="*/ 244 w 664"/>
                <a:gd name="T93" fmla="*/ 13 h 670"/>
                <a:gd name="T94" fmla="*/ 287 w 664"/>
                <a:gd name="T95" fmla="*/ 4 h 670"/>
                <a:gd name="T96" fmla="*/ 332 w 664"/>
                <a:gd name="T97" fmla="*/ 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64" h="670">
                  <a:moveTo>
                    <a:pt x="332" y="0"/>
                  </a:moveTo>
                  <a:lnTo>
                    <a:pt x="377" y="4"/>
                  </a:lnTo>
                  <a:lnTo>
                    <a:pt x="420" y="13"/>
                  </a:lnTo>
                  <a:lnTo>
                    <a:pt x="462" y="27"/>
                  </a:lnTo>
                  <a:lnTo>
                    <a:pt x="500" y="47"/>
                  </a:lnTo>
                  <a:lnTo>
                    <a:pt x="535" y="70"/>
                  </a:lnTo>
                  <a:lnTo>
                    <a:pt x="567" y="99"/>
                  </a:lnTo>
                  <a:lnTo>
                    <a:pt x="595" y="131"/>
                  </a:lnTo>
                  <a:lnTo>
                    <a:pt x="619" y="167"/>
                  </a:lnTo>
                  <a:lnTo>
                    <a:pt x="638" y="205"/>
                  </a:lnTo>
                  <a:lnTo>
                    <a:pt x="653" y="247"/>
                  </a:lnTo>
                  <a:lnTo>
                    <a:pt x="661" y="290"/>
                  </a:lnTo>
                  <a:lnTo>
                    <a:pt x="664" y="335"/>
                  </a:lnTo>
                  <a:lnTo>
                    <a:pt x="661" y="380"/>
                  </a:lnTo>
                  <a:lnTo>
                    <a:pt x="653" y="425"/>
                  </a:lnTo>
                  <a:lnTo>
                    <a:pt x="638" y="466"/>
                  </a:lnTo>
                  <a:lnTo>
                    <a:pt x="619" y="504"/>
                  </a:lnTo>
                  <a:lnTo>
                    <a:pt x="595" y="540"/>
                  </a:lnTo>
                  <a:lnTo>
                    <a:pt x="567" y="571"/>
                  </a:lnTo>
                  <a:lnTo>
                    <a:pt x="535" y="600"/>
                  </a:lnTo>
                  <a:lnTo>
                    <a:pt x="500" y="624"/>
                  </a:lnTo>
                  <a:lnTo>
                    <a:pt x="462" y="643"/>
                  </a:lnTo>
                  <a:lnTo>
                    <a:pt x="420" y="658"/>
                  </a:lnTo>
                  <a:lnTo>
                    <a:pt x="377" y="667"/>
                  </a:lnTo>
                  <a:lnTo>
                    <a:pt x="332" y="670"/>
                  </a:lnTo>
                  <a:lnTo>
                    <a:pt x="287" y="667"/>
                  </a:lnTo>
                  <a:lnTo>
                    <a:pt x="244" y="658"/>
                  </a:lnTo>
                  <a:lnTo>
                    <a:pt x="203" y="643"/>
                  </a:lnTo>
                  <a:lnTo>
                    <a:pt x="164" y="624"/>
                  </a:lnTo>
                  <a:lnTo>
                    <a:pt x="130" y="600"/>
                  </a:lnTo>
                  <a:lnTo>
                    <a:pt x="98" y="571"/>
                  </a:lnTo>
                  <a:lnTo>
                    <a:pt x="70" y="540"/>
                  </a:lnTo>
                  <a:lnTo>
                    <a:pt x="45" y="504"/>
                  </a:lnTo>
                  <a:lnTo>
                    <a:pt x="27" y="466"/>
                  </a:lnTo>
                  <a:lnTo>
                    <a:pt x="12" y="425"/>
                  </a:lnTo>
                  <a:lnTo>
                    <a:pt x="3" y="380"/>
                  </a:lnTo>
                  <a:lnTo>
                    <a:pt x="0" y="335"/>
                  </a:lnTo>
                  <a:lnTo>
                    <a:pt x="3" y="290"/>
                  </a:lnTo>
                  <a:lnTo>
                    <a:pt x="12" y="247"/>
                  </a:lnTo>
                  <a:lnTo>
                    <a:pt x="27" y="205"/>
                  </a:lnTo>
                  <a:lnTo>
                    <a:pt x="45" y="167"/>
                  </a:lnTo>
                  <a:lnTo>
                    <a:pt x="70" y="131"/>
                  </a:lnTo>
                  <a:lnTo>
                    <a:pt x="98" y="99"/>
                  </a:lnTo>
                  <a:lnTo>
                    <a:pt x="130" y="70"/>
                  </a:lnTo>
                  <a:lnTo>
                    <a:pt x="164" y="47"/>
                  </a:lnTo>
                  <a:lnTo>
                    <a:pt x="203" y="27"/>
                  </a:lnTo>
                  <a:lnTo>
                    <a:pt x="244" y="13"/>
                  </a:lnTo>
                  <a:lnTo>
                    <a:pt x="287" y="4"/>
                  </a:lnTo>
                  <a:lnTo>
                    <a:pt x="3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9" name="Freeform 59"/>
            <p:cNvSpPr>
              <a:spLocks/>
            </p:cNvSpPr>
            <p:nvPr/>
          </p:nvSpPr>
          <p:spPr bwMode="auto">
            <a:xfrm>
              <a:off x="4122738" y="395288"/>
              <a:ext cx="220663" cy="174625"/>
            </a:xfrm>
            <a:custGeom>
              <a:avLst/>
              <a:gdLst>
                <a:gd name="T0" fmla="*/ 267 w 1955"/>
                <a:gd name="T1" fmla="*/ 0 h 1552"/>
                <a:gd name="T2" fmla="*/ 1687 w 1955"/>
                <a:gd name="T3" fmla="*/ 0 h 1552"/>
                <a:gd name="T4" fmla="*/ 1727 w 1955"/>
                <a:gd name="T5" fmla="*/ 3 h 1552"/>
                <a:gd name="T6" fmla="*/ 1764 w 1955"/>
                <a:gd name="T7" fmla="*/ 12 h 1552"/>
                <a:gd name="T8" fmla="*/ 1800 w 1955"/>
                <a:gd name="T9" fmla="*/ 25 h 1552"/>
                <a:gd name="T10" fmla="*/ 1833 w 1955"/>
                <a:gd name="T11" fmla="*/ 43 h 1552"/>
                <a:gd name="T12" fmla="*/ 1862 w 1955"/>
                <a:gd name="T13" fmla="*/ 66 h 1552"/>
                <a:gd name="T14" fmla="*/ 1889 w 1955"/>
                <a:gd name="T15" fmla="*/ 93 h 1552"/>
                <a:gd name="T16" fmla="*/ 1912 w 1955"/>
                <a:gd name="T17" fmla="*/ 122 h 1552"/>
                <a:gd name="T18" fmla="*/ 1929 w 1955"/>
                <a:gd name="T19" fmla="*/ 156 h 1552"/>
                <a:gd name="T20" fmla="*/ 1944 w 1955"/>
                <a:gd name="T21" fmla="*/ 192 h 1552"/>
                <a:gd name="T22" fmla="*/ 1952 w 1955"/>
                <a:gd name="T23" fmla="*/ 230 h 1552"/>
                <a:gd name="T24" fmla="*/ 1955 w 1955"/>
                <a:gd name="T25" fmla="*/ 270 h 1552"/>
                <a:gd name="T26" fmla="*/ 1955 w 1955"/>
                <a:gd name="T27" fmla="*/ 811 h 1552"/>
                <a:gd name="T28" fmla="*/ 1952 w 1955"/>
                <a:gd name="T29" fmla="*/ 851 h 1552"/>
                <a:gd name="T30" fmla="*/ 1944 w 1955"/>
                <a:gd name="T31" fmla="*/ 889 h 1552"/>
                <a:gd name="T32" fmla="*/ 1929 w 1955"/>
                <a:gd name="T33" fmla="*/ 924 h 1552"/>
                <a:gd name="T34" fmla="*/ 1912 w 1955"/>
                <a:gd name="T35" fmla="*/ 958 h 1552"/>
                <a:gd name="T36" fmla="*/ 1889 w 1955"/>
                <a:gd name="T37" fmla="*/ 988 h 1552"/>
                <a:gd name="T38" fmla="*/ 1862 w 1955"/>
                <a:gd name="T39" fmla="*/ 1015 h 1552"/>
                <a:gd name="T40" fmla="*/ 1833 w 1955"/>
                <a:gd name="T41" fmla="*/ 1037 h 1552"/>
                <a:gd name="T42" fmla="*/ 1800 w 1955"/>
                <a:gd name="T43" fmla="*/ 1056 h 1552"/>
                <a:gd name="T44" fmla="*/ 1765 w 1955"/>
                <a:gd name="T45" fmla="*/ 1070 h 1552"/>
                <a:gd name="T46" fmla="*/ 1727 w 1955"/>
                <a:gd name="T47" fmla="*/ 1079 h 1552"/>
                <a:gd name="T48" fmla="*/ 1688 w 1955"/>
                <a:gd name="T49" fmla="*/ 1082 h 1552"/>
                <a:gd name="T50" fmla="*/ 736 w 1955"/>
                <a:gd name="T51" fmla="*/ 1082 h 1552"/>
                <a:gd name="T52" fmla="*/ 270 w 1955"/>
                <a:gd name="T53" fmla="*/ 1552 h 1552"/>
                <a:gd name="T54" fmla="*/ 270 w 1955"/>
                <a:gd name="T55" fmla="*/ 1082 h 1552"/>
                <a:gd name="T56" fmla="*/ 230 w 1955"/>
                <a:gd name="T57" fmla="*/ 1079 h 1552"/>
                <a:gd name="T58" fmla="*/ 192 w 1955"/>
                <a:gd name="T59" fmla="*/ 1070 h 1552"/>
                <a:gd name="T60" fmla="*/ 156 w 1955"/>
                <a:gd name="T61" fmla="*/ 1057 h 1552"/>
                <a:gd name="T62" fmla="*/ 122 w 1955"/>
                <a:gd name="T63" fmla="*/ 1038 h 1552"/>
                <a:gd name="T64" fmla="*/ 93 w 1955"/>
                <a:gd name="T65" fmla="*/ 1016 h 1552"/>
                <a:gd name="T66" fmla="*/ 66 w 1955"/>
                <a:gd name="T67" fmla="*/ 989 h 1552"/>
                <a:gd name="T68" fmla="*/ 43 w 1955"/>
                <a:gd name="T69" fmla="*/ 958 h 1552"/>
                <a:gd name="T70" fmla="*/ 25 w 1955"/>
                <a:gd name="T71" fmla="*/ 926 h 1552"/>
                <a:gd name="T72" fmla="*/ 11 w 1955"/>
                <a:gd name="T73" fmla="*/ 890 h 1552"/>
                <a:gd name="T74" fmla="*/ 2 w 1955"/>
                <a:gd name="T75" fmla="*/ 852 h 1552"/>
                <a:gd name="T76" fmla="*/ 0 w 1955"/>
                <a:gd name="T77" fmla="*/ 812 h 1552"/>
                <a:gd name="T78" fmla="*/ 0 w 1955"/>
                <a:gd name="T79" fmla="*/ 270 h 1552"/>
                <a:gd name="T80" fmla="*/ 2 w 1955"/>
                <a:gd name="T81" fmla="*/ 230 h 1552"/>
                <a:gd name="T82" fmla="*/ 11 w 1955"/>
                <a:gd name="T83" fmla="*/ 192 h 1552"/>
                <a:gd name="T84" fmla="*/ 25 w 1955"/>
                <a:gd name="T85" fmla="*/ 156 h 1552"/>
                <a:gd name="T86" fmla="*/ 43 w 1955"/>
                <a:gd name="T87" fmla="*/ 122 h 1552"/>
                <a:gd name="T88" fmla="*/ 66 w 1955"/>
                <a:gd name="T89" fmla="*/ 93 h 1552"/>
                <a:gd name="T90" fmla="*/ 92 w 1955"/>
                <a:gd name="T91" fmla="*/ 66 h 1552"/>
                <a:gd name="T92" fmla="*/ 121 w 1955"/>
                <a:gd name="T93" fmla="*/ 43 h 1552"/>
                <a:gd name="T94" fmla="*/ 155 w 1955"/>
                <a:gd name="T95" fmla="*/ 25 h 1552"/>
                <a:gd name="T96" fmla="*/ 190 w 1955"/>
                <a:gd name="T97" fmla="*/ 12 h 1552"/>
                <a:gd name="T98" fmla="*/ 228 w 1955"/>
                <a:gd name="T99" fmla="*/ 3 h 1552"/>
                <a:gd name="T100" fmla="*/ 267 w 1955"/>
                <a:gd name="T101" fmla="*/ 0 h 1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55" h="1552">
                  <a:moveTo>
                    <a:pt x="267" y="0"/>
                  </a:moveTo>
                  <a:lnTo>
                    <a:pt x="1687" y="0"/>
                  </a:lnTo>
                  <a:lnTo>
                    <a:pt x="1727" y="3"/>
                  </a:lnTo>
                  <a:lnTo>
                    <a:pt x="1764" y="12"/>
                  </a:lnTo>
                  <a:lnTo>
                    <a:pt x="1800" y="25"/>
                  </a:lnTo>
                  <a:lnTo>
                    <a:pt x="1833" y="43"/>
                  </a:lnTo>
                  <a:lnTo>
                    <a:pt x="1862" y="66"/>
                  </a:lnTo>
                  <a:lnTo>
                    <a:pt x="1889" y="93"/>
                  </a:lnTo>
                  <a:lnTo>
                    <a:pt x="1912" y="122"/>
                  </a:lnTo>
                  <a:lnTo>
                    <a:pt x="1929" y="156"/>
                  </a:lnTo>
                  <a:lnTo>
                    <a:pt x="1944" y="192"/>
                  </a:lnTo>
                  <a:lnTo>
                    <a:pt x="1952" y="230"/>
                  </a:lnTo>
                  <a:lnTo>
                    <a:pt x="1955" y="270"/>
                  </a:lnTo>
                  <a:lnTo>
                    <a:pt x="1955" y="811"/>
                  </a:lnTo>
                  <a:lnTo>
                    <a:pt x="1952" y="851"/>
                  </a:lnTo>
                  <a:lnTo>
                    <a:pt x="1944" y="889"/>
                  </a:lnTo>
                  <a:lnTo>
                    <a:pt x="1929" y="924"/>
                  </a:lnTo>
                  <a:lnTo>
                    <a:pt x="1912" y="958"/>
                  </a:lnTo>
                  <a:lnTo>
                    <a:pt x="1889" y="988"/>
                  </a:lnTo>
                  <a:lnTo>
                    <a:pt x="1862" y="1015"/>
                  </a:lnTo>
                  <a:lnTo>
                    <a:pt x="1833" y="1037"/>
                  </a:lnTo>
                  <a:lnTo>
                    <a:pt x="1800" y="1056"/>
                  </a:lnTo>
                  <a:lnTo>
                    <a:pt x="1765" y="1070"/>
                  </a:lnTo>
                  <a:lnTo>
                    <a:pt x="1727" y="1079"/>
                  </a:lnTo>
                  <a:lnTo>
                    <a:pt x="1688" y="1082"/>
                  </a:lnTo>
                  <a:lnTo>
                    <a:pt x="736" y="1082"/>
                  </a:lnTo>
                  <a:lnTo>
                    <a:pt x="270" y="1552"/>
                  </a:lnTo>
                  <a:lnTo>
                    <a:pt x="270" y="1082"/>
                  </a:lnTo>
                  <a:lnTo>
                    <a:pt x="230" y="1079"/>
                  </a:lnTo>
                  <a:lnTo>
                    <a:pt x="192" y="1070"/>
                  </a:lnTo>
                  <a:lnTo>
                    <a:pt x="156" y="1057"/>
                  </a:lnTo>
                  <a:lnTo>
                    <a:pt x="122" y="1038"/>
                  </a:lnTo>
                  <a:lnTo>
                    <a:pt x="93" y="1016"/>
                  </a:lnTo>
                  <a:lnTo>
                    <a:pt x="66" y="989"/>
                  </a:lnTo>
                  <a:lnTo>
                    <a:pt x="43" y="958"/>
                  </a:lnTo>
                  <a:lnTo>
                    <a:pt x="25" y="926"/>
                  </a:lnTo>
                  <a:lnTo>
                    <a:pt x="11" y="890"/>
                  </a:lnTo>
                  <a:lnTo>
                    <a:pt x="2" y="852"/>
                  </a:lnTo>
                  <a:lnTo>
                    <a:pt x="0" y="812"/>
                  </a:lnTo>
                  <a:lnTo>
                    <a:pt x="0" y="270"/>
                  </a:lnTo>
                  <a:lnTo>
                    <a:pt x="2" y="230"/>
                  </a:lnTo>
                  <a:lnTo>
                    <a:pt x="11" y="192"/>
                  </a:lnTo>
                  <a:lnTo>
                    <a:pt x="25" y="156"/>
                  </a:lnTo>
                  <a:lnTo>
                    <a:pt x="43" y="122"/>
                  </a:lnTo>
                  <a:lnTo>
                    <a:pt x="66" y="93"/>
                  </a:lnTo>
                  <a:lnTo>
                    <a:pt x="92" y="66"/>
                  </a:lnTo>
                  <a:lnTo>
                    <a:pt x="121" y="43"/>
                  </a:lnTo>
                  <a:lnTo>
                    <a:pt x="155" y="25"/>
                  </a:lnTo>
                  <a:lnTo>
                    <a:pt x="190" y="12"/>
                  </a:lnTo>
                  <a:lnTo>
                    <a:pt x="228" y="3"/>
                  </a:lnTo>
                  <a:lnTo>
                    <a:pt x="2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99" name="Group 1198"/>
          <p:cNvGrpSpPr/>
          <p:nvPr/>
        </p:nvGrpSpPr>
        <p:grpSpPr>
          <a:xfrm>
            <a:off x="4226774" y="510650"/>
            <a:ext cx="226005" cy="232766"/>
            <a:chOff x="4579938" y="360363"/>
            <a:chExt cx="371474" cy="382587"/>
          </a:xfrm>
          <a:solidFill>
            <a:schemeClr val="tx1">
              <a:lumMod val="65000"/>
              <a:lumOff val="35000"/>
            </a:schemeClr>
          </a:solidFill>
        </p:grpSpPr>
        <p:sp>
          <p:nvSpPr>
            <p:cNvPr id="1097" name="Rectangle 64"/>
            <p:cNvSpPr>
              <a:spLocks noChangeArrowheads="1"/>
            </p:cNvSpPr>
            <p:nvPr/>
          </p:nvSpPr>
          <p:spPr bwMode="auto">
            <a:xfrm>
              <a:off x="4889500" y="438150"/>
              <a:ext cx="61912" cy="3048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9" name="Rectangle 65"/>
            <p:cNvSpPr>
              <a:spLocks noChangeArrowheads="1"/>
            </p:cNvSpPr>
            <p:nvPr/>
          </p:nvSpPr>
          <p:spPr bwMode="auto">
            <a:xfrm>
              <a:off x="4664075" y="438150"/>
              <a:ext cx="204787" cy="3048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1" name="Rectangle 66"/>
            <p:cNvSpPr>
              <a:spLocks noChangeArrowheads="1"/>
            </p:cNvSpPr>
            <p:nvPr/>
          </p:nvSpPr>
          <p:spPr bwMode="auto">
            <a:xfrm>
              <a:off x="4579938" y="438150"/>
              <a:ext cx="63500" cy="3048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3" name="Freeform 67"/>
            <p:cNvSpPr>
              <a:spLocks/>
            </p:cNvSpPr>
            <p:nvPr/>
          </p:nvSpPr>
          <p:spPr bwMode="auto">
            <a:xfrm>
              <a:off x="4692650" y="360363"/>
              <a:ext cx="146050" cy="57150"/>
            </a:xfrm>
            <a:custGeom>
              <a:avLst/>
              <a:gdLst>
                <a:gd name="T0" fmla="*/ 89 w 1295"/>
                <a:gd name="T1" fmla="*/ 0 h 503"/>
                <a:gd name="T2" fmla="*/ 1206 w 1295"/>
                <a:gd name="T3" fmla="*/ 0 h 503"/>
                <a:gd name="T4" fmla="*/ 1230 w 1295"/>
                <a:gd name="T5" fmla="*/ 3 h 503"/>
                <a:gd name="T6" fmla="*/ 1251 w 1295"/>
                <a:gd name="T7" fmla="*/ 12 h 503"/>
                <a:gd name="T8" fmla="*/ 1268 w 1295"/>
                <a:gd name="T9" fmla="*/ 26 h 503"/>
                <a:gd name="T10" fmla="*/ 1283 w 1295"/>
                <a:gd name="T11" fmla="*/ 44 h 503"/>
                <a:gd name="T12" fmla="*/ 1291 w 1295"/>
                <a:gd name="T13" fmla="*/ 64 h 503"/>
                <a:gd name="T14" fmla="*/ 1295 w 1295"/>
                <a:gd name="T15" fmla="*/ 88 h 503"/>
                <a:gd name="T16" fmla="*/ 1295 w 1295"/>
                <a:gd name="T17" fmla="*/ 503 h 503"/>
                <a:gd name="T18" fmla="*/ 1117 w 1295"/>
                <a:gd name="T19" fmla="*/ 503 h 503"/>
                <a:gd name="T20" fmla="*/ 1117 w 1295"/>
                <a:gd name="T21" fmla="*/ 177 h 503"/>
                <a:gd name="T22" fmla="*/ 176 w 1295"/>
                <a:gd name="T23" fmla="*/ 177 h 503"/>
                <a:gd name="T24" fmla="*/ 176 w 1295"/>
                <a:gd name="T25" fmla="*/ 503 h 503"/>
                <a:gd name="T26" fmla="*/ 0 w 1295"/>
                <a:gd name="T27" fmla="*/ 503 h 503"/>
                <a:gd name="T28" fmla="*/ 0 w 1295"/>
                <a:gd name="T29" fmla="*/ 88 h 503"/>
                <a:gd name="T30" fmla="*/ 4 w 1295"/>
                <a:gd name="T31" fmla="*/ 64 h 503"/>
                <a:gd name="T32" fmla="*/ 12 w 1295"/>
                <a:gd name="T33" fmla="*/ 44 h 503"/>
                <a:gd name="T34" fmla="*/ 26 w 1295"/>
                <a:gd name="T35" fmla="*/ 26 h 503"/>
                <a:gd name="T36" fmla="*/ 44 w 1295"/>
                <a:gd name="T37" fmla="*/ 12 h 503"/>
                <a:gd name="T38" fmla="*/ 65 w 1295"/>
                <a:gd name="T39" fmla="*/ 3 h 503"/>
                <a:gd name="T40" fmla="*/ 89 w 1295"/>
                <a:gd name="T41" fmla="*/ 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5" h="503">
                  <a:moveTo>
                    <a:pt x="89" y="0"/>
                  </a:moveTo>
                  <a:lnTo>
                    <a:pt x="1206" y="0"/>
                  </a:lnTo>
                  <a:lnTo>
                    <a:pt x="1230" y="3"/>
                  </a:lnTo>
                  <a:lnTo>
                    <a:pt x="1251" y="12"/>
                  </a:lnTo>
                  <a:lnTo>
                    <a:pt x="1268" y="26"/>
                  </a:lnTo>
                  <a:lnTo>
                    <a:pt x="1283" y="44"/>
                  </a:lnTo>
                  <a:lnTo>
                    <a:pt x="1291" y="64"/>
                  </a:lnTo>
                  <a:lnTo>
                    <a:pt x="1295" y="88"/>
                  </a:lnTo>
                  <a:lnTo>
                    <a:pt x="1295" y="503"/>
                  </a:lnTo>
                  <a:lnTo>
                    <a:pt x="1117" y="503"/>
                  </a:lnTo>
                  <a:lnTo>
                    <a:pt x="1117" y="177"/>
                  </a:lnTo>
                  <a:lnTo>
                    <a:pt x="176" y="177"/>
                  </a:lnTo>
                  <a:lnTo>
                    <a:pt x="176" y="503"/>
                  </a:lnTo>
                  <a:lnTo>
                    <a:pt x="0" y="503"/>
                  </a:lnTo>
                  <a:lnTo>
                    <a:pt x="0" y="88"/>
                  </a:lnTo>
                  <a:lnTo>
                    <a:pt x="4" y="64"/>
                  </a:lnTo>
                  <a:lnTo>
                    <a:pt x="12" y="44"/>
                  </a:lnTo>
                  <a:lnTo>
                    <a:pt x="26" y="26"/>
                  </a:lnTo>
                  <a:lnTo>
                    <a:pt x="44"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97" name="Group 1196"/>
          <p:cNvGrpSpPr/>
          <p:nvPr/>
        </p:nvGrpSpPr>
        <p:grpSpPr>
          <a:xfrm>
            <a:off x="4750141" y="510649"/>
            <a:ext cx="210553" cy="232767"/>
            <a:chOff x="5083175" y="390525"/>
            <a:chExt cx="346075" cy="382588"/>
          </a:xfrm>
          <a:solidFill>
            <a:schemeClr val="tx1">
              <a:lumMod val="65000"/>
              <a:lumOff val="35000"/>
            </a:schemeClr>
          </a:solidFill>
        </p:grpSpPr>
        <p:sp>
          <p:nvSpPr>
            <p:cNvPr id="1111" name="Rectangle 72"/>
            <p:cNvSpPr>
              <a:spLocks noChangeArrowheads="1"/>
            </p:cNvSpPr>
            <p:nvPr/>
          </p:nvSpPr>
          <p:spPr bwMode="auto">
            <a:xfrm>
              <a:off x="5089525" y="631825"/>
              <a:ext cx="84138" cy="14128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3" name="Rectangle 73"/>
            <p:cNvSpPr>
              <a:spLocks noChangeArrowheads="1"/>
            </p:cNvSpPr>
            <p:nvPr/>
          </p:nvSpPr>
          <p:spPr bwMode="auto">
            <a:xfrm>
              <a:off x="5211763" y="584200"/>
              <a:ext cx="84138" cy="1889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5" name="Rectangle 74"/>
            <p:cNvSpPr>
              <a:spLocks noChangeArrowheads="1"/>
            </p:cNvSpPr>
            <p:nvPr/>
          </p:nvSpPr>
          <p:spPr bwMode="auto">
            <a:xfrm>
              <a:off x="5332413" y="520700"/>
              <a:ext cx="84138" cy="2524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7" name="Freeform 75"/>
            <p:cNvSpPr>
              <a:spLocks/>
            </p:cNvSpPr>
            <p:nvPr/>
          </p:nvSpPr>
          <p:spPr bwMode="auto">
            <a:xfrm>
              <a:off x="5083175" y="474663"/>
              <a:ext cx="219075" cy="111125"/>
            </a:xfrm>
            <a:custGeom>
              <a:avLst/>
              <a:gdLst>
                <a:gd name="T0" fmla="*/ 1545 w 1934"/>
                <a:gd name="T1" fmla="*/ 0 h 991"/>
                <a:gd name="T2" fmla="*/ 1567 w 1934"/>
                <a:gd name="T3" fmla="*/ 3 h 991"/>
                <a:gd name="T4" fmla="*/ 1875 w 1934"/>
                <a:gd name="T5" fmla="*/ 99 h 991"/>
                <a:gd name="T6" fmla="*/ 1893 w 1934"/>
                <a:gd name="T7" fmla="*/ 108 h 991"/>
                <a:gd name="T8" fmla="*/ 1908 w 1934"/>
                <a:gd name="T9" fmla="*/ 119 h 991"/>
                <a:gd name="T10" fmla="*/ 1920 w 1934"/>
                <a:gd name="T11" fmla="*/ 134 h 991"/>
                <a:gd name="T12" fmla="*/ 1928 w 1934"/>
                <a:gd name="T13" fmla="*/ 150 h 991"/>
                <a:gd name="T14" fmla="*/ 1934 w 1934"/>
                <a:gd name="T15" fmla="*/ 169 h 991"/>
                <a:gd name="T16" fmla="*/ 1934 w 1934"/>
                <a:gd name="T17" fmla="*/ 188 h 991"/>
                <a:gd name="T18" fmla="*/ 1930 w 1934"/>
                <a:gd name="T19" fmla="*/ 208 h 991"/>
                <a:gd name="T20" fmla="*/ 1828 w 1934"/>
                <a:gd name="T21" fmla="*/ 507 h 991"/>
                <a:gd name="T22" fmla="*/ 1820 w 1934"/>
                <a:gd name="T23" fmla="*/ 526 h 991"/>
                <a:gd name="T24" fmla="*/ 1807 w 1934"/>
                <a:gd name="T25" fmla="*/ 540 h 991"/>
                <a:gd name="T26" fmla="*/ 1790 w 1934"/>
                <a:gd name="T27" fmla="*/ 551 h 991"/>
                <a:gd name="T28" fmla="*/ 1772 w 1934"/>
                <a:gd name="T29" fmla="*/ 557 h 991"/>
                <a:gd name="T30" fmla="*/ 1752 w 1934"/>
                <a:gd name="T31" fmla="*/ 558 h 991"/>
                <a:gd name="T32" fmla="*/ 1732 w 1934"/>
                <a:gd name="T33" fmla="*/ 554 h 991"/>
                <a:gd name="T34" fmla="*/ 1716 w 1934"/>
                <a:gd name="T35" fmla="*/ 547 h 991"/>
                <a:gd name="T36" fmla="*/ 1703 w 1934"/>
                <a:gd name="T37" fmla="*/ 536 h 991"/>
                <a:gd name="T38" fmla="*/ 1693 w 1934"/>
                <a:gd name="T39" fmla="*/ 523 h 991"/>
                <a:gd name="T40" fmla="*/ 1686 w 1934"/>
                <a:gd name="T41" fmla="*/ 507 h 991"/>
                <a:gd name="T42" fmla="*/ 1682 w 1934"/>
                <a:gd name="T43" fmla="*/ 491 h 991"/>
                <a:gd name="T44" fmla="*/ 1682 w 1934"/>
                <a:gd name="T45" fmla="*/ 475 h 991"/>
                <a:gd name="T46" fmla="*/ 1686 w 1934"/>
                <a:gd name="T47" fmla="*/ 457 h 991"/>
                <a:gd name="T48" fmla="*/ 1736 w 1934"/>
                <a:gd name="T49" fmla="*/ 319 h 991"/>
                <a:gd name="T50" fmla="*/ 107 w 1934"/>
                <a:gd name="T51" fmla="*/ 986 h 991"/>
                <a:gd name="T52" fmla="*/ 86 w 1934"/>
                <a:gd name="T53" fmla="*/ 991 h 991"/>
                <a:gd name="T54" fmla="*/ 67 w 1934"/>
                <a:gd name="T55" fmla="*/ 990 h 991"/>
                <a:gd name="T56" fmla="*/ 47 w 1934"/>
                <a:gd name="T57" fmla="*/ 985 h 991"/>
                <a:gd name="T58" fmla="*/ 31 w 1934"/>
                <a:gd name="T59" fmla="*/ 976 h 991"/>
                <a:gd name="T60" fmla="*/ 16 w 1934"/>
                <a:gd name="T61" fmla="*/ 961 h 991"/>
                <a:gd name="T62" fmla="*/ 5 w 1934"/>
                <a:gd name="T63" fmla="*/ 944 h 991"/>
                <a:gd name="T64" fmla="*/ 0 w 1934"/>
                <a:gd name="T65" fmla="*/ 923 h 991"/>
                <a:gd name="T66" fmla="*/ 1 w 1934"/>
                <a:gd name="T67" fmla="*/ 904 h 991"/>
                <a:gd name="T68" fmla="*/ 6 w 1934"/>
                <a:gd name="T69" fmla="*/ 885 h 991"/>
                <a:gd name="T70" fmla="*/ 15 w 1934"/>
                <a:gd name="T71" fmla="*/ 867 h 991"/>
                <a:gd name="T72" fmla="*/ 30 w 1934"/>
                <a:gd name="T73" fmla="*/ 853 h 991"/>
                <a:gd name="T74" fmla="*/ 48 w 1934"/>
                <a:gd name="T75" fmla="*/ 843 h 991"/>
                <a:gd name="T76" fmla="*/ 1645 w 1934"/>
                <a:gd name="T77" fmla="*/ 184 h 991"/>
                <a:gd name="T78" fmla="*/ 1521 w 1934"/>
                <a:gd name="T79" fmla="*/ 147 h 991"/>
                <a:gd name="T80" fmla="*/ 1502 w 1934"/>
                <a:gd name="T81" fmla="*/ 139 h 991"/>
                <a:gd name="T82" fmla="*/ 1487 w 1934"/>
                <a:gd name="T83" fmla="*/ 128 h 991"/>
                <a:gd name="T84" fmla="*/ 1476 w 1934"/>
                <a:gd name="T85" fmla="*/ 112 h 991"/>
                <a:gd name="T86" fmla="*/ 1469 w 1934"/>
                <a:gd name="T87" fmla="*/ 93 h 991"/>
                <a:gd name="T88" fmla="*/ 1467 w 1934"/>
                <a:gd name="T89" fmla="*/ 74 h 991"/>
                <a:gd name="T90" fmla="*/ 1470 w 1934"/>
                <a:gd name="T91" fmla="*/ 53 h 991"/>
                <a:gd name="T92" fmla="*/ 1479 w 1934"/>
                <a:gd name="T93" fmla="*/ 36 h 991"/>
                <a:gd name="T94" fmla="*/ 1491 w 1934"/>
                <a:gd name="T95" fmla="*/ 21 h 991"/>
                <a:gd name="T96" fmla="*/ 1508 w 1934"/>
                <a:gd name="T97" fmla="*/ 9 h 991"/>
                <a:gd name="T98" fmla="*/ 1525 w 1934"/>
                <a:gd name="T99" fmla="*/ 2 h 991"/>
                <a:gd name="T100" fmla="*/ 1545 w 1934"/>
                <a:gd name="T101" fmla="*/ 0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34" h="991">
                  <a:moveTo>
                    <a:pt x="1545" y="0"/>
                  </a:moveTo>
                  <a:lnTo>
                    <a:pt x="1567" y="3"/>
                  </a:lnTo>
                  <a:lnTo>
                    <a:pt x="1875" y="99"/>
                  </a:lnTo>
                  <a:lnTo>
                    <a:pt x="1893" y="108"/>
                  </a:lnTo>
                  <a:lnTo>
                    <a:pt x="1908" y="119"/>
                  </a:lnTo>
                  <a:lnTo>
                    <a:pt x="1920" y="134"/>
                  </a:lnTo>
                  <a:lnTo>
                    <a:pt x="1928" y="150"/>
                  </a:lnTo>
                  <a:lnTo>
                    <a:pt x="1934" y="169"/>
                  </a:lnTo>
                  <a:lnTo>
                    <a:pt x="1934" y="188"/>
                  </a:lnTo>
                  <a:lnTo>
                    <a:pt x="1930" y="208"/>
                  </a:lnTo>
                  <a:lnTo>
                    <a:pt x="1828" y="507"/>
                  </a:lnTo>
                  <a:lnTo>
                    <a:pt x="1820" y="526"/>
                  </a:lnTo>
                  <a:lnTo>
                    <a:pt x="1807" y="540"/>
                  </a:lnTo>
                  <a:lnTo>
                    <a:pt x="1790" y="551"/>
                  </a:lnTo>
                  <a:lnTo>
                    <a:pt x="1772" y="557"/>
                  </a:lnTo>
                  <a:lnTo>
                    <a:pt x="1752" y="558"/>
                  </a:lnTo>
                  <a:lnTo>
                    <a:pt x="1732" y="554"/>
                  </a:lnTo>
                  <a:lnTo>
                    <a:pt x="1716" y="547"/>
                  </a:lnTo>
                  <a:lnTo>
                    <a:pt x="1703" y="536"/>
                  </a:lnTo>
                  <a:lnTo>
                    <a:pt x="1693" y="523"/>
                  </a:lnTo>
                  <a:lnTo>
                    <a:pt x="1686" y="507"/>
                  </a:lnTo>
                  <a:lnTo>
                    <a:pt x="1682" y="491"/>
                  </a:lnTo>
                  <a:lnTo>
                    <a:pt x="1682" y="475"/>
                  </a:lnTo>
                  <a:lnTo>
                    <a:pt x="1686" y="457"/>
                  </a:lnTo>
                  <a:lnTo>
                    <a:pt x="1736" y="319"/>
                  </a:lnTo>
                  <a:lnTo>
                    <a:pt x="107" y="986"/>
                  </a:lnTo>
                  <a:lnTo>
                    <a:pt x="86" y="991"/>
                  </a:lnTo>
                  <a:lnTo>
                    <a:pt x="67" y="990"/>
                  </a:lnTo>
                  <a:lnTo>
                    <a:pt x="47" y="985"/>
                  </a:lnTo>
                  <a:lnTo>
                    <a:pt x="31" y="976"/>
                  </a:lnTo>
                  <a:lnTo>
                    <a:pt x="16" y="961"/>
                  </a:lnTo>
                  <a:lnTo>
                    <a:pt x="5" y="944"/>
                  </a:lnTo>
                  <a:lnTo>
                    <a:pt x="0" y="923"/>
                  </a:lnTo>
                  <a:lnTo>
                    <a:pt x="1" y="904"/>
                  </a:lnTo>
                  <a:lnTo>
                    <a:pt x="6" y="885"/>
                  </a:lnTo>
                  <a:lnTo>
                    <a:pt x="15" y="867"/>
                  </a:lnTo>
                  <a:lnTo>
                    <a:pt x="30" y="853"/>
                  </a:lnTo>
                  <a:lnTo>
                    <a:pt x="48" y="843"/>
                  </a:lnTo>
                  <a:lnTo>
                    <a:pt x="1645" y="184"/>
                  </a:lnTo>
                  <a:lnTo>
                    <a:pt x="1521" y="147"/>
                  </a:lnTo>
                  <a:lnTo>
                    <a:pt x="1502" y="139"/>
                  </a:lnTo>
                  <a:lnTo>
                    <a:pt x="1487" y="128"/>
                  </a:lnTo>
                  <a:lnTo>
                    <a:pt x="1476" y="112"/>
                  </a:lnTo>
                  <a:lnTo>
                    <a:pt x="1469" y="93"/>
                  </a:lnTo>
                  <a:lnTo>
                    <a:pt x="1467" y="74"/>
                  </a:lnTo>
                  <a:lnTo>
                    <a:pt x="1470" y="53"/>
                  </a:lnTo>
                  <a:lnTo>
                    <a:pt x="1479" y="36"/>
                  </a:lnTo>
                  <a:lnTo>
                    <a:pt x="1491" y="21"/>
                  </a:lnTo>
                  <a:lnTo>
                    <a:pt x="1508" y="9"/>
                  </a:lnTo>
                  <a:lnTo>
                    <a:pt x="1525" y="2"/>
                  </a:lnTo>
                  <a:lnTo>
                    <a:pt x="15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8" name="Freeform 76"/>
            <p:cNvSpPr>
              <a:spLocks noEditPoints="1"/>
            </p:cNvSpPr>
            <p:nvPr/>
          </p:nvSpPr>
          <p:spPr bwMode="auto">
            <a:xfrm>
              <a:off x="5321300" y="390525"/>
              <a:ext cx="107950" cy="107950"/>
            </a:xfrm>
            <a:custGeom>
              <a:avLst/>
              <a:gdLst>
                <a:gd name="T0" fmla="*/ 445 w 949"/>
                <a:gd name="T1" fmla="*/ 125 h 948"/>
                <a:gd name="T2" fmla="*/ 426 w 949"/>
                <a:gd name="T3" fmla="*/ 164 h 948"/>
                <a:gd name="T4" fmla="*/ 372 w 949"/>
                <a:gd name="T5" fmla="*/ 223 h 948"/>
                <a:gd name="T6" fmla="*/ 319 w 949"/>
                <a:gd name="T7" fmla="*/ 294 h 948"/>
                <a:gd name="T8" fmla="*/ 310 w 949"/>
                <a:gd name="T9" fmla="*/ 385 h 948"/>
                <a:gd name="T10" fmla="*/ 347 w 949"/>
                <a:gd name="T11" fmla="*/ 463 h 948"/>
                <a:gd name="T12" fmla="*/ 416 w 949"/>
                <a:gd name="T13" fmla="*/ 511 h 948"/>
                <a:gd name="T14" fmla="*/ 493 w 949"/>
                <a:gd name="T15" fmla="*/ 525 h 948"/>
                <a:gd name="T16" fmla="*/ 535 w 949"/>
                <a:gd name="T17" fmla="*/ 557 h 948"/>
                <a:gd name="T18" fmla="*/ 542 w 949"/>
                <a:gd name="T19" fmla="*/ 611 h 948"/>
                <a:gd name="T20" fmla="*/ 511 w 949"/>
                <a:gd name="T21" fmla="*/ 654 h 948"/>
                <a:gd name="T22" fmla="*/ 455 w 949"/>
                <a:gd name="T23" fmla="*/ 662 h 948"/>
                <a:gd name="T24" fmla="*/ 410 w 949"/>
                <a:gd name="T25" fmla="*/ 632 h 948"/>
                <a:gd name="T26" fmla="*/ 367 w 949"/>
                <a:gd name="T27" fmla="*/ 631 h 948"/>
                <a:gd name="T28" fmla="*/ 341 w 949"/>
                <a:gd name="T29" fmla="*/ 666 h 948"/>
                <a:gd name="T30" fmla="*/ 353 w 949"/>
                <a:gd name="T31" fmla="*/ 706 h 948"/>
                <a:gd name="T32" fmla="*/ 427 w 949"/>
                <a:gd name="T33" fmla="*/ 751 h 948"/>
                <a:gd name="T34" fmla="*/ 436 w 949"/>
                <a:gd name="T35" fmla="*/ 813 h 948"/>
                <a:gd name="T36" fmla="*/ 474 w 949"/>
                <a:gd name="T37" fmla="*/ 832 h 948"/>
                <a:gd name="T38" fmla="*/ 513 w 949"/>
                <a:gd name="T39" fmla="*/ 813 h 948"/>
                <a:gd name="T40" fmla="*/ 522 w 949"/>
                <a:gd name="T41" fmla="*/ 751 h 948"/>
                <a:gd name="T42" fmla="*/ 598 w 949"/>
                <a:gd name="T43" fmla="*/ 704 h 948"/>
                <a:gd name="T44" fmla="*/ 638 w 949"/>
                <a:gd name="T45" fmla="*/ 625 h 948"/>
                <a:gd name="T46" fmla="*/ 630 w 949"/>
                <a:gd name="T47" fmla="*/ 535 h 948"/>
                <a:gd name="T48" fmla="*/ 581 w 949"/>
                <a:gd name="T49" fmla="*/ 465 h 948"/>
                <a:gd name="T50" fmla="*/ 503 w 949"/>
                <a:gd name="T51" fmla="*/ 428 h 948"/>
                <a:gd name="T52" fmla="*/ 438 w 949"/>
                <a:gd name="T53" fmla="*/ 416 h 948"/>
                <a:gd name="T54" fmla="*/ 405 w 949"/>
                <a:gd name="T55" fmla="*/ 374 h 948"/>
                <a:gd name="T56" fmla="*/ 412 w 949"/>
                <a:gd name="T57" fmla="*/ 319 h 948"/>
                <a:gd name="T58" fmla="*/ 454 w 949"/>
                <a:gd name="T59" fmla="*/ 287 h 948"/>
                <a:gd name="T60" fmla="*/ 510 w 949"/>
                <a:gd name="T61" fmla="*/ 294 h 948"/>
                <a:gd name="T62" fmla="*/ 552 w 949"/>
                <a:gd name="T63" fmla="*/ 321 h 948"/>
                <a:gd name="T64" fmla="*/ 593 w 949"/>
                <a:gd name="T65" fmla="*/ 309 h 948"/>
                <a:gd name="T66" fmla="*/ 608 w 949"/>
                <a:gd name="T67" fmla="*/ 269 h 948"/>
                <a:gd name="T68" fmla="*/ 573 w 949"/>
                <a:gd name="T69" fmla="*/ 222 h 948"/>
                <a:gd name="T70" fmla="*/ 521 w 949"/>
                <a:gd name="T71" fmla="*/ 164 h 948"/>
                <a:gd name="T72" fmla="*/ 501 w 949"/>
                <a:gd name="T73" fmla="*/ 125 h 948"/>
                <a:gd name="T74" fmla="*/ 474 w 949"/>
                <a:gd name="T75" fmla="*/ 0 h 948"/>
                <a:gd name="T76" fmla="*/ 635 w 949"/>
                <a:gd name="T77" fmla="*/ 28 h 948"/>
                <a:gd name="T78" fmla="*/ 772 w 949"/>
                <a:gd name="T79" fmla="*/ 104 h 948"/>
                <a:gd name="T80" fmla="*/ 875 w 949"/>
                <a:gd name="T81" fmla="*/ 220 h 948"/>
                <a:gd name="T82" fmla="*/ 937 w 949"/>
                <a:gd name="T83" fmla="*/ 365 h 948"/>
                <a:gd name="T84" fmla="*/ 946 w 949"/>
                <a:gd name="T85" fmla="*/ 530 h 948"/>
                <a:gd name="T86" fmla="*/ 901 w 949"/>
                <a:gd name="T87" fmla="*/ 682 h 948"/>
                <a:gd name="T88" fmla="*/ 810 w 949"/>
                <a:gd name="T89" fmla="*/ 809 h 948"/>
                <a:gd name="T90" fmla="*/ 684 w 949"/>
                <a:gd name="T91" fmla="*/ 900 h 948"/>
                <a:gd name="T92" fmla="*/ 530 w 949"/>
                <a:gd name="T93" fmla="*/ 945 h 948"/>
                <a:gd name="T94" fmla="*/ 365 w 949"/>
                <a:gd name="T95" fmla="*/ 934 h 948"/>
                <a:gd name="T96" fmla="*/ 220 w 949"/>
                <a:gd name="T97" fmla="*/ 874 h 948"/>
                <a:gd name="T98" fmla="*/ 104 w 949"/>
                <a:gd name="T99" fmla="*/ 770 h 948"/>
                <a:gd name="T100" fmla="*/ 27 w 949"/>
                <a:gd name="T101" fmla="*/ 634 h 948"/>
                <a:gd name="T102" fmla="*/ 0 w 949"/>
                <a:gd name="T103" fmla="*/ 473 h 948"/>
                <a:gd name="T104" fmla="*/ 27 w 949"/>
                <a:gd name="T105" fmla="*/ 314 h 948"/>
                <a:gd name="T106" fmla="*/ 104 w 949"/>
                <a:gd name="T107" fmla="*/ 177 h 948"/>
                <a:gd name="T108" fmla="*/ 220 w 949"/>
                <a:gd name="T109" fmla="*/ 74 h 948"/>
                <a:gd name="T110" fmla="*/ 365 w 949"/>
                <a:gd name="T111" fmla="*/ 12 h 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49" h="948">
                  <a:moveTo>
                    <a:pt x="474" y="116"/>
                  </a:moveTo>
                  <a:lnTo>
                    <a:pt x="458" y="119"/>
                  </a:lnTo>
                  <a:lnTo>
                    <a:pt x="445" y="125"/>
                  </a:lnTo>
                  <a:lnTo>
                    <a:pt x="435" y="135"/>
                  </a:lnTo>
                  <a:lnTo>
                    <a:pt x="429" y="148"/>
                  </a:lnTo>
                  <a:lnTo>
                    <a:pt x="426" y="164"/>
                  </a:lnTo>
                  <a:lnTo>
                    <a:pt x="426" y="196"/>
                  </a:lnTo>
                  <a:lnTo>
                    <a:pt x="398" y="208"/>
                  </a:lnTo>
                  <a:lnTo>
                    <a:pt x="372" y="223"/>
                  </a:lnTo>
                  <a:lnTo>
                    <a:pt x="351" y="243"/>
                  </a:lnTo>
                  <a:lnTo>
                    <a:pt x="332" y="268"/>
                  </a:lnTo>
                  <a:lnTo>
                    <a:pt x="319" y="294"/>
                  </a:lnTo>
                  <a:lnTo>
                    <a:pt x="310" y="324"/>
                  </a:lnTo>
                  <a:lnTo>
                    <a:pt x="307" y="356"/>
                  </a:lnTo>
                  <a:lnTo>
                    <a:pt x="310" y="385"/>
                  </a:lnTo>
                  <a:lnTo>
                    <a:pt x="318" y="413"/>
                  </a:lnTo>
                  <a:lnTo>
                    <a:pt x="330" y="440"/>
                  </a:lnTo>
                  <a:lnTo>
                    <a:pt x="347" y="463"/>
                  </a:lnTo>
                  <a:lnTo>
                    <a:pt x="367" y="483"/>
                  </a:lnTo>
                  <a:lnTo>
                    <a:pt x="390" y="499"/>
                  </a:lnTo>
                  <a:lnTo>
                    <a:pt x="416" y="511"/>
                  </a:lnTo>
                  <a:lnTo>
                    <a:pt x="444" y="519"/>
                  </a:lnTo>
                  <a:lnTo>
                    <a:pt x="474" y="521"/>
                  </a:lnTo>
                  <a:lnTo>
                    <a:pt x="493" y="525"/>
                  </a:lnTo>
                  <a:lnTo>
                    <a:pt x="511" y="532"/>
                  </a:lnTo>
                  <a:lnTo>
                    <a:pt x="525" y="543"/>
                  </a:lnTo>
                  <a:lnTo>
                    <a:pt x="535" y="557"/>
                  </a:lnTo>
                  <a:lnTo>
                    <a:pt x="542" y="574"/>
                  </a:lnTo>
                  <a:lnTo>
                    <a:pt x="545" y="593"/>
                  </a:lnTo>
                  <a:lnTo>
                    <a:pt x="542" y="611"/>
                  </a:lnTo>
                  <a:lnTo>
                    <a:pt x="535" y="629"/>
                  </a:lnTo>
                  <a:lnTo>
                    <a:pt x="525" y="643"/>
                  </a:lnTo>
                  <a:lnTo>
                    <a:pt x="511" y="654"/>
                  </a:lnTo>
                  <a:lnTo>
                    <a:pt x="493" y="662"/>
                  </a:lnTo>
                  <a:lnTo>
                    <a:pt x="474" y="664"/>
                  </a:lnTo>
                  <a:lnTo>
                    <a:pt x="455" y="662"/>
                  </a:lnTo>
                  <a:lnTo>
                    <a:pt x="438" y="653"/>
                  </a:lnTo>
                  <a:lnTo>
                    <a:pt x="423" y="641"/>
                  </a:lnTo>
                  <a:lnTo>
                    <a:pt x="410" y="632"/>
                  </a:lnTo>
                  <a:lnTo>
                    <a:pt x="396" y="627"/>
                  </a:lnTo>
                  <a:lnTo>
                    <a:pt x="382" y="627"/>
                  </a:lnTo>
                  <a:lnTo>
                    <a:pt x="367" y="631"/>
                  </a:lnTo>
                  <a:lnTo>
                    <a:pt x="355" y="639"/>
                  </a:lnTo>
                  <a:lnTo>
                    <a:pt x="346" y="651"/>
                  </a:lnTo>
                  <a:lnTo>
                    <a:pt x="341" y="666"/>
                  </a:lnTo>
                  <a:lnTo>
                    <a:pt x="341" y="680"/>
                  </a:lnTo>
                  <a:lnTo>
                    <a:pt x="345" y="694"/>
                  </a:lnTo>
                  <a:lnTo>
                    <a:pt x="353" y="706"/>
                  </a:lnTo>
                  <a:lnTo>
                    <a:pt x="374" y="726"/>
                  </a:lnTo>
                  <a:lnTo>
                    <a:pt x="400" y="741"/>
                  </a:lnTo>
                  <a:lnTo>
                    <a:pt x="427" y="751"/>
                  </a:lnTo>
                  <a:lnTo>
                    <a:pt x="427" y="785"/>
                  </a:lnTo>
                  <a:lnTo>
                    <a:pt x="429" y="800"/>
                  </a:lnTo>
                  <a:lnTo>
                    <a:pt x="436" y="813"/>
                  </a:lnTo>
                  <a:lnTo>
                    <a:pt x="446" y="823"/>
                  </a:lnTo>
                  <a:lnTo>
                    <a:pt x="459" y="830"/>
                  </a:lnTo>
                  <a:lnTo>
                    <a:pt x="474" y="832"/>
                  </a:lnTo>
                  <a:lnTo>
                    <a:pt x="489" y="830"/>
                  </a:lnTo>
                  <a:lnTo>
                    <a:pt x="502" y="823"/>
                  </a:lnTo>
                  <a:lnTo>
                    <a:pt x="513" y="813"/>
                  </a:lnTo>
                  <a:lnTo>
                    <a:pt x="520" y="800"/>
                  </a:lnTo>
                  <a:lnTo>
                    <a:pt x="522" y="785"/>
                  </a:lnTo>
                  <a:lnTo>
                    <a:pt x="522" y="751"/>
                  </a:lnTo>
                  <a:lnTo>
                    <a:pt x="550" y="740"/>
                  </a:lnTo>
                  <a:lnTo>
                    <a:pt x="575" y="725"/>
                  </a:lnTo>
                  <a:lnTo>
                    <a:pt x="598" y="704"/>
                  </a:lnTo>
                  <a:lnTo>
                    <a:pt x="615" y="681"/>
                  </a:lnTo>
                  <a:lnTo>
                    <a:pt x="628" y="653"/>
                  </a:lnTo>
                  <a:lnTo>
                    <a:pt x="638" y="625"/>
                  </a:lnTo>
                  <a:lnTo>
                    <a:pt x="641" y="593"/>
                  </a:lnTo>
                  <a:lnTo>
                    <a:pt x="638" y="562"/>
                  </a:lnTo>
                  <a:lnTo>
                    <a:pt x="630" y="535"/>
                  </a:lnTo>
                  <a:lnTo>
                    <a:pt x="617" y="508"/>
                  </a:lnTo>
                  <a:lnTo>
                    <a:pt x="601" y="486"/>
                  </a:lnTo>
                  <a:lnTo>
                    <a:pt x="581" y="465"/>
                  </a:lnTo>
                  <a:lnTo>
                    <a:pt x="558" y="449"/>
                  </a:lnTo>
                  <a:lnTo>
                    <a:pt x="531" y="437"/>
                  </a:lnTo>
                  <a:lnTo>
                    <a:pt x="503" y="428"/>
                  </a:lnTo>
                  <a:lnTo>
                    <a:pt x="474" y="426"/>
                  </a:lnTo>
                  <a:lnTo>
                    <a:pt x="454" y="423"/>
                  </a:lnTo>
                  <a:lnTo>
                    <a:pt x="438" y="416"/>
                  </a:lnTo>
                  <a:lnTo>
                    <a:pt x="424" y="406"/>
                  </a:lnTo>
                  <a:lnTo>
                    <a:pt x="412" y="392"/>
                  </a:lnTo>
                  <a:lnTo>
                    <a:pt x="405" y="374"/>
                  </a:lnTo>
                  <a:lnTo>
                    <a:pt x="402" y="356"/>
                  </a:lnTo>
                  <a:lnTo>
                    <a:pt x="405" y="336"/>
                  </a:lnTo>
                  <a:lnTo>
                    <a:pt x="412" y="319"/>
                  </a:lnTo>
                  <a:lnTo>
                    <a:pt x="424" y="305"/>
                  </a:lnTo>
                  <a:lnTo>
                    <a:pt x="438" y="294"/>
                  </a:lnTo>
                  <a:lnTo>
                    <a:pt x="454" y="287"/>
                  </a:lnTo>
                  <a:lnTo>
                    <a:pt x="474" y="284"/>
                  </a:lnTo>
                  <a:lnTo>
                    <a:pt x="492" y="287"/>
                  </a:lnTo>
                  <a:lnTo>
                    <a:pt x="510" y="294"/>
                  </a:lnTo>
                  <a:lnTo>
                    <a:pt x="525" y="307"/>
                  </a:lnTo>
                  <a:lnTo>
                    <a:pt x="537" y="317"/>
                  </a:lnTo>
                  <a:lnTo>
                    <a:pt x="552" y="321"/>
                  </a:lnTo>
                  <a:lnTo>
                    <a:pt x="566" y="322"/>
                  </a:lnTo>
                  <a:lnTo>
                    <a:pt x="580" y="318"/>
                  </a:lnTo>
                  <a:lnTo>
                    <a:pt x="593" y="309"/>
                  </a:lnTo>
                  <a:lnTo>
                    <a:pt x="602" y="297"/>
                  </a:lnTo>
                  <a:lnTo>
                    <a:pt x="607" y="283"/>
                  </a:lnTo>
                  <a:lnTo>
                    <a:pt x="608" y="269"/>
                  </a:lnTo>
                  <a:lnTo>
                    <a:pt x="604" y="255"/>
                  </a:lnTo>
                  <a:lnTo>
                    <a:pt x="595" y="241"/>
                  </a:lnTo>
                  <a:lnTo>
                    <a:pt x="573" y="222"/>
                  </a:lnTo>
                  <a:lnTo>
                    <a:pt x="548" y="207"/>
                  </a:lnTo>
                  <a:lnTo>
                    <a:pt x="521" y="196"/>
                  </a:lnTo>
                  <a:lnTo>
                    <a:pt x="521" y="164"/>
                  </a:lnTo>
                  <a:lnTo>
                    <a:pt x="519" y="148"/>
                  </a:lnTo>
                  <a:lnTo>
                    <a:pt x="512" y="135"/>
                  </a:lnTo>
                  <a:lnTo>
                    <a:pt x="501" y="125"/>
                  </a:lnTo>
                  <a:lnTo>
                    <a:pt x="488" y="119"/>
                  </a:lnTo>
                  <a:lnTo>
                    <a:pt x="474" y="116"/>
                  </a:lnTo>
                  <a:close/>
                  <a:moveTo>
                    <a:pt x="474" y="0"/>
                  </a:moveTo>
                  <a:lnTo>
                    <a:pt x="530" y="3"/>
                  </a:lnTo>
                  <a:lnTo>
                    <a:pt x="583" y="12"/>
                  </a:lnTo>
                  <a:lnTo>
                    <a:pt x="635" y="28"/>
                  </a:lnTo>
                  <a:lnTo>
                    <a:pt x="684" y="48"/>
                  </a:lnTo>
                  <a:lnTo>
                    <a:pt x="729" y="74"/>
                  </a:lnTo>
                  <a:lnTo>
                    <a:pt x="772" y="104"/>
                  </a:lnTo>
                  <a:lnTo>
                    <a:pt x="810" y="138"/>
                  </a:lnTo>
                  <a:lnTo>
                    <a:pt x="844" y="177"/>
                  </a:lnTo>
                  <a:lnTo>
                    <a:pt x="875" y="220"/>
                  </a:lnTo>
                  <a:lnTo>
                    <a:pt x="901" y="265"/>
                  </a:lnTo>
                  <a:lnTo>
                    <a:pt x="921" y="314"/>
                  </a:lnTo>
                  <a:lnTo>
                    <a:pt x="937" y="365"/>
                  </a:lnTo>
                  <a:lnTo>
                    <a:pt x="946" y="418"/>
                  </a:lnTo>
                  <a:lnTo>
                    <a:pt x="949" y="473"/>
                  </a:lnTo>
                  <a:lnTo>
                    <a:pt x="946" y="530"/>
                  </a:lnTo>
                  <a:lnTo>
                    <a:pt x="937" y="583"/>
                  </a:lnTo>
                  <a:lnTo>
                    <a:pt x="921" y="634"/>
                  </a:lnTo>
                  <a:lnTo>
                    <a:pt x="901" y="682"/>
                  </a:lnTo>
                  <a:lnTo>
                    <a:pt x="875" y="728"/>
                  </a:lnTo>
                  <a:lnTo>
                    <a:pt x="844" y="770"/>
                  </a:lnTo>
                  <a:lnTo>
                    <a:pt x="810" y="809"/>
                  </a:lnTo>
                  <a:lnTo>
                    <a:pt x="772" y="844"/>
                  </a:lnTo>
                  <a:lnTo>
                    <a:pt x="729" y="874"/>
                  </a:lnTo>
                  <a:lnTo>
                    <a:pt x="684" y="900"/>
                  </a:lnTo>
                  <a:lnTo>
                    <a:pt x="635" y="920"/>
                  </a:lnTo>
                  <a:lnTo>
                    <a:pt x="583" y="934"/>
                  </a:lnTo>
                  <a:lnTo>
                    <a:pt x="530" y="945"/>
                  </a:lnTo>
                  <a:lnTo>
                    <a:pt x="474" y="948"/>
                  </a:lnTo>
                  <a:lnTo>
                    <a:pt x="418" y="945"/>
                  </a:lnTo>
                  <a:lnTo>
                    <a:pt x="365" y="934"/>
                  </a:lnTo>
                  <a:lnTo>
                    <a:pt x="314" y="920"/>
                  </a:lnTo>
                  <a:lnTo>
                    <a:pt x="265" y="900"/>
                  </a:lnTo>
                  <a:lnTo>
                    <a:pt x="220" y="874"/>
                  </a:lnTo>
                  <a:lnTo>
                    <a:pt x="177" y="844"/>
                  </a:lnTo>
                  <a:lnTo>
                    <a:pt x="139" y="809"/>
                  </a:lnTo>
                  <a:lnTo>
                    <a:pt x="104" y="770"/>
                  </a:lnTo>
                  <a:lnTo>
                    <a:pt x="73" y="728"/>
                  </a:lnTo>
                  <a:lnTo>
                    <a:pt x="48" y="682"/>
                  </a:lnTo>
                  <a:lnTo>
                    <a:pt x="27" y="634"/>
                  </a:lnTo>
                  <a:lnTo>
                    <a:pt x="12" y="583"/>
                  </a:lnTo>
                  <a:lnTo>
                    <a:pt x="3" y="530"/>
                  </a:lnTo>
                  <a:lnTo>
                    <a:pt x="0" y="473"/>
                  </a:lnTo>
                  <a:lnTo>
                    <a:pt x="3" y="418"/>
                  </a:lnTo>
                  <a:lnTo>
                    <a:pt x="12" y="365"/>
                  </a:lnTo>
                  <a:lnTo>
                    <a:pt x="27" y="314"/>
                  </a:lnTo>
                  <a:lnTo>
                    <a:pt x="48" y="265"/>
                  </a:lnTo>
                  <a:lnTo>
                    <a:pt x="73" y="220"/>
                  </a:lnTo>
                  <a:lnTo>
                    <a:pt x="104" y="177"/>
                  </a:lnTo>
                  <a:lnTo>
                    <a:pt x="139" y="138"/>
                  </a:lnTo>
                  <a:lnTo>
                    <a:pt x="177" y="104"/>
                  </a:lnTo>
                  <a:lnTo>
                    <a:pt x="220" y="74"/>
                  </a:lnTo>
                  <a:lnTo>
                    <a:pt x="265" y="48"/>
                  </a:lnTo>
                  <a:lnTo>
                    <a:pt x="314" y="28"/>
                  </a:lnTo>
                  <a:lnTo>
                    <a:pt x="365" y="12"/>
                  </a:lnTo>
                  <a:lnTo>
                    <a:pt x="418" y="3"/>
                  </a:lnTo>
                  <a:lnTo>
                    <a:pt x="4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96" name="Group 1195"/>
          <p:cNvGrpSpPr/>
          <p:nvPr/>
        </p:nvGrpSpPr>
        <p:grpSpPr>
          <a:xfrm>
            <a:off x="5258055" y="510649"/>
            <a:ext cx="232767" cy="232767"/>
            <a:chOff x="5654675" y="373063"/>
            <a:chExt cx="382588" cy="382588"/>
          </a:xfrm>
          <a:solidFill>
            <a:schemeClr val="tx1">
              <a:lumMod val="65000"/>
              <a:lumOff val="35000"/>
            </a:schemeClr>
          </a:solidFill>
        </p:grpSpPr>
        <p:sp>
          <p:nvSpPr>
            <p:cNvPr id="1122" name="Freeform 81"/>
            <p:cNvSpPr>
              <a:spLocks/>
            </p:cNvSpPr>
            <p:nvPr/>
          </p:nvSpPr>
          <p:spPr bwMode="auto">
            <a:xfrm>
              <a:off x="5654675" y="373063"/>
              <a:ext cx="382588" cy="382588"/>
            </a:xfrm>
            <a:custGeom>
              <a:avLst/>
              <a:gdLst>
                <a:gd name="T0" fmla="*/ 81 w 3373"/>
                <a:gd name="T1" fmla="*/ 0 h 3379"/>
                <a:gd name="T2" fmla="*/ 102 w 3373"/>
                <a:gd name="T3" fmla="*/ 3 h 3379"/>
                <a:gd name="T4" fmla="*/ 122 w 3373"/>
                <a:gd name="T5" fmla="*/ 11 h 3379"/>
                <a:gd name="T6" fmla="*/ 138 w 3373"/>
                <a:gd name="T7" fmla="*/ 25 h 3379"/>
                <a:gd name="T8" fmla="*/ 151 w 3373"/>
                <a:gd name="T9" fmla="*/ 41 h 3379"/>
                <a:gd name="T10" fmla="*/ 159 w 3373"/>
                <a:gd name="T11" fmla="*/ 61 h 3379"/>
                <a:gd name="T12" fmla="*/ 161 w 3373"/>
                <a:gd name="T13" fmla="*/ 81 h 3379"/>
                <a:gd name="T14" fmla="*/ 161 w 3373"/>
                <a:gd name="T15" fmla="*/ 3217 h 3379"/>
                <a:gd name="T16" fmla="*/ 3293 w 3373"/>
                <a:gd name="T17" fmla="*/ 3217 h 3379"/>
                <a:gd name="T18" fmla="*/ 3315 w 3373"/>
                <a:gd name="T19" fmla="*/ 3220 h 3379"/>
                <a:gd name="T20" fmla="*/ 3334 w 3373"/>
                <a:gd name="T21" fmla="*/ 3229 h 3379"/>
                <a:gd name="T22" fmla="*/ 3350 w 3373"/>
                <a:gd name="T23" fmla="*/ 3241 h 3379"/>
                <a:gd name="T24" fmla="*/ 3363 w 3373"/>
                <a:gd name="T25" fmla="*/ 3258 h 3379"/>
                <a:gd name="T26" fmla="*/ 3371 w 3373"/>
                <a:gd name="T27" fmla="*/ 3277 h 3379"/>
                <a:gd name="T28" fmla="*/ 3373 w 3373"/>
                <a:gd name="T29" fmla="*/ 3298 h 3379"/>
                <a:gd name="T30" fmla="*/ 3371 w 3373"/>
                <a:gd name="T31" fmla="*/ 3319 h 3379"/>
                <a:gd name="T32" fmla="*/ 3362 w 3373"/>
                <a:gd name="T33" fmla="*/ 3339 h 3379"/>
                <a:gd name="T34" fmla="*/ 3349 w 3373"/>
                <a:gd name="T35" fmla="*/ 3355 h 3379"/>
                <a:gd name="T36" fmla="*/ 3333 w 3373"/>
                <a:gd name="T37" fmla="*/ 3367 h 3379"/>
                <a:gd name="T38" fmla="*/ 3313 w 3373"/>
                <a:gd name="T39" fmla="*/ 3376 h 3379"/>
                <a:gd name="T40" fmla="*/ 3293 w 3373"/>
                <a:gd name="T41" fmla="*/ 3379 h 3379"/>
                <a:gd name="T42" fmla="*/ 81 w 3373"/>
                <a:gd name="T43" fmla="*/ 3379 h 3379"/>
                <a:gd name="T44" fmla="*/ 59 w 3373"/>
                <a:gd name="T45" fmla="*/ 3376 h 3379"/>
                <a:gd name="T46" fmla="*/ 40 w 3373"/>
                <a:gd name="T47" fmla="*/ 3366 h 3379"/>
                <a:gd name="T48" fmla="*/ 24 w 3373"/>
                <a:gd name="T49" fmla="*/ 3354 h 3379"/>
                <a:gd name="T50" fmla="*/ 11 w 3373"/>
                <a:gd name="T51" fmla="*/ 3338 h 3379"/>
                <a:gd name="T52" fmla="*/ 3 w 3373"/>
                <a:gd name="T53" fmla="*/ 3318 h 3379"/>
                <a:gd name="T54" fmla="*/ 0 w 3373"/>
                <a:gd name="T55" fmla="*/ 3298 h 3379"/>
                <a:gd name="T56" fmla="*/ 0 w 3373"/>
                <a:gd name="T57" fmla="*/ 81 h 3379"/>
                <a:gd name="T58" fmla="*/ 3 w 3373"/>
                <a:gd name="T59" fmla="*/ 60 h 3379"/>
                <a:gd name="T60" fmla="*/ 11 w 3373"/>
                <a:gd name="T61" fmla="*/ 40 h 3379"/>
                <a:gd name="T62" fmla="*/ 24 w 3373"/>
                <a:gd name="T63" fmla="*/ 24 h 3379"/>
                <a:gd name="T64" fmla="*/ 40 w 3373"/>
                <a:gd name="T65" fmla="*/ 11 h 3379"/>
                <a:gd name="T66" fmla="*/ 59 w 3373"/>
                <a:gd name="T67" fmla="*/ 3 h 3379"/>
                <a:gd name="T68" fmla="*/ 81 w 3373"/>
                <a:gd name="T69" fmla="*/ 0 h 3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73" h="3379">
                  <a:moveTo>
                    <a:pt x="81" y="0"/>
                  </a:moveTo>
                  <a:lnTo>
                    <a:pt x="102" y="3"/>
                  </a:lnTo>
                  <a:lnTo>
                    <a:pt x="122" y="11"/>
                  </a:lnTo>
                  <a:lnTo>
                    <a:pt x="138" y="25"/>
                  </a:lnTo>
                  <a:lnTo>
                    <a:pt x="151" y="41"/>
                  </a:lnTo>
                  <a:lnTo>
                    <a:pt x="159" y="61"/>
                  </a:lnTo>
                  <a:lnTo>
                    <a:pt x="161" y="81"/>
                  </a:lnTo>
                  <a:lnTo>
                    <a:pt x="161" y="3217"/>
                  </a:lnTo>
                  <a:lnTo>
                    <a:pt x="3293" y="3217"/>
                  </a:lnTo>
                  <a:lnTo>
                    <a:pt x="3315" y="3220"/>
                  </a:lnTo>
                  <a:lnTo>
                    <a:pt x="3334" y="3229"/>
                  </a:lnTo>
                  <a:lnTo>
                    <a:pt x="3350" y="3241"/>
                  </a:lnTo>
                  <a:lnTo>
                    <a:pt x="3363" y="3258"/>
                  </a:lnTo>
                  <a:lnTo>
                    <a:pt x="3371" y="3277"/>
                  </a:lnTo>
                  <a:lnTo>
                    <a:pt x="3373" y="3298"/>
                  </a:lnTo>
                  <a:lnTo>
                    <a:pt x="3371" y="3319"/>
                  </a:lnTo>
                  <a:lnTo>
                    <a:pt x="3362" y="3339"/>
                  </a:lnTo>
                  <a:lnTo>
                    <a:pt x="3349" y="3355"/>
                  </a:lnTo>
                  <a:lnTo>
                    <a:pt x="3333" y="3367"/>
                  </a:lnTo>
                  <a:lnTo>
                    <a:pt x="3313" y="3376"/>
                  </a:lnTo>
                  <a:lnTo>
                    <a:pt x="3293" y="3379"/>
                  </a:lnTo>
                  <a:lnTo>
                    <a:pt x="81" y="3379"/>
                  </a:lnTo>
                  <a:lnTo>
                    <a:pt x="59" y="3376"/>
                  </a:lnTo>
                  <a:lnTo>
                    <a:pt x="40" y="3366"/>
                  </a:lnTo>
                  <a:lnTo>
                    <a:pt x="24" y="3354"/>
                  </a:lnTo>
                  <a:lnTo>
                    <a:pt x="11" y="3338"/>
                  </a:lnTo>
                  <a:lnTo>
                    <a:pt x="3" y="3318"/>
                  </a:lnTo>
                  <a:lnTo>
                    <a:pt x="0" y="3298"/>
                  </a:lnTo>
                  <a:lnTo>
                    <a:pt x="0" y="81"/>
                  </a:lnTo>
                  <a:lnTo>
                    <a:pt x="3" y="60"/>
                  </a:lnTo>
                  <a:lnTo>
                    <a:pt x="11" y="40"/>
                  </a:lnTo>
                  <a:lnTo>
                    <a:pt x="24" y="24"/>
                  </a:lnTo>
                  <a:lnTo>
                    <a:pt x="40" y="11"/>
                  </a:lnTo>
                  <a:lnTo>
                    <a:pt x="59"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3" name="Rectangle 82"/>
            <p:cNvSpPr>
              <a:spLocks noChangeArrowheads="1"/>
            </p:cNvSpPr>
            <p:nvPr/>
          </p:nvSpPr>
          <p:spPr bwMode="auto">
            <a:xfrm>
              <a:off x="5699125" y="485776"/>
              <a:ext cx="76200" cy="23495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4" name="Rectangle 83"/>
            <p:cNvSpPr>
              <a:spLocks noChangeArrowheads="1"/>
            </p:cNvSpPr>
            <p:nvPr/>
          </p:nvSpPr>
          <p:spPr bwMode="auto">
            <a:xfrm>
              <a:off x="5807075" y="395288"/>
              <a:ext cx="76200" cy="3254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6" name="Rectangle 84"/>
            <p:cNvSpPr>
              <a:spLocks noChangeArrowheads="1"/>
            </p:cNvSpPr>
            <p:nvPr/>
          </p:nvSpPr>
          <p:spPr bwMode="auto">
            <a:xfrm>
              <a:off x="5916613" y="498476"/>
              <a:ext cx="76200" cy="22225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94" name="Group 1193"/>
          <p:cNvGrpSpPr/>
          <p:nvPr/>
        </p:nvGrpSpPr>
        <p:grpSpPr>
          <a:xfrm>
            <a:off x="5788184" y="510650"/>
            <a:ext cx="232766" cy="232766"/>
            <a:chOff x="6135688" y="319088"/>
            <a:chExt cx="382587" cy="382587"/>
          </a:xfrm>
          <a:solidFill>
            <a:schemeClr val="tx1">
              <a:lumMod val="65000"/>
              <a:lumOff val="35000"/>
            </a:schemeClr>
          </a:solidFill>
        </p:grpSpPr>
        <p:sp>
          <p:nvSpPr>
            <p:cNvPr id="1134" name="Rectangle 89"/>
            <p:cNvSpPr>
              <a:spLocks noChangeArrowheads="1"/>
            </p:cNvSpPr>
            <p:nvPr/>
          </p:nvSpPr>
          <p:spPr bwMode="auto">
            <a:xfrm>
              <a:off x="6135688" y="446088"/>
              <a:ext cx="92075" cy="25558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6" name="Rectangle 90"/>
            <p:cNvSpPr>
              <a:spLocks noChangeArrowheads="1"/>
            </p:cNvSpPr>
            <p:nvPr/>
          </p:nvSpPr>
          <p:spPr bwMode="auto">
            <a:xfrm>
              <a:off x="6281738" y="319088"/>
              <a:ext cx="92075" cy="38258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8" name="Rectangle 91"/>
            <p:cNvSpPr>
              <a:spLocks noChangeArrowheads="1"/>
            </p:cNvSpPr>
            <p:nvPr/>
          </p:nvSpPr>
          <p:spPr bwMode="auto">
            <a:xfrm>
              <a:off x="6426200" y="384175"/>
              <a:ext cx="92075" cy="3175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93" name="Group 1192"/>
          <p:cNvGrpSpPr/>
          <p:nvPr/>
        </p:nvGrpSpPr>
        <p:grpSpPr>
          <a:xfrm>
            <a:off x="6318311" y="511132"/>
            <a:ext cx="232767" cy="231801"/>
            <a:chOff x="6648450" y="360363"/>
            <a:chExt cx="382588" cy="381000"/>
          </a:xfrm>
          <a:solidFill>
            <a:schemeClr val="tx1">
              <a:lumMod val="65000"/>
              <a:lumOff val="35000"/>
            </a:schemeClr>
          </a:solidFill>
        </p:grpSpPr>
        <p:sp>
          <p:nvSpPr>
            <p:cNvPr id="1146" name="Rectangle 96"/>
            <p:cNvSpPr>
              <a:spLocks noChangeArrowheads="1"/>
            </p:cNvSpPr>
            <p:nvPr/>
          </p:nvSpPr>
          <p:spPr bwMode="auto">
            <a:xfrm>
              <a:off x="6648450" y="360363"/>
              <a:ext cx="382588" cy="4762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8" name="Freeform 97"/>
            <p:cNvSpPr>
              <a:spLocks noEditPoints="1"/>
            </p:cNvSpPr>
            <p:nvPr/>
          </p:nvSpPr>
          <p:spPr bwMode="auto">
            <a:xfrm>
              <a:off x="6684963" y="427038"/>
              <a:ext cx="311150" cy="314325"/>
            </a:xfrm>
            <a:custGeom>
              <a:avLst/>
              <a:gdLst>
                <a:gd name="T0" fmla="*/ 1109 w 2747"/>
                <a:gd name="T1" fmla="*/ 309 h 2775"/>
                <a:gd name="T2" fmla="*/ 1070 w 2747"/>
                <a:gd name="T3" fmla="*/ 359 h 2775"/>
                <a:gd name="T4" fmla="*/ 799 w 2747"/>
                <a:gd name="T5" fmla="*/ 1290 h 2775"/>
                <a:gd name="T6" fmla="*/ 788 w 2747"/>
                <a:gd name="T7" fmla="*/ 635 h 2775"/>
                <a:gd name="T8" fmla="*/ 737 w 2747"/>
                <a:gd name="T9" fmla="*/ 596 h 2775"/>
                <a:gd name="T10" fmla="*/ 670 w 2747"/>
                <a:gd name="T11" fmla="*/ 604 h 2775"/>
                <a:gd name="T12" fmla="*/ 631 w 2747"/>
                <a:gd name="T13" fmla="*/ 655 h 2775"/>
                <a:gd name="T14" fmla="*/ 455 w 2747"/>
                <a:gd name="T15" fmla="*/ 1290 h 2775"/>
                <a:gd name="T16" fmla="*/ 393 w 2747"/>
                <a:gd name="T17" fmla="*/ 1315 h 2775"/>
                <a:gd name="T18" fmla="*/ 369 w 2747"/>
                <a:gd name="T19" fmla="*/ 1373 h 2775"/>
                <a:gd name="T20" fmla="*/ 393 w 2747"/>
                <a:gd name="T21" fmla="*/ 1433 h 2775"/>
                <a:gd name="T22" fmla="*/ 455 w 2747"/>
                <a:gd name="T23" fmla="*/ 1458 h 2775"/>
                <a:gd name="T24" fmla="*/ 2333 w 2747"/>
                <a:gd name="T25" fmla="*/ 1447 h 2775"/>
                <a:gd name="T26" fmla="*/ 2372 w 2747"/>
                <a:gd name="T27" fmla="*/ 1396 h 2775"/>
                <a:gd name="T28" fmla="*/ 2364 w 2747"/>
                <a:gd name="T29" fmla="*/ 1329 h 2775"/>
                <a:gd name="T30" fmla="*/ 2313 w 2747"/>
                <a:gd name="T31" fmla="*/ 1290 h 2775"/>
                <a:gd name="T32" fmla="*/ 2116 w 2747"/>
                <a:gd name="T33" fmla="*/ 623 h 2775"/>
                <a:gd name="T34" fmla="*/ 2091 w 2747"/>
                <a:gd name="T35" fmla="*/ 562 h 2775"/>
                <a:gd name="T36" fmla="*/ 2031 w 2747"/>
                <a:gd name="T37" fmla="*/ 538 h 2775"/>
                <a:gd name="T38" fmla="*/ 1969 w 2747"/>
                <a:gd name="T39" fmla="*/ 562 h 2775"/>
                <a:gd name="T40" fmla="*/ 1945 w 2747"/>
                <a:gd name="T41" fmla="*/ 623 h 2775"/>
                <a:gd name="T42" fmla="*/ 1677 w 2747"/>
                <a:gd name="T43" fmla="*/ 785 h 2775"/>
                <a:gd name="T44" fmla="*/ 1652 w 2747"/>
                <a:gd name="T45" fmla="*/ 725 h 2775"/>
                <a:gd name="T46" fmla="*/ 1592 w 2747"/>
                <a:gd name="T47" fmla="*/ 700 h 2775"/>
                <a:gd name="T48" fmla="*/ 1530 w 2747"/>
                <a:gd name="T49" fmla="*/ 725 h 2775"/>
                <a:gd name="T50" fmla="*/ 1506 w 2747"/>
                <a:gd name="T51" fmla="*/ 785 h 2775"/>
                <a:gd name="T52" fmla="*/ 1238 w 2747"/>
                <a:gd name="T53" fmla="*/ 382 h 2775"/>
                <a:gd name="T54" fmla="*/ 1214 w 2747"/>
                <a:gd name="T55" fmla="*/ 322 h 2775"/>
                <a:gd name="T56" fmla="*/ 1153 w 2747"/>
                <a:gd name="T57" fmla="*/ 297 h 2775"/>
                <a:gd name="T58" fmla="*/ 2747 w 2747"/>
                <a:gd name="T59" fmla="*/ 1758 h 2775"/>
                <a:gd name="T60" fmla="*/ 1475 w 2747"/>
                <a:gd name="T61" fmla="*/ 2365 h 2775"/>
                <a:gd name="T62" fmla="*/ 1553 w 2747"/>
                <a:gd name="T63" fmla="*/ 2429 h 2775"/>
                <a:gd name="T64" fmla="*/ 1593 w 2747"/>
                <a:gd name="T65" fmla="*/ 2522 h 2775"/>
                <a:gd name="T66" fmla="*/ 1585 w 2747"/>
                <a:gd name="T67" fmla="*/ 2627 h 2775"/>
                <a:gd name="T68" fmla="*/ 1530 w 2747"/>
                <a:gd name="T69" fmla="*/ 2711 h 2775"/>
                <a:gd name="T70" fmla="*/ 1443 w 2747"/>
                <a:gd name="T71" fmla="*/ 2764 h 2775"/>
                <a:gd name="T72" fmla="*/ 1337 w 2747"/>
                <a:gd name="T73" fmla="*/ 2772 h 2775"/>
                <a:gd name="T74" fmla="*/ 1241 w 2747"/>
                <a:gd name="T75" fmla="*/ 2733 h 2775"/>
                <a:gd name="T76" fmla="*/ 1176 w 2747"/>
                <a:gd name="T77" fmla="*/ 2658 h 2775"/>
                <a:gd name="T78" fmla="*/ 1151 w 2747"/>
                <a:gd name="T79" fmla="*/ 2558 h 2775"/>
                <a:gd name="T80" fmla="*/ 1176 w 2747"/>
                <a:gd name="T81" fmla="*/ 2459 h 2775"/>
                <a:gd name="T82" fmla="*/ 1242 w 2747"/>
                <a:gd name="T83" fmla="*/ 2383 h 2775"/>
                <a:gd name="T84" fmla="*/ 1304 w 2747"/>
                <a:gd name="T85" fmla="*/ 1758 h 2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47" h="2775">
                  <a:moveTo>
                    <a:pt x="1153" y="297"/>
                  </a:moveTo>
                  <a:lnTo>
                    <a:pt x="1130" y="300"/>
                  </a:lnTo>
                  <a:lnTo>
                    <a:pt x="1109" y="309"/>
                  </a:lnTo>
                  <a:lnTo>
                    <a:pt x="1092" y="322"/>
                  </a:lnTo>
                  <a:lnTo>
                    <a:pt x="1079" y="338"/>
                  </a:lnTo>
                  <a:lnTo>
                    <a:pt x="1070" y="359"/>
                  </a:lnTo>
                  <a:lnTo>
                    <a:pt x="1067" y="382"/>
                  </a:lnTo>
                  <a:lnTo>
                    <a:pt x="1067" y="1290"/>
                  </a:lnTo>
                  <a:lnTo>
                    <a:pt x="799" y="1290"/>
                  </a:lnTo>
                  <a:lnTo>
                    <a:pt x="799" y="678"/>
                  </a:lnTo>
                  <a:lnTo>
                    <a:pt x="796" y="655"/>
                  </a:lnTo>
                  <a:lnTo>
                    <a:pt x="788" y="635"/>
                  </a:lnTo>
                  <a:lnTo>
                    <a:pt x="775" y="618"/>
                  </a:lnTo>
                  <a:lnTo>
                    <a:pt x="757" y="604"/>
                  </a:lnTo>
                  <a:lnTo>
                    <a:pt x="737" y="596"/>
                  </a:lnTo>
                  <a:lnTo>
                    <a:pt x="714" y="593"/>
                  </a:lnTo>
                  <a:lnTo>
                    <a:pt x="691" y="596"/>
                  </a:lnTo>
                  <a:lnTo>
                    <a:pt x="670" y="604"/>
                  </a:lnTo>
                  <a:lnTo>
                    <a:pt x="654" y="618"/>
                  </a:lnTo>
                  <a:lnTo>
                    <a:pt x="641" y="635"/>
                  </a:lnTo>
                  <a:lnTo>
                    <a:pt x="631" y="655"/>
                  </a:lnTo>
                  <a:lnTo>
                    <a:pt x="629" y="678"/>
                  </a:lnTo>
                  <a:lnTo>
                    <a:pt x="629" y="1290"/>
                  </a:lnTo>
                  <a:lnTo>
                    <a:pt x="455" y="1290"/>
                  </a:lnTo>
                  <a:lnTo>
                    <a:pt x="431" y="1293"/>
                  </a:lnTo>
                  <a:lnTo>
                    <a:pt x="411" y="1302"/>
                  </a:lnTo>
                  <a:lnTo>
                    <a:pt x="393" y="1315"/>
                  </a:lnTo>
                  <a:lnTo>
                    <a:pt x="380" y="1331"/>
                  </a:lnTo>
                  <a:lnTo>
                    <a:pt x="372" y="1351"/>
                  </a:lnTo>
                  <a:lnTo>
                    <a:pt x="369" y="1373"/>
                  </a:lnTo>
                  <a:lnTo>
                    <a:pt x="372" y="1396"/>
                  </a:lnTo>
                  <a:lnTo>
                    <a:pt x="380" y="1416"/>
                  </a:lnTo>
                  <a:lnTo>
                    <a:pt x="393" y="1433"/>
                  </a:lnTo>
                  <a:lnTo>
                    <a:pt x="411" y="1447"/>
                  </a:lnTo>
                  <a:lnTo>
                    <a:pt x="431" y="1455"/>
                  </a:lnTo>
                  <a:lnTo>
                    <a:pt x="455" y="1458"/>
                  </a:lnTo>
                  <a:lnTo>
                    <a:pt x="2290" y="1458"/>
                  </a:lnTo>
                  <a:lnTo>
                    <a:pt x="2313" y="1455"/>
                  </a:lnTo>
                  <a:lnTo>
                    <a:pt x="2333" y="1447"/>
                  </a:lnTo>
                  <a:lnTo>
                    <a:pt x="2351" y="1433"/>
                  </a:lnTo>
                  <a:lnTo>
                    <a:pt x="2364" y="1416"/>
                  </a:lnTo>
                  <a:lnTo>
                    <a:pt x="2372" y="1396"/>
                  </a:lnTo>
                  <a:lnTo>
                    <a:pt x="2375" y="1373"/>
                  </a:lnTo>
                  <a:lnTo>
                    <a:pt x="2372" y="1350"/>
                  </a:lnTo>
                  <a:lnTo>
                    <a:pt x="2364" y="1329"/>
                  </a:lnTo>
                  <a:lnTo>
                    <a:pt x="2351" y="1312"/>
                  </a:lnTo>
                  <a:lnTo>
                    <a:pt x="2333" y="1298"/>
                  </a:lnTo>
                  <a:lnTo>
                    <a:pt x="2313" y="1290"/>
                  </a:lnTo>
                  <a:lnTo>
                    <a:pt x="2290" y="1287"/>
                  </a:lnTo>
                  <a:lnTo>
                    <a:pt x="2116" y="1287"/>
                  </a:lnTo>
                  <a:lnTo>
                    <a:pt x="2116" y="623"/>
                  </a:lnTo>
                  <a:lnTo>
                    <a:pt x="2113" y="599"/>
                  </a:lnTo>
                  <a:lnTo>
                    <a:pt x="2105" y="579"/>
                  </a:lnTo>
                  <a:lnTo>
                    <a:pt x="2091" y="562"/>
                  </a:lnTo>
                  <a:lnTo>
                    <a:pt x="2074" y="549"/>
                  </a:lnTo>
                  <a:lnTo>
                    <a:pt x="2053" y="541"/>
                  </a:lnTo>
                  <a:lnTo>
                    <a:pt x="2031" y="538"/>
                  </a:lnTo>
                  <a:lnTo>
                    <a:pt x="2007" y="541"/>
                  </a:lnTo>
                  <a:lnTo>
                    <a:pt x="1987" y="549"/>
                  </a:lnTo>
                  <a:lnTo>
                    <a:pt x="1969" y="562"/>
                  </a:lnTo>
                  <a:lnTo>
                    <a:pt x="1956" y="579"/>
                  </a:lnTo>
                  <a:lnTo>
                    <a:pt x="1948" y="599"/>
                  </a:lnTo>
                  <a:lnTo>
                    <a:pt x="1945" y="623"/>
                  </a:lnTo>
                  <a:lnTo>
                    <a:pt x="1945" y="1290"/>
                  </a:lnTo>
                  <a:lnTo>
                    <a:pt x="1677" y="1290"/>
                  </a:lnTo>
                  <a:lnTo>
                    <a:pt x="1677" y="785"/>
                  </a:lnTo>
                  <a:lnTo>
                    <a:pt x="1674" y="763"/>
                  </a:lnTo>
                  <a:lnTo>
                    <a:pt x="1666" y="742"/>
                  </a:lnTo>
                  <a:lnTo>
                    <a:pt x="1652" y="725"/>
                  </a:lnTo>
                  <a:lnTo>
                    <a:pt x="1635" y="712"/>
                  </a:lnTo>
                  <a:lnTo>
                    <a:pt x="1614" y="703"/>
                  </a:lnTo>
                  <a:lnTo>
                    <a:pt x="1592" y="700"/>
                  </a:lnTo>
                  <a:lnTo>
                    <a:pt x="1568" y="703"/>
                  </a:lnTo>
                  <a:lnTo>
                    <a:pt x="1548" y="712"/>
                  </a:lnTo>
                  <a:lnTo>
                    <a:pt x="1530" y="725"/>
                  </a:lnTo>
                  <a:lnTo>
                    <a:pt x="1517" y="742"/>
                  </a:lnTo>
                  <a:lnTo>
                    <a:pt x="1509" y="763"/>
                  </a:lnTo>
                  <a:lnTo>
                    <a:pt x="1506" y="785"/>
                  </a:lnTo>
                  <a:lnTo>
                    <a:pt x="1506" y="1290"/>
                  </a:lnTo>
                  <a:lnTo>
                    <a:pt x="1238" y="1290"/>
                  </a:lnTo>
                  <a:lnTo>
                    <a:pt x="1238" y="382"/>
                  </a:lnTo>
                  <a:lnTo>
                    <a:pt x="1235" y="359"/>
                  </a:lnTo>
                  <a:lnTo>
                    <a:pt x="1227" y="338"/>
                  </a:lnTo>
                  <a:lnTo>
                    <a:pt x="1214" y="322"/>
                  </a:lnTo>
                  <a:lnTo>
                    <a:pt x="1196" y="309"/>
                  </a:lnTo>
                  <a:lnTo>
                    <a:pt x="1176" y="300"/>
                  </a:lnTo>
                  <a:lnTo>
                    <a:pt x="1153" y="297"/>
                  </a:lnTo>
                  <a:close/>
                  <a:moveTo>
                    <a:pt x="0" y="0"/>
                  </a:moveTo>
                  <a:lnTo>
                    <a:pt x="2747" y="0"/>
                  </a:lnTo>
                  <a:lnTo>
                    <a:pt x="2747" y="1758"/>
                  </a:lnTo>
                  <a:lnTo>
                    <a:pt x="1443" y="1758"/>
                  </a:lnTo>
                  <a:lnTo>
                    <a:pt x="1443" y="2353"/>
                  </a:lnTo>
                  <a:lnTo>
                    <a:pt x="1475" y="2365"/>
                  </a:lnTo>
                  <a:lnTo>
                    <a:pt x="1504" y="2382"/>
                  </a:lnTo>
                  <a:lnTo>
                    <a:pt x="1530" y="2404"/>
                  </a:lnTo>
                  <a:lnTo>
                    <a:pt x="1553" y="2429"/>
                  </a:lnTo>
                  <a:lnTo>
                    <a:pt x="1570" y="2458"/>
                  </a:lnTo>
                  <a:lnTo>
                    <a:pt x="1585" y="2490"/>
                  </a:lnTo>
                  <a:lnTo>
                    <a:pt x="1593" y="2522"/>
                  </a:lnTo>
                  <a:lnTo>
                    <a:pt x="1596" y="2558"/>
                  </a:lnTo>
                  <a:lnTo>
                    <a:pt x="1593" y="2593"/>
                  </a:lnTo>
                  <a:lnTo>
                    <a:pt x="1585" y="2627"/>
                  </a:lnTo>
                  <a:lnTo>
                    <a:pt x="1571" y="2658"/>
                  </a:lnTo>
                  <a:lnTo>
                    <a:pt x="1553" y="2686"/>
                  </a:lnTo>
                  <a:lnTo>
                    <a:pt x="1530" y="2711"/>
                  </a:lnTo>
                  <a:lnTo>
                    <a:pt x="1505" y="2733"/>
                  </a:lnTo>
                  <a:lnTo>
                    <a:pt x="1476" y="2750"/>
                  </a:lnTo>
                  <a:lnTo>
                    <a:pt x="1443" y="2764"/>
                  </a:lnTo>
                  <a:lnTo>
                    <a:pt x="1409" y="2772"/>
                  </a:lnTo>
                  <a:lnTo>
                    <a:pt x="1374" y="2775"/>
                  </a:lnTo>
                  <a:lnTo>
                    <a:pt x="1337" y="2772"/>
                  </a:lnTo>
                  <a:lnTo>
                    <a:pt x="1303" y="2764"/>
                  </a:lnTo>
                  <a:lnTo>
                    <a:pt x="1271" y="2750"/>
                  </a:lnTo>
                  <a:lnTo>
                    <a:pt x="1241" y="2733"/>
                  </a:lnTo>
                  <a:lnTo>
                    <a:pt x="1216" y="2711"/>
                  </a:lnTo>
                  <a:lnTo>
                    <a:pt x="1193" y="2686"/>
                  </a:lnTo>
                  <a:lnTo>
                    <a:pt x="1176" y="2658"/>
                  </a:lnTo>
                  <a:lnTo>
                    <a:pt x="1162" y="2627"/>
                  </a:lnTo>
                  <a:lnTo>
                    <a:pt x="1154" y="2593"/>
                  </a:lnTo>
                  <a:lnTo>
                    <a:pt x="1151" y="2558"/>
                  </a:lnTo>
                  <a:lnTo>
                    <a:pt x="1154" y="2523"/>
                  </a:lnTo>
                  <a:lnTo>
                    <a:pt x="1162" y="2490"/>
                  </a:lnTo>
                  <a:lnTo>
                    <a:pt x="1176" y="2459"/>
                  </a:lnTo>
                  <a:lnTo>
                    <a:pt x="1194" y="2430"/>
                  </a:lnTo>
                  <a:lnTo>
                    <a:pt x="1217" y="2406"/>
                  </a:lnTo>
                  <a:lnTo>
                    <a:pt x="1242" y="2383"/>
                  </a:lnTo>
                  <a:lnTo>
                    <a:pt x="1272" y="2366"/>
                  </a:lnTo>
                  <a:lnTo>
                    <a:pt x="1304" y="2353"/>
                  </a:lnTo>
                  <a:lnTo>
                    <a:pt x="1304" y="1758"/>
                  </a:lnTo>
                  <a:lnTo>
                    <a:pt x="0" y="175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91" name="Group 1190"/>
          <p:cNvGrpSpPr/>
          <p:nvPr/>
        </p:nvGrpSpPr>
        <p:grpSpPr>
          <a:xfrm>
            <a:off x="6848440" y="510649"/>
            <a:ext cx="232766" cy="232767"/>
            <a:chOff x="7281863" y="309563"/>
            <a:chExt cx="382587" cy="382588"/>
          </a:xfrm>
          <a:solidFill>
            <a:schemeClr val="tx1">
              <a:lumMod val="65000"/>
              <a:lumOff val="35000"/>
            </a:schemeClr>
          </a:solidFill>
        </p:grpSpPr>
        <p:sp>
          <p:nvSpPr>
            <p:cNvPr id="1153" name="Freeform 102"/>
            <p:cNvSpPr>
              <a:spLocks noEditPoints="1"/>
            </p:cNvSpPr>
            <p:nvPr/>
          </p:nvSpPr>
          <p:spPr bwMode="auto">
            <a:xfrm>
              <a:off x="7281863" y="309563"/>
              <a:ext cx="382587" cy="382588"/>
            </a:xfrm>
            <a:custGeom>
              <a:avLst/>
              <a:gdLst>
                <a:gd name="T0" fmla="*/ 1496 w 3374"/>
                <a:gd name="T1" fmla="*/ 219 h 3379"/>
                <a:gd name="T2" fmla="*/ 1221 w 3374"/>
                <a:gd name="T3" fmla="*/ 282 h 3379"/>
                <a:gd name="T4" fmla="*/ 969 w 3374"/>
                <a:gd name="T5" fmla="*/ 394 h 3379"/>
                <a:gd name="T6" fmla="*/ 744 w 3374"/>
                <a:gd name="T7" fmla="*/ 549 h 3379"/>
                <a:gd name="T8" fmla="*/ 552 w 3374"/>
                <a:gd name="T9" fmla="*/ 741 h 3379"/>
                <a:gd name="T10" fmla="*/ 397 w 3374"/>
                <a:gd name="T11" fmla="*/ 967 h 3379"/>
                <a:gd name="T12" fmla="*/ 285 w 3374"/>
                <a:gd name="T13" fmla="*/ 1220 h 3379"/>
                <a:gd name="T14" fmla="*/ 222 w 3374"/>
                <a:gd name="T15" fmla="*/ 1494 h 3379"/>
                <a:gd name="T16" fmla="*/ 212 w 3374"/>
                <a:gd name="T17" fmla="*/ 1783 h 3379"/>
                <a:gd name="T18" fmla="*/ 258 w 3374"/>
                <a:gd name="T19" fmla="*/ 2065 h 3379"/>
                <a:gd name="T20" fmla="*/ 355 w 3374"/>
                <a:gd name="T21" fmla="*/ 2324 h 3379"/>
                <a:gd name="T22" fmla="*/ 495 w 3374"/>
                <a:gd name="T23" fmla="*/ 2560 h 3379"/>
                <a:gd name="T24" fmla="*/ 676 w 3374"/>
                <a:gd name="T25" fmla="*/ 2764 h 3379"/>
                <a:gd name="T26" fmla="*/ 891 w 3374"/>
                <a:gd name="T27" fmla="*/ 2932 h 3379"/>
                <a:gd name="T28" fmla="*/ 1135 w 3374"/>
                <a:gd name="T29" fmla="*/ 3058 h 3379"/>
                <a:gd name="T30" fmla="*/ 1401 w 3374"/>
                <a:gd name="T31" fmla="*/ 3139 h 3379"/>
                <a:gd name="T32" fmla="*/ 1687 w 3374"/>
                <a:gd name="T33" fmla="*/ 3166 h 3379"/>
                <a:gd name="T34" fmla="*/ 1974 w 3374"/>
                <a:gd name="T35" fmla="*/ 3139 h 3379"/>
                <a:gd name="T36" fmla="*/ 2240 w 3374"/>
                <a:gd name="T37" fmla="*/ 3059 h 3379"/>
                <a:gd name="T38" fmla="*/ 2484 w 3374"/>
                <a:gd name="T39" fmla="*/ 2933 h 3379"/>
                <a:gd name="T40" fmla="*/ 2699 w 3374"/>
                <a:gd name="T41" fmla="*/ 2765 h 3379"/>
                <a:gd name="T42" fmla="*/ 2880 w 3374"/>
                <a:gd name="T43" fmla="*/ 2561 h 3379"/>
                <a:gd name="T44" fmla="*/ 3020 w 3374"/>
                <a:gd name="T45" fmla="*/ 2325 h 3379"/>
                <a:gd name="T46" fmla="*/ 3117 w 3374"/>
                <a:gd name="T47" fmla="*/ 2066 h 3379"/>
                <a:gd name="T48" fmla="*/ 3163 w 3374"/>
                <a:gd name="T49" fmla="*/ 1784 h 3379"/>
                <a:gd name="T50" fmla="*/ 3153 w 3374"/>
                <a:gd name="T51" fmla="*/ 1494 h 3379"/>
                <a:gd name="T52" fmla="*/ 3090 w 3374"/>
                <a:gd name="T53" fmla="*/ 1220 h 3379"/>
                <a:gd name="T54" fmla="*/ 2978 w 3374"/>
                <a:gd name="T55" fmla="*/ 967 h 3379"/>
                <a:gd name="T56" fmla="*/ 2823 w 3374"/>
                <a:gd name="T57" fmla="*/ 741 h 3379"/>
                <a:gd name="T58" fmla="*/ 2631 w 3374"/>
                <a:gd name="T59" fmla="*/ 549 h 3379"/>
                <a:gd name="T60" fmla="*/ 2406 w 3374"/>
                <a:gd name="T61" fmla="*/ 394 h 3379"/>
                <a:gd name="T62" fmla="*/ 2154 w 3374"/>
                <a:gd name="T63" fmla="*/ 282 h 3379"/>
                <a:gd name="T64" fmla="*/ 1879 w 3374"/>
                <a:gd name="T65" fmla="*/ 219 h 3379"/>
                <a:gd name="T66" fmla="*/ 389 w 3374"/>
                <a:gd name="T67" fmla="*/ 0 h 3379"/>
                <a:gd name="T68" fmla="*/ 3082 w 3374"/>
                <a:gd name="T69" fmla="*/ 11 h 3379"/>
                <a:gd name="T70" fmla="*/ 3208 w 3374"/>
                <a:gd name="T71" fmla="*/ 70 h 3379"/>
                <a:gd name="T72" fmla="*/ 3305 w 3374"/>
                <a:gd name="T73" fmla="*/ 166 h 3379"/>
                <a:gd name="T74" fmla="*/ 3363 w 3374"/>
                <a:gd name="T75" fmla="*/ 293 h 3379"/>
                <a:gd name="T76" fmla="*/ 3374 w 3374"/>
                <a:gd name="T77" fmla="*/ 2990 h 3379"/>
                <a:gd name="T78" fmla="*/ 3348 w 3374"/>
                <a:gd name="T79" fmla="*/ 3130 h 3379"/>
                <a:gd name="T80" fmla="*/ 3276 w 3374"/>
                <a:gd name="T81" fmla="*/ 3247 h 3379"/>
                <a:gd name="T82" fmla="*/ 3168 w 3374"/>
                <a:gd name="T83" fmla="*/ 3333 h 3379"/>
                <a:gd name="T84" fmla="*/ 3035 w 3374"/>
                <a:gd name="T85" fmla="*/ 3376 h 3379"/>
                <a:gd name="T86" fmla="*/ 340 w 3374"/>
                <a:gd name="T87" fmla="*/ 3376 h 3379"/>
                <a:gd name="T88" fmla="*/ 206 w 3374"/>
                <a:gd name="T89" fmla="*/ 3333 h 3379"/>
                <a:gd name="T90" fmla="*/ 98 w 3374"/>
                <a:gd name="T91" fmla="*/ 3247 h 3379"/>
                <a:gd name="T92" fmla="*/ 27 w 3374"/>
                <a:gd name="T93" fmla="*/ 3130 h 3379"/>
                <a:gd name="T94" fmla="*/ 0 w 3374"/>
                <a:gd name="T95" fmla="*/ 2990 h 3379"/>
                <a:gd name="T96" fmla="*/ 12 w 3374"/>
                <a:gd name="T97" fmla="*/ 293 h 3379"/>
                <a:gd name="T98" fmla="*/ 70 w 3374"/>
                <a:gd name="T99" fmla="*/ 166 h 3379"/>
                <a:gd name="T100" fmla="*/ 167 w 3374"/>
                <a:gd name="T101" fmla="*/ 70 h 3379"/>
                <a:gd name="T102" fmla="*/ 293 w 3374"/>
                <a:gd name="T103" fmla="*/ 11 h 3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74" h="3379">
                  <a:moveTo>
                    <a:pt x="1687" y="206"/>
                  </a:moveTo>
                  <a:lnTo>
                    <a:pt x="1590" y="209"/>
                  </a:lnTo>
                  <a:lnTo>
                    <a:pt x="1496" y="219"/>
                  </a:lnTo>
                  <a:lnTo>
                    <a:pt x="1401" y="234"/>
                  </a:lnTo>
                  <a:lnTo>
                    <a:pt x="1310" y="256"/>
                  </a:lnTo>
                  <a:lnTo>
                    <a:pt x="1221" y="282"/>
                  </a:lnTo>
                  <a:lnTo>
                    <a:pt x="1135" y="314"/>
                  </a:lnTo>
                  <a:lnTo>
                    <a:pt x="1050" y="352"/>
                  </a:lnTo>
                  <a:lnTo>
                    <a:pt x="969" y="394"/>
                  </a:lnTo>
                  <a:lnTo>
                    <a:pt x="891" y="441"/>
                  </a:lnTo>
                  <a:lnTo>
                    <a:pt x="816" y="493"/>
                  </a:lnTo>
                  <a:lnTo>
                    <a:pt x="744" y="549"/>
                  </a:lnTo>
                  <a:lnTo>
                    <a:pt x="676" y="609"/>
                  </a:lnTo>
                  <a:lnTo>
                    <a:pt x="612" y="674"/>
                  </a:lnTo>
                  <a:lnTo>
                    <a:pt x="552" y="741"/>
                  </a:lnTo>
                  <a:lnTo>
                    <a:pt x="495" y="813"/>
                  </a:lnTo>
                  <a:lnTo>
                    <a:pt x="444" y="889"/>
                  </a:lnTo>
                  <a:lnTo>
                    <a:pt x="397" y="967"/>
                  </a:lnTo>
                  <a:lnTo>
                    <a:pt x="355" y="1048"/>
                  </a:lnTo>
                  <a:lnTo>
                    <a:pt x="317" y="1132"/>
                  </a:lnTo>
                  <a:lnTo>
                    <a:pt x="285" y="1220"/>
                  </a:lnTo>
                  <a:lnTo>
                    <a:pt x="258" y="1309"/>
                  </a:lnTo>
                  <a:lnTo>
                    <a:pt x="238" y="1400"/>
                  </a:lnTo>
                  <a:lnTo>
                    <a:pt x="222" y="1494"/>
                  </a:lnTo>
                  <a:lnTo>
                    <a:pt x="212" y="1589"/>
                  </a:lnTo>
                  <a:lnTo>
                    <a:pt x="209" y="1687"/>
                  </a:lnTo>
                  <a:lnTo>
                    <a:pt x="212" y="1783"/>
                  </a:lnTo>
                  <a:lnTo>
                    <a:pt x="222" y="1879"/>
                  </a:lnTo>
                  <a:lnTo>
                    <a:pt x="238" y="1972"/>
                  </a:lnTo>
                  <a:lnTo>
                    <a:pt x="258" y="2065"/>
                  </a:lnTo>
                  <a:lnTo>
                    <a:pt x="285" y="2154"/>
                  </a:lnTo>
                  <a:lnTo>
                    <a:pt x="317" y="2240"/>
                  </a:lnTo>
                  <a:lnTo>
                    <a:pt x="355" y="2324"/>
                  </a:lnTo>
                  <a:lnTo>
                    <a:pt x="397" y="2407"/>
                  </a:lnTo>
                  <a:lnTo>
                    <a:pt x="444" y="2485"/>
                  </a:lnTo>
                  <a:lnTo>
                    <a:pt x="495" y="2560"/>
                  </a:lnTo>
                  <a:lnTo>
                    <a:pt x="552" y="2631"/>
                  </a:lnTo>
                  <a:lnTo>
                    <a:pt x="612" y="2700"/>
                  </a:lnTo>
                  <a:lnTo>
                    <a:pt x="676" y="2764"/>
                  </a:lnTo>
                  <a:lnTo>
                    <a:pt x="744" y="2824"/>
                  </a:lnTo>
                  <a:lnTo>
                    <a:pt x="816" y="2881"/>
                  </a:lnTo>
                  <a:lnTo>
                    <a:pt x="891" y="2932"/>
                  </a:lnTo>
                  <a:lnTo>
                    <a:pt x="969" y="2979"/>
                  </a:lnTo>
                  <a:lnTo>
                    <a:pt x="1050" y="3022"/>
                  </a:lnTo>
                  <a:lnTo>
                    <a:pt x="1135" y="3058"/>
                  </a:lnTo>
                  <a:lnTo>
                    <a:pt x="1221" y="3091"/>
                  </a:lnTo>
                  <a:lnTo>
                    <a:pt x="1310" y="3118"/>
                  </a:lnTo>
                  <a:lnTo>
                    <a:pt x="1401" y="3139"/>
                  </a:lnTo>
                  <a:lnTo>
                    <a:pt x="1496" y="3154"/>
                  </a:lnTo>
                  <a:lnTo>
                    <a:pt x="1590" y="3163"/>
                  </a:lnTo>
                  <a:lnTo>
                    <a:pt x="1687" y="3166"/>
                  </a:lnTo>
                  <a:lnTo>
                    <a:pt x="1785" y="3163"/>
                  </a:lnTo>
                  <a:lnTo>
                    <a:pt x="1879" y="3154"/>
                  </a:lnTo>
                  <a:lnTo>
                    <a:pt x="1974" y="3139"/>
                  </a:lnTo>
                  <a:lnTo>
                    <a:pt x="2065" y="3118"/>
                  </a:lnTo>
                  <a:lnTo>
                    <a:pt x="2154" y="3091"/>
                  </a:lnTo>
                  <a:lnTo>
                    <a:pt x="2240" y="3059"/>
                  </a:lnTo>
                  <a:lnTo>
                    <a:pt x="2325" y="3023"/>
                  </a:lnTo>
                  <a:lnTo>
                    <a:pt x="2406" y="2979"/>
                  </a:lnTo>
                  <a:lnTo>
                    <a:pt x="2484" y="2933"/>
                  </a:lnTo>
                  <a:lnTo>
                    <a:pt x="2559" y="2881"/>
                  </a:lnTo>
                  <a:lnTo>
                    <a:pt x="2631" y="2825"/>
                  </a:lnTo>
                  <a:lnTo>
                    <a:pt x="2699" y="2765"/>
                  </a:lnTo>
                  <a:lnTo>
                    <a:pt x="2763" y="2701"/>
                  </a:lnTo>
                  <a:lnTo>
                    <a:pt x="2823" y="2632"/>
                  </a:lnTo>
                  <a:lnTo>
                    <a:pt x="2880" y="2561"/>
                  </a:lnTo>
                  <a:lnTo>
                    <a:pt x="2931" y="2486"/>
                  </a:lnTo>
                  <a:lnTo>
                    <a:pt x="2978" y="2408"/>
                  </a:lnTo>
                  <a:lnTo>
                    <a:pt x="3020" y="2325"/>
                  </a:lnTo>
                  <a:lnTo>
                    <a:pt x="3058" y="2241"/>
                  </a:lnTo>
                  <a:lnTo>
                    <a:pt x="3090" y="2155"/>
                  </a:lnTo>
                  <a:lnTo>
                    <a:pt x="3117" y="2066"/>
                  </a:lnTo>
                  <a:lnTo>
                    <a:pt x="3137" y="1973"/>
                  </a:lnTo>
                  <a:lnTo>
                    <a:pt x="3153" y="1880"/>
                  </a:lnTo>
                  <a:lnTo>
                    <a:pt x="3163" y="1784"/>
                  </a:lnTo>
                  <a:lnTo>
                    <a:pt x="3166" y="1687"/>
                  </a:lnTo>
                  <a:lnTo>
                    <a:pt x="3163" y="1589"/>
                  </a:lnTo>
                  <a:lnTo>
                    <a:pt x="3153" y="1494"/>
                  </a:lnTo>
                  <a:lnTo>
                    <a:pt x="3137" y="1400"/>
                  </a:lnTo>
                  <a:lnTo>
                    <a:pt x="3117" y="1309"/>
                  </a:lnTo>
                  <a:lnTo>
                    <a:pt x="3090" y="1220"/>
                  </a:lnTo>
                  <a:lnTo>
                    <a:pt x="3058" y="1132"/>
                  </a:lnTo>
                  <a:lnTo>
                    <a:pt x="3020" y="1048"/>
                  </a:lnTo>
                  <a:lnTo>
                    <a:pt x="2978" y="967"/>
                  </a:lnTo>
                  <a:lnTo>
                    <a:pt x="2931" y="889"/>
                  </a:lnTo>
                  <a:lnTo>
                    <a:pt x="2880" y="813"/>
                  </a:lnTo>
                  <a:lnTo>
                    <a:pt x="2823" y="741"/>
                  </a:lnTo>
                  <a:lnTo>
                    <a:pt x="2763" y="674"/>
                  </a:lnTo>
                  <a:lnTo>
                    <a:pt x="2699" y="609"/>
                  </a:lnTo>
                  <a:lnTo>
                    <a:pt x="2631" y="549"/>
                  </a:lnTo>
                  <a:lnTo>
                    <a:pt x="2559" y="493"/>
                  </a:lnTo>
                  <a:lnTo>
                    <a:pt x="2484" y="441"/>
                  </a:lnTo>
                  <a:lnTo>
                    <a:pt x="2406" y="394"/>
                  </a:lnTo>
                  <a:lnTo>
                    <a:pt x="2325" y="352"/>
                  </a:lnTo>
                  <a:lnTo>
                    <a:pt x="2240" y="314"/>
                  </a:lnTo>
                  <a:lnTo>
                    <a:pt x="2154" y="282"/>
                  </a:lnTo>
                  <a:lnTo>
                    <a:pt x="2065" y="256"/>
                  </a:lnTo>
                  <a:lnTo>
                    <a:pt x="1974" y="234"/>
                  </a:lnTo>
                  <a:lnTo>
                    <a:pt x="1879" y="219"/>
                  </a:lnTo>
                  <a:lnTo>
                    <a:pt x="1785" y="209"/>
                  </a:lnTo>
                  <a:lnTo>
                    <a:pt x="1687" y="206"/>
                  </a:lnTo>
                  <a:close/>
                  <a:moveTo>
                    <a:pt x="389" y="0"/>
                  </a:moveTo>
                  <a:lnTo>
                    <a:pt x="2986" y="0"/>
                  </a:lnTo>
                  <a:lnTo>
                    <a:pt x="3035" y="3"/>
                  </a:lnTo>
                  <a:lnTo>
                    <a:pt x="3082" y="11"/>
                  </a:lnTo>
                  <a:lnTo>
                    <a:pt x="3127" y="26"/>
                  </a:lnTo>
                  <a:lnTo>
                    <a:pt x="3169" y="45"/>
                  </a:lnTo>
                  <a:lnTo>
                    <a:pt x="3208" y="70"/>
                  </a:lnTo>
                  <a:lnTo>
                    <a:pt x="3244" y="98"/>
                  </a:lnTo>
                  <a:lnTo>
                    <a:pt x="3277" y="130"/>
                  </a:lnTo>
                  <a:lnTo>
                    <a:pt x="3305" y="166"/>
                  </a:lnTo>
                  <a:lnTo>
                    <a:pt x="3329" y="206"/>
                  </a:lnTo>
                  <a:lnTo>
                    <a:pt x="3348" y="248"/>
                  </a:lnTo>
                  <a:lnTo>
                    <a:pt x="3363" y="293"/>
                  </a:lnTo>
                  <a:lnTo>
                    <a:pt x="3371" y="340"/>
                  </a:lnTo>
                  <a:lnTo>
                    <a:pt x="3374" y="389"/>
                  </a:lnTo>
                  <a:lnTo>
                    <a:pt x="3374" y="2990"/>
                  </a:lnTo>
                  <a:lnTo>
                    <a:pt x="3371" y="3038"/>
                  </a:lnTo>
                  <a:lnTo>
                    <a:pt x="3363" y="3085"/>
                  </a:lnTo>
                  <a:lnTo>
                    <a:pt x="3348" y="3130"/>
                  </a:lnTo>
                  <a:lnTo>
                    <a:pt x="3329" y="3172"/>
                  </a:lnTo>
                  <a:lnTo>
                    <a:pt x="3304" y="3211"/>
                  </a:lnTo>
                  <a:lnTo>
                    <a:pt x="3276" y="3247"/>
                  </a:lnTo>
                  <a:lnTo>
                    <a:pt x="3244" y="3280"/>
                  </a:lnTo>
                  <a:lnTo>
                    <a:pt x="3208" y="3309"/>
                  </a:lnTo>
                  <a:lnTo>
                    <a:pt x="3168" y="3333"/>
                  </a:lnTo>
                  <a:lnTo>
                    <a:pt x="3126" y="3352"/>
                  </a:lnTo>
                  <a:lnTo>
                    <a:pt x="3081" y="3366"/>
                  </a:lnTo>
                  <a:lnTo>
                    <a:pt x="3035" y="3376"/>
                  </a:lnTo>
                  <a:lnTo>
                    <a:pt x="2985" y="3379"/>
                  </a:lnTo>
                  <a:lnTo>
                    <a:pt x="389" y="3379"/>
                  </a:lnTo>
                  <a:lnTo>
                    <a:pt x="340" y="3376"/>
                  </a:lnTo>
                  <a:lnTo>
                    <a:pt x="293" y="3366"/>
                  </a:lnTo>
                  <a:lnTo>
                    <a:pt x="248" y="3352"/>
                  </a:lnTo>
                  <a:lnTo>
                    <a:pt x="206" y="3333"/>
                  </a:lnTo>
                  <a:lnTo>
                    <a:pt x="167" y="3309"/>
                  </a:lnTo>
                  <a:lnTo>
                    <a:pt x="131" y="3280"/>
                  </a:lnTo>
                  <a:lnTo>
                    <a:pt x="98" y="3247"/>
                  </a:lnTo>
                  <a:lnTo>
                    <a:pt x="70" y="3211"/>
                  </a:lnTo>
                  <a:lnTo>
                    <a:pt x="46" y="3172"/>
                  </a:lnTo>
                  <a:lnTo>
                    <a:pt x="27" y="3130"/>
                  </a:lnTo>
                  <a:lnTo>
                    <a:pt x="12" y="3085"/>
                  </a:lnTo>
                  <a:lnTo>
                    <a:pt x="3" y="3038"/>
                  </a:lnTo>
                  <a:lnTo>
                    <a:pt x="0" y="2990"/>
                  </a:lnTo>
                  <a:lnTo>
                    <a:pt x="0" y="389"/>
                  </a:lnTo>
                  <a:lnTo>
                    <a:pt x="3" y="340"/>
                  </a:lnTo>
                  <a:lnTo>
                    <a:pt x="12" y="293"/>
                  </a:lnTo>
                  <a:lnTo>
                    <a:pt x="27" y="248"/>
                  </a:lnTo>
                  <a:lnTo>
                    <a:pt x="46" y="206"/>
                  </a:lnTo>
                  <a:lnTo>
                    <a:pt x="70" y="166"/>
                  </a:lnTo>
                  <a:lnTo>
                    <a:pt x="98" y="130"/>
                  </a:lnTo>
                  <a:lnTo>
                    <a:pt x="131" y="98"/>
                  </a:lnTo>
                  <a:lnTo>
                    <a:pt x="167" y="70"/>
                  </a:lnTo>
                  <a:lnTo>
                    <a:pt x="206" y="45"/>
                  </a:lnTo>
                  <a:lnTo>
                    <a:pt x="248" y="26"/>
                  </a:lnTo>
                  <a:lnTo>
                    <a:pt x="293" y="11"/>
                  </a:lnTo>
                  <a:lnTo>
                    <a:pt x="340" y="3"/>
                  </a:lnTo>
                  <a:lnTo>
                    <a:pt x="3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4" name="Freeform 103"/>
            <p:cNvSpPr>
              <a:spLocks noEditPoints="1"/>
            </p:cNvSpPr>
            <p:nvPr/>
          </p:nvSpPr>
          <p:spPr bwMode="auto">
            <a:xfrm>
              <a:off x="7321550" y="349251"/>
              <a:ext cx="303212" cy="303213"/>
            </a:xfrm>
            <a:custGeom>
              <a:avLst/>
              <a:gdLst>
                <a:gd name="T0" fmla="*/ 1274 w 2671"/>
                <a:gd name="T1" fmla="*/ 2282 h 2676"/>
                <a:gd name="T2" fmla="*/ 1303 w 2671"/>
                <a:gd name="T3" fmla="*/ 2468 h 2676"/>
                <a:gd name="T4" fmla="*/ 1391 w 2671"/>
                <a:gd name="T5" fmla="*/ 2446 h 2676"/>
                <a:gd name="T6" fmla="*/ 1382 w 2671"/>
                <a:gd name="T7" fmla="*/ 2256 h 2676"/>
                <a:gd name="T8" fmla="*/ 1983 w 2671"/>
                <a:gd name="T9" fmla="*/ 1963 h 2676"/>
                <a:gd name="T10" fmla="*/ 1958 w 2671"/>
                <a:gd name="T11" fmla="*/ 2050 h 2676"/>
                <a:gd name="T12" fmla="*/ 2110 w 2671"/>
                <a:gd name="T13" fmla="*/ 2161 h 2676"/>
                <a:gd name="T14" fmla="*/ 2157 w 2671"/>
                <a:gd name="T15" fmla="*/ 2083 h 2676"/>
                <a:gd name="T16" fmla="*/ 2015 w 2671"/>
                <a:gd name="T17" fmla="*/ 1954 h 2676"/>
                <a:gd name="T18" fmla="*/ 521 w 2671"/>
                <a:gd name="T19" fmla="*/ 2067 h 2676"/>
                <a:gd name="T20" fmla="*/ 545 w 2671"/>
                <a:gd name="T21" fmla="*/ 2154 h 2676"/>
                <a:gd name="T22" fmla="*/ 702 w 2671"/>
                <a:gd name="T23" fmla="*/ 2065 h 2676"/>
                <a:gd name="T24" fmla="*/ 702 w 2671"/>
                <a:gd name="T25" fmla="*/ 1973 h 2676"/>
                <a:gd name="T26" fmla="*/ 231 w 2671"/>
                <a:gd name="T27" fmla="*/ 1283 h 2676"/>
                <a:gd name="T28" fmla="*/ 208 w 2671"/>
                <a:gd name="T29" fmla="*/ 1372 h 2676"/>
                <a:gd name="T30" fmla="*/ 392 w 2671"/>
                <a:gd name="T31" fmla="*/ 1401 h 2676"/>
                <a:gd name="T32" fmla="*/ 437 w 2671"/>
                <a:gd name="T33" fmla="*/ 1323 h 2676"/>
                <a:gd name="T34" fmla="*/ 263 w 2671"/>
                <a:gd name="T35" fmla="*/ 1275 h 2676"/>
                <a:gd name="T36" fmla="*/ 2234 w 2671"/>
                <a:gd name="T37" fmla="*/ 1321 h 2676"/>
                <a:gd name="T38" fmla="*/ 2278 w 2671"/>
                <a:gd name="T39" fmla="*/ 1400 h 2676"/>
                <a:gd name="T40" fmla="*/ 2463 w 2671"/>
                <a:gd name="T41" fmla="*/ 1372 h 2676"/>
                <a:gd name="T42" fmla="*/ 2441 w 2671"/>
                <a:gd name="T43" fmla="*/ 1283 h 2676"/>
                <a:gd name="T44" fmla="*/ 1304 w 2671"/>
                <a:gd name="T45" fmla="*/ 630 h 2676"/>
                <a:gd name="T46" fmla="*/ 1274 w 2671"/>
                <a:gd name="T47" fmla="*/ 1357 h 2676"/>
                <a:gd name="T48" fmla="*/ 1831 w 2671"/>
                <a:gd name="T49" fmla="*/ 1405 h 2676"/>
                <a:gd name="T50" fmla="*/ 1892 w 2671"/>
                <a:gd name="T51" fmla="*/ 1337 h 2676"/>
                <a:gd name="T52" fmla="*/ 1828 w 2671"/>
                <a:gd name="T53" fmla="*/ 1273 h 2676"/>
                <a:gd name="T54" fmla="*/ 1368 w 2671"/>
                <a:gd name="T55" fmla="*/ 630 h 2676"/>
                <a:gd name="T56" fmla="*/ 2048 w 2671"/>
                <a:gd name="T57" fmla="*/ 534 h 2676"/>
                <a:gd name="T58" fmla="*/ 1958 w 2671"/>
                <a:gd name="T59" fmla="*/ 690 h 2676"/>
                <a:gd name="T60" fmla="*/ 2046 w 2671"/>
                <a:gd name="T61" fmla="*/ 716 h 2676"/>
                <a:gd name="T62" fmla="*/ 2157 w 2671"/>
                <a:gd name="T63" fmla="*/ 564 h 2676"/>
                <a:gd name="T64" fmla="*/ 578 w 2671"/>
                <a:gd name="T65" fmla="*/ 515 h 2676"/>
                <a:gd name="T66" fmla="*/ 512 w 2671"/>
                <a:gd name="T67" fmla="*/ 579 h 2676"/>
                <a:gd name="T68" fmla="*/ 639 w 2671"/>
                <a:gd name="T69" fmla="*/ 722 h 2676"/>
                <a:gd name="T70" fmla="*/ 718 w 2671"/>
                <a:gd name="T71" fmla="*/ 676 h 2676"/>
                <a:gd name="T72" fmla="*/ 610 w 2671"/>
                <a:gd name="T73" fmla="*/ 524 h 2676"/>
                <a:gd name="T74" fmla="*/ 1290 w 2671"/>
                <a:gd name="T75" fmla="*/ 219 h 2676"/>
                <a:gd name="T76" fmla="*/ 1280 w 2671"/>
                <a:gd name="T77" fmla="*/ 410 h 2676"/>
                <a:gd name="T78" fmla="*/ 1367 w 2671"/>
                <a:gd name="T79" fmla="*/ 433 h 2676"/>
                <a:gd name="T80" fmla="*/ 1397 w 2671"/>
                <a:gd name="T81" fmla="*/ 249 h 2676"/>
                <a:gd name="T82" fmla="*/ 1335 w 2671"/>
                <a:gd name="T83" fmla="*/ 0 h 2676"/>
                <a:gd name="T84" fmla="*/ 1855 w 2671"/>
                <a:gd name="T85" fmla="*/ 105 h 2676"/>
                <a:gd name="T86" fmla="*/ 2280 w 2671"/>
                <a:gd name="T87" fmla="*/ 392 h 2676"/>
                <a:gd name="T88" fmla="*/ 2567 w 2671"/>
                <a:gd name="T89" fmla="*/ 817 h 2676"/>
                <a:gd name="T90" fmla="*/ 2671 w 2671"/>
                <a:gd name="T91" fmla="*/ 1338 h 2676"/>
                <a:gd name="T92" fmla="*/ 2567 w 2671"/>
                <a:gd name="T93" fmla="*/ 1857 h 2676"/>
                <a:gd name="T94" fmla="*/ 2280 w 2671"/>
                <a:gd name="T95" fmla="*/ 2283 h 2676"/>
                <a:gd name="T96" fmla="*/ 1855 w 2671"/>
                <a:gd name="T97" fmla="*/ 2570 h 2676"/>
                <a:gd name="T98" fmla="*/ 1335 w 2671"/>
                <a:gd name="T99" fmla="*/ 2676 h 2676"/>
                <a:gd name="T100" fmla="*/ 816 w 2671"/>
                <a:gd name="T101" fmla="*/ 2570 h 2676"/>
                <a:gd name="T102" fmla="*/ 391 w 2671"/>
                <a:gd name="T103" fmla="*/ 2283 h 2676"/>
                <a:gd name="T104" fmla="*/ 104 w 2671"/>
                <a:gd name="T105" fmla="*/ 1857 h 2676"/>
                <a:gd name="T106" fmla="*/ 0 w 2671"/>
                <a:gd name="T107" fmla="*/ 1338 h 2676"/>
                <a:gd name="T108" fmla="*/ 104 w 2671"/>
                <a:gd name="T109" fmla="*/ 817 h 2676"/>
                <a:gd name="T110" fmla="*/ 391 w 2671"/>
                <a:gd name="T111" fmla="*/ 392 h 2676"/>
                <a:gd name="T112" fmla="*/ 816 w 2671"/>
                <a:gd name="T113" fmla="*/ 105 h 2676"/>
                <a:gd name="T114" fmla="*/ 1335 w 2671"/>
                <a:gd name="T115" fmla="*/ 0 h 2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71" h="2676">
                  <a:moveTo>
                    <a:pt x="1335" y="2236"/>
                  </a:moveTo>
                  <a:lnTo>
                    <a:pt x="1319" y="2238"/>
                  </a:lnTo>
                  <a:lnTo>
                    <a:pt x="1304" y="2244"/>
                  </a:lnTo>
                  <a:lnTo>
                    <a:pt x="1290" y="2255"/>
                  </a:lnTo>
                  <a:lnTo>
                    <a:pt x="1280" y="2267"/>
                  </a:lnTo>
                  <a:lnTo>
                    <a:pt x="1274" y="2282"/>
                  </a:lnTo>
                  <a:lnTo>
                    <a:pt x="1272" y="2301"/>
                  </a:lnTo>
                  <a:lnTo>
                    <a:pt x="1272" y="2413"/>
                  </a:lnTo>
                  <a:lnTo>
                    <a:pt x="1274" y="2429"/>
                  </a:lnTo>
                  <a:lnTo>
                    <a:pt x="1280" y="2445"/>
                  </a:lnTo>
                  <a:lnTo>
                    <a:pt x="1289" y="2458"/>
                  </a:lnTo>
                  <a:lnTo>
                    <a:pt x="1303" y="2468"/>
                  </a:lnTo>
                  <a:lnTo>
                    <a:pt x="1318" y="2474"/>
                  </a:lnTo>
                  <a:lnTo>
                    <a:pt x="1335" y="2477"/>
                  </a:lnTo>
                  <a:lnTo>
                    <a:pt x="1352" y="2474"/>
                  </a:lnTo>
                  <a:lnTo>
                    <a:pt x="1367" y="2468"/>
                  </a:lnTo>
                  <a:lnTo>
                    <a:pt x="1381" y="2459"/>
                  </a:lnTo>
                  <a:lnTo>
                    <a:pt x="1391" y="2446"/>
                  </a:lnTo>
                  <a:lnTo>
                    <a:pt x="1397" y="2430"/>
                  </a:lnTo>
                  <a:lnTo>
                    <a:pt x="1399" y="2413"/>
                  </a:lnTo>
                  <a:lnTo>
                    <a:pt x="1399" y="2301"/>
                  </a:lnTo>
                  <a:lnTo>
                    <a:pt x="1397" y="2283"/>
                  </a:lnTo>
                  <a:lnTo>
                    <a:pt x="1391" y="2268"/>
                  </a:lnTo>
                  <a:lnTo>
                    <a:pt x="1382" y="2256"/>
                  </a:lnTo>
                  <a:lnTo>
                    <a:pt x="1368" y="2245"/>
                  </a:lnTo>
                  <a:lnTo>
                    <a:pt x="1353" y="2238"/>
                  </a:lnTo>
                  <a:lnTo>
                    <a:pt x="1335" y="2236"/>
                  </a:lnTo>
                  <a:close/>
                  <a:moveTo>
                    <a:pt x="2015" y="1954"/>
                  </a:moveTo>
                  <a:lnTo>
                    <a:pt x="1999" y="1956"/>
                  </a:lnTo>
                  <a:lnTo>
                    <a:pt x="1983" y="1963"/>
                  </a:lnTo>
                  <a:lnTo>
                    <a:pt x="1969" y="1973"/>
                  </a:lnTo>
                  <a:lnTo>
                    <a:pt x="1959" y="1987"/>
                  </a:lnTo>
                  <a:lnTo>
                    <a:pt x="1953" y="2002"/>
                  </a:lnTo>
                  <a:lnTo>
                    <a:pt x="1950" y="2019"/>
                  </a:lnTo>
                  <a:lnTo>
                    <a:pt x="1952" y="2035"/>
                  </a:lnTo>
                  <a:lnTo>
                    <a:pt x="1958" y="2050"/>
                  </a:lnTo>
                  <a:lnTo>
                    <a:pt x="1969" y="2065"/>
                  </a:lnTo>
                  <a:lnTo>
                    <a:pt x="2048" y="2144"/>
                  </a:lnTo>
                  <a:lnTo>
                    <a:pt x="2061" y="2154"/>
                  </a:lnTo>
                  <a:lnTo>
                    <a:pt x="2077" y="2160"/>
                  </a:lnTo>
                  <a:lnTo>
                    <a:pt x="2093" y="2163"/>
                  </a:lnTo>
                  <a:lnTo>
                    <a:pt x="2110" y="2161"/>
                  </a:lnTo>
                  <a:lnTo>
                    <a:pt x="2125" y="2155"/>
                  </a:lnTo>
                  <a:lnTo>
                    <a:pt x="2139" y="2144"/>
                  </a:lnTo>
                  <a:lnTo>
                    <a:pt x="2150" y="2130"/>
                  </a:lnTo>
                  <a:lnTo>
                    <a:pt x="2156" y="2115"/>
                  </a:lnTo>
                  <a:lnTo>
                    <a:pt x="2159" y="2099"/>
                  </a:lnTo>
                  <a:lnTo>
                    <a:pt x="2157" y="2083"/>
                  </a:lnTo>
                  <a:lnTo>
                    <a:pt x="2151" y="2067"/>
                  </a:lnTo>
                  <a:lnTo>
                    <a:pt x="2139" y="2052"/>
                  </a:lnTo>
                  <a:lnTo>
                    <a:pt x="2060" y="1973"/>
                  </a:lnTo>
                  <a:lnTo>
                    <a:pt x="2046" y="1963"/>
                  </a:lnTo>
                  <a:lnTo>
                    <a:pt x="2032" y="1957"/>
                  </a:lnTo>
                  <a:lnTo>
                    <a:pt x="2015" y="1954"/>
                  </a:lnTo>
                  <a:close/>
                  <a:moveTo>
                    <a:pt x="657" y="1954"/>
                  </a:moveTo>
                  <a:lnTo>
                    <a:pt x="640" y="1956"/>
                  </a:lnTo>
                  <a:lnTo>
                    <a:pt x="625" y="1963"/>
                  </a:lnTo>
                  <a:lnTo>
                    <a:pt x="611" y="1973"/>
                  </a:lnTo>
                  <a:lnTo>
                    <a:pt x="532" y="2052"/>
                  </a:lnTo>
                  <a:lnTo>
                    <a:pt x="521" y="2067"/>
                  </a:lnTo>
                  <a:lnTo>
                    <a:pt x="515" y="2081"/>
                  </a:lnTo>
                  <a:lnTo>
                    <a:pt x="512" y="2098"/>
                  </a:lnTo>
                  <a:lnTo>
                    <a:pt x="514" y="2114"/>
                  </a:lnTo>
                  <a:lnTo>
                    <a:pt x="521" y="2129"/>
                  </a:lnTo>
                  <a:lnTo>
                    <a:pt x="532" y="2144"/>
                  </a:lnTo>
                  <a:lnTo>
                    <a:pt x="545" y="2154"/>
                  </a:lnTo>
                  <a:lnTo>
                    <a:pt x="560" y="2160"/>
                  </a:lnTo>
                  <a:lnTo>
                    <a:pt x="577" y="2163"/>
                  </a:lnTo>
                  <a:lnTo>
                    <a:pt x="593" y="2161"/>
                  </a:lnTo>
                  <a:lnTo>
                    <a:pt x="609" y="2155"/>
                  </a:lnTo>
                  <a:lnTo>
                    <a:pt x="623" y="2144"/>
                  </a:lnTo>
                  <a:lnTo>
                    <a:pt x="702" y="2065"/>
                  </a:lnTo>
                  <a:lnTo>
                    <a:pt x="712" y="2051"/>
                  </a:lnTo>
                  <a:lnTo>
                    <a:pt x="719" y="2036"/>
                  </a:lnTo>
                  <a:lnTo>
                    <a:pt x="721" y="2020"/>
                  </a:lnTo>
                  <a:lnTo>
                    <a:pt x="719" y="2003"/>
                  </a:lnTo>
                  <a:lnTo>
                    <a:pt x="713" y="1988"/>
                  </a:lnTo>
                  <a:lnTo>
                    <a:pt x="702" y="1973"/>
                  </a:lnTo>
                  <a:lnTo>
                    <a:pt x="689" y="1963"/>
                  </a:lnTo>
                  <a:lnTo>
                    <a:pt x="673" y="1957"/>
                  </a:lnTo>
                  <a:lnTo>
                    <a:pt x="657" y="1954"/>
                  </a:lnTo>
                  <a:close/>
                  <a:moveTo>
                    <a:pt x="263" y="1275"/>
                  </a:moveTo>
                  <a:lnTo>
                    <a:pt x="247" y="1277"/>
                  </a:lnTo>
                  <a:lnTo>
                    <a:pt x="231" y="1283"/>
                  </a:lnTo>
                  <a:lnTo>
                    <a:pt x="218" y="1294"/>
                  </a:lnTo>
                  <a:lnTo>
                    <a:pt x="208" y="1306"/>
                  </a:lnTo>
                  <a:lnTo>
                    <a:pt x="202" y="1322"/>
                  </a:lnTo>
                  <a:lnTo>
                    <a:pt x="200" y="1340"/>
                  </a:lnTo>
                  <a:lnTo>
                    <a:pt x="202" y="1356"/>
                  </a:lnTo>
                  <a:lnTo>
                    <a:pt x="208" y="1372"/>
                  </a:lnTo>
                  <a:lnTo>
                    <a:pt x="217" y="1385"/>
                  </a:lnTo>
                  <a:lnTo>
                    <a:pt x="230" y="1395"/>
                  </a:lnTo>
                  <a:lnTo>
                    <a:pt x="246" y="1401"/>
                  </a:lnTo>
                  <a:lnTo>
                    <a:pt x="263" y="1404"/>
                  </a:lnTo>
                  <a:lnTo>
                    <a:pt x="376" y="1404"/>
                  </a:lnTo>
                  <a:lnTo>
                    <a:pt x="392" y="1401"/>
                  </a:lnTo>
                  <a:lnTo>
                    <a:pt x="408" y="1395"/>
                  </a:lnTo>
                  <a:lnTo>
                    <a:pt x="421" y="1386"/>
                  </a:lnTo>
                  <a:lnTo>
                    <a:pt x="430" y="1373"/>
                  </a:lnTo>
                  <a:lnTo>
                    <a:pt x="437" y="1357"/>
                  </a:lnTo>
                  <a:lnTo>
                    <a:pt x="439" y="1340"/>
                  </a:lnTo>
                  <a:lnTo>
                    <a:pt x="437" y="1323"/>
                  </a:lnTo>
                  <a:lnTo>
                    <a:pt x="431" y="1308"/>
                  </a:lnTo>
                  <a:lnTo>
                    <a:pt x="421" y="1295"/>
                  </a:lnTo>
                  <a:lnTo>
                    <a:pt x="409" y="1284"/>
                  </a:lnTo>
                  <a:lnTo>
                    <a:pt x="393" y="1278"/>
                  </a:lnTo>
                  <a:lnTo>
                    <a:pt x="376" y="1275"/>
                  </a:lnTo>
                  <a:lnTo>
                    <a:pt x="263" y="1275"/>
                  </a:lnTo>
                  <a:close/>
                  <a:moveTo>
                    <a:pt x="2295" y="1275"/>
                  </a:moveTo>
                  <a:lnTo>
                    <a:pt x="2279" y="1277"/>
                  </a:lnTo>
                  <a:lnTo>
                    <a:pt x="2263" y="1283"/>
                  </a:lnTo>
                  <a:lnTo>
                    <a:pt x="2251" y="1293"/>
                  </a:lnTo>
                  <a:lnTo>
                    <a:pt x="2241" y="1306"/>
                  </a:lnTo>
                  <a:lnTo>
                    <a:pt x="2234" y="1321"/>
                  </a:lnTo>
                  <a:lnTo>
                    <a:pt x="2232" y="1339"/>
                  </a:lnTo>
                  <a:lnTo>
                    <a:pt x="2234" y="1355"/>
                  </a:lnTo>
                  <a:lnTo>
                    <a:pt x="2240" y="1371"/>
                  </a:lnTo>
                  <a:lnTo>
                    <a:pt x="2250" y="1384"/>
                  </a:lnTo>
                  <a:lnTo>
                    <a:pt x="2262" y="1394"/>
                  </a:lnTo>
                  <a:lnTo>
                    <a:pt x="2278" y="1400"/>
                  </a:lnTo>
                  <a:lnTo>
                    <a:pt x="2295" y="1404"/>
                  </a:lnTo>
                  <a:lnTo>
                    <a:pt x="2408" y="1404"/>
                  </a:lnTo>
                  <a:lnTo>
                    <a:pt x="2424" y="1401"/>
                  </a:lnTo>
                  <a:lnTo>
                    <a:pt x="2440" y="1394"/>
                  </a:lnTo>
                  <a:lnTo>
                    <a:pt x="2453" y="1385"/>
                  </a:lnTo>
                  <a:lnTo>
                    <a:pt x="2463" y="1372"/>
                  </a:lnTo>
                  <a:lnTo>
                    <a:pt x="2469" y="1356"/>
                  </a:lnTo>
                  <a:lnTo>
                    <a:pt x="2471" y="1339"/>
                  </a:lnTo>
                  <a:lnTo>
                    <a:pt x="2469" y="1322"/>
                  </a:lnTo>
                  <a:lnTo>
                    <a:pt x="2463" y="1307"/>
                  </a:lnTo>
                  <a:lnTo>
                    <a:pt x="2454" y="1294"/>
                  </a:lnTo>
                  <a:lnTo>
                    <a:pt x="2441" y="1283"/>
                  </a:lnTo>
                  <a:lnTo>
                    <a:pt x="2425" y="1277"/>
                  </a:lnTo>
                  <a:lnTo>
                    <a:pt x="2408" y="1275"/>
                  </a:lnTo>
                  <a:lnTo>
                    <a:pt x="2295" y="1275"/>
                  </a:lnTo>
                  <a:close/>
                  <a:moveTo>
                    <a:pt x="1335" y="622"/>
                  </a:moveTo>
                  <a:lnTo>
                    <a:pt x="1319" y="624"/>
                  </a:lnTo>
                  <a:lnTo>
                    <a:pt x="1304" y="630"/>
                  </a:lnTo>
                  <a:lnTo>
                    <a:pt x="1290" y="640"/>
                  </a:lnTo>
                  <a:lnTo>
                    <a:pt x="1280" y="653"/>
                  </a:lnTo>
                  <a:lnTo>
                    <a:pt x="1274" y="668"/>
                  </a:lnTo>
                  <a:lnTo>
                    <a:pt x="1272" y="686"/>
                  </a:lnTo>
                  <a:lnTo>
                    <a:pt x="1272" y="1340"/>
                  </a:lnTo>
                  <a:lnTo>
                    <a:pt x="1274" y="1357"/>
                  </a:lnTo>
                  <a:lnTo>
                    <a:pt x="1280" y="1373"/>
                  </a:lnTo>
                  <a:lnTo>
                    <a:pt x="1289" y="1385"/>
                  </a:lnTo>
                  <a:lnTo>
                    <a:pt x="1303" y="1395"/>
                  </a:lnTo>
                  <a:lnTo>
                    <a:pt x="1318" y="1403"/>
                  </a:lnTo>
                  <a:lnTo>
                    <a:pt x="1335" y="1405"/>
                  </a:lnTo>
                  <a:lnTo>
                    <a:pt x="1831" y="1405"/>
                  </a:lnTo>
                  <a:lnTo>
                    <a:pt x="1848" y="1403"/>
                  </a:lnTo>
                  <a:lnTo>
                    <a:pt x="1862" y="1395"/>
                  </a:lnTo>
                  <a:lnTo>
                    <a:pt x="1876" y="1385"/>
                  </a:lnTo>
                  <a:lnTo>
                    <a:pt x="1885" y="1372"/>
                  </a:lnTo>
                  <a:lnTo>
                    <a:pt x="1891" y="1355"/>
                  </a:lnTo>
                  <a:lnTo>
                    <a:pt x="1892" y="1337"/>
                  </a:lnTo>
                  <a:lnTo>
                    <a:pt x="1890" y="1320"/>
                  </a:lnTo>
                  <a:lnTo>
                    <a:pt x="1884" y="1305"/>
                  </a:lnTo>
                  <a:lnTo>
                    <a:pt x="1874" y="1292"/>
                  </a:lnTo>
                  <a:lnTo>
                    <a:pt x="1861" y="1281"/>
                  </a:lnTo>
                  <a:lnTo>
                    <a:pt x="1846" y="1275"/>
                  </a:lnTo>
                  <a:lnTo>
                    <a:pt x="1828" y="1273"/>
                  </a:lnTo>
                  <a:lnTo>
                    <a:pt x="1399" y="1273"/>
                  </a:lnTo>
                  <a:lnTo>
                    <a:pt x="1399" y="686"/>
                  </a:lnTo>
                  <a:lnTo>
                    <a:pt x="1397" y="669"/>
                  </a:lnTo>
                  <a:lnTo>
                    <a:pt x="1391" y="654"/>
                  </a:lnTo>
                  <a:lnTo>
                    <a:pt x="1382" y="641"/>
                  </a:lnTo>
                  <a:lnTo>
                    <a:pt x="1368" y="630"/>
                  </a:lnTo>
                  <a:lnTo>
                    <a:pt x="1353" y="624"/>
                  </a:lnTo>
                  <a:lnTo>
                    <a:pt x="1335" y="622"/>
                  </a:lnTo>
                  <a:close/>
                  <a:moveTo>
                    <a:pt x="2094" y="515"/>
                  </a:moveTo>
                  <a:lnTo>
                    <a:pt x="2078" y="517"/>
                  </a:lnTo>
                  <a:lnTo>
                    <a:pt x="2062" y="524"/>
                  </a:lnTo>
                  <a:lnTo>
                    <a:pt x="2048" y="534"/>
                  </a:lnTo>
                  <a:lnTo>
                    <a:pt x="1969" y="613"/>
                  </a:lnTo>
                  <a:lnTo>
                    <a:pt x="1959" y="627"/>
                  </a:lnTo>
                  <a:lnTo>
                    <a:pt x="1952" y="643"/>
                  </a:lnTo>
                  <a:lnTo>
                    <a:pt x="1950" y="658"/>
                  </a:lnTo>
                  <a:lnTo>
                    <a:pt x="1952" y="675"/>
                  </a:lnTo>
                  <a:lnTo>
                    <a:pt x="1958" y="690"/>
                  </a:lnTo>
                  <a:lnTo>
                    <a:pt x="1969" y="704"/>
                  </a:lnTo>
                  <a:lnTo>
                    <a:pt x="1982" y="715"/>
                  </a:lnTo>
                  <a:lnTo>
                    <a:pt x="1998" y="722"/>
                  </a:lnTo>
                  <a:lnTo>
                    <a:pt x="2014" y="724"/>
                  </a:lnTo>
                  <a:lnTo>
                    <a:pt x="2031" y="722"/>
                  </a:lnTo>
                  <a:lnTo>
                    <a:pt x="2046" y="716"/>
                  </a:lnTo>
                  <a:lnTo>
                    <a:pt x="2060" y="704"/>
                  </a:lnTo>
                  <a:lnTo>
                    <a:pt x="2139" y="625"/>
                  </a:lnTo>
                  <a:lnTo>
                    <a:pt x="2150" y="612"/>
                  </a:lnTo>
                  <a:lnTo>
                    <a:pt x="2156" y="597"/>
                  </a:lnTo>
                  <a:lnTo>
                    <a:pt x="2159" y="580"/>
                  </a:lnTo>
                  <a:lnTo>
                    <a:pt x="2157" y="564"/>
                  </a:lnTo>
                  <a:lnTo>
                    <a:pt x="2150" y="548"/>
                  </a:lnTo>
                  <a:lnTo>
                    <a:pt x="2139" y="534"/>
                  </a:lnTo>
                  <a:lnTo>
                    <a:pt x="2126" y="524"/>
                  </a:lnTo>
                  <a:lnTo>
                    <a:pt x="2111" y="518"/>
                  </a:lnTo>
                  <a:lnTo>
                    <a:pt x="2094" y="515"/>
                  </a:lnTo>
                  <a:close/>
                  <a:moveTo>
                    <a:pt x="578" y="515"/>
                  </a:moveTo>
                  <a:lnTo>
                    <a:pt x="561" y="517"/>
                  </a:lnTo>
                  <a:lnTo>
                    <a:pt x="546" y="524"/>
                  </a:lnTo>
                  <a:lnTo>
                    <a:pt x="532" y="534"/>
                  </a:lnTo>
                  <a:lnTo>
                    <a:pt x="521" y="547"/>
                  </a:lnTo>
                  <a:lnTo>
                    <a:pt x="515" y="563"/>
                  </a:lnTo>
                  <a:lnTo>
                    <a:pt x="512" y="579"/>
                  </a:lnTo>
                  <a:lnTo>
                    <a:pt x="514" y="596"/>
                  </a:lnTo>
                  <a:lnTo>
                    <a:pt x="520" y="611"/>
                  </a:lnTo>
                  <a:lnTo>
                    <a:pt x="532" y="625"/>
                  </a:lnTo>
                  <a:lnTo>
                    <a:pt x="611" y="704"/>
                  </a:lnTo>
                  <a:lnTo>
                    <a:pt x="625" y="715"/>
                  </a:lnTo>
                  <a:lnTo>
                    <a:pt x="639" y="722"/>
                  </a:lnTo>
                  <a:lnTo>
                    <a:pt x="656" y="724"/>
                  </a:lnTo>
                  <a:lnTo>
                    <a:pt x="672" y="722"/>
                  </a:lnTo>
                  <a:lnTo>
                    <a:pt x="688" y="716"/>
                  </a:lnTo>
                  <a:lnTo>
                    <a:pt x="702" y="704"/>
                  </a:lnTo>
                  <a:lnTo>
                    <a:pt x="712" y="691"/>
                  </a:lnTo>
                  <a:lnTo>
                    <a:pt x="718" y="676"/>
                  </a:lnTo>
                  <a:lnTo>
                    <a:pt x="721" y="659"/>
                  </a:lnTo>
                  <a:lnTo>
                    <a:pt x="719" y="643"/>
                  </a:lnTo>
                  <a:lnTo>
                    <a:pt x="713" y="627"/>
                  </a:lnTo>
                  <a:lnTo>
                    <a:pt x="702" y="613"/>
                  </a:lnTo>
                  <a:lnTo>
                    <a:pt x="623" y="534"/>
                  </a:lnTo>
                  <a:lnTo>
                    <a:pt x="610" y="524"/>
                  </a:lnTo>
                  <a:lnTo>
                    <a:pt x="594" y="518"/>
                  </a:lnTo>
                  <a:lnTo>
                    <a:pt x="578" y="515"/>
                  </a:lnTo>
                  <a:close/>
                  <a:moveTo>
                    <a:pt x="1335" y="201"/>
                  </a:moveTo>
                  <a:lnTo>
                    <a:pt x="1319" y="203"/>
                  </a:lnTo>
                  <a:lnTo>
                    <a:pt x="1304" y="210"/>
                  </a:lnTo>
                  <a:lnTo>
                    <a:pt x="1290" y="219"/>
                  </a:lnTo>
                  <a:lnTo>
                    <a:pt x="1280" y="232"/>
                  </a:lnTo>
                  <a:lnTo>
                    <a:pt x="1274" y="248"/>
                  </a:lnTo>
                  <a:lnTo>
                    <a:pt x="1272" y="265"/>
                  </a:lnTo>
                  <a:lnTo>
                    <a:pt x="1272" y="378"/>
                  </a:lnTo>
                  <a:lnTo>
                    <a:pt x="1274" y="394"/>
                  </a:lnTo>
                  <a:lnTo>
                    <a:pt x="1280" y="410"/>
                  </a:lnTo>
                  <a:lnTo>
                    <a:pt x="1289" y="423"/>
                  </a:lnTo>
                  <a:lnTo>
                    <a:pt x="1303" y="432"/>
                  </a:lnTo>
                  <a:lnTo>
                    <a:pt x="1318" y="440"/>
                  </a:lnTo>
                  <a:lnTo>
                    <a:pt x="1335" y="442"/>
                  </a:lnTo>
                  <a:lnTo>
                    <a:pt x="1352" y="440"/>
                  </a:lnTo>
                  <a:lnTo>
                    <a:pt x="1367" y="433"/>
                  </a:lnTo>
                  <a:lnTo>
                    <a:pt x="1381" y="424"/>
                  </a:lnTo>
                  <a:lnTo>
                    <a:pt x="1391" y="411"/>
                  </a:lnTo>
                  <a:lnTo>
                    <a:pt x="1397" y="395"/>
                  </a:lnTo>
                  <a:lnTo>
                    <a:pt x="1399" y="378"/>
                  </a:lnTo>
                  <a:lnTo>
                    <a:pt x="1399" y="265"/>
                  </a:lnTo>
                  <a:lnTo>
                    <a:pt x="1397" y="249"/>
                  </a:lnTo>
                  <a:lnTo>
                    <a:pt x="1391" y="233"/>
                  </a:lnTo>
                  <a:lnTo>
                    <a:pt x="1382" y="220"/>
                  </a:lnTo>
                  <a:lnTo>
                    <a:pt x="1368" y="210"/>
                  </a:lnTo>
                  <a:lnTo>
                    <a:pt x="1353" y="203"/>
                  </a:lnTo>
                  <a:lnTo>
                    <a:pt x="1335" y="201"/>
                  </a:lnTo>
                  <a:close/>
                  <a:moveTo>
                    <a:pt x="1335" y="0"/>
                  </a:moveTo>
                  <a:lnTo>
                    <a:pt x="1427" y="3"/>
                  </a:lnTo>
                  <a:lnTo>
                    <a:pt x="1516" y="12"/>
                  </a:lnTo>
                  <a:lnTo>
                    <a:pt x="1604" y="27"/>
                  </a:lnTo>
                  <a:lnTo>
                    <a:pt x="1690" y="47"/>
                  </a:lnTo>
                  <a:lnTo>
                    <a:pt x="1773" y="74"/>
                  </a:lnTo>
                  <a:lnTo>
                    <a:pt x="1855" y="105"/>
                  </a:lnTo>
                  <a:lnTo>
                    <a:pt x="1933" y="142"/>
                  </a:lnTo>
                  <a:lnTo>
                    <a:pt x="2009" y="183"/>
                  </a:lnTo>
                  <a:lnTo>
                    <a:pt x="2082" y="229"/>
                  </a:lnTo>
                  <a:lnTo>
                    <a:pt x="2152" y="279"/>
                  </a:lnTo>
                  <a:lnTo>
                    <a:pt x="2217" y="334"/>
                  </a:lnTo>
                  <a:lnTo>
                    <a:pt x="2280" y="392"/>
                  </a:lnTo>
                  <a:lnTo>
                    <a:pt x="2338" y="455"/>
                  </a:lnTo>
                  <a:lnTo>
                    <a:pt x="2392" y="521"/>
                  </a:lnTo>
                  <a:lnTo>
                    <a:pt x="2443" y="590"/>
                  </a:lnTo>
                  <a:lnTo>
                    <a:pt x="2489" y="663"/>
                  </a:lnTo>
                  <a:lnTo>
                    <a:pt x="2530" y="739"/>
                  </a:lnTo>
                  <a:lnTo>
                    <a:pt x="2567" y="817"/>
                  </a:lnTo>
                  <a:lnTo>
                    <a:pt x="2598" y="898"/>
                  </a:lnTo>
                  <a:lnTo>
                    <a:pt x="2624" y="983"/>
                  </a:lnTo>
                  <a:lnTo>
                    <a:pt x="2645" y="1069"/>
                  </a:lnTo>
                  <a:lnTo>
                    <a:pt x="2659" y="1156"/>
                  </a:lnTo>
                  <a:lnTo>
                    <a:pt x="2668" y="1246"/>
                  </a:lnTo>
                  <a:lnTo>
                    <a:pt x="2671" y="1338"/>
                  </a:lnTo>
                  <a:lnTo>
                    <a:pt x="2668" y="1429"/>
                  </a:lnTo>
                  <a:lnTo>
                    <a:pt x="2659" y="1519"/>
                  </a:lnTo>
                  <a:lnTo>
                    <a:pt x="2645" y="1607"/>
                  </a:lnTo>
                  <a:lnTo>
                    <a:pt x="2624" y="1693"/>
                  </a:lnTo>
                  <a:lnTo>
                    <a:pt x="2598" y="1776"/>
                  </a:lnTo>
                  <a:lnTo>
                    <a:pt x="2567" y="1857"/>
                  </a:lnTo>
                  <a:lnTo>
                    <a:pt x="2530" y="1936"/>
                  </a:lnTo>
                  <a:lnTo>
                    <a:pt x="2489" y="2012"/>
                  </a:lnTo>
                  <a:lnTo>
                    <a:pt x="2443" y="2085"/>
                  </a:lnTo>
                  <a:lnTo>
                    <a:pt x="2392" y="2154"/>
                  </a:lnTo>
                  <a:lnTo>
                    <a:pt x="2338" y="2221"/>
                  </a:lnTo>
                  <a:lnTo>
                    <a:pt x="2280" y="2283"/>
                  </a:lnTo>
                  <a:lnTo>
                    <a:pt x="2217" y="2342"/>
                  </a:lnTo>
                  <a:lnTo>
                    <a:pt x="2152" y="2396"/>
                  </a:lnTo>
                  <a:lnTo>
                    <a:pt x="2082" y="2447"/>
                  </a:lnTo>
                  <a:lnTo>
                    <a:pt x="2009" y="2493"/>
                  </a:lnTo>
                  <a:lnTo>
                    <a:pt x="1933" y="2534"/>
                  </a:lnTo>
                  <a:lnTo>
                    <a:pt x="1855" y="2570"/>
                  </a:lnTo>
                  <a:lnTo>
                    <a:pt x="1773" y="2602"/>
                  </a:lnTo>
                  <a:lnTo>
                    <a:pt x="1690" y="2627"/>
                  </a:lnTo>
                  <a:lnTo>
                    <a:pt x="1604" y="2648"/>
                  </a:lnTo>
                  <a:lnTo>
                    <a:pt x="1516" y="2663"/>
                  </a:lnTo>
                  <a:lnTo>
                    <a:pt x="1427" y="2673"/>
                  </a:lnTo>
                  <a:lnTo>
                    <a:pt x="1335" y="2676"/>
                  </a:lnTo>
                  <a:lnTo>
                    <a:pt x="1244" y="2673"/>
                  </a:lnTo>
                  <a:lnTo>
                    <a:pt x="1155" y="2663"/>
                  </a:lnTo>
                  <a:lnTo>
                    <a:pt x="1067" y="2648"/>
                  </a:lnTo>
                  <a:lnTo>
                    <a:pt x="981" y="2627"/>
                  </a:lnTo>
                  <a:lnTo>
                    <a:pt x="898" y="2602"/>
                  </a:lnTo>
                  <a:lnTo>
                    <a:pt x="816" y="2570"/>
                  </a:lnTo>
                  <a:lnTo>
                    <a:pt x="738" y="2534"/>
                  </a:lnTo>
                  <a:lnTo>
                    <a:pt x="662" y="2493"/>
                  </a:lnTo>
                  <a:lnTo>
                    <a:pt x="589" y="2447"/>
                  </a:lnTo>
                  <a:lnTo>
                    <a:pt x="519" y="2396"/>
                  </a:lnTo>
                  <a:lnTo>
                    <a:pt x="454" y="2342"/>
                  </a:lnTo>
                  <a:lnTo>
                    <a:pt x="391" y="2283"/>
                  </a:lnTo>
                  <a:lnTo>
                    <a:pt x="333" y="2221"/>
                  </a:lnTo>
                  <a:lnTo>
                    <a:pt x="278" y="2154"/>
                  </a:lnTo>
                  <a:lnTo>
                    <a:pt x="228" y="2085"/>
                  </a:lnTo>
                  <a:lnTo>
                    <a:pt x="182" y="2012"/>
                  </a:lnTo>
                  <a:lnTo>
                    <a:pt x="141" y="1936"/>
                  </a:lnTo>
                  <a:lnTo>
                    <a:pt x="104" y="1857"/>
                  </a:lnTo>
                  <a:lnTo>
                    <a:pt x="73" y="1776"/>
                  </a:lnTo>
                  <a:lnTo>
                    <a:pt x="47" y="1693"/>
                  </a:lnTo>
                  <a:lnTo>
                    <a:pt x="26" y="1607"/>
                  </a:lnTo>
                  <a:lnTo>
                    <a:pt x="12" y="1519"/>
                  </a:lnTo>
                  <a:lnTo>
                    <a:pt x="3" y="1429"/>
                  </a:lnTo>
                  <a:lnTo>
                    <a:pt x="0" y="1338"/>
                  </a:lnTo>
                  <a:lnTo>
                    <a:pt x="3" y="1246"/>
                  </a:lnTo>
                  <a:lnTo>
                    <a:pt x="12" y="1156"/>
                  </a:lnTo>
                  <a:lnTo>
                    <a:pt x="26" y="1069"/>
                  </a:lnTo>
                  <a:lnTo>
                    <a:pt x="47" y="983"/>
                  </a:lnTo>
                  <a:lnTo>
                    <a:pt x="73" y="898"/>
                  </a:lnTo>
                  <a:lnTo>
                    <a:pt x="104" y="817"/>
                  </a:lnTo>
                  <a:lnTo>
                    <a:pt x="141" y="739"/>
                  </a:lnTo>
                  <a:lnTo>
                    <a:pt x="182" y="663"/>
                  </a:lnTo>
                  <a:lnTo>
                    <a:pt x="228" y="590"/>
                  </a:lnTo>
                  <a:lnTo>
                    <a:pt x="278" y="521"/>
                  </a:lnTo>
                  <a:lnTo>
                    <a:pt x="333" y="455"/>
                  </a:lnTo>
                  <a:lnTo>
                    <a:pt x="391" y="392"/>
                  </a:lnTo>
                  <a:lnTo>
                    <a:pt x="454" y="334"/>
                  </a:lnTo>
                  <a:lnTo>
                    <a:pt x="519" y="279"/>
                  </a:lnTo>
                  <a:lnTo>
                    <a:pt x="589" y="229"/>
                  </a:lnTo>
                  <a:lnTo>
                    <a:pt x="662" y="183"/>
                  </a:lnTo>
                  <a:lnTo>
                    <a:pt x="738" y="142"/>
                  </a:lnTo>
                  <a:lnTo>
                    <a:pt x="816" y="105"/>
                  </a:lnTo>
                  <a:lnTo>
                    <a:pt x="898" y="74"/>
                  </a:lnTo>
                  <a:lnTo>
                    <a:pt x="981" y="47"/>
                  </a:lnTo>
                  <a:lnTo>
                    <a:pt x="1067" y="27"/>
                  </a:lnTo>
                  <a:lnTo>
                    <a:pt x="1155" y="12"/>
                  </a:lnTo>
                  <a:lnTo>
                    <a:pt x="1244" y="3"/>
                  </a:lnTo>
                  <a:lnTo>
                    <a:pt x="13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89" name="Group 1188"/>
          <p:cNvGrpSpPr/>
          <p:nvPr/>
        </p:nvGrpSpPr>
        <p:grpSpPr>
          <a:xfrm>
            <a:off x="7378568" y="511132"/>
            <a:ext cx="165158" cy="231801"/>
            <a:chOff x="7797800" y="352425"/>
            <a:chExt cx="271463" cy="381000"/>
          </a:xfrm>
          <a:solidFill>
            <a:schemeClr val="tx1">
              <a:lumMod val="65000"/>
              <a:lumOff val="35000"/>
            </a:schemeClr>
          </a:solidFill>
        </p:grpSpPr>
        <p:sp>
          <p:nvSpPr>
            <p:cNvPr id="1160" name="Freeform 108"/>
            <p:cNvSpPr>
              <a:spLocks/>
            </p:cNvSpPr>
            <p:nvPr/>
          </p:nvSpPr>
          <p:spPr bwMode="auto">
            <a:xfrm>
              <a:off x="7991475" y="368300"/>
              <a:ext cx="61913" cy="61913"/>
            </a:xfrm>
            <a:custGeom>
              <a:avLst/>
              <a:gdLst>
                <a:gd name="T0" fmla="*/ 0 w 542"/>
                <a:gd name="T1" fmla="*/ 0 h 542"/>
                <a:gd name="T2" fmla="*/ 542 w 542"/>
                <a:gd name="T3" fmla="*/ 542 h 542"/>
                <a:gd name="T4" fmla="*/ 0 w 542"/>
                <a:gd name="T5" fmla="*/ 542 h 542"/>
                <a:gd name="T6" fmla="*/ 0 w 542"/>
                <a:gd name="T7" fmla="*/ 0 h 542"/>
              </a:gdLst>
              <a:ahLst/>
              <a:cxnLst>
                <a:cxn ang="0">
                  <a:pos x="T0" y="T1"/>
                </a:cxn>
                <a:cxn ang="0">
                  <a:pos x="T2" y="T3"/>
                </a:cxn>
                <a:cxn ang="0">
                  <a:pos x="T4" y="T5"/>
                </a:cxn>
                <a:cxn ang="0">
                  <a:pos x="T6" y="T7"/>
                </a:cxn>
              </a:cxnLst>
              <a:rect l="0" t="0" r="r" b="b"/>
              <a:pathLst>
                <a:path w="542" h="542">
                  <a:moveTo>
                    <a:pt x="0" y="0"/>
                  </a:moveTo>
                  <a:lnTo>
                    <a:pt x="542" y="542"/>
                  </a:lnTo>
                  <a:lnTo>
                    <a:pt x="0" y="54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1" name="Freeform 109"/>
            <p:cNvSpPr>
              <a:spLocks noEditPoints="1"/>
            </p:cNvSpPr>
            <p:nvPr/>
          </p:nvSpPr>
          <p:spPr bwMode="auto">
            <a:xfrm>
              <a:off x="7797800" y="352425"/>
              <a:ext cx="271463" cy="381000"/>
            </a:xfrm>
            <a:custGeom>
              <a:avLst/>
              <a:gdLst>
                <a:gd name="T0" fmla="*/ 414 w 2391"/>
                <a:gd name="T1" fmla="*/ 1351 h 3364"/>
                <a:gd name="T2" fmla="*/ 383 w 2391"/>
                <a:gd name="T3" fmla="*/ 1368 h 3364"/>
                <a:gd name="T4" fmla="*/ 365 w 2391"/>
                <a:gd name="T5" fmla="*/ 1400 h 3364"/>
                <a:gd name="T6" fmla="*/ 363 w 2391"/>
                <a:gd name="T7" fmla="*/ 2906 h 3364"/>
                <a:gd name="T8" fmla="*/ 373 w 2391"/>
                <a:gd name="T9" fmla="*/ 2945 h 3364"/>
                <a:gd name="T10" fmla="*/ 401 w 2391"/>
                <a:gd name="T11" fmla="*/ 2972 h 3364"/>
                <a:gd name="T12" fmla="*/ 440 w 2391"/>
                <a:gd name="T13" fmla="*/ 2982 h 3364"/>
                <a:gd name="T14" fmla="*/ 1952 w 2391"/>
                <a:gd name="T15" fmla="*/ 2980 h 3364"/>
                <a:gd name="T16" fmla="*/ 1981 w 2391"/>
                <a:gd name="T17" fmla="*/ 2964 h 3364"/>
                <a:gd name="T18" fmla="*/ 1998 w 2391"/>
                <a:gd name="T19" fmla="*/ 2935 h 3364"/>
                <a:gd name="T20" fmla="*/ 1999 w 2391"/>
                <a:gd name="T21" fmla="*/ 2900 h 3364"/>
                <a:gd name="T22" fmla="*/ 1981 w 2391"/>
                <a:gd name="T23" fmla="*/ 2869 h 3364"/>
                <a:gd name="T24" fmla="*/ 1950 w 2391"/>
                <a:gd name="T25" fmla="*/ 2851 h 3364"/>
                <a:gd name="T26" fmla="*/ 597 w 2391"/>
                <a:gd name="T27" fmla="*/ 2849 h 3364"/>
                <a:gd name="T28" fmla="*/ 1197 w 2391"/>
                <a:gd name="T29" fmla="*/ 2622 h 3364"/>
                <a:gd name="T30" fmla="*/ 1228 w 2391"/>
                <a:gd name="T31" fmla="*/ 2640 h 3364"/>
                <a:gd name="T32" fmla="*/ 1262 w 2391"/>
                <a:gd name="T33" fmla="*/ 2640 h 3364"/>
                <a:gd name="T34" fmla="*/ 1293 w 2391"/>
                <a:gd name="T35" fmla="*/ 2622 h 3364"/>
                <a:gd name="T36" fmla="*/ 1891 w 2391"/>
                <a:gd name="T37" fmla="*/ 2192 h 3364"/>
                <a:gd name="T38" fmla="*/ 1901 w 2391"/>
                <a:gd name="T39" fmla="*/ 2227 h 3364"/>
                <a:gd name="T40" fmla="*/ 1926 w 2391"/>
                <a:gd name="T41" fmla="*/ 2252 h 3364"/>
                <a:gd name="T42" fmla="*/ 1961 w 2391"/>
                <a:gd name="T43" fmla="*/ 2261 h 3364"/>
                <a:gd name="T44" fmla="*/ 1993 w 2391"/>
                <a:gd name="T45" fmla="*/ 2251 h 3364"/>
                <a:gd name="T46" fmla="*/ 2017 w 2391"/>
                <a:gd name="T47" fmla="*/ 2228 h 3364"/>
                <a:gd name="T48" fmla="*/ 2026 w 2391"/>
                <a:gd name="T49" fmla="*/ 2194 h 3364"/>
                <a:gd name="T50" fmla="*/ 2021 w 2391"/>
                <a:gd name="T51" fmla="*/ 1871 h 3364"/>
                <a:gd name="T52" fmla="*/ 2011 w 2391"/>
                <a:gd name="T53" fmla="*/ 1833 h 3364"/>
                <a:gd name="T54" fmla="*/ 1983 w 2391"/>
                <a:gd name="T55" fmla="*/ 1807 h 3364"/>
                <a:gd name="T56" fmla="*/ 1945 w 2391"/>
                <a:gd name="T57" fmla="*/ 1796 h 3364"/>
                <a:gd name="T58" fmla="*/ 1600 w 2391"/>
                <a:gd name="T59" fmla="*/ 1798 h 3364"/>
                <a:gd name="T60" fmla="*/ 1571 w 2391"/>
                <a:gd name="T61" fmla="*/ 1815 h 3364"/>
                <a:gd name="T62" fmla="*/ 1554 w 2391"/>
                <a:gd name="T63" fmla="*/ 1843 h 3364"/>
                <a:gd name="T64" fmla="*/ 1553 w 2391"/>
                <a:gd name="T65" fmla="*/ 1879 h 3364"/>
                <a:gd name="T66" fmla="*/ 1571 w 2391"/>
                <a:gd name="T67" fmla="*/ 1910 h 3364"/>
                <a:gd name="T68" fmla="*/ 1602 w 2391"/>
                <a:gd name="T69" fmla="*/ 1927 h 3364"/>
                <a:gd name="T70" fmla="*/ 1789 w 2391"/>
                <a:gd name="T71" fmla="*/ 1930 h 3364"/>
                <a:gd name="T72" fmla="*/ 1054 w 2391"/>
                <a:gd name="T73" fmla="*/ 2290 h 3364"/>
                <a:gd name="T74" fmla="*/ 1023 w 2391"/>
                <a:gd name="T75" fmla="*/ 2273 h 3364"/>
                <a:gd name="T76" fmla="*/ 989 w 2391"/>
                <a:gd name="T77" fmla="*/ 2273 h 3364"/>
                <a:gd name="T78" fmla="*/ 958 w 2391"/>
                <a:gd name="T79" fmla="*/ 2290 h 3364"/>
                <a:gd name="T80" fmla="*/ 497 w 2391"/>
                <a:gd name="T81" fmla="*/ 1415 h 3364"/>
                <a:gd name="T82" fmla="*/ 489 w 2391"/>
                <a:gd name="T83" fmla="*/ 1381 h 3364"/>
                <a:gd name="T84" fmla="*/ 465 w 2391"/>
                <a:gd name="T85" fmla="*/ 1358 h 3364"/>
                <a:gd name="T86" fmla="*/ 432 w 2391"/>
                <a:gd name="T87" fmla="*/ 1349 h 3364"/>
                <a:gd name="T88" fmla="*/ 1555 w 2391"/>
                <a:gd name="T89" fmla="*/ 0 h 3364"/>
                <a:gd name="T90" fmla="*/ 1558 w 2391"/>
                <a:gd name="T91" fmla="*/ 779 h 3364"/>
                <a:gd name="T92" fmla="*/ 1577 w 2391"/>
                <a:gd name="T93" fmla="*/ 813 h 3364"/>
                <a:gd name="T94" fmla="*/ 1612 w 2391"/>
                <a:gd name="T95" fmla="*/ 833 h 3364"/>
                <a:gd name="T96" fmla="*/ 2391 w 2391"/>
                <a:gd name="T97" fmla="*/ 836 h 3364"/>
                <a:gd name="T98" fmla="*/ 0 w 2391"/>
                <a:gd name="T99" fmla="*/ 3364 h 3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91" h="3364">
                  <a:moveTo>
                    <a:pt x="432" y="1349"/>
                  </a:moveTo>
                  <a:lnTo>
                    <a:pt x="414" y="1351"/>
                  </a:lnTo>
                  <a:lnTo>
                    <a:pt x="398" y="1358"/>
                  </a:lnTo>
                  <a:lnTo>
                    <a:pt x="383" y="1368"/>
                  </a:lnTo>
                  <a:lnTo>
                    <a:pt x="372" y="1382"/>
                  </a:lnTo>
                  <a:lnTo>
                    <a:pt x="365" y="1400"/>
                  </a:lnTo>
                  <a:lnTo>
                    <a:pt x="363" y="1418"/>
                  </a:lnTo>
                  <a:lnTo>
                    <a:pt x="363" y="2906"/>
                  </a:lnTo>
                  <a:lnTo>
                    <a:pt x="366" y="2926"/>
                  </a:lnTo>
                  <a:lnTo>
                    <a:pt x="373" y="2945"/>
                  </a:lnTo>
                  <a:lnTo>
                    <a:pt x="385" y="2960"/>
                  </a:lnTo>
                  <a:lnTo>
                    <a:pt x="401" y="2972"/>
                  </a:lnTo>
                  <a:lnTo>
                    <a:pt x="419" y="2979"/>
                  </a:lnTo>
                  <a:lnTo>
                    <a:pt x="440" y="2982"/>
                  </a:lnTo>
                  <a:lnTo>
                    <a:pt x="1935" y="2982"/>
                  </a:lnTo>
                  <a:lnTo>
                    <a:pt x="1952" y="2980"/>
                  </a:lnTo>
                  <a:lnTo>
                    <a:pt x="1968" y="2973"/>
                  </a:lnTo>
                  <a:lnTo>
                    <a:pt x="1981" y="2964"/>
                  </a:lnTo>
                  <a:lnTo>
                    <a:pt x="1991" y="2951"/>
                  </a:lnTo>
                  <a:lnTo>
                    <a:pt x="1998" y="2935"/>
                  </a:lnTo>
                  <a:lnTo>
                    <a:pt x="2001" y="2918"/>
                  </a:lnTo>
                  <a:lnTo>
                    <a:pt x="1999" y="2900"/>
                  </a:lnTo>
                  <a:lnTo>
                    <a:pt x="1992" y="2882"/>
                  </a:lnTo>
                  <a:lnTo>
                    <a:pt x="1981" y="2869"/>
                  </a:lnTo>
                  <a:lnTo>
                    <a:pt x="1967" y="2858"/>
                  </a:lnTo>
                  <a:lnTo>
                    <a:pt x="1950" y="2851"/>
                  </a:lnTo>
                  <a:lnTo>
                    <a:pt x="1932" y="2849"/>
                  </a:lnTo>
                  <a:lnTo>
                    <a:pt x="597" y="2849"/>
                  </a:lnTo>
                  <a:lnTo>
                    <a:pt x="1010" y="2434"/>
                  </a:lnTo>
                  <a:lnTo>
                    <a:pt x="1197" y="2622"/>
                  </a:lnTo>
                  <a:lnTo>
                    <a:pt x="1211" y="2633"/>
                  </a:lnTo>
                  <a:lnTo>
                    <a:pt x="1228" y="2640"/>
                  </a:lnTo>
                  <a:lnTo>
                    <a:pt x="1245" y="2642"/>
                  </a:lnTo>
                  <a:lnTo>
                    <a:pt x="1262" y="2640"/>
                  </a:lnTo>
                  <a:lnTo>
                    <a:pt x="1279" y="2633"/>
                  </a:lnTo>
                  <a:lnTo>
                    <a:pt x="1293" y="2622"/>
                  </a:lnTo>
                  <a:lnTo>
                    <a:pt x="1891" y="2023"/>
                  </a:lnTo>
                  <a:lnTo>
                    <a:pt x="1891" y="2192"/>
                  </a:lnTo>
                  <a:lnTo>
                    <a:pt x="1894" y="2211"/>
                  </a:lnTo>
                  <a:lnTo>
                    <a:pt x="1901" y="2227"/>
                  </a:lnTo>
                  <a:lnTo>
                    <a:pt x="1912" y="2241"/>
                  </a:lnTo>
                  <a:lnTo>
                    <a:pt x="1926" y="2252"/>
                  </a:lnTo>
                  <a:lnTo>
                    <a:pt x="1942" y="2259"/>
                  </a:lnTo>
                  <a:lnTo>
                    <a:pt x="1961" y="2261"/>
                  </a:lnTo>
                  <a:lnTo>
                    <a:pt x="1978" y="2259"/>
                  </a:lnTo>
                  <a:lnTo>
                    <a:pt x="1993" y="2251"/>
                  </a:lnTo>
                  <a:lnTo>
                    <a:pt x="2007" y="2241"/>
                  </a:lnTo>
                  <a:lnTo>
                    <a:pt x="2017" y="2228"/>
                  </a:lnTo>
                  <a:lnTo>
                    <a:pt x="2023" y="2212"/>
                  </a:lnTo>
                  <a:lnTo>
                    <a:pt x="2026" y="2194"/>
                  </a:lnTo>
                  <a:lnTo>
                    <a:pt x="2021" y="2194"/>
                  </a:lnTo>
                  <a:lnTo>
                    <a:pt x="2021" y="1871"/>
                  </a:lnTo>
                  <a:lnTo>
                    <a:pt x="2018" y="1851"/>
                  </a:lnTo>
                  <a:lnTo>
                    <a:pt x="2011" y="1833"/>
                  </a:lnTo>
                  <a:lnTo>
                    <a:pt x="1998" y="1818"/>
                  </a:lnTo>
                  <a:lnTo>
                    <a:pt x="1983" y="1807"/>
                  </a:lnTo>
                  <a:lnTo>
                    <a:pt x="1966" y="1798"/>
                  </a:lnTo>
                  <a:lnTo>
                    <a:pt x="1945" y="1796"/>
                  </a:lnTo>
                  <a:lnTo>
                    <a:pt x="1617" y="1796"/>
                  </a:lnTo>
                  <a:lnTo>
                    <a:pt x="1600" y="1798"/>
                  </a:lnTo>
                  <a:lnTo>
                    <a:pt x="1584" y="1805"/>
                  </a:lnTo>
                  <a:lnTo>
                    <a:pt x="1571" y="1815"/>
                  </a:lnTo>
                  <a:lnTo>
                    <a:pt x="1561" y="1828"/>
                  </a:lnTo>
                  <a:lnTo>
                    <a:pt x="1554" y="1843"/>
                  </a:lnTo>
                  <a:lnTo>
                    <a:pt x="1551" y="1861"/>
                  </a:lnTo>
                  <a:lnTo>
                    <a:pt x="1553" y="1879"/>
                  </a:lnTo>
                  <a:lnTo>
                    <a:pt x="1560" y="1896"/>
                  </a:lnTo>
                  <a:lnTo>
                    <a:pt x="1571" y="1910"/>
                  </a:lnTo>
                  <a:lnTo>
                    <a:pt x="1585" y="1920"/>
                  </a:lnTo>
                  <a:lnTo>
                    <a:pt x="1602" y="1927"/>
                  </a:lnTo>
                  <a:lnTo>
                    <a:pt x="1620" y="1930"/>
                  </a:lnTo>
                  <a:lnTo>
                    <a:pt x="1789" y="1930"/>
                  </a:lnTo>
                  <a:lnTo>
                    <a:pt x="1241" y="2477"/>
                  </a:lnTo>
                  <a:lnTo>
                    <a:pt x="1054" y="2290"/>
                  </a:lnTo>
                  <a:lnTo>
                    <a:pt x="1040" y="2279"/>
                  </a:lnTo>
                  <a:lnTo>
                    <a:pt x="1023" y="2273"/>
                  </a:lnTo>
                  <a:lnTo>
                    <a:pt x="1006" y="2271"/>
                  </a:lnTo>
                  <a:lnTo>
                    <a:pt x="989" y="2273"/>
                  </a:lnTo>
                  <a:lnTo>
                    <a:pt x="973" y="2279"/>
                  </a:lnTo>
                  <a:lnTo>
                    <a:pt x="958" y="2290"/>
                  </a:lnTo>
                  <a:lnTo>
                    <a:pt x="497" y="2752"/>
                  </a:lnTo>
                  <a:lnTo>
                    <a:pt x="497" y="1415"/>
                  </a:lnTo>
                  <a:lnTo>
                    <a:pt x="495" y="1398"/>
                  </a:lnTo>
                  <a:lnTo>
                    <a:pt x="489" y="1381"/>
                  </a:lnTo>
                  <a:lnTo>
                    <a:pt x="478" y="1368"/>
                  </a:lnTo>
                  <a:lnTo>
                    <a:pt x="465" y="1358"/>
                  </a:lnTo>
                  <a:lnTo>
                    <a:pt x="450" y="1351"/>
                  </a:lnTo>
                  <a:lnTo>
                    <a:pt x="432" y="1349"/>
                  </a:lnTo>
                  <a:close/>
                  <a:moveTo>
                    <a:pt x="0" y="0"/>
                  </a:moveTo>
                  <a:lnTo>
                    <a:pt x="1555" y="0"/>
                  </a:lnTo>
                  <a:lnTo>
                    <a:pt x="1555" y="759"/>
                  </a:lnTo>
                  <a:lnTo>
                    <a:pt x="1558" y="779"/>
                  </a:lnTo>
                  <a:lnTo>
                    <a:pt x="1566" y="798"/>
                  </a:lnTo>
                  <a:lnTo>
                    <a:pt x="1577" y="813"/>
                  </a:lnTo>
                  <a:lnTo>
                    <a:pt x="1594" y="825"/>
                  </a:lnTo>
                  <a:lnTo>
                    <a:pt x="1612" y="833"/>
                  </a:lnTo>
                  <a:lnTo>
                    <a:pt x="1632" y="836"/>
                  </a:lnTo>
                  <a:lnTo>
                    <a:pt x="2391" y="836"/>
                  </a:lnTo>
                  <a:lnTo>
                    <a:pt x="2391" y="3364"/>
                  </a:lnTo>
                  <a:lnTo>
                    <a:pt x="0" y="336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88" name="Group 1187"/>
          <p:cNvGrpSpPr/>
          <p:nvPr/>
        </p:nvGrpSpPr>
        <p:grpSpPr>
          <a:xfrm>
            <a:off x="7841087" y="510649"/>
            <a:ext cx="233733" cy="232767"/>
            <a:chOff x="8270875" y="374650"/>
            <a:chExt cx="384176" cy="382588"/>
          </a:xfrm>
          <a:solidFill>
            <a:schemeClr val="tx1">
              <a:lumMod val="65000"/>
              <a:lumOff val="35000"/>
            </a:schemeClr>
          </a:solidFill>
        </p:grpSpPr>
        <p:sp>
          <p:nvSpPr>
            <p:cNvPr id="1166" name="Freeform 114"/>
            <p:cNvSpPr>
              <a:spLocks noEditPoints="1"/>
            </p:cNvSpPr>
            <p:nvPr/>
          </p:nvSpPr>
          <p:spPr bwMode="auto">
            <a:xfrm>
              <a:off x="8548688" y="446088"/>
              <a:ext cx="106363" cy="311150"/>
            </a:xfrm>
            <a:custGeom>
              <a:avLst/>
              <a:gdLst>
                <a:gd name="T0" fmla="*/ 441 w 944"/>
                <a:gd name="T1" fmla="*/ 2040 h 2750"/>
                <a:gd name="T2" fmla="*/ 380 w 944"/>
                <a:gd name="T3" fmla="*/ 2061 h 2750"/>
                <a:gd name="T4" fmla="*/ 331 w 944"/>
                <a:gd name="T5" fmla="*/ 2099 h 2750"/>
                <a:gd name="T6" fmla="*/ 294 w 944"/>
                <a:gd name="T7" fmla="*/ 2151 h 2750"/>
                <a:gd name="T8" fmla="*/ 274 w 944"/>
                <a:gd name="T9" fmla="*/ 2213 h 2750"/>
                <a:gd name="T10" fmla="*/ 274 w 944"/>
                <a:gd name="T11" fmla="*/ 2281 h 2750"/>
                <a:gd name="T12" fmla="*/ 294 w 944"/>
                <a:gd name="T13" fmla="*/ 2342 h 2750"/>
                <a:gd name="T14" fmla="*/ 331 w 944"/>
                <a:gd name="T15" fmla="*/ 2394 h 2750"/>
                <a:gd name="T16" fmla="*/ 381 w 944"/>
                <a:gd name="T17" fmla="*/ 2432 h 2750"/>
                <a:gd name="T18" fmla="*/ 441 w 944"/>
                <a:gd name="T19" fmla="*/ 2452 h 2750"/>
                <a:gd name="T20" fmla="*/ 506 w 944"/>
                <a:gd name="T21" fmla="*/ 2452 h 2750"/>
                <a:gd name="T22" fmla="*/ 565 w 944"/>
                <a:gd name="T23" fmla="*/ 2432 h 2750"/>
                <a:gd name="T24" fmla="*/ 615 w 944"/>
                <a:gd name="T25" fmla="*/ 2394 h 2750"/>
                <a:gd name="T26" fmla="*/ 652 w 944"/>
                <a:gd name="T27" fmla="*/ 2342 h 2750"/>
                <a:gd name="T28" fmla="*/ 672 w 944"/>
                <a:gd name="T29" fmla="*/ 2281 h 2750"/>
                <a:gd name="T30" fmla="*/ 672 w 944"/>
                <a:gd name="T31" fmla="*/ 2213 h 2750"/>
                <a:gd name="T32" fmla="*/ 652 w 944"/>
                <a:gd name="T33" fmla="*/ 2151 h 2750"/>
                <a:gd name="T34" fmla="*/ 615 w 944"/>
                <a:gd name="T35" fmla="*/ 2099 h 2750"/>
                <a:gd name="T36" fmla="*/ 565 w 944"/>
                <a:gd name="T37" fmla="*/ 2061 h 2750"/>
                <a:gd name="T38" fmla="*/ 506 w 944"/>
                <a:gd name="T39" fmla="*/ 2040 h 2750"/>
                <a:gd name="T40" fmla="*/ 255 w 944"/>
                <a:gd name="T41" fmla="*/ 439 h 2750"/>
                <a:gd name="T42" fmla="*/ 215 w 944"/>
                <a:gd name="T43" fmla="*/ 449 h 2750"/>
                <a:gd name="T44" fmla="*/ 184 w 944"/>
                <a:gd name="T45" fmla="*/ 473 h 2750"/>
                <a:gd name="T46" fmla="*/ 167 w 944"/>
                <a:gd name="T47" fmla="*/ 509 h 2750"/>
                <a:gd name="T48" fmla="*/ 167 w 944"/>
                <a:gd name="T49" fmla="*/ 551 h 2750"/>
                <a:gd name="T50" fmla="*/ 184 w 944"/>
                <a:gd name="T51" fmla="*/ 588 h 2750"/>
                <a:gd name="T52" fmla="*/ 215 w 944"/>
                <a:gd name="T53" fmla="*/ 612 h 2750"/>
                <a:gd name="T54" fmla="*/ 255 w 944"/>
                <a:gd name="T55" fmla="*/ 621 h 2750"/>
                <a:gd name="T56" fmla="*/ 712 w 944"/>
                <a:gd name="T57" fmla="*/ 618 h 2750"/>
                <a:gd name="T58" fmla="*/ 749 w 944"/>
                <a:gd name="T59" fmla="*/ 601 h 2750"/>
                <a:gd name="T60" fmla="*/ 774 w 944"/>
                <a:gd name="T61" fmla="*/ 570 h 2750"/>
                <a:gd name="T62" fmla="*/ 782 w 944"/>
                <a:gd name="T63" fmla="*/ 530 h 2750"/>
                <a:gd name="T64" fmla="*/ 774 w 944"/>
                <a:gd name="T65" fmla="*/ 489 h 2750"/>
                <a:gd name="T66" fmla="*/ 748 w 944"/>
                <a:gd name="T67" fmla="*/ 459 h 2750"/>
                <a:gd name="T68" fmla="*/ 712 w 944"/>
                <a:gd name="T69" fmla="*/ 441 h 2750"/>
                <a:gd name="T70" fmla="*/ 255 w 944"/>
                <a:gd name="T71" fmla="*/ 439 h 2750"/>
                <a:gd name="T72" fmla="*/ 944 w 944"/>
                <a:gd name="T73" fmla="*/ 0 h 2750"/>
                <a:gd name="T74" fmla="*/ 0 w 944"/>
                <a:gd name="T75" fmla="*/ 2750 h 2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44" h="2750">
                  <a:moveTo>
                    <a:pt x="473" y="2038"/>
                  </a:moveTo>
                  <a:lnTo>
                    <a:pt x="441" y="2040"/>
                  </a:lnTo>
                  <a:lnTo>
                    <a:pt x="410" y="2049"/>
                  </a:lnTo>
                  <a:lnTo>
                    <a:pt x="380" y="2061"/>
                  </a:lnTo>
                  <a:lnTo>
                    <a:pt x="355" y="2078"/>
                  </a:lnTo>
                  <a:lnTo>
                    <a:pt x="331" y="2099"/>
                  </a:lnTo>
                  <a:lnTo>
                    <a:pt x="311" y="2123"/>
                  </a:lnTo>
                  <a:lnTo>
                    <a:pt x="294" y="2151"/>
                  </a:lnTo>
                  <a:lnTo>
                    <a:pt x="282" y="2181"/>
                  </a:lnTo>
                  <a:lnTo>
                    <a:pt x="274" y="2213"/>
                  </a:lnTo>
                  <a:lnTo>
                    <a:pt x="272" y="2247"/>
                  </a:lnTo>
                  <a:lnTo>
                    <a:pt x="274" y="2281"/>
                  </a:lnTo>
                  <a:lnTo>
                    <a:pt x="282" y="2312"/>
                  </a:lnTo>
                  <a:lnTo>
                    <a:pt x="294" y="2342"/>
                  </a:lnTo>
                  <a:lnTo>
                    <a:pt x="311" y="2370"/>
                  </a:lnTo>
                  <a:lnTo>
                    <a:pt x="331" y="2394"/>
                  </a:lnTo>
                  <a:lnTo>
                    <a:pt x="355" y="2415"/>
                  </a:lnTo>
                  <a:lnTo>
                    <a:pt x="381" y="2432"/>
                  </a:lnTo>
                  <a:lnTo>
                    <a:pt x="410" y="2444"/>
                  </a:lnTo>
                  <a:lnTo>
                    <a:pt x="441" y="2452"/>
                  </a:lnTo>
                  <a:lnTo>
                    <a:pt x="473" y="2456"/>
                  </a:lnTo>
                  <a:lnTo>
                    <a:pt x="506" y="2452"/>
                  </a:lnTo>
                  <a:lnTo>
                    <a:pt x="536" y="2444"/>
                  </a:lnTo>
                  <a:lnTo>
                    <a:pt x="565" y="2432"/>
                  </a:lnTo>
                  <a:lnTo>
                    <a:pt x="592" y="2415"/>
                  </a:lnTo>
                  <a:lnTo>
                    <a:pt x="615" y="2394"/>
                  </a:lnTo>
                  <a:lnTo>
                    <a:pt x="636" y="2370"/>
                  </a:lnTo>
                  <a:lnTo>
                    <a:pt x="652" y="2342"/>
                  </a:lnTo>
                  <a:lnTo>
                    <a:pt x="665" y="2312"/>
                  </a:lnTo>
                  <a:lnTo>
                    <a:pt x="672" y="2281"/>
                  </a:lnTo>
                  <a:lnTo>
                    <a:pt x="675" y="2247"/>
                  </a:lnTo>
                  <a:lnTo>
                    <a:pt x="672" y="2213"/>
                  </a:lnTo>
                  <a:lnTo>
                    <a:pt x="665" y="2181"/>
                  </a:lnTo>
                  <a:lnTo>
                    <a:pt x="652" y="2151"/>
                  </a:lnTo>
                  <a:lnTo>
                    <a:pt x="636" y="2123"/>
                  </a:lnTo>
                  <a:lnTo>
                    <a:pt x="615" y="2099"/>
                  </a:lnTo>
                  <a:lnTo>
                    <a:pt x="592" y="2078"/>
                  </a:lnTo>
                  <a:lnTo>
                    <a:pt x="565" y="2061"/>
                  </a:lnTo>
                  <a:lnTo>
                    <a:pt x="536" y="2049"/>
                  </a:lnTo>
                  <a:lnTo>
                    <a:pt x="506" y="2040"/>
                  </a:lnTo>
                  <a:lnTo>
                    <a:pt x="473" y="2038"/>
                  </a:lnTo>
                  <a:close/>
                  <a:moveTo>
                    <a:pt x="255" y="439"/>
                  </a:moveTo>
                  <a:lnTo>
                    <a:pt x="235" y="441"/>
                  </a:lnTo>
                  <a:lnTo>
                    <a:pt x="215" y="449"/>
                  </a:lnTo>
                  <a:lnTo>
                    <a:pt x="198" y="459"/>
                  </a:lnTo>
                  <a:lnTo>
                    <a:pt x="184" y="473"/>
                  </a:lnTo>
                  <a:lnTo>
                    <a:pt x="173" y="489"/>
                  </a:lnTo>
                  <a:lnTo>
                    <a:pt x="167" y="509"/>
                  </a:lnTo>
                  <a:lnTo>
                    <a:pt x="164" y="530"/>
                  </a:lnTo>
                  <a:lnTo>
                    <a:pt x="167" y="551"/>
                  </a:lnTo>
                  <a:lnTo>
                    <a:pt x="173" y="570"/>
                  </a:lnTo>
                  <a:lnTo>
                    <a:pt x="184" y="588"/>
                  </a:lnTo>
                  <a:lnTo>
                    <a:pt x="198" y="601"/>
                  </a:lnTo>
                  <a:lnTo>
                    <a:pt x="215" y="612"/>
                  </a:lnTo>
                  <a:lnTo>
                    <a:pt x="235" y="618"/>
                  </a:lnTo>
                  <a:lnTo>
                    <a:pt x="255" y="621"/>
                  </a:lnTo>
                  <a:lnTo>
                    <a:pt x="691" y="621"/>
                  </a:lnTo>
                  <a:lnTo>
                    <a:pt x="712" y="618"/>
                  </a:lnTo>
                  <a:lnTo>
                    <a:pt x="731" y="612"/>
                  </a:lnTo>
                  <a:lnTo>
                    <a:pt x="749" y="601"/>
                  </a:lnTo>
                  <a:lnTo>
                    <a:pt x="762" y="588"/>
                  </a:lnTo>
                  <a:lnTo>
                    <a:pt x="774" y="570"/>
                  </a:lnTo>
                  <a:lnTo>
                    <a:pt x="780" y="551"/>
                  </a:lnTo>
                  <a:lnTo>
                    <a:pt x="782" y="530"/>
                  </a:lnTo>
                  <a:lnTo>
                    <a:pt x="780" y="509"/>
                  </a:lnTo>
                  <a:lnTo>
                    <a:pt x="774" y="489"/>
                  </a:lnTo>
                  <a:lnTo>
                    <a:pt x="762" y="473"/>
                  </a:lnTo>
                  <a:lnTo>
                    <a:pt x="748" y="459"/>
                  </a:lnTo>
                  <a:lnTo>
                    <a:pt x="731" y="449"/>
                  </a:lnTo>
                  <a:lnTo>
                    <a:pt x="712" y="441"/>
                  </a:lnTo>
                  <a:lnTo>
                    <a:pt x="691" y="439"/>
                  </a:lnTo>
                  <a:lnTo>
                    <a:pt x="255" y="439"/>
                  </a:lnTo>
                  <a:close/>
                  <a:moveTo>
                    <a:pt x="0" y="0"/>
                  </a:moveTo>
                  <a:lnTo>
                    <a:pt x="944" y="0"/>
                  </a:lnTo>
                  <a:lnTo>
                    <a:pt x="944" y="2750"/>
                  </a:lnTo>
                  <a:lnTo>
                    <a:pt x="0" y="275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8" name="Freeform 115"/>
            <p:cNvSpPr>
              <a:spLocks noEditPoints="1"/>
            </p:cNvSpPr>
            <p:nvPr/>
          </p:nvSpPr>
          <p:spPr bwMode="auto">
            <a:xfrm>
              <a:off x="8408988" y="374650"/>
              <a:ext cx="107950" cy="382588"/>
            </a:xfrm>
            <a:custGeom>
              <a:avLst/>
              <a:gdLst>
                <a:gd name="T0" fmla="*/ 438 w 944"/>
                <a:gd name="T1" fmla="*/ 2664 h 3374"/>
                <a:gd name="T2" fmla="*/ 379 w 944"/>
                <a:gd name="T3" fmla="*/ 2685 h 3374"/>
                <a:gd name="T4" fmla="*/ 328 w 944"/>
                <a:gd name="T5" fmla="*/ 2723 h 3374"/>
                <a:gd name="T6" fmla="*/ 291 w 944"/>
                <a:gd name="T7" fmla="*/ 2775 h 3374"/>
                <a:gd name="T8" fmla="*/ 272 w 944"/>
                <a:gd name="T9" fmla="*/ 2837 h 3374"/>
                <a:gd name="T10" fmla="*/ 272 w 944"/>
                <a:gd name="T11" fmla="*/ 2905 h 3374"/>
                <a:gd name="T12" fmla="*/ 292 w 944"/>
                <a:gd name="T13" fmla="*/ 2966 h 3374"/>
                <a:gd name="T14" fmla="*/ 329 w 944"/>
                <a:gd name="T15" fmla="*/ 3018 h 3374"/>
                <a:gd name="T16" fmla="*/ 379 w 944"/>
                <a:gd name="T17" fmla="*/ 3056 h 3374"/>
                <a:gd name="T18" fmla="*/ 438 w 944"/>
                <a:gd name="T19" fmla="*/ 3076 h 3374"/>
                <a:gd name="T20" fmla="*/ 504 w 944"/>
                <a:gd name="T21" fmla="*/ 3076 h 3374"/>
                <a:gd name="T22" fmla="*/ 563 w 944"/>
                <a:gd name="T23" fmla="*/ 3056 h 3374"/>
                <a:gd name="T24" fmla="*/ 613 w 944"/>
                <a:gd name="T25" fmla="*/ 3018 h 3374"/>
                <a:gd name="T26" fmla="*/ 650 w 944"/>
                <a:gd name="T27" fmla="*/ 2966 h 3374"/>
                <a:gd name="T28" fmla="*/ 670 w 944"/>
                <a:gd name="T29" fmla="*/ 2905 h 3374"/>
                <a:gd name="T30" fmla="*/ 670 w 944"/>
                <a:gd name="T31" fmla="*/ 2837 h 3374"/>
                <a:gd name="T32" fmla="*/ 651 w 944"/>
                <a:gd name="T33" fmla="*/ 2775 h 3374"/>
                <a:gd name="T34" fmla="*/ 614 w 944"/>
                <a:gd name="T35" fmla="*/ 2723 h 3374"/>
                <a:gd name="T36" fmla="*/ 563 w 944"/>
                <a:gd name="T37" fmla="*/ 2685 h 3374"/>
                <a:gd name="T38" fmla="*/ 504 w 944"/>
                <a:gd name="T39" fmla="*/ 2664 h 3374"/>
                <a:gd name="T40" fmla="*/ 296 w 944"/>
                <a:gd name="T41" fmla="*/ 326 h 3374"/>
                <a:gd name="T42" fmla="*/ 255 w 944"/>
                <a:gd name="T43" fmla="*/ 336 h 3374"/>
                <a:gd name="T44" fmla="*/ 224 w 944"/>
                <a:gd name="T45" fmla="*/ 362 h 3374"/>
                <a:gd name="T46" fmla="*/ 206 w 944"/>
                <a:gd name="T47" fmla="*/ 398 h 3374"/>
                <a:gd name="T48" fmla="*/ 207 w 944"/>
                <a:gd name="T49" fmla="*/ 439 h 3374"/>
                <a:gd name="T50" fmla="*/ 225 w 944"/>
                <a:gd name="T51" fmla="*/ 474 h 3374"/>
                <a:gd name="T52" fmla="*/ 255 w 944"/>
                <a:gd name="T53" fmla="*/ 499 h 3374"/>
                <a:gd name="T54" fmla="*/ 296 w 944"/>
                <a:gd name="T55" fmla="*/ 508 h 3374"/>
                <a:gd name="T56" fmla="*/ 753 w 944"/>
                <a:gd name="T57" fmla="*/ 506 h 3374"/>
                <a:gd name="T58" fmla="*/ 789 w 944"/>
                <a:gd name="T59" fmla="*/ 489 h 3374"/>
                <a:gd name="T60" fmla="*/ 814 w 944"/>
                <a:gd name="T61" fmla="*/ 458 h 3374"/>
                <a:gd name="T62" fmla="*/ 823 w 944"/>
                <a:gd name="T63" fmla="*/ 417 h 3374"/>
                <a:gd name="T64" fmla="*/ 814 w 944"/>
                <a:gd name="T65" fmla="*/ 377 h 3374"/>
                <a:gd name="T66" fmla="*/ 789 w 944"/>
                <a:gd name="T67" fmla="*/ 347 h 3374"/>
                <a:gd name="T68" fmla="*/ 753 w 944"/>
                <a:gd name="T69" fmla="*/ 329 h 3374"/>
                <a:gd name="T70" fmla="*/ 296 w 944"/>
                <a:gd name="T71" fmla="*/ 326 h 3374"/>
                <a:gd name="T72" fmla="*/ 944 w 944"/>
                <a:gd name="T73" fmla="*/ 0 h 3374"/>
                <a:gd name="T74" fmla="*/ 0 w 944"/>
                <a:gd name="T75" fmla="*/ 3374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44" h="3374">
                  <a:moveTo>
                    <a:pt x="471" y="2662"/>
                  </a:moveTo>
                  <a:lnTo>
                    <a:pt x="438" y="2664"/>
                  </a:lnTo>
                  <a:lnTo>
                    <a:pt x="407" y="2673"/>
                  </a:lnTo>
                  <a:lnTo>
                    <a:pt x="379" y="2685"/>
                  </a:lnTo>
                  <a:lnTo>
                    <a:pt x="352" y="2702"/>
                  </a:lnTo>
                  <a:lnTo>
                    <a:pt x="328" y="2723"/>
                  </a:lnTo>
                  <a:lnTo>
                    <a:pt x="309" y="2747"/>
                  </a:lnTo>
                  <a:lnTo>
                    <a:pt x="291" y="2775"/>
                  </a:lnTo>
                  <a:lnTo>
                    <a:pt x="279" y="2805"/>
                  </a:lnTo>
                  <a:lnTo>
                    <a:pt x="272" y="2837"/>
                  </a:lnTo>
                  <a:lnTo>
                    <a:pt x="269" y="2871"/>
                  </a:lnTo>
                  <a:lnTo>
                    <a:pt x="272" y="2905"/>
                  </a:lnTo>
                  <a:lnTo>
                    <a:pt x="280" y="2936"/>
                  </a:lnTo>
                  <a:lnTo>
                    <a:pt x="292" y="2966"/>
                  </a:lnTo>
                  <a:lnTo>
                    <a:pt x="309" y="2994"/>
                  </a:lnTo>
                  <a:lnTo>
                    <a:pt x="329" y="3018"/>
                  </a:lnTo>
                  <a:lnTo>
                    <a:pt x="353" y="3039"/>
                  </a:lnTo>
                  <a:lnTo>
                    <a:pt x="379" y="3056"/>
                  </a:lnTo>
                  <a:lnTo>
                    <a:pt x="407" y="3068"/>
                  </a:lnTo>
                  <a:lnTo>
                    <a:pt x="438" y="3076"/>
                  </a:lnTo>
                  <a:lnTo>
                    <a:pt x="471" y="3080"/>
                  </a:lnTo>
                  <a:lnTo>
                    <a:pt x="504" y="3076"/>
                  </a:lnTo>
                  <a:lnTo>
                    <a:pt x="535" y="3068"/>
                  </a:lnTo>
                  <a:lnTo>
                    <a:pt x="563" y="3056"/>
                  </a:lnTo>
                  <a:lnTo>
                    <a:pt x="589" y="3039"/>
                  </a:lnTo>
                  <a:lnTo>
                    <a:pt x="613" y="3018"/>
                  </a:lnTo>
                  <a:lnTo>
                    <a:pt x="633" y="2994"/>
                  </a:lnTo>
                  <a:lnTo>
                    <a:pt x="650" y="2966"/>
                  </a:lnTo>
                  <a:lnTo>
                    <a:pt x="662" y="2936"/>
                  </a:lnTo>
                  <a:lnTo>
                    <a:pt x="670" y="2905"/>
                  </a:lnTo>
                  <a:lnTo>
                    <a:pt x="673" y="2871"/>
                  </a:lnTo>
                  <a:lnTo>
                    <a:pt x="670" y="2837"/>
                  </a:lnTo>
                  <a:lnTo>
                    <a:pt x="663" y="2805"/>
                  </a:lnTo>
                  <a:lnTo>
                    <a:pt x="651" y="2775"/>
                  </a:lnTo>
                  <a:lnTo>
                    <a:pt x="633" y="2747"/>
                  </a:lnTo>
                  <a:lnTo>
                    <a:pt x="614" y="2723"/>
                  </a:lnTo>
                  <a:lnTo>
                    <a:pt x="590" y="2702"/>
                  </a:lnTo>
                  <a:lnTo>
                    <a:pt x="563" y="2685"/>
                  </a:lnTo>
                  <a:lnTo>
                    <a:pt x="535" y="2673"/>
                  </a:lnTo>
                  <a:lnTo>
                    <a:pt x="504" y="2664"/>
                  </a:lnTo>
                  <a:lnTo>
                    <a:pt x="471" y="2662"/>
                  </a:lnTo>
                  <a:close/>
                  <a:moveTo>
                    <a:pt x="296" y="326"/>
                  </a:moveTo>
                  <a:lnTo>
                    <a:pt x="275" y="329"/>
                  </a:lnTo>
                  <a:lnTo>
                    <a:pt x="255" y="336"/>
                  </a:lnTo>
                  <a:lnTo>
                    <a:pt x="238" y="348"/>
                  </a:lnTo>
                  <a:lnTo>
                    <a:pt x="224" y="362"/>
                  </a:lnTo>
                  <a:lnTo>
                    <a:pt x="212" y="378"/>
                  </a:lnTo>
                  <a:lnTo>
                    <a:pt x="206" y="398"/>
                  </a:lnTo>
                  <a:lnTo>
                    <a:pt x="205" y="417"/>
                  </a:lnTo>
                  <a:lnTo>
                    <a:pt x="207" y="439"/>
                  </a:lnTo>
                  <a:lnTo>
                    <a:pt x="214" y="458"/>
                  </a:lnTo>
                  <a:lnTo>
                    <a:pt x="225" y="474"/>
                  </a:lnTo>
                  <a:lnTo>
                    <a:pt x="239" y="489"/>
                  </a:lnTo>
                  <a:lnTo>
                    <a:pt x="255" y="499"/>
                  </a:lnTo>
                  <a:lnTo>
                    <a:pt x="275" y="506"/>
                  </a:lnTo>
                  <a:lnTo>
                    <a:pt x="296" y="508"/>
                  </a:lnTo>
                  <a:lnTo>
                    <a:pt x="732" y="508"/>
                  </a:lnTo>
                  <a:lnTo>
                    <a:pt x="753" y="506"/>
                  </a:lnTo>
                  <a:lnTo>
                    <a:pt x="772" y="499"/>
                  </a:lnTo>
                  <a:lnTo>
                    <a:pt x="789" y="489"/>
                  </a:lnTo>
                  <a:lnTo>
                    <a:pt x="803" y="474"/>
                  </a:lnTo>
                  <a:lnTo>
                    <a:pt x="814" y="458"/>
                  </a:lnTo>
                  <a:lnTo>
                    <a:pt x="820" y="439"/>
                  </a:lnTo>
                  <a:lnTo>
                    <a:pt x="823" y="417"/>
                  </a:lnTo>
                  <a:lnTo>
                    <a:pt x="820" y="397"/>
                  </a:lnTo>
                  <a:lnTo>
                    <a:pt x="814" y="377"/>
                  </a:lnTo>
                  <a:lnTo>
                    <a:pt x="803" y="360"/>
                  </a:lnTo>
                  <a:lnTo>
                    <a:pt x="789" y="347"/>
                  </a:lnTo>
                  <a:lnTo>
                    <a:pt x="772" y="335"/>
                  </a:lnTo>
                  <a:lnTo>
                    <a:pt x="753" y="329"/>
                  </a:lnTo>
                  <a:lnTo>
                    <a:pt x="732" y="326"/>
                  </a:lnTo>
                  <a:lnTo>
                    <a:pt x="296" y="326"/>
                  </a:lnTo>
                  <a:close/>
                  <a:moveTo>
                    <a:pt x="0" y="0"/>
                  </a:moveTo>
                  <a:lnTo>
                    <a:pt x="944" y="0"/>
                  </a:lnTo>
                  <a:lnTo>
                    <a:pt x="944" y="3374"/>
                  </a:lnTo>
                  <a:lnTo>
                    <a:pt x="0" y="337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9" name="Freeform 116"/>
            <p:cNvSpPr>
              <a:spLocks noEditPoints="1"/>
            </p:cNvSpPr>
            <p:nvPr/>
          </p:nvSpPr>
          <p:spPr bwMode="auto">
            <a:xfrm>
              <a:off x="8270875" y="425450"/>
              <a:ext cx="106363" cy="331788"/>
            </a:xfrm>
            <a:custGeom>
              <a:avLst/>
              <a:gdLst>
                <a:gd name="T0" fmla="*/ 438 w 944"/>
                <a:gd name="T1" fmla="*/ 2217 h 2927"/>
                <a:gd name="T2" fmla="*/ 379 w 944"/>
                <a:gd name="T3" fmla="*/ 2238 h 2927"/>
                <a:gd name="T4" fmla="*/ 329 w 944"/>
                <a:gd name="T5" fmla="*/ 2276 h 2927"/>
                <a:gd name="T6" fmla="*/ 292 w 944"/>
                <a:gd name="T7" fmla="*/ 2328 h 2927"/>
                <a:gd name="T8" fmla="*/ 272 w 944"/>
                <a:gd name="T9" fmla="*/ 2390 h 2927"/>
                <a:gd name="T10" fmla="*/ 272 w 944"/>
                <a:gd name="T11" fmla="*/ 2458 h 2927"/>
                <a:gd name="T12" fmla="*/ 292 w 944"/>
                <a:gd name="T13" fmla="*/ 2519 h 2927"/>
                <a:gd name="T14" fmla="*/ 329 w 944"/>
                <a:gd name="T15" fmla="*/ 2571 h 2927"/>
                <a:gd name="T16" fmla="*/ 379 w 944"/>
                <a:gd name="T17" fmla="*/ 2609 h 2927"/>
                <a:gd name="T18" fmla="*/ 438 w 944"/>
                <a:gd name="T19" fmla="*/ 2629 h 2927"/>
                <a:gd name="T20" fmla="*/ 504 w 944"/>
                <a:gd name="T21" fmla="*/ 2629 h 2927"/>
                <a:gd name="T22" fmla="*/ 565 w 944"/>
                <a:gd name="T23" fmla="*/ 2609 h 2927"/>
                <a:gd name="T24" fmla="*/ 614 w 944"/>
                <a:gd name="T25" fmla="*/ 2571 h 2927"/>
                <a:gd name="T26" fmla="*/ 651 w 944"/>
                <a:gd name="T27" fmla="*/ 2519 h 2927"/>
                <a:gd name="T28" fmla="*/ 670 w 944"/>
                <a:gd name="T29" fmla="*/ 2458 h 2927"/>
                <a:gd name="T30" fmla="*/ 670 w 944"/>
                <a:gd name="T31" fmla="*/ 2390 h 2927"/>
                <a:gd name="T32" fmla="*/ 650 w 944"/>
                <a:gd name="T33" fmla="*/ 2328 h 2927"/>
                <a:gd name="T34" fmla="*/ 613 w 944"/>
                <a:gd name="T35" fmla="*/ 2276 h 2927"/>
                <a:gd name="T36" fmla="*/ 564 w 944"/>
                <a:gd name="T37" fmla="*/ 2238 h 2927"/>
                <a:gd name="T38" fmla="*/ 503 w 944"/>
                <a:gd name="T39" fmla="*/ 2217 h 2927"/>
                <a:gd name="T40" fmla="*/ 264 w 944"/>
                <a:gd name="T41" fmla="*/ 302 h 2927"/>
                <a:gd name="T42" fmla="*/ 223 w 944"/>
                <a:gd name="T43" fmla="*/ 312 h 2927"/>
                <a:gd name="T44" fmla="*/ 192 w 944"/>
                <a:gd name="T45" fmla="*/ 336 h 2927"/>
                <a:gd name="T46" fmla="*/ 175 w 944"/>
                <a:gd name="T47" fmla="*/ 373 h 2927"/>
                <a:gd name="T48" fmla="*/ 175 w 944"/>
                <a:gd name="T49" fmla="*/ 415 h 2927"/>
                <a:gd name="T50" fmla="*/ 192 w 944"/>
                <a:gd name="T51" fmla="*/ 451 h 2927"/>
                <a:gd name="T52" fmla="*/ 223 w 944"/>
                <a:gd name="T53" fmla="*/ 475 h 2927"/>
                <a:gd name="T54" fmla="*/ 264 w 944"/>
                <a:gd name="T55" fmla="*/ 484 h 2927"/>
                <a:gd name="T56" fmla="*/ 720 w 944"/>
                <a:gd name="T57" fmla="*/ 482 h 2927"/>
                <a:gd name="T58" fmla="*/ 757 w 944"/>
                <a:gd name="T59" fmla="*/ 465 h 2927"/>
                <a:gd name="T60" fmla="*/ 781 w 944"/>
                <a:gd name="T61" fmla="*/ 434 h 2927"/>
                <a:gd name="T62" fmla="*/ 791 w 944"/>
                <a:gd name="T63" fmla="*/ 393 h 2927"/>
                <a:gd name="T64" fmla="*/ 781 w 944"/>
                <a:gd name="T65" fmla="*/ 354 h 2927"/>
                <a:gd name="T66" fmla="*/ 757 w 944"/>
                <a:gd name="T67" fmla="*/ 323 h 2927"/>
                <a:gd name="T68" fmla="*/ 720 w 944"/>
                <a:gd name="T69" fmla="*/ 306 h 2927"/>
                <a:gd name="T70" fmla="*/ 264 w 944"/>
                <a:gd name="T71" fmla="*/ 302 h 2927"/>
                <a:gd name="T72" fmla="*/ 944 w 944"/>
                <a:gd name="T73" fmla="*/ 0 h 2927"/>
                <a:gd name="T74" fmla="*/ 0 w 944"/>
                <a:gd name="T75" fmla="*/ 2927 h 2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44" h="2927">
                  <a:moveTo>
                    <a:pt x="471" y="2215"/>
                  </a:moveTo>
                  <a:lnTo>
                    <a:pt x="438" y="2217"/>
                  </a:lnTo>
                  <a:lnTo>
                    <a:pt x="408" y="2226"/>
                  </a:lnTo>
                  <a:lnTo>
                    <a:pt x="379" y="2238"/>
                  </a:lnTo>
                  <a:lnTo>
                    <a:pt x="352" y="2255"/>
                  </a:lnTo>
                  <a:lnTo>
                    <a:pt x="329" y="2276"/>
                  </a:lnTo>
                  <a:lnTo>
                    <a:pt x="308" y="2300"/>
                  </a:lnTo>
                  <a:lnTo>
                    <a:pt x="292" y="2328"/>
                  </a:lnTo>
                  <a:lnTo>
                    <a:pt x="279" y="2358"/>
                  </a:lnTo>
                  <a:lnTo>
                    <a:pt x="272" y="2390"/>
                  </a:lnTo>
                  <a:lnTo>
                    <a:pt x="269" y="2424"/>
                  </a:lnTo>
                  <a:lnTo>
                    <a:pt x="272" y="2458"/>
                  </a:lnTo>
                  <a:lnTo>
                    <a:pt x="279" y="2489"/>
                  </a:lnTo>
                  <a:lnTo>
                    <a:pt x="292" y="2519"/>
                  </a:lnTo>
                  <a:lnTo>
                    <a:pt x="308" y="2547"/>
                  </a:lnTo>
                  <a:lnTo>
                    <a:pt x="329" y="2571"/>
                  </a:lnTo>
                  <a:lnTo>
                    <a:pt x="352" y="2592"/>
                  </a:lnTo>
                  <a:lnTo>
                    <a:pt x="379" y="2609"/>
                  </a:lnTo>
                  <a:lnTo>
                    <a:pt x="408" y="2621"/>
                  </a:lnTo>
                  <a:lnTo>
                    <a:pt x="438" y="2629"/>
                  </a:lnTo>
                  <a:lnTo>
                    <a:pt x="471" y="2633"/>
                  </a:lnTo>
                  <a:lnTo>
                    <a:pt x="504" y="2629"/>
                  </a:lnTo>
                  <a:lnTo>
                    <a:pt x="535" y="2621"/>
                  </a:lnTo>
                  <a:lnTo>
                    <a:pt x="565" y="2609"/>
                  </a:lnTo>
                  <a:lnTo>
                    <a:pt x="590" y="2592"/>
                  </a:lnTo>
                  <a:lnTo>
                    <a:pt x="614" y="2571"/>
                  </a:lnTo>
                  <a:lnTo>
                    <a:pt x="634" y="2547"/>
                  </a:lnTo>
                  <a:lnTo>
                    <a:pt x="651" y="2519"/>
                  </a:lnTo>
                  <a:lnTo>
                    <a:pt x="662" y="2489"/>
                  </a:lnTo>
                  <a:lnTo>
                    <a:pt x="670" y="2458"/>
                  </a:lnTo>
                  <a:lnTo>
                    <a:pt x="672" y="2424"/>
                  </a:lnTo>
                  <a:lnTo>
                    <a:pt x="670" y="2390"/>
                  </a:lnTo>
                  <a:lnTo>
                    <a:pt x="662" y="2358"/>
                  </a:lnTo>
                  <a:lnTo>
                    <a:pt x="650" y="2328"/>
                  </a:lnTo>
                  <a:lnTo>
                    <a:pt x="633" y="2300"/>
                  </a:lnTo>
                  <a:lnTo>
                    <a:pt x="613" y="2276"/>
                  </a:lnTo>
                  <a:lnTo>
                    <a:pt x="589" y="2255"/>
                  </a:lnTo>
                  <a:lnTo>
                    <a:pt x="564" y="2238"/>
                  </a:lnTo>
                  <a:lnTo>
                    <a:pt x="534" y="2226"/>
                  </a:lnTo>
                  <a:lnTo>
                    <a:pt x="503" y="2217"/>
                  </a:lnTo>
                  <a:lnTo>
                    <a:pt x="471" y="2215"/>
                  </a:lnTo>
                  <a:close/>
                  <a:moveTo>
                    <a:pt x="264" y="302"/>
                  </a:moveTo>
                  <a:lnTo>
                    <a:pt x="242" y="306"/>
                  </a:lnTo>
                  <a:lnTo>
                    <a:pt x="223" y="312"/>
                  </a:lnTo>
                  <a:lnTo>
                    <a:pt x="206" y="323"/>
                  </a:lnTo>
                  <a:lnTo>
                    <a:pt x="192" y="336"/>
                  </a:lnTo>
                  <a:lnTo>
                    <a:pt x="182" y="354"/>
                  </a:lnTo>
                  <a:lnTo>
                    <a:pt x="175" y="373"/>
                  </a:lnTo>
                  <a:lnTo>
                    <a:pt x="172" y="393"/>
                  </a:lnTo>
                  <a:lnTo>
                    <a:pt x="175" y="415"/>
                  </a:lnTo>
                  <a:lnTo>
                    <a:pt x="182" y="434"/>
                  </a:lnTo>
                  <a:lnTo>
                    <a:pt x="192" y="451"/>
                  </a:lnTo>
                  <a:lnTo>
                    <a:pt x="206" y="465"/>
                  </a:lnTo>
                  <a:lnTo>
                    <a:pt x="223" y="475"/>
                  </a:lnTo>
                  <a:lnTo>
                    <a:pt x="242" y="482"/>
                  </a:lnTo>
                  <a:lnTo>
                    <a:pt x="264" y="484"/>
                  </a:lnTo>
                  <a:lnTo>
                    <a:pt x="699" y="484"/>
                  </a:lnTo>
                  <a:lnTo>
                    <a:pt x="720" y="482"/>
                  </a:lnTo>
                  <a:lnTo>
                    <a:pt x="739" y="475"/>
                  </a:lnTo>
                  <a:lnTo>
                    <a:pt x="757" y="465"/>
                  </a:lnTo>
                  <a:lnTo>
                    <a:pt x="770" y="451"/>
                  </a:lnTo>
                  <a:lnTo>
                    <a:pt x="781" y="434"/>
                  </a:lnTo>
                  <a:lnTo>
                    <a:pt x="787" y="415"/>
                  </a:lnTo>
                  <a:lnTo>
                    <a:pt x="791" y="393"/>
                  </a:lnTo>
                  <a:lnTo>
                    <a:pt x="787" y="373"/>
                  </a:lnTo>
                  <a:lnTo>
                    <a:pt x="781" y="354"/>
                  </a:lnTo>
                  <a:lnTo>
                    <a:pt x="770" y="336"/>
                  </a:lnTo>
                  <a:lnTo>
                    <a:pt x="757" y="323"/>
                  </a:lnTo>
                  <a:lnTo>
                    <a:pt x="739" y="312"/>
                  </a:lnTo>
                  <a:lnTo>
                    <a:pt x="720" y="306"/>
                  </a:lnTo>
                  <a:lnTo>
                    <a:pt x="699" y="302"/>
                  </a:lnTo>
                  <a:lnTo>
                    <a:pt x="264" y="302"/>
                  </a:lnTo>
                  <a:close/>
                  <a:moveTo>
                    <a:pt x="0" y="0"/>
                  </a:moveTo>
                  <a:lnTo>
                    <a:pt x="944" y="0"/>
                  </a:lnTo>
                  <a:lnTo>
                    <a:pt x="944" y="2927"/>
                  </a:lnTo>
                  <a:lnTo>
                    <a:pt x="0" y="292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86" name="Group 1185"/>
          <p:cNvGrpSpPr/>
          <p:nvPr/>
        </p:nvGrpSpPr>
        <p:grpSpPr>
          <a:xfrm>
            <a:off x="8372179" y="512098"/>
            <a:ext cx="233732" cy="229869"/>
            <a:chOff x="8974138" y="341313"/>
            <a:chExt cx="384175" cy="377825"/>
          </a:xfrm>
          <a:solidFill>
            <a:schemeClr val="tx1">
              <a:lumMod val="65000"/>
              <a:lumOff val="35000"/>
            </a:schemeClr>
          </a:solidFill>
        </p:grpSpPr>
        <p:sp>
          <p:nvSpPr>
            <p:cNvPr id="1174" name="Freeform 121"/>
            <p:cNvSpPr>
              <a:spLocks/>
            </p:cNvSpPr>
            <p:nvPr/>
          </p:nvSpPr>
          <p:spPr bwMode="auto">
            <a:xfrm>
              <a:off x="8974138" y="341313"/>
              <a:ext cx="300038" cy="377825"/>
            </a:xfrm>
            <a:custGeom>
              <a:avLst/>
              <a:gdLst>
                <a:gd name="T0" fmla="*/ 0 w 2644"/>
                <a:gd name="T1" fmla="*/ 0 h 3336"/>
                <a:gd name="T2" fmla="*/ 2644 w 2644"/>
                <a:gd name="T3" fmla="*/ 0 h 3336"/>
                <a:gd name="T4" fmla="*/ 2644 w 2644"/>
                <a:gd name="T5" fmla="*/ 1187 h 3336"/>
                <a:gd name="T6" fmla="*/ 2335 w 2644"/>
                <a:gd name="T7" fmla="*/ 1496 h 3336"/>
                <a:gd name="T8" fmla="*/ 2335 w 2644"/>
                <a:gd name="T9" fmla="*/ 335 h 3336"/>
                <a:gd name="T10" fmla="*/ 309 w 2644"/>
                <a:gd name="T11" fmla="*/ 335 h 3336"/>
                <a:gd name="T12" fmla="*/ 309 w 2644"/>
                <a:gd name="T13" fmla="*/ 3000 h 3336"/>
                <a:gd name="T14" fmla="*/ 1324 w 2644"/>
                <a:gd name="T15" fmla="*/ 3000 h 3336"/>
                <a:gd name="T16" fmla="*/ 1260 w 2644"/>
                <a:gd name="T17" fmla="*/ 3238 h 3336"/>
                <a:gd name="T18" fmla="*/ 2155 w 2644"/>
                <a:gd name="T19" fmla="*/ 3000 h 3336"/>
                <a:gd name="T20" fmla="*/ 2644 w 2644"/>
                <a:gd name="T21" fmla="*/ 2526 h 3336"/>
                <a:gd name="T22" fmla="*/ 2644 w 2644"/>
                <a:gd name="T23" fmla="*/ 3336 h 3336"/>
                <a:gd name="T24" fmla="*/ 0 w 2644"/>
                <a:gd name="T25" fmla="*/ 3336 h 3336"/>
                <a:gd name="T26" fmla="*/ 0 w 2644"/>
                <a:gd name="T27" fmla="*/ 0 h 3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44" h="3336">
                  <a:moveTo>
                    <a:pt x="0" y="0"/>
                  </a:moveTo>
                  <a:lnTo>
                    <a:pt x="2644" y="0"/>
                  </a:lnTo>
                  <a:lnTo>
                    <a:pt x="2644" y="1187"/>
                  </a:lnTo>
                  <a:lnTo>
                    <a:pt x="2335" y="1496"/>
                  </a:lnTo>
                  <a:lnTo>
                    <a:pt x="2335" y="335"/>
                  </a:lnTo>
                  <a:lnTo>
                    <a:pt x="309" y="335"/>
                  </a:lnTo>
                  <a:lnTo>
                    <a:pt x="309" y="3000"/>
                  </a:lnTo>
                  <a:lnTo>
                    <a:pt x="1324" y="3000"/>
                  </a:lnTo>
                  <a:lnTo>
                    <a:pt x="1260" y="3238"/>
                  </a:lnTo>
                  <a:lnTo>
                    <a:pt x="2155" y="3000"/>
                  </a:lnTo>
                  <a:lnTo>
                    <a:pt x="2644" y="2526"/>
                  </a:lnTo>
                  <a:lnTo>
                    <a:pt x="2644" y="3336"/>
                  </a:lnTo>
                  <a:lnTo>
                    <a:pt x="0" y="333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6" name="Freeform 122"/>
            <p:cNvSpPr>
              <a:spLocks/>
            </p:cNvSpPr>
            <p:nvPr/>
          </p:nvSpPr>
          <p:spPr bwMode="auto">
            <a:xfrm>
              <a:off x="9142413" y="623888"/>
              <a:ext cx="58738" cy="58737"/>
            </a:xfrm>
            <a:custGeom>
              <a:avLst/>
              <a:gdLst>
                <a:gd name="T0" fmla="*/ 139 w 518"/>
                <a:gd name="T1" fmla="*/ 0 h 514"/>
                <a:gd name="T2" fmla="*/ 518 w 518"/>
                <a:gd name="T3" fmla="*/ 378 h 514"/>
                <a:gd name="T4" fmla="*/ 0 w 518"/>
                <a:gd name="T5" fmla="*/ 514 h 514"/>
                <a:gd name="T6" fmla="*/ 139 w 518"/>
                <a:gd name="T7" fmla="*/ 0 h 514"/>
              </a:gdLst>
              <a:ahLst/>
              <a:cxnLst>
                <a:cxn ang="0">
                  <a:pos x="T0" y="T1"/>
                </a:cxn>
                <a:cxn ang="0">
                  <a:pos x="T2" y="T3"/>
                </a:cxn>
                <a:cxn ang="0">
                  <a:pos x="T4" y="T5"/>
                </a:cxn>
                <a:cxn ang="0">
                  <a:pos x="T6" y="T7"/>
                </a:cxn>
              </a:cxnLst>
              <a:rect l="0" t="0" r="r" b="b"/>
              <a:pathLst>
                <a:path w="518" h="514">
                  <a:moveTo>
                    <a:pt x="139" y="0"/>
                  </a:moveTo>
                  <a:lnTo>
                    <a:pt x="518" y="378"/>
                  </a:lnTo>
                  <a:lnTo>
                    <a:pt x="0" y="514"/>
                  </a:lnTo>
                  <a:lnTo>
                    <a:pt x="1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8" name="Freeform 123"/>
            <p:cNvSpPr>
              <a:spLocks/>
            </p:cNvSpPr>
            <p:nvPr/>
          </p:nvSpPr>
          <p:spPr bwMode="auto">
            <a:xfrm>
              <a:off x="9167813" y="468313"/>
              <a:ext cx="190500" cy="188912"/>
            </a:xfrm>
            <a:custGeom>
              <a:avLst/>
              <a:gdLst>
                <a:gd name="T0" fmla="*/ 1237 w 1680"/>
                <a:gd name="T1" fmla="*/ 0 h 1675"/>
                <a:gd name="T2" fmla="*/ 1680 w 1680"/>
                <a:gd name="T3" fmla="*/ 442 h 1675"/>
                <a:gd name="T4" fmla="*/ 448 w 1680"/>
                <a:gd name="T5" fmla="*/ 1675 h 1675"/>
                <a:gd name="T6" fmla="*/ 445 w 1680"/>
                <a:gd name="T7" fmla="*/ 1675 h 1675"/>
                <a:gd name="T8" fmla="*/ 3 w 1680"/>
                <a:gd name="T9" fmla="*/ 1235 h 1675"/>
                <a:gd name="T10" fmla="*/ 0 w 1680"/>
                <a:gd name="T11" fmla="*/ 1233 h 1675"/>
                <a:gd name="T12" fmla="*/ 1237 w 1680"/>
                <a:gd name="T13" fmla="*/ 0 h 1675"/>
              </a:gdLst>
              <a:ahLst/>
              <a:cxnLst>
                <a:cxn ang="0">
                  <a:pos x="T0" y="T1"/>
                </a:cxn>
                <a:cxn ang="0">
                  <a:pos x="T2" y="T3"/>
                </a:cxn>
                <a:cxn ang="0">
                  <a:pos x="T4" y="T5"/>
                </a:cxn>
                <a:cxn ang="0">
                  <a:pos x="T6" y="T7"/>
                </a:cxn>
                <a:cxn ang="0">
                  <a:pos x="T8" y="T9"/>
                </a:cxn>
                <a:cxn ang="0">
                  <a:pos x="T10" y="T11"/>
                </a:cxn>
                <a:cxn ang="0">
                  <a:pos x="T12" y="T13"/>
                </a:cxn>
              </a:cxnLst>
              <a:rect l="0" t="0" r="r" b="b"/>
              <a:pathLst>
                <a:path w="1680" h="1675">
                  <a:moveTo>
                    <a:pt x="1237" y="0"/>
                  </a:moveTo>
                  <a:lnTo>
                    <a:pt x="1680" y="442"/>
                  </a:lnTo>
                  <a:lnTo>
                    <a:pt x="448" y="1675"/>
                  </a:lnTo>
                  <a:lnTo>
                    <a:pt x="445" y="1675"/>
                  </a:lnTo>
                  <a:lnTo>
                    <a:pt x="3" y="1235"/>
                  </a:lnTo>
                  <a:lnTo>
                    <a:pt x="0" y="1233"/>
                  </a:lnTo>
                  <a:lnTo>
                    <a:pt x="12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0" name="Freeform 124"/>
            <p:cNvSpPr>
              <a:spLocks/>
            </p:cNvSpPr>
            <p:nvPr/>
          </p:nvSpPr>
          <p:spPr bwMode="auto">
            <a:xfrm>
              <a:off x="9037638" y="420688"/>
              <a:ext cx="174625" cy="19050"/>
            </a:xfrm>
            <a:custGeom>
              <a:avLst/>
              <a:gdLst>
                <a:gd name="T0" fmla="*/ 81 w 1551"/>
                <a:gd name="T1" fmla="*/ 0 h 162"/>
                <a:gd name="T2" fmla="*/ 1471 w 1551"/>
                <a:gd name="T3" fmla="*/ 0 h 162"/>
                <a:gd name="T4" fmla="*/ 1491 w 1551"/>
                <a:gd name="T5" fmla="*/ 3 h 162"/>
                <a:gd name="T6" fmla="*/ 1511 w 1551"/>
                <a:gd name="T7" fmla="*/ 11 h 162"/>
                <a:gd name="T8" fmla="*/ 1527 w 1551"/>
                <a:gd name="T9" fmla="*/ 24 h 162"/>
                <a:gd name="T10" fmla="*/ 1539 w 1551"/>
                <a:gd name="T11" fmla="*/ 41 h 162"/>
                <a:gd name="T12" fmla="*/ 1548 w 1551"/>
                <a:gd name="T13" fmla="*/ 60 h 162"/>
                <a:gd name="T14" fmla="*/ 1551 w 1551"/>
                <a:gd name="T15" fmla="*/ 81 h 162"/>
                <a:gd name="T16" fmla="*/ 1548 w 1551"/>
                <a:gd name="T17" fmla="*/ 103 h 162"/>
                <a:gd name="T18" fmla="*/ 1539 w 1551"/>
                <a:gd name="T19" fmla="*/ 122 h 162"/>
                <a:gd name="T20" fmla="*/ 1527 w 1551"/>
                <a:gd name="T21" fmla="*/ 138 h 162"/>
                <a:gd name="T22" fmla="*/ 1511 w 1551"/>
                <a:gd name="T23" fmla="*/ 152 h 162"/>
                <a:gd name="T24" fmla="*/ 1491 w 1551"/>
                <a:gd name="T25" fmla="*/ 159 h 162"/>
                <a:gd name="T26" fmla="*/ 1471 w 1551"/>
                <a:gd name="T27" fmla="*/ 162 h 162"/>
                <a:gd name="T28" fmla="*/ 81 w 1551"/>
                <a:gd name="T29" fmla="*/ 162 h 162"/>
                <a:gd name="T30" fmla="*/ 59 w 1551"/>
                <a:gd name="T31" fmla="*/ 159 h 162"/>
                <a:gd name="T32" fmla="*/ 39 w 1551"/>
                <a:gd name="T33" fmla="*/ 151 h 162"/>
                <a:gd name="T34" fmla="*/ 23 w 1551"/>
                <a:gd name="T35" fmla="*/ 137 h 162"/>
                <a:gd name="T36" fmla="*/ 11 w 1551"/>
                <a:gd name="T37" fmla="*/ 121 h 162"/>
                <a:gd name="T38" fmla="*/ 3 w 1551"/>
                <a:gd name="T39" fmla="*/ 102 h 162"/>
                <a:gd name="T40" fmla="*/ 0 w 1551"/>
                <a:gd name="T41" fmla="*/ 81 h 162"/>
                <a:gd name="T42" fmla="*/ 3 w 1551"/>
                <a:gd name="T43" fmla="*/ 59 h 162"/>
                <a:gd name="T44" fmla="*/ 12 w 1551"/>
                <a:gd name="T45" fmla="*/ 40 h 162"/>
                <a:gd name="T46" fmla="*/ 25 w 1551"/>
                <a:gd name="T47" fmla="*/ 23 h 162"/>
                <a:gd name="T48" fmla="*/ 41 w 1551"/>
                <a:gd name="T49" fmla="*/ 11 h 162"/>
                <a:gd name="T50" fmla="*/ 60 w 1551"/>
                <a:gd name="T51" fmla="*/ 3 h 162"/>
                <a:gd name="T52" fmla="*/ 81 w 1551"/>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51" h="162">
                  <a:moveTo>
                    <a:pt x="81" y="0"/>
                  </a:moveTo>
                  <a:lnTo>
                    <a:pt x="1471" y="0"/>
                  </a:lnTo>
                  <a:lnTo>
                    <a:pt x="1491" y="3"/>
                  </a:lnTo>
                  <a:lnTo>
                    <a:pt x="1511" y="11"/>
                  </a:lnTo>
                  <a:lnTo>
                    <a:pt x="1527" y="24"/>
                  </a:lnTo>
                  <a:lnTo>
                    <a:pt x="1539" y="41"/>
                  </a:lnTo>
                  <a:lnTo>
                    <a:pt x="1548" y="60"/>
                  </a:lnTo>
                  <a:lnTo>
                    <a:pt x="1551" y="81"/>
                  </a:lnTo>
                  <a:lnTo>
                    <a:pt x="1548" y="103"/>
                  </a:lnTo>
                  <a:lnTo>
                    <a:pt x="1539" y="122"/>
                  </a:lnTo>
                  <a:lnTo>
                    <a:pt x="1527" y="138"/>
                  </a:lnTo>
                  <a:lnTo>
                    <a:pt x="1511" y="152"/>
                  </a:lnTo>
                  <a:lnTo>
                    <a:pt x="1491" y="159"/>
                  </a:lnTo>
                  <a:lnTo>
                    <a:pt x="1471" y="162"/>
                  </a:lnTo>
                  <a:lnTo>
                    <a:pt x="81" y="162"/>
                  </a:lnTo>
                  <a:lnTo>
                    <a:pt x="59" y="159"/>
                  </a:lnTo>
                  <a:lnTo>
                    <a:pt x="39" y="151"/>
                  </a:lnTo>
                  <a:lnTo>
                    <a:pt x="23" y="137"/>
                  </a:lnTo>
                  <a:lnTo>
                    <a:pt x="11" y="121"/>
                  </a:lnTo>
                  <a:lnTo>
                    <a:pt x="3" y="102"/>
                  </a:lnTo>
                  <a:lnTo>
                    <a:pt x="0" y="81"/>
                  </a:lnTo>
                  <a:lnTo>
                    <a:pt x="3" y="59"/>
                  </a:lnTo>
                  <a:lnTo>
                    <a:pt x="12" y="40"/>
                  </a:lnTo>
                  <a:lnTo>
                    <a:pt x="25" y="23"/>
                  </a:lnTo>
                  <a:lnTo>
                    <a:pt x="41" y="11"/>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2" name="Freeform 125"/>
            <p:cNvSpPr>
              <a:spLocks/>
            </p:cNvSpPr>
            <p:nvPr/>
          </p:nvSpPr>
          <p:spPr bwMode="auto">
            <a:xfrm>
              <a:off x="9037638" y="477838"/>
              <a:ext cx="174625" cy="17462"/>
            </a:xfrm>
            <a:custGeom>
              <a:avLst/>
              <a:gdLst>
                <a:gd name="T0" fmla="*/ 81 w 1551"/>
                <a:gd name="T1" fmla="*/ 0 h 162"/>
                <a:gd name="T2" fmla="*/ 1471 w 1551"/>
                <a:gd name="T3" fmla="*/ 0 h 162"/>
                <a:gd name="T4" fmla="*/ 1491 w 1551"/>
                <a:gd name="T5" fmla="*/ 3 h 162"/>
                <a:gd name="T6" fmla="*/ 1511 w 1551"/>
                <a:gd name="T7" fmla="*/ 11 h 162"/>
                <a:gd name="T8" fmla="*/ 1527 w 1551"/>
                <a:gd name="T9" fmla="*/ 24 h 162"/>
                <a:gd name="T10" fmla="*/ 1539 w 1551"/>
                <a:gd name="T11" fmla="*/ 41 h 162"/>
                <a:gd name="T12" fmla="*/ 1548 w 1551"/>
                <a:gd name="T13" fmla="*/ 60 h 162"/>
                <a:gd name="T14" fmla="*/ 1551 w 1551"/>
                <a:gd name="T15" fmla="*/ 81 h 162"/>
                <a:gd name="T16" fmla="*/ 1548 w 1551"/>
                <a:gd name="T17" fmla="*/ 102 h 162"/>
                <a:gd name="T18" fmla="*/ 1539 w 1551"/>
                <a:gd name="T19" fmla="*/ 122 h 162"/>
                <a:gd name="T20" fmla="*/ 1527 w 1551"/>
                <a:gd name="T21" fmla="*/ 138 h 162"/>
                <a:gd name="T22" fmla="*/ 1511 w 1551"/>
                <a:gd name="T23" fmla="*/ 150 h 162"/>
                <a:gd name="T24" fmla="*/ 1491 w 1551"/>
                <a:gd name="T25" fmla="*/ 158 h 162"/>
                <a:gd name="T26" fmla="*/ 1471 w 1551"/>
                <a:gd name="T27" fmla="*/ 162 h 162"/>
                <a:gd name="T28" fmla="*/ 81 w 1551"/>
                <a:gd name="T29" fmla="*/ 162 h 162"/>
                <a:gd name="T30" fmla="*/ 59 w 1551"/>
                <a:gd name="T31" fmla="*/ 158 h 162"/>
                <a:gd name="T32" fmla="*/ 39 w 1551"/>
                <a:gd name="T33" fmla="*/ 150 h 162"/>
                <a:gd name="T34" fmla="*/ 23 w 1551"/>
                <a:gd name="T35" fmla="*/ 137 h 162"/>
                <a:gd name="T36" fmla="*/ 11 w 1551"/>
                <a:gd name="T37" fmla="*/ 121 h 162"/>
                <a:gd name="T38" fmla="*/ 3 w 1551"/>
                <a:gd name="T39" fmla="*/ 101 h 162"/>
                <a:gd name="T40" fmla="*/ 0 w 1551"/>
                <a:gd name="T41" fmla="*/ 81 h 162"/>
                <a:gd name="T42" fmla="*/ 3 w 1551"/>
                <a:gd name="T43" fmla="*/ 59 h 162"/>
                <a:gd name="T44" fmla="*/ 12 w 1551"/>
                <a:gd name="T45" fmla="*/ 40 h 162"/>
                <a:gd name="T46" fmla="*/ 25 w 1551"/>
                <a:gd name="T47" fmla="*/ 23 h 162"/>
                <a:gd name="T48" fmla="*/ 41 w 1551"/>
                <a:gd name="T49" fmla="*/ 11 h 162"/>
                <a:gd name="T50" fmla="*/ 60 w 1551"/>
                <a:gd name="T51" fmla="*/ 3 h 162"/>
                <a:gd name="T52" fmla="*/ 81 w 1551"/>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51" h="162">
                  <a:moveTo>
                    <a:pt x="81" y="0"/>
                  </a:moveTo>
                  <a:lnTo>
                    <a:pt x="1471" y="0"/>
                  </a:lnTo>
                  <a:lnTo>
                    <a:pt x="1491" y="3"/>
                  </a:lnTo>
                  <a:lnTo>
                    <a:pt x="1511" y="11"/>
                  </a:lnTo>
                  <a:lnTo>
                    <a:pt x="1527" y="24"/>
                  </a:lnTo>
                  <a:lnTo>
                    <a:pt x="1539" y="41"/>
                  </a:lnTo>
                  <a:lnTo>
                    <a:pt x="1548" y="60"/>
                  </a:lnTo>
                  <a:lnTo>
                    <a:pt x="1551" y="81"/>
                  </a:lnTo>
                  <a:lnTo>
                    <a:pt x="1548" y="102"/>
                  </a:lnTo>
                  <a:lnTo>
                    <a:pt x="1539" y="122"/>
                  </a:lnTo>
                  <a:lnTo>
                    <a:pt x="1527" y="138"/>
                  </a:lnTo>
                  <a:lnTo>
                    <a:pt x="1511" y="150"/>
                  </a:lnTo>
                  <a:lnTo>
                    <a:pt x="1491" y="158"/>
                  </a:lnTo>
                  <a:lnTo>
                    <a:pt x="1471" y="162"/>
                  </a:lnTo>
                  <a:lnTo>
                    <a:pt x="81" y="162"/>
                  </a:lnTo>
                  <a:lnTo>
                    <a:pt x="59" y="158"/>
                  </a:lnTo>
                  <a:lnTo>
                    <a:pt x="39" y="150"/>
                  </a:lnTo>
                  <a:lnTo>
                    <a:pt x="23" y="137"/>
                  </a:lnTo>
                  <a:lnTo>
                    <a:pt x="11" y="121"/>
                  </a:lnTo>
                  <a:lnTo>
                    <a:pt x="3" y="101"/>
                  </a:lnTo>
                  <a:lnTo>
                    <a:pt x="0" y="81"/>
                  </a:lnTo>
                  <a:lnTo>
                    <a:pt x="3" y="59"/>
                  </a:lnTo>
                  <a:lnTo>
                    <a:pt x="12" y="40"/>
                  </a:lnTo>
                  <a:lnTo>
                    <a:pt x="25" y="23"/>
                  </a:lnTo>
                  <a:lnTo>
                    <a:pt x="41" y="11"/>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4" name="Freeform 126"/>
            <p:cNvSpPr>
              <a:spLocks/>
            </p:cNvSpPr>
            <p:nvPr/>
          </p:nvSpPr>
          <p:spPr bwMode="auto">
            <a:xfrm>
              <a:off x="9037638" y="533400"/>
              <a:ext cx="174625" cy="17462"/>
            </a:xfrm>
            <a:custGeom>
              <a:avLst/>
              <a:gdLst>
                <a:gd name="T0" fmla="*/ 81 w 1551"/>
                <a:gd name="T1" fmla="*/ 0 h 162"/>
                <a:gd name="T2" fmla="*/ 1471 w 1551"/>
                <a:gd name="T3" fmla="*/ 0 h 162"/>
                <a:gd name="T4" fmla="*/ 1492 w 1551"/>
                <a:gd name="T5" fmla="*/ 3 h 162"/>
                <a:gd name="T6" fmla="*/ 1512 w 1551"/>
                <a:gd name="T7" fmla="*/ 12 h 162"/>
                <a:gd name="T8" fmla="*/ 1528 w 1551"/>
                <a:gd name="T9" fmla="*/ 25 h 162"/>
                <a:gd name="T10" fmla="*/ 1540 w 1551"/>
                <a:gd name="T11" fmla="*/ 41 h 162"/>
                <a:gd name="T12" fmla="*/ 1549 w 1551"/>
                <a:gd name="T13" fmla="*/ 61 h 162"/>
                <a:gd name="T14" fmla="*/ 1551 w 1551"/>
                <a:gd name="T15" fmla="*/ 81 h 162"/>
                <a:gd name="T16" fmla="*/ 1548 w 1551"/>
                <a:gd name="T17" fmla="*/ 102 h 162"/>
                <a:gd name="T18" fmla="*/ 1539 w 1551"/>
                <a:gd name="T19" fmla="*/ 121 h 162"/>
                <a:gd name="T20" fmla="*/ 1527 w 1551"/>
                <a:gd name="T21" fmla="*/ 138 h 162"/>
                <a:gd name="T22" fmla="*/ 1511 w 1551"/>
                <a:gd name="T23" fmla="*/ 150 h 162"/>
                <a:gd name="T24" fmla="*/ 1491 w 1551"/>
                <a:gd name="T25" fmla="*/ 159 h 162"/>
                <a:gd name="T26" fmla="*/ 1471 w 1551"/>
                <a:gd name="T27" fmla="*/ 162 h 162"/>
                <a:gd name="T28" fmla="*/ 81 w 1551"/>
                <a:gd name="T29" fmla="*/ 162 h 162"/>
                <a:gd name="T30" fmla="*/ 59 w 1551"/>
                <a:gd name="T31" fmla="*/ 159 h 162"/>
                <a:gd name="T32" fmla="*/ 39 w 1551"/>
                <a:gd name="T33" fmla="*/ 151 h 162"/>
                <a:gd name="T34" fmla="*/ 23 w 1551"/>
                <a:gd name="T35" fmla="*/ 138 h 162"/>
                <a:gd name="T36" fmla="*/ 11 w 1551"/>
                <a:gd name="T37" fmla="*/ 121 h 162"/>
                <a:gd name="T38" fmla="*/ 3 w 1551"/>
                <a:gd name="T39" fmla="*/ 102 h 162"/>
                <a:gd name="T40" fmla="*/ 0 w 1551"/>
                <a:gd name="T41" fmla="*/ 81 h 162"/>
                <a:gd name="T42" fmla="*/ 3 w 1551"/>
                <a:gd name="T43" fmla="*/ 60 h 162"/>
                <a:gd name="T44" fmla="*/ 12 w 1551"/>
                <a:gd name="T45" fmla="*/ 40 h 162"/>
                <a:gd name="T46" fmla="*/ 25 w 1551"/>
                <a:gd name="T47" fmla="*/ 24 h 162"/>
                <a:gd name="T48" fmla="*/ 41 w 1551"/>
                <a:gd name="T49" fmla="*/ 12 h 162"/>
                <a:gd name="T50" fmla="*/ 60 w 1551"/>
                <a:gd name="T51" fmla="*/ 3 h 162"/>
                <a:gd name="T52" fmla="*/ 81 w 1551"/>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51" h="162">
                  <a:moveTo>
                    <a:pt x="81" y="0"/>
                  </a:moveTo>
                  <a:lnTo>
                    <a:pt x="1471" y="0"/>
                  </a:lnTo>
                  <a:lnTo>
                    <a:pt x="1492" y="3"/>
                  </a:lnTo>
                  <a:lnTo>
                    <a:pt x="1512" y="12"/>
                  </a:lnTo>
                  <a:lnTo>
                    <a:pt x="1528" y="25"/>
                  </a:lnTo>
                  <a:lnTo>
                    <a:pt x="1540" y="41"/>
                  </a:lnTo>
                  <a:lnTo>
                    <a:pt x="1549" y="61"/>
                  </a:lnTo>
                  <a:lnTo>
                    <a:pt x="1551" y="81"/>
                  </a:lnTo>
                  <a:lnTo>
                    <a:pt x="1548" y="102"/>
                  </a:lnTo>
                  <a:lnTo>
                    <a:pt x="1539" y="121"/>
                  </a:lnTo>
                  <a:lnTo>
                    <a:pt x="1527" y="138"/>
                  </a:lnTo>
                  <a:lnTo>
                    <a:pt x="1511" y="150"/>
                  </a:lnTo>
                  <a:lnTo>
                    <a:pt x="1491" y="159"/>
                  </a:lnTo>
                  <a:lnTo>
                    <a:pt x="1471" y="162"/>
                  </a:lnTo>
                  <a:lnTo>
                    <a:pt x="81" y="162"/>
                  </a:lnTo>
                  <a:lnTo>
                    <a:pt x="59" y="159"/>
                  </a:lnTo>
                  <a:lnTo>
                    <a:pt x="39" y="151"/>
                  </a:lnTo>
                  <a:lnTo>
                    <a:pt x="23" y="138"/>
                  </a:lnTo>
                  <a:lnTo>
                    <a:pt x="11" y="121"/>
                  </a:lnTo>
                  <a:lnTo>
                    <a:pt x="3" y="102"/>
                  </a:lnTo>
                  <a:lnTo>
                    <a:pt x="0" y="81"/>
                  </a:lnTo>
                  <a:lnTo>
                    <a:pt x="3" y="60"/>
                  </a:lnTo>
                  <a:lnTo>
                    <a:pt x="12" y="40"/>
                  </a:lnTo>
                  <a:lnTo>
                    <a:pt x="25" y="24"/>
                  </a:lnTo>
                  <a:lnTo>
                    <a:pt x="41" y="12"/>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8" name="Group 497"/>
          <p:cNvGrpSpPr/>
          <p:nvPr/>
        </p:nvGrpSpPr>
        <p:grpSpPr>
          <a:xfrm>
            <a:off x="536401" y="1289357"/>
            <a:ext cx="233732" cy="232767"/>
            <a:chOff x="747713" y="1292225"/>
            <a:chExt cx="384175" cy="382588"/>
          </a:xfrm>
          <a:solidFill>
            <a:schemeClr val="tx1">
              <a:lumMod val="65000"/>
              <a:lumOff val="35000"/>
            </a:schemeClr>
          </a:solidFill>
        </p:grpSpPr>
        <p:sp>
          <p:nvSpPr>
            <p:cNvPr id="1214" name="Freeform 131"/>
            <p:cNvSpPr>
              <a:spLocks/>
            </p:cNvSpPr>
            <p:nvPr/>
          </p:nvSpPr>
          <p:spPr bwMode="auto">
            <a:xfrm>
              <a:off x="747713" y="1292225"/>
              <a:ext cx="327025" cy="382588"/>
            </a:xfrm>
            <a:custGeom>
              <a:avLst/>
              <a:gdLst>
                <a:gd name="T0" fmla="*/ 1603 w 2883"/>
                <a:gd name="T1" fmla="*/ 0 h 3374"/>
                <a:gd name="T2" fmla="*/ 2455 w 2883"/>
                <a:gd name="T3" fmla="*/ 723 h 3374"/>
                <a:gd name="T4" fmla="*/ 2394 w 2883"/>
                <a:gd name="T5" fmla="*/ 750 h 3374"/>
                <a:gd name="T6" fmla="*/ 2337 w 2883"/>
                <a:gd name="T7" fmla="*/ 783 h 3374"/>
                <a:gd name="T8" fmla="*/ 2282 w 2883"/>
                <a:gd name="T9" fmla="*/ 820 h 3374"/>
                <a:gd name="T10" fmla="*/ 2232 w 2883"/>
                <a:gd name="T11" fmla="*/ 861 h 3374"/>
                <a:gd name="T12" fmla="*/ 2185 w 2883"/>
                <a:gd name="T13" fmla="*/ 906 h 3374"/>
                <a:gd name="T14" fmla="*/ 2142 w 2883"/>
                <a:gd name="T15" fmla="*/ 955 h 3374"/>
                <a:gd name="T16" fmla="*/ 2103 w 2883"/>
                <a:gd name="T17" fmla="*/ 1006 h 3374"/>
                <a:gd name="T18" fmla="*/ 2069 w 2883"/>
                <a:gd name="T19" fmla="*/ 1061 h 3374"/>
                <a:gd name="T20" fmla="*/ 2039 w 2883"/>
                <a:gd name="T21" fmla="*/ 1120 h 3374"/>
                <a:gd name="T22" fmla="*/ 2014 w 2883"/>
                <a:gd name="T23" fmla="*/ 1180 h 3374"/>
                <a:gd name="T24" fmla="*/ 1995 w 2883"/>
                <a:gd name="T25" fmla="*/ 1242 h 3374"/>
                <a:gd name="T26" fmla="*/ 1980 w 2883"/>
                <a:gd name="T27" fmla="*/ 1307 h 3374"/>
                <a:gd name="T28" fmla="*/ 1971 w 2883"/>
                <a:gd name="T29" fmla="*/ 1373 h 3374"/>
                <a:gd name="T30" fmla="*/ 1968 w 2883"/>
                <a:gd name="T31" fmla="*/ 1441 h 3374"/>
                <a:gd name="T32" fmla="*/ 1968 w 2883"/>
                <a:gd name="T33" fmla="*/ 1446 h 3374"/>
                <a:gd name="T34" fmla="*/ 1972 w 2883"/>
                <a:gd name="T35" fmla="*/ 1516 h 3374"/>
                <a:gd name="T36" fmla="*/ 1982 w 2883"/>
                <a:gd name="T37" fmla="*/ 1585 h 3374"/>
                <a:gd name="T38" fmla="*/ 1998 w 2883"/>
                <a:gd name="T39" fmla="*/ 1651 h 3374"/>
                <a:gd name="T40" fmla="*/ 2019 w 2883"/>
                <a:gd name="T41" fmla="*/ 1715 h 3374"/>
                <a:gd name="T42" fmla="*/ 2046 w 2883"/>
                <a:gd name="T43" fmla="*/ 1776 h 3374"/>
                <a:gd name="T44" fmla="*/ 2078 w 2883"/>
                <a:gd name="T45" fmla="*/ 1835 h 3374"/>
                <a:gd name="T46" fmla="*/ 2114 w 2883"/>
                <a:gd name="T47" fmla="*/ 1890 h 3374"/>
                <a:gd name="T48" fmla="*/ 2156 w 2883"/>
                <a:gd name="T49" fmla="*/ 1943 h 3374"/>
                <a:gd name="T50" fmla="*/ 2201 w 2883"/>
                <a:gd name="T51" fmla="*/ 1992 h 3374"/>
                <a:gd name="T52" fmla="*/ 2250 w 2883"/>
                <a:gd name="T53" fmla="*/ 2036 h 3374"/>
                <a:gd name="T54" fmla="*/ 2304 w 2883"/>
                <a:gd name="T55" fmla="*/ 2076 h 3374"/>
                <a:gd name="T56" fmla="*/ 2360 w 2883"/>
                <a:gd name="T57" fmla="*/ 2112 h 3374"/>
                <a:gd name="T58" fmla="*/ 2420 w 2883"/>
                <a:gd name="T59" fmla="*/ 2143 h 3374"/>
                <a:gd name="T60" fmla="*/ 2482 w 2883"/>
                <a:gd name="T61" fmla="*/ 2169 h 3374"/>
                <a:gd name="T62" fmla="*/ 2547 w 2883"/>
                <a:gd name="T63" fmla="*/ 2190 h 3374"/>
                <a:gd name="T64" fmla="*/ 2615 w 2883"/>
                <a:gd name="T65" fmla="*/ 2204 h 3374"/>
                <a:gd name="T66" fmla="*/ 2685 w 2883"/>
                <a:gd name="T67" fmla="*/ 2215 h 3374"/>
                <a:gd name="T68" fmla="*/ 2756 w 2883"/>
                <a:gd name="T69" fmla="*/ 2218 h 3374"/>
                <a:gd name="T70" fmla="*/ 2799 w 2883"/>
                <a:gd name="T71" fmla="*/ 2216 h 3374"/>
                <a:gd name="T72" fmla="*/ 2840 w 2883"/>
                <a:gd name="T73" fmla="*/ 2212 h 3374"/>
                <a:gd name="T74" fmla="*/ 2883 w 2883"/>
                <a:gd name="T75" fmla="*/ 2206 h 3374"/>
                <a:gd name="T76" fmla="*/ 2883 w 2883"/>
                <a:gd name="T77" fmla="*/ 3374 h 3374"/>
                <a:gd name="T78" fmla="*/ 323 w 2883"/>
                <a:gd name="T79" fmla="*/ 3374 h 3374"/>
                <a:gd name="T80" fmla="*/ 323 w 2883"/>
                <a:gd name="T81" fmla="*/ 1444 h 3374"/>
                <a:gd name="T82" fmla="*/ 0 w 2883"/>
                <a:gd name="T83" fmla="*/ 1444 h 3374"/>
                <a:gd name="T84" fmla="*/ 1603 w 2883"/>
                <a:gd name="T85"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883" h="3374">
                  <a:moveTo>
                    <a:pt x="1603" y="0"/>
                  </a:moveTo>
                  <a:lnTo>
                    <a:pt x="2455" y="723"/>
                  </a:lnTo>
                  <a:lnTo>
                    <a:pt x="2394" y="750"/>
                  </a:lnTo>
                  <a:lnTo>
                    <a:pt x="2337" y="783"/>
                  </a:lnTo>
                  <a:lnTo>
                    <a:pt x="2282" y="820"/>
                  </a:lnTo>
                  <a:lnTo>
                    <a:pt x="2232" y="861"/>
                  </a:lnTo>
                  <a:lnTo>
                    <a:pt x="2185" y="906"/>
                  </a:lnTo>
                  <a:lnTo>
                    <a:pt x="2142" y="955"/>
                  </a:lnTo>
                  <a:lnTo>
                    <a:pt x="2103" y="1006"/>
                  </a:lnTo>
                  <a:lnTo>
                    <a:pt x="2069" y="1061"/>
                  </a:lnTo>
                  <a:lnTo>
                    <a:pt x="2039" y="1120"/>
                  </a:lnTo>
                  <a:lnTo>
                    <a:pt x="2014" y="1180"/>
                  </a:lnTo>
                  <a:lnTo>
                    <a:pt x="1995" y="1242"/>
                  </a:lnTo>
                  <a:lnTo>
                    <a:pt x="1980" y="1307"/>
                  </a:lnTo>
                  <a:lnTo>
                    <a:pt x="1971" y="1373"/>
                  </a:lnTo>
                  <a:lnTo>
                    <a:pt x="1968" y="1441"/>
                  </a:lnTo>
                  <a:lnTo>
                    <a:pt x="1968" y="1446"/>
                  </a:lnTo>
                  <a:lnTo>
                    <a:pt x="1972" y="1516"/>
                  </a:lnTo>
                  <a:lnTo>
                    <a:pt x="1982" y="1585"/>
                  </a:lnTo>
                  <a:lnTo>
                    <a:pt x="1998" y="1651"/>
                  </a:lnTo>
                  <a:lnTo>
                    <a:pt x="2019" y="1715"/>
                  </a:lnTo>
                  <a:lnTo>
                    <a:pt x="2046" y="1776"/>
                  </a:lnTo>
                  <a:lnTo>
                    <a:pt x="2078" y="1835"/>
                  </a:lnTo>
                  <a:lnTo>
                    <a:pt x="2114" y="1890"/>
                  </a:lnTo>
                  <a:lnTo>
                    <a:pt x="2156" y="1943"/>
                  </a:lnTo>
                  <a:lnTo>
                    <a:pt x="2201" y="1992"/>
                  </a:lnTo>
                  <a:lnTo>
                    <a:pt x="2250" y="2036"/>
                  </a:lnTo>
                  <a:lnTo>
                    <a:pt x="2304" y="2076"/>
                  </a:lnTo>
                  <a:lnTo>
                    <a:pt x="2360" y="2112"/>
                  </a:lnTo>
                  <a:lnTo>
                    <a:pt x="2420" y="2143"/>
                  </a:lnTo>
                  <a:lnTo>
                    <a:pt x="2482" y="2169"/>
                  </a:lnTo>
                  <a:lnTo>
                    <a:pt x="2547" y="2190"/>
                  </a:lnTo>
                  <a:lnTo>
                    <a:pt x="2615" y="2204"/>
                  </a:lnTo>
                  <a:lnTo>
                    <a:pt x="2685" y="2215"/>
                  </a:lnTo>
                  <a:lnTo>
                    <a:pt x="2756" y="2218"/>
                  </a:lnTo>
                  <a:lnTo>
                    <a:pt x="2799" y="2216"/>
                  </a:lnTo>
                  <a:lnTo>
                    <a:pt x="2840" y="2212"/>
                  </a:lnTo>
                  <a:lnTo>
                    <a:pt x="2883" y="2206"/>
                  </a:lnTo>
                  <a:lnTo>
                    <a:pt x="2883" y="3374"/>
                  </a:lnTo>
                  <a:lnTo>
                    <a:pt x="323" y="3374"/>
                  </a:lnTo>
                  <a:lnTo>
                    <a:pt x="323" y="1444"/>
                  </a:lnTo>
                  <a:lnTo>
                    <a:pt x="0" y="1444"/>
                  </a:lnTo>
                  <a:lnTo>
                    <a:pt x="16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5" name="Freeform 132"/>
            <p:cNvSpPr>
              <a:spLocks/>
            </p:cNvSpPr>
            <p:nvPr/>
          </p:nvSpPr>
          <p:spPr bwMode="auto">
            <a:xfrm>
              <a:off x="788988" y="1316038"/>
              <a:ext cx="57150" cy="74613"/>
            </a:xfrm>
            <a:custGeom>
              <a:avLst/>
              <a:gdLst>
                <a:gd name="T0" fmla="*/ 0 w 506"/>
                <a:gd name="T1" fmla="*/ 0 h 659"/>
                <a:gd name="T2" fmla="*/ 506 w 506"/>
                <a:gd name="T3" fmla="*/ 0 h 659"/>
                <a:gd name="T4" fmla="*/ 506 w 506"/>
                <a:gd name="T5" fmla="*/ 190 h 659"/>
                <a:gd name="T6" fmla="*/ 0 w 506"/>
                <a:gd name="T7" fmla="*/ 659 h 659"/>
                <a:gd name="T8" fmla="*/ 0 w 506"/>
                <a:gd name="T9" fmla="*/ 0 h 659"/>
              </a:gdLst>
              <a:ahLst/>
              <a:cxnLst>
                <a:cxn ang="0">
                  <a:pos x="T0" y="T1"/>
                </a:cxn>
                <a:cxn ang="0">
                  <a:pos x="T2" y="T3"/>
                </a:cxn>
                <a:cxn ang="0">
                  <a:pos x="T4" y="T5"/>
                </a:cxn>
                <a:cxn ang="0">
                  <a:pos x="T6" y="T7"/>
                </a:cxn>
                <a:cxn ang="0">
                  <a:pos x="T8" y="T9"/>
                </a:cxn>
              </a:cxnLst>
              <a:rect l="0" t="0" r="r" b="b"/>
              <a:pathLst>
                <a:path w="506" h="659">
                  <a:moveTo>
                    <a:pt x="0" y="0"/>
                  </a:moveTo>
                  <a:lnTo>
                    <a:pt x="506" y="0"/>
                  </a:lnTo>
                  <a:lnTo>
                    <a:pt x="506" y="190"/>
                  </a:lnTo>
                  <a:lnTo>
                    <a:pt x="0" y="65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4" name="Freeform 133"/>
            <p:cNvSpPr>
              <a:spLocks noEditPoints="1"/>
            </p:cNvSpPr>
            <p:nvPr/>
          </p:nvSpPr>
          <p:spPr bwMode="auto">
            <a:xfrm>
              <a:off x="989013" y="1384300"/>
              <a:ext cx="142875" cy="142875"/>
            </a:xfrm>
            <a:custGeom>
              <a:avLst/>
              <a:gdLst>
                <a:gd name="T0" fmla="*/ 588 w 1264"/>
                <a:gd name="T1" fmla="*/ 180 h 1258"/>
                <a:gd name="T2" fmla="*/ 570 w 1264"/>
                <a:gd name="T3" fmla="*/ 266 h 1258"/>
                <a:gd name="T4" fmla="*/ 458 w 1264"/>
                <a:gd name="T5" fmla="*/ 343 h 1258"/>
                <a:gd name="T6" fmla="*/ 414 w 1264"/>
                <a:gd name="T7" fmla="*/ 474 h 1258"/>
                <a:gd name="T8" fmla="*/ 456 w 1264"/>
                <a:gd name="T9" fmla="*/ 602 h 1258"/>
                <a:gd name="T10" fmla="*/ 563 w 1264"/>
                <a:gd name="T11" fmla="*/ 680 h 1258"/>
                <a:gd name="T12" fmla="*/ 673 w 1264"/>
                <a:gd name="T13" fmla="*/ 700 h 1258"/>
                <a:gd name="T14" fmla="*/ 723 w 1264"/>
                <a:gd name="T15" fmla="*/ 763 h 1258"/>
                <a:gd name="T16" fmla="*/ 704 w 1264"/>
                <a:gd name="T17" fmla="*/ 841 h 1258"/>
                <a:gd name="T18" fmla="*/ 632 w 1264"/>
                <a:gd name="T19" fmla="*/ 877 h 1258"/>
                <a:gd name="T20" fmla="*/ 564 w 1264"/>
                <a:gd name="T21" fmla="*/ 847 h 1258"/>
                <a:gd name="T22" fmla="*/ 505 w 1264"/>
                <a:gd name="T23" fmla="*/ 830 h 1258"/>
                <a:gd name="T24" fmla="*/ 459 w 1264"/>
                <a:gd name="T25" fmla="*/ 873 h 1258"/>
                <a:gd name="T26" fmla="*/ 473 w 1264"/>
                <a:gd name="T27" fmla="*/ 932 h 1258"/>
                <a:gd name="T28" fmla="*/ 570 w 1264"/>
                <a:gd name="T29" fmla="*/ 992 h 1258"/>
                <a:gd name="T30" fmla="*/ 588 w 1264"/>
                <a:gd name="T31" fmla="*/ 1079 h 1258"/>
                <a:gd name="T32" fmla="*/ 649 w 1264"/>
                <a:gd name="T33" fmla="*/ 1095 h 1258"/>
                <a:gd name="T34" fmla="*/ 692 w 1264"/>
                <a:gd name="T35" fmla="*/ 1052 h 1258"/>
                <a:gd name="T36" fmla="*/ 757 w 1264"/>
                <a:gd name="T37" fmla="*/ 962 h 1258"/>
                <a:gd name="T38" fmla="*/ 838 w 1264"/>
                <a:gd name="T39" fmla="*/ 855 h 1258"/>
                <a:gd name="T40" fmla="*/ 839 w 1264"/>
                <a:gd name="T41" fmla="*/ 715 h 1258"/>
                <a:gd name="T42" fmla="*/ 761 w 1264"/>
                <a:gd name="T43" fmla="*/ 609 h 1258"/>
                <a:gd name="T44" fmla="*/ 632 w 1264"/>
                <a:gd name="T45" fmla="*/ 567 h 1258"/>
                <a:gd name="T46" fmla="*/ 560 w 1264"/>
                <a:gd name="T47" fmla="*/ 532 h 1258"/>
                <a:gd name="T48" fmla="*/ 541 w 1264"/>
                <a:gd name="T49" fmla="*/ 454 h 1258"/>
                <a:gd name="T50" fmla="*/ 592 w 1264"/>
                <a:gd name="T51" fmla="*/ 391 h 1258"/>
                <a:gd name="T52" fmla="*/ 669 w 1264"/>
                <a:gd name="T53" fmla="*/ 389 h 1258"/>
                <a:gd name="T54" fmla="*/ 727 w 1264"/>
                <a:gd name="T55" fmla="*/ 427 h 1258"/>
                <a:gd name="T56" fmla="*/ 788 w 1264"/>
                <a:gd name="T57" fmla="*/ 413 h 1258"/>
                <a:gd name="T58" fmla="*/ 806 w 1264"/>
                <a:gd name="T59" fmla="*/ 355 h 1258"/>
                <a:gd name="T60" fmla="*/ 747 w 1264"/>
                <a:gd name="T61" fmla="*/ 290 h 1258"/>
                <a:gd name="T62" fmla="*/ 692 w 1264"/>
                <a:gd name="T63" fmla="*/ 206 h 1258"/>
                <a:gd name="T64" fmla="*/ 649 w 1264"/>
                <a:gd name="T65" fmla="*/ 163 h 1258"/>
                <a:gd name="T66" fmla="*/ 759 w 1264"/>
                <a:gd name="T67" fmla="*/ 13 h 1258"/>
                <a:gd name="T68" fmla="*/ 985 w 1264"/>
                <a:gd name="T69" fmla="*/ 107 h 1258"/>
                <a:gd name="T70" fmla="*/ 1156 w 1264"/>
                <a:gd name="T71" fmla="*/ 278 h 1258"/>
                <a:gd name="T72" fmla="*/ 1251 w 1264"/>
                <a:gd name="T73" fmla="*/ 503 h 1258"/>
                <a:gd name="T74" fmla="*/ 1252 w 1264"/>
                <a:gd name="T75" fmla="*/ 756 h 1258"/>
                <a:gd name="T76" fmla="*/ 1156 w 1264"/>
                <a:gd name="T77" fmla="*/ 981 h 1258"/>
                <a:gd name="T78" fmla="*/ 986 w 1264"/>
                <a:gd name="T79" fmla="*/ 1151 h 1258"/>
                <a:gd name="T80" fmla="*/ 760 w 1264"/>
                <a:gd name="T81" fmla="*/ 1246 h 1258"/>
                <a:gd name="T82" fmla="*/ 504 w 1264"/>
                <a:gd name="T83" fmla="*/ 1246 h 1258"/>
                <a:gd name="T84" fmla="*/ 278 w 1264"/>
                <a:gd name="T85" fmla="*/ 1151 h 1258"/>
                <a:gd name="T86" fmla="*/ 108 w 1264"/>
                <a:gd name="T87" fmla="*/ 981 h 1258"/>
                <a:gd name="T88" fmla="*/ 12 w 1264"/>
                <a:gd name="T89" fmla="*/ 756 h 1258"/>
                <a:gd name="T90" fmla="*/ 12 w 1264"/>
                <a:gd name="T91" fmla="*/ 503 h 1258"/>
                <a:gd name="T92" fmla="*/ 108 w 1264"/>
                <a:gd name="T93" fmla="*/ 278 h 1258"/>
                <a:gd name="T94" fmla="*/ 278 w 1264"/>
                <a:gd name="T95" fmla="*/ 107 h 1258"/>
                <a:gd name="T96" fmla="*/ 504 w 1264"/>
                <a:gd name="T97" fmla="*/ 13 h 1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4" h="1258">
                  <a:moveTo>
                    <a:pt x="632" y="161"/>
                  </a:moveTo>
                  <a:lnTo>
                    <a:pt x="615" y="163"/>
                  </a:lnTo>
                  <a:lnTo>
                    <a:pt x="601" y="170"/>
                  </a:lnTo>
                  <a:lnTo>
                    <a:pt x="588" y="180"/>
                  </a:lnTo>
                  <a:lnTo>
                    <a:pt x="578" y="192"/>
                  </a:lnTo>
                  <a:lnTo>
                    <a:pt x="572" y="206"/>
                  </a:lnTo>
                  <a:lnTo>
                    <a:pt x="570" y="224"/>
                  </a:lnTo>
                  <a:lnTo>
                    <a:pt x="570" y="266"/>
                  </a:lnTo>
                  <a:lnTo>
                    <a:pt x="537" y="279"/>
                  </a:lnTo>
                  <a:lnTo>
                    <a:pt x="507" y="296"/>
                  </a:lnTo>
                  <a:lnTo>
                    <a:pt x="481" y="318"/>
                  </a:lnTo>
                  <a:lnTo>
                    <a:pt x="458" y="343"/>
                  </a:lnTo>
                  <a:lnTo>
                    <a:pt x="440" y="372"/>
                  </a:lnTo>
                  <a:lnTo>
                    <a:pt x="426" y="404"/>
                  </a:lnTo>
                  <a:lnTo>
                    <a:pt x="417" y="438"/>
                  </a:lnTo>
                  <a:lnTo>
                    <a:pt x="414" y="474"/>
                  </a:lnTo>
                  <a:lnTo>
                    <a:pt x="417" y="509"/>
                  </a:lnTo>
                  <a:lnTo>
                    <a:pt x="425" y="543"/>
                  </a:lnTo>
                  <a:lnTo>
                    <a:pt x="439" y="573"/>
                  </a:lnTo>
                  <a:lnTo>
                    <a:pt x="456" y="602"/>
                  </a:lnTo>
                  <a:lnTo>
                    <a:pt x="478" y="628"/>
                  </a:lnTo>
                  <a:lnTo>
                    <a:pt x="503" y="649"/>
                  </a:lnTo>
                  <a:lnTo>
                    <a:pt x="532" y="666"/>
                  </a:lnTo>
                  <a:lnTo>
                    <a:pt x="563" y="680"/>
                  </a:lnTo>
                  <a:lnTo>
                    <a:pt x="597" y="688"/>
                  </a:lnTo>
                  <a:lnTo>
                    <a:pt x="632" y="691"/>
                  </a:lnTo>
                  <a:lnTo>
                    <a:pt x="653" y="693"/>
                  </a:lnTo>
                  <a:lnTo>
                    <a:pt x="673" y="700"/>
                  </a:lnTo>
                  <a:lnTo>
                    <a:pt x="690" y="711"/>
                  </a:lnTo>
                  <a:lnTo>
                    <a:pt x="704" y="726"/>
                  </a:lnTo>
                  <a:lnTo>
                    <a:pt x="716" y="743"/>
                  </a:lnTo>
                  <a:lnTo>
                    <a:pt x="723" y="763"/>
                  </a:lnTo>
                  <a:lnTo>
                    <a:pt x="725" y="784"/>
                  </a:lnTo>
                  <a:lnTo>
                    <a:pt x="723" y="804"/>
                  </a:lnTo>
                  <a:lnTo>
                    <a:pt x="716" y="825"/>
                  </a:lnTo>
                  <a:lnTo>
                    <a:pt x="704" y="841"/>
                  </a:lnTo>
                  <a:lnTo>
                    <a:pt x="690" y="857"/>
                  </a:lnTo>
                  <a:lnTo>
                    <a:pt x="673" y="867"/>
                  </a:lnTo>
                  <a:lnTo>
                    <a:pt x="653" y="874"/>
                  </a:lnTo>
                  <a:lnTo>
                    <a:pt x="632" y="877"/>
                  </a:lnTo>
                  <a:lnTo>
                    <a:pt x="613" y="875"/>
                  </a:lnTo>
                  <a:lnTo>
                    <a:pt x="596" y="869"/>
                  </a:lnTo>
                  <a:lnTo>
                    <a:pt x="579" y="860"/>
                  </a:lnTo>
                  <a:lnTo>
                    <a:pt x="564" y="847"/>
                  </a:lnTo>
                  <a:lnTo>
                    <a:pt x="551" y="837"/>
                  </a:lnTo>
                  <a:lnTo>
                    <a:pt x="536" y="831"/>
                  </a:lnTo>
                  <a:lnTo>
                    <a:pt x="521" y="828"/>
                  </a:lnTo>
                  <a:lnTo>
                    <a:pt x="505" y="830"/>
                  </a:lnTo>
                  <a:lnTo>
                    <a:pt x="490" y="835"/>
                  </a:lnTo>
                  <a:lnTo>
                    <a:pt x="477" y="845"/>
                  </a:lnTo>
                  <a:lnTo>
                    <a:pt x="466" y="858"/>
                  </a:lnTo>
                  <a:lnTo>
                    <a:pt x="459" y="873"/>
                  </a:lnTo>
                  <a:lnTo>
                    <a:pt x="457" y="888"/>
                  </a:lnTo>
                  <a:lnTo>
                    <a:pt x="458" y="904"/>
                  </a:lnTo>
                  <a:lnTo>
                    <a:pt x="464" y="919"/>
                  </a:lnTo>
                  <a:lnTo>
                    <a:pt x="473" y="932"/>
                  </a:lnTo>
                  <a:lnTo>
                    <a:pt x="495" y="952"/>
                  </a:lnTo>
                  <a:lnTo>
                    <a:pt x="518" y="968"/>
                  </a:lnTo>
                  <a:lnTo>
                    <a:pt x="543" y="981"/>
                  </a:lnTo>
                  <a:lnTo>
                    <a:pt x="570" y="992"/>
                  </a:lnTo>
                  <a:lnTo>
                    <a:pt x="570" y="1035"/>
                  </a:lnTo>
                  <a:lnTo>
                    <a:pt x="572" y="1052"/>
                  </a:lnTo>
                  <a:lnTo>
                    <a:pt x="578" y="1066"/>
                  </a:lnTo>
                  <a:lnTo>
                    <a:pt x="588" y="1079"/>
                  </a:lnTo>
                  <a:lnTo>
                    <a:pt x="601" y="1089"/>
                  </a:lnTo>
                  <a:lnTo>
                    <a:pt x="615" y="1095"/>
                  </a:lnTo>
                  <a:lnTo>
                    <a:pt x="632" y="1097"/>
                  </a:lnTo>
                  <a:lnTo>
                    <a:pt x="649" y="1095"/>
                  </a:lnTo>
                  <a:lnTo>
                    <a:pt x="663" y="1089"/>
                  </a:lnTo>
                  <a:lnTo>
                    <a:pt x="676" y="1079"/>
                  </a:lnTo>
                  <a:lnTo>
                    <a:pt x="686" y="1066"/>
                  </a:lnTo>
                  <a:lnTo>
                    <a:pt x="692" y="1052"/>
                  </a:lnTo>
                  <a:lnTo>
                    <a:pt x="694" y="1035"/>
                  </a:lnTo>
                  <a:lnTo>
                    <a:pt x="694" y="993"/>
                  </a:lnTo>
                  <a:lnTo>
                    <a:pt x="727" y="979"/>
                  </a:lnTo>
                  <a:lnTo>
                    <a:pt x="757" y="962"/>
                  </a:lnTo>
                  <a:lnTo>
                    <a:pt x="782" y="940"/>
                  </a:lnTo>
                  <a:lnTo>
                    <a:pt x="806" y="915"/>
                  </a:lnTo>
                  <a:lnTo>
                    <a:pt x="825" y="886"/>
                  </a:lnTo>
                  <a:lnTo>
                    <a:pt x="838" y="855"/>
                  </a:lnTo>
                  <a:lnTo>
                    <a:pt x="847" y="821"/>
                  </a:lnTo>
                  <a:lnTo>
                    <a:pt x="850" y="784"/>
                  </a:lnTo>
                  <a:lnTo>
                    <a:pt x="847" y="749"/>
                  </a:lnTo>
                  <a:lnTo>
                    <a:pt x="839" y="715"/>
                  </a:lnTo>
                  <a:lnTo>
                    <a:pt x="826" y="685"/>
                  </a:lnTo>
                  <a:lnTo>
                    <a:pt x="808" y="656"/>
                  </a:lnTo>
                  <a:lnTo>
                    <a:pt x="786" y="631"/>
                  </a:lnTo>
                  <a:lnTo>
                    <a:pt x="761" y="609"/>
                  </a:lnTo>
                  <a:lnTo>
                    <a:pt x="732" y="592"/>
                  </a:lnTo>
                  <a:lnTo>
                    <a:pt x="701" y="578"/>
                  </a:lnTo>
                  <a:lnTo>
                    <a:pt x="668" y="570"/>
                  </a:lnTo>
                  <a:lnTo>
                    <a:pt x="632" y="567"/>
                  </a:lnTo>
                  <a:lnTo>
                    <a:pt x="611" y="565"/>
                  </a:lnTo>
                  <a:lnTo>
                    <a:pt x="592" y="558"/>
                  </a:lnTo>
                  <a:lnTo>
                    <a:pt x="574" y="547"/>
                  </a:lnTo>
                  <a:lnTo>
                    <a:pt x="560" y="532"/>
                  </a:lnTo>
                  <a:lnTo>
                    <a:pt x="548" y="515"/>
                  </a:lnTo>
                  <a:lnTo>
                    <a:pt x="541" y="496"/>
                  </a:lnTo>
                  <a:lnTo>
                    <a:pt x="539" y="474"/>
                  </a:lnTo>
                  <a:lnTo>
                    <a:pt x="541" y="454"/>
                  </a:lnTo>
                  <a:lnTo>
                    <a:pt x="548" y="434"/>
                  </a:lnTo>
                  <a:lnTo>
                    <a:pt x="560" y="417"/>
                  </a:lnTo>
                  <a:lnTo>
                    <a:pt x="574" y="403"/>
                  </a:lnTo>
                  <a:lnTo>
                    <a:pt x="592" y="391"/>
                  </a:lnTo>
                  <a:lnTo>
                    <a:pt x="611" y="384"/>
                  </a:lnTo>
                  <a:lnTo>
                    <a:pt x="632" y="381"/>
                  </a:lnTo>
                  <a:lnTo>
                    <a:pt x="651" y="383"/>
                  </a:lnTo>
                  <a:lnTo>
                    <a:pt x="669" y="389"/>
                  </a:lnTo>
                  <a:lnTo>
                    <a:pt x="685" y="399"/>
                  </a:lnTo>
                  <a:lnTo>
                    <a:pt x="699" y="411"/>
                  </a:lnTo>
                  <a:lnTo>
                    <a:pt x="713" y="421"/>
                  </a:lnTo>
                  <a:lnTo>
                    <a:pt x="727" y="427"/>
                  </a:lnTo>
                  <a:lnTo>
                    <a:pt x="743" y="430"/>
                  </a:lnTo>
                  <a:lnTo>
                    <a:pt x="759" y="428"/>
                  </a:lnTo>
                  <a:lnTo>
                    <a:pt x="774" y="423"/>
                  </a:lnTo>
                  <a:lnTo>
                    <a:pt x="788" y="413"/>
                  </a:lnTo>
                  <a:lnTo>
                    <a:pt x="798" y="401"/>
                  </a:lnTo>
                  <a:lnTo>
                    <a:pt x="805" y="385"/>
                  </a:lnTo>
                  <a:lnTo>
                    <a:pt x="807" y="370"/>
                  </a:lnTo>
                  <a:lnTo>
                    <a:pt x="806" y="355"/>
                  </a:lnTo>
                  <a:lnTo>
                    <a:pt x="800" y="339"/>
                  </a:lnTo>
                  <a:lnTo>
                    <a:pt x="791" y="326"/>
                  </a:lnTo>
                  <a:lnTo>
                    <a:pt x="769" y="307"/>
                  </a:lnTo>
                  <a:lnTo>
                    <a:pt x="747" y="290"/>
                  </a:lnTo>
                  <a:lnTo>
                    <a:pt x="721" y="277"/>
                  </a:lnTo>
                  <a:lnTo>
                    <a:pt x="694" y="267"/>
                  </a:lnTo>
                  <a:lnTo>
                    <a:pt x="694" y="224"/>
                  </a:lnTo>
                  <a:lnTo>
                    <a:pt x="692" y="206"/>
                  </a:lnTo>
                  <a:lnTo>
                    <a:pt x="686" y="192"/>
                  </a:lnTo>
                  <a:lnTo>
                    <a:pt x="676" y="180"/>
                  </a:lnTo>
                  <a:lnTo>
                    <a:pt x="663" y="170"/>
                  </a:lnTo>
                  <a:lnTo>
                    <a:pt x="649" y="163"/>
                  </a:lnTo>
                  <a:lnTo>
                    <a:pt x="632" y="161"/>
                  </a:lnTo>
                  <a:close/>
                  <a:moveTo>
                    <a:pt x="632" y="0"/>
                  </a:moveTo>
                  <a:lnTo>
                    <a:pt x="696" y="4"/>
                  </a:lnTo>
                  <a:lnTo>
                    <a:pt x="759" y="13"/>
                  </a:lnTo>
                  <a:lnTo>
                    <a:pt x="819" y="28"/>
                  </a:lnTo>
                  <a:lnTo>
                    <a:pt x="878" y="50"/>
                  </a:lnTo>
                  <a:lnTo>
                    <a:pt x="933" y="76"/>
                  </a:lnTo>
                  <a:lnTo>
                    <a:pt x="985" y="107"/>
                  </a:lnTo>
                  <a:lnTo>
                    <a:pt x="1034" y="144"/>
                  </a:lnTo>
                  <a:lnTo>
                    <a:pt x="1079" y="185"/>
                  </a:lnTo>
                  <a:lnTo>
                    <a:pt x="1119" y="229"/>
                  </a:lnTo>
                  <a:lnTo>
                    <a:pt x="1156" y="278"/>
                  </a:lnTo>
                  <a:lnTo>
                    <a:pt x="1188" y="329"/>
                  </a:lnTo>
                  <a:lnTo>
                    <a:pt x="1215" y="384"/>
                  </a:lnTo>
                  <a:lnTo>
                    <a:pt x="1235" y="442"/>
                  </a:lnTo>
                  <a:lnTo>
                    <a:pt x="1251" y="503"/>
                  </a:lnTo>
                  <a:lnTo>
                    <a:pt x="1261" y="565"/>
                  </a:lnTo>
                  <a:lnTo>
                    <a:pt x="1264" y="630"/>
                  </a:lnTo>
                  <a:lnTo>
                    <a:pt x="1261" y="694"/>
                  </a:lnTo>
                  <a:lnTo>
                    <a:pt x="1252" y="756"/>
                  </a:lnTo>
                  <a:lnTo>
                    <a:pt x="1235" y="817"/>
                  </a:lnTo>
                  <a:lnTo>
                    <a:pt x="1215" y="875"/>
                  </a:lnTo>
                  <a:lnTo>
                    <a:pt x="1188" y="929"/>
                  </a:lnTo>
                  <a:lnTo>
                    <a:pt x="1156" y="981"/>
                  </a:lnTo>
                  <a:lnTo>
                    <a:pt x="1119" y="1030"/>
                  </a:lnTo>
                  <a:lnTo>
                    <a:pt x="1079" y="1074"/>
                  </a:lnTo>
                  <a:lnTo>
                    <a:pt x="1034" y="1115"/>
                  </a:lnTo>
                  <a:lnTo>
                    <a:pt x="986" y="1151"/>
                  </a:lnTo>
                  <a:lnTo>
                    <a:pt x="933" y="1183"/>
                  </a:lnTo>
                  <a:lnTo>
                    <a:pt x="878" y="1209"/>
                  </a:lnTo>
                  <a:lnTo>
                    <a:pt x="820" y="1231"/>
                  </a:lnTo>
                  <a:lnTo>
                    <a:pt x="760" y="1246"/>
                  </a:lnTo>
                  <a:lnTo>
                    <a:pt x="696" y="1255"/>
                  </a:lnTo>
                  <a:lnTo>
                    <a:pt x="632" y="1258"/>
                  </a:lnTo>
                  <a:lnTo>
                    <a:pt x="567" y="1255"/>
                  </a:lnTo>
                  <a:lnTo>
                    <a:pt x="504" y="1246"/>
                  </a:lnTo>
                  <a:lnTo>
                    <a:pt x="444" y="1231"/>
                  </a:lnTo>
                  <a:lnTo>
                    <a:pt x="386" y="1209"/>
                  </a:lnTo>
                  <a:lnTo>
                    <a:pt x="331" y="1183"/>
                  </a:lnTo>
                  <a:lnTo>
                    <a:pt x="278" y="1151"/>
                  </a:lnTo>
                  <a:lnTo>
                    <a:pt x="230" y="1115"/>
                  </a:lnTo>
                  <a:lnTo>
                    <a:pt x="185" y="1074"/>
                  </a:lnTo>
                  <a:lnTo>
                    <a:pt x="144" y="1030"/>
                  </a:lnTo>
                  <a:lnTo>
                    <a:pt x="108" y="981"/>
                  </a:lnTo>
                  <a:lnTo>
                    <a:pt x="76" y="929"/>
                  </a:lnTo>
                  <a:lnTo>
                    <a:pt x="49" y="875"/>
                  </a:lnTo>
                  <a:lnTo>
                    <a:pt x="29" y="817"/>
                  </a:lnTo>
                  <a:lnTo>
                    <a:pt x="12" y="756"/>
                  </a:lnTo>
                  <a:lnTo>
                    <a:pt x="3" y="694"/>
                  </a:lnTo>
                  <a:lnTo>
                    <a:pt x="0" y="630"/>
                  </a:lnTo>
                  <a:lnTo>
                    <a:pt x="3" y="565"/>
                  </a:lnTo>
                  <a:lnTo>
                    <a:pt x="12" y="503"/>
                  </a:lnTo>
                  <a:lnTo>
                    <a:pt x="29" y="442"/>
                  </a:lnTo>
                  <a:lnTo>
                    <a:pt x="49" y="384"/>
                  </a:lnTo>
                  <a:lnTo>
                    <a:pt x="76" y="329"/>
                  </a:lnTo>
                  <a:lnTo>
                    <a:pt x="108" y="278"/>
                  </a:lnTo>
                  <a:lnTo>
                    <a:pt x="144" y="229"/>
                  </a:lnTo>
                  <a:lnTo>
                    <a:pt x="185" y="185"/>
                  </a:lnTo>
                  <a:lnTo>
                    <a:pt x="230" y="144"/>
                  </a:lnTo>
                  <a:lnTo>
                    <a:pt x="278" y="107"/>
                  </a:lnTo>
                  <a:lnTo>
                    <a:pt x="331" y="76"/>
                  </a:lnTo>
                  <a:lnTo>
                    <a:pt x="386" y="50"/>
                  </a:lnTo>
                  <a:lnTo>
                    <a:pt x="444" y="28"/>
                  </a:lnTo>
                  <a:lnTo>
                    <a:pt x="504" y="13"/>
                  </a:lnTo>
                  <a:lnTo>
                    <a:pt x="567" y="4"/>
                  </a:lnTo>
                  <a:lnTo>
                    <a:pt x="6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7" name="Group 496"/>
          <p:cNvGrpSpPr/>
          <p:nvPr/>
        </p:nvGrpSpPr>
        <p:grpSpPr>
          <a:xfrm>
            <a:off x="1074029" y="1289357"/>
            <a:ext cx="222143" cy="232767"/>
            <a:chOff x="1338263" y="1265238"/>
            <a:chExt cx="365125" cy="382588"/>
          </a:xfrm>
          <a:solidFill>
            <a:schemeClr val="tx1">
              <a:lumMod val="65000"/>
              <a:lumOff val="35000"/>
            </a:schemeClr>
          </a:solidFill>
        </p:grpSpPr>
        <p:sp>
          <p:nvSpPr>
            <p:cNvPr id="392" name="Freeform 138"/>
            <p:cNvSpPr>
              <a:spLocks noEditPoints="1"/>
            </p:cNvSpPr>
            <p:nvPr/>
          </p:nvSpPr>
          <p:spPr bwMode="auto">
            <a:xfrm>
              <a:off x="1338263" y="1265238"/>
              <a:ext cx="365125" cy="333375"/>
            </a:xfrm>
            <a:custGeom>
              <a:avLst/>
              <a:gdLst>
                <a:gd name="T0" fmla="*/ 1369 w 3226"/>
                <a:gd name="T1" fmla="*/ 640 h 2939"/>
                <a:gd name="T2" fmla="*/ 1075 w 3226"/>
                <a:gd name="T3" fmla="*/ 757 h 2939"/>
                <a:gd name="T4" fmla="*/ 833 w 3226"/>
                <a:gd name="T5" fmla="*/ 952 h 2939"/>
                <a:gd name="T6" fmla="*/ 656 w 3226"/>
                <a:gd name="T7" fmla="*/ 1209 h 2939"/>
                <a:gd name="T8" fmla="*/ 560 w 3226"/>
                <a:gd name="T9" fmla="*/ 1513 h 2939"/>
                <a:gd name="T10" fmla="*/ 560 w 3226"/>
                <a:gd name="T11" fmla="*/ 1844 h 2939"/>
                <a:gd name="T12" fmla="*/ 656 w 3226"/>
                <a:gd name="T13" fmla="*/ 2148 h 2939"/>
                <a:gd name="T14" fmla="*/ 833 w 3226"/>
                <a:gd name="T15" fmla="*/ 2405 h 2939"/>
                <a:gd name="T16" fmla="*/ 1075 w 3226"/>
                <a:gd name="T17" fmla="*/ 2601 h 2939"/>
                <a:gd name="T18" fmla="*/ 1369 w 3226"/>
                <a:gd name="T19" fmla="*/ 2718 h 2939"/>
                <a:gd name="T20" fmla="*/ 1695 w 3226"/>
                <a:gd name="T21" fmla="*/ 2743 h 2939"/>
                <a:gd name="T22" fmla="*/ 2009 w 3226"/>
                <a:gd name="T23" fmla="*/ 2670 h 2939"/>
                <a:gd name="T24" fmla="*/ 2279 w 3226"/>
                <a:gd name="T25" fmla="*/ 2512 h 2939"/>
                <a:gd name="T26" fmla="*/ 2490 w 3226"/>
                <a:gd name="T27" fmla="*/ 2283 h 2939"/>
                <a:gd name="T28" fmla="*/ 2629 w 3226"/>
                <a:gd name="T29" fmla="*/ 2001 h 2939"/>
                <a:gd name="T30" fmla="*/ 2678 w 3226"/>
                <a:gd name="T31" fmla="*/ 1679 h 2939"/>
                <a:gd name="T32" fmla="*/ 2629 w 3226"/>
                <a:gd name="T33" fmla="*/ 1356 h 2939"/>
                <a:gd name="T34" fmla="*/ 2490 w 3226"/>
                <a:gd name="T35" fmla="*/ 1074 h 2939"/>
                <a:gd name="T36" fmla="*/ 2279 w 3226"/>
                <a:gd name="T37" fmla="*/ 846 h 2939"/>
                <a:gd name="T38" fmla="*/ 2009 w 3226"/>
                <a:gd name="T39" fmla="*/ 688 h 2939"/>
                <a:gd name="T40" fmla="*/ 1695 w 3226"/>
                <a:gd name="T41" fmla="*/ 614 h 2939"/>
                <a:gd name="T42" fmla="*/ 727 w 3226"/>
                <a:gd name="T43" fmla="*/ 8 h 2939"/>
                <a:gd name="T44" fmla="*/ 929 w 3226"/>
                <a:gd name="T45" fmla="*/ 78 h 2939"/>
                <a:gd name="T46" fmla="*/ 805 w 3226"/>
                <a:gd name="T47" fmla="*/ 711 h 2939"/>
                <a:gd name="T48" fmla="*/ 1096 w 3226"/>
                <a:gd name="T49" fmla="*/ 529 h 2939"/>
                <a:gd name="T50" fmla="*/ 1432 w 3226"/>
                <a:gd name="T51" fmla="*/ 431 h 2939"/>
                <a:gd name="T52" fmla="*/ 1794 w 3226"/>
                <a:gd name="T53" fmla="*/ 431 h 2939"/>
                <a:gd name="T54" fmla="*/ 2130 w 3226"/>
                <a:gd name="T55" fmla="*/ 529 h 2939"/>
                <a:gd name="T56" fmla="*/ 2420 w 3226"/>
                <a:gd name="T57" fmla="*/ 713 h 2939"/>
                <a:gd name="T58" fmla="*/ 2302 w 3226"/>
                <a:gd name="T59" fmla="*/ 75 h 2939"/>
                <a:gd name="T60" fmla="*/ 2517 w 3226"/>
                <a:gd name="T61" fmla="*/ 6 h 2939"/>
                <a:gd name="T62" fmla="*/ 2741 w 3226"/>
                <a:gd name="T63" fmla="*/ 16 h 2939"/>
                <a:gd name="T64" fmla="*/ 2950 w 3226"/>
                <a:gd name="T65" fmla="*/ 109 h 2939"/>
                <a:gd name="T66" fmla="*/ 3118 w 3226"/>
                <a:gd name="T67" fmla="*/ 277 h 2939"/>
                <a:gd name="T68" fmla="*/ 3209 w 3226"/>
                <a:gd name="T69" fmla="*/ 487 h 2939"/>
                <a:gd name="T70" fmla="*/ 3221 w 3226"/>
                <a:gd name="T71" fmla="*/ 710 h 2939"/>
                <a:gd name="T72" fmla="*/ 3152 w 3226"/>
                <a:gd name="T73" fmla="*/ 927 h 2939"/>
                <a:gd name="T74" fmla="*/ 2520 w 3226"/>
                <a:gd name="T75" fmla="*/ 805 h 2939"/>
                <a:gd name="T76" fmla="*/ 2722 w 3226"/>
                <a:gd name="T77" fmla="*/ 1082 h 2939"/>
                <a:gd name="T78" fmla="*/ 2843 w 3226"/>
                <a:gd name="T79" fmla="*/ 1410 h 2939"/>
                <a:gd name="T80" fmla="*/ 2868 w 3226"/>
                <a:gd name="T81" fmla="*/ 1769 h 2939"/>
                <a:gd name="T82" fmla="*/ 2796 w 3226"/>
                <a:gd name="T83" fmla="*/ 2110 h 2939"/>
                <a:gd name="T84" fmla="*/ 2639 w 3226"/>
                <a:gd name="T85" fmla="*/ 2410 h 2939"/>
                <a:gd name="T86" fmla="*/ 2409 w 3226"/>
                <a:gd name="T87" fmla="*/ 2655 h 2939"/>
                <a:gd name="T88" fmla="*/ 2123 w 3226"/>
                <a:gd name="T89" fmla="*/ 2832 h 2939"/>
                <a:gd name="T90" fmla="*/ 1792 w 3226"/>
                <a:gd name="T91" fmla="*/ 2927 h 2939"/>
                <a:gd name="T92" fmla="*/ 1435 w 3226"/>
                <a:gd name="T93" fmla="*/ 2927 h 2939"/>
                <a:gd name="T94" fmla="*/ 1104 w 3226"/>
                <a:gd name="T95" fmla="*/ 2832 h 2939"/>
                <a:gd name="T96" fmla="*/ 817 w 3226"/>
                <a:gd name="T97" fmla="*/ 2655 h 2939"/>
                <a:gd name="T98" fmla="*/ 588 w 3226"/>
                <a:gd name="T99" fmla="*/ 2410 h 2939"/>
                <a:gd name="T100" fmla="*/ 431 w 3226"/>
                <a:gd name="T101" fmla="*/ 2110 h 2939"/>
                <a:gd name="T102" fmla="*/ 359 w 3226"/>
                <a:gd name="T103" fmla="*/ 1769 h 2939"/>
                <a:gd name="T104" fmla="*/ 384 w 3226"/>
                <a:gd name="T105" fmla="*/ 1410 h 2939"/>
                <a:gd name="T106" fmla="*/ 505 w 3226"/>
                <a:gd name="T107" fmla="*/ 1082 h 2939"/>
                <a:gd name="T108" fmla="*/ 707 w 3226"/>
                <a:gd name="T109" fmla="*/ 805 h 2939"/>
                <a:gd name="T110" fmla="*/ 74 w 3226"/>
                <a:gd name="T111" fmla="*/ 926 h 2939"/>
                <a:gd name="T112" fmla="*/ 4 w 3226"/>
                <a:gd name="T113" fmla="*/ 709 h 2939"/>
                <a:gd name="T114" fmla="*/ 15 w 3226"/>
                <a:gd name="T115" fmla="*/ 485 h 2939"/>
                <a:gd name="T116" fmla="*/ 108 w 3226"/>
                <a:gd name="T117" fmla="*/ 276 h 2939"/>
                <a:gd name="T118" fmla="*/ 269 w 3226"/>
                <a:gd name="T119" fmla="*/ 112 h 2939"/>
                <a:gd name="T120" fmla="*/ 464 w 3226"/>
                <a:gd name="T121" fmla="*/ 22 h 2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26" h="2939">
                  <a:moveTo>
                    <a:pt x="1612" y="611"/>
                  </a:moveTo>
                  <a:lnTo>
                    <a:pt x="1529" y="614"/>
                  </a:lnTo>
                  <a:lnTo>
                    <a:pt x="1447" y="624"/>
                  </a:lnTo>
                  <a:lnTo>
                    <a:pt x="1369" y="640"/>
                  </a:lnTo>
                  <a:lnTo>
                    <a:pt x="1291" y="660"/>
                  </a:lnTo>
                  <a:lnTo>
                    <a:pt x="1216" y="688"/>
                  </a:lnTo>
                  <a:lnTo>
                    <a:pt x="1144" y="720"/>
                  </a:lnTo>
                  <a:lnTo>
                    <a:pt x="1075" y="757"/>
                  </a:lnTo>
                  <a:lnTo>
                    <a:pt x="1009" y="799"/>
                  </a:lnTo>
                  <a:lnTo>
                    <a:pt x="947" y="846"/>
                  </a:lnTo>
                  <a:lnTo>
                    <a:pt x="887" y="896"/>
                  </a:lnTo>
                  <a:lnTo>
                    <a:pt x="833" y="952"/>
                  </a:lnTo>
                  <a:lnTo>
                    <a:pt x="782" y="1011"/>
                  </a:lnTo>
                  <a:lnTo>
                    <a:pt x="734" y="1074"/>
                  </a:lnTo>
                  <a:lnTo>
                    <a:pt x="692" y="1140"/>
                  </a:lnTo>
                  <a:lnTo>
                    <a:pt x="656" y="1209"/>
                  </a:lnTo>
                  <a:lnTo>
                    <a:pt x="624" y="1281"/>
                  </a:lnTo>
                  <a:lnTo>
                    <a:pt x="597" y="1356"/>
                  </a:lnTo>
                  <a:lnTo>
                    <a:pt x="576" y="1434"/>
                  </a:lnTo>
                  <a:lnTo>
                    <a:pt x="560" y="1513"/>
                  </a:lnTo>
                  <a:lnTo>
                    <a:pt x="550" y="1595"/>
                  </a:lnTo>
                  <a:lnTo>
                    <a:pt x="547" y="1679"/>
                  </a:lnTo>
                  <a:lnTo>
                    <a:pt x="550" y="1762"/>
                  </a:lnTo>
                  <a:lnTo>
                    <a:pt x="560" y="1844"/>
                  </a:lnTo>
                  <a:lnTo>
                    <a:pt x="576" y="1924"/>
                  </a:lnTo>
                  <a:lnTo>
                    <a:pt x="597" y="2001"/>
                  </a:lnTo>
                  <a:lnTo>
                    <a:pt x="624" y="2076"/>
                  </a:lnTo>
                  <a:lnTo>
                    <a:pt x="656" y="2148"/>
                  </a:lnTo>
                  <a:lnTo>
                    <a:pt x="692" y="2218"/>
                  </a:lnTo>
                  <a:lnTo>
                    <a:pt x="734" y="2283"/>
                  </a:lnTo>
                  <a:lnTo>
                    <a:pt x="782" y="2346"/>
                  </a:lnTo>
                  <a:lnTo>
                    <a:pt x="833" y="2405"/>
                  </a:lnTo>
                  <a:lnTo>
                    <a:pt x="887" y="2461"/>
                  </a:lnTo>
                  <a:lnTo>
                    <a:pt x="947" y="2512"/>
                  </a:lnTo>
                  <a:lnTo>
                    <a:pt x="1009" y="2558"/>
                  </a:lnTo>
                  <a:lnTo>
                    <a:pt x="1075" y="2601"/>
                  </a:lnTo>
                  <a:lnTo>
                    <a:pt x="1144" y="2638"/>
                  </a:lnTo>
                  <a:lnTo>
                    <a:pt x="1216" y="2670"/>
                  </a:lnTo>
                  <a:lnTo>
                    <a:pt x="1291" y="2697"/>
                  </a:lnTo>
                  <a:lnTo>
                    <a:pt x="1369" y="2718"/>
                  </a:lnTo>
                  <a:lnTo>
                    <a:pt x="1447" y="2734"/>
                  </a:lnTo>
                  <a:lnTo>
                    <a:pt x="1529" y="2743"/>
                  </a:lnTo>
                  <a:lnTo>
                    <a:pt x="1612" y="2746"/>
                  </a:lnTo>
                  <a:lnTo>
                    <a:pt x="1695" y="2743"/>
                  </a:lnTo>
                  <a:lnTo>
                    <a:pt x="1777" y="2734"/>
                  </a:lnTo>
                  <a:lnTo>
                    <a:pt x="1857" y="2718"/>
                  </a:lnTo>
                  <a:lnTo>
                    <a:pt x="1934" y="2697"/>
                  </a:lnTo>
                  <a:lnTo>
                    <a:pt x="2009" y="2670"/>
                  </a:lnTo>
                  <a:lnTo>
                    <a:pt x="2082" y="2638"/>
                  </a:lnTo>
                  <a:lnTo>
                    <a:pt x="2150" y="2601"/>
                  </a:lnTo>
                  <a:lnTo>
                    <a:pt x="2217" y="2558"/>
                  </a:lnTo>
                  <a:lnTo>
                    <a:pt x="2279" y="2512"/>
                  </a:lnTo>
                  <a:lnTo>
                    <a:pt x="2338" y="2461"/>
                  </a:lnTo>
                  <a:lnTo>
                    <a:pt x="2393" y="2405"/>
                  </a:lnTo>
                  <a:lnTo>
                    <a:pt x="2444" y="2346"/>
                  </a:lnTo>
                  <a:lnTo>
                    <a:pt x="2490" y="2283"/>
                  </a:lnTo>
                  <a:lnTo>
                    <a:pt x="2532" y="2218"/>
                  </a:lnTo>
                  <a:lnTo>
                    <a:pt x="2569" y="2148"/>
                  </a:lnTo>
                  <a:lnTo>
                    <a:pt x="2602" y="2076"/>
                  </a:lnTo>
                  <a:lnTo>
                    <a:pt x="2629" y="2001"/>
                  </a:lnTo>
                  <a:lnTo>
                    <a:pt x="2650" y="1924"/>
                  </a:lnTo>
                  <a:lnTo>
                    <a:pt x="2665" y="1844"/>
                  </a:lnTo>
                  <a:lnTo>
                    <a:pt x="2675" y="1762"/>
                  </a:lnTo>
                  <a:lnTo>
                    <a:pt x="2678" y="1679"/>
                  </a:lnTo>
                  <a:lnTo>
                    <a:pt x="2675" y="1595"/>
                  </a:lnTo>
                  <a:lnTo>
                    <a:pt x="2665" y="1513"/>
                  </a:lnTo>
                  <a:lnTo>
                    <a:pt x="2650" y="1434"/>
                  </a:lnTo>
                  <a:lnTo>
                    <a:pt x="2629" y="1356"/>
                  </a:lnTo>
                  <a:lnTo>
                    <a:pt x="2602" y="1281"/>
                  </a:lnTo>
                  <a:lnTo>
                    <a:pt x="2569" y="1209"/>
                  </a:lnTo>
                  <a:lnTo>
                    <a:pt x="2532" y="1140"/>
                  </a:lnTo>
                  <a:lnTo>
                    <a:pt x="2490" y="1074"/>
                  </a:lnTo>
                  <a:lnTo>
                    <a:pt x="2444" y="1011"/>
                  </a:lnTo>
                  <a:lnTo>
                    <a:pt x="2393" y="952"/>
                  </a:lnTo>
                  <a:lnTo>
                    <a:pt x="2338" y="896"/>
                  </a:lnTo>
                  <a:lnTo>
                    <a:pt x="2279" y="846"/>
                  </a:lnTo>
                  <a:lnTo>
                    <a:pt x="2217" y="799"/>
                  </a:lnTo>
                  <a:lnTo>
                    <a:pt x="2150" y="757"/>
                  </a:lnTo>
                  <a:lnTo>
                    <a:pt x="2082" y="720"/>
                  </a:lnTo>
                  <a:lnTo>
                    <a:pt x="2009" y="688"/>
                  </a:lnTo>
                  <a:lnTo>
                    <a:pt x="1934" y="660"/>
                  </a:lnTo>
                  <a:lnTo>
                    <a:pt x="1857" y="640"/>
                  </a:lnTo>
                  <a:lnTo>
                    <a:pt x="1777" y="624"/>
                  </a:lnTo>
                  <a:lnTo>
                    <a:pt x="1695" y="614"/>
                  </a:lnTo>
                  <a:lnTo>
                    <a:pt x="1612" y="611"/>
                  </a:lnTo>
                  <a:close/>
                  <a:moveTo>
                    <a:pt x="622" y="0"/>
                  </a:moveTo>
                  <a:lnTo>
                    <a:pt x="675" y="2"/>
                  </a:lnTo>
                  <a:lnTo>
                    <a:pt x="727" y="8"/>
                  </a:lnTo>
                  <a:lnTo>
                    <a:pt x="780" y="18"/>
                  </a:lnTo>
                  <a:lnTo>
                    <a:pt x="831" y="34"/>
                  </a:lnTo>
                  <a:lnTo>
                    <a:pt x="881" y="53"/>
                  </a:lnTo>
                  <a:lnTo>
                    <a:pt x="929" y="78"/>
                  </a:lnTo>
                  <a:lnTo>
                    <a:pt x="976" y="106"/>
                  </a:lnTo>
                  <a:lnTo>
                    <a:pt x="1021" y="139"/>
                  </a:lnTo>
                  <a:lnTo>
                    <a:pt x="627" y="533"/>
                  </a:lnTo>
                  <a:lnTo>
                    <a:pt x="805" y="711"/>
                  </a:lnTo>
                  <a:lnTo>
                    <a:pt x="873" y="659"/>
                  </a:lnTo>
                  <a:lnTo>
                    <a:pt x="943" y="611"/>
                  </a:lnTo>
                  <a:lnTo>
                    <a:pt x="1018" y="568"/>
                  </a:lnTo>
                  <a:lnTo>
                    <a:pt x="1096" y="529"/>
                  </a:lnTo>
                  <a:lnTo>
                    <a:pt x="1176" y="496"/>
                  </a:lnTo>
                  <a:lnTo>
                    <a:pt x="1259" y="468"/>
                  </a:lnTo>
                  <a:lnTo>
                    <a:pt x="1344" y="447"/>
                  </a:lnTo>
                  <a:lnTo>
                    <a:pt x="1432" y="431"/>
                  </a:lnTo>
                  <a:lnTo>
                    <a:pt x="1521" y="421"/>
                  </a:lnTo>
                  <a:lnTo>
                    <a:pt x="1612" y="418"/>
                  </a:lnTo>
                  <a:lnTo>
                    <a:pt x="1704" y="421"/>
                  </a:lnTo>
                  <a:lnTo>
                    <a:pt x="1794" y="431"/>
                  </a:lnTo>
                  <a:lnTo>
                    <a:pt x="1881" y="447"/>
                  </a:lnTo>
                  <a:lnTo>
                    <a:pt x="1966" y="468"/>
                  </a:lnTo>
                  <a:lnTo>
                    <a:pt x="2049" y="496"/>
                  </a:lnTo>
                  <a:lnTo>
                    <a:pt x="2130" y="529"/>
                  </a:lnTo>
                  <a:lnTo>
                    <a:pt x="2207" y="568"/>
                  </a:lnTo>
                  <a:lnTo>
                    <a:pt x="2281" y="611"/>
                  </a:lnTo>
                  <a:lnTo>
                    <a:pt x="2352" y="659"/>
                  </a:lnTo>
                  <a:lnTo>
                    <a:pt x="2420" y="713"/>
                  </a:lnTo>
                  <a:lnTo>
                    <a:pt x="2598" y="534"/>
                  </a:lnTo>
                  <a:lnTo>
                    <a:pt x="2204" y="140"/>
                  </a:lnTo>
                  <a:lnTo>
                    <a:pt x="2252" y="105"/>
                  </a:lnTo>
                  <a:lnTo>
                    <a:pt x="2302" y="75"/>
                  </a:lnTo>
                  <a:lnTo>
                    <a:pt x="2353" y="50"/>
                  </a:lnTo>
                  <a:lnTo>
                    <a:pt x="2407" y="30"/>
                  </a:lnTo>
                  <a:lnTo>
                    <a:pt x="2462" y="15"/>
                  </a:lnTo>
                  <a:lnTo>
                    <a:pt x="2517" y="6"/>
                  </a:lnTo>
                  <a:lnTo>
                    <a:pt x="2573" y="1"/>
                  </a:lnTo>
                  <a:lnTo>
                    <a:pt x="2630" y="1"/>
                  </a:lnTo>
                  <a:lnTo>
                    <a:pt x="2685" y="6"/>
                  </a:lnTo>
                  <a:lnTo>
                    <a:pt x="2741" y="16"/>
                  </a:lnTo>
                  <a:lnTo>
                    <a:pt x="2796" y="32"/>
                  </a:lnTo>
                  <a:lnTo>
                    <a:pt x="2849" y="52"/>
                  </a:lnTo>
                  <a:lnTo>
                    <a:pt x="2900" y="78"/>
                  </a:lnTo>
                  <a:lnTo>
                    <a:pt x="2950" y="109"/>
                  </a:lnTo>
                  <a:lnTo>
                    <a:pt x="2997" y="144"/>
                  </a:lnTo>
                  <a:lnTo>
                    <a:pt x="3041" y="185"/>
                  </a:lnTo>
                  <a:lnTo>
                    <a:pt x="3082" y="230"/>
                  </a:lnTo>
                  <a:lnTo>
                    <a:pt x="3118" y="277"/>
                  </a:lnTo>
                  <a:lnTo>
                    <a:pt x="3148" y="326"/>
                  </a:lnTo>
                  <a:lnTo>
                    <a:pt x="3174" y="379"/>
                  </a:lnTo>
                  <a:lnTo>
                    <a:pt x="3194" y="432"/>
                  </a:lnTo>
                  <a:lnTo>
                    <a:pt x="3209" y="487"/>
                  </a:lnTo>
                  <a:lnTo>
                    <a:pt x="3220" y="542"/>
                  </a:lnTo>
                  <a:lnTo>
                    <a:pt x="3225" y="599"/>
                  </a:lnTo>
                  <a:lnTo>
                    <a:pt x="3226" y="655"/>
                  </a:lnTo>
                  <a:lnTo>
                    <a:pt x="3221" y="710"/>
                  </a:lnTo>
                  <a:lnTo>
                    <a:pt x="3210" y="767"/>
                  </a:lnTo>
                  <a:lnTo>
                    <a:pt x="3196" y="821"/>
                  </a:lnTo>
                  <a:lnTo>
                    <a:pt x="3177" y="875"/>
                  </a:lnTo>
                  <a:lnTo>
                    <a:pt x="3152" y="927"/>
                  </a:lnTo>
                  <a:lnTo>
                    <a:pt x="3122" y="976"/>
                  </a:lnTo>
                  <a:lnTo>
                    <a:pt x="3088" y="1025"/>
                  </a:lnTo>
                  <a:lnTo>
                    <a:pt x="2695" y="629"/>
                  </a:lnTo>
                  <a:lnTo>
                    <a:pt x="2520" y="805"/>
                  </a:lnTo>
                  <a:lnTo>
                    <a:pt x="2577" y="869"/>
                  </a:lnTo>
                  <a:lnTo>
                    <a:pt x="2631" y="936"/>
                  </a:lnTo>
                  <a:lnTo>
                    <a:pt x="2679" y="1007"/>
                  </a:lnTo>
                  <a:lnTo>
                    <a:pt x="2722" y="1082"/>
                  </a:lnTo>
                  <a:lnTo>
                    <a:pt x="2760" y="1160"/>
                  </a:lnTo>
                  <a:lnTo>
                    <a:pt x="2794" y="1240"/>
                  </a:lnTo>
                  <a:lnTo>
                    <a:pt x="2820" y="1323"/>
                  </a:lnTo>
                  <a:lnTo>
                    <a:pt x="2843" y="1410"/>
                  </a:lnTo>
                  <a:lnTo>
                    <a:pt x="2858" y="1497"/>
                  </a:lnTo>
                  <a:lnTo>
                    <a:pt x="2868" y="1587"/>
                  </a:lnTo>
                  <a:lnTo>
                    <a:pt x="2871" y="1679"/>
                  </a:lnTo>
                  <a:lnTo>
                    <a:pt x="2868" y="1769"/>
                  </a:lnTo>
                  <a:lnTo>
                    <a:pt x="2859" y="1857"/>
                  </a:lnTo>
                  <a:lnTo>
                    <a:pt x="2844" y="1943"/>
                  </a:lnTo>
                  <a:lnTo>
                    <a:pt x="2822" y="2028"/>
                  </a:lnTo>
                  <a:lnTo>
                    <a:pt x="2796" y="2110"/>
                  </a:lnTo>
                  <a:lnTo>
                    <a:pt x="2764" y="2189"/>
                  </a:lnTo>
                  <a:lnTo>
                    <a:pt x="2727" y="2266"/>
                  </a:lnTo>
                  <a:lnTo>
                    <a:pt x="2685" y="2340"/>
                  </a:lnTo>
                  <a:lnTo>
                    <a:pt x="2639" y="2410"/>
                  </a:lnTo>
                  <a:lnTo>
                    <a:pt x="2588" y="2476"/>
                  </a:lnTo>
                  <a:lnTo>
                    <a:pt x="2532" y="2540"/>
                  </a:lnTo>
                  <a:lnTo>
                    <a:pt x="2473" y="2600"/>
                  </a:lnTo>
                  <a:lnTo>
                    <a:pt x="2409" y="2655"/>
                  </a:lnTo>
                  <a:lnTo>
                    <a:pt x="2343" y="2706"/>
                  </a:lnTo>
                  <a:lnTo>
                    <a:pt x="2272" y="2752"/>
                  </a:lnTo>
                  <a:lnTo>
                    <a:pt x="2199" y="2795"/>
                  </a:lnTo>
                  <a:lnTo>
                    <a:pt x="2123" y="2832"/>
                  </a:lnTo>
                  <a:lnTo>
                    <a:pt x="2044" y="2863"/>
                  </a:lnTo>
                  <a:lnTo>
                    <a:pt x="1962" y="2890"/>
                  </a:lnTo>
                  <a:lnTo>
                    <a:pt x="1878" y="2912"/>
                  </a:lnTo>
                  <a:lnTo>
                    <a:pt x="1792" y="2927"/>
                  </a:lnTo>
                  <a:lnTo>
                    <a:pt x="1704" y="2936"/>
                  </a:lnTo>
                  <a:lnTo>
                    <a:pt x="1613" y="2939"/>
                  </a:lnTo>
                  <a:lnTo>
                    <a:pt x="1523" y="2936"/>
                  </a:lnTo>
                  <a:lnTo>
                    <a:pt x="1435" y="2927"/>
                  </a:lnTo>
                  <a:lnTo>
                    <a:pt x="1349" y="2912"/>
                  </a:lnTo>
                  <a:lnTo>
                    <a:pt x="1265" y="2890"/>
                  </a:lnTo>
                  <a:lnTo>
                    <a:pt x="1183" y="2863"/>
                  </a:lnTo>
                  <a:lnTo>
                    <a:pt x="1104" y="2832"/>
                  </a:lnTo>
                  <a:lnTo>
                    <a:pt x="1027" y="2795"/>
                  </a:lnTo>
                  <a:lnTo>
                    <a:pt x="954" y="2752"/>
                  </a:lnTo>
                  <a:lnTo>
                    <a:pt x="884" y="2706"/>
                  </a:lnTo>
                  <a:lnTo>
                    <a:pt x="817" y="2655"/>
                  </a:lnTo>
                  <a:lnTo>
                    <a:pt x="754" y="2600"/>
                  </a:lnTo>
                  <a:lnTo>
                    <a:pt x="695" y="2540"/>
                  </a:lnTo>
                  <a:lnTo>
                    <a:pt x="639" y="2476"/>
                  </a:lnTo>
                  <a:lnTo>
                    <a:pt x="588" y="2410"/>
                  </a:lnTo>
                  <a:lnTo>
                    <a:pt x="542" y="2339"/>
                  </a:lnTo>
                  <a:lnTo>
                    <a:pt x="500" y="2266"/>
                  </a:lnTo>
                  <a:lnTo>
                    <a:pt x="463" y="2189"/>
                  </a:lnTo>
                  <a:lnTo>
                    <a:pt x="431" y="2110"/>
                  </a:lnTo>
                  <a:lnTo>
                    <a:pt x="405" y="2028"/>
                  </a:lnTo>
                  <a:lnTo>
                    <a:pt x="383" y="1943"/>
                  </a:lnTo>
                  <a:lnTo>
                    <a:pt x="368" y="1857"/>
                  </a:lnTo>
                  <a:lnTo>
                    <a:pt x="359" y="1769"/>
                  </a:lnTo>
                  <a:lnTo>
                    <a:pt x="355" y="1679"/>
                  </a:lnTo>
                  <a:lnTo>
                    <a:pt x="359" y="1587"/>
                  </a:lnTo>
                  <a:lnTo>
                    <a:pt x="369" y="1497"/>
                  </a:lnTo>
                  <a:lnTo>
                    <a:pt x="384" y="1410"/>
                  </a:lnTo>
                  <a:lnTo>
                    <a:pt x="406" y="1323"/>
                  </a:lnTo>
                  <a:lnTo>
                    <a:pt x="433" y="1240"/>
                  </a:lnTo>
                  <a:lnTo>
                    <a:pt x="466" y="1160"/>
                  </a:lnTo>
                  <a:lnTo>
                    <a:pt x="505" y="1082"/>
                  </a:lnTo>
                  <a:lnTo>
                    <a:pt x="548" y="1007"/>
                  </a:lnTo>
                  <a:lnTo>
                    <a:pt x="596" y="936"/>
                  </a:lnTo>
                  <a:lnTo>
                    <a:pt x="649" y="869"/>
                  </a:lnTo>
                  <a:lnTo>
                    <a:pt x="707" y="805"/>
                  </a:lnTo>
                  <a:lnTo>
                    <a:pt x="532" y="629"/>
                  </a:lnTo>
                  <a:lnTo>
                    <a:pt x="138" y="1025"/>
                  </a:lnTo>
                  <a:lnTo>
                    <a:pt x="103" y="976"/>
                  </a:lnTo>
                  <a:lnTo>
                    <a:pt x="74" y="926"/>
                  </a:lnTo>
                  <a:lnTo>
                    <a:pt x="49" y="874"/>
                  </a:lnTo>
                  <a:lnTo>
                    <a:pt x="29" y="820"/>
                  </a:lnTo>
                  <a:lnTo>
                    <a:pt x="14" y="765"/>
                  </a:lnTo>
                  <a:lnTo>
                    <a:pt x="4" y="709"/>
                  </a:lnTo>
                  <a:lnTo>
                    <a:pt x="0" y="653"/>
                  </a:lnTo>
                  <a:lnTo>
                    <a:pt x="0" y="596"/>
                  </a:lnTo>
                  <a:lnTo>
                    <a:pt x="5" y="541"/>
                  </a:lnTo>
                  <a:lnTo>
                    <a:pt x="15" y="485"/>
                  </a:lnTo>
                  <a:lnTo>
                    <a:pt x="31" y="430"/>
                  </a:lnTo>
                  <a:lnTo>
                    <a:pt x="51" y="377"/>
                  </a:lnTo>
                  <a:lnTo>
                    <a:pt x="77" y="325"/>
                  </a:lnTo>
                  <a:lnTo>
                    <a:pt x="108" y="276"/>
                  </a:lnTo>
                  <a:lnTo>
                    <a:pt x="142" y="229"/>
                  </a:lnTo>
                  <a:lnTo>
                    <a:pt x="183" y="185"/>
                  </a:lnTo>
                  <a:lnTo>
                    <a:pt x="225" y="147"/>
                  </a:lnTo>
                  <a:lnTo>
                    <a:pt x="269" y="112"/>
                  </a:lnTo>
                  <a:lnTo>
                    <a:pt x="316" y="83"/>
                  </a:lnTo>
                  <a:lnTo>
                    <a:pt x="364" y="57"/>
                  </a:lnTo>
                  <a:lnTo>
                    <a:pt x="413" y="37"/>
                  </a:lnTo>
                  <a:lnTo>
                    <a:pt x="464" y="22"/>
                  </a:lnTo>
                  <a:lnTo>
                    <a:pt x="516" y="10"/>
                  </a:lnTo>
                  <a:lnTo>
                    <a:pt x="569" y="3"/>
                  </a:lnTo>
                  <a:lnTo>
                    <a:pt x="6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4" name="Freeform 139"/>
            <p:cNvSpPr>
              <a:spLocks/>
            </p:cNvSpPr>
            <p:nvPr/>
          </p:nvSpPr>
          <p:spPr bwMode="auto">
            <a:xfrm>
              <a:off x="1570038" y="1589088"/>
              <a:ext cx="60325" cy="58738"/>
            </a:xfrm>
            <a:custGeom>
              <a:avLst/>
              <a:gdLst>
                <a:gd name="T0" fmla="*/ 326 w 532"/>
                <a:gd name="T1" fmla="*/ 0 h 529"/>
                <a:gd name="T2" fmla="*/ 532 w 532"/>
                <a:gd name="T3" fmla="*/ 529 h 529"/>
                <a:gd name="T4" fmla="*/ 144 w 532"/>
                <a:gd name="T5" fmla="*/ 529 h 529"/>
                <a:gd name="T6" fmla="*/ 0 w 532"/>
                <a:gd name="T7" fmla="*/ 155 h 529"/>
                <a:gd name="T8" fmla="*/ 67 w 532"/>
                <a:gd name="T9" fmla="*/ 131 h 529"/>
                <a:gd name="T10" fmla="*/ 135 w 532"/>
                <a:gd name="T11" fmla="*/ 104 h 529"/>
                <a:gd name="T12" fmla="*/ 200 w 532"/>
                <a:gd name="T13" fmla="*/ 73 h 529"/>
                <a:gd name="T14" fmla="*/ 264 w 532"/>
                <a:gd name="T15" fmla="*/ 38 h 529"/>
                <a:gd name="T16" fmla="*/ 326 w 532"/>
                <a:gd name="T17" fmla="*/ 0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2" h="529">
                  <a:moveTo>
                    <a:pt x="326" y="0"/>
                  </a:moveTo>
                  <a:lnTo>
                    <a:pt x="532" y="529"/>
                  </a:lnTo>
                  <a:lnTo>
                    <a:pt x="144" y="529"/>
                  </a:lnTo>
                  <a:lnTo>
                    <a:pt x="0" y="155"/>
                  </a:lnTo>
                  <a:lnTo>
                    <a:pt x="67" y="131"/>
                  </a:lnTo>
                  <a:lnTo>
                    <a:pt x="135" y="104"/>
                  </a:lnTo>
                  <a:lnTo>
                    <a:pt x="200" y="73"/>
                  </a:lnTo>
                  <a:lnTo>
                    <a:pt x="264" y="38"/>
                  </a:lnTo>
                  <a:lnTo>
                    <a:pt x="3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6" name="Freeform 140"/>
            <p:cNvSpPr>
              <a:spLocks/>
            </p:cNvSpPr>
            <p:nvPr/>
          </p:nvSpPr>
          <p:spPr bwMode="auto">
            <a:xfrm>
              <a:off x="1411288" y="1589088"/>
              <a:ext cx="60325" cy="58738"/>
            </a:xfrm>
            <a:custGeom>
              <a:avLst/>
              <a:gdLst>
                <a:gd name="T0" fmla="*/ 206 w 533"/>
                <a:gd name="T1" fmla="*/ 0 h 530"/>
                <a:gd name="T2" fmla="*/ 284 w 533"/>
                <a:gd name="T3" fmla="*/ 47 h 530"/>
                <a:gd name="T4" fmla="*/ 364 w 533"/>
                <a:gd name="T5" fmla="*/ 88 h 530"/>
                <a:gd name="T6" fmla="*/ 448 w 533"/>
                <a:gd name="T7" fmla="*/ 125 h 530"/>
                <a:gd name="T8" fmla="*/ 533 w 533"/>
                <a:gd name="T9" fmla="*/ 156 h 530"/>
                <a:gd name="T10" fmla="*/ 389 w 533"/>
                <a:gd name="T11" fmla="*/ 530 h 530"/>
                <a:gd name="T12" fmla="*/ 0 w 533"/>
                <a:gd name="T13" fmla="*/ 530 h 530"/>
                <a:gd name="T14" fmla="*/ 206 w 533"/>
                <a:gd name="T15" fmla="*/ 0 h 5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3" h="530">
                  <a:moveTo>
                    <a:pt x="206" y="0"/>
                  </a:moveTo>
                  <a:lnTo>
                    <a:pt x="284" y="47"/>
                  </a:lnTo>
                  <a:lnTo>
                    <a:pt x="364" y="88"/>
                  </a:lnTo>
                  <a:lnTo>
                    <a:pt x="448" y="125"/>
                  </a:lnTo>
                  <a:lnTo>
                    <a:pt x="533" y="156"/>
                  </a:lnTo>
                  <a:lnTo>
                    <a:pt x="389" y="530"/>
                  </a:lnTo>
                  <a:lnTo>
                    <a:pt x="0" y="530"/>
                  </a:lnTo>
                  <a:lnTo>
                    <a:pt x="2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8" name="Freeform 141"/>
            <p:cNvSpPr>
              <a:spLocks noEditPoints="1"/>
            </p:cNvSpPr>
            <p:nvPr/>
          </p:nvSpPr>
          <p:spPr bwMode="auto">
            <a:xfrm>
              <a:off x="1416050" y="1350963"/>
              <a:ext cx="209550" cy="211138"/>
            </a:xfrm>
            <a:custGeom>
              <a:avLst/>
              <a:gdLst>
                <a:gd name="T0" fmla="*/ 864 w 1856"/>
                <a:gd name="T1" fmla="*/ 1608 h 1862"/>
                <a:gd name="T2" fmla="*/ 895 w 1856"/>
                <a:gd name="T3" fmla="*/ 1761 h 1862"/>
                <a:gd name="T4" fmla="*/ 987 w 1856"/>
                <a:gd name="T5" fmla="*/ 1738 h 1862"/>
                <a:gd name="T6" fmla="*/ 976 w 1856"/>
                <a:gd name="T7" fmla="*/ 1578 h 1862"/>
                <a:gd name="T8" fmla="*/ 1386 w 1856"/>
                <a:gd name="T9" fmla="*/ 1364 h 1862"/>
                <a:gd name="T10" fmla="*/ 1362 w 1856"/>
                <a:gd name="T11" fmla="*/ 1455 h 1862"/>
                <a:gd name="T12" fmla="*/ 1492 w 1856"/>
                <a:gd name="T13" fmla="*/ 1543 h 1862"/>
                <a:gd name="T14" fmla="*/ 1540 w 1856"/>
                <a:gd name="T15" fmla="*/ 1460 h 1862"/>
                <a:gd name="T16" fmla="*/ 1420 w 1856"/>
                <a:gd name="T17" fmla="*/ 1356 h 1862"/>
                <a:gd name="T18" fmla="*/ 325 w 1856"/>
                <a:gd name="T19" fmla="*/ 1444 h 1862"/>
                <a:gd name="T20" fmla="*/ 350 w 1856"/>
                <a:gd name="T21" fmla="*/ 1535 h 1862"/>
                <a:gd name="T22" fmla="*/ 485 w 1856"/>
                <a:gd name="T23" fmla="*/ 1470 h 1862"/>
                <a:gd name="T24" fmla="*/ 485 w 1856"/>
                <a:gd name="T25" fmla="*/ 1375 h 1862"/>
                <a:gd name="T26" fmla="*/ 1589 w 1856"/>
                <a:gd name="T27" fmla="*/ 872 h 1862"/>
                <a:gd name="T28" fmla="*/ 1566 w 1856"/>
                <a:gd name="T29" fmla="*/ 964 h 1862"/>
                <a:gd name="T30" fmla="*/ 1718 w 1856"/>
                <a:gd name="T31" fmla="*/ 994 h 1862"/>
                <a:gd name="T32" fmla="*/ 1765 w 1856"/>
                <a:gd name="T33" fmla="*/ 912 h 1862"/>
                <a:gd name="T34" fmla="*/ 1623 w 1856"/>
                <a:gd name="T35" fmla="*/ 863 h 1862"/>
                <a:gd name="T36" fmla="*/ 92 w 1856"/>
                <a:gd name="T37" fmla="*/ 912 h 1862"/>
                <a:gd name="T38" fmla="*/ 139 w 1856"/>
                <a:gd name="T39" fmla="*/ 994 h 1862"/>
                <a:gd name="T40" fmla="*/ 292 w 1856"/>
                <a:gd name="T41" fmla="*/ 964 h 1862"/>
                <a:gd name="T42" fmla="*/ 268 w 1856"/>
                <a:gd name="T43" fmla="*/ 872 h 1862"/>
                <a:gd name="T44" fmla="*/ 895 w 1856"/>
                <a:gd name="T45" fmla="*/ 437 h 1862"/>
                <a:gd name="T46" fmla="*/ 864 w 1856"/>
                <a:gd name="T47" fmla="*/ 946 h 1862"/>
                <a:gd name="T48" fmla="*/ 928 w 1856"/>
                <a:gd name="T49" fmla="*/ 998 h 1862"/>
                <a:gd name="T50" fmla="*/ 1376 w 1856"/>
                <a:gd name="T51" fmla="*/ 949 h 1862"/>
                <a:gd name="T52" fmla="*/ 1329 w 1856"/>
                <a:gd name="T53" fmla="*/ 867 h 1862"/>
                <a:gd name="T54" fmla="*/ 976 w 1856"/>
                <a:gd name="T55" fmla="*/ 447 h 1862"/>
                <a:gd name="T56" fmla="*/ 1442 w 1856"/>
                <a:gd name="T57" fmla="*/ 325 h 1862"/>
                <a:gd name="T58" fmla="*/ 1355 w 1856"/>
                <a:gd name="T59" fmla="*/ 455 h 1862"/>
                <a:gd name="T60" fmla="*/ 1436 w 1856"/>
                <a:gd name="T61" fmla="*/ 503 h 1862"/>
                <a:gd name="T62" fmla="*/ 1541 w 1856"/>
                <a:gd name="T63" fmla="*/ 382 h 1862"/>
                <a:gd name="T64" fmla="*/ 1474 w 1856"/>
                <a:gd name="T65" fmla="*/ 316 h 1862"/>
                <a:gd name="T66" fmla="*/ 318 w 1856"/>
                <a:gd name="T67" fmla="*/ 366 h 1862"/>
                <a:gd name="T68" fmla="*/ 405 w 1856"/>
                <a:gd name="T69" fmla="*/ 496 h 1862"/>
                <a:gd name="T70" fmla="*/ 496 w 1856"/>
                <a:gd name="T71" fmla="*/ 471 h 1862"/>
                <a:gd name="T72" fmla="*/ 430 w 1856"/>
                <a:gd name="T73" fmla="*/ 335 h 1862"/>
                <a:gd name="T74" fmla="*/ 895 w 1856"/>
                <a:gd name="T75" fmla="*/ 98 h 1862"/>
                <a:gd name="T76" fmla="*/ 864 w 1856"/>
                <a:gd name="T77" fmla="*/ 252 h 1862"/>
                <a:gd name="T78" fmla="*/ 947 w 1856"/>
                <a:gd name="T79" fmla="*/ 298 h 1862"/>
                <a:gd name="T80" fmla="*/ 995 w 1856"/>
                <a:gd name="T81" fmla="*/ 157 h 1862"/>
                <a:gd name="T82" fmla="*/ 928 w 1856"/>
                <a:gd name="T83" fmla="*/ 90 h 1862"/>
                <a:gd name="T84" fmla="*/ 1289 w 1856"/>
                <a:gd name="T85" fmla="*/ 73 h 1862"/>
                <a:gd name="T86" fmla="*/ 1633 w 1856"/>
                <a:gd name="T87" fmla="*/ 325 h 1862"/>
                <a:gd name="T88" fmla="*/ 1830 w 1856"/>
                <a:gd name="T89" fmla="*/ 707 h 1862"/>
                <a:gd name="T90" fmla="*/ 1830 w 1856"/>
                <a:gd name="T91" fmla="*/ 1154 h 1862"/>
                <a:gd name="T92" fmla="*/ 1633 w 1856"/>
                <a:gd name="T93" fmla="*/ 1536 h 1862"/>
                <a:gd name="T94" fmla="*/ 1289 w 1856"/>
                <a:gd name="T95" fmla="*/ 1788 h 1862"/>
                <a:gd name="T96" fmla="*/ 853 w 1856"/>
                <a:gd name="T97" fmla="*/ 1859 h 1862"/>
                <a:gd name="T98" fmla="*/ 440 w 1856"/>
                <a:gd name="T99" fmla="*/ 1721 h 1862"/>
                <a:gd name="T100" fmla="*/ 140 w 1856"/>
                <a:gd name="T101" fmla="*/ 1420 h 1862"/>
                <a:gd name="T102" fmla="*/ 3 w 1856"/>
                <a:gd name="T103" fmla="*/ 1007 h 1862"/>
                <a:gd name="T104" fmla="*/ 73 w 1856"/>
                <a:gd name="T105" fmla="*/ 569 h 1862"/>
                <a:gd name="T106" fmla="*/ 325 w 1856"/>
                <a:gd name="T107" fmla="*/ 225 h 1862"/>
                <a:gd name="T108" fmla="*/ 706 w 1856"/>
                <a:gd name="T109" fmla="*/ 27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56" h="1862">
                  <a:moveTo>
                    <a:pt x="928" y="1559"/>
                  </a:moveTo>
                  <a:lnTo>
                    <a:pt x="911" y="1561"/>
                  </a:lnTo>
                  <a:lnTo>
                    <a:pt x="895" y="1568"/>
                  </a:lnTo>
                  <a:lnTo>
                    <a:pt x="881" y="1578"/>
                  </a:lnTo>
                  <a:lnTo>
                    <a:pt x="871" y="1592"/>
                  </a:lnTo>
                  <a:lnTo>
                    <a:pt x="864" y="1608"/>
                  </a:lnTo>
                  <a:lnTo>
                    <a:pt x="862" y="1626"/>
                  </a:lnTo>
                  <a:lnTo>
                    <a:pt x="862" y="1704"/>
                  </a:lnTo>
                  <a:lnTo>
                    <a:pt x="864" y="1722"/>
                  </a:lnTo>
                  <a:lnTo>
                    <a:pt x="871" y="1738"/>
                  </a:lnTo>
                  <a:lnTo>
                    <a:pt x="881" y="1751"/>
                  </a:lnTo>
                  <a:lnTo>
                    <a:pt x="895" y="1761"/>
                  </a:lnTo>
                  <a:lnTo>
                    <a:pt x="911" y="1768"/>
                  </a:lnTo>
                  <a:lnTo>
                    <a:pt x="928" y="1770"/>
                  </a:lnTo>
                  <a:lnTo>
                    <a:pt x="947" y="1768"/>
                  </a:lnTo>
                  <a:lnTo>
                    <a:pt x="962" y="1761"/>
                  </a:lnTo>
                  <a:lnTo>
                    <a:pt x="976" y="1751"/>
                  </a:lnTo>
                  <a:lnTo>
                    <a:pt x="987" y="1738"/>
                  </a:lnTo>
                  <a:lnTo>
                    <a:pt x="993" y="1722"/>
                  </a:lnTo>
                  <a:lnTo>
                    <a:pt x="995" y="1704"/>
                  </a:lnTo>
                  <a:lnTo>
                    <a:pt x="995" y="1626"/>
                  </a:lnTo>
                  <a:lnTo>
                    <a:pt x="993" y="1608"/>
                  </a:lnTo>
                  <a:lnTo>
                    <a:pt x="987" y="1592"/>
                  </a:lnTo>
                  <a:lnTo>
                    <a:pt x="976" y="1578"/>
                  </a:lnTo>
                  <a:lnTo>
                    <a:pt x="962" y="1568"/>
                  </a:lnTo>
                  <a:lnTo>
                    <a:pt x="947" y="1561"/>
                  </a:lnTo>
                  <a:lnTo>
                    <a:pt x="928" y="1559"/>
                  </a:lnTo>
                  <a:close/>
                  <a:moveTo>
                    <a:pt x="1420" y="1356"/>
                  </a:moveTo>
                  <a:lnTo>
                    <a:pt x="1403" y="1358"/>
                  </a:lnTo>
                  <a:lnTo>
                    <a:pt x="1386" y="1364"/>
                  </a:lnTo>
                  <a:lnTo>
                    <a:pt x="1372" y="1375"/>
                  </a:lnTo>
                  <a:lnTo>
                    <a:pt x="1362" y="1390"/>
                  </a:lnTo>
                  <a:lnTo>
                    <a:pt x="1355" y="1405"/>
                  </a:lnTo>
                  <a:lnTo>
                    <a:pt x="1352" y="1422"/>
                  </a:lnTo>
                  <a:lnTo>
                    <a:pt x="1355" y="1439"/>
                  </a:lnTo>
                  <a:lnTo>
                    <a:pt x="1362" y="1455"/>
                  </a:lnTo>
                  <a:lnTo>
                    <a:pt x="1372" y="1470"/>
                  </a:lnTo>
                  <a:lnTo>
                    <a:pt x="1427" y="1524"/>
                  </a:lnTo>
                  <a:lnTo>
                    <a:pt x="1442" y="1535"/>
                  </a:lnTo>
                  <a:lnTo>
                    <a:pt x="1458" y="1543"/>
                  </a:lnTo>
                  <a:lnTo>
                    <a:pt x="1474" y="1545"/>
                  </a:lnTo>
                  <a:lnTo>
                    <a:pt x="1492" y="1543"/>
                  </a:lnTo>
                  <a:lnTo>
                    <a:pt x="1507" y="1535"/>
                  </a:lnTo>
                  <a:lnTo>
                    <a:pt x="1522" y="1524"/>
                  </a:lnTo>
                  <a:lnTo>
                    <a:pt x="1533" y="1511"/>
                  </a:lnTo>
                  <a:lnTo>
                    <a:pt x="1540" y="1494"/>
                  </a:lnTo>
                  <a:lnTo>
                    <a:pt x="1542" y="1477"/>
                  </a:lnTo>
                  <a:lnTo>
                    <a:pt x="1540" y="1460"/>
                  </a:lnTo>
                  <a:lnTo>
                    <a:pt x="1533" y="1444"/>
                  </a:lnTo>
                  <a:lnTo>
                    <a:pt x="1522" y="1430"/>
                  </a:lnTo>
                  <a:lnTo>
                    <a:pt x="1467" y="1375"/>
                  </a:lnTo>
                  <a:lnTo>
                    <a:pt x="1453" y="1364"/>
                  </a:lnTo>
                  <a:lnTo>
                    <a:pt x="1436" y="1358"/>
                  </a:lnTo>
                  <a:lnTo>
                    <a:pt x="1420" y="1356"/>
                  </a:lnTo>
                  <a:close/>
                  <a:moveTo>
                    <a:pt x="438" y="1356"/>
                  </a:moveTo>
                  <a:lnTo>
                    <a:pt x="420" y="1358"/>
                  </a:lnTo>
                  <a:lnTo>
                    <a:pt x="405" y="1364"/>
                  </a:lnTo>
                  <a:lnTo>
                    <a:pt x="391" y="1375"/>
                  </a:lnTo>
                  <a:lnTo>
                    <a:pt x="335" y="1430"/>
                  </a:lnTo>
                  <a:lnTo>
                    <a:pt x="325" y="1444"/>
                  </a:lnTo>
                  <a:lnTo>
                    <a:pt x="318" y="1460"/>
                  </a:lnTo>
                  <a:lnTo>
                    <a:pt x="316" y="1477"/>
                  </a:lnTo>
                  <a:lnTo>
                    <a:pt x="318" y="1494"/>
                  </a:lnTo>
                  <a:lnTo>
                    <a:pt x="325" y="1510"/>
                  </a:lnTo>
                  <a:lnTo>
                    <a:pt x="335" y="1524"/>
                  </a:lnTo>
                  <a:lnTo>
                    <a:pt x="350" y="1535"/>
                  </a:lnTo>
                  <a:lnTo>
                    <a:pt x="366" y="1543"/>
                  </a:lnTo>
                  <a:lnTo>
                    <a:pt x="382" y="1545"/>
                  </a:lnTo>
                  <a:lnTo>
                    <a:pt x="400" y="1543"/>
                  </a:lnTo>
                  <a:lnTo>
                    <a:pt x="415" y="1535"/>
                  </a:lnTo>
                  <a:lnTo>
                    <a:pt x="430" y="1524"/>
                  </a:lnTo>
                  <a:lnTo>
                    <a:pt x="485" y="1470"/>
                  </a:lnTo>
                  <a:lnTo>
                    <a:pt x="496" y="1455"/>
                  </a:lnTo>
                  <a:lnTo>
                    <a:pt x="502" y="1439"/>
                  </a:lnTo>
                  <a:lnTo>
                    <a:pt x="505" y="1422"/>
                  </a:lnTo>
                  <a:lnTo>
                    <a:pt x="502" y="1405"/>
                  </a:lnTo>
                  <a:lnTo>
                    <a:pt x="496" y="1390"/>
                  </a:lnTo>
                  <a:lnTo>
                    <a:pt x="485" y="1375"/>
                  </a:lnTo>
                  <a:lnTo>
                    <a:pt x="470" y="1364"/>
                  </a:lnTo>
                  <a:lnTo>
                    <a:pt x="454" y="1358"/>
                  </a:lnTo>
                  <a:lnTo>
                    <a:pt x="438" y="1356"/>
                  </a:lnTo>
                  <a:close/>
                  <a:moveTo>
                    <a:pt x="1623" y="863"/>
                  </a:moveTo>
                  <a:lnTo>
                    <a:pt x="1606" y="866"/>
                  </a:lnTo>
                  <a:lnTo>
                    <a:pt x="1589" y="872"/>
                  </a:lnTo>
                  <a:lnTo>
                    <a:pt x="1576" y="882"/>
                  </a:lnTo>
                  <a:lnTo>
                    <a:pt x="1566" y="896"/>
                  </a:lnTo>
                  <a:lnTo>
                    <a:pt x="1558" y="912"/>
                  </a:lnTo>
                  <a:lnTo>
                    <a:pt x="1556" y="930"/>
                  </a:lnTo>
                  <a:lnTo>
                    <a:pt x="1558" y="948"/>
                  </a:lnTo>
                  <a:lnTo>
                    <a:pt x="1566" y="964"/>
                  </a:lnTo>
                  <a:lnTo>
                    <a:pt x="1576" y="978"/>
                  </a:lnTo>
                  <a:lnTo>
                    <a:pt x="1589" y="988"/>
                  </a:lnTo>
                  <a:lnTo>
                    <a:pt x="1606" y="994"/>
                  </a:lnTo>
                  <a:lnTo>
                    <a:pt x="1623" y="997"/>
                  </a:lnTo>
                  <a:lnTo>
                    <a:pt x="1701" y="997"/>
                  </a:lnTo>
                  <a:lnTo>
                    <a:pt x="1718" y="994"/>
                  </a:lnTo>
                  <a:lnTo>
                    <a:pt x="1735" y="988"/>
                  </a:lnTo>
                  <a:lnTo>
                    <a:pt x="1748" y="978"/>
                  </a:lnTo>
                  <a:lnTo>
                    <a:pt x="1758" y="964"/>
                  </a:lnTo>
                  <a:lnTo>
                    <a:pt x="1765" y="948"/>
                  </a:lnTo>
                  <a:lnTo>
                    <a:pt x="1767" y="930"/>
                  </a:lnTo>
                  <a:lnTo>
                    <a:pt x="1765" y="912"/>
                  </a:lnTo>
                  <a:lnTo>
                    <a:pt x="1758" y="896"/>
                  </a:lnTo>
                  <a:lnTo>
                    <a:pt x="1748" y="882"/>
                  </a:lnTo>
                  <a:lnTo>
                    <a:pt x="1735" y="872"/>
                  </a:lnTo>
                  <a:lnTo>
                    <a:pt x="1718" y="866"/>
                  </a:lnTo>
                  <a:lnTo>
                    <a:pt x="1701" y="863"/>
                  </a:lnTo>
                  <a:lnTo>
                    <a:pt x="1623" y="863"/>
                  </a:lnTo>
                  <a:close/>
                  <a:moveTo>
                    <a:pt x="157" y="863"/>
                  </a:moveTo>
                  <a:lnTo>
                    <a:pt x="139" y="866"/>
                  </a:lnTo>
                  <a:lnTo>
                    <a:pt x="122" y="872"/>
                  </a:lnTo>
                  <a:lnTo>
                    <a:pt x="109" y="882"/>
                  </a:lnTo>
                  <a:lnTo>
                    <a:pt x="99" y="896"/>
                  </a:lnTo>
                  <a:lnTo>
                    <a:pt x="92" y="912"/>
                  </a:lnTo>
                  <a:lnTo>
                    <a:pt x="89" y="930"/>
                  </a:lnTo>
                  <a:lnTo>
                    <a:pt x="92" y="948"/>
                  </a:lnTo>
                  <a:lnTo>
                    <a:pt x="99" y="964"/>
                  </a:lnTo>
                  <a:lnTo>
                    <a:pt x="109" y="978"/>
                  </a:lnTo>
                  <a:lnTo>
                    <a:pt x="122" y="988"/>
                  </a:lnTo>
                  <a:lnTo>
                    <a:pt x="139" y="994"/>
                  </a:lnTo>
                  <a:lnTo>
                    <a:pt x="157" y="997"/>
                  </a:lnTo>
                  <a:lnTo>
                    <a:pt x="234" y="997"/>
                  </a:lnTo>
                  <a:lnTo>
                    <a:pt x="252" y="994"/>
                  </a:lnTo>
                  <a:lnTo>
                    <a:pt x="268" y="988"/>
                  </a:lnTo>
                  <a:lnTo>
                    <a:pt x="282" y="978"/>
                  </a:lnTo>
                  <a:lnTo>
                    <a:pt x="292" y="964"/>
                  </a:lnTo>
                  <a:lnTo>
                    <a:pt x="298" y="948"/>
                  </a:lnTo>
                  <a:lnTo>
                    <a:pt x="301" y="930"/>
                  </a:lnTo>
                  <a:lnTo>
                    <a:pt x="298" y="912"/>
                  </a:lnTo>
                  <a:lnTo>
                    <a:pt x="292" y="896"/>
                  </a:lnTo>
                  <a:lnTo>
                    <a:pt x="282" y="882"/>
                  </a:lnTo>
                  <a:lnTo>
                    <a:pt x="268" y="872"/>
                  </a:lnTo>
                  <a:lnTo>
                    <a:pt x="252" y="866"/>
                  </a:lnTo>
                  <a:lnTo>
                    <a:pt x="234" y="863"/>
                  </a:lnTo>
                  <a:lnTo>
                    <a:pt x="157" y="863"/>
                  </a:lnTo>
                  <a:close/>
                  <a:moveTo>
                    <a:pt x="928" y="428"/>
                  </a:moveTo>
                  <a:lnTo>
                    <a:pt x="911" y="430"/>
                  </a:lnTo>
                  <a:lnTo>
                    <a:pt x="895" y="437"/>
                  </a:lnTo>
                  <a:lnTo>
                    <a:pt x="881" y="447"/>
                  </a:lnTo>
                  <a:lnTo>
                    <a:pt x="871" y="460"/>
                  </a:lnTo>
                  <a:lnTo>
                    <a:pt x="864" y="476"/>
                  </a:lnTo>
                  <a:lnTo>
                    <a:pt x="862" y="494"/>
                  </a:lnTo>
                  <a:lnTo>
                    <a:pt x="862" y="929"/>
                  </a:lnTo>
                  <a:lnTo>
                    <a:pt x="864" y="946"/>
                  </a:lnTo>
                  <a:lnTo>
                    <a:pt x="871" y="962"/>
                  </a:lnTo>
                  <a:lnTo>
                    <a:pt x="881" y="976"/>
                  </a:lnTo>
                  <a:lnTo>
                    <a:pt x="895" y="986"/>
                  </a:lnTo>
                  <a:lnTo>
                    <a:pt x="911" y="993"/>
                  </a:lnTo>
                  <a:lnTo>
                    <a:pt x="928" y="995"/>
                  </a:lnTo>
                  <a:lnTo>
                    <a:pt x="928" y="998"/>
                  </a:lnTo>
                  <a:lnTo>
                    <a:pt x="1312" y="998"/>
                  </a:lnTo>
                  <a:lnTo>
                    <a:pt x="1329" y="996"/>
                  </a:lnTo>
                  <a:lnTo>
                    <a:pt x="1345" y="989"/>
                  </a:lnTo>
                  <a:lnTo>
                    <a:pt x="1359" y="979"/>
                  </a:lnTo>
                  <a:lnTo>
                    <a:pt x="1369" y="966"/>
                  </a:lnTo>
                  <a:lnTo>
                    <a:pt x="1376" y="949"/>
                  </a:lnTo>
                  <a:lnTo>
                    <a:pt x="1378" y="932"/>
                  </a:lnTo>
                  <a:lnTo>
                    <a:pt x="1376" y="913"/>
                  </a:lnTo>
                  <a:lnTo>
                    <a:pt x="1369" y="898"/>
                  </a:lnTo>
                  <a:lnTo>
                    <a:pt x="1359" y="884"/>
                  </a:lnTo>
                  <a:lnTo>
                    <a:pt x="1345" y="873"/>
                  </a:lnTo>
                  <a:lnTo>
                    <a:pt x="1329" y="867"/>
                  </a:lnTo>
                  <a:lnTo>
                    <a:pt x="1312" y="865"/>
                  </a:lnTo>
                  <a:lnTo>
                    <a:pt x="995" y="865"/>
                  </a:lnTo>
                  <a:lnTo>
                    <a:pt x="995" y="494"/>
                  </a:lnTo>
                  <a:lnTo>
                    <a:pt x="993" y="476"/>
                  </a:lnTo>
                  <a:lnTo>
                    <a:pt x="987" y="460"/>
                  </a:lnTo>
                  <a:lnTo>
                    <a:pt x="976" y="447"/>
                  </a:lnTo>
                  <a:lnTo>
                    <a:pt x="962" y="437"/>
                  </a:lnTo>
                  <a:lnTo>
                    <a:pt x="947" y="430"/>
                  </a:lnTo>
                  <a:lnTo>
                    <a:pt x="928" y="428"/>
                  </a:lnTo>
                  <a:close/>
                  <a:moveTo>
                    <a:pt x="1474" y="316"/>
                  </a:moveTo>
                  <a:lnTo>
                    <a:pt x="1458" y="318"/>
                  </a:lnTo>
                  <a:lnTo>
                    <a:pt x="1442" y="325"/>
                  </a:lnTo>
                  <a:lnTo>
                    <a:pt x="1427" y="335"/>
                  </a:lnTo>
                  <a:lnTo>
                    <a:pt x="1372" y="391"/>
                  </a:lnTo>
                  <a:lnTo>
                    <a:pt x="1362" y="405"/>
                  </a:lnTo>
                  <a:lnTo>
                    <a:pt x="1355" y="421"/>
                  </a:lnTo>
                  <a:lnTo>
                    <a:pt x="1352" y="438"/>
                  </a:lnTo>
                  <a:lnTo>
                    <a:pt x="1355" y="455"/>
                  </a:lnTo>
                  <a:lnTo>
                    <a:pt x="1362" y="471"/>
                  </a:lnTo>
                  <a:lnTo>
                    <a:pt x="1372" y="485"/>
                  </a:lnTo>
                  <a:lnTo>
                    <a:pt x="1386" y="496"/>
                  </a:lnTo>
                  <a:lnTo>
                    <a:pt x="1403" y="503"/>
                  </a:lnTo>
                  <a:lnTo>
                    <a:pt x="1420" y="505"/>
                  </a:lnTo>
                  <a:lnTo>
                    <a:pt x="1436" y="503"/>
                  </a:lnTo>
                  <a:lnTo>
                    <a:pt x="1453" y="496"/>
                  </a:lnTo>
                  <a:lnTo>
                    <a:pt x="1467" y="485"/>
                  </a:lnTo>
                  <a:lnTo>
                    <a:pt x="1522" y="430"/>
                  </a:lnTo>
                  <a:lnTo>
                    <a:pt x="1533" y="415"/>
                  </a:lnTo>
                  <a:lnTo>
                    <a:pt x="1539" y="400"/>
                  </a:lnTo>
                  <a:lnTo>
                    <a:pt x="1541" y="382"/>
                  </a:lnTo>
                  <a:lnTo>
                    <a:pt x="1539" y="366"/>
                  </a:lnTo>
                  <a:lnTo>
                    <a:pt x="1533" y="350"/>
                  </a:lnTo>
                  <a:lnTo>
                    <a:pt x="1522" y="335"/>
                  </a:lnTo>
                  <a:lnTo>
                    <a:pt x="1507" y="325"/>
                  </a:lnTo>
                  <a:lnTo>
                    <a:pt x="1492" y="318"/>
                  </a:lnTo>
                  <a:lnTo>
                    <a:pt x="1474" y="316"/>
                  </a:lnTo>
                  <a:close/>
                  <a:moveTo>
                    <a:pt x="382" y="316"/>
                  </a:moveTo>
                  <a:lnTo>
                    <a:pt x="366" y="318"/>
                  </a:lnTo>
                  <a:lnTo>
                    <a:pt x="350" y="325"/>
                  </a:lnTo>
                  <a:lnTo>
                    <a:pt x="335" y="335"/>
                  </a:lnTo>
                  <a:lnTo>
                    <a:pt x="324" y="350"/>
                  </a:lnTo>
                  <a:lnTo>
                    <a:pt x="318" y="366"/>
                  </a:lnTo>
                  <a:lnTo>
                    <a:pt x="316" y="382"/>
                  </a:lnTo>
                  <a:lnTo>
                    <a:pt x="318" y="400"/>
                  </a:lnTo>
                  <a:lnTo>
                    <a:pt x="324" y="415"/>
                  </a:lnTo>
                  <a:lnTo>
                    <a:pt x="335" y="430"/>
                  </a:lnTo>
                  <a:lnTo>
                    <a:pt x="391" y="485"/>
                  </a:lnTo>
                  <a:lnTo>
                    <a:pt x="405" y="496"/>
                  </a:lnTo>
                  <a:lnTo>
                    <a:pt x="420" y="504"/>
                  </a:lnTo>
                  <a:lnTo>
                    <a:pt x="438" y="506"/>
                  </a:lnTo>
                  <a:lnTo>
                    <a:pt x="454" y="504"/>
                  </a:lnTo>
                  <a:lnTo>
                    <a:pt x="470" y="496"/>
                  </a:lnTo>
                  <a:lnTo>
                    <a:pt x="485" y="485"/>
                  </a:lnTo>
                  <a:lnTo>
                    <a:pt x="496" y="471"/>
                  </a:lnTo>
                  <a:lnTo>
                    <a:pt x="502" y="455"/>
                  </a:lnTo>
                  <a:lnTo>
                    <a:pt x="504" y="438"/>
                  </a:lnTo>
                  <a:lnTo>
                    <a:pt x="502" y="421"/>
                  </a:lnTo>
                  <a:lnTo>
                    <a:pt x="496" y="405"/>
                  </a:lnTo>
                  <a:lnTo>
                    <a:pt x="485" y="391"/>
                  </a:lnTo>
                  <a:lnTo>
                    <a:pt x="430" y="335"/>
                  </a:lnTo>
                  <a:lnTo>
                    <a:pt x="415" y="325"/>
                  </a:lnTo>
                  <a:lnTo>
                    <a:pt x="400" y="318"/>
                  </a:lnTo>
                  <a:lnTo>
                    <a:pt x="382" y="316"/>
                  </a:lnTo>
                  <a:close/>
                  <a:moveTo>
                    <a:pt x="928" y="90"/>
                  </a:moveTo>
                  <a:lnTo>
                    <a:pt x="911" y="92"/>
                  </a:lnTo>
                  <a:lnTo>
                    <a:pt x="895" y="98"/>
                  </a:lnTo>
                  <a:lnTo>
                    <a:pt x="881" y="108"/>
                  </a:lnTo>
                  <a:lnTo>
                    <a:pt x="871" y="123"/>
                  </a:lnTo>
                  <a:lnTo>
                    <a:pt x="864" y="138"/>
                  </a:lnTo>
                  <a:lnTo>
                    <a:pt x="862" y="157"/>
                  </a:lnTo>
                  <a:lnTo>
                    <a:pt x="862" y="235"/>
                  </a:lnTo>
                  <a:lnTo>
                    <a:pt x="864" y="252"/>
                  </a:lnTo>
                  <a:lnTo>
                    <a:pt x="871" y="268"/>
                  </a:lnTo>
                  <a:lnTo>
                    <a:pt x="881" y="282"/>
                  </a:lnTo>
                  <a:lnTo>
                    <a:pt x="895" y="292"/>
                  </a:lnTo>
                  <a:lnTo>
                    <a:pt x="911" y="298"/>
                  </a:lnTo>
                  <a:lnTo>
                    <a:pt x="928" y="301"/>
                  </a:lnTo>
                  <a:lnTo>
                    <a:pt x="947" y="298"/>
                  </a:lnTo>
                  <a:lnTo>
                    <a:pt x="962" y="292"/>
                  </a:lnTo>
                  <a:lnTo>
                    <a:pt x="976" y="282"/>
                  </a:lnTo>
                  <a:lnTo>
                    <a:pt x="987" y="268"/>
                  </a:lnTo>
                  <a:lnTo>
                    <a:pt x="993" y="252"/>
                  </a:lnTo>
                  <a:lnTo>
                    <a:pt x="995" y="235"/>
                  </a:lnTo>
                  <a:lnTo>
                    <a:pt x="995" y="157"/>
                  </a:lnTo>
                  <a:lnTo>
                    <a:pt x="993" y="138"/>
                  </a:lnTo>
                  <a:lnTo>
                    <a:pt x="987" y="123"/>
                  </a:lnTo>
                  <a:lnTo>
                    <a:pt x="976" y="108"/>
                  </a:lnTo>
                  <a:lnTo>
                    <a:pt x="962" y="98"/>
                  </a:lnTo>
                  <a:lnTo>
                    <a:pt x="947" y="92"/>
                  </a:lnTo>
                  <a:lnTo>
                    <a:pt x="928" y="90"/>
                  </a:lnTo>
                  <a:close/>
                  <a:moveTo>
                    <a:pt x="928" y="0"/>
                  </a:moveTo>
                  <a:lnTo>
                    <a:pt x="1004" y="4"/>
                  </a:lnTo>
                  <a:lnTo>
                    <a:pt x="1079" y="13"/>
                  </a:lnTo>
                  <a:lnTo>
                    <a:pt x="1152" y="27"/>
                  </a:lnTo>
                  <a:lnTo>
                    <a:pt x="1221" y="48"/>
                  </a:lnTo>
                  <a:lnTo>
                    <a:pt x="1289" y="73"/>
                  </a:lnTo>
                  <a:lnTo>
                    <a:pt x="1355" y="104"/>
                  </a:lnTo>
                  <a:lnTo>
                    <a:pt x="1417" y="140"/>
                  </a:lnTo>
                  <a:lnTo>
                    <a:pt x="1476" y="180"/>
                  </a:lnTo>
                  <a:lnTo>
                    <a:pt x="1532" y="224"/>
                  </a:lnTo>
                  <a:lnTo>
                    <a:pt x="1584" y="273"/>
                  </a:lnTo>
                  <a:lnTo>
                    <a:pt x="1633" y="325"/>
                  </a:lnTo>
                  <a:lnTo>
                    <a:pt x="1677" y="381"/>
                  </a:lnTo>
                  <a:lnTo>
                    <a:pt x="1717" y="441"/>
                  </a:lnTo>
                  <a:lnTo>
                    <a:pt x="1753" y="504"/>
                  </a:lnTo>
                  <a:lnTo>
                    <a:pt x="1784" y="568"/>
                  </a:lnTo>
                  <a:lnTo>
                    <a:pt x="1809" y="637"/>
                  </a:lnTo>
                  <a:lnTo>
                    <a:pt x="1830" y="707"/>
                  </a:lnTo>
                  <a:lnTo>
                    <a:pt x="1845" y="780"/>
                  </a:lnTo>
                  <a:lnTo>
                    <a:pt x="1853" y="855"/>
                  </a:lnTo>
                  <a:lnTo>
                    <a:pt x="1856" y="932"/>
                  </a:lnTo>
                  <a:lnTo>
                    <a:pt x="1853" y="1008"/>
                  </a:lnTo>
                  <a:lnTo>
                    <a:pt x="1845" y="1082"/>
                  </a:lnTo>
                  <a:lnTo>
                    <a:pt x="1830" y="1154"/>
                  </a:lnTo>
                  <a:lnTo>
                    <a:pt x="1809" y="1224"/>
                  </a:lnTo>
                  <a:lnTo>
                    <a:pt x="1784" y="1293"/>
                  </a:lnTo>
                  <a:lnTo>
                    <a:pt x="1753" y="1358"/>
                  </a:lnTo>
                  <a:lnTo>
                    <a:pt x="1717" y="1420"/>
                  </a:lnTo>
                  <a:lnTo>
                    <a:pt x="1677" y="1480"/>
                  </a:lnTo>
                  <a:lnTo>
                    <a:pt x="1633" y="1536"/>
                  </a:lnTo>
                  <a:lnTo>
                    <a:pt x="1584" y="1589"/>
                  </a:lnTo>
                  <a:lnTo>
                    <a:pt x="1532" y="1637"/>
                  </a:lnTo>
                  <a:lnTo>
                    <a:pt x="1476" y="1682"/>
                  </a:lnTo>
                  <a:lnTo>
                    <a:pt x="1417" y="1722"/>
                  </a:lnTo>
                  <a:lnTo>
                    <a:pt x="1355" y="1757"/>
                  </a:lnTo>
                  <a:lnTo>
                    <a:pt x="1289" y="1788"/>
                  </a:lnTo>
                  <a:lnTo>
                    <a:pt x="1221" y="1815"/>
                  </a:lnTo>
                  <a:lnTo>
                    <a:pt x="1152" y="1834"/>
                  </a:lnTo>
                  <a:lnTo>
                    <a:pt x="1079" y="1850"/>
                  </a:lnTo>
                  <a:lnTo>
                    <a:pt x="1004" y="1859"/>
                  </a:lnTo>
                  <a:lnTo>
                    <a:pt x="928" y="1862"/>
                  </a:lnTo>
                  <a:lnTo>
                    <a:pt x="853" y="1859"/>
                  </a:lnTo>
                  <a:lnTo>
                    <a:pt x="779" y="1850"/>
                  </a:lnTo>
                  <a:lnTo>
                    <a:pt x="706" y="1834"/>
                  </a:lnTo>
                  <a:lnTo>
                    <a:pt x="635" y="1814"/>
                  </a:lnTo>
                  <a:lnTo>
                    <a:pt x="568" y="1788"/>
                  </a:lnTo>
                  <a:lnTo>
                    <a:pt x="502" y="1757"/>
                  </a:lnTo>
                  <a:lnTo>
                    <a:pt x="440" y="1721"/>
                  </a:lnTo>
                  <a:lnTo>
                    <a:pt x="381" y="1681"/>
                  </a:lnTo>
                  <a:lnTo>
                    <a:pt x="325" y="1637"/>
                  </a:lnTo>
                  <a:lnTo>
                    <a:pt x="273" y="1588"/>
                  </a:lnTo>
                  <a:lnTo>
                    <a:pt x="225" y="1535"/>
                  </a:lnTo>
                  <a:lnTo>
                    <a:pt x="180" y="1480"/>
                  </a:lnTo>
                  <a:lnTo>
                    <a:pt x="140" y="1420"/>
                  </a:lnTo>
                  <a:lnTo>
                    <a:pt x="104" y="1358"/>
                  </a:lnTo>
                  <a:lnTo>
                    <a:pt x="73" y="1292"/>
                  </a:lnTo>
                  <a:lnTo>
                    <a:pt x="47" y="1224"/>
                  </a:lnTo>
                  <a:lnTo>
                    <a:pt x="27" y="1153"/>
                  </a:lnTo>
                  <a:lnTo>
                    <a:pt x="13" y="1082"/>
                  </a:lnTo>
                  <a:lnTo>
                    <a:pt x="3" y="1007"/>
                  </a:lnTo>
                  <a:lnTo>
                    <a:pt x="0" y="931"/>
                  </a:lnTo>
                  <a:lnTo>
                    <a:pt x="3" y="855"/>
                  </a:lnTo>
                  <a:lnTo>
                    <a:pt x="13" y="781"/>
                  </a:lnTo>
                  <a:lnTo>
                    <a:pt x="27" y="708"/>
                  </a:lnTo>
                  <a:lnTo>
                    <a:pt x="47" y="637"/>
                  </a:lnTo>
                  <a:lnTo>
                    <a:pt x="73" y="569"/>
                  </a:lnTo>
                  <a:lnTo>
                    <a:pt x="104" y="505"/>
                  </a:lnTo>
                  <a:lnTo>
                    <a:pt x="140" y="442"/>
                  </a:lnTo>
                  <a:lnTo>
                    <a:pt x="180" y="382"/>
                  </a:lnTo>
                  <a:lnTo>
                    <a:pt x="225" y="326"/>
                  </a:lnTo>
                  <a:lnTo>
                    <a:pt x="273" y="274"/>
                  </a:lnTo>
                  <a:lnTo>
                    <a:pt x="325" y="225"/>
                  </a:lnTo>
                  <a:lnTo>
                    <a:pt x="381" y="180"/>
                  </a:lnTo>
                  <a:lnTo>
                    <a:pt x="440" y="140"/>
                  </a:lnTo>
                  <a:lnTo>
                    <a:pt x="502" y="104"/>
                  </a:lnTo>
                  <a:lnTo>
                    <a:pt x="568" y="73"/>
                  </a:lnTo>
                  <a:lnTo>
                    <a:pt x="635" y="48"/>
                  </a:lnTo>
                  <a:lnTo>
                    <a:pt x="706" y="27"/>
                  </a:lnTo>
                  <a:lnTo>
                    <a:pt x="779" y="13"/>
                  </a:lnTo>
                  <a:lnTo>
                    <a:pt x="853" y="4"/>
                  </a:lnTo>
                  <a:lnTo>
                    <a:pt x="9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6" name="Group 495"/>
          <p:cNvGrpSpPr/>
          <p:nvPr/>
        </p:nvGrpSpPr>
        <p:grpSpPr>
          <a:xfrm>
            <a:off x="1600069" y="1289357"/>
            <a:ext cx="232767" cy="232767"/>
            <a:chOff x="1800225" y="1258888"/>
            <a:chExt cx="382588" cy="382588"/>
          </a:xfrm>
          <a:solidFill>
            <a:schemeClr val="tx1">
              <a:lumMod val="65000"/>
              <a:lumOff val="35000"/>
            </a:schemeClr>
          </a:solidFill>
        </p:grpSpPr>
        <p:sp>
          <p:nvSpPr>
            <p:cNvPr id="406" name="Freeform 146"/>
            <p:cNvSpPr>
              <a:spLocks noEditPoints="1"/>
            </p:cNvSpPr>
            <p:nvPr/>
          </p:nvSpPr>
          <p:spPr bwMode="auto">
            <a:xfrm>
              <a:off x="1928813" y="1387476"/>
              <a:ext cx="254000" cy="254000"/>
            </a:xfrm>
            <a:custGeom>
              <a:avLst/>
              <a:gdLst>
                <a:gd name="T0" fmla="*/ 1020 w 2241"/>
                <a:gd name="T1" fmla="*/ 688 h 2245"/>
                <a:gd name="T2" fmla="*/ 883 w 2241"/>
                <a:gd name="T3" fmla="*/ 747 h 2245"/>
                <a:gd name="T4" fmla="*/ 774 w 2241"/>
                <a:gd name="T5" fmla="*/ 844 h 2245"/>
                <a:gd name="T6" fmla="*/ 701 w 2241"/>
                <a:gd name="T7" fmla="*/ 974 h 2245"/>
                <a:gd name="T8" fmla="*/ 675 w 2241"/>
                <a:gd name="T9" fmla="*/ 1125 h 2245"/>
                <a:gd name="T10" fmla="*/ 701 w 2241"/>
                <a:gd name="T11" fmla="*/ 1275 h 2245"/>
                <a:gd name="T12" fmla="*/ 773 w 2241"/>
                <a:gd name="T13" fmla="*/ 1404 h 2245"/>
                <a:gd name="T14" fmla="*/ 883 w 2241"/>
                <a:gd name="T15" fmla="*/ 1503 h 2245"/>
                <a:gd name="T16" fmla="*/ 1020 w 2241"/>
                <a:gd name="T17" fmla="*/ 1560 h 2245"/>
                <a:gd name="T18" fmla="*/ 1174 w 2241"/>
                <a:gd name="T19" fmla="*/ 1569 h 2245"/>
                <a:gd name="T20" fmla="*/ 1318 w 2241"/>
                <a:gd name="T21" fmla="*/ 1526 h 2245"/>
                <a:gd name="T22" fmla="*/ 1437 w 2241"/>
                <a:gd name="T23" fmla="*/ 1441 h 2245"/>
                <a:gd name="T24" fmla="*/ 1523 w 2241"/>
                <a:gd name="T25" fmla="*/ 1321 h 2245"/>
                <a:gd name="T26" fmla="*/ 1566 w 2241"/>
                <a:gd name="T27" fmla="*/ 1176 h 2245"/>
                <a:gd name="T28" fmla="*/ 1557 w 2241"/>
                <a:gd name="T29" fmla="*/ 1022 h 2245"/>
                <a:gd name="T30" fmla="*/ 1499 w 2241"/>
                <a:gd name="T31" fmla="*/ 884 h 2245"/>
                <a:gd name="T32" fmla="*/ 1401 w 2241"/>
                <a:gd name="T33" fmla="*/ 776 h 2245"/>
                <a:gd name="T34" fmla="*/ 1272 w 2241"/>
                <a:gd name="T35" fmla="*/ 703 h 2245"/>
                <a:gd name="T36" fmla="*/ 1122 w 2241"/>
                <a:gd name="T37" fmla="*/ 677 h 2245"/>
                <a:gd name="T38" fmla="*/ 1284 w 2241"/>
                <a:gd name="T39" fmla="*/ 169 h 2245"/>
                <a:gd name="T40" fmla="*/ 1495 w 2241"/>
                <a:gd name="T41" fmla="*/ 228 h 2245"/>
                <a:gd name="T42" fmla="*/ 1681 w 2241"/>
                <a:gd name="T43" fmla="*/ 332 h 2245"/>
                <a:gd name="T44" fmla="*/ 1912 w 2241"/>
                <a:gd name="T45" fmla="*/ 563 h 2245"/>
                <a:gd name="T46" fmla="*/ 2014 w 2241"/>
                <a:gd name="T47" fmla="*/ 752 h 2245"/>
                <a:gd name="T48" fmla="*/ 2075 w 2241"/>
                <a:gd name="T49" fmla="*/ 960 h 2245"/>
                <a:gd name="T50" fmla="*/ 2241 w 2241"/>
                <a:gd name="T51" fmla="*/ 1285 h 2245"/>
                <a:gd name="T52" fmla="*/ 2038 w 2241"/>
                <a:gd name="T53" fmla="*/ 1428 h 2245"/>
                <a:gd name="T54" fmla="*/ 1949 w 2241"/>
                <a:gd name="T55" fmla="*/ 1623 h 2245"/>
                <a:gd name="T56" fmla="*/ 1800 w 2241"/>
                <a:gd name="T57" fmla="*/ 2032 h 2245"/>
                <a:gd name="T58" fmla="*/ 1556 w 2241"/>
                <a:gd name="T59" fmla="*/ 1984 h 2245"/>
                <a:gd name="T60" fmla="*/ 1354 w 2241"/>
                <a:gd name="T61" fmla="*/ 2060 h 2245"/>
                <a:gd name="T62" fmla="*/ 958 w 2241"/>
                <a:gd name="T63" fmla="*/ 2245 h 2245"/>
                <a:gd name="T64" fmla="*/ 815 w 2241"/>
                <a:gd name="T65" fmla="*/ 2040 h 2245"/>
                <a:gd name="T66" fmla="*/ 620 w 2241"/>
                <a:gd name="T67" fmla="*/ 1951 h 2245"/>
                <a:gd name="T68" fmla="*/ 211 w 2241"/>
                <a:gd name="T69" fmla="*/ 1802 h 2245"/>
                <a:gd name="T70" fmla="*/ 259 w 2241"/>
                <a:gd name="T71" fmla="*/ 1559 h 2245"/>
                <a:gd name="T72" fmla="*/ 183 w 2241"/>
                <a:gd name="T73" fmla="*/ 1357 h 2245"/>
                <a:gd name="T74" fmla="*/ 0 w 2241"/>
                <a:gd name="T75" fmla="*/ 960 h 2245"/>
                <a:gd name="T76" fmla="*/ 203 w 2241"/>
                <a:gd name="T77" fmla="*/ 818 h 2245"/>
                <a:gd name="T78" fmla="*/ 292 w 2241"/>
                <a:gd name="T79" fmla="*/ 623 h 2245"/>
                <a:gd name="T80" fmla="*/ 442 w 2241"/>
                <a:gd name="T81" fmla="*/ 212 h 2245"/>
                <a:gd name="T82" fmla="*/ 685 w 2241"/>
                <a:gd name="T83" fmla="*/ 260 h 2245"/>
                <a:gd name="T84" fmla="*/ 887 w 2241"/>
                <a:gd name="T85" fmla="*/ 184 h 2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41" h="2245">
                  <a:moveTo>
                    <a:pt x="1122" y="677"/>
                  </a:moveTo>
                  <a:lnTo>
                    <a:pt x="1070" y="680"/>
                  </a:lnTo>
                  <a:lnTo>
                    <a:pt x="1020" y="688"/>
                  </a:lnTo>
                  <a:lnTo>
                    <a:pt x="972" y="703"/>
                  </a:lnTo>
                  <a:lnTo>
                    <a:pt x="926" y="722"/>
                  </a:lnTo>
                  <a:lnTo>
                    <a:pt x="883" y="747"/>
                  </a:lnTo>
                  <a:lnTo>
                    <a:pt x="843" y="776"/>
                  </a:lnTo>
                  <a:lnTo>
                    <a:pt x="807" y="808"/>
                  </a:lnTo>
                  <a:lnTo>
                    <a:pt x="774" y="844"/>
                  </a:lnTo>
                  <a:lnTo>
                    <a:pt x="745" y="884"/>
                  </a:lnTo>
                  <a:lnTo>
                    <a:pt x="721" y="928"/>
                  </a:lnTo>
                  <a:lnTo>
                    <a:pt x="701" y="974"/>
                  </a:lnTo>
                  <a:lnTo>
                    <a:pt x="687" y="1022"/>
                  </a:lnTo>
                  <a:lnTo>
                    <a:pt x="678" y="1072"/>
                  </a:lnTo>
                  <a:lnTo>
                    <a:pt x="675" y="1125"/>
                  </a:lnTo>
                  <a:lnTo>
                    <a:pt x="677" y="1176"/>
                  </a:lnTo>
                  <a:lnTo>
                    <a:pt x="687" y="1226"/>
                  </a:lnTo>
                  <a:lnTo>
                    <a:pt x="701" y="1275"/>
                  </a:lnTo>
                  <a:lnTo>
                    <a:pt x="721" y="1321"/>
                  </a:lnTo>
                  <a:lnTo>
                    <a:pt x="744" y="1364"/>
                  </a:lnTo>
                  <a:lnTo>
                    <a:pt x="773" y="1404"/>
                  </a:lnTo>
                  <a:lnTo>
                    <a:pt x="806" y="1441"/>
                  </a:lnTo>
                  <a:lnTo>
                    <a:pt x="843" y="1474"/>
                  </a:lnTo>
                  <a:lnTo>
                    <a:pt x="883" y="1503"/>
                  </a:lnTo>
                  <a:lnTo>
                    <a:pt x="926" y="1526"/>
                  </a:lnTo>
                  <a:lnTo>
                    <a:pt x="972" y="1546"/>
                  </a:lnTo>
                  <a:lnTo>
                    <a:pt x="1020" y="1560"/>
                  </a:lnTo>
                  <a:lnTo>
                    <a:pt x="1070" y="1569"/>
                  </a:lnTo>
                  <a:lnTo>
                    <a:pt x="1122" y="1572"/>
                  </a:lnTo>
                  <a:lnTo>
                    <a:pt x="1174" y="1569"/>
                  </a:lnTo>
                  <a:lnTo>
                    <a:pt x="1224" y="1560"/>
                  </a:lnTo>
                  <a:lnTo>
                    <a:pt x="1272" y="1546"/>
                  </a:lnTo>
                  <a:lnTo>
                    <a:pt x="1318" y="1526"/>
                  </a:lnTo>
                  <a:lnTo>
                    <a:pt x="1361" y="1503"/>
                  </a:lnTo>
                  <a:lnTo>
                    <a:pt x="1401" y="1474"/>
                  </a:lnTo>
                  <a:lnTo>
                    <a:pt x="1437" y="1441"/>
                  </a:lnTo>
                  <a:lnTo>
                    <a:pt x="1470" y="1404"/>
                  </a:lnTo>
                  <a:lnTo>
                    <a:pt x="1499" y="1364"/>
                  </a:lnTo>
                  <a:lnTo>
                    <a:pt x="1523" y="1321"/>
                  </a:lnTo>
                  <a:lnTo>
                    <a:pt x="1543" y="1275"/>
                  </a:lnTo>
                  <a:lnTo>
                    <a:pt x="1557" y="1226"/>
                  </a:lnTo>
                  <a:lnTo>
                    <a:pt x="1566" y="1176"/>
                  </a:lnTo>
                  <a:lnTo>
                    <a:pt x="1568" y="1125"/>
                  </a:lnTo>
                  <a:lnTo>
                    <a:pt x="1566" y="1072"/>
                  </a:lnTo>
                  <a:lnTo>
                    <a:pt x="1557" y="1022"/>
                  </a:lnTo>
                  <a:lnTo>
                    <a:pt x="1543" y="974"/>
                  </a:lnTo>
                  <a:lnTo>
                    <a:pt x="1523" y="928"/>
                  </a:lnTo>
                  <a:lnTo>
                    <a:pt x="1499" y="884"/>
                  </a:lnTo>
                  <a:lnTo>
                    <a:pt x="1470" y="844"/>
                  </a:lnTo>
                  <a:lnTo>
                    <a:pt x="1437" y="808"/>
                  </a:lnTo>
                  <a:lnTo>
                    <a:pt x="1401" y="776"/>
                  </a:lnTo>
                  <a:lnTo>
                    <a:pt x="1361" y="747"/>
                  </a:lnTo>
                  <a:lnTo>
                    <a:pt x="1318" y="722"/>
                  </a:lnTo>
                  <a:lnTo>
                    <a:pt x="1272" y="703"/>
                  </a:lnTo>
                  <a:lnTo>
                    <a:pt x="1224" y="688"/>
                  </a:lnTo>
                  <a:lnTo>
                    <a:pt x="1174" y="680"/>
                  </a:lnTo>
                  <a:lnTo>
                    <a:pt x="1122" y="677"/>
                  </a:lnTo>
                  <a:close/>
                  <a:moveTo>
                    <a:pt x="958" y="0"/>
                  </a:moveTo>
                  <a:lnTo>
                    <a:pt x="1284" y="0"/>
                  </a:lnTo>
                  <a:lnTo>
                    <a:pt x="1284" y="169"/>
                  </a:lnTo>
                  <a:lnTo>
                    <a:pt x="1357" y="184"/>
                  </a:lnTo>
                  <a:lnTo>
                    <a:pt x="1427" y="204"/>
                  </a:lnTo>
                  <a:lnTo>
                    <a:pt x="1495" y="228"/>
                  </a:lnTo>
                  <a:lnTo>
                    <a:pt x="1560" y="258"/>
                  </a:lnTo>
                  <a:lnTo>
                    <a:pt x="1622" y="293"/>
                  </a:lnTo>
                  <a:lnTo>
                    <a:pt x="1681" y="332"/>
                  </a:lnTo>
                  <a:lnTo>
                    <a:pt x="1802" y="212"/>
                  </a:lnTo>
                  <a:lnTo>
                    <a:pt x="2033" y="442"/>
                  </a:lnTo>
                  <a:lnTo>
                    <a:pt x="1912" y="563"/>
                  </a:lnTo>
                  <a:lnTo>
                    <a:pt x="1950" y="624"/>
                  </a:lnTo>
                  <a:lnTo>
                    <a:pt x="1985" y="686"/>
                  </a:lnTo>
                  <a:lnTo>
                    <a:pt x="2014" y="752"/>
                  </a:lnTo>
                  <a:lnTo>
                    <a:pt x="2040" y="819"/>
                  </a:lnTo>
                  <a:lnTo>
                    <a:pt x="2060" y="889"/>
                  </a:lnTo>
                  <a:lnTo>
                    <a:pt x="2075" y="960"/>
                  </a:lnTo>
                  <a:lnTo>
                    <a:pt x="2075" y="959"/>
                  </a:lnTo>
                  <a:lnTo>
                    <a:pt x="2241" y="959"/>
                  </a:lnTo>
                  <a:lnTo>
                    <a:pt x="2241" y="1285"/>
                  </a:lnTo>
                  <a:lnTo>
                    <a:pt x="2073" y="1285"/>
                  </a:lnTo>
                  <a:lnTo>
                    <a:pt x="2057" y="1357"/>
                  </a:lnTo>
                  <a:lnTo>
                    <a:pt x="2038" y="1428"/>
                  </a:lnTo>
                  <a:lnTo>
                    <a:pt x="2013" y="1495"/>
                  </a:lnTo>
                  <a:lnTo>
                    <a:pt x="1984" y="1560"/>
                  </a:lnTo>
                  <a:lnTo>
                    <a:pt x="1949" y="1623"/>
                  </a:lnTo>
                  <a:lnTo>
                    <a:pt x="1909" y="1681"/>
                  </a:lnTo>
                  <a:lnTo>
                    <a:pt x="2030" y="1802"/>
                  </a:lnTo>
                  <a:lnTo>
                    <a:pt x="1800" y="2032"/>
                  </a:lnTo>
                  <a:lnTo>
                    <a:pt x="1679" y="1912"/>
                  </a:lnTo>
                  <a:lnTo>
                    <a:pt x="1619" y="1950"/>
                  </a:lnTo>
                  <a:lnTo>
                    <a:pt x="1556" y="1984"/>
                  </a:lnTo>
                  <a:lnTo>
                    <a:pt x="1490" y="2015"/>
                  </a:lnTo>
                  <a:lnTo>
                    <a:pt x="1423" y="2040"/>
                  </a:lnTo>
                  <a:lnTo>
                    <a:pt x="1354" y="2060"/>
                  </a:lnTo>
                  <a:lnTo>
                    <a:pt x="1282" y="2075"/>
                  </a:lnTo>
                  <a:lnTo>
                    <a:pt x="1282" y="2245"/>
                  </a:lnTo>
                  <a:lnTo>
                    <a:pt x="958" y="2245"/>
                  </a:lnTo>
                  <a:lnTo>
                    <a:pt x="958" y="2075"/>
                  </a:lnTo>
                  <a:lnTo>
                    <a:pt x="886" y="2061"/>
                  </a:lnTo>
                  <a:lnTo>
                    <a:pt x="815" y="2040"/>
                  </a:lnTo>
                  <a:lnTo>
                    <a:pt x="747" y="2016"/>
                  </a:lnTo>
                  <a:lnTo>
                    <a:pt x="683" y="1986"/>
                  </a:lnTo>
                  <a:lnTo>
                    <a:pt x="620" y="1951"/>
                  </a:lnTo>
                  <a:lnTo>
                    <a:pt x="562" y="1912"/>
                  </a:lnTo>
                  <a:lnTo>
                    <a:pt x="441" y="2032"/>
                  </a:lnTo>
                  <a:lnTo>
                    <a:pt x="211" y="1802"/>
                  </a:lnTo>
                  <a:lnTo>
                    <a:pt x="331" y="1683"/>
                  </a:lnTo>
                  <a:lnTo>
                    <a:pt x="293" y="1623"/>
                  </a:lnTo>
                  <a:lnTo>
                    <a:pt x="259" y="1559"/>
                  </a:lnTo>
                  <a:lnTo>
                    <a:pt x="228" y="1494"/>
                  </a:lnTo>
                  <a:lnTo>
                    <a:pt x="204" y="1427"/>
                  </a:lnTo>
                  <a:lnTo>
                    <a:pt x="183" y="1357"/>
                  </a:lnTo>
                  <a:lnTo>
                    <a:pt x="168" y="1286"/>
                  </a:lnTo>
                  <a:lnTo>
                    <a:pt x="0" y="1286"/>
                  </a:lnTo>
                  <a:lnTo>
                    <a:pt x="0" y="960"/>
                  </a:lnTo>
                  <a:lnTo>
                    <a:pt x="168" y="960"/>
                  </a:lnTo>
                  <a:lnTo>
                    <a:pt x="182" y="889"/>
                  </a:lnTo>
                  <a:lnTo>
                    <a:pt x="203" y="818"/>
                  </a:lnTo>
                  <a:lnTo>
                    <a:pt x="227" y="750"/>
                  </a:lnTo>
                  <a:lnTo>
                    <a:pt x="257" y="685"/>
                  </a:lnTo>
                  <a:lnTo>
                    <a:pt x="292" y="623"/>
                  </a:lnTo>
                  <a:lnTo>
                    <a:pt x="331" y="564"/>
                  </a:lnTo>
                  <a:lnTo>
                    <a:pt x="211" y="443"/>
                  </a:lnTo>
                  <a:lnTo>
                    <a:pt x="442" y="212"/>
                  </a:lnTo>
                  <a:lnTo>
                    <a:pt x="562" y="332"/>
                  </a:lnTo>
                  <a:lnTo>
                    <a:pt x="622" y="294"/>
                  </a:lnTo>
                  <a:lnTo>
                    <a:pt x="685" y="260"/>
                  </a:lnTo>
                  <a:lnTo>
                    <a:pt x="750" y="229"/>
                  </a:lnTo>
                  <a:lnTo>
                    <a:pt x="817" y="205"/>
                  </a:lnTo>
                  <a:lnTo>
                    <a:pt x="887" y="184"/>
                  </a:lnTo>
                  <a:lnTo>
                    <a:pt x="958" y="169"/>
                  </a:lnTo>
                  <a:lnTo>
                    <a:pt x="9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8" name="Freeform 147"/>
            <p:cNvSpPr>
              <a:spLocks noEditPoints="1"/>
            </p:cNvSpPr>
            <p:nvPr/>
          </p:nvSpPr>
          <p:spPr bwMode="auto">
            <a:xfrm>
              <a:off x="1800225" y="1258888"/>
              <a:ext cx="166688" cy="166688"/>
            </a:xfrm>
            <a:custGeom>
              <a:avLst/>
              <a:gdLst>
                <a:gd name="T0" fmla="*/ 691 w 1468"/>
                <a:gd name="T1" fmla="*/ 446 h 1470"/>
                <a:gd name="T2" fmla="*/ 611 w 1468"/>
                <a:gd name="T3" fmla="*/ 470 h 1470"/>
                <a:gd name="T4" fmla="*/ 542 w 1468"/>
                <a:gd name="T5" fmla="*/ 514 h 1470"/>
                <a:gd name="T6" fmla="*/ 489 w 1468"/>
                <a:gd name="T7" fmla="*/ 576 h 1470"/>
                <a:gd name="T8" fmla="*/ 454 w 1468"/>
                <a:gd name="T9" fmla="*/ 651 h 1470"/>
                <a:gd name="T10" fmla="*/ 442 w 1468"/>
                <a:gd name="T11" fmla="*/ 735 h 1470"/>
                <a:gd name="T12" fmla="*/ 454 w 1468"/>
                <a:gd name="T13" fmla="*/ 819 h 1470"/>
                <a:gd name="T14" fmla="*/ 489 w 1468"/>
                <a:gd name="T15" fmla="*/ 894 h 1470"/>
                <a:gd name="T16" fmla="*/ 542 w 1468"/>
                <a:gd name="T17" fmla="*/ 955 h 1470"/>
                <a:gd name="T18" fmla="*/ 611 w 1468"/>
                <a:gd name="T19" fmla="*/ 1000 h 1470"/>
                <a:gd name="T20" fmla="*/ 691 w 1468"/>
                <a:gd name="T21" fmla="*/ 1025 h 1470"/>
                <a:gd name="T22" fmla="*/ 777 w 1468"/>
                <a:gd name="T23" fmla="*/ 1025 h 1470"/>
                <a:gd name="T24" fmla="*/ 857 w 1468"/>
                <a:gd name="T25" fmla="*/ 1000 h 1470"/>
                <a:gd name="T26" fmla="*/ 925 w 1468"/>
                <a:gd name="T27" fmla="*/ 955 h 1470"/>
                <a:gd name="T28" fmla="*/ 979 w 1468"/>
                <a:gd name="T29" fmla="*/ 894 h 1470"/>
                <a:gd name="T30" fmla="*/ 1013 w 1468"/>
                <a:gd name="T31" fmla="*/ 819 h 1470"/>
                <a:gd name="T32" fmla="*/ 1025 w 1468"/>
                <a:gd name="T33" fmla="*/ 735 h 1470"/>
                <a:gd name="T34" fmla="*/ 1013 w 1468"/>
                <a:gd name="T35" fmla="*/ 651 h 1470"/>
                <a:gd name="T36" fmla="*/ 978 w 1468"/>
                <a:gd name="T37" fmla="*/ 576 h 1470"/>
                <a:gd name="T38" fmla="*/ 925 w 1468"/>
                <a:gd name="T39" fmla="*/ 514 h 1470"/>
                <a:gd name="T40" fmla="*/ 856 w 1468"/>
                <a:gd name="T41" fmla="*/ 470 h 1470"/>
                <a:gd name="T42" fmla="*/ 777 w 1468"/>
                <a:gd name="T43" fmla="*/ 446 h 1470"/>
                <a:gd name="T44" fmla="*/ 627 w 1468"/>
                <a:gd name="T45" fmla="*/ 0 h 1470"/>
                <a:gd name="T46" fmla="*/ 839 w 1468"/>
                <a:gd name="T47" fmla="*/ 110 h 1470"/>
                <a:gd name="T48" fmla="*/ 949 w 1468"/>
                <a:gd name="T49" fmla="*/ 140 h 1470"/>
                <a:gd name="T50" fmla="*/ 1052 w 1468"/>
                <a:gd name="T51" fmla="*/ 187 h 1470"/>
                <a:gd name="T52" fmla="*/ 1179 w 1468"/>
                <a:gd name="T53" fmla="*/ 140 h 1470"/>
                <a:gd name="T54" fmla="*/ 1251 w 1468"/>
                <a:gd name="T55" fmla="*/ 368 h 1470"/>
                <a:gd name="T56" fmla="*/ 1307 w 1468"/>
                <a:gd name="T57" fmla="*/ 465 h 1470"/>
                <a:gd name="T58" fmla="*/ 1346 w 1468"/>
                <a:gd name="T59" fmla="*/ 572 h 1470"/>
                <a:gd name="T60" fmla="*/ 1468 w 1468"/>
                <a:gd name="T61" fmla="*/ 628 h 1470"/>
                <a:gd name="T62" fmla="*/ 1358 w 1468"/>
                <a:gd name="T63" fmla="*/ 840 h 1470"/>
                <a:gd name="T64" fmla="*/ 1329 w 1468"/>
                <a:gd name="T65" fmla="*/ 952 h 1470"/>
                <a:gd name="T66" fmla="*/ 1282 w 1468"/>
                <a:gd name="T67" fmla="*/ 1053 h 1470"/>
                <a:gd name="T68" fmla="*/ 1329 w 1468"/>
                <a:gd name="T69" fmla="*/ 1181 h 1470"/>
                <a:gd name="T70" fmla="*/ 1098 w 1468"/>
                <a:gd name="T71" fmla="*/ 1253 h 1470"/>
                <a:gd name="T72" fmla="*/ 1001 w 1468"/>
                <a:gd name="T73" fmla="*/ 1309 h 1470"/>
                <a:gd name="T74" fmla="*/ 895 w 1468"/>
                <a:gd name="T75" fmla="*/ 1348 h 1470"/>
                <a:gd name="T76" fmla="*/ 839 w 1468"/>
                <a:gd name="T77" fmla="*/ 1470 h 1470"/>
                <a:gd name="T78" fmla="*/ 627 w 1468"/>
                <a:gd name="T79" fmla="*/ 1360 h 1470"/>
                <a:gd name="T80" fmla="*/ 516 w 1468"/>
                <a:gd name="T81" fmla="*/ 1331 h 1470"/>
                <a:gd name="T82" fmla="*/ 414 w 1468"/>
                <a:gd name="T83" fmla="*/ 1283 h 1470"/>
                <a:gd name="T84" fmla="*/ 289 w 1468"/>
                <a:gd name="T85" fmla="*/ 1331 h 1470"/>
                <a:gd name="T86" fmla="*/ 217 w 1468"/>
                <a:gd name="T87" fmla="*/ 1100 h 1470"/>
                <a:gd name="T88" fmla="*/ 161 w 1468"/>
                <a:gd name="T89" fmla="*/ 1002 h 1470"/>
                <a:gd name="T90" fmla="*/ 122 w 1468"/>
                <a:gd name="T91" fmla="*/ 896 h 1470"/>
                <a:gd name="T92" fmla="*/ 0 w 1468"/>
                <a:gd name="T93" fmla="*/ 840 h 1470"/>
                <a:gd name="T94" fmla="*/ 110 w 1468"/>
                <a:gd name="T95" fmla="*/ 628 h 1470"/>
                <a:gd name="T96" fmla="*/ 139 w 1468"/>
                <a:gd name="T97" fmla="*/ 516 h 1470"/>
                <a:gd name="T98" fmla="*/ 187 w 1468"/>
                <a:gd name="T99" fmla="*/ 415 h 1470"/>
                <a:gd name="T100" fmla="*/ 139 w 1468"/>
                <a:gd name="T101" fmla="*/ 291 h 1470"/>
                <a:gd name="T102" fmla="*/ 367 w 1468"/>
                <a:gd name="T103" fmla="*/ 218 h 1470"/>
                <a:gd name="T104" fmla="*/ 464 w 1468"/>
                <a:gd name="T105" fmla="*/ 161 h 1470"/>
                <a:gd name="T106" fmla="*/ 570 w 1468"/>
                <a:gd name="T107" fmla="*/ 122 h 1470"/>
                <a:gd name="T108" fmla="*/ 627 w 1468"/>
                <a:gd name="T109" fmla="*/ 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8" h="1470">
                  <a:moveTo>
                    <a:pt x="734" y="443"/>
                  </a:moveTo>
                  <a:lnTo>
                    <a:pt x="691" y="446"/>
                  </a:lnTo>
                  <a:lnTo>
                    <a:pt x="650" y="455"/>
                  </a:lnTo>
                  <a:lnTo>
                    <a:pt x="611" y="470"/>
                  </a:lnTo>
                  <a:lnTo>
                    <a:pt x="575" y="490"/>
                  </a:lnTo>
                  <a:lnTo>
                    <a:pt x="542" y="514"/>
                  </a:lnTo>
                  <a:lnTo>
                    <a:pt x="514" y="543"/>
                  </a:lnTo>
                  <a:lnTo>
                    <a:pt x="489" y="576"/>
                  </a:lnTo>
                  <a:lnTo>
                    <a:pt x="469" y="612"/>
                  </a:lnTo>
                  <a:lnTo>
                    <a:pt x="454" y="651"/>
                  </a:lnTo>
                  <a:lnTo>
                    <a:pt x="445" y="692"/>
                  </a:lnTo>
                  <a:lnTo>
                    <a:pt x="442" y="735"/>
                  </a:lnTo>
                  <a:lnTo>
                    <a:pt x="445" y="778"/>
                  </a:lnTo>
                  <a:lnTo>
                    <a:pt x="454" y="819"/>
                  </a:lnTo>
                  <a:lnTo>
                    <a:pt x="469" y="858"/>
                  </a:lnTo>
                  <a:lnTo>
                    <a:pt x="489" y="894"/>
                  </a:lnTo>
                  <a:lnTo>
                    <a:pt x="514" y="926"/>
                  </a:lnTo>
                  <a:lnTo>
                    <a:pt x="542" y="955"/>
                  </a:lnTo>
                  <a:lnTo>
                    <a:pt x="575" y="981"/>
                  </a:lnTo>
                  <a:lnTo>
                    <a:pt x="611" y="1000"/>
                  </a:lnTo>
                  <a:lnTo>
                    <a:pt x="650" y="1014"/>
                  </a:lnTo>
                  <a:lnTo>
                    <a:pt x="691" y="1025"/>
                  </a:lnTo>
                  <a:lnTo>
                    <a:pt x="734" y="1028"/>
                  </a:lnTo>
                  <a:lnTo>
                    <a:pt x="777" y="1025"/>
                  </a:lnTo>
                  <a:lnTo>
                    <a:pt x="818" y="1014"/>
                  </a:lnTo>
                  <a:lnTo>
                    <a:pt x="857" y="1000"/>
                  </a:lnTo>
                  <a:lnTo>
                    <a:pt x="893" y="981"/>
                  </a:lnTo>
                  <a:lnTo>
                    <a:pt x="925" y="955"/>
                  </a:lnTo>
                  <a:lnTo>
                    <a:pt x="954" y="926"/>
                  </a:lnTo>
                  <a:lnTo>
                    <a:pt x="979" y="894"/>
                  </a:lnTo>
                  <a:lnTo>
                    <a:pt x="999" y="858"/>
                  </a:lnTo>
                  <a:lnTo>
                    <a:pt x="1013" y="819"/>
                  </a:lnTo>
                  <a:lnTo>
                    <a:pt x="1022" y="778"/>
                  </a:lnTo>
                  <a:lnTo>
                    <a:pt x="1025" y="735"/>
                  </a:lnTo>
                  <a:lnTo>
                    <a:pt x="1022" y="692"/>
                  </a:lnTo>
                  <a:lnTo>
                    <a:pt x="1013" y="651"/>
                  </a:lnTo>
                  <a:lnTo>
                    <a:pt x="999" y="612"/>
                  </a:lnTo>
                  <a:lnTo>
                    <a:pt x="978" y="576"/>
                  </a:lnTo>
                  <a:lnTo>
                    <a:pt x="953" y="543"/>
                  </a:lnTo>
                  <a:lnTo>
                    <a:pt x="925" y="514"/>
                  </a:lnTo>
                  <a:lnTo>
                    <a:pt x="892" y="490"/>
                  </a:lnTo>
                  <a:lnTo>
                    <a:pt x="856" y="470"/>
                  </a:lnTo>
                  <a:lnTo>
                    <a:pt x="818" y="455"/>
                  </a:lnTo>
                  <a:lnTo>
                    <a:pt x="777" y="446"/>
                  </a:lnTo>
                  <a:lnTo>
                    <a:pt x="734" y="443"/>
                  </a:lnTo>
                  <a:close/>
                  <a:moveTo>
                    <a:pt x="627" y="0"/>
                  </a:moveTo>
                  <a:lnTo>
                    <a:pt x="839" y="0"/>
                  </a:lnTo>
                  <a:lnTo>
                    <a:pt x="839" y="110"/>
                  </a:lnTo>
                  <a:lnTo>
                    <a:pt x="895" y="122"/>
                  </a:lnTo>
                  <a:lnTo>
                    <a:pt x="949" y="140"/>
                  </a:lnTo>
                  <a:lnTo>
                    <a:pt x="1002" y="161"/>
                  </a:lnTo>
                  <a:lnTo>
                    <a:pt x="1052" y="187"/>
                  </a:lnTo>
                  <a:lnTo>
                    <a:pt x="1098" y="218"/>
                  </a:lnTo>
                  <a:lnTo>
                    <a:pt x="1179" y="140"/>
                  </a:lnTo>
                  <a:lnTo>
                    <a:pt x="1329" y="291"/>
                  </a:lnTo>
                  <a:lnTo>
                    <a:pt x="1251" y="368"/>
                  </a:lnTo>
                  <a:lnTo>
                    <a:pt x="1282" y="416"/>
                  </a:lnTo>
                  <a:lnTo>
                    <a:pt x="1307" y="465"/>
                  </a:lnTo>
                  <a:lnTo>
                    <a:pt x="1329" y="518"/>
                  </a:lnTo>
                  <a:lnTo>
                    <a:pt x="1346" y="572"/>
                  </a:lnTo>
                  <a:lnTo>
                    <a:pt x="1358" y="628"/>
                  </a:lnTo>
                  <a:lnTo>
                    <a:pt x="1468" y="628"/>
                  </a:lnTo>
                  <a:lnTo>
                    <a:pt x="1468" y="840"/>
                  </a:lnTo>
                  <a:lnTo>
                    <a:pt x="1358" y="840"/>
                  </a:lnTo>
                  <a:lnTo>
                    <a:pt x="1346" y="896"/>
                  </a:lnTo>
                  <a:lnTo>
                    <a:pt x="1329" y="952"/>
                  </a:lnTo>
                  <a:lnTo>
                    <a:pt x="1307" y="1003"/>
                  </a:lnTo>
                  <a:lnTo>
                    <a:pt x="1282" y="1053"/>
                  </a:lnTo>
                  <a:lnTo>
                    <a:pt x="1251" y="1100"/>
                  </a:lnTo>
                  <a:lnTo>
                    <a:pt x="1329" y="1181"/>
                  </a:lnTo>
                  <a:lnTo>
                    <a:pt x="1176" y="1331"/>
                  </a:lnTo>
                  <a:lnTo>
                    <a:pt x="1098" y="1253"/>
                  </a:lnTo>
                  <a:lnTo>
                    <a:pt x="1051" y="1283"/>
                  </a:lnTo>
                  <a:lnTo>
                    <a:pt x="1001" y="1309"/>
                  </a:lnTo>
                  <a:lnTo>
                    <a:pt x="949" y="1332"/>
                  </a:lnTo>
                  <a:lnTo>
                    <a:pt x="895" y="1348"/>
                  </a:lnTo>
                  <a:lnTo>
                    <a:pt x="839" y="1360"/>
                  </a:lnTo>
                  <a:lnTo>
                    <a:pt x="839" y="1470"/>
                  </a:lnTo>
                  <a:lnTo>
                    <a:pt x="627" y="1470"/>
                  </a:lnTo>
                  <a:lnTo>
                    <a:pt x="627" y="1360"/>
                  </a:lnTo>
                  <a:lnTo>
                    <a:pt x="570" y="1348"/>
                  </a:lnTo>
                  <a:lnTo>
                    <a:pt x="516" y="1331"/>
                  </a:lnTo>
                  <a:lnTo>
                    <a:pt x="463" y="1309"/>
                  </a:lnTo>
                  <a:lnTo>
                    <a:pt x="414" y="1283"/>
                  </a:lnTo>
                  <a:lnTo>
                    <a:pt x="367" y="1253"/>
                  </a:lnTo>
                  <a:lnTo>
                    <a:pt x="289" y="1331"/>
                  </a:lnTo>
                  <a:lnTo>
                    <a:pt x="139" y="1181"/>
                  </a:lnTo>
                  <a:lnTo>
                    <a:pt x="217" y="1100"/>
                  </a:lnTo>
                  <a:lnTo>
                    <a:pt x="187" y="1052"/>
                  </a:lnTo>
                  <a:lnTo>
                    <a:pt x="161" y="1002"/>
                  </a:lnTo>
                  <a:lnTo>
                    <a:pt x="138" y="951"/>
                  </a:lnTo>
                  <a:lnTo>
                    <a:pt x="122" y="896"/>
                  </a:lnTo>
                  <a:lnTo>
                    <a:pt x="110" y="840"/>
                  </a:lnTo>
                  <a:lnTo>
                    <a:pt x="0" y="840"/>
                  </a:lnTo>
                  <a:lnTo>
                    <a:pt x="0" y="628"/>
                  </a:lnTo>
                  <a:lnTo>
                    <a:pt x="110" y="628"/>
                  </a:lnTo>
                  <a:lnTo>
                    <a:pt x="122" y="571"/>
                  </a:lnTo>
                  <a:lnTo>
                    <a:pt x="139" y="516"/>
                  </a:lnTo>
                  <a:lnTo>
                    <a:pt x="161" y="464"/>
                  </a:lnTo>
                  <a:lnTo>
                    <a:pt x="187" y="415"/>
                  </a:lnTo>
                  <a:lnTo>
                    <a:pt x="217" y="368"/>
                  </a:lnTo>
                  <a:lnTo>
                    <a:pt x="139" y="291"/>
                  </a:lnTo>
                  <a:lnTo>
                    <a:pt x="289" y="140"/>
                  </a:lnTo>
                  <a:lnTo>
                    <a:pt x="367" y="218"/>
                  </a:lnTo>
                  <a:lnTo>
                    <a:pt x="415" y="187"/>
                  </a:lnTo>
                  <a:lnTo>
                    <a:pt x="464" y="161"/>
                  </a:lnTo>
                  <a:lnTo>
                    <a:pt x="517" y="140"/>
                  </a:lnTo>
                  <a:lnTo>
                    <a:pt x="570" y="122"/>
                  </a:lnTo>
                  <a:lnTo>
                    <a:pt x="627" y="110"/>
                  </a:lnTo>
                  <a:lnTo>
                    <a:pt x="6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5" name="Group 494"/>
          <p:cNvGrpSpPr/>
          <p:nvPr/>
        </p:nvGrpSpPr>
        <p:grpSpPr>
          <a:xfrm>
            <a:off x="2136733" y="1289357"/>
            <a:ext cx="232766" cy="232767"/>
            <a:chOff x="2408238" y="1219200"/>
            <a:chExt cx="382587" cy="382588"/>
          </a:xfrm>
          <a:solidFill>
            <a:schemeClr val="tx1">
              <a:lumMod val="65000"/>
              <a:lumOff val="35000"/>
            </a:schemeClr>
          </a:solidFill>
        </p:grpSpPr>
        <p:sp>
          <p:nvSpPr>
            <p:cNvPr id="415" name="Freeform 152"/>
            <p:cNvSpPr>
              <a:spLocks/>
            </p:cNvSpPr>
            <p:nvPr/>
          </p:nvSpPr>
          <p:spPr bwMode="auto">
            <a:xfrm>
              <a:off x="2563813" y="1219200"/>
              <a:ext cx="71437" cy="71438"/>
            </a:xfrm>
            <a:custGeom>
              <a:avLst/>
              <a:gdLst>
                <a:gd name="T0" fmla="*/ 319 w 638"/>
                <a:gd name="T1" fmla="*/ 0 h 627"/>
                <a:gd name="T2" fmla="*/ 362 w 638"/>
                <a:gd name="T3" fmla="*/ 3 h 627"/>
                <a:gd name="T4" fmla="*/ 404 w 638"/>
                <a:gd name="T5" fmla="*/ 11 h 627"/>
                <a:gd name="T6" fmla="*/ 443 w 638"/>
                <a:gd name="T7" fmla="*/ 25 h 627"/>
                <a:gd name="T8" fmla="*/ 480 w 638"/>
                <a:gd name="T9" fmla="*/ 43 h 627"/>
                <a:gd name="T10" fmla="*/ 514 w 638"/>
                <a:gd name="T11" fmla="*/ 65 h 627"/>
                <a:gd name="T12" fmla="*/ 544 w 638"/>
                <a:gd name="T13" fmla="*/ 92 h 627"/>
                <a:gd name="T14" fmla="*/ 572 w 638"/>
                <a:gd name="T15" fmla="*/ 122 h 627"/>
                <a:gd name="T16" fmla="*/ 594 w 638"/>
                <a:gd name="T17" fmla="*/ 155 h 627"/>
                <a:gd name="T18" fmla="*/ 612 w 638"/>
                <a:gd name="T19" fmla="*/ 191 h 627"/>
                <a:gd name="T20" fmla="*/ 627 w 638"/>
                <a:gd name="T21" fmla="*/ 230 h 627"/>
                <a:gd name="T22" fmla="*/ 635 w 638"/>
                <a:gd name="T23" fmla="*/ 271 h 627"/>
                <a:gd name="T24" fmla="*/ 638 w 638"/>
                <a:gd name="T25" fmla="*/ 313 h 627"/>
                <a:gd name="T26" fmla="*/ 635 w 638"/>
                <a:gd name="T27" fmla="*/ 356 h 627"/>
                <a:gd name="T28" fmla="*/ 627 w 638"/>
                <a:gd name="T29" fmla="*/ 397 h 627"/>
                <a:gd name="T30" fmla="*/ 612 w 638"/>
                <a:gd name="T31" fmla="*/ 436 h 627"/>
                <a:gd name="T32" fmla="*/ 594 w 638"/>
                <a:gd name="T33" fmla="*/ 471 h 627"/>
                <a:gd name="T34" fmla="*/ 572 w 638"/>
                <a:gd name="T35" fmla="*/ 505 h 627"/>
                <a:gd name="T36" fmla="*/ 544 w 638"/>
                <a:gd name="T37" fmla="*/ 535 h 627"/>
                <a:gd name="T38" fmla="*/ 514 w 638"/>
                <a:gd name="T39" fmla="*/ 561 h 627"/>
                <a:gd name="T40" fmla="*/ 480 w 638"/>
                <a:gd name="T41" fmla="*/ 584 h 627"/>
                <a:gd name="T42" fmla="*/ 443 w 638"/>
                <a:gd name="T43" fmla="*/ 602 h 627"/>
                <a:gd name="T44" fmla="*/ 404 w 638"/>
                <a:gd name="T45" fmla="*/ 615 h 627"/>
                <a:gd name="T46" fmla="*/ 362 w 638"/>
                <a:gd name="T47" fmla="*/ 624 h 627"/>
                <a:gd name="T48" fmla="*/ 319 w 638"/>
                <a:gd name="T49" fmla="*/ 627 h 627"/>
                <a:gd name="T50" fmla="*/ 276 w 638"/>
                <a:gd name="T51" fmla="*/ 624 h 627"/>
                <a:gd name="T52" fmla="*/ 234 w 638"/>
                <a:gd name="T53" fmla="*/ 615 h 627"/>
                <a:gd name="T54" fmla="*/ 195 w 638"/>
                <a:gd name="T55" fmla="*/ 602 h 627"/>
                <a:gd name="T56" fmla="*/ 158 w 638"/>
                <a:gd name="T57" fmla="*/ 584 h 627"/>
                <a:gd name="T58" fmla="*/ 124 w 638"/>
                <a:gd name="T59" fmla="*/ 561 h 627"/>
                <a:gd name="T60" fmla="*/ 94 w 638"/>
                <a:gd name="T61" fmla="*/ 535 h 627"/>
                <a:gd name="T62" fmla="*/ 66 w 638"/>
                <a:gd name="T63" fmla="*/ 505 h 627"/>
                <a:gd name="T64" fmla="*/ 44 w 638"/>
                <a:gd name="T65" fmla="*/ 471 h 627"/>
                <a:gd name="T66" fmla="*/ 26 w 638"/>
                <a:gd name="T67" fmla="*/ 436 h 627"/>
                <a:gd name="T68" fmla="*/ 11 w 638"/>
                <a:gd name="T69" fmla="*/ 397 h 627"/>
                <a:gd name="T70" fmla="*/ 3 w 638"/>
                <a:gd name="T71" fmla="*/ 356 h 627"/>
                <a:gd name="T72" fmla="*/ 0 w 638"/>
                <a:gd name="T73" fmla="*/ 313 h 627"/>
                <a:gd name="T74" fmla="*/ 3 w 638"/>
                <a:gd name="T75" fmla="*/ 271 h 627"/>
                <a:gd name="T76" fmla="*/ 11 w 638"/>
                <a:gd name="T77" fmla="*/ 230 h 627"/>
                <a:gd name="T78" fmla="*/ 26 w 638"/>
                <a:gd name="T79" fmla="*/ 191 h 627"/>
                <a:gd name="T80" fmla="*/ 44 w 638"/>
                <a:gd name="T81" fmla="*/ 155 h 627"/>
                <a:gd name="T82" fmla="*/ 66 w 638"/>
                <a:gd name="T83" fmla="*/ 122 h 627"/>
                <a:gd name="T84" fmla="*/ 94 w 638"/>
                <a:gd name="T85" fmla="*/ 92 h 627"/>
                <a:gd name="T86" fmla="*/ 124 w 638"/>
                <a:gd name="T87" fmla="*/ 65 h 627"/>
                <a:gd name="T88" fmla="*/ 158 w 638"/>
                <a:gd name="T89" fmla="*/ 43 h 627"/>
                <a:gd name="T90" fmla="*/ 195 w 638"/>
                <a:gd name="T91" fmla="*/ 25 h 627"/>
                <a:gd name="T92" fmla="*/ 234 w 638"/>
                <a:gd name="T93" fmla="*/ 11 h 627"/>
                <a:gd name="T94" fmla="*/ 276 w 638"/>
                <a:gd name="T95" fmla="*/ 3 h 627"/>
                <a:gd name="T96" fmla="*/ 319 w 638"/>
                <a:gd name="T97" fmla="*/ 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8" h="627">
                  <a:moveTo>
                    <a:pt x="319" y="0"/>
                  </a:moveTo>
                  <a:lnTo>
                    <a:pt x="362" y="3"/>
                  </a:lnTo>
                  <a:lnTo>
                    <a:pt x="404" y="11"/>
                  </a:lnTo>
                  <a:lnTo>
                    <a:pt x="443" y="25"/>
                  </a:lnTo>
                  <a:lnTo>
                    <a:pt x="480" y="43"/>
                  </a:lnTo>
                  <a:lnTo>
                    <a:pt x="514" y="65"/>
                  </a:lnTo>
                  <a:lnTo>
                    <a:pt x="544" y="92"/>
                  </a:lnTo>
                  <a:lnTo>
                    <a:pt x="572" y="122"/>
                  </a:lnTo>
                  <a:lnTo>
                    <a:pt x="594" y="155"/>
                  </a:lnTo>
                  <a:lnTo>
                    <a:pt x="612" y="191"/>
                  </a:lnTo>
                  <a:lnTo>
                    <a:pt x="627" y="230"/>
                  </a:lnTo>
                  <a:lnTo>
                    <a:pt x="635" y="271"/>
                  </a:lnTo>
                  <a:lnTo>
                    <a:pt x="638" y="313"/>
                  </a:lnTo>
                  <a:lnTo>
                    <a:pt x="635" y="356"/>
                  </a:lnTo>
                  <a:lnTo>
                    <a:pt x="627" y="397"/>
                  </a:lnTo>
                  <a:lnTo>
                    <a:pt x="612" y="436"/>
                  </a:lnTo>
                  <a:lnTo>
                    <a:pt x="594" y="471"/>
                  </a:lnTo>
                  <a:lnTo>
                    <a:pt x="572" y="505"/>
                  </a:lnTo>
                  <a:lnTo>
                    <a:pt x="544" y="535"/>
                  </a:lnTo>
                  <a:lnTo>
                    <a:pt x="514" y="561"/>
                  </a:lnTo>
                  <a:lnTo>
                    <a:pt x="480" y="584"/>
                  </a:lnTo>
                  <a:lnTo>
                    <a:pt x="443" y="602"/>
                  </a:lnTo>
                  <a:lnTo>
                    <a:pt x="404" y="615"/>
                  </a:lnTo>
                  <a:lnTo>
                    <a:pt x="362" y="624"/>
                  </a:lnTo>
                  <a:lnTo>
                    <a:pt x="319" y="627"/>
                  </a:lnTo>
                  <a:lnTo>
                    <a:pt x="276" y="624"/>
                  </a:lnTo>
                  <a:lnTo>
                    <a:pt x="234" y="615"/>
                  </a:lnTo>
                  <a:lnTo>
                    <a:pt x="195" y="602"/>
                  </a:lnTo>
                  <a:lnTo>
                    <a:pt x="158" y="584"/>
                  </a:lnTo>
                  <a:lnTo>
                    <a:pt x="124" y="561"/>
                  </a:lnTo>
                  <a:lnTo>
                    <a:pt x="94" y="535"/>
                  </a:lnTo>
                  <a:lnTo>
                    <a:pt x="66" y="505"/>
                  </a:lnTo>
                  <a:lnTo>
                    <a:pt x="44" y="471"/>
                  </a:lnTo>
                  <a:lnTo>
                    <a:pt x="26" y="436"/>
                  </a:lnTo>
                  <a:lnTo>
                    <a:pt x="11" y="397"/>
                  </a:lnTo>
                  <a:lnTo>
                    <a:pt x="3" y="356"/>
                  </a:lnTo>
                  <a:lnTo>
                    <a:pt x="0" y="313"/>
                  </a:lnTo>
                  <a:lnTo>
                    <a:pt x="3" y="271"/>
                  </a:lnTo>
                  <a:lnTo>
                    <a:pt x="11" y="230"/>
                  </a:lnTo>
                  <a:lnTo>
                    <a:pt x="26" y="191"/>
                  </a:lnTo>
                  <a:lnTo>
                    <a:pt x="44" y="155"/>
                  </a:lnTo>
                  <a:lnTo>
                    <a:pt x="66" y="122"/>
                  </a:lnTo>
                  <a:lnTo>
                    <a:pt x="94" y="92"/>
                  </a:lnTo>
                  <a:lnTo>
                    <a:pt x="124" y="65"/>
                  </a:lnTo>
                  <a:lnTo>
                    <a:pt x="158" y="43"/>
                  </a:lnTo>
                  <a:lnTo>
                    <a:pt x="195" y="25"/>
                  </a:lnTo>
                  <a:lnTo>
                    <a:pt x="234" y="11"/>
                  </a:lnTo>
                  <a:lnTo>
                    <a:pt x="276" y="3"/>
                  </a:lnTo>
                  <a:lnTo>
                    <a:pt x="3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6" name="Freeform 153"/>
            <p:cNvSpPr>
              <a:spLocks noEditPoints="1"/>
            </p:cNvSpPr>
            <p:nvPr/>
          </p:nvSpPr>
          <p:spPr bwMode="auto">
            <a:xfrm>
              <a:off x="2636838" y="1277938"/>
              <a:ext cx="107950" cy="84138"/>
            </a:xfrm>
            <a:custGeom>
              <a:avLst/>
              <a:gdLst>
                <a:gd name="T0" fmla="*/ 961 w 961"/>
                <a:gd name="T1" fmla="*/ 735 h 735"/>
                <a:gd name="T2" fmla="*/ 961 w 961"/>
                <a:gd name="T3" fmla="*/ 735 h 735"/>
                <a:gd name="T4" fmla="*/ 961 w 961"/>
                <a:gd name="T5" fmla="*/ 735 h 735"/>
                <a:gd name="T6" fmla="*/ 961 w 961"/>
                <a:gd name="T7" fmla="*/ 735 h 735"/>
                <a:gd name="T8" fmla="*/ 86 w 961"/>
                <a:gd name="T9" fmla="*/ 0 h 735"/>
                <a:gd name="T10" fmla="*/ 961 w 961"/>
                <a:gd name="T11" fmla="*/ 735 h 735"/>
                <a:gd name="T12" fmla="*/ 739 w 961"/>
                <a:gd name="T13" fmla="*/ 735 h 735"/>
                <a:gd name="T14" fmla="*/ 0 w 961"/>
                <a:gd name="T15" fmla="*/ 116 h 735"/>
                <a:gd name="T16" fmla="*/ 26 w 961"/>
                <a:gd name="T17" fmla="*/ 89 h 735"/>
                <a:gd name="T18" fmla="*/ 48 w 961"/>
                <a:gd name="T19" fmla="*/ 62 h 735"/>
                <a:gd name="T20" fmla="*/ 69 w 961"/>
                <a:gd name="T21" fmla="*/ 32 h 735"/>
                <a:gd name="T22" fmla="*/ 86 w 961"/>
                <a:gd name="T23" fmla="*/ 0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1" h="735">
                  <a:moveTo>
                    <a:pt x="961" y="735"/>
                  </a:moveTo>
                  <a:lnTo>
                    <a:pt x="961" y="735"/>
                  </a:lnTo>
                  <a:lnTo>
                    <a:pt x="961" y="735"/>
                  </a:lnTo>
                  <a:lnTo>
                    <a:pt x="961" y="735"/>
                  </a:lnTo>
                  <a:close/>
                  <a:moveTo>
                    <a:pt x="86" y="0"/>
                  </a:moveTo>
                  <a:lnTo>
                    <a:pt x="961" y="735"/>
                  </a:lnTo>
                  <a:lnTo>
                    <a:pt x="739" y="735"/>
                  </a:lnTo>
                  <a:lnTo>
                    <a:pt x="0" y="116"/>
                  </a:lnTo>
                  <a:lnTo>
                    <a:pt x="26" y="89"/>
                  </a:lnTo>
                  <a:lnTo>
                    <a:pt x="48" y="62"/>
                  </a:lnTo>
                  <a:lnTo>
                    <a:pt x="69" y="32"/>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7" name="Freeform 154"/>
            <p:cNvSpPr>
              <a:spLocks/>
            </p:cNvSpPr>
            <p:nvPr/>
          </p:nvSpPr>
          <p:spPr bwMode="auto">
            <a:xfrm>
              <a:off x="2454275" y="1277938"/>
              <a:ext cx="107950" cy="84138"/>
            </a:xfrm>
            <a:custGeom>
              <a:avLst/>
              <a:gdLst>
                <a:gd name="T0" fmla="*/ 875 w 961"/>
                <a:gd name="T1" fmla="*/ 0 h 734"/>
                <a:gd name="T2" fmla="*/ 892 w 961"/>
                <a:gd name="T3" fmla="*/ 32 h 734"/>
                <a:gd name="T4" fmla="*/ 913 w 961"/>
                <a:gd name="T5" fmla="*/ 61 h 734"/>
                <a:gd name="T6" fmla="*/ 935 w 961"/>
                <a:gd name="T7" fmla="*/ 88 h 734"/>
                <a:gd name="T8" fmla="*/ 961 w 961"/>
                <a:gd name="T9" fmla="*/ 116 h 734"/>
                <a:gd name="T10" fmla="*/ 225 w 961"/>
                <a:gd name="T11" fmla="*/ 734 h 734"/>
                <a:gd name="T12" fmla="*/ 0 w 961"/>
                <a:gd name="T13" fmla="*/ 734 h 734"/>
                <a:gd name="T14" fmla="*/ 875 w 961"/>
                <a:gd name="T15" fmla="*/ 0 h 7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61" h="734">
                  <a:moveTo>
                    <a:pt x="875" y="0"/>
                  </a:moveTo>
                  <a:lnTo>
                    <a:pt x="892" y="32"/>
                  </a:lnTo>
                  <a:lnTo>
                    <a:pt x="913" y="61"/>
                  </a:lnTo>
                  <a:lnTo>
                    <a:pt x="935" y="88"/>
                  </a:lnTo>
                  <a:lnTo>
                    <a:pt x="961" y="116"/>
                  </a:lnTo>
                  <a:lnTo>
                    <a:pt x="225" y="734"/>
                  </a:lnTo>
                  <a:lnTo>
                    <a:pt x="0" y="734"/>
                  </a:lnTo>
                  <a:lnTo>
                    <a:pt x="8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9" name="Freeform 155"/>
            <p:cNvSpPr>
              <a:spLocks/>
            </p:cNvSpPr>
            <p:nvPr/>
          </p:nvSpPr>
          <p:spPr bwMode="auto">
            <a:xfrm>
              <a:off x="2576513" y="1428750"/>
              <a:ext cx="15875" cy="38100"/>
            </a:xfrm>
            <a:custGeom>
              <a:avLst/>
              <a:gdLst>
                <a:gd name="T0" fmla="*/ 65 w 130"/>
                <a:gd name="T1" fmla="*/ 0 h 324"/>
                <a:gd name="T2" fmla="*/ 78 w 130"/>
                <a:gd name="T3" fmla="*/ 3 h 324"/>
                <a:gd name="T4" fmla="*/ 91 w 130"/>
                <a:gd name="T5" fmla="*/ 12 h 324"/>
                <a:gd name="T6" fmla="*/ 102 w 130"/>
                <a:gd name="T7" fmla="*/ 27 h 324"/>
                <a:gd name="T8" fmla="*/ 112 w 130"/>
                <a:gd name="T9" fmla="*/ 47 h 324"/>
                <a:gd name="T10" fmla="*/ 119 w 130"/>
                <a:gd name="T11" fmla="*/ 71 h 324"/>
                <a:gd name="T12" fmla="*/ 125 w 130"/>
                <a:gd name="T13" fmla="*/ 99 h 324"/>
                <a:gd name="T14" fmla="*/ 129 w 130"/>
                <a:gd name="T15" fmla="*/ 128 h 324"/>
                <a:gd name="T16" fmla="*/ 130 w 130"/>
                <a:gd name="T17" fmla="*/ 161 h 324"/>
                <a:gd name="T18" fmla="*/ 129 w 130"/>
                <a:gd name="T19" fmla="*/ 194 h 324"/>
                <a:gd name="T20" fmla="*/ 125 w 130"/>
                <a:gd name="T21" fmla="*/ 225 h 324"/>
                <a:gd name="T22" fmla="*/ 119 w 130"/>
                <a:gd name="T23" fmla="*/ 252 h 324"/>
                <a:gd name="T24" fmla="*/ 112 w 130"/>
                <a:gd name="T25" fmla="*/ 276 h 324"/>
                <a:gd name="T26" fmla="*/ 102 w 130"/>
                <a:gd name="T27" fmla="*/ 295 h 324"/>
                <a:gd name="T28" fmla="*/ 91 w 130"/>
                <a:gd name="T29" fmla="*/ 310 h 324"/>
                <a:gd name="T30" fmla="*/ 78 w 130"/>
                <a:gd name="T31" fmla="*/ 320 h 324"/>
                <a:gd name="T32" fmla="*/ 65 w 130"/>
                <a:gd name="T33" fmla="*/ 324 h 324"/>
                <a:gd name="T34" fmla="*/ 52 w 130"/>
                <a:gd name="T35" fmla="*/ 320 h 324"/>
                <a:gd name="T36" fmla="*/ 40 w 130"/>
                <a:gd name="T37" fmla="*/ 310 h 324"/>
                <a:gd name="T38" fmla="*/ 29 w 130"/>
                <a:gd name="T39" fmla="*/ 295 h 324"/>
                <a:gd name="T40" fmla="*/ 19 w 130"/>
                <a:gd name="T41" fmla="*/ 276 h 324"/>
                <a:gd name="T42" fmla="*/ 11 w 130"/>
                <a:gd name="T43" fmla="*/ 252 h 324"/>
                <a:gd name="T44" fmla="*/ 5 w 130"/>
                <a:gd name="T45" fmla="*/ 225 h 324"/>
                <a:gd name="T46" fmla="*/ 2 w 130"/>
                <a:gd name="T47" fmla="*/ 194 h 324"/>
                <a:gd name="T48" fmla="*/ 0 w 130"/>
                <a:gd name="T49" fmla="*/ 161 h 324"/>
                <a:gd name="T50" fmla="*/ 2 w 130"/>
                <a:gd name="T51" fmla="*/ 128 h 324"/>
                <a:gd name="T52" fmla="*/ 5 w 130"/>
                <a:gd name="T53" fmla="*/ 99 h 324"/>
                <a:gd name="T54" fmla="*/ 11 w 130"/>
                <a:gd name="T55" fmla="*/ 71 h 324"/>
                <a:gd name="T56" fmla="*/ 19 w 130"/>
                <a:gd name="T57" fmla="*/ 47 h 324"/>
                <a:gd name="T58" fmla="*/ 29 w 130"/>
                <a:gd name="T59" fmla="*/ 27 h 324"/>
                <a:gd name="T60" fmla="*/ 40 w 130"/>
                <a:gd name="T61" fmla="*/ 12 h 324"/>
                <a:gd name="T62" fmla="*/ 52 w 130"/>
                <a:gd name="T63" fmla="*/ 3 h 324"/>
                <a:gd name="T64" fmla="*/ 65 w 130"/>
                <a:gd name="T65" fmla="*/ 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0" h="324">
                  <a:moveTo>
                    <a:pt x="65" y="0"/>
                  </a:moveTo>
                  <a:lnTo>
                    <a:pt x="78" y="3"/>
                  </a:lnTo>
                  <a:lnTo>
                    <a:pt x="91" y="12"/>
                  </a:lnTo>
                  <a:lnTo>
                    <a:pt x="102" y="27"/>
                  </a:lnTo>
                  <a:lnTo>
                    <a:pt x="112" y="47"/>
                  </a:lnTo>
                  <a:lnTo>
                    <a:pt x="119" y="71"/>
                  </a:lnTo>
                  <a:lnTo>
                    <a:pt x="125" y="99"/>
                  </a:lnTo>
                  <a:lnTo>
                    <a:pt x="129" y="128"/>
                  </a:lnTo>
                  <a:lnTo>
                    <a:pt x="130" y="161"/>
                  </a:lnTo>
                  <a:lnTo>
                    <a:pt x="129" y="194"/>
                  </a:lnTo>
                  <a:lnTo>
                    <a:pt x="125" y="225"/>
                  </a:lnTo>
                  <a:lnTo>
                    <a:pt x="119" y="252"/>
                  </a:lnTo>
                  <a:lnTo>
                    <a:pt x="112" y="276"/>
                  </a:lnTo>
                  <a:lnTo>
                    <a:pt x="102" y="295"/>
                  </a:lnTo>
                  <a:lnTo>
                    <a:pt x="91" y="310"/>
                  </a:lnTo>
                  <a:lnTo>
                    <a:pt x="78" y="320"/>
                  </a:lnTo>
                  <a:lnTo>
                    <a:pt x="65" y="324"/>
                  </a:lnTo>
                  <a:lnTo>
                    <a:pt x="52" y="320"/>
                  </a:lnTo>
                  <a:lnTo>
                    <a:pt x="40" y="310"/>
                  </a:lnTo>
                  <a:lnTo>
                    <a:pt x="29" y="295"/>
                  </a:lnTo>
                  <a:lnTo>
                    <a:pt x="19" y="276"/>
                  </a:lnTo>
                  <a:lnTo>
                    <a:pt x="11" y="252"/>
                  </a:lnTo>
                  <a:lnTo>
                    <a:pt x="5" y="225"/>
                  </a:lnTo>
                  <a:lnTo>
                    <a:pt x="2" y="194"/>
                  </a:lnTo>
                  <a:lnTo>
                    <a:pt x="0" y="161"/>
                  </a:lnTo>
                  <a:lnTo>
                    <a:pt x="2" y="128"/>
                  </a:lnTo>
                  <a:lnTo>
                    <a:pt x="5" y="99"/>
                  </a:lnTo>
                  <a:lnTo>
                    <a:pt x="11" y="71"/>
                  </a:lnTo>
                  <a:lnTo>
                    <a:pt x="19" y="47"/>
                  </a:lnTo>
                  <a:lnTo>
                    <a:pt x="29" y="27"/>
                  </a:lnTo>
                  <a:lnTo>
                    <a:pt x="40" y="12"/>
                  </a:lnTo>
                  <a:lnTo>
                    <a:pt x="52" y="3"/>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1" name="Freeform 156"/>
            <p:cNvSpPr>
              <a:spLocks/>
            </p:cNvSpPr>
            <p:nvPr/>
          </p:nvSpPr>
          <p:spPr bwMode="auto">
            <a:xfrm>
              <a:off x="2557463" y="1512888"/>
              <a:ext cx="15875" cy="14288"/>
            </a:xfrm>
            <a:custGeom>
              <a:avLst/>
              <a:gdLst>
                <a:gd name="T0" fmla="*/ 0 w 132"/>
                <a:gd name="T1" fmla="*/ 0 h 122"/>
                <a:gd name="T2" fmla="*/ 64 w 132"/>
                <a:gd name="T3" fmla="*/ 0 h 122"/>
                <a:gd name="T4" fmla="*/ 83 w 132"/>
                <a:gd name="T5" fmla="*/ 2 h 122"/>
                <a:gd name="T6" fmla="*/ 98 w 132"/>
                <a:gd name="T7" fmla="*/ 8 h 122"/>
                <a:gd name="T8" fmla="*/ 112 w 132"/>
                <a:gd name="T9" fmla="*/ 18 h 122"/>
                <a:gd name="T10" fmla="*/ 123 w 132"/>
                <a:gd name="T11" fmla="*/ 31 h 122"/>
                <a:gd name="T12" fmla="*/ 130 w 132"/>
                <a:gd name="T13" fmla="*/ 45 h 122"/>
                <a:gd name="T14" fmla="*/ 132 w 132"/>
                <a:gd name="T15" fmla="*/ 61 h 122"/>
                <a:gd name="T16" fmla="*/ 130 w 132"/>
                <a:gd name="T17" fmla="*/ 77 h 122"/>
                <a:gd name="T18" fmla="*/ 123 w 132"/>
                <a:gd name="T19" fmla="*/ 92 h 122"/>
                <a:gd name="T20" fmla="*/ 112 w 132"/>
                <a:gd name="T21" fmla="*/ 104 h 122"/>
                <a:gd name="T22" fmla="*/ 98 w 132"/>
                <a:gd name="T23" fmla="*/ 113 h 122"/>
                <a:gd name="T24" fmla="*/ 83 w 132"/>
                <a:gd name="T25" fmla="*/ 120 h 122"/>
                <a:gd name="T26" fmla="*/ 64 w 132"/>
                <a:gd name="T27" fmla="*/ 122 h 122"/>
                <a:gd name="T28" fmla="*/ 0 w 132"/>
                <a:gd name="T29" fmla="*/ 122 h 122"/>
                <a:gd name="T30" fmla="*/ 0 w 132"/>
                <a:gd name="T3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2" h="122">
                  <a:moveTo>
                    <a:pt x="0" y="0"/>
                  </a:moveTo>
                  <a:lnTo>
                    <a:pt x="64" y="0"/>
                  </a:lnTo>
                  <a:lnTo>
                    <a:pt x="83" y="2"/>
                  </a:lnTo>
                  <a:lnTo>
                    <a:pt x="98" y="8"/>
                  </a:lnTo>
                  <a:lnTo>
                    <a:pt x="112" y="18"/>
                  </a:lnTo>
                  <a:lnTo>
                    <a:pt x="123" y="31"/>
                  </a:lnTo>
                  <a:lnTo>
                    <a:pt x="130" y="45"/>
                  </a:lnTo>
                  <a:lnTo>
                    <a:pt x="132" y="61"/>
                  </a:lnTo>
                  <a:lnTo>
                    <a:pt x="130" y="77"/>
                  </a:lnTo>
                  <a:lnTo>
                    <a:pt x="123" y="92"/>
                  </a:lnTo>
                  <a:lnTo>
                    <a:pt x="112" y="104"/>
                  </a:lnTo>
                  <a:lnTo>
                    <a:pt x="98" y="113"/>
                  </a:lnTo>
                  <a:lnTo>
                    <a:pt x="83" y="120"/>
                  </a:lnTo>
                  <a:lnTo>
                    <a:pt x="64" y="122"/>
                  </a:lnTo>
                  <a:lnTo>
                    <a:pt x="0" y="12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2" name="Freeform 157"/>
            <p:cNvSpPr>
              <a:spLocks noEditPoints="1"/>
            </p:cNvSpPr>
            <p:nvPr/>
          </p:nvSpPr>
          <p:spPr bwMode="auto">
            <a:xfrm>
              <a:off x="2408238" y="1377950"/>
              <a:ext cx="382587" cy="223838"/>
            </a:xfrm>
            <a:custGeom>
              <a:avLst/>
              <a:gdLst>
                <a:gd name="T0" fmla="*/ 2405 w 3374"/>
                <a:gd name="T1" fmla="*/ 1187 h 1976"/>
                <a:gd name="T2" fmla="*/ 2340 w 3374"/>
                <a:gd name="T3" fmla="*/ 1340 h 1976"/>
                <a:gd name="T4" fmla="*/ 2409 w 3374"/>
                <a:gd name="T5" fmla="*/ 1535 h 1976"/>
                <a:gd name="T6" fmla="*/ 2588 w 3374"/>
                <a:gd name="T7" fmla="*/ 1599 h 1976"/>
                <a:gd name="T8" fmla="*/ 2737 w 3374"/>
                <a:gd name="T9" fmla="*/ 1493 h 1976"/>
                <a:gd name="T10" fmla="*/ 2772 w 3374"/>
                <a:gd name="T11" fmla="*/ 1346 h 1976"/>
                <a:gd name="T12" fmla="*/ 2531 w 3374"/>
                <a:gd name="T13" fmla="*/ 1327 h 1976"/>
                <a:gd name="T14" fmla="*/ 2543 w 3374"/>
                <a:gd name="T15" fmla="*/ 1397 h 1976"/>
                <a:gd name="T16" fmla="*/ 2650 w 3374"/>
                <a:gd name="T17" fmla="*/ 1471 h 1976"/>
                <a:gd name="T18" fmla="*/ 2513 w 3374"/>
                <a:gd name="T19" fmla="*/ 1512 h 1976"/>
                <a:gd name="T20" fmla="*/ 2430 w 3374"/>
                <a:gd name="T21" fmla="*/ 1383 h 1976"/>
                <a:gd name="T22" fmla="*/ 2466 w 3374"/>
                <a:gd name="T23" fmla="*/ 1247 h 1976"/>
                <a:gd name="T24" fmla="*/ 2606 w 3374"/>
                <a:gd name="T25" fmla="*/ 1210 h 1976"/>
                <a:gd name="T26" fmla="*/ 2710 w 3374"/>
                <a:gd name="T27" fmla="*/ 1257 h 1976"/>
                <a:gd name="T28" fmla="*/ 2675 w 3374"/>
                <a:gd name="T29" fmla="*/ 1155 h 1976"/>
                <a:gd name="T30" fmla="*/ 2158 w 3374"/>
                <a:gd name="T31" fmla="*/ 1124 h 1976"/>
                <a:gd name="T32" fmla="*/ 1933 w 3374"/>
                <a:gd name="T33" fmla="*/ 1119 h 1976"/>
                <a:gd name="T34" fmla="*/ 1871 w 3374"/>
                <a:gd name="T35" fmla="*/ 1561 h 1976"/>
                <a:gd name="T36" fmla="*/ 1943 w 3374"/>
                <a:gd name="T37" fmla="*/ 1594 h 1976"/>
                <a:gd name="T38" fmla="*/ 2167 w 3374"/>
                <a:gd name="T39" fmla="*/ 1598 h 1976"/>
                <a:gd name="T40" fmla="*/ 2227 w 3374"/>
                <a:gd name="T41" fmla="*/ 1574 h 1976"/>
                <a:gd name="T42" fmla="*/ 2185 w 3374"/>
                <a:gd name="T43" fmla="*/ 1116 h 1976"/>
                <a:gd name="T44" fmla="*/ 1656 w 3374"/>
                <a:gd name="T45" fmla="*/ 1561 h 1976"/>
                <a:gd name="T46" fmla="*/ 1728 w 3374"/>
                <a:gd name="T47" fmla="*/ 1594 h 1976"/>
                <a:gd name="T48" fmla="*/ 1728 w 3374"/>
                <a:gd name="T49" fmla="*/ 1123 h 1976"/>
                <a:gd name="T50" fmla="*/ 1231 w 3374"/>
                <a:gd name="T51" fmla="*/ 1144 h 1976"/>
                <a:gd name="T52" fmla="*/ 1273 w 3374"/>
                <a:gd name="T53" fmla="*/ 1602 h 1976"/>
                <a:gd name="T54" fmla="*/ 1357 w 3374"/>
                <a:gd name="T55" fmla="*/ 1399 h 1976"/>
                <a:gd name="T56" fmla="*/ 1515 w 3374"/>
                <a:gd name="T57" fmla="*/ 1592 h 1976"/>
                <a:gd name="T58" fmla="*/ 1474 w 3374"/>
                <a:gd name="T59" fmla="*/ 1372 h 1976"/>
                <a:gd name="T60" fmla="*/ 1528 w 3374"/>
                <a:gd name="T61" fmla="*/ 1202 h 1976"/>
                <a:gd name="T62" fmla="*/ 1273 w 3374"/>
                <a:gd name="T63" fmla="*/ 1116 h 1976"/>
                <a:gd name="T64" fmla="*/ 1017 w 3374"/>
                <a:gd name="T65" fmla="*/ 1561 h 1976"/>
                <a:gd name="T66" fmla="*/ 1089 w 3374"/>
                <a:gd name="T67" fmla="*/ 1594 h 1976"/>
                <a:gd name="T68" fmla="*/ 1089 w 3374"/>
                <a:gd name="T69" fmla="*/ 1123 h 1976"/>
                <a:gd name="T70" fmla="*/ 603 w 3374"/>
                <a:gd name="T71" fmla="*/ 1144 h 1976"/>
                <a:gd name="T72" fmla="*/ 645 w 3374"/>
                <a:gd name="T73" fmla="*/ 1602 h 1976"/>
                <a:gd name="T74" fmla="*/ 811 w 3374"/>
                <a:gd name="T75" fmla="*/ 1399 h 1976"/>
                <a:gd name="T76" fmla="*/ 870 w 3374"/>
                <a:gd name="T77" fmla="*/ 1600 h 1976"/>
                <a:gd name="T78" fmla="*/ 892 w 3374"/>
                <a:gd name="T79" fmla="*/ 1133 h 1976"/>
                <a:gd name="T80" fmla="*/ 814 w 3374"/>
                <a:gd name="T81" fmla="*/ 1144 h 1976"/>
                <a:gd name="T82" fmla="*/ 672 w 3374"/>
                <a:gd name="T83" fmla="*/ 1123 h 1976"/>
                <a:gd name="T84" fmla="*/ 1462 w 3374"/>
                <a:gd name="T85" fmla="*/ 422 h 1976"/>
                <a:gd name="T86" fmla="*/ 1401 w 3374"/>
                <a:gd name="T87" fmla="*/ 657 h 1976"/>
                <a:gd name="T88" fmla="*/ 1505 w 3374"/>
                <a:gd name="T89" fmla="*/ 847 h 1976"/>
                <a:gd name="T90" fmla="*/ 1662 w 3374"/>
                <a:gd name="T91" fmla="*/ 789 h 1976"/>
                <a:gd name="T92" fmla="*/ 1700 w 3374"/>
                <a:gd name="T93" fmla="*/ 541 h 1976"/>
                <a:gd name="T94" fmla="*/ 1579 w 3374"/>
                <a:gd name="T95" fmla="*/ 378 h 1976"/>
                <a:gd name="T96" fmla="*/ 1201 w 3374"/>
                <a:gd name="T97" fmla="*/ 416 h 1976"/>
                <a:gd name="T98" fmla="*/ 953 w 3374"/>
                <a:gd name="T99" fmla="*/ 382 h 1976"/>
                <a:gd name="T100" fmla="*/ 951 w 3374"/>
                <a:gd name="T101" fmla="*/ 852 h 1976"/>
                <a:gd name="T102" fmla="*/ 1022 w 3374"/>
                <a:gd name="T103" fmla="*/ 820 h 1976"/>
                <a:gd name="T104" fmla="*/ 1258 w 3374"/>
                <a:gd name="T105" fmla="*/ 858 h 1976"/>
                <a:gd name="T106" fmla="*/ 1282 w 3374"/>
                <a:gd name="T107" fmla="*/ 391 h 1976"/>
                <a:gd name="T108" fmla="*/ 2002 w 3374"/>
                <a:gd name="T109" fmla="*/ 397 h 1976"/>
                <a:gd name="T110" fmla="*/ 1810 w 3374"/>
                <a:gd name="T111" fmla="*/ 375 h 1976"/>
                <a:gd name="T112" fmla="*/ 1883 w 3374"/>
                <a:gd name="T113" fmla="*/ 829 h 1976"/>
                <a:gd name="T114" fmla="*/ 1964 w 3374"/>
                <a:gd name="T115" fmla="*/ 841 h 1976"/>
                <a:gd name="T116" fmla="*/ 2167 w 3374"/>
                <a:gd name="T117" fmla="*/ 860 h 1976"/>
                <a:gd name="T118" fmla="*/ 2328 w 3374"/>
                <a:gd name="T119" fmla="*/ 400 h 1976"/>
                <a:gd name="T120" fmla="*/ 2248 w 3374"/>
                <a:gd name="T121" fmla="*/ 393 h 1976"/>
                <a:gd name="T122" fmla="*/ 2045 w 3374"/>
                <a:gd name="T123" fmla="*/ 375 h 1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4" h="1976">
                  <a:moveTo>
                    <a:pt x="2557" y="1117"/>
                  </a:moveTo>
                  <a:lnTo>
                    <a:pt x="2524" y="1119"/>
                  </a:lnTo>
                  <a:lnTo>
                    <a:pt x="2495" y="1125"/>
                  </a:lnTo>
                  <a:lnTo>
                    <a:pt x="2468" y="1137"/>
                  </a:lnTo>
                  <a:lnTo>
                    <a:pt x="2445" y="1151"/>
                  </a:lnTo>
                  <a:lnTo>
                    <a:pt x="2423" y="1167"/>
                  </a:lnTo>
                  <a:lnTo>
                    <a:pt x="2405" y="1187"/>
                  </a:lnTo>
                  <a:lnTo>
                    <a:pt x="2388" y="1207"/>
                  </a:lnTo>
                  <a:lnTo>
                    <a:pt x="2375" y="1230"/>
                  </a:lnTo>
                  <a:lnTo>
                    <a:pt x="2364" y="1252"/>
                  </a:lnTo>
                  <a:lnTo>
                    <a:pt x="2355" y="1276"/>
                  </a:lnTo>
                  <a:lnTo>
                    <a:pt x="2347" y="1298"/>
                  </a:lnTo>
                  <a:lnTo>
                    <a:pt x="2342" y="1320"/>
                  </a:lnTo>
                  <a:lnTo>
                    <a:pt x="2340" y="1340"/>
                  </a:lnTo>
                  <a:lnTo>
                    <a:pt x="2339" y="1359"/>
                  </a:lnTo>
                  <a:lnTo>
                    <a:pt x="2341" y="1395"/>
                  </a:lnTo>
                  <a:lnTo>
                    <a:pt x="2349" y="1428"/>
                  </a:lnTo>
                  <a:lnTo>
                    <a:pt x="2359" y="1460"/>
                  </a:lnTo>
                  <a:lnTo>
                    <a:pt x="2373" y="1487"/>
                  </a:lnTo>
                  <a:lnTo>
                    <a:pt x="2389" y="1513"/>
                  </a:lnTo>
                  <a:lnTo>
                    <a:pt x="2409" y="1535"/>
                  </a:lnTo>
                  <a:lnTo>
                    <a:pt x="2431" y="1555"/>
                  </a:lnTo>
                  <a:lnTo>
                    <a:pt x="2455" y="1571"/>
                  </a:lnTo>
                  <a:lnTo>
                    <a:pt x="2479" y="1584"/>
                  </a:lnTo>
                  <a:lnTo>
                    <a:pt x="2505" y="1594"/>
                  </a:lnTo>
                  <a:lnTo>
                    <a:pt x="2531" y="1600"/>
                  </a:lnTo>
                  <a:lnTo>
                    <a:pt x="2557" y="1602"/>
                  </a:lnTo>
                  <a:lnTo>
                    <a:pt x="2588" y="1599"/>
                  </a:lnTo>
                  <a:lnTo>
                    <a:pt x="2617" y="1593"/>
                  </a:lnTo>
                  <a:lnTo>
                    <a:pt x="2643" y="1583"/>
                  </a:lnTo>
                  <a:lnTo>
                    <a:pt x="2666" y="1570"/>
                  </a:lnTo>
                  <a:lnTo>
                    <a:pt x="2688" y="1554"/>
                  </a:lnTo>
                  <a:lnTo>
                    <a:pt x="2706" y="1535"/>
                  </a:lnTo>
                  <a:lnTo>
                    <a:pt x="2723" y="1515"/>
                  </a:lnTo>
                  <a:lnTo>
                    <a:pt x="2737" y="1493"/>
                  </a:lnTo>
                  <a:lnTo>
                    <a:pt x="2748" y="1471"/>
                  </a:lnTo>
                  <a:lnTo>
                    <a:pt x="2757" y="1448"/>
                  </a:lnTo>
                  <a:lnTo>
                    <a:pt x="2766" y="1425"/>
                  </a:lnTo>
                  <a:lnTo>
                    <a:pt x="2771" y="1402"/>
                  </a:lnTo>
                  <a:lnTo>
                    <a:pt x="2773" y="1380"/>
                  </a:lnTo>
                  <a:lnTo>
                    <a:pt x="2774" y="1359"/>
                  </a:lnTo>
                  <a:lnTo>
                    <a:pt x="2772" y="1346"/>
                  </a:lnTo>
                  <a:lnTo>
                    <a:pt x="2766" y="1335"/>
                  </a:lnTo>
                  <a:lnTo>
                    <a:pt x="2756" y="1326"/>
                  </a:lnTo>
                  <a:lnTo>
                    <a:pt x="2743" y="1321"/>
                  </a:lnTo>
                  <a:lnTo>
                    <a:pt x="2730" y="1319"/>
                  </a:lnTo>
                  <a:lnTo>
                    <a:pt x="2557" y="1319"/>
                  </a:lnTo>
                  <a:lnTo>
                    <a:pt x="2543" y="1321"/>
                  </a:lnTo>
                  <a:lnTo>
                    <a:pt x="2531" y="1327"/>
                  </a:lnTo>
                  <a:lnTo>
                    <a:pt x="2520" y="1335"/>
                  </a:lnTo>
                  <a:lnTo>
                    <a:pt x="2514" y="1346"/>
                  </a:lnTo>
                  <a:lnTo>
                    <a:pt x="2512" y="1359"/>
                  </a:lnTo>
                  <a:lnTo>
                    <a:pt x="2514" y="1372"/>
                  </a:lnTo>
                  <a:lnTo>
                    <a:pt x="2520" y="1383"/>
                  </a:lnTo>
                  <a:lnTo>
                    <a:pt x="2531" y="1392"/>
                  </a:lnTo>
                  <a:lnTo>
                    <a:pt x="2543" y="1397"/>
                  </a:lnTo>
                  <a:lnTo>
                    <a:pt x="2557" y="1399"/>
                  </a:lnTo>
                  <a:lnTo>
                    <a:pt x="2681" y="1399"/>
                  </a:lnTo>
                  <a:lnTo>
                    <a:pt x="2680" y="1411"/>
                  </a:lnTo>
                  <a:lnTo>
                    <a:pt x="2676" y="1424"/>
                  </a:lnTo>
                  <a:lnTo>
                    <a:pt x="2670" y="1439"/>
                  </a:lnTo>
                  <a:lnTo>
                    <a:pt x="2661" y="1456"/>
                  </a:lnTo>
                  <a:lnTo>
                    <a:pt x="2650" y="1471"/>
                  </a:lnTo>
                  <a:lnTo>
                    <a:pt x="2636" y="1486"/>
                  </a:lnTo>
                  <a:lnTo>
                    <a:pt x="2620" y="1501"/>
                  </a:lnTo>
                  <a:lnTo>
                    <a:pt x="2601" y="1511"/>
                  </a:lnTo>
                  <a:lnTo>
                    <a:pt x="2581" y="1518"/>
                  </a:lnTo>
                  <a:lnTo>
                    <a:pt x="2557" y="1521"/>
                  </a:lnTo>
                  <a:lnTo>
                    <a:pt x="2534" y="1518"/>
                  </a:lnTo>
                  <a:lnTo>
                    <a:pt x="2513" y="1512"/>
                  </a:lnTo>
                  <a:lnTo>
                    <a:pt x="2495" y="1501"/>
                  </a:lnTo>
                  <a:lnTo>
                    <a:pt x="2477" y="1486"/>
                  </a:lnTo>
                  <a:lnTo>
                    <a:pt x="2463" y="1470"/>
                  </a:lnTo>
                  <a:lnTo>
                    <a:pt x="2451" y="1449"/>
                  </a:lnTo>
                  <a:lnTo>
                    <a:pt x="2442" y="1429"/>
                  </a:lnTo>
                  <a:lnTo>
                    <a:pt x="2434" y="1407"/>
                  </a:lnTo>
                  <a:lnTo>
                    <a:pt x="2430" y="1383"/>
                  </a:lnTo>
                  <a:lnTo>
                    <a:pt x="2428" y="1359"/>
                  </a:lnTo>
                  <a:lnTo>
                    <a:pt x="2429" y="1342"/>
                  </a:lnTo>
                  <a:lnTo>
                    <a:pt x="2432" y="1323"/>
                  </a:lnTo>
                  <a:lnTo>
                    <a:pt x="2437" y="1303"/>
                  </a:lnTo>
                  <a:lnTo>
                    <a:pt x="2445" y="1284"/>
                  </a:lnTo>
                  <a:lnTo>
                    <a:pt x="2454" y="1264"/>
                  </a:lnTo>
                  <a:lnTo>
                    <a:pt x="2466" y="1247"/>
                  </a:lnTo>
                  <a:lnTo>
                    <a:pt x="2479" y="1231"/>
                  </a:lnTo>
                  <a:lnTo>
                    <a:pt x="2495" y="1217"/>
                  </a:lnTo>
                  <a:lnTo>
                    <a:pt x="2513" y="1206"/>
                  </a:lnTo>
                  <a:lnTo>
                    <a:pt x="2534" y="1200"/>
                  </a:lnTo>
                  <a:lnTo>
                    <a:pt x="2557" y="1197"/>
                  </a:lnTo>
                  <a:lnTo>
                    <a:pt x="2582" y="1201"/>
                  </a:lnTo>
                  <a:lnTo>
                    <a:pt x="2606" y="1210"/>
                  </a:lnTo>
                  <a:lnTo>
                    <a:pt x="2629" y="1226"/>
                  </a:lnTo>
                  <a:lnTo>
                    <a:pt x="2648" y="1247"/>
                  </a:lnTo>
                  <a:lnTo>
                    <a:pt x="2658" y="1256"/>
                  </a:lnTo>
                  <a:lnTo>
                    <a:pt x="2671" y="1262"/>
                  </a:lnTo>
                  <a:lnTo>
                    <a:pt x="2685" y="1264"/>
                  </a:lnTo>
                  <a:lnTo>
                    <a:pt x="2698" y="1263"/>
                  </a:lnTo>
                  <a:lnTo>
                    <a:pt x="2710" y="1257"/>
                  </a:lnTo>
                  <a:lnTo>
                    <a:pt x="2721" y="1248"/>
                  </a:lnTo>
                  <a:lnTo>
                    <a:pt x="2728" y="1237"/>
                  </a:lnTo>
                  <a:lnTo>
                    <a:pt x="2730" y="1225"/>
                  </a:lnTo>
                  <a:lnTo>
                    <a:pt x="2728" y="1212"/>
                  </a:lnTo>
                  <a:lnTo>
                    <a:pt x="2722" y="1201"/>
                  </a:lnTo>
                  <a:lnTo>
                    <a:pt x="2700" y="1175"/>
                  </a:lnTo>
                  <a:lnTo>
                    <a:pt x="2675" y="1155"/>
                  </a:lnTo>
                  <a:lnTo>
                    <a:pt x="2648" y="1139"/>
                  </a:lnTo>
                  <a:lnTo>
                    <a:pt x="2618" y="1126"/>
                  </a:lnTo>
                  <a:lnTo>
                    <a:pt x="2589" y="1119"/>
                  </a:lnTo>
                  <a:lnTo>
                    <a:pt x="2557" y="1117"/>
                  </a:lnTo>
                  <a:close/>
                  <a:moveTo>
                    <a:pt x="2185" y="1116"/>
                  </a:moveTo>
                  <a:lnTo>
                    <a:pt x="2171" y="1118"/>
                  </a:lnTo>
                  <a:lnTo>
                    <a:pt x="2158" y="1124"/>
                  </a:lnTo>
                  <a:lnTo>
                    <a:pt x="2149" y="1133"/>
                  </a:lnTo>
                  <a:lnTo>
                    <a:pt x="2142" y="1144"/>
                  </a:lnTo>
                  <a:lnTo>
                    <a:pt x="2140" y="1157"/>
                  </a:lnTo>
                  <a:lnTo>
                    <a:pt x="2140" y="1414"/>
                  </a:lnTo>
                  <a:lnTo>
                    <a:pt x="1955" y="1136"/>
                  </a:lnTo>
                  <a:lnTo>
                    <a:pt x="1946" y="1125"/>
                  </a:lnTo>
                  <a:lnTo>
                    <a:pt x="1933" y="1119"/>
                  </a:lnTo>
                  <a:lnTo>
                    <a:pt x="1919" y="1116"/>
                  </a:lnTo>
                  <a:lnTo>
                    <a:pt x="1905" y="1117"/>
                  </a:lnTo>
                  <a:lnTo>
                    <a:pt x="1891" y="1123"/>
                  </a:lnTo>
                  <a:lnTo>
                    <a:pt x="1881" y="1133"/>
                  </a:lnTo>
                  <a:lnTo>
                    <a:pt x="1874" y="1144"/>
                  </a:lnTo>
                  <a:lnTo>
                    <a:pt x="1871" y="1157"/>
                  </a:lnTo>
                  <a:lnTo>
                    <a:pt x="1871" y="1561"/>
                  </a:lnTo>
                  <a:lnTo>
                    <a:pt x="1874" y="1574"/>
                  </a:lnTo>
                  <a:lnTo>
                    <a:pt x="1880" y="1584"/>
                  </a:lnTo>
                  <a:lnTo>
                    <a:pt x="1889" y="1594"/>
                  </a:lnTo>
                  <a:lnTo>
                    <a:pt x="1902" y="1600"/>
                  </a:lnTo>
                  <a:lnTo>
                    <a:pt x="1916" y="1602"/>
                  </a:lnTo>
                  <a:lnTo>
                    <a:pt x="1930" y="1600"/>
                  </a:lnTo>
                  <a:lnTo>
                    <a:pt x="1943" y="1594"/>
                  </a:lnTo>
                  <a:lnTo>
                    <a:pt x="1953" y="1584"/>
                  </a:lnTo>
                  <a:lnTo>
                    <a:pt x="1959" y="1573"/>
                  </a:lnTo>
                  <a:lnTo>
                    <a:pt x="1961" y="1561"/>
                  </a:lnTo>
                  <a:lnTo>
                    <a:pt x="1961" y="1303"/>
                  </a:lnTo>
                  <a:lnTo>
                    <a:pt x="2146" y="1582"/>
                  </a:lnTo>
                  <a:lnTo>
                    <a:pt x="2156" y="1593"/>
                  </a:lnTo>
                  <a:lnTo>
                    <a:pt x="2167" y="1598"/>
                  </a:lnTo>
                  <a:lnTo>
                    <a:pt x="2177" y="1601"/>
                  </a:lnTo>
                  <a:lnTo>
                    <a:pt x="2186" y="1601"/>
                  </a:lnTo>
                  <a:lnTo>
                    <a:pt x="2193" y="1601"/>
                  </a:lnTo>
                  <a:lnTo>
                    <a:pt x="2196" y="1600"/>
                  </a:lnTo>
                  <a:lnTo>
                    <a:pt x="2209" y="1595"/>
                  </a:lnTo>
                  <a:lnTo>
                    <a:pt x="2221" y="1585"/>
                  </a:lnTo>
                  <a:lnTo>
                    <a:pt x="2227" y="1574"/>
                  </a:lnTo>
                  <a:lnTo>
                    <a:pt x="2230" y="1561"/>
                  </a:lnTo>
                  <a:lnTo>
                    <a:pt x="2230" y="1157"/>
                  </a:lnTo>
                  <a:lnTo>
                    <a:pt x="2227" y="1144"/>
                  </a:lnTo>
                  <a:lnTo>
                    <a:pt x="2221" y="1133"/>
                  </a:lnTo>
                  <a:lnTo>
                    <a:pt x="2212" y="1123"/>
                  </a:lnTo>
                  <a:lnTo>
                    <a:pt x="2199" y="1118"/>
                  </a:lnTo>
                  <a:lnTo>
                    <a:pt x="2185" y="1116"/>
                  </a:lnTo>
                  <a:close/>
                  <a:moveTo>
                    <a:pt x="1701" y="1116"/>
                  </a:moveTo>
                  <a:lnTo>
                    <a:pt x="1687" y="1118"/>
                  </a:lnTo>
                  <a:lnTo>
                    <a:pt x="1675" y="1124"/>
                  </a:lnTo>
                  <a:lnTo>
                    <a:pt x="1666" y="1133"/>
                  </a:lnTo>
                  <a:lnTo>
                    <a:pt x="1659" y="1144"/>
                  </a:lnTo>
                  <a:lnTo>
                    <a:pt x="1656" y="1157"/>
                  </a:lnTo>
                  <a:lnTo>
                    <a:pt x="1656" y="1561"/>
                  </a:lnTo>
                  <a:lnTo>
                    <a:pt x="1659" y="1574"/>
                  </a:lnTo>
                  <a:lnTo>
                    <a:pt x="1666" y="1584"/>
                  </a:lnTo>
                  <a:lnTo>
                    <a:pt x="1675" y="1594"/>
                  </a:lnTo>
                  <a:lnTo>
                    <a:pt x="1687" y="1600"/>
                  </a:lnTo>
                  <a:lnTo>
                    <a:pt x="1701" y="1602"/>
                  </a:lnTo>
                  <a:lnTo>
                    <a:pt x="1716" y="1600"/>
                  </a:lnTo>
                  <a:lnTo>
                    <a:pt x="1728" y="1594"/>
                  </a:lnTo>
                  <a:lnTo>
                    <a:pt x="1737" y="1584"/>
                  </a:lnTo>
                  <a:lnTo>
                    <a:pt x="1744" y="1573"/>
                  </a:lnTo>
                  <a:lnTo>
                    <a:pt x="1746" y="1561"/>
                  </a:lnTo>
                  <a:lnTo>
                    <a:pt x="1746" y="1157"/>
                  </a:lnTo>
                  <a:lnTo>
                    <a:pt x="1744" y="1144"/>
                  </a:lnTo>
                  <a:lnTo>
                    <a:pt x="1737" y="1133"/>
                  </a:lnTo>
                  <a:lnTo>
                    <a:pt x="1728" y="1123"/>
                  </a:lnTo>
                  <a:lnTo>
                    <a:pt x="1716" y="1118"/>
                  </a:lnTo>
                  <a:lnTo>
                    <a:pt x="1701" y="1116"/>
                  </a:lnTo>
                  <a:close/>
                  <a:moveTo>
                    <a:pt x="1273" y="1116"/>
                  </a:moveTo>
                  <a:lnTo>
                    <a:pt x="1259" y="1118"/>
                  </a:lnTo>
                  <a:lnTo>
                    <a:pt x="1246" y="1124"/>
                  </a:lnTo>
                  <a:lnTo>
                    <a:pt x="1237" y="1133"/>
                  </a:lnTo>
                  <a:lnTo>
                    <a:pt x="1231" y="1144"/>
                  </a:lnTo>
                  <a:lnTo>
                    <a:pt x="1228" y="1157"/>
                  </a:lnTo>
                  <a:lnTo>
                    <a:pt x="1228" y="1561"/>
                  </a:lnTo>
                  <a:lnTo>
                    <a:pt x="1231" y="1574"/>
                  </a:lnTo>
                  <a:lnTo>
                    <a:pt x="1237" y="1584"/>
                  </a:lnTo>
                  <a:lnTo>
                    <a:pt x="1246" y="1594"/>
                  </a:lnTo>
                  <a:lnTo>
                    <a:pt x="1259" y="1600"/>
                  </a:lnTo>
                  <a:lnTo>
                    <a:pt x="1273" y="1602"/>
                  </a:lnTo>
                  <a:lnTo>
                    <a:pt x="1287" y="1600"/>
                  </a:lnTo>
                  <a:lnTo>
                    <a:pt x="1300" y="1594"/>
                  </a:lnTo>
                  <a:lnTo>
                    <a:pt x="1310" y="1584"/>
                  </a:lnTo>
                  <a:lnTo>
                    <a:pt x="1316" y="1573"/>
                  </a:lnTo>
                  <a:lnTo>
                    <a:pt x="1318" y="1561"/>
                  </a:lnTo>
                  <a:lnTo>
                    <a:pt x="1318" y="1399"/>
                  </a:lnTo>
                  <a:lnTo>
                    <a:pt x="1357" y="1399"/>
                  </a:lnTo>
                  <a:lnTo>
                    <a:pt x="1455" y="1574"/>
                  </a:lnTo>
                  <a:lnTo>
                    <a:pt x="1465" y="1585"/>
                  </a:lnTo>
                  <a:lnTo>
                    <a:pt x="1476" y="1593"/>
                  </a:lnTo>
                  <a:lnTo>
                    <a:pt x="1488" y="1596"/>
                  </a:lnTo>
                  <a:lnTo>
                    <a:pt x="1498" y="1597"/>
                  </a:lnTo>
                  <a:lnTo>
                    <a:pt x="1508" y="1595"/>
                  </a:lnTo>
                  <a:lnTo>
                    <a:pt x="1515" y="1592"/>
                  </a:lnTo>
                  <a:lnTo>
                    <a:pt x="1526" y="1584"/>
                  </a:lnTo>
                  <a:lnTo>
                    <a:pt x="1535" y="1574"/>
                  </a:lnTo>
                  <a:lnTo>
                    <a:pt x="1540" y="1562"/>
                  </a:lnTo>
                  <a:lnTo>
                    <a:pt x="1540" y="1550"/>
                  </a:lnTo>
                  <a:lnTo>
                    <a:pt x="1536" y="1537"/>
                  </a:lnTo>
                  <a:lnTo>
                    <a:pt x="1450" y="1385"/>
                  </a:lnTo>
                  <a:lnTo>
                    <a:pt x="1474" y="1372"/>
                  </a:lnTo>
                  <a:lnTo>
                    <a:pt x="1497" y="1354"/>
                  </a:lnTo>
                  <a:lnTo>
                    <a:pt x="1514" y="1334"/>
                  </a:lnTo>
                  <a:lnTo>
                    <a:pt x="1529" y="1310"/>
                  </a:lnTo>
                  <a:lnTo>
                    <a:pt x="1537" y="1285"/>
                  </a:lnTo>
                  <a:lnTo>
                    <a:pt x="1540" y="1257"/>
                  </a:lnTo>
                  <a:lnTo>
                    <a:pt x="1537" y="1229"/>
                  </a:lnTo>
                  <a:lnTo>
                    <a:pt x="1528" y="1202"/>
                  </a:lnTo>
                  <a:lnTo>
                    <a:pt x="1513" y="1179"/>
                  </a:lnTo>
                  <a:lnTo>
                    <a:pt x="1494" y="1157"/>
                  </a:lnTo>
                  <a:lnTo>
                    <a:pt x="1470" y="1140"/>
                  </a:lnTo>
                  <a:lnTo>
                    <a:pt x="1444" y="1127"/>
                  </a:lnTo>
                  <a:lnTo>
                    <a:pt x="1414" y="1119"/>
                  </a:lnTo>
                  <a:lnTo>
                    <a:pt x="1382" y="1116"/>
                  </a:lnTo>
                  <a:lnTo>
                    <a:pt x="1273" y="1116"/>
                  </a:lnTo>
                  <a:close/>
                  <a:moveTo>
                    <a:pt x="1062" y="1116"/>
                  </a:moveTo>
                  <a:lnTo>
                    <a:pt x="1048" y="1118"/>
                  </a:lnTo>
                  <a:lnTo>
                    <a:pt x="1036" y="1124"/>
                  </a:lnTo>
                  <a:lnTo>
                    <a:pt x="1027" y="1133"/>
                  </a:lnTo>
                  <a:lnTo>
                    <a:pt x="1020" y="1144"/>
                  </a:lnTo>
                  <a:lnTo>
                    <a:pt x="1017" y="1157"/>
                  </a:lnTo>
                  <a:lnTo>
                    <a:pt x="1017" y="1561"/>
                  </a:lnTo>
                  <a:lnTo>
                    <a:pt x="1020" y="1574"/>
                  </a:lnTo>
                  <a:lnTo>
                    <a:pt x="1027" y="1584"/>
                  </a:lnTo>
                  <a:lnTo>
                    <a:pt x="1036" y="1594"/>
                  </a:lnTo>
                  <a:lnTo>
                    <a:pt x="1048" y="1600"/>
                  </a:lnTo>
                  <a:lnTo>
                    <a:pt x="1062" y="1602"/>
                  </a:lnTo>
                  <a:lnTo>
                    <a:pt x="1077" y="1600"/>
                  </a:lnTo>
                  <a:lnTo>
                    <a:pt x="1089" y="1594"/>
                  </a:lnTo>
                  <a:lnTo>
                    <a:pt x="1099" y="1584"/>
                  </a:lnTo>
                  <a:lnTo>
                    <a:pt x="1105" y="1573"/>
                  </a:lnTo>
                  <a:lnTo>
                    <a:pt x="1107" y="1561"/>
                  </a:lnTo>
                  <a:lnTo>
                    <a:pt x="1107" y="1157"/>
                  </a:lnTo>
                  <a:lnTo>
                    <a:pt x="1105" y="1144"/>
                  </a:lnTo>
                  <a:lnTo>
                    <a:pt x="1099" y="1133"/>
                  </a:lnTo>
                  <a:lnTo>
                    <a:pt x="1089" y="1123"/>
                  </a:lnTo>
                  <a:lnTo>
                    <a:pt x="1077" y="1118"/>
                  </a:lnTo>
                  <a:lnTo>
                    <a:pt x="1062" y="1116"/>
                  </a:lnTo>
                  <a:close/>
                  <a:moveTo>
                    <a:pt x="645" y="1116"/>
                  </a:moveTo>
                  <a:lnTo>
                    <a:pt x="631" y="1118"/>
                  </a:lnTo>
                  <a:lnTo>
                    <a:pt x="619" y="1124"/>
                  </a:lnTo>
                  <a:lnTo>
                    <a:pt x="609" y="1133"/>
                  </a:lnTo>
                  <a:lnTo>
                    <a:pt x="603" y="1144"/>
                  </a:lnTo>
                  <a:lnTo>
                    <a:pt x="600" y="1157"/>
                  </a:lnTo>
                  <a:lnTo>
                    <a:pt x="600" y="1561"/>
                  </a:lnTo>
                  <a:lnTo>
                    <a:pt x="603" y="1574"/>
                  </a:lnTo>
                  <a:lnTo>
                    <a:pt x="609" y="1584"/>
                  </a:lnTo>
                  <a:lnTo>
                    <a:pt x="619" y="1594"/>
                  </a:lnTo>
                  <a:lnTo>
                    <a:pt x="631" y="1600"/>
                  </a:lnTo>
                  <a:lnTo>
                    <a:pt x="645" y="1602"/>
                  </a:lnTo>
                  <a:lnTo>
                    <a:pt x="659" y="1600"/>
                  </a:lnTo>
                  <a:lnTo>
                    <a:pt x="672" y="1594"/>
                  </a:lnTo>
                  <a:lnTo>
                    <a:pt x="681" y="1584"/>
                  </a:lnTo>
                  <a:lnTo>
                    <a:pt x="688" y="1573"/>
                  </a:lnTo>
                  <a:lnTo>
                    <a:pt x="690" y="1561"/>
                  </a:lnTo>
                  <a:lnTo>
                    <a:pt x="690" y="1399"/>
                  </a:lnTo>
                  <a:lnTo>
                    <a:pt x="811" y="1399"/>
                  </a:lnTo>
                  <a:lnTo>
                    <a:pt x="811" y="1561"/>
                  </a:lnTo>
                  <a:lnTo>
                    <a:pt x="814" y="1574"/>
                  </a:lnTo>
                  <a:lnTo>
                    <a:pt x="820" y="1584"/>
                  </a:lnTo>
                  <a:lnTo>
                    <a:pt x="829" y="1594"/>
                  </a:lnTo>
                  <a:lnTo>
                    <a:pt x="841" y="1600"/>
                  </a:lnTo>
                  <a:lnTo>
                    <a:pt x="856" y="1602"/>
                  </a:lnTo>
                  <a:lnTo>
                    <a:pt x="870" y="1600"/>
                  </a:lnTo>
                  <a:lnTo>
                    <a:pt x="882" y="1594"/>
                  </a:lnTo>
                  <a:lnTo>
                    <a:pt x="892" y="1584"/>
                  </a:lnTo>
                  <a:lnTo>
                    <a:pt x="899" y="1573"/>
                  </a:lnTo>
                  <a:lnTo>
                    <a:pt x="901" y="1561"/>
                  </a:lnTo>
                  <a:lnTo>
                    <a:pt x="901" y="1157"/>
                  </a:lnTo>
                  <a:lnTo>
                    <a:pt x="899" y="1144"/>
                  </a:lnTo>
                  <a:lnTo>
                    <a:pt x="892" y="1133"/>
                  </a:lnTo>
                  <a:lnTo>
                    <a:pt x="882" y="1123"/>
                  </a:lnTo>
                  <a:lnTo>
                    <a:pt x="870" y="1118"/>
                  </a:lnTo>
                  <a:lnTo>
                    <a:pt x="856" y="1116"/>
                  </a:lnTo>
                  <a:lnTo>
                    <a:pt x="841" y="1118"/>
                  </a:lnTo>
                  <a:lnTo>
                    <a:pt x="829" y="1124"/>
                  </a:lnTo>
                  <a:lnTo>
                    <a:pt x="820" y="1133"/>
                  </a:lnTo>
                  <a:lnTo>
                    <a:pt x="814" y="1144"/>
                  </a:lnTo>
                  <a:lnTo>
                    <a:pt x="811" y="1157"/>
                  </a:lnTo>
                  <a:lnTo>
                    <a:pt x="811" y="1319"/>
                  </a:lnTo>
                  <a:lnTo>
                    <a:pt x="690" y="1319"/>
                  </a:lnTo>
                  <a:lnTo>
                    <a:pt x="690" y="1157"/>
                  </a:lnTo>
                  <a:lnTo>
                    <a:pt x="688" y="1144"/>
                  </a:lnTo>
                  <a:lnTo>
                    <a:pt x="681" y="1133"/>
                  </a:lnTo>
                  <a:lnTo>
                    <a:pt x="672" y="1123"/>
                  </a:lnTo>
                  <a:lnTo>
                    <a:pt x="659" y="1118"/>
                  </a:lnTo>
                  <a:lnTo>
                    <a:pt x="645" y="1116"/>
                  </a:lnTo>
                  <a:close/>
                  <a:moveTo>
                    <a:pt x="1553" y="375"/>
                  </a:moveTo>
                  <a:lnTo>
                    <a:pt x="1529" y="378"/>
                  </a:lnTo>
                  <a:lnTo>
                    <a:pt x="1505" y="387"/>
                  </a:lnTo>
                  <a:lnTo>
                    <a:pt x="1483" y="402"/>
                  </a:lnTo>
                  <a:lnTo>
                    <a:pt x="1462" y="422"/>
                  </a:lnTo>
                  <a:lnTo>
                    <a:pt x="1444" y="446"/>
                  </a:lnTo>
                  <a:lnTo>
                    <a:pt x="1428" y="474"/>
                  </a:lnTo>
                  <a:lnTo>
                    <a:pt x="1416" y="506"/>
                  </a:lnTo>
                  <a:lnTo>
                    <a:pt x="1407" y="541"/>
                  </a:lnTo>
                  <a:lnTo>
                    <a:pt x="1401" y="578"/>
                  </a:lnTo>
                  <a:lnTo>
                    <a:pt x="1399" y="617"/>
                  </a:lnTo>
                  <a:lnTo>
                    <a:pt x="1401" y="657"/>
                  </a:lnTo>
                  <a:lnTo>
                    <a:pt x="1407" y="694"/>
                  </a:lnTo>
                  <a:lnTo>
                    <a:pt x="1416" y="729"/>
                  </a:lnTo>
                  <a:lnTo>
                    <a:pt x="1428" y="760"/>
                  </a:lnTo>
                  <a:lnTo>
                    <a:pt x="1444" y="789"/>
                  </a:lnTo>
                  <a:lnTo>
                    <a:pt x="1462" y="812"/>
                  </a:lnTo>
                  <a:lnTo>
                    <a:pt x="1483" y="833"/>
                  </a:lnTo>
                  <a:lnTo>
                    <a:pt x="1505" y="847"/>
                  </a:lnTo>
                  <a:lnTo>
                    <a:pt x="1529" y="856"/>
                  </a:lnTo>
                  <a:lnTo>
                    <a:pt x="1553" y="860"/>
                  </a:lnTo>
                  <a:lnTo>
                    <a:pt x="1579" y="856"/>
                  </a:lnTo>
                  <a:lnTo>
                    <a:pt x="1602" y="847"/>
                  </a:lnTo>
                  <a:lnTo>
                    <a:pt x="1625" y="833"/>
                  </a:lnTo>
                  <a:lnTo>
                    <a:pt x="1645" y="812"/>
                  </a:lnTo>
                  <a:lnTo>
                    <a:pt x="1662" y="789"/>
                  </a:lnTo>
                  <a:lnTo>
                    <a:pt x="1679" y="760"/>
                  </a:lnTo>
                  <a:lnTo>
                    <a:pt x="1691" y="729"/>
                  </a:lnTo>
                  <a:lnTo>
                    <a:pt x="1700" y="694"/>
                  </a:lnTo>
                  <a:lnTo>
                    <a:pt x="1706" y="657"/>
                  </a:lnTo>
                  <a:lnTo>
                    <a:pt x="1708" y="617"/>
                  </a:lnTo>
                  <a:lnTo>
                    <a:pt x="1706" y="578"/>
                  </a:lnTo>
                  <a:lnTo>
                    <a:pt x="1700" y="541"/>
                  </a:lnTo>
                  <a:lnTo>
                    <a:pt x="1691" y="506"/>
                  </a:lnTo>
                  <a:lnTo>
                    <a:pt x="1679" y="474"/>
                  </a:lnTo>
                  <a:lnTo>
                    <a:pt x="1662" y="446"/>
                  </a:lnTo>
                  <a:lnTo>
                    <a:pt x="1645" y="422"/>
                  </a:lnTo>
                  <a:lnTo>
                    <a:pt x="1625" y="402"/>
                  </a:lnTo>
                  <a:lnTo>
                    <a:pt x="1602" y="387"/>
                  </a:lnTo>
                  <a:lnTo>
                    <a:pt x="1579" y="378"/>
                  </a:lnTo>
                  <a:lnTo>
                    <a:pt x="1553" y="375"/>
                  </a:lnTo>
                  <a:close/>
                  <a:moveTo>
                    <a:pt x="1246" y="375"/>
                  </a:moveTo>
                  <a:lnTo>
                    <a:pt x="1232" y="377"/>
                  </a:lnTo>
                  <a:lnTo>
                    <a:pt x="1220" y="383"/>
                  </a:lnTo>
                  <a:lnTo>
                    <a:pt x="1211" y="392"/>
                  </a:lnTo>
                  <a:lnTo>
                    <a:pt x="1203" y="404"/>
                  </a:lnTo>
                  <a:lnTo>
                    <a:pt x="1201" y="416"/>
                  </a:lnTo>
                  <a:lnTo>
                    <a:pt x="1201" y="673"/>
                  </a:lnTo>
                  <a:lnTo>
                    <a:pt x="1016" y="394"/>
                  </a:lnTo>
                  <a:lnTo>
                    <a:pt x="1007" y="384"/>
                  </a:lnTo>
                  <a:lnTo>
                    <a:pt x="995" y="378"/>
                  </a:lnTo>
                  <a:lnTo>
                    <a:pt x="981" y="375"/>
                  </a:lnTo>
                  <a:lnTo>
                    <a:pt x="966" y="377"/>
                  </a:lnTo>
                  <a:lnTo>
                    <a:pt x="953" y="382"/>
                  </a:lnTo>
                  <a:lnTo>
                    <a:pt x="943" y="391"/>
                  </a:lnTo>
                  <a:lnTo>
                    <a:pt x="936" y="402"/>
                  </a:lnTo>
                  <a:lnTo>
                    <a:pt x="933" y="416"/>
                  </a:lnTo>
                  <a:lnTo>
                    <a:pt x="933" y="820"/>
                  </a:lnTo>
                  <a:lnTo>
                    <a:pt x="936" y="832"/>
                  </a:lnTo>
                  <a:lnTo>
                    <a:pt x="942" y="843"/>
                  </a:lnTo>
                  <a:lnTo>
                    <a:pt x="951" y="852"/>
                  </a:lnTo>
                  <a:lnTo>
                    <a:pt x="963" y="857"/>
                  </a:lnTo>
                  <a:lnTo>
                    <a:pt x="977" y="860"/>
                  </a:lnTo>
                  <a:lnTo>
                    <a:pt x="992" y="857"/>
                  </a:lnTo>
                  <a:lnTo>
                    <a:pt x="1004" y="852"/>
                  </a:lnTo>
                  <a:lnTo>
                    <a:pt x="1014" y="843"/>
                  </a:lnTo>
                  <a:lnTo>
                    <a:pt x="1020" y="832"/>
                  </a:lnTo>
                  <a:lnTo>
                    <a:pt x="1022" y="820"/>
                  </a:lnTo>
                  <a:lnTo>
                    <a:pt x="1022" y="561"/>
                  </a:lnTo>
                  <a:lnTo>
                    <a:pt x="1207" y="840"/>
                  </a:lnTo>
                  <a:lnTo>
                    <a:pt x="1218" y="850"/>
                  </a:lnTo>
                  <a:lnTo>
                    <a:pt x="1229" y="856"/>
                  </a:lnTo>
                  <a:lnTo>
                    <a:pt x="1240" y="860"/>
                  </a:lnTo>
                  <a:lnTo>
                    <a:pt x="1250" y="860"/>
                  </a:lnTo>
                  <a:lnTo>
                    <a:pt x="1258" y="858"/>
                  </a:lnTo>
                  <a:lnTo>
                    <a:pt x="1271" y="852"/>
                  </a:lnTo>
                  <a:lnTo>
                    <a:pt x="1282" y="843"/>
                  </a:lnTo>
                  <a:lnTo>
                    <a:pt x="1288" y="832"/>
                  </a:lnTo>
                  <a:lnTo>
                    <a:pt x="1291" y="820"/>
                  </a:lnTo>
                  <a:lnTo>
                    <a:pt x="1291" y="416"/>
                  </a:lnTo>
                  <a:lnTo>
                    <a:pt x="1289" y="402"/>
                  </a:lnTo>
                  <a:lnTo>
                    <a:pt x="1282" y="391"/>
                  </a:lnTo>
                  <a:lnTo>
                    <a:pt x="1273" y="383"/>
                  </a:lnTo>
                  <a:lnTo>
                    <a:pt x="1261" y="377"/>
                  </a:lnTo>
                  <a:lnTo>
                    <a:pt x="1246" y="375"/>
                  </a:lnTo>
                  <a:close/>
                  <a:moveTo>
                    <a:pt x="2045" y="375"/>
                  </a:moveTo>
                  <a:lnTo>
                    <a:pt x="2028" y="377"/>
                  </a:lnTo>
                  <a:lnTo>
                    <a:pt x="2013" y="385"/>
                  </a:lnTo>
                  <a:lnTo>
                    <a:pt x="2002" y="397"/>
                  </a:lnTo>
                  <a:lnTo>
                    <a:pt x="1995" y="413"/>
                  </a:lnTo>
                  <a:lnTo>
                    <a:pt x="1926" y="662"/>
                  </a:lnTo>
                  <a:lnTo>
                    <a:pt x="1851" y="405"/>
                  </a:lnTo>
                  <a:lnTo>
                    <a:pt x="1844" y="392"/>
                  </a:lnTo>
                  <a:lnTo>
                    <a:pt x="1835" y="383"/>
                  </a:lnTo>
                  <a:lnTo>
                    <a:pt x="1823" y="377"/>
                  </a:lnTo>
                  <a:lnTo>
                    <a:pt x="1810" y="375"/>
                  </a:lnTo>
                  <a:lnTo>
                    <a:pt x="1795" y="376"/>
                  </a:lnTo>
                  <a:lnTo>
                    <a:pt x="1782" y="381"/>
                  </a:lnTo>
                  <a:lnTo>
                    <a:pt x="1772" y="390"/>
                  </a:lnTo>
                  <a:lnTo>
                    <a:pt x="1765" y="400"/>
                  </a:lnTo>
                  <a:lnTo>
                    <a:pt x="1762" y="413"/>
                  </a:lnTo>
                  <a:lnTo>
                    <a:pt x="1764" y="425"/>
                  </a:lnTo>
                  <a:lnTo>
                    <a:pt x="1883" y="829"/>
                  </a:lnTo>
                  <a:lnTo>
                    <a:pt x="1889" y="841"/>
                  </a:lnTo>
                  <a:lnTo>
                    <a:pt x="1900" y="850"/>
                  </a:lnTo>
                  <a:lnTo>
                    <a:pt x="1912" y="856"/>
                  </a:lnTo>
                  <a:lnTo>
                    <a:pt x="1926" y="860"/>
                  </a:lnTo>
                  <a:lnTo>
                    <a:pt x="1942" y="856"/>
                  </a:lnTo>
                  <a:lnTo>
                    <a:pt x="1954" y="850"/>
                  </a:lnTo>
                  <a:lnTo>
                    <a:pt x="1964" y="841"/>
                  </a:lnTo>
                  <a:lnTo>
                    <a:pt x="1970" y="829"/>
                  </a:lnTo>
                  <a:lnTo>
                    <a:pt x="2047" y="571"/>
                  </a:lnTo>
                  <a:lnTo>
                    <a:pt x="2124" y="829"/>
                  </a:lnTo>
                  <a:lnTo>
                    <a:pt x="2130" y="841"/>
                  </a:lnTo>
                  <a:lnTo>
                    <a:pt x="2140" y="850"/>
                  </a:lnTo>
                  <a:lnTo>
                    <a:pt x="2152" y="856"/>
                  </a:lnTo>
                  <a:lnTo>
                    <a:pt x="2167" y="860"/>
                  </a:lnTo>
                  <a:lnTo>
                    <a:pt x="2182" y="856"/>
                  </a:lnTo>
                  <a:lnTo>
                    <a:pt x="2194" y="850"/>
                  </a:lnTo>
                  <a:lnTo>
                    <a:pt x="2204" y="841"/>
                  </a:lnTo>
                  <a:lnTo>
                    <a:pt x="2210" y="829"/>
                  </a:lnTo>
                  <a:lnTo>
                    <a:pt x="2330" y="425"/>
                  </a:lnTo>
                  <a:lnTo>
                    <a:pt x="2331" y="413"/>
                  </a:lnTo>
                  <a:lnTo>
                    <a:pt x="2328" y="400"/>
                  </a:lnTo>
                  <a:lnTo>
                    <a:pt x="2321" y="390"/>
                  </a:lnTo>
                  <a:lnTo>
                    <a:pt x="2311" y="381"/>
                  </a:lnTo>
                  <a:lnTo>
                    <a:pt x="2297" y="376"/>
                  </a:lnTo>
                  <a:lnTo>
                    <a:pt x="2283" y="375"/>
                  </a:lnTo>
                  <a:lnTo>
                    <a:pt x="2270" y="377"/>
                  </a:lnTo>
                  <a:lnTo>
                    <a:pt x="2258" y="384"/>
                  </a:lnTo>
                  <a:lnTo>
                    <a:pt x="2248" y="393"/>
                  </a:lnTo>
                  <a:lnTo>
                    <a:pt x="2242" y="405"/>
                  </a:lnTo>
                  <a:lnTo>
                    <a:pt x="2167" y="662"/>
                  </a:lnTo>
                  <a:lnTo>
                    <a:pt x="2095" y="413"/>
                  </a:lnTo>
                  <a:lnTo>
                    <a:pt x="2088" y="397"/>
                  </a:lnTo>
                  <a:lnTo>
                    <a:pt x="2077" y="385"/>
                  </a:lnTo>
                  <a:lnTo>
                    <a:pt x="2062" y="377"/>
                  </a:lnTo>
                  <a:lnTo>
                    <a:pt x="2045" y="375"/>
                  </a:lnTo>
                  <a:close/>
                  <a:moveTo>
                    <a:pt x="0" y="0"/>
                  </a:moveTo>
                  <a:lnTo>
                    <a:pt x="3374" y="0"/>
                  </a:lnTo>
                  <a:lnTo>
                    <a:pt x="3374" y="1976"/>
                  </a:lnTo>
                  <a:lnTo>
                    <a:pt x="0" y="197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4" name="Group 493"/>
          <p:cNvGrpSpPr/>
          <p:nvPr/>
        </p:nvGrpSpPr>
        <p:grpSpPr>
          <a:xfrm>
            <a:off x="2673396" y="1289840"/>
            <a:ext cx="233733" cy="231801"/>
            <a:chOff x="2971800" y="1216025"/>
            <a:chExt cx="384175" cy="381000"/>
          </a:xfrm>
          <a:solidFill>
            <a:schemeClr val="tx1">
              <a:lumMod val="65000"/>
              <a:lumOff val="35000"/>
            </a:schemeClr>
          </a:solidFill>
        </p:grpSpPr>
        <p:sp>
          <p:nvSpPr>
            <p:cNvPr id="426" name="Freeform 162"/>
            <p:cNvSpPr>
              <a:spLocks noEditPoints="1"/>
            </p:cNvSpPr>
            <p:nvPr/>
          </p:nvSpPr>
          <p:spPr bwMode="auto">
            <a:xfrm>
              <a:off x="2971800" y="1304925"/>
              <a:ext cx="384175" cy="292100"/>
            </a:xfrm>
            <a:custGeom>
              <a:avLst/>
              <a:gdLst>
                <a:gd name="T0" fmla="*/ 1948 w 3386"/>
                <a:gd name="T1" fmla="*/ 607 h 2579"/>
                <a:gd name="T2" fmla="*/ 1919 w 3386"/>
                <a:gd name="T3" fmla="*/ 624 h 2579"/>
                <a:gd name="T4" fmla="*/ 1464 w 3386"/>
                <a:gd name="T5" fmla="*/ 1367 h 2579"/>
                <a:gd name="T6" fmla="*/ 1285 w 3386"/>
                <a:gd name="T7" fmla="*/ 972 h 2579"/>
                <a:gd name="T8" fmla="*/ 1255 w 3386"/>
                <a:gd name="T9" fmla="*/ 951 h 2579"/>
                <a:gd name="T10" fmla="*/ 1220 w 3386"/>
                <a:gd name="T11" fmla="*/ 947 h 2579"/>
                <a:gd name="T12" fmla="*/ 1185 w 3386"/>
                <a:gd name="T13" fmla="*/ 961 h 2579"/>
                <a:gd name="T14" fmla="*/ 821 w 3386"/>
                <a:gd name="T15" fmla="*/ 1127 h 2579"/>
                <a:gd name="T16" fmla="*/ 784 w 3386"/>
                <a:gd name="T17" fmla="*/ 1136 h 2579"/>
                <a:gd name="T18" fmla="*/ 758 w 3386"/>
                <a:gd name="T19" fmla="*/ 1162 h 2579"/>
                <a:gd name="T20" fmla="*/ 746 w 3386"/>
                <a:gd name="T21" fmla="*/ 1198 h 2579"/>
                <a:gd name="T22" fmla="*/ 756 w 3386"/>
                <a:gd name="T23" fmla="*/ 1234 h 2579"/>
                <a:gd name="T24" fmla="*/ 782 w 3386"/>
                <a:gd name="T25" fmla="*/ 1261 h 2579"/>
                <a:gd name="T26" fmla="*/ 819 w 3386"/>
                <a:gd name="T27" fmla="*/ 1271 h 2579"/>
                <a:gd name="T28" fmla="*/ 1018 w 3386"/>
                <a:gd name="T29" fmla="*/ 1269 h 2579"/>
                <a:gd name="T30" fmla="*/ 1049 w 3386"/>
                <a:gd name="T31" fmla="*/ 1257 h 2579"/>
                <a:gd name="T32" fmla="*/ 1084 w 3386"/>
                <a:gd name="T33" fmla="*/ 1235 h 2579"/>
                <a:gd name="T34" fmla="*/ 1119 w 3386"/>
                <a:gd name="T35" fmla="*/ 1210 h 2579"/>
                <a:gd name="T36" fmla="*/ 1152 w 3386"/>
                <a:gd name="T37" fmla="*/ 1182 h 2579"/>
                <a:gd name="T38" fmla="*/ 1179 w 3386"/>
                <a:gd name="T39" fmla="*/ 1159 h 2579"/>
                <a:gd name="T40" fmla="*/ 1197 w 3386"/>
                <a:gd name="T41" fmla="*/ 1141 h 2579"/>
                <a:gd name="T42" fmla="*/ 1203 w 3386"/>
                <a:gd name="T43" fmla="*/ 1135 h 2579"/>
                <a:gd name="T44" fmla="*/ 1400 w 3386"/>
                <a:gd name="T45" fmla="*/ 1570 h 2579"/>
                <a:gd name="T46" fmla="*/ 1427 w 3386"/>
                <a:gd name="T47" fmla="*/ 1591 h 2579"/>
                <a:gd name="T48" fmla="*/ 1460 w 3386"/>
                <a:gd name="T49" fmla="*/ 1597 h 2579"/>
                <a:gd name="T50" fmla="*/ 1492 w 3386"/>
                <a:gd name="T51" fmla="*/ 1588 h 2579"/>
                <a:gd name="T52" fmla="*/ 1517 w 3386"/>
                <a:gd name="T53" fmla="*/ 1563 h 2579"/>
                <a:gd name="T54" fmla="*/ 2081 w 3386"/>
                <a:gd name="T55" fmla="*/ 1384 h 2579"/>
                <a:gd name="T56" fmla="*/ 2099 w 3386"/>
                <a:gd name="T57" fmla="*/ 1416 h 2579"/>
                <a:gd name="T58" fmla="*/ 2130 w 3386"/>
                <a:gd name="T59" fmla="*/ 1435 h 2579"/>
                <a:gd name="T60" fmla="*/ 2165 w 3386"/>
                <a:gd name="T61" fmla="*/ 1436 h 2579"/>
                <a:gd name="T62" fmla="*/ 2199 w 3386"/>
                <a:gd name="T63" fmla="*/ 1418 h 2579"/>
                <a:gd name="T64" fmla="*/ 2515 w 3386"/>
                <a:gd name="T65" fmla="*/ 1156 h 2579"/>
                <a:gd name="T66" fmla="*/ 2524 w 3386"/>
                <a:gd name="T67" fmla="*/ 1192 h 2579"/>
                <a:gd name="T68" fmla="*/ 2551 w 3386"/>
                <a:gd name="T69" fmla="*/ 1219 h 2579"/>
                <a:gd name="T70" fmla="*/ 2588 w 3386"/>
                <a:gd name="T71" fmla="*/ 1228 h 2579"/>
                <a:gd name="T72" fmla="*/ 2624 w 3386"/>
                <a:gd name="T73" fmla="*/ 1218 h 2579"/>
                <a:gd name="T74" fmla="*/ 2650 w 3386"/>
                <a:gd name="T75" fmla="*/ 1191 h 2579"/>
                <a:gd name="T76" fmla="*/ 2660 w 3386"/>
                <a:gd name="T77" fmla="*/ 1154 h 2579"/>
                <a:gd name="T78" fmla="*/ 2657 w 3386"/>
                <a:gd name="T79" fmla="*/ 924 h 2579"/>
                <a:gd name="T80" fmla="*/ 2639 w 3386"/>
                <a:gd name="T81" fmla="*/ 892 h 2579"/>
                <a:gd name="T82" fmla="*/ 2607 w 3386"/>
                <a:gd name="T83" fmla="*/ 872 h 2579"/>
                <a:gd name="T84" fmla="*/ 2372 w 3386"/>
                <a:gd name="T85" fmla="*/ 870 h 2579"/>
                <a:gd name="T86" fmla="*/ 2335 w 3386"/>
                <a:gd name="T87" fmla="*/ 881 h 2579"/>
                <a:gd name="T88" fmla="*/ 2309 w 3386"/>
                <a:gd name="T89" fmla="*/ 906 h 2579"/>
                <a:gd name="T90" fmla="*/ 2300 w 3386"/>
                <a:gd name="T91" fmla="*/ 943 h 2579"/>
                <a:gd name="T92" fmla="*/ 2310 w 3386"/>
                <a:gd name="T93" fmla="*/ 980 h 2579"/>
                <a:gd name="T94" fmla="*/ 2337 w 3386"/>
                <a:gd name="T95" fmla="*/ 1005 h 2579"/>
                <a:gd name="T96" fmla="*/ 2374 w 3386"/>
                <a:gd name="T97" fmla="*/ 1015 h 2579"/>
                <a:gd name="T98" fmla="*/ 2190 w 3386"/>
                <a:gd name="T99" fmla="*/ 1228 h 2579"/>
                <a:gd name="T100" fmla="*/ 2032 w 3386"/>
                <a:gd name="T101" fmla="*/ 640 h 2579"/>
                <a:gd name="T102" fmla="*/ 2010 w 3386"/>
                <a:gd name="T103" fmla="*/ 616 h 2579"/>
                <a:gd name="T104" fmla="*/ 1980 w 3386"/>
                <a:gd name="T105" fmla="*/ 605 h 2579"/>
                <a:gd name="T106" fmla="*/ 0 w 3386"/>
                <a:gd name="T107" fmla="*/ 0 h 2579"/>
                <a:gd name="T108" fmla="*/ 3386 w 3386"/>
                <a:gd name="T109" fmla="*/ 2579 h 2579"/>
                <a:gd name="T110" fmla="*/ 0 w 3386"/>
                <a:gd name="T111" fmla="*/ 0 h 2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86" h="2579">
                  <a:moveTo>
                    <a:pt x="1963" y="603"/>
                  </a:moveTo>
                  <a:lnTo>
                    <a:pt x="1948" y="607"/>
                  </a:lnTo>
                  <a:lnTo>
                    <a:pt x="1932" y="614"/>
                  </a:lnTo>
                  <a:lnTo>
                    <a:pt x="1919" y="624"/>
                  </a:lnTo>
                  <a:lnTo>
                    <a:pt x="1909" y="638"/>
                  </a:lnTo>
                  <a:lnTo>
                    <a:pt x="1464" y="1367"/>
                  </a:lnTo>
                  <a:lnTo>
                    <a:pt x="1295" y="988"/>
                  </a:lnTo>
                  <a:lnTo>
                    <a:pt x="1285" y="972"/>
                  </a:lnTo>
                  <a:lnTo>
                    <a:pt x="1271" y="959"/>
                  </a:lnTo>
                  <a:lnTo>
                    <a:pt x="1255" y="951"/>
                  </a:lnTo>
                  <a:lnTo>
                    <a:pt x="1237" y="946"/>
                  </a:lnTo>
                  <a:lnTo>
                    <a:pt x="1220" y="947"/>
                  </a:lnTo>
                  <a:lnTo>
                    <a:pt x="1201" y="951"/>
                  </a:lnTo>
                  <a:lnTo>
                    <a:pt x="1185" y="961"/>
                  </a:lnTo>
                  <a:lnTo>
                    <a:pt x="978" y="1127"/>
                  </a:lnTo>
                  <a:lnTo>
                    <a:pt x="821" y="1127"/>
                  </a:lnTo>
                  <a:lnTo>
                    <a:pt x="802" y="1129"/>
                  </a:lnTo>
                  <a:lnTo>
                    <a:pt x="784" y="1136"/>
                  </a:lnTo>
                  <a:lnTo>
                    <a:pt x="770" y="1147"/>
                  </a:lnTo>
                  <a:lnTo>
                    <a:pt x="758" y="1162"/>
                  </a:lnTo>
                  <a:lnTo>
                    <a:pt x="749" y="1179"/>
                  </a:lnTo>
                  <a:lnTo>
                    <a:pt x="746" y="1198"/>
                  </a:lnTo>
                  <a:lnTo>
                    <a:pt x="748" y="1217"/>
                  </a:lnTo>
                  <a:lnTo>
                    <a:pt x="756" y="1234"/>
                  </a:lnTo>
                  <a:lnTo>
                    <a:pt x="767" y="1250"/>
                  </a:lnTo>
                  <a:lnTo>
                    <a:pt x="782" y="1261"/>
                  </a:lnTo>
                  <a:lnTo>
                    <a:pt x="800" y="1268"/>
                  </a:lnTo>
                  <a:lnTo>
                    <a:pt x="819" y="1271"/>
                  </a:lnTo>
                  <a:lnTo>
                    <a:pt x="1005" y="1271"/>
                  </a:lnTo>
                  <a:lnTo>
                    <a:pt x="1018" y="1269"/>
                  </a:lnTo>
                  <a:lnTo>
                    <a:pt x="1034" y="1264"/>
                  </a:lnTo>
                  <a:lnTo>
                    <a:pt x="1049" y="1257"/>
                  </a:lnTo>
                  <a:lnTo>
                    <a:pt x="1067" y="1247"/>
                  </a:lnTo>
                  <a:lnTo>
                    <a:pt x="1084" y="1235"/>
                  </a:lnTo>
                  <a:lnTo>
                    <a:pt x="1102" y="1223"/>
                  </a:lnTo>
                  <a:lnTo>
                    <a:pt x="1119" y="1210"/>
                  </a:lnTo>
                  <a:lnTo>
                    <a:pt x="1137" y="1195"/>
                  </a:lnTo>
                  <a:lnTo>
                    <a:pt x="1152" y="1182"/>
                  </a:lnTo>
                  <a:lnTo>
                    <a:pt x="1166" y="1170"/>
                  </a:lnTo>
                  <a:lnTo>
                    <a:pt x="1179" y="1159"/>
                  </a:lnTo>
                  <a:lnTo>
                    <a:pt x="1189" y="1148"/>
                  </a:lnTo>
                  <a:lnTo>
                    <a:pt x="1197" y="1141"/>
                  </a:lnTo>
                  <a:lnTo>
                    <a:pt x="1201" y="1136"/>
                  </a:lnTo>
                  <a:lnTo>
                    <a:pt x="1203" y="1135"/>
                  </a:lnTo>
                  <a:lnTo>
                    <a:pt x="1390" y="1554"/>
                  </a:lnTo>
                  <a:lnTo>
                    <a:pt x="1400" y="1570"/>
                  </a:lnTo>
                  <a:lnTo>
                    <a:pt x="1412" y="1582"/>
                  </a:lnTo>
                  <a:lnTo>
                    <a:pt x="1427" y="1591"/>
                  </a:lnTo>
                  <a:lnTo>
                    <a:pt x="1443" y="1596"/>
                  </a:lnTo>
                  <a:lnTo>
                    <a:pt x="1460" y="1597"/>
                  </a:lnTo>
                  <a:lnTo>
                    <a:pt x="1476" y="1594"/>
                  </a:lnTo>
                  <a:lnTo>
                    <a:pt x="1492" y="1588"/>
                  </a:lnTo>
                  <a:lnTo>
                    <a:pt x="1506" y="1577"/>
                  </a:lnTo>
                  <a:lnTo>
                    <a:pt x="1517" y="1563"/>
                  </a:lnTo>
                  <a:lnTo>
                    <a:pt x="1943" y="860"/>
                  </a:lnTo>
                  <a:lnTo>
                    <a:pt x="2081" y="1384"/>
                  </a:lnTo>
                  <a:lnTo>
                    <a:pt x="2088" y="1402"/>
                  </a:lnTo>
                  <a:lnTo>
                    <a:pt x="2099" y="1416"/>
                  </a:lnTo>
                  <a:lnTo>
                    <a:pt x="2113" y="1428"/>
                  </a:lnTo>
                  <a:lnTo>
                    <a:pt x="2130" y="1435"/>
                  </a:lnTo>
                  <a:lnTo>
                    <a:pt x="2147" y="1437"/>
                  </a:lnTo>
                  <a:lnTo>
                    <a:pt x="2165" y="1436"/>
                  </a:lnTo>
                  <a:lnTo>
                    <a:pt x="2182" y="1430"/>
                  </a:lnTo>
                  <a:lnTo>
                    <a:pt x="2199" y="1418"/>
                  </a:lnTo>
                  <a:lnTo>
                    <a:pt x="2515" y="1127"/>
                  </a:lnTo>
                  <a:lnTo>
                    <a:pt x="2515" y="1156"/>
                  </a:lnTo>
                  <a:lnTo>
                    <a:pt x="2517" y="1175"/>
                  </a:lnTo>
                  <a:lnTo>
                    <a:pt x="2524" y="1192"/>
                  </a:lnTo>
                  <a:lnTo>
                    <a:pt x="2536" y="1208"/>
                  </a:lnTo>
                  <a:lnTo>
                    <a:pt x="2551" y="1219"/>
                  </a:lnTo>
                  <a:lnTo>
                    <a:pt x="2569" y="1226"/>
                  </a:lnTo>
                  <a:lnTo>
                    <a:pt x="2588" y="1228"/>
                  </a:lnTo>
                  <a:lnTo>
                    <a:pt x="2608" y="1225"/>
                  </a:lnTo>
                  <a:lnTo>
                    <a:pt x="2624" y="1218"/>
                  </a:lnTo>
                  <a:lnTo>
                    <a:pt x="2639" y="1206"/>
                  </a:lnTo>
                  <a:lnTo>
                    <a:pt x="2650" y="1191"/>
                  </a:lnTo>
                  <a:lnTo>
                    <a:pt x="2657" y="1173"/>
                  </a:lnTo>
                  <a:lnTo>
                    <a:pt x="2660" y="1154"/>
                  </a:lnTo>
                  <a:lnTo>
                    <a:pt x="2660" y="942"/>
                  </a:lnTo>
                  <a:lnTo>
                    <a:pt x="2657" y="924"/>
                  </a:lnTo>
                  <a:lnTo>
                    <a:pt x="2650" y="906"/>
                  </a:lnTo>
                  <a:lnTo>
                    <a:pt x="2639" y="892"/>
                  </a:lnTo>
                  <a:lnTo>
                    <a:pt x="2624" y="881"/>
                  </a:lnTo>
                  <a:lnTo>
                    <a:pt x="2607" y="872"/>
                  </a:lnTo>
                  <a:lnTo>
                    <a:pt x="2587" y="870"/>
                  </a:lnTo>
                  <a:lnTo>
                    <a:pt x="2372" y="870"/>
                  </a:lnTo>
                  <a:lnTo>
                    <a:pt x="2352" y="872"/>
                  </a:lnTo>
                  <a:lnTo>
                    <a:pt x="2335" y="881"/>
                  </a:lnTo>
                  <a:lnTo>
                    <a:pt x="2320" y="892"/>
                  </a:lnTo>
                  <a:lnTo>
                    <a:pt x="2309" y="906"/>
                  </a:lnTo>
                  <a:lnTo>
                    <a:pt x="2302" y="924"/>
                  </a:lnTo>
                  <a:lnTo>
                    <a:pt x="2300" y="943"/>
                  </a:lnTo>
                  <a:lnTo>
                    <a:pt x="2302" y="962"/>
                  </a:lnTo>
                  <a:lnTo>
                    <a:pt x="2310" y="980"/>
                  </a:lnTo>
                  <a:lnTo>
                    <a:pt x="2321" y="994"/>
                  </a:lnTo>
                  <a:lnTo>
                    <a:pt x="2337" y="1005"/>
                  </a:lnTo>
                  <a:lnTo>
                    <a:pt x="2354" y="1012"/>
                  </a:lnTo>
                  <a:lnTo>
                    <a:pt x="2374" y="1015"/>
                  </a:lnTo>
                  <a:lnTo>
                    <a:pt x="2420" y="1015"/>
                  </a:lnTo>
                  <a:lnTo>
                    <a:pt x="2190" y="1228"/>
                  </a:lnTo>
                  <a:lnTo>
                    <a:pt x="2039" y="657"/>
                  </a:lnTo>
                  <a:lnTo>
                    <a:pt x="2032" y="640"/>
                  </a:lnTo>
                  <a:lnTo>
                    <a:pt x="2022" y="626"/>
                  </a:lnTo>
                  <a:lnTo>
                    <a:pt x="2010" y="616"/>
                  </a:lnTo>
                  <a:lnTo>
                    <a:pt x="1995" y="609"/>
                  </a:lnTo>
                  <a:lnTo>
                    <a:pt x="1980" y="605"/>
                  </a:lnTo>
                  <a:lnTo>
                    <a:pt x="1963" y="603"/>
                  </a:lnTo>
                  <a:close/>
                  <a:moveTo>
                    <a:pt x="0" y="0"/>
                  </a:moveTo>
                  <a:lnTo>
                    <a:pt x="3386" y="0"/>
                  </a:lnTo>
                  <a:lnTo>
                    <a:pt x="3386" y="2579"/>
                  </a:lnTo>
                  <a:lnTo>
                    <a:pt x="0" y="257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8" name="Freeform 163"/>
            <p:cNvSpPr>
              <a:spLocks noEditPoints="1"/>
            </p:cNvSpPr>
            <p:nvPr/>
          </p:nvSpPr>
          <p:spPr bwMode="auto">
            <a:xfrm>
              <a:off x="2971800" y="1216025"/>
              <a:ext cx="384175" cy="68263"/>
            </a:xfrm>
            <a:custGeom>
              <a:avLst/>
              <a:gdLst>
                <a:gd name="T0" fmla="*/ 2902 w 3386"/>
                <a:gd name="T1" fmla="*/ 175 h 602"/>
                <a:gd name="T2" fmla="*/ 2870 w 3386"/>
                <a:gd name="T3" fmla="*/ 194 h 602"/>
                <a:gd name="T4" fmla="*/ 2852 w 3386"/>
                <a:gd name="T5" fmla="*/ 226 h 602"/>
                <a:gd name="T6" fmla="*/ 2849 w 3386"/>
                <a:gd name="T7" fmla="*/ 358 h 602"/>
                <a:gd name="T8" fmla="*/ 2859 w 3386"/>
                <a:gd name="T9" fmla="*/ 394 h 602"/>
                <a:gd name="T10" fmla="*/ 2885 w 3386"/>
                <a:gd name="T11" fmla="*/ 420 h 602"/>
                <a:gd name="T12" fmla="*/ 2922 w 3386"/>
                <a:gd name="T13" fmla="*/ 429 h 602"/>
                <a:gd name="T14" fmla="*/ 2958 w 3386"/>
                <a:gd name="T15" fmla="*/ 420 h 602"/>
                <a:gd name="T16" fmla="*/ 2984 w 3386"/>
                <a:gd name="T17" fmla="*/ 394 h 602"/>
                <a:gd name="T18" fmla="*/ 2994 w 3386"/>
                <a:gd name="T19" fmla="*/ 358 h 602"/>
                <a:gd name="T20" fmla="*/ 2992 w 3386"/>
                <a:gd name="T21" fmla="*/ 226 h 602"/>
                <a:gd name="T22" fmla="*/ 2973 w 3386"/>
                <a:gd name="T23" fmla="*/ 194 h 602"/>
                <a:gd name="T24" fmla="*/ 2940 w 3386"/>
                <a:gd name="T25" fmla="*/ 175 h 602"/>
                <a:gd name="T26" fmla="*/ 2550 w 3386"/>
                <a:gd name="T27" fmla="*/ 173 h 602"/>
                <a:gd name="T28" fmla="*/ 2513 w 3386"/>
                <a:gd name="T29" fmla="*/ 183 h 602"/>
                <a:gd name="T30" fmla="*/ 2487 w 3386"/>
                <a:gd name="T31" fmla="*/ 209 h 602"/>
                <a:gd name="T32" fmla="*/ 2477 w 3386"/>
                <a:gd name="T33" fmla="*/ 244 h 602"/>
                <a:gd name="T34" fmla="*/ 2480 w 3386"/>
                <a:gd name="T35" fmla="*/ 376 h 602"/>
                <a:gd name="T36" fmla="*/ 2499 w 3386"/>
                <a:gd name="T37" fmla="*/ 409 h 602"/>
                <a:gd name="T38" fmla="*/ 2530 w 3386"/>
                <a:gd name="T39" fmla="*/ 427 h 602"/>
                <a:gd name="T40" fmla="*/ 2570 w 3386"/>
                <a:gd name="T41" fmla="*/ 427 h 602"/>
                <a:gd name="T42" fmla="*/ 2601 w 3386"/>
                <a:gd name="T43" fmla="*/ 409 h 602"/>
                <a:gd name="T44" fmla="*/ 2620 w 3386"/>
                <a:gd name="T45" fmla="*/ 376 h 602"/>
                <a:gd name="T46" fmla="*/ 2622 w 3386"/>
                <a:gd name="T47" fmla="*/ 244 h 602"/>
                <a:gd name="T48" fmla="*/ 2613 w 3386"/>
                <a:gd name="T49" fmla="*/ 209 h 602"/>
                <a:gd name="T50" fmla="*/ 2587 w 3386"/>
                <a:gd name="T51" fmla="*/ 183 h 602"/>
                <a:gd name="T52" fmla="*/ 2550 w 3386"/>
                <a:gd name="T53" fmla="*/ 173 h 602"/>
                <a:gd name="T54" fmla="*/ 2160 w 3386"/>
                <a:gd name="T55" fmla="*/ 175 h 602"/>
                <a:gd name="T56" fmla="*/ 2128 w 3386"/>
                <a:gd name="T57" fmla="*/ 194 h 602"/>
                <a:gd name="T58" fmla="*/ 2109 w 3386"/>
                <a:gd name="T59" fmla="*/ 226 h 602"/>
                <a:gd name="T60" fmla="*/ 2106 w 3386"/>
                <a:gd name="T61" fmla="*/ 358 h 602"/>
                <a:gd name="T62" fmla="*/ 2117 w 3386"/>
                <a:gd name="T63" fmla="*/ 394 h 602"/>
                <a:gd name="T64" fmla="*/ 2142 w 3386"/>
                <a:gd name="T65" fmla="*/ 420 h 602"/>
                <a:gd name="T66" fmla="*/ 2179 w 3386"/>
                <a:gd name="T67" fmla="*/ 429 h 602"/>
                <a:gd name="T68" fmla="*/ 2215 w 3386"/>
                <a:gd name="T69" fmla="*/ 420 h 602"/>
                <a:gd name="T70" fmla="*/ 2242 w 3386"/>
                <a:gd name="T71" fmla="*/ 394 h 602"/>
                <a:gd name="T72" fmla="*/ 2251 w 3386"/>
                <a:gd name="T73" fmla="*/ 358 h 602"/>
                <a:gd name="T74" fmla="*/ 2249 w 3386"/>
                <a:gd name="T75" fmla="*/ 226 h 602"/>
                <a:gd name="T76" fmla="*/ 2231 w 3386"/>
                <a:gd name="T77" fmla="*/ 194 h 602"/>
                <a:gd name="T78" fmla="*/ 2199 w 3386"/>
                <a:gd name="T79" fmla="*/ 175 h 602"/>
                <a:gd name="T80" fmla="*/ 0 w 3386"/>
                <a:gd name="T81" fmla="*/ 0 h 602"/>
                <a:gd name="T82" fmla="*/ 3386 w 3386"/>
                <a:gd name="T83" fmla="*/ 602 h 602"/>
                <a:gd name="T84" fmla="*/ 0 w 3386"/>
                <a:gd name="T85" fmla="*/ 0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386" h="602">
                  <a:moveTo>
                    <a:pt x="2922" y="173"/>
                  </a:moveTo>
                  <a:lnTo>
                    <a:pt x="2902" y="175"/>
                  </a:lnTo>
                  <a:lnTo>
                    <a:pt x="2885" y="183"/>
                  </a:lnTo>
                  <a:lnTo>
                    <a:pt x="2870" y="194"/>
                  </a:lnTo>
                  <a:lnTo>
                    <a:pt x="2859" y="209"/>
                  </a:lnTo>
                  <a:lnTo>
                    <a:pt x="2852" y="226"/>
                  </a:lnTo>
                  <a:lnTo>
                    <a:pt x="2849" y="244"/>
                  </a:lnTo>
                  <a:lnTo>
                    <a:pt x="2849" y="358"/>
                  </a:lnTo>
                  <a:lnTo>
                    <a:pt x="2852" y="376"/>
                  </a:lnTo>
                  <a:lnTo>
                    <a:pt x="2859" y="394"/>
                  </a:lnTo>
                  <a:lnTo>
                    <a:pt x="2870" y="409"/>
                  </a:lnTo>
                  <a:lnTo>
                    <a:pt x="2885" y="420"/>
                  </a:lnTo>
                  <a:lnTo>
                    <a:pt x="2902" y="427"/>
                  </a:lnTo>
                  <a:lnTo>
                    <a:pt x="2922" y="429"/>
                  </a:lnTo>
                  <a:lnTo>
                    <a:pt x="2940" y="427"/>
                  </a:lnTo>
                  <a:lnTo>
                    <a:pt x="2958" y="420"/>
                  </a:lnTo>
                  <a:lnTo>
                    <a:pt x="2973" y="409"/>
                  </a:lnTo>
                  <a:lnTo>
                    <a:pt x="2984" y="394"/>
                  </a:lnTo>
                  <a:lnTo>
                    <a:pt x="2992" y="376"/>
                  </a:lnTo>
                  <a:lnTo>
                    <a:pt x="2994" y="358"/>
                  </a:lnTo>
                  <a:lnTo>
                    <a:pt x="2994" y="244"/>
                  </a:lnTo>
                  <a:lnTo>
                    <a:pt x="2992" y="226"/>
                  </a:lnTo>
                  <a:lnTo>
                    <a:pt x="2984" y="209"/>
                  </a:lnTo>
                  <a:lnTo>
                    <a:pt x="2973" y="194"/>
                  </a:lnTo>
                  <a:lnTo>
                    <a:pt x="2958" y="183"/>
                  </a:lnTo>
                  <a:lnTo>
                    <a:pt x="2940" y="175"/>
                  </a:lnTo>
                  <a:lnTo>
                    <a:pt x="2922" y="173"/>
                  </a:lnTo>
                  <a:close/>
                  <a:moveTo>
                    <a:pt x="2550" y="173"/>
                  </a:moveTo>
                  <a:lnTo>
                    <a:pt x="2530" y="175"/>
                  </a:lnTo>
                  <a:lnTo>
                    <a:pt x="2513" y="183"/>
                  </a:lnTo>
                  <a:lnTo>
                    <a:pt x="2499" y="194"/>
                  </a:lnTo>
                  <a:lnTo>
                    <a:pt x="2487" y="209"/>
                  </a:lnTo>
                  <a:lnTo>
                    <a:pt x="2480" y="226"/>
                  </a:lnTo>
                  <a:lnTo>
                    <a:pt x="2477" y="244"/>
                  </a:lnTo>
                  <a:lnTo>
                    <a:pt x="2477" y="358"/>
                  </a:lnTo>
                  <a:lnTo>
                    <a:pt x="2480" y="376"/>
                  </a:lnTo>
                  <a:lnTo>
                    <a:pt x="2487" y="394"/>
                  </a:lnTo>
                  <a:lnTo>
                    <a:pt x="2499" y="409"/>
                  </a:lnTo>
                  <a:lnTo>
                    <a:pt x="2513" y="420"/>
                  </a:lnTo>
                  <a:lnTo>
                    <a:pt x="2530" y="427"/>
                  </a:lnTo>
                  <a:lnTo>
                    <a:pt x="2550" y="429"/>
                  </a:lnTo>
                  <a:lnTo>
                    <a:pt x="2570" y="427"/>
                  </a:lnTo>
                  <a:lnTo>
                    <a:pt x="2587" y="420"/>
                  </a:lnTo>
                  <a:lnTo>
                    <a:pt x="2601" y="409"/>
                  </a:lnTo>
                  <a:lnTo>
                    <a:pt x="2613" y="394"/>
                  </a:lnTo>
                  <a:lnTo>
                    <a:pt x="2620" y="376"/>
                  </a:lnTo>
                  <a:lnTo>
                    <a:pt x="2622" y="358"/>
                  </a:lnTo>
                  <a:lnTo>
                    <a:pt x="2622" y="244"/>
                  </a:lnTo>
                  <a:lnTo>
                    <a:pt x="2620" y="226"/>
                  </a:lnTo>
                  <a:lnTo>
                    <a:pt x="2613" y="209"/>
                  </a:lnTo>
                  <a:lnTo>
                    <a:pt x="2601" y="194"/>
                  </a:lnTo>
                  <a:lnTo>
                    <a:pt x="2587" y="183"/>
                  </a:lnTo>
                  <a:lnTo>
                    <a:pt x="2570" y="175"/>
                  </a:lnTo>
                  <a:lnTo>
                    <a:pt x="2550" y="173"/>
                  </a:lnTo>
                  <a:close/>
                  <a:moveTo>
                    <a:pt x="2179" y="173"/>
                  </a:moveTo>
                  <a:lnTo>
                    <a:pt x="2160" y="175"/>
                  </a:lnTo>
                  <a:lnTo>
                    <a:pt x="2142" y="183"/>
                  </a:lnTo>
                  <a:lnTo>
                    <a:pt x="2128" y="194"/>
                  </a:lnTo>
                  <a:lnTo>
                    <a:pt x="2117" y="209"/>
                  </a:lnTo>
                  <a:lnTo>
                    <a:pt x="2109" y="226"/>
                  </a:lnTo>
                  <a:lnTo>
                    <a:pt x="2106" y="244"/>
                  </a:lnTo>
                  <a:lnTo>
                    <a:pt x="2106" y="358"/>
                  </a:lnTo>
                  <a:lnTo>
                    <a:pt x="2109" y="376"/>
                  </a:lnTo>
                  <a:lnTo>
                    <a:pt x="2117" y="394"/>
                  </a:lnTo>
                  <a:lnTo>
                    <a:pt x="2128" y="409"/>
                  </a:lnTo>
                  <a:lnTo>
                    <a:pt x="2142" y="420"/>
                  </a:lnTo>
                  <a:lnTo>
                    <a:pt x="2160" y="427"/>
                  </a:lnTo>
                  <a:lnTo>
                    <a:pt x="2179" y="429"/>
                  </a:lnTo>
                  <a:lnTo>
                    <a:pt x="2199" y="427"/>
                  </a:lnTo>
                  <a:lnTo>
                    <a:pt x="2215" y="420"/>
                  </a:lnTo>
                  <a:lnTo>
                    <a:pt x="2231" y="409"/>
                  </a:lnTo>
                  <a:lnTo>
                    <a:pt x="2242" y="394"/>
                  </a:lnTo>
                  <a:lnTo>
                    <a:pt x="2249" y="376"/>
                  </a:lnTo>
                  <a:lnTo>
                    <a:pt x="2251" y="358"/>
                  </a:lnTo>
                  <a:lnTo>
                    <a:pt x="2251" y="244"/>
                  </a:lnTo>
                  <a:lnTo>
                    <a:pt x="2249" y="226"/>
                  </a:lnTo>
                  <a:lnTo>
                    <a:pt x="2242" y="209"/>
                  </a:lnTo>
                  <a:lnTo>
                    <a:pt x="2231" y="194"/>
                  </a:lnTo>
                  <a:lnTo>
                    <a:pt x="2215" y="183"/>
                  </a:lnTo>
                  <a:lnTo>
                    <a:pt x="2199" y="175"/>
                  </a:lnTo>
                  <a:lnTo>
                    <a:pt x="2179" y="173"/>
                  </a:lnTo>
                  <a:close/>
                  <a:moveTo>
                    <a:pt x="0" y="0"/>
                  </a:moveTo>
                  <a:lnTo>
                    <a:pt x="3386" y="0"/>
                  </a:lnTo>
                  <a:lnTo>
                    <a:pt x="3386" y="602"/>
                  </a:lnTo>
                  <a:lnTo>
                    <a:pt x="0" y="60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3" name="Group 492"/>
          <p:cNvGrpSpPr/>
          <p:nvPr/>
        </p:nvGrpSpPr>
        <p:grpSpPr>
          <a:xfrm>
            <a:off x="3211026" y="1289357"/>
            <a:ext cx="232767" cy="232767"/>
            <a:chOff x="3597275" y="1212850"/>
            <a:chExt cx="382588" cy="382588"/>
          </a:xfrm>
          <a:solidFill>
            <a:schemeClr val="tx1">
              <a:lumMod val="65000"/>
              <a:lumOff val="35000"/>
            </a:schemeClr>
          </a:solidFill>
        </p:grpSpPr>
        <p:sp>
          <p:nvSpPr>
            <p:cNvPr id="432" name="Freeform 168"/>
            <p:cNvSpPr>
              <a:spLocks/>
            </p:cNvSpPr>
            <p:nvPr/>
          </p:nvSpPr>
          <p:spPr bwMode="auto">
            <a:xfrm>
              <a:off x="3622675" y="1497013"/>
              <a:ext cx="73025" cy="73025"/>
            </a:xfrm>
            <a:custGeom>
              <a:avLst/>
              <a:gdLst>
                <a:gd name="T0" fmla="*/ 0 w 640"/>
                <a:gd name="T1" fmla="*/ 0 h 640"/>
                <a:gd name="T2" fmla="*/ 640 w 640"/>
                <a:gd name="T3" fmla="*/ 0 h 640"/>
                <a:gd name="T4" fmla="*/ 640 w 640"/>
                <a:gd name="T5" fmla="*/ 640 h 640"/>
                <a:gd name="T6" fmla="*/ 0 w 640"/>
                <a:gd name="T7" fmla="*/ 0 h 640"/>
              </a:gdLst>
              <a:ahLst/>
              <a:cxnLst>
                <a:cxn ang="0">
                  <a:pos x="T0" y="T1"/>
                </a:cxn>
                <a:cxn ang="0">
                  <a:pos x="T2" y="T3"/>
                </a:cxn>
                <a:cxn ang="0">
                  <a:pos x="T4" y="T5"/>
                </a:cxn>
                <a:cxn ang="0">
                  <a:pos x="T6" y="T7"/>
                </a:cxn>
              </a:cxnLst>
              <a:rect l="0" t="0" r="r" b="b"/>
              <a:pathLst>
                <a:path w="640" h="640">
                  <a:moveTo>
                    <a:pt x="0" y="0"/>
                  </a:moveTo>
                  <a:lnTo>
                    <a:pt x="640" y="0"/>
                  </a:lnTo>
                  <a:lnTo>
                    <a:pt x="640" y="64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3" name="Freeform 169"/>
            <p:cNvSpPr>
              <a:spLocks/>
            </p:cNvSpPr>
            <p:nvPr/>
          </p:nvSpPr>
          <p:spPr bwMode="auto">
            <a:xfrm>
              <a:off x="3816350" y="1366838"/>
              <a:ext cx="30163" cy="23813"/>
            </a:xfrm>
            <a:custGeom>
              <a:avLst/>
              <a:gdLst>
                <a:gd name="T0" fmla="*/ 0 w 271"/>
                <a:gd name="T1" fmla="*/ 0 h 210"/>
                <a:gd name="T2" fmla="*/ 141 w 271"/>
                <a:gd name="T3" fmla="*/ 0 h 210"/>
                <a:gd name="T4" fmla="*/ 168 w 271"/>
                <a:gd name="T5" fmla="*/ 2 h 210"/>
                <a:gd name="T6" fmla="*/ 193 w 271"/>
                <a:gd name="T7" fmla="*/ 8 h 210"/>
                <a:gd name="T8" fmla="*/ 214 w 271"/>
                <a:gd name="T9" fmla="*/ 18 h 210"/>
                <a:gd name="T10" fmla="*/ 234 w 271"/>
                <a:gd name="T11" fmla="*/ 30 h 210"/>
                <a:gd name="T12" fmla="*/ 250 w 271"/>
                <a:gd name="T13" fmla="*/ 47 h 210"/>
                <a:gd name="T14" fmla="*/ 261 w 271"/>
                <a:gd name="T15" fmla="*/ 64 h 210"/>
                <a:gd name="T16" fmla="*/ 269 w 271"/>
                <a:gd name="T17" fmla="*/ 84 h 210"/>
                <a:gd name="T18" fmla="*/ 271 w 271"/>
                <a:gd name="T19" fmla="*/ 105 h 210"/>
                <a:gd name="T20" fmla="*/ 269 w 271"/>
                <a:gd name="T21" fmla="*/ 126 h 210"/>
                <a:gd name="T22" fmla="*/ 261 w 271"/>
                <a:gd name="T23" fmla="*/ 146 h 210"/>
                <a:gd name="T24" fmla="*/ 250 w 271"/>
                <a:gd name="T25" fmla="*/ 164 h 210"/>
                <a:gd name="T26" fmla="*/ 234 w 271"/>
                <a:gd name="T27" fmla="*/ 180 h 210"/>
                <a:gd name="T28" fmla="*/ 214 w 271"/>
                <a:gd name="T29" fmla="*/ 192 h 210"/>
                <a:gd name="T30" fmla="*/ 193 w 271"/>
                <a:gd name="T31" fmla="*/ 202 h 210"/>
                <a:gd name="T32" fmla="*/ 168 w 271"/>
                <a:gd name="T33" fmla="*/ 208 h 210"/>
                <a:gd name="T34" fmla="*/ 141 w 271"/>
                <a:gd name="T35" fmla="*/ 210 h 210"/>
                <a:gd name="T36" fmla="*/ 0 w 271"/>
                <a:gd name="T37" fmla="*/ 210 h 210"/>
                <a:gd name="T38" fmla="*/ 0 w 271"/>
                <a:gd name="T39"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1" h="210">
                  <a:moveTo>
                    <a:pt x="0" y="0"/>
                  </a:moveTo>
                  <a:lnTo>
                    <a:pt x="141" y="0"/>
                  </a:lnTo>
                  <a:lnTo>
                    <a:pt x="168" y="2"/>
                  </a:lnTo>
                  <a:lnTo>
                    <a:pt x="193" y="8"/>
                  </a:lnTo>
                  <a:lnTo>
                    <a:pt x="214" y="18"/>
                  </a:lnTo>
                  <a:lnTo>
                    <a:pt x="234" y="30"/>
                  </a:lnTo>
                  <a:lnTo>
                    <a:pt x="250" y="47"/>
                  </a:lnTo>
                  <a:lnTo>
                    <a:pt x="261" y="64"/>
                  </a:lnTo>
                  <a:lnTo>
                    <a:pt x="269" y="84"/>
                  </a:lnTo>
                  <a:lnTo>
                    <a:pt x="271" y="105"/>
                  </a:lnTo>
                  <a:lnTo>
                    <a:pt x="269" y="126"/>
                  </a:lnTo>
                  <a:lnTo>
                    <a:pt x="261" y="146"/>
                  </a:lnTo>
                  <a:lnTo>
                    <a:pt x="250" y="164"/>
                  </a:lnTo>
                  <a:lnTo>
                    <a:pt x="234" y="180"/>
                  </a:lnTo>
                  <a:lnTo>
                    <a:pt x="214" y="192"/>
                  </a:lnTo>
                  <a:lnTo>
                    <a:pt x="193" y="202"/>
                  </a:lnTo>
                  <a:lnTo>
                    <a:pt x="168" y="208"/>
                  </a:lnTo>
                  <a:lnTo>
                    <a:pt x="141" y="210"/>
                  </a:lnTo>
                  <a:lnTo>
                    <a:pt x="0" y="21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4" name="Freeform 170"/>
            <p:cNvSpPr>
              <a:spLocks/>
            </p:cNvSpPr>
            <p:nvPr/>
          </p:nvSpPr>
          <p:spPr bwMode="auto">
            <a:xfrm>
              <a:off x="3735388" y="1325563"/>
              <a:ext cx="28575" cy="65088"/>
            </a:xfrm>
            <a:custGeom>
              <a:avLst/>
              <a:gdLst>
                <a:gd name="T0" fmla="*/ 126 w 252"/>
                <a:gd name="T1" fmla="*/ 0 h 564"/>
                <a:gd name="T2" fmla="*/ 145 w 252"/>
                <a:gd name="T3" fmla="*/ 3 h 564"/>
                <a:gd name="T4" fmla="*/ 162 w 252"/>
                <a:gd name="T5" fmla="*/ 12 h 564"/>
                <a:gd name="T6" fmla="*/ 179 w 252"/>
                <a:gd name="T7" fmla="*/ 27 h 564"/>
                <a:gd name="T8" fmla="*/ 194 w 252"/>
                <a:gd name="T9" fmla="*/ 45 h 564"/>
                <a:gd name="T10" fmla="*/ 208 w 252"/>
                <a:gd name="T11" fmla="*/ 69 h 564"/>
                <a:gd name="T12" fmla="*/ 221 w 252"/>
                <a:gd name="T13" fmla="*/ 97 h 564"/>
                <a:gd name="T14" fmla="*/ 232 w 252"/>
                <a:gd name="T15" fmla="*/ 129 h 564"/>
                <a:gd name="T16" fmla="*/ 240 w 252"/>
                <a:gd name="T17" fmla="*/ 164 h 564"/>
                <a:gd name="T18" fmla="*/ 246 w 252"/>
                <a:gd name="T19" fmla="*/ 200 h 564"/>
                <a:gd name="T20" fmla="*/ 250 w 252"/>
                <a:gd name="T21" fmla="*/ 240 h 564"/>
                <a:gd name="T22" fmla="*/ 252 w 252"/>
                <a:gd name="T23" fmla="*/ 282 h 564"/>
                <a:gd name="T24" fmla="*/ 250 w 252"/>
                <a:gd name="T25" fmla="*/ 324 h 564"/>
                <a:gd name="T26" fmla="*/ 246 w 252"/>
                <a:gd name="T27" fmla="*/ 364 h 564"/>
                <a:gd name="T28" fmla="*/ 240 w 252"/>
                <a:gd name="T29" fmla="*/ 401 h 564"/>
                <a:gd name="T30" fmla="*/ 232 w 252"/>
                <a:gd name="T31" fmla="*/ 435 h 564"/>
                <a:gd name="T32" fmla="*/ 221 w 252"/>
                <a:gd name="T33" fmla="*/ 467 h 564"/>
                <a:gd name="T34" fmla="*/ 208 w 252"/>
                <a:gd name="T35" fmla="*/ 495 h 564"/>
                <a:gd name="T36" fmla="*/ 194 w 252"/>
                <a:gd name="T37" fmla="*/ 519 h 564"/>
                <a:gd name="T38" fmla="*/ 179 w 252"/>
                <a:gd name="T39" fmla="*/ 538 h 564"/>
                <a:gd name="T40" fmla="*/ 162 w 252"/>
                <a:gd name="T41" fmla="*/ 552 h 564"/>
                <a:gd name="T42" fmla="*/ 145 w 252"/>
                <a:gd name="T43" fmla="*/ 561 h 564"/>
                <a:gd name="T44" fmla="*/ 126 w 252"/>
                <a:gd name="T45" fmla="*/ 564 h 564"/>
                <a:gd name="T46" fmla="*/ 107 w 252"/>
                <a:gd name="T47" fmla="*/ 561 h 564"/>
                <a:gd name="T48" fmla="*/ 90 w 252"/>
                <a:gd name="T49" fmla="*/ 552 h 564"/>
                <a:gd name="T50" fmla="*/ 72 w 252"/>
                <a:gd name="T51" fmla="*/ 538 h 564"/>
                <a:gd name="T52" fmla="*/ 57 w 252"/>
                <a:gd name="T53" fmla="*/ 519 h 564"/>
                <a:gd name="T54" fmla="*/ 43 w 252"/>
                <a:gd name="T55" fmla="*/ 495 h 564"/>
                <a:gd name="T56" fmla="*/ 30 w 252"/>
                <a:gd name="T57" fmla="*/ 467 h 564"/>
                <a:gd name="T58" fmla="*/ 20 w 252"/>
                <a:gd name="T59" fmla="*/ 435 h 564"/>
                <a:gd name="T60" fmla="*/ 12 w 252"/>
                <a:gd name="T61" fmla="*/ 401 h 564"/>
                <a:gd name="T62" fmla="*/ 5 w 252"/>
                <a:gd name="T63" fmla="*/ 364 h 564"/>
                <a:gd name="T64" fmla="*/ 1 w 252"/>
                <a:gd name="T65" fmla="*/ 324 h 564"/>
                <a:gd name="T66" fmla="*/ 0 w 252"/>
                <a:gd name="T67" fmla="*/ 282 h 564"/>
                <a:gd name="T68" fmla="*/ 1 w 252"/>
                <a:gd name="T69" fmla="*/ 240 h 564"/>
                <a:gd name="T70" fmla="*/ 5 w 252"/>
                <a:gd name="T71" fmla="*/ 200 h 564"/>
                <a:gd name="T72" fmla="*/ 12 w 252"/>
                <a:gd name="T73" fmla="*/ 164 h 564"/>
                <a:gd name="T74" fmla="*/ 20 w 252"/>
                <a:gd name="T75" fmla="*/ 129 h 564"/>
                <a:gd name="T76" fmla="*/ 30 w 252"/>
                <a:gd name="T77" fmla="*/ 97 h 564"/>
                <a:gd name="T78" fmla="*/ 43 w 252"/>
                <a:gd name="T79" fmla="*/ 69 h 564"/>
                <a:gd name="T80" fmla="*/ 57 w 252"/>
                <a:gd name="T81" fmla="*/ 45 h 564"/>
                <a:gd name="T82" fmla="*/ 72 w 252"/>
                <a:gd name="T83" fmla="*/ 27 h 564"/>
                <a:gd name="T84" fmla="*/ 90 w 252"/>
                <a:gd name="T85" fmla="*/ 12 h 564"/>
                <a:gd name="T86" fmla="*/ 107 w 252"/>
                <a:gd name="T87" fmla="*/ 3 h 564"/>
                <a:gd name="T88" fmla="*/ 126 w 252"/>
                <a:gd name="T89" fmla="*/ 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2" h="564">
                  <a:moveTo>
                    <a:pt x="126" y="0"/>
                  </a:moveTo>
                  <a:lnTo>
                    <a:pt x="145" y="3"/>
                  </a:lnTo>
                  <a:lnTo>
                    <a:pt x="162" y="12"/>
                  </a:lnTo>
                  <a:lnTo>
                    <a:pt x="179" y="27"/>
                  </a:lnTo>
                  <a:lnTo>
                    <a:pt x="194" y="45"/>
                  </a:lnTo>
                  <a:lnTo>
                    <a:pt x="208" y="69"/>
                  </a:lnTo>
                  <a:lnTo>
                    <a:pt x="221" y="97"/>
                  </a:lnTo>
                  <a:lnTo>
                    <a:pt x="232" y="129"/>
                  </a:lnTo>
                  <a:lnTo>
                    <a:pt x="240" y="164"/>
                  </a:lnTo>
                  <a:lnTo>
                    <a:pt x="246" y="200"/>
                  </a:lnTo>
                  <a:lnTo>
                    <a:pt x="250" y="240"/>
                  </a:lnTo>
                  <a:lnTo>
                    <a:pt x="252" y="282"/>
                  </a:lnTo>
                  <a:lnTo>
                    <a:pt x="250" y="324"/>
                  </a:lnTo>
                  <a:lnTo>
                    <a:pt x="246" y="364"/>
                  </a:lnTo>
                  <a:lnTo>
                    <a:pt x="240" y="401"/>
                  </a:lnTo>
                  <a:lnTo>
                    <a:pt x="232" y="435"/>
                  </a:lnTo>
                  <a:lnTo>
                    <a:pt x="221" y="467"/>
                  </a:lnTo>
                  <a:lnTo>
                    <a:pt x="208" y="495"/>
                  </a:lnTo>
                  <a:lnTo>
                    <a:pt x="194" y="519"/>
                  </a:lnTo>
                  <a:lnTo>
                    <a:pt x="179" y="538"/>
                  </a:lnTo>
                  <a:lnTo>
                    <a:pt x="162" y="552"/>
                  </a:lnTo>
                  <a:lnTo>
                    <a:pt x="145" y="561"/>
                  </a:lnTo>
                  <a:lnTo>
                    <a:pt x="126" y="564"/>
                  </a:lnTo>
                  <a:lnTo>
                    <a:pt x="107" y="561"/>
                  </a:lnTo>
                  <a:lnTo>
                    <a:pt x="90" y="552"/>
                  </a:lnTo>
                  <a:lnTo>
                    <a:pt x="72" y="538"/>
                  </a:lnTo>
                  <a:lnTo>
                    <a:pt x="57" y="519"/>
                  </a:lnTo>
                  <a:lnTo>
                    <a:pt x="43" y="495"/>
                  </a:lnTo>
                  <a:lnTo>
                    <a:pt x="30" y="467"/>
                  </a:lnTo>
                  <a:lnTo>
                    <a:pt x="20" y="435"/>
                  </a:lnTo>
                  <a:lnTo>
                    <a:pt x="12" y="401"/>
                  </a:lnTo>
                  <a:lnTo>
                    <a:pt x="5" y="364"/>
                  </a:lnTo>
                  <a:lnTo>
                    <a:pt x="1" y="324"/>
                  </a:lnTo>
                  <a:lnTo>
                    <a:pt x="0" y="282"/>
                  </a:lnTo>
                  <a:lnTo>
                    <a:pt x="1" y="240"/>
                  </a:lnTo>
                  <a:lnTo>
                    <a:pt x="5" y="200"/>
                  </a:lnTo>
                  <a:lnTo>
                    <a:pt x="12" y="164"/>
                  </a:lnTo>
                  <a:lnTo>
                    <a:pt x="20" y="129"/>
                  </a:lnTo>
                  <a:lnTo>
                    <a:pt x="30" y="97"/>
                  </a:lnTo>
                  <a:lnTo>
                    <a:pt x="43" y="69"/>
                  </a:lnTo>
                  <a:lnTo>
                    <a:pt x="57" y="45"/>
                  </a:lnTo>
                  <a:lnTo>
                    <a:pt x="72" y="27"/>
                  </a:lnTo>
                  <a:lnTo>
                    <a:pt x="90" y="12"/>
                  </a:lnTo>
                  <a:lnTo>
                    <a:pt x="107" y="3"/>
                  </a:lnTo>
                  <a:lnTo>
                    <a:pt x="1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5" name="Freeform 171"/>
            <p:cNvSpPr>
              <a:spLocks/>
            </p:cNvSpPr>
            <p:nvPr/>
          </p:nvSpPr>
          <p:spPr bwMode="auto">
            <a:xfrm>
              <a:off x="3816350" y="1325563"/>
              <a:ext cx="30163" cy="25400"/>
            </a:xfrm>
            <a:custGeom>
              <a:avLst/>
              <a:gdLst>
                <a:gd name="T0" fmla="*/ 0 w 271"/>
                <a:gd name="T1" fmla="*/ 0 h 211"/>
                <a:gd name="T2" fmla="*/ 141 w 271"/>
                <a:gd name="T3" fmla="*/ 0 h 211"/>
                <a:gd name="T4" fmla="*/ 168 w 271"/>
                <a:gd name="T5" fmla="*/ 2 h 211"/>
                <a:gd name="T6" fmla="*/ 193 w 271"/>
                <a:gd name="T7" fmla="*/ 8 h 211"/>
                <a:gd name="T8" fmla="*/ 214 w 271"/>
                <a:gd name="T9" fmla="*/ 17 h 211"/>
                <a:gd name="T10" fmla="*/ 234 w 271"/>
                <a:gd name="T11" fmla="*/ 31 h 211"/>
                <a:gd name="T12" fmla="*/ 250 w 271"/>
                <a:gd name="T13" fmla="*/ 46 h 211"/>
                <a:gd name="T14" fmla="*/ 261 w 271"/>
                <a:gd name="T15" fmla="*/ 63 h 211"/>
                <a:gd name="T16" fmla="*/ 269 w 271"/>
                <a:gd name="T17" fmla="*/ 84 h 211"/>
                <a:gd name="T18" fmla="*/ 271 w 271"/>
                <a:gd name="T19" fmla="*/ 105 h 211"/>
                <a:gd name="T20" fmla="*/ 269 w 271"/>
                <a:gd name="T21" fmla="*/ 126 h 211"/>
                <a:gd name="T22" fmla="*/ 261 w 271"/>
                <a:gd name="T23" fmla="*/ 146 h 211"/>
                <a:gd name="T24" fmla="*/ 250 w 271"/>
                <a:gd name="T25" fmla="*/ 164 h 211"/>
                <a:gd name="T26" fmla="*/ 234 w 271"/>
                <a:gd name="T27" fmla="*/ 179 h 211"/>
                <a:gd name="T28" fmla="*/ 214 w 271"/>
                <a:gd name="T29" fmla="*/ 192 h 211"/>
                <a:gd name="T30" fmla="*/ 193 w 271"/>
                <a:gd name="T31" fmla="*/ 201 h 211"/>
                <a:gd name="T32" fmla="*/ 168 w 271"/>
                <a:gd name="T33" fmla="*/ 209 h 211"/>
                <a:gd name="T34" fmla="*/ 141 w 271"/>
                <a:gd name="T35" fmla="*/ 211 h 211"/>
                <a:gd name="T36" fmla="*/ 0 w 271"/>
                <a:gd name="T37" fmla="*/ 211 h 211"/>
                <a:gd name="T38" fmla="*/ 0 w 271"/>
                <a:gd name="T39"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1" h="211">
                  <a:moveTo>
                    <a:pt x="0" y="0"/>
                  </a:moveTo>
                  <a:lnTo>
                    <a:pt x="141" y="0"/>
                  </a:lnTo>
                  <a:lnTo>
                    <a:pt x="168" y="2"/>
                  </a:lnTo>
                  <a:lnTo>
                    <a:pt x="193" y="8"/>
                  </a:lnTo>
                  <a:lnTo>
                    <a:pt x="214" y="17"/>
                  </a:lnTo>
                  <a:lnTo>
                    <a:pt x="234" y="31"/>
                  </a:lnTo>
                  <a:lnTo>
                    <a:pt x="250" y="46"/>
                  </a:lnTo>
                  <a:lnTo>
                    <a:pt x="261" y="63"/>
                  </a:lnTo>
                  <a:lnTo>
                    <a:pt x="269" y="84"/>
                  </a:lnTo>
                  <a:lnTo>
                    <a:pt x="271" y="105"/>
                  </a:lnTo>
                  <a:lnTo>
                    <a:pt x="269" y="126"/>
                  </a:lnTo>
                  <a:lnTo>
                    <a:pt x="261" y="146"/>
                  </a:lnTo>
                  <a:lnTo>
                    <a:pt x="250" y="164"/>
                  </a:lnTo>
                  <a:lnTo>
                    <a:pt x="234" y="179"/>
                  </a:lnTo>
                  <a:lnTo>
                    <a:pt x="214" y="192"/>
                  </a:lnTo>
                  <a:lnTo>
                    <a:pt x="193" y="201"/>
                  </a:lnTo>
                  <a:lnTo>
                    <a:pt x="168" y="209"/>
                  </a:lnTo>
                  <a:lnTo>
                    <a:pt x="141" y="211"/>
                  </a:lnTo>
                  <a:lnTo>
                    <a:pt x="0" y="2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6" name="Freeform 172"/>
            <p:cNvSpPr>
              <a:spLocks noEditPoints="1"/>
            </p:cNvSpPr>
            <p:nvPr/>
          </p:nvSpPr>
          <p:spPr bwMode="auto">
            <a:xfrm>
              <a:off x="3597275" y="1212850"/>
              <a:ext cx="382588" cy="382588"/>
            </a:xfrm>
            <a:custGeom>
              <a:avLst/>
              <a:gdLst>
                <a:gd name="T0" fmla="*/ 1771 w 3374"/>
                <a:gd name="T1" fmla="*/ 894 h 3374"/>
                <a:gd name="T2" fmla="*/ 1771 w 3374"/>
                <a:gd name="T3" fmla="*/ 1672 h 3374"/>
                <a:gd name="T4" fmla="*/ 2074 w 3374"/>
                <a:gd name="T5" fmla="*/ 1706 h 3374"/>
                <a:gd name="T6" fmla="*/ 2275 w 3374"/>
                <a:gd name="T7" fmla="*/ 1645 h 3374"/>
                <a:gd name="T8" fmla="*/ 2377 w 3374"/>
                <a:gd name="T9" fmla="*/ 1496 h 3374"/>
                <a:gd name="T10" fmla="*/ 2337 w 3374"/>
                <a:gd name="T11" fmla="*/ 1333 h 3374"/>
                <a:gd name="T12" fmla="*/ 2356 w 3374"/>
                <a:gd name="T13" fmla="*/ 1203 h 3374"/>
                <a:gd name="T14" fmla="*/ 2368 w 3374"/>
                <a:gd name="T15" fmla="*/ 1035 h 3374"/>
                <a:gd name="T16" fmla="*/ 2241 w 3374"/>
                <a:gd name="T17" fmla="*/ 899 h 3374"/>
                <a:gd name="T18" fmla="*/ 1846 w 3374"/>
                <a:gd name="T19" fmla="*/ 859 h 3374"/>
                <a:gd name="T20" fmla="*/ 738 w 3374"/>
                <a:gd name="T21" fmla="*/ 894 h 3374"/>
                <a:gd name="T22" fmla="*/ 716 w 3374"/>
                <a:gd name="T23" fmla="*/ 1499 h 3374"/>
                <a:gd name="T24" fmla="*/ 621 w 3374"/>
                <a:gd name="T25" fmla="*/ 1562 h 3374"/>
                <a:gd name="T26" fmla="*/ 501 w 3374"/>
                <a:gd name="T27" fmla="*/ 1533 h 3374"/>
                <a:gd name="T28" fmla="*/ 463 w 3374"/>
                <a:gd name="T29" fmla="*/ 1445 h 3374"/>
                <a:gd name="T30" fmla="*/ 399 w 3374"/>
                <a:gd name="T31" fmla="*/ 1376 h 3374"/>
                <a:gd name="T32" fmla="*/ 300 w 3374"/>
                <a:gd name="T33" fmla="*/ 1409 h 3374"/>
                <a:gd name="T34" fmla="*/ 301 w 3374"/>
                <a:gd name="T35" fmla="*/ 1530 h 3374"/>
                <a:gd name="T36" fmla="*/ 427 w 3374"/>
                <a:gd name="T37" fmla="*/ 1667 h 3374"/>
                <a:gd name="T38" fmla="*/ 640 w 3374"/>
                <a:gd name="T39" fmla="*/ 1703 h 3374"/>
                <a:gd name="T40" fmla="*/ 827 w 3374"/>
                <a:gd name="T41" fmla="*/ 1621 h 3374"/>
                <a:gd name="T42" fmla="*/ 902 w 3374"/>
                <a:gd name="T43" fmla="*/ 1458 h 3374"/>
                <a:gd name="T44" fmla="*/ 875 w 3374"/>
                <a:gd name="T45" fmla="*/ 879 h 3374"/>
                <a:gd name="T46" fmla="*/ 1311 w 3374"/>
                <a:gd name="T47" fmla="*/ 861 h 3374"/>
                <a:gd name="T48" fmla="*/ 1148 w 3374"/>
                <a:gd name="T49" fmla="*/ 965 h 3374"/>
                <a:gd name="T50" fmla="*/ 1056 w 3374"/>
                <a:gd name="T51" fmla="*/ 1178 h 3374"/>
                <a:gd name="T52" fmla="*/ 1067 w 3374"/>
                <a:gd name="T53" fmla="*/ 1435 h 3374"/>
                <a:gd name="T54" fmla="*/ 1177 w 3374"/>
                <a:gd name="T55" fmla="*/ 1630 h 3374"/>
                <a:gd name="T56" fmla="*/ 1349 w 3374"/>
                <a:gd name="T57" fmla="*/ 1706 h 3374"/>
                <a:gd name="T58" fmla="*/ 1521 w 3374"/>
                <a:gd name="T59" fmla="*/ 1630 h 3374"/>
                <a:gd name="T60" fmla="*/ 1630 w 3374"/>
                <a:gd name="T61" fmla="*/ 1435 h 3374"/>
                <a:gd name="T62" fmla="*/ 1641 w 3374"/>
                <a:gd name="T63" fmla="*/ 1178 h 3374"/>
                <a:gd name="T64" fmla="*/ 1549 w 3374"/>
                <a:gd name="T65" fmla="*/ 965 h 3374"/>
                <a:gd name="T66" fmla="*/ 1386 w 3374"/>
                <a:gd name="T67" fmla="*/ 861 h 3374"/>
                <a:gd name="T68" fmla="*/ 2652 w 3374"/>
                <a:gd name="T69" fmla="*/ 880 h 3374"/>
                <a:gd name="T70" fmla="*/ 2504 w 3374"/>
                <a:gd name="T71" fmla="*/ 1001 h 3374"/>
                <a:gd name="T72" fmla="*/ 2489 w 3374"/>
                <a:gd name="T73" fmla="*/ 1177 h 3374"/>
                <a:gd name="T74" fmla="*/ 2614 w 3374"/>
                <a:gd name="T75" fmla="*/ 1313 h 3374"/>
                <a:gd name="T76" fmla="*/ 2808 w 3374"/>
                <a:gd name="T77" fmla="*/ 1355 h 3374"/>
                <a:gd name="T78" fmla="*/ 2901 w 3374"/>
                <a:gd name="T79" fmla="*/ 1417 h 3374"/>
                <a:gd name="T80" fmla="*/ 2889 w 3374"/>
                <a:gd name="T81" fmla="*/ 1517 h 3374"/>
                <a:gd name="T82" fmla="*/ 2781 w 3374"/>
                <a:gd name="T83" fmla="*/ 1563 h 3374"/>
                <a:gd name="T84" fmla="*/ 2671 w 3374"/>
                <a:gd name="T85" fmla="*/ 1520 h 3374"/>
                <a:gd name="T86" fmla="*/ 2579 w 3374"/>
                <a:gd name="T87" fmla="*/ 1518 h 3374"/>
                <a:gd name="T88" fmla="*/ 2536 w 3374"/>
                <a:gd name="T89" fmla="*/ 1586 h 3374"/>
                <a:gd name="T90" fmla="*/ 2624 w 3374"/>
                <a:gd name="T91" fmla="*/ 1671 h 3374"/>
                <a:gd name="T92" fmla="*/ 2826 w 3374"/>
                <a:gd name="T93" fmla="*/ 1703 h 3374"/>
                <a:gd name="T94" fmla="*/ 3012 w 3374"/>
                <a:gd name="T95" fmla="*/ 1622 h 3374"/>
                <a:gd name="T96" fmla="*/ 3087 w 3374"/>
                <a:gd name="T97" fmla="*/ 1458 h 3374"/>
                <a:gd name="T98" fmla="*/ 3012 w 3374"/>
                <a:gd name="T99" fmla="*/ 1295 h 3374"/>
                <a:gd name="T100" fmla="*/ 2826 w 3374"/>
                <a:gd name="T101" fmla="*/ 1214 h 3374"/>
                <a:gd name="T102" fmla="*/ 2689 w 3374"/>
                <a:gd name="T103" fmla="*/ 1180 h 3374"/>
                <a:gd name="T104" fmla="*/ 2653 w 3374"/>
                <a:gd name="T105" fmla="*/ 1084 h 3374"/>
                <a:gd name="T106" fmla="*/ 2731 w 3374"/>
                <a:gd name="T107" fmla="*/ 1008 h 3374"/>
                <a:gd name="T108" fmla="*/ 2856 w 3374"/>
                <a:gd name="T109" fmla="*/ 1018 h 3374"/>
                <a:gd name="T110" fmla="*/ 2947 w 3374"/>
                <a:gd name="T111" fmla="*/ 1055 h 3374"/>
                <a:gd name="T112" fmla="*/ 3022 w 3374"/>
                <a:gd name="T113" fmla="*/ 1009 h 3374"/>
                <a:gd name="T114" fmla="*/ 3004 w 3374"/>
                <a:gd name="T115" fmla="*/ 936 h 3374"/>
                <a:gd name="T116" fmla="*/ 2823 w 3374"/>
                <a:gd name="T117" fmla="*/ 860 h 3374"/>
                <a:gd name="T118" fmla="*/ 1057 w 3374"/>
                <a:gd name="T119" fmla="*/ 3374 h 3374"/>
                <a:gd name="T120" fmla="*/ 1022 w 3374"/>
                <a:gd name="T121" fmla="*/ 2337 h 3374"/>
                <a:gd name="T122" fmla="*/ 0 w 3374"/>
                <a:gd name="T123"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4" h="3374">
                  <a:moveTo>
                    <a:pt x="1846" y="859"/>
                  </a:moveTo>
                  <a:lnTo>
                    <a:pt x="1823" y="861"/>
                  </a:lnTo>
                  <a:lnTo>
                    <a:pt x="1802" y="868"/>
                  </a:lnTo>
                  <a:lnTo>
                    <a:pt x="1784" y="879"/>
                  </a:lnTo>
                  <a:lnTo>
                    <a:pt x="1771" y="894"/>
                  </a:lnTo>
                  <a:lnTo>
                    <a:pt x="1762" y="911"/>
                  </a:lnTo>
                  <a:lnTo>
                    <a:pt x="1759" y="929"/>
                  </a:lnTo>
                  <a:lnTo>
                    <a:pt x="1759" y="1635"/>
                  </a:lnTo>
                  <a:lnTo>
                    <a:pt x="1762" y="1654"/>
                  </a:lnTo>
                  <a:lnTo>
                    <a:pt x="1771" y="1672"/>
                  </a:lnTo>
                  <a:lnTo>
                    <a:pt x="1784" y="1686"/>
                  </a:lnTo>
                  <a:lnTo>
                    <a:pt x="1802" y="1696"/>
                  </a:lnTo>
                  <a:lnTo>
                    <a:pt x="1823" y="1703"/>
                  </a:lnTo>
                  <a:lnTo>
                    <a:pt x="1846" y="1706"/>
                  </a:lnTo>
                  <a:lnTo>
                    <a:pt x="2074" y="1706"/>
                  </a:lnTo>
                  <a:lnTo>
                    <a:pt x="2119" y="1703"/>
                  </a:lnTo>
                  <a:lnTo>
                    <a:pt x="2162" y="1696"/>
                  </a:lnTo>
                  <a:lnTo>
                    <a:pt x="2203" y="1683"/>
                  </a:lnTo>
                  <a:lnTo>
                    <a:pt x="2241" y="1667"/>
                  </a:lnTo>
                  <a:lnTo>
                    <a:pt x="2275" y="1645"/>
                  </a:lnTo>
                  <a:lnTo>
                    <a:pt x="2306" y="1622"/>
                  </a:lnTo>
                  <a:lnTo>
                    <a:pt x="2331" y="1594"/>
                  </a:lnTo>
                  <a:lnTo>
                    <a:pt x="2352" y="1563"/>
                  </a:lnTo>
                  <a:lnTo>
                    <a:pt x="2368" y="1531"/>
                  </a:lnTo>
                  <a:lnTo>
                    <a:pt x="2377" y="1496"/>
                  </a:lnTo>
                  <a:lnTo>
                    <a:pt x="2380" y="1459"/>
                  </a:lnTo>
                  <a:lnTo>
                    <a:pt x="2377" y="1425"/>
                  </a:lnTo>
                  <a:lnTo>
                    <a:pt x="2369" y="1393"/>
                  </a:lnTo>
                  <a:lnTo>
                    <a:pt x="2356" y="1362"/>
                  </a:lnTo>
                  <a:lnTo>
                    <a:pt x="2337" y="1333"/>
                  </a:lnTo>
                  <a:lnTo>
                    <a:pt x="2315" y="1307"/>
                  </a:lnTo>
                  <a:lnTo>
                    <a:pt x="2288" y="1283"/>
                  </a:lnTo>
                  <a:lnTo>
                    <a:pt x="2315" y="1259"/>
                  </a:lnTo>
                  <a:lnTo>
                    <a:pt x="2337" y="1232"/>
                  </a:lnTo>
                  <a:lnTo>
                    <a:pt x="2356" y="1203"/>
                  </a:lnTo>
                  <a:lnTo>
                    <a:pt x="2369" y="1173"/>
                  </a:lnTo>
                  <a:lnTo>
                    <a:pt x="2377" y="1140"/>
                  </a:lnTo>
                  <a:lnTo>
                    <a:pt x="2380" y="1106"/>
                  </a:lnTo>
                  <a:lnTo>
                    <a:pt x="2377" y="1069"/>
                  </a:lnTo>
                  <a:lnTo>
                    <a:pt x="2368" y="1035"/>
                  </a:lnTo>
                  <a:lnTo>
                    <a:pt x="2352" y="1002"/>
                  </a:lnTo>
                  <a:lnTo>
                    <a:pt x="2331" y="971"/>
                  </a:lnTo>
                  <a:lnTo>
                    <a:pt x="2306" y="944"/>
                  </a:lnTo>
                  <a:lnTo>
                    <a:pt x="2275" y="919"/>
                  </a:lnTo>
                  <a:lnTo>
                    <a:pt x="2241" y="899"/>
                  </a:lnTo>
                  <a:lnTo>
                    <a:pt x="2203" y="881"/>
                  </a:lnTo>
                  <a:lnTo>
                    <a:pt x="2162" y="869"/>
                  </a:lnTo>
                  <a:lnTo>
                    <a:pt x="2119" y="861"/>
                  </a:lnTo>
                  <a:lnTo>
                    <a:pt x="2074" y="859"/>
                  </a:lnTo>
                  <a:lnTo>
                    <a:pt x="1846" y="859"/>
                  </a:lnTo>
                  <a:close/>
                  <a:moveTo>
                    <a:pt x="813" y="859"/>
                  </a:moveTo>
                  <a:lnTo>
                    <a:pt x="790" y="861"/>
                  </a:lnTo>
                  <a:lnTo>
                    <a:pt x="769" y="868"/>
                  </a:lnTo>
                  <a:lnTo>
                    <a:pt x="751" y="879"/>
                  </a:lnTo>
                  <a:lnTo>
                    <a:pt x="738" y="894"/>
                  </a:lnTo>
                  <a:lnTo>
                    <a:pt x="729" y="911"/>
                  </a:lnTo>
                  <a:lnTo>
                    <a:pt x="726" y="929"/>
                  </a:lnTo>
                  <a:lnTo>
                    <a:pt x="726" y="1458"/>
                  </a:lnTo>
                  <a:lnTo>
                    <a:pt x="723" y="1479"/>
                  </a:lnTo>
                  <a:lnTo>
                    <a:pt x="716" y="1499"/>
                  </a:lnTo>
                  <a:lnTo>
                    <a:pt x="703" y="1517"/>
                  </a:lnTo>
                  <a:lnTo>
                    <a:pt x="687" y="1533"/>
                  </a:lnTo>
                  <a:lnTo>
                    <a:pt x="668" y="1546"/>
                  </a:lnTo>
                  <a:lnTo>
                    <a:pt x="645" y="1556"/>
                  </a:lnTo>
                  <a:lnTo>
                    <a:pt x="621" y="1562"/>
                  </a:lnTo>
                  <a:lnTo>
                    <a:pt x="594" y="1564"/>
                  </a:lnTo>
                  <a:lnTo>
                    <a:pt x="567" y="1562"/>
                  </a:lnTo>
                  <a:lnTo>
                    <a:pt x="543" y="1556"/>
                  </a:lnTo>
                  <a:lnTo>
                    <a:pt x="520" y="1546"/>
                  </a:lnTo>
                  <a:lnTo>
                    <a:pt x="501" y="1533"/>
                  </a:lnTo>
                  <a:lnTo>
                    <a:pt x="486" y="1517"/>
                  </a:lnTo>
                  <a:lnTo>
                    <a:pt x="473" y="1499"/>
                  </a:lnTo>
                  <a:lnTo>
                    <a:pt x="465" y="1479"/>
                  </a:lnTo>
                  <a:lnTo>
                    <a:pt x="463" y="1458"/>
                  </a:lnTo>
                  <a:lnTo>
                    <a:pt x="463" y="1445"/>
                  </a:lnTo>
                  <a:lnTo>
                    <a:pt x="460" y="1425"/>
                  </a:lnTo>
                  <a:lnTo>
                    <a:pt x="451" y="1409"/>
                  </a:lnTo>
                  <a:lnTo>
                    <a:pt x="437" y="1395"/>
                  </a:lnTo>
                  <a:lnTo>
                    <a:pt x="419" y="1383"/>
                  </a:lnTo>
                  <a:lnTo>
                    <a:pt x="399" y="1376"/>
                  </a:lnTo>
                  <a:lnTo>
                    <a:pt x="375" y="1374"/>
                  </a:lnTo>
                  <a:lnTo>
                    <a:pt x="352" y="1376"/>
                  </a:lnTo>
                  <a:lnTo>
                    <a:pt x="331" y="1383"/>
                  </a:lnTo>
                  <a:lnTo>
                    <a:pt x="314" y="1395"/>
                  </a:lnTo>
                  <a:lnTo>
                    <a:pt x="300" y="1409"/>
                  </a:lnTo>
                  <a:lnTo>
                    <a:pt x="291" y="1425"/>
                  </a:lnTo>
                  <a:lnTo>
                    <a:pt x="288" y="1445"/>
                  </a:lnTo>
                  <a:lnTo>
                    <a:pt x="288" y="1458"/>
                  </a:lnTo>
                  <a:lnTo>
                    <a:pt x="291" y="1495"/>
                  </a:lnTo>
                  <a:lnTo>
                    <a:pt x="301" y="1530"/>
                  </a:lnTo>
                  <a:lnTo>
                    <a:pt x="316" y="1562"/>
                  </a:lnTo>
                  <a:lnTo>
                    <a:pt x="337" y="1593"/>
                  </a:lnTo>
                  <a:lnTo>
                    <a:pt x="363" y="1621"/>
                  </a:lnTo>
                  <a:lnTo>
                    <a:pt x="394" y="1645"/>
                  </a:lnTo>
                  <a:lnTo>
                    <a:pt x="427" y="1667"/>
                  </a:lnTo>
                  <a:lnTo>
                    <a:pt x="465" y="1683"/>
                  </a:lnTo>
                  <a:lnTo>
                    <a:pt x="506" y="1696"/>
                  </a:lnTo>
                  <a:lnTo>
                    <a:pt x="550" y="1703"/>
                  </a:lnTo>
                  <a:lnTo>
                    <a:pt x="595" y="1706"/>
                  </a:lnTo>
                  <a:lnTo>
                    <a:pt x="640" y="1703"/>
                  </a:lnTo>
                  <a:lnTo>
                    <a:pt x="684" y="1696"/>
                  </a:lnTo>
                  <a:lnTo>
                    <a:pt x="724" y="1683"/>
                  </a:lnTo>
                  <a:lnTo>
                    <a:pt x="762" y="1667"/>
                  </a:lnTo>
                  <a:lnTo>
                    <a:pt x="796" y="1645"/>
                  </a:lnTo>
                  <a:lnTo>
                    <a:pt x="827" y="1621"/>
                  </a:lnTo>
                  <a:lnTo>
                    <a:pt x="853" y="1593"/>
                  </a:lnTo>
                  <a:lnTo>
                    <a:pt x="873" y="1562"/>
                  </a:lnTo>
                  <a:lnTo>
                    <a:pt x="890" y="1530"/>
                  </a:lnTo>
                  <a:lnTo>
                    <a:pt x="899" y="1495"/>
                  </a:lnTo>
                  <a:lnTo>
                    <a:pt x="902" y="1458"/>
                  </a:lnTo>
                  <a:lnTo>
                    <a:pt x="901" y="1458"/>
                  </a:lnTo>
                  <a:lnTo>
                    <a:pt x="901" y="929"/>
                  </a:lnTo>
                  <a:lnTo>
                    <a:pt x="898" y="911"/>
                  </a:lnTo>
                  <a:lnTo>
                    <a:pt x="888" y="894"/>
                  </a:lnTo>
                  <a:lnTo>
                    <a:pt x="875" y="879"/>
                  </a:lnTo>
                  <a:lnTo>
                    <a:pt x="857" y="868"/>
                  </a:lnTo>
                  <a:lnTo>
                    <a:pt x="836" y="861"/>
                  </a:lnTo>
                  <a:lnTo>
                    <a:pt x="813" y="859"/>
                  </a:lnTo>
                  <a:close/>
                  <a:moveTo>
                    <a:pt x="1349" y="858"/>
                  </a:moveTo>
                  <a:lnTo>
                    <a:pt x="1311" y="861"/>
                  </a:lnTo>
                  <a:lnTo>
                    <a:pt x="1275" y="871"/>
                  </a:lnTo>
                  <a:lnTo>
                    <a:pt x="1240" y="886"/>
                  </a:lnTo>
                  <a:lnTo>
                    <a:pt x="1207" y="908"/>
                  </a:lnTo>
                  <a:lnTo>
                    <a:pt x="1177" y="934"/>
                  </a:lnTo>
                  <a:lnTo>
                    <a:pt x="1148" y="965"/>
                  </a:lnTo>
                  <a:lnTo>
                    <a:pt x="1124" y="1001"/>
                  </a:lnTo>
                  <a:lnTo>
                    <a:pt x="1101" y="1040"/>
                  </a:lnTo>
                  <a:lnTo>
                    <a:pt x="1083" y="1083"/>
                  </a:lnTo>
                  <a:lnTo>
                    <a:pt x="1067" y="1129"/>
                  </a:lnTo>
                  <a:lnTo>
                    <a:pt x="1056" y="1178"/>
                  </a:lnTo>
                  <a:lnTo>
                    <a:pt x="1050" y="1229"/>
                  </a:lnTo>
                  <a:lnTo>
                    <a:pt x="1047" y="1282"/>
                  </a:lnTo>
                  <a:lnTo>
                    <a:pt x="1050" y="1335"/>
                  </a:lnTo>
                  <a:lnTo>
                    <a:pt x="1056" y="1386"/>
                  </a:lnTo>
                  <a:lnTo>
                    <a:pt x="1067" y="1435"/>
                  </a:lnTo>
                  <a:lnTo>
                    <a:pt x="1083" y="1481"/>
                  </a:lnTo>
                  <a:lnTo>
                    <a:pt x="1101" y="1524"/>
                  </a:lnTo>
                  <a:lnTo>
                    <a:pt x="1124" y="1563"/>
                  </a:lnTo>
                  <a:lnTo>
                    <a:pt x="1148" y="1599"/>
                  </a:lnTo>
                  <a:lnTo>
                    <a:pt x="1177" y="1630"/>
                  </a:lnTo>
                  <a:lnTo>
                    <a:pt x="1207" y="1656"/>
                  </a:lnTo>
                  <a:lnTo>
                    <a:pt x="1240" y="1678"/>
                  </a:lnTo>
                  <a:lnTo>
                    <a:pt x="1275" y="1693"/>
                  </a:lnTo>
                  <a:lnTo>
                    <a:pt x="1311" y="1703"/>
                  </a:lnTo>
                  <a:lnTo>
                    <a:pt x="1349" y="1706"/>
                  </a:lnTo>
                  <a:lnTo>
                    <a:pt x="1386" y="1703"/>
                  </a:lnTo>
                  <a:lnTo>
                    <a:pt x="1423" y="1693"/>
                  </a:lnTo>
                  <a:lnTo>
                    <a:pt x="1458" y="1678"/>
                  </a:lnTo>
                  <a:lnTo>
                    <a:pt x="1491" y="1656"/>
                  </a:lnTo>
                  <a:lnTo>
                    <a:pt x="1521" y="1630"/>
                  </a:lnTo>
                  <a:lnTo>
                    <a:pt x="1549" y="1599"/>
                  </a:lnTo>
                  <a:lnTo>
                    <a:pt x="1575" y="1563"/>
                  </a:lnTo>
                  <a:lnTo>
                    <a:pt x="1596" y="1524"/>
                  </a:lnTo>
                  <a:lnTo>
                    <a:pt x="1615" y="1481"/>
                  </a:lnTo>
                  <a:lnTo>
                    <a:pt x="1630" y="1435"/>
                  </a:lnTo>
                  <a:lnTo>
                    <a:pt x="1641" y="1386"/>
                  </a:lnTo>
                  <a:lnTo>
                    <a:pt x="1648" y="1335"/>
                  </a:lnTo>
                  <a:lnTo>
                    <a:pt x="1650" y="1282"/>
                  </a:lnTo>
                  <a:lnTo>
                    <a:pt x="1648" y="1229"/>
                  </a:lnTo>
                  <a:lnTo>
                    <a:pt x="1641" y="1178"/>
                  </a:lnTo>
                  <a:lnTo>
                    <a:pt x="1630" y="1129"/>
                  </a:lnTo>
                  <a:lnTo>
                    <a:pt x="1615" y="1083"/>
                  </a:lnTo>
                  <a:lnTo>
                    <a:pt x="1596" y="1040"/>
                  </a:lnTo>
                  <a:lnTo>
                    <a:pt x="1575" y="1001"/>
                  </a:lnTo>
                  <a:lnTo>
                    <a:pt x="1549" y="965"/>
                  </a:lnTo>
                  <a:lnTo>
                    <a:pt x="1521" y="934"/>
                  </a:lnTo>
                  <a:lnTo>
                    <a:pt x="1491" y="908"/>
                  </a:lnTo>
                  <a:lnTo>
                    <a:pt x="1458" y="886"/>
                  </a:lnTo>
                  <a:lnTo>
                    <a:pt x="1423" y="871"/>
                  </a:lnTo>
                  <a:lnTo>
                    <a:pt x="1386" y="861"/>
                  </a:lnTo>
                  <a:lnTo>
                    <a:pt x="1349" y="858"/>
                  </a:lnTo>
                  <a:close/>
                  <a:moveTo>
                    <a:pt x="2781" y="857"/>
                  </a:moveTo>
                  <a:lnTo>
                    <a:pt x="2736" y="860"/>
                  </a:lnTo>
                  <a:lnTo>
                    <a:pt x="2693" y="868"/>
                  </a:lnTo>
                  <a:lnTo>
                    <a:pt x="2652" y="880"/>
                  </a:lnTo>
                  <a:lnTo>
                    <a:pt x="2614" y="898"/>
                  </a:lnTo>
                  <a:lnTo>
                    <a:pt x="2581" y="918"/>
                  </a:lnTo>
                  <a:lnTo>
                    <a:pt x="2551" y="943"/>
                  </a:lnTo>
                  <a:lnTo>
                    <a:pt x="2524" y="970"/>
                  </a:lnTo>
                  <a:lnTo>
                    <a:pt x="2504" y="1001"/>
                  </a:lnTo>
                  <a:lnTo>
                    <a:pt x="2489" y="1034"/>
                  </a:lnTo>
                  <a:lnTo>
                    <a:pt x="2478" y="1068"/>
                  </a:lnTo>
                  <a:lnTo>
                    <a:pt x="2475" y="1105"/>
                  </a:lnTo>
                  <a:lnTo>
                    <a:pt x="2478" y="1142"/>
                  </a:lnTo>
                  <a:lnTo>
                    <a:pt x="2489" y="1177"/>
                  </a:lnTo>
                  <a:lnTo>
                    <a:pt x="2504" y="1210"/>
                  </a:lnTo>
                  <a:lnTo>
                    <a:pt x="2524" y="1240"/>
                  </a:lnTo>
                  <a:lnTo>
                    <a:pt x="2551" y="1268"/>
                  </a:lnTo>
                  <a:lnTo>
                    <a:pt x="2581" y="1292"/>
                  </a:lnTo>
                  <a:lnTo>
                    <a:pt x="2614" y="1313"/>
                  </a:lnTo>
                  <a:lnTo>
                    <a:pt x="2652" y="1330"/>
                  </a:lnTo>
                  <a:lnTo>
                    <a:pt x="2693" y="1342"/>
                  </a:lnTo>
                  <a:lnTo>
                    <a:pt x="2736" y="1351"/>
                  </a:lnTo>
                  <a:lnTo>
                    <a:pt x="2781" y="1353"/>
                  </a:lnTo>
                  <a:lnTo>
                    <a:pt x="2808" y="1355"/>
                  </a:lnTo>
                  <a:lnTo>
                    <a:pt x="2832" y="1362"/>
                  </a:lnTo>
                  <a:lnTo>
                    <a:pt x="2854" y="1371"/>
                  </a:lnTo>
                  <a:lnTo>
                    <a:pt x="2873" y="1384"/>
                  </a:lnTo>
                  <a:lnTo>
                    <a:pt x="2889" y="1400"/>
                  </a:lnTo>
                  <a:lnTo>
                    <a:pt x="2901" y="1417"/>
                  </a:lnTo>
                  <a:lnTo>
                    <a:pt x="2909" y="1438"/>
                  </a:lnTo>
                  <a:lnTo>
                    <a:pt x="2911" y="1458"/>
                  </a:lnTo>
                  <a:lnTo>
                    <a:pt x="2909" y="1479"/>
                  </a:lnTo>
                  <a:lnTo>
                    <a:pt x="2901" y="1499"/>
                  </a:lnTo>
                  <a:lnTo>
                    <a:pt x="2889" y="1517"/>
                  </a:lnTo>
                  <a:lnTo>
                    <a:pt x="2873" y="1533"/>
                  </a:lnTo>
                  <a:lnTo>
                    <a:pt x="2854" y="1546"/>
                  </a:lnTo>
                  <a:lnTo>
                    <a:pt x="2832" y="1555"/>
                  </a:lnTo>
                  <a:lnTo>
                    <a:pt x="2808" y="1561"/>
                  </a:lnTo>
                  <a:lnTo>
                    <a:pt x="2781" y="1563"/>
                  </a:lnTo>
                  <a:lnTo>
                    <a:pt x="2754" y="1561"/>
                  </a:lnTo>
                  <a:lnTo>
                    <a:pt x="2729" y="1555"/>
                  </a:lnTo>
                  <a:lnTo>
                    <a:pt x="2706" y="1545"/>
                  </a:lnTo>
                  <a:lnTo>
                    <a:pt x="2686" y="1531"/>
                  </a:lnTo>
                  <a:lnTo>
                    <a:pt x="2671" y="1520"/>
                  </a:lnTo>
                  <a:lnTo>
                    <a:pt x="2653" y="1513"/>
                  </a:lnTo>
                  <a:lnTo>
                    <a:pt x="2635" y="1509"/>
                  </a:lnTo>
                  <a:lnTo>
                    <a:pt x="2615" y="1509"/>
                  </a:lnTo>
                  <a:lnTo>
                    <a:pt x="2596" y="1512"/>
                  </a:lnTo>
                  <a:lnTo>
                    <a:pt x="2579" y="1518"/>
                  </a:lnTo>
                  <a:lnTo>
                    <a:pt x="2562" y="1528"/>
                  </a:lnTo>
                  <a:lnTo>
                    <a:pt x="2549" y="1541"/>
                  </a:lnTo>
                  <a:lnTo>
                    <a:pt x="2541" y="1555"/>
                  </a:lnTo>
                  <a:lnTo>
                    <a:pt x="2536" y="1569"/>
                  </a:lnTo>
                  <a:lnTo>
                    <a:pt x="2536" y="1586"/>
                  </a:lnTo>
                  <a:lnTo>
                    <a:pt x="2539" y="1601"/>
                  </a:lnTo>
                  <a:lnTo>
                    <a:pt x="2547" y="1615"/>
                  </a:lnTo>
                  <a:lnTo>
                    <a:pt x="2559" y="1629"/>
                  </a:lnTo>
                  <a:lnTo>
                    <a:pt x="2589" y="1651"/>
                  </a:lnTo>
                  <a:lnTo>
                    <a:pt x="2624" y="1671"/>
                  </a:lnTo>
                  <a:lnTo>
                    <a:pt x="2660" y="1686"/>
                  </a:lnTo>
                  <a:lnTo>
                    <a:pt x="2699" y="1697"/>
                  </a:lnTo>
                  <a:lnTo>
                    <a:pt x="2739" y="1704"/>
                  </a:lnTo>
                  <a:lnTo>
                    <a:pt x="2781" y="1706"/>
                  </a:lnTo>
                  <a:lnTo>
                    <a:pt x="2826" y="1703"/>
                  </a:lnTo>
                  <a:lnTo>
                    <a:pt x="2869" y="1696"/>
                  </a:lnTo>
                  <a:lnTo>
                    <a:pt x="2910" y="1683"/>
                  </a:lnTo>
                  <a:lnTo>
                    <a:pt x="2948" y="1667"/>
                  </a:lnTo>
                  <a:lnTo>
                    <a:pt x="2981" y="1645"/>
                  </a:lnTo>
                  <a:lnTo>
                    <a:pt x="3012" y="1622"/>
                  </a:lnTo>
                  <a:lnTo>
                    <a:pt x="3038" y="1593"/>
                  </a:lnTo>
                  <a:lnTo>
                    <a:pt x="3058" y="1563"/>
                  </a:lnTo>
                  <a:lnTo>
                    <a:pt x="3073" y="1530"/>
                  </a:lnTo>
                  <a:lnTo>
                    <a:pt x="3084" y="1495"/>
                  </a:lnTo>
                  <a:lnTo>
                    <a:pt x="3087" y="1458"/>
                  </a:lnTo>
                  <a:lnTo>
                    <a:pt x="3084" y="1422"/>
                  </a:lnTo>
                  <a:lnTo>
                    <a:pt x="3073" y="1386"/>
                  </a:lnTo>
                  <a:lnTo>
                    <a:pt x="3058" y="1354"/>
                  </a:lnTo>
                  <a:lnTo>
                    <a:pt x="3038" y="1323"/>
                  </a:lnTo>
                  <a:lnTo>
                    <a:pt x="3012" y="1295"/>
                  </a:lnTo>
                  <a:lnTo>
                    <a:pt x="2981" y="1271"/>
                  </a:lnTo>
                  <a:lnTo>
                    <a:pt x="2948" y="1250"/>
                  </a:lnTo>
                  <a:lnTo>
                    <a:pt x="2910" y="1233"/>
                  </a:lnTo>
                  <a:lnTo>
                    <a:pt x="2869" y="1221"/>
                  </a:lnTo>
                  <a:lnTo>
                    <a:pt x="2826" y="1214"/>
                  </a:lnTo>
                  <a:lnTo>
                    <a:pt x="2781" y="1211"/>
                  </a:lnTo>
                  <a:lnTo>
                    <a:pt x="2755" y="1209"/>
                  </a:lnTo>
                  <a:lnTo>
                    <a:pt x="2731" y="1202"/>
                  </a:lnTo>
                  <a:lnTo>
                    <a:pt x="2708" y="1192"/>
                  </a:lnTo>
                  <a:lnTo>
                    <a:pt x="2689" y="1180"/>
                  </a:lnTo>
                  <a:lnTo>
                    <a:pt x="2674" y="1164"/>
                  </a:lnTo>
                  <a:lnTo>
                    <a:pt x="2661" y="1146"/>
                  </a:lnTo>
                  <a:lnTo>
                    <a:pt x="2653" y="1127"/>
                  </a:lnTo>
                  <a:lnTo>
                    <a:pt x="2651" y="1105"/>
                  </a:lnTo>
                  <a:lnTo>
                    <a:pt x="2653" y="1084"/>
                  </a:lnTo>
                  <a:lnTo>
                    <a:pt x="2661" y="1064"/>
                  </a:lnTo>
                  <a:lnTo>
                    <a:pt x="2674" y="1046"/>
                  </a:lnTo>
                  <a:lnTo>
                    <a:pt x="2689" y="1031"/>
                  </a:lnTo>
                  <a:lnTo>
                    <a:pt x="2708" y="1018"/>
                  </a:lnTo>
                  <a:lnTo>
                    <a:pt x="2731" y="1008"/>
                  </a:lnTo>
                  <a:lnTo>
                    <a:pt x="2755" y="1002"/>
                  </a:lnTo>
                  <a:lnTo>
                    <a:pt x="2781" y="1000"/>
                  </a:lnTo>
                  <a:lnTo>
                    <a:pt x="2808" y="1002"/>
                  </a:lnTo>
                  <a:lnTo>
                    <a:pt x="2833" y="1008"/>
                  </a:lnTo>
                  <a:lnTo>
                    <a:pt x="2856" y="1018"/>
                  </a:lnTo>
                  <a:lnTo>
                    <a:pt x="2876" y="1033"/>
                  </a:lnTo>
                  <a:lnTo>
                    <a:pt x="2891" y="1043"/>
                  </a:lnTo>
                  <a:lnTo>
                    <a:pt x="2909" y="1050"/>
                  </a:lnTo>
                  <a:lnTo>
                    <a:pt x="2928" y="1054"/>
                  </a:lnTo>
                  <a:lnTo>
                    <a:pt x="2947" y="1055"/>
                  </a:lnTo>
                  <a:lnTo>
                    <a:pt x="2966" y="1052"/>
                  </a:lnTo>
                  <a:lnTo>
                    <a:pt x="2983" y="1045"/>
                  </a:lnTo>
                  <a:lnTo>
                    <a:pt x="3000" y="1036"/>
                  </a:lnTo>
                  <a:lnTo>
                    <a:pt x="3013" y="1023"/>
                  </a:lnTo>
                  <a:lnTo>
                    <a:pt x="3022" y="1009"/>
                  </a:lnTo>
                  <a:lnTo>
                    <a:pt x="3026" y="994"/>
                  </a:lnTo>
                  <a:lnTo>
                    <a:pt x="3027" y="978"/>
                  </a:lnTo>
                  <a:lnTo>
                    <a:pt x="3023" y="963"/>
                  </a:lnTo>
                  <a:lnTo>
                    <a:pt x="3015" y="948"/>
                  </a:lnTo>
                  <a:lnTo>
                    <a:pt x="3004" y="936"/>
                  </a:lnTo>
                  <a:lnTo>
                    <a:pt x="2973" y="912"/>
                  </a:lnTo>
                  <a:lnTo>
                    <a:pt x="2939" y="893"/>
                  </a:lnTo>
                  <a:lnTo>
                    <a:pt x="2903" y="877"/>
                  </a:lnTo>
                  <a:lnTo>
                    <a:pt x="2864" y="866"/>
                  </a:lnTo>
                  <a:lnTo>
                    <a:pt x="2823" y="860"/>
                  </a:lnTo>
                  <a:lnTo>
                    <a:pt x="2781" y="857"/>
                  </a:lnTo>
                  <a:close/>
                  <a:moveTo>
                    <a:pt x="0" y="0"/>
                  </a:moveTo>
                  <a:lnTo>
                    <a:pt x="3374" y="0"/>
                  </a:lnTo>
                  <a:lnTo>
                    <a:pt x="3374" y="3374"/>
                  </a:lnTo>
                  <a:lnTo>
                    <a:pt x="1057" y="3374"/>
                  </a:lnTo>
                  <a:lnTo>
                    <a:pt x="1057" y="2410"/>
                  </a:lnTo>
                  <a:lnTo>
                    <a:pt x="1055" y="2388"/>
                  </a:lnTo>
                  <a:lnTo>
                    <a:pt x="1048" y="2369"/>
                  </a:lnTo>
                  <a:lnTo>
                    <a:pt x="1037" y="2352"/>
                  </a:lnTo>
                  <a:lnTo>
                    <a:pt x="1022" y="2337"/>
                  </a:lnTo>
                  <a:lnTo>
                    <a:pt x="1005" y="2326"/>
                  </a:lnTo>
                  <a:lnTo>
                    <a:pt x="986" y="2319"/>
                  </a:lnTo>
                  <a:lnTo>
                    <a:pt x="964" y="2317"/>
                  </a:lnTo>
                  <a:lnTo>
                    <a:pt x="0" y="231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2" name="Group 491"/>
          <p:cNvGrpSpPr/>
          <p:nvPr/>
        </p:nvGrpSpPr>
        <p:grpSpPr>
          <a:xfrm>
            <a:off x="3747690" y="1289840"/>
            <a:ext cx="231801" cy="231801"/>
            <a:chOff x="4164013" y="1212851"/>
            <a:chExt cx="381000" cy="381000"/>
          </a:xfrm>
          <a:solidFill>
            <a:schemeClr val="tx1">
              <a:lumMod val="65000"/>
              <a:lumOff val="35000"/>
            </a:schemeClr>
          </a:solidFill>
        </p:grpSpPr>
        <p:sp>
          <p:nvSpPr>
            <p:cNvPr id="441" name="Freeform 177"/>
            <p:cNvSpPr>
              <a:spLocks noEditPoints="1"/>
            </p:cNvSpPr>
            <p:nvPr/>
          </p:nvSpPr>
          <p:spPr bwMode="auto">
            <a:xfrm>
              <a:off x="4164013" y="1212851"/>
              <a:ext cx="381000" cy="381000"/>
            </a:xfrm>
            <a:custGeom>
              <a:avLst/>
              <a:gdLst>
                <a:gd name="T0" fmla="*/ 1761 w 3367"/>
                <a:gd name="T1" fmla="*/ 294 h 3373"/>
                <a:gd name="T2" fmla="*/ 1614 w 3367"/>
                <a:gd name="T3" fmla="*/ 382 h 3373"/>
                <a:gd name="T4" fmla="*/ 1572 w 3367"/>
                <a:gd name="T5" fmla="*/ 434 h 3373"/>
                <a:gd name="T6" fmla="*/ 1524 w 3367"/>
                <a:gd name="T7" fmla="*/ 499 h 3373"/>
                <a:gd name="T8" fmla="*/ 1449 w 3367"/>
                <a:gd name="T9" fmla="*/ 581 h 3373"/>
                <a:gd name="T10" fmla="*/ 1351 w 3367"/>
                <a:gd name="T11" fmla="*/ 647 h 3373"/>
                <a:gd name="T12" fmla="*/ 669 w 3367"/>
                <a:gd name="T13" fmla="*/ 666 h 3373"/>
                <a:gd name="T14" fmla="*/ 482 w 3367"/>
                <a:gd name="T15" fmla="*/ 713 h 3373"/>
                <a:gd name="T16" fmla="*/ 341 w 3367"/>
                <a:gd name="T17" fmla="*/ 837 h 3373"/>
                <a:gd name="T18" fmla="*/ 273 w 3367"/>
                <a:gd name="T19" fmla="*/ 1017 h 3373"/>
                <a:gd name="T20" fmla="*/ 282 w 3367"/>
                <a:gd name="T21" fmla="*/ 2798 h 3373"/>
                <a:gd name="T22" fmla="*/ 370 w 3367"/>
                <a:gd name="T23" fmla="*/ 2965 h 3373"/>
                <a:gd name="T24" fmla="*/ 525 w 3367"/>
                <a:gd name="T25" fmla="*/ 3073 h 3373"/>
                <a:gd name="T26" fmla="*/ 2693 w 3367"/>
                <a:gd name="T27" fmla="*/ 3100 h 3373"/>
                <a:gd name="T28" fmla="*/ 2882 w 3367"/>
                <a:gd name="T29" fmla="*/ 3053 h 3373"/>
                <a:gd name="T30" fmla="*/ 3022 w 3367"/>
                <a:gd name="T31" fmla="*/ 2928 h 3373"/>
                <a:gd name="T32" fmla="*/ 3091 w 3367"/>
                <a:gd name="T33" fmla="*/ 2749 h 3373"/>
                <a:gd name="T34" fmla="*/ 3092 w 3367"/>
                <a:gd name="T35" fmla="*/ 624 h 3373"/>
                <a:gd name="T36" fmla="*/ 3023 w 3367"/>
                <a:gd name="T37" fmla="*/ 445 h 3373"/>
                <a:gd name="T38" fmla="*/ 2883 w 3367"/>
                <a:gd name="T39" fmla="*/ 320 h 3373"/>
                <a:gd name="T40" fmla="*/ 2694 w 3367"/>
                <a:gd name="T41" fmla="*/ 273 h 3373"/>
                <a:gd name="T42" fmla="*/ 1039 w 3367"/>
                <a:gd name="T43" fmla="*/ 221 h 3373"/>
                <a:gd name="T44" fmla="*/ 990 w 3367"/>
                <a:gd name="T45" fmla="*/ 282 h 3373"/>
                <a:gd name="T46" fmla="*/ 998 w 3367"/>
                <a:gd name="T47" fmla="*/ 482 h 3373"/>
                <a:gd name="T48" fmla="*/ 1058 w 3367"/>
                <a:gd name="T49" fmla="*/ 530 h 3373"/>
                <a:gd name="T50" fmla="*/ 1136 w 3367"/>
                <a:gd name="T51" fmla="*/ 513 h 3373"/>
                <a:gd name="T52" fmla="*/ 1170 w 3367"/>
                <a:gd name="T53" fmla="*/ 442 h 3373"/>
                <a:gd name="T54" fmla="*/ 1149 w 3367"/>
                <a:gd name="T55" fmla="*/ 246 h 3373"/>
                <a:gd name="T56" fmla="*/ 1079 w 3367"/>
                <a:gd name="T57" fmla="*/ 212 h 3373"/>
                <a:gd name="T58" fmla="*/ 715 w 3367"/>
                <a:gd name="T59" fmla="*/ 231 h 3373"/>
                <a:gd name="T60" fmla="*/ 681 w 3367"/>
                <a:gd name="T61" fmla="*/ 303 h 3373"/>
                <a:gd name="T62" fmla="*/ 700 w 3367"/>
                <a:gd name="T63" fmla="*/ 499 h 3373"/>
                <a:gd name="T64" fmla="*/ 772 w 3367"/>
                <a:gd name="T65" fmla="*/ 532 h 3373"/>
                <a:gd name="T66" fmla="*/ 843 w 3367"/>
                <a:gd name="T67" fmla="*/ 499 h 3373"/>
                <a:gd name="T68" fmla="*/ 862 w 3367"/>
                <a:gd name="T69" fmla="*/ 303 h 3373"/>
                <a:gd name="T70" fmla="*/ 828 w 3367"/>
                <a:gd name="T71" fmla="*/ 231 h 3373"/>
                <a:gd name="T72" fmla="*/ 464 w 3367"/>
                <a:gd name="T73" fmla="*/ 212 h 3373"/>
                <a:gd name="T74" fmla="*/ 394 w 3367"/>
                <a:gd name="T75" fmla="*/ 246 h 3373"/>
                <a:gd name="T76" fmla="*/ 374 w 3367"/>
                <a:gd name="T77" fmla="*/ 442 h 3373"/>
                <a:gd name="T78" fmla="*/ 408 w 3367"/>
                <a:gd name="T79" fmla="*/ 513 h 3373"/>
                <a:gd name="T80" fmla="*/ 486 w 3367"/>
                <a:gd name="T81" fmla="*/ 530 h 3373"/>
                <a:gd name="T82" fmla="*/ 546 w 3367"/>
                <a:gd name="T83" fmla="*/ 482 h 3373"/>
                <a:gd name="T84" fmla="*/ 553 w 3367"/>
                <a:gd name="T85" fmla="*/ 282 h 3373"/>
                <a:gd name="T86" fmla="*/ 504 w 3367"/>
                <a:gd name="T87" fmla="*/ 221 h 3373"/>
                <a:gd name="T88" fmla="*/ 3060 w 3367"/>
                <a:gd name="T89" fmla="*/ 0 h 3373"/>
                <a:gd name="T90" fmla="*/ 3213 w 3367"/>
                <a:gd name="T91" fmla="*/ 41 h 3373"/>
                <a:gd name="T92" fmla="*/ 3324 w 3367"/>
                <a:gd name="T93" fmla="*/ 151 h 3373"/>
                <a:gd name="T94" fmla="*/ 3367 w 3367"/>
                <a:gd name="T95" fmla="*/ 305 h 3373"/>
                <a:gd name="T96" fmla="*/ 3343 w 3367"/>
                <a:gd name="T97" fmla="*/ 3186 h 3373"/>
                <a:gd name="T98" fmla="*/ 3249 w 3367"/>
                <a:gd name="T99" fmla="*/ 3309 h 3373"/>
                <a:gd name="T100" fmla="*/ 3104 w 3367"/>
                <a:gd name="T101" fmla="*/ 3370 h 3373"/>
                <a:gd name="T102" fmla="*/ 223 w 3367"/>
                <a:gd name="T103" fmla="*/ 3362 h 3373"/>
                <a:gd name="T104" fmla="*/ 89 w 3367"/>
                <a:gd name="T105" fmla="*/ 3283 h 3373"/>
                <a:gd name="T106" fmla="*/ 11 w 3367"/>
                <a:gd name="T107" fmla="*/ 3149 h 3373"/>
                <a:gd name="T108" fmla="*/ 3 w 3367"/>
                <a:gd name="T109" fmla="*/ 263 h 3373"/>
                <a:gd name="T110" fmla="*/ 64 w 3367"/>
                <a:gd name="T111" fmla="*/ 118 h 3373"/>
                <a:gd name="T112" fmla="*/ 186 w 3367"/>
                <a:gd name="T113" fmla="*/ 24 h 3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67" h="3373">
                  <a:moveTo>
                    <a:pt x="1890" y="273"/>
                  </a:moveTo>
                  <a:lnTo>
                    <a:pt x="1846" y="275"/>
                  </a:lnTo>
                  <a:lnTo>
                    <a:pt x="1803" y="283"/>
                  </a:lnTo>
                  <a:lnTo>
                    <a:pt x="1761" y="294"/>
                  </a:lnTo>
                  <a:lnTo>
                    <a:pt x="1721" y="310"/>
                  </a:lnTo>
                  <a:lnTo>
                    <a:pt x="1683" y="330"/>
                  </a:lnTo>
                  <a:lnTo>
                    <a:pt x="1648" y="355"/>
                  </a:lnTo>
                  <a:lnTo>
                    <a:pt x="1614" y="382"/>
                  </a:lnTo>
                  <a:lnTo>
                    <a:pt x="1584" y="415"/>
                  </a:lnTo>
                  <a:lnTo>
                    <a:pt x="1582" y="417"/>
                  </a:lnTo>
                  <a:lnTo>
                    <a:pt x="1579" y="423"/>
                  </a:lnTo>
                  <a:lnTo>
                    <a:pt x="1572" y="434"/>
                  </a:lnTo>
                  <a:lnTo>
                    <a:pt x="1563" y="447"/>
                  </a:lnTo>
                  <a:lnTo>
                    <a:pt x="1552" y="462"/>
                  </a:lnTo>
                  <a:lnTo>
                    <a:pt x="1540" y="480"/>
                  </a:lnTo>
                  <a:lnTo>
                    <a:pt x="1524" y="499"/>
                  </a:lnTo>
                  <a:lnTo>
                    <a:pt x="1508" y="520"/>
                  </a:lnTo>
                  <a:lnTo>
                    <a:pt x="1490" y="540"/>
                  </a:lnTo>
                  <a:lnTo>
                    <a:pt x="1470" y="561"/>
                  </a:lnTo>
                  <a:lnTo>
                    <a:pt x="1449" y="581"/>
                  </a:lnTo>
                  <a:lnTo>
                    <a:pt x="1426" y="601"/>
                  </a:lnTo>
                  <a:lnTo>
                    <a:pt x="1401" y="618"/>
                  </a:lnTo>
                  <a:lnTo>
                    <a:pt x="1377" y="634"/>
                  </a:lnTo>
                  <a:lnTo>
                    <a:pt x="1351" y="647"/>
                  </a:lnTo>
                  <a:lnTo>
                    <a:pt x="1324" y="657"/>
                  </a:lnTo>
                  <a:lnTo>
                    <a:pt x="1297" y="664"/>
                  </a:lnTo>
                  <a:lnTo>
                    <a:pt x="1268" y="666"/>
                  </a:lnTo>
                  <a:lnTo>
                    <a:pt x="669" y="666"/>
                  </a:lnTo>
                  <a:lnTo>
                    <a:pt x="619" y="669"/>
                  </a:lnTo>
                  <a:lnTo>
                    <a:pt x="571" y="678"/>
                  </a:lnTo>
                  <a:lnTo>
                    <a:pt x="525" y="693"/>
                  </a:lnTo>
                  <a:lnTo>
                    <a:pt x="482" y="713"/>
                  </a:lnTo>
                  <a:lnTo>
                    <a:pt x="441" y="738"/>
                  </a:lnTo>
                  <a:lnTo>
                    <a:pt x="404" y="767"/>
                  </a:lnTo>
                  <a:lnTo>
                    <a:pt x="370" y="800"/>
                  </a:lnTo>
                  <a:lnTo>
                    <a:pt x="341" y="837"/>
                  </a:lnTo>
                  <a:lnTo>
                    <a:pt x="316" y="878"/>
                  </a:lnTo>
                  <a:lnTo>
                    <a:pt x="296" y="921"/>
                  </a:lnTo>
                  <a:lnTo>
                    <a:pt x="282" y="969"/>
                  </a:lnTo>
                  <a:lnTo>
                    <a:pt x="273" y="1017"/>
                  </a:lnTo>
                  <a:lnTo>
                    <a:pt x="270" y="1067"/>
                  </a:lnTo>
                  <a:lnTo>
                    <a:pt x="270" y="2699"/>
                  </a:lnTo>
                  <a:lnTo>
                    <a:pt x="273" y="2749"/>
                  </a:lnTo>
                  <a:lnTo>
                    <a:pt x="282" y="2798"/>
                  </a:lnTo>
                  <a:lnTo>
                    <a:pt x="296" y="2844"/>
                  </a:lnTo>
                  <a:lnTo>
                    <a:pt x="316" y="2888"/>
                  </a:lnTo>
                  <a:lnTo>
                    <a:pt x="341" y="2928"/>
                  </a:lnTo>
                  <a:lnTo>
                    <a:pt x="370" y="2965"/>
                  </a:lnTo>
                  <a:lnTo>
                    <a:pt x="404" y="2999"/>
                  </a:lnTo>
                  <a:lnTo>
                    <a:pt x="441" y="3028"/>
                  </a:lnTo>
                  <a:lnTo>
                    <a:pt x="482" y="3053"/>
                  </a:lnTo>
                  <a:lnTo>
                    <a:pt x="525" y="3073"/>
                  </a:lnTo>
                  <a:lnTo>
                    <a:pt x="571" y="3087"/>
                  </a:lnTo>
                  <a:lnTo>
                    <a:pt x="619" y="3097"/>
                  </a:lnTo>
                  <a:lnTo>
                    <a:pt x="669" y="3100"/>
                  </a:lnTo>
                  <a:lnTo>
                    <a:pt x="2693" y="3100"/>
                  </a:lnTo>
                  <a:lnTo>
                    <a:pt x="2744" y="3097"/>
                  </a:lnTo>
                  <a:lnTo>
                    <a:pt x="2793" y="3087"/>
                  </a:lnTo>
                  <a:lnTo>
                    <a:pt x="2839" y="3073"/>
                  </a:lnTo>
                  <a:lnTo>
                    <a:pt x="2882" y="3053"/>
                  </a:lnTo>
                  <a:lnTo>
                    <a:pt x="2923" y="3028"/>
                  </a:lnTo>
                  <a:lnTo>
                    <a:pt x="2960" y="2999"/>
                  </a:lnTo>
                  <a:lnTo>
                    <a:pt x="2994" y="2965"/>
                  </a:lnTo>
                  <a:lnTo>
                    <a:pt x="3022" y="2928"/>
                  </a:lnTo>
                  <a:lnTo>
                    <a:pt x="3047" y="2888"/>
                  </a:lnTo>
                  <a:lnTo>
                    <a:pt x="3067" y="2844"/>
                  </a:lnTo>
                  <a:lnTo>
                    <a:pt x="3082" y="2798"/>
                  </a:lnTo>
                  <a:lnTo>
                    <a:pt x="3091" y="2749"/>
                  </a:lnTo>
                  <a:lnTo>
                    <a:pt x="3094" y="2699"/>
                  </a:lnTo>
                  <a:lnTo>
                    <a:pt x="3095" y="2699"/>
                  </a:lnTo>
                  <a:lnTo>
                    <a:pt x="3095" y="674"/>
                  </a:lnTo>
                  <a:lnTo>
                    <a:pt x="3092" y="624"/>
                  </a:lnTo>
                  <a:lnTo>
                    <a:pt x="3083" y="575"/>
                  </a:lnTo>
                  <a:lnTo>
                    <a:pt x="3068" y="529"/>
                  </a:lnTo>
                  <a:lnTo>
                    <a:pt x="3048" y="485"/>
                  </a:lnTo>
                  <a:lnTo>
                    <a:pt x="3023" y="445"/>
                  </a:lnTo>
                  <a:lnTo>
                    <a:pt x="2994" y="408"/>
                  </a:lnTo>
                  <a:lnTo>
                    <a:pt x="2961" y="374"/>
                  </a:lnTo>
                  <a:lnTo>
                    <a:pt x="2924" y="345"/>
                  </a:lnTo>
                  <a:lnTo>
                    <a:pt x="2883" y="320"/>
                  </a:lnTo>
                  <a:lnTo>
                    <a:pt x="2840" y="300"/>
                  </a:lnTo>
                  <a:lnTo>
                    <a:pt x="2794" y="286"/>
                  </a:lnTo>
                  <a:lnTo>
                    <a:pt x="2744" y="276"/>
                  </a:lnTo>
                  <a:lnTo>
                    <a:pt x="2694" y="273"/>
                  </a:lnTo>
                  <a:lnTo>
                    <a:pt x="1890" y="273"/>
                  </a:lnTo>
                  <a:close/>
                  <a:moveTo>
                    <a:pt x="1079" y="212"/>
                  </a:moveTo>
                  <a:lnTo>
                    <a:pt x="1058" y="214"/>
                  </a:lnTo>
                  <a:lnTo>
                    <a:pt x="1039" y="221"/>
                  </a:lnTo>
                  <a:lnTo>
                    <a:pt x="1022" y="231"/>
                  </a:lnTo>
                  <a:lnTo>
                    <a:pt x="1008" y="246"/>
                  </a:lnTo>
                  <a:lnTo>
                    <a:pt x="998" y="262"/>
                  </a:lnTo>
                  <a:lnTo>
                    <a:pt x="990" y="282"/>
                  </a:lnTo>
                  <a:lnTo>
                    <a:pt x="988" y="303"/>
                  </a:lnTo>
                  <a:lnTo>
                    <a:pt x="988" y="442"/>
                  </a:lnTo>
                  <a:lnTo>
                    <a:pt x="990" y="462"/>
                  </a:lnTo>
                  <a:lnTo>
                    <a:pt x="998" y="482"/>
                  </a:lnTo>
                  <a:lnTo>
                    <a:pt x="1008" y="499"/>
                  </a:lnTo>
                  <a:lnTo>
                    <a:pt x="1022" y="513"/>
                  </a:lnTo>
                  <a:lnTo>
                    <a:pt x="1039" y="523"/>
                  </a:lnTo>
                  <a:lnTo>
                    <a:pt x="1058" y="530"/>
                  </a:lnTo>
                  <a:lnTo>
                    <a:pt x="1079" y="532"/>
                  </a:lnTo>
                  <a:lnTo>
                    <a:pt x="1100" y="530"/>
                  </a:lnTo>
                  <a:lnTo>
                    <a:pt x="1118" y="523"/>
                  </a:lnTo>
                  <a:lnTo>
                    <a:pt x="1136" y="513"/>
                  </a:lnTo>
                  <a:lnTo>
                    <a:pt x="1149" y="499"/>
                  </a:lnTo>
                  <a:lnTo>
                    <a:pt x="1161" y="482"/>
                  </a:lnTo>
                  <a:lnTo>
                    <a:pt x="1167" y="462"/>
                  </a:lnTo>
                  <a:lnTo>
                    <a:pt x="1170" y="442"/>
                  </a:lnTo>
                  <a:lnTo>
                    <a:pt x="1170" y="303"/>
                  </a:lnTo>
                  <a:lnTo>
                    <a:pt x="1167" y="282"/>
                  </a:lnTo>
                  <a:lnTo>
                    <a:pt x="1161" y="262"/>
                  </a:lnTo>
                  <a:lnTo>
                    <a:pt x="1149" y="246"/>
                  </a:lnTo>
                  <a:lnTo>
                    <a:pt x="1136" y="231"/>
                  </a:lnTo>
                  <a:lnTo>
                    <a:pt x="1118" y="221"/>
                  </a:lnTo>
                  <a:lnTo>
                    <a:pt x="1100" y="214"/>
                  </a:lnTo>
                  <a:lnTo>
                    <a:pt x="1079" y="212"/>
                  </a:lnTo>
                  <a:close/>
                  <a:moveTo>
                    <a:pt x="772" y="212"/>
                  </a:moveTo>
                  <a:lnTo>
                    <a:pt x="750" y="214"/>
                  </a:lnTo>
                  <a:lnTo>
                    <a:pt x="731" y="221"/>
                  </a:lnTo>
                  <a:lnTo>
                    <a:pt x="715" y="231"/>
                  </a:lnTo>
                  <a:lnTo>
                    <a:pt x="700" y="246"/>
                  </a:lnTo>
                  <a:lnTo>
                    <a:pt x="690" y="262"/>
                  </a:lnTo>
                  <a:lnTo>
                    <a:pt x="684" y="282"/>
                  </a:lnTo>
                  <a:lnTo>
                    <a:pt x="681" y="303"/>
                  </a:lnTo>
                  <a:lnTo>
                    <a:pt x="681" y="442"/>
                  </a:lnTo>
                  <a:lnTo>
                    <a:pt x="684" y="462"/>
                  </a:lnTo>
                  <a:lnTo>
                    <a:pt x="690" y="482"/>
                  </a:lnTo>
                  <a:lnTo>
                    <a:pt x="700" y="499"/>
                  </a:lnTo>
                  <a:lnTo>
                    <a:pt x="715" y="513"/>
                  </a:lnTo>
                  <a:lnTo>
                    <a:pt x="731" y="523"/>
                  </a:lnTo>
                  <a:lnTo>
                    <a:pt x="750" y="530"/>
                  </a:lnTo>
                  <a:lnTo>
                    <a:pt x="772" y="532"/>
                  </a:lnTo>
                  <a:lnTo>
                    <a:pt x="792" y="530"/>
                  </a:lnTo>
                  <a:lnTo>
                    <a:pt x="812" y="523"/>
                  </a:lnTo>
                  <a:lnTo>
                    <a:pt x="828" y="513"/>
                  </a:lnTo>
                  <a:lnTo>
                    <a:pt x="843" y="499"/>
                  </a:lnTo>
                  <a:lnTo>
                    <a:pt x="853" y="482"/>
                  </a:lnTo>
                  <a:lnTo>
                    <a:pt x="860" y="462"/>
                  </a:lnTo>
                  <a:lnTo>
                    <a:pt x="862" y="442"/>
                  </a:lnTo>
                  <a:lnTo>
                    <a:pt x="862" y="303"/>
                  </a:lnTo>
                  <a:lnTo>
                    <a:pt x="860" y="282"/>
                  </a:lnTo>
                  <a:lnTo>
                    <a:pt x="853" y="262"/>
                  </a:lnTo>
                  <a:lnTo>
                    <a:pt x="843" y="246"/>
                  </a:lnTo>
                  <a:lnTo>
                    <a:pt x="828" y="231"/>
                  </a:lnTo>
                  <a:lnTo>
                    <a:pt x="812" y="221"/>
                  </a:lnTo>
                  <a:lnTo>
                    <a:pt x="792" y="214"/>
                  </a:lnTo>
                  <a:lnTo>
                    <a:pt x="772" y="212"/>
                  </a:lnTo>
                  <a:close/>
                  <a:moveTo>
                    <a:pt x="464" y="212"/>
                  </a:moveTo>
                  <a:lnTo>
                    <a:pt x="444" y="214"/>
                  </a:lnTo>
                  <a:lnTo>
                    <a:pt x="424" y="221"/>
                  </a:lnTo>
                  <a:lnTo>
                    <a:pt x="408" y="231"/>
                  </a:lnTo>
                  <a:lnTo>
                    <a:pt x="394" y="246"/>
                  </a:lnTo>
                  <a:lnTo>
                    <a:pt x="383" y="262"/>
                  </a:lnTo>
                  <a:lnTo>
                    <a:pt x="376" y="282"/>
                  </a:lnTo>
                  <a:lnTo>
                    <a:pt x="374" y="303"/>
                  </a:lnTo>
                  <a:lnTo>
                    <a:pt x="374" y="442"/>
                  </a:lnTo>
                  <a:lnTo>
                    <a:pt x="376" y="462"/>
                  </a:lnTo>
                  <a:lnTo>
                    <a:pt x="383" y="482"/>
                  </a:lnTo>
                  <a:lnTo>
                    <a:pt x="394" y="499"/>
                  </a:lnTo>
                  <a:lnTo>
                    <a:pt x="408" y="513"/>
                  </a:lnTo>
                  <a:lnTo>
                    <a:pt x="424" y="523"/>
                  </a:lnTo>
                  <a:lnTo>
                    <a:pt x="444" y="530"/>
                  </a:lnTo>
                  <a:lnTo>
                    <a:pt x="464" y="532"/>
                  </a:lnTo>
                  <a:lnTo>
                    <a:pt x="486" y="530"/>
                  </a:lnTo>
                  <a:lnTo>
                    <a:pt x="504" y="523"/>
                  </a:lnTo>
                  <a:lnTo>
                    <a:pt x="522" y="513"/>
                  </a:lnTo>
                  <a:lnTo>
                    <a:pt x="535" y="499"/>
                  </a:lnTo>
                  <a:lnTo>
                    <a:pt x="546" y="482"/>
                  </a:lnTo>
                  <a:lnTo>
                    <a:pt x="553" y="462"/>
                  </a:lnTo>
                  <a:lnTo>
                    <a:pt x="556" y="442"/>
                  </a:lnTo>
                  <a:lnTo>
                    <a:pt x="556" y="303"/>
                  </a:lnTo>
                  <a:lnTo>
                    <a:pt x="553" y="282"/>
                  </a:lnTo>
                  <a:lnTo>
                    <a:pt x="546" y="262"/>
                  </a:lnTo>
                  <a:lnTo>
                    <a:pt x="535" y="246"/>
                  </a:lnTo>
                  <a:lnTo>
                    <a:pt x="522" y="231"/>
                  </a:lnTo>
                  <a:lnTo>
                    <a:pt x="504" y="221"/>
                  </a:lnTo>
                  <a:lnTo>
                    <a:pt x="486" y="214"/>
                  </a:lnTo>
                  <a:lnTo>
                    <a:pt x="464" y="212"/>
                  </a:lnTo>
                  <a:close/>
                  <a:moveTo>
                    <a:pt x="304" y="0"/>
                  </a:moveTo>
                  <a:lnTo>
                    <a:pt x="3060" y="0"/>
                  </a:lnTo>
                  <a:lnTo>
                    <a:pt x="3101" y="2"/>
                  </a:lnTo>
                  <a:lnTo>
                    <a:pt x="3140" y="10"/>
                  </a:lnTo>
                  <a:lnTo>
                    <a:pt x="3178" y="24"/>
                  </a:lnTo>
                  <a:lnTo>
                    <a:pt x="3213" y="41"/>
                  </a:lnTo>
                  <a:lnTo>
                    <a:pt x="3246" y="64"/>
                  </a:lnTo>
                  <a:lnTo>
                    <a:pt x="3276" y="90"/>
                  </a:lnTo>
                  <a:lnTo>
                    <a:pt x="3301" y="118"/>
                  </a:lnTo>
                  <a:lnTo>
                    <a:pt x="3324" y="151"/>
                  </a:lnTo>
                  <a:lnTo>
                    <a:pt x="3341" y="186"/>
                  </a:lnTo>
                  <a:lnTo>
                    <a:pt x="3354" y="224"/>
                  </a:lnTo>
                  <a:lnTo>
                    <a:pt x="3364" y="264"/>
                  </a:lnTo>
                  <a:lnTo>
                    <a:pt x="3367" y="305"/>
                  </a:lnTo>
                  <a:lnTo>
                    <a:pt x="3367" y="3068"/>
                  </a:lnTo>
                  <a:lnTo>
                    <a:pt x="3364" y="3109"/>
                  </a:lnTo>
                  <a:lnTo>
                    <a:pt x="3357" y="3149"/>
                  </a:lnTo>
                  <a:lnTo>
                    <a:pt x="3343" y="3186"/>
                  </a:lnTo>
                  <a:lnTo>
                    <a:pt x="3326" y="3222"/>
                  </a:lnTo>
                  <a:lnTo>
                    <a:pt x="3303" y="3254"/>
                  </a:lnTo>
                  <a:lnTo>
                    <a:pt x="3278" y="3283"/>
                  </a:lnTo>
                  <a:lnTo>
                    <a:pt x="3249" y="3309"/>
                  </a:lnTo>
                  <a:lnTo>
                    <a:pt x="3216" y="3331"/>
                  </a:lnTo>
                  <a:lnTo>
                    <a:pt x="3181" y="3348"/>
                  </a:lnTo>
                  <a:lnTo>
                    <a:pt x="3143" y="3362"/>
                  </a:lnTo>
                  <a:lnTo>
                    <a:pt x="3104" y="3370"/>
                  </a:lnTo>
                  <a:lnTo>
                    <a:pt x="3062" y="3373"/>
                  </a:lnTo>
                  <a:lnTo>
                    <a:pt x="304" y="3373"/>
                  </a:lnTo>
                  <a:lnTo>
                    <a:pt x="263" y="3370"/>
                  </a:lnTo>
                  <a:lnTo>
                    <a:pt x="223" y="3362"/>
                  </a:lnTo>
                  <a:lnTo>
                    <a:pt x="186" y="3348"/>
                  </a:lnTo>
                  <a:lnTo>
                    <a:pt x="151" y="3331"/>
                  </a:lnTo>
                  <a:lnTo>
                    <a:pt x="119" y="3309"/>
                  </a:lnTo>
                  <a:lnTo>
                    <a:pt x="89" y="3283"/>
                  </a:lnTo>
                  <a:lnTo>
                    <a:pt x="64" y="3254"/>
                  </a:lnTo>
                  <a:lnTo>
                    <a:pt x="42" y="3222"/>
                  </a:lnTo>
                  <a:lnTo>
                    <a:pt x="24" y="3186"/>
                  </a:lnTo>
                  <a:lnTo>
                    <a:pt x="11" y="3149"/>
                  </a:lnTo>
                  <a:lnTo>
                    <a:pt x="3" y="3109"/>
                  </a:lnTo>
                  <a:lnTo>
                    <a:pt x="0" y="3068"/>
                  </a:lnTo>
                  <a:lnTo>
                    <a:pt x="0" y="305"/>
                  </a:lnTo>
                  <a:lnTo>
                    <a:pt x="3" y="263"/>
                  </a:lnTo>
                  <a:lnTo>
                    <a:pt x="11" y="224"/>
                  </a:lnTo>
                  <a:lnTo>
                    <a:pt x="24" y="186"/>
                  </a:lnTo>
                  <a:lnTo>
                    <a:pt x="42" y="151"/>
                  </a:lnTo>
                  <a:lnTo>
                    <a:pt x="64" y="118"/>
                  </a:lnTo>
                  <a:lnTo>
                    <a:pt x="89" y="90"/>
                  </a:lnTo>
                  <a:lnTo>
                    <a:pt x="119" y="63"/>
                  </a:lnTo>
                  <a:lnTo>
                    <a:pt x="151" y="41"/>
                  </a:lnTo>
                  <a:lnTo>
                    <a:pt x="186" y="24"/>
                  </a:lnTo>
                  <a:lnTo>
                    <a:pt x="223" y="10"/>
                  </a:lnTo>
                  <a:lnTo>
                    <a:pt x="263" y="2"/>
                  </a:lnTo>
                  <a:lnTo>
                    <a:pt x="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3" name="Freeform 178"/>
            <p:cNvSpPr>
              <a:spLocks noEditPoints="1"/>
            </p:cNvSpPr>
            <p:nvPr/>
          </p:nvSpPr>
          <p:spPr bwMode="auto">
            <a:xfrm>
              <a:off x="4214813" y="1263651"/>
              <a:ext cx="279400" cy="279400"/>
            </a:xfrm>
            <a:custGeom>
              <a:avLst/>
              <a:gdLst>
                <a:gd name="T0" fmla="*/ 1394 w 2468"/>
                <a:gd name="T1" fmla="*/ 664 h 2470"/>
                <a:gd name="T2" fmla="*/ 1315 w 2468"/>
                <a:gd name="T3" fmla="*/ 757 h 2470"/>
                <a:gd name="T4" fmla="*/ 1314 w 2468"/>
                <a:gd name="T5" fmla="*/ 884 h 2470"/>
                <a:gd name="T6" fmla="*/ 1048 w 2468"/>
                <a:gd name="T7" fmla="*/ 1627 h 2470"/>
                <a:gd name="T8" fmla="*/ 1012 w 2468"/>
                <a:gd name="T9" fmla="*/ 1584 h 2470"/>
                <a:gd name="T10" fmla="*/ 944 w 2468"/>
                <a:gd name="T11" fmla="*/ 1501 h 2470"/>
                <a:gd name="T12" fmla="*/ 863 w 2468"/>
                <a:gd name="T13" fmla="*/ 1400 h 2470"/>
                <a:gd name="T14" fmla="*/ 786 w 2468"/>
                <a:gd name="T15" fmla="*/ 1305 h 2470"/>
                <a:gd name="T16" fmla="*/ 733 w 2468"/>
                <a:gd name="T17" fmla="*/ 1240 h 2470"/>
                <a:gd name="T18" fmla="*/ 726 w 2468"/>
                <a:gd name="T19" fmla="*/ 1198 h 2470"/>
                <a:gd name="T20" fmla="*/ 721 w 2468"/>
                <a:gd name="T21" fmla="*/ 1087 h 2470"/>
                <a:gd name="T22" fmla="*/ 643 w 2468"/>
                <a:gd name="T23" fmla="*/ 993 h 2470"/>
                <a:gd name="T24" fmla="*/ 519 w 2468"/>
                <a:gd name="T25" fmla="*/ 971 h 2470"/>
                <a:gd name="T26" fmla="*/ 412 w 2468"/>
                <a:gd name="T27" fmla="*/ 1032 h 2470"/>
                <a:gd name="T28" fmla="*/ 369 w 2468"/>
                <a:gd name="T29" fmla="*/ 1150 h 2470"/>
                <a:gd name="T30" fmla="*/ 116 w 2468"/>
                <a:gd name="T31" fmla="*/ 1762 h 2470"/>
                <a:gd name="T32" fmla="*/ 114 w 2468"/>
                <a:gd name="T33" fmla="*/ 1841 h 2470"/>
                <a:gd name="T34" fmla="*/ 177 w 2468"/>
                <a:gd name="T35" fmla="*/ 1892 h 2470"/>
                <a:gd name="T36" fmla="*/ 254 w 2468"/>
                <a:gd name="T37" fmla="*/ 1873 h 2470"/>
                <a:gd name="T38" fmla="*/ 912 w 2468"/>
                <a:gd name="T39" fmla="*/ 1749 h 2470"/>
                <a:gd name="T40" fmla="*/ 904 w 2468"/>
                <a:gd name="T41" fmla="*/ 1837 h 2470"/>
                <a:gd name="T42" fmla="*/ 966 w 2468"/>
                <a:gd name="T43" fmla="*/ 1943 h 2470"/>
                <a:gd name="T44" fmla="*/ 1083 w 2468"/>
                <a:gd name="T45" fmla="*/ 1986 h 2470"/>
                <a:gd name="T46" fmla="*/ 1199 w 2468"/>
                <a:gd name="T47" fmla="*/ 1944 h 2470"/>
                <a:gd name="T48" fmla="*/ 1261 w 2468"/>
                <a:gd name="T49" fmla="*/ 1838 h 2470"/>
                <a:gd name="T50" fmla="*/ 1239 w 2468"/>
                <a:gd name="T51" fmla="*/ 1713 h 2470"/>
                <a:gd name="T52" fmla="*/ 1631 w 2468"/>
                <a:gd name="T53" fmla="*/ 1393 h 2470"/>
                <a:gd name="T54" fmla="*/ 1614 w 2468"/>
                <a:gd name="T55" fmla="*/ 1507 h 2470"/>
                <a:gd name="T56" fmla="*/ 1675 w 2468"/>
                <a:gd name="T57" fmla="*/ 1612 h 2470"/>
                <a:gd name="T58" fmla="*/ 1793 w 2468"/>
                <a:gd name="T59" fmla="*/ 1656 h 2470"/>
                <a:gd name="T60" fmla="*/ 1908 w 2468"/>
                <a:gd name="T61" fmla="*/ 1613 h 2470"/>
                <a:gd name="T62" fmla="*/ 1970 w 2468"/>
                <a:gd name="T63" fmla="*/ 1509 h 2470"/>
                <a:gd name="T64" fmla="*/ 2300 w 2468"/>
                <a:gd name="T65" fmla="*/ 1286 h 2470"/>
                <a:gd name="T66" fmla="*/ 2312 w 2468"/>
                <a:gd name="T67" fmla="*/ 1208 h 2470"/>
                <a:gd name="T68" fmla="*/ 2259 w 2468"/>
                <a:gd name="T69" fmla="*/ 1149 h 2470"/>
                <a:gd name="T70" fmla="*/ 2181 w 2468"/>
                <a:gd name="T71" fmla="*/ 1153 h 2470"/>
                <a:gd name="T72" fmla="*/ 1806 w 2468"/>
                <a:gd name="T73" fmla="*/ 1290 h 2470"/>
                <a:gd name="T74" fmla="*/ 1664 w 2468"/>
                <a:gd name="T75" fmla="*/ 850 h 2470"/>
                <a:gd name="T76" fmla="*/ 1641 w 2468"/>
                <a:gd name="T77" fmla="*/ 730 h 2470"/>
                <a:gd name="T78" fmla="*/ 1549 w 2468"/>
                <a:gd name="T79" fmla="*/ 651 h 2470"/>
                <a:gd name="T80" fmla="*/ 2246 w 2468"/>
                <a:gd name="T81" fmla="*/ 0 h 2470"/>
                <a:gd name="T82" fmla="*/ 2375 w 2468"/>
                <a:gd name="T83" fmla="*/ 42 h 2470"/>
                <a:gd name="T84" fmla="*/ 2455 w 2468"/>
                <a:gd name="T85" fmla="*/ 150 h 2470"/>
                <a:gd name="T86" fmla="*/ 2465 w 2468"/>
                <a:gd name="T87" fmla="*/ 2284 h 2470"/>
                <a:gd name="T88" fmla="*/ 2403 w 2468"/>
                <a:gd name="T89" fmla="*/ 2405 h 2470"/>
                <a:gd name="T90" fmla="*/ 2282 w 2468"/>
                <a:gd name="T91" fmla="*/ 2467 h 2470"/>
                <a:gd name="T92" fmla="*/ 152 w 2468"/>
                <a:gd name="T93" fmla="*/ 2459 h 2470"/>
                <a:gd name="T94" fmla="*/ 43 w 2468"/>
                <a:gd name="T95" fmla="*/ 2379 h 2470"/>
                <a:gd name="T96" fmla="*/ 0 w 2468"/>
                <a:gd name="T97" fmla="*/ 2247 h 2470"/>
                <a:gd name="T98" fmla="*/ 25 w 2468"/>
                <a:gd name="T99" fmla="*/ 514 h 2470"/>
                <a:gd name="T100" fmla="*/ 120 w 2468"/>
                <a:gd name="T101" fmla="*/ 418 h 2470"/>
                <a:gd name="T102" fmla="*/ 820 w 2468"/>
                <a:gd name="T103" fmla="*/ 393 h 2470"/>
                <a:gd name="T104" fmla="*/ 977 w 2468"/>
                <a:gd name="T105" fmla="*/ 364 h 2470"/>
                <a:gd name="T106" fmla="*/ 1091 w 2468"/>
                <a:gd name="T107" fmla="*/ 290 h 2470"/>
                <a:gd name="T108" fmla="*/ 1176 w 2468"/>
                <a:gd name="T109" fmla="*/ 196 h 2470"/>
                <a:gd name="T110" fmla="*/ 1244 w 2468"/>
                <a:gd name="T111" fmla="*/ 111 h 2470"/>
                <a:gd name="T112" fmla="*/ 1324 w 2468"/>
                <a:gd name="T113" fmla="*/ 36 h 2470"/>
                <a:gd name="T114" fmla="*/ 1442 w 2468"/>
                <a:gd name="T115" fmla="*/ 0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8" h="2470">
                  <a:moveTo>
                    <a:pt x="1484" y="639"/>
                  </a:moveTo>
                  <a:lnTo>
                    <a:pt x="1453" y="642"/>
                  </a:lnTo>
                  <a:lnTo>
                    <a:pt x="1422" y="650"/>
                  </a:lnTo>
                  <a:lnTo>
                    <a:pt x="1394" y="664"/>
                  </a:lnTo>
                  <a:lnTo>
                    <a:pt x="1369" y="682"/>
                  </a:lnTo>
                  <a:lnTo>
                    <a:pt x="1346" y="704"/>
                  </a:lnTo>
                  <a:lnTo>
                    <a:pt x="1329" y="728"/>
                  </a:lnTo>
                  <a:lnTo>
                    <a:pt x="1315" y="757"/>
                  </a:lnTo>
                  <a:lnTo>
                    <a:pt x="1306" y="788"/>
                  </a:lnTo>
                  <a:lnTo>
                    <a:pt x="1303" y="821"/>
                  </a:lnTo>
                  <a:lnTo>
                    <a:pt x="1306" y="854"/>
                  </a:lnTo>
                  <a:lnTo>
                    <a:pt x="1314" y="884"/>
                  </a:lnTo>
                  <a:lnTo>
                    <a:pt x="1329" y="913"/>
                  </a:lnTo>
                  <a:lnTo>
                    <a:pt x="1346" y="939"/>
                  </a:lnTo>
                  <a:lnTo>
                    <a:pt x="1050" y="1629"/>
                  </a:lnTo>
                  <a:lnTo>
                    <a:pt x="1048" y="1627"/>
                  </a:lnTo>
                  <a:lnTo>
                    <a:pt x="1043" y="1621"/>
                  </a:lnTo>
                  <a:lnTo>
                    <a:pt x="1035" y="1611"/>
                  </a:lnTo>
                  <a:lnTo>
                    <a:pt x="1024" y="1599"/>
                  </a:lnTo>
                  <a:lnTo>
                    <a:pt x="1012" y="1584"/>
                  </a:lnTo>
                  <a:lnTo>
                    <a:pt x="998" y="1565"/>
                  </a:lnTo>
                  <a:lnTo>
                    <a:pt x="981" y="1546"/>
                  </a:lnTo>
                  <a:lnTo>
                    <a:pt x="963" y="1523"/>
                  </a:lnTo>
                  <a:lnTo>
                    <a:pt x="944" y="1501"/>
                  </a:lnTo>
                  <a:lnTo>
                    <a:pt x="925" y="1476"/>
                  </a:lnTo>
                  <a:lnTo>
                    <a:pt x="904" y="1451"/>
                  </a:lnTo>
                  <a:lnTo>
                    <a:pt x="884" y="1426"/>
                  </a:lnTo>
                  <a:lnTo>
                    <a:pt x="863" y="1400"/>
                  </a:lnTo>
                  <a:lnTo>
                    <a:pt x="843" y="1375"/>
                  </a:lnTo>
                  <a:lnTo>
                    <a:pt x="823" y="1351"/>
                  </a:lnTo>
                  <a:lnTo>
                    <a:pt x="804" y="1328"/>
                  </a:lnTo>
                  <a:lnTo>
                    <a:pt x="786" y="1305"/>
                  </a:lnTo>
                  <a:lnTo>
                    <a:pt x="770" y="1286"/>
                  </a:lnTo>
                  <a:lnTo>
                    <a:pt x="756" y="1267"/>
                  </a:lnTo>
                  <a:lnTo>
                    <a:pt x="743" y="1252"/>
                  </a:lnTo>
                  <a:lnTo>
                    <a:pt x="733" y="1240"/>
                  </a:lnTo>
                  <a:lnTo>
                    <a:pt x="726" y="1230"/>
                  </a:lnTo>
                  <a:lnTo>
                    <a:pt x="721" y="1224"/>
                  </a:lnTo>
                  <a:lnTo>
                    <a:pt x="719" y="1222"/>
                  </a:lnTo>
                  <a:lnTo>
                    <a:pt x="726" y="1198"/>
                  </a:lnTo>
                  <a:lnTo>
                    <a:pt x="730" y="1174"/>
                  </a:lnTo>
                  <a:lnTo>
                    <a:pt x="732" y="1150"/>
                  </a:lnTo>
                  <a:lnTo>
                    <a:pt x="729" y="1117"/>
                  </a:lnTo>
                  <a:lnTo>
                    <a:pt x="721" y="1087"/>
                  </a:lnTo>
                  <a:lnTo>
                    <a:pt x="707" y="1059"/>
                  </a:lnTo>
                  <a:lnTo>
                    <a:pt x="690" y="1033"/>
                  </a:lnTo>
                  <a:lnTo>
                    <a:pt x="668" y="1012"/>
                  </a:lnTo>
                  <a:lnTo>
                    <a:pt x="643" y="993"/>
                  </a:lnTo>
                  <a:lnTo>
                    <a:pt x="614" y="980"/>
                  </a:lnTo>
                  <a:lnTo>
                    <a:pt x="583" y="972"/>
                  </a:lnTo>
                  <a:lnTo>
                    <a:pt x="551" y="969"/>
                  </a:lnTo>
                  <a:lnTo>
                    <a:pt x="519" y="971"/>
                  </a:lnTo>
                  <a:lnTo>
                    <a:pt x="488" y="980"/>
                  </a:lnTo>
                  <a:lnTo>
                    <a:pt x="459" y="993"/>
                  </a:lnTo>
                  <a:lnTo>
                    <a:pt x="435" y="1011"/>
                  </a:lnTo>
                  <a:lnTo>
                    <a:pt x="412" y="1032"/>
                  </a:lnTo>
                  <a:lnTo>
                    <a:pt x="395" y="1058"/>
                  </a:lnTo>
                  <a:lnTo>
                    <a:pt x="380" y="1086"/>
                  </a:lnTo>
                  <a:lnTo>
                    <a:pt x="372" y="1116"/>
                  </a:lnTo>
                  <a:lnTo>
                    <a:pt x="369" y="1150"/>
                  </a:lnTo>
                  <a:lnTo>
                    <a:pt x="372" y="1179"/>
                  </a:lnTo>
                  <a:lnTo>
                    <a:pt x="379" y="1207"/>
                  </a:lnTo>
                  <a:lnTo>
                    <a:pt x="391" y="1232"/>
                  </a:lnTo>
                  <a:lnTo>
                    <a:pt x="116" y="1762"/>
                  </a:lnTo>
                  <a:lnTo>
                    <a:pt x="109" y="1782"/>
                  </a:lnTo>
                  <a:lnTo>
                    <a:pt x="107" y="1802"/>
                  </a:lnTo>
                  <a:lnTo>
                    <a:pt x="109" y="1822"/>
                  </a:lnTo>
                  <a:lnTo>
                    <a:pt x="114" y="1841"/>
                  </a:lnTo>
                  <a:lnTo>
                    <a:pt x="124" y="1859"/>
                  </a:lnTo>
                  <a:lnTo>
                    <a:pt x="138" y="1873"/>
                  </a:lnTo>
                  <a:lnTo>
                    <a:pt x="156" y="1886"/>
                  </a:lnTo>
                  <a:lnTo>
                    <a:pt x="177" y="1892"/>
                  </a:lnTo>
                  <a:lnTo>
                    <a:pt x="199" y="1894"/>
                  </a:lnTo>
                  <a:lnTo>
                    <a:pt x="219" y="1891"/>
                  </a:lnTo>
                  <a:lnTo>
                    <a:pt x="238" y="1884"/>
                  </a:lnTo>
                  <a:lnTo>
                    <a:pt x="254" y="1873"/>
                  </a:lnTo>
                  <a:lnTo>
                    <a:pt x="267" y="1862"/>
                  </a:lnTo>
                  <a:lnTo>
                    <a:pt x="276" y="1849"/>
                  </a:lnTo>
                  <a:lnTo>
                    <a:pt x="563" y="1313"/>
                  </a:lnTo>
                  <a:lnTo>
                    <a:pt x="912" y="1749"/>
                  </a:lnTo>
                  <a:lnTo>
                    <a:pt x="906" y="1768"/>
                  </a:lnTo>
                  <a:lnTo>
                    <a:pt x="902" y="1786"/>
                  </a:lnTo>
                  <a:lnTo>
                    <a:pt x="901" y="1804"/>
                  </a:lnTo>
                  <a:lnTo>
                    <a:pt x="904" y="1837"/>
                  </a:lnTo>
                  <a:lnTo>
                    <a:pt x="912" y="1868"/>
                  </a:lnTo>
                  <a:lnTo>
                    <a:pt x="926" y="1896"/>
                  </a:lnTo>
                  <a:lnTo>
                    <a:pt x="944" y="1922"/>
                  </a:lnTo>
                  <a:lnTo>
                    <a:pt x="966" y="1943"/>
                  </a:lnTo>
                  <a:lnTo>
                    <a:pt x="990" y="1962"/>
                  </a:lnTo>
                  <a:lnTo>
                    <a:pt x="1019" y="1975"/>
                  </a:lnTo>
                  <a:lnTo>
                    <a:pt x="1050" y="1983"/>
                  </a:lnTo>
                  <a:lnTo>
                    <a:pt x="1083" y="1986"/>
                  </a:lnTo>
                  <a:lnTo>
                    <a:pt x="1115" y="1984"/>
                  </a:lnTo>
                  <a:lnTo>
                    <a:pt x="1146" y="1975"/>
                  </a:lnTo>
                  <a:lnTo>
                    <a:pt x="1174" y="1963"/>
                  </a:lnTo>
                  <a:lnTo>
                    <a:pt x="1199" y="1944"/>
                  </a:lnTo>
                  <a:lnTo>
                    <a:pt x="1221" y="1923"/>
                  </a:lnTo>
                  <a:lnTo>
                    <a:pt x="1239" y="1897"/>
                  </a:lnTo>
                  <a:lnTo>
                    <a:pt x="1253" y="1869"/>
                  </a:lnTo>
                  <a:lnTo>
                    <a:pt x="1261" y="1838"/>
                  </a:lnTo>
                  <a:lnTo>
                    <a:pt x="1264" y="1804"/>
                  </a:lnTo>
                  <a:lnTo>
                    <a:pt x="1261" y="1772"/>
                  </a:lnTo>
                  <a:lnTo>
                    <a:pt x="1253" y="1741"/>
                  </a:lnTo>
                  <a:lnTo>
                    <a:pt x="1239" y="1713"/>
                  </a:lnTo>
                  <a:lnTo>
                    <a:pt x="1222" y="1687"/>
                  </a:lnTo>
                  <a:lnTo>
                    <a:pt x="1497" y="1056"/>
                  </a:lnTo>
                  <a:lnTo>
                    <a:pt x="1646" y="1369"/>
                  </a:lnTo>
                  <a:lnTo>
                    <a:pt x="1631" y="1393"/>
                  </a:lnTo>
                  <a:lnTo>
                    <a:pt x="1621" y="1417"/>
                  </a:lnTo>
                  <a:lnTo>
                    <a:pt x="1614" y="1445"/>
                  </a:lnTo>
                  <a:lnTo>
                    <a:pt x="1612" y="1474"/>
                  </a:lnTo>
                  <a:lnTo>
                    <a:pt x="1614" y="1507"/>
                  </a:lnTo>
                  <a:lnTo>
                    <a:pt x="1623" y="1536"/>
                  </a:lnTo>
                  <a:lnTo>
                    <a:pt x="1635" y="1565"/>
                  </a:lnTo>
                  <a:lnTo>
                    <a:pt x="1654" y="1591"/>
                  </a:lnTo>
                  <a:lnTo>
                    <a:pt x="1675" y="1612"/>
                  </a:lnTo>
                  <a:lnTo>
                    <a:pt x="1701" y="1631"/>
                  </a:lnTo>
                  <a:lnTo>
                    <a:pt x="1728" y="1644"/>
                  </a:lnTo>
                  <a:lnTo>
                    <a:pt x="1759" y="1652"/>
                  </a:lnTo>
                  <a:lnTo>
                    <a:pt x="1793" y="1656"/>
                  </a:lnTo>
                  <a:lnTo>
                    <a:pt x="1825" y="1652"/>
                  </a:lnTo>
                  <a:lnTo>
                    <a:pt x="1855" y="1644"/>
                  </a:lnTo>
                  <a:lnTo>
                    <a:pt x="1883" y="1631"/>
                  </a:lnTo>
                  <a:lnTo>
                    <a:pt x="1908" y="1613"/>
                  </a:lnTo>
                  <a:lnTo>
                    <a:pt x="1929" y="1592"/>
                  </a:lnTo>
                  <a:lnTo>
                    <a:pt x="1948" y="1567"/>
                  </a:lnTo>
                  <a:lnTo>
                    <a:pt x="1961" y="1540"/>
                  </a:lnTo>
                  <a:lnTo>
                    <a:pt x="1970" y="1509"/>
                  </a:lnTo>
                  <a:lnTo>
                    <a:pt x="1974" y="1477"/>
                  </a:lnTo>
                  <a:lnTo>
                    <a:pt x="2268" y="1314"/>
                  </a:lnTo>
                  <a:lnTo>
                    <a:pt x="2285" y="1301"/>
                  </a:lnTo>
                  <a:lnTo>
                    <a:pt x="2300" y="1286"/>
                  </a:lnTo>
                  <a:lnTo>
                    <a:pt x="2310" y="1268"/>
                  </a:lnTo>
                  <a:lnTo>
                    <a:pt x="2315" y="1249"/>
                  </a:lnTo>
                  <a:lnTo>
                    <a:pt x="2316" y="1228"/>
                  </a:lnTo>
                  <a:lnTo>
                    <a:pt x="2312" y="1208"/>
                  </a:lnTo>
                  <a:lnTo>
                    <a:pt x="2304" y="1188"/>
                  </a:lnTo>
                  <a:lnTo>
                    <a:pt x="2291" y="1172"/>
                  </a:lnTo>
                  <a:lnTo>
                    <a:pt x="2276" y="1159"/>
                  </a:lnTo>
                  <a:lnTo>
                    <a:pt x="2259" y="1149"/>
                  </a:lnTo>
                  <a:lnTo>
                    <a:pt x="2239" y="1143"/>
                  </a:lnTo>
                  <a:lnTo>
                    <a:pt x="2220" y="1142"/>
                  </a:lnTo>
                  <a:lnTo>
                    <a:pt x="2200" y="1145"/>
                  </a:lnTo>
                  <a:lnTo>
                    <a:pt x="2181" y="1153"/>
                  </a:lnTo>
                  <a:lnTo>
                    <a:pt x="1886" y="1317"/>
                  </a:lnTo>
                  <a:lnTo>
                    <a:pt x="1862" y="1303"/>
                  </a:lnTo>
                  <a:lnTo>
                    <a:pt x="1835" y="1294"/>
                  </a:lnTo>
                  <a:lnTo>
                    <a:pt x="1806" y="1290"/>
                  </a:lnTo>
                  <a:lnTo>
                    <a:pt x="1631" y="925"/>
                  </a:lnTo>
                  <a:lnTo>
                    <a:pt x="1645" y="903"/>
                  </a:lnTo>
                  <a:lnTo>
                    <a:pt x="1657" y="877"/>
                  </a:lnTo>
                  <a:lnTo>
                    <a:pt x="1664" y="850"/>
                  </a:lnTo>
                  <a:lnTo>
                    <a:pt x="1666" y="821"/>
                  </a:lnTo>
                  <a:lnTo>
                    <a:pt x="1663" y="789"/>
                  </a:lnTo>
                  <a:lnTo>
                    <a:pt x="1655" y="758"/>
                  </a:lnTo>
                  <a:lnTo>
                    <a:pt x="1641" y="730"/>
                  </a:lnTo>
                  <a:lnTo>
                    <a:pt x="1624" y="705"/>
                  </a:lnTo>
                  <a:lnTo>
                    <a:pt x="1602" y="682"/>
                  </a:lnTo>
                  <a:lnTo>
                    <a:pt x="1577" y="665"/>
                  </a:lnTo>
                  <a:lnTo>
                    <a:pt x="1549" y="651"/>
                  </a:lnTo>
                  <a:lnTo>
                    <a:pt x="1518" y="642"/>
                  </a:lnTo>
                  <a:lnTo>
                    <a:pt x="1484" y="639"/>
                  </a:lnTo>
                  <a:close/>
                  <a:moveTo>
                    <a:pt x="1442" y="0"/>
                  </a:moveTo>
                  <a:lnTo>
                    <a:pt x="2246" y="0"/>
                  </a:lnTo>
                  <a:lnTo>
                    <a:pt x="2282" y="3"/>
                  </a:lnTo>
                  <a:lnTo>
                    <a:pt x="2316" y="11"/>
                  </a:lnTo>
                  <a:lnTo>
                    <a:pt x="2347" y="25"/>
                  </a:lnTo>
                  <a:lnTo>
                    <a:pt x="2375" y="42"/>
                  </a:lnTo>
                  <a:lnTo>
                    <a:pt x="2402" y="65"/>
                  </a:lnTo>
                  <a:lnTo>
                    <a:pt x="2424" y="90"/>
                  </a:lnTo>
                  <a:lnTo>
                    <a:pt x="2442" y="119"/>
                  </a:lnTo>
                  <a:lnTo>
                    <a:pt x="2455" y="150"/>
                  </a:lnTo>
                  <a:lnTo>
                    <a:pt x="2465" y="184"/>
                  </a:lnTo>
                  <a:lnTo>
                    <a:pt x="2468" y="220"/>
                  </a:lnTo>
                  <a:lnTo>
                    <a:pt x="2468" y="2247"/>
                  </a:lnTo>
                  <a:lnTo>
                    <a:pt x="2465" y="2284"/>
                  </a:lnTo>
                  <a:lnTo>
                    <a:pt x="2456" y="2318"/>
                  </a:lnTo>
                  <a:lnTo>
                    <a:pt x="2443" y="2350"/>
                  </a:lnTo>
                  <a:lnTo>
                    <a:pt x="2426" y="2379"/>
                  </a:lnTo>
                  <a:lnTo>
                    <a:pt x="2403" y="2405"/>
                  </a:lnTo>
                  <a:lnTo>
                    <a:pt x="2377" y="2427"/>
                  </a:lnTo>
                  <a:lnTo>
                    <a:pt x="2348" y="2445"/>
                  </a:lnTo>
                  <a:lnTo>
                    <a:pt x="2316" y="2459"/>
                  </a:lnTo>
                  <a:lnTo>
                    <a:pt x="2282" y="2467"/>
                  </a:lnTo>
                  <a:lnTo>
                    <a:pt x="2246" y="2470"/>
                  </a:lnTo>
                  <a:lnTo>
                    <a:pt x="222" y="2470"/>
                  </a:lnTo>
                  <a:lnTo>
                    <a:pt x="187" y="2467"/>
                  </a:lnTo>
                  <a:lnTo>
                    <a:pt x="152" y="2459"/>
                  </a:lnTo>
                  <a:lnTo>
                    <a:pt x="120" y="2445"/>
                  </a:lnTo>
                  <a:lnTo>
                    <a:pt x="91" y="2427"/>
                  </a:lnTo>
                  <a:lnTo>
                    <a:pt x="66" y="2405"/>
                  </a:lnTo>
                  <a:lnTo>
                    <a:pt x="43" y="2379"/>
                  </a:lnTo>
                  <a:lnTo>
                    <a:pt x="25" y="2350"/>
                  </a:lnTo>
                  <a:lnTo>
                    <a:pt x="11" y="2318"/>
                  </a:lnTo>
                  <a:lnTo>
                    <a:pt x="3" y="2284"/>
                  </a:lnTo>
                  <a:lnTo>
                    <a:pt x="0" y="2247"/>
                  </a:lnTo>
                  <a:lnTo>
                    <a:pt x="0" y="616"/>
                  </a:lnTo>
                  <a:lnTo>
                    <a:pt x="3" y="579"/>
                  </a:lnTo>
                  <a:lnTo>
                    <a:pt x="11" y="545"/>
                  </a:lnTo>
                  <a:lnTo>
                    <a:pt x="25" y="514"/>
                  </a:lnTo>
                  <a:lnTo>
                    <a:pt x="43" y="485"/>
                  </a:lnTo>
                  <a:lnTo>
                    <a:pt x="66" y="458"/>
                  </a:lnTo>
                  <a:lnTo>
                    <a:pt x="91" y="437"/>
                  </a:lnTo>
                  <a:lnTo>
                    <a:pt x="120" y="418"/>
                  </a:lnTo>
                  <a:lnTo>
                    <a:pt x="152" y="405"/>
                  </a:lnTo>
                  <a:lnTo>
                    <a:pt x="187" y="396"/>
                  </a:lnTo>
                  <a:lnTo>
                    <a:pt x="222" y="393"/>
                  </a:lnTo>
                  <a:lnTo>
                    <a:pt x="820" y="393"/>
                  </a:lnTo>
                  <a:lnTo>
                    <a:pt x="864" y="391"/>
                  </a:lnTo>
                  <a:lnTo>
                    <a:pt x="905" y="385"/>
                  </a:lnTo>
                  <a:lnTo>
                    <a:pt x="942" y="376"/>
                  </a:lnTo>
                  <a:lnTo>
                    <a:pt x="977" y="364"/>
                  </a:lnTo>
                  <a:lnTo>
                    <a:pt x="1009" y="348"/>
                  </a:lnTo>
                  <a:lnTo>
                    <a:pt x="1039" y="330"/>
                  </a:lnTo>
                  <a:lnTo>
                    <a:pt x="1066" y="310"/>
                  </a:lnTo>
                  <a:lnTo>
                    <a:pt x="1091" y="290"/>
                  </a:lnTo>
                  <a:lnTo>
                    <a:pt x="1114" y="267"/>
                  </a:lnTo>
                  <a:lnTo>
                    <a:pt x="1136" y="243"/>
                  </a:lnTo>
                  <a:lnTo>
                    <a:pt x="1156" y="220"/>
                  </a:lnTo>
                  <a:lnTo>
                    <a:pt x="1176" y="196"/>
                  </a:lnTo>
                  <a:lnTo>
                    <a:pt x="1193" y="174"/>
                  </a:lnTo>
                  <a:lnTo>
                    <a:pt x="1211" y="151"/>
                  </a:lnTo>
                  <a:lnTo>
                    <a:pt x="1227" y="131"/>
                  </a:lnTo>
                  <a:lnTo>
                    <a:pt x="1244" y="111"/>
                  </a:lnTo>
                  <a:lnTo>
                    <a:pt x="1259" y="93"/>
                  </a:lnTo>
                  <a:lnTo>
                    <a:pt x="1274" y="78"/>
                  </a:lnTo>
                  <a:lnTo>
                    <a:pt x="1298" y="56"/>
                  </a:lnTo>
                  <a:lnTo>
                    <a:pt x="1324" y="36"/>
                  </a:lnTo>
                  <a:lnTo>
                    <a:pt x="1351" y="21"/>
                  </a:lnTo>
                  <a:lnTo>
                    <a:pt x="1380" y="9"/>
                  </a:lnTo>
                  <a:lnTo>
                    <a:pt x="1412" y="2"/>
                  </a:lnTo>
                  <a:lnTo>
                    <a:pt x="14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47" name="Freeform 183"/>
          <p:cNvSpPr>
            <a:spLocks noEditPoints="1"/>
          </p:cNvSpPr>
          <p:nvPr/>
        </p:nvSpPr>
        <p:spPr bwMode="auto">
          <a:xfrm>
            <a:off x="4283389" y="1289840"/>
            <a:ext cx="232766" cy="231801"/>
          </a:xfrm>
          <a:custGeom>
            <a:avLst/>
            <a:gdLst>
              <a:gd name="T0" fmla="*/ 1624 w 3371"/>
              <a:gd name="T1" fmla="*/ 2309 h 3372"/>
              <a:gd name="T2" fmla="*/ 2885 w 3371"/>
              <a:gd name="T3" fmla="*/ 2207 h 3372"/>
              <a:gd name="T4" fmla="*/ 539 w 3371"/>
              <a:gd name="T5" fmla="*/ 0 h 3372"/>
              <a:gd name="T6" fmla="*/ 599 w 3371"/>
              <a:gd name="T7" fmla="*/ 5 h 3372"/>
              <a:gd name="T8" fmla="*/ 657 w 3371"/>
              <a:gd name="T9" fmla="*/ 30 h 3372"/>
              <a:gd name="T10" fmla="*/ 705 w 3371"/>
              <a:gd name="T11" fmla="*/ 73 h 3372"/>
              <a:gd name="T12" fmla="*/ 2309 w 3371"/>
              <a:gd name="T13" fmla="*/ 1197 h 3372"/>
              <a:gd name="T14" fmla="*/ 2365 w 3371"/>
              <a:gd name="T15" fmla="*/ 1162 h 3372"/>
              <a:gd name="T16" fmla="*/ 2425 w 3371"/>
              <a:gd name="T17" fmla="*/ 1148 h 3372"/>
              <a:gd name="T18" fmla="*/ 2486 w 3371"/>
              <a:gd name="T19" fmla="*/ 1154 h 3372"/>
              <a:gd name="T20" fmla="*/ 2544 w 3371"/>
              <a:gd name="T21" fmla="*/ 1178 h 3372"/>
              <a:gd name="T22" fmla="*/ 2593 w 3371"/>
              <a:gd name="T23" fmla="*/ 1220 h 3372"/>
              <a:gd name="T24" fmla="*/ 3343 w 3371"/>
              <a:gd name="T25" fmla="*/ 2130 h 3372"/>
              <a:gd name="T26" fmla="*/ 3367 w 3371"/>
              <a:gd name="T27" fmla="*/ 2189 h 3372"/>
              <a:gd name="T28" fmla="*/ 3371 w 3371"/>
              <a:gd name="T29" fmla="*/ 2251 h 3372"/>
              <a:gd name="T30" fmla="*/ 3357 w 3371"/>
              <a:gd name="T31" fmla="*/ 2312 h 3372"/>
              <a:gd name="T32" fmla="*/ 3324 w 3371"/>
              <a:gd name="T33" fmla="*/ 2366 h 3372"/>
              <a:gd name="T34" fmla="*/ 2199 w 3371"/>
              <a:gd name="T35" fmla="*/ 3324 h 3372"/>
              <a:gd name="T36" fmla="*/ 2145 w 3371"/>
              <a:gd name="T37" fmla="*/ 3358 h 3372"/>
              <a:gd name="T38" fmla="*/ 2084 w 3371"/>
              <a:gd name="T39" fmla="*/ 3372 h 3372"/>
              <a:gd name="T40" fmla="*/ 2023 w 3371"/>
              <a:gd name="T41" fmla="*/ 3367 h 3372"/>
              <a:gd name="T42" fmla="*/ 1965 w 3371"/>
              <a:gd name="T43" fmla="*/ 3342 h 3372"/>
              <a:gd name="T44" fmla="*/ 1916 w 3371"/>
              <a:gd name="T45" fmla="*/ 3300 h 3372"/>
              <a:gd name="T46" fmla="*/ 1166 w 3371"/>
              <a:gd name="T47" fmla="*/ 2389 h 3372"/>
              <a:gd name="T48" fmla="*/ 1143 w 3371"/>
              <a:gd name="T49" fmla="*/ 2329 h 3372"/>
              <a:gd name="T50" fmla="*/ 1139 w 3371"/>
              <a:gd name="T51" fmla="*/ 2266 h 3372"/>
              <a:gd name="T52" fmla="*/ 1153 w 3371"/>
              <a:gd name="T53" fmla="*/ 2205 h 3372"/>
              <a:gd name="T54" fmla="*/ 1186 w 3371"/>
              <a:gd name="T55" fmla="*/ 2151 h 3372"/>
              <a:gd name="T56" fmla="*/ 1605 w 3371"/>
              <a:gd name="T57" fmla="*/ 1793 h 3372"/>
              <a:gd name="T58" fmla="*/ 765 w 3371"/>
              <a:gd name="T59" fmla="*/ 1180 h 3372"/>
              <a:gd name="T60" fmla="*/ 709 w 3371"/>
              <a:gd name="T61" fmla="*/ 1215 h 3372"/>
              <a:gd name="T62" fmla="*/ 648 w 3371"/>
              <a:gd name="T63" fmla="*/ 1230 h 3372"/>
              <a:gd name="T64" fmla="*/ 588 w 3371"/>
              <a:gd name="T65" fmla="*/ 1223 h 3372"/>
              <a:gd name="T66" fmla="*/ 530 w 3371"/>
              <a:gd name="T67" fmla="*/ 1199 h 3372"/>
              <a:gd name="T68" fmla="*/ 481 w 3371"/>
              <a:gd name="T69" fmla="*/ 1157 h 3372"/>
              <a:gd name="T70" fmla="*/ 447 w 3371"/>
              <a:gd name="T71" fmla="*/ 1100 h 3372"/>
              <a:gd name="T72" fmla="*/ 434 w 3371"/>
              <a:gd name="T73" fmla="*/ 1037 h 3372"/>
              <a:gd name="T74" fmla="*/ 439 w 3371"/>
              <a:gd name="T75" fmla="*/ 975 h 3372"/>
              <a:gd name="T76" fmla="*/ 462 w 3371"/>
              <a:gd name="T77" fmla="*/ 917 h 3372"/>
              <a:gd name="T78" fmla="*/ 505 w 3371"/>
              <a:gd name="T79" fmla="*/ 868 h 3372"/>
              <a:gd name="T80" fmla="*/ 526 w 3371"/>
              <a:gd name="T81" fmla="*/ 493 h 3372"/>
              <a:gd name="T82" fmla="*/ 304 w 3371"/>
              <a:gd name="T83" fmla="*/ 679 h 3372"/>
              <a:gd name="T84" fmla="*/ 246 w 3371"/>
              <a:gd name="T85" fmla="*/ 703 h 3372"/>
              <a:gd name="T86" fmla="*/ 184 w 3371"/>
              <a:gd name="T87" fmla="*/ 707 h 3372"/>
              <a:gd name="T88" fmla="*/ 124 w 3371"/>
              <a:gd name="T89" fmla="*/ 692 h 3372"/>
              <a:gd name="T90" fmla="*/ 70 w 3371"/>
              <a:gd name="T91" fmla="*/ 659 h 3372"/>
              <a:gd name="T92" fmla="*/ 28 w 3371"/>
              <a:gd name="T93" fmla="*/ 607 h 3372"/>
              <a:gd name="T94" fmla="*/ 4 w 3371"/>
              <a:gd name="T95" fmla="*/ 548 h 3372"/>
              <a:gd name="T96" fmla="*/ 0 w 3371"/>
              <a:gd name="T97" fmla="*/ 485 h 3372"/>
              <a:gd name="T98" fmla="*/ 14 w 3371"/>
              <a:gd name="T99" fmla="*/ 423 h 3372"/>
              <a:gd name="T100" fmla="*/ 48 w 3371"/>
              <a:gd name="T101" fmla="*/ 369 h 3372"/>
              <a:gd name="T102" fmla="*/ 421 w 3371"/>
              <a:gd name="T103" fmla="*/ 48 h 3372"/>
              <a:gd name="T104" fmla="*/ 478 w 3371"/>
              <a:gd name="T105" fmla="*/ 15 h 3372"/>
              <a:gd name="T106" fmla="*/ 539 w 3371"/>
              <a:gd name="T107" fmla="*/ 0 h 3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71" h="3372">
                <a:moveTo>
                  <a:pt x="2413" y="1637"/>
                </a:moveTo>
                <a:lnTo>
                  <a:pt x="1624" y="2309"/>
                </a:lnTo>
                <a:lnTo>
                  <a:pt x="2096" y="2879"/>
                </a:lnTo>
                <a:lnTo>
                  <a:pt x="2885" y="2207"/>
                </a:lnTo>
                <a:lnTo>
                  <a:pt x="2413" y="1637"/>
                </a:lnTo>
                <a:close/>
                <a:moveTo>
                  <a:pt x="539" y="0"/>
                </a:moveTo>
                <a:lnTo>
                  <a:pt x="568" y="0"/>
                </a:lnTo>
                <a:lnTo>
                  <a:pt x="599" y="5"/>
                </a:lnTo>
                <a:lnTo>
                  <a:pt x="629" y="16"/>
                </a:lnTo>
                <a:lnTo>
                  <a:pt x="657" y="30"/>
                </a:lnTo>
                <a:lnTo>
                  <a:pt x="682" y="50"/>
                </a:lnTo>
                <a:lnTo>
                  <a:pt x="705" y="73"/>
                </a:lnTo>
                <a:lnTo>
                  <a:pt x="1913" y="1531"/>
                </a:lnTo>
                <a:lnTo>
                  <a:pt x="2309" y="1197"/>
                </a:lnTo>
                <a:lnTo>
                  <a:pt x="2336" y="1177"/>
                </a:lnTo>
                <a:lnTo>
                  <a:pt x="2365" y="1162"/>
                </a:lnTo>
                <a:lnTo>
                  <a:pt x="2395" y="1152"/>
                </a:lnTo>
                <a:lnTo>
                  <a:pt x="2425" y="1148"/>
                </a:lnTo>
                <a:lnTo>
                  <a:pt x="2456" y="1148"/>
                </a:lnTo>
                <a:lnTo>
                  <a:pt x="2486" y="1154"/>
                </a:lnTo>
                <a:lnTo>
                  <a:pt x="2516" y="1164"/>
                </a:lnTo>
                <a:lnTo>
                  <a:pt x="2544" y="1178"/>
                </a:lnTo>
                <a:lnTo>
                  <a:pt x="2570" y="1197"/>
                </a:lnTo>
                <a:lnTo>
                  <a:pt x="2593" y="1220"/>
                </a:lnTo>
                <a:lnTo>
                  <a:pt x="3324" y="2102"/>
                </a:lnTo>
                <a:lnTo>
                  <a:pt x="3343" y="2130"/>
                </a:lnTo>
                <a:lnTo>
                  <a:pt x="3358" y="2159"/>
                </a:lnTo>
                <a:lnTo>
                  <a:pt x="3367" y="2189"/>
                </a:lnTo>
                <a:lnTo>
                  <a:pt x="3371" y="2220"/>
                </a:lnTo>
                <a:lnTo>
                  <a:pt x="3371" y="2251"/>
                </a:lnTo>
                <a:lnTo>
                  <a:pt x="3366" y="2282"/>
                </a:lnTo>
                <a:lnTo>
                  <a:pt x="3357" y="2312"/>
                </a:lnTo>
                <a:lnTo>
                  <a:pt x="3342" y="2340"/>
                </a:lnTo>
                <a:lnTo>
                  <a:pt x="3324" y="2366"/>
                </a:lnTo>
                <a:lnTo>
                  <a:pt x="3300" y="2390"/>
                </a:lnTo>
                <a:lnTo>
                  <a:pt x="2199" y="3324"/>
                </a:lnTo>
                <a:lnTo>
                  <a:pt x="2173" y="3343"/>
                </a:lnTo>
                <a:lnTo>
                  <a:pt x="2145" y="3358"/>
                </a:lnTo>
                <a:lnTo>
                  <a:pt x="2115" y="3368"/>
                </a:lnTo>
                <a:lnTo>
                  <a:pt x="2084" y="3372"/>
                </a:lnTo>
                <a:lnTo>
                  <a:pt x="2053" y="3372"/>
                </a:lnTo>
                <a:lnTo>
                  <a:pt x="2023" y="3367"/>
                </a:lnTo>
                <a:lnTo>
                  <a:pt x="1993" y="3356"/>
                </a:lnTo>
                <a:lnTo>
                  <a:pt x="1965" y="3342"/>
                </a:lnTo>
                <a:lnTo>
                  <a:pt x="1939" y="3322"/>
                </a:lnTo>
                <a:lnTo>
                  <a:pt x="1916" y="3300"/>
                </a:lnTo>
                <a:lnTo>
                  <a:pt x="1186" y="2417"/>
                </a:lnTo>
                <a:lnTo>
                  <a:pt x="1166" y="2389"/>
                </a:lnTo>
                <a:lnTo>
                  <a:pt x="1152" y="2359"/>
                </a:lnTo>
                <a:lnTo>
                  <a:pt x="1143" y="2329"/>
                </a:lnTo>
                <a:lnTo>
                  <a:pt x="1138" y="2298"/>
                </a:lnTo>
                <a:lnTo>
                  <a:pt x="1139" y="2266"/>
                </a:lnTo>
                <a:lnTo>
                  <a:pt x="1144" y="2235"/>
                </a:lnTo>
                <a:lnTo>
                  <a:pt x="1153" y="2205"/>
                </a:lnTo>
                <a:lnTo>
                  <a:pt x="1167" y="2176"/>
                </a:lnTo>
                <a:lnTo>
                  <a:pt x="1186" y="2151"/>
                </a:lnTo>
                <a:lnTo>
                  <a:pt x="1210" y="2127"/>
                </a:lnTo>
                <a:lnTo>
                  <a:pt x="1605" y="1793"/>
                </a:lnTo>
                <a:lnTo>
                  <a:pt x="960" y="1015"/>
                </a:lnTo>
                <a:lnTo>
                  <a:pt x="765" y="1180"/>
                </a:lnTo>
                <a:lnTo>
                  <a:pt x="738" y="1201"/>
                </a:lnTo>
                <a:lnTo>
                  <a:pt x="709" y="1215"/>
                </a:lnTo>
                <a:lnTo>
                  <a:pt x="679" y="1224"/>
                </a:lnTo>
                <a:lnTo>
                  <a:pt x="648" y="1230"/>
                </a:lnTo>
                <a:lnTo>
                  <a:pt x="618" y="1228"/>
                </a:lnTo>
                <a:lnTo>
                  <a:pt x="588" y="1223"/>
                </a:lnTo>
                <a:lnTo>
                  <a:pt x="558" y="1214"/>
                </a:lnTo>
                <a:lnTo>
                  <a:pt x="530" y="1199"/>
                </a:lnTo>
                <a:lnTo>
                  <a:pt x="505" y="1180"/>
                </a:lnTo>
                <a:lnTo>
                  <a:pt x="481" y="1157"/>
                </a:lnTo>
                <a:lnTo>
                  <a:pt x="461" y="1129"/>
                </a:lnTo>
                <a:lnTo>
                  <a:pt x="447" y="1100"/>
                </a:lnTo>
                <a:lnTo>
                  <a:pt x="438" y="1069"/>
                </a:lnTo>
                <a:lnTo>
                  <a:pt x="434" y="1037"/>
                </a:lnTo>
                <a:lnTo>
                  <a:pt x="434" y="1007"/>
                </a:lnTo>
                <a:lnTo>
                  <a:pt x="439" y="975"/>
                </a:lnTo>
                <a:lnTo>
                  <a:pt x="448" y="945"/>
                </a:lnTo>
                <a:lnTo>
                  <a:pt x="462" y="917"/>
                </a:lnTo>
                <a:lnTo>
                  <a:pt x="482" y="891"/>
                </a:lnTo>
                <a:lnTo>
                  <a:pt x="505" y="868"/>
                </a:lnTo>
                <a:lnTo>
                  <a:pt x="701" y="702"/>
                </a:lnTo>
                <a:lnTo>
                  <a:pt x="526" y="493"/>
                </a:lnTo>
                <a:lnTo>
                  <a:pt x="331" y="660"/>
                </a:lnTo>
                <a:lnTo>
                  <a:pt x="304" y="679"/>
                </a:lnTo>
                <a:lnTo>
                  <a:pt x="275" y="693"/>
                </a:lnTo>
                <a:lnTo>
                  <a:pt x="246" y="703"/>
                </a:lnTo>
                <a:lnTo>
                  <a:pt x="215" y="708"/>
                </a:lnTo>
                <a:lnTo>
                  <a:pt x="184" y="707"/>
                </a:lnTo>
                <a:lnTo>
                  <a:pt x="154" y="702"/>
                </a:lnTo>
                <a:lnTo>
                  <a:pt x="124" y="692"/>
                </a:lnTo>
                <a:lnTo>
                  <a:pt x="97" y="677"/>
                </a:lnTo>
                <a:lnTo>
                  <a:pt x="70" y="659"/>
                </a:lnTo>
                <a:lnTo>
                  <a:pt x="47" y="635"/>
                </a:lnTo>
                <a:lnTo>
                  <a:pt x="28" y="607"/>
                </a:lnTo>
                <a:lnTo>
                  <a:pt x="13" y="578"/>
                </a:lnTo>
                <a:lnTo>
                  <a:pt x="4" y="548"/>
                </a:lnTo>
                <a:lnTo>
                  <a:pt x="0" y="516"/>
                </a:lnTo>
                <a:lnTo>
                  <a:pt x="0" y="485"/>
                </a:lnTo>
                <a:lnTo>
                  <a:pt x="5" y="453"/>
                </a:lnTo>
                <a:lnTo>
                  <a:pt x="14" y="423"/>
                </a:lnTo>
                <a:lnTo>
                  <a:pt x="29" y="396"/>
                </a:lnTo>
                <a:lnTo>
                  <a:pt x="48" y="369"/>
                </a:lnTo>
                <a:lnTo>
                  <a:pt x="71" y="346"/>
                </a:lnTo>
                <a:lnTo>
                  <a:pt x="421" y="48"/>
                </a:lnTo>
                <a:lnTo>
                  <a:pt x="449" y="29"/>
                </a:lnTo>
                <a:lnTo>
                  <a:pt x="478" y="15"/>
                </a:lnTo>
                <a:lnTo>
                  <a:pt x="508" y="4"/>
                </a:lnTo>
                <a:lnTo>
                  <a:pt x="53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91" name="Group 490"/>
          <p:cNvGrpSpPr/>
          <p:nvPr/>
        </p:nvGrpSpPr>
        <p:grpSpPr>
          <a:xfrm>
            <a:off x="4820051" y="1290806"/>
            <a:ext cx="232767" cy="229869"/>
            <a:chOff x="5330825" y="1152526"/>
            <a:chExt cx="382588" cy="377825"/>
          </a:xfrm>
          <a:solidFill>
            <a:schemeClr val="tx1">
              <a:lumMod val="65000"/>
              <a:lumOff val="35000"/>
            </a:schemeClr>
          </a:solidFill>
        </p:grpSpPr>
        <p:sp>
          <p:nvSpPr>
            <p:cNvPr id="452" name="Freeform 188"/>
            <p:cNvSpPr>
              <a:spLocks/>
            </p:cNvSpPr>
            <p:nvPr/>
          </p:nvSpPr>
          <p:spPr bwMode="auto">
            <a:xfrm>
              <a:off x="5330825" y="1157288"/>
              <a:ext cx="373063" cy="373063"/>
            </a:xfrm>
            <a:custGeom>
              <a:avLst/>
              <a:gdLst>
                <a:gd name="T0" fmla="*/ 0 w 3289"/>
                <a:gd name="T1" fmla="*/ 0 h 3293"/>
                <a:gd name="T2" fmla="*/ 491 w 3289"/>
                <a:gd name="T3" fmla="*/ 0 h 3293"/>
                <a:gd name="T4" fmla="*/ 491 w 3289"/>
                <a:gd name="T5" fmla="*/ 2803 h 3293"/>
                <a:gd name="T6" fmla="*/ 3289 w 3289"/>
                <a:gd name="T7" fmla="*/ 2803 h 3293"/>
                <a:gd name="T8" fmla="*/ 3289 w 3289"/>
                <a:gd name="T9" fmla="*/ 3293 h 3293"/>
                <a:gd name="T10" fmla="*/ 0 w 3289"/>
                <a:gd name="T11" fmla="*/ 3293 h 3293"/>
                <a:gd name="T12" fmla="*/ 0 w 3289"/>
                <a:gd name="T13" fmla="*/ 0 h 3293"/>
              </a:gdLst>
              <a:ahLst/>
              <a:cxnLst>
                <a:cxn ang="0">
                  <a:pos x="T0" y="T1"/>
                </a:cxn>
                <a:cxn ang="0">
                  <a:pos x="T2" y="T3"/>
                </a:cxn>
                <a:cxn ang="0">
                  <a:pos x="T4" y="T5"/>
                </a:cxn>
                <a:cxn ang="0">
                  <a:pos x="T6" y="T7"/>
                </a:cxn>
                <a:cxn ang="0">
                  <a:pos x="T8" y="T9"/>
                </a:cxn>
                <a:cxn ang="0">
                  <a:pos x="T10" y="T11"/>
                </a:cxn>
                <a:cxn ang="0">
                  <a:pos x="T12" y="T13"/>
                </a:cxn>
              </a:cxnLst>
              <a:rect l="0" t="0" r="r" b="b"/>
              <a:pathLst>
                <a:path w="3289" h="3293">
                  <a:moveTo>
                    <a:pt x="0" y="0"/>
                  </a:moveTo>
                  <a:lnTo>
                    <a:pt x="491" y="0"/>
                  </a:lnTo>
                  <a:lnTo>
                    <a:pt x="491" y="2803"/>
                  </a:lnTo>
                  <a:lnTo>
                    <a:pt x="3289" y="2803"/>
                  </a:lnTo>
                  <a:lnTo>
                    <a:pt x="3289" y="3293"/>
                  </a:lnTo>
                  <a:lnTo>
                    <a:pt x="0" y="329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3" name="Rectangle 189"/>
            <p:cNvSpPr>
              <a:spLocks noChangeArrowheads="1"/>
            </p:cNvSpPr>
            <p:nvPr/>
          </p:nvSpPr>
          <p:spPr bwMode="auto">
            <a:xfrm>
              <a:off x="5419725" y="1196976"/>
              <a:ext cx="69850" cy="2524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54" name="Rectangle 190"/>
            <p:cNvSpPr>
              <a:spLocks noChangeArrowheads="1"/>
            </p:cNvSpPr>
            <p:nvPr/>
          </p:nvSpPr>
          <p:spPr bwMode="auto">
            <a:xfrm>
              <a:off x="5529263" y="1281113"/>
              <a:ext cx="69850" cy="1635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55" name="Rectangle 191"/>
            <p:cNvSpPr>
              <a:spLocks noChangeArrowheads="1"/>
            </p:cNvSpPr>
            <p:nvPr/>
          </p:nvSpPr>
          <p:spPr bwMode="auto">
            <a:xfrm>
              <a:off x="5634038" y="1349376"/>
              <a:ext cx="69850" cy="9842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56" name="Freeform 192"/>
            <p:cNvSpPr>
              <a:spLocks/>
            </p:cNvSpPr>
            <p:nvPr/>
          </p:nvSpPr>
          <p:spPr bwMode="auto">
            <a:xfrm>
              <a:off x="5476875" y="1152526"/>
              <a:ext cx="236538" cy="176213"/>
            </a:xfrm>
            <a:custGeom>
              <a:avLst/>
              <a:gdLst>
                <a:gd name="T0" fmla="*/ 81 w 2083"/>
                <a:gd name="T1" fmla="*/ 0 h 1558"/>
                <a:gd name="T2" fmla="*/ 99 w 2083"/>
                <a:gd name="T3" fmla="*/ 0 h 1558"/>
                <a:gd name="T4" fmla="*/ 119 w 2083"/>
                <a:gd name="T5" fmla="*/ 5 h 1558"/>
                <a:gd name="T6" fmla="*/ 136 w 2083"/>
                <a:gd name="T7" fmla="*/ 14 h 1558"/>
                <a:gd name="T8" fmla="*/ 1874 w 2083"/>
                <a:gd name="T9" fmla="*/ 1207 h 1558"/>
                <a:gd name="T10" fmla="*/ 1838 w 2083"/>
                <a:gd name="T11" fmla="*/ 1002 h 1558"/>
                <a:gd name="T12" fmla="*/ 1835 w 2083"/>
                <a:gd name="T13" fmla="*/ 982 h 1558"/>
                <a:gd name="T14" fmla="*/ 1838 w 2083"/>
                <a:gd name="T15" fmla="*/ 962 h 1558"/>
                <a:gd name="T16" fmla="*/ 1845 w 2083"/>
                <a:gd name="T17" fmla="*/ 945 h 1558"/>
                <a:gd name="T18" fmla="*/ 1856 w 2083"/>
                <a:gd name="T19" fmla="*/ 929 h 1558"/>
                <a:gd name="T20" fmla="*/ 1869 w 2083"/>
                <a:gd name="T21" fmla="*/ 916 h 1558"/>
                <a:gd name="T22" fmla="*/ 1887 w 2083"/>
                <a:gd name="T23" fmla="*/ 907 h 1558"/>
                <a:gd name="T24" fmla="*/ 1906 w 2083"/>
                <a:gd name="T25" fmla="*/ 901 h 1558"/>
                <a:gd name="T26" fmla="*/ 1927 w 2083"/>
                <a:gd name="T27" fmla="*/ 899 h 1558"/>
                <a:gd name="T28" fmla="*/ 1945 w 2083"/>
                <a:gd name="T29" fmla="*/ 902 h 1558"/>
                <a:gd name="T30" fmla="*/ 1963 w 2083"/>
                <a:gd name="T31" fmla="*/ 909 h 1558"/>
                <a:gd name="T32" fmla="*/ 1979 w 2083"/>
                <a:gd name="T33" fmla="*/ 919 h 1558"/>
                <a:gd name="T34" fmla="*/ 1991 w 2083"/>
                <a:gd name="T35" fmla="*/ 934 h 1558"/>
                <a:gd name="T36" fmla="*/ 2001 w 2083"/>
                <a:gd name="T37" fmla="*/ 951 h 1558"/>
                <a:gd name="T38" fmla="*/ 2006 w 2083"/>
                <a:gd name="T39" fmla="*/ 970 h 1558"/>
                <a:gd name="T40" fmla="*/ 2081 w 2083"/>
                <a:gd name="T41" fmla="*/ 1367 h 1558"/>
                <a:gd name="T42" fmla="*/ 2083 w 2083"/>
                <a:gd name="T43" fmla="*/ 1391 h 1558"/>
                <a:gd name="T44" fmla="*/ 2079 w 2083"/>
                <a:gd name="T45" fmla="*/ 1413 h 1558"/>
                <a:gd name="T46" fmla="*/ 2071 w 2083"/>
                <a:gd name="T47" fmla="*/ 1432 h 1558"/>
                <a:gd name="T48" fmla="*/ 2059 w 2083"/>
                <a:gd name="T49" fmla="*/ 1450 h 1558"/>
                <a:gd name="T50" fmla="*/ 2043 w 2083"/>
                <a:gd name="T51" fmla="*/ 1465 h 1558"/>
                <a:gd name="T52" fmla="*/ 2025 w 2083"/>
                <a:gd name="T53" fmla="*/ 1476 h 1558"/>
                <a:gd name="T54" fmla="*/ 2003 w 2083"/>
                <a:gd name="T55" fmla="*/ 1482 h 1558"/>
                <a:gd name="T56" fmla="*/ 1603 w 2083"/>
                <a:gd name="T57" fmla="*/ 1556 h 1558"/>
                <a:gd name="T58" fmla="*/ 1584 w 2083"/>
                <a:gd name="T59" fmla="*/ 1558 h 1558"/>
                <a:gd name="T60" fmla="*/ 1565 w 2083"/>
                <a:gd name="T61" fmla="*/ 1555 h 1558"/>
                <a:gd name="T62" fmla="*/ 1547 w 2083"/>
                <a:gd name="T63" fmla="*/ 1548 h 1558"/>
                <a:gd name="T64" fmla="*/ 1532 w 2083"/>
                <a:gd name="T65" fmla="*/ 1536 h 1558"/>
                <a:gd name="T66" fmla="*/ 1519 w 2083"/>
                <a:gd name="T67" fmla="*/ 1523 h 1558"/>
                <a:gd name="T68" fmla="*/ 1509 w 2083"/>
                <a:gd name="T69" fmla="*/ 1506 h 1558"/>
                <a:gd name="T70" fmla="*/ 1503 w 2083"/>
                <a:gd name="T71" fmla="*/ 1487 h 1558"/>
                <a:gd name="T72" fmla="*/ 1502 w 2083"/>
                <a:gd name="T73" fmla="*/ 1467 h 1558"/>
                <a:gd name="T74" fmla="*/ 1505 w 2083"/>
                <a:gd name="T75" fmla="*/ 1448 h 1558"/>
                <a:gd name="T76" fmla="*/ 1512 w 2083"/>
                <a:gd name="T77" fmla="*/ 1430 h 1558"/>
                <a:gd name="T78" fmla="*/ 1523 w 2083"/>
                <a:gd name="T79" fmla="*/ 1415 h 1558"/>
                <a:gd name="T80" fmla="*/ 1537 w 2083"/>
                <a:gd name="T81" fmla="*/ 1402 h 1558"/>
                <a:gd name="T82" fmla="*/ 1553 w 2083"/>
                <a:gd name="T83" fmla="*/ 1392 h 1558"/>
                <a:gd name="T84" fmla="*/ 1573 w 2083"/>
                <a:gd name="T85" fmla="*/ 1387 h 1558"/>
                <a:gd name="T86" fmla="*/ 1776 w 2083"/>
                <a:gd name="T87" fmla="*/ 1350 h 1558"/>
                <a:gd name="T88" fmla="*/ 38 w 2083"/>
                <a:gd name="T89" fmla="*/ 158 h 1558"/>
                <a:gd name="T90" fmla="*/ 23 w 2083"/>
                <a:gd name="T91" fmla="*/ 144 h 1558"/>
                <a:gd name="T92" fmla="*/ 12 w 2083"/>
                <a:gd name="T93" fmla="*/ 129 h 1558"/>
                <a:gd name="T94" fmla="*/ 4 w 2083"/>
                <a:gd name="T95" fmla="*/ 112 h 1558"/>
                <a:gd name="T96" fmla="*/ 0 w 2083"/>
                <a:gd name="T97" fmla="*/ 92 h 1558"/>
                <a:gd name="T98" fmla="*/ 0 w 2083"/>
                <a:gd name="T99" fmla="*/ 74 h 1558"/>
                <a:gd name="T100" fmla="*/ 5 w 2083"/>
                <a:gd name="T101" fmla="*/ 55 h 1558"/>
                <a:gd name="T102" fmla="*/ 15 w 2083"/>
                <a:gd name="T103" fmla="*/ 38 h 1558"/>
                <a:gd name="T104" fmla="*/ 28 w 2083"/>
                <a:gd name="T105" fmla="*/ 23 h 1558"/>
                <a:gd name="T106" fmla="*/ 44 w 2083"/>
                <a:gd name="T107" fmla="*/ 11 h 1558"/>
                <a:gd name="T108" fmla="*/ 62 w 2083"/>
                <a:gd name="T109" fmla="*/ 3 h 1558"/>
                <a:gd name="T110" fmla="*/ 81 w 2083"/>
                <a:gd name="T111" fmla="*/ 0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83" h="1558">
                  <a:moveTo>
                    <a:pt x="81" y="0"/>
                  </a:moveTo>
                  <a:lnTo>
                    <a:pt x="99" y="0"/>
                  </a:lnTo>
                  <a:lnTo>
                    <a:pt x="119" y="5"/>
                  </a:lnTo>
                  <a:lnTo>
                    <a:pt x="136" y="14"/>
                  </a:lnTo>
                  <a:lnTo>
                    <a:pt x="1874" y="1207"/>
                  </a:lnTo>
                  <a:lnTo>
                    <a:pt x="1838" y="1002"/>
                  </a:lnTo>
                  <a:lnTo>
                    <a:pt x="1835" y="982"/>
                  </a:lnTo>
                  <a:lnTo>
                    <a:pt x="1838" y="962"/>
                  </a:lnTo>
                  <a:lnTo>
                    <a:pt x="1845" y="945"/>
                  </a:lnTo>
                  <a:lnTo>
                    <a:pt x="1856" y="929"/>
                  </a:lnTo>
                  <a:lnTo>
                    <a:pt x="1869" y="916"/>
                  </a:lnTo>
                  <a:lnTo>
                    <a:pt x="1887" y="907"/>
                  </a:lnTo>
                  <a:lnTo>
                    <a:pt x="1906" y="901"/>
                  </a:lnTo>
                  <a:lnTo>
                    <a:pt x="1927" y="899"/>
                  </a:lnTo>
                  <a:lnTo>
                    <a:pt x="1945" y="902"/>
                  </a:lnTo>
                  <a:lnTo>
                    <a:pt x="1963" y="909"/>
                  </a:lnTo>
                  <a:lnTo>
                    <a:pt x="1979" y="919"/>
                  </a:lnTo>
                  <a:lnTo>
                    <a:pt x="1991" y="934"/>
                  </a:lnTo>
                  <a:lnTo>
                    <a:pt x="2001" y="951"/>
                  </a:lnTo>
                  <a:lnTo>
                    <a:pt x="2006" y="970"/>
                  </a:lnTo>
                  <a:lnTo>
                    <a:pt x="2081" y="1367"/>
                  </a:lnTo>
                  <a:lnTo>
                    <a:pt x="2083" y="1391"/>
                  </a:lnTo>
                  <a:lnTo>
                    <a:pt x="2079" y="1413"/>
                  </a:lnTo>
                  <a:lnTo>
                    <a:pt x="2071" y="1432"/>
                  </a:lnTo>
                  <a:lnTo>
                    <a:pt x="2059" y="1450"/>
                  </a:lnTo>
                  <a:lnTo>
                    <a:pt x="2043" y="1465"/>
                  </a:lnTo>
                  <a:lnTo>
                    <a:pt x="2025" y="1476"/>
                  </a:lnTo>
                  <a:lnTo>
                    <a:pt x="2003" y="1482"/>
                  </a:lnTo>
                  <a:lnTo>
                    <a:pt x="1603" y="1556"/>
                  </a:lnTo>
                  <a:lnTo>
                    <a:pt x="1584" y="1558"/>
                  </a:lnTo>
                  <a:lnTo>
                    <a:pt x="1565" y="1555"/>
                  </a:lnTo>
                  <a:lnTo>
                    <a:pt x="1547" y="1548"/>
                  </a:lnTo>
                  <a:lnTo>
                    <a:pt x="1532" y="1536"/>
                  </a:lnTo>
                  <a:lnTo>
                    <a:pt x="1519" y="1523"/>
                  </a:lnTo>
                  <a:lnTo>
                    <a:pt x="1509" y="1506"/>
                  </a:lnTo>
                  <a:lnTo>
                    <a:pt x="1503" y="1487"/>
                  </a:lnTo>
                  <a:lnTo>
                    <a:pt x="1502" y="1467"/>
                  </a:lnTo>
                  <a:lnTo>
                    <a:pt x="1505" y="1448"/>
                  </a:lnTo>
                  <a:lnTo>
                    <a:pt x="1512" y="1430"/>
                  </a:lnTo>
                  <a:lnTo>
                    <a:pt x="1523" y="1415"/>
                  </a:lnTo>
                  <a:lnTo>
                    <a:pt x="1537" y="1402"/>
                  </a:lnTo>
                  <a:lnTo>
                    <a:pt x="1553" y="1392"/>
                  </a:lnTo>
                  <a:lnTo>
                    <a:pt x="1573" y="1387"/>
                  </a:lnTo>
                  <a:lnTo>
                    <a:pt x="1776" y="1350"/>
                  </a:lnTo>
                  <a:lnTo>
                    <a:pt x="38" y="158"/>
                  </a:lnTo>
                  <a:lnTo>
                    <a:pt x="23" y="144"/>
                  </a:lnTo>
                  <a:lnTo>
                    <a:pt x="12" y="129"/>
                  </a:lnTo>
                  <a:lnTo>
                    <a:pt x="4" y="112"/>
                  </a:lnTo>
                  <a:lnTo>
                    <a:pt x="0" y="92"/>
                  </a:lnTo>
                  <a:lnTo>
                    <a:pt x="0" y="74"/>
                  </a:lnTo>
                  <a:lnTo>
                    <a:pt x="5" y="55"/>
                  </a:lnTo>
                  <a:lnTo>
                    <a:pt x="15" y="38"/>
                  </a:lnTo>
                  <a:lnTo>
                    <a:pt x="28" y="23"/>
                  </a:lnTo>
                  <a:lnTo>
                    <a:pt x="44" y="11"/>
                  </a:lnTo>
                  <a:lnTo>
                    <a:pt x="62"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0" name="Group 489"/>
          <p:cNvGrpSpPr/>
          <p:nvPr/>
        </p:nvGrpSpPr>
        <p:grpSpPr>
          <a:xfrm>
            <a:off x="5356715" y="1289357"/>
            <a:ext cx="152603" cy="232767"/>
            <a:chOff x="5835650" y="1116013"/>
            <a:chExt cx="250825" cy="382588"/>
          </a:xfrm>
          <a:solidFill>
            <a:schemeClr val="tx1">
              <a:lumMod val="65000"/>
              <a:lumOff val="35000"/>
            </a:schemeClr>
          </a:solidFill>
        </p:grpSpPr>
        <p:sp>
          <p:nvSpPr>
            <p:cNvPr id="460" name="Freeform 197"/>
            <p:cNvSpPr>
              <a:spLocks/>
            </p:cNvSpPr>
            <p:nvPr/>
          </p:nvSpPr>
          <p:spPr bwMode="auto">
            <a:xfrm>
              <a:off x="5853113" y="1116013"/>
              <a:ext cx="215900" cy="98425"/>
            </a:xfrm>
            <a:custGeom>
              <a:avLst/>
              <a:gdLst>
                <a:gd name="T0" fmla="*/ 0 w 1914"/>
                <a:gd name="T1" fmla="*/ 0 h 868"/>
                <a:gd name="T2" fmla="*/ 1914 w 1914"/>
                <a:gd name="T3" fmla="*/ 0 h 868"/>
                <a:gd name="T4" fmla="*/ 1914 w 1914"/>
                <a:gd name="T5" fmla="*/ 595 h 868"/>
                <a:gd name="T6" fmla="*/ 1911 w 1914"/>
                <a:gd name="T7" fmla="*/ 635 h 868"/>
                <a:gd name="T8" fmla="*/ 1903 w 1914"/>
                <a:gd name="T9" fmla="*/ 674 h 868"/>
                <a:gd name="T10" fmla="*/ 1889 w 1914"/>
                <a:gd name="T11" fmla="*/ 710 h 868"/>
                <a:gd name="T12" fmla="*/ 1870 w 1914"/>
                <a:gd name="T13" fmla="*/ 743 h 868"/>
                <a:gd name="T14" fmla="*/ 1847 w 1914"/>
                <a:gd name="T15" fmla="*/ 773 h 868"/>
                <a:gd name="T16" fmla="*/ 1820 w 1914"/>
                <a:gd name="T17" fmla="*/ 801 h 868"/>
                <a:gd name="T18" fmla="*/ 1790 w 1914"/>
                <a:gd name="T19" fmla="*/ 823 h 868"/>
                <a:gd name="T20" fmla="*/ 1756 w 1914"/>
                <a:gd name="T21" fmla="*/ 843 h 868"/>
                <a:gd name="T22" fmla="*/ 1721 w 1914"/>
                <a:gd name="T23" fmla="*/ 856 h 868"/>
                <a:gd name="T24" fmla="*/ 1682 w 1914"/>
                <a:gd name="T25" fmla="*/ 866 h 868"/>
                <a:gd name="T26" fmla="*/ 1642 w 1914"/>
                <a:gd name="T27" fmla="*/ 868 h 868"/>
                <a:gd name="T28" fmla="*/ 272 w 1914"/>
                <a:gd name="T29" fmla="*/ 868 h 868"/>
                <a:gd name="T30" fmla="*/ 232 w 1914"/>
                <a:gd name="T31" fmla="*/ 866 h 868"/>
                <a:gd name="T32" fmla="*/ 193 w 1914"/>
                <a:gd name="T33" fmla="*/ 856 h 868"/>
                <a:gd name="T34" fmla="*/ 157 w 1914"/>
                <a:gd name="T35" fmla="*/ 843 h 868"/>
                <a:gd name="T36" fmla="*/ 124 w 1914"/>
                <a:gd name="T37" fmla="*/ 824 h 868"/>
                <a:gd name="T38" fmla="*/ 94 w 1914"/>
                <a:gd name="T39" fmla="*/ 802 h 868"/>
                <a:gd name="T40" fmla="*/ 66 w 1914"/>
                <a:gd name="T41" fmla="*/ 775 h 868"/>
                <a:gd name="T42" fmla="*/ 44 w 1914"/>
                <a:gd name="T43" fmla="*/ 744 h 868"/>
                <a:gd name="T44" fmla="*/ 25 w 1914"/>
                <a:gd name="T45" fmla="*/ 711 h 868"/>
                <a:gd name="T46" fmla="*/ 11 w 1914"/>
                <a:gd name="T47" fmla="*/ 675 h 868"/>
                <a:gd name="T48" fmla="*/ 3 w 1914"/>
                <a:gd name="T49" fmla="*/ 636 h 868"/>
                <a:gd name="T50" fmla="*/ 0 w 1914"/>
                <a:gd name="T51" fmla="*/ 595 h 868"/>
                <a:gd name="T52" fmla="*/ 0 w 1914"/>
                <a:gd name="T53" fmla="*/ 0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14" h="868">
                  <a:moveTo>
                    <a:pt x="0" y="0"/>
                  </a:moveTo>
                  <a:lnTo>
                    <a:pt x="1914" y="0"/>
                  </a:lnTo>
                  <a:lnTo>
                    <a:pt x="1914" y="595"/>
                  </a:lnTo>
                  <a:lnTo>
                    <a:pt x="1911" y="635"/>
                  </a:lnTo>
                  <a:lnTo>
                    <a:pt x="1903" y="674"/>
                  </a:lnTo>
                  <a:lnTo>
                    <a:pt x="1889" y="710"/>
                  </a:lnTo>
                  <a:lnTo>
                    <a:pt x="1870" y="743"/>
                  </a:lnTo>
                  <a:lnTo>
                    <a:pt x="1847" y="773"/>
                  </a:lnTo>
                  <a:lnTo>
                    <a:pt x="1820" y="801"/>
                  </a:lnTo>
                  <a:lnTo>
                    <a:pt x="1790" y="823"/>
                  </a:lnTo>
                  <a:lnTo>
                    <a:pt x="1756" y="843"/>
                  </a:lnTo>
                  <a:lnTo>
                    <a:pt x="1721" y="856"/>
                  </a:lnTo>
                  <a:lnTo>
                    <a:pt x="1682" y="866"/>
                  </a:lnTo>
                  <a:lnTo>
                    <a:pt x="1642" y="868"/>
                  </a:lnTo>
                  <a:lnTo>
                    <a:pt x="272" y="868"/>
                  </a:lnTo>
                  <a:lnTo>
                    <a:pt x="232" y="866"/>
                  </a:lnTo>
                  <a:lnTo>
                    <a:pt x="193" y="856"/>
                  </a:lnTo>
                  <a:lnTo>
                    <a:pt x="157" y="843"/>
                  </a:lnTo>
                  <a:lnTo>
                    <a:pt x="124" y="824"/>
                  </a:lnTo>
                  <a:lnTo>
                    <a:pt x="94" y="802"/>
                  </a:lnTo>
                  <a:lnTo>
                    <a:pt x="66" y="775"/>
                  </a:lnTo>
                  <a:lnTo>
                    <a:pt x="44" y="744"/>
                  </a:lnTo>
                  <a:lnTo>
                    <a:pt x="25" y="711"/>
                  </a:lnTo>
                  <a:lnTo>
                    <a:pt x="11" y="675"/>
                  </a:lnTo>
                  <a:lnTo>
                    <a:pt x="3" y="636"/>
                  </a:lnTo>
                  <a:lnTo>
                    <a:pt x="0" y="59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1" name="Freeform 198"/>
            <p:cNvSpPr>
              <a:spLocks/>
            </p:cNvSpPr>
            <p:nvPr/>
          </p:nvSpPr>
          <p:spPr bwMode="auto">
            <a:xfrm>
              <a:off x="5835650" y="1231901"/>
              <a:ext cx="250825" cy="266700"/>
            </a:xfrm>
            <a:custGeom>
              <a:avLst/>
              <a:gdLst>
                <a:gd name="T0" fmla="*/ 492 w 2210"/>
                <a:gd name="T1" fmla="*/ 0 h 2362"/>
                <a:gd name="T2" fmla="*/ 1718 w 2210"/>
                <a:gd name="T3" fmla="*/ 0 h 2362"/>
                <a:gd name="T4" fmla="*/ 2210 w 2210"/>
                <a:gd name="T5" fmla="*/ 1330 h 2362"/>
                <a:gd name="T6" fmla="*/ 1180 w 2210"/>
                <a:gd name="T7" fmla="*/ 2362 h 2362"/>
                <a:gd name="T8" fmla="*/ 1180 w 2210"/>
                <a:gd name="T9" fmla="*/ 1006 h 2362"/>
                <a:gd name="T10" fmla="*/ 1213 w 2210"/>
                <a:gd name="T11" fmla="*/ 992 h 2362"/>
                <a:gd name="T12" fmla="*/ 1243 w 2210"/>
                <a:gd name="T13" fmla="*/ 975 h 2362"/>
                <a:gd name="T14" fmla="*/ 1272 w 2210"/>
                <a:gd name="T15" fmla="*/ 953 h 2362"/>
                <a:gd name="T16" fmla="*/ 1297 w 2210"/>
                <a:gd name="T17" fmla="*/ 929 h 2362"/>
                <a:gd name="T18" fmla="*/ 1318 w 2210"/>
                <a:gd name="T19" fmla="*/ 900 h 2362"/>
                <a:gd name="T20" fmla="*/ 1336 w 2210"/>
                <a:gd name="T21" fmla="*/ 869 h 2362"/>
                <a:gd name="T22" fmla="*/ 1348 w 2210"/>
                <a:gd name="T23" fmla="*/ 835 h 2362"/>
                <a:gd name="T24" fmla="*/ 1356 w 2210"/>
                <a:gd name="T25" fmla="*/ 799 h 2362"/>
                <a:gd name="T26" fmla="*/ 1359 w 2210"/>
                <a:gd name="T27" fmla="*/ 761 h 2362"/>
                <a:gd name="T28" fmla="*/ 1356 w 2210"/>
                <a:gd name="T29" fmla="*/ 723 h 2362"/>
                <a:gd name="T30" fmla="*/ 1348 w 2210"/>
                <a:gd name="T31" fmla="*/ 687 h 2362"/>
                <a:gd name="T32" fmla="*/ 1336 w 2210"/>
                <a:gd name="T33" fmla="*/ 653 h 2362"/>
                <a:gd name="T34" fmla="*/ 1318 w 2210"/>
                <a:gd name="T35" fmla="*/ 623 h 2362"/>
                <a:gd name="T36" fmla="*/ 1297 w 2210"/>
                <a:gd name="T37" fmla="*/ 594 h 2362"/>
                <a:gd name="T38" fmla="*/ 1271 w 2210"/>
                <a:gd name="T39" fmla="*/ 569 h 2362"/>
                <a:gd name="T40" fmla="*/ 1243 w 2210"/>
                <a:gd name="T41" fmla="*/ 548 h 2362"/>
                <a:gd name="T42" fmla="*/ 1212 w 2210"/>
                <a:gd name="T43" fmla="*/ 530 h 2362"/>
                <a:gd name="T44" fmla="*/ 1178 w 2210"/>
                <a:gd name="T45" fmla="*/ 518 h 2362"/>
                <a:gd name="T46" fmla="*/ 1143 w 2210"/>
                <a:gd name="T47" fmla="*/ 510 h 2362"/>
                <a:gd name="T48" fmla="*/ 1105 w 2210"/>
                <a:gd name="T49" fmla="*/ 507 h 2362"/>
                <a:gd name="T50" fmla="*/ 1067 w 2210"/>
                <a:gd name="T51" fmla="*/ 510 h 2362"/>
                <a:gd name="T52" fmla="*/ 1031 w 2210"/>
                <a:gd name="T53" fmla="*/ 518 h 2362"/>
                <a:gd name="T54" fmla="*/ 997 w 2210"/>
                <a:gd name="T55" fmla="*/ 530 h 2362"/>
                <a:gd name="T56" fmla="*/ 967 w 2210"/>
                <a:gd name="T57" fmla="*/ 548 h 2362"/>
                <a:gd name="T58" fmla="*/ 938 w 2210"/>
                <a:gd name="T59" fmla="*/ 569 h 2362"/>
                <a:gd name="T60" fmla="*/ 913 w 2210"/>
                <a:gd name="T61" fmla="*/ 595 h 2362"/>
                <a:gd name="T62" fmla="*/ 892 w 2210"/>
                <a:gd name="T63" fmla="*/ 624 h 2362"/>
                <a:gd name="T64" fmla="*/ 874 w 2210"/>
                <a:gd name="T65" fmla="*/ 654 h 2362"/>
                <a:gd name="T66" fmla="*/ 862 w 2210"/>
                <a:gd name="T67" fmla="*/ 688 h 2362"/>
                <a:gd name="T68" fmla="*/ 854 w 2210"/>
                <a:gd name="T69" fmla="*/ 724 h 2362"/>
                <a:gd name="T70" fmla="*/ 851 w 2210"/>
                <a:gd name="T71" fmla="*/ 761 h 2362"/>
                <a:gd name="T72" fmla="*/ 854 w 2210"/>
                <a:gd name="T73" fmla="*/ 799 h 2362"/>
                <a:gd name="T74" fmla="*/ 862 w 2210"/>
                <a:gd name="T75" fmla="*/ 835 h 2362"/>
                <a:gd name="T76" fmla="*/ 874 w 2210"/>
                <a:gd name="T77" fmla="*/ 869 h 2362"/>
                <a:gd name="T78" fmla="*/ 891 w 2210"/>
                <a:gd name="T79" fmla="*/ 900 h 2362"/>
                <a:gd name="T80" fmla="*/ 912 w 2210"/>
                <a:gd name="T81" fmla="*/ 929 h 2362"/>
                <a:gd name="T82" fmla="*/ 937 w 2210"/>
                <a:gd name="T83" fmla="*/ 953 h 2362"/>
                <a:gd name="T84" fmla="*/ 966 w 2210"/>
                <a:gd name="T85" fmla="*/ 975 h 2362"/>
                <a:gd name="T86" fmla="*/ 996 w 2210"/>
                <a:gd name="T87" fmla="*/ 992 h 2362"/>
                <a:gd name="T88" fmla="*/ 1030 w 2210"/>
                <a:gd name="T89" fmla="*/ 1006 h 2362"/>
                <a:gd name="T90" fmla="*/ 1030 w 2210"/>
                <a:gd name="T91" fmla="*/ 2362 h 2362"/>
                <a:gd name="T92" fmla="*/ 0 w 2210"/>
                <a:gd name="T93" fmla="*/ 1330 h 2362"/>
                <a:gd name="T94" fmla="*/ 492 w 2210"/>
                <a:gd name="T95" fmla="*/ 0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10" h="2362">
                  <a:moveTo>
                    <a:pt x="492" y="0"/>
                  </a:moveTo>
                  <a:lnTo>
                    <a:pt x="1718" y="0"/>
                  </a:lnTo>
                  <a:lnTo>
                    <a:pt x="2210" y="1330"/>
                  </a:lnTo>
                  <a:lnTo>
                    <a:pt x="1180" y="2362"/>
                  </a:lnTo>
                  <a:lnTo>
                    <a:pt x="1180" y="1006"/>
                  </a:lnTo>
                  <a:lnTo>
                    <a:pt x="1213" y="992"/>
                  </a:lnTo>
                  <a:lnTo>
                    <a:pt x="1243" y="975"/>
                  </a:lnTo>
                  <a:lnTo>
                    <a:pt x="1272" y="953"/>
                  </a:lnTo>
                  <a:lnTo>
                    <a:pt x="1297" y="929"/>
                  </a:lnTo>
                  <a:lnTo>
                    <a:pt x="1318" y="900"/>
                  </a:lnTo>
                  <a:lnTo>
                    <a:pt x="1336" y="869"/>
                  </a:lnTo>
                  <a:lnTo>
                    <a:pt x="1348" y="835"/>
                  </a:lnTo>
                  <a:lnTo>
                    <a:pt x="1356" y="799"/>
                  </a:lnTo>
                  <a:lnTo>
                    <a:pt x="1359" y="761"/>
                  </a:lnTo>
                  <a:lnTo>
                    <a:pt x="1356" y="723"/>
                  </a:lnTo>
                  <a:lnTo>
                    <a:pt x="1348" y="687"/>
                  </a:lnTo>
                  <a:lnTo>
                    <a:pt x="1336" y="653"/>
                  </a:lnTo>
                  <a:lnTo>
                    <a:pt x="1318" y="623"/>
                  </a:lnTo>
                  <a:lnTo>
                    <a:pt x="1297" y="594"/>
                  </a:lnTo>
                  <a:lnTo>
                    <a:pt x="1271" y="569"/>
                  </a:lnTo>
                  <a:lnTo>
                    <a:pt x="1243" y="548"/>
                  </a:lnTo>
                  <a:lnTo>
                    <a:pt x="1212" y="530"/>
                  </a:lnTo>
                  <a:lnTo>
                    <a:pt x="1178" y="518"/>
                  </a:lnTo>
                  <a:lnTo>
                    <a:pt x="1143" y="510"/>
                  </a:lnTo>
                  <a:lnTo>
                    <a:pt x="1105" y="507"/>
                  </a:lnTo>
                  <a:lnTo>
                    <a:pt x="1067" y="510"/>
                  </a:lnTo>
                  <a:lnTo>
                    <a:pt x="1031" y="518"/>
                  </a:lnTo>
                  <a:lnTo>
                    <a:pt x="997" y="530"/>
                  </a:lnTo>
                  <a:lnTo>
                    <a:pt x="967" y="548"/>
                  </a:lnTo>
                  <a:lnTo>
                    <a:pt x="938" y="569"/>
                  </a:lnTo>
                  <a:lnTo>
                    <a:pt x="913" y="595"/>
                  </a:lnTo>
                  <a:lnTo>
                    <a:pt x="892" y="624"/>
                  </a:lnTo>
                  <a:lnTo>
                    <a:pt x="874" y="654"/>
                  </a:lnTo>
                  <a:lnTo>
                    <a:pt x="862" y="688"/>
                  </a:lnTo>
                  <a:lnTo>
                    <a:pt x="854" y="724"/>
                  </a:lnTo>
                  <a:lnTo>
                    <a:pt x="851" y="761"/>
                  </a:lnTo>
                  <a:lnTo>
                    <a:pt x="854" y="799"/>
                  </a:lnTo>
                  <a:lnTo>
                    <a:pt x="862" y="835"/>
                  </a:lnTo>
                  <a:lnTo>
                    <a:pt x="874" y="869"/>
                  </a:lnTo>
                  <a:lnTo>
                    <a:pt x="891" y="900"/>
                  </a:lnTo>
                  <a:lnTo>
                    <a:pt x="912" y="929"/>
                  </a:lnTo>
                  <a:lnTo>
                    <a:pt x="937" y="953"/>
                  </a:lnTo>
                  <a:lnTo>
                    <a:pt x="966" y="975"/>
                  </a:lnTo>
                  <a:lnTo>
                    <a:pt x="996" y="992"/>
                  </a:lnTo>
                  <a:lnTo>
                    <a:pt x="1030" y="1006"/>
                  </a:lnTo>
                  <a:lnTo>
                    <a:pt x="1030" y="2362"/>
                  </a:lnTo>
                  <a:lnTo>
                    <a:pt x="0" y="1330"/>
                  </a:lnTo>
                  <a:lnTo>
                    <a:pt x="4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9" name="Group 488"/>
          <p:cNvGrpSpPr/>
          <p:nvPr/>
        </p:nvGrpSpPr>
        <p:grpSpPr>
          <a:xfrm>
            <a:off x="5813215" y="1290323"/>
            <a:ext cx="233733" cy="230835"/>
            <a:chOff x="6388100" y="1227138"/>
            <a:chExt cx="384176" cy="379413"/>
          </a:xfrm>
          <a:solidFill>
            <a:schemeClr val="tx1">
              <a:lumMod val="65000"/>
              <a:lumOff val="35000"/>
            </a:schemeClr>
          </a:solidFill>
        </p:grpSpPr>
        <p:sp>
          <p:nvSpPr>
            <p:cNvPr id="466" name="Freeform 203"/>
            <p:cNvSpPr>
              <a:spLocks/>
            </p:cNvSpPr>
            <p:nvPr/>
          </p:nvSpPr>
          <p:spPr bwMode="auto">
            <a:xfrm>
              <a:off x="6597650" y="1227138"/>
              <a:ext cx="153988" cy="138113"/>
            </a:xfrm>
            <a:custGeom>
              <a:avLst/>
              <a:gdLst>
                <a:gd name="T0" fmla="*/ 0 w 1353"/>
                <a:gd name="T1" fmla="*/ 0 h 1221"/>
                <a:gd name="T2" fmla="*/ 104 w 1353"/>
                <a:gd name="T3" fmla="*/ 12 h 1221"/>
                <a:gd name="T4" fmla="*/ 205 w 1353"/>
                <a:gd name="T5" fmla="*/ 31 h 1221"/>
                <a:gd name="T6" fmla="*/ 304 w 1353"/>
                <a:gd name="T7" fmla="*/ 55 h 1221"/>
                <a:gd name="T8" fmla="*/ 400 w 1353"/>
                <a:gd name="T9" fmla="*/ 86 h 1221"/>
                <a:gd name="T10" fmla="*/ 494 w 1353"/>
                <a:gd name="T11" fmla="*/ 121 h 1221"/>
                <a:gd name="T12" fmla="*/ 586 w 1353"/>
                <a:gd name="T13" fmla="*/ 162 h 1221"/>
                <a:gd name="T14" fmla="*/ 674 w 1353"/>
                <a:gd name="T15" fmla="*/ 208 h 1221"/>
                <a:gd name="T16" fmla="*/ 759 w 1353"/>
                <a:gd name="T17" fmla="*/ 259 h 1221"/>
                <a:gd name="T18" fmla="*/ 841 w 1353"/>
                <a:gd name="T19" fmla="*/ 314 h 1221"/>
                <a:gd name="T20" fmla="*/ 919 w 1353"/>
                <a:gd name="T21" fmla="*/ 374 h 1221"/>
                <a:gd name="T22" fmla="*/ 993 w 1353"/>
                <a:gd name="T23" fmla="*/ 439 h 1221"/>
                <a:gd name="T24" fmla="*/ 1064 w 1353"/>
                <a:gd name="T25" fmla="*/ 507 h 1221"/>
                <a:gd name="T26" fmla="*/ 1130 w 1353"/>
                <a:gd name="T27" fmla="*/ 580 h 1221"/>
                <a:gd name="T28" fmla="*/ 1193 w 1353"/>
                <a:gd name="T29" fmla="*/ 656 h 1221"/>
                <a:gd name="T30" fmla="*/ 1251 w 1353"/>
                <a:gd name="T31" fmla="*/ 735 h 1221"/>
                <a:gd name="T32" fmla="*/ 1304 w 1353"/>
                <a:gd name="T33" fmla="*/ 819 h 1221"/>
                <a:gd name="T34" fmla="*/ 1353 w 1353"/>
                <a:gd name="T35" fmla="*/ 905 h 1221"/>
                <a:gd name="T36" fmla="*/ 567 w 1353"/>
                <a:gd name="T37" fmla="*/ 1221 h 1221"/>
                <a:gd name="T38" fmla="*/ 527 w 1353"/>
                <a:gd name="T39" fmla="*/ 1164 h 1221"/>
                <a:gd name="T40" fmla="*/ 483 w 1353"/>
                <a:gd name="T41" fmla="*/ 1111 h 1221"/>
                <a:gd name="T42" fmla="*/ 434 w 1353"/>
                <a:gd name="T43" fmla="*/ 1061 h 1221"/>
                <a:gd name="T44" fmla="*/ 382 w 1353"/>
                <a:gd name="T45" fmla="*/ 1016 h 1221"/>
                <a:gd name="T46" fmla="*/ 326 w 1353"/>
                <a:gd name="T47" fmla="*/ 975 h 1221"/>
                <a:gd name="T48" fmla="*/ 267 w 1353"/>
                <a:gd name="T49" fmla="*/ 939 h 1221"/>
                <a:gd name="T50" fmla="*/ 204 w 1353"/>
                <a:gd name="T51" fmla="*/ 907 h 1221"/>
                <a:gd name="T52" fmla="*/ 139 w 1353"/>
                <a:gd name="T53" fmla="*/ 879 h 1221"/>
                <a:gd name="T54" fmla="*/ 71 w 1353"/>
                <a:gd name="T55" fmla="*/ 858 h 1221"/>
                <a:gd name="T56" fmla="*/ 0 w 1353"/>
                <a:gd name="T57" fmla="*/ 842 h 1221"/>
                <a:gd name="T58" fmla="*/ 0 w 1353"/>
                <a:gd name="T59" fmla="*/ 0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53" h="1221">
                  <a:moveTo>
                    <a:pt x="0" y="0"/>
                  </a:moveTo>
                  <a:lnTo>
                    <a:pt x="104" y="12"/>
                  </a:lnTo>
                  <a:lnTo>
                    <a:pt x="205" y="31"/>
                  </a:lnTo>
                  <a:lnTo>
                    <a:pt x="304" y="55"/>
                  </a:lnTo>
                  <a:lnTo>
                    <a:pt x="400" y="86"/>
                  </a:lnTo>
                  <a:lnTo>
                    <a:pt x="494" y="121"/>
                  </a:lnTo>
                  <a:lnTo>
                    <a:pt x="586" y="162"/>
                  </a:lnTo>
                  <a:lnTo>
                    <a:pt x="674" y="208"/>
                  </a:lnTo>
                  <a:lnTo>
                    <a:pt x="759" y="259"/>
                  </a:lnTo>
                  <a:lnTo>
                    <a:pt x="841" y="314"/>
                  </a:lnTo>
                  <a:lnTo>
                    <a:pt x="919" y="374"/>
                  </a:lnTo>
                  <a:lnTo>
                    <a:pt x="993" y="439"/>
                  </a:lnTo>
                  <a:lnTo>
                    <a:pt x="1064" y="507"/>
                  </a:lnTo>
                  <a:lnTo>
                    <a:pt x="1130" y="580"/>
                  </a:lnTo>
                  <a:lnTo>
                    <a:pt x="1193" y="656"/>
                  </a:lnTo>
                  <a:lnTo>
                    <a:pt x="1251" y="735"/>
                  </a:lnTo>
                  <a:lnTo>
                    <a:pt x="1304" y="819"/>
                  </a:lnTo>
                  <a:lnTo>
                    <a:pt x="1353" y="905"/>
                  </a:lnTo>
                  <a:lnTo>
                    <a:pt x="567" y="1221"/>
                  </a:lnTo>
                  <a:lnTo>
                    <a:pt x="527" y="1164"/>
                  </a:lnTo>
                  <a:lnTo>
                    <a:pt x="483" y="1111"/>
                  </a:lnTo>
                  <a:lnTo>
                    <a:pt x="434" y="1061"/>
                  </a:lnTo>
                  <a:lnTo>
                    <a:pt x="382" y="1016"/>
                  </a:lnTo>
                  <a:lnTo>
                    <a:pt x="326" y="975"/>
                  </a:lnTo>
                  <a:lnTo>
                    <a:pt x="267" y="939"/>
                  </a:lnTo>
                  <a:lnTo>
                    <a:pt x="204" y="907"/>
                  </a:lnTo>
                  <a:lnTo>
                    <a:pt x="139" y="879"/>
                  </a:lnTo>
                  <a:lnTo>
                    <a:pt x="71" y="858"/>
                  </a:lnTo>
                  <a:lnTo>
                    <a:pt x="0" y="84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1"/>
            </a:p>
          </p:txBody>
        </p:sp>
        <p:sp>
          <p:nvSpPr>
            <p:cNvPr id="467" name="Freeform 204"/>
            <p:cNvSpPr>
              <a:spLocks/>
            </p:cNvSpPr>
            <p:nvPr/>
          </p:nvSpPr>
          <p:spPr bwMode="auto">
            <a:xfrm>
              <a:off x="6388100" y="1227138"/>
              <a:ext cx="174625" cy="303213"/>
            </a:xfrm>
            <a:custGeom>
              <a:avLst/>
              <a:gdLst>
                <a:gd name="T0" fmla="*/ 1538 w 1538"/>
                <a:gd name="T1" fmla="*/ 0 h 2682"/>
                <a:gd name="T2" fmla="*/ 1538 w 1538"/>
                <a:gd name="T3" fmla="*/ 845 h 2682"/>
                <a:gd name="T4" fmla="*/ 1469 w 1538"/>
                <a:gd name="T5" fmla="*/ 860 h 2682"/>
                <a:gd name="T6" fmla="*/ 1402 w 1538"/>
                <a:gd name="T7" fmla="*/ 880 h 2682"/>
                <a:gd name="T8" fmla="*/ 1338 w 1538"/>
                <a:gd name="T9" fmla="*/ 907 h 2682"/>
                <a:gd name="T10" fmla="*/ 1277 w 1538"/>
                <a:gd name="T11" fmla="*/ 938 h 2682"/>
                <a:gd name="T12" fmla="*/ 1218 w 1538"/>
                <a:gd name="T13" fmla="*/ 974 h 2682"/>
                <a:gd name="T14" fmla="*/ 1162 w 1538"/>
                <a:gd name="T15" fmla="*/ 1013 h 2682"/>
                <a:gd name="T16" fmla="*/ 1110 w 1538"/>
                <a:gd name="T17" fmla="*/ 1057 h 2682"/>
                <a:gd name="T18" fmla="*/ 1062 w 1538"/>
                <a:gd name="T19" fmla="*/ 1106 h 2682"/>
                <a:gd name="T20" fmla="*/ 1018 w 1538"/>
                <a:gd name="T21" fmla="*/ 1158 h 2682"/>
                <a:gd name="T22" fmla="*/ 978 w 1538"/>
                <a:gd name="T23" fmla="*/ 1214 h 2682"/>
                <a:gd name="T24" fmla="*/ 943 w 1538"/>
                <a:gd name="T25" fmla="*/ 1272 h 2682"/>
                <a:gd name="T26" fmla="*/ 912 w 1538"/>
                <a:gd name="T27" fmla="*/ 1333 h 2682"/>
                <a:gd name="T28" fmla="*/ 886 w 1538"/>
                <a:gd name="T29" fmla="*/ 1398 h 2682"/>
                <a:gd name="T30" fmla="*/ 866 w 1538"/>
                <a:gd name="T31" fmla="*/ 1464 h 2682"/>
                <a:gd name="T32" fmla="*/ 851 w 1538"/>
                <a:gd name="T33" fmla="*/ 1534 h 2682"/>
                <a:gd name="T34" fmla="*/ 842 w 1538"/>
                <a:gd name="T35" fmla="*/ 1604 h 2682"/>
                <a:gd name="T36" fmla="*/ 839 w 1538"/>
                <a:gd name="T37" fmla="*/ 1677 h 2682"/>
                <a:gd name="T38" fmla="*/ 842 w 1538"/>
                <a:gd name="T39" fmla="*/ 1745 h 2682"/>
                <a:gd name="T40" fmla="*/ 850 w 1538"/>
                <a:gd name="T41" fmla="*/ 1813 h 2682"/>
                <a:gd name="T42" fmla="*/ 865 w 1538"/>
                <a:gd name="T43" fmla="*/ 1878 h 2682"/>
                <a:gd name="T44" fmla="*/ 883 w 1538"/>
                <a:gd name="T45" fmla="*/ 1942 h 2682"/>
                <a:gd name="T46" fmla="*/ 906 w 1538"/>
                <a:gd name="T47" fmla="*/ 2003 h 2682"/>
                <a:gd name="T48" fmla="*/ 934 w 1538"/>
                <a:gd name="T49" fmla="*/ 2063 h 2682"/>
                <a:gd name="T50" fmla="*/ 966 w 1538"/>
                <a:gd name="T51" fmla="*/ 2121 h 2682"/>
                <a:gd name="T52" fmla="*/ 334 w 1538"/>
                <a:gd name="T53" fmla="*/ 2682 h 2682"/>
                <a:gd name="T54" fmla="*/ 279 w 1538"/>
                <a:gd name="T55" fmla="*/ 2603 h 2682"/>
                <a:gd name="T56" fmla="*/ 227 w 1538"/>
                <a:gd name="T57" fmla="*/ 2523 h 2682"/>
                <a:gd name="T58" fmla="*/ 182 w 1538"/>
                <a:gd name="T59" fmla="*/ 2438 h 2682"/>
                <a:gd name="T60" fmla="*/ 141 w 1538"/>
                <a:gd name="T61" fmla="*/ 2351 h 2682"/>
                <a:gd name="T62" fmla="*/ 105 w 1538"/>
                <a:gd name="T63" fmla="*/ 2262 h 2682"/>
                <a:gd name="T64" fmla="*/ 73 w 1538"/>
                <a:gd name="T65" fmla="*/ 2169 h 2682"/>
                <a:gd name="T66" fmla="*/ 47 w 1538"/>
                <a:gd name="T67" fmla="*/ 2075 h 2682"/>
                <a:gd name="T68" fmla="*/ 27 w 1538"/>
                <a:gd name="T69" fmla="*/ 1979 h 2682"/>
                <a:gd name="T70" fmla="*/ 12 w 1538"/>
                <a:gd name="T71" fmla="*/ 1879 h 2682"/>
                <a:gd name="T72" fmla="*/ 3 w 1538"/>
                <a:gd name="T73" fmla="*/ 1779 h 2682"/>
                <a:gd name="T74" fmla="*/ 0 w 1538"/>
                <a:gd name="T75" fmla="*/ 1677 h 2682"/>
                <a:gd name="T76" fmla="*/ 3 w 1538"/>
                <a:gd name="T77" fmla="*/ 1573 h 2682"/>
                <a:gd name="T78" fmla="*/ 13 w 1538"/>
                <a:gd name="T79" fmla="*/ 1469 h 2682"/>
                <a:gd name="T80" fmla="*/ 29 w 1538"/>
                <a:gd name="T81" fmla="*/ 1369 h 2682"/>
                <a:gd name="T82" fmla="*/ 50 w 1538"/>
                <a:gd name="T83" fmla="*/ 1270 h 2682"/>
                <a:gd name="T84" fmla="*/ 77 w 1538"/>
                <a:gd name="T85" fmla="*/ 1173 h 2682"/>
                <a:gd name="T86" fmla="*/ 110 w 1538"/>
                <a:gd name="T87" fmla="*/ 1079 h 2682"/>
                <a:gd name="T88" fmla="*/ 148 w 1538"/>
                <a:gd name="T89" fmla="*/ 987 h 2682"/>
                <a:gd name="T90" fmla="*/ 192 w 1538"/>
                <a:gd name="T91" fmla="*/ 899 h 2682"/>
                <a:gd name="T92" fmla="*/ 241 w 1538"/>
                <a:gd name="T93" fmla="*/ 813 h 2682"/>
                <a:gd name="T94" fmla="*/ 293 w 1538"/>
                <a:gd name="T95" fmla="*/ 730 h 2682"/>
                <a:gd name="T96" fmla="*/ 352 w 1538"/>
                <a:gd name="T97" fmla="*/ 650 h 2682"/>
                <a:gd name="T98" fmla="*/ 414 w 1538"/>
                <a:gd name="T99" fmla="*/ 575 h 2682"/>
                <a:gd name="T100" fmla="*/ 481 w 1538"/>
                <a:gd name="T101" fmla="*/ 503 h 2682"/>
                <a:gd name="T102" fmla="*/ 551 w 1538"/>
                <a:gd name="T103" fmla="*/ 435 h 2682"/>
                <a:gd name="T104" fmla="*/ 625 w 1538"/>
                <a:gd name="T105" fmla="*/ 371 h 2682"/>
                <a:gd name="T106" fmla="*/ 703 w 1538"/>
                <a:gd name="T107" fmla="*/ 312 h 2682"/>
                <a:gd name="T108" fmla="*/ 784 w 1538"/>
                <a:gd name="T109" fmla="*/ 257 h 2682"/>
                <a:gd name="T110" fmla="*/ 869 w 1538"/>
                <a:gd name="T111" fmla="*/ 206 h 2682"/>
                <a:gd name="T112" fmla="*/ 957 w 1538"/>
                <a:gd name="T113" fmla="*/ 161 h 2682"/>
                <a:gd name="T114" fmla="*/ 1048 w 1538"/>
                <a:gd name="T115" fmla="*/ 120 h 2682"/>
                <a:gd name="T116" fmla="*/ 1142 w 1538"/>
                <a:gd name="T117" fmla="*/ 85 h 2682"/>
                <a:gd name="T118" fmla="*/ 1237 w 1538"/>
                <a:gd name="T119" fmla="*/ 55 h 2682"/>
                <a:gd name="T120" fmla="*/ 1335 w 1538"/>
                <a:gd name="T121" fmla="*/ 31 h 2682"/>
                <a:gd name="T122" fmla="*/ 1436 w 1538"/>
                <a:gd name="T123" fmla="*/ 12 h 2682"/>
                <a:gd name="T124" fmla="*/ 1538 w 1538"/>
                <a:gd name="T125" fmla="*/ 0 h 2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38" h="2682">
                  <a:moveTo>
                    <a:pt x="1538" y="0"/>
                  </a:moveTo>
                  <a:lnTo>
                    <a:pt x="1538" y="845"/>
                  </a:lnTo>
                  <a:lnTo>
                    <a:pt x="1469" y="860"/>
                  </a:lnTo>
                  <a:lnTo>
                    <a:pt x="1402" y="880"/>
                  </a:lnTo>
                  <a:lnTo>
                    <a:pt x="1338" y="907"/>
                  </a:lnTo>
                  <a:lnTo>
                    <a:pt x="1277" y="938"/>
                  </a:lnTo>
                  <a:lnTo>
                    <a:pt x="1218" y="974"/>
                  </a:lnTo>
                  <a:lnTo>
                    <a:pt x="1162" y="1013"/>
                  </a:lnTo>
                  <a:lnTo>
                    <a:pt x="1110" y="1057"/>
                  </a:lnTo>
                  <a:lnTo>
                    <a:pt x="1062" y="1106"/>
                  </a:lnTo>
                  <a:lnTo>
                    <a:pt x="1018" y="1158"/>
                  </a:lnTo>
                  <a:lnTo>
                    <a:pt x="978" y="1214"/>
                  </a:lnTo>
                  <a:lnTo>
                    <a:pt x="943" y="1272"/>
                  </a:lnTo>
                  <a:lnTo>
                    <a:pt x="912" y="1333"/>
                  </a:lnTo>
                  <a:lnTo>
                    <a:pt x="886" y="1398"/>
                  </a:lnTo>
                  <a:lnTo>
                    <a:pt x="866" y="1464"/>
                  </a:lnTo>
                  <a:lnTo>
                    <a:pt x="851" y="1534"/>
                  </a:lnTo>
                  <a:lnTo>
                    <a:pt x="842" y="1604"/>
                  </a:lnTo>
                  <a:lnTo>
                    <a:pt x="839" y="1677"/>
                  </a:lnTo>
                  <a:lnTo>
                    <a:pt x="842" y="1745"/>
                  </a:lnTo>
                  <a:lnTo>
                    <a:pt x="850" y="1813"/>
                  </a:lnTo>
                  <a:lnTo>
                    <a:pt x="865" y="1878"/>
                  </a:lnTo>
                  <a:lnTo>
                    <a:pt x="883" y="1942"/>
                  </a:lnTo>
                  <a:lnTo>
                    <a:pt x="906" y="2003"/>
                  </a:lnTo>
                  <a:lnTo>
                    <a:pt x="934" y="2063"/>
                  </a:lnTo>
                  <a:lnTo>
                    <a:pt x="966" y="2121"/>
                  </a:lnTo>
                  <a:lnTo>
                    <a:pt x="334" y="2682"/>
                  </a:lnTo>
                  <a:lnTo>
                    <a:pt x="279" y="2603"/>
                  </a:lnTo>
                  <a:lnTo>
                    <a:pt x="227" y="2523"/>
                  </a:lnTo>
                  <a:lnTo>
                    <a:pt x="182" y="2438"/>
                  </a:lnTo>
                  <a:lnTo>
                    <a:pt x="141" y="2351"/>
                  </a:lnTo>
                  <a:lnTo>
                    <a:pt x="105" y="2262"/>
                  </a:lnTo>
                  <a:lnTo>
                    <a:pt x="73" y="2169"/>
                  </a:lnTo>
                  <a:lnTo>
                    <a:pt x="47" y="2075"/>
                  </a:lnTo>
                  <a:lnTo>
                    <a:pt x="27" y="1979"/>
                  </a:lnTo>
                  <a:lnTo>
                    <a:pt x="12" y="1879"/>
                  </a:lnTo>
                  <a:lnTo>
                    <a:pt x="3" y="1779"/>
                  </a:lnTo>
                  <a:lnTo>
                    <a:pt x="0" y="1677"/>
                  </a:lnTo>
                  <a:lnTo>
                    <a:pt x="3" y="1573"/>
                  </a:lnTo>
                  <a:lnTo>
                    <a:pt x="13" y="1469"/>
                  </a:lnTo>
                  <a:lnTo>
                    <a:pt x="29" y="1369"/>
                  </a:lnTo>
                  <a:lnTo>
                    <a:pt x="50" y="1270"/>
                  </a:lnTo>
                  <a:lnTo>
                    <a:pt x="77" y="1173"/>
                  </a:lnTo>
                  <a:lnTo>
                    <a:pt x="110" y="1079"/>
                  </a:lnTo>
                  <a:lnTo>
                    <a:pt x="148" y="987"/>
                  </a:lnTo>
                  <a:lnTo>
                    <a:pt x="192" y="899"/>
                  </a:lnTo>
                  <a:lnTo>
                    <a:pt x="241" y="813"/>
                  </a:lnTo>
                  <a:lnTo>
                    <a:pt x="293" y="730"/>
                  </a:lnTo>
                  <a:lnTo>
                    <a:pt x="352" y="650"/>
                  </a:lnTo>
                  <a:lnTo>
                    <a:pt x="414" y="575"/>
                  </a:lnTo>
                  <a:lnTo>
                    <a:pt x="481" y="503"/>
                  </a:lnTo>
                  <a:lnTo>
                    <a:pt x="551" y="435"/>
                  </a:lnTo>
                  <a:lnTo>
                    <a:pt x="625" y="371"/>
                  </a:lnTo>
                  <a:lnTo>
                    <a:pt x="703" y="312"/>
                  </a:lnTo>
                  <a:lnTo>
                    <a:pt x="784" y="257"/>
                  </a:lnTo>
                  <a:lnTo>
                    <a:pt x="869" y="206"/>
                  </a:lnTo>
                  <a:lnTo>
                    <a:pt x="957" y="161"/>
                  </a:lnTo>
                  <a:lnTo>
                    <a:pt x="1048" y="120"/>
                  </a:lnTo>
                  <a:lnTo>
                    <a:pt x="1142" y="85"/>
                  </a:lnTo>
                  <a:lnTo>
                    <a:pt x="1237" y="55"/>
                  </a:lnTo>
                  <a:lnTo>
                    <a:pt x="1335" y="31"/>
                  </a:lnTo>
                  <a:lnTo>
                    <a:pt x="1436" y="12"/>
                  </a:lnTo>
                  <a:lnTo>
                    <a:pt x="15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1"/>
            </a:p>
          </p:txBody>
        </p:sp>
        <p:sp>
          <p:nvSpPr>
            <p:cNvPr id="469" name="Freeform 205"/>
            <p:cNvSpPr>
              <a:spLocks/>
            </p:cNvSpPr>
            <p:nvPr/>
          </p:nvSpPr>
          <p:spPr bwMode="auto">
            <a:xfrm>
              <a:off x="6450013" y="1360488"/>
              <a:ext cx="322263" cy="246063"/>
            </a:xfrm>
            <a:custGeom>
              <a:avLst/>
              <a:gdLst>
                <a:gd name="T0" fmla="*/ 2802 w 2848"/>
                <a:gd name="T1" fmla="*/ 94 h 2170"/>
                <a:gd name="T2" fmla="*/ 2837 w 2848"/>
                <a:gd name="T3" fmla="*/ 288 h 2170"/>
                <a:gd name="T4" fmla="*/ 2848 w 2848"/>
                <a:gd name="T5" fmla="*/ 487 h 2170"/>
                <a:gd name="T6" fmla="*/ 2836 w 2848"/>
                <a:gd name="T7" fmla="*/ 690 h 2170"/>
                <a:gd name="T8" fmla="*/ 2800 w 2848"/>
                <a:gd name="T9" fmla="*/ 887 h 2170"/>
                <a:gd name="T10" fmla="*/ 2742 w 2848"/>
                <a:gd name="T11" fmla="*/ 1074 h 2170"/>
                <a:gd name="T12" fmla="*/ 2664 w 2848"/>
                <a:gd name="T13" fmla="*/ 1252 h 2170"/>
                <a:gd name="T14" fmla="*/ 2566 w 2848"/>
                <a:gd name="T15" fmla="*/ 1417 h 2170"/>
                <a:gd name="T16" fmla="*/ 2450 w 2848"/>
                <a:gd name="T17" fmla="*/ 1571 h 2170"/>
                <a:gd name="T18" fmla="*/ 2318 w 2848"/>
                <a:gd name="T19" fmla="*/ 1710 h 2170"/>
                <a:gd name="T20" fmla="*/ 2170 w 2848"/>
                <a:gd name="T21" fmla="*/ 1833 h 2170"/>
                <a:gd name="T22" fmla="*/ 2009 w 2848"/>
                <a:gd name="T23" fmla="*/ 1940 h 2170"/>
                <a:gd name="T24" fmla="*/ 1836 w 2848"/>
                <a:gd name="T25" fmla="*/ 2028 h 2170"/>
                <a:gd name="T26" fmla="*/ 1652 w 2848"/>
                <a:gd name="T27" fmla="*/ 2095 h 2170"/>
                <a:gd name="T28" fmla="*/ 1458 w 2848"/>
                <a:gd name="T29" fmla="*/ 2142 h 2170"/>
                <a:gd name="T30" fmla="*/ 1257 w 2848"/>
                <a:gd name="T31" fmla="*/ 2167 h 2170"/>
                <a:gd name="T32" fmla="*/ 1052 w 2848"/>
                <a:gd name="T33" fmla="*/ 2167 h 2170"/>
                <a:gd name="T34" fmla="*/ 853 w 2848"/>
                <a:gd name="T35" fmla="*/ 2143 h 2170"/>
                <a:gd name="T36" fmla="*/ 661 w 2848"/>
                <a:gd name="T37" fmla="*/ 2097 h 2170"/>
                <a:gd name="T38" fmla="*/ 479 w 2848"/>
                <a:gd name="T39" fmla="*/ 2031 h 2170"/>
                <a:gd name="T40" fmla="*/ 307 w 2848"/>
                <a:gd name="T41" fmla="*/ 1944 h 2170"/>
                <a:gd name="T42" fmla="*/ 148 w 2848"/>
                <a:gd name="T43" fmla="*/ 1840 h 2170"/>
                <a:gd name="T44" fmla="*/ 0 w 2848"/>
                <a:gd name="T45" fmla="*/ 1718 h 2170"/>
                <a:gd name="T46" fmla="*/ 688 w 2848"/>
                <a:gd name="T47" fmla="*/ 1197 h 2170"/>
                <a:gd name="T48" fmla="*/ 809 w 2848"/>
                <a:gd name="T49" fmla="*/ 1263 h 2170"/>
                <a:gd name="T50" fmla="*/ 940 w 2848"/>
                <a:gd name="T51" fmla="*/ 1309 h 2170"/>
                <a:gd name="T52" fmla="*/ 1080 w 2848"/>
                <a:gd name="T53" fmla="*/ 1333 h 2170"/>
                <a:gd name="T54" fmla="*/ 1228 w 2848"/>
                <a:gd name="T55" fmla="*/ 1333 h 2170"/>
                <a:gd name="T56" fmla="*/ 1371 w 2848"/>
                <a:gd name="T57" fmla="*/ 1309 h 2170"/>
                <a:gd name="T58" fmla="*/ 1503 w 2848"/>
                <a:gd name="T59" fmla="*/ 1262 h 2170"/>
                <a:gd name="T60" fmla="*/ 1625 w 2848"/>
                <a:gd name="T61" fmla="*/ 1195 h 2170"/>
                <a:gd name="T62" fmla="*/ 1734 w 2848"/>
                <a:gd name="T63" fmla="*/ 1111 h 2170"/>
                <a:gd name="T64" fmla="*/ 1828 w 2848"/>
                <a:gd name="T65" fmla="*/ 1009 h 2170"/>
                <a:gd name="T66" fmla="*/ 1904 w 2848"/>
                <a:gd name="T67" fmla="*/ 895 h 2170"/>
                <a:gd name="T68" fmla="*/ 1962 w 2848"/>
                <a:gd name="T69" fmla="*/ 768 h 2170"/>
                <a:gd name="T70" fmla="*/ 1997 w 2848"/>
                <a:gd name="T71" fmla="*/ 631 h 2170"/>
                <a:gd name="T72" fmla="*/ 2009 w 2848"/>
                <a:gd name="T73" fmla="*/ 487 h 2170"/>
                <a:gd name="T74" fmla="*/ 2001 w 2848"/>
                <a:gd name="T75" fmla="*/ 372 h 2170"/>
                <a:gd name="T76" fmla="*/ 2776 w 2848"/>
                <a:gd name="T77" fmla="*/ 0 h 2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48" h="2170">
                  <a:moveTo>
                    <a:pt x="2776" y="0"/>
                  </a:moveTo>
                  <a:lnTo>
                    <a:pt x="2802" y="94"/>
                  </a:lnTo>
                  <a:lnTo>
                    <a:pt x="2821" y="190"/>
                  </a:lnTo>
                  <a:lnTo>
                    <a:pt x="2837" y="288"/>
                  </a:lnTo>
                  <a:lnTo>
                    <a:pt x="2845" y="387"/>
                  </a:lnTo>
                  <a:lnTo>
                    <a:pt x="2848" y="487"/>
                  </a:lnTo>
                  <a:lnTo>
                    <a:pt x="2845" y="589"/>
                  </a:lnTo>
                  <a:lnTo>
                    <a:pt x="2836" y="690"/>
                  </a:lnTo>
                  <a:lnTo>
                    <a:pt x="2821" y="790"/>
                  </a:lnTo>
                  <a:lnTo>
                    <a:pt x="2800" y="887"/>
                  </a:lnTo>
                  <a:lnTo>
                    <a:pt x="2774" y="981"/>
                  </a:lnTo>
                  <a:lnTo>
                    <a:pt x="2742" y="1074"/>
                  </a:lnTo>
                  <a:lnTo>
                    <a:pt x="2705" y="1164"/>
                  </a:lnTo>
                  <a:lnTo>
                    <a:pt x="2664" y="1252"/>
                  </a:lnTo>
                  <a:lnTo>
                    <a:pt x="2616" y="1336"/>
                  </a:lnTo>
                  <a:lnTo>
                    <a:pt x="2566" y="1417"/>
                  </a:lnTo>
                  <a:lnTo>
                    <a:pt x="2509" y="1496"/>
                  </a:lnTo>
                  <a:lnTo>
                    <a:pt x="2450" y="1571"/>
                  </a:lnTo>
                  <a:lnTo>
                    <a:pt x="2386" y="1642"/>
                  </a:lnTo>
                  <a:lnTo>
                    <a:pt x="2318" y="1710"/>
                  </a:lnTo>
                  <a:lnTo>
                    <a:pt x="2246" y="1774"/>
                  </a:lnTo>
                  <a:lnTo>
                    <a:pt x="2170" y="1833"/>
                  </a:lnTo>
                  <a:lnTo>
                    <a:pt x="2091" y="1889"/>
                  </a:lnTo>
                  <a:lnTo>
                    <a:pt x="2009" y="1940"/>
                  </a:lnTo>
                  <a:lnTo>
                    <a:pt x="1924" y="1986"/>
                  </a:lnTo>
                  <a:lnTo>
                    <a:pt x="1836" y="2028"/>
                  </a:lnTo>
                  <a:lnTo>
                    <a:pt x="1745" y="2065"/>
                  </a:lnTo>
                  <a:lnTo>
                    <a:pt x="1652" y="2095"/>
                  </a:lnTo>
                  <a:lnTo>
                    <a:pt x="1556" y="2122"/>
                  </a:lnTo>
                  <a:lnTo>
                    <a:pt x="1458" y="2142"/>
                  </a:lnTo>
                  <a:lnTo>
                    <a:pt x="1358" y="2158"/>
                  </a:lnTo>
                  <a:lnTo>
                    <a:pt x="1257" y="2167"/>
                  </a:lnTo>
                  <a:lnTo>
                    <a:pt x="1153" y="2170"/>
                  </a:lnTo>
                  <a:lnTo>
                    <a:pt x="1052" y="2167"/>
                  </a:lnTo>
                  <a:lnTo>
                    <a:pt x="951" y="2158"/>
                  </a:lnTo>
                  <a:lnTo>
                    <a:pt x="853" y="2143"/>
                  </a:lnTo>
                  <a:lnTo>
                    <a:pt x="756" y="2123"/>
                  </a:lnTo>
                  <a:lnTo>
                    <a:pt x="661" y="2097"/>
                  </a:lnTo>
                  <a:lnTo>
                    <a:pt x="569" y="2067"/>
                  </a:lnTo>
                  <a:lnTo>
                    <a:pt x="479" y="2031"/>
                  </a:lnTo>
                  <a:lnTo>
                    <a:pt x="392" y="1990"/>
                  </a:lnTo>
                  <a:lnTo>
                    <a:pt x="307" y="1944"/>
                  </a:lnTo>
                  <a:lnTo>
                    <a:pt x="226" y="1894"/>
                  </a:lnTo>
                  <a:lnTo>
                    <a:pt x="148" y="1840"/>
                  </a:lnTo>
                  <a:lnTo>
                    <a:pt x="73" y="1781"/>
                  </a:lnTo>
                  <a:lnTo>
                    <a:pt x="0" y="1718"/>
                  </a:lnTo>
                  <a:lnTo>
                    <a:pt x="633" y="1157"/>
                  </a:lnTo>
                  <a:lnTo>
                    <a:pt x="688" y="1197"/>
                  </a:lnTo>
                  <a:lnTo>
                    <a:pt x="747" y="1232"/>
                  </a:lnTo>
                  <a:lnTo>
                    <a:pt x="809" y="1263"/>
                  </a:lnTo>
                  <a:lnTo>
                    <a:pt x="872" y="1288"/>
                  </a:lnTo>
                  <a:lnTo>
                    <a:pt x="940" y="1309"/>
                  </a:lnTo>
                  <a:lnTo>
                    <a:pt x="1009" y="1324"/>
                  </a:lnTo>
                  <a:lnTo>
                    <a:pt x="1080" y="1333"/>
                  </a:lnTo>
                  <a:lnTo>
                    <a:pt x="1153" y="1337"/>
                  </a:lnTo>
                  <a:lnTo>
                    <a:pt x="1228" y="1333"/>
                  </a:lnTo>
                  <a:lnTo>
                    <a:pt x="1300" y="1324"/>
                  </a:lnTo>
                  <a:lnTo>
                    <a:pt x="1371" y="1309"/>
                  </a:lnTo>
                  <a:lnTo>
                    <a:pt x="1438" y="1288"/>
                  </a:lnTo>
                  <a:lnTo>
                    <a:pt x="1503" y="1262"/>
                  </a:lnTo>
                  <a:lnTo>
                    <a:pt x="1566" y="1231"/>
                  </a:lnTo>
                  <a:lnTo>
                    <a:pt x="1625" y="1195"/>
                  </a:lnTo>
                  <a:lnTo>
                    <a:pt x="1682" y="1156"/>
                  </a:lnTo>
                  <a:lnTo>
                    <a:pt x="1734" y="1111"/>
                  </a:lnTo>
                  <a:lnTo>
                    <a:pt x="1783" y="1063"/>
                  </a:lnTo>
                  <a:lnTo>
                    <a:pt x="1828" y="1009"/>
                  </a:lnTo>
                  <a:lnTo>
                    <a:pt x="1868" y="954"/>
                  </a:lnTo>
                  <a:lnTo>
                    <a:pt x="1904" y="895"/>
                  </a:lnTo>
                  <a:lnTo>
                    <a:pt x="1935" y="832"/>
                  </a:lnTo>
                  <a:lnTo>
                    <a:pt x="1962" y="768"/>
                  </a:lnTo>
                  <a:lnTo>
                    <a:pt x="1982" y="701"/>
                  </a:lnTo>
                  <a:lnTo>
                    <a:pt x="1997" y="631"/>
                  </a:lnTo>
                  <a:lnTo>
                    <a:pt x="2006" y="560"/>
                  </a:lnTo>
                  <a:lnTo>
                    <a:pt x="2009" y="487"/>
                  </a:lnTo>
                  <a:lnTo>
                    <a:pt x="2007" y="429"/>
                  </a:lnTo>
                  <a:lnTo>
                    <a:pt x="2001" y="372"/>
                  </a:lnTo>
                  <a:lnTo>
                    <a:pt x="1990" y="316"/>
                  </a:lnTo>
                  <a:lnTo>
                    <a:pt x="27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b="1"/>
            </a:p>
          </p:txBody>
        </p:sp>
      </p:grpSp>
      <p:grpSp>
        <p:nvGrpSpPr>
          <p:cNvPr id="488" name="Group 487"/>
          <p:cNvGrpSpPr/>
          <p:nvPr/>
        </p:nvGrpSpPr>
        <p:grpSpPr>
          <a:xfrm>
            <a:off x="6350845" y="1287989"/>
            <a:ext cx="233732" cy="235502"/>
            <a:chOff x="7016750" y="1168400"/>
            <a:chExt cx="384175" cy="387083"/>
          </a:xfrm>
          <a:solidFill>
            <a:schemeClr val="tx1">
              <a:lumMod val="65000"/>
              <a:lumOff val="35000"/>
            </a:schemeClr>
          </a:solidFill>
        </p:grpSpPr>
        <p:sp>
          <p:nvSpPr>
            <p:cNvPr id="473" name="Freeform 210"/>
            <p:cNvSpPr>
              <a:spLocks noEditPoints="1"/>
            </p:cNvSpPr>
            <p:nvPr/>
          </p:nvSpPr>
          <p:spPr bwMode="auto">
            <a:xfrm>
              <a:off x="7016750" y="1280845"/>
              <a:ext cx="384175" cy="274638"/>
            </a:xfrm>
            <a:custGeom>
              <a:avLst/>
              <a:gdLst>
                <a:gd name="T0" fmla="*/ 2146 w 3388"/>
                <a:gd name="T1" fmla="*/ 434 h 2421"/>
                <a:gd name="T2" fmla="*/ 2111 w 3388"/>
                <a:gd name="T3" fmla="*/ 454 h 2421"/>
                <a:gd name="T4" fmla="*/ 2087 w 3388"/>
                <a:gd name="T5" fmla="*/ 489 h 2421"/>
                <a:gd name="T6" fmla="*/ 858 w 3388"/>
                <a:gd name="T7" fmla="*/ 1118 h 2421"/>
                <a:gd name="T8" fmla="*/ 823 w 3388"/>
                <a:gd name="T9" fmla="*/ 1102 h 2421"/>
                <a:gd name="T10" fmla="*/ 785 w 3388"/>
                <a:gd name="T11" fmla="*/ 1103 h 2421"/>
                <a:gd name="T12" fmla="*/ 752 w 3388"/>
                <a:gd name="T13" fmla="*/ 1118 h 2421"/>
                <a:gd name="T14" fmla="*/ 725 w 3388"/>
                <a:gd name="T15" fmla="*/ 1148 h 2421"/>
                <a:gd name="T16" fmla="*/ 371 w 3388"/>
                <a:gd name="T17" fmla="*/ 1785 h 2421"/>
                <a:gd name="T18" fmla="*/ 369 w 3388"/>
                <a:gd name="T19" fmla="*/ 1825 h 2421"/>
                <a:gd name="T20" fmla="*/ 384 w 3388"/>
                <a:gd name="T21" fmla="*/ 1863 h 2421"/>
                <a:gd name="T22" fmla="*/ 415 w 3388"/>
                <a:gd name="T23" fmla="*/ 1890 h 2421"/>
                <a:gd name="T24" fmla="*/ 455 w 3388"/>
                <a:gd name="T25" fmla="*/ 1902 h 2421"/>
                <a:gd name="T26" fmla="*/ 494 w 3388"/>
                <a:gd name="T27" fmla="*/ 1894 h 2421"/>
                <a:gd name="T28" fmla="*/ 527 w 3388"/>
                <a:gd name="T29" fmla="*/ 1871 h 2421"/>
                <a:gd name="T30" fmla="*/ 834 w 3388"/>
                <a:gd name="T31" fmla="*/ 1328 h 2421"/>
                <a:gd name="T32" fmla="*/ 1616 w 3388"/>
                <a:gd name="T33" fmla="*/ 1898 h 2421"/>
                <a:gd name="T34" fmla="*/ 1656 w 3388"/>
                <a:gd name="T35" fmla="*/ 1905 h 2421"/>
                <a:gd name="T36" fmla="*/ 1695 w 3388"/>
                <a:gd name="T37" fmla="*/ 1893 h 2421"/>
                <a:gd name="T38" fmla="*/ 1725 w 3388"/>
                <a:gd name="T39" fmla="*/ 1867 h 2421"/>
                <a:gd name="T40" fmla="*/ 2183 w 3388"/>
                <a:gd name="T41" fmla="*/ 729 h 2421"/>
                <a:gd name="T42" fmla="*/ 2865 w 3388"/>
                <a:gd name="T43" fmla="*/ 1875 h 2421"/>
                <a:gd name="T44" fmla="*/ 2899 w 3388"/>
                <a:gd name="T45" fmla="*/ 1898 h 2421"/>
                <a:gd name="T46" fmla="*/ 2939 w 3388"/>
                <a:gd name="T47" fmla="*/ 1904 h 2421"/>
                <a:gd name="T48" fmla="*/ 2978 w 3388"/>
                <a:gd name="T49" fmla="*/ 1890 h 2421"/>
                <a:gd name="T50" fmla="*/ 3009 w 3388"/>
                <a:gd name="T51" fmla="*/ 1862 h 2421"/>
                <a:gd name="T52" fmla="*/ 3024 w 3388"/>
                <a:gd name="T53" fmla="*/ 1824 h 2421"/>
                <a:gd name="T54" fmla="*/ 3020 w 3388"/>
                <a:gd name="T55" fmla="*/ 1784 h 2421"/>
                <a:gd name="T56" fmla="*/ 2249 w 3388"/>
                <a:gd name="T57" fmla="*/ 475 h 2421"/>
                <a:gd name="T58" fmla="*/ 2221 w 3388"/>
                <a:gd name="T59" fmla="*/ 446 h 2421"/>
                <a:gd name="T60" fmla="*/ 2184 w 3388"/>
                <a:gd name="T61" fmla="*/ 432 h 2421"/>
                <a:gd name="T62" fmla="*/ 0 w 3388"/>
                <a:gd name="T63" fmla="*/ 0 h 2421"/>
                <a:gd name="T64" fmla="*/ 3388 w 3388"/>
                <a:gd name="T65" fmla="*/ 2421 h 2421"/>
                <a:gd name="T66" fmla="*/ 0 w 3388"/>
                <a:gd name="T67" fmla="*/ 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88" h="2421">
                  <a:moveTo>
                    <a:pt x="2164" y="431"/>
                  </a:moveTo>
                  <a:lnTo>
                    <a:pt x="2146" y="434"/>
                  </a:lnTo>
                  <a:lnTo>
                    <a:pt x="2127" y="443"/>
                  </a:lnTo>
                  <a:lnTo>
                    <a:pt x="2111" y="454"/>
                  </a:lnTo>
                  <a:lnTo>
                    <a:pt x="2097" y="469"/>
                  </a:lnTo>
                  <a:lnTo>
                    <a:pt x="2087" y="489"/>
                  </a:lnTo>
                  <a:lnTo>
                    <a:pt x="1613" y="1665"/>
                  </a:lnTo>
                  <a:lnTo>
                    <a:pt x="858" y="1118"/>
                  </a:lnTo>
                  <a:lnTo>
                    <a:pt x="842" y="1108"/>
                  </a:lnTo>
                  <a:lnTo>
                    <a:pt x="823" y="1102"/>
                  </a:lnTo>
                  <a:lnTo>
                    <a:pt x="804" y="1101"/>
                  </a:lnTo>
                  <a:lnTo>
                    <a:pt x="785" y="1103"/>
                  </a:lnTo>
                  <a:lnTo>
                    <a:pt x="768" y="1109"/>
                  </a:lnTo>
                  <a:lnTo>
                    <a:pt x="752" y="1118"/>
                  </a:lnTo>
                  <a:lnTo>
                    <a:pt x="737" y="1132"/>
                  </a:lnTo>
                  <a:lnTo>
                    <a:pt x="725" y="1148"/>
                  </a:lnTo>
                  <a:lnTo>
                    <a:pt x="379" y="1766"/>
                  </a:lnTo>
                  <a:lnTo>
                    <a:pt x="371" y="1785"/>
                  </a:lnTo>
                  <a:lnTo>
                    <a:pt x="368" y="1806"/>
                  </a:lnTo>
                  <a:lnTo>
                    <a:pt x="369" y="1825"/>
                  </a:lnTo>
                  <a:lnTo>
                    <a:pt x="374" y="1844"/>
                  </a:lnTo>
                  <a:lnTo>
                    <a:pt x="384" y="1863"/>
                  </a:lnTo>
                  <a:lnTo>
                    <a:pt x="397" y="1878"/>
                  </a:lnTo>
                  <a:lnTo>
                    <a:pt x="415" y="1890"/>
                  </a:lnTo>
                  <a:lnTo>
                    <a:pt x="434" y="1899"/>
                  </a:lnTo>
                  <a:lnTo>
                    <a:pt x="455" y="1902"/>
                  </a:lnTo>
                  <a:lnTo>
                    <a:pt x="474" y="1900"/>
                  </a:lnTo>
                  <a:lnTo>
                    <a:pt x="494" y="1894"/>
                  </a:lnTo>
                  <a:lnTo>
                    <a:pt x="511" y="1885"/>
                  </a:lnTo>
                  <a:lnTo>
                    <a:pt x="527" y="1871"/>
                  </a:lnTo>
                  <a:lnTo>
                    <a:pt x="539" y="1855"/>
                  </a:lnTo>
                  <a:lnTo>
                    <a:pt x="834" y="1328"/>
                  </a:lnTo>
                  <a:lnTo>
                    <a:pt x="1596" y="1887"/>
                  </a:lnTo>
                  <a:lnTo>
                    <a:pt x="1616" y="1898"/>
                  </a:lnTo>
                  <a:lnTo>
                    <a:pt x="1635" y="1904"/>
                  </a:lnTo>
                  <a:lnTo>
                    <a:pt x="1656" y="1905"/>
                  </a:lnTo>
                  <a:lnTo>
                    <a:pt x="1676" y="1902"/>
                  </a:lnTo>
                  <a:lnTo>
                    <a:pt x="1695" y="1893"/>
                  </a:lnTo>
                  <a:lnTo>
                    <a:pt x="1711" y="1882"/>
                  </a:lnTo>
                  <a:lnTo>
                    <a:pt x="1725" y="1867"/>
                  </a:lnTo>
                  <a:lnTo>
                    <a:pt x="1735" y="1847"/>
                  </a:lnTo>
                  <a:lnTo>
                    <a:pt x="2183" y="729"/>
                  </a:lnTo>
                  <a:lnTo>
                    <a:pt x="2852" y="1859"/>
                  </a:lnTo>
                  <a:lnTo>
                    <a:pt x="2865" y="1875"/>
                  </a:lnTo>
                  <a:lnTo>
                    <a:pt x="2882" y="1888"/>
                  </a:lnTo>
                  <a:lnTo>
                    <a:pt x="2899" y="1898"/>
                  </a:lnTo>
                  <a:lnTo>
                    <a:pt x="2920" y="1903"/>
                  </a:lnTo>
                  <a:lnTo>
                    <a:pt x="2939" y="1904"/>
                  </a:lnTo>
                  <a:lnTo>
                    <a:pt x="2960" y="1900"/>
                  </a:lnTo>
                  <a:lnTo>
                    <a:pt x="2978" y="1890"/>
                  </a:lnTo>
                  <a:lnTo>
                    <a:pt x="2996" y="1878"/>
                  </a:lnTo>
                  <a:lnTo>
                    <a:pt x="3009" y="1862"/>
                  </a:lnTo>
                  <a:lnTo>
                    <a:pt x="3018" y="1843"/>
                  </a:lnTo>
                  <a:lnTo>
                    <a:pt x="3024" y="1824"/>
                  </a:lnTo>
                  <a:lnTo>
                    <a:pt x="3025" y="1803"/>
                  </a:lnTo>
                  <a:lnTo>
                    <a:pt x="3020" y="1784"/>
                  </a:lnTo>
                  <a:lnTo>
                    <a:pt x="3011" y="1765"/>
                  </a:lnTo>
                  <a:lnTo>
                    <a:pt x="2249" y="475"/>
                  </a:lnTo>
                  <a:lnTo>
                    <a:pt x="2237" y="459"/>
                  </a:lnTo>
                  <a:lnTo>
                    <a:pt x="2221" y="446"/>
                  </a:lnTo>
                  <a:lnTo>
                    <a:pt x="2203" y="436"/>
                  </a:lnTo>
                  <a:lnTo>
                    <a:pt x="2184" y="432"/>
                  </a:lnTo>
                  <a:lnTo>
                    <a:pt x="2164" y="431"/>
                  </a:lnTo>
                  <a:close/>
                  <a:moveTo>
                    <a:pt x="0" y="0"/>
                  </a:moveTo>
                  <a:lnTo>
                    <a:pt x="3388" y="0"/>
                  </a:lnTo>
                  <a:lnTo>
                    <a:pt x="3388" y="2421"/>
                  </a:lnTo>
                  <a:lnTo>
                    <a:pt x="0" y="242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4" name="Freeform 211"/>
            <p:cNvSpPr>
              <a:spLocks noEditPoints="1"/>
            </p:cNvSpPr>
            <p:nvPr/>
          </p:nvSpPr>
          <p:spPr bwMode="auto">
            <a:xfrm>
              <a:off x="7016750" y="1168400"/>
              <a:ext cx="384175" cy="87313"/>
            </a:xfrm>
            <a:custGeom>
              <a:avLst/>
              <a:gdLst>
                <a:gd name="T0" fmla="*/ 1189 w 3388"/>
                <a:gd name="T1" fmla="*/ 190 h 769"/>
                <a:gd name="T2" fmla="*/ 1153 w 3388"/>
                <a:gd name="T3" fmla="*/ 207 h 769"/>
                <a:gd name="T4" fmla="*/ 1128 w 3388"/>
                <a:gd name="T5" fmla="*/ 238 h 769"/>
                <a:gd name="T6" fmla="*/ 1119 w 3388"/>
                <a:gd name="T7" fmla="*/ 278 h 769"/>
                <a:gd name="T8" fmla="*/ 1121 w 3388"/>
                <a:gd name="T9" fmla="*/ 511 h 769"/>
                <a:gd name="T10" fmla="*/ 1139 w 3388"/>
                <a:gd name="T11" fmla="*/ 547 h 769"/>
                <a:gd name="T12" fmla="*/ 1169 w 3388"/>
                <a:gd name="T13" fmla="*/ 573 h 769"/>
                <a:gd name="T14" fmla="*/ 1210 w 3388"/>
                <a:gd name="T15" fmla="*/ 581 h 769"/>
                <a:gd name="T16" fmla="*/ 1250 w 3388"/>
                <a:gd name="T17" fmla="*/ 573 h 769"/>
                <a:gd name="T18" fmla="*/ 1281 w 3388"/>
                <a:gd name="T19" fmla="*/ 547 h 769"/>
                <a:gd name="T20" fmla="*/ 1299 w 3388"/>
                <a:gd name="T21" fmla="*/ 511 h 769"/>
                <a:gd name="T22" fmla="*/ 1301 w 3388"/>
                <a:gd name="T23" fmla="*/ 278 h 769"/>
                <a:gd name="T24" fmla="*/ 1293 w 3388"/>
                <a:gd name="T25" fmla="*/ 238 h 769"/>
                <a:gd name="T26" fmla="*/ 1267 w 3388"/>
                <a:gd name="T27" fmla="*/ 207 h 769"/>
                <a:gd name="T28" fmla="*/ 1231 w 3388"/>
                <a:gd name="T29" fmla="*/ 190 h 769"/>
                <a:gd name="T30" fmla="*/ 829 w 3388"/>
                <a:gd name="T31" fmla="*/ 187 h 769"/>
                <a:gd name="T32" fmla="*/ 787 w 3388"/>
                <a:gd name="T33" fmla="*/ 196 h 769"/>
                <a:gd name="T34" fmla="*/ 757 w 3388"/>
                <a:gd name="T35" fmla="*/ 221 h 769"/>
                <a:gd name="T36" fmla="*/ 739 w 3388"/>
                <a:gd name="T37" fmla="*/ 257 h 769"/>
                <a:gd name="T38" fmla="*/ 737 w 3388"/>
                <a:gd name="T39" fmla="*/ 491 h 769"/>
                <a:gd name="T40" fmla="*/ 746 w 3388"/>
                <a:gd name="T41" fmla="*/ 531 h 769"/>
                <a:gd name="T42" fmla="*/ 771 w 3388"/>
                <a:gd name="T43" fmla="*/ 561 h 769"/>
                <a:gd name="T44" fmla="*/ 807 w 3388"/>
                <a:gd name="T45" fmla="*/ 579 h 769"/>
                <a:gd name="T46" fmla="*/ 849 w 3388"/>
                <a:gd name="T47" fmla="*/ 579 h 769"/>
                <a:gd name="T48" fmla="*/ 886 w 3388"/>
                <a:gd name="T49" fmla="*/ 561 h 769"/>
                <a:gd name="T50" fmla="*/ 911 w 3388"/>
                <a:gd name="T51" fmla="*/ 531 h 769"/>
                <a:gd name="T52" fmla="*/ 920 w 3388"/>
                <a:gd name="T53" fmla="*/ 491 h 769"/>
                <a:gd name="T54" fmla="*/ 917 w 3388"/>
                <a:gd name="T55" fmla="*/ 257 h 769"/>
                <a:gd name="T56" fmla="*/ 899 w 3388"/>
                <a:gd name="T57" fmla="*/ 221 h 769"/>
                <a:gd name="T58" fmla="*/ 869 w 3388"/>
                <a:gd name="T59" fmla="*/ 196 h 769"/>
                <a:gd name="T60" fmla="*/ 829 w 3388"/>
                <a:gd name="T61" fmla="*/ 187 h 769"/>
                <a:gd name="T62" fmla="*/ 423 w 3388"/>
                <a:gd name="T63" fmla="*/ 190 h 769"/>
                <a:gd name="T64" fmla="*/ 386 w 3388"/>
                <a:gd name="T65" fmla="*/ 207 h 769"/>
                <a:gd name="T66" fmla="*/ 361 w 3388"/>
                <a:gd name="T67" fmla="*/ 238 h 769"/>
                <a:gd name="T68" fmla="*/ 352 w 3388"/>
                <a:gd name="T69" fmla="*/ 278 h 769"/>
                <a:gd name="T70" fmla="*/ 355 w 3388"/>
                <a:gd name="T71" fmla="*/ 511 h 769"/>
                <a:gd name="T72" fmla="*/ 373 w 3388"/>
                <a:gd name="T73" fmla="*/ 547 h 769"/>
                <a:gd name="T74" fmla="*/ 403 w 3388"/>
                <a:gd name="T75" fmla="*/ 573 h 769"/>
                <a:gd name="T76" fmla="*/ 444 w 3388"/>
                <a:gd name="T77" fmla="*/ 581 h 769"/>
                <a:gd name="T78" fmla="*/ 485 w 3388"/>
                <a:gd name="T79" fmla="*/ 573 h 769"/>
                <a:gd name="T80" fmla="*/ 515 w 3388"/>
                <a:gd name="T81" fmla="*/ 547 h 769"/>
                <a:gd name="T82" fmla="*/ 533 w 3388"/>
                <a:gd name="T83" fmla="*/ 511 h 769"/>
                <a:gd name="T84" fmla="*/ 535 w 3388"/>
                <a:gd name="T85" fmla="*/ 278 h 769"/>
                <a:gd name="T86" fmla="*/ 526 w 3388"/>
                <a:gd name="T87" fmla="*/ 238 h 769"/>
                <a:gd name="T88" fmla="*/ 501 w 3388"/>
                <a:gd name="T89" fmla="*/ 207 h 769"/>
                <a:gd name="T90" fmla="*/ 465 w 3388"/>
                <a:gd name="T91" fmla="*/ 190 h 769"/>
                <a:gd name="T92" fmla="*/ 0 w 3388"/>
                <a:gd name="T93" fmla="*/ 0 h 769"/>
                <a:gd name="T94" fmla="*/ 3388 w 3388"/>
                <a:gd name="T95" fmla="*/ 769 h 769"/>
                <a:gd name="T96" fmla="*/ 0 w 3388"/>
                <a:gd name="T97" fmla="*/ 0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88" h="769">
                  <a:moveTo>
                    <a:pt x="1210" y="187"/>
                  </a:moveTo>
                  <a:lnTo>
                    <a:pt x="1189" y="190"/>
                  </a:lnTo>
                  <a:lnTo>
                    <a:pt x="1169" y="196"/>
                  </a:lnTo>
                  <a:lnTo>
                    <a:pt x="1153" y="207"/>
                  </a:lnTo>
                  <a:lnTo>
                    <a:pt x="1139" y="221"/>
                  </a:lnTo>
                  <a:lnTo>
                    <a:pt x="1128" y="238"/>
                  </a:lnTo>
                  <a:lnTo>
                    <a:pt x="1121" y="257"/>
                  </a:lnTo>
                  <a:lnTo>
                    <a:pt x="1119" y="278"/>
                  </a:lnTo>
                  <a:lnTo>
                    <a:pt x="1119" y="491"/>
                  </a:lnTo>
                  <a:lnTo>
                    <a:pt x="1121" y="511"/>
                  </a:lnTo>
                  <a:lnTo>
                    <a:pt x="1128" y="531"/>
                  </a:lnTo>
                  <a:lnTo>
                    <a:pt x="1139" y="547"/>
                  </a:lnTo>
                  <a:lnTo>
                    <a:pt x="1153" y="561"/>
                  </a:lnTo>
                  <a:lnTo>
                    <a:pt x="1169" y="573"/>
                  </a:lnTo>
                  <a:lnTo>
                    <a:pt x="1189" y="579"/>
                  </a:lnTo>
                  <a:lnTo>
                    <a:pt x="1210" y="581"/>
                  </a:lnTo>
                  <a:lnTo>
                    <a:pt x="1231" y="579"/>
                  </a:lnTo>
                  <a:lnTo>
                    <a:pt x="1250" y="573"/>
                  </a:lnTo>
                  <a:lnTo>
                    <a:pt x="1267" y="561"/>
                  </a:lnTo>
                  <a:lnTo>
                    <a:pt x="1281" y="547"/>
                  </a:lnTo>
                  <a:lnTo>
                    <a:pt x="1293" y="531"/>
                  </a:lnTo>
                  <a:lnTo>
                    <a:pt x="1299" y="511"/>
                  </a:lnTo>
                  <a:lnTo>
                    <a:pt x="1301" y="491"/>
                  </a:lnTo>
                  <a:lnTo>
                    <a:pt x="1301" y="278"/>
                  </a:lnTo>
                  <a:lnTo>
                    <a:pt x="1299" y="257"/>
                  </a:lnTo>
                  <a:lnTo>
                    <a:pt x="1293" y="238"/>
                  </a:lnTo>
                  <a:lnTo>
                    <a:pt x="1281" y="221"/>
                  </a:lnTo>
                  <a:lnTo>
                    <a:pt x="1267" y="207"/>
                  </a:lnTo>
                  <a:lnTo>
                    <a:pt x="1250" y="196"/>
                  </a:lnTo>
                  <a:lnTo>
                    <a:pt x="1231" y="190"/>
                  </a:lnTo>
                  <a:lnTo>
                    <a:pt x="1210" y="187"/>
                  </a:lnTo>
                  <a:close/>
                  <a:moveTo>
                    <a:pt x="829" y="187"/>
                  </a:moveTo>
                  <a:lnTo>
                    <a:pt x="807" y="190"/>
                  </a:lnTo>
                  <a:lnTo>
                    <a:pt x="787" y="196"/>
                  </a:lnTo>
                  <a:lnTo>
                    <a:pt x="771" y="207"/>
                  </a:lnTo>
                  <a:lnTo>
                    <a:pt x="757" y="221"/>
                  </a:lnTo>
                  <a:lnTo>
                    <a:pt x="746" y="238"/>
                  </a:lnTo>
                  <a:lnTo>
                    <a:pt x="739" y="257"/>
                  </a:lnTo>
                  <a:lnTo>
                    <a:pt x="737" y="278"/>
                  </a:lnTo>
                  <a:lnTo>
                    <a:pt x="737" y="491"/>
                  </a:lnTo>
                  <a:lnTo>
                    <a:pt x="739" y="511"/>
                  </a:lnTo>
                  <a:lnTo>
                    <a:pt x="746" y="531"/>
                  </a:lnTo>
                  <a:lnTo>
                    <a:pt x="757" y="547"/>
                  </a:lnTo>
                  <a:lnTo>
                    <a:pt x="771" y="561"/>
                  </a:lnTo>
                  <a:lnTo>
                    <a:pt x="787" y="573"/>
                  </a:lnTo>
                  <a:lnTo>
                    <a:pt x="807" y="579"/>
                  </a:lnTo>
                  <a:lnTo>
                    <a:pt x="829" y="581"/>
                  </a:lnTo>
                  <a:lnTo>
                    <a:pt x="849" y="579"/>
                  </a:lnTo>
                  <a:lnTo>
                    <a:pt x="869" y="573"/>
                  </a:lnTo>
                  <a:lnTo>
                    <a:pt x="886" y="561"/>
                  </a:lnTo>
                  <a:lnTo>
                    <a:pt x="899" y="547"/>
                  </a:lnTo>
                  <a:lnTo>
                    <a:pt x="911" y="531"/>
                  </a:lnTo>
                  <a:lnTo>
                    <a:pt x="917" y="511"/>
                  </a:lnTo>
                  <a:lnTo>
                    <a:pt x="920" y="491"/>
                  </a:lnTo>
                  <a:lnTo>
                    <a:pt x="920" y="278"/>
                  </a:lnTo>
                  <a:lnTo>
                    <a:pt x="917" y="257"/>
                  </a:lnTo>
                  <a:lnTo>
                    <a:pt x="911" y="238"/>
                  </a:lnTo>
                  <a:lnTo>
                    <a:pt x="899" y="221"/>
                  </a:lnTo>
                  <a:lnTo>
                    <a:pt x="886" y="207"/>
                  </a:lnTo>
                  <a:lnTo>
                    <a:pt x="869" y="196"/>
                  </a:lnTo>
                  <a:lnTo>
                    <a:pt x="849" y="190"/>
                  </a:lnTo>
                  <a:lnTo>
                    <a:pt x="829" y="187"/>
                  </a:lnTo>
                  <a:close/>
                  <a:moveTo>
                    <a:pt x="444" y="187"/>
                  </a:moveTo>
                  <a:lnTo>
                    <a:pt x="423" y="190"/>
                  </a:lnTo>
                  <a:lnTo>
                    <a:pt x="403" y="196"/>
                  </a:lnTo>
                  <a:lnTo>
                    <a:pt x="386" y="207"/>
                  </a:lnTo>
                  <a:lnTo>
                    <a:pt x="373" y="221"/>
                  </a:lnTo>
                  <a:lnTo>
                    <a:pt x="361" y="238"/>
                  </a:lnTo>
                  <a:lnTo>
                    <a:pt x="355" y="257"/>
                  </a:lnTo>
                  <a:lnTo>
                    <a:pt x="352" y="278"/>
                  </a:lnTo>
                  <a:lnTo>
                    <a:pt x="352" y="491"/>
                  </a:lnTo>
                  <a:lnTo>
                    <a:pt x="355" y="511"/>
                  </a:lnTo>
                  <a:lnTo>
                    <a:pt x="361" y="531"/>
                  </a:lnTo>
                  <a:lnTo>
                    <a:pt x="373" y="547"/>
                  </a:lnTo>
                  <a:lnTo>
                    <a:pt x="386" y="561"/>
                  </a:lnTo>
                  <a:lnTo>
                    <a:pt x="403" y="573"/>
                  </a:lnTo>
                  <a:lnTo>
                    <a:pt x="423" y="579"/>
                  </a:lnTo>
                  <a:lnTo>
                    <a:pt x="444" y="581"/>
                  </a:lnTo>
                  <a:lnTo>
                    <a:pt x="465" y="579"/>
                  </a:lnTo>
                  <a:lnTo>
                    <a:pt x="485" y="573"/>
                  </a:lnTo>
                  <a:lnTo>
                    <a:pt x="501" y="561"/>
                  </a:lnTo>
                  <a:lnTo>
                    <a:pt x="515" y="547"/>
                  </a:lnTo>
                  <a:lnTo>
                    <a:pt x="526" y="531"/>
                  </a:lnTo>
                  <a:lnTo>
                    <a:pt x="533" y="511"/>
                  </a:lnTo>
                  <a:lnTo>
                    <a:pt x="535" y="491"/>
                  </a:lnTo>
                  <a:lnTo>
                    <a:pt x="535" y="278"/>
                  </a:lnTo>
                  <a:lnTo>
                    <a:pt x="533" y="257"/>
                  </a:lnTo>
                  <a:lnTo>
                    <a:pt x="526" y="238"/>
                  </a:lnTo>
                  <a:lnTo>
                    <a:pt x="515" y="221"/>
                  </a:lnTo>
                  <a:lnTo>
                    <a:pt x="501" y="207"/>
                  </a:lnTo>
                  <a:lnTo>
                    <a:pt x="485" y="196"/>
                  </a:lnTo>
                  <a:lnTo>
                    <a:pt x="465" y="190"/>
                  </a:lnTo>
                  <a:lnTo>
                    <a:pt x="444" y="187"/>
                  </a:lnTo>
                  <a:close/>
                  <a:moveTo>
                    <a:pt x="0" y="0"/>
                  </a:moveTo>
                  <a:lnTo>
                    <a:pt x="3388" y="0"/>
                  </a:lnTo>
                  <a:lnTo>
                    <a:pt x="3388" y="769"/>
                  </a:lnTo>
                  <a:lnTo>
                    <a:pt x="0" y="76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7" name="Group 486"/>
          <p:cNvGrpSpPr/>
          <p:nvPr/>
        </p:nvGrpSpPr>
        <p:grpSpPr>
          <a:xfrm>
            <a:off x="6888474" y="1289358"/>
            <a:ext cx="229870" cy="232766"/>
            <a:chOff x="7578725" y="1195388"/>
            <a:chExt cx="377826" cy="382587"/>
          </a:xfrm>
          <a:solidFill>
            <a:schemeClr val="tx1">
              <a:lumMod val="65000"/>
              <a:lumOff val="35000"/>
            </a:schemeClr>
          </a:solidFill>
        </p:grpSpPr>
        <p:sp>
          <p:nvSpPr>
            <p:cNvPr id="478" name="Freeform 216"/>
            <p:cNvSpPr>
              <a:spLocks/>
            </p:cNvSpPr>
            <p:nvPr/>
          </p:nvSpPr>
          <p:spPr bwMode="auto">
            <a:xfrm>
              <a:off x="7578725" y="1201738"/>
              <a:ext cx="377825" cy="376237"/>
            </a:xfrm>
            <a:custGeom>
              <a:avLst/>
              <a:gdLst>
                <a:gd name="T0" fmla="*/ 0 w 3328"/>
                <a:gd name="T1" fmla="*/ 0 h 3323"/>
                <a:gd name="T2" fmla="*/ 499 w 3328"/>
                <a:gd name="T3" fmla="*/ 0 h 3323"/>
                <a:gd name="T4" fmla="*/ 499 w 3328"/>
                <a:gd name="T5" fmla="*/ 2827 h 3323"/>
                <a:gd name="T6" fmla="*/ 3328 w 3328"/>
                <a:gd name="T7" fmla="*/ 2827 h 3323"/>
                <a:gd name="T8" fmla="*/ 3328 w 3328"/>
                <a:gd name="T9" fmla="*/ 3323 h 3323"/>
                <a:gd name="T10" fmla="*/ 0 w 3328"/>
                <a:gd name="T11" fmla="*/ 3323 h 3323"/>
                <a:gd name="T12" fmla="*/ 0 w 3328"/>
                <a:gd name="T13" fmla="*/ 0 h 3323"/>
              </a:gdLst>
              <a:ahLst/>
              <a:cxnLst>
                <a:cxn ang="0">
                  <a:pos x="T0" y="T1"/>
                </a:cxn>
                <a:cxn ang="0">
                  <a:pos x="T2" y="T3"/>
                </a:cxn>
                <a:cxn ang="0">
                  <a:pos x="T4" y="T5"/>
                </a:cxn>
                <a:cxn ang="0">
                  <a:pos x="T6" y="T7"/>
                </a:cxn>
                <a:cxn ang="0">
                  <a:pos x="T8" y="T9"/>
                </a:cxn>
                <a:cxn ang="0">
                  <a:pos x="T10" y="T11"/>
                </a:cxn>
                <a:cxn ang="0">
                  <a:pos x="T12" y="T13"/>
                </a:cxn>
              </a:cxnLst>
              <a:rect l="0" t="0" r="r" b="b"/>
              <a:pathLst>
                <a:path w="3328" h="3323">
                  <a:moveTo>
                    <a:pt x="0" y="0"/>
                  </a:moveTo>
                  <a:lnTo>
                    <a:pt x="499" y="0"/>
                  </a:lnTo>
                  <a:lnTo>
                    <a:pt x="499" y="2827"/>
                  </a:lnTo>
                  <a:lnTo>
                    <a:pt x="3328" y="2827"/>
                  </a:lnTo>
                  <a:lnTo>
                    <a:pt x="3328" y="3323"/>
                  </a:lnTo>
                  <a:lnTo>
                    <a:pt x="0" y="332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9" name="Freeform 217"/>
            <p:cNvSpPr>
              <a:spLocks/>
            </p:cNvSpPr>
            <p:nvPr/>
          </p:nvSpPr>
          <p:spPr bwMode="auto">
            <a:xfrm>
              <a:off x="7662863" y="1338263"/>
              <a:ext cx="50800" cy="152400"/>
            </a:xfrm>
            <a:custGeom>
              <a:avLst/>
              <a:gdLst>
                <a:gd name="T0" fmla="*/ 450 w 450"/>
                <a:gd name="T1" fmla="*/ 0 h 1341"/>
                <a:gd name="T2" fmla="*/ 450 w 450"/>
                <a:gd name="T3" fmla="*/ 1341 h 1341"/>
                <a:gd name="T4" fmla="*/ 0 w 450"/>
                <a:gd name="T5" fmla="*/ 1341 h 1341"/>
                <a:gd name="T6" fmla="*/ 0 w 450"/>
                <a:gd name="T7" fmla="*/ 434 h 1341"/>
                <a:gd name="T8" fmla="*/ 450 w 450"/>
                <a:gd name="T9" fmla="*/ 0 h 1341"/>
              </a:gdLst>
              <a:ahLst/>
              <a:cxnLst>
                <a:cxn ang="0">
                  <a:pos x="T0" y="T1"/>
                </a:cxn>
                <a:cxn ang="0">
                  <a:pos x="T2" y="T3"/>
                </a:cxn>
                <a:cxn ang="0">
                  <a:pos x="T4" y="T5"/>
                </a:cxn>
                <a:cxn ang="0">
                  <a:pos x="T6" y="T7"/>
                </a:cxn>
                <a:cxn ang="0">
                  <a:pos x="T8" y="T9"/>
                </a:cxn>
              </a:cxnLst>
              <a:rect l="0" t="0" r="r" b="b"/>
              <a:pathLst>
                <a:path w="450" h="1341">
                  <a:moveTo>
                    <a:pt x="450" y="0"/>
                  </a:moveTo>
                  <a:lnTo>
                    <a:pt x="450" y="1341"/>
                  </a:lnTo>
                  <a:lnTo>
                    <a:pt x="0" y="1341"/>
                  </a:lnTo>
                  <a:lnTo>
                    <a:pt x="0" y="434"/>
                  </a:lnTo>
                  <a:lnTo>
                    <a:pt x="4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76" name="Freeform 218"/>
            <p:cNvSpPr>
              <a:spLocks/>
            </p:cNvSpPr>
            <p:nvPr/>
          </p:nvSpPr>
          <p:spPr bwMode="auto">
            <a:xfrm>
              <a:off x="7743825" y="1331913"/>
              <a:ext cx="50800" cy="158750"/>
            </a:xfrm>
            <a:custGeom>
              <a:avLst/>
              <a:gdLst>
                <a:gd name="T0" fmla="*/ 0 w 449"/>
                <a:gd name="T1" fmla="*/ 0 h 1403"/>
                <a:gd name="T2" fmla="*/ 449 w 449"/>
                <a:gd name="T3" fmla="*/ 292 h 1403"/>
                <a:gd name="T4" fmla="*/ 449 w 449"/>
                <a:gd name="T5" fmla="*/ 1403 h 1403"/>
                <a:gd name="T6" fmla="*/ 0 w 449"/>
                <a:gd name="T7" fmla="*/ 1403 h 1403"/>
                <a:gd name="T8" fmla="*/ 0 w 449"/>
                <a:gd name="T9" fmla="*/ 0 h 1403"/>
              </a:gdLst>
              <a:ahLst/>
              <a:cxnLst>
                <a:cxn ang="0">
                  <a:pos x="T0" y="T1"/>
                </a:cxn>
                <a:cxn ang="0">
                  <a:pos x="T2" y="T3"/>
                </a:cxn>
                <a:cxn ang="0">
                  <a:pos x="T4" y="T5"/>
                </a:cxn>
                <a:cxn ang="0">
                  <a:pos x="T6" y="T7"/>
                </a:cxn>
                <a:cxn ang="0">
                  <a:pos x="T8" y="T9"/>
                </a:cxn>
              </a:cxnLst>
              <a:rect l="0" t="0" r="r" b="b"/>
              <a:pathLst>
                <a:path w="449" h="1403">
                  <a:moveTo>
                    <a:pt x="0" y="0"/>
                  </a:moveTo>
                  <a:lnTo>
                    <a:pt x="449" y="292"/>
                  </a:lnTo>
                  <a:lnTo>
                    <a:pt x="449" y="1403"/>
                  </a:lnTo>
                  <a:lnTo>
                    <a:pt x="0" y="140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77" name="Freeform 219"/>
            <p:cNvSpPr>
              <a:spLocks/>
            </p:cNvSpPr>
            <p:nvPr/>
          </p:nvSpPr>
          <p:spPr bwMode="auto">
            <a:xfrm>
              <a:off x="7824788" y="1312863"/>
              <a:ext cx="50800" cy="177800"/>
            </a:xfrm>
            <a:custGeom>
              <a:avLst/>
              <a:gdLst>
                <a:gd name="T0" fmla="*/ 450 w 450"/>
                <a:gd name="T1" fmla="*/ 0 h 1571"/>
                <a:gd name="T2" fmla="*/ 450 w 450"/>
                <a:gd name="T3" fmla="*/ 1571 h 1571"/>
                <a:gd name="T4" fmla="*/ 0 w 450"/>
                <a:gd name="T5" fmla="*/ 1571 h 1571"/>
                <a:gd name="T6" fmla="*/ 0 w 450"/>
                <a:gd name="T7" fmla="*/ 390 h 1571"/>
                <a:gd name="T8" fmla="*/ 450 w 450"/>
                <a:gd name="T9" fmla="*/ 0 h 1571"/>
              </a:gdLst>
              <a:ahLst/>
              <a:cxnLst>
                <a:cxn ang="0">
                  <a:pos x="T0" y="T1"/>
                </a:cxn>
                <a:cxn ang="0">
                  <a:pos x="T2" y="T3"/>
                </a:cxn>
                <a:cxn ang="0">
                  <a:pos x="T4" y="T5"/>
                </a:cxn>
                <a:cxn ang="0">
                  <a:pos x="T6" y="T7"/>
                </a:cxn>
                <a:cxn ang="0">
                  <a:pos x="T8" y="T9"/>
                </a:cxn>
              </a:cxnLst>
              <a:rect l="0" t="0" r="r" b="b"/>
              <a:pathLst>
                <a:path w="450" h="1571">
                  <a:moveTo>
                    <a:pt x="450" y="0"/>
                  </a:moveTo>
                  <a:lnTo>
                    <a:pt x="450" y="1571"/>
                  </a:lnTo>
                  <a:lnTo>
                    <a:pt x="0" y="1571"/>
                  </a:lnTo>
                  <a:lnTo>
                    <a:pt x="0" y="390"/>
                  </a:lnTo>
                  <a:lnTo>
                    <a:pt x="4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78" name="Freeform 220"/>
            <p:cNvSpPr>
              <a:spLocks/>
            </p:cNvSpPr>
            <p:nvPr/>
          </p:nvSpPr>
          <p:spPr bwMode="auto">
            <a:xfrm>
              <a:off x="7904163" y="1271588"/>
              <a:ext cx="52388" cy="219075"/>
            </a:xfrm>
            <a:custGeom>
              <a:avLst/>
              <a:gdLst>
                <a:gd name="T0" fmla="*/ 156 w 451"/>
                <a:gd name="T1" fmla="*/ 0 h 1935"/>
                <a:gd name="T2" fmla="*/ 451 w 451"/>
                <a:gd name="T3" fmla="*/ 254 h 1935"/>
                <a:gd name="T4" fmla="*/ 451 w 451"/>
                <a:gd name="T5" fmla="*/ 1935 h 1935"/>
                <a:gd name="T6" fmla="*/ 0 w 451"/>
                <a:gd name="T7" fmla="*/ 1935 h 1935"/>
                <a:gd name="T8" fmla="*/ 0 w 451"/>
                <a:gd name="T9" fmla="*/ 134 h 1935"/>
                <a:gd name="T10" fmla="*/ 156 w 451"/>
                <a:gd name="T11" fmla="*/ 0 h 1935"/>
              </a:gdLst>
              <a:ahLst/>
              <a:cxnLst>
                <a:cxn ang="0">
                  <a:pos x="T0" y="T1"/>
                </a:cxn>
                <a:cxn ang="0">
                  <a:pos x="T2" y="T3"/>
                </a:cxn>
                <a:cxn ang="0">
                  <a:pos x="T4" y="T5"/>
                </a:cxn>
                <a:cxn ang="0">
                  <a:pos x="T6" y="T7"/>
                </a:cxn>
                <a:cxn ang="0">
                  <a:pos x="T8" y="T9"/>
                </a:cxn>
                <a:cxn ang="0">
                  <a:pos x="T10" y="T11"/>
                </a:cxn>
              </a:cxnLst>
              <a:rect l="0" t="0" r="r" b="b"/>
              <a:pathLst>
                <a:path w="451" h="1935">
                  <a:moveTo>
                    <a:pt x="156" y="0"/>
                  </a:moveTo>
                  <a:lnTo>
                    <a:pt x="451" y="254"/>
                  </a:lnTo>
                  <a:lnTo>
                    <a:pt x="451" y="1935"/>
                  </a:lnTo>
                  <a:lnTo>
                    <a:pt x="0" y="1935"/>
                  </a:lnTo>
                  <a:lnTo>
                    <a:pt x="0" y="134"/>
                  </a:lnTo>
                  <a:lnTo>
                    <a:pt x="1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79" name="Freeform 221"/>
            <p:cNvSpPr>
              <a:spLocks/>
            </p:cNvSpPr>
            <p:nvPr/>
          </p:nvSpPr>
          <p:spPr bwMode="auto">
            <a:xfrm>
              <a:off x="7653338" y="1195388"/>
              <a:ext cx="279400" cy="138112"/>
            </a:xfrm>
            <a:custGeom>
              <a:avLst/>
              <a:gdLst>
                <a:gd name="T0" fmla="*/ 2373 w 2461"/>
                <a:gd name="T1" fmla="*/ 0 h 1218"/>
                <a:gd name="T2" fmla="*/ 2412 w 2461"/>
                <a:gd name="T3" fmla="*/ 9 h 1218"/>
                <a:gd name="T4" fmla="*/ 2442 w 2461"/>
                <a:gd name="T5" fmla="*/ 34 h 1218"/>
                <a:gd name="T6" fmla="*/ 2459 w 2461"/>
                <a:gd name="T7" fmla="*/ 69 h 1218"/>
                <a:gd name="T8" fmla="*/ 2461 w 2461"/>
                <a:gd name="T9" fmla="*/ 448 h 1218"/>
                <a:gd name="T10" fmla="*/ 2450 w 2461"/>
                <a:gd name="T11" fmla="*/ 491 h 1218"/>
                <a:gd name="T12" fmla="*/ 2420 w 2461"/>
                <a:gd name="T13" fmla="*/ 522 h 1218"/>
                <a:gd name="T14" fmla="*/ 2378 w 2461"/>
                <a:gd name="T15" fmla="*/ 536 h 1218"/>
                <a:gd name="T16" fmla="*/ 2335 w 2461"/>
                <a:gd name="T17" fmla="*/ 528 h 1218"/>
                <a:gd name="T18" fmla="*/ 2305 w 2461"/>
                <a:gd name="T19" fmla="*/ 502 h 1218"/>
                <a:gd name="T20" fmla="*/ 2287 w 2461"/>
                <a:gd name="T21" fmla="*/ 465 h 1218"/>
                <a:gd name="T22" fmla="*/ 2285 w 2461"/>
                <a:gd name="T23" fmla="*/ 294 h 1218"/>
                <a:gd name="T24" fmla="*/ 1393 w 2461"/>
                <a:gd name="T25" fmla="*/ 1069 h 1218"/>
                <a:gd name="T26" fmla="*/ 1356 w 2461"/>
                <a:gd name="T27" fmla="*/ 1080 h 1218"/>
                <a:gd name="T28" fmla="*/ 1318 w 2461"/>
                <a:gd name="T29" fmla="*/ 1075 h 1218"/>
                <a:gd name="T30" fmla="*/ 688 w 2461"/>
                <a:gd name="T31" fmla="*/ 670 h 1218"/>
                <a:gd name="T32" fmla="*/ 132 w 2461"/>
                <a:gd name="T33" fmla="*/ 1205 h 1218"/>
                <a:gd name="T34" fmla="*/ 95 w 2461"/>
                <a:gd name="T35" fmla="*/ 1218 h 1218"/>
                <a:gd name="T36" fmla="*/ 56 w 2461"/>
                <a:gd name="T37" fmla="*/ 1212 h 1218"/>
                <a:gd name="T38" fmla="*/ 23 w 2461"/>
                <a:gd name="T39" fmla="*/ 1190 h 1218"/>
                <a:gd name="T40" fmla="*/ 3 w 2461"/>
                <a:gd name="T41" fmla="*/ 1155 h 1218"/>
                <a:gd name="T42" fmla="*/ 0 w 2461"/>
                <a:gd name="T43" fmla="*/ 1118 h 1218"/>
                <a:gd name="T44" fmla="*/ 13 w 2461"/>
                <a:gd name="T45" fmla="*/ 1082 h 1218"/>
                <a:gd name="T46" fmla="*/ 617 w 2461"/>
                <a:gd name="T47" fmla="*/ 493 h 1218"/>
                <a:gd name="T48" fmla="*/ 649 w 2461"/>
                <a:gd name="T49" fmla="*/ 472 h 1218"/>
                <a:gd name="T50" fmla="*/ 688 w 2461"/>
                <a:gd name="T51" fmla="*/ 469 h 1218"/>
                <a:gd name="T52" fmla="*/ 726 w 2461"/>
                <a:gd name="T53" fmla="*/ 482 h 1218"/>
                <a:gd name="T54" fmla="*/ 2148 w 2461"/>
                <a:gd name="T55" fmla="*/ 176 h 1218"/>
                <a:gd name="T56" fmla="*/ 1992 w 2461"/>
                <a:gd name="T57" fmla="*/ 174 h 1218"/>
                <a:gd name="T58" fmla="*/ 1954 w 2461"/>
                <a:gd name="T59" fmla="*/ 152 h 1218"/>
                <a:gd name="T60" fmla="*/ 1930 w 2461"/>
                <a:gd name="T61" fmla="*/ 116 h 1218"/>
                <a:gd name="T62" fmla="*/ 1927 w 2461"/>
                <a:gd name="T63" fmla="*/ 71 h 1218"/>
                <a:gd name="T64" fmla="*/ 1946 w 2461"/>
                <a:gd name="T65" fmla="*/ 34 h 1218"/>
                <a:gd name="T66" fmla="*/ 1976 w 2461"/>
                <a:gd name="T67" fmla="*/ 9 h 1218"/>
                <a:gd name="T68" fmla="*/ 2017 w 2461"/>
                <a:gd name="T69" fmla="*/ 0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61" h="1218">
                  <a:moveTo>
                    <a:pt x="2017" y="0"/>
                  </a:moveTo>
                  <a:lnTo>
                    <a:pt x="2373" y="0"/>
                  </a:lnTo>
                  <a:lnTo>
                    <a:pt x="2394" y="2"/>
                  </a:lnTo>
                  <a:lnTo>
                    <a:pt x="2412" y="9"/>
                  </a:lnTo>
                  <a:lnTo>
                    <a:pt x="2428" y="19"/>
                  </a:lnTo>
                  <a:lnTo>
                    <a:pt x="2442" y="34"/>
                  </a:lnTo>
                  <a:lnTo>
                    <a:pt x="2452" y="50"/>
                  </a:lnTo>
                  <a:lnTo>
                    <a:pt x="2459" y="69"/>
                  </a:lnTo>
                  <a:lnTo>
                    <a:pt x="2461" y="89"/>
                  </a:lnTo>
                  <a:lnTo>
                    <a:pt x="2461" y="448"/>
                  </a:lnTo>
                  <a:lnTo>
                    <a:pt x="2458" y="470"/>
                  </a:lnTo>
                  <a:lnTo>
                    <a:pt x="2450" y="491"/>
                  </a:lnTo>
                  <a:lnTo>
                    <a:pt x="2438" y="508"/>
                  </a:lnTo>
                  <a:lnTo>
                    <a:pt x="2420" y="522"/>
                  </a:lnTo>
                  <a:lnTo>
                    <a:pt x="2401" y="532"/>
                  </a:lnTo>
                  <a:lnTo>
                    <a:pt x="2378" y="536"/>
                  </a:lnTo>
                  <a:lnTo>
                    <a:pt x="2355" y="535"/>
                  </a:lnTo>
                  <a:lnTo>
                    <a:pt x="2335" y="528"/>
                  </a:lnTo>
                  <a:lnTo>
                    <a:pt x="2319" y="516"/>
                  </a:lnTo>
                  <a:lnTo>
                    <a:pt x="2305" y="502"/>
                  </a:lnTo>
                  <a:lnTo>
                    <a:pt x="2294" y="485"/>
                  </a:lnTo>
                  <a:lnTo>
                    <a:pt x="2287" y="465"/>
                  </a:lnTo>
                  <a:lnTo>
                    <a:pt x="2285" y="445"/>
                  </a:lnTo>
                  <a:lnTo>
                    <a:pt x="2285" y="294"/>
                  </a:lnTo>
                  <a:lnTo>
                    <a:pt x="1409" y="1057"/>
                  </a:lnTo>
                  <a:lnTo>
                    <a:pt x="1393" y="1069"/>
                  </a:lnTo>
                  <a:lnTo>
                    <a:pt x="1376" y="1077"/>
                  </a:lnTo>
                  <a:lnTo>
                    <a:pt x="1356" y="1080"/>
                  </a:lnTo>
                  <a:lnTo>
                    <a:pt x="1338" y="1080"/>
                  </a:lnTo>
                  <a:lnTo>
                    <a:pt x="1318" y="1075"/>
                  </a:lnTo>
                  <a:lnTo>
                    <a:pt x="1302" y="1066"/>
                  </a:lnTo>
                  <a:lnTo>
                    <a:pt x="688" y="670"/>
                  </a:lnTo>
                  <a:lnTo>
                    <a:pt x="148" y="1193"/>
                  </a:lnTo>
                  <a:lnTo>
                    <a:pt x="132" y="1205"/>
                  </a:lnTo>
                  <a:lnTo>
                    <a:pt x="114" y="1214"/>
                  </a:lnTo>
                  <a:lnTo>
                    <a:pt x="95" y="1218"/>
                  </a:lnTo>
                  <a:lnTo>
                    <a:pt x="75" y="1217"/>
                  </a:lnTo>
                  <a:lnTo>
                    <a:pt x="56" y="1212"/>
                  </a:lnTo>
                  <a:lnTo>
                    <a:pt x="39" y="1203"/>
                  </a:lnTo>
                  <a:lnTo>
                    <a:pt x="23" y="1190"/>
                  </a:lnTo>
                  <a:lnTo>
                    <a:pt x="11" y="1174"/>
                  </a:lnTo>
                  <a:lnTo>
                    <a:pt x="3" y="1155"/>
                  </a:lnTo>
                  <a:lnTo>
                    <a:pt x="0" y="1137"/>
                  </a:lnTo>
                  <a:lnTo>
                    <a:pt x="0" y="1118"/>
                  </a:lnTo>
                  <a:lnTo>
                    <a:pt x="5" y="1099"/>
                  </a:lnTo>
                  <a:lnTo>
                    <a:pt x="13" y="1082"/>
                  </a:lnTo>
                  <a:lnTo>
                    <a:pt x="25" y="1066"/>
                  </a:lnTo>
                  <a:lnTo>
                    <a:pt x="617" y="493"/>
                  </a:lnTo>
                  <a:lnTo>
                    <a:pt x="632" y="481"/>
                  </a:lnTo>
                  <a:lnTo>
                    <a:pt x="649" y="472"/>
                  </a:lnTo>
                  <a:lnTo>
                    <a:pt x="669" y="468"/>
                  </a:lnTo>
                  <a:lnTo>
                    <a:pt x="688" y="469"/>
                  </a:lnTo>
                  <a:lnTo>
                    <a:pt x="708" y="473"/>
                  </a:lnTo>
                  <a:lnTo>
                    <a:pt x="726" y="482"/>
                  </a:lnTo>
                  <a:lnTo>
                    <a:pt x="1342" y="881"/>
                  </a:lnTo>
                  <a:lnTo>
                    <a:pt x="2148" y="176"/>
                  </a:lnTo>
                  <a:lnTo>
                    <a:pt x="2014" y="176"/>
                  </a:lnTo>
                  <a:lnTo>
                    <a:pt x="1992" y="174"/>
                  </a:lnTo>
                  <a:lnTo>
                    <a:pt x="1971" y="165"/>
                  </a:lnTo>
                  <a:lnTo>
                    <a:pt x="1954" y="152"/>
                  </a:lnTo>
                  <a:lnTo>
                    <a:pt x="1939" y="135"/>
                  </a:lnTo>
                  <a:lnTo>
                    <a:pt x="1930" y="116"/>
                  </a:lnTo>
                  <a:lnTo>
                    <a:pt x="1926" y="94"/>
                  </a:lnTo>
                  <a:lnTo>
                    <a:pt x="1927" y="71"/>
                  </a:lnTo>
                  <a:lnTo>
                    <a:pt x="1934" y="51"/>
                  </a:lnTo>
                  <a:lnTo>
                    <a:pt x="1946" y="34"/>
                  </a:lnTo>
                  <a:lnTo>
                    <a:pt x="1960" y="19"/>
                  </a:lnTo>
                  <a:lnTo>
                    <a:pt x="1976" y="9"/>
                  </a:lnTo>
                  <a:lnTo>
                    <a:pt x="1996" y="2"/>
                  </a:lnTo>
                  <a:lnTo>
                    <a:pt x="20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6" name="Group 485"/>
          <p:cNvGrpSpPr/>
          <p:nvPr/>
        </p:nvGrpSpPr>
        <p:grpSpPr>
          <a:xfrm>
            <a:off x="7422241" y="1289358"/>
            <a:ext cx="174816" cy="232766"/>
            <a:chOff x="8062913" y="1233488"/>
            <a:chExt cx="287337" cy="382587"/>
          </a:xfrm>
          <a:solidFill>
            <a:schemeClr val="tx1">
              <a:lumMod val="65000"/>
              <a:lumOff val="35000"/>
            </a:schemeClr>
          </a:solidFill>
        </p:grpSpPr>
        <p:sp>
          <p:nvSpPr>
            <p:cNvPr id="1384" name="Freeform 226"/>
            <p:cNvSpPr>
              <a:spLocks/>
            </p:cNvSpPr>
            <p:nvPr/>
          </p:nvSpPr>
          <p:spPr bwMode="auto">
            <a:xfrm>
              <a:off x="8277225" y="1252538"/>
              <a:ext cx="53975" cy="55562"/>
            </a:xfrm>
            <a:custGeom>
              <a:avLst/>
              <a:gdLst>
                <a:gd name="T0" fmla="*/ 0 w 480"/>
                <a:gd name="T1" fmla="*/ 0 h 490"/>
                <a:gd name="T2" fmla="*/ 480 w 480"/>
                <a:gd name="T3" fmla="*/ 490 h 490"/>
                <a:gd name="T4" fmla="*/ 0 w 480"/>
                <a:gd name="T5" fmla="*/ 490 h 490"/>
                <a:gd name="T6" fmla="*/ 0 w 480"/>
                <a:gd name="T7" fmla="*/ 0 h 490"/>
              </a:gdLst>
              <a:ahLst/>
              <a:cxnLst>
                <a:cxn ang="0">
                  <a:pos x="T0" y="T1"/>
                </a:cxn>
                <a:cxn ang="0">
                  <a:pos x="T2" y="T3"/>
                </a:cxn>
                <a:cxn ang="0">
                  <a:pos x="T4" y="T5"/>
                </a:cxn>
                <a:cxn ang="0">
                  <a:pos x="T6" y="T7"/>
                </a:cxn>
              </a:cxnLst>
              <a:rect l="0" t="0" r="r" b="b"/>
              <a:pathLst>
                <a:path w="480" h="490">
                  <a:moveTo>
                    <a:pt x="0" y="0"/>
                  </a:moveTo>
                  <a:lnTo>
                    <a:pt x="480" y="490"/>
                  </a:lnTo>
                  <a:lnTo>
                    <a:pt x="0" y="49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85" name="Freeform 227"/>
            <p:cNvSpPr>
              <a:spLocks noEditPoints="1"/>
            </p:cNvSpPr>
            <p:nvPr/>
          </p:nvSpPr>
          <p:spPr bwMode="auto">
            <a:xfrm>
              <a:off x="8062913" y="1233488"/>
              <a:ext cx="287337" cy="382587"/>
            </a:xfrm>
            <a:custGeom>
              <a:avLst/>
              <a:gdLst>
                <a:gd name="T0" fmla="*/ 438 w 2534"/>
                <a:gd name="T1" fmla="*/ 2787 h 3374"/>
                <a:gd name="T2" fmla="*/ 407 w 2534"/>
                <a:gd name="T3" fmla="*/ 2806 h 3374"/>
                <a:gd name="T4" fmla="*/ 389 w 2534"/>
                <a:gd name="T5" fmla="*/ 2836 h 3374"/>
                <a:gd name="T6" fmla="*/ 389 w 2534"/>
                <a:gd name="T7" fmla="*/ 2872 h 3374"/>
                <a:gd name="T8" fmla="*/ 407 w 2534"/>
                <a:gd name="T9" fmla="*/ 2903 h 3374"/>
                <a:gd name="T10" fmla="*/ 438 w 2534"/>
                <a:gd name="T11" fmla="*/ 2921 h 3374"/>
                <a:gd name="T12" fmla="*/ 2046 w 2534"/>
                <a:gd name="T13" fmla="*/ 2924 h 3374"/>
                <a:gd name="T14" fmla="*/ 2080 w 2534"/>
                <a:gd name="T15" fmla="*/ 2914 h 3374"/>
                <a:gd name="T16" fmla="*/ 2106 w 2534"/>
                <a:gd name="T17" fmla="*/ 2889 h 3374"/>
                <a:gd name="T18" fmla="*/ 2116 w 2534"/>
                <a:gd name="T19" fmla="*/ 2855 h 3374"/>
                <a:gd name="T20" fmla="*/ 2106 w 2534"/>
                <a:gd name="T21" fmla="*/ 2820 h 3374"/>
                <a:gd name="T22" fmla="*/ 2080 w 2534"/>
                <a:gd name="T23" fmla="*/ 2794 h 3374"/>
                <a:gd name="T24" fmla="*/ 2047 w 2534"/>
                <a:gd name="T25" fmla="*/ 2785 h 3374"/>
                <a:gd name="T26" fmla="*/ 457 w 2534"/>
                <a:gd name="T27" fmla="*/ 2190 h 3374"/>
                <a:gd name="T28" fmla="*/ 422 w 2534"/>
                <a:gd name="T29" fmla="*/ 2200 h 3374"/>
                <a:gd name="T30" fmla="*/ 396 w 2534"/>
                <a:gd name="T31" fmla="*/ 2226 h 3374"/>
                <a:gd name="T32" fmla="*/ 387 w 2534"/>
                <a:gd name="T33" fmla="*/ 2260 h 3374"/>
                <a:gd name="T34" fmla="*/ 396 w 2534"/>
                <a:gd name="T35" fmla="*/ 2294 h 3374"/>
                <a:gd name="T36" fmla="*/ 422 w 2534"/>
                <a:gd name="T37" fmla="*/ 2320 h 3374"/>
                <a:gd name="T38" fmla="*/ 457 w 2534"/>
                <a:gd name="T39" fmla="*/ 2329 h 3374"/>
                <a:gd name="T40" fmla="*/ 2064 w 2534"/>
                <a:gd name="T41" fmla="*/ 2327 h 3374"/>
                <a:gd name="T42" fmla="*/ 2095 w 2534"/>
                <a:gd name="T43" fmla="*/ 2309 h 3374"/>
                <a:gd name="T44" fmla="*/ 2113 w 2534"/>
                <a:gd name="T45" fmla="*/ 2278 h 3374"/>
                <a:gd name="T46" fmla="*/ 2113 w 2534"/>
                <a:gd name="T47" fmla="*/ 2242 h 3374"/>
                <a:gd name="T48" fmla="*/ 2095 w 2534"/>
                <a:gd name="T49" fmla="*/ 2212 h 3374"/>
                <a:gd name="T50" fmla="*/ 2064 w 2534"/>
                <a:gd name="T51" fmla="*/ 2193 h 3374"/>
                <a:gd name="T52" fmla="*/ 457 w 2534"/>
                <a:gd name="T53" fmla="*/ 2190 h 3374"/>
                <a:gd name="T54" fmla="*/ 438 w 2534"/>
                <a:gd name="T55" fmla="*/ 1599 h 3374"/>
                <a:gd name="T56" fmla="*/ 407 w 2534"/>
                <a:gd name="T57" fmla="*/ 1616 h 3374"/>
                <a:gd name="T58" fmla="*/ 389 w 2534"/>
                <a:gd name="T59" fmla="*/ 1647 h 3374"/>
                <a:gd name="T60" fmla="*/ 389 w 2534"/>
                <a:gd name="T61" fmla="*/ 1684 h 3374"/>
                <a:gd name="T62" fmla="*/ 407 w 2534"/>
                <a:gd name="T63" fmla="*/ 1715 h 3374"/>
                <a:gd name="T64" fmla="*/ 438 w 2534"/>
                <a:gd name="T65" fmla="*/ 1733 h 3374"/>
                <a:gd name="T66" fmla="*/ 2046 w 2534"/>
                <a:gd name="T67" fmla="*/ 1735 h 3374"/>
                <a:gd name="T68" fmla="*/ 2080 w 2534"/>
                <a:gd name="T69" fmla="*/ 1726 h 3374"/>
                <a:gd name="T70" fmla="*/ 2106 w 2534"/>
                <a:gd name="T71" fmla="*/ 1701 h 3374"/>
                <a:gd name="T72" fmla="*/ 2116 w 2534"/>
                <a:gd name="T73" fmla="*/ 1666 h 3374"/>
                <a:gd name="T74" fmla="*/ 2106 w 2534"/>
                <a:gd name="T75" fmla="*/ 1631 h 3374"/>
                <a:gd name="T76" fmla="*/ 2080 w 2534"/>
                <a:gd name="T77" fmla="*/ 1606 h 3374"/>
                <a:gd name="T78" fmla="*/ 2047 w 2534"/>
                <a:gd name="T79" fmla="*/ 1596 h 3374"/>
                <a:gd name="T80" fmla="*/ 0 w 2534"/>
                <a:gd name="T81" fmla="*/ 0 h 3374"/>
                <a:gd name="T82" fmla="*/ 1749 w 2534"/>
                <a:gd name="T83" fmla="*/ 731 h 3374"/>
                <a:gd name="T84" fmla="*/ 1758 w 2534"/>
                <a:gd name="T85" fmla="*/ 766 h 3374"/>
                <a:gd name="T86" fmla="*/ 1784 w 2534"/>
                <a:gd name="T87" fmla="*/ 791 h 3374"/>
                <a:gd name="T88" fmla="*/ 1818 w 2534"/>
                <a:gd name="T89" fmla="*/ 801 h 3374"/>
                <a:gd name="T90" fmla="*/ 2534 w 2534"/>
                <a:gd name="T91" fmla="*/ 3374 h 3374"/>
                <a:gd name="T92" fmla="*/ 0 w 2534"/>
                <a:gd name="T93"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34" h="3374">
                  <a:moveTo>
                    <a:pt x="457" y="2785"/>
                  </a:moveTo>
                  <a:lnTo>
                    <a:pt x="438" y="2787"/>
                  </a:lnTo>
                  <a:lnTo>
                    <a:pt x="422" y="2794"/>
                  </a:lnTo>
                  <a:lnTo>
                    <a:pt x="407" y="2806"/>
                  </a:lnTo>
                  <a:lnTo>
                    <a:pt x="396" y="2820"/>
                  </a:lnTo>
                  <a:lnTo>
                    <a:pt x="389" y="2836"/>
                  </a:lnTo>
                  <a:lnTo>
                    <a:pt x="387" y="2855"/>
                  </a:lnTo>
                  <a:lnTo>
                    <a:pt x="389" y="2872"/>
                  </a:lnTo>
                  <a:lnTo>
                    <a:pt x="396" y="2888"/>
                  </a:lnTo>
                  <a:lnTo>
                    <a:pt x="407" y="2903"/>
                  </a:lnTo>
                  <a:lnTo>
                    <a:pt x="422" y="2914"/>
                  </a:lnTo>
                  <a:lnTo>
                    <a:pt x="438" y="2921"/>
                  </a:lnTo>
                  <a:lnTo>
                    <a:pt x="457" y="2924"/>
                  </a:lnTo>
                  <a:lnTo>
                    <a:pt x="2046" y="2924"/>
                  </a:lnTo>
                  <a:lnTo>
                    <a:pt x="2064" y="2921"/>
                  </a:lnTo>
                  <a:lnTo>
                    <a:pt x="2080" y="2914"/>
                  </a:lnTo>
                  <a:lnTo>
                    <a:pt x="2095" y="2903"/>
                  </a:lnTo>
                  <a:lnTo>
                    <a:pt x="2106" y="2889"/>
                  </a:lnTo>
                  <a:lnTo>
                    <a:pt x="2113" y="2872"/>
                  </a:lnTo>
                  <a:lnTo>
                    <a:pt x="2116" y="2855"/>
                  </a:lnTo>
                  <a:lnTo>
                    <a:pt x="2113" y="2836"/>
                  </a:lnTo>
                  <a:lnTo>
                    <a:pt x="2106" y="2820"/>
                  </a:lnTo>
                  <a:lnTo>
                    <a:pt x="2095" y="2806"/>
                  </a:lnTo>
                  <a:lnTo>
                    <a:pt x="2080" y="2794"/>
                  </a:lnTo>
                  <a:lnTo>
                    <a:pt x="2064" y="2787"/>
                  </a:lnTo>
                  <a:lnTo>
                    <a:pt x="2047" y="2785"/>
                  </a:lnTo>
                  <a:lnTo>
                    <a:pt x="457" y="2785"/>
                  </a:lnTo>
                  <a:close/>
                  <a:moveTo>
                    <a:pt x="457" y="2190"/>
                  </a:moveTo>
                  <a:lnTo>
                    <a:pt x="438" y="2193"/>
                  </a:lnTo>
                  <a:lnTo>
                    <a:pt x="422" y="2200"/>
                  </a:lnTo>
                  <a:lnTo>
                    <a:pt x="407" y="2212"/>
                  </a:lnTo>
                  <a:lnTo>
                    <a:pt x="396" y="2226"/>
                  </a:lnTo>
                  <a:lnTo>
                    <a:pt x="389" y="2242"/>
                  </a:lnTo>
                  <a:lnTo>
                    <a:pt x="387" y="2260"/>
                  </a:lnTo>
                  <a:lnTo>
                    <a:pt x="389" y="2278"/>
                  </a:lnTo>
                  <a:lnTo>
                    <a:pt x="396" y="2294"/>
                  </a:lnTo>
                  <a:lnTo>
                    <a:pt x="407" y="2309"/>
                  </a:lnTo>
                  <a:lnTo>
                    <a:pt x="422" y="2320"/>
                  </a:lnTo>
                  <a:lnTo>
                    <a:pt x="438" y="2327"/>
                  </a:lnTo>
                  <a:lnTo>
                    <a:pt x="457" y="2329"/>
                  </a:lnTo>
                  <a:lnTo>
                    <a:pt x="2046" y="2329"/>
                  </a:lnTo>
                  <a:lnTo>
                    <a:pt x="2064" y="2327"/>
                  </a:lnTo>
                  <a:lnTo>
                    <a:pt x="2080" y="2320"/>
                  </a:lnTo>
                  <a:lnTo>
                    <a:pt x="2095" y="2309"/>
                  </a:lnTo>
                  <a:lnTo>
                    <a:pt x="2106" y="2294"/>
                  </a:lnTo>
                  <a:lnTo>
                    <a:pt x="2113" y="2278"/>
                  </a:lnTo>
                  <a:lnTo>
                    <a:pt x="2116" y="2260"/>
                  </a:lnTo>
                  <a:lnTo>
                    <a:pt x="2113" y="2242"/>
                  </a:lnTo>
                  <a:lnTo>
                    <a:pt x="2106" y="2226"/>
                  </a:lnTo>
                  <a:lnTo>
                    <a:pt x="2095" y="2212"/>
                  </a:lnTo>
                  <a:lnTo>
                    <a:pt x="2080" y="2200"/>
                  </a:lnTo>
                  <a:lnTo>
                    <a:pt x="2064" y="2193"/>
                  </a:lnTo>
                  <a:lnTo>
                    <a:pt x="2047" y="2190"/>
                  </a:lnTo>
                  <a:lnTo>
                    <a:pt x="457" y="2190"/>
                  </a:lnTo>
                  <a:close/>
                  <a:moveTo>
                    <a:pt x="457" y="1596"/>
                  </a:moveTo>
                  <a:lnTo>
                    <a:pt x="438" y="1599"/>
                  </a:lnTo>
                  <a:lnTo>
                    <a:pt x="422" y="1606"/>
                  </a:lnTo>
                  <a:lnTo>
                    <a:pt x="407" y="1616"/>
                  </a:lnTo>
                  <a:lnTo>
                    <a:pt x="396" y="1631"/>
                  </a:lnTo>
                  <a:lnTo>
                    <a:pt x="389" y="1647"/>
                  </a:lnTo>
                  <a:lnTo>
                    <a:pt x="387" y="1666"/>
                  </a:lnTo>
                  <a:lnTo>
                    <a:pt x="389" y="1684"/>
                  </a:lnTo>
                  <a:lnTo>
                    <a:pt x="396" y="1700"/>
                  </a:lnTo>
                  <a:lnTo>
                    <a:pt x="407" y="1715"/>
                  </a:lnTo>
                  <a:lnTo>
                    <a:pt x="422" y="1726"/>
                  </a:lnTo>
                  <a:lnTo>
                    <a:pt x="438" y="1733"/>
                  </a:lnTo>
                  <a:lnTo>
                    <a:pt x="457" y="1735"/>
                  </a:lnTo>
                  <a:lnTo>
                    <a:pt x="2046" y="1735"/>
                  </a:lnTo>
                  <a:lnTo>
                    <a:pt x="2064" y="1733"/>
                  </a:lnTo>
                  <a:lnTo>
                    <a:pt x="2080" y="1726"/>
                  </a:lnTo>
                  <a:lnTo>
                    <a:pt x="2095" y="1716"/>
                  </a:lnTo>
                  <a:lnTo>
                    <a:pt x="2106" y="1701"/>
                  </a:lnTo>
                  <a:lnTo>
                    <a:pt x="2113" y="1685"/>
                  </a:lnTo>
                  <a:lnTo>
                    <a:pt x="2116" y="1666"/>
                  </a:lnTo>
                  <a:lnTo>
                    <a:pt x="2113" y="1647"/>
                  </a:lnTo>
                  <a:lnTo>
                    <a:pt x="2106" y="1631"/>
                  </a:lnTo>
                  <a:lnTo>
                    <a:pt x="2095" y="1616"/>
                  </a:lnTo>
                  <a:lnTo>
                    <a:pt x="2080" y="1606"/>
                  </a:lnTo>
                  <a:lnTo>
                    <a:pt x="2064" y="1599"/>
                  </a:lnTo>
                  <a:lnTo>
                    <a:pt x="2047" y="1596"/>
                  </a:lnTo>
                  <a:lnTo>
                    <a:pt x="457" y="1596"/>
                  </a:lnTo>
                  <a:close/>
                  <a:moveTo>
                    <a:pt x="0" y="0"/>
                  </a:moveTo>
                  <a:lnTo>
                    <a:pt x="1749" y="0"/>
                  </a:lnTo>
                  <a:lnTo>
                    <a:pt x="1749" y="731"/>
                  </a:lnTo>
                  <a:lnTo>
                    <a:pt x="1751" y="749"/>
                  </a:lnTo>
                  <a:lnTo>
                    <a:pt x="1758" y="766"/>
                  </a:lnTo>
                  <a:lnTo>
                    <a:pt x="1769" y="780"/>
                  </a:lnTo>
                  <a:lnTo>
                    <a:pt x="1784" y="791"/>
                  </a:lnTo>
                  <a:lnTo>
                    <a:pt x="1800" y="799"/>
                  </a:lnTo>
                  <a:lnTo>
                    <a:pt x="1818" y="801"/>
                  </a:lnTo>
                  <a:lnTo>
                    <a:pt x="2531" y="801"/>
                  </a:lnTo>
                  <a:lnTo>
                    <a:pt x="2534" y="3374"/>
                  </a:lnTo>
                  <a:lnTo>
                    <a:pt x="0" y="337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5" name="Group 484"/>
          <p:cNvGrpSpPr/>
          <p:nvPr/>
        </p:nvGrpSpPr>
        <p:grpSpPr>
          <a:xfrm>
            <a:off x="7900954" y="1289357"/>
            <a:ext cx="169022" cy="232767"/>
            <a:chOff x="8469313" y="1158875"/>
            <a:chExt cx="277813" cy="382588"/>
          </a:xfrm>
          <a:solidFill>
            <a:schemeClr val="tx1">
              <a:lumMod val="65000"/>
              <a:lumOff val="35000"/>
            </a:schemeClr>
          </a:solidFill>
        </p:grpSpPr>
        <p:sp>
          <p:nvSpPr>
            <p:cNvPr id="1391" name="Freeform 232"/>
            <p:cNvSpPr>
              <a:spLocks/>
            </p:cNvSpPr>
            <p:nvPr/>
          </p:nvSpPr>
          <p:spPr bwMode="auto">
            <a:xfrm>
              <a:off x="8680451" y="1473200"/>
              <a:ext cx="49213" cy="49213"/>
            </a:xfrm>
            <a:custGeom>
              <a:avLst/>
              <a:gdLst>
                <a:gd name="T0" fmla="*/ 0 w 430"/>
                <a:gd name="T1" fmla="*/ 0 h 433"/>
                <a:gd name="T2" fmla="*/ 430 w 430"/>
                <a:gd name="T3" fmla="*/ 0 h 433"/>
                <a:gd name="T4" fmla="*/ 0 w 430"/>
                <a:gd name="T5" fmla="*/ 433 h 433"/>
                <a:gd name="T6" fmla="*/ 0 w 430"/>
                <a:gd name="T7" fmla="*/ 0 h 433"/>
              </a:gdLst>
              <a:ahLst/>
              <a:cxnLst>
                <a:cxn ang="0">
                  <a:pos x="T0" y="T1"/>
                </a:cxn>
                <a:cxn ang="0">
                  <a:pos x="T2" y="T3"/>
                </a:cxn>
                <a:cxn ang="0">
                  <a:pos x="T4" y="T5"/>
                </a:cxn>
                <a:cxn ang="0">
                  <a:pos x="T6" y="T7"/>
                </a:cxn>
              </a:cxnLst>
              <a:rect l="0" t="0" r="r" b="b"/>
              <a:pathLst>
                <a:path w="430" h="433">
                  <a:moveTo>
                    <a:pt x="0" y="0"/>
                  </a:moveTo>
                  <a:lnTo>
                    <a:pt x="430" y="0"/>
                  </a:lnTo>
                  <a:lnTo>
                    <a:pt x="0" y="43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92" name="Freeform 233"/>
            <p:cNvSpPr>
              <a:spLocks noEditPoints="1"/>
            </p:cNvSpPr>
            <p:nvPr/>
          </p:nvSpPr>
          <p:spPr bwMode="auto">
            <a:xfrm>
              <a:off x="8469313" y="1158875"/>
              <a:ext cx="277813" cy="382588"/>
            </a:xfrm>
            <a:custGeom>
              <a:avLst/>
              <a:gdLst>
                <a:gd name="T0" fmla="*/ 298 w 2457"/>
                <a:gd name="T1" fmla="*/ 2035 h 3374"/>
                <a:gd name="T2" fmla="*/ 268 w 2457"/>
                <a:gd name="T3" fmla="*/ 2052 h 3374"/>
                <a:gd name="T4" fmla="*/ 251 w 2457"/>
                <a:gd name="T5" fmla="*/ 2082 h 3374"/>
                <a:gd name="T6" fmla="*/ 251 w 2457"/>
                <a:gd name="T7" fmla="*/ 2117 h 3374"/>
                <a:gd name="T8" fmla="*/ 269 w 2457"/>
                <a:gd name="T9" fmla="*/ 2147 h 3374"/>
                <a:gd name="T10" fmla="*/ 300 w 2457"/>
                <a:gd name="T11" fmla="*/ 2163 h 3374"/>
                <a:gd name="T12" fmla="*/ 2137 w 2457"/>
                <a:gd name="T13" fmla="*/ 2167 h 3374"/>
                <a:gd name="T14" fmla="*/ 2170 w 2457"/>
                <a:gd name="T15" fmla="*/ 2157 h 3374"/>
                <a:gd name="T16" fmla="*/ 2195 w 2457"/>
                <a:gd name="T17" fmla="*/ 2134 h 3374"/>
                <a:gd name="T18" fmla="*/ 2203 w 2457"/>
                <a:gd name="T19" fmla="*/ 2099 h 3374"/>
                <a:gd name="T20" fmla="*/ 2195 w 2457"/>
                <a:gd name="T21" fmla="*/ 2065 h 3374"/>
                <a:gd name="T22" fmla="*/ 2170 w 2457"/>
                <a:gd name="T23" fmla="*/ 2042 h 3374"/>
                <a:gd name="T24" fmla="*/ 2137 w 2457"/>
                <a:gd name="T25" fmla="*/ 2033 h 3374"/>
                <a:gd name="T26" fmla="*/ 318 w 2457"/>
                <a:gd name="T27" fmla="*/ 1500 h 3374"/>
                <a:gd name="T28" fmla="*/ 284 w 2457"/>
                <a:gd name="T29" fmla="*/ 1509 h 3374"/>
                <a:gd name="T30" fmla="*/ 260 w 2457"/>
                <a:gd name="T31" fmla="*/ 1533 h 3374"/>
                <a:gd name="T32" fmla="*/ 251 w 2457"/>
                <a:gd name="T33" fmla="*/ 1566 h 3374"/>
                <a:gd name="T34" fmla="*/ 260 w 2457"/>
                <a:gd name="T35" fmla="*/ 1600 h 3374"/>
                <a:gd name="T36" fmla="*/ 285 w 2457"/>
                <a:gd name="T37" fmla="*/ 1625 h 3374"/>
                <a:gd name="T38" fmla="*/ 318 w 2457"/>
                <a:gd name="T39" fmla="*/ 1633 h 3374"/>
                <a:gd name="T40" fmla="*/ 2157 w 2457"/>
                <a:gd name="T41" fmla="*/ 1631 h 3374"/>
                <a:gd name="T42" fmla="*/ 2187 w 2457"/>
                <a:gd name="T43" fmla="*/ 1613 h 3374"/>
                <a:gd name="T44" fmla="*/ 2204 w 2457"/>
                <a:gd name="T45" fmla="*/ 1585 h 3374"/>
                <a:gd name="T46" fmla="*/ 2204 w 2457"/>
                <a:gd name="T47" fmla="*/ 1549 h 3374"/>
                <a:gd name="T48" fmla="*/ 2187 w 2457"/>
                <a:gd name="T49" fmla="*/ 1519 h 3374"/>
                <a:gd name="T50" fmla="*/ 2157 w 2457"/>
                <a:gd name="T51" fmla="*/ 1502 h 3374"/>
                <a:gd name="T52" fmla="*/ 318 w 2457"/>
                <a:gd name="T53" fmla="*/ 1500 h 3374"/>
                <a:gd name="T54" fmla="*/ 300 w 2457"/>
                <a:gd name="T55" fmla="*/ 969 h 3374"/>
                <a:gd name="T56" fmla="*/ 269 w 2457"/>
                <a:gd name="T57" fmla="*/ 988 h 3374"/>
                <a:gd name="T58" fmla="*/ 253 w 2457"/>
                <a:gd name="T59" fmla="*/ 1016 h 3374"/>
                <a:gd name="T60" fmla="*/ 254 w 2457"/>
                <a:gd name="T61" fmla="*/ 1051 h 3374"/>
                <a:gd name="T62" fmla="*/ 270 w 2457"/>
                <a:gd name="T63" fmla="*/ 1081 h 3374"/>
                <a:gd name="T64" fmla="*/ 300 w 2457"/>
                <a:gd name="T65" fmla="*/ 1098 h 3374"/>
                <a:gd name="T66" fmla="*/ 2140 w 2457"/>
                <a:gd name="T67" fmla="*/ 1100 h 3374"/>
                <a:gd name="T68" fmla="*/ 2173 w 2457"/>
                <a:gd name="T69" fmla="*/ 1091 h 3374"/>
                <a:gd name="T70" fmla="*/ 2197 w 2457"/>
                <a:gd name="T71" fmla="*/ 1067 h 3374"/>
                <a:gd name="T72" fmla="*/ 2206 w 2457"/>
                <a:gd name="T73" fmla="*/ 1034 h 3374"/>
                <a:gd name="T74" fmla="*/ 2197 w 2457"/>
                <a:gd name="T75" fmla="*/ 1000 h 3374"/>
                <a:gd name="T76" fmla="*/ 2173 w 2457"/>
                <a:gd name="T77" fmla="*/ 975 h 3374"/>
                <a:gd name="T78" fmla="*/ 2140 w 2457"/>
                <a:gd name="T79" fmla="*/ 967 h 3374"/>
                <a:gd name="T80" fmla="*/ 318 w 2457"/>
                <a:gd name="T81" fmla="*/ 437 h 3374"/>
                <a:gd name="T82" fmla="*/ 284 w 2457"/>
                <a:gd name="T83" fmla="*/ 446 h 3374"/>
                <a:gd name="T84" fmla="*/ 259 w 2457"/>
                <a:gd name="T85" fmla="*/ 469 h 3374"/>
                <a:gd name="T86" fmla="*/ 251 w 2457"/>
                <a:gd name="T87" fmla="*/ 503 h 3374"/>
                <a:gd name="T88" fmla="*/ 260 w 2457"/>
                <a:gd name="T89" fmla="*/ 537 h 3374"/>
                <a:gd name="T90" fmla="*/ 285 w 2457"/>
                <a:gd name="T91" fmla="*/ 561 h 3374"/>
                <a:gd name="T92" fmla="*/ 318 w 2457"/>
                <a:gd name="T93" fmla="*/ 571 h 3374"/>
                <a:gd name="T94" fmla="*/ 2157 w 2457"/>
                <a:gd name="T95" fmla="*/ 567 h 3374"/>
                <a:gd name="T96" fmla="*/ 2187 w 2457"/>
                <a:gd name="T97" fmla="*/ 551 h 3374"/>
                <a:gd name="T98" fmla="*/ 2204 w 2457"/>
                <a:gd name="T99" fmla="*/ 521 h 3374"/>
                <a:gd name="T100" fmla="*/ 2204 w 2457"/>
                <a:gd name="T101" fmla="*/ 486 h 3374"/>
                <a:gd name="T102" fmla="*/ 2187 w 2457"/>
                <a:gd name="T103" fmla="*/ 456 h 3374"/>
                <a:gd name="T104" fmla="*/ 2157 w 2457"/>
                <a:gd name="T105" fmla="*/ 439 h 3374"/>
                <a:gd name="T106" fmla="*/ 318 w 2457"/>
                <a:gd name="T107" fmla="*/ 437 h 3374"/>
                <a:gd name="T108" fmla="*/ 2457 w 2457"/>
                <a:gd name="T109" fmla="*/ 0 h 3374"/>
                <a:gd name="T110" fmla="*/ 1792 w 2457"/>
                <a:gd name="T111" fmla="*/ 2643 h 3374"/>
                <a:gd name="T112" fmla="*/ 1758 w 2457"/>
                <a:gd name="T113" fmla="*/ 2652 h 3374"/>
                <a:gd name="T114" fmla="*/ 1735 w 2457"/>
                <a:gd name="T115" fmla="*/ 2677 h 3374"/>
                <a:gd name="T116" fmla="*/ 1726 w 2457"/>
                <a:gd name="T117" fmla="*/ 2710 h 3374"/>
                <a:gd name="T118" fmla="*/ 0 w 2457"/>
                <a:gd name="T119" fmla="*/ 3374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57" h="3374">
                  <a:moveTo>
                    <a:pt x="315" y="2033"/>
                  </a:moveTo>
                  <a:lnTo>
                    <a:pt x="298" y="2035"/>
                  </a:lnTo>
                  <a:lnTo>
                    <a:pt x="281" y="2042"/>
                  </a:lnTo>
                  <a:lnTo>
                    <a:pt x="268" y="2052"/>
                  </a:lnTo>
                  <a:lnTo>
                    <a:pt x="258" y="2065"/>
                  </a:lnTo>
                  <a:lnTo>
                    <a:pt x="251" y="2082"/>
                  </a:lnTo>
                  <a:lnTo>
                    <a:pt x="249" y="2099"/>
                  </a:lnTo>
                  <a:lnTo>
                    <a:pt x="251" y="2117"/>
                  </a:lnTo>
                  <a:lnTo>
                    <a:pt x="258" y="2134"/>
                  </a:lnTo>
                  <a:lnTo>
                    <a:pt x="269" y="2147"/>
                  </a:lnTo>
                  <a:lnTo>
                    <a:pt x="284" y="2157"/>
                  </a:lnTo>
                  <a:lnTo>
                    <a:pt x="300" y="2163"/>
                  </a:lnTo>
                  <a:lnTo>
                    <a:pt x="318" y="2167"/>
                  </a:lnTo>
                  <a:lnTo>
                    <a:pt x="2137" y="2167"/>
                  </a:lnTo>
                  <a:lnTo>
                    <a:pt x="2155" y="2163"/>
                  </a:lnTo>
                  <a:lnTo>
                    <a:pt x="2170" y="2157"/>
                  </a:lnTo>
                  <a:lnTo>
                    <a:pt x="2184" y="2147"/>
                  </a:lnTo>
                  <a:lnTo>
                    <a:pt x="2195" y="2134"/>
                  </a:lnTo>
                  <a:lnTo>
                    <a:pt x="2201" y="2117"/>
                  </a:lnTo>
                  <a:lnTo>
                    <a:pt x="2203" y="2099"/>
                  </a:lnTo>
                  <a:lnTo>
                    <a:pt x="2201" y="2082"/>
                  </a:lnTo>
                  <a:lnTo>
                    <a:pt x="2195" y="2065"/>
                  </a:lnTo>
                  <a:lnTo>
                    <a:pt x="2184" y="2052"/>
                  </a:lnTo>
                  <a:lnTo>
                    <a:pt x="2170" y="2042"/>
                  </a:lnTo>
                  <a:lnTo>
                    <a:pt x="2155" y="2035"/>
                  </a:lnTo>
                  <a:lnTo>
                    <a:pt x="2137" y="2033"/>
                  </a:lnTo>
                  <a:lnTo>
                    <a:pt x="315" y="2033"/>
                  </a:lnTo>
                  <a:close/>
                  <a:moveTo>
                    <a:pt x="318" y="1500"/>
                  </a:moveTo>
                  <a:lnTo>
                    <a:pt x="300" y="1502"/>
                  </a:lnTo>
                  <a:lnTo>
                    <a:pt x="284" y="1509"/>
                  </a:lnTo>
                  <a:lnTo>
                    <a:pt x="270" y="1519"/>
                  </a:lnTo>
                  <a:lnTo>
                    <a:pt x="260" y="1533"/>
                  </a:lnTo>
                  <a:lnTo>
                    <a:pt x="254" y="1549"/>
                  </a:lnTo>
                  <a:lnTo>
                    <a:pt x="251" y="1566"/>
                  </a:lnTo>
                  <a:lnTo>
                    <a:pt x="254" y="1585"/>
                  </a:lnTo>
                  <a:lnTo>
                    <a:pt x="260" y="1600"/>
                  </a:lnTo>
                  <a:lnTo>
                    <a:pt x="270" y="1613"/>
                  </a:lnTo>
                  <a:lnTo>
                    <a:pt x="285" y="1625"/>
                  </a:lnTo>
                  <a:lnTo>
                    <a:pt x="300" y="1631"/>
                  </a:lnTo>
                  <a:lnTo>
                    <a:pt x="318" y="1633"/>
                  </a:lnTo>
                  <a:lnTo>
                    <a:pt x="2140" y="1633"/>
                  </a:lnTo>
                  <a:lnTo>
                    <a:pt x="2157" y="1631"/>
                  </a:lnTo>
                  <a:lnTo>
                    <a:pt x="2173" y="1625"/>
                  </a:lnTo>
                  <a:lnTo>
                    <a:pt x="2187" y="1613"/>
                  </a:lnTo>
                  <a:lnTo>
                    <a:pt x="2197" y="1600"/>
                  </a:lnTo>
                  <a:lnTo>
                    <a:pt x="2204" y="1585"/>
                  </a:lnTo>
                  <a:lnTo>
                    <a:pt x="2206" y="1566"/>
                  </a:lnTo>
                  <a:lnTo>
                    <a:pt x="2204" y="1549"/>
                  </a:lnTo>
                  <a:lnTo>
                    <a:pt x="2197" y="1533"/>
                  </a:lnTo>
                  <a:lnTo>
                    <a:pt x="2187" y="1519"/>
                  </a:lnTo>
                  <a:lnTo>
                    <a:pt x="2173" y="1509"/>
                  </a:lnTo>
                  <a:lnTo>
                    <a:pt x="2157" y="1502"/>
                  </a:lnTo>
                  <a:lnTo>
                    <a:pt x="2140" y="1500"/>
                  </a:lnTo>
                  <a:lnTo>
                    <a:pt x="318" y="1500"/>
                  </a:lnTo>
                  <a:close/>
                  <a:moveTo>
                    <a:pt x="318" y="967"/>
                  </a:moveTo>
                  <a:lnTo>
                    <a:pt x="300" y="969"/>
                  </a:lnTo>
                  <a:lnTo>
                    <a:pt x="284" y="976"/>
                  </a:lnTo>
                  <a:lnTo>
                    <a:pt x="269" y="988"/>
                  </a:lnTo>
                  <a:lnTo>
                    <a:pt x="259" y="1001"/>
                  </a:lnTo>
                  <a:lnTo>
                    <a:pt x="253" y="1016"/>
                  </a:lnTo>
                  <a:lnTo>
                    <a:pt x="251" y="1034"/>
                  </a:lnTo>
                  <a:lnTo>
                    <a:pt x="254" y="1051"/>
                  </a:lnTo>
                  <a:lnTo>
                    <a:pt x="260" y="1067"/>
                  </a:lnTo>
                  <a:lnTo>
                    <a:pt x="270" y="1081"/>
                  </a:lnTo>
                  <a:lnTo>
                    <a:pt x="285" y="1091"/>
                  </a:lnTo>
                  <a:lnTo>
                    <a:pt x="300" y="1098"/>
                  </a:lnTo>
                  <a:lnTo>
                    <a:pt x="318" y="1100"/>
                  </a:lnTo>
                  <a:lnTo>
                    <a:pt x="2140" y="1100"/>
                  </a:lnTo>
                  <a:lnTo>
                    <a:pt x="2157" y="1098"/>
                  </a:lnTo>
                  <a:lnTo>
                    <a:pt x="2173" y="1091"/>
                  </a:lnTo>
                  <a:lnTo>
                    <a:pt x="2187" y="1081"/>
                  </a:lnTo>
                  <a:lnTo>
                    <a:pt x="2197" y="1067"/>
                  </a:lnTo>
                  <a:lnTo>
                    <a:pt x="2204" y="1051"/>
                  </a:lnTo>
                  <a:lnTo>
                    <a:pt x="2206" y="1034"/>
                  </a:lnTo>
                  <a:lnTo>
                    <a:pt x="2204" y="1015"/>
                  </a:lnTo>
                  <a:lnTo>
                    <a:pt x="2197" y="1000"/>
                  </a:lnTo>
                  <a:lnTo>
                    <a:pt x="2187" y="987"/>
                  </a:lnTo>
                  <a:lnTo>
                    <a:pt x="2173" y="975"/>
                  </a:lnTo>
                  <a:lnTo>
                    <a:pt x="2157" y="969"/>
                  </a:lnTo>
                  <a:lnTo>
                    <a:pt x="2140" y="967"/>
                  </a:lnTo>
                  <a:lnTo>
                    <a:pt x="318" y="967"/>
                  </a:lnTo>
                  <a:close/>
                  <a:moveTo>
                    <a:pt x="318" y="437"/>
                  </a:moveTo>
                  <a:lnTo>
                    <a:pt x="300" y="439"/>
                  </a:lnTo>
                  <a:lnTo>
                    <a:pt x="284" y="446"/>
                  </a:lnTo>
                  <a:lnTo>
                    <a:pt x="269" y="456"/>
                  </a:lnTo>
                  <a:lnTo>
                    <a:pt x="259" y="469"/>
                  </a:lnTo>
                  <a:lnTo>
                    <a:pt x="253" y="486"/>
                  </a:lnTo>
                  <a:lnTo>
                    <a:pt x="251" y="503"/>
                  </a:lnTo>
                  <a:lnTo>
                    <a:pt x="254" y="521"/>
                  </a:lnTo>
                  <a:lnTo>
                    <a:pt x="260" y="537"/>
                  </a:lnTo>
                  <a:lnTo>
                    <a:pt x="270" y="551"/>
                  </a:lnTo>
                  <a:lnTo>
                    <a:pt x="285" y="561"/>
                  </a:lnTo>
                  <a:lnTo>
                    <a:pt x="300" y="567"/>
                  </a:lnTo>
                  <a:lnTo>
                    <a:pt x="318" y="571"/>
                  </a:lnTo>
                  <a:lnTo>
                    <a:pt x="2140" y="571"/>
                  </a:lnTo>
                  <a:lnTo>
                    <a:pt x="2157" y="567"/>
                  </a:lnTo>
                  <a:lnTo>
                    <a:pt x="2173" y="561"/>
                  </a:lnTo>
                  <a:lnTo>
                    <a:pt x="2187" y="551"/>
                  </a:lnTo>
                  <a:lnTo>
                    <a:pt x="2197" y="537"/>
                  </a:lnTo>
                  <a:lnTo>
                    <a:pt x="2204" y="521"/>
                  </a:lnTo>
                  <a:lnTo>
                    <a:pt x="2206" y="503"/>
                  </a:lnTo>
                  <a:lnTo>
                    <a:pt x="2204" y="486"/>
                  </a:lnTo>
                  <a:lnTo>
                    <a:pt x="2197" y="469"/>
                  </a:lnTo>
                  <a:lnTo>
                    <a:pt x="2187" y="456"/>
                  </a:lnTo>
                  <a:lnTo>
                    <a:pt x="2173" y="446"/>
                  </a:lnTo>
                  <a:lnTo>
                    <a:pt x="2157" y="439"/>
                  </a:lnTo>
                  <a:lnTo>
                    <a:pt x="2140" y="437"/>
                  </a:lnTo>
                  <a:lnTo>
                    <a:pt x="318" y="437"/>
                  </a:lnTo>
                  <a:close/>
                  <a:moveTo>
                    <a:pt x="0" y="0"/>
                  </a:moveTo>
                  <a:lnTo>
                    <a:pt x="2457" y="0"/>
                  </a:lnTo>
                  <a:lnTo>
                    <a:pt x="2457" y="2643"/>
                  </a:lnTo>
                  <a:lnTo>
                    <a:pt x="1792" y="2643"/>
                  </a:lnTo>
                  <a:lnTo>
                    <a:pt x="1775" y="2646"/>
                  </a:lnTo>
                  <a:lnTo>
                    <a:pt x="1758" y="2652"/>
                  </a:lnTo>
                  <a:lnTo>
                    <a:pt x="1745" y="2662"/>
                  </a:lnTo>
                  <a:lnTo>
                    <a:pt x="1735" y="2677"/>
                  </a:lnTo>
                  <a:lnTo>
                    <a:pt x="1728" y="2692"/>
                  </a:lnTo>
                  <a:lnTo>
                    <a:pt x="1726" y="2710"/>
                  </a:lnTo>
                  <a:lnTo>
                    <a:pt x="1726" y="3374"/>
                  </a:lnTo>
                  <a:lnTo>
                    <a:pt x="0" y="337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3" name="Group 482"/>
          <p:cNvGrpSpPr/>
          <p:nvPr/>
        </p:nvGrpSpPr>
        <p:grpSpPr>
          <a:xfrm>
            <a:off x="8373868" y="1289357"/>
            <a:ext cx="233732" cy="232767"/>
            <a:chOff x="9491663" y="1085850"/>
            <a:chExt cx="384175" cy="382588"/>
          </a:xfrm>
          <a:solidFill>
            <a:schemeClr val="tx1">
              <a:lumMod val="65000"/>
              <a:lumOff val="35000"/>
            </a:schemeClr>
          </a:solidFill>
        </p:grpSpPr>
        <p:sp>
          <p:nvSpPr>
            <p:cNvPr id="1407" name="Freeform 246"/>
            <p:cNvSpPr>
              <a:spLocks/>
            </p:cNvSpPr>
            <p:nvPr/>
          </p:nvSpPr>
          <p:spPr bwMode="auto">
            <a:xfrm>
              <a:off x="9491663" y="1222375"/>
              <a:ext cx="384175" cy="246063"/>
            </a:xfrm>
            <a:custGeom>
              <a:avLst/>
              <a:gdLst>
                <a:gd name="T0" fmla="*/ 0 w 3388"/>
                <a:gd name="T1" fmla="*/ 0 h 2172"/>
                <a:gd name="T2" fmla="*/ 1352 w 3388"/>
                <a:gd name="T3" fmla="*/ 592 h 2172"/>
                <a:gd name="T4" fmla="*/ 1352 w 3388"/>
                <a:gd name="T5" fmla="*/ 1021 h 2172"/>
                <a:gd name="T6" fmla="*/ 1355 w 3388"/>
                <a:gd name="T7" fmla="*/ 1042 h 2172"/>
                <a:gd name="T8" fmla="*/ 1362 w 3388"/>
                <a:gd name="T9" fmla="*/ 1062 h 2172"/>
                <a:gd name="T10" fmla="*/ 1374 w 3388"/>
                <a:gd name="T11" fmla="*/ 1079 h 2172"/>
                <a:gd name="T12" fmla="*/ 1388 w 3388"/>
                <a:gd name="T13" fmla="*/ 1093 h 2172"/>
                <a:gd name="T14" fmla="*/ 1406 w 3388"/>
                <a:gd name="T15" fmla="*/ 1105 h 2172"/>
                <a:gd name="T16" fmla="*/ 1425 w 3388"/>
                <a:gd name="T17" fmla="*/ 1112 h 2172"/>
                <a:gd name="T18" fmla="*/ 1447 w 3388"/>
                <a:gd name="T19" fmla="*/ 1115 h 2172"/>
                <a:gd name="T20" fmla="*/ 1941 w 3388"/>
                <a:gd name="T21" fmla="*/ 1115 h 2172"/>
                <a:gd name="T22" fmla="*/ 1963 w 3388"/>
                <a:gd name="T23" fmla="*/ 1112 h 2172"/>
                <a:gd name="T24" fmla="*/ 1982 w 3388"/>
                <a:gd name="T25" fmla="*/ 1105 h 2172"/>
                <a:gd name="T26" fmla="*/ 2000 w 3388"/>
                <a:gd name="T27" fmla="*/ 1093 h 2172"/>
                <a:gd name="T28" fmla="*/ 2014 w 3388"/>
                <a:gd name="T29" fmla="*/ 1079 h 2172"/>
                <a:gd name="T30" fmla="*/ 2026 w 3388"/>
                <a:gd name="T31" fmla="*/ 1062 h 2172"/>
                <a:gd name="T32" fmla="*/ 2033 w 3388"/>
                <a:gd name="T33" fmla="*/ 1042 h 2172"/>
                <a:gd name="T34" fmla="*/ 2036 w 3388"/>
                <a:gd name="T35" fmla="*/ 1021 h 2172"/>
                <a:gd name="T36" fmla="*/ 2036 w 3388"/>
                <a:gd name="T37" fmla="*/ 592 h 2172"/>
                <a:gd name="T38" fmla="*/ 3388 w 3388"/>
                <a:gd name="T39" fmla="*/ 3 h 2172"/>
                <a:gd name="T40" fmla="*/ 3388 w 3388"/>
                <a:gd name="T41" fmla="*/ 2172 h 2172"/>
                <a:gd name="T42" fmla="*/ 0 w 3388"/>
                <a:gd name="T43" fmla="*/ 2172 h 2172"/>
                <a:gd name="T44" fmla="*/ 0 w 3388"/>
                <a:gd name="T45" fmla="*/ 0 h 2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88" h="2172">
                  <a:moveTo>
                    <a:pt x="0" y="0"/>
                  </a:moveTo>
                  <a:lnTo>
                    <a:pt x="1352" y="592"/>
                  </a:lnTo>
                  <a:lnTo>
                    <a:pt x="1352" y="1021"/>
                  </a:lnTo>
                  <a:lnTo>
                    <a:pt x="1355" y="1042"/>
                  </a:lnTo>
                  <a:lnTo>
                    <a:pt x="1362" y="1062"/>
                  </a:lnTo>
                  <a:lnTo>
                    <a:pt x="1374" y="1079"/>
                  </a:lnTo>
                  <a:lnTo>
                    <a:pt x="1388" y="1093"/>
                  </a:lnTo>
                  <a:lnTo>
                    <a:pt x="1406" y="1105"/>
                  </a:lnTo>
                  <a:lnTo>
                    <a:pt x="1425" y="1112"/>
                  </a:lnTo>
                  <a:lnTo>
                    <a:pt x="1447" y="1115"/>
                  </a:lnTo>
                  <a:lnTo>
                    <a:pt x="1941" y="1115"/>
                  </a:lnTo>
                  <a:lnTo>
                    <a:pt x="1963" y="1112"/>
                  </a:lnTo>
                  <a:lnTo>
                    <a:pt x="1982" y="1105"/>
                  </a:lnTo>
                  <a:lnTo>
                    <a:pt x="2000" y="1093"/>
                  </a:lnTo>
                  <a:lnTo>
                    <a:pt x="2014" y="1079"/>
                  </a:lnTo>
                  <a:lnTo>
                    <a:pt x="2026" y="1062"/>
                  </a:lnTo>
                  <a:lnTo>
                    <a:pt x="2033" y="1042"/>
                  </a:lnTo>
                  <a:lnTo>
                    <a:pt x="2036" y="1021"/>
                  </a:lnTo>
                  <a:lnTo>
                    <a:pt x="2036" y="592"/>
                  </a:lnTo>
                  <a:lnTo>
                    <a:pt x="3388" y="3"/>
                  </a:lnTo>
                  <a:lnTo>
                    <a:pt x="3388" y="2172"/>
                  </a:lnTo>
                  <a:lnTo>
                    <a:pt x="0" y="217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0" name="Freeform 247"/>
            <p:cNvSpPr>
              <a:spLocks/>
            </p:cNvSpPr>
            <p:nvPr/>
          </p:nvSpPr>
          <p:spPr bwMode="auto">
            <a:xfrm>
              <a:off x="9609138" y="1085850"/>
              <a:ext cx="149225" cy="63500"/>
            </a:xfrm>
            <a:custGeom>
              <a:avLst/>
              <a:gdLst>
                <a:gd name="T0" fmla="*/ 468 w 1320"/>
                <a:gd name="T1" fmla="*/ 0 h 560"/>
                <a:gd name="T2" fmla="*/ 855 w 1320"/>
                <a:gd name="T3" fmla="*/ 0 h 560"/>
                <a:gd name="T4" fmla="*/ 909 w 1320"/>
                <a:gd name="T5" fmla="*/ 3 h 560"/>
                <a:gd name="T6" fmla="*/ 962 w 1320"/>
                <a:gd name="T7" fmla="*/ 12 h 560"/>
                <a:gd name="T8" fmla="*/ 1012 w 1320"/>
                <a:gd name="T9" fmla="*/ 28 h 560"/>
                <a:gd name="T10" fmla="*/ 1059 w 1320"/>
                <a:gd name="T11" fmla="*/ 47 h 560"/>
                <a:gd name="T12" fmla="*/ 1105 w 1320"/>
                <a:gd name="T13" fmla="*/ 73 h 560"/>
                <a:gd name="T14" fmla="*/ 1146 w 1320"/>
                <a:gd name="T15" fmla="*/ 102 h 560"/>
                <a:gd name="T16" fmla="*/ 1184 w 1320"/>
                <a:gd name="T17" fmla="*/ 137 h 560"/>
                <a:gd name="T18" fmla="*/ 1218 w 1320"/>
                <a:gd name="T19" fmla="*/ 175 h 560"/>
                <a:gd name="T20" fmla="*/ 1248 w 1320"/>
                <a:gd name="T21" fmla="*/ 217 h 560"/>
                <a:gd name="T22" fmla="*/ 1273 w 1320"/>
                <a:gd name="T23" fmla="*/ 262 h 560"/>
                <a:gd name="T24" fmla="*/ 1293 w 1320"/>
                <a:gd name="T25" fmla="*/ 309 h 560"/>
                <a:gd name="T26" fmla="*/ 1308 w 1320"/>
                <a:gd name="T27" fmla="*/ 360 h 560"/>
                <a:gd name="T28" fmla="*/ 1317 w 1320"/>
                <a:gd name="T29" fmla="*/ 412 h 560"/>
                <a:gd name="T30" fmla="*/ 1320 w 1320"/>
                <a:gd name="T31" fmla="*/ 466 h 560"/>
                <a:gd name="T32" fmla="*/ 1320 w 1320"/>
                <a:gd name="T33" fmla="*/ 560 h 560"/>
                <a:gd name="T34" fmla="*/ 1148 w 1320"/>
                <a:gd name="T35" fmla="*/ 560 h 560"/>
                <a:gd name="T36" fmla="*/ 1148 w 1320"/>
                <a:gd name="T37" fmla="*/ 491 h 560"/>
                <a:gd name="T38" fmla="*/ 1145 w 1320"/>
                <a:gd name="T39" fmla="*/ 444 h 560"/>
                <a:gd name="T40" fmla="*/ 1135 w 1320"/>
                <a:gd name="T41" fmla="*/ 399 h 560"/>
                <a:gd name="T42" fmla="*/ 1121 w 1320"/>
                <a:gd name="T43" fmla="*/ 356 h 560"/>
                <a:gd name="T44" fmla="*/ 1100 w 1320"/>
                <a:gd name="T45" fmla="*/ 317 h 560"/>
                <a:gd name="T46" fmla="*/ 1076 w 1320"/>
                <a:gd name="T47" fmla="*/ 280 h 560"/>
                <a:gd name="T48" fmla="*/ 1047 w 1320"/>
                <a:gd name="T49" fmla="*/ 246 h 560"/>
                <a:gd name="T50" fmla="*/ 1014 w 1320"/>
                <a:gd name="T51" fmla="*/ 218 h 560"/>
                <a:gd name="T52" fmla="*/ 977 w 1320"/>
                <a:gd name="T53" fmla="*/ 193 h 560"/>
                <a:gd name="T54" fmla="*/ 937 w 1320"/>
                <a:gd name="T55" fmla="*/ 173 h 560"/>
                <a:gd name="T56" fmla="*/ 895 w 1320"/>
                <a:gd name="T57" fmla="*/ 158 h 560"/>
                <a:gd name="T58" fmla="*/ 851 w 1320"/>
                <a:gd name="T59" fmla="*/ 149 h 560"/>
                <a:gd name="T60" fmla="*/ 804 w 1320"/>
                <a:gd name="T61" fmla="*/ 146 h 560"/>
                <a:gd name="T62" fmla="*/ 518 w 1320"/>
                <a:gd name="T63" fmla="*/ 146 h 560"/>
                <a:gd name="T64" fmla="*/ 471 w 1320"/>
                <a:gd name="T65" fmla="*/ 149 h 560"/>
                <a:gd name="T66" fmla="*/ 426 w 1320"/>
                <a:gd name="T67" fmla="*/ 158 h 560"/>
                <a:gd name="T68" fmla="*/ 384 w 1320"/>
                <a:gd name="T69" fmla="*/ 173 h 560"/>
                <a:gd name="T70" fmla="*/ 344 w 1320"/>
                <a:gd name="T71" fmla="*/ 193 h 560"/>
                <a:gd name="T72" fmla="*/ 307 w 1320"/>
                <a:gd name="T73" fmla="*/ 218 h 560"/>
                <a:gd name="T74" fmla="*/ 274 w 1320"/>
                <a:gd name="T75" fmla="*/ 246 h 560"/>
                <a:gd name="T76" fmla="*/ 244 w 1320"/>
                <a:gd name="T77" fmla="*/ 280 h 560"/>
                <a:gd name="T78" fmla="*/ 220 w 1320"/>
                <a:gd name="T79" fmla="*/ 317 h 560"/>
                <a:gd name="T80" fmla="*/ 199 w 1320"/>
                <a:gd name="T81" fmla="*/ 356 h 560"/>
                <a:gd name="T82" fmla="*/ 185 w 1320"/>
                <a:gd name="T83" fmla="*/ 399 h 560"/>
                <a:gd name="T84" fmla="*/ 175 w 1320"/>
                <a:gd name="T85" fmla="*/ 444 h 560"/>
                <a:gd name="T86" fmla="*/ 172 w 1320"/>
                <a:gd name="T87" fmla="*/ 491 h 560"/>
                <a:gd name="T88" fmla="*/ 173 w 1320"/>
                <a:gd name="T89" fmla="*/ 491 h 560"/>
                <a:gd name="T90" fmla="*/ 173 w 1320"/>
                <a:gd name="T91" fmla="*/ 560 h 560"/>
                <a:gd name="T92" fmla="*/ 0 w 1320"/>
                <a:gd name="T93" fmla="*/ 560 h 560"/>
                <a:gd name="T94" fmla="*/ 0 w 1320"/>
                <a:gd name="T95" fmla="*/ 466 h 560"/>
                <a:gd name="T96" fmla="*/ 3 w 1320"/>
                <a:gd name="T97" fmla="*/ 412 h 560"/>
                <a:gd name="T98" fmla="*/ 12 w 1320"/>
                <a:gd name="T99" fmla="*/ 359 h 560"/>
                <a:gd name="T100" fmla="*/ 28 w 1320"/>
                <a:gd name="T101" fmla="*/ 309 h 560"/>
                <a:gd name="T102" fmla="*/ 48 w 1320"/>
                <a:gd name="T103" fmla="*/ 261 h 560"/>
                <a:gd name="T104" fmla="*/ 73 w 1320"/>
                <a:gd name="T105" fmla="*/ 216 h 560"/>
                <a:gd name="T106" fmla="*/ 104 w 1320"/>
                <a:gd name="T107" fmla="*/ 175 h 560"/>
                <a:gd name="T108" fmla="*/ 137 w 1320"/>
                <a:gd name="T109" fmla="*/ 137 h 560"/>
                <a:gd name="T110" fmla="*/ 175 w 1320"/>
                <a:gd name="T111" fmla="*/ 102 h 560"/>
                <a:gd name="T112" fmla="*/ 217 w 1320"/>
                <a:gd name="T113" fmla="*/ 73 h 560"/>
                <a:gd name="T114" fmla="*/ 263 w 1320"/>
                <a:gd name="T115" fmla="*/ 47 h 560"/>
                <a:gd name="T116" fmla="*/ 311 w 1320"/>
                <a:gd name="T117" fmla="*/ 28 h 560"/>
                <a:gd name="T118" fmla="*/ 361 w 1320"/>
                <a:gd name="T119" fmla="*/ 12 h 560"/>
                <a:gd name="T120" fmla="*/ 414 w 1320"/>
                <a:gd name="T121" fmla="*/ 3 h 560"/>
                <a:gd name="T122" fmla="*/ 468 w 1320"/>
                <a:gd name="T123"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20" h="560">
                  <a:moveTo>
                    <a:pt x="468" y="0"/>
                  </a:moveTo>
                  <a:lnTo>
                    <a:pt x="855" y="0"/>
                  </a:lnTo>
                  <a:lnTo>
                    <a:pt x="909" y="3"/>
                  </a:lnTo>
                  <a:lnTo>
                    <a:pt x="962" y="12"/>
                  </a:lnTo>
                  <a:lnTo>
                    <a:pt x="1012" y="28"/>
                  </a:lnTo>
                  <a:lnTo>
                    <a:pt x="1059" y="47"/>
                  </a:lnTo>
                  <a:lnTo>
                    <a:pt x="1105" y="73"/>
                  </a:lnTo>
                  <a:lnTo>
                    <a:pt x="1146" y="102"/>
                  </a:lnTo>
                  <a:lnTo>
                    <a:pt x="1184" y="137"/>
                  </a:lnTo>
                  <a:lnTo>
                    <a:pt x="1218" y="175"/>
                  </a:lnTo>
                  <a:lnTo>
                    <a:pt x="1248" y="217"/>
                  </a:lnTo>
                  <a:lnTo>
                    <a:pt x="1273" y="262"/>
                  </a:lnTo>
                  <a:lnTo>
                    <a:pt x="1293" y="309"/>
                  </a:lnTo>
                  <a:lnTo>
                    <a:pt x="1308" y="360"/>
                  </a:lnTo>
                  <a:lnTo>
                    <a:pt x="1317" y="412"/>
                  </a:lnTo>
                  <a:lnTo>
                    <a:pt x="1320" y="466"/>
                  </a:lnTo>
                  <a:lnTo>
                    <a:pt x="1320" y="560"/>
                  </a:lnTo>
                  <a:lnTo>
                    <a:pt x="1148" y="560"/>
                  </a:lnTo>
                  <a:lnTo>
                    <a:pt x="1148" y="491"/>
                  </a:lnTo>
                  <a:lnTo>
                    <a:pt x="1145" y="444"/>
                  </a:lnTo>
                  <a:lnTo>
                    <a:pt x="1135" y="399"/>
                  </a:lnTo>
                  <a:lnTo>
                    <a:pt x="1121" y="356"/>
                  </a:lnTo>
                  <a:lnTo>
                    <a:pt x="1100" y="317"/>
                  </a:lnTo>
                  <a:lnTo>
                    <a:pt x="1076" y="280"/>
                  </a:lnTo>
                  <a:lnTo>
                    <a:pt x="1047" y="246"/>
                  </a:lnTo>
                  <a:lnTo>
                    <a:pt x="1014" y="218"/>
                  </a:lnTo>
                  <a:lnTo>
                    <a:pt x="977" y="193"/>
                  </a:lnTo>
                  <a:lnTo>
                    <a:pt x="937" y="173"/>
                  </a:lnTo>
                  <a:lnTo>
                    <a:pt x="895" y="158"/>
                  </a:lnTo>
                  <a:lnTo>
                    <a:pt x="851" y="149"/>
                  </a:lnTo>
                  <a:lnTo>
                    <a:pt x="804" y="146"/>
                  </a:lnTo>
                  <a:lnTo>
                    <a:pt x="518" y="146"/>
                  </a:lnTo>
                  <a:lnTo>
                    <a:pt x="471" y="149"/>
                  </a:lnTo>
                  <a:lnTo>
                    <a:pt x="426" y="158"/>
                  </a:lnTo>
                  <a:lnTo>
                    <a:pt x="384" y="173"/>
                  </a:lnTo>
                  <a:lnTo>
                    <a:pt x="344" y="193"/>
                  </a:lnTo>
                  <a:lnTo>
                    <a:pt x="307" y="218"/>
                  </a:lnTo>
                  <a:lnTo>
                    <a:pt x="274" y="246"/>
                  </a:lnTo>
                  <a:lnTo>
                    <a:pt x="244" y="280"/>
                  </a:lnTo>
                  <a:lnTo>
                    <a:pt x="220" y="317"/>
                  </a:lnTo>
                  <a:lnTo>
                    <a:pt x="199" y="356"/>
                  </a:lnTo>
                  <a:lnTo>
                    <a:pt x="185" y="399"/>
                  </a:lnTo>
                  <a:lnTo>
                    <a:pt x="175" y="444"/>
                  </a:lnTo>
                  <a:lnTo>
                    <a:pt x="172" y="491"/>
                  </a:lnTo>
                  <a:lnTo>
                    <a:pt x="173" y="491"/>
                  </a:lnTo>
                  <a:lnTo>
                    <a:pt x="173" y="560"/>
                  </a:lnTo>
                  <a:lnTo>
                    <a:pt x="0" y="560"/>
                  </a:lnTo>
                  <a:lnTo>
                    <a:pt x="0" y="466"/>
                  </a:lnTo>
                  <a:lnTo>
                    <a:pt x="3" y="412"/>
                  </a:lnTo>
                  <a:lnTo>
                    <a:pt x="12" y="359"/>
                  </a:lnTo>
                  <a:lnTo>
                    <a:pt x="28" y="309"/>
                  </a:lnTo>
                  <a:lnTo>
                    <a:pt x="48" y="261"/>
                  </a:lnTo>
                  <a:lnTo>
                    <a:pt x="73" y="216"/>
                  </a:lnTo>
                  <a:lnTo>
                    <a:pt x="104" y="175"/>
                  </a:lnTo>
                  <a:lnTo>
                    <a:pt x="137" y="137"/>
                  </a:lnTo>
                  <a:lnTo>
                    <a:pt x="175" y="102"/>
                  </a:lnTo>
                  <a:lnTo>
                    <a:pt x="217" y="73"/>
                  </a:lnTo>
                  <a:lnTo>
                    <a:pt x="263" y="47"/>
                  </a:lnTo>
                  <a:lnTo>
                    <a:pt x="311" y="28"/>
                  </a:lnTo>
                  <a:lnTo>
                    <a:pt x="361" y="12"/>
                  </a:lnTo>
                  <a:lnTo>
                    <a:pt x="414" y="3"/>
                  </a:lnTo>
                  <a:lnTo>
                    <a:pt x="4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2" name="Freeform 248"/>
            <p:cNvSpPr>
              <a:spLocks/>
            </p:cNvSpPr>
            <p:nvPr/>
          </p:nvSpPr>
          <p:spPr bwMode="auto">
            <a:xfrm>
              <a:off x="9491663" y="1169988"/>
              <a:ext cx="384175" cy="112713"/>
            </a:xfrm>
            <a:custGeom>
              <a:avLst/>
              <a:gdLst>
                <a:gd name="T0" fmla="*/ 0 w 3388"/>
                <a:gd name="T1" fmla="*/ 0 h 983"/>
                <a:gd name="T2" fmla="*/ 3388 w 3388"/>
                <a:gd name="T3" fmla="*/ 0 h 983"/>
                <a:gd name="T4" fmla="*/ 3388 w 3388"/>
                <a:gd name="T5" fmla="*/ 252 h 983"/>
                <a:gd name="T6" fmla="*/ 1697 w 3388"/>
                <a:gd name="T7" fmla="*/ 983 h 983"/>
                <a:gd name="T8" fmla="*/ 0 w 3388"/>
                <a:gd name="T9" fmla="*/ 250 h 983"/>
                <a:gd name="T10" fmla="*/ 0 w 3388"/>
                <a:gd name="T11" fmla="*/ 0 h 983"/>
              </a:gdLst>
              <a:ahLst/>
              <a:cxnLst>
                <a:cxn ang="0">
                  <a:pos x="T0" y="T1"/>
                </a:cxn>
                <a:cxn ang="0">
                  <a:pos x="T2" y="T3"/>
                </a:cxn>
                <a:cxn ang="0">
                  <a:pos x="T4" y="T5"/>
                </a:cxn>
                <a:cxn ang="0">
                  <a:pos x="T6" y="T7"/>
                </a:cxn>
                <a:cxn ang="0">
                  <a:pos x="T8" y="T9"/>
                </a:cxn>
                <a:cxn ang="0">
                  <a:pos x="T10" y="T11"/>
                </a:cxn>
              </a:cxnLst>
              <a:rect l="0" t="0" r="r" b="b"/>
              <a:pathLst>
                <a:path w="3388" h="983">
                  <a:moveTo>
                    <a:pt x="0" y="0"/>
                  </a:moveTo>
                  <a:lnTo>
                    <a:pt x="3388" y="0"/>
                  </a:lnTo>
                  <a:lnTo>
                    <a:pt x="3388" y="252"/>
                  </a:lnTo>
                  <a:lnTo>
                    <a:pt x="1697" y="983"/>
                  </a:lnTo>
                  <a:lnTo>
                    <a:pt x="0" y="25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20" name="Group 1619"/>
          <p:cNvGrpSpPr/>
          <p:nvPr/>
        </p:nvGrpSpPr>
        <p:grpSpPr>
          <a:xfrm>
            <a:off x="1100044" y="2110561"/>
            <a:ext cx="232766" cy="147773"/>
            <a:chOff x="1360488" y="3833813"/>
            <a:chExt cx="382587" cy="242887"/>
          </a:xfrm>
          <a:solidFill>
            <a:schemeClr val="tx1">
              <a:lumMod val="65000"/>
              <a:lumOff val="35000"/>
            </a:schemeClr>
          </a:solidFill>
        </p:grpSpPr>
        <p:sp>
          <p:nvSpPr>
            <p:cNvPr id="1510" name="Freeform 377"/>
            <p:cNvSpPr>
              <a:spLocks/>
            </p:cNvSpPr>
            <p:nvPr/>
          </p:nvSpPr>
          <p:spPr bwMode="auto">
            <a:xfrm>
              <a:off x="1360488" y="3843338"/>
              <a:ext cx="131762" cy="225425"/>
            </a:xfrm>
            <a:custGeom>
              <a:avLst/>
              <a:gdLst>
                <a:gd name="T0" fmla="*/ 0 w 1168"/>
                <a:gd name="T1" fmla="*/ 0 h 1991"/>
                <a:gd name="T2" fmla="*/ 1168 w 1168"/>
                <a:gd name="T3" fmla="*/ 1067 h 1991"/>
                <a:gd name="T4" fmla="*/ 0 w 1168"/>
                <a:gd name="T5" fmla="*/ 1991 h 1991"/>
                <a:gd name="T6" fmla="*/ 0 w 1168"/>
                <a:gd name="T7" fmla="*/ 0 h 1991"/>
              </a:gdLst>
              <a:ahLst/>
              <a:cxnLst>
                <a:cxn ang="0">
                  <a:pos x="T0" y="T1"/>
                </a:cxn>
                <a:cxn ang="0">
                  <a:pos x="T2" y="T3"/>
                </a:cxn>
                <a:cxn ang="0">
                  <a:pos x="T4" y="T5"/>
                </a:cxn>
                <a:cxn ang="0">
                  <a:pos x="T6" y="T7"/>
                </a:cxn>
              </a:cxnLst>
              <a:rect l="0" t="0" r="r" b="b"/>
              <a:pathLst>
                <a:path w="1168" h="1991">
                  <a:moveTo>
                    <a:pt x="0" y="0"/>
                  </a:moveTo>
                  <a:lnTo>
                    <a:pt x="1168" y="1067"/>
                  </a:lnTo>
                  <a:lnTo>
                    <a:pt x="0" y="199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11" name="Freeform 378"/>
            <p:cNvSpPr>
              <a:spLocks/>
            </p:cNvSpPr>
            <p:nvPr/>
          </p:nvSpPr>
          <p:spPr bwMode="auto">
            <a:xfrm>
              <a:off x="1376363" y="3975100"/>
              <a:ext cx="350837" cy="101600"/>
            </a:xfrm>
            <a:custGeom>
              <a:avLst/>
              <a:gdLst>
                <a:gd name="T0" fmla="*/ 1141 w 3106"/>
                <a:gd name="T1" fmla="*/ 0 h 903"/>
                <a:gd name="T2" fmla="*/ 1499 w 3106"/>
                <a:gd name="T3" fmla="*/ 333 h 903"/>
                <a:gd name="T4" fmla="*/ 1514 w 3106"/>
                <a:gd name="T5" fmla="*/ 343 h 903"/>
                <a:gd name="T6" fmla="*/ 1531 w 3106"/>
                <a:gd name="T7" fmla="*/ 350 h 903"/>
                <a:gd name="T8" fmla="*/ 1549 w 3106"/>
                <a:gd name="T9" fmla="*/ 352 h 903"/>
                <a:gd name="T10" fmla="*/ 1566 w 3106"/>
                <a:gd name="T11" fmla="*/ 350 h 903"/>
                <a:gd name="T12" fmla="*/ 1584 w 3106"/>
                <a:gd name="T13" fmla="*/ 343 h 903"/>
                <a:gd name="T14" fmla="*/ 1599 w 3106"/>
                <a:gd name="T15" fmla="*/ 333 h 903"/>
                <a:gd name="T16" fmla="*/ 1963 w 3106"/>
                <a:gd name="T17" fmla="*/ 0 h 903"/>
                <a:gd name="T18" fmla="*/ 3106 w 3106"/>
                <a:gd name="T19" fmla="*/ 903 h 903"/>
                <a:gd name="T20" fmla="*/ 0 w 3106"/>
                <a:gd name="T21" fmla="*/ 903 h 903"/>
                <a:gd name="T22" fmla="*/ 1141 w 3106"/>
                <a:gd name="T23" fmla="*/ 0 h 9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06" h="903">
                  <a:moveTo>
                    <a:pt x="1141" y="0"/>
                  </a:moveTo>
                  <a:lnTo>
                    <a:pt x="1499" y="333"/>
                  </a:lnTo>
                  <a:lnTo>
                    <a:pt x="1514" y="343"/>
                  </a:lnTo>
                  <a:lnTo>
                    <a:pt x="1531" y="350"/>
                  </a:lnTo>
                  <a:lnTo>
                    <a:pt x="1549" y="352"/>
                  </a:lnTo>
                  <a:lnTo>
                    <a:pt x="1566" y="350"/>
                  </a:lnTo>
                  <a:lnTo>
                    <a:pt x="1584" y="343"/>
                  </a:lnTo>
                  <a:lnTo>
                    <a:pt x="1599" y="333"/>
                  </a:lnTo>
                  <a:lnTo>
                    <a:pt x="1963" y="0"/>
                  </a:lnTo>
                  <a:lnTo>
                    <a:pt x="3106" y="903"/>
                  </a:lnTo>
                  <a:lnTo>
                    <a:pt x="0" y="903"/>
                  </a:lnTo>
                  <a:lnTo>
                    <a:pt x="1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12" name="Freeform 379"/>
            <p:cNvSpPr>
              <a:spLocks/>
            </p:cNvSpPr>
            <p:nvPr/>
          </p:nvSpPr>
          <p:spPr bwMode="auto">
            <a:xfrm>
              <a:off x="1373188" y="3833813"/>
              <a:ext cx="357187" cy="161925"/>
            </a:xfrm>
            <a:custGeom>
              <a:avLst/>
              <a:gdLst>
                <a:gd name="T0" fmla="*/ 0 w 3143"/>
                <a:gd name="T1" fmla="*/ 0 h 1434"/>
                <a:gd name="T2" fmla="*/ 3143 w 3143"/>
                <a:gd name="T3" fmla="*/ 0 h 1434"/>
                <a:gd name="T4" fmla="*/ 1572 w 3143"/>
                <a:gd name="T5" fmla="*/ 1434 h 1434"/>
                <a:gd name="T6" fmla="*/ 0 w 3143"/>
                <a:gd name="T7" fmla="*/ 0 h 1434"/>
              </a:gdLst>
              <a:ahLst/>
              <a:cxnLst>
                <a:cxn ang="0">
                  <a:pos x="T0" y="T1"/>
                </a:cxn>
                <a:cxn ang="0">
                  <a:pos x="T2" y="T3"/>
                </a:cxn>
                <a:cxn ang="0">
                  <a:pos x="T4" y="T5"/>
                </a:cxn>
                <a:cxn ang="0">
                  <a:pos x="T6" y="T7"/>
                </a:cxn>
              </a:cxnLst>
              <a:rect l="0" t="0" r="r" b="b"/>
              <a:pathLst>
                <a:path w="3143" h="1434">
                  <a:moveTo>
                    <a:pt x="0" y="0"/>
                  </a:moveTo>
                  <a:lnTo>
                    <a:pt x="3143" y="0"/>
                  </a:lnTo>
                  <a:lnTo>
                    <a:pt x="1572" y="143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13" name="Freeform 380"/>
            <p:cNvSpPr>
              <a:spLocks/>
            </p:cNvSpPr>
            <p:nvPr/>
          </p:nvSpPr>
          <p:spPr bwMode="auto">
            <a:xfrm>
              <a:off x="1609725" y="3843338"/>
              <a:ext cx="133350" cy="225425"/>
            </a:xfrm>
            <a:custGeom>
              <a:avLst/>
              <a:gdLst>
                <a:gd name="T0" fmla="*/ 1171 w 1171"/>
                <a:gd name="T1" fmla="*/ 0 h 1993"/>
                <a:gd name="T2" fmla="*/ 1171 w 1171"/>
                <a:gd name="T3" fmla="*/ 1993 h 1993"/>
                <a:gd name="T4" fmla="*/ 0 w 1171"/>
                <a:gd name="T5" fmla="*/ 1069 h 1993"/>
                <a:gd name="T6" fmla="*/ 1171 w 1171"/>
                <a:gd name="T7" fmla="*/ 0 h 1993"/>
              </a:gdLst>
              <a:ahLst/>
              <a:cxnLst>
                <a:cxn ang="0">
                  <a:pos x="T0" y="T1"/>
                </a:cxn>
                <a:cxn ang="0">
                  <a:pos x="T2" y="T3"/>
                </a:cxn>
                <a:cxn ang="0">
                  <a:pos x="T4" y="T5"/>
                </a:cxn>
                <a:cxn ang="0">
                  <a:pos x="T6" y="T7"/>
                </a:cxn>
              </a:cxnLst>
              <a:rect l="0" t="0" r="r" b="b"/>
              <a:pathLst>
                <a:path w="1171" h="1993">
                  <a:moveTo>
                    <a:pt x="1171" y="0"/>
                  </a:moveTo>
                  <a:lnTo>
                    <a:pt x="1171" y="1993"/>
                  </a:lnTo>
                  <a:lnTo>
                    <a:pt x="0" y="1069"/>
                  </a:lnTo>
                  <a:lnTo>
                    <a:pt x="11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19" name="Group 1618"/>
          <p:cNvGrpSpPr/>
          <p:nvPr/>
        </p:nvGrpSpPr>
        <p:grpSpPr>
          <a:xfrm>
            <a:off x="1647267" y="2093660"/>
            <a:ext cx="233732" cy="181577"/>
            <a:chOff x="1957388" y="3857625"/>
            <a:chExt cx="384175" cy="298450"/>
          </a:xfrm>
          <a:solidFill>
            <a:schemeClr val="tx1">
              <a:lumMod val="65000"/>
              <a:lumOff val="35000"/>
            </a:schemeClr>
          </a:solidFill>
        </p:grpSpPr>
        <p:sp>
          <p:nvSpPr>
            <p:cNvPr id="1517" name="Freeform 385"/>
            <p:cNvSpPr>
              <a:spLocks noEditPoints="1"/>
            </p:cNvSpPr>
            <p:nvPr/>
          </p:nvSpPr>
          <p:spPr bwMode="auto">
            <a:xfrm>
              <a:off x="1995488" y="3895725"/>
              <a:ext cx="307975" cy="128588"/>
            </a:xfrm>
            <a:custGeom>
              <a:avLst/>
              <a:gdLst>
                <a:gd name="T0" fmla="*/ 2126 w 2704"/>
                <a:gd name="T1" fmla="*/ 171 h 1122"/>
                <a:gd name="T2" fmla="*/ 2109 w 2704"/>
                <a:gd name="T3" fmla="*/ 173 h 1122"/>
                <a:gd name="T4" fmla="*/ 2092 w 2704"/>
                <a:gd name="T5" fmla="*/ 180 h 1122"/>
                <a:gd name="T6" fmla="*/ 2078 w 2704"/>
                <a:gd name="T7" fmla="*/ 191 h 1122"/>
                <a:gd name="T8" fmla="*/ 1631 w 2704"/>
                <a:gd name="T9" fmla="*/ 635 h 1122"/>
                <a:gd name="T10" fmla="*/ 1349 w 2704"/>
                <a:gd name="T11" fmla="*/ 352 h 1122"/>
                <a:gd name="T12" fmla="*/ 1334 w 2704"/>
                <a:gd name="T13" fmla="*/ 342 h 1122"/>
                <a:gd name="T14" fmla="*/ 1317 w 2704"/>
                <a:gd name="T15" fmla="*/ 335 h 1122"/>
                <a:gd name="T16" fmla="*/ 1300 w 2704"/>
                <a:gd name="T17" fmla="*/ 333 h 1122"/>
                <a:gd name="T18" fmla="*/ 1282 w 2704"/>
                <a:gd name="T19" fmla="*/ 336 h 1122"/>
                <a:gd name="T20" fmla="*/ 1266 w 2704"/>
                <a:gd name="T21" fmla="*/ 342 h 1122"/>
                <a:gd name="T22" fmla="*/ 1251 w 2704"/>
                <a:gd name="T23" fmla="*/ 353 h 1122"/>
                <a:gd name="T24" fmla="*/ 1240 w 2704"/>
                <a:gd name="T25" fmla="*/ 368 h 1122"/>
                <a:gd name="T26" fmla="*/ 989 w 2704"/>
                <a:gd name="T27" fmla="*/ 813 h 1122"/>
                <a:gd name="T28" fmla="*/ 578 w 2704"/>
                <a:gd name="T29" fmla="*/ 813 h 1122"/>
                <a:gd name="T30" fmla="*/ 559 w 2704"/>
                <a:gd name="T31" fmla="*/ 816 h 1122"/>
                <a:gd name="T32" fmla="*/ 543 w 2704"/>
                <a:gd name="T33" fmla="*/ 822 h 1122"/>
                <a:gd name="T34" fmla="*/ 529 w 2704"/>
                <a:gd name="T35" fmla="*/ 833 h 1122"/>
                <a:gd name="T36" fmla="*/ 518 w 2704"/>
                <a:gd name="T37" fmla="*/ 846 h 1122"/>
                <a:gd name="T38" fmla="*/ 512 w 2704"/>
                <a:gd name="T39" fmla="*/ 864 h 1122"/>
                <a:gd name="T40" fmla="*/ 510 w 2704"/>
                <a:gd name="T41" fmla="*/ 882 h 1122"/>
                <a:gd name="T42" fmla="*/ 513 w 2704"/>
                <a:gd name="T43" fmla="*/ 901 h 1122"/>
                <a:gd name="T44" fmla="*/ 519 w 2704"/>
                <a:gd name="T45" fmla="*/ 916 h 1122"/>
                <a:gd name="T46" fmla="*/ 530 w 2704"/>
                <a:gd name="T47" fmla="*/ 931 h 1122"/>
                <a:gd name="T48" fmla="*/ 544 w 2704"/>
                <a:gd name="T49" fmla="*/ 941 h 1122"/>
                <a:gd name="T50" fmla="*/ 559 w 2704"/>
                <a:gd name="T51" fmla="*/ 947 h 1122"/>
                <a:gd name="T52" fmla="*/ 578 w 2704"/>
                <a:gd name="T53" fmla="*/ 950 h 1122"/>
                <a:gd name="T54" fmla="*/ 1029 w 2704"/>
                <a:gd name="T55" fmla="*/ 950 h 1122"/>
                <a:gd name="T56" fmla="*/ 1046 w 2704"/>
                <a:gd name="T57" fmla="*/ 947 h 1122"/>
                <a:gd name="T58" fmla="*/ 1062 w 2704"/>
                <a:gd name="T59" fmla="*/ 940 h 1122"/>
                <a:gd name="T60" fmla="*/ 1077 w 2704"/>
                <a:gd name="T61" fmla="*/ 930 h 1122"/>
                <a:gd name="T62" fmla="*/ 1088 w 2704"/>
                <a:gd name="T63" fmla="*/ 914 h 1122"/>
                <a:gd name="T64" fmla="*/ 1314 w 2704"/>
                <a:gd name="T65" fmla="*/ 514 h 1122"/>
                <a:gd name="T66" fmla="*/ 1583 w 2704"/>
                <a:gd name="T67" fmla="*/ 783 h 1122"/>
                <a:gd name="T68" fmla="*/ 1597 w 2704"/>
                <a:gd name="T69" fmla="*/ 794 h 1122"/>
                <a:gd name="T70" fmla="*/ 1614 w 2704"/>
                <a:gd name="T71" fmla="*/ 801 h 1122"/>
                <a:gd name="T72" fmla="*/ 1631 w 2704"/>
                <a:gd name="T73" fmla="*/ 803 h 1122"/>
                <a:gd name="T74" fmla="*/ 1649 w 2704"/>
                <a:gd name="T75" fmla="*/ 801 h 1122"/>
                <a:gd name="T76" fmla="*/ 1665 w 2704"/>
                <a:gd name="T77" fmla="*/ 794 h 1122"/>
                <a:gd name="T78" fmla="*/ 1680 w 2704"/>
                <a:gd name="T79" fmla="*/ 783 h 1122"/>
                <a:gd name="T80" fmla="*/ 2174 w 2704"/>
                <a:gd name="T81" fmla="*/ 288 h 1122"/>
                <a:gd name="T82" fmla="*/ 2186 w 2704"/>
                <a:gd name="T83" fmla="*/ 273 h 1122"/>
                <a:gd name="T84" fmla="*/ 2193 w 2704"/>
                <a:gd name="T85" fmla="*/ 257 h 1122"/>
                <a:gd name="T86" fmla="*/ 2195 w 2704"/>
                <a:gd name="T87" fmla="*/ 239 h 1122"/>
                <a:gd name="T88" fmla="*/ 2193 w 2704"/>
                <a:gd name="T89" fmla="*/ 222 h 1122"/>
                <a:gd name="T90" fmla="*/ 2186 w 2704"/>
                <a:gd name="T91" fmla="*/ 205 h 1122"/>
                <a:gd name="T92" fmla="*/ 2174 w 2704"/>
                <a:gd name="T93" fmla="*/ 191 h 1122"/>
                <a:gd name="T94" fmla="*/ 2160 w 2704"/>
                <a:gd name="T95" fmla="*/ 180 h 1122"/>
                <a:gd name="T96" fmla="*/ 2144 w 2704"/>
                <a:gd name="T97" fmla="*/ 173 h 1122"/>
                <a:gd name="T98" fmla="*/ 2126 w 2704"/>
                <a:gd name="T99" fmla="*/ 171 h 1122"/>
                <a:gd name="T100" fmla="*/ 0 w 2704"/>
                <a:gd name="T101" fmla="*/ 0 h 1122"/>
                <a:gd name="T102" fmla="*/ 2704 w 2704"/>
                <a:gd name="T103" fmla="*/ 0 h 1122"/>
                <a:gd name="T104" fmla="*/ 2704 w 2704"/>
                <a:gd name="T105" fmla="*/ 1122 h 1122"/>
                <a:gd name="T106" fmla="*/ 0 w 2704"/>
                <a:gd name="T107" fmla="*/ 1122 h 1122"/>
                <a:gd name="T108" fmla="*/ 0 w 2704"/>
                <a:gd name="T109" fmla="*/ 0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04" h="1122">
                  <a:moveTo>
                    <a:pt x="2126" y="171"/>
                  </a:moveTo>
                  <a:lnTo>
                    <a:pt x="2109" y="173"/>
                  </a:lnTo>
                  <a:lnTo>
                    <a:pt x="2092" y="180"/>
                  </a:lnTo>
                  <a:lnTo>
                    <a:pt x="2078" y="191"/>
                  </a:lnTo>
                  <a:lnTo>
                    <a:pt x="1631" y="635"/>
                  </a:lnTo>
                  <a:lnTo>
                    <a:pt x="1349" y="352"/>
                  </a:lnTo>
                  <a:lnTo>
                    <a:pt x="1334" y="342"/>
                  </a:lnTo>
                  <a:lnTo>
                    <a:pt x="1317" y="335"/>
                  </a:lnTo>
                  <a:lnTo>
                    <a:pt x="1300" y="333"/>
                  </a:lnTo>
                  <a:lnTo>
                    <a:pt x="1282" y="336"/>
                  </a:lnTo>
                  <a:lnTo>
                    <a:pt x="1266" y="342"/>
                  </a:lnTo>
                  <a:lnTo>
                    <a:pt x="1251" y="353"/>
                  </a:lnTo>
                  <a:lnTo>
                    <a:pt x="1240" y="368"/>
                  </a:lnTo>
                  <a:lnTo>
                    <a:pt x="989" y="813"/>
                  </a:lnTo>
                  <a:lnTo>
                    <a:pt x="578" y="813"/>
                  </a:lnTo>
                  <a:lnTo>
                    <a:pt x="559" y="816"/>
                  </a:lnTo>
                  <a:lnTo>
                    <a:pt x="543" y="822"/>
                  </a:lnTo>
                  <a:lnTo>
                    <a:pt x="529" y="833"/>
                  </a:lnTo>
                  <a:lnTo>
                    <a:pt x="518" y="846"/>
                  </a:lnTo>
                  <a:lnTo>
                    <a:pt x="512" y="864"/>
                  </a:lnTo>
                  <a:lnTo>
                    <a:pt x="510" y="882"/>
                  </a:lnTo>
                  <a:lnTo>
                    <a:pt x="513" y="901"/>
                  </a:lnTo>
                  <a:lnTo>
                    <a:pt x="519" y="916"/>
                  </a:lnTo>
                  <a:lnTo>
                    <a:pt x="530" y="931"/>
                  </a:lnTo>
                  <a:lnTo>
                    <a:pt x="544" y="941"/>
                  </a:lnTo>
                  <a:lnTo>
                    <a:pt x="559" y="947"/>
                  </a:lnTo>
                  <a:lnTo>
                    <a:pt x="578" y="950"/>
                  </a:lnTo>
                  <a:lnTo>
                    <a:pt x="1029" y="950"/>
                  </a:lnTo>
                  <a:lnTo>
                    <a:pt x="1046" y="947"/>
                  </a:lnTo>
                  <a:lnTo>
                    <a:pt x="1062" y="940"/>
                  </a:lnTo>
                  <a:lnTo>
                    <a:pt x="1077" y="930"/>
                  </a:lnTo>
                  <a:lnTo>
                    <a:pt x="1088" y="914"/>
                  </a:lnTo>
                  <a:lnTo>
                    <a:pt x="1314" y="514"/>
                  </a:lnTo>
                  <a:lnTo>
                    <a:pt x="1583" y="783"/>
                  </a:lnTo>
                  <a:lnTo>
                    <a:pt x="1597" y="794"/>
                  </a:lnTo>
                  <a:lnTo>
                    <a:pt x="1614" y="801"/>
                  </a:lnTo>
                  <a:lnTo>
                    <a:pt x="1631" y="803"/>
                  </a:lnTo>
                  <a:lnTo>
                    <a:pt x="1649" y="801"/>
                  </a:lnTo>
                  <a:lnTo>
                    <a:pt x="1665" y="794"/>
                  </a:lnTo>
                  <a:lnTo>
                    <a:pt x="1680" y="783"/>
                  </a:lnTo>
                  <a:lnTo>
                    <a:pt x="2174" y="288"/>
                  </a:lnTo>
                  <a:lnTo>
                    <a:pt x="2186" y="273"/>
                  </a:lnTo>
                  <a:lnTo>
                    <a:pt x="2193" y="257"/>
                  </a:lnTo>
                  <a:lnTo>
                    <a:pt x="2195" y="239"/>
                  </a:lnTo>
                  <a:lnTo>
                    <a:pt x="2193" y="222"/>
                  </a:lnTo>
                  <a:lnTo>
                    <a:pt x="2186" y="205"/>
                  </a:lnTo>
                  <a:lnTo>
                    <a:pt x="2174" y="191"/>
                  </a:lnTo>
                  <a:lnTo>
                    <a:pt x="2160" y="180"/>
                  </a:lnTo>
                  <a:lnTo>
                    <a:pt x="2144" y="173"/>
                  </a:lnTo>
                  <a:lnTo>
                    <a:pt x="2126" y="171"/>
                  </a:lnTo>
                  <a:close/>
                  <a:moveTo>
                    <a:pt x="0" y="0"/>
                  </a:moveTo>
                  <a:lnTo>
                    <a:pt x="2704" y="0"/>
                  </a:lnTo>
                  <a:lnTo>
                    <a:pt x="2704" y="1122"/>
                  </a:lnTo>
                  <a:lnTo>
                    <a:pt x="0" y="112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18" name="Freeform 386"/>
            <p:cNvSpPr>
              <a:spLocks/>
            </p:cNvSpPr>
            <p:nvPr/>
          </p:nvSpPr>
          <p:spPr bwMode="auto">
            <a:xfrm>
              <a:off x="2109788" y="4090988"/>
              <a:ext cx="79375" cy="30163"/>
            </a:xfrm>
            <a:custGeom>
              <a:avLst/>
              <a:gdLst>
                <a:gd name="T0" fmla="*/ 88 w 704"/>
                <a:gd name="T1" fmla="*/ 0 h 273"/>
                <a:gd name="T2" fmla="*/ 616 w 704"/>
                <a:gd name="T3" fmla="*/ 0 h 273"/>
                <a:gd name="T4" fmla="*/ 704 w 704"/>
                <a:gd name="T5" fmla="*/ 273 h 273"/>
                <a:gd name="T6" fmla="*/ 0 w 704"/>
                <a:gd name="T7" fmla="*/ 273 h 273"/>
                <a:gd name="T8" fmla="*/ 88 w 704"/>
                <a:gd name="T9" fmla="*/ 0 h 273"/>
              </a:gdLst>
              <a:ahLst/>
              <a:cxnLst>
                <a:cxn ang="0">
                  <a:pos x="T0" y="T1"/>
                </a:cxn>
                <a:cxn ang="0">
                  <a:pos x="T2" y="T3"/>
                </a:cxn>
                <a:cxn ang="0">
                  <a:pos x="T4" y="T5"/>
                </a:cxn>
                <a:cxn ang="0">
                  <a:pos x="T6" y="T7"/>
                </a:cxn>
                <a:cxn ang="0">
                  <a:pos x="T8" y="T9"/>
                </a:cxn>
              </a:cxnLst>
              <a:rect l="0" t="0" r="r" b="b"/>
              <a:pathLst>
                <a:path w="704" h="273">
                  <a:moveTo>
                    <a:pt x="88" y="0"/>
                  </a:moveTo>
                  <a:lnTo>
                    <a:pt x="616" y="0"/>
                  </a:lnTo>
                  <a:lnTo>
                    <a:pt x="704" y="273"/>
                  </a:lnTo>
                  <a:lnTo>
                    <a:pt x="0" y="27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19" name="Rectangle 387"/>
            <p:cNvSpPr>
              <a:spLocks noChangeArrowheads="1"/>
            </p:cNvSpPr>
            <p:nvPr/>
          </p:nvSpPr>
          <p:spPr bwMode="auto">
            <a:xfrm>
              <a:off x="2068513" y="4137025"/>
              <a:ext cx="161925" cy="1905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520" name="Freeform 388"/>
            <p:cNvSpPr>
              <a:spLocks noEditPoints="1"/>
            </p:cNvSpPr>
            <p:nvPr/>
          </p:nvSpPr>
          <p:spPr bwMode="auto">
            <a:xfrm>
              <a:off x="1957388" y="3857625"/>
              <a:ext cx="384175" cy="217488"/>
            </a:xfrm>
            <a:custGeom>
              <a:avLst/>
              <a:gdLst>
                <a:gd name="T0" fmla="*/ 1500 w 3388"/>
                <a:gd name="T1" fmla="*/ 1683 h 1924"/>
                <a:gd name="T2" fmla="*/ 1483 w 3388"/>
                <a:gd name="T3" fmla="*/ 1685 h 1924"/>
                <a:gd name="T4" fmla="*/ 1466 w 3388"/>
                <a:gd name="T5" fmla="*/ 1691 h 1924"/>
                <a:gd name="T6" fmla="*/ 1453 w 3388"/>
                <a:gd name="T7" fmla="*/ 1702 h 1924"/>
                <a:gd name="T8" fmla="*/ 1442 w 3388"/>
                <a:gd name="T9" fmla="*/ 1715 h 1924"/>
                <a:gd name="T10" fmla="*/ 1435 w 3388"/>
                <a:gd name="T11" fmla="*/ 1731 h 1924"/>
                <a:gd name="T12" fmla="*/ 1433 w 3388"/>
                <a:gd name="T13" fmla="*/ 1749 h 1924"/>
                <a:gd name="T14" fmla="*/ 1435 w 3388"/>
                <a:gd name="T15" fmla="*/ 1767 h 1924"/>
                <a:gd name="T16" fmla="*/ 1442 w 3388"/>
                <a:gd name="T17" fmla="*/ 1783 h 1924"/>
                <a:gd name="T18" fmla="*/ 1453 w 3388"/>
                <a:gd name="T19" fmla="*/ 1797 h 1924"/>
                <a:gd name="T20" fmla="*/ 1466 w 3388"/>
                <a:gd name="T21" fmla="*/ 1807 h 1924"/>
                <a:gd name="T22" fmla="*/ 1483 w 3388"/>
                <a:gd name="T23" fmla="*/ 1814 h 1924"/>
                <a:gd name="T24" fmla="*/ 1500 w 3388"/>
                <a:gd name="T25" fmla="*/ 1816 h 1924"/>
                <a:gd name="T26" fmla="*/ 1888 w 3388"/>
                <a:gd name="T27" fmla="*/ 1816 h 1924"/>
                <a:gd name="T28" fmla="*/ 1905 w 3388"/>
                <a:gd name="T29" fmla="*/ 1814 h 1924"/>
                <a:gd name="T30" fmla="*/ 1922 w 3388"/>
                <a:gd name="T31" fmla="*/ 1807 h 1924"/>
                <a:gd name="T32" fmla="*/ 1935 w 3388"/>
                <a:gd name="T33" fmla="*/ 1797 h 1924"/>
                <a:gd name="T34" fmla="*/ 1946 w 3388"/>
                <a:gd name="T35" fmla="*/ 1783 h 1924"/>
                <a:gd name="T36" fmla="*/ 1953 w 3388"/>
                <a:gd name="T37" fmla="*/ 1767 h 1924"/>
                <a:gd name="T38" fmla="*/ 1955 w 3388"/>
                <a:gd name="T39" fmla="*/ 1749 h 1924"/>
                <a:gd name="T40" fmla="*/ 1953 w 3388"/>
                <a:gd name="T41" fmla="*/ 1731 h 1924"/>
                <a:gd name="T42" fmla="*/ 1946 w 3388"/>
                <a:gd name="T43" fmla="*/ 1715 h 1924"/>
                <a:gd name="T44" fmla="*/ 1935 w 3388"/>
                <a:gd name="T45" fmla="*/ 1702 h 1924"/>
                <a:gd name="T46" fmla="*/ 1922 w 3388"/>
                <a:gd name="T47" fmla="*/ 1691 h 1924"/>
                <a:gd name="T48" fmla="*/ 1905 w 3388"/>
                <a:gd name="T49" fmla="*/ 1685 h 1924"/>
                <a:gd name="T50" fmla="*/ 1888 w 3388"/>
                <a:gd name="T51" fmla="*/ 1683 h 1924"/>
                <a:gd name="T52" fmla="*/ 1500 w 3388"/>
                <a:gd name="T53" fmla="*/ 1683 h 1924"/>
                <a:gd name="T54" fmla="*/ 274 w 3388"/>
                <a:gd name="T55" fmla="*/ 205 h 1924"/>
                <a:gd name="T56" fmla="*/ 257 w 3388"/>
                <a:gd name="T57" fmla="*/ 207 h 1924"/>
                <a:gd name="T58" fmla="*/ 240 w 3388"/>
                <a:gd name="T59" fmla="*/ 215 h 1924"/>
                <a:gd name="T60" fmla="*/ 227 w 3388"/>
                <a:gd name="T61" fmla="*/ 225 h 1924"/>
                <a:gd name="T62" fmla="*/ 217 w 3388"/>
                <a:gd name="T63" fmla="*/ 238 h 1924"/>
                <a:gd name="T64" fmla="*/ 209 w 3388"/>
                <a:gd name="T65" fmla="*/ 255 h 1924"/>
                <a:gd name="T66" fmla="*/ 207 w 3388"/>
                <a:gd name="T67" fmla="*/ 272 h 1924"/>
                <a:gd name="T68" fmla="*/ 207 w 3388"/>
                <a:gd name="T69" fmla="*/ 1532 h 1924"/>
                <a:gd name="T70" fmla="*/ 209 w 3388"/>
                <a:gd name="T71" fmla="*/ 1549 h 1924"/>
                <a:gd name="T72" fmla="*/ 217 w 3388"/>
                <a:gd name="T73" fmla="*/ 1565 h 1924"/>
                <a:gd name="T74" fmla="*/ 227 w 3388"/>
                <a:gd name="T75" fmla="*/ 1579 h 1924"/>
                <a:gd name="T76" fmla="*/ 240 w 3388"/>
                <a:gd name="T77" fmla="*/ 1589 h 1924"/>
                <a:gd name="T78" fmla="*/ 257 w 3388"/>
                <a:gd name="T79" fmla="*/ 1596 h 1924"/>
                <a:gd name="T80" fmla="*/ 274 w 3388"/>
                <a:gd name="T81" fmla="*/ 1598 h 1924"/>
                <a:gd name="T82" fmla="*/ 3116 w 3388"/>
                <a:gd name="T83" fmla="*/ 1598 h 1924"/>
                <a:gd name="T84" fmla="*/ 3134 w 3388"/>
                <a:gd name="T85" fmla="*/ 1596 h 1924"/>
                <a:gd name="T86" fmla="*/ 3150 w 3388"/>
                <a:gd name="T87" fmla="*/ 1589 h 1924"/>
                <a:gd name="T88" fmla="*/ 3164 w 3388"/>
                <a:gd name="T89" fmla="*/ 1579 h 1924"/>
                <a:gd name="T90" fmla="*/ 3174 w 3388"/>
                <a:gd name="T91" fmla="*/ 1565 h 1924"/>
                <a:gd name="T92" fmla="*/ 3181 w 3388"/>
                <a:gd name="T93" fmla="*/ 1549 h 1924"/>
                <a:gd name="T94" fmla="*/ 3184 w 3388"/>
                <a:gd name="T95" fmla="*/ 1532 h 1924"/>
                <a:gd name="T96" fmla="*/ 3184 w 3388"/>
                <a:gd name="T97" fmla="*/ 272 h 1924"/>
                <a:gd name="T98" fmla="*/ 3182 w 3388"/>
                <a:gd name="T99" fmla="*/ 255 h 1924"/>
                <a:gd name="T100" fmla="*/ 3174 w 3388"/>
                <a:gd name="T101" fmla="*/ 238 h 1924"/>
                <a:gd name="T102" fmla="*/ 3164 w 3388"/>
                <a:gd name="T103" fmla="*/ 225 h 1924"/>
                <a:gd name="T104" fmla="*/ 3151 w 3388"/>
                <a:gd name="T105" fmla="*/ 215 h 1924"/>
                <a:gd name="T106" fmla="*/ 3134 w 3388"/>
                <a:gd name="T107" fmla="*/ 207 h 1924"/>
                <a:gd name="T108" fmla="*/ 3117 w 3388"/>
                <a:gd name="T109" fmla="*/ 205 h 1924"/>
                <a:gd name="T110" fmla="*/ 274 w 3388"/>
                <a:gd name="T111" fmla="*/ 205 h 1924"/>
                <a:gd name="T112" fmla="*/ 0 w 3388"/>
                <a:gd name="T113" fmla="*/ 0 h 1924"/>
                <a:gd name="T114" fmla="*/ 3388 w 3388"/>
                <a:gd name="T115" fmla="*/ 0 h 1924"/>
                <a:gd name="T116" fmla="*/ 3388 w 3388"/>
                <a:gd name="T117" fmla="*/ 1924 h 1924"/>
                <a:gd name="T118" fmla="*/ 0 w 3388"/>
                <a:gd name="T119" fmla="*/ 1924 h 1924"/>
                <a:gd name="T120" fmla="*/ 0 w 3388"/>
                <a:gd name="T121" fmla="*/ 0 h 19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88" h="1924">
                  <a:moveTo>
                    <a:pt x="1500" y="1683"/>
                  </a:moveTo>
                  <a:lnTo>
                    <a:pt x="1483" y="1685"/>
                  </a:lnTo>
                  <a:lnTo>
                    <a:pt x="1466" y="1691"/>
                  </a:lnTo>
                  <a:lnTo>
                    <a:pt x="1453" y="1702"/>
                  </a:lnTo>
                  <a:lnTo>
                    <a:pt x="1442" y="1715"/>
                  </a:lnTo>
                  <a:lnTo>
                    <a:pt x="1435" y="1731"/>
                  </a:lnTo>
                  <a:lnTo>
                    <a:pt x="1433" y="1749"/>
                  </a:lnTo>
                  <a:lnTo>
                    <a:pt x="1435" y="1767"/>
                  </a:lnTo>
                  <a:lnTo>
                    <a:pt x="1442" y="1783"/>
                  </a:lnTo>
                  <a:lnTo>
                    <a:pt x="1453" y="1797"/>
                  </a:lnTo>
                  <a:lnTo>
                    <a:pt x="1466" y="1807"/>
                  </a:lnTo>
                  <a:lnTo>
                    <a:pt x="1483" y="1814"/>
                  </a:lnTo>
                  <a:lnTo>
                    <a:pt x="1500" y="1816"/>
                  </a:lnTo>
                  <a:lnTo>
                    <a:pt x="1888" y="1816"/>
                  </a:lnTo>
                  <a:lnTo>
                    <a:pt x="1905" y="1814"/>
                  </a:lnTo>
                  <a:lnTo>
                    <a:pt x="1922" y="1807"/>
                  </a:lnTo>
                  <a:lnTo>
                    <a:pt x="1935" y="1797"/>
                  </a:lnTo>
                  <a:lnTo>
                    <a:pt x="1946" y="1783"/>
                  </a:lnTo>
                  <a:lnTo>
                    <a:pt x="1953" y="1767"/>
                  </a:lnTo>
                  <a:lnTo>
                    <a:pt x="1955" y="1749"/>
                  </a:lnTo>
                  <a:lnTo>
                    <a:pt x="1953" y="1731"/>
                  </a:lnTo>
                  <a:lnTo>
                    <a:pt x="1946" y="1715"/>
                  </a:lnTo>
                  <a:lnTo>
                    <a:pt x="1935" y="1702"/>
                  </a:lnTo>
                  <a:lnTo>
                    <a:pt x="1922" y="1691"/>
                  </a:lnTo>
                  <a:lnTo>
                    <a:pt x="1905" y="1685"/>
                  </a:lnTo>
                  <a:lnTo>
                    <a:pt x="1888" y="1683"/>
                  </a:lnTo>
                  <a:lnTo>
                    <a:pt x="1500" y="1683"/>
                  </a:lnTo>
                  <a:close/>
                  <a:moveTo>
                    <a:pt x="274" y="205"/>
                  </a:moveTo>
                  <a:lnTo>
                    <a:pt x="257" y="207"/>
                  </a:lnTo>
                  <a:lnTo>
                    <a:pt x="240" y="215"/>
                  </a:lnTo>
                  <a:lnTo>
                    <a:pt x="227" y="225"/>
                  </a:lnTo>
                  <a:lnTo>
                    <a:pt x="217" y="238"/>
                  </a:lnTo>
                  <a:lnTo>
                    <a:pt x="209" y="255"/>
                  </a:lnTo>
                  <a:lnTo>
                    <a:pt x="207" y="272"/>
                  </a:lnTo>
                  <a:lnTo>
                    <a:pt x="207" y="1532"/>
                  </a:lnTo>
                  <a:lnTo>
                    <a:pt x="209" y="1549"/>
                  </a:lnTo>
                  <a:lnTo>
                    <a:pt x="217" y="1565"/>
                  </a:lnTo>
                  <a:lnTo>
                    <a:pt x="227" y="1579"/>
                  </a:lnTo>
                  <a:lnTo>
                    <a:pt x="240" y="1589"/>
                  </a:lnTo>
                  <a:lnTo>
                    <a:pt x="257" y="1596"/>
                  </a:lnTo>
                  <a:lnTo>
                    <a:pt x="274" y="1598"/>
                  </a:lnTo>
                  <a:lnTo>
                    <a:pt x="3116" y="1598"/>
                  </a:lnTo>
                  <a:lnTo>
                    <a:pt x="3134" y="1596"/>
                  </a:lnTo>
                  <a:lnTo>
                    <a:pt x="3150" y="1589"/>
                  </a:lnTo>
                  <a:lnTo>
                    <a:pt x="3164" y="1579"/>
                  </a:lnTo>
                  <a:lnTo>
                    <a:pt x="3174" y="1565"/>
                  </a:lnTo>
                  <a:lnTo>
                    <a:pt x="3181" y="1549"/>
                  </a:lnTo>
                  <a:lnTo>
                    <a:pt x="3184" y="1532"/>
                  </a:lnTo>
                  <a:lnTo>
                    <a:pt x="3184" y="272"/>
                  </a:lnTo>
                  <a:lnTo>
                    <a:pt x="3182" y="255"/>
                  </a:lnTo>
                  <a:lnTo>
                    <a:pt x="3174" y="238"/>
                  </a:lnTo>
                  <a:lnTo>
                    <a:pt x="3164" y="225"/>
                  </a:lnTo>
                  <a:lnTo>
                    <a:pt x="3151" y="215"/>
                  </a:lnTo>
                  <a:lnTo>
                    <a:pt x="3134" y="207"/>
                  </a:lnTo>
                  <a:lnTo>
                    <a:pt x="3117" y="205"/>
                  </a:lnTo>
                  <a:lnTo>
                    <a:pt x="274" y="205"/>
                  </a:lnTo>
                  <a:close/>
                  <a:moveTo>
                    <a:pt x="0" y="0"/>
                  </a:moveTo>
                  <a:lnTo>
                    <a:pt x="3388" y="0"/>
                  </a:lnTo>
                  <a:lnTo>
                    <a:pt x="3388" y="1924"/>
                  </a:lnTo>
                  <a:lnTo>
                    <a:pt x="0" y="192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18" name="Group 1617"/>
          <p:cNvGrpSpPr/>
          <p:nvPr/>
        </p:nvGrpSpPr>
        <p:grpSpPr>
          <a:xfrm>
            <a:off x="2195456" y="2068064"/>
            <a:ext cx="233732" cy="232767"/>
            <a:chOff x="2565400" y="3743325"/>
            <a:chExt cx="384175" cy="382588"/>
          </a:xfrm>
          <a:solidFill>
            <a:schemeClr val="tx1">
              <a:lumMod val="65000"/>
              <a:lumOff val="35000"/>
            </a:schemeClr>
          </a:solidFill>
        </p:grpSpPr>
        <p:sp>
          <p:nvSpPr>
            <p:cNvPr id="1524" name="Freeform 393"/>
            <p:cNvSpPr>
              <a:spLocks/>
            </p:cNvSpPr>
            <p:nvPr/>
          </p:nvSpPr>
          <p:spPr bwMode="auto">
            <a:xfrm>
              <a:off x="2705100" y="3743325"/>
              <a:ext cx="244475" cy="244475"/>
            </a:xfrm>
            <a:custGeom>
              <a:avLst/>
              <a:gdLst>
                <a:gd name="T0" fmla="*/ 1605 w 2146"/>
                <a:gd name="T1" fmla="*/ 0 h 2146"/>
                <a:gd name="T2" fmla="*/ 1621 w 2146"/>
                <a:gd name="T3" fmla="*/ 2 h 2146"/>
                <a:gd name="T4" fmla="*/ 1638 w 2146"/>
                <a:gd name="T5" fmla="*/ 7 h 2146"/>
                <a:gd name="T6" fmla="*/ 1652 w 2146"/>
                <a:gd name="T7" fmla="*/ 17 h 2146"/>
                <a:gd name="T8" fmla="*/ 1664 w 2146"/>
                <a:gd name="T9" fmla="*/ 30 h 2146"/>
                <a:gd name="T10" fmla="*/ 1673 w 2146"/>
                <a:gd name="T11" fmla="*/ 46 h 2146"/>
                <a:gd name="T12" fmla="*/ 1790 w 2146"/>
                <a:gd name="T13" fmla="*/ 356 h 2146"/>
                <a:gd name="T14" fmla="*/ 2100 w 2146"/>
                <a:gd name="T15" fmla="*/ 473 h 2146"/>
                <a:gd name="T16" fmla="*/ 2116 w 2146"/>
                <a:gd name="T17" fmla="*/ 483 h 2146"/>
                <a:gd name="T18" fmla="*/ 2129 w 2146"/>
                <a:gd name="T19" fmla="*/ 495 h 2146"/>
                <a:gd name="T20" fmla="*/ 2139 w 2146"/>
                <a:gd name="T21" fmla="*/ 509 h 2146"/>
                <a:gd name="T22" fmla="*/ 2145 w 2146"/>
                <a:gd name="T23" fmla="*/ 526 h 2146"/>
                <a:gd name="T24" fmla="*/ 2146 w 2146"/>
                <a:gd name="T25" fmla="*/ 543 h 2146"/>
                <a:gd name="T26" fmla="*/ 2144 w 2146"/>
                <a:gd name="T27" fmla="*/ 561 h 2146"/>
                <a:gd name="T28" fmla="*/ 2138 w 2146"/>
                <a:gd name="T29" fmla="*/ 577 h 2146"/>
                <a:gd name="T30" fmla="*/ 2126 w 2146"/>
                <a:gd name="T31" fmla="*/ 593 h 2146"/>
                <a:gd name="T32" fmla="*/ 1714 w 2146"/>
                <a:gd name="T33" fmla="*/ 1004 h 2146"/>
                <a:gd name="T34" fmla="*/ 1698 w 2146"/>
                <a:gd name="T35" fmla="*/ 1014 h 2146"/>
                <a:gd name="T36" fmla="*/ 1681 w 2146"/>
                <a:gd name="T37" fmla="*/ 1022 h 2146"/>
                <a:gd name="T38" fmla="*/ 1663 w 2146"/>
                <a:gd name="T39" fmla="*/ 1023 h 2146"/>
                <a:gd name="T40" fmla="*/ 1645 w 2146"/>
                <a:gd name="T41" fmla="*/ 1019 h 2146"/>
                <a:gd name="T42" fmla="*/ 1342 w 2146"/>
                <a:gd name="T43" fmla="*/ 905 h 2146"/>
                <a:gd name="T44" fmla="*/ 118 w 2146"/>
                <a:gd name="T45" fmla="*/ 2125 h 2146"/>
                <a:gd name="T46" fmla="*/ 103 w 2146"/>
                <a:gd name="T47" fmla="*/ 2137 h 2146"/>
                <a:gd name="T48" fmla="*/ 86 w 2146"/>
                <a:gd name="T49" fmla="*/ 2144 h 2146"/>
                <a:gd name="T50" fmla="*/ 69 w 2146"/>
                <a:gd name="T51" fmla="*/ 2146 h 2146"/>
                <a:gd name="T52" fmla="*/ 50 w 2146"/>
                <a:gd name="T53" fmla="*/ 2143 h 2146"/>
                <a:gd name="T54" fmla="*/ 34 w 2146"/>
                <a:gd name="T55" fmla="*/ 2137 h 2146"/>
                <a:gd name="T56" fmla="*/ 20 w 2146"/>
                <a:gd name="T57" fmla="*/ 2124 h 2146"/>
                <a:gd name="T58" fmla="*/ 8 w 2146"/>
                <a:gd name="T59" fmla="*/ 2110 h 2146"/>
                <a:gd name="T60" fmla="*/ 2 w 2146"/>
                <a:gd name="T61" fmla="*/ 2094 h 2146"/>
                <a:gd name="T62" fmla="*/ 0 w 2146"/>
                <a:gd name="T63" fmla="*/ 2076 h 2146"/>
                <a:gd name="T64" fmla="*/ 2 w 2146"/>
                <a:gd name="T65" fmla="*/ 2059 h 2146"/>
                <a:gd name="T66" fmla="*/ 8 w 2146"/>
                <a:gd name="T67" fmla="*/ 2042 h 2146"/>
                <a:gd name="T68" fmla="*/ 20 w 2146"/>
                <a:gd name="T69" fmla="*/ 2027 h 2146"/>
                <a:gd name="T70" fmla="*/ 1239 w 2146"/>
                <a:gd name="T71" fmla="*/ 808 h 2146"/>
                <a:gd name="T72" fmla="*/ 1127 w 2146"/>
                <a:gd name="T73" fmla="*/ 507 h 2146"/>
                <a:gd name="T74" fmla="*/ 1122 w 2146"/>
                <a:gd name="T75" fmla="*/ 491 h 2146"/>
                <a:gd name="T76" fmla="*/ 1122 w 2146"/>
                <a:gd name="T77" fmla="*/ 474 h 2146"/>
                <a:gd name="T78" fmla="*/ 1126 w 2146"/>
                <a:gd name="T79" fmla="*/ 459 h 2146"/>
                <a:gd name="T80" fmla="*/ 1133 w 2146"/>
                <a:gd name="T81" fmla="*/ 445 h 2146"/>
                <a:gd name="T82" fmla="*/ 1143 w 2146"/>
                <a:gd name="T83" fmla="*/ 432 h 2146"/>
                <a:gd name="T84" fmla="*/ 1557 w 2146"/>
                <a:gd name="T85" fmla="*/ 22 h 2146"/>
                <a:gd name="T86" fmla="*/ 1571 w 2146"/>
                <a:gd name="T87" fmla="*/ 9 h 2146"/>
                <a:gd name="T88" fmla="*/ 1587 w 2146"/>
                <a:gd name="T89" fmla="*/ 3 h 2146"/>
                <a:gd name="T90" fmla="*/ 1605 w 2146"/>
                <a:gd name="T91" fmla="*/ 0 h 2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46" h="2146">
                  <a:moveTo>
                    <a:pt x="1605" y="0"/>
                  </a:moveTo>
                  <a:lnTo>
                    <a:pt x="1621" y="2"/>
                  </a:lnTo>
                  <a:lnTo>
                    <a:pt x="1638" y="7"/>
                  </a:lnTo>
                  <a:lnTo>
                    <a:pt x="1652" y="17"/>
                  </a:lnTo>
                  <a:lnTo>
                    <a:pt x="1664" y="30"/>
                  </a:lnTo>
                  <a:lnTo>
                    <a:pt x="1673" y="46"/>
                  </a:lnTo>
                  <a:lnTo>
                    <a:pt x="1790" y="356"/>
                  </a:lnTo>
                  <a:lnTo>
                    <a:pt x="2100" y="473"/>
                  </a:lnTo>
                  <a:lnTo>
                    <a:pt x="2116" y="483"/>
                  </a:lnTo>
                  <a:lnTo>
                    <a:pt x="2129" y="495"/>
                  </a:lnTo>
                  <a:lnTo>
                    <a:pt x="2139" y="509"/>
                  </a:lnTo>
                  <a:lnTo>
                    <a:pt x="2145" y="526"/>
                  </a:lnTo>
                  <a:lnTo>
                    <a:pt x="2146" y="543"/>
                  </a:lnTo>
                  <a:lnTo>
                    <a:pt x="2144" y="561"/>
                  </a:lnTo>
                  <a:lnTo>
                    <a:pt x="2138" y="577"/>
                  </a:lnTo>
                  <a:lnTo>
                    <a:pt x="2126" y="593"/>
                  </a:lnTo>
                  <a:lnTo>
                    <a:pt x="1714" y="1004"/>
                  </a:lnTo>
                  <a:lnTo>
                    <a:pt x="1698" y="1014"/>
                  </a:lnTo>
                  <a:lnTo>
                    <a:pt x="1681" y="1022"/>
                  </a:lnTo>
                  <a:lnTo>
                    <a:pt x="1663" y="1023"/>
                  </a:lnTo>
                  <a:lnTo>
                    <a:pt x="1645" y="1019"/>
                  </a:lnTo>
                  <a:lnTo>
                    <a:pt x="1342" y="905"/>
                  </a:lnTo>
                  <a:lnTo>
                    <a:pt x="118" y="2125"/>
                  </a:lnTo>
                  <a:lnTo>
                    <a:pt x="103" y="2137"/>
                  </a:lnTo>
                  <a:lnTo>
                    <a:pt x="86" y="2144"/>
                  </a:lnTo>
                  <a:lnTo>
                    <a:pt x="69" y="2146"/>
                  </a:lnTo>
                  <a:lnTo>
                    <a:pt x="50" y="2143"/>
                  </a:lnTo>
                  <a:lnTo>
                    <a:pt x="34" y="2137"/>
                  </a:lnTo>
                  <a:lnTo>
                    <a:pt x="20" y="2124"/>
                  </a:lnTo>
                  <a:lnTo>
                    <a:pt x="8" y="2110"/>
                  </a:lnTo>
                  <a:lnTo>
                    <a:pt x="2" y="2094"/>
                  </a:lnTo>
                  <a:lnTo>
                    <a:pt x="0" y="2076"/>
                  </a:lnTo>
                  <a:lnTo>
                    <a:pt x="2" y="2059"/>
                  </a:lnTo>
                  <a:lnTo>
                    <a:pt x="8" y="2042"/>
                  </a:lnTo>
                  <a:lnTo>
                    <a:pt x="20" y="2027"/>
                  </a:lnTo>
                  <a:lnTo>
                    <a:pt x="1239" y="808"/>
                  </a:lnTo>
                  <a:lnTo>
                    <a:pt x="1127" y="507"/>
                  </a:lnTo>
                  <a:lnTo>
                    <a:pt x="1122" y="491"/>
                  </a:lnTo>
                  <a:lnTo>
                    <a:pt x="1122" y="474"/>
                  </a:lnTo>
                  <a:lnTo>
                    <a:pt x="1126" y="459"/>
                  </a:lnTo>
                  <a:lnTo>
                    <a:pt x="1133" y="445"/>
                  </a:lnTo>
                  <a:lnTo>
                    <a:pt x="1143" y="432"/>
                  </a:lnTo>
                  <a:lnTo>
                    <a:pt x="1557" y="22"/>
                  </a:lnTo>
                  <a:lnTo>
                    <a:pt x="1571" y="9"/>
                  </a:lnTo>
                  <a:lnTo>
                    <a:pt x="1587" y="3"/>
                  </a:lnTo>
                  <a:lnTo>
                    <a:pt x="16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25" name="Freeform 394"/>
            <p:cNvSpPr>
              <a:spLocks/>
            </p:cNvSpPr>
            <p:nvPr/>
          </p:nvSpPr>
          <p:spPr bwMode="auto">
            <a:xfrm>
              <a:off x="2565400" y="3830638"/>
              <a:ext cx="296863" cy="295275"/>
            </a:xfrm>
            <a:custGeom>
              <a:avLst/>
              <a:gdLst>
                <a:gd name="T0" fmla="*/ 1475 w 2614"/>
                <a:gd name="T1" fmla="*/ 10 h 2614"/>
                <a:gd name="T2" fmla="*/ 1716 w 2614"/>
                <a:gd name="T3" fmla="*/ 66 h 2614"/>
                <a:gd name="T4" fmla="*/ 1937 w 2614"/>
                <a:gd name="T5" fmla="*/ 162 h 2614"/>
                <a:gd name="T6" fmla="*/ 1792 w 2614"/>
                <a:gd name="T7" fmla="*/ 528 h 2614"/>
                <a:gd name="T8" fmla="*/ 1597 w 2614"/>
                <a:gd name="T9" fmla="*/ 436 h 2614"/>
                <a:gd name="T10" fmla="*/ 1382 w 2614"/>
                <a:gd name="T11" fmla="*/ 392 h 2614"/>
                <a:gd name="T12" fmla="*/ 1157 w 2614"/>
                <a:gd name="T13" fmla="*/ 401 h 2614"/>
                <a:gd name="T14" fmla="*/ 949 w 2614"/>
                <a:gd name="T15" fmla="*/ 461 h 2614"/>
                <a:gd name="T16" fmla="*/ 764 w 2614"/>
                <a:gd name="T17" fmla="*/ 567 h 2614"/>
                <a:gd name="T18" fmla="*/ 609 w 2614"/>
                <a:gd name="T19" fmla="*/ 709 h 2614"/>
                <a:gd name="T20" fmla="*/ 491 w 2614"/>
                <a:gd name="T21" fmla="*/ 886 h 2614"/>
                <a:gd name="T22" fmla="*/ 415 w 2614"/>
                <a:gd name="T23" fmla="*/ 1087 h 2614"/>
                <a:gd name="T24" fmla="*/ 388 w 2614"/>
                <a:gd name="T25" fmla="*/ 1307 h 2614"/>
                <a:gd name="T26" fmla="*/ 415 w 2614"/>
                <a:gd name="T27" fmla="*/ 1528 h 2614"/>
                <a:gd name="T28" fmla="*/ 490 w 2614"/>
                <a:gd name="T29" fmla="*/ 1729 h 2614"/>
                <a:gd name="T30" fmla="*/ 609 w 2614"/>
                <a:gd name="T31" fmla="*/ 1904 h 2614"/>
                <a:gd name="T32" fmla="*/ 763 w 2614"/>
                <a:gd name="T33" fmla="*/ 2048 h 2614"/>
                <a:gd name="T34" fmla="*/ 948 w 2614"/>
                <a:gd name="T35" fmla="*/ 2153 h 2614"/>
                <a:gd name="T36" fmla="*/ 1156 w 2614"/>
                <a:gd name="T37" fmla="*/ 2213 h 2614"/>
                <a:gd name="T38" fmla="*/ 1381 w 2614"/>
                <a:gd name="T39" fmla="*/ 2223 h 2614"/>
                <a:gd name="T40" fmla="*/ 1595 w 2614"/>
                <a:gd name="T41" fmla="*/ 2178 h 2614"/>
                <a:gd name="T42" fmla="*/ 1789 w 2614"/>
                <a:gd name="T43" fmla="*/ 2088 h 2614"/>
                <a:gd name="T44" fmla="*/ 1955 w 2614"/>
                <a:gd name="T45" fmla="*/ 1957 h 2614"/>
                <a:gd name="T46" fmla="*/ 2086 w 2614"/>
                <a:gd name="T47" fmla="*/ 1790 h 2614"/>
                <a:gd name="T48" fmla="*/ 2177 w 2614"/>
                <a:gd name="T49" fmla="*/ 1597 h 2614"/>
                <a:gd name="T50" fmla="*/ 2221 w 2614"/>
                <a:gd name="T51" fmla="*/ 1383 h 2614"/>
                <a:gd name="T52" fmla="*/ 2212 w 2614"/>
                <a:gd name="T53" fmla="*/ 1162 h 2614"/>
                <a:gd name="T54" fmla="*/ 2155 w 2614"/>
                <a:gd name="T55" fmla="*/ 959 h 2614"/>
                <a:gd name="T56" fmla="*/ 2375 w 2614"/>
                <a:gd name="T57" fmla="*/ 553 h 2614"/>
                <a:gd name="T58" fmla="*/ 2504 w 2614"/>
                <a:gd name="T59" fmla="*/ 781 h 2614"/>
                <a:gd name="T60" fmla="*/ 2585 w 2614"/>
                <a:gd name="T61" fmla="*/ 1034 h 2614"/>
                <a:gd name="T62" fmla="*/ 2614 w 2614"/>
                <a:gd name="T63" fmla="*/ 1307 h 2614"/>
                <a:gd name="T64" fmla="*/ 2585 w 2614"/>
                <a:gd name="T65" fmla="*/ 1581 h 2614"/>
                <a:gd name="T66" fmla="*/ 2502 w 2614"/>
                <a:gd name="T67" fmla="*/ 1836 h 2614"/>
                <a:gd name="T68" fmla="*/ 2372 w 2614"/>
                <a:gd name="T69" fmla="*/ 2064 h 2614"/>
                <a:gd name="T70" fmla="*/ 2199 w 2614"/>
                <a:gd name="T71" fmla="*/ 2261 h 2614"/>
                <a:gd name="T72" fmla="*/ 1992 w 2614"/>
                <a:gd name="T73" fmla="*/ 2420 h 2614"/>
                <a:gd name="T74" fmla="*/ 1754 w 2614"/>
                <a:gd name="T75" fmla="*/ 2535 h 2614"/>
                <a:gd name="T76" fmla="*/ 1492 w 2614"/>
                <a:gd name="T77" fmla="*/ 2600 h 2614"/>
                <a:gd name="T78" fmla="*/ 1214 w 2614"/>
                <a:gd name="T79" fmla="*/ 2610 h 2614"/>
                <a:gd name="T80" fmla="*/ 945 w 2614"/>
                <a:gd name="T81" fmla="*/ 2562 h 2614"/>
                <a:gd name="T82" fmla="*/ 698 w 2614"/>
                <a:gd name="T83" fmla="*/ 2464 h 2614"/>
                <a:gd name="T84" fmla="*/ 479 w 2614"/>
                <a:gd name="T85" fmla="*/ 2318 h 2614"/>
                <a:gd name="T86" fmla="*/ 295 w 2614"/>
                <a:gd name="T87" fmla="*/ 2133 h 2614"/>
                <a:gd name="T88" fmla="*/ 150 w 2614"/>
                <a:gd name="T89" fmla="*/ 1915 h 2614"/>
                <a:gd name="T90" fmla="*/ 50 w 2614"/>
                <a:gd name="T91" fmla="*/ 1668 h 2614"/>
                <a:gd name="T92" fmla="*/ 3 w 2614"/>
                <a:gd name="T93" fmla="*/ 1400 h 2614"/>
                <a:gd name="T94" fmla="*/ 13 w 2614"/>
                <a:gd name="T95" fmla="*/ 1122 h 2614"/>
                <a:gd name="T96" fmla="*/ 78 w 2614"/>
                <a:gd name="T97" fmla="*/ 860 h 2614"/>
                <a:gd name="T98" fmla="*/ 193 w 2614"/>
                <a:gd name="T99" fmla="*/ 622 h 2614"/>
                <a:gd name="T100" fmla="*/ 352 w 2614"/>
                <a:gd name="T101" fmla="*/ 414 h 2614"/>
                <a:gd name="T102" fmla="*/ 549 w 2614"/>
                <a:gd name="T103" fmla="*/ 241 h 2614"/>
                <a:gd name="T104" fmla="*/ 778 w 2614"/>
                <a:gd name="T105" fmla="*/ 111 h 2614"/>
                <a:gd name="T106" fmla="*/ 1032 w 2614"/>
                <a:gd name="T107" fmla="*/ 29 h 2614"/>
                <a:gd name="T108" fmla="*/ 1307 w 2614"/>
                <a:gd name="T109" fmla="*/ 0 h 2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4" h="2614">
                  <a:moveTo>
                    <a:pt x="1307" y="0"/>
                  </a:moveTo>
                  <a:lnTo>
                    <a:pt x="1392" y="3"/>
                  </a:lnTo>
                  <a:lnTo>
                    <a:pt x="1475" y="10"/>
                  </a:lnTo>
                  <a:lnTo>
                    <a:pt x="1557" y="23"/>
                  </a:lnTo>
                  <a:lnTo>
                    <a:pt x="1638" y="42"/>
                  </a:lnTo>
                  <a:lnTo>
                    <a:pt x="1716" y="66"/>
                  </a:lnTo>
                  <a:lnTo>
                    <a:pt x="1792" y="93"/>
                  </a:lnTo>
                  <a:lnTo>
                    <a:pt x="1865" y="125"/>
                  </a:lnTo>
                  <a:lnTo>
                    <a:pt x="1937" y="162"/>
                  </a:lnTo>
                  <a:lnTo>
                    <a:pt x="2005" y="202"/>
                  </a:lnTo>
                  <a:lnTo>
                    <a:pt x="2072" y="247"/>
                  </a:lnTo>
                  <a:lnTo>
                    <a:pt x="1792" y="528"/>
                  </a:lnTo>
                  <a:lnTo>
                    <a:pt x="1730" y="492"/>
                  </a:lnTo>
                  <a:lnTo>
                    <a:pt x="1665" y="462"/>
                  </a:lnTo>
                  <a:lnTo>
                    <a:pt x="1597" y="436"/>
                  </a:lnTo>
                  <a:lnTo>
                    <a:pt x="1528" y="416"/>
                  </a:lnTo>
                  <a:lnTo>
                    <a:pt x="1456" y="401"/>
                  </a:lnTo>
                  <a:lnTo>
                    <a:pt x="1382" y="392"/>
                  </a:lnTo>
                  <a:lnTo>
                    <a:pt x="1306" y="389"/>
                  </a:lnTo>
                  <a:lnTo>
                    <a:pt x="1231" y="392"/>
                  </a:lnTo>
                  <a:lnTo>
                    <a:pt x="1157" y="401"/>
                  </a:lnTo>
                  <a:lnTo>
                    <a:pt x="1085" y="416"/>
                  </a:lnTo>
                  <a:lnTo>
                    <a:pt x="1015" y="436"/>
                  </a:lnTo>
                  <a:lnTo>
                    <a:pt x="949" y="461"/>
                  </a:lnTo>
                  <a:lnTo>
                    <a:pt x="884" y="492"/>
                  </a:lnTo>
                  <a:lnTo>
                    <a:pt x="822" y="527"/>
                  </a:lnTo>
                  <a:lnTo>
                    <a:pt x="764" y="567"/>
                  </a:lnTo>
                  <a:lnTo>
                    <a:pt x="708" y="610"/>
                  </a:lnTo>
                  <a:lnTo>
                    <a:pt x="657" y="658"/>
                  </a:lnTo>
                  <a:lnTo>
                    <a:pt x="609" y="709"/>
                  </a:lnTo>
                  <a:lnTo>
                    <a:pt x="565" y="765"/>
                  </a:lnTo>
                  <a:lnTo>
                    <a:pt x="526" y="823"/>
                  </a:lnTo>
                  <a:lnTo>
                    <a:pt x="491" y="886"/>
                  </a:lnTo>
                  <a:lnTo>
                    <a:pt x="460" y="950"/>
                  </a:lnTo>
                  <a:lnTo>
                    <a:pt x="434" y="1017"/>
                  </a:lnTo>
                  <a:lnTo>
                    <a:pt x="415" y="1087"/>
                  </a:lnTo>
                  <a:lnTo>
                    <a:pt x="400" y="1158"/>
                  </a:lnTo>
                  <a:lnTo>
                    <a:pt x="391" y="1232"/>
                  </a:lnTo>
                  <a:lnTo>
                    <a:pt x="388" y="1307"/>
                  </a:lnTo>
                  <a:lnTo>
                    <a:pt x="391" y="1383"/>
                  </a:lnTo>
                  <a:lnTo>
                    <a:pt x="399" y="1456"/>
                  </a:lnTo>
                  <a:lnTo>
                    <a:pt x="415" y="1528"/>
                  </a:lnTo>
                  <a:lnTo>
                    <a:pt x="434" y="1597"/>
                  </a:lnTo>
                  <a:lnTo>
                    <a:pt x="460" y="1664"/>
                  </a:lnTo>
                  <a:lnTo>
                    <a:pt x="490" y="1729"/>
                  </a:lnTo>
                  <a:lnTo>
                    <a:pt x="526" y="1790"/>
                  </a:lnTo>
                  <a:lnTo>
                    <a:pt x="565" y="1849"/>
                  </a:lnTo>
                  <a:lnTo>
                    <a:pt x="609" y="1904"/>
                  </a:lnTo>
                  <a:lnTo>
                    <a:pt x="656" y="1957"/>
                  </a:lnTo>
                  <a:lnTo>
                    <a:pt x="708" y="2004"/>
                  </a:lnTo>
                  <a:lnTo>
                    <a:pt x="763" y="2048"/>
                  </a:lnTo>
                  <a:lnTo>
                    <a:pt x="821" y="2088"/>
                  </a:lnTo>
                  <a:lnTo>
                    <a:pt x="883" y="2123"/>
                  </a:lnTo>
                  <a:lnTo>
                    <a:pt x="948" y="2153"/>
                  </a:lnTo>
                  <a:lnTo>
                    <a:pt x="1015" y="2178"/>
                  </a:lnTo>
                  <a:lnTo>
                    <a:pt x="1084" y="2199"/>
                  </a:lnTo>
                  <a:lnTo>
                    <a:pt x="1156" y="2213"/>
                  </a:lnTo>
                  <a:lnTo>
                    <a:pt x="1230" y="2223"/>
                  </a:lnTo>
                  <a:lnTo>
                    <a:pt x="1306" y="2226"/>
                  </a:lnTo>
                  <a:lnTo>
                    <a:pt x="1381" y="2223"/>
                  </a:lnTo>
                  <a:lnTo>
                    <a:pt x="1455" y="2213"/>
                  </a:lnTo>
                  <a:lnTo>
                    <a:pt x="1527" y="2199"/>
                  </a:lnTo>
                  <a:lnTo>
                    <a:pt x="1595" y="2178"/>
                  </a:lnTo>
                  <a:lnTo>
                    <a:pt x="1663" y="2153"/>
                  </a:lnTo>
                  <a:lnTo>
                    <a:pt x="1728" y="2123"/>
                  </a:lnTo>
                  <a:lnTo>
                    <a:pt x="1789" y="2088"/>
                  </a:lnTo>
                  <a:lnTo>
                    <a:pt x="1848" y="2048"/>
                  </a:lnTo>
                  <a:lnTo>
                    <a:pt x="1903" y="2004"/>
                  </a:lnTo>
                  <a:lnTo>
                    <a:pt x="1955" y="1957"/>
                  </a:lnTo>
                  <a:lnTo>
                    <a:pt x="2003" y="1904"/>
                  </a:lnTo>
                  <a:lnTo>
                    <a:pt x="2046" y="1849"/>
                  </a:lnTo>
                  <a:lnTo>
                    <a:pt x="2086" y="1790"/>
                  </a:lnTo>
                  <a:lnTo>
                    <a:pt x="2121" y="1729"/>
                  </a:lnTo>
                  <a:lnTo>
                    <a:pt x="2152" y="1664"/>
                  </a:lnTo>
                  <a:lnTo>
                    <a:pt x="2177" y="1597"/>
                  </a:lnTo>
                  <a:lnTo>
                    <a:pt x="2197" y="1528"/>
                  </a:lnTo>
                  <a:lnTo>
                    <a:pt x="2211" y="1456"/>
                  </a:lnTo>
                  <a:lnTo>
                    <a:pt x="2221" y="1383"/>
                  </a:lnTo>
                  <a:lnTo>
                    <a:pt x="2224" y="1307"/>
                  </a:lnTo>
                  <a:lnTo>
                    <a:pt x="2221" y="1234"/>
                  </a:lnTo>
                  <a:lnTo>
                    <a:pt x="2212" y="1162"/>
                  </a:lnTo>
                  <a:lnTo>
                    <a:pt x="2198" y="1092"/>
                  </a:lnTo>
                  <a:lnTo>
                    <a:pt x="2179" y="1024"/>
                  </a:lnTo>
                  <a:lnTo>
                    <a:pt x="2155" y="959"/>
                  </a:lnTo>
                  <a:lnTo>
                    <a:pt x="2125" y="895"/>
                  </a:lnTo>
                  <a:lnTo>
                    <a:pt x="2092" y="835"/>
                  </a:lnTo>
                  <a:lnTo>
                    <a:pt x="2375" y="553"/>
                  </a:lnTo>
                  <a:lnTo>
                    <a:pt x="2423" y="626"/>
                  </a:lnTo>
                  <a:lnTo>
                    <a:pt x="2466" y="702"/>
                  </a:lnTo>
                  <a:lnTo>
                    <a:pt x="2504" y="781"/>
                  </a:lnTo>
                  <a:lnTo>
                    <a:pt x="2536" y="862"/>
                  </a:lnTo>
                  <a:lnTo>
                    <a:pt x="2564" y="947"/>
                  </a:lnTo>
                  <a:lnTo>
                    <a:pt x="2585" y="1034"/>
                  </a:lnTo>
                  <a:lnTo>
                    <a:pt x="2601" y="1123"/>
                  </a:lnTo>
                  <a:lnTo>
                    <a:pt x="2611" y="1213"/>
                  </a:lnTo>
                  <a:lnTo>
                    <a:pt x="2614" y="1307"/>
                  </a:lnTo>
                  <a:lnTo>
                    <a:pt x="2611" y="1400"/>
                  </a:lnTo>
                  <a:lnTo>
                    <a:pt x="2601" y="1492"/>
                  </a:lnTo>
                  <a:lnTo>
                    <a:pt x="2585" y="1581"/>
                  </a:lnTo>
                  <a:lnTo>
                    <a:pt x="2563" y="1668"/>
                  </a:lnTo>
                  <a:lnTo>
                    <a:pt x="2535" y="1753"/>
                  </a:lnTo>
                  <a:lnTo>
                    <a:pt x="2502" y="1836"/>
                  </a:lnTo>
                  <a:lnTo>
                    <a:pt x="2464" y="1915"/>
                  </a:lnTo>
                  <a:lnTo>
                    <a:pt x="2420" y="1992"/>
                  </a:lnTo>
                  <a:lnTo>
                    <a:pt x="2372" y="2064"/>
                  </a:lnTo>
                  <a:lnTo>
                    <a:pt x="2318" y="2133"/>
                  </a:lnTo>
                  <a:lnTo>
                    <a:pt x="2261" y="2199"/>
                  </a:lnTo>
                  <a:lnTo>
                    <a:pt x="2199" y="2261"/>
                  </a:lnTo>
                  <a:lnTo>
                    <a:pt x="2133" y="2318"/>
                  </a:lnTo>
                  <a:lnTo>
                    <a:pt x="2065" y="2371"/>
                  </a:lnTo>
                  <a:lnTo>
                    <a:pt x="1992" y="2420"/>
                  </a:lnTo>
                  <a:lnTo>
                    <a:pt x="1915" y="2464"/>
                  </a:lnTo>
                  <a:lnTo>
                    <a:pt x="1836" y="2502"/>
                  </a:lnTo>
                  <a:lnTo>
                    <a:pt x="1754" y="2535"/>
                  </a:lnTo>
                  <a:lnTo>
                    <a:pt x="1668" y="2562"/>
                  </a:lnTo>
                  <a:lnTo>
                    <a:pt x="1581" y="2584"/>
                  </a:lnTo>
                  <a:lnTo>
                    <a:pt x="1492" y="2600"/>
                  </a:lnTo>
                  <a:lnTo>
                    <a:pt x="1400" y="2610"/>
                  </a:lnTo>
                  <a:lnTo>
                    <a:pt x="1307" y="2614"/>
                  </a:lnTo>
                  <a:lnTo>
                    <a:pt x="1214" y="2610"/>
                  </a:lnTo>
                  <a:lnTo>
                    <a:pt x="1122" y="2600"/>
                  </a:lnTo>
                  <a:lnTo>
                    <a:pt x="1032" y="2584"/>
                  </a:lnTo>
                  <a:lnTo>
                    <a:pt x="945" y="2562"/>
                  </a:lnTo>
                  <a:lnTo>
                    <a:pt x="860" y="2535"/>
                  </a:lnTo>
                  <a:lnTo>
                    <a:pt x="778" y="2502"/>
                  </a:lnTo>
                  <a:lnTo>
                    <a:pt x="698" y="2464"/>
                  </a:lnTo>
                  <a:lnTo>
                    <a:pt x="622" y="2420"/>
                  </a:lnTo>
                  <a:lnTo>
                    <a:pt x="549" y="2371"/>
                  </a:lnTo>
                  <a:lnTo>
                    <a:pt x="479" y="2318"/>
                  </a:lnTo>
                  <a:lnTo>
                    <a:pt x="414" y="2261"/>
                  </a:lnTo>
                  <a:lnTo>
                    <a:pt x="352" y="2199"/>
                  </a:lnTo>
                  <a:lnTo>
                    <a:pt x="295" y="2133"/>
                  </a:lnTo>
                  <a:lnTo>
                    <a:pt x="242" y="2064"/>
                  </a:lnTo>
                  <a:lnTo>
                    <a:pt x="193" y="1992"/>
                  </a:lnTo>
                  <a:lnTo>
                    <a:pt x="150" y="1915"/>
                  </a:lnTo>
                  <a:lnTo>
                    <a:pt x="112" y="1836"/>
                  </a:lnTo>
                  <a:lnTo>
                    <a:pt x="78" y="1753"/>
                  </a:lnTo>
                  <a:lnTo>
                    <a:pt x="50" y="1668"/>
                  </a:lnTo>
                  <a:lnTo>
                    <a:pt x="29" y="1581"/>
                  </a:lnTo>
                  <a:lnTo>
                    <a:pt x="13" y="1492"/>
                  </a:lnTo>
                  <a:lnTo>
                    <a:pt x="3" y="1400"/>
                  </a:lnTo>
                  <a:lnTo>
                    <a:pt x="0" y="1307"/>
                  </a:lnTo>
                  <a:lnTo>
                    <a:pt x="3" y="1213"/>
                  </a:lnTo>
                  <a:lnTo>
                    <a:pt x="13" y="1122"/>
                  </a:lnTo>
                  <a:lnTo>
                    <a:pt x="29" y="1032"/>
                  </a:lnTo>
                  <a:lnTo>
                    <a:pt x="50" y="944"/>
                  </a:lnTo>
                  <a:lnTo>
                    <a:pt x="78" y="860"/>
                  </a:lnTo>
                  <a:lnTo>
                    <a:pt x="112" y="777"/>
                  </a:lnTo>
                  <a:lnTo>
                    <a:pt x="150" y="698"/>
                  </a:lnTo>
                  <a:lnTo>
                    <a:pt x="193" y="622"/>
                  </a:lnTo>
                  <a:lnTo>
                    <a:pt x="242" y="549"/>
                  </a:lnTo>
                  <a:lnTo>
                    <a:pt x="295" y="479"/>
                  </a:lnTo>
                  <a:lnTo>
                    <a:pt x="352" y="414"/>
                  </a:lnTo>
                  <a:lnTo>
                    <a:pt x="414" y="352"/>
                  </a:lnTo>
                  <a:lnTo>
                    <a:pt x="479" y="295"/>
                  </a:lnTo>
                  <a:lnTo>
                    <a:pt x="549" y="241"/>
                  </a:lnTo>
                  <a:lnTo>
                    <a:pt x="622" y="193"/>
                  </a:lnTo>
                  <a:lnTo>
                    <a:pt x="698" y="150"/>
                  </a:lnTo>
                  <a:lnTo>
                    <a:pt x="778" y="111"/>
                  </a:lnTo>
                  <a:lnTo>
                    <a:pt x="860" y="78"/>
                  </a:lnTo>
                  <a:lnTo>
                    <a:pt x="945" y="50"/>
                  </a:lnTo>
                  <a:lnTo>
                    <a:pt x="1032" y="29"/>
                  </a:lnTo>
                  <a:lnTo>
                    <a:pt x="1122" y="13"/>
                  </a:lnTo>
                  <a:lnTo>
                    <a:pt x="1214" y="3"/>
                  </a:lnTo>
                  <a:lnTo>
                    <a:pt x="13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26" name="Freeform 395"/>
            <p:cNvSpPr>
              <a:spLocks/>
            </p:cNvSpPr>
            <p:nvPr/>
          </p:nvSpPr>
          <p:spPr bwMode="auto">
            <a:xfrm>
              <a:off x="2625725" y="3889375"/>
              <a:ext cx="176213" cy="177800"/>
            </a:xfrm>
            <a:custGeom>
              <a:avLst/>
              <a:gdLst>
                <a:gd name="T0" fmla="*/ 848 w 1558"/>
                <a:gd name="T1" fmla="*/ 3 h 1559"/>
                <a:gd name="T2" fmla="*/ 980 w 1558"/>
                <a:gd name="T3" fmla="*/ 25 h 1559"/>
                <a:gd name="T4" fmla="*/ 1104 w 1558"/>
                <a:gd name="T5" fmla="*/ 70 h 1559"/>
                <a:gd name="T6" fmla="*/ 906 w 1558"/>
                <a:gd name="T7" fmla="*/ 357 h 1559"/>
                <a:gd name="T8" fmla="*/ 822 w 1558"/>
                <a:gd name="T9" fmla="*/ 340 h 1559"/>
                <a:gd name="T10" fmla="*/ 727 w 1558"/>
                <a:gd name="T11" fmla="*/ 341 h 1559"/>
                <a:gd name="T12" fmla="*/ 630 w 1558"/>
                <a:gd name="T13" fmla="*/ 364 h 1559"/>
                <a:gd name="T14" fmla="*/ 542 w 1558"/>
                <a:gd name="T15" fmla="*/ 407 h 1559"/>
                <a:gd name="T16" fmla="*/ 467 w 1558"/>
                <a:gd name="T17" fmla="*/ 468 h 1559"/>
                <a:gd name="T18" fmla="*/ 406 w 1558"/>
                <a:gd name="T19" fmla="*/ 543 h 1559"/>
                <a:gd name="T20" fmla="*/ 363 w 1558"/>
                <a:gd name="T21" fmla="*/ 630 h 1559"/>
                <a:gd name="T22" fmla="*/ 341 w 1558"/>
                <a:gd name="T23" fmla="*/ 727 h 1559"/>
                <a:gd name="T24" fmla="*/ 341 w 1558"/>
                <a:gd name="T25" fmla="*/ 830 h 1559"/>
                <a:gd name="T26" fmla="*/ 363 w 1558"/>
                <a:gd name="T27" fmla="*/ 928 h 1559"/>
                <a:gd name="T28" fmla="*/ 406 w 1558"/>
                <a:gd name="T29" fmla="*/ 1015 h 1559"/>
                <a:gd name="T30" fmla="*/ 467 w 1558"/>
                <a:gd name="T31" fmla="*/ 1091 h 1559"/>
                <a:gd name="T32" fmla="*/ 542 w 1558"/>
                <a:gd name="T33" fmla="*/ 1151 h 1559"/>
                <a:gd name="T34" fmla="*/ 629 w 1558"/>
                <a:gd name="T35" fmla="*/ 1194 h 1559"/>
                <a:gd name="T36" fmla="*/ 727 w 1558"/>
                <a:gd name="T37" fmla="*/ 1217 h 1559"/>
                <a:gd name="T38" fmla="*/ 830 w 1558"/>
                <a:gd name="T39" fmla="*/ 1217 h 1559"/>
                <a:gd name="T40" fmla="*/ 928 w 1558"/>
                <a:gd name="T41" fmla="*/ 1194 h 1559"/>
                <a:gd name="T42" fmla="*/ 1015 w 1558"/>
                <a:gd name="T43" fmla="*/ 1150 h 1559"/>
                <a:gd name="T44" fmla="*/ 1090 w 1558"/>
                <a:gd name="T45" fmla="*/ 1090 h 1559"/>
                <a:gd name="T46" fmla="*/ 1151 w 1558"/>
                <a:gd name="T47" fmla="*/ 1015 h 1559"/>
                <a:gd name="T48" fmla="*/ 1194 w 1558"/>
                <a:gd name="T49" fmla="*/ 928 h 1559"/>
                <a:gd name="T50" fmla="*/ 1216 w 1558"/>
                <a:gd name="T51" fmla="*/ 830 h 1559"/>
                <a:gd name="T52" fmla="*/ 1218 w 1558"/>
                <a:gd name="T53" fmla="*/ 740 h 1559"/>
                <a:gd name="T54" fmla="*/ 1205 w 1558"/>
                <a:gd name="T55" fmla="*/ 666 h 1559"/>
                <a:gd name="T56" fmla="*/ 1492 w 1558"/>
                <a:gd name="T57" fmla="*/ 464 h 1559"/>
                <a:gd name="T58" fmla="*/ 1534 w 1558"/>
                <a:gd name="T59" fmla="*/ 584 h 1559"/>
                <a:gd name="T60" fmla="*/ 1555 w 1558"/>
                <a:gd name="T61" fmla="*/ 712 h 1559"/>
                <a:gd name="T62" fmla="*/ 1555 w 1558"/>
                <a:gd name="T63" fmla="*/ 851 h 1559"/>
                <a:gd name="T64" fmla="*/ 1530 w 1558"/>
                <a:gd name="T65" fmla="*/ 986 h 1559"/>
                <a:gd name="T66" fmla="*/ 1483 w 1558"/>
                <a:gd name="T67" fmla="*/ 1114 h 1559"/>
                <a:gd name="T68" fmla="*/ 1415 w 1558"/>
                <a:gd name="T69" fmla="*/ 1230 h 1559"/>
                <a:gd name="T70" fmla="*/ 1330 w 1558"/>
                <a:gd name="T71" fmla="*/ 1331 h 1559"/>
                <a:gd name="T72" fmla="*/ 1229 w 1558"/>
                <a:gd name="T73" fmla="*/ 1416 h 1559"/>
                <a:gd name="T74" fmla="*/ 1114 w 1558"/>
                <a:gd name="T75" fmla="*/ 1484 h 1559"/>
                <a:gd name="T76" fmla="*/ 986 w 1558"/>
                <a:gd name="T77" fmla="*/ 1531 h 1559"/>
                <a:gd name="T78" fmla="*/ 850 w 1558"/>
                <a:gd name="T79" fmla="*/ 1556 h 1559"/>
                <a:gd name="T80" fmla="*/ 708 w 1558"/>
                <a:gd name="T81" fmla="*/ 1556 h 1559"/>
                <a:gd name="T82" fmla="*/ 572 w 1558"/>
                <a:gd name="T83" fmla="*/ 1531 h 1559"/>
                <a:gd name="T84" fmla="*/ 445 w 1558"/>
                <a:gd name="T85" fmla="*/ 1484 h 1559"/>
                <a:gd name="T86" fmla="*/ 329 w 1558"/>
                <a:gd name="T87" fmla="*/ 1416 h 1559"/>
                <a:gd name="T88" fmla="*/ 228 w 1558"/>
                <a:gd name="T89" fmla="*/ 1331 h 1559"/>
                <a:gd name="T90" fmla="*/ 141 w 1558"/>
                <a:gd name="T91" fmla="*/ 1230 h 1559"/>
                <a:gd name="T92" fmla="*/ 75 w 1558"/>
                <a:gd name="T93" fmla="*/ 1114 h 1559"/>
                <a:gd name="T94" fmla="*/ 27 w 1558"/>
                <a:gd name="T95" fmla="*/ 986 h 1559"/>
                <a:gd name="T96" fmla="*/ 3 w 1558"/>
                <a:gd name="T97" fmla="*/ 851 h 1559"/>
                <a:gd name="T98" fmla="*/ 3 w 1558"/>
                <a:gd name="T99" fmla="*/ 708 h 1559"/>
                <a:gd name="T100" fmla="*/ 27 w 1558"/>
                <a:gd name="T101" fmla="*/ 571 h 1559"/>
                <a:gd name="T102" fmla="*/ 75 w 1558"/>
                <a:gd name="T103" fmla="*/ 445 h 1559"/>
                <a:gd name="T104" fmla="*/ 141 w 1558"/>
                <a:gd name="T105" fmla="*/ 329 h 1559"/>
                <a:gd name="T106" fmla="*/ 228 w 1558"/>
                <a:gd name="T107" fmla="*/ 227 h 1559"/>
                <a:gd name="T108" fmla="*/ 329 w 1558"/>
                <a:gd name="T109" fmla="*/ 142 h 1559"/>
                <a:gd name="T110" fmla="*/ 444 w 1558"/>
                <a:gd name="T111" fmla="*/ 75 h 1559"/>
                <a:gd name="T112" fmla="*/ 572 w 1558"/>
                <a:gd name="T113" fmla="*/ 27 h 1559"/>
                <a:gd name="T114" fmla="*/ 707 w 1558"/>
                <a:gd name="T115" fmla="*/ 3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58" h="1559">
                  <a:moveTo>
                    <a:pt x="779" y="0"/>
                  </a:moveTo>
                  <a:lnTo>
                    <a:pt x="848" y="3"/>
                  </a:lnTo>
                  <a:lnTo>
                    <a:pt x="914" y="11"/>
                  </a:lnTo>
                  <a:lnTo>
                    <a:pt x="980" y="25"/>
                  </a:lnTo>
                  <a:lnTo>
                    <a:pt x="1044" y="46"/>
                  </a:lnTo>
                  <a:lnTo>
                    <a:pt x="1104" y="70"/>
                  </a:lnTo>
                  <a:lnTo>
                    <a:pt x="1163" y="100"/>
                  </a:lnTo>
                  <a:lnTo>
                    <a:pt x="906" y="357"/>
                  </a:lnTo>
                  <a:lnTo>
                    <a:pt x="865" y="347"/>
                  </a:lnTo>
                  <a:lnTo>
                    <a:pt x="822" y="340"/>
                  </a:lnTo>
                  <a:lnTo>
                    <a:pt x="779" y="338"/>
                  </a:lnTo>
                  <a:lnTo>
                    <a:pt x="727" y="341"/>
                  </a:lnTo>
                  <a:lnTo>
                    <a:pt x="677" y="350"/>
                  </a:lnTo>
                  <a:lnTo>
                    <a:pt x="630" y="364"/>
                  </a:lnTo>
                  <a:lnTo>
                    <a:pt x="585" y="383"/>
                  </a:lnTo>
                  <a:lnTo>
                    <a:pt x="542" y="407"/>
                  </a:lnTo>
                  <a:lnTo>
                    <a:pt x="503" y="435"/>
                  </a:lnTo>
                  <a:lnTo>
                    <a:pt x="467" y="468"/>
                  </a:lnTo>
                  <a:lnTo>
                    <a:pt x="435" y="504"/>
                  </a:lnTo>
                  <a:lnTo>
                    <a:pt x="406" y="543"/>
                  </a:lnTo>
                  <a:lnTo>
                    <a:pt x="383" y="585"/>
                  </a:lnTo>
                  <a:lnTo>
                    <a:pt x="363" y="630"/>
                  </a:lnTo>
                  <a:lnTo>
                    <a:pt x="349" y="678"/>
                  </a:lnTo>
                  <a:lnTo>
                    <a:pt x="341" y="727"/>
                  </a:lnTo>
                  <a:lnTo>
                    <a:pt x="337" y="779"/>
                  </a:lnTo>
                  <a:lnTo>
                    <a:pt x="341" y="830"/>
                  </a:lnTo>
                  <a:lnTo>
                    <a:pt x="349" y="879"/>
                  </a:lnTo>
                  <a:lnTo>
                    <a:pt x="363" y="928"/>
                  </a:lnTo>
                  <a:lnTo>
                    <a:pt x="382" y="973"/>
                  </a:lnTo>
                  <a:lnTo>
                    <a:pt x="406" y="1015"/>
                  </a:lnTo>
                  <a:lnTo>
                    <a:pt x="434" y="1055"/>
                  </a:lnTo>
                  <a:lnTo>
                    <a:pt x="467" y="1091"/>
                  </a:lnTo>
                  <a:lnTo>
                    <a:pt x="503" y="1123"/>
                  </a:lnTo>
                  <a:lnTo>
                    <a:pt x="542" y="1151"/>
                  </a:lnTo>
                  <a:lnTo>
                    <a:pt x="584" y="1175"/>
                  </a:lnTo>
                  <a:lnTo>
                    <a:pt x="629" y="1194"/>
                  </a:lnTo>
                  <a:lnTo>
                    <a:pt x="677" y="1208"/>
                  </a:lnTo>
                  <a:lnTo>
                    <a:pt x="727" y="1217"/>
                  </a:lnTo>
                  <a:lnTo>
                    <a:pt x="779" y="1219"/>
                  </a:lnTo>
                  <a:lnTo>
                    <a:pt x="830" y="1217"/>
                  </a:lnTo>
                  <a:lnTo>
                    <a:pt x="880" y="1208"/>
                  </a:lnTo>
                  <a:lnTo>
                    <a:pt x="928" y="1194"/>
                  </a:lnTo>
                  <a:lnTo>
                    <a:pt x="973" y="1175"/>
                  </a:lnTo>
                  <a:lnTo>
                    <a:pt x="1015" y="1150"/>
                  </a:lnTo>
                  <a:lnTo>
                    <a:pt x="1054" y="1123"/>
                  </a:lnTo>
                  <a:lnTo>
                    <a:pt x="1090" y="1090"/>
                  </a:lnTo>
                  <a:lnTo>
                    <a:pt x="1123" y="1054"/>
                  </a:lnTo>
                  <a:lnTo>
                    <a:pt x="1151" y="1015"/>
                  </a:lnTo>
                  <a:lnTo>
                    <a:pt x="1175" y="973"/>
                  </a:lnTo>
                  <a:lnTo>
                    <a:pt x="1194" y="928"/>
                  </a:lnTo>
                  <a:lnTo>
                    <a:pt x="1208" y="879"/>
                  </a:lnTo>
                  <a:lnTo>
                    <a:pt x="1216" y="830"/>
                  </a:lnTo>
                  <a:lnTo>
                    <a:pt x="1219" y="779"/>
                  </a:lnTo>
                  <a:lnTo>
                    <a:pt x="1218" y="740"/>
                  </a:lnTo>
                  <a:lnTo>
                    <a:pt x="1213" y="703"/>
                  </a:lnTo>
                  <a:lnTo>
                    <a:pt x="1205" y="666"/>
                  </a:lnTo>
                  <a:lnTo>
                    <a:pt x="1465" y="407"/>
                  </a:lnTo>
                  <a:lnTo>
                    <a:pt x="1492" y="464"/>
                  </a:lnTo>
                  <a:lnTo>
                    <a:pt x="1515" y="523"/>
                  </a:lnTo>
                  <a:lnTo>
                    <a:pt x="1534" y="584"/>
                  </a:lnTo>
                  <a:lnTo>
                    <a:pt x="1547" y="647"/>
                  </a:lnTo>
                  <a:lnTo>
                    <a:pt x="1555" y="712"/>
                  </a:lnTo>
                  <a:lnTo>
                    <a:pt x="1558" y="779"/>
                  </a:lnTo>
                  <a:lnTo>
                    <a:pt x="1555" y="851"/>
                  </a:lnTo>
                  <a:lnTo>
                    <a:pt x="1546" y="919"/>
                  </a:lnTo>
                  <a:lnTo>
                    <a:pt x="1530" y="986"/>
                  </a:lnTo>
                  <a:lnTo>
                    <a:pt x="1510" y="1051"/>
                  </a:lnTo>
                  <a:lnTo>
                    <a:pt x="1483" y="1114"/>
                  </a:lnTo>
                  <a:lnTo>
                    <a:pt x="1452" y="1173"/>
                  </a:lnTo>
                  <a:lnTo>
                    <a:pt x="1415" y="1230"/>
                  </a:lnTo>
                  <a:lnTo>
                    <a:pt x="1375" y="1282"/>
                  </a:lnTo>
                  <a:lnTo>
                    <a:pt x="1330" y="1331"/>
                  </a:lnTo>
                  <a:lnTo>
                    <a:pt x="1281" y="1375"/>
                  </a:lnTo>
                  <a:lnTo>
                    <a:pt x="1229" y="1416"/>
                  </a:lnTo>
                  <a:lnTo>
                    <a:pt x="1172" y="1452"/>
                  </a:lnTo>
                  <a:lnTo>
                    <a:pt x="1114" y="1484"/>
                  </a:lnTo>
                  <a:lnTo>
                    <a:pt x="1051" y="1511"/>
                  </a:lnTo>
                  <a:lnTo>
                    <a:pt x="986" y="1531"/>
                  </a:lnTo>
                  <a:lnTo>
                    <a:pt x="920" y="1547"/>
                  </a:lnTo>
                  <a:lnTo>
                    <a:pt x="850" y="1556"/>
                  </a:lnTo>
                  <a:lnTo>
                    <a:pt x="779" y="1559"/>
                  </a:lnTo>
                  <a:lnTo>
                    <a:pt x="708" y="1556"/>
                  </a:lnTo>
                  <a:lnTo>
                    <a:pt x="639" y="1547"/>
                  </a:lnTo>
                  <a:lnTo>
                    <a:pt x="572" y="1531"/>
                  </a:lnTo>
                  <a:lnTo>
                    <a:pt x="507" y="1511"/>
                  </a:lnTo>
                  <a:lnTo>
                    <a:pt x="445" y="1484"/>
                  </a:lnTo>
                  <a:lnTo>
                    <a:pt x="386" y="1452"/>
                  </a:lnTo>
                  <a:lnTo>
                    <a:pt x="329" y="1416"/>
                  </a:lnTo>
                  <a:lnTo>
                    <a:pt x="277" y="1375"/>
                  </a:lnTo>
                  <a:lnTo>
                    <a:pt x="228" y="1331"/>
                  </a:lnTo>
                  <a:lnTo>
                    <a:pt x="182" y="1282"/>
                  </a:lnTo>
                  <a:lnTo>
                    <a:pt x="141" y="1230"/>
                  </a:lnTo>
                  <a:lnTo>
                    <a:pt x="105" y="1173"/>
                  </a:lnTo>
                  <a:lnTo>
                    <a:pt x="75" y="1114"/>
                  </a:lnTo>
                  <a:lnTo>
                    <a:pt x="48" y="1051"/>
                  </a:lnTo>
                  <a:lnTo>
                    <a:pt x="27" y="986"/>
                  </a:lnTo>
                  <a:lnTo>
                    <a:pt x="12" y="919"/>
                  </a:lnTo>
                  <a:lnTo>
                    <a:pt x="3" y="851"/>
                  </a:lnTo>
                  <a:lnTo>
                    <a:pt x="0" y="779"/>
                  </a:lnTo>
                  <a:lnTo>
                    <a:pt x="3" y="708"/>
                  </a:lnTo>
                  <a:lnTo>
                    <a:pt x="12" y="639"/>
                  </a:lnTo>
                  <a:lnTo>
                    <a:pt x="27" y="571"/>
                  </a:lnTo>
                  <a:lnTo>
                    <a:pt x="48" y="507"/>
                  </a:lnTo>
                  <a:lnTo>
                    <a:pt x="75" y="445"/>
                  </a:lnTo>
                  <a:lnTo>
                    <a:pt x="105" y="386"/>
                  </a:lnTo>
                  <a:lnTo>
                    <a:pt x="141" y="329"/>
                  </a:lnTo>
                  <a:lnTo>
                    <a:pt x="182" y="277"/>
                  </a:lnTo>
                  <a:lnTo>
                    <a:pt x="228" y="227"/>
                  </a:lnTo>
                  <a:lnTo>
                    <a:pt x="277" y="182"/>
                  </a:lnTo>
                  <a:lnTo>
                    <a:pt x="329" y="142"/>
                  </a:lnTo>
                  <a:lnTo>
                    <a:pt x="386" y="105"/>
                  </a:lnTo>
                  <a:lnTo>
                    <a:pt x="444" y="75"/>
                  </a:lnTo>
                  <a:lnTo>
                    <a:pt x="507" y="48"/>
                  </a:lnTo>
                  <a:lnTo>
                    <a:pt x="572" y="27"/>
                  </a:lnTo>
                  <a:lnTo>
                    <a:pt x="638" y="12"/>
                  </a:lnTo>
                  <a:lnTo>
                    <a:pt x="707" y="3"/>
                  </a:lnTo>
                  <a:lnTo>
                    <a:pt x="7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17" name="Group 1616"/>
          <p:cNvGrpSpPr/>
          <p:nvPr/>
        </p:nvGrpSpPr>
        <p:grpSpPr>
          <a:xfrm>
            <a:off x="2743645" y="2082552"/>
            <a:ext cx="232766" cy="203792"/>
            <a:chOff x="3240088" y="3859213"/>
            <a:chExt cx="382587" cy="334963"/>
          </a:xfrm>
          <a:solidFill>
            <a:schemeClr val="tx1">
              <a:lumMod val="65000"/>
              <a:lumOff val="35000"/>
            </a:schemeClr>
          </a:solidFill>
        </p:grpSpPr>
        <p:sp>
          <p:nvSpPr>
            <p:cNvPr id="1530" name="Rectangle 400"/>
            <p:cNvSpPr>
              <a:spLocks noChangeArrowheads="1"/>
            </p:cNvSpPr>
            <p:nvPr/>
          </p:nvSpPr>
          <p:spPr bwMode="auto">
            <a:xfrm>
              <a:off x="3240088" y="3859213"/>
              <a:ext cx="382587" cy="365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531" name="Freeform 401"/>
            <p:cNvSpPr>
              <a:spLocks/>
            </p:cNvSpPr>
            <p:nvPr/>
          </p:nvSpPr>
          <p:spPr bwMode="auto">
            <a:xfrm>
              <a:off x="3459163" y="4141788"/>
              <a:ext cx="55562" cy="52388"/>
            </a:xfrm>
            <a:custGeom>
              <a:avLst/>
              <a:gdLst>
                <a:gd name="T0" fmla="*/ 0 w 491"/>
                <a:gd name="T1" fmla="*/ 0 h 462"/>
                <a:gd name="T2" fmla="*/ 338 w 491"/>
                <a:gd name="T3" fmla="*/ 0 h 462"/>
                <a:gd name="T4" fmla="*/ 491 w 491"/>
                <a:gd name="T5" fmla="*/ 462 h 462"/>
                <a:gd name="T6" fmla="*/ 154 w 491"/>
                <a:gd name="T7" fmla="*/ 462 h 462"/>
                <a:gd name="T8" fmla="*/ 0 w 491"/>
                <a:gd name="T9" fmla="*/ 0 h 462"/>
              </a:gdLst>
              <a:ahLst/>
              <a:cxnLst>
                <a:cxn ang="0">
                  <a:pos x="T0" y="T1"/>
                </a:cxn>
                <a:cxn ang="0">
                  <a:pos x="T2" y="T3"/>
                </a:cxn>
                <a:cxn ang="0">
                  <a:pos x="T4" y="T5"/>
                </a:cxn>
                <a:cxn ang="0">
                  <a:pos x="T6" y="T7"/>
                </a:cxn>
                <a:cxn ang="0">
                  <a:pos x="T8" y="T9"/>
                </a:cxn>
              </a:cxnLst>
              <a:rect l="0" t="0" r="r" b="b"/>
              <a:pathLst>
                <a:path w="491" h="462">
                  <a:moveTo>
                    <a:pt x="0" y="0"/>
                  </a:moveTo>
                  <a:lnTo>
                    <a:pt x="338" y="0"/>
                  </a:lnTo>
                  <a:lnTo>
                    <a:pt x="491" y="462"/>
                  </a:lnTo>
                  <a:lnTo>
                    <a:pt x="154" y="46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32" name="Freeform 402"/>
            <p:cNvSpPr>
              <a:spLocks/>
            </p:cNvSpPr>
            <p:nvPr/>
          </p:nvSpPr>
          <p:spPr bwMode="auto">
            <a:xfrm>
              <a:off x="3348038" y="4141788"/>
              <a:ext cx="55562" cy="52388"/>
            </a:xfrm>
            <a:custGeom>
              <a:avLst/>
              <a:gdLst>
                <a:gd name="T0" fmla="*/ 152 w 490"/>
                <a:gd name="T1" fmla="*/ 0 h 462"/>
                <a:gd name="T2" fmla="*/ 490 w 490"/>
                <a:gd name="T3" fmla="*/ 0 h 462"/>
                <a:gd name="T4" fmla="*/ 337 w 490"/>
                <a:gd name="T5" fmla="*/ 462 h 462"/>
                <a:gd name="T6" fmla="*/ 0 w 490"/>
                <a:gd name="T7" fmla="*/ 462 h 462"/>
                <a:gd name="T8" fmla="*/ 152 w 490"/>
                <a:gd name="T9" fmla="*/ 0 h 462"/>
              </a:gdLst>
              <a:ahLst/>
              <a:cxnLst>
                <a:cxn ang="0">
                  <a:pos x="T0" y="T1"/>
                </a:cxn>
                <a:cxn ang="0">
                  <a:pos x="T2" y="T3"/>
                </a:cxn>
                <a:cxn ang="0">
                  <a:pos x="T4" y="T5"/>
                </a:cxn>
                <a:cxn ang="0">
                  <a:pos x="T6" y="T7"/>
                </a:cxn>
                <a:cxn ang="0">
                  <a:pos x="T8" y="T9"/>
                </a:cxn>
              </a:cxnLst>
              <a:rect l="0" t="0" r="r" b="b"/>
              <a:pathLst>
                <a:path w="490" h="462">
                  <a:moveTo>
                    <a:pt x="152" y="0"/>
                  </a:moveTo>
                  <a:lnTo>
                    <a:pt x="490" y="0"/>
                  </a:lnTo>
                  <a:lnTo>
                    <a:pt x="337" y="462"/>
                  </a:lnTo>
                  <a:lnTo>
                    <a:pt x="0" y="462"/>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33" name="Freeform 403"/>
            <p:cNvSpPr>
              <a:spLocks noEditPoints="1"/>
            </p:cNvSpPr>
            <p:nvPr/>
          </p:nvSpPr>
          <p:spPr bwMode="auto">
            <a:xfrm>
              <a:off x="3270250" y="3913188"/>
              <a:ext cx="320675" cy="211138"/>
            </a:xfrm>
            <a:custGeom>
              <a:avLst/>
              <a:gdLst>
                <a:gd name="T0" fmla="*/ 1243 w 2825"/>
                <a:gd name="T1" fmla="*/ 487 h 1862"/>
                <a:gd name="T2" fmla="*/ 1135 w 2825"/>
                <a:gd name="T3" fmla="*/ 509 h 1862"/>
                <a:gd name="T4" fmla="*/ 1035 w 2825"/>
                <a:gd name="T5" fmla="*/ 551 h 1862"/>
                <a:gd name="T6" fmla="*/ 947 w 2825"/>
                <a:gd name="T7" fmla="*/ 612 h 1862"/>
                <a:gd name="T8" fmla="*/ 871 w 2825"/>
                <a:gd name="T9" fmla="*/ 689 h 1862"/>
                <a:gd name="T10" fmla="*/ 811 w 2825"/>
                <a:gd name="T11" fmla="*/ 778 h 1862"/>
                <a:gd name="T12" fmla="*/ 769 w 2825"/>
                <a:gd name="T13" fmla="*/ 879 h 1862"/>
                <a:gd name="T14" fmla="*/ 747 w 2825"/>
                <a:gd name="T15" fmla="*/ 988 h 1862"/>
                <a:gd name="T16" fmla="*/ 747 w 2825"/>
                <a:gd name="T17" fmla="*/ 1103 h 1862"/>
                <a:gd name="T18" fmla="*/ 769 w 2825"/>
                <a:gd name="T19" fmla="*/ 1212 h 1862"/>
                <a:gd name="T20" fmla="*/ 811 w 2825"/>
                <a:gd name="T21" fmla="*/ 1312 h 1862"/>
                <a:gd name="T22" fmla="*/ 871 w 2825"/>
                <a:gd name="T23" fmla="*/ 1401 h 1862"/>
                <a:gd name="T24" fmla="*/ 947 w 2825"/>
                <a:gd name="T25" fmla="*/ 1477 h 1862"/>
                <a:gd name="T26" fmla="*/ 1035 w 2825"/>
                <a:gd name="T27" fmla="*/ 1536 h 1862"/>
                <a:gd name="T28" fmla="*/ 1135 w 2825"/>
                <a:gd name="T29" fmla="*/ 1577 h 1862"/>
                <a:gd name="T30" fmla="*/ 1243 w 2825"/>
                <a:gd name="T31" fmla="*/ 1599 h 1862"/>
                <a:gd name="T32" fmla="*/ 1358 w 2825"/>
                <a:gd name="T33" fmla="*/ 1599 h 1862"/>
                <a:gd name="T34" fmla="*/ 1466 w 2825"/>
                <a:gd name="T35" fmla="*/ 1576 h 1862"/>
                <a:gd name="T36" fmla="*/ 1565 w 2825"/>
                <a:gd name="T37" fmla="*/ 1534 h 1862"/>
                <a:gd name="T38" fmla="*/ 1654 w 2825"/>
                <a:gd name="T39" fmla="*/ 1474 h 1862"/>
                <a:gd name="T40" fmla="*/ 1730 w 2825"/>
                <a:gd name="T41" fmla="*/ 1399 h 1862"/>
                <a:gd name="T42" fmla="*/ 1789 w 2825"/>
                <a:gd name="T43" fmla="*/ 1309 h 1862"/>
                <a:gd name="T44" fmla="*/ 1832 w 2825"/>
                <a:gd name="T45" fmla="*/ 1209 h 1862"/>
                <a:gd name="T46" fmla="*/ 1854 w 2825"/>
                <a:gd name="T47" fmla="*/ 1100 h 1862"/>
                <a:gd name="T48" fmla="*/ 1301 w 2825"/>
                <a:gd name="T49" fmla="*/ 1042 h 1862"/>
                <a:gd name="T50" fmla="*/ 1524 w 2825"/>
                <a:gd name="T51" fmla="*/ 258 h 1862"/>
                <a:gd name="T52" fmla="*/ 2082 w 2825"/>
                <a:gd name="T53" fmla="*/ 819 h 1862"/>
                <a:gd name="T54" fmla="*/ 2070 w 2825"/>
                <a:gd name="T55" fmla="*/ 706 h 1862"/>
                <a:gd name="T56" fmla="*/ 2038 w 2825"/>
                <a:gd name="T57" fmla="*/ 601 h 1862"/>
                <a:gd name="T58" fmla="*/ 1987 w 2825"/>
                <a:gd name="T59" fmla="*/ 505 h 1862"/>
                <a:gd name="T60" fmla="*/ 1918 w 2825"/>
                <a:gd name="T61" fmla="*/ 422 h 1862"/>
                <a:gd name="T62" fmla="*/ 1836 w 2825"/>
                <a:gd name="T63" fmla="*/ 354 h 1862"/>
                <a:gd name="T64" fmla="*/ 1741 w 2825"/>
                <a:gd name="T65" fmla="*/ 302 h 1862"/>
                <a:gd name="T66" fmla="*/ 1637 w 2825"/>
                <a:gd name="T67" fmla="*/ 269 h 1862"/>
                <a:gd name="T68" fmla="*/ 1524 w 2825"/>
                <a:gd name="T69" fmla="*/ 258 h 1862"/>
                <a:gd name="T70" fmla="*/ 2825 w 2825"/>
                <a:gd name="T71" fmla="*/ 0 h 1862"/>
                <a:gd name="T72" fmla="*/ 0 w 2825"/>
                <a:gd name="T73" fmla="*/ 1862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25" h="1862">
                  <a:moveTo>
                    <a:pt x="1301" y="484"/>
                  </a:moveTo>
                  <a:lnTo>
                    <a:pt x="1243" y="487"/>
                  </a:lnTo>
                  <a:lnTo>
                    <a:pt x="1188" y="495"/>
                  </a:lnTo>
                  <a:lnTo>
                    <a:pt x="1135" y="509"/>
                  </a:lnTo>
                  <a:lnTo>
                    <a:pt x="1084" y="528"/>
                  </a:lnTo>
                  <a:lnTo>
                    <a:pt x="1035" y="551"/>
                  </a:lnTo>
                  <a:lnTo>
                    <a:pt x="989" y="580"/>
                  </a:lnTo>
                  <a:lnTo>
                    <a:pt x="947" y="612"/>
                  </a:lnTo>
                  <a:lnTo>
                    <a:pt x="907" y="649"/>
                  </a:lnTo>
                  <a:lnTo>
                    <a:pt x="871" y="689"/>
                  </a:lnTo>
                  <a:lnTo>
                    <a:pt x="839" y="732"/>
                  </a:lnTo>
                  <a:lnTo>
                    <a:pt x="811" y="778"/>
                  </a:lnTo>
                  <a:lnTo>
                    <a:pt x="787" y="828"/>
                  </a:lnTo>
                  <a:lnTo>
                    <a:pt x="769" y="879"/>
                  </a:lnTo>
                  <a:lnTo>
                    <a:pt x="756" y="932"/>
                  </a:lnTo>
                  <a:lnTo>
                    <a:pt x="747" y="988"/>
                  </a:lnTo>
                  <a:lnTo>
                    <a:pt x="744" y="1045"/>
                  </a:lnTo>
                  <a:lnTo>
                    <a:pt x="747" y="1103"/>
                  </a:lnTo>
                  <a:lnTo>
                    <a:pt x="756" y="1158"/>
                  </a:lnTo>
                  <a:lnTo>
                    <a:pt x="769" y="1212"/>
                  </a:lnTo>
                  <a:lnTo>
                    <a:pt x="787" y="1263"/>
                  </a:lnTo>
                  <a:lnTo>
                    <a:pt x="811" y="1312"/>
                  </a:lnTo>
                  <a:lnTo>
                    <a:pt x="839" y="1357"/>
                  </a:lnTo>
                  <a:lnTo>
                    <a:pt x="871" y="1401"/>
                  </a:lnTo>
                  <a:lnTo>
                    <a:pt x="907" y="1441"/>
                  </a:lnTo>
                  <a:lnTo>
                    <a:pt x="947" y="1477"/>
                  </a:lnTo>
                  <a:lnTo>
                    <a:pt x="989" y="1508"/>
                  </a:lnTo>
                  <a:lnTo>
                    <a:pt x="1035" y="1536"/>
                  </a:lnTo>
                  <a:lnTo>
                    <a:pt x="1084" y="1559"/>
                  </a:lnTo>
                  <a:lnTo>
                    <a:pt x="1135" y="1577"/>
                  </a:lnTo>
                  <a:lnTo>
                    <a:pt x="1188" y="1591"/>
                  </a:lnTo>
                  <a:lnTo>
                    <a:pt x="1243" y="1599"/>
                  </a:lnTo>
                  <a:lnTo>
                    <a:pt x="1301" y="1601"/>
                  </a:lnTo>
                  <a:lnTo>
                    <a:pt x="1358" y="1599"/>
                  </a:lnTo>
                  <a:lnTo>
                    <a:pt x="1413" y="1590"/>
                  </a:lnTo>
                  <a:lnTo>
                    <a:pt x="1466" y="1576"/>
                  </a:lnTo>
                  <a:lnTo>
                    <a:pt x="1517" y="1558"/>
                  </a:lnTo>
                  <a:lnTo>
                    <a:pt x="1565" y="1534"/>
                  </a:lnTo>
                  <a:lnTo>
                    <a:pt x="1611" y="1506"/>
                  </a:lnTo>
                  <a:lnTo>
                    <a:pt x="1654" y="1474"/>
                  </a:lnTo>
                  <a:lnTo>
                    <a:pt x="1694" y="1438"/>
                  </a:lnTo>
                  <a:lnTo>
                    <a:pt x="1730" y="1399"/>
                  </a:lnTo>
                  <a:lnTo>
                    <a:pt x="1762" y="1355"/>
                  </a:lnTo>
                  <a:lnTo>
                    <a:pt x="1789" y="1309"/>
                  </a:lnTo>
                  <a:lnTo>
                    <a:pt x="1813" y="1260"/>
                  </a:lnTo>
                  <a:lnTo>
                    <a:pt x="1832" y="1209"/>
                  </a:lnTo>
                  <a:lnTo>
                    <a:pt x="1845" y="1155"/>
                  </a:lnTo>
                  <a:lnTo>
                    <a:pt x="1854" y="1100"/>
                  </a:lnTo>
                  <a:lnTo>
                    <a:pt x="1857" y="1042"/>
                  </a:lnTo>
                  <a:lnTo>
                    <a:pt x="1301" y="1042"/>
                  </a:lnTo>
                  <a:lnTo>
                    <a:pt x="1301" y="484"/>
                  </a:lnTo>
                  <a:close/>
                  <a:moveTo>
                    <a:pt x="1524" y="258"/>
                  </a:moveTo>
                  <a:lnTo>
                    <a:pt x="1524" y="819"/>
                  </a:lnTo>
                  <a:lnTo>
                    <a:pt x="2082" y="819"/>
                  </a:lnTo>
                  <a:lnTo>
                    <a:pt x="2079" y="762"/>
                  </a:lnTo>
                  <a:lnTo>
                    <a:pt x="2070" y="706"/>
                  </a:lnTo>
                  <a:lnTo>
                    <a:pt x="2056" y="653"/>
                  </a:lnTo>
                  <a:lnTo>
                    <a:pt x="2038" y="601"/>
                  </a:lnTo>
                  <a:lnTo>
                    <a:pt x="2014" y="552"/>
                  </a:lnTo>
                  <a:lnTo>
                    <a:pt x="1987" y="505"/>
                  </a:lnTo>
                  <a:lnTo>
                    <a:pt x="1954" y="462"/>
                  </a:lnTo>
                  <a:lnTo>
                    <a:pt x="1918" y="422"/>
                  </a:lnTo>
                  <a:lnTo>
                    <a:pt x="1879" y="386"/>
                  </a:lnTo>
                  <a:lnTo>
                    <a:pt x="1836" y="354"/>
                  </a:lnTo>
                  <a:lnTo>
                    <a:pt x="1790" y="325"/>
                  </a:lnTo>
                  <a:lnTo>
                    <a:pt x="1741" y="302"/>
                  </a:lnTo>
                  <a:lnTo>
                    <a:pt x="1690" y="283"/>
                  </a:lnTo>
                  <a:lnTo>
                    <a:pt x="1637" y="269"/>
                  </a:lnTo>
                  <a:lnTo>
                    <a:pt x="1582" y="261"/>
                  </a:lnTo>
                  <a:lnTo>
                    <a:pt x="1524" y="258"/>
                  </a:lnTo>
                  <a:close/>
                  <a:moveTo>
                    <a:pt x="0" y="0"/>
                  </a:moveTo>
                  <a:lnTo>
                    <a:pt x="2825" y="0"/>
                  </a:lnTo>
                  <a:lnTo>
                    <a:pt x="2825" y="1862"/>
                  </a:lnTo>
                  <a:lnTo>
                    <a:pt x="0" y="186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16" name="Group 1615"/>
          <p:cNvGrpSpPr/>
          <p:nvPr/>
        </p:nvGrpSpPr>
        <p:grpSpPr>
          <a:xfrm>
            <a:off x="3290868" y="2068547"/>
            <a:ext cx="190270" cy="231801"/>
            <a:chOff x="3900488" y="3781426"/>
            <a:chExt cx="312737" cy="381000"/>
          </a:xfrm>
          <a:solidFill>
            <a:schemeClr val="tx1">
              <a:lumMod val="65000"/>
              <a:lumOff val="35000"/>
            </a:schemeClr>
          </a:solidFill>
        </p:grpSpPr>
        <p:sp>
          <p:nvSpPr>
            <p:cNvPr id="1537" name="Freeform 408"/>
            <p:cNvSpPr>
              <a:spLocks/>
            </p:cNvSpPr>
            <p:nvPr/>
          </p:nvSpPr>
          <p:spPr bwMode="auto">
            <a:xfrm>
              <a:off x="3911600" y="3975101"/>
              <a:ext cx="39687" cy="26988"/>
            </a:xfrm>
            <a:custGeom>
              <a:avLst/>
              <a:gdLst>
                <a:gd name="T0" fmla="*/ 279 w 353"/>
                <a:gd name="T1" fmla="*/ 0 h 227"/>
                <a:gd name="T2" fmla="*/ 296 w 353"/>
                <a:gd name="T3" fmla="*/ 1 h 227"/>
                <a:gd name="T4" fmla="*/ 312 w 353"/>
                <a:gd name="T5" fmla="*/ 6 h 227"/>
                <a:gd name="T6" fmla="*/ 328 w 353"/>
                <a:gd name="T7" fmla="*/ 15 h 227"/>
                <a:gd name="T8" fmla="*/ 340 w 353"/>
                <a:gd name="T9" fmla="*/ 28 h 227"/>
                <a:gd name="T10" fmla="*/ 349 w 353"/>
                <a:gd name="T11" fmla="*/ 43 h 227"/>
                <a:gd name="T12" fmla="*/ 353 w 353"/>
                <a:gd name="T13" fmla="*/ 60 h 227"/>
                <a:gd name="T14" fmla="*/ 353 w 353"/>
                <a:gd name="T15" fmla="*/ 78 h 227"/>
                <a:gd name="T16" fmla="*/ 348 w 353"/>
                <a:gd name="T17" fmla="*/ 95 h 227"/>
                <a:gd name="T18" fmla="*/ 339 w 353"/>
                <a:gd name="T19" fmla="*/ 110 h 227"/>
                <a:gd name="T20" fmla="*/ 327 w 353"/>
                <a:gd name="T21" fmla="*/ 122 h 227"/>
                <a:gd name="T22" fmla="*/ 310 w 353"/>
                <a:gd name="T23" fmla="*/ 131 h 227"/>
                <a:gd name="T24" fmla="*/ 93 w 353"/>
                <a:gd name="T25" fmla="*/ 222 h 227"/>
                <a:gd name="T26" fmla="*/ 76 w 353"/>
                <a:gd name="T27" fmla="*/ 227 h 227"/>
                <a:gd name="T28" fmla="*/ 59 w 353"/>
                <a:gd name="T29" fmla="*/ 226 h 227"/>
                <a:gd name="T30" fmla="*/ 42 w 353"/>
                <a:gd name="T31" fmla="*/ 221 h 227"/>
                <a:gd name="T32" fmla="*/ 27 w 353"/>
                <a:gd name="T33" fmla="*/ 212 h 227"/>
                <a:gd name="T34" fmla="*/ 15 w 353"/>
                <a:gd name="T35" fmla="*/ 199 h 227"/>
                <a:gd name="T36" fmla="*/ 5 w 353"/>
                <a:gd name="T37" fmla="*/ 184 h 227"/>
                <a:gd name="T38" fmla="*/ 0 w 353"/>
                <a:gd name="T39" fmla="*/ 165 h 227"/>
                <a:gd name="T40" fmla="*/ 0 w 353"/>
                <a:gd name="T41" fmla="*/ 147 h 227"/>
                <a:gd name="T42" fmla="*/ 4 w 353"/>
                <a:gd name="T43" fmla="*/ 130 h 227"/>
                <a:gd name="T44" fmla="*/ 13 w 353"/>
                <a:gd name="T45" fmla="*/ 116 h 227"/>
                <a:gd name="T46" fmla="*/ 27 w 353"/>
                <a:gd name="T47" fmla="*/ 104 h 227"/>
                <a:gd name="T48" fmla="*/ 44 w 353"/>
                <a:gd name="T49" fmla="*/ 95 h 227"/>
                <a:gd name="T50" fmla="*/ 261 w 353"/>
                <a:gd name="T51" fmla="*/ 5 h 227"/>
                <a:gd name="T52" fmla="*/ 279 w 353"/>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3" h="227">
                  <a:moveTo>
                    <a:pt x="279" y="0"/>
                  </a:moveTo>
                  <a:lnTo>
                    <a:pt x="296" y="1"/>
                  </a:lnTo>
                  <a:lnTo>
                    <a:pt x="312" y="6"/>
                  </a:lnTo>
                  <a:lnTo>
                    <a:pt x="328" y="15"/>
                  </a:lnTo>
                  <a:lnTo>
                    <a:pt x="340" y="28"/>
                  </a:lnTo>
                  <a:lnTo>
                    <a:pt x="349" y="43"/>
                  </a:lnTo>
                  <a:lnTo>
                    <a:pt x="353" y="60"/>
                  </a:lnTo>
                  <a:lnTo>
                    <a:pt x="353" y="78"/>
                  </a:lnTo>
                  <a:lnTo>
                    <a:pt x="348" y="95"/>
                  </a:lnTo>
                  <a:lnTo>
                    <a:pt x="339" y="110"/>
                  </a:lnTo>
                  <a:lnTo>
                    <a:pt x="327" y="122"/>
                  </a:lnTo>
                  <a:lnTo>
                    <a:pt x="310" y="131"/>
                  </a:lnTo>
                  <a:lnTo>
                    <a:pt x="93" y="222"/>
                  </a:lnTo>
                  <a:lnTo>
                    <a:pt x="76" y="227"/>
                  </a:lnTo>
                  <a:lnTo>
                    <a:pt x="59" y="226"/>
                  </a:lnTo>
                  <a:lnTo>
                    <a:pt x="42" y="221"/>
                  </a:lnTo>
                  <a:lnTo>
                    <a:pt x="27" y="212"/>
                  </a:lnTo>
                  <a:lnTo>
                    <a:pt x="15" y="199"/>
                  </a:lnTo>
                  <a:lnTo>
                    <a:pt x="5" y="184"/>
                  </a:lnTo>
                  <a:lnTo>
                    <a:pt x="0" y="165"/>
                  </a:lnTo>
                  <a:lnTo>
                    <a:pt x="0" y="147"/>
                  </a:lnTo>
                  <a:lnTo>
                    <a:pt x="4" y="130"/>
                  </a:lnTo>
                  <a:lnTo>
                    <a:pt x="13" y="116"/>
                  </a:lnTo>
                  <a:lnTo>
                    <a:pt x="27" y="104"/>
                  </a:lnTo>
                  <a:lnTo>
                    <a:pt x="44" y="95"/>
                  </a:lnTo>
                  <a:lnTo>
                    <a:pt x="261" y="5"/>
                  </a:lnTo>
                  <a:lnTo>
                    <a:pt x="2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38" name="Freeform 409"/>
            <p:cNvSpPr>
              <a:spLocks/>
            </p:cNvSpPr>
            <p:nvPr/>
          </p:nvSpPr>
          <p:spPr bwMode="auto">
            <a:xfrm>
              <a:off x="4160838" y="3871913"/>
              <a:ext cx="39687" cy="25400"/>
            </a:xfrm>
            <a:custGeom>
              <a:avLst/>
              <a:gdLst>
                <a:gd name="T0" fmla="*/ 278 w 353"/>
                <a:gd name="T1" fmla="*/ 0 h 227"/>
                <a:gd name="T2" fmla="*/ 295 w 353"/>
                <a:gd name="T3" fmla="*/ 1 h 227"/>
                <a:gd name="T4" fmla="*/ 312 w 353"/>
                <a:gd name="T5" fmla="*/ 6 h 227"/>
                <a:gd name="T6" fmla="*/ 326 w 353"/>
                <a:gd name="T7" fmla="*/ 16 h 227"/>
                <a:gd name="T8" fmla="*/ 339 w 353"/>
                <a:gd name="T9" fmla="*/ 28 h 227"/>
                <a:gd name="T10" fmla="*/ 348 w 353"/>
                <a:gd name="T11" fmla="*/ 43 h 227"/>
                <a:gd name="T12" fmla="*/ 353 w 353"/>
                <a:gd name="T13" fmla="*/ 61 h 227"/>
                <a:gd name="T14" fmla="*/ 353 w 353"/>
                <a:gd name="T15" fmla="*/ 78 h 227"/>
                <a:gd name="T16" fmla="*/ 347 w 353"/>
                <a:gd name="T17" fmla="*/ 96 h 227"/>
                <a:gd name="T18" fmla="*/ 338 w 353"/>
                <a:gd name="T19" fmla="*/ 110 h 227"/>
                <a:gd name="T20" fmla="*/ 325 w 353"/>
                <a:gd name="T21" fmla="*/ 122 h 227"/>
                <a:gd name="T22" fmla="*/ 310 w 353"/>
                <a:gd name="T23" fmla="*/ 132 h 227"/>
                <a:gd name="T24" fmla="*/ 93 w 353"/>
                <a:gd name="T25" fmla="*/ 222 h 227"/>
                <a:gd name="T26" fmla="*/ 75 w 353"/>
                <a:gd name="T27" fmla="*/ 227 h 227"/>
                <a:gd name="T28" fmla="*/ 58 w 353"/>
                <a:gd name="T29" fmla="*/ 226 h 227"/>
                <a:gd name="T30" fmla="*/ 40 w 353"/>
                <a:gd name="T31" fmla="*/ 221 h 227"/>
                <a:gd name="T32" fmla="*/ 26 w 353"/>
                <a:gd name="T33" fmla="*/ 212 h 227"/>
                <a:gd name="T34" fmla="*/ 14 w 353"/>
                <a:gd name="T35" fmla="*/ 199 h 227"/>
                <a:gd name="T36" fmla="*/ 5 w 353"/>
                <a:gd name="T37" fmla="*/ 184 h 227"/>
                <a:gd name="T38" fmla="*/ 0 w 353"/>
                <a:gd name="T39" fmla="*/ 165 h 227"/>
                <a:gd name="T40" fmla="*/ 0 w 353"/>
                <a:gd name="T41" fmla="*/ 147 h 227"/>
                <a:gd name="T42" fmla="*/ 4 w 353"/>
                <a:gd name="T43" fmla="*/ 131 h 227"/>
                <a:gd name="T44" fmla="*/ 13 w 353"/>
                <a:gd name="T45" fmla="*/ 115 h 227"/>
                <a:gd name="T46" fmla="*/ 26 w 353"/>
                <a:gd name="T47" fmla="*/ 104 h 227"/>
                <a:gd name="T48" fmla="*/ 43 w 353"/>
                <a:gd name="T49" fmla="*/ 96 h 227"/>
                <a:gd name="T50" fmla="*/ 260 w 353"/>
                <a:gd name="T51" fmla="*/ 5 h 227"/>
                <a:gd name="T52" fmla="*/ 278 w 353"/>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3" h="227">
                  <a:moveTo>
                    <a:pt x="278" y="0"/>
                  </a:moveTo>
                  <a:lnTo>
                    <a:pt x="295" y="1"/>
                  </a:lnTo>
                  <a:lnTo>
                    <a:pt x="312" y="6"/>
                  </a:lnTo>
                  <a:lnTo>
                    <a:pt x="326" y="16"/>
                  </a:lnTo>
                  <a:lnTo>
                    <a:pt x="339" y="28"/>
                  </a:lnTo>
                  <a:lnTo>
                    <a:pt x="348" y="43"/>
                  </a:lnTo>
                  <a:lnTo>
                    <a:pt x="353" y="61"/>
                  </a:lnTo>
                  <a:lnTo>
                    <a:pt x="353" y="78"/>
                  </a:lnTo>
                  <a:lnTo>
                    <a:pt x="347" y="96"/>
                  </a:lnTo>
                  <a:lnTo>
                    <a:pt x="338" y="110"/>
                  </a:lnTo>
                  <a:lnTo>
                    <a:pt x="325" y="122"/>
                  </a:lnTo>
                  <a:lnTo>
                    <a:pt x="310" y="132"/>
                  </a:lnTo>
                  <a:lnTo>
                    <a:pt x="93" y="222"/>
                  </a:lnTo>
                  <a:lnTo>
                    <a:pt x="75" y="227"/>
                  </a:lnTo>
                  <a:lnTo>
                    <a:pt x="58" y="226"/>
                  </a:lnTo>
                  <a:lnTo>
                    <a:pt x="40" y="221"/>
                  </a:lnTo>
                  <a:lnTo>
                    <a:pt x="26" y="212"/>
                  </a:lnTo>
                  <a:lnTo>
                    <a:pt x="14" y="199"/>
                  </a:lnTo>
                  <a:lnTo>
                    <a:pt x="5" y="184"/>
                  </a:lnTo>
                  <a:lnTo>
                    <a:pt x="0" y="165"/>
                  </a:lnTo>
                  <a:lnTo>
                    <a:pt x="0" y="147"/>
                  </a:lnTo>
                  <a:lnTo>
                    <a:pt x="4" y="131"/>
                  </a:lnTo>
                  <a:lnTo>
                    <a:pt x="13" y="115"/>
                  </a:lnTo>
                  <a:lnTo>
                    <a:pt x="26" y="104"/>
                  </a:lnTo>
                  <a:lnTo>
                    <a:pt x="43" y="96"/>
                  </a:lnTo>
                  <a:lnTo>
                    <a:pt x="260" y="5"/>
                  </a:lnTo>
                  <a:lnTo>
                    <a:pt x="2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39" name="Freeform 410"/>
            <p:cNvSpPr>
              <a:spLocks/>
            </p:cNvSpPr>
            <p:nvPr/>
          </p:nvSpPr>
          <p:spPr bwMode="auto">
            <a:xfrm>
              <a:off x="3900488" y="3929063"/>
              <a:ext cx="41275" cy="15875"/>
            </a:xfrm>
            <a:custGeom>
              <a:avLst/>
              <a:gdLst>
                <a:gd name="T0" fmla="*/ 70 w 371"/>
                <a:gd name="T1" fmla="*/ 0 h 137"/>
                <a:gd name="T2" fmla="*/ 305 w 371"/>
                <a:gd name="T3" fmla="*/ 0 h 137"/>
                <a:gd name="T4" fmla="*/ 322 w 371"/>
                <a:gd name="T5" fmla="*/ 2 h 137"/>
                <a:gd name="T6" fmla="*/ 339 w 371"/>
                <a:gd name="T7" fmla="*/ 9 h 137"/>
                <a:gd name="T8" fmla="*/ 352 w 371"/>
                <a:gd name="T9" fmla="*/ 21 h 137"/>
                <a:gd name="T10" fmla="*/ 362 w 371"/>
                <a:gd name="T11" fmla="*/ 35 h 137"/>
                <a:gd name="T12" fmla="*/ 369 w 371"/>
                <a:gd name="T13" fmla="*/ 52 h 137"/>
                <a:gd name="T14" fmla="*/ 371 w 371"/>
                <a:gd name="T15" fmla="*/ 70 h 137"/>
                <a:gd name="T16" fmla="*/ 369 w 371"/>
                <a:gd name="T17" fmla="*/ 87 h 137"/>
                <a:gd name="T18" fmla="*/ 362 w 371"/>
                <a:gd name="T19" fmla="*/ 104 h 137"/>
                <a:gd name="T20" fmla="*/ 351 w 371"/>
                <a:gd name="T21" fmla="*/ 117 h 137"/>
                <a:gd name="T22" fmla="*/ 337 w 371"/>
                <a:gd name="T23" fmla="*/ 127 h 137"/>
                <a:gd name="T24" fmla="*/ 320 w 371"/>
                <a:gd name="T25" fmla="*/ 134 h 137"/>
                <a:gd name="T26" fmla="*/ 302 w 371"/>
                <a:gd name="T27" fmla="*/ 137 h 137"/>
                <a:gd name="T28" fmla="*/ 66 w 371"/>
                <a:gd name="T29" fmla="*/ 137 h 137"/>
                <a:gd name="T30" fmla="*/ 49 w 371"/>
                <a:gd name="T31" fmla="*/ 134 h 137"/>
                <a:gd name="T32" fmla="*/ 33 w 371"/>
                <a:gd name="T33" fmla="*/ 126 h 137"/>
                <a:gd name="T34" fmla="*/ 19 w 371"/>
                <a:gd name="T35" fmla="*/ 115 h 137"/>
                <a:gd name="T36" fmla="*/ 9 w 371"/>
                <a:gd name="T37" fmla="*/ 102 h 137"/>
                <a:gd name="T38" fmla="*/ 3 w 371"/>
                <a:gd name="T39" fmla="*/ 84 h 137"/>
                <a:gd name="T40" fmla="*/ 0 w 371"/>
                <a:gd name="T41" fmla="*/ 67 h 137"/>
                <a:gd name="T42" fmla="*/ 3 w 371"/>
                <a:gd name="T43" fmla="*/ 47 h 137"/>
                <a:gd name="T44" fmla="*/ 9 w 371"/>
                <a:gd name="T45" fmla="*/ 31 h 137"/>
                <a:gd name="T46" fmla="*/ 20 w 371"/>
                <a:gd name="T47" fmla="*/ 18 h 137"/>
                <a:gd name="T48" fmla="*/ 34 w 371"/>
                <a:gd name="T49" fmla="*/ 7 h 137"/>
                <a:gd name="T50" fmla="*/ 51 w 371"/>
                <a:gd name="T51" fmla="*/ 1 h 137"/>
                <a:gd name="T52" fmla="*/ 70 w 371"/>
                <a:gd name="T5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1" h="137">
                  <a:moveTo>
                    <a:pt x="70" y="0"/>
                  </a:moveTo>
                  <a:lnTo>
                    <a:pt x="305" y="0"/>
                  </a:lnTo>
                  <a:lnTo>
                    <a:pt x="322" y="2"/>
                  </a:lnTo>
                  <a:lnTo>
                    <a:pt x="339" y="9"/>
                  </a:lnTo>
                  <a:lnTo>
                    <a:pt x="352" y="21"/>
                  </a:lnTo>
                  <a:lnTo>
                    <a:pt x="362" y="35"/>
                  </a:lnTo>
                  <a:lnTo>
                    <a:pt x="369" y="52"/>
                  </a:lnTo>
                  <a:lnTo>
                    <a:pt x="371" y="70"/>
                  </a:lnTo>
                  <a:lnTo>
                    <a:pt x="369" y="87"/>
                  </a:lnTo>
                  <a:lnTo>
                    <a:pt x="362" y="104"/>
                  </a:lnTo>
                  <a:lnTo>
                    <a:pt x="351" y="117"/>
                  </a:lnTo>
                  <a:lnTo>
                    <a:pt x="337" y="127"/>
                  </a:lnTo>
                  <a:lnTo>
                    <a:pt x="320" y="134"/>
                  </a:lnTo>
                  <a:lnTo>
                    <a:pt x="302" y="137"/>
                  </a:lnTo>
                  <a:lnTo>
                    <a:pt x="66" y="137"/>
                  </a:lnTo>
                  <a:lnTo>
                    <a:pt x="49" y="134"/>
                  </a:lnTo>
                  <a:lnTo>
                    <a:pt x="33" y="126"/>
                  </a:lnTo>
                  <a:lnTo>
                    <a:pt x="19" y="115"/>
                  </a:lnTo>
                  <a:lnTo>
                    <a:pt x="9" y="102"/>
                  </a:lnTo>
                  <a:lnTo>
                    <a:pt x="3" y="84"/>
                  </a:lnTo>
                  <a:lnTo>
                    <a:pt x="0" y="67"/>
                  </a:lnTo>
                  <a:lnTo>
                    <a:pt x="3" y="47"/>
                  </a:lnTo>
                  <a:lnTo>
                    <a:pt x="9" y="31"/>
                  </a:lnTo>
                  <a:lnTo>
                    <a:pt x="20" y="18"/>
                  </a:lnTo>
                  <a:lnTo>
                    <a:pt x="34" y="7"/>
                  </a:lnTo>
                  <a:lnTo>
                    <a:pt x="51" y="1"/>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0" name="Freeform 411"/>
            <p:cNvSpPr>
              <a:spLocks/>
            </p:cNvSpPr>
            <p:nvPr/>
          </p:nvSpPr>
          <p:spPr bwMode="auto">
            <a:xfrm>
              <a:off x="4170363" y="3929063"/>
              <a:ext cx="42862" cy="15875"/>
            </a:xfrm>
            <a:custGeom>
              <a:avLst/>
              <a:gdLst>
                <a:gd name="T0" fmla="*/ 70 w 372"/>
                <a:gd name="T1" fmla="*/ 0 h 137"/>
                <a:gd name="T2" fmla="*/ 305 w 372"/>
                <a:gd name="T3" fmla="*/ 0 h 137"/>
                <a:gd name="T4" fmla="*/ 324 w 372"/>
                <a:gd name="T5" fmla="*/ 2 h 137"/>
                <a:gd name="T6" fmla="*/ 339 w 372"/>
                <a:gd name="T7" fmla="*/ 9 h 137"/>
                <a:gd name="T8" fmla="*/ 353 w 372"/>
                <a:gd name="T9" fmla="*/ 21 h 137"/>
                <a:gd name="T10" fmla="*/ 363 w 372"/>
                <a:gd name="T11" fmla="*/ 35 h 137"/>
                <a:gd name="T12" fmla="*/ 370 w 372"/>
                <a:gd name="T13" fmla="*/ 52 h 137"/>
                <a:gd name="T14" fmla="*/ 372 w 372"/>
                <a:gd name="T15" fmla="*/ 70 h 137"/>
                <a:gd name="T16" fmla="*/ 370 w 372"/>
                <a:gd name="T17" fmla="*/ 87 h 137"/>
                <a:gd name="T18" fmla="*/ 363 w 372"/>
                <a:gd name="T19" fmla="*/ 104 h 137"/>
                <a:gd name="T20" fmla="*/ 351 w 372"/>
                <a:gd name="T21" fmla="*/ 117 h 137"/>
                <a:gd name="T22" fmla="*/ 337 w 372"/>
                <a:gd name="T23" fmla="*/ 127 h 137"/>
                <a:gd name="T24" fmla="*/ 321 w 372"/>
                <a:gd name="T25" fmla="*/ 134 h 137"/>
                <a:gd name="T26" fmla="*/ 302 w 372"/>
                <a:gd name="T27" fmla="*/ 137 h 137"/>
                <a:gd name="T28" fmla="*/ 67 w 372"/>
                <a:gd name="T29" fmla="*/ 137 h 137"/>
                <a:gd name="T30" fmla="*/ 50 w 372"/>
                <a:gd name="T31" fmla="*/ 134 h 137"/>
                <a:gd name="T32" fmla="*/ 33 w 372"/>
                <a:gd name="T33" fmla="*/ 126 h 137"/>
                <a:gd name="T34" fmla="*/ 20 w 372"/>
                <a:gd name="T35" fmla="*/ 115 h 137"/>
                <a:gd name="T36" fmla="*/ 10 w 372"/>
                <a:gd name="T37" fmla="*/ 102 h 137"/>
                <a:gd name="T38" fmla="*/ 4 w 372"/>
                <a:gd name="T39" fmla="*/ 84 h 137"/>
                <a:gd name="T40" fmla="*/ 0 w 372"/>
                <a:gd name="T41" fmla="*/ 67 h 137"/>
                <a:gd name="T42" fmla="*/ 4 w 372"/>
                <a:gd name="T43" fmla="*/ 47 h 137"/>
                <a:gd name="T44" fmla="*/ 10 w 372"/>
                <a:gd name="T45" fmla="*/ 31 h 137"/>
                <a:gd name="T46" fmla="*/ 21 w 372"/>
                <a:gd name="T47" fmla="*/ 18 h 137"/>
                <a:gd name="T48" fmla="*/ 34 w 372"/>
                <a:gd name="T49" fmla="*/ 7 h 137"/>
                <a:gd name="T50" fmla="*/ 52 w 372"/>
                <a:gd name="T51" fmla="*/ 1 h 137"/>
                <a:gd name="T52" fmla="*/ 70 w 372"/>
                <a:gd name="T5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2" h="137">
                  <a:moveTo>
                    <a:pt x="70" y="0"/>
                  </a:moveTo>
                  <a:lnTo>
                    <a:pt x="305" y="0"/>
                  </a:lnTo>
                  <a:lnTo>
                    <a:pt x="324" y="2"/>
                  </a:lnTo>
                  <a:lnTo>
                    <a:pt x="339" y="9"/>
                  </a:lnTo>
                  <a:lnTo>
                    <a:pt x="353" y="21"/>
                  </a:lnTo>
                  <a:lnTo>
                    <a:pt x="363" y="35"/>
                  </a:lnTo>
                  <a:lnTo>
                    <a:pt x="370" y="52"/>
                  </a:lnTo>
                  <a:lnTo>
                    <a:pt x="372" y="70"/>
                  </a:lnTo>
                  <a:lnTo>
                    <a:pt x="370" y="87"/>
                  </a:lnTo>
                  <a:lnTo>
                    <a:pt x="363" y="104"/>
                  </a:lnTo>
                  <a:lnTo>
                    <a:pt x="351" y="117"/>
                  </a:lnTo>
                  <a:lnTo>
                    <a:pt x="337" y="127"/>
                  </a:lnTo>
                  <a:lnTo>
                    <a:pt x="321" y="134"/>
                  </a:lnTo>
                  <a:lnTo>
                    <a:pt x="302" y="137"/>
                  </a:lnTo>
                  <a:lnTo>
                    <a:pt x="67" y="137"/>
                  </a:lnTo>
                  <a:lnTo>
                    <a:pt x="50" y="134"/>
                  </a:lnTo>
                  <a:lnTo>
                    <a:pt x="33" y="126"/>
                  </a:lnTo>
                  <a:lnTo>
                    <a:pt x="20" y="115"/>
                  </a:lnTo>
                  <a:lnTo>
                    <a:pt x="10" y="102"/>
                  </a:lnTo>
                  <a:lnTo>
                    <a:pt x="4" y="84"/>
                  </a:lnTo>
                  <a:lnTo>
                    <a:pt x="0" y="67"/>
                  </a:lnTo>
                  <a:lnTo>
                    <a:pt x="4" y="47"/>
                  </a:lnTo>
                  <a:lnTo>
                    <a:pt x="10" y="31"/>
                  </a:lnTo>
                  <a:lnTo>
                    <a:pt x="21" y="18"/>
                  </a:lnTo>
                  <a:lnTo>
                    <a:pt x="34" y="7"/>
                  </a:lnTo>
                  <a:lnTo>
                    <a:pt x="52" y="1"/>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1" name="Freeform 412"/>
            <p:cNvSpPr>
              <a:spLocks/>
            </p:cNvSpPr>
            <p:nvPr/>
          </p:nvSpPr>
          <p:spPr bwMode="auto">
            <a:xfrm>
              <a:off x="4133850" y="3824288"/>
              <a:ext cx="34925" cy="33338"/>
            </a:xfrm>
            <a:custGeom>
              <a:avLst/>
              <a:gdLst>
                <a:gd name="T0" fmla="*/ 238 w 304"/>
                <a:gd name="T1" fmla="*/ 0 h 303"/>
                <a:gd name="T2" fmla="*/ 255 w 304"/>
                <a:gd name="T3" fmla="*/ 2 h 303"/>
                <a:gd name="T4" fmla="*/ 271 w 304"/>
                <a:gd name="T5" fmla="*/ 9 h 303"/>
                <a:gd name="T6" fmla="*/ 286 w 304"/>
                <a:gd name="T7" fmla="*/ 21 h 303"/>
                <a:gd name="T8" fmla="*/ 296 w 304"/>
                <a:gd name="T9" fmla="*/ 35 h 303"/>
                <a:gd name="T10" fmla="*/ 303 w 304"/>
                <a:gd name="T11" fmla="*/ 51 h 303"/>
                <a:gd name="T12" fmla="*/ 304 w 304"/>
                <a:gd name="T13" fmla="*/ 69 h 303"/>
                <a:gd name="T14" fmla="*/ 302 w 304"/>
                <a:gd name="T15" fmla="*/ 86 h 303"/>
                <a:gd name="T16" fmla="*/ 295 w 304"/>
                <a:gd name="T17" fmla="*/ 103 h 303"/>
                <a:gd name="T18" fmla="*/ 284 w 304"/>
                <a:gd name="T19" fmla="*/ 117 h 303"/>
                <a:gd name="T20" fmla="*/ 117 w 304"/>
                <a:gd name="T21" fmla="*/ 283 h 303"/>
                <a:gd name="T22" fmla="*/ 102 w 304"/>
                <a:gd name="T23" fmla="*/ 295 h 303"/>
                <a:gd name="T24" fmla="*/ 87 w 304"/>
                <a:gd name="T25" fmla="*/ 301 h 303"/>
                <a:gd name="T26" fmla="*/ 70 w 304"/>
                <a:gd name="T27" fmla="*/ 303 h 303"/>
                <a:gd name="T28" fmla="*/ 52 w 304"/>
                <a:gd name="T29" fmla="*/ 300 h 303"/>
                <a:gd name="T30" fmla="*/ 36 w 304"/>
                <a:gd name="T31" fmla="*/ 293 h 303"/>
                <a:gd name="T32" fmla="*/ 21 w 304"/>
                <a:gd name="T33" fmla="*/ 281 h 303"/>
                <a:gd name="T34" fmla="*/ 9 w 304"/>
                <a:gd name="T35" fmla="*/ 267 h 303"/>
                <a:gd name="T36" fmla="*/ 2 w 304"/>
                <a:gd name="T37" fmla="*/ 250 h 303"/>
                <a:gd name="T38" fmla="*/ 0 w 304"/>
                <a:gd name="T39" fmla="*/ 233 h 303"/>
                <a:gd name="T40" fmla="*/ 3 w 304"/>
                <a:gd name="T41" fmla="*/ 216 h 303"/>
                <a:gd name="T42" fmla="*/ 10 w 304"/>
                <a:gd name="T43" fmla="*/ 199 h 303"/>
                <a:gd name="T44" fmla="*/ 23 w 304"/>
                <a:gd name="T45" fmla="*/ 185 h 303"/>
                <a:gd name="T46" fmla="*/ 189 w 304"/>
                <a:gd name="T47" fmla="*/ 19 h 303"/>
                <a:gd name="T48" fmla="*/ 204 w 304"/>
                <a:gd name="T49" fmla="*/ 7 h 303"/>
                <a:gd name="T50" fmla="*/ 220 w 304"/>
                <a:gd name="T51" fmla="*/ 1 h 303"/>
                <a:gd name="T52" fmla="*/ 238 w 304"/>
                <a:gd name="T53"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4" h="303">
                  <a:moveTo>
                    <a:pt x="238" y="0"/>
                  </a:moveTo>
                  <a:lnTo>
                    <a:pt x="255" y="2"/>
                  </a:lnTo>
                  <a:lnTo>
                    <a:pt x="271" y="9"/>
                  </a:lnTo>
                  <a:lnTo>
                    <a:pt x="286" y="21"/>
                  </a:lnTo>
                  <a:lnTo>
                    <a:pt x="296" y="35"/>
                  </a:lnTo>
                  <a:lnTo>
                    <a:pt x="303" y="51"/>
                  </a:lnTo>
                  <a:lnTo>
                    <a:pt x="304" y="69"/>
                  </a:lnTo>
                  <a:lnTo>
                    <a:pt x="302" y="86"/>
                  </a:lnTo>
                  <a:lnTo>
                    <a:pt x="295" y="103"/>
                  </a:lnTo>
                  <a:lnTo>
                    <a:pt x="284" y="117"/>
                  </a:lnTo>
                  <a:lnTo>
                    <a:pt x="117" y="283"/>
                  </a:lnTo>
                  <a:lnTo>
                    <a:pt x="102" y="295"/>
                  </a:lnTo>
                  <a:lnTo>
                    <a:pt x="87" y="301"/>
                  </a:lnTo>
                  <a:lnTo>
                    <a:pt x="70" y="303"/>
                  </a:lnTo>
                  <a:lnTo>
                    <a:pt x="52" y="300"/>
                  </a:lnTo>
                  <a:lnTo>
                    <a:pt x="36" y="293"/>
                  </a:lnTo>
                  <a:lnTo>
                    <a:pt x="21" y="281"/>
                  </a:lnTo>
                  <a:lnTo>
                    <a:pt x="9" y="267"/>
                  </a:lnTo>
                  <a:lnTo>
                    <a:pt x="2" y="250"/>
                  </a:lnTo>
                  <a:lnTo>
                    <a:pt x="0" y="233"/>
                  </a:lnTo>
                  <a:lnTo>
                    <a:pt x="3" y="216"/>
                  </a:lnTo>
                  <a:lnTo>
                    <a:pt x="10" y="199"/>
                  </a:lnTo>
                  <a:lnTo>
                    <a:pt x="23" y="185"/>
                  </a:lnTo>
                  <a:lnTo>
                    <a:pt x="189" y="19"/>
                  </a:lnTo>
                  <a:lnTo>
                    <a:pt x="204" y="7"/>
                  </a:lnTo>
                  <a:lnTo>
                    <a:pt x="220" y="1"/>
                  </a:lnTo>
                  <a:lnTo>
                    <a:pt x="2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2" name="Freeform 413"/>
            <p:cNvSpPr>
              <a:spLocks/>
            </p:cNvSpPr>
            <p:nvPr/>
          </p:nvSpPr>
          <p:spPr bwMode="auto">
            <a:xfrm>
              <a:off x="4094163" y="3792538"/>
              <a:ext cx="25400" cy="39688"/>
            </a:xfrm>
            <a:custGeom>
              <a:avLst/>
              <a:gdLst>
                <a:gd name="T0" fmla="*/ 153 w 227"/>
                <a:gd name="T1" fmla="*/ 0 h 353"/>
                <a:gd name="T2" fmla="*/ 170 w 227"/>
                <a:gd name="T3" fmla="*/ 0 h 353"/>
                <a:gd name="T4" fmla="*/ 187 w 227"/>
                <a:gd name="T5" fmla="*/ 4 h 353"/>
                <a:gd name="T6" fmla="*/ 204 w 227"/>
                <a:gd name="T7" fmla="*/ 14 h 353"/>
                <a:gd name="T8" fmla="*/ 215 w 227"/>
                <a:gd name="T9" fmla="*/ 26 h 353"/>
                <a:gd name="T10" fmla="*/ 223 w 227"/>
                <a:gd name="T11" fmla="*/ 42 h 353"/>
                <a:gd name="T12" fmla="*/ 227 w 227"/>
                <a:gd name="T13" fmla="*/ 59 h 353"/>
                <a:gd name="T14" fmla="*/ 227 w 227"/>
                <a:gd name="T15" fmla="*/ 77 h 353"/>
                <a:gd name="T16" fmla="*/ 223 w 227"/>
                <a:gd name="T17" fmla="*/ 94 h 353"/>
                <a:gd name="T18" fmla="*/ 133 w 227"/>
                <a:gd name="T19" fmla="*/ 313 h 353"/>
                <a:gd name="T20" fmla="*/ 124 w 227"/>
                <a:gd name="T21" fmla="*/ 328 h 353"/>
                <a:gd name="T22" fmla="*/ 111 w 227"/>
                <a:gd name="T23" fmla="*/ 341 h 353"/>
                <a:gd name="T24" fmla="*/ 95 w 227"/>
                <a:gd name="T25" fmla="*/ 349 h 353"/>
                <a:gd name="T26" fmla="*/ 78 w 227"/>
                <a:gd name="T27" fmla="*/ 353 h 353"/>
                <a:gd name="T28" fmla="*/ 60 w 227"/>
                <a:gd name="T29" fmla="*/ 353 h 353"/>
                <a:gd name="T30" fmla="*/ 43 w 227"/>
                <a:gd name="T31" fmla="*/ 348 h 353"/>
                <a:gd name="T32" fmla="*/ 26 w 227"/>
                <a:gd name="T33" fmla="*/ 339 h 353"/>
                <a:gd name="T34" fmla="*/ 13 w 227"/>
                <a:gd name="T35" fmla="*/ 325 h 353"/>
                <a:gd name="T36" fmla="*/ 4 w 227"/>
                <a:gd name="T37" fmla="*/ 311 h 353"/>
                <a:gd name="T38" fmla="*/ 0 w 227"/>
                <a:gd name="T39" fmla="*/ 293 h 353"/>
                <a:gd name="T40" fmla="*/ 1 w 227"/>
                <a:gd name="T41" fmla="*/ 276 h 353"/>
                <a:gd name="T42" fmla="*/ 7 w 227"/>
                <a:gd name="T43" fmla="*/ 257 h 353"/>
                <a:gd name="T44" fmla="*/ 97 w 227"/>
                <a:gd name="T45" fmla="*/ 40 h 353"/>
                <a:gd name="T46" fmla="*/ 107 w 227"/>
                <a:gd name="T47" fmla="*/ 24 h 353"/>
                <a:gd name="T48" fmla="*/ 120 w 227"/>
                <a:gd name="T49" fmla="*/ 12 h 353"/>
                <a:gd name="T50" fmla="*/ 135 w 227"/>
                <a:gd name="T51" fmla="*/ 4 h 353"/>
                <a:gd name="T52" fmla="*/ 153 w 227"/>
                <a:gd name="T53"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7" h="353">
                  <a:moveTo>
                    <a:pt x="153" y="0"/>
                  </a:moveTo>
                  <a:lnTo>
                    <a:pt x="170" y="0"/>
                  </a:lnTo>
                  <a:lnTo>
                    <a:pt x="187" y="4"/>
                  </a:lnTo>
                  <a:lnTo>
                    <a:pt x="204" y="14"/>
                  </a:lnTo>
                  <a:lnTo>
                    <a:pt x="215" y="26"/>
                  </a:lnTo>
                  <a:lnTo>
                    <a:pt x="223" y="42"/>
                  </a:lnTo>
                  <a:lnTo>
                    <a:pt x="227" y="59"/>
                  </a:lnTo>
                  <a:lnTo>
                    <a:pt x="227" y="77"/>
                  </a:lnTo>
                  <a:lnTo>
                    <a:pt x="223" y="94"/>
                  </a:lnTo>
                  <a:lnTo>
                    <a:pt x="133" y="313"/>
                  </a:lnTo>
                  <a:lnTo>
                    <a:pt x="124" y="328"/>
                  </a:lnTo>
                  <a:lnTo>
                    <a:pt x="111" y="341"/>
                  </a:lnTo>
                  <a:lnTo>
                    <a:pt x="95" y="349"/>
                  </a:lnTo>
                  <a:lnTo>
                    <a:pt x="78" y="353"/>
                  </a:lnTo>
                  <a:lnTo>
                    <a:pt x="60" y="353"/>
                  </a:lnTo>
                  <a:lnTo>
                    <a:pt x="43" y="348"/>
                  </a:lnTo>
                  <a:lnTo>
                    <a:pt x="26" y="339"/>
                  </a:lnTo>
                  <a:lnTo>
                    <a:pt x="13" y="325"/>
                  </a:lnTo>
                  <a:lnTo>
                    <a:pt x="4" y="311"/>
                  </a:lnTo>
                  <a:lnTo>
                    <a:pt x="0" y="293"/>
                  </a:lnTo>
                  <a:lnTo>
                    <a:pt x="1" y="276"/>
                  </a:lnTo>
                  <a:lnTo>
                    <a:pt x="7" y="257"/>
                  </a:lnTo>
                  <a:lnTo>
                    <a:pt x="97" y="40"/>
                  </a:lnTo>
                  <a:lnTo>
                    <a:pt x="107" y="24"/>
                  </a:lnTo>
                  <a:lnTo>
                    <a:pt x="120" y="12"/>
                  </a:lnTo>
                  <a:lnTo>
                    <a:pt x="135" y="4"/>
                  </a:lnTo>
                  <a:lnTo>
                    <a:pt x="1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3" name="Freeform 414"/>
            <p:cNvSpPr>
              <a:spLocks/>
            </p:cNvSpPr>
            <p:nvPr/>
          </p:nvSpPr>
          <p:spPr bwMode="auto">
            <a:xfrm>
              <a:off x="4048125" y="3781426"/>
              <a:ext cx="15875" cy="41275"/>
            </a:xfrm>
            <a:custGeom>
              <a:avLst/>
              <a:gdLst>
                <a:gd name="T0" fmla="*/ 69 w 136"/>
                <a:gd name="T1" fmla="*/ 0 h 373"/>
                <a:gd name="T2" fmla="*/ 87 w 136"/>
                <a:gd name="T3" fmla="*/ 3 h 373"/>
                <a:gd name="T4" fmla="*/ 103 w 136"/>
                <a:gd name="T5" fmla="*/ 10 h 373"/>
                <a:gd name="T6" fmla="*/ 116 w 136"/>
                <a:gd name="T7" fmla="*/ 22 h 373"/>
                <a:gd name="T8" fmla="*/ 127 w 136"/>
                <a:gd name="T9" fmla="*/ 36 h 373"/>
                <a:gd name="T10" fmla="*/ 134 w 136"/>
                <a:gd name="T11" fmla="*/ 53 h 373"/>
                <a:gd name="T12" fmla="*/ 136 w 136"/>
                <a:gd name="T13" fmla="*/ 70 h 373"/>
                <a:gd name="T14" fmla="*/ 136 w 136"/>
                <a:gd name="T15" fmla="*/ 306 h 373"/>
                <a:gd name="T16" fmla="*/ 133 w 136"/>
                <a:gd name="T17" fmla="*/ 324 h 373"/>
                <a:gd name="T18" fmla="*/ 126 w 136"/>
                <a:gd name="T19" fmla="*/ 340 h 373"/>
                <a:gd name="T20" fmla="*/ 115 w 136"/>
                <a:gd name="T21" fmla="*/ 353 h 373"/>
                <a:gd name="T22" fmla="*/ 101 w 136"/>
                <a:gd name="T23" fmla="*/ 364 h 373"/>
                <a:gd name="T24" fmla="*/ 85 w 136"/>
                <a:gd name="T25" fmla="*/ 371 h 373"/>
                <a:gd name="T26" fmla="*/ 66 w 136"/>
                <a:gd name="T27" fmla="*/ 373 h 373"/>
                <a:gd name="T28" fmla="*/ 47 w 136"/>
                <a:gd name="T29" fmla="*/ 371 h 373"/>
                <a:gd name="T30" fmla="*/ 30 w 136"/>
                <a:gd name="T31" fmla="*/ 364 h 373"/>
                <a:gd name="T32" fmla="*/ 17 w 136"/>
                <a:gd name="T33" fmla="*/ 353 h 373"/>
                <a:gd name="T34" fmla="*/ 7 w 136"/>
                <a:gd name="T35" fmla="*/ 339 h 373"/>
                <a:gd name="T36" fmla="*/ 1 w 136"/>
                <a:gd name="T37" fmla="*/ 323 h 373"/>
                <a:gd name="T38" fmla="*/ 0 w 136"/>
                <a:gd name="T39" fmla="*/ 303 h 373"/>
                <a:gd name="T40" fmla="*/ 0 w 136"/>
                <a:gd name="T41" fmla="*/ 68 h 373"/>
                <a:gd name="T42" fmla="*/ 2 w 136"/>
                <a:gd name="T43" fmla="*/ 49 h 373"/>
                <a:gd name="T44" fmla="*/ 9 w 136"/>
                <a:gd name="T45" fmla="*/ 34 h 373"/>
                <a:gd name="T46" fmla="*/ 20 w 136"/>
                <a:gd name="T47" fmla="*/ 20 h 373"/>
                <a:gd name="T48" fmla="*/ 35 w 136"/>
                <a:gd name="T49" fmla="*/ 9 h 373"/>
                <a:gd name="T50" fmla="*/ 51 w 136"/>
                <a:gd name="T51" fmla="*/ 3 h 373"/>
                <a:gd name="T52" fmla="*/ 69 w 136"/>
                <a:gd name="T53"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6" h="373">
                  <a:moveTo>
                    <a:pt x="69" y="0"/>
                  </a:moveTo>
                  <a:lnTo>
                    <a:pt x="87" y="3"/>
                  </a:lnTo>
                  <a:lnTo>
                    <a:pt x="103" y="10"/>
                  </a:lnTo>
                  <a:lnTo>
                    <a:pt x="116" y="22"/>
                  </a:lnTo>
                  <a:lnTo>
                    <a:pt x="127" y="36"/>
                  </a:lnTo>
                  <a:lnTo>
                    <a:pt x="134" y="53"/>
                  </a:lnTo>
                  <a:lnTo>
                    <a:pt x="136" y="70"/>
                  </a:lnTo>
                  <a:lnTo>
                    <a:pt x="136" y="306"/>
                  </a:lnTo>
                  <a:lnTo>
                    <a:pt x="133" y="324"/>
                  </a:lnTo>
                  <a:lnTo>
                    <a:pt x="126" y="340"/>
                  </a:lnTo>
                  <a:lnTo>
                    <a:pt x="115" y="353"/>
                  </a:lnTo>
                  <a:lnTo>
                    <a:pt x="101" y="364"/>
                  </a:lnTo>
                  <a:lnTo>
                    <a:pt x="85" y="371"/>
                  </a:lnTo>
                  <a:lnTo>
                    <a:pt x="66" y="373"/>
                  </a:lnTo>
                  <a:lnTo>
                    <a:pt x="47" y="371"/>
                  </a:lnTo>
                  <a:lnTo>
                    <a:pt x="30" y="364"/>
                  </a:lnTo>
                  <a:lnTo>
                    <a:pt x="17" y="353"/>
                  </a:lnTo>
                  <a:lnTo>
                    <a:pt x="7" y="339"/>
                  </a:lnTo>
                  <a:lnTo>
                    <a:pt x="1" y="323"/>
                  </a:lnTo>
                  <a:lnTo>
                    <a:pt x="0" y="303"/>
                  </a:lnTo>
                  <a:lnTo>
                    <a:pt x="0" y="68"/>
                  </a:lnTo>
                  <a:lnTo>
                    <a:pt x="2" y="49"/>
                  </a:lnTo>
                  <a:lnTo>
                    <a:pt x="9" y="34"/>
                  </a:lnTo>
                  <a:lnTo>
                    <a:pt x="20" y="20"/>
                  </a:lnTo>
                  <a:lnTo>
                    <a:pt x="35" y="9"/>
                  </a:lnTo>
                  <a:lnTo>
                    <a:pt x="51" y="3"/>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4" name="Freeform 415"/>
            <p:cNvSpPr>
              <a:spLocks/>
            </p:cNvSpPr>
            <p:nvPr/>
          </p:nvSpPr>
          <p:spPr bwMode="auto">
            <a:xfrm>
              <a:off x="3990975" y="3792538"/>
              <a:ext cx="25400" cy="39688"/>
            </a:xfrm>
            <a:custGeom>
              <a:avLst/>
              <a:gdLst>
                <a:gd name="T0" fmla="*/ 62 w 225"/>
                <a:gd name="T1" fmla="*/ 0 h 355"/>
                <a:gd name="T2" fmla="*/ 79 w 225"/>
                <a:gd name="T3" fmla="*/ 0 h 355"/>
                <a:gd name="T4" fmla="*/ 95 w 225"/>
                <a:gd name="T5" fmla="*/ 5 h 355"/>
                <a:gd name="T6" fmla="*/ 110 w 225"/>
                <a:gd name="T7" fmla="*/ 14 h 355"/>
                <a:gd name="T8" fmla="*/ 123 w 225"/>
                <a:gd name="T9" fmla="*/ 27 h 355"/>
                <a:gd name="T10" fmla="*/ 132 w 225"/>
                <a:gd name="T11" fmla="*/ 43 h 355"/>
                <a:gd name="T12" fmla="*/ 221 w 225"/>
                <a:gd name="T13" fmla="*/ 262 h 355"/>
                <a:gd name="T14" fmla="*/ 225 w 225"/>
                <a:gd name="T15" fmla="*/ 279 h 355"/>
                <a:gd name="T16" fmla="*/ 225 w 225"/>
                <a:gd name="T17" fmla="*/ 297 h 355"/>
                <a:gd name="T18" fmla="*/ 220 w 225"/>
                <a:gd name="T19" fmla="*/ 313 h 355"/>
                <a:gd name="T20" fmla="*/ 211 w 225"/>
                <a:gd name="T21" fmla="*/ 328 h 355"/>
                <a:gd name="T22" fmla="*/ 199 w 225"/>
                <a:gd name="T23" fmla="*/ 341 h 355"/>
                <a:gd name="T24" fmla="*/ 182 w 225"/>
                <a:gd name="T25" fmla="*/ 350 h 355"/>
                <a:gd name="T26" fmla="*/ 164 w 225"/>
                <a:gd name="T27" fmla="*/ 355 h 355"/>
                <a:gd name="T28" fmla="*/ 147 w 225"/>
                <a:gd name="T29" fmla="*/ 355 h 355"/>
                <a:gd name="T30" fmla="*/ 130 w 225"/>
                <a:gd name="T31" fmla="*/ 350 h 355"/>
                <a:gd name="T32" fmla="*/ 115 w 225"/>
                <a:gd name="T33" fmla="*/ 342 h 355"/>
                <a:gd name="T34" fmla="*/ 104 w 225"/>
                <a:gd name="T35" fmla="*/ 328 h 355"/>
                <a:gd name="T36" fmla="*/ 94 w 225"/>
                <a:gd name="T37" fmla="*/ 311 h 355"/>
                <a:gd name="T38" fmla="*/ 5 w 225"/>
                <a:gd name="T39" fmla="*/ 92 h 355"/>
                <a:gd name="T40" fmla="*/ 0 w 225"/>
                <a:gd name="T41" fmla="*/ 75 h 355"/>
                <a:gd name="T42" fmla="*/ 1 w 225"/>
                <a:gd name="T43" fmla="*/ 57 h 355"/>
                <a:gd name="T44" fmla="*/ 6 w 225"/>
                <a:gd name="T45" fmla="*/ 41 h 355"/>
                <a:gd name="T46" fmla="*/ 16 w 225"/>
                <a:gd name="T47" fmla="*/ 26 h 355"/>
                <a:gd name="T48" fmla="*/ 28 w 225"/>
                <a:gd name="T49" fmla="*/ 13 h 355"/>
                <a:gd name="T50" fmla="*/ 44 w 225"/>
                <a:gd name="T51" fmla="*/ 4 h 355"/>
                <a:gd name="T52" fmla="*/ 62 w 225"/>
                <a:gd name="T53"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5" h="355">
                  <a:moveTo>
                    <a:pt x="62" y="0"/>
                  </a:moveTo>
                  <a:lnTo>
                    <a:pt x="79" y="0"/>
                  </a:lnTo>
                  <a:lnTo>
                    <a:pt x="95" y="5"/>
                  </a:lnTo>
                  <a:lnTo>
                    <a:pt x="110" y="14"/>
                  </a:lnTo>
                  <a:lnTo>
                    <a:pt x="123" y="27"/>
                  </a:lnTo>
                  <a:lnTo>
                    <a:pt x="132" y="43"/>
                  </a:lnTo>
                  <a:lnTo>
                    <a:pt x="221" y="262"/>
                  </a:lnTo>
                  <a:lnTo>
                    <a:pt x="225" y="279"/>
                  </a:lnTo>
                  <a:lnTo>
                    <a:pt x="225" y="297"/>
                  </a:lnTo>
                  <a:lnTo>
                    <a:pt x="220" y="313"/>
                  </a:lnTo>
                  <a:lnTo>
                    <a:pt x="211" y="328"/>
                  </a:lnTo>
                  <a:lnTo>
                    <a:pt x="199" y="341"/>
                  </a:lnTo>
                  <a:lnTo>
                    <a:pt x="182" y="350"/>
                  </a:lnTo>
                  <a:lnTo>
                    <a:pt x="164" y="355"/>
                  </a:lnTo>
                  <a:lnTo>
                    <a:pt x="147" y="355"/>
                  </a:lnTo>
                  <a:lnTo>
                    <a:pt x="130" y="350"/>
                  </a:lnTo>
                  <a:lnTo>
                    <a:pt x="115" y="342"/>
                  </a:lnTo>
                  <a:lnTo>
                    <a:pt x="104" y="328"/>
                  </a:lnTo>
                  <a:lnTo>
                    <a:pt x="94" y="311"/>
                  </a:lnTo>
                  <a:lnTo>
                    <a:pt x="5" y="92"/>
                  </a:lnTo>
                  <a:lnTo>
                    <a:pt x="0" y="75"/>
                  </a:lnTo>
                  <a:lnTo>
                    <a:pt x="1" y="57"/>
                  </a:lnTo>
                  <a:lnTo>
                    <a:pt x="6" y="41"/>
                  </a:lnTo>
                  <a:lnTo>
                    <a:pt x="16" y="26"/>
                  </a:lnTo>
                  <a:lnTo>
                    <a:pt x="28" y="13"/>
                  </a:lnTo>
                  <a:lnTo>
                    <a:pt x="44"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5" name="Freeform 416"/>
            <p:cNvSpPr>
              <a:spLocks/>
            </p:cNvSpPr>
            <p:nvPr/>
          </p:nvSpPr>
          <p:spPr bwMode="auto">
            <a:xfrm>
              <a:off x="3943350" y="3824288"/>
              <a:ext cx="33337" cy="34925"/>
            </a:xfrm>
            <a:custGeom>
              <a:avLst/>
              <a:gdLst>
                <a:gd name="T0" fmla="*/ 68 w 301"/>
                <a:gd name="T1" fmla="*/ 0 h 305"/>
                <a:gd name="T2" fmla="*/ 86 w 301"/>
                <a:gd name="T3" fmla="*/ 3 h 305"/>
                <a:gd name="T4" fmla="*/ 102 w 301"/>
                <a:gd name="T5" fmla="*/ 11 h 305"/>
                <a:gd name="T6" fmla="*/ 116 w 301"/>
                <a:gd name="T7" fmla="*/ 21 h 305"/>
                <a:gd name="T8" fmla="*/ 282 w 301"/>
                <a:gd name="T9" fmla="*/ 188 h 305"/>
                <a:gd name="T10" fmla="*/ 293 w 301"/>
                <a:gd name="T11" fmla="*/ 203 h 305"/>
                <a:gd name="T12" fmla="*/ 299 w 301"/>
                <a:gd name="T13" fmla="*/ 219 h 305"/>
                <a:gd name="T14" fmla="*/ 301 w 301"/>
                <a:gd name="T15" fmla="*/ 236 h 305"/>
                <a:gd name="T16" fmla="*/ 298 w 301"/>
                <a:gd name="T17" fmla="*/ 254 h 305"/>
                <a:gd name="T18" fmla="*/ 291 w 301"/>
                <a:gd name="T19" fmla="*/ 270 h 305"/>
                <a:gd name="T20" fmla="*/ 280 w 301"/>
                <a:gd name="T21" fmla="*/ 285 h 305"/>
                <a:gd name="T22" fmla="*/ 266 w 301"/>
                <a:gd name="T23" fmla="*/ 297 h 305"/>
                <a:gd name="T24" fmla="*/ 249 w 301"/>
                <a:gd name="T25" fmla="*/ 303 h 305"/>
                <a:gd name="T26" fmla="*/ 232 w 301"/>
                <a:gd name="T27" fmla="*/ 305 h 305"/>
                <a:gd name="T28" fmla="*/ 214 w 301"/>
                <a:gd name="T29" fmla="*/ 303 h 305"/>
                <a:gd name="T30" fmla="*/ 198 w 301"/>
                <a:gd name="T31" fmla="*/ 295 h 305"/>
                <a:gd name="T32" fmla="*/ 184 w 301"/>
                <a:gd name="T33" fmla="*/ 283 h 305"/>
                <a:gd name="T34" fmla="*/ 18 w 301"/>
                <a:gd name="T35" fmla="*/ 115 h 305"/>
                <a:gd name="T36" fmla="*/ 7 w 301"/>
                <a:gd name="T37" fmla="*/ 101 h 305"/>
                <a:gd name="T38" fmla="*/ 1 w 301"/>
                <a:gd name="T39" fmla="*/ 85 h 305"/>
                <a:gd name="T40" fmla="*/ 0 w 301"/>
                <a:gd name="T41" fmla="*/ 67 h 305"/>
                <a:gd name="T42" fmla="*/ 2 w 301"/>
                <a:gd name="T43" fmla="*/ 50 h 305"/>
                <a:gd name="T44" fmla="*/ 9 w 301"/>
                <a:gd name="T45" fmla="*/ 33 h 305"/>
                <a:gd name="T46" fmla="*/ 20 w 301"/>
                <a:gd name="T47" fmla="*/ 19 h 305"/>
                <a:gd name="T48" fmla="*/ 34 w 301"/>
                <a:gd name="T49" fmla="*/ 9 h 305"/>
                <a:gd name="T50" fmla="*/ 51 w 301"/>
                <a:gd name="T51" fmla="*/ 2 h 305"/>
                <a:gd name="T52" fmla="*/ 68 w 301"/>
                <a:gd name="T53" fmla="*/ 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 h="305">
                  <a:moveTo>
                    <a:pt x="68" y="0"/>
                  </a:moveTo>
                  <a:lnTo>
                    <a:pt x="86" y="3"/>
                  </a:lnTo>
                  <a:lnTo>
                    <a:pt x="102" y="11"/>
                  </a:lnTo>
                  <a:lnTo>
                    <a:pt x="116" y="21"/>
                  </a:lnTo>
                  <a:lnTo>
                    <a:pt x="282" y="188"/>
                  </a:lnTo>
                  <a:lnTo>
                    <a:pt x="293" y="203"/>
                  </a:lnTo>
                  <a:lnTo>
                    <a:pt x="299" y="219"/>
                  </a:lnTo>
                  <a:lnTo>
                    <a:pt x="301" y="236"/>
                  </a:lnTo>
                  <a:lnTo>
                    <a:pt x="298" y="254"/>
                  </a:lnTo>
                  <a:lnTo>
                    <a:pt x="291" y="270"/>
                  </a:lnTo>
                  <a:lnTo>
                    <a:pt x="280" y="285"/>
                  </a:lnTo>
                  <a:lnTo>
                    <a:pt x="266" y="297"/>
                  </a:lnTo>
                  <a:lnTo>
                    <a:pt x="249" y="303"/>
                  </a:lnTo>
                  <a:lnTo>
                    <a:pt x="232" y="305"/>
                  </a:lnTo>
                  <a:lnTo>
                    <a:pt x="214" y="303"/>
                  </a:lnTo>
                  <a:lnTo>
                    <a:pt x="198" y="295"/>
                  </a:lnTo>
                  <a:lnTo>
                    <a:pt x="184" y="283"/>
                  </a:lnTo>
                  <a:lnTo>
                    <a:pt x="18" y="115"/>
                  </a:lnTo>
                  <a:lnTo>
                    <a:pt x="7" y="101"/>
                  </a:lnTo>
                  <a:lnTo>
                    <a:pt x="1" y="85"/>
                  </a:lnTo>
                  <a:lnTo>
                    <a:pt x="0" y="67"/>
                  </a:lnTo>
                  <a:lnTo>
                    <a:pt x="2" y="50"/>
                  </a:lnTo>
                  <a:lnTo>
                    <a:pt x="9" y="33"/>
                  </a:lnTo>
                  <a:lnTo>
                    <a:pt x="20" y="19"/>
                  </a:lnTo>
                  <a:lnTo>
                    <a:pt x="34" y="9"/>
                  </a:lnTo>
                  <a:lnTo>
                    <a:pt x="51" y="2"/>
                  </a:lnTo>
                  <a:lnTo>
                    <a:pt x="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6" name="Freeform 417"/>
            <p:cNvSpPr>
              <a:spLocks/>
            </p:cNvSpPr>
            <p:nvPr/>
          </p:nvSpPr>
          <p:spPr bwMode="auto">
            <a:xfrm>
              <a:off x="4160838" y="3978276"/>
              <a:ext cx="39687" cy="25400"/>
            </a:xfrm>
            <a:custGeom>
              <a:avLst/>
              <a:gdLst>
                <a:gd name="T0" fmla="*/ 60 w 353"/>
                <a:gd name="T1" fmla="*/ 0 h 228"/>
                <a:gd name="T2" fmla="*/ 77 w 353"/>
                <a:gd name="T3" fmla="*/ 0 h 228"/>
                <a:gd name="T4" fmla="*/ 96 w 353"/>
                <a:gd name="T5" fmla="*/ 5 h 228"/>
                <a:gd name="T6" fmla="*/ 313 w 353"/>
                <a:gd name="T7" fmla="*/ 96 h 228"/>
                <a:gd name="T8" fmla="*/ 328 w 353"/>
                <a:gd name="T9" fmla="*/ 104 h 228"/>
                <a:gd name="T10" fmla="*/ 340 w 353"/>
                <a:gd name="T11" fmla="*/ 117 h 228"/>
                <a:gd name="T12" fmla="*/ 348 w 353"/>
                <a:gd name="T13" fmla="*/ 133 h 228"/>
                <a:gd name="T14" fmla="*/ 353 w 353"/>
                <a:gd name="T15" fmla="*/ 150 h 228"/>
                <a:gd name="T16" fmla="*/ 353 w 353"/>
                <a:gd name="T17" fmla="*/ 168 h 228"/>
                <a:gd name="T18" fmla="*/ 347 w 353"/>
                <a:gd name="T19" fmla="*/ 186 h 228"/>
                <a:gd name="T20" fmla="*/ 338 w 353"/>
                <a:gd name="T21" fmla="*/ 203 h 228"/>
                <a:gd name="T22" fmla="*/ 325 w 353"/>
                <a:gd name="T23" fmla="*/ 215 h 228"/>
                <a:gd name="T24" fmla="*/ 311 w 353"/>
                <a:gd name="T25" fmla="*/ 224 h 228"/>
                <a:gd name="T26" fmla="*/ 293 w 353"/>
                <a:gd name="T27" fmla="*/ 228 h 228"/>
                <a:gd name="T28" fmla="*/ 276 w 353"/>
                <a:gd name="T29" fmla="*/ 227 h 228"/>
                <a:gd name="T30" fmla="*/ 257 w 353"/>
                <a:gd name="T31" fmla="*/ 221 h 228"/>
                <a:gd name="T32" fmla="*/ 40 w 353"/>
                <a:gd name="T33" fmla="*/ 131 h 228"/>
                <a:gd name="T34" fmla="*/ 25 w 353"/>
                <a:gd name="T35" fmla="*/ 121 h 228"/>
                <a:gd name="T36" fmla="*/ 13 w 353"/>
                <a:gd name="T37" fmla="*/ 108 h 228"/>
                <a:gd name="T38" fmla="*/ 5 w 353"/>
                <a:gd name="T39" fmla="*/ 93 h 228"/>
                <a:gd name="T40" fmla="*/ 0 w 353"/>
                <a:gd name="T41" fmla="*/ 75 h 228"/>
                <a:gd name="T42" fmla="*/ 0 w 353"/>
                <a:gd name="T43" fmla="*/ 58 h 228"/>
                <a:gd name="T44" fmla="*/ 6 w 353"/>
                <a:gd name="T45" fmla="*/ 40 h 228"/>
                <a:gd name="T46" fmla="*/ 15 w 353"/>
                <a:gd name="T47" fmla="*/ 25 h 228"/>
                <a:gd name="T48" fmla="*/ 27 w 353"/>
                <a:gd name="T49" fmla="*/ 13 h 228"/>
                <a:gd name="T50" fmla="*/ 42 w 353"/>
                <a:gd name="T51" fmla="*/ 4 h 228"/>
                <a:gd name="T52" fmla="*/ 60 w 353"/>
                <a:gd name="T53"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3" h="228">
                  <a:moveTo>
                    <a:pt x="60" y="0"/>
                  </a:moveTo>
                  <a:lnTo>
                    <a:pt x="77" y="0"/>
                  </a:lnTo>
                  <a:lnTo>
                    <a:pt x="96" y="5"/>
                  </a:lnTo>
                  <a:lnTo>
                    <a:pt x="313" y="96"/>
                  </a:lnTo>
                  <a:lnTo>
                    <a:pt x="328" y="104"/>
                  </a:lnTo>
                  <a:lnTo>
                    <a:pt x="340" y="117"/>
                  </a:lnTo>
                  <a:lnTo>
                    <a:pt x="348" y="133"/>
                  </a:lnTo>
                  <a:lnTo>
                    <a:pt x="353" y="150"/>
                  </a:lnTo>
                  <a:lnTo>
                    <a:pt x="353" y="168"/>
                  </a:lnTo>
                  <a:lnTo>
                    <a:pt x="347" y="186"/>
                  </a:lnTo>
                  <a:lnTo>
                    <a:pt x="338" y="203"/>
                  </a:lnTo>
                  <a:lnTo>
                    <a:pt x="325" y="215"/>
                  </a:lnTo>
                  <a:lnTo>
                    <a:pt x="311" y="224"/>
                  </a:lnTo>
                  <a:lnTo>
                    <a:pt x="293" y="228"/>
                  </a:lnTo>
                  <a:lnTo>
                    <a:pt x="276" y="227"/>
                  </a:lnTo>
                  <a:lnTo>
                    <a:pt x="257" y="221"/>
                  </a:lnTo>
                  <a:lnTo>
                    <a:pt x="40" y="131"/>
                  </a:lnTo>
                  <a:lnTo>
                    <a:pt x="25" y="121"/>
                  </a:lnTo>
                  <a:lnTo>
                    <a:pt x="13" y="108"/>
                  </a:lnTo>
                  <a:lnTo>
                    <a:pt x="5" y="93"/>
                  </a:lnTo>
                  <a:lnTo>
                    <a:pt x="0" y="75"/>
                  </a:lnTo>
                  <a:lnTo>
                    <a:pt x="0" y="58"/>
                  </a:lnTo>
                  <a:lnTo>
                    <a:pt x="6" y="40"/>
                  </a:lnTo>
                  <a:lnTo>
                    <a:pt x="15" y="25"/>
                  </a:lnTo>
                  <a:lnTo>
                    <a:pt x="27" y="13"/>
                  </a:lnTo>
                  <a:lnTo>
                    <a:pt x="42" y="4"/>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7" name="Freeform 418"/>
            <p:cNvSpPr>
              <a:spLocks/>
            </p:cNvSpPr>
            <p:nvPr/>
          </p:nvSpPr>
          <p:spPr bwMode="auto">
            <a:xfrm>
              <a:off x="3911600" y="3873501"/>
              <a:ext cx="39687" cy="25400"/>
            </a:xfrm>
            <a:custGeom>
              <a:avLst/>
              <a:gdLst>
                <a:gd name="T0" fmla="*/ 59 w 353"/>
                <a:gd name="T1" fmla="*/ 0 h 226"/>
                <a:gd name="T2" fmla="*/ 78 w 353"/>
                <a:gd name="T3" fmla="*/ 0 h 226"/>
                <a:gd name="T4" fmla="*/ 95 w 353"/>
                <a:gd name="T5" fmla="*/ 4 h 226"/>
                <a:gd name="T6" fmla="*/ 313 w 353"/>
                <a:gd name="T7" fmla="*/ 94 h 226"/>
                <a:gd name="T8" fmla="*/ 329 w 353"/>
                <a:gd name="T9" fmla="*/ 103 h 226"/>
                <a:gd name="T10" fmla="*/ 341 w 353"/>
                <a:gd name="T11" fmla="*/ 116 h 226"/>
                <a:gd name="T12" fmla="*/ 349 w 353"/>
                <a:gd name="T13" fmla="*/ 132 h 226"/>
                <a:gd name="T14" fmla="*/ 353 w 353"/>
                <a:gd name="T15" fmla="*/ 148 h 226"/>
                <a:gd name="T16" fmla="*/ 353 w 353"/>
                <a:gd name="T17" fmla="*/ 167 h 226"/>
                <a:gd name="T18" fmla="*/ 348 w 353"/>
                <a:gd name="T19" fmla="*/ 184 h 226"/>
                <a:gd name="T20" fmla="*/ 339 w 353"/>
                <a:gd name="T21" fmla="*/ 201 h 226"/>
                <a:gd name="T22" fmla="*/ 326 w 353"/>
                <a:gd name="T23" fmla="*/ 214 h 226"/>
                <a:gd name="T24" fmla="*/ 311 w 353"/>
                <a:gd name="T25" fmla="*/ 222 h 226"/>
                <a:gd name="T26" fmla="*/ 294 w 353"/>
                <a:gd name="T27" fmla="*/ 226 h 226"/>
                <a:gd name="T28" fmla="*/ 276 w 353"/>
                <a:gd name="T29" fmla="*/ 225 h 226"/>
                <a:gd name="T30" fmla="*/ 258 w 353"/>
                <a:gd name="T31" fmla="*/ 219 h 226"/>
                <a:gd name="T32" fmla="*/ 41 w 353"/>
                <a:gd name="T33" fmla="*/ 129 h 226"/>
                <a:gd name="T34" fmla="*/ 26 w 353"/>
                <a:gd name="T35" fmla="*/ 120 h 226"/>
                <a:gd name="T36" fmla="*/ 13 w 353"/>
                <a:gd name="T37" fmla="*/ 107 h 226"/>
                <a:gd name="T38" fmla="*/ 5 w 353"/>
                <a:gd name="T39" fmla="*/ 92 h 226"/>
                <a:gd name="T40" fmla="*/ 0 w 353"/>
                <a:gd name="T41" fmla="*/ 74 h 226"/>
                <a:gd name="T42" fmla="*/ 0 w 353"/>
                <a:gd name="T43" fmla="*/ 57 h 226"/>
                <a:gd name="T44" fmla="*/ 5 w 353"/>
                <a:gd name="T45" fmla="*/ 40 h 226"/>
                <a:gd name="T46" fmla="*/ 14 w 353"/>
                <a:gd name="T47" fmla="*/ 24 h 226"/>
                <a:gd name="T48" fmla="*/ 28 w 353"/>
                <a:gd name="T49" fmla="*/ 12 h 226"/>
                <a:gd name="T50" fmla="*/ 43 w 353"/>
                <a:gd name="T51" fmla="*/ 4 h 226"/>
                <a:gd name="T52" fmla="*/ 59 w 353"/>
                <a:gd name="T5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3" h="226">
                  <a:moveTo>
                    <a:pt x="59" y="0"/>
                  </a:moveTo>
                  <a:lnTo>
                    <a:pt x="78" y="0"/>
                  </a:lnTo>
                  <a:lnTo>
                    <a:pt x="95" y="4"/>
                  </a:lnTo>
                  <a:lnTo>
                    <a:pt x="313" y="94"/>
                  </a:lnTo>
                  <a:lnTo>
                    <a:pt x="329" y="103"/>
                  </a:lnTo>
                  <a:lnTo>
                    <a:pt x="341" y="116"/>
                  </a:lnTo>
                  <a:lnTo>
                    <a:pt x="349" y="132"/>
                  </a:lnTo>
                  <a:lnTo>
                    <a:pt x="353" y="148"/>
                  </a:lnTo>
                  <a:lnTo>
                    <a:pt x="353" y="167"/>
                  </a:lnTo>
                  <a:lnTo>
                    <a:pt x="348" y="184"/>
                  </a:lnTo>
                  <a:lnTo>
                    <a:pt x="339" y="201"/>
                  </a:lnTo>
                  <a:lnTo>
                    <a:pt x="326" y="214"/>
                  </a:lnTo>
                  <a:lnTo>
                    <a:pt x="311" y="222"/>
                  </a:lnTo>
                  <a:lnTo>
                    <a:pt x="294" y="226"/>
                  </a:lnTo>
                  <a:lnTo>
                    <a:pt x="276" y="225"/>
                  </a:lnTo>
                  <a:lnTo>
                    <a:pt x="258" y="219"/>
                  </a:lnTo>
                  <a:lnTo>
                    <a:pt x="41" y="129"/>
                  </a:lnTo>
                  <a:lnTo>
                    <a:pt x="26" y="120"/>
                  </a:lnTo>
                  <a:lnTo>
                    <a:pt x="13" y="107"/>
                  </a:lnTo>
                  <a:lnTo>
                    <a:pt x="5" y="92"/>
                  </a:lnTo>
                  <a:lnTo>
                    <a:pt x="0" y="74"/>
                  </a:lnTo>
                  <a:lnTo>
                    <a:pt x="0" y="57"/>
                  </a:lnTo>
                  <a:lnTo>
                    <a:pt x="5" y="40"/>
                  </a:lnTo>
                  <a:lnTo>
                    <a:pt x="14" y="24"/>
                  </a:lnTo>
                  <a:lnTo>
                    <a:pt x="28" y="12"/>
                  </a:lnTo>
                  <a:lnTo>
                    <a:pt x="43" y="4"/>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8" name="Freeform 419"/>
            <p:cNvSpPr>
              <a:spLocks/>
            </p:cNvSpPr>
            <p:nvPr/>
          </p:nvSpPr>
          <p:spPr bwMode="auto">
            <a:xfrm>
              <a:off x="3986213" y="4090988"/>
              <a:ext cx="139700" cy="71438"/>
            </a:xfrm>
            <a:custGeom>
              <a:avLst/>
              <a:gdLst>
                <a:gd name="T0" fmla="*/ 160 w 1223"/>
                <a:gd name="T1" fmla="*/ 0 h 638"/>
                <a:gd name="T2" fmla="*/ 1066 w 1223"/>
                <a:gd name="T3" fmla="*/ 3 h 638"/>
                <a:gd name="T4" fmla="*/ 1066 w 1223"/>
                <a:gd name="T5" fmla="*/ 204 h 638"/>
                <a:gd name="T6" fmla="*/ 1157 w 1223"/>
                <a:gd name="T7" fmla="*/ 204 h 638"/>
                <a:gd name="T8" fmla="*/ 1174 w 1223"/>
                <a:gd name="T9" fmla="*/ 206 h 638"/>
                <a:gd name="T10" fmla="*/ 1191 w 1223"/>
                <a:gd name="T11" fmla="*/ 213 h 638"/>
                <a:gd name="T12" fmla="*/ 1204 w 1223"/>
                <a:gd name="T13" fmla="*/ 223 h 638"/>
                <a:gd name="T14" fmla="*/ 1214 w 1223"/>
                <a:gd name="T15" fmla="*/ 237 h 638"/>
                <a:gd name="T16" fmla="*/ 1221 w 1223"/>
                <a:gd name="T17" fmla="*/ 254 h 638"/>
                <a:gd name="T18" fmla="*/ 1223 w 1223"/>
                <a:gd name="T19" fmla="*/ 273 h 638"/>
                <a:gd name="T20" fmla="*/ 1220 w 1223"/>
                <a:gd name="T21" fmla="*/ 291 h 638"/>
                <a:gd name="T22" fmla="*/ 1213 w 1223"/>
                <a:gd name="T23" fmla="*/ 307 h 638"/>
                <a:gd name="T24" fmla="*/ 1203 w 1223"/>
                <a:gd name="T25" fmla="*/ 321 h 638"/>
                <a:gd name="T26" fmla="*/ 1188 w 1223"/>
                <a:gd name="T27" fmla="*/ 331 h 638"/>
                <a:gd name="T28" fmla="*/ 1172 w 1223"/>
                <a:gd name="T29" fmla="*/ 338 h 638"/>
                <a:gd name="T30" fmla="*/ 1154 w 1223"/>
                <a:gd name="T31" fmla="*/ 340 h 638"/>
                <a:gd name="T32" fmla="*/ 1061 w 1223"/>
                <a:gd name="T33" fmla="*/ 340 h 638"/>
                <a:gd name="T34" fmla="*/ 1050 w 1223"/>
                <a:gd name="T35" fmla="*/ 385 h 638"/>
                <a:gd name="T36" fmla="*/ 1035 w 1223"/>
                <a:gd name="T37" fmla="*/ 427 h 638"/>
                <a:gd name="T38" fmla="*/ 1013 w 1223"/>
                <a:gd name="T39" fmla="*/ 467 h 638"/>
                <a:gd name="T40" fmla="*/ 989 w 1223"/>
                <a:gd name="T41" fmla="*/ 504 h 638"/>
                <a:gd name="T42" fmla="*/ 959 w 1223"/>
                <a:gd name="T43" fmla="*/ 537 h 638"/>
                <a:gd name="T44" fmla="*/ 925 w 1223"/>
                <a:gd name="T45" fmla="*/ 566 h 638"/>
                <a:gd name="T46" fmla="*/ 889 w 1223"/>
                <a:gd name="T47" fmla="*/ 591 h 638"/>
                <a:gd name="T48" fmla="*/ 849 w 1223"/>
                <a:gd name="T49" fmla="*/ 610 h 638"/>
                <a:gd name="T50" fmla="*/ 806 w 1223"/>
                <a:gd name="T51" fmla="*/ 625 h 638"/>
                <a:gd name="T52" fmla="*/ 761 w 1223"/>
                <a:gd name="T53" fmla="*/ 635 h 638"/>
                <a:gd name="T54" fmla="*/ 714 w 1223"/>
                <a:gd name="T55" fmla="*/ 638 h 638"/>
                <a:gd name="T56" fmla="*/ 505 w 1223"/>
                <a:gd name="T57" fmla="*/ 638 h 638"/>
                <a:gd name="T58" fmla="*/ 458 w 1223"/>
                <a:gd name="T59" fmla="*/ 635 h 638"/>
                <a:gd name="T60" fmla="*/ 413 w 1223"/>
                <a:gd name="T61" fmla="*/ 624 h 638"/>
                <a:gd name="T62" fmla="*/ 370 w 1223"/>
                <a:gd name="T63" fmla="*/ 610 h 638"/>
                <a:gd name="T64" fmla="*/ 330 w 1223"/>
                <a:gd name="T65" fmla="*/ 590 h 638"/>
                <a:gd name="T66" fmla="*/ 293 w 1223"/>
                <a:gd name="T67" fmla="*/ 565 h 638"/>
                <a:gd name="T68" fmla="*/ 259 w 1223"/>
                <a:gd name="T69" fmla="*/ 535 h 638"/>
                <a:gd name="T70" fmla="*/ 231 w 1223"/>
                <a:gd name="T71" fmla="*/ 502 h 638"/>
                <a:gd name="T72" fmla="*/ 205 w 1223"/>
                <a:gd name="T73" fmla="*/ 465 h 638"/>
                <a:gd name="T74" fmla="*/ 185 w 1223"/>
                <a:gd name="T75" fmla="*/ 425 h 638"/>
                <a:gd name="T76" fmla="*/ 170 w 1223"/>
                <a:gd name="T77" fmla="*/ 382 h 638"/>
                <a:gd name="T78" fmla="*/ 160 w 1223"/>
                <a:gd name="T79" fmla="*/ 337 h 638"/>
                <a:gd name="T80" fmla="*/ 67 w 1223"/>
                <a:gd name="T81" fmla="*/ 337 h 638"/>
                <a:gd name="T82" fmla="*/ 49 w 1223"/>
                <a:gd name="T83" fmla="*/ 335 h 638"/>
                <a:gd name="T84" fmla="*/ 33 w 1223"/>
                <a:gd name="T85" fmla="*/ 328 h 638"/>
                <a:gd name="T86" fmla="*/ 20 w 1223"/>
                <a:gd name="T87" fmla="*/ 316 h 638"/>
                <a:gd name="T88" fmla="*/ 10 w 1223"/>
                <a:gd name="T89" fmla="*/ 302 h 638"/>
                <a:gd name="T90" fmla="*/ 2 w 1223"/>
                <a:gd name="T91" fmla="*/ 286 h 638"/>
                <a:gd name="T92" fmla="*/ 0 w 1223"/>
                <a:gd name="T93" fmla="*/ 268 h 638"/>
                <a:gd name="T94" fmla="*/ 2 w 1223"/>
                <a:gd name="T95" fmla="*/ 250 h 638"/>
                <a:gd name="T96" fmla="*/ 10 w 1223"/>
                <a:gd name="T97" fmla="*/ 234 h 638"/>
                <a:gd name="T98" fmla="*/ 21 w 1223"/>
                <a:gd name="T99" fmla="*/ 220 h 638"/>
                <a:gd name="T100" fmla="*/ 35 w 1223"/>
                <a:gd name="T101" fmla="*/ 210 h 638"/>
                <a:gd name="T102" fmla="*/ 51 w 1223"/>
                <a:gd name="T103" fmla="*/ 204 h 638"/>
                <a:gd name="T104" fmla="*/ 70 w 1223"/>
                <a:gd name="T105" fmla="*/ 200 h 638"/>
                <a:gd name="T106" fmla="*/ 160 w 1223"/>
                <a:gd name="T107" fmla="*/ 200 h 638"/>
                <a:gd name="T108" fmla="*/ 160 w 1223"/>
                <a:gd name="T109" fmla="*/ 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3" h="638">
                  <a:moveTo>
                    <a:pt x="160" y="0"/>
                  </a:moveTo>
                  <a:lnTo>
                    <a:pt x="1066" y="3"/>
                  </a:lnTo>
                  <a:lnTo>
                    <a:pt x="1066" y="204"/>
                  </a:lnTo>
                  <a:lnTo>
                    <a:pt x="1157" y="204"/>
                  </a:lnTo>
                  <a:lnTo>
                    <a:pt x="1174" y="206"/>
                  </a:lnTo>
                  <a:lnTo>
                    <a:pt x="1191" y="213"/>
                  </a:lnTo>
                  <a:lnTo>
                    <a:pt x="1204" y="223"/>
                  </a:lnTo>
                  <a:lnTo>
                    <a:pt x="1214" y="237"/>
                  </a:lnTo>
                  <a:lnTo>
                    <a:pt x="1221" y="254"/>
                  </a:lnTo>
                  <a:lnTo>
                    <a:pt x="1223" y="273"/>
                  </a:lnTo>
                  <a:lnTo>
                    <a:pt x="1220" y="291"/>
                  </a:lnTo>
                  <a:lnTo>
                    <a:pt x="1213" y="307"/>
                  </a:lnTo>
                  <a:lnTo>
                    <a:pt x="1203" y="321"/>
                  </a:lnTo>
                  <a:lnTo>
                    <a:pt x="1188" y="331"/>
                  </a:lnTo>
                  <a:lnTo>
                    <a:pt x="1172" y="338"/>
                  </a:lnTo>
                  <a:lnTo>
                    <a:pt x="1154" y="340"/>
                  </a:lnTo>
                  <a:lnTo>
                    <a:pt x="1061" y="340"/>
                  </a:lnTo>
                  <a:lnTo>
                    <a:pt x="1050" y="385"/>
                  </a:lnTo>
                  <a:lnTo>
                    <a:pt x="1035" y="427"/>
                  </a:lnTo>
                  <a:lnTo>
                    <a:pt x="1013" y="467"/>
                  </a:lnTo>
                  <a:lnTo>
                    <a:pt x="989" y="504"/>
                  </a:lnTo>
                  <a:lnTo>
                    <a:pt x="959" y="537"/>
                  </a:lnTo>
                  <a:lnTo>
                    <a:pt x="925" y="566"/>
                  </a:lnTo>
                  <a:lnTo>
                    <a:pt x="889" y="591"/>
                  </a:lnTo>
                  <a:lnTo>
                    <a:pt x="849" y="610"/>
                  </a:lnTo>
                  <a:lnTo>
                    <a:pt x="806" y="625"/>
                  </a:lnTo>
                  <a:lnTo>
                    <a:pt x="761" y="635"/>
                  </a:lnTo>
                  <a:lnTo>
                    <a:pt x="714" y="638"/>
                  </a:lnTo>
                  <a:lnTo>
                    <a:pt x="505" y="638"/>
                  </a:lnTo>
                  <a:lnTo>
                    <a:pt x="458" y="635"/>
                  </a:lnTo>
                  <a:lnTo>
                    <a:pt x="413" y="624"/>
                  </a:lnTo>
                  <a:lnTo>
                    <a:pt x="370" y="610"/>
                  </a:lnTo>
                  <a:lnTo>
                    <a:pt x="330" y="590"/>
                  </a:lnTo>
                  <a:lnTo>
                    <a:pt x="293" y="565"/>
                  </a:lnTo>
                  <a:lnTo>
                    <a:pt x="259" y="535"/>
                  </a:lnTo>
                  <a:lnTo>
                    <a:pt x="231" y="502"/>
                  </a:lnTo>
                  <a:lnTo>
                    <a:pt x="205" y="465"/>
                  </a:lnTo>
                  <a:lnTo>
                    <a:pt x="185" y="425"/>
                  </a:lnTo>
                  <a:lnTo>
                    <a:pt x="170" y="382"/>
                  </a:lnTo>
                  <a:lnTo>
                    <a:pt x="160" y="337"/>
                  </a:lnTo>
                  <a:lnTo>
                    <a:pt x="67" y="337"/>
                  </a:lnTo>
                  <a:lnTo>
                    <a:pt x="49" y="335"/>
                  </a:lnTo>
                  <a:lnTo>
                    <a:pt x="33" y="328"/>
                  </a:lnTo>
                  <a:lnTo>
                    <a:pt x="20" y="316"/>
                  </a:lnTo>
                  <a:lnTo>
                    <a:pt x="10" y="302"/>
                  </a:lnTo>
                  <a:lnTo>
                    <a:pt x="2" y="286"/>
                  </a:lnTo>
                  <a:lnTo>
                    <a:pt x="0" y="268"/>
                  </a:lnTo>
                  <a:lnTo>
                    <a:pt x="2" y="250"/>
                  </a:lnTo>
                  <a:lnTo>
                    <a:pt x="10" y="234"/>
                  </a:lnTo>
                  <a:lnTo>
                    <a:pt x="21" y="220"/>
                  </a:lnTo>
                  <a:lnTo>
                    <a:pt x="35" y="210"/>
                  </a:lnTo>
                  <a:lnTo>
                    <a:pt x="51" y="204"/>
                  </a:lnTo>
                  <a:lnTo>
                    <a:pt x="70" y="200"/>
                  </a:lnTo>
                  <a:lnTo>
                    <a:pt x="160" y="200"/>
                  </a:lnTo>
                  <a:lnTo>
                    <a:pt x="1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9" name="Freeform 420"/>
            <p:cNvSpPr>
              <a:spLocks noEditPoints="1"/>
            </p:cNvSpPr>
            <p:nvPr/>
          </p:nvSpPr>
          <p:spPr bwMode="auto">
            <a:xfrm>
              <a:off x="3957638" y="3836988"/>
              <a:ext cx="198437" cy="238125"/>
            </a:xfrm>
            <a:custGeom>
              <a:avLst/>
              <a:gdLst>
                <a:gd name="T0" fmla="*/ 829 w 1755"/>
                <a:gd name="T1" fmla="*/ 469 h 2100"/>
                <a:gd name="T2" fmla="*/ 809 w 1755"/>
                <a:gd name="T3" fmla="*/ 567 h 2100"/>
                <a:gd name="T4" fmla="*/ 695 w 1755"/>
                <a:gd name="T5" fmla="*/ 640 h 2100"/>
                <a:gd name="T6" fmla="*/ 638 w 1755"/>
                <a:gd name="T7" fmla="*/ 764 h 2100"/>
                <a:gd name="T8" fmla="*/ 663 w 1755"/>
                <a:gd name="T9" fmla="*/ 911 h 2100"/>
                <a:gd name="T10" fmla="*/ 767 w 1755"/>
                <a:gd name="T11" fmla="*/ 1016 h 2100"/>
                <a:gd name="T12" fmla="*/ 901 w 1755"/>
                <a:gd name="T13" fmla="*/ 1045 h 2100"/>
                <a:gd name="T14" fmla="*/ 971 w 1755"/>
                <a:gd name="T15" fmla="*/ 1101 h 2100"/>
                <a:gd name="T16" fmla="*/ 971 w 1755"/>
                <a:gd name="T17" fmla="*/ 1192 h 2100"/>
                <a:gd name="T18" fmla="*/ 901 w 1755"/>
                <a:gd name="T19" fmla="*/ 1248 h 2100"/>
                <a:gd name="T20" fmla="*/ 818 w 1755"/>
                <a:gd name="T21" fmla="*/ 1232 h 2100"/>
                <a:gd name="T22" fmla="*/ 754 w 1755"/>
                <a:gd name="T23" fmla="*/ 1196 h 2100"/>
                <a:gd name="T24" fmla="*/ 693 w 1755"/>
                <a:gd name="T25" fmla="*/ 1229 h 2100"/>
                <a:gd name="T26" fmla="*/ 691 w 1755"/>
                <a:gd name="T27" fmla="*/ 1298 h 2100"/>
                <a:gd name="T28" fmla="*/ 779 w 1755"/>
                <a:gd name="T29" fmla="*/ 1368 h 2100"/>
                <a:gd name="T30" fmla="*/ 818 w 1755"/>
                <a:gd name="T31" fmla="*/ 1462 h 2100"/>
                <a:gd name="T32" fmla="*/ 878 w 1755"/>
                <a:gd name="T33" fmla="*/ 1497 h 2100"/>
                <a:gd name="T34" fmla="*/ 938 w 1755"/>
                <a:gd name="T35" fmla="*/ 1462 h 2100"/>
                <a:gd name="T36" fmla="*/ 980 w 1755"/>
                <a:gd name="T37" fmla="*/ 1367 h 2100"/>
                <a:gd name="T38" fmla="*/ 1081 w 1755"/>
                <a:gd name="T39" fmla="*/ 1278 h 2100"/>
                <a:gd name="T40" fmla="*/ 1121 w 1755"/>
                <a:gd name="T41" fmla="*/ 1146 h 2100"/>
                <a:gd name="T42" fmla="*/ 1074 w 1755"/>
                <a:gd name="T43" fmla="*/ 1002 h 2100"/>
                <a:gd name="T44" fmla="*/ 955 w 1755"/>
                <a:gd name="T45" fmla="*/ 916 h 2100"/>
                <a:gd name="T46" fmla="*/ 833 w 1755"/>
                <a:gd name="T47" fmla="*/ 892 h 2100"/>
                <a:gd name="T48" fmla="*/ 778 w 1755"/>
                <a:gd name="T49" fmla="*/ 823 h 2100"/>
                <a:gd name="T50" fmla="*/ 798 w 1755"/>
                <a:gd name="T51" fmla="*/ 734 h 2100"/>
                <a:gd name="T52" fmla="*/ 878 w 1755"/>
                <a:gd name="T53" fmla="*/ 695 h 2100"/>
                <a:gd name="T54" fmla="*/ 954 w 1755"/>
                <a:gd name="T55" fmla="*/ 728 h 2100"/>
                <a:gd name="T56" fmla="*/ 1020 w 1755"/>
                <a:gd name="T57" fmla="*/ 748 h 2100"/>
                <a:gd name="T58" fmla="*/ 1071 w 1755"/>
                <a:gd name="T59" fmla="*/ 700 h 2100"/>
                <a:gd name="T60" fmla="*/ 1054 w 1755"/>
                <a:gd name="T61" fmla="*/ 633 h 2100"/>
                <a:gd name="T62" fmla="*/ 948 w 1755"/>
                <a:gd name="T63" fmla="*/ 567 h 2100"/>
                <a:gd name="T64" fmla="*/ 928 w 1755"/>
                <a:gd name="T65" fmla="*/ 469 h 2100"/>
                <a:gd name="T66" fmla="*/ 902 w 1755"/>
                <a:gd name="T67" fmla="*/ 0 h 2100"/>
                <a:gd name="T68" fmla="*/ 1186 w 1755"/>
                <a:gd name="T69" fmla="*/ 56 h 2100"/>
                <a:gd name="T70" fmla="*/ 1430 w 1755"/>
                <a:gd name="T71" fmla="*/ 195 h 2100"/>
                <a:gd name="T72" fmla="*/ 1616 w 1755"/>
                <a:gd name="T73" fmla="*/ 405 h 2100"/>
                <a:gd name="T74" fmla="*/ 1729 w 1755"/>
                <a:gd name="T75" fmla="*/ 665 h 2100"/>
                <a:gd name="T76" fmla="*/ 1752 w 1755"/>
                <a:gd name="T77" fmla="*/ 954 h 2100"/>
                <a:gd name="T78" fmla="*/ 1691 w 1755"/>
                <a:gd name="T79" fmla="*/ 1215 h 2100"/>
                <a:gd name="T80" fmla="*/ 1558 w 1755"/>
                <a:gd name="T81" fmla="*/ 1438 h 2100"/>
                <a:gd name="T82" fmla="*/ 1383 w 1755"/>
                <a:gd name="T83" fmla="*/ 1714 h 2100"/>
                <a:gd name="T84" fmla="*/ 1272 w 1755"/>
                <a:gd name="T85" fmla="*/ 2020 h 2100"/>
                <a:gd name="T86" fmla="*/ 445 w 1755"/>
                <a:gd name="T87" fmla="*/ 1915 h 2100"/>
                <a:gd name="T88" fmla="*/ 289 w 1755"/>
                <a:gd name="T89" fmla="*/ 1573 h 2100"/>
                <a:gd name="T90" fmla="*/ 110 w 1755"/>
                <a:gd name="T91" fmla="*/ 1307 h 2100"/>
                <a:gd name="T92" fmla="*/ 18 w 1755"/>
                <a:gd name="T93" fmla="*/ 1059 h 2100"/>
                <a:gd name="T94" fmla="*/ 6 w 1755"/>
                <a:gd name="T95" fmla="*/ 778 h 2100"/>
                <a:gd name="T96" fmla="*/ 87 w 1755"/>
                <a:gd name="T97" fmla="*/ 500 h 2100"/>
                <a:gd name="T98" fmla="*/ 250 w 1755"/>
                <a:gd name="T99" fmla="*/ 267 h 2100"/>
                <a:gd name="T100" fmla="*/ 477 w 1755"/>
                <a:gd name="T101" fmla="*/ 98 h 2100"/>
                <a:gd name="T102" fmla="*/ 752 w 1755"/>
                <a:gd name="T103" fmla="*/ 8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55" h="2100">
                  <a:moveTo>
                    <a:pt x="878" y="449"/>
                  </a:moveTo>
                  <a:lnTo>
                    <a:pt x="860" y="451"/>
                  </a:lnTo>
                  <a:lnTo>
                    <a:pt x="844" y="458"/>
                  </a:lnTo>
                  <a:lnTo>
                    <a:pt x="829" y="469"/>
                  </a:lnTo>
                  <a:lnTo>
                    <a:pt x="818" y="483"/>
                  </a:lnTo>
                  <a:lnTo>
                    <a:pt x="811" y="499"/>
                  </a:lnTo>
                  <a:lnTo>
                    <a:pt x="809" y="519"/>
                  </a:lnTo>
                  <a:lnTo>
                    <a:pt x="809" y="567"/>
                  </a:lnTo>
                  <a:lnTo>
                    <a:pt x="776" y="579"/>
                  </a:lnTo>
                  <a:lnTo>
                    <a:pt x="746" y="596"/>
                  </a:lnTo>
                  <a:lnTo>
                    <a:pt x="719" y="616"/>
                  </a:lnTo>
                  <a:lnTo>
                    <a:pt x="695" y="640"/>
                  </a:lnTo>
                  <a:lnTo>
                    <a:pt x="675" y="668"/>
                  </a:lnTo>
                  <a:lnTo>
                    <a:pt x="658" y="697"/>
                  </a:lnTo>
                  <a:lnTo>
                    <a:pt x="646" y="729"/>
                  </a:lnTo>
                  <a:lnTo>
                    <a:pt x="638" y="764"/>
                  </a:lnTo>
                  <a:lnTo>
                    <a:pt x="636" y="800"/>
                  </a:lnTo>
                  <a:lnTo>
                    <a:pt x="639" y="839"/>
                  </a:lnTo>
                  <a:lnTo>
                    <a:pt x="648" y="876"/>
                  </a:lnTo>
                  <a:lnTo>
                    <a:pt x="663" y="911"/>
                  </a:lnTo>
                  <a:lnTo>
                    <a:pt x="682" y="943"/>
                  </a:lnTo>
                  <a:lnTo>
                    <a:pt x="707" y="971"/>
                  </a:lnTo>
                  <a:lnTo>
                    <a:pt x="735" y="995"/>
                  </a:lnTo>
                  <a:lnTo>
                    <a:pt x="767" y="1016"/>
                  </a:lnTo>
                  <a:lnTo>
                    <a:pt x="802" y="1030"/>
                  </a:lnTo>
                  <a:lnTo>
                    <a:pt x="839" y="1039"/>
                  </a:lnTo>
                  <a:lnTo>
                    <a:pt x="877" y="1042"/>
                  </a:lnTo>
                  <a:lnTo>
                    <a:pt x="901" y="1045"/>
                  </a:lnTo>
                  <a:lnTo>
                    <a:pt x="923" y="1053"/>
                  </a:lnTo>
                  <a:lnTo>
                    <a:pt x="942" y="1065"/>
                  </a:lnTo>
                  <a:lnTo>
                    <a:pt x="958" y="1081"/>
                  </a:lnTo>
                  <a:lnTo>
                    <a:pt x="971" y="1101"/>
                  </a:lnTo>
                  <a:lnTo>
                    <a:pt x="979" y="1122"/>
                  </a:lnTo>
                  <a:lnTo>
                    <a:pt x="982" y="1147"/>
                  </a:lnTo>
                  <a:lnTo>
                    <a:pt x="979" y="1171"/>
                  </a:lnTo>
                  <a:lnTo>
                    <a:pt x="971" y="1192"/>
                  </a:lnTo>
                  <a:lnTo>
                    <a:pt x="958" y="1212"/>
                  </a:lnTo>
                  <a:lnTo>
                    <a:pt x="942" y="1228"/>
                  </a:lnTo>
                  <a:lnTo>
                    <a:pt x="923" y="1240"/>
                  </a:lnTo>
                  <a:lnTo>
                    <a:pt x="901" y="1248"/>
                  </a:lnTo>
                  <a:lnTo>
                    <a:pt x="877" y="1251"/>
                  </a:lnTo>
                  <a:lnTo>
                    <a:pt x="856" y="1249"/>
                  </a:lnTo>
                  <a:lnTo>
                    <a:pt x="836" y="1242"/>
                  </a:lnTo>
                  <a:lnTo>
                    <a:pt x="818" y="1232"/>
                  </a:lnTo>
                  <a:lnTo>
                    <a:pt x="802" y="1218"/>
                  </a:lnTo>
                  <a:lnTo>
                    <a:pt x="787" y="1206"/>
                  </a:lnTo>
                  <a:lnTo>
                    <a:pt x="771" y="1198"/>
                  </a:lnTo>
                  <a:lnTo>
                    <a:pt x="754" y="1196"/>
                  </a:lnTo>
                  <a:lnTo>
                    <a:pt x="736" y="1197"/>
                  </a:lnTo>
                  <a:lnTo>
                    <a:pt x="720" y="1204"/>
                  </a:lnTo>
                  <a:lnTo>
                    <a:pt x="704" y="1215"/>
                  </a:lnTo>
                  <a:lnTo>
                    <a:pt x="693" y="1229"/>
                  </a:lnTo>
                  <a:lnTo>
                    <a:pt x="686" y="1246"/>
                  </a:lnTo>
                  <a:lnTo>
                    <a:pt x="683" y="1263"/>
                  </a:lnTo>
                  <a:lnTo>
                    <a:pt x="685" y="1280"/>
                  </a:lnTo>
                  <a:lnTo>
                    <a:pt x="691" y="1298"/>
                  </a:lnTo>
                  <a:lnTo>
                    <a:pt x="701" y="1312"/>
                  </a:lnTo>
                  <a:lnTo>
                    <a:pt x="725" y="1335"/>
                  </a:lnTo>
                  <a:lnTo>
                    <a:pt x="752" y="1352"/>
                  </a:lnTo>
                  <a:lnTo>
                    <a:pt x="779" y="1368"/>
                  </a:lnTo>
                  <a:lnTo>
                    <a:pt x="809" y="1379"/>
                  </a:lnTo>
                  <a:lnTo>
                    <a:pt x="809" y="1427"/>
                  </a:lnTo>
                  <a:lnTo>
                    <a:pt x="811" y="1446"/>
                  </a:lnTo>
                  <a:lnTo>
                    <a:pt x="818" y="1462"/>
                  </a:lnTo>
                  <a:lnTo>
                    <a:pt x="829" y="1477"/>
                  </a:lnTo>
                  <a:lnTo>
                    <a:pt x="844" y="1488"/>
                  </a:lnTo>
                  <a:lnTo>
                    <a:pt x="860" y="1494"/>
                  </a:lnTo>
                  <a:lnTo>
                    <a:pt x="878" y="1497"/>
                  </a:lnTo>
                  <a:lnTo>
                    <a:pt x="897" y="1494"/>
                  </a:lnTo>
                  <a:lnTo>
                    <a:pt x="913" y="1488"/>
                  </a:lnTo>
                  <a:lnTo>
                    <a:pt x="928" y="1477"/>
                  </a:lnTo>
                  <a:lnTo>
                    <a:pt x="938" y="1462"/>
                  </a:lnTo>
                  <a:lnTo>
                    <a:pt x="945" y="1446"/>
                  </a:lnTo>
                  <a:lnTo>
                    <a:pt x="948" y="1427"/>
                  </a:lnTo>
                  <a:lnTo>
                    <a:pt x="948" y="1379"/>
                  </a:lnTo>
                  <a:lnTo>
                    <a:pt x="980" y="1367"/>
                  </a:lnTo>
                  <a:lnTo>
                    <a:pt x="1009" y="1350"/>
                  </a:lnTo>
                  <a:lnTo>
                    <a:pt x="1037" y="1330"/>
                  </a:lnTo>
                  <a:lnTo>
                    <a:pt x="1061" y="1305"/>
                  </a:lnTo>
                  <a:lnTo>
                    <a:pt x="1081" y="1278"/>
                  </a:lnTo>
                  <a:lnTo>
                    <a:pt x="1097" y="1249"/>
                  </a:lnTo>
                  <a:lnTo>
                    <a:pt x="1111" y="1216"/>
                  </a:lnTo>
                  <a:lnTo>
                    <a:pt x="1118" y="1182"/>
                  </a:lnTo>
                  <a:lnTo>
                    <a:pt x="1121" y="1146"/>
                  </a:lnTo>
                  <a:lnTo>
                    <a:pt x="1118" y="1107"/>
                  </a:lnTo>
                  <a:lnTo>
                    <a:pt x="1109" y="1069"/>
                  </a:lnTo>
                  <a:lnTo>
                    <a:pt x="1094" y="1034"/>
                  </a:lnTo>
                  <a:lnTo>
                    <a:pt x="1074" y="1002"/>
                  </a:lnTo>
                  <a:lnTo>
                    <a:pt x="1050" y="975"/>
                  </a:lnTo>
                  <a:lnTo>
                    <a:pt x="1022" y="950"/>
                  </a:lnTo>
                  <a:lnTo>
                    <a:pt x="990" y="930"/>
                  </a:lnTo>
                  <a:lnTo>
                    <a:pt x="955" y="916"/>
                  </a:lnTo>
                  <a:lnTo>
                    <a:pt x="918" y="907"/>
                  </a:lnTo>
                  <a:lnTo>
                    <a:pt x="878" y="903"/>
                  </a:lnTo>
                  <a:lnTo>
                    <a:pt x="855" y="901"/>
                  </a:lnTo>
                  <a:lnTo>
                    <a:pt x="833" y="892"/>
                  </a:lnTo>
                  <a:lnTo>
                    <a:pt x="814" y="880"/>
                  </a:lnTo>
                  <a:lnTo>
                    <a:pt x="798" y="864"/>
                  </a:lnTo>
                  <a:lnTo>
                    <a:pt x="785" y="844"/>
                  </a:lnTo>
                  <a:lnTo>
                    <a:pt x="778" y="823"/>
                  </a:lnTo>
                  <a:lnTo>
                    <a:pt x="775" y="799"/>
                  </a:lnTo>
                  <a:lnTo>
                    <a:pt x="778" y="775"/>
                  </a:lnTo>
                  <a:lnTo>
                    <a:pt x="785" y="753"/>
                  </a:lnTo>
                  <a:lnTo>
                    <a:pt x="798" y="734"/>
                  </a:lnTo>
                  <a:lnTo>
                    <a:pt x="814" y="718"/>
                  </a:lnTo>
                  <a:lnTo>
                    <a:pt x="833" y="706"/>
                  </a:lnTo>
                  <a:lnTo>
                    <a:pt x="855" y="697"/>
                  </a:lnTo>
                  <a:lnTo>
                    <a:pt x="878" y="695"/>
                  </a:lnTo>
                  <a:lnTo>
                    <a:pt x="900" y="697"/>
                  </a:lnTo>
                  <a:lnTo>
                    <a:pt x="920" y="703"/>
                  </a:lnTo>
                  <a:lnTo>
                    <a:pt x="939" y="714"/>
                  </a:lnTo>
                  <a:lnTo>
                    <a:pt x="954" y="728"/>
                  </a:lnTo>
                  <a:lnTo>
                    <a:pt x="968" y="739"/>
                  </a:lnTo>
                  <a:lnTo>
                    <a:pt x="985" y="747"/>
                  </a:lnTo>
                  <a:lnTo>
                    <a:pt x="1002" y="750"/>
                  </a:lnTo>
                  <a:lnTo>
                    <a:pt x="1020" y="748"/>
                  </a:lnTo>
                  <a:lnTo>
                    <a:pt x="1037" y="741"/>
                  </a:lnTo>
                  <a:lnTo>
                    <a:pt x="1052" y="730"/>
                  </a:lnTo>
                  <a:lnTo>
                    <a:pt x="1064" y="716"/>
                  </a:lnTo>
                  <a:lnTo>
                    <a:pt x="1071" y="700"/>
                  </a:lnTo>
                  <a:lnTo>
                    <a:pt x="1074" y="683"/>
                  </a:lnTo>
                  <a:lnTo>
                    <a:pt x="1072" y="664"/>
                  </a:lnTo>
                  <a:lnTo>
                    <a:pt x="1066" y="648"/>
                  </a:lnTo>
                  <a:lnTo>
                    <a:pt x="1054" y="633"/>
                  </a:lnTo>
                  <a:lnTo>
                    <a:pt x="1031" y="611"/>
                  </a:lnTo>
                  <a:lnTo>
                    <a:pt x="1005" y="593"/>
                  </a:lnTo>
                  <a:lnTo>
                    <a:pt x="978" y="578"/>
                  </a:lnTo>
                  <a:lnTo>
                    <a:pt x="948" y="567"/>
                  </a:lnTo>
                  <a:lnTo>
                    <a:pt x="948" y="519"/>
                  </a:lnTo>
                  <a:lnTo>
                    <a:pt x="945" y="499"/>
                  </a:lnTo>
                  <a:lnTo>
                    <a:pt x="938" y="483"/>
                  </a:lnTo>
                  <a:lnTo>
                    <a:pt x="928" y="469"/>
                  </a:lnTo>
                  <a:lnTo>
                    <a:pt x="913" y="458"/>
                  </a:lnTo>
                  <a:lnTo>
                    <a:pt x="897" y="451"/>
                  </a:lnTo>
                  <a:lnTo>
                    <a:pt x="878" y="449"/>
                  </a:lnTo>
                  <a:close/>
                  <a:moveTo>
                    <a:pt x="902" y="0"/>
                  </a:moveTo>
                  <a:lnTo>
                    <a:pt x="976" y="5"/>
                  </a:lnTo>
                  <a:lnTo>
                    <a:pt x="1048" y="16"/>
                  </a:lnTo>
                  <a:lnTo>
                    <a:pt x="1119" y="33"/>
                  </a:lnTo>
                  <a:lnTo>
                    <a:pt x="1186" y="56"/>
                  </a:lnTo>
                  <a:lnTo>
                    <a:pt x="1252" y="83"/>
                  </a:lnTo>
                  <a:lnTo>
                    <a:pt x="1314" y="116"/>
                  </a:lnTo>
                  <a:lnTo>
                    <a:pt x="1375" y="153"/>
                  </a:lnTo>
                  <a:lnTo>
                    <a:pt x="1430" y="195"/>
                  </a:lnTo>
                  <a:lnTo>
                    <a:pt x="1483" y="242"/>
                  </a:lnTo>
                  <a:lnTo>
                    <a:pt x="1531" y="293"/>
                  </a:lnTo>
                  <a:lnTo>
                    <a:pt x="1576" y="346"/>
                  </a:lnTo>
                  <a:lnTo>
                    <a:pt x="1616" y="405"/>
                  </a:lnTo>
                  <a:lnTo>
                    <a:pt x="1652" y="465"/>
                  </a:lnTo>
                  <a:lnTo>
                    <a:pt x="1683" y="529"/>
                  </a:lnTo>
                  <a:lnTo>
                    <a:pt x="1708" y="596"/>
                  </a:lnTo>
                  <a:lnTo>
                    <a:pt x="1729" y="665"/>
                  </a:lnTo>
                  <a:lnTo>
                    <a:pt x="1744" y="736"/>
                  </a:lnTo>
                  <a:lnTo>
                    <a:pt x="1752" y="810"/>
                  </a:lnTo>
                  <a:lnTo>
                    <a:pt x="1755" y="885"/>
                  </a:lnTo>
                  <a:lnTo>
                    <a:pt x="1752" y="954"/>
                  </a:lnTo>
                  <a:lnTo>
                    <a:pt x="1744" y="1022"/>
                  </a:lnTo>
                  <a:lnTo>
                    <a:pt x="1732" y="1088"/>
                  </a:lnTo>
                  <a:lnTo>
                    <a:pt x="1714" y="1152"/>
                  </a:lnTo>
                  <a:lnTo>
                    <a:pt x="1691" y="1215"/>
                  </a:lnTo>
                  <a:lnTo>
                    <a:pt x="1663" y="1274"/>
                  </a:lnTo>
                  <a:lnTo>
                    <a:pt x="1632" y="1332"/>
                  </a:lnTo>
                  <a:lnTo>
                    <a:pt x="1597" y="1386"/>
                  </a:lnTo>
                  <a:lnTo>
                    <a:pt x="1558" y="1438"/>
                  </a:lnTo>
                  <a:lnTo>
                    <a:pt x="1508" y="1503"/>
                  </a:lnTo>
                  <a:lnTo>
                    <a:pt x="1462" y="1571"/>
                  </a:lnTo>
                  <a:lnTo>
                    <a:pt x="1421" y="1642"/>
                  </a:lnTo>
                  <a:lnTo>
                    <a:pt x="1383" y="1714"/>
                  </a:lnTo>
                  <a:lnTo>
                    <a:pt x="1349" y="1788"/>
                  </a:lnTo>
                  <a:lnTo>
                    <a:pt x="1320" y="1864"/>
                  </a:lnTo>
                  <a:lnTo>
                    <a:pt x="1294" y="1941"/>
                  </a:lnTo>
                  <a:lnTo>
                    <a:pt x="1272" y="2020"/>
                  </a:lnTo>
                  <a:lnTo>
                    <a:pt x="1256" y="2100"/>
                  </a:lnTo>
                  <a:lnTo>
                    <a:pt x="492" y="2097"/>
                  </a:lnTo>
                  <a:lnTo>
                    <a:pt x="471" y="2005"/>
                  </a:lnTo>
                  <a:lnTo>
                    <a:pt x="445" y="1915"/>
                  </a:lnTo>
                  <a:lnTo>
                    <a:pt x="414" y="1827"/>
                  </a:lnTo>
                  <a:lnTo>
                    <a:pt x="377" y="1739"/>
                  </a:lnTo>
                  <a:lnTo>
                    <a:pt x="335" y="1655"/>
                  </a:lnTo>
                  <a:lnTo>
                    <a:pt x="289" y="1573"/>
                  </a:lnTo>
                  <a:lnTo>
                    <a:pt x="238" y="1493"/>
                  </a:lnTo>
                  <a:lnTo>
                    <a:pt x="182" y="1416"/>
                  </a:lnTo>
                  <a:lnTo>
                    <a:pt x="144" y="1363"/>
                  </a:lnTo>
                  <a:lnTo>
                    <a:pt x="110" y="1307"/>
                  </a:lnTo>
                  <a:lnTo>
                    <a:pt x="80" y="1249"/>
                  </a:lnTo>
                  <a:lnTo>
                    <a:pt x="55" y="1187"/>
                  </a:lnTo>
                  <a:lnTo>
                    <a:pt x="34" y="1124"/>
                  </a:lnTo>
                  <a:lnTo>
                    <a:pt x="18" y="1059"/>
                  </a:lnTo>
                  <a:lnTo>
                    <a:pt x="8" y="992"/>
                  </a:lnTo>
                  <a:lnTo>
                    <a:pt x="1" y="923"/>
                  </a:lnTo>
                  <a:lnTo>
                    <a:pt x="0" y="853"/>
                  </a:lnTo>
                  <a:lnTo>
                    <a:pt x="6" y="778"/>
                  </a:lnTo>
                  <a:lnTo>
                    <a:pt x="18" y="706"/>
                  </a:lnTo>
                  <a:lnTo>
                    <a:pt x="35" y="635"/>
                  </a:lnTo>
                  <a:lnTo>
                    <a:pt x="59" y="566"/>
                  </a:lnTo>
                  <a:lnTo>
                    <a:pt x="87" y="500"/>
                  </a:lnTo>
                  <a:lnTo>
                    <a:pt x="121" y="437"/>
                  </a:lnTo>
                  <a:lnTo>
                    <a:pt x="159" y="377"/>
                  </a:lnTo>
                  <a:lnTo>
                    <a:pt x="203" y="321"/>
                  </a:lnTo>
                  <a:lnTo>
                    <a:pt x="250" y="267"/>
                  </a:lnTo>
                  <a:lnTo>
                    <a:pt x="301" y="218"/>
                  </a:lnTo>
                  <a:lnTo>
                    <a:pt x="357" y="174"/>
                  </a:lnTo>
                  <a:lnTo>
                    <a:pt x="416" y="134"/>
                  </a:lnTo>
                  <a:lnTo>
                    <a:pt x="477" y="98"/>
                  </a:lnTo>
                  <a:lnTo>
                    <a:pt x="543" y="67"/>
                  </a:lnTo>
                  <a:lnTo>
                    <a:pt x="610" y="42"/>
                  </a:lnTo>
                  <a:lnTo>
                    <a:pt x="680" y="23"/>
                  </a:lnTo>
                  <a:lnTo>
                    <a:pt x="752" y="8"/>
                  </a:lnTo>
                  <a:lnTo>
                    <a:pt x="826" y="1"/>
                  </a:lnTo>
                  <a:lnTo>
                    <a:pt x="9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15" name="Group 1614"/>
          <p:cNvGrpSpPr/>
          <p:nvPr/>
        </p:nvGrpSpPr>
        <p:grpSpPr>
          <a:xfrm>
            <a:off x="3795595" y="2098488"/>
            <a:ext cx="232766" cy="171920"/>
            <a:chOff x="4414838" y="3892550"/>
            <a:chExt cx="382587" cy="282576"/>
          </a:xfrm>
          <a:solidFill>
            <a:schemeClr val="tx1">
              <a:lumMod val="65000"/>
              <a:lumOff val="35000"/>
            </a:schemeClr>
          </a:solidFill>
        </p:grpSpPr>
        <p:sp>
          <p:nvSpPr>
            <p:cNvPr id="1553" name="Freeform 425"/>
            <p:cNvSpPr>
              <a:spLocks/>
            </p:cNvSpPr>
            <p:nvPr/>
          </p:nvSpPr>
          <p:spPr bwMode="auto">
            <a:xfrm>
              <a:off x="4419600" y="4124325"/>
              <a:ext cx="373062" cy="17463"/>
            </a:xfrm>
            <a:custGeom>
              <a:avLst/>
              <a:gdLst>
                <a:gd name="T0" fmla="*/ 78 w 3291"/>
                <a:gd name="T1" fmla="*/ 0 h 156"/>
                <a:gd name="T2" fmla="*/ 3216 w 3291"/>
                <a:gd name="T3" fmla="*/ 0 h 156"/>
                <a:gd name="T4" fmla="*/ 3236 w 3291"/>
                <a:gd name="T5" fmla="*/ 3 h 156"/>
                <a:gd name="T6" fmla="*/ 3253 w 3291"/>
                <a:gd name="T7" fmla="*/ 11 h 156"/>
                <a:gd name="T8" fmla="*/ 3269 w 3291"/>
                <a:gd name="T9" fmla="*/ 23 h 156"/>
                <a:gd name="T10" fmla="*/ 3281 w 3291"/>
                <a:gd name="T11" fmla="*/ 39 h 156"/>
                <a:gd name="T12" fmla="*/ 3289 w 3291"/>
                <a:gd name="T13" fmla="*/ 57 h 156"/>
                <a:gd name="T14" fmla="*/ 3291 w 3291"/>
                <a:gd name="T15" fmla="*/ 79 h 156"/>
                <a:gd name="T16" fmla="*/ 3289 w 3291"/>
                <a:gd name="T17" fmla="*/ 99 h 156"/>
                <a:gd name="T18" fmla="*/ 3281 w 3291"/>
                <a:gd name="T19" fmla="*/ 117 h 156"/>
                <a:gd name="T20" fmla="*/ 3269 w 3291"/>
                <a:gd name="T21" fmla="*/ 133 h 156"/>
                <a:gd name="T22" fmla="*/ 3252 w 3291"/>
                <a:gd name="T23" fmla="*/ 145 h 156"/>
                <a:gd name="T24" fmla="*/ 3234 w 3291"/>
                <a:gd name="T25" fmla="*/ 153 h 156"/>
                <a:gd name="T26" fmla="*/ 3213 w 3291"/>
                <a:gd name="T27" fmla="*/ 156 h 156"/>
                <a:gd name="T28" fmla="*/ 78 w 3291"/>
                <a:gd name="T29" fmla="*/ 156 h 156"/>
                <a:gd name="T30" fmla="*/ 57 w 3291"/>
                <a:gd name="T31" fmla="*/ 153 h 156"/>
                <a:gd name="T32" fmla="*/ 39 w 3291"/>
                <a:gd name="T33" fmla="*/ 145 h 156"/>
                <a:gd name="T34" fmla="*/ 22 w 3291"/>
                <a:gd name="T35" fmla="*/ 133 h 156"/>
                <a:gd name="T36" fmla="*/ 11 w 3291"/>
                <a:gd name="T37" fmla="*/ 117 h 156"/>
                <a:gd name="T38" fmla="*/ 3 w 3291"/>
                <a:gd name="T39" fmla="*/ 99 h 156"/>
                <a:gd name="T40" fmla="*/ 0 w 3291"/>
                <a:gd name="T41" fmla="*/ 79 h 156"/>
                <a:gd name="T42" fmla="*/ 3 w 3291"/>
                <a:gd name="T43" fmla="*/ 57 h 156"/>
                <a:gd name="T44" fmla="*/ 11 w 3291"/>
                <a:gd name="T45" fmla="*/ 39 h 156"/>
                <a:gd name="T46" fmla="*/ 22 w 3291"/>
                <a:gd name="T47" fmla="*/ 23 h 156"/>
                <a:gd name="T48" fmla="*/ 39 w 3291"/>
                <a:gd name="T49" fmla="*/ 11 h 156"/>
                <a:gd name="T50" fmla="*/ 57 w 3291"/>
                <a:gd name="T51" fmla="*/ 3 h 156"/>
                <a:gd name="T52" fmla="*/ 78 w 3291"/>
                <a:gd name="T5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91" h="156">
                  <a:moveTo>
                    <a:pt x="78" y="0"/>
                  </a:moveTo>
                  <a:lnTo>
                    <a:pt x="3216" y="0"/>
                  </a:lnTo>
                  <a:lnTo>
                    <a:pt x="3236" y="3"/>
                  </a:lnTo>
                  <a:lnTo>
                    <a:pt x="3253" y="11"/>
                  </a:lnTo>
                  <a:lnTo>
                    <a:pt x="3269" y="23"/>
                  </a:lnTo>
                  <a:lnTo>
                    <a:pt x="3281" y="39"/>
                  </a:lnTo>
                  <a:lnTo>
                    <a:pt x="3289" y="57"/>
                  </a:lnTo>
                  <a:lnTo>
                    <a:pt x="3291" y="79"/>
                  </a:lnTo>
                  <a:lnTo>
                    <a:pt x="3289" y="99"/>
                  </a:lnTo>
                  <a:lnTo>
                    <a:pt x="3281" y="117"/>
                  </a:lnTo>
                  <a:lnTo>
                    <a:pt x="3269" y="133"/>
                  </a:lnTo>
                  <a:lnTo>
                    <a:pt x="3252" y="145"/>
                  </a:lnTo>
                  <a:lnTo>
                    <a:pt x="3234" y="153"/>
                  </a:lnTo>
                  <a:lnTo>
                    <a:pt x="3213" y="156"/>
                  </a:lnTo>
                  <a:lnTo>
                    <a:pt x="78" y="156"/>
                  </a:lnTo>
                  <a:lnTo>
                    <a:pt x="57" y="153"/>
                  </a:lnTo>
                  <a:lnTo>
                    <a:pt x="39" y="145"/>
                  </a:lnTo>
                  <a:lnTo>
                    <a:pt x="22" y="133"/>
                  </a:lnTo>
                  <a:lnTo>
                    <a:pt x="11" y="117"/>
                  </a:lnTo>
                  <a:lnTo>
                    <a:pt x="3" y="99"/>
                  </a:lnTo>
                  <a:lnTo>
                    <a:pt x="0" y="79"/>
                  </a:lnTo>
                  <a:lnTo>
                    <a:pt x="3" y="57"/>
                  </a:lnTo>
                  <a:lnTo>
                    <a:pt x="11" y="39"/>
                  </a:lnTo>
                  <a:lnTo>
                    <a:pt x="22" y="23"/>
                  </a:lnTo>
                  <a:lnTo>
                    <a:pt x="39" y="11"/>
                  </a:lnTo>
                  <a:lnTo>
                    <a:pt x="57"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54" name="Freeform 426"/>
            <p:cNvSpPr>
              <a:spLocks/>
            </p:cNvSpPr>
            <p:nvPr/>
          </p:nvSpPr>
          <p:spPr bwMode="auto">
            <a:xfrm>
              <a:off x="4435475" y="4157663"/>
              <a:ext cx="341312" cy="17463"/>
            </a:xfrm>
            <a:custGeom>
              <a:avLst/>
              <a:gdLst>
                <a:gd name="T0" fmla="*/ 78 w 3015"/>
                <a:gd name="T1" fmla="*/ 0 h 156"/>
                <a:gd name="T2" fmla="*/ 2938 w 3015"/>
                <a:gd name="T3" fmla="*/ 0 h 156"/>
                <a:gd name="T4" fmla="*/ 2959 w 3015"/>
                <a:gd name="T5" fmla="*/ 3 h 156"/>
                <a:gd name="T6" fmla="*/ 2977 w 3015"/>
                <a:gd name="T7" fmla="*/ 11 h 156"/>
                <a:gd name="T8" fmla="*/ 2993 w 3015"/>
                <a:gd name="T9" fmla="*/ 23 h 156"/>
                <a:gd name="T10" fmla="*/ 3005 w 3015"/>
                <a:gd name="T11" fmla="*/ 39 h 156"/>
                <a:gd name="T12" fmla="*/ 3013 w 3015"/>
                <a:gd name="T13" fmla="*/ 57 h 156"/>
                <a:gd name="T14" fmla="*/ 3015 w 3015"/>
                <a:gd name="T15" fmla="*/ 78 h 156"/>
                <a:gd name="T16" fmla="*/ 3012 w 3015"/>
                <a:gd name="T17" fmla="*/ 99 h 156"/>
                <a:gd name="T18" fmla="*/ 3005 w 3015"/>
                <a:gd name="T19" fmla="*/ 117 h 156"/>
                <a:gd name="T20" fmla="*/ 2993 w 3015"/>
                <a:gd name="T21" fmla="*/ 132 h 156"/>
                <a:gd name="T22" fmla="*/ 2976 w 3015"/>
                <a:gd name="T23" fmla="*/ 145 h 156"/>
                <a:gd name="T24" fmla="*/ 2958 w 3015"/>
                <a:gd name="T25" fmla="*/ 153 h 156"/>
                <a:gd name="T26" fmla="*/ 2937 w 3015"/>
                <a:gd name="T27" fmla="*/ 156 h 156"/>
                <a:gd name="T28" fmla="*/ 78 w 3015"/>
                <a:gd name="T29" fmla="*/ 156 h 156"/>
                <a:gd name="T30" fmla="*/ 57 w 3015"/>
                <a:gd name="T31" fmla="*/ 153 h 156"/>
                <a:gd name="T32" fmla="*/ 39 w 3015"/>
                <a:gd name="T33" fmla="*/ 145 h 156"/>
                <a:gd name="T34" fmla="*/ 22 w 3015"/>
                <a:gd name="T35" fmla="*/ 132 h 156"/>
                <a:gd name="T36" fmla="*/ 11 w 3015"/>
                <a:gd name="T37" fmla="*/ 117 h 156"/>
                <a:gd name="T38" fmla="*/ 3 w 3015"/>
                <a:gd name="T39" fmla="*/ 99 h 156"/>
                <a:gd name="T40" fmla="*/ 0 w 3015"/>
                <a:gd name="T41" fmla="*/ 78 h 156"/>
                <a:gd name="T42" fmla="*/ 3 w 3015"/>
                <a:gd name="T43" fmla="*/ 57 h 156"/>
                <a:gd name="T44" fmla="*/ 11 w 3015"/>
                <a:gd name="T45" fmla="*/ 39 h 156"/>
                <a:gd name="T46" fmla="*/ 22 w 3015"/>
                <a:gd name="T47" fmla="*/ 23 h 156"/>
                <a:gd name="T48" fmla="*/ 39 w 3015"/>
                <a:gd name="T49" fmla="*/ 11 h 156"/>
                <a:gd name="T50" fmla="*/ 57 w 3015"/>
                <a:gd name="T51" fmla="*/ 3 h 156"/>
                <a:gd name="T52" fmla="*/ 78 w 3015"/>
                <a:gd name="T5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15" h="156">
                  <a:moveTo>
                    <a:pt x="78" y="0"/>
                  </a:moveTo>
                  <a:lnTo>
                    <a:pt x="2938" y="0"/>
                  </a:lnTo>
                  <a:lnTo>
                    <a:pt x="2959" y="3"/>
                  </a:lnTo>
                  <a:lnTo>
                    <a:pt x="2977" y="11"/>
                  </a:lnTo>
                  <a:lnTo>
                    <a:pt x="2993" y="23"/>
                  </a:lnTo>
                  <a:lnTo>
                    <a:pt x="3005" y="39"/>
                  </a:lnTo>
                  <a:lnTo>
                    <a:pt x="3013" y="57"/>
                  </a:lnTo>
                  <a:lnTo>
                    <a:pt x="3015" y="78"/>
                  </a:lnTo>
                  <a:lnTo>
                    <a:pt x="3012" y="99"/>
                  </a:lnTo>
                  <a:lnTo>
                    <a:pt x="3005" y="117"/>
                  </a:lnTo>
                  <a:lnTo>
                    <a:pt x="2993" y="132"/>
                  </a:lnTo>
                  <a:lnTo>
                    <a:pt x="2976" y="145"/>
                  </a:lnTo>
                  <a:lnTo>
                    <a:pt x="2958" y="153"/>
                  </a:lnTo>
                  <a:lnTo>
                    <a:pt x="2937" y="156"/>
                  </a:lnTo>
                  <a:lnTo>
                    <a:pt x="78" y="156"/>
                  </a:lnTo>
                  <a:lnTo>
                    <a:pt x="57" y="153"/>
                  </a:lnTo>
                  <a:lnTo>
                    <a:pt x="39" y="145"/>
                  </a:lnTo>
                  <a:lnTo>
                    <a:pt x="22" y="132"/>
                  </a:lnTo>
                  <a:lnTo>
                    <a:pt x="11" y="117"/>
                  </a:lnTo>
                  <a:lnTo>
                    <a:pt x="3" y="99"/>
                  </a:lnTo>
                  <a:lnTo>
                    <a:pt x="0" y="78"/>
                  </a:lnTo>
                  <a:lnTo>
                    <a:pt x="3" y="57"/>
                  </a:lnTo>
                  <a:lnTo>
                    <a:pt x="11" y="39"/>
                  </a:lnTo>
                  <a:lnTo>
                    <a:pt x="22" y="23"/>
                  </a:lnTo>
                  <a:lnTo>
                    <a:pt x="39" y="11"/>
                  </a:lnTo>
                  <a:lnTo>
                    <a:pt x="57" y="3"/>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55" name="Freeform 427"/>
            <p:cNvSpPr>
              <a:spLocks noEditPoints="1"/>
            </p:cNvSpPr>
            <p:nvPr/>
          </p:nvSpPr>
          <p:spPr bwMode="auto">
            <a:xfrm>
              <a:off x="4414838" y="3892550"/>
              <a:ext cx="382587" cy="204788"/>
            </a:xfrm>
            <a:custGeom>
              <a:avLst/>
              <a:gdLst>
                <a:gd name="T0" fmla="*/ 1629 w 3374"/>
                <a:gd name="T1" fmla="*/ 185 h 1811"/>
                <a:gd name="T2" fmla="*/ 1516 w 3374"/>
                <a:gd name="T3" fmla="*/ 210 h 1811"/>
                <a:gd name="T4" fmla="*/ 1413 w 3374"/>
                <a:gd name="T5" fmla="*/ 259 h 1811"/>
                <a:gd name="T6" fmla="*/ 1320 w 3374"/>
                <a:gd name="T7" fmla="*/ 329 h 1811"/>
                <a:gd name="T8" fmla="*/ 1238 w 3374"/>
                <a:gd name="T9" fmla="*/ 417 h 1811"/>
                <a:gd name="T10" fmla="*/ 1172 w 3374"/>
                <a:gd name="T11" fmla="*/ 521 h 1811"/>
                <a:gd name="T12" fmla="*/ 1122 w 3374"/>
                <a:gd name="T13" fmla="*/ 638 h 1811"/>
                <a:gd name="T14" fmla="*/ 1090 w 3374"/>
                <a:gd name="T15" fmla="*/ 768 h 1811"/>
                <a:gd name="T16" fmla="*/ 1079 w 3374"/>
                <a:gd name="T17" fmla="*/ 905 h 1811"/>
                <a:gd name="T18" fmla="*/ 1090 w 3374"/>
                <a:gd name="T19" fmla="*/ 1043 h 1811"/>
                <a:gd name="T20" fmla="*/ 1122 w 3374"/>
                <a:gd name="T21" fmla="*/ 1171 h 1811"/>
                <a:gd name="T22" fmla="*/ 1172 w 3374"/>
                <a:gd name="T23" fmla="*/ 1290 h 1811"/>
                <a:gd name="T24" fmla="*/ 1238 w 3374"/>
                <a:gd name="T25" fmla="*/ 1394 h 1811"/>
                <a:gd name="T26" fmla="*/ 1320 w 3374"/>
                <a:gd name="T27" fmla="*/ 1481 h 1811"/>
                <a:gd name="T28" fmla="*/ 1413 w 3374"/>
                <a:gd name="T29" fmla="*/ 1552 h 1811"/>
                <a:gd name="T30" fmla="*/ 1516 w 3374"/>
                <a:gd name="T31" fmla="*/ 1600 h 1811"/>
                <a:gd name="T32" fmla="*/ 1629 w 3374"/>
                <a:gd name="T33" fmla="*/ 1625 h 1811"/>
                <a:gd name="T34" fmla="*/ 1745 w 3374"/>
                <a:gd name="T35" fmla="*/ 1625 h 1811"/>
                <a:gd name="T36" fmla="*/ 1858 w 3374"/>
                <a:gd name="T37" fmla="*/ 1600 h 1811"/>
                <a:gd name="T38" fmla="*/ 1961 w 3374"/>
                <a:gd name="T39" fmla="*/ 1551 h 1811"/>
                <a:gd name="T40" fmla="*/ 2054 w 3374"/>
                <a:gd name="T41" fmla="*/ 1481 h 1811"/>
                <a:gd name="T42" fmla="*/ 2136 w 3374"/>
                <a:gd name="T43" fmla="*/ 1393 h 1811"/>
                <a:gd name="T44" fmla="*/ 2202 w 3374"/>
                <a:gd name="T45" fmla="*/ 1289 h 1811"/>
                <a:gd name="T46" fmla="*/ 2252 w 3374"/>
                <a:gd name="T47" fmla="*/ 1171 h 1811"/>
                <a:gd name="T48" fmla="*/ 2284 w 3374"/>
                <a:gd name="T49" fmla="*/ 1042 h 1811"/>
                <a:gd name="T50" fmla="*/ 2295 w 3374"/>
                <a:gd name="T51" fmla="*/ 905 h 1811"/>
                <a:gd name="T52" fmla="*/ 2284 w 3374"/>
                <a:gd name="T53" fmla="*/ 768 h 1811"/>
                <a:gd name="T54" fmla="*/ 2252 w 3374"/>
                <a:gd name="T55" fmla="*/ 638 h 1811"/>
                <a:gd name="T56" fmla="*/ 2202 w 3374"/>
                <a:gd name="T57" fmla="*/ 521 h 1811"/>
                <a:gd name="T58" fmla="*/ 2136 w 3374"/>
                <a:gd name="T59" fmla="*/ 417 h 1811"/>
                <a:gd name="T60" fmla="*/ 2054 w 3374"/>
                <a:gd name="T61" fmla="*/ 329 h 1811"/>
                <a:gd name="T62" fmla="*/ 1961 w 3374"/>
                <a:gd name="T63" fmla="*/ 259 h 1811"/>
                <a:gd name="T64" fmla="*/ 1858 w 3374"/>
                <a:gd name="T65" fmla="*/ 210 h 1811"/>
                <a:gd name="T66" fmla="*/ 1745 w 3374"/>
                <a:gd name="T67" fmla="*/ 185 h 1811"/>
                <a:gd name="T68" fmla="*/ 0 w 3374"/>
                <a:gd name="T69" fmla="*/ 0 h 1811"/>
                <a:gd name="T70" fmla="*/ 3374 w 3374"/>
                <a:gd name="T71" fmla="*/ 1811 h 1811"/>
                <a:gd name="T72" fmla="*/ 0 w 3374"/>
                <a:gd name="T73" fmla="*/ 0 h 1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74" h="1811">
                  <a:moveTo>
                    <a:pt x="1687" y="181"/>
                  </a:moveTo>
                  <a:lnTo>
                    <a:pt x="1629" y="185"/>
                  </a:lnTo>
                  <a:lnTo>
                    <a:pt x="1571" y="195"/>
                  </a:lnTo>
                  <a:lnTo>
                    <a:pt x="1516" y="210"/>
                  </a:lnTo>
                  <a:lnTo>
                    <a:pt x="1464" y="232"/>
                  </a:lnTo>
                  <a:lnTo>
                    <a:pt x="1413" y="259"/>
                  </a:lnTo>
                  <a:lnTo>
                    <a:pt x="1365" y="292"/>
                  </a:lnTo>
                  <a:lnTo>
                    <a:pt x="1320" y="329"/>
                  </a:lnTo>
                  <a:lnTo>
                    <a:pt x="1277" y="371"/>
                  </a:lnTo>
                  <a:lnTo>
                    <a:pt x="1238" y="417"/>
                  </a:lnTo>
                  <a:lnTo>
                    <a:pt x="1203" y="467"/>
                  </a:lnTo>
                  <a:lnTo>
                    <a:pt x="1172" y="521"/>
                  </a:lnTo>
                  <a:lnTo>
                    <a:pt x="1144" y="578"/>
                  </a:lnTo>
                  <a:lnTo>
                    <a:pt x="1122" y="638"/>
                  </a:lnTo>
                  <a:lnTo>
                    <a:pt x="1103" y="701"/>
                  </a:lnTo>
                  <a:lnTo>
                    <a:pt x="1090" y="768"/>
                  </a:lnTo>
                  <a:lnTo>
                    <a:pt x="1082" y="835"/>
                  </a:lnTo>
                  <a:lnTo>
                    <a:pt x="1079" y="905"/>
                  </a:lnTo>
                  <a:lnTo>
                    <a:pt x="1082" y="975"/>
                  </a:lnTo>
                  <a:lnTo>
                    <a:pt x="1090" y="1043"/>
                  </a:lnTo>
                  <a:lnTo>
                    <a:pt x="1103" y="1108"/>
                  </a:lnTo>
                  <a:lnTo>
                    <a:pt x="1122" y="1171"/>
                  </a:lnTo>
                  <a:lnTo>
                    <a:pt x="1144" y="1233"/>
                  </a:lnTo>
                  <a:lnTo>
                    <a:pt x="1172" y="1290"/>
                  </a:lnTo>
                  <a:lnTo>
                    <a:pt x="1203" y="1344"/>
                  </a:lnTo>
                  <a:lnTo>
                    <a:pt x="1238" y="1394"/>
                  </a:lnTo>
                  <a:lnTo>
                    <a:pt x="1277" y="1440"/>
                  </a:lnTo>
                  <a:lnTo>
                    <a:pt x="1320" y="1481"/>
                  </a:lnTo>
                  <a:lnTo>
                    <a:pt x="1365" y="1519"/>
                  </a:lnTo>
                  <a:lnTo>
                    <a:pt x="1413" y="1552"/>
                  </a:lnTo>
                  <a:lnTo>
                    <a:pt x="1464" y="1578"/>
                  </a:lnTo>
                  <a:lnTo>
                    <a:pt x="1516" y="1600"/>
                  </a:lnTo>
                  <a:lnTo>
                    <a:pt x="1571" y="1616"/>
                  </a:lnTo>
                  <a:lnTo>
                    <a:pt x="1629" y="1625"/>
                  </a:lnTo>
                  <a:lnTo>
                    <a:pt x="1687" y="1629"/>
                  </a:lnTo>
                  <a:lnTo>
                    <a:pt x="1745" y="1625"/>
                  </a:lnTo>
                  <a:lnTo>
                    <a:pt x="1803" y="1616"/>
                  </a:lnTo>
                  <a:lnTo>
                    <a:pt x="1858" y="1600"/>
                  </a:lnTo>
                  <a:lnTo>
                    <a:pt x="1910" y="1578"/>
                  </a:lnTo>
                  <a:lnTo>
                    <a:pt x="1961" y="1551"/>
                  </a:lnTo>
                  <a:lnTo>
                    <a:pt x="2009" y="1518"/>
                  </a:lnTo>
                  <a:lnTo>
                    <a:pt x="2054" y="1481"/>
                  </a:lnTo>
                  <a:lnTo>
                    <a:pt x="2097" y="1439"/>
                  </a:lnTo>
                  <a:lnTo>
                    <a:pt x="2136" y="1393"/>
                  </a:lnTo>
                  <a:lnTo>
                    <a:pt x="2171" y="1343"/>
                  </a:lnTo>
                  <a:lnTo>
                    <a:pt x="2202" y="1289"/>
                  </a:lnTo>
                  <a:lnTo>
                    <a:pt x="2230" y="1232"/>
                  </a:lnTo>
                  <a:lnTo>
                    <a:pt x="2252" y="1171"/>
                  </a:lnTo>
                  <a:lnTo>
                    <a:pt x="2271" y="1108"/>
                  </a:lnTo>
                  <a:lnTo>
                    <a:pt x="2284" y="1042"/>
                  </a:lnTo>
                  <a:lnTo>
                    <a:pt x="2292" y="975"/>
                  </a:lnTo>
                  <a:lnTo>
                    <a:pt x="2295" y="905"/>
                  </a:lnTo>
                  <a:lnTo>
                    <a:pt x="2292" y="835"/>
                  </a:lnTo>
                  <a:lnTo>
                    <a:pt x="2284" y="768"/>
                  </a:lnTo>
                  <a:lnTo>
                    <a:pt x="2271" y="701"/>
                  </a:lnTo>
                  <a:lnTo>
                    <a:pt x="2252" y="638"/>
                  </a:lnTo>
                  <a:lnTo>
                    <a:pt x="2230" y="578"/>
                  </a:lnTo>
                  <a:lnTo>
                    <a:pt x="2202" y="521"/>
                  </a:lnTo>
                  <a:lnTo>
                    <a:pt x="2171" y="467"/>
                  </a:lnTo>
                  <a:lnTo>
                    <a:pt x="2136" y="417"/>
                  </a:lnTo>
                  <a:lnTo>
                    <a:pt x="2097" y="371"/>
                  </a:lnTo>
                  <a:lnTo>
                    <a:pt x="2054" y="329"/>
                  </a:lnTo>
                  <a:lnTo>
                    <a:pt x="2009" y="292"/>
                  </a:lnTo>
                  <a:lnTo>
                    <a:pt x="1961" y="259"/>
                  </a:lnTo>
                  <a:lnTo>
                    <a:pt x="1910" y="232"/>
                  </a:lnTo>
                  <a:lnTo>
                    <a:pt x="1858" y="210"/>
                  </a:lnTo>
                  <a:lnTo>
                    <a:pt x="1803" y="195"/>
                  </a:lnTo>
                  <a:lnTo>
                    <a:pt x="1745" y="185"/>
                  </a:lnTo>
                  <a:lnTo>
                    <a:pt x="1687" y="181"/>
                  </a:lnTo>
                  <a:close/>
                  <a:moveTo>
                    <a:pt x="0" y="0"/>
                  </a:moveTo>
                  <a:lnTo>
                    <a:pt x="3374" y="0"/>
                  </a:lnTo>
                  <a:lnTo>
                    <a:pt x="3374" y="1811"/>
                  </a:lnTo>
                  <a:lnTo>
                    <a:pt x="0" y="18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56" name="Freeform 428"/>
            <p:cNvSpPr>
              <a:spLocks/>
            </p:cNvSpPr>
            <p:nvPr/>
          </p:nvSpPr>
          <p:spPr bwMode="auto">
            <a:xfrm>
              <a:off x="4579938" y="3937000"/>
              <a:ext cx="53975" cy="117475"/>
            </a:xfrm>
            <a:custGeom>
              <a:avLst/>
              <a:gdLst>
                <a:gd name="T0" fmla="*/ 275 w 480"/>
                <a:gd name="T1" fmla="*/ 10 h 1033"/>
                <a:gd name="T2" fmla="*/ 307 w 480"/>
                <a:gd name="T3" fmla="*/ 50 h 1033"/>
                <a:gd name="T4" fmla="*/ 338 w 480"/>
                <a:gd name="T5" fmla="*/ 127 h 1033"/>
                <a:gd name="T6" fmla="*/ 415 w 480"/>
                <a:gd name="T7" fmla="*/ 182 h 1033"/>
                <a:gd name="T8" fmla="*/ 433 w 480"/>
                <a:gd name="T9" fmla="*/ 231 h 1033"/>
                <a:gd name="T10" fmla="*/ 412 w 480"/>
                <a:gd name="T11" fmla="*/ 279 h 1033"/>
                <a:gd name="T12" fmla="*/ 363 w 480"/>
                <a:gd name="T13" fmla="*/ 297 h 1033"/>
                <a:gd name="T14" fmla="*/ 315 w 480"/>
                <a:gd name="T15" fmla="*/ 276 h 1033"/>
                <a:gd name="T16" fmla="*/ 262 w 480"/>
                <a:gd name="T17" fmla="*/ 245 h 1033"/>
                <a:gd name="T18" fmla="*/ 195 w 480"/>
                <a:gd name="T19" fmla="*/ 253 h 1033"/>
                <a:gd name="T20" fmla="*/ 148 w 480"/>
                <a:gd name="T21" fmla="*/ 300 h 1033"/>
                <a:gd name="T22" fmla="*/ 140 w 480"/>
                <a:gd name="T23" fmla="*/ 368 h 1033"/>
                <a:gd name="T24" fmla="*/ 176 w 480"/>
                <a:gd name="T25" fmla="*/ 426 h 1033"/>
                <a:gd name="T26" fmla="*/ 240 w 480"/>
                <a:gd name="T27" fmla="*/ 448 h 1033"/>
                <a:gd name="T28" fmla="*/ 351 w 480"/>
                <a:gd name="T29" fmla="*/ 475 h 1033"/>
                <a:gd name="T30" fmla="*/ 434 w 480"/>
                <a:gd name="T31" fmla="*/ 546 h 1033"/>
                <a:gd name="T32" fmla="*/ 477 w 480"/>
                <a:gd name="T33" fmla="*/ 649 h 1033"/>
                <a:gd name="T34" fmla="*/ 470 w 480"/>
                <a:gd name="T35" fmla="*/ 757 h 1033"/>
                <a:gd name="T36" fmla="*/ 421 w 480"/>
                <a:gd name="T37" fmla="*/ 845 h 1033"/>
                <a:gd name="T38" fmla="*/ 341 w 480"/>
                <a:gd name="T39" fmla="*/ 905 h 1033"/>
                <a:gd name="T40" fmla="*/ 307 w 480"/>
                <a:gd name="T41" fmla="*/ 982 h 1033"/>
                <a:gd name="T42" fmla="*/ 275 w 480"/>
                <a:gd name="T43" fmla="*/ 1023 h 1033"/>
                <a:gd name="T44" fmla="*/ 222 w 480"/>
                <a:gd name="T45" fmla="*/ 1030 h 1033"/>
                <a:gd name="T46" fmla="*/ 181 w 480"/>
                <a:gd name="T47" fmla="*/ 999 h 1033"/>
                <a:gd name="T48" fmla="*/ 172 w 480"/>
                <a:gd name="T49" fmla="*/ 917 h 1033"/>
                <a:gd name="T50" fmla="*/ 89 w 480"/>
                <a:gd name="T51" fmla="*/ 873 h 1033"/>
                <a:gd name="T52" fmla="*/ 48 w 480"/>
                <a:gd name="T53" fmla="*/ 820 h 1033"/>
                <a:gd name="T54" fmla="*/ 56 w 480"/>
                <a:gd name="T55" fmla="*/ 769 h 1033"/>
                <a:gd name="T56" fmla="*/ 100 w 480"/>
                <a:gd name="T57" fmla="*/ 738 h 1033"/>
                <a:gd name="T58" fmla="*/ 151 w 480"/>
                <a:gd name="T59" fmla="*/ 746 h 1033"/>
                <a:gd name="T60" fmla="*/ 199 w 480"/>
                <a:gd name="T61" fmla="*/ 781 h 1033"/>
                <a:gd name="T62" fmla="*/ 264 w 480"/>
                <a:gd name="T63" fmla="*/ 788 h 1033"/>
                <a:gd name="T64" fmla="*/ 320 w 480"/>
                <a:gd name="T65" fmla="*/ 752 h 1033"/>
                <a:gd name="T66" fmla="*/ 342 w 480"/>
                <a:gd name="T67" fmla="*/ 688 h 1033"/>
                <a:gd name="T68" fmla="*/ 320 w 480"/>
                <a:gd name="T69" fmla="*/ 623 h 1033"/>
                <a:gd name="T70" fmla="*/ 264 w 480"/>
                <a:gd name="T71" fmla="*/ 588 h 1033"/>
                <a:gd name="T72" fmla="*/ 164 w 480"/>
                <a:gd name="T73" fmla="*/ 573 h 1033"/>
                <a:gd name="T74" fmla="*/ 70 w 480"/>
                <a:gd name="T75" fmla="*/ 515 h 1033"/>
                <a:gd name="T76" fmla="*/ 12 w 480"/>
                <a:gd name="T77" fmla="*/ 422 h 1033"/>
                <a:gd name="T78" fmla="*/ 3 w 480"/>
                <a:gd name="T79" fmla="*/ 310 h 1033"/>
                <a:gd name="T80" fmla="*/ 39 w 480"/>
                <a:gd name="T81" fmla="*/ 216 h 1033"/>
                <a:gd name="T82" fmla="*/ 109 w 480"/>
                <a:gd name="T83" fmla="*/ 144 h 1033"/>
                <a:gd name="T84" fmla="*/ 172 w 480"/>
                <a:gd name="T85" fmla="*/ 69 h 1033"/>
                <a:gd name="T86" fmla="*/ 191 w 480"/>
                <a:gd name="T87" fmla="*/ 21 h 1033"/>
                <a:gd name="T88" fmla="*/ 240 w 480"/>
                <a:gd name="T89"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0" h="1033">
                  <a:moveTo>
                    <a:pt x="240" y="0"/>
                  </a:moveTo>
                  <a:lnTo>
                    <a:pt x="258" y="2"/>
                  </a:lnTo>
                  <a:lnTo>
                    <a:pt x="275" y="10"/>
                  </a:lnTo>
                  <a:lnTo>
                    <a:pt x="289" y="21"/>
                  </a:lnTo>
                  <a:lnTo>
                    <a:pt x="299" y="34"/>
                  </a:lnTo>
                  <a:lnTo>
                    <a:pt x="307" y="50"/>
                  </a:lnTo>
                  <a:lnTo>
                    <a:pt x="309" y="69"/>
                  </a:lnTo>
                  <a:lnTo>
                    <a:pt x="309" y="117"/>
                  </a:lnTo>
                  <a:lnTo>
                    <a:pt x="338" y="127"/>
                  </a:lnTo>
                  <a:lnTo>
                    <a:pt x="366" y="141"/>
                  </a:lnTo>
                  <a:lnTo>
                    <a:pt x="391" y="159"/>
                  </a:lnTo>
                  <a:lnTo>
                    <a:pt x="415" y="182"/>
                  </a:lnTo>
                  <a:lnTo>
                    <a:pt x="426" y="196"/>
                  </a:lnTo>
                  <a:lnTo>
                    <a:pt x="432" y="213"/>
                  </a:lnTo>
                  <a:lnTo>
                    <a:pt x="433" y="231"/>
                  </a:lnTo>
                  <a:lnTo>
                    <a:pt x="431" y="248"/>
                  </a:lnTo>
                  <a:lnTo>
                    <a:pt x="424" y="263"/>
                  </a:lnTo>
                  <a:lnTo>
                    <a:pt x="412" y="279"/>
                  </a:lnTo>
                  <a:lnTo>
                    <a:pt x="398" y="289"/>
                  </a:lnTo>
                  <a:lnTo>
                    <a:pt x="381" y="295"/>
                  </a:lnTo>
                  <a:lnTo>
                    <a:pt x="363" y="297"/>
                  </a:lnTo>
                  <a:lnTo>
                    <a:pt x="345" y="294"/>
                  </a:lnTo>
                  <a:lnTo>
                    <a:pt x="329" y="287"/>
                  </a:lnTo>
                  <a:lnTo>
                    <a:pt x="315" y="276"/>
                  </a:lnTo>
                  <a:lnTo>
                    <a:pt x="299" y="261"/>
                  </a:lnTo>
                  <a:lnTo>
                    <a:pt x="281" y="251"/>
                  </a:lnTo>
                  <a:lnTo>
                    <a:pt x="262" y="245"/>
                  </a:lnTo>
                  <a:lnTo>
                    <a:pt x="240" y="243"/>
                  </a:lnTo>
                  <a:lnTo>
                    <a:pt x="217" y="246"/>
                  </a:lnTo>
                  <a:lnTo>
                    <a:pt x="195" y="253"/>
                  </a:lnTo>
                  <a:lnTo>
                    <a:pt x="176" y="266"/>
                  </a:lnTo>
                  <a:lnTo>
                    <a:pt x="160" y="282"/>
                  </a:lnTo>
                  <a:lnTo>
                    <a:pt x="148" y="300"/>
                  </a:lnTo>
                  <a:lnTo>
                    <a:pt x="140" y="323"/>
                  </a:lnTo>
                  <a:lnTo>
                    <a:pt x="138" y="346"/>
                  </a:lnTo>
                  <a:lnTo>
                    <a:pt x="140" y="368"/>
                  </a:lnTo>
                  <a:lnTo>
                    <a:pt x="148" y="391"/>
                  </a:lnTo>
                  <a:lnTo>
                    <a:pt x="160" y="409"/>
                  </a:lnTo>
                  <a:lnTo>
                    <a:pt x="176" y="426"/>
                  </a:lnTo>
                  <a:lnTo>
                    <a:pt x="195" y="438"/>
                  </a:lnTo>
                  <a:lnTo>
                    <a:pt x="217" y="445"/>
                  </a:lnTo>
                  <a:lnTo>
                    <a:pt x="240" y="448"/>
                  </a:lnTo>
                  <a:lnTo>
                    <a:pt x="279" y="451"/>
                  </a:lnTo>
                  <a:lnTo>
                    <a:pt x="316" y="460"/>
                  </a:lnTo>
                  <a:lnTo>
                    <a:pt x="351" y="475"/>
                  </a:lnTo>
                  <a:lnTo>
                    <a:pt x="382" y="494"/>
                  </a:lnTo>
                  <a:lnTo>
                    <a:pt x="410" y="518"/>
                  </a:lnTo>
                  <a:lnTo>
                    <a:pt x="434" y="546"/>
                  </a:lnTo>
                  <a:lnTo>
                    <a:pt x="454" y="577"/>
                  </a:lnTo>
                  <a:lnTo>
                    <a:pt x="468" y="612"/>
                  </a:lnTo>
                  <a:lnTo>
                    <a:pt x="477" y="649"/>
                  </a:lnTo>
                  <a:lnTo>
                    <a:pt x="480" y="688"/>
                  </a:lnTo>
                  <a:lnTo>
                    <a:pt x="478" y="723"/>
                  </a:lnTo>
                  <a:lnTo>
                    <a:pt x="470" y="757"/>
                  </a:lnTo>
                  <a:lnTo>
                    <a:pt x="458" y="789"/>
                  </a:lnTo>
                  <a:lnTo>
                    <a:pt x="442" y="818"/>
                  </a:lnTo>
                  <a:lnTo>
                    <a:pt x="421" y="845"/>
                  </a:lnTo>
                  <a:lnTo>
                    <a:pt x="398" y="868"/>
                  </a:lnTo>
                  <a:lnTo>
                    <a:pt x="371" y="888"/>
                  </a:lnTo>
                  <a:lnTo>
                    <a:pt x="341" y="905"/>
                  </a:lnTo>
                  <a:lnTo>
                    <a:pt x="309" y="917"/>
                  </a:lnTo>
                  <a:lnTo>
                    <a:pt x="309" y="964"/>
                  </a:lnTo>
                  <a:lnTo>
                    <a:pt x="307" y="982"/>
                  </a:lnTo>
                  <a:lnTo>
                    <a:pt x="299" y="999"/>
                  </a:lnTo>
                  <a:lnTo>
                    <a:pt x="289" y="1013"/>
                  </a:lnTo>
                  <a:lnTo>
                    <a:pt x="275" y="1023"/>
                  </a:lnTo>
                  <a:lnTo>
                    <a:pt x="258" y="1030"/>
                  </a:lnTo>
                  <a:lnTo>
                    <a:pt x="240" y="1033"/>
                  </a:lnTo>
                  <a:lnTo>
                    <a:pt x="222" y="1030"/>
                  </a:lnTo>
                  <a:lnTo>
                    <a:pt x="205" y="1023"/>
                  </a:lnTo>
                  <a:lnTo>
                    <a:pt x="191" y="1013"/>
                  </a:lnTo>
                  <a:lnTo>
                    <a:pt x="181" y="999"/>
                  </a:lnTo>
                  <a:lnTo>
                    <a:pt x="174" y="982"/>
                  </a:lnTo>
                  <a:lnTo>
                    <a:pt x="172" y="964"/>
                  </a:lnTo>
                  <a:lnTo>
                    <a:pt x="172" y="917"/>
                  </a:lnTo>
                  <a:lnTo>
                    <a:pt x="142" y="906"/>
                  </a:lnTo>
                  <a:lnTo>
                    <a:pt x="114" y="892"/>
                  </a:lnTo>
                  <a:lnTo>
                    <a:pt x="89" y="873"/>
                  </a:lnTo>
                  <a:lnTo>
                    <a:pt x="65" y="852"/>
                  </a:lnTo>
                  <a:lnTo>
                    <a:pt x="54" y="836"/>
                  </a:lnTo>
                  <a:lnTo>
                    <a:pt x="48" y="820"/>
                  </a:lnTo>
                  <a:lnTo>
                    <a:pt x="47" y="803"/>
                  </a:lnTo>
                  <a:lnTo>
                    <a:pt x="49" y="785"/>
                  </a:lnTo>
                  <a:lnTo>
                    <a:pt x="56" y="769"/>
                  </a:lnTo>
                  <a:lnTo>
                    <a:pt x="68" y="755"/>
                  </a:lnTo>
                  <a:lnTo>
                    <a:pt x="83" y="744"/>
                  </a:lnTo>
                  <a:lnTo>
                    <a:pt x="100" y="738"/>
                  </a:lnTo>
                  <a:lnTo>
                    <a:pt x="117" y="737"/>
                  </a:lnTo>
                  <a:lnTo>
                    <a:pt x="135" y="739"/>
                  </a:lnTo>
                  <a:lnTo>
                    <a:pt x="151" y="746"/>
                  </a:lnTo>
                  <a:lnTo>
                    <a:pt x="165" y="758"/>
                  </a:lnTo>
                  <a:lnTo>
                    <a:pt x="181" y="771"/>
                  </a:lnTo>
                  <a:lnTo>
                    <a:pt x="199" y="781"/>
                  </a:lnTo>
                  <a:lnTo>
                    <a:pt x="219" y="788"/>
                  </a:lnTo>
                  <a:lnTo>
                    <a:pt x="240" y="790"/>
                  </a:lnTo>
                  <a:lnTo>
                    <a:pt x="264" y="788"/>
                  </a:lnTo>
                  <a:lnTo>
                    <a:pt x="285" y="779"/>
                  </a:lnTo>
                  <a:lnTo>
                    <a:pt x="305" y="767"/>
                  </a:lnTo>
                  <a:lnTo>
                    <a:pt x="320" y="752"/>
                  </a:lnTo>
                  <a:lnTo>
                    <a:pt x="332" y="732"/>
                  </a:lnTo>
                  <a:lnTo>
                    <a:pt x="340" y="711"/>
                  </a:lnTo>
                  <a:lnTo>
                    <a:pt x="342" y="688"/>
                  </a:lnTo>
                  <a:lnTo>
                    <a:pt x="340" y="664"/>
                  </a:lnTo>
                  <a:lnTo>
                    <a:pt x="332" y="643"/>
                  </a:lnTo>
                  <a:lnTo>
                    <a:pt x="320" y="623"/>
                  </a:lnTo>
                  <a:lnTo>
                    <a:pt x="305" y="608"/>
                  </a:lnTo>
                  <a:lnTo>
                    <a:pt x="285" y="596"/>
                  </a:lnTo>
                  <a:lnTo>
                    <a:pt x="264" y="588"/>
                  </a:lnTo>
                  <a:lnTo>
                    <a:pt x="240" y="586"/>
                  </a:lnTo>
                  <a:lnTo>
                    <a:pt x="201" y="582"/>
                  </a:lnTo>
                  <a:lnTo>
                    <a:pt x="164" y="573"/>
                  </a:lnTo>
                  <a:lnTo>
                    <a:pt x="130" y="558"/>
                  </a:lnTo>
                  <a:lnTo>
                    <a:pt x="98" y="539"/>
                  </a:lnTo>
                  <a:lnTo>
                    <a:pt x="70" y="515"/>
                  </a:lnTo>
                  <a:lnTo>
                    <a:pt x="46" y="487"/>
                  </a:lnTo>
                  <a:lnTo>
                    <a:pt x="26" y="455"/>
                  </a:lnTo>
                  <a:lnTo>
                    <a:pt x="12" y="422"/>
                  </a:lnTo>
                  <a:lnTo>
                    <a:pt x="3" y="385"/>
                  </a:lnTo>
                  <a:lnTo>
                    <a:pt x="0" y="346"/>
                  </a:lnTo>
                  <a:lnTo>
                    <a:pt x="3" y="310"/>
                  </a:lnTo>
                  <a:lnTo>
                    <a:pt x="10" y="277"/>
                  </a:lnTo>
                  <a:lnTo>
                    <a:pt x="22" y="245"/>
                  </a:lnTo>
                  <a:lnTo>
                    <a:pt x="39" y="216"/>
                  </a:lnTo>
                  <a:lnTo>
                    <a:pt x="59" y="188"/>
                  </a:lnTo>
                  <a:lnTo>
                    <a:pt x="83" y="165"/>
                  </a:lnTo>
                  <a:lnTo>
                    <a:pt x="109" y="144"/>
                  </a:lnTo>
                  <a:lnTo>
                    <a:pt x="139" y="128"/>
                  </a:lnTo>
                  <a:lnTo>
                    <a:pt x="172" y="117"/>
                  </a:lnTo>
                  <a:lnTo>
                    <a:pt x="172" y="69"/>
                  </a:lnTo>
                  <a:lnTo>
                    <a:pt x="174" y="50"/>
                  </a:lnTo>
                  <a:lnTo>
                    <a:pt x="181" y="34"/>
                  </a:lnTo>
                  <a:lnTo>
                    <a:pt x="191" y="21"/>
                  </a:lnTo>
                  <a:lnTo>
                    <a:pt x="205" y="10"/>
                  </a:lnTo>
                  <a:lnTo>
                    <a:pt x="222" y="2"/>
                  </a:lnTo>
                  <a:lnTo>
                    <a:pt x="2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14" name="Group 1613"/>
          <p:cNvGrpSpPr/>
          <p:nvPr/>
        </p:nvGrpSpPr>
        <p:grpSpPr>
          <a:xfrm>
            <a:off x="4342818" y="2068064"/>
            <a:ext cx="232767" cy="232767"/>
            <a:chOff x="5083175" y="3829051"/>
            <a:chExt cx="382588" cy="382588"/>
          </a:xfrm>
          <a:solidFill>
            <a:schemeClr val="tx1">
              <a:lumMod val="65000"/>
              <a:lumOff val="35000"/>
            </a:schemeClr>
          </a:solidFill>
        </p:grpSpPr>
        <p:sp>
          <p:nvSpPr>
            <p:cNvPr id="1560" name="Freeform 433"/>
            <p:cNvSpPr>
              <a:spLocks/>
            </p:cNvSpPr>
            <p:nvPr/>
          </p:nvSpPr>
          <p:spPr bwMode="auto">
            <a:xfrm>
              <a:off x="5083175" y="3829051"/>
              <a:ext cx="114300" cy="382588"/>
            </a:xfrm>
            <a:custGeom>
              <a:avLst/>
              <a:gdLst>
                <a:gd name="T0" fmla="*/ 503 w 1007"/>
                <a:gd name="T1" fmla="*/ 0 h 3380"/>
                <a:gd name="T2" fmla="*/ 559 w 1007"/>
                <a:gd name="T3" fmla="*/ 3 h 3380"/>
                <a:gd name="T4" fmla="*/ 612 w 1007"/>
                <a:gd name="T5" fmla="*/ 13 h 3380"/>
                <a:gd name="T6" fmla="*/ 663 w 1007"/>
                <a:gd name="T7" fmla="*/ 26 h 3380"/>
                <a:gd name="T8" fmla="*/ 711 w 1007"/>
                <a:gd name="T9" fmla="*/ 45 h 3380"/>
                <a:gd name="T10" fmla="*/ 758 w 1007"/>
                <a:gd name="T11" fmla="*/ 69 h 3380"/>
                <a:gd name="T12" fmla="*/ 801 w 1007"/>
                <a:gd name="T13" fmla="*/ 98 h 3380"/>
                <a:gd name="T14" fmla="*/ 841 w 1007"/>
                <a:gd name="T15" fmla="*/ 131 h 3380"/>
                <a:gd name="T16" fmla="*/ 878 w 1007"/>
                <a:gd name="T17" fmla="*/ 167 h 3380"/>
                <a:gd name="T18" fmla="*/ 910 w 1007"/>
                <a:gd name="T19" fmla="*/ 207 h 3380"/>
                <a:gd name="T20" fmla="*/ 938 w 1007"/>
                <a:gd name="T21" fmla="*/ 251 h 3380"/>
                <a:gd name="T22" fmla="*/ 963 w 1007"/>
                <a:gd name="T23" fmla="*/ 297 h 3380"/>
                <a:gd name="T24" fmla="*/ 981 w 1007"/>
                <a:gd name="T25" fmla="*/ 345 h 3380"/>
                <a:gd name="T26" fmla="*/ 995 w 1007"/>
                <a:gd name="T27" fmla="*/ 397 h 3380"/>
                <a:gd name="T28" fmla="*/ 1004 w 1007"/>
                <a:gd name="T29" fmla="*/ 450 h 3380"/>
                <a:gd name="T30" fmla="*/ 1007 w 1007"/>
                <a:gd name="T31" fmla="*/ 504 h 3380"/>
                <a:gd name="T32" fmla="*/ 1007 w 1007"/>
                <a:gd name="T33" fmla="*/ 2876 h 3380"/>
                <a:gd name="T34" fmla="*/ 1004 w 1007"/>
                <a:gd name="T35" fmla="*/ 2931 h 3380"/>
                <a:gd name="T36" fmla="*/ 995 w 1007"/>
                <a:gd name="T37" fmla="*/ 2985 h 3380"/>
                <a:gd name="T38" fmla="*/ 981 w 1007"/>
                <a:gd name="T39" fmla="*/ 3036 h 3380"/>
                <a:gd name="T40" fmla="*/ 962 w 1007"/>
                <a:gd name="T41" fmla="*/ 3084 h 3380"/>
                <a:gd name="T42" fmla="*/ 938 w 1007"/>
                <a:gd name="T43" fmla="*/ 3131 h 3380"/>
                <a:gd name="T44" fmla="*/ 909 w 1007"/>
                <a:gd name="T45" fmla="*/ 3175 h 3380"/>
                <a:gd name="T46" fmla="*/ 877 w 1007"/>
                <a:gd name="T47" fmla="*/ 3215 h 3380"/>
                <a:gd name="T48" fmla="*/ 841 w 1007"/>
                <a:gd name="T49" fmla="*/ 3251 h 3380"/>
                <a:gd name="T50" fmla="*/ 800 w 1007"/>
                <a:gd name="T51" fmla="*/ 3283 h 3380"/>
                <a:gd name="T52" fmla="*/ 757 w 1007"/>
                <a:gd name="T53" fmla="*/ 3311 h 3380"/>
                <a:gd name="T54" fmla="*/ 710 w 1007"/>
                <a:gd name="T55" fmla="*/ 3336 h 3380"/>
                <a:gd name="T56" fmla="*/ 661 w 1007"/>
                <a:gd name="T57" fmla="*/ 3354 h 3380"/>
                <a:gd name="T58" fmla="*/ 610 w 1007"/>
                <a:gd name="T59" fmla="*/ 3369 h 3380"/>
                <a:gd name="T60" fmla="*/ 557 w 1007"/>
                <a:gd name="T61" fmla="*/ 3377 h 3380"/>
                <a:gd name="T62" fmla="*/ 502 w 1007"/>
                <a:gd name="T63" fmla="*/ 3380 h 3380"/>
                <a:gd name="T64" fmla="*/ 448 w 1007"/>
                <a:gd name="T65" fmla="*/ 3377 h 3380"/>
                <a:gd name="T66" fmla="*/ 395 w 1007"/>
                <a:gd name="T67" fmla="*/ 3368 h 3380"/>
                <a:gd name="T68" fmla="*/ 343 w 1007"/>
                <a:gd name="T69" fmla="*/ 3354 h 3380"/>
                <a:gd name="T70" fmla="*/ 295 w 1007"/>
                <a:gd name="T71" fmla="*/ 3335 h 3380"/>
                <a:gd name="T72" fmla="*/ 249 w 1007"/>
                <a:gd name="T73" fmla="*/ 3311 h 3380"/>
                <a:gd name="T74" fmla="*/ 206 w 1007"/>
                <a:gd name="T75" fmla="*/ 3282 h 3380"/>
                <a:gd name="T76" fmla="*/ 166 w 1007"/>
                <a:gd name="T77" fmla="*/ 3250 h 3380"/>
                <a:gd name="T78" fmla="*/ 129 w 1007"/>
                <a:gd name="T79" fmla="*/ 3214 h 3380"/>
                <a:gd name="T80" fmla="*/ 97 w 1007"/>
                <a:gd name="T81" fmla="*/ 3174 h 3380"/>
                <a:gd name="T82" fmla="*/ 69 w 1007"/>
                <a:gd name="T83" fmla="*/ 3129 h 3380"/>
                <a:gd name="T84" fmla="*/ 45 w 1007"/>
                <a:gd name="T85" fmla="*/ 3083 h 3380"/>
                <a:gd name="T86" fmla="*/ 26 w 1007"/>
                <a:gd name="T87" fmla="*/ 3035 h 3380"/>
                <a:gd name="T88" fmla="*/ 11 w 1007"/>
                <a:gd name="T89" fmla="*/ 2984 h 3380"/>
                <a:gd name="T90" fmla="*/ 3 w 1007"/>
                <a:gd name="T91" fmla="*/ 2930 h 3380"/>
                <a:gd name="T92" fmla="*/ 0 w 1007"/>
                <a:gd name="T93" fmla="*/ 2876 h 3380"/>
                <a:gd name="T94" fmla="*/ 0 w 1007"/>
                <a:gd name="T95" fmla="*/ 504 h 3380"/>
                <a:gd name="T96" fmla="*/ 3 w 1007"/>
                <a:gd name="T97" fmla="*/ 450 h 3380"/>
                <a:gd name="T98" fmla="*/ 12 w 1007"/>
                <a:gd name="T99" fmla="*/ 397 h 3380"/>
                <a:gd name="T100" fmla="*/ 26 w 1007"/>
                <a:gd name="T101" fmla="*/ 345 h 3380"/>
                <a:gd name="T102" fmla="*/ 45 w 1007"/>
                <a:gd name="T103" fmla="*/ 297 h 3380"/>
                <a:gd name="T104" fmla="*/ 69 w 1007"/>
                <a:gd name="T105" fmla="*/ 251 h 3380"/>
                <a:gd name="T106" fmla="*/ 97 w 1007"/>
                <a:gd name="T107" fmla="*/ 208 h 3380"/>
                <a:gd name="T108" fmla="*/ 130 w 1007"/>
                <a:gd name="T109" fmla="*/ 168 h 3380"/>
                <a:gd name="T110" fmla="*/ 166 w 1007"/>
                <a:gd name="T111" fmla="*/ 131 h 3380"/>
                <a:gd name="T112" fmla="*/ 206 w 1007"/>
                <a:gd name="T113" fmla="*/ 98 h 3380"/>
                <a:gd name="T114" fmla="*/ 250 w 1007"/>
                <a:gd name="T115" fmla="*/ 70 h 3380"/>
                <a:gd name="T116" fmla="*/ 296 w 1007"/>
                <a:gd name="T117" fmla="*/ 45 h 3380"/>
                <a:gd name="T118" fmla="*/ 344 w 1007"/>
                <a:gd name="T119" fmla="*/ 26 h 3380"/>
                <a:gd name="T120" fmla="*/ 396 w 1007"/>
                <a:gd name="T121" fmla="*/ 13 h 3380"/>
                <a:gd name="T122" fmla="*/ 449 w 1007"/>
                <a:gd name="T123" fmla="*/ 3 h 3380"/>
                <a:gd name="T124" fmla="*/ 503 w 1007"/>
                <a:gd name="T125" fmla="*/ 0 h 3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3380">
                  <a:moveTo>
                    <a:pt x="503" y="0"/>
                  </a:moveTo>
                  <a:lnTo>
                    <a:pt x="559" y="3"/>
                  </a:lnTo>
                  <a:lnTo>
                    <a:pt x="612" y="13"/>
                  </a:lnTo>
                  <a:lnTo>
                    <a:pt x="663" y="26"/>
                  </a:lnTo>
                  <a:lnTo>
                    <a:pt x="711" y="45"/>
                  </a:lnTo>
                  <a:lnTo>
                    <a:pt x="758" y="69"/>
                  </a:lnTo>
                  <a:lnTo>
                    <a:pt x="801" y="98"/>
                  </a:lnTo>
                  <a:lnTo>
                    <a:pt x="841" y="131"/>
                  </a:lnTo>
                  <a:lnTo>
                    <a:pt x="878" y="167"/>
                  </a:lnTo>
                  <a:lnTo>
                    <a:pt x="910" y="207"/>
                  </a:lnTo>
                  <a:lnTo>
                    <a:pt x="938" y="251"/>
                  </a:lnTo>
                  <a:lnTo>
                    <a:pt x="963" y="297"/>
                  </a:lnTo>
                  <a:lnTo>
                    <a:pt x="981" y="345"/>
                  </a:lnTo>
                  <a:lnTo>
                    <a:pt x="995" y="397"/>
                  </a:lnTo>
                  <a:lnTo>
                    <a:pt x="1004" y="450"/>
                  </a:lnTo>
                  <a:lnTo>
                    <a:pt x="1007" y="504"/>
                  </a:lnTo>
                  <a:lnTo>
                    <a:pt x="1007" y="2876"/>
                  </a:lnTo>
                  <a:lnTo>
                    <a:pt x="1004" y="2931"/>
                  </a:lnTo>
                  <a:lnTo>
                    <a:pt x="995" y="2985"/>
                  </a:lnTo>
                  <a:lnTo>
                    <a:pt x="981" y="3036"/>
                  </a:lnTo>
                  <a:lnTo>
                    <a:pt x="962" y="3084"/>
                  </a:lnTo>
                  <a:lnTo>
                    <a:pt x="938" y="3131"/>
                  </a:lnTo>
                  <a:lnTo>
                    <a:pt x="909" y="3175"/>
                  </a:lnTo>
                  <a:lnTo>
                    <a:pt x="877" y="3215"/>
                  </a:lnTo>
                  <a:lnTo>
                    <a:pt x="841" y="3251"/>
                  </a:lnTo>
                  <a:lnTo>
                    <a:pt x="800" y="3283"/>
                  </a:lnTo>
                  <a:lnTo>
                    <a:pt x="757" y="3311"/>
                  </a:lnTo>
                  <a:lnTo>
                    <a:pt x="710" y="3336"/>
                  </a:lnTo>
                  <a:lnTo>
                    <a:pt x="661" y="3354"/>
                  </a:lnTo>
                  <a:lnTo>
                    <a:pt x="610" y="3369"/>
                  </a:lnTo>
                  <a:lnTo>
                    <a:pt x="557" y="3377"/>
                  </a:lnTo>
                  <a:lnTo>
                    <a:pt x="502" y="3380"/>
                  </a:lnTo>
                  <a:lnTo>
                    <a:pt x="448" y="3377"/>
                  </a:lnTo>
                  <a:lnTo>
                    <a:pt x="395" y="3368"/>
                  </a:lnTo>
                  <a:lnTo>
                    <a:pt x="343" y="3354"/>
                  </a:lnTo>
                  <a:lnTo>
                    <a:pt x="295" y="3335"/>
                  </a:lnTo>
                  <a:lnTo>
                    <a:pt x="249" y="3311"/>
                  </a:lnTo>
                  <a:lnTo>
                    <a:pt x="206" y="3282"/>
                  </a:lnTo>
                  <a:lnTo>
                    <a:pt x="166" y="3250"/>
                  </a:lnTo>
                  <a:lnTo>
                    <a:pt x="129" y="3214"/>
                  </a:lnTo>
                  <a:lnTo>
                    <a:pt x="97" y="3174"/>
                  </a:lnTo>
                  <a:lnTo>
                    <a:pt x="69" y="3129"/>
                  </a:lnTo>
                  <a:lnTo>
                    <a:pt x="45" y="3083"/>
                  </a:lnTo>
                  <a:lnTo>
                    <a:pt x="26" y="3035"/>
                  </a:lnTo>
                  <a:lnTo>
                    <a:pt x="11" y="2984"/>
                  </a:lnTo>
                  <a:lnTo>
                    <a:pt x="3" y="2930"/>
                  </a:lnTo>
                  <a:lnTo>
                    <a:pt x="0" y="2876"/>
                  </a:lnTo>
                  <a:lnTo>
                    <a:pt x="0" y="504"/>
                  </a:lnTo>
                  <a:lnTo>
                    <a:pt x="3" y="450"/>
                  </a:lnTo>
                  <a:lnTo>
                    <a:pt x="12" y="397"/>
                  </a:lnTo>
                  <a:lnTo>
                    <a:pt x="26" y="345"/>
                  </a:lnTo>
                  <a:lnTo>
                    <a:pt x="45" y="297"/>
                  </a:lnTo>
                  <a:lnTo>
                    <a:pt x="69" y="251"/>
                  </a:lnTo>
                  <a:lnTo>
                    <a:pt x="97" y="208"/>
                  </a:lnTo>
                  <a:lnTo>
                    <a:pt x="130" y="168"/>
                  </a:lnTo>
                  <a:lnTo>
                    <a:pt x="166" y="131"/>
                  </a:lnTo>
                  <a:lnTo>
                    <a:pt x="206" y="98"/>
                  </a:lnTo>
                  <a:lnTo>
                    <a:pt x="250" y="70"/>
                  </a:lnTo>
                  <a:lnTo>
                    <a:pt x="296" y="45"/>
                  </a:lnTo>
                  <a:lnTo>
                    <a:pt x="344" y="26"/>
                  </a:lnTo>
                  <a:lnTo>
                    <a:pt x="396" y="13"/>
                  </a:lnTo>
                  <a:lnTo>
                    <a:pt x="449" y="3"/>
                  </a:lnTo>
                  <a:lnTo>
                    <a:pt x="5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1" name="Freeform 434"/>
            <p:cNvSpPr>
              <a:spLocks noEditPoints="1"/>
            </p:cNvSpPr>
            <p:nvPr/>
          </p:nvSpPr>
          <p:spPr bwMode="auto">
            <a:xfrm>
              <a:off x="5214938" y="3867151"/>
              <a:ext cx="250825" cy="304800"/>
            </a:xfrm>
            <a:custGeom>
              <a:avLst/>
              <a:gdLst>
                <a:gd name="T0" fmla="*/ 1519 w 2211"/>
                <a:gd name="T1" fmla="*/ 2259 h 2681"/>
                <a:gd name="T2" fmla="*/ 1533 w 2211"/>
                <a:gd name="T3" fmla="*/ 2366 h 2681"/>
                <a:gd name="T4" fmla="*/ 1813 w 2211"/>
                <a:gd name="T5" fmla="*/ 2389 h 2681"/>
                <a:gd name="T6" fmla="*/ 1880 w 2211"/>
                <a:gd name="T7" fmla="*/ 2324 h 2681"/>
                <a:gd name="T8" fmla="*/ 1838 w 2211"/>
                <a:gd name="T9" fmla="*/ 2227 h 2681"/>
                <a:gd name="T10" fmla="*/ 984 w 2211"/>
                <a:gd name="T11" fmla="*/ 2218 h 2681"/>
                <a:gd name="T12" fmla="*/ 919 w 2211"/>
                <a:gd name="T13" fmla="*/ 2303 h 2681"/>
                <a:gd name="T14" fmla="*/ 984 w 2211"/>
                <a:gd name="T15" fmla="*/ 2388 h 2681"/>
                <a:gd name="T16" fmla="*/ 1260 w 2211"/>
                <a:gd name="T17" fmla="*/ 2373 h 2681"/>
                <a:gd name="T18" fmla="*/ 1290 w 2211"/>
                <a:gd name="T19" fmla="*/ 2279 h 2681"/>
                <a:gd name="T20" fmla="*/ 1205 w 2211"/>
                <a:gd name="T21" fmla="*/ 2215 h 2681"/>
                <a:gd name="T22" fmla="*/ 355 w 2211"/>
                <a:gd name="T23" fmla="*/ 2240 h 2681"/>
                <a:gd name="T24" fmla="*/ 341 w 2211"/>
                <a:gd name="T25" fmla="*/ 2347 h 2681"/>
                <a:gd name="T26" fmla="*/ 616 w 2211"/>
                <a:gd name="T27" fmla="*/ 2391 h 2681"/>
                <a:gd name="T28" fmla="*/ 695 w 2211"/>
                <a:gd name="T29" fmla="*/ 2342 h 2681"/>
                <a:gd name="T30" fmla="*/ 678 w 2211"/>
                <a:gd name="T31" fmla="*/ 2240 h 2681"/>
                <a:gd name="T32" fmla="*/ 1595 w 2211"/>
                <a:gd name="T33" fmla="*/ 1812 h 2681"/>
                <a:gd name="T34" fmla="*/ 1510 w 2211"/>
                <a:gd name="T35" fmla="*/ 1878 h 2681"/>
                <a:gd name="T36" fmla="*/ 1551 w 2211"/>
                <a:gd name="T37" fmla="*/ 1977 h 2681"/>
                <a:gd name="T38" fmla="*/ 1838 w 2211"/>
                <a:gd name="T39" fmla="*/ 1977 h 2681"/>
                <a:gd name="T40" fmla="*/ 1879 w 2211"/>
                <a:gd name="T41" fmla="*/ 1878 h 2681"/>
                <a:gd name="T42" fmla="*/ 1794 w 2211"/>
                <a:gd name="T43" fmla="*/ 1812 h 2681"/>
                <a:gd name="T44" fmla="*/ 355 w 2211"/>
                <a:gd name="T45" fmla="*/ 1839 h 2681"/>
                <a:gd name="T46" fmla="*/ 341 w 2211"/>
                <a:gd name="T47" fmla="*/ 1946 h 2681"/>
                <a:gd name="T48" fmla="*/ 616 w 2211"/>
                <a:gd name="T49" fmla="*/ 1989 h 2681"/>
                <a:gd name="T50" fmla="*/ 701 w 2211"/>
                <a:gd name="T51" fmla="*/ 1924 h 2681"/>
                <a:gd name="T52" fmla="*/ 660 w 2211"/>
                <a:gd name="T53" fmla="*/ 1825 h 2681"/>
                <a:gd name="T54" fmla="*/ 984 w 2211"/>
                <a:gd name="T55" fmla="*/ 1815 h 2681"/>
                <a:gd name="T56" fmla="*/ 919 w 2211"/>
                <a:gd name="T57" fmla="*/ 1901 h 2681"/>
                <a:gd name="T58" fmla="*/ 984 w 2211"/>
                <a:gd name="T59" fmla="*/ 1986 h 2681"/>
                <a:gd name="T60" fmla="*/ 1267 w 2211"/>
                <a:gd name="T61" fmla="*/ 1963 h 2681"/>
                <a:gd name="T62" fmla="*/ 1281 w 2211"/>
                <a:gd name="T63" fmla="*/ 1855 h 2681"/>
                <a:gd name="T64" fmla="*/ 1007 w 2211"/>
                <a:gd name="T65" fmla="*/ 1812 h 2681"/>
                <a:gd name="T66" fmla="*/ 1519 w 2211"/>
                <a:gd name="T67" fmla="*/ 1452 h 2681"/>
                <a:gd name="T68" fmla="*/ 1533 w 2211"/>
                <a:gd name="T69" fmla="*/ 1559 h 2681"/>
                <a:gd name="T70" fmla="*/ 1816 w 2211"/>
                <a:gd name="T71" fmla="*/ 1581 h 2681"/>
                <a:gd name="T72" fmla="*/ 1882 w 2211"/>
                <a:gd name="T73" fmla="*/ 1496 h 2681"/>
                <a:gd name="T74" fmla="*/ 1816 w 2211"/>
                <a:gd name="T75" fmla="*/ 1411 h 2681"/>
                <a:gd name="T76" fmla="*/ 962 w 2211"/>
                <a:gd name="T77" fmla="*/ 1420 h 2681"/>
                <a:gd name="T78" fmla="*/ 922 w 2211"/>
                <a:gd name="T79" fmla="*/ 1520 h 2681"/>
                <a:gd name="T80" fmla="*/ 1007 w 2211"/>
                <a:gd name="T81" fmla="*/ 1584 h 2681"/>
                <a:gd name="T82" fmla="*/ 1281 w 2211"/>
                <a:gd name="T83" fmla="*/ 1540 h 2681"/>
                <a:gd name="T84" fmla="*/ 1268 w 2211"/>
                <a:gd name="T85" fmla="*/ 1433 h 2681"/>
                <a:gd name="T86" fmla="*/ 418 w 2211"/>
                <a:gd name="T87" fmla="*/ 1408 h 2681"/>
                <a:gd name="T88" fmla="*/ 333 w 2211"/>
                <a:gd name="T89" fmla="*/ 1472 h 2681"/>
                <a:gd name="T90" fmla="*/ 373 w 2211"/>
                <a:gd name="T91" fmla="*/ 1572 h 2681"/>
                <a:gd name="T92" fmla="*/ 660 w 2211"/>
                <a:gd name="T93" fmla="*/ 1572 h 2681"/>
                <a:gd name="T94" fmla="*/ 701 w 2211"/>
                <a:gd name="T95" fmla="*/ 1472 h 2681"/>
                <a:gd name="T96" fmla="*/ 616 w 2211"/>
                <a:gd name="T97" fmla="*/ 1408 h 2681"/>
                <a:gd name="T98" fmla="*/ 1962 w 2211"/>
                <a:gd name="T99" fmla="*/ 375 h 2681"/>
                <a:gd name="T100" fmla="*/ 0 w 2211"/>
                <a:gd name="T101" fmla="*/ 2681 h 2681"/>
                <a:gd name="T102" fmla="*/ 19 w 2211"/>
                <a:gd name="T103" fmla="*/ 118 h 2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11" h="2681">
                  <a:moveTo>
                    <a:pt x="1595" y="2215"/>
                  </a:moveTo>
                  <a:lnTo>
                    <a:pt x="1572" y="2218"/>
                  </a:lnTo>
                  <a:lnTo>
                    <a:pt x="1551" y="2227"/>
                  </a:lnTo>
                  <a:lnTo>
                    <a:pt x="1533" y="2240"/>
                  </a:lnTo>
                  <a:lnTo>
                    <a:pt x="1519" y="2259"/>
                  </a:lnTo>
                  <a:lnTo>
                    <a:pt x="1510" y="2279"/>
                  </a:lnTo>
                  <a:lnTo>
                    <a:pt x="1507" y="2303"/>
                  </a:lnTo>
                  <a:lnTo>
                    <a:pt x="1510" y="2327"/>
                  </a:lnTo>
                  <a:lnTo>
                    <a:pt x="1519" y="2347"/>
                  </a:lnTo>
                  <a:lnTo>
                    <a:pt x="1533" y="2366"/>
                  </a:lnTo>
                  <a:lnTo>
                    <a:pt x="1551" y="2379"/>
                  </a:lnTo>
                  <a:lnTo>
                    <a:pt x="1572" y="2388"/>
                  </a:lnTo>
                  <a:lnTo>
                    <a:pt x="1595" y="2391"/>
                  </a:lnTo>
                  <a:lnTo>
                    <a:pt x="1794" y="2391"/>
                  </a:lnTo>
                  <a:lnTo>
                    <a:pt x="1813" y="2389"/>
                  </a:lnTo>
                  <a:lnTo>
                    <a:pt x="1832" y="2382"/>
                  </a:lnTo>
                  <a:lnTo>
                    <a:pt x="1849" y="2373"/>
                  </a:lnTo>
                  <a:lnTo>
                    <a:pt x="1862" y="2359"/>
                  </a:lnTo>
                  <a:lnTo>
                    <a:pt x="1873" y="2342"/>
                  </a:lnTo>
                  <a:lnTo>
                    <a:pt x="1880" y="2324"/>
                  </a:lnTo>
                  <a:lnTo>
                    <a:pt x="1882" y="2303"/>
                  </a:lnTo>
                  <a:lnTo>
                    <a:pt x="1879" y="2279"/>
                  </a:lnTo>
                  <a:lnTo>
                    <a:pt x="1870" y="2259"/>
                  </a:lnTo>
                  <a:lnTo>
                    <a:pt x="1855" y="2240"/>
                  </a:lnTo>
                  <a:lnTo>
                    <a:pt x="1838" y="2227"/>
                  </a:lnTo>
                  <a:lnTo>
                    <a:pt x="1816" y="2218"/>
                  </a:lnTo>
                  <a:lnTo>
                    <a:pt x="1794" y="2215"/>
                  </a:lnTo>
                  <a:lnTo>
                    <a:pt x="1595" y="2215"/>
                  </a:lnTo>
                  <a:close/>
                  <a:moveTo>
                    <a:pt x="1007" y="2215"/>
                  </a:moveTo>
                  <a:lnTo>
                    <a:pt x="984" y="2218"/>
                  </a:lnTo>
                  <a:lnTo>
                    <a:pt x="962" y="2227"/>
                  </a:lnTo>
                  <a:lnTo>
                    <a:pt x="945" y="2240"/>
                  </a:lnTo>
                  <a:lnTo>
                    <a:pt x="930" y="2259"/>
                  </a:lnTo>
                  <a:lnTo>
                    <a:pt x="922" y="2279"/>
                  </a:lnTo>
                  <a:lnTo>
                    <a:pt x="919" y="2303"/>
                  </a:lnTo>
                  <a:lnTo>
                    <a:pt x="922" y="2327"/>
                  </a:lnTo>
                  <a:lnTo>
                    <a:pt x="930" y="2347"/>
                  </a:lnTo>
                  <a:lnTo>
                    <a:pt x="945" y="2366"/>
                  </a:lnTo>
                  <a:lnTo>
                    <a:pt x="962" y="2379"/>
                  </a:lnTo>
                  <a:lnTo>
                    <a:pt x="984" y="2388"/>
                  </a:lnTo>
                  <a:lnTo>
                    <a:pt x="1007" y="2391"/>
                  </a:lnTo>
                  <a:lnTo>
                    <a:pt x="1204" y="2391"/>
                  </a:lnTo>
                  <a:lnTo>
                    <a:pt x="1225" y="2389"/>
                  </a:lnTo>
                  <a:lnTo>
                    <a:pt x="1243" y="2382"/>
                  </a:lnTo>
                  <a:lnTo>
                    <a:pt x="1260" y="2373"/>
                  </a:lnTo>
                  <a:lnTo>
                    <a:pt x="1273" y="2359"/>
                  </a:lnTo>
                  <a:lnTo>
                    <a:pt x="1284" y="2342"/>
                  </a:lnTo>
                  <a:lnTo>
                    <a:pt x="1290" y="2324"/>
                  </a:lnTo>
                  <a:lnTo>
                    <a:pt x="1293" y="2303"/>
                  </a:lnTo>
                  <a:lnTo>
                    <a:pt x="1290" y="2279"/>
                  </a:lnTo>
                  <a:lnTo>
                    <a:pt x="1281" y="2259"/>
                  </a:lnTo>
                  <a:lnTo>
                    <a:pt x="1268" y="2240"/>
                  </a:lnTo>
                  <a:lnTo>
                    <a:pt x="1249" y="2227"/>
                  </a:lnTo>
                  <a:lnTo>
                    <a:pt x="1229" y="2218"/>
                  </a:lnTo>
                  <a:lnTo>
                    <a:pt x="1205" y="2215"/>
                  </a:lnTo>
                  <a:lnTo>
                    <a:pt x="1007" y="2215"/>
                  </a:lnTo>
                  <a:close/>
                  <a:moveTo>
                    <a:pt x="418" y="2215"/>
                  </a:moveTo>
                  <a:lnTo>
                    <a:pt x="394" y="2218"/>
                  </a:lnTo>
                  <a:lnTo>
                    <a:pt x="373" y="2227"/>
                  </a:lnTo>
                  <a:lnTo>
                    <a:pt x="355" y="2240"/>
                  </a:lnTo>
                  <a:lnTo>
                    <a:pt x="341" y="2259"/>
                  </a:lnTo>
                  <a:lnTo>
                    <a:pt x="333" y="2279"/>
                  </a:lnTo>
                  <a:lnTo>
                    <a:pt x="330" y="2303"/>
                  </a:lnTo>
                  <a:lnTo>
                    <a:pt x="333" y="2327"/>
                  </a:lnTo>
                  <a:lnTo>
                    <a:pt x="341" y="2347"/>
                  </a:lnTo>
                  <a:lnTo>
                    <a:pt x="355" y="2366"/>
                  </a:lnTo>
                  <a:lnTo>
                    <a:pt x="373" y="2379"/>
                  </a:lnTo>
                  <a:lnTo>
                    <a:pt x="394" y="2388"/>
                  </a:lnTo>
                  <a:lnTo>
                    <a:pt x="418" y="2391"/>
                  </a:lnTo>
                  <a:lnTo>
                    <a:pt x="616" y="2391"/>
                  </a:lnTo>
                  <a:lnTo>
                    <a:pt x="636" y="2389"/>
                  </a:lnTo>
                  <a:lnTo>
                    <a:pt x="655" y="2382"/>
                  </a:lnTo>
                  <a:lnTo>
                    <a:pt x="671" y="2373"/>
                  </a:lnTo>
                  <a:lnTo>
                    <a:pt x="684" y="2359"/>
                  </a:lnTo>
                  <a:lnTo>
                    <a:pt x="695" y="2342"/>
                  </a:lnTo>
                  <a:lnTo>
                    <a:pt x="702" y="2324"/>
                  </a:lnTo>
                  <a:lnTo>
                    <a:pt x="704" y="2303"/>
                  </a:lnTo>
                  <a:lnTo>
                    <a:pt x="701" y="2279"/>
                  </a:lnTo>
                  <a:lnTo>
                    <a:pt x="692" y="2259"/>
                  </a:lnTo>
                  <a:lnTo>
                    <a:pt x="678" y="2240"/>
                  </a:lnTo>
                  <a:lnTo>
                    <a:pt x="660" y="2227"/>
                  </a:lnTo>
                  <a:lnTo>
                    <a:pt x="639" y="2218"/>
                  </a:lnTo>
                  <a:lnTo>
                    <a:pt x="616" y="2215"/>
                  </a:lnTo>
                  <a:lnTo>
                    <a:pt x="418" y="2215"/>
                  </a:lnTo>
                  <a:close/>
                  <a:moveTo>
                    <a:pt x="1595" y="1812"/>
                  </a:moveTo>
                  <a:lnTo>
                    <a:pt x="1572" y="1815"/>
                  </a:lnTo>
                  <a:lnTo>
                    <a:pt x="1551" y="1825"/>
                  </a:lnTo>
                  <a:lnTo>
                    <a:pt x="1533" y="1839"/>
                  </a:lnTo>
                  <a:lnTo>
                    <a:pt x="1519" y="1856"/>
                  </a:lnTo>
                  <a:lnTo>
                    <a:pt x="1510" y="1878"/>
                  </a:lnTo>
                  <a:lnTo>
                    <a:pt x="1507" y="1901"/>
                  </a:lnTo>
                  <a:lnTo>
                    <a:pt x="1510" y="1924"/>
                  </a:lnTo>
                  <a:lnTo>
                    <a:pt x="1519" y="1946"/>
                  </a:lnTo>
                  <a:lnTo>
                    <a:pt x="1533" y="1963"/>
                  </a:lnTo>
                  <a:lnTo>
                    <a:pt x="1551" y="1977"/>
                  </a:lnTo>
                  <a:lnTo>
                    <a:pt x="1572" y="1986"/>
                  </a:lnTo>
                  <a:lnTo>
                    <a:pt x="1595" y="1989"/>
                  </a:lnTo>
                  <a:lnTo>
                    <a:pt x="1794" y="1989"/>
                  </a:lnTo>
                  <a:lnTo>
                    <a:pt x="1816" y="1986"/>
                  </a:lnTo>
                  <a:lnTo>
                    <a:pt x="1838" y="1977"/>
                  </a:lnTo>
                  <a:lnTo>
                    <a:pt x="1856" y="1963"/>
                  </a:lnTo>
                  <a:lnTo>
                    <a:pt x="1870" y="1945"/>
                  </a:lnTo>
                  <a:lnTo>
                    <a:pt x="1879" y="1924"/>
                  </a:lnTo>
                  <a:lnTo>
                    <a:pt x="1882" y="1901"/>
                  </a:lnTo>
                  <a:lnTo>
                    <a:pt x="1879" y="1878"/>
                  </a:lnTo>
                  <a:lnTo>
                    <a:pt x="1870" y="1856"/>
                  </a:lnTo>
                  <a:lnTo>
                    <a:pt x="1855" y="1839"/>
                  </a:lnTo>
                  <a:lnTo>
                    <a:pt x="1838" y="1825"/>
                  </a:lnTo>
                  <a:lnTo>
                    <a:pt x="1816" y="1815"/>
                  </a:lnTo>
                  <a:lnTo>
                    <a:pt x="1794" y="1812"/>
                  </a:lnTo>
                  <a:lnTo>
                    <a:pt x="1595" y="1812"/>
                  </a:lnTo>
                  <a:close/>
                  <a:moveTo>
                    <a:pt x="418" y="1812"/>
                  </a:moveTo>
                  <a:lnTo>
                    <a:pt x="394" y="1815"/>
                  </a:lnTo>
                  <a:lnTo>
                    <a:pt x="373" y="1825"/>
                  </a:lnTo>
                  <a:lnTo>
                    <a:pt x="355" y="1839"/>
                  </a:lnTo>
                  <a:lnTo>
                    <a:pt x="341" y="1856"/>
                  </a:lnTo>
                  <a:lnTo>
                    <a:pt x="333" y="1878"/>
                  </a:lnTo>
                  <a:lnTo>
                    <a:pt x="330" y="1901"/>
                  </a:lnTo>
                  <a:lnTo>
                    <a:pt x="333" y="1924"/>
                  </a:lnTo>
                  <a:lnTo>
                    <a:pt x="341" y="1946"/>
                  </a:lnTo>
                  <a:lnTo>
                    <a:pt x="355" y="1963"/>
                  </a:lnTo>
                  <a:lnTo>
                    <a:pt x="373" y="1977"/>
                  </a:lnTo>
                  <a:lnTo>
                    <a:pt x="394" y="1986"/>
                  </a:lnTo>
                  <a:lnTo>
                    <a:pt x="418" y="1989"/>
                  </a:lnTo>
                  <a:lnTo>
                    <a:pt x="616" y="1989"/>
                  </a:lnTo>
                  <a:lnTo>
                    <a:pt x="639" y="1986"/>
                  </a:lnTo>
                  <a:lnTo>
                    <a:pt x="660" y="1977"/>
                  </a:lnTo>
                  <a:lnTo>
                    <a:pt x="678" y="1963"/>
                  </a:lnTo>
                  <a:lnTo>
                    <a:pt x="692" y="1945"/>
                  </a:lnTo>
                  <a:lnTo>
                    <a:pt x="701" y="1924"/>
                  </a:lnTo>
                  <a:lnTo>
                    <a:pt x="704" y="1901"/>
                  </a:lnTo>
                  <a:lnTo>
                    <a:pt x="701" y="1878"/>
                  </a:lnTo>
                  <a:lnTo>
                    <a:pt x="692" y="1856"/>
                  </a:lnTo>
                  <a:lnTo>
                    <a:pt x="678" y="1839"/>
                  </a:lnTo>
                  <a:lnTo>
                    <a:pt x="660" y="1825"/>
                  </a:lnTo>
                  <a:lnTo>
                    <a:pt x="639" y="1815"/>
                  </a:lnTo>
                  <a:lnTo>
                    <a:pt x="616" y="1812"/>
                  </a:lnTo>
                  <a:lnTo>
                    <a:pt x="418" y="1812"/>
                  </a:lnTo>
                  <a:close/>
                  <a:moveTo>
                    <a:pt x="1007" y="1812"/>
                  </a:moveTo>
                  <a:lnTo>
                    <a:pt x="984" y="1815"/>
                  </a:lnTo>
                  <a:lnTo>
                    <a:pt x="962" y="1825"/>
                  </a:lnTo>
                  <a:lnTo>
                    <a:pt x="945" y="1838"/>
                  </a:lnTo>
                  <a:lnTo>
                    <a:pt x="930" y="1856"/>
                  </a:lnTo>
                  <a:lnTo>
                    <a:pt x="922" y="1878"/>
                  </a:lnTo>
                  <a:lnTo>
                    <a:pt x="919" y="1901"/>
                  </a:lnTo>
                  <a:lnTo>
                    <a:pt x="922" y="1924"/>
                  </a:lnTo>
                  <a:lnTo>
                    <a:pt x="930" y="1946"/>
                  </a:lnTo>
                  <a:lnTo>
                    <a:pt x="945" y="1963"/>
                  </a:lnTo>
                  <a:lnTo>
                    <a:pt x="962" y="1977"/>
                  </a:lnTo>
                  <a:lnTo>
                    <a:pt x="984" y="1986"/>
                  </a:lnTo>
                  <a:lnTo>
                    <a:pt x="1007" y="1989"/>
                  </a:lnTo>
                  <a:lnTo>
                    <a:pt x="1204" y="1989"/>
                  </a:lnTo>
                  <a:lnTo>
                    <a:pt x="1228" y="1986"/>
                  </a:lnTo>
                  <a:lnTo>
                    <a:pt x="1249" y="1977"/>
                  </a:lnTo>
                  <a:lnTo>
                    <a:pt x="1267" y="1963"/>
                  </a:lnTo>
                  <a:lnTo>
                    <a:pt x="1281" y="1945"/>
                  </a:lnTo>
                  <a:lnTo>
                    <a:pt x="1290" y="1923"/>
                  </a:lnTo>
                  <a:lnTo>
                    <a:pt x="1293" y="1901"/>
                  </a:lnTo>
                  <a:lnTo>
                    <a:pt x="1290" y="1877"/>
                  </a:lnTo>
                  <a:lnTo>
                    <a:pt x="1281" y="1855"/>
                  </a:lnTo>
                  <a:lnTo>
                    <a:pt x="1268" y="1838"/>
                  </a:lnTo>
                  <a:lnTo>
                    <a:pt x="1249" y="1825"/>
                  </a:lnTo>
                  <a:lnTo>
                    <a:pt x="1229" y="1815"/>
                  </a:lnTo>
                  <a:lnTo>
                    <a:pt x="1205" y="1812"/>
                  </a:lnTo>
                  <a:lnTo>
                    <a:pt x="1007" y="1812"/>
                  </a:lnTo>
                  <a:close/>
                  <a:moveTo>
                    <a:pt x="1595" y="1408"/>
                  </a:moveTo>
                  <a:lnTo>
                    <a:pt x="1572" y="1411"/>
                  </a:lnTo>
                  <a:lnTo>
                    <a:pt x="1551" y="1420"/>
                  </a:lnTo>
                  <a:lnTo>
                    <a:pt x="1533" y="1433"/>
                  </a:lnTo>
                  <a:lnTo>
                    <a:pt x="1519" y="1452"/>
                  </a:lnTo>
                  <a:lnTo>
                    <a:pt x="1510" y="1472"/>
                  </a:lnTo>
                  <a:lnTo>
                    <a:pt x="1507" y="1496"/>
                  </a:lnTo>
                  <a:lnTo>
                    <a:pt x="1510" y="1520"/>
                  </a:lnTo>
                  <a:lnTo>
                    <a:pt x="1519" y="1540"/>
                  </a:lnTo>
                  <a:lnTo>
                    <a:pt x="1533" y="1559"/>
                  </a:lnTo>
                  <a:lnTo>
                    <a:pt x="1551" y="1572"/>
                  </a:lnTo>
                  <a:lnTo>
                    <a:pt x="1572" y="1581"/>
                  </a:lnTo>
                  <a:lnTo>
                    <a:pt x="1595" y="1584"/>
                  </a:lnTo>
                  <a:lnTo>
                    <a:pt x="1794" y="1584"/>
                  </a:lnTo>
                  <a:lnTo>
                    <a:pt x="1816" y="1581"/>
                  </a:lnTo>
                  <a:lnTo>
                    <a:pt x="1838" y="1572"/>
                  </a:lnTo>
                  <a:lnTo>
                    <a:pt x="1856" y="1558"/>
                  </a:lnTo>
                  <a:lnTo>
                    <a:pt x="1870" y="1540"/>
                  </a:lnTo>
                  <a:lnTo>
                    <a:pt x="1879" y="1519"/>
                  </a:lnTo>
                  <a:lnTo>
                    <a:pt x="1882" y="1496"/>
                  </a:lnTo>
                  <a:lnTo>
                    <a:pt x="1879" y="1472"/>
                  </a:lnTo>
                  <a:lnTo>
                    <a:pt x="1870" y="1452"/>
                  </a:lnTo>
                  <a:lnTo>
                    <a:pt x="1855" y="1433"/>
                  </a:lnTo>
                  <a:lnTo>
                    <a:pt x="1838" y="1420"/>
                  </a:lnTo>
                  <a:lnTo>
                    <a:pt x="1816" y="1411"/>
                  </a:lnTo>
                  <a:lnTo>
                    <a:pt x="1794" y="1408"/>
                  </a:lnTo>
                  <a:lnTo>
                    <a:pt x="1595" y="1408"/>
                  </a:lnTo>
                  <a:close/>
                  <a:moveTo>
                    <a:pt x="1007" y="1408"/>
                  </a:moveTo>
                  <a:lnTo>
                    <a:pt x="984" y="1411"/>
                  </a:lnTo>
                  <a:lnTo>
                    <a:pt x="962" y="1420"/>
                  </a:lnTo>
                  <a:lnTo>
                    <a:pt x="945" y="1433"/>
                  </a:lnTo>
                  <a:lnTo>
                    <a:pt x="930" y="1452"/>
                  </a:lnTo>
                  <a:lnTo>
                    <a:pt x="922" y="1472"/>
                  </a:lnTo>
                  <a:lnTo>
                    <a:pt x="919" y="1496"/>
                  </a:lnTo>
                  <a:lnTo>
                    <a:pt x="922" y="1520"/>
                  </a:lnTo>
                  <a:lnTo>
                    <a:pt x="930" y="1540"/>
                  </a:lnTo>
                  <a:lnTo>
                    <a:pt x="945" y="1559"/>
                  </a:lnTo>
                  <a:lnTo>
                    <a:pt x="962" y="1572"/>
                  </a:lnTo>
                  <a:lnTo>
                    <a:pt x="984" y="1581"/>
                  </a:lnTo>
                  <a:lnTo>
                    <a:pt x="1007" y="1584"/>
                  </a:lnTo>
                  <a:lnTo>
                    <a:pt x="1204" y="1584"/>
                  </a:lnTo>
                  <a:lnTo>
                    <a:pt x="1228" y="1581"/>
                  </a:lnTo>
                  <a:lnTo>
                    <a:pt x="1249" y="1572"/>
                  </a:lnTo>
                  <a:lnTo>
                    <a:pt x="1267" y="1558"/>
                  </a:lnTo>
                  <a:lnTo>
                    <a:pt x="1281" y="1540"/>
                  </a:lnTo>
                  <a:lnTo>
                    <a:pt x="1290" y="1519"/>
                  </a:lnTo>
                  <a:lnTo>
                    <a:pt x="1293" y="1496"/>
                  </a:lnTo>
                  <a:lnTo>
                    <a:pt x="1290" y="1472"/>
                  </a:lnTo>
                  <a:lnTo>
                    <a:pt x="1281" y="1452"/>
                  </a:lnTo>
                  <a:lnTo>
                    <a:pt x="1268" y="1433"/>
                  </a:lnTo>
                  <a:lnTo>
                    <a:pt x="1249" y="1420"/>
                  </a:lnTo>
                  <a:lnTo>
                    <a:pt x="1229" y="1411"/>
                  </a:lnTo>
                  <a:lnTo>
                    <a:pt x="1205" y="1408"/>
                  </a:lnTo>
                  <a:lnTo>
                    <a:pt x="1007" y="1408"/>
                  </a:lnTo>
                  <a:close/>
                  <a:moveTo>
                    <a:pt x="418" y="1408"/>
                  </a:moveTo>
                  <a:lnTo>
                    <a:pt x="394" y="1411"/>
                  </a:lnTo>
                  <a:lnTo>
                    <a:pt x="373" y="1420"/>
                  </a:lnTo>
                  <a:lnTo>
                    <a:pt x="355" y="1433"/>
                  </a:lnTo>
                  <a:lnTo>
                    <a:pt x="341" y="1452"/>
                  </a:lnTo>
                  <a:lnTo>
                    <a:pt x="333" y="1472"/>
                  </a:lnTo>
                  <a:lnTo>
                    <a:pt x="330" y="1496"/>
                  </a:lnTo>
                  <a:lnTo>
                    <a:pt x="333" y="1520"/>
                  </a:lnTo>
                  <a:lnTo>
                    <a:pt x="341" y="1540"/>
                  </a:lnTo>
                  <a:lnTo>
                    <a:pt x="355" y="1559"/>
                  </a:lnTo>
                  <a:lnTo>
                    <a:pt x="373" y="1572"/>
                  </a:lnTo>
                  <a:lnTo>
                    <a:pt x="394" y="1581"/>
                  </a:lnTo>
                  <a:lnTo>
                    <a:pt x="418" y="1584"/>
                  </a:lnTo>
                  <a:lnTo>
                    <a:pt x="616" y="1584"/>
                  </a:lnTo>
                  <a:lnTo>
                    <a:pt x="639" y="1581"/>
                  </a:lnTo>
                  <a:lnTo>
                    <a:pt x="660" y="1572"/>
                  </a:lnTo>
                  <a:lnTo>
                    <a:pt x="678" y="1558"/>
                  </a:lnTo>
                  <a:lnTo>
                    <a:pt x="692" y="1540"/>
                  </a:lnTo>
                  <a:lnTo>
                    <a:pt x="701" y="1519"/>
                  </a:lnTo>
                  <a:lnTo>
                    <a:pt x="704" y="1496"/>
                  </a:lnTo>
                  <a:lnTo>
                    <a:pt x="701" y="1472"/>
                  </a:lnTo>
                  <a:lnTo>
                    <a:pt x="692" y="1452"/>
                  </a:lnTo>
                  <a:lnTo>
                    <a:pt x="678" y="1433"/>
                  </a:lnTo>
                  <a:lnTo>
                    <a:pt x="660" y="1420"/>
                  </a:lnTo>
                  <a:lnTo>
                    <a:pt x="639" y="1411"/>
                  </a:lnTo>
                  <a:lnTo>
                    <a:pt x="616" y="1408"/>
                  </a:lnTo>
                  <a:lnTo>
                    <a:pt x="418" y="1408"/>
                  </a:lnTo>
                  <a:close/>
                  <a:moveTo>
                    <a:pt x="250" y="375"/>
                  </a:moveTo>
                  <a:lnTo>
                    <a:pt x="250" y="1123"/>
                  </a:lnTo>
                  <a:lnTo>
                    <a:pt x="1962" y="1123"/>
                  </a:lnTo>
                  <a:lnTo>
                    <a:pt x="1962" y="375"/>
                  </a:lnTo>
                  <a:lnTo>
                    <a:pt x="250" y="375"/>
                  </a:lnTo>
                  <a:close/>
                  <a:moveTo>
                    <a:pt x="0" y="0"/>
                  </a:moveTo>
                  <a:lnTo>
                    <a:pt x="2211" y="0"/>
                  </a:lnTo>
                  <a:lnTo>
                    <a:pt x="2211" y="2681"/>
                  </a:lnTo>
                  <a:lnTo>
                    <a:pt x="0" y="2681"/>
                  </a:lnTo>
                  <a:lnTo>
                    <a:pt x="12" y="2624"/>
                  </a:lnTo>
                  <a:lnTo>
                    <a:pt x="19" y="2568"/>
                  </a:lnTo>
                  <a:lnTo>
                    <a:pt x="21" y="2511"/>
                  </a:lnTo>
                  <a:lnTo>
                    <a:pt x="21" y="178"/>
                  </a:lnTo>
                  <a:lnTo>
                    <a:pt x="19" y="118"/>
                  </a:lnTo>
                  <a:lnTo>
                    <a:pt x="13" y="6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13" name="Group 1612"/>
          <p:cNvGrpSpPr/>
          <p:nvPr/>
        </p:nvGrpSpPr>
        <p:grpSpPr>
          <a:xfrm>
            <a:off x="4890042" y="2079655"/>
            <a:ext cx="232767" cy="209586"/>
            <a:chOff x="5737225" y="3792538"/>
            <a:chExt cx="382588" cy="344487"/>
          </a:xfrm>
          <a:solidFill>
            <a:schemeClr val="tx1">
              <a:lumMod val="65000"/>
              <a:lumOff val="35000"/>
            </a:schemeClr>
          </a:solidFill>
        </p:grpSpPr>
        <p:sp>
          <p:nvSpPr>
            <p:cNvPr id="1565" name="Freeform 439"/>
            <p:cNvSpPr>
              <a:spLocks/>
            </p:cNvSpPr>
            <p:nvPr/>
          </p:nvSpPr>
          <p:spPr bwMode="auto">
            <a:xfrm>
              <a:off x="5897563" y="3919538"/>
              <a:ext cx="22225" cy="66675"/>
            </a:xfrm>
            <a:custGeom>
              <a:avLst/>
              <a:gdLst>
                <a:gd name="T0" fmla="*/ 0 w 188"/>
                <a:gd name="T1" fmla="*/ 0 h 595"/>
                <a:gd name="T2" fmla="*/ 188 w 188"/>
                <a:gd name="T3" fmla="*/ 0 h 595"/>
                <a:gd name="T4" fmla="*/ 188 w 188"/>
                <a:gd name="T5" fmla="*/ 595 h 595"/>
                <a:gd name="T6" fmla="*/ 164 w 188"/>
                <a:gd name="T7" fmla="*/ 569 h 595"/>
                <a:gd name="T8" fmla="*/ 140 w 188"/>
                <a:gd name="T9" fmla="*/ 536 h 595"/>
                <a:gd name="T10" fmla="*/ 118 w 188"/>
                <a:gd name="T11" fmla="*/ 498 h 595"/>
                <a:gd name="T12" fmla="*/ 96 w 188"/>
                <a:gd name="T13" fmla="*/ 454 h 595"/>
                <a:gd name="T14" fmla="*/ 76 w 188"/>
                <a:gd name="T15" fmla="*/ 404 h 595"/>
                <a:gd name="T16" fmla="*/ 57 w 188"/>
                <a:gd name="T17" fmla="*/ 350 h 595"/>
                <a:gd name="T18" fmla="*/ 41 w 188"/>
                <a:gd name="T19" fmla="*/ 289 h 595"/>
                <a:gd name="T20" fmla="*/ 27 w 188"/>
                <a:gd name="T21" fmla="*/ 225 h 595"/>
                <a:gd name="T22" fmla="*/ 14 w 188"/>
                <a:gd name="T23" fmla="*/ 154 h 595"/>
                <a:gd name="T24" fmla="*/ 6 w 188"/>
                <a:gd name="T25" fmla="*/ 80 h 595"/>
                <a:gd name="T26" fmla="*/ 0 w 188"/>
                <a:gd name="T27"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 h="595">
                  <a:moveTo>
                    <a:pt x="0" y="0"/>
                  </a:moveTo>
                  <a:lnTo>
                    <a:pt x="188" y="0"/>
                  </a:lnTo>
                  <a:lnTo>
                    <a:pt x="188" y="595"/>
                  </a:lnTo>
                  <a:lnTo>
                    <a:pt x="164" y="569"/>
                  </a:lnTo>
                  <a:lnTo>
                    <a:pt x="140" y="536"/>
                  </a:lnTo>
                  <a:lnTo>
                    <a:pt x="118" y="498"/>
                  </a:lnTo>
                  <a:lnTo>
                    <a:pt x="96" y="454"/>
                  </a:lnTo>
                  <a:lnTo>
                    <a:pt x="76" y="404"/>
                  </a:lnTo>
                  <a:lnTo>
                    <a:pt x="57" y="350"/>
                  </a:lnTo>
                  <a:lnTo>
                    <a:pt x="41" y="289"/>
                  </a:lnTo>
                  <a:lnTo>
                    <a:pt x="27" y="225"/>
                  </a:lnTo>
                  <a:lnTo>
                    <a:pt x="14" y="154"/>
                  </a:lnTo>
                  <a:lnTo>
                    <a:pt x="6" y="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6" name="Freeform 440"/>
            <p:cNvSpPr>
              <a:spLocks/>
            </p:cNvSpPr>
            <p:nvPr/>
          </p:nvSpPr>
          <p:spPr bwMode="auto">
            <a:xfrm>
              <a:off x="5937250" y="3832225"/>
              <a:ext cx="22225" cy="68263"/>
            </a:xfrm>
            <a:custGeom>
              <a:avLst/>
              <a:gdLst>
                <a:gd name="T0" fmla="*/ 0 w 192"/>
                <a:gd name="T1" fmla="*/ 0 h 601"/>
                <a:gd name="T2" fmla="*/ 22 w 192"/>
                <a:gd name="T3" fmla="*/ 24 h 601"/>
                <a:gd name="T4" fmla="*/ 45 w 192"/>
                <a:gd name="T5" fmla="*/ 53 h 601"/>
                <a:gd name="T6" fmla="*/ 66 w 192"/>
                <a:gd name="T7" fmla="*/ 86 h 601"/>
                <a:gd name="T8" fmla="*/ 87 w 192"/>
                <a:gd name="T9" fmla="*/ 125 h 601"/>
                <a:gd name="T10" fmla="*/ 107 w 192"/>
                <a:gd name="T11" fmla="*/ 169 h 601"/>
                <a:gd name="T12" fmla="*/ 126 w 192"/>
                <a:gd name="T13" fmla="*/ 217 h 601"/>
                <a:gd name="T14" fmla="*/ 142 w 192"/>
                <a:gd name="T15" fmla="*/ 270 h 601"/>
                <a:gd name="T16" fmla="*/ 157 w 192"/>
                <a:gd name="T17" fmla="*/ 328 h 601"/>
                <a:gd name="T18" fmla="*/ 169 w 192"/>
                <a:gd name="T19" fmla="*/ 390 h 601"/>
                <a:gd name="T20" fmla="*/ 180 w 192"/>
                <a:gd name="T21" fmla="*/ 456 h 601"/>
                <a:gd name="T22" fmla="*/ 188 w 192"/>
                <a:gd name="T23" fmla="*/ 526 h 601"/>
                <a:gd name="T24" fmla="*/ 192 w 192"/>
                <a:gd name="T25" fmla="*/ 601 h 601"/>
                <a:gd name="T26" fmla="*/ 0 w 192"/>
                <a:gd name="T27" fmla="*/ 601 h 601"/>
                <a:gd name="T28" fmla="*/ 0 w 192"/>
                <a:gd name="T29" fmla="*/ 0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2" h="601">
                  <a:moveTo>
                    <a:pt x="0" y="0"/>
                  </a:moveTo>
                  <a:lnTo>
                    <a:pt x="22" y="24"/>
                  </a:lnTo>
                  <a:lnTo>
                    <a:pt x="45" y="53"/>
                  </a:lnTo>
                  <a:lnTo>
                    <a:pt x="66" y="86"/>
                  </a:lnTo>
                  <a:lnTo>
                    <a:pt x="87" y="125"/>
                  </a:lnTo>
                  <a:lnTo>
                    <a:pt x="107" y="169"/>
                  </a:lnTo>
                  <a:lnTo>
                    <a:pt x="126" y="217"/>
                  </a:lnTo>
                  <a:lnTo>
                    <a:pt x="142" y="270"/>
                  </a:lnTo>
                  <a:lnTo>
                    <a:pt x="157" y="328"/>
                  </a:lnTo>
                  <a:lnTo>
                    <a:pt x="169" y="390"/>
                  </a:lnTo>
                  <a:lnTo>
                    <a:pt x="180" y="456"/>
                  </a:lnTo>
                  <a:lnTo>
                    <a:pt x="188" y="526"/>
                  </a:lnTo>
                  <a:lnTo>
                    <a:pt x="192" y="601"/>
                  </a:lnTo>
                  <a:lnTo>
                    <a:pt x="0" y="60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7" name="Freeform 441"/>
            <p:cNvSpPr>
              <a:spLocks/>
            </p:cNvSpPr>
            <p:nvPr/>
          </p:nvSpPr>
          <p:spPr bwMode="auto">
            <a:xfrm>
              <a:off x="5937250" y="3917950"/>
              <a:ext cx="22225" cy="68263"/>
            </a:xfrm>
            <a:custGeom>
              <a:avLst/>
              <a:gdLst>
                <a:gd name="T0" fmla="*/ 0 w 192"/>
                <a:gd name="T1" fmla="*/ 0 h 599"/>
                <a:gd name="T2" fmla="*/ 192 w 192"/>
                <a:gd name="T3" fmla="*/ 0 h 599"/>
                <a:gd name="T4" fmla="*/ 188 w 192"/>
                <a:gd name="T5" fmla="*/ 73 h 599"/>
                <a:gd name="T6" fmla="*/ 180 w 192"/>
                <a:gd name="T7" fmla="*/ 144 h 599"/>
                <a:gd name="T8" fmla="*/ 169 w 192"/>
                <a:gd name="T9" fmla="*/ 211 h 599"/>
                <a:gd name="T10" fmla="*/ 156 w 192"/>
                <a:gd name="T11" fmla="*/ 272 h 599"/>
                <a:gd name="T12" fmla="*/ 141 w 192"/>
                <a:gd name="T13" fmla="*/ 329 h 599"/>
                <a:gd name="T14" fmla="*/ 125 w 192"/>
                <a:gd name="T15" fmla="*/ 382 h 599"/>
                <a:gd name="T16" fmla="*/ 106 w 192"/>
                <a:gd name="T17" fmla="*/ 432 h 599"/>
                <a:gd name="T18" fmla="*/ 86 w 192"/>
                <a:gd name="T19" fmla="*/ 475 h 599"/>
                <a:gd name="T20" fmla="*/ 65 w 192"/>
                <a:gd name="T21" fmla="*/ 513 h 599"/>
                <a:gd name="T22" fmla="*/ 44 w 192"/>
                <a:gd name="T23" fmla="*/ 547 h 599"/>
                <a:gd name="T24" fmla="*/ 21 w 192"/>
                <a:gd name="T25" fmla="*/ 576 h 599"/>
                <a:gd name="T26" fmla="*/ 0 w 192"/>
                <a:gd name="T27" fmla="*/ 599 h 599"/>
                <a:gd name="T28" fmla="*/ 0 w 192"/>
                <a:gd name="T29"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2" h="599">
                  <a:moveTo>
                    <a:pt x="0" y="0"/>
                  </a:moveTo>
                  <a:lnTo>
                    <a:pt x="192" y="0"/>
                  </a:lnTo>
                  <a:lnTo>
                    <a:pt x="188" y="73"/>
                  </a:lnTo>
                  <a:lnTo>
                    <a:pt x="180" y="144"/>
                  </a:lnTo>
                  <a:lnTo>
                    <a:pt x="169" y="211"/>
                  </a:lnTo>
                  <a:lnTo>
                    <a:pt x="156" y="272"/>
                  </a:lnTo>
                  <a:lnTo>
                    <a:pt x="141" y="329"/>
                  </a:lnTo>
                  <a:lnTo>
                    <a:pt x="125" y="382"/>
                  </a:lnTo>
                  <a:lnTo>
                    <a:pt x="106" y="432"/>
                  </a:lnTo>
                  <a:lnTo>
                    <a:pt x="86" y="475"/>
                  </a:lnTo>
                  <a:lnTo>
                    <a:pt x="65" y="513"/>
                  </a:lnTo>
                  <a:lnTo>
                    <a:pt x="44" y="547"/>
                  </a:lnTo>
                  <a:lnTo>
                    <a:pt x="21" y="576"/>
                  </a:lnTo>
                  <a:lnTo>
                    <a:pt x="0" y="5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8" name="Freeform 442"/>
            <p:cNvSpPr>
              <a:spLocks/>
            </p:cNvSpPr>
            <p:nvPr/>
          </p:nvSpPr>
          <p:spPr bwMode="auto">
            <a:xfrm>
              <a:off x="5962650" y="3835400"/>
              <a:ext cx="47625" cy="65088"/>
            </a:xfrm>
            <a:custGeom>
              <a:avLst/>
              <a:gdLst>
                <a:gd name="T0" fmla="*/ 0 w 417"/>
                <a:gd name="T1" fmla="*/ 0 h 573"/>
                <a:gd name="T2" fmla="*/ 54 w 417"/>
                <a:gd name="T3" fmla="*/ 28 h 573"/>
                <a:gd name="T4" fmla="*/ 106 w 417"/>
                <a:gd name="T5" fmla="*/ 59 h 573"/>
                <a:gd name="T6" fmla="*/ 155 w 417"/>
                <a:gd name="T7" fmla="*/ 96 h 573"/>
                <a:gd name="T8" fmla="*/ 200 w 417"/>
                <a:gd name="T9" fmla="*/ 136 h 573"/>
                <a:gd name="T10" fmla="*/ 242 w 417"/>
                <a:gd name="T11" fmla="*/ 181 h 573"/>
                <a:gd name="T12" fmla="*/ 280 w 417"/>
                <a:gd name="T13" fmla="*/ 228 h 573"/>
                <a:gd name="T14" fmla="*/ 314 w 417"/>
                <a:gd name="T15" fmla="*/ 279 h 573"/>
                <a:gd name="T16" fmla="*/ 344 w 417"/>
                <a:gd name="T17" fmla="*/ 333 h 573"/>
                <a:gd name="T18" fmla="*/ 370 w 417"/>
                <a:gd name="T19" fmla="*/ 390 h 573"/>
                <a:gd name="T20" fmla="*/ 390 w 417"/>
                <a:gd name="T21" fmla="*/ 448 h 573"/>
                <a:gd name="T22" fmla="*/ 405 w 417"/>
                <a:gd name="T23" fmla="*/ 510 h 573"/>
                <a:gd name="T24" fmla="*/ 417 w 417"/>
                <a:gd name="T25" fmla="*/ 573 h 573"/>
                <a:gd name="T26" fmla="*/ 136 w 417"/>
                <a:gd name="T27" fmla="*/ 573 h 573"/>
                <a:gd name="T28" fmla="*/ 130 w 417"/>
                <a:gd name="T29" fmla="*/ 497 h 573"/>
                <a:gd name="T30" fmla="*/ 123 w 417"/>
                <a:gd name="T31" fmla="*/ 425 h 573"/>
                <a:gd name="T32" fmla="*/ 113 w 417"/>
                <a:gd name="T33" fmla="*/ 354 h 573"/>
                <a:gd name="T34" fmla="*/ 100 w 417"/>
                <a:gd name="T35" fmla="*/ 285 h 573"/>
                <a:gd name="T36" fmla="*/ 84 w 417"/>
                <a:gd name="T37" fmla="*/ 221 h 573"/>
                <a:gd name="T38" fmla="*/ 67 w 417"/>
                <a:gd name="T39" fmla="*/ 161 h 573"/>
                <a:gd name="T40" fmla="*/ 47 w 417"/>
                <a:gd name="T41" fmla="*/ 102 h 573"/>
                <a:gd name="T42" fmla="*/ 24 w 417"/>
                <a:gd name="T43" fmla="*/ 49 h 573"/>
                <a:gd name="T44" fmla="*/ 0 w 417"/>
                <a:gd name="T45" fmla="*/ 0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7" h="573">
                  <a:moveTo>
                    <a:pt x="0" y="0"/>
                  </a:moveTo>
                  <a:lnTo>
                    <a:pt x="54" y="28"/>
                  </a:lnTo>
                  <a:lnTo>
                    <a:pt x="106" y="59"/>
                  </a:lnTo>
                  <a:lnTo>
                    <a:pt x="155" y="96"/>
                  </a:lnTo>
                  <a:lnTo>
                    <a:pt x="200" y="136"/>
                  </a:lnTo>
                  <a:lnTo>
                    <a:pt x="242" y="181"/>
                  </a:lnTo>
                  <a:lnTo>
                    <a:pt x="280" y="228"/>
                  </a:lnTo>
                  <a:lnTo>
                    <a:pt x="314" y="279"/>
                  </a:lnTo>
                  <a:lnTo>
                    <a:pt x="344" y="333"/>
                  </a:lnTo>
                  <a:lnTo>
                    <a:pt x="370" y="390"/>
                  </a:lnTo>
                  <a:lnTo>
                    <a:pt x="390" y="448"/>
                  </a:lnTo>
                  <a:lnTo>
                    <a:pt x="405" y="510"/>
                  </a:lnTo>
                  <a:lnTo>
                    <a:pt x="417" y="573"/>
                  </a:lnTo>
                  <a:lnTo>
                    <a:pt x="136" y="573"/>
                  </a:lnTo>
                  <a:lnTo>
                    <a:pt x="130" y="497"/>
                  </a:lnTo>
                  <a:lnTo>
                    <a:pt x="123" y="425"/>
                  </a:lnTo>
                  <a:lnTo>
                    <a:pt x="113" y="354"/>
                  </a:lnTo>
                  <a:lnTo>
                    <a:pt x="100" y="285"/>
                  </a:lnTo>
                  <a:lnTo>
                    <a:pt x="84" y="221"/>
                  </a:lnTo>
                  <a:lnTo>
                    <a:pt x="67" y="161"/>
                  </a:lnTo>
                  <a:lnTo>
                    <a:pt x="47" y="102"/>
                  </a:lnTo>
                  <a:lnTo>
                    <a:pt x="24" y="4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9" name="Freeform 443"/>
            <p:cNvSpPr>
              <a:spLocks/>
            </p:cNvSpPr>
            <p:nvPr/>
          </p:nvSpPr>
          <p:spPr bwMode="auto">
            <a:xfrm>
              <a:off x="5897563" y="3832225"/>
              <a:ext cx="22225" cy="68263"/>
            </a:xfrm>
            <a:custGeom>
              <a:avLst/>
              <a:gdLst>
                <a:gd name="T0" fmla="*/ 188 w 188"/>
                <a:gd name="T1" fmla="*/ 0 h 595"/>
                <a:gd name="T2" fmla="*/ 188 w 188"/>
                <a:gd name="T3" fmla="*/ 595 h 595"/>
                <a:gd name="T4" fmla="*/ 0 w 188"/>
                <a:gd name="T5" fmla="*/ 595 h 595"/>
                <a:gd name="T6" fmla="*/ 6 w 188"/>
                <a:gd name="T7" fmla="*/ 516 h 595"/>
                <a:gd name="T8" fmla="*/ 14 w 188"/>
                <a:gd name="T9" fmla="*/ 441 h 595"/>
                <a:gd name="T10" fmla="*/ 26 w 188"/>
                <a:gd name="T11" fmla="*/ 371 h 595"/>
                <a:gd name="T12" fmla="*/ 40 w 188"/>
                <a:gd name="T13" fmla="*/ 305 h 595"/>
                <a:gd name="T14" fmla="*/ 56 w 188"/>
                <a:gd name="T15" fmla="*/ 246 h 595"/>
                <a:gd name="T16" fmla="*/ 76 w 188"/>
                <a:gd name="T17" fmla="*/ 191 h 595"/>
                <a:gd name="T18" fmla="*/ 96 w 188"/>
                <a:gd name="T19" fmla="*/ 142 h 595"/>
                <a:gd name="T20" fmla="*/ 118 w 188"/>
                <a:gd name="T21" fmla="*/ 98 h 595"/>
                <a:gd name="T22" fmla="*/ 140 w 188"/>
                <a:gd name="T23" fmla="*/ 60 h 595"/>
                <a:gd name="T24" fmla="*/ 164 w 188"/>
                <a:gd name="T25" fmla="*/ 27 h 595"/>
                <a:gd name="T26" fmla="*/ 188 w 188"/>
                <a:gd name="T27"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8" h="595">
                  <a:moveTo>
                    <a:pt x="188" y="0"/>
                  </a:moveTo>
                  <a:lnTo>
                    <a:pt x="188" y="595"/>
                  </a:lnTo>
                  <a:lnTo>
                    <a:pt x="0" y="595"/>
                  </a:lnTo>
                  <a:lnTo>
                    <a:pt x="6" y="516"/>
                  </a:lnTo>
                  <a:lnTo>
                    <a:pt x="14" y="441"/>
                  </a:lnTo>
                  <a:lnTo>
                    <a:pt x="26" y="371"/>
                  </a:lnTo>
                  <a:lnTo>
                    <a:pt x="40" y="305"/>
                  </a:lnTo>
                  <a:lnTo>
                    <a:pt x="56" y="246"/>
                  </a:lnTo>
                  <a:lnTo>
                    <a:pt x="76" y="191"/>
                  </a:lnTo>
                  <a:lnTo>
                    <a:pt x="96" y="142"/>
                  </a:lnTo>
                  <a:lnTo>
                    <a:pt x="118" y="98"/>
                  </a:lnTo>
                  <a:lnTo>
                    <a:pt x="140" y="60"/>
                  </a:lnTo>
                  <a:lnTo>
                    <a:pt x="164" y="27"/>
                  </a:lnTo>
                  <a:lnTo>
                    <a:pt x="1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0" name="Freeform 444"/>
            <p:cNvSpPr>
              <a:spLocks/>
            </p:cNvSpPr>
            <p:nvPr/>
          </p:nvSpPr>
          <p:spPr bwMode="auto">
            <a:xfrm>
              <a:off x="5962650" y="3919538"/>
              <a:ext cx="47625" cy="65088"/>
            </a:xfrm>
            <a:custGeom>
              <a:avLst/>
              <a:gdLst>
                <a:gd name="T0" fmla="*/ 137 w 415"/>
                <a:gd name="T1" fmla="*/ 0 h 574"/>
                <a:gd name="T2" fmla="*/ 415 w 415"/>
                <a:gd name="T3" fmla="*/ 0 h 574"/>
                <a:gd name="T4" fmla="*/ 404 w 415"/>
                <a:gd name="T5" fmla="*/ 63 h 574"/>
                <a:gd name="T6" fmla="*/ 389 w 415"/>
                <a:gd name="T7" fmla="*/ 124 h 574"/>
                <a:gd name="T8" fmla="*/ 369 w 415"/>
                <a:gd name="T9" fmla="*/ 182 h 574"/>
                <a:gd name="T10" fmla="*/ 344 w 415"/>
                <a:gd name="T11" fmla="*/ 238 h 574"/>
                <a:gd name="T12" fmla="*/ 314 w 415"/>
                <a:gd name="T13" fmla="*/ 292 h 574"/>
                <a:gd name="T14" fmla="*/ 280 w 415"/>
                <a:gd name="T15" fmla="*/ 343 h 574"/>
                <a:gd name="T16" fmla="*/ 242 w 415"/>
                <a:gd name="T17" fmla="*/ 391 h 574"/>
                <a:gd name="T18" fmla="*/ 200 w 415"/>
                <a:gd name="T19" fmla="*/ 435 h 574"/>
                <a:gd name="T20" fmla="*/ 155 w 415"/>
                <a:gd name="T21" fmla="*/ 476 h 574"/>
                <a:gd name="T22" fmla="*/ 106 w 415"/>
                <a:gd name="T23" fmla="*/ 512 h 574"/>
                <a:gd name="T24" fmla="*/ 54 w 415"/>
                <a:gd name="T25" fmla="*/ 545 h 574"/>
                <a:gd name="T26" fmla="*/ 0 w 415"/>
                <a:gd name="T27" fmla="*/ 574 h 574"/>
                <a:gd name="T28" fmla="*/ 27 w 415"/>
                <a:gd name="T29" fmla="*/ 517 h 574"/>
                <a:gd name="T30" fmla="*/ 52 w 415"/>
                <a:gd name="T31" fmla="*/ 455 h 574"/>
                <a:gd name="T32" fmla="*/ 73 w 415"/>
                <a:gd name="T33" fmla="*/ 390 h 574"/>
                <a:gd name="T34" fmla="*/ 93 w 415"/>
                <a:gd name="T35" fmla="*/ 319 h 574"/>
                <a:gd name="T36" fmla="*/ 108 w 415"/>
                <a:gd name="T37" fmla="*/ 244 h 574"/>
                <a:gd name="T38" fmla="*/ 120 w 415"/>
                <a:gd name="T39" fmla="*/ 167 h 574"/>
                <a:gd name="T40" fmla="*/ 130 w 415"/>
                <a:gd name="T41" fmla="*/ 85 h 574"/>
                <a:gd name="T42" fmla="*/ 137 w 415"/>
                <a:gd name="T43"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15" h="574">
                  <a:moveTo>
                    <a:pt x="137" y="0"/>
                  </a:moveTo>
                  <a:lnTo>
                    <a:pt x="415" y="0"/>
                  </a:lnTo>
                  <a:lnTo>
                    <a:pt x="404" y="63"/>
                  </a:lnTo>
                  <a:lnTo>
                    <a:pt x="389" y="124"/>
                  </a:lnTo>
                  <a:lnTo>
                    <a:pt x="369" y="182"/>
                  </a:lnTo>
                  <a:lnTo>
                    <a:pt x="344" y="238"/>
                  </a:lnTo>
                  <a:lnTo>
                    <a:pt x="314" y="292"/>
                  </a:lnTo>
                  <a:lnTo>
                    <a:pt x="280" y="343"/>
                  </a:lnTo>
                  <a:lnTo>
                    <a:pt x="242" y="391"/>
                  </a:lnTo>
                  <a:lnTo>
                    <a:pt x="200" y="435"/>
                  </a:lnTo>
                  <a:lnTo>
                    <a:pt x="155" y="476"/>
                  </a:lnTo>
                  <a:lnTo>
                    <a:pt x="106" y="512"/>
                  </a:lnTo>
                  <a:lnTo>
                    <a:pt x="54" y="545"/>
                  </a:lnTo>
                  <a:lnTo>
                    <a:pt x="0" y="574"/>
                  </a:lnTo>
                  <a:lnTo>
                    <a:pt x="27" y="517"/>
                  </a:lnTo>
                  <a:lnTo>
                    <a:pt x="52" y="455"/>
                  </a:lnTo>
                  <a:lnTo>
                    <a:pt x="73" y="390"/>
                  </a:lnTo>
                  <a:lnTo>
                    <a:pt x="93" y="319"/>
                  </a:lnTo>
                  <a:lnTo>
                    <a:pt x="108" y="244"/>
                  </a:lnTo>
                  <a:lnTo>
                    <a:pt x="120" y="167"/>
                  </a:lnTo>
                  <a:lnTo>
                    <a:pt x="130" y="85"/>
                  </a:lnTo>
                  <a:lnTo>
                    <a:pt x="1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1" name="Freeform 445"/>
            <p:cNvSpPr>
              <a:spLocks noEditPoints="1"/>
            </p:cNvSpPr>
            <p:nvPr/>
          </p:nvSpPr>
          <p:spPr bwMode="auto">
            <a:xfrm>
              <a:off x="5737225" y="3792538"/>
              <a:ext cx="382588" cy="234950"/>
            </a:xfrm>
            <a:custGeom>
              <a:avLst/>
              <a:gdLst>
                <a:gd name="T0" fmla="*/ 1610 w 3374"/>
                <a:gd name="T1" fmla="*/ 157 h 2072"/>
                <a:gd name="T2" fmla="*/ 1464 w 3374"/>
                <a:gd name="T3" fmla="*/ 182 h 2072"/>
                <a:gd name="T4" fmla="*/ 1327 w 3374"/>
                <a:gd name="T5" fmla="*/ 230 h 2072"/>
                <a:gd name="T6" fmla="*/ 1200 w 3374"/>
                <a:gd name="T7" fmla="*/ 300 h 2072"/>
                <a:gd name="T8" fmla="*/ 1088 w 3374"/>
                <a:gd name="T9" fmla="*/ 388 h 2072"/>
                <a:gd name="T10" fmla="*/ 992 w 3374"/>
                <a:gd name="T11" fmla="*/ 493 h 2072"/>
                <a:gd name="T12" fmla="*/ 912 w 3374"/>
                <a:gd name="T13" fmla="*/ 613 h 2072"/>
                <a:gd name="T14" fmla="*/ 854 w 3374"/>
                <a:gd name="T15" fmla="*/ 745 h 2072"/>
                <a:gd name="T16" fmla="*/ 816 w 3374"/>
                <a:gd name="T17" fmla="*/ 887 h 2072"/>
                <a:gd name="T18" fmla="*/ 804 w 3374"/>
                <a:gd name="T19" fmla="*/ 1039 h 2072"/>
                <a:gd name="T20" fmla="*/ 816 w 3374"/>
                <a:gd name="T21" fmla="*/ 1189 h 2072"/>
                <a:gd name="T22" fmla="*/ 854 w 3374"/>
                <a:gd name="T23" fmla="*/ 1332 h 2072"/>
                <a:gd name="T24" fmla="*/ 912 w 3374"/>
                <a:gd name="T25" fmla="*/ 1464 h 2072"/>
                <a:gd name="T26" fmla="*/ 992 w 3374"/>
                <a:gd name="T27" fmla="*/ 1583 h 2072"/>
                <a:gd name="T28" fmla="*/ 1088 w 3374"/>
                <a:gd name="T29" fmla="*/ 1688 h 2072"/>
                <a:gd name="T30" fmla="*/ 1200 w 3374"/>
                <a:gd name="T31" fmla="*/ 1777 h 2072"/>
                <a:gd name="T32" fmla="*/ 1327 w 3374"/>
                <a:gd name="T33" fmla="*/ 1845 h 2072"/>
                <a:gd name="T34" fmla="*/ 1464 w 3374"/>
                <a:gd name="T35" fmla="*/ 1894 h 2072"/>
                <a:gd name="T36" fmla="*/ 1610 w 3374"/>
                <a:gd name="T37" fmla="*/ 1919 h 2072"/>
                <a:gd name="T38" fmla="*/ 1764 w 3374"/>
                <a:gd name="T39" fmla="*/ 1919 h 2072"/>
                <a:gd name="T40" fmla="*/ 1910 w 3374"/>
                <a:gd name="T41" fmla="*/ 1894 h 2072"/>
                <a:gd name="T42" fmla="*/ 2047 w 3374"/>
                <a:gd name="T43" fmla="*/ 1845 h 2072"/>
                <a:gd name="T44" fmla="*/ 2174 w 3374"/>
                <a:gd name="T45" fmla="*/ 1776 h 2072"/>
                <a:gd name="T46" fmla="*/ 2286 w 3374"/>
                <a:gd name="T47" fmla="*/ 1688 h 2072"/>
                <a:gd name="T48" fmla="*/ 2382 w 3374"/>
                <a:gd name="T49" fmla="*/ 1582 h 2072"/>
                <a:gd name="T50" fmla="*/ 2462 w 3374"/>
                <a:gd name="T51" fmla="*/ 1463 h 2072"/>
                <a:gd name="T52" fmla="*/ 2520 w 3374"/>
                <a:gd name="T53" fmla="*/ 1331 h 2072"/>
                <a:gd name="T54" fmla="*/ 2558 w 3374"/>
                <a:gd name="T55" fmla="*/ 1188 h 2072"/>
                <a:gd name="T56" fmla="*/ 2570 w 3374"/>
                <a:gd name="T57" fmla="*/ 1038 h 2072"/>
                <a:gd name="T58" fmla="*/ 2558 w 3374"/>
                <a:gd name="T59" fmla="*/ 887 h 2072"/>
                <a:gd name="T60" fmla="*/ 2520 w 3374"/>
                <a:gd name="T61" fmla="*/ 745 h 2072"/>
                <a:gd name="T62" fmla="*/ 2462 w 3374"/>
                <a:gd name="T63" fmla="*/ 613 h 2072"/>
                <a:gd name="T64" fmla="*/ 2382 w 3374"/>
                <a:gd name="T65" fmla="*/ 493 h 2072"/>
                <a:gd name="T66" fmla="*/ 2286 w 3374"/>
                <a:gd name="T67" fmla="*/ 388 h 2072"/>
                <a:gd name="T68" fmla="*/ 2174 w 3374"/>
                <a:gd name="T69" fmla="*/ 300 h 2072"/>
                <a:gd name="T70" fmla="*/ 2047 w 3374"/>
                <a:gd name="T71" fmla="*/ 230 h 2072"/>
                <a:gd name="T72" fmla="*/ 1910 w 3374"/>
                <a:gd name="T73" fmla="*/ 182 h 2072"/>
                <a:gd name="T74" fmla="*/ 1764 w 3374"/>
                <a:gd name="T75" fmla="*/ 157 h 2072"/>
                <a:gd name="T76" fmla="*/ 0 w 3374"/>
                <a:gd name="T77" fmla="*/ 0 h 2072"/>
                <a:gd name="T78" fmla="*/ 3374 w 3374"/>
                <a:gd name="T79" fmla="*/ 2072 h 2072"/>
                <a:gd name="T80" fmla="*/ 0 w 3374"/>
                <a:gd name="T81" fmla="*/ 0 h 2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74" h="2072">
                  <a:moveTo>
                    <a:pt x="1687" y="154"/>
                  </a:moveTo>
                  <a:lnTo>
                    <a:pt x="1610" y="157"/>
                  </a:lnTo>
                  <a:lnTo>
                    <a:pt x="1537" y="166"/>
                  </a:lnTo>
                  <a:lnTo>
                    <a:pt x="1464" y="182"/>
                  </a:lnTo>
                  <a:lnTo>
                    <a:pt x="1395" y="204"/>
                  </a:lnTo>
                  <a:lnTo>
                    <a:pt x="1327" y="230"/>
                  </a:lnTo>
                  <a:lnTo>
                    <a:pt x="1262" y="263"/>
                  </a:lnTo>
                  <a:lnTo>
                    <a:pt x="1200" y="300"/>
                  </a:lnTo>
                  <a:lnTo>
                    <a:pt x="1143" y="342"/>
                  </a:lnTo>
                  <a:lnTo>
                    <a:pt x="1088" y="388"/>
                  </a:lnTo>
                  <a:lnTo>
                    <a:pt x="1038" y="439"/>
                  </a:lnTo>
                  <a:lnTo>
                    <a:pt x="992" y="493"/>
                  </a:lnTo>
                  <a:lnTo>
                    <a:pt x="950" y="552"/>
                  </a:lnTo>
                  <a:lnTo>
                    <a:pt x="912" y="613"/>
                  </a:lnTo>
                  <a:lnTo>
                    <a:pt x="880" y="678"/>
                  </a:lnTo>
                  <a:lnTo>
                    <a:pt x="854" y="745"/>
                  </a:lnTo>
                  <a:lnTo>
                    <a:pt x="832" y="816"/>
                  </a:lnTo>
                  <a:lnTo>
                    <a:pt x="816" y="887"/>
                  </a:lnTo>
                  <a:lnTo>
                    <a:pt x="807" y="962"/>
                  </a:lnTo>
                  <a:lnTo>
                    <a:pt x="804" y="1039"/>
                  </a:lnTo>
                  <a:lnTo>
                    <a:pt x="807" y="1115"/>
                  </a:lnTo>
                  <a:lnTo>
                    <a:pt x="816" y="1189"/>
                  </a:lnTo>
                  <a:lnTo>
                    <a:pt x="832" y="1261"/>
                  </a:lnTo>
                  <a:lnTo>
                    <a:pt x="854" y="1332"/>
                  </a:lnTo>
                  <a:lnTo>
                    <a:pt x="880" y="1399"/>
                  </a:lnTo>
                  <a:lnTo>
                    <a:pt x="912" y="1464"/>
                  </a:lnTo>
                  <a:lnTo>
                    <a:pt x="950" y="1525"/>
                  </a:lnTo>
                  <a:lnTo>
                    <a:pt x="992" y="1583"/>
                  </a:lnTo>
                  <a:lnTo>
                    <a:pt x="1038" y="1638"/>
                  </a:lnTo>
                  <a:lnTo>
                    <a:pt x="1088" y="1688"/>
                  </a:lnTo>
                  <a:lnTo>
                    <a:pt x="1143" y="1735"/>
                  </a:lnTo>
                  <a:lnTo>
                    <a:pt x="1200" y="1777"/>
                  </a:lnTo>
                  <a:lnTo>
                    <a:pt x="1262" y="1814"/>
                  </a:lnTo>
                  <a:lnTo>
                    <a:pt x="1327" y="1845"/>
                  </a:lnTo>
                  <a:lnTo>
                    <a:pt x="1395" y="1873"/>
                  </a:lnTo>
                  <a:lnTo>
                    <a:pt x="1464" y="1894"/>
                  </a:lnTo>
                  <a:lnTo>
                    <a:pt x="1537" y="1910"/>
                  </a:lnTo>
                  <a:lnTo>
                    <a:pt x="1610" y="1919"/>
                  </a:lnTo>
                  <a:lnTo>
                    <a:pt x="1687" y="1923"/>
                  </a:lnTo>
                  <a:lnTo>
                    <a:pt x="1764" y="1919"/>
                  </a:lnTo>
                  <a:lnTo>
                    <a:pt x="1837" y="1910"/>
                  </a:lnTo>
                  <a:lnTo>
                    <a:pt x="1910" y="1894"/>
                  </a:lnTo>
                  <a:lnTo>
                    <a:pt x="1979" y="1873"/>
                  </a:lnTo>
                  <a:lnTo>
                    <a:pt x="2047" y="1845"/>
                  </a:lnTo>
                  <a:lnTo>
                    <a:pt x="2112" y="1814"/>
                  </a:lnTo>
                  <a:lnTo>
                    <a:pt x="2174" y="1776"/>
                  </a:lnTo>
                  <a:lnTo>
                    <a:pt x="2231" y="1734"/>
                  </a:lnTo>
                  <a:lnTo>
                    <a:pt x="2286" y="1688"/>
                  </a:lnTo>
                  <a:lnTo>
                    <a:pt x="2336" y="1638"/>
                  </a:lnTo>
                  <a:lnTo>
                    <a:pt x="2382" y="1582"/>
                  </a:lnTo>
                  <a:lnTo>
                    <a:pt x="2424" y="1524"/>
                  </a:lnTo>
                  <a:lnTo>
                    <a:pt x="2462" y="1463"/>
                  </a:lnTo>
                  <a:lnTo>
                    <a:pt x="2494" y="1398"/>
                  </a:lnTo>
                  <a:lnTo>
                    <a:pt x="2520" y="1331"/>
                  </a:lnTo>
                  <a:lnTo>
                    <a:pt x="2542" y="1261"/>
                  </a:lnTo>
                  <a:lnTo>
                    <a:pt x="2558" y="1188"/>
                  </a:lnTo>
                  <a:lnTo>
                    <a:pt x="2567" y="1114"/>
                  </a:lnTo>
                  <a:lnTo>
                    <a:pt x="2570" y="1038"/>
                  </a:lnTo>
                  <a:lnTo>
                    <a:pt x="2567" y="961"/>
                  </a:lnTo>
                  <a:lnTo>
                    <a:pt x="2558" y="887"/>
                  </a:lnTo>
                  <a:lnTo>
                    <a:pt x="2542" y="815"/>
                  </a:lnTo>
                  <a:lnTo>
                    <a:pt x="2520" y="745"/>
                  </a:lnTo>
                  <a:lnTo>
                    <a:pt x="2494" y="678"/>
                  </a:lnTo>
                  <a:lnTo>
                    <a:pt x="2462" y="613"/>
                  </a:lnTo>
                  <a:lnTo>
                    <a:pt x="2424" y="551"/>
                  </a:lnTo>
                  <a:lnTo>
                    <a:pt x="2382" y="493"/>
                  </a:lnTo>
                  <a:lnTo>
                    <a:pt x="2336" y="438"/>
                  </a:lnTo>
                  <a:lnTo>
                    <a:pt x="2286" y="388"/>
                  </a:lnTo>
                  <a:lnTo>
                    <a:pt x="2231" y="342"/>
                  </a:lnTo>
                  <a:lnTo>
                    <a:pt x="2174" y="300"/>
                  </a:lnTo>
                  <a:lnTo>
                    <a:pt x="2112" y="262"/>
                  </a:lnTo>
                  <a:lnTo>
                    <a:pt x="2047" y="230"/>
                  </a:lnTo>
                  <a:lnTo>
                    <a:pt x="1979" y="204"/>
                  </a:lnTo>
                  <a:lnTo>
                    <a:pt x="1910" y="182"/>
                  </a:lnTo>
                  <a:lnTo>
                    <a:pt x="1837" y="166"/>
                  </a:lnTo>
                  <a:lnTo>
                    <a:pt x="1764" y="157"/>
                  </a:lnTo>
                  <a:lnTo>
                    <a:pt x="1687" y="154"/>
                  </a:lnTo>
                  <a:close/>
                  <a:moveTo>
                    <a:pt x="0" y="0"/>
                  </a:moveTo>
                  <a:lnTo>
                    <a:pt x="3374" y="0"/>
                  </a:lnTo>
                  <a:lnTo>
                    <a:pt x="3374" y="2072"/>
                  </a:lnTo>
                  <a:lnTo>
                    <a:pt x="0" y="207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2" name="Freeform 446"/>
            <p:cNvSpPr>
              <a:spLocks/>
            </p:cNvSpPr>
            <p:nvPr/>
          </p:nvSpPr>
          <p:spPr bwMode="auto">
            <a:xfrm>
              <a:off x="5846763" y="3835400"/>
              <a:ext cx="47625" cy="65088"/>
            </a:xfrm>
            <a:custGeom>
              <a:avLst/>
              <a:gdLst>
                <a:gd name="T0" fmla="*/ 417 w 417"/>
                <a:gd name="T1" fmla="*/ 0 h 574"/>
                <a:gd name="T2" fmla="*/ 393 w 417"/>
                <a:gd name="T3" fmla="*/ 50 h 574"/>
                <a:gd name="T4" fmla="*/ 370 w 417"/>
                <a:gd name="T5" fmla="*/ 103 h 574"/>
                <a:gd name="T6" fmla="*/ 350 w 417"/>
                <a:gd name="T7" fmla="*/ 161 h 574"/>
                <a:gd name="T8" fmla="*/ 333 w 417"/>
                <a:gd name="T9" fmla="*/ 222 h 574"/>
                <a:gd name="T10" fmla="*/ 317 w 417"/>
                <a:gd name="T11" fmla="*/ 286 h 574"/>
                <a:gd name="T12" fmla="*/ 304 w 417"/>
                <a:gd name="T13" fmla="*/ 354 h 574"/>
                <a:gd name="T14" fmla="*/ 294 w 417"/>
                <a:gd name="T15" fmla="*/ 425 h 574"/>
                <a:gd name="T16" fmla="*/ 287 w 417"/>
                <a:gd name="T17" fmla="*/ 498 h 574"/>
                <a:gd name="T18" fmla="*/ 281 w 417"/>
                <a:gd name="T19" fmla="*/ 574 h 574"/>
                <a:gd name="T20" fmla="*/ 0 w 417"/>
                <a:gd name="T21" fmla="*/ 574 h 574"/>
                <a:gd name="T22" fmla="*/ 11 w 417"/>
                <a:gd name="T23" fmla="*/ 511 h 574"/>
                <a:gd name="T24" fmla="*/ 26 w 417"/>
                <a:gd name="T25" fmla="*/ 449 h 574"/>
                <a:gd name="T26" fmla="*/ 45 w 417"/>
                <a:gd name="T27" fmla="*/ 390 h 574"/>
                <a:gd name="T28" fmla="*/ 71 w 417"/>
                <a:gd name="T29" fmla="*/ 334 h 574"/>
                <a:gd name="T30" fmla="*/ 101 w 417"/>
                <a:gd name="T31" fmla="*/ 279 h 574"/>
                <a:gd name="T32" fmla="*/ 134 w 417"/>
                <a:gd name="T33" fmla="*/ 228 h 574"/>
                <a:gd name="T34" fmla="*/ 173 w 417"/>
                <a:gd name="T35" fmla="*/ 181 h 574"/>
                <a:gd name="T36" fmla="*/ 215 w 417"/>
                <a:gd name="T37" fmla="*/ 137 h 574"/>
                <a:gd name="T38" fmla="*/ 261 w 417"/>
                <a:gd name="T39" fmla="*/ 96 h 574"/>
                <a:gd name="T40" fmla="*/ 310 w 417"/>
                <a:gd name="T41" fmla="*/ 60 h 574"/>
                <a:gd name="T42" fmla="*/ 362 w 417"/>
                <a:gd name="T43" fmla="*/ 28 h 574"/>
                <a:gd name="T44" fmla="*/ 417 w 417"/>
                <a:gd name="T45"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7" h="574">
                  <a:moveTo>
                    <a:pt x="417" y="0"/>
                  </a:moveTo>
                  <a:lnTo>
                    <a:pt x="393" y="50"/>
                  </a:lnTo>
                  <a:lnTo>
                    <a:pt x="370" y="103"/>
                  </a:lnTo>
                  <a:lnTo>
                    <a:pt x="350" y="161"/>
                  </a:lnTo>
                  <a:lnTo>
                    <a:pt x="333" y="222"/>
                  </a:lnTo>
                  <a:lnTo>
                    <a:pt x="317" y="286"/>
                  </a:lnTo>
                  <a:lnTo>
                    <a:pt x="304" y="354"/>
                  </a:lnTo>
                  <a:lnTo>
                    <a:pt x="294" y="425"/>
                  </a:lnTo>
                  <a:lnTo>
                    <a:pt x="287" y="498"/>
                  </a:lnTo>
                  <a:lnTo>
                    <a:pt x="281" y="574"/>
                  </a:lnTo>
                  <a:lnTo>
                    <a:pt x="0" y="574"/>
                  </a:lnTo>
                  <a:lnTo>
                    <a:pt x="11" y="511"/>
                  </a:lnTo>
                  <a:lnTo>
                    <a:pt x="26" y="449"/>
                  </a:lnTo>
                  <a:lnTo>
                    <a:pt x="45" y="390"/>
                  </a:lnTo>
                  <a:lnTo>
                    <a:pt x="71" y="334"/>
                  </a:lnTo>
                  <a:lnTo>
                    <a:pt x="101" y="279"/>
                  </a:lnTo>
                  <a:lnTo>
                    <a:pt x="134" y="228"/>
                  </a:lnTo>
                  <a:lnTo>
                    <a:pt x="173" y="181"/>
                  </a:lnTo>
                  <a:lnTo>
                    <a:pt x="215" y="137"/>
                  </a:lnTo>
                  <a:lnTo>
                    <a:pt x="261" y="96"/>
                  </a:lnTo>
                  <a:lnTo>
                    <a:pt x="310" y="60"/>
                  </a:lnTo>
                  <a:lnTo>
                    <a:pt x="362" y="28"/>
                  </a:lnTo>
                  <a:lnTo>
                    <a:pt x="4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3" name="Freeform 447"/>
            <p:cNvSpPr>
              <a:spLocks/>
            </p:cNvSpPr>
            <p:nvPr/>
          </p:nvSpPr>
          <p:spPr bwMode="auto">
            <a:xfrm>
              <a:off x="5846763" y="3919538"/>
              <a:ext cx="47625" cy="65088"/>
            </a:xfrm>
            <a:custGeom>
              <a:avLst/>
              <a:gdLst>
                <a:gd name="T0" fmla="*/ 0 w 415"/>
                <a:gd name="T1" fmla="*/ 0 h 574"/>
                <a:gd name="T2" fmla="*/ 279 w 415"/>
                <a:gd name="T3" fmla="*/ 0 h 574"/>
                <a:gd name="T4" fmla="*/ 284 w 415"/>
                <a:gd name="T5" fmla="*/ 75 h 574"/>
                <a:gd name="T6" fmla="*/ 292 w 415"/>
                <a:gd name="T7" fmla="*/ 149 h 574"/>
                <a:gd name="T8" fmla="*/ 302 w 415"/>
                <a:gd name="T9" fmla="*/ 220 h 574"/>
                <a:gd name="T10" fmla="*/ 314 w 415"/>
                <a:gd name="T11" fmla="*/ 287 h 574"/>
                <a:gd name="T12" fmla="*/ 330 w 415"/>
                <a:gd name="T13" fmla="*/ 352 h 574"/>
                <a:gd name="T14" fmla="*/ 348 w 415"/>
                <a:gd name="T15" fmla="*/ 413 h 574"/>
                <a:gd name="T16" fmla="*/ 368 w 415"/>
                <a:gd name="T17" fmla="*/ 470 h 574"/>
                <a:gd name="T18" fmla="*/ 391 w 415"/>
                <a:gd name="T19" fmla="*/ 524 h 574"/>
                <a:gd name="T20" fmla="*/ 415 w 415"/>
                <a:gd name="T21" fmla="*/ 574 h 574"/>
                <a:gd name="T22" fmla="*/ 361 w 415"/>
                <a:gd name="T23" fmla="*/ 545 h 574"/>
                <a:gd name="T24" fmla="*/ 309 w 415"/>
                <a:gd name="T25" fmla="*/ 512 h 574"/>
                <a:gd name="T26" fmla="*/ 261 w 415"/>
                <a:gd name="T27" fmla="*/ 476 h 574"/>
                <a:gd name="T28" fmla="*/ 216 w 415"/>
                <a:gd name="T29" fmla="*/ 435 h 574"/>
                <a:gd name="T30" fmla="*/ 174 w 415"/>
                <a:gd name="T31" fmla="*/ 391 h 574"/>
                <a:gd name="T32" fmla="*/ 135 w 415"/>
                <a:gd name="T33" fmla="*/ 344 h 574"/>
                <a:gd name="T34" fmla="*/ 102 w 415"/>
                <a:gd name="T35" fmla="*/ 292 h 574"/>
                <a:gd name="T36" fmla="*/ 72 w 415"/>
                <a:gd name="T37" fmla="*/ 238 h 574"/>
                <a:gd name="T38" fmla="*/ 46 w 415"/>
                <a:gd name="T39" fmla="*/ 182 h 574"/>
                <a:gd name="T40" fmla="*/ 26 w 415"/>
                <a:gd name="T41" fmla="*/ 124 h 574"/>
                <a:gd name="T42" fmla="*/ 11 w 415"/>
                <a:gd name="T43" fmla="*/ 63 h 574"/>
                <a:gd name="T44" fmla="*/ 0 w 415"/>
                <a:gd name="T45"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5" h="574">
                  <a:moveTo>
                    <a:pt x="0" y="0"/>
                  </a:moveTo>
                  <a:lnTo>
                    <a:pt x="279" y="0"/>
                  </a:lnTo>
                  <a:lnTo>
                    <a:pt x="284" y="75"/>
                  </a:lnTo>
                  <a:lnTo>
                    <a:pt x="292" y="149"/>
                  </a:lnTo>
                  <a:lnTo>
                    <a:pt x="302" y="220"/>
                  </a:lnTo>
                  <a:lnTo>
                    <a:pt x="314" y="287"/>
                  </a:lnTo>
                  <a:lnTo>
                    <a:pt x="330" y="352"/>
                  </a:lnTo>
                  <a:lnTo>
                    <a:pt x="348" y="413"/>
                  </a:lnTo>
                  <a:lnTo>
                    <a:pt x="368" y="470"/>
                  </a:lnTo>
                  <a:lnTo>
                    <a:pt x="391" y="524"/>
                  </a:lnTo>
                  <a:lnTo>
                    <a:pt x="415" y="574"/>
                  </a:lnTo>
                  <a:lnTo>
                    <a:pt x="361" y="545"/>
                  </a:lnTo>
                  <a:lnTo>
                    <a:pt x="309" y="512"/>
                  </a:lnTo>
                  <a:lnTo>
                    <a:pt x="261" y="476"/>
                  </a:lnTo>
                  <a:lnTo>
                    <a:pt x="216" y="435"/>
                  </a:lnTo>
                  <a:lnTo>
                    <a:pt x="174" y="391"/>
                  </a:lnTo>
                  <a:lnTo>
                    <a:pt x="135" y="344"/>
                  </a:lnTo>
                  <a:lnTo>
                    <a:pt x="102" y="292"/>
                  </a:lnTo>
                  <a:lnTo>
                    <a:pt x="72" y="238"/>
                  </a:lnTo>
                  <a:lnTo>
                    <a:pt x="46" y="182"/>
                  </a:lnTo>
                  <a:lnTo>
                    <a:pt x="26" y="124"/>
                  </a:lnTo>
                  <a:lnTo>
                    <a:pt x="11" y="6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4" name="Freeform 448"/>
            <p:cNvSpPr>
              <a:spLocks/>
            </p:cNvSpPr>
            <p:nvPr/>
          </p:nvSpPr>
          <p:spPr bwMode="auto">
            <a:xfrm>
              <a:off x="5818188" y="4044950"/>
              <a:ext cx="220663" cy="92075"/>
            </a:xfrm>
            <a:custGeom>
              <a:avLst/>
              <a:gdLst>
                <a:gd name="T0" fmla="*/ 484 w 1950"/>
                <a:gd name="T1" fmla="*/ 0 h 813"/>
                <a:gd name="T2" fmla="*/ 1466 w 1950"/>
                <a:gd name="T3" fmla="*/ 0 h 813"/>
                <a:gd name="T4" fmla="*/ 1605 w 1950"/>
                <a:gd name="T5" fmla="*/ 394 h 813"/>
                <a:gd name="T6" fmla="*/ 1950 w 1950"/>
                <a:gd name="T7" fmla="*/ 394 h 813"/>
                <a:gd name="T8" fmla="*/ 1950 w 1950"/>
                <a:gd name="T9" fmla="*/ 813 h 813"/>
                <a:gd name="T10" fmla="*/ 0 w 1950"/>
                <a:gd name="T11" fmla="*/ 813 h 813"/>
                <a:gd name="T12" fmla="*/ 0 w 1950"/>
                <a:gd name="T13" fmla="*/ 394 h 813"/>
                <a:gd name="T14" fmla="*/ 345 w 1950"/>
                <a:gd name="T15" fmla="*/ 394 h 813"/>
                <a:gd name="T16" fmla="*/ 484 w 1950"/>
                <a:gd name="T17" fmla="*/ 0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0" h="813">
                  <a:moveTo>
                    <a:pt x="484" y="0"/>
                  </a:moveTo>
                  <a:lnTo>
                    <a:pt x="1466" y="0"/>
                  </a:lnTo>
                  <a:lnTo>
                    <a:pt x="1605" y="394"/>
                  </a:lnTo>
                  <a:lnTo>
                    <a:pt x="1950" y="394"/>
                  </a:lnTo>
                  <a:lnTo>
                    <a:pt x="1950" y="813"/>
                  </a:lnTo>
                  <a:lnTo>
                    <a:pt x="0" y="813"/>
                  </a:lnTo>
                  <a:lnTo>
                    <a:pt x="0" y="394"/>
                  </a:lnTo>
                  <a:lnTo>
                    <a:pt x="345" y="394"/>
                  </a:lnTo>
                  <a:lnTo>
                    <a:pt x="4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582" name="Freeform 458"/>
          <p:cNvSpPr>
            <a:spLocks/>
          </p:cNvSpPr>
          <p:nvPr/>
        </p:nvSpPr>
        <p:spPr bwMode="auto">
          <a:xfrm>
            <a:off x="5918813" y="2079655"/>
            <a:ext cx="232766" cy="209587"/>
          </a:xfrm>
          <a:custGeom>
            <a:avLst/>
            <a:gdLst>
              <a:gd name="T0" fmla="*/ 2619 w 3372"/>
              <a:gd name="T1" fmla="*/ 14 h 3040"/>
              <a:gd name="T2" fmla="*/ 2876 w 3372"/>
              <a:gd name="T3" fmla="*/ 102 h 3040"/>
              <a:gd name="T4" fmla="*/ 3103 w 3372"/>
              <a:gd name="T5" fmla="*/ 268 h 3040"/>
              <a:gd name="T6" fmla="*/ 3269 w 3372"/>
              <a:gd name="T7" fmla="*/ 494 h 3040"/>
              <a:gd name="T8" fmla="*/ 3357 w 3372"/>
              <a:gd name="T9" fmla="*/ 752 h 3040"/>
              <a:gd name="T10" fmla="*/ 3367 w 3372"/>
              <a:gd name="T11" fmla="*/ 1020 h 3040"/>
              <a:gd name="T12" fmla="*/ 3298 w 3372"/>
              <a:gd name="T13" fmla="*/ 1282 h 3040"/>
              <a:gd name="T14" fmla="*/ 3152 w 3372"/>
              <a:gd name="T15" fmla="*/ 1518 h 3040"/>
              <a:gd name="T16" fmla="*/ 2070 w 3372"/>
              <a:gd name="T17" fmla="*/ 2588 h 3040"/>
              <a:gd name="T18" fmla="*/ 1982 w 3372"/>
              <a:gd name="T19" fmla="*/ 2588 h 3040"/>
              <a:gd name="T20" fmla="*/ 1918 w 3372"/>
              <a:gd name="T21" fmla="*/ 2524 h 3040"/>
              <a:gd name="T22" fmla="*/ 1918 w 3372"/>
              <a:gd name="T23" fmla="*/ 2436 h 3040"/>
              <a:gd name="T24" fmla="*/ 2979 w 3372"/>
              <a:gd name="T25" fmla="*/ 1359 h 3040"/>
              <a:gd name="T26" fmla="*/ 3099 w 3372"/>
              <a:gd name="T27" fmla="*/ 1150 h 3040"/>
              <a:gd name="T28" fmla="*/ 3138 w 3372"/>
              <a:gd name="T29" fmla="*/ 920 h 3040"/>
              <a:gd name="T30" fmla="*/ 3099 w 3372"/>
              <a:gd name="T31" fmla="*/ 691 h 3040"/>
              <a:gd name="T32" fmla="*/ 2979 w 3372"/>
              <a:gd name="T33" fmla="*/ 482 h 3040"/>
              <a:gd name="T34" fmla="*/ 2791 w 3372"/>
              <a:gd name="T35" fmla="*/ 324 h 3040"/>
              <a:gd name="T36" fmla="*/ 2569 w 3372"/>
              <a:gd name="T37" fmla="*/ 245 h 3040"/>
              <a:gd name="T38" fmla="*/ 2336 w 3372"/>
              <a:gd name="T39" fmla="*/ 245 h 3040"/>
              <a:gd name="T40" fmla="*/ 2114 w 3372"/>
              <a:gd name="T41" fmla="*/ 324 h 3040"/>
              <a:gd name="T42" fmla="*/ 369 w 3372"/>
              <a:gd name="T43" fmla="*/ 2033 h 3040"/>
              <a:gd name="T44" fmla="*/ 266 w 3372"/>
              <a:gd name="T45" fmla="*/ 2194 h 3040"/>
              <a:gd name="T46" fmla="*/ 237 w 3372"/>
              <a:gd name="T47" fmla="*/ 2376 h 3040"/>
              <a:gd name="T48" fmla="*/ 284 w 3372"/>
              <a:gd name="T49" fmla="*/ 2555 h 3040"/>
              <a:gd name="T50" fmla="*/ 406 w 3372"/>
              <a:gd name="T51" fmla="*/ 2705 h 3040"/>
              <a:gd name="T52" fmla="*/ 575 w 3372"/>
              <a:gd name="T53" fmla="*/ 2790 h 3040"/>
              <a:gd name="T54" fmla="*/ 759 w 3372"/>
              <a:gd name="T55" fmla="*/ 2799 h 3040"/>
              <a:gd name="T56" fmla="*/ 933 w 3372"/>
              <a:gd name="T57" fmla="*/ 2733 h 3040"/>
              <a:gd name="T58" fmla="*/ 2497 w 3372"/>
              <a:gd name="T59" fmla="*/ 1183 h 3040"/>
              <a:gd name="T60" fmla="*/ 2544 w 3372"/>
              <a:gd name="T61" fmla="*/ 1057 h 3040"/>
              <a:gd name="T62" fmla="*/ 2515 w 3372"/>
              <a:gd name="T63" fmla="*/ 929 h 3040"/>
              <a:gd name="T64" fmla="*/ 2418 w 3372"/>
              <a:gd name="T65" fmla="*/ 830 h 3040"/>
              <a:gd name="T66" fmla="*/ 2288 w 3372"/>
              <a:gd name="T67" fmla="*/ 803 h 3040"/>
              <a:gd name="T68" fmla="*/ 2163 w 3372"/>
              <a:gd name="T69" fmla="*/ 850 h 3040"/>
              <a:gd name="T70" fmla="*/ 1187 w 3372"/>
              <a:gd name="T71" fmla="*/ 1808 h 3040"/>
              <a:gd name="T72" fmla="*/ 1099 w 3372"/>
              <a:gd name="T73" fmla="*/ 1808 h 3040"/>
              <a:gd name="T74" fmla="*/ 1035 w 3372"/>
              <a:gd name="T75" fmla="*/ 1744 h 3040"/>
              <a:gd name="T76" fmla="*/ 1035 w 3372"/>
              <a:gd name="T77" fmla="*/ 1655 h 3040"/>
              <a:gd name="T78" fmla="*/ 2009 w 3372"/>
              <a:gd name="T79" fmla="*/ 672 h 3040"/>
              <a:gd name="T80" fmla="*/ 2186 w 3372"/>
              <a:gd name="T81" fmla="*/ 584 h 3040"/>
              <a:gd name="T82" fmla="*/ 2379 w 3372"/>
              <a:gd name="T83" fmla="*/ 574 h 3040"/>
              <a:gd name="T84" fmla="*/ 2563 w 3372"/>
              <a:gd name="T85" fmla="*/ 643 h 3040"/>
              <a:gd name="T86" fmla="*/ 2706 w 3372"/>
              <a:gd name="T87" fmla="*/ 787 h 3040"/>
              <a:gd name="T88" fmla="*/ 2776 w 3372"/>
              <a:gd name="T89" fmla="*/ 969 h 3040"/>
              <a:gd name="T90" fmla="*/ 2766 w 3372"/>
              <a:gd name="T91" fmla="*/ 1163 h 3040"/>
              <a:gd name="T92" fmla="*/ 2677 w 3372"/>
              <a:gd name="T93" fmla="*/ 1340 h 3040"/>
              <a:gd name="T94" fmla="*/ 1082 w 3372"/>
              <a:gd name="T95" fmla="*/ 2920 h 3040"/>
              <a:gd name="T96" fmla="*/ 863 w 3372"/>
              <a:gd name="T97" fmla="*/ 3017 h 3040"/>
              <a:gd name="T98" fmla="*/ 629 w 3372"/>
              <a:gd name="T99" fmla="*/ 3037 h 3040"/>
              <a:gd name="T100" fmla="*/ 401 w 3372"/>
              <a:gd name="T101" fmla="*/ 2978 h 3040"/>
              <a:gd name="T102" fmla="*/ 200 w 3372"/>
              <a:gd name="T103" fmla="*/ 2839 h 3040"/>
              <a:gd name="T104" fmla="*/ 62 w 3372"/>
              <a:gd name="T105" fmla="*/ 2639 h 3040"/>
              <a:gd name="T106" fmla="*/ 2 w 3372"/>
              <a:gd name="T107" fmla="*/ 2412 h 3040"/>
              <a:gd name="T108" fmla="*/ 10 w 3372"/>
              <a:gd name="T109" fmla="*/ 2236 h 3040"/>
              <a:gd name="T110" fmla="*/ 89 w 3372"/>
              <a:gd name="T111" fmla="*/ 2012 h 3040"/>
              <a:gd name="T112" fmla="*/ 1799 w 3372"/>
              <a:gd name="T113" fmla="*/ 268 h 3040"/>
              <a:gd name="T114" fmla="*/ 2025 w 3372"/>
              <a:gd name="T115" fmla="*/ 102 h 3040"/>
              <a:gd name="T116" fmla="*/ 2283 w 3372"/>
              <a:gd name="T117" fmla="*/ 14 h 3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72" h="3040">
                <a:moveTo>
                  <a:pt x="2417" y="0"/>
                </a:moveTo>
                <a:lnTo>
                  <a:pt x="2484" y="0"/>
                </a:lnTo>
                <a:lnTo>
                  <a:pt x="2552" y="4"/>
                </a:lnTo>
                <a:lnTo>
                  <a:pt x="2619" y="14"/>
                </a:lnTo>
                <a:lnTo>
                  <a:pt x="2685" y="29"/>
                </a:lnTo>
                <a:lnTo>
                  <a:pt x="2750" y="48"/>
                </a:lnTo>
                <a:lnTo>
                  <a:pt x="2815" y="73"/>
                </a:lnTo>
                <a:lnTo>
                  <a:pt x="2876" y="102"/>
                </a:lnTo>
                <a:lnTo>
                  <a:pt x="2936" y="136"/>
                </a:lnTo>
                <a:lnTo>
                  <a:pt x="2995" y="176"/>
                </a:lnTo>
                <a:lnTo>
                  <a:pt x="3051" y="220"/>
                </a:lnTo>
                <a:lnTo>
                  <a:pt x="3103" y="268"/>
                </a:lnTo>
                <a:lnTo>
                  <a:pt x="3152" y="321"/>
                </a:lnTo>
                <a:lnTo>
                  <a:pt x="3196" y="376"/>
                </a:lnTo>
                <a:lnTo>
                  <a:pt x="3235" y="434"/>
                </a:lnTo>
                <a:lnTo>
                  <a:pt x="3269" y="494"/>
                </a:lnTo>
                <a:lnTo>
                  <a:pt x="3298" y="557"/>
                </a:lnTo>
                <a:lnTo>
                  <a:pt x="3323" y="620"/>
                </a:lnTo>
                <a:lnTo>
                  <a:pt x="3342" y="685"/>
                </a:lnTo>
                <a:lnTo>
                  <a:pt x="3357" y="752"/>
                </a:lnTo>
                <a:lnTo>
                  <a:pt x="3367" y="818"/>
                </a:lnTo>
                <a:lnTo>
                  <a:pt x="3372" y="886"/>
                </a:lnTo>
                <a:lnTo>
                  <a:pt x="3372" y="953"/>
                </a:lnTo>
                <a:lnTo>
                  <a:pt x="3367" y="1020"/>
                </a:lnTo>
                <a:lnTo>
                  <a:pt x="3357" y="1087"/>
                </a:lnTo>
                <a:lnTo>
                  <a:pt x="3342" y="1153"/>
                </a:lnTo>
                <a:lnTo>
                  <a:pt x="3323" y="1219"/>
                </a:lnTo>
                <a:lnTo>
                  <a:pt x="3298" y="1282"/>
                </a:lnTo>
                <a:lnTo>
                  <a:pt x="3269" y="1344"/>
                </a:lnTo>
                <a:lnTo>
                  <a:pt x="3235" y="1405"/>
                </a:lnTo>
                <a:lnTo>
                  <a:pt x="3196" y="1463"/>
                </a:lnTo>
                <a:lnTo>
                  <a:pt x="3152" y="1518"/>
                </a:lnTo>
                <a:lnTo>
                  <a:pt x="3103" y="1571"/>
                </a:lnTo>
                <a:lnTo>
                  <a:pt x="2109" y="2563"/>
                </a:lnTo>
                <a:lnTo>
                  <a:pt x="2091" y="2578"/>
                </a:lnTo>
                <a:lnTo>
                  <a:pt x="2070" y="2588"/>
                </a:lnTo>
                <a:lnTo>
                  <a:pt x="2049" y="2594"/>
                </a:lnTo>
                <a:lnTo>
                  <a:pt x="2026" y="2597"/>
                </a:lnTo>
                <a:lnTo>
                  <a:pt x="2004" y="2594"/>
                </a:lnTo>
                <a:lnTo>
                  <a:pt x="1982" y="2588"/>
                </a:lnTo>
                <a:lnTo>
                  <a:pt x="1962" y="2578"/>
                </a:lnTo>
                <a:lnTo>
                  <a:pt x="1944" y="2563"/>
                </a:lnTo>
                <a:lnTo>
                  <a:pt x="1928" y="2544"/>
                </a:lnTo>
                <a:lnTo>
                  <a:pt x="1918" y="2524"/>
                </a:lnTo>
                <a:lnTo>
                  <a:pt x="1912" y="2503"/>
                </a:lnTo>
                <a:lnTo>
                  <a:pt x="1910" y="2480"/>
                </a:lnTo>
                <a:lnTo>
                  <a:pt x="1912" y="2458"/>
                </a:lnTo>
                <a:lnTo>
                  <a:pt x="1918" y="2436"/>
                </a:lnTo>
                <a:lnTo>
                  <a:pt x="1928" y="2416"/>
                </a:lnTo>
                <a:lnTo>
                  <a:pt x="1944" y="2397"/>
                </a:lnTo>
                <a:lnTo>
                  <a:pt x="2937" y="1405"/>
                </a:lnTo>
                <a:lnTo>
                  <a:pt x="2979" y="1359"/>
                </a:lnTo>
                <a:lnTo>
                  <a:pt x="3016" y="1310"/>
                </a:lnTo>
                <a:lnTo>
                  <a:pt x="3049" y="1258"/>
                </a:lnTo>
                <a:lnTo>
                  <a:pt x="3076" y="1205"/>
                </a:lnTo>
                <a:lnTo>
                  <a:pt x="3099" y="1150"/>
                </a:lnTo>
                <a:lnTo>
                  <a:pt x="3116" y="1094"/>
                </a:lnTo>
                <a:lnTo>
                  <a:pt x="3129" y="1037"/>
                </a:lnTo>
                <a:lnTo>
                  <a:pt x="3136" y="979"/>
                </a:lnTo>
                <a:lnTo>
                  <a:pt x="3138" y="920"/>
                </a:lnTo>
                <a:lnTo>
                  <a:pt x="3136" y="862"/>
                </a:lnTo>
                <a:lnTo>
                  <a:pt x="3129" y="804"/>
                </a:lnTo>
                <a:lnTo>
                  <a:pt x="3116" y="747"/>
                </a:lnTo>
                <a:lnTo>
                  <a:pt x="3099" y="691"/>
                </a:lnTo>
                <a:lnTo>
                  <a:pt x="3076" y="635"/>
                </a:lnTo>
                <a:lnTo>
                  <a:pt x="3049" y="582"/>
                </a:lnTo>
                <a:lnTo>
                  <a:pt x="3016" y="530"/>
                </a:lnTo>
                <a:lnTo>
                  <a:pt x="2979" y="482"/>
                </a:lnTo>
                <a:lnTo>
                  <a:pt x="2937" y="436"/>
                </a:lnTo>
                <a:lnTo>
                  <a:pt x="2891" y="393"/>
                </a:lnTo>
                <a:lnTo>
                  <a:pt x="2842" y="357"/>
                </a:lnTo>
                <a:lnTo>
                  <a:pt x="2791" y="324"/>
                </a:lnTo>
                <a:lnTo>
                  <a:pt x="2738" y="297"/>
                </a:lnTo>
                <a:lnTo>
                  <a:pt x="2683" y="275"/>
                </a:lnTo>
                <a:lnTo>
                  <a:pt x="2627" y="257"/>
                </a:lnTo>
                <a:lnTo>
                  <a:pt x="2569" y="245"/>
                </a:lnTo>
                <a:lnTo>
                  <a:pt x="2511" y="238"/>
                </a:lnTo>
                <a:lnTo>
                  <a:pt x="2453" y="235"/>
                </a:lnTo>
                <a:lnTo>
                  <a:pt x="2395" y="238"/>
                </a:lnTo>
                <a:lnTo>
                  <a:pt x="2336" y="245"/>
                </a:lnTo>
                <a:lnTo>
                  <a:pt x="2279" y="257"/>
                </a:lnTo>
                <a:lnTo>
                  <a:pt x="2223" y="275"/>
                </a:lnTo>
                <a:lnTo>
                  <a:pt x="2168" y="297"/>
                </a:lnTo>
                <a:lnTo>
                  <a:pt x="2114" y="324"/>
                </a:lnTo>
                <a:lnTo>
                  <a:pt x="2063" y="357"/>
                </a:lnTo>
                <a:lnTo>
                  <a:pt x="2014" y="393"/>
                </a:lnTo>
                <a:lnTo>
                  <a:pt x="1968" y="436"/>
                </a:lnTo>
                <a:lnTo>
                  <a:pt x="369" y="2033"/>
                </a:lnTo>
                <a:lnTo>
                  <a:pt x="336" y="2069"/>
                </a:lnTo>
                <a:lnTo>
                  <a:pt x="308" y="2109"/>
                </a:lnTo>
                <a:lnTo>
                  <a:pt x="284" y="2150"/>
                </a:lnTo>
                <a:lnTo>
                  <a:pt x="266" y="2194"/>
                </a:lnTo>
                <a:lnTo>
                  <a:pt x="252" y="2238"/>
                </a:lnTo>
                <a:lnTo>
                  <a:pt x="242" y="2284"/>
                </a:lnTo>
                <a:lnTo>
                  <a:pt x="237" y="2330"/>
                </a:lnTo>
                <a:lnTo>
                  <a:pt x="237" y="2376"/>
                </a:lnTo>
                <a:lnTo>
                  <a:pt x="242" y="2422"/>
                </a:lnTo>
                <a:lnTo>
                  <a:pt x="252" y="2468"/>
                </a:lnTo>
                <a:lnTo>
                  <a:pt x="266" y="2512"/>
                </a:lnTo>
                <a:lnTo>
                  <a:pt x="284" y="2555"/>
                </a:lnTo>
                <a:lnTo>
                  <a:pt x="308" y="2597"/>
                </a:lnTo>
                <a:lnTo>
                  <a:pt x="336" y="2635"/>
                </a:lnTo>
                <a:lnTo>
                  <a:pt x="369" y="2672"/>
                </a:lnTo>
                <a:lnTo>
                  <a:pt x="406" y="2705"/>
                </a:lnTo>
                <a:lnTo>
                  <a:pt x="446" y="2733"/>
                </a:lnTo>
                <a:lnTo>
                  <a:pt x="487" y="2757"/>
                </a:lnTo>
                <a:lnTo>
                  <a:pt x="531" y="2775"/>
                </a:lnTo>
                <a:lnTo>
                  <a:pt x="575" y="2790"/>
                </a:lnTo>
                <a:lnTo>
                  <a:pt x="621" y="2799"/>
                </a:lnTo>
                <a:lnTo>
                  <a:pt x="667" y="2804"/>
                </a:lnTo>
                <a:lnTo>
                  <a:pt x="713" y="2804"/>
                </a:lnTo>
                <a:lnTo>
                  <a:pt x="759" y="2799"/>
                </a:lnTo>
                <a:lnTo>
                  <a:pt x="805" y="2790"/>
                </a:lnTo>
                <a:lnTo>
                  <a:pt x="849" y="2775"/>
                </a:lnTo>
                <a:lnTo>
                  <a:pt x="892" y="2757"/>
                </a:lnTo>
                <a:lnTo>
                  <a:pt x="933" y="2733"/>
                </a:lnTo>
                <a:lnTo>
                  <a:pt x="972" y="2705"/>
                </a:lnTo>
                <a:lnTo>
                  <a:pt x="1009" y="2672"/>
                </a:lnTo>
                <a:lnTo>
                  <a:pt x="2474" y="1209"/>
                </a:lnTo>
                <a:lnTo>
                  <a:pt x="2497" y="1183"/>
                </a:lnTo>
                <a:lnTo>
                  <a:pt x="2515" y="1153"/>
                </a:lnTo>
                <a:lnTo>
                  <a:pt x="2529" y="1123"/>
                </a:lnTo>
                <a:lnTo>
                  <a:pt x="2539" y="1091"/>
                </a:lnTo>
                <a:lnTo>
                  <a:pt x="2544" y="1057"/>
                </a:lnTo>
                <a:lnTo>
                  <a:pt x="2544" y="1025"/>
                </a:lnTo>
                <a:lnTo>
                  <a:pt x="2539" y="992"/>
                </a:lnTo>
                <a:lnTo>
                  <a:pt x="2529" y="959"/>
                </a:lnTo>
                <a:lnTo>
                  <a:pt x="2515" y="929"/>
                </a:lnTo>
                <a:lnTo>
                  <a:pt x="2497" y="899"/>
                </a:lnTo>
                <a:lnTo>
                  <a:pt x="2474" y="872"/>
                </a:lnTo>
                <a:lnTo>
                  <a:pt x="2447" y="850"/>
                </a:lnTo>
                <a:lnTo>
                  <a:pt x="2418" y="830"/>
                </a:lnTo>
                <a:lnTo>
                  <a:pt x="2387" y="817"/>
                </a:lnTo>
                <a:lnTo>
                  <a:pt x="2355" y="808"/>
                </a:lnTo>
                <a:lnTo>
                  <a:pt x="2322" y="803"/>
                </a:lnTo>
                <a:lnTo>
                  <a:pt x="2288" y="803"/>
                </a:lnTo>
                <a:lnTo>
                  <a:pt x="2255" y="808"/>
                </a:lnTo>
                <a:lnTo>
                  <a:pt x="2224" y="817"/>
                </a:lnTo>
                <a:lnTo>
                  <a:pt x="2192" y="830"/>
                </a:lnTo>
                <a:lnTo>
                  <a:pt x="2163" y="850"/>
                </a:lnTo>
                <a:lnTo>
                  <a:pt x="2137" y="872"/>
                </a:lnTo>
                <a:lnTo>
                  <a:pt x="1226" y="1782"/>
                </a:lnTo>
                <a:lnTo>
                  <a:pt x="1207" y="1797"/>
                </a:lnTo>
                <a:lnTo>
                  <a:pt x="1187" y="1808"/>
                </a:lnTo>
                <a:lnTo>
                  <a:pt x="1166" y="1814"/>
                </a:lnTo>
                <a:lnTo>
                  <a:pt x="1143" y="1816"/>
                </a:lnTo>
                <a:lnTo>
                  <a:pt x="1121" y="1814"/>
                </a:lnTo>
                <a:lnTo>
                  <a:pt x="1099" y="1808"/>
                </a:lnTo>
                <a:lnTo>
                  <a:pt x="1079" y="1797"/>
                </a:lnTo>
                <a:lnTo>
                  <a:pt x="1060" y="1782"/>
                </a:lnTo>
                <a:lnTo>
                  <a:pt x="1045" y="1764"/>
                </a:lnTo>
                <a:lnTo>
                  <a:pt x="1035" y="1744"/>
                </a:lnTo>
                <a:lnTo>
                  <a:pt x="1029" y="1721"/>
                </a:lnTo>
                <a:lnTo>
                  <a:pt x="1027" y="1699"/>
                </a:lnTo>
                <a:lnTo>
                  <a:pt x="1029" y="1676"/>
                </a:lnTo>
                <a:lnTo>
                  <a:pt x="1035" y="1655"/>
                </a:lnTo>
                <a:lnTo>
                  <a:pt x="1045" y="1634"/>
                </a:lnTo>
                <a:lnTo>
                  <a:pt x="1060" y="1616"/>
                </a:lnTo>
                <a:lnTo>
                  <a:pt x="1970" y="707"/>
                </a:lnTo>
                <a:lnTo>
                  <a:pt x="2009" y="672"/>
                </a:lnTo>
                <a:lnTo>
                  <a:pt x="2050" y="643"/>
                </a:lnTo>
                <a:lnTo>
                  <a:pt x="2094" y="618"/>
                </a:lnTo>
                <a:lnTo>
                  <a:pt x="2139" y="599"/>
                </a:lnTo>
                <a:lnTo>
                  <a:pt x="2186" y="584"/>
                </a:lnTo>
                <a:lnTo>
                  <a:pt x="2234" y="574"/>
                </a:lnTo>
                <a:lnTo>
                  <a:pt x="2282" y="569"/>
                </a:lnTo>
                <a:lnTo>
                  <a:pt x="2331" y="569"/>
                </a:lnTo>
                <a:lnTo>
                  <a:pt x="2379" y="574"/>
                </a:lnTo>
                <a:lnTo>
                  <a:pt x="2427" y="584"/>
                </a:lnTo>
                <a:lnTo>
                  <a:pt x="2474" y="599"/>
                </a:lnTo>
                <a:lnTo>
                  <a:pt x="2519" y="618"/>
                </a:lnTo>
                <a:lnTo>
                  <a:pt x="2563" y="643"/>
                </a:lnTo>
                <a:lnTo>
                  <a:pt x="2604" y="672"/>
                </a:lnTo>
                <a:lnTo>
                  <a:pt x="2643" y="707"/>
                </a:lnTo>
                <a:lnTo>
                  <a:pt x="2677" y="746"/>
                </a:lnTo>
                <a:lnTo>
                  <a:pt x="2706" y="787"/>
                </a:lnTo>
                <a:lnTo>
                  <a:pt x="2731" y="829"/>
                </a:lnTo>
                <a:lnTo>
                  <a:pt x="2750" y="875"/>
                </a:lnTo>
                <a:lnTo>
                  <a:pt x="2766" y="921"/>
                </a:lnTo>
                <a:lnTo>
                  <a:pt x="2776" y="969"/>
                </a:lnTo>
                <a:lnTo>
                  <a:pt x="2780" y="1018"/>
                </a:lnTo>
                <a:lnTo>
                  <a:pt x="2780" y="1066"/>
                </a:lnTo>
                <a:lnTo>
                  <a:pt x="2776" y="1115"/>
                </a:lnTo>
                <a:lnTo>
                  <a:pt x="2766" y="1163"/>
                </a:lnTo>
                <a:lnTo>
                  <a:pt x="2750" y="1210"/>
                </a:lnTo>
                <a:lnTo>
                  <a:pt x="2731" y="1255"/>
                </a:lnTo>
                <a:lnTo>
                  <a:pt x="2706" y="1298"/>
                </a:lnTo>
                <a:lnTo>
                  <a:pt x="2677" y="1340"/>
                </a:lnTo>
                <a:lnTo>
                  <a:pt x="2643" y="1378"/>
                </a:lnTo>
                <a:lnTo>
                  <a:pt x="1178" y="2842"/>
                </a:lnTo>
                <a:lnTo>
                  <a:pt x="1131" y="2884"/>
                </a:lnTo>
                <a:lnTo>
                  <a:pt x="1082" y="2920"/>
                </a:lnTo>
                <a:lnTo>
                  <a:pt x="1030" y="2952"/>
                </a:lnTo>
                <a:lnTo>
                  <a:pt x="975" y="2979"/>
                </a:lnTo>
                <a:lnTo>
                  <a:pt x="919" y="3001"/>
                </a:lnTo>
                <a:lnTo>
                  <a:pt x="863" y="3017"/>
                </a:lnTo>
                <a:lnTo>
                  <a:pt x="805" y="3030"/>
                </a:lnTo>
                <a:lnTo>
                  <a:pt x="746" y="3038"/>
                </a:lnTo>
                <a:lnTo>
                  <a:pt x="687" y="3040"/>
                </a:lnTo>
                <a:lnTo>
                  <a:pt x="629" y="3037"/>
                </a:lnTo>
                <a:lnTo>
                  <a:pt x="571" y="3030"/>
                </a:lnTo>
                <a:lnTo>
                  <a:pt x="512" y="3017"/>
                </a:lnTo>
                <a:lnTo>
                  <a:pt x="456" y="3000"/>
                </a:lnTo>
                <a:lnTo>
                  <a:pt x="401" y="2978"/>
                </a:lnTo>
                <a:lnTo>
                  <a:pt x="348" y="2950"/>
                </a:lnTo>
                <a:lnTo>
                  <a:pt x="295" y="2918"/>
                </a:lnTo>
                <a:lnTo>
                  <a:pt x="247" y="2880"/>
                </a:lnTo>
                <a:lnTo>
                  <a:pt x="200" y="2839"/>
                </a:lnTo>
                <a:lnTo>
                  <a:pt x="158" y="2793"/>
                </a:lnTo>
                <a:lnTo>
                  <a:pt x="122" y="2744"/>
                </a:lnTo>
                <a:lnTo>
                  <a:pt x="89" y="2693"/>
                </a:lnTo>
                <a:lnTo>
                  <a:pt x="62" y="2639"/>
                </a:lnTo>
                <a:lnTo>
                  <a:pt x="40" y="2584"/>
                </a:lnTo>
                <a:lnTo>
                  <a:pt x="22" y="2527"/>
                </a:lnTo>
                <a:lnTo>
                  <a:pt x="10" y="2470"/>
                </a:lnTo>
                <a:lnTo>
                  <a:pt x="2" y="2412"/>
                </a:lnTo>
                <a:lnTo>
                  <a:pt x="0" y="2352"/>
                </a:lnTo>
                <a:lnTo>
                  <a:pt x="0" y="2352"/>
                </a:lnTo>
                <a:lnTo>
                  <a:pt x="2" y="2294"/>
                </a:lnTo>
                <a:lnTo>
                  <a:pt x="10" y="2236"/>
                </a:lnTo>
                <a:lnTo>
                  <a:pt x="22" y="2178"/>
                </a:lnTo>
                <a:lnTo>
                  <a:pt x="40" y="2122"/>
                </a:lnTo>
                <a:lnTo>
                  <a:pt x="62" y="2065"/>
                </a:lnTo>
                <a:lnTo>
                  <a:pt x="89" y="2012"/>
                </a:lnTo>
                <a:lnTo>
                  <a:pt x="122" y="1960"/>
                </a:lnTo>
                <a:lnTo>
                  <a:pt x="158" y="1911"/>
                </a:lnTo>
                <a:lnTo>
                  <a:pt x="200" y="1864"/>
                </a:lnTo>
                <a:lnTo>
                  <a:pt x="1799" y="268"/>
                </a:lnTo>
                <a:lnTo>
                  <a:pt x="1852" y="220"/>
                </a:lnTo>
                <a:lnTo>
                  <a:pt x="1908" y="176"/>
                </a:lnTo>
                <a:lnTo>
                  <a:pt x="1965" y="136"/>
                </a:lnTo>
                <a:lnTo>
                  <a:pt x="2025" y="102"/>
                </a:lnTo>
                <a:lnTo>
                  <a:pt x="2088" y="73"/>
                </a:lnTo>
                <a:lnTo>
                  <a:pt x="2152" y="48"/>
                </a:lnTo>
                <a:lnTo>
                  <a:pt x="2217" y="29"/>
                </a:lnTo>
                <a:lnTo>
                  <a:pt x="2283" y="14"/>
                </a:lnTo>
                <a:lnTo>
                  <a:pt x="2350" y="4"/>
                </a:lnTo>
                <a:lnTo>
                  <a:pt x="241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612" name="Group 1611"/>
          <p:cNvGrpSpPr/>
          <p:nvPr/>
        </p:nvGrpSpPr>
        <p:grpSpPr>
          <a:xfrm>
            <a:off x="6466036" y="2068547"/>
            <a:ext cx="204758" cy="231801"/>
            <a:chOff x="7507288" y="3689351"/>
            <a:chExt cx="336551" cy="381000"/>
          </a:xfrm>
          <a:solidFill>
            <a:schemeClr val="tx1">
              <a:lumMod val="65000"/>
              <a:lumOff val="35000"/>
            </a:schemeClr>
          </a:solidFill>
        </p:grpSpPr>
        <p:sp>
          <p:nvSpPr>
            <p:cNvPr id="1586" name="Freeform 463"/>
            <p:cNvSpPr>
              <a:spLocks/>
            </p:cNvSpPr>
            <p:nvPr/>
          </p:nvSpPr>
          <p:spPr bwMode="auto">
            <a:xfrm>
              <a:off x="7507288" y="3983038"/>
              <a:ext cx="74613" cy="49213"/>
            </a:xfrm>
            <a:custGeom>
              <a:avLst/>
              <a:gdLst>
                <a:gd name="T0" fmla="*/ 212 w 660"/>
                <a:gd name="T1" fmla="*/ 0 h 423"/>
                <a:gd name="T2" fmla="*/ 376 w 660"/>
                <a:gd name="T3" fmla="*/ 0 h 423"/>
                <a:gd name="T4" fmla="*/ 398 w 660"/>
                <a:gd name="T5" fmla="*/ 3 h 423"/>
                <a:gd name="T6" fmla="*/ 417 w 660"/>
                <a:gd name="T7" fmla="*/ 12 h 423"/>
                <a:gd name="T8" fmla="*/ 434 w 660"/>
                <a:gd name="T9" fmla="*/ 24 h 423"/>
                <a:gd name="T10" fmla="*/ 446 w 660"/>
                <a:gd name="T11" fmla="*/ 41 h 423"/>
                <a:gd name="T12" fmla="*/ 454 w 660"/>
                <a:gd name="T13" fmla="*/ 60 h 423"/>
                <a:gd name="T14" fmla="*/ 456 w 660"/>
                <a:gd name="T15" fmla="*/ 81 h 423"/>
                <a:gd name="T16" fmla="*/ 453 w 660"/>
                <a:gd name="T17" fmla="*/ 102 h 423"/>
                <a:gd name="T18" fmla="*/ 445 w 660"/>
                <a:gd name="T19" fmla="*/ 122 h 423"/>
                <a:gd name="T20" fmla="*/ 433 w 660"/>
                <a:gd name="T21" fmla="*/ 138 h 423"/>
                <a:gd name="T22" fmla="*/ 416 w 660"/>
                <a:gd name="T23" fmla="*/ 150 h 423"/>
                <a:gd name="T24" fmla="*/ 397 w 660"/>
                <a:gd name="T25" fmla="*/ 159 h 423"/>
                <a:gd name="T26" fmla="*/ 376 w 660"/>
                <a:gd name="T27" fmla="*/ 161 h 423"/>
                <a:gd name="T28" fmla="*/ 212 w 660"/>
                <a:gd name="T29" fmla="*/ 161 h 423"/>
                <a:gd name="T30" fmla="*/ 196 w 660"/>
                <a:gd name="T31" fmla="*/ 164 h 423"/>
                <a:gd name="T32" fmla="*/ 180 w 660"/>
                <a:gd name="T33" fmla="*/ 171 h 423"/>
                <a:gd name="T34" fmla="*/ 169 w 660"/>
                <a:gd name="T35" fmla="*/ 183 h 423"/>
                <a:gd name="T36" fmla="*/ 162 w 660"/>
                <a:gd name="T37" fmla="*/ 198 h 423"/>
                <a:gd name="T38" fmla="*/ 159 w 660"/>
                <a:gd name="T39" fmla="*/ 215 h 423"/>
                <a:gd name="T40" fmla="*/ 162 w 660"/>
                <a:gd name="T41" fmla="*/ 232 h 423"/>
                <a:gd name="T42" fmla="*/ 169 w 660"/>
                <a:gd name="T43" fmla="*/ 246 h 423"/>
                <a:gd name="T44" fmla="*/ 180 w 660"/>
                <a:gd name="T45" fmla="*/ 258 h 423"/>
                <a:gd name="T46" fmla="*/ 196 w 660"/>
                <a:gd name="T47" fmla="*/ 266 h 423"/>
                <a:gd name="T48" fmla="*/ 212 w 660"/>
                <a:gd name="T49" fmla="*/ 269 h 423"/>
                <a:gd name="T50" fmla="*/ 580 w 660"/>
                <a:gd name="T51" fmla="*/ 269 h 423"/>
                <a:gd name="T52" fmla="*/ 602 w 660"/>
                <a:gd name="T53" fmla="*/ 272 h 423"/>
                <a:gd name="T54" fmla="*/ 621 w 660"/>
                <a:gd name="T55" fmla="*/ 280 h 423"/>
                <a:gd name="T56" fmla="*/ 637 w 660"/>
                <a:gd name="T57" fmla="*/ 292 h 423"/>
                <a:gd name="T58" fmla="*/ 649 w 660"/>
                <a:gd name="T59" fmla="*/ 309 h 423"/>
                <a:gd name="T60" fmla="*/ 657 w 660"/>
                <a:gd name="T61" fmla="*/ 328 h 423"/>
                <a:gd name="T62" fmla="*/ 660 w 660"/>
                <a:gd name="T63" fmla="*/ 349 h 423"/>
                <a:gd name="T64" fmla="*/ 658 w 660"/>
                <a:gd name="T65" fmla="*/ 367 h 423"/>
                <a:gd name="T66" fmla="*/ 652 w 660"/>
                <a:gd name="T67" fmla="*/ 385 h 423"/>
                <a:gd name="T68" fmla="*/ 643 w 660"/>
                <a:gd name="T69" fmla="*/ 399 h 423"/>
                <a:gd name="T70" fmla="*/ 630 w 660"/>
                <a:gd name="T71" fmla="*/ 410 h 423"/>
                <a:gd name="T72" fmla="*/ 616 w 660"/>
                <a:gd name="T73" fmla="*/ 419 h 423"/>
                <a:gd name="T74" fmla="*/ 601 w 660"/>
                <a:gd name="T75" fmla="*/ 423 h 423"/>
                <a:gd name="T76" fmla="*/ 582 w 660"/>
                <a:gd name="T77" fmla="*/ 423 h 423"/>
                <a:gd name="T78" fmla="*/ 212 w 660"/>
                <a:gd name="T79" fmla="*/ 423 h 423"/>
                <a:gd name="T80" fmla="*/ 177 w 660"/>
                <a:gd name="T81" fmla="*/ 420 h 423"/>
                <a:gd name="T82" fmla="*/ 145 w 660"/>
                <a:gd name="T83" fmla="*/ 412 h 423"/>
                <a:gd name="T84" fmla="*/ 114 w 660"/>
                <a:gd name="T85" fmla="*/ 399 h 423"/>
                <a:gd name="T86" fmla="*/ 87 w 660"/>
                <a:gd name="T87" fmla="*/ 383 h 423"/>
                <a:gd name="T88" fmla="*/ 62 w 660"/>
                <a:gd name="T89" fmla="*/ 361 h 423"/>
                <a:gd name="T90" fmla="*/ 41 w 660"/>
                <a:gd name="T91" fmla="*/ 336 h 423"/>
                <a:gd name="T92" fmla="*/ 24 w 660"/>
                <a:gd name="T93" fmla="*/ 309 h 423"/>
                <a:gd name="T94" fmla="*/ 11 w 660"/>
                <a:gd name="T95" fmla="*/ 279 h 423"/>
                <a:gd name="T96" fmla="*/ 3 w 660"/>
                <a:gd name="T97" fmla="*/ 246 h 423"/>
                <a:gd name="T98" fmla="*/ 0 w 660"/>
                <a:gd name="T99" fmla="*/ 211 h 423"/>
                <a:gd name="T100" fmla="*/ 3 w 660"/>
                <a:gd name="T101" fmla="*/ 177 h 423"/>
                <a:gd name="T102" fmla="*/ 11 w 660"/>
                <a:gd name="T103" fmla="*/ 144 h 423"/>
                <a:gd name="T104" fmla="*/ 24 w 660"/>
                <a:gd name="T105" fmla="*/ 114 h 423"/>
                <a:gd name="T106" fmla="*/ 41 w 660"/>
                <a:gd name="T107" fmla="*/ 86 h 423"/>
                <a:gd name="T108" fmla="*/ 62 w 660"/>
                <a:gd name="T109" fmla="*/ 61 h 423"/>
                <a:gd name="T110" fmla="*/ 87 w 660"/>
                <a:gd name="T111" fmla="*/ 41 h 423"/>
                <a:gd name="T112" fmla="*/ 114 w 660"/>
                <a:gd name="T113" fmla="*/ 23 h 423"/>
                <a:gd name="T114" fmla="*/ 145 w 660"/>
                <a:gd name="T115" fmla="*/ 11 h 423"/>
                <a:gd name="T116" fmla="*/ 177 w 660"/>
                <a:gd name="T117" fmla="*/ 3 h 423"/>
                <a:gd name="T118" fmla="*/ 212 w 660"/>
                <a:gd name="T119" fmla="*/ 0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60" h="423">
                  <a:moveTo>
                    <a:pt x="212" y="0"/>
                  </a:moveTo>
                  <a:lnTo>
                    <a:pt x="376" y="0"/>
                  </a:lnTo>
                  <a:lnTo>
                    <a:pt x="398" y="3"/>
                  </a:lnTo>
                  <a:lnTo>
                    <a:pt x="417" y="12"/>
                  </a:lnTo>
                  <a:lnTo>
                    <a:pt x="434" y="24"/>
                  </a:lnTo>
                  <a:lnTo>
                    <a:pt x="446" y="41"/>
                  </a:lnTo>
                  <a:lnTo>
                    <a:pt x="454" y="60"/>
                  </a:lnTo>
                  <a:lnTo>
                    <a:pt x="456" y="81"/>
                  </a:lnTo>
                  <a:lnTo>
                    <a:pt x="453" y="102"/>
                  </a:lnTo>
                  <a:lnTo>
                    <a:pt x="445" y="122"/>
                  </a:lnTo>
                  <a:lnTo>
                    <a:pt x="433" y="138"/>
                  </a:lnTo>
                  <a:lnTo>
                    <a:pt x="416" y="150"/>
                  </a:lnTo>
                  <a:lnTo>
                    <a:pt x="397" y="159"/>
                  </a:lnTo>
                  <a:lnTo>
                    <a:pt x="376" y="161"/>
                  </a:lnTo>
                  <a:lnTo>
                    <a:pt x="212" y="161"/>
                  </a:lnTo>
                  <a:lnTo>
                    <a:pt x="196" y="164"/>
                  </a:lnTo>
                  <a:lnTo>
                    <a:pt x="180" y="171"/>
                  </a:lnTo>
                  <a:lnTo>
                    <a:pt x="169" y="183"/>
                  </a:lnTo>
                  <a:lnTo>
                    <a:pt x="162" y="198"/>
                  </a:lnTo>
                  <a:lnTo>
                    <a:pt x="159" y="215"/>
                  </a:lnTo>
                  <a:lnTo>
                    <a:pt x="162" y="232"/>
                  </a:lnTo>
                  <a:lnTo>
                    <a:pt x="169" y="246"/>
                  </a:lnTo>
                  <a:lnTo>
                    <a:pt x="180" y="258"/>
                  </a:lnTo>
                  <a:lnTo>
                    <a:pt x="196" y="266"/>
                  </a:lnTo>
                  <a:lnTo>
                    <a:pt x="212" y="269"/>
                  </a:lnTo>
                  <a:lnTo>
                    <a:pt x="580" y="269"/>
                  </a:lnTo>
                  <a:lnTo>
                    <a:pt x="602" y="272"/>
                  </a:lnTo>
                  <a:lnTo>
                    <a:pt x="621" y="280"/>
                  </a:lnTo>
                  <a:lnTo>
                    <a:pt x="637" y="292"/>
                  </a:lnTo>
                  <a:lnTo>
                    <a:pt x="649" y="309"/>
                  </a:lnTo>
                  <a:lnTo>
                    <a:pt x="657" y="328"/>
                  </a:lnTo>
                  <a:lnTo>
                    <a:pt x="660" y="349"/>
                  </a:lnTo>
                  <a:lnTo>
                    <a:pt x="658" y="367"/>
                  </a:lnTo>
                  <a:lnTo>
                    <a:pt x="652" y="385"/>
                  </a:lnTo>
                  <a:lnTo>
                    <a:pt x="643" y="399"/>
                  </a:lnTo>
                  <a:lnTo>
                    <a:pt x="630" y="410"/>
                  </a:lnTo>
                  <a:lnTo>
                    <a:pt x="616" y="419"/>
                  </a:lnTo>
                  <a:lnTo>
                    <a:pt x="601" y="423"/>
                  </a:lnTo>
                  <a:lnTo>
                    <a:pt x="582" y="423"/>
                  </a:lnTo>
                  <a:lnTo>
                    <a:pt x="212" y="423"/>
                  </a:lnTo>
                  <a:lnTo>
                    <a:pt x="177" y="420"/>
                  </a:lnTo>
                  <a:lnTo>
                    <a:pt x="145" y="412"/>
                  </a:lnTo>
                  <a:lnTo>
                    <a:pt x="114" y="399"/>
                  </a:lnTo>
                  <a:lnTo>
                    <a:pt x="87" y="383"/>
                  </a:lnTo>
                  <a:lnTo>
                    <a:pt x="62" y="361"/>
                  </a:lnTo>
                  <a:lnTo>
                    <a:pt x="41" y="336"/>
                  </a:lnTo>
                  <a:lnTo>
                    <a:pt x="24" y="309"/>
                  </a:lnTo>
                  <a:lnTo>
                    <a:pt x="11" y="279"/>
                  </a:lnTo>
                  <a:lnTo>
                    <a:pt x="3" y="246"/>
                  </a:lnTo>
                  <a:lnTo>
                    <a:pt x="0" y="211"/>
                  </a:lnTo>
                  <a:lnTo>
                    <a:pt x="3" y="177"/>
                  </a:lnTo>
                  <a:lnTo>
                    <a:pt x="11" y="144"/>
                  </a:lnTo>
                  <a:lnTo>
                    <a:pt x="24" y="114"/>
                  </a:lnTo>
                  <a:lnTo>
                    <a:pt x="41" y="86"/>
                  </a:lnTo>
                  <a:lnTo>
                    <a:pt x="62" y="61"/>
                  </a:lnTo>
                  <a:lnTo>
                    <a:pt x="87" y="41"/>
                  </a:lnTo>
                  <a:lnTo>
                    <a:pt x="114" y="23"/>
                  </a:lnTo>
                  <a:lnTo>
                    <a:pt x="145" y="11"/>
                  </a:lnTo>
                  <a:lnTo>
                    <a:pt x="177" y="3"/>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87" name="Freeform 464"/>
            <p:cNvSpPr>
              <a:spLocks/>
            </p:cNvSpPr>
            <p:nvPr/>
          </p:nvSpPr>
          <p:spPr bwMode="auto">
            <a:xfrm>
              <a:off x="7507288" y="3897313"/>
              <a:ext cx="74613" cy="49213"/>
            </a:xfrm>
            <a:custGeom>
              <a:avLst/>
              <a:gdLst>
                <a:gd name="T0" fmla="*/ 212 w 663"/>
                <a:gd name="T1" fmla="*/ 0 h 430"/>
                <a:gd name="T2" fmla="*/ 376 w 663"/>
                <a:gd name="T3" fmla="*/ 0 h 430"/>
                <a:gd name="T4" fmla="*/ 398 w 663"/>
                <a:gd name="T5" fmla="*/ 3 h 430"/>
                <a:gd name="T6" fmla="*/ 417 w 663"/>
                <a:gd name="T7" fmla="*/ 12 h 430"/>
                <a:gd name="T8" fmla="*/ 434 w 663"/>
                <a:gd name="T9" fmla="*/ 24 h 430"/>
                <a:gd name="T10" fmla="*/ 446 w 663"/>
                <a:gd name="T11" fmla="*/ 41 h 430"/>
                <a:gd name="T12" fmla="*/ 454 w 663"/>
                <a:gd name="T13" fmla="*/ 60 h 430"/>
                <a:gd name="T14" fmla="*/ 456 w 663"/>
                <a:gd name="T15" fmla="*/ 81 h 430"/>
                <a:gd name="T16" fmla="*/ 453 w 663"/>
                <a:gd name="T17" fmla="*/ 102 h 430"/>
                <a:gd name="T18" fmla="*/ 445 w 663"/>
                <a:gd name="T19" fmla="*/ 122 h 430"/>
                <a:gd name="T20" fmla="*/ 433 w 663"/>
                <a:gd name="T21" fmla="*/ 138 h 430"/>
                <a:gd name="T22" fmla="*/ 416 w 663"/>
                <a:gd name="T23" fmla="*/ 151 h 430"/>
                <a:gd name="T24" fmla="*/ 397 w 663"/>
                <a:gd name="T25" fmla="*/ 159 h 430"/>
                <a:gd name="T26" fmla="*/ 376 w 663"/>
                <a:gd name="T27" fmla="*/ 161 h 430"/>
                <a:gd name="T28" fmla="*/ 212 w 663"/>
                <a:gd name="T29" fmla="*/ 161 h 430"/>
                <a:gd name="T30" fmla="*/ 196 w 663"/>
                <a:gd name="T31" fmla="*/ 164 h 430"/>
                <a:gd name="T32" fmla="*/ 180 w 663"/>
                <a:gd name="T33" fmla="*/ 171 h 430"/>
                <a:gd name="T34" fmla="*/ 169 w 663"/>
                <a:gd name="T35" fmla="*/ 183 h 430"/>
                <a:gd name="T36" fmla="*/ 162 w 663"/>
                <a:gd name="T37" fmla="*/ 198 h 430"/>
                <a:gd name="T38" fmla="*/ 159 w 663"/>
                <a:gd name="T39" fmla="*/ 214 h 430"/>
                <a:gd name="T40" fmla="*/ 162 w 663"/>
                <a:gd name="T41" fmla="*/ 232 h 430"/>
                <a:gd name="T42" fmla="*/ 169 w 663"/>
                <a:gd name="T43" fmla="*/ 246 h 430"/>
                <a:gd name="T44" fmla="*/ 180 w 663"/>
                <a:gd name="T45" fmla="*/ 258 h 430"/>
                <a:gd name="T46" fmla="*/ 196 w 663"/>
                <a:gd name="T47" fmla="*/ 266 h 430"/>
                <a:gd name="T48" fmla="*/ 212 w 663"/>
                <a:gd name="T49" fmla="*/ 269 h 430"/>
                <a:gd name="T50" fmla="*/ 582 w 663"/>
                <a:gd name="T51" fmla="*/ 269 h 430"/>
                <a:gd name="T52" fmla="*/ 604 w 663"/>
                <a:gd name="T53" fmla="*/ 272 h 430"/>
                <a:gd name="T54" fmla="*/ 623 w 663"/>
                <a:gd name="T55" fmla="*/ 280 h 430"/>
                <a:gd name="T56" fmla="*/ 640 w 663"/>
                <a:gd name="T57" fmla="*/ 292 h 430"/>
                <a:gd name="T58" fmla="*/ 652 w 663"/>
                <a:gd name="T59" fmla="*/ 309 h 430"/>
                <a:gd name="T60" fmla="*/ 660 w 663"/>
                <a:gd name="T61" fmla="*/ 328 h 430"/>
                <a:gd name="T62" fmla="*/ 663 w 663"/>
                <a:gd name="T63" fmla="*/ 349 h 430"/>
                <a:gd name="T64" fmla="*/ 660 w 663"/>
                <a:gd name="T65" fmla="*/ 370 h 430"/>
                <a:gd name="T66" fmla="*/ 652 w 663"/>
                <a:gd name="T67" fmla="*/ 390 h 430"/>
                <a:gd name="T68" fmla="*/ 639 w 663"/>
                <a:gd name="T69" fmla="*/ 406 h 430"/>
                <a:gd name="T70" fmla="*/ 622 w 663"/>
                <a:gd name="T71" fmla="*/ 419 h 430"/>
                <a:gd name="T72" fmla="*/ 603 w 663"/>
                <a:gd name="T73" fmla="*/ 427 h 430"/>
                <a:gd name="T74" fmla="*/ 582 w 663"/>
                <a:gd name="T75" fmla="*/ 430 h 430"/>
                <a:gd name="T76" fmla="*/ 212 w 663"/>
                <a:gd name="T77" fmla="*/ 430 h 430"/>
                <a:gd name="T78" fmla="*/ 177 w 663"/>
                <a:gd name="T79" fmla="*/ 427 h 430"/>
                <a:gd name="T80" fmla="*/ 145 w 663"/>
                <a:gd name="T81" fmla="*/ 419 h 430"/>
                <a:gd name="T82" fmla="*/ 114 w 663"/>
                <a:gd name="T83" fmla="*/ 406 h 430"/>
                <a:gd name="T84" fmla="*/ 87 w 663"/>
                <a:gd name="T85" fmla="*/ 389 h 430"/>
                <a:gd name="T86" fmla="*/ 62 w 663"/>
                <a:gd name="T87" fmla="*/ 367 h 430"/>
                <a:gd name="T88" fmla="*/ 41 w 663"/>
                <a:gd name="T89" fmla="*/ 342 h 430"/>
                <a:gd name="T90" fmla="*/ 24 w 663"/>
                <a:gd name="T91" fmla="*/ 314 h 430"/>
                <a:gd name="T92" fmla="*/ 11 w 663"/>
                <a:gd name="T93" fmla="*/ 282 h 430"/>
                <a:gd name="T94" fmla="*/ 3 w 663"/>
                <a:gd name="T95" fmla="*/ 248 h 430"/>
                <a:gd name="T96" fmla="*/ 0 w 663"/>
                <a:gd name="T97" fmla="*/ 211 h 430"/>
                <a:gd name="T98" fmla="*/ 3 w 663"/>
                <a:gd name="T99" fmla="*/ 177 h 430"/>
                <a:gd name="T100" fmla="*/ 11 w 663"/>
                <a:gd name="T101" fmla="*/ 144 h 430"/>
                <a:gd name="T102" fmla="*/ 24 w 663"/>
                <a:gd name="T103" fmla="*/ 114 h 430"/>
                <a:gd name="T104" fmla="*/ 41 w 663"/>
                <a:gd name="T105" fmla="*/ 86 h 430"/>
                <a:gd name="T106" fmla="*/ 62 w 663"/>
                <a:gd name="T107" fmla="*/ 61 h 430"/>
                <a:gd name="T108" fmla="*/ 87 w 663"/>
                <a:gd name="T109" fmla="*/ 41 h 430"/>
                <a:gd name="T110" fmla="*/ 114 w 663"/>
                <a:gd name="T111" fmla="*/ 23 h 430"/>
                <a:gd name="T112" fmla="*/ 145 w 663"/>
                <a:gd name="T113" fmla="*/ 11 h 430"/>
                <a:gd name="T114" fmla="*/ 177 w 663"/>
                <a:gd name="T115" fmla="*/ 3 h 430"/>
                <a:gd name="T116" fmla="*/ 212 w 663"/>
                <a:gd name="T117" fmla="*/ 0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3" h="430">
                  <a:moveTo>
                    <a:pt x="212" y="0"/>
                  </a:moveTo>
                  <a:lnTo>
                    <a:pt x="376" y="0"/>
                  </a:lnTo>
                  <a:lnTo>
                    <a:pt x="398" y="3"/>
                  </a:lnTo>
                  <a:lnTo>
                    <a:pt x="417" y="12"/>
                  </a:lnTo>
                  <a:lnTo>
                    <a:pt x="434" y="24"/>
                  </a:lnTo>
                  <a:lnTo>
                    <a:pt x="446" y="41"/>
                  </a:lnTo>
                  <a:lnTo>
                    <a:pt x="454" y="60"/>
                  </a:lnTo>
                  <a:lnTo>
                    <a:pt x="456" y="81"/>
                  </a:lnTo>
                  <a:lnTo>
                    <a:pt x="453" y="102"/>
                  </a:lnTo>
                  <a:lnTo>
                    <a:pt x="445" y="122"/>
                  </a:lnTo>
                  <a:lnTo>
                    <a:pt x="433" y="138"/>
                  </a:lnTo>
                  <a:lnTo>
                    <a:pt x="416" y="151"/>
                  </a:lnTo>
                  <a:lnTo>
                    <a:pt x="397" y="159"/>
                  </a:lnTo>
                  <a:lnTo>
                    <a:pt x="376" y="161"/>
                  </a:lnTo>
                  <a:lnTo>
                    <a:pt x="212" y="161"/>
                  </a:lnTo>
                  <a:lnTo>
                    <a:pt x="196" y="164"/>
                  </a:lnTo>
                  <a:lnTo>
                    <a:pt x="180" y="171"/>
                  </a:lnTo>
                  <a:lnTo>
                    <a:pt x="169" y="183"/>
                  </a:lnTo>
                  <a:lnTo>
                    <a:pt x="162" y="198"/>
                  </a:lnTo>
                  <a:lnTo>
                    <a:pt x="159" y="214"/>
                  </a:lnTo>
                  <a:lnTo>
                    <a:pt x="162" y="232"/>
                  </a:lnTo>
                  <a:lnTo>
                    <a:pt x="169" y="246"/>
                  </a:lnTo>
                  <a:lnTo>
                    <a:pt x="180" y="258"/>
                  </a:lnTo>
                  <a:lnTo>
                    <a:pt x="196" y="266"/>
                  </a:lnTo>
                  <a:lnTo>
                    <a:pt x="212" y="269"/>
                  </a:lnTo>
                  <a:lnTo>
                    <a:pt x="582" y="269"/>
                  </a:lnTo>
                  <a:lnTo>
                    <a:pt x="604" y="272"/>
                  </a:lnTo>
                  <a:lnTo>
                    <a:pt x="623" y="280"/>
                  </a:lnTo>
                  <a:lnTo>
                    <a:pt x="640" y="292"/>
                  </a:lnTo>
                  <a:lnTo>
                    <a:pt x="652" y="309"/>
                  </a:lnTo>
                  <a:lnTo>
                    <a:pt x="660" y="328"/>
                  </a:lnTo>
                  <a:lnTo>
                    <a:pt x="663" y="349"/>
                  </a:lnTo>
                  <a:lnTo>
                    <a:pt x="660" y="370"/>
                  </a:lnTo>
                  <a:lnTo>
                    <a:pt x="652" y="390"/>
                  </a:lnTo>
                  <a:lnTo>
                    <a:pt x="639" y="406"/>
                  </a:lnTo>
                  <a:lnTo>
                    <a:pt x="622" y="419"/>
                  </a:lnTo>
                  <a:lnTo>
                    <a:pt x="603" y="427"/>
                  </a:lnTo>
                  <a:lnTo>
                    <a:pt x="582" y="430"/>
                  </a:lnTo>
                  <a:lnTo>
                    <a:pt x="212" y="430"/>
                  </a:lnTo>
                  <a:lnTo>
                    <a:pt x="177" y="427"/>
                  </a:lnTo>
                  <a:lnTo>
                    <a:pt x="145" y="419"/>
                  </a:lnTo>
                  <a:lnTo>
                    <a:pt x="114" y="406"/>
                  </a:lnTo>
                  <a:lnTo>
                    <a:pt x="87" y="389"/>
                  </a:lnTo>
                  <a:lnTo>
                    <a:pt x="62" y="367"/>
                  </a:lnTo>
                  <a:lnTo>
                    <a:pt x="41" y="342"/>
                  </a:lnTo>
                  <a:lnTo>
                    <a:pt x="24" y="314"/>
                  </a:lnTo>
                  <a:lnTo>
                    <a:pt x="11" y="282"/>
                  </a:lnTo>
                  <a:lnTo>
                    <a:pt x="3" y="248"/>
                  </a:lnTo>
                  <a:lnTo>
                    <a:pt x="0" y="211"/>
                  </a:lnTo>
                  <a:lnTo>
                    <a:pt x="3" y="177"/>
                  </a:lnTo>
                  <a:lnTo>
                    <a:pt x="11" y="144"/>
                  </a:lnTo>
                  <a:lnTo>
                    <a:pt x="24" y="114"/>
                  </a:lnTo>
                  <a:lnTo>
                    <a:pt x="41" y="86"/>
                  </a:lnTo>
                  <a:lnTo>
                    <a:pt x="62" y="61"/>
                  </a:lnTo>
                  <a:lnTo>
                    <a:pt x="87" y="41"/>
                  </a:lnTo>
                  <a:lnTo>
                    <a:pt x="114" y="23"/>
                  </a:lnTo>
                  <a:lnTo>
                    <a:pt x="145" y="11"/>
                  </a:lnTo>
                  <a:lnTo>
                    <a:pt x="177" y="3"/>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88" name="Freeform 465"/>
            <p:cNvSpPr>
              <a:spLocks/>
            </p:cNvSpPr>
            <p:nvPr/>
          </p:nvSpPr>
          <p:spPr bwMode="auto">
            <a:xfrm>
              <a:off x="7507288" y="3811588"/>
              <a:ext cx="74613" cy="49213"/>
            </a:xfrm>
            <a:custGeom>
              <a:avLst/>
              <a:gdLst>
                <a:gd name="T0" fmla="*/ 212 w 663"/>
                <a:gd name="T1" fmla="*/ 0 h 429"/>
                <a:gd name="T2" fmla="*/ 376 w 663"/>
                <a:gd name="T3" fmla="*/ 0 h 429"/>
                <a:gd name="T4" fmla="*/ 398 w 663"/>
                <a:gd name="T5" fmla="*/ 3 h 429"/>
                <a:gd name="T6" fmla="*/ 417 w 663"/>
                <a:gd name="T7" fmla="*/ 11 h 429"/>
                <a:gd name="T8" fmla="*/ 434 w 663"/>
                <a:gd name="T9" fmla="*/ 24 h 429"/>
                <a:gd name="T10" fmla="*/ 446 w 663"/>
                <a:gd name="T11" fmla="*/ 41 h 429"/>
                <a:gd name="T12" fmla="*/ 454 w 663"/>
                <a:gd name="T13" fmla="*/ 59 h 429"/>
                <a:gd name="T14" fmla="*/ 456 w 663"/>
                <a:gd name="T15" fmla="*/ 80 h 429"/>
                <a:gd name="T16" fmla="*/ 453 w 663"/>
                <a:gd name="T17" fmla="*/ 103 h 429"/>
                <a:gd name="T18" fmla="*/ 445 w 663"/>
                <a:gd name="T19" fmla="*/ 121 h 429"/>
                <a:gd name="T20" fmla="*/ 433 w 663"/>
                <a:gd name="T21" fmla="*/ 137 h 429"/>
                <a:gd name="T22" fmla="*/ 416 w 663"/>
                <a:gd name="T23" fmla="*/ 150 h 429"/>
                <a:gd name="T24" fmla="*/ 397 w 663"/>
                <a:gd name="T25" fmla="*/ 158 h 429"/>
                <a:gd name="T26" fmla="*/ 376 w 663"/>
                <a:gd name="T27" fmla="*/ 161 h 429"/>
                <a:gd name="T28" fmla="*/ 212 w 663"/>
                <a:gd name="T29" fmla="*/ 161 h 429"/>
                <a:gd name="T30" fmla="*/ 196 w 663"/>
                <a:gd name="T31" fmla="*/ 164 h 429"/>
                <a:gd name="T32" fmla="*/ 180 w 663"/>
                <a:gd name="T33" fmla="*/ 171 h 429"/>
                <a:gd name="T34" fmla="*/ 169 w 663"/>
                <a:gd name="T35" fmla="*/ 183 h 429"/>
                <a:gd name="T36" fmla="*/ 162 w 663"/>
                <a:gd name="T37" fmla="*/ 198 h 429"/>
                <a:gd name="T38" fmla="*/ 159 w 663"/>
                <a:gd name="T39" fmla="*/ 214 h 429"/>
                <a:gd name="T40" fmla="*/ 162 w 663"/>
                <a:gd name="T41" fmla="*/ 232 h 429"/>
                <a:gd name="T42" fmla="*/ 169 w 663"/>
                <a:gd name="T43" fmla="*/ 246 h 429"/>
                <a:gd name="T44" fmla="*/ 180 w 663"/>
                <a:gd name="T45" fmla="*/ 258 h 429"/>
                <a:gd name="T46" fmla="*/ 196 w 663"/>
                <a:gd name="T47" fmla="*/ 266 h 429"/>
                <a:gd name="T48" fmla="*/ 212 w 663"/>
                <a:gd name="T49" fmla="*/ 268 h 429"/>
                <a:gd name="T50" fmla="*/ 582 w 663"/>
                <a:gd name="T51" fmla="*/ 268 h 429"/>
                <a:gd name="T52" fmla="*/ 604 w 663"/>
                <a:gd name="T53" fmla="*/ 271 h 429"/>
                <a:gd name="T54" fmla="*/ 623 w 663"/>
                <a:gd name="T55" fmla="*/ 279 h 429"/>
                <a:gd name="T56" fmla="*/ 640 w 663"/>
                <a:gd name="T57" fmla="*/ 293 h 429"/>
                <a:gd name="T58" fmla="*/ 652 w 663"/>
                <a:gd name="T59" fmla="*/ 309 h 429"/>
                <a:gd name="T60" fmla="*/ 660 w 663"/>
                <a:gd name="T61" fmla="*/ 328 h 429"/>
                <a:gd name="T62" fmla="*/ 663 w 663"/>
                <a:gd name="T63" fmla="*/ 349 h 429"/>
                <a:gd name="T64" fmla="*/ 660 w 663"/>
                <a:gd name="T65" fmla="*/ 371 h 429"/>
                <a:gd name="T66" fmla="*/ 652 w 663"/>
                <a:gd name="T67" fmla="*/ 390 h 429"/>
                <a:gd name="T68" fmla="*/ 639 w 663"/>
                <a:gd name="T69" fmla="*/ 407 h 429"/>
                <a:gd name="T70" fmla="*/ 622 w 663"/>
                <a:gd name="T71" fmla="*/ 419 h 429"/>
                <a:gd name="T72" fmla="*/ 603 w 663"/>
                <a:gd name="T73" fmla="*/ 426 h 429"/>
                <a:gd name="T74" fmla="*/ 582 w 663"/>
                <a:gd name="T75" fmla="*/ 429 h 429"/>
                <a:gd name="T76" fmla="*/ 212 w 663"/>
                <a:gd name="T77" fmla="*/ 429 h 429"/>
                <a:gd name="T78" fmla="*/ 177 w 663"/>
                <a:gd name="T79" fmla="*/ 426 h 429"/>
                <a:gd name="T80" fmla="*/ 145 w 663"/>
                <a:gd name="T81" fmla="*/ 418 h 429"/>
                <a:gd name="T82" fmla="*/ 114 w 663"/>
                <a:gd name="T83" fmla="*/ 405 h 429"/>
                <a:gd name="T84" fmla="*/ 87 w 663"/>
                <a:gd name="T85" fmla="*/ 388 h 429"/>
                <a:gd name="T86" fmla="*/ 62 w 663"/>
                <a:gd name="T87" fmla="*/ 365 h 429"/>
                <a:gd name="T88" fmla="*/ 41 w 663"/>
                <a:gd name="T89" fmla="*/ 341 h 429"/>
                <a:gd name="T90" fmla="*/ 24 w 663"/>
                <a:gd name="T91" fmla="*/ 312 h 429"/>
                <a:gd name="T92" fmla="*/ 11 w 663"/>
                <a:gd name="T93" fmla="*/ 280 h 429"/>
                <a:gd name="T94" fmla="*/ 3 w 663"/>
                <a:gd name="T95" fmla="*/ 247 h 429"/>
                <a:gd name="T96" fmla="*/ 0 w 663"/>
                <a:gd name="T97" fmla="*/ 211 h 429"/>
                <a:gd name="T98" fmla="*/ 3 w 663"/>
                <a:gd name="T99" fmla="*/ 176 h 429"/>
                <a:gd name="T100" fmla="*/ 11 w 663"/>
                <a:gd name="T101" fmla="*/ 144 h 429"/>
                <a:gd name="T102" fmla="*/ 24 w 663"/>
                <a:gd name="T103" fmla="*/ 114 h 429"/>
                <a:gd name="T104" fmla="*/ 41 w 663"/>
                <a:gd name="T105" fmla="*/ 86 h 429"/>
                <a:gd name="T106" fmla="*/ 62 w 663"/>
                <a:gd name="T107" fmla="*/ 61 h 429"/>
                <a:gd name="T108" fmla="*/ 87 w 663"/>
                <a:gd name="T109" fmla="*/ 40 h 429"/>
                <a:gd name="T110" fmla="*/ 114 w 663"/>
                <a:gd name="T111" fmla="*/ 23 h 429"/>
                <a:gd name="T112" fmla="*/ 145 w 663"/>
                <a:gd name="T113" fmla="*/ 10 h 429"/>
                <a:gd name="T114" fmla="*/ 177 w 663"/>
                <a:gd name="T115" fmla="*/ 3 h 429"/>
                <a:gd name="T116" fmla="*/ 212 w 663"/>
                <a:gd name="T117"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3" h="429">
                  <a:moveTo>
                    <a:pt x="212" y="0"/>
                  </a:moveTo>
                  <a:lnTo>
                    <a:pt x="376" y="0"/>
                  </a:lnTo>
                  <a:lnTo>
                    <a:pt x="398" y="3"/>
                  </a:lnTo>
                  <a:lnTo>
                    <a:pt x="417" y="11"/>
                  </a:lnTo>
                  <a:lnTo>
                    <a:pt x="434" y="24"/>
                  </a:lnTo>
                  <a:lnTo>
                    <a:pt x="446" y="41"/>
                  </a:lnTo>
                  <a:lnTo>
                    <a:pt x="454" y="59"/>
                  </a:lnTo>
                  <a:lnTo>
                    <a:pt x="456" y="80"/>
                  </a:lnTo>
                  <a:lnTo>
                    <a:pt x="453" y="103"/>
                  </a:lnTo>
                  <a:lnTo>
                    <a:pt x="445" y="121"/>
                  </a:lnTo>
                  <a:lnTo>
                    <a:pt x="433" y="137"/>
                  </a:lnTo>
                  <a:lnTo>
                    <a:pt x="416" y="150"/>
                  </a:lnTo>
                  <a:lnTo>
                    <a:pt x="397" y="158"/>
                  </a:lnTo>
                  <a:lnTo>
                    <a:pt x="376" y="161"/>
                  </a:lnTo>
                  <a:lnTo>
                    <a:pt x="212" y="161"/>
                  </a:lnTo>
                  <a:lnTo>
                    <a:pt x="196" y="164"/>
                  </a:lnTo>
                  <a:lnTo>
                    <a:pt x="180" y="171"/>
                  </a:lnTo>
                  <a:lnTo>
                    <a:pt x="169" y="183"/>
                  </a:lnTo>
                  <a:lnTo>
                    <a:pt x="162" y="198"/>
                  </a:lnTo>
                  <a:lnTo>
                    <a:pt x="159" y="214"/>
                  </a:lnTo>
                  <a:lnTo>
                    <a:pt x="162" y="232"/>
                  </a:lnTo>
                  <a:lnTo>
                    <a:pt x="169" y="246"/>
                  </a:lnTo>
                  <a:lnTo>
                    <a:pt x="180" y="258"/>
                  </a:lnTo>
                  <a:lnTo>
                    <a:pt x="196" y="266"/>
                  </a:lnTo>
                  <a:lnTo>
                    <a:pt x="212" y="268"/>
                  </a:lnTo>
                  <a:lnTo>
                    <a:pt x="582" y="268"/>
                  </a:lnTo>
                  <a:lnTo>
                    <a:pt x="604" y="271"/>
                  </a:lnTo>
                  <a:lnTo>
                    <a:pt x="623" y="279"/>
                  </a:lnTo>
                  <a:lnTo>
                    <a:pt x="640" y="293"/>
                  </a:lnTo>
                  <a:lnTo>
                    <a:pt x="652" y="309"/>
                  </a:lnTo>
                  <a:lnTo>
                    <a:pt x="660" y="328"/>
                  </a:lnTo>
                  <a:lnTo>
                    <a:pt x="663" y="349"/>
                  </a:lnTo>
                  <a:lnTo>
                    <a:pt x="660" y="371"/>
                  </a:lnTo>
                  <a:lnTo>
                    <a:pt x="652" y="390"/>
                  </a:lnTo>
                  <a:lnTo>
                    <a:pt x="639" y="407"/>
                  </a:lnTo>
                  <a:lnTo>
                    <a:pt x="622" y="419"/>
                  </a:lnTo>
                  <a:lnTo>
                    <a:pt x="603" y="426"/>
                  </a:lnTo>
                  <a:lnTo>
                    <a:pt x="582" y="429"/>
                  </a:lnTo>
                  <a:lnTo>
                    <a:pt x="212" y="429"/>
                  </a:lnTo>
                  <a:lnTo>
                    <a:pt x="177" y="426"/>
                  </a:lnTo>
                  <a:lnTo>
                    <a:pt x="145" y="418"/>
                  </a:lnTo>
                  <a:lnTo>
                    <a:pt x="114" y="405"/>
                  </a:lnTo>
                  <a:lnTo>
                    <a:pt x="87" y="388"/>
                  </a:lnTo>
                  <a:lnTo>
                    <a:pt x="62" y="365"/>
                  </a:lnTo>
                  <a:lnTo>
                    <a:pt x="41" y="341"/>
                  </a:lnTo>
                  <a:lnTo>
                    <a:pt x="24" y="312"/>
                  </a:lnTo>
                  <a:lnTo>
                    <a:pt x="11" y="280"/>
                  </a:lnTo>
                  <a:lnTo>
                    <a:pt x="3" y="247"/>
                  </a:lnTo>
                  <a:lnTo>
                    <a:pt x="0" y="211"/>
                  </a:lnTo>
                  <a:lnTo>
                    <a:pt x="3" y="176"/>
                  </a:lnTo>
                  <a:lnTo>
                    <a:pt x="11" y="144"/>
                  </a:lnTo>
                  <a:lnTo>
                    <a:pt x="24" y="114"/>
                  </a:lnTo>
                  <a:lnTo>
                    <a:pt x="41" y="86"/>
                  </a:lnTo>
                  <a:lnTo>
                    <a:pt x="62" y="61"/>
                  </a:lnTo>
                  <a:lnTo>
                    <a:pt x="87" y="40"/>
                  </a:lnTo>
                  <a:lnTo>
                    <a:pt x="114" y="23"/>
                  </a:lnTo>
                  <a:lnTo>
                    <a:pt x="145" y="10"/>
                  </a:lnTo>
                  <a:lnTo>
                    <a:pt x="177" y="3"/>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89" name="Freeform 466"/>
            <p:cNvSpPr>
              <a:spLocks/>
            </p:cNvSpPr>
            <p:nvPr/>
          </p:nvSpPr>
          <p:spPr bwMode="auto">
            <a:xfrm>
              <a:off x="7507288" y="3725863"/>
              <a:ext cx="74613" cy="49213"/>
            </a:xfrm>
            <a:custGeom>
              <a:avLst/>
              <a:gdLst>
                <a:gd name="T0" fmla="*/ 212 w 663"/>
                <a:gd name="T1" fmla="*/ 0 h 429"/>
                <a:gd name="T2" fmla="*/ 376 w 663"/>
                <a:gd name="T3" fmla="*/ 0 h 429"/>
                <a:gd name="T4" fmla="*/ 398 w 663"/>
                <a:gd name="T5" fmla="*/ 3 h 429"/>
                <a:gd name="T6" fmla="*/ 417 w 663"/>
                <a:gd name="T7" fmla="*/ 11 h 429"/>
                <a:gd name="T8" fmla="*/ 434 w 663"/>
                <a:gd name="T9" fmla="*/ 25 h 429"/>
                <a:gd name="T10" fmla="*/ 446 w 663"/>
                <a:gd name="T11" fmla="*/ 41 h 429"/>
                <a:gd name="T12" fmla="*/ 454 w 663"/>
                <a:gd name="T13" fmla="*/ 60 h 429"/>
                <a:gd name="T14" fmla="*/ 456 w 663"/>
                <a:gd name="T15" fmla="*/ 80 h 429"/>
                <a:gd name="T16" fmla="*/ 453 w 663"/>
                <a:gd name="T17" fmla="*/ 103 h 429"/>
                <a:gd name="T18" fmla="*/ 445 w 663"/>
                <a:gd name="T19" fmla="*/ 121 h 429"/>
                <a:gd name="T20" fmla="*/ 433 w 663"/>
                <a:gd name="T21" fmla="*/ 138 h 429"/>
                <a:gd name="T22" fmla="*/ 416 w 663"/>
                <a:gd name="T23" fmla="*/ 150 h 429"/>
                <a:gd name="T24" fmla="*/ 397 w 663"/>
                <a:gd name="T25" fmla="*/ 158 h 429"/>
                <a:gd name="T26" fmla="*/ 376 w 663"/>
                <a:gd name="T27" fmla="*/ 161 h 429"/>
                <a:gd name="T28" fmla="*/ 212 w 663"/>
                <a:gd name="T29" fmla="*/ 161 h 429"/>
                <a:gd name="T30" fmla="*/ 196 w 663"/>
                <a:gd name="T31" fmla="*/ 163 h 429"/>
                <a:gd name="T32" fmla="*/ 180 w 663"/>
                <a:gd name="T33" fmla="*/ 171 h 429"/>
                <a:gd name="T34" fmla="*/ 169 w 663"/>
                <a:gd name="T35" fmla="*/ 183 h 429"/>
                <a:gd name="T36" fmla="*/ 162 w 663"/>
                <a:gd name="T37" fmla="*/ 198 h 429"/>
                <a:gd name="T38" fmla="*/ 159 w 663"/>
                <a:gd name="T39" fmla="*/ 215 h 429"/>
                <a:gd name="T40" fmla="*/ 162 w 663"/>
                <a:gd name="T41" fmla="*/ 232 h 429"/>
                <a:gd name="T42" fmla="*/ 169 w 663"/>
                <a:gd name="T43" fmla="*/ 246 h 429"/>
                <a:gd name="T44" fmla="*/ 180 w 663"/>
                <a:gd name="T45" fmla="*/ 258 h 429"/>
                <a:gd name="T46" fmla="*/ 196 w 663"/>
                <a:gd name="T47" fmla="*/ 266 h 429"/>
                <a:gd name="T48" fmla="*/ 212 w 663"/>
                <a:gd name="T49" fmla="*/ 268 h 429"/>
                <a:gd name="T50" fmla="*/ 582 w 663"/>
                <a:gd name="T51" fmla="*/ 268 h 429"/>
                <a:gd name="T52" fmla="*/ 604 w 663"/>
                <a:gd name="T53" fmla="*/ 271 h 429"/>
                <a:gd name="T54" fmla="*/ 623 w 663"/>
                <a:gd name="T55" fmla="*/ 279 h 429"/>
                <a:gd name="T56" fmla="*/ 640 w 663"/>
                <a:gd name="T57" fmla="*/ 293 h 429"/>
                <a:gd name="T58" fmla="*/ 652 w 663"/>
                <a:gd name="T59" fmla="*/ 309 h 429"/>
                <a:gd name="T60" fmla="*/ 660 w 663"/>
                <a:gd name="T61" fmla="*/ 329 h 429"/>
                <a:gd name="T62" fmla="*/ 663 w 663"/>
                <a:gd name="T63" fmla="*/ 349 h 429"/>
                <a:gd name="T64" fmla="*/ 660 w 663"/>
                <a:gd name="T65" fmla="*/ 371 h 429"/>
                <a:gd name="T66" fmla="*/ 652 w 663"/>
                <a:gd name="T67" fmla="*/ 390 h 429"/>
                <a:gd name="T68" fmla="*/ 639 w 663"/>
                <a:gd name="T69" fmla="*/ 407 h 429"/>
                <a:gd name="T70" fmla="*/ 622 w 663"/>
                <a:gd name="T71" fmla="*/ 419 h 429"/>
                <a:gd name="T72" fmla="*/ 603 w 663"/>
                <a:gd name="T73" fmla="*/ 426 h 429"/>
                <a:gd name="T74" fmla="*/ 582 w 663"/>
                <a:gd name="T75" fmla="*/ 429 h 429"/>
                <a:gd name="T76" fmla="*/ 212 w 663"/>
                <a:gd name="T77" fmla="*/ 429 h 429"/>
                <a:gd name="T78" fmla="*/ 177 w 663"/>
                <a:gd name="T79" fmla="*/ 426 h 429"/>
                <a:gd name="T80" fmla="*/ 145 w 663"/>
                <a:gd name="T81" fmla="*/ 419 h 429"/>
                <a:gd name="T82" fmla="*/ 114 w 663"/>
                <a:gd name="T83" fmla="*/ 406 h 429"/>
                <a:gd name="T84" fmla="*/ 87 w 663"/>
                <a:gd name="T85" fmla="*/ 388 h 429"/>
                <a:gd name="T86" fmla="*/ 62 w 663"/>
                <a:gd name="T87" fmla="*/ 367 h 429"/>
                <a:gd name="T88" fmla="*/ 41 w 663"/>
                <a:gd name="T89" fmla="*/ 342 h 429"/>
                <a:gd name="T90" fmla="*/ 24 w 663"/>
                <a:gd name="T91" fmla="*/ 313 h 429"/>
                <a:gd name="T92" fmla="*/ 11 w 663"/>
                <a:gd name="T93" fmla="*/ 281 h 429"/>
                <a:gd name="T94" fmla="*/ 3 w 663"/>
                <a:gd name="T95" fmla="*/ 247 h 429"/>
                <a:gd name="T96" fmla="*/ 0 w 663"/>
                <a:gd name="T97" fmla="*/ 212 h 429"/>
                <a:gd name="T98" fmla="*/ 3 w 663"/>
                <a:gd name="T99" fmla="*/ 177 h 429"/>
                <a:gd name="T100" fmla="*/ 11 w 663"/>
                <a:gd name="T101" fmla="*/ 144 h 429"/>
                <a:gd name="T102" fmla="*/ 24 w 663"/>
                <a:gd name="T103" fmla="*/ 114 h 429"/>
                <a:gd name="T104" fmla="*/ 41 w 663"/>
                <a:gd name="T105" fmla="*/ 86 h 429"/>
                <a:gd name="T106" fmla="*/ 62 w 663"/>
                <a:gd name="T107" fmla="*/ 62 h 429"/>
                <a:gd name="T108" fmla="*/ 87 w 663"/>
                <a:gd name="T109" fmla="*/ 40 h 429"/>
                <a:gd name="T110" fmla="*/ 114 w 663"/>
                <a:gd name="T111" fmla="*/ 24 h 429"/>
                <a:gd name="T112" fmla="*/ 145 w 663"/>
                <a:gd name="T113" fmla="*/ 10 h 429"/>
                <a:gd name="T114" fmla="*/ 177 w 663"/>
                <a:gd name="T115" fmla="*/ 3 h 429"/>
                <a:gd name="T116" fmla="*/ 212 w 663"/>
                <a:gd name="T117" fmla="*/ 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3" h="429">
                  <a:moveTo>
                    <a:pt x="212" y="0"/>
                  </a:moveTo>
                  <a:lnTo>
                    <a:pt x="376" y="0"/>
                  </a:lnTo>
                  <a:lnTo>
                    <a:pt x="398" y="3"/>
                  </a:lnTo>
                  <a:lnTo>
                    <a:pt x="417" y="11"/>
                  </a:lnTo>
                  <a:lnTo>
                    <a:pt x="434" y="25"/>
                  </a:lnTo>
                  <a:lnTo>
                    <a:pt x="446" y="41"/>
                  </a:lnTo>
                  <a:lnTo>
                    <a:pt x="454" y="60"/>
                  </a:lnTo>
                  <a:lnTo>
                    <a:pt x="456" y="80"/>
                  </a:lnTo>
                  <a:lnTo>
                    <a:pt x="453" y="103"/>
                  </a:lnTo>
                  <a:lnTo>
                    <a:pt x="445" y="121"/>
                  </a:lnTo>
                  <a:lnTo>
                    <a:pt x="433" y="138"/>
                  </a:lnTo>
                  <a:lnTo>
                    <a:pt x="416" y="150"/>
                  </a:lnTo>
                  <a:lnTo>
                    <a:pt x="397" y="158"/>
                  </a:lnTo>
                  <a:lnTo>
                    <a:pt x="376" y="161"/>
                  </a:lnTo>
                  <a:lnTo>
                    <a:pt x="212" y="161"/>
                  </a:lnTo>
                  <a:lnTo>
                    <a:pt x="196" y="163"/>
                  </a:lnTo>
                  <a:lnTo>
                    <a:pt x="180" y="171"/>
                  </a:lnTo>
                  <a:lnTo>
                    <a:pt x="169" y="183"/>
                  </a:lnTo>
                  <a:lnTo>
                    <a:pt x="162" y="198"/>
                  </a:lnTo>
                  <a:lnTo>
                    <a:pt x="159" y="215"/>
                  </a:lnTo>
                  <a:lnTo>
                    <a:pt x="162" y="232"/>
                  </a:lnTo>
                  <a:lnTo>
                    <a:pt x="169" y="246"/>
                  </a:lnTo>
                  <a:lnTo>
                    <a:pt x="180" y="258"/>
                  </a:lnTo>
                  <a:lnTo>
                    <a:pt x="196" y="266"/>
                  </a:lnTo>
                  <a:lnTo>
                    <a:pt x="212" y="268"/>
                  </a:lnTo>
                  <a:lnTo>
                    <a:pt x="582" y="268"/>
                  </a:lnTo>
                  <a:lnTo>
                    <a:pt x="604" y="271"/>
                  </a:lnTo>
                  <a:lnTo>
                    <a:pt x="623" y="279"/>
                  </a:lnTo>
                  <a:lnTo>
                    <a:pt x="640" y="293"/>
                  </a:lnTo>
                  <a:lnTo>
                    <a:pt x="652" y="309"/>
                  </a:lnTo>
                  <a:lnTo>
                    <a:pt x="660" y="329"/>
                  </a:lnTo>
                  <a:lnTo>
                    <a:pt x="663" y="349"/>
                  </a:lnTo>
                  <a:lnTo>
                    <a:pt x="660" y="371"/>
                  </a:lnTo>
                  <a:lnTo>
                    <a:pt x="652" y="390"/>
                  </a:lnTo>
                  <a:lnTo>
                    <a:pt x="639" y="407"/>
                  </a:lnTo>
                  <a:lnTo>
                    <a:pt x="622" y="419"/>
                  </a:lnTo>
                  <a:lnTo>
                    <a:pt x="603" y="426"/>
                  </a:lnTo>
                  <a:lnTo>
                    <a:pt x="582" y="429"/>
                  </a:lnTo>
                  <a:lnTo>
                    <a:pt x="212" y="429"/>
                  </a:lnTo>
                  <a:lnTo>
                    <a:pt x="177" y="426"/>
                  </a:lnTo>
                  <a:lnTo>
                    <a:pt x="145" y="419"/>
                  </a:lnTo>
                  <a:lnTo>
                    <a:pt x="114" y="406"/>
                  </a:lnTo>
                  <a:lnTo>
                    <a:pt x="87" y="388"/>
                  </a:lnTo>
                  <a:lnTo>
                    <a:pt x="62" y="367"/>
                  </a:lnTo>
                  <a:lnTo>
                    <a:pt x="41" y="342"/>
                  </a:lnTo>
                  <a:lnTo>
                    <a:pt x="24" y="313"/>
                  </a:lnTo>
                  <a:lnTo>
                    <a:pt x="11" y="281"/>
                  </a:lnTo>
                  <a:lnTo>
                    <a:pt x="3" y="247"/>
                  </a:lnTo>
                  <a:lnTo>
                    <a:pt x="0" y="212"/>
                  </a:lnTo>
                  <a:lnTo>
                    <a:pt x="3" y="177"/>
                  </a:lnTo>
                  <a:lnTo>
                    <a:pt x="11" y="144"/>
                  </a:lnTo>
                  <a:lnTo>
                    <a:pt x="24" y="114"/>
                  </a:lnTo>
                  <a:lnTo>
                    <a:pt x="41" y="86"/>
                  </a:lnTo>
                  <a:lnTo>
                    <a:pt x="62" y="62"/>
                  </a:lnTo>
                  <a:lnTo>
                    <a:pt x="87" y="40"/>
                  </a:lnTo>
                  <a:lnTo>
                    <a:pt x="114" y="24"/>
                  </a:lnTo>
                  <a:lnTo>
                    <a:pt x="145" y="10"/>
                  </a:lnTo>
                  <a:lnTo>
                    <a:pt x="177" y="3"/>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90" name="Freeform 467"/>
            <p:cNvSpPr>
              <a:spLocks noEditPoints="1"/>
            </p:cNvSpPr>
            <p:nvPr/>
          </p:nvSpPr>
          <p:spPr bwMode="auto">
            <a:xfrm>
              <a:off x="7550151" y="3689351"/>
              <a:ext cx="293688" cy="381000"/>
            </a:xfrm>
            <a:custGeom>
              <a:avLst/>
              <a:gdLst>
                <a:gd name="T0" fmla="*/ 626 w 2594"/>
                <a:gd name="T1" fmla="*/ 2680 h 3373"/>
                <a:gd name="T2" fmla="*/ 607 w 2594"/>
                <a:gd name="T3" fmla="*/ 2758 h 3373"/>
                <a:gd name="T4" fmla="*/ 663 w 2594"/>
                <a:gd name="T5" fmla="*/ 2813 h 3373"/>
                <a:gd name="T6" fmla="*/ 2247 w 2594"/>
                <a:gd name="T7" fmla="*/ 2806 h 3373"/>
                <a:gd name="T8" fmla="*/ 2286 w 2594"/>
                <a:gd name="T9" fmla="*/ 2736 h 3373"/>
                <a:gd name="T10" fmla="*/ 2246 w 2594"/>
                <a:gd name="T11" fmla="*/ 2666 h 3373"/>
                <a:gd name="T12" fmla="*/ 684 w 2594"/>
                <a:gd name="T13" fmla="*/ 1955 h 3373"/>
                <a:gd name="T14" fmla="*/ 614 w 2594"/>
                <a:gd name="T15" fmla="*/ 1996 h 3373"/>
                <a:gd name="T16" fmla="*/ 615 w 2594"/>
                <a:gd name="T17" fmla="*/ 2077 h 3373"/>
                <a:gd name="T18" fmla="*/ 684 w 2594"/>
                <a:gd name="T19" fmla="*/ 2116 h 3373"/>
                <a:gd name="T20" fmla="*/ 2263 w 2594"/>
                <a:gd name="T21" fmla="*/ 2093 h 3373"/>
                <a:gd name="T22" fmla="*/ 2284 w 2594"/>
                <a:gd name="T23" fmla="*/ 2014 h 3373"/>
                <a:gd name="T24" fmla="*/ 2226 w 2594"/>
                <a:gd name="T25" fmla="*/ 1958 h 3373"/>
                <a:gd name="T26" fmla="*/ 662 w 2594"/>
                <a:gd name="T27" fmla="*/ 1254 h 3373"/>
                <a:gd name="T28" fmla="*/ 607 w 2594"/>
                <a:gd name="T29" fmla="*/ 1311 h 3373"/>
                <a:gd name="T30" fmla="*/ 627 w 2594"/>
                <a:gd name="T31" fmla="*/ 1390 h 3373"/>
                <a:gd name="T32" fmla="*/ 2206 w 2594"/>
                <a:gd name="T33" fmla="*/ 1412 h 3373"/>
                <a:gd name="T34" fmla="*/ 2276 w 2594"/>
                <a:gd name="T35" fmla="*/ 1373 h 3373"/>
                <a:gd name="T36" fmla="*/ 2275 w 2594"/>
                <a:gd name="T37" fmla="*/ 1291 h 3373"/>
                <a:gd name="T38" fmla="*/ 2206 w 2594"/>
                <a:gd name="T39" fmla="*/ 1252 h 3373"/>
                <a:gd name="T40" fmla="*/ 643 w 2594"/>
                <a:gd name="T41" fmla="*/ 562 h 3373"/>
                <a:gd name="T42" fmla="*/ 604 w 2594"/>
                <a:gd name="T43" fmla="*/ 631 h 3373"/>
                <a:gd name="T44" fmla="*/ 644 w 2594"/>
                <a:gd name="T45" fmla="*/ 701 h 3373"/>
                <a:gd name="T46" fmla="*/ 2227 w 2594"/>
                <a:gd name="T47" fmla="*/ 709 h 3373"/>
                <a:gd name="T48" fmla="*/ 2284 w 2594"/>
                <a:gd name="T49" fmla="*/ 652 h 3373"/>
                <a:gd name="T50" fmla="*/ 2262 w 2594"/>
                <a:gd name="T51" fmla="*/ 573 h 3373"/>
                <a:gd name="T52" fmla="*/ 684 w 2594"/>
                <a:gd name="T53" fmla="*/ 551 h 3373"/>
                <a:gd name="T54" fmla="*/ 0 w 2594"/>
                <a:gd name="T55" fmla="*/ 3373 h 3373"/>
                <a:gd name="T56" fmla="*/ 282 w 2594"/>
                <a:gd name="T57" fmla="*/ 3179 h 3373"/>
                <a:gd name="T58" fmla="*/ 400 w 2594"/>
                <a:gd name="T59" fmla="*/ 3093 h 3373"/>
                <a:gd name="T60" fmla="*/ 445 w 2594"/>
                <a:gd name="T61" fmla="*/ 2953 h 3373"/>
                <a:gd name="T62" fmla="*/ 406 w 2594"/>
                <a:gd name="T63" fmla="*/ 2822 h 3373"/>
                <a:gd name="T64" fmla="*/ 303 w 2594"/>
                <a:gd name="T65" fmla="*/ 2736 h 3373"/>
                <a:gd name="T66" fmla="*/ 239 w 2594"/>
                <a:gd name="T67" fmla="*/ 2698 h 3373"/>
                <a:gd name="T68" fmla="*/ 212 w 2594"/>
                <a:gd name="T69" fmla="*/ 2578 h 3373"/>
                <a:gd name="T70" fmla="*/ 109 w 2594"/>
                <a:gd name="T71" fmla="*/ 2476 h 3373"/>
                <a:gd name="T72" fmla="*/ 0 w 2594"/>
                <a:gd name="T73" fmla="*/ 2434 h 3373"/>
                <a:gd name="T74" fmla="*/ 316 w 2594"/>
                <a:gd name="T75" fmla="*/ 2407 h 3373"/>
                <a:gd name="T76" fmla="*/ 419 w 2594"/>
                <a:gd name="T77" fmla="*/ 2305 h 3373"/>
                <a:gd name="T78" fmla="*/ 443 w 2594"/>
                <a:gd name="T79" fmla="*/ 2160 h 3373"/>
                <a:gd name="T80" fmla="*/ 385 w 2594"/>
                <a:gd name="T81" fmla="*/ 2039 h 3373"/>
                <a:gd name="T82" fmla="*/ 271 w 2594"/>
                <a:gd name="T83" fmla="*/ 1968 h 3373"/>
                <a:gd name="T84" fmla="*/ 239 w 2594"/>
                <a:gd name="T85" fmla="*/ 1931 h 3373"/>
                <a:gd name="T86" fmla="*/ 193 w 2594"/>
                <a:gd name="T87" fmla="*/ 1790 h 3373"/>
                <a:gd name="T88" fmla="*/ 75 w 2594"/>
                <a:gd name="T89" fmla="*/ 1705 h 3373"/>
                <a:gd name="T90" fmla="*/ 207 w 2594"/>
                <a:gd name="T91" fmla="*/ 1677 h 3373"/>
                <a:gd name="T92" fmla="*/ 347 w 2594"/>
                <a:gd name="T93" fmla="*/ 1631 h 3373"/>
                <a:gd name="T94" fmla="*/ 434 w 2594"/>
                <a:gd name="T95" fmla="*/ 1514 h 3373"/>
                <a:gd name="T96" fmla="*/ 435 w 2594"/>
                <a:gd name="T97" fmla="*/ 1369 h 3373"/>
                <a:gd name="T98" fmla="*/ 360 w 2594"/>
                <a:gd name="T99" fmla="*/ 1258 h 3373"/>
                <a:gd name="T100" fmla="*/ 236 w 2594"/>
                <a:gd name="T101" fmla="*/ 1204 h 3373"/>
                <a:gd name="T102" fmla="*/ 236 w 2594"/>
                <a:gd name="T103" fmla="*/ 1135 h 3373"/>
                <a:gd name="T104" fmla="*/ 169 w 2594"/>
                <a:gd name="T105" fmla="*/ 1006 h 3373"/>
                <a:gd name="T106" fmla="*/ 39 w 2594"/>
                <a:gd name="T107" fmla="*/ 939 h 3373"/>
                <a:gd name="T108" fmla="*/ 245 w 2594"/>
                <a:gd name="T109" fmla="*/ 919 h 3373"/>
                <a:gd name="T110" fmla="*/ 375 w 2594"/>
                <a:gd name="T111" fmla="*/ 853 h 3373"/>
                <a:gd name="T112" fmla="*/ 442 w 2594"/>
                <a:gd name="T113" fmla="*/ 723 h 3373"/>
                <a:gd name="T114" fmla="*/ 422 w 2594"/>
                <a:gd name="T115" fmla="*/ 584 h 3373"/>
                <a:gd name="T116" fmla="*/ 334 w 2594"/>
                <a:gd name="T117" fmla="*/ 484 h 3373"/>
                <a:gd name="T118" fmla="*/ 238 w 2594"/>
                <a:gd name="T119" fmla="*/ 439 h 3373"/>
                <a:gd name="T120" fmla="*/ 227 w 2594"/>
                <a:gd name="T121" fmla="*/ 344 h 3373"/>
                <a:gd name="T122" fmla="*/ 141 w 2594"/>
                <a:gd name="T123" fmla="*/ 227 h 3373"/>
                <a:gd name="T124" fmla="*/ 0 w 2594"/>
                <a:gd name="T125" fmla="*/ 182 h 3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94" h="3373">
                  <a:moveTo>
                    <a:pt x="684" y="2655"/>
                  </a:moveTo>
                  <a:lnTo>
                    <a:pt x="662" y="2658"/>
                  </a:lnTo>
                  <a:lnTo>
                    <a:pt x="643" y="2667"/>
                  </a:lnTo>
                  <a:lnTo>
                    <a:pt x="626" y="2680"/>
                  </a:lnTo>
                  <a:lnTo>
                    <a:pt x="614" y="2696"/>
                  </a:lnTo>
                  <a:lnTo>
                    <a:pt x="607" y="2716"/>
                  </a:lnTo>
                  <a:lnTo>
                    <a:pt x="604" y="2736"/>
                  </a:lnTo>
                  <a:lnTo>
                    <a:pt x="607" y="2758"/>
                  </a:lnTo>
                  <a:lnTo>
                    <a:pt x="615" y="2777"/>
                  </a:lnTo>
                  <a:lnTo>
                    <a:pt x="627" y="2794"/>
                  </a:lnTo>
                  <a:lnTo>
                    <a:pt x="644" y="2806"/>
                  </a:lnTo>
                  <a:lnTo>
                    <a:pt x="663" y="2813"/>
                  </a:lnTo>
                  <a:lnTo>
                    <a:pt x="684" y="2816"/>
                  </a:lnTo>
                  <a:lnTo>
                    <a:pt x="2206" y="2816"/>
                  </a:lnTo>
                  <a:lnTo>
                    <a:pt x="2227" y="2814"/>
                  </a:lnTo>
                  <a:lnTo>
                    <a:pt x="2247" y="2806"/>
                  </a:lnTo>
                  <a:lnTo>
                    <a:pt x="2263" y="2794"/>
                  </a:lnTo>
                  <a:lnTo>
                    <a:pt x="2276" y="2777"/>
                  </a:lnTo>
                  <a:lnTo>
                    <a:pt x="2283" y="2758"/>
                  </a:lnTo>
                  <a:lnTo>
                    <a:pt x="2286" y="2736"/>
                  </a:lnTo>
                  <a:lnTo>
                    <a:pt x="2284" y="2715"/>
                  </a:lnTo>
                  <a:lnTo>
                    <a:pt x="2275" y="2695"/>
                  </a:lnTo>
                  <a:lnTo>
                    <a:pt x="2262" y="2679"/>
                  </a:lnTo>
                  <a:lnTo>
                    <a:pt x="2246" y="2666"/>
                  </a:lnTo>
                  <a:lnTo>
                    <a:pt x="2226" y="2658"/>
                  </a:lnTo>
                  <a:lnTo>
                    <a:pt x="2206" y="2655"/>
                  </a:lnTo>
                  <a:lnTo>
                    <a:pt x="684" y="2655"/>
                  </a:lnTo>
                  <a:close/>
                  <a:moveTo>
                    <a:pt x="684" y="1955"/>
                  </a:moveTo>
                  <a:lnTo>
                    <a:pt x="662" y="1958"/>
                  </a:lnTo>
                  <a:lnTo>
                    <a:pt x="643" y="1966"/>
                  </a:lnTo>
                  <a:lnTo>
                    <a:pt x="626" y="1979"/>
                  </a:lnTo>
                  <a:lnTo>
                    <a:pt x="614" y="1996"/>
                  </a:lnTo>
                  <a:lnTo>
                    <a:pt x="607" y="2014"/>
                  </a:lnTo>
                  <a:lnTo>
                    <a:pt x="604" y="2036"/>
                  </a:lnTo>
                  <a:lnTo>
                    <a:pt x="607" y="2057"/>
                  </a:lnTo>
                  <a:lnTo>
                    <a:pt x="615" y="2077"/>
                  </a:lnTo>
                  <a:lnTo>
                    <a:pt x="627" y="2093"/>
                  </a:lnTo>
                  <a:lnTo>
                    <a:pt x="644" y="2106"/>
                  </a:lnTo>
                  <a:lnTo>
                    <a:pt x="663" y="2113"/>
                  </a:lnTo>
                  <a:lnTo>
                    <a:pt x="684" y="2116"/>
                  </a:lnTo>
                  <a:lnTo>
                    <a:pt x="2206" y="2116"/>
                  </a:lnTo>
                  <a:lnTo>
                    <a:pt x="2227" y="2113"/>
                  </a:lnTo>
                  <a:lnTo>
                    <a:pt x="2247" y="2106"/>
                  </a:lnTo>
                  <a:lnTo>
                    <a:pt x="2263" y="2093"/>
                  </a:lnTo>
                  <a:lnTo>
                    <a:pt x="2276" y="2077"/>
                  </a:lnTo>
                  <a:lnTo>
                    <a:pt x="2283" y="2057"/>
                  </a:lnTo>
                  <a:lnTo>
                    <a:pt x="2286" y="2036"/>
                  </a:lnTo>
                  <a:lnTo>
                    <a:pt x="2284" y="2014"/>
                  </a:lnTo>
                  <a:lnTo>
                    <a:pt x="2275" y="1995"/>
                  </a:lnTo>
                  <a:lnTo>
                    <a:pt x="2262" y="1978"/>
                  </a:lnTo>
                  <a:lnTo>
                    <a:pt x="2246" y="1966"/>
                  </a:lnTo>
                  <a:lnTo>
                    <a:pt x="2226" y="1958"/>
                  </a:lnTo>
                  <a:lnTo>
                    <a:pt x="2206" y="1955"/>
                  </a:lnTo>
                  <a:lnTo>
                    <a:pt x="684" y="1955"/>
                  </a:lnTo>
                  <a:close/>
                  <a:moveTo>
                    <a:pt x="684" y="1252"/>
                  </a:moveTo>
                  <a:lnTo>
                    <a:pt x="662" y="1254"/>
                  </a:lnTo>
                  <a:lnTo>
                    <a:pt x="643" y="1262"/>
                  </a:lnTo>
                  <a:lnTo>
                    <a:pt x="626" y="1275"/>
                  </a:lnTo>
                  <a:lnTo>
                    <a:pt x="614" y="1291"/>
                  </a:lnTo>
                  <a:lnTo>
                    <a:pt x="607" y="1311"/>
                  </a:lnTo>
                  <a:lnTo>
                    <a:pt x="604" y="1332"/>
                  </a:lnTo>
                  <a:lnTo>
                    <a:pt x="607" y="1354"/>
                  </a:lnTo>
                  <a:lnTo>
                    <a:pt x="615" y="1373"/>
                  </a:lnTo>
                  <a:lnTo>
                    <a:pt x="627" y="1390"/>
                  </a:lnTo>
                  <a:lnTo>
                    <a:pt x="644" y="1402"/>
                  </a:lnTo>
                  <a:lnTo>
                    <a:pt x="663" y="1410"/>
                  </a:lnTo>
                  <a:lnTo>
                    <a:pt x="684" y="1412"/>
                  </a:lnTo>
                  <a:lnTo>
                    <a:pt x="2206" y="1412"/>
                  </a:lnTo>
                  <a:lnTo>
                    <a:pt x="2227" y="1410"/>
                  </a:lnTo>
                  <a:lnTo>
                    <a:pt x="2247" y="1402"/>
                  </a:lnTo>
                  <a:lnTo>
                    <a:pt x="2263" y="1390"/>
                  </a:lnTo>
                  <a:lnTo>
                    <a:pt x="2276" y="1373"/>
                  </a:lnTo>
                  <a:lnTo>
                    <a:pt x="2284" y="1354"/>
                  </a:lnTo>
                  <a:lnTo>
                    <a:pt x="2286" y="1332"/>
                  </a:lnTo>
                  <a:lnTo>
                    <a:pt x="2284" y="1311"/>
                  </a:lnTo>
                  <a:lnTo>
                    <a:pt x="2275" y="1291"/>
                  </a:lnTo>
                  <a:lnTo>
                    <a:pt x="2262" y="1275"/>
                  </a:lnTo>
                  <a:lnTo>
                    <a:pt x="2246" y="1262"/>
                  </a:lnTo>
                  <a:lnTo>
                    <a:pt x="2226" y="1254"/>
                  </a:lnTo>
                  <a:lnTo>
                    <a:pt x="2206" y="1252"/>
                  </a:lnTo>
                  <a:lnTo>
                    <a:pt x="684" y="1252"/>
                  </a:lnTo>
                  <a:close/>
                  <a:moveTo>
                    <a:pt x="684" y="551"/>
                  </a:moveTo>
                  <a:lnTo>
                    <a:pt x="662" y="554"/>
                  </a:lnTo>
                  <a:lnTo>
                    <a:pt x="643" y="562"/>
                  </a:lnTo>
                  <a:lnTo>
                    <a:pt x="626" y="574"/>
                  </a:lnTo>
                  <a:lnTo>
                    <a:pt x="614" y="591"/>
                  </a:lnTo>
                  <a:lnTo>
                    <a:pt x="607" y="610"/>
                  </a:lnTo>
                  <a:lnTo>
                    <a:pt x="604" y="631"/>
                  </a:lnTo>
                  <a:lnTo>
                    <a:pt x="607" y="652"/>
                  </a:lnTo>
                  <a:lnTo>
                    <a:pt x="615" y="672"/>
                  </a:lnTo>
                  <a:lnTo>
                    <a:pt x="627" y="688"/>
                  </a:lnTo>
                  <a:lnTo>
                    <a:pt x="644" y="701"/>
                  </a:lnTo>
                  <a:lnTo>
                    <a:pt x="663" y="709"/>
                  </a:lnTo>
                  <a:lnTo>
                    <a:pt x="684" y="712"/>
                  </a:lnTo>
                  <a:lnTo>
                    <a:pt x="2206" y="712"/>
                  </a:lnTo>
                  <a:lnTo>
                    <a:pt x="2227" y="709"/>
                  </a:lnTo>
                  <a:lnTo>
                    <a:pt x="2247" y="701"/>
                  </a:lnTo>
                  <a:lnTo>
                    <a:pt x="2263" y="688"/>
                  </a:lnTo>
                  <a:lnTo>
                    <a:pt x="2276" y="672"/>
                  </a:lnTo>
                  <a:lnTo>
                    <a:pt x="2284" y="652"/>
                  </a:lnTo>
                  <a:lnTo>
                    <a:pt x="2286" y="631"/>
                  </a:lnTo>
                  <a:lnTo>
                    <a:pt x="2284" y="609"/>
                  </a:lnTo>
                  <a:lnTo>
                    <a:pt x="2275" y="590"/>
                  </a:lnTo>
                  <a:lnTo>
                    <a:pt x="2262" y="573"/>
                  </a:lnTo>
                  <a:lnTo>
                    <a:pt x="2246" y="561"/>
                  </a:lnTo>
                  <a:lnTo>
                    <a:pt x="2226" y="553"/>
                  </a:lnTo>
                  <a:lnTo>
                    <a:pt x="2206" y="551"/>
                  </a:lnTo>
                  <a:lnTo>
                    <a:pt x="684" y="551"/>
                  </a:lnTo>
                  <a:close/>
                  <a:moveTo>
                    <a:pt x="0" y="0"/>
                  </a:moveTo>
                  <a:lnTo>
                    <a:pt x="2594" y="0"/>
                  </a:lnTo>
                  <a:lnTo>
                    <a:pt x="2594" y="3373"/>
                  </a:lnTo>
                  <a:lnTo>
                    <a:pt x="0" y="3373"/>
                  </a:lnTo>
                  <a:lnTo>
                    <a:pt x="0" y="3191"/>
                  </a:lnTo>
                  <a:lnTo>
                    <a:pt x="207" y="3191"/>
                  </a:lnTo>
                  <a:lnTo>
                    <a:pt x="245" y="3188"/>
                  </a:lnTo>
                  <a:lnTo>
                    <a:pt x="282" y="3179"/>
                  </a:lnTo>
                  <a:lnTo>
                    <a:pt x="316" y="3164"/>
                  </a:lnTo>
                  <a:lnTo>
                    <a:pt x="347" y="3145"/>
                  </a:lnTo>
                  <a:lnTo>
                    <a:pt x="375" y="3121"/>
                  </a:lnTo>
                  <a:lnTo>
                    <a:pt x="400" y="3093"/>
                  </a:lnTo>
                  <a:lnTo>
                    <a:pt x="419" y="3062"/>
                  </a:lnTo>
                  <a:lnTo>
                    <a:pt x="434" y="3028"/>
                  </a:lnTo>
                  <a:lnTo>
                    <a:pt x="442" y="2991"/>
                  </a:lnTo>
                  <a:lnTo>
                    <a:pt x="445" y="2953"/>
                  </a:lnTo>
                  <a:lnTo>
                    <a:pt x="443" y="2917"/>
                  </a:lnTo>
                  <a:lnTo>
                    <a:pt x="435" y="2884"/>
                  </a:lnTo>
                  <a:lnTo>
                    <a:pt x="422" y="2852"/>
                  </a:lnTo>
                  <a:lnTo>
                    <a:pt x="406" y="2822"/>
                  </a:lnTo>
                  <a:lnTo>
                    <a:pt x="385" y="2796"/>
                  </a:lnTo>
                  <a:lnTo>
                    <a:pt x="360" y="2772"/>
                  </a:lnTo>
                  <a:lnTo>
                    <a:pt x="334" y="2753"/>
                  </a:lnTo>
                  <a:lnTo>
                    <a:pt x="303" y="2736"/>
                  </a:lnTo>
                  <a:lnTo>
                    <a:pt x="271" y="2725"/>
                  </a:lnTo>
                  <a:lnTo>
                    <a:pt x="236" y="2718"/>
                  </a:lnTo>
                  <a:lnTo>
                    <a:pt x="238" y="2707"/>
                  </a:lnTo>
                  <a:lnTo>
                    <a:pt x="239" y="2698"/>
                  </a:lnTo>
                  <a:lnTo>
                    <a:pt x="239" y="2688"/>
                  </a:lnTo>
                  <a:lnTo>
                    <a:pt x="236" y="2649"/>
                  </a:lnTo>
                  <a:lnTo>
                    <a:pt x="227" y="2613"/>
                  </a:lnTo>
                  <a:lnTo>
                    <a:pt x="212" y="2578"/>
                  </a:lnTo>
                  <a:lnTo>
                    <a:pt x="193" y="2547"/>
                  </a:lnTo>
                  <a:lnTo>
                    <a:pt x="169" y="2519"/>
                  </a:lnTo>
                  <a:lnTo>
                    <a:pt x="141" y="2496"/>
                  </a:lnTo>
                  <a:lnTo>
                    <a:pt x="109" y="2476"/>
                  </a:lnTo>
                  <a:lnTo>
                    <a:pt x="75" y="2462"/>
                  </a:lnTo>
                  <a:lnTo>
                    <a:pt x="39" y="2453"/>
                  </a:lnTo>
                  <a:lnTo>
                    <a:pt x="0" y="2450"/>
                  </a:lnTo>
                  <a:lnTo>
                    <a:pt x="0" y="2434"/>
                  </a:lnTo>
                  <a:lnTo>
                    <a:pt x="207" y="2434"/>
                  </a:lnTo>
                  <a:lnTo>
                    <a:pt x="245" y="2431"/>
                  </a:lnTo>
                  <a:lnTo>
                    <a:pt x="282" y="2422"/>
                  </a:lnTo>
                  <a:lnTo>
                    <a:pt x="316" y="2407"/>
                  </a:lnTo>
                  <a:lnTo>
                    <a:pt x="347" y="2388"/>
                  </a:lnTo>
                  <a:lnTo>
                    <a:pt x="375" y="2364"/>
                  </a:lnTo>
                  <a:lnTo>
                    <a:pt x="400" y="2336"/>
                  </a:lnTo>
                  <a:lnTo>
                    <a:pt x="419" y="2305"/>
                  </a:lnTo>
                  <a:lnTo>
                    <a:pt x="434" y="2271"/>
                  </a:lnTo>
                  <a:lnTo>
                    <a:pt x="442" y="2234"/>
                  </a:lnTo>
                  <a:lnTo>
                    <a:pt x="445" y="2196"/>
                  </a:lnTo>
                  <a:lnTo>
                    <a:pt x="443" y="2160"/>
                  </a:lnTo>
                  <a:lnTo>
                    <a:pt x="435" y="2126"/>
                  </a:lnTo>
                  <a:lnTo>
                    <a:pt x="422" y="2095"/>
                  </a:lnTo>
                  <a:lnTo>
                    <a:pt x="406" y="2065"/>
                  </a:lnTo>
                  <a:lnTo>
                    <a:pt x="385" y="2039"/>
                  </a:lnTo>
                  <a:lnTo>
                    <a:pt x="360" y="2015"/>
                  </a:lnTo>
                  <a:lnTo>
                    <a:pt x="334" y="1996"/>
                  </a:lnTo>
                  <a:lnTo>
                    <a:pt x="303" y="1979"/>
                  </a:lnTo>
                  <a:lnTo>
                    <a:pt x="271" y="1968"/>
                  </a:lnTo>
                  <a:lnTo>
                    <a:pt x="236" y="1961"/>
                  </a:lnTo>
                  <a:lnTo>
                    <a:pt x="238" y="1950"/>
                  </a:lnTo>
                  <a:lnTo>
                    <a:pt x="239" y="1941"/>
                  </a:lnTo>
                  <a:lnTo>
                    <a:pt x="239" y="1931"/>
                  </a:lnTo>
                  <a:lnTo>
                    <a:pt x="236" y="1892"/>
                  </a:lnTo>
                  <a:lnTo>
                    <a:pt x="227" y="1856"/>
                  </a:lnTo>
                  <a:lnTo>
                    <a:pt x="212" y="1821"/>
                  </a:lnTo>
                  <a:lnTo>
                    <a:pt x="193" y="1790"/>
                  </a:lnTo>
                  <a:lnTo>
                    <a:pt x="169" y="1763"/>
                  </a:lnTo>
                  <a:lnTo>
                    <a:pt x="141" y="1739"/>
                  </a:lnTo>
                  <a:lnTo>
                    <a:pt x="109" y="1719"/>
                  </a:lnTo>
                  <a:lnTo>
                    <a:pt x="75" y="1705"/>
                  </a:lnTo>
                  <a:lnTo>
                    <a:pt x="39" y="1696"/>
                  </a:lnTo>
                  <a:lnTo>
                    <a:pt x="0" y="1693"/>
                  </a:lnTo>
                  <a:lnTo>
                    <a:pt x="0" y="1677"/>
                  </a:lnTo>
                  <a:lnTo>
                    <a:pt x="207" y="1677"/>
                  </a:lnTo>
                  <a:lnTo>
                    <a:pt x="245" y="1674"/>
                  </a:lnTo>
                  <a:lnTo>
                    <a:pt x="282" y="1665"/>
                  </a:lnTo>
                  <a:lnTo>
                    <a:pt x="316" y="1651"/>
                  </a:lnTo>
                  <a:lnTo>
                    <a:pt x="347" y="1631"/>
                  </a:lnTo>
                  <a:lnTo>
                    <a:pt x="375" y="1606"/>
                  </a:lnTo>
                  <a:lnTo>
                    <a:pt x="400" y="1579"/>
                  </a:lnTo>
                  <a:lnTo>
                    <a:pt x="419" y="1548"/>
                  </a:lnTo>
                  <a:lnTo>
                    <a:pt x="434" y="1514"/>
                  </a:lnTo>
                  <a:lnTo>
                    <a:pt x="442" y="1477"/>
                  </a:lnTo>
                  <a:lnTo>
                    <a:pt x="445" y="1439"/>
                  </a:lnTo>
                  <a:lnTo>
                    <a:pt x="443" y="1403"/>
                  </a:lnTo>
                  <a:lnTo>
                    <a:pt x="435" y="1369"/>
                  </a:lnTo>
                  <a:lnTo>
                    <a:pt x="422" y="1337"/>
                  </a:lnTo>
                  <a:lnTo>
                    <a:pt x="406" y="1309"/>
                  </a:lnTo>
                  <a:lnTo>
                    <a:pt x="385" y="1282"/>
                  </a:lnTo>
                  <a:lnTo>
                    <a:pt x="360" y="1258"/>
                  </a:lnTo>
                  <a:lnTo>
                    <a:pt x="334" y="1239"/>
                  </a:lnTo>
                  <a:lnTo>
                    <a:pt x="303" y="1222"/>
                  </a:lnTo>
                  <a:lnTo>
                    <a:pt x="271" y="1211"/>
                  </a:lnTo>
                  <a:lnTo>
                    <a:pt x="236" y="1204"/>
                  </a:lnTo>
                  <a:lnTo>
                    <a:pt x="238" y="1194"/>
                  </a:lnTo>
                  <a:lnTo>
                    <a:pt x="239" y="1184"/>
                  </a:lnTo>
                  <a:lnTo>
                    <a:pt x="239" y="1174"/>
                  </a:lnTo>
                  <a:lnTo>
                    <a:pt x="236" y="1135"/>
                  </a:lnTo>
                  <a:lnTo>
                    <a:pt x="227" y="1099"/>
                  </a:lnTo>
                  <a:lnTo>
                    <a:pt x="212" y="1064"/>
                  </a:lnTo>
                  <a:lnTo>
                    <a:pt x="193" y="1033"/>
                  </a:lnTo>
                  <a:lnTo>
                    <a:pt x="169" y="1006"/>
                  </a:lnTo>
                  <a:lnTo>
                    <a:pt x="141" y="982"/>
                  </a:lnTo>
                  <a:lnTo>
                    <a:pt x="109" y="962"/>
                  </a:lnTo>
                  <a:lnTo>
                    <a:pt x="75" y="948"/>
                  </a:lnTo>
                  <a:lnTo>
                    <a:pt x="39" y="939"/>
                  </a:lnTo>
                  <a:lnTo>
                    <a:pt x="0" y="936"/>
                  </a:lnTo>
                  <a:lnTo>
                    <a:pt x="0" y="922"/>
                  </a:lnTo>
                  <a:lnTo>
                    <a:pt x="207" y="922"/>
                  </a:lnTo>
                  <a:lnTo>
                    <a:pt x="245" y="919"/>
                  </a:lnTo>
                  <a:lnTo>
                    <a:pt x="282" y="910"/>
                  </a:lnTo>
                  <a:lnTo>
                    <a:pt x="316" y="896"/>
                  </a:lnTo>
                  <a:lnTo>
                    <a:pt x="347" y="876"/>
                  </a:lnTo>
                  <a:lnTo>
                    <a:pt x="375" y="853"/>
                  </a:lnTo>
                  <a:lnTo>
                    <a:pt x="400" y="825"/>
                  </a:lnTo>
                  <a:lnTo>
                    <a:pt x="419" y="794"/>
                  </a:lnTo>
                  <a:lnTo>
                    <a:pt x="434" y="759"/>
                  </a:lnTo>
                  <a:lnTo>
                    <a:pt x="442" y="723"/>
                  </a:lnTo>
                  <a:lnTo>
                    <a:pt x="445" y="684"/>
                  </a:lnTo>
                  <a:lnTo>
                    <a:pt x="443" y="649"/>
                  </a:lnTo>
                  <a:lnTo>
                    <a:pt x="435" y="615"/>
                  </a:lnTo>
                  <a:lnTo>
                    <a:pt x="422" y="584"/>
                  </a:lnTo>
                  <a:lnTo>
                    <a:pt x="406" y="555"/>
                  </a:lnTo>
                  <a:lnTo>
                    <a:pt x="385" y="528"/>
                  </a:lnTo>
                  <a:lnTo>
                    <a:pt x="360" y="504"/>
                  </a:lnTo>
                  <a:lnTo>
                    <a:pt x="334" y="484"/>
                  </a:lnTo>
                  <a:lnTo>
                    <a:pt x="303" y="469"/>
                  </a:lnTo>
                  <a:lnTo>
                    <a:pt x="271" y="456"/>
                  </a:lnTo>
                  <a:lnTo>
                    <a:pt x="236" y="449"/>
                  </a:lnTo>
                  <a:lnTo>
                    <a:pt x="238" y="439"/>
                  </a:lnTo>
                  <a:lnTo>
                    <a:pt x="239" y="429"/>
                  </a:lnTo>
                  <a:lnTo>
                    <a:pt x="239" y="419"/>
                  </a:lnTo>
                  <a:lnTo>
                    <a:pt x="236" y="381"/>
                  </a:lnTo>
                  <a:lnTo>
                    <a:pt x="227" y="344"/>
                  </a:lnTo>
                  <a:lnTo>
                    <a:pt x="212" y="310"/>
                  </a:lnTo>
                  <a:lnTo>
                    <a:pt x="193" y="280"/>
                  </a:lnTo>
                  <a:lnTo>
                    <a:pt x="169" y="252"/>
                  </a:lnTo>
                  <a:lnTo>
                    <a:pt x="141" y="227"/>
                  </a:lnTo>
                  <a:lnTo>
                    <a:pt x="109" y="208"/>
                  </a:lnTo>
                  <a:lnTo>
                    <a:pt x="75" y="193"/>
                  </a:lnTo>
                  <a:lnTo>
                    <a:pt x="39" y="185"/>
                  </a:lnTo>
                  <a:lnTo>
                    <a:pt x="0" y="18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11" name="Group 1610"/>
          <p:cNvGrpSpPr/>
          <p:nvPr/>
        </p:nvGrpSpPr>
        <p:grpSpPr>
          <a:xfrm>
            <a:off x="7468730" y="2068547"/>
            <a:ext cx="162260" cy="231801"/>
            <a:chOff x="8697913" y="3683000"/>
            <a:chExt cx="266700" cy="381001"/>
          </a:xfrm>
          <a:solidFill>
            <a:schemeClr val="tx1">
              <a:lumMod val="65000"/>
              <a:lumOff val="35000"/>
            </a:schemeClr>
          </a:solidFill>
        </p:grpSpPr>
        <p:sp>
          <p:nvSpPr>
            <p:cNvPr id="1598" name="Freeform 477"/>
            <p:cNvSpPr>
              <a:spLocks/>
            </p:cNvSpPr>
            <p:nvPr/>
          </p:nvSpPr>
          <p:spPr bwMode="auto">
            <a:xfrm>
              <a:off x="8745538" y="3683000"/>
              <a:ext cx="17462" cy="74613"/>
            </a:xfrm>
            <a:custGeom>
              <a:avLst/>
              <a:gdLst>
                <a:gd name="T0" fmla="*/ 75 w 150"/>
                <a:gd name="T1" fmla="*/ 0 h 662"/>
                <a:gd name="T2" fmla="*/ 96 w 150"/>
                <a:gd name="T3" fmla="*/ 2 h 662"/>
                <a:gd name="T4" fmla="*/ 114 w 150"/>
                <a:gd name="T5" fmla="*/ 10 h 662"/>
                <a:gd name="T6" fmla="*/ 128 w 150"/>
                <a:gd name="T7" fmla="*/ 23 h 662"/>
                <a:gd name="T8" fmla="*/ 141 w 150"/>
                <a:gd name="T9" fmla="*/ 38 h 662"/>
                <a:gd name="T10" fmla="*/ 148 w 150"/>
                <a:gd name="T11" fmla="*/ 55 h 662"/>
                <a:gd name="T12" fmla="*/ 150 w 150"/>
                <a:gd name="T13" fmla="*/ 75 h 662"/>
                <a:gd name="T14" fmla="*/ 150 w 150"/>
                <a:gd name="T15" fmla="*/ 587 h 662"/>
                <a:gd name="T16" fmla="*/ 148 w 150"/>
                <a:gd name="T17" fmla="*/ 607 h 662"/>
                <a:gd name="T18" fmla="*/ 140 w 150"/>
                <a:gd name="T19" fmla="*/ 626 h 662"/>
                <a:gd name="T20" fmla="*/ 127 w 150"/>
                <a:gd name="T21" fmla="*/ 640 h 662"/>
                <a:gd name="T22" fmla="*/ 112 w 150"/>
                <a:gd name="T23" fmla="*/ 652 h 662"/>
                <a:gd name="T24" fmla="*/ 95 w 150"/>
                <a:gd name="T25" fmla="*/ 660 h 662"/>
                <a:gd name="T26" fmla="*/ 75 w 150"/>
                <a:gd name="T27" fmla="*/ 662 h 662"/>
                <a:gd name="T28" fmla="*/ 56 w 150"/>
                <a:gd name="T29" fmla="*/ 660 h 662"/>
                <a:gd name="T30" fmla="*/ 38 w 150"/>
                <a:gd name="T31" fmla="*/ 651 h 662"/>
                <a:gd name="T32" fmla="*/ 24 w 150"/>
                <a:gd name="T33" fmla="*/ 639 h 662"/>
                <a:gd name="T34" fmla="*/ 12 w 150"/>
                <a:gd name="T35" fmla="*/ 624 h 662"/>
                <a:gd name="T36" fmla="*/ 4 w 150"/>
                <a:gd name="T37" fmla="*/ 606 h 662"/>
                <a:gd name="T38" fmla="*/ 0 w 150"/>
                <a:gd name="T39" fmla="*/ 587 h 662"/>
                <a:gd name="T40" fmla="*/ 0 w 150"/>
                <a:gd name="T41" fmla="*/ 75 h 662"/>
                <a:gd name="T42" fmla="*/ 3 w 150"/>
                <a:gd name="T43" fmla="*/ 54 h 662"/>
                <a:gd name="T44" fmla="*/ 11 w 150"/>
                <a:gd name="T45" fmla="*/ 36 h 662"/>
                <a:gd name="T46" fmla="*/ 23 w 150"/>
                <a:gd name="T47" fmla="*/ 22 h 662"/>
                <a:gd name="T48" fmla="*/ 38 w 150"/>
                <a:gd name="T49" fmla="*/ 9 h 662"/>
                <a:gd name="T50" fmla="*/ 56 w 150"/>
                <a:gd name="T51" fmla="*/ 2 h 662"/>
                <a:gd name="T52" fmla="*/ 75 w 150"/>
                <a:gd name="T53" fmla="*/ 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662">
                  <a:moveTo>
                    <a:pt x="75" y="0"/>
                  </a:moveTo>
                  <a:lnTo>
                    <a:pt x="96" y="2"/>
                  </a:lnTo>
                  <a:lnTo>
                    <a:pt x="114" y="10"/>
                  </a:lnTo>
                  <a:lnTo>
                    <a:pt x="128" y="23"/>
                  </a:lnTo>
                  <a:lnTo>
                    <a:pt x="141" y="38"/>
                  </a:lnTo>
                  <a:lnTo>
                    <a:pt x="148" y="55"/>
                  </a:lnTo>
                  <a:lnTo>
                    <a:pt x="150" y="75"/>
                  </a:lnTo>
                  <a:lnTo>
                    <a:pt x="150" y="587"/>
                  </a:lnTo>
                  <a:lnTo>
                    <a:pt x="148" y="607"/>
                  </a:lnTo>
                  <a:lnTo>
                    <a:pt x="140" y="626"/>
                  </a:lnTo>
                  <a:lnTo>
                    <a:pt x="127" y="640"/>
                  </a:lnTo>
                  <a:lnTo>
                    <a:pt x="112" y="652"/>
                  </a:lnTo>
                  <a:lnTo>
                    <a:pt x="95" y="660"/>
                  </a:lnTo>
                  <a:lnTo>
                    <a:pt x="75" y="662"/>
                  </a:lnTo>
                  <a:lnTo>
                    <a:pt x="56" y="660"/>
                  </a:lnTo>
                  <a:lnTo>
                    <a:pt x="38" y="651"/>
                  </a:lnTo>
                  <a:lnTo>
                    <a:pt x="24" y="639"/>
                  </a:lnTo>
                  <a:lnTo>
                    <a:pt x="12" y="624"/>
                  </a:lnTo>
                  <a:lnTo>
                    <a:pt x="4" y="606"/>
                  </a:lnTo>
                  <a:lnTo>
                    <a:pt x="0" y="587"/>
                  </a:lnTo>
                  <a:lnTo>
                    <a:pt x="0" y="75"/>
                  </a:lnTo>
                  <a:lnTo>
                    <a:pt x="3" y="54"/>
                  </a:lnTo>
                  <a:lnTo>
                    <a:pt x="11" y="36"/>
                  </a:lnTo>
                  <a:lnTo>
                    <a:pt x="23" y="22"/>
                  </a:lnTo>
                  <a:lnTo>
                    <a:pt x="38" y="9"/>
                  </a:lnTo>
                  <a:lnTo>
                    <a:pt x="56"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99" name="Freeform 478"/>
            <p:cNvSpPr>
              <a:spLocks/>
            </p:cNvSpPr>
            <p:nvPr/>
          </p:nvSpPr>
          <p:spPr bwMode="auto">
            <a:xfrm>
              <a:off x="8823325" y="3683000"/>
              <a:ext cx="17462" cy="74613"/>
            </a:xfrm>
            <a:custGeom>
              <a:avLst/>
              <a:gdLst>
                <a:gd name="T0" fmla="*/ 74 w 149"/>
                <a:gd name="T1" fmla="*/ 0 h 662"/>
                <a:gd name="T2" fmla="*/ 94 w 149"/>
                <a:gd name="T3" fmla="*/ 2 h 662"/>
                <a:gd name="T4" fmla="*/ 111 w 149"/>
                <a:gd name="T5" fmla="*/ 9 h 662"/>
                <a:gd name="T6" fmla="*/ 127 w 149"/>
                <a:gd name="T7" fmla="*/ 22 h 662"/>
                <a:gd name="T8" fmla="*/ 139 w 149"/>
                <a:gd name="T9" fmla="*/ 36 h 662"/>
                <a:gd name="T10" fmla="*/ 147 w 149"/>
                <a:gd name="T11" fmla="*/ 54 h 662"/>
                <a:gd name="T12" fmla="*/ 149 w 149"/>
                <a:gd name="T13" fmla="*/ 75 h 662"/>
                <a:gd name="T14" fmla="*/ 149 w 149"/>
                <a:gd name="T15" fmla="*/ 587 h 662"/>
                <a:gd name="T16" fmla="*/ 147 w 149"/>
                <a:gd name="T17" fmla="*/ 607 h 662"/>
                <a:gd name="T18" fmla="*/ 139 w 149"/>
                <a:gd name="T19" fmla="*/ 626 h 662"/>
                <a:gd name="T20" fmla="*/ 127 w 149"/>
                <a:gd name="T21" fmla="*/ 640 h 662"/>
                <a:gd name="T22" fmla="*/ 111 w 149"/>
                <a:gd name="T23" fmla="*/ 652 h 662"/>
                <a:gd name="T24" fmla="*/ 94 w 149"/>
                <a:gd name="T25" fmla="*/ 660 h 662"/>
                <a:gd name="T26" fmla="*/ 74 w 149"/>
                <a:gd name="T27" fmla="*/ 662 h 662"/>
                <a:gd name="T28" fmla="*/ 55 w 149"/>
                <a:gd name="T29" fmla="*/ 660 h 662"/>
                <a:gd name="T30" fmla="*/ 38 w 149"/>
                <a:gd name="T31" fmla="*/ 651 h 662"/>
                <a:gd name="T32" fmla="*/ 22 w 149"/>
                <a:gd name="T33" fmla="*/ 639 h 662"/>
                <a:gd name="T34" fmla="*/ 10 w 149"/>
                <a:gd name="T35" fmla="*/ 624 h 662"/>
                <a:gd name="T36" fmla="*/ 3 w 149"/>
                <a:gd name="T37" fmla="*/ 606 h 662"/>
                <a:gd name="T38" fmla="*/ 0 w 149"/>
                <a:gd name="T39" fmla="*/ 587 h 662"/>
                <a:gd name="T40" fmla="*/ 0 w 149"/>
                <a:gd name="T41" fmla="*/ 75 h 662"/>
                <a:gd name="T42" fmla="*/ 3 w 149"/>
                <a:gd name="T43" fmla="*/ 54 h 662"/>
                <a:gd name="T44" fmla="*/ 10 w 149"/>
                <a:gd name="T45" fmla="*/ 36 h 662"/>
                <a:gd name="T46" fmla="*/ 22 w 149"/>
                <a:gd name="T47" fmla="*/ 22 h 662"/>
                <a:gd name="T48" fmla="*/ 38 w 149"/>
                <a:gd name="T49" fmla="*/ 9 h 662"/>
                <a:gd name="T50" fmla="*/ 55 w 149"/>
                <a:gd name="T51" fmla="*/ 2 h 662"/>
                <a:gd name="T52" fmla="*/ 74 w 149"/>
                <a:gd name="T53" fmla="*/ 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9" h="662">
                  <a:moveTo>
                    <a:pt x="74" y="0"/>
                  </a:moveTo>
                  <a:lnTo>
                    <a:pt x="94" y="2"/>
                  </a:lnTo>
                  <a:lnTo>
                    <a:pt x="111" y="9"/>
                  </a:lnTo>
                  <a:lnTo>
                    <a:pt x="127" y="22"/>
                  </a:lnTo>
                  <a:lnTo>
                    <a:pt x="139" y="36"/>
                  </a:lnTo>
                  <a:lnTo>
                    <a:pt x="147" y="54"/>
                  </a:lnTo>
                  <a:lnTo>
                    <a:pt x="149" y="75"/>
                  </a:lnTo>
                  <a:lnTo>
                    <a:pt x="149" y="587"/>
                  </a:lnTo>
                  <a:lnTo>
                    <a:pt x="147" y="607"/>
                  </a:lnTo>
                  <a:lnTo>
                    <a:pt x="139" y="626"/>
                  </a:lnTo>
                  <a:lnTo>
                    <a:pt x="127" y="640"/>
                  </a:lnTo>
                  <a:lnTo>
                    <a:pt x="111" y="652"/>
                  </a:lnTo>
                  <a:lnTo>
                    <a:pt x="94" y="660"/>
                  </a:lnTo>
                  <a:lnTo>
                    <a:pt x="74" y="662"/>
                  </a:lnTo>
                  <a:lnTo>
                    <a:pt x="55" y="660"/>
                  </a:lnTo>
                  <a:lnTo>
                    <a:pt x="38" y="651"/>
                  </a:lnTo>
                  <a:lnTo>
                    <a:pt x="22" y="639"/>
                  </a:lnTo>
                  <a:lnTo>
                    <a:pt x="10" y="624"/>
                  </a:lnTo>
                  <a:lnTo>
                    <a:pt x="3" y="606"/>
                  </a:lnTo>
                  <a:lnTo>
                    <a:pt x="0" y="587"/>
                  </a:lnTo>
                  <a:lnTo>
                    <a:pt x="0" y="75"/>
                  </a:lnTo>
                  <a:lnTo>
                    <a:pt x="3" y="54"/>
                  </a:lnTo>
                  <a:lnTo>
                    <a:pt x="10" y="36"/>
                  </a:lnTo>
                  <a:lnTo>
                    <a:pt x="22" y="22"/>
                  </a:lnTo>
                  <a:lnTo>
                    <a:pt x="38" y="9"/>
                  </a:lnTo>
                  <a:lnTo>
                    <a:pt x="55"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00" name="Freeform 479"/>
            <p:cNvSpPr>
              <a:spLocks/>
            </p:cNvSpPr>
            <p:nvPr/>
          </p:nvSpPr>
          <p:spPr bwMode="auto">
            <a:xfrm>
              <a:off x="8901113" y="3683000"/>
              <a:ext cx="15875" cy="74613"/>
            </a:xfrm>
            <a:custGeom>
              <a:avLst/>
              <a:gdLst>
                <a:gd name="T0" fmla="*/ 75 w 150"/>
                <a:gd name="T1" fmla="*/ 0 h 662"/>
                <a:gd name="T2" fmla="*/ 95 w 150"/>
                <a:gd name="T3" fmla="*/ 2 h 662"/>
                <a:gd name="T4" fmla="*/ 114 w 150"/>
                <a:gd name="T5" fmla="*/ 10 h 662"/>
                <a:gd name="T6" fmla="*/ 128 w 150"/>
                <a:gd name="T7" fmla="*/ 23 h 662"/>
                <a:gd name="T8" fmla="*/ 140 w 150"/>
                <a:gd name="T9" fmla="*/ 38 h 662"/>
                <a:gd name="T10" fmla="*/ 148 w 150"/>
                <a:gd name="T11" fmla="*/ 55 h 662"/>
                <a:gd name="T12" fmla="*/ 150 w 150"/>
                <a:gd name="T13" fmla="*/ 75 h 662"/>
                <a:gd name="T14" fmla="*/ 150 w 150"/>
                <a:gd name="T15" fmla="*/ 587 h 662"/>
                <a:gd name="T16" fmla="*/ 148 w 150"/>
                <a:gd name="T17" fmla="*/ 607 h 662"/>
                <a:gd name="T18" fmla="*/ 139 w 150"/>
                <a:gd name="T19" fmla="*/ 626 h 662"/>
                <a:gd name="T20" fmla="*/ 127 w 150"/>
                <a:gd name="T21" fmla="*/ 640 h 662"/>
                <a:gd name="T22" fmla="*/ 112 w 150"/>
                <a:gd name="T23" fmla="*/ 652 h 662"/>
                <a:gd name="T24" fmla="*/ 94 w 150"/>
                <a:gd name="T25" fmla="*/ 660 h 662"/>
                <a:gd name="T26" fmla="*/ 75 w 150"/>
                <a:gd name="T27" fmla="*/ 662 h 662"/>
                <a:gd name="T28" fmla="*/ 54 w 150"/>
                <a:gd name="T29" fmla="*/ 660 h 662"/>
                <a:gd name="T30" fmla="*/ 37 w 150"/>
                <a:gd name="T31" fmla="*/ 651 h 662"/>
                <a:gd name="T32" fmla="*/ 22 w 150"/>
                <a:gd name="T33" fmla="*/ 639 h 662"/>
                <a:gd name="T34" fmla="*/ 10 w 150"/>
                <a:gd name="T35" fmla="*/ 624 h 662"/>
                <a:gd name="T36" fmla="*/ 2 w 150"/>
                <a:gd name="T37" fmla="*/ 606 h 662"/>
                <a:gd name="T38" fmla="*/ 0 w 150"/>
                <a:gd name="T39" fmla="*/ 587 h 662"/>
                <a:gd name="T40" fmla="*/ 0 w 150"/>
                <a:gd name="T41" fmla="*/ 75 h 662"/>
                <a:gd name="T42" fmla="*/ 2 w 150"/>
                <a:gd name="T43" fmla="*/ 54 h 662"/>
                <a:gd name="T44" fmla="*/ 10 w 150"/>
                <a:gd name="T45" fmla="*/ 36 h 662"/>
                <a:gd name="T46" fmla="*/ 22 w 150"/>
                <a:gd name="T47" fmla="*/ 22 h 662"/>
                <a:gd name="T48" fmla="*/ 37 w 150"/>
                <a:gd name="T49" fmla="*/ 9 h 662"/>
                <a:gd name="T50" fmla="*/ 54 w 150"/>
                <a:gd name="T51" fmla="*/ 2 h 662"/>
                <a:gd name="T52" fmla="*/ 75 w 150"/>
                <a:gd name="T53" fmla="*/ 0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662">
                  <a:moveTo>
                    <a:pt x="75" y="0"/>
                  </a:moveTo>
                  <a:lnTo>
                    <a:pt x="95" y="2"/>
                  </a:lnTo>
                  <a:lnTo>
                    <a:pt x="114" y="10"/>
                  </a:lnTo>
                  <a:lnTo>
                    <a:pt x="128" y="23"/>
                  </a:lnTo>
                  <a:lnTo>
                    <a:pt x="140" y="38"/>
                  </a:lnTo>
                  <a:lnTo>
                    <a:pt x="148" y="55"/>
                  </a:lnTo>
                  <a:lnTo>
                    <a:pt x="150" y="75"/>
                  </a:lnTo>
                  <a:lnTo>
                    <a:pt x="150" y="587"/>
                  </a:lnTo>
                  <a:lnTo>
                    <a:pt x="148" y="607"/>
                  </a:lnTo>
                  <a:lnTo>
                    <a:pt x="139" y="626"/>
                  </a:lnTo>
                  <a:lnTo>
                    <a:pt x="127" y="640"/>
                  </a:lnTo>
                  <a:lnTo>
                    <a:pt x="112" y="652"/>
                  </a:lnTo>
                  <a:lnTo>
                    <a:pt x="94" y="660"/>
                  </a:lnTo>
                  <a:lnTo>
                    <a:pt x="75" y="662"/>
                  </a:lnTo>
                  <a:lnTo>
                    <a:pt x="54" y="660"/>
                  </a:lnTo>
                  <a:lnTo>
                    <a:pt x="37" y="651"/>
                  </a:lnTo>
                  <a:lnTo>
                    <a:pt x="22" y="639"/>
                  </a:lnTo>
                  <a:lnTo>
                    <a:pt x="10" y="624"/>
                  </a:lnTo>
                  <a:lnTo>
                    <a:pt x="2" y="606"/>
                  </a:lnTo>
                  <a:lnTo>
                    <a:pt x="0" y="587"/>
                  </a:lnTo>
                  <a:lnTo>
                    <a:pt x="0" y="75"/>
                  </a:lnTo>
                  <a:lnTo>
                    <a:pt x="2" y="54"/>
                  </a:lnTo>
                  <a:lnTo>
                    <a:pt x="10" y="36"/>
                  </a:lnTo>
                  <a:lnTo>
                    <a:pt x="22" y="22"/>
                  </a:lnTo>
                  <a:lnTo>
                    <a:pt x="37" y="9"/>
                  </a:lnTo>
                  <a:lnTo>
                    <a:pt x="54"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01" name="Freeform 480"/>
            <p:cNvSpPr>
              <a:spLocks noEditPoints="1"/>
            </p:cNvSpPr>
            <p:nvPr/>
          </p:nvSpPr>
          <p:spPr bwMode="auto">
            <a:xfrm>
              <a:off x="8697913" y="3716338"/>
              <a:ext cx="266700" cy="347663"/>
            </a:xfrm>
            <a:custGeom>
              <a:avLst/>
              <a:gdLst>
                <a:gd name="T0" fmla="*/ 346 w 2360"/>
                <a:gd name="T1" fmla="*/ 2503 h 3073"/>
                <a:gd name="T2" fmla="*/ 313 w 2360"/>
                <a:gd name="T3" fmla="*/ 2548 h 3073"/>
                <a:gd name="T4" fmla="*/ 320 w 2360"/>
                <a:gd name="T5" fmla="*/ 2606 h 3073"/>
                <a:gd name="T6" fmla="*/ 365 w 2360"/>
                <a:gd name="T7" fmla="*/ 2640 h 3073"/>
                <a:gd name="T8" fmla="*/ 1998 w 2360"/>
                <a:gd name="T9" fmla="*/ 2639 h 3073"/>
                <a:gd name="T10" fmla="*/ 2041 w 2360"/>
                <a:gd name="T11" fmla="*/ 2605 h 3073"/>
                <a:gd name="T12" fmla="*/ 2048 w 2360"/>
                <a:gd name="T13" fmla="*/ 2547 h 3073"/>
                <a:gd name="T14" fmla="*/ 2013 w 2360"/>
                <a:gd name="T15" fmla="*/ 2502 h 3073"/>
                <a:gd name="T16" fmla="*/ 384 w 2360"/>
                <a:gd name="T17" fmla="*/ 2493 h 3073"/>
                <a:gd name="T18" fmla="*/ 346 w 2360"/>
                <a:gd name="T19" fmla="*/ 1973 h 3073"/>
                <a:gd name="T20" fmla="*/ 313 w 2360"/>
                <a:gd name="T21" fmla="*/ 2018 h 3073"/>
                <a:gd name="T22" fmla="*/ 320 w 2360"/>
                <a:gd name="T23" fmla="*/ 2075 h 3073"/>
                <a:gd name="T24" fmla="*/ 365 w 2360"/>
                <a:gd name="T25" fmla="*/ 2109 h 3073"/>
                <a:gd name="T26" fmla="*/ 1998 w 2360"/>
                <a:gd name="T27" fmla="*/ 2109 h 3073"/>
                <a:gd name="T28" fmla="*/ 2041 w 2360"/>
                <a:gd name="T29" fmla="*/ 2075 h 3073"/>
                <a:gd name="T30" fmla="*/ 2048 w 2360"/>
                <a:gd name="T31" fmla="*/ 2017 h 3073"/>
                <a:gd name="T32" fmla="*/ 2013 w 2360"/>
                <a:gd name="T33" fmla="*/ 1972 h 3073"/>
                <a:gd name="T34" fmla="*/ 384 w 2360"/>
                <a:gd name="T35" fmla="*/ 1961 h 3073"/>
                <a:gd name="T36" fmla="*/ 346 w 2360"/>
                <a:gd name="T37" fmla="*/ 1444 h 3073"/>
                <a:gd name="T38" fmla="*/ 313 w 2360"/>
                <a:gd name="T39" fmla="*/ 1489 h 3073"/>
                <a:gd name="T40" fmla="*/ 320 w 2360"/>
                <a:gd name="T41" fmla="*/ 1547 h 3073"/>
                <a:gd name="T42" fmla="*/ 365 w 2360"/>
                <a:gd name="T43" fmla="*/ 1581 h 3073"/>
                <a:gd name="T44" fmla="*/ 1998 w 2360"/>
                <a:gd name="T45" fmla="*/ 1581 h 3073"/>
                <a:gd name="T46" fmla="*/ 2041 w 2360"/>
                <a:gd name="T47" fmla="*/ 1545 h 3073"/>
                <a:gd name="T48" fmla="*/ 2048 w 2360"/>
                <a:gd name="T49" fmla="*/ 1488 h 3073"/>
                <a:gd name="T50" fmla="*/ 2013 w 2360"/>
                <a:gd name="T51" fmla="*/ 1444 h 3073"/>
                <a:gd name="T52" fmla="*/ 384 w 2360"/>
                <a:gd name="T53" fmla="*/ 1434 h 3073"/>
                <a:gd name="T54" fmla="*/ 346 w 2360"/>
                <a:gd name="T55" fmla="*/ 913 h 3073"/>
                <a:gd name="T56" fmla="*/ 313 w 2360"/>
                <a:gd name="T57" fmla="*/ 958 h 3073"/>
                <a:gd name="T58" fmla="*/ 320 w 2360"/>
                <a:gd name="T59" fmla="*/ 1016 h 3073"/>
                <a:gd name="T60" fmla="*/ 365 w 2360"/>
                <a:gd name="T61" fmla="*/ 1049 h 3073"/>
                <a:gd name="T62" fmla="*/ 1998 w 2360"/>
                <a:gd name="T63" fmla="*/ 1049 h 3073"/>
                <a:gd name="T64" fmla="*/ 2041 w 2360"/>
                <a:gd name="T65" fmla="*/ 1016 h 3073"/>
                <a:gd name="T66" fmla="*/ 2048 w 2360"/>
                <a:gd name="T67" fmla="*/ 957 h 3073"/>
                <a:gd name="T68" fmla="*/ 2013 w 2360"/>
                <a:gd name="T69" fmla="*/ 912 h 3073"/>
                <a:gd name="T70" fmla="*/ 384 w 2360"/>
                <a:gd name="T71" fmla="*/ 903 h 3073"/>
                <a:gd name="T72" fmla="*/ 276 w 2360"/>
                <a:gd name="T73" fmla="*/ 296 h 3073"/>
                <a:gd name="T74" fmla="*/ 300 w 2360"/>
                <a:gd name="T75" fmla="*/ 398 h 3073"/>
                <a:gd name="T76" fmla="*/ 367 w 2360"/>
                <a:gd name="T77" fmla="*/ 476 h 3073"/>
                <a:gd name="T78" fmla="*/ 462 w 2360"/>
                <a:gd name="T79" fmla="*/ 516 h 3073"/>
                <a:gd name="T80" fmla="*/ 569 w 2360"/>
                <a:gd name="T81" fmla="*/ 507 h 3073"/>
                <a:gd name="T82" fmla="*/ 656 w 2360"/>
                <a:gd name="T83" fmla="*/ 453 h 3073"/>
                <a:gd name="T84" fmla="*/ 709 w 2360"/>
                <a:gd name="T85" fmla="*/ 366 h 3073"/>
                <a:gd name="T86" fmla="*/ 720 w 2360"/>
                <a:gd name="T87" fmla="*/ 0 h 3073"/>
                <a:gd name="T88" fmla="*/ 959 w 2360"/>
                <a:gd name="T89" fmla="*/ 333 h 3073"/>
                <a:gd name="T90" fmla="*/ 999 w 2360"/>
                <a:gd name="T91" fmla="*/ 428 h 3073"/>
                <a:gd name="T92" fmla="*/ 1076 w 2360"/>
                <a:gd name="T93" fmla="*/ 493 h 3073"/>
                <a:gd name="T94" fmla="*/ 1178 w 2360"/>
                <a:gd name="T95" fmla="*/ 518 h 3073"/>
                <a:gd name="T96" fmla="*/ 1281 w 2360"/>
                <a:gd name="T97" fmla="*/ 493 h 3073"/>
                <a:gd name="T98" fmla="*/ 1358 w 2360"/>
                <a:gd name="T99" fmla="*/ 428 h 3073"/>
                <a:gd name="T100" fmla="*/ 1398 w 2360"/>
                <a:gd name="T101" fmla="*/ 333 h 3073"/>
                <a:gd name="T102" fmla="*/ 1635 w 2360"/>
                <a:gd name="T103" fmla="*/ 0 h 3073"/>
                <a:gd name="T104" fmla="*/ 1648 w 2360"/>
                <a:gd name="T105" fmla="*/ 366 h 3073"/>
                <a:gd name="T106" fmla="*/ 1701 w 2360"/>
                <a:gd name="T107" fmla="*/ 453 h 3073"/>
                <a:gd name="T108" fmla="*/ 1788 w 2360"/>
                <a:gd name="T109" fmla="*/ 507 h 3073"/>
                <a:gd name="T110" fmla="*/ 1895 w 2360"/>
                <a:gd name="T111" fmla="*/ 516 h 3073"/>
                <a:gd name="T112" fmla="*/ 1990 w 2360"/>
                <a:gd name="T113" fmla="*/ 476 h 3073"/>
                <a:gd name="T114" fmla="*/ 2055 w 2360"/>
                <a:gd name="T115" fmla="*/ 398 h 3073"/>
                <a:gd name="T116" fmla="*/ 2080 w 2360"/>
                <a:gd name="T117" fmla="*/ 296 h 3073"/>
                <a:gd name="T118" fmla="*/ 2360 w 2360"/>
                <a:gd name="T119" fmla="*/ 3073 h 3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60" h="3073">
                  <a:moveTo>
                    <a:pt x="384" y="2493"/>
                  </a:moveTo>
                  <a:lnTo>
                    <a:pt x="364" y="2495"/>
                  </a:lnTo>
                  <a:lnTo>
                    <a:pt x="346" y="2503"/>
                  </a:lnTo>
                  <a:lnTo>
                    <a:pt x="331" y="2516"/>
                  </a:lnTo>
                  <a:lnTo>
                    <a:pt x="320" y="2531"/>
                  </a:lnTo>
                  <a:lnTo>
                    <a:pt x="313" y="2548"/>
                  </a:lnTo>
                  <a:lnTo>
                    <a:pt x="309" y="2568"/>
                  </a:lnTo>
                  <a:lnTo>
                    <a:pt x="313" y="2588"/>
                  </a:lnTo>
                  <a:lnTo>
                    <a:pt x="320" y="2606"/>
                  </a:lnTo>
                  <a:lnTo>
                    <a:pt x="332" y="2621"/>
                  </a:lnTo>
                  <a:lnTo>
                    <a:pt x="347" y="2632"/>
                  </a:lnTo>
                  <a:lnTo>
                    <a:pt x="365" y="2640"/>
                  </a:lnTo>
                  <a:lnTo>
                    <a:pt x="384" y="2642"/>
                  </a:lnTo>
                  <a:lnTo>
                    <a:pt x="1979" y="2642"/>
                  </a:lnTo>
                  <a:lnTo>
                    <a:pt x="1998" y="2639"/>
                  </a:lnTo>
                  <a:lnTo>
                    <a:pt x="2016" y="2632"/>
                  </a:lnTo>
                  <a:lnTo>
                    <a:pt x="2030" y="2620"/>
                  </a:lnTo>
                  <a:lnTo>
                    <a:pt x="2041" y="2605"/>
                  </a:lnTo>
                  <a:lnTo>
                    <a:pt x="2048" y="2587"/>
                  </a:lnTo>
                  <a:lnTo>
                    <a:pt x="2051" y="2568"/>
                  </a:lnTo>
                  <a:lnTo>
                    <a:pt x="2048" y="2547"/>
                  </a:lnTo>
                  <a:lnTo>
                    <a:pt x="2040" y="2529"/>
                  </a:lnTo>
                  <a:lnTo>
                    <a:pt x="2029" y="2515"/>
                  </a:lnTo>
                  <a:lnTo>
                    <a:pt x="2013" y="2502"/>
                  </a:lnTo>
                  <a:lnTo>
                    <a:pt x="1995" y="2495"/>
                  </a:lnTo>
                  <a:lnTo>
                    <a:pt x="1976" y="2493"/>
                  </a:lnTo>
                  <a:lnTo>
                    <a:pt x="384" y="2493"/>
                  </a:lnTo>
                  <a:close/>
                  <a:moveTo>
                    <a:pt x="384" y="1961"/>
                  </a:moveTo>
                  <a:lnTo>
                    <a:pt x="364" y="1965"/>
                  </a:lnTo>
                  <a:lnTo>
                    <a:pt x="346" y="1973"/>
                  </a:lnTo>
                  <a:lnTo>
                    <a:pt x="331" y="1984"/>
                  </a:lnTo>
                  <a:lnTo>
                    <a:pt x="320" y="1999"/>
                  </a:lnTo>
                  <a:lnTo>
                    <a:pt x="313" y="2018"/>
                  </a:lnTo>
                  <a:lnTo>
                    <a:pt x="309" y="2037"/>
                  </a:lnTo>
                  <a:lnTo>
                    <a:pt x="313" y="2057"/>
                  </a:lnTo>
                  <a:lnTo>
                    <a:pt x="320" y="2075"/>
                  </a:lnTo>
                  <a:lnTo>
                    <a:pt x="332" y="2090"/>
                  </a:lnTo>
                  <a:lnTo>
                    <a:pt x="347" y="2102"/>
                  </a:lnTo>
                  <a:lnTo>
                    <a:pt x="365" y="2109"/>
                  </a:lnTo>
                  <a:lnTo>
                    <a:pt x="384" y="2112"/>
                  </a:lnTo>
                  <a:lnTo>
                    <a:pt x="1979" y="2112"/>
                  </a:lnTo>
                  <a:lnTo>
                    <a:pt x="1998" y="2109"/>
                  </a:lnTo>
                  <a:lnTo>
                    <a:pt x="2016" y="2102"/>
                  </a:lnTo>
                  <a:lnTo>
                    <a:pt x="2030" y="2090"/>
                  </a:lnTo>
                  <a:lnTo>
                    <a:pt x="2041" y="2075"/>
                  </a:lnTo>
                  <a:lnTo>
                    <a:pt x="2048" y="2057"/>
                  </a:lnTo>
                  <a:lnTo>
                    <a:pt x="2051" y="2037"/>
                  </a:lnTo>
                  <a:lnTo>
                    <a:pt x="2048" y="2017"/>
                  </a:lnTo>
                  <a:lnTo>
                    <a:pt x="2040" y="1998"/>
                  </a:lnTo>
                  <a:lnTo>
                    <a:pt x="2029" y="1983"/>
                  </a:lnTo>
                  <a:lnTo>
                    <a:pt x="2013" y="1972"/>
                  </a:lnTo>
                  <a:lnTo>
                    <a:pt x="1995" y="1965"/>
                  </a:lnTo>
                  <a:lnTo>
                    <a:pt x="1976" y="1961"/>
                  </a:lnTo>
                  <a:lnTo>
                    <a:pt x="384" y="1961"/>
                  </a:lnTo>
                  <a:close/>
                  <a:moveTo>
                    <a:pt x="384" y="1434"/>
                  </a:moveTo>
                  <a:lnTo>
                    <a:pt x="364" y="1437"/>
                  </a:lnTo>
                  <a:lnTo>
                    <a:pt x="346" y="1444"/>
                  </a:lnTo>
                  <a:lnTo>
                    <a:pt x="331" y="1456"/>
                  </a:lnTo>
                  <a:lnTo>
                    <a:pt x="320" y="1472"/>
                  </a:lnTo>
                  <a:lnTo>
                    <a:pt x="313" y="1489"/>
                  </a:lnTo>
                  <a:lnTo>
                    <a:pt x="309" y="1509"/>
                  </a:lnTo>
                  <a:lnTo>
                    <a:pt x="313" y="1529"/>
                  </a:lnTo>
                  <a:lnTo>
                    <a:pt x="320" y="1547"/>
                  </a:lnTo>
                  <a:lnTo>
                    <a:pt x="332" y="1562"/>
                  </a:lnTo>
                  <a:lnTo>
                    <a:pt x="347" y="1573"/>
                  </a:lnTo>
                  <a:lnTo>
                    <a:pt x="365" y="1581"/>
                  </a:lnTo>
                  <a:lnTo>
                    <a:pt x="384" y="1583"/>
                  </a:lnTo>
                  <a:lnTo>
                    <a:pt x="1979" y="1583"/>
                  </a:lnTo>
                  <a:lnTo>
                    <a:pt x="1998" y="1581"/>
                  </a:lnTo>
                  <a:lnTo>
                    <a:pt x="2016" y="1573"/>
                  </a:lnTo>
                  <a:lnTo>
                    <a:pt x="2030" y="1561"/>
                  </a:lnTo>
                  <a:lnTo>
                    <a:pt x="2041" y="1545"/>
                  </a:lnTo>
                  <a:lnTo>
                    <a:pt x="2048" y="1528"/>
                  </a:lnTo>
                  <a:lnTo>
                    <a:pt x="2051" y="1509"/>
                  </a:lnTo>
                  <a:lnTo>
                    <a:pt x="2048" y="1488"/>
                  </a:lnTo>
                  <a:lnTo>
                    <a:pt x="2040" y="1471"/>
                  </a:lnTo>
                  <a:lnTo>
                    <a:pt x="2029" y="1455"/>
                  </a:lnTo>
                  <a:lnTo>
                    <a:pt x="2013" y="1444"/>
                  </a:lnTo>
                  <a:lnTo>
                    <a:pt x="1995" y="1436"/>
                  </a:lnTo>
                  <a:lnTo>
                    <a:pt x="1976" y="1434"/>
                  </a:lnTo>
                  <a:lnTo>
                    <a:pt x="384" y="1434"/>
                  </a:lnTo>
                  <a:close/>
                  <a:moveTo>
                    <a:pt x="384" y="903"/>
                  </a:moveTo>
                  <a:lnTo>
                    <a:pt x="364" y="905"/>
                  </a:lnTo>
                  <a:lnTo>
                    <a:pt x="346" y="913"/>
                  </a:lnTo>
                  <a:lnTo>
                    <a:pt x="331" y="926"/>
                  </a:lnTo>
                  <a:lnTo>
                    <a:pt x="320" y="940"/>
                  </a:lnTo>
                  <a:lnTo>
                    <a:pt x="313" y="958"/>
                  </a:lnTo>
                  <a:lnTo>
                    <a:pt x="309" y="978"/>
                  </a:lnTo>
                  <a:lnTo>
                    <a:pt x="313" y="998"/>
                  </a:lnTo>
                  <a:lnTo>
                    <a:pt x="320" y="1016"/>
                  </a:lnTo>
                  <a:lnTo>
                    <a:pt x="332" y="1031"/>
                  </a:lnTo>
                  <a:lnTo>
                    <a:pt x="347" y="1042"/>
                  </a:lnTo>
                  <a:lnTo>
                    <a:pt x="365" y="1049"/>
                  </a:lnTo>
                  <a:lnTo>
                    <a:pt x="384" y="1053"/>
                  </a:lnTo>
                  <a:lnTo>
                    <a:pt x="1979" y="1053"/>
                  </a:lnTo>
                  <a:lnTo>
                    <a:pt x="1998" y="1049"/>
                  </a:lnTo>
                  <a:lnTo>
                    <a:pt x="2016" y="1042"/>
                  </a:lnTo>
                  <a:lnTo>
                    <a:pt x="2030" y="1031"/>
                  </a:lnTo>
                  <a:lnTo>
                    <a:pt x="2041" y="1016"/>
                  </a:lnTo>
                  <a:lnTo>
                    <a:pt x="2048" y="998"/>
                  </a:lnTo>
                  <a:lnTo>
                    <a:pt x="2051" y="978"/>
                  </a:lnTo>
                  <a:lnTo>
                    <a:pt x="2048" y="957"/>
                  </a:lnTo>
                  <a:lnTo>
                    <a:pt x="2040" y="939"/>
                  </a:lnTo>
                  <a:lnTo>
                    <a:pt x="2029" y="925"/>
                  </a:lnTo>
                  <a:lnTo>
                    <a:pt x="2013" y="912"/>
                  </a:lnTo>
                  <a:lnTo>
                    <a:pt x="1995" y="905"/>
                  </a:lnTo>
                  <a:lnTo>
                    <a:pt x="1976" y="903"/>
                  </a:lnTo>
                  <a:lnTo>
                    <a:pt x="384" y="903"/>
                  </a:lnTo>
                  <a:close/>
                  <a:moveTo>
                    <a:pt x="0" y="0"/>
                  </a:moveTo>
                  <a:lnTo>
                    <a:pt x="276" y="0"/>
                  </a:lnTo>
                  <a:lnTo>
                    <a:pt x="276" y="296"/>
                  </a:lnTo>
                  <a:lnTo>
                    <a:pt x="279" y="333"/>
                  </a:lnTo>
                  <a:lnTo>
                    <a:pt x="287" y="366"/>
                  </a:lnTo>
                  <a:lnTo>
                    <a:pt x="300" y="398"/>
                  </a:lnTo>
                  <a:lnTo>
                    <a:pt x="319" y="428"/>
                  </a:lnTo>
                  <a:lnTo>
                    <a:pt x="341" y="453"/>
                  </a:lnTo>
                  <a:lnTo>
                    <a:pt x="367" y="476"/>
                  </a:lnTo>
                  <a:lnTo>
                    <a:pt x="396" y="493"/>
                  </a:lnTo>
                  <a:lnTo>
                    <a:pt x="427" y="507"/>
                  </a:lnTo>
                  <a:lnTo>
                    <a:pt x="462" y="516"/>
                  </a:lnTo>
                  <a:lnTo>
                    <a:pt x="498" y="518"/>
                  </a:lnTo>
                  <a:lnTo>
                    <a:pt x="534" y="516"/>
                  </a:lnTo>
                  <a:lnTo>
                    <a:pt x="569" y="507"/>
                  </a:lnTo>
                  <a:lnTo>
                    <a:pt x="600" y="493"/>
                  </a:lnTo>
                  <a:lnTo>
                    <a:pt x="629" y="476"/>
                  </a:lnTo>
                  <a:lnTo>
                    <a:pt x="656" y="453"/>
                  </a:lnTo>
                  <a:lnTo>
                    <a:pt x="677" y="428"/>
                  </a:lnTo>
                  <a:lnTo>
                    <a:pt x="696" y="398"/>
                  </a:lnTo>
                  <a:lnTo>
                    <a:pt x="709" y="366"/>
                  </a:lnTo>
                  <a:lnTo>
                    <a:pt x="717" y="333"/>
                  </a:lnTo>
                  <a:lnTo>
                    <a:pt x="720" y="296"/>
                  </a:lnTo>
                  <a:lnTo>
                    <a:pt x="720" y="0"/>
                  </a:lnTo>
                  <a:lnTo>
                    <a:pt x="956" y="0"/>
                  </a:lnTo>
                  <a:lnTo>
                    <a:pt x="956" y="296"/>
                  </a:lnTo>
                  <a:lnTo>
                    <a:pt x="959" y="333"/>
                  </a:lnTo>
                  <a:lnTo>
                    <a:pt x="967" y="366"/>
                  </a:lnTo>
                  <a:lnTo>
                    <a:pt x="981" y="398"/>
                  </a:lnTo>
                  <a:lnTo>
                    <a:pt x="999" y="428"/>
                  </a:lnTo>
                  <a:lnTo>
                    <a:pt x="1021" y="453"/>
                  </a:lnTo>
                  <a:lnTo>
                    <a:pt x="1046" y="476"/>
                  </a:lnTo>
                  <a:lnTo>
                    <a:pt x="1076" y="493"/>
                  </a:lnTo>
                  <a:lnTo>
                    <a:pt x="1108" y="507"/>
                  </a:lnTo>
                  <a:lnTo>
                    <a:pt x="1141" y="516"/>
                  </a:lnTo>
                  <a:lnTo>
                    <a:pt x="1178" y="518"/>
                  </a:lnTo>
                  <a:lnTo>
                    <a:pt x="1214" y="516"/>
                  </a:lnTo>
                  <a:lnTo>
                    <a:pt x="1249" y="507"/>
                  </a:lnTo>
                  <a:lnTo>
                    <a:pt x="1281" y="493"/>
                  </a:lnTo>
                  <a:lnTo>
                    <a:pt x="1310" y="476"/>
                  </a:lnTo>
                  <a:lnTo>
                    <a:pt x="1335" y="453"/>
                  </a:lnTo>
                  <a:lnTo>
                    <a:pt x="1358" y="428"/>
                  </a:lnTo>
                  <a:lnTo>
                    <a:pt x="1376" y="398"/>
                  </a:lnTo>
                  <a:lnTo>
                    <a:pt x="1389" y="366"/>
                  </a:lnTo>
                  <a:lnTo>
                    <a:pt x="1398" y="333"/>
                  </a:lnTo>
                  <a:lnTo>
                    <a:pt x="1401" y="296"/>
                  </a:lnTo>
                  <a:lnTo>
                    <a:pt x="1401" y="0"/>
                  </a:lnTo>
                  <a:lnTo>
                    <a:pt x="1635" y="0"/>
                  </a:lnTo>
                  <a:lnTo>
                    <a:pt x="1635" y="296"/>
                  </a:lnTo>
                  <a:lnTo>
                    <a:pt x="1638" y="333"/>
                  </a:lnTo>
                  <a:lnTo>
                    <a:pt x="1648" y="366"/>
                  </a:lnTo>
                  <a:lnTo>
                    <a:pt x="1661" y="398"/>
                  </a:lnTo>
                  <a:lnTo>
                    <a:pt x="1678" y="428"/>
                  </a:lnTo>
                  <a:lnTo>
                    <a:pt x="1701" y="453"/>
                  </a:lnTo>
                  <a:lnTo>
                    <a:pt x="1727" y="476"/>
                  </a:lnTo>
                  <a:lnTo>
                    <a:pt x="1756" y="493"/>
                  </a:lnTo>
                  <a:lnTo>
                    <a:pt x="1788" y="507"/>
                  </a:lnTo>
                  <a:lnTo>
                    <a:pt x="1822" y="516"/>
                  </a:lnTo>
                  <a:lnTo>
                    <a:pt x="1859" y="518"/>
                  </a:lnTo>
                  <a:lnTo>
                    <a:pt x="1895" y="516"/>
                  </a:lnTo>
                  <a:lnTo>
                    <a:pt x="1928" y="507"/>
                  </a:lnTo>
                  <a:lnTo>
                    <a:pt x="1960" y="493"/>
                  </a:lnTo>
                  <a:lnTo>
                    <a:pt x="1990" y="476"/>
                  </a:lnTo>
                  <a:lnTo>
                    <a:pt x="2016" y="453"/>
                  </a:lnTo>
                  <a:lnTo>
                    <a:pt x="2038" y="428"/>
                  </a:lnTo>
                  <a:lnTo>
                    <a:pt x="2055" y="398"/>
                  </a:lnTo>
                  <a:lnTo>
                    <a:pt x="2069" y="366"/>
                  </a:lnTo>
                  <a:lnTo>
                    <a:pt x="2078" y="333"/>
                  </a:lnTo>
                  <a:lnTo>
                    <a:pt x="2080" y="296"/>
                  </a:lnTo>
                  <a:lnTo>
                    <a:pt x="2080" y="0"/>
                  </a:lnTo>
                  <a:lnTo>
                    <a:pt x="2360" y="0"/>
                  </a:lnTo>
                  <a:lnTo>
                    <a:pt x="2360" y="3073"/>
                  </a:lnTo>
                  <a:lnTo>
                    <a:pt x="0" y="307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605" name="Freeform 485"/>
          <p:cNvSpPr>
            <a:spLocks noEditPoints="1"/>
          </p:cNvSpPr>
          <p:nvPr/>
        </p:nvSpPr>
        <p:spPr bwMode="auto">
          <a:xfrm>
            <a:off x="7945447" y="2068064"/>
            <a:ext cx="162260" cy="232767"/>
          </a:xfrm>
          <a:custGeom>
            <a:avLst/>
            <a:gdLst>
              <a:gd name="T0" fmla="*/ 1642 w 2352"/>
              <a:gd name="T1" fmla="*/ 2740 h 3378"/>
              <a:gd name="T2" fmla="*/ 1642 w 2352"/>
              <a:gd name="T3" fmla="*/ 3070 h 3378"/>
              <a:gd name="T4" fmla="*/ 2044 w 2352"/>
              <a:gd name="T5" fmla="*/ 3070 h 3378"/>
              <a:gd name="T6" fmla="*/ 2044 w 2352"/>
              <a:gd name="T7" fmla="*/ 2740 h 3378"/>
              <a:gd name="T8" fmla="*/ 1642 w 2352"/>
              <a:gd name="T9" fmla="*/ 2740 h 3378"/>
              <a:gd name="T10" fmla="*/ 975 w 2352"/>
              <a:gd name="T11" fmla="*/ 2740 h 3378"/>
              <a:gd name="T12" fmla="*/ 975 w 2352"/>
              <a:gd name="T13" fmla="*/ 3070 h 3378"/>
              <a:gd name="T14" fmla="*/ 1376 w 2352"/>
              <a:gd name="T15" fmla="*/ 3070 h 3378"/>
              <a:gd name="T16" fmla="*/ 1376 w 2352"/>
              <a:gd name="T17" fmla="*/ 2740 h 3378"/>
              <a:gd name="T18" fmla="*/ 975 w 2352"/>
              <a:gd name="T19" fmla="*/ 2740 h 3378"/>
              <a:gd name="T20" fmla="*/ 305 w 2352"/>
              <a:gd name="T21" fmla="*/ 2740 h 3378"/>
              <a:gd name="T22" fmla="*/ 305 w 2352"/>
              <a:gd name="T23" fmla="*/ 3070 h 3378"/>
              <a:gd name="T24" fmla="*/ 707 w 2352"/>
              <a:gd name="T25" fmla="*/ 3070 h 3378"/>
              <a:gd name="T26" fmla="*/ 707 w 2352"/>
              <a:gd name="T27" fmla="*/ 2740 h 3378"/>
              <a:gd name="T28" fmla="*/ 305 w 2352"/>
              <a:gd name="T29" fmla="*/ 2740 h 3378"/>
              <a:gd name="T30" fmla="*/ 1642 w 2352"/>
              <a:gd name="T31" fmla="*/ 2100 h 3378"/>
              <a:gd name="T32" fmla="*/ 1642 w 2352"/>
              <a:gd name="T33" fmla="*/ 2429 h 3378"/>
              <a:gd name="T34" fmla="*/ 2044 w 2352"/>
              <a:gd name="T35" fmla="*/ 2429 h 3378"/>
              <a:gd name="T36" fmla="*/ 2044 w 2352"/>
              <a:gd name="T37" fmla="*/ 2100 h 3378"/>
              <a:gd name="T38" fmla="*/ 1642 w 2352"/>
              <a:gd name="T39" fmla="*/ 2100 h 3378"/>
              <a:gd name="T40" fmla="*/ 975 w 2352"/>
              <a:gd name="T41" fmla="*/ 2100 h 3378"/>
              <a:gd name="T42" fmla="*/ 975 w 2352"/>
              <a:gd name="T43" fmla="*/ 2429 h 3378"/>
              <a:gd name="T44" fmla="*/ 1376 w 2352"/>
              <a:gd name="T45" fmla="*/ 2429 h 3378"/>
              <a:gd name="T46" fmla="*/ 1376 w 2352"/>
              <a:gd name="T47" fmla="*/ 2100 h 3378"/>
              <a:gd name="T48" fmla="*/ 975 w 2352"/>
              <a:gd name="T49" fmla="*/ 2100 h 3378"/>
              <a:gd name="T50" fmla="*/ 305 w 2352"/>
              <a:gd name="T51" fmla="*/ 2100 h 3378"/>
              <a:gd name="T52" fmla="*/ 305 w 2352"/>
              <a:gd name="T53" fmla="*/ 2429 h 3378"/>
              <a:gd name="T54" fmla="*/ 707 w 2352"/>
              <a:gd name="T55" fmla="*/ 2429 h 3378"/>
              <a:gd name="T56" fmla="*/ 707 w 2352"/>
              <a:gd name="T57" fmla="*/ 2100 h 3378"/>
              <a:gd name="T58" fmla="*/ 305 w 2352"/>
              <a:gd name="T59" fmla="*/ 2100 h 3378"/>
              <a:gd name="T60" fmla="*/ 1642 w 2352"/>
              <a:gd name="T61" fmla="*/ 1459 h 3378"/>
              <a:gd name="T62" fmla="*/ 1642 w 2352"/>
              <a:gd name="T63" fmla="*/ 1789 h 3378"/>
              <a:gd name="T64" fmla="*/ 2044 w 2352"/>
              <a:gd name="T65" fmla="*/ 1789 h 3378"/>
              <a:gd name="T66" fmla="*/ 2044 w 2352"/>
              <a:gd name="T67" fmla="*/ 1459 h 3378"/>
              <a:gd name="T68" fmla="*/ 1642 w 2352"/>
              <a:gd name="T69" fmla="*/ 1459 h 3378"/>
              <a:gd name="T70" fmla="*/ 975 w 2352"/>
              <a:gd name="T71" fmla="*/ 1459 h 3378"/>
              <a:gd name="T72" fmla="*/ 975 w 2352"/>
              <a:gd name="T73" fmla="*/ 1789 h 3378"/>
              <a:gd name="T74" fmla="*/ 1376 w 2352"/>
              <a:gd name="T75" fmla="*/ 1789 h 3378"/>
              <a:gd name="T76" fmla="*/ 1376 w 2352"/>
              <a:gd name="T77" fmla="*/ 1459 h 3378"/>
              <a:gd name="T78" fmla="*/ 975 w 2352"/>
              <a:gd name="T79" fmla="*/ 1459 h 3378"/>
              <a:gd name="T80" fmla="*/ 305 w 2352"/>
              <a:gd name="T81" fmla="*/ 1459 h 3378"/>
              <a:gd name="T82" fmla="*/ 305 w 2352"/>
              <a:gd name="T83" fmla="*/ 1789 h 3378"/>
              <a:gd name="T84" fmla="*/ 707 w 2352"/>
              <a:gd name="T85" fmla="*/ 1789 h 3378"/>
              <a:gd name="T86" fmla="*/ 707 w 2352"/>
              <a:gd name="T87" fmla="*/ 1459 h 3378"/>
              <a:gd name="T88" fmla="*/ 305 w 2352"/>
              <a:gd name="T89" fmla="*/ 1459 h 3378"/>
              <a:gd name="T90" fmla="*/ 308 w 2352"/>
              <a:gd name="T91" fmla="*/ 308 h 3378"/>
              <a:gd name="T92" fmla="*/ 308 w 2352"/>
              <a:gd name="T93" fmla="*/ 1113 h 3378"/>
              <a:gd name="T94" fmla="*/ 2044 w 2352"/>
              <a:gd name="T95" fmla="*/ 1113 h 3378"/>
              <a:gd name="T96" fmla="*/ 2044 w 2352"/>
              <a:gd name="T97" fmla="*/ 308 h 3378"/>
              <a:gd name="T98" fmla="*/ 308 w 2352"/>
              <a:gd name="T99" fmla="*/ 308 h 3378"/>
              <a:gd name="T100" fmla="*/ 0 w 2352"/>
              <a:gd name="T101" fmla="*/ 0 h 3378"/>
              <a:gd name="T102" fmla="*/ 2352 w 2352"/>
              <a:gd name="T103" fmla="*/ 0 h 3378"/>
              <a:gd name="T104" fmla="*/ 2352 w 2352"/>
              <a:gd name="T105" fmla="*/ 3378 h 3378"/>
              <a:gd name="T106" fmla="*/ 0 w 2352"/>
              <a:gd name="T107" fmla="*/ 3378 h 3378"/>
              <a:gd name="T108" fmla="*/ 0 w 2352"/>
              <a:gd name="T109" fmla="*/ 0 h 3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52" h="3378">
                <a:moveTo>
                  <a:pt x="1642" y="2740"/>
                </a:moveTo>
                <a:lnTo>
                  <a:pt x="1642" y="3070"/>
                </a:lnTo>
                <a:lnTo>
                  <a:pt x="2044" y="3070"/>
                </a:lnTo>
                <a:lnTo>
                  <a:pt x="2044" y="2740"/>
                </a:lnTo>
                <a:lnTo>
                  <a:pt x="1642" y="2740"/>
                </a:lnTo>
                <a:close/>
                <a:moveTo>
                  <a:pt x="975" y="2740"/>
                </a:moveTo>
                <a:lnTo>
                  <a:pt x="975" y="3070"/>
                </a:lnTo>
                <a:lnTo>
                  <a:pt x="1376" y="3070"/>
                </a:lnTo>
                <a:lnTo>
                  <a:pt x="1376" y="2740"/>
                </a:lnTo>
                <a:lnTo>
                  <a:pt x="975" y="2740"/>
                </a:lnTo>
                <a:close/>
                <a:moveTo>
                  <a:pt x="305" y="2740"/>
                </a:moveTo>
                <a:lnTo>
                  <a:pt x="305" y="3070"/>
                </a:lnTo>
                <a:lnTo>
                  <a:pt x="707" y="3070"/>
                </a:lnTo>
                <a:lnTo>
                  <a:pt x="707" y="2740"/>
                </a:lnTo>
                <a:lnTo>
                  <a:pt x="305" y="2740"/>
                </a:lnTo>
                <a:close/>
                <a:moveTo>
                  <a:pt x="1642" y="2100"/>
                </a:moveTo>
                <a:lnTo>
                  <a:pt x="1642" y="2429"/>
                </a:lnTo>
                <a:lnTo>
                  <a:pt x="2044" y="2429"/>
                </a:lnTo>
                <a:lnTo>
                  <a:pt x="2044" y="2100"/>
                </a:lnTo>
                <a:lnTo>
                  <a:pt x="1642" y="2100"/>
                </a:lnTo>
                <a:close/>
                <a:moveTo>
                  <a:pt x="975" y="2100"/>
                </a:moveTo>
                <a:lnTo>
                  <a:pt x="975" y="2429"/>
                </a:lnTo>
                <a:lnTo>
                  <a:pt x="1376" y="2429"/>
                </a:lnTo>
                <a:lnTo>
                  <a:pt x="1376" y="2100"/>
                </a:lnTo>
                <a:lnTo>
                  <a:pt x="975" y="2100"/>
                </a:lnTo>
                <a:close/>
                <a:moveTo>
                  <a:pt x="305" y="2100"/>
                </a:moveTo>
                <a:lnTo>
                  <a:pt x="305" y="2429"/>
                </a:lnTo>
                <a:lnTo>
                  <a:pt x="707" y="2429"/>
                </a:lnTo>
                <a:lnTo>
                  <a:pt x="707" y="2100"/>
                </a:lnTo>
                <a:lnTo>
                  <a:pt x="305" y="2100"/>
                </a:lnTo>
                <a:close/>
                <a:moveTo>
                  <a:pt x="1642" y="1459"/>
                </a:moveTo>
                <a:lnTo>
                  <a:pt x="1642" y="1789"/>
                </a:lnTo>
                <a:lnTo>
                  <a:pt x="2044" y="1789"/>
                </a:lnTo>
                <a:lnTo>
                  <a:pt x="2044" y="1459"/>
                </a:lnTo>
                <a:lnTo>
                  <a:pt x="1642" y="1459"/>
                </a:lnTo>
                <a:close/>
                <a:moveTo>
                  <a:pt x="975" y="1459"/>
                </a:moveTo>
                <a:lnTo>
                  <a:pt x="975" y="1789"/>
                </a:lnTo>
                <a:lnTo>
                  <a:pt x="1376" y="1789"/>
                </a:lnTo>
                <a:lnTo>
                  <a:pt x="1376" y="1459"/>
                </a:lnTo>
                <a:lnTo>
                  <a:pt x="975" y="1459"/>
                </a:lnTo>
                <a:close/>
                <a:moveTo>
                  <a:pt x="305" y="1459"/>
                </a:moveTo>
                <a:lnTo>
                  <a:pt x="305" y="1789"/>
                </a:lnTo>
                <a:lnTo>
                  <a:pt x="707" y="1789"/>
                </a:lnTo>
                <a:lnTo>
                  <a:pt x="707" y="1459"/>
                </a:lnTo>
                <a:lnTo>
                  <a:pt x="305" y="1459"/>
                </a:lnTo>
                <a:close/>
                <a:moveTo>
                  <a:pt x="308" y="308"/>
                </a:moveTo>
                <a:lnTo>
                  <a:pt x="308" y="1113"/>
                </a:lnTo>
                <a:lnTo>
                  <a:pt x="2044" y="1113"/>
                </a:lnTo>
                <a:lnTo>
                  <a:pt x="2044" y="308"/>
                </a:lnTo>
                <a:lnTo>
                  <a:pt x="308" y="308"/>
                </a:lnTo>
                <a:close/>
                <a:moveTo>
                  <a:pt x="0" y="0"/>
                </a:moveTo>
                <a:lnTo>
                  <a:pt x="2352" y="0"/>
                </a:lnTo>
                <a:lnTo>
                  <a:pt x="2352" y="3378"/>
                </a:lnTo>
                <a:lnTo>
                  <a:pt x="0" y="3378"/>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10" name="Freeform 491"/>
          <p:cNvSpPr>
            <a:spLocks noEditPoints="1"/>
          </p:cNvSpPr>
          <p:nvPr/>
        </p:nvSpPr>
        <p:spPr bwMode="auto">
          <a:xfrm>
            <a:off x="8422159" y="2068064"/>
            <a:ext cx="169022" cy="232767"/>
          </a:xfrm>
          <a:custGeom>
            <a:avLst/>
            <a:gdLst>
              <a:gd name="T0" fmla="*/ 453 w 2448"/>
              <a:gd name="T1" fmla="*/ 2877 h 3374"/>
              <a:gd name="T2" fmla="*/ 423 w 2448"/>
              <a:gd name="T3" fmla="*/ 2917 h 3374"/>
              <a:gd name="T4" fmla="*/ 430 w 2448"/>
              <a:gd name="T5" fmla="*/ 2968 h 3374"/>
              <a:gd name="T6" fmla="*/ 470 w 2448"/>
              <a:gd name="T7" fmla="*/ 2999 h 3374"/>
              <a:gd name="T8" fmla="*/ 2049 w 2448"/>
              <a:gd name="T9" fmla="*/ 2999 h 3374"/>
              <a:gd name="T10" fmla="*/ 2088 w 2448"/>
              <a:gd name="T11" fmla="*/ 2969 h 3374"/>
              <a:gd name="T12" fmla="*/ 2095 w 2448"/>
              <a:gd name="T13" fmla="*/ 2917 h 3374"/>
              <a:gd name="T14" fmla="*/ 2065 w 2448"/>
              <a:gd name="T15" fmla="*/ 2877 h 3374"/>
              <a:gd name="T16" fmla="*/ 487 w 2448"/>
              <a:gd name="T17" fmla="*/ 2868 h 3374"/>
              <a:gd name="T18" fmla="*/ 453 w 2448"/>
              <a:gd name="T19" fmla="*/ 2346 h 3374"/>
              <a:gd name="T20" fmla="*/ 423 w 2448"/>
              <a:gd name="T21" fmla="*/ 2386 h 3374"/>
              <a:gd name="T22" fmla="*/ 430 w 2448"/>
              <a:gd name="T23" fmla="*/ 2438 h 3374"/>
              <a:gd name="T24" fmla="*/ 470 w 2448"/>
              <a:gd name="T25" fmla="*/ 2469 h 3374"/>
              <a:gd name="T26" fmla="*/ 2049 w 2448"/>
              <a:gd name="T27" fmla="*/ 2469 h 3374"/>
              <a:gd name="T28" fmla="*/ 2088 w 2448"/>
              <a:gd name="T29" fmla="*/ 2438 h 3374"/>
              <a:gd name="T30" fmla="*/ 2095 w 2448"/>
              <a:gd name="T31" fmla="*/ 2386 h 3374"/>
              <a:gd name="T32" fmla="*/ 2065 w 2448"/>
              <a:gd name="T33" fmla="*/ 2346 h 3374"/>
              <a:gd name="T34" fmla="*/ 487 w 2448"/>
              <a:gd name="T35" fmla="*/ 2337 h 3374"/>
              <a:gd name="T36" fmla="*/ 453 w 2448"/>
              <a:gd name="T37" fmla="*/ 1817 h 3374"/>
              <a:gd name="T38" fmla="*/ 423 w 2448"/>
              <a:gd name="T39" fmla="*/ 1857 h 3374"/>
              <a:gd name="T40" fmla="*/ 430 w 2448"/>
              <a:gd name="T41" fmla="*/ 1908 h 3374"/>
              <a:gd name="T42" fmla="*/ 470 w 2448"/>
              <a:gd name="T43" fmla="*/ 1939 h 3374"/>
              <a:gd name="T44" fmla="*/ 2049 w 2448"/>
              <a:gd name="T45" fmla="*/ 1939 h 3374"/>
              <a:gd name="T46" fmla="*/ 2088 w 2448"/>
              <a:gd name="T47" fmla="*/ 1907 h 3374"/>
              <a:gd name="T48" fmla="*/ 2095 w 2448"/>
              <a:gd name="T49" fmla="*/ 1857 h 3374"/>
              <a:gd name="T50" fmla="*/ 2065 w 2448"/>
              <a:gd name="T51" fmla="*/ 1817 h 3374"/>
              <a:gd name="T52" fmla="*/ 487 w 2448"/>
              <a:gd name="T53" fmla="*/ 1808 h 3374"/>
              <a:gd name="T54" fmla="*/ 689 w 2448"/>
              <a:gd name="T55" fmla="*/ 575 h 3374"/>
              <a:gd name="T56" fmla="*/ 556 w 2448"/>
              <a:gd name="T57" fmla="*/ 631 h 3374"/>
              <a:gd name="T58" fmla="*/ 449 w 2448"/>
              <a:gd name="T59" fmla="*/ 727 h 3374"/>
              <a:gd name="T60" fmla="*/ 379 w 2448"/>
              <a:gd name="T61" fmla="*/ 853 h 3374"/>
              <a:gd name="T62" fmla="*/ 353 w 2448"/>
              <a:gd name="T63" fmla="*/ 999 h 3374"/>
              <a:gd name="T64" fmla="*/ 379 w 2448"/>
              <a:gd name="T65" fmla="*/ 1146 h 3374"/>
              <a:gd name="T66" fmla="*/ 449 w 2448"/>
              <a:gd name="T67" fmla="*/ 1272 h 3374"/>
              <a:gd name="T68" fmla="*/ 556 w 2448"/>
              <a:gd name="T69" fmla="*/ 1368 h 3374"/>
              <a:gd name="T70" fmla="*/ 689 w 2448"/>
              <a:gd name="T71" fmla="*/ 1424 h 3374"/>
              <a:gd name="T72" fmla="*/ 840 w 2448"/>
              <a:gd name="T73" fmla="*/ 1432 h 3374"/>
              <a:gd name="T74" fmla="*/ 981 w 2448"/>
              <a:gd name="T75" fmla="*/ 1392 h 3374"/>
              <a:gd name="T76" fmla="*/ 1098 w 2448"/>
              <a:gd name="T77" fmla="*/ 1308 h 3374"/>
              <a:gd name="T78" fmla="*/ 1181 w 2448"/>
              <a:gd name="T79" fmla="*/ 1191 h 3374"/>
              <a:gd name="T80" fmla="*/ 1222 w 2448"/>
              <a:gd name="T81" fmla="*/ 1050 h 3374"/>
              <a:gd name="T82" fmla="*/ 789 w 2448"/>
              <a:gd name="T83" fmla="*/ 562 h 3374"/>
              <a:gd name="T84" fmla="*/ 1426 w 2448"/>
              <a:gd name="T85" fmla="*/ 801 h 3374"/>
              <a:gd name="T86" fmla="*/ 1401 w 2448"/>
              <a:gd name="T87" fmla="*/ 653 h 3374"/>
              <a:gd name="T88" fmla="*/ 1331 w 2448"/>
              <a:gd name="T89" fmla="*/ 528 h 3374"/>
              <a:gd name="T90" fmla="*/ 1223 w 2448"/>
              <a:gd name="T91" fmla="*/ 432 h 3374"/>
              <a:gd name="T92" fmla="*/ 1090 w 2448"/>
              <a:gd name="T93" fmla="*/ 376 h 3374"/>
              <a:gd name="T94" fmla="*/ 0 w 2448"/>
              <a:gd name="T95" fmla="*/ 0 h 3374"/>
              <a:gd name="T96" fmla="*/ 1648 w 2448"/>
              <a:gd name="T97" fmla="*/ 794 h 3374"/>
              <a:gd name="T98" fmla="*/ 1679 w 2448"/>
              <a:gd name="T99" fmla="*/ 834 h 3374"/>
              <a:gd name="T100" fmla="*/ 2448 w 2448"/>
              <a:gd name="T101" fmla="*/ 844 h 3374"/>
              <a:gd name="T102" fmla="*/ 0 w 2448"/>
              <a:gd name="T103"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8" h="3374">
                <a:moveTo>
                  <a:pt x="487" y="2868"/>
                </a:moveTo>
                <a:lnTo>
                  <a:pt x="470" y="2870"/>
                </a:lnTo>
                <a:lnTo>
                  <a:pt x="453" y="2877"/>
                </a:lnTo>
                <a:lnTo>
                  <a:pt x="440" y="2887"/>
                </a:lnTo>
                <a:lnTo>
                  <a:pt x="430" y="2901"/>
                </a:lnTo>
                <a:lnTo>
                  <a:pt x="423" y="2917"/>
                </a:lnTo>
                <a:lnTo>
                  <a:pt x="421" y="2934"/>
                </a:lnTo>
                <a:lnTo>
                  <a:pt x="423" y="2953"/>
                </a:lnTo>
                <a:lnTo>
                  <a:pt x="430" y="2968"/>
                </a:lnTo>
                <a:lnTo>
                  <a:pt x="440" y="2982"/>
                </a:lnTo>
                <a:lnTo>
                  <a:pt x="453" y="2993"/>
                </a:lnTo>
                <a:lnTo>
                  <a:pt x="470" y="2999"/>
                </a:lnTo>
                <a:lnTo>
                  <a:pt x="487" y="3002"/>
                </a:lnTo>
                <a:lnTo>
                  <a:pt x="2030" y="3002"/>
                </a:lnTo>
                <a:lnTo>
                  <a:pt x="2049" y="2999"/>
                </a:lnTo>
                <a:lnTo>
                  <a:pt x="2064" y="2993"/>
                </a:lnTo>
                <a:lnTo>
                  <a:pt x="2078" y="2982"/>
                </a:lnTo>
                <a:lnTo>
                  <a:pt x="2088" y="2969"/>
                </a:lnTo>
                <a:lnTo>
                  <a:pt x="2095" y="2953"/>
                </a:lnTo>
                <a:lnTo>
                  <a:pt x="2098" y="2934"/>
                </a:lnTo>
                <a:lnTo>
                  <a:pt x="2095" y="2917"/>
                </a:lnTo>
                <a:lnTo>
                  <a:pt x="2088" y="2901"/>
                </a:lnTo>
                <a:lnTo>
                  <a:pt x="2078" y="2887"/>
                </a:lnTo>
                <a:lnTo>
                  <a:pt x="2065" y="2877"/>
                </a:lnTo>
                <a:lnTo>
                  <a:pt x="2049" y="2870"/>
                </a:lnTo>
                <a:lnTo>
                  <a:pt x="2030" y="2868"/>
                </a:lnTo>
                <a:lnTo>
                  <a:pt x="487" y="2868"/>
                </a:lnTo>
                <a:close/>
                <a:moveTo>
                  <a:pt x="487" y="2337"/>
                </a:moveTo>
                <a:lnTo>
                  <a:pt x="470" y="2340"/>
                </a:lnTo>
                <a:lnTo>
                  <a:pt x="453" y="2346"/>
                </a:lnTo>
                <a:lnTo>
                  <a:pt x="440" y="2357"/>
                </a:lnTo>
                <a:lnTo>
                  <a:pt x="430" y="2371"/>
                </a:lnTo>
                <a:lnTo>
                  <a:pt x="423" y="2386"/>
                </a:lnTo>
                <a:lnTo>
                  <a:pt x="421" y="2405"/>
                </a:lnTo>
                <a:lnTo>
                  <a:pt x="423" y="2422"/>
                </a:lnTo>
                <a:lnTo>
                  <a:pt x="430" y="2438"/>
                </a:lnTo>
                <a:lnTo>
                  <a:pt x="440" y="2452"/>
                </a:lnTo>
                <a:lnTo>
                  <a:pt x="453" y="2462"/>
                </a:lnTo>
                <a:lnTo>
                  <a:pt x="470" y="2469"/>
                </a:lnTo>
                <a:lnTo>
                  <a:pt x="487" y="2471"/>
                </a:lnTo>
                <a:lnTo>
                  <a:pt x="2030" y="2471"/>
                </a:lnTo>
                <a:lnTo>
                  <a:pt x="2049" y="2469"/>
                </a:lnTo>
                <a:lnTo>
                  <a:pt x="2064" y="2462"/>
                </a:lnTo>
                <a:lnTo>
                  <a:pt x="2078" y="2452"/>
                </a:lnTo>
                <a:lnTo>
                  <a:pt x="2088" y="2438"/>
                </a:lnTo>
                <a:lnTo>
                  <a:pt x="2095" y="2422"/>
                </a:lnTo>
                <a:lnTo>
                  <a:pt x="2098" y="2405"/>
                </a:lnTo>
                <a:lnTo>
                  <a:pt x="2095" y="2386"/>
                </a:lnTo>
                <a:lnTo>
                  <a:pt x="2088" y="2371"/>
                </a:lnTo>
                <a:lnTo>
                  <a:pt x="2078" y="2357"/>
                </a:lnTo>
                <a:lnTo>
                  <a:pt x="2065" y="2346"/>
                </a:lnTo>
                <a:lnTo>
                  <a:pt x="2049" y="2340"/>
                </a:lnTo>
                <a:lnTo>
                  <a:pt x="2030" y="2337"/>
                </a:lnTo>
                <a:lnTo>
                  <a:pt x="487" y="2337"/>
                </a:lnTo>
                <a:close/>
                <a:moveTo>
                  <a:pt x="487" y="1808"/>
                </a:moveTo>
                <a:lnTo>
                  <a:pt x="470" y="1810"/>
                </a:lnTo>
                <a:lnTo>
                  <a:pt x="453" y="1817"/>
                </a:lnTo>
                <a:lnTo>
                  <a:pt x="440" y="1827"/>
                </a:lnTo>
                <a:lnTo>
                  <a:pt x="430" y="1840"/>
                </a:lnTo>
                <a:lnTo>
                  <a:pt x="423" y="1857"/>
                </a:lnTo>
                <a:lnTo>
                  <a:pt x="421" y="1874"/>
                </a:lnTo>
                <a:lnTo>
                  <a:pt x="423" y="1893"/>
                </a:lnTo>
                <a:lnTo>
                  <a:pt x="430" y="1908"/>
                </a:lnTo>
                <a:lnTo>
                  <a:pt x="440" y="1921"/>
                </a:lnTo>
                <a:lnTo>
                  <a:pt x="453" y="1932"/>
                </a:lnTo>
                <a:lnTo>
                  <a:pt x="470" y="1939"/>
                </a:lnTo>
                <a:lnTo>
                  <a:pt x="487" y="1942"/>
                </a:lnTo>
                <a:lnTo>
                  <a:pt x="2030" y="1942"/>
                </a:lnTo>
                <a:lnTo>
                  <a:pt x="2049" y="1939"/>
                </a:lnTo>
                <a:lnTo>
                  <a:pt x="2064" y="1931"/>
                </a:lnTo>
                <a:lnTo>
                  <a:pt x="2078" y="1921"/>
                </a:lnTo>
                <a:lnTo>
                  <a:pt x="2088" y="1907"/>
                </a:lnTo>
                <a:lnTo>
                  <a:pt x="2095" y="1891"/>
                </a:lnTo>
                <a:lnTo>
                  <a:pt x="2098" y="1874"/>
                </a:lnTo>
                <a:lnTo>
                  <a:pt x="2095" y="1857"/>
                </a:lnTo>
                <a:lnTo>
                  <a:pt x="2088" y="1840"/>
                </a:lnTo>
                <a:lnTo>
                  <a:pt x="2078" y="1827"/>
                </a:lnTo>
                <a:lnTo>
                  <a:pt x="2065" y="1817"/>
                </a:lnTo>
                <a:lnTo>
                  <a:pt x="2049" y="1810"/>
                </a:lnTo>
                <a:lnTo>
                  <a:pt x="2030" y="1808"/>
                </a:lnTo>
                <a:lnTo>
                  <a:pt x="487" y="1808"/>
                </a:lnTo>
                <a:close/>
                <a:moveTo>
                  <a:pt x="789" y="562"/>
                </a:moveTo>
                <a:lnTo>
                  <a:pt x="738" y="565"/>
                </a:lnTo>
                <a:lnTo>
                  <a:pt x="689" y="575"/>
                </a:lnTo>
                <a:lnTo>
                  <a:pt x="642" y="588"/>
                </a:lnTo>
                <a:lnTo>
                  <a:pt x="597" y="607"/>
                </a:lnTo>
                <a:lnTo>
                  <a:pt x="556" y="631"/>
                </a:lnTo>
                <a:lnTo>
                  <a:pt x="517" y="659"/>
                </a:lnTo>
                <a:lnTo>
                  <a:pt x="481" y="691"/>
                </a:lnTo>
                <a:lnTo>
                  <a:pt x="449" y="727"/>
                </a:lnTo>
                <a:lnTo>
                  <a:pt x="421" y="766"/>
                </a:lnTo>
                <a:lnTo>
                  <a:pt x="397" y="808"/>
                </a:lnTo>
                <a:lnTo>
                  <a:pt x="379" y="853"/>
                </a:lnTo>
                <a:lnTo>
                  <a:pt x="365" y="900"/>
                </a:lnTo>
                <a:lnTo>
                  <a:pt x="356" y="949"/>
                </a:lnTo>
                <a:lnTo>
                  <a:pt x="353" y="999"/>
                </a:lnTo>
                <a:lnTo>
                  <a:pt x="356" y="1050"/>
                </a:lnTo>
                <a:lnTo>
                  <a:pt x="365" y="1099"/>
                </a:lnTo>
                <a:lnTo>
                  <a:pt x="379" y="1146"/>
                </a:lnTo>
                <a:lnTo>
                  <a:pt x="397" y="1191"/>
                </a:lnTo>
                <a:lnTo>
                  <a:pt x="421" y="1233"/>
                </a:lnTo>
                <a:lnTo>
                  <a:pt x="449" y="1272"/>
                </a:lnTo>
                <a:lnTo>
                  <a:pt x="481" y="1308"/>
                </a:lnTo>
                <a:lnTo>
                  <a:pt x="517" y="1339"/>
                </a:lnTo>
                <a:lnTo>
                  <a:pt x="556" y="1368"/>
                </a:lnTo>
                <a:lnTo>
                  <a:pt x="597" y="1392"/>
                </a:lnTo>
                <a:lnTo>
                  <a:pt x="642" y="1410"/>
                </a:lnTo>
                <a:lnTo>
                  <a:pt x="689" y="1424"/>
                </a:lnTo>
                <a:lnTo>
                  <a:pt x="738" y="1432"/>
                </a:lnTo>
                <a:lnTo>
                  <a:pt x="789" y="1435"/>
                </a:lnTo>
                <a:lnTo>
                  <a:pt x="840" y="1432"/>
                </a:lnTo>
                <a:lnTo>
                  <a:pt x="889" y="1424"/>
                </a:lnTo>
                <a:lnTo>
                  <a:pt x="936" y="1410"/>
                </a:lnTo>
                <a:lnTo>
                  <a:pt x="981" y="1392"/>
                </a:lnTo>
                <a:lnTo>
                  <a:pt x="1023" y="1368"/>
                </a:lnTo>
                <a:lnTo>
                  <a:pt x="1062" y="1339"/>
                </a:lnTo>
                <a:lnTo>
                  <a:pt x="1098" y="1308"/>
                </a:lnTo>
                <a:lnTo>
                  <a:pt x="1129" y="1272"/>
                </a:lnTo>
                <a:lnTo>
                  <a:pt x="1157" y="1233"/>
                </a:lnTo>
                <a:lnTo>
                  <a:pt x="1181" y="1191"/>
                </a:lnTo>
                <a:lnTo>
                  <a:pt x="1200" y="1146"/>
                </a:lnTo>
                <a:lnTo>
                  <a:pt x="1214" y="1099"/>
                </a:lnTo>
                <a:lnTo>
                  <a:pt x="1222" y="1050"/>
                </a:lnTo>
                <a:lnTo>
                  <a:pt x="1224" y="999"/>
                </a:lnTo>
                <a:lnTo>
                  <a:pt x="789" y="999"/>
                </a:lnTo>
                <a:lnTo>
                  <a:pt x="789" y="562"/>
                </a:lnTo>
                <a:close/>
                <a:moveTo>
                  <a:pt x="991" y="364"/>
                </a:moveTo>
                <a:lnTo>
                  <a:pt x="991" y="801"/>
                </a:lnTo>
                <a:lnTo>
                  <a:pt x="1426" y="801"/>
                </a:lnTo>
                <a:lnTo>
                  <a:pt x="1424" y="749"/>
                </a:lnTo>
                <a:lnTo>
                  <a:pt x="1414" y="700"/>
                </a:lnTo>
                <a:lnTo>
                  <a:pt x="1401" y="653"/>
                </a:lnTo>
                <a:lnTo>
                  <a:pt x="1382" y="609"/>
                </a:lnTo>
                <a:lnTo>
                  <a:pt x="1358" y="566"/>
                </a:lnTo>
                <a:lnTo>
                  <a:pt x="1331" y="528"/>
                </a:lnTo>
                <a:lnTo>
                  <a:pt x="1298" y="492"/>
                </a:lnTo>
                <a:lnTo>
                  <a:pt x="1263" y="460"/>
                </a:lnTo>
                <a:lnTo>
                  <a:pt x="1223" y="432"/>
                </a:lnTo>
                <a:lnTo>
                  <a:pt x="1182" y="409"/>
                </a:lnTo>
                <a:lnTo>
                  <a:pt x="1137" y="390"/>
                </a:lnTo>
                <a:lnTo>
                  <a:pt x="1090" y="376"/>
                </a:lnTo>
                <a:lnTo>
                  <a:pt x="1041" y="367"/>
                </a:lnTo>
                <a:lnTo>
                  <a:pt x="991" y="364"/>
                </a:lnTo>
                <a:close/>
                <a:moveTo>
                  <a:pt x="0" y="0"/>
                </a:moveTo>
                <a:lnTo>
                  <a:pt x="1645" y="0"/>
                </a:lnTo>
                <a:lnTo>
                  <a:pt x="1645" y="777"/>
                </a:lnTo>
                <a:lnTo>
                  <a:pt x="1648" y="794"/>
                </a:lnTo>
                <a:lnTo>
                  <a:pt x="1654" y="811"/>
                </a:lnTo>
                <a:lnTo>
                  <a:pt x="1665" y="824"/>
                </a:lnTo>
                <a:lnTo>
                  <a:pt x="1679" y="834"/>
                </a:lnTo>
                <a:lnTo>
                  <a:pt x="1694" y="841"/>
                </a:lnTo>
                <a:lnTo>
                  <a:pt x="1713" y="844"/>
                </a:lnTo>
                <a:lnTo>
                  <a:pt x="2448" y="844"/>
                </a:lnTo>
                <a:lnTo>
                  <a:pt x="2448" y="3374"/>
                </a:lnTo>
                <a:lnTo>
                  <a:pt x="0" y="3374"/>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0" name="Freeform 472"/>
          <p:cNvSpPr>
            <a:spLocks noEditPoints="1"/>
          </p:cNvSpPr>
          <p:nvPr/>
        </p:nvSpPr>
        <p:spPr bwMode="auto">
          <a:xfrm>
            <a:off x="6985251" y="2068064"/>
            <a:ext cx="169022" cy="232767"/>
          </a:xfrm>
          <a:custGeom>
            <a:avLst/>
            <a:gdLst>
              <a:gd name="T0" fmla="*/ 1832 w 2448"/>
              <a:gd name="T1" fmla="*/ 2736 h 3374"/>
              <a:gd name="T2" fmla="*/ 2103 w 2448"/>
              <a:gd name="T3" fmla="*/ 2790 h 3374"/>
              <a:gd name="T4" fmla="*/ 2153 w 2448"/>
              <a:gd name="T5" fmla="*/ 2720 h 3374"/>
              <a:gd name="T6" fmla="*/ 779 w 2448"/>
              <a:gd name="T7" fmla="*/ 2683 h 3374"/>
              <a:gd name="T8" fmla="*/ 728 w 2448"/>
              <a:gd name="T9" fmla="*/ 2753 h 3374"/>
              <a:gd name="T10" fmla="*/ 1683 w 2448"/>
              <a:gd name="T11" fmla="*/ 2787 h 3374"/>
              <a:gd name="T12" fmla="*/ 1711 w 2448"/>
              <a:gd name="T13" fmla="*/ 2704 h 3374"/>
              <a:gd name="T14" fmla="*/ 329 w 2448"/>
              <a:gd name="T15" fmla="*/ 2686 h 3374"/>
              <a:gd name="T16" fmla="*/ 302 w 2448"/>
              <a:gd name="T17" fmla="*/ 2768 h 3374"/>
              <a:gd name="T18" fmla="*/ 593 w 2448"/>
              <a:gd name="T19" fmla="*/ 2780 h 3374"/>
              <a:gd name="T20" fmla="*/ 594 w 2448"/>
              <a:gd name="T21" fmla="*/ 2693 h 3374"/>
              <a:gd name="T22" fmla="*/ 1854 w 2448"/>
              <a:gd name="T23" fmla="*/ 2232 h 3374"/>
              <a:gd name="T24" fmla="*/ 1854 w 2448"/>
              <a:gd name="T25" fmla="*/ 2319 h 3374"/>
              <a:gd name="T26" fmla="*/ 2146 w 2448"/>
              <a:gd name="T27" fmla="*/ 2308 h 3374"/>
              <a:gd name="T28" fmla="*/ 2119 w 2448"/>
              <a:gd name="T29" fmla="*/ 2225 h 3374"/>
              <a:gd name="T30" fmla="*/ 735 w 2448"/>
              <a:gd name="T31" fmla="*/ 2244 h 3374"/>
              <a:gd name="T32" fmla="*/ 762 w 2448"/>
              <a:gd name="T33" fmla="*/ 2327 h 3374"/>
              <a:gd name="T34" fmla="*/ 1718 w 2448"/>
              <a:gd name="T35" fmla="*/ 2292 h 3374"/>
              <a:gd name="T36" fmla="*/ 1667 w 2448"/>
              <a:gd name="T37" fmla="*/ 2222 h 3374"/>
              <a:gd name="T38" fmla="*/ 295 w 2448"/>
              <a:gd name="T39" fmla="*/ 2259 h 3374"/>
              <a:gd name="T40" fmla="*/ 345 w 2448"/>
              <a:gd name="T41" fmla="*/ 2329 h 3374"/>
              <a:gd name="T42" fmla="*/ 616 w 2448"/>
              <a:gd name="T43" fmla="*/ 2276 h 3374"/>
              <a:gd name="T44" fmla="*/ 345 w 2448"/>
              <a:gd name="T45" fmla="*/ 2222 h 3374"/>
              <a:gd name="T46" fmla="*/ 1832 w 2448"/>
              <a:gd name="T47" fmla="*/ 1815 h 3374"/>
              <a:gd name="T48" fmla="*/ 2103 w 2448"/>
              <a:gd name="T49" fmla="*/ 1869 h 3374"/>
              <a:gd name="T50" fmla="*/ 2153 w 2448"/>
              <a:gd name="T51" fmla="*/ 1798 h 3374"/>
              <a:gd name="T52" fmla="*/ 779 w 2448"/>
              <a:gd name="T53" fmla="*/ 1762 h 3374"/>
              <a:gd name="T54" fmla="*/ 728 w 2448"/>
              <a:gd name="T55" fmla="*/ 1832 h 3374"/>
              <a:gd name="T56" fmla="*/ 1683 w 2448"/>
              <a:gd name="T57" fmla="*/ 1866 h 3374"/>
              <a:gd name="T58" fmla="*/ 1711 w 2448"/>
              <a:gd name="T59" fmla="*/ 1783 h 3374"/>
              <a:gd name="T60" fmla="*/ 329 w 2448"/>
              <a:gd name="T61" fmla="*/ 1764 h 3374"/>
              <a:gd name="T62" fmla="*/ 302 w 2448"/>
              <a:gd name="T63" fmla="*/ 1846 h 3374"/>
              <a:gd name="T64" fmla="*/ 593 w 2448"/>
              <a:gd name="T65" fmla="*/ 1859 h 3374"/>
              <a:gd name="T66" fmla="*/ 594 w 2448"/>
              <a:gd name="T67" fmla="*/ 1772 h 3374"/>
              <a:gd name="T68" fmla="*/ 1854 w 2448"/>
              <a:gd name="T69" fmla="*/ 1315 h 3374"/>
              <a:gd name="T70" fmla="*/ 1854 w 2448"/>
              <a:gd name="T71" fmla="*/ 1401 h 3374"/>
              <a:gd name="T72" fmla="*/ 2146 w 2448"/>
              <a:gd name="T73" fmla="*/ 1388 h 3374"/>
              <a:gd name="T74" fmla="*/ 2119 w 2448"/>
              <a:gd name="T75" fmla="*/ 1307 h 3374"/>
              <a:gd name="T76" fmla="*/ 735 w 2448"/>
              <a:gd name="T77" fmla="*/ 1326 h 3374"/>
              <a:gd name="T78" fmla="*/ 762 w 2448"/>
              <a:gd name="T79" fmla="*/ 1409 h 3374"/>
              <a:gd name="T80" fmla="*/ 1718 w 2448"/>
              <a:gd name="T81" fmla="*/ 1374 h 3374"/>
              <a:gd name="T82" fmla="*/ 1667 w 2448"/>
              <a:gd name="T83" fmla="*/ 1305 h 3374"/>
              <a:gd name="T84" fmla="*/ 295 w 2448"/>
              <a:gd name="T85" fmla="*/ 1341 h 3374"/>
              <a:gd name="T86" fmla="*/ 345 w 2448"/>
              <a:gd name="T87" fmla="*/ 1412 h 3374"/>
              <a:gd name="T88" fmla="*/ 616 w 2448"/>
              <a:gd name="T89" fmla="*/ 1358 h 3374"/>
              <a:gd name="T90" fmla="*/ 345 w 2448"/>
              <a:gd name="T91" fmla="*/ 1305 h 3374"/>
              <a:gd name="T92" fmla="*/ 1832 w 2448"/>
              <a:gd name="T93" fmla="*/ 898 h 3374"/>
              <a:gd name="T94" fmla="*/ 2103 w 2448"/>
              <a:gd name="T95" fmla="*/ 951 h 3374"/>
              <a:gd name="T96" fmla="*/ 2153 w 2448"/>
              <a:gd name="T97" fmla="*/ 880 h 3374"/>
              <a:gd name="T98" fmla="*/ 779 w 2448"/>
              <a:gd name="T99" fmla="*/ 844 h 3374"/>
              <a:gd name="T100" fmla="*/ 728 w 2448"/>
              <a:gd name="T101" fmla="*/ 914 h 3374"/>
              <a:gd name="T102" fmla="*/ 1683 w 2448"/>
              <a:gd name="T103" fmla="*/ 948 h 3374"/>
              <a:gd name="T104" fmla="*/ 1711 w 2448"/>
              <a:gd name="T105" fmla="*/ 866 h 3374"/>
              <a:gd name="T106" fmla="*/ 329 w 2448"/>
              <a:gd name="T107" fmla="*/ 847 h 3374"/>
              <a:gd name="T108" fmla="*/ 302 w 2448"/>
              <a:gd name="T109" fmla="*/ 929 h 3374"/>
              <a:gd name="T110" fmla="*/ 593 w 2448"/>
              <a:gd name="T111" fmla="*/ 941 h 3374"/>
              <a:gd name="T112" fmla="*/ 594 w 2448"/>
              <a:gd name="T113" fmla="*/ 854 h 3374"/>
              <a:gd name="T114" fmla="*/ 2448 w 2448"/>
              <a:gd name="T115" fmla="*/ 3374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48" h="3374">
                <a:moveTo>
                  <a:pt x="1885" y="2683"/>
                </a:moveTo>
                <a:lnTo>
                  <a:pt x="1869" y="2686"/>
                </a:lnTo>
                <a:lnTo>
                  <a:pt x="1854" y="2693"/>
                </a:lnTo>
                <a:lnTo>
                  <a:pt x="1842" y="2704"/>
                </a:lnTo>
                <a:lnTo>
                  <a:pt x="1835" y="2720"/>
                </a:lnTo>
                <a:lnTo>
                  <a:pt x="1832" y="2736"/>
                </a:lnTo>
                <a:lnTo>
                  <a:pt x="1835" y="2753"/>
                </a:lnTo>
                <a:lnTo>
                  <a:pt x="1842" y="2768"/>
                </a:lnTo>
                <a:lnTo>
                  <a:pt x="1854" y="2780"/>
                </a:lnTo>
                <a:lnTo>
                  <a:pt x="1869" y="2787"/>
                </a:lnTo>
                <a:lnTo>
                  <a:pt x="1885" y="2790"/>
                </a:lnTo>
                <a:lnTo>
                  <a:pt x="2103" y="2790"/>
                </a:lnTo>
                <a:lnTo>
                  <a:pt x="2119" y="2787"/>
                </a:lnTo>
                <a:lnTo>
                  <a:pt x="2134" y="2780"/>
                </a:lnTo>
                <a:lnTo>
                  <a:pt x="2146" y="2768"/>
                </a:lnTo>
                <a:lnTo>
                  <a:pt x="2153" y="2753"/>
                </a:lnTo>
                <a:lnTo>
                  <a:pt x="2156" y="2736"/>
                </a:lnTo>
                <a:lnTo>
                  <a:pt x="2153" y="2720"/>
                </a:lnTo>
                <a:lnTo>
                  <a:pt x="2146" y="2704"/>
                </a:lnTo>
                <a:lnTo>
                  <a:pt x="2134" y="2693"/>
                </a:lnTo>
                <a:lnTo>
                  <a:pt x="2119" y="2686"/>
                </a:lnTo>
                <a:lnTo>
                  <a:pt x="2103" y="2683"/>
                </a:lnTo>
                <a:lnTo>
                  <a:pt x="1885" y="2683"/>
                </a:lnTo>
                <a:close/>
                <a:moveTo>
                  <a:pt x="779" y="2683"/>
                </a:moveTo>
                <a:lnTo>
                  <a:pt x="762" y="2686"/>
                </a:lnTo>
                <a:lnTo>
                  <a:pt x="748" y="2693"/>
                </a:lnTo>
                <a:lnTo>
                  <a:pt x="735" y="2704"/>
                </a:lnTo>
                <a:lnTo>
                  <a:pt x="728" y="2720"/>
                </a:lnTo>
                <a:lnTo>
                  <a:pt x="725" y="2736"/>
                </a:lnTo>
                <a:lnTo>
                  <a:pt x="728" y="2753"/>
                </a:lnTo>
                <a:lnTo>
                  <a:pt x="735" y="2768"/>
                </a:lnTo>
                <a:lnTo>
                  <a:pt x="748" y="2780"/>
                </a:lnTo>
                <a:lnTo>
                  <a:pt x="762" y="2787"/>
                </a:lnTo>
                <a:lnTo>
                  <a:pt x="779" y="2790"/>
                </a:lnTo>
                <a:lnTo>
                  <a:pt x="1667" y="2790"/>
                </a:lnTo>
                <a:lnTo>
                  <a:pt x="1683" y="2787"/>
                </a:lnTo>
                <a:lnTo>
                  <a:pt x="1698" y="2780"/>
                </a:lnTo>
                <a:lnTo>
                  <a:pt x="1710" y="2768"/>
                </a:lnTo>
                <a:lnTo>
                  <a:pt x="1718" y="2753"/>
                </a:lnTo>
                <a:lnTo>
                  <a:pt x="1721" y="2736"/>
                </a:lnTo>
                <a:lnTo>
                  <a:pt x="1718" y="2720"/>
                </a:lnTo>
                <a:lnTo>
                  <a:pt x="1711" y="2704"/>
                </a:lnTo>
                <a:lnTo>
                  <a:pt x="1698" y="2693"/>
                </a:lnTo>
                <a:lnTo>
                  <a:pt x="1684" y="2686"/>
                </a:lnTo>
                <a:lnTo>
                  <a:pt x="1667" y="2683"/>
                </a:lnTo>
                <a:lnTo>
                  <a:pt x="779" y="2683"/>
                </a:lnTo>
                <a:close/>
                <a:moveTo>
                  <a:pt x="345" y="2683"/>
                </a:moveTo>
                <a:lnTo>
                  <a:pt x="329" y="2686"/>
                </a:lnTo>
                <a:lnTo>
                  <a:pt x="314" y="2693"/>
                </a:lnTo>
                <a:lnTo>
                  <a:pt x="302" y="2704"/>
                </a:lnTo>
                <a:lnTo>
                  <a:pt x="295" y="2720"/>
                </a:lnTo>
                <a:lnTo>
                  <a:pt x="292" y="2736"/>
                </a:lnTo>
                <a:lnTo>
                  <a:pt x="295" y="2753"/>
                </a:lnTo>
                <a:lnTo>
                  <a:pt x="302" y="2768"/>
                </a:lnTo>
                <a:lnTo>
                  <a:pt x="314" y="2780"/>
                </a:lnTo>
                <a:lnTo>
                  <a:pt x="329" y="2787"/>
                </a:lnTo>
                <a:lnTo>
                  <a:pt x="345" y="2790"/>
                </a:lnTo>
                <a:lnTo>
                  <a:pt x="563" y="2790"/>
                </a:lnTo>
                <a:lnTo>
                  <a:pt x="579" y="2787"/>
                </a:lnTo>
                <a:lnTo>
                  <a:pt x="593" y="2780"/>
                </a:lnTo>
                <a:lnTo>
                  <a:pt x="606" y="2768"/>
                </a:lnTo>
                <a:lnTo>
                  <a:pt x="613" y="2753"/>
                </a:lnTo>
                <a:lnTo>
                  <a:pt x="616" y="2736"/>
                </a:lnTo>
                <a:lnTo>
                  <a:pt x="613" y="2720"/>
                </a:lnTo>
                <a:lnTo>
                  <a:pt x="606" y="2704"/>
                </a:lnTo>
                <a:lnTo>
                  <a:pt x="594" y="2693"/>
                </a:lnTo>
                <a:lnTo>
                  <a:pt x="579" y="2686"/>
                </a:lnTo>
                <a:lnTo>
                  <a:pt x="563" y="2683"/>
                </a:lnTo>
                <a:lnTo>
                  <a:pt x="345" y="2683"/>
                </a:lnTo>
                <a:close/>
                <a:moveTo>
                  <a:pt x="1885" y="2222"/>
                </a:moveTo>
                <a:lnTo>
                  <a:pt x="1869" y="2225"/>
                </a:lnTo>
                <a:lnTo>
                  <a:pt x="1854" y="2232"/>
                </a:lnTo>
                <a:lnTo>
                  <a:pt x="1842" y="2244"/>
                </a:lnTo>
                <a:lnTo>
                  <a:pt x="1835" y="2259"/>
                </a:lnTo>
                <a:lnTo>
                  <a:pt x="1832" y="2276"/>
                </a:lnTo>
                <a:lnTo>
                  <a:pt x="1835" y="2292"/>
                </a:lnTo>
                <a:lnTo>
                  <a:pt x="1842" y="2308"/>
                </a:lnTo>
                <a:lnTo>
                  <a:pt x="1854" y="2319"/>
                </a:lnTo>
                <a:lnTo>
                  <a:pt x="1869" y="2327"/>
                </a:lnTo>
                <a:lnTo>
                  <a:pt x="1885" y="2329"/>
                </a:lnTo>
                <a:lnTo>
                  <a:pt x="2103" y="2329"/>
                </a:lnTo>
                <a:lnTo>
                  <a:pt x="2119" y="2327"/>
                </a:lnTo>
                <a:lnTo>
                  <a:pt x="2134" y="2319"/>
                </a:lnTo>
                <a:lnTo>
                  <a:pt x="2146" y="2308"/>
                </a:lnTo>
                <a:lnTo>
                  <a:pt x="2153" y="2292"/>
                </a:lnTo>
                <a:lnTo>
                  <a:pt x="2156" y="2276"/>
                </a:lnTo>
                <a:lnTo>
                  <a:pt x="2153" y="2259"/>
                </a:lnTo>
                <a:lnTo>
                  <a:pt x="2146" y="2244"/>
                </a:lnTo>
                <a:lnTo>
                  <a:pt x="2134" y="2232"/>
                </a:lnTo>
                <a:lnTo>
                  <a:pt x="2119" y="2225"/>
                </a:lnTo>
                <a:lnTo>
                  <a:pt x="2103" y="2222"/>
                </a:lnTo>
                <a:lnTo>
                  <a:pt x="1885" y="2222"/>
                </a:lnTo>
                <a:close/>
                <a:moveTo>
                  <a:pt x="779" y="2222"/>
                </a:moveTo>
                <a:lnTo>
                  <a:pt x="762" y="2225"/>
                </a:lnTo>
                <a:lnTo>
                  <a:pt x="748" y="2232"/>
                </a:lnTo>
                <a:lnTo>
                  <a:pt x="735" y="2244"/>
                </a:lnTo>
                <a:lnTo>
                  <a:pt x="728" y="2259"/>
                </a:lnTo>
                <a:lnTo>
                  <a:pt x="725" y="2276"/>
                </a:lnTo>
                <a:lnTo>
                  <a:pt x="728" y="2292"/>
                </a:lnTo>
                <a:lnTo>
                  <a:pt x="735" y="2308"/>
                </a:lnTo>
                <a:lnTo>
                  <a:pt x="748" y="2319"/>
                </a:lnTo>
                <a:lnTo>
                  <a:pt x="762" y="2327"/>
                </a:lnTo>
                <a:lnTo>
                  <a:pt x="779" y="2329"/>
                </a:lnTo>
                <a:lnTo>
                  <a:pt x="1667" y="2329"/>
                </a:lnTo>
                <a:lnTo>
                  <a:pt x="1683" y="2327"/>
                </a:lnTo>
                <a:lnTo>
                  <a:pt x="1698" y="2319"/>
                </a:lnTo>
                <a:lnTo>
                  <a:pt x="1710" y="2308"/>
                </a:lnTo>
                <a:lnTo>
                  <a:pt x="1718" y="2292"/>
                </a:lnTo>
                <a:lnTo>
                  <a:pt x="1721" y="2276"/>
                </a:lnTo>
                <a:lnTo>
                  <a:pt x="1718" y="2259"/>
                </a:lnTo>
                <a:lnTo>
                  <a:pt x="1711" y="2244"/>
                </a:lnTo>
                <a:lnTo>
                  <a:pt x="1698" y="2232"/>
                </a:lnTo>
                <a:lnTo>
                  <a:pt x="1684" y="2225"/>
                </a:lnTo>
                <a:lnTo>
                  <a:pt x="1667" y="2222"/>
                </a:lnTo>
                <a:lnTo>
                  <a:pt x="779" y="2222"/>
                </a:lnTo>
                <a:close/>
                <a:moveTo>
                  <a:pt x="345" y="2222"/>
                </a:moveTo>
                <a:lnTo>
                  <a:pt x="329" y="2225"/>
                </a:lnTo>
                <a:lnTo>
                  <a:pt x="314" y="2232"/>
                </a:lnTo>
                <a:lnTo>
                  <a:pt x="302" y="2244"/>
                </a:lnTo>
                <a:lnTo>
                  <a:pt x="295" y="2259"/>
                </a:lnTo>
                <a:lnTo>
                  <a:pt x="292" y="2276"/>
                </a:lnTo>
                <a:lnTo>
                  <a:pt x="295" y="2292"/>
                </a:lnTo>
                <a:lnTo>
                  <a:pt x="302" y="2308"/>
                </a:lnTo>
                <a:lnTo>
                  <a:pt x="314" y="2319"/>
                </a:lnTo>
                <a:lnTo>
                  <a:pt x="329" y="2327"/>
                </a:lnTo>
                <a:lnTo>
                  <a:pt x="345" y="2329"/>
                </a:lnTo>
                <a:lnTo>
                  <a:pt x="563" y="2329"/>
                </a:lnTo>
                <a:lnTo>
                  <a:pt x="579" y="2327"/>
                </a:lnTo>
                <a:lnTo>
                  <a:pt x="593" y="2319"/>
                </a:lnTo>
                <a:lnTo>
                  <a:pt x="606" y="2308"/>
                </a:lnTo>
                <a:lnTo>
                  <a:pt x="613" y="2292"/>
                </a:lnTo>
                <a:lnTo>
                  <a:pt x="616" y="2276"/>
                </a:lnTo>
                <a:lnTo>
                  <a:pt x="613" y="2259"/>
                </a:lnTo>
                <a:lnTo>
                  <a:pt x="606" y="2244"/>
                </a:lnTo>
                <a:lnTo>
                  <a:pt x="594" y="2232"/>
                </a:lnTo>
                <a:lnTo>
                  <a:pt x="579" y="2225"/>
                </a:lnTo>
                <a:lnTo>
                  <a:pt x="563" y="2222"/>
                </a:lnTo>
                <a:lnTo>
                  <a:pt x="345" y="2222"/>
                </a:lnTo>
                <a:close/>
                <a:moveTo>
                  <a:pt x="1885" y="1762"/>
                </a:moveTo>
                <a:lnTo>
                  <a:pt x="1869" y="1764"/>
                </a:lnTo>
                <a:lnTo>
                  <a:pt x="1854" y="1772"/>
                </a:lnTo>
                <a:lnTo>
                  <a:pt x="1842" y="1783"/>
                </a:lnTo>
                <a:lnTo>
                  <a:pt x="1835" y="1798"/>
                </a:lnTo>
                <a:lnTo>
                  <a:pt x="1832" y="1815"/>
                </a:lnTo>
                <a:lnTo>
                  <a:pt x="1835" y="1832"/>
                </a:lnTo>
                <a:lnTo>
                  <a:pt x="1842" y="1846"/>
                </a:lnTo>
                <a:lnTo>
                  <a:pt x="1854" y="1859"/>
                </a:lnTo>
                <a:lnTo>
                  <a:pt x="1869" y="1866"/>
                </a:lnTo>
                <a:lnTo>
                  <a:pt x="1885" y="1869"/>
                </a:lnTo>
                <a:lnTo>
                  <a:pt x="2103" y="1869"/>
                </a:lnTo>
                <a:lnTo>
                  <a:pt x="2119" y="1866"/>
                </a:lnTo>
                <a:lnTo>
                  <a:pt x="2134" y="1859"/>
                </a:lnTo>
                <a:lnTo>
                  <a:pt x="2146" y="1846"/>
                </a:lnTo>
                <a:lnTo>
                  <a:pt x="2153" y="1832"/>
                </a:lnTo>
                <a:lnTo>
                  <a:pt x="2156" y="1815"/>
                </a:lnTo>
                <a:lnTo>
                  <a:pt x="2153" y="1798"/>
                </a:lnTo>
                <a:lnTo>
                  <a:pt x="2146" y="1783"/>
                </a:lnTo>
                <a:lnTo>
                  <a:pt x="2134" y="1772"/>
                </a:lnTo>
                <a:lnTo>
                  <a:pt x="2119" y="1764"/>
                </a:lnTo>
                <a:lnTo>
                  <a:pt x="2103" y="1762"/>
                </a:lnTo>
                <a:lnTo>
                  <a:pt x="1885" y="1762"/>
                </a:lnTo>
                <a:close/>
                <a:moveTo>
                  <a:pt x="779" y="1762"/>
                </a:moveTo>
                <a:lnTo>
                  <a:pt x="762" y="1764"/>
                </a:lnTo>
                <a:lnTo>
                  <a:pt x="748" y="1772"/>
                </a:lnTo>
                <a:lnTo>
                  <a:pt x="735" y="1783"/>
                </a:lnTo>
                <a:lnTo>
                  <a:pt x="728" y="1798"/>
                </a:lnTo>
                <a:lnTo>
                  <a:pt x="725" y="1815"/>
                </a:lnTo>
                <a:lnTo>
                  <a:pt x="728" y="1832"/>
                </a:lnTo>
                <a:lnTo>
                  <a:pt x="735" y="1846"/>
                </a:lnTo>
                <a:lnTo>
                  <a:pt x="748" y="1859"/>
                </a:lnTo>
                <a:lnTo>
                  <a:pt x="762" y="1866"/>
                </a:lnTo>
                <a:lnTo>
                  <a:pt x="779" y="1869"/>
                </a:lnTo>
                <a:lnTo>
                  <a:pt x="1667" y="1869"/>
                </a:lnTo>
                <a:lnTo>
                  <a:pt x="1683" y="1866"/>
                </a:lnTo>
                <a:lnTo>
                  <a:pt x="1698" y="1859"/>
                </a:lnTo>
                <a:lnTo>
                  <a:pt x="1710" y="1846"/>
                </a:lnTo>
                <a:lnTo>
                  <a:pt x="1718" y="1832"/>
                </a:lnTo>
                <a:lnTo>
                  <a:pt x="1721" y="1815"/>
                </a:lnTo>
                <a:lnTo>
                  <a:pt x="1718" y="1798"/>
                </a:lnTo>
                <a:lnTo>
                  <a:pt x="1711" y="1783"/>
                </a:lnTo>
                <a:lnTo>
                  <a:pt x="1698" y="1772"/>
                </a:lnTo>
                <a:lnTo>
                  <a:pt x="1684" y="1764"/>
                </a:lnTo>
                <a:lnTo>
                  <a:pt x="1667" y="1762"/>
                </a:lnTo>
                <a:lnTo>
                  <a:pt x="779" y="1762"/>
                </a:lnTo>
                <a:close/>
                <a:moveTo>
                  <a:pt x="345" y="1762"/>
                </a:moveTo>
                <a:lnTo>
                  <a:pt x="329" y="1764"/>
                </a:lnTo>
                <a:lnTo>
                  <a:pt x="314" y="1772"/>
                </a:lnTo>
                <a:lnTo>
                  <a:pt x="302" y="1783"/>
                </a:lnTo>
                <a:lnTo>
                  <a:pt x="295" y="1798"/>
                </a:lnTo>
                <a:lnTo>
                  <a:pt x="292" y="1815"/>
                </a:lnTo>
                <a:lnTo>
                  <a:pt x="295" y="1832"/>
                </a:lnTo>
                <a:lnTo>
                  <a:pt x="302" y="1846"/>
                </a:lnTo>
                <a:lnTo>
                  <a:pt x="314" y="1859"/>
                </a:lnTo>
                <a:lnTo>
                  <a:pt x="329" y="1866"/>
                </a:lnTo>
                <a:lnTo>
                  <a:pt x="345" y="1869"/>
                </a:lnTo>
                <a:lnTo>
                  <a:pt x="563" y="1869"/>
                </a:lnTo>
                <a:lnTo>
                  <a:pt x="579" y="1866"/>
                </a:lnTo>
                <a:lnTo>
                  <a:pt x="593" y="1859"/>
                </a:lnTo>
                <a:lnTo>
                  <a:pt x="606" y="1846"/>
                </a:lnTo>
                <a:lnTo>
                  <a:pt x="613" y="1832"/>
                </a:lnTo>
                <a:lnTo>
                  <a:pt x="616" y="1815"/>
                </a:lnTo>
                <a:lnTo>
                  <a:pt x="613" y="1798"/>
                </a:lnTo>
                <a:lnTo>
                  <a:pt x="606" y="1783"/>
                </a:lnTo>
                <a:lnTo>
                  <a:pt x="594" y="1772"/>
                </a:lnTo>
                <a:lnTo>
                  <a:pt x="579" y="1764"/>
                </a:lnTo>
                <a:lnTo>
                  <a:pt x="563" y="1762"/>
                </a:lnTo>
                <a:lnTo>
                  <a:pt x="345" y="1762"/>
                </a:lnTo>
                <a:close/>
                <a:moveTo>
                  <a:pt x="1885" y="1305"/>
                </a:moveTo>
                <a:lnTo>
                  <a:pt x="1869" y="1307"/>
                </a:lnTo>
                <a:lnTo>
                  <a:pt x="1854" y="1315"/>
                </a:lnTo>
                <a:lnTo>
                  <a:pt x="1842" y="1326"/>
                </a:lnTo>
                <a:lnTo>
                  <a:pt x="1835" y="1341"/>
                </a:lnTo>
                <a:lnTo>
                  <a:pt x="1832" y="1358"/>
                </a:lnTo>
                <a:lnTo>
                  <a:pt x="1835" y="1375"/>
                </a:lnTo>
                <a:lnTo>
                  <a:pt x="1842" y="1389"/>
                </a:lnTo>
                <a:lnTo>
                  <a:pt x="1854" y="1401"/>
                </a:lnTo>
                <a:lnTo>
                  <a:pt x="1869" y="1409"/>
                </a:lnTo>
                <a:lnTo>
                  <a:pt x="1885" y="1412"/>
                </a:lnTo>
                <a:lnTo>
                  <a:pt x="2103" y="1412"/>
                </a:lnTo>
                <a:lnTo>
                  <a:pt x="2119" y="1409"/>
                </a:lnTo>
                <a:lnTo>
                  <a:pt x="2134" y="1401"/>
                </a:lnTo>
                <a:lnTo>
                  <a:pt x="2146" y="1388"/>
                </a:lnTo>
                <a:lnTo>
                  <a:pt x="2153" y="1374"/>
                </a:lnTo>
                <a:lnTo>
                  <a:pt x="2156" y="1358"/>
                </a:lnTo>
                <a:lnTo>
                  <a:pt x="2153" y="1341"/>
                </a:lnTo>
                <a:lnTo>
                  <a:pt x="2146" y="1326"/>
                </a:lnTo>
                <a:lnTo>
                  <a:pt x="2134" y="1315"/>
                </a:lnTo>
                <a:lnTo>
                  <a:pt x="2119" y="1307"/>
                </a:lnTo>
                <a:lnTo>
                  <a:pt x="2103" y="1305"/>
                </a:lnTo>
                <a:lnTo>
                  <a:pt x="1885" y="1305"/>
                </a:lnTo>
                <a:close/>
                <a:moveTo>
                  <a:pt x="779" y="1305"/>
                </a:moveTo>
                <a:lnTo>
                  <a:pt x="762" y="1307"/>
                </a:lnTo>
                <a:lnTo>
                  <a:pt x="748" y="1315"/>
                </a:lnTo>
                <a:lnTo>
                  <a:pt x="735" y="1326"/>
                </a:lnTo>
                <a:lnTo>
                  <a:pt x="728" y="1341"/>
                </a:lnTo>
                <a:lnTo>
                  <a:pt x="725" y="1358"/>
                </a:lnTo>
                <a:lnTo>
                  <a:pt x="728" y="1375"/>
                </a:lnTo>
                <a:lnTo>
                  <a:pt x="735" y="1389"/>
                </a:lnTo>
                <a:lnTo>
                  <a:pt x="748" y="1401"/>
                </a:lnTo>
                <a:lnTo>
                  <a:pt x="762" y="1409"/>
                </a:lnTo>
                <a:lnTo>
                  <a:pt x="779" y="1412"/>
                </a:lnTo>
                <a:lnTo>
                  <a:pt x="1667" y="1412"/>
                </a:lnTo>
                <a:lnTo>
                  <a:pt x="1683" y="1409"/>
                </a:lnTo>
                <a:lnTo>
                  <a:pt x="1698" y="1401"/>
                </a:lnTo>
                <a:lnTo>
                  <a:pt x="1710" y="1388"/>
                </a:lnTo>
                <a:lnTo>
                  <a:pt x="1718" y="1374"/>
                </a:lnTo>
                <a:lnTo>
                  <a:pt x="1721" y="1358"/>
                </a:lnTo>
                <a:lnTo>
                  <a:pt x="1718" y="1341"/>
                </a:lnTo>
                <a:lnTo>
                  <a:pt x="1711" y="1326"/>
                </a:lnTo>
                <a:lnTo>
                  <a:pt x="1698" y="1315"/>
                </a:lnTo>
                <a:lnTo>
                  <a:pt x="1684" y="1307"/>
                </a:lnTo>
                <a:lnTo>
                  <a:pt x="1667" y="1305"/>
                </a:lnTo>
                <a:lnTo>
                  <a:pt x="779" y="1305"/>
                </a:lnTo>
                <a:close/>
                <a:moveTo>
                  <a:pt x="345" y="1305"/>
                </a:moveTo>
                <a:lnTo>
                  <a:pt x="329" y="1307"/>
                </a:lnTo>
                <a:lnTo>
                  <a:pt x="314" y="1315"/>
                </a:lnTo>
                <a:lnTo>
                  <a:pt x="302" y="1326"/>
                </a:lnTo>
                <a:lnTo>
                  <a:pt x="295" y="1341"/>
                </a:lnTo>
                <a:lnTo>
                  <a:pt x="292" y="1358"/>
                </a:lnTo>
                <a:lnTo>
                  <a:pt x="295" y="1375"/>
                </a:lnTo>
                <a:lnTo>
                  <a:pt x="302" y="1389"/>
                </a:lnTo>
                <a:lnTo>
                  <a:pt x="314" y="1401"/>
                </a:lnTo>
                <a:lnTo>
                  <a:pt x="329" y="1409"/>
                </a:lnTo>
                <a:lnTo>
                  <a:pt x="345" y="1412"/>
                </a:lnTo>
                <a:lnTo>
                  <a:pt x="563" y="1412"/>
                </a:lnTo>
                <a:lnTo>
                  <a:pt x="579" y="1409"/>
                </a:lnTo>
                <a:lnTo>
                  <a:pt x="593" y="1401"/>
                </a:lnTo>
                <a:lnTo>
                  <a:pt x="606" y="1388"/>
                </a:lnTo>
                <a:lnTo>
                  <a:pt x="613" y="1374"/>
                </a:lnTo>
                <a:lnTo>
                  <a:pt x="616" y="1358"/>
                </a:lnTo>
                <a:lnTo>
                  <a:pt x="613" y="1341"/>
                </a:lnTo>
                <a:lnTo>
                  <a:pt x="606" y="1326"/>
                </a:lnTo>
                <a:lnTo>
                  <a:pt x="594" y="1315"/>
                </a:lnTo>
                <a:lnTo>
                  <a:pt x="579" y="1307"/>
                </a:lnTo>
                <a:lnTo>
                  <a:pt x="563" y="1305"/>
                </a:lnTo>
                <a:lnTo>
                  <a:pt x="345" y="1305"/>
                </a:lnTo>
                <a:close/>
                <a:moveTo>
                  <a:pt x="1885" y="844"/>
                </a:moveTo>
                <a:lnTo>
                  <a:pt x="1869" y="847"/>
                </a:lnTo>
                <a:lnTo>
                  <a:pt x="1854" y="854"/>
                </a:lnTo>
                <a:lnTo>
                  <a:pt x="1842" y="866"/>
                </a:lnTo>
                <a:lnTo>
                  <a:pt x="1835" y="880"/>
                </a:lnTo>
                <a:lnTo>
                  <a:pt x="1832" y="898"/>
                </a:lnTo>
                <a:lnTo>
                  <a:pt x="1835" y="914"/>
                </a:lnTo>
                <a:lnTo>
                  <a:pt x="1842" y="929"/>
                </a:lnTo>
                <a:lnTo>
                  <a:pt x="1854" y="941"/>
                </a:lnTo>
                <a:lnTo>
                  <a:pt x="1869" y="948"/>
                </a:lnTo>
                <a:lnTo>
                  <a:pt x="1885" y="951"/>
                </a:lnTo>
                <a:lnTo>
                  <a:pt x="2103" y="951"/>
                </a:lnTo>
                <a:lnTo>
                  <a:pt x="2119" y="948"/>
                </a:lnTo>
                <a:lnTo>
                  <a:pt x="2134" y="941"/>
                </a:lnTo>
                <a:lnTo>
                  <a:pt x="2146" y="929"/>
                </a:lnTo>
                <a:lnTo>
                  <a:pt x="2153" y="914"/>
                </a:lnTo>
                <a:lnTo>
                  <a:pt x="2156" y="898"/>
                </a:lnTo>
                <a:lnTo>
                  <a:pt x="2153" y="880"/>
                </a:lnTo>
                <a:lnTo>
                  <a:pt x="2146" y="866"/>
                </a:lnTo>
                <a:lnTo>
                  <a:pt x="2134" y="854"/>
                </a:lnTo>
                <a:lnTo>
                  <a:pt x="2119" y="847"/>
                </a:lnTo>
                <a:lnTo>
                  <a:pt x="2103" y="844"/>
                </a:lnTo>
                <a:lnTo>
                  <a:pt x="1885" y="844"/>
                </a:lnTo>
                <a:close/>
                <a:moveTo>
                  <a:pt x="779" y="844"/>
                </a:moveTo>
                <a:lnTo>
                  <a:pt x="762" y="847"/>
                </a:lnTo>
                <a:lnTo>
                  <a:pt x="748" y="854"/>
                </a:lnTo>
                <a:lnTo>
                  <a:pt x="735" y="866"/>
                </a:lnTo>
                <a:lnTo>
                  <a:pt x="728" y="880"/>
                </a:lnTo>
                <a:lnTo>
                  <a:pt x="725" y="898"/>
                </a:lnTo>
                <a:lnTo>
                  <a:pt x="728" y="914"/>
                </a:lnTo>
                <a:lnTo>
                  <a:pt x="735" y="929"/>
                </a:lnTo>
                <a:lnTo>
                  <a:pt x="748" y="941"/>
                </a:lnTo>
                <a:lnTo>
                  <a:pt x="762" y="948"/>
                </a:lnTo>
                <a:lnTo>
                  <a:pt x="779" y="951"/>
                </a:lnTo>
                <a:lnTo>
                  <a:pt x="1667" y="951"/>
                </a:lnTo>
                <a:lnTo>
                  <a:pt x="1683" y="948"/>
                </a:lnTo>
                <a:lnTo>
                  <a:pt x="1698" y="941"/>
                </a:lnTo>
                <a:lnTo>
                  <a:pt x="1710" y="929"/>
                </a:lnTo>
                <a:lnTo>
                  <a:pt x="1718" y="914"/>
                </a:lnTo>
                <a:lnTo>
                  <a:pt x="1721" y="898"/>
                </a:lnTo>
                <a:lnTo>
                  <a:pt x="1718" y="880"/>
                </a:lnTo>
                <a:lnTo>
                  <a:pt x="1711" y="866"/>
                </a:lnTo>
                <a:lnTo>
                  <a:pt x="1698" y="854"/>
                </a:lnTo>
                <a:lnTo>
                  <a:pt x="1684" y="847"/>
                </a:lnTo>
                <a:lnTo>
                  <a:pt x="1667" y="844"/>
                </a:lnTo>
                <a:lnTo>
                  <a:pt x="779" y="844"/>
                </a:lnTo>
                <a:close/>
                <a:moveTo>
                  <a:pt x="345" y="844"/>
                </a:moveTo>
                <a:lnTo>
                  <a:pt x="329" y="847"/>
                </a:lnTo>
                <a:lnTo>
                  <a:pt x="314" y="854"/>
                </a:lnTo>
                <a:lnTo>
                  <a:pt x="302" y="866"/>
                </a:lnTo>
                <a:lnTo>
                  <a:pt x="295" y="880"/>
                </a:lnTo>
                <a:lnTo>
                  <a:pt x="292" y="898"/>
                </a:lnTo>
                <a:lnTo>
                  <a:pt x="295" y="914"/>
                </a:lnTo>
                <a:lnTo>
                  <a:pt x="302" y="929"/>
                </a:lnTo>
                <a:lnTo>
                  <a:pt x="314" y="941"/>
                </a:lnTo>
                <a:lnTo>
                  <a:pt x="329" y="948"/>
                </a:lnTo>
                <a:lnTo>
                  <a:pt x="345" y="951"/>
                </a:lnTo>
                <a:lnTo>
                  <a:pt x="563" y="951"/>
                </a:lnTo>
                <a:lnTo>
                  <a:pt x="579" y="948"/>
                </a:lnTo>
                <a:lnTo>
                  <a:pt x="593" y="941"/>
                </a:lnTo>
                <a:lnTo>
                  <a:pt x="606" y="929"/>
                </a:lnTo>
                <a:lnTo>
                  <a:pt x="613" y="914"/>
                </a:lnTo>
                <a:lnTo>
                  <a:pt x="616" y="898"/>
                </a:lnTo>
                <a:lnTo>
                  <a:pt x="613" y="880"/>
                </a:lnTo>
                <a:lnTo>
                  <a:pt x="606" y="866"/>
                </a:lnTo>
                <a:lnTo>
                  <a:pt x="594" y="854"/>
                </a:lnTo>
                <a:lnTo>
                  <a:pt x="579" y="847"/>
                </a:lnTo>
                <a:lnTo>
                  <a:pt x="563" y="844"/>
                </a:lnTo>
                <a:lnTo>
                  <a:pt x="345" y="844"/>
                </a:lnTo>
                <a:close/>
                <a:moveTo>
                  <a:pt x="0" y="0"/>
                </a:moveTo>
                <a:lnTo>
                  <a:pt x="2448" y="0"/>
                </a:lnTo>
                <a:lnTo>
                  <a:pt x="2448" y="3374"/>
                </a:lnTo>
                <a:lnTo>
                  <a:pt x="0" y="3374"/>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2" name="Freeform 453"/>
          <p:cNvSpPr>
            <a:spLocks noEditPoints="1"/>
          </p:cNvSpPr>
          <p:nvPr/>
        </p:nvSpPr>
        <p:spPr bwMode="auto">
          <a:xfrm>
            <a:off x="5437266" y="2068064"/>
            <a:ext cx="167090" cy="232767"/>
          </a:xfrm>
          <a:custGeom>
            <a:avLst/>
            <a:gdLst>
              <a:gd name="T0" fmla="*/ 325 w 2422"/>
              <a:gd name="T1" fmla="*/ 2845 h 3374"/>
              <a:gd name="T2" fmla="*/ 293 w 2422"/>
              <a:gd name="T3" fmla="*/ 2886 h 3374"/>
              <a:gd name="T4" fmla="*/ 299 w 2422"/>
              <a:gd name="T5" fmla="*/ 2940 h 3374"/>
              <a:gd name="T6" fmla="*/ 340 w 2422"/>
              <a:gd name="T7" fmla="*/ 2973 h 3374"/>
              <a:gd name="T8" fmla="*/ 2084 w 2422"/>
              <a:gd name="T9" fmla="*/ 2973 h 3374"/>
              <a:gd name="T10" fmla="*/ 2125 w 2422"/>
              <a:gd name="T11" fmla="*/ 2942 h 3374"/>
              <a:gd name="T12" fmla="*/ 2130 w 2422"/>
              <a:gd name="T13" fmla="*/ 2887 h 3374"/>
              <a:gd name="T14" fmla="*/ 2098 w 2422"/>
              <a:gd name="T15" fmla="*/ 2846 h 3374"/>
              <a:gd name="T16" fmla="*/ 359 w 2422"/>
              <a:gd name="T17" fmla="*/ 2836 h 3374"/>
              <a:gd name="T18" fmla="*/ 325 w 2422"/>
              <a:gd name="T19" fmla="*/ 2353 h 3374"/>
              <a:gd name="T20" fmla="*/ 293 w 2422"/>
              <a:gd name="T21" fmla="*/ 2393 h 3374"/>
              <a:gd name="T22" fmla="*/ 299 w 2422"/>
              <a:gd name="T23" fmla="*/ 2448 h 3374"/>
              <a:gd name="T24" fmla="*/ 340 w 2422"/>
              <a:gd name="T25" fmla="*/ 2479 h 3374"/>
              <a:gd name="T26" fmla="*/ 2084 w 2422"/>
              <a:gd name="T27" fmla="*/ 2479 h 3374"/>
              <a:gd name="T28" fmla="*/ 2125 w 2422"/>
              <a:gd name="T29" fmla="*/ 2448 h 3374"/>
              <a:gd name="T30" fmla="*/ 2130 w 2422"/>
              <a:gd name="T31" fmla="*/ 2395 h 3374"/>
              <a:gd name="T32" fmla="*/ 2098 w 2422"/>
              <a:gd name="T33" fmla="*/ 2353 h 3374"/>
              <a:gd name="T34" fmla="*/ 359 w 2422"/>
              <a:gd name="T35" fmla="*/ 2343 h 3374"/>
              <a:gd name="T36" fmla="*/ 325 w 2422"/>
              <a:gd name="T37" fmla="*/ 1858 h 3374"/>
              <a:gd name="T38" fmla="*/ 293 w 2422"/>
              <a:gd name="T39" fmla="*/ 1899 h 3374"/>
              <a:gd name="T40" fmla="*/ 299 w 2422"/>
              <a:gd name="T41" fmla="*/ 1952 h 3374"/>
              <a:gd name="T42" fmla="*/ 340 w 2422"/>
              <a:gd name="T43" fmla="*/ 1985 h 3374"/>
              <a:gd name="T44" fmla="*/ 2084 w 2422"/>
              <a:gd name="T45" fmla="*/ 1985 h 3374"/>
              <a:gd name="T46" fmla="*/ 2125 w 2422"/>
              <a:gd name="T47" fmla="*/ 1952 h 3374"/>
              <a:gd name="T48" fmla="*/ 2130 w 2422"/>
              <a:gd name="T49" fmla="*/ 1900 h 3374"/>
              <a:gd name="T50" fmla="*/ 2098 w 2422"/>
              <a:gd name="T51" fmla="*/ 1858 h 3374"/>
              <a:gd name="T52" fmla="*/ 359 w 2422"/>
              <a:gd name="T53" fmla="*/ 1849 h 3374"/>
              <a:gd name="T54" fmla="*/ 668 w 2422"/>
              <a:gd name="T55" fmla="*/ 819 h 3374"/>
              <a:gd name="T56" fmla="*/ 510 w 2422"/>
              <a:gd name="T57" fmla="*/ 870 h 3374"/>
              <a:gd name="T58" fmla="*/ 380 w 2422"/>
              <a:gd name="T59" fmla="*/ 957 h 3374"/>
              <a:gd name="T60" fmla="*/ 286 w 2422"/>
              <a:gd name="T61" fmla="*/ 1073 h 3374"/>
              <a:gd name="T62" fmla="*/ 237 w 2422"/>
              <a:gd name="T63" fmla="*/ 1212 h 3374"/>
              <a:gd name="T64" fmla="*/ 243 w 2422"/>
              <a:gd name="T65" fmla="*/ 1300 h 3374"/>
              <a:gd name="T66" fmla="*/ 338 w 2422"/>
              <a:gd name="T67" fmla="*/ 1357 h 3374"/>
              <a:gd name="T68" fmla="*/ 554 w 2422"/>
              <a:gd name="T69" fmla="*/ 1415 h 3374"/>
              <a:gd name="T70" fmla="*/ 783 w 2422"/>
              <a:gd name="T71" fmla="*/ 1435 h 3374"/>
              <a:gd name="T72" fmla="*/ 1016 w 2422"/>
              <a:gd name="T73" fmla="*/ 1415 h 3374"/>
              <a:gd name="T74" fmla="*/ 1230 w 2422"/>
              <a:gd name="T75" fmla="*/ 1356 h 3374"/>
              <a:gd name="T76" fmla="*/ 1321 w 2422"/>
              <a:gd name="T77" fmla="*/ 1309 h 3374"/>
              <a:gd name="T78" fmla="*/ 1336 w 2422"/>
              <a:gd name="T79" fmla="*/ 1262 h 3374"/>
              <a:gd name="T80" fmla="*/ 1304 w 2422"/>
              <a:gd name="T81" fmla="*/ 1116 h 3374"/>
              <a:gd name="T82" fmla="*/ 1224 w 2422"/>
              <a:gd name="T83" fmla="*/ 993 h 3374"/>
              <a:gd name="T84" fmla="*/ 1105 w 2422"/>
              <a:gd name="T85" fmla="*/ 896 h 3374"/>
              <a:gd name="T86" fmla="*/ 955 w 2422"/>
              <a:gd name="T87" fmla="*/ 831 h 3374"/>
              <a:gd name="T88" fmla="*/ 783 w 2422"/>
              <a:gd name="T89" fmla="*/ 809 h 3374"/>
              <a:gd name="T90" fmla="*/ 714 w 2422"/>
              <a:gd name="T91" fmla="*/ 336 h 3374"/>
              <a:gd name="T92" fmla="*/ 632 w 2422"/>
              <a:gd name="T93" fmla="*/ 392 h 3374"/>
              <a:gd name="T94" fmla="*/ 588 w 2422"/>
              <a:gd name="T95" fmla="*/ 481 h 3374"/>
              <a:gd name="T96" fmla="*/ 597 w 2422"/>
              <a:gd name="T97" fmla="*/ 581 h 3374"/>
              <a:gd name="T98" fmla="*/ 655 w 2422"/>
              <a:gd name="T99" fmla="*/ 659 h 3374"/>
              <a:gd name="T100" fmla="*/ 748 w 2422"/>
              <a:gd name="T101" fmla="*/ 701 h 3374"/>
              <a:gd name="T102" fmla="*/ 853 w 2422"/>
              <a:gd name="T103" fmla="*/ 692 h 3374"/>
              <a:gd name="T104" fmla="*/ 936 w 2422"/>
              <a:gd name="T105" fmla="*/ 637 h 3374"/>
              <a:gd name="T106" fmla="*/ 979 w 2422"/>
              <a:gd name="T107" fmla="*/ 548 h 3374"/>
              <a:gd name="T108" fmla="*/ 970 w 2422"/>
              <a:gd name="T109" fmla="*/ 448 h 3374"/>
              <a:gd name="T110" fmla="*/ 911 w 2422"/>
              <a:gd name="T111" fmla="*/ 369 h 3374"/>
              <a:gd name="T112" fmla="*/ 819 w 2422"/>
              <a:gd name="T113" fmla="*/ 327 h 3374"/>
              <a:gd name="T114" fmla="*/ 2422 w 2422"/>
              <a:gd name="T115" fmla="*/ 0 h 3374"/>
              <a:gd name="T116" fmla="*/ 0 w 2422"/>
              <a:gd name="T117"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22" h="3374">
                <a:moveTo>
                  <a:pt x="359" y="2836"/>
                </a:moveTo>
                <a:lnTo>
                  <a:pt x="341" y="2838"/>
                </a:lnTo>
                <a:lnTo>
                  <a:pt x="325" y="2845"/>
                </a:lnTo>
                <a:lnTo>
                  <a:pt x="310" y="2856"/>
                </a:lnTo>
                <a:lnTo>
                  <a:pt x="300" y="2870"/>
                </a:lnTo>
                <a:lnTo>
                  <a:pt x="293" y="2886"/>
                </a:lnTo>
                <a:lnTo>
                  <a:pt x="290" y="2906"/>
                </a:lnTo>
                <a:lnTo>
                  <a:pt x="292" y="2924"/>
                </a:lnTo>
                <a:lnTo>
                  <a:pt x="299" y="2940"/>
                </a:lnTo>
                <a:lnTo>
                  <a:pt x="309" y="2955"/>
                </a:lnTo>
                <a:lnTo>
                  <a:pt x="324" y="2966"/>
                </a:lnTo>
                <a:lnTo>
                  <a:pt x="340" y="2973"/>
                </a:lnTo>
                <a:lnTo>
                  <a:pt x="359" y="2975"/>
                </a:lnTo>
                <a:lnTo>
                  <a:pt x="2066" y="2975"/>
                </a:lnTo>
                <a:lnTo>
                  <a:pt x="2084" y="2973"/>
                </a:lnTo>
                <a:lnTo>
                  <a:pt x="2100" y="2966"/>
                </a:lnTo>
                <a:lnTo>
                  <a:pt x="2114" y="2956"/>
                </a:lnTo>
                <a:lnTo>
                  <a:pt x="2125" y="2942"/>
                </a:lnTo>
                <a:lnTo>
                  <a:pt x="2131" y="2925"/>
                </a:lnTo>
                <a:lnTo>
                  <a:pt x="2132" y="2906"/>
                </a:lnTo>
                <a:lnTo>
                  <a:pt x="2130" y="2887"/>
                </a:lnTo>
                <a:lnTo>
                  <a:pt x="2123" y="2871"/>
                </a:lnTo>
                <a:lnTo>
                  <a:pt x="2113" y="2857"/>
                </a:lnTo>
                <a:lnTo>
                  <a:pt x="2098" y="2846"/>
                </a:lnTo>
                <a:lnTo>
                  <a:pt x="2081" y="2839"/>
                </a:lnTo>
                <a:lnTo>
                  <a:pt x="2063" y="2836"/>
                </a:lnTo>
                <a:lnTo>
                  <a:pt x="359" y="2836"/>
                </a:lnTo>
                <a:close/>
                <a:moveTo>
                  <a:pt x="359" y="2343"/>
                </a:moveTo>
                <a:lnTo>
                  <a:pt x="341" y="2345"/>
                </a:lnTo>
                <a:lnTo>
                  <a:pt x="325" y="2353"/>
                </a:lnTo>
                <a:lnTo>
                  <a:pt x="310" y="2363"/>
                </a:lnTo>
                <a:lnTo>
                  <a:pt x="300" y="2377"/>
                </a:lnTo>
                <a:lnTo>
                  <a:pt x="293" y="2393"/>
                </a:lnTo>
                <a:lnTo>
                  <a:pt x="290" y="2413"/>
                </a:lnTo>
                <a:lnTo>
                  <a:pt x="292" y="2431"/>
                </a:lnTo>
                <a:lnTo>
                  <a:pt x="299" y="2448"/>
                </a:lnTo>
                <a:lnTo>
                  <a:pt x="309" y="2461"/>
                </a:lnTo>
                <a:lnTo>
                  <a:pt x="324" y="2472"/>
                </a:lnTo>
                <a:lnTo>
                  <a:pt x="340" y="2479"/>
                </a:lnTo>
                <a:lnTo>
                  <a:pt x="359" y="2482"/>
                </a:lnTo>
                <a:lnTo>
                  <a:pt x="2066" y="2482"/>
                </a:lnTo>
                <a:lnTo>
                  <a:pt x="2084" y="2479"/>
                </a:lnTo>
                <a:lnTo>
                  <a:pt x="2100" y="2472"/>
                </a:lnTo>
                <a:lnTo>
                  <a:pt x="2114" y="2461"/>
                </a:lnTo>
                <a:lnTo>
                  <a:pt x="2125" y="2448"/>
                </a:lnTo>
                <a:lnTo>
                  <a:pt x="2131" y="2431"/>
                </a:lnTo>
                <a:lnTo>
                  <a:pt x="2132" y="2413"/>
                </a:lnTo>
                <a:lnTo>
                  <a:pt x="2130" y="2395"/>
                </a:lnTo>
                <a:lnTo>
                  <a:pt x="2123" y="2378"/>
                </a:lnTo>
                <a:lnTo>
                  <a:pt x="2113" y="2364"/>
                </a:lnTo>
                <a:lnTo>
                  <a:pt x="2098" y="2353"/>
                </a:lnTo>
                <a:lnTo>
                  <a:pt x="2081" y="2345"/>
                </a:lnTo>
                <a:lnTo>
                  <a:pt x="2063" y="2343"/>
                </a:lnTo>
                <a:lnTo>
                  <a:pt x="359" y="2343"/>
                </a:lnTo>
                <a:close/>
                <a:moveTo>
                  <a:pt x="359" y="1849"/>
                </a:moveTo>
                <a:lnTo>
                  <a:pt x="341" y="1851"/>
                </a:lnTo>
                <a:lnTo>
                  <a:pt x="325" y="1858"/>
                </a:lnTo>
                <a:lnTo>
                  <a:pt x="310" y="1868"/>
                </a:lnTo>
                <a:lnTo>
                  <a:pt x="300" y="1882"/>
                </a:lnTo>
                <a:lnTo>
                  <a:pt x="293" y="1899"/>
                </a:lnTo>
                <a:lnTo>
                  <a:pt x="290" y="1918"/>
                </a:lnTo>
                <a:lnTo>
                  <a:pt x="292" y="1935"/>
                </a:lnTo>
                <a:lnTo>
                  <a:pt x="299" y="1952"/>
                </a:lnTo>
                <a:lnTo>
                  <a:pt x="309" y="1966"/>
                </a:lnTo>
                <a:lnTo>
                  <a:pt x="324" y="1977"/>
                </a:lnTo>
                <a:lnTo>
                  <a:pt x="340" y="1985"/>
                </a:lnTo>
                <a:lnTo>
                  <a:pt x="359" y="1988"/>
                </a:lnTo>
                <a:lnTo>
                  <a:pt x="2066" y="1988"/>
                </a:lnTo>
                <a:lnTo>
                  <a:pt x="2084" y="1985"/>
                </a:lnTo>
                <a:lnTo>
                  <a:pt x="2100" y="1977"/>
                </a:lnTo>
                <a:lnTo>
                  <a:pt x="2114" y="1966"/>
                </a:lnTo>
                <a:lnTo>
                  <a:pt x="2125" y="1952"/>
                </a:lnTo>
                <a:lnTo>
                  <a:pt x="2131" y="1935"/>
                </a:lnTo>
                <a:lnTo>
                  <a:pt x="2132" y="1918"/>
                </a:lnTo>
                <a:lnTo>
                  <a:pt x="2130" y="1900"/>
                </a:lnTo>
                <a:lnTo>
                  <a:pt x="2123" y="1883"/>
                </a:lnTo>
                <a:lnTo>
                  <a:pt x="2113" y="1869"/>
                </a:lnTo>
                <a:lnTo>
                  <a:pt x="2098" y="1858"/>
                </a:lnTo>
                <a:lnTo>
                  <a:pt x="2081" y="1851"/>
                </a:lnTo>
                <a:lnTo>
                  <a:pt x="2063" y="1849"/>
                </a:lnTo>
                <a:lnTo>
                  <a:pt x="359" y="1849"/>
                </a:lnTo>
                <a:close/>
                <a:moveTo>
                  <a:pt x="783" y="809"/>
                </a:moveTo>
                <a:lnTo>
                  <a:pt x="724" y="812"/>
                </a:lnTo>
                <a:lnTo>
                  <a:pt x="668" y="819"/>
                </a:lnTo>
                <a:lnTo>
                  <a:pt x="612" y="831"/>
                </a:lnTo>
                <a:lnTo>
                  <a:pt x="559" y="849"/>
                </a:lnTo>
                <a:lnTo>
                  <a:pt x="510" y="870"/>
                </a:lnTo>
                <a:lnTo>
                  <a:pt x="463" y="896"/>
                </a:lnTo>
                <a:lnTo>
                  <a:pt x="420" y="924"/>
                </a:lnTo>
                <a:lnTo>
                  <a:pt x="380" y="957"/>
                </a:lnTo>
                <a:lnTo>
                  <a:pt x="344" y="993"/>
                </a:lnTo>
                <a:lnTo>
                  <a:pt x="312" y="1032"/>
                </a:lnTo>
                <a:lnTo>
                  <a:pt x="286" y="1073"/>
                </a:lnTo>
                <a:lnTo>
                  <a:pt x="264" y="1116"/>
                </a:lnTo>
                <a:lnTo>
                  <a:pt x="248" y="1164"/>
                </a:lnTo>
                <a:lnTo>
                  <a:pt x="237" y="1212"/>
                </a:lnTo>
                <a:lnTo>
                  <a:pt x="231" y="1262"/>
                </a:lnTo>
                <a:lnTo>
                  <a:pt x="234" y="1281"/>
                </a:lnTo>
                <a:lnTo>
                  <a:pt x="243" y="1300"/>
                </a:lnTo>
                <a:lnTo>
                  <a:pt x="255" y="1316"/>
                </a:lnTo>
                <a:lnTo>
                  <a:pt x="271" y="1328"/>
                </a:lnTo>
                <a:lnTo>
                  <a:pt x="338" y="1357"/>
                </a:lnTo>
                <a:lnTo>
                  <a:pt x="408" y="1380"/>
                </a:lnTo>
                <a:lnTo>
                  <a:pt x="480" y="1400"/>
                </a:lnTo>
                <a:lnTo>
                  <a:pt x="554" y="1415"/>
                </a:lnTo>
                <a:lnTo>
                  <a:pt x="629" y="1426"/>
                </a:lnTo>
                <a:lnTo>
                  <a:pt x="706" y="1433"/>
                </a:lnTo>
                <a:lnTo>
                  <a:pt x="783" y="1435"/>
                </a:lnTo>
                <a:lnTo>
                  <a:pt x="862" y="1433"/>
                </a:lnTo>
                <a:lnTo>
                  <a:pt x="940" y="1426"/>
                </a:lnTo>
                <a:lnTo>
                  <a:pt x="1016" y="1415"/>
                </a:lnTo>
                <a:lnTo>
                  <a:pt x="1090" y="1400"/>
                </a:lnTo>
                <a:lnTo>
                  <a:pt x="1161" y="1380"/>
                </a:lnTo>
                <a:lnTo>
                  <a:pt x="1230" y="1356"/>
                </a:lnTo>
                <a:lnTo>
                  <a:pt x="1296" y="1328"/>
                </a:lnTo>
                <a:lnTo>
                  <a:pt x="1310" y="1320"/>
                </a:lnTo>
                <a:lnTo>
                  <a:pt x="1321" y="1309"/>
                </a:lnTo>
                <a:lnTo>
                  <a:pt x="1329" y="1294"/>
                </a:lnTo>
                <a:lnTo>
                  <a:pt x="1334" y="1279"/>
                </a:lnTo>
                <a:lnTo>
                  <a:pt x="1336" y="1262"/>
                </a:lnTo>
                <a:lnTo>
                  <a:pt x="1331" y="1212"/>
                </a:lnTo>
                <a:lnTo>
                  <a:pt x="1320" y="1164"/>
                </a:lnTo>
                <a:lnTo>
                  <a:pt x="1304" y="1116"/>
                </a:lnTo>
                <a:lnTo>
                  <a:pt x="1282" y="1073"/>
                </a:lnTo>
                <a:lnTo>
                  <a:pt x="1255" y="1032"/>
                </a:lnTo>
                <a:lnTo>
                  <a:pt x="1224" y="993"/>
                </a:lnTo>
                <a:lnTo>
                  <a:pt x="1188" y="957"/>
                </a:lnTo>
                <a:lnTo>
                  <a:pt x="1148" y="924"/>
                </a:lnTo>
                <a:lnTo>
                  <a:pt x="1105" y="896"/>
                </a:lnTo>
                <a:lnTo>
                  <a:pt x="1058" y="870"/>
                </a:lnTo>
                <a:lnTo>
                  <a:pt x="1008" y="849"/>
                </a:lnTo>
                <a:lnTo>
                  <a:pt x="955" y="831"/>
                </a:lnTo>
                <a:lnTo>
                  <a:pt x="900" y="819"/>
                </a:lnTo>
                <a:lnTo>
                  <a:pt x="843" y="812"/>
                </a:lnTo>
                <a:lnTo>
                  <a:pt x="783" y="809"/>
                </a:lnTo>
                <a:close/>
                <a:moveTo>
                  <a:pt x="783" y="324"/>
                </a:moveTo>
                <a:lnTo>
                  <a:pt x="748" y="327"/>
                </a:lnTo>
                <a:lnTo>
                  <a:pt x="714" y="336"/>
                </a:lnTo>
                <a:lnTo>
                  <a:pt x="683" y="351"/>
                </a:lnTo>
                <a:lnTo>
                  <a:pt x="655" y="369"/>
                </a:lnTo>
                <a:lnTo>
                  <a:pt x="632" y="392"/>
                </a:lnTo>
                <a:lnTo>
                  <a:pt x="612" y="418"/>
                </a:lnTo>
                <a:lnTo>
                  <a:pt x="597" y="448"/>
                </a:lnTo>
                <a:lnTo>
                  <a:pt x="588" y="481"/>
                </a:lnTo>
                <a:lnTo>
                  <a:pt x="585" y="514"/>
                </a:lnTo>
                <a:lnTo>
                  <a:pt x="588" y="548"/>
                </a:lnTo>
                <a:lnTo>
                  <a:pt x="597" y="581"/>
                </a:lnTo>
                <a:lnTo>
                  <a:pt x="612" y="610"/>
                </a:lnTo>
                <a:lnTo>
                  <a:pt x="632" y="637"/>
                </a:lnTo>
                <a:lnTo>
                  <a:pt x="655" y="659"/>
                </a:lnTo>
                <a:lnTo>
                  <a:pt x="683" y="679"/>
                </a:lnTo>
                <a:lnTo>
                  <a:pt x="714" y="692"/>
                </a:lnTo>
                <a:lnTo>
                  <a:pt x="748" y="701"/>
                </a:lnTo>
                <a:lnTo>
                  <a:pt x="783" y="704"/>
                </a:lnTo>
                <a:lnTo>
                  <a:pt x="819" y="701"/>
                </a:lnTo>
                <a:lnTo>
                  <a:pt x="853" y="692"/>
                </a:lnTo>
                <a:lnTo>
                  <a:pt x="884" y="679"/>
                </a:lnTo>
                <a:lnTo>
                  <a:pt x="912" y="659"/>
                </a:lnTo>
                <a:lnTo>
                  <a:pt x="936" y="637"/>
                </a:lnTo>
                <a:lnTo>
                  <a:pt x="955" y="610"/>
                </a:lnTo>
                <a:lnTo>
                  <a:pt x="970" y="581"/>
                </a:lnTo>
                <a:lnTo>
                  <a:pt x="979" y="548"/>
                </a:lnTo>
                <a:lnTo>
                  <a:pt x="982" y="514"/>
                </a:lnTo>
                <a:lnTo>
                  <a:pt x="979" y="481"/>
                </a:lnTo>
                <a:lnTo>
                  <a:pt x="970" y="448"/>
                </a:lnTo>
                <a:lnTo>
                  <a:pt x="955" y="418"/>
                </a:lnTo>
                <a:lnTo>
                  <a:pt x="936" y="392"/>
                </a:lnTo>
                <a:lnTo>
                  <a:pt x="911" y="369"/>
                </a:lnTo>
                <a:lnTo>
                  <a:pt x="884" y="351"/>
                </a:lnTo>
                <a:lnTo>
                  <a:pt x="853" y="336"/>
                </a:lnTo>
                <a:lnTo>
                  <a:pt x="819" y="327"/>
                </a:lnTo>
                <a:lnTo>
                  <a:pt x="783" y="324"/>
                </a:lnTo>
                <a:close/>
                <a:moveTo>
                  <a:pt x="0" y="0"/>
                </a:moveTo>
                <a:lnTo>
                  <a:pt x="2422" y="0"/>
                </a:lnTo>
                <a:lnTo>
                  <a:pt x="2422" y="3374"/>
                </a:lnTo>
                <a:lnTo>
                  <a:pt x="0" y="3374"/>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621" name="Group 1620"/>
          <p:cNvGrpSpPr/>
          <p:nvPr/>
        </p:nvGrpSpPr>
        <p:grpSpPr>
          <a:xfrm>
            <a:off x="552820" y="2120221"/>
            <a:ext cx="232766" cy="128456"/>
            <a:chOff x="723900" y="3743325"/>
            <a:chExt cx="382588" cy="211138"/>
          </a:xfrm>
          <a:solidFill>
            <a:schemeClr val="tx1">
              <a:lumMod val="65000"/>
              <a:lumOff val="35000"/>
            </a:schemeClr>
          </a:solidFill>
        </p:grpSpPr>
        <p:sp>
          <p:nvSpPr>
            <p:cNvPr id="1504" name="Freeform 370"/>
            <p:cNvSpPr>
              <a:spLocks noEditPoints="1"/>
            </p:cNvSpPr>
            <p:nvPr/>
          </p:nvSpPr>
          <p:spPr bwMode="auto">
            <a:xfrm>
              <a:off x="762000" y="3778250"/>
              <a:ext cx="306388" cy="142875"/>
            </a:xfrm>
            <a:custGeom>
              <a:avLst/>
              <a:gdLst>
                <a:gd name="T0" fmla="*/ 1291 w 2690"/>
                <a:gd name="T1" fmla="*/ 211 h 1251"/>
                <a:gd name="T2" fmla="*/ 1193 w 2690"/>
                <a:gd name="T3" fmla="*/ 236 h 1251"/>
                <a:gd name="T4" fmla="*/ 1105 w 2690"/>
                <a:gd name="T5" fmla="*/ 283 h 1251"/>
                <a:gd name="T6" fmla="*/ 1031 w 2690"/>
                <a:gd name="T7" fmla="*/ 349 h 1251"/>
                <a:gd name="T8" fmla="*/ 975 w 2690"/>
                <a:gd name="T9" fmla="*/ 430 h 1251"/>
                <a:gd name="T10" fmla="*/ 939 w 2690"/>
                <a:gd name="T11" fmla="*/ 524 h 1251"/>
                <a:gd name="T12" fmla="*/ 926 w 2690"/>
                <a:gd name="T13" fmla="*/ 626 h 1251"/>
                <a:gd name="T14" fmla="*/ 939 w 2690"/>
                <a:gd name="T15" fmla="*/ 730 h 1251"/>
                <a:gd name="T16" fmla="*/ 975 w 2690"/>
                <a:gd name="T17" fmla="*/ 823 h 1251"/>
                <a:gd name="T18" fmla="*/ 1031 w 2690"/>
                <a:gd name="T19" fmla="*/ 905 h 1251"/>
                <a:gd name="T20" fmla="*/ 1105 w 2690"/>
                <a:gd name="T21" fmla="*/ 971 h 1251"/>
                <a:gd name="T22" fmla="*/ 1193 w 2690"/>
                <a:gd name="T23" fmla="*/ 1017 h 1251"/>
                <a:gd name="T24" fmla="*/ 1291 w 2690"/>
                <a:gd name="T25" fmla="*/ 1043 h 1251"/>
                <a:gd name="T26" fmla="*/ 1395 w 2690"/>
                <a:gd name="T27" fmla="*/ 1043 h 1251"/>
                <a:gd name="T28" fmla="*/ 1494 w 2690"/>
                <a:gd name="T29" fmla="*/ 1017 h 1251"/>
                <a:gd name="T30" fmla="*/ 1581 w 2690"/>
                <a:gd name="T31" fmla="*/ 971 h 1251"/>
                <a:gd name="T32" fmla="*/ 1655 w 2690"/>
                <a:gd name="T33" fmla="*/ 905 h 1251"/>
                <a:gd name="T34" fmla="*/ 1712 w 2690"/>
                <a:gd name="T35" fmla="*/ 823 h 1251"/>
                <a:gd name="T36" fmla="*/ 1748 w 2690"/>
                <a:gd name="T37" fmla="*/ 730 h 1251"/>
                <a:gd name="T38" fmla="*/ 1760 w 2690"/>
                <a:gd name="T39" fmla="*/ 626 h 1251"/>
                <a:gd name="T40" fmla="*/ 1748 w 2690"/>
                <a:gd name="T41" fmla="*/ 524 h 1251"/>
                <a:gd name="T42" fmla="*/ 1712 w 2690"/>
                <a:gd name="T43" fmla="*/ 430 h 1251"/>
                <a:gd name="T44" fmla="*/ 1655 w 2690"/>
                <a:gd name="T45" fmla="*/ 349 h 1251"/>
                <a:gd name="T46" fmla="*/ 1581 w 2690"/>
                <a:gd name="T47" fmla="*/ 283 h 1251"/>
                <a:gd name="T48" fmla="*/ 1494 w 2690"/>
                <a:gd name="T49" fmla="*/ 236 h 1251"/>
                <a:gd name="T50" fmla="*/ 1395 w 2690"/>
                <a:gd name="T51" fmla="*/ 211 h 1251"/>
                <a:gd name="T52" fmla="*/ 251 w 2690"/>
                <a:gd name="T53" fmla="*/ 0 h 1251"/>
                <a:gd name="T54" fmla="*/ 2446 w 2690"/>
                <a:gd name="T55" fmla="*/ 43 h 1251"/>
                <a:gd name="T56" fmla="*/ 2483 w 2690"/>
                <a:gd name="T57" fmla="*/ 123 h 1251"/>
                <a:gd name="T58" fmla="*/ 2538 w 2690"/>
                <a:gd name="T59" fmla="*/ 188 h 1251"/>
                <a:gd name="T60" fmla="*/ 2609 w 2690"/>
                <a:gd name="T61" fmla="*/ 237 h 1251"/>
                <a:gd name="T62" fmla="*/ 2690 w 2690"/>
                <a:gd name="T63" fmla="*/ 263 h 1251"/>
                <a:gd name="T64" fmla="*/ 2648 w 2690"/>
                <a:gd name="T65" fmla="*/ 1000 h 1251"/>
                <a:gd name="T66" fmla="*/ 2572 w 2690"/>
                <a:gd name="T67" fmla="*/ 1039 h 1251"/>
                <a:gd name="T68" fmla="*/ 2510 w 2690"/>
                <a:gd name="T69" fmla="*/ 1095 h 1251"/>
                <a:gd name="T70" fmla="*/ 2464 w 2690"/>
                <a:gd name="T71" fmla="*/ 1167 h 1251"/>
                <a:gd name="T72" fmla="*/ 2438 w 2690"/>
                <a:gd name="T73" fmla="*/ 1251 h 1251"/>
                <a:gd name="T74" fmla="*/ 241 w 2690"/>
                <a:gd name="T75" fmla="*/ 1207 h 1251"/>
                <a:gd name="T76" fmla="*/ 205 w 2690"/>
                <a:gd name="T77" fmla="*/ 1129 h 1251"/>
                <a:gd name="T78" fmla="*/ 151 w 2690"/>
                <a:gd name="T79" fmla="*/ 1065 h 1251"/>
                <a:gd name="T80" fmla="*/ 81 w 2690"/>
                <a:gd name="T81" fmla="*/ 1017 h 1251"/>
                <a:gd name="T82" fmla="*/ 0 w 2690"/>
                <a:gd name="T83" fmla="*/ 990 h 1251"/>
                <a:gd name="T84" fmla="*/ 41 w 2690"/>
                <a:gd name="T85" fmla="*/ 250 h 1251"/>
                <a:gd name="T86" fmla="*/ 117 w 2690"/>
                <a:gd name="T87" fmla="*/ 212 h 1251"/>
                <a:gd name="T88" fmla="*/ 179 w 2690"/>
                <a:gd name="T89" fmla="*/ 154 h 1251"/>
                <a:gd name="T90" fmla="*/ 225 w 2690"/>
                <a:gd name="T91" fmla="*/ 84 h 1251"/>
                <a:gd name="T92" fmla="*/ 251 w 2690"/>
                <a:gd name="T93" fmla="*/ 0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90" h="1251">
                  <a:moveTo>
                    <a:pt x="1343" y="208"/>
                  </a:moveTo>
                  <a:lnTo>
                    <a:pt x="1291" y="211"/>
                  </a:lnTo>
                  <a:lnTo>
                    <a:pt x="1241" y="220"/>
                  </a:lnTo>
                  <a:lnTo>
                    <a:pt x="1193" y="236"/>
                  </a:lnTo>
                  <a:lnTo>
                    <a:pt x="1148" y="257"/>
                  </a:lnTo>
                  <a:lnTo>
                    <a:pt x="1105" y="283"/>
                  </a:lnTo>
                  <a:lnTo>
                    <a:pt x="1066" y="314"/>
                  </a:lnTo>
                  <a:lnTo>
                    <a:pt x="1031" y="349"/>
                  </a:lnTo>
                  <a:lnTo>
                    <a:pt x="1000" y="388"/>
                  </a:lnTo>
                  <a:lnTo>
                    <a:pt x="975" y="430"/>
                  </a:lnTo>
                  <a:lnTo>
                    <a:pt x="954" y="476"/>
                  </a:lnTo>
                  <a:lnTo>
                    <a:pt x="939" y="524"/>
                  </a:lnTo>
                  <a:lnTo>
                    <a:pt x="929" y="575"/>
                  </a:lnTo>
                  <a:lnTo>
                    <a:pt x="926" y="626"/>
                  </a:lnTo>
                  <a:lnTo>
                    <a:pt x="929" y="679"/>
                  </a:lnTo>
                  <a:lnTo>
                    <a:pt x="939" y="730"/>
                  </a:lnTo>
                  <a:lnTo>
                    <a:pt x="954" y="778"/>
                  </a:lnTo>
                  <a:lnTo>
                    <a:pt x="975" y="823"/>
                  </a:lnTo>
                  <a:lnTo>
                    <a:pt x="1000" y="866"/>
                  </a:lnTo>
                  <a:lnTo>
                    <a:pt x="1031" y="905"/>
                  </a:lnTo>
                  <a:lnTo>
                    <a:pt x="1066" y="940"/>
                  </a:lnTo>
                  <a:lnTo>
                    <a:pt x="1105" y="971"/>
                  </a:lnTo>
                  <a:lnTo>
                    <a:pt x="1148" y="997"/>
                  </a:lnTo>
                  <a:lnTo>
                    <a:pt x="1193" y="1017"/>
                  </a:lnTo>
                  <a:lnTo>
                    <a:pt x="1241" y="1033"/>
                  </a:lnTo>
                  <a:lnTo>
                    <a:pt x="1291" y="1043"/>
                  </a:lnTo>
                  <a:lnTo>
                    <a:pt x="1343" y="1046"/>
                  </a:lnTo>
                  <a:lnTo>
                    <a:pt x="1395" y="1043"/>
                  </a:lnTo>
                  <a:lnTo>
                    <a:pt x="1446" y="1033"/>
                  </a:lnTo>
                  <a:lnTo>
                    <a:pt x="1494" y="1017"/>
                  </a:lnTo>
                  <a:lnTo>
                    <a:pt x="1539" y="997"/>
                  </a:lnTo>
                  <a:lnTo>
                    <a:pt x="1581" y="971"/>
                  </a:lnTo>
                  <a:lnTo>
                    <a:pt x="1620" y="940"/>
                  </a:lnTo>
                  <a:lnTo>
                    <a:pt x="1655" y="905"/>
                  </a:lnTo>
                  <a:lnTo>
                    <a:pt x="1685" y="866"/>
                  </a:lnTo>
                  <a:lnTo>
                    <a:pt x="1712" y="823"/>
                  </a:lnTo>
                  <a:lnTo>
                    <a:pt x="1733" y="778"/>
                  </a:lnTo>
                  <a:lnTo>
                    <a:pt x="1748" y="730"/>
                  </a:lnTo>
                  <a:lnTo>
                    <a:pt x="1757" y="679"/>
                  </a:lnTo>
                  <a:lnTo>
                    <a:pt x="1760" y="626"/>
                  </a:lnTo>
                  <a:lnTo>
                    <a:pt x="1757" y="575"/>
                  </a:lnTo>
                  <a:lnTo>
                    <a:pt x="1748" y="524"/>
                  </a:lnTo>
                  <a:lnTo>
                    <a:pt x="1733" y="476"/>
                  </a:lnTo>
                  <a:lnTo>
                    <a:pt x="1712" y="430"/>
                  </a:lnTo>
                  <a:lnTo>
                    <a:pt x="1685" y="388"/>
                  </a:lnTo>
                  <a:lnTo>
                    <a:pt x="1655" y="349"/>
                  </a:lnTo>
                  <a:lnTo>
                    <a:pt x="1620" y="314"/>
                  </a:lnTo>
                  <a:lnTo>
                    <a:pt x="1581" y="283"/>
                  </a:lnTo>
                  <a:lnTo>
                    <a:pt x="1539" y="257"/>
                  </a:lnTo>
                  <a:lnTo>
                    <a:pt x="1494" y="236"/>
                  </a:lnTo>
                  <a:lnTo>
                    <a:pt x="1446" y="220"/>
                  </a:lnTo>
                  <a:lnTo>
                    <a:pt x="1395" y="211"/>
                  </a:lnTo>
                  <a:lnTo>
                    <a:pt x="1343" y="208"/>
                  </a:lnTo>
                  <a:close/>
                  <a:moveTo>
                    <a:pt x="251" y="0"/>
                  </a:moveTo>
                  <a:lnTo>
                    <a:pt x="2435" y="0"/>
                  </a:lnTo>
                  <a:lnTo>
                    <a:pt x="2446" y="43"/>
                  </a:lnTo>
                  <a:lnTo>
                    <a:pt x="2463" y="85"/>
                  </a:lnTo>
                  <a:lnTo>
                    <a:pt x="2483" y="123"/>
                  </a:lnTo>
                  <a:lnTo>
                    <a:pt x="2509" y="157"/>
                  </a:lnTo>
                  <a:lnTo>
                    <a:pt x="2538" y="188"/>
                  </a:lnTo>
                  <a:lnTo>
                    <a:pt x="2572" y="214"/>
                  </a:lnTo>
                  <a:lnTo>
                    <a:pt x="2609" y="237"/>
                  </a:lnTo>
                  <a:lnTo>
                    <a:pt x="2648" y="253"/>
                  </a:lnTo>
                  <a:lnTo>
                    <a:pt x="2690" y="263"/>
                  </a:lnTo>
                  <a:lnTo>
                    <a:pt x="2690" y="990"/>
                  </a:lnTo>
                  <a:lnTo>
                    <a:pt x="2648" y="1000"/>
                  </a:lnTo>
                  <a:lnTo>
                    <a:pt x="2609" y="1017"/>
                  </a:lnTo>
                  <a:lnTo>
                    <a:pt x="2572" y="1039"/>
                  </a:lnTo>
                  <a:lnTo>
                    <a:pt x="2539" y="1065"/>
                  </a:lnTo>
                  <a:lnTo>
                    <a:pt x="2510" y="1095"/>
                  </a:lnTo>
                  <a:lnTo>
                    <a:pt x="2484" y="1129"/>
                  </a:lnTo>
                  <a:lnTo>
                    <a:pt x="2464" y="1167"/>
                  </a:lnTo>
                  <a:lnTo>
                    <a:pt x="2448" y="1207"/>
                  </a:lnTo>
                  <a:lnTo>
                    <a:pt x="2438" y="1251"/>
                  </a:lnTo>
                  <a:lnTo>
                    <a:pt x="251" y="1251"/>
                  </a:lnTo>
                  <a:lnTo>
                    <a:pt x="241" y="1207"/>
                  </a:lnTo>
                  <a:lnTo>
                    <a:pt x="225" y="1167"/>
                  </a:lnTo>
                  <a:lnTo>
                    <a:pt x="205" y="1129"/>
                  </a:lnTo>
                  <a:lnTo>
                    <a:pt x="180" y="1095"/>
                  </a:lnTo>
                  <a:lnTo>
                    <a:pt x="151" y="1065"/>
                  </a:lnTo>
                  <a:lnTo>
                    <a:pt x="117" y="1039"/>
                  </a:lnTo>
                  <a:lnTo>
                    <a:pt x="81" y="1017"/>
                  </a:lnTo>
                  <a:lnTo>
                    <a:pt x="41" y="1000"/>
                  </a:lnTo>
                  <a:lnTo>
                    <a:pt x="0" y="990"/>
                  </a:lnTo>
                  <a:lnTo>
                    <a:pt x="0" y="261"/>
                  </a:lnTo>
                  <a:lnTo>
                    <a:pt x="41" y="250"/>
                  </a:lnTo>
                  <a:lnTo>
                    <a:pt x="81" y="234"/>
                  </a:lnTo>
                  <a:lnTo>
                    <a:pt x="117" y="212"/>
                  </a:lnTo>
                  <a:lnTo>
                    <a:pt x="151" y="185"/>
                  </a:lnTo>
                  <a:lnTo>
                    <a:pt x="179" y="154"/>
                  </a:lnTo>
                  <a:lnTo>
                    <a:pt x="205" y="121"/>
                  </a:lnTo>
                  <a:lnTo>
                    <a:pt x="225" y="84"/>
                  </a:lnTo>
                  <a:lnTo>
                    <a:pt x="241" y="42"/>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06" name="Freeform 372"/>
            <p:cNvSpPr>
              <a:spLocks/>
            </p:cNvSpPr>
            <p:nvPr/>
          </p:nvSpPr>
          <p:spPr bwMode="auto">
            <a:xfrm>
              <a:off x="898525" y="3814763"/>
              <a:ext cx="33338" cy="69850"/>
            </a:xfrm>
            <a:custGeom>
              <a:avLst/>
              <a:gdLst>
                <a:gd name="T0" fmla="*/ 156 w 287"/>
                <a:gd name="T1" fmla="*/ 3 h 622"/>
                <a:gd name="T2" fmla="*/ 177 w 287"/>
                <a:gd name="T3" fmla="*/ 17 h 622"/>
                <a:gd name="T4" fmla="*/ 185 w 287"/>
                <a:gd name="T5" fmla="*/ 42 h 622"/>
                <a:gd name="T6" fmla="*/ 208 w 287"/>
                <a:gd name="T7" fmla="*/ 81 h 622"/>
                <a:gd name="T8" fmla="*/ 248 w 287"/>
                <a:gd name="T9" fmla="*/ 111 h 622"/>
                <a:gd name="T10" fmla="*/ 259 w 287"/>
                <a:gd name="T11" fmla="*/ 134 h 622"/>
                <a:gd name="T12" fmla="*/ 254 w 287"/>
                <a:gd name="T13" fmla="*/ 158 h 622"/>
                <a:gd name="T14" fmla="*/ 235 w 287"/>
                <a:gd name="T15" fmla="*/ 176 h 622"/>
                <a:gd name="T16" fmla="*/ 210 w 287"/>
                <a:gd name="T17" fmla="*/ 179 h 622"/>
                <a:gd name="T18" fmla="*/ 188 w 287"/>
                <a:gd name="T19" fmla="*/ 167 h 622"/>
                <a:gd name="T20" fmla="*/ 160 w 287"/>
                <a:gd name="T21" fmla="*/ 150 h 622"/>
                <a:gd name="T22" fmla="*/ 125 w 287"/>
                <a:gd name="T23" fmla="*/ 151 h 622"/>
                <a:gd name="T24" fmla="*/ 94 w 287"/>
                <a:gd name="T25" fmla="*/ 172 h 622"/>
                <a:gd name="T26" fmla="*/ 83 w 287"/>
                <a:gd name="T27" fmla="*/ 209 h 622"/>
                <a:gd name="T28" fmla="*/ 94 w 287"/>
                <a:gd name="T29" fmla="*/ 245 h 622"/>
                <a:gd name="T30" fmla="*/ 125 w 287"/>
                <a:gd name="T31" fmla="*/ 268 h 622"/>
                <a:gd name="T32" fmla="*/ 148 w 287"/>
                <a:gd name="T33" fmla="*/ 271 h 622"/>
                <a:gd name="T34" fmla="*/ 202 w 287"/>
                <a:gd name="T35" fmla="*/ 283 h 622"/>
                <a:gd name="T36" fmla="*/ 247 w 287"/>
                <a:gd name="T37" fmla="*/ 314 h 622"/>
                <a:gd name="T38" fmla="*/ 277 w 287"/>
                <a:gd name="T39" fmla="*/ 359 h 622"/>
                <a:gd name="T40" fmla="*/ 287 w 287"/>
                <a:gd name="T41" fmla="*/ 415 h 622"/>
                <a:gd name="T42" fmla="*/ 278 w 287"/>
                <a:gd name="T43" fmla="*/ 467 h 622"/>
                <a:gd name="T44" fmla="*/ 250 w 287"/>
                <a:gd name="T45" fmla="*/ 511 h 622"/>
                <a:gd name="T46" fmla="*/ 209 w 287"/>
                <a:gd name="T47" fmla="*/ 542 h 622"/>
                <a:gd name="T48" fmla="*/ 185 w 287"/>
                <a:gd name="T49" fmla="*/ 580 h 622"/>
                <a:gd name="T50" fmla="*/ 177 w 287"/>
                <a:gd name="T51" fmla="*/ 605 h 622"/>
                <a:gd name="T52" fmla="*/ 156 w 287"/>
                <a:gd name="T53" fmla="*/ 620 h 622"/>
                <a:gd name="T54" fmla="*/ 131 w 287"/>
                <a:gd name="T55" fmla="*/ 620 h 622"/>
                <a:gd name="T56" fmla="*/ 110 w 287"/>
                <a:gd name="T57" fmla="*/ 605 h 622"/>
                <a:gd name="T58" fmla="*/ 102 w 287"/>
                <a:gd name="T59" fmla="*/ 580 h 622"/>
                <a:gd name="T60" fmla="*/ 79 w 287"/>
                <a:gd name="T61" fmla="*/ 542 h 622"/>
                <a:gd name="T62" fmla="*/ 39 w 287"/>
                <a:gd name="T63" fmla="*/ 512 h 622"/>
                <a:gd name="T64" fmla="*/ 28 w 287"/>
                <a:gd name="T65" fmla="*/ 489 h 622"/>
                <a:gd name="T66" fmla="*/ 33 w 287"/>
                <a:gd name="T67" fmla="*/ 464 h 622"/>
                <a:gd name="T68" fmla="*/ 52 w 287"/>
                <a:gd name="T69" fmla="*/ 447 h 622"/>
                <a:gd name="T70" fmla="*/ 77 w 287"/>
                <a:gd name="T71" fmla="*/ 443 h 622"/>
                <a:gd name="T72" fmla="*/ 99 w 287"/>
                <a:gd name="T73" fmla="*/ 456 h 622"/>
                <a:gd name="T74" fmla="*/ 127 w 287"/>
                <a:gd name="T75" fmla="*/ 473 h 622"/>
                <a:gd name="T76" fmla="*/ 163 w 287"/>
                <a:gd name="T77" fmla="*/ 472 h 622"/>
                <a:gd name="T78" fmla="*/ 193 w 287"/>
                <a:gd name="T79" fmla="*/ 451 h 622"/>
                <a:gd name="T80" fmla="*/ 205 w 287"/>
                <a:gd name="T81" fmla="*/ 414 h 622"/>
                <a:gd name="T82" fmla="*/ 193 w 287"/>
                <a:gd name="T83" fmla="*/ 378 h 622"/>
                <a:gd name="T84" fmla="*/ 163 w 287"/>
                <a:gd name="T85" fmla="*/ 355 h 622"/>
                <a:gd name="T86" fmla="*/ 140 w 287"/>
                <a:gd name="T87" fmla="*/ 352 h 622"/>
                <a:gd name="T88" fmla="*/ 85 w 287"/>
                <a:gd name="T89" fmla="*/ 340 h 622"/>
                <a:gd name="T90" fmla="*/ 41 w 287"/>
                <a:gd name="T91" fmla="*/ 309 h 622"/>
                <a:gd name="T92" fmla="*/ 11 w 287"/>
                <a:gd name="T93" fmla="*/ 264 h 622"/>
                <a:gd name="T94" fmla="*/ 0 w 287"/>
                <a:gd name="T95" fmla="*/ 208 h 622"/>
                <a:gd name="T96" fmla="*/ 10 w 287"/>
                <a:gd name="T97" fmla="*/ 156 h 622"/>
                <a:gd name="T98" fmla="*/ 37 w 287"/>
                <a:gd name="T99" fmla="*/ 112 h 622"/>
                <a:gd name="T100" fmla="*/ 78 w 287"/>
                <a:gd name="T101" fmla="*/ 80 h 622"/>
                <a:gd name="T102" fmla="*/ 102 w 287"/>
                <a:gd name="T103" fmla="*/ 42 h 622"/>
                <a:gd name="T104" fmla="*/ 110 w 287"/>
                <a:gd name="T105" fmla="*/ 17 h 622"/>
                <a:gd name="T106" fmla="*/ 131 w 287"/>
                <a:gd name="T107" fmla="*/ 3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7" h="622">
                  <a:moveTo>
                    <a:pt x="144" y="0"/>
                  </a:moveTo>
                  <a:lnTo>
                    <a:pt x="156" y="3"/>
                  </a:lnTo>
                  <a:lnTo>
                    <a:pt x="168" y="8"/>
                  </a:lnTo>
                  <a:lnTo>
                    <a:pt x="177" y="17"/>
                  </a:lnTo>
                  <a:lnTo>
                    <a:pt x="183" y="28"/>
                  </a:lnTo>
                  <a:lnTo>
                    <a:pt x="185" y="42"/>
                  </a:lnTo>
                  <a:lnTo>
                    <a:pt x="185" y="72"/>
                  </a:lnTo>
                  <a:lnTo>
                    <a:pt x="208" y="81"/>
                  </a:lnTo>
                  <a:lnTo>
                    <a:pt x="230" y="94"/>
                  </a:lnTo>
                  <a:lnTo>
                    <a:pt x="248" y="111"/>
                  </a:lnTo>
                  <a:lnTo>
                    <a:pt x="255" y="122"/>
                  </a:lnTo>
                  <a:lnTo>
                    <a:pt x="259" y="134"/>
                  </a:lnTo>
                  <a:lnTo>
                    <a:pt x="259" y="147"/>
                  </a:lnTo>
                  <a:lnTo>
                    <a:pt x="254" y="158"/>
                  </a:lnTo>
                  <a:lnTo>
                    <a:pt x="246" y="169"/>
                  </a:lnTo>
                  <a:lnTo>
                    <a:pt x="235" y="176"/>
                  </a:lnTo>
                  <a:lnTo>
                    <a:pt x="224" y="179"/>
                  </a:lnTo>
                  <a:lnTo>
                    <a:pt x="210" y="179"/>
                  </a:lnTo>
                  <a:lnTo>
                    <a:pt x="199" y="175"/>
                  </a:lnTo>
                  <a:lnTo>
                    <a:pt x="188" y="167"/>
                  </a:lnTo>
                  <a:lnTo>
                    <a:pt x="176" y="156"/>
                  </a:lnTo>
                  <a:lnTo>
                    <a:pt x="160" y="150"/>
                  </a:lnTo>
                  <a:lnTo>
                    <a:pt x="144" y="148"/>
                  </a:lnTo>
                  <a:lnTo>
                    <a:pt x="125" y="151"/>
                  </a:lnTo>
                  <a:lnTo>
                    <a:pt x="107" y="159"/>
                  </a:lnTo>
                  <a:lnTo>
                    <a:pt x="94" y="172"/>
                  </a:lnTo>
                  <a:lnTo>
                    <a:pt x="86" y="190"/>
                  </a:lnTo>
                  <a:lnTo>
                    <a:pt x="83" y="209"/>
                  </a:lnTo>
                  <a:lnTo>
                    <a:pt x="86" y="229"/>
                  </a:lnTo>
                  <a:lnTo>
                    <a:pt x="94" y="245"/>
                  </a:lnTo>
                  <a:lnTo>
                    <a:pt x="107" y="259"/>
                  </a:lnTo>
                  <a:lnTo>
                    <a:pt x="125" y="268"/>
                  </a:lnTo>
                  <a:lnTo>
                    <a:pt x="144" y="271"/>
                  </a:lnTo>
                  <a:lnTo>
                    <a:pt x="148" y="271"/>
                  </a:lnTo>
                  <a:lnTo>
                    <a:pt x="176" y="274"/>
                  </a:lnTo>
                  <a:lnTo>
                    <a:pt x="202" y="283"/>
                  </a:lnTo>
                  <a:lnTo>
                    <a:pt x="226" y="297"/>
                  </a:lnTo>
                  <a:lnTo>
                    <a:pt x="247" y="314"/>
                  </a:lnTo>
                  <a:lnTo>
                    <a:pt x="264" y="336"/>
                  </a:lnTo>
                  <a:lnTo>
                    <a:pt x="277" y="359"/>
                  </a:lnTo>
                  <a:lnTo>
                    <a:pt x="285" y="386"/>
                  </a:lnTo>
                  <a:lnTo>
                    <a:pt x="287" y="415"/>
                  </a:lnTo>
                  <a:lnTo>
                    <a:pt x="285" y="441"/>
                  </a:lnTo>
                  <a:lnTo>
                    <a:pt x="278" y="467"/>
                  </a:lnTo>
                  <a:lnTo>
                    <a:pt x="266" y="491"/>
                  </a:lnTo>
                  <a:lnTo>
                    <a:pt x="250" y="511"/>
                  </a:lnTo>
                  <a:lnTo>
                    <a:pt x="231" y="529"/>
                  </a:lnTo>
                  <a:lnTo>
                    <a:pt x="209" y="542"/>
                  </a:lnTo>
                  <a:lnTo>
                    <a:pt x="185" y="552"/>
                  </a:lnTo>
                  <a:lnTo>
                    <a:pt x="185" y="580"/>
                  </a:lnTo>
                  <a:lnTo>
                    <a:pt x="183" y="593"/>
                  </a:lnTo>
                  <a:lnTo>
                    <a:pt x="177" y="605"/>
                  </a:lnTo>
                  <a:lnTo>
                    <a:pt x="168" y="614"/>
                  </a:lnTo>
                  <a:lnTo>
                    <a:pt x="156" y="620"/>
                  </a:lnTo>
                  <a:lnTo>
                    <a:pt x="144" y="622"/>
                  </a:lnTo>
                  <a:lnTo>
                    <a:pt x="131" y="620"/>
                  </a:lnTo>
                  <a:lnTo>
                    <a:pt x="119" y="614"/>
                  </a:lnTo>
                  <a:lnTo>
                    <a:pt x="110" y="605"/>
                  </a:lnTo>
                  <a:lnTo>
                    <a:pt x="104" y="593"/>
                  </a:lnTo>
                  <a:lnTo>
                    <a:pt x="102" y="580"/>
                  </a:lnTo>
                  <a:lnTo>
                    <a:pt x="102" y="551"/>
                  </a:lnTo>
                  <a:lnTo>
                    <a:pt x="79" y="542"/>
                  </a:lnTo>
                  <a:lnTo>
                    <a:pt x="58" y="529"/>
                  </a:lnTo>
                  <a:lnTo>
                    <a:pt x="39" y="512"/>
                  </a:lnTo>
                  <a:lnTo>
                    <a:pt x="32" y="501"/>
                  </a:lnTo>
                  <a:lnTo>
                    <a:pt x="28" y="489"/>
                  </a:lnTo>
                  <a:lnTo>
                    <a:pt x="28" y="476"/>
                  </a:lnTo>
                  <a:lnTo>
                    <a:pt x="33" y="464"/>
                  </a:lnTo>
                  <a:lnTo>
                    <a:pt x="41" y="454"/>
                  </a:lnTo>
                  <a:lnTo>
                    <a:pt x="52" y="447"/>
                  </a:lnTo>
                  <a:lnTo>
                    <a:pt x="64" y="443"/>
                  </a:lnTo>
                  <a:lnTo>
                    <a:pt x="77" y="443"/>
                  </a:lnTo>
                  <a:lnTo>
                    <a:pt x="89" y="448"/>
                  </a:lnTo>
                  <a:lnTo>
                    <a:pt x="99" y="456"/>
                  </a:lnTo>
                  <a:lnTo>
                    <a:pt x="112" y="467"/>
                  </a:lnTo>
                  <a:lnTo>
                    <a:pt x="127" y="473"/>
                  </a:lnTo>
                  <a:lnTo>
                    <a:pt x="144" y="475"/>
                  </a:lnTo>
                  <a:lnTo>
                    <a:pt x="163" y="472"/>
                  </a:lnTo>
                  <a:lnTo>
                    <a:pt x="180" y="463"/>
                  </a:lnTo>
                  <a:lnTo>
                    <a:pt x="193" y="451"/>
                  </a:lnTo>
                  <a:lnTo>
                    <a:pt x="202" y="433"/>
                  </a:lnTo>
                  <a:lnTo>
                    <a:pt x="205" y="414"/>
                  </a:lnTo>
                  <a:lnTo>
                    <a:pt x="202" y="394"/>
                  </a:lnTo>
                  <a:lnTo>
                    <a:pt x="193" y="378"/>
                  </a:lnTo>
                  <a:lnTo>
                    <a:pt x="180" y="364"/>
                  </a:lnTo>
                  <a:lnTo>
                    <a:pt x="163" y="355"/>
                  </a:lnTo>
                  <a:lnTo>
                    <a:pt x="144" y="352"/>
                  </a:lnTo>
                  <a:lnTo>
                    <a:pt x="140" y="352"/>
                  </a:lnTo>
                  <a:lnTo>
                    <a:pt x="111" y="349"/>
                  </a:lnTo>
                  <a:lnTo>
                    <a:pt x="85" y="340"/>
                  </a:lnTo>
                  <a:lnTo>
                    <a:pt x="61" y="326"/>
                  </a:lnTo>
                  <a:lnTo>
                    <a:pt x="41" y="309"/>
                  </a:lnTo>
                  <a:lnTo>
                    <a:pt x="23" y="287"/>
                  </a:lnTo>
                  <a:lnTo>
                    <a:pt x="11" y="264"/>
                  </a:lnTo>
                  <a:lnTo>
                    <a:pt x="3" y="237"/>
                  </a:lnTo>
                  <a:lnTo>
                    <a:pt x="0" y="208"/>
                  </a:lnTo>
                  <a:lnTo>
                    <a:pt x="2" y="181"/>
                  </a:lnTo>
                  <a:lnTo>
                    <a:pt x="10" y="156"/>
                  </a:lnTo>
                  <a:lnTo>
                    <a:pt x="21" y="132"/>
                  </a:lnTo>
                  <a:lnTo>
                    <a:pt x="37" y="112"/>
                  </a:lnTo>
                  <a:lnTo>
                    <a:pt x="56" y="94"/>
                  </a:lnTo>
                  <a:lnTo>
                    <a:pt x="78" y="80"/>
                  </a:lnTo>
                  <a:lnTo>
                    <a:pt x="102" y="70"/>
                  </a:lnTo>
                  <a:lnTo>
                    <a:pt x="102" y="42"/>
                  </a:lnTo>
                  <a:lnTo>
                    <a:pt x="104" y="28"/>
                  </a:lnTo>
                  <a:lnTo>
                    <a:pt x="110" y="17"/>
                  </a:lnTo>
                  <a:lnTo>
                    <a:pt x="119" y="8"/>
                  </a:lnTo>
                  <a:lnTo>
                    <a:pt x="131" y="3"/>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1" name="Freeform 371"/>
            <p:cNvSpPr>
              <a:spLocks noEditPoints="1"/>
            </p:cNvSpPr>
            <p:nvPr/>
          </p:nvSpPr>
          <p:spPr bwMode="auto">
            <a:xfrm>
              <a:off x="723900" y="3743325"/>
              <a:ext cx="382588" cy="211138"/>
            </a:xfrm>
            <a:custGeom>
              <a:avLst/>
              <a:gdLst>
                <a:gd name="T0" fmla="*/ 527 w 3372"/>
                <a:gd name="T1" fmla="*/ 201 h 1864"/>
                <a:gd name="T2" fmla="*/ 500 w 3372"/>
                <a:gd name="T3" fmla="*/ 221 h 1864"/>
                <a:gd name="T4" fmla="*/ 490 w 3372"/>
                <a:gd name="T5" fmla="*/ 253 h 1864"/>
                <a:gd name="T6" fmla="*/ 480 w 3372"/>
                <a:gd name="T7" fmla="*/ 321 h 1864"/>
                <a:gd name="T8" fmla="*/ 451 w 3372"/>
                <a:gd name="T9" fmla="*/ 379 h 1864"/>
                <a:gd name="T10" fmla="*/ 407 w 3372"/>
                <a:gd name="T11" fmla="*/ 424 h 1864"/>
                <a:gd name="T12" fmla="*/ 351 w 3372"/>
                <a:gd name="T13" fmla="*/ 454 h 1864"/>
                <a:gd name="T14" fmla="*/ 286 w 3372"/>
                <a:gd name="T15" fmla="*/ 466 h 1864"/>
                <a:gd name="T16" fmla="*/ 255 w 3372"/>
                <a:gd name="T17" fmla="*/ 476 h 1864"/>
                <a:gd name="T18" fmla="*/ 235 w 3372"/>
                <a:gd name="T19" fmla="*/ 502 h 1864"/>
                <a:gd name="T20" fmla="*/ 233 w 3372"/>
                <a:gd name="T21" fmla="*/ 1348 h 1864"/>
                <a:gd name="T22" fmla="*/ 243 w 3372"/>
                <a:gd name="T23" fmla="*/ 1380 h 1864"/>
                <a:gd name="T24" fmla="*/ 270 w 3372"/>
                <a:gd name="T25" fmla="*/ 1398 h 1864"/>
                <a:gd name="T26" fmla="*/ 319 w 3372"/>
                <a:gd name="T27" fmla="*/ 1405 h 1864"/>
                <a:gd name="T28" fmla="*/ 379 w 3372"/>
                <a:gd name="T29" fmla="*/ 1425 h 1864"/>
                <a:gd name="T30" fmla="*/ 430 w 3372"/>
                <a:gd name="T31" fmla="*/ 1464 h 1864"/>
                <a:gd name="T32" fmla="*/ 467 w 3372"/>
                <a:gd name="T33" fmla="*/ 1518 h 1864"/>
                <a:gd name="T34" fmla="*/ 487 w 3372"/>
                <a:gd name="T35" fmla="*/ 1580 h 1864"/>
                <a:gd name="T36" fmla="*/ 493 w 3372"/>
                <a:gd name="T37" fmla="*/ 1631 h 1864"/>
                <a:gd name="T38" fmla="*/ 511 w 3372"/>
                <a:gd name="T39" fmla="*/ 1657 h 1864"/>
                <a:gd name="T40" fmla="*/ 543 w 3372"/>
                <a:gd name="T41" fmla="*/ 1668 h 1864"/>
                <a:gd name="T42" fmla="*/ 2845 w 3372"/>
                <a:gd name="T43" fmla="*/ 1665 h 1864"/>
                <a:gd name="T44" fmla="*/ 2872 w 3372"/>
                <a:gd name="T45" fmla="*/ 1646 h 1864"/>
                <a:gd name="T46" fmla="*/ 2882 w 3372"/>
                <a:gd name="T47" fmla="*/ 1614 h 1864"/>
                <a:gd name="T48" fmla="*/ 2892 w 3372"/>
                <a:gd name="T49" fmla="*/ 1546 h 1864"/>
                <a:gd name="T50" fmla="*/ 2921 w 3372"/>
                <a:gd name="T51" fmla="*/ 1488 h 1864"/>
                <a:gd name="T52" fmla="*/ 2965 w 3372"/>
                <a:gd name="T53" fmla="*/ 1443 h 1864"/>
                <a:gd name="T54" fmla="*/ 3021 w 3372"/>
                <a:gd name="T55" fmla="*/ 1413 h 1864"/>
                <a:gd name="T56" fmla="*/ 3086 w 3372"/>
                <a:gd name="T57" fmla="*/ 1401 h 1864"/>
                <a:gd name="T58" fmla="*/ 3117 w 3372"/>
                <a:gd name="T59" fmla="*/ 1391 h 1864"/>
                <a:gd name="T60" fmla="*/ 3137 w 3372"/>
                <a:gd name="T61" fmla="*/ 1364 h 1864"/>
                <a:gd name="T62" fmla="*/ 3140 w 3372"/>
                <a:gd name="T63" fmla="*/ 519 h 1864"/>
                <a:gd name="T64" fmla="*/ 3130 w 3372"/>
                <a:gd name="T65" fmla="*/ 487 h 1864"/>
                <a:gd name="T66" fmla="*/ 3103 w 3372"/>
                <a:gd name="T67" fmla="*/ 469 h 1864"/>
                <a:gd name="T68" fmla="*/ 3053 w 3372"/>
                <a:gd name="T69" fmla="*/ 462 h 1864"/>
                <a:gd name="T70" fmla="*/ 2993 w 3372"/>
                <a:gd name="T71" fmla="*/ 442 h 1864"/>
                <a:gd name="T72" fmla="*/ 2943 w 3372"/>
                <a:gd name="T73" fmla="*/ 403 h 1864"/>
                <a:gd name="T74" fmla="*/ 2906 w 3372"/>
                <a:gd name="T75" fmla="*/ 349 h 1864"/>
                <a:gd name="T76" fmla="*/ 2885 w 3372"/>
                <a:gd name="T77" fmla="*/ 287 h 1864"/>
                <a:gd name="T78" fmla="*/ 2880 w 3372"/>
                <a:gd name="T79" fmla="*/ 236 h 1864"/>
                <a:gd name="T80" fmla="*/ 2861 w 3372"/>
                <a:gd name="T81" fmla="*/ 210 h 1864"/>
                <a:gd name="T82" fmla="*/ 2829 w 3372"/>
                <a:gd name="T83" fmla="*/ 199 h 1864"/>
                <a:gd name="T84" fmla="*/ 0 w 3372"/>
                <a:gd name="T85" fmla="*/ 0 h 1864"/>
                <a:gd name="T86" fmla="*/ 3372 w 3372"/>
                <a:gd name="T87" fmla="*/ 1864 h 1864"/>
                <a:gd name="T88" fmla="*/ 0 w 3372"/>
                <a:gd name="T89" fmla="*/ 0 h 1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372" h="1864">
                  <a:moveTo>
                    <a:pt x="543" y="199"/>
                  </a:moveTo>
                  <a:lnTo>
                    <a:pt x="527" y="201"/>
                  </a:lnTo>
                  <a:lnTo>
                    <a:pt x="511" y="210"/>
                  </a:lnTo>
                  <a:lnTo>
                    <a:pt x="500" y="221"/>
                  </a:lnTo>
                  <a:lnTo>
                    <a:pt x="493" y="236"/>
                  </a:lnTo>
                  <a:lnTo>
                    <a:pt x="490" y="253"/>
                  </a:lnTo>
                  <a:lnTo>
                    <a:pt x="487" y="288"/>
                  </a:lnTo>
                  <a:lnTo>
                    <a:pt x="480" y="321"/>
                  </a:lnTo>
                  <a:lnTo>
                    <a:pt x="467" y="351"/>
                  </a:lnTo>
                  <a:lnTo>
                    <a:pt x="451" y="379"/>
                  </a:lnTo>
                  <a:lnTo>
                    <a:pt x="430" y="404"/>
                  </a:lnTo>
                  <a:lnTo>
                    <a:pt x="407" y="424"/>
                  </a:lnTo>
                  <a:lnTo>
                    <a:pt x="379" y="442"/>
                  </a:lnTo>
                  <a:lnTo>
                    <a:pt x="351" y="454"/>
                  </a:lnTo>
                  <a:lnTo>
                    <a:pt x="319" y="462"/>
                  </a:lnTo>
                  <a:lnTo>
                    <a:pt x="286" y="466"/>
                  </a:lnTo>
                  <a:lnTo>
                    <a:pt x="270" y="469"/>
                  </a:lnTo>
                  <a:lnTo>
                    <a:pt x="255" y="476"/>
                  </a:lnTo>
                  <a:lnTo>
                    <a:pt x="243" y="487"/>
                  </a:lnTo>
                  <a:lnTo>
                    <a:pt x="235" y="502"/>
                  </a:lnTo>
                  <a:lnTo>
                    <a:pt x="233" y="519"/>
                  </a:lnTo>
                  <a:lnTo>
                    <a:pt x="233" y="1348"/>
                  </a:lnTo>
                  <a:lnTo>
                    <a:pt x="235" y="1364"/>
                  </a:lnTo>
                  <a:lnTo>
                    <a:pt x="243" y="1380"/>
                  </a:lnTo>
                  <a:lnTo>
                    <a:pt x="255" y="1391"/>
                  </a:lnTo>
                  <a:lnTo>
                    <a:pt x="270" y="1398"/>
                  </a:lnTo>
                  <a:lnTo>
                    <a:pt x="286" y="1401"/>
                  </a:lnTo>
                  <a:lnTo>
                    <a:pt x="319" y="1405"/>
                  </a:lnTo>
                  <a:lnTo>
                    <a:pt x="351" y="1413"/>
                  </a:lnTo>
                  <a:lnTo>
                    <a:pt x="379" y="1425"/>
                  </a:lnTo>
                  <a:lnTo>
                    <a:pt x="407" y="1443"/>
                  </a:lnTo>
                  <a:lnTo>
                    <a:pt x="430" y="1464"/>
                  </a:lnTo>
                  <a:lnTo>
                    <a:pt x="451" y="1489"/>
                  </a:lnTo>
                  <a:lnTo>
                    <a:pt x="467" y="1518"/>
                  </a:lnTo>
                  <a:lnTo>
                    <a:pt x="480" y="1547"/>
                  </a:lnTo>
                  <a:lnTo>
                    <a:pt x="487" y="1580"/>
                  </a:lnTo>
                  <a:lnTo>
                    <a:pt x="490" y="1614"/>
                  </a:lnTo>
                  <a:lnTo>
                    <a:pt x="493" y="1631"/>
                  </a:lnTo>
                  <a:lnTo>
                    <a:pt x="500" y="1646"/>
                  </a:lnTo>
                  <a:lnTo>
                    <a:pt x="511" y="1657"/>
                  </a:lnTo>
                  <a:lnTo>
                    <a:pt x="527" y="1665"/>
                  </a:lnTo>
                  <a:lnTo>
                    <a:pt x="543" y="1668"/>
                  </a:lnTo>
                  <a:lnTo>
                    <a:pt x="2829" y="1668"/>
                  </a:lnTo>
                  <a:lnTo>
                    <a:pt x="2845" y="1665"/>
                  </a:lnTo>
                  <a:lnTo>
                    <a:pt x="2861" y="1657"/>
                  </a:lnTo>
                  <a:lnTo>
                    <a:pt x="2872" y="1646"/>
                  </a:lnTo>
                  <a:lnTo>
                    <a:pt x="2879" y="1631"/>
                  </a:lnTo>
                  <a:lnTo>
                    <a:pt x="2882" y="1614"/>
                  </a:lnTo>
                  <a:lnTo>
                    <a:pt x="2885" y="1579"/>
                  </a:lnTo>
                  <a:lnTo>
                    <a:pt x="2892" y="1546"/>
                  </a:lnTo>
                  <a:lnTo>
                    <a:pt x="2905" y="1515"/>
                  </a:lnTo>
                  <a:lnTo>
                    <a:pt x="2921" y="1488"/>
                  </a:lnTo>
                  <a:lnTo>
                    <a:pt x="2942" y="1463"/>
                  </a:lnTo>
                  <a:lnTo>
                    <a:pt x="2965" y="1443"/>
                  </a:lnTo>
                  <a:lnTo>
                    <a:pt x="2992" y="1425"/>
                  </a:lnTo>
                  <a:lnTo>
                    <a:pt x="3021" y="1413"/>
                  </a:lnTo>
                  <a:lnTo>
                    <a:pt x="3053" y="1405"/>
                  </a:lnTo>
                  <a:lnTo>
                    <a:pt x="3086" y="1401"/>
                  </a:lnTo>
                  <a:lnTo>
                    <a:pt x="3102" y="1398"/>
                  </a:lnTo>
                  <a:lnTo>
                    <a:pt x="3117" y="1391"/>
                  </a:lnTo>
                  <a:lnTo>
                    <a:pt x="3129" y="1380"/>
                  </a:lnTo>
                  <a:lnTo>
                    <a:pt x="3137" y="1364"/>
                  </a:lnTo>
                  <a:lnTo>
                    <a:pt x="3139" y="1348"/>
                  </a:lnTo>
                  <a:lnTo>
                    <a:pt x="3140" y="519"/>
                  </a:lnTo>
                  <a:lnTo>
                    <a:pt x="3137" y="502"/>
                  </a:lnTo>
                  <a:lnTo>
                    <a:pt x="3130" y="487"/>
                  </a:lnTo>
                  <a:lnTo>
                    <a:pt x="3117" y="476"/>
                  </a:lnTo>
                  <a:lnTo>
                    <a:pt x="3103" y="469"/>
                  </a:lnTo>
                  <a:lnTo>
                    <a:pt x="3086" y="466"/>
                  </a:lnTo>
                  <a:lnTo>
                    <a:pt x="3053" y="462"/>
                  </a:lnTo>
                  <a:lnTo>
                    <a:pt x="3022" y="454"/>
                  </a:lnTo>
                  <a:lnTo>
                    <a:pt x="2993" y="442"/>
                  </a:lnTo>
                  <a:lnTo>
                    <a:pt x="2966" y="424"/>
                  </a:lnTo>
                  <a:lnTo>
                    <a:pt x="2943" y="403"/>
                  </a:lnTo>
                  <a:lnTo>
                    <a:pt x="2922" y="378"/>
                  </a:lnTo>
                  <a:lnTo>
                    <a:pt x="2906" y="349"/>
                  </a:lnTo>
                  <a:lnTo>
                    <a:pt x="2893" y="320"/>
                  </a:lnTo>
                  <a:lnTo>
                    <a:pt x="2885" y="287"/>
                  </a:lnTo>
                  <a:lnTo>
                    <a:pt x="2883" y="253"/>
                  </a:lnTo>
                  <a:lnTo>
                    <a:pt x="2880" y="236"/>
                  </a:lnTo>
                  <a:lnTo>
                    <a:pt x="2873" y="221"/>
                  </a:lnTo>
                  <a:lnTo>
                    <a:pt x="2861" y="210"/>
                  </a:lnTo>
                  <a:lnTo>
                    <a:pt x="2846" y="201"/>
                  </a:lnTo>
                  <a:lnTo>
                    <a:pt x="2829" y="199"/>
                  </a:lnTo>
                  <a:lnTo>
                    <a:pt x="543" y="199"/>
                  </a:lnTo>
                  <a:close/>
                  <a:moveTo>
                    <a:pt x="0" y="0"/>
                  </a:moveTo>
                  <a:lnTo>
                    <a:pt x="3372" y="0"/>
                  </a:lnTo>
                  <a:lnTo>
                    <a:pt x="3372" y="1864"/>
                  </a:lnTo>
                  <a:lnTo>
                    <a:pt x="0" y="186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722" name="Freeform 638"/>
          <p:cNvSpPr>
            <a:spLocks/>
          </p:cNvSpPr>
          <p:nvPr/>
        </p:nvSpPr>
        <p:spPr bwMode="auto">
          <a:xfrm>
            <a:off x="547508" y="3623228"/>
            <a:ext cx="190270" cy="231801"/>
          </a:xfrm>
          <a:custGeom>
            <a:avLst/>
            <a:gdLst>
              <a:gd name="T0" fmla="*/ 2347 w 2757"/>
              <a:gd name="T1" fmla="*/ 25 h 3365"/>
              <a:gd name="T2" fmla="*/ 2640 w 2757"/>
              <a:gd name="T3" fmla="*/ 115 h 3365"/>
              <a:gd name="T4" fmla="*/ 2731 w 2757"/>
              <a:gd name="T5" fmla="*/ 209 h 3365"/>
              <a:gd name="T6" fmla="*/ 2757 w 2757"/>
              <a:gd name="T7" fmla="*/ 336 h 3365"/>
              <a:gd name="T8" fmla="*/ 2708 w 2757"/>
              <a:gd name="T9" fmla="*/ 462 h 3365"/>
              <a:gd name="T10" fmla="*/ 2602 w 2757"/>
              <a:gd name="T11" fmla="*/ 538 h 3365"/>
              <a:gd name="T12" fmla="*/ 2471 w 2757"/>
              <a:gd name="T13" fmla="*/ 546 h 3365"/>
              <a:gd name="T14" fmla="*/ 2225 w 2757"/>
              <a:gd name="T15" fmla="*/ 479 h 3365"/>
              <a:gd name="T16" fmla="*/ 1923 w 2757"/>
              <a:gd name="T17" fmla="*/ 480 h 3365"/>
              <a:gd name="T18" fmla="*/ 1635 w 2757"/>
              <a:gd name="T19" fmla="*/ 571 h 3365"/>
              <a:gd name="T20" fmla="*/ 1386 w 2757"/>
              <a:gd name="T21" fmla="*/ 741 h 3365"/>
              <a:gd name="T22" fmla="*/ 1187 w 2757"/>
              <a:gd name="T23" fmla="*/ 976 h 3365"/>
              <a:gd name="T24" fmla="*/ 2211 w 2757"/>
              <a:gd name="T25" fmla="*/ 1056 h 3365"/>
              <a:gd name="T26" fmla="*/ 2326 w 2757"/>
              <a:gd name="T27" fmla="*/ 1140 h 3365"/>
              <a:gd name="T28" fmla="*/ 2371 w 2757"/>
              <a:gd name="T29" fmla="*/ 1278 h 3365"/>
              <a:gd name="T30" fmla="*/ 2326 w 2757"/>
              <a:gd name="T31" fmla="*/ 1416 h 3365"/>
              <a:gd name="T32" fmla="*/ 2211 w 2757"/>
              <a:gd name="T33" fmla="*/ 1500 h 3365"/>
              <a:gd name="T34" fmla="*/ 992 w 2757"/>
              <a:gd name="T35" fmla="*/ 1529 h 3365"/>
              <a:gd name="T36" fmla="*/ 989 w 2757"/>
              <a:gd name="T37" fmla="*/ 1646 h 3365"/>
              <a:gd name="T38" fmla="*/ 990 w 2757"/>
              <a:gd name="T39" fmla="*/ 1784 h 3365"/>
              <a:gd name="T40" fmla="*/ 2137 w 2757"/>
              <a:gd name="T41" fmla="*/ 1853 h 3365"/>
              <a:gd name="T42" fmla="*/ 2275 w 2757"/>
              <a:gd name="T43" fmla="*/ 1898 h 3365"/>
              <a:gd name="T44" fmla="*/ 2359 w 2757"/>
              <a:gd name="T45" fmla="*/ 2012 h 3365"/>
              <a:gd name="T46" fmla="*/ 2359 w 2757"/>
              <a:gd name="T47" fmla="*/ 2160 h 3365"/>
              <a:gd name="T48" fmla="*/ 2275 w 2757"/>
              <a:gd name="T49" fmla="*/ 2275 h 3365"/>
              <a:gd name="T50" fmla="*/ 2137 w 2757"/>
              <a:gd name="T51" fmla="*/ 2320 h 3365"/>
              <a:gd name="T52" fmla="*/ 1279 w 2757"/>
              <a:gd name="T53" fmla="*/ 2513 h 3365"/>
              <a:gd name="T54" fmla="*/ 1504 w 2757"/>
              <a:gd name="T55" fmla="*/ 2718 h 3365"/>
              <a:gd name="T56" fmla="*/ 1775 w 2757"/>
              <a:gd name="T57" fmla="*/ 2850 h 3365"/>
              <a:gd name="T58" fmla="*/ 2076 w 2757"/>
              <a:gd name="T59" fmla="*/ 2897 h 3365"/>
              <a:gd name="T60" fmla="*/ 2375 w 2757"/>
              <a:gd name="T61" fmla="*/ 2852 h 3365"/>
              <a:gd name="T62" fmla="*/ 2507 w 2757"/>
              <a:gd name="T63" fmla="*/ 2848 h 3365"/>
              <a:gd name="T64" fmla="*/ 2618 w 2757"/>
              <a:gd name="T65" fmla="*/ 2916 h 3365"/>
              <a:gd name="T66" fmla="*/ 2676 w 2757"/>
              <a:gd name="T67" fmla="*/ 3038 h 3365"/>
              <a:gd name="T68" fmla="*/ 2660 w 2757"/>
              <a:gd name="T69" fmla="*/ 3167 h 3365"/>
              <a:gd name="T70" fmla="*/ 2577 w 2757"/>
              <a:gd name="T71" fmla="*/ 3268 h 3365"/>
              <a:gd name="T72" fmla="*/ 2342 w 2757"/>
              <a:gd name="T73" fmla="*/ 3340 h 3365"/>
              <a:gd name="T74" fmla="*/ 1980 w 2757"/>
              <a:gd name="T75" fmla="*/ 3361 h 3365"/>
              <a:gd name="T76" fmla="*/ 1609 w 2757"/>
              <a:gd name="T77" fmla="*/ 3287 h 3365"/>
              <a:gd name="T78" fmla="*/ 1274 w 2757"/>
              <a:gd name="T79" fmla="*/ 3125 h 3365"/>
              <a:gd name="T80" fmla="*/ 988 w 2757"/>
              <a:gd name="T81" fmla="*/ 2885 h 3365"/>
              <a:gd name="T82" fmla="*/ 758 w 2757"/>
              <a:gd name="T83" fmla="*/ 2583 h 3365"/>
              <a:gd name="T84" fmla="*/ 234 w 2757"/>
              <a:gd name="T85" fmla="*/ 2320 h 3365"/>
              <a:gd name="T86" fmla="*/ 96 w 2757"/>
              <a:gd name="T87" fmla="*/ 2275 h 3365"/>
              <a:gd name="T88" fmla="*/ 12 w 2757"/>
              <a:gd name="T89" fmla="*/ 2160 h 3365"/>
              <a:gd name="T90" fmla="*/ 12 w 2757"/>
              <a:gd name="T91" fmla="*/ 2012 h 3365"/>
              <a:gd name="T92" fmla="*/ 96 w 2757"/>
              <a:gd name="T93" fmla="*/ 1898 h 3365"/>
              <a:gd name="T94" fmla="*/ 234 w 2757"/>
              <a:gd name="T95" fmla="*/ 1853 h 3365"/>
              <a:gd name="T96" fmla="*/ 520 w 2757"/>
              <a:gd name="T97" fmla="*/ 1784 h 3365"/>
              <a:gd name="T98" fmla="*/ 519 w 2757"/>
              <a:gd name="T99" fmla="*/ 1647 h 3365"/>
              <a:gd name="T100" fmla="*/ 522 w 2757"/>
              <a:gd name="T101" fmla="*/ 1529 h 3365"/>
              <a:gd name="T102" fmla="*/ 160 w 2757"/>
              <a:gd name="T103" fmla="*/ 1500 h 3365"/>
              <a:gd name="T104" fmla="*/ 45 w 2757"/>
              <a:gd name="T105" fmla="*/ 1416 h 3365"/>
              <a:gd name="T106" fmla="*/ 0 w 2757"/>
              <a:gd name="T107" fmla="*/ 1278 h 3365"/>
              <a:gd name="T108" fmla="*/ 45 w 2757"/>
              <a:gd name="T109" fmla="*/ 1140 h 3365"/>
              <a:gd name="T110" fmla="*/ 160 w 2757"/>
              <a:gd name="T111" fmla="*/ 1056 h 3365"/>
              <a:gd name="T112" fmla="*/ 669 w 2757"/>
              <a:gd name="T113" fmla="*/ 954 h 3365"/>
              <a:gd name="T114" fmla="*/ 864 w 2757"/>
              <a:gd name="T115" fmla="*/ 623 h 3365"/>
              <a:gd name="T116" fmla="*/ 1124 w 2757"/>
              <a:gd name="T117" fmla="*/ 350 h 3365"/>
              <a:gd name="T118" fmla="*/ 1436 w 2757"/>
              <a:gd name="T119" fmla="*/ 147 h 3365"/>
              <a:gd name="T120" fmla="*/ 1790 w 2757"/>
              <a:gd name="T121" fmla="*/ 28 h 3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57" h="3365">
                <a:moveTo>
                  <a:pt x="2076" y="0"/>
                </a:moveTo>
                <a:lnTo>
                  <a:pt x="2167" y="2"/>
                </a:lnTo>
                <a:lnTo>
                  <a:pt x="2258" y="11"/>
                </a:lnTo>
                <a:lnTo>
                  <a:pt x="2347" y="25"/>
                </a:lnTo>
                <a:lnTo>
                  <a:pt x="2436" y="44"/>
                </a:lnTo>
                <a:lnTo>
                  <a:pt x="2523" y="70"/>
                </a:lnTo>
                <a:lnTo>
                  <a:pt x="2609" y="100"/>
                </a:lnTo>
                <a:lnTo>
                  <a:pt x="2640" y="115"/>
                </a:lnTo>
                <a:lnTo>
                  <a:pt x="2668" y="134"/>
                </a:lnTo>
                <a:lnTo>
                  <a:pt x="2692" y="155"/>
                </a:lnTo>
                <a:lnTo>
                  <a:pt x="2714" y="181"/>
                </a:lnTo>
                <a:lnTo>
                  <a:pt x="2731" y="209"/>
                </a:lnTo>
                <a:lnTo>
                  <a:pt x="2744" y="238"/>
                </a:lnTo>
                <a:lnTo>
                  <a:pt x="2753" y="270"/>
                </a:lnTo>
                <a:lnTo>
                  <a:pt x="2757" y="303"/>
                </a:lnTo>
                <a:lnTo>
                  <a:pt x="2757" y="336"/>
                </a:lnTo>
                <a:lnTo>
                  <a:pt x="2752" y="369"/>
                </a:lnTo>
                <a:lnTo>
                  <a:pt x="2742" y="403"/>
                </a:lnTo>
                <a:lnTo>
                  <a:pt x="2727" y="435"/>
                </a:lnTo>
                <a:lnTo>
                  <a:pt x="2708" y="462"/>
                </a:lnTo>
                <a:lnTo>
                  <a:pt x="2685" y="487"/>
                </a:lnTo>
                <a:lnTo>
                  <a:pt x="2660" y="507"/>
                </a:lnTo>
                <a:lnTo>
                  <a:pt x="2632" y="525"/>
                </a:lnTo>
                <a:lnTo>
                  <a:pt x="2602" y="538"/>
                </a:lnTo>
                <a:lnTo>
                  <a:pt x="2571" y="547"/>
                </a:lnTo>
                <a:lnTo>
                  <a:pt x="2538" y="551"/>
                </a:lnTo>
                <a:lnTo>
                  <a:pt x="2505" y="551"/>
                </a:lnTo>
                <a:lnTo>
                  <a:pt x="2471" y="546"/>
                </a:lnTo>
                <a:lnTo>
                  <a:pt x="2439" y="536"/>
                </a:lnTo>
                <a:lnTo>
                  <a:pt x="2369" y="511"/>
                </a:lnTo>
                <a:lnTo>
                  <a:pt x="2297" y="492"/>
                </a:lnTo>
                <a:lnTo>
                  <a:pt x="2225" y="479"/>
                </a:lnTo>
                <a:lnTo>
                  <a:pt x="2151" y="470"/>
                </a:lnTo>
                <a:lnTo>
                  <a:pt x="2077" y="467"/>
                </a:lnTo>
                <a:lnTo>
                  <a:pt x="1999" y="470"/>
                </a:lnTo>
                <a:lnTo>
                  <a:pt x="1923" y="480"/>
                </a:lnTo>
                <a:lnTo>
                  <a:pt x="1848" y="494"/>
                </a:lnTo>
                <a:lnTo>
                  <a:pt x="1775" y="514"/>
                </a:lnTo>
                <a:lnTo>
                  <a:pt x="1704" y="540"/>
                </a:lnTo>
                <a:lnTo>
                  <a:pt x="1635" y="571"/>
                </a:lnTo>
                <a:lnTo>
                  <a:pt x="1569" y="606"/>
                </a:lnTo>
                <a:lnTo>
                  <a:pt x="1505" y="647"/>
                </a:lnTo>
                <a:lnTo>
                  <a:pt x="1444" y="692"/>
                </a:lnTo>
                <a:lnTo>
                  <a:pt x="1386" y="741"/>
                </a:lnTo>
                <a:lnTo>
                  <a:pt x="1331" y="794"/>
                </a:lnTo>
                <a:lnTo>
                  <a:pt x="1279" y="852"/>
                </a:lnTo>
                <a:lnTo>
                  <a:pt x="1231" y="912"/>
                </a:lnTo>
                <a:lnTo>
                  <a:pt x="1187" y="976"/>
                </a:lnTo>
                <a:lnTo>
                  <a:pt x="1146" y="1044"/>
                </a:lnTo>
                <a:lnTo>
                  <a:pt x="2138" y="1044"/>
                </a:lnTo>
                <a:lnTo>
                  <a:pt x="2176" y="1047"/>
                </a:lnTo>
                <a:lnTo>
                  <a:pt x="2211" y="1056"/>
                </a:lnTo>
                <a:lnTo>
                  <a:pt x="2245" y="1071"/>
                </a:lnTo>
                <a:lnTo>
                  <a:pt x="2276" y="1089"/>
                </a:lnTo>
                <a:lnTo>
                  <a:pt x="2303" y="1112"/>
                </a:lnTo>
                <a:lnTo>
                  <a:pt x="2326" y="1140"/>
                </a:lnTo>
                <a:lnTo>
                  <a:pt x="2346" y="1171"/>
                </a:lnTo>
                <a:lnTo>
                  <a:pt x="2360" y="1204"/>
                </a:lnTo>
                <a:lnTo>
                  <a:pt x="2368" y="1240"/>
                </a:lnTo>
                <a:lnTo>
                  <a:pt x="2371" y="1278"/>
                </a:lnTo>
                <a:lnTo>
                  <a:pt x="2368" y="1316"/>
                </a:lnTo>
                <a:lnTo>
                  <a:pt x="2360" y="1352"/>
                </a:lnTo>
                <a:lnTo>
                  <a:pt x="2346" y="1385"/>
                </a:lnTo>
                <a:lnTo>
                  <a:pt x="2326" y="1416"/>
                </a:lnTo>
                <a:lnTo>
                  <a:pt x="2303" y="1443"/>
                </a:lnTo>
                <a:lnTo>
                  <a:pt x="2276" y="1466"/>
                </a:lnTo>
                <a:lnTo>
                  <a:pt x="2245" y="1486"/>
                </a:lnTo>
                <a:lnTo>
                  <a:pt x="2211" y="1500"/>
                </a:lnTo>
                <a:lnTo>
                  <a:pt x="2176" y="1508"/>
                </a:lnTo>
                <a:lnTo>
                  <a:pt x="2138" y="1511"/>
                </a:lnTo>
                <a:lnTo>
                  <a:pt x="994" y="1511"/>
                </a:lnTo>
                <a:lnTo>
                  <a:pt x="992" y="1529"/>
                </a:lnTo>
                <a:lnTo>
                  <a:pt x="991" y="1552"/>
                </a:lnTo>
                <a:lnTo>
                  <a:pt x="990" y="1581"/>
                </a:lnTo>
                <a:lnTo>
                  <a:pt x="990" y="1612"/>
                </a:lnTo>
                <a:lnTo>
                  <a:pt x="989" y="1646"/>
                </a:lnTo>
                <a:lnTo>
                  <a:pt x="989" y="1682"/>
                </a:lnTo>
                <a:lnTo>
                  <a:pt x="989" y="1718"/>
                </a:lnTo>
                <a:lnTo>
                  <a:pt x="990" y="1751"/>
                </a:lnTo>
                <a:lnTo>
                  <a:pt x="990" y="1784"/>
                </a:lnTo>
                <a:lnTo>
                  <a:pt x="991" y="1812"/>
                </a:lnTo>
                <a:lnTo>
                  <a:pt x="992" y="1835"/>
                </a:lnTo>
                <a:lnTo>
                  <a:pt x="994" y="1853"/>
                </a:lnTo>
                <a:lnTo>
                  <a:pt x="2137" y="1853"/>
                </a:lnTo>
                <a:lnTo>
                  <a:pt x="2175" y="1856"/>
                </a:lnTo>
                <a:lnTo>
                  <a:pt x="2210" y="1865"/>
                </a:lnTo>
                <a:lnTo>
                  <a:pt x="2244" y="1879"/>
                </a:lnTo>
                <a:lnTo>
                  <a:pt x="2275" y="1898"/>
                </a:lnTo>
                <a:lnTo>
                  <a:pt x="2303" y="1921"/>
                </a:lnTo>
                <a:lnTo>
                  <a:pt x="2325" y="1949"/>
                </a:lnTo>
                <a:lnTo>
                  <a:pt x="2345" y="1978"/>
                </a:lnTo>
                <a:lnTo>
                  <a:pt x="2359" y="2012"/>
                </a:lnTo>
                <a:lnTo>
                  <a:pt x="2368" y="2048"/>
                </a:lnTo>
                <a:lnTo>
                  <a:pt x="2371" y="2086"/>
                </a:lnTo>
                <a:lnTo>
                  <a:pt x="2368" y="2125"/>
                </a:lnTo>
                <a:lnTo>
                  <a:pt x="2359" y="2160"/>
                </a:lnTo>
                <a:lnTo>
                  <a:pt x="2345" y="2193"/>
                </a:lnTo>
                <a:lnTo>
                  <a:pt x="2325" y="2224"/>
                </a:lnTo>
                <a:lnTo>
                  <a:pt x="2303" y="2251"/>
                </a:lnTo>
                <a:lnTo>
                  <a:pt x="2275" y="2275"/>
                </a:lnTo>
                <a:lnTo>
                  <a:pt x="2244" y="2293"/>
                </a:lnTo>
                <a:lnTo>
                  <a:pt x="2210" y="2308"/>
                </a:lnTo>
                <a:lnTo>
                  <a:pt x="2175" y="2317"/>
                </a:lnTo>
                <a:lnTo>
                  <a:pt x="2137" y="2320"/>
                </a:lnTo>
                <a:lnTo>
                  <a:pt x="1145" y="2320"/>
                </a:lnTo>
                <a:lnTo>
                  <a:pt x="1186" y="2387"/>
                </a:lnTo>
                <a:lnTo>
                  <a:pt x="1231" y="2452"/>
                </a:lnTo>
                <a:lnTo>
                  <a:pt x="1279" y="2513"/>
                </a:lnTo>
                <a:lnTo>
                  <a:pt x="1330" y="2569"/>
                </a:lnTo>
                <a:lnTo>
                  <a:pt x="1386" y="2624"/>
                </a:lnTo>
                <a:lnTo>
                  <a:pt x="1444" y="2673"/>
                </a:lnTo>
                <a:lnTo>
                  <a:pt x="1504" y="2718"/>
                </a:lnTo>
                <a:lnTo>
                  <a:pt x="1569" y="2758"/>
                </a:lnTo>
                <a:lnTo>
                  <a:pt x="1635" y="2793"/>
                </a:lnTo>
                <a:lnTo>
                  <a:pt x="1704" y="2824"/>
                </a:lnTo>
                <a:lnTo>
                  <a:pt x="1775" y="2850"/>
                </a:lnTo>
                <a:lnTo>
                  <a:pt x="1847" y="2870"/>
                </a:lnTo>
                <a:lnTo>
                  <a:pt x="1922" y="2884"/>
                </a:lnTo>
                <a:lnTo>
                  <a:pt x="1999" y="2893"/>
                </a:lnTo>
                <a:lnTo>
                  <a:pt x="2076" y="2897"/>
                </a:lnTo>
                <a:lnTo>
                  <a:pt x="2152" y="2893"/>
                </a:lnTo>
                <a:lnTo>
                  <a:pt x="2228" y="2885"/>
                </a:lnTo>
                <a:lnTo>
                  <a:pt x="2302" y="2871"/>
                </a:lnTo>
                <a:lnTo>
                  <a:pt x="2375" y="2852"/>
                </a:lnTo>
                <a:lnTo>
                  <a:pt x="2408" y="2843"/>
                </a:lnTo>
                <a:lnTo>
                  <a:pt x="2442" y="2840"/>
                </a:lnTo>
                <a:lnTo>
                  <a:pt x="2476" y="2842"/>
                </a:lnTo>
                <a:lnTo>
                  <a:pt x="2507" y="2848"/>
                </a:lnTo>
                <a:lnTo>
                  <a:pt x="2539" y="2860"/>
                </a:lnTo>
                <a:lnTo>
                  <a:pt x="2568" y="2875"/>
                </a:lnTo>
                <a:lnTo>
                  <a:pt x="2594" y="2893"/>
                </a:lnTo>
                <a:lnTo>
                  <a:pt x="2618" y="2916"/>
                </a:lnTo>
                <a:lnTo>
                  <a:pt x="2638" y="2943"/>
                </a:lnTo>
                <a:lnTo>
                  <a:pt x="2656" y="2972"/>
                </a:lnTo>
                <a:lnTo>
                  <a:pt x="2668" y="3004"/>
                </a:lnTo>
                <a:lnTo>
                  <a:pt x="2676" y="3038"/>
                </a:lnTo>
                <a:lnTo>
                  <a:pt x="2679" y="3071"/>
                </a:lnTo>
                <a:lnTo>
                  <a:pt x="2677" y="3104"/>
                </a:lnTo>
                <a:lnTo>
                  <a:pt x="2671" y="3137"/>
                </a:lnTo>
                <a:lnTo>
                  <a:pt x="2660" y="3167"/>
                </a:lnTo>
                <a:lnTo>
                  <a:pt x="2644" y="3196"/>
                </a:lnTo>
                <a:lnTo>
                  <a:pt x="2626" y="3223"/>
                </a:lnTo>
                <a:lnTo>
                  <a:pt x="2603" y="3247"/>
                </a:lnTo>
                <a:lnTo>
                  <a:pt x="2577" y="3268"/>
                </a:lnTo>
                <a:lnTo>
                  <a:pt x="2548" y="3284"/>
                </a:lnTo>
                <a:lnTo>
                  <a:pt x="2515" y="3297"/>
                </a:lnTo>
                <a:lnTo>
                  <a:pt x="2429" y="3321"/>
                </a:lnTo>
                <a:lnTo>
                  <a:pt x="2342" y="3340"/>
                </a:lnTo>
                <a:lnTo>
                  <a:pt x="2254" y="3354"/>
                </a:lnTo>
                <a:lnTo>
                  <a:pt x="2166" y="3362"/>
                </a:lnTo>
                <a:lnTo>
                  <a:pt x="2077" y="3365"/>
                </a:lnTo>
                <a:lnTo>
                  <a:pt x="1980" y="3361"/>
                </a:lnTo>
                <a:lnTo>
                  <a:pt x="1885" y="3352"/>
                </a:lnTo>
                <a:lnTo>
                  <a:pt x="1791" y="3336"/>
                </a:lnTo>
                <a:lnTo>
                  <a:pt x="1699" y="3315"/>
                </a:lnTo>
                <a:lnTo>
                  <a:pt x="1609" y="3287"/>
                </a:lnTo>
                <a:lnTo>
                  <a:pt x="1522" y="3254"/>
                </a:lnTo>
                <a:lnTo>
                  <a:pt x="1437" y="3217"/>
                </a:lnTo>
                <a:lnTo>
                  <a:pt x="1354" y="3173"/>
                </a:lnTo>
                <a:lnTo>
                  <a:pt x="1274" y="3125"/>
                </a:lnTo>
                <a:lnTo>
                  <a:pt x="1197" y="3071"/>
                </a:lnTo>
                <a:lnTo>
                  <a:pt x="1125" y="3014"/>
                </a:lnTo>
                <a:lnTo>
                  <a:pt x="1054" y="2952"/>
                </a:lnTo>
                <a:lnTo>
                  <a:pt x="988" y="2885"/>
                </a:lnTo>
                <a:lnTo>
                  <a:pt x="924" y="2816"/>
                </a:lnTo>
                <a:lnTo>
                  <a:pt x="865" y="2741"/>
                </a:lnTo>
                <a:lnTo>
                  <a:pt x="809" y="2663"/>
                </a:lnTo>
                <a:lnTo>
                  <a:pt x="758" y="2583"/>
                </a:lnTo>
                <a:lnTo>
                  <a:pt x="711" y="2498"/>
                </a:lnTo>
                <a:lnTo>
                  <a:pt x="669" y="2410"/>
                </a:lnTo>
                <a:lnTo>
                  <a:pt x="632" y="2320"/>
                </a:lnTo>
                <a:lnTo>
                  <a:pt x="234" y="2320"/>
                </a:lnTo>
                <a:lnTo>
                  <a:pt x="196" y="2317"/>
                </a:lnTo>
                <a:lnTo>
                  <a:pt x="160" y="2308"/>
                </a:lnTo>
                <a:lnTo>
                  <a:pt x="127" y="2293"/>
                </a:lnTo>
                <a:lnTo>
                  <a:pt x="96" y="2275"/>
                </a:lnTo>
                <a:lnTo>
                  <a:pt x="69" y="2251"/>
                </a:lnTo>
                <a:lnTo>
                  <a:pt x="45" y="2224"/>
                </a:lnTo>
                <a:lnTo>
                  <a:pt x="27" y="2193"/>
                </a:lnTo>
                <a:lnTo>
                  <a:pt x="12" y="2160"/>
                </a:lnTo>
                <a:lnTo>
                  <a:pt x="3" y="2125"/>
                </a:lnTo>
                <a:lnTo>
                  <a:pt x="0" y="2086"/>
                </a:lnTo>
                <a:lnTo>
                  <a:pt x="3" y="2048"/>
                </a:lnTo>
                <a:lnTo>
                  <a:pt x="12" y="2012"/>
                </a:lnTo>
                <a:lnTo>
                  <a:pt x="27" y="1978"/>
                </a:lnTo>
                <a:lnTo>
                  <a:pt x="45" y="1949"/>
                </a:lnTo>
                <a:lnTo>
                  <a:pt x="69" y="1921"/>
                </a:lnTo>
                <a:lnTo>
                  <a:pt x="96" y="1898"/>
                </a:lnTo>
                <a:lnTo>
                  <a:pt x="127" y="1879"/>
                </a:lnTo>
                <a:lnTo>
                  <a:pt x="160" y="1865"/>
                </a:lnTo>
                <a:lnTo>
                  <a:pt x="196" y="1856"/>
                </a:lnTo>
                <a:lnTo>
                  <a:pt x="234" y="1853"/>
                </a:lnTo>
                <a:lnTo>
                  <a:pt x="523" y="1853"/>
                </a:lnTo>
                <a:lnTo>
                  <a:pt x="522" y="1835"/>
                </a:lnTo>
                <a:lnTo>
                  <a:pt x="521" y="1812"/>
                </a:lnTo>
                <a:lnTo>
                  <a:pt x="520" y="1784"/>
                </a:lnTo>
                <a:lnTo>
                  <a:pt x="519" y="1752"/>
                </a:lnTo>
                <a:lnTo>
                  <a:pt x="519" y="1718"/>
                </a:lnTo>
                <a:lnTo>
                  <a:pt x="519" y="1682"/>
                </a:lnTo>
                <a:lnTo>
                  <a:pt x="519" y="1647"/>
                </a:lnTo>
                <a:lnTo>
                  <a:pt x="519" y="1612"/>
                </a:lnTo>
                <a:lnTo>
                  <a:pt x="520" y="1581"/>
                </a:lnTo>
                <a:lnTo>
                  <a:pt x="521" y="1552"/>
                </a:lnTo>
                <a:lnTo>
                  <a:pt x="522" y="1529"/>
                </a:lnTo>
                <a:lnTo>
                  <a:pt x="523" y="1511"/>
                </a:lnTo>
                <a:lnTo>
                  <a:pt x="234" y="1511"/>
                </a:lnTo>
                <a:lnTo>
                  <a:pt x="196" y="1508"/>
                </a:lnTo>
                <a:lnTo>
                  <a:pt x="160" y="1500"/>
                </a:lnTo>
                <a:lnTo>
                  <a:pt x="127" y="1486"/>
                </a:lnTo>
                <a:lnTo>
                  <a:pt x="96" y="1466"/>
                </a:lnTo>
                <a:lnTo>
                  <a:pt x="69" y="1443"/>
                </a:lnTo>
                <a:lnTo>
                  <a:pt x="45" y="1416"/>
                </a:lnTo>
                <a:lnTo>
                  <a:pt x="27" y="1385"/>
                </a:lnTo>
                <a:lnTo>
                  <a:pt x="12" y="1352"/>
                </a:lnTo>
                <a:lnTo>
                  <a:pt x="3" y="1316"/>
                </a:lnTo>
                <a:lnTo>
                  <a:pt x="0" y="1278"/>
                </a:lnTo>
                <a:lnTo>
                  <a:pt x="3" y="1240"/>
                </a:lnTo>
                <a:lnTo>
                  <a:pt x="12" y="1204"/>
                </a:lnTo>
                <a:lnTo>
                  <a:pt x="27" y="1171"/>
                </a:lnTo>
                <a:lnTo>
                  <a:pt x="45" y="1140"/>
                </a:lnTo>
                <a:lnTo>
                  <a:pt x="69" y="1112"/>
                </a:lnTo>
                <a:lnTo>
                  <a:pt x="96" y="1089"/>
                </a:lnTo>
                <a:lnTo>
                  <a:pt x="127" y="1071"/>
                </a:lnTo>
                <a:lnTo>
                  <a:pt x="160" y="1056"/>
                </a:lnTo>
                <a:lnTo>
                  <a:pt x="196" y="1047"/>
                </a:lnTo>
                <a:lnTo>
                  <a:pt x="234" y="1044"/>
                </a:lnTo>
                <a:lnTo>
                  <a:pt x="631" y="1044"/>
                </a:lnTo>
                <a:lnTo>
                  <a:pt x="669" y="954"/>
                </a:lnTo>
                <a:lnTo>
                  <a:pt x="711" y="866"/>
                </a:lnTo>
                <a:lnTo>
                  <a:pt x="757" y="782"/>
                </a:lnTo>
                <a:lnTo>
                  <a:pt x="808" y="700"/>
                </a:lnTo>
                <a:lnTo>
                  <a:pt x="864" y="623"/>
                </a:lnTo>
                <a:lnTo>
                  <a:pt x="923" y="548"/>
                </a:lnTo>
                <a:lnTo>
                  <a:pt x="987" y="479"/>
                </a:lnTo>
                <a:lnTo>
                  <a:pt x="1053" y="412"/>
                </a:lnTo>
                <a:lnTo>
                  <a:pt x="1124" y="350"/>
                </a:lnTo>
                <a:lnTo>
                  <a:pt x="1197" y="292"/>
                </a:lnTo>
                <a:lnTo>
                  <a:pt x="1274" y="239"/>
                </a:lnTo>
                <a:lnTo>
                  <a:pt x="1354" y="191"/>
                </a:lnTo>
                <a:lnTo>
                  <a:pt x="1436" y="147"/>
                </a:lnTo>
                <a:lnTo>
                  <a:pt x="1521" y="109"/>
                </a:lnTo>
                <a:lnTo>
                  <a:pt x="1609" y="77"/>
                </a:lnTo>
                <a:lnTo>
                  <a:pt x="1699" y="49"/>
                </a:lnTo>
                <a:lnTo>
                  <a:pt x="1790" y="28"/>
                </a:lnTo>
                <a:lnTo>
                  <a:pt x="1884" y="12"/>
                </a:lnTo>
                <a:lnTo>
                  <a:pt x="1979" y="3"/>
                </a:lnTo>
                <a:lnTo>
                  <a:pt x="207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962" name="Group 1961"/>
          <p:cNvGrpSpPr/>
          <p:nvPr/>
        </p:nvGrpSpPr>
        <p:grpSpPr>
          <a:xfrm>
            <a:off x="1059703" y="3655585"/>
            <a:ext cx="233733" cy="167090"/>
            <a:chOff x="1060450" y="5138738"/>
            <a:chExt cx="384175" cy="274638"/>
          </a:xfrm>
          <a:solidFill>
            <a:schemeClr val="tx1">
              <a:lumMod val="65000"/>
              <a:lumOff val="35000"/>
            </a:schemeClr>
          </a:solidFill>
        </p:grpSpPr>
        <p:sp>
          <p:nvSpPr>
            <p:cNvPr id="1726" name="Freeform 643"/>
            <p:cNvSpPr>
              <a:spLocks noEditPoints="1"/>
            </p:cNvSpPr>
            <p:nvPr/>
          </p:nvSpPr>
          <p:spPr bwMode="auto">
            <a:xfrm>
              <a:off x="1060450" y="5340351"/>
              <a:ext cx="384175" cy="73025"/>
            </a:xfrm>
            <a:custGeom>
              <a:avLst/>
              <a:gdLst>
                <a:gd name="T0" fmla="*/ 1484 w 3386"/>
                <a:gd name="T1" fmla="*/ 304 h 651"/>
                <a:gd name="T2" fmla="*/ 1466 w 3386"/>
                <a:gd name="T3" fmla="*/ 306 h 651"/>
                <a:gd name="T4" fmla="*/ 1450 w 3386"/>
                <a:gd name="T5" fmla="*/ 313 h 651"/>
                <a:gd name="T6" fmla="*/ 1436 w 3386"/>
                <a:gd name="T7" fmla="*/ 323 h 651"/>
                <a:gd name="T8" fmla="*/ 1426 w 3386"/>
                <a:gd name="T9" fmla="*/ 337 h 651"/>
                <a:gd name="T10" fmla="*/ 1419 w 3386"/>
                <a:gd name="T11" fmla="*/ 353 h 651"/>
                <a:gd name="T12" fmla="*/ 1417 w 3386"/>
                <a:gd name="T13" fmla="*/ 371 h 651"/>
                <a:gd name="T14" fmla="*/ 1419 w 3386"/>
                <a:gd name="T15" fmla="*/ 389 h 651"/>
                <a:gd name="T16" fmla="*/ 1426 w 3386"/>
                <a:gd name="T17" fmla="*/ 405 h 651"/>
                <a:gd name="T18" fmla="*/ 1436 w 3386"/>
                <a:gd name="T19" fmla="*/ 419 h 651"/>
                <a:gd name="T20" fmla="*/ 1450 w 3386"/>
                <a:gd name="T21" fmla="*/ 429 h 651"/>
                <a:gd name="T22" fmla="*/ 1466 w 3386"/>
                <a:gd name="T23" fmla="*/ 435 h 651"/>
                <a:gd name="T24" fmla="*/ 1484 w 3386"/>
                <a:gd name="T25" fmla="*/ 438 h 651"/>
                <a:gd name="T26" fmla="*/ 1902 w 3386"/>
                <a:gd name="T27" fmla="*/ 438 h 651"/>
                <a:gd name="T28" fmla="*/ 1921 w 3386"/>
                <a:gd name="T29" fmla="*/ 435 h 651"/>
                <a:gd name="T30" fmla="*/ 1937 w 3386"/>
                <a:gd name="T31" fmla="*/ 428 h 651"/>
                <a:gd name="T32" fmla="*/ 1951 w 3386"/>
                <a:gd name="T33" fmla="*/ 418 h 651"/>
                <a:gd name="T34" fmla="*/ 1961 w 3386"/>
                <a:gd name="T35" fmla="*/ 403 h 651"/>
                <a:gd name="T36" fmla="*/ 1967 w 3386"/>
                <a:gd name="T37" fmla="*/ 388 h 651"/>
                <a:gd name="T38" fmla="*/ 1970 w 3386"/>
                <a:gd name="T39" fmla="*/ 371 h 651"/>
                <a:gd name="T40" fmla="*/ 1967 w 3386"/>
                <a:gd name="T41" fmla="*/ 353 h 651"/>
                <a:gd name="T42" fmla="*/ 1961 w 3386"/>
                <a:gd name="T43" fmla="*/ 337 h 651"/>
                <a:gd name="T44" fmla="*/ 1951 w 3386"/>
                <a:gd name="T45" fmla="*/ 323 h 651"/>
                <a:gd name="T46" fmla="*/ 1936 w 3386"/>
                <a:gd name="T47" fmla="*/ 313 h 651"/>
                <a:gd name="T48" fmla="*/ 1921 w 3386"/>
                <a:gd name="T49" fmla="*/ 306 h 651"/>
                <a:gd name="T50" fmla="*/ 1902 w 3386"/>
                <a:gd name="T51" fmla="*/ 304 h 651"/>
                <a:gd name="T52" fmla="*/ 1484 w 3386"/>
                <a:gd name="T53" fmla="*/ 304 h 651"/>
                <a:gd name="T54" fmla="*/ 435 w 3386"/>
                <a:gd name="T55" fmla="*/ 0 h 651"/>
                <a:gd name="T56" fmla="*/ 2953 w 3386"/>
                <a:gd name="T57" fmla="*/ 0 h 651"/>
                <a:gd name="T58" fmla="*/ 3386 w 3386"/>
                <a:gd name="T59" fmla="*/ 651 h 651"/>
                <a:gd name="T60" fmla="*/ 0 w 3386"/>
                <a:gd name="T61" fmla="*/ 651 h 651"/>
                <a:gd name="T62" fmla="*/ 435 w 3386"/>
                <a:gd name="T63"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86" h="651">
                  <a:moveTo>
                    <a:pt x="1484" y="304"/>
                  </a:moveTo>
                  <a:lnTo>
                    <a:pt x="1466" y="306"/>
                  </a:lnTo>
                  <a:lnTo>
                    <a:pt x="1450" y="313"/>
                  </a:lnTo>
                  <a:lnTo>
                    <a:pt x="1436" y="323"/>
                  </a:lnTo>
                  <a:lnTo>
                    <a:pt x="1426" y="337"/>
                  </a:lnTo>
                  <a:lnTo>
                    <a:pt x="1419" y="353"/>
                  </a:lnTo>
                  <a:lnTo>
                    <a:pt x="1417" y="371"/>
                  </a:lnTo>
                  <a:lnTo>
                    <a:pt x="1419" y="389"/>
                  </a:lnTo>
                  <a:lnTo>
                    <a:pt x="1426" y="405"/>
                  </a:lnTo>
                  <a:lnTo>
                    <a:pt x="1436" y="419"/>
                  </a:lnTo>
                  <a:lnTo>
                    <a:pt x="1450" y="429"/>
                  </a:lnTo>
                  <a:lnTo>
                    <a:pt x="1466" y="435"/>
                  </a:lnTo>
                  <a:lnTo>
                    <a:pt x="1484" y="438"/>
                  </a:lnTo>
                  <a:lnTo>
                    <a:pt x="1902" y="438"/>
                  </a:lnTo>
                  <a:lnTo>
                    <a:pt x="1921" y="435"/>
                  </a:lnTo>
                  <a:lnTo>
                    <a:pt x="1937" y="428"/>
                  </a:lnTo>
                  <a:lnTo>
                    <a:pt x="1951" y="418"/>
                  </a:lnTo>
                  <a:lnTo>
                    <a:pt x="1961" y="403"/>
                  </a:lnTo>
                  <a:lnTo>
                    <a:pt x="1967" y="388"/>
                  </a:lnTo>
                  <a:lnTo>
                    <a:pt x="1970" y="371"/>
                  </a:lnTo>
                  <a:lnTo>
                    <a:pt x="1967" y="353"/>
                  </a:lnTo>
                  <a:lnTo>
                    <a:pt x="1961" y="337"/>
                  </a:lnTo>
                  <a:lnTo>
                    <a:pt x="1951" y="323"/>
                  </a:lnTo>
                  <a:lnTo>
                    <a:pt x="1936" y="313"/>
                  </a:lnTo>
                  <a:lnTo>
                    <a:pt x="1921" y="306"/>
                  </a:lnTo>
                  <a:lnTo>
                    <a:pt x="1902" y="304"/>
                  </a:lnTo>
                  <a:lnTo>
                    <a:pt x="1484" y="304"/>
                  </a:lnTo>
                  <a:close/>
                  <a:moveTo>
                    <a:pt x="435" y="0"/>
                  </a:moveTo>
                  <a:lnTo>
                    <a:pt x="2953" y="0"/>
                  </a:lnTo>
                  <a:lnTo>
                    <a:pt x="3386" y="651"/>
                  </a:lnTo>
                  <a:lnTo>
                    <a:pt x="0" y="651"/>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27" name="Freeform 644"/>
            <p:cNvSpPr>
              <a:spLocks noEditPoints="1"/>
            </p:cNvSpPr>
            <p:nvPr/>
          </p:nvSpPr>
          <p:spPr bwMode="auto">
            <a:xfrm>
              <a:off x="1114425" y="5138738"/>
              <a:ext cx="276225" cy="185738"/>
            </a:xfrm>
            <a:custGeom>
              <a:avLst/>
              <a:gdLst>
                <a:gd name="T0" fmla="*/ 1046 w 2423"/>
                <a:gd name="T1" fmla="*/ 549 h 1638"/>
                <a:gd name="T2" fmla="*/ 947 w 2423"/>
                <a:gd name="T3" fmla="*/ 574 h 1638"/>
                <a:gd name="T4" fmla="*/ 860 w 2423"/>
                <a:gd name="T5" fmla="*/ 621 h 1638"/>
                <a:gd name="T6" fmla="*/ 786 w 2423"/>
                <a:gd name="T7" fmla="*/ 687 h 1638"/>
                <a:gd name="T8" fmla="*/ 728 w 2423"/>
                <a:gd name="T9" fmla="*/ 768 h 1638"/>
                <a:gd name="T10" fmla="*/ 693 w 2423"/>
                <a:gd name="T11" fmla="*/ 862 h 1638"/>
                <a:gd name="T12" fmla="*/ 679 w 2423"/>
                <a:gd name="T13" fmla="*/ 965 h 1638"/>
                <a:gd name="T14" fmla="*/ 693 w 2423"/>
                <a:gd name="T15" fmla="*/ 1068 h 1638"/>
                <a:gd name="T16" fmla="*/ 728 w 2423"/>
                <a:gd name="T17" fmla="*/ 1162 h 1638"/>
                <a:gd name="T18" fmla="*/ 786 w 2423"/>
                <a:gd name="T19" fmla="*/ 1243 h 1638"/>
                <a:gd name="T20" fmla="*/ 860 w 2423"/>
                <a:gd name="T21" fmla="*/ 1309 h 1638"/>
                <a:gd name="T22" fmla="*/ 947 w 2423"/>
                <a:gd name="T23" fmla="*/ 1355 h 1638"/>
                <a:gd name="T24" fmla="*/ 1046 w 2423"/>
                <a:gd name="T25" fmla="*/ 1381 h 1638"/>
                <a:gd name="T26" fmla="*/ 1147 w 2423"/>
                <a:gd name="T27" fmla="*/ 1381 h 1638"/>
                <a:gd name="T28" fmla="*/ 1240 w 2423"/>
                <a:gd name="T29" fmla="*/ 1359 h 1638"/>
                <a:gd name="T30" fmla="*/ 1323 w 2423"/>
                <a:gd name="T31" fmla="*/ 1319 h 1638"/>
                <a:gd name="T32" fmla="*/ 1395 w 2423"/>
                <a:gd name="T33" fmla="*/ 1262 h 1638"/>
                <a:gd name="T34" fmla="*/ 1452 w 2423"/>
                <a:gd name="T35" fmla="*/ 1190 h 1638"/>
                <a:gd name="T36" fmla="*/ 1493 w 2423"/>
                <a:gd name="T37" fmla="*/ 1107 h 1638"/>
                <a:gd name="T38" fmla="*/ 1515 w 2423"/>
                <a:gd name="T39" fmla="*/ 1013 h 1638"/>
                <a:gd name="T40" fmla="*/ 1099 w 2423"/>
                <a:gd name="T41" fmla="*/ 964 h 1638"/>
                <a:gd name="T42" fmla="*/ 1324 w 2423"/>
                <a:gd name="T43" fmla="*/ 325 h 1638"/>
                <a:gd name="T44" fmla="*/ 1743 w 2423"/>
                <a:gd name="T45" fmla="*/ 744 h 1638"/>
                <a:gd name="T46" fmla="*/ 1730 w 2423"/>
                <a:gd name="T47" fmla="*/ 642 h 1638"/>
                <a:gd name="T48" fmla="*/ 1694 w 2423"/>
                <a:gd name="T49" fmla="*/ 547 h 1638"/>
                <a:gd name="T50" fmla="*/ 1637 w 2423"/>
                <a:gd name="T51" fmla="*/ 466 h 1638"/>
                <a:gd name="T52" fmla="*/ 1563 w 2423"/>
                <a:gd name="T53" fmla="*/ 400 h 1638"/>
                <a:gd name="T54" fmla="*/ 1475 w 2423"/>
                <a:gd name="T55" fmla="*/ 353 h 1638"/>
                <a:gd name="T56" fmla="*/ 1376 w 2423"/>
                <a:gd name="T57" fmla="*/ 329 h 1638"/>
                <a:gd name="T58" fmla="*/ 0 w 2423"/>
                <a:gd name="T59" fmla="*/ 0 h 1638"/>
                <a:gd name="T60" fmla="*/ 2423 w 2423"/>
                <a:gd name="T61" fmla="*/ 1638 h 1638"/>
                <a:gd name="T62" fmla="*/ 0 w 2423"/>
                <a:gd name="T63" fmla="*/ 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23" h="1638">
                  <a:moveTo>
                    <a:pt x="1099" y="546"/>
                  </a:moveTo>
                  <a:lnTo>
                    <a:pt x="1046" y="549"/>
                  </a:lnTo>
                  <a:lnTo>
                    <a:pt x="995" y="558"/>
                  </a:lnTo>
                  <a:lnTo>
                    <a:pt x="947" y="574"/>
                  </a:lnTo>
                  <a:lnTo>
                    <a:pt x="902" y="595"/>
                  </a:lnTo>
                  <a:lnTo>
                    <a:pt x="860" y="621"/>
                  </a:lnTo>
                  <a:lnTo>
                    <a:pt x="821" y="652"/>
                  </a:lnTo>
                  <a:lnTo>
                    <a:pt x="786" y="687"/>
                  </a:lnTo>
                  <a:lnTo>
                    <a:pt x="755" y="726"/>
                  </a:lnTo>
                  <a:lnTo>
                    <a:pt x="728" y="768"/>
                  </a:lnTo>
                  <a:lnTo>
                    <a:pt x="708" y="814"/>
                  </a:lnTo>
                  <a:lnTo>
                    <a:pt x="693" y="862"/>
                  </a:lnTo>
                  <a:lnTo>
                    <a:pt x="683" y="913"/>
                  </a:lnTo>
                  <a:lnTo>
                    <a:pt x="679" y="965"/>
                  </a:lnTo>
                  <a:lnTo>
                    <a:pt x="683" y="1017"/>
                  </a:lnTo>
                  <a:lnTo>
                    <a:pt x="693" y="1068"/>
                  </a:lnTo>
                  <a:lnTo>
                    <a:pt x="708" y="1116"/>
                  </a:lnTo>
                  <a:lnTo>
                    <a:pt x="728" y="1162"/>
                  </a:lnTo>
                  <a:lnTo>
                    <a:pt x="755" y="1204"/>
                  </a:lnTo>
                  <a:lnTo>
                    <a:pt x="786" y="1243"/>
                  </a:lnTo>
                  <a:lnTo>
                    <a:pt x="821" y="1278"/>
                  </a:lnTo>
                  <a:lnTo>
                    <a:pt x="860" y="1309"/>
                  </a:lnTo>
                  <a:lnTo>
                    <a:pt x="902" y="1335"/>
                  </a:lnTo>
                  <a:lnTo>
                    <a:pt x="947" y="1355"/>
                  </a:lnTo>
                  <a:lnTo>
                    <a:pt x="995" y="1370"/>
                  </a:lnTo>
                  <a:lnTo>
                    <a:pt x="1046" y="1381"/>
                  </a:lnTo>
                  <a:lnTo>
                    <a:pt x="1099" y="1384"/>
                  </a:lnTo>
                  <a:lnTo>
                    <a:pt x="1147" y="1381"/>
                  </a:lnTo>
                  <a:lnTo>
                    <a:pt x="1195" y="1373"/>
                  </a:lnTo>
                  <a:lnTo>
                    <a:pt x="1240" y="1359"/>
                  </a:lnTo>
                  <a:lnTo>
                    <a:pt x="1283" y="1342"/>
                  </a:lnTo>
                  <a:lnTo>
                    <a:pt x="1323" y="1319"/>
                  </a:lnTo>
                  <a:lnTo>
                    <a:pt x="1361" y="1292"/>
                  </a:lnTo>
                  <a:lnTo>
                    <a:pt x="1395" y="1262"/>
                  </a:lnTo>
                  <a:lnTo>
                    <a:pt x="1426" y="1228"/>
                  </a:lnTo>
                  <a:lnTo>
                    <a:pt x="1452" y="1190"/>
                  </a:lnTo>
                  <a:lnTo>
                    <a:pt x="1475" y="1150"/>
                  </a:lnTo>
                  <a:lnTo>
                    <a:pt x="1493" y="1107"/>
                  </a:lnTo>
                  <a:lnTo>
                    <a:pt x="1507" y="1061"/>
                  </a:lnTo>
                  <a:lnTo>
                    <a:pt x="1515" y="1013"/>
                  </a:lnTo>
                  <a:lnTo>
                    <a:pt x="1518" y="964"/>
                  </a:lnTo>
                  <a:lnTo>
                    <a:pt x="1099" y="964"/>
                  </a:lnTo>
                  <a:lnTo>
                    <a:pt x="1099" y="546"/>
                  </a:lnTo>
                  <a:close/>
                  <a:moveTo>
                    <a:pt x="1324" y="325"/>
                  </a:moveTo>
                  <a:lnTo>
                    <a:pt x="1324" y="744"/>
                  </a:lnTo>
                  <a:lnTo>
                    <a:pt x="1743" y="744"/>
                  </a:lnTo>
                  <a:lnTo>
                    <a:pt x="1740" y="692"/>
                  </a:lnTo>
                  <a:lnTo>
                    <a:pt x="1730" y="642"/>
                  </a:lnTo>
                  <a:lnTo>
                    <a:pt x="1715" y="593"/>
                  </a:lnTo>
                  <a:lnTo>
                    <a:pt x="1694" y="547"/>
                  </a:lnTo>
                  <a:lnTo>
                    <a:pt x="1668" y="505"/>
                  </a:lnTo>
                  <a:lnTo>
                    <a:pt x="1637" y="466"/>
                  </a:lnTo>
                  <a:lnTo>
                    <a:pt x="1602" y="431"/>
                  </a:lnTo>
                  <a:lnTo>
                    <a:pt x="1563" y="400"/>
                  </a:lnTo>
                  <a:lnTo>
                    <a:pt x="1521" y="375"/>
                  </a:lnTo>
                  <a:lnTo>
                    <a:pt x="1475" y="353"/>
                  </a:lnTo>
                  <a:lnTo>
                    <a:pt x="1427" y="338"/>
                  </a:lnTo>
                  <a:lnTo>
                    <a:pt x="1376" y="329"/>
                  </a:lnTo>
                  <a:lnTo>
                    <a:pt x="1324" y="325"/>
                  </a:lnTo>
                  <a:close/>
                  <a:moveTo>
                    <a:pt x="0" y="0"/>
                  </a:moveTo>
                  <a:lnTo>
                    <a:pt x="2423" y="0"/>
                  </a:lnTo>
                  <a:lnTo>
                    <a:pt x="2423" y="1638"/>
                  </a:lnTo>
                  <a:lnTo>
                    <a:pt x="0" y="163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1" name="Group 1960"/>
          <p:cNvGrpSpPr/>
          <p:nvPr/>
        </p:nvGrpSpPr>
        <p:grpSpPr>
          <a:xfrm>
            <a:off x="1615361" y="3623228"/>
            <a:ext cx="191237" cy="231801"/>
            <a:chOff x="1663700" y="5064126"/>
            <a:chExt cx="314326" cy="381000"/>
          </a:xfrm>
          <a:solidFill>
            <a:schemeClr val="tx1">
              <a:lumMod val="65000"/>
              <a:lumOff val="35000"/>
            </a:schemeClr>
          </a:solidFill>
        </p:grpSpPr>
        <p:sp>
          <p:nvSpPr>
            <p:cNvPr id="1731" name="Freeform 649"/>
            <p:cNvSpPr>
              <a:spLocks/>
            </p:cNvSpPr>
            <p:nvPr/>
          </p:nvSpPr>
          <p:spPr bwMode="auto">
            <a:xfrm>
              <a:off x="1674813" y="5257801"/>
              <a:ext cx="39688" cy="26988"/>
            </a:xfrm>
            <a:custGeom>
              <a:avLst/>
              <a:gdLst>
                <a:gd name="T0" fmla="*/ 279 w 355"/>
                <a:gd name="T1" fmla="*/ 0 h 227"/>
                <a:gd name="T2" fmla="*/ 297 w 355"/>
                <a:gd name="T3" fmla="*/ 1 h 227"/>
                <a:gd name="T4" fmla="*/ 313 w 355"/>
                <a:gd name="T5" fmla="*/ 6 h 227"/>
                <a:gd name="T6" fmla="*/ 329 w 355"/>
                <a:gd name="T7" fmla="*/ 15 h 227"/>
                <a:gd name="T8" fmla="*/ 341 w 355"/>
                <a:gd name="T9" fmla="*/ 28 h 227"/>
                <a:gd name="T10" fmla="*/ 350 w 355"/>
                <a:gd name="T11" fmla="*/ 43 h 227"/>
                <a:gd name="T12" fmla="*/ 355 w 355"/>
                <a:gd name="T13" fmla="*/ 60 h 227"/>
                <a:gd name="T14" fmla="*/ 355 w 355"/>
                <a:gd name="T15" fmla="*/ 78 h 227"/>
                <a:gd name="T16" fmla="*/ 349 w 355"/>
                <a:gd name="T17" fmla="*/ 95 h 227"/>
                <a:gd name="T18" fmla="*/ 340 w 355"/>
                <a:gd name="T19" fmla="*/ 110 h 227"/>
                <a:gd name="T20" fmla="*/ 328 w 355"/>
                <a:gd name="T21" fmla="*/ 122 h 227"/>
                <a:gd name="T22" fmla="*/ 311 w 355"/>
                <a:gd name="T23" fmla="*/ 131 h 227"/>
                <a:gd name="T24" fmla="*/ 93 w 355"/>
                <a:gd name="T25" fmla="*/ 222 h 227"/>
                <a:gd name="T26" fmla="*/ 76 w 355"/>
                <a:gd name="T27" fmla="*/ 227 h 227"/>
                <a:gd name="T28" fmla="*/ 58 w 355"/>
                <a:gd name="T29" fmla="*/ 226 h 227"/>
                <a:gd name="T30" fmla="*/ 42 w 355"/>
                <a:gd name="T31" fmla="*/ 221 h 227"/>
                <a:gd name="T32" fmla="*/ 26 w 355"/>
                <a:gd name="T33" fmla="*/ 212 h 227"/>
                <a:gd name="T34" fmla="*/ 14 w 355"/>
                <a:gd name="T35" fmla="*/ 199 h 227"/>
                <a:gd name="T36" fmla="*/ 5 w 355"/>
                <a:gd name="T37" fmla="*/ 184 h 227"/>
                <a:gd name="T38" fmla="*/ 0 w 355"/>
                <a:gd name="T39" fmla="*/ 165 h 227"/>
                <a:gd name="T40" fmla="*/ 0 w 355"/>
                <a:gd name="T41" fmla="*/ 147 h 227"/>
                <a:gd name="T42" fmla="*/ 4 w 355"/>
                <a:gd name="T43" fmla="*/ 130 h 227"/>
                <a:gd name="T44" fmla="*/ 13 w 355"/>
                <a:gd name="T45" fmla="*/ 116 h 227"/>
                <a:gd name="T46" fmla="*/ 26 w 355"/>
                <a:gd name="T47" fmla="*/ 104 h 227"/>
                <a:gd name="T48" fmla="*/ 44 w 355"/>
                <a:gd name="T49" fmla="*/ 95 h 227"/>
                <a:gd name="T50" fmla="*/ 262 w 355"/>
                <a:gd name="T51" fmla="*/ 5 h 227"/>
                <a:gd name="T52" fmla="*/ 279 w 355"/>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5" h="227">
                  <a:moveTo>
                    <a:pt x="279" y="0"/>
                  </a:moveTo>
                  <a:lnTo>
                    <a:pt x="297" y="1"/>
                  </a:lnTo>
                  <a:lnTo>
                    <a:pt x="313" y="6"/>
                  </a:lnTo>
                  <a:lnTo>
                    <a:pt x="329" y="15"/>
                  </a:lnTo>
                  <a:lnTo>
                    <a:pt x="341" y="28"/>
                  </a:lnTo>
                  <a:lnTo>
                    <a:pt x="350" y="43"/>
                  </a:lnTo>
                  <a:lnTo>
                    <a:pt x="355" y="60"/>
                  </a:lnTo>
                  <a:lnTo>
                    <a:pt x="355" y="78"/>
                  </a:lnTo>
                  <a:lnTo>
                    <a:pt x="349" y="95"/>
                  </a:lnTo>
                  <a:lnTo>
                    <a:pt x="340" y="110"/>
                  </a:lnTo>
                  <a:lnTo>
                    <a:pt x="328" y="122"/>
                  </a:lnTo>
                  <a:lnTo>
                    <a:pt x="311" y="131"/>
                  </a:lnTo>
                  <a:lnTo>
                    <a:pt x="93" y="222"/>
                  </a:lnTo>
                  <a:lnTo>
                    <a:pt x="76" y="227"/>
                  </a:lnTo>
                  <a:lnTo>
                    <a:pt x="58" y="226"/>
                  </a:lnTo>
                  <a:lnTo>
                    <a:pt x="42" y="221"/>
                  </a:lnTo>
                  <a:lnTo>
                    <a:pt x="26" y="212"/>
                  </a:lnTo>
                  <a:lnTo>
                    <a:pt x="14" y="199"/>
                  </a:lnTo>
                  <a:lnTo>
                    <a:pt x="5" y="184"/>
                  </a:lnTo>
                  <a:lnTo>
                    <a:pt x="0" y="165"/>
                  </a:lnTo>
                  <a:lnTo>
                    <a:pt x="0" y="147"/>
                  </a:lnTo>
                  <a:lnTo>
                    <a:pt x="4" y="130"/>
                  </a:lnTo>
                  <a:lnTo>
                    <a:pt x="13" y="116"/>
                  </a:lnTo>
                  <a:lnTo>
                    <a:pt x="26" y="104"/>
                  </a:lnTo>
                  <a:lnTo>
                    <a:pt x="44" y="95"/>
                  </a:lnTo>
                  <a:lnTo>
                    <a:pt x="262" y="5"/>
                  </a:lnTo>
                  <a:lnTo>
                    <a:pt x="2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2" name="Freeform 650"/>
            <p:cNvSpPr>
              <a:spLocks/>
            </p:cNvSpPr>
            <p:nvPr/>
          </p:nvSpPr>
          <p:spPr bwMode="auto">
            <a:xfrm>
              <a:off x="1925638" y="5154613"/>
              <a:ext cx="39688" cy="25400"/>
            </a:xfrm>
            <a:custGeom>
              <a:avLst/>
              <a:gdLst>
                <a:gd name="T0" fmla="*/ 280 w 355"/>
                <a:gd name="T1" fmla="*/ 0 h 227"/>
                <a:gd name="T2" fmla="*/ 297 w 355"/>
                <a:gd name="T3" fmla="*/ 1 h 227"/>
                <a:gd name="T4" fmla="*/ 314 w 355"/>
                <a:gd name="T5" fmla="*/ 6 h 227"/>
                <a:gd name="T6" fmla="*/ 328 w 355"/>
                <a:gd name="T7" fmla="*/ 16 h 227"/>
                <a:gd name="T8" fmla="*/ 342 w 355"/>
                <a:gd name="T9" fmla="*/ 28 h 227"/>
                <a:gd name="T10" fmla="*/ 351 w 355"/>
                <a:gd name="T11" fmla="*/ 43 h 227"/>
                <a:gd name="T12" fmla="*/ 355 w 355"/>
                <a:gd name="T13" fmla="*/ 61 h 227"/>
                <a:gd name="T14" fmla="*/ 355 w 355"/>
                <a:gd name="T15" fmla="*/ 78 h 227"/>
                <a:gd name="T16" fmla="*/ 350 w 355"/>
                <a:gd name="T17" fmla="*/ 96 h 227"/>
                <a:gd name="T18" fmla="*/ 341 w 355"/>
                <a:gd name="T19" fmla="*/ 110 h 227"/>
                <a:gd name="T20" fmla="*/ 327 w 355"/>
                <a:gd name="T21" fmla="*/ 122 h 227"/>
                <a:gd name="T22" fmla="*/ 312 w 355"/>
                <a:gd name="T23" fmla="*/ 132 h 227"/>
                <a:gd name="T24" fmla="*/ 94 w 355"/>
                <a:gd name="T25" fmla="*/ 222 h 227"/>
                <a:gd name="T26" fmla="*/ 76 w 355"/>
                <a:gd name="T27" fmla="*/ 227 h 227"/>
                <a:gd name="T28" fmla="*/ 59 w 355"/>
                <a:gd name="T29" fmla="*/ 226 h 227"/>
                <a:gd name="T30" fmla="*/ 41 w 355"/>
                <a:gd name="T31" fmla="*/ 221 h 227"/>
                <a:gd name="T32" fmla="*/ 27 w 355"/>
                <a:gd name="T33" fmla="*/ 212 h 227"/>
                <a:gd name="T34" fmla="*/ 15 w 355"/>
                <a:gd name="T35" fmla="*/ 199 h 227"/>
                <a:gd name="T36" fmla="*/ 5 w 355"/>
                <a:gd name="T37" fmla="*/ 184 h 227"/>
                <a:gd name="T38" fmla="*/ 0 w 355"/>
                <a:gd name="T39" fmla="*/ 165 h 227"/>
                <a:gd name="T40" fmla="*/ 0 w 355"/>
                <a:gd name="T41" fmla="*/ 147 h 227"/>
                <a:gd name="T42" fmla="*/ 4 w 355"/>
                <a:gd name="T43" fmla="*/ 131 h 227"/>
                <a:gd name="T44" fmla="*/ 14 w 355"/>
                <a:gd name="T45" fmla="*/ 115 h 227"/>
                <a:gd name="T46" fmla="*/ 27 w 355"/>
                <a:gd name="T47" fmla="*/ 104 h 227"/>
                <a:gd name="T48" fmla="*/ 43 w 355"/>
                <a:gd name="T49" fmla="*/ 96 h 227"/>
                <a:gd name="T50" fmla="*/ 262 w 355"/>
                <a:gd name="T51" fmla="*/ 5 h 227"/>
                <a:gd name="T52" fmla="*/ 280 w 355"/>
                <a:gd name="T5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5" h="227">
                  <a:moveTo>
                    <a:pt x="280" y="0"/>
                  </a:moveTo>
                  <a:lnTo>
                    <a:pt x="297" y="1"/>
                  </a:lnTo>
                  <a:lnTo>
                    <a:pt x="314" y="6"/>
                  </a:lnTo>
                  <a:lnTo>
                    <a:pt x="328" y="16"/>
                  </a:lnTo>
                  <a:lnTo>
                    <a:pt x="342" y="28"/>
                  </a:lnTo>
                  <a:lnTo>
                    <a:pt x="351" y="43"/>
                  </a:lnTo>
                  <a:lnTo>
                    <a:pt x="355" y="61"/>
                  </a:lnTo>
                  <a:lnTo>
                    <a:pt x="355" y="78"/>
                  </a:lnTo>
                  <a:lnTo>
                    <a:pt x="350" y="96"/>
                  </a:lnTo>
                  <a:lnTo>
                    <a:pt x="341" y="110"/>
                  </a:lnTo>
                  <a:lnTo>
                    <a:pt x="327" y="122"/>
                  </a:lnTo>
                  <a:lnTo>
                    <a:pt x="312" y="132"/>
                  </a:lnTo>
                  <a:lnTo>
                    <a:pt x="94" y="222"/>
                  </a:lnTo>
                  <a:lnTo>
                    <a:pt x="76" y="227"/>
                  </a:lnTo>
                  <a:lnTo>
                    <a:pt x="59" y="226"/>
                  </a:lnTo>
                  <a:lnTo>
                    <a:pt x="41" y="221"/>
                  </a:lnTo>
                  <a:lnTo>
                    <a:pt x="27" y="212"/>
                  </a:lnTo>
                  <a:lnTo>
                    <a:pt x="15" y="199"/>
                  </a:lnTo>
                  <a:lnTo>
                    <a:pt x="5" y="184"/>
                  </a:lnTo>
                  <a:lnTo>
                    <a:pt x="0" y="165"/>
                  </a:lnTo>
                  <a:lnTo>
                    <a:pt x="0" y="147"/>
                  </a:lnTo>
                  <a:lnTo>
                    <a:pt x="4" y="131"/>
                  </a:lnTo>
                  <a:lnTo>
                    <a:pt x="14" y="115"/>
                  </a:lnTo>
                  <a:lnTo>
                    <a:pt x="27" y="104"/>
                  </a:lnTo>
                  <a:lnTo>
                    <a:pt x="43" y="96"/>
                  </a:lnTo>
                  <a:lnTo>
                    <a:pt x="262" y="5"/>
                  </a:lnTo>
                  <a:lnTo>
                    <a:pt x="2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3" name="Freeform 651"/>
            <p:cNvSpPr>
              <a:spLocks/>
            </p:cNvSpPr>
            <p:nvPr/>
          </p:nvSpPr>
          <p:spPr bwMode="auto">
            <a:xfrm>
              <a:off x="1663700" y="5211763"/>
              <a:ext cx="42863" cy="15875"/>
            </a:xfrm>
            <a:custGeom>
              <a:avLst/>
              <a:gdLst>
                <a:gd name="T0" fmla="*/ 70 w 373"/>
                <a:gd name="T1" fmla="*/ 0 h 137"/>
                <a:gd name="T2" fmla="*/ 306 w 373"/>
                <a:gd name="T3" fmla="*/ 0 h 137"/>
                <a:gd name="T4" fmla="*/ 324 w 373"/>
                <a:gd name="T5" fmla="*/ 2 h 137"/>
                <a:gd name="T6" fmla="*/ 340 w 373"/>
                <a:gd name="T7" fmla="*/ 9 h 137"/>
                <a:gd name="T8" fmla="*/ 354 w 373"/>
                <a:gd name="T9" fmla="*/ 21 h 137"/>
                <a:gd name="T10" fmla="*/ 364 w 373"/>
                <a:gd name="T11" fmla="*/ 35 h 137"/>
                <a:gd name="T12" fmla="*/ 371 w 373"/>
                <a:gd name="T13" fmla="*/ 52 h 137"/>
                <a:gd name="T14" fmla="*/ 373 w 373"/>
                <a:gd name="T15" fmla="*/ 70 h 137"/>
                <a:gd name="T16" fmla="*/ 371 w 373"/>
                <a:gd name="T17" fmla="*/ 87 h 137"/>
                <a:gd name="T18" fmla="*/ 364 w 373"/>
                <a:gd name="T19" fmla="*/ 104 h 137"/>
                <a:gd name="T20" fmla="*/ 353 w 373"/>
                <a:gd name="T21" fmla="*/ 117 h 137"/>
                <a:gd name="T22" fmla="*/ 338 w 373"/>
                <a:gd name="T23" fmla="*/ 127 h 137"/>
                <a:gd name="T24" fmla="*/ 322 w 373"/>
                <a:gd name="T25" fmla="*/ 134 h 137"/>
                <a:gd name="T26" fmla="*/ 303 w 373"/>
                <a:gd name="T27" fmla="*/ 137 h 137"/>
                <a:gd name="T28" fmla="*/ 67 w 373"/>
                <a:gd name="T29" fmla="*/ 137 h 137"/>
                <a:gd name="T30" fmla="*/ 49 w 373"/>
                <a:gd name="T31" fmla="*/ 134 h 137"/>
                <a:gd name="T32" fmla="*/ 33 w 373"/>
                <a:gd name="T33" fmla="*/ 126 h 137"/>
                <a:gd name="T34" fmla="*/ 20 w 373"/>
                <a:gd name="T35" fmla="*/ 115 h 137"/>
                <a:gd name="T36" fmla="*/ 9 w 373"/>
                <a:gd name="T37" fmla="*/ 102 h 137"/>
                <a:gd name="T38" fmla="*/ 3 w 373"/>
                <a:gd name="T39" fmla="*/ 84 h 137"/>
                <a:gd name="T40" fmla="*/ 0 w 373"/>
                <a:gd name="T41" fmla="*/ 67 h 137"/>
                <a:gd name="T42" fmla="*/ 3 w 373"/>
                <a:gd name="T43" fmla="*/ 47 h 137"/>
                <a:gd name="T44" fmla="*/ 9 w 373"/>
                <a:gd name="T45" fmla="*/ 31 h 137"/>
                <a:gd name="T46" fmla="*/ 21 w 373"/>
                <a:gd name="T47" fmla="*/ 18 h 137"/>
                <a:gd name="T48" fmla="*/ 34 w 373"/>
                <a:gd name="T49" fmla="*/ 7 h 137"/>
                <a:gd name="T50" fmla="*/ 51 w 373"/>
                <a:gd name="T51" fmla="*/ 1 h 137"/>
                <a:gd name="T52" fmla="*/ 70 w 373"/>
                <a:gd name="T5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3" h="137">
                  <a:moveTo>
                    <a:pt x="70" y="0"/>
                  </a:moveTo>
                  <a:lnTo>
                    <a:pt x="306" y="0"/>
                  </a:lnTo>
                  <a:lnTo>
                    <a:pt x="324" y="2"/>
                  </a:lnTo>
                  <a:lnTo>
                    <a:pt x="340" y="9"/>
                  </a:lnTo>
                  <a:lnTo>
                    <a:pt x="354" y="21"/>
                  </a:lnTo>
                  <a:lnTo>
                    <a:pt x="364" y="35"/>
                  </a:lnTo>
                  <a:lnTo>
                    <a:pt x="371" y="52"/>
                  </a:lnTo>
                  <a:lnTo>
                    <a:pt x="373" y="70"/>
                  </a:lnTo>
                  <a:lnTo>
                    <a:pt x="371" y="87"/>
                  </a:lnTo>
                  <a:lnTo>
                    <a:pt x="364" y="104"/>
                  </a:lnTo>
                  <a:lnTo>
                    <a:pt x="353" y="117"/>
                  </a:lnTo>
                  <a:lnTo>
                    <a:pt x="338" y="127"/>
                  </a:lnTo>
                  <a:lnTo>
                    <a:pt x="322" y="134"/>
                  </a:lnTo>
                  <a:lnTo>
                    <a:pt x="303" y="137"/>
                  </a:lnTo>
                  <a:lnTo>
                    <a:pt x="67" y="137"/>
                  </a:lnTo>
                  <a:lnTo>
                    <a:pt x="49" y="134"/>
                  </a:lnTo>
                  <a:lnTo>
                    <a:pt x="33" y="126"/>
                  </a:lnTo>
                  <a:lnTo>
                    <a:pt x="20" y="115"/>
                  </a:lnTo>
                  <a:lnTo>
                    <a:pt x="9" y="102"/>
                  </a:lnTo>
                  <a:lnTo>
                    <a:pt x="3" y="84"/>
                  </a:lnTo>
                  <a:lnTo>
                    <a:pt x="0" y="67"/>
                  </a:lnTo>
                  <a:lnTo>
                    <a:pt x="3" y="47"/>
                  </a:lnTo>
                  <a:lnTo>
                    <a:pt x="9" y="31"/>
                  </a:lnTo>
                  <a:lnTo>
                    <a:pt x="21" y="18"/>
                  </a:lnTo>
                  <a:lnTo>
                    <a:pt x="34" y="7"/>
                  </a:lnTo>
                  <a:lnTo>
                    <a:pt x="51" y="1"/>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4" name="Freeform 652"/>
            <p:cNvSpPr>
              <a:spLocks/>
            </p:cNvSpPr>
            <p:nvPr/>
          </p:nvSpPr>
          <p:spPr bwMode="auto">
            <a:xfrm>
              <a:off x="1935163" y="5211763"/>
              <a:ext cx="42863" cy="15875"/>
            </a:xfrm>
            <a:custGeom>
              <a:avLst/>
              <a:gdLst>
                <a:gd name="T0" fmla="*/ 70 w 373"/>
                <a:gd name="T1" fmla="*/ 0 h 137"/>
                <a:gd name="T2" fmla="*/ 306 w 373"/>
                <a:gd name="T3" fmla="*/ 0 h 137"/>
                <a:gd name="T4" fmla="*/ 324 w 373"/>
                <a:gd name="T5" fmla="*/ 2 h 137"/>
                <a:gd name="T6" fmla="*/ 340 w 373"/>
                <a:gd name="T7" fmla="*/ 9 h 137"/>
                <a:gd name="T8" fmla="*/ 353 w 373"/>
                <a:gd name="T9" fmla="*/ 21 h 137"/>
                <a:gd name="T10" fmla="*/ 364 w 373"/>
                <a:gd name="T11" fmla="*/ 35 h 137"/>
                <a:gd name="T12" fmla="*/ 371 w 373"/>
                <a:gd name="T13" fmla="*/ 52 h 137"/>
                <a:gd name="T14" fmla="*/ 373 w 373"/>
                <a:gd name="T15" fmla="*/ 70 h 137"/>
                <a:gd name="T16" fmla="*/ 371 w 373"/>
                <a:gd name="T17" fmla="*/ 87 h 137"/>
                <a:gd name="T18" fmla="*/ 364 w 373"/>
                <a:gd name="T19" fmla="*/ 104 h 137"/>
                <a:gd name="T20" fmla="*/ 352 w 373"/>
                <a:gd name="T21" fmla="*/ 117 h 137"/>
                <a:gd name="T22" fmla="*/ 338 w 373"/>
                <a:gd name="T23" fmla="*/ 127 h 137"/>
                <a:gd name="T24" fmla="*/ 322 w 373"/>
                <a:gd name="T25" fmla="*/ 134 h 137"/>
                <a:gd name="T26" fmla="*/ 303 w 373"/>
                <a:gd name="T27" fmla="*/ 137 h 137"/>
                <a:gd name="T28" fmla="*/ 66 w 373"/>
                <a:gd name="T29" fmla="*/ 137 h 137"/>
                <a:gd name="T30" fmla="*/ 49 w 373"/>
                <a:gd name="T31" fmla="*/ 134 h 137"/>
                <a:gd name="T32" fmla="*/ 32 w 373"/>
                <a:gd name="T33" fmla="*/ 126 h 137"/>
                <a:gd name="T34" fmla="*/ 19 w 373"/>
                <a:gd name="T35" fmla="*/ 115 h 137"/>
                <a:gd name="T36" fmla="*/ 9 w 373"/>
                <a:gd name="T37" fmla="*/ 102 h 137"/>
                <a:gd name="T38" fmla="*/ 3 w 373"/>
                <a:gd name="T39" fmla="*/ 84 h 137"/>
                <a:gd name="T40" fmla="*/ 0 w 373"/>
                <a:gd name="T41" fmla="*/ 67 h 137"/>
                <a:gd name="T42" fmla="*/ 3 w 373"/>
                <a:gd name="T43" fmla="*/ 47 h 137"/>
                <a:gd name="T44" fmla="*/ 9 w 373"/>
                <a:gd name="T45" fmla="*/ 31 h 137"/>
                <a:gd name="T46" fmla="*/ 20 w 373"/>
                <a:gd name="T47" fmla="*/ 18 h 137"/>
                <a:gd name="T48" fmla="*/ 34 w 373"/>
                <a:gd name="T49" fmla="*/ 7 h 137"/>
                <a:gd name="T50" fmla="*/ 51 w 373"/>
                <a:gd name="T51" fmla="*/ 1 h 137"/>
                <a:gd name="T52" fmla="*/ 70 w 373"/>
                <a:gd name="T53"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3" h="137">
                  <a:moveTo>
                    <a:pt x="70" y="0"/>
                  </a:moveTo>
                  <a:lnTo>
                    <a:pt x="306" y="0"/>
                  </a:lnTo>
                  <a:lnTo>
                    <a:pt x="324" y="2"/>
                  </a:lnTo>
                  <a:lnTo>
                    <a:pt x="340" y="9"/>
                  </a:lnTo>
                  <a:lnTo>
                    <a:pt x="353" y="21"/>
                  </a:lnTo>
                  <a:lnTo>
                    <a:pt x="364" y="35"/>
                  </a:lnTo>
                  <a:lnTo>
                    <a:pt x="371" y="52"/>
                  </a:lnTo>
                  <a:lnTo>
                    <a:pt x="373" y="70"/>
                  </a:lnTo>
                  <a:lnTo>
                    <a:pt x="371" y="87"/>
                  </a:lnTo>
                  <a:lnTo>
                    <a:pt x="364" y="104"/>
                  </a:lnTo>
                  <a:lnTo>
                    <a:pt x="352" y="117"/>
                  </a:lnTo>
                  <a:lnTo>
                    <a:pt x="338" y="127"/>
                  </a:lnTo>
                  <a:lnTo>
                    <a:pt x="322" y="134"/>
                  </a:lnTo>
                  <a:lnTo>
                    <a:pt x="303" y="137"/>
                  </a:lnTo>
                  <a:lnTo>
                    <a:pt x="66" y="137"/>
                  </a:lnTo>
                  <a:lnTo>
                    <a:pt x="49" y="134"/>
                  </a:lnTo>
                  <a:lnTo>
                    <a:pt x="32" y="126"/>
                  </a:lnTo>
                  <a:lnTo>
                    <a:pt x="19" y="115"/>
                  </a:lnTo>
                  <a:lnTo>
                    <a:pt x="9" y="102"/>
                  </a:lnTo>
                  <a:lnTo>
                    <a:pt x="3" y="84"/>
                  </a:lnTo>
                  <a:lnTo>
                    <a:pt x="0" y="67"/>
                  </a:lnTo>
                  <a:lnTo>
                    <a:pt x="3" y="47"/>
                  </a:lnTo>
                  <a:lnTo>
                    <a:pt x="9" y="31"/>
                  </a:lnTo>
                  <a:lnTo>
                    <a:pt x="20" y="18"/>
                  </a:lnTo>
                  <a:lnTo>
                    <a:pt x="34" y="7"/>
                  </a:lnTo>
                  <a:lnTo>
                    <a:pt x="51" y="1"/>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5" name="Freeform 653"/>
            <p:cNvSpPr>
              <a:spLocks/>
            </p:cNvSpPr>
            <p:nvPr/>
          </p:nvSpPr>
          <p:spPr bwMode="auto">
            <a:xfrm>
              <a:off x="1898650" y="5106988"/>
              <a:ext cx="34925" cy="33338"/>
            </a:xfrm>
            <a:custGeom>
              <a:avLst/>
              <a:gdLst>
                <a:gd name="T0" fmla="*/ 238 w 305"/>
                <a:gd name="T1" fmla="*/ 0 h 303"/>
                <a:gd name="T2" fmla="*/ 256 w 305"/>
                <a:gd name="T3" fmla="*/ 2 h 303"/>
                <a:gd name="T4" fmla="*/ 272 w 305"/>
                <a:gd name="T5" fmla="*/ 9 h 303"/>
                <a:gd name="T6" fmla="*/ 287 w 305"/>
                <a:gd name="T7" fmla="*/ 21 h 303"/>
                <a:gd name="T8" fmla="*/ 297 w 305"/>
                <a:gd name="T9" fmla="*/ 35 h 303"/>
                <a:gd name="T10" fmla="*/ 304 w 305"/>
                <a:gd name="T11" fmla="*/ 51 h 303"/>
                <a:gd name="T12" fmla="*/ 305 w 305"/>
                <a:gd name="T13" fmla="*/ 69 h 303"/>
                <a:gd name="T14" fmla="*/ 303 w 305"/>
                <a:gd name="T15" fmla="*/ 86 h 303"/>
                <a:gd name="T16" fmla="*/ 296 w 305"/>
                <a:gd name="T17" fmla="*/ 103 h 303"/>
                <a:gd name="T18" fmla="*/ 284 w 305"/>
                <a:gd name="T19" fmla="*/ 117 h 303"/>
                <a:gd name="T20" fmla="*/ 117 w 305"/>
                <a:gd name="T21" fmla="*/ 283 h 303"/>
                <a:gd name="T22" fmla="*/ 102 w 305"/>
                <a:gd name="T23" fmla="*/ 295 h 303"/>
                <a:gd name="T24" fmla="*/ 87 w 305"/>
                <a:gd name="T25" fmla="*/ 301 h 303"/>
                <a:gd name="T26" fmla="*/ 70 w 305"/>
                <a:gd name="T27" fmla="*/ 303 h 303"/>
                <a:gd name="T28" fmla="*/ 52 w 305"/>
                <a:gd name="T29" fmla="*/ 300 h 303"/>
                <a:gd name="T30" fmla="*/ 36 w 305"/>
                <a:gd name="T31" fmla="*/ 293 h 303"/>
                <a:gd name="T32" fmla="*/ 20 w 305"/>
                <a:gd name="T33" fmla="*/ 281 h 303"/>
                <a:gd name="T34" fmla="*/ 9 w 305"/>
                <a:gd name="T35" fmla="*/ 267 h 303"/>
                <a:gd name="T36" fmla="*/ 2 w 305"/>
                <a:gd name="T37" fmla="*/ 250 h 303"/>
                <a:gd name="T38" fmla="*/ 0 w 305"/>
                <a:gd name="T39" fmla="*/ 233 h 303"/>
                <a:gd name="T40" fmla="*/ 3 w 305"/>
                <a:gd name="T41" fmla="*/ 216 h 303"/>
                <a:gd name="T42" fmla="*/ 10 w 305"/>
                <a:gd name="T43" fmla="*/ 199 h 303"/>
                <a:gd name="T44" fmla="*/ 22 w 305"/>
                <a:gd name="T45" fmla="*/ 185 h 303"/>
                <a:gd name="T46" fmla="*/ 190 w 305"/>
                <a:gd name="T47" fmla="*/ 19 h 303"/>
                <a:gd name="T48" fmla="*/ 204 w 305"/>
                <a:gd name="T49" fmla="*/ 7 h 303"/>
                <a:gd name="T50" fmla="*/ 221 w 305"/>
                <a:gd name="T51" fmla="*/ 1 h 303"/>
                <a:gd name="T52" fmla="*/ 238 w 305"/>
                <a:gd name="T53" fmla="*/ 0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5" h="303">
                  <a:moveTo>
                    <a:pt x="238" y="0"/>
                  </a:moveTo>
                  <a:lnTo>
                    <a:pt x="256" y="2"/>
                  </a:lnTo>
                  <a:lnTo>
                    <a:pt x="272" y="9"/>
                  </a:lnTo>
                  <a:lnTo>
                    <a:pt x="287" y="21"/>
                  </a:lnTo>
                  <a:lnTo>
                    <a:pt x="297" y="35"/>
                  </a:lnTo>
                  <a:lnTo>
                    <a:pt x="304" y="51"/>
                  </a:lnTo>
                  <a:lnTo>
                    <a:pt x="305" y="69"/>
                  </a:lnTo>
                  <a:lnTo>
                    <a:pt x="303" y="86"/>
                  </a:lnTo>
                  <a:lnTo>
                    <a:pt x="296" y="103"/>
                  </a:lnTo>
                  <a:lnTo>
                    <a:pt x="284" y="117"/>
                  </a:lnTo>
                  <a:lnTo>
                    <a:pt x="117" y="283"/>
                  </a:lnTo>
                  <a:lnTo>
                    <a:pt x="102" y="295"/>
                  </a:lnTo>
                  <a:lnTo>
                    <a:pt x="87" y="301"/>
                  </a:lnTo>
                  <a:lnTo>
                    <a:pt x="70" y="303"/>
                  </a:lnTo>
                  <a:lnTo>
                    <a:pt x="52" y="300"/>
                  </a:lnTo>
                  <a:lnTo>
                    <a:pt x="36" y="293"/>
                  </a:lnTo>
                  <a:lnTo>
                    <a:pt x="20" y="281"/>
                  </a:lnTo>
                  <a:lnTo>
                    <a:pt x="9" y="267"/>
                  </a:lnTo>
                  <a:lnTo>
                    <a:pt x="2" y="250"/>
                  </a:lnTo>
                  <a:lnTo>
                    <a:pt x="0" y="233"/>
                  </a:lnTo>
                  <a:lnTo>
                    <a:pt x="3" y="216"/>
                  </a:lnTo>
                  <a:lnTo>
                    <a:pt x="10" y="199"/>
                  </a:lnTo>
                  <a:lnTo>
                    <a:pt x="22" y="185"/>
                  </a:lnTo>
                  <a:lnTo>
                    <a:pt x="190" y="19"/>
                  </a:lnTo>
                  <a:lnTo>
                    <a:pt x="204" y="7"/>
                  </a:lnTo>
                  <a:lnTo>
                    <a:pt x="221" y="1"/>
                  </a:lnTo>
                  <a:lnTo>
                    <a:pt x="2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6" name="Freeform 654"/>
            <p:cNvSpPr>
              <a:spLocks/>
            </p:cNvSpPr>
            <p:nvPr/>
          </p:nvSpPr>
          <p:spPr bwMode="auto">
            <a:xfrm>
              <a:off x="1858963" y="5075238"/>
              <a:ext cx="25400" cy="39688"/>
            </a:xfrm>
            <a:custGeom>
              <a:avLst/>
              <a:gdLst>
                <a:gd name="T0" fmla="*/ 153 w 228"/>
                <a:gd name="T1" fmla="*/ 0 h 353"/>
                <a:gd name="T2" fmla="*/ 171 w 228"/>
                <a:gd name="T3" fmla="*/ 0 h 353"/>
                <a:gd name="T4" fmla="*/ 188 w 228"/>
                <a:gd name="T5" fmla="*/ 4 h 353"/>
                <a:gd name="T6" fmla="*/ 204 w 228"/>
                <a:gd name="T7" fmla="*/ 14 h 353"/>
                <a:gd name="T8" fmla="*/ 216 w 228"/>
                <a:gd name="T9" fmla="*/ 26 h 353"/>
                <a:gd name="T10" fmla="*/ 224 w 228"/>
                <a:gd name="T11" fmla="*/ 42 h 353"/>
                <a:gd name="T12" fmla="*/ 228 w 228"/>
                <a:gd name="T13" fmla="*/ 59 h 353"/>
                <a:gd name="T14" fmla="*/ 228 w 228"/>
                <a:gd name="T15" fmla="*/ 77 h 353"/>
                <a:gd name="T16" fmla="*/ 224 w 228"/>
                <a:gd name="T17" fmla="*/ 94 h 353"/>
                <a:gd name="T18" fmla="*/ 133 w 228"/>
                <a:gd name="T19" fmla="*/ 313 h 353"/>
                <a:gd name="T20" fmla="*/ 124 w 228"/>
                <a:gd name="T21" fmla="*/ 328 h 353"/>
                <a:gd name="T22" fmla="*/ 111 w 228"/>
                <a:gd name="T23" fmla="*/ 341 h 353"/>
                <a:gd name="T24" fmla="*/ 95 w 228"/>
                <a:gd name="T25" fmla="*/ 349 h 353"/>
                <a:gd name="T26" fmla="*/ 78 w 228"/>
                <a:gd name="T27" fmla="*/ 353 h 353"/>
                <a:gd name="T28" fmla="*/ 60 w 228"/>
                <a:gd name="T29" fmla="*/ 353 h 353"/>
                <a:gd name="T30" fmla="*/ 43 w 228"/>
                <a:gd name="T31" fmla="*/ 348 h 353"/>
                <a:gd name="T32" fmla="*/ 25 w 228"/>
                <a:gd name="T33" fmla="*/ 339 h 353"/>
                <a:gd name="T34" fmla="*/ 13 w 228"/>
                <a:gd name="T35" fmla="*/ 325 h 353"/>
                <a:gd name="T36" fmla="*/ 4 w 228"/>
                <a:gd name="T37" fmla="*/ 311 h 353"/>
                <a:gd name="T38" fmla="*/ 0 w 228"/>
                <a:gd name="T39" fmla="*/ 293 h 353"/>
                <a:gd name="T40" fmla="*/ 1 w 228"/>
                <a:gd name="T41" fmla="*/ 276 h 353"/>
                <a:gd name="T42" fmla="*/ 7 w 228"/>
                <a:gd name="T43" fmla="*/ 257 h 353"/>
                <a:gd name="T44" fmla="*/ 97 w 228"/>
                <a:gd name="T45" fmla="*/ 40 h 353"/>
                <a:gd name="T46" fmla="*/ 107 w 228"/>
                <a:gd name="T47" fmla="*/ 24 h 353"/>
                <a:gd name="T48" fmla="*/ 120 w 228"/>
                <a:gd name="T49" fmla="*/ 12 h 353"/>
                <a:gd name="T50" fmla="*/ 136 w 228"/>
                <a:gd name="T51" fmla="*/ 4 h 353"/>
                <a:gd name="T52" fmla="*/ 153 w 228"/>
                <a:gd name="T53"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8" h="353">
                  <a:moveTo>
                    <a:pt x="153" y="0"/>
                  </a:moveTo>
                  <a:lnTo>
                    <a:pt x="171" y="0"/>
                  </a:lnTo>
                  <a:lnTo>
                    <a:pt x="188" y="4"/>
                  </a:lnTo>
                  <a:lnTo>
                    <a:pt x="204" y="14"/>
                  </a:lnTo>
                  <a:lnTo>
                    <a:pt x="216" y="26"/>
                  </a:lnTo>
                  <a:lnTo>
                    <a:pt x="224" y="42"/>
                  </a:lnTo>
                  <a:lnTo>
                    <a:pt x="228" y="59"/>
                  </a:lnTo>
                  <a:lnTo>
                    <a:pt x="228" y="77"/>
                  </a:lnTo>
                  <a:lnTo>
                    <a:pt x="224" y="94"/>
                  </a:lnTo>
                  <a:lnTo>
                    <a:pt x="133" y="313"/>
                  </a:lnTo>
                  <a:lnTo>
                    <a:pt x="124" y="328"/>
                  </a:lnTo>
                  <a:lnTo>
                    <a:pt x="111" y="341"/>
                  </a:lnTo>
                  <a:lnTo>
                    <a:pt x="95" y="349"/>
                  </a:lnTo>
                  <a:lnTo>
                    <a:pt x="78" y="353"/>
                  </a:lnTo>
                  <a:lnTo>
                    <a:pt x="60" y="353"/>
                  </a:lnTo>
                  <a:lnTo>
                    <a:pt x="43" y="348"/>
                  </a:lnTo>
                  <a:lnTo>
                    <a:pt x="25" y="339"/>
                  </a:lnTo>
                  <a:lnTo>
                    <a:pt x="13" y="325"/>
                  </a:lnTo>
                  <a:lnTo>
                    <a:pt x="4" y="311"/>
                  </a:lnTo>
                  <a:lnTo>
                    <a:pt x="0" y="293"/>
                  </a:lnTo>
                  <a:lnTo>
                    <a:pt x="1" y="276"/>
                  </a:lnTo>
                  <a:lnTo>
                    <a:pt x="7" y="257"/>
                  </a:lnTo>
                  <a:lnTo>
                    <a:pt x="97" y="40"/>
                  </a:lnTo>
                  <a:lnTo>
                    <a:pt x="107" y="24"/>
                  </a:lnTo>
                  <a:lnTo>
                    <a:pt x="120" y="12"/>
                  </a:lnTo>
                  <a:lnTo>
                    <a:pt x="136" y="4"/>
                  </a:lnTo>
                  <a:lnTo>
                    <a:pt x="1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7" name="Freeform 655"/>
            <p:cNvSpPr>
              <a:spLocks/>
            </p:cNvSpPr>
            <p:nvPr/>
          </p:nvSpPr>
          <p:spPr bwMode="auto">
            <a:xfrm>
              <a:off x="1811338" y="5064126"/>
              <a:ext cx="15875" cy="41275"/>
            </a:xfrm>
            <a:custGeom>
              <a:avLst/>
              <a:gdLst>
                <a:gd name="T0" fmla="*/ 70 w 137"/>
                <a:gd name="T1" fmla="*/ 0 h 373"/>
                <a:gd name="T2" fmla="*/ 88 w 137"/>
                <a:gd name="T3" fmla="*/ 3 h 373"/>
                <a:gd name="T4" fmla="*/ 104 w 137"/>
                <a:gd name="T5" fmla="*/ 10 h 373"/>
                <a:gd name="T6" fmla="*/ 118 w 137"/>
                <a:gd name="T7" fmla="*/ 22 h 373"/>
                <a:gd name="T8" fmla="*/ 128 w 137"/>
                <a:gd name="T9" fmla="*/ 36 h 373"/>
                <a:gd name="T10" fmla="*/ 135 w 137"/>
                <a:gd name="T11" fmla="*/ 53 h 373"/>
                <a:gd name="T12" fmla="*/ 137 w 137"/>
                <a:gd name="T13" fmla="*/ 70 h 373"/>
                <a:gd name="T14" fmla="*/ 137 w 137"/>
                <a:gd name="T15" fmla="*/ 306 h 373"/>
                <a:gd name="T16" fmla="*/ 134 w 137"/>
                <a:gd name="T17" fmla="*/ 324 h 373"/>
                <a:gd name="T18" fmla="*/ 127 w 137"/>
                <a:gd name="T19" fmla="*/ 340 h 373"/>
                <a:gd name="T20" fmla="*/ 117 w 137"/>
                <a:gd name="T21" fmla="*/ 353 h 373"/>
                <a:gd name="T22" fmla="*/ 102 w 137"/>
                <a:gd name="T23" fmla="*/ 364 h 373"/>
                <a:gd name="T24" fmla="*/ 86 w 137"/>
                <a:gd name="T25" fmla="*/ 371 h 373"/>
                <a:gd name="T26" fmla="*/ 67 w 137"/>
                <a:gd name="T27" fmla="*/ 373 h 373"/>
                <a:gd name="T28" fmla="*/ 48 w 137"/>
                <a:gd name="T29" fmla="*/ 371 h 373"/>
                <a:gd name="T30" fmla="*/ 31 w 137"/>
                <a:gd name="T31" fmla="*/ 364 h 373"/>
                <a:gd name="T32" fmla="*/ 18 w 137"/>
                <a:gd name="T33" fmla="*/ 353 h 373"/>
                <a:gd name="T34" fmla="*/ 8 w 137"/>
                <a:gd name="T35" fmla="*/ 339 h 373"/>
                <a:gd name="T36" fmla="*/ 1 w 137"/>
                <a:gd name="T37" fmla="*/ 323 h 373"/>
                <a:gd name="T38" fmla="*/ 0 w 137"/>
                <a:gd name="T39" fmla="*/ 303 h 373"/>
                <a:gd name="T40" fmla="*/ 0 w 137"/>
                <a:gd name="T41" fmla="*/ 68 h 373"/>
                <a:gd name="T42" fmla="*/ 2 w 137"/>
                <a:gd name="T43" fmla="*/ 49 h 373"/>
                <a:gd name="T44" fmla="*/ 10 w 137"/>
                <a:gd name="T45" fmla="*/ 34 h 373"/>
                <a:gd name="T46" fmla="*/ 21 w 137"/>
                <a:gd name="T47" fmla="*/ 20 h 373"/>
                <a:gd name="T48" fmla="*/ 35 w 137"/>
                <a:gd name="T49" fmla="*/ 9 h 373"/>
                <a:gd name="T50" fmla="*/ 52 w 137"/>
                <a:gd name="T51" fmla="*/ 3 h 373"/>
                <a:gd name="T52" fmla="*/ 70 w 137"/>
                <a:gd name="T53"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7" h="373">
                  <a:moveTo>
                    <a:pt x="70" y="0"/>
                  </a:moveTo>
                  <a:lnTo>
                    <a:pt x="88" y="3"/>
                  </a:lnTo>
                  <a:lnTo>
                    <a:pt x="104" y="10"/>
                  </a:lnTo>
                  <a:lnTo>
                    <a:pt x="118" y="22"/>
                  </a:lnTo>
                  <a:lnTo>
                    <a:pt x="128" y="36"/>
                  </a:lnTo>
                  <a:lnTo>
                    <a:pt x="135" y="53"/>
                  </a:lnTo>
                  <a:lnTo>
                    <a:pt x="137" y="70"/>
                  </a:lnTo>
                  <a:lnTo>
                    <a:pt x="137" y="306"/>
                  </a:lnTo>
                  <a:lnTo>
                    <a:pt x="134" y="324"/>
                  </a:lnTo>
                  <a:lnTo>
                    <a:pt x="127" y="340"/>
                  </a:lnTo>
                  <a:lnTo>
                    <a:pt x="117" y="353"/>
                  </a:lnTo>
                  <a:lnTo>
                    <a:pt x="102" y="364"/>
                  </a:lnTo>
                  <a:lnTo>
                    <a:pt x="86" y="371"/>
                  </a:lnTo>
                  <a:lnTo>
                    <a:pt x="67" y="373"/>
                  </a:lnTo>
                  <a:lnTo>
                    <a:pt x="48" y="371"/>
                  </a:lnTo>
                  <a:lnTo>
                    <a:pt x="31" y="364"/>
                  </a:lnTo>
                  <a:lnTo>
                    <a:pt x="18" y="353"/>
                  </a:lnTo>
                  <a:lnTo>
                    <a:pt x="8" y="339"/>
                  </a:lnTo>
                  <a:lnTo>
                    <a:pt x="1" y="323"/>
                  </a:lnTo>
                  <a:lnTo>
                    <a:pt x="0" y="303"/>
                  </a:lnTo>
                  <a:lnTo>
                    <a:pt x="0" y="68"/>
                  </a:lnTo>
                  <a:lnTo>
                    <a:pt x="2" y="49"/>
                  </a:lnTo>
                  <a:lnTo>
                    <a:pt x="10" y="34"/>
                  </a:lnTo>
                  <a:lnTo>
                    <a:pt x="21" y="20"/>
                  </a:lnTo>
                  <a:lnTo>
                    <a:pt x="35" y="9"/>
                  </a:lnTo>
                  <a:lnTo>
                    <a:pt x="52"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8" name="Freeform 656"/>
            <p:cNvSpPr>
              <a:spLocks/>
            </p:cNvSpPr>
            <p:nvPr/>
          </p:nvSpPr>
          <p:spPr bwMode="auto">
            <a:xfrm>
              <a:off x="1754188" y="5075238"/>
              <a:ext cx="26988" cy="39688"/>
            </a:xfrm>
            <a:custGeom>
              <a:avLst/>
              <a:gdLst>
                <a:gd name="T0" fmla="*/ 61 w 227"/>
                <a:gd name="T1" fmla="*/ 0 h 355"/>
                <a:gd name="T2" fmla="*/ 78 w 227"/>
                <a:gd name="T3" fmla="*/ 1 h 355"/>
                <a:gd name="T4" fmla="*/ 95 w 227"/>
                <a:gd name="T5" fmla="*/ 6 h 355"/>
                <a:gd name="T6" fmla="*/ 110 w 227"/>
                <a:gd name="T7" fmla="*/ 15 h 355"/>
                <a:gd name="T8" fmla="*/ 123 w 227"/>
                <a:gd name="T9" fmla="*/ 28 h 355"/>
                <a:gd name="T10" fmla="*/ 132 w 227"/>
                <a:gd name="T11" fmla="*/ 43 h 355"/>
                <a:gd name="T12" fmla="*/ 222 w 227"/>
                <a:gd name="T13" fmla="*/ 262 h 355"/>
                <a:gd name="T14" fmla="*/ 227 w 227"/>
                <a:gd name="T15" fmla="*/ 279 h 355"/>
                <a:gd name="T16" fmla="*/ 227 w 227"/>
                <a:gd name="T17" fmla="*/ 297 h 355"/>
                <a:gd name="T18" fmla="*/ 221 w 227"/>
                <a:gd name="T19" fmla="*/ 313 h 355"/>
                <a:gd name="T20" fmla="*/ 212 w 227"/>
                <a:gd name="T21" fmla="*/ 328 h 355"/>
                <a:gd name="T22" fmla="*/ 200 w 227"/>
                <a:gd name="T23" fmla="*/ 341 h 355"/>
                <a:gd name="T24" fmla="*/ 183 w 227"/>
                <a:gd name="T25" fmla="*/ 350 h 355"/>
                <a:gd name="T26" fmla="*/ 165 w 227"/>
                <a:gd name="T27" fmla="*/ 355 h 355"/>
                <a:gd name="T28" fmla="*/ 147 w 227"/>
                <a:gd name="T29" fmla="*/ 355 h 355"/>
                <a:gd name="T30" fmla="*/ 131 w 227"/>
                <a:gd name="T31" fmla="*/ 350 h 355"/>
                <a:gd name="T32" fmla="*/ 116 w 227"/>
                <a:gd name="T33" fmla="*/ 342 h 355"/>
                <a:gd name="T34" fmla="*/ 104 w 227"/>
                <a:gd name="T35" fmla="*/ 328 h 355"/>
                <a:gd name="T36" fmla="*/ 95 w 227"/>
                <a:gd name="T37" fmla="*/ 311 h 355"/>
                <a:gd name="T38" fmla="*/ 4 w 227"/>
                <a:gd name="T39" fmla="*/ 93 h 355"/>
                <a:gd name="T40" fmla="*/ 0 w 227"/>
                <a:gd name="T41" fmla="*/ 76 h 355"/>
                <a:gd name="T42" fmla="*/ 0 w 227"/>
                <a:gd name="T43" fmla="*/ 58 h 355"/>
                <a:gd name="T44" fmla="*/ 5 w 227"/>
                <a:gd name="T45" fmla="*/ 42 h 355"/>
                <a:gd name="T46" fmla="*/ 15 w 227"/>
                <a:gd name="T47" fmla="*/ 27 h 355"/>
                <a:gd name="T48" fmla="*/ 27 w 227"/>
                <a:gd name="T49" fmla="*/ 14 h 355"/>
                <a:gd name="T50" fmla="*/ 44 w 227"/>
                <a:gd name="T51" fmla="*/ 5 h 355"/>
                <a:gd name="T52" fmla="*/ 61 w 227"/>
                <a:gd name="T53"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27" h="355">
                  <a:moveTo>
                    <a:pt x="61" y="0"/>
                  </a:moveTo>
                  <a:lnTo>
                    <a:pt x="78" y="1"/>
                  </a:lnTo>
                  <a:lnTo>
                    <a:pt x="95" y="6"/>
                  </a:lnTo>
                  <a:lnTo>
                    <a:pt x="110" y="15"/>
                  </a:lnTo>
                  <a:lnTo>
                    <a:pt x="123" y="28"/>
                  </a:lnTo>
                  <a:lnTo>
                    <a:pt x="132" y="43"/>
                  </a:lnTo>
                  <a:lnTo>
                    <a:pt x="222" y="262"/>
                  </a:lnTo>
                  <a:lnTo>
                    <a:pt x="227" y="279"/>
                  </a:lnTo>
                  <a:lnTo>
                    <a:pt x="227" y="297"/>
                  </a:lnTo>
                  <a:lnTo>
                    <a:pt x="221" y="313"/>
                  </a:lnTo>
                  <a:lnTo>
                    <a:pt x="212" y="328"/>
                  </a:lnTo>
                  <a:lnTo>
                    <a:pt x="200" y="341"/>
                  </a:lnTo>
                  <a:lnTo>
                    <a:pt x="183" y="350"/>
                  </a:lnTo>
                  <a:lnTo>
                    <a:pt x="165" y="355"/>
                  </a:lnTo>
                  <a:lnTo>
                    <a:pt x="147" y="355"/>
                  </a:lnTo>
                  <a:lnTo>
                    <a:pt x="131" y="350"/>
                  </a:lnTo>
                  <a:lnTo>
                    <a:pt x="116" y="342"/>
                  </a:lnTo>
                  <a:lnTo>
                    <a:pt x="104" y="328"/>
                  </a:lnTo>
                  <a:lnTo>
                    <a:pt x="95" y="311"/>
                  </a:lnTo>
                  <a:lnTo>
                    <a:pt x="4" y="93"/>
                  </a:lnTo>
                  <a:lnTo>
                    <a:pt x="0" y="76"/>
                  </a:lnTo>
                  <a:lnTo>
                    <a:pt x="0" y="58"/>
                  </a:lnTo>
                  <a:lnTo>
                    <a:pt x="5" y="42"/>
                  </a:lnTo>
                  <a:lnTo>
                    <a:pt x="15" y="27"/>
                  </a:lnTo>
                  <a:lnTo>
                    <a:pt x="27" y="14"/>
                  </a:lnTo>
                  <a:lnTo>
                    <a:pt x="44" y="5"/>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9" name="Freeform 657"/>
            <p:cNvSpPr>
              <a:spLocks/>
            </p:cNvSpPr>
            <p:nvPr/>
          </p:nvSpPr>
          <p:spPr bwMode="auto">
            <a:xfrm>
              <a:off x="1706563" y="5106988"/>
              <a:ext cx="34925" cy="34925"/>
            </a:xfrm>
            <a:custGeom>
              <a:avLst/>
              <a:gdLst>
                <a:gd name="T0" fmla="*/ 69 w 304"/>
                <a:gd name="T1" fmla="*/ 0 h 305"/>
                <a:gd name="T2" fmla="*/ 87 w 304"/>
                <a:gd name="T3" fmla="*/ 3 h 305"/>
                <a:gd name="T4" fmla="*/ 103 w 304"/>
                <a:gd name="T5" fmla="*/ 11 h 305"/>
                <a:gd name="T6" fmla="*/ 118 w 304"/>
                <a:gd name="T7" fmla="*/ 21 h 305"/>
                <a:gd name="T8" fmla="*/ 284 w 304"/>
                <a:gd name="T9" fmla="*/ 188 h 305"/>
                <a:gd name="T10" fmla="*/ 296 w 304"/>
                <a:gd name="T11" fmla="*/ 203 h 305"/>
                <a:gd name="T12" fmla="*/ 302 w 304"/>
                <a:gd name="T13" fmla="*/ 219 h 305"/>
                <a:gd name="T14" fmla="*/ 304 w 304"/>
                <a:gd name="T15" fmla="*/ 236 h 305"/>
                <a:gd name="T16" fmla="*/ 301 w 304"/>
                <a:gd name="T17" fmla="*/ 254 h 305"/>
                <a:gd name="T18" fmla="*/ 294 w 304"/>
                <a:gd name="T19" fmla="*/ 270 h 305"/>
                <a:gd name="T20" fmla="*/ 282 w 304"/>
                <a:gd name="T21" fmla="*/ 285 h 305"/>
                <a:gd name="T22" fmla="*/ 268 w 304"/>
                <a:gd name="T23" fmla="*/ 297 h 305"/>
                <a:gd name="T24" fmla="*/ 251 w 304"/>
                <a:gd name="T25" fmla="*/ 303 h 305"/>
                <a:gd name="T26" fmla="*/ 234 w 304"/>
                <a:gd name="T27" fmla="*/ 305 h 305"/>
                <a:gd name="T28" fmla="*/ 216 w 304"/>
                <a:gd name="T29" fmla="*/ 303 h 305"/>
                <a:gd name="T30" fmla="*/ 200 w 304"/>
                <a:gd name="T31" fmla="*/ 295 h 305"/>
                <a:gd name="T32" fmla="*/ 186 w 304"/>
                <a:gd name="T33" fmla="*/ 283 h 305"/>
                <a:gd name="T34" fmla="*/ 19 w 304"/>
                <a:gd name="T35" fmla="*/ 115 h 305"/>
                <a:gd name="T36" fmla="*/ 8 w 304"/>
                <a:gd name="T37" fmla="*/ 101 h 305"/>
                <a:gd name="T38" fmla="*/ 2 w 304"/>
                <a:gd name="T39" fmla="*/ 85 h 305"/>
                <a:gd name="T40" fmla="*/ 0 w 304"/>
                <a:gd name="T41" fmla="*/ 67 h 305"/>
                <a:gd name="T42" fmla="*/ 3 w 304"/>
                <a:gd name="T43" fmla="*/ 50 h 305"/>
                <a:gd name="T44" fmla="*/ 10 w 304"/>
                <a:gd name="T45" fmla="*/ 33 h 305"/>
                <a:gd name="T46" fmla="*/ 21 w 304"/>
                <a:gd name="T47" fmla="*/ 19 h 305"/>
                <a:gd name="T48" fmla="*/ 35 w 304"/>
                <a:gd name="T49" fmla="*/ 9 h 305"/>
                <a:gd name="T50" fmla="*/ 52 w 304"/>
                <a:gd name="T51" fmla="*/ 2 h 305"/>
                <a:gd name="T52" fmla="*/ 69 w 304"/>
                <a:gd name="T53" fmla="*/ 0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04" h="305">
                  <a:moveTo>
                    <a:pt x="69" y="0"/>
                  </a:moveTo>
                  <a:lnTo>
                    <a:pt x="87" y="3"/>
                  </a:lnTo>
                  <a:lnTo>
                    <a:pt x="103" y="11"/>
                  </a:lnTo>
                  <a:lnTo>
                    <a:pt x="118" y="21"/>
                  </a:lnTo>
                  <a:lnTo>
                    <a:pt x="284" y="188"/>
                  </a:lnTo>
                  <a:lnTo>
                    <a:pt x="296" y="203"/>
                  </a:lnTo>
                  <a:lnTo>
                    <a:pt x="302" y="219"/>
                  </a:lnTo>
                  <a:lnTo>
                    <a:pt x="304" y="236"/>
                  </a:lnTo>
                  <a:lnTo>
                    <a:pt x="301" y="254"/>
                  </a:lnTo>
                  <a:lnTo>
                    <a:pt x="294" y="270"/>
                  </a:lnTo>
                  <a:lnTo>
                    <a:pt x="282" y="285"/>
                  </a:lnTo>
                  <a:lnTo>
                    <a:pt x="268" y="297"/>
                  </a:lnTo>
                  <a:lnTo>
                    <a:pt x="251" y="303"/>
                  </a:lnTo>
                  <a:lnTo>
                    <a:pt x="234" y="305"/>
                  </a:lnTo>
                  <a:lnTo>
                    <a:pt x="216" y="303"/>
                  </a:lnTo>
                  <a:lnTo>
                    <a:pt x="200" y="295"/>
                  </a:lnTo>
                  <a:lnTo>
                    <a:pt x="186" y="283"/>
                  </a:lnTo>
                  <a:lnTo>
                    <a:pt x="19" y="115"/>
                  </a:lnTo>
                  <a:lnTo>
                    <a:pt x="8" y="101"/>
                  </a:lnTo>
                  <a:lnTo>
                    <a:pt x="2" y="85"/>
                  </a:lnTo>
                  <a:lnTo>
                    <a:pt x="0" y="67"/>
                  </a:lnTo>
                  <a:lnTo>
                    <a:pt x="3" y="50"/>
                  </a:lnTo>
                  <a:lnTo>
                    <a:pt x="10" y="33"/>
                  </a:lnTo>
                  <a:lnTo>
                    <a:pt x="21" y="19"/>
                  </a:lnTo>
                  <a:lnTo>
                    <a:pt x="35" y="9"/>
                  </a:lnTo>
                  <a:lnTo>
                    <a:pt x="52" y="2"/>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0" name="Freeform 658"/>
            <p:cNvSpPr>
              <a:spLocks/>
            </p:cNvSpPr>
            <p:nvPr/>
          </p:nvSpPr>
          <p:spPr bwMode="auto">
            <a:xfrm>
              <a:off x="1925638" y="5260976"/>
              <a:ext cx="39688" cy="25400"/>
            </a:xfrm>
            <a:custGeom>
              <a:avLst/>
              <a:gdLst>
                <a:gd name="T0" fmla="*/ 60 w 354"/>
                <a:gd name="T1" fmla="*/ 0 h 228"/>
                <a:gd name="T2" fmla="*/ 77 w 354"/>
                <a:gd name="T3" fmla="*/ 0 h 228"/>
                <a:gd name="T4" fmla="*/ 96 w 354"/>
                <a:gd name="T5" fmla="*/ 5 h 228"/>
                <a:gd name="T6" fmla="*/ 314 w 354"/>
                <a:gd name="T7" fmla="*/ 96 h 228"/>
                <a:gd name="T8" fmla="*/ 329 w 354"/>
                <a:gd name="T9" fmla="*/ 104 h 228"/>
                <a:gd name="T10" fmla="*/ 342 w 354"/>
                <a:gd name="T11" fmla="*/ 117 h 228"/>
                <a:gd name="T12" fmla="*/ 350 w 354"/>
                <a:gd name="T13" fmla="*/ 133 h 228"/>
                <a:gd name="T14" fmla="*/ 354 w 354"/>
                <a:gd name="T15" fmla="*/ 150 h 228"/>
                <a:gd name="T16" fmla="*/ 354 w 354"/>
                <a:gd name="T17" fmla="*/ 168 h 228"/>
                <a:gd name="T18" fmla="*/ 349 w 354"/>
                <a:gd name="T19" fmla="*/ 186 h 228"/>
                <a:gd name="T20" fmla="*/ 340 w 354"/>
                <a:gd name="T21" fmla="*/ 203 h 228"/>
                <a:gd name="T22" fmla="*/ 326 w 354"/>
                <a:gd name="T23" fmla="*/ 215 h 228"/>
                <a:gd name="T24" fmla="*/ 312 w 354"/>
                <a:gd name="T25" fmla="*/ 224 h 228"/>
                <a:gd name="T26" fmla="*/ 294 w 354"/>
                <a:gd name="T27" fmla="*/ 228 h 228"/>
                <a:gd name="T28" fmla="*/ 277 w 354"/>
                <a:gd name="T29" fmla="*/ 227 h 228"/>
                <a:gd name="T30" fmla="*/ 258 w 354"/>
                <a:gd name="T31" fmla="*/ 221 h 228"/>
                <a:gd name="T32" fmla="*/ 40 w 354"/>
                <a:gd name="T33" fmla="*/ 131 h 228"/>
                <a:gd name="T34" fmla="*/ 25 w 354"/>
                <a:gd name="T35" fmla="*/ 121 h 228"/>
                <a:gd name="T36" fmla="*/ 12 w 354"/>
                <a:gd name="T37" fmla="*/ 108 h 228"/>
                <a:gd name="T38" fmla="*/ 4 w 354"/>
                <a:gd name="T39" fmla="*/ 93 h 228"/>
                <a:gd name="T40" fmla="*/ 0 w 354"/>
                <a:gd name="T41" fmla="*/ 75 h 228"/>
                <a:gd name="T42" fmla="*/ 0 w 354"/>
                <a:gd name="T43" fmla="*/ 58 h 228"/>
                <a:gd name="T44" fmla="*/ 5 w 354"/>
                <a:gd name="T45" fmla="*/ 40 h 228"/>
                <a:gd name="T46" fmla="*/ 15 w 354"/>
                <a:gd name="T47" fmla="*/ 25 h 228"/>
                <a:gd name="T48" fmla="*/ 27 w 354"/>
                <a:gd name="T49" fmla="*/ 13 h 228"/>
                <a:gd name="T50" fmla="*/ 42 w 354"/>
                <a:gd name="T51" fmla="*/ 4 h 228"/>
                <a:gd name="T52" fmla="*/ 60 w 354"/>
                <a:gd name="T53" fmla="*/ 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4" h="228">
                  <a:moveTo>
                    <a:pt x="60" y="0"/>
                  </a:moveTo>
                  <a:lnTo>
                    <a:pt x="77" y="0"/>
                  </a:lnTo>
                  <a:lnTo>
                    <a:pt x="96" y="5"/>
                  </a:lnTo>
                  <a:lnTo>
                    <a:pt x="314" y="96"/>
                  </a:lnTo>
                  <a:lnTo>
                    <a:pt x="329" y="104"/>
                  </a:lnTo>
                  <a:lnTo>
                    <a:pt x="342" y="117"/>
                  </a:lnTo>
                  <a:lnTo>
                    <a:pt x="350" y="133"/>
                  </a:lnTo>
                  <a:lnTo>
                    <a:pt x="354" y="150"/>
                  </a:lnTo>
                  <a:lnTo>
                    <a:pt x="354" y="168"/>
                  </a:lnTo>
                  <a:lnTo>
                    <a:pt x="349" y="186"/>
                  </a:lnTo>
                  <a:lnTo>
                    <a:pt x="340" y="203"/>
                  </a:lnTo>
                  <a:lnTo>
                    <a:pt x="326" y="215"/>
                  </a:lnTo>
                  <a:lnTo>
                    <a:pt x="312" y="224"/>
                  </a:lnTo>
                  <a:lnTo>
                    <a:pt x="294" y="228"/>
                  </a:lnTo>
                  <a:lnTo>
                    <a:pt x="277" y="227"/>
                  </a:lnTo>
                  <a:lnTo>
                    <a:pt x="258" y="221"/>
                  </a:lnTo>
                  <a:lnTo>
                    <a:pt x="40" y="131"/>
                  </a:lnTo>
                  <a:lnTo>
                    <a:pt x="25" y="121"/>
                  </a:lnTo>
                  <a:lnTo>
                    <a:pt x="12" y="108"/>
                  </a:lnTo>
                  <a:lnTo>
                    <a:pt x="4" y="93"/>
                  </a:lnTo>
                  <a:lnTo>
                    <a:pt x="0" y="75"/>
                  </a:lnTo>
                  <a:lnTo>
                    <a:pt x="0" y="58"/>
                  </a:lnTo>
                  <a:lnTo>
                    <a:pt x="5" y="40"/>
                  </a:lnTo>
                  <a:lnTo>
                    <a:pt x="15" y="25"/>
                  </a:lnTo>
                  <a:lnTo>
                    <a:pt x="27" y="13"/>
                  </a:lnTo>
                  <a:lnTo>
                    <a:pt x="42" y="4"/>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1" name="Freeform 659"/>
            <p:cNvSpPr>
              <a:spLocks/>
            </p:cNvSpPr>
            <p:nvPr/>
          </p:nvSpPr>
          <p:spPr bwMode="auto">
            <a:xfrm>
              <a:off x="1674813" y="5156201"/>
              <a:ext cx="39688" cy="25400"/>
            </a:xfrm>
            <a:custGeom>
              <a:avLst/>
              <a:gdLst>
                <a:gd name="T0" fmla="*/ 59 w 354"/>
                <a:gd name="T1" fmla="*/ 0 h 226"/>
                <a:gd name="T2" fmla="*/ 78 w 354"/>
                <a:gd name="T3" fmla="*/ 0 h 226"/>
                <a:gd name="T4" fmla="*/ 95 w 354"/>
                <a:gd name="T5" fmla="*/ 4 h 226"/>
                <a:gd name="T6" fmla="*/ 314 w 354"/>
                <a:gd name="T7" fmla="*/ 94 h 226"/>
                <a:gd name="T8" fmla="*/ 330 w 354"/>
                <a:gd name="T9" fmla="*/ 103 h 226"/>
                <a:gd name="T10" fmla="*/ 342 w 354"/>
                <a:gd name="T11" fmla="*/ 116 h 226"/>
                <a:gd name="T12" fmla="*/ 350 w 354"/>
                <a:gd name="T13" fmla="*/ 132 h 226"/>
                <a:gd name="T14" fmla="*/ 354 w 354"/>
                <a:gd name="T15" fmla="*/ 148 h 226"/>
                <a:gd name="T16" fmla="*/ 354 w 354"/>
                <a:gd name="T17" fmla="*/ 167 h 226"/>
                <a:gd name="T18" fmla="*/ 349 w 354"/>
                <a:gd name="T19" fmla="*/ 184 h 226"/>
                <a:gd name="T20" fmla="*/ 340 w 354"/>
                <a:gd name="T21" fmla="*/ 201 h 226"/>
                <a:gd name="T22" fmla="*/ 327 w 354"/>
                <a:gd name="T23" fmla="*/ 214 h 226"/>
                <a:gd name="T24" fmla="*/ 312 w 354"/>
                <a:gd name="T25" fmla="*/ 222 h 226"/>
                <a:gd name="T26" fmla="*/ 295 w 354"/>
                <a:gd name="T27" fmla="*/ 226 h 226"/>
                <a:gd name="T28" fmla="*/ 277 w 354"/>
                <a:gd name="T29" fmla="*/ 225 h 226"/>
                <a:gd name="T30" fmla="*/ 259 w 354"/>
                <a:gd name="T31" fmla="*/ 219 h 226"/>
                <a:gd name="T32" fmla="*/ 41 w 354"/>
                <a:gd name="T33" fmla="*/ 129 h 226"/>
                <a:gd name="T34" fmla="*/ 24 w 354"/>
                <a:gd name="T35" fmla="*/ 120 h 226"/>
                <a:gd name="T36" fmla="*/ 13 w 354"/>
                <a:gd name="T37" fmla="*/ 107 h 226"/>
                <a:gd name="T38" fmla="*/ 4 w 354"/>
                <a:gd name="T39" fmla="*/ 92 h 226"/>
                <a:gd name="T40" fmla="*/ 0 w 354"/>
                <a:gd name="T41" fmla="*/ 74 h 226"/>
                <a:gd name="T42" fmla="*/ 0 w 354"/>
                <a:gd name="T43" fmla="*/ 57 h 226"/>
                <a:gd name="T44" fmla="*/ 5 w 354"/>
                <a:gd name="T45" fmla="*/ 40 h 226"/>
                <a:gd name="T46" fmla="*/ 14 w 354"/>
                <a:gd name="T47" fmla="*/ 24 h 226"/>
                <a:gd name="T48" fmla="*/ 27 w 354"/>
                <a:gd name="T49" fmla="*/ 12 h 226"/>
                <a:gd name="T50" fmla="*/ 43 w 354"/>
                <a:gd name="T51" fmla="*/ 4 h 226"/>
                <a:gd name="T52" fmla="*/ 59 w 354"/>
                <a:gd name="T5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4" h="226">
                  <a:moveTo>
                    <a:pt x="59" y="0"/>
                  </a:moveTo>
                  <a:lnTo>
                    <a:pt x="78" y="0"/>
                  </a:lnTo>
                  <a:lnTo>
                    <a:pt x="95" y="4"/>
                  </a:lnTo>
                  <a:lnTo>
                    <a:pt x="314" y="94"/>
                  </a:lnTo>
                  <a:lnTo>
                    <a:pt x="330" y="103"/>
                  </a:lnTo>
                  <a:lnTo>
                    <a:pt x="342" y="116"/>
                  </a:lnTo>
                  <a:lnTo>
                    <a:pt x="350" y="132"/>
                  </a:lnTo>
                  <a:lnTo>
                    <a:pt x="354" y="148"/>
                  </a:lnTo>
                  <a:lnTo>
                    <a:pt x="354" y="167"/>
                  </a:lnTo>
                  <a:lnTo>
                    <a:pt x="349" y="184"/>
                  </a:lnTo>
                  <a:lnTo>
                    <a:pt x="340" y="201"/>
                  </a:lnTo>
                  <a:lnTo>
                    <a:pt x="327" y="214"/>
                  </a:lnTo>
                  <a:lnTo>
                    <a:pt x="312" y="222"/>
                  </a:lnTo>
                  <a:lnTo>
                    <a:pt x="295" y="226"/>
                  </a:lnTo>
                  <a:lnTo>
                    <a:pt x="277" y="225"/>
                  </a:lnTo>
                  <a:lnTo>
                    <a:pt x="259" y="219"/>
                  </a:lnTo>
                  <a:lnTo>
                    <a:pt x="41" y="129"/>
                  </a:lnTo>
                  <a:lnTo>
                    <a:pt x="24" y="120"/>
                  </a:lnTo>
                  <a:lnTo>
                    <a:pt x="13" y="107"/>
                  </a:lnTo>
                  <a:lnTo>
                    <a:pt x="4" y="92"/>
                  </a:lnTo>
                  <a:lnTo>
                    <a:pt x="0" y="74"/>
                  </a:lnTo>
                  <a:lnTo>
                    <a:pt x="0" y="57"/>
                  </a:lnTo>
                  <a:lnTo>
                    <a:pt x="5" y="40"/>
                  </a:lnTo>
                  <a:lnTo>
                    <a:pt x="14" y="24"/>
                  </a:lnTo>
                  <a:lnTo>
                    <a:pt x="27" y="12"/>
                  </a:lnTo>
                  <a:lnTo>
                    <a:pt x="43" y="4"/>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2" name="Freeform 660"/>
            <p:cNvSpPr>
              <a:spLocks/>
            </p:cNvSpPr>
            <p:nvPr/>
          </p:nvSpPr>
          <p:spPr bwMode="auto">
            <a:xfrm>
              <a:off x="1749425" y="5373688"/>
              <a:ext cx="139700" cy="71438"/>
            </a:xfrm>
            <a:custGeom>
              <a:avLst/>
              <a:gdLst>
                <a:gd name="T0" fmla="*/ 161 w 1229"/>
                <a:gd name="T1" fmla="*/ 0 h 638"/>
                <a:gd name="T2" fmla="*/ 1071 w 1229"/>
                <a:gd name="T3" fmla="*/ 3 h 638"/>
                <a:gd name="T4" fmla="*/ 1071 w 1229"/>
                <a:gd name="T5" fmla="*/ 204 h 638"/>
                <a:gd name="T6" fmla="*/ 1162 w 1229"/>
                <a:gd name="T7" fmla="*/ 204 h 638"/>
                <a:gd name="T8" fmla="*/ 1180 w 1229"/>
                <a:gd name="T9" fmla="*/ 206 h 638"/>
                <a:gd name="T10" fmla="*/ 1196 w 1229"/>
                <a:gd name="T11" fmla="*/ 213 h 638"/>
                <a:gd name="T12" fmla="*/ 1210 w 1229"/>
                <a:gd name="T13" fmla="*/ 223 h 638"/>
                <a:gd name="T14" fmla="*/ 1220 w 1229"/>
                <a:gd name="T15" fmla="*/ 237 h 638"/>
                <a:gd name="T16" fmla="*/ 1227 w 1229"/>
                <a:gd name="T17" fmla="*/ 254 h 638"/>
                <a:gd name="T18" fmla="*/ 1229 w 1229"/>
                <a:gd name="T19" fmla="*/ 273 h 638"/>
                <a:gd name="T20" fmla="*/ 1226 w 1229"/>
                <a:gd name="T21" fmla="*/ 291 h 638"/>
                <a:gd name="T22" fmla="*/ 1219 w 1229"/>
                <a:gd name="T23" fmla="*/ 307 h 638"/>
                <a:gd name="T24" fmla="*/ 1209 w 1229"/>
                <a:gd name="T25" fmla="*/ 321 h 638"/>
                <a:gd name="T26" fmla="*/ 1194 w 1229"/>
                <a:gd name="T27" fmla="*/ 331 h 638"/>
                <a:gd name="T28" fmla="*/ 1178 w 1229"/>
                <a:gd name="T29" fmla="*/ 338 h 638"/>
                <a:gd name="T30" fmla="*/ 1159 w 1229"/>
                <a:gd name="T31" fmla="*/ 340 h 638"/>
                <a:gd name="T32" fmla="*/ 1066 w 1229"/>
                <a:gd name="T33" fmla="*/ 340 h 638"/>
                <a:gd name="T34" fmla="*/ 1055 w 1229"/>
                <a:gd name="T35" fmla="*/ 385 h 638"/>
                <a:gd name="T36" fmla="*/ 1040 w 1229"/>
                <a:gd name="T37" fmla="*/ 427 h 638"/>
                <a:gd name="T38" fmla="*/ 1018 w 1229"/>
                <a:gd name="T39" fmla="*/ 467 h 638"/>
                <a:gd name="T40" fmla="*/ 994 w 1229"/>
                <a:gd name="T41" fmla="*/ 504 h 638"/>
                <a:gd name="T42" fmla="*/ 964 w 1229"/>
                <a:gd name="T43" fmla="*/ 537 h 638"/>
                <a:gd name="T44" fmla="*/ 930 w 1229"/>
                <a:gd name="T45" fmla="*/ 566 h 638"/>
                <a:gd name="T46" fmla="*/ 893 w 1229"/>
                <a:gd name="T47" fmla="*/ 591 h 638"/>
                <a:gd name="T48" fmla="*/ 853 w 1229"/>
                <a:gd name="T49" fmla="*/ 610 h 638"/>
                <a:gd name="T50" fmla="*/ 810 w 1229"/>
                <a:gd name="T51" fmla="*/ 625 h 638"/>
                <a:gd name="T52" fmla="*/ 764 w 1229"/>
                <a:gd name="T53" fmla="*/ 635 h 638"/>
                <a:gd name="T54" fmla="*/ 717 w 1229"/>
                <a:gd name="T55" fmla="*/ 638 h 638"/>
                <a:gd name="T56" fmla="*/ 507 w 1229"/>
                <a:gd name="T57" fmla="*/ 638 h 638"/>
                <a:gd name="T58" fmla="*/ 460 w 1229"/>
                <a:gd name="T59" fmla="*/ 635 h 638"/>
                <a:gd name="T60" fmla="*/ 415 w 1229"/>
                <a:gd name="T61" fmla="*/ 624 h 638"/>
                <a:gd name="T62" fmla="*/ 371 w 1229"/>
                <a:gd name="T63" fmla="*/ 610 h 638"/>
                <a:gd name="T64" fmla="*/ 331 w 1229"/>
                <a:gd name="T65" fmla="*/ 590 h 638"/>
                <a:gd name="T66" fmla="*/ 294 w 1229"/>
                <a:gd name="T67" fmla="*/ 565 h 638"/>
                <a:gd name="T68" fmla="*/ 260 w 1229"/>
                <a:gd name="T69" fmla="*/ 535 h 638"/>
                <a:gd name="T70" fmla="*/ 232 w 1229"/>
                <a:gd name="T71" fmla="*/ 502 h 638"/>
                <a:gd name="T72" fmla="*/ 206 w 1229"/>
                <a:gd name="T73" fmla="*/ 465 h 638"/>
                <a:gd name="T74" fmla="*/ 185 w 1229"/>
                <a:gd name="T75" fmla="*/ 425 h 638"/>
                <a:gd name="T76" fmla="*/ 171 w 1229"/>
                <a:gd name="T77" fmla="*/ 382 h 638"/>
                <a:gd name="T78" fmla="*/ 161 w 1229"/>
                <a:gd name="T79" fmla="*/ 337 h 638"/>
                <a:gd name="T80" fmla="*/ 67 w 1229"/>
                <a:gd name="T81" fmla="*/ 337 h 638"/>
                <a:gd name="T82" fmla="*/ 50 w 1229"/>
                <a:gd name="T83" fmla="*/ 335 h 638"/>
                <a:gd name="T84" fmla="*/ 33 w 1229"/>
                <a:gd name="T85" fmla="*/ 328 h 638"/>
                <a:gd name="T86" fmla="*/ 20 w 1229"/>
                <a:gd name="T87" fmla="*/ 316 h 638"/>
                <a:gd name="T88" fmla="*/ 9 w 1229"/>
                <a:gd name="T89" fmla="*/ 302 h 638"/>
                <a:gd name="T90" fmla="*/ 2 w 1229"/>
                <a:gd name="T91" fmla="*/ 286 h 638"/>
                <a:gd name="T92" fmla="*/ 0 w 1229"/>
                <a:gd name="T93" fmla="*/ 268 h 638"/>
                <a:gd name="T94" fmla="*/ 2 w 1229"/>
                <a:gd name="T95" fmla="*/ 250 h 638"/>
                <a:gd name="T96" fmla="*/ 9 w 1229"/>
                <a:gd name="T97" fmla="*/ 234 h 638"/>
                <a:gd name="T98" fmla="*/ 21 w 1229"/>
                <a:gd name="T99" fmla="*/ 220 h 638"/>
                <a:gd name="T100" fmla="*/ 35 w 1229"/>
                <a:gd name="T101" fmla="*/ 210 h 638"/>
                <a:gd name="T102" fmla="*/ 52 w 1229"/>
                <a:gd name="T103" fmla="*/ 204 h 638"/>
                <a:gd name="T104" fmla="*/ 70 w 1229"/>
                <a:gd name="T105" fmla="*/ 200 h 638"/>
                <a:gd name="T106" fmla="*/ 161 w 1229"/>
                <a:gd name="T107" fmla="*/ 200 h 638"/>
                <a:gd name="T108" fmla="*/ 161 w 1229"/>
                <a:gd name="T109" fmla="*/ 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29" h="638">
                  <a:moveTo>
                    <a:pt x="161" y="0"/>
                  </a:moveTo>
                  <a:lnTo>
                    <a:pt x="1071" y="3"/>
                  </a:lnTo>
                  <a:lnTo>
                    <a:pt x="1071" y="204"/>
                  </a:lnTo>
                  <a:lnTo>
                    <a:pt x="1162" y="204"/>
                  </a:lnTo>
                  <a:lnTo>
                    <a:pt x="1180" y="206"/>
                  </a:lnTo>
                  <a:lnTo>
                    <a:pt x="1196" y="213"/>
                  </a:lnTo>
                  <a:lnTo>
                    <a:pt x="1210" y="223"/>
                  </a:lnTo>
                  <a:lnTo>
                    <a:pt x="1220" y="237"/>
                  </a:lnTo>
                  <a:lnTo>
                    <a:pt x="1227" y="254"/>
                  </a:lnTo>
                  <a:lnTo>
                    <a:pt x="1229" y="273"/>
                  </a:lnTo>
                  <a:lnTo>
                    <a:pt x="1226" y="291"/>
                  </a:lnTo>
                  <a:lnTo>
                    <a:pt x="1219" y="307"/>
                  </a:lnTo>
                  <a:lnTo>
                    <a:pt x="1209" y="321"/>
                  </a:lnTo>
                  <a:lnTo>
                    <a:pt x="1194" y="331"/>
                  </a:lnTo>
                  <a:lnTo>
                    <a:pt x="1178" y="338"/>
                  </a:lnTo>
                  <a:lnTo>
                    <a:pt x="1159" y="340"/>
                  </a:lnTo>
                  <a:lnTo>
                    <a:pt x="1066" y="340"/>
                  </a:lnTo>
                  <a:lnTo>
                    <a:pt x="1055" y="385"/>
                  </a:lnTo>
                  <a:lnTo>
                    <a:pt x="1040" y="427"/>
                  </a:lnTo>
                  <a:lnTo>
                    <a:pt x="1018" y="467"/>
                  </a:lnTo>
                  <a:lnTo>
                    <a:pt x="994" y="504"/>
                  </a:lnTo>
                  <a:lnTo>
                    <a:pt x="964" y="537"/>
                  </a:lnTo>
                  <a:lnTo>
                    <a:pt x="930" y="566"/>
                  </a:lnTo>
                  <a:lnTo>
                    <a:pt x="893" y="591"/>
                  </a:lnTo>
                  <a:lnTo>
                    <a:pt x="853" y="610"/>
                  </a:lnTo>
                  <a:lnTo>
                    <a:pt x="810" y="625"/>
                  </a:lnTo>
                  <a:lnTo>
                    <a:pt x="764" y="635"/>
                  </a:lnTo>
                  <a:lnTo>
                    <a:pt x="717" y="638"/>
                  </a:lnTo>
                  <a:lnTo>
                    <a:pt x="507" y="638"/>
                  </a:lnTo>
                  <a:lnTo>
                    <a:pt x="460" y="635"/>
                  </a:lnTo>
                  <a:lnTo>
                    <a:pt x="415" y="624"/>
                  </a:lnTo>
                  <a:lnTo>
                    <a:pt x="371" y="610"/>
                  </a:lnTo>
                  <a:lnTo>
                    <a:pt x="331" y="590"/>
                  </a:lnTo>
                  <a:lnTo>
                    <a:pt x="294" y="565"/>
                  </a:lnTo>
                  <a:lnTo>
                    <a:pt x="260" y="535"/>
                  </a:lnTo>
                  <a:lnTo>
                    <a:pt x="232" y="502"/>
                  </a:lnTo>
                  <a:lnTo>
                    <a:pt x="206" y="465"/>
                  </a:lnTo>
                  <a:lnTo>
                    <a:pt x="185" y="425"/>
                  </a:lnTo>
                  <a:lnTo>
                    <a:pt x="171" y="382"/>
                  </a:lnTo>
                  <a:lnTo>
                    <a:pt x="161" y="337"/>
                  </a:lnTo>
                  <a:lnTo>
                    <a:pt x="67" y="337"/>
                  </a:lnTo>
                  <a:lnTo>
                    <a:pt x="50" y="335"/>
                  </a:lnTo>
                  <a:lnTo>
                    <a:pt x="33" y="328"/>
                  </a:lnTo>
                  <a:lnTo>
                    <a:pt x="20" y="316"/>
                  </a:lnTo>
                  <a:lnTo>
                    <a:pt x="9" y="302"/>
                  </a:lnTo>
                  <a:lnTo>
                    <a:pt x="2" y="286"/>
                  </a:lnTo>
                  <a:lnTo>
                    <a:pt x="0" y="268"/>
                  </a:lnTo>
                  <a:lnTo>
                    <a:pt x="2" y="250"/>
                  </a:lnTo>
                  <a:lnTo>
                    <a:pt x="9" y="234"/>
                  </a:lnTo>
                  <a:lnTo>
                    <a:pt x="21" y="220"/>
                  </a:lnTo>
                  <a:lnTo>
                    <a:pt x="35" y="210"/>
                  </a:lnTo>
                  <a:lnTo>
                    <a:pt x="52" y="204"/>
                  </a:lnTo>
                  <a:lnTo>
                    <a:pt x="70" y="200"/>
                  </a:lnTo>
                  <a:lnTo>
                    <a:pt x="161" y="200"/>
                  </a:lnTo>
                  <a:lnTo>
                    <a:pt x="1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3" name="Freeform 661"/>
            <p:cNvSpPr>
              <a:spLocks noEditPoints="1"/>
            </p:cNvSpPr>
            <p:nvPr/>
          </p:nvSpPr>
          <p:spPr bwMode="auto">
            <a:xfrm>
              <a:off x="1720850" y="5119688"/>
              <a:ext cx="200025" cy="238125"/>
            </a:xfrm>
            <a:custGeom>
              <a:avLst/>
              <a:gdLst>
                <a:gd name="T0" fmla="*/ 816 w 1764"/>
                <a:gd name="T1" fmla="*/ 1355 h 2100"/>
                <a:gd name="T2" fmla="*/ 733 w 1764"/>
                <a:gd name="T3" fmla="*/ 1412 h 2100"/>
                <a:gd name="T4" fmla="*/ 690 w 1764"/>
                <a:gd name="T5" fmla="*/ 1502 h 2100"/>
                <a:gd name="T6" fmla="*/ 699 w 1764"/>
                <a:gd name="T7" fmla="*/ 1605 h 2100"/>
                <a:gd name="T8" fmla="*/ 756 w 1764"/>
                <a:gd name="T9" fmla="*/ 1686 h 2100"/>
                <a:gd name="T10" fmla="*/ 846 w 1764"/>
                <a:gd name="T11" fmla="*/ 1729 h 2100"/>
                <a:gd name="T12" fmla="*/ 948 w 1764"/>
                <a:gd name="T13" fmla="*/ 1721 h 2100"/>
                <a:gd name="T14" fmla="*/ 1030 w 1764"/>
                <a:gd name="T15" fmla="*/ 1664 h 2100"/>
                <a:gd name="T16" fmla="*/ 1073 w 1764"/>
                <a:gd name="T17" fmla="*/ 1574 h 2100"/>
                <a:gd name="T18" fmla="*/ 1066 w 1764"/>
                <a:gd name="T19" fmla="*/ 1471 h 2100"/>
                <a:gd name="T20" fmla="*/ 1008 w 1764"/>
                <a:gd name="T21" fmla="*/ 1390 h 2100"/>
                <a:gd name="T22" fmla="*/ 918 w 1764"/>
                <a:gd name="T23" fmla="*/ 1347 h 2100"/>
                <a:gd name="T24" fmla="*/ 863 w 1764"/>
                <a:gd name="T25" fmla="*/ 309 h 2100"/>
                <a:gd name="T26" fmla="*/ 804 w 1764"/>
                <a:gd name="T27" fmla="*/ 315 h 2100"/>
                <a:gd name="T28" fmla="*/ 753 w 1764"/>
                <a:gd name="T29" fmla="*/ 339 h 2100"/>
                <a:gd name="T30" fmla="*/ 713 w 1764"/>
                <a:gd name="T31" fmla="*/ 387 h 2100"/>
                <a:gd name="T32" fmla="*/ 686 w 1764"/>
                <a:gd name="T33" fmla="*/ 470 h 2100"/>
                <a:gd name="T34" fmla="*/ 677 w 1764"/>
                <a:gd name="T35" fmla="*/ 599 h 2100"/>
                <a:gd name="T36" fmla="*/ 684 w 1764"/>
                <a:gd name="T37" fmla="*/ 744 h 2100"/>
                <a:gd name="T38" fmla="*/ 704 w 1764"/>
                <a:gd name="T39" fmla="*/ 899 h 2100"/>
                <a:gd name="T40" fmla="*/ 736 w 1764"/>
                <a:gd name="T41" fmla="*/ 1045 h 2100"/>
                <a:gd name="T42" fmla="*/ 778 w 1764"/>
                <a:gd name="T43" fmla="*/ 1171 h 2100"/>
                <a:gd name="T44" fmla="*/ 827 w 1764"/>
                <a:gd name="T45" fmla="*/ 1258 h 2100"/>
                <a:gd name="T46" fmla="*/ 880 w 1764"/>
                <a:gd name="T47" fmla="*/ 1290 h 2100"/>
                <a:gd name="T48" fmla="*/ 936 w 1764"/>
                <a:gd name="T49" fmla="*/ 1258 h 2100"/>
                <a:gd name="T50" fmla="*/ 986 w 1764"/>
                <a:gd name="T51" fmla="*/ 1171 h 2100"/>
                <a:gd name="T52" fmla="*/ 1028 w 1764"/>
                <a:gd name="T53" fmla="*/ 1046 h 2100"/>
                <a:gd name="T54" fmla="*/ 1060 w 1764"/>
                <a:gd name="T55" fmla="*/ 899 h 2100"/>
                <a:gd name="T56" fmla="*/ 1081 w 1764"/>
                <a:gd name="T57" fmla="*/ 746 h 2100"/>
                <a:gd name="T58" fmla="*/ 1087 w 1764"/>
                <a:gd name="T59" fmla="*/ 601 h 2100"/>
                <a:gd name="T60" fmla="*/ 1080 w 1764"/>
                <a:gd name="T61" fmla="*/ 479 h 2100"/>
                <a:gd name="T62" fmla="*/ 1057 w 1764"/>
                <a:gd name="T63" fmla="*/ 396 h 2100"/>
                <a:gd name="T64" fmla="*/ 1022 w 1764"/>
                <a:gd name="T65" fmla="*/ 345 h 2100"/>
                <a:gd name="T66" fmla="*/ 976 w 1764"/>
                <a:gd name="T67" fmla="*/ 319 h 2100"/>
                <a:gd name="T68" fmla="*/ 923 w 1764"/>
                <a:gd name="T69" fmla="*/ 309 h 2100"/>
                <a:gd name="T70" fmla="*/ 906 w 1764"/>
                <a:gd name="T71" fmla="*/ 0 h 2100"/>
                <a:gd name="T72" fmla="*/ 1124 w 1764"/>
                <a:gd name="T73" fmla="*/ 33 h 2100"/>
                <a:gd name="T74" fmla="*/ 1321 w 1764"/>
                <a:gd name="T75" fmla="*/ 116 h 2100"/>
                <a:gd name="T76" fmla="*/ 1490 w 1764"/>
                <a:gd name="T77" fmla="*/ 242 h 2100"/>
                <a:gd name="T78" fmla="*/ 1624 w 1764"/>
                <a:gd name="T79" fmla="*/ 405 h 2100"/>
                <a:gd name="T80" fmla="*/ 1717 w 1764"/>
                <a:gd name="T81" fmla="*/ 596 h 2100"/>
                <a:gd name="T82" fmla="*/ 1761 w 1764"/>
                <a:gd name="T83" fmla="*/ 810 h 2100"/>
                <a:gd name="T84" fmla="*/ 1753 w 1764"/>
                <a:gd name="T85" fmla="*/ 1022 h 2100"/>
                <a:gd name="T86" fmla="*/ 1699 w 1764"/>
                <a:gd name="T87" fmla="*/ 1215 h 2100"/>
                <a:gd name="T88" fmla="*/ 1604 w 1764"/>
                <a:gd name="T89" fmla="*/ 1386 h 2100"/>
                <a:gd name="T90" fmla="*/ 1469 w 1764"/>
                <a:gd name="T91" fmla="*/ 1571 h 2100"/>
                <a:gd name="T92" fmla="*/ 1356 w 1764"/>
                <a:gd name="T93" fmla="*/ 1788 h 2100"/>
                <a:gd name="T94" fmla="*/ 1278 w 1764"/>
                <a:gd name="T95" fmla="*/ 2020 h 2100"/>
                <a:gd name="T96" fmla="*/ 473 w 1764"/>
                <a:gd name="T97" fmla="*/ 2005 h 2100"/>
                <a:gd name="T98" fmla="*/ 378 w 1764"/>
                <a:gd name="T99" fmla="*/ 1739 h 2100"/>
                <a:gd name="T100" fmla="*/ 239 w 1764"/>
                <a:gd name="T101" fmla="*/ 1493 h 2100"/>
                <a:gd name="T102" fmla="*/ 110 w 1764"/>
                <a:gd name="T103" fmla="*/ 1307 h 2100"/>
                <a:gd name="T104" fmla="*/ 34 w 1764"/>
                <a:gd name="T105" fmla="*/ 1124 h 2100"/>
                <a:gd name="T106" fmla="*/ 1 w 1764"/>
                <a:gd name="T107" fmla="*/ 923 h 2100"/>
                <a:gd name="T108" fmla="*/ 17 w 1764"/>
                <a:gd name="T109" fmla="*/ 706 h 2100"/>
                <a:gd name="T110" fmla="*/ 87 w 1764"/>
                <a:gd name="T111" fmla="*/ 500 h 2100"/>
                <a:gd name="T112" fmla="*/ 204 w 1764"/>
                <a:gd name="T113" fmla="*/ 321 h 2100"/>
                <a:gd name="T114" fmla="*/ 358 w 1764"/>
                <a:gd name="T115" fmla="*/ 174 h 2100"/>
                <a:gd name="T116" fmla="*/ 545 w 1764"/>
                <a:gd name="T117" fmla="*/ 67 h 2100"/>
                <a:gd name="T118" fmla="*/ 755 w 1764"/>
                <a:gd name="T119" fmla="*/ 8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4" h="2100">
                  <a:moveTo>
                    <a:pt x="883" y="1344"/>
                  </a:moveTo>
                  <a:lnTo>
                    <a:pt x="848" y="1347"/>
                  </a:lnTo>
                  <a:lnTo>
                    <a:pt x="816" y="1355"/>
                  </a:lnTo>
                  <a:lnTo>
                    <a:pt x="785" y="1370"/>
                  </a:lnTo>
                  <a:lnTo>
                    <a:pt x="757" y="1389"/>
                  </a:lnTo>
                  <a:lnTo>
                    <a:pt x="733" y="1412"/>
                  </a:lnTo>
                  <a:lnTo>
                    <a:pt x="715" y="1440"/>
                  </a:lnTo>
                  <a:lnTo>
                    <a:pt x="699" y="1469"/>
                  </a:lnTo>
                  <a:lnTo>
                    <a:pt x="690" y="1502"/>
                  </a:lnTo>
                  <a:lnTo>
                    <a:pt x="687" y="1537"/>
                  </a:lnTo>
                  <a:lnTo>
                    <a:pt x="690" y="1572"/>
                  </a:lnTo>
                  <a:lnTo>
                    <a:pt x="699" y="1605"/>
                  </a:lnTo>
                  <a:lnTo>
                    <a:pt x="714" y="1636"/>
                  </a:lnTo>
                  <a:lnTo>
                    <a:pt x="733" y="1662"/>
                  </a:lnTo>
                  <a:lnTo>
                    <a:pt x="756" y="1686"/>
                  </a:lnTo>
                  <a:lnTo>
                    <a:pt x="783" y="1705"/>
                  </a:lnTo>
                  <a:lnTo>
                    <a:pt x="814" y="1721"/>
                  </a:lnTo>
                  <a:lnTo>
                    <a:pt x="846" y="1729"/>
                  </a:lnTo>
                  <a:lnTo>
                    <a:pt x="880" y="1733"/>
                  </a:lnTo>
                  <a:lnTo>
                    <a:pt x="915" y="1730"/>
                  </a:lnTo>
                  <a:lnTo>
                    <a:pt x="948" y="1721"/>
                  </a:lnTo>
                  <a:lnTo>
                    <a:pt x="979" y="1707"/>
                  </a:lnTo>
                  <a:lnTo>
                    <a:pt x="1006" y="1687"/>
                  </a:lnTo>
                  <a:lnTo>
                    <a:pt x="1030" y="1664"/>
                  </a:lnTo>
                  <a:lnTo>
                    <a:pt x="1049" y="1637"/>
                  </a:lnTo>
                  <a:lnTo>
                    <a:pt x="1063" y="1607"/>
                  </a:lnTo>
                  <a:lnTo>
                    <a:pt x="1073" y="1574"/>
                  </a:lnTo>
                  <a:lnTo>
                    <a:pt x="1077" y="1539"/>
                  </a:lnTo>
                  <a:lnTo>
                    <a:pt x="1074" y="1504"/>
                  </a:lnTo>
                  <a:lnTo>
                    <a:pt x="1066" y="1471"/>
                  </a:lnTo>
                  <a:lnTo>
                    <a:pt x="1051" y="1441"/>
                  </a:lnTo>
                  <a:lnTo>
                    <a:pt x="1032" y="1414"/>
                  </a:lnTo>
                  <a:lnTo>
                    <a:pt x="1008" y="1390"/>
                  </a:lnTo>
                  <a:lnTo>
                    <a:pt x="981" y="1371"/>
                  </a:lnTo>
                  <a:lnTo>
                    <a:pt x="951" y="1356"/>
                  </a:lnTo>
                  <a:lnTo>
                    <a:pt x="918" y="1347"/>
                  </a:lnTo>
                  <a:lnTo>
                    <a:pt x="883" y="1344"/>
                  </a:lnTo>
                  <a:close/>
                  <a:moveTo>
                    <a:pt x="883" y="308"/>
                  </a:moveTo>
                  <a:lnTo>
                    <a:pt x="863" y="309"/>
                  </a:lnTo>
                  <a:lnTo>
                    <a:pt x="842" y="310"/>
                  </a:lnTo>
                  <a:lnTo>
                    <a:pt x="823" y="312"/>
                  </a:lnTo>
                  <a:lnTo>
                    <a:pt x="804" y="315"/>
                  </a:lnTo>
                  <a:lnTo>
                    <a:pt x="786" y="322"/>
                  </a:lnTo>
                  <a:lnTo>
                    <a:pt x="768" y="329"/>
                  </a:lnTo>
                  <a:lnTo>
                    <a:pt x="753" y="339"/>
                  </a:lnTo>
                  <a:lnTo>
                    <a:pt x="738" y="351"/>
                  </a:lnTo>
                  <a:lnTo>
                    <a:pt x="725" y="368"/>
                  </a:lnTo>
                  <a:lnTo>
                    <a:pt x="713" y="387"/>
                  </a:lnTo>
                  <a:lnTo>
                    <a:pt x="702" y="411"/>
                  </a:lnTo>
                  <a:lnTo>
                    <a:pt x="693" y="439"/>
                  </a:lnTo>
                  <a:lnTo>
                    <a:pt x="686" y="470"/>
                  </a:lnTo>
                  <a:lnTo>
                    <a:pt x="681" y="508"/>
                  </a:lnTo>
                  <a:lnTo>
                    <a:pt x="678" y="550"/>
                  </a:lnTo>
                  <a:lnTo>
                    <a:pt x="677" y="599"/>
                  </a:lnTo>
                  <a:lnTo>
                    <a:pt x="678" y="645"/>
                  </a:lnTo>
                  <a:lnTo>
                    <a:pt x="680" y="693"/>
                  </a:lnTo>
                  <a:lnTo>
                    <a:pt x="684" y="744"/>
                  </a:lnTo>
                  <a:lnTo>
                    <a:pt x="690" y="795"/>
                  </a:lnTo>
                  <a:lnTo>
                    <a:pt x="696" y="846"/>
                  </a:lnTo>
                  <a:lnTo>
                    <a:pt x="704" y="899"/>
                  </a:lnTo>
                  <a:lnTo>
                    <a:pt x="715" y="949"/>
                  </a:lnTo>
                  <a:lnTo>
                    <a:pt x="725" y="998"/>
                  </a:lnTo>
                  <a:lnTo>
                    <a:pt x="736" y="1045"/>
                  </a:lnTo>
                  <a:lnTo>
                    <a:pt x="750" y="1091"/>
                  </a:lnTo>
                  <a:lnTo>
                    <a:pt x="763" y="1133"/>
                  </a:lnTo>
                  <a:lnTo>
                    <a:pt x="778" y="1171"/>
                  </a:lnTo>
                  <a:lnTo>
                    <a:pt x="793" y="1204"/>
                  </a:lnTo>
                  <a:lnTo>
                    <a:pt x="809" y="1234"/>
                  </a:lnTo>
                  <a:lnTo>
                    <a:pt x="827" y="1258"/>
                  </a:lnTo>
                  <a:lnTo>
                    <a:pt x="844" y="1275"/>
                  </a:lnTo>
                  <a:lnTo>
                    <a:pt x="862" y="1287"/>
                  </a:lnTo>
                  <a:lnTo>
                    <a:pt x="880" y="1290"/>
                  </a:lnTo>
                  <a:lnTo>
                    <a:pt x="900" y="1287"/>
                  </a:lnTo>
                  <a:lnTo>
                    <a:pt x="918" y="1275"/>
                  </a:lnTo>
                  <a:lnTo>
                    <a:pt x="936" y="1258"/>
                  </a:lnTo>
                  <a:lnTo>
                    <a:pt x="953" y="1234"/>
                  </a:lnTo>
                  <a:lnTo>
                    <a:pt x="971" y="1204"/>
                  </a:lnTo>
                  <a:lnTo>
                    <a:pt x="986" y="1171"/>
                  </a:lnTo>
                  <a:lnTo>
                    <a:pt x="1002" y="1133"/>
                  </a:lnTo>
                  <a:lnTo>
                    <a:pt x="1015" y="1091"/>
                  </a:lnTo>
                  <a:lnTo>
                    <a:pt x="1028" y="1046"/>
                  </a:lnTo>
                  <a:lnTo>
                    <a:pt x="1041" y="999"/>
                  </a:lnTo>
                  <a:lnTo>
                    <a:pt x="1051" y="950"/>
                  </a:lnTo>
                  <a:lnTo>
                    <a:pt x="1060" y="899"/>
                  </a:lnTo>
                  <a:lnTo>
                    <a:pt x="1069" y="847"/>
                  </a:lnTo>
                  <a:lnTo>
                    <a:pt x="1076" y="796"/>
                  </a:lnTo>
                  <a:lnTo>
                    <a:pt x="1081" y="746"/>
                  </a:lnTo>
                  <a:lnTo>
                    <a:pt x="1085" y="695"/>
                  </a:lnTo>
                  <a:lnTo>
                    <a:pt x="1087" y="647"/>
                  </a:lnTo>
                  <a:lnTo>
                    <a:pt x="1087" y="601"/>
                  </a:lnTo>
                  <a:lnTo>
                    <a:pt x="1087" y="556"/>
                  </a:lnTo>
                  <a:lnTo>
                    <a:pt x="1084" y="515"/>
                  </a:lnTo>
                  <a:lnTo>
                    <a:pt x="1080" y="479"/>
                  </a:lnTo>
                  <a:lnTo>
                    <a:pt x="1075" y="447"/>
                  </a:lnTo>
                  <a:lnTo>
                    <a:pt x="1067" y="420"/>
                  </a:lnTo>
                  <a:lnTo>
                    <a:pt x="1057" y="396"/>
                  </a:lnTo>
                  <a:lnTo>
                    <a:pt x="1047" y="376"/>
                  </a:lnTo>
                  <a:lnTo>
                    <a:pt x="1036" y="360"/>
                  </a:lnTo>
                  <a:lnTo>
                    <a:pt x="1022" y="345"/>
                  </a:lnTo>
                  <a:lnTo>
                    <a:pt x="1008" y="335"/>
                  </a:lnTo>
                  <a:lnTo>
                    <a:pt x="992" y="326"/>
                  </a:lnTo>
                  <a:lnTo>
                    <a:pt x="976" y="319"/>
                  </a:lnTo>
                  <a:lnTo>
                    <a:pt x="959" y="314"/>
                  </a:lnTo>
                  <a:lnTo>
                    <a:pt x="941" y="311"/>
                  </a:lnTo>
                  <a:lnTo>
                    <a:pt x="923" y="309"/>
                  </a:lnTo>
                  <a:lnTo>
                    <a:pt x="903" y="309"/>
                  </a:lnTo>
                  <a:lnTo>
                    <a:pt x="883" y="308"/>
                  </a:lnTo>
                  <a:close/>
                  <a:moveTo>
                    <a:pt x="906" y="0"/>
                  </a:moveTo>
                  <a:lnTo>
                    <a:pt x="980" y="5"/>
                  </a:lnTo>
                  <a:lnTo>
                    <a:pt x="1053" y="16"/>
                  </a:lnTo>
                  <a:lnTo>
                    <a:pt x="1124" y="33"/>
                  </a:lnTo>
                  <a:lnTo>
                    <a:pt x="1192" y="56"/>
                  </a:lnTo>
                  <a:lnTo>
                    <a:pt x="1258" y="83"/>
                  </a:lnTo>
                  <a:lnTo>
                    <a:pt x="1321" y="116"/>
                  </a:lnTo>
                  <a:lnTo>
                    <a:pt x="1381" y="153"/>
                  </a:lnTo>
                  <a:lnTo>
                    <a:pt x="1437" y="195"/>
                  </a:lnTo>
                  <a:lnTo>
                    <a:pt x="1490" y="242"/>
                  </a:lnTo>
                  <a:lnTo>
                    <a:pt x="1539" y="293"/>
                  </a:lnTo>
                  <a:lnTo>
                    <a:pt x="1584" y="346"/>
                  </a:lnTo>
                  <a:lnTo>
                    <a:pt x="1624" y="405"/>
                  </a:lnTo>
                  <a:lnTo>
                    <a:pt x="1660" y="465"/>
                  </a:lnTo>
                  <a:lnTo>
                    <a:pt x="1691" y="529"/>
                  </a:lnTo>
                  <a:lnTo>
                    <a:pt x="1717" y="596"/>
                  </a:lnTo>
                  <a:lnTo>
                    <a:pt x="1737" y="665"/>
                  </a:lnTo>
                  <a:lnTo>
                    <a:pt x="1753" y="736"/>
                  </a:lnTo>
                  <a:lnTo>
                    <a:pt x="1761" y="810"/>
                  </a:lnTo>
                  <a:lnTo>
                    <a:pt x="1764" y="885"/>
                  </a:lnTo>
                  <a:lnTo>
                    <a:pt x="1761" y="954"/>
                  </a:lnTo>
                  <a:lnTo>
                    <a:pt x="1753" y="1022"/>
                  </a:lnTo>
                  <a:lnTo>
                    <a:pt x="1740" y="1088"/>
                  </a:lnTo>
                  <a:lnTo>
                    <a:pt x="1722" y="1152"/>
                  </a:lnTo>
                  <a:lnTo>
                    <a:pt x="1699" y="1215"/>
                  </a:lnTo>
                  <a:lnTo>
                    <a:pt x="1671" y="1274"/>
                  </a:lnTo>
                  <a:lnTo>
                    <a:pt x="1639" y="1332"/>
                  </a:lnTo>
                  <a:lnTo>
                    <a:pt x="1604" y="1386"/>
                  </a:lnTo>
                  <a:lnTo>
                    <a:pt x="1565" y="1438"/>
                  </a:lnTo>
                  <a:lnTo>
                    <a:pt x="1515" y="1503"/>
                  </a:lnTo>
                  <a:lnTo>
                    <a:pt x="1469" y="1571"/>
                  </a:lnTo>
                  <a:lnTo>
                    <a:pt x="1428" y="1642"/>
                  </a:lnTo>
                  <a:lnTo>
                    <a:pt x="1390" y="1714"/>
                  </a:lnTo>
                  <a:lnTo>
                    <a:pt x="1356" y="1788"/>
                  </a:lnTo>
                  <a:lnTo>
                    <a:pt x="1326" y="1864"/>
                  </a:lnTo>
                  <a:lnTo>
                    <a:pt x="1300" y="1941"/>
                  </a:lnTo>
                  <a:lnTo>
                    <a:pt x="1278" y="2020"/>
                  </a:lnTo>
                  <a:lnTo>
                    <a:pt x="1262" y="2100"/>
                  </a:lnTo>
                  <a:lnTo>
                    <a:pt x="494" y="2097"/>
                  </a:lnTo>
                  <a:lnTo>
                    <a:pt x="473" y="2005"/>
                  </a:lnTo>
                  <a:lnTo>
                    <a:pt x="446" y="1915"/>
                  </a:lnTo>
                  <a:lnTo>
                    <a:pt x="415" y="1827"/>
                  </a:lnTo>
                  <a:lnTo>
                    <a:pt x="378" y="1739"/>
                  </a:lnTo>
                  <a:lnTo>
                    <a:pt x="336" y="1655"/>
                  </a:lnTo>
                  <a:lnTo>
                    <a:pt x="290" y="1573"/>
                  </a:lnTo>
                  <a:lnTo>
                    <a:pt x="239" y="1493"/>
                  </a:lnTo>
                  <a:lnTo>
                    <a:pt x="182" y="1416"/>
                  </a:lnTo>
                  <a:lnTo>
                    <a:pt x="144" y="1363"/>
                  </a:lnTo>
                  <a:lnTo>
                    <a:pt x="110" y="1307"/>
                  </a:lnTo>
                  <a:lnTo>
                    <a:pt x="80" y="1249"/>
                  </a:lnTo>
                  <a:lnTo>
                    <a:pt x="54" y="1187"/>
                  </a:lnTo>
                  <a:lnTo>
                    <a:pt x="34" y="1124"/>
                  </a:lnTo>
                  <a:lnTo>
                    <a:pt x="17" y="1059"/>
                  </a:lnTo>
                  <a:lnTo>
                    <a:pt x="7" y="992"/>
                  </a:lnTo>
                  <a:lnTo>
                    <a:pt x="1" y="923"/>
                  </a:lnTo>
                  <a:lnTo>
                    <a:pt x="0" y="853"/>
                  </a:lnTo>
                  <a:lnTo>
                    <a:pt x="5" y="778"/>
                  </a:lnTo>
                  <a:lnTo>
                    <a:pt x="17" y="706"/>
                  </a:lnTo>
                  <a:lnTo>
                    <a:pt x="35" y="635"/>
                  </a:lnTo>
                  <a:lnTo>
                    <a:pt x="59" y="566"/>
                  </a:lnTo>
                  <a:lnTo>
                    <a:pt x="87" y="500"/>
                  </a:lnTo>
                  <a:lnTo>
                    <a:pt x="121" y="437"/>
                  </a:lnTo>
                  <a:lnTo>
                    <a:pt x="159" y="377"/>
                  </a:lnTo>
                  <a:lnTo>
                    <a:pt x="204" y="321"/>
                  </a:lnTo>
                  <a:lnTo>
                    <a:pt x="251" y="267"/>
                  </a:lnTo>
                  <a:lnTo>
                    <a:pt x="302" y="218"/>
                  </a:lnTo>
                  <a:lnTo>
                    <a:pt x="358" y="174"/>
                  </a:lnTo>
                  <a:lnTo>
                    <a:pt x="418" y="134"/>
                  </a:lnTo>
                  <a:lnTo>
                    <a:pt x="479" y="98"/>
                  </a:lnTo>
                  <a:lnTo>
                    <a:pt x="545" y="67"/>
                  </a:lnTo>
                  <a:lnTo>
                    <a:pt x="613" y="42"/>
                  </a:lnTo>
                  <a:lnTo>
                    <a:pt x="683" y="23"/>
                  </a:lnTo>
                  <a:lnTo>
                    <a:pt x="755" y="8"/>
                  </a:lnTo>
                  <a:lnTo>
                    <a:pt x="830" y="1"/>
                  </a:lnTo>
                  <a:lnTo>
                    <a:pt x="9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0" name="Group 1959"/>
          <p:cNvGrpSpPr/>
          <p:nvPr/>
        </p:nvGrpSpPr>
        <p:grpSpPr>
          <a:xfrm>
            <a:off x="2128524" y="3651238"/>
            <a:ext cx="232766" cy="175782"/>
            <a:chOff x="2119313" y="5153025"/>
            <a:chExt cx="382587" cy="288925"/>
          </a:xfrm>
          <a:solidFill>
            <a:schemeClr val="tx1">
              <a:lumMod val="65000"/>
              <a:lumOff val="35000"/>
            </a:schemeClr>
          </a:solidFill>
        </p:grpSpPr>
        <p:sp>
          <p:nvSpPr>
            <p:cNvPr id="1747" name="Freeform 666"/>
            <p:cNvSpPr>
              <a:spLocks noEditPoints="1"/>
            </p:cNvSpPr>
            <p:nvPr/>
          </p:nvSpPr>
          <p:spPr bwMode="auto">
            <a:xfrm>
              <a:off x="2119313" y="5384800"/>
              <a:ext cx="382587" cy="57150"/>
            </a:xfrm>
            <a:custGeom>
              <a:avLst/>
              <a:gdLst>
                <a:gd name="T0" fmla="*/ 412 w 3371"/>
                <a:gd name="T1" fmla="*/ 186 h 514"/>
                <a:gd name="T2" fmla="*/ 378 w 3371"/>
                <a:gd name="T3" fmla="*/ 205 h 514"/>
                <a:gd name="T4" fmla="*/ 359 w 3371"/>
                <a:gd name="T5" fmla="*/ 239 h 514"/>
                <a:gd name="T6" fmla="*/ 359 w 3371"/>
                <a:gd name="T7" fmla="*/ 278 h 514"/>
                <a:gd name="T8" fmla="*/ 378 w 3371"/>
                <a:gd name="T9" fmla="*/ 311 h 514"/>
                <a:gd name="T10" fmla="*/ 412 w 3371"/>
                <a:gd name="T11" fmla="*/ 330 h 514"/>
                <a:gd name="T12" fmla="*/ 1398 w 3371"/>
                <a:gd name="T13" fmla="*/ 333 h 514"/>
                <a:gd name="T14" fmla="*/ 1435 w 3371"/>
                <a:gd name="T15" fmla="*/ 323 h 514"/>
                <a:gd name="T16" fmla="*/ 1462 w 3371"/>
                <a:gd name="T17" fmla="*/ 296 h 514"/>
                <a:gd name="T18" fmla="*/ 1473 w 3371"/>
                <a:gd name="T19" fmla="*/ 259 h 514"/>
                <a:gd name="T20" fmla="*/ 1462 w 3371"/>
                <a:gd name="T21" fmla="*/ 221 h 514"/>
                <a:gd name="T22" fmla="*/ 1435 w 3371"/>
                <a:gd name="T23" fmla="*/ 193 h 514"/>
                <a:gd name="T24" fmla="*/ 1398 w 3371"/>
                <a:gd name="T25" fmla="*/ 183 h 514"/>
                <a:gd name="T26" fmla="*/ 2549 w 3371"/>
                <a:gd name="T27" fmla="*/ 148 h 514"/>
                <a:gd name="T28" fmla="*/ 2512 w 3371"/>
                <a:gd name="T29" fmla="*/ 154 h 514"/>
                <a:gd name="T30" fmla="*/ 2484 w 3371"/>
                <a:gd name="T31" fmla="*/ 169 h 514"/>
                <a:gd name="T32" fmla="*/ 2474 w 3371"/>
                <a:gd name="T33" fmla="*/ 191 h 514"/>
                <a:gd name="T34" fmla="*/ 2477 w 3371"/>
                <a:gd name="T35" fmla="*/ 338 h 514"/>
                <a:gd name="T36" fmla="*/ 2497 w 3371"/>
                <a:gd name="T37" fmla="*/ 356 h 514"/>
                <a:gd name="T38" fmla="*/ 2529 w 3371"/>
                <a:gd name="T39" fmla="*/ 367 h 514"/>
                <a:gd name="T40" fmla="*/ 2568 w 3371"/>
                <a:gd name="T41" fmla="*/ 367 h 514"/>
                <a:gd name="T42" fmla="*/ 2602 w 3371"/>
                <a:gd name="T43" fmla="*/ 356 h 514"/>
                <a:gd name="T44" fmla="*/ 2621 w 3371"/>
                <a:gd name="T45" fmla="*/ 338 h 514"/>
                <a:gd name="T46" fmla="*/ 2625 w 3371"/>
                <a:gd name="T47" fmla="*/ 191 h 514"/>
                <a:gd name="T48" fmla="*/ 2613 w 3371"/>
                <a:gd name="T49" fmla="*/ 169 h 514"/>
                <a:gd name="T50" fmla="*/ 2587 w 3371"/>
                <a:gd name="T51" fmla="*/ 154 h 514"/>
                <a:gd name="T52" fmla="*/ 2549 w 3371"/>
                <a:gd name="T53" fmla="*/ 148 h 514"/>
                <a:gd name="T54" fmla="*/ 2283 w 3371"/>
                <a:gd name="T55" fmla="*/ 150 h 514"/>
                <a:gd name="T56" fmla="*/ 2250 w 3371"/>
                <a:gd name="T57" fmla="*/ 160 h 514"/>
                <a:gd name="T58" fmla="*/ 2230 w 3371"/>
                <a:gd name="T59" fmla="*/ 180 h 514"/>
                <a:gd name="T60" fmla="*/ 2228 w 3371"/>
                <a:gd name="T61" fmla="*/ 326 h 514"/>
                <a:gd name="T62" fmla="*/ 2238 w 3371"/>
                <a:gd name="T63" fmla="*/ 348 h 514"/>
                <a:gd name="T64" fmla="*/ 2266 w 3371"/>
                <a:gd name="T65" fmla="*/ 363 h 514"/>
                <a:gd name="T66" fmla="*/ 2302 w 3371"/>
                <a:gd name="T67" fmla="*/ 368 h 514"/>
                <a:gd name="T68" fmla="*/ 2339 w 3371"/>
                <a:gd name="T69" fmla="*/ 363 h 514"/>
                <a:gd name="T70" fmla="*/ 2367 w 3371"/>
                <a:gd name="T71" fmla="*/ 348 h 514"/>
                <a:gd name="T72" fmla="*/ 2377 w 3371"/>
                <a:gd name="T73" fmla="*/ 326 h 514"/>
                <a:gd name="T74" fmla="*/ 2375 w 3371"/>
                <a:gd name="T75" fmla="*/ 180 h 514"/>
                <a:gd name="T76" fmla="*/ 2355 w 3371"/>
                <a:gd name="T77" fmla="*/ 160 h 514"/>
                <a:gd name="T78" fmla="*/ 2322 w 3371"/>
                <a:gd name="T79" fmla="*/ 150 h 514"/>
                <a:gd name="T80" fmla="*/ 0 w 3371"/>
                <a:gd name="T81" fmla="*/ 0 h 514"/>
                <a:gd name="T82" fmla="*/ 3371 w 3371"/>
                <a:gd name="T83" fmla="*/ 157 h 514"/>
                <a:gd name="T84" fmla="*/ 3360 w 3371"/>
                <a:gd name="T85" fmla="*/ 244 h 514"/>
                <a:gd name="T86" fmla="*/ 3329 w 3371"/>
                <a:gd name="T87" fmla="*/ 324 h 514"/>
                <a:gd name="T88" fmla="*/ 3281 w 3371"/>
                <a:gd name="T89" fmla="*/ 393 h 514"/>
                <a:gd name="T90" fmla="*/ 3219 w 3371"/>
                <a:gd name="T91" fmla="*/ 449 h 514"/>
                <a:gd name="T92" fmla="*/ 3144 w 3371"/>
                <a:gd name="T93" fmla="*/ 489 h 514"/>
                <a:gd name="T94" fmla="*/ 3059 w 3371"/>
                <a:gd name="T95" fmla="*/ 511 h 514"/>
                <a:gd name="T96" fmla="*/ 356 w 3371"/>
                <a:gd name="T97" fmla="*/ 514 h 514"/>
                <a:gd name="T98" fmla="*/ 269 w 3371"/>
                <a:gd name="T99" fmla="*/ 503 h 514"/>
                <a:gd name="T100" fmla="*/ 189 w 3371"/>
                <a:gd name="T101" fmla="*/ 472 h 514"/>
                <a:gd name="T102" fmla="*/ 120 w 3371"/>
                <a:gd name="T103" fmla="*/ 424 h 514"/>
                <a:gd name="T104" fmla="*/ 64 w 3371"/>
                <a:gd name="T105" fmla="*/ 361 h 514"/>
                <a:gd name="T106" fmla="*/ 25 w 3371"/>
                <a:gd name="T107" fmla="*/ 286 h 514"/>
                <a:gd name="T108" fmla="*/ 3 w 3371"/>
                <a:gd name="T109" fmla="*/ 202 h 514"/>
                <a:gd name="T110" fmla="*/ 0 w 3371"/>
                <a:gd name="T111" fmla="*/ 0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1" h="514">
                  <a:moveTo>
                    <a:pt x="431" y="183"/>
                  </a:moveTo>
                  <a:lnTo>
                    <a:pt x="412" y="186"/>
                  </a:lnTo>
                  <a:lnTo>
                    <a:pt x="394" y="193"/>
                  </a:lnTo>
                  <a:lnTo>
                    <a:pt x="378" y="205"/>
                  </a:lnTo>
                  <a:lnTo>
                    <a:pt x="367" y="221"/>
                  </a:lnTo>
                  <a:lnTo>
                    <a:pt x="359" y="239"/>
                  </a:lnTo>
                  <a:lnTo>
                    <a:pt x="356" y="259"/>
                  </a:lnTo>
                  <a:lnTo>
                    <a:pt x="359" y="278"/>
                  </a:lnTo>
                  <a:lnTo>
                    <a:pt x="367" y="296"/>
                  </a:lnTo>
                  <a:lnTo>
                    <a:pt x="378" y="311"/>
                  </a:lnTo>
                  <a:lnTo>
                    <a:pt x="394" y="323"/>
                  </a:lnTo>
                  <a:lnTo>
                    <a:pt x="412" y="330"/>
                  </a:lnTo>
                  <a:lnTo>
                    <a:pt x="431" y="333"/>
                  </a:lnTo>
                  <a:lnTo>
                    <a:pt x="1398" y="333"/>
                  </a:lnTo>
                  <a:lnTo>
                    <a:pt x="1417" y="330"/>
                  </a:lnTo>
                  <a:lnTo>
                    <a:pt x="1435" y="323"/>
                  </a:lnTo>
                  <a:lnTo>
                    <a:pt x="1450" y="311"/>
                  </a:lnTo>
                  <a:lnTo>
                    <a:pt x="1462" y="296"/>
                  </a:lnTo>
                  <a:lnTo>
                    <a:pt x="1470" y="278"/>
                  </a:lnTo>
                  <a:lnTo>
                    <a:pt x="1473" y="259"/>
                  </a:lnTo>
                  <a:lnTo>
                    <a:pt x="1470" y="239"/>
                  </a:lnTo>
                  <a:lnTo>
                    <a:pt x="1462" y="221"/>
                  </a:lnTo>
                  <a:lnTo>
                    <a:pt x="1450" y="205"/>
                  </a:lnTo>
                  <a:lnTo>
                    <a:pt x="1435" y="193"/>
                  </a:lnTo>
                  <a:lnTo>
                    <a:pt x="1417" y="186"/>
                  </a:lnTo>
                  <a:lnTo>
                    <a:pt x="1398" y="183"/>
                  </a:lnTo>
                  <a:lnTo>
                    <a:pt x="431" y="183"/>
                  </a:lnTo>
                  <a:close/>
                  <a:moveTo>
                    <a:pt x="2549" y="148"/>
                  </a:moveTo>
                  <a:lnTo>
                    <a:pt x="2529" y="150"/>
                  </a:lnTo>
                  <a:lnTo>
                    <a:pt x="2512" y="154"/>
                  </a:lnTo>
                  <a:lnTo>
                    <a:pt x="2497" y="160"/>
                  </a:lnTo>
                  <a:lnTo>
                    <a:pt x="2484" y="169"/>
                  </a:lnTo>
                  <a:lnTo>
                    <a:pt x="2477" y="180"/>
                  </a:lnTo>
                  <a:lnTo>
                    <a:pt x="2474" y="191"/>
                  </a:lnTo>
                  <a:lnTo>
                    <a:pt x="2474" y="326"/>
                  </a:lnTo>
                  <a:lnTo>
                    <a:pt x="2477" y="338"/>
                  </a:lnTo>
                  <a:lnTo>
                    <a:pt x="2484" y="348"/>
                  </a:lnTo>
                  <a:lnTo>
                    <a:pt x="2497" y="356"/>
                  </a:lnTo>
                  <a:lnTo>
                    <a:pt x="2512" y="363"/>
                  </a:lnTo>
                  <a:lnTo>
                    <a:pt x="2529" y="367"/>
                  </a:lnTo>
                  <a:lnTo>
                    <a:pt x="2549" y="368"/>
                  </a:lnTo>
                  <a:lnTo>
                    <a:pt x="2568" y="367"/>
                  </a:lnTo>
                  <a:lnTo>
                    <a:pt x="2587" y="363"/>
                  </a:lnTo>
                  <a:lnTo>
                    <a:pt x="2602" y="356"/>
                  </a:lnTo>
                  <a:lnTo>
                    <a:pt x="2613" y="348"/>
                  </a:lnTo>
                  <a:lnTo>
                    <a:pt x="2621" y="338"/>
                  </a:lnTo>
                  <a:lnTo>
                    <a:pt x="2625" y="326"/>
                  </a:lnTo>
                  <a:lnTo>
                    <a:pt x="2625" y="191"/>
                  </a:lnTo>
                  <a:lnTo>
                    <a:pt x="2621" y="180"/>
                  </a:lnTo>
                  <a:lnTo>
                    <a:pt x="2613" y="169"/>
                  </a:lnTo>
                  <a:lnTo>
                    <a:pt x="2602" y="160"/>
                  </a:lnTo>
                  <a:lnTo>
                    <a:pt x="2587" y="154"/>
                  </a:lnTo>
                  <a:lnTo>
                    <a:pt x="2568" y="150"/>
                  </a:lnTo>
                  <a:lnTo>
                    <a:pt x="2549" y="148"/>
                  </a:lnTo>
                  <a:close/>
                  <a:moveTo>
                    <a:pt x="2302" y="148"/>
                  </a:moveTo>
                  <a:lnTo>
                    <a:pt x="2283" y="150"/>
                  </a:lnTo>
                  <a:lnTo>
                    <a:pt x="2266" y="154"/>
                  </a:lnTo>
                  <a:lnTo>
                    <a:pt x="2250" y="160"/>
                  </a:lnTo>
                  <a:lnTo>
                    <a:pt x="2238" y="169"/>
                  </a:lnTo>
                  <a:lnTo>
                    <a:pt x="2230" y="180"/>
                  </a:lnTo>
                  <a:lnTo>
                    <a:pt x="2228" y="191"/>
                  </a:lnTo>
                  <a:lnTo>
                    <a:pt x="2228" y="326"/>
                  </a:lnTo>
                  <a:lnTo>
                    <a:pt x="2230" y="338"/>
                  </a:lnTo>
                  <a:lnTo>
                    <a:pt x="2238" y="348"/>
                  </a:lnTo>
                  <a:lnTo>
                    <a:pt x="2250" y="356"/>
                  </a:lnTo>
                  <a:lnTo>
                    <a:pt x="2266" y="363"/>
                  </a:lnTo>
                  <a:lnTo>
                    <a:pt x="2283" y="367"/>
                  </a:lnTo>
                  <a:lnTo>
                    <a:pt x="2302" y="368"/>
                  </a:lnTo>
                  <a:lnTo>
                    <a:pt x="2322" y="367"/>
                  </a:lnTo>
                  <a:lnTo>
                    <a:pt x="2339" y="363"/>
                  </a:lnTo>
                  <a:lnTo>
                    <a:pt x="2355" y="356"/>
                  </a:lnTo>
                  <a:lnTo>
                    <a:pt x="2367" y="348"/>
                  </a:lnTo>
                  <a:lnTo>
                    <a:pt x="2375" y="338"/>
                  </a:lnTo>
                  <a:lnTo>
                    <a:pt x="2377" y="326"/>
                  </a:lnTo>
                  <a:lnTo>
                    <a:pt x="2377" y="191"/>
                  </a:lnTo>
                  <a:lnTo>
                    <a:pt x="2375" y="180"/>
                  </a:lnTo>
                  <a:lnTo>
                    <a:pt x="2367" y="169"/>
                  </a:lnTo>
                  <a:lnTo>
                    <a:pt x="2355" y="160"/>
                  </a:lnTo>
                  <a:lnTo>
                    <a:pt x="2339" y="154"/>
                  </a:lnTo>
                  <a:lnTo>
                    <a:pt x="2322" y="150"/>
                  </a:lnTo>
                  <a:lnTo>
                    <a:pt x="2302" y="148"/>
                  </a:lnTo>
                  <a:close/>
                  <a:moveTo>
                    <a:pt x="0" y="0"/>
                  </a:moveTo>
                  <a:lnTo>
                    <a:pt x="3371" y="0"/>
                  </a:lnTo>
                  <a:lnTo>
                    <a:pt x="3371" y="157"/>
                  </a:lnTo>
                  <a:lnTo>
                    <a:pt x="3368" y="201"/>
                  </a:lnTo>
                  <a:lnTo>
                    <a:pt x="3360" y="244"/>
                  </a:lnTo>
                  <a:lnTo>
                    <a:pt x="3346" y="285"/>
                  </a:lnTo>
                  <a:lnTo>
                    <a:pt x="3329" y="324"/>
                  </a:lnTo>
                  <a:lnTo>
                    <a:pt x="3308" y="360"/>
                  </a:lnTo>
                  <a:lnTo>
                    <a:pt x="3281" y="393"/>
                  </a:lnTo>
                  <a:lnTo>
                    <a:pt x="3251" y="423"/>
                  </a:lnTo>
                  <a:lnTo>
                    <a:pt x="3219" y="449"/>
                  </a:lnTo>
                  <a:lnTo>
                    <a:pt x="3183" y="472"/>
                  </a:lnTo>
                  <a:lnTo>
                    <a:pt x="3144" y="489"/>
                  </a:lnTo>
                  <a:lnTo>
                    <a:pt x="3103" y="503"/>
                  </a:lnTo>
                  <a:lnTo>
                    <a:pt x="3059" y="511"/>
                  </a:lnTo>
                  <a:lnTo>
                    <a:pt x="3014" y="514"/>
                  </a:lnTo>
                  <a:lnTo>
                    <a:pt x="356" y="514"/>
                  </a:lnTo>
                  <a:lnTo>
                    <a:pt x="312" y="511"/>
                  </a:lnTo>
                  <a:lnTo>
                    <a:pt x="269" y="503"/>
                  </a:lnTo>
                  <a:lnTo>
                    <a:pt x="228" y="489"/>
                  </a:lnTo>
                  <a:lnTo>
                    <a:pt x="189" y="472"/>
                  </a:lnTo>
                  <a:lnTo>
                    <a:pt x="153" y="450"/>
                  </a:lnTo>
                  <a:lnTo>
                    <a:pt x="120" y="424"/>
                  </a:lnTo>
                  <a:lnTo>
                    <a:pt x="90" y="394"/>
                  </a:lnTo>
                  <a:lnTo>
                    <a:pt x="64" y="361"/>
                  </a:lnTo>
                  <a:lnTo>
                    <a:pt x="42" y="325"/>
                  </a:lnTo>
                  <a:lnTo>
                    <a:pt x="25" y="286"/>
                  </a:lnTo>
                  <a:lnTo>
                    <a:pt x="11" y="245"/>
                  </a:lnTo>
                  <a:lnTo>
                    <a:pt x="3" y="202"/>
                  </a:lnTo>
                  <a:lnTo>
                    <a:pt x="0" y="15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8" name="Freeform 667"/>
            <p:cNvSpPr>
              <a:spLocks/>
            </p:cNvSpPr>
            <p:nvPr/>
          </p:nvSpPr>
          <p:spPr bwMode="auto">
            <a:xfrm>
              <a:off x="2201863" y="5245100"/>
              <a:ext cx="17462" cy="74613"/>
            </a:xfrm>
            <a:custGeom>
              <a:avLst/>
              <a:gdLst>
                <a:gd name="T0" fmla="*/ 76 w 150"/>
                <a:gd name="T1" fmla="*/ 0 h 667"/>
                <a:gd name="T2" fmla="*/ 95 w 150"/>
                <a:gd name="T3" fmla="*/ 4 h 667"/>
                <a:gd name="T4" fmla="*/ 113 w 150"/>
                <a:gd name="T5" fmla="*/ 12 h 667"/>
                <a:gd name="T6" fmla="*/ 128 w 150"/>
                <a:gd name="T7" fmla="*/ 24 h 667"/>
                <a:gd name="T8" fmla="*/ 140 w 150"/>
                <a:gd name="T9" fmla="*/ 38 h 667"/>
                <a:gd name="T10" fmla="*/ 147 w 150"/>
                <a:gd name="T11" fmla="*/ 57 h 667"/>
                <a:gd name="T12" fmla="*/ 150 w 150"/>
                <a:gd name="T13" fmla="*/ 76 h 667"/>
                <a:gd name="T14" fmla="*/ 150 w 150"/>
                <a:gd name="T15" fmla="*/ 592 h 667"/>
                <a:gd name="T16" fmla="*/ 147 w 150"/>
                <a:gd name="T17" fmla="*/ 611 h 667"/>
                <a:gd name="T18" fmla="*/ 140 w 150"/>
                <a:gd name="T19" fmla="*/ 629 h 667"/>
                <a:gd name="T20" fmla="*/ 128 w 150"/>
                <a:gd name="T21" fmla="*/ 644 h 667"/>
                <a:gd name="T22" fmla="*/ 113 w 150"/>
                <a:gd name="T23" fmla="*/ 656 h 667"/>
                <a:gd name="T24" fmla="*/ 95 w 150"/>
                <a:gd name="T25" fmla="*/ 665 h 667"/>
                <a:gd name="T26" fmla="*/ 76 w 150"/>
                <a:gd name="T27" fmla="*/ 667 h 667"/>
                <a:gd name="T28" fmla="*/ 54 w 150"/>
                <a:gd name="T29" fmla="*/ 665 h 667"/>
                <a:gd name="T30" fmla="*/ 37 w 150"/>
                <a:gd name="T31" fmla="*/ 656 h 667"/>
                <a:gd name="T32" fmla="*/ 22 w 150"/>
                <a:gd name="T33" fmla="*/ 644 h 667"/>
                <a:gd name="T34" fmla="*/ 10 w 150"/>
                <a:gd name="T35" fmla="*/ 629 h 667"/>
                <a:gd name="T36" fmla="*/ 3 w 150"/>
                <a:gd name="T37" fmla="*/ 609 h 667"/>
                <a:gd name="T38" fmla="*/ 0 w 150"/>
                <a:gd name="T39" fmla="*/ 589 h 667"/>
                <a:gd name="T40" fmla="*/ 0 w 150"/>
                <a:gd name="T41" fmla="*/ 76 h 667"/>
                <a:gd name="T42" fmla="*/ 3 w 150"/>
                <a:gd name="T43" fmla="*/ 57 h 667"/>
                <a:gd name="T44" fmla="*/ 11 w 150"/>
                <a:gd name="T45" fmla="*/ 38 h 667"/>
                <a:gd name="T46" fmla="*/ 23 w 150"/>
                <a:gd name="T47" fmla="*/ 24 h 667"/>
                <a:gd name="T48" fmla="*/ 38 w 150"/>
                <a:gd name="T49" fmla="*/ 12 h 667"/>
                <a:gd name="T50" fmla="*/ 56 w 150"/>
                <a:gd name="T51" fmla="*/ 4 h 667"/>
                <a:gd name="T52" fmla="*/ 76 w 150"/>
                <a:gd name="T53" fmla="*/ 0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667">
                  <a:moveTo>
                    <a:pt x="76" y="0"/>
                  </a:moveTo>
                  <a:lnTo>
                    <a:pt x="95" y="4"/>
                  </a:lnTo>
                  <a:lnTo>
                    <a:pt x="113" y="12"/>
                  </a:lnTo>
                  <a:lnTo>
                    <a:pt x="128" y="24"/>
                  </a:lnTo>
                  <a:lnTo>
                    <a:pt x="140" y="38"/>
                  </a:lnTo>
                  <a:lnTo>
                    <a:pt x="147" y="57"/>
                  </a:lnTo>
                  <a:lnTo>
                    <a:pt x="150" y="76"/>
                  </a:lnTo>
                  <a:lnTo>
                    <a:pt x="150" y="592"/>
                  </a:lnTo>
                  <a:lnTo>
                    <a:pt x="147" y="611"/>
                  </a:lnTo>
                  <a:lnTo>
                    <a:pt x="140" y="629"/>
                  </a:lnTo>
                  <a:lnTo>
                    <a:pt x="128" y="644"/>
                  </a:lnTo>
                  <a:lnTo>
                    <a:pt x="113" y="656"/>
                  </a:lnTo>
                  <a:lnTo>
                    <a:pt x="95" y="665"/>
                  </a:lnTo>
                  <a:lnTo>
                    <a:pt x="76" y="667"/>
                  </a:lnTo>
                  <a:lnTo>
                    <a:pt x="54" y="665"/>
                  </a:lnTo>
                  <a:lnTo>
                    <a:pt x="37" y="656"/>
                  </a:lnTo>
                  <a:lnTo>
                    <a:pt x="22" y="644"/>
                  </a:lnTo>
                  <a:lnTo>
                    <a:pt x="10" y="629"/>
                  </a:lnTo>
                  <a:lnTo>
                    <a:pt x="3" y="609"/>
                  </a:lnTo>
                  <a:lnTo>
                    <a:pt x="0" y="589"/>
                  </a:lnTo>
                  <a:lnTo>
                    <a:pt x="0" y="76"/>
                  </a:lnTo>
                  <a:lnTo>
                    <a:pt x="3" y="57"/>
                  </a:lnTo>
                  <a:lnTo>
                    <a:pt x="11" y="38"/>
                  </a:lnTo>
                  <a:lnTo>
                    <a:pt x="23" y="24"/>
                  </a:lnTo>
                  <a:lnTo>
                    <a:pt x="38" y="12"/>
                  </a:lnTo>
                  <a:lnTo>
                    <a:pt x="56" y="4"/>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9" name="Freeform 668"/>
            <p:cNvSpPr>
              <a:spLocks/>
            </p:cNvSpPr>
            <p:nvPr/>
          </p:nvSpPr>
          <p:spPr bwMode="auto">
            <a:xfrm>
              <a:off x="2235200" y="5232400"/>
              <a:ext cx="15875" cy="87313"/>
            </a:xfrm>
            <a:custGeom>
              <a:avLst/>
              <a:gdLst>
                <a:gd name="T0" fmla="*/ 76 w 151"/>
                <a:gd name="T1" fmla="*/ 0 h 776"/>
                <a:gd name="T2" fmla="*/ 95 w 151"/>
                <a:gd name="T3" fmla="*/ 3 h 776"/>
                <a:gd name="T4" fmla="*/ 113 w 151"/>
                <a:gd name="T5" fmla="*/ 11 h 776"/>
                <a:gd name="T6" fmla="*/ 128 w 151"/>
                <a:gd name="T7" fmla="*/ 22 h 776"/>
                <a:gd name="T8" fmla="*/ 140 w 151"/>
                <a:gd name="T9" fmla="*/ 38 h 776"/>
                <a:gd name="T10" fmla="*/ 148 w 151"/>
                <a:gd name="T11" fmla="*/ 56 h 776"/>
                <a:gd name="T12" fmla="*/ 151 w 151"/>
                <a:gd name="T13" fmla="*/ 76 h 776"/>
                <a:gd name="T14" fmla="*/ 151 w 151"/>
                <a:gd name="T15" fmla="*/ 701 h 776"/>
                <a:gd name="T16" fmla="*/ 148 w 151"/>
                <a:gd name="T17" fmla="*/ 720 h 776"/>
                <a:gd name="T18" fmla="*/ 140 w 151"/>
                <a:gd name="T19" fmla="*/ 738 h 776"/>
                <a:gd name="T20" fmla="*/ 128 w 151"/>
                <a:gd name="T21" fmla="*/ 753 h 776"/>
                <a:gd name="T22" fmla="*/ 113 w 151"/>
                <a:gd name="T23" fmla="*/ 765 h 776"/>
                <a:gd name="T24" fmla="*/ 95 w 151"/>
                <a:gd name="T25" fmla="*/ 774 h 776"/>
                <a:gd name="T26" fmla="*/ 76 w 151"/>
                <a:gd name="T27" fmla="*/ 776 h 776"/>
                <a:gd name="T28" fmla="*/ 57 w 151"/>
                <a:gd name="T29" fmla="*/ 774 h 776"/>
                <a:gd name="T30" fmla="*/ 38 w 151"/>
                <a:gd name="T31" fmla="*/ 765 h 776"/>
                <a:gd name="T32" fmla="*/ 23 w 151"/>
                <a:gd name="T33" fmla="*/ 753 h 776"/>
                <a:gd name="T34" fmla="*/ 12 w 151"/>
                <a:gd name="T35" fmla="*/ 738 h 776"/>
                <a:gd name="T36" fmla="*/ 3 w 151"/>
                <a:gd name="T37" fmla="*/ 720 h 776"/>
                <a:gd name="T38" fmla="*/ 0 w 151"/>
                <a:gd name="T39" fmla="*/ 701 h 776"/>
                <a:gd name="T40" fmla="*/ 0 w 151"/>
                <a:gd name="T41" fmla="*/ 76 h 776"/>
                <a:gd name="T42" fmla="*/ 3 w 151"/>
                <a:gd name="T43" fmla="*/ 55 h 776"/>
                <a:gd name="T44" fmla="*/ 12 w 151"/>
                <a:gd name="T45" fmla="*/ 37 h 776"/>
                <a:gd name="T46" fmla="*/ 23 w 151"/>
                <a:gd name="T47" fmla="*/ 21 h 776"/>
                <a:gd name="T48" fmla="*/ 38 w 151"/>
                <a:gd name="T49" fmla="*/ 10 h 776"/>
                <a:gd name="T50" fmla="*/ 57 w 151"/>
                <a:gd name="T51" fmla="*/ 3 h 776"/>
                <a:gd name="T52" fmla="*/ 76 w 151"/>
                <a:gd name="T53" fmla="*/ 0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1" h="776">
                  <a:moveTo>
                    <a:pt x="76" y="0"/>
                  </a:moveTo>
                  <a:lnTo>
                    <a:pt x="95" y="3"/>
                  </a:lnTo>
                  <a:lnTo>
                    <a:pt x="113" y="11"/>
                  </a:lnTo>
                  <a:lnTo>
                    <a:pt x="128" y="22"/>
                  </a:lnTo>
                  <a:lnTo>
                    <a:pt x="140" y="38"/>
                  </a:lnTo>
                  <a:lnTo>
                    <a:pt x="148" y="56"/>
                  </a:lnTo>
                  <a:lnTo>
                    <a:pt x="151" y="76"/>
                  </a:lnTo>
                  <a:lnTo>
                    <a:pt x="151" y="701"/>
                  </a:lnTo>
                  <a:lnTo>
                    <a:pt x="148" y="720"/>
                  </a:lnTo>
                  <a:lnTo>
                    <a:pt x="140" y="738"/>
                  </a:lnTo>
                  <a:lnTo>
                    <a:pt x="128" y="753"/>
                  </a:lnTo>
                  <a:lnTo>
                    <a:pt x="113" y="765"/>
                  </a:lnTo>
                  <a:lnTo>
                    <a:pt x="95" y="774"/>
                  </a:lnTo>
                  <a:lnTo>
                    <a:pt x="76" y="776"/>
                  </a:lnTo>
                  <a:lnTo>
                    <a:pt x="57" y="774"/>
                  </a:lnTo>
                  <a:lnTo>
                    <a:pt x="38" y="765"/>
                  </a:lnTo>
                  <a:lnTo>
                    <a:pt x="23" y="753"/>
                  </a:lnTo>
                  <a:lnTo>
                    <a:pt x="12" y="738"/>
                  </a:lnTo>
                  <a:lnTo>
                    <a:pt x="3" y="720"/>
                  </a:lnTo>
                  <a:lnTo>
                    <a:pt x="0" y="701"/>
                  </a:lnTo>
                  <a:lnTo>
                    <a:pt x="0" y="76"/>
                  </a:lnTo>
                  <a:lnTo>
                    <a:pt x="3" y="55"/>
                  </a:lnTo>
                  <a:lnTo>
                    <a:pt x="12" y="37"/>
                  </a:lnTo>
                  <a:lnTo>
                    <a:pt x="23" y="21"/>
                  </a:lnTo>
                  <a:lnTo>
                    <a:pt x="38" y="10"/>
                  </a:lnTo>
                  <a:lnTo>
                    <a:pt x="57"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0" name="Freeform 669"/>
            <p:cNvSpPr>
              <a:spLocks/>
            </p:cNvSpPr>
            <p:nvPr/>
          </p:nvSpPr>
          <p:spPr bwMode="auto">
            <a:xfrm>
              <a:off x="2266950" y="5265738"/>
              <a:ext cx="17462" cy="53975"/>
            </a:xfrm>
            <a:custGeom>
              <a:avLst/>
              <a:gdLst>
                <a:gd name="T0" fmla="*/ 75 w 150"/>
                <a:gd name="T1" fmla="*/ 0 h 480"/>
                <a:gd name="T2" fmla="*/ 95 w 150"/>
                <a:gd name="T3" fmla="*/ 2 h 480"/>
                <a:gd name="T4" fmla="*/ 112 w 150"/>
                <a:gd name="T5" fmla="*/ 10 h 480"/>
                <a:gd name="T6" fmla="*/ 127 w 150"/>
                <a:gd name="T7" fmla="*/ 23 h 480"/>
                <a:gd name="T8" fmla="*/ 140 w 150"/>
                <a:gd name="T9" fmla="*/ 38 h 480"/>
                <a:gd name="T10" fmla="*/ 147 w 150"/>
                <a:gd name="T11" fmla="*/ 55 h 480"/>
                <a:gd name="T12" fmla="*/ 150 w 150"/>
                <a:gd name="T13" fmla="*/ 75 h 480"/>
                <a:gd name="T14" fmla="*/ 150 w 150"/>
                <a:gd name="T15" fmla="*/ 405 h 480"/>
                <a:gd name="T16" fmla="*/ 147 w 150"/>
                <a:gd name="T17" fmla="*/ 424 h 480"/>
                <a:gd name="T18" fmla="*/ 140 w 150"/>
                <a:gd name="T19" fmla="*/ 442 h 480"/>
                <a:gd name="T20" fmla="*/ 127 w 150"/>
                <a:gd name="T21" fmla="*/ 457 h 480"/>
                <a:gd name="T22" fmla="*/ 112 w 150"/>
                <a:gd name="T23" fmla="*/ 469 h 480"/>
                <a:gd name="T24" fmla="*/ 95 w 150"/>
                <a:gd name="T25" fmla="*/ 478 h 480"/>
                <a:gd name="T26" fmla="*/ 75 w 150"/>
                <a:gd name="T27" fmla="*/ 480 h 480"/>
                <a:gd name="T28" fmla="*/ 54 w 150"/>
                <a:gd name="T29" fmla="*/ 478 h 480"/>
                <a:gd name="T30" fmla="*/ 36 w 150"/>
                <a:gd name="T31" fmla="*/ 469 h 480"/>
                <a:gd name="T32" fmla="*/ 21 w 150"/>
                <a:gd name="T33" fmla="*/ 457 h 480"/>
                <a:gd name="T34" fmla="*/ 10 w 150"/>
                <a:gd name="T35" fmla="*/ 442 h 480"/>
                <a:gd name="T36" fmla="*/ 3 w 150"/>
                <a:gd name="T37" fmla="*/ 424 h 480"/>
                <a:gd name="T38" fmla="*/ 0 w 150"/>
                <a:gd name="T39" fmla="*/ 405 h 480"/>
                <a:gd name="T40" fmla="*/ 0 w 150"/>
                <a:gd name="T41" fmla="*/ 75 h 480"/>
                <a:gd name="T42" fmla="*/ 3 w 150"/>
                <a:gd name="T43" fmla="*/ 55 h 480"/>
                <a:gd name="T44" fmla="*/ 11 w 150"/>
                <a:gd name="T45" fmla="*/ 38 h 480"/>
                <a:gd name="T46" fmla="*/ 22 w 150"/>
                <a:gd name="T47" fmla="*/ 23 h 480"/>
                <a:gd name="T48" fmla="*/ 37 w 150"/>
                <a:gd name="T49" fmla="*/ 10 h 480"/>
                <a:gd name="T50" fmla="*/ 56 w 150"/>
                <a:gd name="T51" fmla="*/ 2 h 480"/>
                <a:gd name="T52" fmla="*/ 75 w 150"/>
                <a:gd name="T53" fmla="*/ 0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480">
                  <a:moveTo>
                    <a:pt x="75" y="0"/>
                  </a:moveTo>
                  <a:lnTo>
                    <a:pt x="95" y="2"/>
                  </a:lnTo>
                  <a:lnTo>
                    <a:pt x="112" y="10"/>
                  </a:lnTo>
                  <a:lnTo>
                    <a:pt x="127" y="23"/>
                  </a:lnTo>
                  <a:lnTo>
                    <a:pt x="140" y="38"/>
                  </a:lnTo>
                  <a:lnTo>
                    <a:pt x="147" y="55"/>
                  </a:lnTo>
                  <a:lnTo>
                    <a:pt x="150" y="75"/>
                  </a:lnTo>
                  <a:lnTo>
                    <a:pt x="150" y="405"/>
                  </a:lnTo>
                  <a:lnTo>
                    <a:pt x="147" y="424"/>
                  </a:lnTo>
                  <a:lnTo>
                    <a:pt x="140" y="442"/>
                  </a:lnTo>
                  <a:lnTo>
                    <a:pt x="127" y="457"/>
                  </a:lnTo>
                  <a:lnTo>
                    <a:pt x="112" y="469"/>
                  </a:lnTo>
                  <a:lnTo>
                    <a:pt x="95" y="478"/>
                  </a:lnTo>
                  <a:lnTo>
                    <a:pt x="75" y="480"/>
                  </a:lnTo>
                  <a:lnTo>
                    <a:pt x="54" y="478"/>
                  </a:lnTo>
                  <a:lnTo>
                    <a:pt x="36" y="469"/>
                  </a:lnTo>
                  <a:lnTo>
                    <a:pt x="21" y="457"/>
                  </a:lnTo>
                  <a:lnTo>
                    <a:pt x="10" y="442"/>
                  </a:lnTo>
                  <a:lnTo>
                    <a:pt x="3" y="424"/>
                  </a:lnTo>
                  <a:lnTo>
                    <a:pt x="0" y="405"/>
                  </a:lnTo>
                  <a:lnTo>
                    <a:pt x="0" y="75"/>
                  </a:lnTo>
                  <a:lnTo>
                    <a:pt x="3" y="55"/>
                  </a:lnTo>
                  <a:lnTo>
                    <a:pt x="11" y="38"/>
                  </a:lnTo>
                  <a:lnTo>
                    <a:pt x="22" y="23"/>
                  </a:lnTo>
                  <a:lnTo>
                    <a:pt x="37" y="10"/>
                  </a:lnTo>
                  <a:lnTo>
                    <a:pt x="56"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1" name="Freeform 670"/>
            <p:cNvSpPr>
              <a:spLocks/>
            </p:cNvSpPr>
            <p:nvPr/>
          </p:nvSpPr>
          <p:spPr bwMode="auto">
            <a:xfrm>
              <a:off x="2300288" y="5238750"/>
              <a:ext cx="17462" cy="80963"/>
            </a:xfrm>
            <a:custGeom>
              <a:avLst/>
              <a:gdLst>
                <a:gd name="T0" fmla="*/ 76 w 150"/>
                <a:gd name="T1" fmla="*/ 0 h 712"/>
                <a:gd name="T2" fmla="*/ 95 w 150"/>
                <a:gd name="T3" fmla="*/ 3 h 712"/>
                <a:gd name="T4" fmla="*/ 112 w 150"/>
                <a:gd name="T5" fmla="*/ 11 h 712"/>
                <a:gd name="T6" fmla="*/ 128 w 150"/>
                <a:gd name="T7" fmla="*/ 23 h 712"/>
                <a:gd name="T8" fmla="*/ 140 w 150"/>
                <a:gd name="T9" fmla="*/ 38 h 712"/>
                <a:gd name="T10" fmla="*/ 147 w 150"/>
                <a:gd name="T11" fmla="*/ 56 h 712"/>
                <a:gd name="T12" fmla="*/ 150 w 150"/>
                <a:gd name="T13" fmla="*/ 75 h 712"/>
                <a:gd name="T14" fmla="*/ 150 w 150"/>
                <a:gd name="T15" fmla="*/ 637 h 712"/>
                <a:gd name="T16" fmla="*/ 147 w 150"/>
                <a:gd name="T17" fmla="*/ 656 h 712"/>
                <a:gd name="T18" fmla="*/ 140 w 150"/>
                <a:gd name="T19" fmla="*/ 674 h 712"/>
                <a:gd name="T20" fmla="*/ 128 w 150"/>
                <a:gd name="T21" fmla="*/ 689 h 712"/>
                <a:gd name="T22" fmla="*/ 112 w 150"/>
                <a:gd name="T23" fmla="*/ 701 h 712"/>
                <a:gd name="T24" fmla="*/ 95 w 150"/>
                <a:gd name="T25" fmla="*/ 710 h 712"/>
                <a:gd name="T26" fmla="*/ 76 w 150"/>
                <a:gd name="T27" fmla="*/ 712 h 712"/>
                <a:gd name="T28" fmla="*/ 56 w 150"/>
                <a:gd name="T29" fmla="*/ 710 h 712"/>
                <a:gd name="T30" fmla="*/ 38 w 150"/>
                <a:gd name="T31" fmla="*/ 701 h 712"/>
                <a:gd name="T32" fmla="*/ 22 w 150"/>
                <a:gd name="T33" fmla="*/ 689 h 712"/>
                <a:gd name="T34" fmla="*/ 11 w 150"/>
                <a:gd name="T35" fmla="*/ 674 h 712"/>
                <a:gd name="T36" fmla="*/ 3 w 150"/>
                <a:gd name="T37" fmla="*/ 656 h 712"/>
                <a:gd name="T38" fmla="*/ 0 w 150"/>
                <a:gd name="T39" fmla="*/ 637 h 712"/>
                <a:gd name="T40" fmla="*/ 0 w 150"/>
                <a:gd name="T41" fmla="*/ 75 h 712"/>
                <a:gd name="T42" fmla="*/ 3 w 150"/>
                <a:gd name="T43" fmla="*/ 56 h 712"/>
                <a:gd name="T44" fmla="*/ 11 w 150"/>
                <a:gd name="T45" fmla="*/ 38 h 712"/>
                <a:gd name="T46" fmla="*/ 22 w 150"/>
                <a:gd name="T47" fmla="*/ 23 h 712"/>
                <a:gd name="T48" fmla="*/ 38 w 150"/>
                <a:gd name="T49" fmla="*/ 11 h 712"/>
                <a:gd name="T50" fmla="*/ 56 w 150"/>
                <a:gd name="T51" fmla="*/ 3 h 712"/>
                <a:gd name="T52" fmla="*/ 76 w 150"/>
                <a:gd name="T53" fmla="*/ 0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0" h="712">
                  <a:moveTo>
                    <a:pt x="76" y="0"/>
                  </a:moveTo>
                  <a:lnTo>
                    <a:pt x="95" y="3"/>
                  </a:lnTo>
                  <a:lnTo>
                    <a:pt x="112" y="11"/>
                  </a:lnTo>
                  <a:lnTo>
                    <a:pt x="128" y="23"/>
                  </a:lnTo>
                  <a:lnTo>
                    <a:pt x="140" y="38"/>
                  </a:lnTo>
                  <a:lnTo>
                    <a:pt x="147" y="56"/>
                  </a:lnTo>
                  <a:lnTo>
                    <a:pt x="150" y="75"/>
                  </a:lnTo>
                  <a:lnTo>
                    <a:pt x="150" y="637"/>
                  </a:lnTo>
                  <a:lnTo>
                    <a:pt x="147" y="656"/>
                  </a:lnTo>
                  <a:lnTo>
                    <a:pt x="140" y="674"/>
                  </a:lnTo>
                  <a:lnTo>
                    <a:pt x="128" y="689"/>
                  </a:lnTo>
                  <a:lnTo>
                    <a:pt x="112" y="701"/>
                  </a:lnTo>
                  <a:lnTo>
                    <a:pt x="95" y="710"/>
                  </a:lnTo>
                  <a:lnTo>
                    <a:pt x="76" y="712"/>
                  </a:lnTo>
                  <a:lnTo>
                    <a:pt x="56" y="710"/>
                  </a:lnTo>
                  <a:lnTo>
                    <a:pt x="38" y="701"/>
                  </a:lnTo>
                  <a:lnTo>
                    <a:pt x="22" y="689"/>
                  </a:lnTo>
                  <a:lnTo>
                    <a:pt x="11" y="674"/>
                  </a:lnTo>
                  <a:lnTo>
                    <a:pt x="3" y="656"/>
                  </a:lnTo>
                  <a:lnTo>
                    <a:pt x="0" y="637"/>
                  </a:lnTo>
                  <a:lnTo>
                    <a:pt x="0" y="75"/>
                  </a:lnTo>
                  <a:lnTo>
                    <a:pt x="3" y="56"/>
                  </a:lnTo>
                  <a:lnTo>
                    <a:pt x="11" y="38"/>
                  </a:lnTo>
                  <a:lnTo>
                    <a:pt x="22" y="23"/>
                  </a:lnTo>
                  <a:lnTo>
                    <a:pt x="38" y="11"/>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2" name="Freeform 671"/>
            <p:cNvSpPr>
              <a:spLocks/>
            </p:cNvSpPr>
            <p:nvPr/>
          </p:nvSpPr>
          <p:spPr bwMode="auto">
            <a:xfrm>
              <a:off x="2378075" y="5265738"/>
              <a:ext cx="50800" cy="17463"/>
            </a:xfrm>
            <a:custGeom>
              <a:avLst/>
              <a:gdLst>
                <a:gd name="T0" fmla="*/ 75 w 447"/>
                <a:gd name="T1" fmla="*/ 0 h 150"/>
                <a:gd name="T2" fmla="*/ 372 w 447"/>
                <a:gd name="T3" fmla="*/ 0 h 150"/>
                <a:gd name="T4" fmla="*/ 392 w 447"/>
                <a:gd name="T5" fmla="*/ 2 h 150"/>
                <a:gd name="T6" fmla="*/ 409 w 447"/>
                <a:gd name="T7" fmla="*/ 10 h 150"/>
                <a:gd name="T8" fmla="*/ 424 w 447"/>
                <a:gd name="T9" fmla="*/ 23 h 150"/>
                <a:gd name="T10" fmla="*/ 437 w 447"/>
                <a:gd name="T11" fmla="*/ 38 h 150"/>
                <a:gd name="T12" fmla="*/ 445 w 447"/>
                <a:gd name="T13" fmla="*/ 55 h 150"/>
                <a:gd name="T14" fmla="*/ 447 w 447"/>
                <a:gd name="T15" fmla="*/ 75 h 150"/>
                <a:gd name="T16" fmla="*/ 445 w 447"/>
                <a:gd name="T17" fmla="*/ 94 h 150"/>
                <a:gd name="T18" fmla="*/ 437 w 447"/>
                <a:gd name="T19" fmla="*/ 112 h 150"/>
                <a:gd name="T20" fmla="*/ 424 w 447"/>
                <a:gd name="T21" fmla="*/ 127 h 150"/>
                <a:gd name="T22" fmla="*/ 409 w 447"/>
                <a:gd name="T23" fmla="*/ 139 h 150"/>
                <a:gd name="T24" fmla="*/ 392 w 447"/>
                <a:gd name="T25" fmla="*/ 148 h 150"/>
                <a:gd name="T26" fmla="*/ 372 w 447"/>
                <a:gd name="T27" fmla="*/ 150 h 150"/>
                <a:gd name="T28" fmla="*/ 75 w 447"/>
                <a:gd name="T29" fmla="*/ 150 h 150"/>
                <a:gd name="T30" fmla="*/ 54 w 447"/>
                <a:gd name="T31" fmla="*/ 148 h 150"/>
                <a:gd name="T32" fmla="*/ 36 w 447"/>
                <a:gd name="T33" fmla="*/ 139 h 150"/>
                <a:gd name="T34" fmla="*/ 21 w 447"/>
                <a:gd name="T35" fmla="*/ 127 h 150"/>
                <a:gd name="T36" fmla="*/ 9 w 447"/>
                <a:gd name="T37" fmla="*/ 112 h 150"/>
                <a:gd name="T38" fmla="*/ 2 w 447"/>
                <a:gd name="T39" fmla="*/ 94 h 150"/>
                <a:gd name="T40" fmla="*/ 0 w 447"/>
                <a:gd name="T41" fmla="*/ 75 h 150"/>
                <a:gd name="T42" fmla="*/ 2 w 447"/>
                <a:gd name="T43" fmla="*/ 55 h 150"/>
                <a:gd name="T44" fmla="*/ 10 w 447"/>
                <a:gd name="T45" fmla="*/ 38 h 150"/>
                <a:gd name="T46" fmla="*/ 22 w 447"/>
                <a:gd name="T47" fmla="*/ 23 h 150"/>
                <a:gd name="T48" fmla="*/ 38 w 447"/>
                <a:gd name="T49" fmla="*/ 10 h 150"/>
                <a:gd name="T50" fmla="*/ 55 w 447"/>
                <a:gd name="T51" fmla="*/ 2 h 150"/>
                <a:gd name="T52" fmla="*/ 75 w 447"/>
                <a:gd name="T5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7" h="150">
                  <a:moveTo>
                    <a:pt x="75" y="0"/>
                  </a:moveTo>
                  <a:lnTo>
                    <a:pt x="372" y="0"/>
                  </a:lnTo>
                  <a:lnTo>
                    <a:pt x="392" y="2"/>
                  </a:lnTo>
                  <a:lnTo>
                    <a:pt x="409" y="10"/>
                  </a:lnTo>
                  <a:lnTo>
                    <a:pt x="424" y="23"/>
                  </a:lnTo>
                  <a:lnTo>
                    <a:pt x="437" y="38"/>
                  </a:lnTo>
                  <a:lnTo>
                    <a:pt x="445" y="55"/>
                  </a:lnTo>
                  <a:lnTo>
                    <a:pt x="447" y="75"/>
                  </a:lnTo>
                  <a:lnTo>
                    <a:pt x="445" y="94"/>
                  </a:lnTo>
                  <a:lnTo>
                    <a:pt x="437" y="112"/>
                  </a:lnTo>
                  <a:lnTo>
                    <a:pt x="424" y="127"/>
                  </a:lnTo>
                  <a:lnTo>
                    <a:pt x="409" y="139"/>
                  </a:lnTo>
                  <a:lnTo>
                    <a:pt x="392" y="148"/>
                  </a:lnTo>
                  <a:lnTo>
                    <a:pt x="372" y="150"/>
                  </a:lnTo>
                  <a:lnTo>
                    <a:pt x="75" y="150"/>
                  </a:lnTo>
                  <a:lnTo>
                    <a:pt x="54" y="148"/>
                  </a:lnTo>
                  <a:lnTo>
                    <a:pt x="36" y="139"/>
                  </a:lnTo>
                  <a:lnTo>
                    <a:pt x="21" y="127"/>
                  </a:lnTo>
                  <a:lnTo>
                    <a:pt x="9" y="112"/>
                  </a:lnTo>
                  <a:lnTo>
                    <a:pt x="2" y="94"/>
                  </a:lnTo>
                  <a:lnTo>
                    <a:pt x="0" y="75"/>
                  </a:lnTo>
                  <a:lnTo>
                    <a:pt x="2" y="55"/>
                  </a:lnTo>
                  <a:lnTo>
                    <a:pt x="10" y="38"/>
                  </a:lnTo>
                  <a:lnTo>
                    <a:pt x="22" y="23"/>
                  </a:lnTo>
                  <a:lnTo>
                    <a:pt x="38" y="10"/>
                  </a:lnTo>
                  <a:lnTo>
                    <a:pt x="55" y="2"/>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3" name="Freeform 672"/>
            <p:cNvSpPr>
              <a:spLocks/>
            </p:cNvSpPr>
            <p:nvPr/>
          </p:nvSpPr>
          <p:spPr bwMode="auto">
            <a:xfrm>
              <a:off x="2378075" y="5294313"/>
              <a:ext cx="50800" cy="17463"/>
            </a:xfrm>
            <a:custGeom>
              <a:avLst/>
              <a:gdLst>
                <a:gd name="T0" fmla="*/ 75 w 447"/>
                <a:gd name="T1" fmla="*/ 0 h 151"/>
                <a:gd name="T2" fmla="*/ 372 w 447"/>
                <a:gd name="T3" fmla="*/ 0 h 151"/>
                <a:gd name="T4" fmla="*/ 392 w 447"/>
                <a:gd name="T5" fmla="*/ 3 h 151"/>
                <a:gd name="T6" fmla="*/ 409 w 447"/>
                <a:gd name="T7" fmla="*/ 11 h 151"/>
                <a:gd name="T8" fmla="*/ 424 w 447"/>
                <a:gd name="T9" fmla="*/ 24 h 151"/>
                <a:gd name="T10" fmla="*/ 437 w 447"/>
                <a:gd name="T11" fmla="*/ 38 h 151"/>
                <a:gd name="T12" fmla="*/ 445 w 447"/>
                <a:gd name="T13" fmla="*/ 56 h 151"/>
                <a:gd name="T14" fmla="*/ 447 w 447"/>
                <a:gd name="T15" fmla="*/ 76 h 151"/>
                <a:gd name="T16" fmla="*/ 445 w 447"/>
                <a:gd name="T17" fmla="*/ 95 h 151"/>
                <a:gd name="T18" fmla="*/ 437 w 447"/>
                <a:gd name="T19" fmla="*/ 113 h 151"/>
                <a:gd name="T20" fmla="*/ 424 w 447"/>
                <a:gd name="T21" fmla="*/ 128 h 151"/>
                <a:gd name="T22" fmla="*/ 409 w 447"/>
                <a:gd name="T23" fmla="*/ 140 h 151"/>
                <a:gd name="T24" fmla="*/ 392 w 447"/>
                <a:gd name="T25" fmla="*/ 149 h 151"/>
                <a:gd name="T26" fmla="*/ 372 w 447"/>
                <a:gd name="T27" fmla="*/ 151 h 151"/>
                <a:gd name="T28" fmla="*/ 75 w 447"/>
                <a:gd name="T29" fmla="*/ 151 h 151"/>
                <a:gd name="T30" fmla="*/ 54 w 447"/>
                <a:gd name="T31" fmla="*/ 149 h 151"/>
                <a:gd name="T32" fmla="*/ 36 w 447"/>
                <a:gd name="T33" fmla="*/ 140 h 151"/>
                <a:gd name="T34" fmla="*/ 21 w 447"/>
                <a:gd name="T35" fmla="*/ 128 h 151"/>
                <a:gd name="T36" fmla="*/ 9 w 447"/>
                <a:gd name="T37" fmla="*/ 114 h 151"/>
                <a:gd name="T38" fmla="*/ 2 w 447"/>
                <a:gd name="T39" fmla="*/ 95 h 151"/>
                <a:gd name="T40" fmla="*/ 0 w 447"/>
                <a:gd name="T41" fmla="*/ 76 h 151"/>
                <a:gd name="T42" fmla="*/ 2 w 447"/>
                <a:gd name="T43" fmla="*/ 56 h 151"/>
                <a:gd name="T44" fmla="*/ 10 w 447"/>
                <a:gd name="T45" fmla="*/ 38 h 151"/>
                <a:gd name="T46" fmla="*/ 22 w 447"/>
                <a:gd name="T47" fmla="*/ 24 h 151"/>
                <a:gd name="T48" fmla="*/ 38 w 447"/>
                <a:gd name="T49" fmla="*/ 11 h 151"/>
                <a:gd name="T50" fmla="*/ 55 w 447"/>
                <a:gd name="T51" fmla="*/ 3 h 151"/>
                <a:gd name="T52" fmla="*/ 75 w 447"/>
                <a:gd name="T53"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47" h="151">
                  <a:moveTo>
                    <a:pt x="75" y="0"/>
                  </a:moveTo>
                  <a:lnTo>
                    <a:pt x="372" y="0"/>
                  </a:lnTo>
                  <a:lnTo>
                    <a:pt x="392" y="3"/>
                  </a:lnTo>
                  <a:lnTo>
                    <a:pt x="409" y="11"/>
                  </a:lnTo>
                  <a:lnTo>
                    <a:pt x="424" y="24"/>
                  </a:lnTo>
                  <a:lnTo>
                    <a:pt x="437" y="38"/>
                  </a:lnTo>
                  <a:lnTo>
                    <a:pt x="445" y="56"/>
                  </a:lnTo>
                  <a:lnTo>
                    <a:pt x="447" y="76"/>
                  </a:lnTo>
                  <a:lnTo>
                    <a:pt x="445" y="95"/>
                  </a:lnTo>
                  <a:lnTo>
                    <a:pt x="437" y="113"/>
                  </a:lnTo>
                  <a:lnTo>
                    <a:pt x="424" y="128"/>
                  </a:lnTo>
                  <a:lnTo>
                    <a:pt x="409" y="140"/>
                  </a:lnTo>
                  <a:lnTo>
                    <a:pt x="392" y="149"/>
                  </a:lnTo>
                  <a:lnTo>
                    <a:pt x="372" y="151"/>
                  </a:lnTo>
                  <a:lnTo>
                    <a:pt x="75" y="151"/>
                  </a:lnTo>
                  <a:lnTo>
                    <a:pt x="54" y="149"/>
                  </a:lnTo>
                  <a:lnTo>
                    <a:pt x="36" y="140"/>
                  </a:lnTo>
                  <a:lnTo>
                    <a:pt x="21" y="128"/>
                  </a:lnTo>
                  <a:lnTo>
                    <a:pt x="9" y="114"/>
                  </a:lnTo>
                  <a:lnTo>
                    <a:pt x="2" y="95"/>
                  </a:lnTo>
                  <a:lnTo>
                    <a:pt x="0" y="76"/>
                  </a:lnTo>
                  <a:lnTo>
                    <a:pt x="2" y="56"/>
                  </a:lnTo>
                  <a:lnTo>
                    <a:pt x="10" y="38"/>
                  </a:lnTo>
                  <a:lnTo>
                    <a:pt x="22" y="24"/>
                  </a:lnTo>
                  <a:lnTo>
                    <a:pt x="38" y="11"/>
                  </a:lnTo>
                  <a:lnTo>
                    <a:pt x="55"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4" name="Freeform 673"/>
            <p:cNvSpPr>
              <a:spLocks noEditPoints="1"/>
            </p:cNvSpPr>
            <p:nvPr/>
          </p:nvSpPr>
          <p:spPr bwMode="auto">
            <a:xfrm>
              <a:off x="2143125" y="5153025"/>
              <a:ext cx="334962" cy="214313"/>
            </a:xfrm>
            <a:custGeom>
              <a:avLst/>
              <a:gdLst>
                <a:gd name="T0" fmla="*/ 251 w 2961"/>
                <a:gd name="T1" fmla="*/ 217 h 1887"/>
                <a:gd name="T2" fmla="*/ 251 w 2961"/>
                <a:gd name="T3" fmla="*/ 1669 h 1887"/>
                <a:gd name="T4" fmla="*/ 2709 w 2961"/>
                <a:gd name="T5" fmla="*/ 1669 h 1887"/>
                <a:gd name="T6" fmla="*/ 2709 w 2961"/>
                <a:gd name="T7" fmla="*/ 217 h 1887"/>
                <a:gd name="T8" fmla="*/ 251 w 2961"/>
                <a:gd name="T9" fmla="*/ 217 h 1887"/>
                <a:gd name="T10" fmla="*/ 0 w 2961"/>
                <a:gd name="T11" fmla="*/ 0 h 1887"/>
                <a:gd name="T12" fmla="*/ 2960 w 2961"/>
                <a:gd name="T13" fmla="*/ 0 h 1887"/>
                <a:gd name="T14" fmla="*/ 2961 w 2961"/>
                <a:gd name="T15" fmla="*/ 1887 h 1887"/>
                <a:gd name="T16" fmla="*/ 0 w 2961"/>
                <a:gd name="T17" fmla="*/ 1887 h 1887"/>
                <a:gd name="T18" fmla="*/ 0 w 2961"/>
                <a:gd name="T19" fmla="*/ 0 h 18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61" h="1887">
                  <a:moveTo>
                    <a:pt x="251" y="217"/>
                  </a:moveTo>
                  <a:lnTo>
                    <a:pt x="251" y="1669"/>
                  </a:lnTo>
                  <a:lnTo>
                    <a:pt x="2709" y="1669"/>
                  </a:lnTo>
                  <a:lnTo>
                    <a:pt x="2709" y="217"/>
                  </a:lnTo>
                  <a:lnTo>
                    <a:pt x="251" y="217"/>
                  </a:lnTo>
                  <a:close/>
                  <a:moveTo>
                    <a:pt x="0" y="0"/>
                  </a:moveTo>
                  <a:lnTo>
                    <a:pt x="2960" y="0"/>
                  </a:lnTo>
                  <a:lnTo>
                    <a:pt x="2961" y="1887"/>
                  </a:lnTo>
                  <a:lnTo>
                    <a:pt x="0" y="188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9" name="Group 1958"/>
          <p:cNvGrpSpPr/>
          <p:nvPr/>
        </p:nvGrpSpPr>
        <p:grpSpPr>
          <a:xfrm>
            <a:off x="2683215" y="3623228"/>
            <a:ext cx="226972" cy="231801"/>
            <a:chOff x="2714625" y="5075238"/>
            <a:chExt cx="373063" cy="381000"/>
          </a:xfrm>
          <a:solidFill>
            <a:schemeClr val="tx1">
              <a:lumMod val="65000"/>
              <a:lumOff val="35000"/>
            </a:schemeClr>
          </a:solidFill>
        </p:grpSpPr>
        <p:sp>
          <p:nvSpPr>
            <p:cNvPr id="1758" name="Freeform 678"/>
            <p:cNvSpPr>
              <a:spLocks/>
            </p:cNvSpPr>
            <p:nvPr/>
          </p:nvSpPr>
          <p:spPr bwMode="auto">
            <a:xfrm>
              <a:off x="2822575" y="5075238"/>
              <a:ext cx="157163" cy="61912"/>
            </a:xfrm>
            <a:custGeom>
              <a:avLst/>
              <a:gdLst>
                <a:gd name="T0" fmla="*/ 86 w 1387"/>
                <a:gd name="T1" fmla="*/ 0 h 549"/>
                <a:gd name="T2" fmla="*/ 1302 w 1387"/>
                <a:gd name="T3" fmla="*/ 0 h 549"/>
                <a:gd name="T4" fmla="*/ 1325 w 1387"/>
                <a:gd name="T5" fmla="*/ 3 h 549"/>
                <a:gd name="T6" fmla="*/ 1346 w 1387"/>
                <a:gd name="T7" fmla="*/ 11 h 549"/>
                <a:gd name="T8" fmla="*/ 1362 w 1387"/>
                <a:gd name="T9" fmla="*/ 25 h 549"/>
                <a:gd name="T10" fmla="*/ 1376 w 1387"/>
                <a:gd name="T11" fmla="*/ 42 h 549"/>
                <a:gd name="T12" fmla="*/ 1385 w 1387"/>
                <a:gd name="T13" fmla="*/ 62 h 549"/>
                <a:gd name="T14" fmla="*/ 1387 w 1387"/>
                <a:gd name="T15" fmla="*/ 85 h 549"/>
                <a:gd name="T16" fmla="*/ 1387 w 1387"/>
                <a:gd name="T17" fmla="*/ 549 h 549"/>
                <a:gd name="T18" fmla="*/ 1213 w 1387"/>
                <a:gd name="T19" fmla="*/ 549 h 549"/>
                <a:gd name="T20" fmla="*/ 1213 w 1387"/>
                <a:gd name="T21" fmla="*/ 173 h 549"/>
                <a:gd name="T22" fmla="*/ 174 w 1387"/>
                <a:gd name="T23" fmla="*/ 173 h 549"/>
                <a:gd name="T24" fmla="*/ 174 w 1387"/>
                <a:gd name="T25" fmla="*/ 547 h 549"/>
                <a:gd name="T26" fmla="*/ 0 w 1387"/>
                <a:gd name="T27" fmla="*/ 547 h 549"/>
                <a:gd name="T28" fmla="*/ 0 w 1387"/>
                <a:gd name="T29" fmla="*/ 85 h 549"/>
                <a:gd name="T30" fmla="*/ 3 w 1387"/>
                <a:gd name="T31" fmla="*/ 62 h 549"/>
                <a:gd name="T32" fmla="*/ 11 w 1387"/>
                <a:gd name="T33" fmla="*/ 42 h 549"/>
                <a:gd name="T34" fmla="*/ 25 w 1387"/>
                <a:gd name="T35" fmla="*/ 25 h 549"/>
                <a:gd name="T36" fmla="*/ 42 w 1387"/>
                <a:gd name="T37" fmla="*/ 11 h 549"/>
                <a:gd name="T38" fmla="*/ 63 w 1387"/>
                <a:gd name="T39" fmla="*/ 3 h 549"/>
                <a:gd name="T40" fmla="*/ 86 w 1387"/>
                <a:gd name="T41"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7" h="549">
                  <a:moveTo>
                    <a:pt x="86" y="0"/>
                  </a:moveTo>
                  <a:lnTo>
                    <a:pt x="1302" y="0"/>
                  </a:lnTo>
                  <a:lnTo>
                    <a:pt x="1325" y="3"/>
                  </a:lnTo>
                  <a:lnTo>
                    <a:pt x="1346" y="11"/>
                  </a:lnTo>
                  <a:lnTo>
                    <a:pt x="1362" y="25"/>
                  </a:lnTo>
                  <a:lnTo>
                    <a:pt x="1376" y="42"/>
                  </a:lnTo>
                  <a:lnTo>
                    <a:pt x="1385" y="62"/>
                  </a:lnTo>
                  <a:lnTo>
                    <a:pt x="1387" y="85"/>
                  </a:lnTo>
                  <a:lnTo>
                    <a:pt x="1387" y="549"/>
                  </a:lnTo>
                  <a:lnTo>
                    <a:pt x="1213" y="549"/>
                  </a:lnTo>
                  <a:lnTo>
                    <a:pt x="1213" y="173"/>
                  </a:lnTo>
                  <a:lnTo>
                    <a:pt x="174" y="173"/>
                  </a:lnTo>
                  <a:lnTo>
                    <a:pt x="174" y="547"/>
                  </a:lnTo>
                  <a:lnTo>
                    <a:pt x="0" y="547"/>
                  </a:lnTo>
                  <a:lnTo>
                    <a:pt x="0" y="85"/>
                  </a:lnTo>
                  <a:lnTo>
                    <a:pt x="3" y="62"/>
                  </a:lnTo>
                  <a:lnTo>
                    <a:pt x="11" y="42"/>
                  </a:lnTo>
                  <a:lnTo>
                    <a:pt x="25" y="25"/>
                  </a:lnTo>
                  <a:lnTo>
                    <a:pt x="42" y="11"/>
                  </a:lnTo>
                  <a:lnTo>
                    <a:pt x="63" y="3"/>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9" name="Freeform 679"/>
            <p:cNvSpPr>
              <a:spLocks noEditPoints="1"/>
            </p:cNvSpPr>
            <p:nvPr/>
          </p:nvSpPr>
          <p:spPr bwMode="auto">
            <a:xfrm>
              <a:off x="2714625" y="5157788"/>
              <a:ext cx="373063" cy="298450"/>
            </a:xfrm>
            <a:custGeom>
              <a:avLst/>
              <a:gdLst>
                <a:gd name="T0" fmla="*/ 2658 w 3289"/>
                <a:gd name="T1" fmla="*/ 326 h 2641"/>
                <a:gd name="T2" fmla="*/ 2620 w 3289"/>
                <a:gd name="T3" fmla="*/ 348 h 2641"/>
                <a:gd name="T4" fmla="*/ 2599 w 3289"/>
                <a:gd name="T5" fmla="*/ 385 h 2641"/>
                <a:gd name="T6" fmla="*/ 2595 w 3289"/>
                <a:gd name="T7" fmla="*/ 2232 h 2641"/>
                <a:gd name="T8" fmla="*/ 2607 w 3289"/>
                <a:gd name="T9" fmla="*/ 2275 h 2641"/>
                <a:gd name="T10" fmla="*/ 2638 w 3289"/>
                <a:gd name="T11" fmla="*/ 2305 h 2641"/>
                <a:gd name="T12" fmla="*/ 2681 w 3289"/>
                <a:gd name="T13" fmla="*/ 2317 h 2641"/>
                <a:gd name="T14" fmla="*/ 2725 w 3289"/>
                <a:gd name="T15" fmla="*/ 2305 h 2641"/>
                <a:gd name="T16" fmla="*/ 2754 w 3289"/>
                <a:gd name="T17" fmla="*/ 2275 h 2641"/>
                <a:gd name="T18" fmla="*/ 2767 w 3289"/>
                <a:gd name="T19" fmla="*/ 2232 h 2641"/>
                <a:gd name="T20" fmla="*/ 2764 w 3289"/>
                <a:gd name="T21" fmla="*/ 385 h 2641"/>
                <a:gd name="T22" fmla="*/ 2742 w 3289"/>
                <a:gd name="T23" fmla="*/ 348 h 2641"/>
                <a:gd name="T24" fmla="*/ 2704 w 3289"/>
                <a:gd name="T25" fmla="*/ 326 h 2641"/>
                <a:gd name="T26" fmla="*/ 1990 w 3289"/>
                <a:gd name="T27" fmla="*/ 323 h 2641"/>
                <a:gd name="T28" fmla="*/ 1947 w 3289"/>
                <a:gd name="T29" fmla="*/ 334 h 2641"/>
                <a:gd name="T30" fmla="*/ 1916 w 3289"/>
                <a:gd name="T31" fmla="*/ 365 h 2641"/>
                <a:gd name="T32" fmla="*/ 1905 w 3289"/>
                <a:gd name="T33" fmla="*/ 408 h 2641"/>
                <a:gd name="T34" fmla="*/ 1908 w 3289"/>
                <a:gd name="T35" fmla="*/ 2254 h 2641"/>
                <a:gd name="T36" fmla="*/ 1930 w 3289"/>
                <a:gd name="T37" fmla="*/ 2292 h 2641"/>
                <a:gd name="T38" fmla="*/ 1968 w 3289"/>
                <a:gd name="T39" fmla="*/ 2314 h 2641"/>
                <a:gd name="T40" fmla="*/ 2014 w 3289"/>
                <a:gd name="T41" fmla="*/ 2314 h 2641"/>
                <a:gd name="T42" fmla="*/ 2052 w 3289"/>
                <a:gd name="T43" fmla="*/ 2292 h 2641"/>
                <a:gd name="T44" fmla="*/ 2073 w 3289"/>
                <a:gd name="T45" fmla="*/ 2254 h 2641"/>
                <a:gd name="T46" fmla="*/ 2076 w 3289"/>
                <a:gd name="T47" fmla="*/ 408 h 2641"/>
                <a:gd name="T48" fmla="*/ 2064 w 3289"/>
                <a:gd name="T49" fmla="*/ 365 h 2641"/>
                <a:gd name="T50" fmla="*/ 2034 w 3289"/>
                <a:gd name="T51" fmla="*/ 334 h 2641"/>
                <a:gd name="T52" fmla="*/ 1990 w 3289"/>
                <a:gd name="T53" fmla="*/ 323 h 2641"/>
                <a:gd name="T54" fmla="*/ 1279 w 3289"/>
                <a:gd name="T55" fmla="*/ 326 h 2641"/>
                <a:gd name="T56" fmla="*/ 1241 w 3289"/>
                <a:gd name="T57" fmla="*/ 348 h 2641"/>
                <a:gd name="T58" fmla="*/ 1220 w 3289"/>
                <a:gd name="T59" fmla="*/ 385 h 2641"/>
                <a:gd name="T60" fmla="*/ 1217 w 3289"/>
                <a:gd name="T61" fmla="*/ 2232 h 2641"/>
                <a:gd name="T62" fmla="*/ 1228 w 3289"/>
                <a:gd name="T63" fmla="*/ 2275 h 2641"/>
                <a:gd name="T64" fmla="*/ 1259 w 3289"/>
                <a:gd name="T65" fmla="*/ 2305 h 2641"/>
                <a:gd name="T66" fmla="*/ 1302 w 3289"/>
                <a:gd name="T67" fmla="*/ 2317 h 2641"/>
                <a:gd name="T68" fmla="*/ 1346 w 3289"/>
                <a:gd name="T69" fmla="*/ 2305 h 2641"/>
                <a:gd name="T70" fmla="*/ 1376 w 3289"/>
                <a:gd name="T71" fmla="*/ 2275 h 2641"/>
                <a:gd name="T72" fmla="*/ 1387 w 3289"/>
                <a:gd name="T73" fmla="*/ 2232 h 2641"/>
                <a:gd name="T74" fmla="*/ 1385 w 3289"/>
                <a:gd name="T75" fmla="*/ 385 h 2641"/>
                <a:gd name="T76" fmla="*/ 1362 w 3289"/>
                <a:gd name="T77" fmla="*/ 348 h 2641"/>
                <a:gd name="T78" fmla="*/ 1325 w 3289"/>
                <a:gd name="T79" fmla="*/ 326 h 2641"/>
                <a:gd name="T80" fmla="*/ 610 w 3289"/>
                <a:gd name="T81" fmla="*/ 323 h 2641"/>
                <a:gd name="T82" fmla="*/ 567 w 3289"/>
                <a:gd name="T83" fmla="*/ 334 h 2641"/>
                <a:gd name="T84" fmla="*/ 537 w 3289"/>
                <a:gd name="T85" fmla="*/ 365 h 2641"/>
                <a:gd name="T86" fmla="*/ 525 w 3289"/>
                <a:gd name="T87" fmla="*/ 408 h 2641"/>
                <a:gd name="T88" fmla="*/ 528 w 3289"/>
                <a:gd name="T89" fmla="*/ 2254 h 2641"/>
                <a:gd name="T90" fmla="*/ 550 w 3289"/>
                <a:gd name="T91" fmla="*/ 2292 h 2641"/>
                <a:gd name="T92" fmla="*/ 588 w 3289"/>
                <a:gd name="T93" fmla="*/ 2314 h 2641"/>
                <a:gd name="T94" fmla="*/ 634 w 3289"/>
                <a:gd name="T95" fmla="*/ 2314 h 2641"/>
                <a:gd name="T96" fmla="*/ 672 w 3289"/>
                <a:gd name="T97" fmla="*/ 2292 h 2641"/>
                <a:gd name="T98" fmla="*/ 693 w 3289"/>
                <a:gd name="T99" fmla="*/ 2254 h 2641"/>
                <a:gd name="T100" fmla="*/ 697 w 3289"/>
                <a:gd name="T101" fmla="*/ 408 h 2641"/>
                <a:gd name="T102" fmla="*/ 685 w 3289"/>
                <a:gd name="T103" fmla="*/ 365 h 2641"/>
                <a:gd name="T104" fmla="*/ 654 w 3289"/>
                <a:gd name="T105" fmla="*/ 334 h 2641"/>
                <a:gd name="T106" fmla="*/ 610 w 3289"/>
                <a:gd name="T107" fmla="*/ 323 h 2641"/>
                <a:gd name="T108" fmla="*/ 3289 w 3289"/>
                <a:gd name="T109" fmla="*/ 0 h 2641"/>
                <a:gd name="T110" fmla="*/ 0 w 3289"/>
                <a:gd name="T111" fmla="*/ 2641 h 2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89" h="2641">
                  <a:moveTo>
                    <a:pt x="2681" y="323"/>
                  </a:moveTo>
                  <a:lnTo>
                    <a:pt x="2658" y="326"/>
                  </a:lnTo>
                  <a:lnTo>
                    <a:pt x="2638" y="334"/>
                  </a:lnTo>
                  <a:lnTo>
                    <a:pt x="2620" y="348"/>
                  </a:lnTo>
                  <a:lnTo>
                    <a:pt x="2607" y="365"/>
                  </a:lnTo>
                  <a:lnTo>
                    <a:pt x="2599" y="385"/>
                  </a:lnTo>
                  <a:lnTo>
                    <a:pt x="2595" y="408"/>
                  </a:lnTo>
                  <a:lnTo>
                    <a:pt x="2595" y="2232"/>
                  </a:lnTo>
                  <a:lnTo>
                    <a:pt x="2599" y="2254"/>
                  </a:lnTo>
                  <a:lnTo>
                    <a:pt x="2607" y="2275"/>
                  </a:lnTo>
                  <a:lnTo>
                    <a:pt x="2620" y="2292"/>
                  </a:lnTo>
                  <a:lnTo>
                    <a:pt x="2638" y="2305"/>
                  </a:lnTo>
                  <a:lnTo>
                    <a:pt x="2658" y="2314"/>
                  </a:lnTo>
                  <a:lnTo>
                    <a:pt x="2681" y="2317"/>
                  </a:lnTo>
                  <a:lnTo>
                    <a:pt x="2704" y="2314"/>
                  </a:lnTo>
                  <a:lnTo>
                    <a:pt x="2725" y="2305"/>
                  </a:lnTo>
                  <a:lnTo>
                    <a:pt x="2742" y="2292"/>
                  </a:lnTo>
                  <a:lnTo>
                    <a:pt x="2754" y="2275"/>
                  </a:lnTo>
                  <a:lnTo>
                    <a:pt x="2764" y="2254"/>
                  </a:lnTo>
                  <a:lnTo>
                    <a:pt x="2767" y="2232"/>
                  </a:lnTo>
                  <a:lnTo>
                    <a:pt x="2767" y="408"/>
                  </a:lnTo>
                  <a:lnTo>
                    <a:pt x="2764" y="385"/>
                  </a:lnTo>
                  <a:lnTo>
                    <a:pt x="2754" y="365"/>
                  </a:lnTo>
                  <a:lnTo>
                    <a:pt x="2742" y="348"/>
                  </a:lnTo>
                  <a:lnTo>
                    <a:pt x="2725" y="334"/>
                  </a:lnTo>
                  <a:lnTo>
                    <a:pt x="2704" y="326"/>
                  </a:lnTo>
                  <a:lnTo>
                    <a:pt x="2681" y="323"/>
                  </a:lnTo>
                  <a:close/>
                  <a:moveTo>
                    <a:pt x="1990" y="323"/>
                  </a:moveTo>
                  <a:lnTo>
                    <a:pt x="1968" y="326"/>
                  </a:lnTo>
                  <a:lnTo>
                    <a:pt x="1947" y="334"/>
                  </a:lnTo>
                  <a:lnTo>
                    <a:pt x="1930" y="348"/>
                  </a:lnTo>
                  <a:lnTo>
                    <a:pt x="1916" y="365"/>
                  </a:lnTo>
                  <a:lnTo>
                    <a:pt x="1908" y="385"/>
                  </a:lnTo>
                  <a:lnTo>
                    <a:pt x="1905" y="408"/>
                  </a:lnTo>
                  <a:lnTo>
                    <a:pt x="1905" y="2232"/>
                  </a:lnTo>
                  <a:lnTo>
                    <a:pt x="1908" y="2254"/>
                  </a:lnTo>
                  <a:lnTo>
                    <a:pt x="1916" y="2275"/>
                  </a:lnTo>
                  <a:lnTo>
                    <a:pt x="1930" y="2292"/>
                  </a:lnTo>
                  <a:lnTo>
                    <a:pt x="1947" y="2305"/>
                  </a:lnTo>
                  <a:lnTo>
                    <a:pt x="1968" y="2314"/>
                  </a:lnTo>
                  <a:lnTo>
                    <a:pt x="1990" y="2317"/>
                  </a:lnTo>
                  <a:lnTo>
                    <a:pt x="2014" y="2314"/>
                  </a:lnTo>
                  <a:lnTo>
                    <a:pt x="2034" y="2305"/>
                  </a:lnTo>
                  <a:lnTo>
                    <a:pt x="2052" y="2292"/>
                  </a:lnTo>
                  <a:lnTo>
                    <a:pt x="2064" y="2275"/>
                  </a:lnTo>
                  <a:lnTo>
                    <a:pt x="2073" y="2254"/>
                  </a:lnTo>
                  <a:lnTo>
                    <a:pt x="2076" y="2232"/>
                  </a:lnTo>
                  <a:lnTo>
                    <a:pt x="2076" y="408"/>
                  </a:lnTo>
                  <a:lnTo>
                    <a:pt x="2073" y="385"/>
                  </a:lnTo>
                  <a:lnTo>
                    <a:pt x="2064" y="365"/>
                  </a:lnTo>
                  <a:lnTo>
                    <a:pt x="2052" y="348"/>
                  </a:lnTo>
                  <a:lnTo>
                    <a:pt x="2034" y="334"/>
                  </a:lnTo>
                  <a:lnTo>
                    <a:pt x="2014" y="326"/>
                  </a:lnTo>
                  <a:lnTo>
                    <a:pt x="1990" y="323"/>
                  </a:lnTo>
                  <a:close/>
                  <a:moveTo>
                    <a:pt x="1302" y="323"/>
                  </a:moveTo>
                  <a:lnTo>
                    <a:pt x="1279" y="326"/>
                  </a:lnTo>
                  <a:lnTo>
                    <a:pt x="1259" y="334"/>
                  </a:lnTo>
                  <a:lnTo>
                    <a:pt x="1241" y="348"/>
                  </a:lnTo>
                  <a:lnTo>
                    <a:pt x="1228" y="365"/>
                  </a:lnTo>
                  <a:lnTo>
                    <a:pt x="1220" y="385"/>
                  </a:lnTo>
                  <a:lnTo>
                    <a:pt x="1217" y="408"/>
                  </a:lnTo>
                  <a:lnTo>
                    <a:pt x="1217" y="2232"/>
                  </a:lnTo>
                  <a:lnTo>
                    <a:pt x="1220" y="2254"/>
                  </a:lnTo>
                  <a:lnTo>
                    <a:pt x="1228" y="2275"/>
                  </a:lnTo>
                  <a:lnTo>
                    <a:pt x="1241" y="2292"/>
                  </a:lnTo>
                  <a:lnTo>
                    <a:pt x="1259" y="2305"/>
                  </a:lnTo>
                  <a:lnTo>
                    <a:pt x="1279" y="2314"/>
                  </a:lnTo>
                  <a:lnTo>
                    <a:pt x="1302" y="2317"/>
                  </a:lnTo>
                  <a:lnTo>
                    <a:pt x="1325" y="2314"/>
                  </a:lnTo>
                  <a:lnTo>
                    <a:pt x="1346" y="2305"/>
                  </a:lnTo>
                  <a:lnTo>
                    <a:pt x="1362" y="2292"/>
                  </a:lnTo>
                  <a:lnTo>
                    <a:pt x="1376" y="2275"/>
                  </a:lnTo>
                  <a:lnTo>
                    <a:pt x="1385" y="2254"/>
                  </a:lnTo>
                  <a:lnTo>
                    <a:pt x="1387" y="2232"/>
                  </a:lnTo>
                  <a:lnTo>
                    <a:pt x="1387" y="408"/>
                  </a:lnTo>
                  <a:lnTo>
                    <a:pt x="1385" y="385"/>
                  </a:lnTo>
                  <a:lnTo>
                    <a:pt x="1376" y="365"/>
                  </a:lnTo>
                  <a:lnTo>
                    <a:pt x="1362" y="348"/>
                  </a:lnTo>
                  <a:lnTo>
                    <a:pt x="1346" y="334"/>
                  </a:lnTo>
                  <a:lnTo>
                    <a:pt x="1325" y="326"/>
                  </a:lnTo>
                  <a:lnTo>
                    <a:pt x="1302" y="323"/>
                  </a:lnTo>
                  <a:close/>
                  <a:moveTo>
                    <a:pt x="610" y="323"/>
                  </a:moveTo>
                  <a:lnTo>
                    <a:pt x="588" y="326"/>
                  </a:lnTo>
                  <a:lnTo>
                    <a:pt x="567" y="334"/>
                  </a:lnTo>
                  <a:lnTo>
                    <a:pt x="550" y="348"/>
                  </a:lnTo>
                  <a:lnTo>
                    <a:pt x="537" y="365"/>
                  </a:lnTo>
                  <a:lnTo>
                    <a:pt x="528" y="385"/>
                  </a:lnTo>
                  <a:lnTo>
                    <a:pt x="525" y="408"/>
                  </a:lnTo>
                  <a:lnTo>
                    <a:pt x="525" y="2232"/>
                  </a:lnTo>
                  <a:lnTo>
                    <a:pt x="528" y="2254"/>
                  </a:lnTo>
                  <a:lnTo>
                    <a:pt x="537" y="2275"/>
                  </a:lnTo>
                  <a:lnTo>
                    <a:pt x="550" y="2292"/>
                  </a:lnTo>
                  <a:lnTo>
                    <a:pt x="567" y="2305"/>
                  </a:lnTo>
                  <a:lnTo>
                    <a:pt x="588" y="2314"/>
                  </a:lnTo>
                  <a:lnTo>
                    <a:pt x="610" y="2317"/>
                  </a:lnTo>
                  <a:lnTo>
                    <a:pt x="634" y="2314"/>
                  </a:lnTo>
                  <a:lnTo>
                    <a:pt x="654" y="2305"/>
                  </a:lnTo>
                  <a:lnTo>
                    <a:pt x="672" y="2292"/>
                  </a:lnTo>
                  <a:lnTo>
                    <a:pt x="685" y="2275"/>
                  </a:lnTo>
                  <a:lnTo>
                    <a:pt x="693" y="2254"/>
                  </a:lnTo>
                  <a:lnTo>
                    <a:pt x="697" y="2232"/>
                  </a:lnTo>
                  <a:lnTo>
                    <a:pt x="697" y="408"/>
                  </a:lnTo>
                  <a:lnTo>
                    <a:pt x="693" y="385"/>
                  </a:lnTo>
                  <a:lnTo>
                    <a:pt x="685" y="365"/>
                  </a:lnTo>
                  <a:lnTo>
                    <a:pt x="672" y="348"/>
                  </a:lnTo>
                  <a:lnTo>
                    <a:pt x="654" y="334"/>
                  </a:lnTo>
                  <a:lnTo>
                    <a:pt x="634" y="326"/>
                  </a:lnTo>
                  <a:lnTo>
                    <a:pt x="610" y="323"/>
                  </a:lnTo>
                  <a:close/>
                  <a:moveTo>
                    <a:pt x="0" y="0"/>
                  </a:moveTo>
                  <a:lnTo>
                    <a:pt x="3289" y="0"/>
                  </a:lnTo>
                  <a:lnTo>
                    <a:pt x="3289" y="2641"/>
                  </a:lnTo>
                  <a:lnTo>
                    <a:pt x="0" y="264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8" name="Group 1957"/>
          <p:cNvGrpSpPr/>
          <p:nvPr/>
        </p:nvGrpSpPr>
        <p:grpSpPr>
          <a:xfrm>
            <a:off x="3232113" y="3622745"/>
            <a:ext cx="228904" cy="232767"/>
            <a:chOff x="3308350" y="5059363"/>
            <a:chExt cx="376238" cy="382588"/>
          </a:xfrm>
          <a:solidFill>
            <a:schemeClr val="tx1">
              <a:lumMod val="65000"/>
              <a:lumOff val="35000"/>
            </a:schemeClr>
          </a:solidFill>
        </p:grpSpPr>
        <p:sp>
          <p:nvSpPr>
            <p:cNvPr id="1763" name="Freeform 684"/>
            <p:cNvSpPr>
              <a:spLocks/>
            </p:cNvSpPr>
            <p:nvPr/>
          </p:nvSpPr>
          <p:spPr bwMode="auto">
            <a:xfrm>
              <a:off x="3308350" y="5059363"/>
              <a:ext cx="376238" cy="382588"/>
            </a:xfrm>
            <a:custGeom>
              <a:avLst/>
              <a:gdLst>
                <a:gd name="T0" fmla="*/ 2869 w 3314"/>
                <a:gd name="T1" fmla="*/ 0 h 3379"/>
                <a:gd name="T2" fmla="*/ 3314 w 3314"/>
                <a:gd name="T3" fmla="*/ 627 h 3379"/>
                <a:gd name="T4" fmla="*/ 2941 w 3314"/>
                <a:gd name="T5" fmla="*/ 627 h 3379"/>
                <a:gd name="T6" fmla="*/ 2941 w 3314"/>
                <a:gd name="T7" fmla="*/ 3309 h 3379"/>
                <a:gd name="T8" fmla="*/ 2938 w 3314"/>
                <a:gd name="T9" fmla="*/ 3326 h 3379"/>
                <a:gd name="T10" fmla="*/ 2931 w 3314"/>
                <a:gd name="T11" fmla="*/ 3343 h 3379"/>
                <a:gd name="T12" fmla="*/ 2920 w 3314"/>
                <a:gd name="T13" fmla="*/ 3357 h 3379"/>
                <a:gd name="T14" fmla="*/ 2905 w 3314"/>
                <a:gd name="T15" fmla="*/ 3369 h 3379"/>
                <a:gd name="T16" fmla="*/ 2889 w 3314"/>
                <a:gd name="T17" fmla="*/ 3376 h 3379"/>
                <a:gd name="T18" fmla="*/ 2871 w 3314"/>
                <a:gd name="T19" fmla="*/ 3379 h 3379"/>
                <a:gd name="T20" fmla="*/ 69 w 3314"/>
                <a:gd name="T21" fmla="*/ 3379 h 3379"/>
                <a:gd name="T22" fmla="*/ 51 w 3314"/>
                <a:gd name="T23" fmla="*/ 3376 h 3379"/>
                <a:gd name="T24" fmla="*/ 35 w 3314"/>
                <a:gd name="T25" fmla="*/ 3369 h 3379"/>
                <a:gd name="T26" fmla="*/ 21 w 3314"/>
                <a:gd name="T27" fmla="*/ 3357 h 3379"/>
                <a:gd name="T28" fmla="*/ 9 w 3314"/>
                <a:gd name="T29" fmla="*/ 3343 h 3379"/>
                <a:gd name="T30" fmla="*/ 2 w 3314"/>
                <a:gd name="T31" fmla="*/ 3326 h 3379"/>
                <a:gd name="T32" fmla="*/ 0 w 3314"/>
                <a:gd name="T33" fmla="*/ 3309 h 3379"/>
                <a:gd name="T34" fmla="*/ 2 w 3314"/>
                <a:gd name="T35" fmla="*/ 3290 h 3379"/>
                <a:gd name="T36" fmla="*/ 9 w 3314"/>
                <a:gd name="T37" fmla="*/ 3274 h 3379"/>
                <a:gd name="T38" fmla="*/ 21 w 3314"/>
                <a:gd name="T39" fmla="*/ 3260 h 3379"/>
                <a:gd name="T40" fmla="*/ 35 w 3314"/>
                <a:gd name="T41" fmla="*/ 3248 h 3379"/>
                <a:gd name="T42" fmla="*/ 51 w 3314"/>
                <a:gd name="T43" fmla="*/ 3241 h 3379"/>
                <a:gd name="T44" fmla="*/ 69 w 3314"/>
                <a:gd name="T45" fmla="*/ 3239 h 3379"/>
                <a:gd name="T46" fmla="*/ 2802 w 3314"/>
                <a:gd name="T47" fmla="*/ 3239 h 3379"/>
                <a:gd name="T48" fmla="*/ 2802 w 3314"/>
                <a:gd name="T49" fmla="*/ 627 h 3379"/>
                <a:gd name="T50" fmla="*/ 2427 w 3314"/>
                <a:gd name="T51" fmla="*/ 627 h 3379"/>
                <a:gd name="T52" fmla="*/ 2869 w 3314"/>
                <a:gd name="T53" fmla="*/ 0 h 3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14" h="3379">
                  <a:moveTo>
                    <a:pt x="2869" y="0"/>
                  </a:moveTo>
                  <a:lnTo>
                    <a:pt x="3314" y="627"/>
                  </a:lnTo>
                  <a:lnTo>
                    <a:pt x="2941" y="627"/>
                  </a:lnTo>
                  <a:lnTo>
                    <a:pt x="2941" y="3309"/>
                  </a:lnTo>
                  <a:lnTo>
                    <a:pt x="2938" y="3326"/>
                  </a:lnTo>
                  <a:lnTo>
                    <a:pt x="2931" y="3343"/>
                  </a:lnTo>
                  <a:lnTo>
                    <a:pt x="2920" y="3357"/>
                  </a:lnTo>
                  <a:lnTo>
                    <a:pt x="2905" y="3369"/>
                  </a:lnTo>
                  <a:lnTo>
                    <a:pt x="2889" y="3376"/>
                  </a:lnTo>
                  <a:lnTo>
                    <a:pt x="2871" y="3379"/>
                  </a:lnTo>
                  <a:lnTo>
                    <a:pt x="69" y="3379"/>
                  </a:lnTo>
                  <a:lnTo>
                    <a:pt x="51" y="3376"/>
                  </a:lnTo>
                  <a:lnTo>
                    <a:pt x="35" y="3369"/>
                  </a:lnTo>
                  <a:lnTo>
                    <a:pt x="21" y="3357"/>
                  </a:lnTo>
                  <a:lnTo>
                    <a:pt x="9" y="3343"/>
                  </a:lnTo>
                  <a:lnTo>
                    <a:pt x="2" y="3326"/>
                  </a:lnTo>
                  <a:lnTo>
                    <a:pt x="0" y="3309"/>
                  </a:lnTo>
                  <a:lnTo>
                    <a:pt x="2" y="3290"/>
                  </a:lnTo>
                  <a:lnTo>
                    <a:pt x="9" y="3274"/>
                  </a:lnTo>
                  <a:lnTo>
                    <a:pt x="21" y="3260"/>
                  </a:lnTo>
                  <a:lnTo>
                    <a:pt x="35" y="3248"/>
                  </a:lnTo>
                  <a:lnTo>
                    <a:pt x="51" y="3241"/>
                  </a:lnTo>
                  <a:lnTo>
                    <a:pt x="69" y="3239"/>
                  </a:lnTo>
                  <a:lnTo>
                    <a:pt x="2802" y="3239"/>
                  </a:lnTo>
                  <a:lnTo>
                    <a:pt x="2802" y="627"/>
                  </a:lnTo>
                  <a:lnTo>
                    <a:pt x="2427" y="627"/>
                  </a:lnTo>
                  <a:lnTo>
                    <a:pt x="28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64" name="Rectangle 685"/>
            <p:cNvSpPr>
              <a:spLocks noChangeArrowheads="1"/>
            </p:cNvSpPr>
            <p:nvPr/>
          </p:nvSpPr>
          <p:spPr bwMode="auto">
            <a:xfrm>
              <a:off x="3316288" y="5254626"/>
              <a:ext cx="79375" cy="14446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765" name="Rectangle 686"/>
            <p:cNvSpPr>
              <a:spLocks noChangeArrowheads="1"/>
            </p:cNvSpPr>
            <p:nvPr/>
          </p:nvSpPr>
          <p:spPr bwMode="auto">
            <a:xfrm>
              <a:off x="3422650" y="5219701"/>
              <a:ext cx="77788" cy="1778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766" name="Rectangle 687"/>
            <p:cNvSpPr>
              <a:spLocks noChangeArrowheads="1"/>
            </p:cNvSpPr>
            <p:nvPr/>
          </p:nvSpPr>
          <p:spPr bwMode="auto">
            <a:xfrm>
              <a:off x="3527425" y="5178426"/>
              <a:ext cx="79375" cy="22066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770" name="Freeform 692"/>
          <p:cNvSpPr>
            <a:spLocks noEditPoints="1"/>
          </p:cNvSpPr>
          <p:nvPr/>
        </p:nvSpPr>
        <p:spPr bwMode="auto">
          <a:xfrm>
            <a:off x="3782942" y="3623228"/>
            <a:ext cx="129422" cy="231801"/>
          </a:xfrm>
          <a:custGeom>
            <a:avLst/>
            <a:gdLst>
              <a:gd name="T0" fmla="*/ 1298 w 1870"/>
              <a:gd name="T1" fmla="*/ 2878 h 3373"/>
              <a:gd name="T2" fmla="*/ 1314 w 1870"/>
              <a:gd name="T3" fmla="*/ 3068 h 3373"/>
              <a:gd name="T4" fmla="*/ 1502 w 1870"/>
              <a:gd name="T5" fmla="*/ 3116 h 3373"/>
              <a:gd name="T6" fmla="*/ 1611 w 1870"/>
              <a:gd name="T7" fmla="*/ 2961 h 3373"/>
              <a:gd name="T8" fmla="*/ 1502 w 1870"/>
              <a:gd name="T9" fmla="*/ 2806 h 3373"/>
              <a:gd name="T10" fmla="*/ 818 w 1870"/>
              <a:gd name="T11" fmla="*/ 2835 h 3373"/>
              <a:gd name="T12" fmla="*/ 769 w 1870"/>
              <a:gd name="T13" fmla="*/ 3019 h 3373"/>
              <a:gd name="T14" fmla="*/ 927 w 1870"/>
              <a:gd name="T15" fmla="*/ 3126 h 3373"/>
              <a:gd name="T16" fmla="*/ 1084 w 1870"/>
              <a:gd name="T17" fmla="*/ 3019 h 3373"/>
              <a:gd name="T18" fmla="*/ 1035 w 1870"/>
              <a:gd name="T19" fmla="*/ 2835 h 3373"/>
              <a:gd name="T20" fmla="*/ 351 w 1870"/>
              <a:gd name="T21" fmla="*/ 2806 h 3373"/>
              <a:gd name="T22" fmla="*/ 241 w 1870"/>
              <a:gd name="T23" fmla="*/ 2961 h 3373"/>
              <a:gd name="T24" fmla="*/ 351 w 1870"/>
              <a:gd name="T25" fmla="*/ 3116 h 3373"/>
              <a:gd name="T26" fmla="*/ 538 w 1870"/>
              <a:gd name="T27" fmla="*/ 3068 h 3373"/>
              <a:gd name="T28" fmla="*/ 554 w 1870"/>
              <a:gd name="T29" fmla="*/ 2878 h 3373"/>
              <a:gd name="T30" fmla="*/ 1443 w 1870"/>
              <a:gd name="T31" fmla="*/ 2246 h 3373"/>
              <a:gd name="T32" fmla="*/ 1286 w 1870"/>
              <a:gd name="T33" fmla="*/ 2355 h 3373"/>
              <a:gd name="T34" fmla="*/ 1335 w 1870"/>
              <a:gd name="T35" fmla="*/ 2539 h 3373"/>
              <a:gd name="T36" fmla="*/ 1528 w 1870"/>
              <a:gd name="T37" fmla="*/ 2555 h 3373"/>
              <a:gd name="T38" fmla="*/ 1609 w 1870"/>
              <a:gd name="T39" fmla="*/ 2383 h 3373"/>
              <a:gd name="T40" fmla="*/ 1474 w 1870"/>
              <a:gd name="T41" fmla="*/ 2249 h 3373"/>
              <a:gd name="T42" fmla="*/ 798 w 1870"/>
              <a:gd name="T43" fmla="*/ 2306 h 3373"/>
              <a:gd name="T44" fmla="*/ 781 w 1870"/>
              <a:gd name="T45" fmla="*/ 2496 h 3373"/>
              <a:gd name="T46" fmla="*/ 956 w 1870"/>
              <a:gd name="T47" fmla="*/ 2576 h 3373"/>
              <a:gd name="T48" fmla="*/ 1091 w 1870"/>
              <a:gd name="T49" fmla="*/ 2442 h 3373"/>
              <a:gd name="T50" fmla="*/ 1012 w 1870"/>
              <a:gd name="T51" fmla="*/ 2270 h 3373"/>
              <a:gd name="T52" fmla="*/ 324 w 1870"/>
              <a:gd name="T53" fmla="*/ 2270 h 3373"/>
              <a:gd name="T54" fmla="*/ 244 w 1870"/>
              <a:gd name="T55" fmla="*/ 2442 h 3373"/>
              <a:gd name="T56" fmla="*/ 379 w 1870"/>
              <a:gd name="T57" fmla="*/ 2576 h 3373"/>
              <a:gd name="T58" fmla="*/ 554 w 1870"/>
              <a:gd name="T59" fmla="*/ 2496 h 3373"/>
              <a:gd name="T60" fmla="*/ 538 w 1870"/>
              <a:gd name="T61" fmla="*/ 2306 h 3373"/>
              <a:gd name="T62" fmla="*/ 1413 w 1870"/>
              <a:gd name="T63" fmla="*/ 1704 h 3373"/>
              <a:gd name="T64" fmla="*/ 1278 w 1870"/>
              <a:gd name="T65" fmla="*/ 1837 h 3373"/>
              <a:gd name="T66" fmla="*/ 1358 w 1870"/>
              <a:gd name="T67" fmla="*/ 2010 h 3373"/>
              <a:gd name="T68" fmla="*/ 1552 w 1870"/>
              <a:gd name="T69" fmla="*/ 1994 h 3373"/>
              <a:gd name="T70" fmla="*/ 1601 w 1870"/>
              <a:gd name="T71" fmla="*/ 1810 h 3373"/>
              <a:gd name="T72" fmla="*/ 1443 w 1870"/>
              <a:gd name="T73" fmla="*/ 1701 h 3373"/>
              <a:gd name="T74" fmla="*/ 781 w 1870"/>
              <a:gd name="T75" fmla="*/ 1783 h 3373"/>
              <a:gd name="T76" fmla="*/ 798 w 1870"/>
              <a:gd name="T77" fmla="*/ 1973 h 3373"/>
              <a:gd name="T78" fmla="*/ 985 w 1870"/>
              <a:gd name="T79" fmla="*/ 2022 h 3373"/>
              <a:gd name="T80" fmla="*/ 1095 w 1870"/>
              <a:gd name="T81" fmla="*/ 1867 h 3373"/>
              <a:gd name="T82" fmla="*/ 985 w 1870"/>
              <a:gd name="T83" fmla="*/ 1711 h 3373"/>
              <a:gd name="T84" fmla="*/ 302 w 1870"/>
              <a:gd name="T85" fmla="*/ 1740 h 3373"/>
              <a:gd name="T86" fmla="*/ 253 w 1870"/>
              <a:gd name="T87" fmla="*/ 1925 h 3373"/>
              <a:gd name="T88" fmla="*/ 410 w 1870"/>
              <a:gd name="T89" fmla="*/ 2033 h 3373"/>
              <a:gd name="T90" fmla="*/ 568 w 1870"/>
              <a:gd name="T91" fmla="*/ 1925 h 3373"/>
              <a:gd name="T92" fmla="*/ 519 w 1870"/>
              <a:gd name="T93" fmla="*/ 1740 h 3373"/>
              <a:gd name="T94" fmla="*/ 1611 w 1870"/>
              <a:gd name="T95" fmla="*/ 1501 h 3373"/>
              <a:gd name="T96" fmla="*/ 584 w 1870"/>
              <a:gd name="T97" fmla="*/ 167 h 3373"/>
              <a:gd name="T98" fmla="*/ 624 w 1870"/>
              <a:gd name="T99" fmla="*/ 265 h 3373"/>
              <a:gd name="T100" fmla="*/ 1292 w 1870"/>
              <a:gd name="T101" fmla="*/ 219 h 3373"/>
              <a:gd name="T102" fmla="*/ 1227 w 1870"/>
              <a:gd name="T103" fmla="*/ 134 h 3373"/>
              <a:gd name="T104" fmla="*/ 1785 w 1870"/>
              <a:gd name="T105" fmla="*/ 40 h 3373"/>
              <a:gd name="T106" fmla="*/ 1870 w 1870"/>
              <a:gd name="T107" fmla="*/ 3164 h 3373"/>
              <a:gd name="T108" fmla="*/ 1757 w 1870"/>
              <a:gd name="T109" fmla="*/ 3349 h 3373"/>
              <a:gd name="T110" fmla="*/ 113 w 1870"/>
              <a:gd name="T111" fmla="*/ 3349 h 3373"/>
              <a:gd name="T112" fmla="*/ 0 w 1870"/>
              <a:gd name="T113" fmla="*/ 3164 h 3373"/>
              <a:gd name="T114" fmla="*/ 85 w 1870"/>
              <a:gd name="T115" fmla="*/ 40 h 3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70" h="3373">
                <a:moveTo>
                  <a:pt x="1443" y="2795"/>
                </a:moveTo>
                <a:lnTo>
                  <a:pt x="1413" y="2798"/>
                </a:lnTo>
                <a:lnTo>
                  <a:pt x="1385" y="2806"/>
                </a:lnTo>
                <a:lnTo>
                  <a:pt x="1358" y="2818"/>
                </a:lnTo>
                <a:lnTo>
                  <a:pt x="1335" y="2835"/>
                </a:lnTo>
                <a:lnTo>
                  <a:pt x="1314" y="2854"/>
                </a:lnTo>
                <a:lnTo>
                  <a:pt x="1298" y="2878"/>
                </a:lnTo>
                <a:lnTo>
                  <a:pt x="1286" y="2903"/>
                </a:lnTo>
                <a:lnTo>
                  <a:pt x="1278" y="2931"/>
                </a:lnTo>
                <a:lnTo>
                  <a:pt x="1276" y="2961"/>
                </a:lnTo>
                <a:lnTo>
                  <a:pt x="1278" y="2991"/>
                </a:lnTo>
                <a:lnTo>
                  <a:pt x="1286" y="3019"/>
                </a:lnTo>
                <a:lnTo>
                  <a:pt x="1298" y="3044"/>
                </a:lnTo>
                <a:lnTo>
                  <a:pt x="1314" y="3068"/>
                </a:lnTo>
                <a:lnTo>
                  <a:pt x="1335" y="3087"/>
                </a:lnTo>
                <a:lnTo>
                  <a:pt x="1358" y="3104"/>
                </a:lnTo>
                <a:lnTo>
                  <a:pt x="1385" y="3116"/>
                </a:lnTo>
                <a:lnTo>
                  <a:pt x="1413" y="3124"/>
                </a:lnTo>
                <a:lnTo>
                  <a:pt x="1443" y="3126"/>
                </a:lnTo>
                <a:lnTo>
                  <a:pt x="1474" y="3124"/>
                </a:lnTo>
                <a:lnTo>
                  <a:pt x="1502" y="3116"/>
                </a:lnTo>
                <a:lnTo>
                  <a:pt x="1528" y="3104"/>
                </a:lnTo>
                <a:lnTo>
                  <a:pt x="1552" y="3087"/>
                </a:lnTo>
                <a:lnTo>
                  <a:pt x="1572" y="3068"/>
                </a:lnTo>
                <a:lnTo>
                  <a:pt x="1589" y="3044"/>
                </a:lnTo>
                <a:lnTo>
                  <a:pt x="1601" y="3019"/>
                </a:lnTo>
                <a:lnTo>
                  <a:pt x="1609" y="2991"/>
                </a:lnTo>
                <a:lnTo>
                  <a:pt x="1611" y="2961"/>
                </a:lnTo>
                <a:lnTo>
                  <a:pt x="1609" y="2931"/>
                </a:lnTo>
                <a:lnTo>
                  <a:pt x="1601" y="2903"/>
                </a:lnTo>
                <a:lnTo>
                  <a:pt x="1589" y="2878"/>
                </a:lnTo>
                <a:lnTo>
                  <a:pt x="1572" y="2854"/>
                </a:lnTo>
                <a:lnTo>
                  <a:pt x="1552" y="2835"/>
                </a:lnTo>
                <a:lnTo>
                  <a:pt x="1528" y="2818"/>
                </a:lnTo>
                <a:lnTo>
                  <a:pt x="1502" y="2806"/>
                </a:lnTo>
                <a:lnTo>
                  <a:pt x="1474" y="2798"/>
                </a:lnTo>
                <a:lnTo>
                  <a:pt x="1443" y="2795"/>
                </a:lnTo>
                <a:close/>
                <a:moveTo>
                  <a:pt x="927" y="2795"/>
                </a:moveTo>
                <a:lnTo>
                  <a:pt x="896" y="2798"/>
                </a:lnTo>
                <a:lnTo>
                  <a:pt x="867" y="2806"/>
                </a:lnTo>
                <a:lnTo>
                  <a:pt x="842" y="2818"/>
                </a:lnTo>
                <a:lnTo>
                  <a:pt x="818" y="2835"/>
                </a:lnTo>
                <a:lnTo>
                  <a:pt x="798" y="2854"/>
                </a:lnTo>
                <a:lnTo>
                  <a:pt x="781" y="2878"/>
                </a:lnTo>
                <a:lnTo>
                  <a:pt x="769" y="2903"/>
                </a:lnTo>
                <a:lnTo>
                  <a:pt x="761" y="2931"/>
                </a:lnTo>
                <a:lnTo>
                  <a:pt x="759" y="2961"/>
                </a:lnTo>
                <a:lnTo>
                  <a:pt x="761" y="2991"/>
                </a:lnTo>
                <a:lnTo>
                  <a:pt x="769" y="3019"/>
                </a:lnTo>
                <a:lnTo>
                  <a:pt x="781" y="3044"/>
                </a:lnTo>
                <a:lnTo>
                  <a:pt x="798" y="3068"/>
                </a:lnTo>
                <a:lnTo>
                  <a:pt x="818" y="3087"/>
                </a:lnTo>
                <a:lnTo>
                  <a:pt x="842" y="3104"/>
                </a:lnTo>
                <a:lnTo>
                  <a:pt x="867" y="3116"/>
                </a:lnTo>
                <a:lnTo>
                  <a:pt x="896" y="3124"/>
                </a:lnTo>
                <a:lnTo>
                  <a:pt x="927" y="3126"/>
                </a:lnTo>
                <a:lnTo>
                  <a:pt x="956" y="3124"/>
                </a:lnTo>
                <a:lnTo>
                  <a:pt x="985" y="3116"/>
                </a:lnTo>
                <a:lnTo>
                  <a:pt x="1012" y="3104"/>
                </a:lnTo>
                <a:lnTo>
                  <a:pt x="1035" y="3087"/>
                </a:lnTo>
                <a:lnTo>
                  <a:pt x="1055" y="3068"/>
                </a:lnTo>
                <a:lnTo>
                  <a:pt x="1072" y="3044"/>
                </a:lnTo>
                <a:lnTo>
                  <a:pt x="1084" y="3019"/>
                </a:lnTo>
                <a:lnTo>
                  <a:pt x="1091" y="2991"/>
                </a:lnTo>
                <a:lnTo>
                  <a:pt x="1095" y="2961"/>
                </a:lnTo>
                <a:lnTo>
                  <a:pt x="1091" y="2931"/>
                </a:lnTo>
                <a:lnTo>
                  <a:pt x="1084" y="2903"/>
                </a:lnTo>
                <a:lnTo>
                  <a:pt x="1072" y="2878"/>
                </a:lnTo>
                <a:lnTo>
                  <a:pt x="1055" y="2854"/>
                </a:lnTo>
                <a:lnTo>
                  <a:pt x="1035" y="2835"/>
                </a:lnTo>
                <a:lnTo>
                  <a:pt x="1012" y="2818"/>
                </a:lnTo>
                <a:lnTo>
                  <a:pt x="985" y="2806"/>
                </a:lnTo>
                <a:lnTo>
                  <a:pt x="956" y="2798"/>
                </a:lnTo>
                <a:lnTo>
                  <a:pt x="927" y="2795"/>
                </a:lnTo>
                <a:close/>
                <a:moveTo>
                  <a:pt x="410" y="2795"/>
                </a:moveTo>
                <a:lnTo>
                  <a:pt x="379" y="2798"/>
                </a:lnTo>
                <a:lnTo>
                  <a:pt x="351" y="2806"/>
                </a:lnTo>
                <a:lnTo>
                  <a:pt x="324" y="2818"/>
                </a:lnTo>
                <a:lnTo>
                  <a:pt x="302" y="2835"/>
                </a:lnTo>
                <a:lnTo>
                  <a:pt x="281" y="2854"/>
                </a:lnTo>
                <a:lnTo>
                  <a:pt x="265" y="2878"/>
                </a:lnTo>
                <a:lnTo>
                  <a:pt x="253" y="2903"/>
                </a:lnTo>
                <a:lnTo>
                  <a:pt x="244" y="2931"/>
                </a:lnTo>
                <a:lnTo>
                  <a:pt x="241" y="2961"/>
                </a:lnTo>
                <a:lnTo>
                  <a:pt x="244" y="2991"/>
                </a:lnTo>
                <a:lnTo>
                  <a:pt x="253" y="3019"/>
                </a:lnTo>
                <a:lnTo>
                  <a:pt x="265" y="3044"/>
                </a:lnTo>
                <a:lnTo>
                  <a:pt x="281" y="3068"/>
                </a:lnTo>
                <a:lnTo>
                  <a:pt x="302" y="3087"/>
                </a:lnTo>
                <a:lnTo>
                  <a:pt x="324" y="3104"/>
                </a:lnTo>
                <a:lnTo>
                  <a:pt x="351" y="3116"/>
                </a:lnTo>
                <a:lnTo>
                  <a:pt x="379" y="3124"/>
                </a:lnTo>
                <a:lnTo>
                  <a:pt x="410" y="3126"/>
                </a:lnTo>
                <a:lnTo>
                  <a:pt x="440" y="3124"/>
                </a:lnTo>
                <a:lnTo>
                  <a:pt x="468" y="3116"/>
                </a:lnTo>
                <a:lnTo>
                  <a:pt x="495" y="3104"/>
                </a:lnTo>
                <a:lnTo>
                  <a:pt x="519" y="3087"/>
                </a:lnTo>
                <a:lnTo>
                  <a:pt x="538" y="3068"/>
                </a:lnTo>
                <a:lnTo>
                  <a:pt x="554" y="3044"/>
                </a:lnTo>
                <a:lnTo>
                  <a:pt x="568" y="3019"/>
                </a:lnTo>
                <a:lnTo>
                  <a:pt x="575" y="2991"/>
                </a:lnTo>
                <a:lnTo>
                  <a:pt x="578" y="2961"/>
                </a:lnTo>
                <a:lnTo>
                  <a:pt x="575" y="2931"/>
                </a:lnTo>
                <a:lnTo>
                  <a:pt x="568" y="2903"/>
                </a:lnTo>
                <a:lnTo>
                  <a:pt x="554" y="2878"/>
                </a:lnTo>
                <a:lnTo>
                  <a:pt x="538" y="2854"/>
                </a:lnTo>
                <a:lnTo>
                  <a:pt x="519" y="2835"/>
                </a:lnTo>
                <a:lnTo>
                  <a:pt x="495" y="2818"/>
                </a:lnTo>
                <a:lnTo>
                  <a:pt x="468" y="2806"/>
                </a:lnTo>
                <a:lnTo>
                  <a:pt x="440" y="2798"/>
                </a:lnTo>
                <a:lnTo>
                  <a:pt x="410" y="2795"/>
                </a:lnTo>
                <a:close/>
                <a:moveTo>
                  <a:pt x="1443" y="2246"/>
                </a:moveTo>
                <a:lnTo>
                  <a:pt x="1413" y="2249"/>
                </a:lnTo>
                <a:lnTo>
                  <a:pt x="1385" y="2258"/>
                </a:lnTo>
                <a:lnTo>
                  <a:pt x="1358" y="2270"/>
                </a:lnTo>
                <a:lnTo>
                  <a:pt x="1335" y="2286"/>
                </a:lnTo>
                <a:lnTo>
                  <a:pt x="1314" y="2306"/>
                </a:lnTo>
                <a:lnTo>
                  <a:pt x="1298" y="2329"/>
                </a:lnTo>
                <a:lnTo>
                  <a:pt x="1286" y="2355"/>
                </a:lnTo>
                <a:lnTo>
                  <a:pt x="1278" y="2383"/>
                </a:lnTo>
                <a:lnTo>
                  <a:pt x="1276" y="2413"/>
                </a:lnTo>
                <a:lnTo>
                  <a:pt x="1278" y="2442"/>
                </a:lnTo>
                <a:lnTo>
                  <a:pt x="1286" y="2470"/>
                </a:lnTo>
                <a:lnTo>
                  <a:pt x="1298" y="2496"/>
                </a:lnTo>
                <a:lnTo>
                  <a:pt x="1314" y="2519"/>
                </a:lnTo>
                <a:lnTo>
                  <a:pt x="1335" y="2539"/>
                </a:lnTo>
                <a:lnTo>
                  <a:pt x="1358" y="2555"/>
                </a:lnTo>
                <a:lnTo>
                  <a:pt x="1385" y="2568"/>
                </a:lnTo>
                <a:lnTo>
                  <a:pt x="1413" y="2576"/>
                </a:lnTo>
                <a:lnTo>
                  <a:pt x="1443" y="2578"/>
                </a:lnTo>
                <a:lnTo>
                  <a:pt x="1474" y="2576"/>
                </a:lnTo>
                <a:lnTo>
                  <a:pt x="1502" y="2568"/>
                </a:lnTo>
                <a:lnTo>
                  <a:pt x="1528" y="2555"/>
                </a:lnTo>
                <a:lnTo>
                  <a:pt x="1552" y="2539"/>
                </a:lnTo>
                <a:lnTo>
                  <a:pt x="1572" y="2519"/>
                </a:lnTo>
                <a:lnTo>
                  <a:pt x="1589" y="2496"/>
                </a:lnTo>
                <a:lnTo>
                  <a:pt x="1601" y="2470"/>
                </a:lnTo>
                <a:lnTo>
                  <a:pt x="1609" y="2442"/>
                </a:lnTo>
                <a:lnTo>
                  <a:pt x="1611" y="2413"/>
                </a:lnTo>
                <a:lnTo>
                  <a:pt x="1609" y="2383"/>
                </a:lnTo>
                <a:lnTo>
                  <a:pt x="1601" y="2355"/>
                </a:lnTo>
                <a:lnTo>
                  <a:pt x="1589" y="2329"/>
                </a:lnTo>
                <a:lnTo>
                  <a:pt x="1572" y="2306"/>
                </a:lnTo>
                <a:lnTo>
                  <a:pt x="1552" y="2286"/>
                </a:lnTo>
                <a:lnTo>
                  <a:pt x="1528" y="2270"/>
                </a:lnTo>
                <a:lnTo>
                  <a:pt x="1502" y="2258"/>
                </a:lnTo>
                <a:lnTo>
                  <a:pt x="1474" y="2249"/>
                </a:lnTo>
                <a:lnTo>
                  <a:pt x="1443" y="2246"/>
                </a:lnTo>
                <a:close/>
                <a:moveTo>
                  <a:pt x="927" y="2246"/>
                </a:moveTo>
                <a:lnTo>
                  <a:pt x="896" y="2249"/>
                </a:lnTo>
                <a:lnTo>
                  <a:pt x="867" y="2258"/>
                </a:lnTo>
                <a:lnTo>
                  <a:pt x="842" y="2270"/>
                </a:lnTo>
                <a:lnTo>
                  <a:pt x="818" y="2286"/>
                </a:lnTo>
                <a:lnTo>
                  <a:pt x="798" y="2306"/>
                </a:lnTo>
                <a:lnTo>
                  <a:pt x="781" y="2329"/>
                </a:lnTo>
                <a:lnTo>
                  <a:pt x="769" y="2355"/>
                </a:lnTo>
                <a:lnTo>
                  <a:pt x="761" y="2383"/>
                </a:lnTo>
                <a:lnTo>
                  <a:pt x="759" y="2413"/>
                </a:lnTo>
                <a:lnTo>
                  <a:pt x="761" y="2442"/>
                </a:lnTo>
                <a:lnTo>
                  <a:pt x="769" y="2470"/>
                </a:lnTo>
                <a:lnTo>
                  <a:pt x="781" y="2496"/>
                </a:lnTo>
                <a:lnTo>
                  <a:pt x="798" y="2519"/>
                </a:lnTo>
                <a:lnTo>
                  <a:pt x="818" y="2539"/>
                </a:lnTo>
                <a:lnTo>
                  <a:pt x="842" y="2555"/>
                </a:lnTo>
                <a:lnTo>
                  <a:pt x="867" y="2568"/>
                </a:lnTo>
                <a:lnTo>
                  <a:pt x="896" y="2576"/>
                </a:lnTo>
                <a:lnTo>
                  <a:pt x="927" y="2578"/>
                </a:lnTo>
                <a:lnTo>
                  <a:pt x="956" y="2576"/>
                </a:lnTo>
                <a:lnTo>
                  <a:pt x="985" y="2568"/>
                </a:lnTo>
                <a:lnTo>
                  <a:pt x="1012" y="2555"/>
                </a:lnTo>
                <a:lnTo>
                  <a:pt x="1035" y="2539"/>
                </a:lnTo>
                <a:lnTo>
                  <a:pt x="1055" y="2519"/>
                </a:lnTo>
                <a:lnTo>
                  <a:pt x="1072" y="2496"/>
                </a:lnTo>
                <a:lnTo>
                  <a:pt x="1084" y="2470"/>
                </a:lnTo>
                <a:lnTo>
                  <a:pt x="1091" y="2442"/>
                </a:lnTo>
                <a:lnTo>
                  <a:pt x="1095" y="2413"/>
                </a:lnTo>
                <a:lnTo>
                  <a:pt x="1091" y="2383"/>
                </a:lnTo>
                <a:lnTo>
                  <a:pt x="1084" y="2355"/>
                </a:lnTo>
                <a:lnTo>
                  <a:pt x="1072" y="2329"/>
                </a:lnTo>
                <a:lnTo>
                  <a:pt x="1055" y="2306"/>
                </a:lnTo>
                <a:lnTo>
                  <a:pt x="1035" y="2286"/>
                </a:lnTo>
                <a:lnTo>
                  <a:pt x="1012" y="2270"/>
                </a:lnTo>
                <a:lnTo>
                  <a:pt x="985" y="2258"/>
                </a:lnTo>
                <a:lnTo>
                  <a:pt x="956" y="2249"/>
                </a:lnTo>
                <a:lnTo>
                  <a:pt x="927" y="2246"/>
                </a:lnTo>
                <a:close/>
                <a:moveTo>
                  <a:pt x="410" y="2246"/>
                </a:moveTo>
                <a:lnTo>
                  <a:pt x="379" y="2249"/>
                </a:lnTo>
                <a:lnTo>
                  <a:pt x="351" y="2258"/>
                </a:lnTo>
                <a:lnTo>
                  <a:pt x="324" y="2270"/>
                </a:lnTo>
                <a:lnTo>
                  <a:pt x="302" y="2286"/>
                </a:lnTo>
                <a:lnTo>
                  <a:pt x="281" y="2306"/>
                </a:lnTo>
                <a:lnTo>
                  <a:pt x="265" y="2329"/>
                </a:lnTo>
                <a:lnTo>
                  <a:pt x="253" y="2355"/>
                </a:lnTo>
                <a:lnTo>
                  <a:pt x="244" y="2383"/>
                </a:lnTo>
                <a:lnTo>
                  <a:pt x="241" y="2413"/>
                </a:lnTo>
                <a:lnTo>
                  <a:pt x="244" y="2442"/>
                </a:lnTo>
                <a:lnTo>
                  <a:pt x="253" y="2470"/>
                </a:lnTo>
                <a:lnTo>
                  <a:pt x="265" y="2496"/>
                </a:lnTo>
                <a:lnTo>
                  <a:pt x="281" y="2519"/>
                </a:lnTo>
                <a:lnTo>
                  <a:pt x="302" y="2539"/>
                </a:lnTo>
                <a:lnTo>
                  <a:pt x="324" y="2555"/>
                </a:lnTo>
                <a:lnTo>
                  <a:pt x="351" y="2568"/>
                </a:lnTo>
                <a:lnTo>
                  <a:pt x="379" y="2576"/>
                </a:lnTo>
                <a:lnTo>
                  <a:pt x="410" y="2578"/>
                </a:lnTo>
                <a:lnTo>
                  <a:pt x="440" y="2576"/>
                </a:lnTo>
                <a:lnTo>
                  <a:pt x="468" y="2568"/>
                </a:lnTo>
                <a:lnTo>
                  <a:pt x="495" y="2555"/>
                </a:lnTo>
                <a:lnTo>
                  <a:pt x="519" y="2539"/>
                </a:lnTo>
                <a:lnTo>
                  <a:pt x="538" y="2519"/>
                </a:lnTo>
                <a:lnTo>
                  <a:pt x="554" y="2496"/>
                </a:lnTo>
                <a:lnTo>
                  <a:pt x="568" y="2470"/>
                </a:lnTo>
                <a:lnTo>
                  <a:pt x="575" y="2442"/>
                </a:lnTo>
                <a:lnTo>
                  <a:pt x="578" y="2413"/>
                </a:lnTo>
                <a:lnTo>
                  <a:pt x="575" y="2383"/>
                </a:lnTo>
                <a:lnTo>
                  <a:pt x="568" y="2355"/>
                </a:lnTo>
                <a:lnTo>
                  <a:pt x="554" y="2329"/>
                </a:lnTo>
                <a:lnTo>
                  <a:pt x="538" y="2306"/>
                </a:lnTo>
                <a:lnTo>
                  <a:pt x="519" y="2286"/>
                </a:lnTo>
                <a:lnTo>
                  <a:pt x="495" y="2270"/>
                </a:lnTo>
                <a:lnTo>
                  <a:pt x="468" y="2258"/>
                </a:lnTo>
                <a:lnTo>
                  <a:pt x="440" y="2249"/>
                </a:lnTo>
                <a:lnTo>
                  <a:pt x="410" y="2246"/>
                </a:lnTo>
                <a:close/>
                <a:moveTo>
                  <a:pt x="1443" y="1701"/>
                </a:moveTo>
                <a:lnTo>
                  <a:pt x="1413" y="1704"/>
                </a:lnTo>
                <a:lnTo>
                  <a:pt x="1385" y="1711"/>
                </a:lnTo>
                <a:lnTo>
                  <a:pt x="1358" y="1723"/>
                </a:lnTo>
                <a:lnTo>
                  <a:pt x="1335" y="1740"/>
                </a:lnTo>
                <a:lnTo>
                  <a:pt x="1314" y="1760"/>
                </a:lnTo>
                <a:lnTo>
                  <a:pt x="1298" y="1783"/>
                </a:lnTo>
                <a:lnTo>
                  <a:pt x="1286" y="1810"/>
                </a:lnTo>
                <a:lnTo>
                  <a:pt x="1278" y="1837"/>
                </a:lnTo>
                <a:lnTo>
                  <a:pt x="1276" y="1867"/>
                </a:lnTo>
                <a:lnTo>
                  <a:pt x="1278" y="1896"/>
                </a:lnTo>
                <a:lnTo>
                  <a:pt x="1286" y="1925"/>
                </a:lnTo>
                <a:lnTo>
                  <a:pt x="1298" y="1950"/>
                </a:lnTo>
                <a:lnTo>
                  <a:pt x="1314" y="1973"/>
                </a:lnTo>
                <a:lnTo>
                  <a:pt x="1335" y="1994"/>
                </a:lnTo>
                <a:lnTo>
                  <a:pt x="1358" y="2010"/>
                </a:lnTo>
                <a:lnTo>
                  <a:pt x="1385" y="2022"/>
                </a:lnTo>
                <a:lnTo>
                  <a:pt x="1413" y="2030"/>
                </a:lnTo>
                <a:lnTo>
                  <a:pt x="1443" y="2033"/>
                </a:lnTo>
                <a:lnTo>
                  <a:pt x="1474" y="2030"/>
                </a:lnTo>
                <a:lnTo>
                  <a:pt x="1502" y="2022"/>
                </a:lnTo>
                <a:lnTo>
                  <a:pt x="1528" y="2010"/>
                </a:lnTo>
                <a:lnTo>
                  <a:pt x="1552" y="1994"/>
                </a:lnTo>
                <a:lnTo>
                  <a:pt x="1572" y="1973"/>
                </a:lnTo>
                <a:lnTo>
                  <a:pt x="1589" y="1950"/>
                </a:lnTo>
                <a:lnTo>
                  <a:pt x="1601" y="1925"/>
                </a:lnTo>
                <a:lnTo>
                  <a:pt x="1609" y="1896"/>
                </a:lnTo>
                <a:lnTo>
                  <a:pt x="1611" y="1867"/>
                </a:lnTo>
                <a:lnTo>
                  <a:pt x="1609" y="1837"/>
                </a:lnTo>
                <a:lnTo>
                  <a:pt x="1601" y="1810"/>
                </a:lnTo>
                <a:lnTo>
                  <a:pt x="1589" y="1783"/>
                </a:lnTo>
                <a:lnTo>
                  <a:pt x="1572" y="1760"/>
                </a:lnTo>
                <a:lnTo>
                  <a:pt x="1552" y="1740"/>
                </a:lnTo>
                <a:lnTo>
                  <a:pt x="1528" y="1723"/>
                </a:lnTo>
                <a:lnTo>
                  <a:pt x="1502" y="1711"/>
                </a:lnTo>
                <a:lnTo>
                  <a:pt x="1474" y="1704"/>
                </a:lnTo>
                <a:lnTo>
                  <a:pt x="1443" y="1701"/>
                </a:lnTo>
                <a:close/>
                <a:moveTo>
                  <a:pt x="927" y="1701"/>
                </a:moveTo>
                <a:lnTo>
                  <a:pt x="896" y="1704"/>
                </a:lnTo>
                <a:lnTo>
                  <a:pt x="867" y="1711"/>
                </a:lnTo>
                <a:lnTo>
                  <a:pt x="842" y="1723"/>
                </a:lnTo>
                <a:lnTo>
                  <a:pt x="818" y="1740"/>
                </a:lnTo>
                <a:lnTo>
                  <a:pt x="798" y="1760"/>
                </a:lnTo>
                <a:lnTo>
                  <a:pt x="781" y="1783"/>
                </a:lnTo>
                <a:lnTo>
                  <a:pt x="769" y="1810"/>
                </a:lnTo>
                <a:lnTo>
                  <a:pt x="761" y="1837"/>
                </a:lnTo>
                <a:lnTo>
                  <a:pt x="759" y="1867"/>
                </a:lnTo>
                <a:lnTo>
                  <a:pt x="761" y="1896"/>
                </a:lnTo>
                <a:lnTo>
                  <a:pt x="769" y="1925"/>
                </a:lnTo>
                <a:lnTo>
                  <a:pt x="781" y="1950"/>
                </a:lnTo>
                <a:lnTo>
                  <a:pt x="798" y="1973"/>
                </a:lnTo>
                <a:lnTo>
                  <a:pt x="818" y="1994"/>
                </a:lnTo>
                <a:lnTo>
                  <a:pt x="842" y="2010"/>
                </a:lnTo>
                <a:lnTo>
                  <a:pt x="867" y="2022"/>
                </a:lnTo>
                <a:lnTo>
                  <a:pt x="896" y="2030"/>
                </a:lnTo>
                <a:lnTo>
                  <a:pt x="927" y="2033"/>
                </a:lnTo>
                <a:lnTo>
                  <a:pt x="956" y="2030"/>
                </a:lnTo>
                <a:lnTo>
                  <a:pt x="985" y="2022"/>
                </a:lnTo>
                <a:lnTo>
                  <a:pt x="1012" y="2010"/>
                </a:lnTo>
                <a:lnTo>
                  <a:pt x="1035" y="1994"/>
                </a:lnTo>
                <a:lnTo>
                  <a:pt x="1055" y="1973"/>
                </a:lnTo>
                <a:lnTo>
                  <a:pt x="1072" y="1950"/>
                </a:lnTo>
                <a:lnTo>
                  <a:pt x="1084" y="1925"/>
                </a:lnTo>
                <a:lnTo>
                  <a:pt x="1091" y="1896"/>
                </a:lnTo>
                <a:lnTo>
                  <a:pt x="1095" y="1867"/>
                </a:lnTo>
                <a:lnTo>
                  <a:pt x="1091" y="1837"/>
                </a:lnTo>
                <a:lnTo>
                  <a:pt x="1084" y="1810"/>
                </a:lnTo>
                <a:lnTo>
                  <a:pt x="1072" y="1783"/>
                </a:lnTo>
                <a:lnTo>
                  <a:pt x="1055" y="1760"/>
                </a:lnTo>
                <a:lnTo>
                  <a:pt x="1035" y="1740"/>
                </a:lnTo>
                <a:lnTo>
                  <a:pt x="1012" y="1723"/>
                </a:lnTo>
                <a:lnTo>
                  <a:pt x="985" y="1711"/>
                </a:lnTo>
                <a:lnTo>
                  <a:pt x="956" y="1704"/>
                </a:lnTo>
                <a:lnTo>
                  <a:pt x="927" y="1701"/>
                </a:lnTo>
                <a:close/>
                <a:moveTo>
                  <a:pt x="410" y="1701"/>
                </a:moveTo>
                <a:lnTo>
                  <a:pt x="379" y="1704"/>
                </a:lnTo>
                <a:lnTo>
                  <a:pt x="351" y="1711"/>
                </a:lnTo>
                <a:lnTo>
                  <a:pt x="324" y="1723"/>
                </a:lnTo>
                <a:lnTo>
                  <a:pt x="302" y="1740"/>
                </a:lnTo>
                <a:lnTo>
                  <a:pt x="281" y="1760"/>
                </a:lnTo>
                <a:lnTo>
                  <a:pt x="265" y="1783"/>
                </a:lnTo>
                <a:lnTo>
                  <a:pt x="253" y="1810"/>
                </a:lnTo>
                <a:lnTo>
                  <a:pt x="244" y="1837"/>
                </a:lnTo>
                <a:lnTo>
                  <a:pt x="241" y="1867"/>
                </a:lnTo>
                <a:lnTo>
                  <a:pt x="244" y="1896"/>
                </a:lnTo>
                <a:lnTo>
                  <a:pt x="253" y="1925"/>
                </a:lnTo>
                <a:lnTo>
                  <a:pt x="265" y="1950"/>
                </a:lnTo>
                <a:lnTo>
                  <a:pt x="281" y="1973"/>
                </a:lnTo>
                <a:lnTo>
                  <a:pt x="302" y="1994"/>
                </a:lnTo>
                <a:lnTo>
                  <a:pt x="324" y="2010"/>
                </a:lnTo>
                <a:lnTo>
                  <a:pt x="351" y="2022"/>
                </a:lnTo>
                <a:lnTo>
                  <a:pt x="379" y="2030"/>
                </a:lnTo>
                <a:lnTo>
                  <a:pt x="410" y="2033"/>
                </a:lnTo>
                <a:lnTo>
                  <a:pt x="440" y="2030"/>
                </a:lnTo>
                <a:lnTo>
                  <a:pt x="468" y="2022"/>
                </a:lnTo>
                <a:lnTo>
                  <a:pt x="495" y="2010"/>
                </a:lnTo>
                <a:lnTo>
                  <a:pt x="519" y="1994"/>
                </a:lnTo>
                <a:lnTo>
                  <a:pt x="538" y="1973"/>
                </a:lnTo>
                <a:lnTo>
                  <a:pt x="554" y="1950"/>
                </a:lnTo>
                <a:lnTo>
                  <a:pt x="568" y="1925"/>
                </a:lnTo>
                <a:lnTo>
                  <a:pt x="575" y="1896"/>
                </a:lnTo>
                <a:lnTo>
                  <a:pt x="578" y="1867"/>
                </a:lnTo>
                <a:lnTo>
                  <a:pt x="575" y="1837"/>
                </a:lnTo>
                <a:lnTo>
                  <a:pt x="568" y="1810"/>
                </a:lnTo>
                <a:lnTo>
                  <a:pt x="554" y="1783"/>
                </a:lnTo>
                <a:lnTo>
                  <a:pt x="538" y="1760"/>
                </a:lnTo>
                <a:lnTo>
                  <a:pt x="519" y="1740"/>
                </a:lnTo>
                <a:lnTo>
                  <a:pt x="495" y="1723"/>
                </a:lnTo>
                <a:lnTo>
                  <a:pt x="468" y="1711"/>
                </a:lnTo>
                <a:lnTo>
                  <a:pt x="440" y="1704"/>
                </a:lnTo>
                <a:lnTo>
                  <a:pt x="410" y="1701"/>
                </a:lnTo>
                <a:close/>
                <a:moveTo>
                  <a:pt x="258" y="407"/>
                </a:moveTo>
                <a:lnTo>
                  <a:pt x="258" y="1501"/>
                </a:lnTo>
                <a:lnTo>
                  <a:pt x="1611" y="1501"/>
                </a:lnTo>
                <a:lnTo>
                  <a:pt x="1611" y="407"/>
                </a:lnTo>
                <a:lnTo>
                  <a:pt x="258" y="407"/>
                </a:lnTo>
                <a:close/>
                <a:moveTo>
                  <a:pt x="641" y="134"/>
                </a:moveTo>
                <a:lnTo>
                  <a:pt x="624" y="137"/>
                </a:lnTo>
                <a:lnTo>
                  <a:pt x="608" y="143"/>
                </a:lnTo>
                <a:lnTo>
                  <a:pt x="594" y="153"/>
                </a:lnTo>
                <a:lnTo>
                  <a:pt x="584" y="167"/>
                </a:lnTo>
                <a:lnTo>
                  <a:pt x="577" y="183"/>
                </a:lnTo>
                <a:lnTo>
                  <a:pt x="575" y="200"/>
                </a:lnTo>
                <a:lnTo>
                  <a:pt x="577" y="219"/>
                </a:lnTo>
                <a:lnTo>
                  <a:pt x="584" y="234"/>
                </a:lnTo>
                <a:lnTo>
                  <a:pt x="594" y="248"/>
                </a:lnTo>
                <a:lnTo>
                  <a:pt x="608" y="259"/>
                </a:lnTo>
                <a:lnTo>
                  <a:pt x="624" y="265"/>
                </a:lnTo>
                <a:lnTo>
                  <a:pt x="641" y="267"/>
                </a:lnTo>
                <a:lnTo>
                  <a:pt x="1227" y="267"/>
                </a:lnTo>
                <a:lnTo>
                  <a:pt x="1245" y="265"/>
                </a:lnTo>
                <a:lnTo>
                  <a:pt x="1261" y="259"/>
                </a:lnTo>
                <a:lnTo>
                  <a:pt x="1275" y="248"/>
                </a:lnTo>
                <a:lnTo>
                  <a:pt x="1285" y="234"/>
                </a:lnTo>
                <a:lnTo>
                  <a:pt x="1292" y="219"/>
                </a:lnTo>
                <a:lnTo>
                  <a:pt x="1294" y="200"/>
                </a:lnTo>
                <a:lnTo>
                  <a:pt x="1292" y="183"/>
                </a:lnTo>
                <a:lnTo>
                  <a:pt x="1285" y="167"/>
                </a:lnTo>
                <a:lnTo>
                  <a:pt x="1275" y="153"/>
                </a:lnTo>
                <a:lnTo>
                  <a:pt x="1261" y="143"/>
                </a:lnTo>
                <a:lnTo>
                  <a:pt x="1245" y="137"/>
                </a:lnTo>
                <a:lnTo>
                  <a:pt x="1227" y="134"/>
                </a:lnTo>
                <a:lnTo>
                  <a:pt x="641" y="134"/>
                </a:lnTo>
                <a:close/>
                <a:moveTo>
                  <a:pt x="208" y="0"/>
                </a:moveTo>
                <a:lnTo>
                  <a:pt x="1662" y="0"/>
                </a:lnTo>
                <a:lnTo>
                  <a:pt x="1696" y="2"/>
                </a:lnTo>
                <a:lnTo>
                  <a:pt x="1728" y="10"/>
                </a:lnTo>
                <a:lnTo>
                  <a:pt x="1757" y="24"/>
                </a:lnTo>
                <a:lnTo>
                  <a:pt x="1785" y="40"/>
                </a:lnTo>
                <a:lnTo>
                  <a:pt x="1808" y="62"/>
                </a:lnTo>
                <a:lnTo>
                  <a:pt x="1830" y="85"/>
                </a:lnTo>
                <a:lnTo>
                  <a:pt x="1846" y="113"/>
                </a:lnTo>
                <a:lnTo>
                  <a:pt x="1859" y="143"/>
                </a:lnTo>
                <a:lnTo>
                  <a:pt x="1867" y="176"/>
                </a:lnTo>
                <a:lnTo>
                  <a:pt x="1870" y="209"/>
                </a:lnTo>
                <a:lnTo>
                  <a:pt x="1870" y="3164"/>
                </a:lnTo>
                <a:lnTo>
                  <a:pt x="1867" y="3197"/>
                </a:lnTo>
                <a:lnTo>
                  <a:pt x="1859" y="3230"/>
                </a:lnTo>
                <a:lnTo>
                  <a:pt x="1846" y="3260"/>
                </a:lnTo>
                <a:lnTo>
                  <a:pt x="1830" y="3287"/>
                </a:lnTo>
                <a:lnTo>
                  <a:pt x="1808" y="3311"/>
                </a:lnTo>
                <a:lnTo>
                  <a:pt x="1785" y="3332"/>
                </a:lnTo>
                <a:lnTo>
                  <a:pt x="1757" y="3349"/>
                </a:lnTo>
                <a:lnTo>
                  <a:pt x="1728" y="3362"/>
                </a:lnTo>
                <a:lnTo>
                  <a:pt x="1696" y="3370"/>
                </a:lnTo>
                <a:lnTo>
                  <a:pt x="1662" y="3373"/>
                </a:lnTo>
                <a:lnTo>
                  <a:pt x="208" y="3373"/>
                </a:lnTo>
                <a:lnTo>
                  <a:pt x="174" y="3370"/>
                </a:lnTo>
                <a:lnTo>
                  <a:pt x="142" y="3362"/>
                </a:lnTo>
                <a:lnTo>
                  <a:pt x="113" y="3349"/>
                </a:lnTo>
                <a:lnTo>
                  <a:pt x="85" y="3332"/>
                </a:lnTo>
                <a:lnTo>
                  <a:pt x="60" y="3311"/>
                </a:lnTo>
                <a:lnTo>
                  <a:pt x="40" y="3287"/>
                </a:lnTo>
                <a:lnTo>
                  <a:pt x="24" y="3260"/>
                </a:lnTo>
                <a:lnTo>
                  <a:pt x="10" y="3230"/>
                </a:lnTo>
                <a:lnTo>
                  <a:pt x="3" y="3197"/>
                </a:lnTo>
                <a:lnTo>
                  <a:pt x="0" y="3164"/>
                </a:lnTo>
                <a:lnTo>
                  <a:pt x="0" y="209"/>
                </a:lnTo>
                <a:lnTo>
                  <a:pt x="3" y="175"/>
                </a:lnTo>
                <a:lnTo>
                  <a:pt x="10" y="143"/>
                </a:lnTo>
                <a:lnTo>
                  <a:pt x="24" y="113"/>
                </a:lnTo>
                <a:lnTo>
                  <a:pt x="40" y="85"/>
                </a:lnTo>
                <a:lnTo>
                  <a:pt x="60" y="61"/>
                </a:lnTo>
                <a:lnTo>
                  <a:pt x="85" y="40"/>
                </a:lnTo>
                <a:lnTo>
                  <a:pt x="113" y="23"/>
                </a:lnTo>
                <a:lnTo>
                  <a:pt x="142" y="10"/>
                </a:lnTo>
                <a:lnTo>
                  <a:pt x="174" y="2"/>
                </a:lnTo>
                <a:lnTo>
                  <a:pt x="20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74" name="Freeform 697"/>
          <p:cNvSpPr>
            <a:spLocks/>
          </p:cNvSpPr>
          <p:nvPr/>
        </p:nvSpPr>
        <p:spPr bwMode="auto">
          <a:xfrm>
            <a:off x="4234289" y="3623228"/>
            <a:ext cx="108174" cy="231801"/>
          </a:xfrm>
          <a:custGeom>
            <a:avLst/>
            <a:gdLst>
              <a:gd name="T0" fmla="*/ 886 w 1565"/>
              <a:gd name="T1" fmla="*/ 25 h 3364"/>
              <a:gd name="T2" fmla="*/ 982 w 1565"/>
              <a:gd name="T3" fmla="*/ 121 h 3364"/>
              <a:gd name="T4" fmla="*/ 1007 w 1565"/>
              <a:gd name="T5" fmla="*/ 378 h 3364"/>
              <a:gd name="T6" fmla="*/ 1218 w 1565"/>
              <a:gd name="T7" fmla="*/ 478 h 3364"/>
              <a:gd name="T8" fmla="*/ 1374 w 1565"/>
              <a:gd name="T9" fmla="*/ 617 h 3364"/>
              <a:gd name="T10" fmla="*/ 1414 w 1565"/>
              <a:gd name="T11" fmla="*/ 735 h 3364"/>
              <a:gd name="T12" fmla="*/ 1384 w 1565"/>
              <a:gd name="T13" fmla="*/ 855 h 3364"/>
              <a:gd name="T14" fmla="*/ 1290 w 1565"/>
              <a:gd name="T15" fmla="*/ 944 h 3364"/>
              <a:gd name="T16" fmla="*/ 1168 w 1565"/>
              <a:gd name="T17" fmla="*/ 965 h 3364"/>
              <a:gd name="T18" fmla="*/ 1052 w 1565"/>
              <a:gd name="T19" fmla="*/ 919 h 3364"/>
              <a:gd name="T20" fmla="*/ 934 w 1565"/>
              <a:gd name="T21" fmla="*/ 826 h 3364"/>
              <a:gd name="T22" fmla="*/ 783 w 1565"/>
              <a:gd name="T23" fmla="*/ 791 h 3364"/>
              <a:gd name="T24" fmla="*/ 614 w 1565"/>
              <a:gd name="T25" fmla="*/ 837 h 3364"/>
              <a:gd name="T26" fmla="*/ 494 w 1565"/>
              <a:gd name="T27" fmla="*/ 957 h 3364"/>
              <a:gd name="T28" fmla="*/ 448 w 1565"/>
              <a:gd name="T29" fmla="*/ 1125 h 3364"/>
              <a:gd name="T30" fmla="*/ 494 w 1565"/>
              <a:gd name="T31" fmla="*/ 1293 h 3364"/>
              <a:gd name="T32" fmla="*/ 614 w 1565"/>
              <a:gd name="T33" fmla="*/ 1413 h 3364"/>
              <a:gd name="T34" fmla="*/ 783 w 1565"/>
              <a:gd name="T35" fmla="*/ 1459 h 3364"/>
              <a:gd name="T36" fmla="*/ 1056 w 1565"/>
              <a:gd name="T37" fmla="*/ 1508 h 3364"/>
              <a:gd name="T38" fmla="*/ 1287 w 1565"/>
              <a:gd name="T39" fmla="*/ 1642 h 3364"/>
              <a:gd name="T40" fmla="*/ 1458 w 1565"/>
              <a:gd name="T41" fmla="*/ 1846 h 3364"/>
              <a:gd name="T42" fmla="*/ 1553 w 1565"/>
              <a:gd name="T43" fmla="*/ 2098 h 3364"/>
              <a:gd name="T44" fmla="*/ 1554 w 1565"/>
              <a:gd name="T45" fmla="*/ 2376 h 3364"/>
              <a:gd name="T46" fmla="*/ 1461 w 1565"/>
              <a:gd name="T47" fmla="*/ 2626 h 3364"/>
              <a:gd name="T48" fmla="*/ 1295 w 1565"/>
              <a:gd name="T49" fmla="*/ 2827 h 3364"/>
              <a:gd name="T50" fmla="*/ 1069 w 1565"/>
              <a:gd name="T51" fmla="*/ 2964 h 3364"/>
              <a:gd name="T52" fmla="*/ 995 w 1565"/>
              <a:gd name="T53" fmla="*/ 3210 h 3364"/>
              <a:gd name="T54" fmla="*/ 914 w 1565"/>
              <a:gd name="T55" fmla="*/ 3321 h 3364"/>
              <a:gd name="T56" fmla="*/ 782 w 1565"/>
              <a:gd name="T57" fmla="*/ 3364 h 3364"/>
              <a:gd name="T58" fmla="*/ 650 w 1565"/>
              <a:gd name="T59" fmla="*/ 3320 h 3364"/>
              <a:gd name="T60" fmla="*/ 570 w 1565"/>
              <a:gd name="T61" fmla="*/ 3210 h 3364"/>
              <a:gd name="T62" fmla="*/ 503 w 1565"/>
              <a:gd name="T63" fmla="*/ 2966 h 3364"/>
              <a:gd name="T64" fmla="*/ 300 w 1565"/>
              <a:gd name="T65" fmla="*/ 2852 h 3364"/>
              <a:gd name="T66" fmla="*/ 174 w 1565"/>
              <a:gd name="T67" fmla="*/ 2720 h 3364"/>
              <a:gd name="T68" fmla="*/ 152 w 1565"/>
              <a:gd name="T69" fmla="*/ 2598 h 3364"/>
              <a:gd name="T70" fmla="*/ 199 w 1565"/>
              <a:gd name="T71" fmla="*/ 2481 h 3364"/>
              <a:gd name="T72" fmla="*/ 305 w 1565"/>
              <a:gd name="T73" fmla="*/ 2408 h 3364"/>
              <a:gd name="T74" fmla="*/ 429 w 1565"/>
              <a:gd name="T75" fmla="*/ 2403 h 3364"/>
              <a:gd name="T76" fmla="*/ 539 w 1565"/>
              <a:gd name="T77" fmla="*/ 2467 h 3364"/>
              <a:gd name="T78" fmla="*/ 667 w 1565"/>
              <a:gd name="T79" fmla="*/ 2552 h 3364"/>
              <a:gd name="T80" fmla="*/ 828 w 1565"/>
              <a:gd name="T81" fmla="*/ 2569 h 3364"/>
              <a:gd name="T82" fmla="*/ 987 w 1565"/>
              <a:gd name="T83" fmla="*/ 2503 h 3364"/>
              <a:gd name="T84" fmla="*/ 1091 w 1565"/>
              <a:gd name="T85" fmla="*/ 2368 h 3364"/>
              <a:gd name="T86" fmla="*/ 1114 w 1565"/>
              <a:gd name="T87" fmla="*/ 2193 h 3364"/>
              <a:gd name="T88" fmla="*/ 1048 w 1565"/>
              <a:gd name="T89" fmla="*/ 2035 h 3364"/>
              <a:gd name="T90" fmla="*/ 912 w 1565"/>
              <a:gd name="T91" fmla="*/ 1930 h 3364"/>
              <a:gd name="T92" fmla="*/ 711 w 1565"/>
              <a:gd name="T93" fmla="*/ 1902 h 3364"/>
              <a:gd name="T94" fmla="*/ 447 w 1565"/>
              <a:gd name="T95" fmla="*/ 1829 h 3364"/>
              <a:gd name="T96" fmla="*/ 229 w 1565"/>
              <a:gd name="T97" fmla="*/ 1676 h 3364"/>
              <a:gd name="T98" fmla="*/ 75 w 1565"/>
              <a:gd name="T99" fmla="*/ 1459 h 3364"/>
              <a:gd name="T100" fmla="*/ 3 w 1565"/>
              <a:gd name="T101" fmla="*/ 1196 h 3364"/>
              <a:gd name="T102" fmla="*/ 27 w 1565"/>
              <a:gd name="T103" fmla="*/ 921 h 3364"/>
              <a:gd name="T104" fmla="*/ 140 w 1565"/>
              <a:gd name="T105" fmla="*/ 682 h 3364"/>
              <a:gd name="T106" fmla="*/ 322 w 1565"/>
              <a:gd name="T107" fmla="*/ 495 h 3364"/>
              <a:gd name="T108" fmla="*/ 559 w 1565"/>
              <a:gd name="T109" fmla="*/ 377 h 3364"/>
              <a:gd name="T110" fmla="*/ 584 w 1565"/>
              <a:gd name="T111" fmla="*/ 121 h 3364"/>
              <a:gd name="T112" fmla="*/ 680 w 1565"/>
              <a:gd name="T113" fmla="*/ 25 h 3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65" h="3364">
                <a:moveTo>
                  <a:pt x="783" y="0"/>
                </a:moveTo>
                <a:lnTo>
                  <a:pt x="819" y="3"/>
                </a:lnTo>
                <a:lnTo>
                  <a:pt x="854" y="11"/>
                </a:lnTo>
                <a:lnTo>
                  <a:pt x="886" y="25"/>
                </a:lnTo>
                <a:lnTo>
                  <a:pt x="915" y="43"/>
                </a:lnTo>
                <a:lnTo>
                  <a:pt x="941" y="65"/>
                </a:lnTo>
                <a:lnTo>
                  <a:pt x="964" y="92"/>
                </a:lnTo>
                <a:lnTo>
                  <a:pt x="982" y="121"/>
                </a:lnTo>
                <a:lnTo>
                  <a:pt x="995" y="152"/>
                </a:lnTo>
                <a:lnTo>
                  <a:pt x="1004" y="187"/>
                </a:lnTo>
                <a:lnTo>
                  <a:pt x="1007" y="223"/>
                </a:lnTo>
                <a:lnTo>
                  <a:pt x="1007" y="378"/>
                </a:lnTo>
                <a:lnTo>
                  <a:pt x="1062" y="398"/>
                </a:lnTo>
                <a:lnTo>
                  <a:pt x="1116" y="420"/>
                </a:lnTo>
                <a:lnTo>
                  <a:pt x="1168" y="447"/>
                </a:lnTo>
                <a:lnTo>
                  <a:pt x="1218" y="478"/>
                </a:lnTo>
                <a:lnTo>
                  <a:pt x="1265" y="511"/>
                </a:lnTo>
                <a:lnTo>
                  <a:pt x="1310" y="549"/>
                </a:lnTo>
                <a:lnTo>
                  <a:pt x="1354" y="591"/>
                </a:lnTo>
                <a:lnTo>
                  <a:pt x="1374" y="617"/>
                </a:lnTo>
                <a:lnTo>
                  <a:pt x="1390" y="644"/>
                </a:lnTo>
                <a:lnTo>
                  <a:pt x="1403" y="674"/>
                </a:lnTo>
                <a:lnTo>
                  <a:pt x="1410" y="703"/>
                </a:lnTo>
                <a:lnTo>
                  <a:pt x="1414" y="735"/>
                </a:lnTo>
                <a:lnTo>
                  <a:pt x="1413" y="766"/>
                </a:lnTo>
                <a:lnTo>
                  <a:pt x="1408" y="797"/>
                </a:lnTo>
                <a:lnTo>
                  <a:pt x="1398" y="826"/>
                </a:lnTo>
                <a:lnTo>
                  <a:pt x="1384" y="855"/>
                </a:lnTo>
                <a:lnTo>
                  <a:pt x="1366" y="881"/>
                </a:lnTo>
                <a:lnTo>
                  <a:pt x="1343" y="906"/>
                </a:lnTo>
                <a:lnTo>
                  <a:pt x="1318" y="926"/>
                </a:lnTo>
                <a:lnTo>
                  <a:pt x="1290" y="944"/>
                </a:lnTo>
                <a:lnTo>
                  <a:pt x="1260" y="955"/>
                </a:lnTo>
                <a:lnTo>
                  <a:pt x="1229" y="963"/>
                </a:lnTo>
                <a:lnTo>
                  <a:pt x="1199" y="966"/>
                </a:lnTo>
                <a:lnTo>
                  <a:pt x="1168" y="965"/>
                </a:lnTo>
                <a:lnTo>
                  <a:pt x="1137" y="960"/>
                </a:lnTo>
                <a:lnTo>
                  <a:pt x="1107" y="951"/>
                </a:lnTo>
                <a:lnTo>
                  <a:pt x="1079" y="937"/>
                </a:lnTo>
                <a:lnTo>
                  <a:pt x="1052" y="919"/>
                </a:lnTo>
                <a:lnTo>
                  <a:pt x="1027" y="897"/>
                </a:lnTo>
                <a:lnTo>
                  <a:pt x="998" y="869"/>
                </a:lnTo>
                <a:lnTo>
                  <a:pt x="967" y="846"/>
                </a:lnTo>
                <a:lnTo>
                  <a:pt x="934" y="826"/>
                </a:lnTo>
                <a:lnTo>
                  <a:pt x="898" y="811"/>
                </a:lnTo>
                <a:lnTo>
                  <a:pt x="861" y="801"/>
                </a:lnTo>
                <a:lnTo>
                  <a:pt x="822" y="793"/>
                </a:lnTo>
                <a:lnTo>
                  <a:pt x="783" y="791"/>
                </a:lnTo>
                <a:lnTo>
                  <a:pt x="738" y="794"/>
                </a:lnTo>
                <a:lnTo>
                  <a:pt x="694" y="804"/>
                </a:lnTo>
                <a:lnTo>
                  <a:pt x="653" y="818"/>
                </a:lnTo>
                <a:lnTo>
                  <a:pt x="614" y="837"/>
                </a:lnTo>
                <a:lnTo>
                  <a:pt x="579" y="861"/>
                </a:lnTo>
                <a:lnTo>
                  <a:pt x="546" y="890"/>
                </a:lnTo>
                <a:lnTo>
                  <a:pt x="518" y="921"/>
                </a:lnTo>
                <a:lnTo>
                  <a:pt x="494" y="957"/>
                </a:lnTo>
                <a:lnTo>
                  <a:pt x="474" y="995"/>
                </a:lnTo>
                <a:lnTo>
                  <a:pt x="460" y="1037"/>
                </a:lnTo>
                <a:lnTo>
                  <a:pt x="452" y="1080"/>
                </a:lnTo>
                <a:lnTo>
                  <a:pt x="448" y="1125"/>
                </a:lnTo>
                <a:lnTo>
                  <a:pt x="452" y="1171"/>
                </a:lnTo>
                <a:lnTo>
                  <a:pt x="460" y="1214"/>
                </a:lnTo>
                <a:lnTo>
                  <a:pt x="474" y="1255"/>
                </a:lnTo>
                <a:lnTo>
                  <a:pt x="494" y="1293"/>
                </a:lnTo>
                <a:lnTo>
                  <a:pt x="518" y="1329"/>
                </a:lnTo>
                <a:lnTo>
                  <a:pt x="546" y="1361"/>
                </a:lnTo>
                <a:lnTo>
                  <a:pt x="579" y="1390"/>
                </a:lnTo>
                <a:lnTo>
                  <a:pt x="614" y="1413"/>
                </a:lnTo>
                <a:lnTo>
                  <a:pt x="653" y="1432"/>
                </a:lnTo>
                <a:lnTo>
                  <a:pt x="694" y="1447"/>
                </a:lnTo>
                <a:lnTo>
                  <a:pt x="738" y="1456"/>
                </a:lnTo>
                <a:lnTo>
                  <a:pt x="783" y="1459"/>
                </a:lnTo>
                <a:lnTo>
                  <a:pt x="854" y="1462"/>
                </a:lnTo>
                <a:lnTo>
                  <a:pt x="924" y="1471"/>
                </a:lnTo>
                <a:lnTo>
                  <a:pt x="990" y="1487"/>
                </a:lnTo>
                <a:lnTo>
                  <a:pt x="1056" y="1508"/>
                </a:lnTo>
                <a:lnTo>
                  <a:pt x="1119" y="1534"/>
                </a:lnTo>
                <a:lnTo>
                  <a:pt x="1178" y="1565"/>
                </a:lnTo>
                <a:lnTo>
                  <a:pt x="1233" y="1601"/>
                </a:lnTo>
                <a:lnTo>
                  <a:pt x="1287" y="1642"/>
                </a:lnTo>
                <a:lnTo>
                  <a:pt x="1336" y="1687"/>
                </a:lnTo>
                <a:lnTo>
                  <a:pt x="1381" y="1736"/>
                </a:lnTo>
                <a:lnTo>
                  <a:pt x="1422" y="1789"/>
                </a:lnTo>
                <a:lnTo>
                  <a:pt x="1458" y="1846"/>
                </a:lnTo>
                <a:lnTo>
                  <a:pt x="1490" y="1905"/>
                </a:lnTo>
                <a:lnTo>
                  <a:pt x="1517" y="1966"/>
                </a:lnTo>
                <a:lnTo>
                  <a:pt x="1537" y="2032"/>
                </a:lnTo>
                <a:lnTo>
                  <a:pt x="1553" y="2098"/>
                </a:lnTo>
                <a:lnTo>
                  <a:pt x="1562" y="2168"/>
                </a:lnTo>
                <a:lnTo>
                  <a:pt x="1565" y="2238"/>
                </a:lnTo>
                <a:lnTo>
                  <a:pt x="1562" y="2308"/>
                </a:lnTo>
                <a:lnTo>
                  <a:pt x="1554" y="2376"/>
                </a:lnTo>
                <a:lnTo>
                  <a:pt x="1538" y="2443"/>
                </a:lnTo>
                <a:lnTo>
                  <a:pt x="1518" y="2506"/>
                </a:lnTo>
                <a:lnTo>
                  <a:pt x="1492" y="2567"/>
                </a:lnTo>
                <a:lnTo>
                  <a:pt x="1461" y="2626"/>
                </a:lnTo>
                <a:lnTo>
                  <a:pt x="1426" y="2681"/>
                </a:lnTo>
                <a:lnTo>
                  <a:pt x="1386" y="2734"/>
                </a:lnTo>
                <a:lnTo>
                  <a:pt x="1343" y="2782"/>
                </a:lnTo>
                <a:lnTo>
                  <a:pt x="1295" y="2827"/>
                </a:lnTo>
                <a:lnTo>
                  <a:pt x="1244" y="2868"/>
                </a:lnTo>
                <a:lnTo>
                  <a:pt x="1188" y="2905"/>
                </a:lnTo>
                <a:lnTo>
                  <a:pt x="1131" y="2936"/>
                </a:lnTo>
                <a:lnTo>
                  <a:pt x="1069" y="2964"/>
                </a:lnTo>
                <a:lnTo>
                  <a:pt x="1007" y="2986"/>
                </a:lnTo>
                <a:lnTo>
                  <a:pt x="1007" y="3140"/>
                </a:lnTo>
                <a:lnTo>
                  <a:pt x="1004" y="3177"/>
                </a:lnTo>
                <a:lnTo>
                  <a:pt x="995" y="3210"/>
                </a:lnTo>
                <a:lnTo>
                  <a:pt x="981" y="3243"/>
                </a:lnTo>
                <a:lnTo>
                  <a:pt x="964" y="3272"/>
                </a:lnTo>
                <a:lnTo>
                  <a:pt x="941" y="3298"/>
                </a:lnTo>
                <a:lnTo>
                  <a:pt x="914" y="3321"/>
                </a:lnTo>
                <a:lnTo>
                  <a:pt x="886" y="3338"/>
                </a:lnTo>
                <a:lnTo>
                  <a:pt x="853" y="3353"/>
                </a:lnTo>
                <a:lnTo>
                  <a:pt x="819" y="3361"/>
                </a:lnTo>
                <a:lnTo>
                  <a:pt x="782" y="3364"/>
                </a:lnTo>
                <a:lnTo>
                  <a:pt x="746" y="3361"/>
                </a:lnTo>
                <a:lnTo>
                  <a:pt x="711" y="3352"/>
                </a:lnTo>
                <a:lnTo>
                  <a:pt x="679" y="3338"/>
                </a:lnTo>
                <a:lnTo>
                  <a:pt x="650" y="3320"/>
                </a:lnTo>
                <a:lnTo>
                  <a:pt x="624" y="3298"/>
                </a:lnTo>
                <a:lnTo>
                  <a:pt x="601" y="3272"/>
                </a:lnTo>
                <a:lnTo>
                  <a:pt x="583" y="3242"/>
                </a:lnTo>
                <a:lnTo>
                  <a:pt x="570" y="3210"/>
                </a:lnTo>
                <a:lnTo>
                  <a:pt x="561" y="3177"/>
                </a:lnTo>
                <a:lnTo>
                  <a:pt x="558" y="3140"/>
                </a:lnTo>
                <a:lnTo>
                  <a:pt x="558" y="2985"/>
                </a:lnTo>
                <a:lnTo>
                  <a:pt x="503" y="2966"/>
                </a:lnTo>
                <a:lnTo>
                  <a:pt x="449" y="2944"/>
                </a:lnTo>
                <a:lnTo>
                  <a:pt x="397" y="2917"/>
                </a:lnTo>
                <a:lnTo>
                  <a:pt x="347" y="2886"/>
                </a:lnTo>
                <a:lnTo>
                  <a:pt x="300" y="2852"/>
                </a:lnTo>
                <a:lnTo>
                  <a:pt x="254" y="2814"/>
                </a:lnTo>
                <a:lnTo>
                  <a:pt x="212" y="2773"/>
                </a:lnTo>
                <a:lnTo>
                  <a:pt x="191" y="2747"/>
                </a:lnTo>
                <a:lnTo>
                  <a:pt x="174" y="2720"/>
                </a:lnTo>
                <a:lnTo>
                  <a:pt x="162" y="2690"/>
                </a:lnTo>
                <a:lnTo>
                  <a:pt x="155" y="2659"/>
                </a:lnTo>
                <a:lnTo>
                  <a:pt x="152" y="2629"/>
                </a:lnTo>
                <a:lnTo>
                  <a:pt x="152" y="2598"/>
                </a:lnTo>
                <a:lnTo>
                  <a:pt x="158" y="2566"/>
                </a:lnTo>
                <a:lnTo>
                  <a:pt x="167" y="2537"/>
                </a:lnTo>
                <a:lnTo>
                  <a:pt x="182" y="2508"/>
                </a:lnTo>
                <a:lnTo>
                  <a:pt x="199" y="2481"/>
                </a:lnTo>
                <a:lnTo>
                  <a:pt x="222" y="2458"/>
                </a:lnTo>
                <a:lnTo>
                  <a:pt x="247" y="2436"/>
                </a:lnTo>
                <a:lnTo>
                  <a:pt x="275" y="2420"/>
                </a:lnTo>
                <a:lnTo>
                  <a:pt x="305" y="2408"/>
                </a:lnTo>
                <a:lnTo>
                  <a:pt x="336" y="2401"/>
                </a:lnTo>
                <a:lnTo>
                  <a:pt x="366" y="2397"/>
                </a:lnTo>
                <a:lnTo>
                  <a:pt x="398" y="2398"/>
                </a:lnTo>
                <a:lnTo>
                  <a:pt x="429" y="2403"/>
                </a:lnTo>
                <a:lnTo>
                  <a:pt x="459" y="2413"/>
                </a:lnTo>
                <a:lnTo>
                  <a:pt x="487" y="2426"/>
                </a:lnTo>
                <a:lnTo>
                  <a:pt x="514" y="2445"/>
                </a:lnTo>
                <a:lnTo>
                  <a:pt x="539" y="2467"/>
                </a:lnTo>
                <a:lnTo>
                  <a:pt x="567" y="2495"/>
                </a:lnTo>
                <a:lnTo>
                  <a:pt x="598" y="2517"/>
                </a:lnTo>
                <a:lnTo>
                  <a:pt x="632" y="2537"/>
                </a:lnTo>
                <a:lnTo>
                  <a:pt x="667" y="2552"/>
                </a:lnTo>
                <a:lnTo>
                  <a:pt x="704" y="2563"/>
                </a:lnTo>
                <a:lnTo>
                  <a:pt x="743" y="2570"/>
                </a:lnTo>
                <a:lnTo>
                  <a:pt x="782" y="2572"/>
                </a:lnTo>
                <a:lnTo>
                  <a:pt x="828" y="2569"/>
                </a:lnTo>
                <a:lnTo>
                  <a:pt x="871" y="2560"/>
                </a:lnTo>
                <a:lnTo>
                  <a:pt x="912" y="2546"/>
                </a:lnTo>
                <a:lnTo>
                  <a:pt x="951" y="2526"/>
                </a:lnTo>
                <a:lnTo>
                  <a:pt x="987" y="2503"/>
                </a:lnTo>
                <a:lnTo>
                  <a:pt x="1019" y="2474"/>
                </a:lnTo>
                <a:lnTo>
                  <a:pt x="1048" y="2443"/>
                </a:lnTo>
                <a:lnTo>
                  <a:pt x="1071" y="2407"/>
                </a:lnTo>
                <a:lnTo>
                  <a:pt x="1091" y="2368"/>
                </a:lnTo>
                <a:lnTo>
                  <a:pt x="1105" y="2327"/>
                </a:lnTo>
                <a:lnTo>
                  <a:pt x="1114" y="2284"/>
                </a:lnTo>
                <a:lnTo>
                  <a:pt x="1118" y="2238"/>
                </a:lnTo>
                <a:lnTo>
                  <a:pt x="1114" y="2193"/>
                </a:lnTo>
                <a:lnTo>
                  <a:pt x="1105" y="2150"/>
                </a:lnTo>
                <a:lnTo>
                  <a:pt x="1091" y="2108"/>
                </a:lnTo>
                <a:lnTo>
                  <a:pt x="1071" y="2070"/>
                </a:lnTo>
                <a:lnTo>
                  <a:pt x="1048" y="2035"/>
                </a:lnTo>
                <a:lnTo>
                  <a:pt x="1019" y="2003"/>
                </a:lnTo>
                <a:lnTo>
                  <a:pt x="987" y="1974"/>
                </a:lnTo>
                <a:lnTo>
                  <a:pt x="951" y="1950"/>
                </a:lnTo>
                <a:lnTo>
                  <a:pt x="912" y="1930"/>
                </a:lnTo>
                <a:lnTo>
                  <a:pt x="871" y="1916"/>
                </a:lnTo>
                <a:lnTo>
                  <a:pt x="828" y="1908"/>
                </a:lnTo>
                <a:lnTo>
                  <a:pt x="782" y="1905"/>
                </a:lnTo>
                <a:lnTo>
                  <a:pt x="711" y="1902"/>
                </a:lnTo>
                <a:lnTo>
                  <a:pt x="641" y="1892"/>
                </a:lnTo>
                <a:lnTo>
                  <a:pt x="575" y="1877"/>
                </a:lnTo>
                <a:lnTo>
                  <a:pt x="510" y="1856"/>
                </a:lnTo>
                <a:lnTo>
                  <a:pt x="447" y="1829"/>
                </a:lnTo>
                <a:lnTo>
                  <a:pt x="388" y="1798"/>
                </a:lnTo>
                <a:lnTo>
                  <a:pt x="331" y="1762"/>
                </a:lnTo>
                <a:lnTo>
                  <a:pt x="278" y="1721"/>
                </a:lnTo>
                <a:lnTo>
                  <a:pt x="229" y="1676"/>
                </a:lnTo>
                <a:lnTo>
                  <a:pt x="184" y="1627"/>
                </a:lnTo>
                <a:lnTo>
                  <a:pt x="144" y="1575"/>
                </a:lnTo>
                <a:lnTo>
                  <a:pt x="107" y="1518"/>
                </a:lnTo>
                <a:lnTo>
                  <a:pt x="75" y="1459"/>
                </a:lnTo>
                <a:lnTo>
                  <a:pt x="49" y="1397"/>
                </a:lnTo>
                <a:lnTo>
                  <a:pt x="28" y="1332"/>
                </a:lnTo>
                <a:lnTo>
                  <a:pt x="12" y="1265"/>
                </a:lnTo>
                <a:lnTo>
                  <a:pt x="3" y="1196"/>
                </a:lnTo>
                <a:lnTo>
                  <a:pt x="0" y="1125"/>
                </a:lnTo>
                <a:lnTo>
                  <a:pt x="3" y="1055"/>
                </a:lnTo>
                <a:lnTo>
                  <a:pt x="12" y="988"/>
                </a:lnTo>
                <a:lnTo>
                  <a:pt x="27" y="921"/>
                </a:lnTo>
                <a:lnTo>
                  <a:pt x="47" y="858"/>
                </a:lnTo>
                <a:lnTo>
                  <a:pt x="73" y="797"/>
                </a:lnTo>
                <a:lnTo>
                  <a:pt x="104" y="737"/>
                </a:lnTo>
                <a:lnTo>
                  <a:pt x="140" y="682"/>
                </a:lnTo>
                <a:lnTo>
                  <a:pt x="179" y="630"/>
                </a:lnTo>
                <a:lnTo>
                  <a:pt x="223" y="581"/>
                </a:lnTo>
                <a:lnTo>
                  <a:pt x="271" y="536"/>
                </a:lnTo>
                <a:lnTo>
                  <a:pt x="322" y="495"/>
                </a:lnTo>
                <a:lnTo>
                  <a:pt x="377" y="459"/>
                </a:lnTo>
                <a:lnTo>
                  <a:pt x="435" y="426"/>
                </a:lnTo>
                <a:lnTo>
                  <a:pt x="496" y="400"/>
                </a:lnTo>
                <a:lnTo>
                  <a:pt x="559" y="377"/>
                </a:lnTo>
                <a:lnTo>
                  <a:pt x="559" y="223"/>
                </a:lnTo>
                <a:lnTo>
                  <a:pt x="562" y="187"/>
                </a:lnTo>
                <a:lnTo>
                  <a:pt x="571" y="152"/>
                </a:lnTo>
                <a:lnTo>
                  <a:pt x="584" y="121"/>
                </a:lnTo>
                <a:lnTo>
                  <a:pt x="602" y="91"/>
                </a:lnTo>
                <a:lnTo>
                  <a:pt x="624" y="65"/>
                </a:lnTo>
                <a:lnTo>
                  <a:pt x="651" y="43"/>
                </a:lnTo>
                <a:lnTo>
                  <a:pt x="680" y="25"/>
                </a:lnTo>
                <a:lnTo>
                  <a:pt x="712" y="11"/>
                </a:lnTo>
                <a:lnTo>
                  <a:pt x="746" y="3"/>
                </a:lnTo>
                <a:lnTo>
                  <a:pt x="78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957" name="Group 1956"/>
          <p:cNvGrpSpPr/>
          <p:nvPr/>
        </p:nvGrpSpPr>
        <p:grpSpPr>
          <a:xfrm>
            <a:off x="4664389" y="3624678"/>
            <a:ext cx="61813" cy="228904"/>
            <a:chOff x="4795838" y="5211763"/>
            <a:chExt cx="101599" cy="376238"/>
          </a:xfrm>
          <a:solidFill>
            <a:schemeClr val="tx1">
              <a:lumMod val="65000"/>
              <a:lumOff val="35000"/>
            </a:schemeClr>
          </a:solidFill>
        </p:grpSpPr>
        <p:sp>
          <p:nvSpPr>
            <p:cNvPr id="1778" name="Freeform 702"/>
            <p:cNvSpPr>
              <a:spLocks/>
            </p:cNvSpPr>
            <p:nvPr/>
          </p:nvSpPr>
          <p:spPr bwMode="auto">
            <a:xfrm>
              <a:off x="4800600" y="5378451"/>
              <a:ext cx="88900" cy="96838"/>
            </a:xfrm>
            <a:custGeom>
              <a:avLst/>
              <a:gdLst>
                <a:gd name="T0" fmla="*/ 754 w 794"/>
                <a:gd name="T1" fmla="*/ 0 h 860"/>
                <a:gd name="T2" fmla="*/ 794 w 794"/>
                <a:gd name="T3" fmla="*/ 448 h 860"/>
                <a:gd name="T4" fmla="*/ 0 w 794"/>
                <a:gd name="T5" fmla="*/ 860 h 860"/>
                <a:gd name="T6" fmla="*/ 43 w 794"/>
                <a:gd name="T7" fmla="*/ 371 h 860"/>
                <a:gd name="T8" fmla="*/ 754 w 794"/>
                <a:gd name="T9" fmla="*/ 0 h 860"/>
              </a:gdLst>
              <a:ahLst/>
              <a:cxnLst>
                <a:cxn ang="0">
                  <a:pos x="T0" y="T1"/>
                </a:cxn>
                <a:cxn ang="0">
                  <a:pos x="T2" y="T3"/>
                </a:cxn>
                <a:cxn ang="0">
                  <a:pos x="T4" y="T5"/>
                </a:cxn>
                <a:cxn ang="0">
                  <a:pos x="T6" y="T7"/>
                </a:cxn>
                <a:cxn ang="0">
                  <a:pos x="T8" y="T9"/>
                </a:cxn>
              </a:cxnLst>
              <a:rect l="0" t="0" r="r" b="b"/>
              <a:pathLst>
                <a:path w="794" h="860">
                  <a:moveTo>
                    <a:pt x="754" y="0"/>
                  </a:moveTo>
                  <a:lnTo>
                    <a:pt x="794" y="448"/>
                  </a:lnTo>
                  <a:lnTo>
                    <a:pt x="0" y="860"/>
                  </a:lnTo>
                  <a:lnTo>
                    <a:pt x="43" y="371"/>
                  </a:lnTo>
                  <a:lnTo>
                    <a:pt x="7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79" name="Freeform 703"/>
            <p:cNvSpPr>
              <a:spLocks/>
            </p:cNvSpPr>
            <p:nvPr/>
          </p:nvSpPr>
          <p:spPr bwMode="auto">
            <a:xfrm>
              <a:off x="4806950" y="5310188"/>
              <a:ext cx="76200" cy="90488"/>
            </a:xfrm>
            <a:custGeom>
              <a:avLst/>
              <a:gdLst>
                <a:gd name="T0" fmla="*/ 644 w 684"/>
                <a:gd name="T1" fmla="*/ 0 h 804"/>
                <a:gd name="T2" fmla="*/ 684 w 684"/>
                <a:gd name="T3" fmla="*/ 448 h 804"/>
                <a:gd name="T4" fmla="*/ 0 w 684"/>
                <a:gd name="T5" fmla="*/ 804 h 804"/>
                <a:gd name="T6" fmla="*/ 45 w 684"/>
                <a:gd name="T7" fmla="*/ 313 h 804"/>
                <a:gd name="T8" fmla="*/ 644 w 684"/>
                <a:gd name="T9" fmla="*/ 0 h 804"/>
              </a:gdLst>
              <a:ahLst/>
              <a:cxnLst>
                <a:cxn ang="0">
                  <a:pos x="T0" y="T1"/>
                </a:cxn>
                <a:cxn ang="0">
                  <a:pos x="T2" y="T3"/>
                </a:cxn>
                <a:cxn ang="0">
                  <a:pos x="T4" y="T5"/>
                </a:cxn>
                <a:cxn ang="0">
                  <a:pos x="T6" y="T7"/>
                </a:cxn>
                <a:cxn ang="0">
                  <a:pos x="T8" y="T9"/>
                </a:cxn>
              </a:cxnLst>
              <a:rect l="0" t="0" r="r" b="b"/>
              <a:pathLst>
                <a:path w="684" h="804">
                  <a:moveTo>
                    <a:pt x="644" y="0"/>
                  </a:moveTo>
                  <a:lnTo>
                    <a:pt x="684" y="448"/>
                  </a:lnTo>
                  <a:lnTo>
                    <a:pt x="0" y="804"/>
                  </a:lnTo>
                  <a:lnTo>
                    <a:pt x="45" y="313"/>
                  </a:lnTo>
                  <a:lnTo>
                    <a:pt x="6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80" name="Freeform 704"/>
            <p:cNvSpPr>
              <a:spLocks/>
            </p:cNvSpPr>
            <p:nvPr/>
          </p:nvSpPr>
          <p:spPr bwMode="auto">
            <a:xfrm>
              <a:off x="4795838" y="5445126"/>
              <a:ext cx="100012" cy="95250"/>
            </a:xfrm>
            <a:custGeom>
              <a:avLst/>
              <a:gdLst>
                <a:gd name="T0" fmla="*/ 844 w 882"/>
                <a:gd name="T1" fmla="*/ 0 h 841"/>
                <a:gd name="T2" fmla="*/ 882 w 882"/>
                <a:gd name="T3" fmla="*/ 447 h 841"/>
                <a:gd name="T4" fmla="*/ 126 w 882"/>
                <a:gd name="T5" fmla="*/ 841 h 841"/>
                <a:gd name="T6" fmla="*/ 0 w 882"/>
                <a:gd name="T7" fmla="*/ 682 h 841"/>
                <a:gd name="T8" fmla="*/ 21 w 882"/>
                <a:gd name="T9" fmla="*/ 429 h 841"/>
                <a:gd name="T10" fmla="*/ 844 w 882"/>
                <a:gd name="T11" fmla="*/ 0 h 841"/>
              </a:gdLst>
              <a:ahLst/>
              <a:cxnLst>
                <a:cxn ang="0">
                  <a:pos x="T0" y="T1"/>
                </a:cxn>
                <a:cxn ang="0">
                  <a:pos x="T2" y="T3"/>
                </a:cxn>
                <a:cxn ang="0">
                  <a:pos x="T4" y="T5"/>
                </a:cxn>
                <a:cxn ang="0">
                  <a:pos x="T6" y="T7"/>
                </a:cxn>
                <a:cxn ang="0">
                  <a:pos x="T8" y="T9"/>
                </a:cxn>
                <a:cxn ang="0">
                  <a:pos x="T10" y="T11"/>
                </a:cxn>
              </a:cxnLst>
              <a:rect l="0" t="0" r="r" b="b"/>
              <a:pathLst>
                <a:path w="882" h="841">
                  <a:moveTo>
                    <a:pt x="844" y="0"/>
                  </a:moveTo>
                  <a:lnTo>
                    <a:pt x="882" y="447"/>
                  </a:lnTo>
                  <a:lnTo>
                    <a:pt x="126" y="841"/>
                  </a:lnTo>
                  <a:lnTo>
                    <a:pt x="0" y="682"/>
                  </a:lnTo>
                  <a:lnTo>
                    <a:pt x="21" y="429"/>
                  </a:lnTo>
                  <a:lnTo>
                    <a:pt x="8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81" name="Freeform 705"/>
            <p:cNvSpPr>
              <a:spLocks/>
            </p:cNvSpPr>
            <p:nvPr/>
          </p:nvSpPr>
          <p:spPr bwMode="auto">
            <a:xfrm>
              <a:off x="4819650" y="5513388"/>
              <a:ext cx="77787" cy="74613"/>
            </a:xfrm>
            <a:custGeom>
              <a:avLst/>
              <a:gdLst>
                <a:gd name="T0" fmla="*/ 685 w 692"/>
                <a:gd name="T1" fmla="*/ 0 h 663"/>
                <a:gd name="T2" fmla="*/ 692 w 692"/>
                <a:gd name="T3" fmla="*/ 84 h 663"/>
                <a:gd name="T4" fmla="*/ 240 w 692"/>
                <a:gd name="T5" fmla="*/ 663 h 663"/>
                <a:gd name="T6" fmla="*/ 0 w 692"/>
                <a:gd name="T7" fmla="*/ 356 h 663"/>
                <a:gd name="T8" fmla="*/ 685 w 692"/>
                <a:gd name="T9" fmla="*/ 0 h 663"/>
              </a:gdLst>
              <a:ahLst/>
              <a:cxnLst>
                <a:cxn ang="0">
                  <a:pos x="T0" y="T1"/>
                </a:cxn>
                <a:cxn ang="0">
                  <a:pos x="T2" y="T3"/>
                </a:cxn>
                <a:cxn ang="0">
                  <a:pos x="T4" y="T5"/>
                </a:cxn>
                <a:cxn ang="0">
                  <a:pos x="T6" y="T7"/>
                </a:cxn>
                <a:cxn ang="0">
                  <a:pos x="T8" y="T9"/>
                </a:cxn>
              </a:cxnLst>
              <a:rect l="0" t="0" r="r" b="b"/>
              <a:pathLst>
                <a:path w="692" h="663">
                  <a:moveTo>
                    <a:pt x="685" y="0"/>
                  </a:moveTo>
                  <a:lnTo>
                    <a:pt x="692" y="84"/>
                  </a:lnTo>
                  <a:lnTo>
                    <a:pt x="240" y="663"/>
                  </a:lnTo>
                  <a:lnTo>
                    <a:pt x="0" y="356"/>
                  </a:lnTo>
                  <a:lnTo>
                    <a:pt x="6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82" name="Freeform 706"/>
            <p:cNvSpPr>
              <a:spLocks/>
            </p:cNvSpPr>
            <p:nvPr/>
          </p:nvSpPr>
          <p:spPr bwMode="auto">
            <a:xfrm>
              <a:off x="4797425" y="5211763"/>
              <a:ext cx="100012" cy="39688"/>
            </a:xfrm>
            <a:custGeom>
              <a:avLst/>
              <a:gdLst>
                <a:gd name="T0" fmla="*/ 0 w 880"/>
                <a:gd name="T1" fmla="*/ 0 h 345"/>
                <a:gd name="T2" fmla="*/ 880 w 880"/>
                <a:gd name="T3" fmla="*/ 0 h 345"/>
                <a:gd name="T4" fmla="*/ 866 w 880"/>
                <a:gd name="T5" fmla="*/ 48 h 345"/>
                <a:gd name="T6" fmla="*/ 847 w 880"/>
                <a:gd name="T7" fmla="*/ 94 h 345"/>
                <a:gd name="T8" fmla="*/ 822 w 880"/>
                <a:gd name="T9" fmla="*/ 137 h 345"/>
                <a:gd name="T10" fmla="*/ 794 w 880"/>
                <a:gd name="T11" fmla="*/ 178 h 345"/>
                <a:gd name="T12" fmla="*/ 761 w 880"/>
                <a:gd name="T13" fmla="*/ 214 h 345"/>
                <a:gd name="T14" fmla="*/ 724 w 880"/>
                <a:gd name="T15" fmla="*/ 247 h 345"/>
                <a:gd name="T16" fmla="*/ 683 w 880"/>
                <a:gd name="T17" fmla="*/ 276 h 345"/>
                <a:gd name="T18" fmla="*/ 640 w 880"/>
                <a:gd name="T19" fmla="*/ 300 h 345"/>
                <a:gd name="T20" fmla="*/ 594 w 880"/>
                <a:gd name="T21" fmla="*/ 320 h 345"/>
                <a:gd name="T22" fmla="*/ 544 w 880"/>
                <a:gd name="T23" fmla="*/ 334 h 345"/>
                <a:gd name="T24" fmla="*/ 493 w 880"/>
                <a:gd name="T25" fmla="*/ 342 h 345"/>
                <a:gd name="T26" fmla="*/ 440 w 880"/>
                <a:gd name="T27" fmla="*/ 345 h 345"/>
                <a:gd name="T28" fmla="*/ 387 w 880"/>
                <a:gd name="T29" fmla="*/ 342 h 345"/>
                <a:gd name="T30" fmla="*/ 336 w 880"/>
                <a:gd name="T31" fmla="*/ 334 h 345"/>
                <a:gd name="T32" fmla="*/ 286 w 880"/>
                <a:gd name="T33" fmla="*/ 320 h 345"/>
                <a:gd name="T34" fmla="*/ 240 w 880"/>
                <a:gd name="T35" fmla="*/ 300 h 345"/>
                <a:gd name="T36" fmla="*/ 197 w 880"/>
                <a:gd name="T37" fmla="*/ 276 h 345"/>
                <a:gd name="T38" fmla="*/ 156 w 880"/>
                <a:gd name="T39" fmla="*/ 247 h 345"/>
                <a:gd name="T40" fmla="*/ 119 w 880"/>
                <a:gd name="T41" fmla="*/ 214 h 345"/>
                <a:gd name="T42" fmla="*/ 86 w 880"/>
                <a:gd name="T43" fmla="*/ 178 h 345"/>
                <a:gd name="T44" fmla="*/ 58 w 880"/>
                <a:gd name="T45" fmla="*/ 137 h 345"/>
                <a:gd name="T46" fmla="*/ 33 w 880"/>
                <a:gd name="T47" fmla="*/ 94 h 345"/>
                <a:gd name="T48" fmla="*/ 14 w 880"/>
                <a:gd name="T49" fmla="*/ 48 h 345"/>
                <a:gd name="T50" fmla="*/ 0 w 880"/>
                <a:gd name="T51" fmla="*/ 0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80" h="345">
                  <a:moveTo>
                    <a:pt x="0" y="0"/>
                  </a:moveTo>
                  <a:lnTo>
                    <a:pt x="880" y="0"/>
                  </a:lnTo>
                  <a:lnTo>
                    <a:pt x="866" y="48"/>
                  </a:lnTo>
                  <a:lnTo>
                    <a:pt x="847" y="94"/>
                  </a:lnTo>
                  <a:lnTo>
                    <a:pt x="822" y="137"/>
                  </a:lnTo>
                  <a:lnTo>
                    <a:pt x="794" y="178"/>
                  </a:lnTo>
                  <a:lnTo>
                    <a:pt x="761" y="214"/>
                  </a:lnTo>
                  <a:lnTo>
                    <a:pt x="724" y="247"/>
                  </a:lnTo>
                  <a:lnTo>
                    <a:pt x="683" y="276"/>
                  </a:lnTo>
                  <a:lnTo>
                    <a:pt x="640" y="300"/>
                  </a:lnTo>
                  <a:lnTo>
                    <a:pt x="594" y="320"/>
                  </a:lnTo>
                  <a:lnTo>
                    <a:pt x="544" y="334"/>
                  </a:lnTo>
                  <a:lnTo>
                    <a:pt x="493" y="342"/>
                  </a:lnTo>
                  <a:lnTo>
                    <a:pt x="440" y="345"/>
                  </a:lnTo>
                  <a:lnTo>
                    <a:pt x="387" y="342"/>
                  </a:lnTo>
                  <a:lnTo>
                    <a:pt x="336" y="334"/>
                  </a:lnTo>
                  <a:lnTo>
                    <a:pt x="286" y="320"/>
                  </a:lnTo>
                  <a:lnTo>
                    <a:pt x="240" y="300"/>
                  </a:lnTo>
                  <a:lnTo>
                    <a:pt x="197" y="276"/>
                  </a:lnTo>
                  <a:lnTo>
                    <a:pt x="156" y="247"/>
                  </a:lnTo>
                  <a:lnTo>
                    <a:pt x="119" y="214"/>
                  </a:lnTo>
                  <a:lnTo>
                    <a:pt x="86" y="178"/>
                  </a:lnTo>
                  <a:lnTo>
                    <a:pt x="58" y="137"/>
                  </a:lnTo>
                  <a:lnTo>
                    <a:pt x="33" y="94"/>
                  </a:lnTo>
                  <a:lnTo>
                    <a:pt x="14" y="4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83" name="Freeform 707"/>
            <p:cNvSpPr>
              <a:spLocks/>
            </p:cNvSpPr>
            <p:nvPr/>
          </p:nvSpPr>
          <p:spPr bwMode="auto">
            <a:xfrm>
              <a:off x="4813300" y="5260976"/>
              <a:ext cx="63500" cy="65088"/>
            </a:xfrm>
            <a:custGeom>
              <a:avLst/>
              <a:gdLst>
                <a:gd name="T0" fmla="*/ 53 w 572"/>
                <a:gd name="T1" fmla="*/ 0 h 585"/>
                <a:gd name="T2" fmla="*/ 100 w 572"/>
                <a:gd name="T3" fmla="*/ 19 h 585"/>
                <a:gd name="T4" fmla="*/ 149 w 572"/>
                <a:gd name="T5" fmla="*/ 35 h 585"/>
                <a:gd name="T6" fmla="*/ 200 w 572"/>
                <a:gd name="T7" fmla="*/ 47 h 585"/>
                <a:gd name="T8" fmla="*/ 251 w 572"/>
                <a:gd name="T9" fmla="*/ 54 h 585"/>
                <a:gd name="T10" fmla="*/ 303 w 572"/>
                <a:gd name="T11" fmla="*/ 56 h 585"/>
                <a:gd name="T12" fmla="*/ 354 w 572"/>
                <a:gd name="T13" fmla="*/ 54 h 585"/>
                <a:gd name="T14" fmla="*/ 404 w 572"/>
                <a:gd name="T15" fmla="*/ 47 h 585"/>
                <a:gd name="T16" fmla="*/ 454 w 572"/>
                <a:gd name="T17" fmla="*/ 35 h 585"/>
                <a:gd name="T18" fmla="*/ 502 w 572"/>
                <a:gd name="T19" fmla="*/ 21 h 585"/>
                <a:gd name="T20" fmla="*/ 549 w 572"/>
                <a:gd name="T21" fmla="*/ 2 h 585"/>
                <a:gd name="T22" fmla="*/ 572 w 572"/>
                <a:gd name="T23" fmla="*/ 287 h 585"/>
                <a:gd name="T24" fmla="*/ 0 w 572"/>
                <a:gd name="T25" fmla="*/ 585 h 585"/>
                <a:gd name="T26" fmla="*/ 53 w 572"/>
                <a:gd name="T27" fmla="*/ 0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72" h="585">
                  <a:moveTo>
                    <a:pt x="53" y="0"/>
                  </a:moveTo>
                  <a:lnTo>
                    <a:pt x="100" y="19"/>
                  </a:lnTo>
                  <a:lnTo>
                    <a:pt x="149" y="35"/>
                  </a:lnTo>
                  <a:lnTo>
                    <a:pt x="200" y="47"/>
                  </a:lnTo>
                  <a:lnTo>
                    <a:pt x="251" y="54"/>
                  </a:lnTo>
                  <a:lnTo>
                    <a:pt x="303" y="56"/>
                  </a:lnTo>
                  <a:lnTo>
                    <a:pt x="354" y="54"/>
                  </a:lnTo>
                  <a:lnTo>
                    <a:pt x="404" y="47"/>
                  </a:lnTo>
                  <a:lnTo>
                    <a:pt x="454" y="35"/>
                  </a:lnTo>
                  <a:lnTo>
                    <a:pt x="502" y="21"/>
                  </a:lnTo>
                  <a:lnTo>
                    <a:pt x="549" y="2"/>
                  </a:lnTo>
                  <a:lnTo>
                    <a:pt x="572" y="287"/>
                  </a:lnTo>
                  <a:lnTo>
                    <a:pt x="0" y="585"/>
                  </a:lnTo>
                  <a:lnTo>
                    <a:pt x="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6" name="Group 1955"/>
          <p:cNvGrpSpPr/>
          <p:nvPr/>
        </p:nvGrpSpPr>
        <p:grpSpPr>
          <a:xfrm>
            <a:off x="5048127" y="3658481"/>
            <a:ext cx="232767" cy="161295"/>
            <a:chOff x="5127625" y="5356225"/>
            <a:chExt cx="382588" cy="265113"/>
          </a:xfrm>
          <a:solidFill>
            <a:schemeClr val="tx1">
              <a:lumMod val="65000"/>
              <a:lumOff val="35000"/>
            </a:schemeClr>
          </a:solidFill>
        </p:grpSpPr>
        <p:sp>
          <p:nvSpPr>
            <p:cNvPr id="1787" name="Freeform 712"/>
            <p:cNvSpPr>
              <a:spLocks/>
            </p:cNvSpPr>
            <p:nvPr/>
          </p:nvSpPr>
          <p:spPr bwMode="auto">
            <a:xfrm>
              <a:off x="5127625" y="5384800"/>
              <a:ext cx="365125" cy="236538"/>
            </a:xfrm>
            <a:custGeom>
              <a:avLst/>
              <a:gdLst>
                <a:gd name="T0" fmla="*/ 70 w 3221"/>
                <a:gd name="T1" fmla="*/ 0 h 2091"/>
                <a:gd name="T2" fmla="*/ 88 w 3221"/>
                <a:gd name="T3" fmla="*/ 3 h 2091"/>
                <a:gd name="T4" fmla="*/ 104 w 3221"/>
                <a:gd name="T5" fmla="*/ 10 h 2091"/>
                <a:gd name="T6" fmla="*/ 119 w 3221"/>
                <a:gd name="T7" fmla="*/ 20 h 2091"/>
                <a:gd name="T8" fmla="*/ 129 w 3221"/>
                <a:gd name="T9" fmla="*/ 35 h 2091"/>
                <a:gd name="T10" fmla="*/ 137 w 3221"/>
                <a:gd name="T11" fmla="*/ 51 h 2091"/>
                <a:gd name="T12" fmla="*/ 139 w 3221"/>
                <a:gd name="T13" fmla="*/ 69 h 2091"/>
                <a:gd name="T14" fmla="*/ 139 w 3221"/>
                <a:gd name="T15" fmla="*/ 1952 h 2091"/>
                <a:gd name="T16" fmla="*/ 3151 w 3221"/>
                <a:gd name="T17" fmla="*/ 1952 h 2091"/>
                <a:gd name="T18" fmla="*/ 3171 w 3221"/>
                <a:gd name="T19" fmla="*/ 1954 h 2091"/>
                <a:gd name="T20" fmla="*/ 3188 w 3221"/>
                <a:gd name="T21" fmla="*/ 1961 h 2091"/>
                <a:gd name="T22" fmla="*/ 3201 w 3221"/>
                <a:gd name="T23" fmla="*/ 1972 h 2091"/>
                <a:gd name="T24" fmla="*/ 3212 w 3221"/>
                <a:gd name="T25" fmla="*/ 1986 h 2091"/>
                <a:gd name="T26" fmla="*/ 3219 w 3221"/>
                <a:gd name="T27" fmla="*/ 2003 h 2091"/>
                <a:gd name="T28" fmla="*/ 3221 w 3221"/>
                <a:gd name="T29" fmla="*/ 2021 h 2091"/>
                <a:gd name="T30" fmla="*/ 3219 w 3221"/>
                <a:gd name="T31" fmla="*/ 2039 h 2091"/>
                <a:gd name="T32" fmla="*/ 3211 w 3221"/>
                <a:gd name="T33" fmla="*/ 2055 h 2091"/>
                <a:gd name="T34" fmla="*/ 3200 w 3221"/>
                <a:gd name="T35" fmla="*/ 2069 h 2091"/>
                <a:gd name="T36" fmla="*/ 3186 w 3221"/>
                <a:gd name="T37" fmla="*/ 2081 h 2091"/>
                <a:gd name="T38" fmla="*/ 3170 w 3221"/>
                <a:gd name="T39" fmla="*/ 2088 h 2091"/>
                <a:gd name="T40" fmla="*/ 3151 w 3221"/>
                <a:gd name="T41" fmla="*/ 2091 h 2091"/>
                <a:gd name="T42" fmla="*/ 70 w 3221"/>
                <a:gd name="T43" fmla="*/ 2091 h 2091"/>
                <a:gd name="T44" fmla="*/ 51 w 3221"/>
                <a:gd name="T45" fmla="*/ 2088 h 2091"/>
                <a:gd name="T46" fmla="*/ 35 w 3221"/>
                <a:gd name="T47" fmla="*/ 2081 h 2091"/>
                <a:gd name="T48" fmla="*/ 20 w 3221"/>
                <a:gd name="T49" fmla="*/ 2069 h 2091"/>
                <a:gd name="T50" fmla="*/ 10 w 3221"/>
                <a:gd name="T51" fmla="*/ 2055 h 2091"/>
                <a:gd name="T52" fmla="*/ 3 w 3221"/>
                <a:gd name="T53" fmla="*/ 2039 h 2091"/>
                <a:gd name="T54" fmla="*/ 0 w 3221"/>
                <a:gd name="T55" fmla="*/ 2021 h 2091"/>
                <a:gd name="T56" fmla="*/ 0 w 3221"/>
                <a:gd name="T57" fmla="*/ 69 h 2091"/>
                <a:gd name="T58" fmla="*/ 3 w 3221"/>
                <a:gd name="T59" fmla="*/ 51 h 2091"/>
                <a:gd name="T60" fmla="*/ 10 w 3221"/>
                <a:gd name="T61" fmla="*/ 35 h 2091"/>
                <a:gd name="T62" fmla="*/ 20 w 3221"/>
                <a:gd name="T63" fmla="*/ 20 h 2091"/>
                <a:gd name="T64" fmla="*/ 35 w 3221"/>
                <a:gd name="T65" fmla="*/ 10 h 2091"/>
                <a:gd name="T66" fmla="*/ 51 w 3221"/>
                <a:gd name="T67" fmla="*/ 3 h 2091"/>
                <a:gd name="T68" fmla="*/ 70 w 3221"/>
                <a:gd name="T69" fmla="*/ 0 h 2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21" h="2091">
                  <a:moveTo>
                    <a:pt x="70" y="0"/>
                  </a:moveTo>
                  <a:lnTo>
                    <a:pt x="88" y="3"/>
                  </a:lnTo>
                  <a:lnTo>
                    <a:pt x="104" y="10"/>
                  </a:lnTo>
                  <a:lnTo>
                    <a:pt x="119" y="20"/>
                  </a:lnTo>
                  <a:lnTo>
                    <a:pt x="129" y="35"/>
                  </a:lnTo>
                  <a:lnTo>
                    <a:pt x="137" y="51"/>
                  </a:lnTo>
                  <a:lnTo>
                    <a:pt x="139" y="69"/>
                  </a:lnTo>
                  <a:lnTo>
                    <a:pt x="139" y="1952"/>
                  </a:lnTo>
                  <a:lnTo>
                    <a:pt x="3151" y="1952"/>
                  </a:lnTo>
                  <a:lnTo>
                    <a:pt x="3171" y="1954"/>
                  </a:lnTo>
                  <a:lnTo>
                    <a:pt x="3188" y="1961"/>
                  </a:lnTo>
                  <a:lnTo>
                    <a:pt x="3201" y="1972"/>
                  </a:lnTo>
                  <a:lnTo>
                    <a:pt x="3212" y="1986"/>
                  </a:lnTo>
                  <a:lnTo>
                    <a:pt x="3219" y="2003"/>
                  </a:lnTo>
                  <a:lnTo>
                    <a:pt x="3221" y="2021"/>
                  </a:lnTo>
                  <a:lnTo>
                    <a:pt x="3219" y="2039"/>
                  </a:lnTo>
                  <a:lnTo>
                    <a:pt x="3211" y="2055"/>
                  </a:lnTo>
                  <a:lnTo>
                    <a:pt x="3200" y="2069"/>
                  </a:lnTo>
                  <a:lnTo>
                    <a:pt x="3186" y="2081"/>
                  </a:lnTo>
                  <a:lnTo>
                    <a:pt x="3170" y="2088"/>
                  </a:lnTo>
                  <a:lnTo>
                    <a:pt x="3151" y="2091"/>
                  </a:lnTo>
                  <a:lnTo>
                    <a:pt x="70" y="2091"/>
                  </a:lnTo>
                  <a:lnTo>
                    <a:pt x="51" y="2088"/>
                  </a:lnTo>
                  <a:lnTo>
                    <a:pt x="35" y="2081"/>
                  </a:lnTo>
                  <a:lnTo>
                    <a:pt x="20" y="2069"/>
                  </a:lnTo>
                  <a:lnTo>
                    <a:pt x="10" y="2055"/>
                  </a:lnTo>
                  <a:lnTo>
                    <a:pt x="3" y="2039"/>
                  </a:lnTo>
                  <a:lnTo>
                    <a:pt x="0" y="2021"/>
                  </a:lnTo>
                  <a:lnTo>
                    <a:pt x="0" y="69"/>
                  </a:lnTo>
                  <a:lnTo>
                    <a:pt x="3" y="51"/>
                  </a:lnTo>
                  <a:lnTo>
                    <a:pt x="10" y="35"/>
                  </a:lnTo>
                  <a:lnTo>
                    <a:pt x="20" y="20"/>
                  </a:lnTo>
                  <a:lnTo>
                    <a:pt x="35"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88" name="Freeform 713"/>
            <p:cNvSpPr>
              <a:spLocks noEditPoints="1"/>
            </p:cNvSpPr>
            <p:nvPr/>
          </p:nvSpPr>
          <p:spPr bwMode="auto">
            <a:xfrm>
              <a:off x="5160963" y="5356225"/>
              <a:ext cx="349250" cy="222250"/>
            </a:xfrm>
            <a:custGeom>
              <a:avLst/>
              <a:gdLst>
                <a:gd name="T0" fmla="*/ 1501 w 3082"/>
                <a:gd name="T1" fmla="*/ 307 h 1952"/>
                <a:gd name="T2" fmla="*/ 1459 w 3082"/>
                <a:gd name="T3" fmla="*/ 349 h 1952"/>
                <a:gd name="T4" fmla="*/ 1451 w 3082"/>
                <a:gd name="T5" fmla="*/ 450 h 1952"/>
                <a:gd name="T6" fmla="*/ 1345 w 3082"/>
                <a:gd name="T7" fmla="*/ 506 h 1952"/>
                <a:gd name="T8" fmla="*/ 1268 w 3082"/>
                <a:gd name="T9" fmla="*/ 596 h 1952"/>
                <a:gd name="T10" fmla="*/ 1229 w 3082"/>
                <a:gd name="T11" fmla="*/ 709 h 1952"/>
                <a:gd name="T12" fmla="*/ 1239 w 3082"/>
                <a:gd name="T13" fmla="*/ 835 h 1952"/>
                <a:gd name="T14" fmla="*/ 1293 w 3082"/>
                <a:gd name="T15" fmla="*/ 944 h 1952"/>
                <a:gd name="T16" fmla="*/ 1383 w 3082"/>
                <a:gd name="T17" fmla="*/ 1023 h 1952"/>
                <a:gd name="T18" fmla="*/ 1498 w 3082"/>
                <a:gd name="T19" fmla="*/ 1063 h 1952"/>
                <a:gd name="T20" fmla="*/ 1593 w 3082"/>
                <a:gd name="T21" fmla="*/ 1076 h 1952"/>
                <a:gd name="T22" fmla="*/ 1653 w 3082"/>
                <a:gd name="T23" fmla="*/ 1125 h 1952"/>
                <a:gd name="T24" fmla="*/ 1675 w 3082"/>
                <a:gd name="T25" fmla="*/ 1200 h 1952"/>
                <a:gd name="T26" fmla="*/ 1653 w 3082"/>
                <a:gd name="T27" fmla="*/ 1275 h 1952"/>
                <a:gd name="T28" fmla="*/ 1593 w 3082"/>
                <a:gd name="T29" fmla="*/ 1324 h 1952"/>
                <a:gd name="T30" fmla="*/ 1519 w 3082"/>
                <a:gd name="T31" fmla="*/ 1333 h 1952"/>
                <a:gd name="T32" fmla="*/ 1459 w 3082"/>
                <a:gd name="T33" fmla="*/ 1307 h 1952"/>
                <a:gd name="T34" fmla="*/ 1409 w 3082"/>
                <a:gd name="T35" fmla="*/ 1270 h 1952"/>
                <a:gd name="T36" fmla="*/ 1351 w 3082"/>
                <a:gd name="T37" fmla="*/ 1268 h 1952"/>
                <a:gd name="T38" fmla="*/ 1303 w 3082"/>
                <a:gd name="T39" fmla="*/ 1304 h 1952"/>
                <a:gd name="T40" fmla="*/ 1289 w 3082"/>
                <a:gd name="T41" fmla="*/ 1360 h 1952"/>
                <a:gd name="T42" fmla="*/ 1312 w 3082"/>
                <a:gd name="T43" fmla="*/ 1416 h 1952"/>
                <a:gd name="T44" fmla="*/ 1413 w 3082"/>
                <a:gd name="T45" fmla="*/ 1486 h 1952"/>
                <a:gd name="T46" fmla="*/ 1454 w 3082"/>
                <a:gd name="T47" fmla="*/ 1585 h 1952"/>
                <a:gd name="T48" fmla="*/ 1485 w 3082"/>
                <a:gd name="T49" fmla="*/ 1634 h 1952"/>
                <a:gd name="T50" fmla="*/ 1541 w 3082"/>
                <a:gd name="T51" fmla="*/ 1653 h 1952"/>
                <a:gd name="T52" fmla="*/ 1597 w 3082"/>
                <a:gd name="T53" fmla="*/ 1634 h 1952"/>
                <a:gd name="T54" fmla="*/ 1628 w 3082"/>
                <a:gd name="T55" fmla="*/ 1585 h 1952"/>
                <a:gd name="T56" fmla="*/ 1668 w 3082"/>
                <a:gd name="T57" fmla="*/ 1487 h 1952"/>
                <a:gd name="T58" fmla="*/ 1765 w 3082"/>
                <a:gd name="T59" fmla="*/ 1420 h 1952"/>
                <a:gd name="T60" fmla="*/ 1831 w 3082"/>
                <a:gd name="T61" fmla="*/ 1320 h 1952"/>
                <a:gd name="T62" fmla="*/ 1854 w 3082"/>
                <a:gd name="T63" fmla="*/ 1200 h 1952"/>
                <a:gd name="T64" fmla="*/ 1830 w 3082"/>
                <a:gd name="T65" fmla="*/ 1078 h 1952"/>
                <a:gd name="T66" fmla="*/ 1762 w 3082"/>
                <a:gd name="T67" fmla="*/ 978 h 1952"/>
                <a:gd name="T68" fmla="*/ 1662 w 3082"/>
                <a:gd name="T69" fmla="*/ 910 h 1952"/>
                <a:gd name="T70" fmla="*/ 1540 w 3082"/>
                <a:gd name="T71" fmla="*/ 885 h 1952"/>
                <a:gd name="T72" fmla="*/ 1466 w 3082"/>
                <a:gd name="T73" fmla="*/ 863 h 1952"/>
                <a:gd name="T74" fmla="*/ 1416 w 3082"/>
                <a:gd name="T75" fmla="*/ 804 h 1952"/>
                <a:gd name="T76" fmla="*/ 1408 w 3082"/>
                <a:gd name="T77" fmla="*/ 725 h 1952"/>
                <a:gd name="T78" fmla="*/ 1445 w 3082"/>
                <a:gd name="T79" fmla="*/ 656 h 1952"/>
                <a:gd name="T80" fmla="*/ 1514 w 3082"/>
                <a:gd name="T81" fmla="*/ 619 h 1952"/>
                <a:gd name="T82" fmla="*/ 1583 w 3082"/>
                <a:gd name="T83" fmla="*/ 623 h 1952"/>
                <a:gd name="T84" fmla="*/ 1638 w 3082"/>
                <a:gd name="T85" fmla="*/ 659 h 1952"/>
                <a:gd name="T86" fmla="*/ 1690 w 3082"/>
                <a:gd name="T87" fmla="*/ 687 h 1952"/>
                <a:gd name="T88" fmla="*/ 1749 w 3082"/>
                <a:gd name="T89" fmla="*/ 676 h 1952"/>
                <a:gd name="T90" fmla="*/ 1788 w 3082"/>
                <a:gd name="T91" fmla="*/ 630 h 1952"/>
                <a:gd name="T92" fmla="*/ 1790 w 3082"/>
                <a:gd name="T93" fmla="*/ 571 h 1952"/>
                <a:gd name="T94" fmla="*/ 1739 w 3082"/>
                <a:gd name="T95" fmla="*/ 508 h 1952"/>
                <a:gd name="T96" fmla="*/ 1630 w 3082"/>
                <a:gd name="T97" fmla="*/ 450 h 1952"/>
                <a:gd name="T98" fmla="*/ 1621 w 3082"/>
                <a:gd name="T99" fmla="*/ 349 h 1952"/>
                <a:gd name="T100" fmla="*/ 1580 w 3082"/>
                <a:gd name="T101" fmla="*/ 307 h 1952"/>
                <a:gd name="T102" fmla="*/ 0 w 3082"/>
                <a:gd name="T103" fmla="*/ 0 h 1952"/>
                <a:gd name="T104" fmla="*/ 0 w 3082"/>
                <a:gd name="T105" fmla="*/ 1952 h 1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82" h="1952">
                  <a:moveTo>
                    <a:pt x="1540" y="299"/>
                  </a:moveTo>
                  <a:lnTo>
                    <a:pt x="1520" y="301"/>
                  </a:lnTo>
                  <a:lnTo>
                    <a:pt x="1501" y="307"/>
                  </a:lnTo>
                  <a:lnTo>
                    <a:pt x="1484" y="318"/>
                  </a:lnTo>
                  <a:lnTo>
                    <a:pt x="1471" y="332"/>
                  </a:lnTo>
                  <a:lnTo>
                    <a:pt x="1459" y="349"/>
                  </a:lnTo>
                  <a:lnTo>
                    <a:pt x="1453" y="368"/>
                  </a:lnTo>
                  <a:lnTo>
                    <a:pt x="1451" y="388"/>
                  </a:lnTo>
                  <a:lnTo>
                    <a:pt x="1451" y="450"/>
                  </a:lnTo>
                  <a:lnTo>
                    <a:pt x="1413" y="465"/>
                  </a:lnTo>
                  <a:lnTo>
                    <a:pt x="1378" y="483"/>
                  </a:lnTo>
                  <a:lnTo>
                    <a:pt x="1345" y="506"/>
                  </a:lnTo>
                  <a:lnTo>
                    <a:pt x="1316" y="532"/>
                  </a:lnTo>
                  <a:lnTo>
                    <a:pt x="1291" y="562"/>
                  </a:lnTo>
                  <a:lnTo>
                    <a:pt x="1268" y="596"/>
                  </a:lnTo>
                  <a:lnTo>
                    <a:pt x="1251" y="632"/>
                  </a:lnTo>
                  <a:lnTo>
                    <a:pt x="1238" y="670"/>
                  </a:lnTo>
                  <a:lnTo>
                    <a:pt x="1229" y="709"/>
                  </a:lnTo>
                  <a:lnTo>
                    <a:pt x="1227" y="751"/>
                  </a:lnTo>
                  <a:lnTo>
                    <a:pt x="1229" y="794"/>
                  </a:lnTo>
                  <a:lnTo>
                    <a:pt x="1239" y="835"/>
                  </a:lnTo>
                  <a:lnTo>
                    <a:pt x="1252" y="874"/>
                  </a:lnTo>
                  <a:lnTo>
                    <a:pt x="1270" y="910"/>
                  </a:lnTo>
                  <a:lnTo>
                    <a:pt x="1293" y="944"/>
                  </a:lnTo>
                  <a:lnTo>
                    <a:pt x="1319" y="973"/>
                  </a:lnTo>
                  <a:lnTo>
                    <a:pt x="1349" y="1000"/>
                  </a:lnTo>
                  <a:lnTo>
                    <a:pt x="1383" y="1023"/>
                  </a:lnTo>
                  <a:lnTo>
                    <a:pt x="1419" y="1041"/>
                  </a:lnTo>
                  <a:lnTo>
                    <a:pt x="1457" y="1054"/>
                  </a:lnTo>
                  <a:lnTo>
                    <a:pt x="1498" y="1063"/>
                  </a:lnTo>
                  <a:lnTo>
                    <a:pt x="1541" y="1066"/>
                  </a:lnTo>
                  <a:lnTo>
                    <a:pt x="1568" y="1069"/>
                  </a:lnTo>
                  <a:lnTo>
                    <a:pt x="1593" y="1076"/>
                  </a:lnTo>
                  <a:lnTo>
                    <a:pt x="1616" y="1089"/>
                  </a:lnTo>
                  <a:lnTo>
                    <a:pt x="1635" y="1106"/>
                  </a:lnTo>
                  <a:lnTo>
                    <a:pt x="1653" y="1125"/>
                  </a:lnTo>
                  <a:lnTo>
                    <a:pt x="1665" y="1147"/>
                  </a:lnTo>
                  <a:lnTo>
                    <a:pt x="1672" y="1173"/>
                  </a:lnTo>
                  <a:lnTo>
                    <a:pt x="1675" y="1200"/>
                  </a:lnTo>
                  <a:lnTo>
                    <a:pt x="1672" y="1227"/>
                  </a:lnTo>
                  <a:lnTo>
                    <a:pt x="1665" y="1252"/>
                  </a:lnTo>
                  <a:lnTo>
                    <a:pt x="1653" y="1275"/>
                  </a:lnTo>
                  <a:lnTo>
                    <a:pt x="1636" y="1295"/>
                  </a:lnTo>
                  <a:lnTo>
                    <a:pt x="1616" y="1311"/>
                  </a:lnTo>
                  <a:lnTo>
                    <a:pt x="1593" y="1324"/>
                  </a:lnTo>
                  <a:lnTo>
                    <a:pt x="1568" y="1332"/>
                  </a:lnTo>
                  <a:lnTo>
                    <a:pt x="1541" y="1335"/>
                  </a:lnTo>
                  <a:lnTo>
                    <a:pt x="1519" y="1333"/>
                  </a:lnTo>
                  <a:lnTo>
                    <a:pt x="1498" y="1328"/>
                  </a:lnTo>
                  <a:lnTo>
                    <a:pt x="1478" y="1319"/>
                  </a:lnTo>
                  <a:lnTo>
                    <a:pt x="1459" y="1307"/>
                  </a:lnTo>
                  <a:lnTo>
                    <a:pt x="1443" y="1293"/>
                  </a:lnTo>
                  <a:lnTo>
                    <a:pt x="1428" y="1280"/>
                  </a:lnTo>
                  <a:lnTo>
                    <a:pt x="1409" y="1270"/>
                  </a:lnTo>
                  <a:lnTo>
                    <a:pt x="1391" y="1265"/>
                  </a:lnTo>
                  <a:lnTo>
                    <a:pt x="1370" y="1264"/>
                  </a:lnTo>
                  <a:lnTo>
                    <a:pt x="1351" y="1268"/>
                  </a:lnTo>
                  <a:lnTo>
                    <a:pt x="1333" y="1276"/>
                  </a:lnTo>
                  <a:lnTo>
                    <a:pt x="1316" y="1289"/>
                  </a:lnTo>
                  <a:lnTo>
                    <a:pt x="1303" y="1304"/>
                  </a:lnTo>
                  <a:lnTo>
                    <a:pt x="1294" y="1323"/>
                  </a:lnTo>
                  <a:lnTo>
                    <a:pt x="1289" y="1341"/>
                  </a:lnTo>
                  <a:lnTo>
                    <a:pt x="1289" y="1360"/>
                  </a:lnTo>
                  <a:lnTo>
                    <a:pt x="1292" y="1380"/>
                  </a:lnTo>
                  <a:lnTo>
                    <a:pt x="1300" y="1398"/>
                  </a:lnTo>
                  <a:lnTo>
                    <a:pt x="1312" y="1416"/>
                  </a:lnTo>
                  <a:lnTo>
                    <a:pt x="1343" y="1443"/>
                  </a:lnTo>
                  <a:lnTo>
                    <a:pt x="1377" y="1467"/>
                  </a:lnTo>
                  <a:lnTo>
                    <a:pt x="1413" y="1486"/>
                  </a:lnTo>
                  <a:lnTo>
                    <a:pt x="1451" y="1501"/>
                  </a:lnTo>
                  <a:lnTo>
                    <a:pt x="1451" y="1563"/>
                  </a:lnTo>
                  <a:lnTo>
                    <a:pt x="1454" y="1585"/>
                  </a:lnTo>
                  <a:lnTo>
                    <a:pt x="1460" y="1603"/>
                  </a:lnTo>
                  <a:lnTo>
                    <a:pt x="1471" y="1619"/>
                  </a:lnTo>
                  <a:lnTo>
                    <a:pt x="1485" y="1634"/>
                  </a:lnTo>
                  <a:lnTo>
                    <a:pt x="1501" y="1644"/>
                  </a:lnTo>
                  <a:lnTo>
                    <a:pt x="1521" y="1651"/>
                  </a:lnTo>
                  <a:lnTo>
                    <a:pt x="1541" y="1653"/>
                  </a:lnTo>
                  <a:lnTo>
                    <a:pt x="1562" y="1651"/>
                  </a:lnTo>
                  <a:lnTo>
                    <a:pt x="1580" y="1644"/>
                  </a:lnTo>
                  <a:lnTo>
                    <a:pt x="1597" y="1634"/>
                  </a:lnTo>
                  <a:lnTo>
                    <a:pt x="1611" y="1619"/>
                  </a:lnTo>
                  <a:lnTo>
                    <a:pt x="1621" y="1603"/>
                  </a:lnTo>
                  <a:lnTo>
                    <a:pt x="1628" y="1585"/>
                  </a:lnTo>
                  <a:lnTo>
                    <a:pt x="1630" y="1563"/>
                  </a:lnTo>
                  <a:lnTo>
                    <a:pt x="1630" y="1502"/>
                  </a:lnTo>
                  <a:lnTo>
                    <a:pt x="1668" y="1487"/>
                  </a:lnTo>
                  <a:lnTo>
                    <a:pt x="1704" y="1469"/>
                  </a:lnTo>
                  <a:lnTo>
                    <a:pt x="1736" y="1446"/>
                  </a:lnTo>
                  <a:lnTo>
                    <a:pt x="1765" y="1420"/>
                  </a:lnTo>
                  <a:lnTo>
                    <a:pt x="1791" y="1390"/>
                  </a:lnTo>
                  <a:lnTo>
                    <a:pt x="1813" y="1356"/>
                  </a:lnTo>
                  <a:lnTo>
                    <a:pt x="1831" y="1320"/>
                  </a:lnTo>
                  <a:lnTo>
                    <a:pt x="1844" y="1283"/>
                  </a:lnTo>
                  <a:lnTo>
                    <a:pt x="1852" y="1243"/>
                  </a:lnTo>
                  <a:lnTo>
                    <a:pt x="1854" y="1200"/>
                  </a:lnTo>
                  <a:lnTo>
                    <a:pt x="1851" y="1158"/>
                  </a:lnTo>
                  <a:lnTo>
                    <a:pt x="1843" y="1117"/>
                  </a:lnTo>
                  <a:lnTo>
                    <a:pt x="1830" y="1078"/>
                  </a:lnTo>
                  <a:lnTo>
                    <a:pt x="1811" y="1041"/>
                  </a:lnTo>
                  <a:lnTo>
                    <a:pt x="1789" y="1008"/>
                  </a:lnTo>
                  <a:lnTo>
                    <a:pt x="1762" y="978"/>
                  </a:lnTo>
                  <a:lnTo>
                    <a:pt x="1732" y="951"/>
                  </a:lnTo>
                  <a:lnTo>
                    <a:pt x="1699" y="928"/>
                  </a:lnTo>
                  <a:lnTo>
                    <a:pt x="1662" y="910"/>
                  </a:lnTo>
                  <a:lnTo>
                    <a:pt x="1624" y="897"/>
                  </a:lnTo>
                  <a:lnTo>
                    <a:pt x="1583" y="889"/>
                  </a:lnTo>
                  <a:lnTo>
                    <a:pt x="1540" y="885"/>
                  </a:lnTo>
                  <a:lnTo>
                    <a:pt x="1514" y="883"/>
                  </a:lnTo>
                  <a:lnTo>
                    <a:pt x="1488" y="875"/>
                  </a:lnTo>
                  <a:lnTo>
                    <a:pt x="1466" y="863"/>
                  </a:lnTo>
                  <a:lnTo>
                    <a:pt x="1445" y="847"/>
                  </a:lnTo>
                  <a:lnTo>
                    <a:pt x="1429" y="827"/>
                  </a:lnTo>
                  <a:lnTo>
                    <a:pt x="1416" y="804"/>
                  </a:lnTo>
                  <a:lnTo>
                    <a:pt x="1408" y="779"/>
                  </a:lnTo>
                  <a:lnTo>
                    <a:pt x="1406" y="751"/>
                  </a:lnTo>
                  <a:lnTo>
                    <a:pt x="1408" y="725"/>
                  </a:lnTo>
                  <a:lnTo>
                    <a:pt x="1416" y="699"/>
                  </a:lnTo>
                  <a:lnTo>
                    <a:pt x="1429" y="677"/>
                  </a:lnTo>
                  <a:lnTo>
                    <a:pt x="1445" y="656"/>
                  </a:lnTo>
                  <a:lnTo>
                    <a:pt x="1466" y="640"/>
                  </a:lnTo>
                  <a:lnTo>
                    <a:pt x="1488" y="628"/>
                  </a:lnTo>
                  <a:lnTo>
                    <a:pt x="1514" y="619"/>
                  </a:lnTo>
                  <a:lnTo>
                    <a:pt x="1540" y="617"/>
                  </a:lnTo>
                  <a:lnTo>
                    <a:pt x="1563" y="618"/>
                  </a:lnTo>
                  <a:lnTo>
                    <a:pt x="1583" y="623"/>
                  </a:lnTo>
                  <a:lnTo>
                    <a:pt x="1604" y="633"/>
                  </a:lnTo>
                  <a:lnTo>
                    <a:pt x="1622" y="644"/>
                  </a:lnTo>
                  <a:lnTo>
                    <a:pt x="1638" y="659"/>
                  </a:lnTo>
                  <a:lnTo>
                    <a:pt x="1654" y="673"/>
                  </a:lnTo>
                  <a:lnTo>
                    <a:pt x="1672" y="682"/>
                  </a:lnTo>
                  <a:lnTo>
                    <a:pt x="1690" y="687"/>
                  </a:lnTo>
                  <a:lnTo>
                    <a:pt x="1711" y="687"/>
                  </a:lnTo>
                  <a:lnTo>
                    <a:pt x="1730" y="684"/>
                  </a:lnTo>
                  <a:lnTo>
                    <a:pt x="1749" y="676"/>
                  </a:lnTo>
                  <a:lnTo>
                    <a:pt x="1765" y="663"/>
                  </a:lnTo>
                  <a:lnTo>
                    <a:pt x="1778" y="647"/>
                  </a:lnTo>
                  <a:lnTo>
                    <a:pt x="1788" y="630"/>
                  </a:lnTo>
                  <a:lnTo>
                    <a:pt x="1793" y="610"/>
                  </a:lnTo>
                  <a:lnTo>
                    <a:pt x="1793" y="591"/>
                  </a:lnTo>
                  <a:lnTo>
                    <a:pt x="1790" y="571"/>
                  </a:lnTo>
                  <a:lnTo>
                    <a:pt x="1781" y="553"/>
                  </a:lnTo>
                  <a:lnTo>
                    <a:pt x="1769" y="536"/>
                  </a:lnTo>
                  <a:lnTo>
                    <a:pt x="1739" y="508"/>
                  </a:lnTo>
                  <a:lnTo>
                    <a:pt x="1705" y="484"/>
                  </a:lnTo>
                  <a:lnTo>
                    <a:pt x="1668" y="465"/>
                  </a:lnTo>
                  <a:lnTo>
                    <a:pt x="1630" y="450"/>
                  </a:lnTo>
                  <a:lnTo>
                    <a:pt x="1630" y="388"/>
                  </a:lnTo>
                  <a:lnTo>
                    <a:pt x="1627" y="368"/>
                  </a:lnTo>
                  <a:lnTo>
                    <a:pt x="1621" y="349"/>
                  </a:lnTo>
                  <a:lnTo>
                    <a:pt x="1610" y="332"/>
                  </a:lnTo>
                  <a:lnTo>
                    <a:pt x="1596" y="318"/>
                  </a:lnTo>
                  <a:lnTo>
                    <a:pt x="1580" y="307"/>
                  </a:lnTo>
                  <a:lnTo>
                    <a:pt x="1561" y="301"/>
                  </a:lnTo>
                  <a:lnTo>
                    <a:pt x="1540" y="299"/>
                  </a:lnTo>
                  <a:close/>
                  <a:moveTo>
                    <a:pt x="0" y="0"/>
                  </a:moveTo>
                  <a:lnTo>
                    <a:pt x="3082" y="0"/>
                  </a:lnTo>
                  <a:lnTo>
                    <a:pt x="3082" y="1952"/>
                  </a:lnTo>
                  <a:lnTo>
                    <a:pt x="0" y="195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5" name="Group 1954"/>
          <p:cNvGrpSpPr/>
          <p:nvPr/>
        </p:nvGrpSpPr>
        <p:grpSpPr>
          <a:xfrm>
            <a:off x="5602820" y="3631921"/>
            <a:ext cx="232767" cy="214416"/>
            <a:chOff x="5746750" y="5291138"/>
            <a:chExt cx="382588" cy="352425"/>
          </a:xfrm>
          <a:solidFill>
            <a:schemeClr val="tx1">
              <a:lumMod val="65000"/>
              <a:lumOff val="35000"/>
            </a:schemeClr>
          </a:solidFill>
        </p:grpSpPr>
        <p:sp>
          <p:nvSpPr>
            <p:cNvPr id="1792" name="Freeform 718"/>
            <p:cNvSpPr>
              <a:spLocks/>
            </p:cNvSpPr>
            <p:nvPr/>
          </p:nvSpPr>
          <p:spPr bwMode="auto">
            <a:xfrm>
              <a:off x="5840413" y="5418138"/>
              <a:ext cx="39688" cy="23813"/>
            </a:xfrm>
            <a:custGeom>
              <a:avLst/>
              <a:gdLst>
                <a:gd name="T0" fmla="*/ 22 w 348"/>
                <a:gd name="T1" fmla="*/ 0 h 204"/>
                <a:gd name="T2" fmla="*/ 348 w 348"/>
                <a:gd name="T3" fmla="*/ 67 h 204"/>
                <a:gd name="T4" fmla="*/ 51 w 348"/>
                <a:gd name="T5" fmla="*/ 204 h 204"/>
                <a:gd name="T6" fmla="*/ 33 w 348"/>
                <a:gd name="T7" fmla="*/ 188 h 204"/>
                <a:gd name="T8" fmla="*/ 19 w 348"/>
                <a:gd name="T9" fmla="*/ 171 h 204"/>
                <a:gd name="T10" fmla="*/ 8 w 348"/>
                <a:gd name="T11" fmla="*/ 152 h 204"/>
                <a:gd name="T12" fmla="*/ 2 w 348"/>
                <a:gd name="T13" fmla="*/ 130 h 204"/>
                <a:gd name="T14" fmla="*/ 0 w 348"/>
                <a:gd name="T15" fmla="*/ 109 h 204"/>
                <a:gd name="T16" fmla="*/ 3 w 348"/>
                <a:gd name="T17" fmla="*/ 85 h 204"/>
                <a:gd name="T18" fmla="*/ 22 w 348"/>
                <a:gd name="T19"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48" h="204">
                  <a:moveTo>
                    <a:pt x="22" y="0"/>
                  </a:moveTo>
                  <a:lnTo>
                    <a:pt x="348" y="67"/>
                  </a:lnTo>
                  <a:lnTo>
                    <a:pt x="51" y="204"/>
                  </a:lnTo>
                  <a:lnTo>
                    <a:pt x="33" y="188"/>
                  </a:lnTo>
                  <a:lnTo>
                    <a:pt x="19" y="171"/>
                  </a:lnTo>
                  <a:lnTo>
                    <a:pt x="8" y="152"/>
                  </a:lnTo>
                  <a:lnTo>
                    <a:pt x="2" y="130"/>
                  </a:lnTo>
                  <a:lnTo>
                    <a:pt x="0" y="109"/>
                  </a:lnTo>
                  <a:lnTo>
                    <a:pt x="3" y="85"/>
                  </a:lnTo>
                  <a:lnTo>
                    <a:pt x="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3" name="Freeform 719"/>
            <p:cNvSpPr>
              <a:spLocks/>
            </p:cNvSpPr>
            <p:nvPr/>
          </p:nvSpPr>
          <p:spPr bwMode="auto">
            <a:xfrm>
              <a:off x="5781675" y="5480050"/>
              <a:ext cx="252413" cy="131763"/>
            </a:xfrm>
            <a:custGeom>
              <a:avLst/>
              <a:gdLst>
                <a:gd name="T0" fmla="*/ 2141 w 2225"/>
                <a:gd name="T1" fmla="*/ 0 h 1159"/>
                <a:gd name="T2" fmla="*/ 2225 w 2225"/>
                <a:gd name="T3" fmla="*/ 179 h 1159"/>
                <a:gd name="T4" fmla="*/ 83 w 2225"/>
                <a:gd name="T5" fmla="*/ 1159 h 1159"/>
                <a:gd name="T6" fmla="*/ 0 w 2225"/>
                <a:gd name="T7" fmla="*/ 980 h 1159"/>
                <a:gd name="T8" fmla="*/ 2141 w 2225"/>
                <a:gd name="T9" fmla="*/ 0 h 1159"/>
              </a:gdLst>
              <a:ahLst/>
              <a:cxnLst>
                <a:cxn ang="0">
                  <a:pos x="T0" y="T1"/>
                </a:cxn>
                <a:cxn ang="0">
                  <a:pos x="T2" y="T3"/>
                </a:cxn>
                <a:cxn ang="0">
                  <a:pos x="T4" y="T5"/>
                </a:cxn>
                <a:cxn ang="0">
                  <a:pos x="T6" y="T7"/>
                </a:cxn>
                <a:cxn ang="0">
                  <a:pos x="T8" y="T9"/>
                </a:cxn>
              </a:cxnLst>
              <a:rect l="0" t="0" r="r" b="b"/>
              <a:pathLst>
                <a:path w="2225" h="1159">
                  <a:moveTo>
                    <a:pt x="2141" y="0"/>
                  </a:moveTo>
                  <a:lnTo>
                    <a:pt x="2225" y="179"/>
                  </a:lnTo>
                  <a:lnTo>
                    <a:pt x="83" y="1159"/>
                  </a:lnTo>
                  <a:lnTo>
                    <a:pt x="0" y="980"/>
                  </a:lnTo>
                  <a:lnTo>
                    <a:pt x="2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4" name="Freeform 720"/>
            <p:cNvSpPr>
              <a:spLocks/>
            </p:cNvSpPr>
            <p:nvPr/>
          </p:nvSpPr>
          <p:spPr bwMode="auto">
            <a:xfrm>
              <a:off x="6030913" y="5457825"/>
              <a:ext cx="73025" cy="34925"/>
            </a:xfrm>
            <a:custGeom>
              <a:avLst/>
              <a:gdLst>
                <a:gd name="T0" fmla="*/ 0 w 645"/>
                <a:gd name="T1" fmla="*/ 0 h 311"/>
                <a:gd name="T2" fmla="*/ 645 w 645"/>
                <a:gd name="T3" fmla="*/ 134 h 311"/>
                <a:gd name="T4" fmla="*/ 627 w 645"/>
                <a:gd name="T5" fmla="*/ 222 h 311"/>
                <a:gd name="T6" fmla="*/ 620 w 645"/>
                <a:gd name="T7" fmla="*/ 244 h 311"/>
                <a:gd name="T8" fmla="*/ 609 w 645"/>
                <a:gd name="T9" fmla="*/ 262 h 311"/>
                <a:gd name="T10" fmla="*/ 595 w 645"/>
                <a:gd name="T11" fmla="*/ 279 h 311"/>
                <a:gd name="T12" fmla="*/ 579 w 645"/>
                <a:gd name="T13" fmla="*/ 293 h 311"/>
                <a:gd name="T14" fmla="*/ 559 w 645"/>
                <a:gd name="T15" fmla="*/ 302 h 311"/>
                <a:gd name="T16" fmla="*/ 539 w 645"/>
                <a:gd name="T17" fmla="*/ 309 h 311"/>
                <a:gd name="T18" fmla="*/ 516 w 645"/>
                <a:gd name="T19" fmla="*/ 311 h 311"/>
                <a:gd name="T20" fmla="*/ 494 w 645"/>
                <a:gd name="T21" fmla="*/ 308 h 311"/>
                <a:gd name="T22" fmla="*/ 105 w 645"/>
                <a:gd name="T23" fmla="*/ 228 h 311"/>
                <a:gd name="T24" fmla="*/ 0 w 645"/>
                <a:gd name="T25"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5" h="311">
                  <a:moveTo>
                    <a:pt x="0" y="0"/>
                  </a:moveTo>
                  <a:lnTo>
                    <a:pt x="645" y="134"/>
                  </a:lnTo>
                  <a:lnTo>
                    <a:pt x="627" y="222"/>
                  </a:lnTo>
                  <a:lnTo>
                    <a:pt x="620" y="244"/>
                  </a:lnTo>
                  <a:lnTo>
                    <a:pt x="609" y="262"/>
                  </a:lnTo>
                  <a:lnTo>
                    <a:pt x="595" y="279"/>
                  </a:lnTo>
                  <a:lnTo>
                    <a:pt x="579" y="293"/>
                  </a:lnTo>
                  <a:lnTo>
                    <a:pt x="559" y="302"/>
                  </a:lnTo>
                  <a:lnTo>
                    <a:pt x="539" y="309"/>
                  </a:lnTo>
                  <a:lnTo>
                    <a:pt x="516" y="311"/>
                  </a:lnTo>
                  <a:lnTo>
                    <a:pt x="494" y="308"/>
                  </a:lnTo>
                  <a:lnTo>
                    <a:pt x="105" y="22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5" name="Freeform 721"/>
            <p:cNvSpPr>
              <a:spLocks noEditPoints="1"/>
            </p:cNvSpPr>
            <p:nvPr/>
          </p:nvSpPr>
          <p:spPr bwMode="auto">
            <a:xfrm>
              <a:off x="5746750" y="5399088"/>
              <a:ext cx="271463" cy="177800"/>
            </a:xfrm>
            <a:custGeom>
              <a:avLst/>
              <a:gdLst>
                <a:gd name="T0" fmla="*/ 1973 w 2390"/>
                <a:gd name="T1" fmla="*/ 249 h 1570"/>
                <a:gd name="T2" fmla="*/ 1692 w 2390"/>
                <a:gd name="T3" fmla="*/ 380 h 1570"/>
                <a:gd name="T4" fmla="*/ 1821 w 2390"/>
                <a:gd name="T5" fmla="*/ 661 h 1570"/>
                <a:gd name="T6" fmla="*/ 2102 w 2390"/>
                <a:gd name="T7" fmla="*/ 530 h 1570"/>
                <a:gd name="T8" fmla="*/ 1973 w 2390"/>
                <a:gd name="T9" fmla="*/ 249 h 1570"/>
                <a:gd name="T10" fmla="*/ 2046 w 2390"/>
                <a:gd name="T11" fmla="*/ 0 h 1570"/>
                <a:gd name="T12" fmla="*/ 2067 w 2390"/>
                <a:gd name="T13" fmla="*/ 2 h 1570"/>
                <a:gd name="T14" fmla="*/ 2089 w 2390"/>
                <a:gd name="T15" fmla="*/ 7 h 1570"/>
                <a:gd name="T16" fmla="*/ 2108 w 2390"/>
                <a:gd name="T17" fmla="*/ 17 h 1570"/>
                <a:gd name="T18" fmla="*/ 2126 w 2390"/>
                <a:gd name="T19" fmla="*/ 30 h 1570"/>
                <a:gd name="T20" fmla="*/ 2140 w 2390"/>
                <a:gd name="T21" fmla="*/ 46 h 1570"/>
                <a:gd name="T22" fmla="*/ 2152 w 2390"/>
                <a:gd name="T23" fmla="*/ 67 h 1570"/>
                <a:gd name="T24" fmla="*/ 2390 w 2390"/>
                <a:gd name="T25" fmla="*/ 589 h 1570"/>
                <a:gd name="T26" fmla="*/ 248 w 2390"/>
                <a:gd name="T27" fmla="*/ 1570 h 1570"/>
                <a:gd name="T28" fmla="*/ 10 w 2390"/>
                <a:gd name="T29" fmla="*/ 1047 h 1570"/>
                <a:gd name="T30" fmla="*/ 3 w 2390"/>
                <a:gd name="T31" fmla="*/ 1026 h 1570"/>
                <a:gd name="T32" fmla="*/ 0 w 2390"/>
                <a:gd name="T33" fmla="*/ 1004 h 1570"/>
                <a:gd name="T34" fmla="*/ 2 w 2390"/>
                <a:gd name="T35" fmla="*/ 982 h 1570"/>
                <a:gd name="T36" fmla="*/ 7 w 2390"/>
                <a:gd name="T37" fmla="*/ 961 h 1570"/>
                <a:gd name="T38" fmla="*/ 17 w 2390"/>
                <a:gd name="T39" fmla="*/ 942 h 1570"/>
                <a:gd name="T40" fmla="*/ 31 w 2390"/>
                <a:gd name="T41" fmla="*/ 924 h 1570"/>
                <a:gd name="T42" fmla="*/ 47 w 2390"/>
                <a:gd name="T43" fmla="*/ 909 h 1570"/>
                <a:gd name="T44" fmla="*/ 66 w 2390"/>
                <a:gd name="T45" fmla="*/ 897 h 1570"/>
                <a:gd name="T46" fmla="*/ 2002 w 2390"/>
                <a:gd name="T47" fmla="*/ 11 h 1570"/>
                <a:gd name="T48" fmla="*/ 2023 w 2390"/>
                <a:gd name="T49" fmla="*/ 3 h 1570"/>
                <a:gd name="T50" fmla="*/ 2046 w 2390"/>
                <a:gd name="T51" fmla="*/ 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390" h="1570">
                  <a:moveTo>
                    <a:pt x="1973" y="249"/>
                  </a:moveTo>
                  <a:lnTo>
                    <a:pt x="1692" y="380"/>
                  </a:lnTo>
                  <a:lnTo>
                    <a:pt x="1821" y="661"/>
                  </a:lnTo>
                  <a:lnTo>
                    <a:pt x="2102" y="530"/>
                  </a:lnTo>
                  <a:lnTo>
                    <a:pt x="1973" y="249"/>
                  </a:lnTo>
                  <a:close/>
                  <a:moveTo>
                    <a:pt x="2046" y="0"/>
                  </a:moveTo>
                  <a:lnTo>
                    <a:pt x="2067" y="2"/>
                  </a:lnTo>
                  <a:lnTo>
                    <a:pt x="2089" y="7"/>
                  </a:lnTo>
                  <a:lnTo>
                    <a:pt x="2108" y="17"/>
                  </a:lnTo>
                  <a:lnTo>
                    <a:pt x="2126" y="30"/>
                  </a:lnTo>
                  <a:lnTo>
                    <a:pt x="2140" y="46"/>
                  </a:lnTo>
                  <a:lnTo>
                    <a:pt x="2152" y="67"/>
                  </a:lnTo>
                  <a:lnTo>
                    <a:pt x="2390" y="589"/>
                  </a:lnTo>
                  <a:lnTo>
                    <a:pt x="248" y="1570"/>
                  </a:lnTo>
                  <a:lnTo>
                    <a:pt x="10" y="1047"/>
                  </a:lnTo>
                  <a:lnTo>
                    <a:pt x="3" y="1026"/>
                  </a:lnTo>
                  <a:lnTo>
                    <a:pt x="0" y="1004"/>
                  </a:lnTo>
                  <a:lnTo>
                    <a:pt x="2" y="982"/>
                  </a:lnTo>
                  <a:lnTo>
                    <a:pt x="7" y="961"/>
                  </a:lnTo>
                  <a:lnTo>
                    <a:pt x="17" y="942"/>
                  </a:lnTo>
                  <a:lnTo>
                    <a:pt x="31" y="924"/>
                  </a:lnTo>
                  <a:lnTo>
                    <a:pt x="47" y="909"/>
                  </a:lnTo>
                  <a:lnTo>
                    <a:pt x="66" y="897"/>
                  </a:lnTo>
                  <a:lnTo>
                    <a:pt x="2002" y="11"/>
                  </a:lnTo>
                  <a:lnTo>
                    <a:pt x="2023" y="3"/>
                  </a:lnTo>
                  <a:lnTo>
                    <a:pt x="20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6" name="Freeform 722"/>
            <p:cNvSpPr>
              <a:spLocks/>
            </p:cNvSpPr>
            <p:nvPr/>
          </p:nvSpPr>
          <p:spPr bwMode="auto">
            <a:xfrm>
              <a:off x="5797550" y="5516563"/>
              <a:ext cx="247650" cy="127000"/>
            </a:xfrm>
            <a:custGeom>
              <a:avLst/>
              <a:gdLst>
                <a:gd name="T0" fmla="*/ 2141 w 2189"/>
                <a:gd name="T1" fmla="*/ 0 h 1128"/>
                <a:gd name="T2" fmla="*/ 2177 w 2189"/>
                <a:gd name="T3" fmla="*/ 74 h 1128"/>
                <a:gd name="T4" fmla="*/ 2186 w 2189"/>
                <a:gd name="T5" fmla="*/ 96 h 1128"/>
                <a:gd name="T6" fmla="*/ 2189 w 2189"/>
                <a:gd name="T7" fmla="*/ 119 h 1128"/>
                <a:gd name="T8" fmla="*/ 2188 w 2189"/>
                <a:gd name="T9" fmla="*/ 141 h 1128"/>
                <a:gd name="T10" fmla="*/ 2182 w 2189"/>
                <a:gd name="T11" fmla="*/ 164 h 1128"/>
                <a:gd name="T12" fmla="*/ 2173 w 2189"/>
                <a:gd name="T13" fmla="*/ 184 h 1128"/>
                <a:gd name="T14" fmla="*/ 2159 w 2189"/>
                <a:gd name="T15" fmla="*/ 203 h 1128"/>
                <a:gd name="T16" fmla="*/ 2142 w 2189"/>
                <a:gd name="T17" fmla="*/ 218 h 1128"/>
                <a:gd name="T18" fmla="*/ 2120 w 2189"/>
                <a:gd name="T19" fmla="*/ 230 h 1128"/>
                <a:gd name="T20" fmla="*/ 187 w 2189"/>
                <a:gd name="T21" fmla="*/ 1117 h 1128"/>
                <a:gd name="T22" fmla="*/ 165 w 2189"/>
                <a:gd name="T23" fmla="*/ 1125 h 1128"/>
                <a:gd name="T24" fmla="*/ 144 w 2189"/>
                <a:gd name="T25" fmla="*/ 1128 h 1128"/>
                <a:gd name="T26" fmla="*/ 122 w 2189"/>
                <a:gd name="T27" fmla="*/ 1126 h 1128"/>
                <a:gd name="T28" fmla="*/ 101 w 2189"/>
                <a:gd name="T29" fmla="*/ 1120 h 1128"/>
                <a:gd name="T30" fmla="*/ 82 w 2189"/>
                <a:gd name="T31" fmla="*/ 1110 h 1128"/>
                <a:gd name="T32" fmla="*/ 64 w 2189"/>
                <a:gd name="T33" fmla="*/ 1097 h 1128"/>
                <a:gd name="T34" fmla="*/ 49 w 2189"/>
                <a:gd name="T35" fmla="*/ 1081 h 1128"/>
                <a:gd name="T36" fmla="*/ 37 w 2189"/>
                <a:gd name="T37" fmla="*/ 1060 h 1128"/>
                <a:gd name="T38" fmla="*/ 0 w 2189"/>
                <a:gd name="T39" fmla="*/ 979 h 1128"/>
                <a:gd name="T40" fmla="*/ 2141 w 2189"/>
                <a:gd name="T41" fmla="*/ 0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89" h="1128">
                  <a:moveTo>
                    <a:pt x="2141" y="0"/>
                  </a:moveTo>
                  <a:lnTo>
                    <a:pt x="2177" y="74"/>
                  </a:lnTo>
                  <a:lnTo>
                    <a:pt x="2186" y="96"/>
                  </a:lnTo>
                  <a:lnTo>
                    <a:pt x="2189" y="119"/>
                  </a:lnTo>
                  <a:lnTo>
                    <a:pt x="2188" y="141"/>
                  </a:lnTo>
                  <a:lnTo>
                    <a:pt x="2182" y="164"/>
                  </a:lnTo>
                  <a:lnTo>
                    <a:pt x="2173" y="184"/>
                  </a:lnTo>
                  <a:lnTo>
                    <a:pt x="2159" y="203"/>
                  </a:lnTo>
                  <a:lnTo>
                    <a:pt x="2142" y="218"/>
                  </a:lnTo>
                  <a:lnTo>
                    <a:pt x="2120" y="230"/>
                  </a:lnTo>
                  <a:lnTo>
                    <a:pt x="187" y="1117"/>
                  </a:lnTo>
                  <a:lnTo>
                    <a:pt x="165" y="1125"/>
                  </a:lnTo>
                  <a:lnTo>
                    <a:pt x="144" y="1128"/>
                  </a:lnTo>
                  <a:lnTo>
                    <a:pt x="122" y="1126"/>
                  </a:lnTo>
                  <a:lnTo>
                    <a:pt x="101" y="1120"/>
                  </a:lnTo>
                  <a:lnTo>
                    <a:pt x="82" y="1110"/>
                  </a:lnTo>
                  <a:lnTo>
                    <a:pt x="64" y="1097"/>
                  </a:lnTo>
                  <a:lnTo>
                    <a:pt x="49" y="1081"/>
                  </a:lnTo>
                  <a:lnTo>
                    <a:pt x="37" y="1060"/>
                  </a:lnTo>
                  <a:lnTo>
                    <a:pt x="0" y="979"/>
                  </a:lnTo>
                  <a:lnTo>
                    <a:pt x="2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7" name="Freeform 723"/>
            <p:cNvSpPr>
              <a:spLocks/>
            </p:cNvSpPr>
            <p:nvPr/>
          </p:nvSpPr>
          <p:spPr bwMode="auto">
            <a:xfrm>
              <a:off x="6011863" y="5413375"/>
              <a:ext cx="100013" cy="42863"/>
            </a:xfrm>
            <a:custGeom>
              <a:avLst/>
              <a:gdLst>
                <a:gd name="T0" fmla="*/ 0 w 892"/>
                <a:gd name="T1" fmla="*/ 0 h 381"/>
                <a:gd name="T2" fmla="*/ 892 w 892"/>
                <a:gd name="T3" fmla="*/ 185 h 381"/>
                <a:gd name="T4" fmla="*/ 852 w 892"/>
                <a:gd name="T5" fmla="*/ 381 h 381"/>
                <a:gd name="T6" fmla="*/ 106 w 892"/>
                <a:gd name="T7" fmla="*/ 225 h 381"/>
                <a:gd name="T8" fmla="*/ 0 w 892"/>
                <a:gd name="T9" fmla="*/ 0 h 381"/>
              </a:gdLst>
              <a:ahLst/>
              <a:cxnLst>
                <a:cxn ang="0">
                  <a:pos x="T0" y="T1"/>
                </a:cxn>
                <a:cxn ang="0">
                  <a:pos x="T2" y="T3"/>
                </a:cxn>
                <a:cxn ang="0">
                  <a:pos x="T4" y="T5"/>
                </a:cxn>
                <a:cxn ang="0">
                  <a:pos x="T6" y="T7"/>
                </a:cxn>
                <a:cxn ang="0">
                  <a:pos x="T8" y="T9"/>
                </a:cxn>
              </a:cxnLst>
              <a:rect l="0" t="0" r="r" b="b"/>
              <a:pathLst>
                <a:path w="892" h="381">
                  <a:moveTo>
                    <a:pt x="0" y="0"/>
                  </a:moveTo>
                  <a:lnTo>
                    <a:pt x="892" y="185"/>
                  </a:lnTo>
                  <a:lnTo>
                    <a:pt x="852" y="381"/>
                  </a:lnTo>
                  <a:lnTo>
                    <a:pt x="106" y="22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8" name="Freeform 724"/>
            <p:cNvSpPr>
              <a:spLocks noEditPoints="1"/>
            </p:cNvSpPr>
            <p:nvPr/>
          </p:nvSpPr>
          <p:spPr bwMode="auto">
            <a:xfrm>
              <a:off x="5854700" y="5291138"/>
              <a:ext cx="274638" cy="128588"/>
            </a:xfrm>
            <a:custGeom>
              <a:avLst/>
              <a:gdLst>
                <a:gd name="T0" fmla="*/ 1869 w 2422"/>
                <a:gd name="T1" fmla="*/ 550 h 1136"/>
                <a:gd name="T2" fmla="*/ 1804 w 2422"/>
                <a:gd name="T3" fmla="*/ 853 h 1136"/>
                <a:gd name="T4" fmla="*/ 2107 w 2422"/>
                <a:gd name="T5" fmla="*/ 916 h 1136"/>
                <a:gd name="T6" fmla="*/ 2170 w 2422"/>
                <a:gd name="T7" fmla="*/ 614 h 1136"/>
                <a:gd name="T8" fmla="*/ 1869 w 2422"/>
                <a:gd name="T9" fmla="*/ 550 h 1136"/>
                <a:gd name="T10" fmla="*/ 229 w 2422"/>
                <a:gd name="T11" fmla="*/ 0 h 1136"/>
                <a:gd name="T12" fmla="*/ 251 w 2422"/>
                <a:gd name="T13" fmla="*/ 2 h 1136"/>
                <a:gd name="T14" fmla="*/ 2335 w 2422"/>
                <a:gd name="T15" fmla="*/ 435 h 1136"/>
                <a:gd name="T16" fmla="*/ 2356 w 2422"/>
                <a:gd name="T17" fmla="*/ 442 h 1136"/>
                <a:gd name="T18" fmla="*/ 2376 w 2422"/>
                <a:gd name="T19" fmla="*/ 453 h 1136"/>
                <a:gd name="T20" fmla="*/ 2392 w 2422"/>
                <a:gd name="T21" fmla="*/ 468 h 1136"/>
                <a:gd name="T22" fmla="*/ 2407 w 2422"/>
                <a:gd name="T23" fmla="*/ 485 h 1136"/>
                <a:gd name="T24" fmla="*/ 2416 w 2422"/>
                <a:gd name="T25" fmla="*/ 505 h 1136"/>
                <a:gd name="T26" fmla="*/ 2421 w 2422"/>
                <a:gd name="T27" fmla="*/ 526 h 1136"/>
                <a:gd name="T28" fmla="*/ 2422 w 2422"/>
                <a:gd name="T29" fmla="*/ 550 h 1136"/>
                <a:gd name="T30" fmla="*/ 2417 w 2422"/>
                <a:gd name="T31" fmla="*/ 573 h 1136"/>
                <a:gd name="T32" fmla="*/ 2299 w 2422"/>
                <a:gd name="T33" fmla="*/ 1136 h 1136"/>
                <a:gd name="T34" fmla="*/ 1297 w 2422"/>
                <a:gd name="T35" fmla="*/ 930 h 1136"/>
                <a:gd name="T36" fmla="*/ 1276 w 2422"/>
                <a:gd name="T37" fmla="*/ 903 h 1136"/>
                <a:gd name="T38" fmla="*/ 1252 w 2422"/>
                <a:gd name="T39" fmla="*/ 880 h 1136"/>
                <a:gd name="T40" fmla="*/ 1227 w 2422"/>
                <a:gd name="T41" fmla="*/ 862 h 1136"/>
                <a:gd name="T42" fmla="*/ 1199 w 2422"/>
                <a:gd name="T43" fmla="*/ 847 h 1136"/>
                <a:gd name="T44" fmla="*/ 1169 w 2422"/>
                <a:gd name="T45" fmla="*/ 836 h 1136"/>
                <a:gd name="T46" fmla="*/ 1137 w 2422"/>
                <a:gd name="T47" fmla="*/ 828 h 1136"/>
                <a:gd name="T48" fmla="*/ 1101 w 2422"/>
                <a:gd name="T49" fmla="*/ 824 h 1136"/>
                <a:gd name="T50" fmla="*/ 1086 w 2422"/>
                <a:gd name="T51" fmla="*/ 823 h 1136"/>
                <a:gd name="T52" fmla="*/ 1068 w 2422"/>
                <a:gd name="T53" fmla="*/ 825 h 1136"/>
                <a:gd name="T54" fmla="*/ 1050 w 2422"/>
                <a:gd name="T55" fmla="*/ 828 h 1136"/>
                <a:gd name="T56" fmla="*/ 1031 w 2422"/>
                <a:gd name="T57" fmla="*/ 833 h 1136"/>
                <a:gd name="T58" fmla="*/ 1014 w 2422"/>
                <a:gd name="T59" fmla="*/ 838 h 1136"/>
                <a:gd name="T60" fmla="*/ 998 w 2422"/>
                <a:gd name="T61" fmla="*/ 844 h 1136"/>
                <a:gd name="T62" fmla="*/ 983 w 2422"/>
                <a:gd name="T63" fmla="*/ 848 h 1136"/>
                <a:gd name="T64" fmla="*/ 973 w 2422"/>
                <a:gd name="T65" fmla="*/ 852 h 1136"/>
                <a:gd name="T66" fmla="*/ 966 w 2422"/>
                <a:gd name="T67" fmla="*/ 855 h 1136"/>
                <a:gd name="T68" fmla="*/ 963 w 2422"/>
                <a:gd name="T69" fmla="*/ 856 h 1136"/>
                <a:gd name="T70" fmla="*/ 0 w 2422"/>
                <a:gd name="T71" fmla="*/ 654 h 1136"/>
                <a:gd name="T72" fmla="*/ 118 w 2422"/>
                <a:gd name="T73" fmla="*/ 90 h 1136"/>
                <a:gd name="T74" fmla="*/ 125 w 2422"/>
                <a:gd name="T75" fmla="*/ 69 h 1136"/>
                <a:gd name="T76" fmla="*/ 136 w 2422"/>
                <a:gd name="T77" fmla="*/ 49 h 1136"/>
                <a:gd name="T78" fmla="*/ 150 w 2422"/>
                <a:gd name="T79" fmla="*/ 32 h 1136"/>
                <a:gd name="T80" fmla="*/ 166 w 2422"/>
                <a:gd name="T81" fmla="*/ 19 h 1136"/>
                <a:gd name="T82" fmla="*/ 186 w 2422"/>
                <a:gd name="T83" fmla="*/ 8 h 1136"/>
                <a:gd name="T84" fmla="*/ 206 w 2422"/>
                <a:gd name="T85" fmla="*/ 2 h 1136"/>
                <a:gd name="T86" fmla="*/ 229 w 2422"/>
                <a:gd name="T87" fmla="*/ 0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22" h="1136">
                  <a:moveTo>
                    <a:pt x="1869" y="550"/>
                  </a:moveTo>
                  <a:lnTo>
                    <a:pt x="1804" y="853"/>
                  </a:lnTo>
                  <a:lnTo>
                    <a:pt x="2107" y="916"/>
                  </a:lnTo>
                  <a:lnTo>
                    <a:pt x="2170" y="614"/>
                  </a:lnTo>
                  <a:lnTo>
                    <a:pt x="1869" y="550"/>
                  </a:lnTo>
                  <a:close/>
                  <a:moveTo>
                    <a:pt x="229" y="0"/>
                  </a:moveTo>
                  <a:lnTo>
                    <a:pt x="251" y="2"/>
                  </a:lnTo>
                  <a:lnTo>
                    <a:pt x="2335" y="435"/>
                  </a:lnTo>
                  <a:lnTo>
                    <a:pt x="2356" y="442"/>
                  </a:lnTo>
                  <a:lnTo>
                    <a:pt x="2376" y="453"/>
                  </a:lnTo>
                  <a:lnTo>
                    <a:pt x="2392" y="468"/>
                  </a:lnTo>
                  <a:lnTo>
                    <a:pt x="2407" y="485"/>
                  </a:lnTo>
                  <a:lnTo>
                    <a:pt x="2416" y="505"/>
                  </a:lnTo>
                  <a:lnTo>
                    <a:pt x="2421" y="526"/>
                  </a:lnTo>
                  <a:lnTo>
                    <a:pt x="2422" y="550"/>
                  </a:lnTo>
                  <a:lnTo>
                    <a:pt x="2417" y="573"/>
                  </a:lnTo>
                  <a:lnTo>
                    <a:pt x="2299" y="1136"/>
                  </a:lnTo>
                  <a:lnTo>
                    <a:pt x="1297" y="930"/>
                  </a:lnTo>
                  <a:lnTo>
                    <a:pt x="1276" y="903"/>
                  </a:lnTo>
                  <a:lnTo>
                    <a:pt x="1252" y="880"/>
                  </a:lnTo>
                  <a:lnTo>
                    <a:pt x="1227" y="862"/>
                  </a:lnTo>
                  <a:lnTo>
                    <a:pt x="1199" y="847"/>
                  </a:lnTo>
                  <a:lnTo>
                    <a:pt x="1169" y="836"/>
                  </a:lnTo>
                  <a:lnTo>
                    <a:pt x="1137" y="828"/>
                  </a:lnTo>
                  <a:lnTo>
                    <a:pt x="1101" y="824"/>
                  </a:lnTo>
                  <a:lnTo>
                    <a:pt x="1086" y="823"/>
                  </a:lnTo>
                  <a:lnTo>
                    <a:pt x="1068" y="825"/>
                  </a:lnTo>
                  <a:lnTo>
                    <a:pt x="1050" y="828"/>
                  </a:lnTo>
                  <a:lnTo>
                    <a:pt x="1031" y="833"/>
                  </a:lnTo>
                  <a:lnTo>
                    <a:pt x="1014" y="838"/>
                  </a:lnTo>
                  <a:lnTo>
                    <a:pt x="998" y="844"/>
                  </a:lnTo>
                  <a:lnTo>
                    <a:pt x="983" y="848"/>
                  </a:lnTo>
                  <a:lnTo>
                    <a:pt x="973" y="852"/>
                  </a:lnTo>
                  <a:lnTo>
                    <a:pt x="966" y="855"/>
                  </a:lnTo>
                  <a:lnTo>
                    <a:pt x="963" y="856"/>
                  </a:lnTo>
                  <a:lnTo>
                    <a:pt x="0" y="654"/>
                  </a:lnTo>
                  <a:lnTo>
                    <a:pt x="118" y="90"/>
                  </a:lnTo>
                  <a:lnTo>
                    <a:pt x="125" y="69"/>
                  </a:lnTo>
                  <a:lnTo>
                    <a:pt x="136" y="49"/>
                  </a:lnTo>
                  <a:lnTo>
                    <a:pt x="150" y="32"/>
                  </a:lnTo>
                  <a:lnTo>
                    <a:pt x="166" y="19"/>
                  </a:lnTo>
                  <a:lnTo>
                    <a:pt x="186" y="8"/>
                  </a:lnTo>
                  <a:lnTo>
                    <a:pt x="206" y="2"/>
                  </a:lnTo>
                  <a:lnTo>
                    <a:pt x="2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9" name="Freeform 725"/>
            <p:cNvSpPr>
              <a:spLocks/>
            </p:cNvSpPr>
            <p:nvPr/>
          </p:nvSpPr>
          <p:spPr bwMode="auto">
            <a:xfrm>
              <a:off x="5846763" y="5380038"/>
              <a:ext cx="92075" cy="34925"/>
            </a:xfrm>
            <a:custGeom>
              <a:avLst/>
              <a:gdLst>
                <a:gd name="T0" fmla="*/ 40 w 822"/>
                <a:gd name="T1" fmla="*/ 0 h 302"/>
                <a:gd name="T2" fmla="*/ 822 w 822"/>
                <a:gd name="T3" fmla="*/ 161 h 302"/>
                <a:gd name="T4" fmla="*/ 515 w 822"/>
                <a:gd name="T5" fmla="*/ 302 h 302"/>
                <a:gd name="T6" fmla="*/ 0 w 822"/>
                <a:gd name="T7" fmla="*/ 195 h 302"/>
                <a:gd name="T8" fmla="*/ 40 w 822"/>
                <a:gd name="T9" fmla="*/ 0 h 302"/>
              </a:gdLst>
              <a:ahLst/>
              <a:cxnLst>
                <a:cxn ang="0">
                  <a:pos x="T0" y="T1"/>
                </a:cxn>
                <a:cxn ang="0">
                  <a:pos x="T2" y="T3"/>
                </a:cxn>
                <a:cxn ang="0">
                  <a:pos x="T4" y="T5"/>
                </a:cxn>
                <a:cxn ang="0">
                  <a:pos x="T6" y="T7"/>
                </a:cxn>
                <a:cxn ang="0">
                  <a:pos x="T8" y="T9"/>
                </a:cxn>
              </a:cxnLst>
              <a:rect l="0" t="0" r="r" b="b"/>
              <a:pathLst>
                <a:path w="822" h="302">
                  <a:moveTo>
                    <a:pt x="40" y="0"/>
                  </a:moveTo>
                  <a:lnTo>
                    <a:pt x="822" y="161"/>
                  </a:lnTo>
                  <a:lnTo>
                    <a:pt x="515" y="302"/>
                  </a:lnTo>
                  <a:lnTo>
                    <a:pt x="0" y="195"/>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4" name="Group 1953"/>
          <p:cNvGrpSpPr/>
          <p:nvPr/>
        </p:nvGrpSpPr>
        <p:grpSpPr>
          <a:xfrm>
            <a:off x="6157512" y="3622745"/>
            <a:ext cx="231801" cy="232767"/>
            <a:chOff x="6265863" y="5224463"/>
            <a:chExt cx="381000" cy="382588"/>
          </a:xfrm>
          <a:solidFill>
            <a:schemeClr val="tx1">
              <a:lumMod val="65000"/>
              <a:lumOff val="35000"/>
            </a:schemeClr>
          </a:solidFill>
        </p:grpSpPr>
        <p:sp>
          <p:nvSpPr>
            <p:cNvPr id="1803" name="Freeform 730"/>
            <p:cNvSpPr>
              <a:spLocks noEditPoints="1"/>
            </p:cNvSpPr>
            <p:nvPr/>
          </p:nvSpPr>
          <p:spPr bwMode="auto">
            <a:xfrm>
              <a:off x="6265863" y="5224463"/>
              <a:ext cx="271462" cy="273050"/>
            </a:xfrm>
            <a:custGeom>
              <a:avLst/>
              <a:gdLst>
                <a:gd name="T0" fmla="*/ 1046 w 2395"/>
                <a:gd name="T1" fmla="*/ 281 h 2408"/>
                <a:gd name="T2" fmla="*/ 835 w 2395"/>
                <a:gd name="T3" fmla="*/ 343 h 2408"/>
                <a:gd name="T4" fmla="*/ 648 w 2395"/>
                <a:gd name="T5" fmla="*/ 450 h 2408"/>
                <a:gd name="T6" fmla="*/ 492 w 2395"/>
                <a:gd name="T7" fmla="*/ 595 h 2408"/>
                <a:gd name="T8" fmla="*/ 371 w 2395"/>
                <a:gd name="T9" fmla="*/ 774 h 2408"/>
                <a:gd name="T10" fmla="*/ 294 w 2395"/>
                <a:gd name="T11" fmla="*/ 979 h 2408"/>
                <a:gd name="T12" fmla="*/ 268 w 2395"/>
                <a:gd name="T13" fmla="*/ 1204 h 2408"/>
                <a:gd name="T14" fmla="*/ 294 w 2395"/>
                <a:gd name="T15" fmla="*/ 1428 h 2408"/>
                <a:gd name="T16" fmla="*/ 371 w 2395"/>
                <a:gd name="T17" fmla="*/ 1633 h 2408"/>
                <a:gd name="T18" fmla="*/ 492 w 2395"/>
                <a:gd name="T19" fmla="*/ 1812 h 2408"/>
                <a:gd name="T20" fmla="*/ 648 w 2395"/>
                <a:gd name="T21" fmla="*/ 1958 h 2408"/>
                <a:gd name="T22" fmla="*/ 835 w 2395"/>
                <a:gd name="T23" fmla="*/ 2065 h 2408"/>
                <a:gd name="T24" fmla="*/ 1046 w 2395"/>
                <a:gd name="T25" fmla="*/ 2125 h 2408"/>
                <a:gd name="T26" fmla="*/ 1273 w 2395"/>
                <a:gd name="T27" fmla="*/ 2134 h 2408"/>
                <a:gd name="T28" fmla="*/ 1491 w 2395"/>
                <a:gd name="T29" fmla="*/ 2090 h 2408"/>
                <a:gd name="T30" fmla="*/ 1687 w 2395"/>
                <a:gd name="T31" fmla="*/ 1998 h 2408"/>
                <a:gd name="T32" fmla="*/ 1855 w 2395"/>
                <a:gd name="T33" fmla="*/ 1864 h 2408"/>
                <a:gd name="T34" fmla="*/ 1988 w 2395"/>
                <a:gd name="T35" fmla="*/ 1696 h 2408"/>
                <a:gd name="T36" fmla="*/ 2080 w 2395"/>
                <a:gd name="T37" fmla="*/ 1499 h 2408"/>
                <a:gd name="T38" fmla="*/ 2124 w 2395"/>
                <a:gd name="T39" fmla="*/ 1280 h 2408"/>
                <a:gd name="T40" fmla="*/ 2114 w 2395"/>
                <a:gd name="T41" fmla="*/ 1052 h 2408"/>
                <a:gd name="T42" fmla="*/ 2053 w 2395"/>
                <a:gd name="T43" fmla="*/ 840 h 2408"/>
                <a:gd name="T44" fmla="*/ 1947 w 2395"/>
                <a:gd name="T45" fmla="*/ 652 h 2408"/>
                <a:gd name="T46" fmla="*/ 1802 w 2395"/>
                <a:gd name="T47" fmla="*/ 495 h 2408"/>
                <a:gd name="T48" fmla="*/ 1624 w 2395"/>
                <a:gd name="T49" fmla="*/ 374 h 2408"/>
                <a:gd name="T50" fmla="*/ 1420 w 2395"/>
                <a:gd name="T51" fmla="*/ 297 h 2408"/>
                <a:gd name="T52" fmla="*/ 1197 w 2395"/>
                <a:gd name="T53" fmla="*/ 269 h 2408"/>
                <a:gd name="T54" fmla="*/ 1367 w 2395"/>
                <a:gd name="T55" fmla="*/ 12 h 2408"/>
                <a:gd name="T56" fmla="*/ 1606 w 2395"/>
                <a:gd name="T57" fmla="*/ 73 h 2408"/>
                <a:gd name="T58" fmla="*/ 1824 w 2395"/>
                <a:gd name="T59" fmla="*/ 179 h 2408"/>
                <a:gd name="T60" fmla="*/ 2015 w 2395"/>
                <a:gd name="T61" fmla="*/ 324 h 2408"/>
                <a:gd name="T62" fmla="*/ 2173 w 2395"/>
                <a:gd name="T63" fmla="*/ 506 h 2408"/>
                <a:gd name="T64" fmla="*/ 2292 w 2395"/>
                <a:gd name="T65" fmla="*/ 717 h 2408"/>
                <a:gd name="T66" fmla="*/ 2368 w 2395"/>
                <a:gd name="T67" fmla="*/ 951 h 2408"/>
                <a:gd name="T68" fmla="*/ 2395 w 2395"/>
                <a:gd name="T69" fmla="*/ 1204 h 2408"/>
                <a:gd name="T70" fmla="*/ 2368 w 2395"/>
                <a:gd name="T71" fmla="*/ 1457 h 2408"/>
                <a:gd name="T72" fmla="*/ 2292 w 2395"/>
                <a:gd name="T73" fmla="*/ 1691 h 2408"/>
                <a:gd name="T74" fmla="*/ 2173 w 2395"/>
                <a:gd name="T75" fmla="*/ 1901 h 2408"/>
                <a:gd name="T76" fmla="*/ 2015 w 2395"/>
                <a:gd name="T77" fmla="*/ 2082 h 2408"/>
                <a:gd name="T78" fmla="*/ 1824 w 2395"/>
                <a:gd name="T79" fmla="*/ 2229 h 2408"/>
                <a:gd name="T80" fmla="*/ 1606 w 2395"/>
                <a:gd name="T81" fmla="*/ 2335 h 2408"/>
                <a:gd name="T82" fmla="*/ 1367 w 2395"/>
                <a:gd name="T83" fmla="*/ 2395 h 2408"/>
                <a:gd name="T84" fmla="*/ 1111 w 2395"/>
                <a:gd name="T85" fmla="*/ 2404 h 2408"/>
                <a:gd name="T86" fmla="*/ 866 w 2395"/>
                <a:gd name="T87" fmla="*/ 2360 h 2408"/>
                <a:gd name="T88" fmla="*/ 640 w 2395"/>
                <a:gd name="T89" fmla="*/ 2269 h 2408"/>
                <a:gd name="T90" fmla="*/ 440 w 2395"/>
                <a:gd name="T91" fmla="*/ 2135 h 2408"/>
                <a:gd name="T92" fmla="*/ 270 w 2395"/>
                <a:gd name="T93" fmla="*/ 1965 h 2408"/>
                <a:gd name="T94" fmla="*/ 137 w 2395"/>
                <a:gd name="T95" fmla="*/ 1764 h 2408"/>
                <a:gd name="T96" fmla="*/ 46 w 2395"/>
                <a:gd name="T97" fmla="*/ 1537 h 2408"/>
                <a:gd name="T98" fmla="*/ 3 w 2395"/>
                <a:gd name="T99" fmla="*/ 1289 h 2408"/>
                <a:gd name="T100" fmla="*/ 12 w 2395"/>
                <a:gd name="T101" fmla="*/ 1034 h 2408"/>
                <a:gd name="T102" fmla="*/ 72 w 2395"/>
                <a:gd name="T103" fmla="*/ 793 h 2408"/>
                <a:gd name="T104" fmla="*/ 177 w 2395"/>
                <a:gd name="T105" fmla="*/ 573 h 2408"/>
                <a:gd name="T106" fmla="*/ 323 w 2395"/>
                <a:gd name="T107" fmla="*/ 382 h 2408"/>
                <a:gd name="T108" fmla="*/ 503 w 2395"/>
                <a:gd name="T109" fmla="*/ 223 h 2408"/>
                <a:gd name="T110" fmla="*/ 713 w 2395"/>
                <a:gd name="T111" fmla="*/ 103 h 2408"/>
                <a:gd name="T112" fmla="*/ 946 w 2395"/>
                <a:gd name="T113" fmla="*/ 27 h 2408"/>
                <a:gd name="T114" fmla="*/ 1197 w 2395"/>
                <a:gd name="T115" fmla="*/ 0 h 2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95" h="2408">
                  <a:moveTo>
                    <a:pt x="1197" y="269"/>
                  </a:moveTo>
                  <a:lnTo>
                    <a:pt x="1121" y="272"/>
                  </a:lnTo>
                  <a:lnTo>
                    <a:pt x="1046" y="281"/>
                  </a:lnTo>
                  <a:lnTo>
                    <a:pt x="974" y="297"/>
                  </a:lnTo>
                  <a:lnTo>
                    <a:pt x="904" y="317"/>
                  </a:lnTo>
                  <a:lnTo>
                    <a:pt x="835" y="343"/>
                  </a:lnTo>
                  <a:lnTo>
                    <a:pt x="770" y="374"/>
                  </a:lnTo>
                  <a:lnTo>
                    <a:pt x="708" y="410"/>
                  </a:lnTo>
                  <a:lnTo>
                    <a:pt x="648" y="450"/>
                  </a:lnTo>
                  <a:lnTo>
                    <a:pt x="592" y="494"/>
                  </a:lnTo>
                  <a:lnTo>
                    <a:pt x="540" y="543"/>
                  </a:lnTo>
                  <a:lnTo>
                    <a:pt x="492" y="595"/>
                  </a:lnTo>
                  <a:lnTo>
                    <a:pt x="447" y="652"/>
                  </a:lnTo>
                  <a:lnTo>
                    <a:pt x="407" y="711"/>
                  </a:lnTo>
                  <a:lnTo>
                    <a:pt x="371" y="774"/>
                  </a:lnTo>
                  <a:lnTo>
                    <a:pt x="340" y="840"/>
                  </a:lnTo>
                  <a:lnTo>
                    <a:pt x="315" y="909"/>
                  </a:lnTo>
                  <a:lnTo>
                    <a:pt x="294" y="979"/>
                  </a:lnTo>
                  <a:lnTo>
                    <a:pt x="280" y="1052"/>
                  </a:lnTo>
                  <a:lnTo>
                    <a:pt x="271" y="1127"/>
                  </a:lnTo>
                  <a:lnTo>
                    <a:pt x="268" y="1204"/>
                  </a:lnTo>
                  <a:lnTo>
                    <a:pt x="271" y="1280"/>
                  </a:lnTo>
                  <a:lnTo>
                    <a:pt x="280" y="1355"/>
                  </a:lnTo>
                  <a:lnTo>
                    <a:pt x="294" y="1428"/>
                  </a:lnTo>
                  <a:lnTo>
                    <a:pt x="315" y="1499"/>
                  </a:lnTo>
                  <a:lnTo>
                    <a:pt x="340" y="1568"/>
                  </a:lnTo>
                  <a:lnTo>
                    <a:pt x="371" y="1633"/>
                  </a:lnTo>
                  <a:lnTo>
                    <a:pt x="407" y="1696"/>
                  </a:lnTo>
                  <a:lnTo>
                    <a:pt x="447" y="1756"/>
                  </a:lnTo>
                  <a:lnTo>
                    <a:pt x="492" y="1812"/>
                  </a:lnTo>
                  <a:lnTo>
                    <a:pt x="540" y="1864"/>
                  </a:lnTo>
                  <a:lnTo>
                    <a:pt x="592" y="1913"/>
                  </a:lnTo>
                  <a:lnTo>
                    <a:pt x="648" y="1958"/>
                  </a:lnTo>
                  <a:lnTo>
                    <a:pt x="708" y="1998"/>
                  </a:lnTo>
                  <a:lnTo>
                    <a:pt x="770" y="2034"/>
                  </a:lnTo>
                  <a:lnTo>
                    <a:pt x="835" y="2065"/>
                  </a:lnTo>
                  <a:lnTo>
                    <a:pt x="904" y="2090"/>
                  </a:lnTo>
                  <a:lnTo>
                    <a:pt x="974" y="2111"/>
                  </a:lnTo>
                  <a:lnTo>
                    <a:pt x="1046" y="2125"/>
                  </a:lnTo>
                  <a:lnTo>
                    <a:pt x="1121" y="2134"/>
                  </a:lnTo>
                  <a:lnTo>
                    <a:pt x="1197" y="2138"/>
                  </a:lnTo>
                  <a:lnTo>
                    <a:pt x="1273" y="2134"/>
                  </a:lnTo>
                  <a:lnTo>
                    <a:pt x="1348" y="2125"/>
                  </a:lnTo>
                  <a:lnTo>
                    <a:pt x="1420" y="2111"/>
                  </a:lnTo>
                  <a:lnTo>
                    <a:pt x="1491" y="2090"/>
                  </a:lnTo>
                  <a:lnTo>
                    <a:pt x="1559" y="2065"/>
                  </a:lnTo>
                  <a:lnTo>
                    <a:pt x="1625" y="2034"/>
                  </a:lnTo>
                  <a:lnTo>
                    <a:pt x="1687" y="1998"/>
                  </a:lnTo>
                  <a:lnTo>
                    <a:pt x="1746" y="1958"/>
                  </a:lnTo>
                  <a:lnTo>
                    <a:pt x="1803" y="1913"/>
                  </a:lnTo>
                  <a:lnTo>
                    <a:pt x="1855" y="1864"/>
                  </a:lnTo>
                  <a:lnTo>
                    <a:pt x="1903" y="1812"/>
                  </a:lnTo>
                  <a:lnTo>
                    <a:pt x="1948" y="1756"/>
                  </a:lnTo>
                  <a:lnTo>
                    <a:pt x="1988" y="1696"/>
                  </a:lnTo>
                  <a:lnTo>
                    <a:pt x="2023" y="1633"/>
                  </a:lnTo>
                  <a:lnTo>
                    <a:pt x="2054" y="1568"/>
                  </a:lnTo>
                  <a:lnTo>
                    <a:pt x="2080" y="1499"/>
                  </a:lnTo>
                  <a:lnTo>
                    <a:pt x="2100" y="1428"/>
                  </a:lnTo>
                  <a:lnTo>
                    <a:pt x="2114" y="1355"/>
                  </a:lnTo>
                  <a:lnTo>
                    <a:pt x="2124" y="1280"/>
                  </a:lnTo>
                  <a:lnTo>
                    <a:pt x="2127" y="1204"/>
                  </a:lnTo>
                  <a:lnTo>
                    <a:pt x="2124" y="1127"/>
                  </a:lnTo>
                  <a:lnTo>
                    <a:pt x="2114" y="1052"/>
                  </a:lnTo>
                  <a:lnTo>
                    <a:pt x="2099" y="979"/>
                  </a:lnTo>
                  <a:lnTo>
                    <a:pt x="2079" y="909"/>
                  </a:lnTo>
                  <a:lnTo>
                    <a:pt x="2053" y="840"/>
                  </a:lnTo>
                  <a:lnTo>
                    <a:pt x="2022" y="774"/>
                  </a:lnTo>
                  <a:lnTo>
                    <a:pt x="1988" y="711"/>
                  </a:lnTo>
                  <a:lnTo>
                    <a:pt x="1947" y="652"/>
                  </a:lnTo>
                  <a:lnTo>
                    <a:pt x="1903" y="595"/>
                  </a:lnTo>
                  <a:lnTo>
                    <a:pt x="1854" y="543"/>
                  </a:lnTo>
                  <a:lnTo>
                    <a:pt x="1802" y="495"/>
                  </a:lnTo>
                  <a:lnTo>
                    <a:pt x="1746" y="450"/>
                  </a:lnTo>
                  <a:lnTo>
                    <a:pt x="1686" y="410"/>
                  </a:lnTo>
                  <a:lnTo>
                    <a:pt x="1624" y="374"/>
                  </a:lnTo>
                  <a:lnTo>
                    <a:pt x="1559" y="343"/>
                  </a:lnTo>
                  <a:lnTo>
                    <a:pt x="1491" y="317"/>
                  </a:lnTo>
                  <a:lnTo>
                    <a:pt x="1420" y="297"/>
                  </a:lnTo>
                  <a:lnTo>
                    <a:pt x="1348" y="281"/>
                  </a:lnTo>
                  <a:lnTo>
                    <a:pt x="1273" y="272"/>
                  </a:lnTo>
                  <a:lnTo>
                    <a:pt x="1197" y="269"/>
                  </a:lnTo>
                  <a:close/>
                  <a:moveTo>
                    <a:pt x="1197" y="0"/>
                  </a:moveTo>
                  <a:lnTo>
                    <a:pt x="1283" y="3"/>
                  </a:lnTo>
                  <a:lnTo>
                    <a:pt x="1367" y="12"/>
                  </a:lnTo>
                  <a:lnTo>
                    <a:pt x="1449" y="27"/>
                  </a:lnTo>
                  <a:lnTo>
                    <a:pt x="1529" y="47"/>
                  </a:lnTo>
                  <a:lnTo>
                    <a:pt x="1606" y="73"/>
                  </a:lnTo>
                  <a:lnTo>
                    <a:pt x="1682" y="103"/>
                  </a:lnTo>
                  <a:lnTo>
                    <a:pt x="1754" y="139"/>
                  </a:lnTo>
                  <a:lnTo>
                    <a:pt x="1824" y="179"/>
                  </a:lnTo>
                  <a:lnTo>
                    <a:pt x="1891" y="223"/>
                  </a:lnTo>
                  <a:lnTo>
                    <a:pt x="1955" y="272"/>
                  </a:lnTo>
                  <a:lnTo>
                    <a:pt x="2015" y="324"/>
                  </a:lnTo>
                  <a:lnTo>
                    <a:pt x="2071" y="382"/>
                  </a:lnTo>
                  <a:lnTo>
                    <a:pt x="2125" y="442"/>
                  </a:lnTo>
                  <a:lnTo>
                    <a:pt x="2173" y="506"/>
                  </a:lnTo>
                  <a:lnTo>
                    <a:pt x="2217" y="573"/>
                  </a:lnTo>
                  <a:lnTo>
                    <a:pt x="2256" y="644"/>
                  </a:lnTo>
                  <a:lnTo>
                    <a:pt x="2292" y="717"/>
                  </a:lnTo>
                  <a:lnTo>
                    <a:pt x="2323" y="793"/>
                  </a:lnTo>
                  <a:lnTo>
                    <a:pt x="2347" y="871"/>
                  </a:lnTo>
                  <a:lnTo>
                    <a:pt x="2368" y="951"/>
                  </a:lnTo>
                  <a:lnTo>
                    <a:pt x="2382" y="1034"/>
                  </a:lnTo>
                  <a:lnTo>
                    <a:pt x="2391" y="1118"/>
                  </a:lnTo>
                  <a:lnTo>
                    <a:pt x="2395" y="1204"/>
                  </a:lnTo>
                  <a:lnTo>
                    <a:pt x="2391" y="1289"/>
                  </a:lnTo>
                  <a:lnTo>
                    <a:pt x="2382" y="1374"/>
                  </a:lnTo>
                  <a:lnTo>
                    <a:pt x="2368" y="1457"/>
                  </a:lnTo>
                  <a:lnTo>
                    <a:pt x="2347" y="1537"/>
                  </a:lnTo>
                  <a:lnTo>
                    <a:pt x="2323" y="1615"/>
                  </a:lnTo>
                  <a:lnTo>
                    <a:pt x="2292" y="1691"/>
                  </a:lnTo>
                  <a:lnTo>
                    <a:pt x="2256" y="1764"/>
                  </a:lnTo>
                  <a:lnTo>
                    <a:pt x="2217" y="1834"/>
                  </a:lnTo>
                  <a:lnTo>
                    <a:pt x="2173" y="1901"/>
                  </a:lnTo>
                  <a:lnTo>
                    <a:pt x="2125" y="1965"/>
                  </a:lnTo>
                  <a:lnTo>
                    <a:pt x="2071" y="2026"/>
                  </a:lnTo>
                  <a:lnTo>
                    <a:pt x="2015" y="2082"/>
                  </a:lnTo>
                  <a:lnTo>
                    <a:pt x="1955" y="2135"/>
                  </a:lnTo>
                  <a:lnTo>
                    <a:pt x="1891" y="2185"/>
                  </a:lnTo>
                  <a:lnTo>
                    <a:pt x="1824" y="2229"/>
                  </a:lnTo>
                  <a:lnTo>
                    <a:pt x="1754" y="2269"/>
                  </a:lnTo>
                  <a:lnTo>
                    <a:pt x="1682" y="2305"/>
                  </a:lnTo>
                  <a:lnTo>
                    <a:pt x="1606" y="2335"/>
                  </a:lnTo>
                  <a:lnTo>
                    <a:pt x="1529" y="2360"/>
                  </a:lnTo>
                  <a:lnTo>
                    <a:pt x="1449" y="2381"/>
                  </a:lnTo>
                  <a:lnTo>
                    <a:pt x="1367" y="2395"/>
                  </a:lnTo>
                  <a:lnTo>
                    <a:pt x="1283" y="2404"/>
                  </a:lnTo>
                  <a:lnTo>
                    <a:pt x="1197" y="2408"/>
                  </a:lnTo>
                  <a:lnTo>
                    <a:pt x="1111" y="2404"/>
                  </a:lnTo>
                  <a:lnTo>
                    <a:pt x="1028" y="2395"/>
                  </a:lnTo>
                  <a:lnTo>
                    <a:pt x="946" y="2381"/>
                  </a:lnTo>
                  <a:lnTo>
                    <a:pt x="866" y="2360"/>
                  </a:lnTo>
                  <a:lnTo>
                    <a:pt x="788" y="2336"/>
                  </a:lnTo>
                  <a:lnTo>
                    <a:pt x="713" y="2305"/>
                  </a:lnTo>
                  <a:lnTo>
                    <a:pt x="640" y="2269"/>
                  </a:lnTo>
                  <a:lnTo>
                    <a:pt x="569" y="2229"/>
                  </a:lnTo>
                  <a:lnTo>
                    <a:pt x="503" y="2185"/>
                  </a:lnTo>
                  <a:lnTo>
                    <a:pt x="440" y="2135"/>
                  </a:lnTo>
                  <a:lnTo>
                    <a:pt x="379" y="2083"/>
                  </a:lnTo>
                  <a:lnTo>
                    <a:pt x="323" y="2026"/>
                  </a:lnTo>
                  <a:lnTo>
                    <a:pt x="270" y="1965"/>
                  </a:lnTo>
                  <a:lnTo>
                    <a:pt x="222" y="1901"/>
                  </a:lnTo>
                  <a:lnTo>
                    <a:pt x="177" y="1835"/>
                  </a:lnTo>
                  <a:lnTo>
                    <a:pt x="137" y="1764"/>
                  </a:lnTo>
                  <a:lnTo>
                    <a:pt x="102" y="1691"/>
                  </a:lnTo>
                  <a:lnTo>
                    <a:pt x="72" y="1615"/>
                  </a:lnTo>
                  <a:lnTo>
                    <a:pt x="46" y="1537"/>
                  </a:lnTo>
                  <a:lnTo>
                    <a:pt x="27" y="1457"/>
                  </a:lnTo>
                  <a:lnTo>
                    <a:pt x="12" y="1374"/>
                  </a:lnTo>
                  <a:lnTo>
                    <a:pt x="3" y="1289"/>
                  </a:lnTo>
                  <a:lnTo>
                    <a:pt x="0" y="1204"/>
                  </a:lnTo>
                  <a:lnTo>
                    <a:pt x="3" y="1118"/>
                  </a:lnTo>
                  <a:lnTo>
                    <a:pt x="12" y="1034"/>
                  </a:lnTo>
                  <a:lnTo>
                    <a:pt x="27" y="951"/>
                  </a:lnTo>
                  <a:lnTo>
                    <a:pt x="46" y="871"/>
                  </a:lnTo>
                  <a:lnTo>
                    <a:pt x="72" y="793"/>
                  </a:lnTo>
                  <a:lnTo>
                    <a:pt x="102" y="717"/>
                  </a:lnTo>
                  <a:lnTo>
                    <a:pt x="137" y="644"/>
                  </a:lnTo>
                  <a:lnTo>
                    <a:pt x="177" y="573"/>
                  </a:lnTo>
                  <a:lnTo>
                    <a:pt x="222" y="506"/>
                  </a:lnTo>
                  <a:lnTo>
                    <a:pt x="270" y="442"/>
                  </a:lnTo>
                  <a:lnTo>
                    <a:pt x="323" y="382"/>
                  </a:lnTo>
                  <a:lnTo>
                    <a:pt x="379" y="324"/>
                  </a:lnTo>
                  <a:lnTo>
                    <a:pt x="440" y="272"/>
                  </a:lnTo>
                  <a:lnTo>
                    <a:pt x="503" y="223"/>
                  </a:lnTo>
                  <a:lnTo>
                    <a:pt x="569" y="179"/>
                  </a:lnTo>
                  <a:lnTo>
                    <a:pt x="640" y="139"/>
                  </a:lnTo>
                  <a:lnTo>
                    <a:pt x="713" y="103"/>
                  </a:lnTo>
                  <a:lnTo>
                    <a:pt x="788" y="73"/>
                  </a:lnTo>
                  <a:lnTo>
                    <a:pt x="866" y="47"/>
                  </a:lnTo>
                  <a:lnTo>
                    <a:pt x="946" y="27"/>
                  </a:lnTo>
                  <a:lnTo>
                    <a:pt x="1028" y="12"/>
                  </a:lnTo>
                  <a:lnTo>
                    <a:pt x="1111" y="3"/>
                  </a:lnTo>
                  <a:lnTo>
                    <a:pt x="1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04" name="Freeform 731"/>
            <p:cNvSpPr>
              <a:spLocks/>
            </p:cNvSpPr>
            <p:nvPr/>
          </p:nvSpPr>
          <p:spPr bwMode="auto">
            <a:xfrm>
              <a:off x="6469063" y="5429251"/>
              <a:ext cx="177800" cy="177800"/>
            </a:xfrm>
            <a:custGeom>
              <a:avLst/>
              <a:gdLst>
                <a:gd name="T0" fmla="*/ 596 w 1570"/>
                <a:gd name="T1" fmla="*/ 0 h 1580"/>
                <a:gd name="T2" fmla="*/ 1299 w 1570"/>
                <a:gd name="T3" fmla="*/ 475 h 1580"/>
                <a:gd name="T4" fmla="*/ 1345 w 1570"/>
                <a:gd name="T5" fmla="*/ 509 h 1580"/>
                <a:gd name="T6" fmla="*/ 1386 w 1570"/>
                <a:gd name="T7" fmla="*/ 546 h 1580"/>
                <a:gd name="T8" fmla="*/ 1424 w 1570"/>
                <a:gd name="T9" fmla="*/ 586 h 1580"/>
                <a:gd name="T10" fmla="*/ 1456 w 1570"/>
                <a:gd name="T11" fmla="*/ 628 h 1580"/>
                <a:gd name="T12" fmla="*/ 1486 w 1570"/>
                <a:gd name="T13" fmla="*/ 672 h 1580"/>
                <a:gd name="T14" fmla="*/ 1511 w 1570"/>
                <a:gd name="T15" fmla="*/ 719 h 1580"/>
                <a:gd name="T16" fmla="*/ 1531 w 1570"/>
                <a:gd name="T17" fmla="*/ 768 h 1580"/>
                <a:gd name="T18" fmla="*/ 1547 w 1570"/>
                <a:gd name="T19" fmla="*/ 817 h 1580"/>
                <a:gd name="T20" fmla="*/ 1559 w 1570"/>
                <a:gd name="T21" fmla="*/ 867 h 1580"/>
                <a:gd name="T22" fmla="*/ 1567 w 1570"/>
                <a:gd name="T23" fmla="*/ 919 h 1580"/>
                <a:gd name="T24" fmla="*/ 1570 w 1570"/>
                <a:gd name="T25" fmla="*/ 971 h 1580"/>
                <a:gd name="T26" fmla="*/ 1568 w 1570"/>
                <a:gd name="T27" fmla="*/ 1022 h 1580"/>
                <a:gd name="T28" fmla="*/ 1563 w 1570"/>
                <a:gd name="T29" fmla="*/ 1074 h 1580"/>
                <a:gd name="T30" fmla="*/ 1552 w 1570"/>
                <a:gd name="T31" fmla="*/ 1125 h 1580"/>
                <a:gd name="T32" fmla="*/ 1537 w 1570"/>
                <a:gd name="T33" fmla="*/ 1175 h 1580"/>
                <a:gd name="T34" fmla="*/ 1518 w 1570"/>
                <a:gd name="T35" fmla="*/ 1225 h 1580"/>
                <a:gd name="T36" fmla="*/ 1494 w 1570"/>
                <a:gd name="T37" fmla="*/ 1273 h 1580"/>
                <a:gd name="T38" fmla="*/ 1466 w 1570"/>
                <a:gd name="T39" fmla="*/ 1318 h 1580"/>
                <a:gd name="T40" fmla="*/ 1433 w 1570"/>
                <a:gd name="T41" fmla="*/ 1362 h 1580"/>
                <a:gd name="T42" fmla="*/ 1395 w 1570"/>
                <a:gd name="T43" fmla="*/ 1404 h 1580"/>
                <a:gd name="T44" fmla="*/ 1354 w 1570"/>
                <a:gd name="T45" fmla="*/ 1442 h 1580"/>
                <a:gd name="T46" fmla="*/ 1310 w 1570"/>
                <a:gd name="T47" fmla="*/ 1475 h 1580"/>
                <a:gd name="T48" fmla="*/ 1264 w 1570"/>
                <a:gd name="T49" fmla="*/ 1504 h 1580"/>
                <a:gd name="T50" fmla="*/ 1216 w 1570"/>
                <a:gd name="T51" fmla="*/ 1527 h 1580"/>
                <a:gd name="T52" fmla="*/ 1167 w 1570"/>
                <a:gd name="T53" fmla="*/ 1547 h 1580"/>
                <a:gd name="T54" fmla="*/ 1117 w 1570"/>
                <a:gd name="T55" fmla="*/ 1561 h 1580"/>
                <a:gd name="T56" fmla="*/ 1066 w 1570"/>
                <a:gd name="T57" fmla="*/ 1572 h 1580"/>
                <a:gd name="T58" fmla="*/ 1015 w 1570"/>
                <a:gd name="T59" fmla="*/ 1578 h 1580"/>
                <a:gd name="T60" fmla="*/ 963 w 1570"/>
                <a:gd name="T61" fmla="*/ 1580 h 1580"/>
                <a:gd name="T62" fmla="*/ 911 w 1570"/>
                <a:gd name="T63" fmla="*/ 1577 h 1580"/>
                <a:gd name="T64" fmla="*/ 859 w 1570"/>
                <a:gd name="T65" fmla="*/ 1568 h 1580"/>
                <a:gd name="T66" fmla="*/ 809 w 1570"/>
                <a:gd name="T67" fmla="*/ 1557 h 1580"/>
                <a:gd name="T68" fmla="*/ 760 w 1570"/>
                <a:gd name="T69" fmla="*/ 1541 h 1580"/>
                <a:gd name="T70" fmla="*/ 712 w 1570"/>
                <a:gd name="T71" fmla="*/ 1520 h 1580"/>
                <a:gd name="T72" fmla="*/ 666 w 1570"/>
                <a:gd name="T73" fmla="*/ 1496 h 1580"/>
                <a:gd name="T74" fmla="*/ 621 w 1570"/>
                <a:gd name="T75" fmla="*/ 1467 h 1580"/>
                <a:gd name="T76" fmla="*/ 580 w 1570"/>
                <a:gd name="T77" fmla="*/ 1434 h 1580"/>
                <a:gd name="T78" fmla="*/ 540 w 1570"/>
                <a:gd name="T79" fmla="*/ 1397 h 1580"/>
                <a:gd name="T80" fmla="*/ 504 w 1570"/>
                <a:gd name="T81" fmla="*/ 1356 h 1580"/>
                <a:gd name="T82" fmla="*/ 471 w 1570"/>
                <a:gd name="T83" fmla="*/ 1310 h 1580"/>
                <a:gd name="T84" fmla="*/ 0 w 1570"/>
                <a:gd name="T85" fmla="*/ 601 h 1580"/>
                <a:gd name="T86" fmla="*/ 76 w 1570"/>
                <a:gd name="T87" fmla="*/ 560 h 1580"/>
                <a:gd name="T88" fmla="*/ 149 w 1570"/>
                <a:gd name="T89" fmla="*/ 514 h 1580"/>
                <a:gd name="T90" fmla="*/ 218 w 1570"/>
                <a:gd name="T91" fmla="*/ 463 h 1580"/>
                <a:gd name="T92" fmla="*/ 285 w 1570"/>
                <a:gd name="T93" fmla="*/ 408 h 1580"/>
                <a:gd name="T94" fmla="*/ 347 w 1570"/>
                <a:gd name="T95" fmla="*/ 349 h 1580"/>
                <a:gd name="T96" fmla="*/ 405 w 1570"/>
                <a:gd name="T97" fmla="*/ 286 h 1580"/>
                <a:gd name="T98" fmla="*/ 459 w 1570"/>
                <a:gd name="T99" fmla="*/ 219 h 1580"/>
                <a:gd name="T100" fmla="*/ 510 w 1570"/>
                <a:gd name="T101" fmla="*/ 150 h 1580"/>
                <a:gd name="T102" fmla="*/ 556 w 1570"/>
                <a:gd name="T103" fmla="*/ 76 h 1580"/>
                <a:gd name="T104" fmla="*/ 596 w 1570"/>
                <a:gd name="T105" fmla="*/ 0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70" h="1580">
                  <a:moveTo>
                    <a:pt x="596" y="0"/>
                  </a:moveTo>
                  <a:lnTo>
                    <a:pt x="1299" y="475"/>
                  </a:lnTo>
                  <a:lnTo>
                    <a:pt x="1345" y="509"/>
                  </a:lnTo>
                  <a:lnTo>
                    <a:pt x="1386" y="546"/>
                  </a:lnTo>
                  <a:lnTo>
                    <a:pt x="1424" y="586"/>
                  </a:lnTo>
                  <a:lnTo>
                    <a:pt x="1456" y="628"/>
                  </a:lnTo>
                  <a:lnTo>
                    <a:pt x="1486" y="672"/>
                  </a:lnTo>
                  <a:lnTo>
                    <a:pt x="1511" y="719"/>
                  </a:lnTo>
                  <a:lnTo>
                    <a:pt x="1531" y="768"/>
                  </a:lnTo>
                  <a:lnTo>
                    <a:pt x="1547" y="817"/>
                  </a:lnTo>
                  <a:lnTo>
                    <a:pt x="1559" y="867"/>
                  </a:lnTo>
                  <a:lnTo>
                    <a:pt x="1567" y="919"/>
                  </a:lnTo>
                  <a:lnTo>
                    <a:pt x="1570" y="971"/>
                  </a:lnTo>
                  <a:lnTo>
                    <a:pt x="1568" y="1022"/>
                  </a:lnTo>
                  <a:lnTo>
                    <a:pt x="1563" y="1074"/>
                  </a:lnTo>
                  <a:lnTo>
                    <a:pt x="1552" y="1125"/>
                  </a:lnTo>
                  <a:lnTo>
                    <a:pt x="1537" y="1175"/>
                  </a:lnTo>
                  <a:lnTo>
                    <a:pt x="1518" y="1225"/>
                  </a:lnTo>
                  <a:lnTo>
                    <a:pt x="1494" y="1273"/>
                  </a:lnTo>
                  <a:lnTo>
                    <a:pt x="1466" y="1318"/>
                  </a:lnTo>
                  <a:lnTo>
                    <a:pt x="1433" y="1362"/>
                  </a:lnTo>
                  <a:lnTo>
                    <a:pt x="1395" y="1404"/>
                  </a:lnTo>
                  <a:lnTo>
                    <a:pt x="1354" y="1442"/>
                  </a:lnTo>
                  <a:lnTo>
                    <a:pt x="1310" y="1475"/>
                  </a:lnTo>
                  <a:lnTo>
                    <a:pt x="1264" y="1504"/>
                  </a:lnTo>
                  <a:lnTo>
                    <a:pt x="1216" y="1527"/>
                  </a:lnTo>
                  <a:lnTo>
                    <a:pt x="1167" y="1547"/>
                  </a:lnTo>
                  <a:lnTo>
                    <a:pt x="1117" y="1561"/>
                  </a:lnTo>
                  <a:lnTo>
                    <a:pt x="1066" y="1572"/>
                  </a:lnTo>
                  <a:lnTo>
                    <a:pt x="1015" y="1578"/>
                  </a:lnTo>
                  <a:lnTo>
                    <a:pt x="963" y="1580"/>
                  </a:lnTo>
                  <a:lnTo>
                    <a:pt x="911" y="1577"/>
                  </a:lnTo>
                  <a:lnTo>
                    <a:pt x="859" y="1568"/>
                  </a:lnTo>
                  <a:lnTo>
                    <a:pt x="809" y="1557"/>
                  </a:lnTo>
                  <a:lnTo>
                    <a:pt x="760" y="1541"/>
                  </a:lnTo>
                  <a:lnTo>
                    <a:pt x="712" y="1520"/>
                  </a:lnTo>
                  <a:lnTo>
                    <a:pt x="666" y="1496"/>
                  </a:lnTo>
                  <a:lnTo>
                    <a:pt x="621" y="1467"/>
                  </a:lnTo>
                  <a:lnTo>
                    <a:pt x="580" y="1434"/>
                  </a:lnTo>
                  <a:lnTo>
                    <a:pt x="540" y="1397"/>
                  </a:lnTo>
                  <a:lnTo>
                    <a:pt x="504" y="1356"/>
                  </a:lnTo>
                  <a:lnTo>
                    <a:pt x="471" y="1310"/>
                  </a:lnTo>
                  <a:lnTo>
                    <a:pt x="0" y="601"/>
                  </a:lnTo>
                  <a:lnTo>
                    <a:pt x="76" y="560"/>
                  </a:lnTo>
                  <a:lnTo>
                    <a:pt x="149" y="514"/>
                  </a:lnTo>
                  <a:lnTo>
                    <a:pt x="218" y="463"/>
                  </a:lnTo>
                  <a:lnTo>
                    <a:pt x="285" y="408"/>
                  </a:lnTo>
                  <a:lnTo>
                    <a:pt x="347" y="349"/>
                  </a:lnTo>
                  <a:lnTo>
                    <a:pt x="405" y="286"/>
                  </a:lnTo>
                  <a:lnTo>
                    <a:pt x="459" y="219"/>
                  </a:lnTo>
                  <a:lnTo>
                    <a:pt x="510" y="150"/>
                  </a:lnTo>
                  <a:lnTo>
                    <a:pt x="556" y="76"/>
                  </a:lnTo>
                  <a:lnTo>
                    <a:pt x="5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05" name="Freeform 732"/>
            <p:cNvSpPr>
              <a:spLocks noEditPoints="1"/>
            </p:cNvSpPr>
            <p:nvPr/>
          </p:nvSpPr>
          <p:spPr bwMode="auto">
            <a:xfrm>
              <a:off x="6313488" y="5272088"/>
              <a:ext cx="177800" cy="177800"/>
            </a:xfrm>
            <a:custGeom>
              <a:avLst/>
              <a:gdLst>
                <a:gd name="T0" fmla="*/ 1064 w 1568"/>
                <a:gd name="T1" fmla="*/ 958 h 1577"/>
                <a:gd name="T2" fmla="*/ 755 w 1568"/>
                <a:gd name="T3" fmla="*/ 1137 h 1577"/>
                <a:gd name="T4" fmla="*/ 1061 w 1568"/>
                <a:gd name="T5" fmla="*/ 1280 h 1577"/>
                <a:gd name="T6" fmla="*/ 1064 w 1568"/>
                <a:gd name="T7" fmla="*/ 816 h 1577"/>
                <a:gd name="T8" fmla="*/ 274 w 1568"/>
                <a:gd name="T9" fmla="*/ 529 h 1577"/>
                <a:gd name="T10" fmla="*/ 506 w 1568"/>
                <a:gd name="T11" fmla="*/ 617 h 1577"/>
                <a:gd name="T12" fmla="*/ 816 w 1568"/>
                <a:gd name="T13" fmla="*/ 436 h 1577"/>
                <a:gd name="T14" fmla="*/ 506 w 1568"/>
                <a:gd name="T15" fmla="*/ 294 h 1577"/>
                <a:gd name="T16" fmla="*/ 856 w 1568"/>
                <a:gd name="T17" fmla="*/ 3 h 1577"/>
                <a:gd name="T18" fmla="*/ 993 w 1568"/>
                <a:gd name="T19" fmla="*/ 27 h 1577"/>
                <a:gd name="T20" fmla="*/ 1121 w 1568"/>
                <a:gd name="T21" fmla="*/ 76 h 1577"/>
                <a:gd name="T22" fmla="*/ 1236 w 1568"/>
                <a:gd name="T23" fmla="*/ 145 h 1577"/>
                <a:gd name="T24" fmla="*/ 1338 w 1568"/>
                <a:gd name="T25" fmla="*/ 231 h 1577"/>
                <a:gd name="T26" fmla="*/ 1425 w 1568"/>
                <a:gd name="T27" fmla="*/ 333 h 1577"/>
                <a:gd name="T28" fmla="*/ 1493 w 1568"/>
                <a:gd name="T29" fmla="*/ 450 h 1577"/>
                <a:gd name="T30" fmla="*/ 1541 w 1568"/>
                <a:gd name="T31" fmla="*/ 579 h 1577"/>
                <a:gd name="T32" fmla="*/ 1565 w 1568"/>
                <a:gd name="T33" fmla="*/ 716 h 1577"/>
                <a:gd name="T34" fmla="*/ 1565 w 1568"/>
                <a:gd name="T35" fmla="*/ 860 h 1577"/>
                <a:gd name="T36" fmla="*/ 1541 w 1568"/>
                <a:gd name="T37" fmla="*/ 998 h 1577"/>
                <a:gd name="T38" fmla="*/ 1493 w 1568"/>
                <a:gd name="T39" fmla="*/ 1126 h 1577"/>
                <a:gd name="T40" fmla="*/ 1425 w 1568"/>
                <a:gd name="T41" fmla="*/ 1243 h 1577"/>
                <a:gd name="T42" fmla="*/ 1338 w 1568"/>
                <a:gd name="T43" fmla="*/ 1346 h 1577"/>
                <a:gd name="T44" fmla="*/ 1236 w 1568"/>
                <a:gd name="T45" fmla="*/ 1432 h 1577"/>
                <a:gd name="T46" fmla="*/ 1121 w 1568"/>
                <a:gd name="T47" fmla="*/ 1501 h 1577"/>
                <a:gd name="T48" fmla="*/ 993 w 1568"/>
                <a:gd name="T49" fmla="*/ 1548 h 1577"/>
                <a:gd name="T50" fmla="*/ 856 w 1568"/>
                <a:gd name="T51" fmla="*/ 1574 h 1577"/>
                <a:gd name="T52" fmla="*/ 713 w 1568"/>
                <a:gd name="T53" fmla="*/ 1574 h 1577"/>
                <a:gd name="T54" fmla="*/ 576 w 1568"/>
                <a:gd name="T55" fmla="*/ 1548 h 1577"/>
                <a:gd name="T56" fmla="*/ 448 w 1568"/>
                <a:gd name="T57" fmla="*/ 1501 h 1577"/>
                <a:gd name="T58" fmla="*/ 331 w 1568"/>
                <a:gd name="T59" fmla="*/ 1432 h 1577"/>
                <a:gd name="T60" fmla="*/ 229 w 1568"/>
                <a:gd name="T61" fmla="*/ 1346 h 1577"/>
                <a:gd name="T62" fmla="*/ 143 w 1568"/>
                <a:gd name="T63" fmla="*/ 1243 h 1577"/>
                <a:gd name="T64" fmla="*/ 76 w 1568"/>
                <a:gd name="T65" fmla="*/ 1126 h 1577"/>
                <a:gd name="T66" fmla="*/ 28 w 1568"/>
                <a:gd name="T67" fmla="*/ 998 h 1577"/>
                <a:gd name="T68" fmla="*/ 3 w 1568"/>
                <a:gd name="T69" fmla="*/ 860 h 1577"/>
                <a:gd name="T70" fmla="*/ 3 w 1568"/>
                <a:gd name="T71" fmla="*/ 716 h 1577"/>
                <a:gd name="T72" fmla="*/ 28 w 1568"/>
                <a:gd name="T73" fmla="*/ 579 h 1577"/>
                <a:gd name="T74" fmla="*/ 76 w 1568"/>
                <a:gd name="T75" fmla="*/ 450 h 1577"/>
                <a:gd name="T76" fmla="*/ 143 w 1568"/>
                <a:gd name="T77" fmla="*/ 333 h 1577"/>
                <a:gd name="T78" fmla="*/ 229 w 1568"/>
                <a:gd name="T79" fmla="*/ 231 h 1577"/>
                <a:gd name="T80" fmla="*/ 331 w 1568"/>
                <a:gd name="T81" fmla="*/ 145 h 1577"/>
                <a:gd name="T82" fmla="*/ 448 w 1568"/>
                <a:gd name="T83" fmla="*/ 76 h 1577"/>
                <a:gd name="T84" fmla="*/ 576 w 1568"/>
                <a:gd name="T85" fmla="*/ 27 h 1577"/>
                <a:gd name="T86" fmla="*/ 713 w 1568"/>
                <a:gd name="T87" fmla="*/ 3 h 1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68" h="1577">
                  <a:moveTo>
                    <a:pt x="1064" y="816"/>
                  </a:moveTo>
                  <a:lnTo>
                    <a:pt x="1064" y="958"/>
                  </a:lnTo>
                  <a:lnTo>
                    <a:pt x="755" y="958"/>
                  </a:lnTo>
                  <a:lnTo>
                    <a:pt x="755" y="1137"/>
                  </a:lnTo>
                  <a:lnTo>
                    <a:pt x="1061" y="1137"/>
                  </a:lnTo>
                  <a:lnTo>
                    <a:pt x="1061" y="1280"/>
                  </a:lnTo>
                  <a:lnTo>
                    <a:pt x="1296" y="1049"/>
                  </a:lnTo>
                  <a:lnTo>
                    <a:pt x="1064" y="816"/>
                  </a:lnTo>
                  <a:close/>
                  <a:moveTo>
                    <a:pt x="506" y="294"/>
                  </a:moveTo>
                  <a:lnTo>
                    <a:pt x="274" y="529"/>
                  </a:lnTo>
                  <a:lnTo>
                    <a:pt x="506" y="762"/>
                  </a:lnTo>
                  <a:lnTo>
                    <a:pt x="506" y="617"/>
                  </a:lnTo>
                  <a:lnTo>
                    <a:pt x="816" y="617"/>
                  </a:lnTo>
                  <a:lnTo>
                    <a:pt x="816" y="436"/>
                  </a:lnTo>
                  <a:lnTo>
                    <a:pt x="506" y="436"/>
                  </a:lnTo>
                  <a:lnTo>
                    <a:pt x="506" y="294"/>
                  </a:lnTo>
                  <a:close/>
                  <a:moveTo>
                    <a:pt x="784" y="0"/>
                  </a:moveTo>
                  <a:lnTo>
                    <a:pt x="856" y="3"/>
                  </a:lnTo>
                  <a:lnTo>
                    <a:pt x="925" y="12"/>
                  </a:lnTo>
                  <a:lnTo>
                    <a:pt x="993" y="27"/>
                  </a:lnTo>
                  <a:lnTo>
                    <a:pt x="1058" y="49"/>
                  </a:lnTo>
                  <a:lnTo>
                    <a:pt x="1121" y="76"/>
                  </a:lnTo>
                  <a:lnTo>
                    <a:pt x="1180" y="108"/>
                  </a:lnTo>
                  <a:lnTo>
                    <a:pt x="1236" y="145"/>
                  </a:lnTo>
                  <a:lnTo>
                    <a:pt x="1289" y="186"/>
                  </a:lnTo>
                  <a:lnTo>
                    <a:pt x="1338" y="231"/>
                  </a:lnTo>
                  <a:lnTo>
                    <a:pt x="1384" y="280"/>
                  </a:lnTo>
                  <a:lnTo>
                    <a:pt x="1425" y="333"/>
                  </a:lnTo>
                  <a:lnTo>
                    <a:pt x="1461" y="390"/>
                  </a:lnTo>
                  <a:lnTo>
                    <a:pt x="1493" y="450"/>
                  </a:lnTo>
                  <a:lnTo>
                    <a:pt x="1519" y="513"/>
                  </a:lnTo>
                  <a:lnTo>
                    <a:pt x="1541" y="579"/>
                  </a:lnTo>
                  <a:lnTo>
                    <a:pt x="1556" y="647"/>
                  </a:lnTo>
                  <a:lnTo>
                    <a:pt x="1565" y="716"/>
                  </a:lnTo>
                  <a:lnTo>
                    <a:pt x="1568" y="788"/>
                  </a:lnTo>
                  <a:lnTo>
                    <a:pt x="1565" y="860"/>
                  </a:lnTo>
                  <a:lnTo>
                    <a:pt x="1556" y="930"/>
                  </a:lnTo>
                  <a:lnTo>
                    <a:pt x="1541" y="998"/>
                  </a:lnTo>
                  <a:lnTo>
                    <a:pt x="1519" y="1063"/>
                  </a:lnTo>
                  <a:lnTo>
                    <a:pt x="1493" y="1126"/>
                  </a:lnTo>
                  <a:lnTo>
                    <a:pt x="1461" y="1186"/>
                  </a:lnTo>
                  <a:lnTo>
                    <a:pt x="1425" y="1243"/>
                  </a:lnTo>
                  <a:lnTo>
                    <a:pt x="1384" y="1296"/>
                  </a:lnTo>
                  <a:lnTo>
                    <a:pt x="1338" y="1346"/>
                  </a:lnTo>
                  <a:lnTo>
                    <a:pt x="1289" y="1391"/>
                  </a:lnTo>
                  <a:lnTo>
                    <a:pt x="1236" y="1432"/>
                  </a:lnTo>
                  <a:lnTo>
                    <a:pt x="1180" y="1469"/>
                  </a:lnTo>
                  <a:lnTo>
                    <a:pt x="1121" y="1501"/>
                  </a:lnTo>
                  <a:lnTo>
                    <a:pt x="1058" y="1527"/>
                  </a:lnTo>
                  <a:lnTo>
                    <a:pt x="993" y="1548"/>
                  </a:lnTo>
                  <a:lnTo>
                    <a:pt x="925" y="1563"/>
                  </a:lnTo>
                  <a:lnTo>
                    <a:pt x="856" y="1574"/>
                  </a:lnTo>
                  <a:lnTo>
                    <a:pt x="784" y="1577"/>
                  </a:lnTo>
                  <a:lnTo>
                    <a:pt x="713" y="1574"/>
                  </a:lnTo>
                  <a:lnTo>
                    <a:pt x="643" y="1563"/>
                  </a:lnTo>
                  <a:lnTo>
                    <a:pt x="576" y="1548"/>
                  </a:lnTo>
                  <a:lnTo>
                    <a:pt x="510" y="1527"/>
                  </a:lnTo>
                  <a:lnTo>
                    <a:pt x="448" y="1501"/>
                  </a:lnTo>
                  <a:lnTo>
                    <a:pt x="389" y="1469"/>
                  </a:lnTo>
                  <a:lnTo>
                    <a:pt x="331" y="1432"/>
                  </a:lnTo>
                  <a:lnTo>
                    <a:pt x="279" y="1391"/>
                  </a:lnTo>
                  <a:lnTo>
                    <a:pt x="229" y="1346"/>
                  </a:lnTo>
                  <a:lnTo>
                    <a:pt x="184" y="1296"/>
                  </a:lnTo>
                  <a:lnTo>
                    <a:pt x="143" y="1243"/>
                  </a:lnTo>
                  <a:lnTo>
                    <a:pt x="106" y="1186"/>
                  </a:lnTo>
                  <a:lnTo>
                    <a:pt x="76" y="1126"/>
                  </a:lnTo>
                  <a:lnTo>
                    <a:pt x="49" y="1063"/>
                  </a:lnTo>
                  <a:lnTo>
                    <a:pt x="28" y="998"/>
                  </a:lnTo>
                  <a:lnTo>
                    <a:pt x="12" y="930"/>
                  </a:lnTo>
                  <a:lnTo>
                    <a:pt x="3" y="860"/>
                  </a:lnTo>
                  <a:lnTo>
                    <a:pt x="0" y="788"/>
                  </a:lnTo>
                  <a:lnTo>
                    <a:pt x="3" y="716"/>
                  </a:lnTo>
                  <a:lnTo>
                    <a:pt x="12" y="647"/>
                  </a:lnTo>
                  <a:lnTo>
                    <a:pt x="28" y="579"/>
                  </a:lnTo>
                  <a:lnTo>
                    <a:pt x="49" y="513"/>
                  </a:lnTo>
                  <a:lnTo>
                    <a:pt x="76" y="450"/>
                  </a:lnTo>
                  <a:lnTo>
                    <a:pt x="106" y="390"/>
                  </a:lnTo>
                  <a:lnTo>
                    <a:pt x="143" y="333"/>
                  </a:lnTo>
                  <a:lnTo>
                    <a:pt x="184" y="280"/>
                  </a:lnTo>
                  <a:lnTo>
                    <a:pt x="229" y="231"/>
                  </a:lnTo>
                  <a:lnTo>
                    <a:pt x="279" y="186"/>
                  </a:lnTo>
                  <a:lnTo>
                    <a:pt x="331" y="145"/>
                  </a:lnTo>
                  <a:lnTo>
                    <a:pt x="389" y="108"/>
                  </a:lnTo>
                  <a:lnTo>
                    <a:pt x="448" y="76"/>
                  </a:lnTo>
                  <a:lnTo>
                    <a:pt x="510" y="49"/>
                  </a:lnTo>
                  <a:lnTo>
                    <a:pt x="576" y="27"/>
                  </a:lnTo>
                  <a:lnTo>
                    <a:pt x="643" y="12"/>
                  </a:lnTo>
                  <a:lnTo>
                    <a:pt x="713" y="3"/>
                  </a:lnTo>
                  <a:lnTo>
                    <a:pt x="7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0" name="Group 1949"/>
          <p:cNvGrpSpPr/>
          <p:nvPr/>
        </p:nvGrpSpPr>
        <p:grpSpPr>
          <a:xfrm>
            <a:off x="6711238" y="3622747"/>
            <a:ext cx="220211" cy="232766"/>
            <a:chOff x="6894513" y="5233988"/>
            <a:chExt cx="361950" cy="382587"/>
          </a:xfrm>
          <a:solidFill>
            <a:schemeClr val="tx1">
              <a:lumMod val="65000"/>
              <a:lumOff val="35000"/>
            </a:schemeClr>
          </a:solidFill>
        </p:grpSpPr>
        <p:sp>
          <p:nvSpPr>
            <p:cNvPr id="1809" name="Freeform 737"/>
            <p:cNvSpPr>
              <a:spLocks/>
            </p:cNvSpPr>
            <p:nvPr/>
          </p:nvSpPr>
          <p:spPr bwMode="auto">
            <a:xfrm>
              <a:off x="6894513" y="5233988"/>
              <a:ext cx="361950" cy="382587"/>
            </a:xfrm>
            <a:custGeom>
              <a:avLst/>
              <a:gdLst>
                <a:gd name="T0" fmla="*/ 0 w 3196"/>
                <a:gd name="T1" fmla="*/ 0 h 3374"/>
                <a:gd name="T2" fmla="*/ 504 w 3196"/>
                <a:gd name="T3" fmla="*/ 0 h 3374"/>
                <a:gd name="T4" fmla="*/ 504 w 3196"/>
                <a:gd name="T5" fmla="*/ 2871 h 3374"/>
                <a:gd name="T6" fmla="*/ 3196 w 3196"/>
                <a:gd name="T7" fmla="*/ 2871 h 3374"/>
                <a:gd name="T8" fmla="*/ 3196 w 3196"/>
                <a:gd name="T9" fmla="*/ 3374 h 3374"/>
                <a:gd name="T10" fmla="*/ 0 w 3196"/>
                <a:gd name="T11" fmla="*/ 3374 h 3374"/>
                <a:gd name="T12" fmla="*/ 0 w 3196"/>
                <a:gd name="T13" fmla="*/ 0 h 3374"/>
              </a:gdLst>
              <a:ahLst/>
              <a:cxnLst>
                <a:cxn ang="0">
                  <a:pos x="T0" y="T1"/>
                </a:cxn>
                <a:cxn ang="0">
                  <a:pos x="T2" y="T3"/>
                </a:cxn>
                <a:cxn ang="0">
                  <a:pos x="T4" y="T5"/>
                </a:cxn>
                <a:cxn ang="0">
                  <a:pos x="T6" y="T7"/>
                </a:cxn>
                <a:cxn ang="0">
                  <a:pos x="T8" y="T9"/>
                </a:cxn>
                <a:cxn ang="0">
                  <a:pos x="T10" y="T11"/>
                </a:cxn>
                <a:cxn ang="0">
                  <a:pos x="T12" y="T13"/>
                </a:cxn>
              </a:cxnLst>
              <a:rect l="0" t="0" r="r" b="b"/>
              <a:pathLst>
                <a:path w="3196" h="3374">
                  <a:moveTo>
                    <a:pt x="0" y="0"/>
                  </a:moveTo>
                  <a:lnTo>
                    <a:pt x="504" y="0"/>
                  </a:lnTo>
                  <a:lnTo>
                    <a:pt x="504" y="2871"/>
                  </a:lnTo>
                  <a:lnTo>
                    <a:pt x="3196" y="2871"/>
                  </a:lnTo>
                  <a:lnTo>
                    <a:pt x="3196" y="3374"/>
                  </a:lnTo>
                  <a:lnTo>
                    <a:pt x="0" y="337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0" name="Rectangle 738"/>
            <p:cNvSpPr>
              <a:spLocks noChangeArrowheads="1"/>
            </p:cNvSpPr>
            <p:nvPr/>
          </p:nvSpPr>
          <p:spPr bwMode="auto">
            <a:xfrm>
              <a:off x="7196138" y="5394325"/>
              <a:ext cx="60325" cy="13811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1" name="Rectangle 739"/>
            <p:cNvSpPr>
              <a:spLocks noChangeArrowheads="1"/>
            </p:cNvSpPr>
            <p:nvPr/>
          </p:nvSpPr>
          <p:spPr bwMode="auto">
            <a:xfrm>
              <a:off x="7105650" y="5448300"/>
              <a:ext cx="60325" cy="8413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2" name="Rectangle 740"/>
            <p:cNvSpPr>
              <a:spLocks noChangeArrowheads="1"/>
            </p:cNvSpPr>
            <p:nvPr/>
          </p:nvSpPr>
          <p:spPr bwMode="auto">
            <a:xfrm>
              <a:off x="7015163" y="5275263"/>
              <a:ext cx="60325" cy="25717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3" name="Freeform 741"/>
            <p:cNvSpPr>
              <a:spLocks/>
            </p:cNvSpPr>
            <p:nvPr/>
          </p:nvSpPr>
          <p:spPr bwMode="auto">
            <a:xfrm>
              <a:off x="6969125" y="5265738"/>
              <a:ext cx="30162" cy="19050"/>
            </a:xfrm>
            <a:custGeom>
              <a:avLst/>
              <a:gdLst>
                <a:gd name="T0" fmla="*/ 81 w 269"/>
                <a:gd name="T1" fmla="*/ 0 h 162"/>
                <a:gd name="T2" fmla="*/ 189 w 269"/>
                <a:gd name="T3" fmla="*/ 0 h 162"/>
                <a:gd name="T4" fmla="*/ 210 w 269"/>
                <a:gd name="T5" fmla="*/ 3 h 162"/>
                <a:gd name="T6" fmla="*/ 230 w 269"/>
                <a:gd name="T7" fmla="*/ 12 h 162"/>
                <a:gd name="T8" fmla="*/ 246 w 269"/>
                <a:gd name="T9" fmla="*/ 24 h 162"/>
                <a:gd name="T10" fmla="*/ 259 w 269"/>
                <a:gd name="T11" fmla="*/ 40 h 162"/>
                <a:gd name="T12" fmla="*/ 267 w 269"/>
                <a:gd name="T13" fmla="*/ 60 h 162"/>
                <a:gd name="T14" fmla="*/ 269 w 269"/>
                <a:gd name="T15" fmla="*/ 81 h 162"/>
                <a:gd name="T16" fmla="*/ 266 w 269"/>
                <a:gd name="T17" fmla="*/ 103 h 162"/>
                <a:gd name="T18" fmla="*/ 257 w 269"/>
                <a:gd name="T19" fmla="*/ 122 h 162"/>
                <a:gd name="T20" fmla="*/ 245 w 269"/>
                <a:gd name="T21" fmla="*/ 138 h 162"/>
                <a:gd name="T22" fmla="*/ 229 w 269"/>
                <a:gd name="T23" fmla="*/ 151 h 162"/>
                <a:gd name="T24" fmla="*/ 209 w 269"/>
                <a:gd name="T25" fmla="*/ 159 h 162"/>
                <a:gd name="T26" fmla="*/ 189 w 269"/>
                <a:gd name="T27" fmla="*/ 162 h 162"/>
                <a:gd name="T28" fmla="*/ 81 w 269"/>
                <a:gd name="T29" fmla="*/ 162 h 162"/>
                <a:gd name="T30" fmla="*/ 60 w 269"/>
                <a:gd name="T31" fmla="*/ 159 h 162"/>
                <a:gd name="T32" fmla="*/ 41 w 269"/>
                <a:gd name="T33" fmla="*/ 151 h 162"/>
                <a:gd name="T34" fmla="*/ 24 w 269"/>
                <a:gd name="T35" fmla="*/ 138 h 162"/>
                <a:gd name="T36" fmla="*/ 12 w 269"/>
                <a:gd name="T37" fmla="*/ 122 h 162"/>
                <a:gd name="T38" fmla="*/ 4 w 269"/>
                <a:gd name="T39" fmla="*/ 103 h 162"/>
                <a:gd name="T40" fmla="*/ 0 w 269"/>
                <a:gd name="T41" fmla="*/ 81 h 162"/>
                <a:gd name="T42" fmla="*/ 4 w 269"/>
                <a:gd name="T43" fmla="*/ 60 h 162"/>
                <a:gd name="T44" fmla="*/ 12 w 269"/>
                <a:gd name="T45" fmla="*/ 40 h 162"/>
                <a:gd name="T46" fmla="*/ 24 w 269"/>
                <a:gd name="T47" fmla="*/ 24 h 162"/>
                <a:gd name="T48" fmla="*/ 41 w 269"/>
                <a:gd name="T49" fmla="*/ 12 h 162"/>
                <a:gd name="T50" fmla="*/ 60 w 269"/>
                <a:gd name="T51" fmla="*/ 3 h 162"/>
                <a:gd name="T52" fmla="*/ 81 w 269"/>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9" h="162">
                  <a:moveTo>
                    <a:pt x="81" y="0"/>
                  </a:moveTo>
                  <a:lnTo>
                    <a:pt x="189" y="0"/>
                  </a:lnTo>
                  <a:lnTo>
                    <a:pt x="210" y="3"/>
                  </a:lnTo>
                  <a:lnTo>
                    <a:pt x="230" y="12"/>
                  </a:lnTo>
                  <a:lnTo>
                    <a:pt x="246" y="24"/>
                  </a:lnTo>
                  <a:lnTo>
                    <a:pt x="259" y="40"/>
                  </a:lnTo>
                  <a:lnTo>
                    <a:pt x="267" y="60"/>
                  </a:lnTo>
                  <a:lnTo>
                    <a:pt x="269" y="81"/>
                  </a:lnTo>
                  <a:lnTo>
                    <a:pt x="266" y="103"/>
                  </a:lnTo>
                  <a:lnTo>
                    <a:pt x="257" y="122"/>
                  </a:lnTo>
                  <a:lnTo>
                    <a:pt x="245" y="138"/>
                  </a:lnTo>
                  <a:lnTo>
                    <a:pt x="229" y="151"/>
                  </a:lnTo>
                  <a:lnTo>
                    <a:pt x="209" y="159"/>
                  </a:lnTo>
                  <a:lnTo>
                    <a:pt x="189" y="162"/>
                  </a:lnTo>
                  <a:lnTo>
                    <a:pt x="81" y="162"/>
                  </a:lnTo>
                  <a:lnTo>
                    <a:pt x="60" y="159"/>
                  </a:lnTo>
                  <a:lnTo>
                    <a:pt x="41" y="151"/>
                  </a:lnTo>
                  <a:lnTo>
                    <a:pt x="24" y="138"/>
                  </a:lnTo>
                  <a:lnTo>
                    <a:pt x="12" y="122"/>
                  </a:lnTo>
                  <a:lnTo>
                    <a:pt x="4" y="103"/>
                  </a:lnTo>
                  <a:lnTo>
                    <a:pt x="0" y="81"/>
                  </a:lnTo>
                  <a:lnTo>
                    <a:pt x="4" y="60"/>
                  </a:lnTo>
                  <a:lnTo>
                    <a:pt x="12" y="40"/>
                  </a:lnTo>
                  <a:lnTo>
                    <a:pt x="24" y="24"/>
                  </a:lnTo>
                  <a:lnTo>
                    <a:pt x="41" y="12"/>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4" name="Freeform 742"/>
            <p:cNvSpPr>
              <a:spLocks/>
            </p:cNvSpPr>
            <p:nvPr/>
          </p:nvSpPr>
          <p:spPr bwMode="auto">
            <a:xfrm>
              <a:off x="6969125" y="5324475"/>
              <a:ext cx="30162" cy="17462"/>
            </a:xfrm>
            <a:custGeom>
              <a:avLst/>
              <a:gdLst>
                <a:gd name="T0" fmla="*/ 81 w 269"/>
                <a:gd name="T1" fmla="*/ 0 h 161"/>
                <a:gd name="T2" fmla="*/ 189 w 269"/>
                <a:gd name="T3" fmla="*/ 0 h 161"/>
                <a:gd name="T4" fmla="*/ 210 w 269"/>
                <a:gd name="T5" fmla="*/ 4 h 161"/>
                <a:gd name="T6" fmla="*/ 230 w 269"/>
                <a:gd name="T7" fmla="*/ 12 h 161"/>
                <a:gd name="T8" fmla="*/ 246 w 269"/>
                <a:gd name="T9" fmla="*/ 25 h 161"/>
                <a:gd name="T10" fmla="*/ 259 w 269"/>
                <a:gd name="T11" fmla="*/ 41 h 161"/>
                <a:gd name="T12" fmla="*/ 267 w 269"/>
                <a:gd name="T13" fmla="*/ 60 h 161"/>
                <a:gd name="T14" fmla="*/ 269 w 269"/>
                <a:gd name="T15" fmla="*/ 81 h 161"/>
                <a:gd name="T16" fmla="*/ 266 w 269"/>
                <a:gd name="T17" fmla="*/ 103 h 161"/>
                <a:gd name="T18" fmla="*/ 257 w 269"/>
                <a:gd name="T19" fmla="*/ 122 h 161"/>
                <a:gd name="T20" fmla="*/ 245 w 269"/>
                <a:gd name="T21" fmla="*/ 138 h 161"/>
                <a:gd name="T22" fmla="*/ 229 w 269"/>
                <a:gd name="T23" fmla="*/ 151 h 161"/>
                <a:gd name="T24" fmla="*/ 209 w 269"/>
                <a:gd name="T25" fmla="*/ 159 h 161"/>
                <a:gd name="T26" fmla="*/ 189 w 269"/>
                <a:gd name="T27" fmla="*/ 161 h 161"/>
                <a:gd name="T28" fmla="*/ 81 w 269"/>
                <a:gd name="T29" fmla="*/ 161 h 161"/>
                <a:gd name="T30" fmla="*/ 60 w 269"/>
                <a:gd name="T31" fmla="*/ 159 h 161"/>
                <a:gd name="T32" fmla="*/ 41 w 269"/>
                <a:gd name="T33" fmla="*/ 151 h 161"/>
                <a:gd name="T34" fmla="*/ 24 w 269"/>
                <a:gd name="T35" fmla="*/ 138 h 161"/>
                <a:gd name="T36" fmla="*/ 12 w 269"/>
                <a:gd name="T37" fmla="*/ 122 h 161"/>
                <a:gd name="T38" fmla="*/ 4 w 269"/>
                <a:gd name="T39" fmla="*/ 103 h 161"/>
                <a:gd name="T40" fmla="*/ 0 w 269"/>
                <a:gd name="T41" fmla="*/ 81 h 161"/>
                <a:gd name="T42" fmla="*/ 4 w 269"/>
                <a:gd name="T43" fmla="*/ 59 h 161"/>
                <a:gd name="T44" fmla="*/ 12 w 269"/>
                <a:gd name="T45" fmla="*/ 39 h 161"/>
                <a:gd name="T46" fmla="*/ 24 w 269"/>
                <a:gd name="T47" fmla="*/ 24 h 161"/>
                <a:gd name="T48" fmla="*/ 41 w 269"/>
                <a:gd name="T49" fmla="*/ 11 h 161"/>
                <a:gd name="T50" fmla="*/ 60 w 269"/>
                <a:gd name="T51" fmla="*/ 4 h 161"/>
                <a:gd name="T52" fmla="*/ 81 w 269"/>
                <a:gd name="T53"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9" h="161">
                  <a:moveTo>
                    <a:pt x="81" y="0"/>
                  </a:moveTo>
                  <a:lnTo>
                    <a:pt x="189" y="0"/>
                  </a:lnTo>
                  <a:lnTo>
                    <a:pt x="210" y="4"/>
                  </a:lnTo>
                  <a:lnTo>
                    <a:pt x="230" y="12"/>
                  </a:lnTo>
                  <a:lnTo>
                    <a:pt x="246" y="25"/>
                  </a:lnTo>
                  <a:lnTo>
                    <a:pt x="259" y="41"/>
                  </a:lnTo>
                  <a:lnTo>
                    <a:pt x="267" y="60"/>
                  </a:lnTo>
                  <a:lnTo>
                    <a:pt x="269" y="81"/>
                  </a:lnTo>
                  <a:lnTo>
                    <a:pt x="266" y="103"/>
                  </a:lnTo>
                  <a:lnTo>
                    <a:pt x="257" y="122"/>
                  </a:lnTo>
                  <a:lnTo>
                    <a:pt x="245" y="138"/>
                  </a:lnTo>
                  <a:lnTo>
                    <a:pt x="229" y="151"/>
                  </a:lnTo>
                  <a:lnTo>
                    <a:pt x="209" y="159"/>
                  </a:lnTo>
                  <a:lnTo>
                    <a:pt x="189" y="161"/>
                  </a:lnTo>
                  <a:lnTo>
                    <a:pt x="81" y="161"/>
                  </a:lnTo>
                  <a:lnTo>
                    <a:pt x="60" y="159"/>
                  </a:lnTo>
                  <a:lnTo>
                    <a:pt x="41" y="151"/>
                  </a:lnTo>
                  <a:lnTo>
                    <a:pt x="24" y="138"/>
                  </a:lnTo>
                  <a:lnTo>
                    <a:pt x="12" y="122"/>
                  </a:lnTo>
                  <a:lnTo>
                    <a:pt x="4" y="103"/>
                  </a:lnTo>
                  <a:lnTo>
                    <a:pt x="0" y="81"/>
                  </a:lnTo>
                  <a:lnTo>
                    <a:pt x="4" y="59"/>
                  </a:lnTo>
                  <a:lnTo>
                    <a:pt x="12" y="39"/>
                  </a:lnTo>
                  <a:lnTo>
                    <a:pt x="24" y="24"/>
                  </a:lnTo>
                  <a:lnTo>
                    <a:pt x="41" y="11"/>
                  </a:lnTo>
                  <a:lnTo>
                    <a:pt x="60" y="4"/>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5" name="Freeform 743"/>
            <p:cNvSpPr>
              <a:spLocks/>
            </p:cNvSpPr>
            <p:nvPr/>
          </p:nvSpPr>
          <p:spPr bwMode="auto">
            <a:xfrm>
              <a:off x="6969125" y="5381625"/>
              <a:ext cx="30162" cy="19050"/>
            </a:xfrm>
            <a:custGeom>
              <a:avLst/>
              <a:gdLst>
                <a:gd name="T0" fmla="*/ 81 w 269"/>
                <a:gd name="T1" fmla="*/ 0 h 160"/>
                <a:gd name="T2" fmla="*/ 189 w 269"/>
                <a:gd name="T3" fmla="*/ 0 h 160"/>
                <a:gd name="T4" fmla="*/ 210 w 269"/>
                <a:gd name="T5" fmla="*/ 3 h 160"/>
                <a:gd name="T6" fmla="*/ 230 w 269"/>
                <a:gd name="T7" fmla="*/ 11 h 160"/>
                <a:gd name="T8" fmla="*/ 246 w 269"/>
                <a:gd name="T9" fmla="*/ 24 h 160"/>
                <a:gd name="T10" fmla="*/ 259 w 269"/>
                <a:gd name="T11" fmla="*/ 40 h 160"/>
                <a:gd name="T12" fmla="*/ 267 w 269"/>
                <a:gd name="T13" fmla="*/ 59 h 160"/>
                <a:gd name="T14" fmla="*/ 269 w 269"/>
                <a:gd name="T15" fmla="*/ 80 h 160"/>
                <a:gd name="T16" fmla="*/ 266 w 269"/>
                <a:gd name="T17" fmla="*/ 102 h 160"/>
                <a:gd name="T18" fmla="*/ 257 w 269"/>
                <a:gd name="T19" fmla="*/ 121 h 160"/>
                <a:gd name="T20" fmla="*/ 245 w 269"/>
                <a:gd name="T21" fmla="*/ 138 h 160"/>
                <a:gd name="T22" fmla="*/ 229 w 269"/>
                <a:gd name="T23" fmla="*/ 150 h 160"/>
                <a:gd name="T24" fmla="*/ 209 w 269"/>
                <a:gd name="T25" fmla="*/ 158 h 160"/>
                <a:gd name="T26" fmla="*/ 189 w 269"/>
                <a:gd name="T27" fmla="*/ 160 h 160"/>
                <a:gd name="T28" fmla="*/ 81 w 269"/>
                <a:gd name="T29" fmla="*/ 160 h 160"/>
                <a:gd name="T30" fmla="*/ 60 w 269"/>
                <a:gd name="T31" fmla="*/ 158 h 160"/>
                <a:gd name="T32" fmla="*/ 41 w 269"/>
                <a:gd name="T33" fmla="*/ 149 h 160"/>
                <a:gd name="T34" fmla="*/ 24 w 269"/>
                <a:gd name="T35" fmla="*/ 137 h 160"/>
                <a:gd name="T36" fmla="*/ 12 w 269"/>
                <a:gd name="T37" fmla="*/ 120 h 160"/>
                <a:gd name="T38" fmla="*/ 4 w 269"/>
                <a:gd name="T39" fmla="*/ 101 h 160"/>
                <a:gd name="T40" fmla="*/ 0 w 269"/>
                <a:gd name="T41" fmla="*/ 80 h 160"/>
                <a:gd name="T42" fmla="*/ 4 w 269"/>
                <a:gd name="T43" fmla="*/ 58 h 160"/>
                <a:gd name="T44" fmla="*/ 12 w 269"/>
                <a:gd name="T45" fmla="*/ 38 h 160"/>
                <a:gd name="T46" fmla="*/ 24 w 269"/>
                <a:gd name="T47" fmla="*/ 23 h 160"/>
                <a:gd name="T48" fmla="*/ 41 w 269"/>
                <a:gd name="T49" fmla="*/ 10 h 160"/>
                <a:gd name="T50" fmla="*/ 60 w 269"/>
                <a:gd name="T51" fmla="*/ 3 h 160"/>
                <a:gd name="T52" fmla="*/ 81 w 269"/>
                <a:gd name="T5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9" h="160">
                  <a:moveTo>
                    <a:pt x="81" y="0"/>
                  </a:moveTo>
                  <a:lnTo>
                    <a:pt x="189" y="0"/>
                  </a:lnTo>
                  <a:lnTo>
                    <a:pt x="210" y="3"/>
                  </a:lnTo>
                  <a:lnTo>
                    <a:pt x="230" y="11"/>
                  </a:lnTo>
                  <a:lnTo>
                    <a:pt x="246" y="24"/>
                  </a:lnTo>
                  <a:lnTo>
                    <a:pt x="259" y="40"/>
                  </a:lnTo>
                  <a:lnTo>
                    <a:pt x="267" y="59"/>
                  </a:lnTo>
                  <a:lnTo>
                    <a:pt x="269" y="80"/>
                  </a:lnTo>
                  <a:lnTo>
                    <a:pt x="266" y="102"/>
                  </a:lnTo>
                  <a:lnTo>
                    <a:pt x="257" y="121"/>
                  </a:lnTo>
                  <a:lnTo>
                    <a:pt x="245" y="138"/>
                  </a:lnTo>
                  <a:lnTo>
                    <a:pt x="229" y="150"/>
                  </a:lnTo>
                  <a:lnTo>
                    <a:pt x="209" y="158"/>
                  </a:lnTo>
                  <a:lnTo>
                    <a:pt x="189" y="160"/>
                  </a:lnTo>
                  <a:lnTo>
                    <a:pt x="81" y="160"/>
                  </a:lnTo>
                  <a:lnTo>
                    <a:pt x="60" y="158"/>
                  </a:lnTo>
                  <a:lnTo>
                    <a:pt x="41" y="149"/>
                  </a:lnTo>
                  <a:lnTo>
                    <a:pt x="24" y="137"/>
                  </a:lnTo>
                  <a:lnTo>
                    <a:pt x="12" y="120"/>
                  </a:lnTo>
                  <a:lnTo>
                    <a:pt x="4" y="101"/>
                  </a:lnTo>
                  <a:lnTo>
                    <a:pt x="0" y="80"/>
                  </a:lnTo>
                  <a:lnTo>
                    <a:pt x="4" y="58"/>
                  </a:lnTo>
                  <a:lnTo>
                    <a:pt x="12" y="38"/>
                  </a:lnTo>
                  <a:lnTo>
                    <a:pt x="24" y="23"/>
                  </a:lnTo>
                  <a:lnTo>
                    <a:pt x="41" y="10"/>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6" name="Freeform 744"/>
            <p:cNvSpPr>
              <a:spLocks/>
            </p:cNvSpPr>
            <p:nvPr/>
          </p:nvSpPr>
          <p:spPr bwMode="auto">
            <a:xfrm>
              <a:off x="6969125" y="5438775"/>
              <a:ext cx="30162" cy="19050"/>
            </a:xfrm>
            <a:custGeom>
              <a:avLst/>
              <a:gdLst>
                <a:gd name="T0" fmla="*/ 81 w 269"/>
                <a:gd name="T1" fmla="*/ 0 h 160"/>
                <a:gd name="T2" fmla="*/ 189 w 269"/>
                <a:gd name="T3" fmla="*/ 0 h 160"/>
                <a:gd name="T4" fmla="*/ 210 w 269"/>
                <a:gd name="T5" fmla="*/ 3 h 160"/>
                <a:gd name="T6" fmla="*/ 230 w 269"/>
                <a:gd name="T7" fmla="*/ 10 h 160"/>
                <a:gd name="T8" fmla="*/ 246 w 269"/>
                <a:gd name="T9" fmla="*/ 23 h 160"/>
                <a:gd name="T10" fmla="*/ 259 w 269"/>
                <a:gd name="T11" fmla="*/ 39 h 160"/>
                <a:gd name="T12" fmla="*/ 267 w 269"/>
                <a:gd name="T13" fmla="*/ 58 h 160"/>
                <a:gd name="T14" fmla="*/ 269 w 269"/>
                <a:gd name="T15" fmla="*/ 80 h 160"/>
                <a:gd name="T16" fmla="*/ 266 w 269"/>
                <a:gd name="T17" fmla="*/ 102 h 160"/>
                <a:gd name="T18" fmla="*/ 257 w 269"/>
                <a:gd name="T19" fmla="*/ 121 h 160"/>
                <a:gd name="T20" fmla="*/ 245 w 269"/>
                <a:gd name="T21" fmla="*/ 138 h 160"/>
                <a:gd name="T22" fmla="*/ 229 w 269"/>
                <a:gd name="T23" fmla="*/ 150 h 160"/>
                <a:gd name="T24" fmla="*/ 209 w 269"/>
                <a:gd name="T25" fmla="*/ 158 h 160"/>
                <a:gd name="T26" fmla="*/ 189 w 269"/>
                <a:gd name="T27" fmla="*/ 160 h 160"/>
                <a:gd name="T28" fmla="*/ 81 w 269"/>
                <a:gd name="T29" fmla="*/ 160 h 160"/>
                <a:gd name="T30" fmla="*/ 63 w 269"/>
                <a:gd name="T31" fmla="*/ 158 h 160"/>
                <a:gd name="T32" fmla="*/ 47 w 269"/>
                <a:gd name="T33" fmla="*/ 153 h 160"/>
                <a:gd name="T34" fmla="*/ 31 w 269"/>
                <a:gd name="T35" fmla="*/ 144 h 160"/>
                <a:gd name="T36" fmla="*/ 19 w 269"/>
                <a:gd name="T37" fmla="*/ 132 h 160"/>
                <a:gd name="T38" fmla="*/ 9 w 269"/>
                <a:gd name="T39" fmla="*/ 116 h 160"/>
                <a:gd name="T40" fmla="*/ 3 w 269"/>
                <a:gd name="T41" fmla="*/ 99 h 160"/>
                <a:gd name="T42" fmla="*/ 0 w 269"/>
                <a:gd name="T43" fmla="*/ 80 h 160"/>
                <a:gd name="T44" fmla="*/ 4 w 269"/>
                <a:gd name="T45" fmla="*/ 58 h 160"/>
                <a:gd name="T46" fmla="*/ 12 w 269"/>
                <a:gd name="T47" fmla="*/ 39 h 160"/>
                <a:gd name="T48" fmla="*/ 24 w 269"/>
                <a:gd name="T49" fmla="*/ 23 h 160"/>
                <a:gd name="T50" fmla="*/ 41 w 269"/>
                <a:gd name="T51" fmla="*/ 10 h 160"/>
                <a:gd name="T52" fmla="*/ 60 w 269"/>
                <a:gd name="T53" fmla="*/ 3 h 160"/>
                <a:gd name="T54" fmla="*/ 81 w 269"/>
                <a:gd name="T55"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69" h="160">
                  <a:moveTo>
                    <a:pt x="81" y="0"/>
                  </a:moveTo>
                  <a:lnTo>
                    <a:pt x="189" y="0"/>
                  </a:lnTo>
                  <a:lnTo>
                    <a:pt x="210" y="3"/>
                  </a:lnTo>
                  <a:lnTo>
                    <a:pt x="230" y="10"/>
                  </a:lnTo>
                  <a:lnTo>
                    <a:pt x="246" y="23"/>
                  </a:lnTo>
                  <a:lnTo>
                    <a:pt x="259" y="39"/>
                  </a:lnTo>
                  <a:lnTo>
                    <a:pt x="267" y="58"/>
                  </a:lnTo>
                  <a:lnTo>
                    <a:pt x="269" y="80"/>
                  </a:lnTo>
                  <a:lnTo>
                    <a:pt x="266" y="102"/>
                  </a:lnTo>
                  <a:lnTo>
                    <a:pt x="257" y="121"/>
                  </a:lnTo>
                  <a:lnTo>
                    <a:pt x="245" y="138"/>
                  </a:lnTo>
                  <a:lnTo>
                    <a:pt x="229" y="150"/>
                  </a:lnTo>
                  <a:lnTo>
                    <a:pt x="209" y="158"/>
                  </a:lnTo>
                  <a:lnTo>
                    <a:pt x="189" y="160"/>
                  </a:lnTo>
                  <a:lnTo>
                    <a:pt x="81" y="160"/>
                  </a:lnTo>
                  <a:lnTo>
                    <a:pt x="63" y="158"/>
                  </a:lnTo>
                  <a:lnTo>
                    <a:pt x="47" y="153"/>
                  </a:lnTo>
                  <a:lnTo>
                    <a:pt x="31" y="144"/>
                  </a:lnTo>
                  <a:lnTo>
                    <a:pt x="19" y="132"/>
                  </a:lnTo>
                  <a:lnTo>
                    <a:pt x="9" y="116"/>
                  </a:lnTo>
                  <a:lnTo>
                    <a:pt x="3" y="99"/>
                  </a:lnTo>
                  <a:lnTo>
                    <a:pt x="0" y="80"/>
                  </a:lnTo>
                  <a:lnTo>
                    <a:pt x="4" y="58"/>
                  </a:lnTo>
                  <a:lnTo>
                    <a:pt x="12" y="39"/>
                  </a:lnTo>
                  <a:lnTo>
                    <a:pt x="24" y="23"/>
                  </a:lnTo>
                  <a:lnTo>
                    <a:pt x="41" y="10"/>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7" name="Freeform 745"/>
            <p:cNvSpPr>
              <a:spLocks/>
            </p:cNvSpPr>
            <p:nvPr/>
          </p:nvSpPr>
          <p:spPr bwMode="auto">
            <a:xfrm>
              <a:off x="6969125" y="5497513"/>
              <a:ext cx="30162" cy="17462"/>
            </a:xfrm>
            <a:custGeom>
              <a:avLst/>
              <a:gdLst>
                <a:gd name="T0" fmla="*/ 81 w 269"/>
                <a:gd name="T1" fmla="*/ 0 h 160"/>
                <a:gd name="T2" fmla="*/ 189 w 269"/>
                <a:gd name="T3" fmla="*/ 0 h 160"/>
                <a:gd name="T4" fmla="*/ 210 w 269"/>
                <a:gd name="T5" fmla="*/ 3 h 160"/>
                <a:gd name="T6" fmla="*/ 230 w 269"/>
                <a:gd name="T7" fmla="*/ 11 h 160"/>
                <a:gd name="T8" fmla="*/ 246 w 269"/>
                <a:gd name="T9" fmla="*/ 23 h 160"/>
                <a:gd name="T10" fmla="*/ 259 w 269"/>
                <a:gd name="T11" fmla="*/ 40 h 160"/>
                <a:gd name="T12" fmla="*/ 267 w 269"/>
                <a:gd name="T13" fmla="*/ 59 h 160"/>
                <a:gd name="T14" fmla="*/ 269 w 269"/>
                <a:gd name="T15" fmla="*/ 80 h 160"/>
                <a:gd name="T16" fmla="*/ 266 w 269"/>
                <a:gd name="T17" fmla="*/ 102 h 160"/>
                <a:gd name="T18" fmla="*/ 257 w 269"/>
                <a:gd name="T19" fmla="*/ 122 h 160"/>
                <a:gd name="T20" fmla="*/ 245 w 269"/>
                <a:gd name="T21" fmla="*/ 137 h 160"/>
                <a:gd name="T22" fmla="*/ 229 w 269"/>
                <a:gd name="T23" fmla="*/ 150 h 160"/>
                <a:gd name="T24" fmla="*/ 209 w 269"/>
                <a:gd name="T25" fmla="*/ 157 h 160"/>
                <a:gd name="T26" fmla="*/ 189 w 269"/>
                <a:gd name="T27" fmla="*/ 160 h 160"/>
                <a:gd name="T28" fmla="*/ 81 w 269"/>
                <a:gd name="T29" fmla="*/ 160 h 160"/>
                <a:gd name="T30" fmla="*/ 60 w 269"/>
                <a:gd name="T31" fmla="*/ 157 h 160"/>
                <a:gd name="T32" fmla="*/ 41 w 269"/>
                <a:gd name="T33" fmla="*/ 150 h 160"/>
                <a:gd name="T34" fmla="*/ 24 w 269"/>
                <a:gd name="T35" fmla="*/ 137 h 160"/>
                <a:gd name="T36" fmla="*/ 12 w 269"/>
                <a:gd name="T37" fmla="*/ 122 h 160"/>
                <a:gd name="T38" fmla="*/ 4 w 269"/>
                <a:gd name="T39" fmla="*/ 102 h 160"/>
                <a:gd name="T40" fmla="*/ 0 w 269"/>
                <a:gd name="T41" fmla="*/ 80 h 160"/>
                <a:gd name="T42" fmla="*/ 4 w 269"/>
                <a:gd name="T43" fmla="*/ 58 h 160"/>
                <a:gd name="T44" fmla="*/ 12 w 269"/>
                <a:gd name="T45" fmla="*/ 39 h 160"/>
                <a:gd name="T46" fmla="*/ 24 w 269"/>
                <a:gd name="T47" fmla="*/ 22 h 160"/>
                <a:gd name="T48" fmla="*/ 41 w 269"/>
                <a:gd name="T49" fmla="*/ 10 h 160"/>
                <a:gd name="T50" fmla="*/ 60 w 269"/>
                <a:gd name="T51" fmla="*/ 2 h 160"/>
                <a:gd name="T52" fmla="*/ 81 w 269"/>
                <a:gd name="T53"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9" h="160">
                  <a:moveTo>
                    <a:pt x="81" y="0"/>
                  </a:moveTo>
                  <a:lnTo>
                    <a:pt x="189" y="0"/>
                  </a:lnTo>
                  <a:lnTo>
                    <a:pt x="210" y="3"/>
                  </a:lnTo>
                  <a:lnTo>
                    <a:pt x="230" y="11"/>
                  </a:lnTo>
                  <a:lnTo>
                    <a:pt x="246" y="23"/>
                  </a:lnTo>
                  <a:lnTo>
                    <a:pt x="259" y="40"/>
                  </a:lnTo>
                  <a:lnTo>
                    <a:pt x="267" y="59"/>
                  </a:lnTo>
                  <a:lnTo>
                    <a:pt x="269" y="80"/>
                  </a:lnTo>
                  <a:lnTo>
                    <a:pt x="266" y="102"/>
                  </a:lnTo>
                  <a:lnTo>
                    <a:pt x="257" y="122"/>
                  </a:lnTo>
                  <a:lnTo>
                    <a:pt x="245" y="137"/>
                  </a:lnTo>
                  <a:lnTo>
                    <a:pt x="229" y="150"/>
                  </a:lnTo>
                  <a:lnTo>
                    <a:pt x="209" y="157"/>
                  </a:lnTo>
                  <a:lnTo>
                    <a:pt x="189" y="160"/>
                  </a:lnTo>
                  <a:lnTo>
                    <a:pt x="81" y="160"/>
                  </a:lnTo>
                  <a:lnTo>
                    <a:pt x="60" y="157"/>
                  </a:lnTo>
                  <a:lnTo>
                    <a:pt x="41" y="150"/>
                  </a:lnTo>
                  <a:lnTo>
                    <a:pt x="24" y="137"/>
                  </a:lnTo>
                  <a:lnTo>
                    <a:pt x="12" y="122"/>
                  </a:lnTo>
                  <a:lnTo>
                    <a:pt x="4" y="102"/>
                  </a:lnTo>
                  <a:lnTo>
                    <a:pt x="0" y="80"/>
                  </a:lnTo>
                  <a:lnTo>
                    <a:pt x="4" y="58"/>
                  </a:lnTo>
                  <a:lnTo>
                    <a:pt x="12" y="39"/>
                  </a:lnTo>
                  <a:lnTo>
                    <a:pt x="24" y="22"/>
                  </a:lnTo>
                  <a:lnTo>
                    <a:pt x="41" y="10"/>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1" name="Group 1950"/>
          <p:cNvGrpSpPr/>
          <p:nvPr/>
        </p:nvGrpSpPr>
        <p:grpSpPr>
          <a:xfrm>
            <a:off x="7253375" y="3623230"/>
            <a:ext cx="232766" cy="231800"/>
            <a:chOff x="7554913" y="5148263"/>
            <a:chExt cx="382587" cy="380999"/>
          </a:xfrm>
          <a:solidFill>
            <a:schemeClr val="tx1">
              <a:lumMod val="65000"/>
              <a:lumOff val="35000"/>
            </a:schemeClr>
          </a:solidFill>
        </p:grpSpPr>
        <p:sp>
          <p:nvSpPr>
            <p:cNvPr id="1821" name="Freeform 750"/>
            <p:cNvSpPr>
              <a:spLocks/>
            </p:cNvSpPr>
            <p:nvPr/>
          </p:nvSpPr>
          <p:spPr bwMode="auto">
            <a:xfrm>
              <a:off x="7689850" y="5148263"/>
              <a:ext cx="42862" cy="136525"/>
            </a:xfrm>
            <a:custGeom>
              <a:avLst/>
              <a:gdLst>
                <a:gd name="T0" fmla="*/ 193 w 378"/>
                <a:gd name="T1" fmla="*/ 2 h 1208"/>
                <a:gd name="T2" fmla="*/ 222 w 378"/>
                <a:gd name="T3" fmla="*/ 18 h 1208"/>
                <a:gd name="T4" fmla="*/ 238 w 378"/>
                <a:gd name="T5" fmla="*/ 47 h 1208"/>
                <a:gd name="T6" fmla="*/ 238 w 378"/>
                <a:gd name="T7" fmla="*/ 79 h 1208"/>
                <a:gd name="T8" fmla="*/ 222 w 378"/>
                <a:gd name="T9" fmla="*/ 106 h 1208"/>
                <a:gd name="T10" fmla="*/ 198 w 378"/>
                <a:gd name="T11" fmla="*/ 134 h 1208"/>
                <a:gd name="T12" fmla="*/ 173 w 378"/>
                <a:gd name="T13" fmla="*/ 172 h 1208"/>
                <a:gd name="T14" fmla="*/ 150 w 378"/>
                <a:gd name="T15" fmla="*/ 220 h 1208"/>
                <a:gd name="T16" fmla="*/ 134 w 378"/>
                <a:gd name="T17" fmla="*/ 275 h 1208"/>
                <a:gd name="T18" fmla="*/ 127 w 378"/>
                <a:gd name="T19" fmla="*/ 336 h 1208"/>
                <a:gd name="T20" fmla="*/ 135 w 378"/>
                <a:gd name="T21" fmla="*/ 402 h 1208"/>
                <a:gd name="T22" fmla="*/ 161 w 378"/>
                <a:gd name="T23" fmla="*/ 469 h 1208"/>
                <a:gd name="T24" fmla="*/ 209 w 378"/>
                <a:gd name="T25" fmla="*/ 537 h 1208"/>
                <a:gd name="T26" fmla="*/ 277 w 378"/>
                <a:gd name="T27" fmla="*/ 605 h 1208"/>
                <a:gd name="T28" fmla="*/ 329 w 378"/>
                <a:gd name="T29" fmla="*/ 677 h 1208"/>
                <a:gd name="T30" fmla="*/ 361 w 378"/>
                <a:gd name="T31" fmla="*/ 752 h 1208"/>
                <a:gd name="T32" fmla="*/ 377 w 378"/>
                <a:gd name="T33" fmla="*/ 826 h 1208"/>
                <a:gd name="T34" fmla="*/ 377 w 378"/>
                <a:gd name="T35" fmla="*/ 900 h 1208"/>
                <a:gd name="T36" fmla="*/ 365 w 378"/>
                <a:gd name="T37" fmla="*/ 970 h 1208"/>
                <a:gd name="T38" fmla="*/ 345 w 378"/>
                <a:gd name="T39" fmla="*/ 1035 h 1208"/>
                <a:gd name="T40" fmla="*/ 318 w 378"/>
                <a:gd name="T41" fmla="*/ 1092 h 1208"/>
                <a:gd name="T42" fmla="*/ 288 w 378"/>
                <a:gd name="T43" fmla="*/ 1140 h 1208"/>
                <a:gd name="T44" fmla="*/ 258 w 378"/>
                <a:gd name="T45" fmla="*/ 1176 h 1208"/>
                <a:gd name="T46" fmla="*/ 231 w 378"/>
                <a:gd name="T47" fmla="*/ 1199 h 1208"/>
                <a:gd name="T48" fmla="*/ 205 w 378"/>
                <a:gd name="T49" fmla="*/ 1208 h 1208"/>
                <a:gd name="T50" fmla="*/ 181 w 378"/>
                <a:gd name="T51" fmla="*/ 1204 h 1208"/>
                <a:gd name="T52" fmla="*/ 161 w 378"/>
                <a:gd name="T53" fmla="*/ 1195 h 1208"/>
                <a:gd name="T54" fmla="*/ 146 w 378"/>
                <a:gd name="T55" fmla="*/ 1178 h 1208"/>
                <a:gd name="T56" fmla="*/ 136 w 378"/>
                <a:gd name="T57" fmla="*/ 1151 h 1208"/>
                <a:gd name="T58" fmla="*/ 139 w 378"/>
                <a:gd name="T59" fmla="*/ 1124 h 1208"/>
                <a:gd name="T60" fmla="*/ 155 w 378"/>
                <a:gd name="T61" fmla="*/ 1102 h 1208"/>
                <a:gd name="T62" fmla="*/ 195 w 378"/>
                <a:gd name="T63" fmla="*/ 1060 h 1208"/>
                <a:gd name="T64" fmla="*/ 225 w 378"/>
                <a:gd name="T65" fmla="*/ 1007 h 1208"/>
                <a:gd name="T66" fmla="*/ 243 w 378"/>
                <a:gd name="T67" fmla="*/ 945 h 1208"/>
                <a:gd name="T68" fmla="*/ 249 w 378"/>
                <a:gd name="T69" fmla="*/ 877 h 1208"/>
                <a:gd name="T70" fmla="*/ 241 w 378"/>
                <a:gd name="T71" fmla="*/ 809 h 1208"/>
                <a:gd name="T72" fmla="*/ 219 w 378"/>
                <a:gd name="T73" fmla="*/ 743 h 1208"/>
                <a:gd name="T74" fmla="*/ 181 w 378"/>
                <a:gd name="T75" fmla="*/ 684 h 1208"/>
                <a:gd name="T76" fmla="*/ 136 w 378"/>
                <a:gd name="T77" fmla="*/ 641 h 1208"/>
                <a:gd name="T78" fmla="*/ 97 w 378"/>
                <a:gd name="T79" fmla="*/ 596 h 1208"/>
                <a:gd name="T80" fmla="*/ 60 w 378"/>
                <a:gd name="T81" fmla="*/ 540 h 1208"/>
                <a:gd name="T82" fmla="*/ 29 w 378"/>
                <a:gd name="T83" fmla="*/ 473 h 1208"/>
                <a:gd name="T84" fmla="*/ 7 w 378"/>
                <a:gd name="T85" fmla="*/ 400 h 1208"/>
                <a:gd name="T86" fmla="*/ 0 w 378"/>
                <a:gd name="T87" fmla="*/ 321 h 1208"/>
                <a:gd name="T88" fmla="*/ 10 w 378"/>
                <a:gd name="T89" fmla="*/ 236 h 1208"/>
                <a:gd name="T90" fmla="*/ 40 w 378"/>
                <a:gd name="T91" fmla="*/ 150 h 1208"/>
                <a:gd name="T92" fmla="*/ 96 w 378"/>
                <a:gd name="T93" fmla="*/ 62 h 1208"/>
                <a:gd name="T94" fmla="*/ 147 w 378"/>
                <a:gd name="T95" fmla="*/ 8 h 1208"/>
                <a:gd name="T96" fmla="*/ 178 w 378"/>
                <a:gd name="T97" fmla="*/ 0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78" h="1208">
                  <a:moveTo>
                    <a:pt x="178" y="0"/>
                  </a:moveTo>
                  <a:lnTo>
                    <a:pt x="193" y="2"/>
                  </a:lnTo>
                  <a:lnTo>
                    <a:pt x="208" y="8"/>
                  </a:lnTo>
                  <a:lnTo>
                    <a:pt x="222" y="18"/>
                  </a:lnTo>
                  <a:lnTo>
                    <a:pt x="232" y="32"/>
                  </a:lnTo>
                  <a:lnTo>
                    <a:pt x="238" y="47"/>
                  </a:lnTo>
                  <a:lnTo>
                    <a:pt x="240" y="62"/>
                  </a:lnTo>
                  <a:lnTo>
                    <a:pt x="238" y="79"/>
                  </a:lnTo>
                  <a:lnTo>
                    <a:pt x="232" y="93"/>
                  </a:lnTo>
                  <a:lnTo>
                    <a:pt x="222" y="106"/>
                  </a:lnTo>
                  <a:lnTo>
                    <a:pt x="210" y="119"/>
                  </a:lnTo>
                  <a:lnTo>
                    <a:pt x="198" y="134"/>
                  </a:lnTo>
                  <a:lnTo>
                    <a:pt x="185" y="151"/>
                  </a:lnTo>
                  <a:lnTo>
                    <a:pt x="173" y="172"/>
                  </a:lnTo>
                  <a:lnTo>
                    <a:pt x="160" y="194"/>
                  </a:lnTo>
                  <a:lnTo>
                    <a:pt x="150" y="220"/>
                  </a:lnTo>
                  <a:lnTo>
                    <a:pt x="141" y="246"/>
                  </a:lnTo>
                  <a:lnTo>
                    <a:pt x="134" y="275"/>
                  </a:lnTo>
                  <a:lnTo>
                    <a:pt x="128" y="305"/>
                  </a:lnTo>
                  <a:lnTo>
                    <a:pt x="127" y="336"/>
                  </a:lnTo>
                  <a:lnTo>
                    <a:pt x="129" y="368"/>
                  </a:lnTo>
                  <a:lnTo>
                    <a:pt x="135" y="402"/>
                  </a:lnTo>
                  <a:lnTo>
                    <a:pt x="146" y="435"/>
                  </a:lnTo>
                  <a:lnTo>
                    <a:pt x="161" y="469"/>
                  </a:lnTo>
                  <a:lnTo>
                    <a:pt x="183" y="503"/>
                  </a:lnTo>
                  <a:lnTo>
                    <a:pt x="209" y="537"/>
                  </a:lnTo>
                  <a:lnTo>
                    <a:pt x="243" y="571"/>
                  </a:lnTo>
                  <a:lnTo>
                    <a:pt x="277" y="605"/>
                  </a:lnTo>
                  <a:lnTo>
                    <a:pt x="306" y="641"/>
                  </a:lnTo>
                  <a:lnTo>
                    <a:pt x="329" y="677"/>
                  </a:lnTo>
                  <a:lnTo>
                    <a:pt x="348" y="714"/>
                  </a:lnTo>
                  <a:lnTo>
                    <a:pt x="361" y="752"/>
                  </a:lnTo>
                  <a:lnTo>
                    <a:pt x="370" y="789"/>
                  </a:lnTo>
                  <a:lnTo>
                    <a:pt x="377" y="826"/>
                  </a:lnTo>
                  <a:lnTo>
                    <a:pt x="378" y="864"/>
                  </a:lnTo>
                  <a:lnTo>
                    <a:pt x="377" y="900"/>
                  </a:lnTo>
                  <a:lnTo>
                    <a:pt x="372" y="936"/>
                  </a:lnTo>
                  <a:lnTo>
                    <a:pt x="365" y="970"/>
                  </a:lnTo>
                  <a:lnTo>
                    <a:pt x="356" y="1003"/>
                  </a:lnTo>
                  <a:lnTo>
                    <a:pt x="345" y="1035"/>
                  </a:lnTo>
                  <a:lnTo>
                    <a:pt x="332" y="1064"/>
                  </a:lnTo>
                  <a:lnTo>
                    <a:pt x="318" y="1092"/>
                  </a:lnTo>
                  <a:lnTo>
                    <a:pt x="304" y="1118"/>
                  </a:lnTo>
                  <a:lnTo>
                    <a:pt x="288" y="1140"/>
                  </a:lnTo>
                  <a:lnTo>
                    <a:pt x="273" y="1159"/>
                  </a:lnTo>
                  <a:lnTo>
                    <a:pt x="258" y="1176"/>
                  </a:lnTo>
                  <a:lnTo>
                    <a:pt x="243" y="1190"/>
                  </a:lnTo>
                  <a:lnTo>
                    <a:pt x="231" y="1199"/>
                  </a:lnTo>
                  <a:lnTo>
                    <a:pt x="219" y="1205"/>
                  </a:lnTo>
                  <a:lnTo>
                    <a:pt x="205" y="1208"/>
                  </a:lnTo>
                  <a:lnTo>
                    <a:pt x="192" y="1208"/>
                  </a:lnTo>
                  <a:lnTo>
                    <a:pt x="181" y="1204"/>
                  </a:lnTo>
                  <a:lnTo>
                    <a:pt x="169" y="1200"/>
                  </a:lnTo>
                  <a:lnTo>
                    <a:pt x="161" y="1195"/>
                  </a:lnTo>
                  <a:lnTo>
                    <a:pt x="155" y="1190"/>
                  </a:lnTo>
                  <a:lnTo>
                    <a:pt x="146" y="1178"/>
                  </a:lnTo>
                  <a:lnTo>
                    <a:pt x="140" y="1166"/>
                  </a:lnTo>
                  <a:lnTo>
                    <a:pt x="136" y="1151"/>
                  </a:lnTo>
                  <a:lnTo>
                    <a:pt x="136" y="1137"/>
                  </a:lnTo>
                  <a:lnTo>
                    <a:pt x="139" y="1124"/>
                  </a:lnTo>
                  <a:lnTo>
                    <a:pt x="145" y="1111"/>
                  </a:lnTo>
                  <a:lnTo>
                    <a:pt x="155" y="1102"/>
                  </a:lnTo>
                  <a:lnTo>
                    <a:pt x="176" y="1083"/>
                  </a:lnTo>
                  <a:lnTo>
                    <a:pt x="195" y="1060"/>
                  </a:lnTo>
                  <a:lnTo>
                    <a:pt x="211" y="1036"/>
                  </a:lnTo>
                  <a:lnTo>
                    <a:pt x="225" y="1007"/>
                  </a:lnTo>
                  <a:lnTo>
                    <a:pt x="235" y="976"/>
                  </a:lnTo>
                  <a:lnTo>
                    <a:pt x="243" y="945"/>
                  </a:lnTo>
                  <a:lnTo>
                    <a:pt x="247" y="911"/>
                  </a:lnTo>
                  <a:lnTo>
                    <a:pt x="249" y="877"/>
                  </a:lnTo>
                  <a:lnTo>
                    <a:pt x="247" y="843"/>
                  </a:lnTo>
                  <a:lnTo>
                    <a:pt x="241" y="809"/>
                  </a:lnTo>
                  <a:lnTo>
                    <a:pt x="232" y="775"/>
                  </a:lnTo>
                  <a:lnTo>
                    <a:pt x="219" y="743"/>
                  </a:lnTo>
                  <a:lnTo>
                    <a:pt x="202" y="713"/>
                  </a:lnTo>
                  <a:lnTo>
                    <a:pt x="181" y="684"/>
                  </a:lnTo>
                  <a:lnTo>
                    <a:pt x="155" y="658"/>
                  </a:lnTo>
                  <a:lnTo>
                    <a:pt x="136" y="641"/>
                  </a:lnTo>
                  <a:lnTo>
                    <a:pt x="116" y="620"/>
                  </a:lnTo>
                  <a:lnTo>
                    <a:pt x="97" y="596"/>
                  </a:lnTo>
                  <a:lnTo>
                    <a:pt x="77" y="569"/>
                  </a:lnTo>
                  <a:lnTo>
                    <a:pt x="60" y="540"/>
                  </a:lnTo>
                  <a:lnTo>
                    <a:pt x="43" y="508"/>
                  </a:lnTo>
                  <a:lnTo>
                    <a:pt x="29" y="473"/>
                  </a:lnTo>
                  <a:lnTo>
                    <a:pt x="17" y="438"/>
                  </a:lnTo>
                  <a:lnTo>
                    <a:pt x="7" y="400"/>
                  </a:lnTo>
                  <a:lnTo>
                    <a:pt x="1" y="361"/>
                  </a:lnTo>
                  <a:lnTo>
                    <a:pt x="0" y="321"/>
                  </a:lnTo>
                  <a:lnTo>
                    <a:pt x="2" y="279"/>
                  </a:lnTo>
                  <a:lnTo>
                    <a:pt x="10" y="236"/>
                  </a:lnTo>
                  <a:lnTo>
                    <a:pt x="22" y="193"/>
                  </a:lnTo>
                  <a:lnTo>
                    <a:pt x="40" y="150"/>
                  </a:lnTo>
                  <a:lnTo>
                    <a:pt x="64" y="106"/>
                  </a:lnTo>
                  <a:lnTo>
                    <a:pt x="96" y="62"/>
                  </a:lnTo>
                  <a:lnTo>
                    <a:pt x="134" y="18"/>
                  </a:lnTo>
                  <a:lnTo>
                    <a:pt x="147" y="8"/>
                  </a:lnTo>
                  <a:lnTo>
                    <a:pt x="161" y="2"/>
                  </a:lnTo>
                  <a:lnTo>
                    <a:pt x="1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22" name="Freeform 751"/>
            <p:cNvSpPr>
              <a:spLocks/>
            </p:cNvSpPr>
            <p:nvPr/>
          </p:nvSpPr>
          <p:spPr bwMode="auto">
            <a:xfrm>
              <a:off x="7772400" y="5184775"/>
              <a:ext cx="33337" cy="100012"/>
            </a:xfrm>
            <a:custGeom>
              <a:avLst/>
              <a:gdLst>
                <a:gd name="T0" fmla="*/ 159 w 296"/>
                <a:gd name="T1" fmla="*/ 2 h 891"/>
                <a:gd name="T2" fmla="*/ 187 w 296"/>
                <a:gd name="T3" fmla="*/ 18 h 891"/>
                <a:gd name="T4" fmla="*/ 203 w 296"/>
                <a:gd name="T5" fmla="*/ 46 h 891"/>
                <a:gd name="T6" fmla="*/ 203 w 296"/>
                <a:gd name="T7" fmla="*/ 78 h 891"/>
                <a:gd name="T8" fmla="*/ 187 w 296"/>
                <a:gd name="T9" fmla="*/ 106 h 891"/>
                <a:gd name="T10" fmla="*/ 168 w 296"/>
                <a:gd name="T11" fmla="*/ 129 h 891"/>
                <a:gd name="T12" fmla="*/ 148 w 296"/>
                <a:gd name="T13" fmla="*/ 163 h 891"/>
                <a:gd name="T14" fmla="*/ 131 w 296"/>
                <a:gd name="T15" fmla="*/ 204 h 891"/>
                <a:gd name="T16" fmla="*/ 124 w 296"/>
                <a:gd name="T17" fmla="*/ 252 h 891"/>
                <a:gd name="T18" fmla="*/ 130 w 296"/>
                <a:gd name="T19" fmla="*/ 304 h 891"/>
                <a:gd name="T20" fmla="*/ 154 w 296"/>
                <a:gd name="T21" fmla="*/ 356 h 891"/>
                <a:gd name="T22" fmla="*/ 200 w 296"/>
                <a:gd name="T23" fmla="*/ 408 h 891"/>
                <a:gd name="T24" fmla="*/ 248 w 296"/>
                <a:gd name="T25" fmla="*/ 461 h 891"/>
                <a:gd name="T26" fmla="*/ 279 w 296"/>
                <a:gd name="T27" fmla="*/ 522 h 891"/>
                <a:gd name="T28" fmla="*/ 293 w 296"/>
                <a:gd name="T29" fmla="*/ 587 h 891"/>
                <a:gd name="T30" fmla="*/ 295 w 296"/>
                <a:gd name="T31" fmla="*/ 652 h 891"/>
                <a:gd name="T32" fmla="*/ 287 w 296"/>
                <a:gd name="T33" fmla="*/ 716 h 891"/>
                <a:gd name="T34" fmla="*/ 269 w 296"/>
                <a:gd name="T35" fmla="*/ 773 h 891"/>
                <a:gd name="T36" fmla="*/ 244 w 296"/>
                <a:gd name="T37" fmla="*/ 822 h 891"/>
                <a:gd name="T38" fmla="*/ 215 w 296"/>
                <a:gd name="T39" fmla="*/ 859 h 891"/>
                <a:gd name="T40" fmla="*/ 189 w 296"/>
                <a:gd name="T41" fmla="*/ 882 h 891"/>
                <a:gd name="T42" fmla="*/ 163 w 296"/>
                <a:gd name="T43" fmla="*/ 891 h 891"/>
                <a:gd name="T44" fmla="*/ 137 w 296"/>
                <a:gd name="T45" fmla="*/ 887 h 891"/>
                <a:gd name="T46" fmla="*/ 118 w 296"/>
                <a:gd name="T47" fmla="*/ 877 h 891"/>
                <a:gd name="T48" fmla="*/ 102 w 296"/>
                <a:gd name="T49" fmla="*/ 859 h 891"/>
                <a:gd name="T50" fmla="*/ 94 w 296"/>
                <a:gd name="T51" fmla="*/ 828 h 891"/>
                <a:gd name="T52" fmla="*/ 102 w 296"/>
                <a:gd name="T53" fmla="*/ 797 h 891"/>
                <a:gd name="T54" fmla="*/ 122 w 296"/>
                <a:gd name="T55" fmla="*/ 773 h 891"/>
                <a:gd name="T56" fmla="*/ 144 w 296"/>
                <a:gd name="T57" fmla="*/ 744 h 891"/>
                <a:gd name="T58" fmla="*/ 162 w 296"/>
                <a:gd name="T59" fmla="*/ 705 h 891"/>
                <a:gd name="T60" fmla="*/ 174 w 296"/>
                <a:gd name="T61" fmla="*/ 659 h 891"/>
                <a:gd name="T62" fmla="*/ 173 w 296"/>
                <a:gd name="T63" fmla="*/ 607 h 891"/>
                <a:gd name="T64" fmla="*/ 154 w 296"/>
                <a:gd name="T65" fmla="*/ 553 h 891"/>
                <a:gd name="T66" fmla="*/ 112 w 296"/>
                <a:gd name="T67" fmla="*/ 496 h 891"/>
                <a:gd name="T68" fmla="*/ 50 w 296"/>
                <a:gd name="T69" fmla="*/ 418 h 891"/>
                <a:gd name="T70" fmla="*/ 14 w 296"/>
                <a:gd name="T71" fmla="*/ 343 h 891"/>
                <a:gd name="T72" fmla="*/ 0 w 296"/>
                <a:gd name="T73" fmla="*/ 270 h 891"/>
                <a:gd name="T74" fmla="*/ 4 w 296"/>
                <a:gd name="T75" fmla="*/ 202 h 891"/>
                <a:gd name="T76" fmla="*/ 21 w 296"/>
                <a:gd name="T77" fmla="*/ 142 h 891"/>
                <a:gd name="T78" fmla="*/ 45 w 296"/>
                <a:gd name="T79" fmla="*/ 90 h 891"/>
                <a:gd name="T80" fmla="*/ 73 w 296"/>
                <a:gd name="T81" fmla="*/ 48 h 891"/>
                <a:gd name="T82" fmla="*/ 98 w 296"/>
                <a:gd name="T83" fmla="*/ 18 h 891"/>
                <a:gd name="T84" fmla="*/ 127 w 296"/>
                <a:gd name="T85" fmla="*/ 2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6" h="891">
                  <a:moveTo>
                    <a:pt x="143" y="0"/>
                  </a:moveTo>
                  <a:lnTo>
                    <a:pt x="159" y="2"/>
                  </a:lnTo>
                  <a:lnTo>
                    <a:pt x="173" y="8"/>
                  </a:lnTo>
                  <a:lnTo>
                    <a:pt x="187" y="18"/>
                  </a:lnTo>
                  <a:lnTo>
                    <a:pt x="197" y="32"/>
                  </a:lnTo>
                  <a:lnTo>
                    <a:pt x="203" y="46"/>
                  </a:lnTo>
                  <a:lnTo>
                    <a:pt x="205" y="62"/>
                  </a:lnTo>
                  <a:lnTo>
                    <a:pt x="203" y="78"/>
                  </a:lnTo>
                  <a:lnTo>
                    <a:pt x="197" y="93"/>
                  </a:lnTo>
                  <a:lnTo>
                    <a:pt x="187" y="106"/>
                  </a:lnTo>
                  <a:lnTo>
                    <a:pt x="177" y="117"/>
                  </a:lnTo>
                  <a:lnTo>
                    <a:pt x="168" y="129"/>
                  </a:lnTo>
                  <a:lnTo>
                    <a:pt x="158" y="145"/>
                  </a:lnTo>
                  <a:lnTo>
                    <a:pt x="148" y="163"/>
                  </a:lnTo>
                  <a:lnTo>
                    <a:pt x="139" y="183"/>
                  </a:lnTo>
                  <a:lnTo>
                    <a:pt x="131" y="204"/>
                  </a:lnTo>
                  <a:lnTo>
                    <a:pt x="127" y="228"/>
                  </a:lnTo>
                  <a:lnTo>
                    <a:pt x="124" y="252"/>
                  </a:lnTo>
                  <a:lnTo>
                    <a:pt x="125" y="277"/>
                  </a:lnTo>
                  <a:lnTo>
                    <a:pt x="130" y="304"/>
                  </a:lnTo>
                  <a:lnTo>
                    <a:pt x="139" y="329"/>
                  </a:lnTo>
                  <a:lnTo>
                    <a:pt x="154" y="356"/>
                  </a:lnTo>
                  <a:lnTo>
                    <a:pt x="174" y="382"/>
                  </a:lnTo>
                  <a:lnTo>
                    <a:pt x="200" y="408"/>
                  </a:lnTo>
                  <a:lnTo>
                    <a:pt x="227" y="434"/>
                  </a:lnTo>
                  <a:lnTo>
                    <a:pt x="248" y="461"/>
                  </a:lnTo>
                  <a:lnTo>
                    <a:pt x="266" y="491"/>
                  </a:lnTo>
                  <a:lnTo>
                    <a:pt x="279" y="522"/>
                  </a:lnTo>
                  <a:lnTo>
                    <a:pt x="288" y="554"/>
                  </a:lnTo>
                  <a:lnTo>
                    <a:pt x="293" y="587"/>
                  </a:lnTo>
                  <a:lnTo>
                    <a:pt x="296" y="620"/>
                  </a:lnTo>
                  <a:lnTo>
                    <a:pt x="295" y="652"/>
                  </a:lnTo>
                  <a:lnTo>
                    <a:pt x="292" y="685"/>
                  </a:lnTo>
                  <a:lnTo>
                    <a:pt x="287" y="716"/>
                  </a:lnTo>
                  <a:lnTo>
                    <a:pt x="279" y="745"/>
                  </a:lnTo>
                  <a:lnTo>
                    <a:pt x="269" y="773"/>
                  </a:lnTo>
                  <a:lnTo>
                    <a:pt x="257" y="800"/>
                  </a:lnTo>
                  <a:lnTo>
                    <a:pt x="244" y="822"/>
                  </a:lnTo>
                  <a:lnTo>
                    <a:pt x="231" y="842"/>
                  </a:lnTo>
                  <a:lnTo>
                    <a:pt x="215" y="859"/>
                  </a:lnTo>
                  <a:lnTo>
                    <a:pt x="200" y="872"/>
                  </a:lnTo>
                  <a:lnTo>
                    <a:pt x="189" y="882"/>
                  </a:lnTo>
                  <a:lnTo>
                    <a:pt x="176" y="887"/>
                  </a:lnTo>
                  <a:lnTo>
                    <a:pt x="163" y="891"/>
                  </a:lnTo>
                  <a:lnTo>
                    <a:pt x="150" y="890"/>
                  </a:lnTo>
                  <a:lnTo>
                    <a:pt x="137" y="887"/>
                  </a:lnTo>
                  <a:lnTo>
                    <a:pt x="127" y="883"/>
                  </a:lnTo>
                  <a:lnTo>
                    <a:pt x="118" y="877"/>
                  </a:lnTo>
                  <a:lnTo>
                    <a:pt x="112" y="872"/>
                  </a:lnTo>
                  <a:lnTo>
                    <a:pt x="102" y="859"/>
                  </a:lnTo>
                  <a:lnTo>
                    <a:pt x="95" y="843"/>
                  </a:lnTo>
                  <a:lnTo>
                    <a:pt x="94" y="828"/>
                  </a:lnTo>
                  <a:lnTo>
                    <a:pt x="95" y="812"/>
                  </a:lnTo>
                  <a:lnTo>
                    <a:pt x="102" y="797"/>
                  </a:lnTo>
                  <a:lnTo>
                    <a:pt x="112" y="784"/>
                  </a:lnTo>
                  <a:lnTo>
                    <a:pt x="122" y="773"/>
                  </a:lnTo>
                  <a:lnTo>
                    <a:pt x="132" y="760"/>
                  </a:lnTo>
                  <a:lnTo>
                    <a:pt x="144" y="744"/>
                  </a:lnTo>
                  <a:lnTo>
                    <a:pt x="154" y="726"/>
                  </a:lnTo>
                  <a:lnTo>
                    <a:pt x="162" y="705"/>
                  </a:lnTo>
                  <a:lnTo>
                    <a:pt x="169" y="683"/>
                  </a:lnTo>
                  <a:lnTo>
                    <a:pt x="174" y="659"/>
                  </a:lnTo>
                  <a:lnTo>
                    <a:pt x="175" y="634"/>
                  </a:lnTo>
                  <a:lnTo>
                    <a:pt x="173" y="607"/>
                  </a:lnTo>
                  <a:lnTo>
                    <a:pt x="166" y="581"/>
                  </a:lnTo>
                  <a:lnTo>
                    <a:pt x="154" y="553"/>
                  </a:lnTo>
                  <a:lnTo>
                    <a:pt x="136" y="525"/>
                  </a:lnTo>
                  <a:lnTo>
                    <a:pt x="112" y="496"/>
                  </a:lnTo>
                  <a:lnTo>
                    <a:pt x="77" y="457"/>
                  </a:lnTo>
                  <a:lnTo>
                    <a:pt x="50" y="418"/>
                  </a:lnTo>
                  <a:lnTo>
                    <a:pt x="29" y="380"/>
                  </a:lnTo>
                  <a:lnTo>
                    <a:pt x="14" y="343"/>
                  </a:lnTo>
                  <a:lnTo>
                    <a:pt x="5" y="306"/>
                  </a:lnTo>
                  <a:lnTo>
                    <a:pt x="0" y="270"/>
                  </a:lnTo>
                  <a:lnTo>
                    <a:pt x="0" y="235"/>
                  </a:lnTo>
                  <a:lnTo>
                    <a:pt x="4" y="202"/>
                  </a:lnTo>
                  <a:lnTo>
                    <a:pt x="11" y="171"/>
                  </a:lnTo>
                  <a:lnTo>
                    <a:pt x="21" y="142"/>
                  </a:lnTo>
                  <a:lnTo>
                    <a:pt x="32" y="115"/>
                  </a:lnTo>
                  <a:lnTo>
                    <a:pt x="45" y="90"/>
                  </a:lnTo>
                  <a:lnTo>
                    <a:pt x="58" y="67"/>
                  </a:lnTo>
                  <a:lnTo>
                    <a:pt x="73" y="48"/>
                  </a:lnTo>
                  <a:lnTo>
                    <a:pt x="86" y="32"/>
                  </a:lnTo>
                  <a:lnTo>
                    <a:pt x="98" y="18"/>
                  </a:lnTo>
                  <a:lnTo>
                    <a:pt x="112" y="8"/>
                  </a:lnTo>
                  <a:lnTo>
                    <a:pt x="127" y="2"/>
                  </a:lnTo>
                  <a:lnTo>
                    <a:pt x="1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23" name="Freeform 752"/>
            <p:cNvSpPr>
              <a:spLocks/>
            </p:cNvSpPr>
            <p:nvPr/>
          </p:nvSpPr>
          <p:spPr bwMode="auto">
            <a:xfrm>
              <a:off x="7616825" y="5184775"/>
              <a:ext cx="34925" cy="100012"/>
            </a:xfrm>
            <a:custGeom>
              <a:avLst/>
              <a:gdLst>
                <a:gd name="T0" fmla="*/ 157 w 295"/>
                <a:gd name="T1" fmla="*/ 2 h 891"/>
                <a:gd name="T2" fmla="*/ 186 w 295"/>
                <a:gd name="T3" fmla="*/ 18 h 891"/>
                <a:gd name="T4" fmla="*/ 202 w 295"/>
                <a:gd name="T5" fmla="*/ 46 h 891"/>
                <a:gd name="T6" fmla="*/ 202 w 295"/>
                <a:gd name="T7" fmla="*/ 78 h 891"/>
                <a:gd name="T8" fmla="*/ 186 w 295"/>
                <a:gd name="T9" fmla="*/ 106 h 891"/>
                <a:gd name="T10" fmla="*/ 167 w 295"/>
                <a:gd name="T11" fmla="*/ 129 h 891"/>
                <a:gd name="T12" fmla="*/ 146 w 295"/>
                <a:gd name="T13" fmla="*/ 163 h 891"/>
                <a:gd name="T14" fmla="*/ 131 w 295"/>
                <a:gd name="T15" fmla="*/ 204 h 891"/>
                <a:gd name="T16" fmla="*/ 124 w 295"/>
                <a:gd name="T17" fmla="*/ 252 h 891"/>
                <a:gd name="T18" fmla="*/ 129 w 295"/>
                <a:gd name="T19" fmla="*/ 304 h 891"/>
                <a:gd name="T20" fmla="*/ 152 w 295"/>
                <a:gd name="T21" fmla="*/ 356 h 891"/>
                <a:gd name="T22" fmla="*/ 198 w 295"/>
                <a:gd name="T23" fmla="*/ 408 h 891"/>
                <a:gd name="T24" fmla="*/ 247 w 295"/>
                <a:gd name="T25" fmla="*/ 461 h 891"/>
                <a:gd name="T26" fmla="*/ 277 w 295"/>
                <a:gd name="T27" fmla="*/ 522 h 891"/>
                <a:gd name="T28" fmla="*/ 293 w 295"/>
                <a:gd name="T29" fmla="*/ 587 h 891"/>
                <a:gd name="T30" fmla="*/ 295 w 295"/>
                <a:gd name="T31" fmla="*/ 652 h 891"/>
                <a:gd name="T32" fmla="*/ 286 w 295"/>
                <a:gd name="T33" fmla="*/ 716 h 891"/>
                <a:gd name="T34" fmla="*/ 268 w 295"/>
                <a:gd name="T35" fmla="*/ 773 h 891"/>
                <a:gd name="T36" fmla="*/ 244 w 295"/>
                <a:gd name="T37" fmla="*/ 822 h 891"/>
                <a:gd name="T38" fmla="*/ 215 w 295"/>
                <a:gd name="T39" fmla="*/ 859 h 891"/>
                <a:gd name="T40" fmla="*/ 187 w 295"/>
                <a:gd name="T41" fmla="*/ 882 h 891"/>
                <a:gd name="T42" fmla="*/ 162 w 295"/>
                <a:gd name="T43" fmla="*/ 891 h 891"/>
                <a:gd name="T44" fmla="*/ 137 w 295"/>
                <a:gd name="T45" fmla="*/ 887 h 891"/>
                <a:gd name="T46" fmla="*/ 116 w 295"/>
                <a:gd name="T47" fmla="*/ 877 h 891"/>
                <a:gd name="T48" fmla="*/ 101 w 295"/>
                <a:gd name="T49" fmla="*/ 859 h 891"/>
                <a:gd name="T50" fmla="*/ 93 w 295"/>
                <a:gd name="T51" fmla="*/ 828 h 891"/>
                <a:gd name="T52" fmla="*/ 101 w 295"/>
                <a:gd name="T53" fmla="*/ 797 h 891"/>
                <a:gd name="T54" fmla="*/ 121 w 295"/>
                <a:gd name="T55" fmla="*/ 773 h 891"/>
                <a:gd name="T56" fmla="*/ 142 w 295"/>
                <a:gd name="T57" fmla="*/ 744 h 891"/>
                <a:gd name="T58" fmla="*/ 162 w 295"/>
                <a:gd name="T59" fmla="*/ 705 h 891"/>
                <a:gd name="T60" fmla="*/ 173 w 295"/>
                <a:gd name="T61" fmla="*/ 659 h 891"/>
                <a:gd name="T62" fmla="*/ 172 w 295"/>
                <a:gd name="T63" fmla="*/ 607 h 891"/>
                <a:gd name="T64" fmla="*/ 153 w 295"/>
                <a:gd name="T65" fmla="*/ 553 h 891"/>
                <a:gd name="T66" fmla="*/ 110 w 295"/>
                <a:gd name="T67" fmla="*/ 496 h 891"/>
                <a:gd name="T68" fmla="*/ 49 w 295"/>
                <a:gd name="T69" fmla="*/ 418 h 891"/>
                <a:gd name="T70" fmla="*/ 13 w 295"/>
                <a:gd name="T71" fmla="*/ 343 h 891"/>
                <a:gd name="T72" fmla="*/ 0 w 295"/>
                <a:gd name="T73" fmla="*/ 270 h 891"/>
                <a:gd name="T74" fmla="*/ 3 w 295"/>
                <a:gd name="T75" fmla="*/ 202 h 891"/>
                <a:gd name="T76" fmla="*/ 19 w 295"/>
                <a:gd name="T77" fmla="*/ 142 h 891"/>
                <a:gd name="T78" fmla="*/ 44 w 295"/>
                <a:gd name="T79" fmla="*/ 90 h 891"/>
                <a:gd name="T80" fmla="*/ 71 w 295"/>
                <a:gd name="T81" fmla="*/ 48 h 891"/>
                <a:gd name="T82" fmla="*/ 98 w 295"/>
                <a:gd name="T83" fmla="*/ 18 h 891"/>
                <a:gd name="T84" fmla="*/ 126 w 295"/>
                <a:gd name="T85" fmla="*/ 2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5" h="891">
                  <a:moveTo>
                    <a:pt x="142" y="0"/>
                  </a:moveTo>
                  <a:lnTo>
                    <a:pt x="157" y="2"/>
                  </a:lnTo>
                  <a:lnTo>
                    <a:pt x="173" y="8"/>
                  </a:lnTo>
                  <a:lnTo>
                    <a:pt x="186" y="18"/>
                  </a:lnTo>
                  <a:lnTo>
                    <a:pt x="195" y="32"/>
                  </a:lnTo>
                  <a:lnTo>
                    <a:pt x="202" y="46"/>
                  </a:lnTo>
                  <a:lnTo>
                    <a:pt x="204" y="62"/>
                  </a:lnTo>
                  <a:lnTo>
                    <a:pt x="202" y="78"/>
                  </a:lnTo>
                  <a:lnTo>
                    <a:pt x="195" y="93"/>
                  </a:lnTo>
                  <a:lnTo>
                    <a:pt x="186" y="106"/>
                  </a:lnTo>
                  <a:lnTo>
                    <a:pt x="177" y="117"/>
                  </a:lnTo>
                  <a:lnTo>
                    <a:pt x="167" y="129"/>
                  </a:lnTo>
                  <a:lnTo>
                    <a:pt x="156" y="145"/>
                  </a:lnTo>
                  <a:lnTo>
                    <a:pt x="146" y="163"/>
                  </a:lnTo>
                  <a:lnTo>
                    <a:pt x="138" y="183"/>
                  </a:lnTo>
                  <a:lnTo>
                    <a:pt x="131" y="204"/>
                  </a:lnTo>
                  <a:lnTo>
                    <a:pt x="126" y="228"/>
                  </a:lnTo>
                  <a:lnTo>
                    <a:pt x="124" y="252"/>
                  </a:lnTo>
                  <a:lnTo>
                    <a:pt x="124" y="277"/>
                  </a:lnTo>
                  <a:lnTo>
                    <a:pt x="129" y="304"/>
                  </a:lnTo>
                  <a:lnTo>
                    <a:pt x="138" y="329"/>
                  </a:lnTo>
                  <a:lnTo>
                    <a:pt x="152" y="356"/>
                  </a:lnTo>
                  <a:lnTo>
                    <a:pt x="173" y="382"/>
                  </a:lnTo>
                  <a:lnTo>
                    <a:pt x="198" y="408"/>
                  </a:lnTo>
                  <a:lnTo>
                    <a:pt x="225" y="434"/>
                  </a:lnTo>
                  <a:lnTo>
                    <a:pt x="247" y="461"/>
                  </a:lnTo>
                  <a:lnTo>
                    <a:pt x="264" y="491"/>
                  </a:lnTo>
                  <a:lnTo>
                    <a:pt x="277" y="522"/>
                  </a:lnTo>
                  <a:lnTo>
                    <a:pt x="287" y="554"/>
                  </a:lnTo>
                  <a:lnTo>
                    <a:pt x="293" y="587"/>
                  </a:lnTo>
                  <a:lnTo>
                    <a:pt x="295" y="620"/>
                  </a:lnTo>
                  <a:lnTo>
                    <a:pt x="295" y="652"/>
                  </a:lnTo>
                  <a:lnTo>
                    <a:pt x="291" y="685"/>
                  </a:lnTo>
                  <a:lnTo>
                    <a:pt x="286" y="716"/>
                  </a:lnTo>
                  <a:lnTo>
                    <a:pt x="277" y="745"/>
                  </a:lnTo>
                  <a:lnTo>
                    <a:pt x="268" y="773"/>
                  </a:lnTo>
                  <a:lnTo>
                    <a:pt x="256" y="800"/>
                  </a:lnTo>
                  <a:lnTo>
                    <a:pt x="244" y="822"/>
                  </a:lnTo>
                  <a:lnTo>
                    <a:pt x="229" y="842"/>
                  </a:lnTo>
                  <a:lnTo>
                    <a:pt x="215" y="859"/>
                  </a:lnTo>
                  <a:lnTo>
                    <a:pt x="198" y="872"/>
                  </a:lnTo>
                  <a:lnTo>
                    <a:pt x="187" y="882"/>
                  </a:lnTo>
                  <a:lnTo>
                    <a:pt x="175" y="887"/>
                  </a:lnTo>
                  <a:lnTo>
                    <a:pt x="162" y="891"/>
                  </a:lnTo>
                  <a:lnTo>
                    <a:pt x="148" y="890"/>
                  </a:lnTo>
                  <a:lnTo>
                    <a:pt x="137" y="887"/>
                  </a:lnTo>
                  <a:lnTo>
                    <a:pt x="126" y="883"/>
                  </a:lnTo>
                  <a:lnTo>
                    <a:pt x="116" y="877"/>
                  </a:lnTo>
                  <a:lnTo>
                    <a:pt x="110" y="872"/>
                  </a:lnTo>
                  <a:lnTo>
                    <a:pt x="101" y="859"/>
                  </a:lnTo>
                  <a:lnTo>
                    <a:pt x="95" y="843"/>
                  </a:lnTo>
                  <a:lnTo>
                    <a:pt x="93" y="828"/>
                  </a:lnTo>
                  <a:lnTo>
                    <a:pt x="95" y="812"/>
                  </a:lnTo>
                  <a:lnTo>
                    <a:pt x="101" y="797"/>
                  </a:lnTo>
                  <a:lnTo>
                    <a:pt x="110" y="784"/>
                  </a:lnTo>
                  <a:lnTo>
                    <a:pt x="121" y="773"/>
                  </a:lnTo>
                  <a:lnTo>
                    <a:pt x="131" y="760"/>
                  </a:lnTo>
                  <a:lnTo>
                    <a:pt x="142" y="744"/>
                  </a:lnTo>
                  <a:lnTo>
                    <a:pt x="152" y="726"/>
                  </a:lnTo>
                  <a:lnTo>
                    <a:pt x="162" y="705"/>
                  </a:lnTo>
                  <a:lnTo>
                    <a:pt x="169" y="683"/>
                  </a:lnTo>
                  <a:lnTo>
                    <a:pt x="173" y="659"/>
                  </a:lnTo>
                  <a:lnTo>
                    <a:pt x="174" y="634"/>
                  </a:lnTo>
                  <a:lnTo>
                    <a:pt x="172" y="607"/>
                  </a:lnTo>
                  <a:lnTo>
                    <a:pt x="165" y="581"/>
                  </a:lnTo>
                  <a:lnTo>
                    <a:pt x="153" y="553"/>
                  </a:lnTo>
                  <a:lnTo>
                    <a:pt x="135" y="525"/>
                  </a:lnTo>
                  <a:lnTo>
                    <a:pt x="110" y="496"/>
                  </a:lnTo>
                  <a:lnTo>
                    <a:pt x="76" y="457"/>
                  </a:lnTo>
                  <a:lnTo>
                    <a:pt x="49" y="418"/>
                  </a:lnTo>
                  <a:lnTo>
                    <a:pt x="28" y="380"/>
                  </a:lnTo>
                  <a:lnTo>
                    <a:pt x="13" y="343"/>
                  </a:lnTo>
                  <a:lnTo>
                    <a:pt x="4" y="306"/>
                  </a:lnTo>
                  <a:lnTo>
                    <a:pt x="0" y="270"/>
                  </a:lnTo>
                  <a:lnTo>
                    <a:pt x="0" y="235"/>
                  </a:lnTo>
                  <a:lnTo>
                    <a:pt x="3" y="202"/>
                  </a:lnTo>
                  <a:lnTo>
                    <a:pt x="10" y="171"/>
                  </a:lnTo>
                  <a:lnTo>
                    <a:pt x="19" y="142"/>
                  </a:lnTo>
                  <a:lnTo>
                    <a:pt x="30" y="115"/>
                  </a:lnTo>
                  <a:lnTo>
                    <a:pt x="44" y="90"/>
                  </a:lnTo>
                  <a:lnTo>
                    <a:pt x="57" y="67"/>
                  </a:lnTo>
                  <a:lnTo>
                    <a:pt x="71" y="48"/>
                  </a:lnTo>
                  <a:lnTo>
                    <a:pt x="85" y="32"/>
                  </a:lnTo>
                  <a:lnTo>
                    <a:pt x="98" y="18"/>
                  </a:lnTo>
                  <a:lnTo>
                    <a:pt x="111" y="8"/>
                  </a:lnTo>
                  <a:lnTo>
                    <a:pt x="126" y="2"/>
                  </a:lnTo>
                  <a:lnTo>
                    <a:pt x="1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24" name="Freeform 753"/>
            <p:cNvSpPr>
              <a:spLocks/>
            </p:cNvSpPr>
            <p:nvPr/>
          </p:nvSpPr>
          <p:spPr bwMode="auto">
            <a:xfrm>
              <a:off x="7842250" y="5318125"/>
              <a:ext cx="95250" cy="127000"/>
            </a:xfrm>
            <a:custGeom>
              <a:avLst/>
              <a:gdLst>
                <a:gd name="T0" fmla="*/ 438 w 842"/>
                <a:gd name="T1" fmla="*/ 8 h 1117"/>
                <a:gd name="T2" fmla="*/ 541 w 842"/>
                <a:gd name="T3" fmla="*/ 34 h 1117"/>
                <a:gd name="T4" fmla="*/ 632 w 842"/>
                <a:gd name="T5" fmla="*/ 72 h 1117"/>
                <a:gd name="T6" fmla="*/ 708 w 842"/>
                <a:gd name="T7" fmla="*/ 123 h 1117"/>
                <a:gd name="T8" fmla="*/ 769 w 842"/>
                <a:gd name="T9" fmla="*/ 187 h 1117"/>
                <a:gd name="T10" fmla="*/ 813 w 842"/>
                <a:gd name="T11" fmla="*/ 262 h 1117"/>
                <a:gd name="T12" fmla="*/ 838 w 842"/>
                <a:gd name="T13" fmla="*/ 346 h 1117"/>
                <a:gd name="T14" fmla="*/ 842 w 842"/>
                <a:gd name="T15" fmla="*/ 436 h 1117"/>
                <a:gd name="T16" fmla="*/ 826 w 842"/>
                <a:gd name="T17" fmla="*/ 528 h 1117"/>
                <a:gd name="T18" fmla="*/ 794 w 842"/>
                <a:gd name="T19" fmla="*/ 612 h 1117"/>
                <a:gd name="T20" fmla="*/ 746 w 842"/>
                <a:gd name="T21" fmla="*/ 689 h 1117"/>
                <a:gd name="T22" fmla="*/ 679 w 842"/>
                <a:gd name="T23" fmla="*/ 768 h 1117"/>
                <a:gd name="T24" fmla="*/ 594 w 842"/>
                <a:gd name="T25" fmla="*/ 846 h 1117"/>
                <a:gd name="T26" fmla="*/ 491 w 842"/>
                <a:gd name="T27" fmla="*/ 921 h 1117"/>
                <a:gd name="T28" fmla="*/ 371 w 842"/>
                <a:gd name="T29" fmla="*/ 991 h 1117"/>
                <a:gd name="T30" fmla="*/ 235 w 842"/>
                <a:gd name="T31" fmla="*/ 1051 h 1117"/>
                <a:gd name="T32" fmla="*/ 82 w 842"/>
                <a:gd name="T33" fmla="*/ 1099 h 1117"/>
                <a:gd name="T34" fmla="*/ 41 w 842"/>
                <a:gd name="T35" fmla="*/ 1070 h 1117"/>
                <a:gd name="T36" fmla="*/ 120 w 842"/>
                <a:gd name="T37" fmla="*/ 969 h 1117"/>
                <a:gd name="T38" fmla="*/ 149 w 842"/>
                <a:gd name="T39" fmla="*/ 962 h 1117"/>
                <a:gd name="T40" fmla="*/ 195 w 842"/>
                <a:gd name="T41" fmla="*/ 946 h 1117"/>
                <a:gd name="T42" fmla="*/ 255 w 842"/>
                <a:gd name="T43" fmla="*/ 919 h 1117"/>
                <a:gd name="T44" fmla="*/ 325 w 842"/>
                <a:gd name="T45" fmla="*/ 884 h 1117"/>
                <a:gd name="T46" fmla="*/ 400 w 842"/>
                <a:gd name="T47" fmla="*/ 840 h 1117"/>
                <a:gd name="T48" fmla="*/ 477 w 842"/>
                <a:gd name="T49" fmla="*/ 786 h 1117"/>
                <a:gd name="T50" fmla="*/ 550 w 842"/>
                <a:gd name="T51" fmla="*/ 724 h 1117"/>
                <a:gd name="T52" fmla="*/ 616 w 842"/>
                <a:gd name="T53" fmla="*/ 652 h 1117"/>
                <a:gd name="T54" fmla="*/ 671 w 842"/>
                <a:gd name="T55" fmla="*/ 572 h 1117"/>
                <a:gd name="T56" fmla="*/ 707 w 842"/>
                <a:gd name="T57" fmla="*/ 490 h 1117"/>
                <a:gd name="T58" fmla="*/ 719 w 842"/>
                <a:gd name="T59" fmla="*/ 414 h 1117"/>
                <a:gd name="T60" fmla="*/ 710 w 842"/>
                <a:gd name="T61" fmla="*/ 343 h 1117"/>
                <a:gd name="T62" fmla="*/ 681 w 842"/>
                <a:gd name="T63" fmla="*/ 278 h 1117"/>
                <a:gd name="T64" fmla="*/ 633 w 842"/>
                <a:gd name="T65" fmla="*/ 222 h 1117"/>
                <a:gd name="T66" fmla="*/ 566 w 842"/>
                <a:gd name="T67" fmla="*/ 177 h 1117"/>
                <a:gd name="T68" fmla="*/ 484 w 842"/>
                <a:gd name="T69" fmla="*/ 145 h 1117"/>
                <a:gd name="T70" fmla="*/ 388 w 842"/>
                <a:gd name="T71" fmla="*/ 126 h 1117"/>
                <a:gd name="T72" fmla="*/ 388 w 842"/>
                <a:gd name="T73" fmla="*/ 111 h 1117"/>
                <a:gd name="T74" fmla="*/ 387 w 842"/>
                <a:gd name="T75" fmla="*/ 79 h 1117"/>
                <a:gd name="T76" fmla="*/ 386 w 842"/>
                <a:gd name="T77" fmla="*/ 41 h 1117"/>
                <a:gd name="T78" fmla="*/ 384 w 842"/>
                <a:gd name="T79" fmla="*/ 9 h 1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2" h="1117">
                  <a:moveTo>
                    <a:pt x="383" y="0"/>
                  </a:moveTo>
                  <a:lnTo>
                    <a:pt x="438" y="8"/>
                  </a:lnTo>
                  <a:lnTo>
                    <a:pt x="491" y="19"/>
                  </a:lnTo>
                  <a:lnTo>
                    <a:pt x="541" y="34"/>
                  </a:lnTo>
                  <a:lnTo>
                    <a:pt x="588" y="51"/>
                  </a:lnTo>
                  <a:lnTo>
                    <a:pt x="632" y="72"/>
                  </a:lnTo>
                  <a:lnTo>
                    <a:pt x="672" y="97"/>
                  </a:lnTo>
                  <a:lnTo>
                    <a:pt x="708" y="123"/>
                  </a:lnTo>
                  <a:lnTo>
                    <a:pt x="740" y="154"/>
                  </a:lnTo>
                  <a:lnTo>
                    <a:pt x="769" y="187"/>
                  </a:lnTo>
                  <a:lnTo>
                    <a:pt x="794" y="223"/>
                  </a:lnTo>
                  <a:lnTo>
                    <a:pt x="813" y="262"/>
                  </a:lnTo>
                  <a:lnTo>
                    <a:pt x="828" y="303"/>
                  </a:lnTo>
                  <a:lnTo>
                    <a:pt x="838" y="346"/>
                  </a:lnTo>
                  <a:lnTo>
                    <a:pt x="842" y="390"/>
                  </a:lnTo>
                  <a:lnTo>
                    <a:pt x="842" y="436"/>
                  </a:lnTo>
                  <a:lnTo>
                    <a:pt x="837" y="482"/>
                  </a:lnTo>
                  <a:lnTo>
                    <a:pt x="826" y="528"/>
                  </a:lnTo>
                  <a:lnTo>
                    <a:pt x="810" y="576"/>
                  </a:lnTo>
                  <a:lnTo>
                    <a:pt x="794" y="612"/>
                  </a:lnTo>
                  <a:lnTo>
                    <a:pt x="771" y="650"/>
                  </a:lnTo>
                  <a:lnTo>
                    <a:pt x="746" y="689"/>
                  </a:lnTo>
                  <a:lnTo>
                    <a:pt x="714" y="728"/>
                  </a:lnTo>
                  <a:lnTo>
                    <a:pt x="679" y="768"/>
                  </a:lnTo>
                  <a:lnTo>
                    <a:pt x="638" y="806"/>
                  </a:lnTo>
                  <a:lnTo>
                    <a:pt x="594" y="846"/>
                  </a:lnTo>
                  <a:lnTo>
                    <a:pt x="545" y="884"/>
                  </a:lnTo>
                  <a:lnTo>
                    <a:pt x="491" y="921"/>
                  </a:lnTo>
                  <a:lnTo>
                    <a:pt x="433" y="957"/>
                  </a:lnTo>
                  <a:lnTo>
                    <a:pt x="371" y="991"/>
                  </a:lnTo>
                  <a:lnTo>
                    <a:pt x="305" y="1022"/>
                  </a:lnTo>
                  <a:lnTo>
                    <a:pt x="235" y="1051"/>
                  </a:lnTo>
                  <a:lnTo>
                    <a:pt x="160" y="1076"/>
                  </a:lnTo>
                  <a:lnTo>
                    <a:pt x="82" y="1099"/>
                  </a:lnTo>
                  <a:lnTo>
                    <a:pt x="0" y="1117"/>
                  </a:lnTo>
                  <a:lnTo>
                    <a:pt x="41" y="1070"/>
                  </a:lnTo>
                  <a:lnTo>
                    <a:pt x="82" y="1020"/>
                  </a:lnTo>
                  <a:lnTo>
                    <a:pt x="120" y="969"/>
                  </a:lnTo>
                  <a:lnTo>
                    <a:pt x="131" y="966"/>
                  </a:lnTo>
                  <a:lnTo>
                    <a:pt x="149" y="962"/>
                  </a:lnTo>
                  <a:lnTo>
                    <a:pt x="169" y="955"/>
                  </a:lnTo>
                  <a:lnTo>
                    <a:pt x="195" y="946"/>
                  </a:lnTo>
                  <a:lnTo>
                    <a:pt x="224" y="933"/>
                  </a:lnTo>
                  <a:lnTo>
                    <a:pt x="255" y="919"/>
                  </a:lnTo>
                  <a:lnTo>
                    <a:pt x="289" y="903"/>
                  </a:lnTo>
                  <a:lnTo>
                    <a:pt x="325" y="884"/>
                  </a:lnTo>
                  <a:lnTo>
                    <a:pt x="362" y="863"/>
                  </a:lnTo>
                  <a:lnTo>
                    <a:pt x="400" y="840"/>
                  </a:lnTo>
                  <a:lnTo>
                    <a:pt x="439" y="815"/>
                  </a:lnTo>
                  <a:lnTo>
                    <a:pt x="477" y="786"/>
                  </a:lnTo>
                  <a:lnTo>
                    <a:pt x="514" y="756"/>
                  </a:lnTo>
                  <a:lnTo>
                    <a:pt x="550" y="724"/>
                  </a:lnTo>
                  <a:lnTo>
                    <a:pt x="585" y="689"/>
                  </a:lnTo>
                  <a:lnTo>
                    <a:pt x="616" y="652"/>
                  </a:lnTo>
                  <a:lnTo>
                    <a:pt x="645" y="613"/>
                  </a:lnTo>
                  <a:lnTo>
                    <a:pt x="671" y="572"/>
                  </a:lnTo>
                  <a:lnTo>
                    <a:pt x="692" y="528"/>
                  </a:lnTo>
                  <a:lnTo>
                    <a:pt x="707" y="490"/>
                  </a:lnTo>
                  <a:lnTo>
                    <a:pt x="716" y="451"/>
                  </a:lnTo>
                  <a:lnTo>
                    <a:pt x="719" y="414"/>
                  </a:lnTo>
                  <a:lnTo>
                    <a:pt x="717" y="378"/>
                  </a:lnTo>
                  <a:lnTo>
                    <a:pt x="710" y="343"/>
                  </a:lnTo>
                  <a:lnTo>
                    <a:pt x="698" y="310"/>
                  </a:lnTo>
                  <a:lnTo>
                    <a:pt x="681" y="278"/>
                  </a:lnTo>
                  <a:lnTo>
                    <a:pt x="659" y="248"/>
                  </a:lnTo>
                  <a:lnTo>
                    <a:pt x="633" y="222"/>
                  </a:lnTo>
                  <a:lnTo>
                    <a:pt x="601" y="197"/>
                  </a:lnTo>
                  <a:lnTo>
                    <a:pt x="566" y="177"/>
                  </a:lnTo>
                  <a:lnTo>
                    <a:pt x="527" y="159"/>
                  </a:lnTo>
                  <a:lnTo>
                    <a:pt x="484" y="145"/>
                  </a:lnTo>
                  <a:lnTo>
                    <a:pt x="437" y="134"/>
                  </a:lnTo>
                  <a:lnTo>
                    <a:pt x="388" y="126"/>
                  </a:lnTo>
                  <a:lnTo>
                    <a:pt x="388" y="121"/>
                  </a:lnTo>
                  <a:lnTo>
                    <a:pt x="388" y="111"/>
                  </a:lnTo>
                  <a:lnTo>
                    <a:pt x="388" y="96"/>
                  </a:lnTo>
                  <a:lnTo>
                    <a:pt x="387" y="79"/>
                  </a:lnTo>
                  <a:lnTo>
                    <a:pt x="386" y="59"/>
                  </a:lnTo>
                  <a:lnTo>
                    <a:pt x="386" y="41"/>
                  </a:lnTo>
                  <a:lnTo>
                    <a:pt x="385" y="23"/>
                  </a:lnTo>
                  <a:lnTo>
                    <a:pt x="384" y="9"/>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25" name="Freeform 754"/>
            <p:cNvSpPr>
              <a:spLocks/>
            </p:cNvSpPr>
            <p:nvPr/>
          </p:nvSpPr>
          <p:spPr bwMode="auto">
            <a:xfrm>
              <a:off x="7554913" y="5303838"/>
              <a:ext cx="312737" cy="180975"/>
            </a:xfrm>
            <a:custGeom>
              <a:avLst/>
              <a:gdLst>
                <a:gd name="T0" fmla="*/ 16 w 2763"/>
                <a:gd name="T1" fmla="*/ 0 h 1588"/>
                <a:gd name="T2" fmla="*/ 2748 w 2763"/>
                <a:gd name="T3" fmla="*/ 0 h 1588"/>
                <a:gd name="T4" fmla="*/ 2756 w 2763"/>
                <a:gd name="T5" fmla="*/ 70 h 1588"/>
                <a:gd name="T6" fmla="*/ 2762 w 2763"/>
                <a:gd name="T7" fmla="*/ 139 h 1588"/>
                <a:gd name="T8" fmla="*/ 2763 w 2763"/>
                <a:gd name="T9" fmla="*/ 210 h 1588"/>
                <a:gd name="T10" fmla="*/ 2760 w 2763"/>
                <a:gd name="T11" fmla="*/ 304 h 1588"/>
                <a:gd name="T12" fmla="*/ 2751 w 2763"/>
                <a:gd name="T13" fmla="*/ 397 h 1588"/>
                <a:gd name="T14" fmla="*/ 2735 w 2763"/>
                <a:gd name="T15" fmla="*/ 488 h 1588"/>
                <a:gd name="T16" fmla="*/ 2714 w 2763"/>
                <a:gd name="T17" fmla="*/ 576 h 1588"/>
                <a:gd name="T18" fmla="*/ 2687 w 2763"/>
                <a:gd name="T19" fmla="*/ 663 h 1588"/>
                <a:gd name="T20" fmla="*/ 2654 w 2763"/>
                <a:gd name="T21" fmla="*/ 747 h 1588"/>
                <a:gd name="T22" fmla="*/ 2617 w 2763"/>
                <a:gd name="T23" fmla="*/ 827 h 1588"/>
                <a:gd name="T24" fmla="*/ 2574 w 2763"/>
                <a:gd name="T25" fmla="*/ 905 h 1588"/>
                <a:gd name="T26" fmla="*/ 2527 w 2763"/>
                <a:gd name="T27" fmla="*/ 981 h 1588"/>
                <a:gd name="T28" fmla="*/ 2476 w 2763"/>
                <a:gd name="T29" fmla="*/ 1052 h 1588"/>
                <a:gd name="T30" fmla="*/ 2419 w 2763"/>
                <a:gd name="T31" fmla="*/ 1120 h 1588"/>
                <a:gd name="T32" fmla="*/ 2359 w 2763"/>
                <a:gd name="T33" fmla="*/ 1184 h 1588"/>
                <a:gd name="T34" fmla="*/ 2294 w 2763"/>
                <a:gd name="T35" fmla="*/ 1245 h 1588"/>
                <a:gd name="T36" fmla="*/ 2226 w 2763"/>
                <a:gd name="T37" fmla="*/ 1301 h 1588"/>
                <a:gd name="T38" fmla="*/ 2154 w 2763"/>
                <a:gd name="T39" fmla="*/ 1353 h 1588"/>
                <a:gd name="T40" fmla="*/ 2079 w 2763"/>
                <a:gd name="T41" fmla="*/ 1400 h 1588"/>
                <a:gd name="T42" fmla="*/ 2001 w 2763"/>
                <a:gd name="T43" fmla="*/ 1442 h 1588"/>
                <a:gd name="T44" fmla="*/ 1919 w 2763"/>
                <a:gd name="T45" fmla="*/ 1480 h 1588"/>
                <a:gd name="T46" fmla="*/ 1835 w 2763"/>
                <a:gd name="T47" fmla="*/ 1511 h 1588"/>
                <a:gd name="T48" fmla="*/ 1749 w 2763"/>
                <a:gd name="T49" fmla="*/ 1539 h 1588"/>
                <a:gd name="T50" fmla="*/ 1660 w 2763"/>
                <a:gd name="T51" fmla="*/ 1559 h 1588"/>
                <a:gd name="T52" fmla="*/ 1570 w 2763"/>
                <a:gd name="T53" fmla="*/ 1575 h 1588"/>
                <a:gd name="T54" fmla="*/ 1476 w 2763"/>
                <a:gd name="T55" fmla="*/ 1585 h 1588"/>
                <a:gd name="T56" fmla="*/ 1382 w 2763"/>
                <a:gd name="T57" fmla="*/ 1588 h 1588"/>
                <a:gd name="T58" fmla="*/ 1287 w 2763"/>
                <a:gd name="T59" fmla="*/ 1585 h 1588"/>
                <a:gd name="T60" fmla="*/ 1194 w 2763"/>
                <a:gd name="T61" fmla="*/ 1575 h 1588"/>
                <a:gd name="T62" fmla="*/ 1103 w 2763"/>
                <a:gd name="T63" fmla="*/ 1559 h 1588"/>
                <a:gd name="T64" fmla="*/ 1014 w 2763"/>
                <a:gd name="T65" fmla="*/ 1539 h 1588"/>
                <a:gd name="T66" fmla="*/ 928 w 2763"/>
                <a:gd name="T67" fmla="*/ 1511 h 1588"/>
                <a:gd name="T68" fmla="*/ 844 w 2763"/>
                <a:gd name="T69" fmla="*/ 1480 h 1588"/>
                <a:gd name="T70" fmla="*/ 763 w 2763"/>
                <a:gd name="T71" fmla="*/ 1442 h 1588"/>
                <a:gd name="T72" fmla="*/ 685 w 2763"/>
                <a:gd name="T73" fmla="*/ 1400 h 1588"/>
                <a:gd name="T74" fmla="*/ 609 w 2763"/>
                <a:gd name="T75" fmla="*/ 1353 h 1588"/>
                <a:gd name="T76" fmla="*/ 537 w 2763"/>
                <a:gd name="T77" fmla="*/ 1301 h 1588"/>
                <a:gd name="T78" fmla="*/ 470 w 2763"/>
                <a:gd name="T79" fmla="*/ 1245 h 1588"/>
                <a:gd name="T80" fmla="*/ 405 w 2763"/>
                <a:gd name="T81" fmla="*/ 1184 h 1588"/>
                <a:gd name="T82" fmla="*/ 344 w 2763"/>
                <a:gd name="T83" fmla="*/ 1120 h 1588"/>
                <a:gd name="T84" fmla="*/ 288 w 2763"/>
                <a:gd name="T85" fmla="*/ 1052 h 1588"/>
                <a:gd name="T86" fmla="*/ 236 w 2763"/>
                <a:gd name="T87" fmla="*/ 981 h 1588"/>
                <a:gd name="T88" fmla="*/ 189 w 2763"/>
                <a:gd name="T89" fmla="*/ 905 h 1588"/>
                <a:gd name="T90" fmla="*/ 147 w 2763"/>
                <a:gd name="T91" fmla="*/ 827 h 1588"/>
                <a:gd name="T92" fmla="*/ 109 w 2763"/>
                <a:gd name="T93" fmla="*/ 747 h 1588"/>
                <a:gd name="T94" fmla="*/ 77 w 2763"/>
                <a:gd name="T95" fmla="*/ 663 h 1588"/>
                <a:gd name="T96" fmla="*/ 49 w 2763"/>
                <a:gd name="T97" fmla="*/ 576 h 1588"/>
                <a:gd name="T98" fmla="*/ 29 w 2763"/>
                <a:gd name="T99" fmla="*/ 488 h 1588"/>
                <a:gd name="T100" fmla="*/ 12 w 2763"/>
                <a:gd name="T101" fmla="*/ 397 h 1588"/>
                <a:gd name="T102" fmla="*/ 3 w 2763"/>
                <a:gd name="T103" fmla="*/ 304 h 1588"/>
                <a:gd name="T104" fmla="*/ 0 w 2763"/>
                <a:gd name="T105" fmla="*/ 210 h 1588"/>
                <a:gd name="T106" fmla="*/ 2 w 2763"/>
                <a:gd name="T107" fmla="*/ 139 h 1588"/>
                <a:gd name="T108" fmla="*/ 7 w 2763"/>
                <a:gd name="T109" fmla="*/ 69 h 1588"/>
                <a:gd name="T110" fmla="*/ 16 w 2763"/>
                <a:gd name="T111" fmla="*/ 0 h 1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63" h="1588">
                  <a:moveTo>
                    <a:pt x="16" y="0"/>
                  </a:moveTo>
                  <a:lnTo>
                    <a:pt x="2748" y="0"/>
                  </a:lnTo>
                  <a:lnTo>
                    <a:pt x="2756" y="70"/>
                  </a:lnTo>
                  <a:lnTo>
                    <a:pt x="2762" y="139"/>
                  </a:lnTo>
                  <a:lnTo>
                    <a:pt x="2763" y="210"/>
                  </a:lnTo>
                  <a:lnTo>
                    <a:pt x="2760" y="304"/>
                  </a:lnTo>
                  <a:lnTo>
                    <a:pt x="2751" y="397"/>
                  </a:lnTo>
                  <a:lnTo>
                    <a:pt x="2735" y="488"/>
                  </a:lnTo>
                  <a:lnTo>
                    <a:pt x="2714" y="576"/>
                  </a:lnTo>
                  <a:lnTo>
                    <a:pt x="2687" y="663"/>
                  </a:lnTo>
                  <a:lnTo>
                    <a:pt x="2654" y="747"/>
                  </a:lnTo>
                  <a:lnTo>
                    <a:pt x="2617" y="827"/>
                  </a:lnTo>
                  <a:lnTo>
                    <a:pt x="2574" y="905"/>
                  </a:lnTo>
                  <a:lnTo>
                    <a:pt x="2527" y="981"/>
                  </a:lnTo>
                  <a:lnTo>
                    <a:pt x="2476" y="1052"/>
                  </a:lnTo>
                  <a:lnTo>
                    <a:pt x="2419" y="1120"/>
                  </a:lnTo>
                  <a:lnTo>
                    <a:pt x="2359" y="1184"/>
                  </a:lnTo>
                  <a:lnTo>
                    <a:pt x="2294" y="1245"/>
                  </a:lnTo>
                  <a:lnTo>
                    <a:pt x="2226" y="1301"/>
                  </a:lnTo>
                  <a:lnTo>
                    <a:pt x="2154" y="1353"/>
                  </a:lnTo>
                  <a:lnTo>
                    <a:pt x="2079" y="1400"/>
                  </a:lnTo>
                  <a:lnTo>
                    <a:pt x="2001" y="1442"/>
                  </a:lnTo>
                  <a:lnTo>
                    <a:pt x="1919" y="1480"/>
                  </a:lnTo>
                  <a:lnTo>
                    <a:pt x="1835" y="1511"/>
                  </a:lnTo>
                  <a:lnTo>
                    <a:pt x="1749" y="1539"/>
                  </a:lnTo>
                  <a:lnTo>
                    <a:pt x="1660" y="1559"/>
                  </a:lnTo>
                  <a:lnTo>
                    <a:pt x="1570" y="1575"/>
                  </a:lnTo>
                  <a:lnTo>
                    <a:pt x="1476" y="1585"/>
                  </a:lnTo>
                  <a:lnTo>
                    <a:pt x="1382" y="1588"/>
                  </a:lnTo>
                  <a:lnTo>
                    <a:pt x="1287" y="1585"/>
                  </a:lnTo>
                  <a:lnTo>
                    <a:pt x="1194" y="1575"/>
                  </a:lnTo>
                  <a:lnTo>
                    <a:pt x="1103" y="1559"/>
                  </a:lnTo>
                  <a:lnTo>
                    <a:pt x="1014" y="1539"/>
                  </a:lnTo>
                  <a:lnTo>
                    <a:pt x="928" y="1511"/>
                  </a:lnTo>
                  <a:lnTo>
                    <a:pt x="844" y="1480"/>
                  </a:lnTo>
                  <a:lnTo>
                    <a:pt x="763" y="1442"/>
                  </a:lnTo>
                  <a:lnTo>
                    <a:pt x="685" y="1400"/>
                  </a:lnTo>
                  <a:lnTo>
                    <a:pt x="609" y="1353"/>
                  </a:lnTo>
                  <a:lnTo>
                    <a:pt x="537" y="1301"/>
                  </a:lnTo>
                  <a:lnTo>
                    <a:pt x="470" y="1245"/>
                  </a:lnTo>
                  <a:lnTo>
                    <a:pt x="405" y="1184"/>
                  </a:lnTo>
                  <a:lnTo>
                    <a:pt x="344" y="1120"/>
                  </a:lnTo>
                  <a:lnTo>
                    <a:pt x="288" y="1052"/>
                  </a:lnTo>
                  <a:lnTo>
                    <a:pt x="236" y="981"/>
                  </a:lnTo>
                  <a:lnTo>
                    <a:pt x="189" y="905"/>
                  </a:lnTo>
                  <a:lnTo>
                    <a:pt x="147" y="827"/>
                  </a:lnTo>
                  <a:lnTo>
                    <a:pt x="109" y="747"/>
                  </a:lnTo>
                  <a:lnTo>
                    <a:pt x="77" y="663"/>
                  </a:lnTo>
                  <a:lnTo>
                    <a:pt x="49" y="576"/>
                  </a:lnTo>
                  <a:lnTo>
                    <a:pt x="29" y="488"/>
                  </a:lnTo>
                  <a:lnTo>
                    <a:pt x="12" y="397"/>
                  </a:lnTo>
                  <a:lnTo>
                    <a:pt x="3" y="304"/>
                  </a:lnTo>
                  <a:lnTo>
                    <a:pt x="0" y="210"/>
                  </a:lnTo>
                  <a:lnTo>
                    <a:pt x="2" y="139"/>
                  </a:lnTo>
                  <a:lnTo>
                    <a:pt x="7" y="69"/>
                  </a:lnTo>
                  <a:lnTo>
                    <a:pt x="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26" name="Freeform 755"/>
            <p:cNvSpPr>
              <a:spLocks/>
            </p:cNvSpPr>
            <p:nvPr/>
          </p:nvSpPr>
          <p:spPr bwMode="auto">
            <a:xfrm>
              <a:off x="7558088" y="5454650"/>
              <a:ext cx="306387" cy="74612"/>
            </a:xfrm>
            <a:custGeom>
              <a:avLst/>
              <a:gdLst>
                <a:gd name="T0" fmla="*/ 377 w 2711"/>
                <a:gd name="T1" fmla="*/ 62 h 659"/>
                <a:gd name="T2" fmla="*/ 531 w 2711"/>
                <a:gd name="T3" fmla="*/ 172 h 659"/>
                <a:gd name="T4" fmla="*/ 697 w 2711"/>
                <a:gd name="T5" fmla="*/ 263 h 659"/>
                <a:gd name="T6" fmla="*/ 874 w 2711"/>
                <a:gd name="T7" fmla="*/ 334 h 659"/>
                <a:gd name="T8" fmla="*/ 1062 w 2711"/>
                <a:gd name="T9" fmla="*/ 383 h 659"/>
                <a:gd name="T10" fmla="*/ 1257 w 2711"/>
                <a:gd name="T11" fmla="*/ 407 h 659"/>
                <a:gd name="T12" fmla="*/ 1456 w 2711"/>
                <a:gd name="T13" fmla="*/ 407 h 659"/>
                <a:gd name="T14" fmla="*/ 1652 w 2711"/>
                <a:gd name="T15" fmla="*/ 383 h 659"/>
                <a:gd name="T16" fmla="*/ 1839 w 2711"/>
                <a:gd name="T17" fmla="*/ 334 h 659"/>
                <a:gd name="T18" fmla="*/ 2016 w 2711"/>
                <a:gd name="T19" fmla="*/ 263 h 659"/>
                <a:gd name="T20" fmla="*/ 2182 w 2711"/>
                <a:gd name="T21" fmla="*/ 172 h 659"/>
                <a:gd name="T22" fmla="*/ 2336 w 2711"/>
                <a:gd name="T23" fmla="*/ 63 h 659"/>
                <a:gd name="T24" fmla="*/ 2463 w 2711"/>
                <a:gd name="T25" fmla="*/ 23 h 659"/>
                <a:gd name="T26" fmla="*/ 2558 w 2711"/>
                <a:gd name="T27" fmla="*/ 69 h 659"/>
                <a:gd name="T28" fmla="*/ 2631 w 2711"/>
                <a:gd name="T29" fmla="*/ 118 h 659"/>
                <a:gd name="T30" fmla="*/ 2682 w 2711"/>
                <a:gd name="T31" fmla="*/ 171 h 659"/>
                <a:gd name="T32" fmla="*/ 2708 w 2711"/>
                <a:gd name="T33" fmla="*/ 226 h 659"/>
                <a:gd name="T34" fmla="*/ 2707 w 2711"/>
                <a:gd name="T35" fmla="*/ 286 h 659"/>
                <a:gd name="T36" fmla="*/ 2678 w 2711"/>
                <a:gd name="T37" fmla="*/ 344 h 659"/>
                <a:gd name="T38" fmla="*/ 2623 w 2711"/>
                <a:gd name="T39" fmla="*/ 399 h 659"/>
                <a:gd name="T40" fmla="*/ 2542 w 2711"/>
                <a:gd name="T41" fmla="*/ 450 h 659"/>
                <a:gd name="T42" fmla="*/ 2439 w 2711"/>
                <a:gd name="T43" fmla="*/ 498 h 659"/>
                <a:gd name="T44" fmla="*/ 2315 w 2711"/>
                <a:gd name="T45" fmla="*/ 540 h 659"/>
                <a:gd name="T46" fmla="*/ 2171 w 2711"/>
                <a:gd name="T47" fmla="*/ 577 h 659"/>
                <a:gd name="T48" fmla="*/ 2012 w 2711"/>
                <a:gd name="T49" fmla="*/ 608 h 659"/>
                <a:gd name="T50" fmla="*/ 1839 w 2711"/>
                <a:gd name="T51" fmla="*/ 632 h 659"/>
                <a:gd name="T52" fmla="*/ 1652 w 2711"/>
                <a:gd name="T53" fmla="*/ 649 h 659"/>
                <a:gd name="T54" fmla="*/ 1456 w 2711"/>
                <a:gd name="T55" fmla="*/ 658 h 659"/>
                <a:gd name="T56" fmla="*/ 1254 w 2711"/>
                <a:gd name="T57" fmla="*/ 658 h 659"/>
                <a:gd name="T58" fmla="*/ 1059 w 2711"/>
                <a:gd name="T59" fmla="*/ 649 h 659"/>
                <a:gd name="T60" fmla="*/ 872 w 2711"/>
                <a:gd name="T61" fmla="*/ 632 h 659"/>
                <a:gd name="T62" fmla="*/ 699 w 2711"/>
                <a:gd name="T63" fmla="*/ 608 h 659"/>
                <a:gd name="T64" fmla="*/ 540 w 2711"/>
                <a:gd name="T65" fmla="*/ 577 h 659"/>
                <a:gd name="T66" fmla="*/ 396 w 2711"/>
                <a:gd name="T67" fmla="*/ 540 h 659"/>
                <a:gd name="T68" fmla="*/ 272 w 2711"/>
                <a:gd name="T69" fmla="*/ 498 h 659"/>
                <a:gd name="T70" fmla="*/ 169 w 2711"/>
                <a:gd name="T71" fmla="*/ 450 h 659"/>
                <a:gd name="T72" fmla="*/ 88 w 2711"/>
                <a:gd name="T73" fmla="*/ 399 h 659"/>
                <a:gd name="T74" fmla="*/ 32 w 2711"/>
                <a:gd name="T75" fmla="*/ 344 h 659"/>
                <a:gd name="T76" fmla="*/ 3 w 2711"/>
                <a:gd name="T77" fmla="*/ 286 h 659"/>
                <a:gd name="T78" fmla="*/ 3 w 2711"/>
                <a:gd name="T79" fmla="*/ 226 h 659"/>
                <a:gd name="T80" fmla="*/ 29 w 2711"/>
                <a:gd name="T81" fmla="*/ 170 h 659"/>
                <a:gd name="T82" fmla="*/ 81 w 2711"/>
                <a:gd name="T83" fmla="*/ 118 h 659"/>
                <a:gd name="T84" fmla="*/ 154 w 2711"/>
                <a:gd name="T85" fmla="*/ 68 h 659"/>
                <a:gd name="T86" fmla="*/ 250 w 2711"/>
                <a:gd name="T87" fmla="*/ 22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711" h="659">
                  <a:moveTo>
                    <a:pt x="304" y="0"/>
                  </a:moveTo>
                  <a:lnTo>
                    <a:pt x="377" y="62"/>
                  </a:lnTo>
                  <a:lnTo>
                    <a:pt x="452" y="120"/>
                  </a:lnTo>
                  <a:lnTo>
                    <a:pt x="531" y="172"/>
                  </a:lnTo>
                  <a:lnTo>
                    <a:pt x="613" y="220"/>
                  </a:lnTo>
                  <a:lnTo>
                    <a:pt x="697" y="263"/>
                  </a:lnTo>
                  <a:lnTo>
                    <a:pt x="785" y="301"/>
                  </a:lnTo>
                  <a:lnTo>
                    <a:pt x="874" y="334"/>
                  </a:lnTo>
                  <a:lnTo>
                    <a:pt x="967" y="361"/>
                  </a:lnTo>
                  <a:lnTo>
                    <a:pt x="1062" y="383"/>
                  </a:lnTo>
                  <a:lnTo>
                    <a:pt x="1158" y="398"/>
                  </a:lnTo>
                  <a:lnTo>
                    <a:pt x="1257" y="407"/>
                  </a:lnTo>
                  <a:lnTo>
                    <a:pt x="1357" y="410"/>
                  </a:lnTo>
                  <a:lnTo>
                    <a:pt x="1456" y="407"/>
                  </a:lnTo>
                  <a:lnTo>
                    <a:pt x="1555" y="398"/>
                  </a:lnTo>
                  <a:lnTo>
                    <a:pt x="1652" y="383"/>
                  </a:lnTo>
                  <a:lnTo>
                    <a:pt x="1747" y="361"/>
                  </a:lnTo>
                  <a:lnTo>
                    <a:pt x="1839" y="334"/>
                  </a:lnTo>
                  <a:lnTo>
                    <a:pt x="1929" y="301"/>
                  </a:lnTo>
                  <a:lnTo>
                    <a:pt x="2016" y="263"/>
                  </a:lnTo>
                  <a:lnTo>
                    <a:pt x="2101" y="220"/>
                  </a:lnTo>
                  <a:lnTo>
                    <a:pt x="2182" y="172"/>
                  </a:lnTo>
                  <a:lnTo>
                    <a:pt x="2261" y="120"/>
                  </a:lnTo>
                  <a:lnTo>
                    <a:pt x="2336" y="63"/>
                  </a:lnTo>
                  <a:lnTo>
                    <a:pt x="2409" y="1"/>
                  </a:lnTo>
                  <a:lnTo>
                    <a:pt x="2463" y="23"/>
                  </a:lnTo>
                  <a:lnTo>
                    <a:pt x="2512" y="45"/>
                  </a:lnTo>
                  <a:lnTo>
                    <a:pt x="2558" y="69"/>
                  </a:lnTo>
                  <a:lnTo>
                    <a:pt x="2596" y="92"/>
                  </a:lnTo>
                  <a:lnTo>
                    <a:pt x="2631" y="118"/>
                  </a:lnTo>
                  <a:lnTo>
                    <a:pt x="2659" y="145"/>
                  </a:lnTo>
                  <a:lnTo>
                    <a:pt x="2682" y="171"/>
                  </a:lnTo>
                  <a:lnTo>
                    <a:pt x="2698" y="199"/>
                  </a:lnTo>
                  <a:lnTo>
                    <a:pt x="2708" y="226"/>
                  </a:lnTo>
                  <a:lnTo>
                    <a:pt x="2711" y="255"/>
                  </a:lnTo>
                  <a:lnTo>
                    <a:pt x="2707" y="286"/>
                  </a:lnTo>
                  <a:lnTo>
                    <a:pt x="2697" y="315"/>
                  </a:lnTo>
                  <a:lnTo>
                    <a:pt x="2678" y="344"/>
                  </a:lnTo>
                  <a:lnTo>
                    <a:pt x="2654" y="372"/>
                  </a:lnTo>
                  <a:lnTo>
                    <a:pt x="2623" y="399"/>
                  </a:lnTo>
                  <a:lnTo>
                    <a:pt x="2585" y="425"/>
                  </a:lnTo>
                  <a:lnTo>
                    <a:pt x="2542" y="450"/>
                  </a:lnTo>
                  <a:lnTo>
                    <a:pt x="2493" y="475"/>
                  </a:lnTo>
                  <a:lnTo>
                    <a:pt x="2439" y="498"/>
                  </a:lnTo>
                  <a:lnTo>
                    <a:pt x="2379" y="520"/>
                  </a:lnTo>
                  <a:lnTo>
                    <a:pt x="2315" y="540"/>
                  </a:lnTo>
                  <a:lnTo>
                    <a:pt x="2245" y="560"/>
                  </a:lnTo>
                  <a:lnTo>
                    <a:pt x="2171" y="577"/>
                  </a:lnTo>
                  <a:lnTo>
                    <a:pt x="2093" y="593"/>
                  </a:lnTo>
                  <a:lnTo>
                    <a:pt x="2012" y="608"/>
                  </a:lnTo>
                  <a:lnTo>
                    <a:pt x="1927" y="621"/>
                  </a:lnTo>
                  <a:lnTo>
                    <a:pt x="1839" y="632"/>
                  </a:lnTo>
                  <a:lnTo>
                    <a:pt x="1747" y="641"/>
                  </a:lnTo>
                  <a:lnTo>
                    <a:pt x="1652" y="649"/>
                  </a:lnTo>
                  <a:lnTo>
                    <a:pt x="1556" y="654"/>
                  </a:lnTo>
                  <a:lnTo>
                    <a:pt x="1456" y="658"/>
                  </a:lnTo>
                  <a:lnTo>
                    <a:pt x="1355" y="659"/>
                  </a:lnTo>
                  <a:lnTo>
                    <a:pt x="1254" y="658"/>
                  </a:lnTo>
                  <a:lnTo>
                    <a:pt x="1155" y="654"/>
                  </a:lnTo>
                  <a:lnTo>
                    <a:pt x="1059" y="649"/>
                  </a:lnTo>
                  <a:lnTo>
                    <a:pt x="963" y="641"/>
                  </a:lnTo>
                  <a:lnTo>
                    <a:pt x="872" y="632"/>
                  </a:lnTo>
                  <a:lnTo>
                    <a:pt x="784" y="621"/>
                  </a:lnTo>
                  <a:lnTo>
                    <a:pt x="699" y="608"/>
                  </a:lnTo>
                  <a:lnTo>
                    <a:pt x="617" y="593"/>
                  </a:lnTo>
                  <a:lnTo>
                    <a:pt x="540" y="577"/>
                  </a:lnTo>
                  <a:lnTo>
                    <a:pt x="466" y="560"/>
                  </a:lnTo>
                  <a:lnTo>
                    <a:pt x="396" y="540"/>
                  </a:lnTo>
                  <a:lnTo>
                    <a:pt x="332" y="520"/>
                  </a:lnTo>
                  <a:lnTo>
                    <a:pt x="272" y="498"/>
                  </a:lnTo>
                  <a:lnTo>
                    <a:pt x="218" y="475"/>
                  </a:lnTo>
                  <a:lnTo>
                    <a:pt x="169" y="450"/>
                  </a:lnTo>
                  <a:lnTo>
                    <a:pt x="126" y="425"/>
                  </a:lnTo>
                  <a:lnTo>
                    <a:pt x="88" y="399"/>
                  </a:lnTo>
                  <a:lnTo>
                    <a:pt x="57" y="372"/>
                  </a:lnTo>
                  <a:lnTo>
                    <a:pt x="32" y="344"/>
                  </a:lnTo>
                  <a:lnTo>
                    <a:pt x="14" y="315"/>
                  </a:lnTo>
                  <a:lnTo>
                    <a:pt x="3" y="286"/>
                  </a:lnTo>
                  <a:lnTo>
                    <a:pt x="0" y="255"/>
                  </a:lnTo>
                  <a:lnTo>
                    <a:pt x="3" y="226"/>
                  </a:lnTo>
                  <a:lnTo>
                    <a:pt x="13" y="198"/>
                  </a:lnTo>
                  <a:lnTo>
                    <a:pt x="29" y="170"/>
                  </a:lnTo>
                  <a:lnTo>
                    <a:pt x="52" y="144"/>
                  </a:lnTo>
                  <a:lnTo>
                    <a:pt x="81" y="118"/>
                  </a:lnTo>
                  <a:lnTo>
                    <a:pt x="114" y="92"/>
                  </a:lnTo>
                  <a:lnTo>
                    <a:pt x="154" y="68"/>
                  </a:lnTo>
                  <a:lnTo>
                    <a:pt x="199" y="44"/>
                  </a:lnTo>
                  <a:lnTo>
                    <a:pt x="250" y="22"/>
                  </a:lnTo>
                  <a:lnTo>
                    <a:pt x="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2" name="Group 1951"/>
          <p:cNvGrpSpPr/>
          <p:nvPr/>
        </p:nvGrpSpPr>
        <p:grpSpPr>
          <a:xfrm>
            <a:off x="7808067" y="3623230"/>
            <a:ext cx="233732" cy="231800"/>
            <a:chOff x="8201025" y="5148263"/>
            <a:chExt cx="384175" cy="380999"/>
          </a:xfrm>
          <a:solidFill>
            <a:schemeClr val="tx1">
              <a:lumMod val="65000"/>
              <a:lumOff val="35000"/>
            </a:schemeClr>
          </a:solidFill>
        </p:grpSpPr>
        <p:sp>
          <p:nvSpPr>
            <p:cNvPr id="1830" name="Freeform 760"/>
            <p:cNvSpPr>
              <a:spLocks noEditPoints="1"/>
            </p:cNvSpPr>
            <p:nvPr/>
          </p:nvSpPr>
          <p:spPr bwMode="auto">
            <a:xfrm>
              <a:off x="8229600" y="5175250"/>
              <a:ext cx="355600" cy="354012"/>
            </a:xfrm>
            <a:custGeom>
              <a:avLst/>
              <a:gdLst>
                <a:gd name="T0" fmla="*/ 1512 w 3132"/>
                <a:gd name="T1" fmla="*/ 2682 h 3124"/>
                <a:gd name="T2" fmla="*/ 1531 w 3132"/>
                <a:gd name="T3" fmla="*/ 2974 h 3124"/>
                <a:gd name="T4" fmla="*/ 1611 w 3132"/>
                <a:gd name="T5" fmla="*/ 2961 h 3124"/>
                <a:gd name="T6" fmla="*/ 1611 w 3132"/>
                <a:gd name="T7" fmla="*/ 2667 h 3124"/>
                <a:gd name="T8" fmla="*/ 2350 w 3132"/>
                <a:gd name="T9" fmla="*/ 2315 h 3124"/>
                <a:gd name="T10" fmla="*/ 2323 w 3132"/>
                <a:gd name="T11" fmla="*/ 2391 h 3124"/>
                <a:gd name="T12" fmla="*/ 2545 w 3132"/>
                <a:gd name="T13" fmla="*/ 2583 h 3124"/>
                <a:gd name="T14" fmla="*/ 2592 w 3132"/>
                <a:gd name="T15" fmla="*/ 2519 h 3124"/>
                <a:gd name="T16" fmla="*/ 2382 w 3132"/>
                <a:gd name="T17" fmla="*/ 2310 h 3124"/>
                <a:gd name="T18" fmla="*/ 556 w 3132"/>
                <a:gd name="T19" fmla="*/ 2487 h 3124"/>
                <a:gd name="T20" fmla="*/ 556 w 3132"/>
                <a:gd name="T21" fmla="*/ 2567 h 3124"/>
                <a:gd name="T22" fmla="*/ 635 w 3132"/>
                <a:gd name="T23" fmla="*/ 2567 h 3124"/>
                <a:gd name="T24" fmla="*/ 809 w 3132"/>
                <a:gd name="T25" fmla="*/ 2341 h 3124"/>
                <a:gd name="T26" fmla="*/ 2708 w 3132"/>
                <a:gd name="T27" fmla="*/ 1504 h 3124"/>
                <a:gd name="T28" fmla="*/ 2651 w 3132"/>
                <a:gd name="T29" fmla="*/ 1561 h 3124"/>
                <a:gd name="T30" fmla="*/ 2708 w 3132"/>
                <a:gd name="T31" fmla="*/ 1617 h 3124"/>
                <a:gd name="T32" fmla="*/ 2990 w 3132"/>
                <a:gd name="T33" fmla="*/ 1579 h 3124"/>
                <a:gd name="T34" fmla="*/ 2954 w 3132"/>
                <a:gd name="T35" fmla="*/ 1506 h 3124"/>
                <a:gd name="T36" fmla="*/ 159 w 3132"/>
                <a:gd name="T37" fmla="*/ 1515 h 3124"/>
                <a:gd name="T38" fmla="*/ 146 w 3132"/>
                <a:gd name="T39" fmla="*/ 1594 h 3124"/>
                <a:gd name="T40" fmla="*/ 440 w 3132"/>
                <a:gd name="T41" fmla="*/ 1614 h 3124"/>
                <a:gd name="T42" fmla="*/ 475 w 3132"/>
                <a:gd name="T43" fmla="*/ 1542 h 3124"/>
                <a:gd name="T44" fmla="*/ 193 w 3132"/>
                <a:gd name="T45" fmla="*/ 1504 h 3124"/>
                <a:gd name="T46" fmla="*/ 1512 w 3132"/>
                <a:gd name="T47" fmla="*/ 684 h 3124"/>
                <a:gd name="T48" fmla="*/ 1532 w 3132"/>
                <a:gd name="T49" fmla="*/ 1607 h 3124"/>
                <a:gd name="T50" fmla="*/ 2186 w 3132"/>
                <a:gd name="T51" fmla="*/ 1610 h 3124"/>
                <a:gd name="T52" fmla="*/ 2213 w 3132"/>
                <a:gd name="T53" fmla="*/ 1540 h 3124"/>
                <a:gd name="T54" fmla="*/ 1623 w 3132"/>
                <a:gd name="T55" fmla="*/ 1502 h 3124"/>
                <a:gd name="T56" fmla="*/ 1585 w 3132"/>
                <a:gd name="T57" fmla="*/ 650 h 3124"/>
                <a:gd name="T58" fmla="*/ 2331 w 3132"/>
                <a:gd name="T59" fmla="*/ 715 h 3124"/>
                <a:gd name="T60" fmla="*/ 2331 w 3132"/>
                <a:gd name="T61" fmla="*/ 795 h 3124"/>
                <a:gd name="T62" fmla="*/ 2411 w 3132"/>
                <a:gd name="T63" fmla="*/ 795 h 3124"/>
                <a:gd name="T64" fmla="*/ 2584 w 3132"/>
                <a:gd name="T65" fmla="*/ 569 h 3124"/>
                <a:gd name="T66" fmla="*/ 1563 w 3132"/>
                <a:gd name="T67" fmla="*/ 139 h 3124"/>
                <a:gd name="T68" fmla="*/ 1507 w 3132"/>
                <a:gd name="T69" fmla="*/ 196 h 3124"/>
                <a:gd name="T70" fmla="*/ 1545 w 3132"/>
                <a:gd name="T71" fmla="*/ 477 h 3124"/>
                <a:gd name="T72" fmla="*/ 1618 w 3132"/>
                <a:gd name="T73" fmla="*/ 441 h 3124"/>
                <a:gd name="T74" fmla="*/ 1597 w 3132"/>
                <a:gd name="T75" fmla="*/ 150 h 3124"/>
                <a:gd name="T76" fmla="*/ 1762 w 3132"/>
                <a:gd name="T77" fmla="*/ 13 h 3124"/>
                <a:gd name="T78" fmla="*/ 2218 w 3132"/>
                <a:gd name="T79" fmla="*/ 142 h 3124"/>
                <a:gd name="T80" fmla="*/ 2606 w 3132"/>
                <a:gd name="T81" fmla="*/ 395 h 3124"/>
                <a:gd name="T82" fmla="*/ 2903 w 3132"/>
                <a:gd name="T83" fmla="*/ 748 h 3124"/>
                <a:gd name="T84" fmla="*/ 3085 w 3132"/>
                <a:gd name="T85" fmla="*/ 1178 h 3124"/>
                <a:gd name="T86" fmla="*/ 3129 w 3132"/>
                <a:gd name="T87" fmla="*/ 1663 h 3124"/>
                <a:gd name="T88" fmla="*/ 3027 w 3132"/>
                <a:gd name="T89" fmla="*/ 2128 h 3124"/>
                <a:gd name="T90" fmla="*/ 2796 w 3132"/>
                <a:gd name="T91" fmla="*/ 2529 h 3124"/>
                <a:gd name="T92" fmla="*/ 2460 w 3132"/>
                <a:gd name="T93" fmla="*/ 2844 h 3124"/>
                <a:gd name="T94" fmla="*/ 2044 w 3132"/>
                <a:gd name="T95" fmla="*/ 3050 h 3124"/>
                <a:gd name="T96" fmla="*/ 1566 w 3132"/>
                <a:gd name="T97" fmla="*/ 3124 h 3124"/>
                <a:gd name="T98" fmla="*/ 1089 w 3132"/>
                <a:gd name="T99" fmla="*/ 3050 h 3124"/>
                <a:gd name="T100" fmla="*/ 671 w 3132"/>
                <a:gd name="T101" fmla="*/ 2844 h 3124"/>
                <a:gd name="T102" fmla="*/ 336 w 3132"/>
                <a:gd name="T103" fmla="*/ 2529 h 3124"/>
                <a:gd name="T104" fmla="*/ 105 w 3132"/>
                <a:gd name="T105" fmla="*/ 2128 h 3124"/>
                <a:gd name="T106" fmla="*/ 3 w 3132"/>
                <a:gd name="T107" fmla="*/ 1663 h 3124"/>
                <a:gd name="T108" fmla="*/ 40 w 3132"/>
                <a:gd name="T109" fmla="*/ 1213 h 3124"/>
                <a:gd name="T110" fmla="*/ 322 w 3132"/>
                <a:gd name="T111" fmla="*/ 1197 h 3124"/>
                <a:gd name="T112" fmla="*/ 668 w 3132"/>
                <a:gd name="T113" fmla="*/ 1149 h 3124"/>
                <a:gd name="T114" fmla="*/ 954 w 3132"/>
                <a:gd name="T115" fmla="*/ 965 h 3124"/>
                <a:gd name="T116" fmla="*/ 1140 w 3132"/>
                <a:gd name="T117" fmla="*/ 679 h 3124"/>
                <a:gd name="T118" fmla="*/ 1187 w 3132"/>
                <a:gd name="T119" fmla="*/ 344 h 3124"/>
                <a:gd name="T120" fmla="*/ 1115 w 3132"/>
                <a:gd name="T121" fmla="*/ 68 h 3124"/>
                <a:gd name="T122" fmla="*/ 1566 w 3132"/>
                <a:gd name="T123" fmla="*/ 0 h 3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32" h="3124">
                  <a:moveTo>
                    <a:pt x="1565" y="2644"/>
                  </a:moveTo>
                  <a:lnTo>
                    <a:pt x="1547" y="2647"/>
                  </a:lnTo>
                  <a:lnTo>
                    <a:pt x="1531" y="2655"/>
                  </a:lnTo>
                  <a:lnTo>
                    <a:pt x="1519" y="2667"/>
                  </a:lnTo>
                  <a:lnTo>
                    <a:pt x="1512" y="2682"/>
                  </a:lnTo>
                  <a:lnTo>
                    <a:pt x="1509" y="2701"/>
                  </a:lnTo>
                  <a:lnTo>
                    <a:pt x="1509" y="2927"/>
                  </a:lnTo>
                  <a:lnTo>
                    <a:pt x="1512" y="2946"/>
                  </a:lnTo>
                  <a:lnTo>
                    <a:pt x="1519" y="2961"/>
                  </a:lnTo>
                  <a:lnTo>
                    <a:pt x="1531" y="2974"/>
                  </a:lnTo>
                  <a:lnTo>
                    <a:pt x="1547" y="2982"/>
                  </a:lnTo>
                  <a:lnTo>
                    <a:pt x="1565" y="2985"/>
                  </a:lnTo>
                  <a:lnTo>
                    <a:pt x="1584" y="2982"/>
                  </a:lnTo>
                  <a:lnTo>
                    <a:pt x="1599" y="2974"/>
                  </a:lnTo>
                  <a:lnTo>
                    <a:pt x="1611" y="2961"/>
                  </a:lnTo>
                  <a:lnTo>
                    <a:pt x="1620" y="2946"/>
                  </a:lnTo>
                  <a:lnTo>
                    <a:pt x="1622" y="2927"/>
                  </a:lnTo>
                  <a:lnTo>
                    <a:pt x="1622" y="2701"/>
                  </a:lnTo>
                  <a:lnTo>
                    <a:pt x="1620" y="2682"/>
                  </a:lnTo>
                  <a:lnTo>
                    <a:pt x="1611" y="2667"/>
                  </a:lnTo>
                  <a:lnTo>
                    <a:pt x="1599" y="2655"/>
                  </a:lnTo>
                  <a:lnTo>
                    <a:pt x="1584" y="2647"/>
                  </a:lnTo>
                  <a:lnTo>
                    <a:pt x="1565" y="2644"/>
                  </a:lnTo>
                  <a:close/>
                  <a:moveTo>
                    <a:pt x="2366" y="2310"/>
                  </a:moveTo>
                  <a:lnTo>
                    <a:pt x="2350" y="2315"/>
                  </a:lnTo>
                  <a:lnTo>
                    <a:pt x="2334" y="2326"/>
                  </a:lnTo>
                  <a:lnTo>
                    <a:pt x="2323" y="2341"/>
                  </a:lnTo>
                  <a:lnTo>
                    <a:pt x="2318" y="2357"/>
                  </a:lnTo>
                  <a:lnTo>
                    <a:pt x="2318" y="2374"/>
                  </a:lnTo>
                  <a:lnTo>
                    <a:pt x="2323" y="2391"/>
                  </a:lnTo>
                  <a:lnTo>
                    <a:pt x="2334" y="2405"/>
                  </a:lnTo>
                  <a:lnTo>
                    <a:pt x="2496" y="2567"/>
                  </a:lnTo>
                  <a:lnTo>
                    <a:pt x="2511" y="2577"/>
                  </a:lnTo>
                  <a:lnTo>
                    <a:pt x="2527" y="2583"/>
                  </a:lnTo>
                  <a:lnTo>
                    <a:pt x="2545" y="2583"/>
                  </a:lnTo>
                  <a:lnTo>
                    <a:pt x="2561" y="2577"/>
                  </a:lnTo>
                  <a:lnTo>
                    <a:pt x="2575" y="2567"/>
                  </a:lnTo>
                  <a:lnTo>
                    <a:pt x="2587" y="2551"/>
                  </a:lnTo>
                  <a:lnTo>
                    <a:pt x="2592" y="2535"/>
                  </a:lnTo>
                  <a:lnTo>
                    <a:pt x="2592" y="2519"/>
                  </a:lnTo>
                  <a:lnTo>
                    <a:pt x="2587" y="2502"/>
                  </a:lnTo>
                  <a:lnTo>
                    <a:pt x="2575" y="2487"/>
                  </a:lnTo>
                  <a:lnTo>
                    <a:pt x="2414" y="2326"/>
                  </a:lnTo>
                  <a:lnTo>
                    <a:pt x="2399" y="2315"/>
                  </a:lnTo>
                  <a:lnTo>
                    <a:pt x="2382" y="2310"/>
                  </a:lnTo>
                  <a:lnTo>
                    <a:pt x="2366" y="2310"/>
                  </a:lnTo>
                  <a:close/>
                  <a:moveTo>
                    <a:pt x="749" y="2310"/>
                  </a:moveTo>
                  <a:lnTo>
                    <a:pt x="733" y="2315"/>
                  </a:lnTo>
                  <a:lnTo>
                    <a:pt x="718" y="2326"/>
                  </a:lnTo>
                  <a:lnTo>
                    <a:pt x="556" y="2487"/>
                  </a:lnTo>
                  <a:lnTo>
                    <a:pt x="545" y="2502"/>
                  </a:lnTo>
                  <a:lnTo>
                    <a:pt x="540" y="2519"/>
                  </a:lnTo>
                  <a:lnTo>
                    <a:pt x="540" y="2535"/>
                  </a:lnTo>
                  <a:lnTo>
                    <a:pt x="545" y="2551"/>
                  </a:lnTo>
                  <a:lnTo>
                    <a:pt x="556" y="2567"/>
                  </a:lnTo>
                  <a:lnTo>
                    <a:pt x="570" y="2577"/>
                  </a:lnTo>
                  <a:lnTo>
                    <a:pt x="587" y="2583"/>
                  </a:lnTo>
                  <a:lnTo>
                    <a:pt x="604" y="2583"/>
                  </a:lnTo>
                  <a:lnTo>
                    <a:pt x="621" y="2577"/>
                  </a:lnTo>
                  <a:lnTo>
                    <a:pt x="635" y="2567"/>
                  </a:lnTo>
                  <a:lnTo>
                    <a:pt x="797" y="2405"/>
                  </a:lnTo>
                  <a:lnTo>
                    <a:pt x="809" y="2391"/>
                  </a:lnTo>
                  <a:lnTo>
                    <a:pt x="814" y="2374"/>
                  </a:lnTo>
                  <a:lnTo>
                    <a:pt x="814" y="2357"/>
                  </a:lnTo>
                  <a:lnTo>
                    <a:pt x="809" y="2341"/>
                  </a:lnTo>
                  <a:lnTo>
                    <a:pt x="797" y="2326"/>
                  </a:lnTo>
                  <a:lnTo>
                    <a:pt x="783" y="2315"/>
                  </a:lnTo>
                  <a:lnTo>
                    <a:pt x="766" y="2310"/>
                  </a:lnTo>
                  <a:lnTo>
                    <a:pt x="749" y="2310"/>
                  </a:lnTo>
                  <a:close/>
                  <a:moveTo>
                    <a:pt x="2708" y="1504"/>
                  </a:moveTo>
                  <a:lnTo>
                    <a:pt x="2689" y="1506"/>
                  </a:lnTo>
                  <a:lnTo>
                    <a:pt x="2674" y="1515"/>
                  </a:lnTo>
                  <a:lnTo>
                    <a:pt x="2662" y="1527"/>
                  </a:lnTo>
                  <a:lnTo>
                    <a:pt x="2653" y="1542"/>
                  </a:lnTo>
                  <a:lnTo>
                    <a:pt x="2651" y="1561"/>
                  </a:lnTo>
                  <a:lnTo>
                    <a:pt x="2653" y="1579"/>
                  </a:lnTo>
                  <a:lnTo>
                    <a:pt x="2662" y="1594"/>
                  </a:lnTo>
                  <a:lnTo>
                    <a:pt x="2674" y="1607"/>
                  </a:lnTo>
                  <a:lnTo>
                    <a:pt x="2689" y="1614"/>
                  </a:lnTo>
                  <a:lnTo>
                    <a:pt x="2708" y="1617"/>
                  </a:lnTo>
                  <a:lnTo>
                    <a:pt x="2936" y="1617"/>
                  </a:lnTo>
                  <a:lnTo>
                    <a:pt x="2954" y="1614"/>
                  </a:lnTo>
                  <a:lnTo>
                    <a:pt x="2970" y="1607"/>
                  </a:lnTo>
                  <a:lnTo>
                    <a:pt x="2982" y="1594"/>
                  </a:lnTo>
                  <a:lnTo>
                    <a:pt x="2990" y="1579"/>
                  </a:lnTo>
                  <a:lnTo>
                    <a:pt x="2992" y="1561"/>
                  </a:lnTo>
                  <a:lnTo>
                    <a:pt x="2990" y="1542"/>
                  </a:lnTo>
                  <a:lnTo>
                    <a:pt x="2982" y="1527"/>
                  </a:lnTo>
                  <a:lnTo>
                    <a:pt x="2970" y="1515"/>
                  </a:lnTo>
                  <a:lnTo>
                    <a:pt x="2954" y="1506"/>
                  </a:lnTo>
                  <a:lnTo>
                    <a:pt x="2936" y="1504"/>
                  </a:lnTo>
                  <a:lnTo>
                    <a:pt x="2708" y="1504"/>
                  </a:lnTo>
                  <a:close/>
                  <a:moveTo>
                    <a:pt x="193" y="1504"/>
                  </a:moveTo>
                  <a:lnTo>
                    <a:pt x="174" y="1506"/>
                  </a:lnTo>
                  <a:lnTo>
                    <a:pt x="159" y="1515"/>
                  </a:lnTo>
                  <a:lnTo>
                    <a:pt x="146" y="1527"/>
                  </a:lnTo>
                  <a:lnTo>
                    <a:pt x="139" y="1542"/>
                  </a:lnTo>
                  <a:lnTo>
                    <a:pt x="136" y="1561"/>
                  </a:lnTo>
                  <a:lnTo>
                    <a:pt x="139" y="1579"/>
                  </a:lnTo>
                  <a:lnTo>
                    <a:pt x="146" y="1594"/>
                  </a:lnTo>
                  <a:lnTo>
                    <a:pt x="159" y="1607"/>
                  </a:lnTo>
                  <a:lnTo>
                    <a:pt x="174" y="1614"/>
                  </a:lnTo>
                  <a:lnTo>
                    <a:pt x="193" y="1617"/>
                  </a:lnTo>
                  <a:lnTo>
                    <a:pt x="422" y="1617"/>
                  </a:lnTo>
                  <a:lnTo>
                    <a:pt x="440" y="1614"/>
                  </a:lnTo>
                  <a:lnTo>
                    <a:pt x="455" y="1607"/>
                  </a:lnTo>
                  <a:lnTo>
                    <a:pt x="468" y="1594"/>
                  </a:lnTo>
                  <a:lnTo>
                    <a:pt x="475" y="1579"/>
                  </a:lnTo>
                  <a:lnTo>
                    <a:pt x="478" y="1561"/>
                  </a:lnTo>
                  <a:lnTo>
                    <a:pt x="475" y="1542"/>
                  </a:lnTo>
                  <a:lnTo>
                    <a:pt x="468" y="1527"/>
                  </a:lnTo>
                  <a:lnTo>
                    <a:pt x="455" y="1515"/>
                  </a:lnTo>
                  <a:lnTo>
                    <a:pt x="440" y="1506"/>
                  </a:lnTo>
                  <a:lnTo>
                    <a:pt x="422" y="1504"/>
                  </a:lnTo>
                  <a:lnTo>
                    <a:pt x="193" y="1504"/>
                  </a:lnTo>
                  <a:close/>
                  <a:moveTo>
                    <a:pt x="1566" y="646"/>
                  </a:moveTo>
                  <a:lnTo>
                    <a:pt x="1548" y="650"/>
                  </a:lnTo>
                  <a:lnTo>
                    <a:pt x="1532" y="657"/>
                  </a:lnTo>
                  <a:lnTo>
                    <a:pt x="1520" y="669"/>
                  </a:lnTo>
                  <a:lnTo>
                    <a:pt x="1512" y="684"/>
                  </a:lnTo>
                  <a:lnTo>
                    <a:pt x="1510" y="703"/>
                  </a:lnTo>
                  <a:lnTo>
                    <a:pt x="1510" y="1561"/>
                  </a:lnTo>
                  <a:lnTo>
                    <a:pt x="1512" y="1579"/>
                  </a:lnTo>
                  <a:lnTo>
                    <a:pt x="1520" y="1594"/>
                  </a:lnTo>
                  <a:lnTo>
                    <a:pt x="1532" y="1607"/>
                  </a:lnTo>
                  <a:lnTo>
                    <a:pt x="1548" y="1614"/>
                  </a:lnTo>
                  <a:lnTo>
                    <a:pt x="1566" y="1617"/>
                  </a:lnTo>
                  <a:lnTo>
                    <a:pt x="2159" y="1617"/>
                  </a:lnTo>
                  <a:lnTo>
                    <a:pt x="2173" y="1615"/>
                  </a:lnTo>
                  <a:lnTo>
                    <a:pt x="2186" y="1610"/>
                  </a:lnTo>
                  <a:lnTo>
                    <a:pt x="2198" y="1600"/>
                  </a:lnTo>
                  <a:lnTo>
                    <a:pt x="2207" y="1589"/>
                  </a:lnTo>
                  <a:lnTo>
                    <a:pt x="2213" y="1575"/>
                  </a:lnTo>
                  <a:lnTo>
                    <a:pt x="2215" y="1558"/>
                  </a:lnTo>
                  <a:lnTo>
                    <a:pt x="2213" y="1540"/>
                  </a:lnTo>
                  <a:lnTo>
                    <a:pt x="2205" y="1525"/>
                  </a:lnTo>
                  <a:lnTo>
                    <a:pt x="2193" y="1512"/>
                  </a:lnTo>
                  <a:lnTo>
                    <a:pt x="2177" y="1504"/>
                  </a:lnTo>
                  <a:lnTo>
                    <a:pt x="2159" y="1502"/>
                  </a:lnTo>
                  <a:lnTo>
                    <a:pt x="1623" y="1502"/>
                  </a:lnTo>
                  <a:lnTo>
                    <a:pt x="1623" y="703"/>
                  </a:lnTo>
                  <a:lnTo>
                    <a:pt x="1620" y="684"/>
                  </a:lnTo>
                  <a:lnTo>
                    <a:pt x="1612" y="669"/>
                  </a:lnTo>
                  <a:lnTo>
                    <a:pt x="1600" y="657"/>
                  </a:lnTo>
                  <a:lnTo>
                    <a:pt x="1585" y="650"/>
                  </a:lnTo>
                  <a:lnTo>
                    <a:pt x="1566" y="646"/>
                  </a:lnTo>
                  <a:close/>
                  <a:moveTo>
                    <a:pt x="2524" y="538"/>
                  </a:moveTo>
                  <a:lnTo>
                    <a:pt x="2508" y="543"/>
                  </a:lnTo>
                  <a:lnTo>
                    <a:pt x="2493" y="554"/>
                  </a:lnTo>
                  <a:lnTo>
                    <a:pt x="2331" y="715"/>
                  </a:lnTo>
                  <a:lnTo>
                    <a:pt x="2321" y="730"/>
                  </a:lnTo>
                  <a:lnTo>
                    <a:pt x="2315" y="747"/>
                  </a:lnTo>
                  <a:lnTo>
                    <a:pt x="2315" y="763"/>
                  </a:lnTo>
                  <a:lnTo>
                    <a:pt x="2321" y="779"/>
                  </a:lnTo>
                  <a:lnTo>
                    <a:pt x="2331" y="795"/>
                  </a:lnTo>
                  <a:lnTo>
                    <a:pt x="2347" y="806"/>
                  </a:lnTo>
                  <a:lnTo>
                    <a:pt x="2363" y="811"/>
                  </a:lnTo>
                  <a:lnTo>
                    <a:pt x="2379" y="811"/>
                  </a:lnTo>
                  <a:lnTo>
                    <a:pt x="2396" y="806"/>
                  </a:lnTo>
                  <a:lnTo>
                    <a:pt x="2411" y="795"/>
                  </a:lnTo>
                  <a:lnTo>
                    <a:pt x="2572" y="633"/>
                  </a:lnTo>
                  <a:lnTo>
                    <a:pt x="2584" y="619"/>
                  </a:lnTo>
                  <a:lnTo>
                    <a:pt x="2589" y="603"/>
                  </a:lnTo>
                  <a:lnTo>
                    <a:pt x="2589" y="585"/>
                  </a:lnTo>
                  <a:lnTo>
                    <a:pt x="2584" y="569"/>
                  </a:lnTo>
                  <a:lnTo>
                    <a:pt x="2572" y="554"/>
                  </a:lnTo>
                  <a:lnTo>
                    <a:pt x="2558" y="543"/>
                  </a:lnTo>
                  <a:lnTo>
                    <a:pt x="2542" y="538"/>
                  </a:lnTo>
                  <a:lnTo>
                    <a:pt x="2524" y="538"/>
                  </a:lnTo>
                  <a:close/>
                  <a:moveTo>
                    <a:pt x="1563" y="139"/>
                  </a:moveTo>
                  <a:lnTo>
                    <a:pt x="1545" y="141"/>
                  </a:lnTo>
                  <a:lnTo>
                    <a:pt x="1529" y="150"/>
                  </a:lnTo>
                  <a:lnTo>
                    <a:pt x="1517" y="162"/>
                  </a:lnTo>
                  <a:lnTo>
                    <a:pt x="1510" y="177"/>
                  </a:lnTo>
                  <a:lnTo>
                    <a:pt x="1507" y="196"/>
                  </a:lnTo>
                  <a:lnTo>
                    <a:pt x="1507" y="423"/>
                  </a:lnTo>
                  <a:lnTo>
                    <a:pt x="1510" y="441"/>
                  </a:lnTo>
                  <a:lnTo>
                    <a:pt x="1517" y="456"/>
                  </a:lnTo>
                  <a:lnTo>
                    <a:pt x="1529" y="469"/>
                  </a:lnTo>
                  <a:lnTo>
                    <a:pt x="1545" y="477"/>
                  </a:lnTo>
                  <a:lnTo>
                    <a:pt x="1563" y="479"/>
                  </a:lnTo>
                  <a:lnTo>
                    <a:pt x="1582" y="477"/>
                  </a:lnTo>
                  <a:lnTo>
                    <a:pt x="1597" y="469"/>
                  </a:lnTo>
                  <a:lnTo>
                    <a:pt x="1609" y="456"/>
                  </a:lnTo>
                  <a:lnTo>
                    <a:pt x="1618" y="441"/>
                  </a:lnTo>
                  <a:lnTo>
                    <a:pt x="1620" y="423"/>
                  </a:lnTo>
                  <a:lnTo>
                    <a:pt x="1620" y="196"/>
                  </a:lnTo>
                  <a:lnTo>
                    <a:pt x="1618" y="177"/>
                  </a:lnTo>
                  <a:lnTo>
                    <a:pt x="1609" y="162"/>
                  </a:lnTo>
                  <a:lnTo>
                    <a:pt x="1597" y="150"/>
                  </a:lnTo>
                  <a:lnTo>
                    <a:pt x="1582" y="141"/>
                  </a:lnTo>
                  <a:lnTo>
                    <a:pt x="1563" y="139"/>
                  </a:lnTo>
                  <a:close/>
                  <a:moveTo>
                    <a:pt x="1566" y="0"/>
                  </a:moveTo>
                  <a:lnTo>
                    <a:pt x="1665" y="3"/>
                  </a:lnTo>
                  <a:lnTo>
                    <a:pt x="1762" y="13"/>
                  </a:lnTo>
                  <a:lnTo>
                    <a:pt x="1858" y="28"/>
                  </a:lnTo>
                  <a:lnTo>
                    <a:pt x="1952" y="48"/>
                  </a:lnTo>
                  <a:lnTo>
                    <a:pt x="2044" y="74"/>
                  </a:lnTo>
                  <a:lnTo>
                    <a:pt x="2132" y="106"/>
                  </a:lnTo>
                  <a:lnTo>
                    <a:pt x="2218" y="142"/>
                  </a:lnTo>
                  <a:lnTo>
                    <a:pt x="2302" y="183"/>
                  </a:lnTo>
                  <a:lnTo>
                    <a:pt x="2383" y="229"/>
                  </a:lnTo>
                  <a:lnTo>
                    <a:pt x="2460" y="280"/>
                  </a:lnTo>
                  <a:lnTo>
                    <a:pt x="2535" y="336"/>
                  </a:lnTo>
                  <a:lnTo>
                    <a:pt x="2606" y="395"/>
                  </a:lnTo>
                  <a:lnTo>
                    <a:pt x="2674" y="458"/>
                  </a:lnTo>
                  <a:lnTo>
                    <a:pt x="2737" y="525"/>
                  </a:lnTo>
                  <a:lnTo>
                    <a:pt x="2796" y="595"/>
                  </a:lnTo>
                  <a:lnTo>
                    <a:pt x="2852" y="670"/>
                  </a:lnTo>
                  <a:lnTo>
                    <a:pt x="2903" y="748"/>
                  </a:lnTo>
                  <a:lnTo>
                    <a:pt x="2949" y="828"/>
                  </a:lnTo>
                  <a:lnTo>
                    <a:pt x="2990" y="912"/>
                  </a:lnTo>
                  <a:lnTo>
                    <a:pt x="3027" y="998"/>
                  </a:lnTo>
                  <a:lnTo>
                    <a:pt x="3058" y="1087"/>
                  </a:lnTo>
                  <a:lnTo>
                    <a:pt x="3085" y="1178"/>
                  </a:lnTo>
                  <a:lnTo>
                    <a:pt x="3105" y="1272"/>
                  </a:lnTo>
                  <a:lnTo>
                    <a:pt x="3120" y="1367"/>
                  </a:lnTo>
                  <a:lnTo>
                    <a:pt x="3129" y="1464"/>
                  </a:lnTo>
                  <a:lnTo>
                    <a:pt x="3132" y="1564"/>
                  </a:lnTo>
                  <a:lnTo>
                    <a:pt x="3129" y="1663"/>
                  </a:lnTo>
                  <a:lnTo>
                    <a:pt x="3120" y="1760"/>
                  </a:lnTo>
                  <a:lnTo>
                    <a:pt x="3105" y="1855"/>
                  </a:lnTo>
                  <a:lnTo>
                    <a:pt x="3085" y="1948"/>
                  </a:lnTo>
                  <a:lnTo>
                    <a:pt x="3058" y="2039"/>
                  </a:lnTo>
                  <a:lnTo>
                    <a:pt x="3027" y="2128"/>
                  </a:lnTo>
                  <a:lnTo>
                    <a:pt x="2990" y="2214"/>
                  </a:lnTo>
                  <a:lnTo>
                    <a:pt x="2949" y="2297"/>
                  </a:lnTo>
                  <a:lnTo>
                    <a:pt x="2903" y="2377"/>
                  </a:lnTo>
                  <a:lnTo>
                    <a:pt x="2852" y="2455"/>
                  </a:lnTo>
                  <a:lnTo>
                    <a:pt x="2796" y="2529"/>
                  </a:lnTo>
                  <a:lnTo>
                    <a:pt x="2737" y="2599"/>
                  </a:lnTo>
                  <a:lnTo>
                    <a:pt x="2674" y="2667"/>
                  </a:lnTo>
                  <a:lnTo>
                    <a:pt x="2606" y="2730"/>
                  </a:lnTo>
                  <a:lnTo>
                    <a:pt x="2535" y="2789"/>
                  </a:lnTo>
                  <a:lnTo>
                    <a:pt x="2460" y="2844"/>
                  </a:lnTo>
                  <a:lnTo>
                    <a:pt x="2383" y="2895"/>
                  </a:lnTo>
                  <a:lnTo>
                    <a:pt x="2302" y="2941"/>
                  </a:lnTo>
                  <a:lnTo>
                    <a:pt x="2218" y="2982"/>
                  </a:lnTo>
                  <a:lnTo>
                    <a:pt x="2132" y="3018"/>
                  </a:lnTo>
                  <a:lnTo>
                    <a:pt x="2044" y="3050"/>
                  </a:lnTo>
                  <a:lnTo>
                    <a:pt x="1952" y="3076"/>
                  </a:lnTo>
                  <a:lnTo>
                    <a:pt x="1858" y="3096"/>
                  </a:lnTo>
                  <a:lnTo>
                    <a:pt x="1762" y="3112"/>
                  </a:lnTo>
                  <a:lnTo>
                    <a:pt x="1665" y="3121"/>
                  </a:lnTo>
                  <a:lnTo>
                    <a:pt x="1566" y="3124"/>
                  </a:lnTo>
                  <a:lnTo>
                    <a:pt x="1467" y="3121"/>
                  </a:lnTo>
                  <a:lnTo>
                    <a:pt x="1370" y="3112"/>
                  </a:lnTo>
                  <a:lnTo>
                    <a:pt x="1274" y="3096"/>
                  </a:lnTo>
                  <a:lnTo>
                    <a:pt x="1180" y="3076"/>
                  </a:lnTo>
                  <a:lnTo>
                    <a:pt x="1089" y="3050"/>
                  </a:lnTo>
                  <a:lnTo>
                    <a:pt x="1001" y="3018"/>
                  </a:lnTo>
                  <a:lnTo>
                    <a:pt x="913" y="2982"/>
                  </a:lnTo>
                  <a:lnTo>
                    <a:pt x="830" y="2941"/>
                  </a:lnTo>
                  <a:lnTo>
                    <a:pt x="749" y="2895"/>
                  </a:lnTo>
                  <a:lnTo>
                    <a:pt x="671" y="2844"/>
                  </a:lnTo>
                  <a:lnTo>
                    <a:pt x="597" y="2789"/>
                  </a:lnTo>
                  <a:lnTo>
                    <a:pt x="526" y="2730"/>
                  </a:lnTo>
                  <a:lnTo>
                    <a:pt x="458" y="2667"/>
                  </a:lnTo>
                  <a:lnTo>
                    <a:pt x="395" y="2599"/>
                  </a:lnTo>
                  <a:lnTo>
                    <a:pt x="336" y="2529"/>
                  </a:lnTo>
                  <a:lnTo>
                    <a:pt x="281" y="2455"/>
                  </a:lnTo>
                  <a:lnTo>
                    <a:pt x="230" y="2377"/>
                  </a:lnTo>
                  <a:lnTo>
                    <a:pt x="183" y="2297"/>
                  </a:lnTo>
                  <a:lnTo>
                    <a:pt x="142" y="2214"/>
                  </a:lnTo>
                  <a:lnTo>
                    <a:pt x="105" y="2128"/>
                  </a:lnTo>
                  <a:lnTo>
                    <a:pt x="75" y="2039"/>
                  </a:lnTo>
                  <a:lnTo>
                    <a:pt x="48" y="1948"/>
                  </a:lnTo>
                  <a:lnTo>
                    <a:pt x="27" y="1855"/>
                  </a:lnTo>
                  <a:lnTo>
                    <a:pt x="12" y="1760"/>
                  </a:lnTo>
                  <a:lnTo>
                    <a:pt x="3" y="1663"/>
                  </a:lnTo>
                  <a:lnTo>
                    <a:pt x="0" y="1564"/>
                  </a:lnTo>
                  <a:lnTo>
                    <a:pt x="3" y="1474"/>
                  </a:lnTo>
                  <a:lnTo>
                    <a:pt x="10" y="1386"/>
                  </a:lnTo>
                  <a:lnTo>
                    <a:pt x="22" y="1299"/>
                  </a:lnTo>
                  <a:lnTo>
                    <a:pt x="40" y="1213"/>
                  </a:lnTo>
                  <a:lnTo>
                    <a:pt x="61" y="1130"/>
                  </a:lnTo>
                  <a:lnTo>
                    <a:pt x="125" y="1155"/>
                  </a:lnTo>
                  <a:lnTo>
                    <a:pt x="189" y="1174"/>
                  </a:lnTo>
                  <a:lnTo>
                    <a:pt x="255" y="1188"/>
                  </a:lnTo>
                  <a:lnTo>
                    <a:pt x="322" y="1197"/>
                  </a:lnTo>
                  <a:lnTo>
                    <a:pt x="390" y="1200"/>
                  </a:lnTo>
                  <a:lnTo>
                    <a:pt x="462" y="1197"/>
                  </a:lnTo>
                  <a:lnTo>
                    <a:pt x="532" y="1186"/>
                  </a:lnTo>
                  <a:lnTo>
                    <a:pt x="601" y="1171"/>
                  </a:lnTo>
                  <a:lnTo>
                    <a:pt x="668" y="1149"/>
                  </a:lnTo>
                  <a:lnTo>
                    <a:pt x="732" y="1123"/>
                  </a:lnTo>
                  <a:lnTo>
                    <a:pt x="793" y="1090"/>
                  </a:lnTo>
                  <a:lnTo>
                    <a:pt x="851" y="1053"/>
                  </a:lnTo>
                  <a:lnTo>
                    <a:pt x="904" y="1011"/>
                  </a:lnTo>
                  <a:lnTo>
                    <a:pt x="954" y="965"/>
                  </a:lnTo>
                  <a:lnTo>
                    <a:pt x="1002" y="915"/>
                  </a:lnTo>
                  <a:lnTo>
                    <a:pt x="1043" y="861"/>
                  </a:lnTo>
                  <a:lnTo>
                    <a:pt x="1081" y="804"/>
                  </a:lnTo>
                  <a:lnTo>
                    <a:pt x="1112" y="744"/>
                  </a:lnTo>
                  <a:lnTo>
                    <a:pt x="1140" y="679"/>
                  </a:lnTo>
                  <a:lnTo>
                    <a:pt x="1162" y="614"/>
                  </a:lnTo>
                  <a:lnTo>
                    <a:pt x="1177" y="545"/>
                  </a:lnTo>
                  <a:lnTo>
                    <a:pt x="1186" y="475"/>
                  </a:lnTo>
                  <a:lnTo>
                    <a:pt x="1190" y="402"/>
                  </a:lnTo>
                  <a:lnTo>
                    <a:pt x="1187" y="344"/>
                  </a:lnTo>
                  <a:lnTo>
                    <a:pt x="1181" y="287"/>
                  </a:lnTo>
                  <a:lnTo>
                    <a:pt x="1171" y="230"/>
                  </a:lnTo>
                  <a:lnTo>
                    <a:pt x="1156" y="175"/>
                  </a:lnTo>
                  <a:lnTo>
                    <a:pt x="1137" y="121"/>
                  </a:lnTo>
                  <a:lnTo>
                    <a:pt x="1115" y="68"/>
                  </a:lnTo>
                  <a:lnTo>
                    <a:pt x="1201" y="44"/>
                  </a:lnTo>
                  <a:lnTo>
                    <a:pt x="1289" y="26"/>
                  </a:lnTo>
                  <a:lnTo>
                    <a:pt x="1379" y="12"/>
                  </a:lnTo>
                  <a:lnTo>
                    <a:pt x="1472" y="3"/>
                  </a:lnTo>
                  <a:lnTo>
                    <a:pt x="15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31" name="Freeform 761"/>
            <p:cNvSpPr>
              <a:spLocks noEditPoints="1"/>
            </p:cNvSpPr>
            <p:nvPr/>
          </p:nvSpPr>
          <p:spPr bwMode="auto">
            <a:xfrm>
              <a:off x="8201025" y="5148263"/>
              <a:ext cx="144463" cy="144462"/>
            </a:xfrm>
            <a:custGeom>
              <a:avLst/>
              <a:gdLst>
                <a:gd name="T0" fmla="*/ 595 w 1279"/>
                <a:gd name="T1" fmla="*/ 245 h 1274"/>
                <a:gd name="T2" fmla="*/ 556 w 1279"/>
                <a:gd name="T3" fmla="*/ 327 h 1274"/>
                <a:gd name="T4" fmla="*/ 470 w 1279"/>
                <a:gd name="T5" fmla="*/ 409 h 1274"/>
                <a:gd name="T6" fmla="*/ 451 w 1279"/>
                <a:gd name="T7" fmla="*/ 534 h 1274"/>
                <a:gd name="T8" fmla="*/ 515 w 1279"/>
                <a:gd name="T9" fmla="*/ 645 h 1274"/>
                <a:gd name="T10" fmla="*/ 640 w 1279"/>
                <a:gd name="T11" fmla="*/ 690 h 1274"/>
                <a:gd name="T12" fmla="*/ 710 w 1279"/>
                <a:gd name="T13" fmla="*/ 731 h 1274"/>
                <a:gd name="T14" fmla="*/ 710 w 1279"/>
                <a:gd name="T15" fmla="*/ 814 h 1274"/>
                <a:gd name="T16" fmla="*/ 640 w 1279"/>
                <a:gd name="T17" fmla="*/ 855 h 1274"/>
                <a:gd name="T18" fmla="*/ 579 w 1279"/>
                <a:gd name="T19" fmla="*/ 829 h 1274"/>
                <a:gd name="T20" fmla="*/ 528 w 1279"/>
                <a:gd name="T21" fmla="*/ 813 h 1274"/>
                <a:gd name="T22" fmla="*/ 487 w 1279"/>
                <a:gd name="T23" fmla="*/ 851 h 1274"/>
                <a:gd name="T24" fmla="*/ 500 w 1279"/>
                <a:gd name="T25" fmla="*/ 904 h 1274"/>
                <a:gd name="T26" fmla="*/ 585 w 1279"/>
                <a:gd name="T27" fmla="*/ 956 h 1274"/>
                <a:gd name="T28" fmla="*/ 608 w 1279"/>
                <a:gd name="T29" fmla="*/ 1038 h 1274"/>
                <a:gd name="T30" fmla="*/ 671 w 1279"/>
                <a:gd name="T31" fmla="*/ 1038 h 1274"/>
                <a:gd name="T32" fmla="*/ 694 w 1279"/>
                <a:gd name="T33" fmla="*/ 956 h 1274"/>
                <a:gd name="T34" fmla="*/ 793 w 1279"/>
                <a:gd name="T35" fmla="*/ 889 h 1274"/>
                <a:gd name="T36" fmla="*/ 832 w 1279"/>
                <a:gd name="T37" fmla="*/ 774 h 1274"/>
                <a:gd name="T38" fmla="*/ 786 w 1279"/>
                <a:gd name="T39" fmla="*/ 650 h 1274"/>
                <a:gd name="T40" fmla="*/ 675 w 1279"/>
                <a:gd name="T41" fmla="*/ 586 h 1274"/>
                <a:gd name="T42" fmla="*/ 581 w 1279"/>
                <a:gd name="T43" fmla="*/ 558 h 1274"/>
                <a:gd name="T44" fmla="*/ 561 w 1279"/>
                <a:gd name="T45" fmla="*/ 479 h 1274"/>
                <a:gd name="T46" fmla="*/ 618 w 1279"/>
                <a:gd name="T47" fmla="*/ 421 h 1274"/>
                <a:gd name="T48" fmla="*/ 687 w 1279"/>
                <a:gd name="T49" fmla="*/ 433 h 1274"/>
                <a:gd name="T50" fmla="*/ 738 w 1279"/>
                <a:gd name="T51" fmla="*/ 461 h 1274"/>
                <a:gd name="T52" fmla="*/ 786 w 1279"/>
                <a:gd name="T53" fmla="*/ 435 h 1274"/>
                <a:gd name="T54" fmla="*/ 787 w 1279"/>
                <a:gd name="T55" fmla="*/ 380 h 1274"/>
                <a:gd name="T56" fmla="*/ 718 w 1279"/>
                <a:gd name="T57" fmla="*/ 325 h 1274"/>
                <a:gd name="T58" fmla="*/ 684 w 1279"/>
                <a:gd name="T59" fmla="*/ 247 h 1274"/>
                <a:gd name="T60" fmla="*/ 640 w 1279"/>
                <a:gd name="T61" fmla="*/ 0 h 1274"/>
                <a:gd name="T62" fmla="*/ 875 w 1279"/>
                <a:gd name="T63" fmla="*/ 44 h 1274"/>
                <a:gd name="T64" fmla="*/ 1071 w 1279"/>
                <a:gd name="T65" fmla="*/ 167 h 1274"/>
                <a:gd name="T66" fmla="*/ 1210 w 1279"/>
                <a:gd name="T67" fmla="*/ 349 h 1274"/>
                <a:gd name="T68" fmla="*/ 1276 w 1279"/>
                <a:gd name="T69" fmla="*/ 576 h 1274"/>
                <a:gd name="T70" fmla="*/ 1254 w 1279"/>
                <a:gd name="T71" fmla="*/ 816 h 1274"/>
                <a:gd name="T72" fmla="*/ 1149 w 1279"/>
                <a:gd name="T73" fmla="*/ 1023 h 1274"/>
                <a:gd name="T74" fmla="*/ 979 w 1279"/>
                <a:gd name="T75" fmla="*/ 1177 h 1274"/>
                <a:gd name="T76" fmla="*/ 761 w 1279"/>
                <a:gd name="T77" fmla="*/ 1262 h 1274"/>
                <a:gd name="T78" fmla="*/ 518 w 1279"/>
                <a:gd name="T79" fmla="*/ 1262 h 1274"/>
                <a:gd name="T80" fmla="*/ 300 w 1279"/>
                <a:gd name="T81" fmla="*/ 1177 h 1274"/>
                <a:gd name="T82" fmla="*/ 130 w 1279"/>
                <a:gd name="T83" fmla="*/ 1023 h 1274"/>
                <a:gd name="T84" fmla="*/ 26 w 1279"/>
                <a:gd name="T85" fmla="*/ 816 h 1274"/>
                <a:gd name="T86" fmla="*/ 3 w 1279"/>
                <a:gd name="T87" fmla="*/ 576 h 1274"/>
                <a:gd name="T88" fmla="*/ 69 w 1279"/>
                <a:gd name="T89" fmla="*/ 349 h 1274"/>
                <a:gd name="T90" fmla="*/ 208 w 1279"/>
                <a:gd name="T91" fmla="*/ 167 h 1274"/>
                <a:gd name="T92" fmla="*/ 405 w 1279"/>
                <a:gd name="T93" fmla="*/ 44 h 1274"/>
                <a:gd name="T94" fmla="*/ 640 w 1279"/>
                <a:gd name="T95" fmla="*/ 0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9" h="1274">
                  <a:moveTo>
                    <a:pt x="640" y="224"/>
                  </a:moveTo>
                  <a:lnTo>
                    <a:pt x="622" y="226"/>
                  </a:lnTo>
                  <a:lnTo>
                    <a:pt x="608" y="234"/>
                  </a:lnTo>
                  <a:lnTo>
                    <a:pt x="595" y="245"/>
                  </a:lnTo>
                  <a:lnTo>
                    <a:pt x="588" y="261"/>
                  </a:lnTo>
                  <a:lnTo>
                    <a:pt x="585" y="278"/>
                  </a:lnTo>
                  <a:lnTo>
                    <a:pt x="585" y="316"/>
                  </a:lnTo>
                  <a:lnTo>
                    <a:pt x="556" y="327"/>
                  </a:lnTo>
                  <a:lnTo>
                    <a:pt x="530" y="343"/>
                  </a:lnTo>
                  <a:lnTo>
                    <a:pt x="506" y="361"/>
                  </a:lnTo>
                  <a:lnTo>
                    <a:pt x="487" y="384"/>
                  </a:lnTo>
                  <a:lnTo>
                    <a:pt x="470" y="409"/>
                  </a:lnTo>
                  <a:lnTo>
                    <a:pt x="458" y="437"/>
                  </a:lnTo>
                  <a:lnTo>
                    <a:pt x="450" y="467"/>
                  </a:lnTo>
                  <a:lnTo>
                    <a:pt x="448" y="499"/>
                  </a:lnTo>
                  <a:lnTo>
                    <a:pt x="451" y="534"/>
                  </a:lnTo>
                  <a:lnTo>
                    <a:pt x="460" y="566"/>
                  </a:lnTo>
                  <a:lnTo>
                    <a:pt x="473" y="595"/>
                  </a:lnTo>
                  <a:lnTo>
                    <a:pt x="493" y="622"/>
                  </a:lnTo>
                  <a:lnTo>
                    <a:pt x="515" y="645"/>
                  </a:lnTo>
                  <a:lnTo>
                    <a:pt x="543" y="665"/>
                  </a:lnTo>
                  <a:lnTo>
                    <a:pt x="573" y="678"/>
                  </a:lnTo>
                  <a:lnTo>
                    <a:pt x="605" y="687"/>
                  </a:lnTo>
                  <a:lnTo>
                    <a:pt x="640" y="690"/>
                  </a:lnTo>
                  <a:lnTo>
                    <a:pt x="661" y="693"/>
                  </a:lnTo>
                  <a:lnTo>
                    <a:pt x="681" y="701"/>
                  </a:lnTo>
                  <a:lnTo>
                    <a:pt x="698" y="715"/>
                  </a:lnTo>
                  <a:lnTo>
                    <a:pt x="710" y="731"/>
                  </a:lnTo>
                  <a:lnTo>
                    <a:pt x="719" y="751"/>
                  </a:lnTo>
                  <a:lnTo>
                    <a:pt x="722" y="772"/>
                  </a:lnTo>
                  <a:lnTo>
                    <a:pt x="719" y="795"/>
                  </a:lnTo>
                  <a:lnTo>
                    <a:pt x="710" y="814"/>
                  </a:lnTo>
                  <a:lnTo>
                    <a:pt x="698" y="830"/>
                  </a:lnTo>
                  <a:lnTo>
                    <a:pt x="681" y="844"/>
                  </a:lnTo>
                  <a:lnTo>
                    <a:pt x="661" y="852"/>
                  </a:lnTo>
                  <a:lnTo>
                    <a:pt x="640" y="855"/>
                  </a:lnTo>
                  <a:lnTo>
                    <a:pt x="623" y="853"/>
                  </a:lnTo>
                  <a:lnTo>
                    <a:pt x="607" y="848"/>
                  </a:lnTo>
                  <a:lnTo>
                    <a:pt x="592" y="840"/>
                  </a:lnTo>
                  <a:lnTo>
                    <a:pt x="579" y="829"/>
                  </a:lnTo>
                  <a:lnTo>
                    <a:pt x="568" y="820"/>
                  </a:lnTo>
                  <a:lnTo>
                    <a:pt x="555" y="814"/>
                  </a:lnTo>
                  <a:lnTo>
                    <a:pt x="541" y="812"/>
                  </a:lnTo>
                  <a:lnTo>
                    <a:pt x="528" y="813"/>
                  </a:lnTo>
                  <a:lnTo>
                    <a:pt x="514" y="818"/>
                  </a:lnTo>
                  <a:lnTo>
                    <a:pt x="502" y="827"/>
                  </a:lnTo>
                  <a:lnTo>
                    <a:pt x="493" y="839"/>
                  </a:lnTo>
                  <a:lnTo>
                    <a:pt x="487" y="851"/>
                  </a:lnTo>
                  <a:lnTo>
                    <a:pt x="485" y="865"/>
                  </a:lnTo>
                  <a:lnTo>
                    <a:pt x="487" y="878"/>
                  </a:lnTo>
                  <a:lnTo>
                    <a:pt x="492" y="892"/>
                  </a:lnTo>
                  <a:lnTo>
                    <a:pt x="500" y="904"/>
                  </a:lnTo>
                  <a:lnTo>
                    <a:pt x="518" y="921"/>
                  </a:lnTo>
                  <a:lnTo>
                    <a:pt x="539" y="936"/>
                  </a:lnTo>
                  <a:lnTo>
                    <a:pt x="562" y="948"/>
                  </a:lnTo>
                  <a:lnTo>
                    <a:pt x="585" y="956"/>
                  </a:lnTo>
                  <a:lnTo>
                    <a:pt x="585" y="994"/>
                  </a:lnTo>
                  <a:lnTo>
                    <a:pt x="588" y="1011"/>
                  </a:lnTo>
                  <a:lnTo>
                    <a:pt x="595" y="1026"/>
                  </a:lnTo>
                  <a:lnTo>
                    <a:pt x="608" y="1038"/>
                  </a:lnTo>
                  <a:lnTo>
                    <a:pt x="622" y="1046"/>
                  </a:lnTo>
                  <a:lnTo>
                    <a:pt x="640" y="1048"/>
                  </a:lnTo>
                  <a:lnTo>
                    <a:pt x="657" y="1046"/>
                  </a:lnTo>
                  <a:lnTo>
                    <a:pt x="671" y="1038"/>
                  </a:lnTo>
                  <a:lnTo>
                    <a:pt x="684" y="1027"/>
                  </a:lnTo>
                  <a:lnTo>
                    <a:pt x="691" y="1011"/>
                  </a:lnTo>
                  <a:lnTo>
                    <a:pt x="694" y="994"/>
                  </a:lnTo>
                  <a:lnTo>
                    <a:pt x="694" y="956"/>
                  </a:lnTo>
                  <a:lnTo>
                    <a:pt x="723" y="945"/>
                  </a:lnTo>
                  <a:lnTo>
                    <a:pt x="749" y="929"/>
                  </a:lnTo>
                  <a:lnTo>
                    <a:pt x="773" y="911"/>
                  </a:lnTo>
                  <a:lnTo>
                    <a:pt x="793" y="889"/>
                  </a:lnTo>
                  <a:lnTo>
                    <a:pt x="809" y="863"/>
                  </a:lnTo>
                  <a:lnTo>
                    <a:pt x="821" y="835"/>
                  </a:lnTo>
                  <a:lnTo>
                    <a:pt x="830" y="806"/>
                  </a:lnTo>
                  <a:lnTo>
                    <a:pt x="832" y="774"/>
                  </a:lnTo>
                  <a:lnTo>
                    <a:pt x="829" y="739"/>
                  </a:lnTo>
                  <a:lnTo>
                    <a:pt x="819" y="708"/>
                  </a:lnTo>
                  <a:lnTo>
                    <a:pt x="806" y="677"/>
                  </a:lnTo>
                  <a:lnTo>
                    <a:pt x="786" y="650"/>
                  </a:lnTo>
                  <a:lnTo>
                    <a:pt x="763" y="628"/>
                  </a:lnTo>
                  <a:lnTo>
                    <a:pt x="736" y="608"/>
                  </a:lnTo>
                  <a:lnTo>
                    <a:pt x="706" y="594"/>
                  </a:lnTo>
                  <a:lnTo>
                    <a:pt x="675" y="586"/>
                  </a:lnTo>
                  <a:lnTo>
                    <a:pt x="640" y="582"/>
                  </a:lnTo>
                  <a:lnTo>
                    <a:pt x="618" y="580"/>
                  </a:lnTo>
                  <a:lnTo>
                    <a:pt x="598" y="572"/>
                  </a:lnTo>
                  <a:lnTo>
                    <a:pt x="581" y="558"/>
                  </a:lnTo>
                  <a:lnTo>
                    <a:pt x="569" y="542"/>
                  </a:lnTo>
                  <a:lnTo>
                    <a:pt x="561" y="523"/>
                  </a:lnTo>
                  <a:lnTo>
                    <a:pt x="557" y="500"/>
                  </a:lnTo>
                  <a:lnTo>
                    <a:pt x="561" y="479"/>
                  </a:lnTo>
                  <a:lnTo>
                    <a:pt x="569" y="459"/>
                  </a:lnTo>
                  <a:lnTo>
                    <a:pt x="581" y="443"/>
                  </a:lnTo>
                  <a:lnTo>
                    <a:pt x="598" y="430"/>
                  </a:lnTo>
                  <a:lnTo>
                    <a:pt x="618" y="421"/>
                  </a:lnTo>
                  <a:lnTo>
                    <a:pt x="640" y="418"/>
                  </a:lnTo>
                  <a:lnTo>
                    <a:pt x="656" y="420"/>
                  </a:lnTo>
                  <a:lnTo>
                    <a:pt x="672" y="425"/>
                  </a:lnTo>
                  <a:lnTo>
                    <a:pt x="687" y="433"/>
                  </a:lnTo>
                  <a:lnTo>
                    <a:pt x="700" y="444"/>
                  </a:lnTo>
                  <a:lnTo>
                    <a:pt x="711" y="453"/>
                  </a:lnTo>
                  <a:lnTo>
                    <a:pt x="724" y="459"/>
                  </a:lnTo>
                  <a:lnTo>
                    <a:pt x="738" y="461"/>
                  </a:lnTo>
                  <a:lnTo>
                    <a:pt x="752" y="459"/>
                  </a:lnTo>
                  <a:lnTo>
                    <a:pt x="765" y="454"/>
                  </a:lnTo>
                  <a:lnTo>
                    <a:pt x="777" y="446"/>
                  </a:lnTo>
                  <a:lnTo>
                    <a:pt x="786" y="435"/>
                  </a:lnTo>
                  <a:lnTo>
                    <a:pt x="793" y="421"/>
                  </a:lnTo>
                  <a:lnTo>
                    <a:pt x="795" y="408"/>
                  </a:lnTo>
                  <a:lnTo>
                    <a:pt x="793" y="394"/>
                  </a:lnTo>
                  <a:lnTo>
                    <a:pt x="787" y="380"/>
                  </a:lnTo>
                  <a:lnTo>
                    <a:pt x="779" y="369"/>
                  </a:lnTo>
                  <a:lnTo>
                    <a:pt x="761" y="352"/>
                  </a:lnTo>
                  <a:lnTo>
                    <a:pt x="740" y="338"/>
                  </a:lnTo>
                  <a:lnTo>
                    <a:pt x="718" y="325"/>
                  </a:lnTo>
                  <a:lnTo>
                    <a:pt x="694" y="317"/>
                  </a:lnTo>
                  <a:lnTo>
                    <a:pt x="694" y="278"/>
                  </a:lnTo>
                  <a:lnTo>
                    <a:pt x="691" y="261"/>
                  </a:lnTo>
                  <a:lnTo>
                    <a:pt x="684" y="247"/>
                  </a:lnTo>
                  <a:lnTo>
                    <a:pt x="671" y="234"/>
                  </a:lnTo>
                  <a:lnTo>
                    <a:pt x="657" y="226"/>
                  </a:lnTo>
                  <a:lnTo>
                    <a:pt x="640" y="224"/>
                  </a:lnTo>
                  <a:close/>
                  <a:moveTo>
                    <a:pt x="640" y="0"/>
                  </a:moveTo>
                  <a:lnTo>
                    <a:pt x="701" y="3"/>
                  </a:lnTo>
                  <a:lnTo>
                    <a:pt x="761" y="11"/>
                  </a:lnTo>
                  <a:lnTo>
                    <a:pt x="819" y="26"/>
                  </a:lnTo>
                  <a:lnTo>
                    <a:pt x="875" y="44"/>
                  </a:lnTo>
                  <a:lnTo>
                    <a:pt x="928" y="69"/>
                  </a:lnTo>
                  <a:lnTo>
                    <a:pt x="979" y="97"/>
                  </a:lnTo>
                  <a:lnTo>
                    <a:pt x="1027" y="130"/>
                  </a:lnTo>
                  <a:lnTo>
                    <a:pt x="1071" y="167"/>
                  </a:lnTo>
                  <a:lnTo>
                    <a:pt x="1112" y="207"/>
                  </a:lnTo>
                  <a:lnTo>
                    <a:pt x="1149" y="252"/>
                  </a:lnTo>
                  <a:lnTo>
                    <a:pt x="1182" y="299"/>
                  </a:lnTo>
                  <a:lnTo>
                    <a:pt x="1210" y="349"/>
                  </a:lnTo>
                  <a:lnTo>
                    <a:pt x="1234" y="402"/>
                  </a:lnTo>
                  <a:lnTo>
                    <a:pt x="1254" y="458"/>
                  </a:lnTo>
                  <a:lnTo>
                    <a:pt x="1268" y="515"/>
                  </a:lnTo>
                  <a:lnTo>
                    <a:pt x="1276" y="576"/>
                  </a:lnTo>
                  <a:lnTo>
                    <a:pt x="1279" y="637"/>
                  </a:lnTo>
                  <a:lnTo>
                    <a:pt x="1276" y="698"/>
                  </a:lnTo>
                  <a:lnTo>
                    <a:pt x="1268" y="758"/>
                  </a:lnTo>
                  <a:lnTo>
                    <a:pt x="1254" y="816"/>
                  </a:lnTo>
                  <a:lnTo>
                    <a:pt x="1234" y="871"/>
                  </a:lnTo>
                  <a:lnTo>
                    <a:pt x="1210" y="924"/>
                  </a:lnTo>
                  <a:lnTo>
                    <a:pt x="1182" y="974"/>
                  </a:lnTo>
                  <a:lnTo>
                    <a:pt x="1149" y="1023"/>
                  </a:lnTo>
                  <a:lnTo>
                    <a:pt x="1112" y="1067"/>
                  </a:lnTo>
                  <a:lnTo>
                    <a:pt x="1071" y="1107"/>
                  </a:lnTo>
                  <a:lnTo>
                    <a:pt x="1027" y="1144"/>
                  </a:lnTo>
                  <a:lnTo>
                    <a:pt x="979" y="1177"/>
                  </a:lnTo>
                  <a:lnTo>
                    <a:pt x="928" y="1206"/>
                  </a:lnTo>
                  <a:lnTo>
                    <a:pt x="875" y="1229"/>
                  </a:lnTo>
                  <a:lnTo>
                    <a:pt x="819" y="1248"/>
                  </a:lnTo>
                  <a:lnTo>
                    <a:pt x="761" y="1262"/>
                  </a:lnTo>
                  <a:lnTo>
                    <a:pt x="701" y="1271"/>
                  </a:lnTo>
                  <a:lnTo>
                    <a:pt x="640" y="1274"/>
                  </a:lnTo>
                  <a:lnTo>
                    <a:pt x="578" y="1271"/>
                  </a:lnTo>
                  <a:lnTo>
                    <a:pt x="518" y="1262"/>
                  </a:lnTo>
                  <a:lnTo>
                    <a:pt x="460" y="1248"/>
                  </a:lnTo>
                  <a:lnTo>
                    <a:pt x="405" y="1229"/>
                  </a:lnTo>
                  <a:lnTo>
                    <a:pt x="351" y="1206"/>
                  </a:lnTo>
                  <a:lnTo>
                    <a:pt x="300" y="1177"/>
                  </a:lnTo>
                  <a:lnTo>
                    <a:pt x="253" y="1144"/>
                  </a:lnTo>
                  <a:lnTo>
                    <a:pt x="208" y="1107"/>
                  </a:lnTo>
                  <a:lnTo>
                    <a:pt x="167" y="1067"/>
                  </a:lnTo>
                  <a:lnTo>
                    <a:pt x="130" y="1023"/>
                  </a:lnTo>
                  <a:lnTo>
                    <a:pt x="98" y="974"/>
                  </a:lnTo>
                  <a:lnTo>
                    <a:pt x="69" y="924"/>
                  </a:lnTo>
                  <a:lnTo>
                    <a:pt x="45" y="871"/>
                  </a:lnTo>
                  <a:lnTo>
                    <a:pt x="26" y="816"/>
                  </a:lnTo>
                  <a:lnTo>
                    <a:pt x="11" y="758"/>
                  </a:lnTo>
                  <a:lnTo>
                    <a:pt x="3" y="698"/>
                  </a:lnTo>
                  <a:lnTo>
                    <a:pt x="0" y="637"/>
                  </a:lnTo>
                  <a:lnTo>
                    <a:pt x="3" y="576"/>
                  </a:lnTo>
                  <a:lnTo>
                    <a:pt x="11" y="515"/>
                  </a:lnTo>
                  <a:lnTo>
                    <a:pt x="26" y="458"/>
                  </a:lnTo>
                  <a:lnTo>
                    <a:pt x="45" y="402"/>
                  </a:lnTo>
                  <a:lnTo>
                    <a:pt x="69" y="349"/>
                  </a:lnTo>
                  <a:lnTo>
                    <a:pt x="98" y="299"/>
                  </a:lnTo>
                  <a:lnTo>
                    <a:pt x="130" y="252"/>
                  </a:lnTo>
                  <a:lnTo>
                    <a:pt x="167" y="207"/>
                  </a:lnTo>
                  <a:lnTo>
                    <a:pt x="208" y="167"/>
                  </a:lnTo>
                  <a:lnTo>
                    <a:pt x="253" y="130"/>
                  </a:lnTo>
                  <a:lnTo>
                    <a:pt x="300" y="97"/>
                  </a:lnTo>
                  <a:lnTo>
                    <a:pt x="351" y="69"/>
                  </a:lnTo>
                  <a:lnTo>
                    <a:pt x="405" y="44"/>
                  </a:lnTo>
                  <a:lnTo>
                    <a:pt x="460" y="26"/>
                  </a:lnTo>
                  <a:lnTo>
                    <a:pt x="518" y="11"/>
                  </a:lnTo>
                  <a:lnTo>
                    <a:pt x="578" y="3"/>
                  </a:lnTo>
                  <a:lnTo>
                    <a:pt x="6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3" name="Group 1952"/>
          <p:cNvGrpSpPr/>
          <p:nvPr/>
        </p:nvGrpSpPr>
        <p:grpSpPr>
          <a:xfrm>
            <a:off x="8363726" y="3622747"/>
            <a:ext cx="232767" cy="232766"/>
            <a:chOff x="8934450" y="5148263"/>
            <a:chExt cx="382588" cy="382587"/>
          </a:xfrm>
          <a:solidFill>
            <a:schemeClr val="tx1">
              <a:lumMod val="65000"/>
              <a:lumOff val="35000"/>
            </a:schemeClr>
          </a:solidFill>
        </p:grpSpPr>
        <p:sp>
          <p:nvSpPr>
            <p:cNvPr id="1835" name="Freeform 766"/>
            <p:cNvSpPr>
              <a:spLocks/>
            </p:cNvSpPr>
            <p:nvPr/>
          </p:nvSpPr>
          <p:spPr bwMode="auto">
            <a:xfrm>
              <a:off x="8934450" y="5148263"/>
              <a:ext cx="382588" cy="109537"/>
            </a:xfrm>
            <a:custGeom>
              <a:avLst/>
              <a:gdLst>
                <a:gd name="T0" fmla="*/ 0 w 3373"/>
                <a:gd name="T1" fmla="*/ 0 h 971"/>
                <a:gd name="T2" fmla="*/ 3373 w 3373"/>
                <a:gd name="T3" fmla="*/ 0 h 971"/>
                <a:gd name="T4" fmla="*/ 3373 w 3373"/>
                <a:gd name="T5" fmla="*/ 971 h 971"/>
                <a:gd name="T6" fmla="*/ 2809 w 3373"/>
                <a:gd name="T7" fmla="*/ 971 h 971"/>
                <a:gd name="T8" fmla="*/ 2809 w 3373"/>
                <a:gd name="T9" fmla="*/ 576 h 971"/>
                <a:gd name="T10" fmla="*/ 3055 w 3373"/>
                <a:gd name="T11" fmla="*/ 576 h 971"/>
                <a:gd name="T12" fmla="*/ 3076 w 3373"/>
                <a:gd name="T13" fmla="*/ 574 h 971"/>
                <a:gd name="T14" fmla="*/ 3096 w 3373"/>
                <a:gd name="T15" fmla="*/ 566 h 971"/>
                <a:gd name="T16" fmla="*/ 3112 w 3373"/>
                <a:gd name="T17" fmla="*/ 556 h 971"/>
                <a:gd name="T18" fmla="*/ 3127 w 3373"/>
                <a:gd name="T19" fmla="*/ 542 h 971"/>
                <a:gd name="T20" fmla="*/ 3137 w 3373"/>
                <a:gd name="T21" fmla="*/ 526 h 971"/>
                <a:gd name="T22" fmla="*/ 3144 w 3373"/>
                <a:gd name="T23" fmla="*/ 506 h 971"/>
                <a:gd name="T24" fmla="*/ 3146 w 3373"/>
                <a:gd name="T25" fmla="*/ 485 h 971"/>
                <a:gd name="T26" fmla="*/ 3144 w 3373"/>
                <a:gd name="T27" fmla="*/ 464 h 971"/>
                <a:gd name="T28" fmla="*/ 3137 w 3373"/>
                <a:gd name="T29" fmla="*/ 445 h 971"/>
                <a:gd name="T30" fmla="*/ 3127 w 3373"/>
                <a:gd name="T31" fmla="*/ 427 h 971"/>
                <a:gd name="T32" fmla="*/ 3112 w 3373"/>
                <a:gd name="T33" fmla="*/ 414 h 971"/>
                <a:gd name="T34" fmla="*/ 3096 w 3373"/>
                <a:gd name="T35" fmla="*/ 403 h 971"/>
                <a:gd name="T36" fmla="*/ 3076 w 3373"/>
                <a:gd name="T37" fmla="*/ 397 h 971"/>
                <a:gd name="T38" fmla="*/ 3055 w 3373"/>
                <a:gd name="T39" fmla="*/ 394 h 971"/>
                <a:gd name="T40" fmla="*/ 319 w 3373"/>
                <a:gd name="T41" fmla="*/ 394 h 971"/>
                <a:gd name="T42" fmla="*/ 298 w 3373"/>
                <a:gd name="T43" fmla="*/ 397 h 971"/>
                <a:gd name="T44" fmla="*/ 278 w 3373"/>
                <a:gd name="T45" fmla="*/ 403 h 971"/>
                <a:gd name="T46" fmla="*/ 262 w 3373"/>
                <a:gd name="T47" fmla="*/ 414 h 971"/>
                <a:gd name="T48" fmla="*/ 247 w 3373"/>
                <a:gd name="T49" fmla="*/ 427 h 971"/>
                <a:gd name="T50" fmla="*/ 237 w 3373"/>
                <a:gd name="T51" fmla="*/ 445 h 971"/>
                <a:gd name="T52" fmla="*/ 230 w 3373"/>
                <a:gd name="T53" fmla="*/ 464 h 971"/>
                <a:gd name="T54" fmla="*/ 228 w 3373"/>
                <a:gd name="T55" fmla="*/ 485 h 971"/>
                <a:gd name="T56" fmla="*/ 230 w 3373"/>
                <a:gd name="T57" fmla="*/ 506 h 971"/>
                <a:gd name="T58" fmla="*/ 237 w 3373"/>
                <a:gd name="T59" fmla="*/ 526 h 971"/>
                <a:gd name="T60" fmla="*/ 247 w 3373"/>
                <a:gd name="T61" fmla="*/ 542 h 971"/>
                <a:gd name="T62" fmla="*/ 262 w 3373"/>
                <a:gd name="T63" fmla="*/ 556 h 971"/>
                <a:gd name="T64" fmla="*/ 278 w 3373"/>
                <a:gd name="T65" fmla="*/ 566 h 971"/>
                <a:gd name="T66" fmla="*/ 298 w 3373"/>
                <a:gd name="T67" fmla="*/ 574 h 971"/>
                <a:gd name="T68" fmla="*/ 319 w 3373"/>
                <a:gd name="T69" fmla="*/ 576 h 971"/>
                <a:gd name="T70" fmla="*/ 564 w 3373"/>
                <a:gd name="T71" fmla="*/ 576 h 971"/>
                <a:gd name="T72" fmla="*/ 564 w 3373"/>
                <a:gd name="T73" fmla="*/ 969 h 971"/>
                <a:gd name="T74" fmla="*/ 0 w 3373"/>
                <a:gd name="T75" fmla="*/ 969 h 971"/>
                <a:gd name="T76" fmla="*/ 0 w 3373"/>
                <a:gd name="T77" fmla="*/ 0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73" h="971">
                  <a:moveTo>
                    <a:pt x="0" y="0"/>
                  </a:moveTo>
                  <a:lnTo>
                    <a:pt x="3373" y="0"/>
                  </a:lnTo>
                  <a:lnTo>
                    <a:pt x="3373" y="971"/>
                  </a:lnTo>
                  <a:lnTo>
                    <a:pt x="2809" y="971"/>
                  </a:lnTo>
                  <a:lnTo>
                    <a:pt x="2809" y="576"/>
                  </a:lnTo>
                  <a:lnTo>
                    <a:pt x="3055" y="576"/>
                  </a:lnTo>
                  <a:lnTo>
                    <a:pt x="3076" y="574"/>
                  </a:lnTo>
                  <a:lnTo>
                    <a:pt x="3096" y="566"/>
                  </a:lnTo>
                  <a:lnTo>
                    <a:pt x="3112" y="556"/>
                  </a:lnTo>
                  <a:lnTo>
                    <a:pt x="3127" y="542"/>
                  </a:lnTo>
                  <a:lnTo>
                    <a:pt x="3137" y="526"/>
                  </a:lnTo>
                  <a:lnTo>
                    <a:pt x="3144" y="506"/>
                  </a:lnTo>
                  <a:lnTo>
                    <a:pt x="3146" y="485"/>
                  </a:lnTo>
                  <a:lnTo>
                    <a:pt x="3144" y="464"/>
                  </a:lnTo>
                  <a:lnTo>
                    <a:pt x="3137" y="445"/>
                  </a:lnTo>
                  <a:lnTo>
                    <a:pt x="3127" y="427"/>
                  </a:lnTo>
                  <a:lnTo>
                    <a:pt x="3112" y="414"/>
                  </a:lnTo>
                  <a:lnTo>
                    <a:pt x="3096" y="403"/>
                  </a:lnTo>
                  <a:lnTo>
                    <a:pt x="3076" y="397"/>
                  </a:lnTo>
                  <a:lnTo>
                    <a:pt x="3055" y="394"/>
                  </a:lnTo>
                  <a:lnTo>
                    <a:pt x="319" y="394"/>
                  </a:lnTo>
                  <a:lnTo>
                    <a:pt x="298" y="397"/>
                  </a:lnTo>
                  <a:lnTo>
                    <a:pt x="278" y="403"/>
                  </a:lnTo>
                  <a:lnTo>
                    <a:pt x="262" y="414"/>
                  </a:lnTo>
                  <a:lnTo>
                    <a:pt x="247" y="427"/>
                  </a:lnTo>
                  <a:lnTo>
                    <a:pt x="237" y="445"/>
                  </a:lnTo>
                  <a:lnTo>
                    <a:pt x="230" y="464"/>
                  </a:lnTo>
                  <a:lnTo>
                    <a:pt x="228" y="485"/>
                  </a:lnTo>
                  <a:lnTo>
                    <a:pt x="230" y="506"/>
                  </a:lnTo>
                  <a:lnTo>
                    <a:pt x="237" y="526"/>
                  </a:lnTo>
                  <a:lnTo>
                    <a:pt x="247" y="542"/>
                  </a:lnTo>
                  <a:lnTo>
                    <a:pt x="262" y="556"/>
                  </a:lnTo>
                  <a:lnTo>
                    <a:pt x="278" y="566"/>
                  </a:lnTo>
                  <a:lnTo>
                    <a:pt x="298" y="574"/>
                  </a:lnTo>
                  <a:lnTo>
                    <a:pt x="319" y="576"/>
                  </a:lnTo>
                  <a:lnTo>
                    <a:pt x="564" y="576"/>
                  </a:lnTo>
                  <a:lnTo>
                    <a:pt x="564" y="969"/>
                  </a:lnTo>
                  <a:lnTo>
                    <a:pt x="0" y="96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36" name="Freeform 767"/>
            <p:cNvSpPr>
              <a:spLocks noEditPoints="1"/>
            </p:cNvSpPr>
            <p:nvPr/>
          </p:nvSpPr>
          <p:spPr bwMode="auto">
            <a:xfrm>
              <a:off x="9018588" y="5213350"/>
              <a:ext cx="214313" cy="317500"/>
            </a:xfrm>
            <a:custGeom>
              <a:avLst/>
              <a:gdLst>
                <a:gd name="T0" fmla="*/ 915 w 1888"/>
                <a:gd name="T1" fmla="*/ 2060 h 2798"/>
                <a:gd name="T2" fmla="*/ 866 w 1888"/>
                <a:gd name="T3" fmla="*/ 2081 h 2798"/>
                <a:gd name="T4" fmla="*/ 833 w 1888"/>
                <a:gd name="T5" fmla="*/ 2119 h 2798"/>
                <a:gd name="T6" fmla="*/ 819 w 1888"/>
                <a:gd name="T7" fmla="*/ 2168 h 2798"/>
                <a:gd name="T8" fmla="*/ 832 w 1888"/>
                <a:gd name="T9" fmla="*/ 2217 h 2798"/>
                <a:gd name="T10" fmla="*/ 865 w 1888"/>
                <a:gd name="T11" fmla="*/ 2256 h 2798"/>
                <a:gd name="T12" fmla="*/ 914 w 1888"/>
                <a:gd name="T13" fmla="*/ 2278 h 2798"/>
                <a:gd name="T14" fmla="*/ 972 w 1888"/>
                <a:gd name="T15" fmla="*/ 2278 h 2798"/>
                <a:gd name="T16" fmla="*/ 1021 w 1888"/>
                <a:gd name="T17" fmla="*/ 2256 h 2798"/>
                <a:gd name="T18" fmla="*/ 1054 w 1888"/>
                <a:gd name="T19" fmla="*/ 2217 h 2798"/>
                <a:gd name="T20" fmla="*/ 1067 w 1888"/>
                <a:gd name="T21" fmla="*/ 2168 h 2798"/>
                <a:gd name="T22" fmla="*/ 1054 w 1888"/>
                <a:gd name="T23" fmla="*/ 2119 h 2798"/>
                <a:gd name="T24" fmla="*/ 1021 w 1888"/>
                <a:gd name="T25" fmla="*/ 2081 h 2798"/>
                <a:gd name="T26" fmla="*/ 972 w 1888"/>
                <a:gd name="T27" fmla="*/ 2060 h 2798"/>
                <a:gd name="T28" fmla="*/ 943 w 1888"/>
                <a:gd name="T29" fmla="*/ 478 h 2798"/>
                <a:gd name="T30" fmla="*/ 811 w 1888"/>
                <a:gd name="T31" fmla="*/ 487 h 2798"/>
                <a:gd name="T32" fmla="*/ 687 w 1888"/>
                <a:gd name="T33" fmla="*/ 513 h 2798"/>
                <a:gd name="T34" fmla="*/ 574 w 1888"/>
                <a:gd name="T35" fmla="*/ 553 h 2798"/>
                <a:gd name="T36" fmla="*/ 474 w 1888"/>
                <a:gd name="T37" fmla="*/ 607 h 2798"/>
                <a:gd name="T38" fmla="*/ 389 w 1888"/>
                <a:gd name="T39" fmla="*/ 672 h 2798"/>
                <a:gd name="T40" fmla="*/ 322 w 1888"/>
                <a:gd name="T41" fmla="*/ 747 h 2798"/>
                <a:gd name="T42" fmla="*/ 274 w 1888"/>
                <a:gd name="T43" fmla="*/ 831 h 2798"/>
                <a:gd name="T44" fmla="*/ 250 w 1888"/>
                <a:gd name="T45" fmla="*/ 921 h 2798"/>
                <a:gd name="T46" fmla="*/ 250 w 1888"/>
                <a:gd name="T47" fmla="*/ 1016 h 2798"/>
                <a:gd name="T48" fmla="*/ 274 w 1888"/>
                <a:gd name="T49" fmla="*/ 1106 h 2798"/>
                <a:gd name="T50" fmla="*/ 321 w 1888"/>
                <a:gd name="T51" fmla="*/ 1190 h 2798"/>
                <a:gd name="T52" fmla="*/ 389 w 1888"/>
                <a:gd name="T53" fmla="*/ 1265 h 2798"/>
                <a:gd name="T54" fmla="*/ 473 w 1888"/>
                <a:gd name="T55" fmla="*/ 1331 h 2798"/>
                <a:gd name="T56" fmla="*/ 573 w 1888"/>
                <a:gd name="T57" fmla="*/ 1384 h 2798"/>
                <a:gd name="T58" fmla="*/ 686 w 1888"/>
                <a:gd name="T59" fmla="*/ 1425 h 2798"/>
                <a:gd name="T60" fmla="*/ 810 w 1888"/>
                <a:gd name="T61" fmla="*/ 1449 h 2798"/>
                <a:gd name="T62" fmla="*/ 943 w 1888"/>
                <a:gd name="T63" fmla="*/ 1459 h 2798"/>
                <a:gd name="T64" fmla="*/ 1076 w 1888"/>
                <a:gd name="T65" fmla="*/ 1449 h 2798"/>
                <a:gd name="T66" fmla="*/ 1200 w 1888"/>
                <a:gd name="T67" fmla="*/ 1425 h 2798"/>
                <a:gd name="T68" fmla="*/ 1313 w 1888"/>
                <a:gd name="T69" fmla="*/ 1384 h 2798"/>
                <a:gd name="T70" fmla="*/ 1413 w 1888"/>
                <a:gd name="T71" fmla="*/ 1331 h 2798"/>
                <a:gd name="T72" fmla="*/ 1497 w 1888"/>
                <a:gd name="T73" fmla="*/ 1265 h 2798"/>
                <a:gd name="T74" fmla="*/ 1565 w 1888"/>
                <a:gd name="T75" fmla="*/ 1190 h 2798"/>
                <a:gd name="T76" fmla="*/ 1612 w 1888"/>
                <a:gd name="T77" fmla="*/ 1106 h 2798"/>
                <a:gd name="T78" fmla="*/ 1636 w 1888"/>
                <a:gd name="T79" fmla="*/ 1016 h 2798"/>
                <a:gd name="T80" fmla="*/ 1636 w 1888"/>
                <a:gd name="T81" fmla="*/ 921 h 2798"/>
                <a:gd name="T82" fmla="*/ 1612 w 1888"/>
                <a:gd name="T83" fmla="*/ 831 h 2798"/>
                <a:gd name="T84" fmla="*/ 1564 w 1888"/>
                <a:gd name="T85" fmla="*/ 747 h 2798"/>
                <a:gd name="T86" fmla="*/ 1497 w 1888"/>
                <a:gd name="T87" fmla="*/ 672 h 2798"/>
                <a:gd name="T88" fmla="*/ 1412 w 1888"/>
                <a:gd name="T89" fmla="*/ 607 h 2798"/>
                <a:gd name="T90" fmla="*/ 1312 w 1888"/>
                <a:gd name="T91" fmla="*/ 553 h 2798"/>
                <a:gd name="T92" fmla="*/ 1199 w 1888"/>
                <a:gd name="T93" fmla="*/ 513 h 2798"/>
                <a:gd name="T94" fmla="*/ 1075 w 1888"/>
                <a:gd name="T95" fmla="*/ 487 h 2798"/>
                <a:gd name="T96" fmla="*/ 943 w 1888"/>
                <a:gd name="T97" fmla="*/ 478 h 2798"/>
                <a:gd name="T98" fmla="*/ 1888 w 1888"/>
                <a:gd name="T99" fmla="*/ 0 h 2798"/>
                <a:gd name="T100" fmla="*/ 0 w 1888"/>
                <a:gd name="T101" fmla="*/ 2798 h 2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88" h="2798">
                  <a:moveTo>
                    <a:pt x="943" y="2057"/>
                  </a:moveTo>
                  <a:lnTo>
                    <a:pt x="915" y="2060"/>
                  </a:lnTo>
                  <a:lnTo>
                    <a:pt x="890" y="2068"/>
                  </a:lnTo>
                  <a:lnTo>
                    <a:pt x="866" y="2081"/>
                  </a:lnTo>
                  <a:lnTo>
                    <a:pt x="847" y="2099"/>
                  </a:lnTo>
                  <a:lnTo>
                    <a:pt x="833" y="2119"/>
                  </a:lnTo>
                  <a:lnTo>
                    <a:pt x="823" y="2143"/>
                  </a:lnTo>
                  <a:lnTo>
                    <a:pt x="819" y="2168"/>
                  </a:lnTo>
                  <a:lnTo>
                    <a:pt x="823" y="2194"/>
                  </a:lnTo>
                  <a:lnTo>
                    <a:pt x="832" y="2217"/>
                  </a:lnTo>
                  <a:lnTo>
                    <a:pt x="846" y="2239"/>
                  </a:lnTo>
                  <a:lnTo>
                    <a:pt x="865" y="2256"/>
                  </a:lnTo>
                  <a:lnTo>
                    <a:pt x="888" y="2269"/>
                  </a:lnTo>
                  <a:lnTo>
                    <a:pt x="914" y="2278"/>
                  </a:lnTo>
                  <a:lnTo>
                    <a:pt x="943" y="2281"/>
                  </a:lnTo>
                  <a:lnTo>
                    <a:pt x="972" y="2278"/>
                  </a:lnTo>
                  <a:lnTo>
                    <a:pt x="998" y="2269"/>
                  </a:lnTo>
                  <a:lnTo>
                    <a:pt x="1021" y="2256"/>
                  </a:lnTo>
                  <a:lnTo>
                    <a:pt x="1040" y="2239"/>
                  </a:lnTo>
                  <a:lnTo>
                    <a:pt x="1054" y="2217"/>
                  </a:lnTo>
                  <a:lnTo>
                    <a:pt x="1063" y="2194"/>
                  </a:lnTo>
                  <a:lnTo>
                    <a:pt x="1067" y="2168"/>
                  </a:lnTo>
                  <a:lnTo>
                    <a:pt x="1063" y="2143"/>
                  </a:lnTo>
                  <a:lnTo>
                    <a:pt x="1054" y="2119"/>
                  </a:lnTo>
                  <a:lnTo>
                    <a:pt x="1040" y="2099"/>
                  </a:lnTo>
                  <a:lnTo>
                    <a:pt x="1021" y="2081"/>
                  </a:lnTo>
                  <a:lnTo>
                    <a:pt x="998" y="2068"/>
                  </a:lnTo>
                  <a:lnTo>
                    <a:pt x="972" y="2060"/>
                  </a:lnTo>
                  <a:lnTo>
                    <a:pt x="943" y="2057"/>
                  </a:lnTo>
                  <a:close/>
                  <a:moveTo>
                    <a:pt x="943" y="478"/>
                  </a:moveTo>
                  <a:lnTo>
                    <a:pt x="877" y="480"/>
                  </a:lnTo>
                  <a:lnTo>
                    <a:pt x="811" y="487"/>
                  </a:lnTo>
                  <a:lnTo>
                    <a:pt x="748" y="498"/>
                  </a:lnTo>
                  <a:lnTo>
                    <a:pt x="687" y="513"/>
                  </a:lnTo>
                  <a:lnTo>
                    <a:pt x="629" y="531"/>
                  </a:lnTo>
                  <a:lnTo>
                    <a:pt x="574" y="553"/>
                  </a:lnTo>
                  <a:lnTo>
                    <a:pt x="523" y="578"/>
                  </a:lnTo>
                  <a:lnTo>
                    <a:pt x="474" y="607"/>
                  </a:lnTo>
                  <a:lnTo>
                    <a:pt x="430" y="638"/>
                  </a:lnTo>
                  <a:lnTo>
                    <a:pt x="389" y="672"/>
                  </a:lnTo>
                  <a:lnTo>
                    <a:pt x="353" y="708"/>
                  </a:lnTo>
                  <a:lnTo>
                    <a:pt x="322" y="747"/>
                  </a:lnTo>
                  <a:lnTo>
                    <a:pt x="296" y="788"/>
                  </a:lnTo>
                  <a:lnTo>
                    <a:pt x="274" y="831"/>
                  </a:lnTo>
                  <a:lnTo>
                    <a:pt x="259" y="876"/>
                  </a:lnTo>
                  <a:lnTo>
                    <a:pt x="250" y="921"/>
                  </a:lnTo>
                  <a:lnTo>
                    <a:pt x="247" y="969"/>
                  </a:lnTo>
                  <a:lnTo>
                    <a:pt x="250" y="1016"/>
                  </a:lnTo>
                  <a:lnTo>
                    <a:pt x="259" y="1062"/>
                  </a:lnTo>
                  <a:lnTo>
                    <a:pt x="274" y="1106"/>
                  </a:lnTo>
                  <a:lnTo>
                    <a:pt x="296" y="1149"/>
                  </a:lnTo>
                  <a:lnTo>
                    <a:pt x="321" y="1190"/>
                  </a:lnTo>
                  <a:lnTo>
                    <a:pt x="353" y="1229"/>
                  </a:lnTo>
                  <a:lnTo>
                    <a:pt x="389" y="1265"/>
                  </a:lnTo>
                  <a:lnTo>
                    <a:pt x="429" y="1299"/>
                  </a:lnTo>
                  <a:lnTo>
                    <a:pt x="473" y="1331"/>
                  </a:lnTo>
                  <a:lnTo>
                    <a:pt x="522" y="1358"/>
                  </a:lnTo>
                  <a:lnTo>
                    <a:pt x="573" y="1384"/>
                  </a:lnTo>
                  <a:lnTo>
                    <a:pt x="628" y="1406"/>
                  </a:lnTo>
                  <a:lnTo>
                    <a:pt x="686" y="1425"/>
                  </a:lnTo>
                  <a:lnTo>
                    <a:pt x="747" y="1439"/>
                  </a:lnTo>
                  <a:lnTo>
                    <a:pt x="810" y="1449"/>
                  </a:lnTo>
                  <a:lnTo>
                    <a:pt x="876" y="1457"/>
                  </a:lnTo>
                  <a:lnTo>
                    <a:pt x="943" y="1459"/>
                  </a:lnTo>
                  <a:lnTo>
                    <a:pt x="1010" y="1457"/>
                  </a:lnTo>
                  <a:lnTo>
                    <a:pt x="1076" y="1449"/>
                  </a:lnTo>
                  <a:lnTo>
                    <a:pt x="1139" y="1439"/>
                  </a:lnTo>
                  <a:lnTo>
                    <a:pt x="1200" y="1425"/>
                  </a:lnTo>
                  <a:lnTo>
                    <a:pt x="1258" y="1406"/>
                  </a:lnTo>
                  <a:lnTo>
                    <a:pt x="1313" y="1384"/>
                  </a:lnTo>
                  <a:lnTo>
                    <a:pt x="1364" y="1358"/>
                  </a:lnTo>
                  <a:lnTo>
                    <a:pt x="1413" y="1331"/>
                  </a:lnTo>
                  <a:lnTo>
                    <a:pt x="1457" y="1299"/>
                  </a:lnTo>
                  <a:lnTo>
                    <a:pt x="1497" y="1265"/>
                  </a:lnTo>
                  <a:lnTo>
                    <a:pt x="1533" y="1229"/>
                  </a:lnTo>
                  <a:lnTo>
                    <a:pt x="1565" y="1190"/>
                  </a:lnTo>
                  <a:lnTo>
                    <a:pt x="1590" y="1149"/>
                  </a:lnTo>
                  <a:lnTo>
                    <a:pt x="1612" y="1106"/>
                  </a:lnTo>
                  <a:lnTo>
                    <a:pt x="1627" y="1062"/>
                  </a:lnTo>
                  <a:lnTo>
                    <a:pt x="1636" y="1016"/>
                  </a:lnTo>
                  <a:lnTo>
                    <a:pt x="1639" y="969"/>
                  </a:lnTo>
                  <a:lnTo>
                    <a:pt x="1636" y="921"/>
                  </a:lnTo>
                  <a:lnTo>
                    <a:pt x="1627" y="876"/>
                  </a:lnTo>
                  <a:lnTo>
                    <a:pt x="1612" y="831"/>
                  </a:lnTo>
                  <a:lnTo>
                    <a:pt x="1590" y="788"/>
                  </a:lnTo>
                  <a:lnTo>
                    <a:pt x="1564" y="747"/>
                  </a:lnTo>
                  <a:lnTo>
                    <a:pt x="1533" y="708"/>
                  </a:lnTo>
                  <a:lnTo>
                    <a:pt x="1497" y="672"/>
                  </a:lnTo>
                  <a:lnTo>
                    <a:pt x="1456" y="638"/>
                  </a:lnTo>
                  <a:lnTo>
                    <a:pt x="1412" y="607"/>
                  </a:lnTo>
                  <a:lnTo>
                    <a:pt x="1363" y="578"/>
                  </a:lnTo>
                  <a:lnTo>
                    <a:pt x="1312" y="553"/>
                  </a:lnTo>
                  <a:lnTo>
                    <a:pt x="1257" y="531"/>
                  </a:lnTo>
                  <a:lnTo>
                    <a:pt x="1199" y="513"/>
                  </a:lnTo>
                  <a:lnTo>
                    <a:pt x="1138" y="498"/>
                  </a:lnTo>
                  <a:lnTo>
                    <a:pt x="1075" y="487"/>
                  </a:lnTo>
                  <a:lnTo>
                    <a:pt x="1009" y="480"/>
                  </a:lnTo>
                  <a:lnTo>
                    <a:pt x="943" y="478"/>
                  </a:lnTo>
                  <a:close/>
                  <a:moveTo>
                    <a:pt x="0" y="0"/>
                  </a:moveTo>
                  <a:lnTo>
                    <a:pt x="1888" y="0"/>
                  </a:lnTo>
                  <a:lnTo>
                    <a:pt x="1888" y="2798"/>
                  </a:lnTo>
                  <a:lnTo>
                    <a:pt x="0" y="279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7" name="Group 1976"/>
          <p:cNvGrpSpPr/>
          <p:nvPr/>
        </p:nvGrpSpPr>
        <p:grpSpPr>
          <a:xfrm>
            <a:off x="8353826" y="2849752"/>
            <a:ext cx="232767" cy="224074"/>
            <a:chOff x="9480550" y="4468813"/>
            <a:chExt cx="382588" cy="368299"/>
          </a:xfrm>
          <a:solidFill>
            <a:schemeClr val="tx1">
              <a:lumMod val="65000"/>
              <a:lumOff val="35000"/>
            </a:schemeClr>
          </a:solidFill>
        </p:grpSpPr>
        <p:sp>
          <p:nvSpPr>
            <p:cNvPr id="1631" name="Freeform 503"/>
            <p:cNvSpPr>
              <a:spLocks/>
            </p:cNvSpPr>
            <p:nvPr/>
          </p:nvSpPr>
          <p:spPr bwMode="auto">
            <a:xfrm>
              <a:off x="9501188" y="4651375"/>
              <a:ext cx="339725" cy="185737"/>
            </a:xfrm>
            <a:custGeom>
              <a:avLst/>
              <a:gdLst>
                <a:gd name="T0" fmla="*/ 0 w 3000"/>
                <a:gd name="T1" fmla="*/ 0 h 1647"/>
                <a:gd name="T2" fmla="*/ 1204 w 3000"/>
                <a:gd name="T3" fmla="*/ 0 h 1647"/>
                <a:gd name="T4" fmla="*/ 1204 w 3000"/>
                <a:gd name="T5" fmla="*/ 600 h 1647"/>
                <a:gd name="T6" fmla="*/ 1208 w 3000"/>
                <a:gd name="T7" fmla="*/ 623 h 1647"/>
                <a:gd name="T8" fmla="*/ 1216 w 3000"/>
                <a:gd name="T9" fmla="*/ 643 h 1647"/>
                <a:gd name="T10" fmla="*/ 1229 w 3000"/>
                <a:gd name="T11" fmla="*/ 660 h 1647"/>
                <a:gd name="T12" fmla="*/ 1246 w 3000"/>
                <a:gd name="T13" fmla="*/ 674 h 1647"/>
                <a:gd name="T14" fmla="*/ 1267 w 3000"/>
                <a:gd name="T15" fmla="*/ 682 h 1647"/>
                <a:gd name="T16" fmla="*/ 1290 w 3000"/>
                <a:gd name="T17" fmla="*/ 685 h 1647"/>
                <a:gd name="T18" fmla="*/ 1713 w 3000"/>
                <a:gd name="T19" fmla="*/ 685 h 1647"/>
                <a:gd name="T20" fmla="*/ 1736 w 3000"/>
                <a:gd name="T21" fmla="*/ 682 h 1647"/>
                <a:gd name="T22" fmla="*/ 1757 w 3000"/>
                <a:gd name="T23" fmla="*/ 674 h 1647"/>
                <a:gd name="T24" fmla="*/ 1774 w 3000"/>
                <a:gd name="T25" fmla="*/ 660 h 1647"/>
                <a:gd name="T26" fmla="*/ 1786 w 3000"/>
                <a:gd name="T27" fmla="*/ 643 h 1647"/>
                <a:gd name="T28" fmla="*/ 1795 w 3000"/>
                <a:gd name="T29" fmla="*/ 623 h 1647"/>
                <a:gd name="T30" fmla="*/ 1799 w 3000"/>
                <a:gd name="T31" fmla="*/ 600 h 1647"/>
                <a:gd name="T32" fmla="*/ 1796 w 3000"/>
                <a:gd name="T33" fmla="*/ 0 h 1647"/>
                <a:gd name="T34" fmla="*/ 3000 w 3000"/>
                <a:gd name="T35" fmla="*/ 0 h 1647"/>
                <a:gd name="T36" fmla="*/ 3000 w 3000"/>
                <a:gd name="T37" fmla="*/ 1647 h 1647"/>
                <a:gd name="T38" fmla="*/ 0 w 3000"/>
                <a:gd name="T39" fmla="*/ 1647 h 1647"/>
                <a:gd name="T40" fmla="*/ 0 w 3000"/>
                <a:gd name="T41" fmla="*/ 0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00" h="1647">
                  <a:moveTo>
                    <a:pt x="0" y="0"/>
                  </a:moveTo>
                  <a:lnTo>
                    <a:pt x="1204" y="0"/>
                  </a:lnTo>
                  <a:lnTo>
                    <a:pt x="1204" y="600"/>
                  </a:lnTo>
                  <a:lnTo>
                    <a:pt x="1208" y="623"/>
                  </a:lnTo>
                  <a:lnTo>
                    <a:pt x="1216" y="643"/>
                  </a:lnTo>
                  <a:lnTo>
                    <a:pt x="1229" y="660"/>
                  </a:lnTo>
                  <a:lnTo>
                    <a:pt x="1246" y="674"/>
                  </a:lnTo>
                  <a:lnTo>
                    <a:pt x="1267" y="682"/>
                  </a:lnTo>
                  <a:lnTo>
                    <a:pt x="1290" y="685"/>
                  </a:lnTo>
                  <a:lnTo>
                    <a:pt x="1713" y="685"/>
                  </a:lnTo>
                  <a:lnTo>
                    <a:pt x="1736" y="682"/>
                  </a:lnTo>
                  <a:lnTo>
                    <a:pt x="1757" y="674"/>
                  </a:lnTo>
                  <a:lnTo>
                    <a:pt x="1774" y="660"/>
                  </a:lnTo>
                  <a:lnTo>
                    <a:pt x="1786" y="643"/>
                  </a:lnTo>
                  <a:lnTo>
                    <a:pt x="1795" y="623"/>
                  </a:lnTo>
                  <a:lnTo>
                    <a:pt x="1799" y="600"/>
                  </a:lnTo>
                  <a:lnTo>
                    <a:pt x="1796" y="0"/>
                  </a:lnTo>
                  <a:lnTo>
                    <a:pt x="3000" y="0"/>
                  </a:lnTo>
                  <a:lnTo>
                    <a:pt x="3000" y="1647"/>
                  </a:lnTo>
                  <a:lnTo>
                    <a:pt x="0" y="164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8" name="Rectangle 504"/>
            <p:cNvSpPr>
              <a:spLocks noChangeArrowheads="1"/>
            </p:cNvSpPr>
            <p:nvPr/>
          </p:nvSpPr>
          <p:spPr bwMode="auto">
            <a:xfrm>
              <a:off x="9480550" y="4533900"/>
              <a:ext cx="382588" cy="9842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09" name="Freeform 505"/>
            <p:cNvSpPr>
              <a:spLocks/>
            </p:cNvSpPr>
            <p:nvPr/>
          </p:nvSpPr>
          <p:spPr bwMode="auto">
            <a:xfrm>
              <a:off x="9601200" y="4468813"/>
              <a:ext cx="141288" cy="46037"/>
            </a:xfrm>
            <a:custGeom>
              <a:avLst/>
              <a:gdLst>
                <a:gd name="T0" fmla="*/ 580 w 1251"/>
                <a:gd name="T1" fmla="*/ 0 h 400"/>
                <a:gd name="T2" fmla="*/ 670 w 1251"/>
                <a:gd name="T3" fmla="*/ 0 h 400"/>
                <a:gd name="T4" fmla="*/ 761 w 1251"/>
                <a:gd name="T5" fmla="*/ 6 h 400"/>
                <a:gd name="T6" fmla="*/ 851 w 1251"/>
                <a:gd name="T7" fmla="*/ 17 h 400"/>
                <a:gd name="T8" fmla="*/ 940 w 1251"/>
                <a:gd name="T9" fmla="*/ 35 h 400"/>
                <a:gd name="T10" fmla="*/ 1028 w 1251"/>
                <a:gd name="T11" fmla="*/ 57 h 400"/>
                <a:gd name="T12" fmla="*/ 1115 w 1251"/>
                <a:gd name="T13" fmla="*/ 86 h 400"/>
                <a:gd name="T14" fmla="*/ 1200 w 1251"/>
                <a:gd name="T15" fmla="*/ 119 h 400"/>
                <a:gd name="T16" fmla="*/ 1217 w 1251"/>
                <a:gd name="T17" fmla="*/ 130 h 400"/>
                <a:gd name="T18" fmla="*/ 1231 w 1251"/>
                <a:gd name="T19" fmla="*/ 143 h 400"/>
                <a:gd name="T20" fmla="*/ 1242 w 1251"/>
                <a:gd name="T21" fmla="*/ 159 h 400"/>
                <a:gd name="T22" fmla="*/ 1248 w 1251"/>
                <a:gd name="T23" fmla="*/ 178 h 400"/>
                <a:gd name="T24" fmla="*/ 1251 w 1251"/>
                <a:gd name="T25" fmla="*/ 198 h 400"/>
                <a:gd name="T26" fmla="*/ 1251 w 1251"/>
                <a:gd name="T27" fmla="*/ 400 h 400"/>
                <a:gd name="T28" fmla="*/ 1079 w 1251"/>
                <a:gd name="T29" fmla="*/ 400 h 400"/>
                <a:gd name="T30" fmla="*/ 1079 w 1251"/>
                <a:gd name="T31" fmla="*/ 253 h 400"/>
                <a:gd name="T32" fmla="*/ 998 w 1251"/>
                <a:gd name="T33" fmla="*/ 226 h 400"/>
                <a:gd name="T34" fmla="*/ 916 w 1251"/>
                <a:gd name="T35" fmla="*/ 203 h 400"/>
                <a:gd name="T36" fmla="*/ 834 w 1251"/>
                <a:gd name="T37" fmla="*/ 187 h 400"/>
                <a:gd name="T38" fmla="*/ 751 w 1251"/>
                <a:gd name="T39" fmla="*/ 176 h 400"/>
                <a:gd name="T40" fmla="*/ 666 w 1251"/>
                <a:gd name="T41" fmla="*/ 169 h 400"/>
                <a:gd name="T42" fmla="*/ 582 w 1251"/>
                <a:gd name="T43" fmla="*/ 169 h 400"/>
                <a:gd name="T44" fmla="*/ 498 w 1251"/>
                <a:gd name="T45" fmla="*/ 176 h 400"/>
                <a:gd name="T46" fmla="*/ 414 w 1251"/>
                <a:gd name="T47" fmla="*/ 187 h 400"/>
                <a:gd name="T48" fmla="*/ 332 w 1251"/>
                <a:gd name="T49" fmla="*/ 203 h 400"/>
                <a:gd name="T50" fmla="*/ 250 w 1251"/>
                <a:gd name="T51" fmla="*/ 226 h 400"/>
                <a:gd name="T52" fmla="*/ 169 w 1251"/>
                <a:gd name="T53" fmla="*/ 253 h 400"/>
                <a:gd name="T54" fmla="*/ 169 w 1251"/>
                <a:gd name="T55" fmla="*/ 400 h 400"/>
                <a:gd name="T56" fmla="*/ 0 w 1251"/>
                <a:gd name="T57" fmla="*/ 400 h 400"/>
                <a:gd name="T58" fmla="*/ 0 w 1251"/>
                <a:gd name="T59" fmla="*/ 198 h 400"/>
                <a:gd name="T60" fmla="*/ 2 w 1251"/>
                <a:gd name="T61" fmla="*/ 179 h 400"/>
                <a:gd name="T62" fmla="*/ 10 w 1251"/>
                <a:gd name="T63" fmla="*/ 160 h 400"/>
                <a:gd name="T64" fmla="*/ 20 w 1251"/>
                <a:gd name="T65" fmla="*/ 144 h 400"/>
                <a:gd name="T66" fmla="*/ 34 w 1251"/>
                <a:gd name="T67" fmla="*/ 130 h 400"/>
                <a:gd name="T68" fmla="*/ 51 w 1251"/>
                <a:gd name="T69" fmla="*/ 119 h 400"/>
                <a:gd name="T70" fmla="*/ 136 w 1251"/>
                <a:gd name="T71" fmla="*/ 86 h 400"/>
                <a:gd name="T72" fmla="*/ 223 w 1251"/>
                <a:gd name="T73" fmla="*/ 57 h 400"/>
                <a:gd name="T74" fmla="*/ 311 w 1251"/>
                <a:gd name="T75" fmla="*/ 35 h 400"/>
                <a:gd name="T76" fmla="*/ 400 w 1251"/>
                <a:gd name="T77" fmla="*/ 17 h 400"/>
                <a:gd name="T78" fmla="*/ 490 w 1251"/>
                <a:gd name="T79" fmla="*/ 6 h 400"/>
                <a:gd name="T80" fmla="*/ 580 w 1251"/>
                <a:gd name="T81"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1" h="400">
                  <a:moveTo>
                    <a:pt x="580" y="0"/>
                  </a:moveTo>
                  <a:lnTo>
                    <a:pt x="670" y="0"/>
                  </a:lnTo>
                  <a:lnTo>
                    <a:pt x="761" y="6"/>
                  </a:lnTo>
                  <a:lnTo>
                    <a:pt x="851" y="17"/>
                  </a:lnTo>
                  <a:lnTo>
                    <a:pt x="940" y="35"/>
                  </a:lnTo>
                  <a:lnTo>
                    <a:pt x="1028" y="57"/>
                  </a:lnTo>
                  <a:lnTo>
                    <a:pt x="1115" y="86"/>
                  </a:lnTo>
                  <a:lnTo>
                    <a:pt x="1200" y="119"/>
                  </a:lnTo>
                  <a:lnTo>
                    <a:pt x="1217" y="130"/>
                  </a:lnTo>
                  <a:lnTo>
                    <a:pt x="1231" y="143"/>
                  </a:lnTo>
                  <a:lnTo>
                    <a:pt x="1242" y="159"/>
                  </a:lnTo>
                  <a:lnTo>
                    <a:pt x="1248" y="178"/>
                  </a:lnTo>
                  <a:lnTo>
                    <a:pt x="1251" y="198"/>
                  </a:lnTo>
                  <a:lnTo>
                    <a:pt x="1251" y="400"/>
                  </a:lnTo>
                  <a:lnTo>
                    <a:pt x="1079" y="400"/>
                  </a:lnTo>
                  <a:lnTo>
                    <a:pt x="1079" y="253"/>
                  </a:lnTo>
                  <a:lnTo>
                    <a:pt x="998" y="226"/>
                  </a:lnTo>
                  <a:lnTo>
                    <a:pt x="916" y="203"/>
                  </a:lnTo>
                  <a:lnTo>
                    <a:pt x="834" y="187"/>
                  </a:lnTo>
                  <a:lnTo>
                    <a:pt x="751" y="176"/>
                  </a:lnTo>
                  <a:lnTo>
                    <a:pt x="666" y="169"/>
                  </a:lnTo>
                  <a:lnTo>
                    <a:pt x="582" y="169"/>
                  </a:lnTo>
                  <a:lnTo>
                    <a:pt x="498" y="176"/>
                  </a:lnTo>
                  <a:lnTo>
                    <a:pt x="414" y="187"/>
                  </a:lnTo>
                  <a:lnTo>
                    <a:pt x="332" y="203"/>
                  </a:lnTo>
                  <a:lnTo>
                    <a:pt x="250" y="226"/>
                  </a:lnTo>
                  <a:lnTo>
                    <a:pt x="169" y="253"/>
                  </a:lnTo>
                  <a:lnTo>
                    <a:pt x="169" y="400"/>
                  </a:lnTo>
                  <a:lnTo>
                    <a:pt x="0" y="400"/>
                  </a:lnTo>
                  <a:lnTo>
                    <a:pt x="0" y="198"/>
                  </a:lnTo>
                  <a:lnTo>
                    <a:pt x="2" y="179"/>
                  </a:lnTo>
                  <a:lnTo>
                    <a:pt x="10" y="160"/>
                  </a:lnTo>
                  <a:lnTo>
                    <a:pt x="20" y="144"/>
                  </a:lnTo>
                  <a:lnTo>
                    <a:pt x="34" y="130"/>
                  </a:lnTo>
                  <a:lnTo>
                    <a:pt x="51" y="119"/>
                  </a:lnTo>
                  <a:lnTo>
                    <a:pt x="136" y="86"/>
                  </a:lnTo>
                  <a:lnTo>
                    <a:pt x="223" y="57"/>
                  </a:lnTo>
                  <a:lnTo>
                    <a:pt x="311" y="35"/>
                  </a:lnTo>
                  <a:lnTo>
                    <a:pt x="400" y="17"/>
                  </a:lnTo>
                  <a:lnTo>
                    <a:pt x="490" y="6"/>
                  </a:lnTo>
                  <a:lnTo>
                    <a:pt x="5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5" name="Group 1974"/>
          <p:cNvGrpSpPr/>
          <p:nvPr/>
        </p:nvGrpSpPr>
        <p:grpSpPr>
          <a:xfrm>
            <a:off x="7825306" y="2845405"/>
            <a:ext cx="230835" cy="232767"/>
            <a:chOff x="8937625" y="4464050"/>
            <a:chExt cx="379413" cy="382588"/>
          </a:xfrm>
          <a:solidFill>
            <a:schemeClr val="tx1">
              <a:lumMod val="65000"/>
              <a:lumOff val="35000"/>
            </a:schemeClr>
          </a:solidFill>
        </p:grpSpPr>
        <p:sp>
          <p:nvSpPr>
            <p:cNvPr id="613" name="Freeform 510"/>
            <p:cNvSpPr>
              <a:spLocks/>
            </p:cNvSpPr>
            <p:nvPr/>
          </p:nvSpPr>
          <p:spPr bwMode="auto">
            <a:xfrm>
              <a:off x="9010650" y="4464050"/>
              <a:ext cx="304800" cy="168275"/>
            </a:xfrm>
            <a:custGeom>
              <a:avLst/>
              <a:gdLst>
                <a:gd name="T0" fmla="*/ 1031 w 2700"/>
                <a:gd name="T1" fmla="*/ 0 h 1478"/>
                <a:gd name="T2" fmla="*/ 1133 w 2700"/>
                <a:gd name="T3" fmla="*/ 3 h 1478"/>
                <a:gd name="T4" fmla="*/ 1234 w 2700"/>
                <a:gd name="T5" fmla="*/ 12 h 1478"/>
                <a:gd name="T6" fmla="*/ 1333 w 2700"/>
                <a:gd name="T7" fmla="*/ 27 h 1478"/>
                <a:gd name="T8" fmla="*/ 1430 w 2700"/>
                <a:gd name="T9" fmla="*/ 48 h 1478"/>
                <a:gd name="T10" fmla="*/ 1525 w 2700"/>
                <a:gd name="T11" fmla="*/ 74 h 1478"/>
                <a:gd name="T12" fmla="*/ 1617 w 2700"/>
                <a:gd name="T13" fmla="*/ 105 h 1478"/>
                <a:gd name="T14" fmla="*/ 1707 w 2700"/>
                <a:gd name="T15" fmla="*/ 142 h 1478"/>
                <a:gd name="T16" fmla="*/ 1794 w 2700"/>
                <a:gd name="T17" fmla="*/ 183 h 1478"/>
                <a:gd name="T18" fmla="*/ 1878 w 2700"/>
                <a:gd name="T19" fmla="*/ 229 h 1478"/>
                <a:gd name="T20" fmla="*/ 1960 w 2700"/>
                <a:gd name="T21" fmla="*/ 280 h 1478"/>
                <a:gd name="T22" fmla="*/ 2038 w 2700"/>
                <a:gd name="T23" fmla="*/ 335 h 1478"/>
                <a:gd name="T24" fmla="*/ 2113 w 2700"/>
                <a:gd name="T25" fmla="*/ 396 h 1478"/>
                <a:gd name="T26" fmla="*/ 2184 w 2700"/>
                <a:gd name="T27" fmla="*/ 459 h 1478"/>
                <a:gd name="T28" fmla="*/ 2251 w 2700"/>
                <a:gd name="T29" fmla="*/ 527 h 1478"/>
                <a:gd name="T30" fmla="*/ 2316 w 2700"/>
                <a:gd name="T31" fmla="*/ 598 h 1478"/>
                <a:gd name="T32" fmla="*/ 2375 w 2700"/>
                <a:gd name="T33" fmla="*/ 673 h 1478"/>
                <a:gd name="T34" fmla="*/ 2431 w 2700"/>
                <a:gd name="T35" fmla="*/ 751 h 1478"/>
                <a:gd name="T36" fmla="*/ 2482 w 2700"/>
                <a:gd name="T37" fmla="*/ 832 h 1478"/>
                <a:gd name="T38" fmla="*/ 2528 w 2700"/>
                <a:gd name="T39" fmla="*/ 917 h 1478"/>
                <a:gd name="T40" fmla="*/ 2569 w 2700"/>
                <a:gd name="T41" fmla="*/ 1005 h 1478"/>
                <a:gd name="T42" fmla="*/ 2606 w 2700"/>
                <a:gd name="T43" fmla="*/ 1095 h 1478"/>
                <a:gd name="T44" fmla="*/ 2638 w 2700"/>
                <a:gd name="T45" fmla="*/ 1187 h 1478"/>
                <a:gd name="T46" fmla="*/ 2664 w 2700"/>
                <a:gd name="T47" fmla="*/ 1282 h 1478"/>
                <a:gd name="T48" fmla="*/ 2685 w 2700"/>
                <a:gd name="T49" fmla="*/ 1379 h 1478"/>
                <a:gd name="T50" fmla="*/ 2700 w 2700"/>
                <a:gd name="T51" fmla="*/ 1478 h 1478"/>
                <a:gd name="T52" fmla="*/ 1082 w 2700"/>
                <a:gd name="T53" fmla="*/ 1478 h 1478"/>
                <a:gd name="T54" fmla="*/ 0 w 2700"/>
                <a:gd name="T55" fmla="*/ 355 h 1478"/>
                <a:gd name="T56" fmla="*/ 80 w 2700"/>
                <a:gd name="T57" fmla="*/ 297 h 1478"/>
                <a:gd name="T58" fmla="*/ 162 w 2700"/>
                <a:gd name="T59" fmla="*/ 242 h 1478"/>
                <a:gd name="T60" fmla="*/ 249 w 2700"/>
                <a:gd name="T61" fmla="*/ 193 h 1478"/>
                <a:gd name="T62" fmla="*/ 337 w 2700"/>
                <a:gd name="T63" fmla="*/ 149 h 1478"/>
                <a:gd name="T64" fmla="*/ 430 w 2700"/>
                <a:gd name="T65" fmla="*/ 111 h 1478"/>
                <a:gd name="T66" fmla="*/ 525 w 2700"/>
                <a:gd name="T67" fmla="*/ 78 h 1478"/>
                <a:gd name="T68" fmla="*/ 622 w 2700"/>
                <a:gd name="T69" fmla="*/ 50 h 1478"/>
                <a:gd name="T70" fmla="*/ 722 w 2700"/>
                <a:gd name="T71" fmla="*/ 29 h 1478"/>
                <a:gd name="T72" fmla="*/ 822 w 2700"/>
                <a:gd name="T73" fmla="*/ 13 h 1478"/>
                <a:gd name="T74" fmla="*/ 926 w 2700"/>
                <a:gd name="T75" fmla="*/ 3 h 1478"/>
                <a:gd name="T76" fmla="*/ 1031 w 2700"/>
                <a:gd name="T77" fmla="*/ 0 h 1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00" h="1478">
                  <a:moveTo>
                    <a:pt x="1031" y="0"/>
                  </a:moveTo>
                  <a:lnTo>
                    <a:pt x="1133" y="3"/>
                  </a:lnTo>
                  <a:lnTo>
                    <a:pt x="1234" y="12"/>
                  </a:lnTo>
                  <a:lnTo>
                    <a:pt x="1333" y="27"/>
                  </a:lnTo>
                  <a:lnTo>
                    <a:pt x="1430" y="48"/>
                  </a:lnTo>
                  <a:lnTo>
                    <a:pt x="1525" y="74"/>
                  </a:lnTo>
                  <a:lnTo>
                    <a:pt x="1617" y="105"/>
                  </a:lnTo>
                  <a:lnTo>
                    <a:pt x="1707" y="142"/>
                  </a:lnTo>
                  <a:lnTo>
                    <a:pt x="1794" y="183"/>
                  </a:lnTo>
                  <a:lnTo>
                    <a:pt x="1878" y="229"/>
                  </a:lnTo>
                  <a:lnTo>
                    <a:pt x="1960" y="280"/>
                  </a:lnTo>
                  <a:lnTo>
                    <a:pt x="2038" y="335"/>
                  </a:lnTo>
                  <a:lnTo>
                    <a:pt x="2113" y="396"/>
                  </a:lnTo>
                  <a:lnTo>
                    <a:pt x="2184" y="459"/>
                  </a:lnTo>
                  <a:lnTo>
                    <a:pt x="2251" y="527"/>
                  </a:lnTo>
                  <a:lnTo>
                    <a:pt x="2316" y="598"/>
                  </a:lnTo>
                  <a:lnTo>
                    <a:pt x="2375" y="673"/>
                  </a:lnTo>
                  <a:lnTo>
                    <a:pt x="2431" y="751"/>
                  </a:lnTo>
                  <a:lnTo>
                    <a:pt x="2482" y="832"/>
                  </a:lnTo>
                  <a:lnTo>
                    <a:pt x="2528" y="917"/>
                  </a:lnTo>
                  <a:lnTo>
                    <a:pt x="2569" y="1005"/>
                  </a:lnTo>
                  <a:lnTo>
                    <a:pt x="2606" y="1095"/>
                  </a:lnTo>
                  <a:lnTo>
                    <a:pt x="2638" y="1187"/>
                  </a:lnTo>
                  <a:lnTo>
                    <a:pt x="2664" y="1282"/>
                  </a:lnTo>
                  <a:lnTo>
                    <a:pt x="2685" y="1379"/>
                  </a:lnTo>
                  <a:lnTo>
                    <a:pt x="2700" y="1478"/>
                  </a:lnTo>
                  <a:lnTo>
                    <a:pt x="1082" y="1478"/>
                  </a:lnTo>
                  <a:lnTo>
                    <a:pt x="0" y="355"/>
                  </a:lnTo>
                  <a:lnTo>
                    <a:pt x="80" y="297"/>
                  </a:lnTo>
                  <a:lnTo>
                    <a:pt x="162" y="242"/>
                  </a:lnTo>
                  <a:lnTo>
                    <a:pt x="249" y="193"/>
                  </a:lnTo>
                  <a:lnTo>
                    <a:pt x="337" y="149"/>
                  </a:lnTo>
                  <a:lnTo>
                    <a:pt x="430" y="111"/>
                  </a:lnTo>
                  <a:lnTo>
                    <a:pt x="525" y="78"/>
                  </a:lnTo>
                  <a:lnTo>
                    <a:pt x="622" y="50"/>
                  </a:lnTo>
                  <a:lnTo>
                    <a:pt x="722" y="29"/>
                  </a:lnTo>
                  <a:lnTo>
                    <a:pt x="822" y="13"/>
                  </a:lnTo>
                  <a:lnTo>
                    <a:pt x="926" y="3"/>
                  </a:lnTo>
                  <a:lnTo>
                    <a:pt x="10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4" name="Freeform 511"/>
            <p:cNvSpPr>
              <a:spLocks/>
            </p:cNvSpPr>
            <p:nvPr/>
          </p:nvSpPr>
          <p:spPr bwMode="auto">
            <a:xfrm>
              <a:off x="8937625" y="4678363"/>
              <a:ext cx="379413" cy="168275"/>
            </a:xfrm>
            <a:custGeom>
              <a:avLst/>
              <a:gdLst>
                <a:gd name="T0" fmla="*/ 0 w 3341"/>
                <a:gd name="T1" fmla="*/ 0 h 1486"/>
                <a:gd name="T2" fmla="*/ 3341 w 3341"/>
                <a:gd name="T3" fmla="*/ 0 h 1486"/>
                <a:gd name="T4" fmla="*/ 3326 w 3341"/>
                <a:gd name="T5" fmla="*/ 100 h 1486"/>
                <a:gd name="T6" fmla="*/ 3305 w 3341"/>
                <a:gd name="T7" fmla="*/ 197 h 1486"/>
                <a:gd name="T8" fmla="*/ 3279 w 3341"/>
                <a:gd name="T9" fmla="*/ 293 h 1486"/>
                <a:gd name="T10" fmla="*/ 3248 w 3341"/>
                <a:gd name="T11" fmla="*/ 385 h 1486"/>
                <a:gd name="T12" fmla="*/ 3211 w 3341"/>
                <a:gd name="T13" fmla="*/ 476 h 1486"/>
                <a:gd name="T14" fmla="*/ 3170 w 3341"/>
                <a:gd name="T15" fmla="*/ 564 h 1486"/>
                <a:gd name="T16" fmla="*/ 3124 w 3341"/>
                <a:gd name="T17" fmla="*/ 649 h 1486"/>
                <a:gd name="T18" fmla="*/ 3073 w 3341"/>
                <a:gd name="T19" fmla="*/ 730 h 1486"/>
                <a:gd name="T20" fmla="*/ 3017 w 3341"/>
                <a:gd name="T21" fmla="*/ 809 h 1486"/>
                <a:gd name="T22" fmla="*/ 2958 w 3341"/>
                <a:gd name="T23" fmla="*/ 885 h 1486"/>
                <a:gd name="T24" fmla="*/ 2893 w 3341"/>
                <a:gd name="T25" fmla="*/ 956 h 1486"/>
                <a:gd name="T26" fmla="*/ 2826 w 3341"/>
                <a:gd name="T27" fmla="*/ 1024 h 1486"/>
                <a:gd name="T28" fmla="*/ 2755 w 3341"/>
                <a:gd name="T29" fmla="*/ 1088 h 1486"/>
                <a:gd name="T30" fmla="*/ 2679 w 3341"/>
                <a:gd name="T31" fmla="*/ 1149 h 1486"/>
                <a:gd name="T32" fmla="*/ 2601 w 3341"/>
                <a:gd name="T33" fmla="*/ 1204 h 1486"/>
                <a:gd name="T34" fmla="*/ 2519 w 3341"/>
                <a:gd name="T35" fmla="*/ 1255 h 1486"/>
                <a:gd name="T36" fmla="*/ 2435 w 3341"/>
                <a:gd name="T37" fmla="*/ 1302 h 1486"/>
                <a:gd name="T38" fmla="*/ 2348 w 3341"/>
                <a:gd name="T39" fmla="*/ 1344 h 1486"/>
                <a:gd name="T40" fmla="*/ 2257 w 3341"/>
                <a:gd name="T41" fmla="*/ 1381 h 1486"/>
                <a:gd name="T42" fmla="*/ 2165 w 3341"/>
                <a:gd name="T43" fmla="*/ 1411 h 1486"/>
                <a:gd name="T44" fmla="*/ 2070 w 3341"/>
                <a:gd name="T45" fmla="*/ 1438 h 1486"/>
                <a:gd name="T46" fmla="*/ 1973 w 3341"/>
                <a:gd name="T47" fmla="*/ 1458 h 1486"/>
                <a:gd name="T48" fmla="*/ 1874 w 3341"/>
                <a:gd name="T49" fmla="*/ 1474 h 1486"/>
                <a:gd name="T50" fmla="*/ 1773 w 3341"/>
                <a:gd name="T51" fmla="*/ 1483 h 1486"/>
                <a:gd name="T52" fmla="*/ 1670 w 3341"/>
                <a:gd name="T53" fmla="*/ 1486 h 1486"/>
                <a:gd name="T54" fmla="*/ 1567 w 3341"/>
                <a:gd name="T55" fmla="*/ 1483 h 1486"/>
                <a:gd name="T56" fmla="*/ 1467 w 3341"/>
                <a:gd name="T57" fmla="*/ 1474 h 1486"/>
                <a:gd name="T58" fmla="*/ 1368 w 3341"/>
                <a:gd name="T59" fmla="*/ 1458 h 1486"/>
                <a:gd name="T60" fmla="*/ 1271 w 3341"/>
                <a:gd name="T61" fmla="*/ 1438 h 1486"/>
                <a:gd name="T62" fmla="*/ 1176 w 3341"/>
                <a:gd name="T63" fmla="*/ 1411 h 1486"/>
                <a:gd name="T64" fmla="*/ 1083 w 3341"/>
                <a:gd name="T65" fmla="*/ 1381 h 1486"/>
                <a:gd name="T66" fmla="*/ 993 w 3341"/>
                <a:gd name="T67" fmla="*/ 1344 h 1486"/>
                <a:gd name="T68" fmla="*/ 906 w 3341"/>
                <a:gd name="T69" fmla="*/ 1302 h 1486"/>
                <a:gd name="T70" fmla="*/ 821 w 3341"/>
                <a:gd name="T71" fmla="*/ 1255 h 1486"/>
                <a:gd name="T72" fmla="*/ 739 w 3341"/>
                <a:gd name="T73" fmla="*/ 1204 h 1486"/>
                <a:gd name="T74" fmla="*/ 661 w 3341"/>
                <a:gd name="T75" fmla="*/ 1149 h 1486"/>
                <a:gd name="T76" fmla="*/ 586 w 3341"/>
                <a:gd name="T77" fmla="*/ 1088 h 1486"/>
                <a:gd name="T78" fmla="*/ 515 w 3341"/>
                <a:gd name="T79" fmla="*/ 1024 h 1486"/>
                <a:gd name="T80" fmla="*/ 447 w 3341"/>
                <a:gd name="T81" fmla="*/ 956 h 1486"/>
                <a:gd name="T82" fmla="*/ 383 w 3341"/>
                <a:gd name="T83" fmla="*/ 885 h 1486"/>
                <a:gd name="T84" fmla="*/ 324 w 3341"/>
                <a:gd name="T85" fmla="*/ 809 h 1486"/>
                <a:gd name="T86" fmla="*/ 268 w 3341"/>
                <a:gd name="T87" fmla="*/ 730 h 1486"/>
                <a:gd name="T88" fmla="*/ 217 w 3341"/>
                <a:gd name="T89" fmla="*/ 649 h 1486"/>
                <a:gd name="T90" fmla="*/ 171 w 3341"/>
                <a:gd name="T91" fmla="*/ 564 h 1486"/>
                <a:gd name="T92" fmla="*/ 129 w 3341"/>
                <a:gd name="T93" fmla="*/ 476 h 1486"/>
                <a:gd name="T94" fmla="*/ 93 w 3341"/>
                <a:gd name="T95" fmla="*/ 385 h 1486"/>
                <a:gd name="T96" fmla="*/ 62 w 3341"/>
                <a:gd name="T97" fmla="*/ 293 h 1486"/>
                <a:gd name="T98" fmla="*/ 36 w 3341"/>
                <a:gd name="T99" fmla="*/ 197 h 1486"/>
                <a:gd name="T100" fmla="*/ 15 w 3341"/>
                <a:gd name="T101" fmla="*/ 100 h 1486"/>
                <a:gd name="T102" fmla="*/ 0 w 3341"/>
                <a:gd name="T103" fmla="*/ 0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41" h="1486">
                  <a:moveTo>
                    <a:pt x="0" y="0"/>
                  </a:moveTo>
                  <a:lnTo>
                    <a:pt x="3341" y="0"/>
                  </a:lnTo>
                  <a:lnTo>
                    <a:pt x="3326" y="100"/>
                  </a:lnTo>
                  <a:lnTo>
                    <a:pt x="3305" y="197"/>
                  </a:lnTo>
                  <a:lnTo>
                    <a:pt x="3279" y="293"/>
                  </a:lnTo>
                  <a:lnTo>
                    <a:pt x="3248" y="385"/>
                  </a:lnTo>
                  <a:lnTo>
                    <a:pt x="3211" y="476"/>
                  </a:lnTo>
                  <a:lnTo>
                    <a:pt x="3170" y="564"/>
                  </a:lnTo>
                  <a:lnTo>
                    <a:pt x="3124" y="649"/>
                  </a:lnTo>
                  <a:lnTo>
                    <a:pt x="3073" y="730"/>
                  </a:lnTo>
                  <a:lnTo>
                    <a:pt x="3017" y="809"/>
                  </a:lnTo>
                  <a:lnTo>
                    <a:pt x="2958" y="885"/>
                  </a:lnTo>
                  <a:lnTo>
                    <a:pt x="2893" y="956"/>
                  </a:lnTo>
                  <a:lnTo>
                    <a:pt x="2826" y="1024"/>
                  </a:lnTo>
                  <a:lnTo>
                    <a:pt x="2755" y="1088"/>
                  </a:lnTo>
                  <a:lnTo>
                    <a:pt x="2679" y="1149"/>
                  </a:lnTo>
                  <a:lnTo>
                    <a:pt x="2601" y="1204"/>
                  </a:lnTo>
                  <a:lnTo>
                    <a:pt x="2519" y="1255"/>
                  </a:lnTo>
                  <a:lnTo>
                    <a:pt x="2435" y="1302"/>
                  </a:lnTo>
                  <a:lnTo>
                    <a:pt x="2348" y="1344"/>
                  </a:lnTo>
                  <a:lnTo>
                    <a:pt x="2257" y="1381"/>
                  </a:lnTo>
                  <a:lnTo>
                    <a:pt x="2165" y="1411"/>
                  </a:lnTo>
                  <a:lnTo>
                    <a:pt x="2070" y="1438"/>
                  </a:lnTo>
                  <a:lnTo>
                    <a:pt x="1973" y="1458"/>
                  </a:lnTo>
                  <a:lnTo>
                    <a:pt x="1874" y="1474"/>
                  </a:lnTo>
                  <a:lnTo>
                    <a:pt x="1773" y="1483"/>
                  </a:lnTo>
                  <a:lnTo>
                    <a:pt x="1670" y="1486"/>
                  </a:lnTo>
                  <a:lnTo>
                    <a:pt x="1567" y="1483"/>
                  </a:lnTo>
                  <a:lnTo>
                    <a:pt x="1467" y="1474"/>
                  </a:lnTo>
                  <a:lnTo>
                    <a:pt x="1368" y="1458"/>
                  </a:lnTo>
                  <a:lnTo>
                    <a:pt x="1271" y="1438"/>
                  </a:lnTo>
                  <a:lnTo>
                    <a:pt x="1176" y="1411"/>
                  </a:lnTo>
                  <a:lnTo>
                    <a:pt x="1083" y="1381"/>
                  </a:lnTo>
                  <a:lnTo>
                    <a:pt x="993" y="1344"/>
                  </a:lnTo>
                  <a:lnTo>
                    <a:pt x="906" y="1302"/>
                  </a:lnTo>
                  <a:lnTo>
                    <a:pt x="821" y="1255"/>
                  </a:lnTo>
                  <a:lnTo>
                    <a:pt x="739" y="1204"/>
                  </a:lnTo>
                  <a:lnTo>
                    <a:pt x="661" y="1149"/>
                  </a:lnTo>
                  <a:lnTo>
                    <a:pt x="586" y="1088"/>
                  </a:lnTo>
                  <a:lnTo>
                    <a:pt x="515" y="1024"/>
                  </a:lnTo>
                  <a:lnTo>
                    <a:pt x="447" y="956"/>
                  </a:lnTo>
                  <a:lnTo>
                    <a:pt x="383" y="885"/>
                  </a:lnTo>
                  <a:lnTo>
                    <a:pt x="324" y="809"/>
                  </a:lnTo>
                  <a:lnTo>
                    <a:pt x="268" y="730"/>
                  </a:lnTo>
                  <a:lnTo>
                    <a:pt x="217" y="649"/>
                  </a:lnTo>
                  <a:lnTo>
                    <a:pt x="171" y="564"/>
                  </a:lnTo>
                  <a:lnTo>
                    <a:pt x="129" y="476"/>
                  </a:lnTo>
                  <a:lnTo>
                    <a:pt x="93" y="385"/>
                  </a:lnTo>
                  <a:lnTo>
                    <a:pt x="62" y="293"/>
                  </a:lnTo>
                  <a:lnTo>
                    <a:pt x="36" y="197"/>
                  </a:lnTo>
                  <a:lnTo>
                    <a:pt x="15" y="10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5" name="Freeform 512"/>
            <p:cNvSpPr>
              <a:spLocks/>
            </p:cNvSpPr>
            <p:nvPr/>
          </p:nvSpPr>
          <p:spPr bwMode="auto">
            <a:xfrm>
              <a:off x="8937625" y="4537075"/>
              <a:ext cx="130175" cy="95250"/>
            </a:xfrm>
            <a:custGeom>
              <a:avLst/>
              <a:gdLst>
                <a:gd name="T0" fmla="*/ 348 w 1154"/>
                <a:gd name="T1" fmla="*/ 0 h 835"/>
                <a:gd name="T2" fmla="*/ 1154 w 1154"/>
                <a:gd name="T3" fmla="*/ 835 h 835"/>
                <a:gd name="T4" fmla="*/ 0 w 1154"/>
                <a:gd name="T5" fmla="*/ 835 h 835"/>
                <a:gd name="T6" fmla="*/ 14 w 1154"/>
                <a:gd name="T7" fmla="*/ 742 h 835"/>
                <a:gd name="T8" fmla="*/ 33 w 1154"/>
                <a:gd name="T9" fmla="*/ 651 h 835"/>
                <a:gd name="T10" fmla="*/ 57 w 1154"/>
                <a:gd name="T11" fmla="*/ 562 h 835"/>
                <a:gd name="T12" fmla="*/ 86 w 1154"/>
                <a:gd name="T13" fmla="*/ 474 h 835"/>
                <a:gd name="T14" fmla="*/ 118 w 1154"/>
                <a:gd name="T15" fmla="*/ 390 h 835"/>
                <a:gd name="T16" fmla="*/ 156 w 1154"/>
                <a:gd name="T17" fmla="*/ 306 h 835"/>
                <a:gd name="T18" fmla="*/ 198 w 1154"/>
                <a:gd name="T19" fmla="*/ 226 h 835"/>
                <a:gd name="T20" fmla="*/ 244 w 1154"/>
                <a:gd name="T21" fmla="*/ 147 h 835"/>
                <a:gd name="T22" fmla="*/ 294 w 1154"/>
                <a:gd name="T23" fmla="*/ 73 h 835"/>
                <a:gd name="T24" fmla="*/ 348 w 1154"/>
                <a:gd name="T25"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4" h="835">
                  <a:moveTo>
                    <a:pt x="348" y="0"/>
                  </a:moveTo>
                  <a:lnTo>
                    <a:pt x="1154" y="835"/>
                  </a:lnTo>
                  <a:lnTo>
                    <a:pt x="0" y="835"/>
                  </a:lnTo>
                  <a:lnTo>
                    <a:pt x="14" y="742"/>
                  </a:lnTo>
                  <a:lnTo>
                    <a:pt x="33" y="651"/>
                  </a:lnTo>
                  <a:lnTo>
                    <a:pt x="57" y="562"/>
                  </a:lnTo>
                  <a:lnTo>
                    <a:pt x="86" y="474"/>
                  </a:lnTo>
                  <a:lnTo>
                    <a:pt x="118" y="390"/>
                  </a:lnTo>
                  <a:lnTo>
                    <a:pt x="156" y="306"/>
                  </a:lnTo>
                  <a:lnTo>
                    <a:pt x="198" y="226"/>
                  </a:lnTo>
                  <a:lnTo>
                    <a:pt x="244" y="147"/>
                  </a:lnTo>
                  <a:lnTo>
                    <a:pt x="294" y="73"/>
                  </a:lnTo>
                  <a:lnTo>
                    <a:pt x="3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4" name="Group 1973"/>
          <p:cNvGrpSpPr/>
          <p:nvPr/>
        </p:nvGrpSpPr>
        <p:grpSpPr>
          <a:xfrm>
            <a:off x="7293890" y="2854580"/>
            <a:ext cx="233733" cy="214416"/>
            <a:chOff x="8397875" y="4591050"/>
            <a:chExt cx="384176" cy="352426"/>
          </a:xfrm>
          <a:solidFill>
            <a:schemeClr val="tx1">
              <a:lumMod val="65000"/>
              <a:lumOff val="35000"/>
            </a:schemeClr>
          </a:solidFill>
        </p:grpSpPr>
        <p:sp>
          <p:nvSpPr>
            <p:cNvPr id="619" name="Freeform 517"/>
            <p:cNvSpPr>
              <a:spLocks/>
            </p:cNvSpPr>
            <p:nvPr/>
          </p:nvSpPr>
          <p:spPr bwMode="auto">
            <a:xfrm>
              <a:off x="8399463" y="4591050"/>
              <a:ext cx="119063" cy="74613"/>
            </a:xfrm>
            <a:custGeom>
              <a:avLst/>
              <a:gdLst>
                <a:gd name="T0" fmla="*/ 487 w 1054"/>
                <a:gd name="T1" fmla="*/ 0 h 650"/>
                <a:gd name="T2" fmla="*/ 1054 w 1054"/>
                <a:gd name="T3" fmla="*/ 0 h 650"/>
                <a:gd name="T4" fmla="*/ 846 w 1054"/>
                <a:gd name="T5" fmla="*/ 650 h 650"/>
                <a:gd name="T6" fmla="*/ 0 w 1054"/>
                <a:gd name="T7" fmla="*/ 650 h 650"/>
                <a:gd name="T8" fmla="*/ 487 w 1054"/>
                <a:gd name="T9" fmla="*/ 0 h 650"/>
              </a:gdLst>
              <a:ahLst/>
              <a:cxnLst>
                <a:cxn ang="0">
                  <a:pos x="T0" y="T1"/>
                </a:cxn>
                <a:cxn ang="0">
                  <a:pos x="T2" y="T3"/>
                </a:cxn>
                <a:cxn ang="0">
                  <a:pos x="T4" y="T5"/>
                </a:cxn>
                <a:cxn ang="0">
                  <a:pos x="T6" y="T7"/>
                </a:cxn>
                <a:cxn ang="0">
                  <a:pos x="T8" y="T9"/>
                </a:cxn>
              </a:cxnLst>
              <a:rect l="0" t="0" r="r" b="b"/>
              <a:pathLst>
                <a:path w="1054" h="650">
                  <a:moveTo>
                    <a:pt x="487" y="0"/>
                  </a:moveTo>
                  <a:lnTo>
                    <a:pt x="1054" y="0"/>
                  </a:lnTo>
                  <a:lnTo>
                    <a:pt x="846" y="650"/>
                  </a:lnTo>
                  <a:lnTo>
                    <a:pt x="0" y="650"/>
                  </a:lnTo>
                  <a:lnTo>
                    <a:pt x="4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1" name="Freeform 518"/>
            <p:cNvSpPr>
              <a:spLocks/>
            </p:cNvSpPr>
            <p:nvPr/>
          </p:nvSpPr>
          <p:spPr bwMode="auto">
            <a:xfrm>
              <a:off x="8512175" y="4591050"/>
              <a:ext cx="155575" cy="74613"/>
            </a:xfrm>
            <a:custGeom>
              <a:avLst/>
              <a:gdLst>
                <a:gd name="T0" fmla="*/ 210 w 1368"/>
                <a:gd name="T1" fmla="*/ 0 h 650"/>
                <a:gd name="T2" fmla="*/ 1161 w 1368"/>
                <a:gd name="T3" fmla="*/ 0 h 650"/>
                <a:gd name="T4" fmla="*/ 1368 w 1368"/>
                <a:gd name="T5" fmla="*/ 650 h 650"/>
                <a:gd name="T6" fmla="*/ 0 w 1368"/>
                <a:gd name="T7" fmla="*/ 650 h 650"/>
                <a:gd name="T8" fmla="*/ 210 w 1368"/>
                <a:gd name="T9" fmla="*/ 0 h 650"/>
              </a:gdLst>
              <a:ahLst/>
              <a:cxnLst>
                <a:cxn ang="0">
                  <a:pos x="T0" y="T1"/>
                </a:cxn>
                <a:cxn ang="0">
                  <a:pos x="T2" y="T3"/>
                </a:cxn>
                <a:cxn ang="0">
                  <a:pos x="T4" y="T5"/>
                </a:cxn>
                <a:cxn ang="0">
                  <a:pos x="T6" y="T7"/>
                </a:cxn>
                <a:cxn ang="0">
                  <a:pos x="T8" y="T9"/>
                </a:cxn>
              </a:cxnLst>
              <a:rect l="0" t="0" r="r" b="b"/>
              <a:pathLst>
                <a:path w="1368" h="650">
                  <a:moveTo>
                    <a:pt x="210" y="0"/>
                  </a:moveTo>
                  <a:lnTo>
                    <a:pt x="1161" y="0"/>
                  </a:lnTo>
                  <a:lnTo>
                    <a:pt x="1368" y="650"/>
                  </a:lnTo>
                  <a:lnTo>
                    <a:pt x="0" y="650"/>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3" name="Freeform 519"/>
            <p:cNvSpPr>
              <a:spLocks/>
            </p:cNvSpPr>
            <p:nvPr/>
          </p:nvSpPr>
          <p:spPr bwMode="auto">
            <a:xfrm>
              <a:off x="8397875" y="4681538"/>
              <a:ext cx="169863" cy="244475"/>
            </a:xfrm>
            <a:custGeom>
              <a:avLst/>
              <a:gdLst>
                <a:gd name="T0" fmla="*/ 0 w 1492"/>
                <a:gd name="T1" fmla="*/ 0 h 2148"/>
                <a:gd name="T2" fmla="*/ 852 w 1492"/>
                <a:gd name="T3" fmla="*/ 0 h 2148"/>
                <a:gd name="T4" fmla="*/ 1492 w 1492"/>
                <a:gd name="T5" fmla="*/ 2148 h 2148"/>
                <a:gd name="T6" fmla="*/ 0 w 1492"/>
                <a:gd name="T7" fmla="*/ 0 h 2148"/>
              </a:gdLst>
              <a:ahLst/>
              <a:cxnLst>
                <a:cxn ang="0">
                  <a:pos x="T0" y="T1"/>
                </a:cxn>
                <a:cxn ang="0">
                  <a:pos x="T2" y="T3"/>
                </a:cxn>
                <a:cxn ang="0">
                  <a:pos x="T4" y="T5"/>
                </a:cxn>
                <a:cxn ang="0">
                  <a:pos x="T6" y="T7"/>
                </a:cxn>
              </a:cxnLst>
              <a:rect l="0" t="0" r="r" b="b"/>
              <a:pathLst>
                <a:path w="1492" h="2148">
                  <a:moveTo>
                    <a:pt x="0" y="0"/>
                  </a:moveTo>
                  <a:lnTo>
                    <a:pt x="852" y="0"/>
                  </a:lnTo>
                  <a:lnTo>
                    <a:pt x="1492" y="214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4" name="Freeform 520"/>
            <p:cNvSpPr>
              <a:spLocks/>
            </p:cNvSpPr>
            <p:nvPr/>
          </p:nvSpPr>
          <p:spPr bwMode="auto">
            <a:xfrm>
              <a:off x="8661400" y="4591050"/>
              <a:ext cx="119063" cy="74613"/>
            </a:xfrm>
            <a:custGeom>
              <a:avLst/>
              <a:gdLst>
                <a:gd name="T0" fmla="*/ 0 w 1057"/>
                <a:gd name="T1" fmla="*/ 0 h 650"/>
                <a:gd name="T2" fmla="*/ 569 w 1057"/>
                <a:gd name="T3" fmla="*/ 0 h 650"/>
                <a:gd name="T4" fmla="*/ 1057 w 1057"/>
                <a:gd name="T5" fmla="*/ 650 h 650"/>
                <a:gd name="T6" fmla="*/ 210 w 1057"/>
                <a:gd name="T7" fmla="*/ 650 h 650"/>
                <a:gd name="T8" fmla="*/ 0 w 1057"/>
                <a:gd name="T9" fmla="*/ 0 h 650"/>
              </a:gdLst>
              <a:ahLst/>
              <a:cxnLst>
                <a:cxn ang="0">
                  <a:pos x="T0" y="T1"/>
                </a:cxn>
                <a:cxn ang="0">
                  <a:pos x="T2" y="T3"/>
                </a:cxn>
                <a:cxn ang="0">
                  <a:pos x="T4" y="T5"/>
                </a:cxn>
                <a:cxn ang="0">
                  <a:pos x="T6" y="T7"/>
                </a:cxn>
                <a:cxn ang="0">
                  <a:pos x="T8" y="T9"/>
                </a:cxn>
              </a:cxnLst>
              <a:rect l="0" t="0" r="r" b="b"/>
              <a:pathLst>
                <a:path w="1057" h="650">
                  <a:moveTo>
                    <a:pt x="0" y="0"/>
                  </a:moveTo>
                  <a:lnTo>
                    <a:pt x="569" y="0"/>
                  </a:lnTo>
                  <a:lnTo>
                    <a:pt x="1057" y="650"/>
                  </a:lnTo>
                  <a:lnTo>
                    <a:pt x="210" y="65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5" name="Freeform 521"/>
            <p:cNvSpPr>
              <a:spLocks/>
            </p:cNvSpPr>
            <p:nvPr/>
          </p:nvSpPr>
          <p:spPr bwMode="auto">
            <a:xfrm>
              <a:off x="8512175" y="4681538"/>
              <a:ext cx="155575" cy="261938"/>
            </a:xfrm>
            <a:custGeom>
              <a:avLst/>
              <a:gdLst>
                <a:gd name="T0" fmla="*/ 0 w 1371"/>
                <a:gd name="T1" fmla="*/ 0 h 2312"/>
                <a:gd name="T2" fmla="*/ 1371 w 1371"/>
                <a:gd name="T3" fmla="*/ 0 h 2312"/>
                <a:gd name="T4" fmla="*/ 685 w 1371"/>
                <a:gd name="T5" fmla="*/ 2312 h 2312"/>
                <a:gd name="T6" fmla="*/ 0 w 1371"/>
                <a:gd name="T7" fmla="*/ 0 h 2312"/>
              </a:gdLst>
              <a:ahLst/>
              <a:cxnLst>
                <a:cxn ang="0">
                  <a:pos x="T0" y="T1"/>
                </a:cxn>
                <a:cxn ang="0">
                  <a:pos x="T2" y="T3"/>
                </a:cxn>
                <a:cxn ang="0">
                  <a:pos x="T4" y="T5"/>
                </a:cxn>
                <a:cxn ang="0">
                  <a:pos x="T6" y="T7"/>
                </a:cxn>
              </a:cxnLst>
              <a:rect l="0" t="0" r="r" b="b"/>
              <a:pathLst>
                <a:path w="1371" h="2312">
                  <a:moveTo>
                    <a:pt x="0" y="0"/>
                  </a:moveTo>
                  <a:lnTo>
                    <a:pt x="1371" y="0"/>
                  </a:lnTo>
                  <a:lnTo>
                    <a:pt x="685" y="231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6" name="Freeform 522"/>
            <p:cNvSpPr>
              <a:spLocks/>
            </p:cNvSpPr>
            <p:nvPr/>
          </p:nvSpPr>
          <p:spPr bwMode="auto">
            <a:xfrm>
              <a:off x="8612188" y="4681538"/>
              <a:ext cx="169863" cy="244475"/>
            </a:xfrm>
            <a:custGeom>
              <a:avLst/>
              <a:gdLst>
                <a:gd name="T0" fmla="*/ 641 w 1493"/>
                <a:gd name="T1" fmla="*/ 0 h 2148"/>
                <a:gd name="T2" fmla="*/ 1493 w 1493"/>
                <a:gd name="T3" fmla="*/ 0 h 2148"/>
                <a:gd name="T4" fmla="*/ 0 w 1493"/>
                <a:gd name="T5" fmla="*/ 2148 h 2148"/>
                <a:gd name="T6" fmla="*/ 641 w 1493"/>
                <a:gd name="T7" fmla="*/ 0 h 2148"/>
              </a:gdLst>
              <a:ahLst/>
              <a:cxnLst>
                <a:cxn ang="0">
                  <a:pos x="T0" y="T1"/>
                </a:cxn>
                <a:cxn ang="0">
                  <a:pos x="T2" y="T3"/>
                </a:cxn>
                <a:cxn ang="0">
                  <a:pos x="T4" y="T5"/>
                </a:cxn>
                <a:cxn ang="0">
                  <a:pos x="T6" y="T7"/>
                </a:cxn>
              </a:cxnLst>
              <a:rect l="0" t="0" r="r" b="b"/>
              <a:pathLst>
                <a:path w="1493" h="2148">
                  <a:moveTo>
                    <a:pt x="641" y="0"/>
                  </a:moveTo>
                  <a:lnTo>
                    <a:pt x="1493" y="0"/>
                  </a:lnTo>
                  <a:lnTo>
                    <a:pt x="0" y="2148"/>
                  </a:lnTo>
                  <a:lnTo>
                    <a:pt x="6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3" name="Group 1972"/>
          <p:cNvGrpSpPr/>
          <p:nvPr/>
        </p:nvGrpSpPr>
        <p:grpSpPr>
          <a:xfrm>
            <a:off x="6763441" y="2856512"/>
            <a:ext cx="232766" cy="210552"/>
            <a:chOff x="7805738" y="4516438"/>
            <a:chExt cx="382587" cy="346075"/>
          </a:xfrm>
          <a:solidFill>
            <a:schemeClr val="tx1">
              <a:lumMod val="65000"/>
              <a:lumOff val="35000"/>
            </a:schemeClr>
          </a:solidFill>
        </p:grpSpPr>
        <p:sp>
          <p:nvSpPr>
            <p:cNvPr id="630" name="Freeform 527"/>
            <p:cNvSpPr>
              <a:spLocks noEditPoints="1"/>
            </p:cNvSpPr>
            <p:nvPr/>
          </p:nvSpPr>
          <p:spPr bwMode="auto">
            <a:xfrm>
              <a:off x="7805738" y="4516438"/>
              <a:ext cx="382587" cy="276225"/>
            </a:xfrm>
            <a:custGeom>
              <a:avLst/>
              <a:gdLst>
                <a:gd name="T0" fmla="*/ 1470 w 3374"/>
                <a:gd name="T1" fmla="*/ 940 h 2436"/>
                <a:gd name="T2" fmla="*/ 1453 w 3374"/>
                <a:gd name="T3" fmla="*/ 944 h 2436"/>
                <a:gd name="T4" fmla="*/ 1438 w 3374"/>
                <a:gd name="T5" fmla="*/ 951 h 2436"/>
                <a:gd name="T6" fmla="*/ 1424 w 3374"/>
                <a:gd name="T7" fmla="*/ 962 h 2436"/>
                <a:gd name="T8" fmla="*/ 1025 w 3374"/>
                <a:gd name="T9" fmla="*/ 1368 h 2436"/>
                <a:gd name="T10" fmla="*/ 1015 w 3374"/>
                <a:gd name="T11" fmla="*/ 1383 h 2436"/>
                <a:gd name="T12" fmla="*/ 1008 w 3374"/>
                <a:gd name="T13" fmla="*/ 1399 h 2436"/>
                <a:gd name="T14" fmla="*/ 1004 w 3374"/>
                <a:gd name="T15" fmla="*/ 1416 h 2436"/>
                <a:gd name="T16" fmla="*/ 1005 w 3374"/>
                <a:gd name="T17" fmla="*/ 1434 h 2436"/>
                <a:gd name="T18" fmla="*/ 1009 w 3374"/>
                <a:gd name="T19" fmla="*/ 1451 h 2436"/>
                <a:gd name="T20" fmla="*/ 1017 w 3374"/>
                <a:gd name="T21" fmla="*/ 1467 h 2436"/>
                <a:gd name="T22" fmla="*/ 1029 w 3374"/>
                <a:gd name="T23" fmla="*/ 1483 h 2436"/>
                <a:gd name="T24" fmla="*/ 1043 w 3374"/>
                <a:gd name="T25" fmla="*/ 1494 h 2436"/>
                <a:gd name="T26" fmla="*/ 1059 w 3374"/>
                <a:gd name="T27" fmla="*/ 1501 h 2436"/>
                <a:gd name="T28" fmla="*/ 1077 w 3374"/>
                <a:gd name="T29" fmla="*/ 1504 h 2436"/>
                <a:gd name="T30" fmla="*/ 1095 w 3374"/>
                <a:gd name="T31" fmla="*/ 1504 h 2436"/>
                <a:gd name="T32" fmla="*/ 1112 w 3374"/>
                <a:gd name="T33" fmla="*/ 1500 h 2436"/>
                <a:gd name="T34" fmla="*/ 1129 w 3374"/>
                <a:gd name="T35" fmla="*/ 1492 h 2436"/>
                <a:gd name="T36" fmla="*/ 1144 w 3374"/>
                <a:gd name="T37" fmla="*/ 1479 h 2436"/>
                <a:gd name="T38" fmla="*/ 1478 w 3374"/>
                <a:gd name="T39" fmla="*/ 1138 h 2436"/>
                <a:gd name="T40" fmla="*/ 1836 w 3374"/>
                <a:gd name="T41" fmla="*/ 1505 h 2436"/>
                <a:gd name="T42" fmla="*/ 1851 w 3374"/>
                <a:gd name="T43" fmla="*/ 1515 h 2436"/>
                <a:gd name="T44" fmla="*/ 1866 w 3374"/>
                <a:gd name="T45" fmla="*/ 1523 h 2436"/>
                <a:gd name="T46" fmla="*/ 1882 w 3374"/>
                <a:gd name="T47" fmla="*/ 1526 h 2436"/>
                <a:gd name="T48" fmla="*/ 1900 w 3374"/>
                <a:gd name="T49" fmla="*/ 1526 h 2436"/>
                <a:gd name="T50" fmla="*/ 1916 w 3374"/>
                <a:gd name="T51" fmla="*/ 1523 h 2436"/>
                <a:gd name="T52" fmla="*/ 1931 w 3374"/>
                <a:gd name="T53" fmla="*/ 1515 h 2436"/>
                <a:gd name="T54" fmla="*/ 1946 w 3374"/>
                <a:gd name="T55" fmla="*/ 1505 h 2436"/>
                <a:gd name="T56" fmla="*/ 2346 w 3374"/>
                <a:gd name="T57" fmla="*/ 1095 h 2436"/>
                <a:gd name="T58" fmla="*/ 2358 w 3374"/>
                <a:gd name="T59" fmla="*/ 1081 h 2436"/>
                <a:gd name="T60" fmla="*/ 2365 w 3374"/>
                <a:gd name="T61" fmla="*/ 1064 h 2436"/>
                <a:gd name="T62" fmla="*/ 2369 w 3374"/>
                <a:gd name="T63" fmla="*/ 1047 h 2436"/>
                <a:gd name="T64" fmla="*/ 2369 w 3374"/>
                <a:gd name="T65" fmla="*/ 1028 h 2436"/>
                <a:gd name="T66" fmla="*/ 2365 w 3374"/>
                <a:gd name="T67" fmla="*/ 1012 h 2436"/>
                <a:gd name="T68" fmla="*/ 2358 w 3374"/>
                <a:gd name="T69" fmla="*/ 996 h 2436"/>
                <a:gd name="T70" fmla="*/ 2346 w 3374"/>
                <a:gd name="T71" fmla="*/ 983 h 2436"/>
                <a:gd name="T72" fmla="*/ 2331 w 3374"/>
                <a:gd name="T73" fmla="*/ 971 h 2436"/>
                <a:gd name="T74" fmla="*/ 2315 w 3374"/>
                <a:gd name="T75" fmla="*/ 964 h 2436"/>
                <a:gd name="T76" fmla="*/ 2297 w 3374"/>
                <a:gd name="T77" fmla="*/ 961 h 2436"/>
                <a:gd name="T78" fmla="*/ 2280 w 3374"/>
                <a:gd name="T79" fmla="*/ 961 h 2436"/>
                <a:gd name="T80" fmla="*/ 2263 w 3374"/>
                <a:gd name="T81" fmla="*/ 965 h 2436"/>
                <a:gd name="T82" fmla="*/ 2246 w 3374"/>
                <a:gd name="T83" fmla="*/ 973 h 2436"/>
                <a:gd name="T84" fmla="*/ 2231 w 3374"/>
                <a:gd name="T85" fmla="*/ 985 h 2436"/>
                <a:gd name="T86" fmla="*/ 1894 w 3374"/>
                <a:gd name="T87" fmla="*/ 1333 h 2436"/>
                <a:gd name="T88" fmla="*/ 1533 w 3374"/>
                <a:gd name="T89" fmla="*/ 962 h 2436"/>
                <a:gd name="T90" fmla="*/ 1519 w 3374"/>
                <a:gd name="T91" fmla="*/ 951 h 2436"/>
                <a:gd name="T92" fmla="*/ 1503 w 3374"/>
                <a:gd name="T93" fmla="*/ 944 h 2436"/>
                <a:gd name="T94" fmla="*/ 1487 w 3374"/>
                <a:gd name="T95" fmla="*/ 940 h 2436"/>
                <a:gd name="T96" fmla="*/ 1470 w 3374"/>
                <a:gd name="T97" fmla="*/ 940 h 2436"/>
                <a:gd name="T98" fmla="*/ 1492 w 3374"/>
                <a:gd name="T99" fmla="*/ 0 h 2436"/>
                <a:gd name="T100" fmla="*/ 1882 w 3374"/>
                <a:gd name="T101" fmla="*/ 0 h 2436"/>
                <a:gd name="T102" fmla="*/ 1882 w 3374"/>
                <a:gd name="T103" fmla="*/ 250 h 2436"/>
                <a:gd name="T104" fmla="*/ 3374 w 3374"/>
                <a:gd name="T105" fmla="*/ 250 h 2436"/>
                <a:gd name="T106" fmla="*/ 3374 w 3374"/>
                <a:gd name="T107" fmla="*/ 2436 h 2436"/>
                <a:gd name="T108" fmla="*/ 0 w 3374"/>
                <a:gd name="T109" fmla="*/ 2436 h 2436"/>
                <a:gd name="T110" fmla="*/ 0 w 3374"/>
                <a:gd name="T111" fmla="*/ 251 h 2436"/>
                <a:gd name="T112" fmla="*/ 1492 w 3374"/>
                <a:gd name="T113" fmla="*/ 251 h 2436"/>
                <a:gd name="T114" fmla="*/ 1492 w 3374"/>
                <a:gd name="T115" fmla="*/ 0 h 2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74" h="2436">
                  <a:moveTo>
                    <a:pt x="1470" y="940"/>
                  </a:moveTo>
                  <a:lnTo>
                    <a:pt x="1453" y="944"/>
                  </a:lnTo>
                  <a:lnTo>
                    <a:pt x="1438" y="951"/>
                  </a:lnTo>
                  <a:lnTo>
                    <a:pt x="1424" y="962"/>
                  </a:lnTo>
                  <a:lnTo>
                    <a:pt x="1025" y="1368"/>
                  </a:lnTo>
                  <a:lnTo>
                    <a:pt x="1015" y="1383"/>
                  </a:lnTo>
                  <a:lnTo>
                    <a:pt x="1008" y="1399"/>
                  </a:lnTo>
                  <a:lnTo>
                    <a:pt x="1004" y="1416"/>
                  </a:lnTo>
                  <a:lnTo>
                    <a:pt x="1005" y="1434"/>
                  </a:lnTo>
                  <a:lnTo>
                    <a:pt x="1009" y="1451"/>
                  </a:lnTo>
                  <a:lnTo>
                    <a:pt x="1017" y="1467"/>
                  </a:lnTo>
                  <a:lnTo>
                    <a:pt x="1029" y="1483"/>
                  </a:lnTo>
                  <a:lnTo>
                    <a:pt x="1043" y="1494"/>
                  </a:lnTo>
                  <a:lnTo>
                    <a:pt x="1059" y="1501"/>
                  </a:lnTo>
                  <a:lnTo>
                    <a:pt x="1077" y="1504"/>
                  </a:lnTo>
                  <a:lnTo>
                    <a:pt x="1095" y="1504"/>
                  </a:lnTo>
                  <a:lnTo>
                    <a:pt x="1112" y="1500"/>
                  </a:lnTo>
                  <a:lnTo>
                    <a:pt x="1129" y="1492"/>
                  </a:lnTo>
                  <a:lnTo>
                    <a:pt x="1144" y="1479"/>
                  </a:lnTo>
                  <a:lnTo>
                    <a:pt x="1478" y="1138"/>
                  </a:lnTo>
                  <a:lnTo>
                    <a:pt x="1836" y="1505"/>
                  </a:lnTo>
                  <a:lnTo>
                    <a:pt x="1851" y="1515"/>
                  </a:lnTo>
                  <a:lnTo>
                    <a:pt x="1866" y="1523"/>
                  </a:lnTo>
                  <a:lnTo>
                    <a:pt x="1882" y="1526"/>
                  </a:lnTo>
                  <a:lnTo>
                    <a:pt x="1900" y="1526"/>
                  </a:lnTo>
                  <a:lnTo>
                    <a:pt x="1916" y="1523"/>
                  </a:lnTo>
                  <a:lnTo>
                    <a:pt x="1931" y="1515"/>
                  </a:lnTo>
                  <a:lnTo>
                    <a:pt x="1946" y="1505"/>
                  </a:lnTo>
                  <a:lnTo>
                    <a:pt x="2346" y="1095"/>
                  </a:lnTo>
                  <a:lnTo>
                    <a:pt x="2358" y="1081"/>
                  </a:lnTo>
                  <a:lnTo>
                    <a:pt x="2365" y="1064"/>
                  </a:lnTo>
                  <a:lnTo>
                    <a:pt x="2369" y="1047"/>
                  </a:lnTo>
                  <a:lnTo>
                    <a:pt x="2369" y="1028"/>
                  </a:lnTo>
                  <a:lnTo>
                    <a:pt x="2365" y="1012"/>
                  </a:lnTo>
                  <a:lnTo>
                    <a:pt x="2358" y="996"/>
                  </a:lnTo>
                  <a:lnTo>
                    <a:pt x="2346" y="983"/>
                  </a:lnTo>
                  <a:lnTo>
                    <a:pt x="2331" y="971"/>
                  </a:lnTo>
                  <a:lnTo>
                    <a:pt x="2315" y="964"/>
                  </a:lnTo>
                  <a:lnTo>
                    <a:pt x="2297" y="961"/>
                  </a:lnTo>
                  <a:lnTo>
                    <a:pt x="2280" y="961"/>
                  </a:lnTo>
                  <a:lnTo>
                    <a:pt x="2263" y="965"/>
                  </a:lnTo>
                  <a:lnTo>
                    <a:pt x="2246" y="973"/>
                  </a:lnTo>
                  <a:lnTo>
                    <a:pt x="2231" y="985"/>
                  </a:lnTo>
                  <a:lnTo>
                    <a:pt x="1894" y="1333"/>
                  </a:lnTo>
                  <a:lnTo>
                    <a:pt x="1533" y="962"/>
                  </a:lnTo>
                  <a:lnTo>
                    <a:pt x="1519" y="951"/>
                  </a:lnTo>
                  <a:lnTo>
                    <a:pt x="1503" y="944"/>
                  </a:lnTo>
                  <a:lnTo>
                    <a:pt x="1487" y="940"/>
                  </a:lnTo>
                  <a:lnTo>
                    <a:pt x="1470" y="940"/>
                  </a:lnTo>
                  <a:close/>
                  <a:moveTo>
                    <a:pt x="1492" y="0"/>
                  </a:moveTo>
                  <a:lnTo>
                    <a:pt x="1882" y="0"/>
                  </a:lnTo>
                  <a:lnTo>
                    <a:pt x="1882" y="250"/>
                  </a:lnTo>
                  <a:lnTo>
                    <a:pt x="3374" y="250"/>
                  </a:lnTo>
                  <a:lnTo>
                    <a:pt x="3374" y="2436"/>
                  </a:lnTo>
                  <a:lnTo>
                    <a:pt x="0" y="2436"/>
                  </a:lnTo>
                  <a:lnTo>
                    <a:pt x="0" y="251"/>
                  </a:lnTo>
                  <a:lnTo>
                    <a:pt x="1492" y="251"/>
                  </a:lnTo>
                  <a:lnTo>
                    <a:pt x="14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2" name="Freeform 528"/>
            <p:cNvSpPr>
              <a:spLocks/>
            </p:cNvSpPr>
            <p:nvPr/>
          </p:nvSpPr>
          <p:spPr bwMode="auto">
            <a:xfrm>
              <a:off x="8024813" y="4811713"/>
              <a:ext cx="69850" cy="50800"/>
            </a:xfrm>
            <a:custGeom>
              <a:avLst/>
              <a:gdLst>
                <a:gd name="T0" fmla="*/ 0 w 607"/>
                <a:gd name="T1" fmla="*/ 0 h 457"/>
                <a:gd name="T2" fmla="*/ 388 w 607"/>
                <a:gd name="T3" fmla="*/ 0 h 457"/>
                <a:gd name="T4" fmla="*/ 607 w 607"/>
                <a:gd name="T5" fmla="*/ 457 h 457"/>
                <a:gd name="T6" fmla="*/ 217 w 607"/>
                <a:gd name="T7" fmla="*/ 457 h 457"/>
                <a:gd name="T8" fmla="*/ 0 w 607"/>
                <a:gd name="T9" fmla="*/ 0 h 457"/>
              </a:gdLst>
              <a:ahLst/>
              <a:cxnLst>
                <a:cxn ang="0">
                  <a:pos x="T0" y="T1"/>
                </a:cxn>
                <a:cxn ang="0">
                  <a:pos x="T2" y="T3"/>
                </a:cxn>
                <a:cxn ang="0">
                  <a:pos x="T4" y="T5"/>
                </a:cxn>
                <a:cxn ang="0">
                  <a:pos x="T6" y="T7"/>
                </a:cxn>
                <a:cxn ang="0">
                  <a:pos x="T8" y="T9"/>
                </a:cxn>
              </a:cxnLst>
              <a:rect l="0" t="0" r="r" b="b"/>
              <a:pathLst>
                <a:path w="607" h="457">
                  <a:moveTo>
                    <a:pt x="0" y="0"/>
                  </a:moveTo>
                  <a:lnTo>
                    <a:pt x="388" y="0"/>
                  </a:lnTo>
                  <a:lnTo>
                    <a:pt x="607" y="457"/>
                  </a:lnTo>
                  <a:lnTo>
                    <a:pt x="217" y="45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3" name="Freeform 529"/>
            <p:cNvSpPr>
              <a:spLocks/>
            </p:cNvSpPr>
            <p:nvPr/>
          </p:nvSpPr>
          <p:spPr bwMode="auto">
            <a:xfrm>
              <a:off x="7899400" y="4811713"/>
              <a:ext cx="69850" cy="50800"/>
            </a:xfrm>
            <a:custGeom>
              <a:avLst/>
              <a:gdLst>
                <a:gd name="T0" fmla="*/ 219 w 607"/>
                <a:gd name="T1" fmla="*/ 0 h 457"/>
                <a:gd name="T2" fmla="*/ 607 w 607"/>
                <a:gd name="T3" fmla="*/ 0 h 457"/>
                <a:gd name="T4" fmla="*/ 390 w 607"/>
                <a:gd name="T5" fmla="*/ 457 h 457"/>
                <a:gd name="T6" fmla="*/ 0 w 607"/>
                <a:gd name="T7" fmla="*/ 457 h 457"/>
                <a:gd name="T8" fmla="*/ 219 w 607"/>
                <a:gd name="T9" fmla="*/ 0 h 457"/>
              </a:gdLst>
              <a:ahLst/>
              <a:cxnLst>
                <a:cxn ang="0">
                  <a:pos x="T0" y="T1"/>
                </a:cxn>
                <a:cxn ang="0">
                  <a:pos x="T2" y="T3"/>
                </a:cxn>
                <a:cxn ang="0">
                  <a:pos x="T4" y="T5"/>
                </a:cxn>
                <a:cxn ang="0">
                  <a:pos x="T6" y="T7"/>
                </a:cxn>
                <a:cxn ang="0">
                  <a:pos x="T8" y="T9"/>
                </a:cxn>
              </a:cxnLst>
              <a:rect l="0" t="0" r="r" b="b"/>
              <a:pathLst>
                <a:path w="607" h="457">
                  <a:moveTo>
                    <a:pt x="219" y="0"/>
                  </a:moveTo>
                  <a:lnTo>
                    <a:pt x="607" y="0"/>
                  </a:lnTo>
                  <a:lnTo>
                    <a:pt x="390" y="457"/>
                  </a:lnTo>
                  <a:lnTo>
                    <a:pt x="0" y="457"/>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 name="Group 2"/>
          <p:cNvGrpSpPr/>
          <p:nvPr/>
        </p:nvGrpSpPr>
        <p:grpSpPr>
          <a:xfrm>
            <a:off x="6232990" y="2890316"/>
            <a:ext cx="232767" cy="142944"/>
            <a:chOff x="8269396" y="4583114"/>
            <a:chExt cx="382588" cy="234950"/>
          </a:xfrm>
          <a:solidFill>
            <a:schemeClr val="tx1">
              <a:lumMod val="65000"/>
              <a:lumOff val="35000"/>
            </a:schemeClr>
          </a:solidFill>
        </p:grpSpPr>
        <p:sp>
          <p:nvSpPr>
            <p:cNvPr id="637" name="Rectangle 534"/>
            <p:cNvSpPr>
              <a:spLocks noChangeArrowheads="1"/>
            </p:cNvSpPr>
            <p:nvPr/>
          </p:nvSpPr>
          <p:spPr bwMode="auto">
            <a:xfrm>
              <a:off x="8269396" y="4637089"/>
              <a:ext cx="382588" cy="4127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38" name="Freeform 535"/>
            <p:cNvSpPr>
              <a:spLocks/>
            </p:cNvSpPr>
            <p:nvPr/>
          </p:nvSpPr>
          <p:spPr bwMode="auto">
            <a:xfrm>
              <a:off x="8269396" y="4583114"/>
              <a:ext cx="382588" cy="38100"/>
            </a:xfrm>
            <a:custGeom>
              <a:avLst/>
              <a:gdLst>
                <a:gd name="T0" fmla="*/ 213 w 3374"/>
                <a:gd name="T1" fmla="*/ 0 h 332"/>
                <a:gd name="T2" fmla="*/ 3161 w 3374"/>
                <a:gd name="T3" fmla="*/ 0 h 332"/>
                <a:gd name="T4" fmla="*/ 3195 w 3374"/>
                <a:gd name="T5" fmla="*/ 3 h 332"/>
                <a:gd name="T6" fmla="*/ 3228 w 3374"/>
                <a:gd name="T7" fmla="*/ 11 h 332"/>
                <a:gd name="T8" fmla="*/ 3258 w 3374"/>
                <a:gd name="T9" fmla="*/ 25 h 332"/>
                <a:gd name="T10" fmla="*/ 3286 w 3374"/>
                <a:gd name="T11" fmla="*/ 42 h 332"/>
                <a:gd name="T12" fmla="*/ 3312 w 3374"/>
                <a:gd name="T13" fmla="*/ 63 h 332"/>
                <a:gd name="T14" fmla="*/ 3333 w 3374"/>
                <a:gd name="T15" fmla="*/ 88 h 332"/>
                <a:gd name="T16" fmla="*/ 3350 w 3374"/>
                <a:gd name="T17" fmla="*/ 115 h 332"/>
                <a:gd name="T18" fmla="*/ 3363 w 3374"/>
                <a:gd name="T19" fmla="*/ 146 h 332"/>
                <a:gd name="T20" fmla="*/ 3371 w 3374"/>
                <a:gd name="T21" fmla="*/ 179 h 332"/>
                <a:gd name="T22" fmla="*/ 3374 w 3374"/>
                <a:gd name="T23" fmla="*/ 212 h 332"/>
                <a:gd name="T24" fmla="*/ 3374 w 3374"/>
                <a:gd name="T25" fmla="*/ 332 h 332"/>
                <a:gd name="T26" fmla="*/ 0 w 3374"/>
                <a:gd name="T27" fmla="*/ 332 h 332"/>
                <a:gd name="T28" fmla="*/ 0 w 3374"/>
                <a:gd name="T29" fmla="*/ 212 h 332"/>
                <a:gd name="T30" fmla="*/ 3 w 3374"/>
                <a:gd name="T31" fmla="*/ 179 h 332"/>
                <a:gd name="T32" fmla="*/ 11 w 3374"/>
                <a:gd name="T33" fmla="*/ 146 h 332"/>
                <a:gd name="T34" fmla="*/ 24 w 3374"/>
                <a:gd name="T35" fmla="*/ 115 h 332"/>
                <a:gd name="T36" fmla="*/ 41 w 3374"/>
                <a:gd name="T37" fmla="*/ 88 h 332"/>
                <a:gd name="T38" fmla="*/ 62 w 3374"/>
                <a:gd name="T39" fmla="*/ 63 h 332"/>
                <a:gd name="T40" fmla="*/ 88 w 3374"/>
                <a:gd name="T41" fmla="*/ 42 h 332"/>
                <a:gd name="T42" fmla="*/ 116 w 3374"/>
                <a:gd name="T43" fmla="*/ 25 h 332"/>
                <a:gd name="T44" fmla="*/ 146 w 3374"/>
                <a:gd name="T45" fmla="*/ 11 h 332"/>
                <a:gd name="T46" fmla="*/ 179 w 3374"/>
                <a:gd name="T47" fmla="*/ 3 h 332"/>
                <a:gd name="T48" fmla="*/ 213 w 3374"/>
                <a:gd name="T49" fmla="*/ 0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4" h="332">
                  <a:moveTo>
                    <a:pt x="213" y="0"/>
                  </a:moveTo>
                  <a:lnTo>
                    <a:pt x="3161" y="0"/>
                  </a:lnTo>
                  <a:lnTo>
                    <a:pt x="3195" y="3"/>
                  </a:lnTo>
                  <a:lnTo>
                    <a:pt x="3228" y="11"/>
                  </a:lnTo>
                  <a:lnTo>
                    <a:pt x="3258" y="25"/>
                  </a:lnTo>
                  <a:lnTo>
                    <a:pt x="3286" y="42"/>
                  </a:lnTo>
                  <a:lnTo>
                    <a:pt x="3312" y="63"/>
                  </a:lnTo>
                  <a:lnTo>
                    <a:pt x="3333" y="88"/>
                  </a:lnTo>
                  <a:lnTo>
                    <a:pt x="3350" y="115"/>
                  </a:lnTo>
                  <a:lnTo>
                    <a:pt x="3363" y="146"/>
                  </a:lnTo>
                  <a:lnTo>
                    <a:pt x="3371" y="179"/>
                  </a:lnTo>
                  <a:lnTo>
                    <a:pt x="3374" y="212"/>
                  </a:lnTo>
                  <a:lnTo>
                    <a:pt x="3374" y="332"/>
                  </a:lnTo>
                  <a:lnTo>
                    <a:pt x="0" y="332"/>
                  </a:lnTo>
                  <a:lnTo>
                    <a:pt x="0" y="212"/>
                  </a:lnTo>
                  <a:lnTo>
                    <a:pt x="3" y="179"/>
                  </a:lnTo>
                  <a:lnTo>
                    <a:pt x="11" y="146"/>
                  </a:lnTo>
                  <a:lnTo>
                    <a:pt x="24" y="115"/>
                  </a:lnTo>
                  <a:lnTo>
                    <a:pt x="41" y="88"/>
                  </a:lnTo>
                  <a:lnTo>
                    <a:pt x="62" y="63"/>
                  </a:lnTo>
                  <a:lnTo>
                    <a:pt x="88" y="42"/>
                  </a:lnTo>
                  <a:lnTo>
                    <a:pt x="116" y="25"/>
                  </a:lnTo>
                  <a:lnTo>
                    <a:pt x="146" y="11"/>
                  </a:lnTo>
                  <a:lnTo>
                    <a:pt x="179" y="3"/>
                  </a:lnTo>
                  <a:lnTo>
                    <a:pt x="2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9" name="Freeform 536"/>
            <p:cNvSpPr>
              <a:spLocks/>
            </p:cNvSpPr>
            <p:nvPr/>
          </p:nvSpPr>
          <p:spPr bwMode="auto">
            <a:xfrm>
              <a:off x="8528159" y="4743451"/>
              <a:ext cx="17463" cy="19050"/>
            </a:xfrm>
            <a:custGeom>
              <a:avLst/>
              <a:gdLst>
                <a:gd name="T0" fmla="*/ 75 w 149"/>
                <a:gd name="T1" fmla="*/ 0 h 170"/>
                <a:gd name="T2" fmla="*/ 149 w 149"/>
                <a:gd name="T3" fmla="*/ 170 h 170"/>
                <a:gd name="T4" fmla="*/ 0 w 149"/>
                <a:gd name="T5" fmla="*/ 170 h 170"/>
                <a:gd name="T6" fmla="*/ 75 w 149"/>
                <a:gd name="T7" fmla="*/ 0 h 170"/>
              </a:gdLst>
              <a:ahLst/>
              <a:cxnLst>
                <a:cxn ang="0">
                  <a:pos x="T0" y="T1"/>
                </a:cxn>
                <a:cxn ang="0">
                  <a:pos x="T2" y="T3"/>
                </a:cxn>
                <a:cxn ang="0">
                  <a:pos x="T4" y="T5"/>
                </a:cxn>
                <a:cxn ang="0">
                  <a:pos x="T6" y="T7"/>
                </a:cxn>
              </a:cxnLst>
              <a:rect l="0" t="0" r="r" b="b"/>
              <a:pathLst>
                <a:path w="149" h="170">
                  <a:moveTo>
                    <a:pt x="75" y="0"/>
                  </a:moveTo>
                  <a:lnTo>
                    <a:pt x="149" y="170"/>
                  </a:lnTo>
                  <a:lnTo>
                    <a:pt x="0" y="170"/>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32" name="Freeform 537"/>
            <p:cNvSpPr>
              <a:spLocks noEditPoints="1"/>
            </p:cNvSpPr>
            <p:nvPr/>
          </p:nvSpPr>
          <p:spPr bwMode="auto">
            <a:xfrm>
              <a:off x="8269396" y="4694239"/>
              <a:ext cx="382588" cy="123825"/>
            </a:xfrm>
            <a:custGeom>
              <a:avLst/>
              <a:gdLst>
                <a:gd name="T0" fmla="*/ 2306 w 3374"/>
                <a:gd name="T1" fmla="*/ 247 h 1103"/>
                <a:gd name="T2" fmla="*/ 2055 w 3374"/>
                <a:gd name="T3" fmla="*/ 831 h 1103"/>
                <a:gd name="T4" fmla="*/ 2095 w 3374"/>
                <a:gd name="T5" fmla="*/ 873 h 1103"/>
                <a:gd name="T6" fmla="*/ 2155 w 3374"/>
                <a:gd name="T7" fmla="*/ 867 h 1103"/>
                <a:gd name="T8" fmla="*/ 2478 w 3374"/>
                <a:gd name="T9" fmla="*/ 714 h 1103"/>
                <a:gd name="T10" fmla="*/ 2568 w 3374"/>
                <a:gd name="T11" fmla="*/ 872 h 1103"/>
                <a:gd name="T12" fmla="*/ 2632 w 3374"/>
                <a:gd name="T13" fmla="*/ 867 h 1103"/>
                <a:gd name="T14" fmla="*/ 2656 w 3374"/>
                <a:gd name="T15" fmla="*/ 817 h 1103"/>
                <a:gd name="T16" fmla="*/ 2397 w 3374"/>
                <a:gd name="T17" fmla="*/ 240 h 1103"/>
                <a:gd name="T18" fmla="*/ 781 w 3374"/>
                <a:gd name="T19" fmla="*/ 223 h 1103"/>
                <a:gd name="T20" fmla="*/ 726 w 3374"/>
                <a:gd name="T21" fmla="*/ 249 h 1103"/>
                <a:gd name="T22" fmla="*/ 888 w 3374"/>
                <a:gd name="T23" fmla="*/ 841 h 1103"/>
                <a:gd name="T24" fmla="*/ 932 w 3374"/>
                <a:gd name="T25" fmla="*/ 879 h 1103"/>
                <a:gd name="T26" fmla="*/ 993 w 3374"/>
                <a:gd name="T27" fmla="*/ 865 h 1103"/>
                <a:gd name="T28" fmla="*/ 1180 w 3374"/>
                <a:gd name="T29" fmla="*/ 277 h 1103"/>
                <a:gd name="T30" fmla="*/ 1149 w 3374"/>
                <a:gd name="T31" fmla="*/ 230 h 1103"/>
                <a:gd name="T32" fmla="*/ 1086 w 3374"/>
                <a:gd name="T33" fmla="*/ 230 h 1103"/>
                <a:gd name="T34" fmla="*/ 949 w 3374"/>
                <a:gd name="T35" fmla="*/ 614 h 1103"/>
                <a:gd name="T36" fmla="*/ 812 w 3374"/>
                <a:gd name="T37" fmla="*/ 230 h 1103"/>
                <a:gd name="T38" fmla="*/ 1714 w 3374"/>
                <a:gd name="T39" fmla="*/ 225 h 1103"/>
                <a:gd name="T40" fmla="*/ 1593 w 3374"/>
                <a:gd name="T41" fmla="*/ 279 h 1103"/>
                <a:gd name="T42" fmla="*/ 1532 w 3374"/>
                <a:gd name="T43" fmla="*/ 383 h 1103"/>
                <a:gd name="T44" fmla="*/ 1553 w 3374"/>
                <a:gd name="T45" fmla="*/ 502 h 1103"/>
                <a:gd name="T46" fmla="*/ 1648 w 3374"/>
                <a:gd name="T47" fmla="*/ 585 h 1103"/>
                <a:gd name="T48" fmla="*/ 1771 w 3374"/>
                <a:gd name="T49" fmla="*/ 609 h 1103"/>
                <a:gd name="T50" fmla="*/ 1834 w 3374"/>
                <a:gd name="T51" fmla="*/ 653 h 1103"/>
                <a:gd name="T52" fmla="*/ 1834 w 3374"/>
                <a:gd name="T53" fmla="*/ 725 h 1103"/>
                <a:gd name="T54" fmla="*/ 1771 w 3374"/>
                <a:gd name="T55" fmla="*/ 769 h 1103"/>
                <a:gd name="T56" fmla="*/ 1695 w 3374"/>
                <a:gd name="T57" fmla="*/ 756 h 1103"/>
                <a:gd name="T58" fmla="*/ 1637 w 3374"/>
                <a:gd name="T59" fmla="*/ 728 h 1103"/>
                <a:gd name="T60" fmla="*/ 1581 w 3374"/>
                <a:gd name="T61" fmla="*/ 755 h 1103"/>
                <a:gd name="T62" fmla="*/ 1579 w 3374"/>
                <a:gd name="T63" fmla="*/ 809 h 1103"/>
                <a:gd name="T64" fmla="*/ 1678 w 3374"/>
                <a:gd name="T65" fmla="*/ 871 h 1103"/>
                <a:gd name="T66" fmla="*/ 1819 w 3374"/>
                <a:gd name="T67" fmla="*/ 871 h 1103"/>
                <a:gd name="T68" fmla="*/ 1927 w 3374"/>
                <a:gd name="T69" fmla="*/ 803 h 1103"/>
                <a:gd name="T70" fmla="*/ 1969 w 3374"/>
                <a:gd name="T71" fmla="*/ 689 h 1103"/>
                <a:gd name="T72" fmla="*/ 1926 w 3374"/>
                <a:gd name="T73" fmla="*/ 575 h 1103"/>
                <a:gd name="T74" fmla="*/ 1819 w 3374"/>
                <a:gd name="T75" fmla="*/ 506 h 1103"/>
                <a:gd name="T76" fmla="*/ 1707 w 3374"/>
                <a:gd name="T77" fmla="*/ 489 h 1103"/>
                <a:gd name="T78" fmla="*/ 1657 w 3374"/>
                <a:gd name="T79" fmla="*/ 433 h 1103"/>
                <a:gd name="T80" fmla="*/ 1676 w 3374"/>
                <a:gd name="T81" fmla="*/ 362 h 1103"/>
                <a:gd name="T82" fmla="*/ 1749 w 3374"/>
                <a:gd name="T83" fmla="*/ 332 h 1103"/>
                <a:gd name="T84" fmla="*/ 1818 w 3374"/>
                <a:gd name="T85" fmla="*/ 358 h 1103"/>
                <a:gd name="T86" fmla="*/ 1877 w 3374"/>
                <a:gd name="T87" fmla="*/ 373 h 1103"/>
                <a:gd name="T88" fmla="*/ 1924 w 3374"/>
                <a:gd name="T89" fmla="*/ 336 h 1103"/>
                <a:gd name="T90" fmla="*/ 1910 w 3374"/>
                <a:gd name="T91" fmla="*/ 283 h 1103"/>
                <a:gd name="T92" fmla="*/ 1785 w 3374"/>
                <a:gd name="T93" fmla="*/ 225 h 1103"/>
                <a:gd name="T94" fmla="*/ 1325 w 3374"/>
                <a:gd name="T95" fmla="*/ 233 h 1103"/>
                <a:gd name="T96" fmla="*/ 1300 w 3374"/>
                <a:gd name="T97" fmla="*/ 826 h 1103"/>
                <a:gd name="T98" fmla="*/ 1342 w 3374"/>
                <a:gd name="T99" fmla="*/ 878 h 1103"/>
                <a:gd name="T100" fmla="*/ 1413 w 3374"/>
                <a:gd name="T101" fmla="*/ 859 h 1103"/>
                <a:gd name="T102" fmla="*/ 1421 w 3374"/>
                <a:gd name="T103" fmla="*/ 259 h 1103"/>
                <a:gd name="T104" fmla="*/ 1362 w 3374"/>
                <a:gd name="T105" fmla="*/ 221 h 1103"/>
                <a:gd name="T106" fmla="*/ 3371 w 3374"/>
                <a:gd name="T107" fmla="*/ 925 h 1103"/>
                <a:gd name="T108" fmla="*/ 3312 w 3374"/>
                <a:gd name="T109" fmla="*/ 1041 h 1103"/>
                <a:gd name="T110" fmla="*/ 3195 w 3374"/>
                <a:gd name="T111" fmla="*/ 1101 h 1103"/>
                <a:gd name="T112" fmla="*/ 146 w 3374"/>
                <a:gd name="T113" fmla="*/ 1093 h 1103"/>
                <a:gd name="T114" fmla="*/ 41 w 3374"/>
                <a:gd name="T115" fmla="*/ 1016 h 1103"/>
                <a:gd name="T116" fmla="*/ 0 w 3374"/>
                <a:gd name="T117" fmla="*/ 891 h 1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74" h="1103">
                  <a:moveTo>
                    <a:pt x="2355" y="226"/>
                  </a:moveTo>
                  <a:lnTo>
                    <a:pt x="2336" y="229"/>
                  </a:lnTo>
                  <a:lnTo>
                    <a:pt x="2320" y="236"/>
                  </a:lnTo>
                  <a:lnTo>
                    <a:pt x="2306" y="247"/>
                  </a:lnTo>
                  <a:lnTo>
                    <a:pt x="2296" y="261"/>
                  </a:lnTo>
                  <a:lnTo>
                    <a:pt x="2058" y="803"/>
                  </a:lnTo>
                  <a:lnTo>
                    <a:pt x="2054" y="817"/>
                  </a:lnTo>
                  <a:lnTo>
                    <a:pt x="2055" y="831"/>
                  </a:lnTo>
                  <a:lnTo>
                    <a:pt x="2059" y="845"/>
                  </a:lnTo>
                  <a:lnTo>
                    <a:pt x="2068" y="857"/>
                  </a:lnTo>
                  <a:lnTo>
                    <a:pt x="2080" y="867"/>
                  </a:lnTo>
                  <a:lnTo>
                    <a:pt x="2095" y="873"/>
                  </a:lnTo>
                  <a:lnTo>
                    <a:pt x="2111" y="877"/>
                  </a:lnTo>
                  <a:lnTo>
                    <a:pt x="2128" y="877"/>
                  </a:lnTo>
                  <a:lnTo>
                    <a:pt x="2142" y="874"/>
                  </a:lnTo>
                  <a:lnTo>
                    <a:pt x="2155" y="867"/>
                  </a:lnTo>
                  <a:lnTo>
                    <a:pt x="2167" y="857"/>
                  </a:lnTo>
                  <a:lnTo>
                    <a:pt x="2176" y="842"/>
                  </a:lnTo>
                  <a:lnTo>
                    <a:pt x="2232" y="714"/>
                  </a:lnTo>
                  <a:lnTo>
                    <a:pt x="2478" y="714"/>
                  </a:lnTo>
                  <a:lnTo>
                    <a:pt x="2536" y="842"/>
                  </a:lnTo>
                  <a:lnTo>
                    <a:pt x="2544" y="855"/>
                  </a:lnTo>
                  <a:lnTo>
                    <a:pt x="2555" y="865"/>
                  </a:lnTo>
                  <a:lnTo>
                    <a:pt x="2568" y="872"/>
                  </a:lnTo>
                  <a:lnTo>
                    <a:pt x="2584" y="876"/>
                  </a:lnTo>
                  <a:lnTo>
                    <a:pt x="2600" y="877"/>
                  </a:lnTo>
                  <a:lnTo>
                    <a:pt x="2616" y="873"/>
                  </a:lnTo>
                  <a:lnTo>
                    <a:pt x="2632" y="867"/>
                  </a:lnTo>
                  <a:lnTo>
                    <a:pt x="2643" y="857"/>
                  </a:lnTo>
                  <a:lnTo>
                    <a:pt x="2651" y="845"/>
                  </a:lnTo>
                  <a:lnTo>
                    <a:pt x="2655" y="831"/>
                  </a:lnTo>
                  <a:lnTo>
                    <a:pt x="2656" y="817"/>
                  </a:lnTo>
                  <a:lnTo>
                    <a:pt x="2652" y="803"/>
                  </a:lnTo>
                  <a:lnTo>
                    <a:pt x="2413" y="261"/>
                  </a:lnTo>
                  <a:lnTo>
                    <a:pt x="2407" y="249"/>
                  </a:lnTo>
                  <a:lnTo>
                    <a:pt x="2397" y="240"/>
                  </a:lnTo>
                  <a:lnTo>
                    <a:pt x="2384" y="232"/>
                  </a:lnTo>
                  <a:lnTo>
                    <a:pt x="2370" y="228"/>
                  </a:lnTo>
                  <a:lnTo>
                    <a:pt x="2355" y="226"/>
                  </a:lnTo>
                  <a:close/>
                  <a:moveTo>
                    <a:pt x="781" y="223"/>
                  </a:moveTo>
                  <a:lnTo>
                    <a:pt x="765" y="224"/>
                  </a:lnTo>
                  <a:lnTo>
                    <a:pt x="748" y="230"/>
                  </a:lnTo>
                  <a:lnTo>
                    <a:pt x="736" y="238"/>
                  </a:lnTo>
                  <a:lnTo>
                    <a:pt x="726" y="249"/>
                  </a:lnTo>
                  <a:lnTo>
                    <a:pt x="720" y="262"/>
                  </a:lnTo>
                  <a:lnTo>
                    <a:pt x="718" y="277"/>
                  </a:lnTo>
                  <a:lnTo>
                    <a:pt x="720" y="291"/>
                  </a:lnTo>
                  <a:lnTo>
                    <a:pt x="888" y="841"/>
                  </a:lnTo>
                  <a:lnTo>
                    <a:pt x="895" y="854"/>
                  </a:lnTo>
                  <a:lnTo>
                    <a:pt x="905" y="865"/>
                  </a:lnTo>
                  <a:lnTo>
                    <a:pt x="917" y="874"/>
                  </a:lnTo>
                  <a:lnTo>
                    <a:pt x="932" y="879"/>
                  </a:lnTo>
                  <a:lnTo>
                    <a:pt x="949" y="881"/>
                  </a:lnTo>
                  <a:lnTo>
                    <a:pt x="965" y="879"/>
                  </a:lnTo>
                  <a:lnTo>
                    <a:pt x="981" y="874"/>
                  </a:lnTo>
                  <a:lnTo>
                    <a:pt x="993" y="865"/>
                  </a:lnTo>
                  <a:lnTo>
                    <a:pt x="1003" y="854"/>
                  </a:lnTo>
                  <a:lnTo>
                    <a:pt x="1009" y="841"/>
                  </a:lnTo>
                  <a:lnTo>
                    <a:pt x="1178" y="291"/>
                  </a:lnTo>
                  <a:lnTo>
                    <a:pt x="1180" y="277"/>
                  </a:lnTo>
                  <a:lnTo>
                    <a:pt x="1178" y="262"/>
                  </a:lnTo>
                  <a:lnTo>
                    <a:pt x="1172" y="249"/>
                  </a:lnTo>
                  <a:lnTo>
                    <a:pt x="1162" y="238"/>
                  </a:lnTo>
                  <a:lnTo>
                    <a:pt x="1149" y="230"/>
                  </a:lnTo>
                  <a:lnTo>
                    <a:pt x="1134" y="224"/>
                  </a:lnTo>
                  <a:lnTo>
                    <a:pt x="1116" y="223"/>
                  </a:lnTo>
                  <a:lnTo>
                    <a:pt x="1100" y="225"/>
                  </a:lnTo>
                  <a:lnTo>
                    <a:pt x="1086" y="230"/>
                  </a:lnTo>
                  <a:lnTo>
                    <a:pt x="1073" y="238"/>
                  </a:lnTo>
                  <a:lnTo>
                    <a:pt x="1062" y="249"/>
                  </a:lnTo>
                  <a:lnTo>
                    <a:pt x="1056" y="263"/>
                  </a:lnTo>
                  <a:lnTo>
                    <a:pt x="949" y="614"/>
                  </a:lnTo>
                  <a:lnTo>
                    <a:pt x="841" y="263"/>
                  </a:lnTo>
                  <a:lnTo>
                    <a:pt x="835" y="249"/>
                  </a:lnTo>
                  <a:lnTo>
                    <a:pt x="825" y="238"/>
                  </a:lnTo>
                  <a:lnTo>
                    <a:pt x="812" y="230"/>
                  </a:lnTo>
                  <a:lnTo>
                    <a:pt x="797" y="225"/>
                  </a:lnTo>
                  <a:lnTo>
                    <a:pt x="781" y="223"/>
                  </a:lnTo>
                  <a:close/>
                  <a:moveTo>
                    <a:pt x="1749" y="221"/>
                  </a:moveTo>
                  <a:lnTo>
                    <a:pt x="1714" y="225"/>
                  </a:lnTo>
                  <a:lnTo>
                    <a:pt x="1680" y="232"/>
                  </a:lnTo>
                  <a:lnTo>
                    <a:pt x="1648" y="243"/>
                  </a:lnTo>
                  <a:lnTo>
                    <a:pt x="1620" y="259"/>
                  </a:lnTo>
                  <a:lnTo>
                    <a:pt x="1593" y="279"/>
                  </a:lnTo>
                  <a:lnTo>
                    <a:pt x="1571" y="301"/>
                  </a:lnTo>
                  <a:lnTo>
                    <a:pt x="1553" y="326"/>
                  </a:lnTo>
                  <a:lnTo>
                    <a:pt x="1540" y="353"/>
                  </a:lnTo>
                  <a:lnTo>
                    <a:pt x="1532" y="383"/>
                  </a:lnTo>
                  <a:lnTo>
                    <a:pt x="1529" y="414"/>
                  </a:lnTo>
                  <a:lnTo>
                    <a:pt x="1532" y="445"/>
                  </a:lnTo>
                  <a:lnTo>
                    <a:pt x="1540" y="474"/>
                  </a:lnTo>
                  <a:lnTo>
                    <a:pt x="1553" y="502"/>
                  </a:lnTo>
                  <a:lnTo>
                    <a:pt x="1571" y="528"/>
                  </a:lnTo>
                  <a:lnTo>
                    <a:pt x="1593" y="550"/>
                  </a:lnTo>
                  <a:lnTo>
                    <a:pt x="1620" y="569"/>
                  </a:lnTo>
                  <a:lnTo>
                    <a:pt x="1648" y="585"/>
                  </a:lnTo>
                  <a:lnTo>
                    <a:pt x="1680" y="597"/>
                  </a:lnTo>
                  <a:lnTo>
                    <a:pt x="1714" y="604"/>
                  </a:lnTo>
                  <a:lnTo>
                    <a:pt x="1749" y="607"/>
                  </a:lnTo>
                  <a:lnTo>
                    <a:pt x="1771" y="609"/>
                  </a:lnTo>
                  <a:lnTo>
                    <a:pt x="1790" y="615"/>
                  </a:lnTo>
                  <a:lnTo>
                    <a:pt x="1808" y="624"/>
                  </a:lnTo>
                  <a:lnTo>
                    <a:pt x="1823" y="638"/>
                  </a:lnTo>
                  <a:lnTo>
                    <a:pt x="1834" y="653"/>
                  </a:lnTo>
                  <a:lnTo>
                    <a:pt x="1840" y="670"/>
                  </a:lnTo>
                  <a:lnTo>
                    <a:pt x="1843" y="689"/>
                  </a:lnTo>
                  <a:lnTo>
                    <a:pt x="1840" y="708"/>
                  </a:lnTo>
                  <a:lnTo>
                    <a:pt x="1834" y="725"/>
                  </a:lnTo>
                  <a:lnTo>
                    <a:pt x="1823" y="741"/>
                  </a:lnTo>
                  <a:lnTo>
                    <a:pt x="1808" y="753"/>
                  </a:lnTo>
                  <a:lnTo>
                    <a:pt x="1790" y="763"/>
                  </a:lnTo>
                  <a:lnTo>
                    <a:pt x="1771" y="769"/>
                  </a:lnTo>
                  <a:lnTo>
                    <a:pt x="1749" y="771"/>
                  </a:lnTo>
                  <a:lnTo>
                    <a:pt x="1730" y="769"/>
                  </a:lnTo>
                  <a:lnTo>
                    <a:pt x="1712" y="764"/>
                  </a:lnTo>
                  <a:lnTo>
                    <a:pt x="1695" y="756"/>
                  </a:lnTo>
                  <a:lnTo>
                    <a:pt x="1680" y="746"/>
                  </a:lnTo>
                  <a:lnTo>
                    <a:pt x="1668" y="736"/>
                  </a:lnTo>
                  <a:lnTo>
                    <a:pt x="1652" y="731"/>
                  </a:lnTo>
                  <a:lnTo>
                    <a:pt x="1637" y="728"/>
                  </a:lnTo>
                  <a:lnTo>
                    <a:pt x="1621" y="729"/>
                  </a:lnTo>
                  <a:lnTo>
                    <a:pt x="1605" y="735"/>
                  </a:lnTo>
                  <a:lnTo>
                    <a:pt x="1591" y="744"/>
                  </a:lnTo>
                  <a:lnTo>
                    <a:pt x="1581" y="755"/>
                  </a:lnTo>
                  <a:lnTo>
                    <a:pt x="1574" y="767"/>
                  </a:lnTo>
                  <a:lnTo>
                    <a:pt x="1571" y="782"/>
                  </a:lnTo>
                  <a:lnTo>
                    <a:pt x="1572" y="796"/>
                  </a:lnTo>
                  <a:lnTo>
                    <a:pt x="1579" y="809"/>
                  </a:lnTo>
                  <a:lnTo>
                    <a:pt x="1589" y="821"/>
                  </a:lnTo>
                  <a:lnTo>
                    <a:pt x="1615" y="842"/>
                  </a:lnTo>
                  <a:lnTo>
                    <a:pt x="1645" y="859"/>
                  </a:lnTo>
                  <a:lnTo>
                    <a:pt x="1678" y="871"/>
                  </a:lnTo>
                  <a:lnTo>
                    <a:pt x="1713" y="878"/>
                  </a:lnTo>
                  <a:lnTo>
                    <a:pt x="1749" y="881"/>
                  </a:lnTo>
                  <a:lnTo>
                    <a:pt x="1785" y="878"/>
                  </a:lnTo>
                  <a:lnTo>
                    <a:pt x="1819" y="871"/>
                  </a:lnTo>
                  <a:lnTo>
                    <a:pt x="1851" y="860"/>
                  </a:lnTo>
                  <a:lnTo>
                    <a:pt x="1879" y="845"/>
                  </a:lnTo>
                  <a:lnTo>
                    <a:pt x="1905" y="825"/>
                  </a:lnTo>
                  <a:lnTo>
                    <a:pt x="1927" y="803"/>
                  </a:lnTo>
                  <a:lnTo>
                    <a:pt x="1945" y="777"/>
                  </a:lnTo>
                  <a:lnTo>
                    <a:pt x="1958" y="750"/>
                  </a:lnTo>
                  <a:lnTo>
                    <a:pt x="1966" y="720"/>
                  </a:lnTo>
                  <a:lnTo>
                    <a:pt x="1969" y="689"/>
                  </a:lnTo>
                  <a:lnTo>
                    <a:pt x="1966" y="658"/>
                  </a:lnTo>
                  <a:lnTo>
                    <a:pt x="1958" y="628"/>
                  </a:lnTo>
                  <a:lnTo>
                    <a:pt x="1945" y="601"/>
                  </a:lnTo>
                  <a:lnTo>
                    <a:pt x="1926" y="575"/>
                  </a:lnTo>
                  <a:lnTo>
                    <a:pt x="1905" y="553"/>
                  </a:lnTo>
                  <a:lnTo>
                    <a:pt x="1879" y="534"/>
                  </a:lnTo>
                  <a:lnTo>
                    <a:pt x="1850" y="518"/>
                  </a:lnTo>
                  <a:lnTo>
                    <a:pt x="1819" y="506"/>
                  </a:lnTo>
                  <a:lnTo>
                    <a:pt x="1784" y="499"/>
                  </a:lnTo>
                  <a:lnTo>
                    <a:pt x="1749" y="497"/>
                  </a:lnTo>
                  <a:lnTo>
                    <a:pt x="1727" y="495"/>
                  </a:lnTo>
                  <a:lnTo>
                    <a:pt x="1707" y="489"/>
                  </a:lnTo>
                  <a:lnTo>
                    <a:pt x="1690" y="479"/>
                  </a:lnTo>
                  <a:lnTo>
                    <a:pt x="1676" y="465"/>
                  </a:lnTo>
                  <a:lnTo>
                    <a:pt x="1665" y="450"/>
                  </a:lnTo>
                  <a:lnTo>
                    <a:pt x="1657" y="433"/>
                  </a:lnTo>
                  <a:lnTo>
                    <a:pt x="1654" y="414"/>
                  </a:lnTo>
                  <a:lnTo>
                    <a:pt x="1657" y="395"/>
                  </a:lnTo>
                  <a:lnTo>
                    <a:pt x="1665" y="378"/>
                  </a:lnTo>
                  <a:lnTo>
                    <a:pt x="1676" y="362"/>
                  </a:lnTo>
                  <a:lnTo>
                    <a:pt x="1690" y="350"/>
                  </a:lnTo>
                  <a:lnTo>
                    <a:pt x="1707" y="340"/>
                  </a:lnTo>
                  <a:lnTo>
                    <a:pt x="1727" y="334"/>
                  </a:lnTo>
                  <a:lnTo>
                    <a:pt x="1749" y="332"/>
                  </a:lnTo>
                  <a:lnTo>
                    <a:pt x="1768" y="334"/>
                  </a:lnTo>
                  <a:lnTo>
                    <a:pt x="1786" y="339"/>
                  </a:lnTo>
                  <a:lnTo>
                    <a:pt x="1804" y="347"/>
                  </a:lnTo>
                  <a:lnTo>
                    <a:pt x="1818" y="358"/>
                  </a:lnTo>
                  <a:lnTo>
                    <a:pt x="1831" y="367"/>
                  </a:lnTo>
                  <a:lnTo>
                    <a:pt x="1845" y="372"/>
                  </a:lnTo>
                  <a:lnTo>
                    <a:pt x="1862" y="375"/>
                  </a:lnTo>
                  <a:lnTo>
                    <a:pt x="1877" y="373"/>
                  </a:lnTo>
                  <a:lnTo>
                    <a:pt x="1893" y="368"/>
                  </a:lnTo>
                  <a:lnTo>
                    <a:pt x="1907" y="360"/>
                  </a:lnTo>
                  <a:lnTo>
                    <a:pt x="1917" y="349"/>
                  </a:lnTo>
                  <a:lnTo>
                    <a:pt x="1924" y="336"/>
                  </a:lnTo>
                  <a:lnTo>
                    <a:pt x="1926" y="321"/>
                  </a:lnTo>
                  <a:lnTo>
                    <a:pt x="1925" y="307"/>
                  </a:lnTo>
                  <a:lnTo>
                    <a:pt x="1919" y="294"/>
                  </a:lnTo>
                  <a:lnTo>
                    <a:pt x="1910" y="283"/>
                  </a:lnTo>
                  <a:lnTo>
                    <a:pt x="1882" y="261"/>
                  </a:lnTo>
                  <a:lnTo>
                    <a:pt x="1853" y="244"/>
                  </a:lnTo>
                  <a:lnTo>
                    <a:pt x="1820" y="232"/>
                  </a:lnTo>
                  <a:lnTo>
                    <a:pt x="1785" y="225"/>
                  </a:lnTo>
                  <a:lnTo>
                    <a:pt x="1749" y="221"/>
                  </a:lnTo>
                  <a:close/>
                  <a:moveTo>
                    <a:pt x="1362" y="221"/>
                  </a:moveTo>
                  <a:lnTo>
                    <a:pt x="1342" y="225"/>
                  </a:lnTo>
                  <a:lnTo>
                    <a:pt x="1325" y="233"/>
                  </a:lnTo>
                  <a:lnTo>
                    <a:pt x="1312" y="244"/>
                  </a:lnTo>
                  <a:lnTo>
                    <a:pt x="1303" y="259"/>
                  </a:lnTo>
                  <a:lnTo>
                    <a:pt x="1300" y="277"/>
                  </a:lnTo>
                  <a:lnTo>
                    <a:pt x="1300" y="826"/>
                  </a:lnTo>
                  <a:lnTo>
                    <a:pt x="1303" y="844"/>
                  </a:lnTo>
                  <a:lnTo>
                    <a:pt x="1312" y="859"/>
                  </a:lnTo>
                  <a:lnTo>
                    <a:pt x="1325" y="870"/>
                  </a:lnTo>
                  <a:lnTo>
                    <a:pt x="1342" y="878"/>
                  </a:lnTo>
                  <a:lnTo>
                    <a:pt x="1362" y="881"/>
                  </a:lnTo>
                  <a:lnTo>
                    <a:pt x="1381" y="878"/>
                  </a:lnTo>
                  <a:lnTo>
                    <a:pt x="1399" y="870"/>
                  </a:lnTo>
                  <a:lnTo>
                    <a:pt x="1413" y="859"/>
                  </a:lnTo>
                  <a:lnTo>
                    <a:pt x="1421" y="844"/>
                  </a:lnTo>
                  <a:lnTo>
                    <a:pt x="1424" y="826"/>
                  </a:lnTo>
                  <a:lnTo>
                    <a:pt x="1424" y="277"/>
                  </a:lnTo>
                  <a:lnTo>
                    <a:pt x="1421" y="259"/>
                  </a:lnTo>
                  <a:lnTo>
                    <a:pt x="1413" y="244"/>
                  </a:lnTo>
                  <a:lnTo>
                    <a:pt x="1399" y="233"/>
                  </a:lnTo>
                  <a:lnTo>
                    <a:pt x="1381" y="225"/>
                  </a:lnTo>
                  <a:lnTo>
                    <a:pt x="1362" y="221"/>
                  </a:lnTo>
                  <a:close/>
                  <a:moveTo>
                    <a:pt x="0" y="0"/>
                  </a:moveTo>
                  <a:lnTo>
                    <a:pt x="3374" y="0"/>
                  </a:lnTo>
                  <a:lnTo>
                    <a:pt x="3374" y="891"/>
                  </a:lnTo>
                  <a:lnTo>
                    <a:pt x="3371" y="925"/>
                  </a:lnTo>
                  <a:lnTo>
                    <a:pt x="3363" y="958"/>
                  </a:lnTo>
                  <a:lnTo>
                    <a:pt x="3350" y="988"/>
                  </a:lnTo>
                  <a:lnTo>
                    <a:pt x="3333" y="1016"/>
                  </a:lnTo>
                  <a:lnTo>
                    <a:pt x="3312" y="1041"/>
                  </a:lnTo>
                  <a:lnTo>
                    <a:pt x="3286" y="1062"/>
                  </a:lnTo>
                  <a:lnTo>
                    <a:pt x="3258" y="1079"/>
                  </a:lnTo>
                  <a:lnTo>
                    <a:pt x="3228" y="1093"/>
                  </a:lnTo>
                  <a:lnTo>
                    <a:pt x="3195" y="1101"/>
                  </a:lnTo>
                  <a:lnTo>
                    <a:pt x="3161" y="1103"/>
                  </a:lnTo>
                  <a:lnTo>
                    <a:pt x="213" y="1103"/>
                  </a:lnTo>
                  <a:lnTo>
                    <a:pt x="179" y="1101"/>
                  </a:lnTo>
                  <a:lnTo>
                    <a:pt x="146" y="1093"/>
                  </a:lnTo>
                  <a:lnTo>
                    <a:pt x="116" y="1079"/>
                  </a:lnTo>
                  <a:lnTo>
                    <a:pt x="88" y="1062"/>
                  </a:lnTo>
                  <a:lnTo>
                    <a:pt x="62" y="1041"/>
                  </a:lnTo>
                  <a:lnTo>
                    <a:pt x="41" y="1016"/>
                  </a:lnTo>
                  <a:lnTo>
                    <a:pt x="24" y="988"/>
                  </a:lnTo>
                  <a:lnTo>
                    <a:pt x="11" y="958"/>
                  </a:lnTo>
                  <a:lnTo>
                    <a:pt x="3" y="925"/>
                  </a:lnTo>
                  <a:lnTo>
                    <a:pt x="0" y="89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2" name="Group 1971"/>
          <p:cNvGrpSpPr/>
          <p:nvPr/>
        </p:nvGrpSpPr>
        <p:grpSpPr>
          <a:xfrm>
            <a:off x="5702540" y="2871482"/>
            <a:ext cx="232767" cy="180612"/>
            <a:chOff x="6386513" y="4649788"/>
            <a:chExt cx="382587" cy="296863"/>
          </a:xfrm>
          <a:solidFill>
            <a:schemeClr val="tx1">
              <a:lumMod val="65000"/>
              <a:lumOff val="35000"/>
            </a:schemeClr>
          </a:solidFill>
        </p:grpSpPr>
        <p:sp>
          <p:nvSpPr>
            <p:cNvPr id="1636" name="Freeform 542"/>
            <p:cNvSpPr>
              <a:spLocks noEditPoints="1"/>
            </p:cNvSpPr>
            <p:nvPr/>
          </p:nvSpPr>
          <p:spPr bwMode="auto">
            <a:xfrm>
              <a:off x="6386513" y="4649788"/>
              <a:ext cx="382587" cy="296863"/>
            </a:xfrm>
            <a:custGeom>
              <a:avLst/>
              <a:gdLst>
                <a:gd name="T0" fmla="*/ 3086 w 3374"/>
                <a:gd name="T1" fmla="*/ 1695 h 2622"/>
                <a:gd name="T2" fmla="*/ 3056 w 3374"/>
                <a:gd name="T3" fmla="*/ 1712 h 2622"/>
                <a:gd name="T4" fmla="*/ 3039 w 3374"/>
                <a:gd name="T5" fmla="*/ 1742 h 2622"/>
                <a:gd name="T6" fmla="*/ 3037 w 3374"/>
                <a:gd name="T7" fmla="*/ 1795 h 2622"/>
                <a:gd name="T8" fmla="*/ 3046 w 3374"/>
                <a:gd name="T9" fmla="*/ 1829 h 2622"/>
                <a:gd name="T10" fmla="*/ 3069 w 3374"/>
                <a:gd name="T11" fmla="*/ 1852 h 2622"/>
                <a:gd name="T12" fmla="*/ 3103 w 3374"/>
                <a:gd name="T13" fmla="*/ 1862 h 2622"/>
                <a:gd name="T14" fmla="*/ 3137 w 3374"/>
                <a:gd name="T15" fmla="*/ 1852 h 2622"/>
                <a:gd name="T16" fmla="*/ 3161 w 3374"/>
                <a:gd name="T17" fmla="*/ 1829 h 2622"/>
                <a:gd name="T18" fmla="*/ 3171 w 3374"/>
                <a:gd name="T19" fmla="*/ 1795 h 2622"/>
                <a:gd name="T20" fmla="*/ 3167 w 3374"/>
                <a:gd name="T21" fmla="*/ 1742 h 2622"/>
                <a:gd name="T22" fmla="*/ 3151 w 3374"/>
                <a:gd name="T23" fmla="*/ 1712 h 2622"/>
                <a:gd name="T24" fmla="*/ 3121 w 3374"/>
                <a:gd name="T25" fmla="*/ 1695 h 2622"/>
                <a:gd name="T26" fmla="*/ 2798 w 3374"/>
                <a:gd name="T27" fmla="*/ 1693 h 2622"/>
                <a:gd name="T28" fmla="*/ 2765 w 3374"/>
                <a:gd name="T29" fmla="*/ 1702 h 2622"/>
                <a:gd name="T30" fmla="*/ 2741 w 3374"/>
                <a:gd name="T31" fmla="*/ 1726 h 2622"/>
                <a:gd name="T32" fmla="*/ 2732 w 3374"/>
                <a:gd name="T33" fmla="*/ 1759 h 2622"/>
                <a:gd name="T34" fmla="*/ 2734 w 3374"/>
                <a:gd name="T35" fmla="*/ 1813 h 2622"/>
                <a:gd name="T36" fmla="*/ 2751 w 3374"/>
                <a:gd name="T37" fmla="*/ 1842 h 2622"/>
                <a:gd name="T38" fmla="*/ 2781 w 3374"/>
                <a:gd name="T39" fmla="*/ 1860 h 2622"/>
                <a:gd name="T40" fmla="*/ 2816 w 3374"/>
                <a:gd name="T41" fmla="*/ 1860 h 2622"/>
                <a:gd name="T42" fmla="*/ 2845 w 3374"/>
                <a:gd name="T43" fmla="*/ 1842 h 2622"/>
                <a:gd name="T44" fmla="*/ 2863 w 3374"/>
                <a:gd name="T45" fmla="*/ 1813 h 2622"/>
                <a:gd name="T46" fmla="*/ 2865 w 3374"/>
                <a:gd name="T47" fmla="*/ 1759 h 2622"/>
                <a:gd name="T48" fmla="*/ 2856 w 3374"/>
                <a:gd name="T49" fmla="*/ 1726 h 2622"/>
                <a:gd name="T50" fmla="*/ 2832 w 3374"/>
                <a:gd name="T51" fmla="*/ 1702 h 2622"/>
                <a:gd name="T52" fmla="*/ 2798 w 3374"/>
                <a:gd name="T53" fmla="*/ 1693 h 2622"/>
                <a:gd name="T54" fmla="*/ 253 w 3374"/>
                <a:gd name="T55" fmla="*/ 205 h 2622"/>
                <a:gd name="T56" fmla="*/ 223 w 3374"/>
                <a:gd name="T57" fmla="*/ 222 h 2622"/>
                <a:gd name="T58" fmla="*/ 207 w 3374"/>
                <a:gd name="T59" fmla="*/ 251 h 2622"/>
                <a:gd name="T60" fmla="*/ 203 w 3374"/>
                <a:gd name="T61" fmla="*/ 1521 h 2622"/>
                <a:gd name="T62" fmla="*/ 214 w 3374"/>
                <a:gd name="T63" fmla="*/ 1556 h 2622"/>
                <a:gd name="T64" fmla="*/ 239 w 3374"/>
                <a:gd name="T65" fmla="*/ 1581 h 2622"/>
                <a:gd name="T66" fmla="*/ 273 w 3374"/>
                <a:gd name="T67" fmla="*/ 1589 h 2622"/>
                <a:gd name="T68" fmla="*/ 3118 w 3374"/>
                <a:gd name="T69" fmla="*/ 1586 h 2622"/>
                <a:gd name="T70" fmla="*/ 3148 w 3374"/>
                <a:gd name="T71" fmla="*/ 1569 h 2622"/>
                <a:gd name="T72" fmla="*/ 3165 w 3374"/>
                <a:gd name="T73" fmla="*/ 1540 h 2622"/>
                <a:gd name="T74" fmla="*/ 3167 w 3374"/>
                <a:gd name="T75" fmla="*/ 270 h 2622"/>
                <a:gd name="T76" fmla="*/ 3158 w 3374"/>
                <a:gd name="T77" fmla="*/ 236 h 2622"/>
                <a:gd name="T78" fmla="*/ 3135 w 3374"/>
                <a:gd name="T79" fmla="*/ 212 h 2622"/>
                <a:gd name="T80" fmla="*/ 3101 w 3374"/>
                <a:gd name="T81" fmla="*/ 202 h 2622"/>
                <a:gd name="T82" fmla="*/ 0 w 3374"/>
                <a:gd name="T83" fmla="*/ 0 h 2622"/>
                <a:gd name="T84" fmla="*/ 3374 w 3374"/>
                <a:gd name="T85" fmla="*/ 1979 h 2622"/>
                <a:gd name="T86" fmla="*/ 2121 w 3374"/>
                <a:gd name="T87" fmla="*/ 2384 h 2622"/>
                <a:gd name="T88" fmla="*/ 2463 w 3374"/>
                <a:gd name="T89" fmla="*/ 2622 h 2622"/>
                <a:gd name="T90" fmla="*/ 910 w 3374"/>
                <a:gd name="T91" fmla="*/ 2384 h 2622"/>
                <a:gd name="T92" fmla="*/ 1363 w 3374"/>
                <a:gd name="T93" fmla="*/ 1979 h 2622"/>
                <a:gd name="T94" fmla="*/ 0 w 3374"/>
                <a:gd name="T95" fmla="*/ 0 h 2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74" h="2622">
                  <a:moveTo>
                    <a:pt x="3103" y="1693"/>
                  </a:moveTo>
                  <a:lnTo>
                    <a:pt x="3086" y="1695"/>
                  </a:lnTo>
                  <a:lnTo>
                    <a:pt x="3069" y="1702"/>
                  </a:lnTo>
                  <a:lnTo>
                    <a:pt x="3056" y="1712"/>
                  </a:lnTo>
                  <a:lnTo>
                    <a:pt x="3046" y="1726"/>
                  </a:lnTo>
                  <a:lnTo>
                    <a:pt x="3039" y="1742"/>
                  </a:lnTo>
                  <a:lnTo>
                    <a:pt x="3037" y="1759"/>
                  </a:lnTo>
                  <a:lnTo>
                    <a:pt x="3037" y="1795"/>
                  </a:lnTo>
                  <a:lnTo>
                    <a:pt x="3039" y="1813"/>
                  </a:lnTo>
                  <a:lnTo>
                    <a:pt x="3046" y="1829"/>
                  </a:lnTo>
                  <a:lnTo>
                    <a:pt x="3056" y="1842"/>
                  </a:lnTo>
                  <a:lnTo>
                    <a:pt x="3069" y="1852"/>
                  </a:lnTo>
                  <a:lnTo>
                    <a:pt x="3086" y="1860"/>
                  </a:lnTo>
                  <a:lnTo>
                    <a:pt x="3103" y="1862"/>
                  </a:lnTo>
                  <a:lnTo>
                    <a:pt x="3121" y="1860"/>
                  </a:lnTo>
                  <a:lnTo>
                    <a:pt x="3137" y="1852"/>
                  </a:lnTo>
                  <a:lnTo>
                    <a:pt x="3151" y="1842"/>
                  </a:lnTo>
                  <a:lnTo>
                    <a:pt x="3161" y="1829"/>
                  </a:lnTo>
                  <a:lnTo>
                    <a:pt x="3167" y="1813"/>
                  </a:lnTo>
                  <a:lnTo>
                    <a:pt x="3171" y="1795"/>
                  </a:lnTo>
                  <a:lnTo>
                    <a:pt x="3171" y="1759"/>
                  </a:lnTo>
                  <a:lnTo>
                    <a:pt x="3167" y="1742"/>
                  </a:lnTo>
                  <a:lnTo>
                    <a:pt x="3161" y="1726"/>
                  </a:lnTo>
                  <a:lnTo>
                    <a:pt x="3151" y="1712"/>
                  </a:lnTo>
                  <a:lnTo>
                    <a:pt x="3137" y="1702"/>
                  </a:lnTo>
                  <a:lnTo>
                    <a:pt x="3121" y="1695"/>
                  </a:lnTo>
                  <a:lnTo>
                    <a:pt x="3103" y="1693"/>
                  </a:lnTo>
                  <a:close/>
                  <a:moveTo>
                    <a:pt x="2798" y="1693"/>
                  </a:moveTo>
                  <a:lnTo>
                    <a:pt x="2781" y="1695"/>
                  </a:lnTo>
                  <a:lnTo>
                    <a:pt x="2765" y="1702"/>
                  </a:lnTo>
                  <a:lnTo>
                    <a:pt x="2751" y="1712"/>
                  </a:lnTo>
                  <a:lnTo>
                    <a:pt x="2741" y="1726"/>
                  </a:lnTo>
                  <a:lnTo>
                    <a:pt x="2734" y="1742"/>
                  </a:lnTo>
                  <a:lnTo>
                    <a:pt x="2732" y="1759"/>
                  </a:lnTo>
                  <a:lnTo>
                    <a:pt x="2732" y="1795"/>
                  </a:lnTo>
                  <a:lnTo>
                    <a:pt x="2734" y="1813"/>
                  </a:lnTo>
                  <a:lnTo>
                    <a:pt x="2741" y="1829"/>
                  </a:lnTo>
                  <a:lnTo>
                    <a:pt x="2751" y="1842"/>
                  </a:lnTo>
                  <a:lnTo>
                    <a:pt x="2765" y="1852"/>
                  </a:lnTo>
                  <a:lnTo>
                    <a:pt x="2781" y="1860"/>
                  </a:lnTo>
                  <a:lnTo>
                    <a:pt x="2798" y="1862"/>
                  </a:lnTo>
                  <a:lnTo>
                    <a:pt x="2816" y="1860"/>
                  </a:lnTo>
                  <a:lnTo>
                    <a:pt x="2832" y="1852"/>
                  </a:lnTo>
                  <a:lnTo>
                    <a:pt x="2845" y="1842"/>
                  </a:lnTo>
                  <a:lnTo>
                    <a:pt x="2856" y="1829"/>
                  </a:lnTo>
                  <a:lnTo>
                    <a:pt x="2863" y="1813"/>
                  </a:lnTo>
                  <a:lnTo>
                    <a:pt x="2865" y="1795"/>
                  </a:lnTo>
                  <a:lnTo>
                    <a:pt x="2865" y="1759"/>
                  </a:lnTo>
                  <a:lnTo>
                    <a:pt x="2863" y="1742"/>
                  </a:lnTo>
                  <a:lnTo>
                    <a:pt x="2856" y="1726"/>
                  </a:lnTo>
                  <a:lnTo>
                    <a:pt x="2845" y="1712"/>
                  </a:lnTo>
                  <a:lnTo>
                    <a:pt x="2832" y="1702"/>
                  </a:lnTo>
                  <a:lnTo>
                    <a:pt x="2816" y="1695"/>
                  </a:lnTo>
                  <a:lnTo>
                    <a:pt x="2798" y="1693"/>
                  </a:lnTo>
                  <a:close/>
                  <a:moveTo>
                    <a:pt x="271" y="202"/>
                  </a:moveTo>
                  <a:lnTo>
                    <a:pt x="253" y="205"/>
                  </a:lnTo>
                  <a:lnTo>
                    <a:pt x="237" y="212"/>
                  </a:lnTo>
                  <a:lnTo>
                    <a:pt x="223" y="222"/>
                  </a:lnTo>
                  <a:lnTo>
                    <a:pt x="213" y="236"/>
                  </a:lnTo>
                  <a:lnTo>
                    <a:pt x="207" y="251"/>
                  </a:lnTo>
                  <a:lnTo>
                    <a:pt x="203" y="270"/>
                  </a:lnTo>
                  <a:lnTo>
                    <a:pt x="203" y="1521"/>
                  </a:lnTo>
                  <a:lnTo>
                    <a:pt x="207" y="1540"/>
                  </a:lnTo>
                  <a:lnTo>
                    <a:pt x="214" y="1556"/>
                  </a:lnTo>
                  <a:lnTo>
                    <a:pt x="225" y="1570"/>
                  </a:lnTo>
                  <a:lnTo>
                    <a:pt x="239" y="1581"/>
                  </a:lnTo>
                  <a:lnTo>
                    <a:pt x="256" y="1587"/>
                  </a:lnTo>
                  <a:lnTo>
                    <a:pt x="273" y="1589"/>
                  </a:lnTo>
                  <a:lnTo>
                    <a:pt x="3101" y="1589"/>
                  </a:lnTo>
                  <a:lnTo>
                    <a:pt x="3118" y="1586"/>
                  </a:lnTo>
                  <a:lnTo>
                    <a:pt x="3135" y="1580"/>
                  </a:lnTo>
                  <a:lnTo>
                    <a:pt x="3148" y="1569"/>
                  </a:lnTo>
                  <a:lnTo>
                    <a:pt x="3158" y="1555"/>
                  </a:lnTo>
                  <a:lnTo>
                    <a:pt x="3165" y="1540"/>
                  </a:lnTo>
                  <a:lnTo>
                    <a:pt x="3167" y="1521"/>
                  </a:lnTo>
                  <a:lnTo>
                    <a:pt x="3167" y="270"/>
                  </a:lnTo>
                  <a:lnTo>
                    <a:pt x="3165" y="251"/>
                  </a:lnTo>
                  <a:lnTo>
                    <a:pt x="3158" y="236"/>
                  </a:lnTo>
                  <a:lnTo>
                    <a:pt x="3148" y="222"/>
                  </a:lnTo>
                  <a:lnTo>
                    <a:pt x="3135" y="212"/>
                  </a:lnTo>
                  <a:lnTo>
                    <a:pt x="3118" y="205"/>
                  </a:lnTo>
                  <a:lnTo>
                    <a:pt x="3101" y="202"/>
                  </a:lnTo>
                  <a:lnTo>
                    <a:pt x="271" y="202"/>
                  </a:lnTo>
                  <a:close/>
                  <a:moveTo>
                    <a:pt x="0" y="0"/>
                  </a:moveTo>
                  <a:lnTo>
                    <a:pt x="3374" y="0"/>
                  </a:lnTo>
                  <a:lnTo>
                    <a:pt x="3374" y="1979"/>
                  </a:lnTo>
                  <a:lnTo>
                    <a:pt x="2011" y="1979"/>
                  </a:lnTo>
                  <a:lnTo>
                    <a:pt x="2121" y="2384"/>
                  </a:lnTo>
                  <a:lnTo>
                    <a:pt x="2463" y="2384"/>
                  </a:lnTo>
                  <a:lnTo>
                    <a:pt x="2463" y="2622"/>
                  </a:lnTo>
                  <a:lnTo>
                    <a:pt x="910" y="2622"/>
                  </a:lnTo>
                  <a:lnTo>
                    <a:pt x="910" y="2384"/>
                  </a:lnTo>
                  <a:lnTo>
                    <a:pt x="1253" y="2384"/>
                  </a:lnTo>
                  <a:lnTo>
                    <a:pt x="1363" y="1979"/>
                  </a:lnTo>
                  <a:lnTo>
                    <a:pt x="0" y="197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37" name="Freeform 543"/>
            <p:cNvSpPr>
              <a:spLocks noEditPoints="1"/>
            </p:cNvSpPr>
            <p:nvPr/>
          </p:nvSpPr>
          <p:spPr bwMode="auto">
            <a:xfrm>
              <a:off x="6424613" y="4687888"/>
              <a:ext cx="306387" cy="127000"/>
            </a:xfrm>
            <a:custGeom>
              <a:avLst/>
              <a:gdLst>
                <a:gd name="T0" fmla="*/ 1533 w 2694"/>
                <a:gd name="T1" fmla="*/ 198 h 1116"/>
                <a:gd name="T2" fmla="*/ 1506 w 2694"/>
                <a:gd name="T3" fmla="*/ 213 h 1116"/>
                <a:gd name="T4" fmla="*/ 1346 w 2694"/>
                <a:gd name="T5" fmla="*/ 458 h 1116"/>
                <a:gd name="T6" fmla="*/ 1186 w 2694"/>
                <a:gd name="T7" fmla="*/ 213 h 1116"/>
                <a:gd name="T8" fmla="*/ 1160 w 2694"/>
                <a:gd name="T9" fmla="*/ 198 h 1116"/>
                <a:gd name="T10" fmla="*/ 1129 w 2694"/>
                <a:gd name="T11" fmla="*/ 201 h 1116"/>
                <a:gd name="T12" fmla="*/ 1103 w 2694"/>
                <a:gd name="T13" fmla="*/ 217 h 1116"/>
                <a:gd name="T14" fmla="*/ 1089 w 2694"/>
                <a:gd name="T15" fmla="*/ 244 h 1116"/>
                <a:gd name="T16" fmla="*/ 1090 w 2694"/>
                <a:gd name="T17" fmla="*/ 274 h 1116"/>
                <a:gd name="T18" fmla="*/ 1227 w 2694"/>
                <a:gd name="T19" fmla="*/ 492 h 1116"/>
                <a:gd name="T20" fmla="*/ 1137 w 2694"/>
                <a:gd name="T21" fmla="*/ 495 h 1116"/>
                <a:gd name="T22" fmla="*/ 1109 w 2694"/>
                <a:gd name="T23" fmla="*/ 516 h 1116"/>
                <a:gd name="T24" fmla="*/ 1098 w 2694"/>
                <a:gd name="T25" fmla="*/ 551 h 1116"/>
                <a:gd name="T26" fmla="*/ 1109 w 2694"/>
                <a:gd name="T27" fmla="*/ 586 h 1116"/>
                <a:gd name="T28" fmla="*/ 1137 w 2694"/>
                <a:gd name="T29" fmla="*/ 607 h 1116"/>
                <a:gd name="T30" fmla="*/ 1288 w 2694"/>
                <a:gd name="T31" fmla="*/ 610 h 1116"/>
                <a:gd name="T32" fmla="*/ 1156 w 2694"/>
                <a:gd name="T33" fmla="*/ 668 h 1116"/>
                <a:gd name="T34" fmla="*/ 1121 w 2694"/>
                <a:gd name="T35" fmla="*/ 680 h 1116"/>
                <a:gd name="T36" fmla="*/ 1101 w 2694"/>
                <a:gd name="T37" fmla="*/ 709 h 1116"/>
                <a:gd name="T38" fmla="*/ 1100 w 2694"/>
                <a:gd name="T39" fmla="*/ 746 h 1116"/>
                <a:gd name="T40" fmla="*/ 1121 w 2694"/>
                <a:gd name="T41" fmla="*/ 776 h 1116"/>
                <a:gd name="T42" fmla="*/ 1156 w 2694"/>
                <a:gd name="T43" fmla="*/ 787 h 1116"/>
                <a:gd name="T44" fmla="*/ 1288 w 2694"/>
                <a:gd name="T45" fmla="*/ 860 h 1116"/>
                <a:gd name="T46" fmla="*/ 1299 w 2694"/>
                <a:gd name="T47" fmla="*/ 894 h 1116"/>
                <a:gd name="T48" fmla="*/ 1329 w 2694"/>
                <a:gd name="T49" fmla="*/ 916 h 1116"/>
                <a:gd name="T50" fmla="*/ 1365 w 2694"/>
                <a:gd name="T51" fmla="*/ 916 h 1116"/>
                <a:gd name="T52" fmla="*/ 1395 w 2694"/>
                <a:gd name="T53" fmla="*/ 894 h 1116"/>
                <a:gd name="T54" fmla="*/ 1406 w 2694"/>
                <a:gd name="T55" fmla="*/ 860 h 1116"/>
                <a:gd name="T56" fmla="*/ 1538 w 2694"/>
                <a:gd name="T57" fmla="*/ 787 h 1116"/>
                <a:gd name="T58" fmla="*/ 1573 w 2694"/>
                <a:gd name="T59" fmla="*/ 776 h 1116"/>
                <a:gd name="T60" fmla="*/ 1593 w 2694"/>
                <a:gd name="T61" fmla="*/ 747 h 1116"/>
                <a:gd name="T62" fmla="*/ 1594 w 2694"/>
                <a:gd name="T63" fmla="*/ 709 h 1116"/>
                <a:gd name="T64" fmla="*/ 1573 w 2694"/>
                <a:gd name="T65" fmla="*/ 681 h 1116"/>
                <a:gd name="T66" fmla="*/ 1538 w 2694"/>
                <a:gd name="T67" fmla="*/ 668 h 1116"/>
                <a:gd name="T68" fmla="*/ 1406 w 2694"/>
                <a:gd name="T69" fmla="*/ 610 h 1116"/>
                <a:gd name="T70" fmla="*/ 1557 w 2694"/>
                <a:gd name="T71" fmla="*/ 607 h 1116"/>
                <a:gd name="T72" fmla="*/ 1585 w 2694"/>
                <a:gd name="T73" fmla="*/ 586 h 1116"/>
                <a:gd name="T74" fmla="*/ 1596 w 2694"/>
                <a:gd name="T75" fmla="*/ 551 h 1116"/>
                <a:gd name="T76" fmla="*/ 1585 w 2694"/>
                <a:gd name="T77" fmla="*/ 516 h 1116"/>
                <a:gd name="T78" fmla="*/ 1557 w 2694"/>
                <a:gd name="T79" fmla="*/ 495 h 1116"/>
                <a:gd name="T80" fmla="*/ 1465 w 2694"/>
                <a:gd name="T81" fmla="*/ 492 h 1116"/>
                <a:gd name="T82" fmla="*/ 1603 w 2694"/>
                <a:gd name="T83" fmla="*/ 274 h 1116"/>
                <a:gd name="T84" fmla="*/ 1604 w 2694"/>
                <a:gd name="T85" fmla="*/ 244 h 1116"/>
                <a:gd name="T86" fmla="*/ 1589 w 2694"/>
                <a:gd name="T87" fmla="*/ 218 h 1116"/>
                <a:gd name="T88" fmla="*/ 1564 w 2694"/>
                <a:gd name="T89" fmla="*/ 201 h 1116"/>
                <a:gd name="T90" fmla="*/ 0 w 2694"/>
                <a:gd name="T91" fmla="*/ 0 h 1116"/>
                <a:gd name="T92" fmla="*/ 2694 w 2694"/>
                <a:gd name="T93" fmla="*/ 1116 h 1116"/>
                <a:gd name="T94" fmla="*/ 0 w 2694"/>
                <a:gd name="T95" fmla="*/ 0 h 1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94" h="1116">
                  <a:moveTo>
                    <a:pt x="1548" y="197"/>
                  </a:moveTo>
                  <a:lnTo>
                    <a:pt x="1533" y="198"/>
                  </a:lnTo>
                  <a:lnTo>
                    <a:pt x="1519" y="205"/>
                  </a:lnTo>
                  <a:lnTo>
                    <a:pt x="1506" y="213"/>
                  </a:lnTo>
                  <a:lnTo>
                    <a:pt x="1495" y="225"/>
                  </a:lnTo>
                  <a:lnTo>
                    <a:pt x="1346" y="458"/>
                  </a:lnTo>
                  <a:lnTo>
                    <a:pt x="1197" y="225"/>
                  </a:lnTo>
                  <a:lnTo>
                    <a:pt x="1186" y="213"/>
                  </a:lnTo>
                  <a:lnTo>
                    <a:pt x="1174" y="205"/>
                  </a:lnTo>
                  <a:lnTo>
                    <a:pt x="1160" y="198"/>
                  </a:lnTo>
                  <a:lnTo>
                    <a:pt x="1145" y="197"/>
                  </a:lnTo>
                  <a:lnTo>
                    <a:pt x="1129" y="201"/>
                  </a:lnTo>
                  <a:lnTo>
                    <a:pt x="1115" y="207"/>
                  </a:lnTo>
                  <a:lnTo>
                    <a:pt x="1103" y="217"/>
                  </a:lnTo>
                  <a:lnTo>
                    <a:pt x="1094" y="230"/>
                  </a:lnTo>
                  <a:lnTo>
                    <a:pt x="1089" y="244"/>
                  </a:lnTo>
                  <a:lnTo>
                    <a:pt x="1087" y="260"/>
                  </a:lnTo>
                  <a:lnTo>
                    <a:pt x="1090" y="274"/>
                  </a:lnTo>
                  <a:lnTo>
                    <a:pt x="1098" y="289"/>
                  </a:lnTo>
                  <a:lnTo>
                    <a:pt x="1227" y="492"/>
                  </a:lnTo>
                  <a:lnTo>
                    <a:pt x="1156" y="492"/>
                  </a:lnTo>
                  <a:lnTo>
                    <a:pt x="1137" y="495"/>
                  </a:lnTo>
                  <a:lnTo>
                    <a:pt x="1121" y="503"/>
                  </a:lnTo>
                  <a:lnTo>
                    <a:pt x="1109" y="516"/>
                  </a:lnTo>
                  <a:lnTo>
                    <a:pt x="1101" y="533"/>
                  </a:lnTo>
                  <a:lnTo>
                    <a:pt x="1098" y="551"/>
                  </a:lnTo>
                  <a:lnTo>
                    <a:pt x="1100" y="569"/>
                  </a:lnTo>
                  <a:lnTo>
                    <a:pt x="1109" y="586"/>
                  </a:lnTo>
                  <a:lnTo>
                    <a:pt x="1121" y="599"/>
                  </a:lnTo>
                  <a:lnTo>
                    <a:pt x="1137" y="607"/>
                  </a:lnTo>
                  <a:lnTo>
                    <a:pt x="1156" y="610"/>
                  </a:lnTo>
                  <a:lnTo>
                    <a:pt x="1288" y="610"/>
                  </a:lnTo>
                  <a:lnTo>
                    <a:pt x="1288" y="668"/>
                  </a:lnTo>
                  <a:lnTo>
                    <a:pt x="1156" y="668"/>
                  </a:lnTo>
                  <a:lnTo>
                    <a:pt x="1137" y="672"/>
                  </a:lnTo>
                  <a:lnTo>
                    <a:pt x="1121" y="680"/>
                  </a:lnTo>
                  <a:lnTo>
                    <a:pt x="1109" y="693"/>
                  </a:lnTo>
                  <a:lnTo>
                    <a:pt x="1101" y="709"/>
                  </a:lnTo>
                  <a:lnTo>
                    <a:pt x="1098" y="728"/>
                  </a:lnTo>
                  <a:lnTo>
                    <a:pt x="1100" y="746"/>
                  </a:lnTo>
                  <a:lnTo>
                    <a:pt x="1109" y="762"/>
                  </a:lnTo>
                  <a:lnTo>
                    <a:pt x="1121" y="776"/>
                  </a:lnTo>
                  <a:lnTo>
                    <a:pt x="1137" y="784"/>
                  </a:lnTo>
                  <a:lnTo>
                    <a:pt x="1156" y="787"/>
                  </a:lnTo>
                  <a:lnTo>
                    <a:pt x="1288" y="787"/>
                  </a:lnTo>
                  <a:lnTo>
                    <a:pt x="1288" y="860"/>
                  </a:lnTo>
                  <a:lnTo>
                    <a:pt x="1291" y="878"/>
                  </a:lnTo>
                  <a:lnTo>
                    <a:pt x="1299" y="894"/>
                  </a:lnTo>
                  <a:lnTo>
                    <a:pt x="1312" y="907"/>
                  </a:lnTo>
                  <a:lnTo>
                    <a:pt x="1329" y="916"/>
                  </a:lnTo>
                  <a:lnTo>
                    <a:pt x="1347" y="919"/>
                  </a:lnTo>
                  <a:lnTo>
                    <a:pt x="1365" y="916"/>
                  </a:lnTo>
                  <a:lnTo>
                    <a:pt x="1382" y="908"/>
                  </a:lnTo>
                  <a:lnTo>
                    <a:pt x="1395" y="894"/>
                  </a:lnTo>
                  <a:lnTo>
                    <a:pt x="1403" y="878"/>
                  </a:lnTo>
                  <a:lnTo>
                    <a:pt x="1406" y="860"/>
                  </a:lnTo>
                  <a:lnTo>
                    <a:pt x="1406" y="787"/>
                  </a:lnTo>
                  <a:lnTo>
                    <a:pt x="1538" y="787"/>
                  </a:lnTo>
                  <a:lnTo>
                    <a:pt x="1557" y="784"/>
                  </a:lnTo>
                  <a:lnTo>
                    <a:pt x="1573" y="776"/>
                  </a:lnTo>
                  <a:lnTo>
                    <a:pt x="1585" y="764"/>
                  </a:lnTo>
                  <a:lnTo>
                    <a:pt x="1593" y="747"/>
                  </a:lnTo>
                  <a:lnTo>
                    <a:pt x="1596" y="728"/>
                  </a:lnTo>
                  <a:lnTo>
                    <a:pt x="1594" y="709"/>
                  </a:lnTo>
                  <a:lnTo>
                    <a:pt x="1585" y="693"/>
                  </a:lnTo>
                  <a:lnTo>
                    <a:pt x="1573" y="681"/>
                  </a:lnTo>
                  <a:lnTo>
                    <a:pt x="1557" y="672"/>
                  </a:lnTo>
                  <a:lnTo>
                    <a:pt x="1538" y="668"/>
                  </a:lnTo>
                  <a:lnTo>
                    <a:pt x="1406" y="668"/>
                  </a:lnTo>
                  <a:lnTo>
                    <a:pt x="1406" y="610"/>
                  </a:lnTo>
                  <a:lnTo>
                    <a:pt x="1538" y="610"/>
                  </a:lnTo>
                  <a:lnTo>
                    <a:pt x="1557" y="607"/>
                  </a:lnTo>
                  <a:lnTo>
                    <a:pt x="1573" y="599"/>
                  </a:lnTo>
                  <a:lnTo>
                    <a:pt x="1585" y="586"/>
                  </a:lnTo>
                  <a:lnTo>
                    <a:pt x="1593" y="570"/>
                  </a:lnTo>
                  <a:lnTo>
                    <a:pt x="1596" y="551"/>
                  </a:lnTo>
                  <a:lnTo>
                    <a:pt x="1594" y="533"/>
                  </a:lnTo>
                  <a:lnTo>
                    <a:pt x="1585" y="516"/>
                  </a:lnTo>
                  <a:lnTo>
                    <a:pt x="1573" y="504"/>
                  </a:lnTo>
                  <a:lnTo>
                    <a:pt x="1557" y="495"/>
                  </a:lnTo>
                  <a:lnTo>
                    <a:pt x="1538" y="492"/>
                  </a:lnTo>
                  <a:lnTo>
                    <a:pt x="1465" y="492"/>
                  </a:lnTo>
                  <a:lnTo>
                    <a:pt x="1595" y="289"/>
                  </a:lnTo>
                  <a:lnTo>
                    <a:pt x="1603" y="274"/>
                  </a:lnTo>
                  <a:lnTo>
                    <a:pt x="1605" y="260"/>
                  </a:lnTo>
                  <a:lnTo>
                    <a:pt x="1604" y="244"/>
                  </a:lnTo>
                  <a:lnTo>
                    <a:pt x="1599" y="230"/>
                  </a:lnTo>
                  <a:lnTo>
                    <a:pt x="1589" y="218"/>
                  </a:lnTo>
                  <a:lnTo>
                    <a:pt x="1578" y="207"/>
                  </a:lnTo>
                  <a:lnTo>
                    <a:pt x="1564" y="201"/>
                  </a:lnTo>
                  <a:lnTo>
                    <a:pt x="1548" y="197"/>
                  </a:lnTo>
                  <a:close/>
                  <a:moveTo>
                    <a:pt x="0" y="0"/>
                  </a:moveTo>
                  <a:lnTo>
                    <a:pt x="2694" y="0"/>
                  </a:lnTo>
                  <a:lnTo>
                    <a:pt x="2694" y="1116"/>
                  </a:lnTo>
                  <a:lnTo>
                    <a:pt x="0" y="111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1" name="Group 1970"/>
          <p:cNvGrpSpPr/>
          <p:nvPr/>
        </p:nvGrpSpPr>
        <p:grpSpPr>
          <a:xfrm>
            <a:off x="5172091" y="2848303"/>
            <a:ext cx="232766" cy="226972"/>
            <a:chOff x="5722938" y="4652963"/>
            <a:chExt cx="382587" cy="373063"/>
          </a:xfrm>
          <a:solidFill>
            <a:schemeClr val="tx1">
              <a:lumMod val="65000"/>
              <a:lumOff val="35000"/>
            </a:schemeClr>
          </a:solidFill>
        </p:grpSpPr>
        <p:sp>
          <p:nvSpPr>
            <p:cNvPr id="1641" name="Freeform 548"/>
            <p:cNvSpPr>
              <a:spLocks/>
            </p:cNvSpPr>
            <p:nvPr/>
          </p:nvSpPr>
          <p:spPr bwMode="auto">
            <a:xfrm>
              <a:off x="5834063" y="4719638"/>
              <a:ext cx="271462" cy="306388"/>
            </a:xfrm>
            <a:custGeom>
              <a:avLst/>
              <a:gdLst>
                <a:gd name="T0" fmla="*/ 1956 w 2392"/>
                <a:gd name="T1" fmla="*/ 0 h 2714"/>
                <a:gd name="T2" fmla="*/ 2138 w 2392"/>
                <a:gd name="T3" fmla="*/ 0 h 2714"/>
                <a:gd name="T4" fmla="*/ 2176 w 2392"/>
                <a:gd name="T5" fmla="*/ 2 h 2714"/>
                <a:gd name="T6" fmla="*/ 2212 w 2392"/>
                <a:gd name="T7" fmla="*/ 10 h 2714"/>
                <a:gd name="T8" fmla="*/ 2247 w 2392"/>
                <a:gd name="T9" fmla="*/ 24 h 2714"/>
                <a:gd name="T10" fmla="*/ 2277 w 2392"/>
                <a:gd name="T11" fmla="*/ 41 h 2714"/>
                <a:gd name="T12" fmla="*/ 2306 w 2392"/>
                <a:gd name="T13" fmla="*/ 63 h 2714"/>
                <a:gd name="T14" fmla="*/ 2332 w 2392"/>
                <a:gd name="T15" fmla="*/ 88 h 2714"/>
                <a:gd name="T16" fmla="*/ 2353 w 2392"/>
                <a:gd name="T17" fmla="*/ 117 h 2714"/>
                <a:gd name="T18" fmla="*/ 2370 w 2392"/>
                <a:gd name="T19" fmla="*/ 149 h 2714"/>
                <a:gd name="T20" fmla="*/ 2383 w 2392"/>
                <a:gd name="T21" fmla="*/ 184 h 2714"/>
                <a:gd name="T22" fmla="*/ 2390 w 2392"/>
                <a:gd name="T23" fmla="*/ 219 h 2714"/>
                <a:gd name="T24" fmla="*/ 2392 w 2392"/>
                <a:gd name="T25" fmla="*/ 258 h 2714"/>
                <a:gd name="T26" fmla="*/ 2392 w 2392"/>
                <a:gd name="T27" fmla="*/ 2008 h 2714"/>
                <a:gd name="T28" fmla="*/ 2390 w 2392"/>
                <a:gd name="T29" fmla="*/ 2047 h 2714"/>
                <a:gd name="T30" fmla="*/ 2382 w 2392"/>
                <a:gd name="T31" fmla="*/ 2083 h 2714"/>
                <a:gd name="T32" fmla="*/ 2368 w 2392"/>
                <a:gd name="T33" fmla="*/ 2116 h 2714"/>
                <a:gd name="T34" fmla="*/ 2351 w 2392"/>
                <a:gd name="T35" fmla="*/ 2148 h 2714"/>
                <a:gd name="T36" fmla="*/ 2330 w 2392"/>
                <a:gd name="T37" fmla="*/ 2177 h 2714"/>
                <a:gd name="T38" fmla="*/ 2304 w 2392"/>
                <a:gd name="T39" fmla="*/ 2202 h 2714"/>
                <a:gd name="T40" fmla="*/ 2275 w 2392"/>
                <a:gd name="T41" fmla="*/ 2224 h 2714"/>
                <a:gd name="T42" fmla="*/ 2244 w 2392"/>
                <a:gd name="T43" fmla="*/ 2241 h 2714"/>
                <a:gd name="T44" fmla="*/ 2210 w 2392"/>
                <a:gd name="T45" fmla="*/ 2255 h 2714"/>
                <a:gd name="T46" fmla="*/ 2173 w 2392"/>
                <a:gd name="T47" fmla="*/ 2263 h 2714"/>
                <a:gd name="T48" fmla="*/ 2135 w 2392"/>
                <a:gd name="T49" fmla="*/ 2266 h 2714"/>
                <a:gd name="T50" fmla="*/ 1996 w 2392"/>
                <a:gd name="T51" fmla="*/ 2266 h 2714"/>
                <a:gd name="T52" fmla="*/ 1996 w 2392"/>
                <a:gd name="T53" fmla="*/ 2714 h 2714"/>
                <a:gd name="T54" fmla="*/ 1292 w 2392"/>
                <a:gd name="T55" fmla="*/ 2266 h 2714"/>
                <a:gd name="T56" fmla="*/ 205 w 2392"/>
                <a:gd name="T57" fmla="*/ 2266 h 2714"/>
                <a:gd name="T58" fmla="*/ 169 w 2392"/>
                <a:gd name="T59" fmla="*/ 2263 h 2714"/>
                <a:gd name="T60" fmla="*/ 136 w 2392"/>
                <a:gd name="T61" fmla="*/ 2256 h 2714"/>
                <a:gd name="T62" fmla="*/ 105 w 2392"/>
                <a:gd name="T63" fmla="*/ 2244 h 2714"/>
                <a:gd name="T64" fmla="*/ 75 w 2392"/>
                <a:gd name="T65" fmla="*/ 2229 h 2714"/>
                <a:gd name="T66" fmla="*/ 48 w 2392"/>
                <a:gd name="T67" fmla="*/ 2211 h 2714"/>
                <a:gd name="T68" fmla="*/ 23 w 2392"/>
                <a:gd name="T69" fmla="*/ 2188 h 2714"/>
                <a:gd name="T70" fmla="*/ 0 w 2392"/>
                <a:gd name="T71" fmla="*/ 2163 h 2714"/>
                <a:gd name="T72" fmla="*/ 314 w 2392"/>
                <a:gd name="T73" fmla="*/ 1965 h 2714"/>
                <a:gd name="T74" fmla="*/ 1493 w 2392"/>
                <a:gd name="T75" fmla="*/ 1965 h 2714"/>
                <a:gd name="T76" fmla="*/ 1546 w 2392"/>
                <a:gd name="T77" fmla="*/ 1962 h 2714"/>
                <a:gd name="T78" fmla="*/ 1599 w 2392"/>
                <a:gd name="T79" fmla="*/ 1952 h 2714"/>
                <a:gd name="T80" fmla="*/ 1649 w 2392"/>
                <a:gd name="T81" fmla="*/ 1937 h 2714"/>
                <a:gd name="T82" fmla="*/ 1697 w 2392"/>
                <a:gd name="T83" fmla="*/ 1918 h 2714"/>
                <a:gd name="T84" fmla="*/ 1741 w 2392"/>
                <a:gd name="T85" fmla="*/ 1892 h 2714"/>
                <a:gd name="T86" fmla="*/ 1783 w 2392"/>
                <a:gd name="T87" fmla="*/ 1862 h 2714"/>
                <a:gd name="T88" fmla="*/ 1820 w 2392"/>
                <a:gd name="T89" fmla="*/ 1828 h 2714"/>
                <a:gd name="T90" fmla="*/ 1854 w 2392"/>
                <a:gd name="T91" fmla="*/ 1789 h 2714"/>
                <a:gd name="T92" fmla="*/ 1884 w 2392"/>
                <a:gd name="T93" fmla="*/ 1748 h 2714"/>
                <a:gd name="T94" fmla="*/ 1909 w 2392"/>
                <a:gd name="T95" fmla="*/ 1703 h 2714"/>
                <a:gd name="T96" fmla="*/ 1929 w 2392"/>
                <a:gd name="T97" fmla="*/ 1656 h 2714"/>
                <a:gd name="T98" fmla="*/ 1944 w 2392"/>
                <a:gd name="T99" fmla="*/ 1606 h 2714"/>
                <a:gd name="T100" fmla="*/ 1953 w 2392"/>
                <a:gd name="T101" fmla="*/ 1554 h 2714"/>
                <a:gd name="T102" fmla="*/ 1956 w 2392"/>
                <a:gd name="T103" fmla="*/ 1500 h 2714"/>
                <a:gd name="T104" fmla="*/ 1956 w 2392"/>
                <a:gd name="T105" fmla="*/ 0 h 2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92" h="2714">
                  <a:moveTo>
                    <a:pt x="1956" y="0"/>
                  </a:moveTo>
                  <a:lnTo>
                    <a:pt x="2138" y="0"/>
                  </a:lnTo>
                  <a:lnTo>
                    <a:pt x="2176" y="2"/>
                  </a:lnTo>
                  <a:lnTo>
                    <a:pt x="2212" y="10"/>
                  </a:lnTo>
                  <a:lnTo>
                    <a:pt x="2247" y="24"/>
                  </a:lnTo>
                  <a:lnTo>
                    <a:pt x="2277" y="41"/>
                  </a:lnTo>
                  <a:lnTo>
                    <a:pt x="2306" y="63"/>
                  </a:lnTo>
                  <a:lnTo>
                    <a:pt x="2332" y="88"/>
                  </a:lnTo>
                  <a:lnTo>
                    <a:pt x="2353" y="117"/>
                  </a:lnTo>
                  <a:lnTo>
                    <a:pt x="2370" y="149"/>
                  </a:lnTo>
                  <a:lnTo>
                    <a:pt x="2383" y="184"/>
                  </a:lnTo>
                  <a:lnTo>
                    <a:pt x="2390" y="219"/>
                  </a:lnTo>
                  <a:lnTo>
                    <a:pt x="2392" y="258"/>
                  </a:lnTo>
                  <a:lnTo>
                    <a:pt x="2392" y="2008"/>
                  </a:lnTo>
                  <a:lnTo>
                    <a:pt x="2390" y="2047"/>
                  </a:lnTo>
                  <a:lnTo>
                    <a:pt x="2382" y="2083"/>
                  </a:lnTo>
                  <a:lnTo>
                    <a:pt x="2368" y="2116"/>
                  </a:lnTo>
                  <a:lnTo>
                    <a:pt x="2351" y="2148"/>
                  </a:lnTo>
                  <a:lnTo>
                    <a:pt x="2330" y="2177"/>
                  </a:lnTo>
                  <a:lnTo>
                    <a:pt x="2304" y="2202"/>
                  </a:lnTo>
                  <a:lnTo>
                    <a:pt x="2275" y="2224"/>
                  </a:lnTo>
                  <a:lnTo>
                    <a:pt x="2244" y="2241"/>
                  </a:lnTo>
                  <a:lnTo>
                    <a:pt x="2210" y="2255"/>
                  </a:lnTo>
                  <a:lnTo>
                    <a:pt x="2173" y="2263"/>
                  </a:lnTo>
                  <a:lnTo>
                    <a:pt x="2135" y="2266"/>
                  </a:lnTo>
                  <a:lnTo>
                    <a:pt x="1996" y="2266"/>
                  </a:lnTo>
                  <a:lnTo>
                    <a:pt x="1996" y="2714"/>
                  </a:lnTo>
                  <a:lnTo>
                    <a:pt x="1292" y="2266"/>
                  </a:lnTo>
                  <a:lnTo>
                    <a:pt x="205" y="2266"/>
                  </a:lnTo>
                  <a:lnTo>
                    <a:pt x="169" y="2263"/>
                  </a:lnTo>
                  <a:lnTo>
                    <a:pt x="136" y="2256"/>
                  </a:lnTo>
                  <a:lnTo>
                    <a:pt x="105" y="2244"/>
                  </a:lnTo>
                  <a:lnTo>
                    <a:pt x="75" y="2229"/>
                  </a:lnTo>
                  <a:lnTo>
                    <a:pt x="48" y="2211"/>
                  </a:lnTo>
                  <a:lnTo>
                    <a:pt x="23" y="2188"/>
                  </a:lnTo>
                  <a:lnTo>
                    <a:pt x="0" y="2163"/>
                  </a:lnTo>
                  <a:lnTo>
                    <a:pt x="314" y="1965"/>
                  </a:lnTo>
                  <a:lnTo>
                    <a:pt x="1493" y="1965"/>
                  </a:lnTo>
                  <a:lnTo>
                    <a:pt x="1546" y="1962"/>
                  </a:lnTo>
                  <a:lnTo>
                    <a:pt x="1599" y="1952"/>
                  </a:lnTo>
                  <a:lnTo>
                    <a:pt x="1649" y="1937"/>
                  </a:lnTo>
                  <a:lnTo>
                    <a:pt x="1697" y="1918"/>
                  </a:lnTo>
                  <a:lnTo>
                    <a:pt x="1741" y="1892"/>
                  </a:lnTo>
                  <a:lnTo>
                    <a:pt x="1783" y="1862"/>
                  </a:lnTo>
                  <a:lnTo>
                    <a:pt x="1820" y="1828"/>
                  </a:lnTo>
                  <a:lnTo>
                    <a:pt x="1854" y="1789"/>
                  </a:lnTo>
                  <a:lnTo>
                    <a:pt x="1884" y="1748"/>
                  </a:lnTo>
                  <a:lnTo>
                    <a:pt x="1909" y="1703"/>
                  </a:lnTo>
                  <a:lnTo>
                    <a:pt x="1929" y="1656"/>
                  </a:lnTo>
                  <a:lnTo>
                    <a:pt x="1944" y="1606"/>
                  </a:lnTo>
                  <a:lnTo>
                    <a:pt x="1953" y="1554"/>
                  </a:lnTo>
                  <a:lnTo>
                    <a:pt x="1956" y="1500"/>
                  </a:lnTo>
                  <a:lnTo>
                    <a:pt x="19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42" name="Freeform 549"/>
            <p:cNvSpPr>
              <a:spLocks noEditPoints="1"/>
            </p:cNvSpPr>
            <p:nvPr/>
          </p:nvSpPr>
          <p:spPr bwMode="auto">
            <a:xfrm>
              <a:off x="5722938" y="4652963"/>
              <a:ext cx="312737" cy="327025"/>
            </a:xfrm>
            <a:custGeom>
              <a:avLst/>
              <a:gdLst>
                <a:gd name="T0" fmla="*/ 1344 w 2761"/>
                <a:gd name="T1" fmla="*/ 224 h 2877"/>
                <a:gd name="T2" fmla="*/ 1293 w 2761"/>
                <a:gd name="T3" fmla="*/ 299 h 2877"/>
                <a:gd name="T4" fmla="*/ 1201 w 2761"/>
                <a:gd name="T5" fmla="*/ 447 h 2877"/>
                <a:gd name="T6" fmla="*/ 1061 w 2761"/>
                <a:gd name="T7" fmla="*/ 578 h 2877"/>
                <a:gd name="T8" fmla="*/ 993 w 2761"/>
                <a:gd name="T9" fmla="*/ 762 h 2877"/>
                <a:gd name="T10" fmla="*/ 1014 w 2761"/>
                <a:gd name="T11" fmla="*/ 955 h 2877"/>
                <a:gd name="T12" fmla="*/ 1113 w 2761"/>
                <a:gd name="T13" fmla="*/ 1111 h 2877"/>
                <a:gd name="T14" fmla="*/ 1270 w 2761"/>
                <a:gd name="T15" fmla="*/ 1210 h 2877"/>
                <a:gd name="T16" fmla="*/ 1444 w 2761"/>
                <a:gd name="T17" fmla="*/ 1238 h 2877"/>
                <a:gd name="T18" fmla="*/ 1549 w 2761"/>
                <a:gd name="T19" fmla="*/ 1300 h 2877"/>
                <a:gd name="T20" fmla="*/ 1592 w 2761"/>
                <a:gd name="T21" fmla="*/ 1416 h 2877"/>
                <a:gd name="T22" fmla="*/ 1550 w 2761"/>
                <a:gd name="T23" fmla="*/ 1532 h 2877"/>
                <a:gd name="T24" fmla="*/ 1444 w 2761"/>
                <a:gd name="T25" fmla="*/ 1594 h 2877"/>
                <a:gd name="T26" fmla="*/ 1327 w 2761"/>
                <a:gd name="T27" fmla="*/ 1575 h 2877"/>
                <a:gd name="T28" fmla="*/ 1241 w 2761"/>
                <a:gd name="T29" fmla="*/ 1512 h 2877"/>
                <a:gd name="T30" fmla="*/ 1151 w 2761"/>
                <a:gd name="T31" fmla="*/ 1509 h 2877"/>
                <a:gd name="T32" fmla="*/ 1082 w 2761"/>
                <a:gd name="T33" fmla="*/ 1573 h 2877"/>
                <a:gd name="T34" fmla="*/ 1080 w 2761"/>
                <a:gd name="T35" fmla="*/ 1663 h 2877"/>
                <a:gd name="T36" fmla="*/ 1173 w 2761"/>
                <a:gd name="T37" fmla="*/ 1763 h 2877"/>
                <a:gd name="T38" fmla="*/ 1291 w 2761"/>
                <a:gd name="T39" fmla="*/ 1904 h 2877"/>
                <a:gd name="T40" fmla="*/ 1326 w 2761"/>
                <a:gd name="T41" fmla="*/ 1989 h 2877"/>
                <a:gd name="T42" fmla="*/ 1412 w 2761"/>
                <a:gd name="T43" fmla="*/ 2025 h 2877"/>
                <a:gd name="T44" fmla="*/ 1497 w 2761"/>
                <a:gd name="T45" fmla="*/ 1989 h 2877"/>
                <a:gd name="T46" fmla="*/ 1532 w 2761"/>
                <a:gd name="T47" fmla="*/ 1904 h 2877"/>
                <a:gd name="T48" fmla="*/ 1662 w 2761"/>
                <a:gd name="T49" fmla="*/ 1755 h 2877"/>
                <a:gd name="T50" fmla="*/ 1786 w 2761"/>
                <a:gd name="T51" fmla="*/ 1608 h 2877"/>
                <a:gd name="T52" fmla="*/ 1833 w 2761"/>
                <a:gd name="T53" fmla="*/ 1415 h 2877"/>
                <a:gd name="T54" fmla="*/ 1790 w 2761"/>
                <a:gd name="T55" fmla="*/ 1230 h 2877"/>
                <a:gd name="T56" fmla="*/ 1675 w 2761"/>
                <a:gd name="T57" fmla="*/ 1085 h 2877"/>
                <a:gd name="T58" fmla="*/ 1508 w 2761"/>
                <a:gd name="T59" fmla="*/ 1004 h 2877"/>
                <a:gd name="T60" fmla="*/ 1349 w 2761"/>
                <a:gd name="T61" fmla="*/ 982 h 2877"/>
                <a:gd name="T62" fmla="*/ 1256 w 2761"/>
                <a:gd name="T63" fmla="*/ 903 h 2877"/>
                <a:gd name="T64" fmla="*/ 1234 w 2761"/>
                <a:gd name="T65" fmla="*/ 780 h 2877"/>
                <a:gd name="T66" fmla="*/ 1295 w 2761"/>
                <a:gd name="T67" fmla="*/ 673 h 2877"/>
                <a:gd name="T68" fmla="*/ 1412 w 2761"/>
                <a:gd name="T69" fmla="*/ 631 h 2877"/>
                <a:gd name="T70" fmla="*/ 1521 w 2761"/>
                <a:gd name="T71" fmla="*/ 668 h 2877"/>
                <a:gd name="T72" fmla="*/ 1604 w 2761"/>
                <a:gd name="T73" fmla="*/ 724 h 2877"/>
                <a:gd name="T74" fmla="*/ 1694 w 2761"/>
                <a:gd name="T75" fmla="*/ 709 h 2877"/>
                <a:gd name="T76" fmla="*/ 1748 w 2761"/>
                <a:gd name="T77" fmla="*/ 632 h 2877"/>
                <a:gd name="T78" fmla="*/ 1733 w 2761"/>
                <a:gd name="T79" fmla="*/ 543 h 2877"/>
                <a:gd name="T80" fmla="*/ 1613 w 2761"/>
                <a:gd name="T81" fmla="*/ 443 h 2877"/>
                <a:gd name="T82" fmla="*/ 1530 w 2761"/>
                <a:gd name="T83" fmla="*/ 299 h 2877"/>
                <a:gd name="T84" fmla="*/ 1479 w 2761"/>
                <a:gd name="T85" fmla="*/ 224 h 2877"/>
                <a:gd name="T86" fmla="*/ 289 w 2761"/>
                <a:gd name="T87" fmla="*/ 0 h 2877"/>
                <a:gd name="T88" fmla="*/ 2593 w 2761"/>
                <a:gd name="T89" fmla="*/ 27 h 2877"/>
                <a:gd name="T90" fmla="*/ 2714 w 2761"/>
                <a:gd name="T91" fmla="*/ 131 h 2877"/>
                <a:gd name="T92" fmla="*/ 2761 w 2761"/>
                <a:gd name="T93" fmla="*/ 289 h 2877"/>
                <a:gd name="T94" fmla="*/ 2734 w 2761"/>
                <a:gd name="T95" fmla="*/ 2202 h 2877"/>
                <a:gd name="T96" fmla="*/ 2629 w 2761"/>
                <a:gd name="T97" fmla="*/ 2323 h 2877"/>
                <a:gd name="T98" fmla="*/ 2471 w 2761"/>
                <a:gd name="T99" fmla="*/ 2369 h 2877"/>
                <a:gd name="T100" fmla="*/ 447 w 2761"/>
                <a:gd name="T101" fmla="*/ 2369 h 2877"/>
                <a:gd name="T102" fmla="*/ 167 w 2761"/>
                <a:gd name="T103" fmla="*/ 2343 h 2877"/>
                <a:gd name="T104" fmla="*/ 46 w 2761"/>
                <a:gd name="T105" fmla="*/ 2236 h 2877"/>
                <a:gd name="T106" fmla="*/ 0 w 2761"/>
                <a:gd name="T107" fmla="*/ 2077 h 2877"/>
                <a:gd name="T108" fmla="*/ 27 w 2761"/>
                <a:gd name="T109" fmla="*/ 167 h 2877"/>
                <a:gd name="T110" fmla="*/ 132 w 2761"/>
                <a:gd name="T111" fmla="*/ 46 h 2877"/>
                <a:gd name="T112" fmla="*/ 289 w 2761"/>
                <a:gd name="T113" fmla="*/ 0 h 2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61" h="2877">
                  <a:moveTo>
                    <a:pt x="1412" y="203"/>
                  </a:moveTo>
                  <a:lnTo>
                    <a:pt x="1387" y="206"/>
                  </a:lnTo>
                  <a:lnTo>
                    <a:pt x="1365" y="213"/>
                  </a:lnTo>
                  <a:lnTo>
                    <a:pt x="1344" y="224"/>
                  </a:lnTo>
                  <a:lnTo>
                    <a:pt x="1326" y="239"/>
                  </a:lnTo>
                  <a:lnTo>
                    <a:pt x="1312" y="256"/>
                  </a:lnTo>
                  <a:lnTo>
                    <a:pt x="1301" y="277"/>
                  </a:lnTo>
                  <a:lnTo>
                    <a:pt x="1293" y="299"/>
                  </a:lnTo>
                  <a:lnTo>
                    <a:pt x="1291" y="324"/>
                  </a:lnTo>
                  <a:lnTo>
                    <a:pt x="1291" y="408"/>
                  </a:lnTo>
                  <a:lnTo>
                    <a:pt x="1245" y="425"/>
                  </a:lnTo>
                  <a:lnTo>
                    <a:pt x="1201" y="447"/>
                  </a:lnTo>
                  <a:lnTo>
                    <a:pt x="1161" y="474"/>
                  </a:lnTo>
                  <a:lnTo>
                    <a:pt x="1124" y="504"/>
                  </a:lnTo>
                  <a:lnTo>
                    <a:pt x="1091" y="539"/>
                  </a:lnTo>
                  <a:lnTo>
                    <a:pt x="1061" y="578"/>
                  </a:lnTo>
                  <a:lnTo>
                    <a:pt x="1037" y="620"/>
                  </a:lnTo>
                  <a:lnTo>
                    <a:pt x="1017" y="664"/>
                  </a:lnTo>
                  <a:lnTo>
                    <a:pt x="1002" y="712"/>
                  </a:lnTo>
                  <a:lnTo>
                    <a:pt x="993" y="762"/>
                  </a:lnTo>
                  <a:lnTo>
                    <a:pt x="990" y="813"/>
                  </a:lnTo>
                  <a:lnTo>
                    <a:pt x="993" y="862"/>
                  </a:lnTo>
                  <a:lnTo>
                    <a:pt x="1001" y="909"/>
                  </a:lnTo>
                  <a:lnTo>
                    <a:pt x="1014" y="955"/>
                  </a:lnTo>
                  <a:lnTo>
                    <a:pt x="1033" y="998"/>
                  </a:lnTo>
                  <a:lnTo>
                    <a:pt x="1056" y="1039"/>
                  </a:lnTo>
                  <a:lnTo>
                    <a:pt x="1083" y="1076"/>
                  </a:lnTo>
                  <a:lnTo>
                    <a:pt x="1113" y="1111"/>
                  </a:lnTo>
                  <a:lnTo>
                    <a:pt x="1148" y="1142"/>
                  </a:lnTo>
                  <a:lnTo>
                    <a:pt x="1186" y="1169"/>
                  </a:lnTo>
                  <a:lnTo>
                    <a:pt x="1226" y="1192"/>
                  </a:lnTo>
                  <a:lnTo>
                    <a:pt x="1270" y="1210"/>
                  </a:lnTo>
                  <a:lnTo>
                    <a:pt x="1315" y="1224"/>
                  </a:lnTo>
                  <a:lnTo>
                    <a:pt x="1363" y="1232"/>
                  </a:lnTo>
                  <a:lnTo>
                    <a:pt x="1412" y="1235"/>
                  </a:lnTo>
                  <a:lnTo>
                    <a:pt x="1444" y="1238"/>
                  </a:lnTo>
                  <a:lnTo>
                    <a:pt x="1474" y="1246"/>
                  </a:lnTo>
                  <a:lnTo>
                    <a:pt x="1502" y="1260"/>
                  </a:lnTo>
                  <a:lnTo>
                    <a:pt x="1528" y="1278"/>
                  </a:lnTo>
                  <a:lnTo>
                    <a:pt x="1549" y="1300"/>
                  </a:lnTo>
                  <a:lnTo>
                    <a:pt x="1567" y="1325"/>
                  </a:lnTo>
                  <a:lnTo>
                    <a:pt x="1581" y="1353"/>
                  </a:lnTo>
                  <a:lnTo>
                    <a:pt x="1589" y="1384"/>
                  </a:lnTo>
                  <a:lnTo>
                    <a:pt x="1592" y="1416"/>
                  </a:lnTo>
                  <a:lnTo>
                    <a:pt x="1589" y="1448"/>
                  </a:lnTo>
                  <a:lnTo>
                    <a:pt x="1581" y="1479"/>
                  </a:lnTo>
                  <a:lnTo>
                    <a:pt x="1567" y="1507"/>
                  </a:lnTo>
                  <a:lnTo>
                    <a:pt x="1550" y="1532"/>
                  </a:lnTo>
                  <a:lnTo>
                    <a:pt x="1528" y="1554"/>
                  </a:lnTo>
                  <a:lnTo>
                    <a:pt x="1503" y="1572"/>
                  </a:lnTo>
                  <a:lnTo>
                    <a:pt x="1474" y="1586"/>
                  </a:lnTo>
                  <a:lnTo>
                    <a:pt x="1444" y="1594"/>
                  </a:lnTo>
                  <a:lnTo>
                    <a:pt x="1412" y="1597"/>
                  </a:lnTo>
                  <a:lnTo>
                    <a:pt x="1382" y="1595"/>
                  </a:lnTo>
                  <a:lnTo>
                    <a:pt x="1354" y="1588"/>
                  </a:lnTo>
                  <a:lnTo>
                    <a:pt x="1327" y="1575"/>
                  </a:lnTo>
                  <a:lnTo>
                    <a:pt x="1303" y="1560"/>
                  </a:lnTo>
                  <a:lnTo>
                    <a:pt x="1280" y="1539"/>
                  </a:lnTo>
                  <a:lnTo>
                    <a:pt x="1262" y="1523"/>
                  </a:lnTo>
                  <a:lnTo>
                    <a:pt x="1241" y="1512"/>
                  </a:lnTo>
                  <a:lnTo>
                    <a:pt x="1219" y="1505"/>
                  </a:lnTo>
                  <a:lnTo>
                    <a:pt x="1196" y="1501"/>
                  </a:lnTo>
                  <a:lnTo>
                    <a:pt x="1174" y="1503"/>
                  </a:lnTo>
                  <a:lnTo>
                    <a:pt x="1151" y="1509"/>
                  </a:lnTo>
                  <a:lnTo>
                    <a:pt x="1130" y="1519"/>
                  </a:lnTo>
                  <a:lnTo>
                    <a:pt x="1110" y="1534"/>
                  </a:lnTo>
                  <a:lnTo>
                    <a:pt x="1094" y="1553"/>
                  </a:lnTo>
                  <a:lnTo>
                    <a:pt x="1082" y="1573"/>
                  </a:lnTo>
                  <a:lnTo>
                    <a:pt x="1075" y="1595"/>
                  </a:lnTo>
                  <a:lnTo>
                    <a:pt x="1072" y="1618"/>
                  </a:lnTo>
                  <a:lnTo>
                    <a:pt x="1074" y="1641"/>
                  </a:lnTo>
                  <a:lnTo>
                    <a:pt x="1080" y="1663"/>
                  </a:lnTo>
                  <a:lnTo>
                    <a:pt x="1090" y="1685"/>
                  </a:lnTo>
                  <a:lnTo>
                    <a:pt x="1104" y="1704"/>
                  </a:lnTo>
                  <a:lnTo>
                    <a:pt x="1137" y="1735"/>
                  </a:lnTo>
                  <a:lnTo>
                    <a:pt x="1173" y="1763"/>
                  </a:lnTo>
                  <a:lnTo>
                    <a:pt x="1210" y="1785"/>
                  </a:lnTo>
                  <a:lnTo>
                    <a:pt x="1249" y="1805"/>
                  </a:lnTo>
                  <a:lnTo>
                    <a:pt x="1291" y="1820"/>
                  </a:lnTo>
                  <a:lnTo>
                    <a:pt x="1291" y="1904"/>
                  </a:lnTo>
                  <a:lnTo>
                    <a:pt x="1293" y="1929"/>
                  </a:lnTo>
                  <a:lnTo>
                    <a:pt x="1301" y="1951"/>
                  </a:lnTo>
                  <a:lnTo>
                    <a:pt x="1312" y="1972"/>
                  </a:lnTo>
                  <a:lnTo>
                    <a:pt x="1326" y="1989"/>
                  </a:lnTo>
                  <a:lnTo>
                    <a:pt x="1344" y="2004"/>
                  </a:lnTo>
                  <a:lnTo>
                    <a:pt x="1365" y="2015"/>
                  </a:lnTo>
                  <a:lnTo>
                    <a:pt x="1387" y="2022"/>
                  </a:lnTo>
                  <a:lnTo>
                    <a:pt x="1412" y="2025"/>
                  </a:lnTo>
                  <a:lnTo>
                    <a:pt x="1435" y="2022"/>
                  </a:lnTo>
                  <a:lnTo>
                    <a:pt x="1459" y="2015"/>
                  </a:lnTo>
                  <a:lnTo>
                    <a:pt x="1479" y="2004"/>
                  </a:lnTo>
                  <a:lnTo>
                    <a:pt x="1497" y="1989"/>
                  </a:lnTo>
                  <a:lnTo>
                    <a:pt x="1511" y="1972"/>
                  </a:lnTo>
                  <a:lnTo>
                    <a:pt x="1522" y="1951"/>
                  </a:lnTo>
                  <a:lnTo>
                    <a:pt x="1530" y="1929"/>
                  </a:lnTo>
                  <a:lnTo>
                    <a:pt x="1532" y="1904"/>
                  </a:lnTo>
                  <a:lnTo>
                    <a:pt x="1532" y="1820"/>
                  </a:lnTo>
                  <a:lnTo>
                    <a:pt x="1579" y="1804"/>
                  </a:lnTo>
                  <a:lnTo>
                    <a:pt x="1622" y="1781"/>
                  </a:lnTo>
                  <a:lnTo>
                    <a:pt x="1662" y="1755"/>
                  </a:lnTo>
                  <a:lnTo>
                    <a:pt x="1699" y="1724"/>
                  </a:lnTo>
                  <a:lnTo>
                    <a:pt x="1733" y="1689"/>
                  </a:lnTo>
                  <a:lnTo>
                    <a:pt x="1762" y="1650"/>
                  </a:lnTo>
                  <a:lnTo>
                    <a:pt x="1786" y="1608"/>
                  </a:lnTo>
                  <a:lnTo>
                    <a:pt x="1807" y="1564"/>
                  </a:lnTo>
                  <a:lnTo>
                    <a:pt x="1821" y="1516"/>
                  </a:lnTo>
                  <a:lnTo>
                    <a:pt x="1830" y="1467"/>
                  </a:lnTo>
                  <a:lnTo>
                    <a:pt x="1833" y="1415"/>
                  </a:lnTo>
                  <a:lnTo>
                    <a:pt x="1830" y="1366"/>
                  </a:lnTo>
                  <a:lnTo>
                    <a:pt x="1822" y="1319"/>
                  </a:lnTo>
                  <a:lnTo>
                    <a:pt x="1809" y="1273"/>
                  </a:lnTo>
                  <a:lnTo>
                    <a:pt x="1790" y="1230"/>
                  </a:lnTo>
                  <a:lnTo>
                    <a:pt x="1768" y="1189"/>
                  </a:lnTo>
                  <a:lnTo>
                    <a:pt x="1740" y="1151"/>
                  </a:lnTo>
                  <a:lnTo>
                    <a:pt x="1709" y="1117"/>
                  </a:lnTo>
                  <a:lnTo>
                    <a:pt x="1675" y="1085"/>
                  </a:lnTo>
                  <a:lnTo>
                    <a:pt x="1638" y="1059"/>
                  </a:lnTo>
                  <a:lnTo>
                    <a:pt x="1597" y="1036"/>
                  </a:lnTo>
                  <a:lnTo>
                    <a:pt x="1554" y="1018"/>
                  </a:lnTo>
                  <a:lnTo>
                    <a:pt x="1508" y="1004"/>
                  </a:lnTo>
                  <a:lnTo>
                    <a:pt x="1461" y="996"/>
                  </a:lnTo>
                  <a:lnTo>
                    <a:pt x="1412" y="993"/>
                  </a:lnTo>
                  <a:lnTo>
                    <a:pt x="1379" y="990"/>
                  </a:lnTo>
                  <a:lnTo>
                    <a:pt x="1349" y="982"/>
                  </a:lnTo>
                  <a:lnTo>
                    <a:pt x="1321" y="969"/>
                  </a:lnTo>
                  <a:lnTo>
                    <a:pt x="1295" y="950"/>
                  </a:lnTo>
                  <a:lnTo>
                    <a:pt x="1274" y="929"/>
                  </a:lnTo>
                  <a:lnTo>
                    <a:pt x="1256" y="903"/>
                  </a:lnTo>
                  <a:lnTo>
                    <a:pt x="1242" y="875"/>
                  </a:lnTo>
                  <a:lnTo>
                    <a:pt x="1234" y="845"/>
                  </a:lnTo>
                  <a:lnTo>
                    <a:pt x="1231" y="812"/>
                  </a:lnTo>
                  <a:lnTo>
                    <a:pt x="1234" y="780"/>
                  </a:lnTo>
                  <a:lnTo>
                    <a:pt x="1242" y="749"/>
                  </a:lnTo>
                  <a:lnTo>
                    <a:pt x="1256" y="721"/>
                  </a:lnTo>
                  <a:lnTo>
                    <a:pt x="1274" y="696"/>
                  </a:lnTo>
                  <a:lnTo>
                    <a:pt x="1295" y="673"/>
                  </a:lnTo>
                  <a:lnTo>
                    <a:pt x="1320" y="656"/>
                  </a:lnTo>
                  <a:lnTo>
                    <a:pt x="1349" y="643"/>
                  </a:lnTo>
                  <a:lnTo>
                    <a:pt x="1379" y="634"/>
                  </a:lnTo>
                  <a:lnTo>
                    <a:pt x="1412" y="631"/>
                  </a:lnTo>
                  <a:lnTo>
                    <a:pt x="1442" y="633"/>
                  </a:lnTo>
                  <a:lnTo>
                    <a:pt x="1469" y="641"/>
                  </a:lnTo>
                  <a:lnTo>
                    <a:pt x="1497" y="653"/>
                  </a:lnTo>
                  <a:lnTo>
                    <a:pt x="1521" y="668"/>
                  </a:lnTo>
                  <a:lnTo>
                    <a:pt x="1543" y="689"/>
                  </a:lnTo>
                  <a:lnTo>
                    <a:pt x="1561" y="705"/>
                  </a:lnTo>
                  <a:lnTo>
                    <a:pt x="1582" y="716"/>
                  </a:lnTo>
                  <a:lnTo>
                    <a:pt x="1604" y="724"/>
                  </a:lnTo>
                  <a:lnTo>
                    <a:pt x="1627" y="727"/>
                  </a:lnTo>
                  <a:lnTo>
                    <a:pt x="1650" y="726"/>
                  </a:lnTo>
                  <a:lnTo>
                    <a:pt x="1673" y="720"/>
                  </a:lnTo>
                  <a:lnTo>
                    <a:pt x="1694" y="709"/>
                  </a:lnTo>
                  <a:lnTo>
                    <a:pt x="1714" y="694"/>
                  </a:lnTo>
                  <a:lnTo>
                    <a:pt x="1729" y="675"/>
                  </a:lnTo>
                  <a:lnTo>
                    <a:pt x="1741" y="655"/>
                  </a:lnTo>
                  <a:lnTo>
                    <a:pt x="1748" y="632"/>
                  </a:lnTo>
                  <a:lnTo>
                    <a:pt x="1751" y="610"/>
                  </a:lnTo>
                  <a:lnTo>
                    <a:pt x="1749" y="586"/>
                  </a:lnTo>
                  <a:lnTo>
                    <a:pt x="1744" y="564"/>
                  </a:lnTo>
                  <a:lnTo>
                    <a:pt x="1733" y="543"/>
                  </a:lnTo>
                  <a:lnTo>
                    <a:pt x="1719" y="524"/>
                  </a:lnTo>
                  <a:lnTo>
                    <a:pt x="1686" y="493"/>
                  </a:lnTo>
                  <a:lnTo>
                    <a:pt x="1651" y="465"/>
                  </a:lnTo>
                  <a:lnTo>
                    <a:pt x="1613" y="443"/>
                  </a:lnTo>
                  <a:lnTo>
                    <a:pt x="1574" y="423"/>
                  </a:lnTo>
                  <a:lnTo>
                    <a:pt x="1532" y="408"/>
                  </a:lnTo>
                  <a:lnTo>
                    <a:pt x="1532" y="324"/>
                  </a:lnTo>
                  <a:lnTo>
                    <a:pt x="1530" y="299"/>
                  </a:lnTo>
                  <a:lnTo>
                    <a:pt x="1522" y="277"/>
                  </a:lnTo>
                  <a:lnTo>
                    <a:pt x="1511" y="256"/>
                  </a:lnTo>
                  <a:lnTo>
                    <a:pt x="1497" y="239"/>
                  </a:lnTo>
                  <a:lnTo>
                    <a:pt x="1479" y="224"/>
                  </a:lnTo>
                  <a:lnTo>
                    <a:pt x="1459" y="213"/>
                  </a:lnTo>
                  <a:lnTo>
                    <a:pt x="1435" y="206"/>
                  </a:lnTo>
                  <a:lnTo>
                    <a:pt x="1412" y="203"/>
                  </a:lnTo>
                  <a:close/>
                  <a:moveTo>
                    <a:pt x="289" y="0"/>
                  </a:moveTo>
                  <a:lnTo>
                    <a:pt x="2471" y="0"/>
                  </a:lnTo>
                  <a:lnTo>
                    <a:pt x="2514" y="3"/>
                  </a:lnTo>
                  <a:lnTo>
                    <a:pt x="2554" y="12"/>
                  </a:lnTo>
                  <a:lnTo>
                    <a:pt x="2593" y="27"/>
                  </a:lnTo>
                  <a:lnTo>
                    <a:pt x="2629" y="46"/>
                  </a:lnTo>
                  <a:lnTo>
                    <a:pt x="2660" y="71"/>
                  </a:lnTo>
                  <a:lnTo>
                    <a:pt x="2689" y="100"/>
                  </a:lnTo>
                  <a:lnTo>
                    <a:pt x="2714" y="131"/>
                  </a:lnTo>
                  <a:lnTo>
                    <a:pt x="2733" y="167"/>
                  </a:lnTo>
                  <a:lnTo>
                    <a:pt x="2748" y="206"/>
                  </a:lnTo>
                  <a:lnTo>
                    <a:pt x="2757" y="247"/>
                  </a:lnTo>
                  <a:lnTo>
                    <a:pt x="2761" y="289"/>
                  </a:lnTo>
                  <a:lnTo>
                    <a:pt x="2761" y="2079"/>
                  </a:lnTo>
                  <a:lnTo>
                    <a:pt x="2757" y="2123"/>
                  </a:lnTo>
                  <a:lnTo>
                    <a:pt x="2748" y="2164"/>
                  </a:lnTo>
                  <a:lnTo>
                    <a:pt x="2734" y="2202"/>
                  </a:lnTo>
                  <a:lnTo>
                    <a:pt x="2715" y="2238"/>
                  </a:lnTo>
                  <a:lnTo>
                    <a:pt x="2690" y="2270"/>
                  </a:lnTo>
                  <a:lnTo>
                    <a:pt x="2661" y="2299"/>
                  </a:lnTo>
                  <a:lnTo>
                    <a:pt x="2629" y="2323"/>
                  </a:lnTo>
                  <a:lnTo>
                    <a:pt x="2594" y="2343"/>
                  </a:lnTo>
                  <a:lnTo>
                    <a:pt x="2555" y="2357"/>
                  </a:lnTo>
                  <a:lnTo>
                    <a:pt x="2514" y="2366"/>
                  </a:lnTo>
                  <a:lnTo>
                    <a:pt x="2471" y="2369"/>
                  </a:lnTo>
                  <a:lnTo>
                    <a:pt x="1242" y="2369"/>
                  </a:lnTo>
                  <a:lnTo>
                    <a:pt x="926" y="2571"/>
                  </a:lnTo>
                  <a:lnTo>
                    <a:pt x="447" y="2877"/>
                  </a:lnTo>
                  <a:lnTo>
                    <a:pt x="447" y="2369"/>
                  </a:lnTo>
                  <a:lnTo>
                    <a:pt x="289" y="2369"/>
                  </a:lnTo>
                  <a:lnTo>
                    <a:pt x="246" y="2366"/>
                  </a:lnTo>
                  <a:lnTo>
                    <a:pt x="206" y="2357"/>
                  </a:lnTo>
                  <a:lnTo>
                    <a:pt x="167" y="2343"/>
                  </a:lnTo>
                  <a:lnTo>
                    <a:pt x="132" y="2322"/>
                  </a:lnTo>
                  <a:lnTo>
                    <a:pt x="99" y="2298"/>
                  </a:lnTo>
                  <a:lnTo>
                    <a:pt x="71" y="2269"/>
                  </a:lnTo>
                  <a:lnTo>
                    <a:pt x="46" y="2236"/>
                  </a:lnTo>
                  <a:lnTo>
                    <a:pt x="27" y="2200"/>
                  </a:lnTo>
                  <a:lnTo>
                    <a:pt x="12" y="2161"/>
                  </a:lnTo>
                  <a:lnTo>
                    <a:pt x="3" y="2120"/>
                  </a:lnTo>
                  <a:lnTo>
                    <a:pt x="0" y="2077"/>
                  </a:lnTo>
                  <a:lnTo>
                    <a:pt x="0" y="289"/>
                  </a:lnTo>
                  <a:lnTo>
                    <a:pt x="3" y="247"/>
                  </a:lnTo>
                  <a:lnTo>
                    <a:pt x="12" y="206"/>
                  </a:lnTo>
                  <a:lnTo>
                    <a:pt x="27" y="167"/>
                  </a:lnTo>
                  <a:lnTo>
                    <a:pt x="46" y="131"/>
                  </a:lnTo>
                  <a:lnTo>
                    <a:pt x="71" y="100"/>
                  </a:lnTo>
                  <a:lnTo>
                    <a:pt x="99" y="71"/>
                  </a:lnTo>
                  <a:lnTo>
                    <a:pt x="132" y="46"/>
                  </a:lnTo>
                  <a:lnTo>
                    <a:pt x="167" y="27"/>
                  </a:lnTo>
                  <a:lnTo>
                    <a:pt x="206" y="12"/>
                  </a:lnTo>
                  <a:lnTo>
                    <a:pt x="246" y="3"/>
                  </a:lnTo>
                  <a:lnTo>
                    <a:pt x="2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0" name="Group 1969"/>
          <p:cNvGrpSpPr/>
          <p:nvPr/>
        </p:nvGrpSpPr>
        <p:grpSpPr>
          <a:xfrm>
            <a:off x="4641640" y="2870518"/>
            <a:ext cx="232767" cy="182543"/>
            <a:chOff x="5076825" y="4598988"/>
            <a:chExt cx="382588" cy="300038"/>
          </a:xfrm>
          <a:solidFill>
            <a:schemeClr val="tx1">
              <a:lumMod val="65000"/>
              <a:lumOff val="35000"/>
            </a:schemeClr>
          </a:solidFill>
        </p:grpSpPr>
        <p:sp>
          <p:nvSpPr>
            <p:cNvPr id="1646" name="Freeform 554"/>
            <p:cNvSpPr>
              <a:spLocks noEditPoints="1"/>
            </p:cNvSpPr>
            <p:nvPr/>
          </p:nvSpPr>
          <p:spPr bwMode="auto">
            <a:xfrm>
              <a:off x="5113338" y="4637088"/>
              <a:ext cx="307975" cy="128588"/>
            </a:xfrm>
            <a:custGeom>
              <a:avLst/>
              <a:gdLst>
                <a:gd name="T0" fmla="*/ 1273 w 2718"/>
                <a:gd name="T1" fmla="*/ 301 h 1139"/>
                <a:gd name="T2" fmla="*/ 1227 w 2718"/>
                <a:gd name="T3" fmla="*/ 304 h 1139"/>
                <a:gd name="T4" fmla="*/ 1183 w 2718"/>
                <a:gd name="T5" fmla="*/ 313 h 1139"/>
                <a:gd name="T6" fmla="*/ 1141 w 2718"/>
                <a:gd name="T7" fmla="*/ 329 h 1139"/>
                <a:gd name="T8" fmla="*/ 1102 w 2718"/>
                <a:gd name="T9" fmla="*/ 348 h 1139"/>
                <a:gd name="T10" fmla="*/ 1066 w 2718"/>
                <a:gd name="T11" fmla="*/ 372 h 1139"/>
                <a:gd name="T12" fmla="*/ 1033 w 2718"/>
                <a:gd name="T13" fmla="*/ 401 h 1139"/>
                <a:gd name="T14" fmla="*/ 1004 w 2718"/>
                <a:gd name="T15" fmla="*/ 433 h 1139"/>
                <a:gd name="T16" fmla="*/ 980 w 2718"/>
                <a:gd name="T17" fmla="*/ 468 h 1139"/>
                <a:gd name="T18" fmla="*/ 959 w 2718"/>
                <a:gd name="T19" fmla="*/ 507 h 1139"/>
                <a:gd name="T20" fmla="*/ 945 w 2718"/>
                <a:gd name="T21" fmla="*/ 549 h 1139"/>
                <a:gd name="T22" fmla="*/ 935 w 2718"/>
                <a:gd name="T23" fmla="*/ 592 h 1139"/>
                <a:gd name="T24" fmla="*/ 932 w 2718"/>
                <a:gd name="T25" fmla="*/ 638 h 1139"/>
                <a:gd name="T26" fmla="*/ 935 w 2718"/>
                <a:gd name="T27" fmla="*/ 683 h 1139"/>
                <a:gd name="T28" fmla="*/ 944 w 2718"/>
                <a:gd name="T29" fmla="*/ 727 h 1139"/>
                <a:gd name="T30" fmla="*/ 958 w 2718"/>
                <a:gd name="T31" fmla="*/ 768 h 1139"/>
                <a:gd name="T32" fmla="*/ 979 w 2718"/>
                <a:gd name="T33" fmla="*/ 808 h 1139"/>
                <a:gd name="T34" fmla="*/ 1003 w 2718"/>
                <a:gd name="T35" fmla="*/ 844 h 1139"/>
                <a:gd name="T36" fmla="*/ 1032 w 2718"/>
                <a:gd name="T37" fmla="*/ 875 h 1139"/>
                <a:gd name="T38" fmla="*/ 1066 w 2718"/>
                <a:gd name="T39" fmla="*/ 904 h 1139"/>
                <a:gd name="T40" fmla="*/ 1101 w 2718"/>
                <a:gd name="T41" fmla="*/ 927 h 1139"/>
                <a:gd name="T42" fmla="*/ 1141 w 2718"/>
                <a:gd name="T43" fmla="*/ 946 h 1139"/>
                <a:gd name="T44" fmla="*/ 1183 w 2718"/>
                <a:gd name="T45" fmla="*/ 961 h 1139"/>
                <a:gd name="T46" fmla="*/ 1227 w 2718"/>
                <a:gd name="T47" fmla="*/ 970 h 1139"/>
                <a:gd name="T48" fmla="*/ 1273 w 2718"/>
                <a:gd name="T49" fmla="*/ 973 h 1139"/>
                <a:gd name="T50" fmla="*/ 1320 w 2718"/>
                <a:gd name="T51" fmla="*/ 970 h 1139"/>
                <a:gd name="T52" fmla="*/ 1365 w 2718"/>
                <a:gd name="T53" fmla="*/ 961 h 1139"/>
                <a:gd name="T54" fmla="*/ 1407 w 2718"/>
                <a:gd name="T55" fmla="*/ 946 h 1139"/>
                <a:gd name="T56" fmla="*/ 1447 w 2718"/>
                <a:gd name="T57" fmla="*/ 927 h 1139"/>
                <a:gd name="T58" fmla="*/ 1483 w 2718"/>
                <a:gd name="T59" fmla="*/ 903 h 1139"/>
                <a:gd name="T60" fmla="*/ 1516 w 2718"/>
                <a:gd name="T61" fmla="*/ 874 h 1139"/>
                <a:gd name="T62" fmla="*/ 1545 w 2718"/>
                <a:gd name="T63" fmla="*/ 841 h 1139"/>
                <a:gd name="T64" fmla="*/ 1570 w 2718"/>
                <a:gd name="T65" fmla="*/ 806 h 1139"/>
                <a:gd name="T66" fmla="*/ 1589 w 2718"/>
                <a:gd name="T67" fmla="*/ 767 h 1139"/>
                <a:gd name="T68" fmla="*/ 1603 w 2718"/>
                <a:gd name="T69" fmla="*/ 726 h 1139"/>
                <a:gd name="T70" fmla="*/ 1613 w 2718"/>
                <a:gd name="T71" fmla="*/ 682 h 1139"/>
                <a:gd name="T72" fmla="*/ 1616 w 2718"/>
                <a:gd name="T73" fmla="*/ 638 h 1139"/>
                <a:gd name="T74" fmla="*/ 1273 w 2718"/>
                <a:gd name="T75" fmla="*/ 638 h 1139"/>
                <a:gd name="T76" fmla="*/ 1273 w 2718"/>
                <a:gd name="T77" fmla="*/ 301 h 1139"/>
                <a:gd name="T78" fmla="*/ 1444 w 2718"/>
                <a:gd name="T79" fmla="*/ 134 h 1139"/>
                <a:gd name="T80" fmla="*/ 1444 w 2718"/>
                <a:gd name="T81" fmla="*/ 469 h 1139"/>
                <a:gd name="T82" fmla="*/ 1786 w 2718"/>
                <a:gd name="T83" fmla="*/ 469 h 1139"/>
                <a:gd name="T84" fmla="*/ 1783 w 2718"/>
                <a:gd name="T85" fmla="*/ 423 h 1139"/>
                <a:gd name="T86" fmla="*/ 1774 w 2718"/>
                <a:gd name="T87" fmla="*/ 380 h 1139"/>
                <a:gd name="T88" fmla="*/ 1760 w 2718"/>
                <a:gd name="T89" fmla="*/ 339 h 1139"/>
                <a:gd name="T90" fmla="*/ 1739 w 2718"/>
                <a:gd name="T91" fmla="*/ 300 h 1139"/>
                <a:gd name="T92" fmla="*/ 1715 w 2718"/>
                <a:gd name="T93" fmla="*/ 264 h 1139"/>
                <a:gd name="T94" fmla="*/ 1686 w 2718"/>
                <a:gd name="T95" fmla="*/ 232 h 1139"/>
                <a:gd name="T96" fmla="*/ 1652 w 2718"/>
                <a:gd name="T97" fmla="*/ 203 h 1139"/>
                <a:gd name="T98" fmla="*/ 1617 w 2718"/>
                <a:gd name="T99" fmla="*/ 180 h 1139"/>
                <a:gd name="T100" fmla="*/ 1577 w 2718"/>
                <a:gd name="T101" fmla="*/ 160 h 1139"/>
                <a:gd name="T102" fmla="*/ 1535 w 2718"/>
                <a:gd name="T103" fmla="*/ 146 h 1139"/>
                <a:gd name="T104" fmla="*/ 1491 w 2718"/>
                <a:gd name="T105" fmla="*/ 137 h 1139"/>
                <a:gd name="T106" fmla="*/ 1444 w 2718"/>
                <a:gd name="T107" fmla="*/ 134 h 1139"/>
                <a:gd name="T108" fmla="*/ 0 w 2718"/>
                <a:gd name="T109" fmla="*/ 0 h 1139"/>
                <a:gd name="T110" fmla="*/ 2718 w 2718"/>
                <a:gd name="T111" fmla="*/ 0 h 1139"/>
                <a:gd name="T112" fmla="*/ 2718 w 2718"/>
                <a:gd name="T113" fmla="*/ 1139 h 1139"/>
                <a:gd name="T114" fmla="*/ 0 w 2718"/>
                <a:gd name="T115" fmla="*/ 1139 h 1139"/>
                <a:gd name="T116" fmla="*/ 0 w 2718"/>
                <a:gd name="T117" fmla="*/ 0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718" h="1139">
                  <a:moveTo>
                    <a:pt x="1273" y="301"/>
                  </a:moveTo>
                  <a:lnTo>
                    <a:pt x="1227" y="304"/>
                  </a:lnTo>
                  <a:lnTo>
                    <a:pt x="1183" y="313"/>
                  </a:lnTo>
                  <a:lnTo>
                    <a:pt x="1141" y="329"/>
                  </a:lnTo>
                  <a:lnTo>
                    <a:pt x="1102" y="348"/>
                  </a:lnTo>
                  <a:lnTo>
                    <a:pt x="1066" y="372"/>
                  </a:lnTo>
                  <a:lnTo>
                    <a:pt x="1033" y="401"/>
                  </a:lnTo>
                  <a:lnTo>
                    <a:pt x="1004" y="433"/>
                  </a:lnTo>
                  <a:lnTo>
                    <a:pt x="980" y="468"/>
                  </a:lnTo>
                  <a:lnTo>
                    <a:pt x="959" y="507"/>
                  </a:lnTo>
                  <a:lnTo>
                    <a:pt x="945" y="549"/>
                  </a:lnTo>
                  <a:lnTo>
                    <a:pt x="935" y="592"/>
                  </a:lnTo>
                  <a:lnTo>
                    <a:pt x="932" y="638"/>
                  </a:lnTo>
                  <a:lnTo>
                    <a:pt x="935" y="683"/>
                  </a:lnTo>
                  <a:lnTo>
                    <a:pt x="944" y="727"/>
                  </a:lnTo>
                  <a:lnTo>
                    <a:pt x="958" y="768"/>
                  </a:lnTo>
                  <a:lnTo>
                    <a:pt x="979" y="808"/>
                  </a:lnTo>
                  <a:lnTo>
                    <a:pt x="1003" y="844"/>
                  </a:lnTo>
                  <a:lnTo>
                    <a:pt x="1032" y="875"/>
                  </a:lnTo>
                  <a:lnTo>
                    <a:pt x="1066" y="904"/>
                  </a:lnTo>
                  <a:lnTo>
                    <a:pt x="1101" y="927"/>
                  </a:lnTo>
                  <a:lnTo>
                    <a:pt x="1141" y="946"/>
                  </a:lnTo>
                  <a:lnTo>
                    <a:pt x="1183" y="961"/>
                  </a:lnTo>
                  <a:lnTo>
                    <a:pt x="1227" y="970"/>
                  </a:lnTo>
                  <a:lnTo>
                    <a:pt x="1273" y="973"/>
                  </a:lnTo>
                  <a:lnTo>
                    <a:pt x="1320" y="970"/>
                  </a:lnTo>
                  <a:lnTo>
                    <a:pt x="1365" y="961"/>
                  </a:lnTo>
                  <a:lnTo>
                    <a:pt x="1407" y="946"/>
                  </a:lnTo>
                  <a:lnTo>
                    <a:pt x="1447" y="927"/>
                  </a:lnTo>
                  <a:lnTo>
                    <a:pt x="1483" y="903"/>
                  </a:lnTo>
                  <a:lnTo>
                    <a:pt x="1516" y="874"/>
                  </a:lnTo>
                  <a:lnTo>
                    <a:pt x="1545" y="841"/>
                  </a:lnTo>
                  <a:lnTo>
                    <a:pt x="1570" y="806"/>
                  </a:lnTo>
                  <a:lnTo>
                    <a:pt x="1589" y="767"/>
                  </a:lnTo>
                  <a:lnTo>
                    <a:pt x="1603" y="726"/>
                  </a:lnTo>
                  <a:lnTo>
                    <a:pt x="1613" y="682"/>
                  </a:lnTo>
                  <a:lnTo>
                    <a:pt x="1616" y="638"/>
                  </a:lnTo>
                  <a:lnTo>
                    <a:pt x="1273" y="638"/>
                  </a:lnTo>
                  <a:lnTo>
                    <a:pt x="1273" y="301"/>
                  </a:lnTo>
                  <a:close/>
                  <a:moveTo>
                    <a:pt x="1444" y="134"/>
                  </a:moveTo>
                  <a:lnTo>
                    <a:pt x="1444" y="469"/>
                  </a:lnTo>
                  <a:lnTo>
                    <a:pt x="1786" y="469"/>
                  </a:lnTo>
                  <a:lnTo>
                    <a:pt x="1783" y="423"/>
                  </a:lnTo>
                  <a:lnTo>
                    <a:pt x="1774" y="380"/>
                  </a:lnTo>
                  <a:lnTo>
                    <a:pt x="1760" y="339"/>
                  </a:lnTo>
                  <a:lnTo>
                    <a:pt x="1739" y="300"/>
                  </a:lnTo>
                  <a:lnTo>
                    <a:pt x="1715" y="264"/>
                  </a:lnTo>
                  <a:lnTo>
                    <a:pt x="1686" y="232"/>
                  </a:lnTo>
                  <a:lnTo>
                    <a:pt x="1652" y="203"/>
                  </a:lnTo>
                  <a:lnTo>
                    <a:pt x="1617" y="180"/>
                  </a:lnTo>
                  <a:lnTo>
                    <a:pt x="1577" y="160"/>
                  </a:lnTo>
                  <a:lnTo>
                    <a:pt x="1535" y="146"/>
                  </a:lnTo>
                  <a:lnTo>
                    <a:pt x="1491" y="137"/>
                  </a:lnTo>
                  <a:lnTo>
                    <a:pt x="1444" y="134"/>
                  </a:lnTo>
                  <a:close/>
                  <a:moveTo>
                    <a:pt x="0" y="0"/>
                  </a:moveTo>
                  <a:lnTo>
                    <a:pt x="2718" y="0"/>
                  </a:lnTo>
                  <a:lnTo>
                    <a:pt x="2718" y="1139"/>
                  </a:lnTo>
                  <a:lnTo>
                    <a:pt x="0" y="113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47" name="Freeform 555"/>
            <p:cNvSpPr>
              <a:spLocks noEditPoints="1"/>
            </p:cNvSpPr>
            <p:nvPr/>
          </p:nvSpPr>
          <p:spPr bwMode="auto">
            <a:xfrm>
              <a:off x="5076825" y="4598988"/>
              <a:ext cx="382588" cy="300038"/>
            </a:xfrm>
            <a:custGeom>
              <a:avLst/>
              <a:gdLst>
                <a:gd name="T0" fmla="*/ 1576 w 3370"/>
                <a:gd name="T1" fmla="*/ 1667 h 2645"/>
                <a:gd name="T2" fmla="*/ 1558 w 3370"/>
                <a:gd name="T3" fmla="*/ 1669 h 2645"/>
                <a:gd name="T4" fmla="*/ 1544 w 3370"/>
                <a:gd name="T5" fmla="*/ 1677 h 2645"/>
                <a:gd name="T6" fmla="*/ 1533 w 3370"/>
                <a:gd name="T7" fmla="*/ 1688 h 2645"/>
                <a:gd name="T8" fmla="*/ 1524 w 3370"/>
                <a:gd name="T9" fmla="*/ 1704 h 2645"/>
                <a:gd name="T10" fmla="*/ 1521 w 3370"/>
                <a:gd name="T11" fmla="*/ 1720 h 2645"/>
                <a:gd name="T12" fmla="*/ 1524 w 3370"/>
                <a:gd name="T13" fmla="*/ 1737 h 2645"/>
                <a:gd name="T14" fmla="*/ 1533 w 3370"/>
                <a:gd name="T15" fmla="*/ 1752 h 2645"/>
                <a:gd name="T16" fmla="*/ 1544 w 3370"/>
                <a:gd name="T17" fmla="*/ 1763 h 2645"/>
                <a:gd name="T18" fmla="*/ 1558 w 3370"/>
                <a:gd name="T19" fmla="*/ 1771 h 2645"/>
                <a:gd name="T20" fmla="*/ 1576 w 3370"/>
                <a:gd name="T21" fmla="*/ 1774 h 2645"/>
                <a:gd name="T22" fmla="*/ 1792 w 3370"/>
                <a:gd name="T23" fmla="*/ 1774 h 2645"/>
                <a:gd name="T24" fmla="*/ 1810 w 3370"/>
                <a:gd name="T25" fmla="*/ 1771 h 2645"/>
                <a:gd name="T26" fmla="*/ 1824 w 3370"/>
                <a:gd name="T27" fmla="*/ 1764 h 2645"/>
                <a:gd name="T28" fmla="*/ 1835 w 3370"/>
                <a:gd name="T29" fmla="*/ 1752 h 2645"/>
                <a:gd name="T30" fmla="*/ 1843 w 3370"/>
                <a:gd name="T31" fmla="*/ 1737 h 2645"/>
                <a:gd name="T32" fmla="*/ 1846 w 3370"/>
                <a:gd name="T33" fmla="*/ 1720 h 2645"/>
                <a:gd name="T34" fmla="*/ 1843 w 3370"/>
                <a:gd name="T35" fmla="*/ 1704 h 2645"/>
                <a:gd name="T36" fmla="*/ 1835 w 3370"/>
                <a:gd name="T37" fmla="*/ 1688 h 2645"/>
                <a:gd name="T38" fmla="*/ 1824 w 3370"/>
                <a:gd name="T39" fmla="*/ 1677 h 2645"/>
                <a:gd name="T40" fmla="*/ 1810 w 3370"/>
                <a:gd name="T41" fmla="*/ 1669 h 2645"/>
                <a:gd name="T42" fmla="*/ 1792 w 3370"/>
                <a:gd name="T43" fmla="*/ 1667 h 2645"/>
                <a:gd name="T44" fmla="*/ 1576 w 3370"/>
                <a:gd name="T45" fmla="*/ 1667 h 2645"/>
                <a:gd name="T46" fmla="*/ 271 w 3370"/>
                <a:gd name="T47" fmla="*/ 218 h 2645"/>
                <a:gd name="T48" fmla="*/ 254 w 3370"/>
                <a:gd name="T49" fmla="*/ 221 h 2645"/>
                <a:gd name="T50" fmla="*/ 239 w 3370"/>
                <a:gd name="T51" fmla="*/ 230 h 2645"/>
                <a:gd name="T52" fmla="*/ 227 w 3370"/>
                <a:gd name="T53" fmla="*/ 241 h 2645"/>
                <a:gd name="T54" fmla="*/ 220 w 3370"/>
                <a:gd name="T55" fmla="*/ 255 h 2645"/>
                <a:gd name="T56" fmla="*/ 217 w 3370"/>
                <a:gd name="T57" fmla="*/ 272 h 2645"/>
                <a:gd name="T58" fmla="*/ 217 w 3370"/>
                <a:gd name="T59" fmla="*/ 1517 h 2645"/>
                <a:gd name="T60" fmla="*/ 220 w 3370"/>
                <a:gd name="T61" fmla="*/ 1536 h 2645"/>
                <a:gd name="T62" fmla="*/ 227 w 3370"/>
                <a:gd name="T63" fmla="*/ 1551 h 2645"/>
                <a:gd name="T64" fmla="*/ 239 w 3370"/>
                <a:gd name="T65" fmla="*/ 1563 h 2645"/>
                <a:gd name="T66" fmla="*/ 255 w 3370"/>
                <a:gd name="T67" fmla="*/ 1570 h 2645"/>
                <a:gd name="T68" fmla="*/ 273 w 3370"/>
                <a:gd name="T69" fmla="*/ 1573 h 2645"/>
                <a:gd name="T70" fmla="*/ 3097 w 3370"/>
                <a:gd name="T71" fmla="*/ 1573 h 2645"/>
                <a:gd name="T72" fmla="*/ 3113 w 3370"/>
                <a:gd name="T73" fmla="*/ 1570 h 2645"/>
                <a:gd name="T74" fmla="*/ 3129 w 3370"/>
                <a:gd name="T75" fmla="*/ 1563 h 2645"/>
                <a:gd name="T76" fmla="*/ 3140 w 3370"/>
                <a:gd name="T77" fmla="*/ 1552 h 2645"/>
                <a:gd name="T78" fmla="*/ 3147 w 3370"/>
                <a:gd name="T79" fmla="*/ 1537 h 2645"/>
                <a:gd name="T80" fmla="*/ 3150 w 3370"/>
                <a:gd name="T81" fmla="*/ 1520 h 2645"/>
                <a:gd name="T82" fmla="*/ 3150 w 3370"/>
                <a:gd name="T83" fmla="*/ 272 h 2645"/>
                <a:gd name="T84" fmla="*/ 3147 w 3370"/>
                <a:gd name="T85" fmla="*/ 255 h 2645"/>
                <a:gd name="T86" fmla="*/ 3140 w 3370"/>
                <a:gd name="T87" fmla="*/ 241 h 2645"/>
                <a:gd name="T88" fmla="*/ 3129 w 3370"/>
                <a:gd name="T89" fmla="*/ 230 h 2645"/>
                <a:gd name="T90" fmla="*/ 3113 w 3370"/>
                <a:gd name="T91" fmla="*/ 221 h 2645"/>
                <a:gd name="T92" fmla="*/ 3097 w 3370"/>
                <a:gd name="T93" fmla="*/ 218 h 2645"/>
                <a:gd name="T94" fmla="*/ 271 w 3370"/>
                <a:gd name="T95" fmla="*/ 218 h 2645"/>
                <a:gd name="T96" fmla="*/ 0 w 3370"/>
                <a:gd name="T97" fmla="*/ 0 h 2645"/>
                <a:gd name="T98" fmla="*/ 3370 w 3370"/>
                <a:gd name="T99" fmla="*/ 0 h 2645"/>
                <a:gd name="T100" fmla="*/ 3370 w 3370"/>
                <a:gd name="T101" fmla="*/ 1974 h 2645"/>
                <a:gd name="T102" fmla="*/ 2006 w 3370"/>
                <a:gd name="T103" fmla="*/ 1974 h 2645"/>
                <a:gd name="T104" fmla="*/ 2121 w 3370"/>
                <a:gd name="T105" fmla="*/ 2376 h 2645"/>
                <a:gd name="T106" fmla="*/ 2460 w 3370"/>
                <a:gd name="T107" fmla="*/ 2376 h 2645"/>
                <a:gd name="T108" fmla="*/ 2460 w 3370"/>
                <a:gd name="T109" fmla="*/ 2645 h 2645"/>
                <a:gd name="T110" fmla="*/ 910 w 3370"/>
                <a:gd name="T111" fmla="*/ 2645 h 2645"/>
                <a:gd name="T112" fmla="*/ 910 w 3370"/>
                <a:gd name="T113" fmla="*/ 2376 h 2645"/>
                <a:gd name="T114" fmla="*/ 1249 w 3370"/>
                <a:gd name="T115" fmla="*/ 2376 h 2645"/>
                <a:gd name="T116" fmla="*/ 1364 w 3370"/>
                <a:gd name="T117" fmla="*/ 1974 h 2645"/>
                <a:gd name="T118" fmla="*/ 0 w 3370"/>
                <a:gd name="T119" fmla="*/ 1974 h 2645"/>
                <a:gd name="T120" fmla="*/ 0 w 3370"/>
                <a:gd name="T121" fmla="*/ 0 h 2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0" h="2645">
                  <a:moveTo>
                    <a:pt x="1576" y="1667"/>
                  </a:moveTo>
                  <a:lnTo>
                    <a:pt x="1558" y="1669"/>
                  </a:lnTo>
                  <a:lnTo>
                    <a:pt x="1544" y="1677"/>
                  </a:lnTo>
                  <a:lnTo>
                    <a:pt x="1533" y="1688"/>
                  </a:lnTo>
                  <a:lnTo>
                    <a:pt x="1524" y="1704"/>
                  </a:lnTo>
                  <a:lnTo>
                    <a:pt x="1521" y="1720"/>
                  </a:lnTo>
                  <a:lnTo>
                    <a:pt x="1524" y="1737"/>
                  </a:lnTo>
                  <a:lnTo>
                    <a:pt x="1533" y="1752"/>
                  </a:lnTo>
                  <a:lnTo>
                    <a:pt x="1544" y="1763"/>
                  </a:lnTo>
                  <a:lnTo>
                    <a:pt x="1558" y="1771"/>
                  </a:lnTo>
                  <a:lnTo>
                    <a:pt x="1576" y="1774"/>
                  </a:lnTo>
                  <a:lnTo>
                    <a:pt x="1792" y="1774"/>
                  </a:lnTo>
                  <a:lnTo>
                    <a:pt x="1810" y="1771"/>
                  </a:lnTo>
                  <a:lnTo>
                    <a:pt x="1824" y="1764"/>
                  </a:lnTo>
                  <a:lnTo>
                    <a:pt x="1835" y="1752"/>
                  </a:lnTo>
                  <a:lnTo>
                    <a:pt x="1843" y="1737"/>
                  </a:lnTo>
                  <a:lnTo>
                    <a:pt x="1846" y="1720"/>
                  </a:lnTo>
                  <a:lnTo>
                    <a:pt x="1843" y="1704"/>
                  </a:lnTo>
                  <a:lnTo>
                    <a:pt x="1835" y="1688"/>
                  </a:lnTo>
                  <a:lnTo>
                    <a:pt x="1824" y="1677"/>
                  </a:lnTo>
                  <a:lnTo>
                    <a:pt x="1810" y="1669"/>
                  </a:lnTo>
                  <a:lnTo>
                    <a:pt x="1792" y="1667"/>
                  </a:lnTo>
                  <a:lnTo>
                    <a:pt x="1576" y="1667"/>
                  </a:lnTo>
                  <a:close/>
                  <a:moveTo>
                    <a:pt x="271" y="218"/>
                  </a:moveTo>
                  <a:lnTo>
                    <a:pt x="254" y="221"/>
                  </a:lnTo>
                  <a:lnTo>
                    <a:pt x="239" y="230"/>
                  </a:lnTo>
                  <a:lnTo>
                    <a:pt x="227" y="241"/>
                  </a:lnTo>
                  <a:lnTo>
                    <a:pt x="220" y="255"/>
                  </a:lnTo>
                  <a:lnTo>
                    <a:pt x="217" y="272"/>
                  </a:lnTo>
                  <a:lnTo>
                    <a:pt x="217" y="1517"/>
                  </a:lnTo>
                  <a:lnTo>
                    <a:pt x="220" y="1536"/>
                  </a:lnTo>
                  <a:lnTo>
                    <a:pt x="227" y="1551"/>
                  </a:lnTo>
                  <a:lnTo>
                    <a:pt x="239" y="1563"/>
                  </a:lnTo>
                  <a:lnTo>
                    <a:pt x="255" y="1570"/>
                  </a:lnTo>
                  <a:lnTo>
                    <a:pt x="273" y="1573"/>
                  </a:lnTo>
                  <a:lnTo>
                    <a:pt x="3097" y="1573"/>
                  </a:lnTo>
                  <a:lnTo>
                    <a:pt x="3113" y="1570"/>
                  </a:lnTo>
                  <a:lnTo>
                    <a:pt x="3129" y="1563"/>
                  </a:lnTo>
                  <a:lnTo>
                    <a:pt x="3140" y="1552"/>
                  </a:lnTo>
                  <a:lnTo>
                    <a:pt x="3147" y="1537"/>
                  </a:lnTo>
                  <a:lnTo>
                    <a:pt x="3150" y="1520"/>
                  </a:lnTo>
                  <a:lnTo>
                    <a:pt x="3150" y="272"/>
                  </a:lnTo>
                  <a:lnTo>
                    <a:pt x="3147" y="255"/>
                  </a:lnTo>
                  <a:lnTo>
                    <a:pt x="3140" y="241"/>
                  </a:lnTo>
                  <a:lnTo>
                    <a:pt x="3129" y="230"/>
                  </a:lnTo>
                  <a:lnTo>
                    <a:pt x="3113" y="221"/>
                  </a:lnTo>
                  <a:lnTo>
                    <a:pt x="3097" y="218"/>
                  </a:lnTo>
                  <a:lnTo>
                    <a:pt x="271" y="218"/>
                  </a:lnTo>
                  <a:close/>
                  <a:moveTo>
                    <a:pt x="0" y="0"/>
                  </a:moveTo>
                  <a:lnTo>
                    <a:pt x="3370" y="0"/>
                  </a:lnTo>
                  <a:lnTo>
                    <a:pt x="3370" y="1974"/>
                  </a:lnTo>
                  <a:lnTo>
                    <a:pt x="2006" y="1974"/>
                  </a:lnTo>
                  <a:lnTo>
                    <a:pt x="2121" y="2376"/>
                  </a:lnTo>
                  <a:lnTo>
                    <a:pt x="2460" y="2376"/>
                  </a:lnTo>
                  <a:lnTo>
                    <a:pt x="2460" y="2645"/>
                  </a:lnTo>
                  <a:lnTo>
                    <a:pt x="910" y="2645"/>
                  </a:lnTo>
                  <a:lnTo>
                    <a:pt x="910" y="2376"/>
                  </a:lnTo>
                  <a:lnTo>
                    <a:pt x="1249" y="2376"/>
                  </a:lnTo>
                  <a:lnTo>
                    <a:pt x="1364" y="1974"/>
                  </a:lnTo>
                  <a:lnTo>
                    <a:pt x="0" y="197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7" name="Group 1966"/>
          <p:cNvGrpSpPr/>
          <p:nvPr/>
        </p:nvGrpSpPr>
        <p:grpSpPr>
          <a:xfrm>
            <a:off x="4111191" y="2845888"/>
            <a:ext cx="232766" cy="231801"/>
            <a:chOff x="4437063" y="4546600"/>
            <a:chExt cx="382587" cy="381000"/>
          </a:xfrm>
          <a:solidFill>
            <a:schemeClr val="tx1">
              <a:lumMod val="65000"/>
              <a:lumOff val="35000"/>
            </a:schemeClr>
          </a:solidFill>
        </p:grpSpPr>
        <p:sp>
          <p:nvSpPr>
            <p:cNvPr id="1651" name="Freeform 560"/>
            <p:cNvSpPr>
              <a:spLocks/>
            </p:cNvSpPr>
            <p:nvPr/>
          </p:nvSpPr>
          <p:spPr bwMode="auto">
            <a:xfrm>
              <a:off x="4589463" y="4638675"/>
              <a:ext cx="31750" cy="49213"/>
            </a:xfrm>
            <a:custGeom>
              <a:avLst/>
              <a:gdLst>
                <a:gd name="T0" fmla="*/ 286 w 286"/>
                <a:gd name="T1" fmla="*/ 0 h 426"/>
                <a:gd name="T2" fmla="*/ 286 w 286"/>
                <a:gd name="T3" fmla="*/ 426 h 426"/>
                <a:gd name="T4" fmla="*/ 0 w 286"/>
                <a:gd name="T5" fmla="*/ 426 h 426"/>
                <a:gd name="T6" fmla="*/ 17 w 286"/>
                <a:gd name="T7" fmla="*/ 367 h 426"/>
                <a:gd name="T8" fmla="*/ 38 w 286"/>
                <a:gd name="T9" fmla="*/ 311 h 426"/>
                <a:gd name="T10" fmla="*/ 59 w 286"/>
                <a:gd name="T11" fmla="*/ 258 h 426"/>
                <a:gd name="T12" fmla="*/ 83 w 286"/>
                <a:gd name="T13" fmla="*/ 209 h 426"/>
                <a:gd name="T14" fmla="*/ 108 w 286"/>
                <a:gd name="T15" fmla="*/ 164 h 426"/>
                <a:gd name="T16" fmla="*/ 134 w 286"/>
                <a:gd name="T17" fmla="*/ 125 h 426"/>
                <a:gd name="T18" fmla="*/ 163 w 286"/>
                <a:gd name="T19" fmla="*/ 89 h 426"/>
                <a:gd name="T20" fmla="*/ 192 w 286"/>
                <a:gd name="T21" fmla="*/ 58 h 426"/>
                <a:gd name="T22" fmla="*/ 222 w 286"/>
                <a:gd name="T23" fmla="*/ 33 h 426"/>
                <a:gd name="T24" fmla="*/ 254 w 286"/>
                <a:gd name="T25" fmla="*/ 13 h 426"/>
                <a:gd name="T26" fmla="*/ 286 w 286"/>
                <a:gd name="T27"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426">
                  <a:moveTo>
                    <a:pt x="286" y="0"/>
                  </a:moveTo>
                  <a:lnTo>
                    <a:pt x="286" y="426"/>
                  </a:lnTo>
                  <a:lnTo>
                    <a:pt x="0" y="426"/>
                  </a:lnTo>
                  <a:lnTo>
                    <a:pt x="17" y="367"/>
                  </a:lnTo>
                  <a:lnTo>
                    <a:pt x="38" y="311"/>
                  </a:lnTo>
                  <a:lnTo>
                    <a:pt x="59" y="258"/>
                  </a:lnTo>
                  <a:lnTo>
                    <a:pt x="83" y="209"/>
                  </a:lnTo>
                  <a:lnTo>
                    <a:pt x="108" y="164"/>
                  </a:lnTo>
                  <a:lnTo>
                    <a:pt x="134" y="125"/>
                  </a:lnTo>
                  <a:lnTo>
                    <a:pt x="163" y="89"/>
                  </a:lnTo>
                  <a:lnTo>
                    <a:pt x="192" y="58"/>
                  </a:lnTo>
                  <a:lnTo>
                    <a:pt x="222" y="33"/>
                  </a:lnTo>
                  <a:lnTo>
                    <a:pt x="254" y="13"/>
                  </a:lnTo>
                  <a:lnTo>
                    <a:pt x="2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2" name="Freeform 561"/>
            <p:cNvSpPr>
              <a:spLocks/>
            </p:cNvSpPr>
            <p:nvPr/>
          </p:nvSpPr>
          <p:spPr bwMode="auto">
            <a:xfrm>
              <a:off x="4521200" y="4700588"/>
              <a:ext cx="52387" cy="30163"/>
            </a:xfrm>
            <a:custGeom>
              <a:avLst/>
              <a:gdLst>
                <a:gd name="T0" fmla="*/ 57 w 454"/>
                <a:gd name="T1" fmla="*/ 0 h 270"/>
                <a:gd name="T2" fmla="*/ 454 w 454"/>
                <a:gd name="T3" fmla="*/ 0 h 270"/>
                <a:gd name="T4" fmla="*/ 442 w 454"/>
                <a:gd name="T5" fmla="*/ 65 h 270"/>
                <a:gd name="T6" fmla="*/ 435 w 454"/>
                <a:gd name="T7" fmla="*/ 132 h 270"/>
                <a:gd name="T8" fmla="*/ 429 w 454"/>
                <a:gd name="T9" fmla="*/ 200 h 270"/>
                <a:gd name="T10" fmla="*/ 426 w 454"/>
                <a:gd name="T11" fmla="*/ 270 h 270"/>
                <a:gd name="T12" fmla="*/ 0 w 454"/>
                <a:gd name="T13" fmla="*/ 270 h 270"/>
                <a:gd name="T14" fmla="*/ 8 w 454"/>
                <a:gd name="T15" fmla="*/ 200 h 270"/>
                <a:gd name="T16" fmla="*/ 19 w 454"/>
                <a:gd name="T17" fmla="*/ 132 h 270"/>
                <a:gd name="T18" fmla="*/ 35 w 454"/>
                <a:gd name="T19" fmla="*/ 65 h 270"/>
                <a:gd name="T20" fmla="*/ 57 w 454"/>
                <a:gd name="T2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4" h="270">
                  <a:moveTo>
                    <a:pt x="57" y="0"/>
                  </a:moveTo>
                  <a:lnTo>
                    <a:pt x="454" y="0"/>
                  </a:lnTo>
                  <a:lnTo>
                    <a:pt x="442" y="65"/>
                  </a:lnTo>
                  <a:lnTo>
                    <a:pt x="435" y="132"/>
                  </a:lnTo>
                  <a:lnTo>
                    <a:pt x="429" y="200"/>
                  </a:lnTo>
                  <a:lnTo>
                    <a:pt x="426" y="270"/>
                  </a:lnTo>
                  <a:lnTo>
                    <a:pt x="0" y="270"/>
                  </a:lnTo>
                  <a:lnTo>
                    <a:pt x="8" y="200"/>
                  </a:lnTo>
                  <a:lnTo>
                    <a:pt x="19" y="132"/>
                  </a:lnTo>
                  <a:lnTo>
                    <a:pt x="35" y="65"/>
                  </a:lnTo>
                  <a:lnTo>
                    <a:pt x="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3" name="Freeform 562"/>
            <p:cNvSpPr>
              <a:spLocks/>
            </p:cNvSpPr>
            <p:nvPr/>
          </p:nvSpPr>
          <p:spPr bwMode="auto">
            <a:xfrm>
              <a:off x="4583113" y="4700588"/>
              <a:ext cx="38100" cy="30163"/>
            </a:xfrm>
            <a:custGeom>
              <a:avLst/>
              <a:gdLst>
                <a:gd name="T0" fmla="*/ 28 w 339"/>
                <a:gd name="T1" fmla="*/ 0 h 270"/>
                <a:gd name="T2" fmla="*/ 339 w 339"/>
                <a:gd name="T3" fmla="*/ 0 h 270"/>
                <a:gd name="T4" fmla="*/ 339 w 339"/>
                <a:gd name="T5" fmla="*/ 270 h 270"/>
                <a:gd name="T6" fmla="*/ 0 w 339"/>
                <a:gd name="T7" fmla="*/ 270 h 270"/>
                <a:gd name="T8" fmla="*/ 5 w 339"/>
                <a:gd name="T9" fmla="*/ 177 h 270"/>
                <a:gd name="T10" fmla="*/ 14 w 339"/>
                <a:gd name="T11" fmla="*/ 87 h 270"/>
                <a:gd name="T12" fmla="*/ 28 w 339"/>
                <a:gd name="T13" fmla="*/ 0 h 270"/>
              </a:gdLst>
              <a:ahLst/>
              <a:cxnLst>
                <a:cxn ang="0">
                  <a:pos x="T0" y="T1"/>
                </a:cxn>
                <a:cxn ang="0">
                  <a:pos x="T2" y="T3"/>
                </a:cxn>
                <a:cxn ang="0">
                  <a:pos x="T4" y="T5"/>
                </a:cxn>
                <a:cxn ang="0">
                  <a:pos x="T6" y="T7"/>
                </a:cxn>
                <a:cxn ang="0">
                  <a:pos x="T8" y="T9"/>
                </a:cxn>
                <a:cxn ang="0">
                  <a:pos x="T10" y="T11"/>
                </a:cxn>
                <a:cxn ang="0">
                  <a:pos x="T12" y="T13"/>
                </a:cxn>
              </a:cxnLst>
              <a:rect l="0" t="0" r="r" b="b"/>
              <a:pathLst>
                <a:path w="339" h="270">
                  <a:moveTo>
                    <a:pt x="28" y="0"/>
                  </a:moveTo>
                  <a:lnTo>
                    <a:pt x="339" y="0"/>
                  </a:lnTo>
                  <a:lnTo>
                    <a:pt x="339" y="270"/>
                  </a:lnTo>
                  <a:lnTo>
                    <a:pt x="0" y="270"/>
                  </a:lnTo>
                  <a:lnTo>
                    <a:pt x="5" y="177"/>
                  </a:lnTo>
                  <a:lnTo>
                    <a:pt x="14" y="87"/>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4" name="Freeform 563"/>
            <p:cNvSpPr>
              <a:spLocks/>
            </p:cNvSpPr>
            <p:nvPr/>
          </p:nvSpPr>
          <p:spPr bwMode="auto">
            <a:xfrm>
              <a:off x="4583113" y="4743450"/>
              <a:ext cx="38100" cy="31750"/>
            </a:xfrm>
            <a:custGeom>
              <a:avLst/>
              <a:gdLst>
                <a:gd name="T0" fmla="*/ 0 w 340"/>
                <a:gd name="T1" fmla="*/ 0 h 270"/>
                <a:gd name="T2" fmla="*/ 340 w 340"/>
                <a:gd name="T3" fmla="*/ 0 h 270"/>
                <a:gd name="T4" fmla="*/ 340 w 340"/>
                <a:gd name="T5" fmla="*/ 270 h 270"/>
                <a:gd name="T6" fmla="*/ 29 w 340"/>
                <a:gd name="T7" fmla="*/ 270 h 270"/>
                <a:gd name="T8" fmla="*/ 15 w 340"/>
                <a:gd name="T9" fmla="*/ 183 h 270"/>
                <a:gd name="T10" fmla="*/ 5 w 340"/>
                <a:gd name="T11" fmla="*/ 93 h 270"/>
                <a:gd name="T12" fmla="*/ 0 w 340"/>
                <a:gd name="T13" fmla="*/ 0 h 270"/>
              </a:gdLst>
              <a:ahLst/>
              <a:cxnLst>
                <a:cxn ang="0">
                  <a:pos x="T0" y="T1"/>
                </a:cxn>
                <a:cxn ang="0">
                  <a:pos x="T2" y="T3"/>
                </a:cxn>
                <a:cxn ang="0">
                  <a:pos x="T4" y="T5"/>
                </a:cxn>
                <a:cxn ang="0">
                  <a:pos x="T6" y="T7"/>
                </a:cxn>
                <a:cxn ang="0">
                  <a:pos x="T8" y="T9"/>
                </a:cxn>
                <a:cxn ang="0">
                  <a:pos x="T10" y="T11"/>
                </a:cxn>
                <a:cxn ang="0">
                  <a:pos x="T12" y="T13"/>
                </a:cxn>
              </a:cxnLst>
              <a:rect l="0" t="0" r="r" b="b"/>
              <a:pathLst>
                <a:path w="340" h="270">
                  <a:moveTo>
                    <a:pt x="0" y="0"/>
                  </a:moveTo>
                  <a:lnTo>
                    <a:pt x="340" y="0"/>
                  </a:lnTo>
                  <a:lnTo>
                    <a:pt x="340" y="270"/>
                  </a:lnTo>
                  <a:lnTo>
                    <a:pt x="29" y="270"/>
                  </a:lnTo>
                  <a:lnTo>
                    <a:pt x="15" y="183"/>
                  </a:lnTo>
                  <a:lnTo>
                    <a:pt x="5" y="9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5" name="Freeform 564"/>
            <p:cNvSpPr>
              <a:spLocks/>
            </p:cNvSpPr>
            <p:nvPr/>
          </p:nvSpPr>
          <p:spPr bwMode="auto">
            <a:xfrm>
              <a:off x="4589463" y="4787900"/>
              <a:ext cx="31750" cy="49213"/>
            </a:xfrm>
            <a:custGeom>
              <a:avLst/>
              <a:gdLst>
                <a:gd name="T0" fmla="*/ 0 w 286"/>
                <a:gd name="T1" fmla="*/ 0 h 427"/>
                <a:gd name="T2" fmla="*/ 286 w 286"/>
                <a:gd name="T3" fmla="*/ 0 h 427"/>
                <a:gd name="T4" fmla="*/ 286 w 286"/>
                <a:gd name="T5" fmla="*/ 427 h 427"/>
                <a:gd name="T6" fmla="*/ 254 w 286"/>
                <a:gd name="T7" fmla="*/ 413 h 427"/>
                <a:gd name="T8" fmla="*/ 222 w 286"/>
                <a:gd name="T9" fmla="*/ 393 h 427"/>
                <a:gd name="T10" fmla="*/ 192 w 286"/>
                <a:gd name="T11" fmla="*/ 368 h 427"/>
                <a:gd name="T12" fmla="*/ 163 w 286"/>
                <a:gd name="T13" fmla="*/ 337 h 427"/>
                <a:gd name="T14" fmla="*/ 134 w 286"/>
                <a:gd name="T15" fmla="*/ 302 h 427"/>
                <a:gd name="T16" fmla="*/ 108 w 286"/>
                <a:gd name="T17" fmla="*/ 261 h 427"/>
                <a:gd name="T18" fmla="*/ 83 w 286"/>
                <a:gd name="T19" fmla="*/ 217 h 427"/>
                <a:gd name="T20" fmla="*/ 59 w 286"/>
                <a:gd name="T21" fmla="*/ 168 h 427"/>
                <a:gd name="T22" fmla="*/ 38 w 286"/>
                <a:gd name="T23" fmla="*/ 115 h 427"/>
                <a:gd name="T24" fmla="*/ 17 w 286"/>
                <a:gd name="T25" fmla="*/ 59 h 427"/>
                <a:gd name="T26" fmla="*/ 0 w 286"/>
                <a:gd name="T2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427">
                  <a:moveTo>
                    <a:pt x="0" y="0"/>
                  </a:moveTo>
                  <a:lnTo>
                    <a:pt x="286" y="0"/>
                  </a:lnTo>
                  <a:lnTo>
                    <a:pt x="286" y="427"/>
                  </a:lnTo>
                  <a:lnTo>
                    <a:pt x="254" y="413"/>
                  </a:lnTo>
                  <a:lnTo>
                    <a:pt x="222" y="393"/>
                  </a:lnTo>
                  <a:lnTo>
                    <a:pt x="192" y="368"/>
                  </a:lnTo>
                  <a:lnTo>
                    <a:pt x="163" y="337"/>
                  </a:lnTo>
                  <a:lnTo>
                    <a:pt x="134" y="302"/>
                  </a:lnTo>
                  <a:lnTo>
                    <a:pt x="108" y="261"/>
                  </a:lnTo>
                  <a:lnTo>
                    <a:pt x="83" y="217"/>
                  </a:lnTo>
                  <a:lnTo>
                    <a:pt x="59" y="168"/>
                  </a:lnTo>
                  <a:lnTo>
                    <a:pt x="38" y="115"/>
                  </a:lnTo>
                  <a:lnTo>
                    <a:pt x="17" y="5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6" name="Freeform 565"/>
            <p:cNvSpPr>
              <a:spLocks/>
            </p:cNvSpPr>
            <p:nvPr/>
          </p:nvSpPr>
          <p:spPr bwMode="auto">
            <a:xfrm>
              <a:off x="4633913" y="4700588"/>
              <a:ext cx="39687" cy="30163"/>
            </a:xfrm>
            <a:custGeom>
              <a:avLst/>
              <a:gdLst>
                <a:gd name="T0" fmla="*/ 0 w 339"/>
                <a:gd name="T1" fmla="*/ 0 h 270"/>
                <a:gd name="T2" fmla="*/ 313 w 339"/>
                <a:gd name="T3" fmla="*/ 0 h 270"/>
                <a:gd name="T4" fmla="*/ 323 w 339"/>
                <a:gd name="T5" fmla="*/ 64 h 270"/>
                <a:gd name="T6" fmla="*/ 331 w 339"/>
                <a:gd name="T7" fmla="*/ 132 h 270"/>
                <a:gd name="T8" fmla="*/ 336 w 339"/>
                <a:gd name="T9" fmla="*/ 200 h 270"/>
                <a:gd name="T10" fmla="*/ 339 w 339"/>
                <a:gd name="T11" fmla="*/ 270 h 270"/>
                <a:gd name="T12" fmla="*/ 0 w 339"/>
                <a:gd name="T13" fmla="*/ 270 h 270"/>
                <a:gd name="T14" fmla="*/ 0 w 339"/>
                <a:gd name="T15" fmla="*/ 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9" h="270">
                  <a:moveTo>
                    <a:pt x="0" y="0"/>
                  </a:moveTo>
                  <a:lnTo>
                    <a:pt x="313" y="0"/>
                  </a:lnTo>
                  <a:lnTo>
                    <a:pt x="323" y="64"/>
                  </a:lnTo>
                  <a:lnTo>
                    <a:pt x="331" y="132"/>
                  </a:lnTo>
                  <a:lnTo>
                    <a:pt x="336" y="200"/>
                  </a:lnTo>
                  <a:lnTo>
                    <a:pt x="339" y="270"/>
                  </a:lnTo>
                  <a:lnTo>
                    <a:pt x="0" y="27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7" name="Freeform 566"/>
            <p:cNvSpPr>
              <a:spLocks/>
            </p:cNvSpPr>
            <p:nvPr/>
          </p:nvSpPr>
          <p:spPr bwMode="auto">
            <a:xfrm>
              <a:off x="4521200" y="4745038"/>
              <a:ext cx="52387" cy="30163"/>
            </a:xfrm>
            <a:custGeom>
              <a:avLst/>
              <a:gdLst>
                <a:gd name="T0" fmla="*/ 0 w 451"/>
                <a:gd name="T1" fmla="*/ 0 h 270"/>
                <a:gd name="T2" fmla="*/ 424 w 451"/>
                <a:gd name="T3" fmla="*/ 0 h 270"/>
                <a:gd name="T4" fmla="*/ 427 w 451"/>
                <a:gd name="T5" fmla="*/ 70 h 270"/>
                <a:gd name="T6" fmla="*/ 433 w 451"/>
                <a:gd name="T7" fmla="*/ 138 h 270"/>
                <a:gd name="T8" fmla="*/ 440 w 451"/>
                <a:gd name="T9" fmla="*/ 206 h 270"/>
                <a:gd name="T10" fmla="*/ 451 w 451"/>
                <a:gd name="T11" fmla="*/ 270 h 270"/>
                <a:gd name="T12" fmla="*/ 57 w 451"/>
                <a:gd name="T13" fmla="*/ 270 h 270"/>
                <a:gd name="T14" fmla="*/ 35 w 451"/>
                <a:gd name="T15" fmla="*/ 205 h 270"/>
                <a:gd name="T16" fmla="*/ 19 w 451"/>
                <a:gd name="T17" fmla="*/ 138 h 270"/>
                <a:gd name="T18" fmla="*/ 8 w 451"/>
                <a:gd name="T19" fmla="*/ 70 h 270"/>
                <a:gd name="T20" fmla="*/ 0 w 451"/>
                <a:gd name="T2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1" h="270">
                  <a:moveTo>
                    <a:pt x="0" y="0"/>
                  </a:moveTo>
                  <a:lnTo>
                    <a:pt x="424" y="0"/>
                  </a:lnTo>
                  <a:lnTo>
                    <a:pt x="427" y="70"/>
                  </a:lnTo>
                  <a:lnTo>
                    <a:pt x="433" y="138"/>
                  </a:lnTo>
                  <a:lnTo>
                    <a:pt x="440" y="206"/>
                  </a:lnTo>
                  <a:lnTo>
                    <a:pt x="451" y="270"/>
                  </a:lnTo>
                  <a:lnTo>
                    <a:pt x="57" y="270"/>
                  </a:lnTo>
                  <a:lnTo>
                    <a:pt x="35" y="205"/>
                  </a:lnTo>
                  <a:lnTo>
                    <a:pt x="19" y="138"/>
                  </a:lnTo>
                  <a:lnTo>
                    <a:pt x="8" y="7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8" name="Freeform 567"/>
            <p:cNvSpPr>
              <a:spLocks/>
            </p:cNvSpPr>
            <p:nvPr/>
          </p:nvSpPr>
          <p:spPr bwMode="auto">
            <a:xfrm>
              <a:off x="4633913" y="4638675"/>
              <a:ext cx="33337" cy="49213"/>
            </a:xfrm>
            <a:custGeom>
              <a:avLst/>
              <a:gdLst>
                <a:gd name="T0" fmla="*/ 0 w 286"/>
                <a:gd name="T1" fmla="*/ 0 h 426"/>
                <a:gd name="T2" fmla="*/ 32 w 286"/>
                <a:gd name="T3" fmla="*/ 13 h 426"/>
                <a:gd name="T4" fmla="*/ 63 w 286"/>
                <a:gd name="T5" fmla="*/ 34 h 426"/>
                <a:gd name="T6" fmla="*/ 94 w 286"/>
                <a:gd name="T7" fmla="*/ 58 h 426"/>
                <a:gd name="T8" fmla="*/ 123 w 286"/>
                <a:gd name="T9" fmla="*/ 89 h 426"/>
                <a:gd name="T10" fmla="*/ 152 w 286"/>
                <a:gd name="T11" fmla="*/ 125 h 426"/>
                <a:gd name="T12" fmla="*/ 178 w 286"/>
                <a:gd name="T13" fmla="*/ 164 h 426"/>
                <a:gd name="T14" fmla="*/ 203 w 286"/>
                <a:gd name="T15" fmla="*/ 209 h 426"/>
                <a:gd name="T16" fmla="*/ 226 w 286"/>
                <a:gd name="T17" fmla="*/ 259 h 426"/>
                <a:gd name="T18" fmla="*/ 248 w 286"/>
                <a:gd name="T19" fmla="*/ 311 h 426"/>
                <a:gd name="T20" fmla="*/ 268 w 286"/>
                <a:gd name="T21" fmla="*/ 367 h 426"/>
                <a:gd name="T22" fmla="*/ 286 w 286"/>
                <a:gd name="T23" fmla="*/ 426 h 426"/>
                <a:gd name="T24" fmla="*/ 0 w 286"/>
                <a:gd name="T25" fmla="*/ 426 h 426"/>
                <a:gd name="T26" fmla="*/ 0 w 286"/>
                <a:gd name="T27"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426">
                  <a:moveTo>
                    <a:pt x="0" y="0"/>
                  </a:moveTo>
                  <a:lnTo>
                    <a:pt x="32" y="13"/>
                  </a:lnTo>
                  <a:lnTo>
                    <a:pt x="63" y="34"/>
                  </a:lnTo>
                  <a:lnTo>
                    <a:pt x="94" y="58"/>
                  </a:lnTo>
                  <a:lnTo>
                    <a:pt x="123" y="89"/>
                  </a:lnTo>
                  <a:lnTo>
                    <a:pt x="152" y="125"/>
                  </a:lnTo>
                  <a:lnTo>
                    <a:pt x="178" y="164"/>
                  </a:lnTo>
                  <a:lnTo>
                    <a:pt x="203" y="209"/>
                  </a:lnTo>
                  <a:lnTo>
                    <a:pt x="226" y="259"/>
                  </a:lnTo>
                  <a:lnTo>
                    <a:pt x="248" y="311"/>
                  </a:lnTo>
                  <a:lnTo>
                    <a:pt x="268" y="367"/>
                  </a:lnTo>
                  <a:lnTo>
                    <a:pt x="286" y="426"/>
                  </a:lnTo>
                  <a:lnTo>
                    <a:pt x="0" y="42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9" name="Freeform 568"/>
            <p:cNvSpPr>
              <a:spLocks/>
            </p:cNvSpPr>
            <p:nvPr/>
          </p:nvSpPr>
          <p:spPr bwMode="auto">
            <a:xfrm>
              <a:off x="4651375" y="4787900"/>
              <a:ext cx="69850" cy="53975"/>
            </a:xfrm>
            <a:custGeom>
              <a:avLst/>
              <a:gdLst>
                <a:gd name="T0" fmla="*/ 258 w 625"/>
                <a:gd name="T1" fmla="*/ 0 h 472"/>
                <a:gd name="T2" fmla="*/ 625 w 625"/>
                <a:gd name="T3" fmla="*/ 0 h 472"/>
                <a:gd name="T4" fmla="*/ 587 w 625"/>
                <a:gd name="T5" fmla="*/ 62 h 472"/>
                <a:gd name="T6" fmla="*/ 545 w 625"/>
                <a:gd name="T7" fmla="*/ 122 h 472"/>
                <a:gd name="T8" fmla="*/ 499 w 625"/>
                <a:gd name="T9" fmla="*/ 179 h 472"/>
                <a:gd name="T10" fmla="*/ 448 w 625"/>
                <a:gd name="T11" fmla="*/ 232 h 472"/>
                <a:gd name="T12" fmla="*/ 394 w 625"/>
                <a:gd name="T13" fmla="*/ 280 h 472"/>
                <a:gd name="T14" fmla="*/ 337 w 625"/>
                <a:gd name="T15" fmla="*/ 324 h 472"/>
                <a:gd name="T16" fmla="*/ 275 w 625"/>
                <a:gd name="T17" fmla="*/ 364 h 472"/>
                <a:gd name="T18" fmla="*/ 211 w 625"/>
                <a:gd name="T19" fmla="*/ 398 h 472"/>
                <a:gd name="T20" fmla="*/ 144 w 625"/>
                <a:gd name="T21" fmla="*/ 428 h 472"/>
                <a:gd name="T22" fmla="*/ 73 w 625"/>
                <a:gd name="T23" fmla="*/ 453 h 472"/>
                <a:gd name="T24" fmla="*/ 0 w 625"/>
                <a:gd name="T25" fmla="*/ 472 h 472"/>
                <a:gd name="T26" fmla="*/ 37 w 625"/>
                <a:gd name="T27" fmla="*/ 438 h 472"/>
                <a:gd name="T28" fmla="*/ 72 w 625"/>
                <a:gd name="T29" fmla="*/ 398 h 472"/>
                <a:gd name="T30" fmla="*/ 105 w 625"/>
                <a:gd name="T31" fmla="*/ 354 h 472"/>
                <a:gd name="T32" fmla="*/ 137 w 625"/>
                <a:gd name="T33" fmla="*/ 305 h 472"/>
                <a:gd name="T34" fmla="*/ 166 w 625"/>
                <a:gd name="T35" fmla="*/ 252 h 472"/>
                <a:gd name="T36" fmla="*/ 192 w 625"/>
                <a:gd name="T37" fmla="*/ 195 h 472"/>
                <a:gd name="T38" fmla="*/ 217 w 625"/>
                <a:gd name="T39" fmla="*/ 134 h 472"/>
                <a:gd name="T40" fmla="*/ 238 w 625"/>
                <a:gd name="T41" fmla="*/ 68 h 472"/>
                <a:gd name="T42" fmla="*/ 258 w 625"/>
                <a:gd name="T43"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5" h="472">
                  <a:moveTo>
                    <a:pt x="258" y="0"/>
                  </a:moveTo>
                  <a:lnTo>
                    <a:pt x="625" y="0"/>
                  </a:lnTo>
                  <a:lnTo>
                    <a:pt x="587" y="62"/>
                  </a:lnTo>
                  <a:lnTo>
                    <a:pt x="545" y="122"/>
                  </a:lnTo>
                  <a:lnTo>
                    <a:pt x="499" y="179"/>
                  </a:lnTo>
                  <a:lnTo>
                    <a:pt x="448" y="232"/>
                  </a:lnTo>
                  <a:lnTo>
                    <a:pt x="394" y="280"/>
                  </a:lnTo>
                  <a:lnTo>
                    <a:pt x="337" y="324"/>
                  </a:lnTo>
                  <a:lnTo>
                    <a:pt x="275" y="364"/>
                  </a:lnTo>
                  <a:lnTo>
                    <a:pt x="211" y="398"/>
                  </a:lnTo>
                  <a:lnTo>
                    <a:pt x="144" y="428"/>
                  </a:lnTo>
                  <a:lnTo>
                    <a:pt x="73" y="453"/>
                  </a:lnTo>
                  <a:lnTo>
                    <a:pt x="0" y="472"/>
                  </a:lnTo>
                  <a:lnTo>
                    <a:pt x="37" y="438"/>
                  </a:lnTo>
                  <a:lnTo>
                    <a:pt x="72" y="398"/>
                  </a:lnTo>
                  <a:lnTo>
                    <a:pt x="105" y="354"/>
                  </a:lnTo>
                  <a:lnTo>
                    <a:pt x="137" y="305"/>
                  </a:lnTo>
                  <a:lnTo>
                    <a:pt x="166" y="252"/>
                  </a:lnTo>
                  <a:lnTo>
                    <a:pt x="192" y="195"/>
                  </a:lnTo>
                  <a:lnTo>
                    <a:pt x="217" y="134"/>
                  </a:lnTo>
                  <a:lnTo>
                    <a:pt x="238" y="68"/>
                  </a:lnTo>
                  <a:lnTo>
                    <a:pt x="2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0" name="Freeform 569"/>
            <p:cNvSpPr>
              <a:spLocks/>
            </p:cNvSpPr>
            <p:nvPr/>
          </p:nvSpPr>
          <p:spPr bwMode="auto">
            <a:xfrm>
              <a:off x="4533900" y="4633913"/>
              <a:ext cx="71437" cy="53975"/>
            </a:xfrm>
            <a:custGeom>
              <a:avLst/>
              <a:gdLst>
                <a:gd name="T0" fmla="*/ 624 w 624"/>
                <a:gd name="T1" fmla="*/ 0 h 472"/>
                <a:gd name="T2" fmla="*/ 588 w 624"/>
                <a:gd name="T3" fmla="*/ 34 h 472"/>
                <a:gd name="T4" fmla="*/ 553 w 624"/>
                <a:gd name="T5" fmla="*/ 73 h 472"/>
                <a:gd name="T6" fmla="*/ 520 w 624"/>
                <a:gd name="T7" fmla="*/ 116 h 472"/>
                <a:gd name="T8" fmla="*/ 488 w 624"/>
                <a:gd name="T9" fmla="*/ 166 h 472"/>
                <a:gd name="T10" fmla="*/ 459 w 624"/>
                <a:gd name="T11" fmla="*/ 220 h 472"/>
                <a:gd name="T12" fmla="*/ 433 w 624"/>
                <a:gd name="T13" fmla="*/ 277 h 472"/>
                <a:gd name="T14" fmla="*/ 408 w 624"/>
                <a:gd name="T15" fmla="*/ 338 h 472"/>
                <a:gd name="T16" fmla="*/ 387 w 624"/>
                <a:gd name="T17" fmla="*/ 404 h 472"/>
                <a:gd name="T18" fmla="*/ 367 w 624"/>
                <a:gd name="T19" fmla="*/ 472 h 472"/>
                <a:gd name="T20" fmla="*/ 0 w 624"/>
                <a:gd name="T21" fmla="*/ 472 h 472"/>
                <a:gd name="T22" fmla="*/ 37 w 624"/>
                <a:gd name="T23" fmla="*/ 409 h 472"/>
                <a:gd name="T24" fmla="*/ 79 w 624"/>
                <a:gd name="T25" fmla="*/ 350 h 472"/>
                <a:gd name="T26" fmla="*/ 125 w 624"/>
                <a:gd name="T27" fmla="*/ 292 h 472"/>
                <a:gd name="T28" fmla="*/ 175 w 624"/>
                <a:gd name="T29" fmla="*/ 240 h 472"/>
                <a:gd name="T30" fmla="*/ 230 w 624"/>
                <a:gd name="T31" fmla="*/ 192 h 472"/>
                <a:gd name="T32" fmla="*/ 287 w 624"/>
                <a:gd name="T33" fmla="*/ 147 h 472"/>
                <a:gd name="T34" fmla="*/ 349 w 624"/>
                <a:gd name="T35" fmla="*/ 108 h 472"/>
                <a:gd name="T36" fmla="*/ 413 w 624"/>
                <a:gd name="T37" fmla="*/ 74 h 472"/>
                <a:gd name="T38" fmla="*/ 481 w 624"/>
                <a:gd name="T39" fmla="*/ 43 h 472"/>
                <a:gd name="T40" fmla="*/ 552 w 624"/>
                <a:gd name="T41" fmla="*/ 18 h 472"/>
                <a:gd name="T42" fmla="*/ 624 w 624"/>
                <a:gd name="T43"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4" h="472">
                  <a:moveTo>
                    <a:pt x="624" y="0"/>
                  </a:moveTo>
                  <a:lnTo>
                    <a:pt x="588" y="34"/>
                  </a:lnTo>
                  <a:lnTo>
                    <a:pt x="553" y="73"/>
                  </a:lnTo>
                  <a:lnTo>
                    <a:pt x="520" y="116"/>
                  </a:lnTo>
                  <a:lnTo>
                    <a:pt x="488" y="166"/>
                  </a:lnTo>
                  <a:lnTo>
                    <a:pt x="459" y="220"/>
                  </a:lnTo>
                  <a:lnTo>
                    <a:pt x="433" y="277"/>
                  </a:lnTo>
                  <a:lnTo>
                    <a:pt x="408" y="338"/>
                  </a:lnTo>
                  <a:lnTo>
                    <a:pt x="387" y="404"/>
                  </a:lnTo>
                  <a:lnTo>
                    <a:pt x="367" y="472"/>
                  </a:lnTo>
                  <a:lnTo>
                    <a:pt x="0" y="472"/>
                  </a:lnTo>
                  <a:lnTo>
                    <a:pt x="37" y="409"/>
                  </a:lnTo>
                  <a:lnTo>
                    <a:pt x="79" y="350"/>
                  </a:lnTo>
                  <a:lnTo>
                    <a:pt x="125" y="292"/>
                  </a:lnTo>
                  <a:lnTo>
                    <a:pt x="175" y="240"/>
                  </a:lnTo>
                  <a:lnTo>
                    <a:pt x="230" y="192"/>
                  </a:lnTo>
                  <a:lnTo>
                    <a:pt x="287" y="147"/>
                  </a:lnTo>
                  <a:lnTo>
                    <a:pt x="349" y="108"/>
                  </a:lnTo>
                  <a:lnTo>
                    <a:pt x="413" y="74"/>
                  </a:lnTo>
                  <a:lnTo>
                    <a:pt x="481" y="43"/>
                  </a:lnTo>
                  <a:lnTo>
                    <a:pt x="552" y="18"/>
                  </a:lnTo>
                  <a:lnTo>
                    <a:pt x="6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1" name="Freeform 570"/>
            <p:cNvSpPr>
              <a:spLocks/>
            </p:cNvSpPr>
            <p:nvPr/>
          </p:nvSpPr>
          <p:spPr bwMode="auto">
            <a:xfrm>
              <a:off x="4651375" y="4633913"/>
              <a:ext cx="69850" cy="53975"/>
            </a:xfrm>
            <a:custGeom>
              <a:avLst/>
              <a:gdLst>
                <a:gd name="T0" fmla="*/ 0 w 621"/>
                <a:gd name="T1" fmla="*/ 0 h 472"/>
                <a:gd name="T2" fmla="*/ 71 w 621"/>
                <a:gd name="T3" fmla="*/ 18 h 472"/>
                <a:gd name="T4" fmla="*/ 141 w 621"/>
                <a:gd name="T5" fmla="*/ 43 h 472"/>
                <a:gd name="T6" fmla="*/ 209 w 621"/>
                <a:gd name="T7" fmla="*/ 73 h 472"/>
                <a:gd name="T8" fmla="*/ 273 w 621"/>
                <a:gd name="T9" fmla="*/ 107 h 472"/>
                <a:gd name="T10" fmla="*/ 334 w 621"/>
                <a:gd name="T11" fmla="*/ 147 h 472"/>
                <a:gd name="T12" fmla="*/ 392 w 621"/>
                <a:gd name="T13" fmla="*/ 191 h 472"/>
                <a:gd name="T14" fmla="*/ 447 w 621"/>
                <a:gd name="T15" fmla="*/ 240 h 472"/>
                <a:gd name="T16" fmla="*/ 497 w 621"/>
                <a:gd name="T17" fmla="*/ 292 h 472"/>
                <a:gd name="T18" fmla="*/ 542 w 621"/>
                <a:gd name="T19" fmla="*/ 350 h 472"/>
                <a:gd name="T20" fmla="*/ 584 w 621"/>
                <a:gd name="T21" fmla="*/ 409 h 472"/>
                <a:gd name="T22" fmla="*/ 621 w 621"/>
                <a:gd name="T23" fmla="*/ 472 h 472"/>
                <a:gd name="T24" fmla="*/ 254 w 621"/>
                <a:gd name="T25" fmla="*/ 472 h 472"/>
                <a:gd name="T26" fmla="*/ 235 w 621"/>
                <a:gd name="T27" fmla="*/ 403 h 472"/>
                <a:gd name="T28" fmla="*/ 214 w 621"/>
                <a:gd name="T29" fmla="*/ 337 h 472"/>
                <a:gd name="T30" fmla="*/ 190 w 621"/>
                <a:gd name="T31" fmla="*/ 275 h 472"/>
                <a:gd name="T32" fmla="*/ 164 w 621"/>
                <a:gd name="T33" fmla="*/ 218 h 472"/>
                <a:gd name="T34" fmla="*/ 135 w 621"/>
                <a:gd name="T35" fmla="*/ 163 h 472"/>
                <a:gd name="T36" fmla="*/ 104 w 621"/>
                <a:gd name="T37" fmla="*/ 115 h 472"/>
                <a:gd name="T38" fmla="*/ 71 w 621"/>
                <a:gd name="T39" fmla="*/ 71 h 472"/>
                <a:gd name="T40" fmla="*/ 36 w 621"/>
                <a:gd name="T41" fmla="*/ 33 h 472"/>
                <a:gd name="T42" fmla="*/ 0 w 621"/>
                <a:gd name="T43"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1" h="472">
                  <a:moveTo>
                    <a:pt x="0" y="0"/>
                  </a:moveTo>
                  <a:lnTo>
                    <a:pt x="71" y="18"/>
                  </a:lnTo>
                  <a:lnTo>
                    <a:pt x="141" y="43"/>
                  </a:lnTo>
                  <a:lnTo>
                    <a:pt x="209" y="73"/>
                  </a:lnTo>
                  <a:lnTo>
                    <a:pt x="273" y="107"/>
                  </a:lnTo>
                  <a:lnTo>
                    <a:pt x="334" y="147"/>
                  </a:lnTo>
                  <a:lnTo>
                    <a:pt x="392" y="191"/>
                  </a:lnTo>
                  <a:lnTo>
                    <a:pt x="447" y="240"/>
                  </a:lnTo>
                  <a:lnTo>
                    <a:pt x="497" y="292"/>
                  </a:lnTo>
                  <a:lnTo>
                    <a:pt x="542" y="350"/>
                  </a:lnTo>
                  <a:lnTo>
                    <a:pt x="584" y="409"/>
                  </a:lnTo>
                  <a:lnTo>
                    <a:pt x="621" y="472"/>
                  </a:lnTo>
                  <a:lnTo>
                    <a:pt x="254" y="472"/>
                  </a:lnTo>
                  <a:lnTo>
                    <a:pt x="235" y="403"/>
                  </a:lnTo>
                  <a:lnTo>
                    <a:pt x="214" y="337"/>
                  </a:lnTo>
                  <a:lnTo>
                    <a:pt x="190" y="275"/>
                  </a:lnTo>
                  <a:lnTo>
                    <a:pt x="164" y="218"/>
                  </a:lnTo>
                  <a:lnTo>
                    <a:pt x="135" y="163"/>
                  </a:lnTo>
                  <a:lnTo>
                    <a:pt x="104" y="115"/>
                  </a:lnTo>
                  <a:lnTo>
                    <a:pt x="71" y="71"/>
                  </a:lnTo>
                  <a:lnTo>
                    <a:pt x="36" y="3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2" name="Freeform 571"/>
            <p:cNvSpPr>
              <a:spLocks/>
            </p:cNvSpPr>
            <p:nvPr/>
          </p:nvSpPr>
          <p:spPr bwMode="auto">
            <a:xfrm>
              <a:off x="4633913" y="4787900"/>
              <a:ext cx="33337" cy="49213"/>
            </a:xfrm>
            <a:custGeom>
              <a:avLst/>
              <a:gdLst>
                <a:gd name="T0" fmla="*/ 0 w 286"/>
                <a:gd name="T1" fmla="*/ 0 h 427"/>
                <a:gd name="T2" fmla="*/ 286 w 286"/>
                <a:gd name="T3" fmla="*/ 0 h 427"/>
                <a:gd name="T4" fmla="*/ 268 w 286"/>
                <a:gd name="T5" fmla="*/ 60 h 427"/>
                <a:gd name="T6" fmla="*/ 248 w 286"/>
                <a:gd name="T7" fmla="*/ 116 h 427"/>
                <a:gd name="T8" fmla="*/ 226 w 286"/>
                <a:gd name="T9" fmla="*/ 168 h 427"/>
                <a:gd name="T10" fmla="*/ 203 w 286"/>
                <a:gd name="T11" fmla="*/ 217 h 427"/>
                <a:gd name="T12" fmla="*/ 178 w 286"/>
                <a:gd name="T13" fmla="*/ 262 h 427"/>
                <a:gd name="T14" fmla="*/ 152 w 286"/>
                <a:gd name="T15" fmla="*/ 302 h 427"/>
                <a:gd name="T16" fmla="*/ 123 w 286"/>
                <a:gd name="T17" fmla="*/ 338 h 427"/>
                <a:gd name="T18" fmla="*/ 94 w 286"/>
                <a:gd name="T19" fmla="*/ 369 h 427"/>
                <a:gd name="T20" fmla="*/ 63 w 286"/>
                <a:gd name="T21" fmla="*/ 393 h 427"/>
                <a:gd name="T22" fmla="*/ 32 w 286"/>
                <a:gd name="T23" fmla="*/ 414 h 427"/>
                <a:gd name="T24" fmla="*/ 0 w 286"/>
                <a:gd name="T25" fmla="*/ 427 h 427"/>
                <a:gd name="T26" fmla="*/ 0 w 286"/>
                <a:gd name="T2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6" h="427">
                  <a:moveTo>
                    <a:pt x="0" y="0"/>
                  </a:moveTo>
                  <a:lnTo>
                    <a:pt x="286" y="0"/>
                  </a:lnTo>
                  <a:lnTo>
                    <a:pt x="268" y="60"/>
                  </a:lnTo>
                  <a:lnTo>
                    <a:pt x="248" y="116"/>
                  </a:lnTo>
                  <a:lnTo>
                    <a:pt x="226" y="168"/>
                  </a:lnTo>
                  <a:lnTo>
                    <a:pt x="203" y="217"/>
                  </a:lnTo>
                  <a:lnTo>
                    <a:pt x="178" y="262"/>
                  </a:lnTo>
                  <a:lnTo>
                    <a:pt x="152" y="302"/>
                  </a:lnTo>
                  <a:lnTo>
                    <a:pt x="123" y="338"/>
                  </a:lnTo>
                  <a:lnTo>
                    <a:pt x="94" y="369"/>
                  </a:lnTo>
                  <a:lnTo>
                    <a:pt x="63" y="393"/>
                  </a:lnTo>
                  <a:lnTo>
                    <a:pt x="32" y="414"/>
                  </a:lnTo>
                  <a:lnTo>
                    <a:pt x="0" y="42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3" name="Freeform 572"/>
            <p:cNvSpPr>
              <a:spLocks/>
            </p:cNvSpPr>
            <p:nvPr/>
          </p:nvSpPr>
          <p:spPr bwMode="auto">
            <a:xfrm>
              <a:off x="4533900" y="4787900"/>
              <a:ext cx="71437" cy="53975"/>
            </a:xfrm>
            <a:custGeom>
              <a:avLst/>
              <a:gdLst>
                <a:gd name="T0" fmla="*/ 0 w 624"/>
                <a:gd name="T1" fmla="*/ 0 h 472"/>
                <a:gd name="T2" fmla="*/ 367 w 624"/>
                <a:gd name="T3" fmla="*/ 0 h 472"/>
                <a:gd name="T4" fmla="*/ 386 w 624"/>
                <a:gd name="T5" fmla="*/ 69 h 472"/>
                <a:gd name="T6" fmla="*/ 407 w 624"/>
                <a:gd name="T7" fmla="*/ 135 h 472"/>
                <a:gd name="T8" fmla="*/ 431 w 624"/>
                <a:gd name="T9" fmla="*/ 197 h 472"/>
                <a:gd name="T10" fmla="*/ 457 w 624"/>
                <a:gd name="T11" fmla="*/ 254 h 472"/>
                <a:gd name="T12" fmla="*/ 486 w 624"/>
                <a:gd name="T13" fmla="*/ 307 h 472"/>
                <a:gd name="T14" fmla="*/ 518 w 624"/>
                <a:gd name="T15" fmla="*/ 356 h 472"/>
                <a:gd name="T16" fmla="*/ 552 w 624"/>
                <a:gd name="T17" fmla="*/ 400 h 472"/>
                <a:gd name="T18" fmla="*/ 587 w 624"/>
                <a:gd name="T19" fmla="*/ 438 h 472"/>
                <a:gd name="T20" fmla="*/ 624 w 624"/>
                <a:gd name="T21" fmla="*/ 472 h 472"/>
                <a:gd name="T22" fmla="*/ 552 w 624"/>
                <a:gd name="T23" fmla="*/ 453 h 472"/>
                <a:gd name="T24" fmla="*/ 481 w 624"/>
                <a:gd name="T25" fmla="*/ 427 h 472"/>
                <a:gd name="T26" fmla="*/ 413 w 624"/>
                <a:gd name="T27" fmla="*/ 397 h 472"/>
                <a:gd name="T28" fmla="*/ 349 w 624"/>
                <a:gd name="T29" fmla="*/ 363 h 472"/>
                <a:gd name="T30" fmla="*/ 287 w 624"/>
                <a:gd name="T31" fmla="*/ 323 h 472"/>
                <a:gd name="T32" fmla="*/ 230 w 624"/>
                <a:gd name="T33" fmla="*/ 279 h 472"/>
                <a:gd name="T34" fmla="*/ 175 w 624"/>
                <a:gd name="T35" fmla="*/ 231 h 472"/>
                <a:gd name="T36" fmla="*/ 125 w 624"/>
                <a:gd name="T37" fmla="*/ 179 h 472"/>
                <a:gd name="T38" fmla="*/ 79 w 624"/>
                <a:gd name="T39" fmla="*/ 122 h 472"/>
                <a:gd name="T40" fmla="*/ 37 w 624"/>
                <a:gd name="T41" fmla="*/ 62 h 472"/>
                <a:gd name="T42" fmla="*/ 0 w 624"/>
                <a:gd name="T43"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4" h="472">
                  <a:moveTo>
                    <a:pt x="0" y="0"/>
                  </a:moveTo>
                  <a:lnTo>
                    <a:pt x="367" y="0"/>
                  </a:lnTo>
                  <a:lnTo>
                    <a:pt x="386" y="69"/>
                  </a:lnTo>
                  <a:lnTo>
                    <a:pt x="407" y="135"/>
                  </a:lnTo>
                  <a:lnTo>
                    <a:pt x="431" y="197"/>
                  </a:lnTo>
                  <a:lnTo>
                    <a:pt x="457" y="254"/>
                  </a:lnTo>
                  <a:lnTo>
                    <a:pt x="486" y="307"/>
                  </a:lnTo>
                  <a:lnTo>
                    <a:pt x="518" y="356"/>
                  </a:lnTo>
                  <a:lnTo>
                    <a:pt x="552" y="400"/>
                  </a:lnTo>
                  <a:lnTo>
                    <a:pt x="587" y="438"/>
                  </a:lnTo>
                  <a:lnTo>
                    <a:pt x="624" y="472"/>
                  </a:lnTo>
                  <a:lnTo>
                    <a:pt x="552" y="453"/>
                  </a:lnTo>
                  <a:lnTo>
                    <a:pt x="481" y="427"/>
                  </a:lnTo>
                  <a:lnTo>
                    <a:pt x="413" y="397"/>
                  </a:lnTo>
                  <a:lnTo>
                    <a:pt x="349" y="363"/>
                  </a:lnTo>
                  <a:lnTo>
                    <a:pt x="287" y="323"/>
                  </a:lnTo>
                  <a:lnTo>
                    <a:pt x="230" y="279"/>
                  </a:lnTo>
                  <a:lnTo>
                    <a:pt x="175" y="231"/>
                  </a:lnTo>
                  <a:lnTo>
                    <a:pt x="125" y="179"/>
                  </a:lnTo>
                  <a:lnTo>
                    <a:pt x="79" y="122"/>
                  </a:lnTo>
                  <a:lnTo>
                    <a:pt x="37" y="6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4" name="Freeform 573"/>
            <p:cNvSpPr>
              <a:spLocks/>
            </p:cNvSpPr>
            <p:nvPr/>
          </p:nvSpPr>
          <p:spPr bwMode="auto">
            <a:xfrm>
              <a:off x="4683125" y="4700588"/>
              <a:ext cx="50800" cy="30163"/>
            </a:xfrm>
            <a:custGeom>
              <a:avLst/>
              <a:gdLst>
                <a:gd name="T0" fmla="*/ 0 w 454"/>
                <a:gd name="T1" fmla="*/ 0 h 270"/>
                <a:gd name="T2" fmla="*/ 397 w 454"/>
                <a:gd name="T3" fmla="*/ 0 h 270"/>
                <a:gd name="T4" fmla="*/ 419 w 454"/>
                <a:gd name="T5" fmla="*/ 64 h 270"/>
                <a:gd name="T6" fmla="*/ 435 w 454"/>
                <a:gd name="T7" fmla="*/ 132 h 270"/>
                <a:gd name="T8" fmla="*/ 446 w 454"/>
                <a:gd name="T9" fmla="*/ 200 h 270"/>
                <a:gd name="T10" fmla="*/ 454 w 454"/>
                <a:gd name="T11" fmla="*/ 270 h 270"/>
                <a:gd name="T12" fmla="*/ 28 w 454"/>
                <a:gd name="T13" fmla="*/ 270 h 270"/>
                <a:gd name="T14" fmla="*/ 25 w 454"/>
                <a:gd name="T15" fmla="*/ 200 h 270"/>
                <a:gd name="T16" fmla="*/ 19 w 454"/>
                <a:gd name="T17" fmla="*/ 132 h 270"/>
                <a:gd name="T18" fmla="*/ 12 w 454"/>
                <a:gd name="T19" fmla="*/ 64 h 270"/>
                <a:gd name="T20" fmla="*/ 0 w 454"/>
                <a:gd name="T2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4" h="270">
                  <a:moveTo>
                    <a:pt x="0" y="0"/>
                  </a:moveTo>
                  <a:lnTo>
                    <a:pt x="397" y="0"/>
                  </a:lnTo>
                  <a:lnTo>
                    <a:pt x="419" y="64"/>
                  </a:lnTo>
                  <a:lnTo>
                    <a:pt x="435" y="132"/>
                  </a:lnTo>
                  <a:lnTo>
                    <a:pt x="446" y="200"/>
                  </a:lnTo>
                  <a:lnTo>
                    <a:pt x="454" y="270"/>
                  </a:lnTo>
                  <a:lnTo>
                    <a:pt x="28" y="270"/>
                  </a:lnTo>
                  <a:lnTo>
                    <a:pt x="25" y="200"/>
                  </a:lnTo>
                  <a:lnTo>
                    <a:pt x="19" y="132"/>
                  </a:lnTo>
                  <a:lnTo>
                    <a:pt x="12" y="6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5" name="Freeform 574"/>
            <p:cNvSpPr>
              <a:spLocks/>
            </p:cNvSpPr>
            <p:nvPr/>
          </p:nvSpPr>
          <p:spPr bwMode="auto">
            <a:xfrm>
              <a:off x="4633913" y="4743450"/>
              <a:ext cx="39687" cy="31750"/>
            </a:xfrm>
            <a:custGeom>
              <a:avLst/>
              <a:gdLst>
                <a:gd name="T0" fmla="*/ 0 w 342"/>
                <a:gd name="T1" fmla="*/ 0 h 270"/>
                <a:gd name="T2" fmla="*/ 342 w 342"/>
                <a:gd name="T3" fmla="*/ 0 h 270"/>
                <a:gd name="T4" fmla="*/ 338 w 342"/>
                <a:gd name="T5" fmla="*/ 72 h 270"/>
                <a:gd name="T6" fmla="*/ 332 w 342"/>
                <a:gd name="T7" fmla="*/ 140 h 270"/>
                <a:gd name="T8" fmla="*/ 323 w 342"/>
                <a:gd name="T9" fmla="*/ 207 h 270"/>
                <a:gd name="T10" fmla="*/ 310 w 342"/>
                <a:gd name="T11" fmla="*/ 270 h 270"/>
                <a:gd name="T12" fmla="*/ 0 w 342"/>
                <a:gd name="T13" fmla="*/ 270 h 270"/>
                <a:gd name="T14" fmla="*/ 0 w 342"/>
                <a:gd name="T15" fmla="*/ 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2" h="270">
                  <a:moveTo>
                    <a:pt x="0" y="0"/>
                  </a:moveTo>
                  <a:lnTo>
                    <a:pt x="342" y="0"/>
                  </a:lnTo>
                  <a:lnTo>
                    <a:pt x="338" y="72"/>
                  </a:lnTo>
                  <a:lnTo>
                    <a:pt x="332" y="140"/>
                  </a:lnTo>
                  <a:lnTo>
                    <a:pt x="323" y="207"/>
                  </a:lnTo>
                  <a:lnTo>
                    <a:pt x="310" y="270"/>
                  </a:lnTo>
                  <a:lnTo>
                    <a:pt x="0" y="27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6" name="Freeform 575"/>
            <p:cNvSpPr>
              <a:spLocks/>
            </p:cNvSpPr>
            <p:nvPr/>
          </p:nvSpPr>
          <p:spPr bwMode="auto">
            <a:xfrm>
              <a:off x="4683125" y="4743450"/>
              <a:ext cx="50800" cy="31750"/>
            </a:xfrm>
            <a:custGeom>
              <a:avLst/>
              <a:gdLst>
                <a:gd name="T0" fmla="*/ 28 w 454"/>
                <a:gd name="T1" fmla="*/ 0 h 270"/>
                <a:gd name="T2" fmla="*/ 454 w 454"/>
                <a:gd name="T3" fmla="*/ 0 h 270"/>
                <a:gd name="T4" fmla="*/ 446 w 454"/>
                <a:gd name="T5" fmla="*/ 70 h 270"/>
                <a:gd name="T6" fmla="*/ 435 w 454"/>
                <a:gd name="T7" fmla="*/ 138 h 270"/>
                <a:gd name="T8" fmla="*/ 419 w 454"/>
                <a:gd name="T9" fmla="*/ 206 h 270"/>
                <a:gd name="T10" fmla="*/ 397 w 454"/>
                <a:gd name="T11" fmla="*/ 270 h 270"/>
                <a:gd name="T12" fmla="*/ 0 w 454"/>
                <a:gd name="T13" fmla="*/ 270 h 270"/>
                <a:gd name="T14" fmla="*/ 12 w 454"/>
                <a:gd name="T15" fmla="*/ 206 h 270"/>
                <a:gd name="T16" fmla="*/ 19 w 454"/>
                <a:gd name="T17" fmla="*/ 139 h 270"/>
                <a:gd name="T18" fmla="*/ 25 w 454"/>
                <a:gd name="T19" fmla="*/ 71 h 270"/>
                <a:gd name="T20" fmla="*/ 28 w 454"/>
                <a:gd name="T21" fmla="*/ 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4" h="270">
                  <a:moveTo>
                    <a:pt x="28" y="0"/>
                  </a:moveTo>
                  <a:lnTo>
                    <a:pt x="454" y="0"/>
                  </a:lnTo>
                  <a:lnTo>
                    <a:pt x="446" y="70"/>
                  </a:lnTo>
                  <a:lnTo>
                    <a:pt x="435" y="138"/>
                  </a:lnTo>
                  <a:lnTo>
                    <a:pt x="419" y="206"/>
                  </a:lnTo>
                  <a:lnTo>
                    <a:pt x="397" y="270"/>
                  </a:lnTo>
                  <a:lnTo>
                    <a:pt x="0" y="270"/>
                  </a:lnTo>
                  <a:lnTo>
                    <a:pt x="12" y="206"/>
                  </a:lnTo>
                  <a:lnTo>
                    <a:pt x="19" y="139"/>
                  </a:lnTo>
                  <a:lnTo>
                    <a:pt x="25" y="71"/>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7" name="Freeform 576"/>
            <p:cNvSpPr>
              <a:spLocks/>
            </p:cNvSpPr>
            <p:nvPr/>
          </p:nvSpPr>
          <p:spPr bwMode="auto">
            <a:xfrm>
              <a:off x="4602163" y="4546600"/>
              <a:ext cx="50800" cy="71438"/>
            </a:xfrm>
            <a:custGeom>
              <a:avLst/>
              <a:gdLst>
                <a:gd name="T0" fmla="*/ 234 w 455"/>
                <a:gd name="T1" fmla="*/ 0 h 626"/>
                <a:gd name="T2" fmla="*/ 249 w 455"/>
                <a:gd name="T3" fmla="*/ 4 h 626"/>
                <a:gd name="T4" fmla="*/ 262 w 455"/>
                <a:gd name="T5" fmla="*/ 14 h 626"/>
                <a:gd name="T6" fmla="*/ 436 w 455"/>
                <a:gd name="T7" fmla="*/ 187 h 626"/>
                <a:gd name="T8" fmla="*/ 446 w 455"/>
                <a:gd name="T9" fmla="*/ 200 h 626"/>
                <a:gd name="T10" fmla="*/ 452 w 455"/>
                <a:gd name="T11" fmla="*/ 215 h 626"/>
                <a:gd name="T12" fmla="*/ 455 w 455"/>
                <a:gd name="T13" fmla="*/ 231 h 626"/>
                <a:gd name="T14" fmla="*/ 452 w 455"/>
                <a:gd name="T15" fmla="*/ 248 h 626"/>
                <a:gd name="T16" fmla="*/ 446 w 455"/>
                <a:gd name="T17" fmla="*/ 262 h 626"/>
                <a:gd name="T18" fmla="*/ 437 w 455"/>
                <a:gd name="T19" fmla="*/ 273 h 626"/>
                <a:gd name="T20" fmla="*/ 424 w 455"/>
                <a:gd name="T21" fmla="*/ 280 h 626"/>
                <a:gd name="T22" fmla="*/ 411 w 455"/>
                <a:gd name="T23" fmla="*/ 285 h 626"/>
                <a:gd name="T24" fmla="*/ 398 w 455"/>
                <a:gd name="T25" fmla="*/ 286 h 626"/>
                <a:gd name="T26" fmla="*/ 383 w 455"/>
                <a:gd name="T27" fmla="*/ 284 h 626"/>
                <a:gd name="T28" fmla="*/ 370 w 455"/>
                <a:gd name="T29" fmla="*/ 279 h 626"/>
                <a:gd name="T30" fmla="*/ 359 w 455"/>
                <a:gd name="T31" fmla="*/ 270 h 626"/>
                <a:gd name="T32" fmla="*/ 284 w 455"/>
                <a:gd name="T33" fmla="*/ 195 h 626"/>
                <a:gd name="T34" fmla="*/ 284 w 455"/>
                <a:gd name="T35" fmla="*/ 569 h 626"/>
                <a:gd name="T36" fmla="*/ 282 w 455"/>
                <a:gd name="T37" fmla="*/ 584 h 626"/>
                <a:gd name="T38" fmla="*/ 277 w 455"/>
                <a:gd name="T39" fmla="*/ 597 h 626"/>
                <a:gd name="T40" fmla="*/ 267 w 455"/>
                <a:gd name="T41" fmla="*/ 608 h 626"/>
                <a:gd name="T42" fmla="*/ 256 w 455"/>
                <a:gd name="T43" fmla="*/ 618 h 626"/>
                <a:gd name="T44" fmla="*/ 243 w 455"/>
                <a:gd name="T45" fmla="*/ 623 h 626"/>
                <a:gd name="T46" fmla="*/ 227 w 455"/>
                <a:gd name="T47" fmla="*/ 626 h 626"/>
                <a:gd name="T48" fmla="*/ 213 w 455"/>
                <a:gd name="T49" fmla="*/ 624 h 626"/>
                <a:gd name="T50" fmla="*/ 200 w 455"/>
                <a:gd name="T51" fmla="*/ 618 h 626"/>
                <a:gd name="T52" fmla="*/ 187 w 455"/>
                <a:gd name="T53" fmla="*/ 609 h 626"/>
                <a:gd name="T54" fmla="*/ 179 w 455"/>
                <a:gd name="T55" fmla="*/ 598 h 626"/>
                <a:gd name="T56" fmla="*/ 173 w 455"/>
                <a:gd name="T57" fmla="*/ 584 h 626"/>
                <a:gd name="T58" fmla="*/ 171 w 455"/>
                <a:gd name="T59" fmla="*/ 569 h 626"/>
                <a:gd name="T60" fmla="*/ 171 w 455"/>
                <a:gd name="T61" fmla="*/ 195 h 626"/>
                <a:gd name="T62" fmla="*/ 98 w 455"/>
                <a:gd name="T63" fmla="*/ 268 h 626"/>
                <a:gd name="T64" fmla="*/ 85 w 455"/>
                <a:gd name="T65" fmla="*/ 277 h 626"/>
                <a:gd name="T66" fmla="*/ 72 w 455"/>
                <a:gd name="T67" fmla="*/ 283 h 626"/>
                <a:gd name="T68" fmla="*/ 57 w 455"/>
                <a:gd name="T69" fmla="*/ 285 h 626"/>
                <a:gd name="T70" fmla="*/ 42 w 455"/>
                <a:gd name="T71" fmla="*/ 283 h 626"/>
                <a:gd name="T72" fmla="*/ 28 w 455"/>
                <a:gd name="T73" fmla="*/ 277 h 626"/>
                <a:gd name="T74" fmla="*/ 16 w 455"/>
                <a:gd name="T75" fmla="*/ 268 h 626"/>
                <a:gd name="T76" fmla="*/ 7 w 455"/>
                <a:gd name="T77" fmla="*/ 256 h 626"/>
                <a:gd name="T78" fmla="*/ 1 w 455"/>
                <a:gd name="T79" fmla="*/ 242 h 626"/>
                <a:gd name="T80" fmla="*/ 0 w 455"/>
                <a:gd name="T81" fmla="*/ 227 h 626"/>
                <a:gd name="T82" fmla="*/ 2 w 455"/>
                <a:gd name="T83" fmla="*/ 213 h 626"/>
                <a:gd name="T84" fmla="*/ 7 w 455"/>
                <a:gd name="T85" fmla="*/ 199 h 626"/>
                <a:gd name="T86" fmla="*/ 16 w 455"/>
                <a:gd name="T87" fmla="*/ 187 h 626"/>
                <a:gd name="T88" fmla="*/ 190 w 455"/>
                <a:gd name="T89" fmla="*/ 14 h 626"/>
                <a:gd name="T90" fmla="*/ 203 w 455"/>
                <a:gd name="T91" fmla="*/ 4 h 626"/>
                <a:gd name="T92" fmla="*/ 218 w 455"/>
                <a:gd name="T93" fmla="*/ 0 h 626"/>
                <a:gd name="T94" fmla="*/ 234 w 455"/>
                <a:gd name="T95" fmla="*/ 0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5" h="626">
                  <a:moveTo>
                    <a:pt x="234" y="0"/>
                  </a:moveTo>
                  <a:lnTo>
                    <a:pt x="249" y="4"/>
                  </a:lnTo>
                  <a:lnTo>
                    <a:pt x="262" y="14"/>
                  </a:lnTo>
                  <a:lnTo>
                    <a:pt x="436" y="187"/>
                  </a:lnTo>
                  <a:lnTo>
                    <a:pt x="446" y="200"/>
                  </a:lnTo>
                  <a:lnTo>
                    <a:pt x="452" y="215"/>
                  </a:lnTo>
                  <a:lnTo>
                    <a:pt x="455" y="231"/>
                  </a:lnTo>
                  <a:lnTo>
                    <a:pt x="452" y="248"/>
                  </a:lnTo>
                  <a:lnTo>
                    <a:pt x="446" y="262"/>
                  </a:lnTo>
                  <a:lnTo>
                    <a:pt x="437" y="273"/>
                  </a:lnTo>
                  <a:lnTo>
                    <a:pt x="424" y="280"/>
                  </a:lnTo>
                  <a:lnTo>
                    <a:pt x="411" y="285"/>
                  </a:lnTo>
                  <a:lnTo>
                    <a:pt x="398" y="286"/>
                  </a:lnTo>
                  <a:lnTo>
                    <a:pt x="383" y="284"/>
                  </a:lnTo>
                  <a:lnTo>
                    <a:pt x="370" y="279"/>
                  </a:lnTo>
                  <a:lnTo>
                    <a:pt x="359" y="270"/>
                  </a:lnTo>
                  <a:lnTo>
                    <a:pt x="284" y="195"/>
                  </a:lnTo>
                  <a:lnTo>
                    <a:pt x="284" y="569"/>
                  </a:lnTo>
                  <a:lnTo>
                    <a:pt x="282" y="584"/>
                  </a:lnTo>
                  <a:lnTo>
                    <a:pt x="277" y="597"/>
                  </a:lnTo>
                  <a:lnTo>
                    <a:pt x="267" y="608"/>
                  </a:lnTo>
                  <a:lnTo>
                    <a:pt x="256" y="618"/>
                  </a:lnTo>
                  <a:lnTo>
                    <a:pt x="243" y="623"/>
                  </a:lnTo>
                  <a:lnTo>
                    <a:pt x="227" y="626"/>
                  </a:lnTo>
                  <a:lnTo>
                    <a:pt x="213" y="624"/>
                  </a:lnTo>
                  <a:lnTo>
                    <a:pt x="200" y="618"/>
                  </a:lnTo>
                  <a:lnTo>
                    <a:pt x="187" y="609"/>
                  </a:lnTo>
                  <a:lnTo>
                    <a:pt x="179" y="598"/>
                  </a:lnTo>
                  <a:lnTo>
                    <a:pt x="173" y="584"/>
                  </a:lnTo>
                  <a:lnTo>
                    <a:pt x="171" y="569"/>
                  </a:lnTo>
                  <a:lnTo>
                    <a:pt x="171" y="195"/>
                  </a:lnTo>
                  <a:lnTo>
                    <a:pt x="98" y="268"/>
                  </a:lnTo>
                  <a:lnTo>
                    <a:pt x="85" y="277"/>
                  </a:lnTo>
                  <a:lnTo>
                    <a:pt x="72" y="283"/>
                  </a:lnTo>
                  <a:lnTo>
                    <a:pt x="57" y="285"/>
                  </a:lnTo>
                  <a:lnTo>
                    <a:pt x="42" y="283"/>
                  </a:lnTo>
                  <a:lnTo>
                    <a:pt x="28" y="277"/>
                  </a:lnTo>
                  <a:lnTo>
                    <a:pt x="16" y="268"/>
                  </a:lnTo>
                  <a:lnTo>
                    <a:pt x="7" y="256"/>
                  </a:lnTo>
                  <a:lnTo>
                    <a:pt x="1" y="242"/>
                  </a:lnTo>
                  <a:lnTo>
                    <a:pt x="0" y="227"/>
                  </a:lnTo>
                  <a:lnTo>
                    <a:pt x="2" y="213"/>
                  </a:lnTo>
                  <a:lnTo>
                    <a:pt x="7" y="199"/>
                  </a:lnTo>
                  <a:lnTo>
                    <a:pt x="16" y="187"/>
                  </a:lnTo>
                  <a:lnTo>
                    <a:pt x="190" y="14"/>
                  </a:lnTo>
                  <a:lnTo>
                    <a:pt x="203" y="4"/>
                  </a:lnTo>
                  <a:lnTo>
                    <a:pt x="218" y="0"/>
                  </a:lnTo>
                  <a:lnTo>
                    <a:pt x="2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8" name="Freeform 577"/>
            <p:cNvSpPr>
              <a:spLocks/>
            </p:cNvSpPr>
            <p:nvPr/>
          </p:nvSpPr>
          <p:spPr bwMode="auto">
            <a:xfrm>
              <a:off x="4491038" y="4602163"/>
              <a:ext cx="53975" cy="52388"/>
            </a:xfrm>
            <a:custGeom>
              <a:avLst/>
              <a:gdLst>
                <a:gd name="T0" fmla="*/ 51 w 476"/>
                <a:gd name="T1" fmla="*/ 0 h 473"/>
                <a:gd name="T2" fmla="*/ 297 w 476"/>
                <a:gd name="T3" fmla="*/ 0 h 473"/>
                <a:gd name="T4" fmla="*/ 313 w 476"/>
                <a:gd name="T5" fmla="*/ 2 h 473"/>
                <a:gd name="T6" fmla="*/ 329 w 476"/>
                <a:gd name="T7" fmla="*/ 8 h 473"/>
                <a:gd name="T8" fmla="*/ 341 w 476"/>
                <a:gd name="T9" fmla="*/ 17 h 473"/>
                <a:gd name="T10" fmla="*/ 351 w 476"/>
                <a:gd name="T11" fmla="*/ 30 h 473"/>
                <a:gd name="T12" fmla="*/ 356 w 476"/>
                <a:gd name="T13" fmla="*/ 48 h 473"/>
                <a:gd name="T14" fmla="*/ 356 w 476"/>
                <a:gd name="T15" fmla="*/ 64 h 473"/>
                <a:gd name="T16" fmla="*/ 352 w 476"/>
                <a:gd name="T17" fmla="*/ 79 h 473"/>
                <a:gd name="T18" fmla="*/ 343 w 476"/>
                <a:gd name="T19" fmla="*/ 93 h 473"/>
                <a:gd name="T20" fmla="*/ 331 w 476"/>
                <a:gd name="T21" fmla="*/ 104 h 473"/>
                <a:gd name="T22" fmla="*/ 316 w 476"/>
                <a:gd name="T23" fmla="*/ 110 h 473"/>
                <a:gd name="T24" fmla="*/ 301 w 476"/>
                <a:gd name="T25" fmla="*/ 113 h 473"/>
                <a:gd name="T26" fmla="*/ 194 w 476"/>
                <a:gd name="T27" fmla="*/ 113 h 473"/>
                <a:gd name="T28" fmla="*/ 460 w 476"/>
                <a:gd name="T29" fmla="*/ 378 h 473"/>
                <a:gd name="T30" fmla="*/ 468 w 476"/>
                <a:gd name="T31" fmla="*/ 389 h 473"/>
                <a:gd name="T32" fmla="*/ 474 w 476"/>
                <a:gd name="T33" fmla="*/ 402 h 473"/>
                <a:gd name="T34" fmla="*/ 476 w 476"/>
                <a:gd name="T35" fmla="*/ 416 h 473"/>
                <a:gd name="T36" fmla="*/ 474 w 476"/>
                <a:gd name="T37" fmla="*/ 430 h 473"/>
                <a:gd name="T38" fmla="*/ 469 w 476"/>
                <a:gd name="T39" fmla="*/ 444 h 473"/>
                <a:gd name="T40" fmla="*/ 460 w 476"/>
                <a:gd name="T41" fmla="*/ 457 h 473"/>
                <a:gd name="T42" fmla="*/ 449 w 476"/>
                <a:gd name="T43" fmla="*/ 465 h 473"/>
                <a:gd name="T44" fmla="*/ 435 w 476"/>
                <a:gd name="T45" fmla="*/ 471 h 473"/>
                <a:gd name="T46" fmla="*/ 421 w 476"/>
                <a:gd name="T47" fmla="*/ 473 h 473"/>
                <a:gd name="T48" fmla="*/ 407 w 476"/>
                <a:gd name="T49" fmla="*/ 471 h 473"/>
                <a:gd name="T50" fmla="*/ 393 w 476"/>
                <a:gd name="T51" fmla="*/ 466 h 473"/>
                <a:gd name="T52" fmla="*/ 381 w 476"/>
                <a:gd name="T53" fmla="*/ 457 h 473"/>
                <a:gd name="T54" fmla="*/ 116 w 476"/>
                <a:gd name="T55" fmla="*/ 192 h 473"/>
                <a:gd name="T56" fmla="*/ 116 w 476"/>
                <a:gd name="T57" fmla="*/ 295 h 473"/>
                <a:gd name="T58" fmla="*/ 112 w 476"/>
                <a:gd name="T59" fmla="*/ 313 h 473"/>
                <a:gd name="T60" fmla="*/ 104 w 476"/>
                <a:gd name="T61" fmla="*/ 330 h 473"/>
                <a:gd name="T62" fmla="*/ 92 w 476"/>
                <a:gd name="T63" fmla="*/ 342 h 473"/>
                <a:gd name="T64" fmla="*/ 76 w 476"/>
                <a:gd name="T65" fmla="*/ 350 h 473"/>
                <a:gd name="T66" fmla="*/ 57 w 476"/>
                <a:gd name="T67" fmla="*/ 352 h 473"/>
                <a:gd name="T68" fmla="*/ 39 w 476"/>
                <a:gd name="T69" fmla="*/ 349 h 473"/>
                <a:gd name="T70" fmla="*/ 23 w 476"/>
                <a:gd name="T71" fmla="*/ 341 h 473"/>
                <a:gd name="T72" fmla="*/ 11 w 476"/>
                <a:gd name="T73" fmla="*/ 329 h 473"/>
                <a:gd name="T74" fmla="*/ 3 w 476"/>
                <a:gd name="T75" fmla="*/ 313 h 473"/>
                <a:gd name="T76" fmla="*/ 0 w 476"/>
                <a:gd name="T77" fmla="*/ 295 h 473"/>
                <a:gd name="T78" fmla="*/ 0 w 476"/>
                <a:gd name="T79" fmla="*/ 51 h 473"/>
                <a:gd name="T80" fmla="*/ 3 w 476"/>
                <a:gd name="T81" fmla="*/ 34 h 473"/>
                <a:gd name="T82" fmla="*/ 10 w 476"/>
                <a:gd name="T83" fmla="*/ 20 h 473"/>
                <a:gd name="T84" fmla="*/ 21 w 476"/>
                <a:gd name="T85" fmla="*/ 10 h 473"/>
                <a:gd name="T86" fmla="*/ 35 w 476"/>
                <a:gd name="T87" fmla="*/ 3 h 473"/>
                <a:gd name="T88" fmla="*/ 51 w 476"/>
                <a:gd name="T89"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6" h="473">
                  <a:moveTo>
                    <a:pt x="51" y="0"/>
                  </a:moveTo>
                  <a:lnTo>
                    <a:pt x="297" y="0"/>
                  </a:lnTo>
                  <a:lnTo>
                    <a:pt x="313" y="2"/>
                  </a:lnTo>
                  <a:lnTo>
                    <a:pt x="329" y="8"/>
                  </a:lnTo>
                  <a:lnTo>
                    <a:pt x="341" y="17"/>
                  </a:lnTo>
                  <a:lnTo>
                    <a:pt x="351" y="30"/>
                  </a:lnTo>
                  <a:lnTo>
                    <a:pt x="356" y="48"/>
                  </a:lnTo>
                  <a:lnTo>
                    <a:pt x="356" y="64"/>
                  </a:lnTo>
                  <a:lnTo>
                    <a:pt x="352" y="79"/>
                  </a:lnTo>
                  <a:lnTo>
                    <a:pt x="343" y="93"/>
                  </a:lnTo>
                  <a:lnTo>
                    <a:pt x="331" y="104"/>
                  </a:lnTo>
                  <a:lnTo>
                    <a:pt x="316" y="110"/>
                  </a:lnTo>
                  <a:lnTo>
                    <a:pt x="301" y="113"/>
                  </a:lnTo>
                  <a:lnTo>
                    <a:pt x="194" y="113"/>
                  </a:lnTo>
                  <a:lnTo>
                    <a:pt x="460" y="378"/>
                  </a:lnTo>
                  <a:lnTo>
                    <a:pt x="468" y="389"/>
                  </a:lnTo>
                  <a:lnTo>
                    <a:pt x="474" y="402"/>
                  </a:lnTo>
                  <a:lnTo>
                    <a:pt x="476" y="416"/>
                  </a:lnTo>
                  <a:lnTo>
                    <a:pt x="474" y="430"/>
                  </a:lnTo>
                  <a:lnTo>
                    <a:pt x="469" y="444"/>
                  </a:lnTo>
                  <a:lnTo>
                    <a:pt x="460" y="457"/>
                  </a:lnTo>
                  <a:lnTo>
                    <a:pt x="449" y="465"/>
                  </a:lnTo>
                  <a:lnTo>
                    <a:pt x="435" y="471"/>
                  </a:lnTo>
                  <a:lnTo>
                    <a:pt x="421" y="473"/>
                  </a:lnTo>
                  <a:lnTo>
                    <a:pt x="407" y="471"/>
                  </a:lnTo>
                  <a:lnTo>
                    <a:pt x="393" y="466"/>
                  </a:lnTo>
                  <a:lnTo>
                    <a:pt x="381" y="457"/>
                  </a:lnTo>
                  <a:lnTo>
                    <a:pt x="116" y="192"/>
                  </a:lnTo>
                  <a:lnTo>
                    <a:pt x="116" y="295"/>
                  </a:lnTo>
                  <a:lnTo>
                    <a:pt x="112" y="313"/>
                  </a:lnTo>
                  <a:lnTo>
                    <a:pt x="104" y="330"/>
                  </a:lnTo>
                  <a:lnTo>
                    <a:pt x="92" y="342"/>
                  </a:lnTo>
                  <a:lnTo>
                    <a:pt x="76" y="350"/>
                  </a:lnTo>
                  <a:lnTo>
                    <a:pt x="57" y="352"/>
                  </a:lnTo>
                  <a:lnTo>
                    <a:pt x="39" y="349"/>
                  </a:lnTo>
                  <a:lnTo>
                    <a:pt x="23" y="341"/>
                  </a:lnTo>
                  <a:lnTo>
                    <a:pt x="11" y="329"/>
                  </a:lnTo>
                  <a:lnTo>
                    <a:pt x="3" y="313"/>
                  </a:lnTo>
                  <a:lnTo>
                    <a:pt x="0" y="295"/>
                  </a:lnTo>
                  <a:lnTo>
                    <a:pt x="0" y="51"/>
                  </a:lnTo>
                  <a:lnTo>
                    <a:pt x="3" y="34"/>
                  </a:lnTo>
                  <a:lnTo>
                    <a:pt x="10" y="20"/>
                  </a:lnTo>
                  <a:lnTo>
                    <a:pt x="21" y="10"/>
                  </a:lnTo>
                  <a:lnTo>
                    <a:pt x="35" y="3"/>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9" name="Freeform 578"/>
            <p:cNvSpPr>
              <a:spLocks/>
            </p:cNvSpPr>
            <p:nvPr/>
          </p:nvSpPr>
          <p:spPr bwMode="auto">
            <a:xfrm>
              <a:off x="4437063" y="4711700"/>
              <a:ext cx="71437" cy="52388"/>
            </a:xfrm>
            <a:custGeom>
              <a:avLst/>
              <a:gdLst>
                <a:gd name="T0" fmla="*/ 232 w 627"/>
                <a:gd name="T1" fmla="*/ 0 h 454"/>
                <a:gd name="T2" fmla="*/ 248 w 627"/>
                <a:gd name="T3" fmla="*/ 2 h 454"/>
                <a:gd name="T4" fmla="*/ 262 w 627"/>
                <a:gd name="T5" fmla="*/ 9 h 454"/>
                <a:gd name="T6" fmla="*/ 274 w 627"/>
                <a:gd name="T7" fmla="*/ 18 h 454"/>
                <a:gd name="T8" fmla="*/ 282 w 627"/>
                <a:gd name="T9" fmla="*/ 30 h 454"/>
                <a:gd name="T10" fmla="*/ 286 w 627"/>
                <a:gd name="T11" fmla="*/ 43 h 454"/>
                <a:gd name="T12" fmla="*/ 287 w 627"/>
                <a:gd name="T13" fmla="*/ 57 h 454"/>
                <a:gd name="T14" fmla="*/ 285 w 627"/>
                <a:gd name="T15" fmla="*/ 72 h 454"/>
                <a:gd name="T16" fmla="*/ 280 w 627"/>
                <a:gd name="T17" fmla="*/ 85 h 454"/>
                <a:gd name="T18" fmla="*/ 271 w 627"/>
                <a:gd name="T19" fmla="*/ 96 h 454"/>
                <a:gd name="T20" fmla="*/ 196 w 627"/>
                <a:gd name="T21" fmla="*/ 171 h 454"/>
                <a:gd name="T22" fmla="*/ 571 w 627"/>
                <a:gd name="T23" fmla="*/ 171 h 454"/>
                <a:gd name="T24" fmla="*/ 585 w 627"/>
                <a:gd name="T25" fmla="*/ 173 h 454"/>
                <a:gd name="T26" fmla="*/ 599 w 627"/>
                <a:gd name="T27" fmla="*/ 178 h 454"/>
                <a:gd name="T28" fmla="*/ 610 w 627"/>
                <a:gd name="T29" fmla="*/ 187 h 454"/>
                <a:gd name="T30" fmla="*/ 619 w 627"/>
                <a:gd name="T31" fmla="*/ 198 h 454"/>
                <a:gd name="T32" fmla="*/ 625 w 627"/>
                <a:gd name="T33" fmla="*/ 212 h 454"/>
                <a:gd name="T34" fmla="*/ 627 w 627"/>
                <a:gd name="T35" fmla="*/ 227 h 454"/>
                <a:gd name="T36" fmla="*/ 625 w 627"/>
                <a:gd name="T37" fmla="*/ 241 h 454"/>
                <a:gd name="T38" fmla="*/ 619 w 627"/>
                <a:gd name="T39" fmla="*/ 255 h 454"/>
                <a:gd name="T40" fmla="*/ 611 w 627"/>
                <a:gd name="T41" fmla="*/ 266 h 454"/>
                <a:gd name="T42" fmla="*/ 600 w 627"/>
                <a:gd name="T43" fmla="*/ 275 h 454"/>
                <a:gd name="T44" fmla="*/ 586 w 627"/>
                <a:gd name="T45" fmla="*/ 281 h 454"/>
                <a:gd name="T46" fmla="*/ 571 w 627"/>
                <a:gd name="T47" fmla="*/ 283 h 454"/>
                <a:gd name="T48" fmla="*/ 196 w 627"/>
                <a:gd name="T49" fmla="*/ 283 h 454"/>
                <a:gd name="T50" fmla="*/ 270 w 627"/>
                <a:gd name="T51" fmla="*/ 356 h 454"/>
                <a:gd name="T52" fmla="*/ 279 w 627"/>
                <a:gd name="T53" fmla="*/ 368 h 454"/>
                <a:gd name="T54" fmla="*/ 285 w 627"/>
                <a:gd name="T55" fmla="*/ 382 h 454"/>
                <a:gd name="T56" fmla="*/ 287 w 627"/>
                <a:gd name="T57" fmla="*/ 397 h 454"/>
                <a:gd name="T58" fmla="*/ 285 w 627"/>
                <a:gd name="T59" fmla="*/ 412 h 454"/>
                <a:gd name="T60" fmla="*/ 279 w 627"/>
                <a:gd name="T61" fmla="*/ 425 h 454"/>
                <a:gd name="T62" fmla="*/ 269 w 627"/>
                <a:gd name="T63" fmla="*/ 438 h 454"/>
                <a:gd name="T64" fmla="*/ 256 w 627"/>
                <a:gd name="T65" fmla="*/ 447 h 454"/>
                <a:gd name="T66" fmla="*/ 243 w 627"/>
                <a:gd name="T67" fmla="*/ 452 h 454"/>
                <a:gd name="T68" fmla="*/ 228 w 627"/>
                <a:gd name="T69" fmla="*/ 454 h 454"/>
                <a:gd name="T70" fmla="*/ 213 w 627"/>
                <a:gd name="T71" fmla="*/ 452 h 454"/>
                <a:gd name="T72" fmla="*/ 200 w 627"/>
                <a:gd name="T73" fmla="*/ 447 h 454"/>
                <a:gd name="T74" fmla="*/ 188 w 627"/>
                <a:gd name="T75" fmla="*/ 438 h 454"/>
                <a:gd name="T76" fmla="*/ 14 w 627"/>
                <a:gd name="T77" fmla="*/ 264 h 454"/>
                <a:gd name="T78" fmla="*/ 4 w 627"/>
                <a:gd name="T79" fmla="*/ 251 h 454"/>
                <a:gd name="T80" fmla="*/ 0 w 627"/>
                <a:gd name="T81" fmla="*/ 236 h 454"/>
                <a:gd name="T82" fmla="*/ 0 w 627"/>
                <a:gd name="T83" fmla="*/ 220 h 454"/>
                <a:gd name="T84" fmla="*/ 4 w 627"/>
                <a:gd name="T85" fmla="*/ 206 h 454"/>
                <a:gd name="T86" fmla="*/ 14 w 627"/>
                <a:gd name="T87" fmla="*/ 192 h 454"/>
                <a:gd name="T88" fmla="*/ 188 w 627"/>
                <a:gd name="T89" fmla="*/ 18 h 454"/>
                <a:gd name="T90" fmla="*/ 201 w 627"/>
                <a:gd name="T91" fmla="*/ 9 h 454"/>
                <a:gd name="T92" fmla="*/ 216 w 627"/>
                <a:gd name="T93" fmla="*/ 2 h 454"/>
                <a:gd name="T94" fmla="*/ 232 w 627"/>
                <a:gd name="T95"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27" h="454">
                  <a:moveTo>
                    <a:pt x="232" y="0"/>
                  </a:moveTo>
                  <a:lnTo>
                    <a:pt x="248" y="2"/>
                  </a:lnTo>
                  <a:lnTo>
                    <a:pt x="262" y="9"/>
                  </a:lnTo>
                  <a:lnTo>
                    <a:pt x="274" y="18"/>
                  </a:lnTo>
                  <a:lnTo>
                    <a:pt x="282" y="30"/>
                  </a:lnTo>
                  <a:lnTo>
                    <a:pt x="286" y="43"/>
                  </a:lnTo>
                  <a:lnTo>
                    <a:pt x="287" y="57"/>
                  </a:lnTo>
                  <a:lnTo>
                    <a:pt x="285" y="72"/>
                  </a:lnTo>
                  <a:lnTo>
                    <a:pt x="280" y="85"/>
                  </a:lnTo>
                  <a:lnTo>
                    <a:pt x="271" y="96"/>
                  </a:lnTo>
                  <a:lnTo>
                    <a:pt x="196" y="171"/>
                  </a:lnTo>
                  <a:lnTo>
                    <a:pt x="571" y="171"/>
                  </a:lnTo>
                  <a:lnTo>
                    <a:pt x="585" y="173"/>
                  </a:lnTo>
                  <a:lnTo>
                    <a:pt x="599" y="178"/>
                  </a:lnTo>
                  <a:lnTo>
                    <a:pt x="610" y="187"/>
                  </a:lnTo>
                  <a:lnTo>
                    <a:pt x="619" y="198"/>
                  </a:lnTo>
                  <a:lnTo>
                    <a:pt x="625" y="212"/>
                  </a:lnTo>
                  <a:lnTo>
                    <a:pt x="627" y="227"/>
                  </a:lnTo>
                  <a:lnTo>
                    <a:pt x="625" y="241"/>
                  </a:lnTo>
                  <a:lnTo>
                    <a:pt x="619" y="255"/>
                  </a:lnTo>
                  <a:lnTo>
                    <a:pt x="611" y="266"/>
                  </a:lnTo>
                  <a:lnTo>
                    <a:pt x="600" y="275"/>
                  </a:lnTo>
                  <a:lnTo>
                    <a:pt x="586" y="281"/>
                  </a:lnTo>
                  <a:lnTo>
                    <a:pt x="571" y="283"/>
                  </a:lnTo>
                  <a:lnTo>
                    <a:pt x="196" y="283"/>
                  </a:lnTo>
                  <a:lnTo>
                    <a:pt x="270" y="356"/>
                  </a:lnTo>
                  <a:lnTo>
                    <a:pt x="279" y="368"/>
                  </a:lnTo>
                  <a:lnTo>
                    <a:pt x="285" y="382"/>
                  </a:lnTo>
                  <a:lnTo>
                    <a:pt x="287" y="397"/>
                  </a:lnTo>
                  <a:lnTo>
                    <a:pt x="285" y="412"/>
                  </a:lnTo>
                  <a:lnTo>
                    <a:pt x="279" y="425"/>
                  </a:lnTo>
                  <a:lnTo>
                    <a:pt x="269" y="438"/>
                  </a:lnTo>
                  <a:lnTo>
                    <a:pt x="256" y="447"/>
                  </a:lnTo>
                  <a:lnTo>
                    <a:pt x="243" y="452"/>
                  </a:lnTo>
                  <a:lnTo>
                    <a:pt x="228" y="454"/>
                  </a:lnTo>
                  <a:lnTo>
                    <a:pt x="213" y="452"/>
                  </a:lnTo>
                  <a:lnTo>
                    <a:pt x="200" y="447"/>
                  </a:lnTo>
                  <a:lnTo>
                    <a:pt x="188" y="438"/>
                  </a:lnTo>
                  <a:lnTo>
                    <a:pt x="14" y="264"/>
                  </a:lnTo>
                  <a:lnTo>
                    <a:pt x="4" y="251"/>
                  </a:lnTo>
                  <a:lnTo>
                    <a:pt x="0" y="236"/>
                  </a:lnTo>
                  <a:lnTo>
                    <a:pt x="0" y="220"/>
                  </a:lnTo>
                  <a:lnTo>
                    <a:pt x="4" y="206"/>
                  </a:lnTo>
                  <a:lnTo>
                    <a:pt x="14" y="192"/>
                  </a:lnTo>
                  <a:lnTo>
                    <a:pt x="188" y="18"/>
                  </a:lnTo>
                  <a:lnTo>
                    <a:pt x="201" y="9"/>
                  </a:lnTo>
                  <a:lnTo>
                    <a:pt x="216" y="2"/>
                  </a:lnTo>
                  <a:lnTo>
                    <a:pt x="2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0" name="Freeform 579"/>
            <p:cNvSpPr>
              <a:spLocks/>
            </p:cNvSpPr>
            <p:nvPr/>
          </p:nvSpPr>
          <p:spPr bwMode="auto">
            <a:xfrm>
              <a:off x="4491038" y="4821238"/>
              <a:ext cx="53975" cy="53975"/>
            </a:xfrm>
            <a:custGeom>
              <a:avLst/>
              <a:gdLst>
                <a:gd name="T0" fmla="*/ 417 w 473"/>
                <a:gd name="T1" fmla="*/ 0 h 475"/>
                <a:gd name="T2" fmla="*/ 431 w 473"/>
                <a:gd name="T3" fmla="*/ 2 h 475"/>
                <a:gd name="T4" fmla="*/ 446 w 473"/>
                <a:gd name="T5" fmla="*/ 7 h 475"/>
                <a:gd name="T6" fmla="*/ 457 w 473"/>
                <a:gd name="T7" fmla="*/ 17 h 475"/>
                <a:gd name="T8" fmla="*/ 466 w 473"/>
                <a:gd name="T9" fmla="*/ 29 h 475"/>
                <a:gd name="T10" fmla="*/ 471 w 473"/>
                <a:gd name="T11" fmla="*/ 42 h 475"/>
                <a:gd name="T12" fmla="*/ 473 w 473"/>
                <a:gd name="T13" fmla="*/ 55 h 475"/>
                <a:gd name="T14" fmla="*/ 472 w 473"/>
                <a:gd name="T15" fmla="*/ 70 h 475"/>
                <a:gd name="T16" fmla="*/ 466 w 473"/>
                <a:gd name="T17" fmla="*/ 84 h 475"/>
                <a:gd name="T18" fmla="*/ 457 w 473"/>
                <a:gd name="T19" fmla="*/ 96 h 475"/>
                <a:gd name="T20" fmla="*/ 193 w 473"/>
                <a:gd name="T21" fmla="*/ 360 h 475"/>
                <a:gd name="T22" fmla="*/ 295 w 473"/>
                <a:gd name="T23" fmla="*/ 360 h 475"/>
                <a:gd name="T24" fmla="*/ 315 w 473"/>
                <a:gd name="T25" fmla="*/ 363 h 475"/>
                <a:gd name="T26" fmla="*/ 330 w 473"/>
                <a:gd name="T27" fmla="*/ 371 h 475"/>
                <a:gd name="T28" fmla="*/ 342 w 473"/>
                <a:gd name="T29" fmla="*/ 384 h 475"/>
                <a:gd name="T30" fmla="*/ 350 w 473"/>
                <a:gd name="T31" fmla="*/ 400 h 475"/>
                <a:gd name="T32" fmla="*/ 354 w 473"/>
                <a:gd name="T33" fmla="*/ 419 h 475"/>
                <a:gd name="T34" fmla="*/ 350 w 473"/>
                <a:gd name="T35" fmla="*/ 437 h 475"/>
                <a:gd name="T36" fmla="*/ 342 w 473"/>
                <a:gd name="T37" fmla="*/ 452 h 475"/>
                <a:gd name="T38" fmla="*/ 329 w 473"/>
                <a:gd name="T39" fmla="*/ 464 h 475"/>
                <a:gd name="T40" fmla="*/ 314 w 473"/>
                <a:gd name="T41" fmla="*/ 472 h 475"/>
                <a:gd name="T42" fmla="*/ 295 w 473"/>
                <a:gd name="T43" fmla="*/ 475 h 475"/>
                <a:gd name="T44" fmla="*/ 50 w 473"/>
                <a:gd name="T45" fmla="*/ 475 h 475"/>
                <a:gd name="T46" fmla="*/ 35 w 473"/>
                <a:gd name="T47" fmla="*/ 472 h 475"/>
                <a:gd name="T48" fmla="*/ 20 w 473"/>
                <a:gd name="T49" fmla="*/ 465 h 475"/>
                <a:gd name="T50" fmla="*/ 9 w 473"/>
                <a:gd name="T51" fmla="*/ 454 h 475"/>
                <a:gd name="T52" fmla="*/ 2 w 473"/>
                <a:gd name="T53" fmla="*/ 441 h 475"/>
                <a:gd name="T54" fmla="*/ 0 w 473"/>
                <a:gd name="T55" fmla="*/ 424 h 475"/>
                <a:gd name="T56" fmla="*/ 0 w 473"/>
                <a:gd name="T57" fmla="*/ 179 h 475"/>
                <a:gd name="T58" fmla="*/ 2 w 473"/>
                <a:gd name="T59" fmla="*/ 163 h 475"/>
                <a:gd name="T60" fmla="*/ 7 w 473"/>
                <a:gd name="T61" fmla="*/ 147 h 475"/>
                <a:gd name="T62" fmla="*/ 17 w 473"/>
                <a:gd name="T63" fmla="*/ 134 h 475"/>
                <a:gd name="T64" fmla="*/ 31 w 473"/>
                <a:gd name="T65" fmla="*/ 125 h 475"/>
                <a:gd name="T66" fmla="*/ 47 w 473"/>
                <a:gd name="T67" fmla="*/ 119 h 475"/>
                <a:gd name="T68" fmla="*/ 64 w 473"/>
                <a:gd name="T69" fmla="*/ 119 h 475"/>
                <a:gd name="T70" fmla="*/ 80 w 473"/>
                <a:gd name="T71" fmla="*/ 124 h 475"/>
                <a:gd name="T72" fmla="*/ 93 w 473"/>
                <a:gd name="T73" fmla="*/ 133 h 475"/>
                <a:gd name="T74" fmla="*/ 103 w 473"/>
                <a:gd name="T75" fmla="*/ 144 h 475"/>
                <a:gd name="T76" fmla="*/ 111 w 473"/>
                <a:gd name="T77" fmla="*/ 158 h 475"/>
                <a:gd name="T78" fmla="*/ 113 w 473"/>
                <a:gd name="T79" fmla="*/ 175 h 475"/>
                <a:gd name="T80" fmla="*/ 113 w 473"/>
                <a:gd name="T81" fmla="*/ 280 h 475"/>
                <a:gd name="T82" fmla="*/ 378 w 473"/>
                <a:gd name="T83" fmla="*/ 16 h 475"/>
                <a:gd name="T84" fmla="*/ 390 w 473"/>
                <a:gd name="T85" fmla="*/ 7 h 475"/>
                <a:gd name="T86" fmla="*/ 404 w 473"/>
                <a:gd name="T87" fmla="*/ 2 h 475"/>
                <a:gd name="T88" fmla="*/ 417 w 473"/>
                <a:gd name="T89" fmla="*/ 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3" h="475">
                  <a:moveTo>
                    <a:pt x="417" y="0"/>
                  </a:moveTo>
                  <a:lnTo>
                    <a:pt x="431" y="2"/>
                  </a:lnTo>
                  <a:lnTo>
                    <a:pt x="446" y="7"/>
                  </a:lnTo>
                  <a:lnTo>
                    <a:pt x="457" y="17"/>
                  </a:lnTo>
                  <a:lnTo>
                    <a:pt x="466" y="29"/>
                  </a:lnTo>
                  <a:lnTo>
                    <a:pt x="471" y="42"/>
                  </a:lnTo>
                  <a:lnTo>
                    <a:pt x="473" y="55"/>
                  </a:lnTo>
                  <a:lnTo>
                    <a:pt x="472" y="70"/>
                  </a:lnTo>
                  <a:lnTo>
                    <a:pt x="466" y="84"/>
                  </a:lnTo>
                  <a:lnTo>
                    <a:pt x="457" y="96"/>
                  </a:lnTo>
                  <a:lnTo>
                    <a:pt x="193" y="360"/>
                  </a:lnTo>
                  <a:lnTo>
                    <a:pt x="295" y="360"/>
                  </a:lnTo>
                  <a:lnTo>
                    <a:pt x="315" y="363"/>
                  </a:lnTo>
                  <a:lnTo>
                    <a:pt x="330" y="371"/>
                  </a:lnTo>
                  <a:lnTo>
                    <a:pt x="342" y="384"/>
                  </a:lnTo>
                  <a:lnTo>
                    <a:pt x="350" y="400"/>
                  </a:lnTo>
                  <a:lnTo>
                    <a:pt x="354" y="419"/>
                  </a:lnTo>
                  <a:lnTo>
                    <a:pt x="350" y="437"/>
                  </a:lnTo>
                  <a:lnTo>
                    <a:pt x="342" y="452"/>
                  </a:lnTo>
                  <a:lnTo>
                    <a:pt x="329" y="464"/>
                  </a:lnTo>
                  <a:lnTo>
                    <a:pt x="314" y="472"/>
                  </a:lnTo>
                  <a:lnTo>
                    <a:pt x="295" y="475"/>
                  </a:lnTo>
                  <a:lnTo>
                    <a:pt x="50" y="475"/>
                  </a:lnTo>
                  <a:lnTo>
                    <a:pt x="35" y="472"/>
                  </a:lnTo>
                  <a:lnTo>
                    <a:pt x="20" y="465"/>
                  </a:lnTo>
                  <a:lnTo>
                    <a:pt x="9" y="454"/>
                  </a:lnTo>
                  <a:lnTo>
                    <a:pt x="2" y="441"/>
                  </a:lnTo>
                  <a:lnTo>
                    <a:pt x="0" y="424"/>
                  </a:lnTo>
                  <a:lnTo>
                    <a:pt x="0" y="179"/>
                  </a:lnTo>
                  <a:lnTo>
                    <a:pt x="2" y="163"/>
                  </a:lnTo>
                  <a:lnTo>
                    <a:pt x="7" y="147"/>
                  </a:lnTo>
                  <a:lnTo>
                    <a:pt x="17" y="134"/>
                  </a:lnTo>
                  <a:lnTo>
                    <a:pt x="31" y="125"/>
                  </a:lnTo>
                  <a:lnTo>
                    <a:pt x="47" y="119"/>
                  </a:lnTo>
                  <a:lnTo>
                    <a:pt x="64" y="119"/>
                  </a:lnTo>
                  <a:lnTo>
                    <a:pt x="80" y="124"/>
                  </a:lnTo>
                  <a:lnTo>
                    <a:pt x="93" y="133"/>
                  </a:lnTo>
                  <a:lnTo>
                    <a:pt x="103" y="144"/>
                  </a:lnTo>
                  <a:lnTo>
                    <a:pt x="111" y="158"/>
                  </a:lnTo>
                  <a:lnTo>
                    <a:pt x="113" y="175"/>
                  </a:lnTo>
                  <a:lnTo>
                    <a:pt x="113" y="280"/>
                  </a:lnTo>
                  <a:lnTo>
                    <a:pt x="378" y="16"/>
                  </a:lnTo>
                  <a:lnTo>
                    <a:pt x="390" y="7"/>
                  </a:lnTo>
                  <a:lnTo>
                    <a:pt x="404" y="2"/>
                  </a:lnTo>
                  <a:lnTo>
                    <a:pt x="4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1" name="Freeform 580"/>
            <p:cNvSpPr>
              <a:spLocks/>
            </p:cNvSpPr>
            <p:nvPr/>
          </p:nvSpPr>
          <p:spPr bwMode="auto">
            <a:xfrm>
              <a:off x="4602163" y="4857750"/>
              <a:ext cx="52387" cy="69850"/>
            </a:xfrm>
            <a:custGeom>
              <a:avLst/>
              <a:gdLst>
                <a:gd name="T0" fmla="*/ 228 w 455"/>
                <a:gd name="T1" fmla="*/ 0 h 626"/>
                <a:gd name="T2" fmla="*/ 242 w 455"/>
                <a:gd name="T3" fmla="*/ 2 h 626"/>
                <a:gd name="T4" fmla="*/ 255 w 455"/>
                <a:gd name="T5" fmla="*/ 7 h 626"/>
                <a:gd name="T6" fmla="*/ 267 w 455"/>
                <a:gd name="T7" fmla="*/ 16 h 626"/>
                <a:gd name="T8" fmla="*/ 276 w 455"/>
                <a:gd name="T9" fmla="*/ 28 h 626"/>
                <a:gd name="T10" fmla="*/ 282 w 455"/>
                <a:gd name="T11" fmla="*/ 41 h 626"/>
                <a:gd name="T12" fmla="*/ 284 w 455"/>
                <a:gd name="T13" fmla="*/ 56 h 626"/>
                <a:gd name="T14" fmla="*/ 284 w 455"/>
                <a:gd name="T15" fmla="*/ 431 h 626"/>
                <a:gd name="T16" fmla="*/ 357 w 455"/>
                <a:gd name="T17" fmla="*/ 357 h 626"/>
                <a:gd name="T18" fmla="*/ 370 w 455"/>
                <a:gd name="T19" fmla="*/ 348 h 626"/>
                <a:gd name="T20" fmla="*/ 383 w 455"/>
                <a:gd name="T21" fmla="*/ 343 h 626"/>
                <a:gd name="T22" fmla="*/ 398 w 455"/>
                <a:gd name="T23" fmla="*/ 341 h 626"/>
                <a:gd name="T24" fmla="*/ 413 w 455"/>
                <a:gd name="T25" fmla="*/ 343 h 626"/>
                <a:gd name="T26" fmla="*/ 426 w 455"/>
                <a:gd name="T27" fmla="*/ 348 h 626"/>
                <a:gd name="T28" fmla="*/ 439 w 455"/>
                <a:gd name="T29" fmla="*/ 357 h 626"/>
                <a:gd name="T30" fmla="*/ 448 w 455"/>
                <a:gd name="T31" fmla="*/ 370 h 626"/>
                <a:gd name="T32" fmla="*/ 454 w 455"/>
                <a:gd name="T33" fmla="*/ 383 h 626"/>
                <a:gd name="T34" fmla="*/ 455 w 455"/>
                <a:gd name="T35" fmla="*/ 398 h 626"/>
                <a:gd name="T36" fmla="*/ 453 w 455"/>
                <a:gd name="T37" fmla="*/ 413 h 626"/>
                <a:gd name="T38" fmla="*/ 448 w 455"/>
                <a:gd name="T39" fmla="*/ 426 h 626"/>
                <a:gd name="T40" fmla="*/ 439 w 455"/>
                <a:gd name="T41" fmla="*/ 439 h 626"/>
                <a:gd name="T42" fmla="*/ 264 w 455"/>
                <a:gd name="T43" fmla="*/ 611 h 626"/>
                <a:gd name="T44" fmla="*/ 252 w 455"/>
                <a:gd name="T45" fmla="*/ 621 h 626"/>
                <a:gd name="T46" fmla="*/ 237 w 455"/>
                <a:gd name="T47" fmla="*/ 626 h 626"/>
                <a:gd name="T48" fmla="*/ 221 w 455"/>
                <a:gd name="T49" fmla="*/ 626 h 626"/>
                <a:gd name="T50" fmla="*/ 206 w 455"/>
                <a:gd name="T51" fmla="*/ 621 h 626"/>
                <a:gd name="T52" fmla="*/ 193 w 455"/>
                <a:gd name="T53" fmla="*/ 611 h 626"/>
                <a:gd name="T54" fmla="*/ 19 w 455"/>
                <a:gd name="T55" fmla="*/ 439 h 626"/>
                <a:gd name="T56" fmla="*/ 9 w 455"/>
                <a:gd name="T57" fmla="*/ 425 h 626"/>
                <a:gd name="T58" fmla="*/ 3 w 455"/>
                <a:gd name="T59" fmla="*/ 410 h 626"/>
                <a:gd name="T60" fmla="*/ 0 w 455"/>
                <a:gd name="T61" fmla="*/ 394 h 626"/>
                <a:gd name="T62" fmla="*/ 3 w 455"/>
                <a:gd name="T63" fmla="*/ 378 h 626"/>
                <a:gd name="T64" fmla="*/ 9 w 455"/>
                <a:gd name="T65" fmla="*/ 364 h 626"/>
                <a:gd name="T66" fmla="*/ 18 w 455"/>
                <a:gd name="T67" fmla="*/ 353 h 626"/>
                <a:gd name="T68" fmla="*/ 31 w 455"/>
                <a:gd name="T69" fmla="*/ 345 h 626"/>
                <a:gd name="T70" fmla="*/ 44 w 455"/>
                <a:gd name="T71" fmla="*/ 341 h 626"/>
                <a:gd name="T72" fmla="*/ 57 w 455"/>
                <a:gd name="T73" fmla="*/ 340 h 626"/>
                <a:gd name="T74" fmla="*/ 72 w 455"/>
                <a:gd name="T75" fmla="*/ 342 h 626"/>
                <a:gd name="T76" fmla="*/ 85 w 455"/>
                <a:gd name="T77" fmla="*/ 347 h 626"/>
                <a:gd name="T78" fmla="*/ 96 w 455"/>
                <a:gd name="T79" fmla="*/ 355 h 626"/>
                <a:gd name="T80" fmla="*/ 171 w 455"/>
                <a:gd name="T81" fmla="*/ 431 h 626"/>
                <a:gd name="T82" fmla="*/ 171 w 455"/>
                <a:gd name="T83" fmla="*/ 56 h 626"/>
                <a:gd name="T84" fmla="*/ 173 w 455"/>
                <a:gd name="T85" fmla="*/ 42 h 626"/>
                <a:gd name="T86" fmla="*/ 178 w 455"/>
                <a:gd name="T87" fmla="*/ 29 h 626"/>
                <a:gd name="T88" fmla="*/ 188 w 455"/>
                <a:gd name="T89" fmla="*/ 17 h 626"/>
                <a:gd name="T90" fmla="*/ 199 w 455"/>
                <a:gd name="T91" fmla="*/ 8 h 626"/>
                <a:gd name="T92" fmla="*/ 212 w 455"/>
                <a:gd name="T93" fmla="*/ 2 h 626"/>
                <a:gd name="T94" fmla="*/ 228 w 455"/>
                <a:gd name="T95" fmla="*/ 0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5" h="626">
                  <a:moveTo>
                    <a:pt x="228" y="0"/>
                  </a:moveTo>
                  <a:lnTo>
                    <a:pt x="242" y="2"/>
                  </a:lnTo>
                  <a:lnTo>
                    <a:pt x="255" y="7"/>
                  </a:lnTo>
                  <a:lnTo>
                    <a:pt x="267" y="16"/>
                  </a:lnTo>
                  <a:lnTo>
                    <a:pt x="276" y="28"/>
                  </a:lnTo>
                  <a:lnTo>
                    <a:pt x="282" y="41"/>
                  </a:lnTo>
                  <a:lnTo>
                    <a:pt x="284" y="56"/>
                  </a:lnTo>
                  <a:lnTo>
                    <a:pt x="284" y="431"/>
                  </a:lnTo>
                  <a:lnTo>
                    <a:pt x="357" y="357"/>
                  </a:lnTo>
                  <a:lnTo>
                    <a:pt x="370" y="348"/>
                  </a:lnTo>
                  <a:lnTo>
                    <a:pt x="383" y="343"/>
                  </a:lnTo>
                  <a:lnTo>
                    <a:pt x="398" y="341"/>
                  </a:lnTo>
                  <a:lnTo>
                    <a:pt x="413" y="343"/>
                  </a:lnTo>
                  <a:lnTo>
                    <a:pt x="426" y="348"/>
                  </a:lnTo>
                  <a:lnTo>
                    <a:pt x="439" y="357"/>
                  </a:lnTo>
                  <a:lnTo>
                    <a:pt x="448" y="370"/>
                  </a:lnTo>
                  <a:lnTo>
                    <a:pt x="454" y="383"/>
                  </a:lnTo>
                  <a:lnTo>
                    <a:pt x="455" y="398"/>
                  </a:lnTo>
                  <a:lnTo>
                    <a:pt x="453" y="413"/>
                  </a:lnTo>
                  <a:lnTo>
                    <a:pt x="448" y="426"/>
                  </a:lnTo>
                  <a:lnTo>
                    <a:pt x="439" y="439"/>
                  </a:lnTo>
                  <a:lnTo>
                    <a:pt x="264" y="611"/>
                  </a:lnTo>
                  <a:lnTo>
                    <a:pt x="252" y="621"/>
                  </a:lnTo>
                  <a:lnTo>
                    <a:pt x="237" y="626"/>
                  </a:lnTo>
                  <a:lnTo>
                    <a:pt x="221" y="626"/>
                  </a:lnTo>
                  <a:lnTo>
                    <a:pt x="206" y="621"/>
                  </a:lnTo>
                  <a:lnTo>
                    <a:pt x="193" y="611"/>
                  </a:lnTo>
                  <a:lnTo>
                    <a:pt x="19" y="439"/>
                  </a:lnTo>
                  <a:lnTo>
                    <a:pt x="9" y="425"/>
                  </a:lnTo>
                  <a:lnTo>
                    <a:pt x="3" y="410"/>
                  </a:lnTo>
                  <a:lnTo>
                    <a:pt x="0" y="394"/>
                  </a:lnTo>
                  <a:lnTo>
                    <a:pt x="3" y="378"/>
                  </a:lnTo>
                  <a:lnTo>
                    <a:pt x="9" y="364"/>
                  </a:lnTo>
                  <a:lnTo>
                    <a:pt x="18" y="353"/>
                  </a:lnTo>
                  <a:lnTo>
                    <a:pt x="31" y="345"/>
                  </a:lnTo>
                  <a:lnTo>
                    <a:pt x="44" y="341"/>
                  </a:lnTo>
                  <a:lnTo>
                    <a:pt x="57" y="340"/>
                  </a:lnTo>
                  <a:lnTo>
                    <a:pt x="72" y="342"/>
                  </a:lnTo>
                  <a:lnTo>
                    <a:pt x="85" y="347"/>
                  </a:lnTo>
                  <a:lnTo>
                    <a:pt x="96" y="355"/>
                  </a:lnTo>
                  <a:lnTo>
                    <a:pt x="171" y="431"/>
                  </a:lnTo>
                  <a:lnTo>
                    <a:pt x="171" y="56"/>
                  </a:lnTo>
                  <a:lnTo>
                    <a:pt x="173" y="42"/>
                  </a:lnTo>
                  <a:lnTo>
                    <a:pt x="178" y="29"/>
                  </a:lnTo>
                  <a:lnTo>
                    <a:pt x="188" y="17"/>
                  </a:lnTo>
                  <a:lnTo>
                    <a:pt x="199" y="8"/>
                  </a:lnTo>
                  <a:lnTo>
                    <a:pt x="212" y="2"/>
                  </a:lnTo>
                  <a:lnTo>
                    <a:pt x="2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2" name="Freeform 581"/>
            <p:cNvSpPr>
              <a:spLocks/>
            </p:cNvSpPr>
            <p:nvPr/>
          </p:nvSpPr>
          <p:spPr bwMode="auto">
            <a:xfrm>
              <a:off x="4711700" y="4819650"/>
              <a:ext cx="53975" cy="53975"/>
            </a:xfrm>
            <a:custGeom>
              <a:avLst/>
              <a:gdLst>
                <a:gd name="T0" fmla="*/ 56 w 477"/>
                <a:gd name="T1" fmla="*/ 0 h 473"/>
                <a:gd name="T2" fmla="*/ 70 w 477"/>
                <a:gd name="T3" fmla="*/ 1 h 473"/>
                <a:gd name="T4" fmla="*/ 84 w 477"/>
                <a:gd name="T5" fmla="*/ 7 h 473"/>
                <a:gd name="T6" fmla="*/ 96 w 477"/>
                <a:gd name="T7" fmla="*/ 16 h 473"/>
                <a:gd name="T8" fmla="*/ 361 w 477"/>
                <a:gd name="T9" fmla="*/ 280 h 473"/>
                <a:gd name="T10" fmla="*/ 361 w 477"/>
                <a:gd name="T11" fmla="*/ 178 h 473"/>
                <a:gd name="T12" fmla="*/ 364 w 477"/>
                <a:gd name="T13" fmla="*/ 159 h 473"/>
                <a:gd name="T14" fmla="*/ 373 w 477"/>
                <a:gd name="T15" fmla="*/ 143 h 473"/>
                <a:gd name="T16" fmla="*/ 385 w 477"/>
                <a:gd name="T17" fmla="*/ 131 h 473"/>
                <a:gd name="T18" fmla="*/ 401 w 477"/>
                <a:gd name="T19" fmla="*/ 123 h 473"/>
                <a:gd name="T20" fmla="*/ 420 w 477"/>
                <a:gd name="T21" fmla="*/ 120 h 473"/>
                <a:gd name="T22" fmla="*/ 438 w 477"/>
                <a:gd name="T23" fmla="*/ 123 h 473"/>
                <a:gd name="T24" fmla="*/ 454 w 477"/>
                <a:gd name="T25" fmla="*/ 132 h 473"/>
                <a:gd name="T26" fmla="*/ 466 w 477"/>
                <a:gd name="T27" fmla="*/ 144 h 473"/>
                <a:gd name="T28" fmla="*/ 474 w 477"/>
                <a:gd name="T29" fmla="*/ 159 h 473"/>
                <a:gd name="T30" fmla="*/ 477 w 477"/>
                <a:gd name="T31" fmla="*/ 178 h 473"/>
                <a:gd name="T32" fmla="*/ 477 w 477"/>
                <a:gd name="T33" fmla="*/ 422 h 473"/>
                <a:gd name="T34" fmla="*/ 474 w 477"/>
                <a:gd name="T35" fmla="*/ 439 h 473"/>
                <a:gd name="T36" fmla="*/ 467 w 477"/>
                <a:gd name="T37" fmla="*/ 452 h 473"/>
                <a:gd name="T38" fmla="*/ 456 w 477"/>
                <a:gd name="T39" fmla="*/ 463 h 473"/>
                <a:gd name="T40" fmla="*/ 442 w 477"/>
                <a:gd name="T41" fmla="*/ 470 h 473"/>
                <a:gd name="T42" fmla="*/ 426 w 477"/>
                <a:gd name="T43" fmla="*/ 473 h 473"/>
                <a:gd name="T44" fmla="*/ 180 w 477"/>
                <a:gd name="T45" fmla="*/ 473 h 473"/>
                <a:gd name="T46" fmla="*/ 164 w 477"/>
                <a:gd name="T47" fmla="*/ 471 h 473"/>
                <a:gd name="T48" fmla="*/ 148 w 477"/>
                <a:gd name="T49" fmla="*/ 465 h 473"/>
                <a:gd name="T50" fmla="*/ 136 w 477"/>
                <a:gd name="T51" fmla="*/ 455 h 473"/>
                <a:gd name="T52" fmla="*/ 126 w 477"/>
                <a:gd name="T53" fmla="*/ 442 h 473"/>
                <a:gd name="T54" fmla="*/ 120 w 477"/>
                <a:gd name="T55" fmla="*/ 425 h 473"/>
                <a:gd name="T56" fmla="*/ 119 w 477"/>
                <a:gd name="T57" fmla="*/ 409 h 473"/>
                <a:gd name="T58" fmla="*/ 125 w 477"/>
                <a:gd name="T59" fmla="*/ 394 h 473"/>
                <a:gd name="T60" fmla="*/ 134 w 477"/>
                <a:gd name="T61" fmla="*/ 379 h 473"/>
                <a:gd name="T62" fmla="*/ 146 w 477"/>
                <a:gd name="T63" fmla="*/ 369 h 473"/>
                <a:gd name="T64" fmla="*/ 160 w 477"/>
                <a:gd name="T65" fmla="*/ 362 h 473"/>
                <a:gd name="T66" fmla="*/ 176 w 477"/>
                <a:gd name="T67" fmla="*/ 360 h 473"/>
                <a:gd name="T68" fmla="*/ 282 w 477"/>
                <a:gd name="T69" fmla="*/ 360 h 473"/>
                <a:gd name="T70" fmla="*/ 17 w 477"/>
                <a:gd name="T71" fmla="*/ 95 h 473"/>
                <a:gd name="T72" fmla="*/ 8 w 477"/>
                <a:gd name="T73" fmla="*/ 84 h 473"/>
                <a:gd name="T74" fmla="*/ 3 w 477"/>
                <a:gd name="T75" fmla="*/ 70 h 473"/>
                <a:gd name="T76" fmla="*/ 0 w 477"/>
                <a:gd name="T77" fmla="*/ 56 h 473"/>
                <a:gd name="T78" fmla="*/ 3 w 477"/>
                <a:gd name="T79" fmla="*/ 42 h 473"/>
                <a:gd name="T80" fmla="*/ 8 w 477"/>
                <a:gd name="T81" fmla="*/ 29 h 473"/>
                <a:gd name="T82" fmla="*/ 17 w 477"/>
                <a:gd name="T83" fmla="*/ 16 h 473"/>
                <a:gd name="T84" fmla="*/ 28 w 477"/>
                <a:gd name="T85" fmla="*/ 7 h 473"/>
                <a:gd name="T86" fmla="*/ 42 w 477"/>
                <a:gd name="T87" fmla="*/ 2 h 473"/>
                <a:gd name="T88" fmla="*/ 56 w 477"/>
                <a:gd name="T89" fmla="*/ 0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7" h="473">
                  <a:moveTo>
                    <a:pt x="56" y="0"/>
                  </a:moveTo>
                  <a:lnTo>
                    <a:pt x="70" y="1"/>
                  </a:lnTo>
                  <a:lnTo>
                    <a:pt x="84" y="7"/>
                  </a:lnTo>
                  <a:lnTo>
                    <a:pt x="96" y="16"/>
                  </a:lnTo>
                  <a:lnTo>
                    <a:pt x="361" y="280"/>
                  </a:lnTo>
                  <a:lnTo>
                    <a:pt x="361" y="178"/>
                  </a:lnTo>
                  <a:lnTo>
                    <a:pt x="364" y="159"/>
                  </a:lnTo>
                  <a:lnTo>
                    <a:pt x="373" y="143"/>
                  </a:lnTo>
                  <a:lnTo>
                    <a:pt x="385" y="131"/>
                  </a:lnTo>
                  <a:lnTo>
                    <a:pt x="401" y="123"/>
                  </a:lnTo>
                  <a:lnTo>
                    <a:pt x="420" y="120"/>
                  </a:lnTo>
                  <a:lnTo>
                    <a:pt x="438" y="123"/>
                  </a:lnTo>
                  <a:lnTo>
                    <a:pt x="454" y="132"/>
                  </a:lnTo>
                  <a:lnTo>
                    <a:pt x="466" y="144"/>
                  </a:lnTo>
                  <a:lnTo>
                    <a:pt x="474" y="159"/>
                  </a:lnTo>
                  <a:lnTo>
                    <a:pt x="477" y="178"/>
                  </a:lnTo>
                  <a:lnTo>
                    <a:pt x="477" y="422"/>
                  </a:lnTo>
                  <a:lnTo>
                    <a:pt x="474" y="439"/>
                  </a:lnTo>
                  <a:lnTo>
                    <a:pt x="467" y="452"/>
                  </a:lnTo>
                  <a:lnTo>
                    <a:pt x="456" y="463"/>
                  </a:lnTo>
                  <a:lnTo>
                    <a:pt x="442" y="470"/>
                  </a:lnTo>
                  <a:lnTo>
                    <a:pt x="426" y="473"/>
                  </a:lnTo>
                  <a:lnTo>
                    <a:pt x="180" y="473"/>
                  </a:lnTo>
                  <a:lnTo>
                    <a:pt x="164" y="471"/>
                  </a:lnTo>
                  <a:lnTo>
                    <a:pt x="148" y="465"/>
                  </a:lnTo>
                  <a:lnTo>
                    <a:pt x="136" y="455"/>
                  </a:lnTo>
                  <a:lnTo>
                    <a:pt x="126" y="442"/>
                  </a:lnTo>
                  <a:lnTo>
                    <a:pt x="120" y="425"/>
                  </a:lnTo>
                  <a:lnTo>
                    <a:pt x="119" y="409"/>
                  </a:lnTo>
                  <a:lnTo>
                    <a:pt x="125" y="394"/>
                  </a:lnTo>
                  <a:lnTo>
                    <a:pt x="134" y="379"/>
                  </a:lnTo>
                  <a:lnTo>
                    <a:pt x="146" y="369"/>
                  </a:lnTo>
                  <a:lnTo>
                    <a:pt x="160" y="362"/>
                  </a:lnTo>
                  <a:lnTo>
                    <a:pt x="176" y="360"/>
                  </a:lnTo>
                  <a:lnTo>
                    <a:pt x="282" y="360"/>
                  </a:lnTo>
                  <a:lnTo>
                    <a:pt x="17" y="95"/>
                  </a:lnTo>
                  <a:lnTo>
                    <a:pt x="8" y="84"/>
                  </a:lnTo>
                  <a:lnTo>
                    <a:pt x="3" y="70"/>
                  </a:lnTo>
                  <a:lnTo>
                    <a:pt x="0" y="56"/>
                  </a:lnTo>
                  <a:lnTo>
                    <a:pt x="3" y="42"/>
                  </a:lnTo>
                  <a:lnTo>
                    <a:pt x="8" y="29"/>
                  </a:lnTo>
                  <a:lnTo>
                    <a:pt x="17" y="16"/>
                  </a:lnTo>
                  <a:lnTo>
                    <a:pt x="28" y="7"/>
                  </a:lnTo>
                  <a:lnTo>
                    <a:pt x="42" y="2"/>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3" name="Freeform 582"/>
            <p:cNvSpPr>
              <a:spLocks/>
            </p:cNvSpPr>
            <p:nvPr/>
          </p:nvSpPr>
          <p:spPr bwMode="auto">
            <a:xfrm>
              <a:off x="4748213" y="4711700"/>
              <a:ext cx="71437" cy="50800"/>
            </a:xfrm>
            <a:custGeom>
              <a:avLst/>
              <a:gdLst>
                <a:gd name="T0" fmla="*/ 400 w 628"/>
                <a:gd name="T1" fmla="*/ 0 h 454"/>
                <a:gd name="T2" fmla="*/ 415 w 628"/>
                <a:gd name="T3" fmla="*/ 2 h 454"/>
                <a:gd name="T4" fmla="*/ 428 w 628"/>
                <a:gd name="T5" fmla="*/ 7 h 454"/>
                <a:gd name="T6" fmla="*/ 440 w 628"/>
                <a:gd name="T7" fmla="*/ 16 h 454"/>
                <a:gd name="T8" fmla="*/ 614 w 628"/>
                <a:gd name="T9" fmla="*/ 189 h 454"/>
                <a:gd name="T10" fmla="*/ 624 w 628"/>
                <a:gd name="T11" fmla="*/ 202 h 454"/>
                <a:gd name="T12" fmla="*/ 628 w 628"/>
                <a:gd name="T13" fmla="*/ 218 h 454"/>
                <a:gd name="T14" fmla="*/ 628 w 628"/>
                <a:gd name="T15" fmla="*/ 233 h 454"/>
                <a:gd name="T16" fmla="*/ 623 w 628"/>
                <a:gd name="T17" fmla="*/ 248 h 454"/>
                <a:gd name="T18" fmla="*/ 613 w 628"/>
                <a:gd name="T19" fmla="*/ 263 h 454"/>
                <a:gd name="T20" fmla="*/ 439 w 628"/>
                <a:gd name="T21" fmla="*/ 435 h 454"/>
                <a:gd name="T22" fmla="*/ 426 w 628"/>
                <a:gd name="T23" fmla="*/ 446 h 454"/>
                <a:gd name="T24" fmla="*/ 412 w 628"/>
                <a:gd name="T25" fmla="*/ 452 h 454"/>
                <a:gd name="T26" fmla="*/ 395 w 628"/>
                <a:gd name="T27" fmla="*/ 454 h 454"/>
                <a:gd name="T28" fmla="*/ 379 w 628"/>
                <a:gd name="T29" fmla="*/ 452 h 454"/>
                <a:gd name="T30" fmla="*/ 364 w 628"/>
                <a:gd name="T31" fmla="*/ 446 h 454"/>
                <a:gd name="T32" fmla="*/ 353 w 628"/>
                <a:gd name="T33" fmla="*/ 435 h 454"/>
                <a:gd name="T34" fmla="*/ 346 w 628"/>
                <a:gd name="T35" fmla="*/ 424 h 454"/>
                <a:gd name="T36" fmla="*/ 341 w 628"/>
                <a:gd name="T37" fmla="*/ 411 h 454"/>
                <a:gd name="T38" fmla="*/ 340 w 628"/>
                <a:gd name="T39" fmla="*/ 397 h 454"/>
                <a:gd name="T40" fmla="*/ 342 w 628"/>
                <a:gd name="T41" fmla="*/ 383 h 454"/>
                <a:gd name="T42" fmla="*/ 347 w 628"/>
                <a:gd name="T43" fmla="*/ 370 h 454"/>
                <a:gd name="T44" fmla="*/ 356 w 628"/>
                <a:gd name="T45" fmla="*/ 359 h 454"/>
                <a:gd name="T46" fmla="*/ 431 w 628"/>
                <a:gd name="T47" fmla="*/ 283 h 454"/>
                <a:gd name="T48" fmla="*/ 57 w 628"/>
                <a:gd name="T49" fmla="*/ 283 h 454"/>
                <a:gd name="T50" fmla="*/ 42 w 628"/>
                <a:gd name="T51" fmla="*/ 282 h 454"/>
                <a:gd name="T52" fmla="*/ 29 w 628"/>
                <a:gd name="T53" fmla="*/ 276 h 454"/>
                <a:gd name="T54" fmla="*/ 17 w 628"/>
                <a:gd name="T55" fmla="*/ 268 h 454"/>
                <a:gd name="T56" fmla="*/ 8 w 628"/>
                <a:gd name="T57" fmla="*/ 257 h 454"/>
                <a:gd name="T58" fmla="*/ 3 w 628"/>
                <a:gd name="T59" fmla="*/ 242 h 454"/>
                <a:gd name="T60" fmla="*/ 0 w 628"/>
                <a:gd name="T61" fmla="*/ 227 h 454"/>
                <a:gd name="T62" fmla="*/ 3 w 628"/>
                <a:gd name="T63" fmla="*/ 213 h 454"/>
                <a:gd name="T64" fmla="*/ 8 w 628"/>
                <a:gd name="T65" fmla="*/ 199 h 454"/>
                <a:gd name="T66" fmla="*/ 16 w 628"/>
                <a:gd name="T67" fmla="*/ 188 h 454"/>
                <a:gd name="T68" fmla="*/ 27 w 628"/>
                <a:gd name="T69" fmla="*/ 179 h 454"/>
                <a:gd name="T70" fmla="*/ 41 w 628"/>
                <a:gd name="T71" fmla="*/ 173 h 454"/>
                <a:gd name="T72" fmla="*/ 57 w 628"/>
                <a:gd name="T73" fmla="*/ 171 h 454"/>
                <a:gd name="T74" fmla="*/ 431 w 628"/>
                <a:gd name="T75" fmla="*/ 171 h 454"/>
                <a:gd name="T76" fmla="*/ 358 w 628"/>
                <a:gd name="T77" fmla="*/ 98 h 454"/>
                <a:gd name="T78" fmla="*/ 349 w 628"/>
                <a:gd name="T79" fmla="*/ 86 h 454"/>
                <a:gd name="T80" fmla="*/ 343 w 628"/>
                <a:gd name="T81" fmla="*/ 71 h 454"/>
                <a:gd name="T82" fmla="*/ 341 w 628"/>
                <a:gd name="T83" fmla="*/ 56 h 454"/>
                <a:gd name="T84" fmla="*/ 343 w 628"/>
                <a:gd name="T85" fmla="*/ 42 h 454"/>
                <a:gd name="T86" fmla="*/ 349 w 628"/>
                <a:gd name="T87" fmla="*/ 28 h 454"/>
                <a:gd name="T88" fmla="*/ 359 w 628"/>
                <a:gd name="T89" fmla="*/ 15 h 454"/>
                <a:gd name="T90" fmla="*/ 372 w 628"/>
                <a:gd name="T91" fmla="*/ 6 h 454"/>
                <a:gd name="T92" fmla="*/ 385 w 628"/>
                <a:gd name="T93" fmla="*/ 1 h 454"/>
                <a:gd name="T94" fmla="*/ 400 w 628"/>
                <a:gd name="T95"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28" h="454">
                  <a:moveTo>
                    <a:pt x="400" y="0"/>
                  </a:moveTo>
                  <a:lnTo>
                    <a:pt x="415" y="2"/>
                  </a:lnTo>
                  <a:lnTo>
                    <a:pt x="428" y="7"/>
                  </a:lnTo>
                  <a:lnTo>
                    <a:pt x="440" y="16"/>
                  </a:lnTo>
                  <a:lnTo>
                    <a:pt x="614" y="189"/>
                  </a:lnTo>
                  <a:lnTo>
                    <a:pt x="624" y="202"/>
                  </a:lnTo>
                  <a:lnTo>
                    <a:pt x="628" y="218"/>
                  </a:lnTo>
                  <a:lnTo>
                    <a:pt x="628" y="233"/>
                  </a:lnTo>
                  <a:lnTo>
                    <a:pt x="623" y="248"/>
                  </a:lnTo>
                  <a:lnTo>
                    <a:pt x="613" y="263"/>
                  </a:lnTo>
                  <a:lnTo>
                    <a:pt x="439" y="435"/>
                  </a:lnTo>
                  <a:lnTo>
                    <a:pt x="426" y="446"/>
                  </a:lnTo>
                  <a:lnTo>
                    <a:pt x="412" y="452"/>
                  </a:lnTo>
                  <a:lnTo>
                    <a:pt x="395" y="454"/>
                  </a:lnTo>
                  <a:lnTo>
                    <a:pt x="379" y="452"/>
                  </a:lnTo>
                  <a:lnTo>
                    <a:pt x="364" y="446"/>
                  </a:lnTo>
                  <a:lnTo>
                    <a:pt x="353" y="435"/>
                  </a:lnTo>
                  <a:lnTo>
                    <a:pt x="346" y="424"/>
                  </a:lnTo>
                  <a:lnTo>
                    <a:pt x="341" y="411"/>
                  </a:lnTo>
                  <a:lnTo>
                    <a:pt x="340" y="397"/>
                  </a:lnTo>
                  <a:lnTo>
                    <a:pt x="342" y="383"/>
                  </a:lnTo>
                  <a:lnTo>
                    <a:pt x="347" y="370"/>
                  </a:lnTo>
                  <a:lnTo>
                    <a:pt x="356" y="359"/>
                  </a:lnTo>
                  <a:lnTo>
                    <a:pt x="431" y="283"/>
                  </a:lnTo>
                  <a:lnTo>
                    <a:pt x="57" y="283"/>
                  </a:lnTo>
                  <a:lnTo>
                    <a:pt x="42" y="282"/>
                  </a:lnTo>
                  <a:lnTo>
                    <a:pt x="29" y="276"/>
                  </a:lnTo>
                  <a:lnTo>
                    <a:pt x="17" y="268"/>
                  </a:lnTo>
                  <a:lnTo>
                    <a:pt x="8" y="257"/>
                  </a:lnTo>
                  <a:lnTo>
                    <a:pt x="3" y="242"/>
                  </a:lnTo>
                  <a:lnTo>
                    <a:pt x="0" y="227"/>
                  </a:lnTo>
                  <a:lnTo>
                    <a:pt x="3" y="213"/>
                  </a:lnTo>
                  <a:lnTo>
                    <a:pt x="8" y="199"/>
                  </a:lnTo>
                  <a:lnTo>
                    <a:pt x="16" y="188"/>
                  </a:lnTo>
                  <a:lnTo>
                    <a:pt x="27" y="179"/>
                  </a:lnTo>
                  <a:lnTo>
                    <a:pt x="41" y="173"/>
                  </a:lnTo>
                  <a:lnTo>
                    <a:pt x="57" y="171"/>
                  </a:lnTo>
                  <a:lnTo>
                    <a:pt x="431" y="171"/>
                  </a:lnTo>
                  <a:lnTo>
                    <a:pt x="358" y="98"/>
                  </a:lnTo>
                  <a:lnTo>
                    <a:pt x="349" y="86"/>
                  </a:lnTo>
                  <a:lnTo>
                    <a:pt x="343" y="71"/>
                  </a:lnTo>
                  <a:lnTo>
                    <a:pt x="341" y="56"/>
                  </a:lnTo>
                  <a:lnTo>
                    <a:pt x="343" y="42"/>
                  </a:lnTo>
                  <a:lnTo>
                    <a:pt x="349" y="28"/>
                  </a:lnTo>
                  <a:lnTo>
                    <a:pt x="359" y="15"/>
                  </a:lnTo>
                  <a:lnTo>
                    <a:pt x="372" y="6"/>
                  </a:lnTo>
                  <a:lnTo>
                    <a:pt x="385" y="1"/>
                  </a:lnTo>
                  <a:lnTo>
                    <a:pt x="4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4" name="Freeform 583"/>
            <p:cNvSpPr>
              <a:spLocks/>
            </p:cNvSpPr>
            <p:nvPr/>
          </p:nvSpPr>
          <p:spPr bwMode="auto">
            <a:xfrm>
              <a:off x="4711700" y="4600575"/>
              <a:ext cx="52387" cy="53975"/>
            </a:xfrm>
            <a:custGeom>
              <a:avLst/>
              <a:gdLst>
                <a:gd name="T0" fmla="*/ 179 w 474"/>
                <a:gd name="T1" fmla="*/ 0 h 476"/>
                <a:gd name="T2" fmla="*/ 424 w 474"/>
                <a:gd name="T3" fmla="*/ 0 h 476"/>
                <a:gd name="T4" fmla="*/ 439 w 474"/>
                <a:gd name="T5" fmla="*/ 4 h 476"/>
                <a:gd name="T6" fmla="*/ 454 w 474"/>
                <a:gd name="T7" fmla="*/ 11 h 476"/>
                <a:gd name="T8" fmla="*/ 465 w 474"/>
                <a:gd name="T9" fmla="*/ 21 h 476"/>
                <a:gd name="T10" fmla="*/ 472 w 474"/>
                <a:gd name="T11" fmla="*/ 35 h 476"/>
                <a:gd name="T12" fmla="*/ 474 w 474"/>
                <a:gd name="T13" fmla="*/ 52 h 476"/>
                <a:gd name="T14" fmla="*/ 474 w 474"/>
                <a:gd name="T15" fmla="*/ 297 h 476"/>
                <a:gd name="T16" fmla="*/ 472 w 474"/>
                <a:gd name="T17" fmla="*/ 313 h 476"/>
                <a:gd name="T18" fmla="*/ 467 w 474"/>
                <a:gd name="T19" fmla="*/ 329 h 476"/>
                <a:gd name="T20" fmla="*/ 457 w 474"/>
                <a:gd name="T21" fmla="*/ 341 h 476"/>
                <a:gd name="T22" fmla="*/ 443 w 474"/>
                <a:gd name="T23" fmla="*/ 351 h 476"/>
                <a:gd name="T24" fmla="*/ 427 w 474"/>
                <a:gd name="T25" fmla="*/ 356 h 476"/>
                <a:gd name="T26" fmla="*/ 409 w 474"/>
                <a:gd name="T27" fmla="*/ 356 h 476"/>
                <a:gd name="T28" fmla="*/ 394 w 474"/>
                <a:gd name="T29" fmla="*/ 352 h 476"/>
                <a:gd name="T30" fmla="*/ 381 w 474"/>
                <a:gd name="T31" fmla="*/ 343 h 476"/>
                <a:gd name="T32" fmla="*/ 371 w 474"/>
                <a:gd name="T33" fmla="*/ 331 h 476"/>
                <a:gd name="T34" fmla="*/ 363 w 474"/>
                <a:gd name="T35" fmla="*/ 316 h 476"/>
                <a:gd name="T36" fmla="*/ 361 w 474"/>
                <a:gd name="T37" fmla="*/ 301 h 476"/>
                <a:gd name="T38" fmla="*/ 361 w 474"/>
                <a:gd name="T39" fmla="*/ 195 h 476"/>
                <a:gd name="T40" fmla="*/ 96 w 474"/>
                <a:gd name="T41" fmla="*/ 460 h 476"/>
                <a:gd name="T42" fmla="*/ 83 w 474"/>
                <a:gd name="T43" fmla="*/ 469 h 476"/>
                <a:gd name="T44" fmla="*/ 70 w 474"/>
                <a:gd name="T45" fmla="*/ 474 h 476"/>
                <a:gd name="T46" fmla="*/ 57 w 474"/>
                <a:gd name="T47" fmla="*/ 476 h 476"/>
                <a:gd name="T48" fmla="*/ 42 w 474"/>
                <a:gd name="T49" fmla="*/ 474 h 476"/>
                <a:gd name="T50" fmla="*/ 28 w 474"/>
                <a:gd name="T51" fmla="*/ 469 h 476"/>
                <a:gd name="T52" fmla="*/ 17 w 474"/>
                <a:gd name="T53" fmla="*/ 459 h 476"/>
                <a:gd name="T54" fmla="*/ 8 w 474"/>
                <a:gd name="T55" fmla="*/ 447 h 476"/>
                <a:gd name="T56" fmla="*/ 2 w 474"/>
                <a:gd name="T57" fmla="*/ 434 h 476"/>
                <a:gd name="T58" fmla="*/ 0 w 474"/>
                <a:gd name="T59" fmla="*/ 420 h 476"/>
                <a:gd name="T60" fmla="*/ 1 w 474"/>
                <a:gd name="T61" fmla="*/ 405 h 476"/>
                <a:gd name="T62" fmla="*/ 8 w 474"/>
                <a:gd name="T63" fmla="*/ 392 h 476"/>
                <a:gd name="T64" fmla="*/ 17 w 474"/>
                <a:gd name="T65" fmla="*/ 380 h 476"/>
                <a:gd name="T66" fmla="*/ 281 w 474"/>
                <a:gd name="T67" fmla="*/ 115 h 476"/>
                <a:gd name="T68" fmla="*/ 179 w 474"/>
                <a:gd name="T69" fmla="*/ 115 h 476"/>
                <a:gd name="T70" fmla="*/ 159 w 474"/>
                <a:gd name="T71" fmla="*/ 112 h 476"/>
                <a:gd name="T72" fmla="*/ 144 w 474"/>
                <a:gd name="T73" fmla="*/ 104 h 476"/>
                <a:gd name="T74" fmla="*/ 132 w 474"/>
                <a:gd name="T75" fmla="*/ 91 h 476"/>
                <a:gd name="T76" fmla="*/ 123 w 474"/>
                <a:gd name="T77" fmla="*/ 75 h 476"/>
                <a:gd name="T78" fmla="*/ 120 w 474"/>
                <a:gd name="T79" fmla="*/ 57 h 476"/>
                <a:gd name="T80" fmla="*/ 123 w 474"/>
                <a:gd name="T81" fmla="*/ 39 h 476"/>
                <a:gd name="T82" fmla="*/ 132 w 474"/>
                <a:gd name="T83" fmla="*/ 24 h 476"/>
                <a:gd name="T84" fmla="*/ 145 w 474"/>
                <a:gd name="T85" fmla="*/ 12 h 476"/>
                <a:gd name="T86" fmla="*/ 160 w 474"/>
                <a:gd name="T87" fmla="*/ 4 h 476"/>
                <a:gd name="T88" fmla="*/ 179 w 474"/>
                <a:gd name="T89" fmla="*/ 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4" h="476">
                  <a:moveTo>
                    <a:pt x="179" y="0"/>
                  </a:moveTo>
                  <a:lnTo>
                    <a:pt x="424" y="0"/>
                  </a:lnTo>
                  <a:lnTo>
                    <a:pt x="439" y="4"/>
                  </a:lnTo>
                  <a:lnTo>
                    <a:pt x="454" y="11"/>
                  </a:lnTo>
                  <a:lnTo>
                    <a:pt x="465" y="21"/>
                  </a:lnTo>
                  <a:lnTo>
                    <a:pt x="472" y="35"/>
                  </a:lnTo>
                  <a:lnTo>
                    <a:pt x="474" y="52"/>
                  </a:lnTo>
                  <a:lnTo>
                    <a:pt x="474" y="297"/>
                  </a:lnTo>
                  <a:lnTo>
                    <a:pt x="472" y="313"/>
                  </a:lnTo>
                  <a:lnTo>
                    <a:pt x="467" y="329"/>
                  </a:lnTo>
                  <a:lnTo>
                    <a:pt x="457" y="341"/>
                  </a:lnTo>
                  <a:lnTo>
                    <a:pt x="443" y="351"/>
                  </a:lnTo>
                  <a:lnTo>
                    <a:pt x="427" y="356"/>
                  </a:lnTo>
                  <a:lnTo>
                    <a:pt x="409" y="356"/>
                  </a:lnTo>
                  <a:lnTo>
                    <a:pt x="394" y="352"/>
                  </a:lnTo>
                  <a:lnTo>
                    <a:pt x="381" y="343"/>
                  </a:lnTo>
                  <a:lnTo>
                    <a:pt x="371" y="331"/>
                  </a:lnTo>
                  <a:lnTo>
                    <a:pt x="363" y="316"/>
                  </a:lnTo>
                  <a:lnTo>
                    <a:pt x="361" y="301"/>
                  </a:lnTo>
                  <a:lnTo>
                    <a:pt x="361" y="195"/>
                  </a:lnTo>
                  <a:lnTo>
                    <a:pt x="96" y="460"/>
                  </a:lnTo>
                  <a:lnTo>
                    <a:pt x="83" y="469"/>
                  </a:lnTo>
                  <a:lnTo>
                    <a:pt x="70" y="474"/>
                  </a:lnTo>
                  <a:lnTo>
                    <a:pt x="57" y="476"/>
                  </a:lnTo>
                  <a:lnTo>
                    <a:pt x="42" y="474"/>
                  </a:lnTo>
                  <a:lnTo>
                    <a:pt x="28" y="469"/>
                  </a:lnTo>
                  <a:lnTo>
                    <a:pt x="17" y="459"/>
                  </a:lnTo>
                  <a:lnTo>
                    <a:pt x="8" y="447"/>
                  </a:lnTo>
                  <a:lnTo>
                    <a:pt x="2" y="434"/>
                  </a:lnTo>
                  <a:lnTo>
                    <a:pt x="0" y="420"/>
                  </a:lnTo>
                  <a:lnTo>
                    <a:pt x="1" y="405"/>
                  </a:lnTo>
                  <a:lnTo>
                    <a:pt x="8" y="392"/>
                  </a:lnTo>
                  <a:lnTo>
                    <a:pt x="17" y="380"/>
                  </a:lnTo>
                  <a:lnTo>
                    <a:pt x="281" y="115"/>
                  </a:lnTo>
                  <a:lnTo>
                    <a:pt x="179" y="115"/>
                  </a:lnTo>
                  <a:lnTo>
                    <a:pt x="159" y="112"/>
                  </a:lnTo>
                  <a:lnTo>
                    <a:pt x="144" y="104"/>
                  </a:lnTo>
                  <a:lnTo>
                    <a:pt x="132" y="91"/>
                  </a:lnTo>
                  <a:lnTo>
                    <a:pt x="123" y="75"/>
                  </a:lnTo>
                  <a:lnTo>
                    <a:pt x="120" y="57"/>
                  </a:lnTo>
                  <a:lnTo>
                    <a:pt x="123" y="39"/>
                  </a:lnTo>
                  <a:lnTo>
                    <a:pt x="132" y="24"/>
                  </a:lnTo>
                  <a:lnTo>
                    <a:pt x="145" y="12"/>
                  </a:lnTo>
                  <a:lnTo>
                    <a:pt x="160" y="4"/>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8" name="Group 1967"/>
          <p:cNvGrpSpPr/>
          <p:nvPr/>
        </p:nvGrpSpPr>
        <p:grpSpPr>
          <a:xfrm>
            <a:off x="3579775" y="2885970"/>
            <a:ext cx="233732" cy="151637"/>
            <a:chOff x="3902075" y="4575175"/>
            <a:chExt cx="384175" cy="249238"/>
          </a:xfrm>
          <a:solidFill>
            <a:schemeClr val="tx1">
              <a:lumMod val="65000"/>
              <a:lumOff val="35000"/>
            </a:schemeClr>
          </a:solidFill>
        </p:grpSpPr>
        <p:sp>
          <p:nvSpPr>
            <p:cNvPr id="1678" name="Freeform 588"/>
            <p:cNvSpPr>
              <a:spLocks/>
            </p:cNvSpPr>
            <p:nvPr/>
          </p:nvSpPr>
          <p:spPr bwMode="auto">
            <a:xfrm>
              <a:off x="4054475" y="4575175"/>
              <a:ext cx="79375" cy="49213"/>
            </a:xfrm>
            <a:custGeom>
              <a:avLst/>
              <a:gdLst>
                <a:gd name="T0" fmla="*/ 128 w 704"/>
                <a:gd name="T1" fmla="*/ 0 h 439"/>
                <a:gd name="T2" fmla="*/ 576 w 704"/>
                <a:gd name="T3" fmla="*/ 0 h 439"/>
                <a:gd name="T4" fmla="*/ 704 w 704"/>
                <a:gd name="T5" fmla="*/ 439 h 439"/>
                <a:gd name="T6" fmla="*/ 0 w 704"/>
                <a:gd name="T7" fmla="*/ 439 h 439"/>
                <a:gd name="T8" fmla="*/ 128 w 704"/>
                <a:gd name="T9" fmla="*/ 0 h 439"/>
              </a:gdLst>
              <a:ahLst/>
              <a:cxnLst>
                <a:cxn ang="0">
                  <a:pos x="T0" y="T1"/>
                </a:cxn>
                <a:cxn ang="0">
                  <a:pos x="T2" y="T3"/>
                </a:cxn>
                <a:cxn ang="0">
                  <a:pos x="T4" y="T5"/>
                </a:cxn>
                <a:cxn ang="0">
                  <a:pos x="T6" y="T7"/>
                </a:cxn>
                <a:cxn ang="0">
                  <a:pos x="T8" y="T9"/>
                </a:cxn>
              </a:cxnLst>
              <a:rect l="0" t="0" r="r" b="b"/>
              <a:pathLst>
                <a:path w="704" h="439">
                  <a:moveTo>
                    <a:pt x="128" y="0"/>
                  </a:moveTo>
                  <a:lnTo>
                    <a:pt x="576" y="0"/>
                  </a:lnTo>
                  <a:lnTo>
                    <a:pt x="704" y="439"/>
                  </a:lnTo>
                  <a:lnTo>
                    <a:pt x="0" y="439"/>
                  </a:lnTo>
                  <a:lnTo>
                    <a:pt x="1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9" name="Freeform 589"/>
            <p:cNvSpPr>
              <a:spLocks/>
            </p:cNvSpPr>
            <p:nvPr/>
          </p:nvSpPr>
          <p:spPr bwMode="auto">
            <a:xfrm>
              <a:off x="4003675" y="4641850"/>
              <a:ext cx="79375" cy="50800"/>
            </a:xfrm>
            <a:custGeom>
              <a:avLst/>
              <a:gdLst>
                <a:gd name="T0" fmla="*/ 130 w 702"/>
                <a:gd name="T1" fmla="*/ 0 h 443"/>
                <a:gd name="T2" fmla="*/ 573 w 702"/>
                <a:gd name="T3" fmla="*/ 0 h 443"/>
                <a:gd name="T4" fmla="*/ 702 w 702"/>
                <a:gd name="T5" fmla="*/ 443 h 443"/>
                <a:gd name="T6" fmla="*/ 0 w 702"/>
                <a:gd name="T7" fmla="*/ 443 h 443"/>
                <a:gd name="T8" fmla="*/ 130 w 702"/>
                <a:gd name="T9" fmla="*/ 0 h 443"/>
              </a:gdLst>
              <a:ahLst/>
              <a:cxnLst>
                <a:cxn ang="0">
                  <a:pos x="T0" y="T1"/>
                </a:cxn>
                <a:cxn ang="0">
                  <a:pos x="T2" y="T3"/>
                </a:cxn>
                <a:cxn ang="0">
                  <a:pos x="T4" y="T5"/>
                </a:cxn>
                <a:cxn ang="0">
                  <a:pos x="T6" y="T7"/>
                </a:cxn>
                <a:cxn ang="0">
                  <a:pos x="T8" y="T9"/>
                </a:cxn>
              </a:cxnLst>
              <a:rect l="0" t="0" r="r" b="b"/>
              <a:pathLst>
                <a:path w="702" h="443">
                  <a:moveTo>
                    <a:pt x="130" y="0"/>
                  </a:moveTo>
                  <a:lnTo>
                    <a:pt x="573" y="0"/>
                  </a:lnTo>
                  <a:lnTo>
                    <a:pt x="702" y="443"/>
                  </a:lnTo>
                  <a:lnTo>
                    <a:pt x="0" y="443"/>
                  </a:lnTo>
                  <a:lnTo>
                    <a:pt x="1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0" name="Freeform 590"/>
            <p:cNvSpPr>
              <a:spLocks/>
            </p:cNvSpPr>
            <p:nvPr/>
          </p:nvSpPr>
          <p:spPr bwMode="auto">
            <a:xfrm>
              <a:off x="4105275" y="4641850"/>
              <a:ext cx="79375" cy="50800"/>
            </a:xfrm>
            <a:custGeom>
              <a:avLst/>
              <a:gdLst>
                <a:gd name="T0" fmla="*/ 129 w 702"/>
                <a:gd name="T1" fmla="*/ 0 h 443"/>
                <a:gd name="T2" fmla="*/ 572 w 702"/>
                <a:gd name="T3" fmla="*/ 0 h 443"/>
                <a:gd name="T4" fmla="*/ 702 w 702"/>
                <a:gd name="T5" fmla="*/ 443 h 443"/>
                <a:gd name="T6" fmla="*/ 0 w 702"/>
                <a:gd name="T7" fmla="*/ 443 h 443"/>
                <a:gd name="T8" fmla="*/ 129 w 702"/>
                <a:gd name="T9" fmla="*/ 0 h 443"/>
              </a:gdLst>
              <a:ahLst/>
              <a:cxnLst>
                <a:cxn ang="0">
                  <a:pos x="T0" y="T1"/>
                </a:cxn>
                <a:cxn ang="0">
                  <a:pos x="T2" y="T3"/>
                </a:cxn>
                <a:cxn ang="0">
                  <a:pos x="T4" y="T5"/>
                </a:cxn>
                <a:cxn ang="0">
                  <a:pos x="T6" y="T7"/>
                </a:cxn>
                <a:cxn ang="0">
                  <a:pos x="T8" y="T9"/>
                </a:cxn>
              </a:cxnLst>
              <a:rect l="0" t="0" r="r" b="b"/>
              <a:pathLst>
                <a:path w="702" h="443">
                  <a:moveTo>
                    <a:pt x="129" y="0"/>
                  </a:moveTo>
                  <a:lnTo>
                    <a:pt x="572" y="0"/>
                  </a:lnTo>
                  <a:lnTo>
                    <a:pt x="702" y="443"/>
                  </a:lnTo>
                  <a:lnTo>
                    <a:pt x="0" y="443"/>
                  </a:lnTo>
                  <a:lnTo>
                    <a:pt x="1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1" name="Freeform 591"/>
            <p:cNvSpPr>
              <a:spLocks/>
            </p:cNvSpPr>
            <p:nvPr/>
          </p:nvSpPr>
          <p:spPr bwMode="auto">
            <a:xfrm>
              <a:off x="4054475" y="4708525"/>
              <a:ext cx="79375" cy="50800"/>
            </a:xfrm>
            <a:custGeom>
              <a:avLst/>
              <a:gdLst>
                <a:gd name="T0" fmla="*/ 128 w 704"/>
                <a:gd name="T1" fmla="*/ 0 h 440"/>
                <a:gd name="T2" fmla="*/ 576 w 704"/>
                <a:gd name="T3" fmla="*/ 0 h 440"/>
                <a:gd name="T4" fmla="*/ 704 w 704"/>
                <a:gd name="T5" fmla="*/ 440 h 440"/>
                <a:gd name="T6" fmla="*/ 0 w 704"/>
                <a:gd name="T7" fmla="*/ 440 h 440"/>
                <a:gd name="T8" fmla="*/ 128 w 704"/>
                <a:gd name="T9" fmla="*/ 0 h 440"/>
              </a:gdLst>
              <a:ahLst/>
              <a:cxnLst>
                <a:cxn ang="0">
                  <a:pos x="T0" y="T1"/>
                </a:cxn>
                <a:cxn ang="0">
                  <a:pos x="T2" y="T3"/>
                </a:cxn>
                <a:cxn ang="0">
                  <a:pos x="T4" y="T5"/>
                </a:cxn>
                <a:cxn ang="0">
                  <a:pos x="T6" y="T7"/>
                </a:cxn>
                <a:cxn ang="0">
                  <a:pos x="T8" y="T9"/>
                </a:cxn>
              </a:cxnLst>
              <a:rect l="0" t="0" r="r" b="b"/>
              <a:pathLst>
                <a:path w="704" h="440">
                  <a:moveTo>
                    <a:pt x="128" y="0"/>
                  </a:moveTo>
                  <a:lnTo>
                    <a:pt x="576" y="0"/>
                  </a:lnTo>
                  <a:lnTo>
                    <a:pt x="704" y="440"/>
                  </a:lnTo>
                  <a:lnTo>
                    <a:pt x="0" y="440"/>
                  </a:lnTo>
                  <a:lnTo>
                    <a:pt x="1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2" name="Freeform 592"/>
            <p:cNvSpPr>
              <a:spLocks/>
            </p:cNvSpPr>
            <p:nvPr/>
          </p:nvSpPr>
          <p:spPr bwMode="auto">
            <a:xfrm>
              <a:off x="4156075" y="4708525"/>
              <a:ext cx="79375" cy="50800"/>
            </a:xfrm>
            <a:custGeom>
              <a:avLst/>
              <a:gdLst>
                <a:gd name="T0" fmla="*/ 129 w 704"/>
                <a:gd name="T1" fmla="*/ 0 h 440"/>
                <a:gd name="T2" fmla="*/ 573 w 704"/>
                <a:gd name="T3" fmla="*/ 0 h 440"/>
                <a:gd name="T4" fmla="*/ 704 w 704"/>
                <a:gd name="T5" fmla="*/ 440 h 440"/>
                <a:gd name="T6" fmla="*/ 0 w 704"/>
                <a:gd name="T7" fmla="*/ 440 h 440"/>
                <a:gd name="T8" fmla="*/ 129 w 704"/>
                <a:gd name="T9" fmla="*/ 0 h 440"/>
              </a:gdLst>
              <a:ahLst/>
              <a:cxnLst>
                <a:cxn ang="0">
                  <a:pos x="T0" y="T1"/>
                </a:cxn>
                <a:cxn ang="0">
                  <a:pos x="T2" y="T3"/>
                </a:cxn>
                <a:cxn ang="0">
                  <a:pos x="T4" y="T5"/>
                </a:cxn>
                <a:cxn ang="0">
                  <a:pos x="T6" y="T7"/>
                </a:cxn>
                <a:cxn ang="0">
                  <a:pos x="T8" y="T9"/>
                </a:cxn>
              </a:cxnLst>
              <a:rect l="0" t="0" r="r" b="b"/>
              <a:pathLst>
                <a:path w="704" h="440">
                  <a:moveTo>
                    <a:pt x="129" y="0"/>
                  </a:moveTo>
                  <a:lnTo>
                    <a:pt x="573" y="0"/>
                  </a:lnTo>
                  <a:lnTo>
                    <a:pt x="704" y="440"/>
                  </a:lnTo>
                  <a:lnTo>
                    <a:pt x="0" y="440"/>
                  </a:lnTo>
                  <a:lnTo>
                    <a:pt x="1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3" name="Freeform 593"/>
            <p:cNvSpPr>
              <a:spLocks/>
            </p:cNvSpPr>
            <p:nvPr/>
          </p:nvSpPr>
          <p:spPr bwMode="auto">
            <a:xfrm>
              <a:off x="3952875" y="4708525"/>
              <a:ext cx="79375" cy="50800"/>
            </a:xfrm>
            <a:custGeom>
              <a:avLst/>
              <a:gdLst>
                <a:gd name="T0" fmla="*/ 131 w 704"/>
                <a:gd name="T1" fmla="*/ 0 h 440"/>
                <a:gd name="T2" fmla="*/ 575 w 704"/>
                <a:gd name="T3" fmla="*/ 0 h 440"/>
                <a:gd name="T4" fmla="*/ 704 w 704"/>
                <a:gd name="T5" fmla="*/ 440 h 440"/>
                <a:gd name="T6" fmla="*/ 0 w 704"/>
                <a:gd name="T7" fmla="*/ 440 h 440"/>
                <a:gd name="T8" fmla="*/ 131 w 704"/>
                <a:gd name="T9" fmla="*/ 0 h 440"/>
              </a:gdLst>
              <a:ahLst/>
              <a:cxnLst>
                <a:cxn ang="0">
                  <a:pos x="T0" y="T1"/>
                </a:cxn>
                <a:cxn ang="0">
                  <a:pos x="T2" y="T3"/>
                </a:cxn>
                <a:cxn ang="0">
                  <a:pos x="T4" y="T5"/>
                </a:cxn>
                <a:cxn ang="0">
                  <a:pos x="T6" y="T7"/>
                </a:cxn>
                <a:cxn ang="0">
                  <a:pos x="T8" y="T9"/>
                </a:cxn>
              </a:cxnLst>
              <a:rect l="0" t="0" r="r" b="b"/>
              <a:pathLst>
                <a:path w="704" h="440">
                  <a:moveTo>
                    <a:pt x="131" y="0"/>
                  </a:moveTo>
                  <a:lnTo>
                    <a:pt x="575" y="0"/>
                  </a:lnTo>
                  <a:lnTo>
                    <a:pt x="704" y="440"/>
                  </a:lnTo>
                  <a:lnTo>
                    <a:pt x="0" y="440"/>
                  </a:lnTo>
                  <a:lnTo>
                    <a:pt x="1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4" name="Freeform 594"/>
            <p:cNvSpPr>
              <a:spLocks/>
            </p:cNvSpPr>
            <p:nvPr/>
          </p:nvSpPr>
          <p:spPr bwMode="auto">
            <a:xfrm>
              <a:off x="3902075" y="4775200"/>
              <a:ext cx="79375" cy="49213"/>
            </a:xfrm>
            <a:custGeom>
              <a:avLst/>
              <a:gdLst>
                <a:gd name="T0" fmla="*/ 129 w 702"/>
                <a:gd name="T1" fmla="*/ 0 h 439"/>
                <a:gd name="T2" fmla="*/ 573 w 702"/>
                <a:gd name="T3" fmla="*/ 0 h 439"/>
                <a:gd name="T4" fmla="*/ 702 w 702"/>
                <a:gd name="T5" fmla="*/ 439 h 439"/>
                <a:gd name="T6" fmla="*/ 0 w 702"/>
                <a:gd name="T7" fmla="*/ 439 h 439"/>
                <a:gd name="T8" fmla="*/ 129 w 702"/>
                <a:gd name="T9" fmla="*/ 0 h 439"/>
              </a:gdLst>
              <a:ahLst/>
              <a:cxnLst>
                <a:cxn ang="0">
                  <a:pos x="T0" y="T1"/>
                </a:cxn>
                <a:cxn ang="0">
                  <a:pos x="T2" y="T3"/>
                </a:cxn>
                <a:cxn ang="0">
                  <a:pos x="T4" y="T5"/>
                </a:cxn>
                <a:cxn ang="0">
                  <a:pos x="T6" y="T7"/>
                </a:cxn>
                <a:cxn ang="0">
                  <a:pos x="T8" y="T9"/>
                </a:cxn>
              </a:cxnLst>
              <a:rect l="0" t="0" r="r" b="b"/>
              <a:pathLst>
                <a:path w="702" h="439">
                  <a:moveTo>
                    <a:pt x="129" y="0"/>
                  </a:moveTo>
                  <a:lnTo>
                    <a:pt x="573" y="0"/>
                  </a:lnTo>
                  <a:lnTo>
                    <a:pt x="702" y="439"/>
                  </a:lnTo>
                  <a:lnTo>
                    <a:pt x="0" y="439"/>
                  </a:lnTo>
                  <a:lnTo>
                    <a:pt x="1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5" name="Freeform 595"/>
            <p:cNvSpPr>
              <a:spLocks/>
            </p:cNvSpPr>
            <p:nvPr/>
          </p:nvSpPr>
          <p:spPr bwMode="auto">
            <a:xfrm>
              <a:off x="4105275" y="4775200"/>
              <a:ext cx="79375" cy="49213"/>
            </a:xfrm>
            <a:custGeom>
              <a:avLst/>
              <a:gdLst>
                <a:gd name="T0" fmla="*/ 129 w 702"/>
                <a:gd name="T1" fmla="*/ 0 h 439"/>
                <a:gd name="T2" fmla="*/ 572 w 702"/>
                <a:gd name="T3" fmla="*/ 0 h 439"/>
                <a:gd name="T4" fmla="*/ 702 w 702"/>
                <a:gd name="T5" fmla="*/ 439 h 439"/>
                <a:gd name="T6" fmla="*/ 0 w 702"/>
                <a:gd name="T7" fmla="*/ 439 h 439"/>
                <a:gd name="T8" fmla="*/ 129 w 702"/>
                <a:gd name="T9" fmla="*/ 0 h 439"/>
              </a:gdLst>
              <a:ahLst/>
              <a:cxnLst>
                <a:cxn ang="0">
                  <a:pos x="T0" y="T1"/>
                </a:cxn>
                <a:cxn ang="0">
                  <a:pos x="T2" y="T3"/>
                </a:cxn>
                <a:cxn ang="0">
                  <a:pos x="T4" y="T5"/>
                </a:cxn>
                <a:cxn ang="0">
                  <a:pos x="T6" y="T7"/>
                </a:cxn>
                <a:cxn ang="0">
                  <a:pos x="T8" y="T9"/>
                </a:cxn>
              </a:cxnLst>
              <a:rect l="0" t="0" r="r" b="b"/>
              <a:pathLst>
                <a:path w="702" h="439">
                  <a:moveTo>
                    <a:pt x="129" y="0"/>
                  </a:moveTo>
                  <a:lnTo>
                    <a:pt x="572" y="0"/>
                  </a:lnTo>
                  <a:lnTo>
                    <a:pt x="702" y="439"/>
                  </a:lnTo>
                  <a:lnTo>
                    <a:pt x="0" y="439"/>
                  </a:lnTo>
                  <a:lnTo>
                    <a:pt x="1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6" name="Freeform 596"/>
            <p:cNvSpPr>
              <a:spLocks/>
            </p:cNvSpPr>
            <p:nvPr/>
          </p:nvSpPr>
          <p:spPr bwMode="auto">
            <a:xfrm>
              <a:off x="4206875" y="4775200"/>
              <a:ext cx="79375" cy="49213"/>
            </a:xfrm>
            <a:custGeom>
              <a:avLst/>
              <a:gdLst>
                <a:gd name="T0" fmla="*/ 129 w 702"/>
                <a:gd name="T1" fmla="*/ 0 h 439"/>
                <a:gd name="T2" fmla="*/ 573 w 702"/>
                <a:gd name="T3" fmla="*/ 0 h 439"/>
                <a:gd name="T4" fmla="*/ 702 w 702"/>
                <a:gd name="T5" fmla="*/ 439 h 439"/>
                <a:gd name="T6" fmla="*/ 0 w 702"/>
                <a:gd name="T7" fmla="*/ 439 h 439"/>
                <a:gd name="T8" fmla="*/ 129 w 702"/>
                <a:gd name="T9" fmla="*/ 0 h 439"/>
              </a:gdLst>
              <a:ahLst/>
              <a:cxnLst>
                <a:cxn ang="0">
                  <a:pos x="T0" y="T1"/>
                </a:cxn>
                <a:cxn ang="0">
                  <a:pos x="T2" y="T3"/>
                </a:cxn>
                <a:cxn ang="0">
                  <a:pos x="T4" y="T5"/>
                </a:cxn>
                <a:cxn ang="0">
                  <a:pos x="T6" y="T7"/>
                </a:cxn>
                <a:cxn ang="0">
                  <a:pos x="T8" y="T9"/>
                </a:cxn>
              </a:cxnLst>
              <a:rect l="0" t="0" r="r" b="b"/>
              <a:pathLst>
                <a:path w="702" h="439">
                  <a:moveTo>
                    <a:pt x="129" y="0"/>
                  </a:moveTo>
                  <a:lnTo>
                    <a:pt x="573" y="0"/>
                  </a:lnTo>
                  <a:lnTo>
                    <a:pt x="702" y="439"/>
                  </a:lnTo>
                  <a:lnTo>
                    <a:pt x="0" y="439"/>
                  </a:lnTo>
                  <a:lnTo>
                    <a:pt x="1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7" name="Freeform 597"/>
            <p:cNvSpPr>
              <a:spLocks/>
            </p:cNvSpPr>
            <p:nvPr/>
          </p:nvSpPr>
          <p:spPr bwMode="auto">
            <a:xfrm>
              <a:off x="4003675" y="4775200"/>
              <a:ext cx="79375" cy="49213"/>
            </a:xfrm>
            <a:custGeom>
              <a:avLst/>
              <a:gdLst>
                <a:gd name="T0" fmla="*/ 130 w 702"/>
                <a:gd name="T1" fmla="*/ 0 h 439"/>
                <a:gd name="T2" fmla="*/ 573 w 702"/>
                <a:gd name="T3" fmla="*/ 0 h 439"/>
                <a:gd name="T4" fmla="*/ 702 w 702"/>
                <a:gd name="T5" fmla="*/ 439 h 439"/>
                <a:gd name="T6" fmla="*/ 0 w 702"/>
                <a:gd name="T7" fmla="*/ 439 h 439"/>
                <a:gd name="T8" fmla="*/ 130 w 702"/>
                <a:gd name="T9" fmla="*/ 0 h 439"/>
              </a:gdLst>
              <a:ahLst/>
              <a:cxnLst>
                <a:cxn ang="0">
                  <a:pos x="T0" y="T1"/>
                </a:cxn>
                <a:cxn ang="0">
                  <a:pos x="T2" y="T3"/>
                </a:cxn>
                <a:cxn ang="0">
                  <a:pos x="T4" y="T5"/>
                </a:cxn>
                <a:cxn ang="0">
                  <a:pos x="T6" y="T7"/>
                </a:cxn>
                <a:cxn ang="0">
                  <a:pos x="T8" y="T9"/>
                </a:cxn>
              </a:cxnLst>
              <a:rect l="0" t="0" r="r" b="b"/>
              <a:pathLst>
                <a:path w="702" h="439">
                  <a:moveTo>
                    <a:pt x="130" y="0"/>
                  </a:moveTo>
                  <a:lnTo>
                    <a:pt x="573" y="0"/>
                  </a:lnTo>
                  <a:lnTo>
                    <a:pt x="702" y="439"/>
                  </a:lnTo>
                  <a:lnTo>
                    <a:pt x="0" y="439"/>
                  </a:lnTo>
                  <a:lnTo>
                    <a:pt x="1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9" name="Group 1968"/>
          <p:cNvGrpSpPr/>
          <p:nvPr/>
        </p:nvGrpSpPr>
        <p:grpSpPr>
          <a:xfrm>
            <a:off x="3049326" y="2885970"/>
            <a:ext cx="232766" cy="151637"/>
            <a:chOff x="3113088" y="4589463"/>
            <a:chExt cx="382587" cy="249238"/>
          </a:xfrm>
          <a:solidFill>
            <a:schemeClr val="tx1">
              <a:lumMod val="65000"/>
              <a:lumOff val="35000"/>
            </a:schemeClr>
          </a:solidFill>
        </p:grpSpPr>
        <p:sp>
          <p:nvSpPr>
            <p:cNvPr id="1691" name="Freeform 602"/>
            <p:cNvSpPr>
              <a:spLocks/>
            </p:cNvSpPr>
            <p:nvPr/>
          </p:nvSpPr>
          <p:spPr bwMode="auto">
            <a:xfrm>
              <a:off x="3148013" y="4772026"/>
              <a:ext cx="68262" cy="66675"/>
            </a:xfrm>
            <a:custGeom>
              <a:avLst/>
              <a:gdLst>
                <a:gd name="T0" fmla="*/ 299 w 599"/>
                <a:gd name="T1" fmla="*/ 0 h 599"/>
                <a:gd name="T2" fmla="*/ 339 w 599"/>
                <a:gd name="T3" fmla="*/ 3 h 599"/>
                <a:gd name="T4" fmla="*/ 379 w 599"/>
                <a:gd name="T5" fmla="*/ 11 h 599"/>
                <a:gd name="T6" fmla="*/ 416 w 599"/>
                <a:gd name="T7" fmla="*/ 23 h 599"/>
                <a:gd name="T8" fmla="*/ 451 w 599"/>
                <a:gd name="T9" fmla="*/ 40 h 599"/>
                <a:gd name="T10" fmla="*/ 482 w 599"/>
                <a:gd name="T11" fmla="*/ 62 h 599"/>
                <a:gd name="T12" fmla="*/ 511 w 599"/>
                <a:gd name="T13" fmla="*/ 87 h 599"/>
                <a:gd name="T14" fmla="*/ 537 w 599"/>
                <a:gd name="T15" fmla="*/ 116 h 599"/>
                <a:gd name="T16" fmla="*/ 558 w 599"/>
                <a:gd name="T17" fmla="*/ 149 h 599"/>
                <a:gd name="T18" fmla="*/ 575 w 599"/>
                <a:gd name="T19" fmla="*/ 183 h 599"/>
                <a:gd name="T20" fmla="*/ 588 w 599"/>
                <a:gd name="T21" fmla="*/ 219 h 599"/>
                <a:gd name="T22" fmla="*/ 596 w 599"/>
                <a:gd name="T23" fmla="*/ 259 h 599"/>
                <a:gd name="T24" fmla="*/ 599 w 599"/>
                <a:gd name="T25" fmla="*/ 299 h 599"/>
                <a:gd name="T26" fmla="*/ 596 w 599"/>
                <a:gd name="T27" fmla="*/ 340 h 599"/>
                <a:gd name="T28" fmla="*/ 588 w 599"/>
                <a:gd name="T29" fmla="*/ 379 h 599"/>
                <a:gd name="T30" fmla="*/ 575 w 599"/>
                <a:gd name="T31" fmla="*/ 416 h 599"/>
                <a:gd name="T32" fmla="*/ 558 w 599"/>
                <a:gd name="T33" fmla="*/ 451 h 599"/>
                <a:gd name="T34" fmla="*/ 537 w 599"/>
                <a:gd name="T35" fmla="*/ 482 h 599"/>
                <a:gd name="T36" fmla="*/ 511 w 599"/>
                <a:gd name="T37" fmla="*/ 512 h 599"/>
                <a:gd name="T38" fmla="*/ 482 w 599"/>
                <a:gd name="T39" fmla="*/ 536 h 599"/>
                <a:gd name="T40" fmla="*/ 451 w 599"/>
                <a:gd name="T41" fmla="*/ 558 h 599"/>
                <a:gd name="T42" fmla="*/ 416 w 599"/>
                <a:gd name="T43" fmla="*/ 575 h 599"/>
                <a:gd name="T44" fmla="*/ 379 w 599"/>
                <a:gd name="T45" fmla="*/ 589 h 599"/>
                <a:gd name="T46" fmla="*/ 339 w 599"/>
                <a:gd name="T47" fmla="*/ 597 h 599"/>
                <a:gd name="T48" fmla="*/ 299 w 599"/>
                <a:gd name="T49" fmla="*/ 599 h 599"/>
                <a:gd name="T50" fmla="*/ 258 w 599"/>
                <a:gd name="T51" fmla="*/ 597 h 599"/>
                <a:gd name="T52" fmla="*/ 220 w 599"/>
                <a:gd name="T53" fmla="*/ 589 h 599"/>
                <a:gd name="T54" fmla="*/ 183 w 599"/>
                <a:gd name="T55" fmla="*/ 575 h 599"/>
                <a:gd name="T56" fmla="*/ 148 w 599"/>
                <a:gd name="T57" fmla="*/ 558 h 599"/>
                <a:gd name="T58" fmla="*/ 116 w 599"/>
                <a:gd name="T59" fmla="*/ 536 h 599"/>
                <a:gd name="T60" fmla="*/ 88 w 599"/>
                <a:gd name="T61" fmla="*/ 512 h 599"/>
                <a:gd name="T62" fmla="*/ 62 w 599"/>
                <a:gd name="T63" fmla="*/ 482 h 599"/>
                <a:gd name="T64" fmla="*/ 41 w 599"/>
                <a:gd name="T65" fmla="*/ 451 h 599"/>
                <a:gd name="T66" fmla="*/ 23 w 599"/>
                <a:gd name="T67" fmla="*/ 416 h 599"/>
                <a:gd name="T68" fmla="*/ 10 w 599"/>
                <a:gd name="T69" fmla="*/ 379 h 599"/>
                <a:gd name="T70" fmla="*/ 2 w 599"/>
                <a:gd name="T71" fmla="*/ 340 h 599"/>
                <a:gd name="T72" fmla="*/ 0 w 599"/>
                <a:gd name="T73" fmla="*/ 299 h 599"/>
                <a:gd name="T74" fmla="*/ 2 w 599"/>
                <a:gd name="T75" fmla="*/ 259 h 599"/>
                <a:gd name="T76" fmla="*/ 10 w 599"/>
                <a:gd name="T77" fmla="*/ 219 h 599"/>
                <a:gd name="T78" fmla="*/ 23 w 599"/>
                <a:gd name="T79" fmla="*/ 183 h 599"/>
                <a:gd name="T80" fmla="*/ 41 w 599"/>
                <a:gd name="T81" fmla="*/ 149 h 599"/>
                <a:gd name="T82" fmla="*/ 62 w 599"/>
                <a:gd name="T83" fmla="*/ 116 h 599"/>
                <a:gd name="T84" fmla="*/ 88 w 599"/>
                <a:gd name="T85" fmla="*/ 87 h 599"/>
                <a:gd name="T86" fmla="*/ 116 w 599"/>
                <a:gd name="T87" fmla="*/ 62 h 599"/>
                <a:gd name="T88" fmla="*/ 148 w 599"/>
                <a:gd name="T89" fmla="*/ 40 h 599"/>
                <a:gd name="T90" fmla="*/ 183 w 599"/>
                <a:gd name="T91" fmla="*/ 23 h 599"/>
                <a:gd name="T92" fmla="*/ 220 w 599"/>
                <a:gd name="T93" fmla="*/ 11 h 599"/>
                <a:gd name="T94" fmla="*/ 258 w 599"/>
                <a:gd name="T95" fmla="*/ 3 h 599"/>
                <a:gd name="T96" fmla="*/ 299 w 599"/>
                <a:gd name="T97"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99" h="599">
                  <a:moveTo>
                    <a:pt x="299" y="0"/>
                  </a:moveTo>
                  <a:lnTo>
                    <a:pt x="339" y="3"/>
                  </a:lnTo>
                  <a:lnTo>
                    <a:pt x="379" y="11"/>
                  </a:lnTo>
                  <a:lnTo>
                    <a:pt x="416" y="23"/>
                  </a:lnTo>
                  <a:lnTo>
                    <a:pt x="451" y="40"/>
                  </a:lnTo>
                  <a:lnTo>
                    <a:pt x="482" y="62"/>
                  </a:lnTo>
                  <a:lnTo>
                    <a:pt x="511" y="87"/>
                  </a:lnTo>
                  <a:lnTo>
                    <a:pt x="537" y="116"/>
                  </a:lnTo>
                  <a:lnTo>
                    <a:pt x="558" y="149"/>
                  </a:lnTo>
                  <a:lnTo>
                    <a:pt x="575" y="183"/>
                  </a:lnTo>
                  <a:lnTo>
                    <a:pt x="588" y="219"/>
                  </a:lnTo>
                  <a:lnTo>
                    <a:pt x="596" y="259"/>
                  </a:lnTo>
                  <a:lnTo>
                    <a:pt x="599" y="299"/>
                  </a:lnTo>
                  <a:lnTo>
                    <a:pt x="596" y="340"/>
                  </a:lnTo>
                  <a:lnTo>
                    <a:pt x="588" y="379"/>
                  </a:lnTo>
                  <a:lnTo>
                    <a:pt x="575" y="416"/>
                  </a:lnTo>
                  <a:lnTo>
                    <a:pt x="558" y="451"/>
                  </a:lnTo>
                  <a:lnTo>
                    <a:pt x="537" y="482"/>
                  </a:lnTo>
                  <a:lnTo>
                    <a:pt x="511" y="512"/>
                  </a:lnTo>
                  <a:lnTo>
                    <a:pt x="482" y="536"/>
                  </a:lnTo>
                  <a:lnTo>
                    <a:pt x="451" y="558"/>
                  </a:lnTo>
                  <a:lnTo>
                    <a:pt x="416" y="575"/>
                  </a:lnTo>
                  <a:lnTo>
                    <a:pt x="379" y="589"/>
                  </a:lnTo>
                  <a:lnTo>
                    <a:pt x="339" y="597"/>
                  </a:lnTo>
                  <a:lnTo>
                    <a:pt x="299" y="599"/>
                  </a:lnTo>
                  <a:lnTo>
                    <a:pt x="258" y="597"/>
                  </a:lnTo>
                  <a:lnTo>
                    <a:pt x="220" y="589"/>
                  </a:lnTo>
                  <a:lnTo>
                    <a:pt x="183" y="575"/>
                  </a:lnTo>
                  <a:lnTo>
                    <a:pt x="148" y="558"/>
                  </a:lnTo>
                  <a:lnTo>
                    <a:pt x="116" y="536"/>
                  </a:lnTo>
                  <a:lnTo>
                    <a:pt x="88" y="512"/>
                  </a:lnTo>
                  <a:lnTo>
                    <a:pt x="62" y="482"/>
                  </a:lnTo>
                  <a:lnTo>
                    <a:pt x="41" y="451"/>
                  </a:lnTo>
                  <a:lnTo>
                    <a:pt x="23" y="416"/>
                  </a:lnTo>
                  <a:lnTo>
                    <a:pt x="10" y="379"/>
                  </a:lnTo>
                  <a:lnTo>
                    <a:pt x="2" y="340"/>
                  </a:lnTo>
                  <a:lnTo>
                    <a:pt x="0" y="299"/>
                  </a:lnTo>
                  <a:lnTo>
                    <a:pt x="2" y="259"/>
                  </a:lnTo>
                  <a:lnTo>
                    <a:pt x="10" y="219"/>
                  </a:lnTo>
                  <a:lnTo>
                    <a:pt x="23" y="183"/>
                  </a:lnTo>
                  <a:lnTo>
                    <a:pt x="41" y="149"/>
                  </a:lnTo>
                  <a:lnTo>
                    <a:pt x="62" y="116"/>
                  </a:lnTo>
                  <a:lnTo>
                    <a:pt x="88" y="87"/>
                  </a:lnTo>
                  <a:lnTo>
                    <a:pt x="116" y="62"/>
                  </a:lnTo>
                  <a:lnTo>
                    <a:pt x="148" y="40"/>
                  </a:lnTo>
                  <a:lnTo>
                    <a:pt x="183" y="23"/>
                  </a:lnTo>
                  <a:lnTo>
                    <a:pt x="220" y="11"/>
                  </a:lnTo>
                  <a:lnTo>
                    <a:pt x="258" y="3"/>
                  </a:lnTo>
                  <a:lnTo>
                    <a:pt x="2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2" name="Freeform 603"/>
            <p:cNvSpPr>
              <a:spLocks/>
            </p:cNvSpPr>
            <p:nvPr/>
          </p:nvSpPr>
          <p:spPr bwMode="auto">
            <a:xfrm>
              <a:off x="3382963" y="4772026"/>
              <a:ext cx="68262" cy="66675"/>
            </a:xfrm>
            <a:custGeom>
              <a:avLst/>
              <a:gdLst>
                <a:gd name="T0" fmla="*/ 300 w 599"/>
                <a:gd name="T1" fmla="*/ 0 h 599"/>
                <a:gd name="T2" fmla="*/ 341 w 599"/>
                <a:gd name="T3" fmla="*/ 3 h 599"/>
                <a:gd name="T4" fmla="*/ 379 w 599"/>
                <a:gd name="T5" fmla="*/ 11 h 599"/>
                <a:gd name="T6" fmla="*/ 416 w 599"/>
                <a:gd name="T7" fmla="*/ 23 h 599"/>
                <a:gd name="T8" fmla="*/ 451 w 599"/>
                <a:gd name="T9" fmla="*/ 40 h 599"/>
                <a:gd name="T10" fmla="*/ 483 w 599"/>
                <a:gd name="T11" fmla="*/ 62 h 599"/>
                <a:gd name="T12" fmla="*/ 511 w 599"/>
                <a:gd name="T13" fmla="*/ 87 h 599"/>
                <a:gd name="T14" fmla="*/ 537 w 599"/>
                <a:gd name="T15" fmla="*/ 116 h 599"/>
                <a:gd name="T16" fmla="*/ 558 w 599"/>
                <a:gd name="T17" fmla="*/ 149 h 599"/>
                <a:gd name="T18" fmla="*/ 576 w 599"/>
                <a:gd name="T19" fmla="*/ 183 h 599"/>
                <a:gd name="T20" fmla="*/ 588 w 599"/>
                <a:gd name="T21" fmla="*/ 219 h 599"/>
                <a:gd name="T22" fmla="*/ 596 w 599"/>
                <a:gd name="T23" fmla="*/ 259 h 599"/>
                <a:gd name="T24" fmla="*/ 599 w 599"/>
                <a:gd name="T25" fmla="*/ 299 h 599"/>
                <a:gd name="T26" fmla="*/ 596 w 599"/>
                <a:gd name="T27" fmla="*/ 340 h 599"/>
                <a:gd name="T28" fmla="*/ 588 w 599"/>
                <a:gd name="T29" fmla="*/ 379 h 599"/>
                <a:gd name="T30" fmla="*/ 576 w 599"/>
                <a:gd name="T31" fmla="*/ 416 h 599"/>
                <a:gd name="T32" fmla="*/ 558 w 599"/>
                <a:gd name="T33" fmla="*/ 451 h 599"/>
                <a:gd name="T34" fmla="*/ 537 w 599"/>
                <a:gd name="T35" fmla="*/ 482 h 599"/>
                <a:gd name="T36" fmla="*/ 511 w 599"/>
                <a:gd name="T37" fmla="*/ 512 h 599"/>
                <a:gd name="T38" fmla="*/ 483 w 599"/>
                <a:gd name="T39" fmla="*/ 536 h 599"/>
                <a:gd name="T40" fmla="*/ 451 w 599"/>
                <a:gd name="T41" fmla="*/ 558 h 599"/>
                <a:gd name="T42" fmla="*/ 416 w 599"/>
                <a:gd name="T43" fmla="*/ 575 h 599"/>
                <a:gd name="T44" fmla="*/ 379 w 599"/>
                <a:gd name="T45" fmla="*/ 589 h 599"/>
                <a:gd name="T46" fmla="*/ 341 w 599"/>
                <a:gd name="T47" fmla="*/ 597 h 599"/>
                <a:gd name="T48" fmla="*/ 300 w 599"/>
                <a:gd name="T49" fmla="*/ 599 h 599"/>
                <a:gd name="T50" fmla="*/ 259 w 599"/>
                <a:gd name="T51" fmla="*/ 597 h 599"/>
                <a:gd name="T52" fmla="*/ 220 w 599"/>
                <a:gd name="T53" fmla="*/ 589 h 599"/>
                <a:gd name="T54" fmla="*/ 183 w 599"/>
                <a:gd name="T55" fmla="*/ 575 h 599"/>
                <a:gd name="T56" fmla="*/ 148 w 599"/>
                <a:gd name="T57" fmla="*/ 558 h 599"/>
                <a:gd name="T58" fmla="*/ 117 w 599"/>
                <a:gd name="T59" fmla="*/ 536 h 599"/>
                <a:gd name="T60" fmla="*/ 88 w 599"/>
                <a:gd name="T61" fmla="*/ 512 h 599"/>
                <a:gd name="T62" fmla="*/ 63 w 599"/>
                <a:gd name="T63" fmla="*/ 482 h 599"/>
                <a:gd name="T64" fmla="*/ 41 w 599"/>
                <a:gd name="T65" fmla="*/ 451 h 599"/>
                <a:gd name="T66" fmla="*/ 24 w 599"/>
                <a:gd name="T67" fmla="*/ 416 h 599"/>
                <a:gd name="T68" fmla="*/ 10 w 599"/>
                <a:gd name="T69" fmla="*/ 379 h 599"/>
                <a:gd name="T70" fmla="*/ 2 w 599"/>
                <a:gd name="T71" fmla="*/ 340 h 599"/>
                <a:gd name="T72" fmla="*/ 0 w 599"/>
                <a:gd name="T73" fmla="*/ 299 h 599"/>
                <a:gd name="T74" fmla="*/ 2 w 599"/>
                <a:gd name="T75" fmla="*/ 259 h 599"/>
                <a:gd name="T76" fmla="*/ 10 w 599"/>
                <a:gd name="T77" fmla="*/ 219 h 599"/>
                <a:gd name="T78" fmla="*/ 24 w 599"/>
                <a:gd name="T79" fmla="*/ 183 h 599"/>
                <a:gd name="T80" fmla="*/ 41 w 599"/>
                <a:gd name="T81" fmla="*/ 149 h 599"/>
                <a:gd name="T82" fmla="*/ 63 w 599"/>
                <a:gd name="T83" fmla="*/ 116 h 599"/>
                <a:gd name="T84" fmla="*/ 88 w 599"/>
                <a:gd name="T85" fmla="*/ 87 h 599"/>
                <a:gd name="T86" fmla="*/ 117 w 599"/>
                <a:gd name="T87" fmla="*/ 62 h 599"/>
                <a:gd name="T88" fmla="*/ 148 w 599"/>
                <a:gd name="T89" fmla="*/ 40 h 599"/>
                <a:gd name="T90" fmla="*/ 183 w 599"/>
                <a:gd name="T91" fmla="*/ 23 h 599"/>
                <a:gd name="T92" fmla="*/ 220 w 599"/>
                <a:gd name="T93" fmla="*/ 11 h 599"/>
                <a:gd name="T94" fmla="*/ 259 w 599"/>
                <a:gd name="T95" fmla="*/ 3 h 599"/>
                <a:gd name="T96" fmla="*/ 300 w 599"/>
                <a:gd name="T97" fmla="*/ 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99" h="599">
                  <a:moveTo>
                    <a:pt x="300" y="0"/>
                  </a:moveTo>
                  <a:lnTo>
                    <a:pt x="341" y="3"/>
                  </a:lnTo>
                  <a:lnTo>
                    <a:pt x="379" y="11"/>
                  </a:lnTo>
                  <a:lnTo>
                    <a:pt x="416" y="23"/>
                  </a:lnTo>
                  <a:lnTo>
                    <a:pt x="451" y="40"/>
                  </a:lnTo>
                  <a:lnTo>
                    <a:pt x="483" y="62"/>
                  </a:lnTo>
                  <a:lnTo>
                    <a:pt x="511" y="87"/>
                  </a:lnTo>
                  <a:lnTo>
                    <a:pt x="537" y="116"/>
                  </a:lnTo>
                  <a:lnTo>
                    <a:pt x="558" y="149"/>
                  </a:lnTo>
                  <a:lnTo>
                    <a:pt x="576" y="183"/>
                  </a:lnTo>
                  <a:lnTo>
                    <a:pt x="588" y="219"/>
                  </a:lnTo>
                  <a:lnTo>
                    <a:pt x="596" y="259"/>
                  </a:lnTo>
                  <a:lnTo>
                    <a:pt x="599" y="299"/>
                  </a:lnTo>
                  <a:lnTo>
                    <a:pt x="596" y="340"/>
                  </a:lnTo>
                  <a:lnTo>
                    <a:pt x="588" y="379"/>
                  </a:lnTo>
                  <a:lnTo>
                    <a:pt x="576" y="416"/>
                  </a:lnTo>
                  <a:lnTo>
                    <a:pt x="558" y="451"/>
                  </a:lnTo>
                  <a:lnTo>
                    <a:pt x="537" y="482"/>
                  </a:lnTo>
                  <a:lnTo>
                    <a:pt x="511" y="512"/>
                  </a:lnTo>
                  <a:lnTo>
                    <a:pt x="483" y="536"/>
                  </a:lnTo>
                  <a:lnTo>
                    <a:pt x="451" y="558"/>
                  </a:lnTo>
                  <a:lnTo>
                    <a:pt x="416" y="575"/>
                  </a:lnTo>
                  <a:lnTo>
                    <a:pt x="379" y="589"/>
                  </a:lnTo>
                  <a:lnTo>
                    <a:pt x="341" y="597"/>
                  </a:lnTo>
                  <a:lnTo>
                    <a:pt x="300" y="599"/>
                  </a:lnTo>
                  <a:lnTo>
                    <a:pt x="259" y="597"/>
                  </a:lnTo>
                  <a:lnTo>
                    <a:pt x="220" y="589"/>
                  </a:lnTo>
                  <a:lnTo>
                    <a:pt x="183" y="575"/>
                  </a:lnTo>
                  <a:lnTo>
                    <a:pt x="148" y="558"/>
                  </a:lnTo>
                  <a:lnTo>
                    <a:pt x="117" y="536"/>
                  </a:lnTo>
                  <a:lnTo>
                    <a:pt x="88" y="512"/>
                  </a:lnTo>
                  <a:lnTo>
                    <a:pt x="63" y="482"/>
                  </a:lnTo>
                  <a:lnTo>
                    <a:pt x="41" y="451"/>
                  </a:lnTo>
                  <a:lnTo>
                    <a:pt x="24" y="416"/>
                  </a:lnTo>
                  <a:lnTo>
                    <a:pt x="10" y="379"/>
                  </a:lnTo>
                  <a:lnTo>
                    <a:pt x="2" y="340"/>
                  </a:lnTo>
                  <a:lnTo>
                    <a:pt x="0" y="299"/>
                  </a:lnTo>
                  <a:lnTo>
                    <a:pt x="2" y="259"/>
                  </a:lnTo>
                  <a:lnTo>
                    <a:pt x="10" y="219"/>
                  </a:lnTo>
                  <a:lnTo>
                    <a:pt x="24" y="183"/>
                  </a:lnTo>
                  <a:lnTo>
                    <a:pt x="41" y="149"/>
                  </a:lnTo>
                  <a:lnTo>
                    <a:pt x="63" y="116"/>
                  </a:lnTo>
                  <a:lnTo>
                    <a:pt x="88" y="87"/>
                  </a:lnTo>
                  <a:lnTo>
                    <a:pt x="117" y="62"/>
                  </a:lnTo>
                  <a:lnTo>
                    <a:pt x="148" y="40"/>
                  </a:lnTo>
                  <a:lnTo>
                    <a:pt x="183" y="23"/>
                  </a:lnTo>
                  <a:lnTo>
                    <a:pt x="220" y="11"/>
                  </a:lnTo>
                  <a:lnTo>
                    <a:pt x="259" y="3"/>
                  </a:lnTo>
                  <a:lnTo>
                    <a:pt x="3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3" name="Freeform 604"/>
            <p:cNvSpPr>
              <a:spLocks noEditPoints="1"/>
            </p:cNvSpPr>
            <p:nvPr/>
          </p:nvSpPr>
          <p:spPr bwMode="auto">
            <a:xfrm>
              <a:off x="3352800" y="4627563"/>
              <a:ext cx="142875" cy="177800"/>
            </a:xfrm>
            <a:custGeom>
              <a:avLst/>
              <a:gdLst>
                <a:gd name="T0" fmla="*/ 192 w 1259"/>
                <a:gd name="T1" fmla="*/ 970 h 1564"/>
                <a:gd name="T2" fmla="*/ 162 w 1259"/>
                <a:gd name="T3" fmla="*/ 986 h 1564"/>
                <a:gd name="T4" fmla="*/ 145 w 1259"/>
                <a:gd name="T5" fmla="*/ 1016 h 1564"/>
                <a:gd name="T6" fmla="*/ 145 w 1259"/>
                <a:gd name="T7" fmla="*/ 1052 h 1564"/>
                <a:gd name="T8" fmla="*/ 162 w 1259"/>
                <a:gd name="T9" fmla="*/ 1081 h 1564"/>
                <a:gd name="T10" fmla="*/ 192 w 1259"/>
                <a:gd name="T11" fmla="*/ 1099 h 1564"/>
                <a:gd name="T12" fmla="*/ 364 w 1259"/>
                <a:gd name="T13" fmla="*/ 1101 h 1564"/>
                <a:gd name="T14" fmla="*/ 399 w 1259"/>
                <a:gd name="T15" fmla="*/ 1092 h 1564"/>
                <a:gd name="T16" fmla="*/ 424 w 1259"/>
                <a:gd name="T17" fmla="*/ 1068 h 1564"/>
                <a:gd name="T18" fmla="*/ 431 w 1259"/>
                <a:gd name="T19" fmla="*/ 1034 h 1564"/>
                <a:gd name="T20" fmla="*/ 422 w 1259"/>
                <a:gd name="T21" fmla="*/ 1001 h 1564"/>
                <a:gd name="T22" fmla="*/ 398 w 1259"/>
                <a:gd name="T23" fmla="*/ 976 h 1564"/>
                <a:gd name="T24" fmla="*/ 364 w 1259"/>
                <a:gd name="T25" fmla="*/ 967 h 1564"/>
                <a:gd name="T26" fmla="*/ 172 w 1259"/>
                <a:gd name="T27" fmla="*/ 172 h 1564"/>
                <a:gd name="T28" fmla="*/ 1011 w 1259"/>
                <a:gd name="T29" fmla="*/ 830 h 1564"/>
                <a:gd name="T30" fmla="*/ 172 w 1259"/>
                <a:gd name="T31" fmla="*/ 172 h 1564"/>
                <a:gd name="T32" fmla="*/ 619 w 1259"/>
                <a:gd name="T33" fmla="*/ 0 h 1564"/>
                <a:gd name="T34" fmla="*/ 1259 w 1259"/>
                <a:gd name="T35" fmla="*/ 1564 h 1564"/>
                <a:gd name="T36" fmla="*/ 997 w 1259"/>
                <a:gd name="T37" fmla="*/ 1513 h 1564"/>
                <a:gd name="T38" fmla="*/ 975 w 1259"/>
                <a:gd name="T39" fmla="*/ 1417 h 1564"/>
                <a:gd name="T40" fmla="*/ 932 w 1259"/>
                <a:gd name="T41" fmla="*/ 1330 h 1564"/>
                <a:gd name="T42" fmla="*/ 871 w 1259"/>
                <a:gd name="T43" fmla="*/ 1255 h 1564"/>
                <a:gd name="T44" fmla="*/ 797 w 1259"/>
                <a:gd name="T45" fmla="*/ 1195 h 1564"/>
                <a:gd name="T46" fmla="*/ 710 w 1259"/>
                <a:gd name="T47" fmla="*/ 1153 h 1564"/>
                <a:gd name="T48" fmla="*/ 614 w 1259"/>
                <a:gd name="T49" fmla="*/ 1131 h 1564"/>
                <a:gd name="T50" fmla="*/ 513 w 1259"/>
                <a:gd name="T51" fmla="*/ 1131 h 1564"/>
                <a:gd name="T52" fmla="*/ 415 w 1259"/>
                <a:gd name="T53" fmla="*/ 1153 h 1564"/>
                <a:gd name="T54" fmla="*/ 330 w 1259"/>
                <a:gd name="T55" fmla="*/ 1195 h 1564"/>
                <a:gd name="T56" fmla="*/ 255 w 1259"/>
                <a:gd name="T57" fmla="*/ 1255 h 1564"/>
                <a:gd name="T58" fmla="*/ 195 w 1259"/>
                <a:gd name="T59" fmla="*/ 1330 h 1564"/>
                <a:gd name="T60" fmla="*/ 152 w 1259"/>
                <a:gd name="T61" fmla="*/ 1417 h 1564"/>
                <a:gd name="T62" fmla="*/ 129 w 1259"/>
                <a:gd name="T63" fmla="*/ 1513 h 1564"/>
                <a:gd name="T64" fmla="*/ 0 w 1259"/>
                <a:gd name="T65" fmla="*/ 1564 h 1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59" h="1564">
                  <a:moveTo>
                    <a:pt x="209" y="967"/>
                  </a:moveTo>
                  <a:lnTo>
                    <a:pt x="192" y="970"/>
                  </a:lnTo>
                  <a:lnTo>
                    <a:pt x="175" y="976"/>
                  </a:lnTo>
                  <a:lnTo>
                    <a:pt x="162" y="986"/>
                  </a:lnTo>
                  <a:lnTo>
                    <a:pt x="152" y="1001"/>
                  </a:lnTo>
                  <a:lnTo>
                    <a:pt x="145" y="1016"/>
                  </a:lnTo>
                  <a:lnTo>
                    <a:pt x="142" y="1034"/>
                  </a:lnTo>
                  <a:lnTo>
                    <a:pt x="145" y="1052"/>
                  </a:lnTo>
                  <a:lnTo>
                    <a:pt x="152" y="1068"/>
                  </a:lnTo>
                  <a:lnTo>
                    <a:pt x="162" y="1081"/>
                  </a:lnTo>
                  <a:lnTo>
                    <a:pt x="175" y="1092"/>
                  </a:lnTo>
                  <a:lnTo>
                    <a:pt x="192" y="1099"/>
                  </a:lnTo>
                  <a:lnTo>
                    <a:pt x="209" y="1101"/>
                  </a:lnTo>
                  <a:lnTo>
                    <a:pt x="364" y="1101"/>
                  </a:lnTo>
                  <a:lnTo>
                    <a:pt x="383" y="1099"/>
                  </a:lnTo>
                  <a:lnTo>
                    <a:pt x="399" y="1092"/>
                  </a:lnTo>
                  <a:lnTo>
                    <a:pt x="412" y="1081"/>
                  </a:lnTo>
                  <a:lnTo>
                    <a:pt x="424" y="1068"/>
                  </a:lnTo>
                  <a:lnTo>
                    <a:pt x="430" y="1052"/>
                  </a:lnTo>
                  <a:lnTo>
                    <a:pt x="431" y="1034"/>
                  </a:lnTo>
                  <a:lnTo>
                    <a:pt x="429" y="1016"/>
                  </a:lnTo>
                  <a:lnTo>
                    <a:pt x="422" y="1001"/>
                  </a:lnTo>
                  <a:lnTo>
                    <a:pt x="411" y="986"/>
                  </a:lnTo>
                  <a:lnTo>
                    <a:pt x="398" y="976"/>
                  </a:lnTo>
                  <a:lnTo>
                    <a:pt x="382" y="970"/>
                  </a:lnTo>
                  <a:lnTo>
                    <a:pt x="364" y="967"/>
                  </a:lnTo>
                  <a:lnTo>
                    <a:pt x="209" y="967"/>
                  </a:lnTo>
                  <a:close/>
                  <a:moveTo>
                    <a:pt x="172" y="172"/>
                  </a:moveTo>
                  <a:lnTo>
                    <a:pt x="172" y="830"/>
                  </a:lnTo>
                  <a:lnTo>
                    <a:pt x="1011" y="830"/>
                  </a:lnTo>
                  <a:lnTo>
                    <a:pt x="534" y="172"/>
                  </a:lnTo>
                  <a:lnTo>
                    <a:pt x="172" y="172"/>
                  </a:lnTo>
                  <a:close/>
                  <a:moveTo>
                    <a:pt x="0" y="0"/>
                  </a:moveTo>
                  <a:lnTo>
                    <a:pt x="619" y="0"/>
                  </a:lnTo>
                  <a:lnTo>
                    <a:pt x="1259" y="884"/>
                  </a:lnTo>
                  <a:lnTo>
                    <a:pt x="1259" y="1564"/>
                  </a:lnTo>
                  <a:lnTo>
                    <a:pt x="999" y="1564"/>
                  </a:lnTo>
                  <a:lnTo>
                    <a:pt x="997" y="1513"/>
                  </a:lnTo>
                  <a:lnTo>
                    <a:pt x="988" y="1464"/>
                  </a:lnTo>
                  <a:lnTo>
                    <a:pt x="975" y="1417"/>
                  </a:lnTo>
                  <a:lnTo>
                    <a:pt x="955" y="1372"/>
                  </a:lnTo>
                  <a:lnTo>
                    <a:pt x="932" y="1330"/>
                  </a:lnTo>
                  <a:lnTo>
                    <a:pt x="904" y="1291"/>
                  </a:lnTo>
                  <a:lnTo>
                    <a:pt x="871" y="1255"/>
                  </a:lnTo>
                  <a:lnTo>
                    <a:pt x="836" y="1224"/>
                  </a:lnTo>
                  <a:lnTo>
                    <a:pt x="797" y="1195"/>
                  </a:lnTo>
                  <a:lnTo>
                    <a:pt x="755" y="1171"/>
                  </a:lnTo>
                  <a:lnTo>
                    <a:pt x="710" y="1153"/>
                  </a:lnTo>
                  <a:lnTo>
                    <a:pt x="663" y="1139"/>
                  </a:lnTo>
                  <a:lnTo>
                    <a:pt x="614" y="1131"/>
                  </a:lnTo>
                  <a:lnTo>
                    <a:pt x="563" y="1127"/>
                  </a:lnTo>
                  <a:lnTo>
                    <a:pt x="513" y="1131"/>
                  </a:lnTo>
                  <a:lnTo>
                    <a:pt x="464" y="1139"/>
                  </a:lnTo>
                  <a:lnTo>
                    <a:pt x="415" y="1153"/>
                  </a:lnTo>
                  <a:lnTo>
                    <a:pt x="372" y="1171"/>
                  </a:lnTo>
                  <a:lnTo>
                    <a:pt x="330" y="1195"/>
                  </a:lnTo>
                  <a:lnTo>
                    <a:pt x="290" y="1224"/>
                  </a:lnTo>
                  <a:lnTo>
                    <a:pt x="255" y="1255"/>
                  </a:lnTo>
                  <a:lnTo>
                    <a:pt x="222" y="1291"/>
                  </a:lnTo>
                  <a:lnTo>
                    <a:pt x="195" y="1330"/>
                  </a:lnTo>
                  <a:lnTo>
                    <a:pt x="171" y="1372"/>
                  </a:lnTo>
                  <a:lnTo>
                    <a:pt x="152" y="1417"/>
                  </a:lnTo>
                  <a:lnTo>
                    <a:pt x="138" y="1464"/>
                  </a:lnTo>
                  <a:lnTo>
                    <a:pt x="129" y="1513"/>
                  </a:lnTo>
                  <a:lnTo>
                    <a:pt x="126" y="1564"/>
                  </a:lnTo>
                  <a:lnTo>
                    <a:pt x="0" y="156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4" name="Freeform 605"/>
            <p:cNvSpPr>
              <a:spLocks/>
            </p:cNvSpPr>
            <p:nvPr/>
          </p:nvSpPr>
          <p:spPr bwMode="auto">
            <a:xfrm>
              <a:off x="3113088" y="4749801"/>
              <a:ext cx="223837" cy="55563"/>
            </a:xfrm>
            <a:custGeom>
              <a:avLst/>
              <a:gdLst>
                <a:gd name="T0" fmla="*/ 0 w 1978"/>
                <a:gd name="T1" fmla="*/ 0 h 492"/>
                <a:gd name="T2" fmla="*/ 1978 w 1978"/>
                <a:gd name="T3" fmla="*/ 0 h 492"/>
                <a:gd name="T4" fmla="*/ 1978 w 1978"/>
                <a:gd name="T5" fmla="*/ 492 h 492"/>
                <a:gd name="T6" fmla="*/ 1045 w 1978"/>
                <a:gd name="T7" fmla="*/ 492 h 492"/>
                <a:gd name="T8" fmla="*/ 1042 w 1978"/>
                <a:gd name="T9" fmla="*/ 442 h 492"/>
                <a:gd name="T10" fmla="*/ 1033 w 1978"/>
                <a:gd name="T11" fmla="*/ 393 h 492"/>
                <a:gd name="T12" fmla="*/ 1019 w 1978"/>
                <a:gd name="T13" fmla="*/ 345 h 492"/>
                <a:gd name="T14" fmla="*/ 1000 w 1978"/>
                <a:gd name="T15" fmla="*/ 301 h 492"/>
                <a:gd name="T16" fmla="*/ 976 w 1978"/>
                <a:gd name="T17" fmla="*/ 259 h 492"/>
                <a:gd name="T18" fmla="*/ 949 w 1978"/>
                <a:gd name="T19" fmla="*/ 219 h 492"/>
                <a:gd name="T20" fmla="*/ 917 w 1978"/>
                <a:gd name="T21" fmla="*/ 183 h 492"/>
                <a:gd name="T22" fmla="*/ 881 w 1978"/>
                <a:gd name="T23" fmla="*/ 152 h 492"/>
                <a:gd name="T24" fmla="*/ 842 w 1978"/>
                <a:gd name="T25" fmla="*/ 124 h 492"/>
                <a:gd name="T26" fmla="*/ 800 w 1978"/>
                <a:gd name="T27" fmla="*/ 100 h 492"/>
                <a:gd name="T28" fmla="*/ 756 w 1978"/>
                <a:gd name="T29" fmla="*/ 81 h 492"/>
                <a:gd name="T30" fmla="*/ 709 w 1978"/>
                <a:gd name="T31" fmla="*/ 68 h 492"/>
                <a:gd name="T32" fmla="*/ 658 w 1978"/>
                <a:gd name="T33" fmla="*/ 59 h 492"/>
                <a:gd name="T34" fmla="*/ 608 w 1978"/>
                <a:gd name="T35" fmla="*/ 55 h 492"/>
                <a:gd name="T36" fmla="*/ 557 w 1978"/>
                <a:gd name="T37" fmla="*/ 59 h 492"/>
                <a:gd name="T38" fmla="*/ 508 w 1978"/>
                <a:gd name="T39" fmla="*/ 68 h 492"/>
                <a:gd name="T40" fmla="*/ 461 w 1978"/>
                <a:gd name="T41" fmla="*/ 81 h 492"/>
                <a:gd name="T42" fmla="*/ 416 w 1978"/>
                <a:gd name="T43" fmla="*/ 100 h 492"/>
                <a:gd name="T44" fmla="*/ 374 w 1978"/>
                <a:gd name="T45" fmla="*/ 124 h 492"/>
                <a:gd name="T46" fmla="*/ 335 w 1978"/>
                <a:gd name="T47" fmla="*/ 152 h 492"/>
                <a:gd name="T48" fmla="*/ 300 w 1978"/>
                <a:gd name="T49" fmla="*/ 183 h 492"/>
                <a:gd name="T50" fmla="*/ 268 w 1978"/>
                <a:gd name="T51" fmla="*/ 219 h 492"/>
                <a:gd name="T52" fmla="*/ 239 w 1978"/>
                <a:gd name="T53" fmla="*/ 259 h 492"/>
                <a:gd name="T54" fmla="*/ 216 w 1978"/>
                <a:gd name="T55" fmla="*/ 301 h 492"/>
                <a:gd name="T56" fmla="*/ 197 w 1978"/>
                <a:gd name="T57" fmla="*/ 345 h 492"/>
                <a:gd name="T58" fmla="*/ 183 w 1978"/>
                <a:gd name="T59" fmla="*/ 393 h 492"/>
                <a:gd name="T60" fmla="*/ 175 w 1978"/>
                <a:gd name="T61" fmla="*/ 442 h 492"/>
                <a:gd name="T62" fmla="*/ 172 w 1978"/>
                <a:gd name="T63" fmla="*/ 492 h 492"/>
                <a:gd name="T64" fmla="*/ 0 w 1978"/>
                <a:gd name="T65" fmla="*/ 492 h 492"/>
                <a:gd name="T66" fmla="*/ 0 w 1978"/>
                <a:gd name="T67"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78" h="492">
                  <a:moveTo>
                    <a:pt x="0" y="0"/>
                  </a:moveTo>
                  <a:lnTo>
                    <a:pt x="1978" y="0"/>
                  </a:lnTo>
                  <a:lnTo>
                    <a:pt x="1978" y="492"/>
                  </a:lnTo>
                  <a:lnTo>
                    <a:pt x="1045" y="492"/>
                  </a:lnTo>
                  <a:lnTo>
                    <a:pt x="1042" y="442"/>
                  </a:lnTo>
                  <a:lnTo>
                    <a:pt x="1033" y="393"/>
                  </a:lnTo>
                  <a:lnTo>
                    <a:pt x="1019" y="345"/>
                  </a:lnTo>
                  <a:lnTo>
                    <a:pt x="1000" y="301"/>
                  </a:lnTo>
                  <a:lnTo>
                    <a:pt x="976" y="259"/>
                  </a:lnTo>
                  <a:lnTo>
                    <a:pt x="949" y="219"/>
                  </a:lnTo>
                  <a:lnTo>
                    <a:pt x="917" y="183"/>
                  </a:lnTo>
                  <a:lnTo>
                    <a:pt x="881" y="152"/>
                  </a:lnTo>
                  <a:lnTo>
                    <a:pt x="842" y="124"/>
                  </a:lnTo>
                  <a:lnTo>
                    <a:pt x="800" y="100"/>
                  </a:lnTo>
                  <a:lnTo>
                    <a:pt x="756" y="81"/>
                  </a:lnTo>
                  <a:lnTo>
                    <a:pt x="709" y="68"/>
                  </a:lnTo>
                  <a:lnTo>
                    <a:pt x="658" y="59"/>
                  </a:lnTo>
                  <a:lnTo>
                    <a:pt x="608" y="55"/>
                  </a:lnTo>
                  <a:lnTo>
                    <a:pt x="557" y="59"/>
                  </a:lnTo>
                  <a:lnTo>
                    <a:pt x="508" y="68"/>
                  </a:lnTo>
                  <a:lnTo>
                    <a:pt x="461" y="81"/>
                  </a:lnTo>
                  <a:lnTo>
                    <a:pt x="416" y="100"/>
                  </a:lnTo>
                  <a:lnTo>
                    <a:pt x="374" y="124"/>
                  </a:lnTo>
                  <a:lnTo>
                    <a:pt x="335" y="152"/>
                  </a:lnTo>
                  <a:lnTo>
                    <a:pt x="300" y="183"/>
                  </a:lnTo>
                  <a:lnTo>
                    <a:pt x="268" y="219"/>
                  </a:lnTo>
                  <a:lnTo>
                    <a:pt x="239" y="259"/>
                  </a:lnTo>
                  <a:lnTo>
                    <a:pt x="216" y="301"/>
                  </a:lnTo>
                  <a:lnTo>
                    <a:pt x="197" y="345"/>
                  </a:lnTo>
                  <a:lnTo>
                    <a:pt x="183" y="393"/>
                  </a:lnTo>
                  <a:lnTo>
                    <a:pt x="175" y="442"/>
                  </a:lnTo>
                  <a:lnTo>
                    <a:pt x="172" y="492"/>
                  </a:lnTo>
                  <a:lnTo>
                    <a:pt x="0" y="49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5" name="Freeform 606"/>
            <p:cNvSpPr>
              <a:spLocks/>
            </p:cNvSpPr>
            <p:nvPr/>
          </p:nvSpPr>
          <p:spPr bwMode="auto">
            <a:xfrm>
              <a:off x="3113088" y="4589463"/>
              <a:ext cx="223837" cy="144463"/>
            </a:xfrm>
            <a:custGeom>
              <a:avLst/>
              <a:gdLst>
                <a:gd name="T0" fmla="*/ 0 w 1977"/>
                <a:gd name="T1" fmla="*/ 0 h 1274"/>
                <a:gd name="T2" fmla="*/ 1977 w 1977"/>
                <a:gd name="T3" fmla="*/ 0 h 1274"/>
                <a:gd name="T4" fmla="*/ 1977 w 1977"/>
                <a:gd name="T5" fmla="*/ 1274 h 1274"/>
                <a:gd name="T6" fmla="*/ 0 w 1977"/>
                <a:gd name="T7" fmla="*/ 1274 h 1274"/>
                <a:gd name="T8" fmla="*/ 0 w 1977"/>
                <a:gd name="T9" fmla="*/ 912 h 1274"/>
                <a:gd name="T10" fmla="*/ 404 w 1977"/>
                <a:gd name="T11" fmla="*/ 912 h 1274"/>
                <a:gd name="T12" fmla="*/ 404 w 1977"/>
                <a:gd name="T13" fmla="*/ 976 h 1274"/>
                <a:gd name="T14" fmla="*/ 406 w 1977"/>
                <a:gd name="T15" fmla="*/ 1003 h 1274"/>
                <a:gd name="T16" fmla="*/ 414 w 1977"/>
                <a:gd name="T17" fmla="*/ 1028 h 1274"/>
                <a:gd name="T18" fmla="*/ 425 w 1977"/>
                <a:gd name="T19" fmla="*/ 1050 h 1274"/>
                <a:gd name="T20" fmla="*/ 441 w 1977"/>
                <a:gd name="T21" fmla="*/ 1069 h 1274"/>
                <a:gd name="T22" fmla="*/ 459 w 1977"/>
                <a:gd name="T23" fmla="*/ 1085 h 1274"/>
                <a:gd name="T24" fmla="*/ 480 w 1977"/>
                <a:gd name="T25" fmla="*/ 1097 h 1274"/>
                <a:gd name="T26" fmla="*/ 503 w 1977"/>
                <a:gd name="T27" fmla="*/ 1106 h 1274"/>
                <a:gd name="T28" fmla="*/ 527 w 1977"/>
                <a:gd name="T29" fmla="*/ 1110 h 1274"/>
                <a:gd name="T30" fmla="*/ 551 w 1977"/>
                <a:gd name="T31" fmla="*/ 1110 h 1274"/>
                <a:gd name="T32" fmla="*/ 576 w 1977"/>
                <a:gd name="T33" fmla="*/ 1106 h 1274"/>
                <a:gd name="T34" fmla="*/ 599 w 1977"/>
                <a:gd name="T35" fmla="*/ 1095 h 1274"/>
                <a:gd name="T36" fmla="*/ 623 w 1977"/>
                <a:gd name="T37" fmla="*/ 1081 h 1274"/>
                <a:gd name="T38" fmla="*/ 1025 w 1977"/>
                <a:gd name="T39" fmla="*/ 755 h 1274"/>
                <a:gd name="T40" fmla="*/ 1044 w 1977"/>
                <a:gd name="T41" fmla="*/ 737 h 1274"/>
                <a:gd name="T42" fmla="*/ 1058 w 1977"/>
                <a:gd name="T43" fmla="*/ 718 h 1274"/>
                <a:gd name="T44" fmla="*/ 1068 w 1977"/>
                <a:gd name="T45" fmla="*/ 697 h 1274"/>
                <a:gd name="T46" fmla="*/ 1075 w 1977"/>
                <a:gd name="T47" fmla="*/ 674 h 1274"/>
                <a:gd name="T48" fmla="*/ 1077 w 1977"/>
                <a:gd name="T49" fmla="*/ 650 h 1274"/>
                <a:gd name="T50" fmla="*/ 1075 w 1977"/>
                <a:gd name="T51" fmla="*/ 627 h 1274"/>
                <a:gd name="T52" fmla="*/ 1068 w 1977"/>
                <a:gd name="T53" fmla="*/ 604 h 1274"/>
                <a:gd name="T54" fmla="*/ 1058 w 1977"/>
                <a:gd name="T55" fmla="*/ 583 h 1274"/>
                <a:gd name="T56" fmla="*/ 1045 w 1977"/>
                <a:gd name="T57" fmla="*/ 564 h 1274"/>
                <a:gd name="T58" fmla="*/ 1027 w 1977"/>
                <a:gd name="T59" fmla="*/ 546 h 1274"/>
                <a:gd name="T60" fmla="*/ 623 w 1977"/>
                <a:gd name="T61" fmla="*/ 218 h 1274"/>
                <a:gd name="T62" fmla="*/ 600 w 1977"/>
                <a:gd name="T63" fmla="*/ 204 h 1274"/>
                <a:gd name="T64" fmla="*/ 577 w 1977"/>
                <a:gd name="T65" fmla="*/ 193 h 1274"/>
                <a:gd name="T66" fmla="*/ 552 w 1977"/>
                <a:gd name="T67" fmla="*/ 188 h 1274"/>
                <a:gd name="T68" fmla="*/ 528 w 1977"/>
                <a:gd name="T69" fmla="*/ 188 h 1274"/>
                <a:gd name="T70" fmla="*/ 504 w 1977"/>
                <a:gd name="T71" fmla="*/ 192 h 1274"/>
                <a:gd name="T72" fmla="*/ 481 w 1977"/>
                <a:gd name="T73" fmla="*/ 202 h 1274"/>
                <a:gd name="T74" fmla="*/ 460 w 1977"/>
                <a:gd name="T75" fmla="*/ 214 h 1274"/>
                <a:gd name="T76" fmla="*/ 442 w 1977"/>
                <a:gd name="T77" fmla="*/ 229 h 1274"/>
                <a:gd name="T78" fmla="*/ 426 w 1977"/>
                <a:gd name="T79" fmla="*/ 249 h 1274"/>
                <a:gd name="T80" fmla="*/ 414 w 1977"/>
                <a:gd name="T81" fmla="*/ 270 h 1274"/>
                <a:gd name="T82" fmla="*/ 407 w 1977"/>
                <a:gd name="T83" fmla="*/ 296 h 1274"/>
                <a:gd name="T84" fmla="*/ 404 w 1977"/>
                <a:gd name="T85" fmla="*/ 322 h 1274"/>
                <a:gd name="T86" fmla="*/ 404 w 1977"/>
                <a:gd name="T87" fmla="*/ 385 h 1274"/>
                <a:gd name="T88" fmla="*/ 0 w 1977"/>
                <a:gd name="T89" fmla="*/ 385 h 1274"/>
                <a:gd name="T90" fmla="*/ 0 w 1977"/>
                <a:gd name="T91" fmla="*/ 0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77" h="1274">
                  <a:moveTo>
                    <a:pt x="0" y="0"/>
                  </a:moveTo>
                  <a:lnTo>
                    <a:pt x="1977" y="0"/>
                  </a:lnTo>
                  <a:lnTo>
                    <a:pt x="1977" y="1274"/>
                  </a:lnTo>
                  <a:lnTo>
                    <a:pt x="0" y="1274"/>
                  </a:lnTo>
                  <a:lnTo>
                    <a:pt x="0" y="912"/>
                  </a:lnTo>
                  <a:lnTo>
                    <a:pt x="404" y="912"/>
                  </a:lnTo>
                  <a:lnTo>
                    <a:pt x="404" y="976"/>
                  </a:lnTo>
                  <a:lnTo>
                    <a:pt x="406" y="1003"/>
                  </a:lnTo>
                  <a:lnTo>
                    <a:pt x="414" y="1028"/>
                  </a:lnTo>
                  <a:lnTo>
                    <a:pt x="425" y="1050"/>
                  </a:lnTo>
                  <a:lnTo>
                    <a:pt x="441" y="1069"/>
                  </a:lnTo>
                  <a:lnTo>
                    <a:pt x="459" y="1085"/>
                  </a:lnTo>
                  <a:lnTo>
                    <a:pt x="480" y="1097"/>
                  </a:lnTo>
                  <a:lnTo>
                    <a:pt x="503" y="1106"/>
                  </a:lnTo>
                  <a:lnTo>
                    <a:pt x="527" y="1110"/>
                  </a:lnTo>
                  <a:lnTo>
                    <a:pt x="551" y="1110"/>
                  </a:lnTo>
                  <a:lnTo>
                    <a:pt x="576" y="1106"/>
                  </a:lnTo>
                  <a:lnTo>
                    <a:pt x="599" y="1095"/>
                  </a:lnTo>
                  <a:lnTo>
                    <a:pt x="623" y="1081"/>
                  </a:lnTo>
                  <a:lnTo>
                    <a:pt x="1025" y="755"/>
                  </a:lnTo>
                  <a:lnTo>
                    <a:pt x="1044" y="737"/>
                  </a:lnTo>
                  <a:lnTo>
                    <a:pt x="1058" y="718"/>
                  </a:lnTo>
                  <a:lnTo>
                    <a:pt x="1068" y="697"/>
                  </a:lnTo>
                  <a:lnTo>
                    <a:pt x="1075" y="674"/>
                  </a:lnTo>
                  <a:lnTo>
                    <a:pt x="1077" y="650"/>
                  </a:lnTo>
                  <a:lnTo>
                    <a:pt x="1075" y="627"/>
                  </a:lnTo>
                  <a:lnTo>
                    <a:pt x="1068" y="604"/>
                  </a:lnTo>
                  <a:lnTo>
                    <a:pt x="1058" y="583"/>
                  </a:lnTo>
                  <a:lnTo>
                    <a:pt x="1045" y="564"/>
                  </a:lnTo>
                  <a:lnTo>
                    <a:pt x="1027" y="546"/>
                  </a:lnTo>
                  <a:lnTo>
                    <a:pt x="623" y="218"/>
                  </a:lnTo>
                  <a:lnTo>
                    <a:pt x="600" y="204"/>
                  </a:lnTo>
                  <a:lnTo>
                    <a:pt x="577" y="193"/>
                  </a:lnTo>
                  <a:lnTo>
                    <a:pt x="552" y="188"/>
                  </a:lnTo>
                  <a:lnTo>
                    <a:pt x="528" y="188"/>
                  </a:lnTo>
                  <a:lnTo>
                    <a:pt x="504" y="192"/>
                  </a:lnTo>
                  <a:lnTo>
                    <a:pt x="481" y="202"/>
                  </a:lnTo>
                  <a:lnTo>
                    <a:pt x="460" y="214"/>
                  </a:lnTo>
                  <a:lnTo>
                    <a:pt x="442" y="229"/>
                  </a:lnTo>
                  <a:lnTo>
                    <a:pt x="426" y="249"/>
                  </a:lnTo>
                  <a:lnTo>
                    <a:pt x="414" y="270"/>
                  </a:lnTo>
                  <a:lnTo>
                    <a:pt x="407" y="296"/>
                  </a:lnTo>
                  <a:lnTo>
                    <a:pt x="404" y="322"/>
                  </a:lnTo>
                  <a:lnTo>
                    <a:pt x="404" y="385"/>
                  </a:lnTo>
                  <a:lnTo>
                    <a:pt x="0" y="38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6" name="Freeform 607"/>
            <p:cNvSpPr>
              <a:spLocks/>
            </p:cNvSpPr>
            <p:nvPr/>
          </p:nvSpPr>
          <p:spPr bwMode="auto">
            <a:xfrm>
              <a:off x="3113088" y="4627563"/>
              <a:ext cx="106362" cy="71438"/>
            </a:xfrm>
            <a:custGeom>
              <a:avLst/>
              <a:gdLst>
                <a:gd name="T0" fmla="*/ 541 w 938"/>
                <a:gd name="T1" fmla="*/ 0 h 641"/>
                <a:gd name="T2" fmla="*/ 938 w 938"/>
                <a:gd name="T3" fmla="*/ 321 h 641"/>
                <a:gd name="T4" fmla="*/ 541 w 938"/>
                <a:gd name="T5" fmla="*/ 641 h 641"/>
                <a:gd name="T6" fmla="*/ 541 w 938"/>
                <a:gd name="T7" fmla="*/ 450 h 641"/>
                <a:gd name="T8" fmla="*/ 0 w 938"/>
                <a:gd name="T9" fmla="*/ 450 h 641"/>
                <a:gd name="T10" fmla="*/ 0 w 938"/>
                <a:gd name="T11" fmla="*/ 193 h 641"/>
                <a:gd name="T12" fmla="*/ 541 w 938"/>
                <a:gd name="T13" fmla="*/ 193 h 641"/>
                <a:gd name="T14" fmla="*/ 541 w 938"/>
                <a:gd name="T15" fmla="*/ 0 h 6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8" h="641">
                  <a:moveTo>
                    <a:pt x="541" y="0"/>
                  </a:moveTo>
                  <a:lnTo>
                    <a:pt x="938" y="321"/>
                  </a:lnTo>
                  <a:lnTo>
                    <a:pt x="541" y="641"/>
                  </a:lnTo>
                  <a:lnTo>
                    <a:pt x="541" y="450"/>
                  </a:lnTo>
                  <a:lnTo>
                    <a:pt x="0" y="450"/>
                  </a:lnTo>
                  <a:lnTo>
                    <a:pt x="0" y="193"/>
                  </a:lnTo>
                  <a:lnTo>
                    <a:pt x="541" y="193"/>
                  </a:lnTo>
                  <a:lnTo>
                    <a:pt x="5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6" name="Group 1965"/>
          <p:cNvGrpSpPr/>
          <p:nvPr/>
        </p:nvGrpSpPr>
        <p:grpSpPr>
          <a:xfrm>
            <a:off x="2518876" y="2871967"/>
            <a:ext cx="232766" cy="179645"/>
            <a:chOff x="2135188" y="4572001"/>
            <a:chExt cx="382587" cy="295275"/>
          </a:xfrm>
          <a:solidFill>
            <a:schemeClr val="tx1">
              <a:lumMod val="65000"/>
              <a:lumOff val="35000"/>
            </a:schemeClr>
          </a:solidFill>
        </p:grpSpPr>
        <p:sp>
          <p:nvSpPr>
            <p:cNvPr id="1700" name="Freeform 612"/>
            <p:cNvSpPr>
              <a:spLocks noEditPoints="1"/>
            </p:cNvSpPr>
            <p:nvPr/>
          </p:nvSpPr>
          <p:spPr bwMode="auto">
            <a:xfrm>
              <a:off x="2173288" y="4610101"/>
              <a:ext cx="306387" cy="142875"/>
            </a:xfrm>
            <a:custGeom>
              <a:avLst/>
              <a:gdLst>
                <a:gd name="T0" fmla="*/ 1100 w 2694"/>
                <a:gd name="T1" fmla="*/ 188 h 1266"/>
                <a:gd name="T2" fmla="*/ 1052 w 2694"/>
                <a:gd name="T3" fmla="*/ 211 h 1266"/>
                <a:gd name="T4" fmla="*/ 1013 w 2694"/>
                <a:gd name="T5" fmla="*/ 251 h 1266"/>
                <a:gd name="T6" fmla="*/ 990 w 2694"/>
                <a:gd name="T7" fmla="*/ 302 h 1266"/>
                <a:gd name="T8" fmla="*/ 988 w 2694"/>
                <a:gd name="T9" fmla="*/ 357 h 1266"/>
                <a:gd name="T10" fmla="*/ 592 w 2694"/>
                <a:gd name="T11" fmla="*/ 785 h 1266"/>
                <a:gd name="T12" fmla="*/ 537 w 2694"/>
                <a:gd name="T13" fmla="*/ 778 h 1266"/>
                <a:gd name="T14" fmla="*/ 484 w 2694"/>
                <a:gd name="T15" fmla="*/ 790 h 1266"/>
                <a:gd name="T16" fmla="*/ 437 w 2694"/>
                <a:gd name="T17" fmla="*/ 822 h 1266"/>
                <a:gd name="T18" fmla="*/ 406 w 2694"/>
                <a:gd name="T19" fmla="*/ 866 h 1266"/>
                <a:gd name="T20" fmla="*/ 393 w 2694"/>
                <a:gd name="T21" fmla="*/ 917 h 1266"/>
                <a:gd name="T22" fmla="*/ 397 w 2694"/>
                <a:gd name="T23" fmla="*/ 968 h 1266"/>
                <a:gd name="T24" fmla="*/ 419 w 2694"/>
                <a:gd name="T25" fmla="*/ 1015 h 1266"/>
                <a:gd name="T26" fmla="*/ 457 w 2694"/>
                <a:gd name="T27" fmla="*/ 1054 h 1266"/>
                <a:gd name="T28" fmla="*/ 506 w 2694"/>
                <a:gd name="T29" fmla="*/ 1075 h 1266"/>
                <a:gd name="T30" fmla="*/ 557 w 2694"/>
                <a:gd name="T31" fmla="*/ 1080 h 1266"/>
                <a:gd name="T32" fmla="*/ 607 w 2694"/>
                <a:gd name="T33" fmla="*/ 1067 h 1266"/>
                <a:gd name="T34" fmla="*/ 651 w 2694"/>
                <a:gd name="T35" fmla="*/ 1036 h 1266"/>
                <a:gd name="T36" fmla="*/ 683 w 2694"/>
                <a:gd name="T37" fmla="*/ 988 h 1266"/>
                <a:gd name="T38" fmla="*/ 695 w 2694"/>
                <a:gd name="T39" fmla="*/ 935 h 1266"/>
                <a:gd name="T40" fmla="*/ 688 w 2694"/>
                <a:gd name="T41" fmla="*/ 880 h 1266"/>
                <a:gd name="T42" fmla="*/ 1122 w 2694"/>
                <a:gd name="T43" fmla="*/ 487 h 1266"/>
                <a:gd name="T44" fmla="*/ 1185 w 2694"/>
                <a:gd name="T45" fmla="*/ 480 h 1266"/>
                <a:gd name="T46" fmla="*/ 1402 w 2694"/>
                <a:gd name="T47" fmla="*/ 920 h 1266"/>
                <a:gd name="T48" fmla="*/ 1406 w 2694"/>
                <a:gd name="T49" fmla="*/ 971 h 1266"/>
                <a:gd name="T50" fmla="*/ 1428 w 2694"/>
                <a:gd name="T51" fmla="*/ 1018 h 1266"/>
                <a:gd name="T52" fmla="*/ 1467 w 2694"/>
                <a:gd name="T53" fmla="*/ 1057 h 1266"/>
                <a:gd name="T54" fmla="*/ 1514 w 2694"/>
                <a:gd name="T55" fmla="*/ 1078 h 1266"/>
                <a:gd name="T56" fmla="*/ 1565 w 2694"/>
                <a:gd name="T57" fmla="*/ 1082 h 1266"/>
                <a:gd name="T58" fmla="*/ 1616 w 2694"/>
                <a:gd name="T59" fmla="*/ 1069 h 1266"/>
                <a:gd name="T60" fmla="*/ 1660 w 2694"/>
                <a:gd name="T61" fmla="*/ 1038 h 1266"/>
                <a:gd name="T62" fmla="*/ 1692 w 2694"/>
                <a:gd name="T63" fmla="*/ 991 h 1266"/>
                <a:gd name="T64" fmla="*/ 1704 w 2694"/>
                <a:gd name="T65" fmla="*/ 938 h 1266"/>
                <a:gd name="T66" fmla="*/ 1697 w 2694"/>
                <a:gd name="T67" fmla="*/ 883 h 1266"/>
                <a:gd name="T68" fmla="*/ 2125 w 2694"/>
                <a:gd name="T69" fmla="*/ 488 h 1266"/>
                <a:gd name="T70" fmla="*/ 2180 w 2694"/>
                <a:gd name="T71" fmla="*/ 486 h 1266"/>
                <a:gd name="T72" fmla="*/ 2231 w 2694"/>
                <a:gd name="T73" fmla="*/ 463 h 1266"/>
                <a:gd name="T74" fmla="*/ 2271 w 2694"/>
                <a:gd name="T75" fmla="*/ 424 h 1266"/>
                <a:gd name="T76" fmla="*/ 2293 w 2694"/>
                <a:gd name="T77" fmla="*/ 376 h 1266"/>
                <a:gd name="T78" fmla="*/ 2298 w 2694"/>
                <a:gd name="T79" fmla="*/ 325 h 1266"/>
                <a:gd name="T80" fmla="*/ 2285 w 2694"/>
                <a:gd name="T81" fmla="*/ 275 h 1266"/>
                <a:gd name="T82" fmla="*/ 2254 w 2694"/>
                <a:gd name="T83" fmla="*/ 231 h 1266"/>
                <a:gd name="T84" fmla="*/ 2210 w 2694"/>
                <a:gd name="T85" fmla="*/ 201 h 1266"/>
                <a:gd name="T86" fmla="*/ 2160 w 2694"/>
                <a:gd name="T87" fmla="*/ 187 h 1266"/>
                <a:gd name="T88" fmla="*/ 2109 w 2694"/>
                <a:gd name="T89" fmla="*/ 191 h 1266"/>
                <a:gd name="T90" fmla="*/ 2061 w 2694"/>
                <a:gd name="T91" fmla="*/ 214 h 1266"/>
                <a:gd name="T92" fmla="*/ 2021 w 2694"/>
                <a:gd name="T93" fmla="*/ 254 h 1266"/>
                <a:gd name="T94" fmla="*/ 1999 w 2694"/>
                <a:gd name="T95" fmla="*/ 305 h 1266"/>
                <a:gd name="T96" fmla="*/ 1997 w 2694"/>
                <a:gd name="T97" fmla="*/ 359 h 1266"/>
                <a:gd name="T98" fmla="*/ 1602 w 2694"/>
                <a:gd name="T99" fmla="*/ 788 h 1266"/>
                <a:gd name="T100" fmla="*/ 1537 w 2694"/>
                <a:gd name="T101" fmla="*/ 780 h 1266"/>
                <a:gd name="T102" fmla="*/ 1285 w 2694"/>
                <a:gd name="T103" fmla="*/ 372 h 1266"/>
                <a:gd name="T104" fmla="*/ 1289 w 2694"/>
                <a:gd name="T105" fmla="*/ 321 h 1266"/>
                <a:gd name="T106" fmla="*/ 1275 w 2694"/>
                <a:gd name="T107" fmla="*/ 272 h 1266"/>
                <a:gd name="T108" fmla="*/ 1245 w 2694"/>
                <a:gd name="T109" fmla="*/ 228 h 1266"/>
                <a:gd name="T110" fmla="*/ 1201 w 2694"/>
                <a:gd name="T111" fmla="*/ 198 h 1266"/>
                <a:gd name="T112" fmla="*/ 1151 w 2694"/>
                <a:gd name="T113" fmla="*/ 184 h 1266"/>
                <a:gd name="T114" fmla="*/ 0 w 2694"/>
                <a:gd name="T115" fmla="*/ 0 h 1266"/>
                <a:gd name="T116" fmla="*/ 2694 w 2694"/>
                <a:gd name="T117" fmla="*/ 1266 h 1266"/>
                <a:gd name="T118" fmla="*/ 0 w 2694"/>
                <a:gd name="T119" fmla="*/ 0 h 1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94" h="1266">
                  <a:moveTo>
                    <a:pt x="1125" y="184"/>
                  </a:moveTo>
                  <a:lnTo>
                    <a:pt x="1100" y="188"/>
                  </a:lnTo>
                  <a:lnTo>
                    <a:pt x="1075" y="198"/>
                  </a:lnTo>
                  <a:lnTo>
                    <a:pt x="1052" y="211"/>
                  </a:lnTo>
                  <a:lnTo>
                    <a:pt x="1031" y="228"/>
                  </a:lnTo>
                  <a:lnTo>
                    <a:pt x="1013" y="251"/>
                  </a:lnTo>
                  <a:lnTo>
                    <a:pt x="998" y="276"/>
                  </a:lnTo>
                  <a:lnTo>
                    <a:pt x="990" y="302"/>
                  </a:lnTo>
                  <a:lnTo>
                    <a:pt x="987" y="329"/>
                  </a:lnTo>
                  <a:lnTo>
                    <a:pt x="988" y="357"/>
                  </a:lnTo>
                  <a:lnTo>
                    <a:pt x="994" y="384"/>
                  </a:lnTo>
                  <a:lnTo>
                    <a:pt x="592" y="785"/>
                  </a:lnTo>
                  <a:lnTo>
                    <a:pt x="565" y="779"/>
                  </a:lnTo>
                  <a:lnTo>
                    <a:pt x="537" y="778"/>
                  </a:lnTo>
                  <a:lnTo>
                    <a:pt x="511" y="781"/>
                  </a:lnTo>
                  <a:lnTo>
                    <a:pt x="484" y="790"/>
                  </a:lnTo>
                  <a:lnTo>
                    <a:pt x="460" y="803"/>
                  </a:lnTo>
                  <a:lnTo>
                    <a:pt x="437" y="822"/>
                  </a:lnTo>
                  <a:lnTo>
                    <a:pt x="419" y="843"/>
                  </a:lnTo>
                  <a:lnTo>
                    <a:pt x="406" y="866"/>
                  </a:lnTo>
                  <a:lnTo>
                    <a:pt x="397" y="891"/>
                  </a:lnTo>
                  <a:lnTo>
                    <a:pt x="393" y="917"/>
                  </a:lnTo>
                  <a:lnTo>
                    <a:pt x="393" y="942"/>
                  </a:lnTo>
                  <a:lnTo>
                    <a:pt x="397" y="968"/>
                  </a:lnTo>
                  <a:lnTo>
                    <a:pt x="406" y="992"/>
                  </a:lnTo>
                  <a:lnTo>
                    <a:pt x="419" y="1015"/>
                  </a:lnTo>
                  <a:lnTo>
                    <a:pt x="437" y="1036"/>
                  </a:lnTo>
                  <a:lnTo>
                    <a:pt x="457" y="1054"/>
                  </a:lnTo>
                  <a:lnTo>
                    <a:pt x="481" y="1067"/>
                  </a:lnTo>
                  <a:lnTo>
                    <a:pt x="506" y="1075"/>
                  </a:lnTo>
                  <a:lnTo>
                    <a:pt x="530" y="1080"/>
                  </a:lnTo>
                  <a:lnTo>
                    <a:pt x="557" y="1080"/>
                  </a:lnTo>
                  <a:lnTo>
                    <a:pt x="582" y="1075"/>
                  </a:lnTo>
                  <a:lnTo>
                    <a:pt x="607" y="1067"/>
                  </a:lnTo>
                  <a:lnTo>
                    <a:pt x="630" y="1054"/>
                  </a:lnTo>
                  <a:lnTo>
                    <a:pt x="651" y="1036"/>
                  </a:lnTo>
                  <a:lnTo>
                    <a:pt x="669" y="1013"/>
                  </a:lnTo>
                  <a:lnTo>
                    <a:pt x="683" y="988"/>
                  </a:lnTo>
                  <a:lnTo>
                    <a:pt x="692" y="962"/>
                  </a:lnTo>
                  <a:lnTo>
                    <a:pt x="695" y="935"/>
                  </a:lnTo>
                  <a:lnTo>
                    <a:pt x="694" y="908"/>
                  </a:lnTo>
                  <a:lnTo>
                    <a:pt x="688" y="880"/>
                  </a:lnTo>
                  <a:lnTo>
                    <a:pt x="1089" y="480"/>
                  </a:lnTo>
                  <a:lnTo>
                    <a:pt x="1122" y="487"/>
                  </a:lnTo>
                  <a:lnTo>
                    <a:pt x="1154" y="487"/>
                  </a:lnTo>
                  <a:lnTo>
                    <a:pt x="1185" y="480"/>
                  </a:lnTo>
                  <a:lnTo>
                    <a:pt x="1405" y="894"/>
                  </a:lnTo>
                  <a:lnTo>
                    <a:pt x="1402" y="920"/>
                  </a:lnTo>
                  <a:lnTo>
                    <a:pt x="1402" y="945"/>
                  </a:lnTo>
                  <a:lnTo>
                    <a:pt x="1406" y="971"/>
                  </a:lnTo>
                  <a:lnTo>
                    <a:pt x="1414" y="995"/>
                  </a:lnTo>
                  <a:lnTo>
                    <a:pt x="1428" y="1018"/>
                  </a:lnTo>
                  <a:lnTo>
                    <a:pt x="1445" y="1038"/>
                  </a:lnTo>
                  <a:lnTo>
                    <a:pt x="1467" y="1057"/>
                  </a:lnTo>
                  <a:lnTo>
                    <a:pt x="1489" y="1069"/>
                  </a:lnTo>
                  <a:lnTo>
                    <a:pt x="1514" y="1078"/>
                  </a:lnTo>
                  <a:lnTo>
                    <a:pt x="1539" y="1082"/>
                  </a:lnTo>
                  <a:lnTo>
                    <a:pt x="1565" y="1082"/>
                  </a:lnTo>
                  <a:lnTo>
                    <a:pt x="1590" y="1078"/>
                  </a:lnTo>
                  <a:lnTo>
                    <a:pt x="1616" y="1069"/>
                  </a:lnTo>
                  <a:lnTo>
                    <a:pt x="1638" y="1057"/>
                  </a:lnTo>
                  <a:lnTo>
                    <a:pt x="1660" y="1038"/>
                  </a:lnTo>
                  <a:lnTo>
                    <a:pt x="1678" y="1016"/>
                  </a:lnTo>
                  <a:lnTo>
                    <a:pt x="1692" y="991"/>
                  </a:lnTo>
                  <a:lnTo>
                    <a:pt x="1700" y="965"/>
                  </a:lnTo>
                  <a:lnTo>
                    <a:pt x="1704" y="938"/>
                  </a:lnTo>
                  <a:lnTo>
                    <a:pt x="1703" y="911"/>
                  </a:lnTo>
                  <a:lnTo>
                    <a:pt x="1697" y="883"/>
                  </a:lnTo>
                  <a:lnTo>
                    <a:pt x="2098" y="483"/>
                  </a:lnTo>
                  <a:lnTo>
                    <a:pt x="2125" y="488"/>
                  </a:lnTo>
                  <a:lnTo>
                    <a:pt x="2153" y="490"/>
                  </a:lnTo>
                  <a:lnTo>
                    <a:pt x="2180" y="486"/>
                  </a:lnTo>
                  <a:lnTo>
                    <a:pt x="2207" y="478"/>
                  </a:lnTo>
                  <a:lnTo>
                    <a:pt x="2231" y="463"/>
                  </a:lnTo>
                  <a:lnTo>
                    <a:pt x="2254" y="445"/>
                  </a:lnTo>
                  <a:lnTo>
                    <a:pt x="2271" y="424"/>
                  </a:lnTo>
                  <a:lnTo>
                    <a:pt x="2285" y="401"/>
                  </a:lnTo>
                  <a:lnTo>
                    <a:pt x="2293" y="376"/>
                  </a:lnTo>
                  <a:lnTo>
                    <a:pt x="2298" y="351"/>
                  </a:lnTo>
                  <a:lnTo>
                    <a:pt x="2298" y="325"/>
                  </a:lnTo>
                  <a:lnTo>
                    <a:pt x="2293" y="300"/>
                  </a:lnTo>
                  <a:lnTo>
                    <a:pt x="2285" y="275"/>
                  </a:lnTo>
                  <a:lnTo>
                    <a:pt x="2271" y="252"/>
                  </a:lnTo>
                  <a:lnTo>
                    <a:pt x="2254" y="231"/>
                  </a:lnTo>
                  <a:lnTo>
                    <a:pt x="2233" y="214"/>
                  </a:lnTo>
                  <a:lnTo>
                    <a:pt x="2210" y="201"/>
                  </a:lnTo>
                  <a:lnTo>
                    <a:pt x="2185" y="191"/>
                  </a:lnTo>
                  <a:lnTo>
                    <a:pt x="2160" y="187"/>
                  </a:lnTo>
                  <a:lnTo>
                    <a:pt x="2134" y="187"/>
                  </a:lnTo>
                  <a:lnTo>
                    <a:pt x="2109" y="191"/>
                  </a:lnTo>
                  <a:lnTo>
                    <a:pt x="2084" y="201"/>
                  </a:lnTo>
                  <a:lnTo>
                    <a:pt x="2061" y="214"/>
                  </a:lnTo>
                  <a:lnTo>
                    <a:pt x="2040" y="231"/>
                  </a:lnTo>
                  <a:lnTo>
                    <a:pt x="2021" y="254"/>
                  </a:lnTo>
                  <a:lnTo>
                    <a:pt x="2007" y="278"/>
                  </a:lnTo>
                  <a:lnTo>
                    <a:pt x="1999" y="305"/>
                  </a:lnTo>
                  <a:lnTo>
                    <a:pt x="1995" y="332"/>
                  </a:lnTo>
                  <a:lnTo>
                    <a:pt x="1997" y="359"/>
                  </a:lnTo>
                  <a:lnTo>
                    <a:pt x="2002" y="387"/>
                  </a:lnTo>
                  <a:lnTo>
                    <a:pt x="1602" y="788"/>
                  </a:lnTo>
                  <a:lnTo>
                    <a:pt x="1569" y="780"/>
                  </a:lnTo>
                  <a:lnTo>
                    <a:pt x="1537" y="780"/>
                  </a:lnTo>
                  <a:lnTo>
                    <a:pt x="1504" y="788"/>
                  </a:lnTo>
                  <a:lnTo>
                    <a:pt x="1285" y="372"/>
                  </a:lnTo>
                  <a:lnTo>
                    <a:pt x="1289" y="347"/>
                  </a:lnTo>
                  <a:lnTo>
                    <a:pt x="1289" y="321"/>
                  </a:lnTo>
                  <a:lnTo>
                    <a:pt x="1285" y="297"/>
                  </a:lnTo>
                  <a:lnTo>
                    <a:pt x="1275" y="272"/>
                  </a:lnTo>
                  <a:lnTo>
                    <a:pt x="1263" y="250"/>
                  </a:lnTo>
                  <a:lnTo>
                    <a:pt x="1245" y="228"/>
                  </a:lnTo>
                  <a:lnTo>
                    <a:pt x="1224" y="211"/>
                  </a:lnTo>
                  <a:lnTo>
                    <a:pt x="1201" y="198"/>
                  </a:lnTo>
                  <a:lnTo>
                    <a:pt x="1176" y="188"/>
                  </a:lnTo>
                  <a:lnTo>
                    <a:pt x="1151" y="184"/>
                  </a:lnTo>
                  <a:lnTo>
                    <a:pt x="1125" y="184"/>
                  </a:lnTo>
                  <a:close/>
                  <a:moveTo>
                    <a:pt x="0" y="0"/>
                  </a:moveTo>
                  <a:lnTo>
                    <a:pt x="2694" y="0"/>
                  </a:lnTo>
                  <a:lnTo>
                    <a:pt x="2694" y="1266"/>
                  </a:lnTo>
                  <a:lnTo>
                    <a:pt x="0" y="126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01" name="Freeform 613"/>
            <p:cNvSpPr>
              <a:spLocks noEditPoints="1"/>
            </p:cNvSpPr>
            <p:nvPr/>
          </p:nvSpPr>
          <p:spPr bwMode="auto">
            <a:xfrm>
              <a:off x="2135188" y="4572001"/>
              <a:ext cx="382587" cy="295275"/>
            </a:xfrm>
            <a:custGeom>
              <a:avLst/>
              <a:gdLst>
                <a:gd name="T0" fmla="*/ 271 w 3374"/>
                <a:gd name="T1" fmla="*/ 203 h 2617"/>
                <a:gd name="T2" fmla="*/ 253 w 3374"/>
                <a:gd name="T3" fmla="*/ 206 h 2617"/>
                <a:gd name="T4" fmla="*/ 237 w 3374"/>
                <a:gd name="T5" fmla="*/ 213 h 2617"/>
                <a:gd name="T6" fmla="*/ 223 w 3374"/>
                <a:gd name="T7" fmla="*/ 223 h 2617"/>
                <a:gd name="T8" fmla="*/ 213 w 3374"/>
                <a:gd name="T9" fmla="*/ 236 h 2617"/>
                <a:gd name="T10" fmla="*/ 207 w 3374"/>
                <a:gd name="T11" fmla="*/ 253 h 2617"/>
                <a:gd name="T12" fmla="*/ 203 w 3374"/>
                <a:gd name="T13" fmla="*/ 270 h 2617"/>
                <a:gd name="T14" fmla="*/ 203 w 3374"/>
                <a:gd name="T15" fmla="*/ 1673 h 2617"/>
                <a:gd name="T16" fmla="*/ 207 w 3374"/>
                <a:gd name="T17" fmla="*/ 1690 h 2617"/>
                <a:gd name="T18" fmla="*/ 214 w 3374"/>
                <a:gd name="T19" fmla="*/ 1706 h 2617"/>
                <a:gd name="T20" fmla="*/ 224 w 3374"/>
                <a:gd name="T21" fmla="*/ 1721 h 2617"/>
                <a:gd name="T22" fmla="*/ 238 w 3374"/>
                <a:gd name="T23" fmla="*/ 1731 h 2617"/>
                <a:gd name="T24" fmla="*/ 255 w 3374"/>
                <a:gd name="T25" fmla="*/ 1738 h 2617"/>
                <a:gd name="T26" fmla="*/ 273 w 3374"/>
                <a:gd name="T27" fmla="*/ 1739 h 2617"/>
                <a:gd name="T28" fmla="*/ 3101 w 3374"/>
                <a:gd name="T29" fmla="*/ 1739 h 2617"/>
                <a:gd name="T30" fmla="*/ 3118 w 3374"/>
                <a:gd name="T31" fmla="*/ 1737 h 2617"/>
                <a:gd name="T32" fmla="*/ 3135 w 3374"/>
                <a:gd name="T33" fmla="*/ 1730 h 2617"/>
                <a:gd name="T34" fmla="*/ 3148 w 3374"/>
                <a:gd name="T35" fmla="*/ 1720 h 2617"/>
                <a:gd name="T36" fmla="*/ 3158 w 3374"/>
                <a:gd name="T37" fmla="*/ 1706 h 2617"/>
                <a:gd name="T38" fmla="*/ 3165 w 3374"/>
                <a:gd name="T39" fmla="*/ 1690 h 2617"/>
                <a:gd name="T40" fmla="*/ 3167 w 3374"/>
                <a:gd name="T41" fmla="*/ 1673 h 2617"/>
                <a:gd name="T42" fmla="*/ 3167 w 3374"/>
                <a:gd name="T43" fmla="*/ 270 h 2617"/>
                <a:gd name="T44" fmla="*/ 3165 w 3374"/>
                <a:gd name="T45" fmla="*/ 253 h 2617"/>
                <a:gd name="T46" fmla="*/ 3158 w 3374"/>
                <a:gd name="T47" fmla="*/ 236 h 2617"/>
                <a:gd name="T48" fmla="*/ 3148 w 3374"/>
                <a:gd name="T49" fmla="*/ 223 h 2617"/>
                <a:gd name="T50" fmla="*/ 3135 w 3374"/>
                <a:gd name="T51" fmla="*/ 213 h 2617"/>
                <a:gd name="T52" fmla="*/ 3118 w 3374"/>
                <a:gd name="T53" fmla="*/ 206 h 2617"/>
                <a:gd name="T54" fmla="*/ 3101 w 3374"/>
                <a:gd name="T55" fmla="*/ 203 h 2617"/>
                <a:gd name="T56" fmla="*/ 271 w 3374"/>
                <a:gd name="T57" fmla="*/ 203 h 2617"/>
                <a:gd name="T58" fmla="*/ 0 w 3374"/>
                <a:gd name="T59" fmla="*/ 0 h 2617"/>
                <a:gd name="T60" fmla="*/ 3374 w 3374"/>
                <a:gd name="T61" fmla="*/ 0 h 2617"/>
                <a:gd name="T62" fmla="*/ 3374 w 3374"/>
                <a:gd name="T63" fmla="*/ 1980 h 2617"/>
                <a:gd name="T64" fmla="*/ 2013 w 3374"/>
                <a:gd name="T65" fmla="*/ 1980 h 2617"/>
                <a:gd name="T66" fmla="*/ 2115 w 3374"/>
                <a:gd name="T67" fmla="*/ 2384 h 2617"/>
                <a:gd name="T68" fmla="*/ 2463 w 3374"/>
                <a:gd name="T69" fmla="*/ 2384 h 2617"/>
                <a:gd name="T70" fmla="*/ 2463 w 3374"/>
                <a:gd name="T71" fmla="*/ 2617 h 2617"/>
                <a:gd name="T72" fmla="*/ 910 w 3374"/>
                <a:gd name="T73" fmla="*/ 2617 h 2617"/>
                <a:gd name="T74" fmla="*/ 910 w 3374"/>
                <a:gd name="T75" fmla="*/ 2384 h 2617"/>
                <a:gd name="T76" fmla="*/ 1258 w 3374"/>
                <a:gd name="T77" fmla="*/ 2384 h 2617"/>
                <a:gd name="T78" fmla="*/ 1360 w 3374"/>
                <a:gd name="T79" fmla="*/ 1980 h 2617"/>
                <a:gd name="T80" fmla="*/ 0 w 3374"/>
                <a:gd name="T81" fmla="*/ 1980 h 2617"/>
                <a:gd name="T82" fmla="*/ 0 w 3374"/>
                <a:gd name="T83" fmla="*/ 0 h 2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4" h="2617">
                  <a:moveTo>
                    <a:pt x="271" y="203"/>
                  </a:moveTo>
                  <a:lnTo>
                    <a:pt x="253" y="206"/>
                  </a:lnTo>
                  <a:lnTo>
                    <a:pt x="237" y="213"/>
                  </a:lnTo>
                  <a:lnTo>
                    <a:pt x="223" y="223"/>
                  </a:lnTo>
                  <a:lnTo>
                    <a:pt x="213" y="236"/>
                  </a:lnTo>
                  <a:lnTo>
                    <a:pt x="207" y="253"/>
                  </a:lnTo>
                  <a:lnTo>
                    <a:pt x="203" y="270"/>
                  </a:lnTo>
                  <a:lnTo>
                    <a:pt x="203" y="1673"/>
                  </a:lnTo>
                  <a:lnTo>
                    <a:pt x="207" y="1690"/>
                  </a:lnTo>
                  <a:lnTo>
                    <a:pt x="214" y="1706"/>
                  </a:lnTo>
                  <a:lnTo>
                    <a:pt x="224" y="1721"/>
                  </a:lnTo>
                  <a:lnTo>
                    <a:pt x="238" y="1731"/>
                  </a:lnTo>
                  <a:lnTo>
                    <a:pt x="255" y="1738"/>
                  </a:lnTo>
                  <a:lnTo>
                    <a:pt x="273" y="1739"/>
                  </a:lnTo>
                  <a:lnTo>
                    <a:pt x="3101" y="1739"/>
                  </a:lnTo>
                  <a:lnTo>
                    <a:pt x="3118" y="1737"/>
                  </a:lnTo>
                  <a:lnTo>
                    <a:pt x="3135" y="1730"/>
                  </a:lnTo>
                  <a:lnTo>
                    <a:pt x="3148" y="1720"/>
                  </a:lnTo>
                  <a:lnTo>
                    <a:pt x="3158" y="1706"/>
                  </a:lnTo>
                  <a:lnTo>
                    <a:pt x="3165" y="1690"/>
                  </a:lnTo>
                  <a:lnTo>
                    <a:pt x="3167" y="1673"/>
                  </a:lnTo>
                  <a:lnTo>
                    <a:pt x="3167" y="270"/>
                  </a:lnTo>
                  <a:lnTo>
                    <a:pt x="3165" y="253"/>
                  </a:lnTo>
                  <a:lnTo>
                    <a:pt x="3158" y="236"/>
                  </a:lnTo>
                  <a:lnTo>
                    <a:pt x="3148" y="223"/>
                  </a:lnTo>
                  <a:lnTo>
                    <a:pt x="3135" y="213"/>
                  </a:lnTo>
                  <a:lnTo>
                    <a:pt x="3118" y="206"/>
                  </a:lnTo>
                  <a:lnTo>
                    <a:pt x="3101" y="203"/>
                  </a:lnTo>
                  <a:lnTo>
                    <a:pt x="271" y="203"/>
                  </a:lnTo>
                  <a:close/>
                  <a:moveTo>
                    <a:pt x="0" y="0"/>
                  </a:moveTo>
                  <a:lnTo>
                    <a:pt x="3374" y="0"/>
                  </a:lnTo>
                  <a:lnTo>
                    <a:pt x="3374" y="1980"/>
                  </a:lnTo>
                  <a:lnTo>
                    <a:pt x="2013" y="1980"/>
                  </a:lnTo>
                  <a:lnTo>
                    <a:pt x="2115" y="2384"/>
                  </a:lnTo>
                  <a:lnTo>
                    <a:pt x="2463" y="2384"/>
                  </a:lnTo>
                  <a:lnTo>
                    <a:pt x="2463" y="2617"/>
                  </a:lnTo>
                  <a:lnTo>
                    <a:pt x="910" y="2617"/>
                  </a:lnTo>
                  <a:lnTo>
                    <a:pt x="910" y="2384"/>
                  </a:lnTo>
                  <a:lnTo>
                    <a:pt x="1258" y="2384"/>
                  </a:lnTo>
                  <a:lnTo>
                    <a:pt x="1360" y="1980"/>
                  </a:lnTo>
                  <a:lnTo>
                    <a:pt x="0" y="198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5" name="Group 1964"/>
          <p:cNvGrpSpPr/>
          <p:nvPr/>
        </p:nvGrpSpPr>
        <p:grpSpPr>
          <a:xfrm>
            <a:off x="2066660" y="2845406"/>
            <a:ext cx="154534" cy="232766"/>
            <a:chOff x="1668463" y="4471988"/>
            <a:chExt cx="254000" cy="382587"/>
          </a:xfrm>
          <a:solidFill>
            <a:schemeClr val="tx1">
              <a:lumMod val="65000"/>
              <a:lumOff val="35000"/>
            </a:schemeClr>
          </a:solidFill>
        </p:grpSpPr>
        <p:sp>
          <p:nvSpPr>
            <p:cNvPr id="1705" name="Freeform 618"/>
            <p:cNvSpPr>
              <a:spLocks noEditPoints="1"/>
            </p:cNvSpPr>
            <p:nvPr/>
          </p:nvSpPr>
          <p:spPr bwMode="auto">
            <a:xfrm>
              <a:off x="1668463" y="4800600"/>
              <a:ext cx="254000" cy="53975"/>
            </a:xfrm>
            <a:custGeom>
              <a:avLst/>
              <a:gdLst>
                <a:gd name="T0" fmla="*/ 1656 w 2238"/>
                <a:gd name="T1" fmla="*/ 173 h 482"/>
                <a:gd name="T2" fmla="*/ 1628 w 2238"/>
                <a:gd name="T3" fmla="*/ 192 h 482"/>
                <a:gd name="T4" fmla="*/ 1610 w 2238"/>
                <a:gd name="T5" fmla="*/ 220 h 482"/>
                <a:gd name="T6" fmla="*/ 1610 w 2238"/>
                <a:gd name="T7" fmla="*/ 255 h 482"/>
                <a:gd name="T8" fmla="*/ 1628 w 2238"/>
                <a:gd name="T9" fmla="*/ 285 h 482"/>
                <a:gd name="T10" fmla="*/ 1657 w 2238"/>
                <a:gd name="T11" fmla="*/ 302 h 482"/>
                <a:gd name="T12" fmla="*/ 1902 w 2238"/>
                <a:gd name="T13" fmla="*/ 304 h 482"/>
                <a:gd name="T14" fmla="*/ 1936 w 2238"/>
                <a:gd name="T15" fmla="*/ 295 h 482"/>
                <a:gd name="T16" fmla="*/ 1961 w 2238"/>
                <a:gd name="T17" fmla="*/ 271 h 482"/>
                <a:gd name="T18" fmla="*/ 1970 w 2238"/>
                <a:gd name="T19" fmla="*/ 238 h 482"/>
                <a:gd name="T20" fmla="*/ 1961 w 2238"/>
                <a:gd name="T21" fmla="*/ 204 h 482"/>
                <a:gd name="T22" fmla="*/ 1936 w 2238"/>
                <a:gd name="T23" fmla="*/ 179 h 482"/>
                <a:gd name="T24" fmla="*/ 1902 w 2238"/>
                <a:gd name="T25" fmla="*/ 171 h 482"/>
                <a:gd name="T26" fmla="*/ 1002 w 2238"/>
                <a:gd name="T27" fmla="*/ 171 h 482"/>
                <a:gd name="T28" fmla="*/ 967 w 2238"/>
                <a:gd name="T29" fmla="*/ 180 h 482"/>
                <a:gd name="T30" fmla="*/ 944 w 2238"/>
                <a:gd name="T31" fmla="*/ 205 h 482"/>
                <a:gd name="T32" fmla="*/ 936 w 2238"/>
                <a:gd name="T33" fmla="*/ 238 h 482"/>
                <a:gd name="T34" fmla="*/ 944 w 2238"/>
                <a:gd name="T35" fmla="*/ 271 h 482"/>
                <a:gd name="T36" fmla="*/ 968 w 2238"/>
                <a:gd name="T37" fmla="*/ 295 h 482"/>
                <a:gd name="T38" fmla="*/ 1002 w 2238"/>
                <a:gd name="T39" fmla="*/ 304 h 482"/>
                <a:gd name="T40" fmla="*/ 1248 w 2238"/>
                <a:gd name="T41" fmla="*/ 302 h 482"/>
                <a:gd name="T42" fmla="*/ 1277 w 2238"/>
                <a:gd name="T43" fmla="*/ 285 h 482"/>
                <a:gd name="T44" fmla="*/ 1294 w 2238"/>
                <a:gd name="T45" fmla="*/ 255 h 482"/>
                <a:gd name="T46" fmla="*/ 1294 w 2238"/>
                <a:gd name="T47" fmla="*/ 219 h 482"/>
                <a:gd name="T48" fmla="*/ 1277 w 2238"/>
                <a:gd name="T49" fmla="*/ 191 h 482"/>
                <a:gd name="T50" fmla="*/ 1248 w 2238"/>
                <a:gd name="T51" fmla="*/ 173 h 482"/>
                <a:gd name="T52" fmla="*/ 1002 w 2238"/>
                <a:gd name="T53" fmla="*/ 171 h 482"/>
                <a:gd name="T54" fmla="*/ 313 w 2238"/>
                <a:gd name="T55" fmla="*/ 173 h 482"/>
                <a:gd name="T56" fmla="*/ 284 w 2238"/>
                <a:gd name="T57" fmla="*/ 192 h 482"/>
                <a:gd name="T58" fmla="*/ 266 w 2238"/>
                <a:gd name="T59" fmla="*/ 220 h 482"/>
                <a:gd name="T60" fmla="*/ 267 w 2238"/>
                <a:gd name="T61" fmla="*/ 255 h 482"/>
                <a:gd name="T62" fmla="*/ 285 w 2238"/>
                <a:gd name="T63" fmla="*/ 285 h 482"/>
                <a:gd name="T64" fmla="*/ 314 w 2238"/>
                <a:gd name="T65" fmla="*/ 302 h 482"/>
                <a:gd name="T66" fmla="*/ 559 w 2238"/>
                <a:gd name="T67" fmla="*/ 304 h 482"/>
                <a:gd name="T68" fmla="*/ 594 w 2238"/>
                <a:gd name="T69" fmla="*/ 295 h 482"/>
                <a:gd name="T70" fmla="*/ 617 w 2238"/>
                <a:gd name="T71" fmla="*/ 271 h 482"/>
                <a:gd name="T72" fmla="*/ 627 w 2238"/>
                <a:gd name="T73" fmla="*/ 238 h 482"/>
                <a:gd name="T74" fmla="*/ 617 w 2238"/>
                <a:gd name="T75" fmla="*/ 204 h 482"/>
                <a:gd name="T76" fmla="*/ 594 w 2238"/>
                <a:gd name="T77" fmla="*/ 179 h 482"/>
                <a:gd name="T78" fmla="*/ 559 w 2238"/>
                <a:gd name="T79" fmla="*/ 171 h 482"/>
                <a:gd name="T80" fmla="*/ 0 w 2238"/>
                <a:gd name="T81" fmla="*/ 0 h 482"/>
                <a:gd name="T82" fmla="*/ 2238 w 2238"/>
                <a:gd name="T83" fmla="*/ 482 h 482"/>
                <a:gd name="T84" fmla="*/ 0 w 2238"/>
                <a:gd name="T85"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38" h="482">
                  <a:moveTo>
                    <a:pt x="1675" y="171"/>
                  </a:moveTo>
                  <a:lnTo>
                    <a:pt x="1656" y="173"/>
                  </a:lnTo>
                  <a:lnTo>
                    <a:pt x="1641" y="180"/>
                  </a:lnTo>
                  <a:lnTo>
                    <a:pt x="1628" y="192"/>
                  </a:lnTo>
                  <a:lnTo>
                    <a:pt x="1618" y="205"/>
                  </a:lnTo>
                  <a:lnTo>
                    <a:pt x="1610" y="220"/>
                  </a:lnTo>
                  <a:lnTo>
                    <a:pt x="1608" y="238"/>
                  </a:lnTo>
                  <a:lnTo>
                    <a:pt x="1610" y="255"/>
                  </a:lnTo>
                  <a:lnTo>
                    <a:pt x="1618" y="271"/>
                  </a:lnTo>
                  <a:lnTo>
                    <a:pt x="1628" y="285"/>
                  </a:lnTo>
                  <a:lnTo>
                    <a:pt x="1641" y="295"/>
                  </a:lnTo>
                  <a:lnTo>
                    <a:pt x="1657" y="302"/>
                  </a:lnTo>
                  <a:lnTo>
                    <a:pt x="1675" y="304"/>
                  </a:lnTo>
                  <a:lnTo>
                    <a:pt x="1902" y="304"/>
                  </a:lnTo>
                  <a:lnTo>
                    <a:pt x="1921" y="302"/>
                  </a:lnTo>
                  <a:lnTo>
                    <a:pt x="1936" y="295"/>
                  </a:lnTo>
                  <a:lnTo>
                    <a:pt x="1950" y="285"/>
                  </a:lnTo>
                  <a:lnTo>
                    <a:pt x="1961" y="271"/>
                  </a:lnTo>
                  <a:lnTo>
                    <a:pt x="1967" y="255"/>
                  </a:lnTo>
                  <a:lnTo>
                    <a:pt x="1970" y="238"/>
                  </a:lnTo>
                  <a:lnTo>
                    <a:pt x="1967" y="219"/>
                  </a:lnTo>
                  <a:lnTo>
                    <a:pt x="1961" y="204"/>
                  </a:lnTo>
                  <a:lnTo>
                    <a:pt x="1950" y="191"/>
                  </a:lnTo>
                  <a:lnTo>
                    <a:pt x="1936" y="179"/>
                  </a:lnTo>
                  <a:lnTo>
                    <a:pt x="1921" y="173"/>
                  </a:lnTo>
                  <a:lnTo>
                    <a:pt x="1902" y="171"/>
                  </a:lnTo>
                  <a:lnTo>
                    <a:pt x="1675" y="171"/>
                  </a:lnTo>
                  <a:close/>
                  <a:moveTo>
                    <a:pt x="1002" y="171"/>
                  </a:moveTo>
                  <a:lnTo>
                    <a:pt x="984" y="173"/>
                  </a:lnTo>
                  <a:lnTo>
                    <a:pt x="967" y="180"/>
                  </a:lnTo>
                  <a:lnTo>
                    <a:pt x="954" y="192"/>
                  </a:lnTo>
                  <a:lnTo>
                    <a:pt x="944" y="205"/>
                  </a:lnTo>
                  <a:lnTo>
                    <a:pt x="938" y="220"/>
                  </a:lnTo>
                  <a:lnTo>
                    <a:pt x="936" y="238"/>
                  </a:lnTo>
                  <a:lnTo>
                    <a:pt x="938" y="255"/>
                  </a:lnTo>
                  <a:lnTo>
                    <a:pt x="944" y="271"/>
                  </a:lnTo>
                  <a:lnTo>
                    <a:pt x="955" y="285"/>
                  </a:lnTo>
                  <a:lnTo>
                    <a:pt x="968" y="295"/>
                  </a:lnTo>
                  <a:lnTo>
                    <a:pt x="984" y="302"/>
                  </a:lnTo>
                  <a:lnTo>
                    <a:pt x="1002" y="304"/>
                  </a:lnTo>
                  <a:lnTo>
                    <a:pt x="1230" y="304"/>
                  </a:lnTo>
                  <a:lnTo>
                    <a:pt x="1248" y="302"/>
                  </a:lnTo>
                  <a:lnTo>
                    <a:pt x="1263" y="295"/>
                  </a:lnTo>
                  <a:lnTo>
                    <a:pt x="1277" y="285"/>
                  </a:lnTo>
                  <a:lnTo>
                    <a:pt x="1288" y="271"/>
                  </a:lnTo>
                  <a:lnTo>
                    <a:pt x="1294" y="255"/>
                  </a:lnTo>
                  <a:lnTo>
                    <a:pt x="1296" y="238"/>
                  </a:lnTo>
                  <a:lnTo>
                    <a:pt x="1294" y="219"/>
                  </a:lnTo>
                  <a:lnTo>
                    <a:pt x="1288" y="204"/>
                  </a:lnTo>
                  <a:lnTo>
                    <a:pt x="1277" y="191"/>
                  </a:lnTo>
                  <a:lnTo>
                    <a:pt x="1263" y="179"/>
                  </a:lnTo>
                  <a:lnTo>
                    <a:pt x="1248" y="173"/>
                  </a:lnTo>
                  <a:lnTo>
                    <a:pt x="1230" y="171"/>
                  </a:lnTo>
                  <a:lnTo>
                    <a:pt x="1002" y="171"/>
                  </a:lnTo>
                  <a:close/>
                  <a:moveTo>
                    <a:pt x="332" y="171"/>
                  </a:moveTo>
                  <a:lnTo>
                    <a:pt x="313" y="173"/>
                  </a:lnTo>
                  <a:lnTo>
                    <a:pt x="297" y="180"/>
                  </a:lnTo>
                  <a:lnTo>
                    <a:pt x="284" y="192"/>
                  </a:lnTo>
                  <a:lnTo>
                    <a:pt x="272" y="205"/>
                  </a:lnTo>
                  <a:lnTo>
                    <a:pt x="266" y="220"/>
                  </a:lnTo>
                  <a:lnTo>
                    <a:pt x="265" y="238"/>
                  </a:lnTo>
                  <a:lnTo>
                    <a:pt x="267" y="255"/>
                  </a:lnTo>
                  <a:lnTo>
                    <a:pt x="274" y="271"/>
                  </a:lnTo>
                  <a:lnTo>
                    <a:pt x="285" y="285"/>
                  </a:lnTo>
                  <a:lnTo>
                    <a:pt x="298" y="295"/>
                  </a:lnTo>
                  <a:lnTo>
                    <a:pt x="314" y="302"/>
                  </a:lnTo>
                  <a:lnTo>
                    <a:pt x="332" y="304"/>
                  </a:lnTo>
                  <a:lnTo>
                    <a:pt x="559" y="304"/>
                  </a:lnTo>
                  <a:lnTo>
                    <a:pt x="577" y="302"/>
                  </a:lnTo>
                  <a:lnTo>
                    <a:pt x="594" y="295"/>
                  </a:lnTo>
                  <a:lnTo>
                    <a:pt x="607" y="285"/>
                  </a:lnTo>
                  <a:lnTo>
                    <a:pt x="617" y="271"/>
                  </a:lnTo>
                  <a:lnTo>
                    <a:pt x="623" y="255"/>
                  </a:lnTo>
                  <a:lnTo>
                    <a:pt x="627" y="238"/>
                  </a:lnTo>
                  <a:lnTo>
                    <a:pt x="623" y="219"/>
                  </a:lnTo>
                  <a:lnTo>
                    <a:pt x="617" y="204"/>
                  </a:lnTo>
                  <a:lnTo>
                    <a:pt x="607" y="191"/>
                  </a:lnTo>
                  <a:lnTo>
                    <a:pt x="594" y="179"/>
                  </a:lnTo>
                  <a:lnTo>
                    <a:pt x="577" y="173"/>
                  </a:lnTo>
                  <a:lnTo>
                    <a:pt x="559" y="171"/>
                  </a:lnTo>
                  <a:lnTo>
                    <a:pt x="332" y="171"/>
                  </a:lnTo>
                  <a:close/>
                  <a:moveTo>
                    <a:pt x="0" y="0"/>
                  </a:moveTo>
                  <a:lnTo>
                    <a:pt x="2238" y="0"/>
                  </a:lnTo>
                  <a:lnTo>
                    <a:pt x="2238" y="482"/>
                  </a:lnTo>
                  <a:lnTo>
                    <a:pt x="0" y="48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06" name="Freeform 619"/>
            <p:cNvSpPr>
              <a:spLocks noEditPoints="1"/>
            </p:cNvSpPr>
            <p:nvPr/>
          </p:nvSpPr>
          <p:spPr bwMode="auto">
            <a:xfrm>
              <a:off x="1668463" y="4471988"/>
              <a:ext cx="254000" cy="53975"/>
            </a:xfrm>
            <a:custGeom>
              <a:avLst/>
              <a:gdLst>
                <a:gd name="T0" fmla="*/ 878 w 2238"/>
                <a:gd name="T1" fmla="*/ 178 h 482"/>
                <a:gd name="T2" fmla="*/ 861 w 2238"/>
                <a:gd name="T3" fmla="*/ 180 h 482"/>
                <a:gd name="T4" fmla="*/ 845 w 2238"/>
                <a:gd name="T5" fmla="*/ 187 h 482"/>
                <a:gd name="T6" fmla="*/ 831 w 2238"/>
                <a:gd name="T7" fmla="*/ 197 h 482"/>
                <a:gd name="T8" fmla="*/ 821 w 2238"/>
                <a:gd name="T9" fmla="*/ 211 h 482"/>
                <a:gd name="T10" fmla="*/ 814 w 2238"/>
                <a:gd name="T11" fmla="*/ 227 h 482"/>
                <a:gd name="T12" fmla="*/ 812 w 2238"/>
                <a:gd name="T13" fmla="*/ 244 h 482"/>
                <a:gd name="T14" fmla="*/ 814 w 2238"/>
                <a:gd name="T15" fmla="*/ 263 h 482"/>
                <a:gd name="T16" fmla="*/ 821 w 2238"/>
                <a:gd name="T17" fmla="*/ 278 h 482"/>
                <a:gd name="T18" fmla="*/ 831 w 2238"/>
                <a:gd name="T19" fmla="*/ 291 h 482"/>
                <a:gd name="T20" fmla="*/ 845 w 2238"/>
                <a:gd name="T21" fmla="*/ 303 h 482"/>
                <a:gd name="T22" fmla="*/ 861 w 2238"/>
                <a:gd name="T23" fmla="*/ 309 h 482"/>
                <a:gd name="T24" fmla="*/ 878 w 2238"/>
                <a:gd name="T25" fmla="*/ 311 h 482"/>
                <a:gd name="T26" fmla="*/ 1355 w 2238"/>
                <a:gd name="T27" fmla="*/ 311 h 482"/>
                <a:gd name="T28" fmla="*/ 1374 w 2238"/>
                <a:gd name="T29" fmla="*/ 309 h 482"/>
                <a:gd name="T30" fmla="*/ 1390 w 2238"/>
                <a:gd name="T31" fmla="*/ 302 h 482"/>
                <a:gd name="T32" fmla="*/ 1404 w 2238"/>
                <a:gd name="T33" fmla="*/ 290 h 482"/>
                <a:gd name="T34" fmla="*/ 1414 w 2238"/>
                <a:gd name="T35" fmla="*/ 277 h 482"/>
                <a:gd name="T36" fmla="*/ 1420 w 2238"/>
                <a:gd name="T37" fmla="*/ 262 h 482"/>
                <a:gd name="T38" fmla="*/ 1423 w 2238"/>
                <a:gd name="T39" fmla="*/ 244 h 482"/>
                <a:gd name="T40" fmla="*/ 1420 w 2238"/>
                <a:gd name="T41" fmla="*/ 227 h 482"/>
                <a:gd name="T42" fmla="*/ 1414 w 2238"/>
                <a:gd name="T43" fmla="*/ 211 h 482"/>
                <a:gd name="T44" fmla="*/ 1404 w 2238"/>
                <a:gd name="T45" fmla="*/ 197 h 482"/>
                <a:gd name="T46" fmla="*/ 1389 w 2238"/>
                <a:gd name="T47" fmla="*/ 187 h 482"/>
                <a:gd name="T48" fmla="*/ 1374 w 2238"/>
                <a:gd name="T49" fmla="*/ 180 h 482"/>
                <a:gd name="T50" fmla="*/ 1355 w 2238"/>
                <a:gd name="T51" fmla="*/ 178 h 482"/>
                <a:gd name="T52" fmla="*/ 878 w 2238"/>
                <a:gd name="T53" fmla="*/ 178 h 482"/>
                <a:gd name="T54" fmla="*/ 0 w 2238"/>
                <a:gd name="T55" fmla="*/ 0 h 482"/>
                <a:gd name="T56" fmla="*/ 2238 w 2238"/>
                <a:gd name="T57" fmla="*/ 0 h 482"/>
                <a:gd name="T58" fmla="*/ 2238 w 2238"/>
                <a:gd name="T59" fmla="*/ 482 h 482"/>
                <a:gd name="T60" fmla="*/ 0 w 2238"/>
                <a:gd name="T61" fmla="*/ 482 h 482"/>
                <a:gd name="T62" fmla="*/ 0 w 2238"/>
                <a:gd name="T63" fmla="*/ 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38" h="482">
                  <a:moveTo>
                    <a:pt x="878" y="178"/>
                  </a:moveTo>
                  <a:lnTo>
                    <a:pt x="861" y="180"/>
                  </a:lnTo>
                  <a:lnTo>
                    <a:pt x="845" y="187"/>
                  </a:lnTo>
                  <a:lnTo>
                    <a:pt x="831" y="197"/>
                  </a:lnTo>
                  <a:lnTo>
                    <a:pt x="821" y="211"/>
                  </a:lnTo>
                  <a:lnTo>
                    <a:pt x="814" y="227"/>
                  </a:lnTo>
                  <a:lnTo>
                    <a:pt x="812" y="244"/>
                  </a:lnTo>
                  <a:lnTo>
                    <a:pt x="814" y="263"/>
                  </a:lnTo>
                  <a:lnTo>
                    <a:pt x="821" y="278"/>
                  </a:lnTo>
                  <a:lnTo>
                    <a:pt x="831" y="291"/>
                  </a:lnTo>
                  <a:lnTo>
                    <a:pt x="845" y="303"/>
                  </a:lnTo>
                  <a:lnTo>
                    <a:pt x="861" y="309"/>
                  </a:lnTo>
                  <a:lnTo>
                    <a:pt x="878" y="311"/>
                  </a:lnTo>
                  <a:lnTo>
                    <a:pt x="1355" y="311"/>
                  </a:lnTo>
                  <a:lnTo>
                    <a:pt x="1374" y="309"/>
                  </a:lnTo>
                  <a:lnTo>
                    <a:pt x="1390" y="302"/>
                  </a:lnTo>
                  <a:lnTo>
                    <a:pt x="1404" y="290"/>
                  </a:lnTo>
                  <a:lnTo>
                    <a:pt x="1414" y="277"/>
                  </a:lnTo>
                  <a:lnTo>
                    <a:pt x="1420" y="262"/>
                  </a:lnTo>
                  <a:lnTo>
                    <a:pt x="1423" y="244"/>
                  </a:lnTo>
                  <a:lnTo>
                    <a:pt x="1420" y="227"/>
                  </a:lnTo>
                  <a:lnTo>
                    <a:pt x="1414" y="211"/>
                  </a:lnTo>
                  <a:lnTo>
                    <a:pt x="1404" y="197"/>
                  </a:lnTo>
                  <a:lnTo>
                    <a:pt x="1389" y="187"/>
                  </a:lnTo>
                  <a:lnTo>
                    <a:pt x="1374" y="180"/>
                  </a:lnTo>
                  <a:lnTo>
                    <a:pt x="1355" y="178"/>
                  </a:lnTo>
                  <a:lnTo>
                    <a:pt x="878" y="178"/>
                  </a:lnTo>
                  <a:close/>
                  <a:moveTo>
                    <a:pt x="0" y="0"/>
                  </a:moveTo>
                  <a:lnTo>
                    <a:pt x="2238" y="0"/>
                  </a:lnTo>
                  <a:lnTo>
                    <a:pt x="2238" y="482"/>
                  </a:lnTo>
                  <a:lnTo>
                    <a:pt x="0" y="48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07" name="Freeform 620"/>
            <p:cNvSpPr>
              <a:spLocks noEditPoints="1"/>
            </p:cNvSpPr>
            <p:nvPr/>
          </p:nvSpPr>
          <p:spPr bwMode="auto">
            <a:xfrm>
              <a:off x="1668463" y="4541838"/>
              <a:ext cx="254000" cy="242887"/>
            </a:xfrm>
            <a:custGeom>
              <a:avLst/>
              <a:gdLst>
                <a:gd name="T0" fmla="*/ 335 w 2238"/>
                <a:gd name="T1" fmla="*/ 1776 h 2136"/>
                <a:gd name="T2" fmla="*/ 304 w 2238"/>
                <a:gd name="T3" fmla="*/ 1815 h 2136"/>
                <a:gd name="T4" fmla="*/ 311 w 2238"/>
                <a:gd name="T5" fmla="*/ 1868 h 2136"/>
                <a:gd name="T6" fmla="*/ 351 w 2238"/>
                <a:gd name="T7" fmla="*/ 1898 h 2136"/>
                <a:gd name="T8" fmla="*/ 1885 w 2238"/>
                <a:gd name="T9" fmla="*/ 1898 h 2136"/>
                <a:gd name="T10" fmla="*/ 1926 w 2238"/>
                <a:gd name="T11" fmla="*/ 1868 h 2136"/>
                <a:gd name="T12" fmla="*/ 1932 w 2238"/>
                <a:gd name="T13" fmla="*/ 1815 h 2136"/>
                <a:gd name="T14" fmla="*/ 1901 w 2238"/>
                <a:gd name="T15" fmla="*/ 1776 h 2136"/>
                <a:gd name="T16" fmla="*/ 370 w 2238"/>
                <a:gd name="T17" fmla="*/ 1767 h 2136"/>
                <a:gd name="T18" fmla="*/ 335 w 2238"/>
                <a:gd name="T19" fmla="*/ 1466 h 2136"/>
                <a:gd name="T20" fmla="*/ 304 w 2238"/>
                <a:gd name="T21" fmla="*/ 1506 h 2136"/>
                <a:gd name="T22" fmla="*/ 311 w 2238"/>
                <a:gd name="T23" fmla="*/ 1557 h 2136"/>
                <a:gd name="T24" fmla="*/ 351 w 2238"/>
                <a:gd name="T25" fmla="*/ 1587 h 2136"/>
                <a:gd name="T26" fmla="*/ 1885 w 2238"/>
                <a:gd name="T27" fmla="*/ 1587 h 2136"/>
                <a:gd name="T28" fmla="*/ 1926 w 2238"/>
                <a:gd name="T29" fmla="*/ 1557 h 2136"/>
                <a:gd name="T30" fmla="*/ 1932 w 2238"/>
                <a:gd name="T31" fmla="*/ 1506 h 2136"/>
                <a:gd name="T32" fmla="*/ 1901 w 2238"/>
                <a:gd name="T33" fmla="*/ 1466 h 2136"/>
                <a:gd name="T34" fmla="*/ 370 w 2238"/>
                <a:gd name="T35" fmla="*/ 1457 h 2136"/>
                <a:gd name="T36" fmla="*/ 335 w 2238"/>
                <a:gd name="T37" fmla="*/ 1153 h 2136"/>
                <a:gd name="T38" fmla="*/ 304 w 2238"/>
                <a:gd name="T39" fmla="*/ 1193 h 2136"/>
                <a:gd name="T40" fmla="*/ 311 w 2238"/>
                <a:gd name="T41" fmla="*/ 1244 h 2136"/>
                <a:gd name="T42" fmla="*/ 351 w 2238"/>
                <a:gd name="T43" fmla="*/ 1275 h 2136"/>
                <a:gd name="T44" fmla="*/ 1885 w 2238"/>
                <a:gd name="T45" fmla="*/ 1275 h 2136"/>
                <a:gd name="T46" fmla="*/ 1926 w 2238"/>
                <a:gd name="T47" fmla="*/ 1244 h 2136"/>
                <a:gd name="T48" fmla="*/ 1932 w 2238"/>
                <a:gd name="T49" fmla="*/ 1192 h 2136"/>
                <a:gd name="T50" fmla="*/ 1901 w 2238"/>
                <a:gd name="T51" fmla="*/ 1152 h 2136"/>
                <a:gd name="T52" fmla="*/ 370 w 2238"/>
                <a:gd name="T53" fmla="*/ 1143 h 2136"/>
                <a:gd name="T54" fmla="*/ 872 w 2238"/>
                <a:gd name="T55" fmla="*/ 305 h 2136"/>
                <a:gd name="T56" fmla="*/ 831 w 2238"/>
                <a:gd name="T57" fmla="*/ 362 h 2136"/>
                <a:gd name="T58" fmla="*/ 480 w 2238"/>
                <a:gd name="T59" fmla="*/ 716 h 2136"/>
                <a:gd name="T60" fmla="*/ 431 w 2238"/>
                <a:gd name="T61" fmla="*/ 742 h 2136"/>
                <a:gd name="T62" fmla="*/ 403 w 2238"/>
                <a:gd name="T63" fmla="*/ 799 h 2136"/>
                <a:gd name="T64" fmla="*/ 419 w 2238"/>
                <a:gd name="T65" fmla="*/ 860 h 2136"/>
                <a:gd name="T66" fmla="*/ 469 w 2238"/>
                <a:gd name="T67" fmla="*/ 900 h 2136"/>
                <a:gd name="T68" fmla="*/ 531 w 2238"/>
                <a:gd name="T69" fmla="*/ 900 h 2136"/>
                <a:gd name="T70" fmla="*/ 581 w 2238"/>
                <a:gd name="T71" fmla="*/ 857 h 2136"/>
                <a:gd name="T72" fmla="*/ 924 w 2238"/>
                <a:gd name="T73" fmla="*/ 482 h 2136"/>
                <a:gd name="T74" fmla="*/ 1225 w 2238"/>
                <a:gd name="T75" fmla="*/ 848 h 2136"/>
                <a:gd name="T76" fmla="*/ 1262 w 2238"/>
                <a:gd name="T77" fmla="*/ 891 h 2136"/>
                <a:gd name="T78" fmla="*/ 1323 w 2238"/>
                <a:gd name="T79" fmla="*/ 905 h 2136"/>
                <a:gd name="T80" fmla="*/ 1380 w 2238"/>
                <a:gd name="T81" fmla="*/ 878 h 2136"/>
                <a:gd name="T82" fmla="*/ 1407 w 2238"/>
                <a:gd name="T83" fmla="*/ 811 h 2136"/>
                <a:gd name="T84" fmla="*/ 1766 w 2238"/>
                <a:gd name="T85" fmla="*/ 473 h 2136"/>
                <a:gd name="T86" fmla="*/ 1811 w 2238"/>
                <a:gd name="T87" fmla="*/ 436 h 2136"/>
                <a:gd name="T88" fmla="*/ 1825 w 2238"/>
                <a:gd name="T89" fmla="*/ 376 h 2136"/>
                <a:gd name="T90" fmla="*/ 1798 w 2238"/>
                <a:gd name="T91" fmla="*/ 319 h 2136"/>
                <a:gd name="T92" fmla="*/ 1742 w 2238"/>
                <a:gd name="T93" fmla="*/ 292 h 2136"/>
                <a:gd name="T94" fmla="*/ 1681 w 2238"/>
                <a:gd name="T95" fmla="*/ 305 h 2136"/>
                <a:gd name="T96" fmla="*/ 1640 w 2238"/>
                <a:gd name="T97" fmla="*/ 362 h 2136"/>
                <a:gd name="T98" fmla="*/ 1016 w 2238"/>
                <a:gd name="T99" fmla="*/ 383 h 2136"/>
                <a:gd name="T100" fmla="*/ 1000 w 2238"/>
                <a:gd name="T101" fmla="*/ 333 h 2136"/>
                <a:gd name="T102" fmla="*/ 953 w 2238"/>
                <a:gd name="T103" fmla="*/ 296 h 2136"/>
                <a:gd name="T104" fmla="*/ 0 w 2238"/>
                <a:gd name="T105" fmla="*/ 0 h 2136"/>
                <a:gd name="T106" fmla="*/ 0 w 2238"/>
                <a:gd name="T107" fmla="*/ 2136 h 2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38" h="2136">
                  <a:moveTo>
                    <a:pt x="370" y="1767"/>
                  </a:moveTo>
                  <a:lnTo>
                    <a:pt x="351" y="1769"/>
                  </a:lnTo>
                  <a:lnTo>
                    <a:pt x="335" y="1776"/>
                  </a:lnTo>
                  <a:lnTo>
                    <a:pt x="320" y="1787"/>
                  </a:lnTo>
                  <a:lnTo>
                    <a:pt x="310" y="1800"/>
                  </a:lnTo>
                  <a:lnTo>
                    <a:pt x="304" y="1815"/>
                  </a:lnTo>
                  <a:lnTo>
                    <a:pt x="302" y="1834"/>
                  </a:lnTo>
                  <a:lnTo>
                    <a:pt x="305" y="1851"/>
                  </a:lnTo>
                  <a:lnTo>
                    <a:pt x="311" y="1868"/>
                  </a:lnTo>
                  <a:lnTo>
                    <a:pt x="321" y="1881"/>
                  </a:lnTo>
                  <a:lnTo>
                    <a:pt x="335" y="1891"/>
                  </a:lnTo>
                  <a:lnTo>
                    <a:pt x="351" y="1898"/>
                  </a:lnTo>
                  <a:lnTo>
                    <a:pt x="370" y="1900"/>
                  </a:lnTo>
                  <a:lnTo>
                    <a:pt x="1867" y="1900"/>
                  </a:lnTo>
                  <a:lnTo>
                    <a:pt x="1885" y="1898"/>
                  </a:lnTo>
                  <a:lnTo>
                    <a:pt x="1901" y="1891"/>
                  </a:lnTo>
                  <a:lnTo>
                    <a:pt x="1914" y="1881"/>
                  </a:lnTo>
                  <a:lnTo>
                    <a:pt x="1926" y="1868"/>
                  </a:lnTo>
                  <a:lnTo>
                    <a:pt x="1932" y="1851"/>
                  </a:lnTo>
                  <a:lnTo>
                    <a:pt x="1934" y="1834"/>
                  </a:lnTo>
                  <a:lnTo>
                    <a:pt x="1932" y="1815"/>
                  </a:lnTo>
                  <a:lnTo>
                    <a:pt x="1926" y="1800"/>
                  </a:lnTo>
                  <a:lnTo>
                    <a:pt x="1914" y="1787"/>
                  </a:lnTo>
                  <a:lnTo>
                    <a:pt x="1901" y="1776"/>
                  </a:lnTo>
                  <a:lnTo>
                    <a:pt x="1885" y="1769"/>
                  </a:lnTo>
                  <a:lnTo>
                    <a:pt x="1867" y="1767"/>
                  </a:lnTo>
                  <a:lnTo>
                    <a:pt x="370" y="1767"/>
                  </a:lnTo>
                  <a:close/>
                  <a:moveTo>
                    <a:pt x="370" y="1457"/>
                  </a:moveTo>
                  <a:lnTo>
                    <a:pt x="351" y="1459"/>
                  </a:lnTo>
                  <a:lnTo>
                    <a:pt x="335" y="1466"/>
                  </a:lnTo>
                  <a:lnTo>
                    <a:pt x="320" y="1476"/>
                  </a:lnTo>
                  <a:lnTo>
                    <a:pt x="310" y="1489"/>
                  </a:lnTo>
                  <a:lnTo>
                    <a:pt x="304" y="1506"/>
                  </a:lnTo>
                  <a:lnTo>
                    <a:pt x="302" y="1523"/>
                  </a:lnTo>
                  <a:lnTo>
                    <a:pt x="305" y="1541"/>
                  </a:lnTo>
                  <a:lnTo>
                    <a:pt x="311" y="1557"/>
                  </a:lnTo>
                  <a:lnTo>
                    <a:pt x="321" y="1570"/>
                  </a:lnTo>
                  <a:lnTo>
                    <a:pt x="335" y="1581"/>
                  </a:lnTo>
                  <a:lnTo>
                    <a:pt x="351" y="1587"/>
                  </a:lnTo>
                  <a:lnTo>
                    <a:pt x="370" y="1589"/>
                  </a:lnTo>
                  <a:lnTo>
                    <a:pt x="1867" y="1589"/>
                  </a:lnTo>
                  <a:lnTo>
                    <a:pt x="1885" y="1587"/>
                  </a:lnTo>
                  <a:lnTo>
                    <a:pt x="1901" y="1581"/>
                  </a:lnTo>
                  <a:lnTo>
                    <a:pt x="1914" y="1570"/>
                  </a:lnTo>
                  <a:lnTo>
                    <a:pt x="1926" y="1557"/>
                  </a:lnTo>
                  <a:lnTo>
                    <a:pt x="1932" y="1541"/>
                  </a:lnTo>
                  <a:lnTo>
                    <a:pt x="1934" y="1523"/>
                  </a:lnTo>
                  <a:lnTo>
                    <a:pt x="1932" y="1506"/>
                  </a:lnTo>
                  <a:lnTo>
                    <a:pt x="1926" y="1489"/>
                  </a:lnTo>
                  <a:lnTo>
                    <a:pt x="1914" y="1476"/>
                  </a:lnTo>
                  <a:lnTo>
                    <a:pt x="1901" y="1466"/>
                  </a:lnTo>
                  <a:lnTo>
                    <a:pt x="1885" y="1459"/>
                  </a:lnTo>
                  <a:lnTo>
                    <a:pt x="1867" y="1457"/>
                  </a:lnTo>
                  <a:lnTo>
                    <a:pt x="370" y="1457"/>
                  </a:lnTo>
                  <a:close/>
                  <a:moveTo>
                    <a:pt x="370" y="1143"/>
                  </a:moveTo>
                  <a:lnTo>
                    <a:pt x="351" y="1146"/>
                  </a:lnTo>
                  <a:lnTo>
                    <a:pt x="335" y="1153"/>
                  </a:lnTo>
                  <a:lnTo>
                    <a:pt x="320" y="1163"/>
                  </a:lnTo>
                  <a:lnTo>
                    <a:pt x="310" y="1177"/>
                  </a:lnTo>
                  <a:lnTo>
                    <a:pt x="304" y="1193"/>
                  </a:lnTo>
                  <a:lnTo>
                    <a:pt x="302" y="1210"/>
                  </a:lnTo>
                  <a:lnTo>
                    <a:pt x="305" y="1227"/>
                  </a:lnTo>
                  <a:lnTo>
                    <a:pt x="311" y="1244"/>
                  </a:lnTo>
                  <a:lnTo>
                    <a:pt x="321" y="1257"/>
                  </a:lnTo>
                  <a:lnTo>
                    <a:pt x="335" y="1267"/>
                  </a:lnTo>
                  <a:lnTo>
                    <a:pt x="351" y="1275"/>
                  </a:lnTo>
                  <a:lnTo>
                    <a:pt x="370" y="1277"/>
                  </a:lnTo>
                  <a:lnTo>
                    <a:pt x="1867" y="1277"/>
                  </a:lnTo>
                  <a:lnTo>
                    <a:pt x="1885" y="1275"/>
                  </a:lnTo>
                  <a:lnTo>
                    <a:pt x="1901" y="1267"/>
                  </a:lnTo>
                  <a:lnTo>
                    <a:pt x="1914" y="1257"/>
                  </a:lnTo>
                  <a:lnTo>
                    <a:pt x="1926" y="1244"/>
                  </a:lnTo>
                  <a:lnTo>
                    <a:pt x="1932" y="1227"/>
                  </a:lnTo>
                  <a:lnTo>
                    <a:pt x="1934" y="1210"/>
                  </a:lnTo>
                  <a:lnTo>
                    <a:pt x="1932" y="1192"/>
                  </a:lnTo>
                  <a:lnTo>
                    <a:pt x="1926" y="1176"/>
                  </a:lnTo>
                  <a:lnTo>
                    <a:pt x="1914" y="1162"/>
                  </a:lnTo>
                  <a:lnTo>
                    <a:pt x="1901" y="1152"/>
                  </a:lnTo>
                  <a:lnTo>
                    <a:pt x="1885" y="1146"/>
                  </a:lnTo>
                  <a:lnTo>
                    <a:pt x="1867" y="1143"/>
                  </a:lnTo>
                  <a:lnTo>
                    <a:pt x="370" y="1143"/>
                  </a:lnTo>
                  <a:close/>
                  <a:moveTo>
                    <a:pt x="912" y="292"/>
                  </a:moveTo>
                  <a:lnTo>
                    <a:pt x="892" y="296"/>
                  </a:lnTo>
                  <a:lnTo>
                    <a:pt x="872" y="305"/>
                  </a:lnTo>
                  <a:lnTo>
                    <a:pt x="855" y="319"/>
                  </a:lnTo>
                  <a:lnTo>
                    <a:pt x="841" y="339"/>
                  </a:lnTo>
                  <a:lnTo>
                    <a:pt x="831" y="362"/>
                  </a:lnTo>
                  <a:lnTo>
                    <a:pt x="827" y="386"/>
                  </a:lnTo>
                  <a:lnTo>
                    <a:pt x="499" y="715"/>
                  </a:lnTo>
                  <a:lnTo>
                    <a:pt x="480" y="716"/>
                  </a:lnTo>
                  <a:lnTo>
                    <a:pt x="463" y="721"/>
                  </a:lnTo>
                  <a:lnTo>
                    <a:pt x="446" y="730"/>
                  </a:lnTo>
                  <a:lnTo>
                    <a:pt x="431" y="742"/>
                  </a:lnTo>
                  <a:lnTo>
                    <a:pt x="418" y="759"/>
                  </a:lnTo>
                  <a:lnTo>
                    <a:pt x="408" y="779"/>
                  </a:lnTo>
                  <a:lnTo>
                    <a:pt x="403" y="799"/>
                  </a:lnTo>
                  <a:lnTo>
                    <a:pt x="403" y="821"/>
                  </a:lnTo>
                  <a:lnTo>
                    <a:pt x="410" y="841"/>
                  </a:lnTo>
                  <a:lnTo>
                    <a:pt x="419" y="860"/>
                  </a:lnTo>
                  <a:lnTo>
                    <a:pt x="434" y="878"/>
                  </a:lnTo>
                  <a:lnTo>
                    <a:pt x="450" y="891"/>
                  </a:lnTo>
                  <a:lnTo>
                    <a:pt x="469" y="900"/>
                  </a:lnTo>
                  <a:lnTo>
                    <a:pt x="489" y="905"/>
                  </a:lnTo>
                  <a:lnTo>
                    <a:pt x="510" y="905"/>
                  </a:lnTo>
                  <a:lnTo>
                    <a:pt x="531" y="900"/>
                  </a:lnTo>
                  <a:lnTo>
                    <a:pt x="551" y="891"/>
                  </a:lnTo>
                  <a:lnTo>
                    <a:pt x="568" y="878"/>
                  </a:lnTo>
                  <a:lnTo>
                    <a:pt x="581" y="857"/>
                  </a:lnTo>
                  <a:lnTo>
                    <a:pt x="591" y="835"/>
                  </a:lnTo>
                  <a:lnTo>
                    <a:pt x="595" y="811"/>
                  </a:lnTo>
                  <a:lnTo>
                    <a:pt x="924" y="482"/>
                  </a:lnTo>
                  <a:lnTo>
                    <a:pt x="1219" y="813"/>
                  </a:lnTo>
                  <a:lnTo>
                    <a:pt x="1221" y="832"/>
                  </a:lnTo>
                  <a:lnTo>
                    <a:pt x="1225" y="848"/>
                  </a:lnTo>
                  <a:lnTo>
                    <a:pt x="1234" y="864"/>
                  </a:lnTo>
                  <a:lnTo>
                    <a:pt x="1246" y="878"/>
                  </a:lnTo>
                  <a:lnTo>
                    <a:pt x="1262" y="891"/>
                  </a:lnTo>
                  <a:lnTo>
                    <a:pt x="1282" y="900"/>
                  </a:lnTo>
                  <a:lnTo>
                    <a:pt x="1301" y="905"/>
                  </a:lnTo>
                  <a:lnTo>
                    <a:pt x="1323" y="905"/>
                  </a:lnTo>
                  <a:lnTo>
                    <a:pt x="1343" y="900"/>
                  </a:lnTo>
                  <a:lnTo>
                    <a:pt x="1363" y="891"/>
                  </a:lnTo>
                  <a:lnTo>
                    <a:pt x="1380" y="878"/>
                  </a:lnTo>
                  <a:lnTo>
                    <a:pt x="1394" y="857"/>
                  </a:lnTo>
                  <a:lnTo>
                    <a:pt x="1404" y="835"/>
                  </a:lnTo>
                  <a:lnTo>
                    <a:pt x="1407" y="811"/>
                  </a:lnTo>
                  <a:lnTo>
                    <a:pt x="1731" y="479"/>
                  </a:lnTo>
                  <a:lnTo>
                    <a:pt x="1749" y="478"/>
                  </a:lnTo>
                  <a:lnTo>
                    <a:pt x="1766" y="473"/>
                  </a:lnTo>
                  <a:lnTo>
                    <a:pt x="1782" y="465"/>
                  </a:lnTo>
                  <a:lnTo>
                    <a:pt x="1798" y="453"/>
                  </a:lnTo>
                  <a:lnTo>
                    <a:pt x="1811" y="436"/>
                  </a:lnTo>
                  <a:lnTo>
                    <a:pt x="1820" y="418"/>
                  </a:lnTo>
                  <a:lnTo>
                    <a:pt x="1825" y="397"/>
                  </a:lnTo>
                  <a:lnTo>
                    <a:pt x="1825" y="376"/>
                  </a:lnTo>
                  <a:lnTo>
                    <a:pt x="1820" y="355"/>
                  </a:lnTo>
                  <a:lnTo>
                    <a:pt x="1811" y="336"/>
                  </a:lnTo>
                  <a:lnTo>
                    <a:pt x="1798" y="319"/>
                  </a:lnTo>
                  <a:lnTo>
                    <a:pt x="1781" y="305"/>
                  </a:lnTo>
                  <a:lnTo>
                    <a:pt x="1763" y="296"/>
                  </a:lnTo>
                  <a:lnTo>
                    <a:pt x="1742" y="292"/>
                  </a:lnTo>
                  <a:lnTo>
                    <a:pt x="1721" y="292"/>
                  </a:lnTo>
                  <a:lnTo>
                    <a:pt x="1700" y="296"/>
                  </a:lnTo>
                  <a:lnTo>
                    <a:pt x="1681" y="305"/>
                  </a:lnTo>
                  <a:lnTo>
                    <a:pt x="1664" y="319"/>
                  </a:lnTo>
                  <a:lnTo>
                    <a:pt x="1650" y="339"/>
                  </a:lnTo>
                  <a:lnTo>
                    <a:pt x="1640" y="362"/>
                  </a:lnTo>
                  <a:lnTo>
                    <a:pt x="1637" y="386"/>
                  </a:lnTo>
                  <a:lnTo>
                    <a:pt x="1307" y="715"/>
                  </a:lnTo>
                  <a:lnTo>
                    <a:pt x="1016" y="383"/>
                  </a:lnTo>
                  <a:lnTo>
                    <a:pt x="1014" y="366"/>
                  </a:lnTo>
                  <a:lnTo>
                    <a:pt x="1008" y="349"/>
                  </a:lnTo>
                  <a:lnTo>
                    <a:pt x="1000" y="333"/>
                  </a:lnTo>
                  <a:lnTo>
                    <a:pt x="988" y="319"/>
                  </a:lnTo>
                  <a:lnTo>
                    <a:pt x="972" y="305"/>
                  </a:lnTo>
                  <a:lnTo>
                    <a:pt x="953" y="296"/>
                  </a:lnTo>
                  <a:lnTo>
                    <a:pt x="933" y="292"/>
                  </a:lnTo>
                  <a:lnTo>
                    <a:pt x="912" y="292"/>
                  </a:lnTo>
                  <a:close/>
                  <a:moveTo>
                    <a:pt x="0" y="0"/>
                  </a:moveTo>
                  <a:lnTo>
                    <a:pt x="2238" y="0"/>
                  </a:lnTo>
                  <a:lnTo>
                    <a:pt x="2238" y="2136"/>
                  </a:lnTo>
                  <a:lnTo>
                    <a:pt x="0" y="213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4" name="Group 1963"/>
          <p:cNvGrpSpPr/>
          <p:nvPr/>
        </p:nvGrpSpPr>
        <p:grpSpPr>
          <a:xfrm>
            <a:off x="1536211" y="2889352"/>
            <a:ext cx="232766" cy="144875"/>
            <a:chOff x="1184275" y="4475163"/>
            <a:chExt cx="382588" cy="238125"/>
          </a:xfrm>
          <a:solidFill>
            <a:schemeClr val="tx1">
              <a:lumMod val="65000"/>
              <a:lumOff val="35000"/>
            </a:schemeClr>
          </a:solidFill>
        </p:grpSpPr>
        <p:sp>
          <p:nvSpPr>
            <p:cNvPr id="1711" name="Freeform 625"/>
            <p:cNvSpPr>
              <a:spLocks/>
            </p:cNvSpPr>
            <p:nvPr/>
          </p:nvSpPr>
          <p:spPr bwMode="auto">
            <a:xfrm>
              <a:off x="1184275" y="4500563"/>
              <a:ext cx="382588" cy="212725"/>
            </a:xfrm>
            <a:custGeom>
              <a:avLst/>
              <a:gdLst>
                <a:gd name="T0" fmla="*/ 1760 w 3371"/>
                <a:gd name="T1" fmla="*/ 3 h 1875"/>
                <a:gd name="T2" fmla="*/ 1835 w 3371"/>
                <a:gd name="T3" fmla="*/ 15 h 1875"/>
                <a:gd name="T4" fmla="*/ 1916 w 3371"/>
                <a:gd name="T5" fmla="*/ 45 h 1875"/>
                <a:gd name="T6" fmla="*/ 1995 w 3371"/>
                <a:gd name="T7" fmla="*/ 97 h 1875"/>
                <a:gd name="T8" fmla="*/ 2064 w 3371"/>
                <a:gd name="T9" fmla="*/ 177 h 1875"/>
                <a:gd name="T10" fmla="*/ 2118 w 3371"/>
                <a:gd name="T11" fmla="*/ 291 h 1875"/>
                <a:gd name="T12" fmla="*/ 2181 w 3371"/>
                <a:gd name="T13" fmla="*/ 354 h 1875"/>
                <a:gd name="T14" fmla="*/ 2318 w 3371"/>
                <a:gd name="T15" fmla="*/ 281 h 1875"/>
                <a:gd name="T16" fmla="*/ 2476 w 3371"/>
                <a:gd name="T17" fmla="*/ 254 h 1875"/>
                <a:gd name="T18" fmla="*/ 2631 w 3371"/>
                <a:gd name="T19" fmla="*/ 280 h 1875"/>
                <a:gd name="T20" fmla="*/ 2764 w 3371"/>
                <a:gd name="T21" fmla="*/ 348 h 1875"/>
                <a:gd name="T22" fmla="*/ 2869 w 3371"/>
                <a:gd name="T23" fmla="*/ 455 h 1875"/>
                <a:gd name="T24" fmla="*/ 2938 w 3371"/>
                <a:gd name="T25" fmla="*/ 588 h 1875"/>
                <a:gd name="T26" fmla="*/ 2963 w 3371"/>
                <a:gd name="T27" fmla="*/ 742 h 1875"/>
                <a:gd name="T28" fmla="*/ 2936 w 3371"/>
                <a:gd name="T29" fmla="*/ 901 h 1875"/>
                <a:gd name="T30" fmla="*/ 3084 w 3371"/>
                <a:gd name="T31" fmla="*/ 941 h 1875"/>
                <a:gd name="T32" fmla="*/ 3209 w 3371"/>
                <a:gd name="T33" fmla="*/ 1024 h 1875"/>
                <a:gd name="T34" fmla="*/ 3303 w 3371"/>
                <a:gd name="T35" fmla="*/ 1140 h 1875"/>
                <a:gd name="T36" fmla="*/ 3360 w 3371"/>
                <a:gd name="T37" fmla="*/ 1281 h 1875"/>
                <a:gd name="T38" fmla="*/ 3368 w 3371"/>
                <a:gd name="T39" fmla="*/ 1440 h 1875"/>
                <a:gd name="T40" fmla="*/ 3328 w 3371"/>
                <a:gd name="T41" fmla="*/ 1589 h 1875"/>
                <a:gd name="T42" fmla="*/ 3245 w 3371"/>
                <a:gd name="T43" fmla="*/ 1714 h 1875"/>
                <a:gd name="T44" fmla="*/ 3130 w 3371"/>
                <a:gd name="T45" fmla="*/ 1808 h 1875"/>
                <a:gd name="T46" fmla="*/ 2989 w 3371"/>
                <a:gd name="T47" fmla="*/ 1864 h 1875"/>
                <a:gd name="T48" fmla="*/ 487 w 3371"/>
                <a:gd name="T49" fmla="*/ 1875 h 1875"/>
                <a:gd name="T50" fmla="*/ 332 w 3371"/>
                <a:gd name="T51" fmla="*/ 1849 h 1875"/>
                <a:gd name="T52" fmla="*/ 198 w 3371"/>
                <a:gd name="T53" fmla="*/ 1780 h 1875"/>
                <a:gd name="T54" fmla="*/ 94 w 3371"/>
                <a:gd name="T55" fmla="*/ 1674 h 1875"/>
                <a:gd name="T56" fmla="*/ 25 w 3371"/>
                <a:gd name="T57" fmla="*/ 1541 h 1875"/>
                <a:gd name="T58" fmla="*/ 0 w 3371"/>
                <a:gd name="T59" fmla="*/ 1387 h 1875"/>
                <a:gd name="T60" fmla="*/ 25 w 3371"/>
                <a:gd name="T61" fmla="*/ 1231 h 1875"/>
                <a:gd name="T62" fmla="*/ 93 w 3371"/>
                <a:gd name="T63" fmla="*/ 1098 h 1875"/>
                <a:gd name="T64" fmla="*/ 199 w 3371"/>
                <a:gd name="T65" fmla="*/ 1080 h 1875"/>
                <a:gd name="T66" fmla="*/ 339 w 3371"/>
                <a:gd name="T67" fmla="*/ 1231 h 1875"/>
                <a:gd name="T68" fmla="*/ 510 w 3371"/>
                <a:gd name="T69" fmla="*/ 1346 h 1875"/>
                <a:gd name="T70" fmla="*/ 705 w 3371"/>
                <a:gd name="T71" fmla="*/ 1420 h 1875"/>
                <a:gd name="T72" fmla="*/ 920 w 3371"/>
                <a:gd name="T73" fmla="*/ 1445 h 1875"/>
                <a:gd name="T74" fmla="*/ 1136 w 3371"/>
                <a:gd name="T75" fmla="*/ 1419 h 1875"/>
                <a:gd name="T76" fmla="*/ 1333 w 3371"/>
                <a:gd name="T77" fmla="*/ 1344 h 1875"/>
                <a:gd name="T78" fmla="*/ 1505 w 3371"/>
                <a:gd name="T79" fmla="*/ 1228 h 1875"/>
                <a:gd name="T80" fmla="*/ 1645 w 3371"/>
                <a:gd name="T81" fmla="*/ 1075 h 1875"/>
                <a:gd name="T82" fmla="*/ 1746 w 3371"/>
                <a:gd name="T83" fmla="*/ 894 h 1875"/>
                <a:gd name="T84" fmla="*/ 1805 w 3371"/>
                <a:gd name="T85" fmla="*/ 690 h 1875"/>
                <a:gd name="T86" fmla="*/ 1812 w 3371"/>
                <a:gd name="T87" fmla="*/ 469 h 1875"/>
                <a:gd name="T88" fmla="*/ 1767 w 3371"/>
                <a:gd name="T89" fmla="*/ 255 h 1875"/>
                <a:gd name="T90" fmla="*/ 1676 w 3371"/>
                <a:gd name="T91" fmla="*/ 62 h 1875"/>
                <a:gd name="T92" fmla="*/ 1651 w 3371"/>
                <a:gd name="T93" fmla="*/ 3 h 1875"/>
                <a:gd name="T94" fmla="*/ 1695 w 3371"/>
                <a:gd name="T95" fmla="*/ 0 h 1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71" h="1875">
                  <a:moveTo>
                    <a:pt x="1715" y="0"/>
                  </a:moveTo>
                  <a:lnTo>
                    <a:pt x="1736" y="1"/>
                  </a:lnTo>
                  <a:lnTo>
                    <a:pt x="1760" y="3"/>
                  </a:lnTo>
                  <a:lnTo>
                    <a:pt x="1783" y="5"/>
                  </a:lnTo>
                  <a:lnTo>
                    <a:pt x="1809" y="9"/>
                  </a:lnTo>
                  <a:lnTo>
                    <a:pt x="1835" y="15"/>
                  </a:lnTo>
                  <a:lnTo>
                    <a:pt x="1862" y="23"/>
                  </a:lnTo>
                  <a:lnTo>
                    <a:pt x="1888" y="32"/>
                  </a:lnTo>
                  <a:lnTo>
                    <a:pt x="1916" y="45"/>
                  </a:lnTo>
                  <a:lnTo>
                    <a:pt x="1943" y="59"/>
                  </a:lnTo>
                  <a:lnTo>
                    <a:pt x="1969" y="77"/>
                  </a:lnTo>
                  <a:lnTo>
                    <a:pt x="1995" y="97"/>
                  </a:lnTo>
                  <a:lnTo>
                    <a:pt x="2019" y="120"/>
                  </a:lnTo>
                  <a:lnTo>
                    <a:pt x="2043" y="146"/>
                  </a:lnTo>
                  <a:lnTo>
                    <a:pt x="2064" y="177"/>
                  </a:lnTo>
                  <a:lnTo>
                    <a:pt x="2085" y="211"/>
                  </a:lnTo>
                  <a:lnTo>
                    <a:pt x="2102" y="249"/>
                  </a:lnTo>
                  <a:lnTo>
                    <a:pt x="2118" y="291"/>
                  </a:lnTo>
                  <a:lnTo>
                    <a:pt x="2131" y="337"/>
                  </a:lnTo>
                  <a:lnTo>
                    <a:pt x="2141" y="388"/>
                  </a:lnTo>
                  <a:lnTo>
                    <a:pt x="2181" y="354"/>
                  </a:lnTo>
                  <a:lnTo>
                    <a:pt x="2224" y="326"/>
                  </a:lnTo>
                  <a:lnTo>
                    <a:pt x="2270" y="301"/>
                  </a:lnTo>
                  <a:lnTo>
                    <a:pt x="2318" y="281"/>
                  </a:lnTo>
                  <a:lnTo>
                    <a:pt x="2369" y="266"/>
                  </a:lnTo>
                  <a:lnTo>
                    <a:pt x="2422" y="257"/>
                  </a:lnTo>
                  <a:lnTo>
                    <a:pt x="2476" y="254"/>
                  </a:lnTo>
                  <a:lnTo>
                    <a:pt x="2529" y="257"/>
                  </a:lnTo>
                  <a:lnTo>
                    <a:pt x="2581" y="265"/>
                  </a:lnTo>
                  <a:lnTo>
                    <a:pt x="2631" y="280"/>
                  </a:lnTo>
                  <a:lnTo>
                    <a:pt x="2678" y="298"/>
                  </a:lnTo>
                  <a:lnTo>
                    <a:pt x="2723" y="321"/>
                  </a:lnTo>
                  <a:lnTo>
                    <a:pt x="2764" y="348"/>
                  </a:lnTo>
                  <a:lnTo>
                    <a:pt x="2802" y="380"/>
                  </a:lnTo>
                  <a:lnTo>
                    <a:pt x="2838" y="416"/>
                  </a:lnTo>
                  <a:lnTo>
                    <a:pt x="2869" y="455"/>
                  </a:lnTo>
                  <a:lnTo>
                    <a:pt x="2897" y="496"/>
                  </a:lnTo>
                  <a:lnTo>
                    <a:pt x="2920" y="541"/>
                  </a:lnTo>
                  <a:lnTo>
                    <a:pt x="2938" y="588"/>
                  </a:lnTo>
                  <a:lnTo>
                    <a:pt x="2952" y="637"/>
                  </a:lnTo>
                  <a:lnTo>
                    <a:pt x="2960" y="690"/>
                  </a:lnTo>
                  <a:lnTo>
                    <a:pt x="2963" y="742"/>
                  </a:lnTo>
                  <a:lnTo>
                    <a:pt x="2960" y="795"/>
                  </a:lnTo>
                  <a:lnTo>
                    <a:pt x="2950" y="849"/>
                  </a:lnTo>
                  <a:lnTo>
                    <a:pt x="2936" y="901"/>
                  </a:lnTo>
                  <a:lnTo>
                    <a:pt x="2988" y="909"/>
                  </a:lnTo>
                  <a:lnTo>
                    <a:pt x="3037" y="922"/>
                  </a:lnTo>
                  <a:lnTo>
                    <a:pt x="3084" y="941"/>
                  </a:lnTo>
                  <a:lnTo>
                    <a:pt x="3129" y="964"/>
                  </a:lnTo>
                  <a:lnTo>
                    <a:pt x="3171" y="992"/>
                  </a:lnTo>
                  <a:lnTo>
                    <a:pt x="3209" y="1024"/>
                  </a:lnTo>
                  <a:lnTo>
                    <a:pt x="3244" y="1059"/>
                  </a:lnTo>
                  <a:lnTo>
                    <a:pt x="3276" y="1098"/>
                  </a:lnTo>
                  <a:lnTo>
                    <a:pt x="3303" y="1140"/>
                  </a:lnTo>
                  <a:lnTo>
                    <a:pt x="3327" y="1184"/>
                  </a:lnTo>
                  <a:lnTo>
                    <a:pt x="3345" y="1232"/>
                  </a:lnTo>
                  <a:lnTo>
                    <a:pt x="3360" y="1281"/>
                  </a:lnTo>
                  <a:lnTo>
                    <a:pt x="3368" y="1333"/>
                  </a:lnTo>
                  <a:lnTo>
                    <a:pt x="3371" y="1387"/>
                  </a:lnTo>
                  <a:lnTo>
                    <a:pt x="3368" y="1440"/>
                  </a:lnTo>
                  <a:lnTo>
                    <a:pt x="3360" y="1491"/>
                  </a:lnTo>
                  <a:lnTo>
                    <a:pt x="3346" y="1542"/>
                  </a:lnTo>
                  <a:lnTo>
                    <a:pt x="3328" y="1589"/>
                  </a:lnTo>
                  <a:lnTo>
                    <a:pt x="3304" y="1633"/>
                  </a:lnTo>
                  <a:lnTo>
                    <a:pt x="3277" y="1675"/>
                  </a:lnTo>
                  <a:lnTo>
                    <a:pt x="3245" y="1714"/>
                  </a:lnTo>
                  <a:lnTo>
                    <a:pt x="3210" y="1750"/>
                  </a:lnTo>
                  <a:lnTo>
                    <a:pt x="3172" y="1780"/>
                  </a:lnTo>
                  <a:lnTo>
                    <a:pt x="3130" y="1808"/>
                  </a:lnTo>
                  <a:lnTo>
                    <a:pt x="3085" y="1832"/>
                  </a:lnTo>
                  <a:lnTo>
                    <a:pt x="3038" y="1850"/>
                  </a:lnTo>
                  <a:lnTo>
                    <a:pt x="2989" y="1864"/>
                  </a:lnTo>
                  <a:lnTo>
                    <a:pt x="2937" y="1872"/>
                  </a:lnTo>
                  <a:lnTo>
                    <a:pt x="2884" y="1875"/>
                  </a:lnTo>
                  <a:lnTo>
                    <a:pt x="487" y="1875"/>
                  </a:lnTo>
                  <a:lnTo>
                    <a:pt x="434" y="1872"/>
                  </a:lnTo>
                  <a:lnTo>
                    <a:pt x="382" y="1864"/>
                  </a:lnTo>
                  <a:lnTo>
                    <a:pt x="332" y="1849"/>
                  </a:lnTo>
                  <a:lnTo>
                    <a:pt x="285" y="1831"/>
                  </a:lnTo>
                  <a:lnTo>
                    <a:pt x="240" y="1808"/>
                  </a:lnTo>
                  <a:lnTo>
                    <a:pt x="198" y="1780"/>
                  </a:lnTo>
                  <a:lnTo>
                    <a:pt x="161" y="1749"/>
                  </a:lnTo>
                  <a:lnTo>
                    <a:pt x="125" y="1713"/>
                  </a:lnTo>
                  <a:lnTo>
                    <a:pt x="94" y="1674"/>
                  </a:lnTo>
                  <a:lnTo>
                    <a:pt x="66" y="1633"/>
                  </a:lnTo>
                  <a:lnTo>
                    <a:pt x="43" y="1588"/>
                  </a:lnTo>
                  <a:lnTo>
                    <a:pt x="25" y="1541"/>
                  </a:lnTo>
                  <a:lnTo>
                    <a:pt x="11" y="1491"/>
                  </a:lnTo>
                  <a:lnTo>
                    <a:pt x="3" y="1439"/>
                  </a:lnTo>
                  <a:lnTo>
                    <a:pt x="0" y="1387"/>
                  </a:lnTo>
                  <a:lnTo>
                    <a:pt x="3" y="1332"/>
                  </a:lnTo>
                  <a:lnTo>
                    <a:pt x="11" y="1281"/>
                  </a:lnTo>
                  <a:lnTo>
                    <a:pt x="25" y="1231"/>
                  </a:lnTo>
                  <a:lnTo>
                    <a:pt x="43" y="1184"/>
                  </a:lnTo>
                  <a:lnTo>
                    <a:pt x="66" y="1140"/>
                  </a:lnTo>
                  <a:lnTo>
                    <a:pt x="93" y="1098"/>
                  </a:lnTo>
                  <a:lnTo>
                    <a:pt x="125" y="1059"/>
                  </a:lnTo>
                  <a:lnTo>
                    <a:pt x="161" y="1024"/>
                  </a:lnTo>
                  <a:lnTo>
                    <a:pt x="199" y="1080"/>
                  </a:lnTo>
                  <a:lnTo>
                    <a:pt x="242" y="1135"/>
                  </a:lnTo>
                  <a:lnTo>
                    <a:pt x="288" y="1184"/>
                  </a:lnTo>
                  <a:lnTo>
                    <a:pt x="339" y="1231"/>
                  </a:lnTo>
                  <a:lnTo>
                    <a:pt x="393" y="1273"/>
                  </a:lnTo>
                  <a:lnTo>
                    <a:pt x="450" y="1312"/>
                  </a:lnTo>
                  <a:lnTo>
                    <a:pt x="510" y="1346"/>
                  </a:lnTo>
                  <a:lnTo>
                    <a:pt x="573" y="1376"/>
                  </a:lnTo>
                  <a:lnTo>
                    <a:pt x="638" y="1400"/>
                  </a:lnTo>
                  <a:lnTo>
                    <a:pt x="705" y="1420"/>
                  </a:lnTo>
                  <a:lnTo>
                    <a:pt x="776" y="1434"/>
                  </a:lnTo>
                  <a:lnTo>
                    <a:pt x="848" y="1442"/>
                  </a:lnTo>
                  <a:lnTo>
                    <a:pt x="920" y="1445"/>
                  </a:lnTo>
                  <a:lnTo>
                    <a:pt x="994" y="1442"/>
                  </a:lnTo>
                  <a:lnTo>
                    <a:pt x="1066" y="1433"/>
                  </a:lnTo>
                  <a:lnTo>
                    <a:pt x="1136" y="1419"/>
                  </a:lnTo>
                  <a:lnTo>
                    <a:pt x="1204" y="1399"/>
                  </a:lnTo>
                  <a:lnTo>
                    <a:pt x="1270" y="1374"/>
                  </a:lnTo>
                  <a:lnTo>
                    <a:pt x="1333" y="1344"/>
                  </a:lnTo>
                  <a:lnTo>
                    <a:pt x="1394" y="1310"/>
                  </a:lnTo>
                  <a:lnTo>
                    <a:pt x="1451" y="1271"/>
                  </a:lnTo>
                  <a:lnTo>
                    <a:pt x="1505" y="1228"/>
                  </a:lnTo>
                  <a:lnTo>
                    <a:pt x="1555" y="1181"/>
                  </a:lnTo>
                  <a:lnTo>
                    <a:pt x="1602" y="1129"/>
                  </a:lnTo>
                  <a:lnTo>
                    <a:pt x="1645" y="1075"/>
                  </a:lnTo>
                  <a:lnTo>
                    <a:pt x="1683" y="1018"/>
                  </a:lnTo>
                  <a:lnTo>
                    <a:pt x="1718" y="957"/>
                  </a:lnTo>
                  <a:lnTo>
                    <a:pt x="1746" y="894"/>
                  </a:lnTo>
                  <a:lnTo>
                    <a:pt x="1771" y="828"/>
                  </a:lnTo>
                  <a:lnTo>
                    <a:pt x="1790" y="759"/>
                  </a:lnTo>
                  <a:lnTo>
                    <a:pt x="1805" y="690"/>
                  </a:lnTo>
                  <a:lnTo>
                    <a:pt x="1812" y="617"/>
                  </a:lnTo>
                  <a:lnTo>
                    <a:pt x="1815" y="543"/>
                  </a:lnTo>
                  <a:lnTo>
                    <a:pt x="1812" y="469"/>
                  </a:lnTo>
                  <a:lnTo>
                    <a:pt x="1803" y="395"/>
                  </a:lnTo>
                  <a:lnTo>
                    <a:pt x="1787" y="325"/>
                  </a:lnTo>
                  <a:lnTo>
                    <a:pt x="1767" y="255"/>
                  </a:lnTo>
                  <a:lnTo>
                    <a:pt x="1741" y="188"/>
                  </a:lnTo>
                  <a:lnTo>
                    <a:pt x="1711" y="124"/>
                  </a:lnTo>
                  <a:lnTo>
                    <a:pt x="1676" y="62"/>
                  </a:lnTo>
                  <a:lnTo>
                    <a:pt x="1635" y="4"/>
                  </a:lnTo>
                  <a:lnTo>
                    <a:pt x="1642" y="4"/>
                  </a:lnTo>
                  <a:lnTo>
                    <a:pt x="1651" y="3"/>
                  </a:lnTo>
                  <a:lnTo>
                    <a:pt x="1663" y="2"/>
                  </a:lnTo>
                  <a:lnTo>
                    <a:pt x="1678" y="1"/>
                  </a:lnTo>
                  <a:lnTo>
                    <a:pt x="1695" y="0"/>
                  </a:lnTo>
                  <a:lnTo>
                    <a:pt x="17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12" name="Freeform 626"/>
            <p:cNvSpPr>
              <a:spLocks noEditPoints="1"/>
            </p:cNvSpPr>
            <p:nvPr/>
          </p:nvSpPr>
          <p:spPr bwMode="auto">
            <a:xfrm>
              <a:off x="1201738" y="4475163"/>
              <a:ext cx="173038" cy="174625"/>
            </a:xfrm>
            <a:custGeom>
              <a:avLst/>
              <a:gdLst>
                <a:gd name="T0" fmla="*/ 714 w 1527"/>
                <a:gd name="T1" fmla="*/ 262 h 1534"/>
                <a:gd name="T2" fmla="*/ 694 w 1527"/>
                <a:gd name="T3" fmla="*/ 360 h 1534"/>
                <a:gd name="T4" fmla="*/ 580 w 1527"/>
                <a:gd name="T5" fmla="*/ 433 h 1534"/>
                <a:gd name="T6" fmla="*/ 523 w 1527"/>
                <a:gd name="T7" fmla="*/ 557 h 1534"/>
                <a:gd name="T8" fmla="*/ 547 w 1527"/>
                <a:gd name="T9" fmla="*/ 706 h 1534"/>
                <a:gd name="T10" fmla="*/ 652 w 1527"/>
                <a:gd name="T11" fmla="*/ 810 h 1534"/>
                <a:gd name="T12" fmla="*/ 788 w 1527"/>
                <a:gd name="T13" fmla="*/ 840 h 1534"/>
                <a:gd name="T14" fmla="*/ 857 w 1527"/>
                <a:gd name="T15" fmla="*/ 895 h 1534"/>
                <a:gd name="T16" fmla="*/ 857 w 1527"/>
                <a:gd name="T17" fmla="*/ 986 h 1534"/>
                <a:gd name="T18" fmla="*/ 788 w 1527"/>
                <a:gd name="T19" fmla="*/ 1043 h 1534"/>
                <a:gd name="T20" fmla="*/ 704 w 1527"/>
                <a:gd name="T21" fmla="*/ 1026 h 1534"/>
                <a:gd name="T22" fmla="*/ 639 w 1527"/>
                <a:gd name="T23" fmla="*/ 991 h 1534"/>
                <a:gd name="T24" fmla="*/ 578 w 1527"/>
                <a:gd name="T25" fmla="*/ 1024 h 1534"/>
                <a:gd name="T26" fmla="*/ 576 w 1527"/>
                <a:gd name="T27" fmla="*/ 1093 h 1534"/>
                <a:gd name="T28" fmla="*/ 664 w 1527"/>
                <a:gd name="T29" fmla="*/ 1163 h 1534"/>
                <a:gd name="T30" fmla="*/ 704 w 1527"/>
                <a:gd name="T31" fmla="*/ 1258 h 1534"/>
                <a:gd name="T32" fmla="*/ 763 w 1527"/>
                <a:gd name="T33" fmla="*/ 1293 h 1534"/>
                <a:gd name="T34" fmla="*/ 824 w 1527"/>
                <a:gd name="T35" fmla="*/ 1258 h 1534"/>
                <a:gd name="T36" fmla="*/ 865 w 1527"/>
                <a:gd name="T37" fmla="*/ 1162 h 1534"/>
                <a:gd name="T38" fmla="*/ 968 w 1527"/>
                <a:gd name="T39" fmla="*/ 1074 h 1534"/>
                <a:gd name="T40" fmla="*/ 1007 w 1527"/>
                <a:gd name="T41" fmla="*/ 941 h 1534"/>
                <a:gd name="T42" fmla="*/ 959 w 1527"/>
                <a:gd name="T43" fmla="*/ 797 h 1534"/>
                <a:gd name="T44" fmla="*/ 841 w 1527"/>
                <a:gd name="T45" fmla="*/ 710 h 1534"/>
                <a:gd name="T46" fmla="*/ 718 w 1527"/>
                <a:gd name="T47" fmla="*/ 687 h 1534"/>
                <a:gd name="T48" fmla="*/ 662 w 1527"/>
                <a:gd name="T49" fmla="*/ 617 h 1534"/>
                <a:gd name="T50" fmla="*/ 682 w 1527"/>
                <a:gd name="T51" fmla="*/ 528 h 1534"/>
                <a:gd name="T52" fmla="*/ 763 w 1527"/>
                <a:gd name="T53" fmla="*/ 489 h 1534"/>
                <a:gd name="T54" fmla="*/ 840 w 1527"/>
                <a:gd name="T55" fmla="*/ 522 h 1534"/>
                <a:gd name="T56" fmla="*/ 905 w 1527"/>
                <a:gd name="T57" fmla="*/ 541 h 1534"/>
                <a:gd name="T58" fmla="*/ 956 w 1527"/>
                <a:gd name="T59" fmla="*/ 493 h 1534"/>
                <a:gd name="T60" fmla="*/ 941 w 1527"/>
                <a:gd name="T61" fmla="*/ 426 h 1534"/>
                <a:gd name="T62" fmla="*/ 833 w 1527"/>
                <a:gd name="T63" fmla="*/ 360 h 1534"/>
                <a:gd name="T64" fmla="*/ 813 w 1527"/>
                <a:gd name="T65" fmla="*/ 262 h 1534"/>
                <a:gd name="T66" fmla="*/ 763 w 1527"/>
                <a:gd name="T67" fmla="*/ 0 h 1534"/>
                <a:gd name="T68" fmla="*/ 1030 w 1527"/>
                <a:gd name="T69" fmla="*/ 49 h 1534"/>
                <a:gd name="T70" fmla="*/ 1255 w 1527"/>
                <a:gd name="T71" fmla="*/ 182 h 1534"/>
                <a:gd name="T72" fmla="*/ 1423 w 1527"/>
                <a:gd name="T73" fmla="*/ 382 h 1534"/>
                <a:gd name="T74" fmla="*/ 1515 w 1527"/>
                <a:gd name="T75" fmla="*/ 631 h 1534"/>
                <a:gd name="T76" fmla="*/ 1515 w 1527"/>
                <a:gd name="T77" fmla="*/ 905 h 1534"/>
                <a:gd name="T78" fmla="*/ 1422 w 1527"/>
                <a:gd name="T79" fmla="*/ 1155 h 1534"/>
                <a:gd name="T80" fmla="*/ 1255 w 1527"/>
                <a:gd name="T81" fmla="*/ 1353 h 1534"/>
                <a:gd name="T82" fmla="*/ 1029 w 1527"/>
                <a:gd name="T83" fmla="*/ 1486 h 1534"/>
                <a:gd name="T84" fmla="*/ 763 w 1527"/>
                <a:gd name="T85" fmla="*/ 1534 h 1534"/>
                <a:gd name="T86" fmla="*/ 496 w 1527"/>
                <a:gd name="T87" fmla="*/ 1485 h 1534"/>
                <a:gd name="T88" fmla="*/ 271 w 1527"/>
                <a:gd name="T89" fmla="*/ 1352 h 1534"/>
                <a:gd name="T90" fmla="*/ 105 w 1527"/>
                <a:gd name="T91" fmla="*/ 1151 h 1534"/>
                <a:gd name="T92" fmla="*/ 13 w 1527"/>
                <a:gd name="T93" fmla="*/ 903 h 1534"/>
                <a:gd name="T94" fmla="*/ 13 w 1527"/>
                <a:gd name="T95" fmla="*/ 629 h 1534"/>
                <a:gd name="T96" fmla="*/ 105 w 1527"/>
                <a:gd name="T97" fmla="*/ 379 h 1534"/>
                <a:gd name="T98" fmla="*/ 271 w 1527"/>
                <a:gd name="T99" fmla="*/ 181 h 1534"/>
                <a:gd name="T100" fmla="*/ 496 w 1527"/>
                <a:gd name="T101" fmla="*/ 48 h 1534"/>
                <a:gd name="T102" fmla="*/ 763 w 1527"/>
                <a:gd name="T103" fmla="*/ 0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27" h="1534">
                  <a:moveTo>
                    <a:pt x="763" y="242"/>
                  </a:moveTo>
                  <a:lnTo>
                    <a:pt x="745" y="244"/>
                  </a:lnTo>
                  <a:lnTo>
                    <a:pt x="728" y="251"/>
                  </a:lnTo>
                  <a:lnTo>
                    <a:pt x="714" y="262"/>
                  </a:lnTo>
                  <a:lnTo>
                    <a:pt x="704" y="276"/>
                  </a:lnTo>
                  <a:lnTo>
                    <a:pt x="697" y="292"/>
                  </a:lnTo>
                  <a:lnTo>
                    <a:pt x="694" y="312"/>
                  </a:lnTo>
                  <a:lnTo>
                    <a:pt x="694" y="360"/>
                  </a:lnTo>
                  <a:lnTo>
                    <a:pt x="662" y="372"/>
                  </a:lnTo>
                  <a:lnTo>
                    <a:pt x="631" y="389"/>
                  </a:lnTo>
                  <a:lnTo>
                    <a:pt x="605" y="409"/>
                  </a:lnTo>
                  <a:lnTo>
                    <a:pt x="580" y="433"/>
                  </a:lnTo>
                  <a:lnTo>
                    <a:pt x="560" y="460"/>
                  </a:lnTo>
                  <a:lnTo>
                    <a:pt x="543" y="490"/>
                  </a:lnTo>
                  <a:lnTo>
                    <a:pt x="531" y="522"/>
                  </a:lnTo>
                  <a:lnTo>
                    <a:pt x="523" y="557"/>
                  </a:lnTo>
                  <a:lnTo>
                    <a:pt x="521" y="593"/>
                  </a:lnTo>
                  <a:lnTo>
                    <a:pt x="524" y="633"/>
                  </a:lnTo>
                  <a:lnTo>
                    <a:pt x="533" y="670"/>
                  </a:lnTo>
                  <a:lnTo>
                    <a:pt x="547" y="706"/>
                  </a:lnTo>
                  <a:lnTo>
                    <a:pt x="568" y="737"/>
                  </a:lnTo>
                  <a:lnTo>
                    <a:pt x="591" y="765"/>
                  </a:lnTo>
                  <a:lnTo>
                    <a:pt x="620" y="790"/>
                  </a:lnTo>
                  <a:lnTo>
                    <a:pt x="652" y="810"/>
                  </a:lnTo>
                  <a:lnTo>
                    <a:pt x="687" y="824"/>
                  </a:lnTo>
                  <a:lnTo>
                    <a:pt x="724" y="834"/>
                  </a:lnTo>
                  <a:lnTo>
                    <a:pt x="763" y="837"/>
                  </a:lnTo>
                  <a:lnTo>
                    <a:pt x="788" y="840"/>
                  </a:lnTo>
                  <a:lnTo>
                    <a:pt x="809" y="847"/>
                  </a:lnTo>
                  <a:lnTo>
                    <a:pt x="829" y="859"/>
                  </a:lnTo>
                  <a:lnTo>
                    <a:pt x="845" y="876"/>
                  </a:lnTo>
                  <a:lnTo>
                    <a:pt x="857" y="895"/>
                  </a:lnTo>
                  <a:lnTo>
                    <a:pt x="864" y="918"/>
                  </a:lnTo>
                  <a:lnTo>
                    <a:pt x="867" y="941"/>
                  </a:lnTo>
                  <a:lnTo>
                    <a:pt x="864" y="965"/>
                  </a:lnTo>
                  <a:lnTo>
                    <a:pt x="857" y="986"/>
                  </a:lnTo>
                  <a:lnTo>
                    <a:pt x="845" y="1006"/>
                  </a:lnTo>
                  <a:lnTo>
                    <a:pt x="829" y="1022"/>
                  </a:lnTo>
                  <a:lnTo>
                    <a:pt x="809" y="1035"/>
                  </a:lnTo>
                  <a:lnTo>
                    <a:pt x="788" y="1043"/>
                  </a:lnTo>
                  <a:lnTo>
                    <a:pt x="763" y="1045"/>
                  </a:lnTo>
                  <a:lnTo>
                    <a:pt x="743" y="1043"/>
                  </a:lnTo>
                  <a:lnTo>
                    <a:pt x="722" y="1037"/>
                  </a:lnTo>
                  <a:lnTo>
                    <a:pt x="704" y="1026"/>
                  </a:lnTo>
                  <a:lnTo>
                    <a:pt x="688" y="1012"/>
                  </a:lnTo>
                  <a:lnTo>
                    <a:pt x="673" y="1001"/>
                  </a:lnTo>
                  <a:lnTo>
                    <a:pt x="657" y="994"/>
                  </a:lnTo>
                  <a:lnTo>
                    <a:pt x="639" y="991"/>
                  </a:lnTo>
                  <a:lnTo>
                    <a:pt x="621" y="993"/>
                  </a:lnTo>
                  <a:lnTo>
                    <a:pt x="605" y="999"/>
                  </a:lnTo>
                  <a:lnTo>
                    <a:pt x="589" y="1009"/>
                  </a:lnTo>
                  <a:lnTo>
                    <a:pt x="578" y="1024"/>
                  </a:lnTo>
                  <a:lnTo>
                    <a:pt x="571" y="1041"/>
                  </a:lnTo>
                  <a:lnTo>
                    <a:pt x="568" y="1058"/>
                  </a:lnTo>
                  <a:lnTo>
                    <a:pt x="570" y="1076"/>
                  </a:lnTo>
                  <a:lnTo>
                    <a:pt x="576" y="1093"/>
                  </a:lnTo>
                  <a:lnTo>
                    <a:pt x="586" y="1108"/>
                  </a:lnTo>
                  <a:lnTo>
                    <a:pt x="610" y="1130"/>
                  </a:lnTo>
                  <a:lnTo>
                    <a:pt x="636" y="1148"/>
                  </a:lnTo>
                  <a:lnTo>
                    <a:pt x="664" y="1163"/>
                  </a:lnTo>
                  <a:lnTo>
                    <a:pt x="694" y="1174"/>
                  </a:lnTo>
                  <a:lnTo>
                    <a:pt x="694" y="1223"/>
                  </a:lnTo>
                  <a:lnTo>
                    <a:pt x="697" y="1242"/>
                  </a:lnTo>
                  <a:lnTo>
                    <a:pt x="704" y="1258"/>
                  </a:lnTo>
                  <a:lnTo>
                    <a:pt x="714" y="1272"/>
                  </a:lnTo>
                  <a:lnTo>
                    <a:pt x="728" y="1283"/>
                  </a:lnTo>
                  <a:lnTo>
                    <a:pt x="745" y="1290"/>
                  </a:lnTo>
                  <a:lnTo>
                    <a:pt x="763" y="1293"/>
                  </a:lnTo>
                  <a:lnTo>
                    <a:pt x="783" y="1290"/>
                  </a:lnTo>
                  <a:lnTo>
                    <a:pt x="799" y="1283"/>
                  </a:lnTo>
                  <a:lnTo>
                    <a:pt x="813" y="1272"/>
                  </a:lnTo>
                  <a:lnTo>
                    <a:pt x="824" y="1258"/>
                  </a:lnTo>
                  <a:lnTo>
                    <a:pt x="831" y="1242"/>
                  </a:lnTo>
                  <a:lnTo>
                    <a:pt x="833" y="1223"/>
                  </a:lnTo>
                  <a:lnTo>
                    <a:pt x="833" y="1174"/>
                  </a:lnTo>
                  <a:lnTo>
                    <a:pt x="865" y="1162"/>
                  </a:lnTo>
                  <a:lnTo>
                    <a:pt x="896" y="1145"/>
                  </a:lnTo>
                  <a:lnTo>
                    <a:pt x="923" y="1125"/>
                  </a:lnTo>
                  <a:lnTo>
                    <a:pt x="947" y="1101"/>
                  </a:lnTo>
                  <a:lnTo>
                    <a:pt x="968" y="1074"/>
                  </a:lnTo>
                  <a:lnTo>
                    <a:pt x="984" y="1044"/>
                  </a:lnTo>
                  <a:lnTo>
                    <a:pt x="996" y="1011"/>
                  </a:lnTo>
                  <a:lnTo>
                    <a:pt x="1004" y="977"/>
                  </a:lnTo>
                  <a:lnTo>
                    <a:pt x="1007" y="941"/>
                  </a:lnTo>
                  <a:lnTo>
                    <a:pt x="1003" y="901"/>
                  </a:lnTo>
                  <a:lnTo>
                    <a:pt x="994" y="864"/>
                  </a:lnTo>
                  <a:lnTo>
                    <a:pt x="980" y="829"/>
                  </a:lnTo>
                  <a:lnTo>
                    <a:pt x="959" y="797"/>
                  </a:lnTo>
                  <a:lnTo>
                    <a:pt x="936" y="769"/>
                  </a:lnTo>
                  <a:lnTo>
                    <a:pt x="907" y="744"/>
                  </a:lnTo>
                  <a:lnTo>
                    <a:pt x="876" y="725"/>
                  </a:lnTo>
                  <a:lnTo>
                    <a:pt x="841" y="710"/>
                  </a:lnTo>
                  <a:lnTo>
                    <a:pt x="803" y="700"/>
                  </a:lnTo>
                  <a:lnTo>
                    <a:pt x="763" y="697"/>
                  </a:lnTo>
                  <a:lnTo>
                    <a:pt x="740" y="694"/>
                  </a:lnTo>
                  <a:lnTo>
                    <a:pt x="718" y="687"/>
                  </a:lnTo>
                  <a:lnTo>
                    <a:pt x="699" y="675"/>
                  </a:lnTo>
                  <a:lnTo>
                    <a:pt x="682" y="658"/>
                  </a:lnTo>
                  <a:lnTo>
                    <a:pt x="670" y="639"/>
                  </a:lnTo>
                  <a:lnTo>
                    <a:pt x="662" y="617"/>
                  </a:lnTo>
                  <a:lnTo>
                    <a:pt x="660" y="593"/>
                  </a:lnTo>
                  <a:lnTo>
                    <a:pt x="662" y="569"/>
                  </a:lnTo>
                  <a:lnTo>
                    <a:pt x="670" y="548"/>
                  </a:lnTo>
                  <a:lnTo>
                    <a:pt x="682" y="528"/>
                  </a:lnTo>
                  <a:lnTo>
                    <a:pt x="699" y="512"/>
                  </a:lnTo>
                  <a:lnTo>
                    <a:pt x="718" y="499"/>
                  </a:lnTo>
                  <a:lnTo>
                    <a:pt x="740" y="491"/>
                  </a:lnTo>
                  <a:lnTo>
                    <a:pt x="763" y="489"/>
                  </a:lnTo>
                  <a:lnTo>
                    <a:pt x="785" y="491"/>
                  </a:lnTo>
                  <a:lnTo>
                    <a:pt x="805" y="497"/>
                  </a:lnTo>
                  <a:lnTo>
                    <a:pt x="824" y="508"/>
                  </a:lnTo>
                  <a:lnTo>
                    <a:pt x="840" y="522"/>
                  </a:lnTo>
                  <a:lnTo>
                    <a:pt x="854" y="533"/>
                  </a:lnTo>
                  <a:lnTo>
                    <a:pt x="871" y="540"/>
                  </a:lnTo>
                  <a:lnTo>
                    <a:pt x="888" y="544"/>
                  </a:lnTo>
                  <a:lnTo>
                    <a:pt x="905" y="541"/>
                  </a:lnTo>
                  <a:lnTo>
                    <a:pt x="923" y="535"/>
                  </a:lnTo>
                  <a:lnTo>
                    <a:pt x="938" y="525"/>
                  </a:lnTo>
                  <a:lnTo>
                    <a:pt x="949" y="510"/>
                  </a:lnTo>
                  <a:lnTo>
                    <a:pt x="956" y="493"/>
                  </a:lnTo>
                  <a:lnTo>
                    <a:pt x="959" y="476"/>
                  </a:lnTo>
                  <a:lnTo>
                    <a:pt x="957" y="458"/>
                  </a:lnTo>
                  <a:lnTo>
                    <a:pt x="951" y="441"/>
                  </a:lnTo>
                  <a:lnTo>
                    <a:pt x="941" y="426"/>
                  </a:lnTo>
                  <a:lnTo>
                    <a:pt x="917" y="404"/>
                  </a:lnTo>
                  <a:lnTo>
                    <a:pt x="891" y="386"/>
                  </a:lnTo>
                  <a:lnTo>
                    <a:pt x="863" y="371"/>
                  </a:lnTo>
                  <a:lnTo>
                    <a:pt x="833" y="360"/>
                  </a:lnTo>
                  <a:lnTo>
                    <a:pt x="833" y="312"/>
                  </a:lnTo>
                  <a:lnTo>
                    <a:pt x="831" y="292"/>
                  </a:lnTo>
                  <a:lnTo>
                    <a:pt x="824" y="276"/>
                  </a:lnTo>
                  <a:lnTo>
                    <a:pt x="813" y="262"/>
                  </a:lnTo>
                  <a:lnTo>
                    <a:pt x="799" y="251"/>
                  </a:lnTo>
                  <a:lnTo>
                    <a:pt x="783" y="244"/>
                  </a:lnTo>
                  <a:lnTo>
                    <a:pt x="763" y="242"/>
                  </a:lnTo>
                  <a:close/>
                  <a:moveTo>
                    <a:pt x="763" y="0"/>
                  </a:moveTo>
                  <a:lnTo>
                    <a:pt x="833" y="4"/>
                  </a:lnTo>
                  <a:lnTo>
                    <a:pt x="900" y="13"/>
                  </a:lnTo>
                  <a:lnTo>
                    <a:pt x="967" y="28"/>
                  </a:lnTo>
                  <a:lnTo>
                    <a:pt x="1030" y="49"/>
                  </a:lnTo>
                  <a:lnTo>
                    <a:pt x="1090" y="75"/>
                  </a:lnTo>
                  <a:lnTo>
                    <a:pt x="1149" y="106"/>
                  </a:lnTo>
                  <a:lnTo>
                    <a:pt x="1204" y="142"/>
                  </a:lnTo>
                  <a:lnTo>
                    <a:pt x="1255" y="182"/>
                  </a:lnTo>
                  <a:lnTo>
                    <a:pt x="1303" y="227"/>
                  </a:lnTo>
                  <a:lnTo>
                    <a:pt x="1347" y="275"/>
                  </a:lnTo>
                  <a:lnTo>
                    <a:pt x="1387" y="326"/>
                  </a:lnTo>
                  <a:lnTo>
                    <a:pt x="1423" y="382"/>
                  </a:lnTo>
                  <a:lnTo>
                    <a:pt x="1453" y="440"/>
                  </a:lnTo>
                  <a:lnTo>
                    <a:pt x="1479" y="501"/>
                  </a:lnTo>
                  <a:lnTo>
                    <a:pt x="1499" y="565"/>
                  </a:lnTo>
                  <a:lnTo>
                    <a:pt x="1515" y="631"/>
                  </a:lnTo>
                  <a:lnTo>
                    <a:pt x="1524" y="699"/>
                  </a:lnTo>
                  <a:lnTo>
                    <a:pt x="1527" y="768"/>
                  </a:lnTo>
                  <a:lnTo>
                    <a:pt x="1524" y="838"/>
                  </a:lnTo>
                  <a:lnTo>
                    <a:pt x="1515" y="905"/>
                  </a:lnTo>
                  <a:lnTo>
                    <a:pt x="1499" y="972"/>
                  </a:lnTo>
                  <a:lnTo>
                    <a:pt x="1479" y="1036"/>
                  </a:lnTo>
                  <a:lnTo>
                    <a:pt x="1453" y="1096"/>
                  </a:lnTo>
                  <a:lnTo>
                    <a:pt x="1422" y="1155"/>
                  </a:lnTo>
                  <a:lnTo>
                    <a:pt x="1387" y="1209"/>
                  </a:lnTo>
                  <a:lnTo>
                    <a:pt x="1347" y="1261"/>
                  </a:lnTo>
                  <a:lnTo>
                    <a:pt x="1303" y="1309"/>
                  </a:lnTo>
                  <a:lnTo>
                    <a:pt x="1255" y="1353"/>
                  </a:lnTo>
                  <a:lnTo>
                    <a:pt x="1203" y="1393"/>
                  </a:lnTo>
                  <a:lnTo>
                    <a:pt x="1148" y="1429"/>
                  </a:lnTo>
                  <a:lnTo>
                    <a:pt x="1090" y="1460"/>
                  </a:lnTo>
                  <a:lnTo>
                    <a:pt x="1029" y="1486"/>
                  </a:lnTo>
                  <a:lnTo>
                    <a:pt x="966" y="1506"/>
                  </a:lnTo>
                  <a:lnTo>
                    <a:pt x="900" y="1522"/>
                  </a:lnTo>
                  <a:lnTo>
                    <a:pt x="833" y="1531"/>
                  </a:lnTo>
                  <a:lnTo>
                    <a:pt x="763" y="1534"/>
                  </a:lnTo>
                  <a:lnTo>
                    <a:pt x="694" y="1531"/>
                  </a:lnTo>
                  <a:lnTo>
                    <a:pt x="626" y="1521"/>
                  </a:lnTo>
                  <a:lnTo>
                    <a:pt x="561" y="1506"/>
                  </a:lnTo>
                  <a:lnTo>
                    <a:pt x="496" y="1485"/>
                  </a:lnTo>
                  <a:lnTo>
                    <a:pt x="436" y="1459"/>
                  </a:lnTo>
                  <a:lnTo>
                    <a:pt x="378" y="1428"/>
                  </a:lnTo>
                  <a:lnTo>
                    <a:pt x="323" y="1392"/>
                  </a:lnTo>
                  <a:lnTo>
                    <a:pt x="271" y="1352"/>
                  </a:lnTo>
                  <a:lnTo>
                    <a:pt x="223" y="1307"/>
                  </a:lnTo>
                  <a:lnTo>
                    <a:pt x="179" y="1259"/>
                  </a:lnTo>
                  <a:lnTo>
                    <a:pt x="140" y="1207"/>
                  </a:lnTo>
                  <a:lnTo>
                    <a:pt x="105" y="1151"/>
                  </a:lnTo>
                  <a:lnTo>
                    <a:pt x="74" y="1094"/>
                  </a:lnTo>
                  <a:lnTo>
                    <a:pt x="49" y="1033"/>
                  </a:lnTo>
                  <a:lnTo>
                    <a:pt x="28" y="969"/>
                  </a:lnTo>
                  <a:lnTo>
                    <a:pt x="13" y="903"/>
                  </a:lnTo>
                  <a:lnTo>
                    <a:pt x="4" y="835"/>
                  </a:lnTo>
                  <a:lnTo>
                    <a:pt x="0" y="766"/>
                  </a:lnTo>
                  <a:lnTo>
                    <a:pt x="4" y="696"/>
                  </a:lnTo>
                  <a:lnTo>
                    <a:pt x="13" y="629"/>
                  </a:lnTo>
                  <a:lnTo>
                    <a:pt x="28" y="563"/>
                  </a:lnTo>
                  <a:lnTo>
                    <a:pt x="49" y="499"/>
                  </a:lnTo>
                  <a:lnTo>
                    <a:pt x="74" y="438"/>
                  </a:lnTo>
                  <a:lnTo>
                    <a:pt x="105" y="379"/>
                  </a:lnTo>
                  <a:lnTo>
                    <a:pt x="140" y="325"/>
                  </a:lnTo>
                  <a:lnTo>
                    <a:pt x="179" y="273"/>
                  </a:lnTo>
                  <a:lnTo>
                    <a:pt x="223" y="225"/>
                  </a:lnTo>
                  <a:lnTo>
                    <a:pt x="271" y="181"/>
                  </a:lnTo>
                  <a:lnTo>
                    <a:pt x="323" y="141"/>
                  </a:lnTo>
                  <a:lnTo>
                    <a:pt x="378" y="106"/>
                  </a:lnTo>
                  <a:lnTo>
                    <a:pt x="436" y="74"/>
                  </a:lnTo>
                  <a:lnTo>
                    <a:pt x="496" y="48"/>
                  </a:lnTo>
                  <a:lnTo>
                    <a:pt x="561" y="28"/>
                  </a:lnTo>
                  <a:lnTo>
                    <a:pt x="626" y="13"/>
                  </a:lnTo>
                  <a:lnTo>
                    <a:pt x="694" y="4"/>
                  </a:lnTo>
                  <a:lnTo>
                    <a:pt x="7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63" name="Group 1962"/>
          <p:cNvGrpSpPr/>
          <p:nvPr/>
        </p:nvGrpSpPr>
        <p:grpSpPr>
          <a:xfrm>
            <a:off x="557407" y="2847820"/>
            <a:ext cx="150671" cy="227937"/>
            <a:chOff x="739775" y="4376738"/>
            <a:chExt cx="247650" cy="374650"/>
          </a:xfrm>
          <a:solidFill>
            <a:schemeClr val="tx1">
              <a:lumMod val="65000"/>
              <a:lumOff val="35000"/>
            </a:schemeClr>
          </a:solidFill>
        </p:grpSpPr>
        <p:sp>
          <p:nvSpPr>
            <p:cNvPr id="1717" name="Freeform 632"/>
            <p:cNvSpPr>
              <a:spLocks/>
            </p:cNvSpPr>
            <p:nvPr/>
          </p:nvSpPr>
          <p:spPr bwMode="auto">
            <a:xfrm>
              <a:off x="873125" y="4376738"/>
              <a:ext cx="114300" cy="374650"/>
            </a:xfrm>
            <a:custGeom>
              <a:avLst/>
              <a:gdLst>
                <a:gd name="T0" fmla="*/ 0 w 1005"/>
                <a:gd name="T1" fmla="*/ 0 h 3308"/>
                <a:gd name="T2" fmla="*/ 1005 w 1005"/>
                <a:gd name="T3" fmla="*/ 325 h 3308"/>
                <a:gd name="T4" fmla="*/ 1005 w 1005"/>
                <a:gd name="T5" fmla="*/ 3308 h 3308"/>
                <a:gd name="T6" fmla="*/ 0 w 1005"/>
                <a:gd name="T7" fmla="*/ 2983 h 3308"/>
                <a:gd name="T8" fmla="*/ 0 w 1005"/>
                <a:gd name="T9" fmla="*/ 0 h 3308"/>
              </a:gdLst>
              <a:ahLst/>
              <a:cxnLst>
                <a:cxn ang="0">
                  <a:pos x="T0" y="T1"/>
                </a:cxn>
                <a:cxn ang="0">
                  <a:pos x="T2" y="T3"/>
                </a:cxn>
                <a:cxn ang="0">
                  <a:pos x="T4" y="T5"/>
                </a:cxn>
                <a:cxn ang="0">
                  <a:pos x="T6" y="T7"/>
                </a:cxn>
                <a:cxn ang="0">
                  <a:pos x="T8" y="T9"/>
                </a:cxn>
              </a:cxnLst>
              <a:rect l="0" t="0" r="r" b="b"/>
              <a:pathLst>
                <a:path w="1005" h="3308">
                  <a:moveTo>
                    <a:pt x="0" y="0"/>
                  </a:moveTo>
                  <a:lnTo>
                    <a:pt x="1005" y="325"/>
                  </a:lnTo>
                  <a:lnTo>
                    <a:pt x="1005" y="3308"/>
                  </a:lnTo>
                  <a:lnTo>
                    <a:pt x="0" y="298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18" name="Freeform 633"/>
            <p:cNvSpPr>
              <a:spLocks/>
            </p:cNvSpPr>
            <p:nvPr/>
          </p:nvSpPr>
          <p:spPr bwMode="auto">
            <a:xfrm>
              <a:off x="739775" y="4376738"/>
              <a:ext cx="112712" cy="374650"/>
            </a:xfrm>
            <a:custGeom>
              <a:avLst/>
              <a:gdLst>
                <a:gd name="T0" fmla="*/ 1006 w 1006"/>
                <a:gd name="T1" fmla="*/ 0 h 3308"/>
                <a:gd name="T2" fmla="*/ 1006 w 1006"/>
                <a:gd name="T3" fmla="*/ 2983 h 3308"/>
                <a:gd name="T4" fmla="*/ 0 w 1006"/>
                <a:gd name="T5" fmla="*/ 3308 h 3308"/>
                <a:gd name="T6" fmla="*/ 0 w 1006"/>
                <a:gd name="T7" fmla="*/ 325 h 3308"/>
                <a:gd name="T8" fmla="*/ 1006 w 1006"/>
                <a:gd name="T9" fmla="*/ 0 h 3308"/>
              </a:gdLst>
              <a:ahLst/>
              <a:cxnLst>
                <a:cxn ang="0">
                  <a:pos x="T0" y="T1"/>
                </a:cxn>
                <a:cxn ang="0">
                  <a:pos x="T2" y="T3"/>
                </a:cxn>
                <a:cxn ang="0">
                  <a:pos x="T4" y="T5"/>
                </a:cxn>
                <a:cxn ang="0">
                  <a:pos x="T6" y="T7"/>
                </a:cxn>
                <a:cxn ang="0">
                  <a:pos x="T8" y="T9"/>
                </a:cxn>
              </a:cxnLst>
              <a:rect l="0" t="0" r="r" b="b"/>
              <a:pathLst>
                <a:path w="1006" h="3308">
                  <a:moveTo>
                    <a:pt x="1006" y="0"/>
                  </a:moveTo>
                  <a:lnTo>
                    <a:pt x="1006" y="2983"/>
                  </a:lnTo>
                  <a:lnTo>
                    <a:pt x="0" y="3308"/>
                  </a:lnTo>
                  <a:lnTo>
                    <a:pt x="0" y="325"/>
                  </a:lnTo>
                  <a:lnTo>
                    <a:pt x="10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38" name="Group 1937"/>
          <p:cNvGrpSpPr/>
          <p:nvPr/>
        </p:nvGrpSpPr>
        <p:grpSpPr>
          <a:xfrm>
            <a:off x="1005761" y="2846854"/>
            <a:ext cx="232766" cy="229869"/>
            <a:chOff x="836613" y="6164263"/>
            <a:chExt cx="382587" cy="377825"/>
          </a:xfrm>
          <a:solidFill>
            <a:schemeClr val="tx1">
              <a:lumMod val="65000"/>
              <a:lumOff val="35000"/>
            </a:schemeClr>
          </a:solidFill>
        </p:grpSpPr>
        <p:sp>
          <p:nvSpPr>
            <p:cNvPr id="1928" name="Freeform 874"/>
            <p:cNvSpPr>
              <a:spLocks/>
            </p:cNvSpPr>
            <p:nvPr/>
          </p:nvSpPr>
          <p:spPr bwMode="auto">
            <a:xfrm>
              <a:off x="965200" y="6164263"/>
              <a:ext cx="125412" cy="49212"/>
            </a:xfrm>
            <a:custGeom>
              <a:avLst/>
              <a:gdLst>
                <a:gd name="T0" fmla="*/ 85 w 1105"/>
                <a:gd name="T1" fmla="*/ 0 h 438"/>
                <a:gd name="T2" fmla="*/ 1020 w 1105"/>
                <a:gd name="T3" fmla="*/ 0 h 438"/>
                <a:gd name="T4" fmla="*/ 1043 w 1105"/>
                <a:gd name="T5" fmla="*/ 3 h 438"/>
                <a:gd name="T6" fmla="*/ 1063 w 1105"/>
                <a:gd name="T7" fmla="*/ 11 h 438"/>
                <a:gd name="T8" fmla="*/ 1081 w 1105"/>
                <a:gd name="T9" fmla="*/ 24 h 438"/>
                <a:gd name="T10" fmla="*/ 1094 w 1105"/>
                <a:gd name="T11" fmla="*/ 42 h 438"/>
                <a:gd name="T12" fmla="*/ 1102 w 1105"/>
                <a:gd name="T13" fmla="*/ 62 h 438"/>
                <a:gd name="T14" fmla="*/ 1105 w 1105"/>
                <a:gd name="T15" fmla="*/ 86 h 438"/>
                <a:gd name="T16" fmla="*/ 1105 w 1105"/>
                <a:gd name="T17" fmla="*/ 438 h 438"/>
                <a:gd name="T18" fmla="*/ 933 w 1105"/>
                <a:gd name="T19" fmla="*/ 438 h 438"/>
                <a:gd name="T20" fmla="*/ 933 w 1105"/>
                <a:gd name="T21" fmla="*/ 171 h 438"/>
                <a:gd name="T22" fmla="*/ 171 w 1105"/>
                <a:gd name="T23" fmla="*/ 171 h 438"/>
                <a:gd name="T24" fmla="*/ 171 w 1105"/>
                <a:gd name="T25" fmla="*/ 437 h 438"/>
                <a:gd name="T26" fmla="*/ 0 w 1105"/>
                <a:gd name="T27" fmla="*/ 437 h 438"/>
                <a:gd name="T28" fmla="*/ 0 w 1105"/>
                <a:gd name="T29" fmla="*/ 86 h 438"/>
                <a:gd name="T30" fmla="*/ 2 w 1105"/>
                <a:gd name="T31" fmla="*/ 62 h 438"/>
                <a:gd name="T32" fmla="*/ 11 w 1105"/>
                <a:gd name="T33" fmla="*/ 42 h 438"/>
                <a:gd name="T34" fmla="*/ 24 w 1105"/>
                <a:gd name="T35" fmla="*/ 24 h 438"/>
                <a:gd name="T36" fmla="*/ 41 w 1105"/>
                <a:gd name="T37" fmla="*/ 11 h 438"/>
                <a:gd name="T38" fmla="*/ 62 w 1105"/>
                <a:gd name="T39" fmla="*/ 3 h 438"/>
                <a:gd name="T40" fmla="*/ 85 w 1105"/>
                <a:gd name="T41"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05" h="438">
                  <a:moveTo>
                    <a:pt x="85" y="0"/>
                  </a:moveTo>
                  <a:lnTo>
                    <a:pt x="1020" y="0"/>
                  </a:lnTo>
                  <a:lnTo>
                    <a:pt x="1043" y="3"/>
                  </a:lnTo>
                  <a:lnTo>
                    <a:pt x="1063" y="11"/>
                  </a:lnTo>
                  <a:lnTo>
                    <a:pt x="1081" y="24"/>
                  </a:lnTo>
                  <a:lnTo>
                    <a:pt x="1094" y="42"/>
                  </a:lnTo>
                  <a:lnTo>
                    <a:pt x="1102" y="62"/>
                  </a:lnTo>
                  <a:lnTo>
                    <a:pt x="1105" y="86"/>
                  </a:lnTo>
                  <a:lnTo>
                    <a:pt x="1105" y="438"/>
                  </a:lnTo>
                  <a:lnTo>
                    <a:pt x="933" y="438"/>
                  </a:lnTo>
                  <a:lnTo>
                    <a:pt x="933" y="171"/>
                  </a:lnTo>
                  <a:lnTo>
                    <a:pt x="171" y="171"/>
                  </a:lnTo>
                  <a:lnTo>
                    <a:pt x="171" y="437"/>
                  </a:lnTo>
                  <a:lnTo>
                    <a:pt x="0" y="437"/>
                  </a:lnTo>
                  <a:lnTo>
                    <a:pt x="0" y="86"/>
                  </a:lnTo>
                  <a:lnTo>
                    <a:pt x="2" y="62"/>
                  </a:lnTo>
                  <a:lnTo>
                    <a:pt x="11" y="42"/>
                  </a:lnTo>
                  <a:lnTo>
                    <a:pt x="24" y="24"/>
                  </a:lnTo>
                  <a:lnTo>
                    <a:pt x="41" y="11"/>
                  </a:lnTo>
                  <a:lnTo>
                    <a:pt x="62" y="3"/>
                  </a:lnTo>
                  <a:lnTo>
                    <a:pt x="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29" name="Freeform 875"/>
            <p:cNvSpPr>
              <a:spLocks/>
            </p:cNvSpPr>
            <p:nvPr/>
          </p:nvSpPr>
          <p:spPr bwMode="auto">
            <a:xfrm>
              <a:off x="836613" y="6234113"/>
              <a:ext cx="382587" cy="71437"/>
            </a:xfrm>
            <a:custGeom>
              <a:avLst/>
              <a:gdLst>
                <a:gd name="T0" fmla="*/ 360 w 3374"/>
                <a:gd name="T1" fmla="*/ 0 h 644"/>
                <a:gd name="T2" fmla="*/ 3014 w 3374"/>
                <a:gd name="T3" fmla="*/ 0 h 644"/>
                <a:gd name="T4" fmla="*/ 3059 w 3374"/>
                <a:gd name="T5" fmla="*/ 4 h 644"/>
                <a:gd name="T6" fmla="*/ 3103 w 3374"/>
                <a:gd name="T7" fmla="*/ 12 h 644"/>
                <a:gd name="T8" fmla="*/ 3144 w 3374"/>
                <a:gd name="T9" fmla="*/ 24 h 644"/>
                <a:gd name="T10" fmla="*/ 3184 w 3374"/>
                <a:gd name="T11" fmla="*/ 42 h 644"/>
                <a:gd name="T12" fmla="*/ 3220 w 3374"/>
                <a:gd name="T13" fmla="*/ 65 h 644"/>
                <a:gd name="T14" fmla="*/ 3253 w 3374"/>
                <a:gd name="T15" fmla="*/ 91 h 644"/>
                <a:gd name="T16" fmla="*/ 3283 w 3374"/>
                <a:gd name="T17" fmla="*/ 121 h 644"/>
                <a:gd name="T18" fmla="*/ 3310 w 3374"/>
                <a:gd name="T19" fmla="*/ 153 h 644"/>
                <a:gd name="T20" fmla="*/ 3332 w 3374"/>
                <a:gd name="T21" fmla="*/ 190 h 644"/>
                <a:gd name="T22" fmla="*/ 3349 w 3374"/>
                <a:gd name="T23" fmla="*/ 229 h 644"/>
                <a:gd name="T24" fmla="*/ 3363 w 3374"/>
                <a:gd name="T25" fmla="*/ 270 h 644"/>
                <a:gd name="T26" fmla="*/ 3371 w 3374"/>
                <a:gd name="T27" fmla="*/ 313 h 644"/>
                <a:gd name="T28" fmla="*/ 3374 w 3374"/>
                <a:gd name="T29" fmla="*/ 358 h 644"/>
                <a:gd name="T30" fmla="*/ 3374 w 3374"/>
                <a:gd name="T31" fmla="*/ 644 h 644"/>
                <a:gd name="T32" fmla="*/ 0 w 3374"/>
                <a:gd name="T33" fmla="*/ 644 h 644"/>
                <a:gd name="T34" fmla="*/ 0 w 3374"/>
                <a:gd name="T35" fmla="*/ 358 h 644"/>
                <a:gd name="T36" fmla="*/ 3 w 3374"/>
                <a:gd name="T37" fmla="*/ 313 h 644"/>
                <a:gd name="T38" fmla="*/ 11 w 3374"/>
                <a:gd name="T39" fmla="*/ 270 h 644"/>
                <a:gd name="T40" fmla="*/ 25 w 3374"/>
                <a:gd name="T41" fmla="*/ 229 h 644"/>
                <a:gd name="T42" fmla="*/ 42 w 3374"/>
                <a:gd name="T43" fmla="*/ 190 h 644"/>
                <a:gd name="T44" fmla="*/ 64 w 3374"/>
                <a:gd name="T45" fmla="*/ 153 h 644"/>
                <a:gd name="T46" fmla="*/ 91 w 3374"/>
                <a:gd name="T47" fmla="*/ 121 h 644"/>
                <a:gd name="T48" fmla="*/ 121 w 3374"/>
                <a:gd name="T49" fmla="*/ 91 h 644"/>
                <a:gd name="T50" fmla="*/ 154 w 3374"/>
                <a:gd name="T51" fmla="*/ 65 h 644"/>
                <a:gd name="T52" fmla="*/ 190 w 3374"/>
                <a:gd name="T53" fmla="*/ 42 h 644"/>
                <a:gd name="T54" fmla="*/ 230 w 3374"/>
                <a:gd name="T55" fmla="*/ 24 h 644"/>
                <a:gd name="T56" fmla="*/ 271 w 3374"/>
                <a:gd name="T57" fmla="*/ 12 h 644"/>
                <a:gd name="T58" fmla="*/ 315 w 3374"/>
                <a:gd name="T59" fmla="*/ 4 h 644"/>
                <a:gd name="T60" fmla="*/ 360 w 3374"/>
                <a:gd name="T61" fmla="*/ 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374" h="644">
                  <a:moveTo>
                    <a:pt x="360" y="0"/>
                  </a:moveTo>
                  <a:lnTo>
                    <a:pt x="3014" y="0"/>
                  </a:lnTo>
                  <a:lnTo>
                    <a:pt x="3059" y="4"/>
                  </a:lnTo>
                  <a:lnTo>
                    <a:pt x="3103" y="12"/>
                  </a:lnTo>
                  <a:lnTo>
                    <a:pt x="3144" y="24"/>
                  </a:lnTo>
                  <a:lnTo>
                    <a:pt x="3184" y="42"/>
                  </a:lnTo>
                  <a:lnTo>
                    <a:pt x="3220" y="65"/>
                  </a:lnTo>
                  <a:lnTo>
                    <a:pt x="3253" y="91"/>
                  </a:lnTo>
                  <a:lnTo>
                    <a:pt x="3283" y="121"/>
                  </a:lnTo>
                  <a:lnTo>
                    <a:pt x="3310" y="153"/>
                  </a:lnTo>
                  <a:lnTo>
                    <a:pt x="3332" y="190"/>
                  </a:lnTo>
                  <a:lnTo>
                    <a:pt x="3349" y="229"/>
                  </a:lnTo>
                  <a:lnTo>
                    <a:pt x="3363" y="270"/>
                  </a:lnTo>
                  <a:lnTo>
                    <a:pt x="3371" y="313"/>
                  </a:lnTo>
                  <a:lnTo>
                    <a:pt x="3374" y="358"/>
                  </a:lnTo>
                  <a:lnTo>
                    <a:pt x="3374" y="644"/>
                  </a:lnTo>
                  <a:lnTo>
                    <a:pt x="0" y="644"/>
                  </a:lnTo>
                  <a:lnTo>
                    <a:pt x="0" y="358"/>
                  </a:lnTo>
                  <a:lnTo>
                    <a:pt x="3" y="313"/>
                  </a:lnTo>
                  <a:lnTo>
                    <a:pt x="11" y="270"/>
                  </a:lnTo>
                  <a:lnTo>
                    <a:pt x="25" y="229"/>
                  </a:lnTo>
                  <a:lnTo>
                    <a:pt x="42" y="190"/>
                  </a:lnTo>
                  <a:lnTo>
                    <a:pt x="64" y="153"/>
                  </a:lnTo>
                  <a:lnTo>
                    <a:pt x="91" y="121"/>
                  </a:lnTo>
                  <a:lnTo>
                    <a:pt x="121" y="91"/>
                  </a:lnTo>
                  <a:lnTo>
                    <a:pt x="154" y="65"/>
                  </a:lnTo>
                  <a:lnTo>
                    <a:pt x="190" y="42"/>
                  </a:lnTo>
                  <a:lnTo>
                    <a:pt x="230" y="24"/>
                  </a:lnTo>
                  <a:lnTo>
                    <a:pt x="271" y="12"/>
                  </a:lnTo>
                  <a:lnTo>
                    <a:pt x="315" y="4"/>
                  </a:lnTo>
                  <a:lnTo>
                    <a:pt x="3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30" name="Freeform 876"/>
            <p:cNvSpPr>
              <a:spLocks/>
            </p:cNvSpPr>
            <p:nvPr/>
          </p:nvSpPr>
          <p:spPr bwMode="auto">
            <a:xfrm>
              <a:off x="836613" y="6326188"/>
              <a:ext cx="382587" cy="215900"/>
            </a:xfrm>
            <a:custGeom>
              <a:avLst/>
              <a:gdLst>
                <a:gd name="T0" fmla="*/ 0 w 3373"/>
                <a:gd name="T1" fmla="*/ 0 h 1913"/>
                <a:gd name="T2" fmla="*/ 684 w 3373"/>
                <a:gd name="T3" fmla="*/ 0 h 1913"/>
                <a:gd name="T4" fmla="*/ 684 w 3373"/>
                <a:gd name="T5" fmla="*/ 399 h 1913"/>
                <a:gd name="T6" fmla="*/ 687 w 3373"/>
                <a:gd name="T7" fmla="*/ 423 h 1913"/>
                <a:gd name="T8" fmla="*/ 695 w 3373"/>
                <a:gd name="T9" fmla="*/ 443 h 1913"/>
                <a:gd name="T10" fmla="*/ 709 w 3373"/>
                <a:gd name="T11" fmla="*/ 460 h 1913"/>
                <a:gd name="T12" fmla="*/ 726 w 3373"/>
                <a:gd name="T13" fmla="*/ 473 h 1913"/>
                <a:gd name="T14" fmla="*/ 746 w 3373"/>
                <a:gd name="T15" fmla="*/ 482 h 1913"/>
                <a:gd name="T16" fmla="*/ 769 w 3373"/>
                <a:gd name="T17" fmla="*/ 485 h 1913"/>
                <a:gd name="T18" fmla="*/ 792 w 3373"/>
                <a:gd name="T19" fmla="*/ 482 h 1913"/>
                <a:gd name="T20" fmla="*/ 813 w 3373"/>
                <a:gd name="T21" fmla="*/ 473 h 1913"/>
                <a:gd name="T22" fmla="*/ 830 w 3373"/>
                <a:gd name="T23" fmla="*/ 460 h 1913"/>
                <a:gd name="T24" fmla="*/ 844 w 3373"/>
                <a:gd name="T25" fmla="*/ 443 h 1913"/>
                <a:gd name="T26" fmla="*/ 852 w 3373"/>
                <a:gd name="T27" fmla="*/ 423 h 1913"/>
                <a:gd name="T28" fmla="*/ 855 w 3373"/>
                <a:gd name="T29" fmla="*/ 399 h 1913"/>
                <a:gd name="T30" fmla="*/ 855 w 3373"/>
                <a:gd name="T31" fmla="*/ 0 h 1913"/>
                <a:gd name="T32" fmla="*/ 2520 w 3373"/>
                <a:gd name="T33" fmla="*/ 0 h 1913"/>
                <a:gd name="T34" fmla="*/ 2520 w 3373"/>
                <a:gd name="T35" fmla="*/ 399 h 1913"/>
                <a:gd name="T36" fmla="*/ 2523 w 3373"/>
                <a:gd name="T37" fmla="*/ 423 h 1913"/>
                <a:gd name="T38" fmla="*/ 2532 w 3373"/>
                <a:gd name="T39" fmla="*/ 443 h 1913"/>
                <a:gd name="T40" fmla="*/ 2545 w 3373"/>
                <a:gd name="T41" fmla="*/ 460 h 1913"/>
                <a:gd name="T42" fmla="*/ 2562 w 3373"/>
                <a:gd name="T43" fmla="*/ 473 h 1913"/>
                <a:gd name="T44" fmla="*/ 2583 w 3373"/>
                <a:gd name="T45" fmla="*/ 482 h 1913"/>
                <a:gd name="T46" fmla="*/ 2605 w 3373"/>
                <a:gd name="T47" fmla="*/ 485 h 1913"/>
                <a:gd name="T48" fmla="*/ 2629 w 3373"/>
                <a:gd name="T49" fmla="*/ 482 h 1913"/>
                <a:gd name="T50" fmla="*/ 2649 w 3373"/>
                <a:gd name="T51" fmla="*/ 473 h 1913"/>
                <a:gd name="T52" fmla="*/ 2666 w 3373"/>
                <a:gd name="T53" fmla="*/ 460 h 1913"/>
                <a:gd name="T54" fmla="*/ 2680 w 3373"/>
                <a:gd name="T55" fmla="*/ 443 h 1913"/>
                <a:gd name="T56" fmla="*/ 2688 w 3373"/>
                <a:gd name="T57" fmla="*/ 423 h 1913"/>
                <a:gd name="T58" fmla="*/ 2691 w 3373"/>
                <a:gd name="T59" fmla="*/ 399 h 1913"/>
                <a:gd name="T60" fmla="*/ 2691 w 3373"/>
                <a:gd name="T61" fmla="*/ 0 h 1913"/>
                <a:gd name="T62" fmla="*/ 3373 w 3373"/>
                <a:gd name="T63" fmla="*/ 0 h 1913"/>
                <a:gd name="T64" fmla="*/ 3373 w 3373"/>
                <a:gd name="T65" fmla="*/ 1555 h 1913"/>
                <a:gd name="T66" fmla="*/ 3371 w 3373"/>
                <a:gd name="T67" fmla="*/ 1600 h 1913"/>
                <a:gd name="T68" fmla="*/ 3363 w 3373"/>
                <a:gd name="T69" fmla="*/ 1644 h 1913"/>
                <a:gd name="T70" fmla="*/ 3349 w 3373"/>
                <a:gd name="T71" fmla="*/ 1685 h 1913"/>
                <a:gd name="T72" fmla="*/ 3331 w 3373"/>
                <a:gd name="T73" fmla="*/ 1723 h 1913"/>
                <a:gd name="T74" fmla="*/ 3310 w 3373"/>
                <a:gd name="T75" fmla="*/ 1760 h 1913"/>
                <a:gd name="T76" fmla="*/ 3283 w 3373"/>
                <a:gd name="T77" fmla="*/ 1793 h 1913"/>
                <a:gd name="T78" fmla="*/ 3253 w 3373"/>
                <a:gd name="T79" fmla="*/ 1823 h 1913"/>
                <a:gd name="T80" fmla="*/ 3220 w 3373"/>
                <a:gd name="T81" fmla="*/ 1849 h 1913"/>
                <a:gd name="T82" fmla="*/ 3183 w 3373"/>
                <a:gd name="T83" fmla="*/ 1871 h 1913"/>
                <a:gd name="T84" fmla="*/ 3144 w 3373"/>
                <a:gd name="T85" fmla="*/ 1889 h 1913"/>
                <a:gd name="T86" fmla="*/ 3103 w 3373"/>
                <a:gd name="T87" fmla="*/ 1902 h 1913"/>
                <a:gd name="T88" fmla="*/ 3059 w 3373"/>
                <a:gd name="T89" fmla="*/ 1910 h 1913"/>
                <a:gd name="T90" fmla="*/ 3014 w 3373"/>
                <a:gd name="T91" fmla="*/ 1913 h 1913"/>
                <a:gd name="T92" fmla="*/ 359 w 3373"/>
                <a:gd name="T93" fmla="*/ 1913 h 1913"/>
                <a:gd name="T94" fmla="*/ 314 w 3373"/>
                <a:gd name="T95" fmla="*/ 1910 h 1913"/>
                <a:gd name="T96" fmla="*/ 270 w 3373"/>
                <a:gd name="T97" fmla="*/ 1902 h 1913"/>
                <a:gd name="T98" fmla="*/ 229 w 3373"/>
                <a:gd name="T99" fmla="*/ 1889 h 1913"/>
                <a:gd name="T100" fmla="*/ 190 w 3373"/>
                <a:gd name="T101" fmla="*/ 1871 h 1913"/>
                <a:gd name="T102" fmla="*/ 153 w 3373"/>
                <a:gd name="T103" fmla="*/ 1849 h 1913"/>
                <a:gd name="T104" fmla="*/ 121 w 3373"/>
                <a:gd name="T105" fmla="*/ 1823 h 1913"/>
                <a:gd name="T106" fmla="*/ 90 w 3373"/>
                <a:gd name="T107" fmla="*/ 1793 h 1913"/>
                <a:gd name="T108" fmla="*/ 64 w 3373"/>
                <a:gd name="T109" fmla="*/ 1760 h 1913"/>
                <a:gd name="T110" fmla="*/ 42 w 3373"/>
                <a:gd name="T111" fmla="*/ 1723 h 1913"/>
                <a:gd name="T112" fmla="*/ 25 w 3373"/>
                <a:gd name="T113" fmla="*/ 1685 h 1913"/>
                <a:gd name="T114" fmla="*/ 11 w 3373"/>
                <a:gd name="T115" fmla="*/ 1644 h 1913"/>
                <a:gd name="T116" fmla="*/ 3 w 3373"/>
                <a:gd name="T117" fmla="*/ 1600 h 1913"/>
                <a:gd name="T118" fmla="*/ 0 w 3373"/>
                <a:gd name="T119" fmla="*/ 1555 h 1913"/>
                <a:gd name="T120" fmla="*/ 0 w 3373"/>
                <a:gd name="T121" fmla="*/ 0 h 1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3" h="1913">
                  <a:moveTo>
                    <a:pt x="0" y="0"/>
                  </a:moveTo>
                  <a:lnTo>
                    <a:pt x="684" y="0"/>
                  </a:lnTo>
                  <a:lnTo>
                    <a:pt x="684" y="399"/>
                  </a:lnTo>
                  <a:lnTo>
                    <a:pt x="687" y="423"/>
                  </a:lnTo>
                  <a:lnTo>
                    <a:pt x="695" y="443"/>
                  </a:lnTo>
                  <a:lnTo>
                    <a:pt x="709" y="460"/>
                  </a:lnTo>
                  <a:lnTo>
                    <a:pt x="726" y="473"/>
                  </a:lnTo>
                  <a:lnTo>
                    <a:pt x="746" y="482"/>
                  </a:lnTo>
                  <a:lnTo>
                    <a:pt x="769" y="485"/>
                  </a:lnTo>
                  <a:lnTo>
                    <a:pt x="792" y="482"/>
                  </a:lnTo>
                  <a:lnTo>
                    <a:pt x="813" y="473"/>
                  </a:lnTo>
                  <a:lnTo>
                    <a:pt x="830" y="460"/>
                  </a:lnTo>
                  <a:lnTo>
                    <a:pt x="844" y="443"/>
                  </a:lnTo>
                  <a:lnTo>
                    <a:pt x="852" y="423"/>
                  </a:lnTo>
                  <a:lnTo>
                    <a:pt x="855" y="399"/>
                  </a:lnTo>
                  <a:lnTo>
                    <a:pt x="855" y="0"/>
                  </a:lnTo>
                  <a:lnTo>
                    <a:pt x="2520" y="0"/>
                  </a:lnTo>
                  <a:lnTo>
                    <a:pt x="2520" y="399"/>
                  </a:lnTo>
                  <a:lnTo>
                    <a:pt x="2523" y="423"/>
                  </a:lnTo>
                  <a:lnTo>
                    <a:pt x="2532" y="443"/>
                  </a:lnTo>
                  <a:lnTo>
                    <a:pt x="2545" y="460"/>
                  </a:lnTo>
                  <a:lnTo>
                    <a:pt x="2562" y="473"/>
                  </a:lnTo>
                  <a:lnTo>
                    <a:pt x="2583" y="482"/>
                  </a:lnTo>
                  <a:lnTo>
                    <a:pt x="2605" y="485"/>
                  </a:lnTo>
                  <a:lnTo>
                    <a:pt x="2629" y="482"/>
                  </a:lnTo>
                  <a:lnTo>
                    <a:pt x="2649" y="473"/>
                  </a:lnTo>
                  <a:lnTo>
                    <a:pt x="2666" y="460"/>
                  </a:lnTo>
                  <a:lnTo>
                    <a:pt x="2680" y="443"/>
                  </a:lnTo>
                  <a:lnTo>
                    <a:pt x="2688" y="423"/>
                  </a:lnTo>
                  <a:lnTo>
                    <a:pt x="2691" y="399"/>
                  </a:lnTo>
                  <a:lnTo>
                    <a:pt x="2691" y="0"/>
                  </a:lnTo>
                  <a:lnTo>
                    <a:pt x="3373" y="0"/>
                  </a:lnTo>
                  <a:lnTo>
                    <a:pt x="3373" y="1555"/>
                  </a:lnTo>
                  <a:lnTo>
                    <a:pt x="3371" y="1600"/>
                  </a:lnTo>
                  <a:lnTo>
                    <a:pt x="3363" y="1644"/>
                  </a:lnTo>
                  <a:lnTo>
                    <a:pt x="3349" y="1685"/>
                  </a:lnTo>
                  <a:lnTo>
                    <a:pt x="3331" y="1723"/>
                  </a:lnTo>
                  <a:lnTo>
                    <a:pt x="3310" y="1760"/>
                  </a:lnTo>
                  <a:lnTo>
                    <a:pt x="3283" y="1793"/>
                  </a:lnTo>
                  <a:lnTo>
                    <a:pt x="3253" y="1823"/>
                  </a:lnTo>
                  <a:lnTo>
                    <a:pt x="3220" y="1849"/>
                  </a:lnTo>
                  <a:lnTo>
                    <a:pt x="3183" y="1871"/>
                  </a:lnTo>
                  <a:lnTo>
                    <a:pt x="3144" y="1889"/>
                  </a:lnTo>
                  <a:lnTo>
                    <a:pt x="3103" y="1902"/>
                  </a:lnTo>
                  <a:lnTo>
                    <a:pt x="3059" y="1910"/>
                  </a:lnTo>
                  <a:lnTo>
                    <a:pt x="3014" y="1913"/>
                  </a:lnTo>
                  <a:lnTo>
                    <a:pt x="359" y="1913"/>
                  </a:lnTo>
                  <a:lnTo>
                    <a:pt x="314" y="1910"/>
                  </a:lnTo>
                  <a:lnTo>
                    <a:pt x="270" y="1902"/>
                  </a:lnTo>
                  <a:lnTo>
                    <a:pt x="229" y="1889"/>
                  </a:lnTo>
                  <a:lnTo>
                    <a:pt x="190" y="1871"/>
                  </a:lnTo>
                  <a:lnTo>
                    <a:pt x="153" y="1849"/>
                  </a:lnTo>
                  <a:lnTo>
                    <a:pt x="121" y="1823"/>
                  </a:lnTo>
                  <a:lnTo>
                    <a:pt x="90" y="1793"/>
                  </a:lnTo>
                  <a:lnTo>
                    <a:pt x="64" y="1760"/>
                  </a:lnTo>
                  <a:lnTo>
                    <a:pt x="42" y="1723"/>
                  </a:lnTo>
                  <a:lnTo>
                    <a:pt x="25" y="1685"/>
                  </a:lnTo>
                  <a:lnTo>
                    <a:pt x="11" y="1644"/>
                  </a:lnTo>
                  <a:lnTo>
                    <a:pt x="3" y="1600"/>
                  </a:lnTo>
                  <a:lnTo>
                    <a:pt x="0" y="155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8" name="Group 1977"/>
          <p:cNvGrpSpPr/>
          <p:nvPr/>
        </p:nvGrpSpPr>
        <p:grpSpPr>
          <a:xfrm>
            <a:off x="5278868" y="4400085"/>
            <a:ext cx="233733" cy="232767"/>
            <a:chOff x="10169525" y="4479925"/>
            <a:chExt cx="384176" cy="382588"/>
          </a:xfrm>
          <a:solidFill>
            <a:schemeClr val="tx1">
              <a:lumMod val="65000"/>
              <a:lumOff val="35000"/>
            </a:schemeClr>
          </a:solidFill>
        </p:grpSpPr>
        <p:sp>
          <p:nvSpPr>
            <p:cNvPr id="1625" name="Freeform 496"/>
            <p:cNvSpPr>
              <a:spLocks noEditPoints="1"/>
            </p:cNvSpPr>
            <p:nvPr/>
          </p:nvSpPr>
          <p:spPr bwMode="auto">
            <a:xfrm>
              <a:off x="10169525" y="4479925"/>
              <a:ext cx="273050" cy="274638"/>
            </a:xfrm>
            <a:custGeom>
              <a:avLst/>
              <a:gdLst>
                <a:gd name="T0" fmla="*/ 1064 w 2414"/>
                <a:gd name="T1" fmla="*/ 380 h 2414"/>
                <a:gd name="T2" fmla="*/ 864 w 2414"/>
                <a:gd name="T3" fmla="*/ 440 h 2414"/>
                <a:gd name="T4" fmla="*/ 690 w 2414"/>
                <a:gd name="T5" fmla="*/ 546 h 2414"/>
                <a:gd name="T6" fmla="*/ 546 w 2414"/>
                <a:gd name="T7" fmla="*/ 689 h 2414"/>
                <a:gd name="T8" fmla="*/ 441 w 2414"/>
                <a:gd name="T9" fmla="*/ 865 h 2414"/>
                <a:gd name="T10" fmla="*/ 381 w 2414"/>
                <a:gd name="T11" fmla="*/ 1064 h 2414"/>
                <a:gd name="T12" fmla="*/ 372 w 2414"/>
                <a:gd name="T13" fmla="*/ 1279 h 2414"/>
                <a:gd name="T14" fmla="*/ 416 w 2414"/>
                <a:gd name="T15" fmla="*/ 1485 h 2414"/>
                <a:gd name="T16" fmla="*/ 507 w 2414"/>
                <a:gd name="T17" fmla="*/ 1668 h 2414"/>
                <a:gd name="T18" fmla="*/ 639 w 2414"/>
                <a:gd name="T19" fmla="*/ 1823 h 2414"/>
                <a:gd name="T20" fmla="*/ 803 w 2414"/>
                <a:gd name="T21" fmla="*/ 1941 h 2414"/>
                <a:gd name="T22" fmla="*/ 995 w 2414"/>
                <a:gd name="T23" fmla="*/ 2018 h 2414"/>
                <a:gd name="T24" fmla="*/ 1207 w 2414"/>
                <a:gd name="T25" fmla="*/ 2045 h 2414"/>
                <a:gd name="T26" fmla="*/ 1419 w 2414"/>
                <a:gd name="T27" fmla="*/ 2018 h 2414"/>
                <a:gd name="T28" fmla="*/ 1611 w 2414"/>
                <a:gd name="T29" fmla="*/ 1941 h 2414"/>
                <a:gd name="T30" fmla="*/ 1775 w 2414"/>
                <a:gd name="T31" fmla="*/ 1823 h 2414"/>
                <a:gd name="T32" fmla="*/ 1908 w 2414"/>
                <a:gd name="T33" fmla="*/ 1668 h 2414"/>
                <a:gd name="T34" fmla="*/ 1998 w 2414"/>
                <a:gd name="T35" fmla="*/ 1485 h 2414"/>
                <a:gd name="T36" fmla="*/ 2042 w 2414"/>
                <a:gd name="T37" fmla="*/ 1279 h 2414"/>
                <a:gd name="T38" fmla="*/ 2034 w 2414"/>
                <a:gd name="T39" fmla="*/ 1064 h 2414"/>
                <a:gd name="T40" fmla="*/ 1973 w 2414"/>
                <a:gd name="T41" fmla="*/ 865 h 2414"/>
                <a:gd name="T42" fmla="*/ 1868 w 2414"/>
                <a:gd name="T43" fmla="*/ 689 h 2414"/>
                <a:gd name="T44" fmla="*/ 1724 w 2414"/>
                <a:gd name="T45" fmla="*/ 546 h 2414"/>
                <a:gd name="T46" fmla="*/ 1549 w 2414"/>
                <a:gd name="T47" fmla="*/ 440 h 2414"/>
                <a:gd name="T48" fmla="*/ 1350 w 2414"/>
                <a:gd name="T49" fmla="*/ 380 h 2414"/>
                <a:gd name="T50" fmla="*/ 1207 w 2414"/>
                <a:gd name="T51" fmla="*/ 0 h 2414"/>
                <a:gd name="T52" fmla="*/ 1461 w 2414"/>
                <a:gd name="T53" fmla="*/ 26 h 2414"/>
                <a:gd name="T54" fmla="*/ 1696 w 2414"/>
                <a:gd name="T55" fmla="*/ 103 h 2414"/>
                <a:gd name="T56" fmla="*/ 1907 w 2414"/>
                <a:gd name="T57" fmla="*/ 223 h 2414"/>
                <a:gd name="T58" fmla="*/ 2088 w 2414"/>
                <a:gd name="T59" fmla="*/ 382 h 2414"/>
                <a:gd name="T60" fmla="*/ 2235 w 2414"/>
                <a:gd name="T61" fmla="*/ 574 h 2414"/>
                <a:gd name="T62" fmla="*/ 2342 w 2414"/>
                <a:gd name="T63" fmla="*/ 794 h 2414"/>
                <a:gd name="T64" fmla="*/ 2401 w 2414"/>
                <a:gd name="T65" fmla="*/ 1036 h 2414"/>
                <a:gd name="T66" fmla="*/ 2411 w 2414"/>
                <a:gd name="T67" fmla="*/ 1293 h 2414"/>
                <a:gd name="T68" fmla="*/ 2366 w 2414"/>
                <a:gd name="T69" fmla="*/ 1541 h 2414"/>
                <a:gd name="T70" fmla="*/ 2275 w 2414"/>
                <a:gd name="T71" fmla="*/ 1768 h 2414"/>
                <a:gd name="T72" fmla="*/ 2142 w 2414"/>
                <a:gd name="T73" fmla="*/ 1970 h 2414"/>
                <a:gd name="T74" fmla="*/ 1970 w 2414"/>
                <a:gd name="T75" fmla="*/ 2141 h 2414"/>
                <a:gd name="T76" fmla="*/ 1769 w 2414"/>
                <a:gd name="T77" fmla="*/ 2275 h 2414"/>
                <a:gd name="T78" fmla="*/ 1541 w 2414"/>
                <a:gd name="T79" fmla="*/ 2367 h 2414"/>
                <a:gd name="T80" fmla="*/ 1293 w 2414"/>
                <a:gd name="T81" fmla="*/ 2411 h 2414"/>
                <a:gd name="T82" fmla="*/ 1036 w 2414"/>
                <a:gd name="T83" fmla="*/ 2401 h 2414"/>
                <a:gd name="T84" fmla="*/ 795 w 2414"/>
                <a:gd name="T85" fmla="*/ 2341 h 2414"/>
                <a:gd name="T86" fmla="*/ 575 w 2414"/>
                <a:gd name="T87" fmla="*/ 2235 h 2414"/>
                <a:gd name="T88" fmla="*/ 382 w 2414"/>
                <a:gd name="T89" fmla="*/ 2088 h 2414"/>
                <a:gd name="T90" fmla="*/ 224 w 2414"/>
                <a:gd name="T91" fmla="*/ 1907 h 2414"/>
                <a:gd name="T92" fmla="*/ 103 w 2414"/>
                <a:gd name="T93" fmla="*/ 1695 h 2414"/>
                <a:gd name="T94" fmla="*/ 27 w 2414"/>
                <a:gd name="T95" fmla="*/ 1460 h 2414"/>
                <a:gd name="T96" fmla="*/ 0 w 2414"/>
                <a:gd name="T97" fmla="*/ 1206 h 2414"/>
                <a:gd name="T98" fmla="*/ 27 w 2414"/>
                <a:gd name="T99" fmla="*/ 953 h 2414"/>
                <a:gd name="T100" fmla="*/ 103 w 2414"/>
                <a:gd name="T101" fmla="*/ 718 h 2414"/>
                <a:gd name="T102" fmla="*/ 224 w 2414"/>
                <a:gd name="T103" fmla="*/ 506 h 2414"/>
                <a:gd name="T104" fmla="*/ 383 w 2414"/>
                <a:gd name="T105" fmla="*/ 324 h 2414"/>
                <a:gd name="T106" fmla="*/ 575 w 2414"/>
                <a:gd name="T107" fmla="*/ 178 h 2414"/>
                <a:gd name="T108" fmla="*/ 795 w 2414"/>
                <a:gd name="T109" fmla="*/ 72 h 2414"/>
                <a:gd name="T110" fmla="*/ 1036 w 2414"/>
                <a:gd name="T111" fmla="*/ 11 h 2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14" h="2414">
                  <a:moveTo>
                    <a:pt x="1207" y="368"/>
                  </a:moveTo>
                  <a:lnTo>
                    <a:pt x="1134" y="371"/>
                  </a:lnTo>
                  <a:lnTo>
                    <a:pt x="1064" y="380"/>
                  </a:lnTo>
                  <a:lnTo>
                    <a:pt x="995" y="394"/>
                  </a:lnTo>
                  <a:lnTo>
                    <a:pt x="929" y="415"/>
                  </a:lnTo>
                  <a:lnTo>
                    <a:pt x="864" y="440"/>
                  </a:lnTo>
                  <a:lnTo>
                    <a:pt x="804" y="471"/>
                  </a:lnTo>
                  <a:lnTo>
                    <a:pt x="745" y="506"/>
                  </a:lnTo>
                  <a:lnTo>
                    <a:pt x="690" y="546"/>
                  </a:lnTo>
                  <a:lnTo>
                    <a:pt x="639" y="590"/>
                  </a:lnTo>
                  <a:lnTo>
                    <a:pt x="590" y="638"/>
                  </a:lnTo>
                  <a:lnTo>
                    <a:pt x="546" y="689"/>
                  </a:lnTo>
                  <a:lnTo>
                    <a:pt x="507" y="744"/>
                  </a:lnTo>
                  <a:lnTo>
                    <a:pt x="471" y="803"/>
                  </a:lnTo>
                  <a:lnTo>
                    <a:pt x="441" y="865"/>
                  </a:lnTo>
                  <a:lnTo>
                    <a:pt x="416" y="928"/>
                  </a:lnTo>
                  <a:lnTo>
                    <a:pt x="395" y="995"/>
                  </a:lnTo>
                  <a:lnTo>
                    <a:pt x="381" y="1064"/>
                  </a:lnTo>
                  <a:lnTo>
                    <a:pt x="372" y="1135"/>
                  </a:lnTo>
                  <a:lnTo>
                    <a:pt x="369" y="1206"/>
                  </a:lnTo>
                  <a:lnTo>
                    <a:pt x="372" y="1279"/>
                  </a:lnTo>
                  <a:lnTo>
                    <a:pt x="381" y="1349"/>
                  </a:lnTo>
                  <a:lnTo>
                    <a:pt x="395" y="1418"/>
                  </a:lnTo>
                  <a:lnTo>
                    <a:pt x="416" y="1485"/>
                  </a:lnTo>
                  <a:lnTo>
                    <a:pt x="441" y="1549"/>
                  </a:lnTo>
                  <a:lnTo>
                    <a:pt x="471" y="1610"/>
                  </a:lnTo>
                  <a:lnTo>
                    <a:pt x="507" y="1668"/>
                  </a:lnTo>
                  <a:lnTo>
                    <a:pt x="546" y="1724"/>
                  </a:lnTo>
                  <a:lnTo>
                    <a:pt x="590" y="1775"/>
                  </a:lnTo>
                  <a:lnTo>
                    <a:pt x="639" y="1823"/>
                  </a:lnTo>
                  <a:lnTo>
                    <a:pt x="690" y="1867"/>
                  </a:lnTo>
                  <a:lnTo>
                    <a:pt x="745" y="1907"/>
                  </a:lnTo>
                  <a:lnTo>
                    <a:pt x="803" y="1941"/>
                  </a:lnTo>
                  <a:lnTo>
                    <a:pt x="864" y="1972"/>
                  </a:lnTo>
                  <a:lnTo>
                    <a:pt x="928" y="1998"/>
                  </a:lnTo>
                  <a:lnTo>
                    <a:pt x="995" y="2018"/>
                  </a:lnTo>
                  <a:lnTo>
                    <a:pt x="1064" y="2033"/>
                  </a:lnTo>
                  <a:lnTo>
                    <a:pt x="1134" y="2042"/>
                  </a:lnTo>
                  <a:lnTo>
                    <a:pt x="1207" y="2045"/>
                  </a:lnTo>
                  <a:lnTo>
                    <a:pt x="1279" y="2042"/>
                  </a:lnTo>
                  <a:lnTo>
                    <a:pt x="1350" y="2033"/>
                  </a:lnTo>
                  <a:lnTo>
                    <a:pt x="1419" y="2018"/>
                  </a:lnTo>
                  <a:lnTo>
                    <a:pt x="1486" y="1998"/>
                  </a:lnTo>
                  <a:lnTo>
                    <a:pt x="1549" y="1972"/>
                  </a:lnTo>
                  <a:lnTo>
                    <a:pt x="1611" y="1941"/>
                  </a:lnTo>
                  <a:lnTo>
                    <a:pt x="1669" y="1907"/>
                  </a:lnTo>
                  <a:lnTo>
                    <a:pt x="1724" y="1867"/>
                  </a:lnTo>
                  <a:lnTo>
                    <a:pt x="1775" y="1823"/>
                  </a:lnTo>
                  <a:lnTo>
                    <a:pt x="1823" y="1775"/>
                  </a:lnTo>
                  <a:lnTo>
                    <a:pt x="1868" y="1724"/>
                  </a:lnTo>
                  <a:lnTo>
                    <a:pt x="1908" y="1668"/>
                  </a:lnTo>
                  <a:lnTo>
                    <a:pt x="1942" y="1610"/>
                  </a:lnTo>
                  <a:lnTo>
                    <a:pt x="1973" y="1549"/>
                  </a:lnTo>
                  <a:lnTo>
                    <a:pt x="1998" y="1485"/>
                  </a:lnTo>
                  <a:lnTo>
                    <a:pt x="2018" y="1418"/>
                  </a:lnTo>
                  <a:lnTo>
                    <a:pt x="2034" y="1349"/>
                  </a:lnTo>
                  <a:lnTo>
                    <a:pt x="2042" y="1279"/>
                  </a:lnTo>
                  <a:lnTo>
                    <a:pt x="2045" y="1206"/>
                  </a:lnTo>
                  <a:lnTo>
                    <a:pt x="2042" y="1135"/>
                  </a:lnTo>
                  <a:lnTo>
                    <a:pt x="2034" y="1064"/>
                  </a:lnTo>
                  <a:lnTo>
                    <a:pt x="2018" y="995"/>
                  </a:lnTo>
                  <a:lnTo>
                    <a:pt x="1998" y="928"/>
                  </a:lnTo>
                  <a:lnTo>
                    <a:pt x="1973" y="865"/>
                  </a:lnTo>
                  <a:lnTo>
                    <a:pt x="1942" y="803"/>
                  </a:lnTo>
                  <a:lnTo>
                    <a:pt x="1907" y="744"/>
                  </a:lnTo>
                  <a:lnTo>
                    <a:pt x="1868" y="689"/>
                  </a:lnTo>
                  <a:lnTo>
                    <a:pt x="1823" y="638"/>
                  </a:lnTo>
                  <a:lnTo>
                    <a:pt x="1775" y="590"/>
                  </a:lnTo>
                  <a:lnTo>
                    <a:pt x="1724" y="546"/>
                  </a:lnTo>
                  <a:lnTo>
                    <a:pt x="1668" y="506"/>
                  </a:lnTo>
                  <a:lnTo>
                    <a:pt x="1610" y="471"/>
                  </a:lnTo>
                  <a:lnTo>
                    <a:pt x="1549" y="440"/>
                  </a:lnTo>
                  <a:lnTo>
                    <a:pt x="1485" y="415"/>
                  </a:lnTo>
                  <a:lnTo>
                    <a:pt x="1419" y="394"/>
                  </a:lnTo>
                  <a:lnTo>
                    <a:pt x="1350" y="380"/>
                  </a:lnTo>
                  <a:lnTo>
                    <a:pt x="1279" y="371"/>
                  </a:lnTo>
                  <a:lnTo>
                    <a:pt x="1207" y="368"/>
                  </a:lnTo>
                  <a:close/>
                  <a:moveTo>
                    <a:pt x="1207" y="0"/>
                  </a:moveTo>
                  <a:lnTo>
                    <a:pt x="1294" y="2"/>
                  </a:lnTo>
                  <a:lnTo>
                    <a:pt x="1378" y="11"/>
                  </a:lnTo>
                  <a:lnTo>
                    <a:pt x="1461" y="26"/>
                  </a:lnTo>
                  <a:lnTo>
                    <a:pt x="1541" y="46"/>
                  </a:lnTo>
                  <a:lnTo>
                    <a:pt x="1620" y="72"/>
                  </a:lnTo>
                  <a:lnTo>
                    <a:pt x="1696" y="103"/>
                  </a:lnTo>
                  <a:lnTo>
                    <a:pt x="1769" y="138"/>
                  </a:lnTo>
                  <a:lnTo>
                    <a:pt x="1840" y="178"/>
                  </a:lnTo>
                  <a:lnTo>
                    <a:pt x="1907" y="223"/>
                  </a:lnTo>
                  <a:lnTo>
                    <a:pt x="1971" y="272"/>
                  </a:lnTo>
                  <a:lnTo>
                    <a:pt x="2032" y="324"/>
                  </a:lnTo>
                  <a:lnTo>
                    <a:pt x="2088" y="382"/>
                  </a:lnTo>
                  <a:lnTo>
                    <a:pt x="2142" y="443"/>
                  </a:lnTo>
                  <a:lnTo>
                    <a:pt x="2191" y="506"/>
                  </a:lnTo>
                  <a:lnTo>
                    <a:pt x="2235" y="574"/>
                  </a:lnTo>
                  <a:lnTo>
                    <a:pt x="2275" y="645"/>
                  </a:lnTo>
                  <a:lnTo>
                    <a:pt x="2311" y="718"/>
                  </a:lnTo>
                  <a:lnTo>
                    <a:pt x="2342" y="794"/>
                  </a:lnTo>
                  <a:lnTo>
                    <a:pt x="2367" y="873"/>
                  </a:lnTo>
                  <a:lnTo>
                    <a:pt x="2387" y="953"/>
                  </a:lnTo>
                  <a:lnTo>
                    <a:pt x="2401" y="1036"/>
                  </a:lnTo>
                  <a:lnTo>
                    <a:pt x="2411" y="1120"/>
                  </a:lnTo>
                  <a:lnTo>
                    <a:pt x="2414" y="1206"/>
                  </a:lnTo>
                  <a:lnTo>
                    <a:pt x="2411" y="1293"/>
                  </a:lnTo>
                  <a:lnTo>
                    <a:pt x="2401" y="1377"/>
                  </a:lnTo>
                  <a:lnTo>
                    <a:pt x="2387" y="1460"/>
                  </a:lnTo>
                  <a:lnTo>
                    <a:pt x="2366" y="1541"/>
                  </a:lnTo>
                  <a:lnTo>
                    <a:pt x="2342" y="1619"/>
                  </a:lnTo>
                  <a:lnTo>
                    <a:pt x="2311" y="1695"/>
                  </a:lnTo>
                  <a:lnTo>
                    <a:pt x="2275" y="1768"/>
                  </a:lnTo>
                  <a:lnTo>
                    <a:pt x="2235" y="1839"/>
                  </a:lnTo>
                  <a:lnTo>
                    <a:pt x="2190" y="1907"/>
                  </a:lnTo>
                  <a:lnTo>
                    <a:pt x="2142" y="1970"/>
                  </a:lnTo>
                  <a:lnTo>
                    <a:pt x="2088" y="2031"/>
                  </a:lnTo>
                  <a:lnTo>
                    <a:pt x="2031" y="2088"/>
                  </a:lnTo>
                  <a:lnTo>
                    <a:pt x="1970" y="2141"/>
                  </a:lnTo>
                  <a:lnTo>
                    <a:pt x="1907" y="2190"/>
                  </a:lnTo>
                  <a:lnTo>
                    <a:pt x="1839" y="2235"/>
                  </a:lnTo>
                  <a:lnTo>
                    <a:pt x="1769" y="2275"/>
                  </a:lnTo>
                  <a:lnTo>
                    <a:pt x="1695" y="2310"/>
                  </a:lnTo>
                  <a:lnTo>
                    <a:pt x="1619" y="2341"/>
                  </a:lnTo>
                  <a:lnTo>
                    <a:pt x="1541" y="2367"/>
                  </a:lnTo>
                  <a:lnTo>
                    <a:pt x="1460" y="2387"/>
                  </a:lnTo>
                  <a:lnTo>
                    <a:pt x="1378" y="2401"/>
                  </a:lnTo>
                  <a:lnTo>
                    <a:pt x="1293" y="2411"/>
                  </a:lnTo>
                  <a:lnTo>
                    <a:pt x="1207" y="2414"/>
                  </a:lnTo>
                  <a:lnTo>
                    <a:pt x="1121" y="2411"/>
                  </a:lnTo>
                  <a:lnTo>
                    <a:pt x="1036" y="2401"/>
                  </a:lnTo>
                  <a:lnTo>
                    <a:pt x="954" y="2387"/>
                  </a:lnTo>
                  <a:lnTo>
                    <a:pt x="873" y="2367"/>
                  </a:lnTo>
                  <a:lnTo>
                    <a:pt x="795" y="2341"/>
                  </a:lnTo>
                  <a:lnTo>
                    <a:pt x="719" y="2310"/>
                  </a:lnTo>
                  <a:lnTo>
                    <a:pt x="645" y="2275"/>
                  </a:lnTo>
                  <a:lnTo>
                    <a:pt x="575" y="2235"/>
                  </a:lnTo>
                  <a:lnTo>
                    <a:pt x="507" y="2190"/>
                  </a:lnTo>
                  <a:lnTo>
                    <a:pt x="442" y="2141"/>
                  </a:lnTo>
                  <a:lnTo>
                    <a:pt x="382" y="2088"/>
                  </a:lnTo>
                  <a:lnTo>
                    <a:pt x="325" y="2031"/>
                  </a:lnTo>
                  <a:lnTo>
                    <a:pt x="272" y="1970"/>
                  </a:lnTo>
                  <a:lnTo>
                    <a:pt x="224" y="1907"/>
                  </a:lnTo>
                  <a:lnTo>
                    <a:pt x="179" y="1839"/>
                  </a:lnTo>
                  <a:lnTo>
                    <a:pt x="139" y="1768"/>
                  </a:lnTo>
                  <a:lnTo>
                    <a:pt x="103" y="1695"/>
                  </a:lnTo>
                  <a:lnTo>
                    <a:pt x="72" y="1619"/>
                  </a:lnTo>
                  <a:lnTo>
                    <a:pt x="47" y="1541"/>
                  </a:lnTo>
                  <a:lnTo>
                    <a:pt x="27" y="1460"/>
                  </a:lnTo>
                  <a:lnTo>
                    <a:pt x="12" y="1377"/>
                  </a:lnTo>
                  <a:lnTo>
                    <a:pt x="3" y="1293"/>
                  </a:lnTo>
                  <a:lnTo>
                    <a:pt x="0" y="1206"/>
                  </a:lnTo>
                  <a:lnTo>
                    <a:pt x="3" y="1120"/>
                  </a:lnTo>
                  <a:lnTo>
                    <a:pt x="12" y="1036"/>
                  </a:lnTo>
                  <a:lnTo>
                    <a:pt x="27" y="953"/>
                  </a:lnTo>
                  <a:lnTo>
                    <a:pt x="47" y="873"/>
                  </a:lnTo>
                  <a:lnTo>
                    <a:pt x="73" y="794"/>
                  </a:lnTo>
                  <a:lnTo>
                    <a:pt x="103" y="718"/>
                  </a:lnTo>
                  <a:lnTo>
                    <a:pt x="139" y="645"/>
                  </a:lnTo>
                  <a:lnTo>
                    <a:pt x="179" y="574"/>
                  </a:lnTo>
                  <a:lnTo>
                    <a:pt x="224" y="506"/>
                  </a:lnTo>
                  <a:lnTo>
                    <a:pt x="272" y="443"/>
                  </a:lnTo>
                  <a:lnTo>
                    <a:pt x="325" y="382"/>
                  </a:lnTo>
                  <a:lnTo>
                    <a:pt x="383" y="324"/>
                  </a:lnTo>
                  <a:lnTo>
                    <a:pt x="444" y="272"/>
                  </a:lnTo>
                  <a:lnTo>
                    <a:pt x="507" y="223"/>
                  </a:lnTo>
                  <a:lnTo>
                    <a:pt x="575" y="178"/>
                  </a:lnTo>
                  <a:lnTo>
                    <a:pt x="645" y="138"/>
                  </a:lnTo>
                  <a:lnTo>
                    <a:pt x="719" y="103"/>
                  </a:lnTo>
                  <a:lnTo>
                    <a:pt x="795" y="72"/>
                  </a:lnTo>
                  <a:lnTo>
                    <a:pt x="873" y="46"/>
                  </a:lnTo>
                  <a:lnTo>
                    <a:pt x="954" y="26"/>
                  </a:lnTo>
                  <a:lnTo>
                    <a:pt x="1036" y="11"/>
                  </a:lnTo>
                  <a:lnTo>
                    <a:pt x="1121" y="2"/>
                  </a:lnTo>
                  <a:lnTo>
                    <a:pt x="1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26" name="Freeform 497"/>
            <p:cNvSpPr>
              <a:spLocks/>
            </p:cNvSpPr>
            <p:nvPr/>
          </p:nvSpPr>
          <p:spPr bwMode="auto">
            <a:xfrm>
              <a:off x="10228263" y="4538663"/>
              <a:ext cx="157163" cy="157163"/>
            </a:xfrm>
            <a:custGeom>
              <a:avLst/>
              <a:gdLst>
                <a:gd name="T0" fmla="*/ 761 w 1387"/>
                <a:gd name="T1" fmla="*/ 3 h 1388"/>
                <a:gd name="T2" fmla="*/ 888 w 1387"/>
                <a:gd name="T3" fmla="*/ 28 h 1388"/>
                <a:gd name="T4" fmla="*/ 1007 w 1387"/>
                <a:gd name="T5" fmla="*/ 75 h 1388"/>
                <a:gd name="T6" fmla="*/ 1113 w 1387"/>
                <a:gd name="T7" fmla="*/ 142 h 1388"/>
                <a:gd name="T8" fmla="*/ 1207 w 1387"/>
                <a:gd name="T9" fmla="*/ 226 h 1388"/>
                <a:gd name="T10" fmla="*/ 1282 w 1387"/>
                <a:gd name="T11" fmla="*/ 327 h 1388"/>
                <a:gd name="T12" fmla="*/ 1339 w 1387"/>
                <a:gd name="T13" fmla="*/ 439 h 1388"/>
                <a:gd name="T14" fmla="*/ 1375 w 1387"/>
                <a:gd name="T15" fmla="*/ 563 h 1388"/>
                <a:gd name="T16" fmla="*/ 1387 w 1387"/>
                <a:gd name="T17" fmla="*/ 694 h 1388"/>
                <a:gd name="T18" fmla="*/ 1375 w 1387"/>
                <a:gd name="T19" fmla="*/ 827 h 1388"/>
                <a:gd name="T20" fmla="*/ 1339 w 1387"/>
                <a:gd name="T21" fmla="*/ 950 h 1388"/>
                <a:gd name="T22" fmla="*/ 1282 w 1387"/>
                <a:gd name="T23" fmla="*/ 1063 h 1388"/>
                <a:gd name="T24" fmla="*/ 1207 w 1387"/>
                <a:gd name="T25" fmla="*/ 1163 h 1388"/>
                <a:gd name="T26" fmla="*/ 1113 w 1387"/>
                <a:gd name="T27" fmla="*/ 1247 h 1388"/>
                <a:gd name="T28" fmla="*/ 1007 w 1387"/>
                <a:gd name="T29" fmla="*/ 1313 h 1388"/>
                <a:gd name="T30" fmla="*/ 888 w 1387"/>
                <a:gd name="T31" fmla="*/ 1361 h 1388"/>
                <a:gd name="T32" fmla="*/ 761 w 1387"/>
                <a:gd name="T33" fmla="*/ 1385 h 1388"/>
                <a:gd name="T34" fmla="*/ 627 w 1387"/>
                <a:gd name="T35" fmla="*/ 1385 h 1388"/>
                <a:gd name="T36" fmla="*/ 499 w 1387"/>
                <a:gd name="T37" fmla="*/ 1361 h 1388"/>
                <a:gd name="T38" fmla="*/ 380 w 1387"/>
                <a:gd name="T39" fmla="*/ 1313 h 1388"/>
                <a:gd name="T40" fmla="*/ 274 w 1387"/>
                <a:gd name="T41" fmla="*/ 1247 h 1388"/>
                <a:gd name="T42" fmla="*/ 182 w 1387"/>
                <a:gd name="T43" fmla="*/ 1163 h 1388"/>
                <a:gd name="T44" fmla="*/ 106 w 1387"/>
                <a:gd name="T45" fmla="*/ 1063 h 1388"/>
                <a:gd name="T46" fmla="*/ 49 w 1387"/>
                <a:gd name="T47" fmla="*/ 950 h 1388"/>
                <a:gd name="T48" fmla="*/ 13 w 1387"/>
                <a:gd name="T49" fmla="*/ 827 h 1388"/>
                <a:gd name="T50" fmla="*/ 0 w 1387"/>
                <a:gd name="T51" fmla="*/ 694 h 1388"/>
                <a:gd name="T52" fmla="*/ 13 w 1387"/>
                <a:gd name="T53" fmla="*/ 563 h 1388"/>
                <a:gd name="T54" fmla="*/ 49 w 1387"/>
                <a:gd name="T55" fmla="*/ 439 h 1388"/>
                <a:gd name="T56" fmla="*/ 106 w 1387"/>
                <a:gd name="T57" fmla="*/ 327 h 1388"/>
                <a:gd name="T58" fmla="*/ 182 w 1387"/>
                <a:gd name="T59" fmla="*/ 226 h 1388"/>
                <a:gd name="T60" fmla="*/ 274 w 1387"/>
                <a:gd name="T61" fmla="*/ 142 h 1388"/>
                <a:gd name="T62" fmla="*/ 380 w 1387"/>
                <a:gd name="T63" fmla="*/ 75 h 1388"/>
                <a:gd name="T64" fmla="*/ 499 w 1387"/>
                <a:gd name="T65" fmla="*/ 28 h 1388"/>
                <a:gd name="T66" fmla="*/ 627 w 1387"/>
                <a:gd name="T67" fmla="*/ 3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87" h="1388">
                  <a:moveTo>
                    <a:pt x="694" y="0"/>
                  </a:moveTo>
                  <a:lnTo>
                    <a:pt x="761" y="3"/>
                  </a:lnTo>
                  <a:lnTo>
                    <a:pt x="826" y="13"/>
                  </a:lnTo>
                  <a:lnTo>
                    <a:pt x="888" y="28"/>
                  </a:lnTo>
                  <a:lnTo>
                    <a:pt x="949" y="50"/>
                  </a:lnTo>
                  <a:lnTo>
                    <a:pt x="1007" y="75"/>
                  </a:lnTo>
                  <a:lnTo>
                    <a:pt x="1062" y="106"/>
                  </a:lnTo>
                  <a:lnTo>
                    <a:pt x="1113" y="142"/>
                  </a:lnTo>
                  <a:lnTo>
                    <a:pt x="1161" y="182"/>
                  </a:lnTo>
                  <a:lnTo>
                    <a:pt x="1207" y="226"/>
                  </a:lnTo>
                  <a:lnTo>
                    <a:pt x="1247" y="274"/>
                  </a:lnTo>
                  <a:lnTo>
                    <a:pt x="1282" y="327"/>
                  </a:lnTo>
                  <a:lnTo>
                    <a:pt x="1313" y="381"/>
                  </a:lnTo>
                  <a:lnTo>
                    <a:pt x="1339" y="439"/>
                  </a:lnTo>
                  <a:lnTo>
                    <a:pt x="1360" y="499"/>
                  </a:lnTo>
                  <a:lnTo>
                    <a:pt x="1375" y="563"/>
                  </a:lnTo>
                  <a:lnTo>
                    <a:pt x="1384" y="628"/>
                  </a:lnTo>
                  <a:lnTo>
                    <a:pt x="1387" y="694"/>
                  </a:lnTo>
                  <a:lnTo>
                    <a:pt x="1384" y="761"/>
                  </a:lnTo>
                  <a:lnTo>
                    <a:pt x="1375" y="827"/>
                  </a:lnTo>
                  <a:lnTo>
                    <a:pt x="1360" y="889"/>
                  </a:lnTo>
                  <a:lnTo>
                    <a:pt x="1339" y="950"/>
                  </a:lnTo>
                  <a:lnTo>
                    <a:pt x="1313" y="1008"/>
                  </a:lnTo>
                  <a:lnTo>
                    <a:pt x="1282" y="1063"/>
                  </a:lnTo>
                  <a:lnTo>
                    <a:pt x="1247" y="1114"/>
                  </a:lnTo>
                  <a:lnTo>
                    <a:pt x="1207" y="1163"/>
                  </a:lnTo>
                  <a:lnTo>
                    <a:pt x="1161" y="1207"/>
                  </a:lnTo>
                  <a:lnTo>
                    <a:pt x="1113" y="1247"/>
                  </a:lnTo>
                  <a:lnTo>
                    <a:pt x="1062" y="1283"/>
                  </a:lnTo>
                  <a:lnTo>
                    <a:pt x="1007" y="1313"/>
                  </a:lnTo>
                  <a:lnTo>
                    <a:pt x="949" y="1340"/>
                  </a:lnTo>
                  <a:lnTo>
                    <a:pt x="888" y="1361"/>
                  </a:lnTo>
                  <a:lnTo>
                    <a:pt x="826" y="1376"/>
                  </a:lnTo>
                  <a:lnTo>
                    <a:pt x="761" y="1385"/>
                  </a:lnTo>
                  <a:lnTo>
                    <a:pt x="694" y="1388"/>
                  </a:lnTo>
                  <a:lnTo>
                    <a:pt x="627" y="1385"/>
                  </a:lnTo>
                  <a:lnTo>
                    <a:pt x="562" y="1376"/>
                  </a:lnTo>
                  <a:lnTo>
                    <a:pt x="499" y="1361"/>
                  </a:lnTo>
                  <a:lnTo>
                    <a:pt x="439" y="1340"/>
                  </a:lnTo>
                  <a:lnTo>
                    <a:pt x="380" y="1313"/>
                  </a:lnTo>
                  <a:lnTo>
                    <a:pt x="326" y="1283"/>
                  </a:lnTo>
                  <a:lnTo>
                    <a:pt x="274" y="1247"/>
                  </a:lnTo>
                  <a:lnTo>
                    <a:pt x="226" y="1207"/>
                  </a:lnTo>
                  <a:lnTo>
                    <a:pt x="182" y="1163"/>
                  </a:lnTo>
                  <a:lnTo>
                    <a:pt x="141" y="1114"/>
                  </a:lnTo>
                  <a:lnTo>
                    <a:pt x="106" y="1063"/>
                  </a:lnTo>
                  <a:lnTo>
                    <a:pt x="74" y="1008"/>
                  </a:lnTo>
                  <a:lnTo>
                    <a:pt x="49" y="950"/>
                  </a:lnTo>
                  <a:lnTo>
                    <a:pt x="28" y="889"/>
                  </a:lnTo>
                  <a:lnTo>
                    <a:pt x="13" y="827"/>
                  </a:lnTo>
                  <a:lnTo>
                    <a:pt x="3" y="761"/>
                  </a:lnTo>
                  <a:lnTo>
                    <a:pt x="0" y="694"/>
                  </a:lnTo>
                  <a:lnTo>
                    <a:pt x="3" y="628"/>
                  </a:lnTo>
                  <a:lnTo>
                    <a:pt x="13" y="563"/>
                  </a:lnTo>
                  <a:lnTo>
                    <a:pt x="28" y="499"/>
                  </a:lnTo>
                  <a:lnTo>
                    <a:pt x="49" y="439"/>
                  </a:lnTo>
                  <a:lnTo>
                    <a:pt x="74" y="381"/>
                  </a:lnTo>
                  <a:lnTo>
                    <a:pt x="106" y="327"/>
                  </a:lnTo>
                  <a:lnTo>
                    <a:pt x="141" y="274"/>
                  </a:lnTo>
                  <a:lnTo>
                    <a:pt x="182" y="226"/>
                  </a:lnTo>
                  <a:lnTo>
                    <a:pt x="226" y="182"/>
                  </a:lnTo>
                  <a:lnTo>
                    <a:pt x="274" y="142"/>
                  </a:lnTo>
                  <a:lnTo>
                    <a:pt x="326" y="106"/>
                  </a:lnTo>
                  <a:lnTo>
                    <a:pt x="380" y="75"/>
                  </a:lnTo>
                  <a:lnTo>
                    <a:pt x="439" y="50"/>
                  </a:lnTo>
                  <a:lnTo>
                    <a:pt x="499" y="28"/>
                  </a:lnTo>
                  <a:lnTo>
                    <a:pt x="562" y="13"/>
                  </a:lnTo>
                  <a:lnTo>
                    <a:pt x="627" y="3"/>
                  </a:lnTo>
                  <a:lnTo>
                    <a:pt x="6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27" name="Freeform 498"/>
            <p:cNvSpPr>
              <a:spLocks/>
            </p:cNvSpPr>
            <p:nvPr/>
          </p:nvSpPr>
          <p:spPr bwMode="auto">
            <a:xfrm>
              <a:off x="10371138" y="4683125"/>
              <a:ext cx="182563" cy="179388"/>
            </a:xfrm>
            <a:custGeom>
              <a:avLst/>
              <a:gdLst>
                <a:gd name="T0" fmla="*/ 644 w 1599"/>
                <a:gd name="T1" fmla="*/ 0 h 1594"/>
                <a:gd name="T2" fmla="*/ 1464 w 1599"/>
                <a:gd name="T3" fmla="*/ 821 h 1594"/>
                <a:gd name="T4" fmla="*/ 1498 w 1599"/>
                <a:gd name="T5" fmla="*/ 858 h 1594"/>
                <a:gd name="T6" fmla="*/ 1527 w 1599"/>
                <a:gd name="T7" fmla="*/ 897 h 1594"/>
                <a:gd name="T8" fmla="*/ 1551 w 1599"/>
                <a:gd name="T9" fmla="*/ 939 h 1594"/>
                <a:gd name="T10" fmla="*/ 1570 w 1599"/>
                <a:gd name="T11" fmla="*/ 982 h 1594"/>
                <a:gd name="T12" fmla="*/ 1584 w 1599"/>
                <a:gd name="T13" fmla="*/ 1026 h 1594"/>
                <a:gd name="T14" fmla="*/ 1594 w 1599"/>
                <a:gd name="T15" fmla="*/ 1072 h 1594"/>
                <a:gd name="T16" fmla="*/ 1599 w 1599"/>
                <a:gd name="T17" fmla="*/ 1118 h 1594"/>
                <a:gd name="T18" fmla="*/ 1599 w 1599"/>
                <a:gd name="T19" fmla="*/ 1165 h 1594"/>
                <a:gd name="T20" fmla="*/ 1594 w 1599"/>
                <a:gd name="T21" fmla="*/ 1211 h 1594"/>
                <a:gd name="T22" fmla="*/ 1584 w 1599"/>
                <a:gd name="T23" fmla="*/ 1256 h 1594"/>
                <a:gd name="T24" fmla="*/ 1570 w 1599"/>
                <a:gd name="T25" fmla="*/ 1301 h 1594"/>
                <a:gd name="T26" fmla="*/ 1551 w 1599"/>
                <a:gd name="T27" fmla="*/ 1344 h 1594"/>
                <a:gd name="T28" fmla="*/ 1527 w 1599"/>
                <a:gd name="T29" fmla="*/ 1385 h 1594"/>
                <a:gd name="T30" fmla="*/ 1498 w 1599"/>
                <a:gd name="T31" fmla="*/ 1424 h 1594"/>
                <a:gd name="T32" fmla="*/ 1464 w 1599"/>
                <a:gd name="T33" fmla="*/ 1461 h 1594"/>
                <a:gd name="T34" fmla="*/ 1427 w 1599"/>
                <a:gd name="T35" fmla="*/ 1494 h 1594"/>
                <a:gd name="T36" fmla="*/ 1388 w 1599"/>
                <a:gd name="T37" fmla="*/ 1523 h 1594"/>
                <a:gd name="T38" fmla="*/ 1347 w 1599"/>
                <a:gd name="T39" fmla="*/ 1547 h 1594"/>
                <a:gd name="T40" fmla="*/ 1304 w 1599"/>
                <a:gd name="T41" fmla="*/ 1565 h 1594"/>
                <a:gd name="T42" fmla="*/ 1259 w 1599"/>
                <a:gd name="T43" fmla="*/ 1579 h 1594"/>
                <a:gd name="T44" fmla="*/ 1214 w 1599"/>
                <a:gd name="T45" fmla="*/ 1589 h 1594"/>
                <a:gd name="T46" fmla="*/ 1168 w 1599"/>
                <a:gd name="T47" fmla="*/ 1594 h 1594"/>
                <a:gd name="T48" fmla="*/ 1121 w 1599"/>
                <a:gd name="T49" fmla="*/ 1594 h 1594"/>
                <a:gd name="T50" fmla="*/ 1075 w 1599"/>
                <a:gd name="T51" fmla="*/ 1589 h 1594"/>
                <a:gd name="T52" fmla="*/ 1029 w 1599"/>
                <a:gd name="T53" fmla="*/ 1579 h 1594"/>
                <a:gd name="T54" fmla="*/ 985 w 1599"/>
                <a:gd name="T55" fmla="*/ 1565 h 1594"/>
                <a:gd name="T56" fmla="*/ 942 w 1599"/>
                <a:gd name="T57" fmla="*/ 1547 h 1594"/>
                <a:gd name="T58" fmla="*/ 900 w 1599"/>
                <a:gd name="T59" fmla="*/ 1523 h 1594"/>
                <a:gd name="T60" fmla="*/ 861 w 1599"/>
                <a:gd name="T61" fmla="*/ 1494 h 1594"/>
                <a:gd name="T62" fmla="*/ 824 w 1599"/>
                <a:gd name="T63" fmla="*/ 1461 h 1594"/>
                <a:gd name="T64" fmla="*/ 0 w 1599"/>
                <a:gd name="T65" fmla="*/ 643 h 1594"/>
                <a:gd name="T66" fmla="*/ 70 w 1599"/>
                <a:gd name="T67" fmla="*/ 608 h 1594"/>
                <a:gd name="T68" fmla="*/ 137 w 1599"/>
                <a:gd name="T69" fmla="*/ 569 h 1594"/>
                <a:gd name="T70" fmla="*/ 202 w 1599"/>
                <a:gd name="T71" fmla="*/ 527 h 1594"/>
                <a:gd name="T72" fmla="*/ 263 w 1599"/>
                <a:gd name="T73" fmla="*/ 481 h 1594"/>
                <a:gd name="T74" fmla="*/ 322 w 1599"/>
                <a:gd name="T75" fmla="*/ 432 h 1594"/>
                <a:gd name="T76" fmla="*/ 378 w 1599"/>
                <a:gd name="T77" fmla="*/ 378 h 1594"/>
                <a:gd name="T78" fmla="*/ 432 w 1599"/>
                <a:gd name="T79" fmla="*/ 322 h 1594"/>
                <a:gd name="T80" fmla="*/ 481 w 1599"/>
                <a:gd name="T81" fmla="*/ 262 h 1594"/>
                <a:gd name="T82" fmla="*/ 527 w 1599"/>
                <a:gd name="T83" fmla="*/ 201 h 1594"/>
                <a:gd name="T84" fmla="*/ 569 w 1599"/>
                <a:gd name="T85" fmla="*/ 136 h 1594"/>
                <a:gd name="T86" fmla="*/ 608 w 1599"/>
                <a:gd name="T87" fmla="*/ 69 h 1594"/>
                <a:gd name="T88" fmla="*/ 644 w 1599"/>
                <a:gd name="T89" fmla="*/ 0 h 1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99" h="1594">
                  <a:moveTo>
                    <a:pt x="644" y="0"/>
                  </a:moveTo>
                  <a:lnTo>
                    <a:pt x="1464" y="821"/>
                  </a:lnTo>
                  <a:lnTo>
                    <a:pt x="1498" y="858"/>
                  </a:lnTo>
                  <a:lnTo>
                    <a:pt x="1527" y="897"/>
                  </a:lnTo>
                  <a:lnTo>
                    <a:pt x="1551" y="939"/>
                  </a:lnTo>
                  <a:lnTo>
                    <a:pt x="1570" y="982"/>
                  </a:lnTo>
                  <a:lnTo>
                    <a:pt x="1584" y="1026"/>
                  </a:lnTo>
                  <a:lnTo>
                    <a:pt x="1594" y="1072"/>
                  </a:lnTo>
                  <a:lnTo>
                    <a:pt x="1599" y="1118"/>
                  </a:lnTo>
                  <a:lnTo>
                    <a:pt x="1599" y="1165"/>
                  </a:lnTo>
                  <a:lnTo>
                    <a:pt x="1594" y="1211"/>
                  </a:lnTo>
                  <a:lnTo>
                    <a:pt x="1584" y="1256"/>
                  </a:lnTo>
                  <a:lnTo>
                    <a:pt x="1570" y="1301"/>
                  </a:lnTo>
                  <a:lnTo>
                    <a:pt x="1551" y="1344"/>
                  </a:lnTo>
                  <a:lnTo>
                    <a:pt x="1527" y="1385"/>
                  </a:lnTo>
                  <a:lnTo>
                    <a:pt x="1498" y="1424"/>
                  </a:lnTo>
                  <a:lnTo>
                    <a:pt x="1464" y="1461"/>
                  </a:lnTo>
                  <a:lnTo>
                    <a:pt x="1427" y="1494"/>
                  </a:lnTo>
                  <a:lnTo>
                    <a:pt x="1388" y="1523"/>
                  </a:lnTo>
                  <a:lnTo>
                    <a:pt x="1347" y="1547"/>
                  </a:lnTo>
                  <a:lnTo>
                    <a:pt x="1304" y="1565"/>
                  </a:lnTo>
                  <a:lnTo>
                    <a:pt x="1259" y="1579"/>
                  </a:lnTo>
                  <a:lnTo>
                    <a:pt x="1214" y="1589"/>
                  </a:lnTo>
                  <a:lnTo>
                    <a:pt x="1168" y="1594"/>
                  </a:lnTo>
                  <a:lnTo>
                    <a:pt x="1121" y="1594"/>
                  </a:lnTo>
                  <a:lnTo>
                    <a:pt x="1075" y="1589"/>
                  </a:lnTo>
                  <a:lnTo>
                    <a:pt x="1029" y="1579"/>
                  </a:lnTo>
                  <a:lnTo>
                    <a:pt x="985" y="1565"/>
                  </a:lnTo>
                  <a:lnTo>
                    <a:pt x="942" y="1547"/>
                  </a:lnTo>
                  <a:lnTo>
                    <a:pt x="900" y="1523"/>
                  </a:lnTo>
                  <a:lnTo>
                    <a:pt x="861" y="1494"/>
                  </a:lnTo>
                  <a:lnTo>
                    <a:pt x="824" y="1461"/>
                  </a:lnTo>
                  <a:lnTo>
                    <a:pt x="0" y="643"/>
                  </a:lnTo>
                  <a:lnTo>
                    <a:pt x="70" y="608"/>
                  </a:lnTo>
                  <a:lnTo>
                    <a:pt x="137" y="569"/>
                  </a:lnTo>
                  <a:lnTo>
                    <a:pt x="202" y="527"/>
                  </a:lnTo>
                  <a:lnTo>
                    <a:pt x="263" y="481"/>
                  </a:lnTo>
                  <a:lnTo>
                    <a:pt x="322" y="432"/>
                  </a:lnTo>
                  <a:lnTo>
                    <a:pt x="378" y="378"/>
                  </a:lnTo>
                  <a:lnTo>
                    <a:pt x="432" y="322"/>
                  </a:lnTo>
                  <a:lnTo>
                    <a:pt x="481" y="262"/>
                  </a:lnTo>
                  <a:lnTo>
                    <a:pt x="527" y="201"/>
                  </a:lnTo>
                  <a:lnTo>
                    <a:pt x="569" y="136"/>
                  </a:lnTo>
                  <a:lnTo>
                    <a:pt x="608" y="69"/>
                  </a:lnTo>
                  <a:lnTo>
                    <a:pt x="6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49" name="Group 1948"/>
          <p:cNvGrpSpPr/>
          <p:nvPr/>
        </p:nvGrpSpPr>
        <p:grpSpPr>
          <a:xfrm>
            <a:off x="8369040" y="4400086"/>
            <a:ext cx="232766" cy="232766"/>
            <a:chOff x="8418513" y="6161088"/>
            <a:chExt cx="382587" cy="382587"/>
          </a:xfrm>
          <a:solidFill>
            <a:schemeClr val="tx1">
              <a:lumMod val="65000"/>
              <a:lumOff val="35000"/>
            </a:schemeClr>
          </a:solidFill>
        </p:grpSpPr>
        <p:sp>
          <p:nvSpPr>
            <p:cNvPr id="1840" name="Freeform 772"/>
            <p:cNvSpPr>
              <a:spLocks/>
            </p:cNvSpPr>
            <p:nvPr/>
          </p:nvSpPr>
          <p:spPr bwMode="auto">
            <a:xfrm>
              <a:off x="8418513" y="6161088"/>
              <a:ext cx="146050" cy="147637"/>
            </a:xfrm>
            <a:custGeom>
              <a:avLst/>
              <a:gdLst>
                <a:gd name="T0" fmla="*/ 1292 w 1292"/>
                <a:gd name="T1" fmla="*/ 0 h 1295"/>
                <a:gd name="T2" fmla="*/ 1292 w 1292"/>
                <a:gd name="T3" fmla="*/ 1295 h 1295"/>
                <a:gd name="T4" fmla="*/ 0 w 1292"/>
                <a:gd name="T5" fmla="*/ 1295 h 1295"/>
                <a:gd name="T6" fmla="*/ 4 w 1292"/>
                <a:gd name="T7" fmla="*/ 1202 h 1295"/>
                <a:gd name="T8" fmla="*/ 13 w 1292"/>
                <a:gd name="T9" fmla="*/ 1111 h 1295"/>
                <a:gd name="T10" fmla="*/ 30 w 1292"/>
                <a:gd name="T11" fmla="*/ 1022 h 1295"/>
                <a:gd name="T12" fmla="*/ 51 w 1292"/>
                <a:gd name="T13" fmla="*/ 936 h 1295"/>
                <a:gd name="T14" fmla="*/ 79 w 1292"/>
                <a:gd name="T15" fmla="*/ 852 h 1295"/>
                <a:gd name="T16" fmla="*/ 111 w 1292"/>
                <a:gd name="T17" fmla="*/ 770 h 1295"/>
                <a:gd name="T18" fmla="*/ 150 w 1292"/>
                <a:gd name="T19" fmla="*/ 691 h 1295"/>
                <a:gd name="T20" fmla="*/ 193 w 1292"/>
                <a:gd name="T21" fmla="*/ 615 h 1295"/>
                <a:gd name="T22" fmla="*/ 241 w 1292"/>
                <a:gd name="T23" fmla="*/ 543 h 1295"/>
                <a:gd name="T24" fmla="*/ 293 w 1292"/>
                <a:gd name="T25" fmla="*/ 474 h 1295"/>
                <a:gd name="T26" fmla="*/ 351 w 1292"/>
                <a:gd name="T27" fmla="*/ 410 h 1295"/>
                <a:gd name="T28" fmla="*/ 411 w 1292"/>
                <a:gd name="T29" fmla="*/ 349 h 1295"/>
                <a:gd name="T30" fmla="*/ 476 w 1292"/>
                <a:gd name="T31" fmla="*/ 291 h 1295"/>
                <a:gd name="T32" fmla="*/ 545 w 1292"/>
                <a:gd name="T33" fmla="*/ 239 h 1295"/>
                <a:gd name="T34" fmla="*/ 617 w 1292"/>
                <a:gd name="T35" fmla="*/ 191 h 1295"/>
                <a:gd name="T36" fmla="*/ 692 w 1292"/>
                <a:gd name="T37" fmla="*/ 148 h 1295"/>
                <a:gd name="T38" fmla="*/ 771 w 1292"/>
                <a:gd name="T39" fmla="*/ 110 h 1295"/>
                <a:gd name="T40" fmla="*/ 852 w 1292"/>
                <a:gd name="T41" fmla="*/ 78 h 1295"/>
                <a:gd name="T42" fmla="*/ 936 w 1292"/>
                <a:gd name="T43" fmla="*/ 50 h 1295"/>
                <a:gd name="T44" fmla="*/ 1021 w 1292"/>
                <a:gd name="T45" fmla="*/ 29 h 1295"/>
                <a:gd name="T46" fmla="*/ 1110 w 1292"/>
                <a:gd name="T47" fmla="*/ 13 h 1295"/>
                <a:gd name="T48" fmla="*/ 1200 w 1292"/>
                <a:gd name="T49" fmla="*/ 3 h 1295"/>
                <a:gd name="T50" fmla="*/ 1292 w 1292"/>
                <a:gd name="T51" fmla="*/ 0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92" h="1295">
                  <a:moveTo>
                    <a:pt x="1292" y="0"/>
                  </a:moveTo>
                  <a:lnTo>
                    <a:pt x="1292" y="1295"/>
                  </a:lnTo>
                  <a:lnTo>
                    <a:pt x="0" y="1295"/>
                  </a:lnTo>
                  <a:lnTo>
                    <a:pt x="4" y="1202"/>
                  </a:lnTo>
                  <a:lnTo>
                    <a:pt x="13" y="1111"/>
                  </a:lnTo>
                  <a:lnTo>
                    <a:pt x="30" y="1022"/>
                  </a:lnTo>
                  <a:lnTo>
                    <a:pt x="51" y="936"/>
                  </a:lnTo>
                  <a:lnTo>
                    <a:pt x="79" y="852"/>
                  </a:lnTo>
                  <a:lnTo>
                    <a:pt x="111" y="770"/>
                  </a:lnTo>
                  <a:lnTo>
                    <a:pt x="150" y="691"/>
                  </a:lnTo>
                  <a:lnTo>
                    <a:pt x="193" y="615"/>
                  </a:lnTo>
                  <a:lnTo>
                    <a:pt x="241" y="543"/>
                  </a:lnTo>
                  <a:lnTo>
                    <a:pt x="293" y="474"/>
                  </a:lnTo>
                  <a:lnTo>
                    <a:pt x="351" y="410"/>
                  </a:lnTo>
                  <a:lnTo>
                    <a:pt x="411" y="349"/>
                  </a:lnTo>
                  <a:lnTo>
                    <a:pt x="476" y="291"/>
                  </a:lnTo>
                  <a:lnTo>
                    <a:pt x="545" y="239"/>
                  </a:lnTo>
                  <a:lnTo>
                    <a:pt x="617" y="191"/>
                  </a:lnTo>
                  <a:lnTo>
                    <a:pt x="692" y="148"/>
                  </a:lnTo>
                  <a:lnTo>
                    <a:pt x="771" y="110"/>
                  </a:lnTo>
                  <a:lnTo>
                    <a:pt x="852" y="78"/>
                  </a:lnTo>
                  <a:lnTo>
                    <a:pt x="936" y="50"/>
                  </a:lnTo>
                  <a:lnTo>
                    <a:pt x="1021" y="29"/>
                  </a:lnTo>
                  <a:lnTo>
                    <a:pt x="1110" y="13"/>
                  </a:lnTo>
                  <a:lnTo>
                    <a:pt x="1200" y="3"/>
                  </a:lnTo>
                  <a:lnTo>
                    <a:pt x="1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41" name="Freeform 773"/>
            <p:cNvSpPr>
              <a:spLocks/>
            </p:cNvSpPr>
            <p:nvPr/>
          </p:nvSpPr>
          <p:spPr bwMode="auto">
            <a:xfrm>
              <a:off x="8685213" y="6294438"/>
              <a:ext cx="115887" cy="249237"/>
            </a:xfrm>
            <a:custGeom>
              <a:avLst/>
              <a:gdLst>
                <a:gd name="T0" fmla="*/ 592 w 1020"/>
                <a:gd name="T1" fmla="*/ 24 h 2200"/>
                <a:gd name="T2" fmla="*/ 653 w 1020"/>
                <a:gd name="T3" fmla="*/ 116 h 2200"/>
                <a:gd name="T4" fmla="*/ 739 w 1020"/>
                <a:gd name="T5" fmla="*/ 279 h 2200"/>
                <a:gd name="T6" fmla="*/ 882 w 1020"/>
                <a:gd name="T7" fmla="*/ 385 h 2200"/>
                <a:gd name="T8" fmla="*/ 921 w 1020"/>
                <a:gd name="T9" fmla="*/ 478 h 2200"/>
                <a:gd name="T10" fmla="*/ 893 w 1020"/>
                <a:gd name="T11" fmla="*/ 572 h 2200"/>
                <a:gd name="T12" fmla="*/ 807 w 1020"/>
                <a:gd name="T13" fmla="*/ 629 h 2200"/>
                <a:gd name="T14" fmla="*/ 710 w 1020"/>
                <a:gd name="T15" fmla="*/ 616 h 2200"/>
                <a:gd name="T16" fmla="*/ 622 w 1020"/>
                <a:gd name="T17" fmla="*/ 548 h 2200"/>
                <a:gd name="T18" fmla="*/ 510 w 1020"/>
                <a:gd name="T19" fmla="*/ 517 h 2200"/>
                <a:gd name="T20" fmla="*/ 381 w 1020"/>
                <a:gd name="T21" fmla="*/ 559 h 2200"/>
                <a:gd name="T22" fmla="*/ 302 w 1020"/>
                <a:gd name="T23" fmla="*/ 666 h 2200"/>
                <a:gd name="T24" fmla="*/ 302 w 1020"/>
                <a:gd name="T25" fmla="*/ 804 h 2200"/>
                <a:gd name="T26" fmla="*/ 381 w 1020"/>
                <a:gd name="T27" fmla="*/ 912 h 2200"/>
                <a:gd name="T28" fmla="*/ 510 w 1020"/>
                <a:gd name="T29" fmla="*/ 954 h 2200"/>
                <a:gd name="T30" fmla="*/ 676 w 1020"/>
                <a:gd name="T31" fmla="*/ 981 h 2200"/>
                <a:gd name="T32" fmla="*/ 854 w 1020"/>
                <a:gd name="T33" fmla="*/ 1088 h 2200"/>
                <a:gd name="T34" fmla="*/ 975 w 1020"/>
                <a:gd name="T35" fmla="*/ 1255 h 2200"/>
                <a:gd name="T36" fmla="*/ 1020 w 1020"/>
                <a:gd name="T37" fmla="*/ 1464 h 2200"/>
                <a:gd name="T38" fmla="*/ 972 w 1020"/>
                <a:gd name="T39" fmla="*/ 1680 h 2200"/>
                <a:gd name="T40" fmla="*/ 843 w 1020"/>
                <a:gd name="T41" fmla="*/ 1849 h 2200"/>
                <a:gd name="T42" fmla="*/ 656 w 1020"/>
                <a:gd name="T43" fmla="*/ 1953 h 2200"/>
                <a:gd name="T44" fmla="*/ 630 w 1020"/>
                <a:gd name="T45" fmla="*/ 2136 h 2200"/>
                <a:gd name="T46" fmla="*/ 539 w 1020"/>
                <a:gd name="T47" fmla="*/ 2197 h 2200"/>
                <a:gd name="T48" fmla="*/ 428 w 1020"/>
                <a:gd name="T49" fmla="*/ 2175 h 2200"/>
                <a:gd name="T50" fmla="*/ 367 w 1020"/>
                <a:gd name="T51" fmla="*/ 2083 h 2200"/>
                <a:gd name="T52" fmla="*/ 281 w 1020"/>
                <a:gd name="T53" fmla="*/ 1920 h 2200"/>
                <a:gd name="T54" fmla="*/ 138 w 1020"/>
                <a:gd name="T55" fmla="*/ 1814 h 2200"/>
                <a:gd name="T56" fmla="*/ 99 w 1020"/>
                <a:gd name="T57" fmla="*/ 1722 h 2200"/>
                <a:gd name="T58" fmla="*/ 126 w 1020"/>
                <a:gd name="T59" fmla="*/ 1626 h 2200"/>
                <a:gd name="T60" fmla="*/ 211 w 1020"/>
                <a:gd name="T61" fmla="*/ 1571 h 2200"/>
                <a:gd name="T62" fmla="*/ 309 w 1020"/>
                <a:gd name="T63" fmla="*/ 1582 h 2200"/>
                <a:gd name="T64" fmla="*/ 397 w 1020"/>
                <a:gd name="T65" fmla="*/ 1651 h 2200"/>
                <a:gd name="T66" fmla="*/ 510 w 1020"/>
                <a:gd name="T67" fmla="*/ 1683 h 2200"/>
                <a:gd name="T68" fmla="*/ 639 w 1020"/>
                <a:gd name="T69" fmla="*/ 1640 h 2200"/>
                <a:gd name="T70" fmla="*/ 717 w 1020"/>
                <a:gd name="T71" fmla="*/ 1533 h 2200"/>
                <a:gd name="T72" fmla="*/ 717 w 1020"/>
                <a:gd name="T73" fmla="*/ 1395 h 2200"/>
                <a:gd name="T74" fmla="*/ 639 w 1020"/>
                <a:gd name="T75" fmla="*/ 1288 h 2200"/>
                <a:gd name="T76" fmla="*/ 510 w 1020"/>
                <a:gd name="T77" fmla="*/ 1246 h 2200"/>
                <a:gd name="T78" fmla="*/ 343 w 1020"/>
                <a:gd name="T79" fmla="*/ 1217 h 2200"/>
                <a:gd name="T80" fmla="*/ 165 w 1020"/>
                <a:gd name="T81" fmla="*/ 1111 h 2200"/>
                <a:gd name="T82" fmla="*/ 45 w 1020"/>
                <a:gd name="T83" fmla="*/ 944 h 2200"/>
                <a:gd name="T84" fmla="*/ 0 w 1020"/>
                <a:gd name="T85" fmla="*/ 736 h 2200"/>
                <a:gd name="T86" fmla="*/ 47 w 1020"/>
                <a:gd name="T87" fmla="*/ 520 h 2200"/>
                <a:gd name="T88" fmla="*/ 175 w 1020"/>
                <a:gd name="T89" fmla="*/ 349 h 2200"/>
                <a:gd name="T90" fmla="*/ 364 w 1020"/>
                <a:gd name="T91" fmla="*/ 246 h 2200"/>
                <a:gd name="T92" fmla="*/ 389 w 1020"/>
                <a:gd name="T93" fmla="*/ 64 h 2200"/>
                <a:gd name="T94" fmla="*/ 480 w 1020"/>
                <a:gd name="T95" fmla="*/ 2 h 2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0" h="2200">
                  <a:moveTo>
                    <a:pt x="510" y="0"/>
                  </a:moveTo>
                  <a:lnTo>
                    <a:pt x="539" y="2"/>
                  </a:lnTo>
                  <a:lnTo>
                    <a:pt x="566" y="11"/>
                  </a:lnTo>
                  <a:lnTo>
                    <a:pt x="592" y="24"/>
                  </a:lnTo>
                  <a:lnTo>
                    <a:pt x="613" y="42"/>
                  </a:lnTo>
                  <a:lnTo>
                    <a:pt x="630" y="64"/>
                  </a:lnTo>
                  <a:lnTo>
                    <a:pt x="645" y="89"/>
                  </a:lnTo>
                  <a:lnTo>
                    <a:pt x="653" y="116"/>
                  </a:lnTo>
                  <a:lnTo>
                    <a:pt x="656" y="145"/>
                  </a:lnTo>
                  <a:lnTo>
                    <a:pt x="656" y="246"/>
                  </a:lnTo>
                  <a:lnTo>
                    <a:pt x="698" y="261"/>
                  </a:lnTo>
                  <a:lnTo>
                    <a:pt x="739" y="279"/>
                  </a:lnTo>
                  <a:lnTo>
                    <a:pt x="778" y="300"/>
                  </a:lnTo>
                  <a:lnTo>
                    <a:pt x="814" y="326"/>
                  </a:lnTo>
                  <a:lnTo>
                    <a:pt x="849" y="355"/>
                  </a:lnTo>
                  <a:lnTo>
                    <a:pt x="882" y="385"/>
                  </a:lnTo>
                  <a:lnTo>
                    <a:pt x="898" y="407"/>
                  </a:lnTo>
                  <a:lnTo>
                    <a:pt x="910" y="429"/>
                  </a:lnTo>
                  <a:lnTo>
                    <a:pt x="918" y="454"/>
                  </a:lnTo>
                  <a:lnTo>
                    <a:pt x="921" y="478"/>
                  </a:lnTo>
                  <a:lnTo>
                    <a:pt x="920" y="503"/>
                  </a:lnTo>
                  <a:lnTo>
                    <a:pt x="916" y="527"/>
                  </a:lnTo>
                  <a:lnTo>
                    <a:pt x="907" y="551"/>
                  </a:lnTo>
                  <a:lnTo>
                    <a:pt x="893" y="572"/>
                  </a:lnTo>
                  <a:lnTo>
                    <a:pt x="876" y="592"/>
                  </a:lnTo>
                  <a:lnTo>
                    <a:pt x="854" y="608"/>
                  </a:lnTo>
                  <a:lnTo>
                    <a:pt x="832" y="620"/>
                  </a:lnTo>
                  <a:lnTo>
                    <a:pt x="807" y="629"/>
                  </a:lnTo>
                  <a:lnTo>
                    <a:pt x="783" y="632"/>
                  </a:lnTo>
                  <a:lnTo>
                    <a:pt x="758" y="631"/>
                  </a:lnTo>
                  <a:lnTo>
                    <a:pt x="734" y="625"/>
                  </a:lnTo>
                  <a:lnTo>
                    <a:pt x="710" y="616"/>
                  </a:lnTo>
                  <a:lnTo>
                    <a:pt x="689" y="603"/>
                  </a:lnTo>
                  <a:lnTo>
                    <a:pt x="669" y="586"/>
                  </a:lnTo>
                  <a:lnTo>
                    <a:pt x="647" y="565"/>
                  </a:lnTo>
                  <a:lnTo>
                    <a:pt x="622" y="548"/>
                  </a:lnTo>
                  <a:lnTo>
                    <a:pt x="597" y="534"/>
                  </a:lnTo>
                  <a:lnTo>
                    <a:pt x="569" y="525"/>
                  </a:lnTo>
                  <a:lnTo>
                    <a:pt x="539" y="519"/>
                  </a:lnTo>
                  <a:lnTo>
                    <a:pt x="510" y="517"/>
                  </a:lnTo>
                  <a:lnTo>
                    <a:pt x="474" y="520"/>
                  </a:lnTo>
                  <a:lnTo>
                    <a:pt x="440" y="528"/>
                  </a:lnTo>
                  <a:lnTo>
                    <a:pt x="410" y="542"/>
                  </a:lnTo>
                  <a:lnTo>
                    <a:pt x="381" y="559"/>
                  </a:lnTo>
                  <a:lnTo>
                    <a:pt x="355" y="582"/>
                  </a:lnTo>
                  <a:lnTo>
                    <a:pt x="334" y="606"/>
                  </a:lnTo>
                  <a:lnTo>
                    <a:pt x="316" y="635"/>
                  </a:lnTo>
                  <a:lnTo>
                    <a:pt x="302" y="666"/>
                  </a:lnTo>
                  <a:lnTo>
                    <a:pt x="294" y="700"/>
                  </a:lnTo>
                  <a:lnTo>
                    <a:pt x="291" y="736"/>
                  </a:lnTo>
                  <a:lnTo>
                    <a:pt x="294" y="771"/>
                  </a:lnTo>
                  <a:lnTo>
                    <a:pt x="302" y="804"/>
                  </a:lnTo>
                  <a:lnTo>
                    <a:pt x="316" y="836"/>
                  </a:lnTo>
                  <a:lnTo>
                    <a:pt x="334" y="865"/>
                  </a:lnTo>
                  <a:lnTo>
                    <a:pt x="355" y="889"/>
                  </a:lnTo>
                  <a:lnTo>
                    <a:pt x="381" y="912"/>
                  </a:lnTo>
                  <a:lnTo>
                    <a:pt x="410" y="929"/>
                  </a:lnTo>
                  <a:lnTo>
                    <a:pt x="440" y="942"/>
                  </a:lnTo>
                  <a:lnTo>
                    <a:pt x="474" y="951"/>
                  </a:lnTo>
                  <a:lnTo>
                    <a:pt x="510" y="954"/>
                  </a:lnTo>
                  <a:lnTo>
                    <a:pt x="517" y="954"/>
                  </a:lnTo>
                  <a:lnTo>
                    <a:pt x="572" y="958"/>
                  </a:lnTo>
                  <a:lnTo>
                    <a:pt x="625" y="967"/>
                  </a:lnTo>
                  <a:lnTo>
                    <a:pt x="676" y="981"/>
                  </a:lnTo>
                  <a:lnTo>
                    <a:pt x="725" y="1002"/>
                  </a:lnTo>
                  <a:lnTo>
                    <a:pt x="771" y="1026"/>
                  </a:lnTo>
                  <a:lnTo>
                    <a:pt x="814" y="1055"/>
                  </a:lnTo>
                  <a:lnTo>
                    <a:pt x="854" y="1088"/>
                  </a:lnTo>
                  <a:lnTo>
                    <a:pt x="890" y="1124"/>
                  </a:lnTo>
                  <a:lnTo>
                    <a:pt x="923" y="1165"/>
                  </a:lnTo>
                  <a:lnTo>
                    <a:pt x="951" y="1208"/>
                  </a:lnTo>
                  <a:lnTo>
                    <a:pt x="975" y="1255"/>
                  </a:lnTo>
                  <a:lnTo>
                    <a:pt x="994" y="1304"/>
                  </a:lnTo>
                  <a:lnTo>
                    <a:pt x="1009" y="1355"/>
                  </a:lnTo>
                  <a:lnTo>
                    <a:pt x="1017" y="1409"/>
                  </a:lnTo>
                  <a:lnTo>
                    <a:pt x="1020" y="1464"/>
                  </a:lnTo>
                  <a:lnTo>
                    <a:pt x="1017" y="1521"/>
                  </a:lnTo>
                  <a:lnTo>
                    <a:pt x="1008" y="1576"/>
                  </a:lnTo>
                  <a:lnTo>
                    <a:pt x="992" y="1628"/>
                  </a:lnTo>
                  <a:lnTo>
                    <a:pt x="972" y="1680"/>
                  </a:lnTo>
                  <a:lnTo>
                    <a:pt x="946" y="1727"/>
                  </a:lnTo>
                  <a:lnTo>
                    <a:pt x="917" y="1772"/>
                  </a:lnTo>
                  <a:lnTo>
                    <a:pt x="882" y="1813"/>
                  </a:lnTo>
                  <a:lnTo>
                    <a:pt x="843" y="1849"/>
                  </a:lnTo>
                  <a:lnTo>
                    <a:pt x="801" y="1882"/>
                  </a:lnTo>
                  <a:lnTo>
                    <a:pt x="755" y="1911"/>
                  </a:lnTo>
                  <a:lnTo>
                    <a:pt x="707" y="1934"/>
                  </a:lnTo>
                  <a:lnTo>
                    <a:pt x="656" y="1953"/>
                  </a:lnTo>
                  <a:lnTo>
                    <a:pt x="656" y="2054"/>
                  </a:lnTo>
                  <a:lnTo>
                    <a:pt x="653" y="2083"/>
                  </a:lnTo>
                  <a:lnTo>
                    <a:pt x="645" y="2111"/>
                  </a:lnTo>
                  <a:lnTo>
                    <a:pt x="630" y="2136"/>
                  </a:lnTo>
                  <a:lnTo>
                    <a:pt x="613" y="2157"/>
                  </a:lnTo>
                  <a:lnTo>
                    <a:pt x="592" y="2175"/>
                  </a:lnTo>
                  <a:lnTo>
                    <a:pt x="566" y="2189"/>
                  </a:lnTo>
                  <a:lnTo>
                    <a:pt x="539" y="2197"/>
                  </a:lnTo>
                  <a:lnTo>
                    <a:pt x="510" y="2200"/>
                  </a:lnTo>
                  <a:lnTo>
                    <a:pt x="480" y="2197"/>
                  </a:lnTo>
                  <a:lnTo>
                    <a:pt x="453" y="2189"/>
                  </a:lnTo>
                  <a:lnTo>
                    <a:pt x="428" y="2175"/>
                  </a:lnTo>
                  <a:lnTo>
                    <a:pt x="407" y="2157"/>
                  </a:lnTo>
                  <a:lnTo>
                    <a:pt x="389" y="2136"/>
                  </a:lnTo>
                  <a:lnTo>
                    <a:pt x="375" y="2111"/>
                  </a:lnTo>
                  <a:lnTo>
                    <a:pt x="367" y="2083"/>
                  </a:lnTo>
                  <a:lnTo>
                    <a:pt x="364" y="2054"/>
                  </a:lnTo>
                  <a:lnTo>
                    <a:pt x="364" y="1953"/>
                  </a:lnTo>
                  <a:lnTo>
                    <a:pt x="322" y="1938"/>
                  </a:lnTo>
                  <a:lnTo>
                    <a:pt x="281" y="1920"/>
                  </a:lnTo>
                  <a:lnTo>
                    <a:pt x="242" y="1898"/>
                  </a:lnTo>
                  <a:lnTo>
                    <a:pt x="205" y="1874"/>
                  </a:lnTo>
                  <a:lnTo>
                    <a:pt x="170" y="1845"/>
                  </a:lnTo>
                  <a:lnTo>
                    <a:pt x="138" y="1814"/>
                  </a:lnTo>
                  <a:lnTo>
                    <a:pt x="121" y="1793"/>
                  </a:lnTo>
                  <a:lnTo>
                    <a:pt x="110" y="1771"/>
                  </a:lnTo>
                  <a:lnTo>
                    <a:pt x="102" y="1746"/>
                  </a:lnTo>
                  <a:lnTo>
                    <a:pt x="99" y="1722"/>
                  </a:lnTo>
                  <a:lnTo>
                    <a:pt x="100" y="1696"/>
                  </a:lnTo>
                  <a:lnTo>
                    <a:pt x="104" y="1672"/>
                  </a:lnTo>
                  <a:lnTo>
                    <a:pt x="113" y="1649"/>
                  </a:lnTo>
                  <a:lnTo>
                    <a:pt x="126" y="1626"/>
                  </a:lnTo>
                  <a:lnTo>
                    <a:pt x="144" y="1607"/>
                  </a:lnTo>
                  <a:lnTo>
                    <a:pt x="165" y="1591"/>
                  </a:lnTo>
                  <a:lnTo>
                    <a:pt x="188" y="1579"/>
                  </a:lnTo>
                  <a:lnTo>
                    <a:pt x="211" y="1571"/>
                  </a:lnTo>
                  <a:lnTo>
                    <a:pt x="237" y="1568"/>
                  </a:lnTo>
                  <a:lnTo>
                    <a:pt x="261" y="1568"/>
                  </a:lnTo>
                  <a:lnTo>
                    <a:pt x="286" y="1573"/>
                  </a:lnTo>
                  <a:lnTo>
                    <a:pt x="309" y="1582"/>
                  </a:lnTo>
                  <a:lnTo>
                    <a:pt x="331" y="1596"/>
                  </a:lnTo>
                  <a:lnTo>
                    <a:pt x="350" y="1613"/>
                  </a:lnTo>
                  <a:lnTo>
                    <a:pt x="373" y="1634"/>
                  </a:lnTo>
                  <a:lnTo>
                    <a:pt x="397" y="1651"/>
                  </a:lnTo>
                  <a:lnTo>
                    <a:pt x="423" y="1664"/>
                  </a:lnTo>
                  <a:lnTo>
                    <a:pt x="451" y="1674"/>
                  </a:lnTo>
                  <a:lnTo>
                    <a:pt x="480" y="1681"/>
                  </a:lnTo>
                  <a:lnTo>
                    <a:pt x="510" y="1683"/>
                  </a:lnTo>
                  <a:lnTo>
                    <a:pt x="546" y="1680"/>
                  </a:lnTo>
                  <a:lnTo>
                    <a:pt x="578" y="1671"/>
                  </a:lnTo>
                  <a:lnTo>
                    <a:pt x="610" y="1658"/>
                  </a:lnTo>
                  <a:lnTo>
                    <a:pt x="639" y="1640"/>
                  </a:lnTo>
                  <a:lnTo>
                    <a:pt x="664" y="1618"/>
                  </a:lnTo>
                  <a:lnTo>
                    <a:pt x="686" y="1593"/>
                  </a:lnTo>
                  <a:lnTo>
                    <a:pt x="704" y="1564"/>
                  </a:lnTo>
                  <a:lnTo>
                    <a:pt x="717" y="1533"/>
                  </a:lnTo>
                  <a:lnTo>
                    <a:pt x="726" y="1500"/>
                  </a:lnTo>
                  <a:lnTo>
                    <a:pt x="728" y="1464"/>
                  </a:lnTo>
                  <a:lnTo>
                    <a:pt x="726" y="1428"/>
                  </a:lnTo>
                  <a:lnTo>
                    <a:pt x="717" y="1395"/>
                  </a:lnTo>
                  <a:lnTo>
                    <a:pt x="704" y="1364"/>
                  </a:lnTo>
                  <a:lnTo>
                    <a:pt x="686" y="1335"/>
                  </a:lnTo>
                  <a:lnTo>
                    <a:pt x="664" y="1309"/>
                  </a:lnTo>
                  <a:lnTo>
                    <a:pt x="639" y="1288"/>
                  </a:lnTo>
                  <a:lnTo>
                    <a:pt x="610" y="1270"/>
                  </a:lnTo>
                  <a:lnTo>
                    <a:pt x="578" y="1256"/>
                  </a:lnTo>
                  <a:lnTo>
                    <a:pt x="546" y="1248"/>
                  </a:lnTo>
                  <a:lnTo>
                    <a:pt x="510" y="1246"/>
                  </a:lnTo>
                  <a:lnTo>
                    <a:pt x="503" y="1246"/>
                  </a:lnTo>
                  <a:lnTo>
                    <a:pt x="447" y="1242"/>
                  </a:lnTo>
                  <a:lnTo>
                    <a:pt x="394" y="1233"/>
                  </a:lnTo>
                  <a:lnTo>
                    <a:pt x="343" y="1217"/>
                  </a:lnTo>
                  <a:lnTo>
                    <a:pt x="295" y="1198"/>
                  </a:lnTo>
                  <a:lnTo>
                    <a:pt x="248" y="1173"/>
                  </a:lnTo>
                  <a:lnTo>
                    <a:pt x="205" y="1145"/>
                  </a:lnTo>
                  <a:lnTo>
                    <a:pt x="165" y="1111"/>
                  </a:lnTo>
                  <a:lnTo>
                    <a:pt x="129" y="1074"/>
                  </a:lnTo>
                  <a:lnTo>
                    <a:pt x="97" y="1034"/>
                  </a:lnTo>
                  <a:lnTo>
                    <a:pt x="68" y="990"/>
                  </a:lnTo>
                  <a:lnTo>
                    <a:pt x="45" y="944"/>
                  </a:lnTo>
                  <a:lnTo>
                    <a:pt x="25" y="895"/>
                  </a:lnTo>
                  <a:lnTo>
                    <a:pt x="11" y="844"/>
                  </a:lnTo>
                  <a:lnTo>
                    <a:pt x="3" y="790"/>
                  </a:lnTo>
                  <a:lnTo>
                    <a:pt x="0" y="736"/>
                  </a:lnTo>
                  <a:lnTo>
                    <a:pt x="3" y="679"/>
                  </a:lnTo>
                  <a:lnTo>
                    <a:pt x="12" y="623"/>
                  </a:lnTo>
                  <a:lnTo>
                    <a:pt x="27" y="570"/>
                  </a:lnTo>
                  <a:lnTo>
                    <a:pt x="47" y="520"/>
                  </a:lnTo>
                  <a:lnTo>
                    <a:pt x="72" y="472"/>
                  </a:lnTo>
                  <a:lnTo>
                    <a:pt x="103" y="428"/>
                  </a:lnTo>
                  <a:lnTo>
                    <a:pt x="138" y="387"/>
                  </a:lnTo>
                  <a:lnTo>
                    <a:pt x="175" y="349"/>
                  </a:lnTo>
                  <a:lnTo>
                    <a:pt x="218" y="317"/>
                  </a:lnTo>
                  <a:lnTo>
                    <a:pt x="263" y="288"/>
                  </a:lnTo>
                  <a:lnTo>
                    <a:pt x="312" y="265"/>
                  </a:lnTo>
                  <a:lnTo>
                    <a:pt x="364" y="246"/>
                  </a:lnTo>
                  <a:lnTo>
                    <a:pt x="364" y="145"/>
                  </a:lnTo>
                  <a:lnTo>
                    <a:pt x="367" y="116"/>
                  </a:lnTo>
                  <a:lnTo>
                    <a:pt x="375" y="89"/>
                  </a:lnTo>
                  <a:lnTo>
                    <a:pt x="389" y="64"/>
                  </a:lnTo>
                  <a:lnTo>
                    <a:pt x="407" y="42"/>
                  </a:lnTo>
                  <a:lnTo>
                    <a:pt x="428" y="24"/>
                  </a:lnTo>
                  <a:lnTo>
                    <a:pt x="453" y="11"/>
                  </a:lnTo>
                  <a:lnTo>
                    <a:pt x="480" y="2"/>
                  </a:lnTo>
                  <a:lnTo>
                    <a:pt x="5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42" name="Freeform 774"/>
            <p:cNvSpPr>
              <a:spLocks/>
            </p:cNvSpPr>
            <p:nvPr/>
          </p:nvSpPr>
          <p:spPr bwMode="auto">
            <a:xfrm>
              <a:off x="8442325" y="6184900"/>
              <a:ext cx="285750" cy="296862"/>
            </a:xfrm>
            <a:custGeom>
              <a:avLst/>
              <a:gdLst>
                <a:gd name="T0" fmla="*/ 1396 w 2516"/>
                <a:gd name="T1" fmla="*/ 3 h 2611"/>
                <a:gd name="T2" fmla="*/ 1572 w 2516"/>
                <a:gd name="T3" fmla="*/ 27 h 2611"/>
                <a:gd name="T4" fmla="*/ 1740 w 2516"/>
                <a:gd name="T5" fmla="*/ 73 h 2611"/>
                <a:gd name="T6" fmla="*/ 1897 w 2516"/>
                <a:gd name="T7" fmla="*/ 141 h 2611"/>
                <a:gd name="T8" fmla="*/ 2043 w 2516"/>
                <a:gd name="T9" fmla="*/ 228 h 2611"/>
                <a:gd name="T10" fmla="*/ 2176 w 2516"/>
                <a:gd name="T11" fmla="*/ 333 h 2611"/>
                <a:gd name="T12" fmla="*/ 2294 w 2516"/>
                <a:gd name="T13" fmla="*/ 454 h 2611"/>
                <a:gd name="T14" fmla="*/ 2396 w 2516"/>
                <a:gd name="T15" fmla="*/ 589 h 2611"/>
                <a:gd name="T16" fmla="*/ 2481 w 2516"/>
                <a:gd name="T17" fmla="*/ 736 h 2611"/>
                <a:gd name="T18" fmla="*/ 2478 w 2516"/>
                <a:gd name="T19" fmla="*/ 835 h 2611"/>
                <a:gd name="T20" fmla="*/ 2414 w 2516"/>
                <a:gd name="T21" fmla="*/ 891 h 2611"/>
                <a:gd name="T22" fmla="*/ 2366 w 2516"/>
                <a:gd name="T23" fmla="*/ 962 h 2611"/>
                <a:gd name="T24" fmla="*/ 2339 w 2516"/>
                <a:gd name="T25" fmla="*/ 1044 h 2611"/>
                <a:gd name="T26" fmla="*/ 2282 w 2516"/>
                <a:gd name="T27" fmla="*/ 1118 h 2611"/>
                <a:gd name="T28" fmla="*/ 2188 w 2516"/>
                <a:gd name="T29" fmla="*/ 1192 h 2611"/>
                <a:gd name="T30" fmla="*/ 2107 w 2516"/>
                <a:gd name="T31" fmla="*/ 1281 h 2611"/>
                <a:gd name="T32" fmla="*/ 2040 w 2516"/>
                <a:gd name="T33" fmla="*/ 1388 h 2611"/>
                <a:gd name="T34" fmla="*/ 1994 w 2516"/>
                <a:gd name="T35" fmla="*/ 1505 h 2611"/>
                <a:gd name="T36" fmla="*/ 1972 w 2516"/>
                <a:gd name="T37" fmla="*/ 1628 h 2611"/>
                <a:gd name="T38" fmla="*/ 1971 w 2516"/>
                <a:gd name="T39" fmla="*/ 1751 h 2611"/>
                <a:gd name="T40" fmla="*/ 1991 w 2516"/>
                <a:gd name="T41" fmla="*/ 1868 h 2611"/>
                <a:gd name="T42" fmla="*/ 2031 w 2516"/>
                <a:gd name="T43" fmla="*/ 1977 h 2611"/>
                <a:gd name="T44" fmla="*/ 2089 w 2516"/>
                <a:gd name="T45" fmla="*/ 2079 h 2611"/>
                <a:gd name="T46" fmla="*/ 2165 w 2516"/>
                <a:gd name="T47" fmla="*/ 2171 h 2611"/>
                <a:gd name="T48" fmla="*/ 2229 w 2516"/>
                <a:gd name="T49" fmla="*/ 2228 h 2611"/>
                <a:gd name="T50" fmla="*/ 2104 w 2516"/>
                <a:gd name="T51" fmla="*/ 2338 h 2611"/>
                <a:gd name="T52" fmla="*/ 1965 w 2516"/>
                <a:gd name="T53" fmla="*/ 2432 h 2611"/>
                <a:gd name="T54" fmla="*/ 1813 w 2516"/>
                <a:gd name="T55" fmla="*/ 2508 h 2611"/>
                <a:gd name="T56" fmla="*/ 1652 w 2516"/>
                <a:gd name="T57" fmla="*/ 2564 h 2611"/>
                <a:gd name="T58" fmla="*/ 1482 w 2516"/>
                <a:gd name="T59" fmla="*/ 2599 h 2611"/>
                <a:gd name="T60" fmla="*/ 1305 w 2516"/>
                <a:gd name="T61" fmla="*/ 2611 h 2611"/>
                <a:gd name="T62" fmla="*/ 1120 w 2516"/>
                <a:gd name="T63" fmla="*/ 2598 h 2611"/>
                <a:gd name="T64" fmla="*/ 943 w 2516"/>
                <a:gd name="T65" fmla="*/ 2560 h 2611"/>
                <a:gd name="T66" fmla="*/ 777 w 2516"/>
                <a:gd name="T67" fmla="*/ 2500 h 2611"/>
                <a:gd name="T68" fmla="*/ 621 w 2516"/>
                <a:gd name="T69" fmla="*/ 2418 h 2611"/>
                <a:gd name="T70" fmla="*/ 479 w 2516"/>
                <a:gd name="T71" fmla="*/ 2317 h 2611"/>
                <a:gd name="T72" fmla="*/ 351 w 2516"/>
                <a:gd name="T73" fmla="*/ 2197 h 2611"/>
                <a:gd name="T74" fmla="*/ 241 w 2516"/>
                <a:gd name="T75" fmla="*/ 2062 h 2611"/>
                <a:gd name="T76" fmla="*/ 149 w 2516"/>
                <a:gd name="T77" fmla="*/ 1913 h 2611"/>
                <a:gd name="T78" fmla="*/ 77 w 2516"/>
                <a:gd name="T79" fmla="*/ 1751 h 2611"/>
                <a:gd name="T80" fmla="*/ 28 w 2516"/>
                <a:gd name="T81" fmla="*/ 1579 h 2611"/>
                <a:gd name="T82" fmla="*/ 3 w 2516"/>
                <a:gd name="T83" fmla="*/ 1398 h 2611"/>
                <a:gd name="T84" fmla="*/ 0 w 2516"/>
                <a:gd name="T85" fmla="*/ 1304 h 2611"/>
                <a:gd name="T86" fmla="*/ 1306 w 2516"/>
                <a:gd name="T87" fmla="*/ 0 h 2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16" h="2611">
                  <a:moveTo>
                    <a:pt x="1306" y="0"/>
                  </a:moveTo>
                  <a:lnTo>
                    <a:pt x="1396" y="3"/>
                  </a:lnTo>
                  <a:lnTo>
                    <a:pt x="1485" y="12"/>
                  </a:lnTo>
                  <a:lnTo>
                    <a:pt x="1572" y="27"/>
                  </a:lnTo>
                  <a:lnTo>
                    <a:pt x="1657" y="48"/>
                  </a:lnTo>
                  <a:lnTo>
                    <a:pt x="1740" y="73"/>
                  </a:lnTo>
                  <a:lnTo>
                    <a:pt x="1820" y="105"/>
                  </a:lnTo>
                  <a:lnTo>
                    <a:pt x="1897" y="141"/>
                  </a:lnTo>
                  <a:lnTo>
                    <a:pt x="1972" y="183"/>
                  </a:lnTo>
                  <a:lnTo>
                    <a:pt x="2043" y="228"/>
                  </a:lnTo>
                  <a:lnTo>
                    <a:pt x="2111" y="279"/>
                  </a:lnTo>
                  <a:lnTo>
                    <a:pt x="2176" y="333"/>
                  </a:lnTo>
                  <a:lnTo>
                    <a:pt x="2237" y="391"/>
                  </a:lnTo>
                  <a:lnTo>
                    <a:pt x="2294" y="454"/>
                  </a:lnTo>
                  <a:lnTo>
                    <a:pt x="2347" y="519"/>
                  </a:lnTo>
                  <a:lnTo>
                    <a:pt x="2396" y="589"/>
                  </a:lnTo>
                  <a:lnTo>
                    <a:pt x="2441" y="661"/>
                  </a:lnTo>
                  <a:lnTo>
                    <a:pt x="2481" y="736"/>
                  </a:lnTo>
                  <a:lnTo>
                    <a:pt x="2516" y="815"/>
                  </a:lnTo>
                  <a:lnTo>
                    <a:pt x="2478" y="835"/>
                  </a:lnTo>
                  <a:lnTo>
                    <a:pt x="2444" y="862"/>
                  </a:lnTo>
                  <a:lnTo>
                    <a:pt x="2414" y="891"/>
                  </a:lnTo>
                  <a:lnTo>
                    <a:pt x="2387" y="925"/>
                  </a:lnTo>
                  <a:lnTo>
                    <a:pt x="2366" y="962"/>
                  </a:lnTo>
                  <a:lnTo>
                    <a:pt x="2349" y="1002"/>
                  </a:lnTo>
                  <a:lnTo>
                    <a:pt x="2339" y="1044"/>
                  </a:lnTo>
                  <a:lnTo>
                    <a:pt x="2334" y="1089"/>
                  </a:lnTo>
                  <a:lnTo>
                    <a:pt x="2282" y="1118"/>
                  </a:lnTo>
                  <a:lnTo>
                    <a:pt x="2234" y="1153"/>
                  </a:lnTo>
                  <a:lnTo>
                    <a:pt x="2188" y="1192"/>
                  </a:lnTo>
                  <a:lnTo>
                    <a:pt x="2146" y="1235"/>
                  </a:lnTo>
                  <a:lnTo>
                    <a:pt x="2107" y="1281"/>
                  </a:lnTo>
                  <a:lnTo>
                    <a:pt x="2071" y="1333"/>
                  </a:lnTo>
                  <a:lnTo>
                    <a:pt x="2040" y="1388"/>
                  </a:lnTo>
                  <a:lnTo>
                    <a:pt x="2015" y="1445"/>
                  </a:lnTo>
                  <a:lnTo>
                    <a:pt x="1994" y="1505"/>
                  </a:lnTo>
                  <a:lnTo>
                    <a:pt x="1980" y="1566"/>
                  </a:lnTo>
                  <a:lnTo>
                    <a:pt x="1972" y="1628"/>
                  </a:lnTo>
                  <a:lnTo>
                    <a:pt x="1969" y="1692"/>
                  </a:lnTo>
                  <a:lnTo>
                    <a:pt x="1971" y="1751"/>
                  </a:lnTo>
                  <a:lnTo>
                    <a:pt x="1979" y="1810"/>
                  </a:lnTo>
                  <a:lnTo>
                    <a:pt x="1991" y="1868"/>
                  </a:lnTo>
                  <a:lnTo>
                    <a:pt x="2009" y="1923"/>
                  </a:lnTo>
                  <a:lnTo>
                    <a:pt x="2031" y="1977"/>
                  </a:lnTo>
                  <a:lnTo>
                    <a:pt x="2058" y="2029"/>
                  </a:lnTo>
                  <a:lnTo>
                    <a:pt x="2089" y="2079"/>
                  </a:lnTo>
                  <a:lnTo>
                    <a:pt x="2125" y="2126"/>
                  </a:lnTo>
                  <a:lnTo>
                    <a:pt x="2165" y="2171"/>
                  </a:lnTo>
                  <a:lnTo>
                    <a:pt x="2197" y="2200"/>
                  </a:lnTo>
                  <a:lnTo>
                    <a:pt x="2229" y="2228"/>
                  </a:lnTo>
                  <a:lnTo>
                    <a:pt x="2168" y="2285"/>
                  </a:lnTo>
                  <a:lnTo>
                    <a:pt x="2104" y="2338"/>
                  </a:lnTo>
                  <a:lnTo>
                    <a:pt x="2035" y="2387"/>
                  </a:lnTo>
                  <a:lnTo>
                    <a:pt x="1965" y="2432"/>
                  </a:lnTo>
                  <a:lnTo>
                    <a:pt x="1890" y="2472"/>
                  </a:lnTo>
                  <a:lnTo>
                    <a:pt x="1813" y="2508"/>
                  </a:lnTo>
                  <a:lnTo>
                    <a:pt x="1735" y="2538"/>
                  </a:lnTo>
                  <a:lnTo>
                    <a:pt x="1652" y="2564"/>
                  </a:lnTo>
                  <a:lnTo>
                    <a:pt x="1568" y="2584"/>
                  </a:lnTo>
                  <a:lnTo>
                    <a:pt x="1482" y="2599"/>
                  </a:lnTo>
                  <a:lnTo>
                    <a:pt x="1394" y="2608"/>
                  </a:lnTo>
                  <a:lnTo>
                    <a:pt x="1305" y="2611"/>
                  </a:lnTo>
                  <a:lnTo>
                    <a:pt x="1211" y="2608"/>
                  </a:lnTo>
                  <a:lnTo>
                    <a:pt x="1120" y="2598"/>
                  </a:lnTo>
                  <a:lnTo>
                    <a:pt x="1031" y="2582"/>
                  </a:lnTo>
                  <a:lnTo>
                    <a:pt x="943" y="2560"/>
                  </a:lnTo>
                  <a:lnTo>
                    <a:pt x="858" y="2532"/>
                  </a:lnTo>
                  <a:lnTo>
                    <a:pt x="777" y="2500"/>
                  </a:lnTo>
                  <a:lnTo>
                    <a:pt x="697" y="2461"/>
                  </a:lnTo>
                  <a:lnTo>
                    <a:pt x="621" y="2418"/>
                  </a:lnTo>
                  <a:lnTo>
                    <a:pt x="548" y="2370"/>
                  </a:lnTo>
                  <a:lnTo>
                    <a:pt x="479" y="2317"/>
                  </a:lnTo>
                  <a:lnTo>
                    <a:pt x="413" y="2259"/>
                  </a:lnTo>
                  <a:lnTo>
                    <a:pt x="351" y="2197"/>
                  </a:lnTo>
                  <a:lnTo>
                    <a:pt x="294" y="2132"/>
                  </a:lnTo>
                  <a:lnTo>
                    <a:pt x="241" y="2062"/>
                  </a:lnTo>
                  <a:lnTo>
                    <a:pt x="193" y="1989"/>
                  </a:lnTo>
                  <a:lnTo>
                    <a:pt x="149" y="1913"/>
                  </a:lnTo>
                  <a:lnTo>
                    <a:pt x="111" y="1834"/>
                  </a:lnTo>
                  <a:lnTo>
                    <a:pt x="77" y="1751"/>
                  </a:lnTo>
                  <a:lnTo>
                    <a:pt x="50" y="1667"/>
                  </a:lnTo>
                  <a:lnTo>
                    <a:pt x="28" y="1579"/>
                  </a:lnTo>
                  <a:lnTo>
                    <a:pt x="12" y="1490"/>
                  </a:lnTo>
                  <a:lnTo>
                    <a:pt x="3" y="1398"/>
                  </a:lnTo>
                  <a:lnTo>
                    <a:pt x="0" y="1305"/>
                  </a:lnTo>
                  <a:lnTo>
                    <a:pt x="0" y="1304"/>
                  </a:lnTo>
                  <a:lnTo>
                    <a:pt x="1306" y="1304"/>
                  </a:lnTo>
                  <a:lnTo>
                    <a:pt x="13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48" name="Group 1947"/>
          <p:cNvGrpSpPr/>
          <p:nvPr/>
        </p:nvGrpSpPr>
        <p:grpSpPr>
          <a:xfrm>
            <a:off x="7817633" y="4400085"/>
            <a:ext cx="233732" cy="232767"/>
            <a:chOff x="7677150" y="6161088"/>
            <a:chExt cx="384175" cy="382588"/>
          </a:xfrm>
          <a:solidFill>
            <a:schemeClr val="tx1">
              <a:lumMod val="65000"/>
              <a:lumOff val="35000"/>
            </a:schemeClr>
          </a:solidFill>
        </p:grpSpPr>
        <p:sp>
          <p:nvSpPr>
            <p:cNvPr id="1846" name="Freeform 779"/>
            <p:cNvSpPr>
              <a:spLocks/>
            </p:cNvSpPr>
            <p:nvPr/>
          </p:nvSpPr>
          <p:spPr bwMode="auto">
            <a:xfrm>
              <a:off x="7815263" y="6256338"/>
              <a:ext cx="233363" cy="100013"/>
            </a:xfrm>
            <a:custGeom>
              <a:avLst/>
              <a:gdLst>
                <a:gd name="T0" fmla="*/ 0 w 2049"/>
                <a:gd name="T1" fmla="*/ 0 h 875"/>
                <a:gd name="T2" fmla="*/ 2049 w 2049"/>
                <a:gd name="T3" fmla="*/ 0 h 875"/>
                <a:gd name="T4" fmla="*/ 1024 w 2049"/>
                <a:gd name="T5" fmla="*/ 875 h 875"/>
                <a:gd name="T6" fmla="*/ 0 w 2049"/>
                <a:gd name="T7" fmla="*/ 0 h 875"/>
              </a:gdLst>
              <a:ahLst/>
              <a:cxnLst>
                <a:cxn ang="0">
                  <a:pos x="T0" y="T1"/>
                </a:cxn>
                <a:cxn ang="0">
                  <a:pos x="T2" y="T3"/>
                </a:cxn>
                <a:cxn ang="0">
                  <a:pos x="T4" y="T5"/>
                </a:cxn>
                <a:cxn ang="0">
                  <a:pos x="T6" y="T7"/>
                </a:cxn>
              </a:cxnLst>
              <a:rect l="0" t="0" r="r" b="b"/>
              <a:pathLst>
                <a:path w="2049" h="875">
                  <a:moveTo>
                    <a:pt x="0" y="0"/>
                  </a:moveTo>
                  <a:lnTo>
                    <a:pt x="2049" y="0"/>
                  </a:lnTo>
                  <a:lnTo>
                    <a:pt x="1024" y="87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47" name="Freeform 780"/>
            <p:cNvSpPr>
              <a:spLocks/>
            </p:cNvSpPr>
            <p:nvPr/>
          </p:nvSpPr>
          <p:spPr bwMode="auto">
            <a:xfrm>
              <a:off x="7985125" y="6265863"/>
              <a:ext cx="76200" cy="141288"/>
            </a:xfrm>
            <a:custGeom>
              <a:avLst/>
              <a:gdLst>
                <a:gd name="T0" fmla="*/ 678 w 678"/>
                <a:gd name="T1" fmla="*/ 0 h 1236"/>
                <a:gd name="T2" fmla="*/ 678 w 678"/>
                <a:gd name="T3" fmla="*/ 1236 h 1236"/>
                <a:gd name="T4" fmla="*/ 0 w 678"/>
                <a:gd name="T5" fmla="*/ 579 h 1236"/>
                <a:gd name="T6" fmla="*/ 678 w 678"/>
                <a:gd name="T7" fmla="*/ 0 h 1236"/>
              </a:gdLst>
              <a:ahLst/>
              <a:cxnLst>
                <a:cxn ang="0">
                  <a:pos x="T0" y="T1"/>
                </a:cxn>
                <a:cxn ang="0">
                  <a:pos x="T2" y="T3"/>
                </a:cxn>
                <a:cxn ang="0">
                  <a:pos x="T4" y="T5"/>
                </a:cxn>
                <a:cxn ang="0">
                  <a:pos x="T6" y="T7"/>
                </a:cxn>
              </a:cxnLst>
              <a:rect l="0" t="0" r="r" b="b"/>
              <a:pathLst>
                <a:path w="678" h="1236">
                  <a:moveTo>
                    <a:pt x="678" y="0"/>
                  </a:moveTo>
                  <a:lnTo>
                    <a:pt x="678" y="1236"/>
                  </a:lnTo>
                  <a:lnTo>
                    <a:pt x="0" y="579"/>
                  </a:lnTo>
                  <a:lnTo>
                    <a:pt x="6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48" name="Freeform 781"/>
            <p:cNvSpPr>
              <a:spLocks/>
            </p:cNvSpPr>
            <p:nvPr/>
          </p:nvSpPr>
          <p:spPr bwMode="auto">
            <a:xfrm>
              <a:off x="7802563" y="6265863"/>
              <a:ext cx="77788" cy="141288"/>
            </a:xfrm>
            <a:custGeom>
              <a:avLst/>
              <a:gdLst>
                <a:gd name="T0" fmla="*/ 0 w 680"/>
                <a:gd name="T1" fmla="*/ 0 h 1236"/>
                <a:gd name="T2" fmla="*/ 680 w 680"/>
                <a:gd name="T3" fmla="*/ 579 h 1236"/>
                <a:gd name="T4" fmla="*/ 0 w 680"/>
                <a:gd name="T5" fmla="*/ 1236 h 1236"/>
                <a:gd name="T6" fmla="*/ 0 w 680"/>
                <a:gd name="T7" fmla="*/ 0 h 1236"/>
              </a:gdLst>
              <a:ahLst/>
              <a:cxnLst>
                <a:cxn ang="0">
                  <a:pos x="T0" y="T1"/>
                </a:cxn>
                <a:cxn ang="0">
                  <a:pos x="T2" y="T3"/>
                </a:cxn>
                <a:cxn ang="0">
                  <a:pos x="T4" y="T5"/>
                </a:cxn>
                <a:cxn ang="0">
                  <a:pos x="T6" y="T7"/>
                </a:cxn>
              </a:cxnLst>
              <a:rect l="0" t="0" r="r" b="b"/>
              <a:pathLst>
                <a:path w="680" h="1236">
                  <a:moveTo>
                    <a:pt x="0" y="0"/>
                  </a:moveTo>
                  <a:lnTo>
                    <a:pt x="680" y="579"/>
                  </a:lnTo>
                  <a:lnTo>
                    <a:pt x="0" y="123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49" name="Freeform 782"/>
            <p:cNvSpPr>
              <a:spLocks/>
            </p:cNvSpPr>
            <p:nvPr/>
          </p:nvSpPr>
          <p:spPr bwMode="auto">
            <a:xfrm>
              <a:off x="7813675" y="6342063"/>
              <a:ext cx="234950" cy="76200"/>
            </a:xfrm>
            <a:custGeom>
              <a:avLst/>
              <a:gdLst>
                <a:gd name="T0" fmla="*/ 685 w 2076"/>
                <a:gd name="T1" fmla="*/ 0 h 661"/>
                <a:gd name="T2" fmla="*/ 995 w 2076"/>
                <a:gd name="T3" fmla="*/ 261 h 661"/>
                <a:gd name="T4" fmla="*/ 1008 w 2076"/>
                <a:gd name="T5" fmla="*/ 271 h 661"/>
                <a:gd name="T6" fmla="*/ 1024 w 2076"/>
                <a:gd name="T7" fmla="*/ 277 h 661"/>
                <a:gd name="T8" fmla="*/ 1040 w 2076"/>
                <a:gd name="T9" fmla="*/ 278 h 661"/>
                <a:gd name="T10" fmla="*/ 1057 w 2076"/>
                <a:gd name="T11" fmla="*/ 277 h 661"/>
                <a:gd name="T12" fmla="*/ 1072 w 2076"/>
                <a:gd name="T13" fmla="*/ 271 h 661"/>
                <a:gd name="T14" fmla="*/ 1086 w 2076"/>
                <a:gd name="T15" fmla="*/ 261 h 661"/>
                <a:gd name="T16" fmla="*/ 1392 w 2076"/>
                <a:gd name="T17" fmla="*/ 0 h 661"/>
                <a:gd name="T18" fmla="*/ 2076 w 2076"/>
                <a:gd name="T19" fmla="*/ 661 h 661"/>
                <a:gd name="T20" fmla="*/ 0 w 2076"/>
                <a:gd name="T21" fmla="*/ 661 h 661"/>
                <a:gd name="T22" fmla="*/ 685 w 2076"/>
                <a:gd name="T23" fmla="*/ 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76" h="661">
                  <a:moveTo>
                    <a:pt x="685" y="0"/>
                  </a:moveTo>
                  <a:lnTo>
                    <a:pt x="995" y="261"/>
                  </a:lnTo>
                  <a:lnTo>
                    <a:pt x="1008" y="271"/>
                  </a:lnTo>
                  <a:lnTo>
                    <a:pt x="1024" y="277"/>
                  </a:lnTo>
                  <a:lnTo>
                    <a:pt x="1040" y="278"/>
                  </a:lnTo>
                  <a:lnTo>
                    <a:pt x="1057" y="277"/>
                  </a:lnTo>
                  <a:lnTo>
                    <a:pt x="1072" y="271"/>
                  </a:lnTo>
                  <a:lnTo>
                    <a:pt x="1086" y="261"/>
                  </a:lnTo>
                  <a:lnTo>
                    <a:pt x="1392" y="0"/>
                  </a:lnTo>
                  <a:lnTo>
                    <a:pt x="2076" y="661"/>
                  </a:lnTo>
                  <a:lnTo>
                    <a:pt x="0" y="661"/>
                  </a:lnTo>
                  <a:lnTo>
                    <a:pt x="6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50" name="Freeform 783"/>
            <p:cNvSpPr>
              <a:spLocks noEditPoints="1"/>
            </p:cNvSpPr>
            <p:nvPr/>
          </p:nvSpPr>
          <p:spPr bwMode="auto">
            <a:xfrm>
              <a:off x="7677150" y="6161088"/>
              <a:ext cx="250825" cy="41275"/>
            </a:xfrm>
            <a:custGeom>
              <a:avLst/>
              <a:gdLst>
                <a:gd name="T0" fmla="*/ 907 w 2213"/>
                <a:gd name="T1" fmla="*/ 116 h 368"/>
                <a:gd name="T2" fmla="*/ 888 w 2213"/>
                <a:gd name="T3" fmla="*/ 118 h 368"/>
                <a:gd name="T4" fmla="*/ 872 w 2213"/>
                <a:gd name="T5" fmla="*/ 125 h 368"/>
                <a:gd name="T6" fmla="*/ 858 w 2213"/>
                <a:gd name="T7" fmla="*/ 137 h 368"/>
                <a:gd name="T8" fmla="*/ 847 w 2213"/>
                <a:gd name="T9" fmla="*/ 151 h 368"/>
                <a:gd name="T10" fmla="*/ 840 w 2213"/>
                <a:gd name="T11" fmla="*/ 167 h 368"/>
                <a:gd name="T12" fmla="*/ 837 w 2213"/>
                <a:gd name="T13" fmla="*/ 185 h 368"/>
                <a:gd name="T14" fmla="*/ 839 w 2213"/>
                <a:gd name="T15" fmla="*/ 203 h 368"/>
                <a:gd name="T16" fmla="*/ 846 w 2213"/>
                <a:gd name="T17" fmla="*/ 220 h 368"/>
                <a:gd name="T18" fmla="*/ 856 w 2213"/>
                <a:gd name="T19" fmla="*/ 234 h 368"/>
                <a:gd name="T20" fmla="*/ 871 w 2213"/>
                <a:gd name="T21" fmla="*/ 245 h 368"/>
                <a:gd name="T22" fmla="*/ 887 w 2213"/>
                <a:gd name="T23" fmla="*/ 253 h 368"/>
                <a:gd name="T24" fmla="*/ 907 w 2213"/>
                <a:gd name="T25" fmla="*/ 255 h 368"/>
                <a:gd name="T26" fmla="*/ 1307 w 2213"/>
                <a:gd name="T27" fmla="*/ 255 h 368"/>
                <a:gd name="T28" fmla="*/ 1325 w 2213"/>
                <a:gd name="T29" fmla="*/ 253 h 368"/>
                <a:gd name="T30" fmla="*/ 1341 w 2213"/>
                <a:gd name="T31" fmla="*/ 245 h 368"/>
                <a:gd name="T32" fmla="*/ 1355 w 2213"/>
                <a:gd name="T33" fmla="*/ 234 h 368"/>
                <a:gd name="T34" fmla="*/ 1365 w 2213"/>
                <a:gd name="T35" fmla="*/ 220 h 368"/>
                <a:gd name="T36" fmla="*/ 1372 w 2213"/>
                <a:gd name="T37" fmla="*/ 203 h 368"/>
                <a:gd name="T38" fmla="*/ 1374 w 2213"/>
                <a:gd name="T39" fmla="*/ 185 h 368"/>
                <a:gd name="T40" fmla="*/ 1372 w 2213"/>
                <a:gd name="T41" fmla="*/ 167 h 368"/>
                <a:gd name="T42" fmla="*/ 1365 w 2213"/>
                <a:gd name="T43" fmla="*/ 151 h 368"/>
                <a:gd name="T44" fmla="*/ 1355 w 2213"/>
                <a:gd name="T45" fmla="*/ 137 h 368"/>
                <a:gd name="T46" fmla="*/ 1340 w 2213"/>
                <a:gd name="T47" fmla="*/ 125 h 368"/>
                <a:gd name="T48" fmla="*/ 1324 w 2213"/>
                <a:gd name="T49" fmla="*/ 118 h 368"/>
                <a:gd name="T50" fmla="*/ 1304 w 2213"/>
                <a:gd name="T51" fmla="*/ 116 h 368"/>
                <a:gd name="T52" fmla="*/ 907 w 2213"/>
                <a:gd name="T53" fmla="*/ 116 h 368"/>
                <a:gd name="T54" fmla="*/ 0 w 2213"/>
                <a:gd name="T55" fmla="*/ 0 h 368"/>
                <a:gd name="T56" fmla="*/ 2213 w 2213"/>
                <a:gd name="T57" fmla="*/ 0 h 368"/>
                <a:gd name="T58" fmla="*/ 2213 w 2213"/>
                <a:gd name="T59" fmla="*/ 368 h 368"/>
                <a:gd name="T60" fmla="*/ 0 w 2213"/>
                <a:gd name="T61" fmla="*/ 368 h 368"/>
                <a:gd name="T62" fmla="*/ 0 w 2213"/>
                <a:gd name="T63"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3" h="368">
                  <a:moveTo>
                    <a:pt x="907" y="116"/>
                  </a:moveTo>
                  <a:lnTo>
                    <a:pt x="888" y="118"/>
                  </a:lnTo>
                  <a:lnTo>
                    <a:pt x="872" y="125"/>
                  </a:lnTo>
                  <a:lnTo>
                    <a:pt x="858" y="137"/>
                  </a:lnTo>
                  <a:lnTo>
                    <a:pt x="847" y="151"/>
                  </a:lnTo>
                  <a:lnTo>
                    <a:pt x="840" y="167"/>
                  </a:lnTo>
                  <a:lnTo>
                    <a:pt x="837" y="185"/>
                  </a:lnTo>
                  <a:lnTo>
                    <a:pt x="839" y="203"/>
                  </a:lnTo>
                  <a:lnTo>
                    <a:pt x="846" y="220"/>
                  </a:lnTo>
                  <a:lnTo>
                    <a:pt x="856" y="234"/>
                  </a:lnTo>
                  <a:lnTo>
                    <a:pt x="871" y="245"/>
                  </a:lnTo>
                  <a:lnTo>
                    <a:pt x="887" y="253"/>
                  </a:lnTo>
                  <a:lnTo>
                    <a:pt x="907" y="255"/>
                  </a:lnTo>
                  <a:lnTo>
                    <a:pt x="1307" y="255"/>
                  </a:lnTo>
                  <a:lnTo>
                    <a:pt x="1325" y="253"/>
                  </a:lnTo>
                  <a:lnTo>
                    <a:pt x="1341" y="245"/>
                  </a:lnTo>
                  <a:lnTo>
                    <a:pt x="1355" y="234"/>
                  </a:lnTo>
                  <a:lnTo>
                    <a:pt x="1365" y="220"/>
                  </a:lnTo>
                  <a:lnTo>
                    <a:pt x="1372" y="203"/>
                  </a:lnTo>
                  <a:lnTo>
                    <a:pt x="1374" y="185"/>
                  </a:lnTo>
                  <a:lnTo>
                    <a:pt x="1372" y="167"/>
                  </a:lnTo>
                  <a:lnTo>
                    <a:pt x="1365" y="151"/>
                  </a:lnTo>
                  <a:lnTo>
                    <a:pt x="1355" y="137"/>
                  </a:lnTo>
                  <a:lnTo>
                    <a:pt x="1340" y="125"/>
                  </a:lnTo>
                  <a:lnTo>
                    <a:pt x="1324" y="118"/>
                  </a:lnTo>
                  <a:lnTo>
                    <a:pt x="1304" y="116"/>
                  </a:lnTo>
                  <a:lnTo>
                    <a:pt x="907" y="116"/>
                  </a:lnTo>
                  <a:close/>
                  <a:moveTo>
                    <a:pt x="0" y="0"/>
                  </a:moveTo>
                  <a:lnTo>
                    <a:pt x="2213" y="0"/>
                  </a:lnTo>
                  <a:lnTo>
                    <a:pt x="2213" y="368"/>
                  </a:lnTo>
                  <a:lnTo>
                    <a:pt x="0" y="36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51" name="Freeform 784"/>
            <p:cNvSpPr>
              <a:spLocks/>
            </p:cNvSpPr>
            <p:nvPr/>
          </p:nvSpPr>
          <p:spPr bwMode="auto">
            <a:xfrm>
              <a:off x="7677150" y="6223001"/>
              <a:ext cx="250825" cy="244475"/>
            </a:xfrm>
            <a:custGeom>
              <a:avLst/>
              <a:gdLst>
                <a:gd name="T0" fmla="*/ 0 w 2213"/>
                <a:gd name="T1" fmla="*/ 0 h 2156"/>
                <a:gd name="T2" fmla="*/ 2213 w 2213"/>
                <a:gd name="T3" fmla="*/ 0 h 2156"/>
                <a:gd name="T4" fmla="*/ 2213 w 2213"/>
                <a:gd name="T5" fmla="*/ 121 h 2156"/>
                <a:gd name="T6" fmla="*/ 929 w 2213"/>
                <a:gd name="T7" fmla="*/ 121 h 2156"/>
                <a:gd name="T8" fmla="*/ 929 w 2213"/>
                <a:gd name="T9" fmla="*/ 1896 h 2156"/>
                <a:gd name="T10" fmla="*/ 2213 w 2213"/>
                <a:gd name="T11" fmla="*/ 1896 h 2156"/>
                <a:gd name="T12" fmla="*/ 2213 w 2213"/>
                <a:gd name="T13" fmla="*/ 2156 h 2156"/>
                <a:gd name="T14" fmla="*/ 0 w 2213"/>
                <a:gd name="T15" fmla="*/ 2156 h 2156"/>
                <a:gd name="T16" fmla="*/ 0 w 2213"/>
                <a:gd name="T17" fmla="*/ 0 h 2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3" h="2156">
                  <a:moveTo>
                    <a:pt x="0" y="0"/>
                  </a:moveTo>
                  <a:lnTo>
                    <a:pt x="2213" y="0"/>
                  </a:lnTo>
                  <a:lnTo>
                    <a:pt x="2213" y="121"/>
                  </a:lnTo>
                  <a:lnTo>
                    <a:pt x="929" y="121"/>
                  </a:lnTo>
                  <a:lnTo>
                    <a:pt x="929" y="1896"/>
                  </a:lnTo>
                  <a:lnTo>
                    <a:pt x="2213" y="1896"/>
                  </a:lnTo>
                  <a:lnTo>
                    <a:pt x="2213" y="2156"/>
                  </a:lnTo>
                  <a:lnTo>
                    <a:pt x="0" y="215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52" name="Freeform 785"/>
            <p:cNvSpPr>
              <a:spLocks noEditPoints="1"/>
            </p:cNvSpPr>
            <p:nvPr/>
          </p:nvSpPr>
          <p:spPr bwMode="auto">
            <a:xfrm>
              <a:off x="7677150" y="6488113"/>
              <a:ext cx="250825" cy="55563"/>
            </a:xfrm>
            <a:custGeom>
              <a:avLst/>
              <a:gdLst>
                <a:gd name="T0" fmla="*/ 850 w 2213"/>
                <a:gd name="T1" fmla="*/ 182 h 502"/>
                <a:gd name="T2" fmla="*/ 832 w 2213"/>
                <a:gd name="T3" fmla="*/ 186 h 502"/>
                <a:gd name="T4" fmla="*/ 815 w 2213"/>
                <a:gd name="T5" fmla="*/ 192 h 502"/>
                <a:gd name="T6" fmla="*/ 801 w 2213"/>
                <a:gd name="T7" fmla="*/ 203 h 502"/>
                <a:gd name="T8" fmla="*/ 790 w 2213"/>
                <a:gd name="T9" fmla="*/ 216 h 502"/>
                <a:gd name="T10" fmla="*/ 782 w 2213"/>
                <a:gd name="T11" fmla="*/ 234 h 502"/>
                <a:gd name="T12" fmla="*/ 780 w 2213"/>
                <a:gd name="T13" fmla="*/ 252 h 502"/>
                <a:gd name="T14" fmla="*/ 782 w 2213"/>
                <a:gd name="T15" fmla="*/ 271 h 502"/>
                <a:gd name="T16" fmla="*/ 790 w 2213"/>
                <a:gd name="T17" fmla="*/ 287 h 502"/>
                <a:gd name="T18" fmla="*/ 800 w 2213"/>
                <a:gd name="T19" fmla="*/ 302 h 502"/>
                <a:gd name="T20" fmla="*/ 814 w 2213"/>
                <a:gd name="T21" fmla="*/ 312 h 502"/>
                <a:gd name="T22" fmla="*/ 831 w 2213"/>
                <a:gd name="T23" fmla="*/ 319 h 502"/>
                <a:gd name="T24" fmla="*/ 850 w 2213"/>
                <a:gd name="T25" fmla="*/ 322 h 502"/>
                <a:gd name="T26" fmla="*/ 1361 w 2213"/>
                <a:gd name="T27" fmla="*/ 322 h 502"/>
                <a:gd name="T28" fmla="*/ 1380 w 2213"/>
                <a:gd name="T29" fmla="*/ 319 h 502"/>
                <a:gd name="T30" fmla="*/ 1398 w 2213"/>
                <a:gd name="T31" fmla="*/ 312 h 502"/>
                <a:gd name="T32" fmla="*/ 1412 w 2213"/>
                <a:gd name="T33" fmla="*/ 302 h 502"/>
                <a:gd name="T34" fmla="*/ 1423 w 2213"/>
                <a:gd name="T35" fmla="*/ 287 h 502"/>
                <a:gd name="T36" fmla="*/ 1430 w 2213"/>
                <a:gd name="T37" fmla="*/ 271 h 502"/>
                <a:gd name="T38" fmla="*/ 1431 w 2213"/>
                <a:gd name="T39" fmla="*/ 252 h 502"/>
                <a:gd name="T40" fmla="*/ 1429 w 2213"/>
                <a:gd name="T41" fmla="*/ 234 h 502"/>
                <a:gd name="T42" fmla="*/ 1422 w 2213"/>
                <a:gd name="T43" fmla="*/ 217 h 502"/>
                <a:gd name="T44" fmla="*/ 1411 w 2213"/>
                <a:gd name="T45" fmla="*/ 204 h 502"/>
                <a:gd name="T46" fmla="*/ 1397 w 2213"/>
                <a:gd name="T47" fmla="*/ 193 h 502"/>
                <a:gd name="T48" fmla="*/ 1380 w 2213"/>
                <a:gd name="T49" fmla="*/ 186 h 502"/>
                <a:gd name="T50" fmla="*/ 1361 w 2213"/>
                <a:gd name="T51" fmla="*/ 182 h 502"/>
                <a:gd name="T52" fmla="*/ 850 w 2213"/>
                <a:gd name="T53" fmla="*/ 182 h 502"/>
                <a:gd name="T54" fmla="*/ 0 w 2213"/>
                <a:gd name="T55" fmla="*/ 0 h 502"/>
                <a:gd name="T56" fmla="*/ 2213 w 2213"/>
                <a:gd name="T57" fmla="*/ 0 h 502"/>
                <a:gd name="T58" fmla="*/ 2213 w 2213"/>
                <a:gd name="T59" fmla="*/ 502 h 502"/>
                <a:gd name="T60" fmla="*/ 0 w 2213"/>
                <a:gd name="T61" fmla="*/ 502 h 502"/>
                <a:gd name="T62" fmla="*/ 0 w 2213"/>
                <a:gd name="T63" fmla="*/ 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13" h="502">
                  <a:moveTo>
                    <a:pt x="850" y="182"/>
                  </a:moveTo>
                  <a:lnTo>
                    <a:pt x="832" y="186"/>
                  </a:lnTo>
                  <a:lnTo>
                    <a:pt x="815" y="192"/>
                  </a:lnTo>
                  <a:lnTo>
                    <a:pt x="801" y="203"/>
                  </a:lnTo>
                  <a:lnTo>
                    <a:pt x="790" y="216"/>
                  </a:lnTo>
                  <a:lnTo>
                    <a:pt x="782" y="234"/>
                  </a:lnTo>
                  <a:lnTo>
                    <a:pt x="780" y="252"/>
                  </a:lnTo>
                  <a:lnTo>
                    <a:pt x="782" y="271"/>
                  </a:lnTo>
                  <a:lnTo>
                    <a:pt x="790" y="287"/>
                  </a:lnTo>
                  <a:lnTo>
                    <a:pt x="800" y="302"/>
                  </a:lnTo>
                  <a:lnTo>
                    <a:pt x="814" y="312"/>
                  </a:lnTo>
                  <a:lnTo>
                    <a:pt x="831" y="319"/>
                  </a:lnTo>
                  <a:lnTo>
                    <a:pt x="850" y="322"/>
                  </a:lnTo>
                  <a:lnTo>
                    <a:pt x="1361" y="322"/>
                  </a:lnTo>
                  <a:lnTo>
                    <a:pt x="1380" y="319"/>
                  </a:lnTo>
                  <a:lnTo>
                    <a:pt x="1398" y="312"/>
                  </a:lnTo>
                  <a:lnTo>
                    <a:pt x="1412" y="302"/>
                  </a:lnTo>
                  <a:lnTo>
                    <a:pt x="1423" y="287"/>
                  </a:lnTo>
                  <a:lnTo>
                    <a:pt x="1430" y="271"/>
                  </a:lnTo>
                  <a:lnTo>
                    <a:pt x="1431" y="252"/>
                  </a:lnTo>
                  <a:lnTo>
                    <a:pt x="1429" y="234"/>
                  </a:lnTo>
                  <a:lnTo>
                    <a:pt x="1422" y="217"/>
                  </a:lnTo>
                  <a:lnTo>
                    <a:pt x="1411" y="204"/>
                  </a:lnTo>
                  <a:lnTo>
                    <a:pt x="1397" y="193"/>
                  </a:lnTo>
                  <a:lnTo>
                    <a:pt x="1380" y="186"/>
                  </a:lnTo>
                  <a:lnTo>
                    <a:pt x="1361" y="182"/>
                  </a:lnTo>
                  <a:lnTo>
                    <a:pt x="850" y="182"/>
                  </a:lnTo>
                  <a:close/>
                  <a:moveTo>
                    <a:pt x="0" y="0"/>
                  </a:moveTo>
                  <a:lnTo>
                    <a:pt x="2213" y="0"/>
                  </a:lnTo>
                  <a:lnTo>
                    <a:pt x="2213" y="502"/>
                  </a:lnTo>
                  <a:lnTo>
                    <a:pt x="0" y="50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47" name="Group 1946"/>
          <p:cNvGrpSpPr/>
          <p:nvPr/>
        </p:nvGrpSpPr>
        <p:grpSpPr>
          <a:xfrm>
            <a:off x="7329970" y="4400568"/>
            <a:ext cx="169987" cy="231801"/>
            <a:chOff x="7146925" y="5921375"/>
            <a:chExt cx="279400" cy="381001"/>
          </a:xfrm>
          <a:solidFill>
            <a:schemeClr val="tx1">
              <a:lumMod val="65000"/>
              <a:lumOff val="35000"/>
            </a:schemeClr>
          </a:solidFill>
        </p:grpSpPr>
        <p:sp>
          <p:nvSpPr>
            <p:cNvPr id="1856" name="Freeform 790"/>
            <p:cNvSpPr>
              <a:spLocks/>
            </p:cNvSpPr>
            <p:nvPr/>
          </p:nvSpPr>
          <p:spPr bwMode="auto">
            <a:xfrm>
              <a:off x="7186613" y="5921375"/>
              <a:ext cx="200025" cy="150813"/>
            </a:xfrm>
            <a:custGeom>
              <a:avLst/>
              <a:gdLst>
                <a:gd name="T0" fmla="*/ 956 w 1760"/>
                <a:gd name="T1" fmla="*/ 3 h 1324"/>
                <a:gd name="T2" fmla="*/ 1101 w 1760"/>
                <a:gd name="T3" fmla="*/ 28 h 1324"/>
                <a:gd name="T4" fmla="*/ 1239 w 1760"/>
                <a:gd name="T5" fmla="*/ 76 h 1324"/>
                <a:gd name="T6" fmla="*/ 1364 w 1760"/>
                <a:gd name="T7" fmla="*/ 144 h 1324"/>
                <a:gd name="T8" fmla="*/ 1476 w 1760"/>
                <a:gd name="T9" fmla="*/ 232 h 1324"/>
                <a:gd name="T10" fmla="*/ 1573 w 1760"/>
                <a:gd name="T11" fmla="*/ 336 h 1324"/>
                <a:gd name="T12" fmla="*/ 1652 w 1760"/>
                <a:gd name="T13" fmla="*/ 455 h 1324"/>
                <a:gd name="T14" fmla="*/ 1711 w 1760"/>
                <a:gd name="T15" fmla="*/ 586 h 1324"/>
                <a:gd name="T16" fmla="*/ 1748 w 1760"/>
                <a:gd name="T17" fmla="*/ 728 h 1324"/>
                <a:gd name="T18" fmla="*/ 1760 w 1760"/>
                <a:gd name="T19" fmla="*/ 878 h 1324"/>
                <a:gd name="T20" fmla="*/ 1327 w 1760"/>
                <a:gd name="T21" fmla="*/ 1324 h 1324"/>
                <a:gd name="T22" fmla="*/ 1324 w 1760"/>
                <a:gd name="T23" fmla="*/ 826 h 1324"/>
                <a:gd name="T24" fmla="*/ 1301 w 1760"/>
                <a:gd name="T25" fmla="*/ 728 h 1324"/>
                <a:gd name="T26" fmla="*/ 1257 w 1760"/>
                <a:gd name="T27" fmla="*/ 640 h 1324"/>
                <a:gd name="T28" fmla="*/ 1196 w 1760"/>
                <a:gd name="T29" fmla="*/ 563 h 1324"/>
                <a:gd name="T30" fmla="*/ 1120 w 1760"/>
                <a:gd name="T31" fmla="*/ 502 h 1324"/>
                <a:gd name="T32" fmla="*/ 1031 w 1760"/>
                <a:gd name="T33" fmla="*/ 458 h 1324"/>
                <a:gd name="T34" fmla="*/ 932 w 1760"/>
                <a:gd name="T35" fmla="*/ 436 h 1324"/>
                <a:gd name="T36" fmla="*/ 829 w 1760"/>
                <a:gd name="T37" fmla="*/ 436 h 1324"/>
                <a:gd name="T38" fmla="*/ 730 w 1760"/>
                <a:gd name="T39" fmla="*/ 458 h 1324"/>
                <a:gd name="T40" fmla="*/ 641 w 1760"/>
                <a:gd name="T41" fmla="*/ 502 h 1324"/>
                <a:gd name="T42" fmla="*/ 564 w 1760"/>
                <a:gd name="T43" fmla="*/ 563 h 1324"/>
                <a:gd name="T44" fmla="*/ 503 w 1760"/>
                <a:gd name="T45" fmla="*/ 639 h 1324"/>
                <a:gd name="T46" fmla="*/ 460 w 1760"/>
                <a:gd name="T47" fmla="*/ 728 h 1324"/>
                <a:gd name="T48" fmla="*/ 436 w 1760"/>
                <a:gd name="T49" fmla="*/ 826 h 1324"/>
                <a:gd name="T50" fmla="*/ 433 w 1760"/>
                <a:gd name="T51" fmla="*/ 1324 h 1324"/>
                <a:gd name="T52" fmla="*/ 0 w 1760"/>
                <a:gd name="T53" fmla="*/ 878 h 1324"/>
                <a:gd name="T54" fmla="*/ 13 w 1760"/>
                <a:gd name="T55" fmla="*/ 728 h 1324"/>
                <a:gd name="T56" fmla="*/ 50 w 1760"/>
                <a:gd name="T57" fmla="*/ 587 h 1324"/>
                <a:gd name="T58" fmla="*/ 108 w 1760"/>
                <a:gd name="T59" fmla="*/ 455 h 1324"/>
                <a:gd name="T60" fmla="*/ 187 w 1760"/>
                <a:gd name="T61" fmla="*/ 336 h 1324"/>
                <a:gd name="T62" fmla="*/ 284 w 1760"/>
                <a:gd name="T63" fmla="*/ 232 h 1324"/>
                <a:gd name="T64" fmla="*/ 396 w 1760"/>
                <a:gd name="T65" fmla="*/ 144 h 1324"/>
                <a:gd name="T66" fmla="*/ 522 w 1760"/>
                <a:gd name="T67" fmla="*/ 76 h 1324"/>
                <a:gd name="T68" fmla="*/ 659 w 1760"/>
                <a:gd name="T69" fmla="*/ 28 h 1324"/>
                <a:gd name="T70" fmla="*/ 804 w 1760"/>
                <a:gd name="T71" fmla="*/ 3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60" h="1324">
                  <a:moveTo>
                    <a:pt x="880" y="0"/>
                  </a:moveTo>
                  <a:lnTo>
                    <a:pt x="956" y="3"/>
                  </a:lnTo>
                  <a:lnTo>
                    <a:pt x="1029" y="12"/>
                  </a:lnTo>
                  <a:lnTo>
                    <a:pt x="1101" y="28"/>
                  </a:lnTo>
                  <a:lnTo>
                    <a:pt x="1171" y="49"/>
                  </a:lnTo>
                  <a:lnTo>
                    <a:pt x="1239" y="76"/>
                  </a:lnTo>
                  <a:lnTo>
                    <a:pt x="1303" y="107"/>
                  </a:lnTo>
                  <a:lnTo>
                    <a:pt x="1364" y="144"/>
                  </a:lnTo>
                  <a:lnTo>
                    <a:pt x="1422" y="186"/>
                  </a:lnTo>
                  <a:lnTo>
                    <a:pt x="1476" y="232"/>
                  </a:lnTo>
                  <a:lnTo>
                    <a:pt x="1527" y="282"/>
                  </a:lnTo>
                  <a:lnTo>
                    <a:pt x="1573" y="336"/>
                  </a:lnTo>
                  <a:lnTo>
                    <a:pt x="1615" y="394"/>
                  </a:lnTo>
                  <a:lnTo>
                    <a:pt x="1652" y="455"/>
                  </a:lnTo>
                  <a:lnTo>
                    <a:pt x="1684" y="519"/>
                  </a:lnTo>
                  <a:lnTo>
                    <a:pt x="1711" y="586"/>
                  </a:lnTo>
                  <a:lnTo>
                    <a:pt x="1733" y="656"/>
                  </a:lnTo>
                  <a:lnTo>
                    <a:pt x="1748" y="728"/>
                  </a:lnTo>
                  <a:lnTo>
                    <a:pt x="1757" y="803"/>
                  </a:lnTo>
                  <a:lnTo>
                    <a:pt x="1760" y="878"/>
                  </a:lnTo>
                  <a:lnTo>
                    <a:pt x="1760" y="1324"/>
                  </a:lnTo>
                  <a:lnTo>
                    <a:pt x="1327" y="1324"/>
                  </a:lnTo>
                  <a:lnTo>
                    <a:pt x="1327" y="878"/>
                  </a:lnTo>
                  <a:lnTo>
                    <a:pt x="1324" y="826"/>
                  </a:lnTo>
                  <a:lnTo>
                    <a:pt x="1315" y="776"/>
                  </a:lnTo>
                  <a:lnTo>
                    <a:pt x="1301" y="728"/>
                  </a:lnTo>
                  <a:lnTo>
                    <a:pt x="1282" y="683"/>
                  </a:lnTo>
                  <a:lnTo>
                    <a:pt x="1257" y="640"/>
                  </a:lnTo>
                  <a:lnTo>
                    <a:pt x="1228" y="600"/>
                  </a:lnTo>
                  <a:lnTo>
                    <a:pt x="1196" y="563"/>
                  </a:lnTo>
                  <a:lnTo>
                    <a:pt x="1160" y="531"/>
                  </a:lnTo>
                  <a:lnTo>
                    <a:pt x="1120" y="502"/>
                  </a:lnTo>
                  <a:lnTo>
                    <a:pt x="1077" y="478"/>
                  </a:lnTo>
                  <a:lnTo>
                    <a:pt x="1031" y="458"/>
                  </a:lnTo>
                  <a:lnTo>
                    <a:pt x="982" y="444"/>
                  </a:lnTo>
                  <a:lnTo>
                    <a:pt x="932" y="436"/>
                  </a:lnTo>
                  <a:lnTo>
                    <a:pt x="880" y="433"/>
                  </a:lnTo>
                  <a:lnTo>
                    <a:pt x="829" y="436"/>
                  </a:lnTo>
                  <a:lnTo>
                    <a:pt x="778" y="444"/>
                  </a:lnTo>
                  <a:lnTo>
                    <a:pt x="730" y="458"/>
                  </a:lnTo>
                  <a:lnTo>
                    <a:pt x="684" y="478"/>
                  </a:lnTo>
                  <a:lnTo>
                    <a:pt x="641" y="502"/>
                  </a:lnTo>
                  <a:lnTo>
                    <a:pt x="601" y="531"/>
                  </a:lnTo>
                  <a:lnTo>
                    <a:pt x="564" y="563"/>
                  </a:lnTo>
                  <a:lnTo>
                    <a:pt x="531" y="599"/>
                  </a:lnTo>
                  <a:lnTo>
                    <a:pt x="503" y="639"/>
                  </a:lnTo>
                  <a:lnTo>
                    <a:pt x="479" y="682"/>
                  </a:lnTo>
                  <a:lnTo>
                    <a:pt x="460" y="728"/>
                  </a:lnTo>
                  <a:lnTo>
                    <a:pt x="445" y="776"/>
                  </a:lnTo>
                  <a:lnTo>
                    <a:pt x="436" y="826"/>
                  </a:lnTo>
                  <a:lnTo>
                    <a:pt x="433" y="878"/>
                  </a:lnTo>
                  <a:lnTo>
                    <a:pt x="433" y="1324"/>
                  </a:lnTo>
                  <a:lnTo>
                    <a:pt x="0" y="1324"/>
                  </a:lnTo>
                  <a:lnTo>
                    <a:pt x="0" y="878"/>
                  </a:lnTo>
                  <a:lnTo>
                    <a:pt x="3" y="803"/>
                  </a:lnTo>
                  <a:lnTo>
                    <a:pt x="13" y="728"/>
                  </a:lnTo>
                  <a:lnTo>
                    <a:pt x="28" y="656"/>
                  </a:lnTo>
                  <a:lnTo>
                    <a:pt x="50" y="587"/>
                  </a:lnTo>
                  <a:lnTo>
                    <a:pt x="76" y="519"/>
                  </a:lnTo>
                  <a:lnTo>
                    <a:pt x="108" y="455"/>
                  </a:lnTo>
                  <a:lnTo>
                    <a:pt x="146" y="395"/>
                  </a:lnTo>
                  <a:lnTo>
                    <a:pt x="187" y="336"/>
                  </a:lnTo>
                  <a:lnTo>
                    <a:pt x="234" y="282"/>
                  </a:lnTo>
                  <a:lnTo>
                    <a:pt x="284" y="232"/>
                  </a:lnTo>
                  <a:lnTo>
                    <a:pt x="339" y="186"/>
                  </a:lnTo>
                  <a:lnTo>
                    <a:pt x="396" y="144"/>
                  </a:lnTo>
                  <a:lnTo>
                    <a:pt x="458" y="107"/>
                  </a:lnTo>
                  <a:lnTo>
                    <a:pt x="522" y="76"/>
                  </a:lnTo>
                  <a:lnTo>
                    <a:pt x="589" y="49"/>
                  </a:lnTo>
                  <a:lnTo>
                    <a:pt x="659" y="28"/>
                  </a:lnTo>
                  <a:lnTo>
                    <a:pt x="730" y="12"/>
                  </a:lnTo>
                  <a:lnTo>
                    <a:pt x="804" y="3"/>
                  </a:lnTo>
                  <a:lnTo>
                    <a:pt x="8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57" name="Freeform 791"/>
            <p:cNvSpPr>
              <a:spLocks noEditPoints="1"/>
            </p:cNvSpPr>
            <p:nvPr/>
          </p:nvSpPr>
          <p:spPr bwMode="auto">
            <a:xfrm>
              <a:off x="7146925" y="6088063"/>
              <a:ext cx="279400" cy="214313"/>
            </a:xfrm>
            <a:custGeom>
              <a:avLst/>
              <a:gdLst>
                <a:gd name="T0" fmla="*/ 1197 w 2471"/>
                <a:gd name="T1" fmla="*/ 529 h 1894"/>
                <a:gd name="T2" fmla="*/ 1127 w 2471"/>
                <a:gd name="T3" fmla="*/ 551 h 1894"/>
                <a:gd name="T4" fmla="*/ 1070 w 2471"/>
                <a:gd name="T5" fmla="*/ 594 h 1894"/>
                <a:gd name="T6" fmla="*/ 1028 w 2471"/>
                <a:gd name="T7" fmla="*/ 652 h 1894"/>
                <a:gd name="T8" fmla="*/ 1004 w 2471"/>
                <a:gd name="T9" fmla="*/ 720 h 1894"/>
                <a:gd name="T10" fmla="*/ 1004 w 2471"/>
                <a:gd name="T11" fmla="*/ 793 h 1894"/>
                <a:gd name="T12" fmla="*/ 1026 w 2471"/>
                <a:gd name="T13" fmla="*/ 858 h 1894"/>
                <a:gd name="T14" fmla="*/ 1065 w 2471"/>
                <a:gd name="T15" fmla="*/ 913 h 1894"/>
                <a:gd name="T16" fmla="*/ 1116 w 2471"/>
                <a:gd name="T17" fmla="*/ 956 h 1894"/>
                <a:gd name="T18" fmla="*/ 1430 w 2471"/>
                <a:gd name="T19" fmla="*/ 1370 h 1894"/>
                <a:gd name="T20" fmla="*/ 1380 w 2471"/>
                <a:gd name="T21" fmla="*/ 937 h 1894"/>
                <a:gd name="T22" fmla="*/ 1427 w 2471"/>
                <a:gd name="T23" fmla="*/ 888 h 1894"/>
                <a:gd name="T24" fmla="*/ 1456 w 2471"/>
                <a:gd name="T25" fmla="*/ 827 h 1894"/>
                <a:gd name="T26" fmla="*/ 1467 w 2471"/>
                <a:gd name="T27" fmla="*/ 758 h 1894"/>
                <a:gd name="T28" fmla="*/ 1455 w 2471"/>
                <a:gd name="T29" fmla="*/ 685 h 1894"/>
                <a:gd name="T30" fmla="*/ 1421 w 2471"/>
                <a:gd name="T31" fmla="*/ 621 h 1894"/>
                <a:gd name="T32" fmla="*/ 1371 w 2471"/>
                <a:gd name="T33" fmla="*/ 571 h 1894"/>
                <a:gd name="T34" fmla="*/ 1308 w 2471"/>
                <a:gd name="T35" fmla="*/ 538 h 1894"/>
                <a:gd name="T36" fmla="*/ 1234 w 2471"/>
                <a:gd name="T37" fmla="*/ 526 h 1894"/>
                <a:gd name="T38" fmla="*/ 2230 w 2471"/>
                <a:gd name="T39" fmla="*/ 0 h 1894"/>
                <a:gd name="T40" fmla="*/ 2307 w 2471"/>
                <a:gd name="T41" fmla="*/ 12 h 1894"/>
                <a:gd name="T42" fmla="*/ 2372 w 2471"/>
                <a:gd name="T43" fmla="*/ 45 h 1894"/>
                <a:gd name="T44" fmla="*/ 2425 w 2471"/>
                <a:gd name="T45" fmla="*/ 97 h 1894"/>
                <a:gd name="T46" fmla="*/ 2459 w 2471"/>
                <a:gd name="T47" fmla="*/ 163 h 1894"/>
                <a:gd name="T48" fmla="*/ 2471 w 2471"/>
                <a:gd name="T49" fmla="*/ 237 h 1894"/>
                <a:gd name="T50" fmla="*/ 2468 w 2471"/>
                <a:gd name="T51" fmla="*/ 1694 h 1894"/>
                <a:gd name="T52" fmla="*/ 2444 w 2471"/>
                <a:gd name="T53" fmla="*/ 1765 h 1894"/>
                <a:gd name="T54" fmla="*/ 2401 w 2471"/>
                <a:gd name="T55" fmla="*/ 1823 h 1894"/>
                <a:gd name="T56" fmla="*/ 2342 w 2471"/>
                <a:gd name="T57" fmla="*/ 1867 h 1894"/>
                <a:gd name="T58" fmla="*/ 2271 w 2471"/>
                <a:gd name="T59" fmla="*/ 1891 h 1894"/>
                <a:gd name="T60" fmla="*/ 238 w 2471"/>
                <a:gd name="T61" fmla="*/ 1894 h 1894"/>
                <a:gd name="T62" fmla="*/ 163 w 2471"/>
                <a:gd name="T63" fmla="*/ 1882 h 1894"/>
                <a:gd name="T64" fmla="*/ 97 w 2471"/>
                <a:gd name="T65" fmla="*/ 1848 h 1894"/>
                <a:gd name="T66" fmla="*/ 46 w 2471"/>
                <a:gd name="T67" fmla="*/ 1796 h 1894"/>
                <a:gd name="T68" fmla="*/ 12 w 2471"/>
                <a:gd name="T69" fmla="*/ 1731 h 1894"/>
                <a:gd name="T70" fmla="*/ 0 w 2471"/>
                <a:gd name="T71" fmla="*/ 1656 h 1894"/>
                <a:gd name="T72" fmla="*/ 3 w 2471"/>
                <a:gd name="T73" fmla="*/ 199 h 1894"/>
                <a:gd name="T74" fmla="*/ 27 w 2471"/>
                <a:gd name="T75" fmla="*/ 129 h 1894"/>
                <a:gd name="T76" fmla="*/ 70 w 2471"/>
                <a:gd name="T77" fmla="*/ 70 h 1894"/>
                <a:gd name="T78" fmla="*/ 128 w 2471"/>
                <a:gd name="T79" fmla="*/ 27 h 1894"/>
                <a:gd name="T80" fmla="*/ 200 w 2471"/>
                <a:gd name="T81" fmla="*/ 3 h 1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71" h="1894">
                  <a:moveTo>
                    <a:pt x="1234" y="526"/>
                  </a:moveTo>
                  <a:lnTo>
                    <a:pt x="1197" y="529"/>
                  </a:lnTo>
                  <a:lnTo>
                    <a:pt x="1161" y="538"/>
                  </a:lnTo>
                  <a:lnTo>
                    <a:pt x="1127" y="551"/>
                  </a:lnTo>
                  <a:lnTo>
                    <a:pt x="1097" y="571"/>
                  </a:lnTo>
                  <a:lnTo>
                    <a:pt x="1070" y="594"/>
                  </a:lnTo>
                  <a:lnTo>
                    <a:pt x="1046" y="621"/>
                  </a:lnTo>
                  <a:lnTo>
                    <a:pt x="1028" y="652"/>
                  </a:lnTo>
                  <a:lnTo>
                    <a:pt x="1014" y="684"/>
                  </a:lnTo>
                  <a:lnTo>
                    <a:pt x="1004" y="720"/>
                  </a:lnTo>
                  <a:lnTo>
                    <a:pt x="1001" y="758"/>
                  </a:lnTo>
                  <a:lnTo>
                    <a:pt x="1004" y="793"/>
                  </a:lnTo>
                  <a:lnTo>
                    <a:pt x="1013" y="826"/>
                  </a:lnTo>
                  <a:lnTo>
                    <a:pt x="1026" y="858"/>
                  </a:lnTo>
                  <a:lnTo>
                    <a:pt x="1043" y="888"/>
                  </a:lnTo>
                  <a:lnTo>
                    <a:pt x="1065" y="913"/>
                  </a:lnTo>
                  <a:lnTo>
                    <a:pt x="1089" y="937"/>
                  </a:lnTo>
                  <a:lnTo>
                    <a:pt x="1116" y="956"/>
                  </a:lnTo>
                  <a:lnTo>
                    <a:pt x="1039" y="1370"/>
                  </a:lnTo>
                  <a:lnTo>
                    <a:pt x="1430" y="1370"/>
                  </a:lnTo>
                  <a:lnTo>
                    <a:pt x="1352" y="956"/>
                  </a:lnTo>
                  <a:lnTo>
                    <a:pt x="1380" y="937"/>
                  </a:lnTo>
                  <a:lnTo>
                    <a:pt x="1405" y="914"/>
                  </a:lnTo>
                  <a:lnTo>
                    <a:pt x="1427" y="888"/>
                  </a:lnTo>
                  <a:lnTo>
                    <a:pt x="1444" y="859"/>
                  </a:lnTo>
                  <a:lnTo>
                    <a:pt x="1456" y="827"/>
                  </a:lnTo>
                  <a:lnTo>
                    <a:pt x="1464" y="794"/>
                  </a:lnTo>
                  <a:lnTo>
                    <a:pt x="1467" y="758"/>
                  </a:lnTo>
                  <a:lnTo>
                    <a:pt x="1463" y="720"/>
                  </a:lnTo>
                  <a:lnTo>
                    <a:pt x="1455" y="685"/>
                  </a:lnTo>
                  <a:lnTo>
                    <a:pt x="1441" y="652"/>
                  </a:lnTo>
                  <a:lnTo>
                    <a:pt x="1421" y="621"/>
                  </a:lnTo>
                  <a:lnTo>
                    <a:pt x="1399" y="594"/>
                  </a:lnTo>
                  <a:lnTo>
                    <a:pt x="1371" y="571"/>
                  </a:lnTo>
                  <a:lnTo>
                    <a:pt x="1340" y="552"/>
                  </a:lnTo>
                  <a:lnTo>
                    <a:pt x="1308" y="538"/>
                  </a:lnTo>
                  <a:lnTo>
                    <a:pt x="1272" y="529"/>
                  </a:lnTo>
                  <a:lnTo>
                    <a:pt x="1234" y="526"/>
                  </a:lnTo>
                  <a:close/>
                  <a:moveTo>
                    <a:pt x="238" y="0"/>
                  </a:moveTo>
                  <a:lnTo>
                    <a:pt x="2230" y="0"/>
                  </a:lnTo>
                  <a:lnTo>
                    <a:pt x="2270" y="3"/>
                  </a:lnTo>
                  <a:lnTo>
                    <a:pt x="2307" y="12"/>
                  </a:lnTo>
                  <a:lnTo>
                    <a:pt x="2342" y="27"/>
                  </a:lnTo>
                  <a:lnTo>
                    <a:pt x="2372" y="45"/>
                  </a:lnTo>
                  <a:lnTo>
                    <a:pt x="2401" y="70"/>
                  </a:lnTo>
                  <a:lnTo>
                    <a:pt x="2425" y="97"/>
                  </a:lnTo>
                  <a:lnTo>
                    <a:pt x="2444" y="128"/>
                  </a:lnTo>
                  <a:lnTo>
                    <a:pt x="2459" y="163"/>
                  </a:lnTo>
                  <a:lnTo>
                    <a:pt x="2468" y="199"/>
                  </a:lnTo>
                  <a:lnTo>
                    <a:pt x="2471" y="237"/>
                  </a:lnTo>
                  <a:lnTo>
                    <a:pt x="2471" y="1656"/>
                  </a:lnTo>
                  <a:lnTo>
                    <a:pt x="2468" y="1694"/>
                  </a:lnTo>
                  <a:lnTo>
                    <a:pt x="2459" y="1730"/>
                  </a:lnTo>
                  <a:lnTo>
                    <a:pt x="2444" y="1765"/>
                  </a:lnTo>
                  <a:lnTo>
                    <a:pt x="2425" y="1796"/>
                  </a:lnTo>
                  <a:lnTo>
                    <a:pt x="2401" y="1823"/>
                  </a:lnTo>
                  <a:lnTo>
                    <a:pt x="2373" y="1848"/>
                  </a:lnTo>
                  <a:lnTo>
                    <a:pt x="2342" y="1867"/>
                  </a:lnTo>
                  <a:lnTo>
                    <a:pt x="2308" y="1882"/>
                  </a:lnTo>
                  <a:lnTo>
                    <a:pt x="2271" y="1891"/>
                  </a:lnTo>
                  <a:lnTo>
                    <a:pt x="2232" y="1894"/>
                  </a:lnTo>
                  <a:lnTo>
                    <a:pt x="238" y="1894"/>
                  </a:lnTo>
                  <a:lnTo>
                    <a:pt x="200" y="1891"/>
                  </a:lnTo>
                  <a:lnTo>
                    <a:pt x="163" y="1882"/>
                  </a:lnTo>
                  <a:lnTo>
                    <a:pt x="129" y="1867"/>
                  </a:lnTo>
                  <a:lnTo>
                    <a:pt x="97" y="1848"/>
                  </a:lnTo>
                  <a:lnTo>
                    <a:pt x="70" y="1824"/>
                  </a:lnTo>
                  <a:lnTo>
                    <a:pt x="46" y="1796"/>
                  </a:lnTo>
                  <a:lnTo>
                    <a:pt x="27" y="1765"/>
                  </a:lnTo>
                  <a:lnTo>
                    <a:pt x="12" y="1731"/>
                  </a:lnTo>
                  <a:lnTo>
                    <a:pt x="3" y="1694"/>
                  </a:lnTo>
                  <a:lnTo>
                    <a:pt x="0" y="1656"/>
                  </a:lnTo>
                  <a:lnTo>
                    <a:pt x="0" y="237"/>
                  </a:lnTo>
                  <a:lnTo>
                    <a:pt x="3" y="199"/>
                  </a:lnTo>
                  <a:lnTo>
                    <a:pt x="12" y="163"/>
                  </a:lnTo>
                  <a:lnTo>
                    <a:pt x="27" y="129"/>
                  </a:lnTo>
                  <a:lnTo>
                    <a:pt x="46" y="97"/>
                  </a:lnTo>
                  <a:lnTo>
                    <a:pt x="70" y="70"/>
                  </a:lnTo>
                  <a:lnTo>
                    <a:pt x="97" y="46"/>
                  </a:lnTo>
                  <a:lnTo>
                    <a:pt x="128" y="27"/>
                  </a:lnTo>
                  <a:lnTo>
                    <a:pt x="163" y="13"/>
                  </a:lnTo>
                  <a:lnTo>
                    <a:pt x="200" y="3"/>
                  </a:lnTo>
                  <a:lnTo>
                    <a:pt x="2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46" name="Group 1945"/>
          <p:cNvGrpSpPr/>
          <p:nvPr/>
        </p:nvGrpSpPr>
        <p:grpSpPr>
          <a:xfrm>
            <a:off x="6849067" y="4400086"/>
            <a:ext cx="163227" cy="232766"/>
            <a:chOff x="6651625" y="6015038"/>
            <a:chExt cx="268288" cy="382587"/>
          </a:xfrm>
          <a:solidFill>
            <a:schemeClr val="tx1">
              <a:lumMod val="65000"/>
              <a:lumOff val="35000"/>
            </a:schemeClr>
          </a:solidFill>
        </p:grpSpPr>
        <p:sp>
          <p:nvSpPr>
            <p:cNvPr id="1861" name="Freeform 796"/>
            <p:cNvSpPr>
              <a:spLocks noEditPoints="1"/>
            </p:cNvSpPr>
            <p:nvPr/>
          </p:nvSpPr>
          <p:spPr bwMode="auto">
            <a:xfrm>
              <a:off x="6651625" y="6015038"/>
              <a:ext cx="268288" cy="382587"/>
            </a:xfrm>
            <a:custGeom>
              <a:avLst/>
              <a:gdLst>
                <a:gd name="T0" fmla="*/ 982 w 2361"/>
                <a:gd name="T1" fmla="*/ 500 h 3374"/>
                <a:gd name="T2" fmla="*/ 752 w 2361"/>
                <a:gd name="T3" fmla="*/ 617 h 3374"/>
                <a:gd name="T4" fmla="*/ 580 w 2361"/>
                <a:gd name="T5" fmla="*/ 805 h 3374"/>
                <a:gd name="T6" fmla="*/ 484 w 2361"/>
                <a:gd name="T7" fmla="*/ 1047 h 3374"/>
                <a:gd name="T8" fmla="*/ 484 w 2361"/>
                <a:gd name="T9" fmla="*/ 1315 h 3374"/>
                <a:gd name="T10" fmla="*/ 580 w 2361"/>
                <a:gd name="T11" fmla="*/ 1557 h 3374"/>
                <a:gd name="T12" fmla="*/ 752 w 2361"/>
                <a:gd name="T13" fmla="*/ 1745 h 3374"/>
                <a:gd name="T14" fmla="*/ 982 w 2361"/>
                <a:gd name="T15" fmla="*/ 1862 h 3374"/>
                <a:gd name="T16" fmla="*/ 1249 w 2361"/>
                <a:gd name="T17" fmla="*/ 1887 h 3374"/>
                <a:gd name="T18" fmla="*/ 1500 w 2361"/>
                <a:gd name="T19" fmla="*/ 1814 h 3374"/>
                <a:gd name="T20" fmla="*/ 1704 w 2361"/>
                <a:gd name="T21" fmla="*/ 1658 h 3374"/>
                <a:gd name="T22" fmla="*/ 1841 w 2361"/>
                <a:gd name="T23" fmla="*/ 1442 h 3374"/>
                <a:gd name="T24" fmla="*/ 1890 w 2361"/>
                <a:gd name="T25" fmla="*/ 1181 h 3374"/>
                <a:gd name="T26" fmla="*/ 1841 w 2361"/>
                <a:gd name="T27" fmla="*/ 920 h 3374"/>
                <a:gd name="T28" fmla="*/ 1704 w 2361"/>
                <a:gd name="T29" fmla="*/ 703 h 3374"/>
                <a:gd name="T30" fmla="*/ 1500 w 2361"/>
                <a:gd name="T31" fmla="*/ 548 h 3374"/>
                <a:gd name="T32" fmla="*/ 1249 w 2361"/>
                <a:gd name="T33" fmla="*/ 475 h 3374"/>
                <a:gd name="T34" fmla="*/ 1355 w 2361"/>
                <a:gd name="T35" fmla="*/ 12 h 3374"/>
                <a:gd name="T36" fmla="*/ 1678 w 2361"/>
                <a:gd name="T37" fmla="*/ 109 h 3374"/>
                <a:gd name="T38" fmla="*/ 1955 w 2361"/>
                <a:gd name="T39" fmla="*/ 289 h 3374"/>
                <a:gd name="T40" fmla="*/ 2171 w 2361"/>
                <a:gd name="T41" fmla="*/ 538 h 3374"/>
                <a:gd name="T42" fmla="*/ 2311 w 2361"/>
                <a:gd name="T43" fmla="*/ 839 h 3374"/>
                <a:gd name="T44" fmla="*/ 2361 w 2361"/>
                <a:gd name="T45" fmla="*/ 1182 h 3374"/>
                <a:gd name="T46" fmla="*/ 2335 w 2361"/>
                <a:gd name="T47" fmla="*/ 1374 h 3374"/>
                <a:gd name="T48" fmla="*/ 2263 w 2361"/>
                <a:gd name="T49" fmla="*/ 1599 h 3374"/>
                <a:gd name="T50" fmla="*/ 2154 w 2361"/>
                <a:gd name="T51" fmla="*/ 1845 h 3374"/>
                <a:gd name="T52" fmla="*/ 2020 w 2361"/>
                <a:gd name="T53" fmla="*/ 2104 h 3374"/>
                <a:gd name="T54" fmla="*/ 1869 w 2361"/>
                <a:gd name="T55" fmla="*/ 2364 h 3374"/>
                <a:gd name="T56" fmla="*/ 1712 w 2361"/>
                <a:gd name="T57" fmla="*/ 2613 h 3374"/>
                <a:gd name="T58" fmla="*/ 1559 w 2361"/>
                <a:gd name="T59" fmla="*/ 2845 h 3374"/>
                <a:gd name="T60" fmla="*/ 1420 w 2361"/>
                <a:gd name="T61" fmla="*/ 3047 h 3374"/>
                <a:gd name="T62" fmla="*/ 1304 w 2361"/>
                <a:gd name="T63" fmla="*/ 3208 h 3374"/>
                <a:gd name="T64" fmla="*/ 1221 w 2361"/>
                <a:gd name="T65" fmla="*/ 3320 h 3374"/>
                <a:gd name="T66" fmla="*/ 1182 w 2361"/>
                <a:gd name="T67" fmla="*/ 3372 h 3374"/>
                <a:gd name="T68" fmla="*/ 1166 w 2361"/>
                <a:gd name="T69" fmla="*/ 3355 h 3374"/>
                <a:gd name="T70" fmla="*/ 1104 w 2361"/>
                <a:gd name="T71" fmla="*/ 3271 h 3374"/>
                <a:gd name="T72" fmla="*/ 1004 w 2361"/>
                <a:gd name="T73" fmla="*/ 3133 h 3374"/>
                <a:gd name="T74" fmla="*/ 875 w 2361"/>
                <a:gd name="T75" fmla="*/ 2950 h 3374"/>
                <a:gd name="T76" fmla="*/ 728 w 2361"/>
                <a:gd name="T77" fmla="*/ 2732 h 3374"/>
                <a:gd name="T78" fmla="*/ 571 w 2361"/>
                <a:gd name="T79" fmla="*/ 2491 h 3374"/>
                <a:gd name="T80" fmla="*/ 416 w 2361"/>
                <a:gd name="T81" fmla="*/ 2234 h 3374"/>
                <a:gd name="T82" fmla="*/ 272 w 2361"/>
                <a:gd name="T83" fmla="*/ 1974 h 3374"/>
                <a:gd name="T84" fmla="*/ 149 w 2361"/>
                <a:gd name="T85" fmla="*/ 1720 h 3374"/>
                <a:gd name="T86" fmla="*/ 58 w 2361"/>
                <a:gd name="T87" fmla="*/ 1483 h 3374"/>
                <a:gd name="T88" fmla="*/ 7 w 2361"/>
                <a:gd name="T89" fmla="*/ 1273 h 3374"/>
                <a:gd name="T90" fmla="*/ 13 w 2361"/>
                <a:gd name="T91" fmla="*/ 1006 h 3374"/>
                <a:gd name="T92" fmla="*/ 110 w 2361"/>
                <a:gd name="T93" fmla="*/ 683 h 3374"/>
                <a:gd name="T94" fmla="*/ 290 w 2361"/>
                <a:gd name="T95" fmla="*/ 406 h 3374"/>
                <a:gd name="T96" fmla="*/ 539 w 2361"/>
                <a:gd name="T97" fmla="*/ 190 h 3374"/>
                <a:gd name="T98" fmla="*/ 840 w 2361"/>
                <a:gd name="T99" fmla="*/ 50 h 3374"/>
                <a:gd name="T100" fmla="*/ 1180 w 2361"/>
                <a:gd name="T101"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61" h="3374">
                  <a:moveTo>
                    <a:pt x="1180" y="471"/>
                  </a:moveTo>
                  <a:lnTo>
                    <a:pt x="1113" y="475"/>
                  </a:lnTo>
                  <a:lnTo>
                    <a:pt x="1047" y="485"/>
                  </a:lnTo>
                  <a:lnTo>
                    <a:pt x="982" y="500"/>
                  </a:lnTo>
                  <a:lnTo>
                    <a:pt x="921" y="521"/>
                  </a:lnTo>
                  <a:lnTo>
                    <a:pt x="862" y="548"/>
                  </a:lnTo>
                  <a:lnTo>
                    <a:pt x="805" y="580"/>
                  </a:lnTo>
                  <a:lnTo>
                    <a:pt x="752" y="617"/>
                  </a:lnTo>
                  <a:lnTo>
                    <a:pt x="703" y="657"/>
                  </a:lnTo>
                  <a:lnTo>
                    <a:pt x="658" y="703"/>
                  </a:lnTo>
                  <a:lnTo>
                    <a:pt x="617" y="753"/>
                  </a:lnTo>
                  <a:lnTo>
                    <a:pt x="580" y="805"/>
                  </a:lnTo>
                  <a:lnTo>
                    <a:pt x="549" y="861"/>
                  </a:lnTo>
                  <a:lnTo>
                    <a:pt x="521" y="920"/>
                  </a:lnTo>
                  <a:lnTo>
                    <a:pt x="501" y="983"/>
                  </a:lnTo>
                  <a:lnTo>
                    <a:pt x="484" y="1047"/>
                  </a:lnTo>
                  <a:lnTo>
                    <a:pt x="475" y="1112"/>
                  </a:lnTo>
                  <a:lnTo>
                    <a:pt x="472" y="1181"/>
                  </a:lnTo>
                  <a:lnTo>
                    <a:pt x="475" y="1249"/>
                  </a:lnTo>
                  <a:lnTo>
                    <a:pt x="484" y="1315"/>
                  </a:lnTo>
                  <a:lnTo>
                    <a:pt x="501" y="1379"/>
                  </a:lnTo>
                  <a:lnTo>
                    <a:pt x="521" y="1442"/>
                  </a:lnTo>
                  <a:lnTo>
                    <a:pt x="548" y="1501"/>
                  </a:lnTo>
                  <a:lnTo>
                    <a:pt x="580" y="1557"/>
                  </a:lnTo>
                  <a:lnTo>
                    <a:pt x="616" y="1609"/>
                  </a:lnTo>
                  <a:lnTo>
                    <a:pt x="658" y="1658"/>
                  </a:lnTo>
                  <a:lnTo>
                    <a:pt x="703" y="1704"/>
                  </a:lnTo>
                  <a:lnTo>
                    <a:pt x="752" y="1745"/>
                  </a:lnTo>
                  <a:lnTo>
                    <a:pt x="805" y="1782"/>
                  </a:lnTo>
                  <a:lnTo>
                    <a:pt x="862" y="1814"/>
                  </a:lnTo>
                  <a:lnTo>
                    <a:pt x="920" y="1840"/>
                  </a:lnTo>
                  <a:lnTo>
                    <a:pt x="982" y="1862"/>
                  </a:lnTo>
                  <a:lnTo>
                    <a:pt x="1047" y="1877"/>
                  </a:lnTo>
                  <a:lnTo>
                    <a:pt x="1113" y="1887"/>
                  </a:lnTo>
                  <a:lnTo>
                    <a:pt x="1180" y="1890"/>
                  </a:lnTo>
                  <a:lnTo>
                    <a:pt x="1249" y="1887"/>
                  </a:lnTo>
                  <a:lnTo>
                    <a:pt x="1315" y="1877"/>
                  </a:lnTo>
                  <a:lnTo>
                    <a:pt x="1380" y="1862"/>
                  </a:lnTo>
                  <a:lnTo>
                    <a:pt x="1442" y="1840"/>
                  </a:lnTo>
                  <a:lnTo>
                    <a:pt x="1500" y="1814"/>
                  </a:lnTo>
                  <a:lnTo>
                    <a:pt x="1557" y="1782"/>
                  </a:lnTo>
                  <a:lnTo>
                    <a:pt x="1610" y="1745"/>
                  </a:lnTo>
                  <a:lnTo>
                    <a:pt x="1659" y="1704"/>
                  </a:lnTo>
                  <a:lnTo>
                    <a:pt x="1704" y="1658"/>
                  </a:lnTo>
                  <a:lnTo>
                    <a:pt x="1746" y="1609"/>
                  </a:lnTo>
                  <a:lnTo>
                    <a:pt x="1781" y="1557"/>
                  </a:lnTo>
                  <a:lnTo>
                    <a:pt x="1814" y="1501"/>
                  </a:lnTo>
                  <a:lnTo>
                    <a:pt x="1841" y="1442"/>
                  </a:lnTo>
                  <a:lnTo>
                    <a:pt x="1861" y="1379"/>
                  </a:lnTo>
                  <a:lnTo>
                    <a:pt x="1877" y="1315"/>
                  </a:lnTo>
                  <a:lnTo>
                    <a:pt x="1887" y="1249"/>
                  </a:lnTo>
                  <a:lnTo>
                    <a:pt x="1890" y="1181"/>
                  </a:lnTo>
                  <a:lnTo>
                    <a:pt x="1887" y="1112"/>
                  </a:lnTo>
                  <a:lnTo>
                    <a:pt x="1877" y="1047"/>
                  </a:lnTo>
                  <a:lnTo>
                    <a:pt x="1861" y="983"/>
                  </a:lnTo>
                  <a:lnTo>
                    <a:pt x="1841" y="920"/>
                  </a:lnTo>
                  <a:lnTo>
                    <a:pt x="1813" y="861"/>
                  </a:lnTo>
                  <a:lnTo>
                    <a:pt x="1781" y="805"/>
                  </a:lnTo>
                  <a:lnTo>
                    <a:pt x="1745" y="753"/>
                  </a:lnTo>
                  <a:lnTo>
                    <a:pt x="1704" y="703"/>
                  </a:lnTo>
                  <a:lnTo>
                    <a:pt x="1659" y="657"/>
                  </a:lnTo>
                  <a:lnTo>
                    <a:pt x="1610" y="617"/>
                  </a:lnTo>
                  <a:lnTo>
                    <a:pt x="1557" y="580"/>
                  </a:lnTo>
                  <a:lnTo>
                    <a:pt x="1500" y="548"/>
                  </a:lnTo>
                  <a:lnTo>
                    <a:pt x="1441" y="521"/>
                  </a:lnTo>
                  <a:lnTo>
                    <a:pt x="1380" y="500"/>
                  </a:lnTo>
                  <a:lnTo>
                    <a:pt x="1315" y="485"/>
                  </a:lnTo>
                  <a:lnTo>
                    <a:pt x="1249" y="475"/>
                  </a:lnTo>
                  <a:lnTo>
                    <a:pt x="1180" y="471"/>
                  </a:lnTo>
                  <a:close/>
                  <a:moveTo>
                    <a:pt x="1180" y="0"/>
                  </a:moveTo>
                  <a:lnTo>
                    <a:pt x="1268" y="3"/>
                  </a:lnTo>
                  <a:lnTo>
                    <a:pt x="1355" y="12"/>
                  </a:lnTo>
                  <a:lnTo>
                    <a:pt x="1439" y="29"/>
                  </a:lnTo>
                  <a:lnTo>
                    <a:pt x="1522" y="50"/>
                  </a:lnTo>
                  <a:lnTo>
                    <a:pt x="1600" y="77"/>
                  </a:lnTo>
                  <a:lnTo>
                    <a:pt x="1678" y="109"/>
                  </a:lnTo>
                  <a:lnTo>
                    <a:pt x="1752" y="147"/>
                  </a:lnTo>
                  <a:lnTo>
                    <a:pt x="1823" y="190"/>
                  </a:lnTo>
                  <a:lnTo>
                    <a:pt x="1891" y="237"/>
                  </a:lnTo>
                  <a:lnTo>
                    <a:pt x="1955" y="289"/>
                  </a:lnTo>
                  <a:lnTo>
                    <a:pt x="2015" y="346"/>
                  </a:lnTo>
                  <a:lnTo>
                    <a:pt x="2072" y="406"/>
                  </a:lnTo>
                  <a:lnTo>
                    <a:pt x="2124" y="470"/>
                  </a:lnTo>
                  <a:lnTo>
                    <a:pt x="2171" y="538"/>
                  </a:lnTo>
                  <a:lnTo>
                    <a:pt x="2214" y="608"/>
                  </a:lnTo>
                  <a:lnTo>
                    <a:pt x="2252" y="683"/>
                  </a:lnTo>
                  <a:lnTo>
                    <a:pt x="2284" y="760"/>
                  </a:lnTo>
                  <a:lnTo>
                    <a:pt x="2311" y="839"/>
                  </a:lnTo>
                  <a:lnTo>
                    <a:pt x="2333" y="922"/>
                  </a:lnTo>
                  <a:lnTo>
                    <a:pt x="2349" y="1007"/>
                  </a:lnTo>
                  <a:lnTo>
                    <a:pt x="2358" y="1093"/>
                  </a:lnTo>
                  <a:lnTo>
                    <a:pt x="2361" y="1182"/>
                  </a:lnTo>
                  <a:lnTo>
                    <a:pt x="2360" y="1226"/>
                  </a:lnTo>
                  <a:lnTo>
                    <a:pt x="2355" y="1273"/>
                  </a:lnTo>
                  <a:lnTo>
                    <a:pt x="2347" y="1323"/>
                  </a:lnTo>
                  <a:lnTo>
                    <a:pt x="2335" y="1374"/>
                  </a:lnTo>
                  <a:lnTo>
                    <a:pt x="2321" y="1428"/>
                  </a:lnTo>
                  <a:lnTo>
                    <a:pt x="2304" y="1484"/>
                  </a:lnTo>
                  <a:lnTo>
                    <a:pt x="2284" y="1541"/>
                  </a:lnTo>
                  <a:lnTo>
                    <a:pt x="2263" y="1599"/>
                  </a:lnTo>
                  <a:lnTo>
                    <a:pt x="2238" y="1659"/>
                  </a:lnTo>
                  <a:lnTo>
                    <a:pt x="2213" y="1721"/>
                  </a:lnTo>
                  <a:lnTo>
                    <a:pt x="2184" y="1783"/>
                  </a:lnTo>
                  <a:lnTo>
                    <a:pt x="2154" y="1845"/>
                  </a:lnTo>
                  <a:lnTo>
                    <a:pt x="2123" y="1910"/>
                  </a:lnTo>
                  <a:lnTo>
                    <a:pt x="2090" y="1974"/>
                  </a:lnTo>
                  <a:lnTo>
                    <a:pt x="2055" y="2039"/>
                  </a:lnTo>
                  <a:lnTo>
                    <a:pt x="2020" y="2104"/>
                  </a:lnTo>
                  <a:lnTo>
                    <a:pt x="1983" y="2170"/>
                  </a:lnTo>
                  <a:lnTo>
                    <a:pt x="1946" y="2234"/>
                  </a:lnTo>
                  <a:lnTo>
                    <a:pt x="1908" y="2299"/>
                  </a:lnTo>
                  <a:lnTo>
                    <a:pt x="1869" y="2364"/>
                  </a:lnTo>
                  <a:lnTo>
                    <a:pt x="1830" y="2427"/>
                  </a:lnTo>
                  <a:lnTo>
                    <a:pt x="1791" y="2491"/>
                  </a:lnTo>
                  <a:lnTo>
                    <a:pt x="1752" y="2553"/>
                  </a:lnTo>
                  <a:lnTo>
                    <a:pt x="1712" y="2613"/>
                  </a:lnTo>
                  <a:lnTo>
                    <a:pt x="1673" y="2674"/>
                  </a:lnTo>
                  <a:lnTo>
                    <a:pt x="1634" y="2732"/>
                  </a:lnTo>
                  <a:lnTo>
                    <a:pt x="1596" y="2789"/>
                  </a:lnTo>
                  <a:lnTo>
                    <a:pt x="1559" y="2845"/>
                  </a:lnTo>
                  <a:lnTo>
                    <a:pt x="1523" y="2899"/>
                  </a:lnTo>
                  <a:lnTo>
                    <a:pt x="1487" y="2950"/>
                  </a:lnTo>
                  <a:lnTo>
                    <a:pt x="1452" y="3000"/>
                  </a:lnTo>
                  <a:lnTo>
                    <a:pt x="1420" y="3047"/>
                  </a:lnTo>
                  <a:lnTo>
                    <a:pt x="1388" y="3091"/>
                  </a:lnTo>
                  <a:lnTo>
                    <a:pt x="1358" y="3133"/>
                  </a:lnTo>
                  <a:lnTo>
                    <a:pt x="1330" y="3173"/>
                  </a:lnTo>
                  <a:lnTo>
                    <a:pt x="1304" y="3208"/>
                  </a:lnTo>
                  <a:lnTo>
                    <a:pt x="1280" y="3241"/>
                  </a:lnTo>
                  <a:lnTo>
                    <a:pt x="1258" y="3271"/>
                  </a:lnTo>
                  <a:lnTo>
                    <a:pt x="1239" y="3297"/>
                  </a:lnTo>
                  <a:lnTo>
                    <a:pt x="1221" y="3320"/>
                  </a:lnTo>
                  <a:lnTo>
                    <a:pt x="1207" y="3339"/>
                  </a:lnTo>
                  <a:lnTo>
                    <a:pt x="1196" y="3355"/>
                  </a:lnTo>
                  <a:lnTo>
                    <a:pt x="1188" y="3365"/>
                  </a:lnTo>
                  <a:lnTo>
                    <a:pt x="1182" y="3372"/>
                  </a:lnTo>
                  <a:lnTo>
                    <a:pt x="1180" y="3374"/>
                  </a:lnTo>
                  <a:lnTo>
                    <a:pt x="1179" y="3372"/>
                  </a:lnTo>
                  <a:lnTo>
                    <a:pt x="1174" y="3365"/>
                  </a:lnTo>
                  <a:lnTo>
                    <a:pt x="1166" y="3355"/>
                  </a:lnTo>
                  <a:lnTo>
                    <a:pt x="1155" y="3339"/>
                  </a:lnTo>
                  <a:lnTo>
                    <a:pt x="1141" y="3320"/>
                  </a:lnTo>
                  <a:lnTo>
                    <a:pt x="1123" y="3297"/>
                  </a:lnTo>
                  <a:lnTo>
                    <a:pt x="1104" y="3271"/>
                  </a:lnTo>
                  <a:lnTo>
                    <a:pt x="1082" y="3241"/>
                  </a:lnTo>
                  <a:lnTo>
                    <a:pt x="1058" y="3208"/>
                  </a:lnTo>
                  <a:lnTo>
                    <a:pt x="1032" y="3173"/>
                  </a:lnTo>
                  <a:lnTo>
                    <a:pt x="1004" y="3133"/>
                  </a:lnTo>
                  <a:lnTo>
                    <a:pt x="974" y="3091"/>
                  </a:lnTo>
                  <a:lnTo>
                    <a:pt x="942" y="3047"/>
                  </a:lnTo>
                  <a:lnTo>
                    <a:pt x="910" y="3000"/>
                  </a:lnTo>
                  <a:lnTo>
                    <a:pt x="875" y="2950"/>
                  </a:lnTo>
                  <a:lnTo>
                    <a:pt x="839" y="2899"/>
                  </a:lnTo>
                  <a:lnTo>
                    <a:pt x="803" y="2844"/>
                  </a:lnTo>
                  <a:lnTo>
                    <a:pt x="765" y="2789"/>
                  </a:lnTo>
                  <a:lnTo>
                    <a:pt x="728" y="2732"/>
                  </a:lnTo>
                  <a:lnTo>
                    <a:pt x="689" y="2674"/>
                  </a:lnTo>
                  <a:lnTo>
                    <a:pt x="650" y="2613"/>
                  </a:lnTo>
                  <a:lnTo>
                    <a:pt x="610" y="2552"/>
                  </a:lnTo>
                  <a:lnTo>
                    <a:pt x="571" y="2491"/>
                  </a:lnTo>
                  <a:lnTo>
                    <a:pt x="531" y="2427"/>
                  </a:lnTo>
                  <a:lnTo>
                    <a:pt x="493" y="2363"/>
                  </a:lnTo>
                  <a:lnTo>
                    <a:pt x="454" y="2298"/>
                  </a:lnTo>
                  <a:lnTo>
                    <a:pt x="416" y="2234"/>
                  </a:lnTo>
                  <a:lnTo>
                    <a:pt x="378" y="2169"/>
                  </a:lnTo>
                  <a:lnTo>
                    <a:pt x="342" y="2104"/>
                  </a:lnTo>
                  <a:lnTo>
                    <a:pt x="307" y="2039"/>
                  </a:lnTo>
                  <a:lnTo>
                    <a:pt x="272" y="1974"/>
                  </a:lnTo>
                  <a:lnTo>
                    <a:pt x="239" y="1910"/>
                  </a:lnTo>
                  <a:lnTo>
                    <a:pt x="207" y="1845"/>
                  </a:lnTo>
                  <a:lnTo>
                    <a:pt x="178" y="1782"/>
                  </a:lnTo>
                  <a:lnTo>
                    <a:pt x="149" y="1720"/>
                  </a:lnTo>
                  <a:lnTo>
                    <a:pt x="124" y="1658"/>
                  </a:lnTo>
                  <a:lnTo>
                    <a:pt x="99" y="1599"/>
                  </a:lnTo>
                  <a:lnTo>
                    <a:pt x="78" y="1540"/>
                  </a:lnTo>
                  <a:lnTo>
                    <a:pt x="58" y="1483"/>
                  </a:lnTo>
                  <a:lnTo>
                    <a:pt x="41" y="1427"/>
                  </a:lnTo>
                  <a:lnTo>
                    <a:pt x="27" y="1374"/>
                  </a:lnTo>
                  <a:lnTo>
                    <a:pt x="15" y="1322"/>
                  </a:lnTo>
                  <a:lnTo>
                    <a:pt x="7" y="1273"/>
                  </a:lnTo>
                  <a:lnTo>
                    <a:pt x="2" y="1226"/>
                  </a:lnTo>
                  <a:lnTo>
                    <a:pt x="0" y="1181"/>
                  </a:lnTo>
                  <a:lnTo>
                    <a:pt x="4" y="1093"/>
                  </a:lnTo>
                  <a:lnTo>
                    <a:pt x="13" y="1006"/>
                  </a:lnTo>
                  <a:lnTo>
                    <a:pt x="29" y="921"/>
                  </a:lnTo>
                  <a:lnTo>
                    <a:pt x="50" y="839"/>
                  </a:lnTo>
                  <a:lnTo>
                    <a:pt x="78" y="760"/>
                  </a:lnTo>
                  <a:lnTo>
                    <a:pt x="110" y="683"/>
                  </a:lnTo>
                  <a:lnTo>
                    <a:pt x="148" y="608"/>
                  </a:lnTo>
                  <a:lnTo>
                    <a:pt x="191" y="538"/>
                  </a:lnTo>
                  <a:lnTo>
                    <a:pt x="238" y="469"/>
                  </a:lnTo>
                  <a:lnTo>
                    <a:pt x="290" y="406"/>
                  </a:lnTo>
                  <a:lnTo>
                    <a:pt x="346" y="346"/>
                  </a:lnTo>
                  <a:lnTo>
                    <a:pt x="407" y="289"/>
                  </a:lnTo>
                  <a:lnTo>
                    <a:pt x="471" y="237"/>
                  </a:lnTo>
                  <a:lnTo>
                    <a:pt x="539" y="190"/>
                  </a:lnTo>
                  <a:lnTo>
                    <a:pt x="610" y="147"/>
                  </a:lnTo>
                  <a:lnTo>
                    <a:pt x="684" y="109"/>
                  </a:lnTo>
                  <a:lnTo>
                    <a:pt x="761" y="77"/>
                  </a:lnTo>
                  <a:lnTo>
                    <a:pt x="840" y="50"/>
                  </a:lnTo>
                  <a:lnTo>
                    <a:pt x="923" y="29"/>
                  </a:lnTo>
                  <a:lnTo>
                    <a:pt x="1007" y="12"/>
                  </a:lnTo>
                  <a:lnTo>
                    <a:pt x="1093" y="3"/>
                  </a:lnTo>
                  <a:lnTo>
                    <a:pt x="11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62" name="Freeform 797"/>
            <p:cNvSpPr>
              <a:spLocks/>
            </p:cNvSpPr>
            <p:nvPr/>
          </p:nvSpPr>
          <p:spPr bwMode="auto">
            <a:xfrm>
              <a:off x="6729413" y="6099175"/>
              <a:ext cx="114300" cy="73025"/>
            </a:xfrm>
            <a:custGeom>
              <a:avLst/>
              <a:gdLst>
                <a:gd name="T0" fmla="*/ 512 w 997"/>
                <a:gd name="T1" fmla="*/ 2 h 651"/>
                <a:gd name="T2" fmla="*/ 542 w 997"/>
                <a:gd name="T3" fmla="*/ 20 h 651"/>
                <a:gd name="T4" fmla="*/ 559 w 997"/>
                <a:gd name="T5" fmla="*/ 49 h 651"/>
                <a:gd name="T6" fmla="*/ 561 w 997"/>
                <a:gd name="T7" fmla="*/ 517 h 651"/>
                <a:gd name="T8" fmla="*/ 668 w 997"/>
                <a:gd name="T9" fmla="*/ 176 h 651"/>
                <a:gd name="T10" fmla="*/ 677 w 997"/>
                <a:gd name="T11" fmla="*/ 142 h 651"/>
                <a:gd name="T12" fmla="*/ 701 w 997"/>
                <a:gd name="T13" fmla="*/ 119 h 651"/>
                <a:gd name="T14" fmla="*/ 736 w 997"/>
                <a:gd name="T15" fmla="*/ 110 h 651"/>
                <a:gd name="T16" fmla="*/ 769 w 997"/>
                <a:gd name="T17" fmla="*/ 119 h 651"/>
                <a:gd name="T18" fmla="*/ 793 w 997"/>
                <a:gd name="T19" fmla="*/ 142 h 651"/>
                <a:gd name="T20" fmla="*/ 802 w 997"/>
                <a:gd name="T21" fmla="*/ 176 h 651"/>
                <a:gd name="T22" fmla="*/ 923 w 997"/>
                <a:gd name="T23" fmla="*/ 517 h 651"/>
                <a:gd name="T24" fmla="*/ 957 w 997"/>
                <a:gd name="T25" fmla="*/ 526 h 651"/>
                <a:gd name="T26" fmla="*/ 983 w 997"/>
                <a:gd name="T27" fmla="*/ 549 h 651"/>
                <a:gd name="T28" fmla="*/ 997 w 997"/>
                <a:gd name="T29" fmla="*/ 583 h 651"/>
                <a:gd name="T30" fmla="*/ 988 w 997"/>
                <a:gd name="T31" fmla="*/ 618 h 651"/>
                <a:gd name="T32" fmla="*/ 965 w 997"/>
                <a:gd name="T33" fmla="*/ 641 h 651"/>
                <a:gd name="T34" fmla="*/ 931 w 997"/>
                <a:gd name="T35" fmla="*/ 651 h 651"/>
                <a:gd name="T36" fmla="*/ 48 w 997"/>
                <a:gd name="T37" fmla="*/ 647 h 651"/>
                <a:gd name="T38" fmla="*/ 19 w 997"/>
                <a:gd name="T39" fmla="*/ 631 h 651"/>
                <a:gd name="T40" fmla="*/ 2 w 997"/>
                <a:gd name="T41" fmla="*/ 601 h 651"/>
                <a:gd name="T42" fmla="*/ 2 w 997"/>
                <a:gd name="T43" fmla="*/ 566 h 651"/>
                <a:gd name="T44" fmla="*/ 19 w 997"/>
                <a:gd name="T45" fmla="*/ 536 h 651"/>
                <a:gd name="T46" fmla="*/ 48 w 997"/>
                <a:gd name="T47" fmla="*/ 519 h 651"/>
                <a:gd name="T48" fmla="*/ 187 w 997"/>
                <a:gd name="T49" fmla="*/ 517 h 651"/>
                <a:gd name="T50" fmla="*/ 189 w 997"/>
                <a:gd name="T51" fmla="*/ 248 h 651"/>
                <a:gd name="T52" fmla="*/ 206 w 997"/>
                <a:gd name="T53" fmla="*/ 218 h 651"/>
                <a:gd name="T54" fmla="*/ 236 w 997"/>
                <a:gd name="T55" fmla="*/ 201 h 651"/>
                <a:gd name="T56" fmla="*/ 272 w 997"/>
                <a:gd name="T57" fmla="*/ 201 h 651"/>
                <a:gd name="T58" fmla="*/ 300 w 997"/>
                <a:gd name="T59" fmla="*/ 218 h 651"/>
                <a:gd name="T60" fmla="*/ 318 w 997"/>
                <a:gd name="T61" fmla="*/ 248 h 651"/>
                <a:gd name="T62" fmla="*/ 320 w 997"/>
                <a:gd name="T63" fmla="*/ 517 h 651"/>
                <a:gd name="T64" fmla="*/ 428 w 997"/>
                <a:gd name="T65" fmla="*/ 67 h 651"/>
                <a:gd name="T66" fmla="*/ 436 w 997"/>
                <a:gd name="T67" fmla="*/ 33 h 651"/>
                <a:gd name="T68" fmla="*/ 461 w 997"/>
                <a:gd name="T69" fmla="*/ 9 h 651"/>
                <a:gd name="T70" fmla="*/ 495 w 997"/>
                <a:gd name="T71" fmla="*/ 0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97" h="651">
                  <a:moveTo>
                    <a:pt x="495" y="0"/>
                  </a:moveTo>
                  <a:lnTo>
                    <a:pt x="512" y="2"/>
                  </a:lnTo>
                  <a:lnTo>
                    <a:pt x="528" y="9"/>
                  </a:lnTo>
                  <a:lnTo>
                    <a:pt x="542" y="20"/>
                  </a:lnTo>
                  <a:lnTo>
                    <a:pt x="552" y="33"/>
                  </a:lnTo>
                  <a:lnTo>
                    <a:pt x="559" y="49"/>
                  </a:lnTo>
                  <a:lnTo>
                    <a:pt x="561" y="67"/>
                  </a:lnTo>
                  <a:lnTo>
                    <a:pt x="561" y="517"/>
                  </a:lnTo>
                  <a:lnTo>
                    <a:pt x="668" y="517"/>
                  </a:lnTo>
                  <a:lnTo>
                    <a:pt x="668" y="176"/>
                  </a:lnTo>
                  <a:lnTo>
                    <a:pt x="671" y="159"/>
                  </a:lnTo>
                  <a:lnTo>
                    <a:pt x="677" y="142"/>
                  </a:lnTo>
                  <a:lnTo>
                    <a:pt x="688" y="129"/>
                  </a:lnTo>
                  <a:lnTo>
                    <a:pt x="701" y="119"/>
                  </a:lnTo>
                  <a:lnTo>
                    <a:pt x="717" y="112"/>
                  </a:lnTo>
                  <a:lnTo>
                    <a:pt x="736" y="110"/>
                  </a:lnTo>
                  <a:lnTo>
                    <a:pt x="753" y="112"/>
                  </a:lnTo>
                  <a:lnTo>
                    <a:pt x="769" y="119"/>
                  </a:lnTo>
                  <a:lnTo>
                    <a:pt x="783" y="129"/>
                  </a:lnTo>
                  <a:lnTo>
                    <a:pt x="793" y="142"/>
                  </a:lnTo>
                  <a:lnTo>
                    <a:pt x="800" y="159"/>
                  </a:lnTo>
                  <a:lnTo>
                    <a:pt x="802" y="176"/>
                  </a:lnTo>
                  <a:lnTo>
                    <a:pt x="802" y="517"/>
                  </a:lnTo>
                  <a:lnTo>
                    <a:pt x="923" y="517"/>
                  </a:lnTo>
                  <a:lnTo>
                    <a:pt x="940" y="519"/>
                  </a:lnTo>
                  <a:lnTo>
                    <a:pt x="957" y="526"/>
                  </a:lnTo>
                  <a:lnTo>
                    <a:pt x="971" y="536"/>
                  </a:lnTo>
                  <a:lnTo>
                    <a:pt x="983" y="549"/>
                  </a:lnTo>
                  <a:lnTo>
                    <a:pt x="991" y="566"/>
                  </a:lnTo>
                  <a:lnTo>
                    <a:pt x="997" y="583"/>
                  </a:lnTo>
                  <a:lnTo>
                    <a:pt x="995" y="601"/>
                  </a:lnTo>
                  <a:lnTo>
                    <a:pt x="988" y="618"/>
                  </a:lnTo>
                  <a:lnTo>
                    <a:pt x="978" y="631"/>
                  </a:lnTo>
                  <a:lnTo>
                    <a:pt x="965" y="641"/>
                  </a:lnTo>
                  <a:lnTo>
                    <a:pt x="948" y="647"/>
                  </a:lnTo>
                  <a:lnTo>
                    <a:pt x="931" y="651"/>
                  </a:lnTo>
                  <a:lnTo>
                    <a:pt x="66" y="651"/>
                  </a:lnTo>
                  <a:lnTo>
                    <a:pt x="48" y="647"/>
                  </a:lnTo>
                  <a:lnTo>
                    <a:pt x="33" y="641"/>
                  </a:lnTo>
                  <a:lnTo>
                    <a:pt x="19" y="631"/>
                  </a:lnTo>
                  <a:lnTo>
                    <a:pt x="8" y="618"/>
                  </a:lnTo>
                  <a:lnTo>
                    <a:pt x="2" y="601"/>
                  </a:lnTo>
                  <a:lnTo>
                    <a:pt x="0" y="583"/>
                  </a:lnTo>
                  <a:lnTo>
                    <a:pt x="2" y="566"/>
                  </a:lnTo>
                  <a:lnTo>
                    <a:pt x="8" y="549"/>
                  </a:lnTo>
                  <a:lnTo>
                    <a:pt x="19" y="536"/>
                  </a:lnTo>
                  <a:lnTo>
                    <a:pt x="33" y="526"/>
                  </a:lnTo>
                  <a:lnTo>
                    <a:pt x="48" y="519"/>
                  </a:lnTo>
                  <a:lnTo>
                    <a:pt x="66" y="517"/>
                  </a:lnTo>
                  <a:lnTo>
                    <a:pt x="187" y="517"/>
                  </a:lnTo>
                  <a:lnTo>
                    <a:pt x="187" y="265"/>
                  </a:lnTo>
                  <a:lnTo>
                    <a:pt x="189" y="248"/>
                  </a:lnTo>
                  <a:lnTo>
                    <a:pt x="196" y="231"/>
                  </a:lnTo>
                  <a:lnTo>
                    <a:pt x="206" y="218"/>
                  </a:lnTo>
                  <a:lnTo>
                    <a:pt x="220" y="208"/>
                  </a:lnTo>
                  <a:lnTo>
                    <a:pt x="236" y="201"/>
                  </a:lnTo>
                  <a:lnTo>
                    <a:pt x="253" y="199"/>
                  </a:lnTo>
                  <a:lnTo>
                    <a:pt x="272" y="201"/>
                  </a:lnTo>
                  <a:lnTo>
                    <a:pt x="287" y="208"/>
                  </a:lnTo>
                  <a:lnTo>
                    <a:pt x="300" y="218"/>
                  </a:lnTo>
                  <a:lnTo>
                    <a:pt x="312" y="231"/>
                  </a:lnTo>
                  <a:lnTo>
                    <a:pt x="318" y="248"/>
                  </a:lnTo>
                  <a:lnTo>
                    <a:pt x="320" y="265"/>
                  </a:lnTo>
                  <a:lnTo>
                    <a:pt x="320" y="517"/>
                  </a:lnTo>
                  <a:lnTo>
                    <a:pt x="428" y="517"/>
                  </a:lnTo>
                  <a:lnTo>
                    <a:pt x="428" y="67"/>
                  </a:lnTo>
                  <a:lnTo>
                    <a:pt x="430" y="49"/>
                  </a:lnTo>
                  <a:lnTo>
                    <a:pt x="436" y="33"/>
                  </a:lnTo>
                  <a:lnTo>
                    <a:pt x="448" y="20"/>
                  </a:lnTo>
                  <a:lnTo>
                    <a:pt x="461" y="9"/>
                  </a:lnTo>
                  <a:lnTo>
                    <a:pt x="476" y="2"/>
                  </a:lnTo>
                  <a:lnTo>
                    <a:pt x="4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45" name="Group 1944"/>
          <p:cNvGrpSpPr/>
          <p:nvPr/>
        </p:nvGrpSpPr>
        <p:grpSpPr>
          <a:xfrm>
            <a:off x="6380720" y="4400085"/>
            <a:ext cx="150671" cy="232767"/>
            <a:chOff x="6230938" y="6035675"/>
            <a:chExt cx="247650" cy="382588"/>
          </a:xfrm>
          <a:solidFill>
            <a:schemeClr val="tx1">
              <a:lumMod val="65000"/>
              <a:lumOff val="35000"/>
            </a:schemeClr>
          </a:solidFill>
        </p:grpSpPr>
        <p:sp>
          <p:nvSpPr>
            <p:cNvPr id="1866" name="Freeform 802"/>
            <p:cNvSpPr>
              <a:spLocks/>
            </p:cNvSpPr>
            <p:nvPr/>
          </p:nvSpPr>
          <p:spPr bwMode="auto">
            <a:xfrm>
              <a:off x="6365876" y="6149975"/>
              <a:ext cx="52388" cy="53975"/>
            </a:xfrm>
            <a:custGeom>
              <a:avLst/>
              <a:gdLst>
                <a:gd name="T0" fmla="*/ 0 w 465"/>
                <a:gd name="T1" fmla="*/ 0 h 465"/>
                <a:gd name="T2" fmla="*/ 54 w 465"/>
                <a:gd name="T3" fmla="*/ 3 h 465"/>
                <a:gd name="T4" fmla="*/ 106 w 465"/>
                <a:gd name="T5" fmla="*/ 12 h 465"/>
                <a:gd name="T6" fmla="*/ 156 w 465"/>
                <a:gd name="T7" fmla="*/ 28 h 465"/>
                <a:gd name="T8" fmla="*/ 204 w 465"/>
                <a:gd name="T9" fmla="*/ 47 h 465"/>
                <a:gd name="T10" fmla="*/ 249 w 465"/>
                <a:gd name="T11" fmla="*/ 73 h 465"/>
                <a:gd name="T12" fmla="*/ 291 w 465"/>
                <a:gd name="T13" fmla="*/ 102 h 465"/>
                <a:gd name="T14" fmla="*/ 329 w 465"/>
                <a:gd name="T15" fmla="*/ 136 h 465"/>
                <a:gd name="T16" fmla="*/ 363 w 465"/>
                <a:gd name="T17" fmla="*/ 175 h 465"/>
                <a:gd name="T18" fmla="*/ 392 w 465"/>
                <a:gd name="T19" fmla="*/ 216 h 465"/>
                <a:gd name="T20" fmla="*/ 418 w 465"/>
                <a:gd name="T21" fmla="*/ 261 h 465"/>
                <a:gd name="T22" fmla="*/ 438 w 465"/>
                <a:gd name="T23" fmla="*/ 309 h 465"/>
                <a:gd name="T24" fmla="*/ 452 w 465"/>
                <a:gd name="T25" fmla="*/ 359 h 465"/>
                <a:gd name="T26" fmla="*/ 462 w 465"/>
                <a:gd name="T27" fmla="*/ 411 h 465"/>
                <a:gd name="T28" fmla="*/ 465 w 465"/>
                <a:gd name="T29" fmla="*/ 465 h 465"/>
                <a:gd name="T30" fmla="*/ 0 w 465"/>
                <a:gd name="T31" fmla="*/ 465 h 465"/>
                <a:gd name="T32" fmla="*/ 0 w 465"/>
                <a:gd name="T33"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5" h="465">
                  <a:moveTo>
                    <a:pt x="0" y="0"/>
                  </a:moveTo>
                  <a:lnTo>
                    <a:pt x="54" y="3"/>
                  </a:lnTo>
                  <a:lnTo>
                    <a:pt x="106" y="12"/>
                  </a:lnTo>
                  <a:lnTo>
                    <a:pt x="156" y="28"/>
                  </a:lnTo>
                  <a:lnTo>
                    <a:pt x="204" y="47"/>
                  </a:lnTo>
                  <a:lnTo>
                    <a:pt x="249" y="73"/>
                  </a:lnTo>
                  <a:lnTo>
                    <a:pt x="291" y="102"/>
                  </a:lnTo>
                  <a:lnTo>
                    <a:pt x="329" y="136"/>
                  </a:lnTo>
                  <a:lnTo>
                    <a:pt x="363" y="175"/>
                  </a:lnTo>
                  <a:lnTo>
                    <a:pt x="392" y="216"/>
                  </a:lnTo>
                  <a:lnTo>
                    <a:pt x="418" y="261"/>
                  </a:lnTo>
                  <a:lnTo>
                    <a:pt x="438" y="309"/>
                  </a:lnTo>
                  <a:lnTo>
                    <a:pt x="452" y="359"/>
                  </a:lnTo>
                  <a:lnTo>
                    <a:pt x="462" y="411"/>
                  </a:lnTo>
                  <a:lnTo>
                    <a:pt x="465" y="465"/>
                  </a:lnTo>
                  <a:lnTo>
                    <a:pt x="0" y="46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67" name="Freeform 803"/>
            <p:cNvSpPr>
              <a:spLocks/>
            </p:cNvSpPr>
            <p:nvPr/>
          </p:nvSpPr>
          <p:spPr bwMode="auto">
            <a:xfrm>
              <a:off x="6291263" y="6175375"/>
              <a:ext cx="104775" cy="104775"/>
            </a:xfrm>
            <a:custGeom>
              <a:avLst/>
              <a:gdLst>
                <a:gd name="T0" fmla="*/ 466 w 931"/>
                <a:gd name="T1" fmla="*/ 0 h 931"/>
                <a:gd name="T2" fmla="*/ 466 w 931"/>
                <a:gd name="T3" fmla="*/ 466 h 931"/>
                <a:gd name="T4" fmla="*/ 931 w 931"/>
                <a:gd name="T5" fmla="*/ 466 h 931"/>
                <a:gd name="T6" fmla="*/ 928 w 931"/>
                <a:gd name="T7" fmla="*/ 520 h 931"/>
                <a:gd name="T8" fmla="*/ 919 w 931"/>
                <a:gd name="T9" fmla="*/ 572 h 931"/>
                <a:gd name="T10" fmla="*/ 903 w 931"/>
                <a:gd name="T11" fmla="*/ 623 h 931"/>
                <a:gd name="T12" fmla="*/ 884 w 931"/>
                <a:gd name="T13" fmla="*/ 671 h 931"/>
                <a:gd name="T14" fmla="*/ 858 w 931"/>
                <a:gd name="T15" fmla="*/ 716 h 931"/>
                <a:gd name="T16" fmla="*/ 829 w 931"/>
                <a:gd name="T17" fmla="*/ 756 h 931"/>
                <a:gd name="T18" fmla="*/ 795 w 931"/>
                <a:gd name="T19" fmla="*/ 795 h 931"/>
                <a:gd name="T20" fmla="*/ 756 w 931"/>
                <a:gd name="T21" fmla="*/ 829 h 931"/>
                <a:gd name="T22" fmla="*/ 715 w 931"/>
                <a:gd name="T23" fmla="*/ 859 h 931"/>
                <a:gd name="T24" fmla="*/ 670 w 931"/>
                <a:gd name="T25" fmla="*/ 884 h 931"/>
                <a:gd name="T26" fmla="*/ 622 w 931"/>
                <a:gd name="T27" fmla="*/ 904 h 931"/>
                <a:gd name="T28" fmla="*/ 572 w 931"/>
                <a:gd name="T29" fmla="*/ 919 h 931"/>
                <a:gd name="T30" fmla="*/ 520 w 931"/>
                <a:gd name="T31" fmla="*/ 928 h 931"/>
                <a:gd name="T32" fmla="*/ 466 w 931"/>
                <a:gd name="T33" fmla="*/ 931 h 931"/>
                <a:gd name="T34" fmla="*/ 412 w 931"/>
                <a:gd name="T35" fmla="*/ 928 h 931"/>
                <a:gd name="T36" fmla="*/ 359 w 931"/>
                <a:gd name="T37" fmla="*/ 919 h 931"/>
                <a:gd name="T38" fmla="*/ 309 w 931"/>
                <a:gd name="T39" fmla="*/ 904 h 931"/>
                <a:gd name="T40" fmla="*/ 262 w 931"/>
                <a:gd name="T41" fmla="*/ 884 h 931"/>
                <a:gd name="T42" fmla="*/ 217 w 931"/>
                <a:gd name="T43" fmla="*/ 859 h 931"/>
                <a:gd name="T44" fmla="*/ 175 w 931"/>
                <a:gd name="T45" fmla="*/ 829 h 931"/>
                <a:gd name="T46" fmla="*/ 137 w 931"/>
                <a:gd name="T47" fmla="*/ 795 h 931"/>
                <a:gd name="T48" fmla="*/ 103 w 931"/>
                <a:gd name="T49" fmla="*/ 756 h 931"/>
                <a:gd name="T50" fmla="*/ 73 w 931"/>
                <a:gd name="T51" fmla="*/ 716 h 931"/>
                <a:gd name="T52" fmla="*/ 48 w 931"/>
                <a:gd name="T53" fmla="*/ 671 h 931"/>
                <a:gd name="T54" fmla="*/ 28 w 931"/>
                <a:gd name="T55" fmla="*/ 623 h 931"/>
                <a:gd name="T56" fmla="*/ 12 w 931"/>
                <a:gd name="T57" fmla="*/ 572 h 931"/>
                <a:gd name="T58" fmla="*/ 4 w 931"/>
                <a:gd name="T59" fmla="*/ 520 h 931"/>
                <a:gd name="T60" fmla="*/ 0 w 931"/>
                <a:gd name="T61" fmla="*/ 466 h 931"/>
                <a:gd name="T62" fmla="*/ 4 w 931"/>
                <a:gd name="T63" fmla="*/ 412 h 931"/>
                <a:gd name="T64" fmla="*/ 12 w 931"/>
                <a:gd name="T65" fmla="*/ 359 h 931"/>
                <a:gd name="T66" fmla="*/ 28 w 931"/>
                <a:gd name="T67" fmla="*/ 309 h 931"/>
                <a:gd name="T68" fmla="*/ 48 w 931"/>
                <a:gd name="T69" fmla="*/ 262 h 931"/>
                <a:gd name="T70" fmla="*/ 73 w 931"/>
                <a:gd name="T71" fmla="*/ 217 h 931"/>
                <a:gd name="T72" fmla="*/ 103 w 931"/>
                <a:gd name="T73" fmla="*/ 175 h 931"/>
                <a:gd name="T74" fmla="*/ 137 w 931"/>
                <a:gd name="T75" fmla="*/ 137 h 931"/>
                <a:gd name="T76" fmla="*/ 175 w 931"/>
                <a:gd name="T77" fmla="*/ 103 h 931"/>
                <a:gd name="T78" fmla="*/ 217 w 931"/>
                <a:gd name="T79" fmla="*/ 72 h 931"/>
                <a:gd name="T80" fmla="*/ 262 w 931"/>
                <a:gd name="T81" fmla="*/ 48 h 931"/>
                <a:gd name="T82" fmla="*/ 309 w 931"/>
                <a:gd name="T83" fmla="*/ 27 h 931"/>
                <a:gd name="T84" fmla="*/ 359 w 931"/>
                <a:gd name="T85" fmla="*/ 12 h 931"/>
                <a:gd name="T86" fmla="*/ 412 w 931"/>
                <a:gd name="T87" fmla="*/ 4 h 931"/>
                <a:gd name="T88" fmla="*/ 466 w 931"/>
                <a:gd name="T89" fmla="*/ 0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31" h="931">
                  <a:moveTo>
                    <a:pt x="466" y="0"/>
                  </a:moveTo>
                  <a:lnTo>
                    <a:pt x="466" y="466"/>
                  </a:lnTo>
                  <a:lnTo>
                    <a:pt x="931" y="466"/>
                  </a:lnTo>
                  <a:lnTo>
                    <a:pt x="928" y="520"/>
                  </a:lnTo>
                  <a:lnTo>
                    <a:pt x="919" y="572"/>
                  </a:lnTo>
                  <a:lnTo>
                    <a:pt x="903" y="623"/>
                  </a:lnTo>
                  <a:lnTo>
                    <a:pt x="884" y="671"/>
                  </a:lnTo>
                  <a:lnTo>
                    <a:pt x="858" y="716"/>
                  </a:lnTo>
                  <a:lnTo>
                    <a:pt x="829" y="756"/>
                  </a:lnTo>
                  <a:lnTo>
                    <a:pt x="795" y="795"/>
                  </a:lnTo>
                  <a:lnTo>
                    <a:pt x="756" y="829"/>
                  </a:lnTo>
                  <a:lnTo>
                    <a:pt x="715" y="859"/>
                  </a:lnTo>
                  <a:lnTo>
                    <a:pt x="670" y="884"/>
                  </a:lnTo>
                  <a:lnTo>
                    <a:pt x="622" y="904"/>
                  </a:lnTo>
                  <a:lnTo>
                    <a:pt x="572" y="919"/>
                  </a:lnTo>
                  <a:lnTo>
                    <a:pt x="520" y="928"/>
                  </a:lnTo>
                  <a:lnTo>
                    <a:pt x="466" y="931"/>
                  </a:lnTo>
                  <a:lnTo>
                    <a:pt x="412" y="928"/>
                  </a:lnTo>
                  <a:lnTo>
                    <a:pt x="359" y="919"/>
                  </a:lnTo>
                  <a:lnTo>
                    <a:pt x="309" y="904"/>
                  </a:lnTo>
                  <a:lnTo>
                    <a:pt x="262" y="884"/>
                  </a:lnTo>
                  <a:lnTo>
                    <a:pt x="217" y="859"/>
                  </a:lnTo>
                  <a:lnTo>
                    <a:pt x="175" y="829"/>
                  </a:lnTo>
                  <a:lnTo>
                    <a:pt x="137" y="795"/>
                  </a:lnTo>
                  <a:lnTo>
                    <a:pt x="103" y="756"/>
                  </a:lnTo>
                  <a:lnTo>
                    <a:pt x="73" y="716"/>
                  </a:lnTo>
                  <a:lnTo>
                    <a:pt x="48" y="671"/>
                  </a:lnTo>
                  <a:lnTo>
                    <a:pt x="28" y="623"/>
                  </a:lnTo>
                  <a:lnTo>
                    <a:pt x="12" y="572"/>
                  </a:lnTo>
                  <a:lnTo>
                    <a:pt x="4" y="520"/>
                  </a:lnTo>
                  <a:lnTo>
                    <a:pt x="0" y="466"/>
                  </a:lnTo>
                  <a:lnTo>
                    <a:pt x="4" y="412"/>
                  </a:lnTo>
                  <a:lnTo>
                    <a:pt x="12" y="359"/>
                  </a:lnTo>
                  <a:lnTo>
                    <a:pt x="28" y="309"/>
                  </a:lnTo>
                  <a:lnTo>
                    <a:pt x="48" y="262"/>
                  </a:lnTo>
                  <a:lnTo>
                    <a:pt x="73" y="217"/>
                  </a:lnTo>
                  <a:lnTo>
                    <a:pt x="103" y="175"/>
                  </a:lnTo>
                  <a:lnTo>
                    <a:pt x="137" y="137"/>
                  </a:lnTo>
                  <a:lnTo>
                    <a:pt x="175" y="103"/>
                  </a:lnTo>
                  <a:lnTo>
                    <a:pt x="217" y="72"/>
                  </a:lnTo>
                  <a:lnTo>
                    <a:pt x="262" y="48"/>
                  </a:lnTo>
                  <a:lnTo>
                    <a:pt x="309" y="27"/>
                  </a:lnTo>
                  <a:lnTo>
                    <a:pt x="359" y="12"/>
                  </a:lnTo>
                  <a:lnTo>
                    <a:pt x="412" y="4"/>
                  </a:lnTo>
                  <a:lnTo>
                    <a:pt x="4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68" name="Freeform 804"/>
            <p:cNvSpPr>
              <a:spLocks noEditPoints="1"/>
            </p:cNvSpPr>
            <p:nvPr/>
          </p:nvSpPr>
          <p:spPr bwMode="auto">
            <a:xfrm>
              <a:off x="6230938" y="6035675"/>
              <a:ext cx="247650" cy="382588"/>
            </a:xfrm>
            <a:custGeom>
              <a:avLst/>
              <a:gdLst>
                <a:gd name="T0" fmla="*/ 705 w 2181"/>
                <a:gd name="T1" fmla="*/ 3069 h 3374"/>
                <a:gd name="T2" fmla="*/ 678 w 2181"/>
                <a:gd name="T3" fmla="*/ 3089 h 3374"/>
                <a:gd name="T4" fmla="*/ 668 w 2181"/>
                <a:gd name="T5" fmla="*/ 3120 h 3374"/>
                <a:gd name="T6" fmla="*/ 678 w 2181"/>
                <a:gd name="T7" fmla="*/ 3152 h 3374"/>
                <a:gd name="T8" fmla="*/ 705 w 2181"/>
                <a:gd name="T9" fmla="*/ 3172 h 3374"/>
                <a:gd name="T10" fmla="*/ 1459 w 2181"/>
                <a:gd name="T11" fmla="*/ 3175 h 3374"/>
                <a:gd name="T12" fmla="*/ 1490 w 2181"/>
                <a:gd name="T13" fmla="*/ 3164 h 3374"/>
                <a:gd name="T14" fmla="*/ 1510 w 2181"/>
                <a:gd name="T15" fmla="*/ 3138 h 3374"/>
                <a:gd name="T16" fmla="*/ 1511 w 2181"/>
                <a:gd name="T17" fmla="*/ 3104 h 3374"/>
                <a:gd name="T18" fmla="*/ 1491 w 2181"/>
                <a:gd name="T19" fmla="*/ 3077 h 3374"/>
                <a:gd name="T20" fmla="*/ 1460 w 2181"/>
                <a:gd name="T21" fmla="*/ 3067 h 3374"/>
                <a:gd name="T22" fmla="*/ 299 w 2181"/>
                <a:gd name="T23" fmla="*/ 437 h 3374"/>
                <a:gd name="T24" fmla="*/ 1882 w 2181"/>
                <a:gd name="T25" fmla="*/ 2877 h 3374"/>
                <a:gd name="T26" fmla="*/ 299 w 2181"/>
                <a:gd name="T27" fmla="*/ 437 h 3374"/>
                <a:gd name="T28" fmla="*/ 750 w 2181"/>
                <a:gd name="T29" fmla="*/ 167 h 3374"/>
                <a:gd name="T30" fmla="*/ 723 w 2181"/>
                <a:gd name="T31" fmla="*/ 186 h 3374"/>
                <a:gd name="T32" fmla="*/ 713 w 2181"/>
                <a:gd name="T33" fmla="*/ 218 h 3374"/>
                <a:gd name="T34" fmla="*/ 723 w 2181"/>
                <a:gd name="T35" fmla="*/ 249 h 3374"/>
                <a:gd name="T36" fmla="*/ 750 w 2181"/>
                <a:gd name="T37" fmla="*/ 269 h 3374"/>
                <a:gd name="T38" fmla="*/ 1417 w 2181"/>
                <a:gd name="T39" fmla="*/ 271 h 3374"/>
                <a:gd name="T40" fmla="*/ 1449 w 2181"/>
                <a:gd name="T41" fmla="*/ 261 h 3374"/>
                <a:gd name="T42" fmla="*/ 1467 w 2181"/>
                <a:gd name="T43" fmla="*/ 234 h 3374"/>
                <a:gd name="T44" fmla="*/ 1467 w 2181"/>
                <a:gd name="T45" fmla="*/ 200 h 3374"/>
                <a:gd name="T46" fmla="*/ 1449 w 2181"/>
                <a:gd name="T47" fmla="*/ 174 h 3374"/>
                <a:gd name="T48" fmla="*/ 1417 w 2181"/>
                <a:gd name="T49" fmla="*/ 164 h 3374"/>
                <a:gd name="T50" fmla="*/ 251 w 2181"/>
                <a:gd name="T51" fmla="*/ 0 h 3374"/>
                <a:gd name="T52" fmla="*/ 1966 w 2181"/>
                <a:gd name="T53" fmla="*/ 3 h 3374"/>
                <a:gd name="T54" fmla="*/ 2036 w 2181"/>
                <a:gd name="T55" fmla="*/ 24 h 3374"/>
                <a:gd name="T56" fmla="*/ 2095 w 2181"/>
                <a:gd name="T57" fmla="*/ 61 h 3374"/>
                <a:gd name="T58" fmla="*/ 2141 w 2181"/>
                <a:gd name="T59" fmla="*/ 115 h 3374"/>
                <a:gd name="T60" fmla="*/ 2171 w 2181"/>
                <a:gd name="T61" fmla="*/ 178 h 3374"/>
                <a:gd name="T62" fmla="*/ 2181 w 2181"/>
                <a:gd name="T63" fmla="*/ 249 h 3374"/>
                <a:gd name="T64" fmla="*/ 2178 w 2181"/>
                <a:gd name="T65" fmla="*/ 3160 h 3374"/>
                <a:gd name="T66" fmla="*/ 2157 w 2181"/>
                <a:gd name="T67" fmla="*/ 3229 h 3374"/>
                <a:gd name="T68" fmla="*/ 2120 w 2181"/>
                <a:gd name="T69" fmla="*/ 3288 h 3374"/>
                <a:gd name="T70" fmla="*/ 2067 w 2181"/>
                <a:gd name="T71" fmla="*/ 3333 h 3374"/>
                <a:gd name="T72" fmla="*/ 2002 w 2181"/>
                <a:gd name="T73" fmla="*/ 3364 h 3374"/>
                <a:gd name="T74" fmla="*/ 1930 w 2181"/>
                <a:gd name="T75" fmla="*/ 3374 h 3374"/>
                <a:gd name="T76" fmla="*/ 213 w 2181"/>
                <a:gd name="T77" fmla="*/ 3371 h 3374"/>
                <a:gd name="T78" fmla="*/ 145 w 2181"/>
                <a:gd name="T79" fmla="*/ 3350 h 3374"/>
                <a:gd name="T80" fmla="*/ 86 w 2181"/>
                <a:gd name="T81" fmla="*/ 3313 h 3374"/>
                <a:gd name="T82" fmla="*/ 40 w 2181"/>
                <a:gd name="T83" fmla="*/ 3259 h 3374"/>
                <a:gd name="T84" fmla="*/ 10 w 2181"/>
                <a:gd name="T85" fmla="*/ 3195 h 3374"/>
                <a:gd name="T86" fmla="*/ 0 w 2181"/>
                <a:gd name="T87" fmla="*/ 3122 h 3374"/>
                <a:gd name="T88" fmla="*/ 3 w 2181"/>
                <a:gd name="T89" fmla="*/ 214 h 3374"/>
                <a:gd name="T90" fmla="*/ 23 w 2181"/>
                <a:gd name="T91" fmla="*/ 145 h 3374"/>
                <a:gd name="T92" fmla="*/ 61 w 2181"/>
                <a:gd name="T93" fmla="*/ 86 h 3374"/>
                <a:gd name="T94" fmla="*/ 114 w 2181"/>
                <a:gd name="T95" fmla="*/ 41 h 3374"/>
                <a:gd name="T96" fmla="*/ 179 w 2181"/>
                <a:gd name="T97" fmla="*/ 10 h 3374"/>
                <a:gd name="T98" fmla="*/ 251 w 2181"/>
                <a:gd name="T99"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81" h="3374">
                  <a:moveTo>
                    <a:pt x="721" y="3067"/>
                  </a:moveTo>
                  <a:lnTo>
                    <a:pt x="705" y="3069"/>
                  </a:lnTo>
                  <a:lnTo>
                    <a:pt x="690" y="3077"/>
                  </a:lnTo>
                  <a:lnTo>
                    <a:pt x="678" y="3089"/>
                  </a:lnTo>
                  <a:lnTo>
                    <a:pt x="670" y="3104"/>
                  </a:lnTo>
                  <a:lnTo>
                    <a:pt x="668" y="3120"/>
                  </a:lnTo>
                  <a:lnTo>
                    <a:pt x="670" y="3138"/>
                  </a:lnTo>
                  <a:lnTo>
                    <a:pt x="678" y="3152"/>
                  </a:lnTo>
                  <a:lnTo>
                    <a:pt x="690" y="3164"/>
                  </a:lnTo>
                  <a:lnTo>
                    <a:pt x="705" y="3172"/>
                  </a:lnTo>
                  <a:lnTo>
                    <a:pt x="721" y="3175"/>
                  </a:lnTo>
                  <a:lnTo>
                    <a:pt x="1459" y="3175"/>
                  </a:lnTo>
                  <a:lnTo>
                    <a:pt x="1476" y="3172"/>
                  </a:lnTo>
                  <a:lnTo>
                    <a:pt x="1490" y="3164"/>
                  </a:lnTo>
                  <a:lnTo>
                    <a:pt x="1503" y="3152"/>
                  </a:lnTo>
                  <a:lnTo>
                    <a:pt x="1510" y="3138"/>
                  </a:lnTo>
                  <a:lnTo>
                    <a:pt x="1514" y="3120"/>
                  </a:lnTo>
                  <a:lnTo>
                    <a:pt x="1511" y="3104"/>
                  </a:lnTo>
                  <a:lnTo>
                    <a:pt x="1503" y="3089"/>
                  </a:lnTo>
                  <a:lnTo>
                    <a:pt x="1491" y="3077"/>
                  </a:lnTo>
                  <a:lnTo>
                    <a:pt x="1477" y="3069"/>
                  </a:lnTo>
                  <a:lnTo>
                    <a:pt x="1460" y="3067"/>
                  </a:lnTo>
                  <a:lnTo>
                    <a:pt x="721" y="3067"/>
                  </a:lnTo>
                  <a:close/>
                  <a:moveTo>
                    <a:pt x="299" y="437"/>
                  </a:moveTo>
                  <a:lnTo>
                    <a:pt x="299" y="2877"/>
                  </a:lnTo>
                  <a:lnTo>
                    <a:pt x="1882" y="2877"/>
                  </a:lnTo>
                  <a:lnTo>
                    <a:pt x="1882" y="437"/>
                  </a:lnTo>
                  <a:lnTo>
                    <a:pt x="299" y="437"/>
                  </a:lnTo>
                  <a:close/>
                  <a:moveTo>
                    <a:pt x="767" y="164"/>
                  </a:moveTo>
                  <a:lnTo>
                    <a:pt x="750" y="167"/>
                  </a:lnTo>
                  <a:lnTo>
                    <a:pt x="735" y="174"/>
                  </a:lnTo>
                  <a:lnTo>
                    <a:pt x="723" y="186"/>
                  </a:lnTo>
                  <a:lnTo>
                    <a:pt x="716" y="200"/>
                  </a:lnTo>
                  <a:lnTo>
                    <a:pt x="713" y="218"/>
                  </a:lnTo>
                  <a:lnTo>
                    <a:pt x="716" y="234"/>
                  </a:lnTo>
                  <a:lnTo>
                    <a:pt x="723" y="249"/>
                  </a:lnTo>
                  <a:lnTo>
                    <a:pt x="735" y="261"/>
                  </a:lnTo>
                  <a:lnTo>
                    <a:pt x="750" y="269"/>
                  </a:lnTo>
                  <a:lnTo>
                    <a:pt x="767" y="271"/>
                  </a:lnTo>
                  <a:lnTo>
                    <a:pt x="1417" y="271"/>
                  </a:lnTo>
                  <a:lnTo>
                    <a:pt x="1433" y="269"/>
                  </a:lnTo>
                  <a:lnTo>
                    <a:pt x="1449" y="261"/>
                  </a:lnTo>
                  <a:lnTo>
                    <a:pt x="1460" y="249"/>
                  </a:lnTo>
                  <a:lnTo>
                    <a:pt x="1467" y="234"/>
                  </a:lnTo>
                  <a:lnTo>
                    <a:pt x="1470" y="218"/>
                  </a:lnTo>
                  <a:lnTo>
                    <a:pt x="1467" y="200"/>
                  </a:lnTo>
                  <a:lnTo>
                    <a:pt x="1460" y="186"/>
                  </a:lnTo>
                  <a:lnTo>
                    <a:pt x="1449" y="174"/>
                  </a:lnTo>
                  <a:lnTo>
                    <a:pt x="1433" y="167"/>
                  </a:lnTo>
                  <a:lnTo>
                    <a:pt x="1417" y="164"/>
                  </a:lnTo>
                  <a:lnTo>
                    <a:pt x="767" y="164"/>
                  </a:lnTo>
                  <a:close/>
                  <a:moveTo>
                    <a:pt x="251" y="0"/>
                  </a:moveTo>
                  <a:lnTo>
                    <a:pt x="1930" y="0"/>
                  </a:lnTo>
                  <a:lnTo>
                    <a:pt x="1966" y="3"/>
                  </a:lnTo>
                  <a:lnTo>
                    <a:pt x="2002" y="10"/>
                  </a:lnTo>
                  <a:lnTo>
                    <a:pt x="2036" y="24"/>
                  </a:lnTo>
                  <a:lnTo>
                    <a:pt x="2067" y="41"/>
                  </a:lnTo>
                  <a:lnTo>
                    <a:pt x="2095" y="61"/>
                  </a:lnTo>
                  <a:lnTo>
                    <a:pt x="2120" y="86"/>
                  </a:lnTo>
                  <a:lnTo>
                    <a:pt x="2141" y="115"/>
                  </a:lnTo>
                  <a:lnTo>
                    <a:pt x="2157" y="145"/>
                  </a:lnTo>
                  <a:lnTo>
                    <a:pt x="2171" y="178"/>
                  </a:lnTo>
                  <a:lnTo>
                    <a:pt x="2178" y="213"/>
                  </a:lnTo>
                  <a:lnTo>
                    <a:pt x="2181" y="249"/>
                  </a:lnTo>
                  <a:lnTo>
                    <a:pt x="2181" y="3122"/>
                  </a:lnTo>
                  <a:lnTo>
                    <a:pt x="2178" y="3160"/>
                  </a:lnTo>
                  <a:lnTo>
                    <a:pt x="2170" y="3195"/>
                  </a:lnTo>
                  <a:lnTo>
                    <a:pt x="2157" y="3229"/>
                  </a:lnTo>
                  <a:lnTo>
                    <a:pt x="2140" y="3259"/>
                  </a:lnTo>
                  <a:lnTo>
                    <a:pt x="2120" y="3288"/>
                  </a:lnTo>
                  <a:lnTo>
                    <a:pt x="2094" y="3313"/>
                  </a:lnTo>
                  <a:lnTo>
                    <a:pt x="2067" y="3333"/>
                  </a:lnTo>
                  <a:lnTo>
                    <a:pt x="2036" y="3350"/>
                  </a:lnTo>
                  <a:lnTo>
                    <a:pt x="2002" y="3364"/>
                  </a:lnTo>
                  <a:lnTo>
                    <a:pt x="1966" y="3371"/>
                  </a:lnTo>
                  <a:lnTo>
                    <a:pt x="1930" y="3374"/>
                  </a:lnTo>
                  <a:lnTo>
                    <a:pt x="251" y="3374"/>
                  </a:lnTo>
                  <a:lnTo>
                    <a:pt x="213" y="3371"/>
                  </a:lnTo>
                  <a:lnTo>
                    <a:pt x="179" y="3364"/>
                  </a:lnTo>
                  <a:lnTo>
                    <a:pt x="145" y="3350"/>
                  </a:lnTo>
                  <a:lnTo>
                    <a:pt x="114" y="3333"/>
                  </a:lnTo>
                  <a:lnTo>
                    <a:pt x="86" y="3313"/>
                  </a:lnTo>
                  <a:lnTo>
                    <a:pt x="61" y="3288"/>
                  </a:lnTo>
                  <a:lnTo>
                    <a:pt x="40" y="3259"/>
                  </a:lnTo>
                  <a:lnTo>
                    <a:pt x="23" y="3229"/>
                  </a:lnTo>
                  <a:lnTo>
                    <a:pt x="10" y="3195"/>
                  </a:lnTo>
                  <a:lnTo>
                    <a:pt x="3" y="3160"/>
                  </a:lnTo>
                  <a:lnTo>
                    <a:pt x="0" y="3122"/>
                  </a:lnTo>
                  <a:lnTo>
                    <a:pt x="0" y="252"/>
                  </a:lnTo>
                  <a:lnTo>
                    <a:pt x="3" y="214"/>
                  </a:lnTo>
                  <a:lnTo>
                    <a:pt x="10" y="179"/>
                  </a:lnTo>
                  <a:lnTo>
                    <a:pt x="23" y="145"/>
                  </a:lnTo>
                  <a:lnTo>
                    <a:pt x="40" y="115"/>
                  </a:lnTo>
                  <a:lnTo>
                    <a:pt x="61" y="86"/>
                  </a:lnTo>
                  <a:lnTo>
                    <a:pt x="86" y="61"/>
                  </a:lnTo>
                  <a:lnTo>
                    <a:pt x="114" y="41"/>
                  </a:lnTo>
                  <a:lnTo>
                    <a:pt x="145" y="24"/>
                  </a:lnTo>
                  <a:lnTo>
                    <a:pt x="179" y="10"/>
                  </a:lnTo>
                  <a:lnTo>
                    <a:pt x="213" y="3"/>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44" name="Group 1943"/>
          <p:cNvGrpSpPr/>
          <p:nvPr/>
        </p:nvGrpSpPr>
        <p:grpSpPr>
          <a:xfrm>
            <a:off x="5830277" y="4403948"/>
            <a:ext cx="232767" cy="225041"/>
            <a:chOff x="5654675" y="6310313"/>
            <a:chExt cx="382588" cy="369888"/>
          </a:xfrm>
          <a:solidFill>
            <a:schemeClr val="tx1">
              <a:lumMod val="65000"/>
              <a:lumOff val="35000"/>
            </a:schemeClr>
          </a:solidFill>
        </p:grpSpPr>
        <p:sp>
          <p:nvSpPr>
            <p:cNvPr id="1872" name="Rectangle 809"/>
            <p:cNvSpPr>
              <a:spLocks noChangeArrowheads="1"/>
            </p:cNvSpPr>
            <p:nvPr/>
          </p:nvSpPr>
          <p:spPr bwMode="auto">
            <a:xfrm>
              <a:off x="5921375" y="6664326"/>
              <a:ext cx="68263" cy="1587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3" name="Rectangle 810"/>
            <p:cNvSpPr>
              <a:spLocks noChangeArrowheads="1"/>
            </p:cNvSpPr>
            <p:nvPr/>
          </p:nvSpPr>
          <p:spPr bwMode="auto">
            <a:xfrm>
              <a:off x="5702300" y="6664326"/>
              <a:ext cx="68263" cy="1587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4" name="Freeform 811"/>
            <p:cNvSpPr>
              <a:spLocks/>
            </p:cNvSpPr>
            <p:nvPr/>
          </p:nvSpPr>
          <p:spPr bwMode="auto">
            <a:xfrm>
              <a:off x="5964238" y="6396038"/>
              <a:ext cx="61913" cy="19050"/>
            </a:xfrm>
            <a:custGeom>
              <a:avLst/>
              <a:gdLst>
                <a:gd name="T0" fmla="*/ 84 w 537"/>
                <a:gd name="T1" fmla="*/ 0 h 167"/>
                <a:gd name="T2" fmla="*/ 454 w 537"/>
                <a:gd name="T3" fmla="*/ 0 h 167"/>
                <a:gd name="T4" fmla="*/ 475 w 537"/>
                <a:gd name="T5" fmla="*/ 3 h 167"/>
                <a:gd name="T6" fmla="*/ 496 w 537"/>
                <a:gd name="T7" fmla="*/ 11 h 167"/>
                <a:gd name="T8" fmla="*/ 512 w 537"/>
                <a:gd name="T9" fmla="*/ 25 h 167"/>
                <a:gd name="T10" fmla="*/ 526 w 537"/>
                <a:gd name="T11" fmla="*/ 41 h 167"/>
                <a:gd name="T12" fmla="*/ 534 w 537"/>
                <a:gd name="T13" fmla="*/ 62 h 167"/>
                <a:gd name="T14" fmla="*/ 537 w 537"/>
                <a:gd name="T15" fmla="*/ 83 h 167"/>
                <a:gd name="T16" fmla="*/ 534 w 537"/>
                <a:gd name="T17" fmla="*/ 106 h 167"/>
                <a:gd name="T18" fmla="*/ 526 w 537"/>
                <a:gd name="T19" fmla="*/ 125 h 167"/>
                <a:gd name="T20" fmla="*/ 512 w 537"/>
                <a:gd name="T21" fmla="*/ 142 h 167"/>
                <a:gd name="T22" fmla="*/ 495 w 537"/>
                <a:gd name="T23" fmla="*/ 156 h 167"/>
                <a:gd name="T24" fmla="*/ 475 w 537"/>
                <a:gd name="T25" fmla="*/ 164 h 167"/>
                <a:gd name="T26" fmla="*/ 454 w 537"/>
                <a:gd name="T27" fmla="*/ 167 h 167"/>
                <a:gd name="T28" fmla="*/ 84 w 537"/>
                <a:gd name="T29" fmla="*/ 167 h 167"/>
                <a:gd name="T30" fmla="*/ 61 w 537"/>
                <a:gd name="T31" fmla="*/ 164 h 167"/>
                <a:gd name="T32" fmla="*/ 42 w 537"/>
                <a:gd name="T33" fmla="*/ 155 h 167"/>
                <a:gd name="T34" fmla="*/ 25 w 537"/>
                <a:gd name="T35" fmla="*/ 142 h 167"/>
                <a:gd name="T36" fmla="*/ 11 w 537"/>
                <a:gd name="T37" fmla="*/ 125 h 167"/>
                <a:gd name="T38" fmla="*/ 3 w 537"/>
                <a:gd name="T39" fmla="*/ 106 h 167"/>
                <a:gd name="T40" fmla="*/ 0 w 537"/>
                <a:gd name="T41" fmla="*/ 83 h 167"/>
                <a:gd name="T42" fmla="*/ 3 w 537"/>
                <a:gd name="T43" fmla="*/ 62 h 167"/>
                <a:gd name="T44" fmla="*/ 12 w 537"/>
                <a:gd name="T45" fmla="*/ 41 h 167"/>
                <a:gd name="T46" fmla="*/ 25 w 537"/>
                <a:gd name="T47" fmla="*/ 25 h 167"/>
                <a:gd name="T48" fmla="*/ 42 w 537"/>
                <a:gd name="T49" fmla="*/ 11 h 167"/>
                <a:gd name="T50" fmla="*/ 61 w 537"/>
                <a:gd name="T51" fmla="*/ 3 h 167"/>
                <a:gd name="T52" fmla="*/ 84 w 537"/>
                <a:gd name="T5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7" h="167">
                  <a:moveTo>
                    <a:pt x="84" y="0"/>
                  </a:moveTo>
                  <a:lnTo>
                    <a:pt x="454" y="0"/>
                  </a:lnTo>
                  <a:lnTo>
                    <a:pt x="475" y="3"/>
                  </a:lnTo>
                  <a:lnTo>
                    <a:pt x="496" y="11"/>
                  </a:lnTo>
                  <a:lnTo>
                    <a:pt x="512" y="25"/>
                  </a:lnTo>
                  <a:lnTo>
                    <a:pt x="526" y="41"/>
                  </a:lnTo>
                  <a:lnTo>
                    <a:pt x="534" y="62"/>
                  </a:lnTo>
                  <a:lnTo>
                    <a:pt x="537" y="83"/>
                  </a:lnTo>
                  <a:lnTo>
                    <a:pt x="534" y="106"/>
                  </a:lnTo>
                  <a:lnTo>
                    <a:pt x="526" y="125"/>
                  </a:lnTo>
                  <a:lnTo>
                    <a:pt x="512" y="142"/>
                  </a:lnTo>
                  <a:lnTo>
                    <a:pt x="495" y="156"/>
                  </a:lnTo>
                  <a:lnTo>
                    <a:pt x="475" y="164"/>
                  </a:lnTo>
                  <a:lnTo>
                    <a:pt x="454" y="167"/>
                  </a:lnTo>
                  <a:lnTo>
                    <a:pt x="84" y="167"/>
                  </a:lnTo>
                  <a:lnTo>
                    <a:pt x="61" y="164"/>
                  </a:lnTo>
                  <a:lnTo>
                    <a:pt x="42" y="155"/>
                  </a:lnTo>
                  <a:lnTo>
                    <a:pt x="25" y="142"/>
                  </a:lnTo>
                  <a:lnTo>
                    <a:pt x="11" y="125"/>
                  </a:lnTo>
                  <a:lnTo>
                    <a:pt x="3" y="106"/>
                  </a:lnTo>
                  <a:lnTo>
                    <a:pt x="0" y="83"/>
                  </a:lnTo>
                  <a:lnTo>
                    <a:pt x="3" y="62"/>
                  </a:lnTo>
                  <a:lnTo>
                    <a:pt x="12" y="41"/>
                  </a:lnTo>
                  <a:lnTo>
                    <a:pt x="25" y="25"/>
                  </a:lnTo>
                  <a:lnTo>
                    <a:pt x="42" y="11"/>
                  </a:lnTo>
                  <a:lnTo>
                    <a:pt x="61" y="3"/>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5" name="Freeform 812"/>
            <p:cNvSpPr>
              <a:spLocks/>
            </p:cNvSpPr>
            <p:nvPr/>
          </p:nvSpPr>
          <p:spPr bwMode="auto">
            <a:xfrm>
              <a:off x="5965825" y="6538913"/>
              <a:ext cx="60325" cy="19050"/>
            </a:xfrm>
            <a:custGeom>
              <a:avLst/>
              <a:gdLst>
                <a:gd name="T0" fmla="*/ 84 w 537"/>
                <a:gd name="T1" fmla="*/ 0 h 167"/>
                <a:gd name="T2" fmla="*/ 454 w 537"/>
                <a:gd name="T3" fmla="*/ 0 h 167"/>
                <a:gd name="T4" fmla="*/ 475 w 537"/>
                <a:gd name="T5" fmla="*/ 3 h 167"/>
                <a:gd name="T6" fmla="*/ 496 w 537"/>
                <a:gd name="T7" fmla="*/ 11 h 167"/>
                <a:gd name="T8" fmla="*/ 512 w 537"/>
                <a:gd name="T9" fmla="*/ 25 h 167"/>
                <a:gd name="T10" fmla="*/ 526 w 537"/>
                <a:gd name="T11" fmla="*/ 41 h 167"/>
                <a:gd name="T12" fmla="*/ 534 w 537"/>
                <a:gd name="T13" fmla="*/ 62 h 167"/>
                <a:gd name="T14" fmla="*/ 537 w 537"/>
                <a:gd name="T15" fmla="*/ 83 h 167"/>
                <a:gd name="T16" fmla="*/ 534 w 537"/>
                <a:gd name="T17" fmla="*/ 106 h 167"/>
                <a:gd name="T18" fmla="*/ 526 w 537"/>
                <a:gd name="T19" fmla="*/ 125 h 167"/>
                <a:gd name="T20" fmla="*/ 512 w 537"/>
                <a:gd name="T21" fmla="*/ 143 h 167"/>
                <a:gd name="T22" fmla="*/ 496 w 537"/>
                <a:gd name="T23" fmla="*/ 156 h 167"/>
                <a:gd name="T24" fmla="*/ 475 w 537"/>
                <a:gd name="T25" fmla="*/ 164 h 167"/>
                <a:gd name="T26" fmla="*/ 454 w 537"/>
                <a:gd name="T27" fmla="*/ 167 h 167"/>
                <a:gd name="T28" fmla="*/ 84 w 537"/>
                <a:gd name="T29" fmla="*/ 167 h 167"/>
                <a:gd name="T30" fmla="*/ 61 w 537"/>
                <a:gd name="T31" fmla="*/ 164 h 167"/>
                <a:gd name="T32" fmla="*/ 42 w 537"/>
                <a:gd name="T33" fmla="*/ 156 h 167"/>
                <a:gd name="T34" fmla="*/ 25 w 537"/>
                <a:gd name="T35" fmla="*/ 143 h 167"/>
                <a:gd name="T36" fmla="*/ 11 w 537"/>
                <a:gd name="T37" fmla="*/ 125 h 167"/>
                <a:gd name="T38" fmla="*/ 3 w 537"/>
                <a:gd name="T39" fmla="*/ 106 h 167"/>
                <a:gd name="T40" fmla="*/ 0 w 537"/>
                <a:gd name="T41" fmla="*/ 83 h 167"/>
                <a:gd name="T42" fmla="*/ 3 w 537"/>
                <a:gd name="T43" fmla="*/ 62 h 167"/>
                <a:gd name="T44" fmla="*/ 12 w 537"/>
                <a:gd name="T45" fmla="*/ 41 h 167"/>
                <a:gd name="T46" fmla="*/ 25 w 537"/>
                <a:gd name="T47" fmla="*/ 25 h 167"/>
                <a:gd name="T48" fmla="*/ 42 w 537"/>
                <a:gd name="T49" fmla="*/ 11 h 167"/>
                <a:gd name="T50" fmla="*/ 61 w 537"/>
                <a:gd name="T51" fmla="*/ 3 h 167"/>
                <a:gd name="T52" fmla="*/ 84 w 537"/>
                <a:gd name="T53"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7" h="167">
                  <a:moveTo>
                    <a:pt x="84" y="0"/>
                  </a:moveTo>
                  <a:lnTo>
                    <a:pt x="454" y="0"/>
                  </a:lnTo>
                  <a:lnTo>
                    <a:pt x="475" y="3"/>
                  </a:lnTo>
                  <a:lnTo>
                    <a:pt x="496" y="11"/>
                  </a:lnTo>
                  <a:lnTo>
                    <a:pt x="512" y="25"/>
                  </a:lnTo>
                  <a:lnTo>
                    <a:pt x="526" y="41"/>
                  </a:lnTo>
                  <a:lnTo>
                    <a:pt x="534" y="62"/>
                  </a:lnTo>
                  <a:lnTo>
                    <a:pt x="537" y="83"/>
                  </a:lnTo>
                  <a:lnTo>
                    <a:pt x="534" y="106"/>
                  </a:lnTo>
                  <a:lnTo>
                    <a:pt x="526" y="125"/>
                  </a:lnTo>
                  <a:lnTo>
                    <a:pt x="512" y="143"/>
                  </a:lnTo>
                  <a:lnTo>
                    <a:pt x="496" y="156"/>
                  </a:lnTo>
                  <a:lnTo>
                    <a:pt x="475" y="164"/>
                  </a:lnTo>
                  <a:lnTo>
                    <a:pt x="454" y="167"/>
                  </a:lnTo>
                  <a:lnTo>
                    <a:pt x="84" y="167"/>
                  </a:lnTo>
                  <a:lnTo>
                    <a:pt x="61" y="164"/>
                  </a:lnTo>
                  <a:lnTo>
                    <a:pt x="42" y="156"/>
                  </a:lnTo>
                  <a:lnTo>
                    <a:pt x="25" y="143"/>
                  </a:lnTo>
                  <a:lnTo>
                    <a:pt x="11" y="125"/>
                  </a:lnTo>
                  <a:lnTo>
                    <a:pt x="3" y="106"/>
                  </a:lnTo>
                  <a:lnTo>
                    <a:pt x="0" y="83"/>
                  </a:lnTo>
                  <a:lnTo>
                    <a:pt x="3" y="62"/>
                  </a:lnTo>
                  <a:lnTo>
                    <a:pt x="12" y="41"/>
                  </a:lnTo>
                  <a:lnTo>
                    <a:pt x="25" y="25"/>
                  </a:lnTo>
                  <a:lnTo>
                    <a:pt x="42" y="11"/>
                  </a:lnTo>
                  <a:lnTo>
                    <a:pt x="61" y="3"/>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6" name="Freeform 813"/>
            <p:cNvSpPr>
              <a:spLocks/>
            </p:cNvSpPr>
            <p:nvPr/>
          </p:nvSpPr>
          <p:spPr bwMode="auto">
            <a:xfrm>
              <a:off x="5773738" y="6403976"/>
              <a:ext cx="144463" cy="146050"/>
            </a:xfrm>
            <a:custGeom>
              <a:avLst/>
              <a:gdLst>
                <a:gd name="T0" fmla="*/ 701 w 1280"/>
                <a:gd name="T1" fmla="*/ 3 h 1281"/>
                <a:gd name="T2" fmla="*/ 820 w 1280"/>
                <a:gd name="T3" fmla="*/ 25 h 1281"/>
                <a:gd name="T4" fmla="*/ 928 w 1280"/>
                <a:gd name="T5" fmla="*/ 68 h 1281"/>
                <a:gd name="T6" fmla="*/ 1027 w 1280"/>
                <a:gd name="T7" fmla="*/ 131 h 1281"/>
                <a:gd name="T8" fmla="*/ 1112 w 1280"/>
                <a:gd name="T9" fmla="*/ 209 h 1281"/>
                <a:gd name="T10" fmla="*/ 1182 w 1280"/>
                <a:gd name="T11" fmla="*/ 301 h 1281"/>
                <a:gd name="T12" fmla="*/ 1235 w 1280"/>
                <a:gd name="T13" fmla="*/ 404 h 1281"/>
                <a:gd name="T14" fmla="*/ 1268 w 1280"/>
                <a:gd name="T15" fmla="*/ 519 h 1281"/>
                <a:gd name="T16" fmla="*/ 1280 w 1280"/>
                <a:gd name="T17" fmla="*/ 641 h 1281"/>
                <a:gd name="T18" fmla="*/ 1268 w 1280"/>
                <a:gd name="T19" fmla="*/ 763 h 1281"/>
                <a:gd name="T20" fmla="*/ 1235 w 1280"/>
                <a:gd name="T21" fmla="*/ 877 h 1281"/>
                <a:gd name="T22" fmla="*/ 1182 w 1280"/>
                <a:gd name="T23" fmla="*/ 981 h 1281"/>
                <a:gd name="T24" fmla="*/ 1112 w 1280"/>
                <a:gd name="T25" fmla="*/ 1073 h 1281"/>
                <a:gd name="T26" fmla="*/ 1027 w 1280"/>
                <a:gd name="T27" fmla="*/ 1151 h 1281"/>
                <a:gd name="T28" fmla="*/ 928 w 1280"/>
                <a:gd name="T29" fmla="*/ 1213 h 1281"/>
                <a:gd name="T30" fmla="*/ 820 w 1280"/>
                <a:gd name="T31" fmla="*/ 1256 h 1281"/>
                <a:gd name="T32" fmla="*/ 701 w 1280"/>
                <a:gd name="T33" fmla="*/ 1279 h 1281"/>
                <a:gd name="T34" fmla="*/ 579 w 1280"/>
                <a:gd name="T35" fmla="*/ 1279 h 1281"/>
                <a:gd name="T36" fmla="*/ 460 w 1280"/>
                <a:gd name="T37" fmla="*/ 1256 h 1281"/>
                <a:gd name="T38" fmla="*/ 352 w 1280"/>
                <a:gd name="T39" fmla="*/ 1213 h 1281"/>
                <a:gd name="T40" fmla="*/ 253 w 1280"/>
                <a:gd name="T41" fmla="*/ 1151 h 1281"/>
                <a:gd name="T42" fmla="*/ 168 w 1280"/>
                <a:gd name="T43" fmla="*/ 1073 h 1281"/>
                <a:gd name="T44" fmla="*/ 98 w 1280"/>
                <a:gd name="T45" fmla="*/ 981 h 1281"/>
                <a:gd name="T46" fmla="*/ 45 w 1280"/>
                <a:gd name="T47" fmla="*/ 877 h 1281"/>
                <a:gd name="T48" fmla="*/ 12 w 1280"/>
                <a:gd name="T49" fmla="*/ 763 h 1281"/>
                <a:gd name="T50" fmla="*/ 0 w 1280"/>
                <a:gd name="T51" fmla="*/ 641 h 1281"/>
                <a:gd name="T52" fmla="*/ 12 w 1280"/>
                <a:gd name="T53" fmla="*/ 519 h 1281"/>
                <a:gd name="T54" fmla="*/ 45 w 1280"/>
                <a:gd name="T55" fmla="*/ 404 h 1281"/>
                <a:gd name="T56" fmla="*/ 98 w 1280"/>
                <a:gd name="T57" fmla="*/ 301 h 1281"/>
                <a:gd name="T58" fmla="*/ 168 w 1280"/>
                <a:gd name="T59" fmla="*/ 209 h 1281"/>
                <a:gd name="T60" fmla="*/ 253 w 1280"/>
                <a:gd name="T61" fmla="*/ 131 h 1281"/>
                <a:gd name="T62" fmla="*/ 352 w 1280"/>
                <a:gd name="T63" fmla="*/ 68 h 1281"/>
                <a:gd name="T64" fmla="*/ 460 w 1280"/>
                <a:gd name="T65" fmla="*/ 25 h 1281"/>
                <a:gd name="T66" fmla="*/ 579 w 1280"/>
                <a:gd name="T67" fmla="*/ 3 h 1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0" h="1281">
                  <a:moveTo>
                    <a:pt x="640" y="0"/>
                  </a:moveTo>
                  <a:lnTo>
                    <a:pt x="701" y="3"/>
                  </a:lnTo>
                  <a:lnTo>
                    <a:pt x="762" y="11"/>
                  </a:lnTo>
                  <a:lnTo>
                    <a:pt x="820" y="25"/>
                  </a:lnTo>
                  <a:lnTo>
                    <a:pt x="875" y="45"/>
                  </a:lnTo>
                  <a:lnTo>
                    <a:pt x="928" y="68"/>
                  </a:lnTo>
                  <a:lnTo>
                    <a:pt x="979" y="97"/>
                  </a:lnTo>
                  <a:lnTo>
                    <a:pt x="1027" y="131"/>
                  </a:lnTo>
                  <a:lnTo>
                    <a:pt x="1071" y="168"/>
                  </a:lnTo>
                  <a:lnTo>
                    <a:pt x="1112" y="209"/>
                  </a:lnTo>
                  <a:lnTo>
                    <a:pt x="1149" y="253"/>
                  </a:lnTo>
                  <a:lnTo>
                    <a:pt x="1182" y="301"/>
                  </a:lnTo>
                  <a:lnTo>
                    <a:pt x="1211" y="351"/>
                  </a:lnTo>
                  <a:lnTo>
                    <a:pt x="1235" y="404"/>
                  </a:lnTo>
                  <a:lnTo>
                    <a:pt x="1254" y="461"/>
                  </a:lnTo>
                  <a:lnTo>
                    <a:pt x="1268" y="519"/>
                  </a:lnTo>
                  <a:lnTo>
                    <a:pt x="1277" y="579"/>
                  </a:lnTo>
                  <a:lnTo>
                    <a:pt x="1280" y="641"/>
                  </a:lnTo>
                  <a:lnTo>
                    <a:pt x="1277" y="703"/>
                  </a:lnTo>
                  <a:lnTo>
                    <a:pt x="1268" y="763"/>
                  </a:lnTo>
                  <a:lnTo>
                    <a:pt x="1254" y="820"/>
                  </a:lnTo>
                  <a:lnTo>
                    <a:pt x="1235" y="877"/>
                  </a:lnTo>
                  <a:lnTo>
                    <a:pt x="1211" y="930"/>
                  </a:lnTo>
                  <a:lnTo>
                    <a:pt x="1182" y="981"/>
                  </a:lnTo>
                  <a:lnTo>
                    <a:pt x="1149" y="1028"/>
                  </a:lnTo>
                  <a:lnTo>
                    <a:pt x="1112" y="1073"/>
                  </a:lnTo>
                  <a:lnTo>
                    <a:pt x="1071" y="1114"/>
                  </a:lnTo>
                  <a:lnTo>
                    <a:pt x="1027" y="1151"/>
                  </a:lnTo>
                  <a:lnTo>
                    <a:pt x="979" y="1184"/>
                  </a:lnTo>
                  <a:lnTo>
                    <a:pt x="928" y="1213"/>
                  </a:lnTo>
                  <a:lnTo>
                    <a:pt x="875" y="1237"/>
                  </a:lnTo>
                  <a:lnTo>
                    <a:pt x="820" y="1256"/>
                  </a:lnTo>
                  <a:lnTo>
                    <a:pt x="762" y="1270"/>
                  </a:lnTo>
                  <a:lnTo>
                    <a:pt x="701" y="1279"/>
                  </a:lnTo>
                  <a:lnTo>
                    <a:pt x="640" y="1281"/>
                  </a:lnTo>
                  <a:lnTo>
                    <a:pt x="579" y="1279"/>
                  </a:lnTo>
                  <a:lnTo>
                    <a:pt x="518" y="1270"/>
                  </a:lnTo>
                  <a:lnTo>
                    <a:pt x="460" y="1256"/>
                  </a:lnTo>
                  <a:lnTo>
                    <a:pt x="405" y="1237"/>
                  </a:lnTo>
                  <a:lnTo>
                    <a:pt x="352" y="1213"/>
                  </a:lnTo>
                  <a:lnTo>
                    <a:pt x="301" y="1184"/>
                  </a:lnTo>
                  <a:lnTo>
                    <a:pt x="253" y="1151"/>
                  </a:lnTo>
                  <a:lnTo>
                    <a:pt x="209" y="1114"/>
                  </a:lnTo>
                  <a:lnTo>
                    <a:pt x="168" y="1073"/>
                  </a:lnTo>
                  <a:lnTo>
                    <a:pt x="131" y="1028"/>
                  </a:lnTo>
                  <a:lnTo>
                    <a:pt x="98" y="981"/>
                  </a:lnTo>
                  <a:lnTo>
                    <a:pt x="69" y="930"/>
                  </a:lnTo>
                  <a:lnTo>
                    <a:pt x="45" y="877"/>
                  </a:lnTo>
                  <a:lnTo>
                    <a:pt x="26" y="820"/>
                  </a:lnTo>
                  <a:lnTo>
                    <a:pt x="12" y="763"/>
                  </a:lnTo>
                  <a:lnTo>
                    <a:pt x="3" y="703"/>
                  </a:lnTo>
                  <a:lnTo>
                    <a:pt x="0" y="641"/>
                  </a:lnTo>
                  <a:lnTo>
                    <a:pt x="3" y="579"/>
                  </a:lnTo>
                  <a:lnTo>
                    <a:pt x="12" y="519"/>
                  </a:lnTo>
                  <a:lnTo>
                    <a:pt x="26" y="461"/>
                  </a:lnTo>
                  <a:lnTo>
                    <a:pt x="45" y="404"/>
                  </a:lnTo>
                  <a:lnTo>
                    <a:pt x="69" y="351"/>
                  </a:lnTo>
                  <a:lnTo>
                    <a:pt x="98" y="301"/>
                  </a:lnTo>
                  <a:lnTo>
                    <a:pt x="131" y="253"/>
                  </a:lnTo>
                  <a:lnTo>
                    <a:pt x="168" y="209"/>
                  </a:lnTo>
                  <a:lnTo>
                    <a:pt x="209" y="168"/>
                  </a:lnTo>
                  <a:lnTo>
                    <a:pt x="253" y="131"/>
                  </a:lnTo>
                  <a:lnTo>
                    <a:pt x="301" y="97"/>
                  </a:lnTo>
                  <a:lnTo>
                    <a:pt x="352" y="68"/>
                  </a:lnTo>
                  <a:lnTo>
                    <a:pt x="405" y="45"/>
                  </a:lnTo>
                  <a:lnTo>
                    <a:pt x="460" y="25"/>
                  </a:lnTo>
                  <a:lnTo>
                    <a:pt x="518" y="11"/>
                  </a:lnTo>
                  <a:lnTo>
                    <a:pt x="579" y="3"/>
                  </a:lnTo>
                  <a:lnTo>
                    <a:pt x="6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7" name="Freeform 814"/>
            <p:cNvSpPr>
              <a:spLocks/>
            </p:cNvSpPr>
            <p:nvPr/>
          </p:nvSpPr>
          <p:spPr bwMode="auto">
            <a:xfrm>
              <a:off x="5654675" y="6310313"/>
              <a:ext cx="382588" cy="334963"/>
            </a:xfrm>
            <a:custGeom>
              <a:avLst/>
              <a:gdLst>
                <a:gd name="T0" fmla="*/ 0 w 3374"/>
                <a:gd name="T1" fmla="*/ 0 h 2948"/>
                <a:gd name="T2" fmla="*/ 3371 w 3374"/>
                <a:gd name="T3" fmla="*/ 0 h 2948"/>
                <a:gd name="T4" fmla="*/ 3371 w 3374"/>
                <a:gd name="T5" fmla="*/ 668 h 2948"/>
                <a:gd name="T6" fmla="*/ 3346 w 3374"/>
                <a:gd name="T7" fmla="*/ 645 h 2948"/>
                <a:gd name="T8" fmla="*/ 3319 w 3374"/>
                <a:gd name="T9" fmla="*/ 626 h 2948"/>
                <a:gd name="T10" fmla="*/ 3290 w 3374"/>
                <a:gd name="T11" fmla="*/ 611 h 2948"/>
                <a:gd name="T12" fmla="*/ 3257 w 3374"/>
                <a:gd name="T13" fmla="*/ 599 h 2948"/>
                <a:gd name="T14" fmla="*/ 3224 w 3374"/>
                <a:gd name="T15" fmla="*/ 592 h 2948"/>
                <a:gd name="T16" fmla="*/ 3189 w 3374"/>
                <a:gd name="T17" fmla="*/ 590 h 2948"/>
                <a:gd name="T18" fmla="*/ 3103 w 3374"/>
                <a:gd name="T19" fmla="*/ 590 h 2948"/>
                <a:gd name="T20" fmla="*/ 3103 w 3374"/>
                <a:gd name="T21" fmla="*/ 353 h 2948"/>
                <a:gd name="T22" fmla="*/ 3100 w 3374"/>
                <a:gd name="T23" fmla="*/ 332 h 2948"/>
                <a:gd name="T24" fmla="*/ 3092 w 3374"/>
                <a:gd name="T25" fmla="*/ 311 h 2948"/>
                <a:gd name="T26" fmla="*/ 3079 w 3374"/>
                <a:gd name="T27" fmla="*/ 295 h 2948"/>
                <a:gd name="T28" fmla="*/ 3062 w 3374"/>
                <a:gd name="T29" fmla="*/ 282 h 2948"/>
                <a:gd name="T30" fmla="*/ 3042 w 3374"/>
                <a:gd name="T31" fmla="*/ 274 h 2948"/>
                <a:gd name="T32" fmla="*/ 3020 w 3374"/>
                <a:gd name="T33" fmla="*/ 270 h 2948"/>
                <a:gd name="T34" fmla="*/ 353 w 3374"/>
                <a:gd name="T35" fmla="*/ 270 h 2948"/>
                <a:gd name="T36" fmla="*/ 331 w 3374"/>
                <a:gd name="T37" fmla="*/ 274 h 2948"/>
                <a:gd name="T38" fmla="*/ 311 w 3374"/>
                <a:gd name="T39" fmla="*/ 282 h 2948"/>
                <a:gd name="T40" fmla="*/ 294 w 3374"/>
                <a:gd name="T41" fmla="*/ 295 h 2948"/>
                <a:gd name="T42" fmla="*/ 281 w 3374"/>
                <a:gd name="T43" fmla="*/ 311 h 2948"/>
                <a:gd name="T44" fmla="*/ 273 w 3374"/>
                <a:gd name="T45" fmla="*/ 332 h 2948"/>
                <a:gd name="T46" fmla="*/ 270 w 3374"/>
                <a:gd name="T47" fmla="*/ 353 h 2948"/>
                <a:gd name="T48" fmla="*/ 270 w 3374"/>
                <a:gd name="T49" fmla="*/ 2595 h 2948"/>
                <a:gd name="T50" fmla="*/ 273 w 3374"/>
                <a:gd name="T51" fmla="*/ 2616 h 2948"/>
                <a:gd name="T52" fmla="*/ 281 w 3374"/>
                <a:gd name="T53" fmla="*/ 2637 h 2948"/>
                <a:gd name="T54" fmla="*/ 294 w 3374"/>
                <a:gd name="T55" fmla="*/ 2653 h 2948"/>
                <a:gd name="T56" fmla="*/ 312 w 3374"/>
                <a:gd name="T57" fmla="*/ 2666 h 2948"/>
                <a:gd name="T58" fmla="*/ 331 w 3374"/>
                <a:gd name="T59" fmla="*/ 2675 h 2948"/>
                <a:gd name="T60" fmla="*/ 353 w 3374"/>
                <a:gd name="T61" fmla="*/ 2678 h 2948"/>
                <a:gd name="T62" fmla="*/ 3023 w 3374"/>
                <a:gd name="T63" fmla="*/ 2678 h 2948"/>
                <a:gd name="T64" fmla="*/ 3046 w 3374"/>
                <a:gd name="T65" fmla="*/ 2675 h 2948"/>
                <a:gd name="T66" fmla="*/ 3065 w 3374"/>
                <a:gd name="T67" fmla="*/ 2666 h 2948"/>
                <a:gd name="T68" fmla="*/ 3083 w 3374"/>
                <a:gd name="T69" fmla="*/ 2653 h 2948"/>
                <a:gd name="T70" fmla="*/ 3096 w 3374"/>
                <a:gd name="T71" fmla="*/ 2637 h 2948"/>
                <a:gd name="T72" fmla="*/ 3104 w 3374"/>
                <a:gd name="T73" fmla="*/ 2616 h 2948"/>
                <a:gd name="T74" fmla="*/ 3107 w 3374"/>
                <a:gd name="T75" fmla="*/ 2595 h 2948"/>
                <a:gd name="T76" fmla="*/ 3107 w 3374"/>
                <a:gd name="T77" fmla="*/ 2358 h 2948"/>
                <a:gd name="T78" fmla="*/ 3192 w 3374"/>
                <a:gd name="T79" fmla="*/ 2358 h 2948"/>
                <a:gd name="T80" fmla="*/ 3228 w 3374"/>
                <a:gd name="T81" fmla="*/ 2356 h 2948"/>
                <a:gd name="T82" fmla="*/ 3262 w 3374"/>
                <a:gd name="T83" fmla="*/ 2349 h 2948"/>
                <a:gd name="T84" fmla="*/ 3293 w 3374"/>
                <a:gd name="T85" fmla="*/ 2338 h 2948"/>
                <a:gd name="T86" fmla="*/ 3323 w 3374"/>
                <a:gd name="T87" fmla="*/ 2322 h 2948"/>
                <a:gd name="T88" fmla="*/ 3349 w 3374"/>
                <a:gd name="T89" fmla="*/ 2303 h 2948"/>
                <a:gd name="T90" fmla="*/ 3374 w 3374"/>
                <a:gd name="T91" fmla="*/ 2280 h 2948"/>
                <a:gd name="T92" fmla="*/ 3374 w 3374"/>
                <a:gd name="T93" fmla="*/ 2948 h 2948"/>
                <a:gd name="T94" fmla="*/ 0 w 3374"/>
                <a:gd name="T95" fmla="*/ 2948 h 2948"/>
                <a:gd name="T96" fmla="*/ 0 w 3374"/>
                <a:gd name="T97" fmla="*/ 0 h 2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374" h="2948">
                  <a:moveTo>
                    <a:pt x="0" y="0"/>
                  </a:moveTo>
                  <a:lnTo>
                    <a:pt x="3371" y="0"/>
                  </a:lnTo>
                  <a:lnTo>
                    <a:pt x="3371" y="668"/>
                  </a:lnTo>
                  <a:lnTo>
                    <a:pt x="3346" y="645"/>
                  </a:lnTo>
                  <a:lnTo>
                    <a:pt x="3319" y="626"/>
                  </a:lnTo>
                  <a:lnTo>
                    <a:pt x="3290" y="611"/>
                  </a:lnTo>
                  <a:lnTo>
                    <a:pt x="3257" y="599"/>
                  </a:lnTo>
                  <a:lnTo>
                    <a:pt x="3224" y="592"/>
                  </a:lnTo>
                  <a:lnTo>
                    <a:pt x="3189" y="590"/>
                  </a:lnTo>
                  <a:lnTo>
                    <a:pt x="3103" y="590"/>
                  </a:lnTo>
                  <a:lnTo>
                    <a:pt x="3103" y="353"/>
                  </a:lnTo>
                  <a:lnTo>
                    <a:pt x="3100" y="332"/>
                  </a:lnTo>
                  <a:lnTo>
                    <a:pt x="3092" y="311"/>
                  </a:lnTo>
                  <a:lnTo>
                    <a:pt x="3079" y="295"/>
                  </a:lnTo>
                  <a:lnTo>
                    <a:pt x="3062" y="282"/>
                  </a:lnTo>
                  <a:lnTo>
                    <a:pt x="3042" y="274"/>
                  </a:lnTo>
                  <a:lnTo>
                    <a:pt x="3020" y="270"/>
                  </a:lnTo>
                  <a:lnTo>
                    <a:pt x="353" y="270"/>
                  </a:lnTo>
                  <a:lnTo>
                    <a:pt x="331" y="274"/>
                  </a:lnTo>
                  <a:lnTo>
                    <a:pt x="311" y="282"/>
                  </a:lnTo>
                  <a:lnTo>
                    <a:pt x="294" y="295"/>
                  </a:lnTo>
                  <a:lnTo>
                    <a:pt x="281" y="311"/>
                  </a:lnTo>
                  <a:lnTo>
                    <a:pt x="273" y="332"/>
                  </a:lnTo>
                  <a:lnTo>
                    <a:pt x="270" y="353"/>
                  </a:lnTo>
                  <a:lnTo>
                    <a:pt x="270" y="2595"/>
                  </a:lnTo>
                  <a:lnTo>
                    <a:pt x="273" y="2616"/>
                  </a:lnTo>
                  <a:lnTo>
                    <a:pt x="281" y="2637"/>
                  </a:lnTo>
                  <a:lnTo>
                    <a:pt x="294" y="2653"/>
                  </a:lnTo>
                  <a:lnTo>
                    <a:pt x="312" y="2666"/>
                  </a:lnTo>
                  <a:lnTo>
                    <a:pt x="331" y="2675"/>
                  </a:lnTo>
                  <a:lnTo>
                    <a:pt x="353" y="2678"/>
                  </a:lnTo>
                  <a:lnTo>
                    <a:pt x="3023" y="2678"/>
                  </a:lnTo>
                  <a:lnTo>
                    <a:pt x="3046" y="2675"/>
                  </a:lnTo>
                  <a:lnTo>
                    <a:pt x="3065" y="2666"/>
                  </a:lnTo>
                  <a:lnTo>
                    <a:pt x="3083" y="2653"/>
                  </a:lnTo>
                  <a:lnTo>
                    <a:pt x="3096" y="2637"/>
                  </a:lnTo>
                  <a:lnTo>
                    <a:pt x="3104" y="2616"/>
                  </a:lnTo>
                  <a:lnTo>
                    <a:pt x="3107" y="2595"/>
                  </a:lnTo>
                  <a:lnTo>
                    <a:pt x="3107" y="2358"/>
                  </a:lnTo>
                  <a:lnTo>
                    <a:pt x="3192" y="2358"/>
                  </a:lnTo>
                  <a:lnTo>
                    <a:pt x="3228" y="2356"/>
                  </a:lnTo>
                  <a:lnTo>
                    <a:pt x="3262" y="2349"/>
                  </a:lnTo>
                  <a:lnTo>
                    <a:pt x="3293" y="2338"/>
                  </a:lnTo>
                  <a:lnTo>
                    <a:pt x="3323" y="2322"/>
                  </a:lnTo>
                  <a:lnTo>
                    <a:pt x="3349" y="2303"/>
                  </a:lnTo>
                  <a:lnTo>
                    <a:pt x="3374" y="2280"/>
                  </a:lnTo>
                  <a:lnTo>
                    <a:pt x="3374" y="2948"/>
                  </a:lnTo>
                  <a:lnTo>
                    <a:pt x="0" y="294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8" name="Freeform 815"/>
            <p:cNvSpPr>
              <a:spLocks/>
            </p:cNvSpPr>
            <p:nvPr/>
          </p:nvSpPr>
          <p:spPr bwMode="auto">
            <a:xfrm>
              <a:off x="6007100" y="6426201"/>
              <a:ext cx="30163" cy="103188"/>
            </a:xfrm>
            <a:custGeom>
              <a:avLst/>
              <a:gdLst>
                <a:gd name="T0" fmla="*/ 268 w 268"/>
                <a:gd name="T1" fmla="*/ 0 h 915"/>
                <a:gd name="T2" fmla="*/ 268 w 268"/>
                <a:gd name="T3" fmla="*/ 915 h 915"/>
                <a:gd name="T4" fmla="*/ 243 w 268"/>
                <a:gd name="T5" fmla="*/ 892 h 915"/>
                <a:gd name="T6" fmla="*/ 216 w 268"/>
                <a:gd name="T7" fmla="*/ 873 h 915"/>
                <a:gd name="T8" fmla="*/ 187 w 268"/>
                <a:gd name="T9" fmla="*/ 858 h 915"/>
                <a:gd name="T10" fmla="*/ 154 w 268"/>
                <a:gd name="T11" fmla="*/ 846 h 915"/>
                <a:gd name="T12" fmla="*/ 121 w 268"/>
                <a:gd name="T13" fmla="*/ 839 h 915"/>
                <a:gd name="T14" fmla="*/ 86 w 268"/>
                <a:gd name="T15" fmla="*/ 836 h 915"/>
                <a:gd name="T16" fmla="*/ 0 w 268"/>
                <a:gd name="T17" fmla="*/ 836 h 915"/>
                <a:gd name="T18" fmla="*/ 0 w 268"/>
                <a:gd name="T19" fmla="*/ 78 h 915"/>
                <a:gd name="T20" fmla="*/ 86 w 268"/>
                <a:gd name="T21" fmla="*/ 78 h 915"/>
                <a:gd name="T22" fmla="*/ 121 w 268"/>
                <a:gd name="T23" fmla="*/ 75 h 915"/>
                <a:gd name="T24" fmla="*/ 154 w 268"/>
                <a:gd name="T25" fmla="*/ 68 h 915"/>
                <a:gd name="T26" fmla="*/ 187 w 268"/>
                <a:gd name="T27" fmla="*/ 57 h 915"/>
                <a:gd name="T28" fmla="*/ 216 w 268"/>
                <a:gd name="T29" fmla="*/ 41 h 915"/>
                <a:gd name="T30" fmla="*/ 243 w 268"/>
                <a:gd name="T31" fmla="*/ 23 h 915"/>
                <a:gd name="T32" fmla="*/ 268 w 268"/>
                <a:gd name="T33" fmla="*/ 0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8" h="915">
                  <a:moveTo>
                    <a:pt x="268" y="0"/>
                  </a:moveTo>
                  <a:lnTo>
                    <a:pt x="268" y="915"/>
                  </a:lnTo>
                  <a:lnTo>
                    <a:pt x="243" y="892"/>
                  </a:lnTo>
                  <a:lnTo>
                    <a:pt x="216" y="873"/>
                  </a:lnTo>
                  <a:lnTo>
                    <a:pt x="187" y="858"/>
                  </a:lnTo>
                  <a:lnTo>
                    <a:pt x="154" y="846"/>
                  </a:lnTo>
                  <a:lnTo>
                    <a:pt x="121" y="839"/>
                  </a:lnTo>
                  <a:lnTo>
                    <a:pt x="86" y="836"/>
                  </a:lnTo>
                  <a:lnTo>
                    <a:pt x="0" y="836"/>
                  </a:lnTo>
                  <a:lnTo>
                    <a:pt x="0" y="78"/>
                  </a:lnTo>
                  <a:lnTo>
                    <a:pt x="86" y="78"/>
                  </a:lnTo>
                  <a:lnTo>
                    <a:pt x="121" y="75"/>
                  </a:lnTo>
                  <a:lnTo>
                    <a:pt x="154" y="68"/>
                  </a:lnTo>
                  <a:lnTo>
                    <a:pt x="187" y="57"/>
                  </a:lnTo>
                  <a:lnTo>
                    <a:pt x="216" y="41"/>
                  </a:lnTo>
                  <a:lnTo>
                    <a:pt x="243" y="23"/>
                  </a:lnTo>
                  <a:lnTo>
                    <a:pt x="2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9" name="Freeform 816"/>
            <p:cNvSpPr>
              <a:spLocks noEditPoints="1"/>
            </p:cNvSpPr>
            <p:nvPr/>
          </p:nvSpPr>
          <p:spPr bwMode="auto">
            <a:xfrm>
              <a:off x="5703888" y="6361113"/>
              <a:ext cx="284163" cy="233363"/>
            </a:xfrm>
            <a:custGeom>
              <a:avLst/>
              <a:gdLst>
                <a:gd name="T0" fmla="*/ 1110 w 2497"/>
                <a:gd name="T1" fmla="*/ 234 h 2066"/>
                <a:gd name="T2" fmla="*/ 918 w 2497"/>
                <a:gd name="T3" fmla="*/ 293 h 2066"/>
                <a:gd name="T4" fmla="*/ 750 w 2497"/>
                <a:gd name="T5" fmla="*/ 395 h 2066"/>
                <a:gd name="T6" fmla="*/ 612 w 2497"/>
                <a:gd name="T7" fmla="*/ 533 h 2066"/>
                <a:gd name="T8" fmla="*/ 511 w 2497"/>
                <a:gd name="T9" fmla="*/ 702 h 2066"/>
                <a:gd name="T10" fmla="*/ 453 w 2497"/>
                <a:gd name="T11" fmla="*/ 894 h 2066"/>
                <a:gd name="T12" fmla="*/ 443 w 2497"/>
                <a:gd name="T13" fmla="*/ 1102 h 2066"/>
                <a:gd name="T14" fmla="*/ 486 w 2497"/>
                <a:gd name="T15" fmla="*/ 1299 h 2066"/>
                <a:gd name="T16" fmla="*/ 574 w 2497"/>
                <a:gd name="T17" fmla="*/ 1477 h 2066"/>
                <a:gd name="T18" fmla="*/ 701 w 2497"/>
                <a:gd name="T19" fmla="*/ 1625 h 2066"/>
                <a:gd name="T20" fmla="*/ 860 w 2497"/>
                <a:gd name="T21" fmla="*/ 1740 h 2066"/>
                <a:gd name="T22" fmla="*/ 1044 w 2497"/>
                <a:gd name="T23" fmla="*/ 1814 h 2066"/>
                <a:gd name="T24" fmla="*/ 1247 w 2497"/>
                <a:gd name="T25" fmla="*/ 1839 h 2066"/>
                <a:gd name="T26" fmla="*/ 1450 w 2497"/>
                <a:gd name="T27" fmla="*/ 1814 h 2066"/>
                <a:gd name="T28" fmla="*/ 1634 w 2497"/>
                <a:gd name="T29" fmla="*/ 1740 h 2066"/>
                <a:gd name="T30" fmla="*/ 1793 w 2497"/>
                <a:gd name="T31" fmla="*/ 1624 h 2066"/>
                <a:gd name="T32" fmla="*/ 1920 w 2497"/>
                <a:gd name="T33" fmla="*/ 1475 h 2066"/>
                <a:gd name="T34" fmla="*/ 2008 w 2497"/>
                <a:gd name="T35" fmla="*/ 1297 h 2066"/>
                <a:gd name="T36" fmla="*/ 2051 w 2497"/>
                <a:gd name="T37" fmla="*/ 1100 h 2066"/>
                <a:gd name="T38" fmla="*/ 2041 w 2497"/>
                <a:gd name="T39" fmla="*/ 892 h 2066"/>
                <a:gd name="T40" fmla="*/ 1983 w 2497"/>
                <a:gd name="T41" fmla="*/ 700 h 2066"/>
                <a:gd name="T42" fmla="*/ 1882 w 2497"/>
                <a:gd name="T43" fmla="*/ 532 h 2066"/>
                <a:gd name="T44" fmla="*/ 1744 w 2497"/>
                <a:gd name="T45" fmla="*/ 394 h 2066"/>
                <a:gd name="T46" fmla="*/ 1576 w 2497"/>
                <a:gd name="T47" fmla="*/ 293 h 2066"/>
                <a:gd name="T48" fmla="*/ 1384 w 2497"/>
                <a:gd name="T49" fmla="*/ 234 h 2066"/>
                <a:gd name="T50" fmla="*/ 0 w 2497"/>
                <a:gd name="T51" fmla="*/ 0 h 2066"/>
                <a:gd name="T52" fmla="*/ 2383 w 2497"/>
                <a:gd name="T53" fmla="*/ 149 h 2066"/>
                <a:gd name="T54" fmla="*/ 2276 w 2497"/>
                <a:gd name="T55" fmla="*/ 173 h 2066"/>
                <a:gd name="T56" fmla="*/ 2192 w 2497"/>
                <a:gd name="T57" fmla="*/ 235 h 2066"/>
                <a:gd name="T58" fmla="*/ 2141 w 2497"/>
                <a:gd name="T59" fmla="*/ 328 h 2066"/>
                <a:gd name="T60" fmla="*/ 2133 w 2497"/>
                <a:gd name="T61" fmla="*/ 439 h 2066"/>
                <a:gd name="T62" fmla="*/ 2171 w 2497"/>
                <a:gd name="T63" fmla="*/ 539 h 2066"/>
                <a:gd name="T64" fmla="*/ 2245 w 2497"/>
                <a:gd name="T65" fmla="*/ 613 h 2066"/>
                <a:gd name="T66" fmla="*/ 2345 w 2497"/>
                <a:gd name="T67" fmla="*/ 651 h 2066"/>
                <a:gd name="T68" fmla="*/ 2497 w 2497"/>
                <a:gd name="T69" fmla="*/ 1410 h 2066"/>
                <a:gd name="T70" fmla="*/ 2309 w 2497"/>
                <a:gd name="T71" fmla="*/ 1420 h 2066"/>
                <a:gd name="T72" fmla="*/ 2217 w 2497"/>
                <a:gd name="T73" fmla="*/ 1472 h 2066"/>
                <a:gd name="T74" fmla="*/ 2154 w 2497"/>
                <a:gd name="T75" fmla="*/ 1556 h 2066"/>
                <a:gd name="T76" fmla="*/ 2130 w 2497"/>
                <a:gd name="T77" fmla="*/ 1662 h 2066"/>
                <a:gd name="T78" fmla="*/ 2154 w 2497"/>
                <a:gd name="T79" fmla="*/ 1769 h 2066"/>
                <a:gd name="T80" fmla="*/ 2217 w 2497"/>
                <a:gd name="T81" fmla="*/ 1854 h 2066"/>
                <a:gd name="T82" fmla="*/ 2309 w 2497"/>
                <a:gd name="T83" fmla="*/ 1904 h 2066"/>
                <a:gd name="T84" fmla="*/ 2497 w 2497"/>
                <a:gd name="T85" fmla="*/ 1915 h 2066"/>
                <a:gd name="T86" fmla="*/ 0 w 2497"/>
                <a:gd name="T87" fmla="*/ 0 h 2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97" h="2066">
                  <a:moveTo>
                    <a:pt x="1247" y="222"/>
                  </a:moveTo>
                  <a:lnTo>
                    <a:pt x="1177" y="225"/>
                  </a:lnTo>
                  <a:lnTo>
                    <a:pt x="1110" y="234"/>
                  </a:lnTo>
                  <a:lnTo>
                    <a:pt x="1044" y="248"/>
                  </a:lnTo>
                  <a:lnTo>
                    <a:pt x="980" y="268"/>
                  </a:lnTo>
                  <a:lnTo>
                    <a:pt x="918" y="293"/>
                  </a:lnTo>
                  <a:lnTo>
                    <a:pt x="860" y="322"/>
                  </a:lnTo>
                  <a:lnTo>
                    <a:pt x="803" y="356"/>
                  </a:lnTo>
                  <a:lnTo>
                    <a:pt x="750" y="395"/>
                  </a:lnTo>
                  <a:lnTo>
                    <a:pt x="701" y="437"/>
                  </a:lnTo>
                  <a:lnTo>
                    <a:pt x="654" y="483"/>
                  </a:lnTo>
                  <a:lnTo>
                    <a:pt x="612" y="533"/>
                  </a:lnTo>
                  <a:lnTo>
                    <a:pt x="574" y="587"/>
                  </a:lnTo>
                  <a:lnTo>
                    <a:pt x="541" y="643"/>
                  </a:lnTo>
                  <a:lnTo>
                    <a:pt x="511" y="702"/>
                  </a:lnTo>
                  <a:lnTo>
                    <a:pt x="486" y="764"/>
                  </a:lnTo>
                  <a:lnTo>
                    <a:pt x="467" y="828"/>
                  </a:lnTo>
                  <a:lnTo>
                    <a:pt x="453" y="894"/>
                  </a:lnTo>
                  <a:lnTo>
                    <a:pt x="443" y="962"/>
                  </a:lnTo>
                  <a:lnTo>
                    <a:pt x="440" y="1032"/>
                  </a:lnTo>
                  <a:lnTo>
                    <a:pt x="443" y="1102"/>
                  </a:lnTo>
                  <a:lnTo>
                    <a:pt x="453" y="1169"/>
                  </a:lnTo>
                  <a:lnTo>
                    <a:pt x="467" y="1236"/>
                  </a:lnTo>
                  <a:lnTo>
                    <a:pt x="486" y="1299"/>
                  </a:lnTo>
                  <a:lnTo>
                    <a:pt x="511" y="1361"/>
                  </a:lnTo>
                  <a:lnTo>
                    <a:pt x="541" y="1420"/>
                  </a:lnTo>
                  <a:lnTo>
                    <a:pt x="574" y="1477"/>
                  </a:lnTo>
                  <a:lnTo>
                    <a:pt x="612" y="1530"/>
                  </a:lnTo>
                  <a:lnTo>
                    <a:pt x="654" y="1579"/>
                  </a:lnTo>
                  <a:lnTo>
                    <a:pt x="701" y="1625"/>
                  </a:lnTo>
                  <a:lnTo>
                    <a:pt x="750" y="1668"/>
                  </a:lnTo>
                  <a:lnTo>
                    <a:pt x="803" y="1706"/>
                  </a:lnTo>
                  <a:lnTo>
                    <a:pt x="860" y="1740"/>
                  </a:lnTo>
                  <a:lnTo>
                    <a:pt x="918" y="1770"/>
                  </a:lnTo>
                  <a:lnTo>
                    <a:pt x="980" y="1794"/>
                  </a:lnTo>
                  <a:lnTo>
                    <a:pt x="1044" y="1814"/>
                  </a:lnTo>
                  <a:lnTo>
                    <a:pt x="1110" y="1828"/>
                  </a:lnTo>
                  <a:lnTo>
                    <a:pt x="1177" y="1836"/>
                  </a:lnTo>
                  <a:lnTo>
                    <a:pt x="1247" y="1839"/>
                  </a:lnTo>
                  <a:lnTo>
                    <a:pt x="1317" y="1836"/>
                  </a:lnTo>
                  <a:lnTo>
                    <a:pt x="1384" y="1828"/>
                  </a:lnTo>
                  <a:lnTo>
                    <a:pt x="1450" y="1814"/>
                  </a:lnTo>
                  <a:lnTo>
                    <a:pt x="1514" y="1794"/>
                  </a:lnTo>
                  <a:lnTo>
                    <a:pt x="1576" y="1770"/>
                  </a:lnTo>
                  <a:lnTo>
                    <a:pt x="1634" y="1740"/>
                  </a:lnTo>
                  <a:lnTo>
                    <a:pt x="1691" y="1705"/>
                  </a:lnTo>
                  <a:lnTo>
                    <a:pt x="1744" y="1667"/>
                  </a:lnTo>
                  <a:lnTo>
                    <a:pt x="1793" y="1624"/>
                  </a:lnTo>
                  <a:lnTo>
                    <a:pt x="1840" y="1578"/>
                  </a:lnTo>
                  <a:lnTo>
                    <a:pt x="1882" y="1528"/>
                  </a:lnTo>
                  <a:lnTo>
                    <a:pt x="1920" y="1475"/>
                  </a:lnTo>
                  <a:lnTo>
                    <a:pt x="1953" y="1418"/>
                  </a:lnTo>
                  <a:lnTo>
                    <a:pt x="1983" y="1360"/>
                  </a:lnTo>
                  <a:lnTo>
                    <a:pt x="2008" y="1297"/>
                  </a:lnTo>
                  <a:lnTo>
                    <a:pt x="2027" y="1234"/>
                  </a:lnTo>
                  <a:lnTo>
                    <a:pt x="2041" y="1167"/>
                  </a:lnTo>
                  <a:lnTo>
                    <a:pt x="2051" y="1100"/>
                  </a:lnTo>
                  <a:lnTo>
                    <a:pt x="2054" y="1030"/>
                  </a:lnTo>
                  <a:lnTo>
                    <a:pt x="2051" y="960"/>
                  </a:lnTo>
                  <a:lnTo>
                    <a:pt x="2041" y="892"/>
                  </a:lnTo>
                  <a:lnTo>
                    <a:pt x="2027" y="826"/>
                  </a:lnTo>
                  <a:lnTo>
                    <a:pt x="2008" y="762"/>
                  </a:lnTo>
                  <a:lnTo>
                    <a:pt x="1983" y="700"/>
                  </a:lnTo>
                  <a:lnTo>
                    <a:pt x="1953" y="641"/>
                  </a:lnTo>
                  <a:lnTo>
                    <a:pt x="1920" y="585"/>
                  </a:lnTo>
                  <a:lnTo>
                    <a:pt x="1882" y="532"/>
                  </a:lnTo>
                  <a:lnTo>
                    <a:pt x="1840" y="482"/>
                  </a:lnTo>
                  <a:lnTo>
                    <a:pt x="1793" y="436"/>
                  </a:lnTo>
                  <a:lnTo>
                    <a:pt x="1744" y="394"/>
                  </a:lnTo>
                  <a:lnTo>
                    <a:pt x="1691" y="355"/>
                  </a:lnTo>
                  <a:lnTo>
                    <a:pt x="1634" y="321"/>
                  </a:lnTo>
                  <a:lnTo>
                    <a:pt x="1576" y="293"/>
                  </a:lnTo>
                  <a:lnTo>
                    <a:pt x="1514" y="268"/>
                  </a:lnTo>
                  <a:lnTo>
                    <a:pt x="1450" y="247"/>
                  </a:lnTo>
                  <a:lnTo>
                    <a:pt x="1384" y="234"/>
                  </a:lnTo>
                  <a:lnTo>
                    <a:pt x="1317" y="225"/>
                  </a:lnTo>
                  <a:lnTo>
                    <a:pt x="1247" y="222"/>
                  </a:lnTo>
                  <a:close/>
                  <a:moveTo>
                    <a:pt x="0" y="0"/>
                  </a:moveTo>
                  <a:lnTo>
                    <a:pt x="2497" y="0"/>
                  </a:lnTo>
                  <a:lnTo>
                    <a:pt x="2497" y="149"/>
                  </a:lnTo>
                  <a:lnTo>
                    <a:pt x="2383" y="149"/>
                  </a:lnTo>
                  <a:lnTo>
                    <a:pt x="2345" y="151"/>
                  </a:lnTo>
                  <a:lnTo>
                    <a:pt x="2309" y="159"/>
                  </a:lnTo>
                  <a:lnTo>
                    <a:pt x="2276" y="173"/>
                  </a:lnTo>
                  <a:lnTo>
                    <a:pt x="2245" y="189"/>
                  </a:lnTo>
                  <a:lnTo>
                    <a:pt x="2217" y="211"/>
                  </a:lnTo>
                  <a:lnTo>
                    <a:pt x="2192" y="235"/>
                  </a:lnTo>
                  <a:lnTo>
                    <a:pt x="2171" y="264"/>
                  </a:lnTo>
                  <a:lnTo>
                    <a:pt x="2154" y="295"/>
                  </a:lnTo>
                  <a:lnTo>
                    <a:pt x="2141" y="328"/>
                  </a:lnTo>
                  <a:lnTo>
                    <a:pt x="2133" y="364"/>
                  </a:lnTo>
                  <a:lnTo>
                    <a:pt x="2130" y="401"/>
                  </a:lnTo>
                  <a:lnTo>
                    <a:pt x="2133" y="439"/>
                  </a:lnTo>
                  <a:lnTo>
                    <a:pt x="2142" y="475"/>
                  </a:lnTo>
                  <a:lnTo>
                    <a:pt x="2154" y="508"/>
                  </a:lnTo>
                  <a:lnTo>
                    <a:pt x="2171" y="539"/>
                  </a:lnTo>
                  <a:lnTo>
                    <a:pt x="2193" y="567"/>
                  </a:lnTo>
                  <a:lnTo>
                    <a:pt x="2217" y="592"/>
                  </a:lnTo>
                  <a:lnTo>
                    <a:pt x="2245" y="613"/>
                  </a:lnTo>
                  <a:lnTo>
                    <a:pt x="2277" y="631"/>
                  </a:lnTo>
                  <a:lnTo>
                    <a:pt x="2309" y="643"/>
                  </a:lnTo>
                  <a:lnTo>
                    <a:pt x="2345" y="651"/>
                  </a:lnTo>
                  <a:lnTo>
                    <a:pt x="2383" y="654"/>
                  </a:lnTo>
                  <a:lnTo>
                    <a:pt x="2497" y="654"/>
                  </a:lnTo>
                  <a:lnTo>
                    <a:pt x="2497" y="1410"/>
                  </a:lnTo>
                  <a:lnTo>
                    <a:pt x="2383" y="1410"/>
                  </a:lnTo>
                  <a:lnTo>
                    <a:pt x="2345" y="1412"/>
                  </a:lnTo>
                  <a:lnTo>
                    <a:pt x="2309" y="1420"/>
                  </a:lnTo>
                  <a:lnTo>
                    <a:pt x="2276" y="1434"/>
                  </a:lnTo>
                  <a:lnTo>
                    <a:pt x="2245" y="1451"/>
                  </a:lnTo>
                  <a:lnTo>
                    <a:pt x="2217" y="1472"/>
                  </a:lnTo>
                  <a:lnTo>
                    <a:pt x="2192" y="1497"/>
                  </a:lnTo>
                  <a:lnTo>
                    <a:pt x="2171" y="1525"/>
                  </a:lnTo>
                  <a:lnTo>
                    <a:pt x="2154" y="1556"/>
                  </a:lnTo>
                  <a:lnTo>
                    <a:pt x="2141" y="1589"/>
                  </a:lnTo>
                  <a:lnTo>
                    <a:pt x="2133" y="1625"/>
                  </a:lnTo>
                  <a:lnTo>
                    <a:pt x="2130" y="1662"/>
                  </a:lnTo>
                  <a:lnTo>
                    <a:pt x="2133" y="1700"/>
                  </a:lnTo>
                  <a:lnTo>
                    <a:pt x="2142" y="1736"/>
                  </a:lnTo>
                  <a:lnTo>
                    <a:pt x="2154" y="1769"/>
                  </a:lnTo>
                  <a:lnTo>
                    <a:pt x="2171" y="1800"/>
                  </a:lnTo>
                  <a:lnTo>
                    <a:pt x="2193" y="1828"/>
                  </a:lnTo>
                  <a:lnTo>
                    <a:pt x="2217" y="1854"/>
                  </a:lnTo>
                  <a:lnTo>
                    <a:pt x="2245" y="1874"/>
                  </a:lnTo>
                  <a:lnTo>
                    <a:pt x="2277" y="1892"/>
                  </a:lnTo>
                  <a:lnTo>
                    <a:pt x="2309" y="1904"/>
                  </a:lnTo>
                  <a:lnTo>
                    <a:pt x="2345" y="1912"/>
                  </a:lnTo>
                  <a:lnTo>
                    <a:pt x="2383" y="1915"/>
                  </a:lnTo>
                  <a:lnTo>
                    <a:pt x="2497" y="1915"/>
                  </a:lnTo>
                  <a:lnTo>
                    <a:pt x="2497" y="2066"/>
                  </a:lnTo>
                  <a:lnTo>
                    <a:pt x="0" y="206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883" name="Freeform 821"/>
          <p:cNvSpPr>
            <a:spLocks noEditPoints="1"/>
          </p:cNvSpPr>
          <p:nvPr/>
        </p:nvSpPr>
        <p:spPr bwMode="auto">
          <a:xfrm>
            <a:off x="4819214" y="4444997"/>
            <a:ext cx="141979" cy="142944"/>
          </a:xfrm>
          <a:custGeom>
            <a:avLst/>
            <a:gdLst>
              <a:gd name="T0" fmla="*/ 444 w 2058"/>
              <a:gd name="T1" fmla="*/ 1604 h 2075"/>
              <a:gd name="T2" fmla="*/ 414 w 2058"/>
              <a:gd name="T3" fmla="*/ 1622 h 2075"/>
              <a:gd name="T4" fmla="*/ 398 w 2058"/>
              <a:gd name="T5" fmla="*/ 1650 h 2075"/>
              <a:gd name="T6" fmla="*/ 398 w 2058"/>
              <a:gd name="T7" fmla="*/ 1686 h 2075"/>
              <a:gd name="T8" fmla="*/ 415 w 2058"/>
              <a:gd name="T9" fmla="*/ 1716 h 2075"/>
              <a:gd name="T10" fmla="*/ 445 w 2058"/>
              <a:gd name="T11" fmla="*/ 1734 h 2075"/>
              <a:gd name="T12" fmla="*/ 1597 w 2058"/>
              <a:gd name="T13" fmla="*/ 1736 h 2075"/>
              <a:gd name="T14" fmla="*/ 1631 w 2058"/>
              <a:gd name="T15" fmla="*/ 1726 h 2075"/>
              <a:gd name="T16" fmla="*/ 1656 w 2058"/>
              <a:gd name="T17" fmla="*/ 1703 h 2075"/>
              <a:gd name="T18" fmla="*/ 1665 w 2058"/>
              <a:gd name="T19" fmla="*/ 1669 h 2075"/>
              <a:gd name="T20" fmla="*/ 1656 w 2058"/>
              <a:gd name="T21" fmla="*/ 1635 h 2075"/>
              <a:gd name="T22" fmla="*/ 1631 w 2058"/>
              <a:gd name="T23" fmla="*/ 1610 h 2075"/>
              <a:gd name="T24" fmla="*/ 1597 w 2058"/>
              <a:gd name="T25" fmla="*/ 1602 h 2075"/>
              <a:gd name="T26" fmla="*/ 1033 w 2058"/>
              <a:gd name="T27" fmla="*/ 772 h 2075"/>
              <a:gd name="T28" fmla="*/ 999 w 2058"/>
              <a:gd name="T29" fmla="*/ 781 h 2075"/>
              <a:gd name="T30" fmla="*/ 975 w 2058"/>
              <a:gd name="T31" fmla="*/ 804 h 2075"/>
              <a:gd name="T32" fmla="*/ 965 w 2058"/>
              <a:gd name="T33" fmla="*/ 838 h 2075"/>
              <a:gd name="T34" fmla="*/ 968 w 2058"/>
              <a:gd name="T35" fmla="*/ 1424 h 2075"/>
              <a:gd name="T36" fmla="*/ 985 w 2058"/>
              <a:gd name="T37" fmla="*/ 1453 h 2075"/>
              <a:gd name="T38" fmla="*/ 1015 w 2058"/>
              <a:gd name="T39" fmla="*/ 1471 h 2075"/>
              <a:gd name="T40" fmla="*/ 1051 w 2058"/>
              <a:gd name="T41" fmla="*/ 1471 h 2075"/>
              <a:gd name="T42" fmla="*/ 1080 w 2058"/>
              <a:gd name="T43" fmla="*/ 1453 h 2075"/>
              <a:gd name="T44" fmla="*/ 1097 w 2058"/>
              <a:gd name="T45" fmla="*/ 1424 h 2075"/>
              <a:gd name="T46" fmla="*/ 1100 w 2058"/>
              <a:gd name="T47" fmla="*/ 838 h 2075"/>
              <a:gd name="T48" fmla="*/ 1091 w 2058"/>
              <a:gd name="T49" fmla="*/ 804 h 2075"/>
              <a:gd name="T50" fmla="*/ 1067 w 2058"/>
              <a:gd name="T51" fmla="*/ 781 h 2075"/>
              <a:gd name="T52" fmla="*/ 1033 w 2058"/>
              <a:gd name="T53" fmla="*/ 772 h 2075"/>
              <a:gd name="T54" fmla="*/ 1451 w 2058"/>
              <a:gd name="T55" fmla="*/ 511 h 2075"/>
              <a:gd name="T56" fmla="*/ 1422 w 2058"/>
              <a:gd name="T57" fmla="*/ 528 h 2075"/>
              <a:gd name="T58" fmla="*/ 1404 w 2058"/>
              <a:gd name="T59" fmla="*/ 558 h 2075"/>
              <a:gd name="T60" fmla="*/ 1402 w 2058"/>
              <a:gd name="T61" fmla="*/ 1406 h 2075"/>
              <a:gd name="T62" fmla="*/ 1411 w 2058"/>
              <a:gd name="T63" fmla="*/ 1440 h 2075"/>
              <a:gd name="T64" fmla="*/ 1435 w 2058"/>
              <a:gd name="T65" fmla="*/ 1464 h 2075"/>
              <a:gd name="T66" fmla="*/ 1469 w 2058"/>
              <a:gd name="T67" fmla="*/ 1473 h 2075"/>
              <a:gd name="T68" fmla="*/ 1503 w 2058"/>
              <a:gd name="T69" fmla="*/ 1464 h 2075"/>
              <a:gd name="T70" fmla="*/ 1527 w 2058"/>
              <a:gd name="T71" fmla="*/ 1440 h 2075"/>
              <a:gd name="T72" fmla="*/ 1536 w 2058"/>
              <a:gd name="T73" fmla="*/ 1406 h 2075"/>
              <a:gd name="T74" fmla="*/ 1534 w 2058"/>
              <a:gd name="T75" fmla="*/ 558 h 2075"/>
              <a:gd name="T76" fmla="*/ 1516 w 2058"/>
              <a:gd name="T77" fmla="*/ 528 h 2075"/>
              <a:gd name="T78" fmla="*/ 1487 w 2058"/>
              <a:gd name="T79" fmla="*/ 511 h 2075"/>
              <a:gd name="T80" fmla="*/ 588 w 2058"/>
              <a:gd name="T81" fmla="*/ 340 h 2075"/>
              <a:gd name="T82" fmla="*/ 554 w 2058"/>
              <a:gd name="T83" fmla="*/ 350 h 2075"/>
              <a:gd name="T84" fmla="*/ 530 w 2058"/>
              <a:gd name="T85" fmla="*/ 373 h 2075"/>
              <a:gd name="T86" fmla="*/ 521 w 2058"/>
              <a:gd name="T87" fmla="*/ 407 h 2075"/>
              <a:gd name="T88" fmla="*/ 523 w 2058"/>
              <a:gd name="T89" fmla="*/ 1425 h 2075"/>
              <a:gd name="T90" fmla="*/ 541 w 2058"/>
              <a:gd name="T91" fmla="*/ 1454 h 2075"/>
              <a:gd name="T92" fmla="*/ 570 w 2058"/>
              <a:gd name="T93" fmla="*/ 1471 h 2075"/>
              <a:gd name="T94" fmla="*/ 606 w 2058"/>
              <a:gd name="T95" fmla="*/ 1471 h 2075"/>
              <a:gd name="T96" fmla="*/ 635 w 2058"/>
              <a:gd name="T97" fmla="*/ 1454 h 2075"/>
              <a:gd name="T98" fmla="*/ 652 w 2058"/>
              <a:gd name="T99" fmla="*/ 1425 h 2075"/>
              <a:gd name="T100" fmla="*/ 655 w 2058"/>
              <a:gd name="T101" fmla="*/ 407 h 2075"/>
              <a:gd name="T102" fmla="*/ 646 w 2058"/>
              <a:gd name="T103" fmla="*/ 373 h 2075"/>
              <a:gd name="T104" fmla="*/ 622 w 2058"/>
              <a:gd name="T105" fmla="*/ 350 h 2075"/>
              <a:gd name="T106" fmla="*/ 588 w 2058"/>
              <a:gd name="T107" fmla="*/ 340 h 2075"/>
              <a:gd name="T108" fmla="*/ 2058 w 2058"/>
              <a:gd name="T109" fmla="*/ 0 h 2075"/>
              <a:gd name="T110" fmla="*/ 0 w 2058"/>
              <a:gd name="T111" fmla="*/ 2075 h 2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58" h="2075">
                <a:moveTo>
                  <a:pt x="463" y="1602"/>
                </a:moveTo>
                <a:lnTo>
                  <a:pt x="444" y="1604"/>
                </a:lnTo>
                <a:lnTo>
                  <a:pt x="429" y="1610"/>
                </a:lnTo>
                <a:lnTo>
                  <a:pt x="414" y="1622"/>
                </a:lnTo>
                <a:lnTo>
                  <a:pt x="404" y="1635"/>
                </a:lnTo>
                <a:lnTo>
                  <a:pt x="398" y="1650"/>
                </a:lnTo>
                <a:lnTo>
                  <a:pt x="396" y="1669"/>
                </a:lnTo>
                <a:lnTo>
                  <a:pt x="398" y="1686"/>
                </a:lnTo>
                <a:lnTo>
                  <a:pt x="405" y="1703"/>
                </a:lnTo>
                <a:lnTo>
                  <a:pt x="415" y="1716"/>
                </a:lnTo>
                <a:lnTo>
                  <a:pt x="429" y="1726"/>
                </a:lnTo>
                <a:lnTo>
                  <a:pt x="445" y="1734"/>
                </a:lnTo>
                <a:lnTo>
                  <a:pt x="463" y="1736"/>
                </a:lnTo>
                <a:lnTo>
                  <a:pt x="1597" y="1736"/>
                </a:lnTo>
                <a:lnTo>
                  <a:pt x="1616" y="1734"/>
                </a:lnTo>
                <a:lnTo>
                  <a:pt x="1631" y="1726"/>
                </a:lnTo>
                <a:lnTo>
                  <a:pt x="1646" y="1716"/>
                </a:lnTo>
                <a:lnTo>
                  <a:pt x="1656" y="1703"/>
                </a:lnTo>
                <a:lnTo>
                  <a:pt x="1662" y="1686"/>
                </a:lnTo>
                <a:lnTo>
                  <a:pt x="1665" y="1669"/>
                </a:lnTo>
                <a:lnTo>
                  <a:pt x="1662" y="1650"/>
                </a:lnTo>
                <a:lnTo>
                  <a:pt x="1656" y="1635"/>
                </a:lnTo>
                <a:lnTo>
                  <a:pt x="1646" y="1622"/>
                </a:lnTo>
                <a:lnTo>
                  <a:pt x="1631" y="1610"/>
                </a:lnTo>
                <a:lnTo>
                  <a:pt x="1616" y="1604"/>
                </a:lnTo>
                <a:lnTo>
                  <a:pt x="1597" y="1602"/>
                </a:lnTo>
                <a:lnTo>
                  <a:pt x="463" y="1602"/>
                </a:lnTo>
                <a:close/>
                <a:moveTo>
                  <a:pt x="1033" y="772"/>
                </a:moveTo>
                <a:lnTo>
                  <a:pt x="1015" y="774"/>
                </a:lnTo>
                <a:lnTo>
                  <a:pt x="999" y="781"/>
                </a:lnTo>
                <a:lnTo>
                  <a:pt x="985" y="791"/>
                </a:lnTo>
                <a:lnTo>
                  <a:pt x="975" y="804"/>
                </a:lnTo>
                <a:lnTo>
                  <a:pt x="968" y="821"/>
                </a:lnTo>
                <a:lnTo>
                  <a:pt x="965" y="838"/>
                </a:lnTo>
                <a:lnTo>
                  <a:pt x="965" y="1406"/>
                </a:lnTo>
                <a:lnTo>
                  <a:pt x="968" y="1424"/>
                </a:lnTo>
                <a:lnTo>
                  <a:pt x="975" y="1440"/>
                </a:lnTo>
                <a:lnTo>
                  <a:pt x="985" y="1453"/>
                </a:lnTo>
                <a:lnTo>
                  <a:pt x="999" y="1464"/>
                </a:lnTo>
                <a:lnTo>
                  <a:pt x="1015" y="1471"/>
                </a:lnTo>
                <a:lnTo>
                  <a:pt x="1033" y="1473"/>
                </a:lnTo>
                <a:lnTo>
                  <a:pt x="1051" y="1471"/>
                </a:lnTo>
                <a:lnTo>
                  <a:pt x="1067" y="1464"/>
                </a:lnTo>
                <a:lnTo>
                  <a:pt x="1080" y="1453"/>
                </a:lnTo>
                <a:lnTo>
                  <a:pt x="1091" y="1440"/>
                </a:lnTo>
                <a:lnTo>
                  <a:pt x="1097" y="1424"/>
                </a:lnTo>
                <a:lnTo>
                  <a:pt x="1100" y="1406"/>
                </a:lnTo>
                <a:lnTo>
                  <a:pt x="1100" y="838"/>
                </a:lnTo>
                <a:lnTo>
                  <a:pt x="1097" y="821"/>
                </a:lnTo>
                <a:lnTo>
                  <a:pt x="1091" y="804"/>
                </a:lnTo>
                <a:lnTo>
                  <a:pt x="1080" y="791"/>
                </a:lnTo>
                <a:lnTo>
                  <a:pt x="1067" y="781"/>
                </a:lnTo>
                <a:lnTo>
                  <a:pt x="1051" y="774"/>
                </a:lnTo>
                <a:lnTo>
                  <a:pt x="1033" y="772"/>
                </a:lnTo>
                <a:close/>
                <a:moveTo>
                  <a:pt x="1469" y="509"/>
                </a:moveTo>
                <a:lnTo>
                  <a:pt x="1451" y="511"/>
                </a:lnTo>
                <a:lnTo>
                  <a:pt x="1435" y="518"/>
                </a:lnTo>
                <a:lnTo>
                  <a:pt x="1422" y="528"/>
                </a:lnTo>
                <a:lnTo>
                  <a:pt x="1411" y="542"/>
                </a:lnTo>
                <a:lnTo>
                  <a:pt x="1404" y="558"/>
                </a:lnTo>
                <a:lnTo>
                  <a:pt x="1402" y="576"/>
                </a:lnTo>
                <a:lnTo>
                  <a:pt x="1402" y="1406"/>
                </a:lnTo>
                <a:lnTo>
                  <a:pt x="1404" y="1424"/>
                </a:lnTo>
                <a:lnTo>
                  <a:pt x="1411" y="1440"/>
                </a:lnTo>
                <a:lnTo>
                  <a:pt x="1422" y="1453"/>
                </a:lnTo>
                <a:lnTo>
                  <a:pt x="1435" y="1464"/>
                </a:lnTo>
                <a:lnTo>
                  <a:pt x="1451" y="1471"/>
                </a:lnTo>
                <a:lnTo>
                  <a:pt x="1469" y="1473"/>
                </a:lnTo>
                <a:lnTo>
                  <a:pt x="1487" y="1471"/>
                </a:lnTo>
                <a:lnTo>
                  <a:pt x="1503" y="1464"/>
                </a:lnTo>
                <a:lnTo>
                  <a:pt x="1516" y="1453"/>
                </a:lnTo>
                <a:lnTo>
                  <a:pt x="1527" y="1440"/>
                </a:lnTo>
                <a:lnTo>
                  <a:pt x="1534" y="1424"/>
                </a:lnTo>
                <a:lnTo>
                  <a:pt x="1536" y="1406"/>
                </a:lnTo>
                <a:lnTo>
                  <a:pt x="1536" y="576"/>
                </a:lnTo>
                <a:lnTo>
                  <a:pt x="1534" y="558"/>
                </a:lnTo>
                <a:lnTo>
                  <a:pt x="1527" y="542"/>
                </a:lnTo>
                <a:lnTo>
                  <a:pt x="1516" y="528"/>
                </a:lnTo>
                <a:lnTo>
                  <a:pt x="1503" y="518"/>
                </a:lnTo>
                <a:lnTo>
                  <a:pt x="1487" y="511"/>
                </a:lnTo>
                <a:lnTo>
                  <a:pt x="1469" y="509"/>
                </a:lnTo>
                <a:close/>
                <a:moveTo>
                  <a:pt x="588" y="340"/>
                </a:moveTo>
                <a:lnTo>
                  <a:pt x="570" y="342"/>
                </a:lnTo>
                <a:lnTo>
                  <a:pt x="554" y="350"/>
                </a:lnTo>
                <a:lnTo>
                  <a:pt x="541" y="360"/>
                </a:lnTo>
                <a:lnTo>
                  <a:pt x="530" y="373"/>
                </a:lnTo>
                <a:lnTo>
                  <a:pt x="523" y="390"/>
                </a:lnTo>
                <a:lnTo>
                  <a:pt x="521" y="407"/>
                </a:lnTo>
                <a:lnTo>
                  <a:pt x="521" y="1406"/>
                </a:lnTo>
                <a:lnTo>
                  <a:pt x="523" y="1425"/>
                </a:lnTo>
                <a:lnTo>
                  <a:pt x="530" y="1440"/>
                </a:lnTo>
                <a:lnTo>
                  <a:pt x="541" y="1454"/>
                </a:lnTo>
                <a:lnTo>
                  <a:pt x="554" y="1465"/>
                </a:lnTo>
                <a:lnTo>
                  <a:pt x="570" y="1471"/>
                </a:lnTo>
                <a:lnTo>
                  <a:pt x="588" y="1474"/>
                </a:lnTo>
                <a:lnTo>
                  <a:pt x="606" y="1471"/>
                </a:lnTo>
                <a:lnTo>
                  <a:pt x="622" y="1465"/>
                </a:lnTo>
                <a:lnTo>
                  <a:pt x="635" y="1454"/>
                </a:lnTo>
                <a:lnTo>
                  <a:pt x="646" y="1440"/>
                </a:lnTo>
                <a:lnTo>
                  <a:pt x="652" y="1425"/>
                </a:lnTo>
                <a:lnTo>
                  <a:pt x="655" y="1406"/>
                </a:lnTo>
                <a:lnTo>
                  <a:pt x="655" y="407"/>
                </a:lnTo>
                <a:lnTo>
                  <a:pt x="652" y="390"/>
                </a:lnTo>
                <a:lnTo>
                  <a:pt x="646" y="373"/>
                </a:lnTo>
                <a:lnTo>
                  <a:pt x="635" y="360"/>
                </a:lnTo>
                <a:lnTo>
                  <a:pt x="622" y="350"/>
                </a:lnTo>
                <a:lnTo>
                  <a:pt x="606" y="342"/>
                </a:lnTo>
                <a:lnTo>
                  <a:pt x="588" y="340"/>
                </a:lnTo>
                <a:close/>
                <a:moveTo>
                  <a:pt x="0" y="0"/>
                </a:moveTo>
                <a:lnTo>
                  <a:pt x="2058" y="0"/>
                </a:lnTo>
                <a:lnTo>
                  <a:pt x="2058" y="2075"/>
                </a:lnTo>
                <a:lnTo>
                  <a:pt x="0" y="2075"/>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943" name="Group 1942"/>
          <p:cNvGrpSpPr/>
          <p:nvPr/>
        </p:nvGrpSpPr>
        <p:grpSpPr>
          <a:xfrm>
            <a:off x="4352799" y="4400086"/>
            <a:ext cx="148739" cy="232766"/>
            <a:chOff x="4624387" y="6161088"/>
            <a:chExt cx="244476" cy="382587"/>
          </a:xfrm>
          <a:solidFill>
            <a:schemeClr val="tx1">
              <a:lumMod val="65000"/>
              <a:lumOff val="35000"/>
            </a:schemeClr>
          </a:solidFill>
        </p:grpSpPr>
        <p:sp>
          <p:nvSpPr>
            <p:cNvPr id="1889" name="Freeform 828"/>
            <p:cNvSpPr>
              <a:spLocks noEditPoints="1"/>
            </p:cNvSpPr>
            <p:nvPr/>
          </p:nvSpPr>
          <p:spPr bwMode="auto">
            <a:xfrm>
              <a:off x="4624388" y="6484938"/>
              <a:ext cx="244475" cy="58737"/>
            </a:xfrm>
            <a:custGeom>
              <a:avLst/>
              <a:gdLst>
                <a:gd name="T0" fmla="*/ 1486 w 2151"/>
                <a:gd name="T1" fmla="*/ 194 h 516"/>
                <a:gd name="T2" fmla="*/ 1457 w 2151"/>
                <a:gd name="T3" fmla="*/ 210 h 516"/>
                <a:gd name="T4" fmla="*/ 1441 w 2151"/>
                <a:gd name="T5" fmla="*/ 239 h 516"/>
                <a:gd name="T6" fmla="*/ 1441 w 2151"/>
                <a:gd name="T7" fmla="*/ 273 h 516"/>
                <a:gd name="T8" fmla="*/ 1457 w 2151"/>
                <a:gd name="T9" fmla="*/ 300 h 516"/>
                <a:gd name="T10" fmla="*/ 1485 w 2151"/>
                <a:gd name="T11" fmla="*/ 318 h 516"/>
                <a:gd name="T12" fmla="*/ 1718 w 2151"/>
                <a:gd name="T13" fmla="*/ 320 h 516"/>
                <a:gd name="T14" fmla="*/ 1750 w 2151"/>
                <a:gd name="T15" fmla="*/ 310 h 516"/>
                <a:gd name="T16" fmla="*/ 1773 w 2151"/>
                <a:gd name="T17" fmla="*/ 288 h 516"/>
                <a:gd name="T18" fmla="*/ 1783 w 2151"/>
                <a:gd name="T19" fmla="*/ 255 h 516"/>
                <a:gd name="T20" fmla="*/ 1773 w 2151"/>
                <a:gd name="T21" fmla="*/ 224 h 516"/>
                <a:gd name="T22" fmla="*/ 1751 w 2151"/>
                <a:gd name="T23" fmla="*/ 201 h 516"/>
                <a:gd name="T24" fmla="*/ 1718 w 2151"/>
                <a:gd name="T25" fmla="*/ 192 h 516"/>
                <a:gd name="T26" fmla="*/ 968 w 2151"/>
                <a:gd name="T27" fmla="*/ 192 h 516"/>
                <a:gd name="T28" fmla="*/ 934 w 2151"/>
                <a:gd name="T29" fmla="*/ 201 h 516"/>
                <a:gd name="T30" fmla="*/ 911 w 2151"/>
                <a:gd name="T31" fmla="*/ 224 h 516"/>
                <a:gd name="T32" fmla="*/ 904 w 2151"/>
                <a:gd name="T33" fmla="*/ 255 h 516"/>
                <a:gd name="T34" fmla="*/ 913 w 2151"/>
                <a:gd name="T35" fmla="*/ 288 h 516"/>
                <a:gd name="T36" fmla="*/ 936 w 2151"/>
                <a:gd name="T37" fmla="*/ 310 h 516"/>
                <a:gd name="T38" fmla="*/ 968 w 2151"/>
                <a:gd name="T39" fmla="*/ 320 h 516"/>
                <a:gd name="T40" fmla="*/ 1199 w 2151"/>
                <a:gd name="T41" fmla="*/ 318 h 516"/>
                <a:gd name="T42" fmla="*/ 1226 w 2151"/>
                <a:gd name="T43" fmla="*/ 301 h 516"/>
                <a:gd name="T44" fmla="*/ 1244 w 2151"/>
                <a:gd name="T45" fmla="*/ 273 h 516"/>
                <a:gd name="T46" fmla="*/ 1244 w 2151"/>
                <a:gd name="T47" fmla="*/ 239 h 516"/>
                <a:gd name="T48" fmla="*/ 1226 w 2151"/>
                <a:gd name="T49" fmla="*/ 210 h 516"/>
                <a:gd name="T50" fmla="*/ 1199 w 2151"/>
                <a:gd name="T51" fmla="*/ 194 h 516"/>
                <a:gd name="T52" fmla="*/ 968 w 2151"/>
                <a:gd name="T53" fmla="*/ 192 h 516"/>
                <a:gd name="T54" fmla="*/ 414 w 2151"/>
                <a:gd name="T55" fmla="*/ 194 h 516"/>
                <a:gd name="T56" fmla="*/ 386 w 2151"/>
                <a:gd name="T57" fmla="*/ 210 h 516"/>
                <a:gd name="T58" fmla="*/ 369 w 2151"/>
                <a:gd name="T59" fmla="*/ 239 h 516"/>
                <a:gd name="T60" fmla="*/ 369 w 2151"/>
                <a:gd name="T61" fmla="*/ 273 h 516"/>
                <a:gd name="T62" fmla="*/ 386 w 2151"/>
                <a:gd name="T63" fmla="*/ 300 h 516"/>
                <a:gd name="T64" fmla="*/ 414 w 2151"/>
                <a:gd name="T65" fmla="*/ 318 h 516"/>
                <a:gd name="T66" fmla="*/ 647 w 2151"/>
                <a:gd name="T67" fmla="*/ 320 h 516"/>
                <a:gd name="T68" fmla="*/ 679 w 2151"/>
                <a:gd name="T69" fmla="*/ 310 h 516"/>
                <a:gd name="T70" fmla="*/ 702 w 2151"/>
                <a:gd name="T71" fmla="*/ 288 h 516"/>
                <a:gd name="T72" fmla="*/ 711 w 2151"/>
                <a:gd name="T73" fmla="*/ 255 h 516"/>
                <a:gd name="T74" fmla="*/ 702 w 2151"/>
                <a:gd name="T75" fmla="*/ 224 h 516"/>
                <a:gd name="T76" fmla="*/ 680 w 2151"/>
                <a:gd name="T77" fmla="*/ 201 h 516"/>
                <a:gd name="T78" fmla="*/ 647 w 2151"/>
                <a:gd name="T79" fmla="*/ 192 h 516"/>
                <a:gd name="T80" fmla="*/ 0 w 2151"/>
                <a:gd name="T81" fmla="*/ 0 h 516"/>
                <a:gd name="T82" fmla="*/ 2151 w 2151"/>
                <a:gd name="T83" fmla="*/ 516 h 516"/>
                <a:gd name="T84" fmla="*/ 0 w 2151"/>
                <a:gd name="T85" fmla="*/ 0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51" h="516">
                  <a:moveTo>
                    <a:pt x="1502" y="192"/>
                  </a:moveTo>
                  <a:lnTo>
                    <a:pt x="1486" y="194"/>
                  </a:lnTo>
                  <a:lnTo>
                    <a:pt x="1470" y="201"/>
                  </a:lnTo>
                  <a:lnTo>
                    <a:pt x="1457" y="210"/>
                  </a:lnTo>
                  <a:lnTo>
                    <a:pt x="1447" y="224"/>
                  </a:lnTo>
                  <a:lnTo>
                    <a:pt x="1441" y="239"/>
                  </a:lnTo>
                  <a:lnTo>
                    <a:pt x="1438" y="255"/>
                  </a:lnTo>
                  <a:lnTo>
                    <a:pt x="1441" y="273"/>
                  </a:lnTo>
                  <a:lnTo>
                    <a:pt x="1447" y="288"/>
                  </a:lnTo>
                  <a:lnTo>
                    <a:pt x="1457" y="300"/>
                  </a:lnTo>
                  <a:lnTo>
                    <a:pt x="1470" y="310"/>
                  </a:lnTo>
                  <a:lnTo>
                    <a:pt x="1485" y="318"/>
                  </a:lnTo>
                  <a:lnTo>
                    <a:pt x="1502" y="320"/>
                  </a:lnTo>
                  <a:lnTo>
                    <a:pt x="1718" y="320"/>
                  </a:lnTo>
                  <a:lnTo>
                    <a:pt x="1736" y="318"/>
                  </a:lnTo>
                  <a:lnTo>
                    <a:pt x="1750" y="310"/>
                  </a:lnTo>
                  <a:lnTo>
                    <a:pt x="1763" y="301"/>
                  </a:lnTo>
                  <a:lnTo>
                    <a:pt x="1773" y="288"/>
                  </a:lnTo>
                  <a:lnTo>
                    <a:pt x="1780" y="273"/>
                  </a:lnTo>
                  <a:lnTo>
                    <a:pt x="1783" y="255"/>
                  </a:lnTo>
                  <a:lnTo>
                    <a:pt x="1780" y="239"/>
                  </a:lnTo>
                  <a:lnTo>
                    <a:pt x="1773" y="224"/>
                  </a:lnTo>
                  <a:lnTo>
                    <a:pt x="1763" y="210"/>
                  </a:lnTo>
                  <a:lnTo>
                    <a:pt x="1751" y="201"/>
                  </a:lnTo>
                  <a:lnTo>
                    <a:pt x="1736" y="194"/>
                  </a:lnTo>
                  <a:lnTo>
                    <a:pt x="1718" y="192"/>
                  </a:lnTo>
                  <a:lnTo>
                    <a:pt x="1502" y="192"/>
                  </a:lnTo>
                  <a:close/>
                  <a:moveTo>
                    <a:pt x="968" y="192"/>
                  </a:moveTo>
                  <a:lnTo>
                    <a:pt x="950" y="194"/>
                  </a:lnTo>
                  <a:lnTo>
                    <a:pt x="934" y="201"/>
                  </a:lnTo>
                  <a:lnTo>
                    <a:pt x="920" y="210"/>
                  </a:lnTo>
                  <a:lnTo>
                    <a:pt x="911" y="224"/>
                  </a:lnTo>
                  <a:lnTo>
                    <a:pt x="905" y="239"/>
                  </a:lnTo>
                  <a:lnTo>
                    <a:pt x="904" y="255"/>
                  </a:lnTo>
                  <a:lnTo>
                    <a:pt x="906" y="273"/>
                  </a:lnTo>
                  <a:lnTo>
                    <a:pt x="913" y="288"/>
                  </a:lnTo>
                  <a:lnTo>
                    <a:pt x="923" y="300"/>
                  </a:lnTo>
                  <a:lnTo>
                    <a:pt x="936" y="310"/>
                  </a:lnTo>
                  <a:lnTo>
                    <a:pt x="951" y="318"/>
                  </a:lnTo>
                  <a:lnTo>
                    <a:pt x="968" y="320"/>
                  </a:lnTo>
                  <a:lnTo>
                    <a:pt x="1182" y="320"/>
                  </a:lnTo>
                  <a:lnTo>
                    <a:pt x="1199" y="318"/>
                  </a:lnTo>
                  <a:lnTo>
                    <a:pt x="1213" y="310"/>
                  </a:lnTo>
                  <a:lnTo>
                    <a:pt x="1226" y="301"/>
                  </a:lnTo>
                  <a:lnTo>
                    <a:pt x="1237" y="288"/>
                  </a:lnTo>
                  <a:lnTo>
                    <a:pt x="1244" y="273"/>
                  </a:lnTo>
                  <a:lnTo>
                    <a:pt x="1246" y="255"/>
                  </a:lnTo>
                  <a:lnTo>
                    <a:pt x="1244" y="239"/>
                  </a:lnTo>
                  <a:lnTo>
                    <a:pt x="1237" y="224"/>
                  </a:lnTo>
                  <a:lnTo>
                    <a:pt x="1226" y="210"/>
                  </a:lnTo>
                  <a:lnTo>
                    <a:pt x="1214" y="201"/>
                  </a:lnTo>
                  <a:lnTo>
                    <a:pt x="1199" y="194"/>
                  </a:lnTo>
                  <a:lnTo>
                    <a:pt x="1182" y="192"/>
                  </a:lnTo>
                  <a:lnTo>
                    <a:pt x="968" y="192"/>
                  </a:lnTo>
                  <a:close/>
                  <a:moveTo>
                    <a:pt x="431" y="192"/>
                  </a:moveTo>
                  <a:lnTo>
                    <a:pt x="414" y="194"/>
                  </a:lnTo>
                  <a:lnTo>
                    <a:pt x="399" y="201"/>
                  </a:lnTo>
                  <a:lnTo>
                    <a:pt x="386" y="210"/>
                  </a:lnTo>
                  <a:lnTo>
                    <a:pt x="375" y="224"/>
                  </a:lnTo>
                  <a:lnTo>
                    <a:pt x="369" y="239"/>
                  </a:lnTo>
                  <a:lnTo>
                    <a:pt x="366" y="255"/>
                  </a:lnTo>
                  <a:lnTo>
                    <a:pt x="369" y="273"/>
                  </a:lnTo>
                  <a:lnTo>
                    <a:pt x="375" y="288"/>
                  </a:lnTo>
                  <a:lnTo>
                    <a:pt x="386" y="300"/>
                  </a:lnTo>
                  <a:lnTo>
                    <a:pt x="399" y="310"/>
                  </a:lnTo>
                  <a:lnTo>
                    <a:pt x="414" y="318"/>
                  </a:lnTo>
                  <a:lnTo>
                    <a:pt x="431" y="320"/>
                  </a:lnTo>
                  <a:lnTo>
                    <a:pt x="647" y="320"/>
                  </a:lnTo>
                  <a:lnTo>
                    <a:pt x="664" y="318"/>
                  </a:lnTo>
                  <a:lnTo>
                    <a:pt x="679" y="310"/>
                  </a:lnTo>
                  <a:lnTo>
                    <a:pt x="692" y="301"/>
                  </a:lnTo>
                  <a:lnTo>
                    <a:pt x="702" y="288"/>
                  </a:lnTo>
                  <a:lnTo>
                    <a:pt x="709" y="273"/>
                  </a:lnTo>
                  <a:lnTo>
                    <a:pt x="711" y="255"/>
                  </a:lnTo>
                  <a:lnTo>
                    <a:pt x="709" y="239"/>
                  </a:lnTo>
                  <a:lnTo>
                    <a:pt x="702" y="224"/>
                  </a:lnTo>
                  <a:lnTo>
                    <a:pt x="692" y="210"/>
                  </a:lnTo>
                  <a:lnTo>
                    <a:pt x="680" y="201"/>
                  </a:lnTo>
                  <a:lnTo>
                    <a:pt x="664" y="194"/>
                  </a:lnTo>
                  <a:lnTo>
                    <a:pt x="647" y="192"/>
                  </a:lnTo>
                  <a:lnTo>
                    <a:pt x="431" y="192"/>
                  </a:lnTo>
                  <a:close/>
                  <a:moveTo>
                    <a:pt x="0" y="0"/>
                  </a:moveTo>
                  <a:lnTo>
                    <a:pt x="2151" y="0"/>
                  </a:lnTo>
                  <a:lnTo>
                    <a:pt x="2151" y="516"/>
                  </a:lnTo>
                  <a:lnTo>
                    <a:pt x="0" y="51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90" name="Freeform 829"/>
            <p:cNvSpPr>
              <a:spLocks noEditPoints="1"/>
            </p:cNvSpPr>
            <p:nvPr/>
          </p:nvSpPr>
          <p:spPr bwMode="auto">
            <a:xfrm>
              <a:off x="4624388" y="6161088"/>
              <a:ext cx="244475" cy="49212"/>
            </a:xfrm>
            <a:custGeom>
              <a:avLst/>
              <a:gdLst>
                <a:gd name="T0" fmla="*/ 1305 w 2151"/>
                <a:gd name="T1" fmla="*/ 156 h 440"/>
                <a:gd name="T2" fmla="*/ 1288 w 2151"/>
                <a:gd name="T3" fmla="*/ 158 h 440"/>
                <a:gd name="T4" fmla="*/ 1273 w 2151"/>
                <a:gd name="T5" fmla="*/ 165 h 440"/>
                <a:gd name="T6" fmla="*/ 1260 w 2151"/>
                <a:gd name="T7" fmla="*/ 175 h 440"/>
                <a:gd name="T8" fmla="*/ 1250 w 2151"/>
                <a:gd name="T9" fmla="*/ 188 h 440"/>
                <a:gd name="T10" fmla="*/ 1243 w 2151"/>
                <a:gd name="T11" fmla="*/ 203 h 440"/>
                <a:gd name="T12" fmla="*/ 1241 w 2151"/>
                <a:gd name="T13" fmla="*/ 221 h 440"/>
                <a:gd name="T14" fmla="*/ 1243 w 2151"/>
                <a:gd name="T15" fmla="*/ 237 h 440"/>
                <a:gd name="T16" fmla="*/ 1250 w 2151"/>
                <a:gd name="T17" fmla="*/ 253 h 440"/>
                <a:gd name="T18" fmla="*/ 1260 w 2151"/>
                <a:gd name="T19" fmla="*/ 265 h 440"/>
                <a:gd name="T20" fmla="*/ 1272 w 2151"/>
                <a:gd name="T21" fmla="*/ 275 h 440"/>
                <a:gd name="T22" fmla="*/ 1288 w 2151"/>
                <a:gd name="T23" fmla="*/ 282 h 440"/>
                <a:gd name="T24" fmla="*/ 1305 w 2151"/>
                <a:gd name="T25" fmla="*/ 284 h 440"/>
                <a:gd name="T26" fmla="*/ 1612 w 2151"/>
                <a:gd name="T27" fmla="*/ 284 h 440"/>
                <a:gd name="T28" fmla="*/ 1628 w 2151"/>
                <a:gd name="T29" fmla="*/ 282 h 440"/>
                <a:gd name="T30" fmla="*/ 1644 w 2151"/>
                <a:gd name="T31" fmla="*/ 276 h 440"/>
                <a:gd name="T32" fmla="*/ 1657 w 2151"/>
                <a:gd name="T33" fmla="*/ 266 h 440"/>
                <a:gd name="T34" fmla="*/ 1667 w 2151"/>
                <a:gd name="T35" fmla="*/ 254 h 440"/>
                <a:gd name="T36" fmla="*/ 1673 w 2151"/>
                <a:gd name="T37" fmla="*/ 238 h 440"/>
                <a:gd name="T38" fmla="*/ 1675 w 2151"/>
                <a:gd name="T39" fmla="*/ 221 h 440"/>
                <a:gd name="T40" fmla="*/ 1673 w 2151"/>
                <a:gd name="T41" fmla="*/ 203 h 440"/>
                <a:gd name="T42" fmla="*/ 1667 w 2151"/>
                <a:gd name="T43" fmla="*/ 188 h 440"/>
                <a:gd name="T44" fmla="*/ 1657 w 2151"/>
                <a:gd name="T45" fmla="*/ 176 h 440"/>
                <a:gd name="T46" fmla="*/ 1644 w 2151"/>
                <a:gd name="T47" fmla="*/ 166 h 440"/>
                <a:gd name="T48" fmla="*/ 1628 w 2151"/>
                <a:gd name="T49" fmla="*/ 158 h 440"/>
                <a:gd name="T50" fmla="*/ 1612 w 2151"/>
                <a:gd name="T51" fmla="*/ 156 h 440"/>
                <a:gd name="T52" fmla="*/ 1305 w 2151"/>
                <a:gd name="T53" fmla="*/ 156 h 440"/>
                <a:gd name="T54" fmla="*/ 538 w 2151"/>
                <a:gd name="T55" fmla="*/ 156 h 440"/>
                <a:gd name="T56" fmla="*/ 521 w 2151"/>
                <a:gd name="T57" fmla="*/ 158 h 440"/>
                <a:gd name="T58" fmla="*/ 506 w 2151"/>
                <a:gd name="T59" fmla="*/ 165 h 440"/>
                <a:gd name="T60" fmla="*/ 493 w 2151"/>
                <a:gd name="T61" fmla="*/ 175 h 440"/>
                <a:gd name="T62" fmla="*/ 483 w 2151"/>
                <a:gd name="T63" fmla="*/ 188 h 440"/>
                <a:gd name="T64" fmla="*/ 476 w 2151"/>
                <a:gd name="T65" fmla="*/ 203 h 440"/>
                <a:gd name="T66" fmla="*/ 474 w 2151"/>
                <a:gd name="T67" fmla="*/ 221 h 440"/>
                <a:gd name="T68" fmla="*/ 476 w 2151"/>
                <a:gd name="T69" fmla="*/ 237 h 440"/>
                <a:gd name="T70" fmla="*/ 483 w 2151"/>
                <a:gd name="T71" fmla="*/ 253 h 440"/>
                <a:gd name="T72" fmla="*/ 493 w 2151"/>
                <a:gd name="T73" fmla="*/ 265 h 440"/>
                <a:gd name="T74" fmla="*/ 506 w 2151"/>
                <a:gd name="T75" fmla="*/ 275 h 440"/>
                <a:gd name="T76" fmla="*/ 521 w 2151"/>
                <a:gd name="T77" fmla="*/ 282 h 440"/>
                <a:gd name="T78" fmla="*/ 538 w 2151"/>
                <a:gd name="T79" fmla="*/ 284 h 440"/>
                <a:gd name="T80" fmla="*/ 845 w 2151"/>
                <a:gd name="T81" fmla="*/ 284 h 440"/>
                <a:gd name="T82" fmla="*/ 863 w 2151"/>
                <a:gd name="T83" fmla="*/ 282 h 440"/>
                <a:gd name="T84" fmla="*/ 879 w 2151"/>
                <a:gd name="T85" fmla="*/ 276 h 440"/>
                <a:gd name="T86" fmla="*/ 892 w 2151"/>
                <a:gd name="T87" fmla="*/ 266 h 440"/>
                <a:gd name="T88" fmla="*/ 902 w 2151"/>
                <a:gd name="T89" fmla="*/ 254 h 440"/>
                <a:gd name="T90" fmla="*/ 908 w 2151"/>
                <a:gd name="T91" fmla="*/ 238 h 440"/>
                <a:gd name="T92" fmla="*/ 909 w 2151"/>
                <a:gd name="T93" fmla="*/ 221 h 440"/>
                <a:gd name="T94" fmla="*/ 907 w 2151"/>
                <a:gd name="T95" fmla="*/ 203 h 440"/>
                <a:gd name="T96" fmla="*/ 900 w 2151"/>
                <a:gd name="T97" fmla="*/ 188 h 440"/>
                <a:gd name="T98" fmla="*/ 890 w 2151"/>
                <a:gd name="T99" fmla="*/ 176 h 440"/>
                <a:gd name="T100" fmla="*/ 877 w 2151"/>
                <a:gd name="T101" fmla="*/ 166 h 440"/>
                <a:gd name="T102" fmla="*/ 862 w 2151"/>
                <a:gd name="T103" fmla="*/ 158 h 440"/>
                <a:gd name="T104" fmla="*/ 845 w 2151"/>
                <a:gd name="T105" fmla="*/ 156 h 440"/>
                <a:gd name="T106" fmla="*/ 538 w 2151"/>
                <a:gd name="T107" fmla="*/ 156 h 440"/>
                <a:gd name="T108" fmla="*/ 0 w 2151"/>
                <a:gd name="T109" fmla="*/ 0 h 440"/>
                <a:gd name="T110" fmla="*/ 2151 w 2151"/>
                <a:gd name="T111" fmla="*/ 0 h 440"/>
                <a:gd name="T112" fmla="*/ 2151 w 2151"/>
                <a:gd name="T113" fmla="*/ 440 h 440"/>
                <a:gd name="T114" fmla="*/ 0 w 2151"/>
                <a:gd name="T115" fmla="*/ 440 h 440"/>
                <a:gd name="T116" fmla="*/ 0 w 2151"/>
                <a:gd name="T117" fmla="*/ 0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51" h="440">
                  <a:moveTo>
                    <a:pt x="1305" y="156"/>
                  </a:moveTo>
                  <a:lnTo>
                    <a:pt x="1288" y="158"/>
                  </a:lnTo>
                  <a:lnTo>
                    <a:pt x="1273" y="165"/>
                  </a:lnTo>
                  <a:lnTo>
                    <a:pt x="1260" y="175"/>
                  </a:lnTo>
                  <a:lnTo>
                    <a:pt x="1250" y="188"/>
                  </a:lnTo>
                  <a:lnTo>
                    <a:pt x="1243" y="203"/>
                  </a:lnTo>
                  <a:lnTo>
                    <a:pt x="1241" y="221"/>
                  </a:lnTo>
                  <a:lnTo>
                    <a:pt x="1243" y="237"/>
                  </a:lnTo>
                  <a:lnTo>
                    <a:pt x="1250" y="253"/>
                  </a:lnTo>
                  <a:lnTo>
                    <a:pt x="1260" y="265"/>
                  </a:lnTo>
                  <a:lnTo>
                    <a:pt x="1272" y="275"/>
                  </a:lnTo>
                  <a:lnTo>
                    <a:pt x="1288" y="282"/>
                  </a:lnTo>
                  <a:lnTo>
                    <a:pt x="1305" y="284"/>
                  </a:lnTo>
                  <a:lnTo>
                    <a:pt x="1612" y="284"/>
                  </a:lnTo>
                  <a:lnTo>
                    <a:pt x="1628" y="282"/>
                  </a:lnTo>
                  <a:lnTo>
                    <a:pt x="1644" y="276"/>
                  </a:lnTo>
                  <a:lnTo>
                    <a:pt x="1657" y="266"/>
                  </a:lnTo>
                  <a:lnTo>
                    <a:pt x="1667" y="254"/>
                  </a:lnTo>
                  <a:lnTo>
                    <a:pt x="1673" y="238"/>
                  </a:lnTo>
                  <a:lnTo>
                    <a:pt x="1675" y="221"/>
                  </a:lnTo>
                  <a:lnTo>
                    <a:pt x="1673" y="203"/>
                  </a:lnTo>
                  <a:lnTo>
                    <a:pt x="1667" y="188"/>
                  </a:lnTo>
                  <a:lnTo>
                    <a:pt x="1657" y="176"/>
                  </a:lnTo>
                  <a:lnTo>
                    <a:pt x="1644" y="166"/>
                  </a:lnTo>
                  <a:lnTo>
                    <a:pt x="1628" y="158"/>
                  </a:lnTo>
                  <a:lnTo>
                    <a:pt x="1612" y="156"/>
                  </a:lnTo>
                  <a:lnTo>
                    <a:pt x="1305" y="156"/>
                  </a:lnTo>
                  <a:close/>
                  <a:moveTo>
                    <a:pt x="538" y="156"/>
                  </a:moveTo>
                  <a:lnTo>
                    <a:pt x="521" y="158"/>
                  </a:lnTo>
                  <a:lnTo>
                    <a:pt x="506" y="165"/>
                  </a:lnTo>
                  <a:lnTo>
                    <a:pt x="493" y="175"/>
                  </a:lnTo>
                  <a:lnTo>
                    <a:pt x="483" y="188"/>
                  </a:lnTo>
                  <a:lnTo>
                    <a:pt x="476" y="203"/>
                  </a:lnTo>
                  <a:lnTo>
                    <a:pt x="474" y="221"/>
                  </a:lnTo>
                  <a:lnTo>
                    <a:pt x="476" y="237"/>
                  </a:lnTo>
                  <a:lnTo>
                    <a:pt x="483" y="253"/>
                  </a:lnTo>
                  <a:lnTo>
                    <a:pt x="493" y="265"/>
                  </a:lnTo>
                  <a:lnTo>
                    <a:pt x="506" y="275"/>
                  </a:lnTo>
                  <a:lnTo>
                    <a:pt x="521" y="282"/>
                  </a:lnTo>
                  <a:lnTo>
                    <a:pt x="538" y="284"/>
                  </a:lnTo>
                  <a:lnTo>
                    <a:pt x="845" y="284"/>
                  </a:lnTo>
                  <a:lnTo>
                    <a:pt x="863" y="282"/>
                  </a:lnTo>
                  <a:lnTo>
                    <a:pt x="879" y="276"/>
                  </a:lnTo>
                  <a:lnTo>
                    <a:pt x="892" y="266"/>
                  </a:lnTo>
                  <a:lnTo>
                    <a:pt x="902" y="254"/>
                  </a:lnTo>
                  <a:lnTo>
                    <a:pt x="908" y="238"/>
                  </a:lnTo>
                  <a:lnTo>
                    <a:pt x="909" y="221"/>
                  </a:lnTo>
                  <a:lnTo>
                    <a:pt x="907" y="203"/>
                  </a:lnTo>
                  <a:lnTo>
                    <a:pt x="900" y="188"/>
                  </a:lnTo>
                  <a:lnTo>
                    <a:pt x="890" y="176"/>
                  </a:lnTo>
                  <a:lnTo>
                    <a:pt x="877" y="166"/>
                  </a:lnTo>
                  <a:lnTo>
                    <a:pt x="862" y="158"/>
                  </a:lnTo>
                  <a:lnTo>
                    <a:pt x="845" y="156"/>
                  </a:lnTo>
                  <a:lnTo>
                    <a:pt x="538" y="156"/>
                  </a:lnTo>
                  <a:close/>
                  <a:moveTo>
                    <a:pt x="0" y="0"/>
                  </a:moveTo>
                  <a:lnTo>
                    <a:pt x="2151" y="0"/>
                  </a:lnTo>
                  <a:lnTo>
                    <a:pt x="2151" y="440"/>
                  </a:lnTo>
                  <a:lnTo>
                    <a:pt x="0" y="44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91" name="Freeform 830"/>
            <p:cNvSpPr>
              <a:spLocks noEditPoints="1"/>
            </p:cNvSpPr>
            <p:nvPr/>
          </p:nvSpPr>
          <p:spPr bwMode="auto">
            <a:xfrm>
              <a:off x="4624387" y="6225541"/>
              <a:ext cx="244475" cy="244475"/>
            </a:xfrm>
            <a:custGeom>
              <a:avLst/>
              <a:gdLst>
                <a:gd name="T0" fmla="*/ 388 w 2151"/>
                <a:gd name="T1" fmla="*/ 1263 h 2155"/>
                <a:gd name="T2" fmla="*/ 388 w 2151"/>
                <a:gd name="T3" fmla="*/ 1716 h 2155"/>
                <a:gd name="T4" fmla="*/ 581 w 2151"/>
                <a:gd name="T5" fmla="*/ 1716 h 2155"/>
                <a:gd name="T6" fmla="*/ 581 w 2151"/>
                <a:gd name="T7" fmla="*/ 1263 h 2155"/>
                <a:gd name="T8" fmla="*/ 388 w 2151"/>
                <a:gd name="T9" fmla="*/ 1263 h 2155"/>
                <a:gd name="T10" fmla="*/ 978 w 2151"/>
                <a:gd name="T11" fmla="*/ 918 h 2155"/>
                <a:gd name="T12" fmla="*/ 978 w 2151"/>
                <a:gd name="T13" fmla="*/ 1716 h 2155"/>
                <a:gd name="T14" fmla="*/ 1170 w 2151"/>
                <a:gd name="T15" fmla="*/ 1716 h 2155"/>
                <a:gd name="T16" fmla="*/ 1170 w 2151"/>
                <a:gd name="T17" fmla="*/ 918 h 2155"/>
                <a:gd name="T18" fmla="*/ 978 w 2151"/>
                <a:gd name="T19" fmla="*/ 918 h 2155"/>
                <a:gd name="T20" fmla="*/ 1568 w 2151"/>
                <a:gd name="T21" fmla="*/ 516 h 2155"/>
                <a:gd name="T22" fmla="*/ 1568 w 2151"/>
                <a:gd name="T23" fmla="*/ 1718 h 2155"/>
                <a:gd name="T24" fmla="*/ 1761 w 2151"/>
                <a:gd name="T25" fmla="*/ 1718 h 2155"/>
                <a:gd name="T26" fmla="*/ 1761 w 2151"/>
                <a:gd name="T27" fmla="*/ 516 h 2155"/>
                <a:gd name="T28" fmla="*/ 1568 w 2151"/>
                <a:gd name="T29" fmla="*/ 516 h 2155"/>
                <a:gd name="T30" fmla="*/ 0 w 2151"/>
                <a:gd name="T31" fmla="*/ 0 h 2155"/>
                <a:gd name="T32" fmla="*/ 2151 w 2151"/>
                <a:gd name="T33" fmla="*/ 0 h 2155"/>
                <a:gd name="T34" fmla="*/ 2151 w 2151"/>
                <a:gd name="T35" fmla="*/ 2155 h 2155"/>
                <a:gd name="T36" fmla="*/ 0 w 2151"/>
                <a:gd name="T37" fmla="*/ 2155 h 2155"/>
                <a:gd name="T38" fmla="*/ 0 w 2151"/>
                <a:gd name="T39" fmla="*/ 0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51" h="2155">
                  <a:moveTo>
                    <a:pt x="388" y="1263"/>
                  </a:moveTo>
                  <a:lnTo>
                    <a:pt x="388" y="1716"/>
                  </a:lnTo>
                  <a:lnTo>
                    <a:pt x="581" y="1716"/>
                  </a:lnTo>
                  <a:lnTo>
                    <a:pt x="581" y="1263"/>
                  </a:lnTo>
                  <a:lnTo>
                    <a:pt x="388" y="1263"/>
                  </a:lnTo>
                  <a:close/>
                  <a:moveTo>
                    <a:pt x="978" y="918"/>
                  </a:moveTo>
                  <a:lnTo>
                    <a:pt x="978" y="1716"/>
                  </a:lnTo>
                  <a:lnTo>
                    <a:pt x="1170" y="1716"/>
                  </a:lnTo>
                  <a:lnTo>
                    <a:pt x="1170" y="918"/>
                  </a:lnTo>
                  <a:lnTo>
                    <a:pt x="978" y="918"/>
                  </a:lnTo>
                  <a:close/>
                  <a:moveTo>
                    <a:pt x="1568" y="516"/>
                  </a:moveTo>
                  <a:lnTo>
                    <a:pt x="1568" y="1718"/>
                  </a:lnTo>
                  <a:lnTo>
                    <a:pt x="1761" y="1718"/>
                  </a:lnTo>
                  <a:lnTo>
                    <a:pt x="1761" y="516"/>
                  </a:lnTo>
                  <a:lnTo>
                    <a:pt x="1568" y="516"/>
                  </a:lnTo>
                  <a:close/>
                  <a:moveTo>
                    <a:pt x="0" y="0"/>
                  </a:moveTo>
                  <a:lnTo>
                    <a:pt x="2151" y="0"/>
                  </a:lnTo>
                  <a:lnTo>
                    <a:pt x="2151" y="2155"/>
                  </a:lnTo>
                  <a:lnTo>
                    <a:pt x="0" y="215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895" name="Freeform 835"/>
          <p:cNvSpPr>
            <a:spLocks/>
          </p:cNvSpPr>
          <p:nvPr/>
        </p:nvSpPr>
        <p:spPr bwMode="auto">
          <a:xfrm>
            <a:off x="3803321" y="4400085"/>
            <a:ext cx="231801" cy="232767"/>
          </a:xfrm>
          <a:custGeom>
            <a:avLst/>
            <a:gdLst>
              <a:gd name="T0" fmla="*/ 1837 w 3357"/>
              <a:gd name="T1" fmla="*/ 27 h 3377"/>
              <a:gd name="T2" fmla="*/ 2016 w 3357"/>
              <a:gd name="T3" fmla="*/ 131 h 3377"/>
              <a:gd name="T4" fmla="*/ 2138 w 3357"/>
              <a:gd name="T5" fmla="*/ 299 h 3377"/>
              <a:gd name="T6" fmla="*/ 2183 w 3357"/>
              <a:gd name="T7" fmla="*/ 507 h 3377"/>
              <a:gd name="T8" fmla="*/ 2139 w 3357"/>
              <a:gd name="T9" fmla="*/ 714 h 3377"/>
              <a:gd name="T10" fmla="*/ 2021 w 3357"/>
              <a:gd name="T11" fmla="*/ 879 h 3377"/>
              <a:gd name="T12" fmla="*/ 1847 w 3357"/>
              <a:gd name="T13" fmla="*/ 985 h 3377"/>
              <a:gd name="T14" fmla="*/ 2999 w 3357"/>
              <a:gd name="T15" fmla="*/ 1705 h 3377"/>
              <a:gd name="T16" fmla="*/ 3056 w 3357"/>
              <a:gd name="T17" fmla="*/ 1738 h 3377"/>
              <a:gd name="T18" fmla="*/ 3109 w 3357"/>
              <a:gd name="T19" fmla="*/ 2670 h 3377"/>
              <a:gd name="T20" fmla="*/ 3260 w 3357"/>
              <a:gd name="T21" fmla="*/ 2765 h 3377"/>
              <a:gd name="T22" fmla="*/ 3346 w 3357"/>
              <a:gd name="T23" fmla="*/ 2921 h 3377"/>
              <a:gd name="T24" fmla="*/ 3346 w 3357"/>
              <a:gd name="T25" fmla="*/ 3103 h 3377"/>
              <a:gd name="T26" fmla="*/ 3266 w 3357"/>
              <a:gd name="T27" fmla="*/ 3255 h 3377"/>
              <a:gd name="T28" fmla="*/ 3127 w 3357"/>
              <a:gd name="T29" fmla="*/ 3352 h 3377"/>
              <a:gd name="T30" fmla="*/ 2951 w 3357"/>
              <a:gd name="T31" fmla="*/ 3374 h 3377"/>
              <a:gd name="T32" fmla="*/ 2790 w 3357"/>
              <a:gd name="T33" fmla="*/ 3312 h 3377"/>
              <a:gd name="T34" fmla="*/ 2677 w 3357"/>
              <a:gd name="T35" fmla="*/ 3185 h 3377"/>
              <a:gd name="T36" fmla="*/ 2635 w 3357"/>
              <a:gd name="T37" fmla="*/ 3014 h 3377"/>
              <a:gd name="T38" fmla="*/ 2680 w 3357"/>
              <a:gd name="T39" fmla="*/ 2837 h 3377"/>
              <a:gd name="T40" fmla="*/ 2802 w 3357"/>
              <a:gd name="T41" fmla="*/ 2708 h 3377"/>
              <a:gd name="T42" fmla="*/ 2929 w 3357"/>
              <a:gd name="T43" fmla="*/ 1840 h 3377"/>
              <a:gd name="T44" fmla="*/ 1832 w 3357"/>
              <a:gd name="T45" fmla="*/ 2686 h 3377"/>
              <a:gd name="T46" fmla="*/ 1969 w 3357"/>
              <a:gd name="T47" fmla="*/ 2800 h 3377"/>
              <a:gd name="T48" fmla="*/ 2037 w 3357"/>
              <a:gd name="T49" fmla="*/ 2967 h 3377"/>
              <a:gd name="T50" fmla="*/ 2015 w 3357"/>
              <a:gd name="T51" fmla="*/ 3145 h 3377"/>
              <a:gd name="T52" fmla="*/ 1919 w 3357"/>
              <a:gd name="T53" fmla="*/ 3284 h 3377"/>
              <a:gd name="T54" fmla="*/ 1767 w 3357"/>
              <a:gd name="T55" fmla="*/ 3365 h 3377"/>
              <a:gd name="T56" fmla="*/ 1590 w 3357"/>
              <a:gd name="T57" fmla="*/ 3365 h 3377"/>
              <a:gd name="T58" fmla="*/ 1439 w 3357"/>
              <a:gd name="T59" fmla="*/ 3285 h 3377"/>
              <a:gd name="T60" fmla="*/ 1342 w 3357"/>
              <a:gd name="T61" fmla="*/ 3146 h 3377"/>
              <a:gd name="T62" fmla="*/ 1320 w 3357"/>
              <a:gd name="T63" fmla="*/ 2967 h 3377"/>
              <a:gd name="T64" fmla="*/ 1388 w 3357"/>
              <a:gd name="T65" fmla="*/ 2800 h 3377"/>
              <a:gd name="T66" fmla="*/ 1525 w 3357"/>
              <a:gd name="T67" fmla="*/ 2686 h 3377"/>
              <a:gd name="T68" fmla="*/ 428 w 3357"/>
              <a:gd name="T69" fmla="*/ 1840 h 3377"/>
              <a:gd name="T70" fmla="*/ 555 w 3357"/>
              <a:gd name="T71" fmla="*/ 2708 h 3377"/>
              <a:gd name="T72" fmla="*/ 676 w 3357"/>
              <a:gd name="T73" fmla="*/ 2837 h 3377"/>
              <a:gd name="T74" fmla="*/ 723 w 3357"/>
              <a:gd name="T75" fmla="*/ 3014 h 3377"/>
              <a:gd name="T76" fmla="*/ 680 w 3357"/>
              <a:gd name="T77" fmla="*/ 3184 h 3377"/>
              <a:gd name="T78" fmla="*/ 567 w 3357"/>
              <a:gd name="T79" fmla="*/ 3311 h 3377"/>
              <a:gd name="T80" fmla="*/ 406 w 3357"/>
              <a:gd name="T81" fmla="*/ 3374 h 3377"/>
              <a:gd name="T82" fmla="*/ 231 w 3357"/>
              <a:gd name="T83" fmla="*/ 3352 h 3377"/>
              <a:gd name="T84" fmla="*/ 92 w 3357"/>
              <a:gd name="T85" fmla="*/ 3256 h 3377"/>
              <a:gd name="T86" fmla="*/ 11 w 3357"/>
              <a:gd name="T87" fmla="*/ 3104 h 3377"/>
              <a:gd name="T88" fmla="*/ 12 w 3357"/>
              <a:gd name="T89" fmla="*/ 2921 h 3377"/>
              <a:gd name="T90" fmla="*/ 99 w 3357"/>
              <a:gd name="T91" fmla="*/ 2765 h 3377"/>
              <a:gd name="T92" fmla="*/ 250 w 3357"/>
              <a:gd name="T93" fmla="*/ 2669 h 3377"/>
              <a:gd name="T94" fmla="*/ 304 w 3357"/>
              <a:gd name="T95" fmla="*/ 1736 h 3377"/>
              <a:gd name="T96" fmla="*/ 361 w 3357"/>
              <a:gd name="T97" fmla="*/ 1703 h 3377"/>
              <a:gd name="T98" fmla="*/ 1509 w 3357"/>
              <a:gd name="T99" fmla="*/ 985 h 3377"/>
              <a:gd name="T100" fmla="*/ 1334 w 3357"/>
              <a:gd name="T101" fmla="*/ 879 h 3377"/>
              <a:gd name="T102" fmla="*/ 1216 w 3357"/>
              <a:gd name="T103" fmla="*/ 714 h 3377"/>
              <a:gd name="T104" fmla="*/ 1173 w 3357"/>
              <a:gd name="T105" fmla="*/ 507 h 3377"/>
              <a:gd name="T106" fmla="*/ 1218 w 3357"/>
              <a:gd name="T107" fmla="*/ 298 h 3377"/>
              <a:gd name="T108" fmla="*/ 1340 w 3357"/>
              <a:gd name="T109" fmla="*/ 131 h 3377"/>
              <a:gd name="T110" fmla="*/ 1519 w 3357"/>
              <a:gd name="T111" fmla="*/ 27 h 3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57" h="3377">
                <a:moveTo>
                  <a:pt x="1677" y="0"/>
                </a:moveTo>
                <a:lnTo>
                  <a:pt x="1733" y="3"/>
                </a:lnTo>
                <a:lnTo>
                  <a:pt x="1786" y="12"/>
                </a:lnTo>
                <a:lnTo>
                  <a:pt x="1837" y="27"/>
                </a:lnTo>
                <a:lnTo>
                  <a:pt x="1886" y="46"/>
                </a:lnTo>
                <a:lnTo>
                  <a:pt x="1932" y="70"/>
                </a:lnTo>
                <a:lnTo>
                  <a:pt x="1976" y="99"/>
                </a:lnTo>
                <a:lnTo>
                  <a:pt x="2016" y="131"/>
                </a:lnTo>
                <a:lnTo>
                  <a:pt x="2053" y="168"/>
                </a:lnTo>
                <a:lnTo>
                  <a:pt x="2086" y="208"/>
                </a:lnTo>
                <a:lnTo>
                  <a:pt x="2114" y="252"/>
                </a:lnTo>
                <a:lnTo>
                  <a:pt x="2138" y="299"/>
                </a:lnTo>
                <a:lnTo>
                  <a:pt x="2157" y="348"/>
                </a:lnTo>
                <a:lnTo>
                  <a:pt x="2172" y="399"/>
                </a:lnTo>
                <a:lnTo>
                  <a:pt x="2180" y="453"/>
                </a:lnTo>
                <a:lnTo>
                  <a:pt x="2183" y="507"/>
                </a:lnTo>
                <a:lnTo>
                  <a:pt x="2180" y="562"/>
                </a:lnTo>
                <a:lnTo>
                  <a:pt x="2172" y="614"/>
                </a:lnTo>
                <a:lnTo>
                  <a:pt x="2158" y="665"/>
                </a:lnTo>
                <a:lnTo>
                  <a:pt x="2139" y="714"/>
                </a:lnTo>
                <a:lnTo>
                  <a:pt x="2116" y="760"/>
                </a:lnTo>
                <a:lnTo>
                  <a:pt x="2089" y="803"/>
                </a:lnTo>
                <a:lnTo>
                  <a:pt x="2056" y="842"/>
                </a:lnTo>
                <a:lnTo>
                  <a:pt x="2021" y="879"/>
                </a:lnTo>
                <a:lnTo>
                  <a:pt x="1982" y="912"/>
                </a:lnTo>
                <a:lnTo>
                  <a:pt x="1939" y="941"/>
                </a:lnTo>
                <a:lnTo>
                  <a:pt x="1894" y="964"/>
                </a:lnTo>
                <a:lnTo>
                  <a:pt x="1847" y="985"/>
                </a:lnTo>
                <a:lnTo>
                  <a:pt x="1797" y="999"/>
                </a:lnTo>
                <a:lnTo>
                  <a:pt x="1745" y="1008"/>
                </a:lnTo>
                <a:lnTo>
                  <a:pt x="1745" y="1705"/>
                </a:lnTo>
                <a:lnTo>
                  <a:pt x="2999" y="1705"/>
                </a:lnTo>
                <a:lnTo>
                  <a:pt x="3016" y="1707"/>
                </a:lnTo>
                <a:lnTo>
                  <a:pt x="3032" y="1715"/>
                </a:lnTo>
                <a:lnTo>
                  <a:pt x="3046" y="1725"/>
                </a:lnTo>
                <a:lnTo>
                  <a:pt x="3056" y="1738"/>
                </a:lnTo>
                <a:lnTo>
                  <a:pt x="3063" y="1755"/>
                </a:lnTo>
                <a:lnTo>
                  <a:pt x="3065" y="1772"/>
                </a:lnTo>
                <a:lnTo>
                  <a:pt x="3065" y="2660"/>
                </a:lnTo>
                <a:lnTo>
                  <a:pt x="3109" y="2670"/>
                </a:lnTo>
                <a:lnTo>
                  <a:pt x="3151" y="2687"/>
                </a:lnTo>
                <a:lnTo>
                  <a:pt x="3191" y="2708"/>
                </a:lnTo>
                <a:lnTo>
                  <a:pt x="3227" y="2735"/>
                </a:lnTo>
                <a:lnTo>
                  <a:pt x="3260" y="2765"/>
                </a:lnTo>
                <a:lnTo>
                  <a:pt x="3288" y="2799"/>
                </a:lnTo>
                <a:lnTo>
                  <a:pt x="3312" y="2837"/>
                </a:lnTo>
                <a:lnTo>
                  <a:pt x="3331" y="2878"/>
                </a:lnTo>
                <a:lnTo>
                  <a:pt x="3346" y="2921"/>
                </a:lnTo>
                <a:lnTo>
                  <a:pt x="3355" y="2967"/>
                </a:lnTo>
                <a:lnTo>
                  <a:pt x="3357" y="3014"/>
                </a:lnTo>
                <a:lnTo>
                  <a:pt x="3354" y="3060"/>
                </a:lnTo>
                <a:lnTo>
                  <a:pt x="3346" y="3103"/>
                </a:lnTo>
                <a:lnTo>
                  <a:pt x="3332" y="3145"/>
                </a:lnTo>
                <a:lnTo>
                  <a:pt x="3315" y="3184"/>
                </a:lnTo>
                <a:lnTo>
                  <a:pt x="3292" y="3221"/>
                </a:lnTo>
                <a:lnTo>
                  <a:pt x="3266" y="3255"/>
                </a:lnTo>
                <a:lnTo>
                  <a:pt x="3236" y="3284"/>
                </a:lnTo>
                <a:lnTo>
                  <a:pt x="3202" y="3311"/>
                </a:lnTo>
                <a:lnTo>
                  <a:pt x="3167" y="3334"/>
                </a:lnTo>
                <a:lnTo>
                  <a:pt x="3127" y="3352"/>
                </a:lnTo>
                <a:lnTo>
                  <a:pt x="3086" y="3365"/>
                </a:lnTo>
                <a:lnTo>
                  <a:pt x="3042" y="3374"/>
                </a:lnTo>
                <a:lnTo>
                  <a:pt x="2996" y="3377"/>
                </a:lnTo>
                <a:lnTo>
                  <a:pt x="2951" y="3374"/>
                </a:lnTo>
                <a:lnTo>
                  <a:pt x="2908" y="3365"/>
                </a:lnTo>
                <a:lnTo>
                  <a:pt x="2866" y="3352"/>
                </a:lnTo>
                <a:lnTo>
                  <a:pt x="2827" y="3335"/>
                </a:lnTo>
                <a:lnTo>
                  <a:pt x="2790" y="3312"/>
                </a:lnTo>
                <a:lnTo>
                  <a:pt x="2757" y="3285"/>
                </a:lnTo>
                <a:lnTo>
                  <a:pt x="2726" y="3256"/>
                </a:lnTo>
                <a:lnTo>
                  <a:pt x="2700" y="3222"/>
                </a:lnTo>
                <a:lnTo>
                  <a:pt x="2677" y="3185"/>
                </a:lnTo>
                <a:lnTo>
                  <a:pt x="2659" y="3146"/>
                </a:lnTo>
                <a:lnTo>
                  <a:pt x="2646" y="3104"/>
                </a:lnTo>
                <a:lnTo>
                  <a:pt x="2637" y="3060"/>
                </a:lnTo>
                <a:lnTo>
                  <a:pt x="2635" y="3014"/>
                </a:lnTo>
                <a:lnTo>
                  <a:pt x="2638" y="2967"/>
                </a:lnTo>
                <a:lnTo>
                  <a:pt x="2647" y="2921"/>
                </a:lnTo>
                <a:lnTo>
                  <a:pt x="2661" y="2878"/>
                </a:lnTo>
                <a:lnTo>
                  <a:pt x="2680" y="2837"/>
                </a:lnTo>
                <a:lnTo>
                  <a:pt x="2705" y="2800"/>
                </a:lnTo>
                <a:lnTo>
                  <a:pt x="2734" y="2765"/>
                </a:lnTo>
                <a:lnTo>
                  <a:pt x="2766" y="2734"/>
                </a:lnTo>
                <a:lnTo>
                  <a:pt x="2802" y="2708"/>
                </a:lnTo>
                <a:lnTo>
                  <a:pt x="2842" y="2686"/>
                </a:lnTo>
                <a:lnTo>
                  <a:pt x="2884" y="2669"/>
                </a:lnTo>
                <a:lnTo>
                  <a:pt x="2929" y="2658"/>
                </a:lnTo>
                <a:lnTo>
                  <a:pt x="2929" y="1840"/>
                </a:lnTo>
                <a:lnTo>
                  <a:pt x="1745" y="1840"/>
                </a:lnTo>
                <a:lnTo>
                  <a:pt x="1745" y="2658"/>
                </a:lnTo>
                <a:lnTo>
                  <a:pt x="1790" y="2669"/>
                </a:lnTo>
                <a:lnTo>
                  <a:pt x="1832" y="2686"/>
                </a:lnTo>
                <a:lnTo>
                  <a:pt x="1872" y="2708"/>
                </a:lnTo>
                <a:lnTo>
                  <a:pt x="1908" y="2734"/>
                </a:lnTo>
                <a:lnTo>
                  <a:pt x="1940" y="2765"/>
                </a:lnTo>
                <a:lnTo>
                  <a:pt x="1969" y="2800"/>
                </a:lnTo>
                <a:lnTo>
                  <a:pt x="1994" y="2837"/>
                </a:lnTo>
                <a:lnTo>
                  <a:pt x="2013" y="2878"/>
                </a:lnTo>
                <a:lnTo>
                  <a:pt x="2027" y="2921"/>
                </a:lnTo>
                <a:lnTo>
                  <a:pt x="2037" y="2967"/>
                </a:lnTo>
                <a:lnTo>
                  <a:pt x="2040" y="3014"/>
                </a:lnTo>
                <a:lnTo>
                  <a:pt x="2037" y="3060"/>
                </a:lnTo>
                <a:lnTo>
                  <a:pt x="2028" y="3103"/>
                </a:lnTo>
                <a:lnTo>
                  <a:pt x="2015" y="3145"/>
                </a:lnTo>
                <a:lnTo>
                  <a:pt x="1998" y="3184"/>
                </a:lnTo>
                <a:lnTo>
                  <a:pt x="1975" y="3221"/>
                </a:lnTo>
                <a:lnTo>
                  <a:pt x="1949" y="3255"/>
                </a:lnTo>
                <a:lnTo>
                  <a:pt x="1919" y="3284"/>
                </a:lnTo>
                <a:lnTo>
                  <a:pt x="1885" y="3311"/>
                </a:lnTo>
                <a:lnTo>
                  <a:pt x="1849" y="3334"/>
                </a:lnTo>
                <a:lnTo>
                  <a:pt x="1809" y="3352"/>
                </a:lnTo>
                <a:lnTo>
                  <a:pt x="1767" y="3365"/>
                </a:lnTo>
                <a:lnTo>
                  <a:pt x="1724" y="3374"/>
                </a:lnTo>
                <a:lnTo>
                  <a:pt x="1678" y="3377"/>
                </a:lnTo>
                <a:lnTo>
                  <a:pt x="1633" y="3374"/>
                </a:lnTo>
                <a:lnTo>
                  <a:pt x="1590" y="3365"/>
                </a:lnTo>
                <a:lnTo>
                  <a:pt x="1548" y="3352"/>
                </a:lnTo>
                <a:lnTo>
                  <a:pt x="1510" y="3335"/>
                </a:lnTo>
                <a:lnTo>
                  <a:pt x="1473" y="3312"/>
                </a:lnTo>
                <a:lnTo>
                  <a:pt x="1439" y="3285"/>
                </a:lnTo>
                <a:lnTo>
                  <a:pt x="1409" y="3256"/>
                </a:lnTo>
                <a:lnTo>
                  <a:pt x="1383" y="3222"/>
                </a:lnTo>
                <a:lnTo>
                  <a:pt x="1360" y="3185"/>
                </a:lnTo>
                <a:lnTo>
                  <a:pt x="1342" y="3146"/>
                </a:lnTo>
                <a:lnTo>
                  <a:pt x="1328" y="3104"/>
                </a:lnTo>
                <a:lnTo>
                  <a:pt x="1320" y="3060"/>
                </a:lnTo>
                <a:lnTo>
                  <a:pt x="1317" y="3014"/>
                </a:lnTo>
                <a:lnTo>
                  <a:pt x="1320" y="2967"/>
                </a:lnTo>
                <a:lnTo>
                  <a:pt x="1329" y="2921"/>
                </a:lnTo>
                <a:lnTo>
                  <a:pt x="1344" y="2878"/>
                </a:lnTo>
                <a:lnTo>
                  <a:pt x="1363" y="2837"/>
                </a:lnTo>
                <a:lnTo>
                  <a:pt x="1388" y="2800"/>
                </a:lnTo>
                <a:lnTo>
                  <a:pt x="1416" y="2765"/>
                </a:lnTo>
                <a:lnTo>
                  <a:pt x="1449" y="2734"/>
                </a:lnTo>
                <a:lnTo>
                  <a:pt x="1485" y="2708"/>
                </a:lnTo>
                <a:lnTo>
                  <a:pt x="1525" y="2686"/>
                </a:lnTo>
                <a:lnTo>
                  <a:pt x="1567" y="2669"/>
                </a:lnTo>
                <a:lnTo>
                  <a:pt x="1612" y="2658"/>
                </a:lnTo>
                <a:lnTo>
                  <a:pt x="1612" y="1840"/>
                </a:lnTo>
                <a:lnTo>
                  <a:pt x="428" y="1840"/>
                </a:lnTo>
                <a:lnTo>
                  <a:pt x="428" y="2658"/>
                </a:lnTo>
                <a:lnTo>
                  <a:pt x="473" y="2669"/>
                </a:lnTo>
                <a:lnTo>
                  <a:pt x="515" y="2686"/>
                </a:lnTo>
                <a:lnTo>
                  <a:pt x="555" y="2708"/>
                </a:lnTo>
                <a:lnTo>
                  <a:pt x="591" y="2734"/>
                </a:lnTo>
                <a:lnTo>
                  <a:pt x="623" y="2765"/>
                </a:lnTo>
                <a:lnTo>
                  <a:pt x="652" y="2800"/>
                </a:lnTo>
                <a:lnTo>
                  <a:pt x="676" y="2837"/>
                </a:lnTo>
                <a:lnTo>
                  <a:pt x="696" y="2878"/>
                </a:lnTo>
                <a:lnTo>
                  <a:pt x="710" y="2921"/>
                </a:lnTo>
                <a:lnTo>
                  <a:pt x="719" y="2967"/>
                </a:lnTo>
                <a:lnTo>
                  <a:pt x="723" y="3014"/>
                </a:lnTo>
                <a:lnTo>
                  <a:pt x="719" y="3060"/>
                </a:lnTo>
                <a:lnTo>
                  <a:pt x="711" y="3103"/>
                </a:lnTo>
                <a:lnTo>
                  <a:pt x="698" y="3145"/>
                </a:lnTo>
                <a:lnTo>
                  <a:pt x="680" y="3184"/>
                </a:lnTo>
                <a:lnTo>
                  <a:pt x="657" y="3221"/>
                </a:lnTo>
                <a:lnTo>
                  <a:pt x="630" y="3255"/>
                </a:lnTo>
                <a:lnTo>
                  <a:pt x="601" y="3284"/>
                </a:lnTo>
                <a:lnTo>
                  <a:pt x="567" y="3311"/>
                </a:lnTo>
                <a:lnTo>
                  <a:pt x="530" y="3334"/>
                </a:lnTo>
                <a:lnTo>
                  <a:pt x="491" y="3352"/>
                </a:lnTo>
                <a:lnTo>
                  <a:pt x="449" y="3365"/>
                </a:lnTo>
                <a:lnTo>
                  <a:pt x="406" y="3374"/>
                </a:lnTo>
                <a:lnTo>
                  <a:pt x="361" y="3377"/>
                </a:lnTo>
                <a:lnTo>
                  <a:pt x="316" y="3374"/>
                </a:lnTo>
                <a:lnTo>
                  <a:pt x="273" y="3365"/>
                </a:lnTo>
                <a:lnTo>
                  <a:pt x="231" y="3352"/>
                </a:lnTo>
                <a:lnTo>
                  <a:pt x="192" y="3335"/>
                </a:lnTo>
                <a:lnTo>
                  <a:pt x="156" y="3312"/>
                </a:lnTo>
                <a:lnTo>
                  <a:pt x="122" y="3285"/>
                </a:lnTo>
                <a:lnTo>
                  <a:pt x="92" y="3256"/>
                </a:lnTo>
                <a:lnTo>
                  <a:pt x="65" y="3222"/>
                </a:lnTo>
                <a:lnTo>
                  <a:pt x="43" y="3185"/>
                </a:lnTo>
                <a:lnTo>
                  <a:pt x="25" y="3146"/>
                </a:lnTo>
                <a:lnTo>
                  <a:pt x="11" y="3104"/>
                </a:lnTo>
                <a:lnTo>
                  <a:pt x="3" y="3060"/>
                </a:lnTo>
                <a:lnTo>
                  <a:pt x="0" y="3014"/>
                </a:lnTo>
                <a:lnTo>
                  <a:pt x="3" y="2967"/>
                </a:lnTo>
                <a:lnTo>
                  <a:pt x="12" y="2921"/>
                </a:lnTo>
                <a:lnTo>
                  <a:pt x="27" y="2878"/>
                </a:lnTo>
                <a:lnTo>
                  <a:pt x="46" y="2837"/>
                </a:lnTo>
                <a:lnTo>
                  <a:pt x="71" y="2800"/>
                </a:lnTo>
                <a:lnTo>
                  <a:pt x="99" y="2765"/>
                </a:lnTo>
                <a:lnTo>
                  <a:pt x="132" y="2734"/>
                </a:lnTo>
                <a:lnTo>
                  <a:pt x="168" y="2708"/>
                </a:lnTo>
                <a:lnTo>
                  <a:pt x="208" y="2686"/>
                </a:lnTo>
                <a:lnTo>
                  <a:pt x="250" y="2669"/>
                </a:lnTo>
                <a:lnTo>
                  <a:pt x="295" y="2658"/>
                </a:lnTo>
                <a:lnTo>
                  <a:pt x="295" y="1770"/>
                </a:lnTo>
                <a:lnTo>
                  <a:pt x="297" y="1753"/>
                </a:lnTo>
                <a:lnTo>
                  <a:pt x="304" y="1736"/>
                </a:lnTo>
                <a:lnTo>
                  <a:pt x="314" y="1723"/>
                </a:lnTo>
                <a:lnTo>
                  <a:pt x="327" y="1713"/>
                </a:lnTo>
                <a:lnTo>
                  <a:pt x="344" y="1705"/>
                </a:lnTo>
                <a:lnTo>
                  <a:pt x="361" y="1703"/>
                </a:lnTo>
                <a:lnTo>
                  <a:pt x="1611" y="1703"/>
                </a:lnTo>
                <a:lnTo>
                  <a:pt x="1611" y="1008"/>
                </a:lnTo>
                <a:lnTo>
                  <a:pt x="1559" y="999"/>
                </a:lnTo>
                <a:lnTo>
                  <a:pt x="1509" y="985"/>
                </a:lnTo>
                <a:lnTo>
                  <a:pt x="1460" y="964"/>
                </a:lnTo>
                <a:lnTo>
                  <a:pt x="1415" y="941"/>
                </a:lnTo>
                <a:lnTo>
                  <a:pt x="1373" y="912"/>
                </a:lnTo>
                <a:lnTo>
                  <a:pt x="1334" y="879"/>
                </a:lnTo>
                <a:lnTo>
                  <a:pt x="1299" y="842"/>
                </a:lnTo>
                <a:lnTo>
                  <a:pt x="1267" y="803"/>
                </a:lnTo>
                <a:lnTo>
                  <a:pt x="1239" y="760"/>
                </a:lnTo>
                <a:lnTo>
                  <a:pt x="1216" y="714"/>
                </a:lnTo>
                <a:lnTo>
                  <a:pt x="1197" y="665"/>
                </a:lnTo>
                <a:lnTo>
                  <a:pt x="1184" y="614"/>
                </a:lnTo>
                <a:lnTo>
                  <a:pt x="1176" y="562"/>
                </a:lnTo>
                <a:lnTo>
                  <a:pt x="1173" y="507"/>
                </a:lnTo>
                <a:lnTo>
                  <a:pt x="1176" y="452"/>
                </a:lnTo>
                <a:lnTo>
                  <a:pt x="1184" y="398"/>
                </a:lnTo>
                <a:lnTo>
                  <a:pt x="1198" y="347"/>
                </a:lnTo>
                <a:lnTo>
                  <a:pt x="1218" y="298"/>
                </a:lnTo>
                <a:lnTo>
                  <a:pt x="1241" y="252"/>
                </a:lnTo>
                <a:lnTo>
                  <a:pt x="1270" y="208"/>
                </a:lnTo>
                <a:lnTo>
                  <a:pt x="1303" y="168"/>
                </a:lnTo>
                <a:lnTo>
                  <a:pt x="1340" y="131"/>
                </a:lnTo>
                <a:lnTo>
                  <a:pt x="1380" y="99"/>
                </a:lnTo>
                <a:lnTo>
                  <a:pt x="1424" y="70"/>
                </a:lnTo>
                <a:lnTo>
                  <a:pt x="1470" y="45"/>
                </a:lnTo>
                <a:lnTo>
                  <a:pt x="1519" y="27"/>
                </a:lnTo>
                <a:lnTo>
                  <a:pt x="1570" y="12"/>
                </a:lnTo>
                <a:lnTo>
                  <a:pt x="1623" y="3"/>
                </a:lnTo>
                <a:lnTo>
                  <a:pt x="167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942" name="Group 1941"/>
          <p:cNvGrpSpPr/>
          <p:nvPr/>
        </p:nvGrpSpPr>
        <p:grpSpPr>
          <a:xfrm>
            <a:off x="3266401" y="4400568"/>
            <a:ext cx="219245" cy="231801"/>
            <a:chOff x="3638550" y="6119813"/>
            <a:chExt cx="360363" cy="381000"/>
          </a:xfrm>
          <a:solidFill>
            <a:schemeClr val="tx1">
              <a:lumMod val="65000"/>
              <a:lumOff val="35000"/>
            </a:schemeClr>
          </a:solidFill>
        </p:grpSpPr>
        <p:sp>
          <p:nvSpPr>
            <p:cNvPr id="1899" name="Freeform 840"/>
            <p:cNvSpPr>
              <a:spLocks/>
            </p:cNvSpPr>
            <p:nvPr/>
          </p:nvSpPr>
          <p:spPr bwMode="auto">
            <a:xfrm>
              <a:off x="3638550" y="6157913"/>
              <a:ext cx="342900" cy="342900"/>
            </a:xfrm>
            <a:custGeom>
              <a:avLst/>
              <a:gdLst>
                <a:gd name="T0" fmla="*/ 478 w 3027"/>
                <a:gd name="T1" fmla="*/ 10 h 3030"/>
                <a:gd name="T2" fmla="*/ 572 w 3027"/>
                <a:gd name="T3" fmla="*/ 59 h 3030"/>
                <a:gd name="T4" fmla="*/ 1104 w 3027"/>
                <a:gd name="T5" fmla="*/ 590 h 3030"/>
                <a:gd name="T6" fmla="*/ 1153 w 3027"/>
                <a:gd name="T7" fmla="*/ 690 h 3030"/>
                <a:gd name="T8" fmla="*/ 1159 w 3027"/>
                <a:gd name="T9" fmla="*/ 800 h 3030"/>
                <a:gd name="T10" fmla="*/ 1123 w 3027"/>
                <a:gd name="T11" fmla="*/ 904 h 3030"/>
                <a:gd name="T12" fmla="*/ 1070 w 3027"/>
                <a:gd name="T13" fmla="*/ 970 h 3030"/>
                <a:gd name="T14" fmla="*/ 999 w 3027"/>
                <a:gd name="T15" fmla="*/ 1062 h 3030"/>
                <a:gd name="T16" fmla="*/ 967 w 3027"/>
                <a:gd name="T17" fmla="*/ 1170 h 3030"/>
                <a:gd name="T18" fmla="*/ 976 w 3027"/>
                <a:gd name="T19" fmla="*/ 1280 h 3030"/>
                <a:gd name="T20" fmla="*/ 1026 w 3027"/>
                <a:gd name="T21" fmla="*/ 1381 h 3030"/>
                <a:gd name="T22" fmla="*/ 1645 w 3027"/>
                <a:gd name="T23" fmla="*/ 2005 h 3030"/>
                <a:gd name="T24" fmla="*/ 1747 w 3027"/>
                <a:gd name="T25" fmla="*/ 2055 h 3030"/>
                <a:gd name="T26" fmla="*/ 1857 w 3027"/>
                <a:gd name="T27" fmla="*/ 2063 h 3030"/>
                <a:gd name="T28" fmla="*/ 1964 w 3027"/>
                <a:gd name="T29" fmla="*/ 2032 h 3030"/>
                <a:gd name="T30" fmla="*/ 2057 w 3027"/>
                <a:gd name="T31" fmla="*/ 1960 h 3030"/>
                <a:gd name="T32" fmla="*/ 2121 w 3027"/>
                <a:gd name="T33" fmla="*/ 1906 h 3030"/>
                <a:gd name="T34" fmla="*/ 2226 w 3027"/>
                <a:gd name="T35" fmla="*/ 1870 h 3030"/>
                <a:gd name="T36" fmla="*/ 2335 w 3027"/>
                <a:gd name="T37" fmla="*/ 1878 h 3030"/>
                <a:gd name="T38" fmla="*/ 2436 w 3027"/>
                <a:gd name="T39" fmla="*/ 1926 h 3030"/>
                <a:gd name="T40" fmla="*/ 2968 w 3027"/>
                <a:gd name="T41" fmla="*/ 2457 h 3030"/>
                <a:gd name="T42" fmla="*/ 3016 w 3027"/>
                <a:gd name="T43" fmla="*/ 2551 h 3030"/>
                <a:gd name="T44" fmla="*/ 3026 w 3027"/>
                <a:gd name="T45" fmla="*/ 2654 h 3030"/>
                <a:gd name="T46" fmla="*/ 3000 w 3027"/>
                <a:gd name="T47" fmla="*/ 2754 h 3030"/>
                <a:gd name="T48" fmla="*/ 2935 w 3027"/>
                <a:gd name="T49" fmla="*/ 2839 h 3030"/>
                <a:gd name="T50" fmla="*/ 2845 w 3027"/>
                <a:gd name="T51" fmla="*/ 2906 h 3030"/>
                <a:gd name="T52" fmla="*/ 2759 w 3027"/>
                <a:gd name="T53" fmla="*/ 2949 h 3030"/>
                <a:gd name="T54" fmla="*/ 2702 w 3027"/>
                <a:gd name="T55" fmla="*/ 2969 h 3030"/>
                <a:gd name="T56" fmla="*/ 2513 w 3027"/>
                <a:gd name="T57" fmla="*/ 3013 h 3030"/>
                <a:gd name="T58" fmla="*/ 2246 w 3027"/>
                <a:gd name="T59" fmla="*/ 3030 h 3030"/>
                <a:gd name="T60" fmla="*/ 1981 w 3027"/>
                <a:gd name="T61" fmla="*/ 2995 h 3030"/>
                <a:gd name="T62" fmla="*/ 1727 w 3027"/>
                <a:gd name="T63" fmla="*/ 2911 h 3030"/>
                <a:gd name="T64" fmla="*/ 1493 w 3027"/>
                <a:gd name="T65" fmla="*/ 2780 h 3030"/>
                <a:gd name="T66" fmla="*/ 1282 w 3027"/>
                <a:gd name="T67" fmla="*/ 2606 h 3030"/>
                <a:gd name="T68" fmla="*/ 303 w 3027"/>
                <a:gd name="T69" fmla="*/ 1608 h 3030"/>
                <a:gd name="T70" fmla="*/ 158 w 3027"/>
                <a:gd name="T71" fmla="*/ 1381 h 3030"/>
                <a:gd name="T72" fmla="*/ 58 w 3027"/>
                <a:gd name="T73" fmla="*/ 1133 h 3030"/>
                <a:gd name="T74" fmla="*/ 6 w 3027"/>
                <a:gd name="T75" fmla="*/ 871 h 3030"/>
                <a:gd name="T76" fmla="*/ 5 w 3027"/>
                <a:gd name="T77" fmla="*/ 603 h 3030"/>
                <a:gd name="T78" fmla="*/ 57 w 3027"/>
                <a:gd name="T79" fmla="*/ 335 h 3030"/>
                <a:gd name="T80" fmla="*/ 66 w 3027"/>
                <a:gd name="T81" fmla="*/ 310 h 3030"/>
                <a:gd name="T82" fmla="*/ 88 w 3027"/>
                <a:gd name="T83" fmla="*/ 255 h 3030"/>
                <a:gd name="T84" fmla="*/ 124 w 3027"/>
                <a:gd name="T85" fmla="*/ 183 h 3030"/>
                <a:gd name="T86" fmla="*/ 172 w 3027"/>
                <a:gd name="T87" fmla="*/ 112 h 3030"/>
                <a:gd name="T88" fmla="*/ 245 w 3027"/>
                <a:gd name="T89" fmla="*/ 44 h 3030"/>
                <a:gd name="T90" fmla="*/ 341 w 3027"/>
                <a:gd name="T91" fmla="*/ 5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27" h="3030">
                  <a:moveTo>
                    <a:pt x="409" y="0"/>
                  </a:moveTo>
                  <a:lnTo>
                    <a:pt x="444" y="3"/>
                  </a:lnTo>
                  <a:lnTo>
                    <a:pt x="478" y="10"/>
                  </a:lnTo>
                  <a:lnTo>
                    <a:pt x="511" y="23"/>
                  </a:lnTo>
                  <a:lnTo>
                    <a:pt x="543" y="39"/>
                  </a:lnTo>
                  <a:lnTo>
                    <a:pt x="572" y="59"/>
                  </a:lnTo>
                  <a:lnTo>
                    <a:pt x="600" y="83"/>
                  </a:lnTo>
                  <a:lnTo>
                    <a:pt x="1078" y="560"/>
                  </a:lnTo>
                  <a:lnTo>
                    <a:pt x="1104" y="590"/>
                  </a:lnTo>
                  <a:lnTo>
                    <a:pt x="1125" y="622"/>
                  </a:lnTo>
                  <a:lnTo>
                    <a:pt x="1141" y="655"/>
                  </a:lnTo>
                  <a:lnTo>
                    <a:pt x="1153" y="690"/>
                  </a:lnTo>
                  <a:lnTo>
                    <a:pt x="1159" y="727"/>
                  </a:lnTo>
                  <a:lnTo>
                    <a:pt x="1162" y="763"/>
                  </a:lnTo>
                  <a:lnTo>
                    <a:pt x="1159" y="800"/>
                  </a:lnTo>
                  <a:lnTo>
                    <a:pt x="1152" y="836"/>
                  </a:lnTo>
                  <a:lnTo>
                    <a:pt x="1140" y="871"/>
                  </a:lnTo>
                  <a:lnTo>
                    <a:pt x="1123" y="904"/>
                  </a:lnTo>
                  <a:lnTo>
                    <a:pt x="1102" y="936"/>
                  </a:lnTo>
                  <a:lnTo>
                    <a:pt x="1075" y="964"/>
                  </a:lnTo>
                  <a:lnTo>
                    <a:pt x="1070" y="970"/>
                  </a:lnTo>
                  <a:lnTo>
                    <a:pt x="1042" y="997"/>
                  </a:lnTo>
                  <a:lnTo>
                    <a:pt x="1019" y="1029"/>
                  </a:lnTo>
                  <a:lnTo>
                    <a:pt x="999" y="1062"/>
                  </a:lnTo>
                  <a:lnTo>
                    <a:pt x="984" y="1097"/>
                  </a:lnTo>
                  <a:lnTo>
                    <a:pt x="974" y="1133"/>
                  </a:lnTo>
                  <a:lnTo>
                    <a:pt x="967" y="1170"/>
                  </a:lnTo>
                  <a:lnTo>
                    <a:pt x="965" y="1207"/>
                  </a:lnTo>
                  <a:lnTo>
                    <a:pt x="968" y="1244"/>
                  </a:lnTo>
                  <a:lnTo>
                    <a:pt x="976" y="1280"/>
                  </a:lnTo>
                  <a:lnTo>
                    <a:pt x="988" y="1316"/>
                  </a:lnTo>
                  <a:lnTo>
                    <a:pt x="1004" y="1350"/>
                  </a:lnTo>
                  <a:lnTo>
                    <a:pt x="1026" y="1381"/>
                  </a:lnTo>
                  <a:lnTo>
                    <a:pt x="1051" y="1411"/>
                  </a:lnTo>
                  <a:lnTo>
                    <a:pt x="1616" y="1979"/>
                  </a:lnTo>
                  <a:lnTo>
                    <a:pt x="1645" y="2005"/>
                  </a:lnTo>
                  <a:lnTo>
                    <a:pt x="1677" y="2026"/>
                  </a:lnTo>
                  <a:lnTo>
                    <a:pt x="1711" y="2043"/>
                  </a:lnTo>
                  <a:lnTo>
                    <a:pt x="1747" y="2055"/>
                  </a:lnTo>
                  <a:lnTo>
                    <a:pt x="1783" y="2062"/>
                  </a:lnTo>
                  <a:lnTo>
                    <a:pt x="1820" y="2065"/>
                  </a:lnTo>
                  <a:lnTo>
                    <a:pt x="1857" y="2063"/>
                  </a:lnTo>
                  <a:lnTo>
                    <a:pt x="1894" y="2057"/>
                  </a:lnTo>
                  <a:lnTo>
                    <a:pt x="1930" y="2047"/>
                  </a:lnTo>
                  <a:lnTo>
                    <a:pt x="1964" y="2032"/>
                  </a:lnTo>
                  <a:lnTo>
                    <a:pt x="1997" y="2012"/>
                  </a:lnTo>
                  <a:lnTo>
                    <a:pt x="2028" y="1988"/>
                  </a:lnTo>
                  <a:lnTo>
                    <a:pt x="2057" y="1960"/>
                  </a:lnTo>
                  <a:lnTo>
                    <a:pt x="2063" y="1955"/>
                  </a:lnTo>
                  <a:lnTo>
                    <a:pt x="2091" y="1928"/>
                  </a:lnTo>
                  <a:lnTo>
                    <a:pt x="2121" y="1906"/>
                  </a:lnTo>
                  <a:lnTo>
                    <a:pt x="2154" y="1890"/>
                  </a:lnTo>
                  <a:lnTo>
                    <a:pt x="2189" y="1878"/>
                  </a:lnTo>
                  <a:lnTo>
                    <a:pt x="2226" y="1870"/>
                  </a:lnTo>
                  <a:lnTo>
                    <a:pt x="2262" y="1868"/>
                  </a:lnTo>
                  <a:lnTo>
                    <a:pt x="2299" y="1870"/>
                  </a:lnTo>
                  <a:lnTo>
                    <a:pt x="2335" y="1878"/>
                  </a:lnTo>
                  <a:lnTo>
                    <a:pt x="2371" y="1889"/>
                  </a:lnTo>
                  <a:lnTo>
                    <a:pt x="2405" y="1905"/>
                  </a:lnTo>
                  <a:lnTo>
                    <a:pt x="2436" y="1926"/>
                  </a:lnTo>
                  <a:lnTo>
                    <a:pt x="2466" y="1951"/>
                  </a:lnTo>
                  <a:lnTo>
                    <a:pt x="2943" y="2429"/>
                  </a:lnTo>
                  <a:lnTo>
                    <a:pt x="2968" y="2457"/>
                  </a:lnTo>
                  <a:lnTo>
                    <a:pt x="2987" y="2488"/>
                  </a:lnTo>
                  <a:lnTo>
                    <a:pt x="3004" y="2518"/>
                  </a:lnTo>
                  <a:lnTo>
                    <a:pt x="3016" y="2551"/>
                  </a:lnTo>
                  <a:lnTo>
                    <a:pt x="3023" y="2585"/>
                  </a:lnTo>
                  <a:lnTo>
                    <a:pt x="3027" y="2620"/>
                  </a:lnTo>
                  <a:lnTo>
                    <a:pt x="3026" y="2654"/>
                  </a:lnTo>
                  <a:lnTo>
                    <a:pt x="3021" y="2688"/>
                  </a:lnTo>
                  <a:lnTo>
                    <a:pt x="3013" y="2722"/>
                  </a:lnTo>
                  <a:lnTo>
                    <a:pt x="3000" y="2754"/>
                  </a:lnTo>
                  <a:lnTo>
                    <a:pt x="2982" y="2784"/>
                  </a:lnTo>
                  <a:lnTo>
                    <a:pt x="2961" y="2813"/>
                  </a:lnTo>
                  <a:lnTo>
                    <a:pt x="2935" y="2839"/>
                  </a:lnTo>
                  <a:lnTo>
                    <a:pt x="2905" y="2864"/>
                  </a:lnTo>
                  <a:lnTo>
                    <a:pt x="2874" y="2886"/>
                  </a:lnTo>
                  <a:lnTo>
                    <a:pt x="2845" y="2906"/>
                  </a:lnTo>
                  <a:lnTo>
                    <a:pt x="2815" y="2923"/>
                  </a:lnTo>
                  <a:lnTo>
                    <a:pt x="2786" y="2937"/>
                  </a:lnTo>
                  <a:lnTo>
                    <a:pt x="2759" y="2949"/>
                  </a:lnTo>
                  <a:lnTo>
                    <a:pt x="2737" y="2958"/>
                  </a:lnTo>
                  <a:lnTo>
                    <a:pt x="2717" y="2965"/>
                  </a:lnTo>
                  <a:lnTo>
                    <a:pt x="2702" y="2969"/>
                  </a:lnTo>
                  <a:lnTo>
                    <a:pt x="2692" y="2972"/>
                  </a:lnTo>
                  <a:lnTo>
                    <a:pt x="2603" y="2996"/>
                  </a:lnTo>
                  <a:lnTo>
                    <a:pt x="2513" y="3013"/>
                  </a:lnTo>
                  <a:lnTo>
                    <a:pt x="2424" y="3025"/>
                  </a:lnTo>
                  <a:lnTo>
                    <a:pt x="2335" y="3030"/>
                  </a:lnTo>
                  <a:lnTo>
                    <a:pt x="2246" y="3030"/>
                  </a:lnTo>
                  <a:lnTo>
                    <a:pt x="2156" y="3024"/>
                  </a:lnTo>
                  <a:lnTo>
                    <a:pt x="2068" y="3011"/>
                  </a:lnTo>
                  <a:lnTo>
                    <a:pt x="1981" y="2995"/>
                  </a:lnTo>
                  <a:lnTo>
                    <a:pt x="1895" y="2972"/>
                  </a:lnTo>
                  <a:lnTo>
                    <a:pt x="1811" y="2944"/>
                  </a:lnTo>
                  <a:lnTo>
                    <a:pt x="1727" y="2911"/>
                  </a:lnTo>
                  <a:lnTo>
                    <a:pt x="1647" y="2872"/>
                  </a:lnTo>
                  <a:lnTo>
                    <a:pt x="1568" y="2828"/>
                  </a:lnTo>
                  <a:lnTo>
                    <a:pt x="1493" y="2780"/>
                  </a:lnTo>
                  <a:lnTo>
                    <a:pt x="1420" y="2727"/>
                  </a:lnTo>
                  <a:lnTo>
                    <a:pt x="1349" y="2668"/>
                  </a:lnTo>
                  <a:lnTo>
                    <a:pt x="1282" y="2606"/>
                  </a:lnTo>
                  <a:lnTo>
                    <a:pt x="424" y="1746"/>
                  </a:lnTo>
                  <a:lnTo>
                    <a:pt x="361" y="1679"/>
                  </a:lnTo>
                  <a:lnTo>
                    <a:pt x="303" y="1608"/>
                  </a:lnTo>
                  <a:lnTo>
                    <a:pt x="249" y="1536"/>
                  </a:lnTo>
                  <a:lnTo>
                    <a:pt x="201" y="1460"/>
                  </a:lnTo>
                  <a:lnTo>
                    <a:pt x="158" y="1381"/>
                  </a:lnTo>
                  <a:lnTo>
                    <a:pt x="119" y="1300"/>
                  </a:lnTo>
                  <a:lnTo>
                    <a:pt x="86" y="1217"/>
                  </a:lnTo>
                  <a:lnTo>
                    <a:pt x="58" y="1133"/>
                  </a:lnTo>
                  <a:lnTo>
                    <a:pt x="36" y="1047"/>
                  </a:lnTo>
                  <a:lnTo>
                    <a:pt x="18" y="959"/>
                  </a:lnTo>
                  <a:lnTo>
                    <a:pt x="6" y="871"/>
                  </a:lnTo>
                  <a:lnTo>
                    <a:pt x="0" y="782"/>
                  </a:lnTo>
                  <a:lnTo>
                    <a:pt x="0" y="692"/>
                  </a:lnTo>
                  <a:lnTo>
                    <a:pt x="5" y="603"/>
                  </a:lnTo>
                  <a:lnTo>
                    <a:pt x="16" y="514"/>
                  </a:lnTo>
                  <a:lnTo>
                    <a:pt x="34" y="424"/>
                  </a:lnTo>
                  <a:lnTo>
                    <a:pt x="57" y="335"/>
                  </a:lnTo>
                  <a:lnTo>
                    <a:pt x="58" y="332"/>
                  </a:lnTo>
                  <a:lnTo>
                    <a:pt x="61" y="324"/>
                  </a:lnTo>
                  <a:lnTo>
                    <a:pt x="66" y="310"/>
                  </a:lnTo>
                  <a:lnTo>
                    <a:pt x="72" y="295"/>
                  </a:lnTo>
                  <a:lnTo>
                    <a:pt x="79" y="275"/>
                  </a:lnTo>
                  <a:lnTo>
                    <a:pt x="88" y="255"/>
                  </a:lnTo>
                  <a:lnTo>
                    <a:pt x="98" y="231"/>
                  </a:lnTo>
                  <a:lnTo>
                    <a:pt x="111" y="208"/>
                  </a:lnTo>
                  <a:lnTo>
                    <a:pt x="124" y="183"/>
                  </a:lnTo>
                  <a:lnTo>
                    <a:pt x="140" y="158"/>
                  </a:lnTo>
                  <a:lnTo>
                    <a:pt x="155" y="135"/>
                  </a:lnTo>
                  <a:lnTo>
                    <a:pt x="172" y="112"/>
                  </a:lnTo>
                  <a:lnTo>
                    <a:pt x="191" y="92"/>
                  </a:lnTo>
                  <a:lnTo>
                    <a:pt x="216" y="66"/>
                  </a:lnTo>
                  <a:lnTo>
                    <a:pt x="245" y="44"/>
                  </a:lnTo>
                  <a:lnTo>
                    <a:pt x="276" y="27"/>
                  </a:lnTo>
                  <a:lnTo>
                    <a:pt x="308" y="15"/>
                  </a:lnTo>
                  <a:lnTo>
                    <a:pt x="341" y="5"/>
                  </a:lnTo>
                  <a:lnTo>
                    <a:pt x="375" y="0"/>
                  </a:lnTo>
                  <a:lnTo>
                    <a:pt x="4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00" name="Freeform 841"/>
            <p:cNvSpPr>
              <a:spLocks noEditPoints="1"/>
            </p:cNvSpPr>
            <p:nvPr/>
          </p:nvSpPr>
          <p:spPr bwMode="auto">
            <a:xfrm>
              <a:off x="3821113" y="6119813"/>
              <a:ext cx="177800" cy="196850"/>
            </a:xfrm>
            <a:custGeom>
              <a:avLst/>
              <a:gdLst>
                <a:gd name="T0" fmla="*/ 738 w 1568"/>
                <a:gd name="T1" fmla="*/ 288 h 1741"/>
                <a:gd name="T2" fmla="*/ 697 w 1568"/>
                <a:gd name="T3" fmla="*/ 374 h 1741"/>
                <a:gd name="T4" fmla="*/ 607 w 1568"/>
                <a:gd name="T5" fmla="*/ 461 h 1741"/>
                <a:gd name="T6" fmla="*/ 585 w 1568"/>
                <a:gd name="T7" fmla="*/ 589 h 1741"/>
                <a:gd name="T8" fmla="*/ 643 w 1568"/>
                <a:gd name="T9" fmla="*/ 700 h 1741"/>
                <a:gd name="T10" fmla="*/ 753 w 1568"/>
                <a:gd name="T11" fmla="*/ 756 h 1741"/>
                <a:gd name="T12" fmla="*/ 847 w 1568"/>
                <a:gd name="T13" fmla="*/ 784 h 1741"/>
                <a:gd name="T14" fmla="*/ 869 w 1568"/>
                <a:gd name="T15" fmla="*/ 868 h 1741"/>
                <a:gd name="T16" fmla="*/ 813 w 1568"/>
                <a:gd name="T17" fmla="*/ 929 h 1741"/>
                <a:gd name="T18" fmla="*/ 738 w 1568"/>
                <a:gd name="T19" fmla="*/ 919 h 1741"/>
                <a:gd name="T20" fmla="*/ 682 w 1568"/>
                <a:gd name="T21" fmla="*/ 887 h 1741"/>
                <a:gd name="T22" fmla="*/ 630 w 1568"/>
                <a:gd name="T23" fmla="*/ 915 h 1741"/>
                <a:gd name="T24" fmla="*/ 628 w 1568"/>
                <a:gd name="T25" fmla="*/ 972 h 1741"/>
                <a:gd name="T26" fmla="*/ 702 w 1568"/>
                <a:gd name="T27" fmla="*/ 1030 h 1741"/>
                <a:gd name="T28" fmla="*/ 738 w 1568"/>
                <a:gd name="T29" fmla="*/ 1114 h 1741"/>
                <a:gd name="T30" fmla="*/ 803 w 1568"/>
                <a:gd name="T31" fmla="*/ 1135 h 1741"/>
                <a:gd name="T32" fmla="*/ 842 w 1568"/>
                <a:gd name="T33" fmla="*/ 1081 h 1741"/>
                <a:gd name="T34" fmla="*/ 925 w 1568"/>
                <a:gd name="T35" fmla="*/ 992 h 1741"/>
                <a:gd name="T36" fmla="*/ 984 w 1568"/>
                <a:gd name="T37" fmla="*/ 880 h 1741"/>
                <a:gd name="T38" fmla="*/ 964 w 1568"/>
                <a:gd name="T39" fmla="*/ 753 h 1741"/>
                <a:gd name="T40" fmla="*/ 876 w 1568"/>
                <a:gd name="T41" fmla="*/ 666 h 1741"/>
                <a:gd name="T42" fmla="*/ 761 w 1568"/>
                <a:gd name="T43" fmla="*/ 640 h 1741"/>
                <a:gd name="T44" fmla="*/ 700 w 1568"/>
                <a:gd name="T45" fmla="*/ 579 h 1741"/>
                <a:gd name="T46" fmla="*/ 721 w 1568"/>
                <a:gd name="T47" fmla="*/ 497 h 1741"/>
                <a:gd name="T48" fmla="*/ 790 w 1568"/>
                <a:gd name="T49" fmla="*/ 470 h 1741"/>
                <a:gd name="T50" fmla="*/ 860 w 1568"/>
                <a:gd name="T51" fmla="*/ 506 h 1741"/>
                <a:gd name="T52" fmla="*/ 916 w 1568"/>
                <a:gd name="T53" fmla="*/ 509 h 1741"/>
                <a:gd name="T54" fmla="*/ 947 w 1568"/>
                <a:gd name="T55" fmla="*/ 459 h 1741"/>
                <a:gd name="T56" fmla="*/ 912 w 1568"/>
                <a:gd name="T57" fmla="*/ 400 h 1741"/>
                <a:gd name="T58" fmla="*/ 843 w 1568"/>
                <a:gd name="T59" fmla="*/ 322 h 1741"/>
                <a:gd name="T60" fmla="*/ 804 w 1568"/>
                <a:gd name="T61" fmla="*/ 267 h 1741"/>
                <a:gd name="T62" fmla="*/ 926 w 1568"/>
                <a:gd name="T63" fmla="*/ 13 h 1741"/>
                <a:gd name="T64" fmla="*/ 1180 w 1568"/>
                <a:gd name="T65" fmla="*/ 97 h 1741"/>
                <a:gd name="T66" fmla="*/ 1385 w 1568"/>
                <a:gd name="T67" fmla="*/ 252 h 1741"/>
                <a:gd name="T68" fmla="*/ 1520 w 1568"/>
                <a:gd name="T69" fmla="*/ 461 h 1741"/>
                <a:gd name="T70" fmla="*/ 1568 w 1568"/>
                <a:gd name="T71" fmla="*/ 708 h 1741"/>
                <a:gd name="T72" fmla="*/ 1519 w 1568"/>
                <a:gd name="T73" fmla="*/ 955 h 1741"/>
                <a:gd name="T74" fmla="*/ 1383 w 1568"/>
                <a:gd name="T75" fmla="*/ 1164 h 1741"/>
                <a:gd name="T76" fmla="*/ 1180 w 1568"/>
                <a:gd name="T77" fmla="*/ 1319 h 1741"/>
                <a:gd name="T78" fmla="*/ 926 w 1568"/>
                <a:gd name="T79" fmla="*/ 1403 h 1741"/>
                <a:gd name="T80" fmla="*/ 714 w 1568"/>
                <a:gd name="T81" fmla="*/ 1413 h 1741"/>
                <a:gd name="T82" fmla="*/ 337 w 1568"/>
                <a:gd name="T83" fmla="*/ 1288 h 1741"/>
                <a:gd name="T84" fmla="*/ 146 w 1568"/>
                <a:gd name="T85" fmla="*/ 1118 h 1741"/>
                <a:gd name="T86" fmla="*/ 29 w 1568"/>
                <a:gd name="T87" fmla="*/ 897 h 1741"/>
                <a:gd name="T88" fmla="*/ 3 w 1568"/>
                <a:gd name="T89" fmla="*/ 643 h 1741"/>
                <a:gd name="T90" fmla="*/ 76 w 1568"/>
                <a:gd name="T91" fmla="*/ 404 h 1741"/>
                <a:gd name="T92" fmla="*/ 230 w 1568"/>
                <a:gd name="T93" fmla="*/ 208 h 1741"/>
                <a:gd name="T94" fmla="*/ 449 w 1568"/>
                <a:gd name="T95" fmla="*/ 69 h 1741"/>
                <a:gd name="T96" fmla="*/ 713 w 1568"/>
                <a:gd name="T97" fmla="*/ 3 h 1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68" h="1741">
                  <a:moveTo>
                    <a:pt x="785" y="264"/>
                  </a:moveTo>
                  <a:lnTo>
                    <a:pt x="767" y="267"/>
                  </a:lnTo>
                  <a:lnTo>
                    <a:pt x="751" y="275"/>
                  </a:lnTo>
                  <a:lnTo>
                    <a:pt x="738" y="288"/>
                  </a:lnTo>
                  <a:lnTo>
                    <a:pt x="730" y="303"/>
                  </a:lnTo>
                  <a:lnTo>
                    <a:pt x="728" y="322"/>
                  </a:lnTo>
                  <a:lnTo>
                    <a:pt x="728" y="362"/>
                  </a:lnTo>
                  <a:lnTo>
                    <a:pt x="697" y="374"/>
                  </a:lnTo>
                  <a:lnTo>
                    <a:pt x="669" y="389"/>
                  </a:lnTo>
                  <a:lnTo>
                    <a:pt x="645" y="410"/>
                  </a:lnTo>
                  <a:lnTo>
                    <a:pt x="624" y="434"/>
                  </a:lnTo>
                  <a:lnTo>
                    <a:pt x="607" y="461"/>
                  </a:lnTo>
                  <a:lnTo>
                    <a:pt x="593" y="490"/>
                  </a:lnTo>
                  <a:lnTo>
                    <a:pt x="586" y="522"/>
                  </a:lnTo>
                  <a:lnTo>
                    <a:pt x="583" y="556"/>
                  </a:lnTo>
                  <a:lnTo>
                    <a:pt x="585" y="589"/>
                  </a:lnTo>
                  <a:lnTo>
                    <a:pt x="593" y="620"/>
                  </a:lnTo>
                  <a:lnTo>
                    <a:pt x="606" y="649"/>
                  </a:lnTo>
                  <a:lnTo>
                    <a:pt x="622" y="676"/>
                  </a:lnTo>
                  <a:lnTo>
                    <a:pt x="643" y="700"/>
                  </a:lnTo>
                  <a:lnTo>
                    <a:pt x="666" y="720"/>
                  </a:lnTo>
                  <a:lnTo>
                    <a:pt x="693" y="737"/>
                  </a:lnTo>
                  <a:lnTo>
                    <a:pt x="722" y="749"/>
                  </a:lnTo>
                  <a:lnTo>
                    <a:pt x="753" y="756"/>
                  </a:lnTo>
                  <a:lnTo>
                    <a:pt x="786" y="759"/>
                  </a:lnTo>
                  <a:lnTo>
                    <a:pt x="809" y="762"/>
                  </a:lnTo>
                  <a:lnTo>
                    <a:pt x="829" y="770"/>
                  </a:lnTo>
                  <a:lnTo>
                    <a:pt x="847" y="784"/>
                  </a:lnTo>
                  <a:lnTo>
                    <a:pt x="860" y="802"/>
                  </a:lnTo>
                  <a:lnTo>
                    <a:pt x="869" y="823"/>
                  </a:lnTo>
                  <a:lnTo>
                    <a:pt x="872" y="845"/>
                  </a:lnTo>
                  <a:lnTo>
                    <a:pt x="869" y="868"/>
                  </a:lnTo>
                  <a:lnTo>
                    <a:pt x="861" y="889"/>
                  </a:lnTo>
                  <a:lnTo>
                    <a:pt x="849" y="905"/>
                  </a:lnTo>
                  <a:lnTo>
                    <a:pt x="832" y="919"/>
                  </a:lnTo>
                  <a:lnTo>
                    <a:pt x="813" y="929"/>
                  </a:lnTo>
                  <a:lnTo>
                    <a:pt x="791" y="933"/>
                  </a:lnTo>
                  <a:lnTo>
                    <a:pt x="779" y="933"/>
                  </a:lnTo>
                  <a:lnTo>
                    <a:pt x="757" y="929"/>
                  </a:lnTo>
                  <a:lnTo>
                    <a:pt x="738" y="919"/>
                  </a:lnTo>
                  <a:lnTo>
                    <a:pt x="722" y="906"/>
                  </a:lnTo>
                  <a:lnTo>
                    <a:pt x="709" y="896"/>
                  </a:lnTo>
                  <a:lnTo>
                    <a:pt x="696" y="890"/>
                  </a:lnTo>
                  <a:lnTo>
                    <a:pt x="682" y="887"/>
                  </a:lnTo>
                  <a:lnTo>
                    <a:pt x="666" y="889"/>
                  </a:lnTo>
                  <a:lnTo>
                    <a:pt x="653" y="894"/>
                  </a:lnTo>
                  <a:lnTo>
                    <a:pt x="639" y="903"/>
                  </a:lnTo>
                  <a:lnTo>
                    <a:pt x="630" y="915"/>
                  </a:lnTo>
                  <a:lnTo>
                    <a:pt x="624" y="929"/>
                  </a:lnTo>
                  <a:lnTo>
                    <a:pt x="622" y="943"/>
                  </a:lnTo>
                  <a:lnTo>
                    <a:pt x="623" y="958"/>
                  </a:lnTo>
                  <a:lnTo>
                    <a:pt x="628" y="972"/>
                  </a:lnTo>
                  <a:lnTo>
                    <a:pt x="637" y="985"/>
                  </a:lnTo>
                  <a:lnTo>
                    <a:pt x="657" y="1003"/>
                  </a:lnTo>
                  <a:lnTo>
                    <a:pt x="678" y="1018"/>
                  </a:lnTo>
                  <a:lnTo>
                    <a:pt x="702" y="1030"/>
                  </a:lnTo>
                  <a:lnTo>
                    <a:pt x="727" y="1039"/>
                  </a:lnTo>
                  <a:lnTo>
                    <a:pt x="727" y="1081"/>
                  </a:lnTo>
                  <a:lnTo>
                    <a:pt x="730" y="1098"/>
                  </a:lnTo>
                  <a:lnTo>
                    <a:pt x="738" y="1114"/>
                  </a:lnTo>
                  <a:lnTo>
                    <a:pt x="750" y="1127"/>
                  </a:lnTo>
                  <a:lnTo>
                    <a:pt x="766" y="1135"/>
                  </a:lnTo>
                  <a:lnTo>
                    <a:pt x="784" y="1138"/>
                  </a:lnTo>
                  <a:lnTo>
                    <a:pt x="803" y="1135"/>
                  </a:lnTo>
                  <a:lnTo>
                    <a:pt x="818" y="1127"/>
                  </a:lnTo>
                  <a:lnTo>
                    <a:pt x="831" y="1114"/>
                  </a:lnTo>
                  <a:lnTo>
                    <a:pt x="840" y="1099"/>
                  </a:lnTo>
                  <a:lnTo>
                    <a:pt x="842" y="1081"/>
                  </a:lnTo>
                  <a:lnTo>
                    <a:pt x="842" y="1041"/>
                  </a:lnTo>
                  <a:lnTo>
                    <a:pt x="872" y="1028"/>
                  </a:lnTo>
                  <a:lnTo>
                    <a:pt x="900" y="1012"/>
                  </a:lnTo>
                  <a:lnTo>
                    <a:pt x="925" y="992"/>
                  </a:lnTo>
                  <a:lnTo>
                    <a:pt x="946" y="969"/>
                  </a:lnTo>
                  <a:lnTo>
                    <a:pt x="963" y="941"/>
                  </a:lnTo>
                  <a:lnTo>
                    <a:pt x="976" y="912"/>
                  </a:lnTo>
                  <a:lnTo>
                    <a:pt x="984" y="880"/>
                  </a:lnTo>
                  <a:lnTo>
                    <a:pt x="986" y="846"/>
                  </a:lnTo>
                  <a:lnTo>
                    <a:pt x="984" y="814"/>
                  </a:lnTo>
                  <a:lnTo>
                    <a:pt x="976" y="782"/>
                  </a:lnTo>
                  <a:lnTo>
                    <a:pt x="964" y="753"/>
                  </a:lnTo>
                  <a:lnTo>
                    <a:pt x="947" y="726"/>
                  </a:lnTo>
                  <a:lnTo>
                    <a:pt x="927" y="703"/>
                  </a:lnTo>
                  <a:lnTo>
                    <a:pt x="903" y="682"/>
                  </a:lnTo>
                  <a:lnTo>
                    <a:pt x="876" y="666"/>
                  </a:lnTo>
                  <a:lnTo>
                    <a:pt x="848" y="653"/>
                  </a:lnTo>
                  <a:lnTo>
                    <a:pt x="816" y="646"/>
                  </a:lnTo>
                  <a:lnTo>
                    <a:pt x="784" y="643"/>
                  </a:lnTo>
                  <a:lnTo>
                    <a:pt x="761" y="640"/>
                  </a:lnTo>
                  <a:lnTo>
                    <a:pt x="740" y="632"/>
                  </a:lnTo>
                  <a:lnTo>
                    <a:pt x="723" y="618"/>
                  </a:lnTo>
                  <a:lnTo>
                    <a:pt x="709" y="601"/>
                  </a:lnTo>
                  <a:lnTo>
                    <a:pt x="700" y="579"/>
                  </a:lnTo>
                  <a:lnTo>
                    <a:pt x="697" y="557"/>
                  </a:lnTo>
                  <a:lnTo>
                    <a:pt x="700" y="534"/>
                  </a:lnTo>
                  <a:lnTo>
                    <a:pt x="708" y="515"/>
                  </a:lnTo>
                  <a:lnTo>
                    <a:pt x="721" y="497"/>
                  </a:lnTo>
                  <a:lnTo>
                    <a:pt x="737" y="484"/>
                  </a:lnTo>
                  <a:lnTo>
                    <a:pt x="756" y="475"/>
                  </a:lnTo>
                  <a:lnTo>
                    <a:pt x="778" y="470"/>
                  </a:lnTo>
                  <a:lnTo>
                    <a:pt x="790" y="470"/>
                  </a:lnTo>
                  <a:lnTo>
                    <a:pt x="812" y="474"/>
                  </a:lnTo>
                  <a:lnTo>
                    <a:pt x="831" y="483"/>
                  </a:lnTo>
                  <a:lnTo>
                    <a:pt x="848" y="497"/>
                  </a:lnTo>
                  <a:lnTo>
                    <a:pt x="860" y="506"/>
                  </a:lnTo>
                  <a:lnTo>
                    <a:pt x="873" y="513"/>
                  </a:lnTo>
                  <a:lnTo>
                    <a:pt x="888" y="515"/>
                  </a:lnTo>
                  <a:lnTo>
                    <a:pt x="903" y="514"/>
                  </a:lnTo>
                  <a:lnTo>
                    <a:pt x="916" y="509"/>
                  </a:lnTo>
                  <a:lnTo>
                    <a:pt x="930" y="499"/>
                  </a:lnTo>
                  <a:lnTo>
                    <a:pt x="939" y="487"/>
                  </a:lnTo>
                  <a:lnTo>
                    <a:pt x="945" y="474"/>
                  </a:lnTo>
                  <a:lnTo>
                    <a:pt x="947" y="459"/>
                  </a:lnTo>
                  <a:lnTo>
                    <a:pt x="946" y="445"/>
                  </a:lnTo>
                  <a:lnTo>
                    <a:pt x="941" y="430"/>
                  </a:lnTo>
                  <a:lnTo>
                    <a:pt x="932" y="418"/>
                  </a:lnTo>
                  <a:lnTo>
                    <a:pt x="912" y="400"/>
                  </a:lnTo>
                  <a:lnTo>
                    <a:pt x="891" y="384"/>
                  </a:lnTo>
                  <a:lnTo>
                    <a:pt x="867" y="372"/>
                  </a:lnTo>
                  <a:lnTo>
                    <a:pt x="843" y="363"/>
                  </a:lnTo>
                  <a:lnTo>
                    <a:pt x="843" y="322"/>
                  </a:lnTo>
                  <a:lnTo>
                    <a:pt x="840" y="304"/>
                  </a:lnTo>
                  <a:lnTo>
                    <a:pt x="831" y="288"/>
                  </a:lnTo>
                  <a:lnTo>
                    <a:pt x="819" y="275"/>
                  </a:lnTo>
                  <a:lnTo>
                    <a:pt x="804" y="267"/>
                  </a:lnTo>
                  <a:lnTo>
                    <a:pt x="785" y="264"/>
                  </a:lnTo>
                  <a:close/>
                  <a:moveTo>
                    <a:pt x="784" y="0"/>
                  </a:moveTo>
                  <a:lnTo>
                    <a:pt x="856" y="3"/>
                  </a:lnTo>
                  <a:lnTo>
                    <a:pt x="926" y="13"/>
                  </a:lnTo>
                  <a:lnTo>
                    <a:pt x="993" y="26"/>
                  </a:lnTo>
                  <a:lnTo>
                    <a:pt x="1058" y="44"/>
                  </a:lnTo>
                  <a:lnTo>
                    <a:pt x="1121" y="69"/>
                  </a:lnTo>
                  <a:lnTo>
                    <a:pt x="1180" y="97"/>
                  </a:lnTo>
                  <a:lnTo>
                    <a:pt x="1238" y="130"/>
                  </a:lnTo>
                  <a:lnTo>
                    <a:pt x="1290" y="167"/>
                  </a:lnTo>
                  <a:lnTo>
                    <a:pt x="1339" y="208"/>
                  </a:lnTo>
                  <a:lnTo>
                    <a:pt x="1385" y="252"/>
                  </a:lnTo>
                  <a:lnTo>
                    <a:pt x="1426" y="300"/>
                  </a:lnTo>
                  <a:lnTo>
                    <a:pt x="1462" y="350"/>
                  </a:lnTo>
                  <a:lnTo>
                    <a:pt x="1494" y="405"/>
                  </a:lnTo>
                  <a:lnTo>
                    <a:pt x="1520" y="461"/>
                  </a:lnTo>
                  <a:lnTo>
                    <a:pt x="1541" y="520"/>
                  </a:lnTo>
                  <a:lnTo>
                    <a:pt x="1556" y="580"/>
                  </a:lnTo>
                  <a:lnTo>
                    <a:pt x="1565" y="643"/>
                  </a:lnTo>
                  <a:lnTo>
                    <a:pt x="1568" y="708"/>
                  </a:lnTo>
                  <a:lnTo>
                    <a:pt x="1565" y="772"/>
                  </a:lnTo>
                  <a:lnTo>
                    <a:pt x="1556" y="835"/>
                  </a:lnTo>
                  <a:lnTo>
                    <a:pt x="1540" y="896"/>
                  </a:lnTo>
                  <a:lnTo>
                    <a:pt x="1519" y="955"/>
                  </a:lnTo>
                  <a:lnTo>
                    <a:pt x="1493" y="1011"/>
                  </a:lnTo>
                  <a:lnTo>
                    <a:pt x="1461" y="1065"/>
                  </a:lnTo>
                  <a:lnTo>
                    <a:pt x="1424" y="1115"/>
                  </a:lnTo>
                  <a:lnTo>
                    <a:pt x="1383" y="1164"/>
                  </a:lnTo>
                  <a:lnTo>
                    <a:pt x="1338" y="1208"/>
                  </a:lnTo>
                  <a:lnTo>
                    <a:pt x="1289" y="1249"/>
                  </a:lnTo>
                  <a:lnTo>
                    <a:pt x="1237" y="1286"/>
                  </a:lnTo>
                  <a:lnTo>
                    <a:pt x="1180" y="1319"/>
                  </a:lnTo>
                  <a:lnTo>
                    <a:pt x="1121" y="1347"/>
                  </a:lnTo>
                  <a:lnTo>
                    <a:pt x="1058" y="1370"/>
                  </a:lnTo>
                  <a:lnTo>
                    <a:pt x="992" y="1390"/>
                  </a:lnTo>
                  <a:lnTo>
                    <a:pt x="926" y="1403"/>
                  </a:lnTo>
                  <a:lnTo>
                    <a:pt x="856" y="1412"/>
                  </a:lnTo>
                  <a:lnTo>
                    <a:pt x="784" y="1414"/>
                  </a:lnTo>
                  <a:lnTo>
                    <a:pt x="749" y="1414"/>
                  </a:lnTo>
                  <a:lnTo>
                    <a:pt x="714" y="1413"/>
                  </a:lnTo>
                  <a:lnTo>
                    <a:pt x="679" y="1409"/>
                  </a:lnTo>
                  <a:lnTo>
                    <a:pt x="361" y="1741"/>
                  </a:lnTo>
                  <a:lnTo>
                    <a:pt x="394" y="1321"/>
                  </a:lnTo>
                  <a:lnTo>
                    <a:pt x="337" y="1288"/>
                  </a:lnTo>
                  <a:lnTo>
                    <a:pt x="284" y="1251"/>
                  </a:lnTo>
                  <a:lnTo>
                    <a:pt x="233" y="1210"/>
                  </a:lnTo>
                  <a:lnTo>
                    <a:pt x="187" y="1165"/>
                  </a:lnTo>
                  <a:lnTo>
                    <a:pt x="146" y="1118"/>
                  </a:lnTo>
                  <a:lnTo>
                    <a:pt x="109" y="1066"/>
                  </a:lnTo>
                  <a:lnTo>
                    <a:pt x="77" y="1012"/>
                  </a:lnTo>
                  <a:lnTo>
                    <a:pt x="51" y="955"/>
                  </a:lnTo>
                  <a:lnTo>
                    <a:pt x="29" y="897"/>
                  </a:lnTo>
                  <a:lnTo>
                    <a:pt x="14" y="835"/>
                  </a:lnTo>
                  <a:lnTo>
                    <a:pt x="3" y="772"/>
                  </a:lnTo>
                  <a:lnTo>
                    <a:pt x="0" y="708"/>
                  </a:lnTo>
                  <a:lnTo>
                    <a:pt x="3" y="643"/>
                  </a:lnTo>
                  <a:lnTo>
                    <a:pt x="14" y="580"/>
                  </a:lnTo>
                  <a:lnTo>
                    <a:pt x="29" y="519"/>
                  </a:lnTo>
                  <a:lnTo>
                    <a:pt x="50" y="460"/>
                  </a:lnTo>
                  <a:lnTo>
                    <a:pt x="76" y="404"/>
                  </a:lnTo>
                  <a:lnTo>
                    <a:pt x="108" y="350"/>
                  </a:lnTo>
                  <a:lnTo>
                    <a:pt x="144" y="300"/>
                  </a:lnTo>
                  <a:lnTo>
                    <a:pt x="185" y="252"/>
                  </a:lnTo>
                  <a:lnTo>
                    <a:pt x="230" y="208"/>
                  </a:lnTo>
                  <a:lnTo>
                    <a:pt x="279" y="167"/>
                  </a:lnTo>
                  <a:lnTo>
                    <a:pt x="333" y="130"/>
                  </a:lnTo>
                  <a:lnTo>
                    <a:pt x="389" y="97"/>
                  </a:lnTo>
                  <a:lnTo>
                    <a:pt x="449" y="69"/>
                  </a:lnTo>
                  <a:lnTo>
                    <a:pt x="511" y="44"/>
                  </a:lnTo>
                  <a:lnTo>
                    <a:pt x="576" y="26"/>
                  </a:lnTo>
                  <a:lnTo>
                    <a:pt x="644" y="13"/>
                  </a:lnTo>
                  <a:lnTo>
                    <a:pt x="713" y="3"/>
                  </a:lnTo>
                  <a:lnTo>
                    <a:pt x="7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41" name="Group 1940"/>
          <p:cNvGrpSpPr/>
          <p:nvPr/>
        </p:nvGrpSpPr>
        <p:grpSpPr>
          <a:xfrm>
            <a:off x="2715957" y="4400086"/>
            <a:ext cx="232767" cy="232766"/>
            <a:chOff x="3098800" y="6161088"/>
            <a:chExt cx="382588" cy="382587"/>
          </a:xfrm>
          <a:solidFill>
            <a:schemeClr val="tx1">
              <a:lumMod val="65000"/>
              <a:lumOff val="35000"/>
            </a:schemeClr>
          </a:solidFill>
        </p:grpSpPr>
        <p:sp>
          <p:nvSpPr>
            <p:cNvPr id="1904" name="Freeform 846"/>
            <p:cNvSpPr>
              <a:spLocks noEditPoints="1"/>
            </p:cNvSpPr>
            <p:nvPr/>
          </p:nvSpPr>
          <p:spPr bwMode="auto">
            <a:xfrm>
              <a:off x="3098800" y="6161088"/>
              <a:ext cx="382588" cy="382587"/>
            </a:xfrm>
            <a:custGeom>
              <a:avLst/>
              <a:gdLst>
                <a:gd name="T0" fmla="*/ 1542 w 3374"/>
                <a:gd name="T1" fmla="*/ 805 h 3374"/>
                <a:gd name="T2" fmla="*/ 1339 w 3374"/>
                <a:gd name="T3" fmla="*/ 863 h 3374"/>
                <a:gd name="T4" fmla="*/ 1159 w 3374"/>
                <a:gd name="T5" fmla="*/ 965 h 3374"/>
                <a:gd name="T6" fmla="*/ 1008 w 3374"/>
                <a:gd name="T7" fmla="*/ 1105 h 3374"/>
                <a:gd name="T8" fmla="*/ 893 w 3374"/>
                <a:gd name="T9" fmla="*/ 1276 h 3374"/>
                <a:gd name="T10" fmla="*/ 819 w 3374"/>
                <a:gd name="T11" fmla="*/ 1472 h 3374"/>
                <a:gd name="T12" fmla="*/ 792 w 3374"/>
                <a:gd name="T13" fmla="*/ 1687 h 3374"/>
                <a:gd name="T14" fmla="*/ 819 w 3374"/>
                <a:gd name="T15" fmla="*/ 1902 h 3374"/>
                <a:gd name="T16" fmla="*/ 893 w 3374"/>
                <a:gd name="T17" fmla="*/ 2098 h 3374"/>
                <a:gd name="T18" fmla="*/ 1008 w 3374"/>
                <a:gd name="T19" fmla="*/ 2269 h 3374"/>
                <a:gd name="T20" fmla="*/ 1159 w 3374"/>
                <a:gd name="T21" fmla="*/ 2409 h 3374"/>
                <a:gd name="T22" fmla="*/ 1339 w 3374"/>
                <a:gd name="T23" fmla="*/ 2511 h 3374"/>
                <a:gd name="T24" fmla="*/ 1542 w 3374"/>
                <a:gd name="T25" fmla="*/ 2569 h 3374"/>
                <a:gd name="T26" fmla="*/ 1761 w 3374"/>
                <a:gd name="T27" fmla="*/ 2579 h 3374"/>
                <a:gd name="T28" fmla="*/ 1969 w 3374"/>
                <a:gd name="T29" fmla="*/ 2536 h 3374"/>
                <a:gd name="T30" fmla="*/ 2157 w 3374"/>
                <a:gd name="T31" fmla="*/ 2448 h 3374"/>
                <a:gd name="T32" fmla="*/ 2319 w 3374"/>
                <a:gd name="T33" fmla="*/ 2319 h 3374"/>
                <a:gd name="T34" fmla="*/ 2448 w 3374"/>
                <a:gd name="T35" fmla="*/ 2157 h 3374"/>
                <a:gd name="T36" fmla="*/ 2536 w 3374"/>
                <a:gd name="T37" fmla="*/ 1969 h 3374"/>
                <a:gd name="T38" fmla="*/ 2579 w 3374"/>
                <a:gd name="T39" fmla="*/ 1761 h 3374"/>
                <a:gd name="T40" fmla="*/ 2569 w 3374"/>
                <a:gd name="T41" fmla="*/ 1542 h 3374"/>
                <a:gd name="T42" fmla="*/ 2511 w 3374"/>
                <a:gd name="T43" fmla="*/ 1339 h 3374"/>
                <a:gd name="T44" fmla="*/ 2409 w 3374"/>
                <a:gd name="T45" fmla="*/ 1159 h 3374"/>
                <a:gd name="T46" fmla="*/ 2269 w 3374"/>
                <a:gd name="T47" fmla="*/ 1008 h 3374"/>
                <a:gd name="T48" fmla="*/ 2098 w 3374"/>
                <a:gd name="T49" fmla="*/ 893 h 3374"/>
                <a:gd name="T50" fmla="*/ 1902 w 3374"/>
                <a:gd name="T51" fmla="*/ 819 h 3374"/>
                <a:gd name="T52" fmla="*/ 1687 w 3374"/>
                <a:gd name="T53" fmla="*/ 792 h 3374"/>
                <a:gd name="T54" fmla="*/ 2032 w 3374"/>
                <a:gd name="T55" fmla="*/ 339 h 3374"/>
                <a:gd name="T56" fmla="*/ 2256 w 3374"/>
                <a:gd name="T57" fmla="*/ 420 h 3374"/>
                <a:gd name="T58" fmla="*/ 2637 w 3374"/>
                <a:gd name="T59" fmla="*/ 252 h 3374"/>
                <a:gd name="T60" fmla="*/ 2917 w 3374"/>
                <a:gd name="T61" fmla="*/ 1048 h 3374"/>
                <a:gd name="T62" fmla="*/ 3009 w 3374"/>
                <a:gd name="T63" fmla="*/ 1267 h 3374"/>
                <a:gd name="T64" fmla="*/ 3374 w 3374"/>
                <a:gd name="T65" fmla="*/ 2030 h 3374"/>
                <a:gd name="T66" fmla="*/ 2982 w 3374"/>
                <a:gd name="T67" fmla="*/ 2181 h 3374"/>
                <a:gd name="T68" fmla="*/ 2879 w 3374"/>
                <a:gd name="T69" fmla="*/ 2393 h 3374"/>
                <a:gd name="T70" fmla="*/ 2395 w 3374"/>
                <a:gd name="T71" fmla="*/ 2878 h 3374"/>
                <a:gd name="T72" fmla="*/ 2183 w 3374"/>
                <a:gd name="T73" fmla="*/ 2982 h 3374"/>
                <a:gd name="T74" fmla="*/ 2031 w 3374"/>
                <a:gd name="T75" fmla="*/ 3374 h 3374"/>
                <a:gd name="T76" fmla="*/ 1268 w 3374"/>
                <a:gd name="T77" fmla="*/ 3007 h 3374"/>
                <a:gd name="T78" fmla="*/ 1049 w 3374"/>
                <a:gd name="T79" fmla="*/ 2915 h 3374"/>
                <a:gd name="T80" fmla="*/ 255 w 3374"/>
                <a:gd name="T81" fmla="*/ 2633 h 3374"/>
                <a:gd name="T82" fmla="*/ 422 w 3374"/>
                <a:gd name="T83" fmla="*/ 2253 h 3374"/>
                <a:gd name="T84" fmla="*/ 343 w 3374"/>
                <a:gd name="T85" fmla="*/ 2027 h 3374"/>
                <a:gd name="T86" fmla="*/ 339 w 3374"/>
                <a:gd name="T87" fmla="*/ 1342 h 3374"/>
                <a:gd name="T88" fmla="*/ 420 w 3374"/>
                <a:gd name="T89" fmla="*/ 1118 h 3374"/>
                <a:gd name="T90" fmla="*/ 252 w 3374"/>
                <a:gd name="T91" fmla="*/ 737 h 3374"/>
                <a:gd name="T92" fmla="*/ 1048 w 3374"/>
                <a:gd name="T93" fmla="*/ 457 h 3374"/>
                <a:gd name="T94" fmla="*/ 1267 w 3374"/>
                <a:gd name="T95" fmla="*/ 365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74" h="3374">
                  <a:moveTo>
                    <a:pt x="1687" y="792"/>
                  </a:moveTo>
                  <a:lnTo>
                    <a:pt x="1613" y="795"/>
                  </a:lnTo>
                  <a:lnTo>
                    <a:pt x="1542" y="805"/>
                  </a:lnTo>
                  <a:lnTo>
                    <a:pt x="1472" y="819"/>
                  </a:lnTo>
                  <a:lnTo>
                    <a:pt x="1405" y="838"/>
                  </a:lnTo>
                  <a:lnTo>
                    <a:pt x="1339" y="863"/>
                  </a:lnTo>
                  <a:lnTo>
                    <a:pt x="1276" y="893"/>
                  </a:lnTo>
                  <a:lnTo>
                    <a:pt x="1217" y="926"/>
                  </a:lnTo>
                  <a:lnTo>
                    <a:pt x="1159" y="965"/>
                  </a:lnTo>
                  <a:lnTo>
                    <a:pt x="1105" y="1008"/>
                  </a:lnTo>
                  <a:lnTo>
                    <a:pt x="1055" y="1055"/>
                  </a:lnTo>
                  <a:lnTo>
                    <a:pt x="1008" y="1105"/>
                  </a:lnTo>
                  <a:lnTo>
                    <a:pt x="965" y="1159"/>
                  </a:lnTo>
                  <a:lnTo>
                    <a:pt x="926" y="1217"/>
                  </a:lnTo>
                  <a:lnTo>
                    <a:pt x="893" y="1276"/>
                  </a:lnTo>
                  <a:lnTo>
                    <a:pt x="863" y="1339"/>
                  </a:lnTo>
                  <a:lnTo>
                    <a:pt x="838" y="1405"/>
                  </a:lnTo>
                  <a:lnTo>
                    <a:pt x="819" y="1472"/>
                  </a:lnTo>
                  <a:lnTo>
                    <a:pt x="805" y="1542"/>
                  </a:lnTo>
                  <a:lnTo>
                    <a:pt x="795" y="1613"/>
                  </a:lnTo>
                  <a:lnTo>
                    <a:pt x="792" y="1687"/>
                  </a:lnTo>
                  <a:lnTo>
                    <a:pt x="795" y="1761"/>
                  </a:lnTo>
                  <a:lnTo>
                    <a:pt x="805" y="1832"/>
                  </a:lnTo>
                  <a:lnTo>
                    <a:pt x="819" y="1902"/>
                  </a:lnTo>
                  <a:lnTo>
                    <a:pt x="838" y="1969"/>
                  </a:lnTo>
                  <a:lnTo>
                    <a:pt x="863" y="2035"/>
                  </a:lnTo>
                  <a:lnTo>
                    <a:pt x="893" y="2098"/>
                  </a:lnTo>
                  <a:lnTo>
                    <a:pt x="926" y="2157"/>
                  </a:lnTo>
                  <a:lnTo>
                    <a:pt x="965" y="2215"/>
                  </a:lnTo>
                  <a:lnTo>
                    <a:pt x="1008" y="2269"/>
                  </a:lnTo>
                  <a:lnTo>
                    <a:pt x="1055" y="2319"/>
                  </a:lnTo>
                  <a:lnTo>
                    <a:pt x="1105" y="2366"/>
                  </a:lnTo>
                  <a:lnTo>
                    <a:pt x="1159" y="2409"/>
                  </a:lnTo>
                  <a:lnTo>
                    <a:pt x="1217" y="2448"/>
                  </a:lnTo>
                  <a:lnTo>
                    <a:pt x="1276" y="2481"/>
                  </a:lnTo>
                  <a:lnTo>
                    <a:pt x="1339" y="2511"/>
                  </a:lnTo>
                  <a:lnTo>
                    <a:pt x="1405" y="2536"/>
                  </a:lnTo>
                  <a:lnTo>
                    <a:pt x="1472" y="2555"/>
                  </a:lnTo>
                  <a:lnTo>
                    <a:pt x="1542" y="2569"/>
                  </a:lnTo>
                  <a:lnTo>
                    <a:pt x="1613" y="2579"/>
                  </a:lnTo>
                  <a:lnTo>
                    <a:pt x="1687" y="2582"/>
                  </a:lnTo>
                  <a:lnTo>
                    <a:pt x="1761" y="2579"/>
                  </a:lnTo>
                  <a:lnTo>
                    <a:pt x="1832" y="2569"/>
                  </a:lnTo>
                  <a:lnTo>
                    <a:pt x="1902" y="2555"/>
                  </a:lnTo>
                  <a:lnTo>
                    <a:pt x="1969" y="2536"/>
                  </a:lnTo>
                  <a:lnTo>
                    <a:pt x="2035" y="2511"/>
                  </a:lnTo>
                  <a:lnTo>
                    <a:pt x="2098" y="2481"/>
                  </a:lnTo>
                  <a:lnTo>
                    <a:pt x="2157" y="2448"/>
                  </a:lnTo>
                  <a:lnTo>
                    <a:pt x="2215" y="2409"/>
                  </a:lnTo>
                  <a:lnTo>
                    <a:pt x="2269" y="2366"/>
                  </a:lnTo>
                  <a:lnTo>
                    <a:pt x="2319" y="2319"/>
                  </a:lnTo>
                  <a:lnTo>
                    <a:pt x="2366" y="2269"/>
                  </a:lnTo>
                  <a:lnTo>
                    <a:pt x="2409" y="2215"/>
                  </a:lnTo>
                  <a:lnTo>
                    <a:pt x="2448" y="2157"/>
                  </a:lnTo>
                  <a:lnTo>
                    <a:pt x="2481" y="2098"/>
                  </a:lnTo>
                  <a:lnTo>
                    <a:pt x="2511" y="2035"/>
                  </a:lnTo>
                  <a:lnTo>
                    <a:pt x="2536" y="1969"/>
                  </a:lnTo>
                  <a:lnTo>
                    <a:pt x="2555" y="1902"/>
                  </a:lnTo>
                  <a:lnTo>
                    <a:pt x="2569" y="1832"/>
                  </a:lnTo>
                  <a:lnTo>
                    <a:pt x="2579" y="1761"/>
                  </a:lnTo>
                  <a:lnTo>
                    <a:pt x="2582" y="1687"/>
                  </a:lnTo>
                  <a:lnTo>
                    <a:pt x="2579" y="1613"/>
                  </a:lnTo>
                  <a:lnTo>
                    <a:pt x="2569" y="1542"/>
                  </a:lnTo>
                  <a:lnTo>
                    <a:pt x="2555" y="1472"/>
                  </a:lnTo>
                  <a:lnTo>
                    <a:pt x="2536" y="1405"/>
                  </a:lnTo>
                  <a:lnTo>
                    <a:pt x="2511" y="1339"/>
                  </a:lnTo>
                  <a:lnTo>
                    <a:pt x="2481" y="1276"/>
                  </a:lnTo>
                  <a:lnTo>
                    <a:pt x="2448" y="1217"/>
                  </a:lnTo>
                  <a:lnTo>
                    <a:pt x="2409" y="1159"/>
                  </a:lnTo>
                  <a:lnTo>
                    <a:pt x="2366" y="1105"/>
                  </a:lnTo>
                  <a:lnTo>
                    <a:pt x="2319" y="1055"/>
                  </a:lnTo>
                  <a:lnTo>
                    <a:pt x="2269" y="1008"/>
                  </a:lnTo>
                  <a:lnTo>
                    <a:pt x="2215" y="965"/>
                  </a:lnTo>
                  <a:lnTo>
                    <a:pt x="2157" y="926"/>
                  </a:lnTo>
                  <a:lnTo>
                    <a:pt x="2098" y="893"/>
                  </a:lnTo>
                  <a:lnTo>
                    <a:pt x="2035" y="863"/>
                  </a:lnTo>
                  <a:lnTo>
                    <a:pt x="1969" y="838"/>
                  </a:lnTo>
                  <a:lnTo>
                    <a:pt x="1902" y="819"/>
                  </a:lnTo>
                  <a:lnTo>
                    <a:pt x="1832" y="805"/>
                  </a:lnTo>
                  <a:lnTo>
                    <a:pt x="1761" y="795"/>
                  </a:lnTo>
                  <a:lnTo>
                    <a:pt x="1687" y="792"/>
                  </a:lnTo>
                  <a:close/>
                  <a:moveTo>
                    <a:pt x="1344" y="0"/>
                  </a:moveTo>
                  <a:lnTo>
                    <a:pt x="2032" y="0"/>
                  </a:lnTo>
                  <a:lnTo>
                    <a:pt x="2032" y="339"/>
                  </a:lnTo>
                  <a:lnTo>
                    <a:pt x="2108" y="362"/>
                  </a:lnTo>
                  <a:lnTo>
                    <a:pt x="2184" y="390"/>
                  </a:lnTo>
                  <a:lnTo>
                    <a:pt x="2256" y="420"/>
                  </a:lnTo>
                  <a:lnTo>
                    <a:pt x="2328" y="454"/>
                  </a:lnTo>
                  <a:lnTo>
                    <a:pt x="2397" y="493"/>
                  </a:lnTo>
                  <a:lnTo>
                    <a:pt x="2637" y="252"/>
                  </a:lnTo>
                  <a:lnTo>
                    <a:pt x="3119" y="739"/>
                  </a:lnTo>
                  <a:lnTo>
                    <a:pt x="2878" y="979"/>
                  </a:lnTo>
                  <a:lnTo>
                    <a:pt x="2917" y="1048"/>
                  </a:lnTo>
                  <a:lnTo>
                    <a:pt x="2952" y="1119"/>
                  </a:lnTo>
                  <a:lnTo>
                    <a:pt x="2982" y="1191"/>
                  </a:lnTo>
                  <a:lnTo>
                    <a:pt x="3009" y="1267"/>
                  </a:lnTo>
                  <a:lnTo>
                    <a:pt x="3031" y="1344"/>
                  </a:lnTo>
                  <a:lnTo>
                    <a:pt x="3374" y="1344"/>
                  </a:lnTo>
                  <a:lnTo>
                    <a:pt x="3374" y="2030"/>
                  </a:lnTo>
                  <a:lnTo>
                    <a:pt x="3033" y="2030"/>
                  </a:lnTo>
                  <a:lnTo>
                    <a:pt x="3009" y="2106"/>
                  </a:lnTo>
                  <a:lnTo>
                    <a:pt x="2982" y="2181"/>
                  </a:lnTo>
                  <a:lnTo>
                    <a:pt x="2952" y="2253"/>
                  </a:lnTo>
                  <a:lnTo>
                    <a:pt x="2918" y="2325"/>
                  </a:lnTo>
                  <a:lnTo>
                    <a:pt x="2879" y="2393"/>
                  </a:lnTo>
                  <a:lnTo>
                    <a:pt x="3120" y="2635"/>
                  </a:lnTo>
                  <a:lnTo>
                    <a:pt x="2636" y="3119"/>
                  </a:lnTo>
                  <a:lnTo>
                    <a:pt x="2395" y="2878"/>
                  </a:lnTo>
                  <a:lnTo>
                    <a:pt x="2326" y="2917"/>
                  </a:lnTo>
                  <a:lnTo>
                    <a:pt x="2256" y="2952"/>
                  </a:lnTo>
                  <a:lnTo>
                    <a:pt x="2183" y="2982"/>
                  </a:lnTo>
                  <a:lnTo>
                    <a:pt x="2108" y="3009"/>
                  </a:lnTo>
                  <a:lnTo>
                    <a:pt x="2031" y="3031"/>
                  </a:lnTo>
                  <a:lnTo>
                    <a:pt x="2031" y="3374"/>
                  </a:lnTo>
                  <a:lnTo>
                    <a:pt x="1344" y="3374"/>
                  </a:lnTo>
                  <a:lnTo>
                    <a:pt x="1344" y="3029"/>
                  </a:lnTo>
                  <a:lnTo>
                    <a:pt x="1268" y="3007"/>
                  </a:lnTo>
                  <a:lnTo>
                    <a:pt x="1193" y="2980"/>
                  </a:lnTo>
                  <a:lnTo>
                    <a:pt x="1121" y="2950"/>
                  </a:lnTo>
                  <a:lnTo>
                    <a:pt x="1049" y="2915"/>
                  </a:lnTo>
                  <a:lnTo>
                    <a:pt x="981" y="2877"/>
                  </a:lnTo>
                  <a:lnTo>
                    <a:pt x="739" y="3117"/>
                  </a:lnTo>
                  <a:lnTo>
                    <a:pt x="255" y="2633"/>
                  </a:lnTo>
                  <a:lnTo>
                    <a:pt x="496" y="2392"/>
                  </a:lnTo>
                  <a:lnTo>
                    <a:pt x="457" y="2324"/>
                  </a:lnTo>
                  <a:lnTo>
                    <a:pt x="422" y="2253"/>
                  </a:lnTo>
                  <a:lnTo>
                    <a:pt x="392" y="2181"/>
                  </a:lnTo>
                  <a:lnTo>
                    <a:pt x="365" y="2105"/>
                  </a:lnTo>
                  <a:lnTo>
                    <a:pt x="343" y="2027"/>
                  </a:lnTo>
                  <a:lnTo>
                    <a:pt x="0" y="2027"/>
                  </a:lnTo>
                  <a:lnTo>
                    <a:pt x="0" y="1342"/>
                  </a:lnTo>
                  <a:lnTo>
                    <a:pt x="339" y="1342"/>
                  </a:lnTo>
                  <a:lnTo>
                    <a:pt x="362" y="1266"/>
                  </a:lnTo>
                  <a:lnTo>
                    <a:pt x="390" y="1190"/>
                  </a:lnTo>
                  <a:lnTo>
                    <a:pt x="420" y="1118"/>
                  </a:lnTo>
                  <a:lnTo>
                    <a:pt x="454" y="1046"/>
                  </a:lnTo>
                  <a:lnTo>
                    <a:pt x="493" y="977"/>
                  </a:lnTo>
                  <a:lnTo>
                    <a:pt x="252" y="737"/>
                  </a:lnTo>
                  <a:lnTo>
                    <a:pt x="739" y="255"/>
                  </a:lnTo>
                  <a:lnTo>
                    <a:pt x="979" y="496"/>
                  </a:lnTo>
                  <a:lnTo>
                    <a:pt x="1048" y="457"/>
                  </a:lnTo>
                  <a:lnTo>
                    <a:pt x="1119" y="422"/>
                  </a:lnTo>
                  <a:lnTo>
                    <a:pt x="1191" y="392"/>
                  </a:lnTo>
                  <a:lnTo>
                    <a:pt x="1267" y="365"/>
                  </a:lnTo>
                  <a:lnTo>
                    <a:pt x="1344" y="343"/>
                  </a:lnTo>
                  <a:lnTo>
                    <a:pt x="13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05" name="Freeform 847"/>
            <p:cNvSpPr>
              <a:spLocks/>
            </p:cNvSpPr>
            <p:nvPr/>
          </p:nvSpPr>
          <p:spPr bwMode="auto">
            <a:xfrm>
              <a:off x="3251200" y="6269038"/>
              <a:ext cx="77788" cy="166687"/>
            </a:xfrm>
            <a:custGeom>
              <a:avLst/>
              <a:gdLst>
                <a:gd name="T0" fmla="*/ 382 w 679"/>
                <a:gd name="T1" fmla="*/ 10 h 1466"/>
                <a:gd name="T2" fmla="*/ 427 w 679"/>
                <a:gd name="T3" fmla="*/ 55 h 1466"/>
                <a:gd name="T4" fmla="*/ 437 w 679"/>
                <a:gd name="T5" fmla="*/ 165 h 1466"/>
                <a:gd name="T6" fmla="*/ 532 w 679"/>
                <a:gd name="T7" fmla="*/ 212 h 1466"/>
                <a:gd name="T8" fmla="*/ 601 w 679"/>
                <a:gd name="T9" fmla="*/ 276 h 1466"/>
                <a:gd name="T10" fmla="*/ 613 w 679"/>
                <a:gd name="T11" fmla="*/ 338 h 1466"/>
                <a:gd name="T12" fmla="*/ 582 w 679"/>
                <a:gd name="T13" fmla="*/ 396 h 1466"/>
                <a:gd name="T14" fmla="*/ 524 w 679"/>
                <a:gd name="T15" fmla="*/ 421 h 1466"/>
                <a:gd name="T16" fmla="*/ 462 w 679"/>
                <a:gd name="T17" fmla="*/ 406 h 1466"/>
                <a:gd name="T18" fmla="*/ 408 w 679"/>
                <a:gd name="T19" fmla="*/ 363 h 1466"/>
                <a:gd name="T20" fmla="*/ 339 w 679"/>
                <a:gd name="T21" fmla="*/ 346 h 1466"/>
                <a:gd name="T22" fmla="*/ 258 w 679"/>
                <a:gd name="T23" fmla="*/ 370 h 1466"/>
                <a:gd name="T24" fmla="*/ 205 w 679"/>
                <a:gd name="T25" fmla="*/ 433 h 1466"/>
                <a:gd name="T26" fmla="*/ 197 w 679"/>
                <a:gd name="T27" fmla="*/ 519 h 1466"/>
                <a:gd name="T28" fmla="*/ 236 w 679"/>
                <a:gd name="T29" fmla="*/ 593 h 1466"/>
                <a:gd name="T30" fmla="*/ 309 w 679"/>
                <a:gd name="T31" fmla="*/ 633 h 1466"/>
                <a:gd name="T32" fmla="*/ 429 w 679"/>
                <a:gd name="T33" fmla="*/ 648 h 1466"/>
                <a:gd name="T34" fmla="*/ 547 w 679"/>
                <a:gd name="T35" fmla="*/ 707 h 1466"/>
                <a:gd name="T36" fmla="*/ 632 w 679"/>
                <a:gd name="T37" fmla="*/ 805 h 1466"/>
                <a:gd name="T38" fmla="*/ 676 w 679"/>
                <a:gd name="T39" fmla="*/ 930 h 1466"/>
                <a:gd name="T40" fmla="*/ 667 w 679"/>
                <a:gd name="T41" fmla="*/ 1065 h 1466"/>
                <a:gd name="T42" fmla="*/ 610 w 679"/>
                <a:gd name="T43" fmla="*/ 1181 h 1466"/>
                <a:gd name="T44" fmla="*/ 515 w 679"/>
                <a:gd name="T45" fmla="*/ 1267 h 1466"/>
                <a:gd name="T46" fmla="*/ 436 w 679"/>
                <a:gd name="T47" fmla="*/ 1369 h 1466"/>
                <a:gd name="T48" fmla="*/ 415 w 679"/>
                <a:gd name="T49" fmla="*/ 1430 h 1466"/>
                <a:gd name="T50" fmla="*/ 361 w 679"/>
                <a:gd name="T51" fmla="*/ 1464 h 1466"/>
                <a:gd name="T52" fmla="*/ 296 w 679"/>
                <a:gd name="T53" fmla="*/ 1457 h 1466"/>
                <a:gd name="T54" fmla="*/ 252 w 679"/>
                <a:gd name="T55" fmla="*/ 1412 h 1466"/>
                <a:gd name="T56" fmla="*/ 242 w 679"/>
                <a:gd name="T57" fmla="*/ 1301 h 1466"/>
                <a:gd name="T58" fmla="*/ 146 w 679"/>
                <a:gd name="T59" fmla="*/ 1255 h 1466"/>
                <a:gd name="T60" fmla="*/ 78 w 679"/>
                <a:gd name="T61" fmla="*/ 1191 h 1466"/>
                <a:gd name="T62" fmla="*/ 66 w 679"/>
                <a:gd name="T63" fmla="*/ 1129 h 1466"/>
                <a:gd name="T64" fmla="*/ 96 w 679"/>
                <a:gd name="T65" fmla="*/ 1071 h 1466"/>
                <a:gd name="T66" fmla="*/ 155 w 679"/>
                <a:gd name="T67" fmla="*/ 1045 h 1466"/>
                <a:gd name="T68" fmla="*/ 216 w 679"/>
                <a:gd name="T69" fmla="*/ 1061 h 1466"/>
                <a:gd name="T70" fmla="*/ 272 w 679"/>
                <a:gd name="T71" fmla="*/ 1104 h 1466"/>
                <a:gd name="T72" fmla="*/ 340 w 679"/>
                <a:gd name="T73" fmla="*/ 1122 h 1466"/>
                <a:gd name="T74" fmla="*/ 421 w 679"/>
                <a:gd name="T75" fmla="*/ 1096 h 1466"/>
                <a:gd name="T76" fmla="*/ 474 w 679"/>
                <a:gd name="T77" fmla="*/ 1033 h 1466"/>
                <a:gd name="T78" fmla="*/ 482 w 679"/>
                <a:gd name="T79" fmla="*/ 947 h 1466"/>
                <a:gd name="T80" fmla="*/ 442 w 679"/>
                <a:gd name="T81" fmla="*/ 873 h 1466"/>
                <a:gd name="T82" fmla="*/ 369 w 679"/>
                <a:gd name="T83" fmla="*/ 834 h 1466"/>
                <a:gd name="T84" fmla="*/ 249 w 679"/>
                <a:gd name="T85" fmla="*/ 819 h 1466"/>
                <a:gd name="T86" fmla="*/ 132 w 679"/>
                <a:gd name="T87" fmla="*/ 760 h 1466"/>
                <a:gd name="T88" fmla="*/ 47 w 679"/>
                <a:gd name="T89" fmla="*/ 662 h 1466"/>
                <a:gd name="T90" fmla="*/ 3 w 679"/>
                <a:gd name="T91" fmla="*/ 537 h 1466"/>
                <a:gd name="T92" fmla="*/ 12 w 679"/>
                <a:gd name="T93" fmla="*/ 402 h 1466"/>
                <a:gd name="T94" fmla="*/ 68 w 679"/>
                <a:gd name="T95" fmla="*/ 286 h 1466"/>
                <a:gd name="T96" fmla="*/ 163 w 679"/>
                <a:gd name="T97" fmla="*/ 200 h 1466"/>
                <a:gd name="T98" fmla="*/ 243 w 679"/>
                <a:gd name="T99" fmla="*/ 97 h 1466"/>
                <a:gd name="T100" fmla="*/ 264 w 679"/>
                <a:gd name="T101" fmla="*/ 37 h 1466"/>
                <a:gd name="T102" fmla="*/ 318 w 679"/>
                <a:gd name="T103" fmla="*/ 3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79" h="1466">
                  <a:moveTo>
                    <a:pt x="340" y="0"/>
                  </a:moveTo>
                  <a:lnTo>
                    <a:pt x="361" y="3"/>
                  </a:lnTo>
                  <a:lnTo>
                    <a:pt x="382" y="10"/>
                  </a:lnTo>
                  <a:lnTo>
                    <a:pt x="400" y="21"/>
                  </a:lnTo>
                  <a:lnTo>
                    <a:pt x="416" y="37"/>
                  </a:lnTo>
                  <a:lnTo>
                    <a:pt x="427" y="55"/>
                  </a:lnTo>
                  <a:lnTo>
                    <a:pt x="434" y="76"/>
                  </a:lnTo>
                  <a:lnTo>
                    <a:pt x="437" y="97"/>
                  </a:lnTo>
                  <a:lnTo>
                    <a:pt x="437" y="165"/>
                  </a:lnTo>
                  <a:lnTo>
                    <a:pt x="470" y="177"/>
                  </a:lnTo>
                  <a:lnTo>
                    <a:pt x="503" y="192"/>
                  </a:lnTo>
                  <a:lnTo>
                    <a:pt x="532" y="212"/>
                  </a:lnTo>
                  <a:lnTo>
                    <a:pt x="561" y="233"/>
                  </a:lnTo>
                  <a:lnTo>
                    <a:pt x="586" y="258"/>
                  </a:lnTo>
                  <a:lnTo>
                    <a:pt x="601" y="276"/>
                  </a:lnTo>
                  <a:lnTo>
                    <a:pt x="609" y="296"/>
                  </a:lnTo>
                  <a:lnTo>
                    <a:pt x="613" y="317"/>
                  </a:lnTo>
                  <a:lnTo>
                    <a:pt x="613" y="338"/>
                  </a:lnTo>
                  <a:lnTo>
                    <a:pt x="607" y="359"/>
                  </a:lnTo>
                  <a:lnTo>
                    <a:pt x="598" y="378"/>
                  </a:lnTo>
                  <a:lnTo>
                    <a:pt x="582" y="396"/>
                  </a:lnTo>
                  <a:lnTo>
                    <a:pt x="565" y="409"/>
                  </a:lnTo>
                  <a:lnTo>
                    <a:pt x="545" y="418"/>
                  </a:lnTo>
                  <a:lnTo>
                    <a:pt x="524" y="421"/>
                  </a:lnTo>
                  <a:lnTo>
                    <a:pt x="503" y="421"/>
                  </a:lnTo>
                  <a:lnTo>
                    <a:pt x="481" y="416"/>
                  </a:lnTo>
                  <a:lnTo>
                    <a:pt x="462" y="406"/>
                  </a:lnTo>
                  <a:lnTo>
                    <a:pt x="445" y="392"/>
                  </a:lnTo>
                  <a:lnTo>
                    <a:pt x="427" y="375"/>
                  </a:lnTo>
                  <a:lnTo>
                    <a:pt x="408" y="363"/>
                  </a:lnTo>
                  <a:lnTo>
                    <a:pt x="386" y="353"/>
                  </a:lnTo>
                  <a:lnTo>
                    <a:pt x="363" y="348"/>
                  </a:lnTo>
                  <a:lnTo>
                    <a:pt x="339" y="346"/>
                  </a:lnTo>
                  <a:lnTo>
                    <a:pt x="309" y="349"/>
                  </a:lnTo>
                  <a:lnTo>
                    <a:pt x="283" y="357"/>
                  </a:lnTo>
                  <a:lnTo>
                    <a:pt x="258" y="370"/>
                  </a:lnTo>
                  <a:lnTo>
                    <a:pt x="237" y="387"/>
                  </a:lnTo>
                  <a:lnTo>
                    <a:pt x="218" y="409"/>
                  </a:lnTo>
                  <a:lnTo>
                    <a:pt x="205" y="433"/>
                  </a:lnTo>
                  <a:lnTo>
                    <a:pt x="197" y="461"/>
                  </a:lnTo>
                  <a:lnTo>
                    <a:pt x="194" y="491"/>
                  </a:lnTo>
                  <a:lnTo>
                    <a:pt x="197" y="519"/>
                  </a:lnTo>
                  <a:lnTo>
                    <a:pt x="205" y="547"/>
                  </a:lnTo>
                  <a:lnTo>
                    <a:pt x="218" y="571"/>
                  </a:lnTo>
                  <a:lnTo>
                    <a:pt x="236" y="593"/>
                  </a:lnTo>
                  <a:lnTo>
                    <a:pt x="257" y="611"/>
                  </a:lnTo>
                  <a:lnTo>
                    <a:pt x="283" y="625"/>
                  </a:lnTo>
                  <a:lnTo>
                    <a:pt x="309" y="633"/>
                  </a:lnTo>
                  <a:lnTo>
                    <a:pt x="339" y="636"/>
                  </a:lnTo>
                  <a:lnTo>
                    <a:pt x="385" y="639"/>
                  </a:lnTo>
                  <a:lnTo>
                    <a:pt x="429" y="648"/>
                  </a:lnTo>
                  <a:lnTo>
                    <a:pt x="471" y="662"/>
                  </a:lnTo>
                  <a:lnTo>
                    <a:pt x="511" y="683"/>
                  </a:lnTo>
                  <a:lnTo>
                    <a:pt x="547" y="707"/>
                  </a:lnTo>
                  <a:lnTo>
                    <a:pt x="579" y="736"/>
                  </a:lnTo>
                  <a:lnTo>
                    <a:pt x="608" y="769"/>
                  </a:lnTo>
                  <a:lnTo>
                    <a:pt x="632" y="805"/>
                  </a:lnTo>
                  <a:lnTo>
                    <a:pt x="652" y="843"/>
                  </a:lnTo>
                  <a:lnTo>
                    <a:pt x="667" y="885"/>
                  </a:lnTo>
                  <a:lnTo>
                    <a:pt x="676" y="930"/>
                  </a:lnTo>
                  <a:lnTo>
                    <a:pt x="679" y="976"/>
                  </a:lnTo>
                  <a:lnTo>
                    <a:pt x="676" y="1021"/>
                  </a:lnTo>
                  <a:lnTo>
                    <a:pt x="667" y="1065"/>
                  </a:lnTo>
                  <a:lnTo>
                    <a:pt x="653" y="1106"/>
                  </a:lnTo>
                  <a:lnTo>
                    <a:pt x="634" y="1145"/>
                  </a:lnTo>
                  <a:lnTo>
                    <a:pt x="610" y="1181"/>
                  </a:lnTo>
                  <a:lnTo>
                    <a:pt x="582" y="1214"/>
                  </a:lnTo>
                  <a:lnTo>
                    <a:pt x="551" y="1242"/>
                  </a:lnTo>
                  <a:lnTo>
                    <a:pt x="515" y="1267"/>
                  </a:lnTo>
                  <a:lnTo>
                    <a:pt x="477" y="1286"/>
                  </a:lnTo>
                  <a:lnTo>
                    <a:pt x="436" y="1301"/>
                  </a:lnTo>
                  <a:lnTo>
                    <a:pt x="436" y="1369"/>
                  </a:lnTo>
                  <a:lnTo>
                    <a:pt x="433" y="1391"/>
                  </a:lnTo>
                  <a:lnTo>
                    <a:pt x="426" y="1412"/>
                  </a:lnTo>
                  <a:lnTo>
                    <a:pt x="415" y="1430"/>
                  </a:lnTo>
                  <a:lnTo>
                    <a:pt x="399" y="1445"/>
                  </a:lnTo>
                  <a:lnTo>
                    <a:pt x="382" y="1457"/>
                  </a:lnTo>
                  <a:lnTo>
                    <a:pt x="361" y="1464"/>
                  </a:lnTo>
                  <a:lnTo>
                    <a:pt x="339" y="1466"/>
                  </a:lnTo>
                  <a:lnTo>
                    <a:pt x="317" y="1464"/>
                  </a:lnTo>
                  <a:lnTo>
                    <a:pt x="296" y="1457"/>
                  </a:lnTo>
                  <a:lnTo>
                    <a:pt x="279" y="1445"/>
                  </a:lnTo>
                  <a:lnTo>
                    <a:pt x="263" y="1430"/>
                  </a:lnTo>
                  <a:lnTo>
                    <a:pt x="252" y="1412"/>
                  </a:lnTo>
                  <a:lnTo>
                    <a:pt x="245" y="1391"/>
                  </a:lnTo>
                  <a:lnTo>
                    <a:pt x="242" y="1369"/>
                  </a:lnTo>
                  <a:lnTo>
                    <a:pt x="242" y="1301"/>
                  </a:lnTo>
                  <a:lnTo>
                    <a:pt x="208" y="1289"/>
                  </a:lnTo>
                  <a:lnTo>
                    <a:pt x="176" y="1274"/>
                  </a:lnTo>
                  <a:lnTo>
                    <a:pt x="146" y="1255"/>
                  </a:lnTo>
                  <a:lnTo>
                    <a:pt x="118" y="1234"/>
                  </a:lnTo>
                  <a:lnTo>
                    <a:pt x="92" y="1208"/>
                  </a:lnTo>
                  <a:lnTo>
                    <a:pt x="78" y="1191"/>
                  </a:lnTo>
                  <a:lnTo>
                    <a:pt x="69" y="1171"/>
                  </a:lnTo>
                  <a:lnTo>
                    <a:pt x="65" y="1149"/>
                  </a:lnTo>
                  <a:lnTo>
                    <a:pt x="66" y="1129"/>
                  </a:lnTo>
                  <a:lnTo>
                    <a:pt x="71" y="1107"/>
                  </a:lnTo>
                  <a:lnTo>
                    <a:pt x="81" y="1088"/>
                  </a:lnTo>
                  <a:lnTo>
                    <a:pt x="96" y="1071"/>
                  </a:lnTo>
                  <a:lnTo>
                    <a:pt x="114" y="1058"/>
                  </a:lnTo>
                  <a:lnTo>
                    <a:pt x="135" y="1049"/>
                  </a:lnTo>
                  <a:lnTo>
                    <a:pt x="155" y="1045"/>
                  </a:lnTo>
                  <a:lnTo>
                    <a:pt x="176" y="1046"/>
                  </a:lnTo>
                  <a:lnTo>
                    <a:pt x="197" y="1051"/>
                  </a:lnTo>
                  <a:lnTo>
                    <a:pt x="216" y="1061"/>
                  </a:lnTo>
                  <a:lnTo>
                    <a:pt x="234" y="1076"/>
                  </a:lnTo>
                  <a:lnTo>
                    <a:pt x="251" y="1092"/>
                  </a:lnTo>
                  <a:lnTo>
                    <a:pt x="272" y="1104"/>
                  </a:lnTo>
                  <a:lnTo>
                    <a:pt x="293" y="1113"/>
                  </a:lnTo>
                  <a:lnTo>
                    <a:pt x="315" y="1119"/>
                  </a:lnTo>
                  <a:lnTo>
                    <a:pt x="340" y="1122"/>
                  </a:lnTo>
                  <a:lnTo>
                    <a:pt x="369" y="1118"/>
                  </a:lnTo>
                  <a:lnTo>
                    <a:pt x="396" y="1110"/>
                  </a:lnTo>
                  <a:lnTo>
                    <a:pt x="421" y="1096"/>
                  </a:lnTo>
                  <a:lnTo>
                    <a:pt x="442" y="1079"/>
                  </a:lnTo>
                  <a:lnTo>
                    <a:pt x="460" y="1057"/>
                  </a:lnTo>
                  <a:lnTo>
                    <a:pt x="474" y="1033"/>
                  </a:lnTo>
                  <a:lnTo>
                    <a:pt x="482" y="1005"/>
                  </a:lnTo>
                  <a:lnTo>
                    <a:pt x="485" y="976"/>
                  </a:lnTo>
                  <a:lnTo>
                    <a:pt x="482" y="947"/>
                  </a:lnTo>
                  <a:lnTo>
                    <a:pt x="474" y="920"/>
                  </a:lnTo>
                  <a:lnTo>
                    <a:pt x="461" y="895"/>
                  </a:lnTo>
                  <a:lnTo>
                    <a:pt x="442" y="873"/>
                  </a:lnTo>
                  <a:lnTo>
                    <a:pt x="421" y="856"/>
                  </a:lnTo>
                  <a:lnTo>
                    <a:pt x="396" y="842"/>
                  </a:lnTo>
                  <a:lnTo>
                    <a:pt x="369" y="834"/>
                  </a:lnTo>
                  <a:lnTo>
                    <a:pt x="340" y="831"/>
                  </a:lnTo>
                  <a:lnTo>
                    <a:pt x="294" y="828"/>
                  </a:lnTo>
                  <a:lnTo>
                    <a:pt x="249" y="819"/>
                  </a:lnTo>
                  <a:lnTo>
                    <a:pt x="207" y="804"/>
                  </a:lnTo>
                  <a:lnTo>
                    <a:pt x="168" y="784"/>
                  </a:lnTo>
                  <a:lnTo>
                    <a:pt x="132" y="760"/>
                  </a:lnTo>
                  <a:lnTo>
                    <a:pt x="100" y="731"/>
                  </a:lnTo>
                  <a:lnTo>
                    <a:pt x="70" y="698"/>
                  </a:lnTo>
                  <a:lnTo>
                    <a:pt x="47" y="662"/>
                  </a:lnTo>
                  <a:lnTo>
                    <a:pt x="26" y="623"/>
                  </a:lnTo>
                  <a:lnTo>
                    <a:pt x="12" y="581"/>
                  </a:lnTo>
                  <a:lnTo>
                    <a:pt x="3" y="537"/>
                  </a:lnTo>
                  <a:lnTo>
                    <a:pt x="0" y="491"/>
                  </a:lnTo>
                  <a:lnTo>
                    <a:pt x="3" y="446"/>
                  </a:lnTo>
                  <a:lnTo>
                    <a:pt x="12" y="402"/>
                  </a:lnTo>
                  <a:lnTo>
                    <a:pt x="25" y="361"/>
                  </a:lnTo>
                  <a:lnTo>
                    <a:pt x="45" y="322"/>
                  </a:lnTo>
                  <a:lnTo>
                    <a:pt x="68" y="286"/>
                  </a:lnTo>
                  <a:lnTo>
                    <a:pt x="97" y="253"/>
                  </a:lnTo>
                  <a:lnTo>
                    <a:pt x="128" y="225"/>
                  </a:lnTo>
                  <a:lnTo>
                    <a:pt x="163" y="200"/>
                  </a:lnTo>
                  <a:lnTo>
                    <a:pt x="202" y="180"/>
                  </a:lnTo>
                  <a:lnTo>
                    <a:pt x="243" y="165"/>
                  </a:lnTo>
                  <a:lnTo>
                    <a:pt x="243" y="97"/>
                  </a:lnTo>
                  <a:lnTo>
                    <a:pt x="245" y="76"/>
                  </a:lnTo>
                  <a:lnTo>
                    <a:pt x="252" y="55"/>
                  </a:lnTo>
                  <a:lnTo>
                    <a:pt x="264" y="37"/>
                  </a:lnTo>
                  <a:lnTo>
                    <a:pt x="279" y="21"/>
                  </a:lnTo>
                  <a:lnTo>
                    <a:pt x="297" y="10"/>
                  </a:lnTo>
                  <a:lnTo>
                    <a:pt x="318" y="3"/>
                  </a:lnTo>
                  <a:lnTo>
                    <a:pt x="3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36" name="Group 1935"/>
          <p:cNvGrpSpPr/>
          <p:nvPr/>
        </p:nvGrpSpPr>
        <p:grpSpPr>
          <a:xfrm>
            <a:off x="2165515" y="4402983"/>
            <a:ext cx="232766" cy="226972"/>
            <a:chOff x="2595563" y="6061075"/>
            <a:chExt cx="382587" cy="373063"/>
          </a:xfrm>
          <a:solidFill>
            <a:schemeClr val="tx1">
              <a:lumMod val="65000"/>
              <a:lumOff val="35000"/>
            </a:schemeClr>
          </a:solidFill>
        </p:grpSpPr>
        <p:sp>
          <p:nvSpPr>
            <p:cNvPr id="1909" name="Freeform 852"/>
            <p:cNvSpPr>
              <a:spLocks/>
            </p:cNvSpPr>
            <p:nvPr/>
          </p:nvSpPr>
          <p:spPr bwMode="auto">
            <a:xfrm>
              <a:off x="2595563" y="6061075"/>
              <a:ext cx="193675" cy="163513"/>
            </a:xfrm>
            <a:custGeom>
              <a:avLst/>
              <a:gdLst>
                <a:gd name="T0" fmla="*/ 930 w 1714"/>
                <a:gd name="T1" fmla="*/ 3 h 1438"/>
                <a:gd name="T2" fmla="*/ 1073 w 1714"/>
                <a:gd name="T3" fmla="*/ 27 h 1438"/>
                <a:gd name="T4" fmla="*/ 1205 w 1714"/>
                <a:gd name="T5" fmla="*/ 74 h 1438"/>
                <a:gd name="T6" fmla="*/ 1327 w 1714"/>
                <a:gd name="T7" fmla="*/ 141 h 1438"/>
                <a:gd name="T8" fmla="*/ 1437 w 1714"/>
                <a:gd name="T9" fmla="*/ 227 h 1438"/>
                <a:gd name="T10" fmla="*/ 1531 w 1714"/>
                <a:gd name="T11" fmla="*/ 329 h 1438"/>
                <a:gd name="T12" fmla="*/ 1607 w 1714"/>
                <a:gd name="T13" fmla="*/ 445 h 1438"/>
                <a:gd name="T14" fmla="*/ 1665 w 1714"/>
                <a:gd name="T15" fmla="*/ 573 h 1438"/>
                <a:gd name="T16" fmla="*/ 1700 w 1714"/>
                <a:gd name="T17" fmla="*/ 711 h 1438"/>
                <a:gd name="T18" fmla="*/ 1714 w 1714"/>
                <a:gd name="T19" fmla="*/ 858 h 1438"/>
                <a:gd name="T20" fmla="*/ 1290 w 1714"/>
                <a:gd name="T21" fmla="*/ 1302 h 1438"/>
                <a:gd name="T22" fmla="*/ 1287 w 1714"/>
                <a:gd name="T23" fmla="*/ 808 h 1438"/>
                <a:gd name="T24" fmla="*/ 1265 w 1714"/>
                <a:gd name="T25" fmla="*/ 710 h 1438"/>
                <a:gd name="T26" fmla="*/ 1223 w 1714"/>
                <a:gd name="T27" fmla="*/ 624 h 1438"/>
                <a:gd name="T28" fmla="*/ 1164 w 1714"/>
                <a:gd name="T29" fmla="*/ 548 h 1438"/>
                <a:gd name="T30" fmla="*/ 1090 w 1714"/>
                <a:gd name="T31" fmla="*/ 489 h 1438"/>
                <a:gd name="T32" fmla="*/ 1004 w 1714"/>
                <a:gd name="T33" fmla="*/ 446 h 1438"/>
                <a:gd name="T34" fmla="*/ 909 w 1714"/>
                <a:gd name="T35" fmla="*/ 423 h 1438"/>
                <a:gd name="T36" fmla="*/ 809 w 1714"/>
                <a:gd name="T37" fmla="*/ 423 h 1438"/>
                <a:gd name="T38" fmla="*/ 713 w 1714"/>
                <a:gd name="T39" fmla="*/ 446 h 1438"/>
                <a:gd name="T40" fmla="*/ 626 w 1714"/>
                <a:gd name="T41" fmla="*/ 489 h 1438"/>
                <a:gd name="T42" fmla="*/ 551 w 1714"/>
                <a:gd name="T43" fmla="*/ 548 h 1438"/>
                <a:gd name="T44" fmla="*/ 491 w 1714"/>
                <a:gd name="T45" fmla="*/ 624 h 1438"/>
                <a:gd name="T46" fmla="*/ 448 w 1714"/>
                <a:gd name="T47" fmla="*/ 710 h 1438"/>
                <a:gd name="T48" fmla="*/ 425 w 1714"/>
                <a:gd name="T49" fmla="*/ 808 h 1438"/>
                <a:gd name="T50" fmla="*/ 423 w 1714"/>
                <a:gd name="T51" fmla="*/ 1438 h 1438"/>
                <a:gd name="T52" fmla="*/ 0 w 1714"/>
                <a:gd name="T53" fmla="*/ 858 h 1438"/>
                <a:gd name="T54" fmla="*/ 12 w 1714"/>
                <a:gd name="T55" fmla="*/ 712 h 1438"/>
                <a:gd name="T56" fmla="*/ 48 w 1714"/>
                <a:gd name="T57" fmla="*/ 574 h 1438"/>
                <a:gd name="T58" fmla="*/ 105 w 1714"/>
                <a:gd name="T59" fmla="*/ 446 h 1438"/>
                <a:gd name="T60" fmla="*/ 182 w 1714"/>
                <a:gd name="T61" fmla="*/ 330 h 1438"/>
                <a:gd name="T62" fmla="*/ 276 w 1714"/>
                <a:gd name="T63" fmla="*/ 228 h 1438"/>
                <a:gd name="T64" fmla="*/ 384 w 1714"/>
                <a:gd name="T65" fmla="*/ 141 h 1438"/>
                <a:gd name="T66" fmla="*/ 507 w 1714"/>
                <a:gd name="T67" fmla="*/ 75 h 1438"/>
                <a:gd name="T68" fmla="*/ 640 w 1714"/>
                <a:gd name="T69" fmla="*/ 28 h 1438"/>
                <a:gd name="T70" fmla="*/ 782 w 1714"/>
                <a:gd name="T71" fmla="*/ 3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14" h="1438">
                  <a:moveTo>
                    <a:pt x="857" y="0"/>
                  </a:moveTo>
                  <a:lnTo>
                    <a:pt x="930" y="3"/>
                  </a:lnTo>
                  <a:lnTo>
                    <a:pt x="1002" y="12"/>
                  </a:lnTo>
                  <a:lnTo>
                    <a:pt x="1073" y="27"/>
                  </a:lnTo>
                  <a:lnTo>
                    <a:pt x="1140" y="48"/>
                  </a:lnTo>
                  <a:lnTo>
                    <a:pt x="1205" y="74"/>
                  </a:lnTo>
                  <a:lnTo>
                    <a:pt x="1268" y="106"/>
                  </a:lnTo>
                  <a:lnTo>
                    <a:pt x="1327" y="141"/>
                  </a:lnTo>
                  <a:lnTo>
                    <a:pt x="1383" y="181"/>
                  </a:lnTo>
                  <a:lnTo>
                    <a:pt x="1437" y="227"/>
                  </a:lnTo>
                  <a:lnTo>
                    <a:pt x="1486" y="276"/>
                  </a:lnTo>
                  <a:lnTo>
                    <a:pt x="1531" y="329"/>
                  </a:lnTo>
                  <a:lnTo>
                    <a:pt x="1571" y="385"/>
                  </a:lnTo>
                  <a:lnTo>
                    <a:pt x="1607" y="445"/>
                  </a:lnTo>
                  <a:lnTo>
                    <a:pt x="1639" y="507"/>
                  </a:lnTo>
                  <a:lnTo>
                    <a:pt x="1665" y="573"/>
                  </a:lnTo>
                  <a:lnTo>
                    <a:pt x="1686" y="642"/>
                  </a:lnTo>
                  <a:lnTo>
                    <a:pt x="1700" y="711"/>
                  </a:lnTo>
                  <a:lnTo>
                    <a:pt x="1709" y="784"/>
                  </a:lnTo>
                  <a:lnTo>
                    <a:pt x="1714" y="858"/>
                  </a:lnTo>
                  <a:lnTo>
                    <a:pt x="1714" y="1302"/>
                  </a:lnTo>
                  <a:lnTo>
                    <a:pt x="1290" y="1302"/>
                  </a:lnTo>
                  <a:lnTo>
                    <a:pt x="1290" y="858"/>
                  </a:lnTo>
                  <a:lnTo>
                    <a:pt x="1287" y="808"/>
                  </a:lnTo>
                  <a:lnTo>
                    <a:pt x="1279" y="757"/>
                  </a:lnTo>
                  <a:lnTo>
                    <a:pt x="1265" y="710"/>
                  </a:lnTo>
                  <a:lnTo>
                    <a:pt x="1246" y="666"/>
                  </a:lnTo>
                  <a:lnTo>
                    <a:pt x="1223" y="624"/>
                  </a:lnTo>
                  <a:lnTo>
                    <a:pt x="1195" y="584"/>
                  </a:lnTo>
                  <a:lnTo>
                    <a:pt x="1164" y="548"/>
                  </a:lnTo>
                  <a:lnTo>
                    <a:pt x="1128" y="517"/>
                  </a:lnTo>
                  <a:lnTo>
                    <a:pt x="1090" y="489"/>
                  </a:lnTo>
                  <a:lnTo>
                    <a:pt x="1048" y="465"/>
                  </a:lnTo>
                  <a:lnTo>
                    <a:pt x="1004" y="446"/>
                  </a:lnTo>
                  <a:lnTo>
                    <a:pt x="958" y="432"/>
                  </a:lnTo>
                  <a:lnTo>
                    <a:pt x="909" y="423"/>
                  </a:lnTo>
                  <a:lnTo>
                    <a:pt x="859" y="420"/>
                  </a:lnTo>
                  <a:lnTo>
                    <a:pt x="809" y="423"/>
                  </a:lnTo>
                  <a:lnTo>
                    <a:pt x="760" y="432"/>
                  </a:lnTo>
                  <a:lnTo>
                    <a:pt x="713" y="446"/>
                  </a:lnTo>
                  <a:lnTo>
                    <a:pt x="668" y="465"/>
                  </a:lnTo>
                  <a:lnTo>
                    <a:pt x="626" y="489"/>
                  </a:lnTo>
                  <a:lnTo>
                    <a:pt x="586" y="517"/>
                  </a:lnTo>
                  <a:lnTo>
                    <a:pt x="551" y="548"/>
                  </a:lnTo>
                  <a:lnTo>
                    <a:pt x="518" y="584"/>
                  </a:lnTo>
                  <a:lnTo>
                    <a:pt x="491" y="624"/>
                  </a:lnTo>
                  <a:lnTo>
                    <a:pt x="467" y="666"/>
                  </a:lnTo>
                  <a:lnTo>
                    <a:pt x="448" y="710"/>
                  </a:lnTo>
                  <a:lnTo>
                    <a:pt x="435" y="757"/>
                  </a:lnTo>
                  <a:lnTo>
                    <a:pt x="425" y="808"/>
                  </a:lnTo>
                  <a:lnTo>
                    <a:pt x="423" y="858"/>
                  </a:lnTo>
                  <a:lnTo>
                    <a:pt x="423" y="1438"/>
                  </a:lnTo>
                  <a:lnTo>
                    <a:pt x="0" y="1438"/>
                  </a:lnTo>
                  <a:lnTo>
                    <a:pt x="0" y="858"/>
                  </a:lnTo>
                  <a:lnTo>
                    <a:pt x="3" y="784"/>
                  </a:lnTo>
                  <a:lnTo>
                    <a:pt x="12" y="712"/>
                  </a:lnTo>
                  <a:lnTo>
                    <a:pt x="28" y="643"/>
                  </a:lnTo>
                  <a:lnTo>
                    <a:pt x="48" y="574"/>
                  </a:lnTo>
                  <a:lnTo>
                    <a:pt x="75" y="508"/>
                  </a:lnTo>
                  <a:lnTo>
                    <a:pt x="105" y="446"/>
                  </a:lnTo>
                  <a:lnTo>
                    <a:pt x="141" y="386"/>
                  </a:lnTo>
                  <a:lnTo>
                    <a:pt x="182" y="330"/>
                  </a:lnTo>
                  <a:lnTo>
                    <a:pt x="227" y="277"/>
                  </a:lnTo>
                  <a:lnTo>
                    <a:pt x="276" y="228"/>
                  </a:lnTo>
                  <a:lnTo>
                    <a:pt x="328" y="182"/>
                  </a:lnTo>
                  <a:lnTo>
                    <a:pt x="384" y="141"/>
                  </a:lnTo>
                  <a:lnTo>
                    <a:pt x="444" y="106"/>
                  </a:lnTo>
                  <a:lnTo>
                    <a:pt x="507" y="75"/>
                  </a:lnTo>
                  <a:lnTo>
                    <a:pt x="573" y="48"/>
                  </a:lnTo>
                  <a:lnTo>
                    <a:pt x="640" y="28"/>
                  </a:lnTo>
                  <a:lnTo>
                    <a:pt x="711" y="12"/>
                  </a:lnTo>
                  <a:lnTo>
                    <a:pt x="782" y="3"/>
                  </a:lnTo>
                  <a:lnTo>
                    <a:pt x="8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0" name="Freeform 853"/>
            <p:cNvSpPr>
              <a:spLocks noEditPoints="1"/>
            </p:cNvSpPr>
            <p:nvPr/>
          </p:nvSpPr>
          <p:spPr bwMode="auto">
            <a:xfrm>
              <a:off x="2705100" y="6224588"/>
              <a:ext cx="273050" cy="209550"/>
            </a:xfrm>
            <a:custGeom>
              <a:avLst/>
              <a:gdLst>
                <a:gd name="T0" fmla="*/ 1172 w 2410"/>
                <a:gd name="T1" fmla="*/ 515 h 1857"/>
                <a:gd name="T2" fmla="*/ 1104 w 2410"/>
                <a:gd name="T3" fmla="*/ 538 h 1857"/>
                <a:gd name="T4" fmla="*/ 1047 w 2410"/>
                <a:gd name="T5" fmla="*/ 579 h 1857"/>
                <a:gd name="T6" fmla="*/ 1006 w 2410"/>
                <a:gd name="T7" fmla="*/ 635 h 1857"/>
                <a:gd name="T8" fmla="*/ 984 w 2410"/>
                <a:gd name="T9" fmla="*/ 704 h 1857"/>
                <a:gd name="T10" fmla="*/ 984 w 2410"/>
                <a:gd name="T11" fmla="*/ 776 h 1857"/>
                <a:gd name="T12" fmla="*/ 1003 w 2410"/>
                <a:gd name="T13" fmla="*/ 840 h 1857"/>
                <a:gd name="T14" fmla="*/ 1039 w 2410"/>
                <a:gd name="T15" fmla="*/ 895 h 1857"/>
                <a:gd name="T16" fmla="*/ 1090 w 2410"/>
                <a:gd name="T17" fmla="*/ 937 h 1857"/>
                <a:gd name="T18" fmla="*/ 1396 w 2410"/>
                <a:gd name="T19" fmla="*/ 1341 h 1857"/>
                <a:gd name="T20" fmla="*/ 1354 w 2410"/>
                <a:gd name="T21" fmla="*/ 917 h 1857"/>
                <a:gd name="T22" fmla="*/ 1397 w 2410"/>
                <a:gd name="T23" fmla="*/ 869 h 1857"/>
                <a:gd name="T24" fmla="*/ 1426 w 2410"/>
                <a:gd name="T25" fmla="*/ 808 h 1857"/>
                <a:gd name="T26" fmla="*/ 1437 w 2410"/>
                <a:gd name="T27" fmla="*/ 741 h 1857"/>
                <a:gd name="T28" fmla="*/ 1425 w 2410"/>
                <a:gd name="T29" fmla="*/ 668 h 1857"/>
                <a:gd name="T30" fmla="*/ 1393 w 2410"/>
                <a:gd name="T31" fmla="*/ 606 h 1857"/>
                <a:gd name="T32" fmla="*/ 1344 w 2410"/>
                <a:gd name="T33" fmla="*/ 556 h 1857"/>
                <a:gd name="T34" fmla="*/ 1281 w 2410"/>
                <a:gd name="T35" fmla="*/ 524 h 1857"/>
                <a:gd name="T36" fmla="*/ 1209 w 2410"/>
                <a:gd name="T37" fmla="*/ 512 h 1857"/>
                <a:gd name="T38" fmla="*/ 2178 w 2410"/>
                <a:gd name="T39" fmla="*/ 0 h 1857"/>
                <a:gd name="T40" fmla="*/ 2250 w 2410"/>
                <a:gd name="T41" fmla="*/ 12 h 1857"/>
                <a:gd name="T42" fmla="*/ 2315 w 2410"/>
                <a:gd name="T43" fmla="*/ 45 h 1857"/>
                <a:gd name="T44" fmla="*/ 2365 w 2410"/>
                <a:gd name="T45" fmla="*/ 95 h 1857"/>
                <a:gd name="T46" fmla="*/ 2399 w 2410"/>
                <a:gd name="T47" fmla="*/ 160 h 1857"/>
                <a:gd name="T48" fmla="*/ 2410 w 2410"/>
                <a:gd name="T49" fmla="*/ 233 h 1857"/>
                <a:gd name="T50" fmla="*/ 2407 w 2410"/>
                <a:gd name="T51" fmla="*/ 1661 h 1857"/>
                <a:gd name="T52" fmla="*/ 2384 w 2410"/>
                <a:gd name="T53" fmla="*/ 1730 h 1857"/>
                <a:gd name="T54" fmla="*/ 2342 w 2410"/>
                <a:gd name="T55" fmla="*/ 1788 h 1857"/>
                <a:gd name="T56" fmla="*/ 2284 w 2410"/>
                <a:gd name="T57" fmla="*/ 1830 h 1857"/>
                <a:gd name="T58" fmla="*/ 2216 w 2410"/>
                <a:gd name="T59" fmla="*/ 1854 h 1857"/>
                <a:gd name="T60" fmla="*/ 233 w 2410"/>
                <a:gd name="T61" fmla="*/ 1857 h 1857"/>
                <a:gd name="T62" fmla="*/ 160 w 2410"/>
                <a:gd name="T63" fmla="*/ 1845 h 1857"/>
                <a:gd name="T64" fmla="*/ 96 w 2410"/>
                <a:gd name="T65" fmla="*/ 1812 h 1857"/>
                <a:gd name="T66" fmla="*/ 45 w 2410"/>
                <a:gd name="T67" fmla="*/ 1761 h 1857"/>
                <a:gd name="T68" fmla="*/ 12 w 2410"/>
                <a:gd name="T69" fmla="*/ 1697 h 1857"/>
                <a:gd name="T70" fmla="*/ 0 w 2410"/>
                <a:gd name="T71" fmla="*/ 1623 h 1857"/>
                <a:gd name="T72" fmla="*/ 3 w 2410"/>
                <a:gd name="T73" fmla="*/ 196 h 1857"/>
                <a:gd name="T74" fmla="*/ 27 w 2410"/>
                <a:gd name="T75" fmla="*/ 126 h 1857"/>
                <a:gd name="T76" fmla="*/ 69 w 2410"/>
                <a:gd name="T77" fmla="*/ 69 h 1857"/>
                <a:gd name="T78" fmla="*/ 126 w 2410"/>
                <a:gd name="T79" fmla="*/ 26 h 1857"/>
                <a:gd name="T80" fmla="*/ 195 w 2410"/>
                <a:gd name="T81" fmla="*/ 3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10" h="1857">
                  <a:moveTo>
                    <a:pt x="1209" y="512"/>
                  </a:moveTo>
                  <a:lnTo>
                    <a:pt x="1172" y="515"/>
                  </a:lnTo>
                  <a:lnTo>
                    <a:pt x="1137" y="524"/>
                  </a:lnTo>
                  <a:lnTo>
                    <a:pt x="1104" y="538"/>
                  </a:lnTo>
                  <a:lnTo>
                    <a:pt x="1074" y="556"/>
                  </a:lnTo>
                  <a:lnTo>
                    <a:pt x="1047" y="579"/>
                  </a:lnTo>
                  <a:lnTo>
                    <a:pt x="1025" y="606"/>
                  </a:lnTo>
                  <a:lnTo>
                    <a:pt x="1006" y="635"/>
                  </a:lnTo>
                  <a:lnTo>
                    <a:pt x="993" y="668"/>
                  </a:lnTo>
                  <a:lnTo>
                    <a:pt x="984" y="704"/>
                  </a:lnTo>
                  <a:lnTo>
                    <a:pt x="981" y="741"/>
                  </a:lnTo>
                  <a:lnTo>
                    <a:pt x="984" y="776"/>
                  </a:lnTo>
                  <a:lnTo>
                    <a:pt x="991" y="808"/>
                  </a:lnTo>
                  <a:lnTo>
                    <a:pt x="1003" y="840"/>
                  </a:lnTo>
                  <a:lnTo>
                    <a:pt x="1019" y="869"/>
                  </a:lnTo>
                  <a:lnTo>
                    <a:pt x="1039" y="895"/>
                  </a:lnTo>
                  <a:lnTo>
                    <a:pt x="1063" y="917"/>
                  </a:lnTo>
                  <a:lnTo>
                    <a:pt x="1090" y="937"/>
                  </a:lnTo>
                  <a:lnTo>
                    <a:pt x="1012" y="1341"/>
                  </a:lnTo>
                  <a:lnTo>
                    <a:pt x="1396" y="1341"/>
                  </a:lnTo>
                  <a:lnTo>
                    <a:pt x="1327" y="937"/>
                  </a:lnTo>
                  <a:lnTo>
                    <a:pt x="1354" y="917"/>
                  </a:lnTo>
                  <a:lnTo>
                    <a:pt x="1377" y="895"/>
                  </a:lnTo>
                  <a:lnTo>
                    <a:pt x="1397" y="869"/>
                  </a:lnTo>
                  <a:lnTo>
                    <a:pt x="1414" y="840"/>
                  </a:lnTo>
                  <a:lnTo>
                    <a:pt x="1426" y="808"/>
                  </a:lnTo>
                  <a:lnTo>
                    <a:pt x="1434" y="776"/>
                  </a:lnTo>
                  <a:lnTo>
                    <a:pt x="1437" y="741"/>
                  </a:lnTo>
                  <a:lnTo>
                    <a:pt x="1434" y="704"/>
                  </a:lnTo>
                  <a:lnTo>
                    <a:pt x="1425" y="668"/>
                  </a:lnTo>
                  <a:lnTo>
                    <a:pt x="1411" y="635"/>
                  </a:lnTo>
                  <a:lnTo>
                    <a:pt x="1393" y="606"/>
                  </a:lnTo>
                  <a:lnTo>
                    <a:pt x="1370" y="579"/>
                  </a:lnTo>
                  <a:lnTo>
                    <a:pt x="1344" y="556"/>
                  </a:lnTo>
                  <a:lnTo>
                    <a:pt x="1314" y="538"/>
                  </a:lnTo>
                  <a:lnTo>
                    <a:pt x="1281" y="524"/>
                  </a:lnTo>
                  <a:lnTo>
                    <a:pt x="1245" y="515"/>
                  </a:lnTo>
                  <a:lnTo>
                    <a:pt x="1209" y="512"/>
                  </a:lnTo>
                  <a:close/>
                  <a:moveTo>
                    <a:pt x="233" y="0"/>
                  </a:moveTo>
                  <a:lnTo>
                    <a:pt x="2178" y="0"/>
                  </a:lnTo>
                  <a:lnTo>
                    <a:pt x="2215" y="3"/>
                  </a:lnTo>
                  <a:lnTo>
                    <a:pt x="2250" y="12"/>
                  </a:lnTo>
                  <a:lnTo>
                    <a:pt x="2284" y="25"/>
                  </a:lnTo>
                  <a:lnTo>
                    <a:pt x="2315" y="45"/>
                  </a:lnTo>
                  <a:lnTo>
                    <a:pt x="2341" y="69"/>
                  </a:lnTo>
                  <a:lnTo>
                    <a:pt x="2365" y="95"/>
                  </a:lnTo>
                  <a:lnTo>
                    <a:pt x="2384" y="126"/>
                  </a:lnTo>
                  <a:lnTo>
                    <a:pt x="2399" y="160"/>
                  </a:lnTo>
                  <a:lnTo>
                    <a:pt x="2407" y="196"/>
                  </a:lnTo>
                  <a:lnTo>
                    <a:pt x="2410" y="233"/>
                  </a:lnTo>
                  <a:lnTo>
                    <a:pt x="2410" y="1623"/>
                  </a:lnTo>
                  <a:lnTo>
                    <a:pt x="2407" y="1661"/>
                  </a:lnTo>
                  <a:lnTo>
                    <a:pt x="2399" y="1697"/>
                  </a:lnTo>
                  <a:lnTo>
                    <a:pt x="2384" y="1730"/>
                  </a:lnTo>
                  <a:lnTo>
                    <a:pt x="2365" y="1760"/>
                  </a:lnTo>
                  <a:lnTo>
                    <a:pt x="2342" y="1788"/>
                  </a:lnTo>
                  <a:lnTo>
                    <a:pt x="2315" y="1812"/>
                  </a:lnTo>
                  <a:lnTo>
                    <a:pt x="2284" y="1830"/>
                  </a:lnTo>
                  <a:lnTo>
                    <a:pt x="2251" y="1845"/>
                  </a:lnTo>
                  <a:lnTo>
                    <a:pt x="2216" y="1854"/>
                  </a:lnTo>
                  <a:lnTo>
                    <a:pt x="2178" y="1857"/>
                  </a:lnTo>
                  <a:lnTo>
                    <a:pt x="233" y="1857"/>
                  </a:lnTo>
                  <a:lnTo>
                    <a:pt x="195" y="1854"/>
                  </a:lnTo>
                  <a:lnTo>
                    <a:pt x="160" y="1845"/>
                  </a:lnTo>
                  <a:lnTo>
                    <a:pt x="126" y="1830"/>
                  </a:lnTo>
                  <a:lnTo>
                    <a:pt x="96" y="1812"/>
                  </a:lnTo>
                  <a:lnTo>
                    <a:pt x="69" y="1788"/>
                  </a:lnTo>
                  <a:lnTo>
                    <a:pt x="45" y="1761"/>
                  </a:lnTo>
                  <a:lnTo>
                    <a:pt x="27" y="1731"/>
                  </a:lnTo>
                  <a:lnTo>
                    <a:pt x="12" y="1697"/>
                  </a:lnTo>
                  <a:lnTo>
                    <a:pt x="3" y="1661"/>
                  </a:lnTo>
                  <a:lnTo>
                    <a:pt x="0" y="1623"/>
                  </a:lnTo>
                  <a:lnTo>
                    <a:pt x="0" y="233"/>
                  </a:lnTo>
                  <a:lnTo>
                    <a:pt x="3" y="196"/>
                  </a:lnTo>
                  <a:lnTo>
                    <a:pt x="12" y="160"/>
                  </a:lnTo>
                  <a:lnTo>
                    <a:pt x="27" y="126"/>
                  </a:lnTo>
                  <a:lnTo>
                    <a:pt x="45" y="95"/>
                  </a:lnTo>
                  <a:lnTo>
                    <a:pt x="69" y="69"/>
                  </a:lnTo>
                  <a:lnTo>
                    <a:pt x="95" y="45"/>
                  </a:lnTo>
                  <a:lnTo>
                    <a:pt x="126" y="26"/>
                  </a:lnTo>
                  <a:lnTo>
                    <a:pt x="160" y="12"/>
                  </a:lnTo>
                  <a:lnTo>
                    <a:pt x="195" y="3"/>
                  </a:lnTo>
                  <a:lnTo>
                    <a:pt x="2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37" name="Group 1936"/>
          <p:cNvGrpSpPr/>
          <p:nvPr/>
        </p:nvGrpSpPr>
        <p:grpSpPr>
          <a:xfrm>
            <a:off x="1621833" y="4400085"/>
            <a:ext cx="226006" cy="232767"/>
            <a:chOff x="2130425" y="6292850"/>
            <a:chExt cx="371475" cy="382588"/>
          </a:xfrm>
          <a:solidFill>
            <a:schemeClr val="tx1">
              <a:lumMod val="65000"/>
              <a:lumOff val="35000"/>
            </a:schemeClr>
          </a:solidFill>
        </p:grpSpPr>
        <p:sp>
          <p:nvSpPr>
            <p:cNvPr id="1914" name="Freeform 858"/>
            <p:cNvSpPr>
              <a:spLocks/>
            </p:cNvSpPr>
            <p:nvPr/>
          </p:nvSpPr>
          <p:spPr bwMode="auto">
            <a:xfrm>
              <a:off x="2179638" y="6292850"/>
              <a:ext cx="20638" cy="77788"/>
            </a:xfrm>
            <a:custGeom>
              <a:avLst/>
              <a:gdLst>
                <a:gd name="T0" fmla="*/ 89 w 177"/>
                <a:gd name="T1" fmla="*/ 0 h 689"/>
                <a:gd name="T2" fmla="*/ 112 w 177"/>
                <a:gd name="T3" fmla="*/ 3 h 689"/>
                <a:gd name="T4" fmla="*/ 133 w 177"/>
                <a:gd name="T5" fmla="*/ 12 h 689"/>
                <a:gd name="T6" fmla="*/ 151 w 177"/>
                <a:gd name="T7" fmla="*/ 26 h 689"/>
                <a:gd name="T8" fmla="*/ 165 w 177"/>
                <a:gd name="T9" fmla="*/ 43 h 689"/>
                <a:gd name="T10" fmla="*/ 174 w 177"/>
                <a:gd name="T11" fmla="*/ 65 h 689"/>
                <a:gd name="T12" fmla="*/ 177 w 177"/>
                <a:gd name="T13" fmla="*/ 88 h 689"/>
                <a:gd name="T14" fmla="*/ 177 w 177"/>
                <a:gd name="T15" fmla="*/ 601 h 689"/>
                <a:gd name="T16" fmla="*/ 174 w 177"/>
                <a:gd name="T17" fmla="*/ 623 h 689"/>
                <a:gd name="T18" fmla="*/ 165 w 177"/>
                <a:gd name="T19" fmla="*/ 645 h 689"/>
                <a:gd name="T20" fmla="*/ 151 w 177"/>
                <a:gd name="T21" fmla="*/ 662 h 689"/>
                <a:gd name="T22" fmla="*/ 133 w 177"/>
                <a:gd name="T23" fmla="*/ 677 h 689"/>
                <a:gd name="T24" fmla="*/ 112 w 177"/>
                <a:gd name="T25" fmla="*/ 686 h 689"/>
                <a:gd name="T26" fmla="*/ 89 w 177"/>
                <a:gd name="T27" fmla="*/ 689 h 689"/>
                <a:gd name="T28" fmla="*/ 65 w 177"/>
                <a:gd name="T29" fmla="*/ 686 h 689"/>
                <a:gd name="T30" fmla="*/ 45 w 177"/>
                <a:gd name="T31" fmla="*/ 677 h 689"/>
                <a:gd name="T32" fmla="*/ 27 w 177"/>
                <a:gd name="T33" fmla="*/ 662 h 689"/>
                <a:gd name="T34" fmla="*/ 12 w 177"/>
                <a:gd name="T35" fmla="*/ 644 h 689"/>
                <a:gd name="T36" fmla="*/ 4 w 177"/>
                <a:gd name="T37" fmla="*/ 623 h 689"/>
                <a:gd name="T38" fmla="*/ 0 w 177"/>
                <a:gd name="T39" fmla="*/ 600 h 689"/>
                <a:gd name="T40" fmla="*/ 0 w 177"/>
                <a:gd name="T41" fmla="*/ 88 h 689"/>
                <a:gd name="T42" fmla="*/ 4 w 177"/>
                <a:gd name="T43" fmla="*/ 65 h 689"/>
                <a:gd name="T44" fmla="*/ 12 w 177"/>
                <a:gd name="T45" fmla="*/ 43 h 689"/>
                <a:gd name="T46" fmla="*/ 27 w 177"/>
                <a:gd name="T47" fmla="*/ 26 h 689"/>
                <a:gd name="T48" fmla="*/ 45 w 177"/>
                <a:gd name="T49" fmla="*/ 12 h 689"/>
                <a:gd name="T50" fmla="*/ 65 w 177"/>
                <a:gd name="T51" fmla="*/ 3 h 689"/>
                <a:gd name="T52" fmla="*/ 89 w 177"/>
                <a:gd name="T53" fmla="*/ 0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7" h="689">
                  <a:moveTo>
                    <a:pt x="89" y="0"/>
                  </a:moveTo>
                  <a:lnTo>
                    <a:pt x="112" y="3"/>
                  </a:lnTo>
                  <a:lnTo>
                    <a:pt x="133" y="12"/>
                  </a:lnTo>
                  <a:lnTo>
                    <a:pt x="151" y="26"/>
                  </a:lnTo>
                  <a:lnTo>
                    <a:pt x="165" y="43"/>
                  </a:lnTo>
                  <a:lnTo>
                    <a:pt x="174" y="65"/>
                  </a:lnTo>
                  <a:lnTo>
                    <a:pt x="177" y="88"/>
                  </a:lnTo>
                  <a:lnTo>
                    <a:pt x="177" y="601"/>
                  </a:lnTo>
                  <a:lnTo>
                    <a:pt x="174" y="623"/>
                  </a:lnTo>
                  <a:lnTo>
                    <a:pt x="165" y="645"/>
                  </a:lnTo>
                  <a:lnTo>
                    <a:pt x="151" y="662"/>
                  </a:lnTo>
                  <a:lnTo>
                    <a:pt x="133" y="677"/>
                  </a:lnTo>
                  <a:lnTo>
                    <a:pt x="112" y="686"/>
                  </a:lnTo>
                  <a:lnTo>
                    <a:pt x="89" y="689"/>
                  </a:lnTo>
                  <a:lnTo>
                    <a:pt x="65" y="686"/>
                  </a:lnTo>
                  <a:lnTo>
                    <a:pt x="45" y="677"/>
                  </a:lnTo>
                  <a:lnTo>
                    <a:pt x="27" y="662"/>
                  </a:lnTo>
                  <a:lnTo>
                    <a:pt x="12" y="644"/>
                  </a:lnTo>
                  <a:lnTo>
                    <a:pt x="4" y="623"/>
                  </a:lnTo>
                  <a:lnTo>
                    <a:pt x="0" y="600"/>
                  </a:lnTo>
                  <a:lnTo>
                    <a:pt x="0" y="88"/>
                  </a:lnTo>
                  <a:lnTo>
                    <a:pt x="4" y="65"/>
                  </a:lnTo>
                  <a:lnTo>
                    <a:pt x="12" y="43"/>
                  </a:lnTo>
                  <a:lnTo>
                    <a:pt x="27" y="26"/>
                  </a:lnTo>
                  <a:lnTo>
                    <a:pt x="45" y="12"/>
                  </a:lnTo>
                  <a:lnTo>
                    <a:pt x="65" y="3"/>
                  </a:lnTo>
                  <a:lnTo>
                    <a:pt x="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5" name="Freeform 859"/>
            <p:cNvSpPr>
              <a:spLocks/>
            </p:cNvSpPr>
            <p:nvPr/>
          </p:nvSpPr>
          <p:spPr bwMode="auto">
            <a:xfrm>
              <a:off x="2263775" y="6292850"/>
              <a:ext cx="20638" cy="77788"/>
            </a:xfrm>
            <a:custGeom>
              <a:avLst/>
              <a:gdLst>
                <a:gd name="T0" fmla="*/ 88 w 176"/>
                <a:gd name="T1" fmla="*/ 0 h 689"/>
                <a:gd name="T2" fmla="*/ 111 w 176"/>
                <a:gd name="T3" fmla="*/ 3 h 689"/>
                <a:gd name="T4" fmla="*/ 132 w 176"/>
                <a:gd name="T5" fmla="*/ 12 h 689"/>
                <a:gd name="T6" fmla="*/ 150 w 176"/>
                <a:gd name="T7" fmla="*/ 26 h 689"/>
                <a:gd name="T8" fmla="*/ 163 w 176"/>
                <a:gd name="T9" fmla="*/ 43 h 689"/>
                <a:gd name="T10" fmla="*/ 172 w 176"/>
                <a:gd name="T11" fmla="*/ 65 h 689"/>
                <a:gd name="T12" fmla="*/ 176 w 176"/>
                <a:gd name="T13" fmla="*/ 88 h 689"/>
                <a:gd name="T14" fmla="*/ 176 w 176"/>
                <a:gd name="T15" fmla="*/ 601 h 689"/>
                <a:gd name="T16" fmla="*/ 172 w 176"/>
                <a:gd name="T17" fmla="*/ 623 h 689"/>
                <a:gd name="T18" fmla="*/ 163 w 176"/>
                <a:gd name="T19" fmla="*/ 645 h 689"/>
                <a:gd name="T20" fmla="*/ 150 w 176"/>
                <a:gd name="T21" fmla="*/ 662 h 689"/>
                <a:gd name="T22" fmla="*/ 132 w 176"/>
                <a:gd name="T23" fmla="*/ 677 h 689"/>
                <a:gd name="T24" fmla="*/ 111 w 176"/>
                <a:gd name="T25" fmla="*/ 686 h 689"/>
                <a:gd name="T26" fmla="*/ 88 w 176"/>
                <a:gd name="T27" fmla="*/ 689 h 689"/>
                <a:gd name="T28" fmla="*/ 65 w 176"/>
                <a:gd name="T29" fmla="*/ 686 h 689"/>
                <a:gd name="T30" fmla="*/ 44 w 176"/>
                <a:gd name="T31" fmla="*/ 677 h 689"/>
                <a:gd name="T32" fmla="*/ 26 w 176"/>
                <a:gd name="T33" fmla="*/ 662 h 689"/>
                <a:gd name="T34" fmla="*/ 12 w 176"/>
                <a:gd name="T35" fmla="*/ 644 h 689"/>
                <a:gd name="T36" fmla="*/ 3 w 176"/>
                <a:gd name="T37" fmla="*/ 623 h 689"/>
                <a:gd name="T38" fmla="*/ 0 w 176"/>
                <a:gd name="T39" fmla="*/ 600 h 689"/>
                <a:gd name="T40" fmla="*/ 0 w 176"/>
                <a:gd name="T41" fmla="*/ 88 h 689"/>
                <a:gd name="T42" fmla="*/ 3 w 176"/>
                <a:gd name="T43" fmla="*/ 65 h 689"/>
                <a:gd name="T44" fmla="*/ 12 w 176"/>
                <a:gd name="T45" fmla="*/ 43 h 689"/>
                <a:gd name="T46" fmla="*/ 26 w 176"/>
                <a:gd name="T47" fmla="*/ 26 h 689"/>
                <a:gd name="T48" fmla="*/ 44 w 176"/>
                <a:gd name="T49" fmla="*/ 12 h 689"/>
                <a:gd name="T50" fmla="*/ 65 w 176"/>
                <a:gd name="T51" fmla="*/ 3 h 689"/>
                <a:gd name="T52" fmla="*/ 88 w 176"/>
                <a:gd name="T53" fmla="*/ 0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6" h="689">
                  <a:moveTo>
                    <a:pt x="88" y="0"/>
                  </a:moveTo>
                  <a:lnTo>
                    <a:pt x="111" y="3"/>
                  </a:lnTo>
                  <a:lnTo>
                    <a:pt x="132" y="12"/>
                  </a:lnTo>
                  <a:lnTo>
                    <a:pt x="150" y="26"/>
                  </a:lnTo>
                  <a:lnTo>
                    <a:pt x="163" y="43"/>
                  </a:lnTo>
                  <a:lnTo>
                    <a:pt x="172" y="65"/>
                  </a:lnTo>
                  <a:lnTo>
                    <a:pt x="176" y="88"/>
                  </a:lnTo>
                  <a:lnTo>
                    <a:pt x="176" y="601"/>
                  </a:lnTo>
                  <a:lnTo>
                    <a:pt x="172" y="623"/>
                  </a:lnTo>
                  <a:lnTo>
                    <a:pt x="163" y="645"/>
                  </a:lnTo>
                  <a:lnTo>
                    <a:pt x="150" y="662"/>
                  </a:lnTo>
                  <a:lnTo>
                    <a:pt x="132" y="677"/>
                  </a:lnTo>
                  <a:lnTo>
                    <a:pt x="111" y="686"/>
                  </a:lnTo>
                  <a:lnTo>
                    <a:pt x="88" y="689"/>
                  </a:lnTo>
                  <a:lnTo>
                    <a:pt x="65" y="686"/>
                  </a:lnTo>
                  <a:lnTo>
                    <a:pt x="44" y="677"/>
                  </a:lnTo>
                  <a:lnTo>
                    <a:pt x="26" y="662"/>
                  </a:lnTo>
                  <a:lnTo>
                    <a:pt x="12" y="644"/>
                  </a:lnTo>
                  <a:lnTo>
                    <a:pt x="3" y="623"/>
                  </a:lnTo>
                  <a:lnTo>
                    <a:pt x="0" y="600"/>
                  </a:lnTo>
                  <a:lnTo>
                    <a:pt x="0" y="88"/>
                  </a:lnTo>
                  <a:lnTo>
                    <a:pt x="3" y="65"/>
                  </a:lnTo>
                  <a:lnTo>
                    <a:pt x="12" y="43"/>
                  </a:lnTo>
                  <a:lnTo>
                    <a:pt x="26" y="26"/>
                  </a:lnTo>
                  <a:lnTo>
                    <a:pt x="44" y="12"/>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6" name="Freeform 860"/>
            <p:cNvSpPr>
              <a:spLocks/>
            </p:cNvSpPr>
            <p:nvPr/>
          </p:nvSpPr>
          <p:spPr bwMode="auto">
            <a:xfrm>
              <a:off x="2347913" y="6292850"/>
              <a:ext cx="20638" cy="77788"/>
            </a:xfrm>
            <a:custGeom>
              <a:avLst/>
              <a:gdLst>
                <a:gd name="T0" fmla="*/ 88 w 176"/>
                <a:gd name="T1" fmla="*/ 0 h 689"/>
                <a:gd name="T2" fmla="*/ 111 w 176"/>
                <a:gd name="T3" fmla="*/ 3 h 689"/>
                <a:gd name="T4" fmla="*/ 132 w 176"/>
                <a:gd name="T5" fmla="*/ 12 h 689"/>
                <a:gd name="T6" fmla="*/ 150 w 176"/>
                <a:gd name="T7" fmla="*/ 26 h 689"/>
                <a:gd name="T8" fmla="*/ 164 w 176"/>
                <a:gd name="T9" fmla="*/ 43 h 689"/>
                <a:gd name="T10" fmla="*/ 173 w 176"/>
                <a:gd name="T11" fmla="*/ 65 h 689"/>
                <a:gd name="T12" fmla="*/ 176 w 176"/>
                <a:gd name="T13" fmla="*/ 88 h 689"/>
                <a:gd name="T14" fmla="*/ 176 w 176"/>
                <a:gd name="T15" fmla="*/ 601 h 689"/>
                <a:gd name="T16" fmla="*/ 173 w 176"/>
                <a:gd name="T17" fmla="*/ 623 h 689"/>
                <a:gd name="T18" fmla="*/ 164 w 176"/>
                <a:gd name="T19" fmla="*/ 645 h 689"/>
                <a:gd name="T20" fmla="*/ 150 w 176"/>
                <a:gd name="T21" fmla="*/ 662 h 689"/>
                <a:gd name="T22" fmla="*/ 132 w 176"/>
                <a:gd name="T23" fmla="*/ 677 h 689"/>
                <a:gd name="T24" fmla="*/ 111 w 176"/>
                <a:gd name="T25" fmla="*/ 686 h 689"/>
                <a:gd name="T26" fmla="*/ 88 w 176"/>
                <a:gd name="T27" fmla="*/ 689 h 689"/>
                <a:gd name="T28" fmla="*/ 65 w 176"/>
                <a:gd name="T29" fmla="*/ 686 h 689"/>
                <a:gd name="T30" fmla="*/ 44 w 176"/>
                <a:gd name="T31" fmla="*/ 677 h 689"/>
                <a:gd name="T32" fmla="*/ 26 w 176"/>
                <a:gd name="T33" fmla="*/ 662 h 689"/>
                <a:gd name="T34" fmla="*/ 13 w 176"/>
                <a:gd name="T35" fmla="*/ 644 h 689"/>
                <a:gd name="T36" fmla="*/ 3 w 176"/>
                <a:gd name="T37" fmla="*/ 623 h 689"/>
                <a:gd name="T38" fmla="*/ 0 w 176"/>
                <a:gd name="T39" fmla="*/ 600 h 689"/>
                <a:gd name="T40" fmla="*/ 0 w 176"/>
                <a:gd name="T41" fmla="*/ 88 h 689"/>
                <a:gd name="T42" fmla="*/ 3 w 176"/>
                <a:gd name="T43" fmla="*/ 65 h 689"/>
                <a:gd name="T44" fmla="*/ 13 w 176"/>
                <a:gd name="T45" fmla="*/ 43 h 689"/>
                <a:gd name="T46" fmla="*/ 26 w 176"/>
                <a:gd name="T47" fmla="*/ 26 h 689"/>
                <a:gd name="T48" fmla="*/ 44 w 176"/>
                <a:gd name="T49" fmla="*/ 12 h 689"/>
                <a:gd name="T50" fmla="*/ 65 w 176"/>
                <a:gd name="T51" fmla="*/ 3 h 689"/>
                <a:gd name="T52" fmla="*/ 88 w 176"/>
                <a:gd name="T53" fmla="*/ 0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6" h="689">
                  <a:moveTo>
                    <a:pt x="88" y="0"/>
                  </a:moveTo>
                  <a:lnTo>
                    <a:pt x="111" y="3"/>
                  </a:lnTo>
                  <a:lnTo>
                    <a:pt x="132" y="12"/>
                  </a:lnTo>
                  <a:lnTo>
                    <a:pt x="150" y="26"/>
                  </a:lnTo>
                  <a:lnTo>
                    <a:pt x="164" y="43"/>
                  </a:lnTo>
                  <a:lnTo>
                    <a:pt x="173" y="65"/>
                  </a:lnTo>
                  <a:lnTo>
                    <a:pt x="176" y="88"/>
                  </a:lnTo>
                  <a:lnTo>
                    <a:pt x="176" y="601"/>
                  </a:lnTo>
                  <a:lnTo>
                    <a:pt x="173" y="623"/>
                  </a:lnTo>
                  <a:lnTo>
                    <a:pt x="164" y="645"/>
                  </a:lnTo>
                  <a:lnTo>
                    <a:pt x="150" y="662"/>
                  </a:lnTo>
                  <a:lnTo>
                    <a:pt x="132" y="677"/>
                  </a:lnTo>
                  <a:lnTo>
                    <a:pt x="111" y="686"/>
                  </a:lnTo>
                  <a:lnTo>
                    <a:pt x="88" y="689"/>
                  </a:lnTo>
                  <a:lnTo>
                    <a:pt x="65" y="686"/>
                  </a:lnTo>
                  <a:lnTo>
                    <a:pt x="44" y="677"/>
                  </a:lnTo>
                  <a:lnTo>
                    <a:pt x="26" y="662"/>
                  </a:lnTo>
                  <a:lnTo>
                    <a:pt x="13" y="644"/>
                  </a:lnTo>
                  <a:lnTo>
                    <a:pt x="3" y="623"/>
                  </a:lnTo>
                  <a:lnTo>
                    <a:pt x="0" y="600"/>
                  </a:lnTo>
                  <a:lnTo>
                    <a:pt x="0" y="88"/>
                  </a:lnTo>
                  <a:lnTo>
                    <a:pt x="3" y="65"/>
                  </a:lnTo>
                  <a:lnTo>
                    <a:pt x="13" y="43"/>
                  </a:lnTo>
                  <a:lnTo>
                    <a:pt x="26" y="26"/>
                  </a:lnTo>
                  <a:lnTo>
                    <a:pt x="44" y="12"/>
                  </a:lnTo>
                  <a:lnTo>
                    <a:pt x="65"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7" name="Freeform 861"/>
            <p:cNvSpPr>
              <a:spLocks/>
            </p:cNvSpPr>
            <p:nvPr/>
          </p:nvSpPr>
          <p:spPr bwMode="auto">
            <a:xfrm>
              <a:off x="2432050" y="6292850"/>
              <a:ext cx="20638" cy="77788"/>
            </a:xfrm>
            <a:custGeom>
              <a:avLst/>
              <a:gdLst>
                <a:gd name="T0" fmla="*/ 88 w 176"/>
                <a:gd name="T1" fmla="*/ 0 h 689"/>
                <a:gd name="T2" fmla="*/ 111 w 176"/>
                <a:gd name="T3" fmla="*/ 3 h 689"/>
                <a:gd name="T4" fmla="*/ 132 w 176"/>
                <a:gd name="T5" fmla="*/ 12 h 689"/>
                <a:gd name="T6" fmla="*/ 150 w 176"/>
                <a:gd name="T7" fmla="*/ 26 h 689"/>
                <a:gd name="T8" fmla="*/ 164 w 176"/>
                <a:gd name="T9" fmla="*/ 43 h 689"/>
                <a:gd name="T10" fmla="*/ 173 w 176"/>
                <a:gd name="T11" fmla="*/ 65 h 689"/>
                <a:gd name="T12" fmla="*/ 176 w 176"/>
                <a:gd name="T13" fmla="*/ 88 h 689"/>
                <a:gd name="T14" fmla="*/ 176 w 176"/>
                <a:gd name="T15" fmla="*/ 601 h 689"/>
                <a:gd name="T16" fmla="*/ 173 w 176"/>
                <a:gd name="T17" fmla="*/ 623 h 689"/>
                <a:gd name="T18" fmla="*/ 164 w 176"/>
                <a:gd name="T19" fmla="*/ 645 h 689"/>
                <a:gd name="T20" fmla="*/ 150 w 176"/>
                <a:gd name="T21" fmla="*/ 662 h 689"/>
                <a:gd name="T22" fmla="*/ 132 w 176"/>
                <a:gd name="T23" fmla="*/ 677 h 689"/>
                <a:gd name="T24" fmla="*/ 111 w 176"/>
                <a:gd name="T25" fmla="*/ 686 h 689"/>
                <a:gd name="T26" fmla="*/ 88 w 176"/>
                <a:gd name="T27" fmla="*/ 689 h 689"/>
                <a:gd name="T28" fmla="*/ 64 w 176"/>
                <a:gd name="T29" fmla="*/ 686 h 689"/>
                <a:gd name="T30" fmla="*/ 44 w 176"/>
                <a:gd name="T31" fmla="*/ 677 h 689"/>
                <a:gd name="T32" fmla="*/ 26 w 176"/>
                <a:gd name="T33" fmla="*/ 662 h 689"/>
                <a:gd name="T34" fmla="*/ 12 w 176"/>
                <a:gd name="T35" fmla="*/ 644 h 689"/>
                <a:gd name="T36" fmla="*/ 3 w 176"/>
                <a:gd name="T37" fmla="*/ 623 h 689"/>
                <a:gd name="T38" fmla="*/ 0 w 176"/>
                <a:gd name="T39" fmla="*/ 600 h 689"/>
                <a:gd name="T40" fmla="*/ 0 w 176"/>
                <a:gd name="T41" fmla="*/ 88 h 689"/>
                <a:gd name="T42" fmla="*/ 3 w 176"/>
                <a:gd name="T43" fmla="*/ 65 h 689"/>
                <a:gd name="T44" fmla="*/ 12 w 176"/>
                <a:gd name="T45" fmla="*/ 43 h 689"/>
                <a:gd name="T46" fmla="*/ 26 w 176"/>
                <a:gd name="T47" fmla="*/ 26 h 689"/>
                <a:gd name="T48" fmla="*/ 44 w 176"/>
                <a:gd name="T49" fmla="*/ 12 h 689"/>
                <a:gd name="T50" fmla="*/ 64 w 176"/>
                <a:gd name="T51" fmla="*/ 3 h 689"/>
                <a:gd name="T52" fmla="*/ 88 w 176"/>
                <a:gd name="T53" fmla="*/ 0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6" h="689">
                  <a:moveTo>
                    <a:pt x="88" y="0"/>
                  </a:moveTo>
                  <a:lnTo>
                    <a:pt x="111" y="3"/>
                  </a:lnTo>
                  <a:lnTo>
                    <a:pt x="132" y="12"/>
                  </a:lnTo>
                  <a:lnTo>
                    <a:pt x="150" y="26"/>
                  </a:lnTo>
                  <a:lnTo>
                    <a:pt x="164" y="43"/>
                  </a:lnTo>
                  <a:lnTo>
                    <a:pt x="173" y="65"/>
                  </a:lnTo>
                  <a:lnTo>
                    <a:pt x="176" y="88"/>
                  </a:lnTo>
                  <a:lnTo>
                    <a:pt x="176" y="601"/>
                  </a:lnTo>
                  <a:lnTo>
                    <a:pt x="173" y="623"/>
                  </a:lnTo>
                  <a:lnTo>
                    <a:pt x="164" y="645"/>
                  </a:lnTo>
                  <a:lnTo>
                    <a:pt x="150" y="662"/>
                  </a:lnTo>
                  <a:lnTo>
                    <a:pt x="132" y="677"/>
                  </a:lnTo>
                  <a:lnTo>
                    <a:pt x="111" y="686"/>
                  </a:lnTo>
                  <a:lnTo>
                    <a:pt x="88" y="689"/>
                  </a:lnTo>
                  <a:lnTo>
                    <a:pt x="64" y="686"/>
                  </a:lnTo>
                  <a:lnTo>
                    <a:pt x="44" y="677"/>
                  </a:lnTo>
                  <a:lnTo>
                    <a:pt x="26" y="662"/>
                  </a:lnTo>
                  <a:lnTo>
                    <a:pt x="12" y="644"/>
                  </a:lnTo>
                  <a:lnTo>
                    <a:pt x="3" y="623"/>
                  </a:lnTo>
                  <a:lnTo>
                    <a:pt x="0" y="600"/>
                  </a:lnTo>
                  <a:lnTo>
                    <a:pt x="0" y="88"/>
                  </a:lnTo>
                  <a:lnTo>
                    <a:pt x="3" y="65"/>
                  </a:lnTo>
                  <a:lnTo>
                    <a:pt x="12" y="43"/>
                  </a:lnTo>
                  <a:lnTo>
                    <a:pt x="26" y="26"/>
                  </a:lnTo>
                  <a:lnTo>
                    <a:pt x="44" y="12"/>
                  </a:lnTo>
                  <a:lnTo>
                    <a:pt x="64" y="3"/>
                  </a:lnTo>
                  <a:lnTo>
                    <a:pt x="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8" name="Freeform 862"/>
            <p:cNvSpPr>
              <a:spLocks/>
            </p:cNvSpPr>
            <p:nvPr/>
          </p:nvSpPr>
          <p:spPr bwMode="auto">
            <a:xfrm>
              <a:off x="2130425" y="6334125"/>
              <a:ext cx="371475" cy="79375"/>
            </a:xfrm>
            <a:custGeom>
              <a:avLst/>
              <a:gdLst>
                <a:gd name="T0" fmla="*/ 256 w 3272"/>
                <a:gd name="T1" fmla="*/ 0 h 708"/>
                <a:gd name="T2" fmla="*/ 259 w 3272"/>
                <a:gd name="T3" fmla="*/ 284 h 708"/>
                <a:gd name="T4" fmla="*/ 281 w 3272"/>
                <a:gd name="T5" fmla="*/ 357 h 708"/>
                <a:gd name="T6" fmla="*/ 322 w 3272"/>
                <a:gd name="T7" fmla="*/ 419 h 708"/>
                <a:gd name="T8" fmla="*/ 377 w 3272"/>
                <a:gd name="T9" fmla="*/ 467 h 708"/>
                <a:gd name="T10" fmla="*/ 444 w 3272"/>
                <a:gd name="T11" fmla="*/ 499 h 708"/>
                <a:gd name="T12" fmla="*/ 521 w 3272"/>
                <a:gd name="T13" fmla="*/ 510 h 708"/>
                <a:gd name="T14" fmla="*/ 598 w 3272"/>
                <a:gd name="T15" fmla="*/ 499 h 708"/>
                <a:gd name="T16" fmla="*/ 665 w 3272"/>
                <a:gd name="T17" fmla="*/ 467 h 708"/>
                <a:gd name="T18" fmla="*/ 721 w 3272"/>
                <a:gd name="T19" fmla="*/ 419 h 708"/>
                <a:gd name="T20" fmla="*/ 761 w 3272"/>
                <a:gd name="T21" fmla="*/ 357 h 708"/>
                <a:gd name="T22" fmla="*/ 782 w 3272"/>
                <a:gd name="T23" fmla="*/ 284 h 708"/>
                <a:gd name="T24" fmla="*/ 786 w 3272"/>
                <a:gd name="T25" fmla="*/ 0 h 708"/>
                <a:gd name="T26" fmla="*/ 1001 w 3272"/>
                <a:gd name="T27" fmla="*/ 245 h 708"/>
                <a:gd name="T28" fmla="*/ 1012 w 3272"/>
                <a:gd name="T29" fmla="*/ 322 h 708"/>
                <a:gd name="T30" fmla="*/ 1044 w 3272"/>
                <a:gd name="T31" fmla="*/ 389 h 708"/>
                <a:gd name="T32" fmla="*/ 1092 w 3272"/>
                <a:gd name="T33" fmla="*/ 445 h 708"/>
                <a:gd name="T34" fmla="*/ 1153 w 3272"/>
                <a:gd name="T35" fmla="*/ 486 h 708"/>
                <a:gd name="T36" fmla="*/ 1226 w 3272"/>
                <a:gd name="T37" fmla="*/ 508 h 708"/>
                <a:gd name="T38" fmla="*/ 1304 w 3272"/>
                <a:gd name="T39" fmla="*/ 508 h 708"/>
                <a:gd name="T40" fmla="*/ 1377 w 3272"/>
                <a:gd name="T41" fmla="*/ 486 h 708"/>
                <a:gd name="T42" fmla="*/ 1439 w 3272"/>
                <a:gd name="T43" fmla="*/ 445 h 708"/>
                <a:gd name="T44" fmla="*/ 1487 w 3272"/>
                <a:gd name="T45" fmla="*/ 389 h 708"/>
                <a:gd name="T46" fmla="*/ 1519 w 3272"/>
                <a:gd name="T47" fmla="*/ 322 h 708"/>
                <a:gd name="T48" fmla="*/ 1530 w 3272"/>
                <a:gd name="T49" fmla="*/ 245 h 708"/>
                <a:gd name="T50" fmla="*/ 1743 w 3272"/>
                <a:gd name="T51" fmla="*/ 0 h 708"/>
                <a:gd name="T52" fmla="*/ 1746 w 3272"/>
                <a:gd name="T53" fmla="*/ 284 h 708"/>
                <a:gd name="T54" fmla="*/ 1767 w 3272"/>
                <a:gd name="T55" fmla="*/ 357 h 708"/>
                <a:gd name="T56" fmla="*/ 1808 w 3272"/>
                <a:gd name="T57" fmla="*/ 419 h 708"/>
                <a:gd name="T58" fmla="*/ 1863 w 3272"/>
                <a:gd name="T59" fmla="*/ 467 h 708"/>
                <a:gd name="T60" fmla="*/ 1931 w 3272"/>
                <a:gd name="T61" fmla="*/ 499 h 708"/>
                <a:gd name="T62" fmla="*/ 2007 w 3272"/>
                <a:gd name="T63" fmla="*/ 510 h 708"/>
                <a:gd name="T64" fmla="*/ 2084 w 3272"/>
                <a:gd name="T65" fmla="*/ 499 h 708"/>
                <a:gd name="T66" fmla="*/ 2151 w 3272"/>
                <a:gd name="T67" fmla="*/ 467 h 708"/>
                <a:gd name="T68" fmla="*/ 2207 w 3272"/>
                <a:gd name="T69" fmla="*/ 419 h 708"/>
                <a:gd name="T70" fmla="*/ 2247 w 3272"/>
                <a:gd name="T71" fmla="*/ 357 h 708"/>
                <a:gd name="T72" fmla="*/ 2269 w 3272"/>
                <a:gd name="T73" fmla="*/ 284 h 708"/>
                <a:gd name="T74" fmla="*/ 2272 w 3272"/>
                <a:gd name="T75" fmla="*/ 0 h 708"/>
                <a:gd name="T76" fmla="*/ 2487 w 3272"/>
                <a:gd name="T77" fmla="*/ 245 h 708"/>
                <a:gd name="T78" fmla="*/ 2499 w 3272"/>
                <a:gd name="T79" fmla="*/ 322 h 708"/>
                <a:gd name="T80" fmla="*/ 2530 w 3272"/>
                <a:gd name="T81" fmla="*/ 389 h 708"/>
                <a:gd name="T82" fmla="*/ 2578 w 3272"/>
                <a:gd name="T83" fmla="*/ 445 h 708"/>
                <a:gd name="T84" fmla="*/ 2640 w 3272"/>
                <a:gd name="T85" fmla="*/ 486 h 708"/>
                <a:gd name="T86" fmla="*/ 2713 w 3272"/>
                <a:gd name="T87" fmla="*/ 508 h 708"/>
                <a:gd name="T88" fmla="*/ 2791 w 3272"/>
                <a:gd name="T89" fmla="*/ 508 h 708"/>
                <a:gd name="T90" fmla="*/ 2863 w 3272"/>
                <a:gd name="T91" fmla="*/ 486 h 708"/>
                <a:gd name="T92" fmla="*/ 2926 w 3272"/>
                <a:gd name="T93" fmla="*/ 445 h 708"/>
                <a:gd name="T94" fmla="*/ 2974 w 3272"/>
                <a:gd name="T95" fmla="*/ 389 h 708"/>
                <a:gd name="T96" fmla="*/ 3005 w 3272"/>
                <a:gd name="T97" fmla="*/ 322 h 708"/>
                <a:gd name="T98" fmla="*/ 3017 w 3272"/>
                <a:gd name="T99" fmla="*/ 245 h 708"/>
                <a:gd name="T100" fmla="*/ 3272 w 3272"/>
                <a:gd name="T101" fmla="*/ 0 h 708"/>
                <a:gd name="T102" fmla="*/ 0 w 3272"/>
                <a:gd name="T103" fmla="*/ 708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72" h="708">
                  <a:moveTo>
                    <a:pt x="0" y="0"/>
                  </a:moveTo>
                  <a:lnTo>
                    <a:pt x="256" y="0"/>
                  </a:lnTo>
                  <a:lnTo>
                    <a:pt x="256" y="245"/>
                  </a:lnTo>
                  <a:lnTo>
                    <a:pt x="259" y="284"/>
                  </a:lnTo>
                  <a:lnTo>
                    <a:pt x="268" y="322"/>
                  </a:lnTo>
                  <a:lnTo>
                    <a:pt x="281" y="357"/>
                  </a:lnTo>
                  <a:lnTo>
                    <a:pt x="299" y="389"/>
                  </a:lnTo>
                  <a:lnTo>
                    <a:pt x="322" y="419"/>
                  </a:lnTo>
                  <a:lnTo>
                    <a:pt x="347" y="445"/>
                  </a:lnTo>
                  <a:lnTo>
                    <a:pt x="377" y="467"/>
                  </a:lnTo>
                  <a:lnTo>
                    <a:pt x="410" y="486"/>
                  </a:lnTo>
                  <a:lnTo>
                    <a:pt x="444" y="499"/>
                  </a:lnTo>
                  <a:lnTo>
                    <a:pt x="482" y="508"/>
                  </a:lnTo>
                  <a:lnTo>
                    <a:pt x="521" y="510"/>
                  </a:lnTo>
                  <a:lnTo>
                    <a:pt x="560" y="508"/>
                  </a:lnTo>
                  <a:lnTo>
                    <a:pt x="598" y="499"/>
                  </a:lnTo>
                  <a:lnTo>
                    <a:pt x="632" y="486"/>
                  </a:lnTo>
                  <a:lnTo>
                    <a:pt x="665" y="467"/>
                  </a:lnTo>
                  <a:lnTo>
                    <a:pt x="695" y="445"/>
                  </a:lnTo>
                  <a:lnTo>
                    <a:pt x="721" y="419"/>
                  </a:lnTo>
                  <a:lnTo>
                    <a:pt x="743" y="389"/>
                  </a:lnTo>
                  <a:lnTo>
                    <a:pt x="761" y="357"/>
                  </a:lnTo>
                  <a:lnTo>
                    <a:pt x="774" y="322"/>
                  </a:lnTo>
                  <a:lnTo>
                    <a:pt x="782" y="284"/>
                  </a:lnTo>
                  <a:lnTo>
                    <a:pt x="786" y="245"/>
                  </a:lnTo>
                  <a:lnTo>
                    <a:pt x="786" y="0"/>
                  </a:lnTo>
                  <a:lnTo>
                    <a:pt x="1001" y="0"/>
                  </a:lnTo>
                  <a:lnTo>
                    <a:pt x="1001" y="245"/>
                  </a:lnTo>
                  <a:lnTo>
                    <a:pt x="1004" y="284"/>
                  </a:lnTo>
                  <a:lnTo>
                    <a:pt x="1012" y="322"/>
                  </a:lnTo>
                  <a:lnTo>
                    <a:pt x="1026" y="357"/>
                  </a:lnTo>
                  <a:lnTo>
                    <a:pt x="1044" y="389"/>
                  </a:lnTo>
                  <a:lnTo>
                    <a:pt x="1065" y="419"/>
                  </a:lnTo>
                  <a:lnTo>
                    <a:pt x="1092" y="445"/>
                  </a:lnTo>
                  <a:lnTo>
                    <a:pt x="1122" y="467"/>
                  </a:lnTo>
                  <a:lnTo>
                    <a:pt x="1153" y="486"/>
                  </a:lnTo>
                  <a:lnTo>
                    <a:pt x="1189" y="499"/>
                  </a:lnTo>
                  <a:lnTo>
                    <a:pt x="1226" y="508"/>
                  </a:lnTo>
                  <a:lnTo>
                    <a:pt x="1266" y="510"/>
                  </a:lnTo>
                  <a:lnTo>
                    <a:pt x="1304" y="508"/>
                  </a:lnTo>
                  <a:lnTo>
                    <a:pt x="1342" y="499"/>
                  </a:lnTo>
                  <a:lnTo>
                    <a:pt x="1377" y="486"/>
                  </a:lnTo>
                  <a:lnTo>
                    <a:pt x="1410" y="467"/>
                  </a:lnTo>
                  <a:lnTo>
                    <a:pt x="1439" y="445"/>
                  </a:lnTo>
                  <a:lnTo>
                    <a:pt x="1465" y="419"/>
                  </a:lnTo>
                  <a:lnTo>
                    <a:pt x="1487" y="389"/>
                  </a:lnTo>
                  <a:lnTo>
                    <a:pt x="1506" y="357"/>
                  </a:lnTo>
                  <a:lnTo>
                    <a:pt x="1519" y="322"/>
                  </a:lnTo>
                  <a:lnTo>
                    <a:pt x="1527" y="284"/>
                  </a:lnTo>
                  <a:lnTo>
                    <a:pt x="1530" y="245"/>
                  </a:lnTo>
                  <a:lnTo>
                    <a:pt x="1530" y="0"/>
                  </a:lnTo>
                  <a:lnTo>
                    <a:pt x="1743" y="0"/>
                  </a:lnTo>
                  <a:lnTo>
                    <a:pt x="1743" y="245"/>
                  </a:lnTo>
                  <a:lnTo>
                    <a:pt x="1746" y="284"/>
                  </a:lnTo>
                  <a:lnTo>
                    <a:pt x="1754" y="322"/>
                  </a:lnTo>
                  <a:lnTo>
                    <a:pt x="1767" y="357"/>
                  </a:lnTo>
                  <a:lnTo>
                    <a:pt x="1786" y="389"/>
                  </a:lnTo>
                  <a:lnTo>
                    <a:pt x="1808" y="419"/>
                  </a:lnTo>
                  <a:lnTo>
                    <a:pt x="1834" y="445"/>
                  </a:lnTo>
                  <a:lnTo>
                    <a:pt x="1863" y="467"/>
                  </a:lnTo>
                  <a:lnTo>
                    <a:pt x="1896" y="486"/>
                  </a:lnTo>
                  <a:lnTo>
                    <a:pt x="1931" y="499"/>
                  </a:lnTo>
                  <a:lnTo>
                    <a:pt x="1968" y="508"/>
                  </a:lnTo>
                  <a:lnTo>
                    <a:pt x="2007" y="510"/>
                  </a:lnTo>
                  <a:lnTo>
                    <a:pt x="2046" y="508"/>
                  </a:lnTo>
                  <a:lnTo>
                    <a:pt x="2084" y="499"/>
                  </a:lnTo>
                  <a:lnTo>
                    <a:pt x="2120" y="486"/>
                  </a:lnTo>
                  <a:lnTo>
                    <a:pt x="2151" y="467"/>
                  </a:lnTo>
                  <a:lnTo>
                    <a:pt x="2181" y="445"/>
                  </a:lnTo>
                  <a:lnTo>
                    <a:pt x="2207" y="419"/>
                  </a:lnTo>
                  <a:lnTo>
                    <a:pt x="2229" y="389"/>
                  </a:lnTo>
                  <a:lnTo>
                    <a:pt x="2247" y="357"/>
                  </a:lnTo>
                  <a:lnTo>
                    <a:pt x="2261" y="322"/>
                  </a:lnTo>
                  <a:lnTo>
                    <a:pt x="2269" y="284"/>
                  </a:lnTo>
                  <a:lnTo>
                    <a:pt x="2272" y="245"/>
                  </a:lnTo>
                  <a:lnTo>
                    <a:pt x="2272" y="0"/>
                  </a:lnTo>
                  <a:lnTo>
                    <a:pt x="2487" y="0"/>
                  </a:lnTo>
                  <a:lnTo>
                    <a:pt x="2487" y="245"/>
                  </a:lnTo>
                  <a:lnTo>
                    <a:pt x="2490" y="284"/>
                  </a:lnTo>
                  <a:lnTo>
                    <a:pt x="2499" y="322"/>
                  </a:lnTo>
                  <a:lnTo>
                    <a:pt x="2512" y="357"/>
                  </a:lnTo>
                  <a:lnTo>
                    <a:pt x="2530" y="389"/>
                  </a:lnTo>
                  <a:lnTo>
                    <a:pt x="2552" y="419"/>
                  </a:lnTo>
                  <a:lnTo>
                    <a:pt x="2578" y="445"/>
                  </a:lnTo>
                  <a:lnTo>
                    <a:pt x="2608" y="467"/>
                  </a:lnTo>
                  <a:lnTo>
                    <a:pt x="2640" y="486"/>
                  </a:lnTo>
                  <a:lnTo>
                    <a:pt x="2675" y="499"/>
                  </a:lnTo>
                  <a:lnTo>
                    <a:pt x="2713" y="508"/>
                  </a:lnTo>
                  <a:lnTo>
                    <a:pt x="2752" y="510"/>
                  </a:lnTo>
                  <a:lnTo>
                    <a:pt x="2791" y="508"/>
                  </a:lnTo>
                  <a:lnTo>
                    <a:pt x="2829" y="499"/>
                  </a:lnTo>
                  <a:lnTo>
                    <a:pt x="2863" y="486"/>
                  </a:lnTo>
                  <a:lnTo>
                    <a:pt x="2896" y="467"/>
                  </a:lnTo>
                  <a:lnTo>
                    <a:pt x="2926" y="445"/>
                  </a:lnTo>
                  <a:lnTo>
                    <a:pt x="2951" y="419"/>
                  </a:lnTo>
                  <a:lnTo>
                    <a:pt x="2974" y="389"/>
                  </a:lnTo>
                  <a:lnTo>
                    <a:pt x="2992" y="357"/>
                  </a:lnTo>
                  <a:lnTo>
                    <a:pt x="3005" y="322"/>
                  </a:lnTo>
                  <a:lnTo>
                    <a:pt x="3013" y="284"/>
                  </a:lnTo>
                  <a:lnTo>
                    <a:pt x="3017" y="245"/>
                  </a:lnTo>
                  <a:lnTo>
                    <a:pt x="3017" y="0"/>
                  </a:lnTo>
                  <a:lnTo>
                    <a:pt x="3272" y="0"/>
                  </a:lnTo>
                  <a:lnTo>
                    <a:pt x="3272" y="708"/>
                  </a:lnTo>
                  <a:lnTo>
                    <a:pt x="0" y="70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9" name="Freeform 863"/>
            <p:cNvSpPr>
              <a:spLocks noEditPoints="1"/>
            </p:cNvSpPr>
            <p:nvPr/>
          </p:nvSpPr>
          <p:spPr bwMode="auto">
            <a:xfrm>
              <a:off x="2130425" y="6434138"/>
              <a:ext cx="371475" cy="241300"/>
            </a:xfrm>
            <a:custGeom>
              <a:avLst/>
              <a:gdLst>
                <a:gd name="T0" fmla="*/ 1093 w 3272"/>
                <a:gd name="T1" fmla="*/ 1408 h 2137"/>
                <a:gd name="T2" fmla="*/ 1093 w 3272"/>
                <a:gd name="T3" fmla="*/ 1750 h 2137"/>
                <a:gd name="T4" fmla="*/ 1502 w 3272"/>
                <a:gd name="T5" fmla="*/ 1750 h 2137"/>
                <a:gd name="T6" fmla="*/ 1502 w 3272"/>
                <a:gd name="T7" fmla="*/ 1408 h 2137"/>
                <a:gd name="T8" fmla="*/ 1093 w 3272"/>
                <a:gd name="T9" fmla="*/ 1408 h 2137"/>
                <a:gd name="T10" fmla="*/ 409 w 3272"/>
                <a:gd name="T11" fmla="*/ 1408 h 2137"/>
                <a:gd name="T12" fmla="*/ 409 w 3272"/>
                <a:gd name="T13" fmla="*/ 1750 h 2137"/>
                <a:gd name="T14" fmla="*/ 817 w 3272"/>
                <a:gd name="T15" fmla="*/ 1750 h 2137"/>
                <a:gd name="T16" fmla="*/ 817 w 3272"/>
                <a:gd name="T17" fmla="*/ 1408 h 2137"/>
                <a:gd name="T18" fmla="*/ 409 w 3272"/>
                <a:gd name="T19" fmla="*/ 1408 h 2137"/>
                <a:gd name="T20" fmla="*/ 2458 w 3272"/>
                <a:gd name="T21" fmla="*/ 826 h 2137"/>
                <a:gd name="T22" fmla="*/ 2458 w 3272"/>
                <a:gd name="T23" fmla="*/ 1166 h 2137"/>
                <a:gd name="T24" fmla="*/ 2866 w 3272"/>
                <a:gd name="T25" fmla="*/ 1166 h 2137"/>
                <a:gd name="T26" fmla="*/ 2866 w 3272"/>
                <a:gd name="T27" fmla="*/ 826 h 2137"/>
                <a:gd name="T28" fmla="*/ 2458 w 3272"/>
                <a:gd name="T29" fmla="*/ 826 h 2137"/>
                <a:gd name="T30" fmla="*/ 1776 w 3272"/>
                <a:gd name="T31" fmla="*/ 826 h 2137"/>
                <a:gd name="T32" fmla="*/ 1776 w 3272"/>
                <a:gd name="T33" fmla="*/ 1166 h 2137"/>
                <a:gd name="T34" fmla="*/ 2184 w 3272"/>
                <a:gd name="T35" fmla="*/ 1166 h 2137"/>
                <a:gd name="T36" fmla="*/ 2184 w 3272"/>
                <a:gd name="T37" fmla="*/ 826 h 2137"/>
                <a:gd name="T38" fmla="*/ 1776 w 3272"/>
                <a:gd name="T39" fmla="*/ 826 h 2137"/>
                <a:gd name="T40" fmla="*/ 1093 w 3272"/>
                <a:gd name="T41" fmla="*/ 826 h 2137"/>
                <a:gd name="T42" fmla="*/ 1093 w 3272"/>
                <a:gd name="T43" fmla="*/ 1166 h 2137"/>
                <a:gd name="T44" fmla="*/ 1502 w 3272"/>
                <a:gd name="T45" fmla="*/ 1166 h 2137"/>
                <a:gd name="T46" fmla="*/ 1502 w 3272"/>
                <a:gd name="T47" fmla="*/ 826 h 2137"/>
                <a:gd name="T48" fmla="*/ 1093 w 3272"/>
                <a:gd name="T49" fmla="*/ 826 h 2137"/>
                <a:gd name="T50" fmla="*/ 409 w 3272"/>
                <a:gd name="T51" fmla="*/ 826 h 2137"/>
                <a:gd name="T52" fmla="*/ 409 w 3272"/>
                <a:gd name="T53" fmla="*/ 1166 h 2137"/>
                <a:gd name="T54" fmla="*/ 817 w 3272"/>
                <a:gd name="T55" fmla="*/ 1166 h 2137"/>
                <a:gd name="T56" fmla="*/ 817 w 3272"/>
                <a:gd name="T57" fmla="*/ 826 h 2137"/>
                <a:gd name="T58" fmla="*/ 409 w 3272"/>
                <a:gd name="T59" fmla="*/ 826 h 2137"/>
                <a:gd name="T60" fmla="*/ 2458 w 3272"/>
                <a:gd name="T61" fmla="*/ 242 h 2137"/>
                <a:gd name="T62" fmla="*/ 2458 w 3272"/>
                <a:gd name="T63" fmla="*/ 584 h 2137"/>
                <a:gd name="T64" fmla="*/ 2866 w 3272"/>
                <a:gd name="T65" fmla="*/ 584 h 2137"/>
                <a:gd name="T66" fmla="*/ 2866 w 3272"/>
                <a:gd name="T67" fmla="*/ 242 h 2137"/>
                <a:gd name="T68" fmla="*/ 2458 w 3272"/>
                <a:gd name="T69" fmla="*/ 242 h 2137"/>
                <a:gd name="T70" fmla="*/ 1776 w 3272"/>
                <a:gd name="T71" fmla="*/ 242 h 2137"/>
                <a:gd name="T72" fmla="*/ 1776 w 3272"/>
                <a:gd name="T73" fmla="*/ 584 h 2137"/>
                <a:gd name="T74" fmla="*/ 2184 w 3272"/>
                <a:gd name="T75" fmla="*/ 584 h 2137"/>
                <a:gd name="T76" fmla="*/ 2184 w 3272"/>
                <a:gd name="T77" fmla="*/ 242 h 2137"/>
                <a:gd name="T78" fmla="*/ 1776 w 3272"/>
                <a:gd name="T79" fmla="*/ 242 h 2137"/>
                <a:gd name="T80" fmla="*/ 0 w 3272"/>
                <a:gd name="T81" fmla="*/ 0 h 2137"/>
                <a:gd name="T82" fmla="*/ 3272 w 3272"/>
                <a:gd name="T83" fmla="*/ 0 h 2137"/>
                <a:gd name="T84" fmla="*/ 3272 w 3272"/>
                <a:gd name="T85" fmla="*/ 2137 h 2137"/>
                <a:gd name="T86" fmla="*/ 0 w 3272"/>
                <a:gd name="T87" fmla="*/ 2137 h 2137"/>
                <a:gd name="T88" fmla="*/ 0 w 3272"/>
                <a:gd name="T89" fmla="*/ 0 h 2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72" h="2137">
                  <a:moveTo>
                    <a:pt x="1093" y="1408"/>
                  </a:moveTo>
                  <a:lnTo>
                    <a:pt x="1093" y="1750"/>
                  </a:lnTo>
                  <a:lnTo>
                    <a:pt x="1502" y="1750"/>
                  </a:lnTo>
                  <a:lnTo>
                    <a:pt x="1502" y="1408"/>
                  </a:lnTo>
                  <a:lnTo>
                    <a:pt x="1093" y="1408"/>
                  </a:lnTo>
                  <a:close/>
                  <a:moveTo>
                    <a:pt x="409" y="1408"/>
                  </a:moveTo>
                  <a:lnTo>
                    <a:pt x="409" y="1750"/>
                  </a:lnTo>
                  <a:lnTo>
                    <a:pt x="817" y="1750"/>
                  </a:lnTo>
                  <a:lnTo>
                    <a:pt x="817" y="1408"/>
                  </a:lnTo>
                  <a:lnTo>
                    <a:pt x="409" y="1408"/>
                  </a:lnTo>
                  <a:close/>
                  <a:moveTo>
                    <a:pt x="2458" y="826"/>
                  </a:moveTo>
                  <a:lnTo>
                    <a:pt x="2458" y="1166"/>
                  </a:lnTo>
                  <a:lnTo>
                    <a:pt x="2866" y="1166"/>
                  </a:lnTo>
                  <a:lnTo>
                    <a:pt x="2866" y="826"/>
                  </a:lnTo>
                  <a:lnTo>
                    <a:pt x="2458" y="826"/>
                  </a:lnTo>
                  <a:close/>
                  <a:moveTo>
                    <a:pt x="1776" y="826"/>
                  </a:moveTo>
                  <a:lnTo>
                    <a:pt x="1776" y="1166"/>
                  </a:lnTo>
                  <a:lnTo>
                    <a:pt x="2184" y="1166"/>
                  </a:lnTo>
                  <a:lnTo>
                    <a:pt x="2184" y="826"/>
                  </a:lnTo>
                  <a:lnTo>
                    <a:pt x="1776" y="826"/>
                  </a:lnTo>
                  <a:close/>
                  <a:moveTo>
                    <a:pt x="1093" y="826"/>
                  </a:moveTo>
                  <a:lnTo>
                    <a:pt x="1093" y="1166"/>
                  </a:lnTo>
                  <a:lnTo>
                    <a:pt x="1502" y="1166"/>
                  </a:lnTo>
                  <a:lnTo>
                    <a:pt x="1502" y="826"/>
                  </a:lnTo>
                  <a:lnTo>
                    <a:pt x="1093" y="826"/>
                  </a:lnTo>
                  <a:close/>
                  <a:moveTo>
                    <a:pt x="409" y="826"/>
                  </a:moveTo>
                  <a:lnTo>
                    <a:pt x="409" y="1166"/>
                  </a:lnTo>
                  <a:lnTo>
                    <a:pt x="817" y="1166"/>
                  </a:lnTo>
                  <a:lnTo>
                    <a:pt x="817" y="826"/>
                  </a:lnTo>
                  <a:lnTo>
                    <a:pt x="409" y="826"/>
                  </a:lnTo>
                  <a:close/>
                  <a:moveTo>
                    <a:pt x="2458" y="242"/>
                  </a:moveTo>
                  <a:lnTo>
                    <a:pt x="2458" y="584"/>
                  </a:lnTo>
                  <a:lnTo>
                    <a:pt x="2866" y="584"/>
                  </a:lnTo>
                  <a:lnTo>
                    <a:pt x="2866" y="242"/>
                  </a:lnTo>
                  <a:lnTo>
                    <a:pt x="2458" y="242"/>
                  </a:lnTo>
                  <a:close/>
                  <a:moveTo>
                    <a:pt x="1776" y="242"/>
                  </a:moveTo>
                  <a:lnTo>
                    <a:pt x="1776" y="584"/>
                  </a:lnTo>
                  <a:lnTo>
                    <a:pt x="2184" y="584"/>
                  </a:lnTo>
                  <a:lnTo>
                    <a:pt x="2184" y="242"/>
                  </a:lnTo>
                  <a:lnTo>
                    <a:pt x="1776" y="242"/>
                  </a:lnTo>
                  <a:close/>
                  <a:moveTo>
                    <a:pt x="0" y="0"/>
                  </a:moveTo>
                  <a:lnTo>
                    <a:pt x="3272" y="0"/>
                  </a:lnTo>
                  <a:lnTo>
                    <a:pt x="3272" y="2137"/>
                  </a:lnTo>
                  <a:lnTo>
                    <a:pt x="0" y="213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40" name="Group 1939"/>
          <p:cNvGrpSpPr/>
          <p:nvPr/>
        </p:nvGrpSpPr>
        <p:grpSpPr>
          <a:xfrm>
            <a:off x="1071390" y="4400568"/>
            <a:ext cx="232767" cy="231801"/>
            <a:chOff x="1492250" y="6223000"/>
            <a:chExt cx="382588" cy="381000"/>
          </a:xfrm>
          <a:solidFill>
            <a:schemeClr val="tx1">
              <a:lumMod val="65000"/>
              <a:lumOff val="35000"/>
            </a:schemeClr>
          </a:solidFill>
        </p:grpSpPr>
        <p:sp>
          <p:nvSpPr>
            <p:cNvPr id="1923" name="Rectangle 868"/>
            <p:cNvSpPr>
              <a:spLocks noChangeArrowheads="1"/>
            </p:cNvSpPr>
            <p:nvPr/>
          </p:nvSpPr>
          <p:spPr bwMode="auto">
            <a:xfrm>
              <a:off x="1652588" y="6524625"/>
              <a:ext cx="61913" cy="7937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924" name="Freeform 869"/>
            <p:cNvSpPr>
              <a:spLocks noEditPoints="1"/>
            </p:cNvSpPr>
            <p:nvPr/>
          </p:nvSpPr>
          <p:spPr bwMode="auto">
            <a:xfrm>
              <a:off x="1492250" y="6223000"/>
              <a:ext cx="382588" cy="381000"/>
            </a:xfrm>
            <a:custGeom>
              <a:avLst/>
              <a:gdLst>
                <a:gd name="T0" fmla="*/ 2585 w 3373"/>
                <a:gd name="T1" fmla="*/ 2147 h 3365"/>
                <a:gd name="T2" fmla="*/ 2956 w 3373"/>
                <a:gd name="T3" fmla="*/ 1776 h 3365"/>
                <a:gd name="T4" fmla="*/ 1861 w 3373"/>
                <a:gd name="T5" fmla="*/ 1776 h 3365"/>
                <a:gd name="T6" fmla="*/ 2233 w 3373"/>
                <a:gd name="T7" fmla="*/ 2147 h 3365"/>
                <a:gd name="T8" fmla="*/ 1861 w 3373"/>
                <a:gd name="T9" fmla="*/ 1776 h 3365"/>
                <a:gd name="T10" fmla="*/ 1138 w 3373"/>
                <a:gd name="T11" fmla="*/ 2147 h 3365"/>
                <a:gd name="T12" fmla="*/ 1510 w 3373"/>
                <a:gd name="T13" fmla="*/ 1776 h 3365"/>
                <a:gd name="T14" fmla="*/ 418 w 3373"/>
                <a:gd name="T15" fmla="*/ 1776 h 3365"/>
                <a:gd name="T16" fmla="*/ 790 w 3373"/>
                <a:gd name="T17" fmla="*/ 2147 h 3365"/>
                <a:gd name="T18" fmla="*/ 418 w 3373"/>
                <a:gd name="T19" fmla="*/ 1776 h 3365"/>
                <a:gd name="T20" fmla="*/ 2585 w 3373"/>
                <a:gd name="T21" fmla="*/ 1453 h 3365"/>
                <a:gd name="T22" fmla="*/ 2956 w 3373"/>
                <a:gd name="T23" fmla="*/ 1082 h 3365"/>
                <a:gd name="T24" fmla="*/ 1861 w 3373"/>
                <a:gd name="T25" fmla="*/ 1082 h 3365"/>
                <a:gd name="T26" fmla="*/ 2233 w 3373"/>
                <a:gd name="T27" fmla="*/ 1453 h 3365"/>
                <a:gd name="T28" fmla="*/ 1861 w 3373"/>
                <a:gd name="T29" fmla="*/ 1082 h 3365"/>
                <a:gd name="T30" fmla="*/ 1138 w 3373"/>
                <a:gd name="T31" fmla="*/ 1453 h 3365"/>
                <a:gd name="T32" fmla="*/ 1510 w 3373"/>
                <a:gd name="T33" fmla="*/ 1082 h 3365"/>
                <a:gd name="T34" fmla="*/ 418 w 3373"/>
                <a:gd name="T35" fmla="*/ 1082 h 3365"/>
                <a:gd name="T36" fmla="*/ 790 w 3373"/>
                <a:gd name="T37" fmla="*/ 1453 h 3365"/>
                <a:gd name="T38" fmla="*/ 418 w 3373"/>
                <a:gd name="T39" fmla="*/ 1082 h 3365"/>
                <a:gd name="T40" fmla="*/ 2585 w 3373"/>
                <a:gd name="T41" fmla="*/ 759 h 3365"/>
                <a:gd name="T42" fmla="*/ 2956 w 3373"/>
                <a:gd name="T43" fmla="*/ 385 h 3365"/>
                <a:gd name="T44" fmla="*/ 1861 w 3373"/>
                <a:gd name="T45" fmla="*/ 385 h 3365"/>
                <a:gd name="T46" fmla="*/ 2233 w 3373"/>
                <a:gd name="T47" fmla="*/ 759 h 3365"/>
                <a:gd name="T48" fmla="*/ 1861 w 3373"/>
                <a:gd name="T49" fmla="*/ 385 h 3365"/>
                <a:gd name="T50" fmla="*/ 1138 w 3373"/>
                <a:gd name="T51" fmla="*/ 759 h 3365"/>
                <a:gd name="T52" fmla="*/ 1510 w 3373"/>
                <a:gd name="T53" fmla="*/ 385 h 3365"/>
                <a:gd name="T54" fmla="*/ 418 w 3373"/>
                <a:gd name="T55" fmla="*/ 385 h 3365"/>
                <a:gd name="T56" fmla="*/ 790 w 3373"/>
                <a:gd name="T57" fmla="*/ 759 h 3365"/>
                <a:gd name="T58" fmla="*/ 418 w 3373"/>
                <a:gd name="T59" fmla="*/ 385 h 3365"/>
                <a:gd name="T60" fmla="*/ 3373 w 3373"/>
                <a:gd name="T61" fmla="*/ 0 h 3365"/>
                <a:gd name="T62" fmla="*/ 2144 w 3373"/>
                <a:gd name="T63" fmla="*/ 3365 h 3365"/>
                <a:gd name="T64" fmla="*/ 2142 w 3373"/>
                <a:gd name="T65" fmla="*/ 2535 h 3365"/>
                <a:gd name="T66" fmla="*/ 2124 w 3373"/>
                <a:gd name="T67" fmla="*/ 2495 h 3365"/>
                <a:gd name="T68" fmla="*/ 2093 w 3373"/>
                <a:gd name="T69" fmla="*/ 2467 h 3365"/>
                <a:gd name="T70" fmla="*/ 2053 w 3373"/>
                <a:gd name="T71" fmla="*/ 2457 h 3365"/>
                <a:gd name="T72" fmla="*/ 1299 w 3373"/>
                <a:gd name="T73" fmla="*/ 2459 h 3365"/>
                <a:gd name="T74" fmla="*/ 1263 w 3373"/>
                <a:gd name="T75" fmla="*/ 2478 h 3365"/>
                <a:gd name="T76" fmla="*/ 1237 w 3373"/>
                <a:gd name="T77" fmla="*/ 2513 h 3365"/>
                <a:gd name="T78" fmla="*/ 1229 w 3373"/>
                <a:gd name="T79" fmla="*/ 2558 h 3365"/>
                <a:gd name="T80" fmla="*/ 0 w 3373"/>
                <a:gd name="T81" fmla="*/ 3365 h 3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73" h="3365">
                  <a:moveTo>
                    <a:pt x="2585" y="1776"/>
                  </a:moveTo>
                  <a:lnTo>
                    <a:pt x="2585" y="2147"/>
                  </a:lnTo>
                  <a:lnTo>
                    <a:pt x="2956" y="2147"/>
                  </a:lnTo>
                  <a:lnTo>
                    <a:pt x="2956" y="1776"/>
                  </a:lnTo>
                  <a:lnTo>
                    <a:pt x="2585" y="1776"/>
                  </a:lnTo>
                  <a:close/>
                  <a:moveTo>
                    <a:pt x="1861" y="1776"/>
                  </a:moveTo>
                  <a:lnTo>
                    <a:pt x="1861" y="2147"/>
                  </a:lnTo>
                  <a:lnTo>
                    <a:pt x="2233" y="2147"/>
                  </a:lnTo>
                  <a:lnTo>
                    <a:pt x="2233" y="1776"/>
                  </a:lnTo>
                  <a:lnTo>
                    <a:pt x="1861" y="1776"/>
                  </a:lnTo>
                  <a:close/>
                  <a:moveTo>
                    <a:pt x="1138" y="1776"/>
                  </a:moveTo>
                  <a:lnTo>
                    <a:pt x="1138" y="2147"/>
                  </a:lnTo>
                  <a:lnTo>
                    <a:pt x="1510" y="2147"/>
                  </a:lnTo>
                  <a:lnTo>
                    <a:pt x="1510" y="1776"/>
                  </a:lnTo>
                  <a:lnTo>
                    <a:pt x="1138" y="1776"/>
                  </a:lnTo>
                  <a:close/>
                  <a:moveTo>
                    <a:pt x="418" y="1776"/>
                  </a:moveTo>
                  <a:lnTo>
                    <a:pt x="418" y="2147"/>
                  </a:lnTo>
                  <a:lnTo>
                    <a:pt x="790" y="2147"/>
                  </a:lnTo>
                  <a:lnTo>
                    <a:pt x="790" y="1776"/>
                  </a:lnTo>
                  <a:lnTo>
                    <a:pt x="418" y="1776"/>
                  </a:lnTo>
                  <a:close/>
                  <a:moveTo>
                    <a:pt x="2585" y="1082"/>
                  </a:moveTo>
                  <a:lnTo>
                    <a:pt x="2585" y="1453"/>
                  </a:lnTo>
                  <a:lnTo>
                    <a:pt x="2956" y="1453"/>
                  </a:lnTo>
                  <a:lnTo>
                    <a:pt x="2956" y="1082"/>
                  </a:lnTo>
                  <a:lnTo>
                    <a:pt x="2585" y="1082"/>
                  </a:lnTo>
                  <a:close/>
                  <a:moveTo>
                    <a:pt x="1861" y="1082"/>
                  </a:moveTo>
                  <a:lnTo>
                    <a:pt x="1861" y="1453"/>
                  </a:lnTo>
                  <a:lnTo>
                    <a:pt x="2233" y="1453"/>
                  </a:lnTo>
                  <a:lnTo>
                    <a:pt x="2233" y="1082"/>
                  </a:lnTo>
                  <a:lnTo>
                    <a:pt x="1861" y="1082"/>
                  </a:lnTo>
                  <a:close/>
                  <a:moveTo>
                    <a:pt x="1138" y="1082"/>
                  </a:moveTo>
                  <a:lnTo>
                    <a:pt x="1138" y="1453"/>
                  </a:lnTo>
                  <a:lnTo>
                    <a:pt x="1510" y="1453"/>
                  </a:lnTo>
                  <a:lnTo>
                    <a:pt x="1510" y="1082"/>
                  </a:lnTo>
                  <a:lnTo>
                    <a:pt x="1138" y="1082"/>
                  </a:lnTo>
                  <a:close/>
                  <a:moveTo>
                    <a:pt x="418" y="1082"/>
                  </a:moveTo>
                  <a:lnTo>
                    <a:pt x="418" y="1453"/>
                  </a:lnTo>
                  <a:lnTo>
                    <a:pt x="790" y="1453"/>
                  </a:lnTo>
                  <a:lnTo>
                    <a:pt x="790" y="1082"/>
                  </a:lnTo>
                  <a:lnTo>
                    <a:pt x="418" y="1082"/>
                  </a:lnTo>
                  <a:close/>
                  <a:moveTo>
                    <a:pt x="2585" y="385"/>
                  </a:moveTo>
                  <a:lnTo>
                    <a:pt x="2585" y="759"/>
                  </a:lnTo>
                  <a:lnTo>
                    <a:pt x="2956" y="759"/>
                  </a:lnTo>
                  <a:lnTo>
                    <a:pt x="2956" y="385"/>
                  </a:lnTo>
                  <a:lnTo>
                    <a:pt x="2585" y="385"/>
                  </a:lnTo>
                  <a:close/>
                  <a:moveTo>
                    <a:pt x="1861" y="385"/>
                  </a:moveTo>
                  <a:lnTo>
                    <a:pt x="1861" y="759"/>
                  </a:lnTo>
                  <a:lnTo>
                    <a:pt x="2233" y="759"/>
                  </a:lnTo>
                  <a:lnTo>
                    <a:pt x="2233" y="385"/>
                  </a:lnTo>
                  <a:lnTo>
                    <a:pt x="1861" y="385"/>
                  </a:lnTo>
                  <a:close/>
                  <a:moveTo>
                    <a:pt x="1138" y="385"/>
                  </a:moveTo>
                  <a:lnTo>
                    <a:pt x="1138" y="759"/>
                  </a:lnTo>
                  <a:lnTo>
                    <a:pt x="1510" y="759"/>
                  </a:lnTo>
                  <a:lnTo>
                    <a:pt x="1510" y="385"/>
                  </a:lnTo>
                  <a:lnTo>
                    <a:pt x="1138" y="385"/>
                  </a:lnTo>
                  <a:close/>
                  <a:moveTo>
                    <a:pt x="418" y="385"/>
                  </a:moveTo>
                  <a:lnTo>
                    <a:pt x="418" y="759"/>
                  </a:lnTo>
                  <a:lnTo>
                    <a:pt x="790" y="759"/>
                  </a:lnTo>
                  <a:lnTo>
                    <a:pt x="790" y="385"/>
                  </a:lnTo>
                  <a:lnTo>
                    <a:pt x="418" y="385"/>
                  </a:lnTo>
                  <a:close/>
                  <a:moveTo>
                    <a:pt x="0" y="0"/>
                  </a:moveTo>
                  <a:lnTo>
                    <a:pt x="3373" y="0"/>
                  </a:lnTo>
                  <a:lnTo>
                    <a:pt x="3373" y="3365"/>
                  </a:lnTo>
                  <a:lnTo>
                    <a:pt x="2144" y="3365"/>
                  </a:lnTo>
                  <a:lnTo>
                    <a:pt x="2144" y="2558"/>
                  </a:lnTo>
                  <a:lnTo>
                    <a:pt x="2142" y="2535"/>
                  </a:lnTo>
                  <a:lnTo>
                    <a:pt x="2134" y="2513"/>
                  </a:lnTo>
                  <a:lnTo>
                    <a:pt x="2124" y="2495"/>
                  </a:lnTo>
                  <a:lnTo>
                    <a:pt x="2110" y="2478"/>
                  </a:lnTo>
                  <a:lnTo>
                    <a:pt x="2093" y="2467"/>
                  </a:lnTo>
                  <a:lnTo>
                    <a:pt x="2074" y="2459"/>
                  </a:lnTo>
                  <a:lnTo>
                    <a:pt x="2053" y="2457"/>
                  </a:lnTo>
                  <a:lnTo>
                    <a:pt x="1319" y="2457"/>
                  </a:lnTo>
                  <a:lnTo>
                    <a:pt x="1299" y="2459"/>
                  </a:lnTo>
                  <a:lnTo>
                    <a:pt x="1279" y="2467"/>
                  </a:lnTo>
                  <a:lnTo>
                    <a:pt x="1263" y="2478"/>
                  </a:lnTo>
                  <a:lnTo>
                    <a:pt x="1249" y="2495"/>
                  </a:lnTo>
                  <a:lnTo>
                    <a:pt x="1237" y="2513"/>
                  </a:lnTo>
                  <a:lnTo>
                    <a:pt x="1231" y="2535"/>
                  </a:lnTo>
                  <a:lnTo>
                    <a:pt x="1229" y="2558"/>
                  </a:lnTo>
                  <a:lnTo>
                    <a:pt x="1229" y="3365"/>
                  </a:lnTo>
                  <a:lnTo>
                    <a:pt x="0" y="336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39" name="Group 1938"/>
          <p:cNvGrpSpPr/>
          <p:nvPr/>
        </p:nvGrpSpPr>
        <p:grpSpPr>
          <a:xfrm>
            <a:off x="542196" y="4400085"/>
            <a:ext cx="211519" cy="232767"/>
            <a:chOff x="325438" y="6203950"/>
            <a:chExt cx="347663" cy="382588"/>
          </a:xfrm>
          <a:solidFill>
            <a:schemeClr val="tx1">
              <a:lumMod val="65000"/>
              <a:lumOff val="35000"/>
            </a:schemeClr>
          </a:solidFill>
        </p:grpSpPr>
        <p:sp>
          <p:nvSpPr>
            <p:cNvPr id="1934" name="Freeform 881"/>
            <p:cNvSpPr>
              <a:spLocks noEditPoints="1"/>
            </p:cNvSpPr>
            <p:nvPr/>
          </p:nvSpPr>
          <p:spPr bwMode="auto">
            <a:xfrm>
              <a:off x="325438" y="6215063"/>
              <a:ext cx="131763" cy="360363"/>
            </a:xfrm>
            <a:custGeom>
              <a:avLst/>
              <a:gdLst>
                <a:gd name="T0" fmla="*/ 584 w 1167"/>
                <a:gd name="T1" fmla="*/ 2303 h 3186"/>
                <a:gd name="T2" fmla="*/ 543 w 1167"/>
                <a:gd name="T3" fmla="*/ 2305 h 3186"/>
                <a:gd name="T4" fmla="*/ 503 w 1167"/>
                <a:gd name="T5" fmla="*/ 2313 h 3186"/>
                <a:gd name="T6" fmla="*/ 465 w 1167"/>
                <a:gd name="T7" fmla="*/ 2326 h 3186"/>
                <a:gd name="T8" fmla="*/ 430 w 1167"/>
                <a:gd name="T9" fmla="*/ 2344 h 3186"/>
                <a:gd name="T10" fmla="*/ 398 w 1167"/>
                <a:gd name="T11" fmla="*/ 2366 h 3186"/>
                <a:gd name="T12" fmla="*/ 368 w 1167"/>
                <a:gd name="T13" fmla="*/ 2392 h 3186"/>
                <a:gd name="T14" fmla="*/ 342 w 1167"/>
                <a:gd name="T15" fmla="*/ 2421 h 3186"/>
                <a:gd name="T16" fmla="*/ 321 w 1167"/>
                <a:gd name="T17" fmla="*/ 2454 h 3186"/>
                <a:gd name="T18" fmla="*/ 303 w 1167"/>
                <a:gd name="T19" fmla="*/ 2489 h 3186"/>
                <a:gd name="T20" fmla="*/ 289 w 1167"/>
                <a:gd name="T21" fmla="*/ 2526 h 3186"/>
                <a:gd name="T22" fmla="*/ 282 w 1167"/>
                <a:gd name="T23" fmla="*/ 2566 h 3186"/>
                <a:gd name="T24" fmla="*/ 279 w 1167"/>
                <a:gd name="T25" fmla="*/ 2608 h 3186"/>
                <a:gd name="T26" fmla="*/ 282 w 1167"/>
                <a:gd name="T27" fmla="*/ 2649 h 3186"/>
                <a:gd name="T28" fmla="*/ 289 w 1167"/>
                <a:gd name="T29" fmla="*/ 2689 h 3186"/>
                <a:gd name="T30" fmla="*/ 303 w 1167"/>
                <a:gd name="T31" fmla="*/ 2727 h 3186"/>
                <a:gd name="T32" fmla="*/ 321 w 1167"/>
                <a:gd name="T33" fmla="*/ 2762 h 3186"/>
                <a:gd name="T34" fmla="*/ 342 w 1167"/>
                <a:gd name="T35" fmla="*/ 2794 h 3186"/>
                <a:gd name="T36" fmla="*/ 368 w 1167"/>
                <a:gd name="T37" fmla="*/ 2824 h 3186"/>
                <a:gd name="T38" fmla="*/ 398 w 1167"/>
                <a:gd name="T39" fmla="*/ 2850 h 3186"/>
                <a:gd name="T40" fmla="*/ 430 w 1167"/>
                <a:gd name="T41" fmla="*/ 2871 h 3186"/>
                <a:gd name="T42" fmla="*/ 465 w 1167"/>
                <a:gd name="T43" fmla="*/ 2889 h 3186"/>
                <a:gd name="T44" fmla="*/ 503 w 1167"/>
                <a:gd name="T45" fmla="*/ 2902 h 3186"/>
                <a:gd name="T46" fmla="*/ 543 w 1167"/>
                <a:gd name="T47" fmla="*/ 2910 h 3186"/>
                <a:gd name="T48" fmla="*/ 584 w 1167"/>
                <a:gd name="T49" fmla="*/ 2913 h 3186"/>
                <a:gd name="T50" fmla="*/ 626 w 1167"/>
                <a:gd name="T51" fmla="*/ 2910 h 3186"/>
                <a:gd name="T52" fmla="*/ 664 w 1167"/>
                <a:gd name="T53" fmla="*/ 2902 h 3186"/>
                <a:gd name="T54" fmla="*/ 702 w 1167"/>
                <a:gd name="T55" fmla="*/ 2889 h 3186"/>
                <a:gd name="T56" fmla="*/ 737 w 1167"/>
                <a:gd name="T57" fmla="*/ 2871 h 3186"/>
                <a:gd name="T58" fmla="*/ 770 w 1167"/>
                <a:gd name="T59" fmla="*/ 2850 h 3186"/>
                <a:gd name="T60" fmla="*/ 798 w 1167"/>
                <a:gd name="T61" fmla="*/ 2824 h 3186"/>
                <a:gd name="T62" fmla="*/ 824 w 1167"/>
                <a:gd name="T63" fmla="*/ 2794 h 3186"/>
                <a:gd name="T64" fmla="*/ 846 w 1167"/>
                <a:gd name="T65" fmla="*/ 2762 h 3186"/>
                <a:gd name="T66" fmla="*/ 864 w 1167"/>
                <a:gd name="T67" fmla="*/ 2727 h 3186"/>
                <a:gd name="T68" fmla="*/ 877 w 1167"/>
                <a:gd name="T69" fmla="*/ 2689 h 3186"/>
                <a:gd name="T70" fmla="*/ 885 w 1167"/>
                <a:gd name="T71" fmla="*/ 2649 h 3186"/>
                <a:gd name="T72" fmla="*/ 889 w 1167"/>
                <a:gd name="T73" fmla="*/ 2607 h 3186"/>
                <a:gd name="T74" fmla="*/ 886 w 1167"/>
                <a:gd name="T75" fmla="*/ 2565 h 3186"/>
                <a:gd name="T76" fmla="*/ 878 w 1167"/>
                <a:gd name="T77" fmla="*/ 2526 h 3186"/>
                <a:gd name="T78" fmla="*/ 865 w 1167"/>
                <a:gd name="T79" fmla="*/ 2489 h 3186"/>
                <a:gd name="T80" fmla="*/ 847 w 1167"/>
                <a:gd name="T81" fmla="*/ 2453 h 3186"/>
                <a:gd name="T82" fmla="*/ 825 w 1167"/>
                <a:gd name="T83" fmla="*/ 2421 h 3186"/>
                <a:gd name="T84" fmla="*/ 799 w 1167"/>
                <a:gd name="T85" fmla="*/ 2392 h 3186"/>
                <a:gd name="T86" fmla="*/ 771 w 1167"/>
                <a:gd name="T87" fmla="*/ 2366 h 3186"/>
                <a:gd name="T88" fmla="*/ 738 w 1167"/>
                <a:gd name="T89" fmla="*/ 2343 h 3186"/>
                <a:gd name="T90" fmla="*/ 702 w 1167"/>
                <a:gd name="T91" fmla="*/ 2326 h 3186"/>
                <a:gd name="T92" fmla="*/ 665 w 1167"/>
                <a:gd name="T93" fmla="*/ 2313 h 3186"/>
                <a:gd name="T94" fmla="*/ 626 w 1167"/>
                <a:gd name="T95" fmla="*/ 2305 h 3186"/>
                <a:gd name="T96" fmla="*/ 584 w 1167"/>
                <a:gd name="T97" fmla="*/ 2303 h 3186"/>
                <a:gd name="T98" fmla="*/ 257 w 1167"/>
                <a:gd name="T99" fmla="*/ 270 h 3186"/>
                <a:gd name="T100" fmla="*/ 257 w 1167"/>
                <a:gd name="T101" fmla="*/ 1082 h 3186"/>
                <a:gd name="T102" fmla="*/ 908 w 1167"/>
                <a:gd name="T103" fmla="*/ 1082 h 3186"/>
                <a:gd name="T104" fmla="*/ 908 w 1167"/>
                <a:gd name="T105" fmla="*/ 270 h 3186"/>
                <a:gd name="T106" fmla="*/ 257 w 1167"/>
                <a:gd name="T107" fmla="*/ 270 h 3186"/>
                <a:gd name="T108" fmla="*/ 0 w 1167"/>
                <a:gd name="T109" fmla="*/ 0 h 3186"/>
                <a:gd name="T110" fmla="*/ 1167 w 1167"/>
                <a:gd name="T111" fmla="*/ 0 h 3186"/>
                <a:gd name="T112" fmla="*/ 1167 w 1167"/>
                <a:gd name="T113" fmla="*/ 3186 h 3186"/>
                <a:gd name="T114" fmla="*/ 0 w 1167"/>
                <a:gd name="T115" fmla="*/ 3186 h 3186"/>
                <a:gd name="T116" fmla="*/ 0 w 1167"/>
                <a:gd name="T117" fmla="*/ 0 h 3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7" h="3186">
                  <a:moveTo>
                    <a:pt x="584" y="2303"/>
                  </a:moveTo>
                  <a:lnTo>
                    <a:pt x="543" y="2305"/>
                  </a:lnTo>
                  <a:lnTo>
                    <a:pt x="503" y="2313"/>
                  </a:lnTo>
                  <a:lnTo>
                    <a:pt x="465" y="2326"/>
                  </a:lnTo>
                  <a:lnTo>
                    <a:pt x="430" y="2344"/>
                  </a:lnTo>
                  <a:lnTo>
                    <a:pt x="398" y="2366"/>
                  </a:lnTo>
                  <a:lnTo>
                    <a:pt x="368" y="2392"/>
                  </a:lnTo>
                  <a:lnTo>
                    <a:pt x="342" y="2421"/>
                  </a:lnTo>
                  <a:lnTo>
                    <a:pt x="321" y="2454"/>
                  </a:lnTo>
                  <a:lnTo>
                    <a:pt x="303" y="2489"/>
                  </a:lnTo>
                  <a:lnTo>
                    <a:pt x="289" y="2526"/>
                  </a:lnTo>
                  <a:lnTo>
                    <a:pt x="282" y="2566"/>
                  </a:lnTo>
                  <a:lnTo>
                    <a:pt x="279" y="2608"/>
                  </a:lnTo>
                  <a:lnTo>
                    <a:pt x="282" y="2649"/>
                  </a:lnTo>
                  <a:lnTo>
                    <a:pt x="289" y="2689"/>
                  </a:lnTo>
                  <a:lnTo>
                    <a:pt x="303" y="2727"/>
                  </a:lnTo>
                  <a:lnTo>
                    <a:pt x="321" y="2762"/>
                  </a:lnTo>
                  <a:lnTo>
                    <a:pt x="342" y="2794"/>
                  </a:lnTo>
                  <a:lnTo>
                    <a:pt x="368" y="2824"/>
                  </a:lnTo>
                  <a:lnTo>
                    <a:pt x="398" y="2850"/>
                  </a:lnTo>
                  <a:lnTo>
                    <a:pt x="430" y="2871"/>
                  </a:lnTo>
                  <a:lnTo>
                    <a:pt x="465" y="2889"/>
                  </a:lnTo>
                  <a:lnTo>
                    <a:pt x="503" y="2902"/>
                  </a:lnTo>
                  <a:lnTo>
                    <a:pt x="543" y="2910"/>
                  </a:lnTo>
                  <a:lnTo>
                    <a:pt x="584" y="2913"/>
                  </a:lnTo>
                  <a:lnTo>
                    <a:pt x="626" y="2910"/>
                  </a:lnTo>
                  <a:lnTo>
                    <a:pt x="664" y="2902"/>
                  </a:lnTo>
                  <a:lnTo>
                    <a:pt x="702" y="2889"/>
                  </a:lnTo>
                  <a:lnTo>
                    <a:pt x="737" y="2871"/>
                  </a:lnTo>
                  <a:lnTo>
                    <a:pt x="770" y="2850"/>
                  </a:lnTo>
                  <a:lnTo>
                    <a:pt x="798" y="2824"/>
                  </a:lnTo>
                  <a:lnTo>
                    <a:pt x="824" y="2794"/>
                  </a:lnTo>
                  <a:lnTo>
                    <a:pt x="846" y="2762"/>
                  </a:lnTo>
                  <a:lnTo>
                    <a:pt x="864" y="2727"/>
                  </a:lnTo>
                  <a:lnTo>
                    <a:pt x="877" y="2689"/>
                  </a:lnTo>
                  <a:lnTo>
                    <a:pt x="885" y="2649"/>
                  </a:lnTo>
                  <a:lnTo>
                    <a:pt x="889" y="2607"/>
                  </a:lnTo>
                  <a:lnTo>
                    <a:pt x="886" y="2565"/>
                  </a:lnTo>
                  <a:lnTo>
                    <a:pt x="878" y="2526"/>
                  </a:lnTo>
                  <a:lnTo>
                    <a:pt x="865" y="2489"/>
                  </a:lnTo>
                  <a:lnTo>
                    <a:pt x="847" y="2453"/>
                  </a:lnTo>
                  <a:lnTo>
                    <a:pt x="825" y="2421"/>
                  </a:lnTo>
                  <a:lnTo>
                    <a:pt x="799" y="2392"/>
                  </a:lnTo>
                  <a:lnTo>
                    <a:pt x="771" y="2366"/>
                  </a:lnTo>
                  <a:lnTo>
                    <a:pt x="738" y="2343"/>
                  </a:lnTo>
                  <a:lnTo>
                    <a:pt x="702" y="2326"/>
                  </a:lnTo>
                  <a:lnTo>
                    <a:pt x="665" y="2313"/>
                  </a:lnTo>
                  <a:lnTo>
                    <a:pt x="626" y="2305"/>
                  </a:lnTo>
                  <a:lnTo>
                    <a:pt x="584" y="2303"/>
                  </a:lnTo>
                  <a:close/>
                  <a:moveTo>
                    <a:pt x="257" y="270"/>
                  </a:moveTo>
                  <a:lnTo>
                    <a:pt x="257" y="1082"/>
                  </a:lnTo>
                  <a:lnTo>
                    <a:pt x="908" y="1082"/>
                  </a:lnTo>
                  <a:lnTo>
                    <a:pt x="908" y="270"/>
                  </a:lnTo>
                  <a:lnTo>
                    <a:pt x="257" y="270"/>
                  </a:lnTo>
                  <a:close/>
                  <a:moveTo>
                    <a:pt x="0" y="0"/>
                  </a:moveTo>
                  <a:lnTo>
                    <a:pt x="1167" y="0"/>
                  </a:lnTo>
                  <a:lnTo>
                    <a:pt x="1167" y="3186"/>
                  </a:lnTo>
                  <a:lnTo>
                    <a:pt x="0" y="318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35" name="Freeform 882"/>
            <p:cNvSpPr>
              <a:spLocks noEditPoints="1"/>
            </p:cNvSpPr>
            <p:nvPr/>
          </p:nvSpPr>
          <p:spPr bwMode="auto">
            <a:xfrm>
              <a:off x="474663" y="6203950"/>
              <a:ext cx="198438" cy="382588"/>
            </a:xfrm>
            <a:custGeom>
              <a:avLst/>
              <a:gdLst>
                <a:gd name="T0" fmla="*/ 1052 w 1753"/>
                <a:gd name="T1" fmla="*/ 2379 h 3374"/>
                <a:gd name="T2" fmla="*/ 1012 w 1753"/>
                <a:gd name="T3" fmla="*/ 2381 h 3374"/>
                <a:gd name="T4" fmla="*/ 973 w 1753"/>
                <a:gd name="T5" fmla="*/ 2388 h 3374"/>
                <a:gd name="T6" fmla="*/ 935 w 1753"/>
                <a:gd name="T7" fmla="*/ 2402 h 3374"/>
                <a:gd name="T8" fmla="*/ 899 w 1753"/>
                <a:gd name="T9" fmla="*/ 2419 h 3374"/>
                <a:gd name="T10" fmla="*/ 868 w 1753"/>
                <a:gd name="T11" fmla="*/ 2441 h 3374"/>
                <a:gd name="T12" fmla="*/ 839 w 1753"/>
                <a:gd name="T13" fmla="*/ 2465 h 3374"/>
                <a:gd name="T14" fmla="*/ 813 w 1753"/>
                <a:gd name="T15" fmla="*/ 2494 h 3374"/>
                <a:gd name="T16" fmla="*/ 792 w 1753"/>
                <a:gd name="T17" fmla="*/ 2525 h 3374"/>
                <a:gd name="T18" fmla="*/ 776 w 1753"/>
                <a:gd name="T19" fmla="*/ 2559 h 3374"/>
                <a:gd name="T20" fmla="*/ 762 w 1753"/>
                <a:gd name="T21" fmla="*/ 2595 h 3374"/>
                <a:gd name="T22" fmla="*/ 754 w 1753"/>
                <a:gd name="T23" fmla="*/ 2632 h 3374"/>
                <a:gd name="T24" fmla="*/ 751 w 1753"/>
                <a:gd name="T25" fmla="*/ 2671 h 3374"/>
                <a:gd name="T26" fmla="*/ 753 w 1753"/>
                <a:gd name="T27" fmla="*/ 2709 h 3374"/>
                <a:gd name="T28" fmla="*/ 760 w 1753"/>
                <a:gd name="T29" fmla="*/ 2748 h 3374"/>
                <a:gd name="T30" fmla="*/ 774 w 1753"/>
                <a:gd name="T31" fmla="*/ 2787 h 3374"/>
                <a:gd name="T32" fmla="*/ 791 w 1753"/>
                <a:gd name="T33" fmla="*/ 2822 h 3374"/>
                <a:gd name="T34" fmla="*/ 811 w 1753"/>
                <a:gd name="T35" fmla="*/ 2855 h 3374"/>
                <a:gd name="T36" fmla="*/ 837 w 1753"/>
                <a:gd name="T37" fmla="*/ 2883 h 3374"/>
                <a:gd name="T38" fmla="*/ 866 w 1753"/>
                <a:gd name="T39" fmla="*/ 2908 h 3374"/>
                <a:gd name="T40" fmla="*/ 897 w 1753"/>
                <a:gd name="T41" fmla="*/ 2929 h 3374"/>
                <a:gd name="T42" fmla="*/ 931 w 1753"/>
                <a:gd name="T43" fmla="*/ 2947 h 3374"/>
                <a:gd name="T44" fmla="*/ 967 w 1753"/>
                <a:gd name="T45" fmla="*/ 2959 h 3374"/>
                <a:gd name="T46" fmla="*/ 1004 w 1753"/>
                <a:gd name="T47" fmla="*/ 2967 h 3374"/>
                <a:gd name="T48" fmla="*/ 1042 w 1753"/>
                <a:gd name="T49" fmla="*/ 2970 h 3374"/>
                <a:gd name="T50" fmla="*/ 1081 w 1753"/>
                <a:gd name="T51" fmla="*/ 2968 h 3374"/>
                <a:gd name="T52" fmla="*/ 1121 w 1753"/>
                <a:gd name="T53" fmla="*/ 2961 h 3374"/>
                <a:gd name="T54" fmla="*/ 1159 w 1753"/>
                <a:gd name="T55" fmla="*/ 2949 h 3374"/>
                <a:gd name="T56" fmla="*/ 1194 w 1753"/>
                <a:gd name="T57" fmla="*/ 2931 h 3374"/>
                <a:gd name="T58" fmla="*/ 1226 w 1753"/>
                <a:gd name="T59" fmla="*/ 2910 h 3374"/>
                <a:gd name="T60" fmla="*/ 1255 w 1753"/>
                <a:gd name="T61" fmla="*/ 2884 h 3374"/>
                <a:gd name="T62" fmla="*/ 1280 w 1753"/>
                <a:gd name="T63" fmla="*/ 2857 h 3374"/>
                <a:gd name="T64" fmla="*/ 1301 w 1753"/>
                <a:gd name="T65" fmla="*/ 2825 h 3374"/>
                <a:gd name="T66" fmla="*/ 1318 w 1753"/>
                <a:gd name="T67" fmla="*/ 2791 h 3374"/>
                <a:gd name="T68" fmla="*/ 1331 w 1753"/>
                <a:gd name="T69" fmla="*/ 2755 h 3374"/>
                <a:gd name="T70" fmla="*/ 1339 w 1753"/>
                <a:gd name="T71" fmla="*/ 2718 h 3374"/>
                <a:gd name="T72" fmla="*/ 1342 w 1753"/>
                <a:gd name="T73" fmla="*/ 2680 h 3374"/>
                <a:gd name="T74" fmla="*/ 1340 w 1753"/>
                <a:gd name="T75" fmla="*/ 2640 h 3374"/>
                <a:gd name="T76" fmla="*/ 1333 w 1753"/>
                <a:gd name="T77" fmla="*/ 2601 h 3374"/>
                <a:gd name="T78" fmla="*/ 1320 w 1753"/>
                <a:gd name="T79" fmla="*/ 2562 h 3374"/>
                <a:gd name="T80" fmla="*/ 1303 w 1753"/>
                <a:gd name="T81" fmla="*/ 2527 h 3374"/>
                <a:gd name="T82" fmla="*/ 1282 w 1753"/>
                <a:gd name="T83" fmla="*/ 2496 h 3374"/>
                <a:gd name="T84" fmla="*/ 1256 w 1753"/>
                <a:gd name="T85" fmla="*/ 2467 h 3374"/>
                <a:gd name="T86" fmla="*/ 1227 w 1753"/>
                <a:gd name="T87" fmla="*/ 2442 h 3374"/>
                <a:gd name="T88" fmla="*/ 1197 w 1753"/>
                <a:gd name="T89" fmla="*/ 2420 h 3374"/>
                <a:gd name="T90" fmla="*/ 1163 w 1753"/>
                <a:gd name="T91" fmla="*/ 2404 h 3374"/>
                <a:gd name="T92" fmla="*/ 1127 w 1753"/>
                <a:gd name="T93" fmla="*/ 2390 h 3374"/>
                <a:gd name="T94" fmla="*/ 1089 w 1753"/>
                <a:gd name="T95" fmla="*/ 2382 h 3374"/>
                <a:gd name="T96" fmla="*/ 1052 w 1753"/>
                <a:gd name="T97" fmla="*/ 2379 h 3374"/>
                <a:gd name="T98" fmla="*/ 770 w 1753"/>
                <a:gd name="T99" fmla="*/ 375 h 3374"/>
                <a:gd name="T100" fmla="*/ 206 w 1753"/>
                <a:gd name="T101" fmla="*/ 514 h 3374"/>
                <a:gd name="T102" fmla="*/ 383 w 1753"/>
                <a:gd name="T103" fmla="*/ 1221 h 3374"/>
                <a:gd name="T104" fmla="*/ 948 w 1753"/>
                <a:gd name="T105" fmla="*/ 1083 h 3374"/>
                <a:gd name="T106" fmla="*/ 770 w 1753"/>
                <a:gd name="T107" fmla="*/ 375 h 3374"/>
                <a:gd name="T108" fmla="*/ 979 w 1753"/>
                <a:gd name="T109" fmla="*/ 0 h 3374"/>
                <a:gd name="T110" fmla="*/ 1753 w 1753"/>
                <a:gd name="T111" fmla="*/ 3091 h 3374"/>
                <a:gd name="T112" fmla="*/ 621 w 1753"/>
                <a:gd name="T113" fmla="*/ 3374 h 3374"/>
                <a:gd name="T114" fmla="*/ 0 w 1753"/>
                <a:gd name="T115" fmla="*/ 898 h 3374"/>
                <a:gd name="T116" fmla="*/ 0 w 1753"/>
                <a:gd name="T117" fmla="*/ 246 h 3374"/>
                <a:gd name="T118" fmla="*/ 979 w 1753"/>
                <a:gd name="T119"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3" h="3374">
                  <a:moveTo>
                    <a:pt x="1052" y="2379"/>
                  </a:moveTo>
                  <a:lnTo>
                    <a:pt x="1012" y="2381"/>
                  </a:lnTo>
                  <a:lnTo>
                    <a:pt x="973" y="2388"/>
                  </a:lnTo>
                  <a:lnTo>
                    <a:pt x="935" y="2402"/>
                  </a:lnTo>
                  <a:lnTo>
                    <a:pt x="899" y="2419"/>
                  </a:lnTo>
                  <a:lnTo>
                    <a:pt x="868" y="2441"/>
                  </a:lnTo>
                  <a:lnTo>
                    <a:pt x="839" y="2465"/>
                  </a:lnTo>
                  <a:lnTo>
                    <a:pt x="813" y="2494"/>
                  </a:lnTo>
                  <a:lnTo>
                    <a:pt x="792" y="2525"/>
                  </a:lnTo>
                  <a:lnTo>
                    <a:pt x="776" y="2559"/>
                  </a:lnTo>
                  <a:lnTo>
                    <a:pt x="762" y="2595"/>
                  </a:lnTo>
                  <a:lnTo>
                    <a:pt x="754" y="2632"/>
                  </a:lnTo>
                  <a:lnTo>
                    <a:pt x="751" y="2671"/>
                  </a:lnTo>
                  <a:lnTo>
                    <a:pt x="753" y="2709"/>
                  </a:lnTo>
                  <a:lnTo>
                    <a:pt x="760" y="2748"/>
                  </a:lnTo>
                  <a:lnTo>
                    <a:pt x="774" y="2787"/>
                  </a:lnTo>
                  <a:lnTo>
                    <a:pt x="791" y="2822"/>
                  </a:lnTo>
                  <a:lnTo>
                    <a:pt x="811" y="2855"/>
                  </a:lnTo>
                  <a:lnTo>
                    <a:pt x="837" y="2883"/>
                  </a:lnTo>
                  <a:lnTo>
                    <a:pt x="866" y="2908"/>
                  </a:lnTo>
                  <a:lnTo>
                    <a:pt x="897" y="2929"/>
                  </a:lnTo>
                  <a:lnTo>
                    <a:pt x="931" y="2947"/>
                  </a:lnTo>
                  <a:lnTo>
                    <a:pt x="967" y="2959"/>
                  </a:lnTo>
                  <a:lnTo>
                    <a:pt x="1004" y="2967"/>
                  </a:lnTo>
                  <a:lnTo>
                    <a:pt x="1042" y="2970"/>
                  </a:lnTo>
                  <a:lnTo>
                    <a:pt x="1081" y="2968"/>
                  </a:lnTo>
                  <a:lnTo>
                    <a:pt x="1121" y="2961"/>
                  </a:lnTo>
                  <a:lnTo>
                    <a:pt x="1159" y="2949"/>
                  </a:lnTo>
                  <a:lnTo>
                    <a:pt x="1194" y="2931"/>
                  </a:lnTo>
                  <a:lnTo>
                    <a:pt x="1226" y="2910"/>
                  </a:lnTo>
                  <a:lnTo>
                    <a:pt x="1255" y="2884"/>
                  </a:lnTo>
                  <a:lnTo>
                    <a:pt x="1280" y="2857"/>
                  </a:lnTo>
                  <a:lnTo>
                    <a:pt x="1301" y="2825"/>
                  </a:lnTo>
                  <a:lnTo>
                    <a:pt x="1318" y="2791"/>
                  </a:lnTo>
                  <a:lnTo>
                    <a:pt x="1331" y="2755"/>
                  </a:lnTo>
                  <a:lnTo>
                    <a:pt x="1339" y="2718"/>
                  </a:lnTo>
                  <a:lnTo>
                    <a:pt x="1342" y="2680"/>
                  </a:lnTo>
                  <a:lnTo>
                    <a:pt x="1340" y="2640"/>
                  </a:lnTo>
                  <a:lnTo>
                    <a:pt x="1333" y="2601"/>
                  </a:lnTo>
                  <a:lnTo>
                    <a:pt x="1320" y="2562"/>
                  </a:lnTo>
                  <a:lnTo>
                    <a:pt x="1303" y="2527"/>
                  </a:lnTo>
                  <a:lnTo>
                    <a:pt x="1282" y="2496"/>
                  </a:lnTo>
                  <a:lnTo>
                    <a:pt x="1256" y="2467"/>
                  </a:lnTo>
                  <a:lnTo>
                    <a:pt x="1227" y="2442"/>
                  </a:lnTo>
                  <a:lnTo>
                    <a:pt x="1197" y="2420"/>
                  </a:lnTo>
                  <a:lnTo>
                    <a:pt x="1163" y="2404"/>
                  </a:lnTo>
                  <a:lnTo>
                    <a:pt x="1127" y="2390"/>
                  </a:lnTo>
                  <a:lnTo>
                    <a:pt x="1089" y="2382"/>
                  </a:lnTo>
                  <a:lnTo>
                    <a:pt x="1052" y="2379"/>
                  </a:lnTo>
                  <a:close/>
                  <a:moveTo>
                    <a:pt x="770" y="375"/>
                  </a:moveTo>
                  <a:lnTo>
                    <a:pt x="206" y="514"/>
                  </a:lnTo>
                  <a:lnTo>
                    <a:pt x="383" y="1221"/>
                  </a:lnTo>
                  <a:lnTo>
                    <a:pt x="948" y="1083"/>
                  </a:lnTo>
                  <a:lnTo>
                    <a:pt x="770" y="375"/>
                  </a:lnTo>
                  <a:close/>
                  <a:moveTo>
                    <a:pt x="979" y="0"/>
                  </a:moveTo>
                  <a:lnTo>
                    <a:pt x="1753" y="3091"/>
                  </a:lnTo>
                  <a:lnTo>
                    <a:pt x="621" y="3374"/>
                  </a:lnTo>
                  <a:lnTo>
                    <a:pt x="0" y="898"/>
                  </a:lnTo>
                  <a:lnTo>
                    <a:pt x="0" y="246"/>
                  </a:lnTo>
                  <a:lnTo>
                    <a:pt x="9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2123535447"/>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90" name="Group 1689"/>
          <p:cNvGrpSpPr/>
          <p:nvPr/>
        </p:nvGrpSpPr>
        <p:grpSpPr>
          <a:xfrm>
            <a:off x="326231" y="469702"/>
            <a:ext cx="214313" cy="202406"/>
            <a:chOff x="336550" y="409575"/>
            <a:chExt cx="285750" cy="269875"/>
          </a:xfrm>
          <a:solidFill>
            <a:schemeClr val="tx1">
              <a:lumMod val="65000"/>
              <a:lumOff val="35000"/>
            </a:schemeClr>
          </a:solidFill>
        </p:grpSpPr>
        <p:sp>
          <p:nvSpPr>
            <p:cNvPr id="225" name="Freeform 6"/>
            <p:cNvSpPr>
              <a:spLocks/>
            </p:cNvSpPr>
            <p:nvPr/>
          </p:nvSpPr>
          <p:spPr bwMode="auto">
            <a:xfrm>
              <a:off x="436563" y="409575"/>
              <a:ext cx="90488" cy="53975"/>
            </a:xfrm>
            <a:custGeom>
              <a:avLst/>
              <a:gdLst>
                <a:gd name="T0" fmla="*/ 178 w 1089"/>
                <a:gd name="T1" fmla="*/ 3 h 638"/>
                <a:gd name="T2" fmla="*/ 483 w 1089"/>
                <a:gd name="T3" fmla="*/ 205 h 638"/>
                <a:gd name="T4" fmla="*/ 546 w 1089"/>
                <a:gd name="T5" fmla="*/ 36 h 638"/>
                <a:gd name="T6" fmla="*/ 570 w 1089"/>
                <a:gd name="T7" fmla="*/ 17 h 638"/>
                <a:gd name="T8" fmla="*/ 600 w 1089"/>
                <a:gd name="T9" fmla="*/ 13 h 638"/>
                <a:gd name="T10" fmla="*/ 628 w 1089"/>
                <a:gd name="T11" fmla="*/ 25 h 638"/>
                <a:gd name="T12" fmla="*/ 729 w 1089"/>
                <a:gd name="T13" fmla="*/ 159 h 638"/>
                <a:gd name="T14" fmla="*/ 967 w 1089"/>
                <a:gd name="T15" fmla="*/ 34 h 638"/>
                <a:gd name="T16" fmla="*/ 995 w 1089"/>
                <a:gd name="T17" fmla="*/ 35 h 638"/>
                <a:gd name="T18" fmla="*/ 1020 w 1089"/>
                <a:gd name="T19" fmla="*/ 50 h 638"/>
                <a:gd name="T20" fmla="*/ 1034 w 1089"/>
                <a:gd name="T21" fmla="*/ 75 h 638"/>
                <a:gd name="T22" fmla="*/ 1034 w 1089"/>
                <a:gd name="T23" fmla="*/ 104 h 638"/>
                <a:gd name="T24" fmla="*/ 878 w 1089"/>
                <a:gd name="T25" fmla="*/ 392 h 638"/>
                <a:gd name="T26" fmla="*/ 1069 w 1089"/>
                <a:gd name="T27" fmla="*/ 469 h 638"/>
                <a:gd name="T28" fmla="*/ 1087 w 1089"/>
                <a:gd name="T29" fmla="*/ 498 h 638"/>
                <a:gd name="T30" fmla="*/ 1086 w 1089"/>
                <a:gd name="T31" fmla="*/ 532 h 638"/>
                <a:gd name="T32" fmla="*/ 1065 w 1089"/>
                <a:gd name="T33" fmla="*/ 559 h 638"/>
                <a:gd name="T34" fmla="*/ 832 w 1089"/>
                <a:gd name="T35" fmla="*/ 638 h 638"/>
                <a:gd name="T36" fmla="*/ 769 w 1089"/>
                <a:gd name="T37" fmla="*/ 539 h 638"/>
                <a:gd name="T38" fmla="*/ 863 w 1089"/>
                <a:gd name="T39" fmla="*/ 508 h 638"/>
                <a:gd name="T40" fmla="*/ 763 w 1089"/>
                <a:gd name="T41" fmla="*/ 466 h 638"/>
                <a:gd name="T42" fmla="*/ 743 w 1089"/>
                <a:gd name="T43" fmla="*/ 441 h 638"/>
                <a:gd name="T44" fmla="*/ 742 w 1089"/>
                <a:gd name="T45" fmla="*/ 409 h 638"/>
                <a:gd name="T46" fmla="*/ 837 w 1089"/>
                <a:gd name="T47" fmla="*/ 230 h 638"/>
                <a:gd name="T48" fmla="*/ 722 w 1089"/>
                <a:gd name="T49" fmla="*/ 288 h 638"/>
                <a:gd name="T50" fmla="*/ 691 w 1089"/>
                <a:gd name="T51" fmla="*/ 286 h 638"/>
                <a:gd name="T52" fmla="*/ 665 w 1089"/>
                <a:gd name="T53" fmla="*/ 266 h 638"/>
                <a:gd name="T54" fmla="*/ 564 w 1089"/>
                <a:gd name="T55" fmla="*/ 312 h 638"/>
                <a:gd name="T56" fmla="*/ 544 w 1089"/>
                <a:gd name="T57" fmla="*/ 339 h 638"/>
                <a:gd name="T58" fmla="*/ 511 w 1089"/>
                <a:gd name="T59" fmla="*/ 349 h 638"/>
                <a:gd name="T60" fmla="*/ 480 w 1089"/>
                <a:gd name="T61" fmla="*/ 339 h 638"/>
                <a:gd name="T62" fmla="*/ 342 w 1089"/>
                <a:gd name="T63" fmla="*/ 348 h 638"/>
                <a:gd name="T64" fmla="*/ 345 w 1089"/>
                <a:gd name="T65" fmla="*/ 377 h 638"/>
                <a:gd name="T66" fmla="*/ 334 w 1089"/>
                <a:gd name="T67" fmla="*/ 405 h 638"/>
                <a:gd name="T68" fmla="*/ 309 w 1089"/>
                <a:gd name="T69" fmla="*/ 423 h 638"/>
                <a:gd name="T70" fmla="*/ 299 w 1089"/>
                <a:gd name="T71" fmla="*/ 486 h 638"/>
                <a:gd name="T72" fmla="*/ 257 w 1089"/>
                <a:gd name="T73" fmla="*/ 533 h 638"/>
                <a:gd name="T74" fmla="*/ 36 w 1089"/>
                <a:gd name="T75" fmla="*/ 510 h 638"/>
                <a:gd name="T76" fmla="*/ 10 w 1089"/>
                <a:gd name="T77" fmla="*/ 490 h 638"/>
                <a:gd name="T78" fmla="*/ 0 w 1089"/>
                <a:gd name="T79" fmla="*/ 457 h 638"/>
                <a:gd name="T80" fmla="*/ 10 w 1089"/>
                <a:gd name="T81" fmla="*/ 424 h 638"/>
                <a:gd name="T82" fmla="*/ 36 w 1089"/>
                <a:gd name="T83" fmla="*/ 403 h 638"/>
                <a:gd name="T84" fmla="*/ 107 w 1089"/>
                <a:gd name="T85" fmla="*/ 78 h 638"/>
                <a:gd name="T86" fmla="*/ 104 w 1089"/>
                <a:gd name="T87" fmla="*/ 50 h 638"/>
                <a:gd name="T88" fmla="*/ 113 w 1089"/>
                <a:gd name="T89" fmla="*/ 23 h 638"/>
                <a:gd name="T90" fmla="*/ 136 w 1089"/>
                <a:gd name="T91" fmla="*/ 5 h 638"/>
                <a:gd name="T92" fmla="*/ 164 w 1089"/>
                <a:gd name="T93" fmla="*/ 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89" h="638">
                  <a:moveTo>
                    <a:pt x="164" y="0"/>
                  </a:moveTo>
                  <a:lnTo>
                    <a:pt x="178" y="3"/>
                  </a:lnTo>
                  <a:lnTo>
                    <a:pt x="191" y="9"/>
                  </a:lnTo>
                  <a:lnTo>
                    <a:pt x="483" y="205"/>
                  </a:lnTo>
                  <a:lnTo>
                    <a:pt x="539" y="50"/>
                  </a:lnTo>
                  <a:lnTo>
                    <a:pt x="546" y="36"/>
                  </a:lnTo>
                  <a:lnTo>
                    <a:pt x="557" y="25"/>
                  </a:lnTo>
                  <a:lnTo>
                    <a:pt x="570" y="17"/>
                  </a:lnTo>
                  <a:lnTo>
                    <a:pt x="585" y="13"/>
                  </a:lnTo>
                  <a:lnTo>
                    <a:pt x="600" y="13"/>
                  </a:lnTo>
                  <a:lnTo>
                    <a:pt x="615" y="17"/>
                  </a:lnTo>
                  <a:lnTo>
                    <a:pt x="628" y="25"/>
                  </a:lnTo>
                  <a:lnTo>
                    <a:pt x="638" y="35"/>
                  </a:lnTo>
                  <a:lnTo>
                    <a:pt x="729" y="159"/>
                  </a:lnTo>
                  <a:lnTo>
                    <a:pt x="953" y="40"/>
                  </a:lnTo>
                  <a:lnTo>
                    <a:pt x="967" y="34"/>
                  </a:lnTo>
                  <a:lnTo>
                    <a:pt x="981" y="33"/>
                  </a:lnTo>
                  <a:lnTo>
                    <a:pt x="995" y="35"/>
                  </a:lnTo>
                  <a:lnTo>
                    <a:pt x="1008" y="41"/>
                  </a:lnTo>
                  <a:lnTo>
                    <a:pt x="1020" y="50"/>
                  </a:lnTo>
                  <a:lnTo>
                    <a:pt x="1029" y="61"/>
                  </a:lnTo>
                  <a:lnTo>
                    <a:pt x="1034" y="75"/>
                  </a:lnTo>
                  <a:lnTo>
                    <a:pt x="1036" y="89"/>
                  </a:lnTo>
                  <a:lnTo>
                    <a:pt x="1034" y="104"/>
                  </a:lnTo>
                  <a:lnTo>
                    <a:pt x="1029" y="118"/>
                  </a:lnTo>
                  <a:lnTo>
                    <a:pt x="878" y="392"/>
                  </a:lnTo>
                  <a:lnTo>
                    <a:pt x="1053" y="461"/>
                  </a:lnTo>
                  <a:lnTo>
                    <a:pt x="1069" y="469"/>
                  </a:lnTo>
                  <a:lnTo>
                    <a:pt x="1080" y="482"/>
                  </a:lnTo>
                  <a:lnTo>
                    <a:pt x="1087" y="498"/>
                  </a:lnTo>
                  <a:lnTo>
                    <a:pt x="1089" y="516"/>
                  </a:lnTo>
                  <a:lnTo>
                    <a:pt x="1086" y="532"/>
                  </a:lnTo>
                  <a:lnTo>
                    <a:pt x="1078" y="548"/>
                  </a:lnTo>
                  <a:lnTo>
                    <a:pt x="1065" y="559"/>
                  </a:lnTo>
                  <a:lnTo>
                    <a:pt x="1050" y="568"/>
                  </a:lnTo>
                  <a:lnTo>
                    <a:pt x="832" y="638"/>
                  </a:lnTo>
                  <a:lnTo>
                    <a:pt x="765" y="542"/>
                  </a:lnTo>
                  <a:lnTo>
                    <a:pt x="769" y="539"/>
                  </a:lnTo>
                  <a:lnTo>
                    <a:pt x="774" y="537"/>
                  </a:lnTo>
                  <a:lnTo>
                    <a:pt x="863" y="508"/>
                  </a:lnTo>
                  <a:lnTo>
                    <a:pt x="776" y="474"/>
                  </a:lnTo>
                  <a:lnTo>
                    <a:pt x="763" y="466"/>
                  </a:lnTo>
                  <a:lnTo>
                    <a:pt x="751" y="454"/>
                  </a:lnTo>
                  <a:lnTo>
                    <a:pt x="743" y="441"/>
                  </a:lnTo>
                  <a:lnTo>
                    <a:pt x="740" y="424"/>
                  </a:lnTo>
                  <a:lnTo>
                    <a:pt x="742" y="409"/>
                  </a:lnTo>
                  <a:lnTo>
                    <a:pt x="747" y="394"/>
                  </a:lnTo>
                  <a:lnTo>
                    <a:pt x="837" y="230"/>
                  </a:lnTo>
                  <a:lnTo>
                    <a:pt x="738" y="283"/>
                  </a:lnTo>
                  <a:lnTo>
                    <a:pt x="722" y="288"/>
                  </a:lnTo>
                  <a:lnTo>
                    <a:pt x="707" y="289"/>
                  </a:lnTo>
                  <a:lnTo>
                    <a:pt x="691" y="286"/>
                  </a:lnTo>
                  <a:lnTo>
                    <a:pt x="678" y="278"/>
                  </a:lnTo>
                  <a:lnTo>
                    <a:pt x="665" y="266"/>
                  </a:lnTo>
                  <a:lnTo>
                    <a:pt x="609" y="188"/>
                  </a:lnTo>
                  <a:lnTo>
                    <a:pt x="564" y="312"/>
                  </a:lnTo>
                  <a:lnTo>
                    <a:pt x="556" y="326"/>
                  </a:lnTo>
                  <a:lnTo>
                    <a:pt x="544" y="339"/>
                  </a:lnTo>
                  <a:lnTo>
                    <a:pt x="529" y="346"/>
                  </a:lnTo>
                  <a:lnTo>
                    <a:pt x="511" y="349"/>
                  </a:lnTo>
                  <a:lnTo>
                    <a:pt x="495" y="346"/>
                  </a:lnTo>
                  <a:lnTo>
                    <a:pt x="480" y="339"/>
                  </a:lnTo>
                  <a:lnTo>
                    <a:pt x="284" y="208"/>
                  </a:lnTo>
                  <a:lnTo>
                    <a:pt x="342" y="348"/>
                  </a:lnTo>
                  <a:lnTo>
                    <a:pt x="346" y="363"/>
                  </a:lnTo>
                  <a:lnTo>
                    <a:pt x="345" y="377"/>
                  </a:lnTo>
                  <a:lnTo>
                    <a:pt x="342" y="393"/>
                  </a:lnTo>
                  <a:lnTo>
                    <a:pt x="334" y="405"/>
                  </a:lnTo>
                  <a:lnTo>
                    <a:pt x="322" y="416"/>
                  </a:lnTo>
                  <a:lnTo>
                    <a:pt x="309" y="423"/>
                  </a:lnTo>
                  <a:lnTo>
                    <a:pt x="219" y="457"/>
                  </a:lnTo>
                  <a:lnTo>
                    <a:pt x="299" y="486"/>
                  </a:lnTo>
                  <a:lnTo>
                    <a:pt x="277" y="509"/>
                  </a:lnTo>
                  <a:lnTo>
                    <a:pt x="257" y="533"/>
                  </a:lnTo>
                  <a:lnTo>
                    <a:pt x="224" y="580"/>
                  </a:lnTo>
                  <a:lnTo>
                    <a:pt x="36" y="510"/>
                  </a:lnTo>
                  <a:lnTo>
                    <a:pt x="22" y="502"/>
                  </a:lnTo>
                  <a:lnTo>
                    <a:pt x="10" y="490"/>
                  </a:lnTo>
                  <a:lnTo>
                    <a:pt x="2" y="474"/>
                  </a:lnTo>
                  <a:lnTo>
                    <a:pt x="0" y="457"/>
                  </a:lnTo>
                  <a:lnTo>
                    <a:pt x="2" y="440"/>
                  </a:lnTo>
                  <a:lnTo>
                    <a:pt x="10" y="424"/>
                  </a:lnTo>
                  <a:lnTo>
                    <a:pt x="22" y="413"/>
                  </a:lnTo>
                  <a:lnTo>
                    <a:pt x="36" y="403"/>
                  </a:lnTo>
                  <a:lnTo>
                    <a:pt x="215" y="337"/>
                  </a:lnTo>
                  <a:lnTo>
                    <a:pt x="107" y="78"/>
                  </a:lnTo>
                  <a:lnTo>
                    <a:pt x="104" y="65"/>
                  </a:lnTo>
                  <a:lnTo>
                    <a:pt x="104" y="50"/>
                  </a:lnTo>
                  <a:lnTo>
                    <a:pt x="107" y="36"/>
                  </a:lnTo>
                  <a:lnTo>
                    <a:pt x="113" y="23"/>
                  </a:lnTo>
                  <a:lnTo>
                    <a:pt x="123" y="13"/>
                  </a:lnTo>
                  <a:lnTo>
                    <a:pt x="136" y="5"/>
                  </a:lnTo>
                  <a:lnTo>
                    <a:pt x="149" y="0"/>
                  </a:lnTo>
                  <a:lnTo>
                    <a:pt x="1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6" name="Freeform 7"/>
            <p:cNvSpPr>
              <a:spLocks/>
            </p:cNvSpPr>
            <p:nvPr/>
          </p:nvSpPr>
          <p:spPr bwMode="auto">
            <a:xfrm>
              <a:off x="392113" y="452438"/>
              <a:ext cx="41275" cy="41275"/>
            </a:xfrm>
            <a:custGeom>
              <a:avLst/>
              <a:gdLst>
                <a:gd name="T0" fmla="*/ 252 w 493"/>
                <a:gd name="T1" fmla="*/ 0 h 494"/>
                <a:gd name="T2" fmla="*/ 289 w 493"/>
                <a:gd name="T3" fmla="*/ 4 h 494"/>
                <a:gd name="T4" fmla="*/ 324 w 493"/>
                <a:gd name="T5" fmla="*/ 13 h 494"/>
                <a:gd name="T6" fmla="*/ 357 w 493"/>
                <a:gd name="T7" fmla="*/ 26 h 494"/>
                <a:gd name="T8" fmla="*/ 387 w 493"/>
                <a:gd name="T9" fmla="*/ 45 h 494"/>
                <a:gd name="T10" fmla="*/ 414 w 493"/>
                <a:gd name="T11" fmla="*/ 66 h 494"/>
                <a:gd name="T12" fmla="*/ 438 w 493"/>
                <a:gd name="T13" fmla="*/ 92 h 494"/>
                <a:gd name="T14" fmla="*/ 457 w 493"/>
                <a:gd name="T15" fmla="*/ 120 h 494"/>
                <a:gd name="T16" fmla="*/ 473 w 493"/>
                <a:gd name="T17" fmla="*/ 150 h 494"/>
                <a:gd name="T18" fmla="*/ 484 w 493"/>
                <a:gd name="T19" fmla="*/ 183 h 494"/>
                <a:gd name="T20" fmla="*/ 491 w 493"/>
                <a:gd name="T21" fmla="*/ 217 h 494"/>
                <a:gd name="T22" fmla="*/ 493 w 493"/>
                <a:gd name="T23" fmla="*/ 253 h 494"/>
                <a:gd name="T24" fmla="*/ 489 w 493"/>
                <a:gd name="T25" fmla="*/ 289 h 494"/>
                <a:gd name="T26" fmla="*/ 480 w 493"/>
                <a:gd name="T27" fmla="*/ 326 h 494"/>
                <a:gd name="T28" fmla="*/ 466 w 493"/>
                <a:gd name="T29" fmla="*/ 358 h 494"/>
                <a:gd name="T30" fmla="*/ 448 w 493"/>
                <a:gd name="T31" fmla="*/ 388 h 494"/>
                <a:gd name="T32" fmla="*/ 426 w 493"/>
                <a:gd name="T33" fmla="*/ 415 h 494"/>
                <a:gd name="T34" fmla="*/ 402 w 493"/>
                <a:gd name="T35" fmla="*/ 439 h 494"/>
                <a:gd name="T36" fmla="*/ 374 w 493"/>
                <a:gd name="T37" fmla="*/ 459 h 494"/>
                <a:gd name="T38" fmla="*/ 342 w 493"/>
                <a:gd name="T39" fmla="*/ 474 h 494"/>
                <a:gd name="T40" fmla="*/ 310 w 493"/>
                <a:gd name="T41" fmla="*/ 486 h 494"/>
                <a:gd name="T42" fmla="*/ 276 w 493"/>
                <a:gd name="T43" fmla="*/ 492 h 494"/>
                <a:gd name="T44" fmla="*/ 240 w 493"/>
                <a:gd name="T45" fmla="*/ 494 h 494"/>
                <a:gd name="T46" fmla="*/ 204 w 493"/>
                <a:gd name="T47" fmla="*/ 491 h 494"/>
                <a:gd name="T48" fmla="*/ 168 w 493"/>
                <a:gd name="T49" fmla="*/ 481 h 494"/>
                <a:gd name="T50" fmla="*/ 136 w 493"/>
                <a:gd name="T51" fmla="*/ 468 h 494"/>
                <a:gd name="T52" fmla="*/ 106 w 493"/>
                <a:gd name="T53" fmla="*/ 450 h 494"/>
                <a:gd name="T54" fmla="*/ 79 w 493"/>
                <a:gd name="T55" fmla="*/ 428 h 494"/>
                <a:gd name="T56" fmla="*/ 55 w 493"/>
                <a:gd name="T57" fmla="*/ 402 h 494"/>
                <a:gd name="T58" fmla="*/ 36 w 493"/>
                <a:gd name="T59" fmla="*/ 374 h 494"/>
                <a:gd name="T60" fmla="*/ 20 w 493"/>
                <a:gd name="T61" fmla="*/ 344 h 494"/>
                <a:gd name="T62" fmla="*/ 9 w 493"/>
                <a:gd name="T63" fmla="*/ 311 h 494"/>
                <a:gd name="T64" fmla="*/ 1 w 493"/>
                <a:gd name="T65" fmla="*/ 277 h 494"/>
                <a:gd name="T66" fmla="*/ 0 w 493"/>
                <a:gd name="T67" fmla="*/ 241 h 494"/>
                <a:gd name="T68" fmla="*/ 4 w 493"/>
                <a:gd name="T69" fmla="*/ 205 h 494"/>
                <a:gd name="T70" fmla="*/ 13 w 493"/>
                <a:gd name="T71" fmla="*/ 170 h 494"/>
                <a:gd name="T72" fmla="*/ 26 w 493"/>
                <a:gd name="T73" fmla="*/ 136 h 494"/>
                <a:gd name="T74" fmla="*/ 44 w 493"/>
                <a:gd name="T75" fmla="*/ 106 h 494"/>
                <a:gd name="T76" fmla="*/ 66 w 493"/>
                <a:gd name="T77" fmla="*/ 79 h 494"/>
                <a:gd name="T78" fmla="*/ 91 w 493"/>
                <a:gd name="T79" fmla="*/ 55 h 494"/>
                <a:gd name="T80" fmla="*/ 119 w 493"/>
                <a:gd name="T81" fmla="*/ 36 h 494"/>
                <a:gd name="T82" fmla="*/ 150 w 493"/>
                <a:gd name="T83" fmla="*/ 20 h 494"/>
                <a:gd name="T84" fmla="*/ 183 w 493"/>
                <a:gd name="T85" fmla="*/ 9 h 494"/>
                <a:gd name="T86" fmla="*/ 217 w 493"/>
                <a:gd name="T87" fmla="*/ 2 h 494"/>
                <a:gd name="T88" fmla="*/ 252 w 493"/>
                <a:gd name="T89"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3" h="494">
                  <a:moveTo>
                    <a:pt x="252" y="0"/>
                  </a:moveTo>
                  <a:lnTo>
                    <a:pt x="289" y="4"/>
                  </a:lnTo>
                  <a:lnTo>
                    <a:pt x="324" y="13"/>
                  </a:lnTo>
                  <a:lnTo>
                    <a:pt x="357" y="26"/>
                  </a:lnTo>
                  <a:lnTo>
                    <a:pt x="387" y="45"/>
                  </a:lnTo>
                  <a:lnTo>
                    <a:pt x="414" y="66"/>
                  </a:lnTo>
                  <a:lnTo>
                    <a:pt x="438" y="92"/>
                  </a:lnTo>
                  <a:lnTo>
                    <a:pt x="457" y="120"/>
                  </a:lnTo>
                  <a:lnTo>
                    <a:pt x="473" y="150"/>
                  </a:lnTo>
                  <a:lnTo>
                    <a:pt x="484" y="183"/>
                  </a:lnTo>
                  <a:lnTo>
                    <a:pt x="491" y="217"/>
                  </a:lnTo>
                  <a:lnTo>
                    <a:pt x="493" y="253"/>
                  </a:lnTo>
                  <a:lnTo>
                    <a:pt x="489" y="289"/>
                  </a:lnTo>
                  <a:lnTo>
                    <a:pt x="480" y="326"/>
                  </a:lnTo>
                  <a:lnTo>
                    <a:pt x="466" y="358"/>
                  </a:lnTo>
                  <a:lnTo>
                    <a:pt x="448" y="388"/>
                  </a:lnTo>
                  <a:lnTo>
                    <a:pt x="426" y="415"/>
                  </a:lnTo>
                  <a:lnTo>
                    <a:pt x="402" y="439"/>
                  </a:lnTo>
                  <a:lnTo>
                    <a:pt x="374" y="459"/>
                  </a:lnTo>
                  <a:lnTo>
                    <a:pt x="342" y="474"/>
                  </a:lnTo>
                  <a:lnTo>
                    <a:pt x="310" y="486"/>
                  </a:lnTo>
                  <a:lnTo>
                    <a:pt x="276" y="492"/>
                  </a:lnTo>
                  <a:lnTo>
                    <a:pt x="240" y="494"/>
                  </a:lnTo>
                  <a:lnTo>
                    <a:pt x="204" y="491"/>
                  </a:lnTo>
                  <a:lnTo>
                    <a:pt x="168" y="481"/>
                  </a:lnTo>
                  <a:lnTo>
                    <a:pt x="136" y="468"/>
                  </a:lnTo>
                  <a:lnTo>
                    <a:pt x="106" y="450"/>
                  </a:lnTo>
                  <a:lnTo>
                    <a:pt x="79" y="428"/>
                  </a:lnTo>
                  <a:lnTo>
                    <a:pt x="55" y="402"/>
                  </a:lnTo>
                  <a:lnTo>
                    <a:pt x="36" y="374"/>
                  </a:lnTo>
                  <a:lnTo>
                    <a:pt x="20" y="344"/>
                  </a:lnTo>
                  <a:lnTo>
                    <a:pt x="9" y="311"/>
                  </a:lnTo>
                  <a:lnTo>
                    <a:pt x="1" y="277"/>
                  </a:lnTo>
                  <a:lnTo>
                    <a:pt x="0" y="241"/>
                  </a:lnTo>
                  <a:lnTo>
                    <a:pt x="4" y="205"/>
                  </a:lnTo>
                  <a:lnTo>
                    <a:pt x="13" y="170"/>
                  </a:lnTo>
                  <a:lnTo>
                    <a:pt x="26" y="136"/>
                  </a:lnTo>
                  <a:lnTo>
                    <a:pt x="44" y="106"/>
                  </a:lnTo>
                  <a:lnTo>
                    <a:pt x="66" y="79"/>
                  </a:lnTo>
                  <a:lnTo>
                    <a:pt x="91" y="55"/>
                  </a:lnTo>
                  <a:lnTo>
                    <a:pt x="119" y="36"/>
                  </a:lnTo>
                  <a:lnTo>
                    <a:pt x="150" y="20"/>
                  </a:lnTo>
                  <a:lnTo>
                    <a:pt x="183" y="9"/>
                  </a:lnTo>
                  <a:lnTo>
                    <a:pt x="217" y="2"/>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7" name="Freeform 8"/>
            <p:cNvSpPr>
              <a:spLocks/>
            </p:cNvSpPr>
            <p:nvPr/>
          </p:nvSpPr>
          <p:spPr bwMode="auto">
            <a:xfrm>
              <a:off x="336550" y="457200"/>
              <a:ext cx="285750" cy="222250"/>
            </a:xfrm>
            <a:custGeom>
              <a:avLst/>
              <a:gdLst>
                <a:gd name="T0" fmla="*/ 1758 w 3414"/>
                <a:gd name="T1" fmla="*/ 3 h 2644"/>
                <a:gd name="T2" fmla="*/ 2073 w 3414"/>
                <a:gd name="T3" fmla="*/ 390 h 2644"/>
                <a:gd name="T4" fmla="*/ 2458 w 3414"/>
                <a:gd name="T5" fmla="*/ 537 h 2644"/>
                <a:gd name="T6" fmla="*/ 2595 w 3414"/>
                <a:gd name="T7" fmla="*/ 512 h 2644"/>
                <a:gd name="T8" fmla="*/ 2736 w 3414"/>
                <a:gd name="T9" fmla="*/ 487 h 2644"/>
                <a:gd name="T10" fmla="*/ 2809 w 3414"/>
                <a:gd name="T11" fmla="*/ 479 h 2644"/>
                <a:gd name="T12" fmla="*/ 3278 w 3414"/>
                <a:gd name="T13" fmla="*/ 837 h 2644"/>
                <a:gd name="T14" fmla="*/ 3414 w 3414"/>
                <a:gd name="T15" fmla="*/ 1331 h 2644"/>
                <a:gd name="T16" fmla="*/ 3368 w 3414"/>
                <a:gd name="T17" fmla="*/ 1425 h 2644"/>
                <a:gd name="T18" fmla="*/ 3264 w 3414"/>
                <a:gd name="T19" fmla="*/ 1439 h 2644"/>
                <a:gd name="T20" fmla="*/ 3194 w 3414"/>
                <a:gd name="T21" fmla="*/ 1360 h 2644"/>
                <a:gd name="T22" fmla="*/ 3214 w 3414"/>
                <a:gd name="T23" fmla="*/ 2523 h 2644"/>
                <a:gd name="T24" fmla="*/ 3150 w 3414"/>
                <a:gd name="T25" fmla="*/ 2626 h 2644"/>
                <a:gd name="T26" fmla="*/ 3026 w 3414"/>
                <a:gd name="T27" fmla="*/ 2630 h 2644"/>
                <a:gd name="T28" fmla="*/ 2956 w 3414"/>
                <a:gd name="T29" fmla="*/ 2530 h 2644"/>
                <a:gd name="T30" fmla="*/ 2521 w 3414"/>
                <a:gd name="T31" fmla="*/ 2557 h 2644"/>
                <a:gd name="T32" fmla="*/ 2433 w 3414"/>
                <a:gd name="T33" fmla="*/ 2639 h 2644"/>
                <a:gd name="T34" fmla="*/ 2312 w 3414"/>
                <a:gd name="T35" fmla="*/ 2610 h 2644"/>
                <a:gd name="T36" fmla="*/ 2271 w 3414"/>
                <a:gd name="T37" fmla="*/ 2495 h 2644"/>
                <a:gd name="T38" fmla="*/ 2362 w 3414"/>
                <a:gd name="T39" fmla="*/ 1844 h 2644"/>
                <a:gd name="T40" fmla="*/ 2367 w 3414"/>
                <a:gd name="T41" fmla="*/ 1817 h 2644"/>
                <a:gd name="T42" fmla="*/ 2388 w 3414"/>
                <a:gd name="T43" fmla="*/ 1723 h 2644"/>
                <a:gd name="T44" fmla="*/ 2433 w 3414"/>
                <a:gd name="T45" fmla="*/ 1518 h 2644"/>
                <a:gd name="T46" fmla="*/ 2430 w 3414"/>
                <a:gd name="T47" fmla="*/ 1371 h 2644"/>
                <a:gd name="T48" fmla="*/ 2396 w 3414"/>
                <a:gd name="T49" fmla="*/ 1173 h 2644"/>
                <a:gd name="T50" fmla="*/ 2358 w 3414"/>
                <a:gd name="T51" fmla="*/ 952 h 2644"/>
                <a:gd name="T52" fmla="*/ 2329 w 3414"/>
                <a:gd name="T53" fmla="*/ 784 h 2644"/>
                <a:gd name="T54" fmla="*/ 1920 w 3414"/>
                <a:gd name="T55" fmla="*/ 558 h 2644"/>
                <a:gd name="T56" fmla="*/ 1479 w 3414"/>
                <a:gd name="T57" fmla="*/ 567 h 2644"/>
                <a:gd name="T58" fmla="*/ 1081 w 3414"/>
                <a:gd name="T59" fmla="*/ 807 h 2644"/>
                <a:gd name="T60" fmla="*/ 1048 w 3414"/>
                <a:gd name="T61" fmla="*/ 999 h 2644"/>
                <a:gd name="T62" fmla="*/ 1007 w 3414"/>
                <a:gd name="T63" fmla="*/ 1231 h 2644"/>
                <a:gd name="T64" fmla="*/ 974 w 3414"/>
                <a:gd name="T65" fmla="*/ 1426 h 2644"/>
                <a:gd name="T66" fmla="*/ 1222 w 3414"/>
                <a:gd name="T67" fmla="*/ 1768 h 2644"/>
                <a:gd name="T68" fmla="*/ 1143 w 3414"/>
                <a:gd name="T69" fmla="*/ 2532 h 2644"/>
                <a:gd name="T70" fmla="*/ 1071 w 3414"/>
                <a:gd name="T71" fmla="*/ 2631 h 2644"/>
                <a:gd name="T72" fmla="*/ 947 w 3414"/>
                <a:gd name="T73" fmla="*/ 2625 h 2644"/>
                <a:gd name="T74" fmla="*/ 885 w 3414"/>
                <a:gd name="T75" fmla="*/ 2521 h 2644"/>
                <a:gd name="T76" fmla="*/ 458 w 3414"/>
                <a:gd name="T77" fmla="*/ 2530 h 2644"/>
                <a:gd name="T78" fmla="*/ 388 w 3414"/>
                <a:gd name="T79" fmla="*/ 2630 h 2644"/>
                <a:gd name="T80" fmla="*/ 264 w 3414"/>
                <a:gd name="T81" fmla="*/ 2626 h 2644"/>
                <a:gd name="T82" fmla="*/ 200 w 3414"/>
                <a:gd name="T83" fmla="*/ 2523 h 2644"/>
                <a:gd name="T84" fmla="*/ 212 w 3414"/>
                <a:gd name="T85" fmla="*/ 1379 h 2644"/>
                <a:gd name="T86" fmla="*/ 131 w 3414"/>
                <a:gd name="T87" fmla="*/ 1442 h 2644"/>
                <a:gd name="T88" fmla="*/ 30 w 3414"/>
                <a:gd name="T89" fmla="*/ 1408 h 2644"/>
                <a:gd name="T90" fmla="*/ 3 w 3414"/>
                <a:gd name="T91" fmla="*/ 1306 h 2644"/>
                <a:gd name="T92" fmla="*/ 536 w 3414"/>
                <a:gd name="T93" fmla="*/ 501 h 2644"/>
                <a:gd name="T94" fmla="*/ 624 w 3414"/>
                <a:gd name="T95" fmla="*/ 477 h 2644"/>
                <a:gd name="T96" fmla="*/ 709 w 3414"/>
                <a:gd name="T97" fmla="*/ 489 h 2644"/>
                <a:gd name="T98" fmla="*/ 854 w 3414"/>
                <a:gd name="T99" fmla="*/ 515 h 2644"/>
                <a:gd name="T100" fmla="*/ 976 w 3414"/>
                <a:gd name="T101" fmla="*/ 537 h 2644"/>
                <a:gd name="T102" fmla="*/ 1578 w 3414"/>
                <a:gd name="T103" fmla="*/ 47 h 2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14" h="2644">
                  <a:moveTo>
                    <a:pt x="1661" y="0"/>
                  </a:moveTo>
                  <a:lnTo>
                    <a:pt x="1686" y="0"/>
                  </a:lnTo>
                  <a:lnTo>
                    <a:pt x="1711" y="7"/>
                  </a:lnTo>
                  <a:lnTo>
                    <a:pt x="1734" y="2"/>
                  </a:lnTo>
                  <a:lnTo>
                    <a:pt x="1758" y="3"/>
                  </a:lnTo>
                  <a:lnTo>
                    <a:pt x="1779" y="8"/>
                  </a:lnTo>
                  <a:lnTo>
                    <a:pt x="1801" y="17"/>
                  </a:lnTo>
                  <a:lnTo>
                    <a:pt x="1820" y="31"/>
                  </a:lnTo>
                  <a:lnTo>
                    <a:pt x="1835" y="50"/>
                  </a:lnTo>
                  <a:lnTo>
                    <a:pt x="2073" y="390"/>
                  </a:lnTo>
                  <a:lnTo>
                    <a:pt x="2412" y="544"/>
                  </a:lnTo>
                  <a:lnTo>
                    <a:pt x="2416" y="544"/>
                  </a:lnTo>
                  <a:lnTo>
                    <a:pt x="2425" y="542"/>
                  </a:lnTo>
                  <a:lnTo>
                    <a:pt x="2439" y="540"/>
                  </a:lnTo>
                  <a:lnTo>
                    <a:pt x="2458" y="537"/>
                  </a:lnTo>
                  <a:lnTo>
                    <a:pt x="2481" y="533"/>
                  </a:lnTo>
                  <a:lnTo>
                    <a:pt x="2507" y="528"/>
                  </a:lnTo>
                  <a:lnTo>
                    <a:pt x="2535" y="523"/>
                  </a:lnTo>
                  <a:lnTo>
                    <a:pt x="2565" y="517"/>
                  </a:lnTo>
                  <a:lnTo>
                    <a:pt x="2595" y="512"/>
                  </a:lnTo>
                  <a:lnTo>
                    <a:pt x="2626" y="507"/>
                  </a:lnTo>
                  <a:lnTo>
                    <a:pt x="2656" y="502"/>
                  </a:lnTo>
                  <a:lnTo>
                    <a:pt x="2685" y="497"/>
                  </a:lnTo>
                  <a:lnTo>
                    <a:pt x="2712" y="491"/>
                  </a:lnTo>
                  <a:lnTo>
                    <a:pt x="2736" y="487"/>
                  </a:lnTo>
                  <a:lnTo>
                    <a:pt x="2757" y="484"/>
                  </a:lnTo>
                  <a:lnTo>
                    <a:pt x="2773" y="482"/>
                  </a:lnTo>
                  <a:lnTo>
                    <a:pt x="2785" y="480"/>
                  </a:lnTo>
                  <a:lnTo>
                    <a:pt x="2790" y="479"/>
                  </a:lnTo>
                  <a:lnTo>
                    <a:pt x="2809" y="479"/>
                  </a:lnTo>
                  <a:lnTo>
                    <a:pt x="2827" y="481"/>
                  </a:lnTo>
                  <a:lnTo>
                    <a:pt x="2845" y="485"/>
                  </a:lnTo>
                  <a:lnTo>
                    <a:pt x="2862" y="492"/>
                  </a:lnTo>
                  <a:lnTo>
                    <a:pt x="2879" y="504"/>
                  </a:lnTo>
                  <a:lnTo>
                    <a:pt x="3278" y="837"/>
                  </a:lnTo>
                  <a:lnTo>
                    <a:pt x="3295" y="855"/>
                  </a:lnTo>
                  <a:lnTo>
                    <a:pt x="3307" y="875"/>
                  </a:lnTo>
                  <a:lnTo>
                    <a:pt x="3314" y="898"/>
                  </a:lnTo>
                  <a:lnTo>
                    <a:pt x="3411" y="1308"/>
                  </a:lnTo>
                  <a:lnTo>
                    <a:pt x="3414" y="1331"/>
                  </a:lnTo>
                  <a:lnTo>
                    <a:pt x="3413" y="1353"/>
                  </a:lnTo>
                  <a:lnTo>
                    <a:pt x="3407" y="1374"/>
                  </a:lnTo>
                  <a:lnTo>
                    <a:pt x="3397" y="1393"/>
                  </a:lnTo>
                  <a:lnTo>
                    <a:pt x="3385" y="1410"/>
                  </a:lnTo>
                  <a:lnTo>
                    <a:pt x="3368" y="1425"/>
                  </a:lnTo>
                  <a:lnTo>
                    <a:pt x="3350" y="1436"/>
                  </a:lnTo>
                  <a:lnTo>
                    <a:pt x="3328" y="1443"/>
                  </a:lnTo>
                  <a:lnTo>
                    <a:pt x="3306" y="1446"/>
                  </a:lnTo>
                  <a:lnTo>
                    <a:pt x="3284" y="1444"/>
                  </a:lnTo>
                  <a:lnTo>
                    <a:pt x="3264" y="1439"/>
                  </a:lnTo>
                  <a:lnTo>
                    <a:pt x="3244" y="1430"/>
                  </a:lnTo>
                  <a:lnTo>
                    <a:pt x="3227" y="1416"/>
                  </a:lnTo>
                  <a:lnTo>
                    <a:pt x="3213" y="1401"/>
                  </a:lnTo>
                  <a:lnTo>
                    <a:pt x="3201" y="1381"/>
                  </a:lnTo>
                  <a:lnTo>
                    <a:pt x="3194" y="1360"/>
                  </a:lnTo>
                  <a:lnTo>
                    <a:pt x="3106" y="985"/>
                  </a:lnTo>
                  <a:lnTo>
                    <a:pt x="2985" y="883"/>
                  </a:lnTo>
                  <a:lnTo>
                    <a:pt x="3080" y="1460"/>
                  </a:lnTo>
                  <a:lnTo>
                    <a:pt x="3214" y="2497"/>
                  </a:lnTo>
                  <a:lnTo>
                    <a:pt x="3214" y="2523"/>
                  </a:lnTo>
                  <a:lnTo>
                    <a:pt x="3210" y="2548"/>
                  </a:lnTo>
                  <a:lnTo>
                    <a:pt x="3200" y="2572"/>
                  </a:lnTo>
                  <a:lnTo>
                    <a:pt x="3187" y="2593"/>
                  </a:lnTo>
                  <a:lnTo>
                    <a:pt x="3170" y="2611"/>
                  </a:lnTo>
                  <a:lnTo>
                    <a:pt x="3150" y="2626"/>
                  </a:lnTo>
                  <a:lnTo>
                    <a:pt x="3127" y="2636"/>
                  </a:lnTo>
                  <a:lnTo>
                    <a:pt x="3101" y="2643"/>
                  </a:lnTo>
                  <a:lnTo>
                    <a:pt x="3075" y="2644"/>
                  </a:lnTo>
                  <a:lnTo>
                    <a:pt x="3050" y="2639"/>
                  </a:lnTo>
                  <a:lnTo>
                    <a:pt x="3026" y="2630"/>
                  </a:lnTo>
                  <a:lnTo>
                    <a:pt x="3005" y="2617"/>
                  </a:lnTo>
                  <a:lnTo>
                    <a:pt x="2987" y="2600"/>
                  </a:lnTo>
                  <a:lnTo>
                    <a:pt x="2972" y="2579"/>
                  </a:lnTo>
                  <a:lnTo>
                    <a:pt x="2962" y="2556"/>
                  </a:lnTo>
                  <a:lnTo>
                    <a:pt x="2956" y="2530"/>
                  </a:lnTo>
                  <a:lnTo>
                    <a:pt x="2823" y="1505"/>
                  </a:lnTo>
                  <a:lnTo>
                    <a:pt x="2698" y="1526"/>
                  </a:lnTo>
                  <a:lnTo>
                    <a:pt x="2618" y="1889"/>
                  </a:lnTo>
                  <a:lnTo>
                    <a:pt x="2528" y="2531"/>
                  </a:lnTo>
                  <a:lnTo>
                    <a:pt x="2521" y="2557"/>
                  </a:lnTo>
                  <a:lnTo>
                    <a:pt x="2511" y="2580"/>
                  </a:lnTo>
                  <a:lnTo>
                    <a:pt x="2496" y="2601"/>
                  </a:lnTo>
                  <a:lnTo>
                    <a:pt x="2478" y="2618"/>
                  </a:lnTo>
                  <a:lnTo>
                    <a:pt x="2456" y="2630"/>
                  </a:lnTo>
                  <a:lnTo>
                    <a:pt x="2433" y="2639"/>
                  </a:lnTo>
                  <a:lnTo>
                    <a:pt x="2407" y="2644"/>
                  </a:lnTo>
                  <a:lnTo>
                    <a:pt x="2382" y="2643"/>
                  </a:lnTo>
                  <a:lnTo>
                    <a:pt x="2356" y="2636"/>
                  </a:lnTo>
                  <a:lnTo>
                    <a:pt x="2333" y="2625"/>
                  </a:lnTo>
                  <a:lnTo>
                    <a:pt x="2312" y="2610"/>
                  </a:lnTo>
                  <a:lnTo>
                    <a:pt x="2296" y="2592"/>
                  </a:lnTo>
                  <a:lnTo>
                    <a:pt x="2283" y="2571"/>
                  </a:lnTo>
                  <a:lnTo>
                    <a:pt x="2274" y="2547"/>
                  </a:lnTo>
                  <a:lnTo>
                    <a:pt x="2270" y="2522"/>
                  </a:lnTo>
                  <a:lnTo>
                    <a:pt x="2271" y="2495"/>
                  </a:lnTo>
                  <a:lnTo>
                    <a:pt x="2361" y="1849"/>
                  </a:lnTo>
                  <a:lnTo>
                    <a:pt x="2361" y="1848"/>
                  </a:lnTo>
                  <a:lnTo>
                    <a:pt x="2361" y="1847"/>
                  </a:lnTo>
                  <a:lnTo>
                    <a:pt x="2361" y="1846"/>
                  </a:lnTo>
                  <a:lnTo>
                    <a:pt x="2362" y="1844"/>
                  </a:lnTo>
                  <a:lnTo>
                    <a:pt x="2362" y="1842"/>
                  </a:lnTo>
                  <a:lnTo>
                    <a:pt x="2363" y="1838"/>
                  </a:lnTo>
                  <a:lnTo>
                    <a:pt x="2364" y="1833"/>
                  </a:lnTo>
                  <a:lnTo>
                    <a:pt x="2365" y="1827"/>
                  </a:lnTo>
                  <a:lnTo>
                    <a:pt x="2367" y="1817"/>
                  </a:lnTo>
                  <a:lnTo>
                    <a:pt x="2370" y="1805"/>
                  </a:lnTo>
                  <a:lnTo>
                    <a:pt x="2373" y="1789"/>
                  </a:lnTo>
                  <a:lnTo>
                    <a:pt x="2377" y="1772"/>
                  </a:lnTo>
                  <a:lnTo>
                    <a:pt x="2383" y="1749"/>
                  </a:lnTo>
                  <a:lnTo>
                    <a:pt x="2388" y="1723"/>
                  </a:lnTo>
                  <a:lnTo>
                    <a:pt x="2395" y="1693"/>
                  </a:lnTo>
                  <a:lnTo>
                    <a:pt x="2402" y="1657"/>
                  </a:lnTo>
                  <a:lnTo>
                    <a:pt x="2412" y="1617"/>
                  </a:lnTo>
                  <a:lnTo>
                    <a:pt x="2422" y="1570"/>
                  </a:lnTo>
                  <a:lnTo>
                    <a:pt x="2433" y="1518"/>
                  </a:lnTo>
                  <a:lnTo>
                    <a:pt x="2446" y="1461"/>
                  </a:lnTo>
                  <a:lnTo>
                    <a:pt x="2444" y="1446"/>
                  </a:lnTo>
                  <a:lnTo>
                    <a:pt x="2440" y="1426"/>
                  </a:lnTo>
                  <a:lnTo>
                    <a:pt x="2435" y="1401"/>
                  </a:lnTo>
                  <a:lnTo>
                    <a:pt x="2430" y="1371"/>
                  </a:lnTo>
                  <a:lnTo>
                    <a:pt x="2424" y="1337"/>
                  </a:lnTo>
                  <a:lnTo>
                    <a:pt x="2418" y="1300"/>
                  </a:lnTo>
                  <a:lnTo>
                    <a:pt x="2411" y="1259"/>
                  </a:lnTo>
                  <a:lnTo>
                    <a:pt x="2403" y="1217"/>
                  </a:lnTo>
                  <a:lnTo>
                    <a:pt x="2396" y="1173"/>
                  </a:lnTo>
                  <a:lnTo>
                    <a:pt x="2388" y="1128"/>
                  </a:lnTo>
                  <a:lnTo>
                    <a:pt x="2381" y="1083"/>
                  </a:lnTo>
                  <a:lnTo>
                    <a:pt x="2372" y="1038"/>
                  </a:lnTo>
                  <a:lnTo>
                    <a:pt x="2365" y="994"/>
                  </a:lnTo>
                  <a:lnTo>
                    <a:pt x="2358" y="952"/>
                  </a:lnTo>
                  <a:lnTo>
                    <a:pt x="2350" y="911"/>
                  </a:lnTo>
                  <a:lnTo>
                    <a:pt x="2344" y="874"/>
                  </a:lnTo>
                  <a:lnTo>
                    <a:pt x="2338" y="841"/>
                  </a:lnTo>
                  <a:lnTo>
                    <a:pt x="2333" y="810"/>
                  </a:lnTo>
                  <a:lnTo>
                    <a:pt x="2329" y="784"/>
                  </a:lnTo>
                  <a:lnTo>
                    <a:pt x="2325" y="764"/>
                  </a:lnTo>
                  <a:lnTo>
                    <a:pt x="2322" y="750"/>
                  </a:lnTo>
                  <a:lnTo>
                    <a:pt x="1953" y="580"/>
                  </a:lnTo>
                  <a:lnTo>
                    <a:pt x="1935" y="570"/>
                  </a:lnTo>
                  <a:lnTo>
                    <a:pt x="1920" y="558"/>
                  </a:lnTo>
                  <a:lnTo>
                    <a:pt x="1908" y="542"/>
                  </a:lnTo>
                  <a:lnTo>
                    <a:pt x="1706" y="254"/>
                  </a:lnTo>
                  <a:lnTo>
                    <a:pt x="1507" y="540"/>
                  </a:lnTo>
                  <a:lnTo>
                    <a:pt x="1494" y="555"/>
                  </a:lnTo>
                  <a:lnTo>
                    <a:pt x="1479" y="567"/>
                  </a:lnTo>
                  <a:lnTo>
                    <a:pt x="1461" y="578"/>
                  </a:lnTo>
                  <a:lnTo>
                    <a:pt x="1091" y="747"/>
                  </a:lnTo>
                  <a:lnTo>
                    <a:pt x="1089" y="762"/>
                  </a:lnTo>
                  <a:lnTo>
                    <a:pt x="1086" y="781"/>
                  </a:lnTo>
                  <a:lnTo>
                    <a:pt x="1081" y="807"/>
                  </a:lnTo>
                  <a:lnTo>
                    <a:pt x="1076" y="838"/>
                  </a:lnTo>
                  <a:lnTo>
                    <a:pt x="1070" y="874"/>
                  </a:lnTo>
                  <a:lnTo>
                    <a:pt x="1063" y="912"/>
                  </a:lnTo>
                  <a:lnTo>
                    <a:pt x="1056" y="954"/>
                  </a:lnTo>
                  <a:lnTo>
                    <a:pt x="1048" y="999"/>
                  </a:lnTo>
                  <a:lnTo>
                    <a:pt x="1041" y="1044"/>
                  </a:lnTo>
                  <a:lnTo>
                    <a:pt x="1032" y="1091"/>
                  </a:lnTo>
                  <a:lnTo>
                    <a:pt x="1024" y="1138"/>
                  </a:lnTo>
                  <a:lnTo>
                    <a:pt x="1016" y="1186"/>
                  </a:lnTo>
                  <a:lnTo>
                    <a:pt x="1007" y="1231"/>
                  </a:lnTo>
                  <a:lnTo>
                    <a:pt x="1000" y="1276"/>
                  </a:lnTo>
                  <a:lnTo>
                    <a:pt x="993" y="1319"/>
                  </a:lnTo>
                  <a:lnTo>
                    <a:pt x="986" y="1358"/>
                  </a:lnTo>
                  <a:lnTo>
                    <a:pt x="979" y="1393"/>
                  </a:lnTo>
                  <a:lnTo>
                    <a:pt x="974" y="1426"/>
                  </a:lnTo>
                  <a:lnTo>
                    <a:pt x="969" y="1453"/>
                  </a:lnTo>
                  <a:lnTo>
                    <a:pt x="965" y="1474"/>
                  </a:lnTo>
                  <a:lnTo>
                    <a:pt x="963" y="1490"/>
                  </a:lnTo>
                  <a:lnTo>
                    <a:pt x="1207" y="1749"/>
                  </a:lnTo>
                  <a:lnTo>
                    <a:pt x="1222" y="1768"/>
                  </a:lnTo>
                  <a:lnTo>
                    <a:pt x="1233" y="1788"/>
                  </a:lnTo>
                  <a:lnTo>
                    <a:pt x="1241" y="1810"/>
                  </a:lnTo>
                  <a:lnTo>
                    <a:pt x="1243" y="1834"/>
                  </a:lnTo>
                  <a:lnTo>
                    <a:pt x="1242" y="1857"/>
                  </a:lnTo>
                  <a:lnTo>
                    <a:pt x="1143" y="2532"/>
                  </a:lnTo>
                  <a:lnTo>
                    <a:pt x="1137" y="2558"/>
                  </a:lnTo>
                  <a:lnTo>
                    <a:pt x="1125" y="2581"/>
                  </a:lnTo>
                  <a:lnTo>
                    <a:pt x="1111" y="2601"/>
                  </a:lnTo>
                  <a:lnTo>
                    <a:pt x="1092" y="2618"/>
                  </a:lnTo>
                  <a:lnTo>
                    <a:pt x="1071" y="2631"/>
                  </a:lnTo>
                  <a:lnTo>
                    <a:pt x="1048" y="2639"/>
                  </a:lnTo>
                  <a:lnTo>
                    <a:pt x="1022" y="2644"/>
                  </a:lnTo>
                  <a:lnTo>
                    <a:pt x="996" y="2643"/>
                  </a:lnTo>
                  <a:lnTo>
                    <a:pt x="970" y="2636"/>
                  </a:lnTo>
                  <a:lnTo>
                    <a:pt x="947" y="2625"/>
                  </a:lnTo>
                  <a:lnTo>
                    <a:pt x="928" y="2610"/>
                  </a:lnTo>
                  <a:lnTo>
                    <a:pt x="911" y="2592"/>
                  </a:lnTo>
                  <a:lnTo>
                    <a:pt x="897" y="2570"/>
                  </a:lnTo>
                  <a:lnTo>
                    <a:pt x="889" y="2546"/>
                  </a:lnTo>
                  <a:lnTo>
                    <a:pt x="885" y="2521"/>
                  </a:lnTo>
                  <a:lnTo>
                    <a:pt x="886" y="2495"/>
                  </a:lnTo>
                  <a:lnTo>
                    <a:pt x="975" y="1882"/>
                  </a:lnTo>
                  <a:lnTo>
                    <a:pt x="621" y="1508"/>
                  </a:lnTo>
                  <a:lnTo>
                    <a:pt x="591" y="1503"/>
                  </a:lnTo>
                  <a:lnTo>
                    <a:pt x="458" y="2530"/>
                  </a:lnTo>
                  <a:lnTo>
                    <a:pt x="453" y="2556"/>
                  </a:lnTo>
                  <a:lnTo>
                    <a:pt x="441" y="2579"/>
                  </a:lnTo>
                  <a:lnTo>
                    <a:pt x="427" y="2600"/>
                  </a:lnTo>
                  <a:lnTo>
                    <a:pt x="409" y="2617"/>
                  </a:lnTo>
                  <a:lnTo>
                    <a:pt x="388" y="2630"/>
                  </a:lnTo>
                  <a:lnTo>
                    <a:pt x="365" y="2639"/>
                  </a:lnTo>
                  <a:lnTo>
                    <a:pt x="339" y="2644"/>
                  </a:lnTo>
                  <a:lnTo>
                    <a:pt x="313" y="2643"/>
                  </a:lnTo>
                  <a:lnTo>
                    <a:pt x="287" y="2636"/>
                  </a:lnTo>
                  <a:lnTo>
                    <a:pt x="264" y="2626"/>
                  </a:lnTo>
                  <a:lnTo>
                    <a:pt x="244" y="2611"/>
                  </a:lnTo>
                  <a:lnTo>
                    <a:pt x="227" y="2593"/>
                  </a:lnTo>
                  <a:lnTo>
                    <a:pt x="213" y="2572"/>
                  </a:lnTo>
                  <a:lnTo>
                    <a:pt x="204" y="2548"/>
                  </a:lnTo>
                  <a:lnTo>
                    <a:pt x="200" y="2523"/>
                  </a:lnTo>
                  <a:lnTo>
                    <a:pt x="201" y="2497"/>
                  </a:lnTo>
                  <a:lnTo>
                    <a:pt x="430" y="880"/>
                  </a:lnTo>
                  <a:lnTo>
                    <a:pt x="308" y="983"/>
                  </a:lnTo>
                  <a:lnTo>
                    <a:pt x="220" y="1357"/>
                  </a:lnTo>
                  <a:lnTo>
                    <a:pt x="212" y="1379"/>
                  </a:lnTo>
                  <a:lnTo>
                    <a:pt x="202" y="1398"/>
                  </a:lnTo>
                  <a:lnTo>
                    <a:pt x="188" y="1414"/>
                  </a:lnTo>
                  <a:lnTo>
                    <a:pt x="170" y="1427"/>
                  </a:lnTo>
                  <a:lnTo>
                    <a:pt x="151" y="1436"/>
                  </a:lnTo>
                  <a:lnTo>
                    <a:pt x="131" y="1442"/>
                  </a:lnTo>
                  <a:lnTo>
                    <a:pt x="109" y="1443"/>
                  </a:lnTo>
                  <a:lnTo>
                    <a:pt x="86" y="1440"/>
                  </a:lnTo>
                  <a:lnTo>
                    <a:pt x="64" y="1433"/>
                  </a:lnTo>
                  <a:lnTo>
                    <a:pt x="46" y="1421"/>
                  </a:lnTo>
                  <a:lnTo>
                    <a:pt x="30" y="1408"/>
                  </a:lnTo>
                  <a:lnTo>
                    <a:pt x="17" y="1390"/>
                  </a:lnTo>
                  <a:lnTo>
                    <a:pt x="7" y="1372"/>
                  </a:lnTo>
                  <a:lnTo>
                    <a:pt x="2" y="1351"/>
                  </a:lnTo>
                  <a:lnTo>
                    <a:pt x="0" y="1329"/>
                  </a:lnTo>
                  <a:lnTo>
                    <a:pt x="3" y="1306"/>
                  </a:lnTo>
                  <a:lnTo>
                    <a:pt x="99" y="895"/>
                  </a:lnTo>
                  <a:lnTo>
                    <a:pt x="108" y="873"/>
                  </a:lnTo>
                  <a:lnTo>
                    <a:pt x="120" y="852"/>
                  </a:lnTo>
                  <a:lnTo>
                    <a:pt x="137" y="834"/>
                  </a:lnTo>
                  <a:lnTo>
                    <a:pt x="536" y="501"/>
                  </a:lnTo>
                  <a:lnTo>
                    <a:pt x="551" y="490"/>
                  </a:lnTo>
                  <a:lnTo>
                    <a:pt x="569" y="483"/>
                  </a:lnTo>
                  <a:lnTo>
                    <a:pt x="587" y="479"/>
                  </a:lnTo>
                  <a:lnTo>
                    <a:pt x="605" y="477"/>
                  </a:lnTo>
                  <a:lnTo>
                    <a:pt x="624" y="477"/>
                  </a:lnTo>
                  <a:lnTo>
                    <a:pt x="632" y="477"/>
                  </a:lnTo>
                  <a:lnTo>
                    <a:pt x="645" y="479"/>
                  </a:lnTo>
                  <a:lnTo>
                    <a:pt x="662" y="482"/>
                  </a:lnTo>
                  <a:lnTo>
                    <a:pt x="684" y="485"/>
                  </a:lnTo>
                  <a:lnTo>
                    <a:pt x="709" y="489"/>
                  </a:lnTo>
                  <a:lnTo>
                    <a:pt x="736" y="493"/>
                  </a:lnTo>
                  <a:lnTo>
                    <a:pt x="764" y="499"/>
                  </a:lnTo>
                  <a:lnTo>
                    <a:pt x="794" y="504"/>
                  </a:lnTo>
                  <a:lnTo>
                    <a:pt x="824" y="510"/>
                  </a:lnTo>
                  <a:lnTo>
                    <a:pt x="854" y="515"/>
                  </a:lnTo>
                  <a:lnTo>
                    <a:pt x="883" y="520"/>
                  </a:lnTo>
                  <a:lnTo>
                    <a:pt x="911" y="526"/>
                  </a:lnTo>
                  <a:lnTo>
                    <a:pt x="936" y="530"/>
                  </a:lnTo>
                  <a:lnTo>
                    <a:pt x="958" y="534"/>
                  </a:lnTo>
                  <a:lnTo>
                    <a:pt x="976" y="537"/>
                  </a:lnTo>
                  <a:lnTo>
                    <a:pt x="990" y="540"/>
                  </a:lnTo>
                  <a:lnTo>
                    <a:pt x="999" y="541"/>
                  </a:lnTo>
                  <a:lnTo>
                    <a:pt x="1002" y="542"/>
                  </a:lnTo>
                  <a:lnTo>
                    <a:pt x="1341" y="386"/>
                  </a:lnTo>
                  <a:lnTo>
                    <a:pt x="1578" y="47"/>
                  </a:lnTo>
                  <a:lnTo>
                    <a:pt x="1595" y="28"/>
                  </a:lnTo>
                  <a:lnTo>
                    <a:pt x="1615" y="13"/>
                  </a:lnTo>
                  <a:lnTo>
                    <a:pt x="1637" y="4"/>
                  </a:lnTo>
                  <a:lnTo>
                    <a:pt x="16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8" name="Freeform 9"/>
            <p:cNvSpPr>
              <a:spLocks/>
            </p:cNvSpPr>
            <p:nvPr/>
          </p:nvSpPr>
          <p:spPr bwMode="auto">
            <a:xfrm>
              <a:off x="525463" y="452438"/>
              <a:ext cx="41275" cy="41275"/>
            </a:xfrm>
            <a:custGeom>
              <a:avLst/>
              <a:gdLst>
                <a:gd name="T0" fmla="*/ 239 w 492"/>
                <a:gd name="T1" fmla="*/ 0 h 494"/>
                <a:gd name="T2" fmla="*/ 276 w 492"/>
                <a:gd name="T3" fmla="*/ 1 h 494"/>
                <a:gd name="T4" fmla="*/ 310 w 492"/>
                <a:gd name="T5" fmla="*/ 9 h 494"/>
                <a:gd name="T6" fmla="*/ 342 w 492"/>
                <a:gd name="T7" fmla="*/ 20 h 494"/>
                <a:gd name="T8" fmla="*/ 373 w 492"/>
                <a:gd name="T9" fmla="*/ 36 h 494"/>
                <a:gd name="T10" fmla="*/ 401 w 492"/>
                <a:gd name="T11" fmla="*/ 55 h 494"/>
                <a:gd name="T12" fmla="*/ 426 w 492"/>
                <a:gd name="T13" fmla="*/ 78 h 494"/>
                <a:gd name="T14" fmla="*/ 448 w 492"/>
                <a:gd name="T15" fmla="*/ 105 h 494"/>
                <a:gd name="T16" fmla="*/ 465 w 492"/>
                <a:gd name="T17" fmla="*/ 135 h 494"/>
                <a:gd name="T18" fmla="*/ 480 w 492"/>
                <a:gd name="T19" fmla="*/ 169 h 494"/>
                <a:gd name="T20" fmla="*/ 488 w 492"/>
                <a:gd name="T21" fmla="*/ 204 h 494"/>
                <a:gd name="T22" fmla="*/ 492 w 492"/>
                <a:gd name="T23" fmla="*/ 240 h 494"/>
                <a:gd name="T24" fmla="*/ 490 w 492"/>
                <a:gd name="T25" fmla="*/ 277 h 494"/>
                <a:gd name="T26" fmla="*/ 484 w 492"/>
                <a:gd name="T27" fmla="*/ 311 h 494"/>
                <a:gd name="T28" fmla="*/ 473 w 492"/>
                <a:gd name="T29" fmla="*/ 343 h 494"/>
                <a:gd name="T30" fmla="*/ 456 w 492"/>
                <a:gd name="T31" fmla="*/ 375 h 494"/>
                <a:gd name="T32" fmla="*/ 436 w 492"/>
                <a:gd name="T33" fmla="*/ 403 h 494"/>
                <a:gd name="T34" fmla="*/ 414 w 492"/>
                <a:gd name="T35" fmla="*/ 428 h 494"/>
                <a:gd name="T36" fmla="*/ 387 w 492"/>
                <a:gd name="T37" fmla="*/ 449 h 494"/>
                <a:gd name="T38" fmla="*/ 357 w 492"/>
                <a:gd name="T39" fmla="*/ 467 h 494"/>
                <a:gd name="T40" fmla="*/ 323 w 492"/>
                <a:gd name="T41" fmla="*/ 481 h 494"/>
                <a:gd name="T42" fmla="*/ 288 w 492"/>
                <a:gd name="T43" fmla="*/ 490 h 494"/>
                <a:gd name="T44" fmla="*/ 252 w 492"/>
                <a:gd name="T45" fmla="*/ 494 h 494"/>
                <a:gd name="T46" fmla="*/ 217 w 492"/>
                <a:gd name="T47" fmla="*/ 492 h 494"/>
                <a:gd name="T48" fmla="*/ 182 w 492"/>
                <a:gd name="T49" fmla="*/ 486 h 494"/>
                <a:gd name="T50" fmla="*/ 149 w 492"/>
                <a:gd name="T51" fmla="*/ 474 h 494"/>
                <a:gd name="T52" fmla="*/ 119 w 492"/>
                <a:gd name="T53" fmla="*/ 459 h 494"/>
                <a:gd name="T54" fmla="*/ 91 w 492"/>
                <a:gd name="T55" fmla="*/ 439 h 494"/>
                <a:gd name="T56" fmla="*/ 65 w 492"/>
                <a:gd name="T57" fmla="*/ 415 h 494"/>
                <a:gd name="T58" fmla="*/ 44 w 492"/>
                <a:gd name="T59" fmla="*/ 388 h 494"/>
                <a:gd name="T60" fmla="*/ 26 w 492"/>
                <a:gd name="T61" fmla="*/ 358 h 494"/>
                <a:gd name="T62" fmla="*/ 13 w 492"/>
                <a:gd name="T63" fmla="*/ 325 h 494"/>
                <a:gd name="T64" fmla="*/ 3 w 492"/>
                <a:gd name="T65" fmla="*/ 289 h 494"/>
                <a:gd name="T66" fmla="*/ 0 w 492"/>
                <a:gd name="T67" fmla="*/ 253 h 494"/>
                <a:gd name="T68" fmla="*/ 1 w 492"/>
                <a:gd name="T69" fmla="*/ 218 h 494"/>
                <a:gd name="T70" fmla="*/ 8 w 492"/>
                <a:gd name="T71" fmla="*/ 182 h 494"/>
                <a:gd name="T72" fmla="*/ 20 w 492"/>
                <a:gd name="T73" fmla="*/ 150 h 494"/>
                <a:gd name="T74" fmla="*/ 35 w 492"/>
                <a:gd name="T75" fmla="*/ 119 h 494"/>
                <a:gd name="T76" fmla="*/ 55 w 492"/>
                <a:gd name="T77" fmla="*/ 91 h 494"/>
                <a:gd name="T78" fmla="*/ 78 w 492"/>
                <a:gd name="T79" fmla="*/ 66 h 494"/>
                <a:gd name="T80" fmla="*/ 105 w 492"/>
                <a:gd name="T81" fmla="*/ 44 h 494"/>
                <a:gd name="T82" fmla="*/ 135 w 492"/>
                <a:gd name="T83" fmla="*/ 26 h 494"/>
                <a:gd name="T84" fmla="*/ 168 w 492"/>
                <a:gd name="T85" fmla="*/ 13 h 494"/>
                <a:gd name="T86" fmla="*/ 203 w 492"/>
                <a:gd name="T87" fmla="*/ 4 h 494"/>
                <a:gd name="T88" fmla="*/ 239 w 492"/>
                <a:gd name="T89" fmla="*/ 0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2" h="494">
                  <a:moveTo>
                    <a:pt x="239" y="0"/>
                  </a:moveTo>
                  <a:lnTo>
                    <a:pt x="276" y="1"/>
                  </a:lnTo>
                  <a:lnTo>
                    <a:pt x="310" y="9"/>
                  </a:lnTo>
                  <a:lnTo>
                    <a:pt x="342" y="20"/>
                  </a:lnTo>
                  <a:lnTo>
                    <a:pt x="373" y="36"/>
                  </a:lnTo>
                  <a:lnTo>
                    <a:pt x="401" y="55"/>
                  </a:lnTo>
                  <a:lnTo>
                    <a:pt x="426" y="78"/>
                  </a:lnTo>
                  <a:lnTo>
                    <a:pt x="448" y="105"/>
                  </a:lnTo>
                  <a:lnTo>
                    <a:pt x="465" y="135"/>
                  </a:lnTo>
                  <a:lnTo>
                    <a:pt x="480" y="169"/>
                  </a:lnTo>
                  <a:lnTo>
                    <a:pt x="488" y="204"/>
                  </a:lnTo>
                  <a:lnTo>
                    <a:pt x="492" y="240"/>
                  </a:lnTo>
                  <a:lnTo>
                    <a:pt x="490" y="277"/>
                  </a:lnTo>
                  <a:lnTo>
                    <a:pt x="484" y="311"/>
                  </a:lnTo>
                  <a:lnTo>
                    <a:pt x="473" y="343"/>
                  </a:lnTo>
                  <a:lnTo>
                    <a:pt x="456" y="375"/>
                  </a:lnTo>
                  <a:lnTo>
                    <a:pt x="436" y="403"/>
                  </a:lnTo>
                  <a:lnTo>
                    <a:pt x="414" y="428"/>
                  </a:lnTo>
                  <a:lnTo>
                    <a:pt x="387" y="449"/>
                  </a:lnTo>
                  <a:lnTo>
                    <a:pt x="357" y="467"/>
                  </a:lnTo>
                  <a:lnTo>
                    <a:pt x="323" y="481"/>
                  </a:lnTo>
                  <a:lnTo>
                    <a:pt x="288" y="490"/>
                  </a:lnTo>
                  <a:lnTo>
                    <a:pt x="252" y="494"/>
                  </a:lnTo>
                  <a:lnTo>
                    <a:pt x="217" y="492"/>
                  </a:lnTo>
                  <a:lnTo>
                    <a:pt x="182" y="486"/>
                  </a:lnTo>
                  <a:lnTo>
                    <a:pt x="149" y="474"/>
                  </a:lnTo>
                  <a:lnTo>
                    <a:pt x="119" y="459"/>
                  </a:lnTo>
                  <a:lnTo>
                    <a:pt x="91" y="439"/>
                  </a:lnTo>
                  <a:lnTo>
                    <a:pt x="65" y="415"/>
                  </a:lnTo>
                  <a:lnTo>
                    <a:pt x="44" y="388"/>
                  </a:lnTo>
                  <a:lnTo>
                    <a:pt x="26" y="358"/>
                  </a:lnTo>
                  <a:lnTo>
                    <a:pt x="13" y="325"/>
                  </a:lnTo>
                  <a:lnTo>
                    <a:pt x="3" y="289"/>
                  </a:lnTo>
                  <a:lnTo>
                    <a:pt x="0" y="253"/>
                  </a:lnTo>
                  <a:lnTo>
                    <a:pt x="1" y="218"/>
                  </a:lnTo>
                  <a:lnTo>
                    <a:pt x="8" y="182"/>
                  </a:lnTo>
                  <a:lnTo>
                    <a:pt x="20" y="150"/>
                  </a:lnTo>
                  <a:lnTo>
                    <a:pt x="35" y="119"/>
                  </a:lnTo>
                  <a:lnTo>
                    <a:pt x="55" y="91"/>
                  </a:lnTo>
                  <a:lnTo>
                    <a:pt x="78" y="66"/>
                  </a:lnTo>
                  <a:lnTo>
                    <a:pt x="105" y="44"/>
                  </a:lnTo>
                  <a:lnTo>
                    <a:pt x="135" y="26"/>
                  </a:lnTo>
                  <a:lnTo>
                    <a:pt x="168" y="13"/>
                  </a:lnTo>
                  <a:lnTo>
                    <a:pt x="203" y="4"/>
                  </a:lnTo>
                  <a:lnTo>
                    <a:pt x="2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91" name="Group 1690"/>
          <p:cNvGrpSpPr/>
          <p:nvPr/>
        </p:nvGrpSpPr>
        <p:grpSpPr>
          <a:xfrm>
            <a:off x="869474" y="455415"/>
            <a:ext cx="228600" cy="230981"/>
            <a:chOff x="1076325" y="390525"/>
            <a:chExt cx="304800" cy="307975"/>
          </a:xfrm>
          <a:solidFill>
            <a:schemeClr val="tx1">
              <a:lumMod val="65000"/>
              <a:lumOff val="35000"/>
            </a:schemeClr>
          </a:solidFill>
        </p:grpSpPr>
        <p:sp>
          <p:nvSpPr>
            <p:cNvPr id="232" name="Freeform 14"/>
            <p:cNvSpPr>
              <a:spLocks/>
            </p:cNvSpPr>
            <p:nvPr/>
          </p:nvSpPr>
          <p:spPr bwMode="auto">
            <a:xfrm>
              <a:off x="1158875" y="557213"/>
              <a:ext cx="4763" cy="3175"/>
            </a:xfrm>
            <a:custGeom>
              <a:avLst/>
              <a:gdLst>
                <a:gd name="T0" fmla="*/ 19 w 64"/>
                <a:gd name="T1" fmla="*/ 0 h 41"/>
                <a:gd name="T2" fmla="*/ 30 w 64"/>
                <a:gd name="T3" fmla="*/ 2 h 41"/>
                <a:gd name="T4" fmla="*/ 40 w 64"/>
                <a:gd name="T5" fmla="*/ 7 h 41"/>
                <a:gd name="T6" fmla="*/ 47 w 64"/>
                <a:gd name="T7" fmla="*/ 14 h 41"/>
                <a:gd name="T8" fmla="*/ 54 w 64"/>
                <a:gd name="T9" fmla="*/ 21 h 41"/>
                <a:gd name="T10" fmla="*/ 62 w 64"/>
                <a:gd name="T11" fmla="*/ 28 h 41"/>
                <a:gd name="T12" fmla="*/ 63 w 64"/>
                <a:gd name="T13" fmla="*/ 31 h 41"/>
                <a:gd name="T14" fmla="*/ 64 w 64"/>
                <a:gd name="T15" fmla="*/ 33 h 41"/>
                <a:gd name="T16" fmla="*/ 64 w 64"/>
                <a:gd name="T17" fmla="*/ 36 h 41"/>
                <a:gd name="T18" fmla="*/ 63 w 64"/>
                <a:gd name="T19" fmla="*/ 38 h 41"/>
                <a:gd name="T20" fmla="*/ 61 w 64"/>
                <a:gd name="T21" fmla="*/ 40 h 41"/>
                <a:gd name="T22" fmla="*/ 59 w 64"/>
                <a:gd name="T23" fmla="*/ 41 h 41"/>
                <a:gd name="T24" fmla="*/ 55 w 64"/>
                <a:gd name="T25" fmla="*/ 41 h 41"/>
                <a:gd name="T26" fmla="*/ 52 w 64"/>
                <a:gd name="T27" fmla="*/ 41 h 41"/>
                <a:gd name="T28" fmla="*/ 36 w 64"/>
                <a:gd name="T29" fmla="*/ 32 h 41"/>
                <a:gd name="T30" fmla="*/ 21 w 64"/>
                <a:gd name="T31" fmla="*/ 23 h 41"/>
                <a:gd name="T32" fmla="*/ 2 w 64"/>
                <a:gd name="T33" fmla="*/ 13 h 41"/>
                <a:gd name="T34" fmla="*/ 1 w 64"/>
                <a:gd name="T35" fmla="*/ 10 h 41"/>
                <a:gd name="T36" fmla="*/ 0 w 64"/>
                <a:gd name="T37" fmla="*/ 8 h 41"/>
                <a:gd name="T38" fmla="*/ 0 w 64"/>
                <a:gd name="T39" fmla="*/ 6 h 41"/>
                <a:gd name="T40" fmla="*/ 1 w 64"/>
                <a:gd name="T41" fmla="*/ 4 h 41"/>
                <a:gd name="T42" fmla="*/ 2 w 64"/>
                <a:gd name="T43" fmla="*/ 2 h 41"/>
                <a:gd name="T44" fmla="*/ 5 w 64"/>
                <a:gd name="T45" fmla="*/ 1 h 41"/>
                <a:gd name="T46" fmla="*/ 19 w 64"/>
                <a:gd name="T4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4" h="41">
                  <a:moveTo>
                    <a:pt x="19" y="0"/>
                  </a:moveTo>
                  <a:lnTo>
                    <a:pt x="30" y="2"/>
                  </a:lnTo>
                  <a:lnTo>
                    <a:pt x="40" y="7"/>
                  </a:lnTo>
                  <a:lnTo>
                    <a:pt x="47" y="14"/>
                  </a:lnTo>
                  <a:lnTo>
                    <a:pt x="54" y="21"/>
                  </a:lnTo>
                  <a:lnTo>
                    <a:pt x="62" y="28"/>
                  </a:lnTo>
                  <a:lnTo>
                    <a:pt x="63" y="31"/>
                  </a:lnTo>
                  <a:lnTo>
                    <a:pt x="64" y="33"/>
                  </a:lnTo>
                  <a:lnTo>
                    <a:pt x="64" y="36"/>
                  </a:lnTo>
                  <a:lnTo>
                    <a:pt x="63" y="38"/>
                  </a:lnTo>
                  <a:lnTo>
                    <a:pt x="61" y="40"/>
                  </a:lnTo>
                  <a:lnTo>
                    <a:pt x="59" y="41"/>
                  </a:lnTo>
                  <a:lnTo>
                    <a:pt x="55" y="41"/>
                  </a:lnTo>
                  <a:lnTo>
                    <a:pt x="52" y="41"/>
                  </a:lnTo>
                  <a:lnTo>
                    <a:pt x="36" y="32"/>
                  </a:lnTo>
                  <a:lnTo>
                    <a:pt x="21" y="23"/>
                  </a:lnTo>
                  <a:lnTo>
                    <a:pt x="2" y="13"/>
                  </a:lnTo>
                  <a:lnTo>
                    <a:pt x="1" y="10"/>
                  </a:lnTo>
                  <a:lnTo>
                    <a:pt x="0" y="8"/>
                  </a:lnTo>
                  <a:lnTo>
                    <a:pt x="0" y="6"/>
                  </a:lnTo>
                  <a:lnTo>
                    <a:pt x="1" y="4"/>
                  </a:lnTo>
                  <a:lnTo>
                    <a:pt x="2" y="2"/>
                  </a:lnTo>
                  <a:lnTo>
                    <a:pt x="5" y="1"/>
                  </a:lnTo>
                  <a:lnTo>
                    <a:pt x="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3" name="Freeform 15"/>
            <p:cNvSpPr>
              <a:spLocks/>
            </p:cNvSpPr>
            <p:nvPr/>
          </p:nvSpPr>
          <p:spPr bwMode="auto">
            <a:xfrm>
              <a:off x="1189038" y="452438"/>
              <a:ext cx="52388" cy="30163"/>
            </a:xfrm>
            <a:custGeom>
              <a:avLst/>
              <a:gdLst>
                <a:gd name="T0" fmla="*/ 439 w 581"/>
                <a:gd name="T1" fmla="*/ 1 h 344"/>
                <a:gd name="T2" fmla="*/ 481 w 581"/>
                <a:gd name="T3" fmla="*/ 15 h 344"/>
                <a:gd name="T4" fmla="*/ 513 w 581"/>
                <a:gd name="T5" fmla="*/ 39 h 344"/>
                <a:gd name="T6" fmla="*/ 545 w 581"/>
                <a:gd name="T7" fmla="*/ 46 h 344"/>
                <a:gd name="T8" fmla="*/ 578 w 581"/>
                <a:gd name="T9" fmla="*/ 53 h 344"/>
                <a:gd name="T10" fmla="*/ 579 w 581"/>
                <a:gd name="T11" fmla="*/ 86 h 344"/>
                <a:gd name="T12" fmla="*/ 558 w 581"/>
                <a:gd name="T13" fmla="*/ 116 h 344"/>
                <a:gd name="T14" fmla="*/ 544 w 581"/>
                <a:gd name="T15" fmla="*/ 135 h 344"/>
                <a:gd name="T16" fmla="*/ 537 w 581"/>
                <a:gd name="T17" fmla="*/ 158 h 344"/>
                <a:gd name="T18" fmla="*/ 531 w 581"/>
                <a:gd name="T19" fmla="*/ 185 h 344"/>
                <a:gd name="T20" fmla="*/ 516 w 581"/>
                <a:gd name="T21" fmla="*/ 205 h 344"/>
                <a:gd name="T22" fmla="*/ 496 w 581"/>
                <a:gd name="T23" fmla="*/ 221 h 344"/>
                <a:gd name="T24" fmla="*/ 485 w 581"/>
                <a:gd name="T25" fmla="*/ 230 h 344"/>
                <a:gd name="T26" fmla="*/ 480 w 581"/>
                <a:gd name="T27" fmla="*/ 230 h 344"/>
                <a:gd name="T28" fmla="*/ 460 w 581"/>
                <a:gd name="T29" fmla="*/ 243 h 344"/>
                <a:gd name="T30" fmla="*/ 420 w 581"/>
                <a:gd name="T31" fmla="*/ 266 h 344"/>
                <a:gd name="T32" fmla="*/ 377 w 581"/>
                <a:gd name="T33" fmla="*/ 277 h 344"/>
                <a:gd name="T34" fmla="*/ 344 w 581"/>
                <a:gd name="T35" fmla="*/ 280 h 344"/>
                <a:gd name="T36" fmla="*/ 325 w 581"/>
                <a:gd name="T37" fmla="*/ 298 h 344"/>
                <a:gd name="T38" fmla="*/ 310 w 581"/>
                <a:gd name="T39" fmla="*/ 323 h 344"/>
                <a:gd name="T40" fmla="*/ 296 w 581"/>
                <a:gd name="T41" fmla="*/ 341 h 344"/>
                <a:gd name="T42" fmla="*/ 279 w 581"/>
                <a:gd name="T43" fmla="*/ 343 h 344"/>
                <a:gd name="T44" fmla="*/ 265 w 581"/>
                <a:gd name="T45" fmla="*/ 336 h 344"/>
                <a:gd name="T46" fmla="*/ 243 w 581"/>
                <a:gd name="T47" fmla="*/ 322 h 344"/>
                <a:gd name="T48" fmla="*/ 225 w 581"/>
                <a:gd name="T49" fmla="*/ 300 h 344"/>
                <a:gd name="T50" fmla="*/ 220 w 581"/>
                <a:gd name="T51" fmla="*/ 270 h 344"/>
                <a:gd name="T52" fmla="*/ 220 w 581"/>
                <a:gd name="T53" fmla="*/ 202 h 344"/>
                <a:gd name="T54" fmla="*/ 214 w 581"/>
                <a:gd name="T55" fmla="*/ 162 h 344"/>
                <a:gd name="T56" fmla="*/ 196 w 581"/>
                <a:gd name="T57" fmla="*/ 134 h 344"/>
                <a:gd name="T58" fmla="*/ 164 w 581"/>
                <a:gd name="T59" fmla="*/ 118 h 344"/>
                <a:gd name="T60" fmla="*/ 139 w 581"/>
                <a:gd name="T61" fmla="*/ 114 h 344"/>
                <a:gd name="T62" fmla="*/ 133 w 581"/>
                <a:gd name="T63" fmla="*/ 113 h 344"/>
                <a:gd name="T64" fmla="*/ 128 w 581"/>
                <a:gd name="T65" fmla="*/ 111 h 344"/>
                <a:gd name="T66" fmla="*/ 112 w 581"/>
                <a:gd name="T67" fmla="*/ 94 h 344"/>
                <a:gd name="T68" fmla="*/ 80 w 581"/>
                <a:gd name="T69" fmla="*/ 74 h 344"/>
                <a:gd name="T70" fmla="*/ 43 w 581"/>
                <a:gd name="T71" fmla="*/ 68 h 344"/>
                <a:gd name="T72" fmla="*/ 0 w 581"/>
                <a:gd name="T73" fmla="*/ 71 h 344"/>
                <a:gd name="T74" fmla="*/ 25 w 581"/>
                <a:gd name="T75" fmla="*/ 39 h 344"/>
                <a:gd name="T76" fmla="*/ 54 w 581"/>
                <a:gd name="T77" fmla="*/ 25 h 344"/>
                <a:gd name="T78" fmla="*/ 146 w 581"/>
                <a:gd name="T79" fmla="*/ 26 h 344"/>
                <a:gd name="T80" fmla="*/ 240 w 581"/>
                <a:gd name="T81" fmla="*/ 20 h 344"/>
                <a:gd name="T82" fmla="*/ 285 w 581"/>
                <a:gd name="T83" fmla="*/ 6 h 344"/>
                <a:gd name="T84" fmla="*/ 312 w 581"/>
                <a:gd name="T85" fmla="*/ 2 h 344"/>
                <a:gd name="T86" fmla="*/ 416 w 581"/>
                <a:gd name="T87"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1" h="344">
                  <a:moveTo>
                    <a:pt x="416" y="0"/>
                  </a:moveTo>
                  <a:lnTo>
                    <a:pt x="439" y="1"/>
                  </a:lnTo>
                  <a:lnTo>
                    <a:pt x="461" y="5"/>
                  </a:lnTo>
                  <a:lnTo>
                    <a:pt x="481" y="15"/>
                  </a:lnTo>
                  <a:lnTo>
                    <a:pt x="501" y="31"/>
                  </a:lnTo>
                  <a:lnTo>
                    <a:pt x="513" y="39"/>
                  </a:lnTo>
                  <a:lnTo>
                    <a:pt x="528" y="43"/>
                  </a:lnTo>
                  <a:lnTo>
                    <a:pt x="545" y="46"/>
                  </a:lnTo>
                  <a:lnTo>
                    <a:pt x="561" y="50"/>
                  </a:lnTo>
                  <a:lnTo>
                    <a:pt x="578" y="53"/>
                  </a:lnTo>
                  <a:lnTo>
                    <a:pt x="581" y="70"/>
                  </a:lnTo>
                  <a:lnTo>
                    <a:pt x="579" y="86"/>
                  </a:lnTo>
                  <a:lnTo>
                    <a:pt x="572" y="102"/>
                  </a:lnTo>
                  <a:lnTo>
                    <a:pt x="558" y="116"/>
                  </a:lnTo>
                  <a:lnTo>
                    <a:pt x="551" y="125"/>
                  </a:lnTo>
                  <a:lnTo>
                    <a:pt x="544" y="135"/>
                  </a:lnTo>
                  <a:lnTo>
                    <a:pt x="539" y="147"/>
                  </a:lnTo>
                  <a:lnTo>
                    <a:pt x="537" y="158"/>
                  </a:lnTo>
                  <a:lnTo>
                    <a:pt x="536" y="172"/>
                  </a:lnTo>
                  <a:lnTo>
                    <a:pt x="531" y="185"/>
                  </a:lnTo>
                  <a:lnTo>
                    <a:pt x="525" y="196"/>
                  </a:lnTo>
                  <a:lnTo>
                    <a:pt x="516" y="205"/>
                  </a:lnTo>
                  <a:lnTo>
                    <a:pt x="507" y="214"/>
                  </a:lnTo>
                  <a:lnTo>
                    <a:pt x="496" y="221"/>
                  </a:lnTo>
                  <a:lnTo>
                    <a:pt x="486" y="230"/>
                  </a:lnTo>
                  <a:lnTo>
                    <a:pt x="485" y="230"/>
                  </a:lnTo>
                  <a:lnTo>
                    <a:pt x="483" y="230"/>
                  </a:lnTo>
                  <a:lnTo>
                    <a:pt x="480" y="230"/>
                  </a:lnTo>
                  <a:lnTo>
                    <a:pt x="478" y="230"/>
                  </a:lnTo>
                  <a:lnTo>
                    <a:pt x="460" y="243"/>
                  </a:lnTo>
                  <a:lnTo>
                    <a:pt x="440" y="256"/>
                  </a:lnTo>
                  <a:lnTo>
                    <a:pt x="420" y="266"/>
                  </a:lnTo>
                  <a:lnTo>
                    <a:pt x="399" y="273"/>
                  </a:lnTo>
                  <a:lnTo>
                    <a:pt x="377" y="277"/>
                  </a:lnTo>
                  <a:lnTo>
                    <a:pt x="352" y="278"/>
                  </a:lnTo>
                  <a:lnTo>
                    <a:pt x="344" y="280"/>
                  </a:lnTo>
                  <a:lnTo>
                    <a:pt x="334" y="288"/>
                  </a:lnTo>
                  <a:lnTo>
                    <a:pt x="325" y="298"/>
                  </a:lnTo>
                  <a:lnTo>
                    <a:pt x="316" y="311"/>
                  </a:lnTo>
                  <a:lnTo>
                    <a:pt x="310" y="323"/>
                  </a:lnTo>
                  <a:lnTo>
                    <a:pt x="304" y="334"/>
                  </a:lnTo>
                  <a:lnTo>
                    <a:pt x="296" y="341"/>
                  </a:lnTo>
                  <a:lnTo>
                    <a:pt x="288" y="344"/>
                  </a:lnTo>
                  <a:lnTo>
                    <a:pt x="279" y="343"/>
                  </a:lnTo>
                  <a:lnTo>
                    <a:pt x="271" y="341"/>
                  </a:lnTo>
                  <a:lnTo>
                    <a:pt x="265" y="336"/>
                  </a:lnTo>
                  <a:lnTo>
                    <a:pt x="253" y="329"/>
                  </a:lnTo>
                  <a:lnTo>
                    <a:pt x="243" y="322"/>
                  </a:lnTo>
                  <a:lnTo>
                    <a:pt x="232" y="312"/>
                  </a:lnTo>
                  <a:lnTo>
                    <a:pt x="225" y="300"/>
                  </a:lnTo>
                  <a:lnTo>
                    <a:pt x="220" y="287"/>
                  </a:lnTo>
                  <a:lnTo>
                    <a:pt x="220" y="270"/>
                  </a:lnTo>
                  <a:lnTo>
                    <a:pt x="221" y="236"/>
                  </a:lnTo>
                  <a:lnTo>
                    <a:pt x="220" y="202"/>
                  </a:lnTo>
                  <a:lnTo>
                    <a:pt x="218" y="180"/>
                  </a:lnTo>
                  <a:lnTo>
                    <a:pt x="214" y="162"/>
                  </a:lnTo>
                  <a:lnTo>
                    <a:pt x="207" y="146"/>
                  </a:lnTo>
                  <a:lnTo>
                    <a:pt x="196" y="134"/>
                  </a:lnTo>
                  <a:lnTo>
                    <a:pt x="181" y="125"/>
                  </a:lnTo>
                  <a:lnTo>
                    <a:pt x="164" y="118"/>
                  </a:lnTo>
                  <a:lnTo>
                    <a:pt x="143" y="114"/>
                  </a:lnTo>
                  <a:lnTo>
                    <a:pt x="139" y="114"/>
                  </a:lnTo>
                  <a:lnTo>
                    <a:pt x="136" y="114"/>
                  </a:lnTo>
                  <a:lnTo>
                    <a:pt x="133" y="113"/>
                  </a:lnTo>
                  <a:lnTo>
                    <a:pt x="130" y="113"/>
                  </a:lnTo>
                  <a:lnTo>
                    <a:pt x="128" y="111"/>
                  </a:lnTo>
                  <a:lnTo>
                    <a:pt x="126" y="110"/>
                  </a:lnTo>
                  <a:lnTo>
                    <a:pt x="112" y="94"/>
                  </a:lnTo>
                  <a:lnTo>
                    <a:pt x="97" y="81"/>
                  </a:lnTo>
                  <a:lnTo>
                    <a:pt x="80" y="74"/>
                  </a:lnTo>
                  <a:lnTo>
                    <a:pt x="63" y="69"/>
                  </a:lnTo>
                  <a:lnTo>
                    <a:pt x="43" y="68"/>
                  </a:lnTo>
                  <a:lnTo>
                    <a:pt x="23" y="68"/>
                  </a:lnTo>
                  <a:lnTo>
                    <a:pt x="0" y="71"/>
                  </a:lnTo>
                  <a:lnTo>
                    <a:pt x="12" y="53"/>
                  </a:lnTo>
                  <a:lnTo>
                    <a:pt x="25" y="39"/>
                  </a:lnTo>
                  <a:lnTo>
                    <a:pt x="38" y="30"/>
                  </a:lnTo>
                  <a:lnTo>
                    <a:pt x="54" y="25"/>
                  </a:lnTo>
                  <a:lnTo>
                    <a:pt x="72" y="24"/>
                  </a:lnTo>
                  <a:lnTo>
                    <a:pt x="146" y="26"/>
                  </a:lnTo>
                  <a:lnTo>
                    <a:pt x="218" y="24"/>
                  </a:lnTo>
                  <a:lnTo>
                    <a:pt x="240" y="20"/>
                  </a:lnTo>
                  <a:lnTo>
                    <a:pt x="263" y="14"/>
                  </a:lnTo>
                  <a:lnTo>
                    <a:pt x="285" y="6"/>
                  </a:lnTo>
                  <a:lnTo>
                    <a:pt x="298" y="3"/>
                  </a:lnTo>
                  <a:lnTo>
                    <a:pt x="312" y="2"/>
                  </a:lnTo>
                  <a:lnTo>
                    <a:pt x="365" y="2"/>
                  </a:lnTo>
                  <a:lnTo>
                    <a:pt x="4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4" name="Freeform 16"/>
            <p:cNvSpPr>
              <a:spLocks noEditPoints="1"/>
            </p:cNvSpPr>
            <p:nvPr/>
          </p:nvSpPr>
          <p:spPr bwMode="auto">
            <a:xfrm>
              <a:off x="1076325" y="390525"/>
              <a:ext cx="304800" cy="307975"/>
            </a:xfrm>
            <a:custGeom>
              <a:avLst/>
              <a:gdLst>
                <a:gd name="T0" fmla="*/ 1007 w 3455"/>
                <a:gd name="T1" fmla="*/ 930 h 3476"/>
                <a:gd name="T2" fmla="*/ 1184 w 3455"/>
                <a:gd name="T3" fmla="*/ 845 h 3476"/>
                <a:gd name="T4" fmla="*/ 1366 w 3455"/>
                <a:gd name="T5" fmla="*/ 943 h 3476"/>
                <a:gd name="T6" fmla="*/ 1175 w 3455"/>
                <a:gd name="T7" fmla="*/ 942 h 3476"/>
                <a:gd name="T8" fmla="*/ 1175 w 3455"/>
                <a:gd name="T9" fmla="*/ 1151 h 3476"/>
                <a:gd name="T10" fmla="*/ 1399 w 3455"/>
                <a:gd name="T11" fmla="*/ 1138 h 3476"/>
                <a:gd name="T12" fmla="*/ 1231 w 3455"/>
                <a:gd name="T13" fmla="*/ 1366 h 3476"/>
                <a:gd name="T14" fmla="*/ 967 w 3455"/>
                <a:gd name="T15" fmla="*/ 1659 h 3476"/>
                <a:gd name="T16" fmla="*/ 813 w 3455"/>
                <a:gd name="T17" fmla="*/ 1885 h 3476"/>
                <a:gd name="T18" fmla="*/ 717 w 3455"/>
                <a:gd name="T19" fmla="*/ 1780 h 3476"/>
                <a:gd name="T20" fmla="*/ 621 w 3455"/>
                <a:gd name="T21" fmla="*/ 1740 h 3476"/>
                <a:gd name="T22" fmla="*/ 1076 w 3455"/>
                <a:gd name="T23" fmla="*/ 2640 h 3476"/>
                <a:gd name="T24" fmla="*/ 1069 w 3455"/>
                <a:gd name="T25" fmla="*/ 2363 h 3476"/>
                <a:gd name="T26" fmla="*/ 1021 w 3455"/>
                <a:gd name="T27" fmla="*/ 2148 h 3476"/>
                <a:gd name="T28" fmla="*/ 1143 w 3455"/>
                <a:gd name="T29" fmla="*/ 1978 h 3476"/>
                <a:gd name="T30" fmla="*/ 1375 w 3455"/>
                <a:gd name="T31" fmla="*/ 2081 h 3476"/>
                <a:gd name="T32" fmla="*/ 1591 w 3455"/>
                <a:gd name="T33" fmla="*/ 2252 h 3476"/>
                <a:gd name="T34" fmla="*/ 1542 w 3455"/>
                <a:gd name="T35" fmla="*/ 2442 h 3476"/>
                <a:gd name="T36" fmla="*/ 1249 w 3455"/>
                <a:gd name="T37" fmla="*/ 2744 h 3476"/>
                <a:gd name="T38" fmla="*/ 2287 w 3455"/>
                <a:gd name="T39" fmla="*/ 2702 h 3476"/>
                <a:gd name="T40" fmla="*/ 2834 w 3455"/>
                <a:gd name="T41" fmla="*/ 1827 h 3476"/>
                <a:gd name="T42" fmla="*/ 2679 w 3455"/>
                <a:gd name="T43" fmla="*/ 1830 h 3476"/>
                <a:gd name="T44" fmla="*/ 2593 w 3455"/>
                <a:gd name="T45" fmla="*/ 2049 h 3476"/>
                <a:gd name="T46" fmla="*/ 2550 w 3455"/>
                <a:gd name="T47" fmla="*/ 2245 h 3476"/>
                <a:gd name="T48" fmla="*/ 2459 w 3455"/>
                <a:gd name="T49" fmla="*/ 2424 h 3476"/>
                <a:gd name="T50" fmla="*/ 2315 w 3455"/>
                <a:gd name="T51" fmla="*/ 2463 h 3476"/>
                <a:gd name="T52" fmla="*/ 2298 w 3455"/>
                <a:gd name="T53" fmla="*/ 2235 h 3476"/>
                <a:gd name="T54" fmla="*/ 2221 w 3455"/>
                <a:gd name="T55" fmla="*/ 1989 h 3476"/>
                <a:gd name="T56" fmla="*/ 2012 w 3455"/>
                <a:gd name="T57" fmla="*/ 2021 h 3476"/>
                <a:gd name="T58" fmla="*/ 1915 w 3455"/>
                <a:gd name="T59" fmla="*/ 1867 h 3476"/>
                <a:gd name="T60" fmla="*/ 1965 w 3455"/>
                <a:gd name="T61" fmla="*/ 1660 h 3476"/>
                <a:gd name="T62" fmla="*/ 2125 w 3455"/>
                <a:gd name="T63" fmla="*/ 1566 h 3476"/>
                <a:gd name="T64" fmla="*/ 2326 w 3455"/>
                <a:gd name="T65" fmla="*/ 1600 h 3476"/>
                <a:gd name="T66" fmla="*/ 2425 w 3455"/>
                <a:gd name="T67" fmla="*/ 1486 h 3476"/>
                <a:gd name="T68" fmla="*/ 2307 w 3455"/>
                <a:gd name="T69" fmla="*/ 1411 h 3476"/>
                <a:gd name="T70" fmla="*/ 2133 w 3455"/>
                <a:gd name="T71" fmla="*/ 1486 h 3476"/>
                <a:gd name="T72" fmla="*/ 2013 w 3455"/>
                <a:gd name="T73" fmla="*/ 1423 h 3476"/>
                <a:gd name="T74" fmla="*/ 2075 w 3455"/>
                <a:gd name="T75" fmla="*/ 1225 h 3476"/>
                <a:gd name="T76" fmla="*/ 2167 w 3455"/>
                <a:gd name="T77" fmla="*/ 1133 h 3476"/>
                <a:gd name="T78" fmla="*/ 2210 w 3455"/>
                <a:gd name="T79" fmla="*/ 954 h 3476"/>
                <a:gd name="T80" fmla="*/ 2401 w 3455"/>
                <a:gd name="T81" fmla="*/ 1052 h 3476"/>
                <a:gd name="T82" fmla="*/ 2615 w 3455"/>
                <a:gd name="T83" fmla="*/ 1108 h 3476"/>
                <a:gd name="T84" fmla="*/ 1968 w 3455"/>
                <a:gd name="T85" fmla="*/ 652 h 3476"/>
                <a:gd name="T86" fmla="*/ 1987 w 3455"/>
                <a:gd name="T87" fmla="*/ 148 h 3476"/>
                <a:gd name="T88" fmla="*/ 2755 w 3455"/>
                <a:gd name="T89" fmla="*/ 387 h 3476"/>
                <a:gd name="T90" fmla="*/ 3060 w 3455"/>
                <a:gd name="T91" fmla="*/ 754 h 3476"/>
                <a:gd name="T92" fmla="*/ 3368 w 3455"/>
                <a:gd name="T93" fmla="*/ 1489 h 3476"/>
                <a:gd name="T94" fmla="*/ 3365 w 3455"/>
                <a:gd name="T95" fmla="*/ 1987 h 3476"/>
                <a:gd name="T96" fmla="*/ 3058 w 3455"/>
                <a:gd name="T97" fmla="*/ 2721 h 3476"/>
                <a:gd name="T98" fmla="*/ 2754 w 3455"/>
                <a:gd name="T99" fmla="*/ 3089 h 3476"/>
                <a:gd name="T100" fmla="*/ 1986 w 3455"/>
                <a:gd name="T101" fmla="*/ 3328 h 3476"/>
                <a:gd name="T102" fmla="*/ 1513 w 3455"/>
                <a:gd name="T103" fmla="*/ 3432 h 3476"/>
                <a:gd name="T104" fmla="*/ 793 w 3455"/>
                <a:gd name="T105" fmla="*/ 3046 h 3476"/>
                <a:gd name="T106" fmla="*/ 388 w 3455"/>
                <a:gd name="T107" fmla="*/ 2819 h 3476"/>
                <a:gd name="T108" fmla="*/ 383 w 3455"/>
                <a:gd name="T109" fmla="*/ 2079 h 3476"/>
                <a:gd name="T110" fmla="*/ 12 w 3455"/>
                <a:gd name="T111" fmla="*/ 1568 h 3476"/>
                <a:gd name="T112" fmla="*/ 537 w 3455"/>
                <a:gd name="T113" fmla="*/ 1018 h 3476"/>
                <a:gd name="T114" fmla="*/ 606 w 3455"/>
                <a:gd name="T115" fmla="*/ 412 h 3476"/>
                <a:gd name="T116" fmla="*/ 1232 w 3455"/>
                <a:gd name="T117" fmla="*/ 430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5" h="3476">
                  <a:moveTo>
                    <a:pt x="1731" y="626"/>
                  </a:moveTo>
                  <a:lnTo>
                    <a:pt x="1646" y="629"/>
                  </a:lnTo>
                  <a:lnTo>
                    <a:pt x="1562" y="639"/>
                  </a:lnTo>
                  <a:lnTo>
                    <a:pt x="1481" y="654"/>
                  </a:lnTo>
                  <a:lnTo>
                    <a:pt x="1402" y="676"/>
                  </a:lnTo>
                  <a:lnTo>
                    <a:pt x="1325" y="703"/>
                  </a:lnTo>
                  <a:lnTo>
                    <a:pt x="1252" y="735"/>
                  </a:lnTo>
                  <a:lnTo>
                    <a:pt x="1181" y="773"/>
                  </a:lnTo>
                  <a:lnTo>
                    <a:pt x="1113" y="815"/>
                  </a:lnTo>
                  <a:lnTo>
                    <a:pt x="1048" y="862"/>
                  </a:lnTo>
                  <a:lnTo>
                    <a:pt x="987" y="914"/>
                  </a:lnTo>
                  <a:lnTo>
                    <a:pt x="998" y="920"/>
                  </a:lnTo>
                  <a:lnTo>
                    <a:pt x="1007" y="930"/>
                  </a:lnTo>
                  <a:lnTo>
                    <a:pt x="1015" y="936"/>
                  </a:lnTo>
                  <a:lnTo>
                    <a:pt x="1024" y="943"/>
                  </a:lnTo>
                  <a:lnTo>
                    <a:pt x="1035" y="954"/>
                  </a:lnTo>
                  <a:lnTo>
                    <a:pt x="1048" y="937"/>
                  </a:lnTo>
                  <a:lnTo>
                    <a:pt x="1061" y="921"/>
                  </a:lnTo>
                  <a:lnTo>
                    <a:pt x="1075" y="908"/>
                  </a:lnTo>
                  <a:lnTo>
                    <a:pt x="1092" y="899"/>
                  </a:lnTo>
                  <a:lnTo>
                    <a:pt x="1108" y="891"/>
                  </a:lnTo>
                  <a:lnTo>
                    <a:pt x="1126" y="883"/>
                  </a:lnTo>
                  <a:lnTo>
                    <a:pt x="1142" y="876"/>
                  </a:lnTo>
                  <a:lnTo>
                    <a:pt x="1157" y="867"/>
                  </a:lnTo>
                  <a:lnTo>
                    <a:pt x="1169" y="857"/>
                  </a:lnTo>
                  <a:lnTo>
                    <a:pt x="1184" y="845"/>
                  </a:lnTo>
                  <a:lnTo>
                    <a:pt x="1198" y="839"/>
                  </a:lnTo>
                  <a:lnTo>
                    <a:pt x="1212" y="836"/>
                  </a:lnTo>
                  <a:lnTo>
                    <a:pt x="1225" y="839"/>
                  </a:lnTo>
                  <a:lnTo>
                    <a:pt x="1240" y="846"/>
                  </a:lnTo>
                  <a:lnTo>
                    <a:pt x="1255" y="858"/>
                  </a:lnTo>
                  <a:lnTo>
                    <a:pt x="1271" y="869"/>
                  </a:lnTo>
                  <a:lnTo>
                    <a:pt x="1288" y="878"/>
                  </a:lnTo>
                  <a:lnTo>
                    <a:pt x="1307" y="883"/>
                  </a:lnTo>
                  <a:lnTo>
                    <a:pt x="1320" y="886"/>
                  </a:lnTo>
                  <a:lnTo>
                    <a:pt x="1333" y="893"/>
                  </a:lnTo>
                  <a:lnTo>
                    <a:pt x="1347" y="905"/>
                  </a:lnTo>
                  <a:lnTo>
                    <a:pt x="1359" y="923"/>
                  </a:lnTo>
                  <a:lnTo>
                    <a:pt x="1366" y="943"/>
                  </a:lnTo>
                  <a:lnTo>
                    <a:pt x="1367" y="966"/>
                  </a:lnTo>
                  <a:lnTo>
                    <a:pt x="1325" y="990"/>
                  </a:lnTo>
                  <a:lnTo>
                    <a:pt x="1321" y="996"/>
                  </a:lnTo>
                  <a:lnTo>
                    <a:pt x="1316" y="1003"/>
                  </a:lnTo>
                  <a:lnTo>
                    <a:pt x="1307" y="988"/>
                  </a:lnTo>
                  <a:lnTo>
                    <a:pt x="1299" y="973"/>
                  </a:lnTo>
                  <a:lnTo>
                    <a:pt x="1288" y="960"/>
                  </a:lnTo>
                  <a:lnTo>
                    <a:pt x="1269" y="942"/>
                  </a:lnTo>
                  <a:lnTo>
                    <a:pt x="1249" y="931"/>
                  </a:lnTo>
                  <a:lnTo>
                    <a:pt x="1232" y="925"/>
                  </a:lnTo>
                  <a:lnTo>
                    <a:pt x="1213" y="925"/>
                  </a:lnTo>
                  <a:lnTo>
                    <a:pt x="1194" y="931"/>
                  </a:lnTo>
                  <a:lnTo>
                    <a:pt x="1175" y="942"/>
                  </a:lnTo>
                  <a:lnTo>
                    <a:pt x="1155" y="960"/>
                  </a:lnTo>
                  <a:lnTo>
                    <a:pt x="1081" y="1033"/>
                  </a:lnTo>
                  <a:lnTo>
                    <a:pt x="1006" y="1108"/>
                  </a:lnTo>
                  <a:lnTo>
                    <a:pt x="1018" y="1123"/>
                  </a:lnTo>
                  <a:lnTo>
                    <a:pt x="1029" y="1136"/>
                  </a:lnTo>
                  <a:lnTo>
                    <a:pt x="1042" y="1146"/>
                  </a:lnTo>
                  <a:lnTo>
                    <a:pt x="1056" y="1154"/>
                  </a:lnTo>
                  <a:lnTo>
                    <a:pt x="1073" y="1158"/>
                  </a:lnTo>
                  <a:lnTo>
                    <a:pt x="1092" y="1157"/>
                  </a:lnTo>
                  <a:lnTo>
                    <a:pt x="1113" y="1157"/>
                  </a:lnTo>
                  <a:lnTo>
                    <a:pt x="1135" y="1157"/>
                  </a:lnTo>
                  <a:lnTo>
                    <a:pt x="1156" y="1156"/>
                  </a:lnTo>
                  <a:lnTo>
                    <a:pt x="1175" y="1151"/>
                  </a:lnTo>
                  <a:lnTo>
                    <a:pt x="1194" y="1142"/>
                  </a:lnTo>
                  <a:lnTo>
                    <a:pt x="1212" y="1133"/>
                  </a:lnTo>
                  <a:lnTo>
                    <a:pt x="1229" y="1124"/>
                  </a:lnTo>
                  <a:lnTo>
                    <a:pt x="1246" y="1117"/>
                  </a:lnTo>
                  <a:lnTo>
                    <a:pt x="1265" y="1112"/>
                  </a:lnTo>
                  <a:lnTo>
                    <a:pt x="1285" y="1110"/>
                  </a:lnTo>
                  <a:lnTo>
                    <a:pt x="1306" y="1110"/>
                  </a:lnTo>
                  <a:lnTo>
                    <a:pt x="1326" y="1110"/>
                  </a:lnTo>
                  <a:lnTo>
                    <a:pt x="1344" y="1112"/>
                  </a:lnTo>
                  <a:lnTo>
                    <a:pt x="1362" y="1116"/>
                  </a:lnTo>
                  <a:lnTo>
                    <a:pt x="1379" y="1123"/>
                  </a:lnTo>
                  <a:lnTo>
                    <a:pt x="1394" y="1134"/>
                  </a:lnTo>
                  <a:lnTo>
                    <a:pt x="1399" y="1138"/>
                  </a:lnTo>
                  <a:lnTo>
                    <a:pt x="1404" y="1142"/>
                  </a:lnTo>
                  <a:lnTo>
                    <a:pt x="1416" y="1152"/>
                  </a:lnTo>
                  <a:lnTo>
                    <a:pt x="1423" y="1164"/>
                  </a:lnTo>
                  <a:lnTo>
                    <a:pt x="1427" y="1179"/>
                  </a:lnTo>
                  <a:lnTo>
                    <a:pt x="1426" y="1194"/>
                  </a:lnTo>
                  <a:lnTo>
                    <a:pt x="1422" y="1209"/>
                  </a:lnTo>
                  <a:lnTo>
                    <a:pt x="1413" y="1222"/>
                  </a:lnTo>
                  <a:lnTo>
                    <a:pt x="1393" y="1242"/>
                  </a:lnTo>
                  <a:lnTo>
                    <a:pt x="1373" y="1262"/>
                  </a:lnTo>
                  <a:lnTo>
                    <a:pt x="1350" y="1280"/>
                  </a:lnTo>
                  <a:lnTo>
                    <a:pt x="1325" y="1297"/>
                  </a:lnTo>
                  <a:lnTo>
                    <a:pt x="1277" y="1328"/>
                  </a:lnTo>
                  <a:lnTo>
                    <a:pt x="1231" y="1366"/>
                  </a:lnTo>
                  <a:lnTo>
                    <a:pt x="1188" y="1406"/>
                  </a:lnTo>
                  <a:lnTo>
                    <a:pt x="1151" y="1450"/>
                  </a:lnTo>
                  <a:lnTo>
                    <a:pt x="1108" y="1501"/>
                  </a:lnTo>
                  <a:lnTo>
                    <a:pt x="1065" y="1552"/>
                  </a:lnTo>
                  <a:lnTo>
                    <a:pt x="1059" y="1561"/>
                  </a:lnTo>
                  <a:lnTo>
                    <a:pt x="1054" y="1572"/>
                  </a:lnTo>
                  <a:lnTo>
                    <a:pt x="1051" y="1582"/>
                  </a:lnTo>
                  <a:lnTo>
                    <a:pt x="1045" y="1607"/>
                  </a:lnTo>
                  <a:lnTo>
                    <a:pt x="1038" y="1625"/>
                  </a:lnTo>
                  <a:lnTo>
                    <a:pt x="1026" y="1640"/>
                  </a:lnTo>
                  <a:lnTo>
                    <a:pt x="1011" y="1649"/>
                  </a:lnTo>
                  <a:lnTo>
                    <a:pt x="992" y="1655"/>
                  </a:lnTo>
                  <a:lnTo>
                    <a:pt x="967" y="1659"/>
                  </a:lnTo>
                  <a:lnTo>
                    <a:pt x="951" y="1662"/>
                  </a:lnTo>
                  <a:lnTo>
                    <a:pt x="934" y="1669"/>
                  </a:lnTo>
                  <a:lnTo>
                    <a:pt x="918" y="1678"/>
                  </a:lnTo>
                  <a:lnTo>
                    <a:pt x="882" y="1701"/>
                  </a:lnTo>
                  <a:lnTo>
                    <a:pt x="848" y="1725"/>
                  </a:lnTo>
                  <a:lnTo>
                    <a:pt x="836" y="1737"/>
                  </a:lnTo>
                  <a:lnTo>
                    <a:pt x="827" y="1751"/>
                  </a:lnTo>
                  <a:lnTo>
                    <a:pt x="823" y="1767"/>
                  </a:lnTo>
                  <a:lnTo>
                    <a:pt x="823" y="1785"/>
                  </a:lnTo>
                  <a:lnTo>
                    <a:pt x="824" y="1860"/>
                  </a:lnTo>
                  <a:lnTo>
                    <a:pt x="823" y="1872"/>
                  </a:lnTo>
                  <a:lnTo>
                    <a:pt x="820" y="1880"/>
                  </a:lnTo>
                  <a:lnTo>
                    <a:pt x="813" y="1885"/>
                  </a:lnTo>
                  <a:lnTo>
                    <a:pt x="804" y="1886"/>
                  </a:lnTo>
                  <a:lnTo>
                    <a:pt x="794" y="1886"/>
                  </a:lnTo>
                  <a:lnTo>
                    <a:pt x="781" y="1883"/>
                  </a:lnTo>
                  <a:lnTo>
                    <a:pt x="768" y="1875"/>
                  </a:lnTo>
                  <a:lnTo>
                    <a:pt x="756" y="1864"/>
                  </a:lnTo>
                  <a:lnTo>
                    <a:pt x="745" y="1850"/>
                  </a:lnTo>
                  <a:lnTo>
                    <a:pt x="738" y="1836"/>
                  </a:lnTo>
                  <a:lnTo>
                    <a:pt x="734" y="1824"/>
                  </a:lnTo>
                  <a:lnTo>
                    <a:pt x="734" y="1815"/>
                  </a:lnTo>
                  <a:lnTo>
                    <a:pt x="735" y="1807"/>
                  </a:lnTo>
                  <a:lnTo>
                    <a:pt x="734" y="1800"/>
                  </a:lnTo>
                  <a:lnTo>
                    <a:pt x="732" y="1795"/>
                  </a:lnTo>
                  <a:lnTo>
                    <a:pt x="717" y="1780"/>
                  </a:lnTo>
                  <a:lnTo>
                    <a:pt x="705" y="1763"/>
                  </a:lnTo>
                  <a:lnTo>
                    <a:pt x="696" y="1746"/>
                  </a:lnTo>
                  <a:lnTo>
                    <a:pt x="687" y="1727"/>
                  </a:lnTo>
                  <a:lnTo>
                    <a:pt x="680" y="1708"/>
                  </a:lnTo>
                  <a:lnTo>
                    <a:pt x="671" y="1690"/>
                  </a:lnTo>
                  <a:lnTo>
                    <a:pt x="660" y="1672"/>
                  </a:lnTo>
                  <a:lnTo>
                    <a:pt x="647" y="1655"/>
                  </a:lnTo>
                  <a:lnTo>
                    <a:pt x="631" y="1642"/>
                  </a:lnTo>
                  <a:lnTo>
                    <a:pt x="628" y="1641"/>
                  </a:lnTo>
                  <a:lnTo>
                    <a:pt x="627" y="1640"/>
                  </a:lnTo>
                  <a:lnTo>
                    <a:pt x="626" y="1639"/>
                  </a:lnTo>
                  <a:lnTo>
                    <a:pt x="623" y="1689"/>
                  </a:lnTo>
                  <a:lnTo>
                    <a:pt x="621" y="1740"/>
                  </a:lnTo>
                  <a:lnTo>
                    <a:pt x="624" y="1825"/>
                  </a:lnTo>
                  <a:lnTo>
                    <a:pt x="634" y="1907"/>
                  </a:lnTo>
                  <a:lnTo>
                    <a:pt x="648" y="1988"/>
                  </a:lnTo>
                  <a:lnTo>
                    <a:pt x="669" y="2067"/>
                  </a:lnTo>
                  <a:lnTo>
                    <a:pt x="696" y="2143"/>
                  </a:lnTo>
                  <a:lnTo>
                    <a:pt x="727" y="2216"/>
                  </a:lnTo>
                  <a:lnTo>
                    <a:pt x="764" y="2287"/>
                  </a:lnTo>
                  <a:lnTo>
                    <a:pt x="805" y="2355"/>
                  </a:lnTo>
                  <a:lnTo>
                    <a:pt x="852" y="2419"/>
                  </a:lnTo>
                  <a:lnTo>
                    <a:pt x="902" y="2480"/>
                  </a:lnTo>
                  <a:lnTo>
                    <a:pt x="956" y="2537"/>
                  </a:lnTo>
                  <a:lnTo>
                    <a:pt x="1015" y="2590"/>
                  </a:lnTo>
                  <a:lnTo>
                    <a:pt x="1076" y="2640"/>
                  </a:lnTo>
                  <a:lnTo>
                    <a:pt x="1141" y="2684"/>
                  </a:lnTo>
                  <a:lnTo>
                    <a:pt x="1142" y="2575"/>
                  </a:lnTo>
                  <a:lnTo>
                    <a:pt x="1143" y="2467"/>
                  </a:lnTo>
                  <a:lnTo>
                    <a:pt x="1142" y="2450"/>
                  </a:lnTo>
                  <a:lnTo>
                    <a:pt x="1138" y="2435"/>
                  </a:lnTo>
                  <a:lnTo>
                    <a:pt x="1131" y="2423"/>
                  </a:lnTo>
                  <a:lnTo>
                    <a:pt x="1119" y="2411"/>
                  </a:lnTo>
                  <a:lnTo>
                    <a:pt x="1098" y="2391"/>
                  </a:lnTo>
                  <a:lnTo>
                    <a:pt x="1079" y="2371"/>
                  </a:lnTo>
                  <a:lnTo>
                    <a:pt x="1076" y="2369"/>
                  </a:lnTo>
                  <a:lnTo>
                    <a:pt x="1074" y="2367"/>
                  </a:lnTo>
                  <a:lnTo>
                    <a:pt x="1072" y="2366"/>
                  </a:lnTo>
                  <a:lnTo>
                    <a:pt x="1069" y="2363"/>
                  </a:lnTo>
                  <a:lnTo>
                    <a:pt x="1068" y="2360"/>
                  </a:lnTo>
                  <a:lnTo>
                    <a:pt x="1062" y="2340"/>
                  </a:lnTo>
                  <a:lnTo>
                    <a:pt x="1053" y="2320"/>
                  </a:lnTo>
                  <a:lnTo>
                    <a:pt x="1042" y="2301"/>
                  </a:lnTo>
                  <a:lnTo>
                    <a:pt x="1031" y="2281"/>
                  </a:lnTo>
                  <a:lnTo>
                    <a:pt x="1020" y="2262"/>
                  </a:lnTo>
                  <a:lnTo>
                    <a:pt x="1011" y="2242"/>
                  </a:lnTo>
                  <a:lnTo>
                    <a:pt x="1005" y="2221"/>
                  </a:lnTo>
                  <a:lnTo>
                    <a:pt x="1003" y="2198"/>
                  </a:lnTo>
                  <a:lnTo>
                    <a:pt x="1006" y="2174"/>
                  </a:lnTo>
                  <a:lnTo>
                    <a:pt x="1009" y="2164"/>
                  </a:lnTo>
                  <a:lnTo>
                    <a:pt x="1015" y="2155"/>
                  </a:lnTo>
                  <a:lnTo>
                    <a:pt x="1021" y="2148"/>
                  </a:lnTo>
                  <a:lnTo>
                    <a:pt x="1035" y="2136"/>
                  </a:lnTo>
                  <a:lnTo>
                    <a:pt x="1043" y="2122"/>
                  </a:lnTo>
                  <a:lnTo>
                    <a:pt x="1049" y="2106"/>
                  </a:lnTo>
                  <a:lnTo>
                    <a:pt x="1052" y="2090"/>
                  </a:lnTo>
                  <a:lnTo>
                    <a:pt x="1052" y="2072"/>
                  </a:lnTo>
                  <a:lnTo>
                    <a:pt x="1053" y="2049"/>
                  </a:lnTo>
                  <a:lnTo>
                    <a:pt x="1056" y="2030"/>
                  </a:lnTo>
                  <a:lnTo>
                    <a:pt x="1062" y="2014"/>
                  </a:lnTo>
                  <a:lnTo>
                    <a:pt x="1072" y="2001"/>
                  </a:lnTo>
                  <a:lnTo>
                    <a:pt x="1084" y="1993"/>
                  </a:lnTo>
                  <a:lnTo>
                    <a:pt x="1100" y="1986"/>
                  </a:lnTo>
                  <a:lnTo>
                    <a:pt x="1120" y="1981"/>
                  </a:lnTo>
                  <a:lnTo>
                    <a:pt x="1143" y="1978"/>
                  </a:lnTo>
                  <a:lnTo>
                    <a:pt x="1174" y="1978"/>
                  </a:lnTo>
                  <a:lnTo>
                    <a:pt x="1202" y="1981"/>
                  </a:lnTo>
                  <a:lnTo>
                    <a:pt x="1228" y="1989"/>
                  </a:lnTo>
                  <a:lnTo>
                    <a:pt x="1253" y="2001"/>
                  </a:lnTo>
                  <a:lnTo>
                    <a:pt x="1275" y="2019"/>
                  </a:lnTo>
                  <a:lnTo>
                    <a:pt x="1295" y="2043"/>
                  </a:lnTo>
                  <a:lnTo>
                    <a:pt x="1303" y="2053"/>
                  </a:lnTo>
                  <a:lnTo>
                    <a:pt x="1314" y="2063"/>
                  </a:lnTo>
                  <a:lnTo>
                    <a:pt x="1325" y="2069"/>
                  </a:lnTo>
                  <a:lnTo>
                    <a:pt x="1339" y="2072"/>
                  </a:lnTo>
                  <a:lnTo>
                    <a:pt x="1355" y="2072"/>
                  </a:lnTo>
                  <a:lnTo>
                    <a:pt x="1365" y="2075"/>
                  </a:lnTo>
                  <a:lnTo>
                    <a:pt x="1375" y="2081"/>
                  </a:lnTo>
                  <a:lnTo>
                    <a:pt x="1384" y="2088"/>
                  </a:lnTo>
                  <a:lnTo>
                    <a:pt x="1426" y="2130"/>
                  </a:lnTo>
                  <a:lnTo>
                    <a:pt x="1467" y="2172"/>
                  </a:lnTo>
                  <a:lnTo>
                    <a:pt x="1480" y="2185"/>
                  </a:lnTo>
                  <a:lnTo>
                    <a:pt x="1493" y="2195"/>
                  </a:lnTo>
                  <a:lnTo>
                    <a:pt x="1506" y="2204"/>
                  </a:lnTo>
                  <a:lnTo>
                    <a:pt x="1521" y="2209"/>
                  </a:lnTo>
                  <a:lnTo>
                    <a:pt x="1540" y="2211"/>
                  </a:lnTo>
                  <a:lnTo>
                    <a:pt x="1551" y="2213"/>
                  </a:lnTo>
                  <a:lnTo>
                    <a:pt x="1561" y="2221"/>
                  </a:lnTo>
                  <a:lnTo>
                    <a:pt x="1572" y="2230"/>
                  </a:lnTo>
                  <a:lnTo>
                    <a:pt x="1582" y="2241"/>
                  </a:lnTo>
                  <a:lnTo>
                    <a:pt x="1591" y="2252"/>
                  </a:lnTo>
                  <a:lnTo>
                    <a:pt x="1595" y="2263"/>
                  </a:lnTo>
                  <a:lnTo>
                    <a:pt x="1597" y="2277"/>
                  </a:lnTo>
                  <a:lnTo>
                    <a:pt x="1596" y="2292"/>
                  </a:lnTo>
                  <a:lnTo>
                    <a:pt x="1594" y="2310"/>
                  </a:lnTo>
                  <a:lnTo>
                    <a:pt x="1590" y="2327"/>
                  </a:lnTo>
                  <a:lnTo>
                    <a:pt x="1584" y="2343"/>
                  </a:lnTo>
                  <a:lnTo>
                    <a:pt x="1578" y="2358"/>
                  </a:lnTo>
                  <a:lnTo>
                    <a:pt x="1571" y="2369"/>
                  </a:lnTo>
                  <a:lnTo>
                    <a:pt x="1561" y="2381"/>
                  </a:lnTo>
                  <a:lnTo>
                    <a:pt x="1554" y="2396"/>
                  </a:lnTo>
                  <a:lnTo>
                    <a:pt x="1551" y="2411"/>
                  </a:lnTo>
                  <a:lnTo>
                    <a:pt x="1548" y="2428"/>
                  </a:lnTo>
                  <a:lnTo>
                    <a:pt x="1542" y="2442"/>
                  </a:lnTo>
                  <a:lnTo>
                    <a:pt x="1533" y="2453"/>
                  </a:lnTo>
                  <a:lnTo>
                    <a:pt x="1522" y="2463"/>
                  </a:lnTo>
                  <a:lnTo>
                    <a:pt x="1510" y="2471"/>
                  </a:lnTo>
                  <a:lnTo>
                    <a:pt x="1497" y="2480"/>
                  </a:lnTo>
                  <a:lnTo>
                    <a:pt x="1490" y="2483"/>
                  </a:lnTo>
                  <a:lnTo>
                    <a:pt x="1482" y="2485"/>
                  </a:lnTo>
                  <a:lnTo>
                    <a:pt x="1475" y="2488"/>
                  </a:lnTo>
                  <a:lnTo>
                    <a:pt x="1388" y="2563"/>
                  </a:lnTo>
                  <a:lnTo>
                    <a:pt x="1301" y="2639"/>
                  </a:lnTo>
                  <a:lnTo>
                    <a:pt x="1299" y="2641"/>
                  </a:lnTo>
                  <a:lnTo>
                    <a:pt x="1296" y="2644"/>
                  </a:lnTo>
                  <a:lnTo>
                    <a:pt x="1295" y="2646"/>
                  </a:lnTo>
                  <a:lnTo>
                    <a:pt x="1249" y="2744"/>
                  </a:lnTo>
                  <a:lnTo>
                    <a:pt x="1323" y="2776"/>
                  </a:lnTo>
                  <a:lnTo>
                    <a:pt x="1400" y="2804"/>
                  </a:lnTo>
                  <a:lnTo>
                    <a:pt x="1479" y="2826"/>
                  </a:lnTo>
                  <a:lnTo>
                    <a:pt x="1560" y="2841"/>
                  </a:lnTo>
                  <a:lnTo>
                    <a:pt x="1643" y="2850"/>
                  </a:lnTo>
                  <a:lnTo>
                    <a:pt x="1728" y="2853"/>
                  </a:lnTo>
                  <a:lnTo>
                    <a:pt x="1815" y="2850"/>
                  </a:lnTo>
                  <a:lnTo>
                    <a:pt x="1900" y="2841"/>
                  </a:lnTo>
                  <a:lnTo>
                    <a:pt x="1982" y="2825"/>
                  </a:lnTo>
                  <a:lnTo>
                    <a:pt x="2063" y="2803"/>
                  </a:lnTo>
                  <a:lnTo>
                    <a:pt x="2141" y="2774"/>
                  </a:lnTo>
                  <a:lnTo>
                    <a:pt x="2216" y="2741"/>
                  </a:lnTo>
                  <a:lnTo>
                    <a:pt x="2287" y="2702"/>
                  </a:lnTo>
                  <a:lnTo>
                    <a:pt x="2356" y="2659"/>
                  </a:lnTo>
                  <a:lnTo>
                    <a:pt x="2421" y="2610"/>
                  </a:lnTo>
                  <a:lnTo>
                    <a:pt x="2482" y="2556"/>
                  </a:lnTo>
                  <a:lnTo>
                    <a:pt x="2540" y="2499"/>
                  </a:lnTo>
                  <a:lnTo>
                    <a:pt x="2593" y="2437"/>
                  </a:lnTo>
                  <a:lnTo>
                    <a:pt x="2641" y="2372"/>
                  </a:lnTo>
                  <a:lnTo>
                    <a:pt x="2685" y="2303"/>
                  </a:lnTo>
                  <a:lnTo>
                    <a:pt x="2724" y="2230"/>
                  </a:lnTo>
                  <a:lnTo>
                    <a:pt x="2757" y="2155"/>
                  </a:lnTo>
                  <a:lnTo>
                    <a:pt x="2785" y="2077"/>
                  </a:lnTo>
                  <a:lnTo>
                    <a:pt x="2807" y="1996"/>
                  </a:lnTo>
                  <a:lnTo>
                    <a:pt x="2824" y="1913"/>
                  </a:lnTo>
                  <a:lnTo>
                    <a:pt x="2834" y="1827"/>
                  </a:lnTo>
                  <a:lnTo>
                    <a:pt x="2837" y="1740"/>
                  </a:lnTo>
                  <a:lnTo>
                    <a:pt x="2837" y="1721"/>
                  </a:lnTo>
                  <a:lnTo>
                    <a:pt x="2837" y="1702"/>
                  </a:lnTo>
                  <a:lnTo>
                    <a:pt x="2814" y="1702"/>
                  </a:lnTo>
                  <a:lnTo>
                    <a:pt x="2793" y="1706"/>
                  </a:lnTo>
                  <a:lnTo>
                    <a:pt x="2774" y="1714"/>
                  </a:lnTo>
                  <a:lnTo>
                    <a:pt x="2757" y="1725"/>
                  </a:lnTo>
                  <a:lnTo>
                    <a:pt x="2741" y="1738"/>
                  </a:lnTo>
                  <a:lnTo>
                    <a:pt x="2726" y="1754"/>
                  </a:lnTo>
                  <a:lnTo>
                    <a:pt x="2714" y="1770"/>
                  </a:lnTo>
                  <a:lnTo>
                    <a:pt x="2701" y="1787"/>
                  </a:lnTo>
                  <a:lnTo>
                    <a:pt x="2690" y="1807"/>
                  </a:lnTo>
                  <a:lnTo>
                    <a:pt x="2679" y="1830"/>
                  </a:lnTo>
                  <a:lnTo>
                    <a:pt x="2670" y="1852"/>
                  </a:lnTo>
                  <a:lnTo>
                    <a:pt x="2659" y="1875"/>
                  </a:lnTo>
                  <a:lnTo>
                    <a:pt x="2644" y="1895"/>
                  </a:lnTo>
                  <a:lnTo>
                    <a:pt x="2641" y="1901"/>
                  </a:lnTo>
                  <a:lnTo>
                    <a:pt x="2641" y="1909"/>
                  </a:lnTo>
                  <a:lnTo>
                    <a:pt x="2642" y="1918"/>
                  </a:lnTo>
                  <a:lnTo>
                    <a:pt x="2643" y="1926"/>
                  </a:lnTo>
                  <a:lnTo>
                    <a:pt x="2643" y="1946"/>
                  </a:lnTo>
                  <a:lnTo>
                    <a:pt x="2639" y="1963"/>
                  </a:lnTo>
                  <a:lnTo>
                    <a:pt x="2633" y="1980"/>
                  </a:lnTo>
                  <a:lnTo>
                    <a:pt x="2623" y="1996"/>
                  </a:lnTo>
                  <a:lnTo>
                    <a:pt x="2613" y="2013"/>
                  </a:lnTo>
                  <a:lnTo>
                    <a:pt x="2593" y="2049"/>
                  </a:lnTo>
                  <a:lnTo>
                    <a:pt x="2574" y="2087"/>
                  </a:lnTo>
                  <a:lnTo>
                    <a:pt x="2554" y="2125"/>
                  </a:lnTo>
                  <a:lnTo>
                    <a:pt x="2550" y="2137"/>
                  </a:lnTo>
                  <a:lnTo>
                    <a:pt x="2547" y="2150"/>
                  </a:lnTo>
                  <a:lnTo>
                    <a:pt x="2547" y="2164"/>
                  </a:lnTo>
                  <a:lnTo>
                    <a:pt x="2549" y="2179"/>
                  </a:lnTo>
                  <a:lnTo>
                    <a:pt x="2551" y="2195"/>
                  </a:lnTo>
                  <a:lnTo>
                    <a:pt x="2551" y="2210"/>
                  </a:lnTo>
                  <a:lnTo>
                    <a:pt x="2552" y="2217"/>
                  </a:lnTo>
                  <a:lnTo>
                    <a:pt x="2552" y="2226"/>
                  </a:lnTo>
                  <a:lnTo>
                    <a:pt x="2553" y="2234"/>
                  </a:lnTo>
                  <a:lnTo>
                    <a:pt x="2552" y="2241"/>
                  </a:lnTo>
                  <a:lnTo>
                    <a:pt x="2550" y="2245"/>
                  </a:lnTo>
                  <a:lnTo>
                    <a:pt x="2536" y="2260"/>
                  </a:lnTo>
                  <a:lnTo>
                    <a:pt x="2525" y="2277"/>
                  </a:lnTo>
                  <a:lnTo>
                    <a:pt x="2517" y="2294"/>
                  </a:lnTo>
                  <a:lnTo>
                    <a:pt x="2511" y="2313"/>
                  </a:lnTo>
                  <a:lnTo>
                    <a:pt x="2503" y="2331"/>
                  </a:lnTo>
                  <a:lnTo>
                    <a:pt x="2496" y="2349"/>
                  </a:lnTo>
                  <a:lnTo>
                    <a:pt x="2485" y="2366"/>
                  </a:lnTo>
                  <a:lnTo>
                    <a:pt x="2476" y="2381"/>
                  </a:lnTo>
                  <a:lnTo>
                    <a:pt x="2469" y="2397"/>
                  </a:lnTo>
                  <a:lnTo>
                    <a:pt x="2461" y="2414"/>
                  </a:lnTo>
                  <a:lnTo>
                    <a:pt x="2460" y="2417"/>
                  </a:lnTo>
                  <a:lnTo>
                    <a:pt x="2460" y="2421"/>
                  </a:lnTo>
                  <a:lnTo>
                    <a:pt x="2459" y="2424"/>
                  </a:lnTo>
                  <a:lnTo>
                    <a:pt x="2459" y="2427"/>
                  </a:lnTo>
                  <a:lnTo>
                    <a:pt x="2458" y="2429"/>
                  </a:lnTo>
                  <a:lnTo>
                    <a:pt x="2457" y="2431"/>
                  </a:lnTo>
                  <a:lnTo>
                    <a:pt x="2375" y="2482"/>
                  </a:lnTo>
                  <a:lnTo>
                    <a:pt x="2370" y="2485"/>
                  </a:lnTo>
                  <a:lnTo>
                    <a:pt x="2364" y="2489"/>
                  </a:lnTo>
                  <a:lnTo>
                    <a:pt x="2359" y="2494"/>
                  </a:lnTo>
                  <a:lnTo>
                    <a:pt x="2351" y="2498"/>
                  </a:lnTo>
                  <a:lnTo>
                    <a:pt x="2341" y="2498"/>
                  </a:lnTo>
                  <a:lnTo>
                    <a:pt x="2334" y="2495"/>
                  </a:lnTo>
                  <a:lnTo>
                    <a:pt x="2326" y="2489"/>
                  </a:lnTo>
                  <a:lnTo>
                    <a:pt x="2322" y="2481"/>
                  </a:lnTo>
                  <a:lnTo>
                    <a:pt x="2315" y="2463"/>
                  </a:lnTo>
                  <a:lnTo>
                    <a:pt x="2306" y="2446"/>
                  </a:lnTo>
                  <a:lnTo>
                    <a:pt x="2296" y="2430"/>
                  </a:lnTo>
                  <a:lnTo>
                    <a:pt x="2285" y="2413"/>
                  </a:lnTo>
                  <a:lnTo>
                    <a:pt x="2280" y="2399"/>
                  </a:lnTo>
                  <a:lnTo>
                    <a:pt x="2277" y="2383"/>
                  </a:lnTo>
                  <a:lnTo>
                    <a:pt x="2278" y="2366"/>
                  </a:lnTo>
                  <a:lnTo>
                    <a:pt x="2280" y="2346"/>
                  </a:lnTo>
                  <a:lnTo>
                    <a:pt x="2284" y="2328"/>
                  </a:lnTo>
                  <a:lnTo>
                    <a:pt x="2290" y="2313"/>
                  </a:lnTo>
                  <a:lnTo>
                    <a:pt x="2295" y="2296"/>
                  </a:lnTo>
                  <a:lnTo>
                    <a:pt x="2298" y="2276"/>
                  </a:lnTo>
                  <a:lnTo>
                    <a:pt x="2299" y="2255"/>
                  </a:lnTo>
                  <a:lnTo>
                    <a:pt x="2298" y="2235"/>
                  </a:lnTo>
                  <a:lnTo>
                    <a:pt x="2294" y="2215"/>
                  </a:lnTo>
                  <a:lnTo>
                    <a:pt x="2287" y="2198"/>
                  </a:lnTo>
                  <a:lnTo>
                    <a:pt x="2278" y="2183"/>
                  </a:lnTo>
                  <a:lnTo>
                    <a:pt x="2267" y="2168"/>
                  </a:lnTo>
                  <a:lnTo>
                    <a:pt x="2260" y="2150"/>
                  </a:lnTo>
                  <a:lnTo>
                    <a:pt x="2256" y="2131"/>
                  </a:lnTo>
                  <a:lnTo>
                    <a:pt x="2254" y="2095"/>
                  </a:lnTo>
                  <a:lnTo>
                    <a:pt x="2256" y="2059"/>
                  </a:lnTo>
                  <a:lnTo>
                    <a:pt x="2256" y="2040"/>
                  </a:lnTo>
                  <a:lnTo>
                    <a:pt x="2252" y="2024"/>
                  </a:lnTo>
                  <a:lnTo>
                    <a:pt x="2244" y="2010"/>
                  </a:lnTo>
                  <a:lnTo>
                    <a:pt x="2234" y="1998"/>
                  </a:lnTo>
                  <a:lnTo>
                    <a:pt x="2221" y="1989"/>
                  </a:lnTo>
                  <a:lnTo>
                    <a:pt x="2209" y="1982"/>
                  </a:lnTo>
                  <a:lnTo>
                    <a:pt x="2194" y="1978"/>
                  </a:lnTo>
                  <a:lnTo>
                    <a:pt x="2179" y="1976"/>
                  </a:lnTo>
                  <a:lnTo>
                    <a:pt x="2164" y="1977"/>
                  </a:lnTo>
                  <a:lnTo>
                    <a:pt x="2148" y="1980"/>
                  </a:lnTo>
                  <a:lnTo>
                    <a:pt x="2134" y="1989"/>
                  </a:lnTo>
                  <a:lnTo>
                    <a:pt x="2120" y="2001"/>
                  </a:lnTo>
                  <a:lnTo>
                    <a:pt x="2105" y="2014"/>
                  </a:lnTo>
                  <a:lnTo>
                    <a:pt x="2088" y="2023"/>
                  </a:lnTo>
                  <a:lnTo>
                    <a:pt x="2070" y="2028"/>
                  </a:lnTo>
                  <a:lnTo>
                    <a:pt x="2050" y="2029"/>
                  </a:lnTo>
                  <a:lnTo>
                    <a:pt x="2031" y="2027"/>
                  </a:lnTo>
                  <a:lnTo>
                    <a:pt x="2012" y="2021"/>
                  </a:lnTo>
                  <a:lnTo>
                    <a:pt x="1994" y="2012"/>
                  </a:lnTo>
                  <a:lnTo>
                    <a:pt x="1979" y="1999"/>
                  </a:lnTo>
                  <a:lnTo>
                    <a:pt x="1966" y="1985"/>
                  </a:lnTo>
                  <a:lnTo>
                    <a:pt x="1964" y="1975"/>
                  </a:lnTo>
                  <a:lnTo>
                    <a:pt x="1962" y="1966"/>
                  </a:lnTo>
                  <a:lnTo>
                    <a:pt x="1961" y="1957"/>
                  </a:lnTo>
                  <a:lnTo>
                    <a:pt x="1957" y="1945"/>
                  </a:lnTo>
                  <a:lnTo>
                    <a:pt x="1954" y="1935"/>
                  </a:lnTo>
                  <a:lnTo>
                    <a:pt x="1950" y="1924"/>
                  </a:lnTo>
                  <a:lnTo>
                    <a:pt x="1943" y="1917"/>
                  </a:lnTo>
                  <a:lnTo>
                    <a:pt x="1928" y="1902"/>
                  </a:lnTo>
                  <a:lnTo>
                    <a:pt x="1920" y="1885"/>
                  </a:lnTo>
                  <a:lnTo>
                    <a:pt x="1915" y="1867"/>
                  </a:lnTo>
                  <a:lnTo>
                    <a:pt x="1915" y="1847"/>
                  </a:lnTo>
                  <a:lnTo>
                    <a:pt x="1917" y="1818"/>
                  </a:lnTo>
                  <a:lnTo>
                    <a:pt x="1915" y="1790"/>
                  </a:lnTo>
                  <a:lnTo>
                    <a:pt x="1915" y="1771"/>
                  </a:lnTo>
                  <a:lnTo>
                    <a:pt x="1919" y="1753"/>
                  </a:lnTo>
                  <a:lnTo>
                    <a:pt x="1927" y="1737"/>
                  </a:lnTo>
                  <a:lnTo>
                    <a:pt x="1941" y="1723"/>
                  </a:lnTo>
                  <a:lnTo>
                    <a:pt x="1947" y="1718"/>
                  </a:lnTo>
                  <a:lnTo>
                    <a:pt x="1954" y="1712"/>
                  </a:lnTo>
                  <a:lnTo>
                    <a:pt x="1958" y="1705"/>
                  </a:lnTo>
                  <a:lnTo>
                    <a:pt x="1959" y="1699"/>
                  </a:lnTo>
                  <a:lnTo>
                    <a:pt x="1960" y="1678"/>
                  </a:lnTo>
                  <a:lnTo>
                    <a:pt x="1965" y="1660"/>
                  </a:lnTo>
                  <a:lnTo>
                    <a:pt x="1974" y="1645"/>
                  </a:lnTo>
                  <a:lnTo>
                    <a:pt x="1984" y="1631"/>
                  </a:lnTo>
                  <a:lnTo>
                    <a:pt x="1997" y="1619"/>
                  </a:lnTo>
                  <a:lnTo>
                    <a:pt x="2010" y="1608"/>
                  </a:lnTo>
                  <a:lnTo>
                    <a:pt x="2024" y="1596"/>
                  </a:lnTo>
                  <a:lnTo>
                    <a:pt x="2037" y="1586"/>
                  </a:lnTo>
                  <a:lnTo>
                    <a:pt x="2050" y="1573"/>
                  </a:lnTo>
                  <a:lnTo>
                    <a:pt x="2058" y="1569"/>
                  </a:lnTo>
                  <a:lnTo>
                    <a:pt x="2068" y="1566"/>
                  </a:lnTo>
                  <a:lnTo>
                    <a:pt x="2082" y="1566"/>
                  </a:lnTo>
                  <a:lnTo>
                    <a:pt x="2095" y="1567"/>
                  </a:lnTo>
                  <a:lnTo>
                    <a:pt x="2108" y="1567"/>
                  </a:lnTo>
                  <a:lnTo>
                    <a:pt x="2125" y="1566"/>
                  </a:lnTo>
                  <a:lnTo>
                    <a:pt x="2141" y="1562"/>
                  </a:lnTo>
                  <a:lnTo>
                    <a:pt x="2155" y="1554"/>
                  </a:lnTo>
                  <a:lnTo>
                    <a:pt x="2169" y="1542"/>
                  </a:lnTo>
                  <a:lnTo>
                    <a:pt x="2185" y="1527"/>
                  </a:lnTo>
                  <a:lnTo>
                    <a:pt x="2203" y="1520"/>
                  </a:lnTo>
                  <a:lnTo>
                    <a:pt x="2220" y="1520"/>
                  </a:lnTo>
                  <a:lnTo>
                    <a:pt x="2238" y="1528"/>
                  </a:lnTo>
                  <a:lnTo>
                    <a:pt x="2256" y="1543"/>
                  </a:lnTo>
                  <a:lnTo>
                    <a:pt x="2287" y="1577"/>
                  </a:lnTo>
                  <a:lnTo>
                    <a:pt x="2319" y="1612"/>
                  </a:lnTo>
                  <a:lnTo>
                    <a:pt x="2321" y="1608"/>
                  </a:lnTo>
                  <a:lnTo>
                    <a:pt x="2323" y="1605"/>
                  </a:lnTo>
                  <a:lnTo>
                    <a:pt x="2326" y="1600"/>
                  </a:lnTo>
                  <a:lnTo>
                    <a:pt x="2356" y="1594"/>
                  </a:lnTo>
                  <a:lnTo>
                    <a:pt x="2386" y="1589"/>
                  </a:lnTo>
                  <a:lnTo>
                    <a:pt x="2414" y="1589"/>
                  </a:lnTo>
                  <a:lnTo>
                    <a:pt x="2441" y="1589"/>
                  </a:lnTo>
                  <a:lnTo>
                    <a:pt x="2469" y="1588"/>
                  </a:lnTo>
                  <a:lnTo>
                    <a:pt x="2477" y="1586"/>
                  </a:lnTo>
                  <a:lnTo>
                    <a:pt x="2487" y="1581"/>
                  </a:lnTo>
                  <a:lnTo>
                    <a:pt x="2499" y="1575"/>
                  </a:lnTo>
                  <a:lnTo>
                    <a:pt x="2515" y="1568"/>
                  </a:lnTo>
                  <a:lnTo>
                    <a:pt x="2490" y="1544"/>
                  </a:lnTo>
                  <a:lnTo>
                    <a:pt x="2466" y="1524"/>
                  </a:lnTo>
                  <a:lnTo>
                    <a:pt x="2445" y="1504"/>
                  </a:lnTo>
                  <a:lnTo>
                    <a:pt x="2425" y="1486"/>
                  </a:lnTo>
                  <a:lnTo>
                    <a:pt x="2423" y="1483"/>
                  </a:lnTo>
                  <a:lnTo>
                    <a:pt x="2421" y="1481"/>
                  </a:lnTo>
                  <a:lnTo>
                    <a:pt x="2418" y="1480"/>
                  </a:lnTo>
                  <a:lnTo>
                    <a:pt x="2416" y="1478"/>
                  </a:lnTo>
                  <a:lnTo>
                    <a:pt x="2414" y="1478"/>
                  </a:lnTo>
                  <a:lnTo>
                    <a:pt x="2395" y="1479"/>
                  </a:lnTo>
                  <a:lnTo>
                    <a:pt x="2379" y="1475"/>
                  </a:lnTo>
                  <a:lnTo>
                    <a:pt x="2364" y="1467"/>
                  </a:lnTo>
                  <a:lnTo>
                    <a:pt x="2352" y="1459"/>
                  </a:lnTo>
                  <a:lnTo>
                    <a:pt x="2340" y="1447"/>
                  </a:lnTo>
                  <a:lnTo>
                    <a:pt x="2330" y="1435"/>
                  </a:lnTo>
                  <a:lnTo>
                    <a:pt x="2319" y="1423"/>
                  </a:lnTo>
                  <a:lnTo>
                    <a:pt x="2307" y="1411"/>
                  </a:lnTo>
                  <a:lnTo>
                    <a:pt x="2290" y="1397"/>
                  </a:lnTo>
                  <a:lnTo>
                    <a:pt x="2270" y="1388"/>
                  </a:lnTo>
                  <a:lnTo>
                    <a:pt x="2249" y="1382"/>
                  </a:lnTo>
                  <a:lnTo>
                    <a:pt x="2227" y="1381"/>
                  </a:lnTo>
                  <a:lnTo>
                    <a:pt x="2206" y="1385"/>
                  </a:lnTo>
                  <a:lnTo>
                    <a:pt x="2186" y="1393"/>
                  </a:lnTo>
                  <a:lnTo>
                    <a:pt x="2169" y="1405"/>
                  </a:lnTo>
                  <a:lnTo>
                    <a:pt x="2153" y="1422"/>
                  </a:lnTo>
                  <a:lnTo>
                    <a:pt x="2147" y="1431"/>
                  </a:lnTo>
                  <a:lnTo>
                    <a:pt x="2145" y="1443"/>
                  </a:lnTo>
                  <a:lnTo>
                    <a:pt x="2143" y="1454"/>
                  </a:lnTo>
                  <a:lnTo>
                    <a:pt x="2140" y="1470"/>
                  </a:lnTo>
                  <a:lnTo>
                    <a:pt x="2133" y="1486"/>
                  </a:lnTo>
                  <a:lnTo>
                    <a:pt x="2122" y="1500"/>
                  </a:lnTo>
                  <a:lnTo>
                    <a:pt x="2108" y="1510"/>
                  </a:lnTo>
                  <a:lnTo>
                    <a:pt x="2095" y="1518"/>
                  </a:lnTo>
                  <a:lnTo>
                    <a:pt x="2079" y="1521"/>
                  </a:lnTo>
                  <a:lnTo>
                    <a:pt x="2063" y="1519"/>
                  </a:lnTo>
                  <a:lnTo>
                    <a:pt x="2047" y="1512"/>
                  </a:lnTo>
                  <a:lnTo>
                    <a:pt x="2032" y="1501"/>
                  </a:lnTo>
                  <a:lnTo>
                    <a:pt x="2019" y="1487"/>
                  </a:lnTo>
                  <a:lnTo>
                    <a:pt x="2008" y="1472"/>
                  </a:lnTo>
                  <a:lnTo>
                    <a:pt x="2004" y="1461"/>
                  </a:lnTo>
                  <a:lnTo>
                    <a:pt x="2003" y="1447"/>
                  </a:lnTo>
                  <a:lnTo>
                    <a:pt x="2006" y="1434"/>
                  </a:lnTo>
                  <a:lnTo>
                    <a:pt x="2013" y="1423"/>
                  </a:lnTo>
                  <a:lnTo>
                    <a:pt x="2023" y="1411"/>
                  </a:lnTo>
                  <a:lnTo>
                    <a:pt x="2037" y="1399"/>
                  </a:lnTo>
                  <a:lnTo>
                    <a:pt x="2050" y="1386"/>
                  </a:lnTo>
                  <a:lnTo>
                    <a:pt x="2062" y="1374"/>
                  </a:lnTo>
                  <a:lnTo>
                    <a:pt x="2077" y="1360"/>
                  </a:lnTo>
                  <a:lnTo>
                    <a:pt x="2086" y="1345"/>
                  </a:lnTo>
                  <a:lnTo>
                    <a:pt x="2094" y="1328"/>
                  </a:lnTo>
                  <a:lnTo>
                    <a:pt x="2097" y="1310"/>
                  </a:lnTo>
                  <a:lnTo>
                    <a:pt x="2099" y="1290"/>
                  </a:lnTo>
                  <a:lnTo>
                    <a:pt x="2098" y="1271"/>
                  </a:lnTo>
                  <a:lnTo>
                    <a:pt x="2094" y="1254"/>
                  </a:lnTo>
                  <a:lnTo>
                    <a:pt x="2085" y="1239"/>
                  </a:lnTo>
                  <a:lnTo>
                    <a:pt x="2075" y="1225"/>
                  </a:lnTo>
                  <a:lnTo>
                    <a:pt x="2072" y="1217"/>
                  </a:lnTo>
                  <a:lnTo>
                    <a:pt x="2073" y="1210"/>
                  </a:lnTo>
                  <a:lnTo>
                    <a:pt x="2078" y="1205"/>
                  </a:lnTo>
                  <a:lnTo>
                    <a:pt x="2085" y="1203"/>
                  </a:lnTo>
                  <a:lnTo>
                    <a:pt x="2101" y="1204"/>
                  </a:lnTo>
                  <a:lnTo>
                    <a:pt x="2117" y="1203"/>
                  </a:lnTo>
                  <a:lnTo>
                    <a:pt x="2131" y="1200"/>
                  </a:lnTo>
                  <a:lnTo>
                    <a:pt x="2146" y="1193"/>
                  </a:lnTo>
                  <a:lnTo>
                    <a:pt x="2161" y="1181"/>
                  </a:lnTo>
                  <a:lnTo>
                    <a:pt x="2178" y="1168"/>
                  </a:lnTo>
                  <a:lnTo>
                    <a:pt x="2198" y="1153"/>
                  </a:lnTo>
                  <a:lnTo>
                    <a:pt x="2181" y="1141"/>
                  </a:lnTo>
                  <a:lnTo>
                    <a:pt x="2167" y="1133"/>
                  </a:lnTo>
                  <a:lnTo>
                    <a:pt x="2156" y="1123"/>
                  </a:lnTo>
                  <a:lnTo>
                    <a:pt x="2151" y="1117"/>
                  </a:lnTo>
                  <a:lnTo>
                    <a:pt x="2145" y="1109"/>
                  </a:lnTo>
                  <a:lnTo>
                    <a:pt x="2142" y="1102"/>
                  </a:lnTo>
                  <a:lnTo>
                    <a:pt x="2142" y="1096"/>
                  </a:lnTo>
                  <a:lnTo>
                    <a:pt x="2147" y="1075"/>
                  </a:lnTo>
                  <a:lnTo>
                    <a:pt x="2153" y="1053"/>
                  </a:lnTo>
                  <a:lnTo>
                    <a:pt x="2158" y="1032"/>
                  </a:lnTo>
                  <a:lnTo>
                    <a:pt x="2164" y="1012"/>
                  </a:lnTo>
                  <a:lnTo>
                    <a:pt x="2174" y="992"/>
                  </a:lnTo>
                  <a:lnTo>
                    <a:pt x="2185" y="975"/>
                  </a:lnTo>
                  <a:lnTo>
                    <a:pt x="2202" y="958"/>
                  </a:lnTo>
                  <a:lnTo>
                    <a:pt x="2210" y="954"/>
                  </a:lnTo>
                  <a:lnTo>
                    <a:pt x="2217" y="951"/>
                  </a:lnTo>
                  <a:lnTo>
                    <a:pt x="2224" y="951"/>
                  </a:lnTo>
                  <a:lnTo>
                    <a:pt x="2250" y="956"/>
                  </a:lnTo>
                  <a:lnTo>
                    <a:pt x="2275" y="962"/>
                  </a:lnTo>
                  <a:lnTo>
                    <a:pt x="2299" y="970"/>
                  </a:lnTo>
                  <a:lnTo>
                    <a:pt x="2323" y="980"/>
                  </a:lnTo>
                  <a:lnTo>
                    <a:pt x="2345" y="994"/>
                  </a:lnTo>
                  <a:lnTo>
                    <a:pt x="2362" y="1010"/>
                  </a:lnTo>
                  <a:lnTo>
                    <a:pt x="2378" y="1026"/>
                  </a:lnTo>
                  <a:lnTo>
                    <a:pt x="2394" y="1043"/>
                  </a:lnTo>
                  <a:lnTo>
                    <a:pt x="2396" y="1046"/>
                  </a:lnTo>
                  <a:lnTo>
                    <a:pt x="2399" y="1049"/>
                  </a:lnTo>
                  <a:lnTo>
                    <a:pt x="2401" y="1052"/>
                  </a:lnTo>
                  <a:lnTo>
                    <a:pt x="2404" y="1054"/>
                  </a:lnTo>
                  <a:lnTo>
                    <a:pt x="2406" y="1054"/>
                  </a:lnTo>
                  <a:lnTo>
                    <a:pt x="2425" y="1057"/>
                  </a:lnTo>
                  <a:lnTo>
                    <a:pt x="2443" y="1063"/>
                  </a:lnTo>
                  <a:lnTo>
                    <a:pt x="2460" y="1070"/>
                  </a:lnTo>
                  <a:lnTo>
                    <a:pt x="2476" y="1081"/>
                  </a:lnTo>
                  <a:lnTo>
                    <a:pt x="2493" y="1090"/>
                  </a:lnTo>
                  <a:lnTo>
                    <a:pt x="2509" y="1100"/>
                  </a:lnTo>
                  <a:lnTo>
                    <a:pt x="2526" y="1107"/>
                  </a:lnTo>
                  <a:lnTo>
                    <a:pt x="2545" y="1112"/>
                  </a:lnTo>
                  <a:lnTo>
                    <a:pt x="2566" y="1112"/>
                  </a:lnTo>
                  <a:lnTo>
                    <a:pt x="2594" y="1109"/>
                  </a:lnTo>
                  <a:lnTo>
                    <a:pt x="2615" y="1108"/>
                  </a:lnTo>
                  <a:lnTo>
                    <a:pt x="2633" y="1109"/>
                  </a:lnTo>
                  <a:lnTo>
                    <a:pt x="2646" y="1114"/>
                  </a:lnTo>
                  <a:lnTo>
                    <a:pt x="2602" y="1052"/>
                  </a:lnTo>
                  <a:lnTo>
                    <a:pt x="2553" y="994"/>
                  </a:lnTo>
                  <a:lnTo>
                    <a:pt x="2501" y="939"/>
                  </a:lnTo>
                  <a:lnTo>
                    <a:pt x="2444" y="888"/>
                  </a:lnTo>
                  <a:lnTo>
                    <a:pt x="2385" y="842"/>
                  </a:lnTo>
                  <a:lnTo>
                    <a:pt x="2322" y="798"/>
                  </a:lnTo>
                  <a:lnTo>
                    <a:pt x="2257" y="759"/>
                  </a:lnTo>
                  <a:lnTo>
                    <a:pt x="2189" y="725"/>
                  </a:lnTo>
                  <a:lnTo>
                    <a:pt x="2117" y="696"/>
                  </a:lnTo>
                  <a:lnTo>
                    <a:pt x="2044" y="671"/>
                  </a:lnTo>
                  <a:lnTo>
                    <a:pt x="1968" y="652"/>
                  </a:lnTo>
                  <a:lnTo>
                    <a:pt x="1891" y="637"/>
                  </a:lnTo>
                  <a:lnTo>
                    <a:pt x="1812" y="629"/>
                  </a:lnTo>
                  <a:lnTo>
                    <a:pt x="1731" y="626"/>
                  </a:lnTo>
                  <a:close/>
                  <a:moveTo>
                    <a:pt x="1616" y="0"/>
                  </a:moveTo>
                  <a:lnTo>
                    <a:pt x="1841" y="0"/>
                  </a:lnTo>
                  <a:lnTo>
                    <a:pt x="1871" y="4"/>
                  </a:lnTo>
                  <a:lnTo>
                    <a:pt x="1898" y="12"/>
                  </a:lnTo>
                  <a:lnTo>
                    <a:pt x="1923" y="26"/>
                  </a:lnTo>
                  <a:lnTo>
                    <a:pt x="1944" y="44"/>
                  </a:lnTo>
                  <a:lnTo>
                    <a:pt x="1962" y="65"/>
                  </a:lnTo>
                  <a:lnTo>
                    <a:pt x="1976" y="90"/>
                  </a:lnTo>
                  <a:lnTo>
                    <a:pt x="1984" y="118"/>
                  </a:lnTo>
                  <a:lnTo>
                    <a:pt x="1987" y="148"/>
                  </a:lnTo>
                  <a:lnTo>
                    <a:pt x="1987" y="361"/>
                  </a:lnTo>
                  <a:lnTo>
                    <a:pt x="2068" y="380"/>
                  </a:lnTo>
                  <a:lnTo>
                    <a:pt x="2148" y="403"/>
                  </a:lnTo>
                  <a:lnTo>
                    <a:pt x="2225" y="430"/>
                  </a:lnTo>
                  <a:lnTo>
                    <a:pt x="2301" y="462"/>
                  </a:lnTo>
                  <a:lnTo>
                    <a:pt x="2374" y="498"/>
                  </a:lnTo>
                  <a:lnTo>
                    <a:pt x="2444" y="538"/>
                  </a:lnTo>
                  <a:lnTo>
                    <a:pt x="2513" y="581"/>
                  </a:lnTo>
                  <a:lnTo>
                    <a:pt x="2664" y="429"/>
                  </a:lnTo>
                  <a:lnTo>
                    <a:pt x="2684" y="412"/>
                  </a:lnTo>
                  <a:lnTo>
                    <a:pt x="2707" y="399"/>
                  </a:lnTo>
                  <a:lnTo>
                    <a:pt x="2731" y="391"/>
                  </a:lnTo>
                  <a:lnTo>
                    <a:pt x="2755" y="387"/>
                  </a:lnTo>
                  <a:lnTo>
                    <a:pt x="2780" y="387"/>
                  </a:lnTo>
                  <a:lnTo>
                    <a:pt x="2804" y="391"/>
                  </a:lnTo>
                  <a:lnTo>
                    <a:pt x="2829" y="399"/>
                  </a:lnTo>
                  <a:lnTo>
                    <a:pt x="2851" y="412"/>
                  </a:lnTo>
                  <a:lnTo>
                    <a:pt x="2871" y="429"/>
                  </a:lnTo>
                  <a:lnTo>
                    <a:pt x="3031" y="590"/>
                  </a:lnTo>
                  <a:lnTo>
                    <a:pt x="3048" y="610"/>
                  </a:lnTo>
                  <a:lnTo>
                    <a:pt x="3060" y="632"/>
                  </a:lnTo>
                  <a:lnTo>
                    <a:pt x="3069" y="657"/>
                  </a:lnTo>
                  <a:lnTo>
                    <a:pt x="3073" y="681"/>
                  </a:lnTo>
                  <a:lnTo>
                    <a:pt x="3073" y="706"/>
                  </a:lnTo>
                  <a:lnTo>
                    <a:pt x="3069" y="731"/>
                  </a:lnTo>
                  <a:lnTo>
                    <a:pt x="3060" y="754"/>
                  </a:lnTo>
                  <a:lnTo>
                    <a:pt x="3048" y="777"/>
                  </a:lnTo>
                  <a:lnTo>
                    <a:pt x="3031" y="797"/>
                  </a:lnTo>
                  <a:lnTo>
                    <a:pt x="2877" y="951"/>
                  </a:lnTo>
                  <a:lnTo>
                    <a:pt x="2921" y="1018"/>
                  </a:lnTo>
                  <a:lnTo>
                    <a:pt x="2960" y="1089"/>
                  </a:lnTo>
                  <a:lnTo>
                    <a:pt x="2996" y="1163"/>
                  </a:lnTo>
                  <a:lnTo>
                    <a:pt x="3026" y="1239"/>
                  </a:lnTo>
                  <a:lnTo>
                    <a:pt x="3054" y="1317"/>
                  </a:lnTo>
                  <a:lnTo>
                    <a:pt x="3076" y="1396"/>
                  </a:lnTo>
                  <a:lnTo>
                    <a:pt x="3093" y="1478"/>
                  </a:lnTo>
                  <a:lnTo>
                    <a:pt x="3311" y="1478"/>
                  </a:lnTo>
                  <a:lnTo>
                    <a:pt x="3340" y="1481"/>
                  </a:lnTo>
                  <a:lnTo>
                    <a:pt x="3368" y="1489"/>
                  </a:lnTo>
                  <a:lnTo>
                    <a:pt x="3393" y="1503"/>
                  </a:lnTo>
                  <a:lnTo>
                    <a:pt x="3414" y="1521"/>
                  </a:lnTo>
                  <a:lnTo>
                    <a:pt x="3432" y="1542"/>
                  </a:lnTo>
                  <a:lnTo>
                    <a:pt x="3444" y="1568"/>
                  </a:lnTo>
                  <a:lnTo>
                    <a:pt x="3453" y="1595"/>
                  </a:lnTo>
                  <a:lnTo>
                    <a:pt x="3455" y="1625"/>
                  </a:lnTo>
                  <a:lnTo>
                    <a:pt x="3455" y="1852"/>
                  </a:lnTo>
                  <a:lnTo>
                    <a:pt x="3452" y="1881"/>
                  </a:lnTo>
                  <a:lnTo>
                    <a:pt x="3443" y="1908"/>
                  </a:lnTo>
                  <a:lnTo>
                    <a:pt x="3430" y="1934"/>
                  </a:lnTo>
                  <a:lnTo>
                    <a:pt x="3412" y="1955"/>
                  </a:lnTo>
                  <a:lnTo>
                    <a:pt x="3391" y="1973"/>
                  </a:lnTo>
                  <a:lnTo>
                    <a:pt x="3365" y="1987"/>
                  </a:lnTo>
                  <a:lnTo>
                    <a:pt x="3338" y="1995"/>
                  </a:lnTo>
                  <a:lnTo>
                    <a:pt x="3309" y="1998"/>
                  </a:lnTo>
                  <a:lnTo>
                    <a:pt x="3090" y="1998"/>
                  </a:lnTo>
                  <a:lnTo>
                    <a:pt x="3072" y="2080"/>
                  </a:lnTo>
                  <a:lnTo>
                    <a:pt x="3050" y="2158"/>
                  </a:lnTo>
                  <a:lnTo>
                    <a:pt x="3022" y="2235"/>
                  </a:lnTo>
                  <a:lnTo>
                    <a:pt x="2991" y="2310"/>
                  </a:lnTo>
                  <a:lnTo>
                    <a:pt x="2955" y="2383"/>
                  </a:lnTo>
                  <a:lnTo>
                    <a:pt x="2916" y="2453"/>
                  </a:lnTo>
                  <a:lnTo>
                    <a:pt x="2873" y="2521"/>
                  </a:lnTo>
                  <a:lnTo>
                    <a:pt x="3029" y="2679"/>
                  </a:lnTo>
                  <a:lnTo>
                    <a:pt x="3045" y="2699"/>
                  </a:lnTo>
                  <a:lnTo>
                    <a:pt x="3058" y="2721"/>
                  </a:lnTo>
                  <a:lnTo>
                    <a:pt x="3068" y="2745"/>
                  </a:lnTo>
                  <a:lnTo>
                    <a:pt x="3072" y="2770"/>
                  </a:lnTo>
                  <a:lnTo>
                    <a:pt x="3072" y="2795"/>
                  </a:lnTo>
                  <a:lnTo>
                    <a:pt x="3068" y="2819"/>
                  </a:lnTo>
                  <a:lnTo>
                    <a:pt x="3058" y="2844"/>
                  </a:lnTo>
                  <a:lnTo>
                    <a:pt x="3045" y="2866"/>
                  </a:lnTo>
                  <a:lnTo>
                    <a:pt x="3029" y="2886"/>
                  </a:lnTo>
                  <a:lnTo>
                    <a:pt x="2870" y="3046"/>
                  </a:lnTo>
                  <a:lnTo>
                    <a:pt x="2850" y="3063"/>
                  </a:lnTo>
                  <a:lnTo>
                    <a:pt x="2827" y="3077"/>
                  </a:lnTo>
                  <a:lnTo>
                    <a:pt x="2803" y="3085"/>
                  </a:lnTo>
                  <a:lnTo>
                    <a:pt x="2779" y="3089"/>
                  </a:lnTo>
                  <a:lnTo>
                    <a:pt x="2754" y="3089"/>
                  </a:lnTo>
                  <a:lnTo>
                    <a:pt x="2730" y="3085"/>
                  </a:lnTo>
                  <a:lnTo>
                    <a:pt x="2705" y="3077"/>
                  </a:lnTo>
                  <a:lnTo>
                    <a:pt x="2683" y="3063"/>
                  </a:lnTo>
                  <a:lnTo>
                    <a:pt x="2663" y="3046"/>
                  </a:lnTo>
                  <a:lnTo>
                    <a:pt x="2506" y="2888"/>
                  </a:lnTo>
                  <a:lnTo>
                    <a:pt x="2439" y="2932"/>
                  </a:lnTo>
                  <a:lnTo>
                    <a:pt x="2369" y="2971"/>
                  </a:lnTo>
                  <a:lnTo>
                    <a:pt x="2297" y="3006"/>
                  </a:lnTo>
                  <a:lnTo>
                    <a:pt x="2222" y="3036"/>
                  </a:lnTo>
                  <a:lnTo>
                    <a:pt x="2145" y="3064"/>
                  </a:lnTo>
                  <a:lnTo>
                    <a:pt x="2066" y="3086"/>
                  </a:lnTo>
                  <a:lnTo>
                    <a:pt x="1986" y="3104"/>
                  </a:lnTo>
                  <a:lnTo>
                    <a:pt x="1986" y="3328"/>
                  </a:lnTo>
                  <a:lnTo>
                    <a:pt x="1983" y="3358"/>
                  </a:lnTo>
                  <a:lnTo>
                    <a:pt x="1975" y="3386"/>
                  </a:lnTo>
                  <a:lnTo>
                    <a:pt x="1962" y="3410"/>
                  </a:lnTo>
                  <a:lnTo>
                    <a:pt x="1944" y="3432"/>
                  </a:lnTo>
                  <a:lnTo>
                    <a:pt x="1922" y="3450"/>
                  </a:lnTo>
                  <a:lnTo>
                    <a:pt x="1898" y="3464"/>
                  </a:lnTo>
                  <a:lnTo>
                    <a:pt x="1871" y="3472"/>
                  </a:lnTo>
                  <a:lnTo>
                    <a:pt x="1841" y="3476"/>
                  </a:lnTo>
                  <a:lnTo>
                    <a:pt x="1615" y="3476"/>
                  </a:lnTo>
                  <a:lnTo>
                    <a:pt x="1585" y="3472"/>
                  </a:lnTo>
                  <a:lnTo>
                    <a:pt x="1559" y="3464"/>
                  </a:lnTo>
                  <a:lnTo>
                    <a:pt x="1534" y="3450"/>
                  </a:lnTo>
                  <a:lnTo>
                    <a:pt x="1513" y="3432"/>
                  </a:lnTo>
                  <a:lnTo>
                    <a:pt x="1495" y="3411"/>
                  </a:lnTo>
                  <a:lnTo>
                    <a:pt x="1481" y="3386"/>
                  </a:lnTo>
                  <a:lnTo>
                    <a:pt x="1473" y="3358"/>
                  </a:lnTo>
                  <a:lnTo>
                    <a:pt x="1470" y="3328"/>
                  </a:lnTo>
                  <a:lnTo>
                    <a:pt x="1470" y="3104"/>
                  </a:lnTo>
                  <a:lnTo>
                    <a:pt x="1390" y="3086"/>
                  </a:lnTo>
                  <a:lnTo>
                    <a:pt x="1311" y="3064"/>
                  </a:lnTo>
                  <a:lnTo>
                    <a:pt x="1234" y="3036"/>
                  </a:lnTo>
                  <a:lnTo>
                    <a:pt x="1159" y="3006"/>
                  </a:lnTo>
                  <a:lnTo>
                    <a:pt x="1087" y="2971"/>
                  </a:lnTo>
                  <a:lnTo>
                    <a:pt x="1017" y="2932"/>
                  </a:lnTo>
                  <a:lnTo>
                    <a:pt x="949" y="2888"/>
                  </a:lnTo>
                  <a:lnTo>
                    <a:pt x="793" y="3046"/>
                  </a:lnTo>
                  <a:lnTo>
                    <a:pt x="773" y="3063"/>
                  </a:lnTo>
                  <a:lnTo>
                    <a:pt x="751" y="3077"/>
                  </a:lnTo>
                  <a:lnTo>
                    <a:pt x="726" y="3085"/>
                  </a:lnTo>
                  <a:lnTo>
                    <a:pt x="702" y="3089"/>
                  </a:lnTo>
                  <a:lnTo>
                    <a:pt x="677" y="3089"/>
                  </a:lnTo>
                  <a:lnTo>
                    <a:pt x="653" y="3085"/>
                  </a:lnTo>
                  <a:lnTo>
                    <a:pt x="628" y="3077"/>
                  </a:lnTo>
                  <a:lnTo>
                    <a:pt x="606" y="3063"/>
                  </a:lnTo>
                  <a:lnTo>
                    <a:pt x="586" y="3046"/>
                  </a:lnTo>
                  <a:lnTo>
                    <a:pt x="427" y="2886"/>
                  </a:lnTo>
                  <a:lnTo>
                    <a:pt x="410" y="2866"/>
                  </a:lnTo>
                  <a:lnTo>
                    <a:pt x="397" y="2844"/>
                  </a:lnTo>
                  <a:lnTo>
                    <a:pt x="388" y="2819"/>
                  </a:lnTo>
                  <a:lnTo>
                    <a:pt x="384" y="2795"/>
                  </a:lnTo>
                  <a:lnTo>
                    <a:pt x="384" y="2770"/>
                  </a:lnTo>
                  <a:lnTo>
                    <a:pt x="388" y="2745"/>
                  </a:lnTo>
                  <a:lnTo>
                    <a:pt x="397" y="2721"/>
                  </a:lnTo>
                  <a:lnTo>
                    <a:pt x="410" y="2699"/>
                  </a:lnTo>
                  <a:lnTo>
                    <a:pt x="427" y="2679"/>
                  </a:lnTo>
                  <a:lnTo>
                    <a:pt x="583" y="2521"/>
                  </a:lnTo>
                  <a:lnTo>
                    <a:pt x="540" y="2453"/>
                  </a:lnTo>
                  <a:lnTo>
                    <a:pt x="500" y="2382"/>
                  </a:lnTo>
                  <a:lnTo>
                    <a:pt x="464" y="2310"/>
                  </a:lnTo>
                  <a:lnTo>
                    <a:pt x="434" y="2235"/>
                  </a:lnTo>
                  <a:lnTo>
                    <a:pt x="406" y="2158"/>
                  </a:lnTo>
                  <a:lnTo>
                    <a:pt x="383" y="2079"/>
                  </a:lnTo>
                  <a:lnTo>
                    <a:pt x="365" y="1998"/>
                  </a:lnTo>
                  <a:lnTo>
                    <a:pt x="146" y="1998"/>
                  </a:lnTo>
                  <a:lnTo>
                    <a:pt x="117" y="1995"/>
                  </a:lnTo>
                  <a:lnTo>
                    <a:pt x="89" y="1987"/>
                  </a:lnTo>
                  <a:lnTo>
                    <a:pt x="65" y="1973"/>
                  </a:lnTo>
                  <a:lnTo>
                    <a:pt x="43" y="1955"/>
                  </a:lnTo>
                  <a:lnTo>
                    <a:pt x="25" y="1934"/>
                  </a:lnTo>
                  <a:lnTo>
                    <a:pt x="12" y="1908"/>
                  </a:lnTo>
                  <a:lnTo>
                    <a:pt x="3" y="1881"/>
                  </a:lnTo>
                  <a:lnTo>
                    <a:pt x="0" y="1851"/>
                  </a:lnTo>
                  <a:lnTo>
                    <a:pt x="0" y="1625"/>
                  </a:lnTo>
                  <a:lnTo>
                    <a:pt x="3" y="1595"/>
                  </a:lnTo>
                  <a:lnTo>
                    <a:pt x="12" y="1568"/>
                  </a:lnTo>
                  <a:lnTo>
                    <a:pt x="25" y="1542"/>
                  </a:lnTo>
                  <a:lnTo>
                    <a:pt x="43" y="1521"/>
                  </a:lnTo>
                  <a:lnTo>
                    <a:pt x="64" y="1503"/>
                  </a:lnTo>
                  <a:lnTo>
                    <a:pt x="89" y="1489"/>
                  </a:lnTo>
                  <a:lnTo>
                    <a:pt x="117" y="1481"/>
                  </a:lnTo>
                  <a:lnTo>
                    <a:pt x="146" y="1478"/>
                  </a:lnTo>
                  <a:lnTo>
                    <a:pt x="364" y="1478"/>
                  </a:lnTo>
                  <a:lnTo>
                    <a:pt x="382" y="1396"/>
                  </a:lnTo>
                  <a:lnTo>
                    <a:pt x="404" y="1317"/>
                  </a:lnTo>
                  <a:lnTo>
                    <a:pt x="430" y="1239"/>
                  </a:lnTo>
                  <a:lnTo>
                    <a:pt x="462" y="1163"/>
                  </a:lnTo>
                  <a:lnTo>
                    <a:pt x="497" y="1089"/>
                  </a:lnTo>
                  <a:lnTo>
                    <a:pt x="537" y="1018"/>
                  </a:lnTo>
                  <a:lnTo>
                    <a:pt x="580" y="951"/>
                  </a:lnTo>
                  <a:lnTo>
                    <a:pt x="427" y="797"/>
                  </a:lnTo>
                  <a:lnTo>
                    <a:pt x="410" y="777"/>
                  </a:lnTo>
                  <a:lnTo>
                    <a:pt x="397" y="754"/>
                  </a:lnTo>
                  <a:lnTo>
                    <a:pt x="388" y="731"/>
                  </a:lnTo>
                  <a:lnTo>
                    <a:pt x="384" y="706"/>
                  </a:lnTo>
                  <a:lnTo>
                    <a:pt x="384" y="681"/>
                  </a:lnTo>
                  <a:lnTo>
                    <a:pt x="388" y="657"/>
                  </a:lnTo>
                  <a:lnTo>
                    <a:pt x="397" y="632"/>
                  </a:lnTo>
                  <a:lnTo>
                    <a:pt x="410" y="610"/>
                  </a:lnTo>
                  <a:lnTo>
                    <a:pt x="427" y="590"/>
                  </a:lnTo>
                  <a:lnTo>
                    <a:pt x="586" y="429"/>
                  </a:lnTo>
                  <a:lnTo>
                    <a:pt x="606" y="412"/>
                  </a:lnTo>
                  <a:lnTo>
                    <a:pt x="628" y="399"/>
                  </a:lnTo>
                  <a:lnTo>
                    <a:pt x="653" y="391"/>
                  </a:lnTo>
                  <a:lnTo>
                    <a:pt x="677" y="387"/>
                  </a:lnTo>
                  <a:lnTo>
                    <a:pt x="702" y="387"/>
                  </a:lnTo>
                  <a:lnTo>
                    <a:pt x="726" y="391"/>
                  </a:lnTo>
                  <a:lnTo>
                    <a:pt x="751" y="399"/>
                  </a:lnTo>
                  <a:lnTo>
                    <a:pt x="773" y="412"/>
                  </a:lnTo>
                  <a:lnTo>
                    <a:pt x="793" y="429"/>
                  </a:lnTo>
                  <a:lnTo>
                    <a:pt x="945" y="581"/>
                  </a:lnTo>
                  <a:lnTo>
                    <a:pt x="1013" y="538"/>
                  </a:lnTo>
                  <a:lnTo>
                    <a:pt x="1083" y="498"/>
                  </a:lnTo>
                  <a:lnTo>
                    <a:pt x="1156" y="462"/>
                  </a:lnTo>
                  <a:lnTo>
                    <a:pt x="1232" y="430"/>
                  </a:lnTo>
                  <a:lnTo>
                    <a:pt x="1310" y="403"/>
                  </a:lnTo>
                  <a:lnTo>
                    <a:pt x="1388" y="380"/>
                  </a:lnTo>
                  <a:lnTo>
                    <a:pt x="1470" y="361"/>
                  </a:lnTo>
                  <a:lnTo>
                    <a:pt x="1470" y="148"/>
                  </a:lnTo>
                  <a:lnTo>
                    <a:pt x="1473" y="118"/>
                  </a:lnTo>
                  <a:lnTo>
                    <a:pt x="1481" y="90"/>
                  </a:lnTo>
                  <a:lnTo>
                    <a:pt x="1495" y="65"/>
                  </a:lnTo>
                  <a:lnTo>
                    <a:pt x="1513" y="44"/>
                  </a:lnTo>
                  <a:lnTo>
                    <a:pt x="1534" y="26"/>
                  </a:lnTo>
                  <a:lnTo>
                    <a:pt x="1559" y="12"/>
                  </a:lnTo>
                  <a:lnTo>
                    <a:pt x="1586" y="4"/>
                  </a:lnTo>
                  <a:lnTo>
                    <a:pt x="16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92" name="Group 1691"/>
          <p:cNvGrpSpPr/>
          <p:nvPr/>
        </p:nvGrpSpPr>
        <p:grpSpPr>
          <a:xfrm>
            <a:off x="1427003" y="481013"/>
            <a:ext cx="230982" cy="179785"/>
            <a:chOff x="1833563" y="425450"/>
            <a:chExt cx="307976" cy="239713"/>
          </a:xfrm>
          <a:solidFill>
            <a:schemeClr val="tx1">
              <a:lumMod val="65000"/>
              <a:lumOff val="35000"/>
            </a:schemeClr>
          </a:solidFill>
        </p:grpSpPr>
        <p:sp>
          <p:nvSpPr>
            <p:cNvPr id="238" name="Freeform 21"/>
            <p:cNvSpPr>
              <a:spLocks noEditPoints="1"/>
            </p:cNvSpPr>
            <p:nvPr/>
          </p:nvSpPr>
          <p:spPr bwMode="auto">
            <a:xfrm>
              <a:off x="1833563" y="425450"/>
              <a:ext cx="176213" cy="176213"/>
            </a:xfrm>
            <a:custGeom>
              <a:avLst/>
              <a:gdLst>
                <a:gd name="T0" fmla="*/ 814 w 1989"/>
                <a:gd name="T1" fmla="*/ 615 h 1987"/>
                <a:gd name="T2" fmla="*/ 641 w 1989"/>
                <a:gd name="T3" fmla="*/ 766 h 1987"/>
                <a:gd name="T4" fmla="*/ 574 w 1989"/>
                <a:gd name="T5" fmla="*/ 995 h 1987"/>
                <a:gd name="T6" fmla="*/ 637 w 1989"/>
                <a:gd name="T7" fmla="*/ 1215 h 1987"/>
                <a:gd name="T8" fmla="*/ 808 w 1989"/>
                <a:gd name="T9" fmla="*/ 1371 h 1987"/>
                <a:gd name="T10" fmla="*/ 1042 w 1989"/>
                <a:gd name="T11" fmla="*/ 1411 h 1987"/>
                <a:gd name="T12" fmla="*/ 1254 w 1989"/>
                <a:gd name="T13" fmla="*/ 1325 h 1987"/>
                <a:gd name="T14" fmla="*/ 1392 w 1989"/>
                <a:gd name="T15" fmla="*/ 1135 h 1987"/>
                <a:gd name="T16" fmla="*/ 1405 w 1989"/>
                <a:gd name="T17" fmla="*/ 900 h 1987"/>
                <a:gd name="T18" fmla="*/ 1295 w 1989"/>
                <a:gd name="T19" fmla="*/ 699 h 1987"/>
                <a:gd name="T20" fmla="*/ 1088 w 1989"/>
                <a:gd name="T21" fmla="*/ 584 h 1987"/>
                <a:gd name="T22" fmla="*/ 1268 w 1989"/>
                <a:gd name="T23" fmla="*/ 5 h 1987"/>
                <a:gd name="T24" fmla="*/ 1492 w 1989"/>
                <a:gd name="T25" fmla="*/ 119 h 1987"/>
                <a:gd name="T26" fmla="*/ 1470 w 1989"/>
                <a:gd name="T27" fmla="*/ 339 h 1987"/>
                <a:gd name="T28" fmla="*/ 1600 w 1989"/>
                <a:gd name="T29" fmla="*/ 472 h 1987"/>
                <a:gd name="T30" fmla="*/ 1803 w 1989"/>
                <a:gd name="T31" fmla="*/ 446 h 1987"/>
                <a:gd name="T32" fmla="*/ 1879 w 1989"/>
                <a:gd name="T33" fmla="*/ 471 h 1987"/>
                <a:gd name="T34" fmla="*/ 1974 w 1989"/>
                <a:gd name="T35" fmla="*/ 691 h 1987"/>
                <a:gd name="T36" fmla="*/ 1821 w 1989"/>
                <a:gd name="T37" fmla="*/ 830 h 1987"/>
                <a:gd name="T38" fmla="*/ 1787 w 1989"/>
                <a:gd name="T39" fmla="*/ 905 h 1987"/>
                <a:gd name="T40" fmla="*/ 1804 w 1989"/>
                <a:gd name="T41" fmla="*/ 1080 h 1987"/>
                <a:gd name="T42" fmla="*/ 1978 w 1989"/>
                <a:gd name="T43" fmla="*/ 1199 h 1987"/>
                <a:gd name="T44" fmla="*/ 1951 w 1989"/>
                <a:gd name="T45" fmla="*/ 1353 h 1987"/>
                <a:gd name="T46" fmla="*/ 1871 w 1989"/>
                <a:gd name="T47" fmla="*/ 1488 h 1987"/>
                <a:gd name="T48" fmla="*/ 1651 w 1989"/>
                <a:gd name="T49" fmla="*/ 1466 h 1987"/>
                <a:gd name="T50" fmla="*/ 1529 w 1989"/>
                <a:gd name="T51" fmla="*/ 1583 h 1987"/>
                <a:gd name="T52" fmla="*/ 1506 w 1989"/>
                <a:gd name="T53" fmla="*/ 1663 h 1987"/>
                <a:gd name="T54" fmla="*/ 1529 w 1989"/>
                <a:gd name="T55" fmla="*/ 1864 h 1987"/>
                <a:gd name="T56" fmla="*/ 1314 w 1989"/>
                <a:gd name="T57" fmla="*/ 1967 h 1987"/>
                <a:gd name="T58" fmla="*/ 1241 w 1989"/>
                <a:gd name="T59" fmla="*/ 1937 h 1987"/>
                <a:gd name="T60" fmla="*/ 1102 w 1989"/>
                <a:gd name="T61" fmla="*/ 1782 h 1987"/>
                <a:gd name="T62" fmla="*/ 929 w 1989"/>
                <a:gd name="T63" fmla="*/ 1793 h 1987"/>
                <a:gd name="T64" fmla="*/ 808 w 1989"/>
                <a:gd name="T65" fmla="*/ 1965 h 1987"/>
                <a:gd name="T66" fmla="*/ 729 w 1989"/>
                <a:gd name="T67" fmla="*/ 1983 h 1987"/>
                <a:gd name="T68" fmla="*/ 505 w 1989"/>
                <a:gd name="T69" fmla="*/ 1869 h 1987"/>
                <a:gd name="T70" fmla="*/ 529 w 1989"/>
                <a:gd name="T71" fmla="*/ 1660 h 1987"/>
                <a:gd name="T72" fmla="*/ 408 w 1989"/>
                <a:gd name="T73" fmla="*/ 1530 h 1987"/>
                <a:gd name="T74" fmla="*/ 330 w 1989"/>
                <a:gd name="T75" fmla="*/ 1506 h 1987"/>
                <a:gd name="T76" fmla="*/ 126 w 1989"/>
                <a:gd name="T77" fmla="*/ 1531 h 1987"/>
                <a:gd name="T78" fmla="*/ 20 w 1989"/>
                <a:gd name="T79" fmla="*/ 1298 h 1987"/>
                <a:gd name="T80" fmla="*/ 170 w 1989"/>
                <a:gd name="T81" fmla="*/ 1159 h 1987"/>
                <a:gd name="T82" fmla="*/ 204 w 1989"/>
                <a:gd name="T83" fmla="*/ 1085 h 1987"/>
                <a:gd name="T84" fmla="*/ 186 w 1989"/>
                <a:gd name="T85" fmla="*/ 909 h 1987"/>
                <a:gd name="T86" fmla="*/ 12 w 1989"/>
                <a:gd name="T87" fmla="*/ 790 h 1987"/>
                <a:gd name="T88" fmla="*/ 71 w 1989"/>
                <a:gd name="T89" fmla="*/ 545 h 1987"/>
                <a:gd name="T90" fmla="*/ 153 w 1989"/>
                <a:gd name="T91" fmla="*/ 501 h 1987"/>
                <a:gd name="T92" fmla="*/ 359 w 1989"/>
                <a:gd name="T93" fmla="*/ 512 h 1987"/>
                <a:gd name="T94" fmla="*/ 478 w 1989"/>
                <a:gd name="T95" fmla="*/ 379 h 1987"/>
                <a:gd name="T96" fmla="*/ 442 w 1989"/>
                <a:gd name="T97" fmla="*/ 171 h 1987"/>
                <a:gd name="T98" fmla="*/ 485 w 1989"/>
                <a:gd name="T99" fmla="*/ 103 h 1987"/>
                <a:gd name="T100" fmla="*/ 707 w 1989"/>
                <a:gd name="T101" fmla="*/ 20 h 1987"/>
                <a:gd name="T102" fmla="*/ 839 w 1989"/>
                <a:gd name="T103" fmla="*/ 182 h 1987"/>
                <a:gd name="T104" fmla="*/ 968 w 1989"/>
                <a:gd name="T105" fmla="*/ 197 h 1987"/>
                <a:gd name="T106" fmla="*/ 1097 w 1989"/>
                <a:gd name="T107" fmla="*/ 174 h 1987"/>
                <a:gd name="T108" fmla="*/ 1217 w 1989"/>
                <a:gd name="T109" fmla="*/ 5 h 19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89" h="1987">
                  <a:moveTo>
                    <a:pt x="994" y="574"/>
                  </a:moveTo>
                  <a:lnTo>
                    <a:pt x="946" y="576"/>
                  </a:lnTo>
                  <a:lnTo>
                    <a:pt x="901" y="584"/>
                  </a:lnTo>
                  <a:lnTo>
                    <a:pt x="856" y="597"/>
                  </a:lnTo>
                  <a:lnTo>
                    <a:pt x="814" y="615"/>
                  </a:lnTo>
                  <a:lnTo>
                    <a:pt x="774" y="636"/>
                  </a:lnTo>
                  <a:lnTo>
                    <a:pt x="735" y="662"/>
                  </a:lnTo>
                  <a:lnTo>
                    <a:pt x="701" y="693"/>
                  </a:lnTo>
                  <a:lnTo>
                    <a:pt x="669" y="728"/>
                  </a:lnTo>
                  <a:lnTo>
                    <a:pt x="641" y="766"/>
                  </a:lnTo>
                  <a:lnTo>
                    <a:pt x="617" y="808"/>
                  </a:lnTo>
                  <a:lnTo>
                    <a:pt x="598" y="853"/>
                  </a:lnTo>
                  <a:lnTo>
                    <a:pt x="584" y="900"/>
                  </a:lnTo>
                  <a:lnTo>
                    <a:pt x="577" y="948"/>
                  </a:lnTo>
                  <a:lnTo>
                    <a:pt x="574" y="995"/>
                  </a:lnTo>
                  <a:lnTo>
                    <a:pt x="577" y="1042"/>
                  </a:lnTo>
                  <a:lnTo>
                    <a:pt x="584" y="1087"/>
                  </a:lnTo>
                  <a:lnTo>
                    <a:pt x="597" y="1132"/>
                  </a:lnTo>
                  <a:lnTo>
                    <a:pt x="615" y="1174"/>
                  </a:lnTo>
                  <a:lnTo>
                    <a:pt x="637" y="1215"/>
                  </a:lnTo>
                  <a:lnTo>
                    <a:pt x="663" y="1254"/>
                  </a:lnTo>
                  <a:lnTo>
                    <a:pt x="694" y="1288"/>
                  </a:lnTo>
                  <a:lnTo>
                    <a:pt x="728" y="1319"/>
                  </a:lnTo>
                  <a:lnTo>
                    <a:pt x="766" y="1348"/>
                  </a:lnTo>
                  <a:lnTo>
                    <a:pt x="808" y="1371"/>
                  </a:lnTo>
                  <a:lnTo>
                    <a:pt x="854" y="1390"/>
                  </a:lnTo>
                  <a:lnTo>
                    <a:pt x="901" y="1404"/>
                  </a:lnTo>
                  <a:lnTo>
                    <a:pt x="948" y="1412"/>
                  </a:lnTo>
                  <a:lnTo>
                    <a:pt x="996" y="1414"/>
                  </a:lnTo>
                  <a:lnTo>
                    <a:pt x="1042" y="1411"/>
                  </a:lnTo>
                  <a:lnTo>
                    <a:pt x="1088" y="1404"/>
                  </a:lnTo>
                  <a:lnTo>
                    <a:pt x="1132" y="1391"/>
                  </a:lnTo>
                  <a:lnTo>
                    <a:pt x="1176" y="1373"/>
                  </a:lnTo>
                  <a:lnTo>
                    <a:pt x="1216" y="1352"/>
                  </a:lnTo>
                  <a:lnTo>
                    <a:pt x="1254" y="1325"/>
                  </a:lnTo>
                  <a:lnTo>
                    <a:pt x="1289" y="1295"/>
                  </a:lnTo>
                  <a:lnTo>
                    <a:pt x="1321" y="1260"/>
                  </a:lnTo>
                  <a:lnTo>
                    <a:pt x="1348" y="1222"/>
                  </a:lnTo>
                  <a:lnTo>
                    <a:pt x="1372" y="1179"/>
                  </a:lnTo>
                  <a:lnTo>
                    <a:pt x="1392" y="1135"/>
                  </a:lnTo>
                  <a:lnTo>
                    <a:pt x="1405" y="1087"/>
                  </a:lnTo>
                  <a:lnTo>
                    <a:pt x="1414" y="1040"/>
                  </a:lnTo>
                  <a:lnTo>
                    <a:pt x="1416" y="992"/>
                  </a:lnTo>
                  <a:lnTo>
                    <a:pt x="1413" y="946"/>
                  </a:lnTo>
                  <a:lnTo>
                    <a:pt x="1405" y="900"/>
                  </a:lnTo>
                  <a:lnTo>
                    <a:pt x="1393" y="856"/>
                  </a:lnTo>
                  <a:lnTo>
                    <a:pt x="1375" y="814"/>
                  </a:lnTo>
                  <a:lnTo>
                    <a:pt x="1352" y="772"/>
                  </a:lnTo>
                  <a:lnTo>
                    <a:pt x="1326" y="734"/>
                  </a:lnTo>
                  <a:lnTo>
                    <a:pt x="1295" y="699"/>
                  </a:lnTo>
                  <a:lnTo>
                    <a:pt x="1261" y="668"/>
                  </a:lnTo>
                  <a:lnTo>
                    <a:pt x="1222" y="640"/>
                  </a:lnTo>
                  <a:lnTo>
                    <a:pt x="1181" y="617"/>
                  </a:lnTo>
                  <a:lnTo>
                    <a:pt x="1135" y="598"/>
                  </a:lnTo>
                  <a:lnTo>
                    <a:pt x="1088" y="584"/>
                  </a:lnTo>
                  <a:lnTo>
                    <a:pt x="1040" y="576"/>
                  </a:lnTo>
                  <a:lnTo>
                    <a:pt x="994" y="574"/>
                  </a:lnTo>
                  <a:close/>
                  <a:moveTo>
                    <a:pt x="1233" y="0"/>
                  </a:moveTo>
                  <a:lnTo>
                    <a:pt x="1251" y="0"/>
                  </a:lnTo>
                  <a:lnTo>
                    <a:pt x="1268" y="5"/>
                  </a:lnTo>
                  <a:lnTo>
                    <a:pt x="1447" y="71"/>
                  </a:lnTo>
                  <a:lnTo>
                    <a:pt x="1462" y="79"/>
                  </a:lnTo>
                  <a:lnTo>
                    <a:pt x="1475" y="90"/>
                  </a:lnTo>
                  <a:lnTo>
                    <a:pt x="1485" y="104"/>
                  </a:lnTo>
                  <a:lnTo>
                    <a:pt x="1492" y="119"/>
                  </a:lnTo>
                  <a:lnTo>
                    <a:pt x="1494" y="136"/>
                  </a:lnTo>
                  <a:lnTo>
                    <a:pt x="1493" y="154"/>
                  </a:lnTo>
                  <a:lnTo>
                    <a:pt x="1467" y="296"/>
                  </a:lnTo>
                  <a:lnTo>
                    <a:pt x="1466" y="318"/>
                  </a:lnTo>
                  <a:lnTo>
                    <a:pt x="1470" y="339"/>
                  </a:lnTo>
                  <a:lnTo>
                    <a:pt x="1480" y="358"/>
                  </a:lnTo>
                  <a:lnTo>
                    <a:pt x="1495" y="373"/>
                  </a:lnTo>
                  <a:lnTo>
                    <a:pt x="1543" y="415"/>
                  </a:lnTo>
                  <a:lnTo>
                    <a:pt x="1587" y="460"/>
                  </a:lnTo>
                  <a:lnTo>
                    <a:pt x="1600" y="472"/>
                  </a:lnTo>
                  <a:lnTo>
                    <a:pt x="1616" y="480"/>
                  </a:lnTo>
                  <a:lnTo>
                    <a:pt x="1632" y="485"/>
                  </a:lnTo>
                  <a:lnTo>
                    <a:pt x="1650" y="487"/>
                  </a:lnTo>
                  <a:lnTo>
                    <a:pt x="1667" y="484"/>
                  </a:lnTo>
                  <a:lnTo>
                    <a:pt x="1803" y="446"/>
                  </a:lnTo>
                  <a:lnTo>
                    <a:pt x="1821" y="443"/>
                  </a:lnTo>
                  <a:lnTo>
                    <a:pt x="1838" y="444"/>
                  </a:lnTo>
                  <a:lnTo>
                    <a:pt x="1854" y="450"/>
                  </a:lnTo>
                  <a:lnTo>
                    <a:pt x="1868" y="459"/>
                  </a:lnTo>
                  <a:lnTo>
                    <a:pt x="1879" y="471"/>
                  </a:lnTo>
                  <a:lnTo>
                    <a:pt x="1889" y="486"/>
                  </a:lnTo>
                  <a:lnTo>
                    <a:pt x="1928" y="571"/>
                  </a:lnTo>
                  <a:lnTo>
                    <a:pt x="1967" y="658"/>
                  </a:lnTo>
                  <a:lnTo>
                    <a:pt x="1972" y="674"/>
                  </a:lnTo>
                  <a:lnTo>
                    <a:pt x="1974" y="691"/>
                  </a:lnTo>
                  <a:lnTo>
                    <a:pt x="1971" y="708"/>
                  </a:lnTo>
                  <a:lnTo>
                    <a:pt x="1965" y="724"/>
                  </a:lnTo>
                  <a:lnTo>
                    <a:pt x="1954" y="737"/>
                  </a:lnTo>
                  <a:lnTo>
                    <a:pt x="1942" y="748"/>
                  </a:lnTo>
                  <a:lnTo>
                    <a:pt x="1821" y="830"/>
                  </a:lnTo>
                  <a:lnTo>
                    <a:pt x="1807" y="841"/>
                  </a:lnTo>
                  <a:lnTo>
                    <a:pt x="1798" y="855"/>
                  </a:lnTo>
                  <a:lnTo>
                    <a:pt x="1790" y="871"/>
                  </a:lnTo>
                  <a:lnTo>
                    <a:pt x="1787" y="887"/>
                  </a:lnTo>
                  <a:lnTo>
                    <a:pt x="1787" y="905"/>
                  </a:lnTo>
                  <a:lnTo>
                    <a:pt x="1792" y="967"/>
                  </a:lnTo>
                  <a:lnTo>
                    <a:pt x="1790" y="1031"/>
                  </a:lnTo>
                  <a:lnTo>
                    <a:pt x="1792" y="1048"/>
                  </a:lnTo>
                  <a:lnTo>
                    <a:pt x="1797" y="1065"/>
                  </a:lnTo>
                  <a:lnTo>
                    <a:pt x="1804" y="1080"/>
                  </a:lnTo>
                  <a:lnTo>
                    <a:pt x="1816" y="1093"/>
                  </a:lnTo>
                  <a:lnTo>
                    <a:pt x="1830" y="1103"/>
                  </a:lnTo>
                  <a:lnTo>
                    <a:pt x="1952" y="1175"/>
                  </a:lnTo>
                  <a:lnTo>
                    <a:pt x="1967" y="1185"/>
                  </a:lnTo>
                  <a:lnTo>
                    <a:pt x="1978" y="1199"/>
                  </a:lnTo>
                  <a:lnTo>
                    <a:pt x="1985" y="1213"/>
                  </a:lnTo>
                  <a:lnTo>
                    <a:pt x="1989" y="1229"/>
                  </a:lnTo>
                  <a:lnTo>
                    <a:pt x="1989" y="1247"/>
                  </a:lnTo>
                  <a:lnTo>
                    <a:pt x="1985" y="1264"/>
                  </a:lnTo>
                  <a:lnTo>
                    <a:pt x="1951" y="1353"/>
                  </a:lnTo>
                  <a:lnTo>
                    <a:pt x="1918" y="1443"/>
                  </a:lnTo>
                  <a:lnTo>
                    <a:pt x="1911" y="1459"/>
                  </a:lnTo>
                  <a:lnTo>
                    <a:pt x="1899" y="1471"/>
                  </a:lnTo>
                  <a:lnTo>
                    <a:pt x="1886" y="1481"/>
                  </a:lnTo>
                  <a:lnTo>
                    <a:pt x="1871" y="1488"/>
                  </a:lnTo>
                  <a:lnTo>
                    <a:pt x="1854" y="1490"/>
                  </a:lnTo>
                  <a:lnTo>
                    <a:pt x="1836" y="1489"/>
                  </a:lnTo>
                  <a:lnTo>
                    <a:pt x="1693" y="1463"/>
                  </a:lnTo>
                  <a:lnTo>
                    <a:pt x="1672" y="1462"/>
                  </a:lnTo>
                  <a:lnTo>
                    <a:pt x="1651" y="1466"/>
                  </a:lnTo>
                  <a:lnTo>
                    <a:pt x="1632" y="1477"/>
                  </a:lnTo>
                  <a:lnTo>
                    <a:pt x="1616" y="1491"/>
                  </a:lnTo>
                  <a:lnTo>
                    <a:pt x="1589" y="1524"/>
                  </a:lnTo>
                  <a:lnTo>
                    <a:pt x="1560" y="1555"/>
                  </a:lnTo>
                  <a:lnTo>
                    <a:pt x="1529" y="1583"/>
                  </a:lnTo>
                  <a:lnTo>
                    <a:pt x="1517" y="1597"/>
                  </a:lnTo>
                  <a:lnTo>
                    <a:pt x="1509" y="1612"/>
                  </a:lnTo>
                  <a:lnTo>
                    <a:pt x="1505" y="1628"/>
                  </a:lnTo>
                  <a:lnTo>
                    <a:pt x="1503" y="1646"/>
                  </a:lnTo>
                  <a:lnTo>
                    <a:pt x="1506" y="1663"/>
                  </a:lnTo>
                  <a:lnTo>
                    <a:pt x="1543" y="1800"/>
                  </a:lnTo>
                  <a:lnTo>
                    <a:pt x="1545" y="1817"/>
                  </a:lnTo>
                  <a:lnTo>
                    <a:pt x="1544" y="1834"/>
                  </a:lnTo>
                  <a:lnTo>
                    <a:pt x="1539" y="1850"/>
                  </a:lnTo>
                  <a:lnTo>
                    <a:pt x="1529" y="1864"/>
                  </a:lnTo>
                  <a:lnTo>
                    <a:pt x="1517" y="1875"/>
                  </a:lnTo>
                  <a:lnTo>
                    <a:pt x="1504" y="1883"/>
                  </a:lnTo>
                  <a:lnTo>
                    <a:pt x="1417" y="1923"/>
                  </a:lnTo>
                  <a:lnTo>
                    <a:pt x="1331" y="1962"/>
                  </a:lnTo>
                  <a:lnTo>
                    <a:pt x="1314" y="1967"/>
                  </a:lnTo>
                  <a:lnTo>
                    <a:pt x="1298" y="1968"/>
                  </a:lnTo>
                  <a:lnTo>
                    <a:pt x="1281" y="1966"/>
                  </a:lnTo>
                  <a:lnTo>
                    <a:pt x="1266" y="1960"/>
                  </a:lnTo>
                  <a:lnTo>
                    <a:pt x="1252" y="1950"/>
                  </a:lnTo>
                  <a:lnTo>
                    <a:pt x="1241" y="1937"/>
                  </a:lnTo>
                  <a:lnTo>
                    <a:pt x="1159" y="1816"/>
                  </a:lnTo>
                  <a:lnTo>
                    <a:pt x="1148" y="1803"/>
                  </a:lnTo>
                  <a:lnTo>
                    <a:pt x="1134" y="1793"/>
                  </a:lnTo>
                  <a:lnTo>
                    <a:pt x="1118" y="1785"/>
                  </a:lnTo>
                  <a:lnTo>
                    <a:pt x="1102" y="1782"/>
                  </a:lnTo>
                  <a:lnTo>
                    <a:pt x="1085" y="1782"/>
                  </a:lnTo>
                  <a:lnTo>
                    <a:pt x="1024" y="1787"/>
                  </a:lnTo>
                  <a:lnTo>
                    <a:pt x="963" y="1787"/>
                  </a:lnTo>
                  <a:lnTo>
                    <a:pt x="945" y="1789"/>
                  </a:lnTo>
                  <a:lnTo>
                    <a:pt x="929" y="1793"/>
                  </a:lnTo>
                  <a:lnTo>
                    <a:pt x="914" y="1801"/>
                  </a:lnTo>
                  <a:lnTo>
                    <a:pt x="901" y="1812"/>
                  </a:lnTo>
                  <a:lnTo>
                    <a:pt x="890" y="1827"/>
                  </a:lnTo>
                  <a:lnTo>
                    <a:pt x="819" y="1950"/>
                  </a:lnTo>
                  <a:lnTo>
                    <a:pt x="808" y="1965"/>
                  </a:lnTo>
                  <a:lnTo>
                    <a:pt x="795" y="1976"/>
                  </a:lnTo>
                  <a:lnTo>
                    <a:pt x="780" y="1983"/>
                  </a:lnTo>
                  <a:lnTo>
                    <a:pt x="764" y="1987"/>
                  </a:lnTo>
                  <a:lnTo>
                    <a:pt x="746" y="1987"/>
                  </a:lnTo>
                  <a:lnTo>
                    <a:pt x="729" y="1983"/>
                  </a:lnTo>
                  <a:lnTo>
                    <a:pt x="550" y="1917"/>
                  </a:lnTo>
                  <a:lnTo>
                    <a:pt x="534" y="1909"/>
                  </a:lnTo>
                  <a:lnTo>
                    <a:pt x="522" y="1898"/>
                  </a:lnTo>
                  <a:lnTo>
                    <a:pt x="512" y="1884"/>
                  </a:lnTo>
                  <a:lnTo>
                    <a:pt x="505" y="1869"/>
                  </a:lnTo>
                  <a:lnTo>
                    <a:pt x="503" y="1852"/>
                  </a:lnTo>
                  <a:lnTo>
                    <a:pt x="504" y="1834"/>
                  </a:lnTo>
                  <a:lnTo>
                    <a:pt x="530" y="1693"/>
                  </a:lnTo>
                  <a:lnTo>
                    <a:pt x="532" y="1677"/>
                  </a:lnTo>
                  <a:lnTo>
                    <a:pt x="529" y="1660"/>
                  </a:lnTo>
                  <a:lnTo>
                    <a:pt x="524" y="1644"/>
                  </a:lnTo>
                  <a:lnTo>
                    <a:pt x="514" y="1629"/>
                  </a:lnTo>
                  <a:lnTo>
                    <a:pt x="502" y="1617"/>
                  </a:lnTo>
                  <a:lnTo>
                    <a:pt x="453" y="1575"/>
                  </a:lnTo>
                  <a:lnTo>
                    <a:pt x="408" y="1530"/>
                  </a:lnTo>
                  <a:lnTo>
                    <a:pt x="396" y="1518"/>
                  </a:lnTo>
                  <a:lnTo>
                    <a:pt x="381" y="1509"/>
                  </a:lnTo>
                  <a:lnTo>
                    <a:pt x="365" y="1505"/>
                  </a:lnTo>
                  <a:lnTo>
                    <a:pt x="347" y="1503"/>
                  </a:lnTo>
                  <a:lnTo>
                    <a:pt x="330" y="1506"/>
                  </a:lnTo>
                  <a:lnTo>
                    <a:pt x="190" y="1543"/>
                  </a:lnTo>
                  <a:lnTo>
                    <a:pt x="174" y="1545"/>
                  </a:lnTo>
                  <a:lnTo>
                    <a:pt x="157" y="1544"/>
                  </a:lnTo>
                  <a:lnTo>
                    <a:pt x="141" y="1539"/>
                  </a:lnTo>
                  <a:lnTo>
                    <a:pt x="126" y="1531"/>
                  </a:lnTo>
                  <a:lnTo>
                    <a:pt x="114" y="1518"/>
                  </a:lnTo>
                  <a:lnTo>
                    <a:pt x="106" y="1503"/>
                  </a:lnTo>
                  <a:lnTo>
                    <a:pt x="26" y="1331"/>
                  </a:lnTo>
                  <a:lnTo>
                    <a:pt x="21" y="1315"/>
                  </a:lnTo>
                  <a:lnTo>
                    <a:pt x="20" y="1298"/>
                  </a:lnTo>
                  <a:lnTo>
                    <a:pt x="22" y="1281"/>
                  </a:lnTo>
                  <a:lnTo>
                    <a:pt x="29" y="1266"/>
                  </a:lnTo>
                  <a:lnTo>
                    <a:pt x="38" y="1252"/>
                  </a:lnTo>
                  <a:lnTo>
                    <a:pt x="52" y="1241"/>
                  </a:lnTo>
                  <a:lnTo>
                    <a:pt x="170" y="1159"/>
                  </a:lnTo>
                  <a:lnTo>
                    <a:pt x="184" y="1149"/>
                  </a:lnTo>
                  <a:lnTo>
                    <a:pt x="195" y="1135"/>
                  </a:lnTo>
                  <a:lnTo>
                    <a:pt x="201" y="1119"/>
                  </a:lnTo>
                  <a:lnTo>
                    <a:pt x="204" y="1102"/>
                  </a:lnTo>
                  <a:lnTo>
                    <a:pt x="204" y="1085"/>
                  </a:lnTo>
                  <a:lnTo>
                    <a:pt x="200" y="1022"/>
                  </a:lnTo>
                  <a:lnTo>
                    <a:pt x="200" y="957"/>
                  </a:lnTo>
                  <a:lnTo>
                    <a:pt x="199" y="939"/>
                  </a:lnTo>
                  <a:lnTo>
                    <a:pt x="195" y="924"/>
                  </a:lnTo>
                  <a:lnTo>
                    <a:pt x="186" y="909"/>
                  </a:lnTo>
                  <a:lnTo>
                    <a:pt x="176" y="896"/>
                  </a:lnTo>
                  <a:lnTo>
                    <a:pt x="162" y="885"/>
                  </a:lnTo>
                  <a:lnTo>
                    <a:pt x="37" y="814"/>
                  </a:lnTo>
                  <a:lnTo>
                    <a:pt x="23" y="803"/>
                  </a:lnTo>
                  <a:lnTo>
                    <a:pt x="12" y="790"/>
                  </a:lnTo>
                  <a:lnTo>
                    <a:pt x="4" y="775"/>
                  </a:lnTo>
                  <a:lnTo>
                    <a:pt x="0" y="759"/>
                  </a:lnTo>
                  <a:lnTo>
                    <a:pt x="1" y="742"/>
                  </a:lnTo>
                  <a:lnTo>
                    <a:pt x="5" y="725"/>
                  </a:lnTo>
                  <a:lnTo>
                    <a:pt x="71" y="545"/>
                  </a:lnTo>
                  <a:lnTo>
                    <a:pt x="81" y="528"/>
                  </a:lnTo>
                  <a:lnTo>
                    <a:pt x="96" y="514"/>
                  </a:lnTo>
                  <a:lnTo>
                    <a:pt x="113" y="505"/>
                  </a:lnTo>
                  <a:lnTo>
                    <a:pt x="133" y="499"/>
                  </a:lnTo>
                  <a:lnTo>
                    <a:pt x="153" y="501"/>
                  </a:lnTo>
                  <a:lnTo>
                    <a:pt x="294" y="528"/>
                  </a:lnTo>
                  <a:lnTo>
                    <a:pt x="311" y="529"/>
                  </a:lnTo>
                  <a:lnTo>
                    <a:pt x="328" y="527"/>
                  </a:lnTo>
                  <a:lnTo>
                    <a:pt x="345" y="521"/>
                  </a:lnTo>
                  <a:lnTo>
                    <a:pt x="359" y="512"/>
                  </a:lnTo>
                  <a:lnTo>
                    <a:pt x="371" y="499"/>
                  </a:lnTo>
                  <a:lnTo>
                    <a:pt x="413" y="451"/>
                  </a:lnTo>
                  <a:lnTo>
                    <a:pt x="458" y="406"/>
                  </a:lnTo>
                  <a:lnTo>
                    <a:pt x="470" y="394"/>
                  </a:lnTo>
                  <a:lnTo>
                    <a:pt x="478" y="379"/>
                  </a:lnTo>
                  <a:lnTo>
                    <a:pt x="484" y="362"/>
                  </a:lnTo>
                  <a:lnTo>
                    <a:pt x="485" y="345"/>
                  </a:lnTo>
                  <a:lnTo>
                    <a:pt x="481" y="328"/>
                  </a:lnTo>
                  <a:lnTo>
                    <a:pt x="444" y="189"/>
                  </a:lnTo>
                  <a:lnTo>
                    <a:pt x="442" y="171"/>
                  </a:lnTo>
                  <a:lnTo>
                    <a:pt x="443" y="154"/>
                  </a:lnTo>
                  <a:lnTo>
                    <a:pt x="449" y="138"/>
                  </a:lnTo>
                  <a:lnTo>
                    <a:pt x="458" y="124"/>
                  </a:lnTo>
                  <a:lnTo>
                    <a:pt x="470" y="112"/>
                  </a:lnTo>
                  <a:lnTo>
                    <a:pt x="485" y="103"/>
                  </a:lnTo>
                  <a:lnTo>
                    <a:pt x="570" y="64"/>
                  </a:lnTo>
                  <a:lnTo>
                    <a:pt x="657" y="25"/>
                  </a:lnTo>
                  <a:lnTo>
                    <a:pt x="673" y="18"/>
                  </a:lnTo>
                  <a:lnTo>
                    <a:pt x="690" y="17"/>
                  </a:lnTo>
                  <a:lnTo>
                    <a:pt x="707" y="20"/>
                  </a:lnTo>
                  <a:lnTo>
                    <a:pt x="722" y="27"/>
                  </a:lnTo>
                  <a:lnTo>
                    <a:pt x="736" y="36"/>
                  </a:lnTo>
                  <a:lnTo>
                    <a:pt x="747" y="49"/>
                  </a:lnTo>
                  <a:lnTo>
                    <a:pt x="827" y="168"/>
                  </a:lnTo>
                  <a:lnTo>
                    <a:pt x="839" y="182"/>
                  </a:lnTo>
                  <a:lnTo>
                    <a:pt x="853" y="192"/>
                  </a:lnTo>
                  <a:lnTo>
                    <a:pt x="869" y="199"/>
                  </a:lnTo>
                  <a:lnTo>
                    <a:pt x="886" y="202"/>
                  </a:lnTo>
                  <a:lnTo>
                    <a:pt x="904" y="202"/>
                  </a:lnTo>
                  <a:lnTo>
                    <a:pt x="968" y="197"/>
                  </a:lnTo>
                  <a:lnTo>
                    <a:pt x="1035" y="198"/>
                  </a:lnTo>
                  <a:lnTo>
                    <a:pt x="1052" y="197"/>
                  </a:lnTo>
                  <a:lnTo>
                    <a:pt x="1069" y="193"/>
                  </a:lnTo>
                  <a:lnTo>
                    <a:pt x="1084" y="184"/>
                  </a:lnTo>
                  <a:lnTo>
                    <a:pt x="1097" y="174"/>
                  </a:lnTo>
                  <a:lnTo>
                    <a:pt x="1108" y="159"/>
                  </a:lnTo>
                  <a:lnTo>
                    <a:pt x="1179" y="37"/>
                  </a:lnTo>
                  <a:lnTo>
                    <a:pt x="1188" y="22"/>
                  </a:lnTo>
                  <a:lnTo>
                    <a:pt x="1202" y="12"/>
                  </a:lnTo>
                  <a:lnTo>
                    <a:pt x="1217" y="5"/>
                  </a:lnTo>
                  <a:lnTo>
                    <a:pt x="12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9" name="Freeform 22"/>
            <p:cNvSpPr>
              <a:spLocks noEditPoints="1"/>
            </p:cNvSpPr>
            <p:nvPr/>
          </p:nvSpPr>
          <p:spPr bwMode="auto">
            <a:xfrm>
              <a:off x="1968501" y="557213"/>
              <a:ext cx="107950" cy="107950"/>
            </a:xfrm>
            <a:custGeom>
              <a:avLst/>
              <a:gdLst>
                <a:gd name="T0" fmla="*/ 520 w 1218"/>
                <a:gd name="T1" fmla="*/ 375 h 1219"/>
                <a:gd name="T2" fmla="*/ 405 w 1218"/>
                <a:gd name="T3" fmla="*/ 462 h 1219"/>
                <a:gd name="T4" fmla="*/ 358 w 1218"/>
                <a:gd name="T5" fmla="*/ 595 h 1219"/>
                <a:gd name="T6" fmla="*/ 388 w 1218"/>
                <a:gd name="T7" fmla="*/ 730 h 1219"/>
                <a:gd name="T8" fmla="*/ 491 w 1218"/>
                <a:gd name="T9" fmla="*/ 831 h 1219"/>
                <a:gd name="T10" fmla="*/ 628 w 1218"/>
                <a:gd name="T11" fmla="*/ 859 h 1219"/>
                <a:gd name="T12" fmla="*/ 759 w 1218"/>
                <a:gd name="T13" fmla="*/ 809 h 1219"/>
                <a:gd name="T14" fmla="*/ 845 w 1218"/>
                <a:gd name="T15" fmla="*/ 693 h 1219"/>
                <a:gd name="T16" fmla="*/ 853 w 1218"/>
                <a:gd name="T17" fmla="*/ 554 h 1219"/>
                <a:gd name="T18" fmla="*/ 783 w 1218"/>
                <a:gd name="T19" fmla="*/ 431 h 1219"/>
                <a:gd name="T20" fmla="*/ 657 w 1218"/>
                <a:gd name="T21" fmla="*/ 363 h 1219"/>
                <a:gd name="T22" fmla="*/ 687 w 1218"/>
                <a:gd name="T23" fmla="*/ 3 h 1219"/>
                <a:gd name="T24" fmla="*/ 728 w 1218"/>
                <a:gd name="T25" fmla="*/ 122 h 1219"/>
                <a:gd name="T26" fmla="*/ 760 w 1218"/>
                <a:gd name="T27" fmla="*/ 159 h 1219"/>
                <a:gd name="T28" fmla="*/ 854 w 1218"/>
                <a:gd name="T29" fmla="*/ 195 h 1219"/>
                <a:gd name="T30" fmla="*/ 961 w 1218"/>
                <a:gd name="T31" fmla="*/ 131 h 1219"/>
                <a:gd name="T32" fmla="*/ 1084 w 1218"/>
                <a:gd name="T33" fmla="*/ 222 h 1219"/>
                <a:gd name="T34" fmla="*/ 1088 w 1218"/>
                <a:gd name="T35" fmla="*/ 278 h 1219"/>
                <a:gd name="T36" fmla="*/ 1029 w 1218"/>
                <a:gd name="T37" fmla="*/ 385 h 1219"/>
                <a:gd name="T38" fmla="*/ 1067 w 1218"/>
                <a:gd name="T39" fmla="*/ 480 h 1219"/>
                <a:gd name="T40" fmla="*/ 1181 w 1218"/>
                <a:gd name="T41" fmla="*/ 515 h 1219"/>
                <a:gd name="T42" fmla="*/ 1218 w 1218"/>
                <a:gd name="T43" fmla="*/ 559 h 1219"/>
                <a:gd name="T44" fmla="*/ 1197 w 1218"/>
                <a:gd name="T45" fmla="*/ 709 h 1219"/>
                <a:gd name="T46" fmla="*/ 1073 w 1218"/>
                <a:gd name="T47" fmla="*/ 739 h 1219"/>
                <a:gd name="T48" fmla="*/ 1031 w 1218"/>
                <a:gd name="T49" fmla="*/ 827 h 1219"/>
                <a:gd name="T50" fmla="*/ 1034 w 1218"/>
                <a:gd name="T51" fmla="*/ 876 h 1219"/>
                <a:gd name="T52" fmla="*/ 1088 w 1218"/>
                <a:gd name="T53" fmla="*/ 989 h 1219"/>
                <a:gd name="T54" fmla="*/ 985 w 1218"/>
                <a:gd name="T55" fmla="*/ 1091 h 1219"/>
                <a:gd name="T56" fmla="*/ 872 w 1218"/>
                <a:gd name="T57" fmla="*/ 1036 h 1219"/>
                <a:gd name="T58" fmla="*/ 824 w 1218"/>
                <a:gd name="T59" fmla="*/ 1032 h 1219"/>
                <a:gd name="T60" fmla="*/ 733 w 1218"/>
                <a:gd name="T61" fmla="*/ 1075 h 1219"/>
                <a:gd name="T62" fmla="*/ 701 w 1218"/>
                <a:gd name="T63" fmla="*/ 1196 h 1219"/>
                <a:gd name="T64" fmla="*/ 550 w 1218"/>
                <a:gd name="T65" fmla="*/ 1219 h 1219"/>
                <a:gd name="T66" fmla="*/ 507 w 1218"/>
                <a:gd name="T67" fmla="*/ 1182 h 1219"/>
                <a:gd name="T68" fmla="*/ 472 w 1218"/>
                <a:gd name="T69" fmla="*/ 1066 h 1219"/>
                <a:gd name="T70" fmla="*/ 378 w 1218"/>
                <a:gd name="T71" fmla="*/ 1026 h 1219"/>
                <a:gd name="T72" fmla="*/ 272 w 1218"/>
                <a:gd name="T73" fmla="*/ 1083 h 1219"/>
                <a:gd name="T74" fmla="*/ 216 w 1218"/>
                <a:gd name="T75" fmla="*/ 1078 h 1219"/>
                <a:gd name="T76" fmla="*/ 126 w 1218"/>
                <a:gd name="T77" fmla="*/ 955 h 1219"/>
                <a:gd name="T78" fmla="*/ 191 w 1218"/>
                <a:gd name="T79" fmla="*/ 848 h 1219"/>
                <a:gd name="T80" fmla="*/ 157 w 1218"/>
                <a:gd name="T81" fmla="*/ 753 h 1219"/>
                <a:gd name="T82" fmla="*/ 121 w 1218"/>
                <a:gd name="T83" fmla="*/ 720 h 1219"/>
                <a:gd name="T84" fmla="*/ 2 w 1218"/>
                <a:gd name="T85" fmla="*/ 678 h 1219"/>
                <a:gd name="T86" fmla="*/ 11 w 1218"/>
                <a:gd name="T87" fmla="*/ 522 h 1219"/>
                <a:gd name="T88" fmla="*/ 134 w 1218"/>
                <a:gd name="T89" fmla="*/ 490 h 1219"/>
                <a:gd name="T90" fmla="*/ 173 w 1218"/>
                <a:gd name="T91" fmla="*/ 425 h 1219"/>
                <a:gd name="T92" fmla="*/ 193 w 1218"/>
                <a:gd name="T93" fmla="*/ 351 h 1219"/>
                <a:gd name="T94" fmla="*/ 130 w 1218"/>
                <a:gd name="T95" fmla="*/ 242 h 1219"/>
                <a:gd name="T96" fmla="*/ 225 w 1218"/>
                <a:gd name="T97" fmla="*/ 135 h 1219"/>
                <a:gd name="T98" fmla="*/ 280 w 1218"/>
                <a:gd name="T99" fmla="*/ 130 h 1219"/>
                <a:gd name="T100" fmla="*/ 388 w 1218"/>
                <a:gd name="T101" fmla="*/ 188 h 1219"/>
                <a:gd name="T102" fmla="*/ 481 w 1218"/>
                <a:gd name="T103" fmla="*/ 151 h 1219"/>
                <a:gd name="T104" fmla="*/ 516 w 1218"/>
                <a:gd name="T105" fmla="*/ 36 h 1219"/>
                <a:gd name="T106" fmla="*/ 559 w 1218"/>
                <a:gd name="T107" fmla="*/ 0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8" h="1219">
                  <a:moveTo>
                    <a:pt x="623" y="359"/>
                  </a:moveTo>
                  <a:lnTo>
                    <a:pt x="588" y="360"/>
                  </a:lnTo>
                  <a:lnTo>
                    <a:pt x="554" y="364"/>
                  </a:lnTo>
                  <a:lnTo>
                    <a:pt x="520" y="375"/>
                  </a:lnTo>
                  <a:lnTo>
                    <a:pt x="487" y="389"/>
                  </a:lnTo>
                  <a:lnTo>
                    <a:pt x="456" y="409"/>
                  </a:lnTo>
                  <a:lnTo>
                    <a:pt x="429" y="434"/>
                  </a:lnTo>
                  <a:lnTo>
                    <a:pt x="405" y="462"/>
                  </a:lnTo>
                  <a:lnTo>
                    <a:pt x="385" y="493"/>
                  </a:lnTo>
                  <a:lnTo>
                    <a:pt x="372" y="526"/>
                  </a:lnTo>
                  <a:lnTo>
                    <a:pt x="362" y="560"/>
                  </a:lnTo>
                  <a:lnTo>
                    <a:pt x="358" y="595"/>
                  </a:lnTo>
                  <a:lnTo>
                    <a:pt x="358" y="629"/>
                  </a:lnTo>
                  <a:lnTo>
                    <a:pt x="363" y="664"/>
                  </a:lnTo>
                  <a:lnTo>
                    <a:pt x="373" y="698"/>
                  </a:lnTo>
                  <a:lnTo>
                    <a:pt x="388" y="730"/>
                  </a:lnTo>
                  <a:lnTo>
                    <a:pt x="408" y="761"/>
                  </a:lnTo>
                  <a:lnTo>
                    <a:pt x="432" y="788"/>
                  </a:lnTo>
                  <a:lnTo>
                    <a:pt x="461" y="812"/>
                  </a:lnTo>
                  <a:lnTo>
                    <a:pt x="491" y="831"/>
                  </a:lnTo>
                  <a:lnTo>
                    <a:pt x="524" y="845"/>
                  </a:lnTo>
                  <a:lnTo>
                    <a:pt x="558" y="855"/>
                  </a:lnTo>
                  <a:lnTo>
                    <a:pt x="593" y="860"/>
                  </a:lnTo>
                  <a:lnTo>
                    <a:pt x="628" y="859"/>
                  </a:lnTo>
                  <a:lnTo>
                    <a:pt x="663" y="854"/>
                  </a:lnTo>
                  <a:lnTo>
                    <a:pt x="697" y="844"/>
                  </a:lnTo>
                  <a:lnTo>
                    <a:pt x="729" y="829"/>
                  </a:lnTo>
                  <a:lnTo>
                    <a:pt x="759" y="809"/>
                  </a:lnTo>
                  <a:lnTo>
                    <a:pt x="788" y="785"/>
                  </a:lnTo>
                  <a:lnTo>
                    <a:pt x="811" y="756"/>
                  </a:lnTo>
                  <a:lnTo>
                    <a:pt x="830" y="726"/>
                  </a:lnTo>
                  <a:lnTo>
                    <a:pt x="845" y="693"/>
                  </a:lnTo>
                  <a:lnTo>
                    <a:pt x="854" y="659"/>
                  </a:lnTo>
                  <a:lnTo>
                    <a:pt x="858" y="624"/>
                  </a:lnTo>
                  <a:lnTo>
                    <a:pt x="858" y="589"/>
                  </a:lnTo>
                  <a:lnTo>
                    <a:pt x="853" y="554"/>
                  </a:lnTo>
                  <a:lnTo>
                    <a:pt x="843" y="521"/>
                  </a:lnTo>
                  <a:lnTo>
                    <a:pt x="828" y="489"/>
                  </a:lnTo>
                  <a:lnTo>
                    <a:pt x="808" y="458"/>
                  </a:lnTo>
                  <a:lnTo>
                    <a:pt x="783" y="431"/>
                  </a:lnTo>
                  <a:lnTo>
                    <a:pt x="755" y="406"/>
                  </a:lnTo>
                  <a:lnTo>
                    <a:pt x="724" y="387"/>
                  </a:lnTo>
                  <a:lnTo>
                    <a:pt x="691" y="372"/>
                  </a:lnTo>
                  <a:lnTo>
                    <a:pt x="657" y="363"/>
                  </a:lnTo>
                  <a:lnTo>
                    <a:pt x="623" y="359"/>
                  </a:lnTo>
                  <a:close/>
                  <a:moveTo>
                    <a:pt x="559" y="0"/>
                  </a:moveTo>
                  <a:lnTo>
                    <a:pt x="672" y="0"/>
                  </a:lnTo>
                  <a:lnTo>
                    <a:pt x="687" y="3"/>
                  </a:lnTo>
                  <a:lnTo>
                    <a:pt x="700" y="11"/>
                  </a:lnTo>
                  <a:lnTo>
                    <a:pt x="709" y="22"/>
                  </a:lnTo>
                  <a:lnTo>
                    <a:pt x="715" y="37"/>
                  </a:lnTo>
                  <a:lnTo>
                    <a:pt x="728" y="122"/>
                  </a:lnTo>
                  <a:lnTo>
                    <a:pt x="733" y="135"/>
                  </a:lnTo>
                  <a:lnTo>
                    <a:pt x="739" y="145"/>
                  </a:lnTo>
                  <a:lnTo>
                    <a:pt x="748" y="154"/>
                  </a:lnTo>
                  <a:lnTo>
                    <a:pt x="760" y="159"/>
                  </a:lnTo>
                  <a:lnTo>
                    <a:pt x="795" y="173"/>
                  </a:lnTo>
                  <a:lnTo>
                    <a:pt x="830" y="190"/>
                  </a:lnTo>
                  <a:lnTo>
                    <a:pt x="842" y="194"/>
                  </a:lnTo>
                  <a:lnTo>
                    <a:pt x="854" y="195"/>
                  </a:lnTo>
                  <a:lnTo>
                    <a:pt x="867" y="192"/>
                  </a:lnTo>
                  <a:lnTo>
                    <a:pt x="879" y="186"/>
                  </a:lnTo>
                  <a:lnTo>
                    <a:pt x="947" y="138"/>
                  </a:lnTo>
                  <a:lnTo>
                    <a:pt x="961" y="131"/>
                  </a:lnTo>
                  <a:lnTo>
                    <a:pt x="976" y="129"/>
                  </a:lnTo>
                  <a:lnTo>
                    <a:pt x="991" y="133"/>
                  </a:lnTo>
                  <a:lnTo>
                    <a:pt x="1003" y="142"/>
                  </a:lnTo>
                  <a:lnTo>
                    <a:pt x="1084" y="222"/>
                  </a:lnTo>
                  <a:lnTo>
                    <a:pt x="1092" y="235"/>
                  </a:lnTo>
                  <a:lnTo>
                    <a:pt x="1096" y="250"/>
                  </a:lnTo>
                  <a:lnTo>
                    <a:pt x="1094" y="265"/>
                  </a:lnTo>
                  <a:lnTo>
                    <a:pt x="1088" y="278"/>
                  </a:lnTo>
                  <a:lnTo>
                    <a:pt x="1037" y="349"/>
                  </a:lnTo>
                  <a:lnTo>
                    <a:pt x="1031" y="361"/>
                  </a:lnTo>
                  <a:lnTo>
                    <a:pt x="1029" y="372"/>
                  </a:lnTo>
                  <a:lnTo>
                    <a:pt x="1029" y="385"/>
                  </a:lnTo>
                  <a:lnTo>
                    <a:pt x="1033" y="398"/>
                  </a:lnTo>
                  <a:lnTo>
                    <a:pt x="1049" y="433"/>
                  </a:lnTo>
                  <a:lnTo>
                    <a:pt x="1062" y="469"/>
                  </a:lnTo>
                  <a:lnTo>
                    <a:pt x="1067" y="480"/>
                  </a:lnTo>
                  <a:lnTo>
                    <a:pt x="1075" y="490"/>
                  </a:lnTo>
                  <a:lnTo>
                    <a:pt x="1086" y="497"/>
                  </a:lnTo>
                  <a:lnTo>
                    <a:pt x="1098" y="501"/>
                  </a:lnTo>
                  <a:lnTo>
                    <a:pt x="1181" y="515"/>
                  </a:lnTo>
                  <a:lnTo>
                    <a:pt x="1196" y="521"/>
                  </a:lnTo>
                  <a:lnTo>
                    <a:pt x="1208" y="531"/>
                  </a:lnTo>
                  <a:lnTo>
                    <a:pt x="1215" y="544"/>
                  </a:lnTo>
                  <a:lnTo>
                    <a:pt x="1218" y="559"/>
                  </a:lnTo>
                  <a:lnTo>
                    <a:pt x="1218" y="672"/>
                  </a:lnTo>
                  <a:lnTo>
                    <a:pt x="1216" y="687"/>
                  </a:lnTo>
                  <a:lnTo>
                    <a:pt x="1209" y="699"/>
                  </a:lnTo>
                  <a:lnTo>
                    <a:pt x="1197" y="709"/>
                  </a:lnTo>
                  <a:lnTo>
                    <a:pt x="1182" y="714"/>
                  </a:lnTo>
                  <a:lnTo>
                    <a:pt x="1097" y="728"/>
                  </a:lnTo>
                  <a:lnTo>
                    <a:pt x="1084" y="732"/>
                  </a:lnTo>
                  <a:lnTo>
                    <a:pt x="1073" y="739"/>
                  </a:lnTo>
                  <a:lnTo>
                    <a:pt x="1065" y="749"/>
                  </a:lnTo>
                  <a:lnTo>
                    <a:pt x="1060" y="761"/>
                  </a:lnTo>
                  <a:lnTo>
                    <a:pt x="1047" y="794"/>
                  </a:lnTo>
                  <a:lnTo>
                    <a:pt x="1031" y="827"/>
                  </a:lnTo>
                  <a:lnTo>
                    <a:pt x="1027" y="839"/>
                  </a:lnTo>
                  <a:lnTo>
                    <a:pt x="1026" y="852"/>
                  </a:lnTo>
                  <a:lnTo>
                    <a:pt x="1029" y="864"/>
                  </a:lnTo>
                  <a:lnTo>
                    <a:pt x="1034" y="876"/>
                  </a:lnTo>
                  <a:lnTo>
                    <a:pt x="1084" y="946"/>
                  </a:lnTo>
                  <a:lnTo>
                    <a:pt x="1090" y="959"/>
                  </a:lnTo>
                  <a:lnTo>
                    <a:pt x="1091" y="974"/>
                  </a:lnTo>
                  <a:lnTo>
                    <a:pt x="1088" y="989"/>
                  </a:lnTo>
                  <a:lnTo>
                    <a:pt x="1079" y="1002"/>
                  </a:lnTo>
                  <a:lnTo>
                    <a:pt x="1038" y="1042"/>
                  </a:lnTo>
                  <a:lnTo>
                    <a:pt x="998" y="1082"/>
                  </a:lnTo>
                  <a:lnTo>
                    <a:pt x="985" y="1091"/>
                  </a:lnTo>
                  <a:lnTo>
                    <a:pt x="972" y="1094"/>
                  </a:lnTo>
                  <a:lnTo>
                    <a:pt x="956" y="1093"/>
                  </a:lnTo>
                  <a:lnTo>
                    <a:pt x="942" y="1086"/>
                  </a:lnTo>
                  <a:lnTo>
                    <a:pt x="872" y="1036"/>
                  </a:lnTo>
                  <a:lnTo>
                    <a:pt x="862" y="1030"/>
                  </a:lnTo>
                  <a:lnTo>
                    <a:pt x="849" y="1027"/>
                  </a:lnTo>
                  <a:lnTo>
                    <a:pt x="836" y="1028"/>
                  </a:lnTo>
                  <a:lnTo>
                    <a:pt x="824" y="1032"/>
                  </a:lnTo>
                  <a:lnTo>
                    <a:pt x="789" y="1048"/>
                  </a:lnTo>
                  <a:lnTo>
                    <a:pt x="754" y="1061"/>
                  </a:lnTo>
                  <a:lnTo>
                    <a:pt x="742" y="1066"/>
                  </a:lnTo>
                  <a:lnTo>
                    <a:pt x="733" y="1075"/>
                  </a:lnTo>
                  <a:lnTo>
                    <a:pt x="725" y="1085"/>
                  </a:lnTo>
                  <a:lnTo>
                    <a:pt x="721" y="1098"/>
                  </a:lnTo>
                  <a:lnTo>
                    <a:pt x="706" y="1183"/>
                  </a:lnTo>
                  <a:lnTo>
                    <a:pt x="701" y="1196"/>
                  </a:lnTo>
                  <a:lnTo>
                    <a:pt x="691" y="1208"/>
                  </a:lnTo>
                  <a:lnTo>
                    <a:pt x="678" y="1215"/>
                  </a:lnTo>
                  <a:lnTo>
                    <a:pt x="663" y="1219"/>
                  </a:lnTo>
                  <a:lnTo>
                    <a:pt x="550" y="1219"/>
                  </a:lnTo>
                  <a:lnTo>
                    <a:pt x="535" y="1215"/>
                  </a:lnTo>
                  <a:lnTo>
                    <a:pt x="522" y="1208"/>
                  </a:lnTo>
                  <a:lnTo>
                    <a:pt x="512" y="1196"/>
                  </a:lnTo>
                  <a:lnTo>
                    <a:pt x="507" y="1182"/>
                  </a:lnTo>
                  <a:lnTo>
                    <a:pt x="493" y="1097"/>
                  </a:lnTo>
                  <a:lnTo>
                    <a:pt x="489" y="1085"/>
                  </a:lnTo>
                  <a:lnTo>
                    <a:pt x="483" y="1075"/>
                  </a:lnTo>
                  <a:lnTo>
                    <a:pt x="472" y="1066"/>
                  </a:lnTo>
                  <a:lnTo>
                    <a:pt x="461" y="1060"/>
                  </a:lnTo>
                  <a:lnTo>
                    <a:pt x="426" y="1047"/>
                  </a:lnTo>
                  <a:lnTo>
                    <a:pt x="391" y="1031"/>
                  </a:lnTo>
                  <a:lnTo>
                    <a:pt x="378" y="1026"/>
                  </a:lnTo>
                  <a:lnTo>
                    <a:pt x="365" y="1025"/>
                  </a:lnTo>
                  <a:lnTo>
                    <a:pt x="354" y="1028"/>
                  </a:lnTo>
                  <a:lnTo>
                    <a:pt x="342" y="1033"/>
                  </a:lnTo>
                  <a:lnTo>
                    <a:pt x="272" y="1083"/>
                  </a:lnTo>
                  <a:lnTo>
                    <a:pt x="259" y="1090"/>
                  </a:lnTo>
                  <a:lnTo>
                    <a:pt x="244" y="1091"/>
                  </a:lnTo>
                  <a:lnTo>
                    <a:pt x="229" y="1087"/>
                  </a:lnTo>
                  <a:lnTo>
                    <a:pt x="216" y="1078"/>
                  </a:lnTo>
                  <a:lnTo>
                    <a:pt x="136" y="998"/>
                  </a:lnTo>
                  <a:lnTo>
                    <a:pt x="127" y="985"/>
                  </a:lnTo>
                  <a:lnTo>
                    <a:pt x="124" y="970"/>
                  </a:lnTo>
                  <a:lnTo>
                    <a:pt x="126" y="955"/>
                  </a:lnTo>
                  <a:lnTo>
                    <a:pt x="133" y="941"/>
                  </a:lnTo>
                  <a:lnTo>
                    <a:pt x="182" y="873"/>
                  </a:lnTo>
                  <a:lnTo>
                    <a:pt x="189" y="861"/>
                  </a:lnTo>
                  <a:lnTo>
                    <a:pt x="191" y="848"/>
                  </a:lnTo>
                  <a:lnTo>
                    <a:pt x="191" y="836"/>
                  </a:lnTo>
                  <a:lnTo>
                    <a:pt x="187" y="823"/>
                  </a:lnTo>
                  <a:lnTo>
                    <a:pt x="171" y="789"/>
                  </a:lnTo>
                  <a:lnTo>
                    <a:pt x="157" y="753"/>
                  </a:lnTo>
                  <a:lnTo>
                    <a:pt x="152" y="742"/>
                  </a:lnTo>
                  <a:lnTo>
                    <a:pt x="143" y="732"/>
                  </a:lnTo>
                  <a:lnTo>
                    <a:pt x="133" y="725"/>
                  </a:lnTo>
                  <a:lnTo>
                    <a:pt x="121" y="720"/>
                  </a:lnTo>
                  <a:lnTo>
                    <a:pt x="36" y="706"/>
                  </a:lnTo>
                  <a:lnTo>
                    <a:pt x="21" y="700"/>
                  </a:lnTo>
                  <a:lnTo>
                    <a:pt x="10" y="691"/>
                  </a:lnTo>
                  <a:lnTo>
                    <a:pt x="2" y="678"/>
                  </a:lnTo>
                  <a:lnTo>
                    <a:pt x="0" y="662"/>
                  </a:lnTo>
                  <a:lnTo>
                    <a:pt x="0" y="549"/>
                  </a:lnTo>
                  <a:lnTo>
                    <a:pt x="2" y="534"/>
                  </a:lnTo>
                  <a:lnTo>
                    <a:pt x="11" y="522"/>
                  </a:lnTo>
                  <a:lnTo>
                    <a:pt x="23" y="512"/>
                  </a:lnTo>
                  <a:lnTo>
                    <a:pt x="36" y="507"/>
                  </a:lnTo>
                  <a:lnTo>
                    <a:pt x="121" y="493"/>
                  </a:lnTo>
                  <a:lnTo>
                    <a:pt x="134" y="490"/>
                  </a:lnTo>
                  <a:lnTo>
                    <a:pt x="144" y="482"/>
                  </a:lnTo>
                  <a:lnTo>
                    <a:pt x="153" y="473"/>
                  </a:lnTo>
                  <a:lnTo>
                    <a:pt x="159" y="461"/>
                  </a:lnTo>
                  <a:lnTo>
                    <a:pt x="173" y="425"/>
                  </a:lnTo>
                  <a:lnTo>
                    <a:pt x="190" y="389"/>
                  </a:lnTo>
                  <a:lnTo>
                    <a:pt x="194" y="377"/>
                  </a:lnTo>
                  <a:lnTo>
                    <a:pt x="195" y="364"/>
                  </a:lnTo>
                  <a:lnTo>
                    <a:pt x="193" y="351"/>
                  </a:lnTo>
                  <a:lnTo>
                    <a:pt x="187" y="340"/>
                  </a:lnTo>
                  <a:lnTo>
                    <a:pt x="139" y="271"/>
                  </a:lnTo>
                  <a:lnTo>
                    <a:pt x="133" y="257"/>
                  </a:lnTo>
                  <a:lnTo>
                    <a:pt x="130" y="242"/>
                  </a:lnTo>
                  <a:lnTo>
                    <a:pt x="135" y="228"/>
                  </a:lnTo>
                  <a:lnTo>
                    <a:pt x="144" y="215"/>
                  </a:lnTo>
                  <a:lnTo>
                    <a:pt x="184" y="175"/>
                  </a:lnTo>
                  <a:lnTo>
                    <a:pt x="225" y="135"/>
                  </a:lnTo>
                  <a:lnTo>
                    <a:pt x="236" y="126"/>
                  </a:lnTo>
                  <a:lnTo>
                    <a:pt x="251" y="123"/>
                  </a:lnTo>
                  <a:lnTo>
                    <a:pt x="266" y="124"/>
                  </a:lnTo>
                  <a:lnTo>
                    <a:pt x="280" y="130"/>
                  </a:lnTo>
                  <a:lnTo>
                    <a:pt x="351" y="181"/>
                  </a:lnTo>
                  <a:lnTo>
                    <a:pt x="362" y="187"/>
                  </a:lnTo>
                  <a:lnTo>
                    <a:pt x="375" y="190"/>
                  </a:lnTo>
                  <a:lnTo>
                    <a:pt x="388" y="188"/>
                  </a:lnTo>
                  <a:lnTo>
                    <a:pt x="399" y="184"/>
                  </a:lnTo>
                  <a:lnTo>
                    <a:pt x="434" y="169"/>
                  </a:lnTo>
                  <a:lnTo>
                    <a:pt x="469" y="157"/>
                  </a:lnTo>
                  <a:lnTo>
                    <a:pt x="481" y="151"/>
                  </a:lnTo>
                  <a:lnTo>
                    <a:pt x="491" y="143"/>
                  </a:lnTo>
                  <a:lnTo>
                    <a:pt x="498" y="132"/>
                  </a:lnTo>
                  <a:lnTo>
                    <a:pt x="502" y="120"/>
                  </a:lnTo>
                  <a:lnTo>
                    <a:pt x="516" y="36"/>
                  </a:lnTo>
                  <a:lnTo>
                    <a:pt x="521" y="21"/>
                  </a:lnTo>
                  <a:lnTo>
                    <a:pt x="530" y="11"/>
                  </a:lnTo>
                  <a:lnTo>
                    <a:pt x="544" y="3"/>
                  </a:lnTo>
                  <a:lnTo>
                    <a:pt x="5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0" name="Freeform 23"/>
            <p:cNvSpPr>
              <a:spLocks noEditPoints="1"/>
            </p:cNvSpPr>
            <p:nvPr/>
          </p:nvSpPr>
          <p:spPr bwMode="auto">
            <a:xfrm>
              <a:off x="2066926" y="531813"/>
              <a:ext cx="74613" cy="74613"/>
            </a:xfrm>
            <a:custGeom>
              <a:avLst/>
              <a:gdLst>
                <a:gd name="T0" fmla="*/ 344 w 844"/>
                <a:gd name="T1" fmla="*/ 267 h 841"/>
                <a:gd name="T2" fmla="*/ 264 w 844"/>
                <a:gd name="T3" fmla="*/ 356 h 841"/>
                <a:gd name="T4" fmla="*/ 259 w 844"/>
                <a:gd name="T5" fmla="*/ 471 h 841"/>
                <a:gd name="T6" fmla="*/ 333 w 844"/>
                <a:gd name="T7" fmla="*/ 568 h 841"/>
                <a:gd name="T8" fmla="*/ 446 w 844"/>
                <a:gd name="T9" fmla="*/ 592 h 841"/>
                <a:gd name="T10" fmla="*/ 552 w 844"/>
                <a:gd name="T11" fmla="*/ 537 h 841"/>
                <a:gd name="T12" fmla="*/ 596 w 844"/>
                <a:gd name="T13" fmla="*/ 428 h 841"/>
                <a:gd name="T14" fmla="*/ 560 w 844"/>
                <a:gd name="T15" fmla="*/ 316 h 841"/>
                <a:gd name="T16" fmla="*/ 461 w 844"/>
                <a:gd name="T17" fmla="*/ 252 h 841"/>
                <a:gd name="T18" fmla="*/ 534 w 844"/>
                <a:gd name="T19" fmla="*/ 14 h 841"/>
                <a:gd name="T20" fmla="*/ 551 w 844"/>
                <a:gd name="T21" fmla="*/ 99 h 841"/>
                <a:gd name="T22" fmla="*/ 591 w 844"/>
                <a:gd name="T23" fmla="*/ 140 h 841"/>
                <a:gd name="T24" fmla="*/ 647 w 844"/>
                <a:gd name="T25" fmla="*/ 157 h 841"/>
                <a:gd name="T26" fmla="*/ 728 w 844"/>
                <a:gd name="T27" fmla="*/ 132 h 841"/>
                <a:gd name="T28" fmla="*/ 790 w 844"/>
                <a:gd name="T29" fmla="*/ 222 h 841"/>
                <a:gd name="T30" fmla="*/ 735 w 844"/>
                <a:gd name="T31" fmla="*/ 294 h 841"/>
                <a:gd name="T32" fmla="*/ 745 w 844"/>
                <a:gd name="T33" fmla="*/ 368 h 841"/>
                <a:gd name="T34" fmla="*/ 824 w 844"/>
                <a:gd name="T35" fmla="*/ 411 h 841"/>
                <a:gd name="T36" fmla="*/ 844 w 844"/>
                <a:gd name="T37" fmla="*/ 444 h 841"/>
                <a:gd name="T38" fmla="*/ 813 w 844"/>
                <a:gd name="T39" fmla="*/ 544 h 841"/>
                <a:gd name="T40" fmla="*/ 723 w 844"/>
                <a:gd name="T41" fmla="*/ 557 h 841"/>
                <a:gd name="T42" fmla="*/ 685 w 844"/>
                <a:gd name="T43" fmla="*/ 620 h 841"/>
                <a:gd name="T44" fmla="*/ 718 w 844"/>
                <a:gd name="T45" fmla="*/ 706 h 841"/>
                <a:gd name="T46" fmla="*/ 675 w 844"/>
                <a:gd name="T47" fmla="*/ 757 h 841"/>
                <a:gd name="T48" fmla="*/ 613 w 844"/>
                <a:gd name="T49" fmla="*/ 784 h 841"/>
                <a:gd name="T50" fmla="*/ 540 w 844"/>
                <a:gd name="T51" fmla="*/ 729 h 841"/>
                <a:gd name="T52" fmla="*/ 466 w 844"/>
                <a:gd name="T53" fmla="*/ 747 h 841"/>
                <a:gd name="T54" fmla="*/ 428 w 844"/>
                <a:gd name="T55" fmla="*/ 831 h 841"/>
                <a:gd name="T56" fmla="*/ 323 w 844"/>
                <a:gd name="T57" fmla="*/ 830 h 841"/>
                <a:gd name="T58" fmla="*/ 297 w 844"/>
                <a:gd name="T59" fmla="*/ 801 h 841"/>
                <a:gd name="T60" fmla="*/ 278 w 844"/>
                <a:gd name="T61" fmla="*/ 715 h 841"/>
                <a:gd name="T62" fmla="*/ 210 w 844"/>
                <a:gd name="T63" fmla="*/ 682 h 841"/>
                <a:gd name="T64" fmla="*/ 125 w 844"/>
                <a:gd name="T65" fmla="*/ 716 h 841"/>
                <a:gd name="T66" fmla="*/ 61 w 844"/>
                <a:gd name="T67" fmla="*/ 640 h 841"/>
                <a:gd name="T68" fmla="*/ 64 w 844"/>
                <a:gd name="T69" fmla="*/ 602 h 841"/>
                <a:gd name="T70" fmla="*/ 112 w 844"/>
                <a:gd name="T71" fmla="*/ 527 h 841"/>
                <a:gd name="T72" fmla="*/ 87 w 844"/>
                <a:gd name="T73" fmla="*/ 456 h 841"/>
                <a:gd name="T74" fmla="*/ 5 w 844"/>
                <a:gd name="T75" fmla="*/ 419 h 841"/>
                <a:gd name="T76" fmla="*/ 15 w 844"/>
                <a:gd name="T77" fmla="*/ 313 h 841"/>
                <a:gd name="T78" fmla="*/ 100 w 844"/>
                <a:gd name="T79" fmla="*/ 295 h 841"/>
                <a:gd name="T80" fmla="*/ 141 w 844"/>
                <a:gd name="T81" fmla="*/ 253 h 841"/>
                <a:gd name="T82" fmla="*/ 159 w 844"/>
                <a:gd name="T83" fmla="*/ 196 h 841"/>
                <a:gd name="T84" fmla="*/ 134 w 844"/>
                <a:gd name="T85" fmla="*/ 115 h 841"/>
                <a:gd name="T86" fmla="*/ 214 w 844"/>
                <a:gd name="T87" fmla="*/ 55 h 841"/>
                <a:gd name="T88" fmla="*/ 286 w 844"/>
                <a:gd name="T89" fmla="*/ 102 h 841"/>
                <a:gd name="T90" fmla="*/ 344 w 844"/>
                <a:gd name="T91" fmla="*/ 103 h 841"/>
                <a:gd name="T92" fmla="*/ 395 w 844"/>
                <a:gd name="T93" fmla="*/ 76 h 841"/>
                <a:gd name="T94" fmla="*/ 435 w 844"/>
                <a:gd name="T95" fmla="*/ 0 h 8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44" h="841">
                  <a:moveTo>
                    <a:pt x="431" y="248"/>
                  </a:moveTo>
                  <a:lnTo>
                    <a:pt x="402" y="249"/>
                  </a:lnTo>
                  <a:lnTo>
                    <a:pt x="373" y="256"/>
                  </a:lnTo>
                  <a:lnTo>
                    <a:pt x="344" y="267"/>
                  </a:lnTo>
                  <a:lnTo>
                    <a:pt x="319" y="284"/>
                  </a:lnTo>
                  <a:lnTo>
                    <a:pt x="296" y="305"/>
                  </a:lnTo>
                  <a:lnTo>
                    <a:pt x="278" y="330"/>
                  </a:lnTo>
                  <a:lnTo>
                    <a:pt x="264" y="356"/>
                  </a:lnTo>
                  <a:lnTo>
                    <a:pt x="255" y="385"/>
                  </a:lnTo>
                  <a:lnTo>
                    <a:pt x="251" y="413"/>
                  </a:lnTo>
                  <a:lnTo>
                    <a:pt x="252" y="443"/>
                  </a:lnTo>
                  <a:lnTo>
                    <a:pt x="259" y="471"/>
                  </a:lnTo>
                  <a:lnTo>
                    <a:pt x="270" y="500"/>
                  </a:lnTo>
                  <a:lnTo>
                    <a:pt x="287" y="526"/>
                  </a:lnTo>
                  <a:lnTo>
                    <a:pt x="308" y="548"/>
                  </a:lnTo>
                  <a:lnTo>
                    <a:pt x="333" y="568"/>
                  </a:lnTo>
                  <a:lnTo>
                    <a:pt x="359" y="581"/>
                  </a:lnTo>
                  <a:lnTo>
                    <a:pt x="387" y="590"/>
                  </a:lnTo>
                  <a:lnTo>
                    <a:pt x="416" y="593"/>
                  </a:lnTo>
                  <a:lnTo>
                    <a:pt x="446" y="592"/>
                  </a:lnTo>
                  <a:lnTo>
                    <a:pt x="475" y="585"/>
                  </a:lnTo>
                  <a:lnTo>
                    <a:pt x="503" y="574"/>
                  </a:lnTo>
                  <a:lnTo>
                    <a:pt x="530" y="558"/>
                  </a:lnTo>
                  <a:lnTo>
                    <a:pt x="552" y="537"/>
                  </a:lnTo>
                  <a:lnTo>
                    <a:pt x="570" y="513"/>
                  </a:lnTo>
                  <a:lnTo>
                    <a:pt x="584" y="486"/>
                  </a:lnTo>
                  <a:lnTo>
                    <a:pt x="592" y="458"/>
                  </a:lnTo>
                  <a:lnTo>
                    <a:pt x="596" y="428"/>
                  </a:lnTo>
                  <a:lnTo>
                    <a:pt x="595" y="399"/>
                  </a:lnTo>
                  <a:lnTo>
                    <a:pt x="589" y="370"/>
                  </a:lnTo>
                  <a:lnTo>
                    <a:pt x="577" y="342"/>
                  </a:lnTo>
                  <a:lnTo>
                    <a:pt x="560" y="316"/>
                  </a:lnTo>
                  <a:lnTo>
                    <a:pt x="539" y="293"/>
                  </a:lnTo>
                  <a:lnTo>
                    <a:pt x="516" y="275"/>
                  </a:lnTo>
                  <a:lnTo>
                    <a:pt x="488" y="261"/>
                  </a:lnTo>
                  <a:lnTo>
                    <a:pt x="461" y="252"/>
                  </a:lnTo>
                  <a:lnTo>
                    <a:pt x="431" y="248"/>
                  </a:lnTo>
                  <a:close/>
                  <a:moveTo>
                    <a:pt x="446" y="0"/>
                  </a:moveTo>
                  <a:lnTo>
                    <a:pt x="523" y="10"/>
                  </a:lnTo>
                  <a:lnTo>
                    <a:pt x="534" y="14"/>
                  </a:lnTo>
                  <a:lnTo>
                    <a:pt x="541" y="21"/>
                  </a:lnTo>
                  <a:lnTo>
                    <a:pt x="546" y="29"/>
                  </a:lnTo>
                  <a:lnTo>
                    <a:pt x="550" y="40"/>
                  </a:lnTo>
                  <a:lnTo>
                    <a:pt x="551" y="99"/>
                  </a:lnTo>
                  <a:lnTo>
                    <a:pt x="553" y="111"/>
                  </a:lnTo>
                  <a:lnTo>
                    <a:pt x="559" y="120"/>
                  </a:lnTo>
                  <a:lnTo>
                    <a:pt x="569" y="127"/>
                  </a:lnTo>
                  <a:lnTo>
                    <a:pt x="591" y="140"/>
                  </a:lnTo>
                  <a:lnTo>
                    <a:pt x="613" y="154"/>
                  </a:lnTo>
                  <a:lnTo>
                    <a:pt x="624" y="159"/>
                  </a:lnTo>
                  <a:lnTo>
                    <a:pt x="635" y="160"/>
                  </a:lnTo>
                  <a:lnTo>
                    <a:pt x="647" y="157"/>
                  </a:lnTo>
                  <a:lnTo>
                    <a:pt x="699" y="131"/>
                  </a:lnTo>
                  <a:lnTo>
                    <a:pt x="709" y="128"/>
                  </a:lnTo>
                  <a:lnTo>
                    <a:pt x="719" y="128"/>
                  </a:lnTo>
                  <a:lnTo>
                    <a:pt x="728" y="132"/>
                  </a:lnTo>
                  <a:lnTo>
                    <a:pt x="737" y="139"/>
                  </a:lnTo>
                  <a:lnTo>
                    <a:pt x="784" y="203"/>
                  </a:lnTo>
                  <a:lnTo>
                    <a:pt x="789" y="212"/>
                  </a:lnTo>
                  <a:lnTo>
                    <a:pt x="790" y="222"/>
                  </a:lnTo>
                  <a:lnTo>
                    <a:pt x="788" y="232"/>
                  </a:lnTo>
                  <a:lnTo>
                    <a:pt x="781" y="241"/>
                  </a:lnTo>
                  <a:lnTo>
                    <a:pt x="741" y="284"/>
                  </a:lnTo>
                  <a:lnTo>
                    <a:pt x="735" y="294"/>
                  </a:lnTo>
                  <a:lnTo>
                    <a:pt x="732" y="305"/>
                  </a:lnTo>
                  <a:lnTo>
                    <a:pt x="734" y="317"/>
                  </a:lnTo>
                  <a:lnTo>
                    <a:pt x="740" y="342"/>
                  </a:lnTo>
                  <a:lnTo>
                    <a:pt x="745" y="368"/>
                  </a:lnTo>
                  <a:lnTo>
                    <a:pt x="750" y="378"/>
                  </a:lnTo>
                  <a:lnTo>
                    <a:pt x="758" y="388"/>
                  </a:lnTo>
                  <a:lnTo>
                    <a:pt x="769" y="393"/>
                  </a:lnTo>
                  <a:lnTo>
                    <a:pt x="824" y="411"/>
                  </a:lnTo>
                  <a:lnTo>
                    <a:pt x="833" y="416"/>
                  </a:lnTo>
                  <a:lnTo>
                    <a:pt x="840" y="424"/>
                  </a:lnTo>
                  <a:lnTo>
                    <a:pt x="844" y="433"/>
                  </a:lnTo>
                  <a:lnTo>
                    <a:pt x="844" y="444"/>
                  </a:lnTo>
                  <a:lnTo>
                    <a:pt x="832" y="521"/>
                  </a:lnTo>
                  <a:lnTo>
                    <a:pt x="829" y="531"/>
                  </a:lnTo>
                  <a:lnTo>
                    <a:pt x="823" y="539"/>
                  </a:lnTo>
                  <a:lnTo>
                    <a:pt x="813" y="544"/>
                  </a:lnTo>
                  <a:lnTo>
                    <a:pt x="804" y="546"/>
                  </a:lnTo>
                  <a:lnTo>
                    <a:pt x="743" y="548"/>
                  </a:lnTo>
                  <a:lnTo>
                    <a:pt x="733" y="551"/>
                  </a:lnTo>
                  <a:lnTo>
                    <a:pt x="723" y="557"/>
                  </a:lnTo>
                  <a:lnTo>
                    <a:pt x="716" y="566"/>
                  </a:lnTo>
                  <a:lnTo>
                    <a:pt x="703" y="589"/>
                  </a:lnTo>
                  <a:lnTo>
                    <a:pt x="690" y="609"/>
                  </a:lnTo>
                  <a:lnTo>
                    <a:pt x="685" y="620"/>
                  </a:lnTo>
                  <a:lnTo>
                    <a:pt x="684" y="632"/>
                  </a:lnTo>
                  <a:lnTo>
                    <a:pt x="687" y="643"/>
                  </a:lnTo>
                  <a:lnTo>
                    <a:pt x="715" y="695"/>
                  </a:lnTo>
                  <a:lnTo>
                    <a:pt x="718" y="706"/>
                  </a:lnTo>
                  <a:lnTo>
                    <a:pt x="717" y="717"/>
                  </a:lnTo>
                  <a:lnTo>
                    <a:pt x="713" y="726"/>
                  </a:lnTo>
                  <a:lnTo>
                    <a:pt x="705" y="734"/>
                  </a:lnTo>
                  <a:lnTo>
                    <a:pt x="675" y="757"/>
                  </a:lnTo>
                  <a:lnTo>
                    <a:pt x="643" y="781"/>
                  </a:lnTo>
                  <a:lnTo>
                    <a:pt x="633" y="785"/>
                  </a:lnTo>
                  <a:lnTo>
                    <a:pt x="623" y="786"/>
                  </a:lnTo>
                  <a:lnTo>
                    <a:pt x="613" y="784"/>
                  </a:lnTo>
                  <a:lnTo>
                    <a:pt x="604" y="779"/>
                  </a:lnTo>
                  <a:lnTo>
                    <a:pt x="561" y="738"/>
                  </a:lnTo>
                  <a:lnTo>
                    <a:pt x="552" y="731"/>
                  </a:lnTo>
                  <a:lnTo>
                    <a:pt x="540" y="729"/>
                  </a:lnTo>
                  <a:lnTo>
                    <a:pt x="528" y="730"/>
                  </a:lnTo>
                  <a:lnTo>
                    <a:pt x="503" y="738"/>
                  </a:lnTo>
                  <a:lnTo>
                    <a:pt x="478" y="743"/>
                  </a:lnTo>
                  <a:lnTo>
                    <a:pt x="466" y="747"/>
                  </a:lnTo>
                  <a:lnTo>
                    <a:pt x="458" y="755"/>
                  </a:lnTo>
                  <a:lnTo>
                    <a:pt x="451" y="765"/>
                  </a:lnTo>
                  <a:lnTo>
                    <a:pt x="433" y="821"/>
                  </a:lnTo>
                  <a:lnTo>
                    <a:pt x="428" y="831"/>
                  </a:lnTo>
                  <a:lnTo>
                    <a:pt x="421" y="837"/>
                  </a:lnTo>
                  <a:lnTo>
                    <a:pt x="411" y="841"/>
                  </a:lnTo>
                  <a:lnTo>
                    <a:pt x="400" y="841"/>
                  </a:lnTo>
                  <a:lnTo>
                    <a:pt x="323" y="830"/>
                  </a:lnTo>
                  <a:lnTo>
                    <a:pt x="313" y="827"/>
                  </a:lnTo>
                  <a:lnTo>
                    <a:pt x="305" y="820"/>
                  </a:lnTo>
                  <a:lnTo>
                    <a:pt x="300" y="812"/>
                  </a:lnTo>
                  <a:lnTo>
                    <a:pt x="297" y="801"/>
                  </a:lnTo>
                  <a:lnTo>
                    <a:pt x="296" y="743"/>
                  </a:lnTo>
                  <a:lnTo>
                    <a:pt x="294" y="731"/>
                  </a:lnTo>
                  <a:lnTo>
                    <a:pt x="287" y="722"/>
                  </a:lnTo>
                  <a:lnTo>
                    <a:pt x="278" y="715"/>
                  </a:lnTo>
                  <a:lnTo>
                    <a:pt x="254" y="703"/>
                  </a:lnTo>
                  <a:lnTo>
                    <a:pt x="232" y="688"/>
                  </a:lnTo>
                  <a:lnTo>
                    <a:pt x="222" y="683"/>
                  </a:lnTo>
                  <a:lnTo>
                    <a:pt x="210" y="682"/>
                  </a:lnTo>
                  <a:lnTo>
                    <a:pt x="198" y="685"/>
                  </a:lnTo>
                  <a:lnTo>
                    <a:pt x="146" y="712"/>
                  </a:lnTo>
                  <a:lnTo>
                    <a:pt x="136" y="716"/>
                  </a:lnTo>
                  <a:lnTo>
                    <a:pt x="125" y="716"/>
                  </a:lnTo>
                  <a:lnTo>
                    <a:pt x="116" y="711"/>
                  </a:lnTo>
                  <a:lnTo>
                    <a:pt x="108" y="704"/>
                  </a:lnTo>
                  <a:lnTo>
                    <a:pt x="84" y="672"/>
                  </a:lnTo>
                  <a:lnTo>
                    <a:pt x="61" y="640"/>
                  </a:lnTo>
                  <a:lnTo>
                    <a:pt x="57" y="632"/>
                  </a:lnTo>
                  <a:lnTo>
                    <a:pt x="55" y="621"/>
                  </a:lnTo>
                  <a:lnTo>
                    <a:pt x="58" y="612"/>
                  </a:lnTo>
                  <a:lnTo>
                    <a:pt x="64" y="602"/>
                  </a:lnTo>
                  <a:lnTo>
                    <a:pt x="104" y="560"/>
                  </a:lnTo>
                  <a:lnTo>
                    <a:pt x="112" y="551"/>
                  </a:lnTo>
                  <a:lnTo>
                    <a:pt x="114" y="539"/>
                  </a:lnTo>
                  <a:lnTo>
                    <a:pt x="112" y="527"/>
                  </a:lnTo>
                  <a:lnTo>
                    <a:pt x="104" y="502"/>
                  </a:lnTo>
                  <a:lnTo>
                    <a:pt x="99" y="477"/>
                  </a:lnTo>
                  <a:lnTo>
                    <a:pt x="96" y="465"/>
                  </a:lnTo>
                  <a:lnTo>
                    <a:pt x="87" y="456"/>
                  </a:lnTo>
                  <a:lnTo>
                    <a:pt x="78" y="450"/>
                  </a:lnTo>
                  <a:lnTo>
                    <a:pt x="22" y="432"/>
                  </a:lnTo>
                  <a:lnTo>
                    <a:pt x="12" y="428"/>
                  </a:lnTo>
                  <a:lnTo>
                    <a:pt x="5" y="419"/>
                  </a:lnTo>
                  <a:lnTo>
                    <a:pt x="0" y="410"/>
                  </a:lnTo>
                  <a:lnTo>
                    <a:pt x="0" y="399"/>
                  </a:lnTo>
                  <a:lnTo>
                    <a:pt x="12" y="322"/>
                  </a:lnTo>
                  <a:lnTo>
                    <a:pt x="15" y="313"/>
                  </a:lnTo>
                  <a:lnTo>
                    <a:pt x="22" y="304"/>
                  </a:lnTo>
                  <a:lnTo>
                    <a:pt x="30" y="299"/>
                  </a:lnTo>
                  <a:lnTo>
                    <a:pt x="41" y="297"/>
                  </a:lnTo>
                  <a:lnTo>
                    <a:pt x="100" y="295"/>
                  </a:lnTo>
                  <a:lnTo>
                    <a:pt x="112" y="293"/>
                  </a:lnTo>
                  <a:lnTo>
                    <a:pt x="121" y="285"/>
                  </a:lnTo>
                  <a:lnTo>
                    <a:pt x="128" y="277"/>
                  </a:lnTo>
                  <a:lnTo>
                    <a:pt x="141" y="253"/>
                  </a:lnTo>
                  <a:lnTo>
                    <a:pt x="156" y="230"/>
                  </a:lnTo>
                  <a:lnTo>
                    <a:pt x="161" y="220"/>
                  </a:lnTo>
                  <a:lnTo>
                    <a:pt x="162" y="208"/>
                  </a:lnTo>
                  <a:lnTo>
                    <a:pt x="159" y="196"/>
                  </a:lnTo>
                  <a:lnTo>
                    <a:pt x="133" y="144"/>
                  </a:lnTo>
                  <a:lnTo>
                    <a:pt x="130" y="134"/>
                  </a:lnTo>
                  <a:lnTo>
                    <a:pt x="130" y="124"/>
                  </a:lnTo>
                  <a:lnTo>
                    <a:pt x="134" y="115"/>
                  </a:lnTo>
                  <a:lnTo>
                    <a:pt x="141" y="106"/>
                  </a:lnTo>
                  <a:lnTo>
                    <a:pt x="173" y="83"/>
                  </a:lnTo>
                  <a:lnTo>
                    <a:pt x="205" y="60"/>
                  </a:lnTo>
                  <a:lnTo>
                    <a:pt x="214" y="55"/>
                  </a:lnTo>
                  <a:lnTo>
                    <a:pt x="224" y="54"/>
                  </a:lnTo>
                  <a:lnTo>
                    <a:pt x="234" y="56"/>
                  </a:lnTo>
                  <a:lnTo>
                    <a:pt x="243" y="62"/>
                  </a:lnTo>
                  <a:lnTo>
                    <a:pt x="286" y="102"/>
                  </a:lnTo>
                  <a:lnTo>
                    <a:pt x="296" y="109"/>
                  </a:lnTo>
                  <a:lnTo>
                    <a:pt x="307" y="112"/>
                  </a:lnTo>
                  <a:lnTo>
                    <a:pt x="319" y="110"/>
                  </a:lnTo>
                  <a:lnTo>
                    <a:pt x="344" y="103"/>
                  </a:lnTo>
                  <a:lnTo>
                    <a:pt x="370" y="98"/>
                  </a:lnTo>
                  <a:lnTo>
                    <a:pt x="381" y="94"/>
                  </a:lnTo>
                  <a:lnTo>
                    <a:pt x="390" y="85"/>
                  </a:lnTo>
                  <a:lnTo>
                    <a:pt x="395" y="76"/>
                  </a:lnTo>
                  <a:lnTo>
                    <a:pt x="413" y="20"/>
                  </a:lnTo>
                  <a:lnTo>
                    <a:pt x="418" y="10"/>
                  </a:lnTo>
                  <a:lnTo>
                    <a:pt x="426" y="4"/>
                  </a:lnTo>
                  <a:lnTo>
                    <a:pt x="435" y="0"/>
                  </a:lnTo>
                  <a:lnTo>
                    <a:pt x="4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93" name="Group 1692"/>
          <p:cNvGrpSpPr/>
          <p:nvPr/>
        </p:nvGrpSpPr>
        <p:grpSpPr>
          <a:xfrm>
            <a:off x="1986915" y="455415"/>
            <a:ext cx="172641" cy="230981"/>
            <a:chOff x="2593975" y="390525"/>
            <a:chExt cx="230188" cy="307975"/>
          </a:xfrm>
          <a:solidFill>
            <a:schemeClr val="tx1">
              <a:lumMod val="65000"/>
              <a:lumOff val="35000"/>
            </a:schemeClr>
          </a:solidFill>
        </p:grpSpPr>
        <p:sp>
          <p:nvSpPr>
            <p:cNvPr id="244" name="Freeform 28"/>
            <p:cNvSpPr>
              <a:spLocks noEditPoints="1"/>
            </p:cNvSpPr>
            <p:nvPr/>
          </p:nvSpPr>
          <p:spPr bwMode="auto">
            <a:xfrm>
              <a:off x="2593975" y="390525"/>
              <a:ext cx="192088" cy="192088"/>
            </a:xfrm>
            <a:custGeom>
              <a:avLst/>
              <a:gdLst>
                <a:gd name="T0" fmla="*/ 844 w 2064"/>
                <a:gd name="T1" fmla="*/ 671 h 2168"/>
                <a:gd name="T2" fmla="*/ 671 w 2064"/>
                <a:gd name="T3" fmla="*/ 827 h 2168"/>
                <a:gd name="T4" fmla="*/ 597 w 2064"/>
                <a:gd name="T5" fmla="*/ 1046 h 2168"/>
                <a:gd name="T6" fmla="*/ 638 w 2064"/>
                <a:gd name="T7" fmla="*/ 1282 h 2168"/>
                <a:gd name="T8" fmla="*/ 786 w 2064"/>
                <a:gd name="T9" fmla="*/ 1464 h 2168"/>
                <a:gd name="T10" fmla="*/ 995 w 2064"/>
                <a:gd name="T11" fmla="*/ 1542 h 2168"/>
                <a:gd name="T12" fmla="*/ 1219 w 2064"/>
                <a:gd name="T13" fmla="*/ 1500 h 2168"/>
                <a:gd name="T14" fmla="*/ 1393 w 2064"/>
                <a:gd name="T15" fmla="*/ 1343 h 2168"/>
                <a:gd name="T16" fmla="*/ 1467 w 2064"/>
                <a:gd name="T17" fmla="*/ 1124 h 2168"/>
                <a:gd name="T18" fmla="*/ 1426 w 2064"/>
                <a:gd name="T19" fmla="*/ 888 h 2168"/>
                <a:gd name="T20" fmla="*/ 1277 w 2064"/>
                <a:gd name="T21" fmla="*/ 706 h 2168"/>
                <a:gd name="T22" fmla="*/ 1069 w 2064"/>
                <a:gd name="T23" fmla="*/ 629 h 2168"/>
                <a:gd name="T24" fmla="*/ 1494 w 2064"/>
                <a:gd name="T25" fmla="*/ 77 h 2168"/>
                <a:gd name="T26" fmla="*/ 1542 w 2064"/>
                <a:gd name="T27" fmla="*/ 147 h 2168"/>
                <a:gd name="T28" fmla="*/ 1521 w 2064"/>
                <a:gd name="T29" fmla="*/ 376 h 2168"/>
                <a:gd name="T30" fmla="*/ 1643 w 2064"/>
                <a:gd name="T31" fmla="*/ 503 h 2168"/>
                <a:gd name="T32" fmla="*/ 1726 w 2064"/>
                <a:gd name="T33" fmla="*/ 529 h 2168"/>
                <a:gd name="T34" fmla="*/ 1934 w 2064"/>
                <a:gd name="T35" fmla="*/ 504 h 2168"/>
                <a:gd name="T36" fmla="*/ 2044 w 2064"/>
                <a:gd name="T37" fmla="*/ 740 h 2168"/>
                <a:gd name="T38" fmla="*/ 2013 w 2064"/>
                <a:gd name="T39" fmla="*/ 821 h 2168"/>
                <a:gd name="T40" fmla="*/ 1853 w 2064"/>
                <a:gd name="T41" fmla="*/ 973 h 2168"/>
                <a:gd name="T42" fmla="*/ 1863 w 2064"/>
                <a:gd name="T43" fmla="*/ 1167 h 2168"/>
                <a:gd name="T44" fmla="*/ 2041 w 2064"/>
                <a:gd name="T45" fmla="*/ 1297 h 2168"/>
                <a:gd name="T46" fmla="*/ 2059 w 2064"/>
                <a:gd name="T47" fmla="*/ 1382 h 2168"/>
                <a:gd name="T48" fmla="*/ 1956 w 2064"/>
                <a:gd name="T49" fmla="*/ 1617 h 2168"/>
                <a:gd name="T50" fmla="*/ 1739 w 2064"/>
                <a:gd name="T51" fmla="*/ 1595 h 2168"/>
                <a:gd name="T52" fmla="*/ 1649 w 2064"/>
                <a:gd name="T53" fmla="*/ 1663 h 2168"/>
                <a:gd name="T54" fmla="*/ 1561 w 2064"/>
                <a:gd name="T55" fmla="*/ 1777 h 2168"/>
                <a:gd name="T56" fmla="*/ 1602 w 2064"/>
                <a:gd name="T57" fmla="*/ 2000 h 2168"/>
                <a:gd name="T58" fmla="*/ 1469 w 2064"/>
                <a:gd name="T59" fmla="*/ 2100 h 2168"/>
                <a:gd name="T60" fmla="*/ 1312 w 2064"/>
                <a:gd name="T61" fmla="*/ 2141 h 2168"/>
                <a:gd name="T62" fmla="*/ 1174 w 2064"/>
                <a:gd name="T63" fmla="*/ 1959 h 2168"/>
                <a:gd name="T64" fmla="*/ 991 w 2064"/>
                <a:gd name="T65" fmla="*/ 1952 h 2168"/>
                <a:gd name="T66" fmla="*/ 916 w 2064"/>
                <a:gd name="T67" fmla="*/ 1995 h 2168"/>
                <a:gd name="T68" fmla="*/ 785 w 2064"/>
                <a:gd name="T69" fmla="*/ 2168 h 2168"/>
                <a:gd name="T70" fmla="*/ 549 w 2064"/>
                <a:gd name="T71" fmla="*/ 2082 h 2168"/>
                <a:gd name="T72" fmla="*/ 518 w 2064"/>
                <a:gd name="T73" fmla="*/ 2001 h 2168"/>
                <a:gd name="T74" fmla="*/ 529 w 2064"/>
                <a:gd name="T75" fmla="*/ 1776 h 2168"/>
                <a:gd name="T76" fmla="*/ 411 w 2064"/>
                <a:gd name="T77" fmla="*/ 1658 h 2168"/>
                <a:gd name="T78" fmla="*/ 199 w 2064"/>
                <a:gd name="T79" fmla="*/ 1686 h 2168"/>
                <a:gd name="T80" fmla="*/ 120 w 2064"/>
                <a:gd name="T81" fmla="*/ 1658 h 2168"/>
                <a:gd name="T82" fmla="*/ 20 w 2064"/>
                <a:gd name="T83" fmla="*/ 1417 h 2168"/>
                <a:gd name="T84" fmla="*/ 176 w 2064"/>
                <a:gd name="T85" fmla="*/ 1268 h 2168"/>
                <a:gd name="T86" fmla="*/ 212 w 2064"/>
                <a:gd name="T87" fmla="*/ 1186 h 2168"/>
                <a:gd name="T88" fmla="*/ 192 w 2064"/>
                <a:gd name="T89" fmla="*/ 994 h 2168"/>
                <a:gd name="T90" fmla="*/ 11 w 2064"/>
                <a:gd name="T91" fmla="*/ 864 h 2168"/>
                <a:gd name="T92" fmla="*/ 38 w 2064"/>
                <a:gd name="T93" fmla="*/ 696 h 2168"/>
                <a:gd name="T94" fmla="*/ 123 w 2064"/>
                <a:gd name="T95" fmla="*/ 550 h 2168"/>
                <a:gd name="T96" fmla="*/ 340 w 2064"/>
                <a:gd name="T97" fmla="*/ 577 h 2168"/>
                <a:gd name="T98" fmla="*/ 443 w 2064"/>
                <a:gd name="T99" fmla="*/ 477 h 2168"/>
                <a:gd name="T100" fmla="*/ 503 w 2064"/>
                <a:gd name="T101" fmla="*/ 378 h 2168"/>
                <a:gd name="T102" fmla="*/ 465 w 2064"/>
                <a:gd name="T103" fmla="*/ 154 h 2168"/>
                <a:gd name="T104" fmla="*/ 680 w 2064"/>
                <a:gd name="T105" fmla="*/ 27 h 2168"/>
                <a:gd name="T106" fmla="*/ 762 w 2064"/>
                <a:gd name="T107" fmla="*/ 41 h 2168"/>
                <a:gd name="T108" fmla="*/ 899 w 2064"/>
                <a:gd name="T109" fmla="*/ 219 h 2168"/>
                <a:gd name="T110" fmla="*/ 1085 w 2064"/>
                <a:gd name="T111" fmla="*/ 216 h 2168"/>
                <a:gd name="T112" fmla="*/ 1217 w 2064"/>
                <a:gd name="T113" fmla="*/ 39 h 2168"/>
                <a:gd name="T114" fmla="*/ 1291 w 2064"/>
                <a:gd name="T115" fmla="*/ 0 h 2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64" h="2168">
                  <a:moveTo>
                    <a:pt x="1024" y="627"/>
                  </a:moveTo>
                  <a:lnTo>
                    <a:pt x="979" y="630"/>
                  </a:lnTo>
                  <a:lnTo>
                    <a:pt x="934" y="638"/>
                  </a:lnTo>
                  <a:lnTo>
                    <a:pt x="888" y="652"/>
                  </a:lnTo>
                  <a:lnTo>
                    <a:pt x="844" y="671"/>
                  </a:lnTo>
                  <a:lnTo>
                    <a:pt x="803" y="695"/>
                  </a:lnTo>
                  <a:lnTo>
                    <a:pt x="765" y="723"/>
                  </a:lnTo>
                  <a:lnTo>
                    <a:pt x="729" y="755"/>
                  </a:lnTo>
                  <a:lnTo>
                    <a:pt x="698" y="790"/>
                  </a:lnTo>
                  <a:lnTo>
                    <a:pt x="671" y="827"/>
                  </a:lnTo>
                  <a:lnTo>
                    <a:pt x="648" y="867"/>
                  </a:lnTo>
                  <a:lnTo>
                    <a:pt x="629" y="909"/>
                  </a:lnTo>
                  <a:lnTo>
                    <a:pt x="613" y="954"/>
                  </a:lnTo>
                  <a:lnTo>
                    <a:pt x="603" y="999"/>
                  </a:lnTo>
                  <a:lnTo>
                    <a:pt x="597" y="1046"/>
                  </a:lnTo>
                  <a:lnTo>
                    <a:pt x="595" y="1093"/>
                  </a:lnTo>
                  <a:lnTo>
                    <a:pt x="598" y="1141"/>
                  </a:lnTo>
                  <a:lnTo>
                    <a:pt x="606" y="1188"/>
                  </a:lnTo>
                  <a:lnTo>
                    <a:pt x="620" y="1236"/>
                  </a:lnTo>
                  <a:lnTo>
                    <a:pt x="638" y="1282"/>
                  </a:lnTo>
                  <a:lnTo>
                    <a:pt x="661" y="1326"/>
                  </a:lnTo>
                  <a:lnTo>
                    <a:pt x="687" y="1366"/>
                  </a:lnTo>
                  <a:lnTo>
                    <a:pt x="717" y="1402"/>
                  </a:lnTo>
                  <a:lnTo>
                    <a:pt x="750" y="1435"/>
                  </a:lnTo>
                  <a:lnTo>
                    <a:pt x="786" y="1464"/>
                  </a:lnTo>
                  <a:lnTo>
                    <a:pt x="825" y="1488"/>
                  </a:lnTo>
                  <a:lnTo>
                    <a:pt x="865" y="1509"/>
                  </a:lnTo>
                  <a:lnTo>
                    <a:pt x="907" y="1524"/>
                  </a:lnTo>
                  <a:lnTo>
                    <a:pt x="950" y="1536"/>
                  </a:lnTo>
                  <a:lnTo>
                    <a:pt x="995" y="1542"/>
                  </a:lnTo>
                  <a:lnTo>
                    <a:pt x="1040" y="1544"/>
                  </a:lnTo>
                  <a:lnTo>
                    <a:pt x="1085" y="1540"/>
                  </a:lnTo>
                  <a:lnTo>
                    <a:pt x="1130" y="1531"/>
                  </a:lnTo>
                  <a:lnTo>
                    <a:pt x="1176" y="1519"/>
                  </a:lnTo>
                  <a:lnTo>
                    <a:pt x="1219" y="1500"/>
                  </a:lnTo>
                  <a:lnTo>
                    <a:pt x="1261" y="1475"/>
                  </a:lnTo>
                  <a:lnTo>
                    <a:pt x="1299" y="1448"/>
                  </a:lnTo>
                  <a:lnTo>
                    <a:pt x="1335" y="1416"/>
                  </a:lnTo>
                  <a:lnTo>
                    <a:pt x="1365" y="1381"/>
                  </a:lnTo>
                  <a:lnTo>
                    <a:pt x="1393" y="1343"/>
                  </a:lnTo>
                  <a:lnTo>
                    <a:pt x="1416" y="1303"/>
                  </a:lnTo>
                  <a:lnTo>
                    <a:pt x="1435" y="1260"/>
                  </a:lnTo>
                  <a:lnTo>
                    <a:pt x="1451" y="1216"/>
                  </a:lnTo>
                  <a:lnTo>
                    <a:pt x="1461" y="1170"/>
                  </a:lnTo>
                  <a:lnTo>
                    <a:pt x="1467" y="1124"/>
                  </a:lnTo>
                  <a:lnTo>
                    <a:pt x="1469" y="1076"/>
                  </a:lnTo>
                  <a:lnTo>
                    <a:pt x="1466" y="1029"/>
                  </a:lnTo>
                  <a:lnTo>
                    <a:pt x="1458" y="982"/>
                  </a:lnTo>
                  <a:lnTo>
                    <a:pt x="1445" y="934"/>
                  </a:lnTo>
                  <a:lnTo>
                    <a:pt x="1426" y="888"/>
                  </a:lnTo>
                  <a:lnTo>
                    <a:pt x="1403" y="845"/>
                  </a:lnTo>
                  <a:lnTo>
                    <a:pt x="1377" y="804"/>
                  </a:lnTo>
                  <a:lnTo>
                    <a:pt x="1347" y="767"/>
                  </a:lnTo>
                  <a:lnTo>
                    <a:pt x="1314" y="734"/>
                  </a:lnTo>
                  <a:lnTo>
                    <a:pt x="1277" y="706"/>
                  </a:lnTo>
                  <a:lnTo>
                    <a:pt x="1239" y="682"/>
                  </a:lnTo>
                  <a:lnTo>
                    <a:pt x="1199" y="661"/>
                  </a:lnTo>
                  <a:lnTo>
                    <a:pt x="1157" y="646"/>
                  </a:lnTo>
                  <a:lnTo>
                    <a:pt x="1113" y="635"/>
                  </a:lnTo>
                  <a:lnTo>
                    <a:pt x="1069" y="629"/>
                  </a:lnTo>
                  <a:lnTo>
                    <a:pt x="1024" y="627"/>
                  </a:lnTo>
                  <a:close/>
                  <a:moveTo>
                    <a:pt x="1291" y="0"/>
                  </a:moveTo>
                  <a:lnTo>
                    <a:pt x="1309" y="4"/>
                  </a:lnTo>
                  <a:lnTo>
                    <a:pt x="1401" y="41"/>
                  </a:lnTo>
                  <a:lnTo>
                    <a:pt x="1494" y="77"/>
                  </a:lnTo>
                  <a:lnTo>
                    <a:pt x="1509" y="86"/>
                  </a:lnTo>
                  <a:lnTo>
                    <a:pt x="1522" y="97"/>
                  </a:lnTo>
                  <a:lnTo>
                    <a:pt x="1532" y="112"/>
                  </a:lnTo>
                  <a:lnTo>
                    <a:pt x="1539" y="129"/>
                  </a:lnTo>
                  <a:lnTo>
                    <a:pt x="1542" y="147"/>
                  </a:lnTo>
                  <a:lnTo>
                    <a:pt x="1541" y="166"/>
                  </a:lnTo>
                  <a:lnTo>
                    <a:pt x="1513" y="321"/>
                  </a:lnTo>
                  <a:lnTo>
                    <a:pt x="1512" y="340"/>
                  </a:lnTo>
                  <a:lnTo>
                    <a:pt x="1514" y="358"/>
                  </a:lnTo>
                  <a:lnTo>
                    <a:pt x="1521" y="376"/>
                  </a:lnTo>
                  <a:lnTo>
                    <a:pt x="1530" y="392"/>
                  </a:lnTo>
                  <a:lnTo>
                    <a:pt x="1544" y="404"/>
                  </a:lnTo>
                  <a:lnTo>
                    <a:pt x="1579" y="435"/>
                  </a:lnTo>
                  <a:lnTo>
                    <a:pt x="1612" y="468"/>
                  </a:lnTo>
                  <a:lnTo>
                    <a:pt x="1643" y="503"/>
                  </a:lnTo>
                  <a:lnTo>
                    <a:pt x="1657" y="515"/>
                  </a:lnTo>
                  <a:lnTo>
                    <a:pt x="1672" y="525"/>
                  </a:lnTo>
                  <a:lnTo>
                    <a:pt x="1689" y="530"/>
                  </a:lnTo>
                  <a:lnTo>
                    <a:pt x="1707" y="531"/>
                  </a:lnTo>
                  <a:lnTo>
                    <a:pt x="1726" y="529"/>
                  </a:lnTo>
                  <a:lnTo>
                    <a:pt x="1867" y="489"/>
                  </a:lnTo>
                  <a:lnTo>
                    <a:pt x="1885" y="486"/>
                  </a:lnTo>
                  <a:lnTo>
                    <a:pt x="1903" y="488"/>
                  </a:lnTo>
                  <a:lnTo>
                    <a:pt x="1919" y="494"/>
                  </a:lnTo>
                  <a:lnTo>
                    <a:pt x="1934" y="504"/>
                  </a:lnTo>
                  <a:lnTo>
                    <a:pt x="1946" y="517"/>
                  </a:lnTo>
                  <a:lnTo>
                    <a:pt x="1956" y="533"/>
                  </a:lnTo>
                  <a:lnTo>
                    <a:pt x="1998" y="628"/>
                  </a:lnTo>
                  <a:lnTo>
                    <a:pt x="2039" y="722"/>
                  </a:lnTo>
                  <a:lnTo>
                    <a:pt x="2044" y="740"/>
                  </a:lnTo>
                  <a:lnTo>
                    <a:pt x="2046" y="758"/>
                  </a:lnTo>
                  <a:lnTo>
                    <a:pt x="2043" y="776"/>
                  </a:lnTo>
                  <a:lnTo>
                    <a:pt x="2036" y="794"/>
                  </a:lnTo>
                  <a:lnTo>
                    <a:pt x="2026" y="809"/>
                  </a:lnTo>
                  <a:lnTo>
                    <a:pt x="2013" y="821"/>
                  </a:lnTo>
                  <a:lnTo>
                    <a:pt x="1888" y="910"/>
                  </a:lnTo>
                  <a:lnTo>
                    <a:pt x="1874" y="923"/>
                  </a:lnTo>
                  <a:lnTo>
                    <a:pt x="1864" y="938"/>
                  </a:lnTo>
                  <a:lnTo>
                    <a:pt x="1857" y="955"/>
                  </a:lnTo>
                  <a:lnTo>
                    <a:pt x="1853" y="973"/>
                  </a:lnTo>
                  <a:lnTo>
                    <a:pt x="1853" y="992"/>
                  </a:lnTo>
                  <a:lnTo>
                    <a:pt x="1858" y="1061"/>
                  </a:lnTo>
                  <a:lnTo>
                    <a:pt x="1857" y="1130"/>
                  </a:lnTo>
                  <a:lnTo>
                    <a:pt x="1858" y="1149"/>
                  </a:lnTo>
                  <a:lnTo>
                    <a:pt x="1863" y="1167"/>
                  </a:lnTo>
                  <a:lnTo>
                    <a:pt x="1872" y="1184"/>
                  </a:lnTo>
                  <a:lnTo>
                    <a:pt x="1884" y="1199"/>
                  </a:lnTo>
                  <a:lnTo>
                    <a:pt x="1898" y="1210"/>
                  </a:lnTo>
                  <a:lnTo>
                    <a:pt x="2026" y="1286"/>
                  </a:lnTo>
                  <a:lnTo>
                    <a:pt x="2041" y="1297"/>
                  </a:lnTo>
                  <a:lnTo>
                    <a:pt x="2052" y="1311"/>
                  </a:lnTo>
                  <a:lnTo>
                    <a:pt x="2060" y="1328"/>
                  </a:lnTo>
                  <a:lnTo>
                    <a:pt x="2064" y="1345"/>
                  </a:lnTo>
                  <a:lnTo>
                    <a:pt x="2064" y="1364"/>
                  </a:lnTo>
                  <a:lnTo>
                    <a:pt x="2059" y="1382"/>
                  </a:lnTo>
                  <a:lnTo>
                    <a:pt x="2025" y="1479"/>
                  </a:lnTo>
                  <a:lnTo>
                    <a:pt x="1990" y="1577"/>
                  </a:lnTo>
                  <a:lnTo>
                    <a:pt x="1981" y="1593"/>
                  </a:lnTo>
                  <a:lnTo>
                    <a:pt x="1970" y="1606"/>
                  </a:lnTo>
                  <a:lnTo>
                    <a:pt x="1956" y="1617"/>
                  </a:lnTo>
                  <a:lnTo>
                    <a:pt x="1940" y="1624"/>
                  </a:lnTo>
                  <a:lnTo>
                    <a:pt x="1923" y="1628"/>
                  </a:lnTo>
                  <a:lnTo>
                    <a:pt x="1905" y="1627"/>
                  </a:lnTo>
                  <a:lnTo>
                    <a:pt x="1757" y="1596"/>
                  </a:lnTo>
                  <a:lnTo>
                    <a:pt x="1739" y="1595"/>
                  </a:lnTo>
                  <a:lnTo>
                    <a:pt x="1722" y="1598"/>
                  </a:lnTo>
                  <a:lnTo>
                    <a:pt x="1705" y="1604"/>
                  </a:lnTo>
                  <a:lnTo>
                    <a:pt x="1690" y="1614"/>
                  </a:lnTo>
                  <a:lnTo>
                    <a:pt x="1678" y="1628"/>
                  </a:lnTo>
                  <a:lnTo>
                    <a:pt x="1649" y="1663"/>
                  </a:lnTo>
                  <a:lnTo>
                    <a:pt x="1619" y="1696"/>
                  </a:lnTo>
                  <a:lnTo>
                    <a:pt x="1588" y="1728"/>
                  </a:lnTo>
                  <a:lnTo>
                    <a:pt x="1576" y="1743"/>
                  </a:lnTo>
                  <a:lnTo>
                    <a:pt x="1566" y="1759"/>
                  </a:lnTo>
                  <a:lnTo>
                    <a:pt x="1561" y="1777"/>
                  </a:lnTo>
                  <a:lnTo>
                    <a:pt x="1560" y="1795"/>
                  </a:lnTo>
                  <a:lnTo>
                    <a:pt x="1562" y="1814"/>
                  </a:lnTo>
                  <a:lnTo>
                    <a:pt x="1601" y="1963"/>
                  </a:lnTo>
                  <a:lnTo>
                    <a:pt x="1604" y="1982"/>
                  </a:lnTo>
                  <a:lnTo>
                    <a:pt x="1602" y="2000"/>
                  </a:lnTo>
                  <a:lnTo>
                    <a:pt x="1597" y="2018"/>
                  </a:lnTo>
                  <a:lnTo>
                    <a:pt x="1587" y="2033"/>
                  </a:lnTo>
                  <a:lnTo>
                    <a:pt x="1574" y="2047"/>
                  </a:lnTo>
                  <a:lnTo>
                    <a:pt x="1558" y="2056"/>
                  </a:lnTo>
                  <a:lnTo>
                    <a:pt x="1469" y="2100"/>
                  </a:lnTo>
                  <a:lnTo>
                    <a:pt x="1379" y="2144"/>
                  </a:lnTo>
                  <a:lnTo>
                    <a:pt x="1362" y="2149"/>
                  </a:lnTo>
                  <a:lnTo>
                    <a:pt x="1345" y="2150"/>
                  </a:lnTo>
                  <a:lnTo>
                    <a:pt x="1328" y="2147"/>
                  </a:lnTo>
                  <a:lnTo>
                    <a:pt x="1312" y="2141"/>
                  </a:lnTo>
                  <a:lnTo>
                    <a:pt x="1296" y="2130"/>
                  </a:lnTo>
                  <a:lnTo>
                    <a:pt x="1284" y="2115"/>
                  </a:lnTo>
                  <a:lnTo>
                    <a:pt x="1200" y="1984"/>
                  </a:lnTo>
                  <a:lnTo>
                    <a:pt x="1188" y="1970"/>
                  </a:lnTo>
                  <a:lnTo>
                    <a:pt x="1174" y="1959"/>
                  </a:lnTo>
                  <a:lnTo>
                    <a:pt x="1157" y="1951"/>
                  </a:lnTo>
                  <a:lnTo>
                    <a:pt x="1140" y="1947"/>
                  </a:lnTo>
                  <a:lnTo>
                    <a:pt x="1122" y="1948"/>
                  </a:lnTo>
                  <a:lnTo>
                    <a:pt x="1057" y="1952"/>
                  </a:lnTo>
                  <a:lnTo>
                    <a:pt x="991" y="1952"/>
                  </a:lnTo>
                  <a:lnTo>
                    <a:pt x="973" y="1954"/>
                  </a:lnTo>
                  <a:lnTo>
                    <a:pt x="956" y="1959"/>
                  </a:lnTo>
                  <a:lnTo>
                    <a:pt x="940" y="1967"/>
                  </a:lnTo>
                  <a:lnTo>
                    <a:pt x="927" y="1980"/>
                  </a:lnTo>
                  <a:lnTo>
                    <a:pt x="916" y="1995"/>
                  </a:lnTo>
                  <a:lnTo>
                    <a:pt x="842" y="2128"/>
                  </a:lnTo>
                  <a:lnTo>
                    <a:pt x="831" y="2144"/>
                  </a:lnTo>
                  <a:lnTo>
                    <a:pt x="817" y="2156"/>
                  </a:lnTo>
                  <a:lnTo>
                    <a:pt x="802" y="2164"/>
                  </a:lnTo>
                  <a:lnTo>
                    <a:pt x="785" y="2168"/>
                  </a:lnTo>
                  <a:lnTo>
                    <a:pt x="768" y="2168"/>
                  </a:lnTo>
                  <a:lnTo>
                    <a:pt x="750" y="2163"/>
                  </a:lnTo>
                  <a:lnTo>
                    <a:pt x="658" y="2127"/>
                  </a:lnTo>
                  <a:lnTo>
                    <a:pt x="565" y="2091"/>
                  </a:lnTo>
                  <a:lnTo>
                    <a:pt x="549" y="2082"/>
                  </a:lnTo>
                  <a:lnTo>
                    <a:pt x="536" y="2070"/>
                  </a:lnTo>
                  <a:lnTo>
                    <a:pt x="526" y="2055"/>
                  </a:lnTo>
                  <a:lnTo>
                    <a:pt x="519" y="2038"/>
                  </a:lnTo>
                  <a:lnTo>
                    <a:pt x="516" y="2020"/>
                  </a:lnTo>
                  <a:lnTo>
                    <a:pt x="518" y="2001"/>
                  </a:lnTo>
                  <a:lnTo>
                    <a:pt x="546" y="1846"/>
                  </a:lnTo>
                  <a:lnTo>
                    <a:pt x="548" y="1827"/>
                  </a:lnTo>
                  <a:lnTo>
                    <a:pt x="545" y="1809"/>
                  </a:lnTo>
                  <a:lnTo>
                    <a:pt x="539" y="1791"/>
                  </a:lnTo>
                  <a:lnTo>
                    <a:pt x="529" y="1776"/>
                  </a:lnTo>
                  <a:lnTo>
                    <a:pt x="516" y="1762"/>
                  </a:lnTo>
                  <a:lnTo>
                    <a:pt x="485" y="1733"/>
                  </a:lnTo>
                  <a:lnTo>
                    <a:pt x="453" y="1704"/>
                  </a:lnTo>
                  <a:lnTo>
                    <a:pt x="424" y="1671"/>
                  </a:lnTo>
                  <a:lnTo>
                    <a:pt x="411" y="1658"/>
                  </a:lnTo>
                  <a:lnTo>
                    <a:pt x="395" y="1650"/>
                  </a:lnTo>
                  <a:lnTo>
                    <a:pt x="379" y="1645"/>
                  </a:lnTo>
                  <a:lnTo>
                    <a:pt x="361" y="1642"/>
                  </a:lnTo>
                  <a:lnTo>
                    <a:pt x="343" y="1646"/>
                  </a:lnTo>
                  <a:lnTo>
                    <a:pt x="199" y="1686"/>
                  </a:lnTo>
                  <a:lnTo>
                    <a:pt x="181" y="1689"/>
                  </a:lnTo>
                  <a:lnTo>
                    <a:pt x="163" y="1687"/>
                  </a:lnTo>
                  <a:lnTo>
                    <a:pt x="147" y="1682"/>
                  </a:lnTo>
                  <a:lnTo>
                    <a:pt x="132" y="1672"/>
                  </a:lnTo>
                  <a:lnTo>
                    <a:pt x="120" y="1658"/>
                  </a:lnTo>
                  <a:lnTo>
                    <a:pt x="110" y="1642"/>
                  </a:lnTo>
                  <a:lnTo>
                    <a:pt x="69" y="1548"/>
                  </a:lnTo>
                  <a:lnTo>
                    <a:pt x="27" y="1453"/>
                  </a:lnTo>
                  <a:lnTo>
                    <a:pt x="22" y="1435"/>
                  </a:lnTo>
                  <a:lnTo>
                    <a:pt x="20" y="1417"/>
                  </a:lnTo>
                  <a:lnTo>
                    <a:pt x="23" y="1399"/>
                  </a:lnTo>
                  <a:lnTo>
                    <a:pt x="30" y="1382"/>
                  </a:lnTo>
                  <a:lnTo>
                    <a:pt x="40" y="1366"/>
                  </a:lnTo>
                  <a:lnTo>
                    <a:pt x="53" y="1354"/>
                  </a:lnTo>
                  <a:lnTo>
                    <a:pt x="176" y="1268"/>
                  </a:lnTo>
                  <a:lnTo>
                    <a:pt x="190" y="1255"/>
                  </a:lnTo>
                  <a:lnTo>
                    <a:pt x="200" y="1240"/>
                  </a:lnTo>
                  <a:lnTo>
                    <a:pt x="208" y="1223"/>
                  </a:lnTo>
                  <a:lnTo>
                    <a:pt x="212" y="1205"/>
                  </a:lnTo>
                  <a:lnTo>
                    <a:pt x="212" y="1186"/>
                  </a:lnTo>
                  <a:lnTo>
                    <a:pt x="207" y="1116"/>
                  </a:lnTo>
                  <a:lnTo>
                    <a:pt x="207" y="1047"/>
                  </a:lnTo>
                  <a:lnTo>
                    <a:pt x="206" y="1028"/>
                  </a:lnTo>
                  <a:lnTo>
                    <a:pt x="200" y="1010"/>
                  </a:lnTo>
                  <a:lnTo>
                    <a:pt x="192" y="994"/>
                  </a:lnTo>
                  <a:lnTo>
                    <a:pt x="181" y="980"/>
                  </a:lnTo>
                  <a:lnTo>
                    <a:pt x="166" y="968"/>
                  </a:lnTo>
                  <a:lnTo>
                    <a:pt x="37" y="890"/>
                  </a:lnTo>
                  <a:lnTo>
                    <a:pt x="23" y="878"/>
                  </a:lnTo>
                  <a:lnTo>
                    <a:pt x="11" y="864"/>
                  </a:lnTo>
                  <a:lnTo>
                    <a:pt x="4" y="848"/>
                  </a:lnTo>
                  <a:lnTo>
                    <a:pt x="0" y="830"/>
                  </a:lnTo>
                  <a:lnTo>
                    <a:pt x="0" y="812"/>
                  </a:lnTo>
                  <a:lnTo>
                    <a:pt x="4" y="793"/>
                  </a:lnTo>
                  <a:lnTo>
                    <a:pt x="38" y="696"/>
                  </a:lnTo>
                  <a:lnTo>
                    <a:pt x="74" y="599"/>
                  </a:lnTo>
                  <a:lnTo>
                    <a:pt x="82" y="582"/>
                  </a:lnTo>
                  <a:lnTo>
                    <a:pt x="93" y="568"/>
                  </a:lnTo>
                  <a:lnTo>
                    <a:pt x="107" y="558"/>
                  </a:lnTo>
                  <a:lnTo>
                    <a:pt x="123" y="550"/>
                  </a:lnTo>
                  <a:lnTo>
                    <a:pt x="140" y="547"/>
                  </a:lnTo>
                  <a:lnTo>
                    <a:pt x="158" y="549"/>
                  </a:lnTo>
                  <a:lnTo>
                    <a:pt x="305" y="578"/>
                  </a:lnTo>
                  <a:lnTo>
                    <a:pt x="323" y="580"/>
                  </a:lnTo>
                  <a:lnTo>
                    <a:pt x="340" y="577"/>
                  </a:lnTo>
                  <a:lnTo>
                    <a:pt x="358" y="570"/>
                  </a:lnTo>
                  <a:lnTo>
                    <a:pt x="372" y="560"/>
                  </a:lnTo>
                  <a:lnTo>
                    <a:pt x="385" y="547"/>
                  </a:lnTo>
                  <a:lnTo>
                    <a:pt x="413" y="511"/>
                  </a:lnTo>
                  <a:lnTo>
                    <a:pt x="443" y="477"/>
                  </a:lnTo>
                  <a:lnTo>
                    <a:pt x="475" y="445"/>
                  </a:lnTo>
                  <a:lnTo>
                    <a:pt x="488" y="431"/>
                  </a:lnTo>
                  <a:lnTo>
                    <a:pt x="497" y="414"/>
                  </a:lnTo>
                  <a:lnTo>
                    <a:pt x="502" y="396"/>
                  </a:lnTo>
                  <a:lnTo>
                    <a:pt x="503" y="378"/>
                  </a:lnTo>
                  <a:lnTo>
                    <a:pt x="500" y="359"/>
                  </a:lnTo>
                  <a:lnTo>
                    <a:pt x="461" y="209"/>
                  </a:lnTo>
                  <a:lnTo>
                    <a:pt x="458" y="190"/>
                  </a:lnTo>
                  <a:lnTo>
                    <a:pt x="459" y="170"/>
                  </a:lnTo>
                  <a:lnTo>
                    <a:pt x="465" y="154"/>
                  </a:lnTo>
                  <a:lnTo>
                    <a:pt x="474" y="138"/>
                  </a:lnTo>
                  <a:lnTo>
                    <a:pt x="487" y="125"/>
                  </a:lnTo>
                  <a:lnTo>
                    <a:pt x="503" y="114"/>
                  </a:lnTo>
                  <a:lnTo>
                    <a:pt x="590" y="70"/>
                  </a:lnTo>
                  <a:lnTo>
                    <a:pt x="680" y="27"/>
                  </a:lnTo>
                  <a:lnTo>
                    <a:pt x="697" y="21"/>
                  </a:lnTo>
                  <a:lnTo>
                    <a:pt x="714" y="21"/>
                  </a:lnTo>
                  <a:lnTo>
                    <a:pt x="731" y="24"/>
                  </a:lnTo>
                  <a:lnTo>
                    <a:pt x="747" y="31"/>
                  </a:lnTo>
                  <a:lnTo>
                    <a:pt x="762" y="41"/>
                  </a:lnTo>
                  <a:lnTo>
                    <a:pt x="774" y="56"/>
                  </a:lnTo>
                  <a:lnTo>
                    <a:pt x="857" y="185"/>
                  </a:lnTo>
                  <a:lnTo>
                    <a:pt x="868" y="200"/>
                  </a:lnTo>
                  <a:lnTo>
                    <a:pt x="882" y="211"/>
                  </a:lnTo>
                  <a:lnTo>
                    <a:pt x="899" y="219"/>
                  </a:lnTo>
                  <a:lnTo>
                    <a:pt x="917" y="222"/>
                  </a:lnTo>
                  <a:lnTo>
                    <a:pt x="935" y="222"/>
                  </a:lnTo>
                  <a:lnTo>
                    <a:pt x="1000" y="217"/>
                  </a:lnTo>
                  <a:lnTo>
                    <a:pt x="1067" y="217"/>
                  </a:lnTo>
                  <a:lnTo>
                    <a:pt x="1085" y="216"/>
                  </a:lnTo>
                  <a:lnTo>
                    <a:pt x="1102" y="211"/>
                  </a:lnTo>
                  <a:lnTo>
                    <a:pt x="1117" y="202"/>
                  </a:lnTo>
                  <a:lnTo>
                    <a:pt x="1131" y="191"/>
                  </a:lnTo>
                  <a:lnTo>
                    <a:pt x="1142" y="175"/>
                  </a:lnTo>
                  <a:lnTo>
                    <a:pt x="1217" y="39"/>
                  </a:lnTo>
                  <a:lnTo>
                    <a:pt x="1228" y="24"/>
                  </a:lnTo>
                  <a:lnTo>
                    <a:pt x="1241" y="13"/>
                  </a:lnTo>
                  <a:lnTo>
                    <a:pt x="1257" y="4"/>
                  </a:lnTo>
                  <a:lnTo>
                    <a:pt x="1273" y="0"/>
                  </a:lnTo>
                  <a:lnTo>
                    <a:pt x="12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 name="Freeform 29"/>
            <p:cNvSpPr>
              <a:spLocks noEditPoints="1"/>
            </p:cNvSpPr>
            <p:nvPr/>
          </p:nvSpPr>
          <p:spPr bwMode="auto">
            <a:xfrm>
              <a:off x="2741613" y="550863"/>
              <a:ext cx="82550" cy="80963"/>
            </a:xfrm>
            <a:custGeom>
              <a:avLst/>
              <a:gdLst>
                <a:gd name="T0" fmla="*/ 340 w 873"/>
                <a:gd name="T1" fmla="*/ 301 h 918"/>
                <a:gd name="T2" fmla="*/ 267 w 873"/>
                <a:gd name="T3" fmla="*/ 403 h 918"/>
                <a:gd name="T4" fmla="*/ 272 w 873"/>
                <a:gd name="T5" fmla="*/ 533 h 918"/>
                <a:gd name="T6" fmla="*/ 353 w 873"/>
                <a:gd name="T7" fmla="*/ 626 h 918"/>
                <a:gd name="T8" fmla="*/ 477 w 873"/>
                <a:gd name="T9" fmla="*/ 643 h 918"/>
                <a:gd name="T10" fmla="*/ 579 w 873"/>
                <a:gd name="T11" fmla="*/ 575 h 918"/>
                <a:gd name="T12" fmla="*/ 616 w 873"/>
                <a:gd name="T13" fmla="*/ 450 h 918"/>
                <a:gd name="T14" fmla="*/ 569 w 873"/>
                <a:gd name="T15" fmla="*/ 333 h 918"/>
                <a:gd name="T16" fmla="*/ 460 w 873"/>
                <a:gd name="T17" fmla="*/ 273 h 918"/>
                <a:gd name="T18" fmla="*/ 554 w 873"/>
                <a:gd name="T19" fmla="*/ 17 h 918"/>
                <a:gd name="T20" fmla="*/ 571 w 873"/>
                <a:gd name="T21" fmla="*/ 110 h 918"/>
                <a:gd name="T22" fmla="*/ 614 w 873"/>
                <a:gd name="T23" fmla="*/ 155 h 918"/>
                <a:gd name="T24" fmla="*/ 671 w 873"/>
                <a:gd name="T25" fmla="*/ 173 h 918"/>
                <a:gd name="T26" fmla="*/ 756 w 873"/>
                <a:gd name="T27" fmla="*/ 145 h 918"/>
                <a:gd name="T28" fmla="*/ 819 w 873"/>
                <a:gd name="T29" fmla="*/ 244 h 918"/>
                <a:gd name="T30" fmla="*/ 760 w 873"/>
                <a:gd name="T31" fmla="*/ 322 h 918"/>
                <a:gd name="T32" fmla="*/ 772 w 873"/>
                <a:gd name="T33" fmla="*/ 401 h 918"/>
                <a:gd name="T34" fmla="*/ 852 w 873"/>
                <a:gd name="T35" fmla="*/ 449 h 918"/>
                <a:gd name="T36" fmla="*/ 872 w 873"/>
                <a:gd name="T37" fmla="*/ 485 h 918"/>
                <a:gd name="T38" fmla="*/ 850 w 873"/>
                <a:gd name="T39" fmla="*/ 589 h 918"/>
                <a:gd name="T40" fmla="*/ 756 w 873"/>
                <a:gd name="T41" fmla="*/ 601 h 918"/>
                <a:gd name="T42" fmla="*/ 711 w 873"/>
                <a:gd name="T43" fmla="*/ 667 h 918"/>
                <a:gd name="T44" fmla="*/ 736 w 873"/>
                <a:gd name="T45" fmla="*/ 760 h 918"/>
                <a:gd name="T46" fmla="*/ 728 w 873"/>
                <a:gd name="T47" fmla="*/ 801 h 918"/>
                <a:gd name="T48" fmla="*/ 641 w 873"/>
                <a:gd name="T49" fmla="*/ 859 h 918"/>
                <a:gd name="T50" fmla="*/ 567 w 873"/>
                <a:gd name="T51" fmla="*/ 797 h 918"/>
                <a:gd name="T52" fmla="*/ 493 w 873"/>
                <a:gd name="T53" fmla="*/ 810 h 918"/>
                <a:gd name="T54" fmla="*/ 448 w 873"/>
                <a:gd name="T55" fmla="*/ 896 h 918"/>
                <a:gd name="T56" fmla="*/ 414 w 873"/>
                <a:gd name="T57" fmla="*/ 918 h 918"/>
                <a:gd name="T58" fmla="*/ 315 w 873"/>
                <a:gd name="T59" fmla="*/ 895 h 918"/>
                <a:gd name="T60" fmla="*/ 303 w 873"/>
                <a:gd name="T61" fmla="*/ 796 h 918"/>
                <a:gd name="T62" fmla="*/ 239 w 873"/>
                <a:gd name="T63" fmla="*/ 749 h 918"/>
                <a:gd name="T64" fmla="*/ 151 w 873"/>
                <a:gd name="T65" fmla="*/ 775 h 918"/>
                <a:gd name="T66" fmla="*/ 112 w 873"/>
                <a:gd name="T67" fmla="*/ 767 h 918"/>
                <a:gd name="T68" fmla="*/ 57 w 873"/>
                <a:gd name="T69" fmla="*/ 676 h 918"/>
                <a:gd name="T70" fmla="*/ 114 w 873"/>
                <a:gd name="T71" fmla="*/ 598 h 918"/>
                <a:gd name="T72" fmla="*/ 101 w 873"/>
                <a:gd name="T73" fmla="*/ 518 h 918"/>
                <a:gd name="T74" fmla="*/ 21 w 873"/>
                <a:gd name="T75" fmla="*/ 470 h 918"/>
                <a:gd name="T76" fmla="*/ 0 w 873"/>
                <a:gd name="T77" fmla="*/ 434 h 918"/>
                <a:gd name="T78" fmla="*/ 23 w 873"/>
                <a:gd name="T79" fmla="*/ 332 h 918"/>
                <a:gd name="T80" fmla="*/ 115 w 873"/>
                <a:gd name="T81" fmla="*/ 319 h 918"/>
                <a:gd name="T82" fmla="*/ 161 w 873"/>
                <a:gd name="T83" fmla="*/ 252 h 918"/>
                <a:gd name="T84" fmla="*/ 136 w 873"/>
                <a:gd name="T85" fmla="*/ 159 h 918"/>
                <a:gd name="T86" fmla="*/ 145 w 873"/>
                <a:gd name="T87" fmla="*/ 118 h 918"/>
                <a:gd name="T88" fmla="*/ 240 w 873"/>
                <a:gd name="T89" fmla="*/ 63 h 918"/>
                <a:gd name="T90" fmla="*/ 317 w 873"/>
                <a:gd name="T91" fmla="*/ 123 h 918"/>
                <a:gd name="T92" fmla="*/ 395 w 873"/>
                <a:gd name="T93" fmla="*/ 103 h 918"/>
                <a:gd name="T94" fmla="*/ 434 w 873"/>
                <a:gd name="T95" fmla="*/ 13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3" h="918">
                  <a:moveTo>
                    <a:pt x="428" y="271"/>
                  </a:moveTo>
                  <a:lnTo>
                    <a:pt x="396" y="277"/>
                  </a:lnTo>
                  <a:lnTo>
                    <a:pt x="367" y="286"/>
                  </a:lnTo>
                  <a:lnTo>
                    <a:pt x="340" y="301"/>
                  </a:lnTo>
                  <a:lnTo>
                    <a:pt x="316" y="321"/>
                  </a:lnTo>
                  <a:lnTo>
                    <a:pt x="296" y="344"/>
                  </a:lnTo>
                  <a:lnTo>
                    <a:pt x="279" y="372"/>
                  </a:lnTo>
                  <a:lnTo>
                    <a:pt x="267" y="403"/>
                  </a:lnTo>
                  <a:lnTo>
                    <a:pt x="259" y="435"/>
                  </a:lnTo>
                  <a:lnTo>
                    <a:pt x="258" y="469"/>
                  </a:lnTo>
                  <a:lnTo>
                    <a:pt x="263" y="502"/>
                  </a:lnTo>
                  <a:lnTo>
                    <a:pt x="272" y="533"/>
                  </a:lnTo>
                  <a:lnTo>
                    <a:pt x="287" y="561"/>
                  </a:lnTo>
                  <a:lnTo>
                    <a:pt x="305" y="587"/>
                  </a:lnTo>
                  <a:lnTo>
                    <a:pt x="327" y="608"/>
                  </a:lnTo>
                  <a:lnTo>
                    <a:pt x="353" y="626"/>
                  </a:lnTo>
                  <a:lnTo>
                    <a:pt x="382" y="639"/>
                  </a:lnTo>
                  <a:lnTo>
                    <a:pt x="414" y="646"/>
                  </a:lnTo>
                  <a:lnTo>
                    <a:pt x="446" y="647"/>
                  </a:lnTo>
                  <a:lnTo>
                    <a:pt x="477" y="643"/>
                  </a:lnTo>
                  <a:lnTo>
                    <a:pt x="506" y="633"/>
                  </a:lnTo>
                  <a:lnTo>
                    <a:pt x="533" y="618"/>
                  </a:lnTo>
                  <a:lnTo>
                    <a:pt x="558" y="598"/>
                  </a:lnTo>
                  <a:lnTo>
                    <a:pt x="579" y="575"/>
                  </a:lnTo>
                  <a:lnTo>
                    <a:pt x="595" y="548"/>
                  </a:lnTo>
                  <a:lnTo>
                    <a:pt x="607" y="517"/>
                  </a:lnTo>
                  <a:lnTo>
                    <a:pt x="614" y="484"/>
                  </a:lnTo>
                  <a:lnTo>
                    <a:pt x="616" y="450"/>
                  </a:lnTo>
                  <a:lnTo>
                    <a:pt x="612" y="417"/>
                  </a:lnTo>
                  <a:lnTo>
                    <a:pt x="602" y="387"/>
                  </a:lnTo>
                  <a:lnTo>
                    <a:pt x="588" y="358"/>
                  </a:lnTo>
                  <a:lnTo>
                    <a:pt x="569" y="333"/>
                  </a:lnTo>
                  <a:lnTo>
                    <a:pt x="547" y="310"/>
                  </a:lnTo>
                  <a:lnTo>
                    <a:pt x="520" y="294"/>
                  </a:lnTo>
                  <a:lnTo>
                    <a:pt x="491" y="281"/>
                  </a:lnTo>
                  <a:lnTo>
                    <a:pt x="460" y="273"/>
                  </a:lnTo>
                  <a:lnTo>
                    <a:pt x="428" y="271"/>
                  </a:lnTo>
                  <a:close/>
                  <a:moveTo>
                    <a:pt x="463" y="0"/>
                  </a:moveTo>
                  <a:lnTo>
                    <a:pt x="544" y="14"/>
                  </a:lnTo>
                  <a:lnTo>
                    <a:pt x="554" y="17"/>
                  </a:lnTo>
                  <a:lnTo>
                    <a:pt x="562" y="25"/>
                  </a:lnTo>
                  <a:lnTo>
                    <a:pt x="568" y="34"/>
                  </a:lnTo>
                  <a:lnTo>
                    <a:pt x="570" y="45"/>
                  </a:lnTo>
                  <a:lnTo>
                    <a:pt x="571" y="110"/>
                  </a:lnTo>
                  <a:lnTo>
                    <a:pt x="574" y="122"/>
                  </a:lnTo>
                  <a:lnTo>
                    <a:pt x="581" y="134"/>
                  </a:lnTo>
                  <a:lnTo>
                    <a:pt x="590" y="141"/>
                  </a:lnTo>
                  <a:lnTo>
                    <a:pt x="614" y="155"/>
                  </a:lnTo>
                  <a:lnTo>
                    <a:pt x="636" y="171"/>
                  </a:lnTo>
                  <a:lnTo>
                    <a:pt x="647" y="176"/>
                  </a:lnTo>
                  <a:lnTo>
                    <a:pt x="659" y="177"/>
                  </a:lnTo>
                  <a:lnTo>
                    <a:pt x="671" y="173"/>
                  </a:lnTo>
                  <a:lnTo>
                    <a:pt x="725" y="144"/>
                  </a:lnTo>
                  <a:lnTo>
                    <a:pt x="735" y="140"/>
                  </a:lnTo>
                  <a:lnTo>
                    <a:pt x="746" y="141"/>
                  </a:lnTo>
                  <a:lnTo>
                    <a:pt x="756" y="145"/>
                  </a:lnTo>
                  <a:lnTo>
                    <a:pt x="763" y="153"/>
                  </a:lnTo>
                  <a:lnTo>
                    <a:pt x="813" y="222"/>
                  </a:lnTo>
                  <a:lnTo>
                    <a:pt x="818" y="232"/>
                  </a:lnTo>
                  <a:lnTo>
                    <a:pt x="819" y="244"/>
                  </a:lnTo>
                  <a:lnTo>
                    <a:pt x="816" y="254"/>
                  </a:lnTo>
                  <a:lnTo>
                    <a:pt x="809" y="264"/>
                  </a:lnTo>
                  <a:lnTo>
                    <a:pt x="767" y="310"/>
                  </a:lnTo>
                  <a:lnTo>
                    <a:pt x="760" y="322"/>
                  </a:lnTo>
                  <a:lnTo>
                    <a:pt x="757" y="334"/>
                  </a:lnTo>
                  <a:lnTo>
                    <a:pt x="759" y="346"/>
                  </a:lnTo>
                  <a:lnTo>
                    <a:pt x="767" y="374"/>
                  </a:lnTo>
                  <a:lnTo>
                    <a:pt x="772" y="401"/>
                  </a:lnTo>
                  <a:lnTo>
                    <a:pt x="776" y="414"/>
                  </a:lnTo>
                  <a:lnTo>
                    <a:pt x="784" y="424"/>
                  </a:lnTo>
                  <a:lnTo>
                    <a:pt x="794" y="430"/>
                  </a:lnTo>
                  <a:lnTo>
                    <a:pt x="852" y="449"/>
                  </a:lnTo>
                  <a:lnTo>
                    <a:pt x="862" y="454"/>
                  </a:lnTo>
                  <a:lnTo>
                    <a:pt x="869" y="463"/>
                  </a:lnTo>
                  <a:lnTo>
                    <a:pt x="873" y="473"/>
                  </a:lnTo>
                  <a:lnTo>
                    <a:pt x="872" y="485"/>
                  </a:lnTo>
                  <a:lnTo>
                    <a:pt x="866" y="526"/>
                  </a:lnTo>
                  <a:lnTo>
                    <a:pt x="860" y="569"/>
                  </a:lnTo>
                  <a:lnTo>
                    <a:pt x="857" y="580"/>
                  </a:lnTo>
                  <a:lnTo>
                    <a:pt x="850" y="589"/>
                  </a:lnTo>
                  <a:lnTo>
                    <a:pt x="841" y="594"/>
                  </a:lnTo>
                  <a:lnTo>
                    <a:pt x="831" y="597"/>
                  </a:lnTo>
                  <a:lnTo>
                    <a:pt x="768" y="598"/>
                  </a:lnTo>
                  <a:lnTo>
                    <a:pt x="756" y="601"/>
                  </a:lnTo>
                  <a:lnTo>
                    <a:pt x="746" y="608"/>
                  </a:lnTo>
                  <a:lnTo>
                    <a:pt x="739" y="618"/>
                  </a:lnTo>
                  <a:lnTo>
                    <a:pt x="726" y="644"/>
                  </a:lnTo>
                  <a:lnTo>
                    <a:pt x="711" y="667"/>
                  </a:lnTo>
                  <a:lnTo>
                    <a:pt x="706" y="679"/>
                  </a:lnTo>
                  <a:lnTo>
                    <a:pt x="705" y="691"/>
                  </a:lnTo>
                  <a:lnTo>
                    <a:pt x="709" y="704"/>
                  </a:lnTo>
                  <a:lnTo>
                    <a:pt x="736" y="760"/>
                  </a:lnTo>
                  <a:lnTo>
                    <a:pt x="740" y="772"/>
                  </a:lnTo>
                  <a:lnTo>
                    <a:pt x="739" y="782"/>
                  </a:lnTo>
                  <a:lnTo>
                    <a:pt x="735" y="793"/>
                  </a:lnTo>
                  <a:lnTo>
                    <a:pt x="728" y="801"/>
                  </a:lnTo>
                  <a:lnTo>
                    <a:pt x="695" y="827"/>
                  </a:lnTo>
                  <a:lnTo>
                    <a:pt x="662" y="852"/>
                  </a:lnTo>
                  <a:lnTo>
                    <a:pt x="652" y="858"/>
                  </a:lnTo>
                  <a:lnTo>
                    <a:pt x="641" y="859"/>
                  </a:lnTo>
                  <a:lnTo>
                    <a:pt x="631" y="856"/>
                  </a:lnTo>
                  <a:lnTo>
                    <a:pt x="622" y="850"/>
                  </a:lnTo>
                  <a:lnTo>
                    <a:pt x="577" y="805"/>
                  </a:lnTo>
                  <a:lnTo>
                    <a:pt x="567" y="797"/>
                  </a:lnTo>
                  <a:lnTo>
                    <a:pt x="556" y="795"/>
                  </a:lnTo>
                  <a:lnTo>
                    <a:pt x="544" y="797"/>
                  </a:lnTo>
                  <a:lnTo>
                    <a:pt x="518" y="805"/>
                  </a:lnTo>
                  <a:lnTo>
                    <a:pt x="493" y="810"/>
                  </a:lnTo>
                  <a:lnTo>
                    <a:pt x="481" y="815"/>
                  </a:lnTo>
                  <a:lnTo>
                    <a:pt x="472" y="824"/>
                  </a:lnTo>
                  <a:lnTo>
                    <a:pt x="466" y="834"/>
                  </a:lnTo>
                  <a:lnTo>
                    <a:pt x="448" y="896"/>
                  </a:lnTo>
                  <a:lnTo>
                    <a:pt x="443" y="905"/>
                  </a:lnTo>
                  <a:lnTo>
                    <a:pt x="435" y="913"/>
                  </a:lnTo>
                  <a:lnTo>
                    <a:pt x="425" y="917"/>
                  </a:lnTo>
                  <a:lnTo>
                    <a:pt x="414" y="918"/>
                  </a:lnTo>
                  <a:lnTo>
                    <a:pt x="373" y="912"/>
                  </a:lnTo>
                  <a:lnTo>
                    <a:pt x="334" y="905"/>
                  </a:lnTo>
                  <a:lnTo>
                    <a:pt x="323" y="901"/>
                  </a:lnTo>
                  <a:lnTo>
                    <a:pt x="315" y="895"/>
                  </a:lnTo>
                  <a:lnTo>
                    <a:pt x="310" y="884"/>
                  </a:lnTo>
                  <a:lnTo>
                    <a:pt x="307" y="873"/>
                  </a:lnTo>
                  <a:lnTo>
                    <a:pt x="306" y="809"/>
                  </a:lnTo>
                  <a:lnTo>
                    <a:pt x="303" y="796"/>
                  </a:lnTo>
                  <a:lnTo>
                    <a:pt x="297" y="786"/>
                  </a:lnTo>
                  <a:lnTo>
                    <a:pt x="287" y="778"/>
                  </a:lnTo>
                  <a:lnTo>
                    <a:pt x="263" y="764"/>
                  </a:lnTo>
                  <a:lnTo>
                    <a:pt x="239" y="749"/>
                  </a:lnTo>
                  <a:lnTo>
                    <a:pt x="228" y="743"/>
                  </a:lnTo>
                  <a:lnTo>
                    <a:pt x="216" y="742"/>
                  </a:lnTo>
                  <a:lnTo>
                    <a:pt x="205" y="746"/>
                  </a:lnTo>
                  <a:lnTo>
                    <a:pt x="151" y="775"/>
                  </a:lnTo>
                  <a:lnTo>
                    <a:pt x="141" y="779"/>
                  </a:lnTo>
                  <a:lnTo>
                    <a:pt x="130" y="778"/>
                  </a:lnTo>
                  <a:lnTo>
                    <a:pt x="119" y="774"/>
                  </a:lnTo>
                  <a:lnTo>
                    <a:pt x="112" y="767"/>
                  </a:lnTo>
                  <a:lnTo>
                    <a:pt x="87" y="732"/>
                  </a:lnTo>
                  <a:lnTo>
                    <a:pt x="63" y="698"/>
                  </a:lnTo>
                  <a:lnTo>
                    <a:pt x="58" y="687"/>
                  </a:lnTo>
                  <a:lnTo>
                    <a:pt x="57" y="676"/>
                  </a:lnTo>
                  <a:lnTo>
                    <a:pt x="60" y="665"/>
                  </a:lnTo>
                  <a:lnTo>
                    <a:pt x="66" y="655"/>
                  </a:lnTo>
                  <a:lnTo>
                    <a:pt x="107" y="609"/>
                  </a:lnTo>
                  <a:lnTo>
                    <a:pt x="114" y="598"/>
                  </a:lnTo>
                  <a:lnTo>
                    <a:pt x="117" y="586"/>
                  </a:lnTo>
                  <a:lnTo>
                    <a:pt x="115" y="573"/>
                  </a:lnTo>
                  <a:lnTo>
                    <a:pt x="107" y="545"/>
                  </a:lnTo>
                  <a:lnTo>
                    <a:pt x="101" y="518"/>
                  </a:lnTo>
                  <a:lnTo>
                    <a:pt x="97" y="505"/>
                  </a:lnTo>
                  <a:lnTo>
                    <a:pt x="90" y="496"/>
                  </a:lnTo>
                  <a:lnTo>
                    <a:pt x="79" y="489"/>
                  </a:lnTo>
                  <a:lnTo>
                    <a:pt x="21" y="470"/>
                  </a:lnTo>
                  <a:lnTo>
                    <a:pt x="11" y="465"/>
                  </a:lnTo>
                  <a:lnTo>
                    <a:pt x="4" y="456"/>
                  </a:lnTo>
                  <a:lnTo>
                    <a:pt x="1" y="446"/>
                  </a:lnTo>
                  <a:lnTo>
                    <a:pt x="0" y="434"/>
                  </a:lnTo>
                  <a:lnTo>
                    <a:pt x="6" y="392"/>
                  </a:lnTo>
                  <a:lnTo>
                    <a:pt x="12" y="351"/>
                  </a:lnTo>
                  <a:lnTo>
                    <a:pt x="16" y="340"/>
                  </a:lnTo>
                  <a:lnTo>
                    <a:pt x="23" y="332"/>
                  </a:lnTo>
                  <a:lnTo>
                    <a:pt x="32" y="325"/>
                  </a:lnTo>
                  <a:lnTo>
                    <a:pt x="43" y="323"/>
                  </a:lnTo>
                  <a:lnTo>
                    <a:pt x="103" y="322"/>
                  </a:lnTo>
                  <a:lnTo>
                    <a:pt x="115" y="319"/>
                  </a:lnTo>
                  <a:lnTo>
                    <a:pt x="126" y="313"/>
                  </a:lnTo>
                  <a:lnTo>
                    <a:pt x="133" y="302"/>
                  </a:lnTo>
                  <a:lnTo>
                    <a:pt x="147" y="277"/>
                  </a:lnTo>
                  <a:lnTo>
                    <a:pt x="161" y="252"/>
                  </a:lnTo>
                  <a:lnTo>
                    <a:pt x="166" y="241"/>
                  </a:lnTo>
                  <a:lnTo>
                    <a:pt x="167" y="228"/>
                  </a:lnTo>
                  <a:lnTo>
                    <a:pt x="164" y="216"/>
                  </a:lnTo>
                  <a:lnTo>
                    <a:pt x="136" y="159"/>
                  </a:lnTo>
                  <a:lnTo>
                    <a:pt x="133" y="148"/>
                  </a:lnTo>
                  <a:lnTo>
                    <a:pt x="133" y="137"/>
                  </a:lnTo>
                  <a:lnTo>
                    <a:pt x="137" y="126"/>
                  </a:lnTo>
                  <a:lnTo>
                    <a:pt x="145" y="118"/>
                  </a:lnTo>
                  <a:lnTo>
                    <a:pt x="210" y="67"/>
                  </a:lnTo>
                  <a:lnTo>
                    <a:pt x="220" y="62"/>
                  </a:lnTo>
                  <a:lnTo>
                    <a:pt x="230" y="61"/>
                  </a:lnTo>
                  <a:lnTo>
                    <a:pt x="240" y="63"/>
                  </a:lnTo>
                  <a:lnTo>
                    <a:pt x="250" y="69"/>
                  </a:lnTo>
                  <a:lnTo>
                    <a:pt x="294" y="114"/>
                  </a:lnTo>
                  <a:lnTo>
                    <a:pt x="305" y="121"/>
                  </a:lnTo>
                  <a:lnTo>
                    <a:pt x="317" y="123"/>
                  </a:lnTo>
                  <a:lnTo>
                    <a:pt x="329" y="122"/>
                  </a:lnTo>
                  <a:lnTo>
                    <a:pt x="356" y="114"/>
                  </a:lnTo>
                  <a:lnTo>
                    <a:pt x="383" y="107"/>
                  </a:lnTo>
                  <a:lnTo>
                    <a:pt x="395" y="103"/>
                  </a:lnTo>
                  <a:lnTo>
                    <a:pt x="405" y="95"/>
                  </a:lnTo>
                  <a:lnTo>
                    <a:pt x="411" y="83"/>
                  </a:lnTo>
                  <a:lnTo>
                    <a:pt x="429" y="23"/>
                  </a:lnTo>
                  <a:lnTo>
                    <a:pt x="434" y="13"/>
                  </a:lnTo>
                  <a:lnTo>
                    <a:pt x="442" y="6"/>
                  </a:lnTo>
                  <a:lnTo>
                    <a:pt x="452" y="1"/>
                  </a:lnTo>
                  <a:lnTo>
                    <a:pt x="4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 name="Freeform 30"/>
            <p:cNvSpPr>
              <a:spLocks noEditPoints="1"/>
            </p:cNvSpPr>
            <p:nvPr/>
          </p:nvSpPr>
          <p:spPr bwMode="auto">
            <a:xfrm>
              <a:off x="2633663" y="581025"/>
              <a:ext cx="119063" cy="117475"/>
            </a:xfrm>
            <a:custGeom>
              <a:avLst/>
              <a:gdLst>
                <a:gd name="T0" fmla="*/ 522 w 1264"/>
                <a:gd name="T1" fmla="*/ 414 h 1327"/>
                <a:gd name="T2" fmla="*/ 414 w 1264"/>
                <a:gd name="T3" fmla="*/ 515 h 1327"/>
                <a:gd name="T4" fmla="*/ 374 w 1264"/>
                <a:gd name="T5" fmla="*/ 664 h 1327"/>
                <a:gd name="T6" fmla="*/ 417 w 1264"/>
                <a:gd name="T7" fmla="*/ 812 h 1327"/>
                <a:gd name="T8" fmla="*/ 527 w 1264"/>
                <a:gd name="T9" fmla="*/ 911 h 1327"/>
                <a:gd name="T10" fmla="*/ 675 w 1264"/>
                <a:gd name="T11" fmla="*/ 931 h 1327"/>
                <a:gd name="T12" fmla="*/ 806 w 1264"/>
                <a:gd name="T13" fmla="*/ 866 h 1327"/>
                <a:gd name="T14" fmla="*/ 884 w 1264"/>
                <a:gd name="T15" fmla="*/ 738 h 1327"/>
                <a:gd name="T16" fmla="*/ 883 w 1264"/>
                <a:gd name="T17" fmla="*/ 581 h 1327"/>
                <a:gd name="T18" fmla="*/ 803 w 1264"/>
                <a:gd name="T19" fmla="*/ 454 h 1327"/>
                <a:gd name="T20" fmla="*/ 670 w 1264"/>
                <a:gd name="T21" fmla="*/ 390 h 1327"/>
                <a:gd name="T22" fmla="*/ 714 w 1264"/>
                <a:gd name="T23" fmla="*/ 3 h 1327"/>
                <a:gd name="T24" fmla="*/ 758 w 1264"/>
                <a:gd name="T25" fmla="*/ 133 h 1327"/>
                <a:gd name="T26" fmla="*/ 791 w 1264"/>
                <a:gd name="T27" fmla="*/ 173 h 1327"/>
                <a:gd name="T28" fmla="*/ 890 w 1264"/>
                <a:gd name="T29" fmla="*/ 211 h 1327"/>
                <a:gd name="T30" fmla="*/ 997 w 1264"/>
                <a:gd name="T31" fmla="*/ 142 h 1327"/>
                <a:gd name="T32" fmla="*/ 1044 w 1264"/>
                <a:gd name="T33" fmla="*/ 154 h 1327"/>
                <a:gd name="T34" fmla="*/ 1138 w 1264"/>
                <a:gd name="T35" fmla="*/ 264 h 1327"/>
                <a:gd name="T36" fmla="*/ 1079 w 1264"/>
                <a:gd name="T37" fmla="*/ 378 h 1327"/>
                <a:gd name="T38" fmla="*/ 1075 w 1264"/>
                <a:gd name="T39" fmla="*/ 431 h 1327"/>
                <a:gd name="T40" fmla="*/ 1118 w 1264"/>
                <a:gd name="T41" fmla="*/ 531 h 1327"/>
                <a:gd name="T42" fmla="*/ 1244 w 1264"/>
                <a:gd name="T43" fmla="*/ 565 h 1327"/>
                <a:gd name="T44" fmla="*/ 1264 w 1264"/>
                <a:gd name="T45" fmla="*/ 730 h 1327"/>
                <a:gd name="T46" fmla="*/ 1227 w 1264"/>
                <a:gd name="T47" fmla="*/ 776 h 1327"/>
                <a:gd name="T48" fmla="*/ 1105 w 1264"/>
                <a:gd name="T49" fmla="*/ 814 h 1327"/>
                <a:gd name="T50" fmla="*/ 1064 w 1264"/>
                <a:gd name="T51" fmla="*/ 916 h 1327"/>
                <a:gd name="T52" fmla="*/ 1122 w 1264"/>
                <a:gd name="T53" fmla="*/ 1031 h 1327"/>
                <a:gd name="T54" fmla="*/ 1124 w 1264"/>
                <a:gd name="T55" fmla="*/ 1081 h 1327"/>
                <a:gd name="T56" fmla="*/ 1024 w 1264"/>
                <a:gd name="T57" fmla="*/ 1187 h 1327"/>
                <a:gd name="T58" fmla="*/ 975 w 1264"/>
                <a:gd name="T59" fmla="*/ 1184 h 1327"/>
                <a:gd name="T60" fmla="*/ 865 w 1264"/>
                <a:gd name="T61" fmla="*/ 1121 h 1327"/>
                <a:gd name="T62" fmla="*/ 771 w 1264"/>
                <a:gd name="T63" fmla="*/ 1161 h 1327"/>
                <a:gd name="T64" fmla="*/ 735 w 1264"/>
                <a:gd name="T65" fmla="*/ 1286 h 1327"/>
                <a:gd name="T66" fmla="*/ 689 w 1264"/>
                <a:gd name="T67" fmla="*/ 1327 h 1327"/>
                <a:gd name="T68" fmla="*/ 532 w 1264"/>
                <a:gd name="T69" fmla="*/ 1302 h 1327"/>
                <a:gd name="T70" fmla="*/ 501 w 1264"/>
                <a:gd name="T71" fmla="*/ 1169 h 1327"/>
                <a:gd name="T72" fmla="*/ 406 w 1264"/>
                <a:gd name="T73" fmla="*/ 1121 h 1327"/>
                <a:gd name="T74" fmla="*/ 356 w 1264"/>
                <a:gd name="T75" fmla="*/ 1125 h 1327"/>
                <a:gd name="T76" fmla="*/ 248 w 1264"/>
                <a:gd name="T77" fmla="*/ 1186 h 1327"/>
                <a:gd name="T78" fmla="*/ 135 w 1264"/>
                <a:gd name="T79" fmla="*/ 1075 h 1327"/>
                <a:gd name="T80" fmla="*/ 138 w 1264"/>
                <a:gd name="T81" fmla="*/ 1025 h 1327"/>
                <a:gd name="T82" fmla="*/ 198 w 1264"/>
                <a:gd name="T83" fmla="*/ 910 h 1327"/>
                <a:gd name="T84" fmla="*/ 157 w 1264"/>
                <a:gd name="T85" fmla="*/ 807 h 1327"/>
                <a:gd name="T86" fmla="*/ 37 w 1264"/>
                <a:gd name="T87" fmla="*/ 769 h 1327"/>
                <a:gd name="T88" fmla="*/ 0 w 1264"/>
                <a:gd name="T89" fmla="*/ 721 h 1327"/>
                <a:gd name="T90" fmla="*/ 23 w 1264"/>
                <a:gd name="T91" fmla="*/ 557 h 1327"/>
                <a:gd name="T92" fmla="*/ 150 w 1264"/>
                <a:gd name="T93" fmla="*/ 524 h 1327"/>
                <a:gd name="T94" fmla="*/ 195 w 1264"/>
                <a:gd name="T95" fmla="*/ 425 h 1327"/>
                <a:gd name="T96" fmla="*/ 192 w 1264"/>
                <a:gd name="T97" fmla="*/ 372 h 1327"/>
                <a:gd name="T98" fmla="*/ 134 w 1264"/>
                <a:gd name="T99" fmla="*/ 258 h 1327"/>
                <a:gd name="T100" fmla="*/ 229 w 1264"/>
                <a:gd name="T101" fmla="*/ 148 h 1327"/>
                <a:gd name="T102" fmla="*/ 275 w 1264"/>
                <a:gd name="T103" fmla="*/ 137 h 1327"/>
                <a:gd name="T104" fmla="*/ 384 w 1264"/>
                <a:gd name="T105" fmla="*/ 207 h 1327"/>
                <a:gd name="T106" fmla="*/ 486 w 1264"/>
                <a:gd name="T107" fmla="*/ 169 h 1327"/>
                <a:gd name="T108" fmla="*/ 520 w 1264"/>
                <a:gd name="T109" fmla="*/ 129 h 1327"/>
                <a:gd name="T110" fmla="*/ 564 w 1264"/>
                <a:gd name="T111" fmla="*/ 2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64" h="1327">
                  <a:moveTo>
                    <a:pt x="632" y="388"/>
                  </a:moveTo>
                  <a:lnTo>
                    <a:pt x="593" y="391"/>
                  </a:lnTo>
                  <a:lnTo>
                    <a:pt x="556" y="401"/>
                  </a:lnTo>
                  <a:lnTo>
                    <a:pt x="522" y="414"/>
                  </a:lnTo>
                  <a:lnTo>
                    <a:pt x="491" y="433"/>
                  </a:lnTo>
                  <a:lnTo>
                    <a:pt x="462" y="457"/>
                  </a:lnTo>
                  <a:lnTo>
                    <a:pt x="436" y="484"/>
                  </a:lnTo>
                  <a:lnTo>
                    <a:pt x="414" y="515"/>
                  </a:lnTo>
                  <a:lnTo>
                    <a:pt x="397" y="549"/>
                  </a:lnTo>
                  <a:lnTo>
                    <a:pt x="384" y="585"/>
                  </a:lnTo>
                  <a:lnTo>
                    <a:pt x="376" y="623"/>
                  </a:lnTo>
                  <a:lnTo>
                    <a:pt x="374" y="664"/>
                  </a:lnTo>
                  <a:lnTo>
                    <a:pt x="377" y="704"/>
                  </a:lnTo>
                  <a:lnTo>
                    <a:pt x="386" y="742"/>
                  </a:lnTo>
                  <a:lnTo>
                    <a:pt x="399" y="778"/>
                  </a:lnTo>
                  <a:lnTo>
                    <a:pt x="417" y="812"/>
                  </a:lnTo>
                  <a:lnTo>
                    <a:pt x="439" y="842"/>
                  </a:lnTo>
                  <a:lnTo>
                    <a:pt x="466" y="869"/>
                  </a:lnTo>
                  <a:lnTo>
                    <a:pt x="495" y="892"/>
                  </a:lnTo>
                  <a:lnTo>
                    <a:pt x="527" y="911"/>
                  </a:lnTo>
                  <a:lnTo>
                    <a:pt x="561" y="923"/>
                  </a:lnTo>
                  <a:lnTo>
                    <a:pt x="598" y="932"/>
                  </a:lnTo>
                  <a:lnTo>
                    <a:pt x="637" y="935"/>
                  </a:lnTo>
                  <a:lnTo>
                    <a:pt x="675" y="931"/>
                  </a:lnTo>
                  <a:lnTo>
                    <a:pt x="711" y="922"/>
                  </a:lnTo>
                  <a:lnTo>
                    <a:pt x="746" y="907"/>
                  </a:lnTo>
                  <a:lnTo>
                    <a:pt x="778" y="890"/>
                  </a:lnTo>
                  <a:lnTo>
                    <a:pt x="806" y="866"/>
                  </a:lnTo>
                  <a:lnTo>
                    <a:pt x="832" y="839"/>
                  </a:lnTo>
                  <a:lnTo>
                    <a:pt x="853" y="808"/>
                  </a:lnTo>
                  <a:lnTo>
                    <a:pt x="870" y="774"/>
                  </a:lnTo>
                  <a:lnTo>
                    <a:pt x="884" y="738"/>
                  </a:lnTo>
                  <a:lnTo>
                    <a:pt x="892" y="699"/>
                  </a:lnTo>
                  <a:lnTo>
                    <a:pt x="894" y="659"/>
                  </a:lnTo>
                  <a:lnTo>
                    <a:pt x="891" y="619"/>
                  </a:lnTo>
                  <a:lnTo>
                    <a:pt x="883" y="581"/>
                  </a:lnTo>
                  <a:lnTo>
                    <a:pt x="868" y="543"/>
                  </a:lnTo>
                  <a:lnTo>
                    <a:pt x="850" y="511"/>
                  </a:lnTo>
                  <a:lnTo>
                    <a:pt x="828" y="480"/>
                  </a:lnTo>
                  <a:lnTo>
                    <a:pt x="803" y="454"/>
                  </a:lnTo>
                  <a:lnTo>
                    <a:pt x="774" y="430"/>
                  </a:lnTo>
                  <a:lnTo>
                    <a:pt x="742" y="412"/>
                  </a:lnTo>
                  <a:lnTo>
                    <a:pt x="706" y="399"/>
                  </a:lnTo>
                  <a:lnTo>
                    <a:pt x="670" y="390"/>
                  </a:lnTo>
                  <a:lnTo>
                    <a:pt x="632" y="388"/>
                  </a:lnTo>
                  <a:close/>
                  <a:moveTo>
                    <a:pt x="580" y="0"/>
                  </a:moveTo>
                  <a:lnTo>
                    <a:pt x="698" y="0"/>
                  </a:lnTo>
                  <a:lnTo>
                    <a:pt x="714" y="3"/>
                  </a:lnTo>
                  <a:lnTo>
                    <a:pt x="727" y="11"/>
                  </a:lnTo>
                  <a:lnTo>
                    <a:pt x="738" y="24"/>
                  </a:lnTo>
                  <a:lnTo>
                    <a:pt x="743" y="40"/>
                  </a:lnTo>
                  <a:lnTo>
                    <a:pt x="758" y="133"/>
                  </a:lnTo>
                  <a:lnTo>
                    <a:pt x="762" y="146"/>
                  </a:lnTo>
                  <a:lnTo>
                    <a:pt x="769" y="157"/>
                  </a:lnTo>
                  <a:lnTo>
                    <a:pt x="779" y="167"/>
                  </a:lnTo>
                  <a:lnTo>
                    <a:pt x="791" y="173"/>
                  </a:lnTo>
                  <a:lnTo>
                    <a:pt x="827" y="187"/>
                  </a:lnTo>
                  <a:lnTo>
                    <a:pt x="862" y="205"/>
                  </a:lnTo>
                  <a:lnTo>
                    <a:pt x="876" y="210"/>
                  </a:lnTo>
                  <a:lnTo>
                    <a:pt x="890" y="211"/>
                  </a:lnTo>
                  <a:lnTo>
                    <a:pt x="903" y="208"/>
                  </a:lnTo>
                  <a:lnTo>
                    <a:pt x="915" y="202"/>
                  </a:lnTo>
                  <a:lnTo>
                    <a:pt x="986" y="148"/>
                  </a:lnTo>
                  <a:lnTo>
                    <a:pt x="997" y="142"/>
                  </a:lnTo>
                  <a:lnTo>
                    <a:pt x="1010" y="139"/>
                  </a:lnTo>
                  <a:lnTo>
                    <a:pt x="1022" y="140"/>
                  </a:lnTo>
                  <a:lnTo>
                    <a:pt x="1034" y="146"/>
                  </a:lnTo>
                  <a:lnTo>
                    <a:pt x="1044" y="154"/>
                  </a:lnTo>
                  <a:lnTo>
                    <a:pt x="1085" y="197"/>
                  </a:lnTo>
                  <a:lnTo>
                    <a:pt x="1126" y="241"/>
                  </a:lnTo>
                  <a:lnTo>
                    <a:pt x="1134" y="251"/>
                  </a:lnTo>
                  <a:lnTo>
                    <a:pt x="1138" y="264"/>
                  </a:lnTo>
                  <a:lnTo>
                    <a:pt x="1139" y="277"/>
                  </a:lnTo>
                  <a:lnTo>
                    <a:pt x="1137" y="290"/>
                  </a:lnTo>
                  <a:lnTo>
                    <a:pt x="1131" y="301"/>
                  </a:lnTo>
                  <a:lnTo>
                    <a:pt x="1079" y="378"/>
                  </a:lnTo>
                  <a:lnTo>
                    <a:pt x="1073" y="390"/>
                  </a:lnTo>
                  <a:lnTo>
                    <a:pt x="1070" y="404"/>
                  </a:lnTo>
                  <a:lnTo>
                    <a:pt x="1071" y="418"/>
                  </a:lnTo>
                  <a:lnTo>
                    <a:pt x="1075" y="431"/>
                  </a:lnTo>
                  <a:lnTo>
                    <a:pt x="1091" y="468"/>
                  </a:lnTo>
                  <a:lnTo>
                    <a:pt x="1104" y="508"/>
                  </a:lnTo>
                  <a:lnTo>
                    <a:pt x="1110" y="520"/>
                  </a:lnTo>
                  <a:lnTo>
                    <a:pt x="1118" y="531"/>
                  </a:lnTo>
                  <a:lnTo>
                    <a:pt x="1129" y="538"/>
                  </a:lnTo>
                  <a:lnTo>
                    <a:pt x="1142" y="543"/>
                  </a:lnTo>
                  <a:lnTo>
                    <a:pt x="1229" y="558"/>
                  </a:lnTo>
                  <a:lnTo>
                    <a:pt x="1244" y="565"/>
                  </a:lnTo>
                  <a:lnTo>
                    <a:pt x="1255" y="575"/>
                  </a:lnTo>
                  <a:lnTo>
                    <a:pt x="1263" y="589"/>
                  </a:lnTo>
                  <a:lnTo>
                    <a:pt x="1264" y="605"/>
                  </a:lnTo>
                  <a:lnTo>
                    <a:pt x="1264" y="730"/>
                  </a:lnTo>
                  <a:lnTo>
                    <a:pt x="1262" y="746"/>
                  </a:lnTo>
                  <a:lnTo>
                    <a:pt x="1254" y="760"/>
                  </a:lnTo>
                  <a:lnTo>
                    <a:pt x="1242" y="770"/>
                  </a:lnTo>
                  <a:lnTo>
                    <a:pt x="1227" y="776"/>
                  </a:lnTo>
                  <a:lnTo>
                    <a:pt x="1137" y="792"/>
                  </a:lnTo>
                  <a:lnTo>
                    <a:pt x="1125" y="796"/>
                  </a:lnTo>
                  <a:lnTo>
                    <a:pt x="1114" y="804"/>
                  </a:lnTo>
                  <a:lnTo>
                    <a:pt x="1105" y="814"/>
                  </a:lnTo>
                  <a:lnTo>
                    <a:pt x="1099" y="827"/>
                  </a:lnTo>
                  <a:lnTo>
                    <a:pt x="1086" y="865"/>
                  </a:lnTo>
                  <a:lnTo>
                    <a:pt x="1069" y="902"/>
                  </a:lnTo>
                  <a:lnTo>
                    <a:pt x="1064" y="916"/>
                  </a:lnTo>
                  <a:lnTo>
                    <a:pt x="1063" y="930"/>
                  </a:lnTo>
                  <a:lnTo>
                    <a:pt x="1065" y="943"/>
                  </a:lnTo>
                  <a:lnTo>
                    <a:pt x="1072" y="956"/>
                  </a:lnTo>
                  <a:lnTo>
                    <a:pt x="1122" y="1031"/>
                  </a:lnTo>
                  <a:lnTo>
                    <a:pt x="1127" y="1043"/>
                  </a:lnTo>
                  <a:lnTo>
                    <a:pt x="1129" y="1056"/>
                  </a:lnTo>
                  <a:lnTo>
                    <a:pt x="1128" y="1068"/>
                  </a:lnTo>
                  <a:lnTo>
                    <a:pt x="1124" y="1081"/>
                  </a:lnTo>
                  <a:lnTo>
                    <a:pt x="1116" y="1092"/>
                  </a:lnTo>
                  <a:lnTo>
                    <a:pt x="1075" y="1135"/>
                  </a:lnTo>
                  <a:lnTo>
                    <a:pt x="1034" y="1178"/>
                  </a:lnTo>
                  <a:lnTo>
                    <a:pt x="1024" y="1187"/>
                  </a:lnTo>
                  <a:lnTo>
                    <a:pt x="1012" y="1192"/>
                  </a:lnTo>
                  <a:lnTo>
                    <a:pt x="999" y="1193"/>
                  </a:lnTo>
                  <a:lnTo>
                    <a:pt x="987" y="1190"/>
                  </a:lnTo>
                  <a:lnTo>
                    <a:pt x="975" y="1184"/>
                  </a:lnTo>
                  <a:lnTo>
                    <a:pt x="903" y="1129"/>
                  </a:lnTo>
                  <a:lnTo>
                    <a:pt x="892" y="1122"/>
                  </a:lnTo>
                  <a:lnTo>
                    <a:pt x="879" y="1120"/>
                  </a:lnTo>
                  <a:lnTo>
                    <a:pt x="865" y="1121"/>
                  </a:lnTo>
                  <a:lnTo>
                    <a:pt x="852" y="1125"/>
                  </a:lnTo>
                  <a:lnTo>
                    <a:pt x="818" y="1142"/>
                  </a:lnTo>
                  <a:lnTo>
                    <a:pt x="783" y="1155"/>
                  </a:lnTo>
                  <a:lnTo>
                    <a:pt x="771" y="1161"/>
                  </a:lnTo>
                  <a:lnTo>
                    <a:pt x="761" y="1170"/>
                  </a:lnTo>
                  <a:lnTo>
                    <a:pt x="754" y="1182"/>
                  </a:lnTo>
                  <a:lnTo>
                    <a:pt x="750" y="1195"/>
                  </a:lnTo>
                  <a:lnTo>
                    <a:pt x="735" y="1286"/>
                  </a:lnTo>
                  <a:lnTo>
                    <a:pt x="728" y="1302"/>
                  </a:lnTo>
                  <a:lnTo>
                    <a:pt x="718" y="1315"/>
                  </a:lnTo>
                  <a:lnTo>
                    <a:pt x="705" y="1323"/>
                  </a:lnTo>
                  <a:lnTo>
                    <a:pt x="689" y="1327"/>
                  </a:lnTo>
                  <a:lnTo>
                    <a:pt x="571" y="1327"/>
                  </a:lnTo>
                  <a:lnTo>
                    <a:pt x="555" y="1323"/>
                  </a:lnTo>
                  <a:lnTo>
                    <a:pt x="542" y="1315"/>
                  </a:lnTo>
                  <a:lnTo>
                    <a:pt x="532" y="1302"/>
                  </a:lnTo>
                  <a:lnTo>
                    <a:pt x="527" y="1286"/>
                  </a:lnTo>
                  <a:lnTo>
                    <a:pt x="513" y="1194"/>
                  </a:lnTo>
                  <a:lnTo>
                    <a:pt x="509" y="1181"/>
                  </a:lnTo>
                  <a:lnTo>
                    <a:pt x="501" y="1169"/>
                  </a:lnTo>
                  <a:lnTo>
                    <a:pt x="492" y="1160"/>
                  </a:lnTo>
                  <a:lnTo>
                    <a:pt x="480" y="1154"/>
                  </a:lnTo>
                  <a:lnTo>
                    <a:pt x="442" y="1139"/>
                  </a:lnTo>
                  <a:lnTo>
                    <a:pt x="406" y="1121"/>
                  </a:lnTo>
                  <a:lnTo>
                    <a:pt x="394" y="1117"/>
                  </a:lnTo>
                  <a:lnTo>
                    <a:pt x="381" y="1116"/>
                  </a:lnTo>
                  <a:lnTo>
                    <a:pt x="368" y="1119"/>
                  </a:lnTo>
                  <a:lnTo>
                    <a:pt x="356" y="1125"/>
                  </a:lnTo>
                  <a:lnTo>
                    <a:pt x="283" y="1178"/>
                  </a:lnTo>
                  <a:lnTo>
                    <a:pt x="272" y="1185"/>
                  </a:lnTo>
                  <a:lnTo>
                    <a:pt x="260" y="1187"/>
                  </a:lnTo>
                  <a:lnTo>
                    <a:pt x="248" y="1186"/>
                  </a:lnTo>
                  <a:lnTo>
                    <a:pt x="236" y="1182"/>
                  </a:lnTo>
                  <a:lnTo>
                    <a:pt x="226" y="1173"/>
                  </a:lnTo>
                  <a:lnTo>
                    <a:pt x="142" y="1086"/>
                  </a:lnTo>
                  <a:lnTo>
                    <a:pt x="135" y="1075"/>
                  </a:lnTo>
                  <a:lnTo>
                    <a:pt x="130" y="1063"/>
                  </a:lnTo>
                  <a:lnTo>
                    <a:pt x="129" y="1050"/>
                  </a:lnTo>
                  <a:lnTo>
                    <a:pt x="132" y="1038"/>
                  </a:lnTo>
                  <a:lnTo>
                    <a:pt x="138" y="1025"/>
                  </a:lnTo>
                  <a:lnTo>
                    <a:pt x="190" y="950"/>
                  </a:lnTo>
                  <a:lnTo>
                    <a:pt x="196" y="937"/>
                  </a:lnTo>
                  <a:lnTo>
                    <a:pt x="198" y="923"/>
                  </a:lnTo>
                  <a:lnTo>
                    <a:pt x="198" y="910"/>
                  </a:lnTo>
                  <a:lnTo>
                    <a:pt x="193" y="897"/>
                  </a:lnTo>
                  <a:lnTo>
                    <a:pt x="176" y="859"/>
                  </a:lnTo>
                  <a:lnTo>
                    <a:pt x="163" y="820"/>
                  </a:lnTo>
                  <a:lnTo>
                    <a:pt x="157" y="807"/>
                  </a:lnTo>
                  <a:lnTo>
                    <a:pt x="148" y="796"/>
                  </a:lnTo>
                  <a:lnTo>
                    <a:pt x="137" y="789"/>
                  </a:lnTo>
                  <a:lnTo>
                    <a:pt x="125" y="785"/>
                  </a:lnTo>
                  <a:lnTo>
                    <a:pt x="37" y="769"/>
                  </a:lnTo>
                  <a:lnTo>
                    <a:pt x="22" y="763"/>
                  </a:lnTo>
                  <a:lnTo>
                    <a:pt x="10" y="752"/>
                  </a:lnTo>
                  <a:lnTo>
                    <a:pt x="2" y="738"/>
                  </a:lnTo>
                  <a:lnTo>
                    <a:pt x="0" y="721"/>
                  </a:lnTo>
                  <a:lnTo>
                    <a:pt x="0" y="597"/>
                  </a:lnTo>
                  <a:lnTo>
                    <a:pt x="3" y="582"/>
                  </a:lnTo>
                  <a:lnTo>
                    <a:pt x="11" y="568"/>
                  </a:lnTo>
                  <a:lnTo>
                    <a:pt x="23" y="557"/>
                  </a:lnTo>
                  <a:lnTo>
                    <a:pt x="38" y="552"/>
                  </a:lnTo>
                  <a:lnTo>
                    <a:pt x="126" y="536"/>
                  </a:lnTo>
                  <a:lnTo>
                    <a:pt x="139" y="532"/>
                  </a:lnTo>
                  <a:lnTo>
                    <a:pt x="150" y="524"/>
                  </a:lnTo>
                  <a:lnTo>
                    <a:pt x="158" y="514"/>
                  </a:lnTo>
                  <a:lnTo>
                    <a:pt x="164" y="501"/>
                  </a:lnTo>
                  <a:lnTo>
                    <a:pt x="178" y="463"/>
                  </a:lnTo>
                  <a:lnTo>
                    <a:pt x="195" y="425"/>
                  </a:lnTo>
                  <a:lnTo>
                    <a:pt x="200" y="412"/>
                  </a:lnTo>
                  <a:lnTo>
                    <a:pt x="201" y="399"/>
                  </a:lnTo>
                  <a:lnTo>
                    <a:pt x="198" y="385"/>
                  </a:lnTo>
                  <a:lnTo>
                    <a:pt x="192" y="372"/>
                  </a:lnTo>
                  <a:lnTo>
                    <a:pt x="140" y="296"/>
                  </a:lnTo>
                  <a:lnTo>
                    <a:pt x="135" y="284"/>
                  </a:lnTo>
                  <a:lnTo>
                    <a:pt x="133" y="272"/>
                  </a:lnTo>
                  <a:lnTo>
                    <a:pt x="134" y="258"/>
                  </a:lnTo>
                  <a:lnTo>
                    <a:pt x="138" y="246"/>
                  </a:lnTo>
                  <a:lnTo>
                    <a:pt x="146" y="236"/>
                  </a:lnTo>
                  <a:lnTo>
                    <a:pt x="188" y="191"/>
                  </a:lnTo>
                  <a:lnTo>
                    <a:pt x="229" y="148"/>
                  </a:lnTo>
                  <a:lnTo>
                    <a:pt x="239" y="139"/>
                  </a:lnTo>
                  <a:lnTo>
                    <a:pt x="251" y="135"/>
                  </a:lnTo>
                  <a:lnTo>
                    <a:pt x="263" y="134"/>
                  </a:lnTo>
                  <a:lnTo>
                    <a:pt x="275" y="137"/>
                  </a:lnTo>
                  <a:lnTo>
                    <a:pt x="287" y="142"/>
                  </a:lnTo>
                  <a:lnTo>
                    <a:pt x="359" y="197"/>
                  </a:lnTo>
                  <a:lnTo>
                    <a:pt x="371" y="204"/>
                  </a:lnTo>
                  <a:lnTo>
                    <a:pt x="384" y="207"/>
                  </a:lnTo>
                  <a:lnTo>
                    <a:pt x="397" y="206"/>
                  </a:lnTo>
                  <a:lnTo>
                    <a:pt x="410" y="201"/>
                  </a:lnTo>
                  <a:lnTo>
                    <a:pt x="446" y="183"/>
                  </a:lnTo>
                  <a:lnTo>
                    <a:pt x="486" y="169"/>
                  </a:lnTo>
                  <a:lnTo>
                    <a:pt x="498" y="163"/>
                  </a:lnTo>
                  <a:lnTo>
                    <a:pt x="508" y="154"/>
                  </a:lnTo>
                  <a:lnTo>
                    <a:pt x="516" y="142"/>
                  </a:lnTo>
                  <a:lnTo>
                    <a:pt x="520" y="129"/>
                  </a:lnTo>
                  <a:lnTo>
                    <a:pt x="535" y="39"/>
                  </a:lnTo>
                  <a:lnTo>
                    <a:pt x="541" y="23"/>
                  </a:lnTo>
                  <a:lnTo>
                    <a:pt x="550" y="10"/>
                  </a:lnTo>
                  <a:lnTo>
                    <a:pt x="564" y="2"/>
                  </a:lnTo>
                  <a:lnTo>
                    <a:pt x="5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94" name="Group 1693"/>
          <p:cNvGrpSpPr/>
          <p:nvPr/>
        </p:nvGrpSpPr>
        <p:grpSpPr>
          <a:xfrm>
            <a:off x="2488486" y="463153"/>
            <a:ext cx="188120" cy="215504"/>
            <a:chOff x="3276600" y="400050"/>
            <a:chExt cx="250826" cy="287338"/>
          </a:xfrm>
          <a:solidFill>
            <a:schemeClr val="tx1">
              <a:lumMod val="65000"/>
              <a:lumOff val="35000"/>
            </a:schemeClr>
          </a:solidFill>
        </p:grpSpPr>
        <p:sp>
          <p:nvSpPr>
            <p:cNvPr id="250" name="Freeform 35"/>
            <p:cNvSpPr>
              <a:spLocks/>
            </p:cNvSpPr>
            <p:nvPr/>
          </p:nvSpPr>
          <p:spPr bwMode="auto">
            <a:xfrm>
              <a:off x="3414713" y="406400"/>
              <a:ext cx="112713" cy="107950"/>
            </a:xfrm>
            <a:custGeom>
              <a:avLst/>
              <a:gdLst>
                <a:gd name="T0" fmla="*/ 96 w 1338"/>
                <a:gd name="T1" fmla="*/ 3 h 1289"/>
                <a:gd name="T2" fmla="*/ 129 w 1338"/>
                <a:gd name="T3" fmla="*/ 23 h 1289"/>
                <a:gd name="T4" fmla="*/ 148 w 1338"/>
                <a:gd name="T5" fmla="*/ 56 h 1289"/>
                <a:gd name="T6" fmla="*/ 152 w 1338"/>
                <a:gd name="T7" fmla="*/ 131 h 1289"/>
                <a:gd name="T8" fmla="*/ 267 w 1338"/>
                <a:gd name="T9" fmla="*/ 190 h 1289"/>
                <a:gd name="T10" fmla="*/ 383 w 1338"/>
                <a:gd name="T11" fmla="*/ 224 h 1289"/>
                <a:gd name="T12" fmla="*/ 500 w 1338"/>
                <a:gd name="T13" fmla="*/ 239 h 1289"/>
                <a:gd name="T14" fmla="*/ 616 w 1338"/>
                <a:gd name="T15" fmla="*/ 241 h 1289"/>
                <a:gd name="T16" fmla="*/ 732 w 1338"/>
                <a:gd name="T17" fmla="*/ 234 h 1289"/>
                <a:gd name="T18" fmla="*/ 848 w 1338"/>
                <a:gd name="T19" fmla="*/ 224 h 1289"/>
                <a:gd name="T20" fmla="*/ 965 w 1338"/>
                <a:gd name="T21" fmla="*/ 218 h 1289"/>
                <a:gd name="T22" fmla="*/ 1081 w 1338"/>
                <a:gd name="T23" fmla="*/ 221 h 1289"/>
                <a:gd name="T24" fmla="*/ 1197 w 1338"/>
                <a:gd name="T25" fmla="*/ 238 h 1289"/>
                <a:gd name="T26" fmla="*/ 1314 w 1338"/>
                <a:gd name="T27" fmla="*/ 274 h 1289"/>
                <a:gd name="T28" fmla="*/ 1332 w 1338"/>
                <a:gd name="T29" fmla="*/ 292 h 1289"/>
                <a:gd name="T30" fmla="*/ 1338 w 1338"/>
                <a:gd name="T31" fmla="*/ 318 h 1289"/>
                <a:gd name="T32" fmla="*/ 1324 w 1338"/>
                <a:gd name="T33" fmla="*/ 341 h 1289"/>
                <a:gd name="T34" fmla="*/ 1299 w 1338"/>
                <a:gd name="T35" fmla="*/ 352 h 1289"/>
                <a:gd name="T36" fmla="*/ 1179 w 1338"/>
                <a:gd name="T37" fmla="*/ 369 h 1289"/>
                <a:gd name="T38" fmla="*/ 1058 w 1338"/>
                <a:gd name="T39" fmla="*/ 406 h 1289"/>
                <a:gd name="T40" fmla="*/ 937 w 1338"/>
                <a:gd name="T41" fmla="*/ 459 h 1289"/>
                <a:gd name="T42" fmla="*/ 816 w 1338"/>
                <a:gd name="T43" fmla="*/ 519 h 1289"/>
                <a:gd name="T44" fmla="*/ 696 w 1338"/>
                <a:gd name="T45" fmla="*/ 580 h 1289"/>
                <a:gd name="T46" fmla="*/ 574 w 1338"/>
                <a:gd name="T47" fmla="*/ 637 h 1289"/>
                <a:gd name="T48" fmla="*/ 453 w 1338"/>
                <a:gd name="T49" fmla="*/ 683 h 1289"/>
                <a:gd name="T50" fmla="*/ 332 w 1338"/>
                <a:gd name="T51" fmla="*/ 712 h 1289"/>
                <a:gd name="T52" fmla="*/ 212 w 1338"/>
                <a:gd name="T53" fmla="*/ 718 h 1289"/>
                <a:gd name="T54" fmla="*/ 152 w 1338"/>
                <a:gd name="T55" fmla="*/ 1289 h 1289"/>
                <a:gd name="T56" fmla="*/ 0 w 1338"/>
                <a:gd name="T57" fmla="*/ 76 h 1289"/>
                <a:gd name="T58" fmla="*/ 11 w 1338"/>
                <a:gd name="T59" fmla="*/ 38 h 1289"/>
                <a:gd name="T60" fmla="*/ 38 w 1338"/>
                <a:gd name="T61" fmla="*/ 10 h 1289"/>
                <a:gd name="T62" fmla="*/ 75 w 1338"/>
                <a:gd name="T63" fmla="*/ 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38" h="1289">
                  <a:moveTo>
                    <a:pt x="75" y="0"/>
                  </a:moveTo>
                  <a:lnTo>
                    <a:pt x="96" y="3"/>
                  </a:lnTo>
                  <a:lnTo>
                    <a:pt x="114" y="10"/>
                  </a:lnTo>
                  <a:lnTo>
                    <a:pt x="129" y="23"/>
                  </a:lnTo>
                  <a:lnTo>
                    <a:pt x="141" y="38"/>
                  </a:lnTo>
                  <a:lnTo>
                    <a:pt x="148" y="56"/>
                  </a:lnTo>
                  <a:lnTo>
                    <a:pt x="152" y="76"/>
                  </a:lnTo>
                  <a:lnTo>
                    <a:pt x="152" y="131"/>
                  </a:lnTo>
                  <a:lnTo>
                    <a:pt x="209" y="164"/>
                  </a:lnTo>
                  <a:lnTo>
                    <a:pt x="267" y="190"/>
                  </a:lnTo>
                  <a:lnTo>
                    <a:pt x="326" y="209"/>
                  </a:lnTo>
                  <a:lnTo>
                    <a:pt x="383" y="224"/>
                  </a:lnTo>
                  <a:lnTo>
                    <a:pt x="442" y="234"/>
                  </a:lnTo>
                  <a:lnTo>
                    <a:pt x="500" y="239"/>
                  </a:lnTo>
                  <a:lnTo>
                    <a:pt x="558" y="241"/>
                  </a:lnTo>
                  <a:lnTo>
                    <a:pt x="616" y="241"/>
                  </a:lnTo>
                  <a:lnTo>
                    <a:pt x="674" y="238"/>
                  </a:lnTo>
                  <a:lnTo>
                    <a:pt x="732" y="234"/>
                  </a:lnTo>
                  <a:lnTo>
                    <a:pt x="791" y="229"/>
                  </a:lnTo>
                  <a:lnTo>
                    <a:pt x="848" y="224"/>
                  </a:lnTo>
                  <a:lnTo>
                    <a:pt x="906" y="221"/>
                  </a:lnTo>
                  <a:lnTo>
                    <a:pt x="965" y="218"/>
                  </a:lnTo>
                  <a:lnTo>
                    <a:pt x="1022" y="218"/>
                  </a:lnTo>
                  <a:lnTo>
                    <a:pt x="1081" y="221"/>
                  </a:lnTo>
                  <a:lnTo>
                    <a:pt x="1139" y="227"/>
                  </a:lnTo>
                  <a:lnTo>
                    <a:pt x="1197" y="238"/>
                  </a:lnTo>
                  <a:lnTo>
                    <a:pt x="1255" y="253"/>
                  </a:lnTo>
                  <a:lnTo>
                    <a:pt x="1314" y="274"/>
                  </a:lnTo>
                  <a:lnTo>
                    <a:pt x="1325" y="282"/>
                  </a:lnTo>
                  <a:lnTo>
                    <a:pt x="1332" y="292"/>
                  </a:lnTo>
                  <a:lnTo>
                    <a:pt x="1338" y="305"/>
                  </a:lnTo>
                  <a:lnTo>
                    <a:pt x="1338" y="318"/>
                  </a:lnTo>
                  <a:lnTo>
                    <a:pt x="1332" y="332"/>
                  </a:lnTo>
                  <a:lnTo>
                    <a:pt x="1324" y="341"/>
                  </a:lnTo>
                  <a:lnTo>
                    <a:pt x="1313" y="349"/>
                  </a:lnTo>
                  <a:lnTo>
                    <a:pt x="1299" y="352"/>
                  </a:lnTo>
                  <a:lnTo>
                    <a:pt x="1238" y="357"/>
                  </a:lnTo>
                  <a:lnTo>
                    <a:pt x="1179" y="369"/>
                  </a:lnTo>
                  <a:lnTo>
                    <a:pt x="1118" y="385"/>
                  </a:lnTo>
                  <a:lnTo>
                    <a:pt x="1058" y="406"/>
                  </a:lnTo>
                  <a:lnTo>
                    <a:pt x="997" y="432"/>
                  </a:lnTo>
                  <a:lnTo>
                    <a:pt x="937" y="459"/>
                  </a:lnTo>
                  <a:lnTo>
                    <a:pt x="876" y="488"/>
                  </a:lnTo>
                  <a:lnTo>
                    <a:pt x="816" y="519"/>
                  </a:lnTo>
                  <a:lnTo>
                    <a:pt x="755" y="550"/>
                  </a:lnTo>
                  <a:lnTo>
                    <a:pt x="696" y="580"/>
                  </a:lnTo>
                  <a:lnTo>
                    <a:pt x="635" y="610"/>
                  </a:lnTo>
                  <a:lnTo>
                    <a:pt x="574" y="637"/>
                  </a:lnTo>
                  <a:lnTo>
                    <a:pt x="514" y="662"/>
                  </a:lnTo>
                  <a:lnTo>
                    <a:pt x="453" y="683"/>
                  </a:lnTo>
                  <a:lnTo>
                    <a:pt x="393" y="701"/>
                  </a:lnTo>
                  <a:lnTo>
                    <a:pt x="332" y="712"/>
                  </a:lnTo>
                  <a:lnTo>
                    <a:pt x="272" y="719"/>
                  </a:lnTo>
                  <a:lnTo>
                    <a:pt x="212" y="718"/>
                  </a:lnTo>
                  <a:lnTo>
                    <a:pt x="152" y="710"/>
                  </a:lnTo>
                  <a:lnTo>
                    <a:pt x="152" y="1289"/>
                  </a:lnTo>
                  <a:lnTo>
                    <a:pt x="0" y="1208"/>
                  </a:lnTo>
                  <a:lnTo>
                    <a:pt x="0" y="76"/>
                  </a:lnTo>
                  <a:lnTo>
                    <a:pt x="3" y="56"/>
                  </a:lnTo>
                  <a:lnTo>
                    <a:pt x="11" y="38"/>
                  </a:lnTo>
                  <a:lnTo>
                    <a:pt x="22" y="23"/>
                  </a:lnTo>
                  <a:lnTo>
                    <a:pt x="38" y="10"/>
                  </a:lnTo>
                  <a:lnTo>
                    <a:pt x="55"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1" name="Freeform 36"/>
            <p:cNvSpPr>
              <a:spLocks/>
            </p:cNvSpPr>
            <p:nvPr/>
          </p:nvSpPr>
          <p:spPr bwMode="auto">
            <a:xfrm>
              <a:off x="3311525" y="400050"/>
              <a:ext cx="46038" cy="47625"/>
            </a:xfrm>
            <a:custGeom>
              <a:avLst/>
              <a:gdLst>
                <a:gd name="T0" fmla="*/ 283 w 565"/>
                <a:gd name="T1" fmla="*/ 0 h 567"/>
                <a:gd name="T2" fmla="*/ 325 w 565"/>
                <a:gd name="T3" fmla="*/ 3 h 567"/>
                <a:gd name="T4" fmla="*/ 365 w 565"/>
                <a:gd name="T5" fmla="*/ 12 h 567"/>
                <a:gd name="T6" fmla="*/ 402 w 565"/>
                <a:gd name="T7" fmla="*/ 26 h 567"/>
                <a:gd name="T8" fmla="*/ 437 w 565"/>
                <a:gd name="T9" fmla="*/ 45 h 567"/>
                <a:gd name="T10" fmla="*/ 468 w 565"/>
                <a:gd name="T11" fmla="*/ 69 h 567"/>
                <a:gd name="T12" fmla="*/ 496 w 565"/>
                <a:gd name="T13" fmla="*/ 98 h 567"/>
                <a:gd name="T14" fmla="*/ 520 w 565"/>
                <a:gd name="T15" fmla="*/ 129 h 567"/>
                <a:gd name="T16" fmla="*/ 539 w 565"/>
                <a:gd name="T17" fmla="*/ 164 h 567"/>
                <a:gd name="T18" fmla="*/ 554 w 565"/>
                <a:gd name="T19" fmla="*/ 201 h 567"/>
                <a:gd name="T20" fmla="*/ 562 w 565"/>
                <a:gd name="T21" fmla="*/ 241 h 567"/>
                <a:gd name="T22" fmla="*/ 565 w 565"/>
                <a:gd name="T23" fmla="*/ 283 h 567"/>
                <a:gd name="T24" fmla="*/ 562 w 565"/>
                <a:gd name="T25" fmla="*/ 325 h 567"/>
                <a:gd name="T26" fmla="*/ 554 w 565"/>
                <a:gd name="T27" fmla="*/ 366 h 567"/>
                <a:gd name="T28" fmla="*/ 539 w 565"/>
                <a:gd name="T29" fmla="*/ 404 h 567"/>
                <a:gd name="T30" fmla="*/ 520 w 565"/>
                <a:gd name="T31" fmla="*/ 438 h 567"/>
                <a:gd name="T32" fmla="*/ 496 w 565"/>
                <a:gd name="T33" fmla="*/ 470 h 567"/>
                <a:gd name="T34" fmla="*/ 468 w 565"/>
                <a:gd name="T35" fmla="*/ 498 h 567"/>
                <a:gd name="T36" fmla="*/ 437 w 565"/>
                <a:gd name="T37" fmla="*/ 521 h 567"/>
                <a:gd name="T38" fmla="*/ 402 w 565"/>
                <a:gd name="T39" fmla="*/ 541 h 567"/>
                <a:gd name="T40" fmla="*/ 365 w 565"/>
                <a:gd name="T41" fmla="*/ 555 h 567"/>
                <a:gd name="T42" fmla="*/ 325 w 565"/>
                <a:gd name="T43" fmla="*/ 564 h 567"/>
                <a:gd name="T44" fmla="*/ 283 w 565"/>
                <a:gd name="T45" fmla="*/ 567 h 567"/>
                <a:gd name="T46" fmla="*/ 242 w 565"/>
                <a:gd name="T47" fmla="*/ 564 h 567"/>
                <a:gd name="T48" fmla="*/ 201 w 565"/>
                <a:gd name="T49" fmla="*/ 555 h 567"/>
                <a:gd name="T50" fmla="*/ 163 w 565"/>
                <a:gd name="T51" fmla="*/ 541 h 567"/>
                <a:gd name="T52" fmla="*/ 129 w 565"/>
                <a:gd name="T53" fmla="*/ 521 h 567"/>
                <a:gd name="T54" fmla="*/ 98 w 565"/>
                <a:gd name="T55" fmla="*/ 498 h 567"/>
                <a:gd name="T56" fmla="*/ 69 w 565"/>
                <a:gd name="T57" fmla="*/ 470 h 567"/>
                <a:gd name="T58" fmla="*/ 45 w 565"/>
                <a:gd name="T59" fmla="*/ 438 h 567"/>
                <a:gd name="T60" fmla="*/ 27 w 565"/>
                <a:gd name="T61" fmla="*/ 404 h 567"/>
                <a:gd name="T62" fmla="*/ 12 w 565"/>
                <a:gd name="T63" fmla="*/ 366 h 567"/>
                <a:gd name="T64" fmla="*/ 4 w 565"/>
                <a:gd name="T65" fmla="*/ 325 h 567"/>
                <a:gd name="T66" fmla="*/ 0 w 565"/>
                <a:gd name="T67" fmla="*/ 283 h 567"/>
                <a:gd name="T68" fmla="*/ 4 w 565"/>
                <a:gd name="T69" fmla="*/ 241 h 567"/>
                <a:gd name="T70" fmla="*/ 12 w 565"/>
                <a:gd name="T71" fmla="*/ 201 h 567"/>
                <a:gd name="T72" fmla="*/ 27 w 565"/>
                <a:gd name="T73" fmla="*/ 164 h 567"/>
                <a:gd name="T74" fmla="*/ 45 w 565"/>
                <a:gd name="T75" fmla="*/ 129 h 567"/>
                <a:gd name="T76" fmla="*/ 69 w 565"/>
                <a:gd name="T77" fmla="*/ 98 h 567"/>
                <a:gd name="T78" fmla="*/ 98 w 565"/>
                <a:gd name="T79" fmla="*/ 69 h 567"/>
                <a:gd name="T80" fmla="*/ 129 w 565"/>
                <a:gd name="T81" fmla="*/ 45 h 567"/>
                <a:gd name="T82" fmla="*/ 163 w 565"/>
                <a:gd name="T83" fmla="*/ 26 h 567"/>
                <a:gd name="T84" fmla="*/ 201 w 565"/>
                <a:gd name="T85" fmla="*/ 12 h 567"/>
                <a:gd name="T86" fmla="*/ 242 w 565"/>
                <a:gd name="T87" fmla="*/ 3 h 567"/>
                <a:gd name="T88" fmla="*/ 283 w 565"/>
                <a:gd name="T89" fmla="*/ 0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5" h="567">
                  <a:moveTo>
                    <a:pt x="283" y="0"/>
                  </a:moveTo>
                  <a:lnTo>
                    <a:pt x="325" y="3"/>
                  </a:lnTo>
                  <a:lnTo>
                    <a:pt x="365" y="12"/>
                  </a:lnTo>
                  <a:lnTo>
                    <a:pt x="402" y="26"/>
                  </a:lnTo>
                  <a:lnTo>
                    <a:pt x="437" y="45"/>
                  </a:lnTo>
                  <a:lnTo>
                    <a:pt x="468" y="69"/>
                  </a:lnTo>
                  <a:lnTo>
                    <a:pt x="496" y="98"/>
                  </a:lnTo>
                  <a:lnTo>
                    <a:pt x="520" y="129"/>
                  </a:lnTo>
                  <a:lnTo>
                    <a:pt x="539" y="164"/>
                  </a:lnTo>
                  <a:lnTo>
                    <a:pt x="554" y="201"/>
                  </a:lnTo>
                  <a:lnTo>
                    <a:pt x="562" y="241"/>
                  </a:lnTo>
                  <a:lnTo>
                    <a:pt x="565" y="283"/>
                  </a:lnTo>
                  <a:lnTo>
                    <a:pt x="562" y="325"/>
                  </a:lnTo>
                  <a:lnTo>
                    <a:pt x="554" y="366"/>
                  </a:lnTo>
                  <a:lnTo>
                    <a:pt x="539" y="404"/>
                  </a:lnTo>
                  <a:lnTo>
                    <a:pt x="520" y="438"/>
                  </a:lnTo>
                  <a:lnTo>
                    <a:pt x="496" y="470"/>
                  </a:lnTo>
                  <a:lnTo>
                    <a:pt x="468" y="498"/>
                  </a:lnTo>
                  <a:lnTo>
                    <a:pt x="437" y="521"/>
                  </a:lnTo>
                  <a:lnTo>
                    <a:pt x="402" y="541"/>
                  </a:lnTo>
                  <a:lnTo>
                    <a:pt x="365" y="555"/>
                  </a:lnTo>
                  <a:lnTo>
                    <a:pt x="325" y="564"/>
                  </a:lnTo>
                  <a:lnTo>
                    <a:pt x="283" y="567"/>
                  </a:lnTo>
                  <a:lnTo>
                    <a:pt x="242" y="564"/>
                  </a:lnTo>
                  <a:lnTo>
                    <a:pt x="201" y="555"/>
                  </a:lnTo>
                  <a:lnTo>
                    <a:pt x="163" y="541"/>
                  </a:lnTo>
                  <a:lnTo>
                    <a:pt x="129" y="521"/>
                  </a:lnTo>
                  <a:lnTo>
                    <a:pt x="98" y="498"/>
                  </a:lnTo>
                  <a:lnTo>
                    <a:pt x="69" y="470"/>
                  </a:lnTo>
                  <a:lnTo>
                    <a:pt x="45" y="438"/>
                  </a:lnTo>
                  <a:lnTo>
                    <a:pt x="27" y="404"/>
                  </a:lnTo>
                  <a:lnTo>
                    <a:pt x="12" y="366"/>
                  </a:lnTo>
                  <a:lnTo>
                    <a:pt x="4" y="325"/>
                  </a:lnTo>
                  <a:lnTo>
                    <a:pt x="0" y="283"/>
                  </a:lnTo>
                  <a:lnTo>
                    <a:pt x="4" y="241"/>
                  </a:lnTo>
                  <a:lnTo>
                    <a:pt x="12" y="201"/>
                  </a:lnTo>
                  <a:lnTo>
                    <a:pt x="27" y="164"/>
                  </a:lnTo>
                  <a:lnTo>
                    <a:pt x="45" y="129"/>
                  </a:lnTo>
                  <a:lnTo>
                    <a:pt x="69" y="98"/>
                  </a:lnTo>
                  <a:lnTo>
                    <a:pt x="98" y="69"/>
                  </a:lnTo>
                  <a:lnTo>
                    <a:pt x="129" y="45"/>
                  </a:lnTo>
                  <a:lnTo>
                    <a:pt x="163" y="26"/>
                  </a:lnTo>
                  <a:lnTo>
                    <a:pt x="201" y="12"/>
                  </a:lnTo>
                  <a:lnTo>
                    <a:pt x="242" y="3"/>
                  </a:lnTo>
                  <a:lnTo>
                    <a:pt x="2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 name="Freeform 37"/>
            <p:cNvSpPr>
              <a:spLocks/>
            </p:cNvSpPr>
            <p:nvPr/>
          </p:nvSpPr>
          <p:spPr bwMode="auto">
            <a:xfrm>
              <a:off x="3276600" y="455613"/>
              <a:ext cx="220663" cy="231775"/>
            </a:xfrm>
            <a:custGeom>
              <a:avLst/>
              <a:gdLst>
                <a:gd name="T0" fmla="*/ 599 w 2651"/>
                <a:gd name="T1" fmla="*/ 262 h 2789"/>
                <a:gd name="T2" fmla="*/ 660 w 2651"/>
                <a:gd name="T3" fmla="*/ 122 h 2789"/>
                <a:gd name="T4" fmla="*/ 619 w 2651"/>
                <a:gd name="T5" fmla="*/ 3 h 2789"/>
                <a:gd name="T6" fmla="*/ 781 w 2651"/>
                <a:gd name="T7" fmla="*/ 11 h 2789"/>
                <a:gd name="T8" fmla="*/ 787 w 2651"/>
                <a:gd name="T9" fmla="*/ 223 h 2789"/>
                <a:gd name="T10" fmla="*/ 753 w 2651"/>
                <a:gd name="T11" fmla="*/ 456 h 2789"/>
                <a:gd name="T12" fmla="*/ 1146 w 2651"/>
                <a:gd name="T13" fmla="*/ 12 h 2789"/>
                <a:gd name="T14" fmla="*/ 1288 w 2651"/>
                <a:gd name="T15" fmla="*/ 95 h 2789"/>
                <a:gd name="T16" fmla="*/ 1372 w 2651"/>
                <a:gd name="T17" fmla="*/ 237 h 2789"/>
                <a:gd name="T18" fmla="*/ 1385 w 2651"/>
                <a:gd name="T19" fmla="*/ 422 h 2789"/>
                <a:gd name="T20" fmla="*/ 1386 w 2651"/>
                <a:gd name="T21" fmla="*/ 564 h 2789"/>
                <a:gd name="T22" fmla="*/ 1798 w 2651"/>
                <a:gd name="T23" fmla="*/ 865 h 2789"/>
                <a:gd name="T24" fmla="*/ 1864 w 2651"/>
                <a:gd name="T25" fmla="*/ 945 h 2789"/>
                <a:gd name="T26" fmla="*/ 1853 w 2651"/>
                <a:gd name="T27" fmla="*/ 1050 h 2789"/>
                <a:gd name="T28" fmla="*/ 1773 w 2651"/>
                <a:gd name="T29" fmla="*/ 1116 h 2789"/>
                <a:gd name="T30" fmla="*/ 1670 w 2651"/>
                <a:gd name="T31" fmla="*/ 1106 h 2789"/>
                <a:gd name="T32" fmla="*/ 1134 w 2651"/>
                <a:gd name="T33" fmla="*/ 795 h 2789"/>
                <a:gd name="T34" fmla="*/ 1114 w 2651"/>
                <a:gd name="T35" fmla="*/ 683 h 2789"/>
                <a:gd name="T36" fmla="*/ 1113 w 2651"/>
                <a:gd name="T37" fmla="*/ 572 h 2789"/>
                <a:gd name="T38" fmla="*/ 1113 w 2651"/>
                <a:gd name="T39" fmla="*/ 510 h 2789"/>
                <a:gd name="T40" fmla="*/ 1112 w 2651"/>
                <a:gd name="T41" fmla="*/ 433 h 2789"/>
                <a:gd name="T42" fmla="*/ 1112 w 2651"/>
                <a:gd name="T43" fmla="*/ 321 h 2789"/>
                <a:gd name="T44" fmla="*/ 1083 w 2651"/>
                <a:gd name="T45" fmla="*/ 292 h 2789"/>
                <a:gd name="T46" fmla="*/ 1055 w 2651"/>
                <a:gd name="T47" fmla="*/ 321 h 2789"/>
                <a:gd name="T48" fmla="*/ 1329 w 2651"/>
                <a:gd name="T49" fmla="*/ 1707 h 2789"/>
                <a:gd name="T50" fmla="*/ 1373 w 2651"/>
                <a:gd name="T51" fmla="*/ 2432 h 2789"/>
                <a:gd name="T52" fmla="*/ 1510 w 2651"/>
                <a:gd name="T53" fmla="*/ 2338 h 2789"/>
                <a:gd name="T54" fmla="*/ 1626 w 2651"/>
                <a:gd name="T55" fmla="*/ 2265 h 2789"/>
                <a:gd name="T56" fmla="*/ 1734 w 2651"/>
                <a:gd name="T57" fmla="*/ 1259 h 2789"/>
                <a:gd name="T58" fmla="*/ 1874 w 2651"/>
                <a:gd name="T59" fmla="*/ 2259 h 2789"/>
                <a:gd name="T60" fmla="*/ 2127 w 2651"/>
                <a:gd name="T61" fmla="*/ 2346 h 2789"/>
                <a:gd name="T62" fmla="*/ 2354 w 2651"/>
                <a:gd name="T63" fmla="*/ 2479 h 2789"/>
                <a:gd name="T64" fmla="*/ 2538 w 2651"/>
                <a:gd name="T65" fmla="*/ 2621 h 2789"/>
                <a:gd name="T66" fmla="*/ 2646 w 2651"/>
                <a:gd name="T67" fmla="*/ 2720 h 2789"/>
                <a:gd name="T68" fmla="*/ 2642 w 2651"/>
                <a:gd name="T69" fmla="*/ 2764 h 2789"/>
                <a:gd name="T70" fmla="*/ 858 w 2651"/>
                <a:gd name="T71" fmla="*/ 2780 h 2789"/>
                <a:gd name="T72" fmla="*/ 818 w 2651"/>
                <a:gd name="T73" fmla="*/ 2745 h 2789"/>
                <a:gd name="T74" fmla="*/ 855 w 2651"/>
                <a:gd name="T75" fmla="*/ 2677 h 2789"/>
                <a:gd name="T76" fmla="*/ 968 w 2651"/>
                <a:gd name="T77" fmla="*/ 2588 h 2789"/>
                <a:gd name="T78" fmla="*/ 1023 w 2651"/>
                <a:gd name="T79" fmla="*/ 2507 h 2789"/>
                <a:gd name="T80" fmla="*/ 1004 w 2651"/>
                <a:gd name="T81" fmla="*/ 1782 h 2789"/>
                <a:gd name="T82" fmla="*/ 657 w 2651"/>
                <a:gd name="T83" fmla="*/ 2653 h 2789"/>
                <a:gd name="T84" fmla="*/ 601 w 2651"/>
                <a:gd name="T85" fmla="*/ 2750 h 2789"/>
                <a:gd name="T86" fmla="*/ 496 w 2651"/>
                <a:gd name="T87" fmla="*/ 2789 h 2789"/>
                <a:gd name="T88" fmla="*/ 390 w 2651"/>
                <a:gd name="T89" fmla="*/ 2750 h 2789"/>
                <a:gd name="T90" fmla="*/ 335 w 2651"/>
                <a:gd name="T91" fmla="*/ 2653 h 2789"/>
                <a:gd name="T92" fmla="*/ 325 w 2651"/>
                <a:gd name="T93" fmla="*/ 305 h 2789"/>
                <a:gd name="T94" fmla="*/ 286 w 2651"/>
                <a:gd name="T95" fmla="*/ 305 h 2789"/>
                <a:gd name="T96" fmla="*/ 270 w 2651"/>
                <a:gd name="T97" fmla="*/ 1357 h 2789"/>
                <a:gd name="T98" fmla="*/ 213 w 2651"/>
                <a:gd name="T99" fmla="*/ 1442 h 2789"/>
                <a:gd name="T100" fmla="*/ 136 w 2651"/>
                <a:gd name="T101" fmla="*/ 1465 h 2789"/>
                <a:gd name="T102" fmla="*/ 40 w 2651"/>
                <a:gd name="T103" fmla="*/ 1425 h 2789"/>
                <a:gd name="T104" fmla="*/ 0 w 2651"/>
                <a:gd name="T105" fmla="*/ 1328 h 2789"/>
                <a:gd name="T106" fmla="*/ 31 w 2651"/>
                <a:gd name="T107" fmla="*/ 197 h 2789"/>
                <a:gd name="T108" fmla="*/ 132 w 2651"/>
                <a:gd name="T109" fmla="*/ 67 h 2789"/>
                <a:gd name="T110" fmla="*/ 285 w 2651"/>
                <a:gd name="T111" fmla="*/ 3 h 2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51" h="2789">
                  <a:moveTo>
                    <a:pt x="328" y="0"/>
                  </a:moveTo>
                  <a:lnTo>
                    <a:pt x="465" y="0"/>
                  </a:lnTo>
                  <a:lnTo>
                    <a:pt x="635" y="456"/>
                  </a:lnTo>
                  <a:lnTo>
                    <a:pt x="599" y="262"/>
                  </a:lnTo>
                  <a:lnTo>
                    <a:pt x="598" y="248"/>
                  </a:lnTo>
                  <a:lnTo>
                    <a:pt x="599" y="236"/>
                  </a:lnTo>
                  <a:lnTo>
                    <a:pt x="605" y="223"/>
                  </a:lnTo>
                  <a:lnTo>
                    <a:pt x="660" y="122"/>
                  </a:lnTo>
                  <a:lnTo>
                    <a:pt x="611" y="31"/>
                  </a:lnTo>
                  <a:lnTo>
                    <a:pt x="609" y="20"/>
                  </a:lnTo>
                  <a:lnTo>
                    <a:pt x="612" y="11"/>
                  </a:lnTo>
                  <a:lnTo>
                    <a:pt x="619" y="3"/>
                  </a:lnTo>
                  <a:lnTo>
                    <a:pt x="629" y="0"/>
                  </a:lnTo>
                  <a:lnTo>
                    <a:pt x="763" y="0"/>
                  </a:lnTo>
                  <a:lnTo>
                    <a:pt x="774" y="3"/>
                  </a:lnTo>
                  <a:lnTo>
                    <a:pt x="781" y="11"/>
                  </a:lnTo>
                  <a:lnTo>
                    <a:pt x="784" y="20"/>
                  </a:lnTo>
                  <a:lnTo>
                    <a:pt x="781" y="31"/>
                  </a:lnTo>
                  <a:lnTo>
                    <a:pt x="732" y="122"/>
                  </a:lnTo>
                  <a:lnTo>
                    <a:pt x="787" y="223"/>
                  </a:lnTo>
                  <a:lnTo>
                    <a:pt x="792" y="236"/>
                  </a:lnTo>
                  <a:lnTo>
                    <a:pt x="795" y="248"/>
                  </a:lnTo>
                  <a:lnTo>
                    <a:pt x="794" y="262"/>
                  </a:lnTo>
                  <a:lnTo>
                    <a:pt x="753" y="456"/>
                  </a:lnTo>
                  <a:lnTo>
                    <a:pt x="925" y="0"/>
                  </a:lnTo>
                  <a:lnTo>
                    <a:pt x="1062" y="0"/>
                  </a:lnTo>
                  <a:lnTo>
                    <a:pt x="1105" y="3"/>
                  </a:lnTo>
                  <a:lnTo>
                    <a:pt x="1146" y="12"/>
                  </a:lnTo>
                  <a:lnTo>
                    <a:pt x="1186" y="26"/>
                  </a:lnTo>
                  <a:lnTo>
                    <a:pt x="1224" y="44"/>
                  </a:lnTo>
                  <a:lnTo>
                    <a:pt x="1258" y="67"/>
                  </a:lnTo>
                  <a:lnTo>
                    <a:pt x="1288" y="95"/>
                  </a:lnTo>
                  <a:lnTo>
                    <a:pt x="1317" y="126"/>
                  </a:lnTo>
                  <a:lnTo>
                    <a:pt x="1340" y="160"/>
                  </a:lnTo>
                  <a:lnTo>
                    <a:pt x="1358" y="197"/>
                  </a:lnTo>
                  <a:lnTo>
                    <a:pt x="1372" y="237"/>
                  </a:lnTo>
                  <a:lnTo>
                    <a:pt x="1381" y="279"/>
                  </a:lnTo>
                  <a:lnTo>
                    <a:pt x="1385" y="323"/>
                  </a:lnTo>
                  <a:lnTo>
                    <a:pt x="1385" y="375"/>
                  </a:lnTo>
                  <a:lnTo>
                    <a:pt x="1385" y="422"/>
                  </a:lnTo>
                  <a:lnTo>
                    <a:pt x="1386" y="464"/>
                  </a:lnTo>
                  <a:lnTo>
                    <a:pt x="1386" y="501"/>
                  </a:lnTo>
                  <a:lnTo>
                    <a:pt x="1386" y="535"/>
                  </a:lnTo>
                  <a:lnTo>
                    <a:pt x="1386" y="564"/>
                  </a:lnTo>
                  <a:lnTo>
                    <a:pt x="1386" y="592"/>
                  </a:lnTo>
                  <a:lnTo>
                    <a:pt x="1386" y="618"/>
                  </a:lnTo>
                  <a:lnTo>
                    <a:pt x="1387" y="644"/>
                  </a:lnTo>
                  <a:lnTo>
                    <a:pt x="1798" y="865"/>
                  </a:lnTo>
                  <a:lnTo>
                    <a:pt x="1821" y="880"/>
                  </a:lnTo>
                  <a:lnTo>
                    <a:pt x="1840" y="899"/>
                  </a:lnTo>
                  <a:lnTo>
                    <a:pt x="1854" y="921"/>
                  </a:lnTo>
                  <a:lnTo>
                    <a:pt x="1864" y="945"/>
                  </a:lnTo>
                  <a:lnTo>
                    <a:pt x="1869" y="971"/>
                  </a:lnTo>
                  <a:lnTo>
                    <a:pt x="1869" y="998"/>
                  </a:lnTo>
                  <a:lnTo>
                    <a:pt x="1865" y="1024"/>
                  </a:lnTo>
                  <a:lnTo>
                    <a:pt x="1853" y="1050"/>
                  </a:lnTo>
                  <a:lnTo>
                    <a:pt x="1839" y="1073"/>
                  </a:lnTo>
                  <a:lnTo>
                    <a:pt x="1819" y="1092"/>
                  </a:lnTo>
                  <a:lnTo>
                    <a:pt x="1797" y="1106"/>
                  </a:lnTo>
                  <a:lnTo>
                    <a:pt x="1773" y="1116"/>
                  </a:lnTo>
                  <a:lnTo>
                    <a:pt x="1748" y="1121"/>
                  </a:lnTo>
                  <a:lnTo>
                    <a:pt x="1721" y="1121"/>
                  </a:lnTo>
                  <a:lnTo>
                    <a:pt x="1695" y="1116"/>
                  </a:lnTo>
                  <a:lnTo>
                    <a:pt x="1670" y="1106"/>
                  </a:lnTo>
                  <a:lnTo>
                    <a:pt x="1186" y="846"/>
                  </a:lnTo>
                  <a:lnTo>
                    <a:pt x="1165" y="832"/>
                  </a:lnTo>
                  <a:lnTo>
                    <a:pt x="1148" y="815"/>
                  </a:lnTo>
                  <a:lnTo>
                    <a:pt x="1134" y="795"/>
                  </a:lnTo>
                  <a:lnTo>
                    <a:pt x="1123" y="774"/>
                  </a:lnTo>
                  <a:lnTo>
                    <a:pt x="1116" y="750"/>
                  </a:lnTo>
                  <a:lnTo>
                    <a:pt x="1114" y="726"/>
                  </a:lnTo>
                  <a:lnTo>
                    <a:pt x="1114" y="683"/>
                  </a:lnTo>
                  <a:lnTo>
                    <a:pt x="1114" y="647"/>
                  </a:lnTo>
                  <a:lnTo>
                    <a:pt x="1113" y="617"/>
                  </a:lnTo>
                  <a:lnTo>
                    <a:pt x="1113" y="592"/>
                  </a:lnTo>
                  <a:lnTo>
                    <a:pt x="1113" y="572"/>
                  </a:lnTo>
                  <a:lnTo>
                    <a:pt x="1113" y="554"/>
                  </a:lnTo>
                  <a:lnTo>
                    <a:pt x="1113" y="540"/>
                  </a:lnTo>
                  <a:lnTo>
                    <a:pt x="1113" y="525"/>
                  </a:lnTo>
                  <a:lnTo>
                    <a:pt x="1113" y="510"/>
                  </a:lnTo>
                  <a:lnTo>
                    <a:pt x="1113" y="496"/>
                  </a:lnTo>
                  <a:lnTo>
                    <a:pt x="1113" y="478"/>
                  </a:lnTo>
                  <a:lnTo>
                    <a:pt x="1112" y="458"/>
                  </a:lnTo>
                  <a:lnTo>
                    <a:pt x="1112" y="433"/>
                  </a:lnTo>
                  <a:lnTo>
                    <a:pt x="1112" y="404"/>
                  </a:lnTo>
                  <a:lnTo>
                    <a:pt x="1112" y="368"/>
                  </a:lnTo>
                  <a:lnTo>
                    <a:pt x="1112" y="324"/>
                  </a:lnTo>
                  <a:lnTo>
                    <a:pt x="1112" y="321"/>
                  </a:lnTo>
                  <a:lnTo>
                    <a:pt x="1110" y="310"/>
                  </a:lnTo>
                  <a:lnTo>
                    <a:pt x="1104" y="301"/>
                  </a:lnTo>
                  <a:lnTo>
                    <a:pt x="1094" y="295"/>
                  </a:lnTo>
                  <a:lnTo>
                    <a:pt x="1083" y="292"/>
                  </a:lnTo>
                  <a:lnTo>
                    <a:pt x="1072" y="295"/>
                  </a:lnTo>
                  <a:lnTo>
                    <a:pt x="1063" y="301"/>
                  </a:lnTo>
                  <a:lnTo>
                    <a:pt x="1057" y="310"/>
                  </a:lnTo>
                  <a:lnTo>
                    <a:pt x="1055" y="321"/>
                  </a:lnTo>
                  <a:lnTo>
                    <a:pt x="1055" y="1218"/>
                  </a:lnTo>
                  <a:lnTo>
                    <a:pt x="1309" y="1654"/>
                  </a:lnTo>
                  <a:lnTo>
                    <a:pt x="1321" y="1680"/>
                  </a:lnTo>
                  <a:lnTo>
                    <a:pt x="1329" y="1707"/>
                  </a:lnTo>
                  <a:lnTo>
                    <a:pt x="1331" y="1736"/>
                  </a:lnTo>
                  <a:lnTo>
                    <a:pt x="1331" y="2429"/>
                  </a:lnTo>
                  <a:lnTo>
                    <a:pt x="1329" y="2455"/>
                  </a:lnTo>
                  <a:lnTo>
                    <a:pt x="1373" y="2432"/>
                  </a:lnTo>
                  <a:lnTo>
                    <a:pt x="1413" y="2408"/>
                  </a:lnTo>
                  <a:lnTo>
                    <a:pt x="1447" y="2384"/>
                  </a:lnTo>
                  <a:lnTo>
                    <a:pt x="1480" y="2361"/>
                  </a:lnTo>
                  <a:lnTo>
                    <a:pt x="1510" y="2338"/>
                  </a:lnTo>
                  <a:lnTo>
                    <a:pt x="1538" y="2316"/>
                  </a:lnTo>
                  <a:lnTo>
                    <a:pt x="1567" y="2296"/>
                  </a:lnTo>
                  <a:lnTo>
                    <a:pt x="1595" y="2278"/>
                  </a:lnTo>
                  <a:lnTo>
                    <a:pt x="1626" y="2265"/>
                  </a:lnTo>
                  <a:lnTo>
                    <a:pt x="1658" y="2253"/>
                  </a:lnTo>
                  <a:lnTo>
                    <a:pt x="1658" y="1248"/>
                  </a:lnTo>
                  <a:lnTo>
                    <a:pt x="1696" y="1257"/>
                  </a:lnTo>
                  <a:lnTo>
                    <a:pt x="1734" y="1259"/>
                  </a:lnTo>
                  <a:lnTo>
                    <a:pt x="1772" y="1255"/>
                  </a:lnTo>
                  <a:lnTo>
                    <a:pt x="1810" y="1248"/>
                  </a:lnTo>
                  <a:lnTo>
                    <a:pt x="1810" y="2249"/>
                  </a:lnTo>
                  <a:lnTo>
                    <a:pt x="1874" y="2259"/>
                  </a:lnTo>
                  <a:lnTo>
                    <a:pt x="1939" y="2275"/>
                  </a:lnTo>
                  <a:lnTo>
                    <a:pt x="2003" y="2295"/>
                  </a:lnTo>
                  <a:lnTo>
                    <a:pt x="2065" y="2319"/>
                  </a:lnTo>
                  <a:lnTo>
                    <a:pt x="2127" y="2346"/>
                  </a:lnTo>
                  <a:lnTo>
                    <a:pt x="2186" y="2377"/>
                  </a:lnTo>
                  <a:lnTo>
                    <a:pt x="2245" y="2410"/>
                  </a:lnTo>
                  <a:lnTo>
                    <a:pt x="2300" y="2445"/>
                  </a:lnTo>
                  <a:lnTo>
                    <a:pt x="2354" y="2479"/>
                  </a:lnTo>
                  <a:lnTo>
                    <a:pt x="2405" y="2516"/>
                  </a:lnTo>
                  <a:lnTo>
                    <a:pt x="2453" y="2552"/>
                  </a:lnTo>
                  <a:lnTo>
                    <a:pt x="2498" y="2587"/>
                  </a:lnTo>
                  <a:lnTo>
                    <a:pt x="2538" y="2621"/>
                  </a:lnTo>
                  <a:lnTo>
                    <a:pt x="2576" y="2653"/>
                  </a:lnTo>
                  <a:lnTo>
                    <a:pt x="2609" y="2684"/>
                  </a:lnTo>
                  <a:lnTo>
                    <a:pt x="2639" y="2710"/>
                  </a:lnTo>
                  <a:lnTo>
                    <a:pt x="2646" y="2720"/>
                  </a:lnTo>
                  <a:lnTo>
                    <a:pt x="2650" y="2731"/>
                  </a:lnTo>
                  <a:lnTo>
                    <a:pt x="2651" y="2742"/>
                  </a:lnTo>
                  <a:lnTo>
                    <a:pt x="2648" y="2755"/>
                  </a:lnTo>
                  <a:lnTo>
                    <a:pt x="2642" y="2764"/>
                  </a:lnTo>
                  <a:lnTo>
                    <a:pt x="2633" y="2773"/>
                  </a:lnTo>
                  <a:lnTo>
                    <a:pt x="2623" y="2778"/>
                  </a:lnTo>
                  <a:lnTo>
                    <a:pt x="2611" y="2780"/>
                  </a:lnTo>
                  <a:lnTo>
                    <a:pt x="858" y="2780"/>
                  </a:lnTo>
                  <a:lnTo>
                    <a:pt x="844" y="2777"/>
                  </a:lnTo>
                  <a:lnTo>
                    <a:pt x="831" y="2770"/>
                  </a:lnTo>
                  <a:lnTo>
                    <a:pt x="823" y="2759"/>
                  </a:lnTo>
                  <a:lnTo>
                    <a:pt x="818" y="2745"/>
                  </a:lnTo>
                  <a:lnTo>
                    <a:pt x="819" y="2731"/>
                  </a:lnTo>
                  <a:lnTo>
                    <a:pt x="824" y="2717"/>
                  </a:lnTo>
                  <a:lnTo>
                    <a:pt x="838" y="2698"/>
                  </a:lnTo>
                  <a:lnTo>
                    <a:pt x="855" y="2677"/>
                  </a:lnTo>
                  <a:lnTo>
                    <a:pt x="877" y="2655"/>
                  </a:lnTo>
                  <a:lnTo>
                    <a:pt x="902" y="2633"/>
                  </a:lnTo>
                  <a:lnTo>
                    <a:pt x="932" y="2611"/>
                  </a:lnTo>
                  <a:lnTo>
                    <a:pt x="968" y="2588"/>
                  </a:lnTo>
                  <a:lnTo>
                    <a:pt x="1009" y="2567"/>
                  </a:lnTo>
                  <a:lnTo>
                    <a:pt x="1055" y="2548"/>
                  </a:lnTo>
                  <a:lnTo>
                    <a:pt x="1038" y="2528"/>
                  </a:lnTo>
                  <a:lnTo>
                    <a:pt x="1023" y="2507"/>
                  </a:lnTo>
                  <a:lnTo>
                    <a:pt x="1013" y="2483"/>
                  </a:lnTo>
                  <a:lnTo>
                    <a:pt x="1007" y="2456"/>
                  </a:lnTo>
                  <a:lnTo>
                    <a:pt x="1004" y="2429"/>
                  </a:lnTo>
                  <a:lnTo>
                    <a:pt x="1004" y="1782"/>
                  </a:lnTo>
                  <a:lnTo>
                    <a:pt x="730" y="1312"/>
                  </a:lnTo>
                  <a:lnTo>
                    <a:pt x="660" y="1312"/>
                  </a:lnTo>
                  <a:lnTo>
                    <a:pt x="660" y="2624"/>
                  </a:lnTo>
                  <a:lnTo>
                    <a:pt x="657" y="2653"/>
                  </a:lnTo>
                  <a:lnTo>
                    <a:pt x="649" y="2682"/>
                  </a:lnTo>
                  <a:lnTo>
                    <a:pt x="637" y="2707"/>
                  </a:lnTo>
                  <a:lnTo>
                    <a:pt x="621" y="2730"/>
                  </a:lnTo>
                  <a:lnTo>
                    <a:pt x="601" y="2750"/>
                  </a:lnTo>
                  <a:lnTo>
                    <a:pt x="578" y="2767"/>
                  </a:lnTo>
                  <a:lnTo>
                    <a:pt x="553" y="2778"/>
                  </a:lnTo>
                  <a:lnTo>
                    <a:pt x="525" y="2785"/>
                  </a:lnTo>
                  <a:lnTo>
                    <a:pt x="496" y="2789"/>
                  </a:lnTo>
                  <a:lnTo>
                    <a:pt x="467" y="2785"/>
                  </a:lnTo>
                  <a:lnTo>
                    <a:pt x="439" y="2778"/>
                  </a:lnTo>
                  <a:lnTo>
                    <a:pt x="413" y="2767"/>
                  </a:lnTo>
                  <a:lnTo>
                    <a:pt x="390" y="2750"/>
                  </a:lnTo>
                  <a:lnTo>
                    <a:pt x="371" y="2730"/>
                  </a:lnTo>
                  <a:lnTo>
                    <a:pt x="355" y="2707"/>
                  </a:lnTo>
                  <a:lnTo>
                    <a:pt x="342" y="2682"/>
                  </a:lnTo>
                  <a:lnTo>
                    <a:pt x="335" y="2653"/>
                  </a:lnTo>
                  <a:lnTo>
                    <a:pt x="332" y="2624"/>
                  </a:lnTo>
                  <a:lnTo>
                    <a:pt x="332" y="324"/>
                  </a:lnTo>
                  <a:lnTo>
                    <a:pt x="330" y="313"/>
                  </a:lnTo>
                  <a:lnTo>
                    <a:pt x="325" y="305"/>
                  </a:lnTo>
                  <a:lnTo>
                    <a:pt x="315" y="299"/>
                  </a:lnTo>
                  <a:lnTo>
                    <a:pt x="305" y="297"/>
                  </a:lnTo>
                  <a:lnTo>
                    <a:pt x="294" y="299"/>
                  </a:lnTo>
                  <a:lnTo>
                    <a:pt x="286" y="305"/>
                  </a:lnTo>
                  <a:lnTo>
                    <a:pt x="281" y="313"/>
                  </a:lnTo>
                  <a:lnTo>
                    <a:pt x="278" y="324"/>
                  </a:lnTo>
                  <a:lnTo>
                    <a:pt x="274" y="1329"/>
                  </a:lnTo>
                  <a:lnTo>
                    <a:pt x="270" y="1357"/>
                  </a:lnTo>
                  <a:lnTo>
                    <a:pt x="262" y="1382"/>
                  </a:lnTo>
                  <a:lnTo>
                    <a:pt x="250" y="1405"/>
                  </a:lnTo>
                  <a:lnTo>
                    <a:pt x="233" y="1425"/>
                  </a:lnTo>
                  <a:lnTo>
                    <a:pt x="213" y="1442"/>
                  </a:lnTo>
                  <a:lnTo>
                    <a:pt x="190" y="1455"/>
                  </a:lnTo>
                  <a:lnTo>
                    <a:pt x="164" y="1463"/>
                  </a:lnTo>
                  <a:lnTo>
                    <a:pt x="137" y="1465"/>
                  </a:lnTo>
                  <a:lnTo>
                    <a:pt x="136" y="1465"/>
                  </a:lnTo>
                  <a:lnTo>
                    <a:pt x="109" y="1463"/>
                  </a:lnTo>
                  <a:lnTo>
                    <a:pt x="83" y="1455"/>
                  </a:lnTo>
                  <a:lnTo>
                    <a:pt x="61" y="1442"/>
                  </a:lnTo>
                  <a:lnTo>
                    <a:pt x="40" y="1425"/>
                  </a:lnTo>
                  <a:lnTo>
                    <a:pt x="23" y="1404"/>
                  </a:lnTo>
                  <a:lnTo>
                    <a:pt x="10" y="1381"/>
                  </a:lnTo>
                  <a:lnTo>
                    <a:pt x="3" y="1355"/>
                  </a:lnTo>
                  <a:lnTo>
                    <a:pt x="0" y="1328"/>
                  </a:lnTo>
                  <a:lnTo>
                    <a:pt x="5" y="323"/>
                  </a:lnTo>
                  <a:lnTo>
                    <a:pt x="8" y="279"/>
                  </a:lnTo>
                  <a:lnTo>
                    <a:pt x="18" y="237"/>
                  </a:lnTo>
                  <a:lnTo>
                    <a:pt x="31" y="197"/>
                  </a:lnTo>
                  <a:lnTo>
                    <a:pt x="50" y="160"/>
                  </a:lnTo>
                  <a:lnTo>
                    <a:pt x="73" y="126"/>
                  </a:lnTo>
                  <a:lnTo>
                    <a:pt x="101" y="95"/>
                  </a:lnTo>
                  <a:lnTo>
                    <a:pt x="132" y="67"/>
                  </a:lnTo>
                  <a:lnTo>
                    <a:pt x="166" y="44"/>
                  </a:lnTo>
                  <a:lnTo>
                    <a:pt x="204" y="26"/>
                  </a:lnTo>
                  <a:lnTo>
                    <a:pt x="243" y="12"/>
                  </a:lnTo>
                  <a:lnTo>
                    <a:pt x="285" y="3"/>
                  </a:lnTo>
                  <a:lnTo>
                    <a:pt x="3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56" name="Freeform 42"/>
          <p:cNvSpPr>
            <a:spLocks noEditPoints="1"/>
          </p:cNvSpPr>
          <p:nvPr/>
        </p:nvSpPr>
        <p:spPr bwMode="auto">
          <a:xfrm>
            <a:off x="3005535" y="454223"/>
            <a:ext cx="233363" cy="233363"/>
          </a:xfrm>
          <a:custGeom>
            <a:avLst/>
            <a:gdLst>
              <a:gd name="T0" fmla="*/ 2097 w 3324"/>
              <a:gd name="T1" fmla="*/ 2424 h 3324"/>
              <a:gd name="T2" fmla="*/ 2266 w 3324"/>
              <a:gd name="T3" fmla="*/ 2379 h 3324"/>
              <a:gd name="T4" fmla="*/ 2234 w 3324"/>
              <a:gd name="T5" fmla="*/ 2116 h 3324"/>
              <a:gd name="T6" fmla="*/ 1886 w 3324"/>
              <a:gd name="T7" fmla="*/ 2405 h 3324"/>
              <a:gd name="T8" fmla="*/ 1756 w 3324"/>
              <a:gd name="T9" fmla="*/ 2116 h 3324"/>
              <a:gd name="T10" fmla="*/ 1058 w 3324"/>
              <a:gd name="T11" fmla="*/ 2379 h 3324"/>
              <a:gd name="T12" fmla="*/ 1227 w 3324"/>
              <a:gd name="T13" fmla="*/ 2424 h 3324"/>
              <a:gd name="T14" fmla="*/ 842 w 3324"/>
              <a:gd name="T15" fmla="*/ 2116 h 3324"/>
              <a:gd name="T16" fmla="*/ 1438 w 3324"/>
              <a:gd name="T17" fmla="*/ 2403 h 3324"/>
              <a:gd name="T18" fmla="*/ 1288 w 3324"/>
              <a:gd name="T19" fmla="*/ 2116 h 3324"/>
              <a:gd name="T20" fmla="*/ 2298 w 3324"/>
              <a:gd name="T21" fmla="*/ 1732 h 3324"/>
              <a:gd name="T22" fmla="*/ 2589 w 3324"/>
              <a:gd name="T23" fmla="*/ 1798 h 3324"/>
              <a:gd name="T24" fmla="*/ 2561 w 3324"/>
              <a:gd name="T25" fmla="*/ 1396 h 3324"/>
              <a:gd name="T26" fmla="*/ 2105 w 3324"/>
              <a:gd name="T27" fmla="*/ 1800 h 3324"/>
              <a:gd name="T28" fmla="*/ 2086 w 3324"/>
              <a:gd name="T29" fmla="*/ 1396 h 3324"/>
              <a:gd name="T30" fmla="*/ 1212 w 3324"/>
              <a:gd name="T31" fmla="*/ 1662 h 3324"/>
              <a:gd name="T32" fmla="*/ 1568 w 3324"/>
              <a:gd name="T33" fmla="*/ 1396 h 3324"/>
              <a:gd name="T34" fmla="*/ 724 w 3324"/>
              <a:gd name="T35" fmla="*/ 1662 h 3324"/>
              <a:gd name="T36" fmla="*/ 1036 w 3324"/>
              <a:gd name="T37" fmla="*/ 1865 h 3324"/>
              <a:gd name="T38" fmla="*/ 1036 w 3324"/>
              <a:gd name="T39" fmla="*/ 1459 h 3324"/>
              <a:gd name="T40" fmla="*/ 2127 w 3324"/>
              <a:gd name="T41" fmla="*/ 954 h 3324"/>
              <a:gd name="T42" fmla="*/ 2445 w 3324"/>
              <a:gd name="T43" fmla="*/ 1149 h 3324"/>
              <a:gd name="T44" fmla="*/ 2155 w 3324"/>
              <a:gd name="T45" fmla="*/ 865 h 3324"/>
              <a:gd name="T46" fmla="*/ 1112 w 3324"/>
              <a:gd name="T47" fmla="*/ 904 h 3324"/>
              <a:gd name="T48" fmla="*/ 842 w 3324"/>
              <a:gd name="T49" fmla="*/ 1208 h 3324"/>
              <a:gd name="T50" fmla="*/ 1226 w 3324"/>
              <a:gd name="T51" fmla="*/ 900 h 3324"/>
              <a:gd name="T52" fmla="*/ 2008 w 3324"/>
              <a:gd name="T53" fmla="*/ 1142 h 3324"/>
              <a:gd name="T54" fmla="*/ 1819 w 3324"/>
              <a:gd name="T55" fmla="*/ 835 h 3324"/>
              <a:gd name="T56" fmla="*/ 1471 w 3324"/>
              <a:gd name="T57" fmla="*/ 874 h 3324"/>
              <a:gd name="T58" fmla="*/ 1288 w 3324"/>
              <a:gd name="T59" fmla="*/ 1208 h 3324"/>
              <a:gd name="T60" fmla="*/ 1884 w 3324"/>
              <a:gd name="T61" fmla="*/ 16 h 3324"/>
              <a:gd name="T62" fmla="*/ 1941 w 3324"/>
              <a:gd name="T63" fmla="*/ 364 h 3324"/>
              <a:gd name="T64" fmla="*/ 2416 w 3324"/>
              <a:gd name="T65" fmla="*/ 570 h 3324"/>
              <a:gd name="T66" fmla="*/ 2694 w 3324"/>
              <a:gd name="T67" fmla="*/ 368 h 3324"/>
              <a:gd name="T68" fmla="*/ 2981 w 3324"/>
              <a:gd name="T69" fmla="*/ 649 h 3324"/>
              <a:gd name="T70" fmla="*/ 2955 w 3324"/>
              <a:gd name="T71" fmla="*/ 767 h 3324"/>
              <a:gd name="T72" fmla="*/ 2950 w 3324"/>
              <a:gd name="T73" fmla="*/ 1339 h 3324"/>
              <a:gd name="T74" fmla="*/ 3301 w 3324"/>
              <a:gd name="T75" fmla="*/ 1468 h 3324"/>
              <a:gd name="T76" fmla="*/ 3308 w 3324"/>
              <a:gd name="T77" fmla="*/ 1884 h 3324"/>
              <a:gd name="T78" fmla="*/ 2960 w 3324"/>
              <a:gd name="T79" fmla="*/ 1941 h 3324"/>
              <a:gd name="T80" fmla="*/ 2754 w 3324"/>
              <a:gd name="T81" fmla="*/ 2416 h 3324"/>
              <a:gd name="T82" fmla="*/ 2956 w 3324"/>
              <a:gd name="T83" fmla="*/ 2694 h 3324"/>
              <a:gd name="T84" fmla="*/ 2675 w 3324"/>
              <a:gd name="T85" fmla="*/ 2981 h 3324"/>
              <a:gd name="T86" fmla="*/ 2557 w 3324"/>
              <a:gd name="T87" fmla="*/ 2955 h 3324"/>
              <a:gd name="T88" fmla="*/ 1985 w 3324"/>
              <a:gd name="T89" fmla="*/ 2949 h 3324"/>
              <a:gd name="T90" fmla="*/ 1856 w 3324"/>
              <a:gd name="T91" fmla="*/ 3301 h 3324"/>
              <a:gd name="T92" fmla="*/ 1440 w 3324"/>
              <a:gd name="T93" fmla="*/ 3308 h 3324"/>
              <a:gd name="T94" fmla="*/ 1383 w 3324"/>
              <a:gd name="T95" fmla="*/ 2961 h 3324"/>
              <a:gd name="T96" fmla="*/ 908 w 3324"/>
              <a:gd name="T97" fmla="*/ 2755 h 3324"/>
              <a:gd name="T98" fmla="*/ 630 w 3324"/>
              <a:gd name="T99" fmla="*/ 2956 h 3324"/>
              <a:gd name="T100" fmla="*/ 343 w 3324"/>
              <a:gd name="T101" fmla="*/ 2675 h 3324"/>
              <a:gd name="T102" fmla="*/ 369 w 3324"/>
              <a:gd name="T103" fmla="*/ 2557 h 3324"/>
              <a:gd name="T104" fmla="*/ 375 w 3324"/>
              <a:gd name="T105" fmla="*/ 1986 h 3324"/>
              <a:gd name="T106" fmla="*/ 23 w 3324"/>
              <a:gd name="T107" fmla="*/ 1856 h 3324"/>
              <a:gd name="T108" fmla="*/ 16 w 3324"/>
              <a:gd name="T109" fmla="*/ 1441 h 3324"/>
              <a:gd name="T110" fmla="*/ 363 w 3324"/>
              <a:gd name="T111" fmla="*/ 1384 h 3324"/>
              <a:gd name="T112" fmla="*/ 569 w 3324"/>
              <a:gd name="T113" fmla="*/ 908 h 3324"/>
              <a:gd name="T114" fmla="*/ 368 w 3324"/>
              <a:gd name="T115" fmla="*/ 631 h 3324"/>
              <a:gd name="T116" fmla="*/ 649 w 3324"/>
              <a:gd name="T117" fmla="*/ 344 h 3324"/>
              <a:gd name="T118" fmla="*/ 767 w 3324"/>
              <a:gd name="T119" fmla="*/ 370 h 3324"/>
              <a:gd name="T120" fmla="*/ 1339 w 3324"/>
              <a:gd name="T121" fmla="*/ 375 h 3324"/>
              <a:gd name="T122" fmla="*/ 1469 w 3324"/>
              <a:gd name="T123" fmla="*/ 23 h 3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24" h="3324">
                <a:moveTo>
                  <a:pt x="2234" y="2116"/>
                </a:moveTo>
                <a:lnTo>
                  <a:pt x="2211" y="2185"/>
                </a:lnTo>
                <a:lnTo>
                  <a:pt x="2185" y="2251"/>
                </a:lnTo>
                <a:lnTo>
                  <a:pt x="2158" y="2312"/>
                </a:lnTo>
                <a:lnTo>
                  <a:pt x="2128" y="2370"/>
                </a:lnTo>
                <a:lnTo>
                  <a:pt x="2097" y="2424"/>
                </a:lnTo>
                <a:lnTo>
                  <a:pt x="2066" y="2476"/>
                </a:lnTo>
                <a:lnTo>
                  <a:pt x="2033" y="2523"/>
                </a:lnTo>
                <a:lnTo>
                  <a:pt x="2095" y="2493"/>
                </a:lnTo>
                <a:lnTo>
                  <a:pt x="2155" y="2459"/>
                </a:lnTo>
                <a:lnTo>
                  <a:pt x="2211" y="2420"/>
                </a:lnTo>
                <a:lnTo>
                  <a:pt x="2266" y="2379"/>
                </a:lnTo>
                <a:lnTo>
                  <a:pt x="2316" y="2332"/>
                </a:lnTo>
                <a:lnTo>
                  <a:pt x="2363" y="2283"/>
                </a:lnTo>
                <a:lnTo>
                  <a:pt x="2406" y="2230"/>
                </a:lnTo>
                <a:lnTo>
                  <a:pt x="2446" y="2175"/>
                </a:lnTo>
                <a:lnTo>
                  <a:pt x="2482" y="2116"/>
                </a:lnTo>
                <a:lnTo>
                  <a:pt x="2234" y="2116"/>
                </a:lnTo>
                <a:close/>
                <a:moveTo>
                  <a:pt x="1756" y="2116"/>
                </a:moveTo>
                <a:lnTo>
                  <a:pt x="1756" y="2561"/>
                </a:lnTo>
                <a:lnTo>
                  <a:pt x="1787" y="2527"/>
                </a:lnTo>
                <a:lnTo>
                  <a:pt x="1819" y="2491"/>
                </a:lnTo>
                <a:lnTo>
                  <a:pt x="1853" y="2451"/>
                </a:lnTo>
                <a:lnTo>
                  <a:pt x="1886" y="2405"/>
                </a:lnTo>
                <a:lnTo>
                  <a:pt x="1918" y="2357"/>
                </a:lnTo>
                <a:lnTo>
                  <a:pt x="1951" y="2303"/>
                </a:lnTo>
                <a:lnTo>
                  <a:pt x="1981" y="2246"/>
                </a:lnTo>
                <a:lnTo>
                  <a:pt x="2009" y="2183"/>
                </a:lnTo>
                <a:lnTo>
                  <a:pt x="2036" y="2116"/>
                </a:lnTo>
                <a:lnTo>
                  <a:pt x="1756" y="2116"/>
                </a:lnTo>
                <a:close/>
                <a:moveTo>
                  <a:pt x="842" y="2116"/>
                </a:moveTo>
                <a:lnTo>
                  <a:pt x="877" y="2175"/>
                </a:lnTo>
                <a:lnTo>
                  <a:pt x="917" y="2230"/>
                </a:lnTo>
                <a:lnTo>
                  <a:pt x="960" y="2283"/>
                </a:lnTo>
                <a:lnTo>
                  <a:pt x="1008" y="2332"/>
                </a:lnTo>
                <a:lnTo>
                  <a:pt x="1058" y="2379"/>
                </a:lnTo>
                <a:lnTo>
                  <a:pt x="1112" y="2420"/>
                </a:lnTo>
                <a:lnTo>
                  <a:pt x="1169" y="2459"/>
                </a:lnTo>
                <a:lnTo>
                  <a:pt x="1229" y="2493"/>
                </a:lnTo>
                <a:lnTo>
                  <a:pt x="1291" y="2523"/>
                </a:lnTo>
                <a:lnTo>
                  <a:pt x="1259" y="2476"/>
                </a:lnTo>
                <a:lnTo>
                  <a:pt x="1227" y="2424"/>
                </a:lnTo>
                <a:lnTo>
                  <a:pt x="1196" y="2370"/>
                </a:lnTo>
                <a:lnTo>
                  <a:pt x="1166" y="2312"/>
                </a:lnTo>
                <a:lnTo>
                  <a:pt x="1139" y="2251"/>
                </a:lnTo>
                <a:lnTo>
                  <a:pt x="1113" y="2185"/>
                </a:lnTo>
                <a:lnTo>
                  <a:pt x="1090" y="2116"/>
                </a:lnTo>
                <a:lnTo>
                  <a:pt x="842" y="2116"/>
                </a:lnTo>
                <a:close/>
                <a:moveTo>
                  <a:pt x="1288" y="2116"/>
                </a:moveTo>
                <a:lnTo>
                  <a:pt x="1315" y="2182"/>
                </a:lnTo>
                <a:lnTo>
                  <a:pt x="1343" y="2244"/>
                </a:lnTo>
                <a:lnTo>
                  <a:pt x="1373" y="2301"/>
                </a:lnTo>
                <a:lnTo>
                  <a:pt x="1405" y="2355"/>
                </a:lnTo>
                <a:lnTo>
                  <a:pt x="1438" y="2403"/>
                </a:lnTo>
                <a:lnTo>
                  <a:pt x="1471" y="2449"/>
                </a:lnTo>
                <a:lnTo>
                  <a:pt x="1504" y="2489"/>
                </a:lnTo>
                <a:lnTo>
                  <a:pt x="1537" y="2525"/>
                </a:lnTo>
                <a:lnTo>
                  <a:pt x="1567" y="2559"/>
                </a:lnTo>
                <a:lnTo>
                  <a:pt x="1567" y="2116"/>
                </a:lnTo>
                <a:lnTo>
                  <a:pt x="1288" y="2116"/>
                </a:lnTo>
                <a:close/>
                <a:moveTo>
                  <a:pt x="2278" y="1396"/>
                </a:moveTo>
                <a:lnTo>
                  <a:pt x="2287" y="1459"/>
                </a:lnTo>
                <a:lnTo>
                  <a:pt x="2294" y="1525"/>
                </a:lnTo>
                <a:lnTo>
                  <a:pt x="2298" y="1592"/>
                </a:lnTo>
                <a:lnTo>
                  <a:pt x="2300" y="1662"/>
                </a:lnTo>
                <a:lnTo>
                  <a:pt x="2298" y="1732"/>
                </a:lnTo>
                <a:lnTo>
                  <a:pt x="2294" y="1799"/>
                </a:lnTo>
                <a:lnTo>
                  <a:pt x="2287" y="1865"/>
                </a:lnTo>
                <a:lnTo>
                  <a:pt x="2278" y="1929"/>
                </a:lnTo>
                <a:lnTo>
                  <a:pt x="2561" y="1929"/>
                </a:lnTo>
                <a:lnTo>
                  <a:pt x="2577" y="1864"/>
                </a:lnTo>
                <a:lnTo>
                  <a:pt x="2589" y="1798"/>
                </a:lnTo>
                <a:lnTo>
                  <a:pt x="2597" y="1731"/>
                </a:lnTo>
                <a:lnTo>
                  <a:pt x="2599" y="1662"/>
                </a:lnTo>
                <a:lnTo>
                  <a:pt x="2597" y="1593"/>
                </a:lnTo>
                <a:lnTo>
                  <a:pt x="2589" y="1527"/>
                </a:lnTo>
                <a:lnTo>
                  <a:pt x="2577" y="1460"/>
                </a:lnTo>
                <a:lnTo>
                  <a:pt x="2561" y="1396"/>
                </a:lnTo>
                <a:lnTo>
                  <a:pt x="2278" y="1396"/>
                </a:lnTo>
                <a:close/>
                <a:moveTo>
                  <a:pt x="1755" y="1396"/>
                </a:moveTo>
                <a:lnTo>
                  <a:pt x="1755" y="1929"/>
                </a:lnTo>
                <a:lnTo>
                  <a:pt x="2086" y="1929"/>
                </a:lnTo>
                <a:lnTo>
                  <a:pt x="2097" y="1866"/>
                </a:lnTo>
                <a:lnTo>
                  <a:pt x="2105" y="1800"/>
                </a:lnTo>
                <a:lnTo>
                  <a:pt x="2109" y="1733"/>
                </a:lnTo>
                <a:lnTo>
                  <a:pt x="2111" y="1662"/>
                </a:lnTo>
                <a:lnTo>
                  <a:pt x="2110" y="1591"/>
                </a:lnTo>
                <a:lnTo>
                  <a:pt x="2105" y="1524"/>
                </a:lnTo>
                <a:lnTo>
                  <a:pt x="2097" y="1459"/>
                </a:lnTo>
                <a:lnTo>
                  <a:pt x="2086" y="1396"/>
                </a:lnTo>
                <a:lnTo>
                  <a:pt x="1755" y="1396"/>
                </a:lnTo>
                <a:close/>
                <a:moveTo>
                  <a:pt x="1237" y="1396"/>
                </a:moveTo>
                <a:lnTo>
                  <a:pt x="1227" y="1459"/>
                </a:lnTo>
                <a:lnTo>
                  <a:pt x="1219" y="1524"/>
                </a:lnTo>
                <a:lnTo>
                  <a:pt x="1214" y="1591"/>
                </a:lnTo>
                <a:lnTo>
                  <a:pt x="1212" y="1662"/>
                </a:lnTo>
                <a:lnTo>
                  <a:pt x="1214" y="1733"/>
                </a:lnTo>
                <a:lnTo>
                  <a:pt x="1219" y="1800"/>
                </a:lnTo>
                <a:lnTo>
                  <a:pt x="1227" y="1866"/>
                </a:lnTo>
                <a:lnTo>
                  <a:pt x="1237" y="1929"/>
                </a:lnTo>
                <a:lnTo>
                  <a:pt x="1568" y="1929"/>
                </a:lnTo>
                <a:lnTo>
                  <a:pt x="1568" y="1396"/>
                </a:lnTo>
                <a:lnTo>
                  <a:pt x="1237" y="1396"/>
                </a:lnTo>
                <a:close/>
                <a:moveTo>
                  <a:pt x="763" y="1396"/>
                </a:moveTo>
                <a:lnTo>
                  <a:pt x="746" y="1460"/>
                </a:lnTo>
                <a:lnTo>
                  <a:pt x="734" y="1527"/>
                </a:lnTo>
                <a:lnTo>
                  <a:pt x="727" y="1593"/>
                </a:lnTo>
                <a:lnTo>
                  <a:pt x="724" y="1662"/>
                </a:lnTo>
                <a:lnTo>
                  <a:pt x="727" y="1731"/>
                </a:lnTo>
                <a:lnTo>
                  <a:pt x="734" y="1798"/>
                </a:lnTo>
                <a:lnTo>
                  <a:pt x="746" y="1864"/>
                </a:lnTo>
                <a:lnTo>
                  <a:pt x="763" y="1929"/>
                </a:lnTo>
                <a:lnTo>
                  <a:pt x="1045" y="1929"/>
                </a:lnTo>
                <a:lnTo>
                  <a:pt x="1036" y="1865"/>
                </a:lnTo>
                <a:lnTo>
                  <a:pt x="1029" y="1799"/>
                </a:lnTo>
                <a:lnTo>
                  <a:pt x="1025" y="1732"/>
                </a:lnTo>
                <a:lnTo>
                  <a:pt x="1024" y="1662"/>
                </a:lnTo>
                <a:lnTo>
                  <a:pt x="1025" y="1592"/>
                </a:lnTo>
                <a:lnTo>
                  <a:pt x="1029" y="1525"/>
                </a:lnTo>
                <a:lnTo>
                  <a:pt x="1036" y="1459"/>
                </a:lnTo>
                <a:lnTo>
                  <a:pt x="1045" y="1396"/>
                </a:lnTo>
                <a:lnTo>
                  <a:pt x="763" y="1396"/>
                </a:lnTo>
                <a:close/>
                <a:moveTo>
                  <a:pt x="2033" y="802"/>
                </a:moveTo>
                <a:lnTo>
                  <a:pt x="2065" y="849"/>
                </a:lnTo>
                <a:lnTo>
                  <a:pt x="2097" y="900"/>
                </a:lnTo>
                <a:lnTo>
                  <a:pt x="2127" y="954"/>
                </a:lnTo>
                <a:lnTo>
                  <a:pt x="2157" y="1012"/>
                </a:lnTo>
                <a:lnTo>
                  <a:pt x="2185" y="1073"/>
                </a:lnTo>
                <a:lnTo>
                  <a:pt x="2210" y="1139"/>
                </a:lnTo>
                <a:lnTo>
                  <a:pt x="2233" y="1208"/>
                </a:lnTo>
                <a:lnTo>
                  <a:pt x="2481" y="1208"/>
                </a:lnTo>
                <a:lnTo>
                  <a:pt x="2445" y="1149"/>
                </a:lnTo>
                <a:lnTo>
                  <a:pt x="2406" y="1094"/>
                </a:lnTo>
                <a:lnTo>
                  <a:pt x="2363" y="1041"/>
                </a:lnTo>
                <a:lnTo>
                  <a:pt x="2316" y="992"/>
                </a:lnTo>
                <a:lnTo>
                  <a:pt x="2265" y="946"/>
                </a:lnTo>
                <a:lnTo>
                  <a:pt x="2211" y="904"/>
                </a:lnTo>
                <a:lnTo>
                  <a:pt x="2155" y="865"/>
                </a:lnTo>
                <a:lnTo>
                  <a:pt x="2094" y="831"/>
                </a:lnTo>
                <a:lnTo>
                  <a:pt x="2033" y="802"/>
                </a:lnTo>
                <a:close/>
                <a:moveTo>
                  <a:pt x="1290" y="802"/>
                </a:moveTo>
                <a:lnTo>
                  <a:pt x="1229" y="831"/>
                </a:lnTo>
                <a:lnTo>
                  <a:pt x="1169" y="865"/>
                </a:lnTo>
                <a:lnTo>
                  <a:pt x="1112" y="904"/>
                </a:lnTo>
                <a:lnTo>
                  <a:pt x="1058" y="946"/>
                </a:lnTo>
                <a:lnTo>
                  <a:pt x="1008" y="992"/>
                </a:lnTo>
                <a:lnTo>
                  <a:pt x="960" y="1041"/>
                </a:lnTo>
                <a:lnTo>
                  <a:pt x="917" y="1094"/>
                </a:lnTo>
                <a:lnTo>
                  <a:pt x="877" y="1149"/>
                </a:lnTo>
                <a:lnTo>
                  <a:pt x="842" y="1208"/>
                </a:lnTo>
                <a:lnTo>
                  <a:pt x="1089" y="1208"/>
                </a:lnTo>
                <a:lnTo>
                  <a:pt x="1113" y="1139"/>
                </a:lnTo>
                <a:lnTo>
                  <a:pt x="1138" y="1073"/>
                </a:lnTo>
                <a:lnTo>
                  <a:pt x="1166" y="1012"/>
                </a:lnTo>
                <a:lnTo>
                  <a:pt x="1195" y="954"/>
                </a:lnTo>
                <a:lnTo>
                  <a:pt x="1226" y="900"/>
                </a:lnTo>
                <a:lnTo>
                  <a:pt x="1258" y="849"/>
                </a:lnTo>
                <a:lnTo>
                  <a:pt x="1290" y="802"/>
                </a:lnTo>
                <a:close/>
                <a:moveTo>
                  <a:pt x="1756" y="766"/>
                </a:moveTo>
                <a:lnTo>
                  <a:pt x="1756" y="1209"/>
                </a:lnTo>
                <a:lnTo>
                  <a:pt x="2035" y="1209"/>
                </a:lnTo>
                <a:lnTo>
                  <a:pt x="2008" y="1142"/>
                </a:lnTo>
                <a:lnTo>
                  <a:pt x="1980" y="1080"/>
                </a:lnTo>
                <a:lnTo>
                  <a:pt x="1950" y="1023"/>
                </a:lnTo>
                <a:lnTo>
                  <a:pt x="1918" y="970"/>
                </a:lnTo>
                <a:lnTo>
                  <a:pt x="1885" y="921"/>
                </a:lnTo>
                <a:lnTo>
                  <a:pt x="1852" y="876"/>
                </a:lnTo>
                <a:lnTo>
                  <a:pt x="1819" y="835"/>
                </a:lnTo>
                <a:lnTo>
                  <a:pt x="1787" y="799"/>
                </a:lnTo>
                <a:lnTo>
                  <a:pt x="1756" y="766"/>
                </a:lnTo>
                <a:close/>
                <a:moveTo>
                  <a:pt x="1567" y="764"/>
                </a:moveTo>
                <a:lnTo>
                  <a:pt x="1537" y="797"/>
                </a:lnTo>
                <a:lnTo>
                  <a:pt x="1504" y="833"/>
                </a:lnTo>
                <a:lnTo>
                  <a:pt x="1471" y="874"/>
                </a:lnTo>
                <a:lnTo>
                  <a:pt x="1438" y="919"/>
                </a:lnTo>
                <a:lnTo>
                  <a:pt x="1405" y="968"/>
                </a:lnTo>
                <a:lnTo>
                  <a:pt x="1373" y="1022"/>
                </a:lnTo>
                <a:lnTo>
                  <a:pt x="1343" y="1079"/>
                </a:lnTo>
                <a:lnTo>
                  <a:pt x="1314" y="1141"/>
                </a:lnTo>
                <a:lnTo>
                  <a:pt x="1288" y="1208"/>
                </a:lnTo>
                <a:lnTo>
                  <a:pt x="1567" y="1208"/>
                </a:lnTo>
                <a:lnTo>
                  <a:pt x="1567" y="764"/>
                </a:lnTo>
                <a:close/>
                <a:moveTo>
                  <a:pt x="1538" y="0"/>
                </a:moveTo>
                <a:lnTo>
                  <a:pt x="1836" y="4"/>
                </a:lnTo>
                <a:lnTo>
                  <a:pt x="1861" y="8"/>
                </a:lnTo>
                <a:lnTo>
                  <a:pt x="1884" y="16"/>
                </a:lnTo>
                <a:lnTo>
                  <a:pt x="1904" y="29"/>
                </a:lnTo>
                <a:lnTo>
                  <a:pt x="1920" y="47"/>
                </a:lnTo>
                <a:lnTo>
                  <a:pt x="1934" y="68"/>
                </a:lnTo>
                <a:lnTo>
                  <a:pt x="1942" y="91"/>
                </a:lnTo>
                <a:lnTo>
                  <a:pt x="1944" y="116"/>
                </a:lnTo>
                <a:lnTo>
                  <a:pt x="1941" y="364"/>
                </a:lnTo>
                <a:lnTo>
                  <a:pt x="2023" y="385"/>
                </a:lnTo>
                <a:lnTo>
                  <a:pt x="2106" y="411"/>
                </a:lnTo>
                <a:lnTo>
                  <a:pt x="2186" y="442"/>
                </a:lnTo>
                <a:lnTo>
                  <a:pt x="2266" y="480"/>
                </a:lnTo>
                <a:lnTo>
                  <a:pt x="2342" y="522"/>
                </a:lnTo>
                <a:lnTo>
                  <a:pt x="2416" y="570"/>
                </a:lnTo>
                <a:lnTo>
                  <a:pt x="2595" y="397"/>
                </a:lnTo>
                <a:lnTo>
                  <a:pt x="2612" y="383"/>
                </a:lnTo>
                <a:lnTo>
                  <a:pt x="2631" y="373"/>
                </a:lnTo>
                <a:lnTo>
                  <a:pt x="2652" y="368"/>
                </a:lnTo>
                <a:lnTo>
                  <a:pt x="2673" y="366"/>
                </a:lnTo>
                <a:lnTo>
                  <a:pt x="2694" y="368"/>
                </a:lnTo>
                <a:lnTo>
                  <a:pt x="2714" y="374"/>
                </a:lnTo>
                <a:lnTo>
                  <a:pt x="2733" y="385"/>
                </a:lnTo>
                <a:lnTo>
                  <a:pt x="2749" y="399"/>
                </a:lnTo>
                <a:lnTo>
                  <a:pt x="2957" y="613"/>
                </a:lnTo>
                <a:lnTo>
                  <a:pt x="2972" y="630"/>
                </a:lnTo>
                <a:lnTo>
                  <a:pt x="2981" y="649"/>
                </a:lnTo>
                <a:lnTo>
                  <a:pt x="2987" y="670"/>
                </a:lnTo>
                <a:lnTo>
                  <a:pt x="2989" y="691"/>
                </a:lnTo>
                <a:lnTo>
                  <a:pt x="2986" y="712"/>
                </a:lnTo>
                <a:lnTo>
                  <a:pt x="2980" y="732"/>
                </a:lnTo>
                <a:lnTo>
                  <a:pt x="2970" y="750"/>
                </a:lnTo>
                <a:lnTo>
                  <a:pt x="2955" y="767"/>
                </a:lnTo>
                <a:lnTo>
                  <a:pt x="2777" y="940"/>
                </a:lnTo>
                <a:lnTo>
                  <a:pt x="2822" y="1017"/>
                </a:lnTo>
                <a:lnTo>
                  <a:pt x="2862" y="1095"/>
                </a:lnTo>
                <a:lnTo>
                  <a:pt x="2897" y="1174"/>
                </a:lnTo>
                <a:lnTo>
                  <a:pt x="2926" y="1256"/>
                </a:lnTo>
                <a:lnTo>
                  <a:pt x="2950" y="1339"/>
                </a:lnTo>
                <a:lnTo>
                  <a:pt x="2969" y="1423"/>
                </a:lnTo>
                <a:lnTo>
                  <a:pt x="3216" y="1426"/>
                </a:lnTo>
                <a:lnTo>
                  <a:pt x="3241" y="1430"/>
                </a:lnTo>
                <a:lnTo>
                  <a:pt x="3264" y="1438"/>
                </a:lnTo>
                <a:lnTo>
                  <a:pt x="3285" y="1451"/>
                </a:lnTo>
                <a:lnTo>
                  <a:pt x="3301" y="1468"/>
                </a:lnTo>
                <a:lnTo>
                  <a:pt x="3314" y="1489"/>
                </a:lnTo>
                <a:lnTo>
                  <a:pt x="3321" y="1513"/>
                </a:lnTo>
                <a:lnTo>
                  <a:pt x="3324" y="1538"/>
                </a:lnTo>
                <a:lnTo>
                  <a:pt x="3320" y="1836"/>
                </a:lnTo>
                <a:lnTo>
                  <a:pt x="3316" y="1861"/>
                </a:lnTo>
                <a:lnTo>
                  <a:pt x="3308" y="1884"/>
                </a:lnTo>
                <a:lnTo>
                  <a:pt x="3295" y="1904"/>
                </a:lnTo>
                <a:lnTo>
                  <a:pt x="3277" y="1921"/>
                </a:lnTo>
                <a:lnTo>
                  <a:pt x="3256" y="1934"/>
                </a:lnTo>
                <a:lnTo>
                  <a:pt x="3233" y="1941"/>
                </a:lnTo>
                <a:lnTo>
                  <a:pt x="3208" y="1944"/>
                </a:lnTo>
                <a:lnTo>
                  <a:pt x="2960" y="1941"/>
                </a:lnTo>
                <a:lnTo>
                  <a:pt x="2939" y="2024"/>
                </a:lnTo>
                <a:lnTo>
                  <a:pt x="2913" y="2105"/>
                </a:lnTo>
                <a:lnTo>
                  <a:pt x="2882" y="2186"/>
                </a:lnTo>
                <a:lnTo>
                  <a:pt x="2844" y="2265"/>
                </a:lnTo>
                <a:lnTo>
                  <a:pt x="2802" y="2342"/>
                </a:lnTo>
                <a:lnTo>
                  <a:pt x="2754" y="2416"/>
                </a:lnTo>
                <a:lnTo>
                  <a:pt x="2927" y="2595"/>
                </a:lnTo>
                <a:lnTo>
                  <a:pt x="2941" y="2612"/>
                </a:lnTo>
                <a:lnTo>
                  <a:pt x="2951" y="2631"/>
                </a:lnTo>
                <a:lnTo>
                  <a:pt x="2956" y="2652"/>
                </a:lnTo>
                <a:lnTo>
                  <a:pt x="2958" y="2673"/>
                </a:lnTo>
                <a:lnTo>
                  <a:pt x="2956" y="2694"/>
                </a:lnTo>
                <a:lnTo>
                  <a:pt x="2950" y="2714"/>
                </a:lnTo>
                <a:lnTo>
                  <a:pt x="2939" y="2732"/>
                </a:lnTo>
                <a:lnTo>
                  <a:pt x="2925" y="2749"/>
                </a:lnTo>
                <a:lnTo>
                  <a:pt x="2711" y="2957"/>
                </a:lnTo>
                <a:lnTo>
                  <a:pt x="2694" y="2971"/>
                </a:lnTo>
                <a:lnTo>
                  <a:pt x="2675" y="2981"/>
                </a:lnTo>
                <a:lnTo>
                  <a:pt x="2654" y="2987"/>
                </a:lnTo>
                <a:lnTo>
                  <a:pt x="2633" y="2988"/>
                </a:lnTo>
                <a:lnTo>
                  <a:pt x="2612" y="2986"/>
                </a:lnTo>
                <a:lnTo>
                  <a:pt x="2592" y="2980"/>
                </a:lnTo>
                <a:lnTo>
                  <a:pt x="2574" y="2970"/>
                </a:lnTo>
                <a:lnTo>
                  <a:pt x="2557" y="2955"/>
                </a:lnTo>
                <a:lnTo>
                  <a:pt x="2384" y="2777"/>
                </a:lnTo>
                <a:lnTo>
                  <a:pt x="2307" y="2822"/>
                </a:lnTo>
                <a:lnTo>
                  <a:pt x="2229" y="2863"/>
                </a:lnTo>
                <a:lnTo>
                  <a:pt x="2150" y="2897"/>
                </a:lnTo>
                <a:lnTo>
                  <a:pt x="2068" y="2926"/>
                </a:lnTo>
                <a:lnTo>
                  <a:pt x="1985" y="2949"/>
                </a:lnTo>
                <a:lnTo>
                  <a:pt x="1901" y="2968"/>
                </a:lnTo>
                <a:lnTo>
                  <a:pt x="1898" y="3216"/>
                </a:lnTo>
                <a:lnTo>
                  <a:pt x="1894" y="3241"/>
                </a:lnTo>
                <a:lnTo>
                  <a:pt x="1886" y="3264"/>
                </a:lnTo>
                <a:lnTo>
                  <a:pt x="1873" y="3285"/>
                </a:lnTo>
                <a:lnTo>
                  <a:pt x="1856" y="3301"/>
                </a:lnTo>
                <a:lnTo>
                  <a:pt x="1835" y="3314"/>
                </a:lnTo>
                <a:lnTo>
                  <a:pt x="1811" y="3321"/>
                </a:lnTo>
                <a:lnTo>
                  <a:pt x="1786" y="3324"/>
                </a:lnTo>
                <a:lnTo>
                  <a:pt x="1488" y="3320"/>
                </a:lnTo>
                <a:lnTo>
                  <a:pt x="1463" y="3317"/>
                </a:lnTo>
                <a:lnTo>
                  <a:pt x="1440" y="3308"/>
                </a:lnTo>
                <a:lnTo>
                  <a:pt x="1420" y="3295"/>
                </a:lnTo>
                <a:lnTo>
                  <a:pt x="1403" y="3278"/>
                </a:lnTo>
                <a:lnTo>
                  <a:pt x="1390" y="3257"/>
                </a:lnTo>
                <a:lnTo>
                  <a:pt x="1383" y="3234"/>
                </a:lnTo>
                <a:lnTo>
                  <a:pt x="1380" y="3209"/>
                </a:lnTo>
                <a:lnTo>
                  <a:pt x="1383" y="2961"/>
                </a:lnTo>
                <a:lnTo>
                  <a:pt x="1300" y="2939"/>
                </a:lnTo>
                <a:lnTo>
                  <a:pt x="1219" y="2914"/>
                </a:lnTo>
                <a:lnTo>
                  <a:pt x="1138" y="2882"/>
                </a:lnTo>
                <a:lnTo>
                  <a:pt x="1059" y="2845"/>
                </a:lnTo>
                <a:lnTo>
                  <a:pt x="982" y="2803"/>
                </a:lnTo>
                <a:lnTo>
                  <a:pt x="908" y="2755"/>
                </a:lnTo>
                <a:lnTo>
                  <a:pt x="729" y="2928"/>
                </a:lnTo>
                <a:lnTo>
                  <a:pt x="712" y="2941"/>
                </a:lnTo>
                <a:lnTo>
                  <a:pt x="693" y="2951"/>
                </a:lnTo>
                <a:lnTo>
                  <a:pt x="672" y="2957"/>
                </a:lnTo>
                <a:lnTo>
                  <a:pt x="651" y="2958"/>
                </a:lnTo>
                <a:lnTo>
                  <a:pt x="630" y="2956"/>
                </a:lnTo>
                <a:lnTo>
                  <a:pt x="610" y="2950"/>
                </a:lnTo>
                <a:lnTo>
                  <a:pt x="592" y="2940"/>
                </a:lnTo>
                <a:lnTo>
                  <a:pt x="575" y="2926"/>
                </a:lnTo>
                <a:lnTo>
                  <a:pt x="367" y="2711"/>
                </a:lnTo>
                <a:lnTo>
                  <a:pt x="353" y="2694"/>
                </a:lnTo>
                <a:lnTo>
                  <a:pt x="343" y="2675"/>
                </a:lnTo>
                <a:lnTo>
                  <a:pt x="337" y="2655"/>
                </a:lnTo>
                <a:lnTo>
                  <a:pt x="336" y="2633"/>
                </a:lnTo>
                <a:lnTo>
                  <a:pt x="338" y="2613"/>
                </a:lnTo>
                <a:lnTo>
                  <a:pt x="344" y="2593"/>
                </a:lnTo>
                <a:lnTo>
                  <a:pt x="354" y="2574"/>
                </a:lnTo>
                <a:lnTo>
                  <a:pt x="369" y="2557"/>
                </a:lnTo>
                <a:lnTo>
                  <a:pt x="547" y="2384"/>
                </a:lnTo>
                <a:lnTo>
                  <a:pt x="502" y="2308"/>
                </a:lnTo>
                <a:lnTo>
                  <a:pt x="461" y="2230"/>
                </a:lnTo>
                <a:lnTo>
                  <a:pt x="427" y="2150"/>
                </a:lnTo>
                <a:lnTo>
                  <a:pt x="398" y="2069"/>
                </a:lnTo>
                <a:lnTo>
                  <a:pt x="375" y="1986"/>
                </a:lnTo>
                <a:lnTo>
                  <a:pt x="356" y="1901"/>
                </a:lnTo>
                <a:lnTo>
                  <a:pt x="108" y="1898"/>
                </a:lnTo>
                <a:lnTo>
                  <a:pt x="83" y="1895"/>
                </a:lnTo>
                <a:lnTo>
                  <a:pt x="60" y="1886"/>
                </a:lnTo>
                <a:lnTo>
                  <a:pt x="39" y="1873"/>
                </a:lnTo>
                <a:lnTo>
                  <a:pt x="23" y="1856"/>
                </a:lnTo>
                <a:lnTo>
                  <a:pt x="10" y="1836"/>
                </a:lnTo>
                <a:lnTo>
                  <a:pt x="3" y="1812"/>
                </a:lnTo>
                <a:lnTo>
                  <a:pt x="0" y="1787"/>
                </a:lnTo>
                <a:lnTo>
                  <a:pt x="4" y="1488"/>
                </a:lnTo>
                <a:lnTo>
                  <a:pt x="7" y="1463"/>
                </a:lnTo>
                <a:lnTo>
                  <a:pt x="16" y="1441"/>
                </a:lnTo>
                <a:lnTo>
                  <a:pt x="29" y="1421"/>
                </a:lnTo>
                <a:lnTo>
                  <a:pt x="46" y="1404"/>
                </a:lnTo>
                <a:lnTo>
                  <a:pt x="67" y="1391"/>
                </a:lnTo>
                <a:lnTo>
                  <a:pt x="90" y="1383"/>
                </a:lnTo>
                <a:lnTo>
                  <a:pt x="115" y="1380"/>
                </a:lnTo>
                <a:lnTo>
                  <a:pt x="363" y="1384"/>
                </a:lnTo>
                <a:lnTo>
                  <a:pt x="385" y="1301"/>
                </a:lnTo>
                <a:lnTo>
                  <a:pt x="410" y="1219"/>
                </a:lnTo>
                <a:lnTo>
                  <a:pt x="442" y="1138"/>
                </a:lnTo>
                <a:lnTo>
                  <a:pt x="479" y="1059"/>
                </a:lnTo>
                <a:lnTo>
                  <a:pt x="521" y="983"/>
                </a:lnTo>
                <a:lnTo>
                  <a:pt x="569" y="908"/>
                </a:lnTo>
                <a:lnTo>
                  <a:pt x="396" y="730"/>
                </a:lnTo>
                <a:lnTo>
                  <a:pt x="383" y="712"/>
                </a:lnTo>
                <a:lnTo>
                  <a:pt x="373" y="693"/>
                </a:lnTo>
                <a:lnTo>
                  <a:pt x="367" y="673"/>
                </a:lnTo>
                <a:lnTo>
                  <a:pt x="366" y="651"/>
                </a:lnTo>
                <a:lnTo>
                  <a:pt x="368" y="631"/>
                </a:lnTo>
                <a:lnTo>
                  <a:pt x="374" y="611"/>
                </a:lnTo>
                <a:lnTo>
                  <a:pt x="384" y="592"/>
                </a:lnTo>
                <a:lnTo>
                  <a:pt x="398" y="575"/>
                </a:lnTo>
                <a:lnTo>
                  <a:pt x="613" y="368"/>
                </a:lnTo>
                <a:lnTo>
                  <a:pt x="630" y="353"/>
                </a:lnTo>
                <a:lnTo>
                  <a:pt x="649" y="344"/>
                </a:lnTo>
                <a:lnTo>
                  <a:pt x="670" y="338"/>
                </a:lnTo>
                <a:lnTo>
                  <a:pt x="691" y="336"/>
                </a:lnTo>
                <a:lnTo>
                  <a:pt x="712" y="338"/>
                </a:lnTo>
                <a:lnTo>
                  <a:pt x="732" y="345"/>
                </a:lnTo>
                <a:lnTo>
                  <a:pt x="751" y="355"/>
                </a:lnTo>
                <a:lnTo>
                  <a:pt x="767" y="370"/>
                </a:lnTo>
                <a:lnTo>
                  <a:pt x="941" y="548"/>
                </a:lnTo>
                <a:lnTo>
                  <a:pt x="1017" y="502"/>
                </a:lnTo>
                <a:lnTo>
                  <a:pt x="1095" y="463"/>
                </a:lnTo>
                <a:lnTo>
                  <a:pt x="1174" y="427"/>
                </a:lnTo>
                <a:lnTo>
                  <a:pt x="1256" y="398"/>
                </a:lnTo>
                <a:lnTo>
                  <a:pt x="1339" y="375"/>
                </a:lnTo>
                <a:lnTo>
                  <a:pt x="1423" y="357"/>
                </a:lnTo>
                <a:lnTo>
                  <a:pt x="1427" y="108"/>
                </a:lnTo>
                <a:lnTo>
                  <a:pt x="1430" y="83"/>
                </a:lnTo>
                <a:lnTo>
                  <a:pt x="1439" y="61"/>
                </a:lnTo>
                <a:lnTo>
                  <a:pt x="1452" y="40"/>
                </a:lnTo>
                <a:lnTo>
                  <a:pt x="1469" y="23"/>
                </a:lnTo>
                <a:lnTo>
                  <a:pt x="1489" y="11"/>
                </a:lnTo>
                <a:lnTo>
                  <a:pt x="1513" y="3"/>
                </a:lnTo>
                <a:lnTo>
                  <a:pt x="153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695" name="Group 1694"/>
          <p:cNvGrpSpPr/>
          <p:nvPr/>
        </p:nvGrpSpPr>
        <p:grpSpPr>
          <a:xfrm>
            <a:off x="3567828" y="460177"/>
            <a:ext cx="222647" cy="221456"/>
            <a:chOff x="4743450" y="396875"/>
            <a:chExt cx="296863" cy="295275"/>
          </a:xfrm>
          <a:solidFill>
            <a:schemeClr val="tx1">
              <a:lumMod val="65000"/>
              <a:lumOff val="35000"/>
            </a:schemeClr>
          </a:solidFill>
        </p:grpSpPr>
        <p:sp>
          <p:nvSpPr>
            <p:cNvPr id="260" name="Freeform 47"/>
            <p:cNvSpPr>
              <a:spLocks noEditPoints="1"/>
            </p:cNvSpPr>
            <p:nvPr/>
          </p:nvSpPr>
          <p:spPr bwMode="auto">
            <a:xfrm>
              <a:off x="4743450" y="396875"/>
              <a:ext cx="296863" cy="295275"/>
            </a:xfrm>
            <a:custGeom>
              <a:avLst/>
              <a:gdLst>
                <a:gd name="T0" fmla="*/ 1366 w 3359"/>
                <a:gd name="T1" fmla="*/ 671 h 3356"/>
                <a:gd name="T2" fmla="*/ 1031 w 3359"/>
                <a:gd name="T3" fmla="*/ 845 h 3356"/>
                <a:gd name="T4" fmla="*/ 784 w 3359"/>
                <a:gd name="T5" fmla="*/ 1118 h 3356"/>
                <a:gd name="T6" fmla="*/ 647 w 3359"/>
                <a:gd name="T7" fmla="*/ 1458 h 3356"/>
                <a:gd name="T8" fmla="*/ 635 w 3359"/>
                <a:gd name="T9" fmla="*/ 1836 h 3356"/>
                <a:gd name="T10" fmla="*/ 762 w 3359"/>
                <a:gd name="T11" fmla="*/ 2199 h 3356"/>
                <a:gd name="T12" fmla="*/ 998 w 3359"/>
                <a:gd name="T13" fmla="*/ 2482 h 3356"/>
                <a:gd name="T14" fmla="*/ 1312 w 3359"/>
                <a:gd name="T15" fmla="*/ 2666 h 3356"/>
                <a:gd name="T16" fmla="*/ 1677 w 3359"/>
                <a:gd name="T17" fmla="*/ 2732 h 3356"/>
                <a:gd name="T18" fmla="*/ 2062 w 3359"/>
                <a:gd name="T19" fmla="*/ 2658 h 3356"/>
                <a:gd name="T20" fmla="*/ 2382 w 3359"/>
                <a:gd name="T21" fmla="*/ 2461 h 3356"/>
                <a:gd name="T22" fmla="*/ 2608 w 3359"/>
                <a:gd name="T23" fmla="*/ 2173 h 3356"/>
                <a:gd name="T24" fmla="*/ 2721 w 3359"/>
                <a:gd name="T25" fmla="*/ 1823 h 3356"/>
                <a:gd name="T26" fmla="*/ 2705 w 3359"/>
                <a:gd name="T27" fmla="*/ 1441 h 3356"/>
                <a:gd name="T28" fmla="*/ 2555 w 3359"/>
                <a:gd name="T29" fmla="*/ 1091 h 3356"/>
                <a:gd name="T30" fmla="*/ 2301 w 3359"/>
                <a:gd name="T31" fmla="*/ 827 h 3356"/>
                <a:gd name="T32" fmla="*/ 1974 w 3359"/>
                <a:gd name="T33" fmla="*/ 665 h 3356"/>
                <a:gd name="T34" fmla="*/ 1518 w 3359"/>
                <a:gd name="T35" fmla="*/ 0 h 3356"/>
                <a:gd name="T36" fmla="*/ 1880 w 3359"/>
                <a:gd name="T37" fmla="*/ 11 h 3356"/>
                <a:gd name="T38" fmla="*/ 1950 w 3359"/>
                <a:gd name="T39" fmla="*/ 102 h 3356"/>
                <a:gd name="T40" fmla="*/ 2282 w 3359"/>
                <a:gd name="T41" fmla="*/ 517 h 3356"/>
                <a:gd name="T42" fmla="*/ 2674 w 3359"/>
                <a:gd name="T43" fmla="*/ 350 h 3356"/>
                <a:gd name="T44" fmla="*/ 2868 w 3359"/>
                <a:gd name="T45" fmla="*/ 495 h 3356"/>
                <a:gd name="T46" fmla="*/ 3013 w 3359"/>
                <a:gd name="T47" fmla="*/ 692 h 3356"/>
                <a:gd name="T48" fmla="*/ 2842 w 3359"/>
                <a:gd name="T49" fmla="*/ 1081 h 3356"/>
                <a:gd name="T50" fmla="*/ 3257 w 3359"/>
                <a:gd name="T51" fmla="*/ 1410 h 3356"/>
                <a:gd name="T52" fmla="*/ 3347 w 3359"/>
                <a:gd name="T53" fmla="*/ 1480 h 3356"/>
                <a:gd name="T54" fmla="*/ 3355 w 3359"/>
                <a:gd name="T55" fmla="*/ 1865 h 3356"/>
                <a:gd name="T56" fmla="*/ 3280 w 3359"/>
                <a:gd name="T57" fmla="*/ 1951 h 3356"/>
                <a:gd name="T58" fmla="*/ 2870 w 3359"/>
                <a:gd name="T59" fmla="*/ 2216 h 3356"/>
                <a:gd name="T60" fmla="*/ 3005 w 3359"/>
                <a:gd name="T61" fmla="*/ 2649 h 3356"/>
                <a:gd name="T62" fmla="*/ 2972 w 3359"/>
                <a:gd name="T63" fmla="*/ 2758 h 3356"/>
                <a:gd name="T64" fmla="*/ 2690 w 3359"/>
                <a:gd name="T65" fmla="*/ 3011 h 3356"/>
                <a:gd name="T66" fmla="*/ 2340 w 3359"/>
                <a:gd name="T67" fmla="*/ 2806 h 3356"/>
                <a:gd name="T68" fmla="*/ 2001 w 3359"/>
                <a:gd name="T69" fmla="*/ 2945 h 3356"/>
                <a:gd name="T70" fmla="*/ 1896 w 3359"/>
                <a:gd name="T71" fmla="*/ 3334 h 3356"/>
                <a:gd name="T72" fmla="*/ 1672 w 3359"/>
                <a:gd name="T73" fmla="*/ 3355 h 3356"/>
                <a:gd name="T74" fmla="*/ 1428 w 3359"/>
                <a:gd name="T75" fmla="*/ 3318 h 3356"/>
                <a:gd name="T76" fmla="*/ 1277 w 3359"/>
                <a:gd name="T77" fmla="*/ 2921 h 3356"/>
                <a:gd name="T78" fmla="*/ 757 w 3359"/>
                <a:gd name="T79" fmla="*/ 2989 h 3356"/>
                <a:gd name="T80" fmla="*/ 643 w 3359"/>
                <a:gd name="T81" fmla="*/ 3001 h 3356"/>
                <a:gd name="T82" fmla="*/ 368 w 3359"/>
                <a:gd name="T83" fmla="*/ 2735 h 3356"/>
                <a:gd name="T84" fmla="*/ 359 w 3359"/>
                <a:gd name="T85" fmla="*/ 2621 h 3356"/>
                <a:gd name="T86" fmla="*/ 460 w 3359"/>
                <a:gd name="T87" fmla="*/ 2149 h 3356"/>
                <a:gd name="T88" fmla="*/ 55 w 3359"/>
                <a:gd name="T89" fmla="*/ 1936 h 3356"/>
                <a:gd name="T90" fmla="*/ 0 w 3359"/>
                <a:gd name="T91" fmla="*/ 1834 h 3356"/>
                <a:gd name="T92" fmla="*/ 22 w 3359"/>
                <a:gd name="T93" fmla="*/ 1451 h 3356"/>
                <a:gd name="T94" fmla="*/ 411 w 3359"/>
                <a:gd name="T95" fmla="*/ 1352 h 3356"/>
                <a:gd name="T96" fmla="*/ 550 w 3359"/>
                <a:gd name="T97" fmla="*/ 1014 h 3356"/>
                <a:gd name="T98" fmla="*/ 346 w 3359"/>
                <a:gd name="T99" fmla="*/ 663 h 3356"/>
                <a:gd name="T100" fmla="*/ 601 w 3359"/>
                <a:gd name="T101" fmla="*/ 380 h 3356"/>
                <a:gd name="T102" fmla="*/ 703 w 3359"/>
                <a:gd name="T103" fmla="*/ 347 h 3356"/>
                <a:gd name="T104" fmla="*/ 1071 w 3359"/>
                <a:gd name="T105" fmla="*/ 519 h 3356"/>
                <a:gd name="T106" fmla="*/ 1399 w 3359"/>
                <a:gd name="T107" fmla="*/ 100 h 3356"/>
                <a:gd name="T108" fmla="*/ 1471 w 3359"/>
                <a:gd name="T109" fmla="*/ 9 h 3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59" h="3356">
                  <a:moveTo>
                    <a:pt x="1679" y="623"/>
                  </a:moveTo>
                  <a:lnTo>
                    <a:pt x="1600" y="626"/>
                  </a:lnTo>
                  <a:lnTo>
                    <a:pt x="1522" y="635"/>
                  </a:lnTo>
                  <a:lnTo>
                    <a:pt x="1442" y="651"/>
                  </a:lnTo>
                  <a:lnTo>
                    <a:pt x="1366" y="671"/>
                  </a:lnTo>
                  <a:lnTo>
                    <a:pt x="1292" y="697"/>
                  </a:lnTo>
                  <a:lnTo>
                    <a:pt x="1222" y="726"/>
                  </a:lnTo>
                  <a:lnTo>
                    <a:pt x="1156" y="762"/>
                  </a:lnTo>
                  <a:lnTo>
                    <a:pt x="1091" y="802"/>
                  </a:lnTo>
                  <a:lnTo>
                    <a:pt x="1031" y="845"/>
                  </a:lnTo>
                  <a:lnTo>
                    <a:pt x="974" y="893"/>
                  </a:lnTo>
                  <a:lnTo>
                    <a:pt x="921" y="944"/>
                  </a:lnTo>
                  <a:lnTo>
                    <a:pt x="871" y="999"/>
                  </a:lnTo>
                  <a:lnTo>
                    <a:pt x="826" y="1057"/>
                  </a:lnTo>
                  <a:lnTo>
                    <a:pt x="784" y="1118"/>
                  </a:lnTo>
                  <a:lnTo>
                    <a:pt x="748" y="1181"/>
                  </a:lnTo>
                  <a:lnTo>
                    <a:pt x="716" y="1247"/>
                  </a:lnTo>
                  <a:lnTo>
                    <a:pt x="687" y="1316"/>
                  </a:lnTo>
                  <a:lnTo>
                    <a:pt x="665" y="1386"/>
                  </a:lnTo>
                  <a:lnTo>
                    <a:pt x="647" y="1458"/>
                  </a:lnTo>
                  <a:lnTo>
                    <a:pt x="633" y="1532"/>
                  </a:lnTo>
                  <a:lnTo>
                    <a:pt x="626" y="1607"/>
                  </a:lnTo>
                  <a:lnTo>
                    <a:pt x="623" y="1682"/>
                  </a:lnTo>
                  <a:lnTo>
                    <a:pt x="627" y="1758"/>
                  </a:lnTo>
                  <a:lnTo>
                    <a:pt x="635" y="1836"/>
                  </a:lnTo>
                  <a:lnTo>
                    <a:pt x="651" y="1914"/>
                  </a:lnTo>
                  <a:lnTo>
                    <a:pt x="671" y="1989"/>
                  </a:lnTo>
                  <a:lnTo>
                    <a:pt x="697" y="2061"/>
                  </a:lnTo>
                  <a:lnTo>
                    <a:pt x="726" y="2132"/>
                  </a:lnTo>
                  <a:lnTo>
                    <a:pt x="762" y="2199"/>
                  </a:lnTo>
                  <a:lnTo>
                    <a:pt x="801" y="2262"/>
                  </a:lnTo>
                  <a:lnTo>
                    <a:pt x="845" y="2323"/>
                  </a:lnTo>
                  <a:lnTo>
                    <a:pt x="891" y="2380"/>
                  </a:lnTo>
                  <a:lnTo>
                    <a:pt x="942" y="2433"/>
                  </a:lnTo>
                  <a:lnTo>
                    <a:pt x="998" y="2482"/>
                  </a:lnTo>
                  <a:lnTo>
                    <a:pt x="1055" y="2528"/>
                  </a:lnTo>
                  <a:lnTo>
                    <a:pt x="1115" y="2568"/>
                  </a:lnTo>
                  <a:lnTo>
                    <a:pt x="1178" y="2605"/>
                  </a:lnTo>
                  <a:lnTo>
                    <a:pt x="1244" y="2638"/>
                  </a:lnTo>
                  <a:lnTo>
                    <a:pt x="1312" y="2666"/>
                  </a:lnTo>
                  <a:lnTo>
                    <a:pt x="1382" y="2689"/>
                  </a:lnTo>
                  <a:lnTo>
                    <a:pt x="1454" y="2707"/>
                  </a:lnTo>
                  <a:lnTo>
                    <a:pt x="1527" y="2720"/>
                  </a:lnTo>
                  <a:lnTo>
                    <a:pt x="1601" y="2729"/>
                  </a:lnTo>
                  <a:lnTo>
                    <a:pt x="1677" y="2732"/>
                  </a:lnTo>
                  <a:lnTo>
                    <a:pt x="1755" y="2729"/>
                  </a:lnTo>
                  <a:lnTo>
                    <a:pt x="1834" y="2719"/>
                  </a:lnTo>
                  <a:lnTo>
                    <a:pt x="1914" y="2704"/>
                  </a:lnTo>
                  <a:lnTo>
                    <a:pt x="1990" y="2684"/>
                  </a:lnTo>
                  <a:lnTo>
                    <a:pt x="2062" y="2658"/>
                  </a:lnTo>
                  <a:lnTo>
                    <a:pt x="2133" y="2628"/>
                  </a:lnTo>
                  <a:lnTo>
                    <a:pt x="2200" y="2592"/>
                  </a:lnTo>
                  <a:lnTo>
                    <a:pt x="2264" y="2553"/>
                  </a:lnTo>
                  <a:lnTo>
                    <a:pt x="2325" y="2509"/>
                  </a:lnTo>
                  <a:lnTo>
                    <a:pt x="2382" y="2461"/>
                  </a:lnTo>
                  <a:lnTo>
                    <a:pt x="2435" y="2410"/>
                  </a:lnTo>
                  <a:lnTo>
                    <a:pt x="2485" y="2355"/>
                  </a:lnTo>
                  <a:lnTo>
                    <a:pt x="2530" y="2297"/>
                  </a:lnTo>
                  <a:lnTo>
                    <a:pt x="2570" y="2236"/>
                  </a:lnTo>
                  <a:lnTo>
                    <a:pt x="2608" y="2173"/>
                  </a:lnTo>
                  <a:lnTo>
                    <a:pt x="2640" y="2106"/>
                  </a:lnTo>
                  <a:lnTo>
                    <a:pt x="2668" y="2038"/>
                  </a:lnTo>
                  <a:lnTo>
                    <a:pt x="2691" y="1968"/>
                  </a:lnTo>
                  <a:lnTo>
                    <a:pt x="2709" y="1896"/>
                  </a:lnTo>
                  <a:lnTo>
                    <a:pt x="2721" y="1823"/>
                  </a:lnTo>
                  <a:lnTo>
                    <a:pt x="2730" y="1747"/>
                  </a:lnTo>
                  <a:lnTo>
                    <a:pt x="2732" y="1672"/>
                  </a:lnTo>
                  <a:lnTo>
                    <a:pt x="2729" y="1595"/>
                  </a:lnTo>
                  <a:lnTo>
                    <a:pt x="2719" y="1518"/>
                  </a:lnTo>
                  <a:lnTo>
                    <a:pt x="2705" y="1441"/>
                  </a:lnTo>
                  <a:lnTo>
                    <a:pt x="2685" y="1365"/>
                  </a:lnTo>
                  <a:lnTo>
                    <a:pt x="2659" y="1292"/>
                  </a:lnTo>
                  <a:lnTo>
                    <a:pt x="2629" y="1222"/>
                  </a:lnTo>
                  <a:lnTo>
                    <a:pt x="2594" y="1156"/>
                  </a:lnTo>
                  <a:lnTo>
                    <a:pt x="2555" y="1091"/>
                  </a:lnTo>
                  <a:lnTo>
                    <a:pt x="2511" y="1031"/>
                  </a:lnTo>
                  <a:lnTo>
                    <a:pt x="2464" y="975"/>
                  </a:lnTo>
                  <a:lnTo>
                    <a:pt x="2413" y="921"/>
                  </a:lnTo>
                  <a:lnTo>
                    <a:pt x="2358" y="872"/>
                  </a:lnTo>
                  <a:lnTo>
                    <a:pt x="2301" y="827"/>
                  </a:lnTo>
                  <a:lnTo>
                    <a:pt x="2240" y="785"/>
                  </a:lnTo>
                  <a:lnTo>
                    <a:pt x="2177" y="749"/>
                  </a:lnTo>
                  <a:lnTo>
                    <a:pt x="2111" y="716"/>
                  </a:lnTo>
                  <a:lnTo>
                    <a:pt x="2043" y="689"/>
                  </a:lnTo>
                  <a:lnTo>
                    <a:pt x="1974" y="665"/>
                  </a:lnTo>
                  <a:lnTo>
                    <a:pt x="1902" y="647"/>
                  </a:lnTo>
                  <a:lnTo>
                    <a:pt x="1829" y="633"/>
                  </a:lnTo>
                  <a:lnTo>
                    <a:pt x="1754" y="625"/>
                  </a:lnTo>
                  <a:lnTo>
                    <a:pt x="1679" y="623"/>
                  </a:lnTo>
                  <a:close/>
                  <a:moveTo>
                    <a:pt x="1518" y="0"/>
                  </a:moveTo>
                  <a:lnTo>
                    <a:pt x="1519" y="0"/>
                  </a:lnTo>
                  <a:lnTo>
                    <a:pt x="1675" y="0"/>
                  </a:lnTo>
                  <a:lnTo>
                    <a:pt x="1832" y="1"/>
                  </a:lnTo>
                  <a:lnTo>
                    <a:pt x="1856" y="4"/>
                  </a:lnTo>
                  <a:lnTo>
                    <a:pt x="1880" y="11"/>
                  </a:lnTo>
                  <a:lnTo>
                    <a:pt x="1900" y="22"/>
                  </a:lnTo>
                  <a:lnTo>
                    <a:pt x="1919" y="38"/>
                  </a:lnTo>
                  <a:lnTo>
                    <a:pt x="1933" y="56"/>
                  </a:lnTo>
                  <a:lnTo>
                    <a:pt x="1944" y="78"/>
                  </a:lnTo>
                  <a:lnTo>
                    <a:pt x="1950" y="102"/>
                  </a:lnTo>
                  <a:lnTo>
                    <a:pt x="2001" y="411"/>
                  </a:lnTo>
                  <a:lnTo>
                    <a:pt x="2075" y="431"/>
                  </a:lnTo>
                  <a:lnTo>
                    <a:pt x="2146" y="456"/>
                  </a:lnTo>
                  <a:lnTo>
                    <a:pt x="2215" y="485"/>
                  </a:lnTo>
                  <a:lnTo>
                    <a:pt x="2282" y="517"/>
                  </a:lnTo>
                  <a:lnTo>
                    <a:pt x="2347" y="554"/>
                  </a:lnTo>
                  <a:lnTo>
                    <a:pt x="2606" y="371"/>
                  </a:lnTo>
                  <a:lnTo>
                    <a:pt x="2628" y="360"/>
                  </a:lnTo>
                  <a:lnTo>
                    <a:pt x="2651" y="353"/>
                  </a:lnTo>
                  <a:lnTo>
                    <a:pt x="2674" y="350"/>
                  </a:lnTo>
                  <a:lnTo>
                    <a:pt x="2698" y="352"/>
                  </a:lnTo>
                  <a:lnTo>
                    <a:pt x="2720" y="359"/>
                  </a:lnTo>
                  <a:lnTo>
                    <a:pt x="2741" y="370"/>
                  </a:lnTo>
                  <a:lnTo>
                    <a:pt x="2759" y="386"/>
                  </a:lnTo>
                  <a:lnTo>
                    <a:pt x="2868" y="495"/>
                  </a:lnTo>
                  <a:lnTo>
                    <a:pt x="2978" y="606"/>
                  </a:lnTo>
                  <a:lnTo>
                    <a:pt x="2994" y="624"/>
                  </a:lnTo>
                  <a:lnTo>
                    <a:pt x="3005" y="646"/>
                  </a:lnTo>
                  <a:lnTo>
                    <a:pt x="3011" y="668"/>
                  </a:lnTo>
                  <a:lnTo>
                    <a:pt x="3013" y="692"/>
                  </a:lnTo>
                  <a:lnTo>
                    <a:pt x="3010" y="715"/>
                  </a:lnTo>
                  <a:lnTo>
                    <a:pt x="3003" y="737"/>
                  </a:lnTo>
                  <a:lnTo>
                    <a:pt x="2991" y="760"/>
                  </a:lnTo>
                  <a:lnTo>
                    <a:pt x="2806" y="1017"/>
                  </a:lnTo>
                  <a:lnTo>
                    <a:pt x="2842" y="1081"/>
                  </a:lnTo>
                  <a:lnTo>
                    <a:pt x="2872" y="1148"/>
                  </a:lnTo>
                  <a:lnTo>
                    <a:pt x="2901" y="1215"/>
                  </a:lnTo>
                  <a:lnTo>
                    <a:pt x="2924" y="1284"/>
                  </a:lnTo>
                  <a:lnTo>
                    <a:pt x="2945" y="1356"/>
                  </a:lnTo>
                  <a:lnTo>
                    <a:pt x="3257" y="1410"/>
                  </a:lnTo>
                  <a:lnTo>
                    <a:pt x="3280" y="1416"/>
                  </a:lnTo>
                  <a:lnTo>
                    <a:pt x="3301" y="1427"/>
                  </a:lnTo>
                  <a:lnTo>
                    <a:pt x="3319" y="1441"/>
                  </a:lnTo>
                  <a:lnTo>
                    <a:pt x="3335" y="1460"/>
                  </a:lnTo>
                  <a:lnTo>
                    <a:pt x="3347" y="1480"/>
                  </a:lnTo>
                  <a:lnTo>
                    <a:pt x="3355" y="1502"/>
                  </a:lnTo>
                  <a:lnTo>
                    <a:pt x="3359" y="1526"/>
                  </a:lnTo>
                  <a:lnTo>
                    <a:pt x="3358" y="1683"/>
                  </a:lnTo>
                  <a:lnTo>
                    <a:pt x="3357" y="1839"/>
                  </a:lnTo>
                  <a:lnTo>
                    <a:pt x="3355" y="1865"/>
                  </a:lnTo>
                  <a:lnTo>
                    <a:pt x="3348" y="1887"/>
                  </a:lnTo>
                  <a:lnTo>
                    <a:pt x="3335" y="1908"/>
                  </a:lnTo>
                  <a:lnTo>
                    <a:pt x="3320" y="1926"/>
                  </a:lnTo>
                  <a:lnTo>
                    <a:pt x="3302" y="1941"/>
                  </a:lnTo>
                  <a:lnTo>
                    <a:pt x="3280" y="1951"/>
                  </a:lnTo>
                  <a:lnTo>
                    <a:pt x="3257" y="1958"/>
                  </a:lnTo>
                  <a:lnTo>
                    <a:pt x="2944" y="2008"/>
                  </a:lnTo>
                  <a:lnTo>
                    <a:pt x="2923" y="2080"/>
                  </a:lnTo>
                  <a:lnTo>
                    <a:pt x="2899" y="2149"/>
                  </a:lnTo>
                  <a:lnTo>
                    <a:pt x="2870" y="2216"/>
                  </a:lnTo>
                  <a:lnTo>
                    <a:pt x="2839" y="2282"/>
                  </a:lnTo>
                  <a:lnTo>
                    <a:pt x="2803" y="2346"/>
                  </a:lnTo>
                  <a:lnTo>
                    <a:pt x="2986" y="2605"/>
                  </a:lnTo>
                  <a:lnTo>
                    <a:pt x="2998" y="2627"/>
                  </a:lnTo>
                  <a:lnTo>
                    <a:pt x="3005" y="2649"/>
                  </a:lnTo>
                  <a:lnTo>
                    <a:pt x="3007" y="2672"/>
                  </a:lnTo>
                  <a:lnTo>
                    <a:pt x="3005" y="2696"/>
                  </a:lnTo>
                  <a:lnTo>
                    <a:pt x="2999" y="2718"/>
                  </a:lnTo>
                  <a:lnTo>
                    <a:pt x="2988" y="2740"/>
                  </a:lnTo>
                  <a:lnTo>
                    <a:pt x="2972" y="2758"/>
                  </a:lnTo>
                  <a:lnTo>
                    <a:pt x="2861" y="2868"/>
                  </a:lnTo>
                  <a:lnTo>
                    <a:pt x="2751" y="2978"/>
                  </a:lnTo>
                  <a:lnTo>
                    <a:pt x="2733" y="2994"/>
                  </a:lnTo>
                  <a:lnTo>
                    <a:pt x="2712" y="3004"/>
                  </a:lnTo>
                  <a:lnTo>
                    <a:pt x="2690" y="3011"/>
                  </a:lnTo>
                  <a:lnTo>
                    <a:pt x="2667" y="3013"/>
                  </a:lnTo>
                  <a:lnTo>
                    <a:pt x="2643" y="3010"/>
                  </a:lnTo>
                  <a:lnTo>
                    <a:pt x="2619" y="3003"/>
                  </a:lnTo>
                  <a:lnTo>
                    <a:pt x="2597" y="2991"/>
                  </a:lnTo>
                  <a:lnTo>
                    <a:pt x="2340" y="2806"/>
                  </a:lnTo>
                  <a:lnTo>
                    <a:pt x="2276" y="2841"/>
                  </a:lnTo>
                  <a:lnTo>
                    <a:pt x="2209" y="2872"/>
                  </a:lnTo>
                  <a:lnTo>
                    <a:pt x="2142" y="2900"/>
                  </a:lnTo>
                  <a:lnTo>
                    <a:pt x="2073" y="2924"/>
                  </a:lnTo>
                  <a:lnTo>
                    <a:pt x="2001" y="2945"/>
                  </a:lnTo>
                  <a:lnTo>
                    <a:pt x="1947" y="3256"/>
                  </a:lnTo>
                  <a:lnTo>
                    <a:pt x="1941" y="3280"/>
                  </a:lnTo>
                  <a:lnTo>
                    <a:pt x="1930" y="3301"/>
                  </a:lnTo>
                  <a:lnTo>
                    <a:pt x="1915" y="3320"/>
                  </a:lnTo>
                  <a:lnTo>
                    <a:pt x="1896" y="3334"/>
                  </a:lnTo>
                  <a:lnTo>
                    <a:pt x="1876" y="3347"/>
                  </a:lnTo>
                  <a:lnTo>
                    <a:pt x="1853" y="3354"/>
                  </a:lnTo>
                  <a:lnTo>
                    <a:pt x="1829" y="3356"/>
                  </a:lnTo>
                  <a:lnTo>
                    <a:pt x="1828" y="3356"/>
                  </a:lnTo>
                  <a:lnTo>
                    <a:pt x="1672" y="3355"/>
                  </a:lnTo>
                  <a:lnTo>
                    <a:pt x="1515" y="3355"/>
                  </a:lnTo>
                  <a:lnTo>
                    <a:pt x="1490" y="3352"/>
                  </a:lnTo>
                  <a:lnTo>
                    <a:pt x="1467" y="3345"/>
                  </a:lnTo>
                  <a:lnTo>
                    <a:pt x="1446" y="3333"/>
                  </a:lnTo>
                  <a:lnTo>
                    <a:pt x="1428" y="3318"/>
                  </a:lnTo>
                  <a:lnTo>
                    <a:pt x="1414" y="3300"/>
                  </a:lnTo>
                  <a:lnTo>
                    <a:pt x="1404" y="3278"/>
                  </a:lnTo>
                  <a:lnTo>
                    <a:pt x="1396" y="3254"/>
                  </a:lnTo>
                  <a:lnTo>
                    <a:pt x="1345" y="2942"/>
                  </a:lnTo>
                  <a:lnTo>
                    <a:pt x="1277" y="2921"/>
                  </a:lnTo>
                  <a:lnTo>
                    <a:pt x="1210" y="2898"/>
                  </a:lnTo>
                  <a:lnTo>
                    <a:pt x="1143" y="2870"/>
                  </a:lnTo>
                  <a:lnTo>
                    <a:pt x="1079" y="2839"/>
                  </a:lnTo>
                  <a:lnTo>
                    <a:pt x="1018" y="2805"/>
                  </a:lnTo>
                  <a:lnTo>
                    <a:pt x="757" y="2989"/>
                  </a:lnTo>
                  <a:lnTo>
                    <a:pt x="735" y="3000"/>
                  </a:lnTo>
                  <a:lnTo>
                    <a:pt x="712" y="3008"/>
                  </a:lnTo>
                  <a:lnTo>
                    <a:pt x="687" y="3010"/>
                  </a:lnTo>
                  <a:lnTo>
                    <a:pt x="665" y="3008"/>
                  </a:lnTo>
                  <a:lnTo>
                    <a:pt x="643" y="3001"/>
                  </a:lnTo>
                  <a:lnTo>
                    <a:pt x="622" y="2990"/>
                  </a:lnTo>
                  <a:lnTo>
                    <a:pt x="603" y="2974"/>
                  </a:lnTo>
                  <a:lnTo>
                    <a:pt x="494" y="2864"/>
                  </a:lnTo>
                  <a:lnTo>
                    <a:pt x="384" y="2754"/>
                  </a:lnTo>
                  <a:lnTo>
                    <a:pt x="368" y="2735"/>
                  </a:lnTo>
                  <a:lnTo>
                    <a:pt x="357" y="2713"/>
                  </a:lnTo>
                  <a:lnTo>
                    <a:pt x="351" y="2691"/>
                  </a:lnTo>
                  <a:lnTo>
                    <a:pt x="349" y="2667"/>
                  </a:lnTo>
                  <a:lnTo>
                    <a:pt x="352" y="2644"/>
                  </a:lnTo>
                  <a:lnTo>
                    <a:pt x="359" y="2621"/>
                  </a:lnTo>
                  <a:lnTo>
                    <a:pt x="371" y="2600"/>
                  </a:lnTo>
                  <a:lnTo>
                    <a:pt x="555" y="2345"/>
                  </a:lnTo>
                  <a:lnTo>
                    <a:pt x="519" y="2282"/>
                  </a:lnTo>
                  <a:lnTo>
                    <a:pt x="488" y="2216"/>
                  </a:lnTo>
                  <a:lnTo>
                    <a:pt x="460" y="2149"/>
                  </a:lnTo>
                  <a:lnTo>
                    <a:pt x="435" y="2080"/>
                  </a:lnTo>
                  <a:lnTo>
                    <a:pt x="414" y="2008"/>
                  </a:lnTo>
                  <a:lnTo>
                    <a:pt x="100" y="1953"/>
                  </a:lnTo>
                  <a:lnTo>
                    <a:pt x="75" y="1947"/>
                  </a:lnTo>
                  <a:lnTo>
                    <a:pt x="55" y="1936"/>
                  </a:lnTo>
                  <a:lnTo>
                    <a:pt x="36" y="1921"/>
                  </a:lnTo>
                  <a:lnTo>
                    <a:pt x="21" y="1902"/>
                  </a:lnTo>
                  <a:lnTo>
                    <a:pt x="9" y="1882"/>
                  </a:lnTo>
                  <a:lnTo>
                    <a:pt x="2" y="1858"/>
                  </a:lnTo>
                  <a:lnTo>
                    <a:pt x="0" y="1834"/>
                  </a:lnTo>
                  <a:lnTo>
                    <a:pt x="1" y="1678"/>
                  </a:lnTo>
                  <a:lnTo>
                    <a:pt x="1" y="1521"/>
                  </a:lnTo>
                  <a:lnTo>
                    <a:pt x="3" y="1495"/>
                  </a:lnTo>
                  <a:lnTo>
                    <a:pt x="10" y="1473"/>
                  </a:lnTo>
                  <a:lnTo>
                    <a:pt x="22" y="1451"/>
                  </a:lnTo>
                  <a:lnTo>
                    <a:pt x="38" y="1434"/>
                  </a:lnTo>
                  <a:lnTo>
                    <a:pt x="56" y="1419"/>
                  </a:lnTo>
                  <a:lnTo>
                    <a:pt x="78" y="1409"/>
                  </a:lnTo>
                  <a:lnTo>
                    <a:pt x="101" y="1403"/>
                  </a:lnTo>
                  <a:lnTo>
                    <a:pt x="411" y="1352"/>
                  </a:lnTo>
                  <a:lnTo>
                    <a:pt x="430" y="1280"/>
                  </a:lnTo>
                  <a:lnTo>
                    <a:pt x="455" y="1211"/>
                  </a:lnTo>
                  <a:lnTo>
                    <a:pt x="482" y="1143"/>
                  </a:lnTo>
                  <a:lnTo>
                    <a:pt x="514" y="1078"/>
                  </a:lnTo>
                  <a:lnTo>
                    <a:pt x="550" y="1014"/>
                  </a:lnTo>
                  <a:lnTo>
                    <a:pt x="365" y="754"/>
                  </a:lnTo>
                  <a:lnTo>
                    <a:pt x="354" y="732"/>
                  </a:lnTo>
                  <a:lnTo>
                    <a:pt x="347" y="709"/>
                  </a:lnTo>
                  <a:lnTo>
                    <a:pt x="344" y="685"/>
                  </a:lnTo>
                  <a:lnTo>
                    <a:pt x="346" y="663"/>
                  </a:lnTo>
                  <a:lnTo>
                    <a:pt x="353" y="640"/>
                  </a:lnTo>
                  <a:lnTo>
                    <a:pt x="364" y="619"/>
                  </a:lnTo>
                  <a:lnTo>
                    <a:pt x="379" y="600"/>
                  </a:lnTo>
                  <a:lnTo>
                    <a:pt x="490" y="491"/>
                  </a:lnTo>
                  <a:lnTo>
                    <a:pt x="601" y="380"/>
                  </a:lnTo>
                  <a:lnTo>
                    <a:pt x="619" y="365"/>
                  </a:lnTo>
                  <a:lnTo>
                    <a:pt x="641" y="354"/>
                  </a:lnTo>
                  <a:lnTo>
                    <a:pt x="662" y="348"/>
                  </a:lnTo>
                  <a:lnTo>
                    <a:pt x="685" y="346"/>
                  </a:lnTo>
                  <a:lnTo>
                    <a:pt x="703" y="347"/>
                  </a:lnTo>
                  <a:lnTo>
                    <a:pt x="721" y="351"/>
                  </a:lnTo>
                  <a:lnTo>
                    <a:pt x="738" y="358"/>
                  </a:lnTo>
                  <a:lnTo>
                    <a:pt x="755" y="368"/>
                  </a:lnTo>
                  <a:lnTo>
                    <a:pt x="1008" y="554"/>
                  </a:lnTo>
                  <a:lnTo>
                    <a:pt x="1071" y="519"/>
                  </a:lnTo>
                  <a:lnTo>
                    <a:pt x="1137" y="488"/>
                  </a:lnTo>
                  <a:lnTo>
                    <a:pt x="1205" y="459"/>
                  </a:lnTo>
                  <a:lnTo>
                    <a:pt x="1274" y="435"/>
                  </a:lnTo>
                  <a:lnTo>
                    <a:pt x="1345" y="414"/>
                  </a:lnTo>
                  <a:lnTo>
                    <a:pt x="1399" y="100"/>
                  </a:lnTo>
                  <a:lnTo>
                    <a:pt x="1407" y="75"/>
                  </a:lnTo>
                  <a:lnTo>
                    <a:pt x="1418" y="55"/>
                  </a:lnTo>
                  <a:lnTo>
                    <a:pt x="1432" y="36"/>
                  </a:lnTo>
                  <a:lnTo>
                    <a:pt x="1450" y="20"/>
                  </a:lnTo>
                  <a:lnTo>
                    <a:pt x="1471" y="9"/>
                  </a:lnTo>
                  <a:lnTo>
                    <a:pt x="1494" y="2"/>
                  </a:lnTo>
                  <a:lnTo>
                    <a:pt x="15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1" name="Freeform 48"/>
            <p:cNvSpPr>
              <a:spLocks noEditPoints="1"/>
            </p:cNvSpPr>
            <p:nvPr/>
          </p:nvSpPr>
          <p:spPr bwMode="auto">
            <a:xfrm>
              <a:off x="4822825" y="474663"/>
              <a:ext cx="138113" cy="139700"/>
            </a:xfrm>
            <a:custGeom>
              <a:avLst/>
              <a:gdLst>
                <a:gd name="T0" fmla="*/ 673 w 1574"/>
                <a:gd name="T1" fmla="*/ 411 h 1574"/>
                <a:gd name="T2" fmla="*/ 524 w 1574"/>
                <a:gd name="T3" fmla="*/ 495 h 1574"/>
                <a:gd name="T4" fmla="*/ 424 w 1574"/>
                <a:gd name="T5" fmla="*/ 637 h 1574"/>
                <a:gd name="T6" fmla="*/ 395 w 1574"/>
                <a:gd name="T7" fmla="*/ 815 h 1574"/>
                <a:gd name="T8" fmla="*/ 445 w 1574"/>
                <a:gd name="T9" fmla="*/ 982 h 1574"/>
                <a:gd name="T10" fmla="*/ 560 w 1574"/>
                <a:gd name="T11" fmla="*/ 1109 h 1574"/>
                <a:gd name="T12" fmla="*/ 726 w 1574"/>
                <a:gd name="T13" fmla="*/ 1176 h 1574"/>
                <a:gd name="T14" fmla="*/ 902 w 1574"/>
                <a:gd name="T15" fmla="*/ 1163 h 1574"/>
                <a:gd name="T16" fmla="*/ 1052 w 1574"/>
                <a:gd name="T17" fmla="*/ 1079 h 1574"/>
                <a:gd name="T18" fmla="*/ 1152 w 1574"/>
                <a:gd name="T19" fmla="*/ 937 h 1574"/>
                <a:gd name="T20" fmla="*/ 1181 w 1574"/>
                <a:gd name="T21" fmla="*/ 759 h 1574"/>
                <a:gd name="T22" fmla="*/ 1130 w 1574"/>
                <a:gd name="T23" fmla="*/ 593 h 1574"/>
                <a:gd name="T24" fmla="*/ 1015 w 1574"/>
                <a:gd name="T25" fmla="*/ 466 h 1574"/>
                <a:gd name="T26" fmla="*/ 850 w 1574"/>
                <a:gd name="T27" fmla="*/ 398 h 1574"/>
                <a:gd name="T28" fmla="*/ 1167 w 1574"/>
                <a:gd name="T29" fmla="*/ 62 h 1574"/>
                <a:gd name="T30" fmla="*/ 1203 w 1574"/>
                <a:gd name="T31" fmla="*/ 112 h 1574"/>
                <a:gd name="T32" fmla="*/ 1236 w 1574"/>
                <a:gd name="T33" fmla="*/ 336 h 1574"/>
                <a:gd name="T34" fmla="*/ 1460 w 1574"/>
                <a:gd name="T35" fmla="*/ 367 h 1574"/>
                <a:gd name="T36" fmla="*/ 1510 w 1574"/>
                <a:gd name="T37" fmla="*/ 401 h 1574"/>
                <a:gd name="T38" fmla="*/ 1572 w 1574"/>
                <a:gd name="T39" fmla="*/ 574 h 1574"/>
                <a:gd name="T40" fmla="*/ 1416 w 1574"/>
                <a:gd name="T41" fmla="*/ 695 h 1574"/>
                <a:gd name="T42" fmla="*/ 1548 w 1574"/>
                <a:gd name="T43" fmla="*/ 954 h 1574"/>
                <a:gd name="T44" fmla="*/ 1574 w 1574"/>
                <a:gd name="T45" fmla="*/ 1010 h 1574"/>
                <a:gd name="T46" fmla="*/ 1492 w 1574"/>
                <a:gd name="T47" fmla="*/ 1193 h 1574"/>
                <a:gd name="T48" fmla="*/ 1295 w 1574"/>
                <a:gd name="T49" fmla="*/ 1167 h 1574"/>
                <a:gd name="T50" fmla="*/ 1209 w 1574"/>
                <a:gd name="T51" fmla="*/ 1442 h 1574"/>
                <a:gd name="T52" fmla="*/ 1189 w 1574"/>
                <a:gd name="T53" fmla="*/ 1500 h 1574"/>
                <a:gd name="T54" fmla="*/ 1019 w 1574"/>
                <a:gd name="T55" fmla="*/ 1571 h 1574"/>
                <a:gd name="T56" fmla="*/ 963 w 1574"/>
                <a:gd name="T57" fmla="*/ 1544 h 1574"/>
                <a:gd name="T58" fmla="*/ 705 w 1574"/>
                <a:gd name="T59" fmla="*/ 1416 h 1574"/>
                <a:gd name="T60" fmla="*/ 584 w 1574"/>
                <a:gd name="T61" fmla="*/ 1574 h 1574"/>
                <a:gd name="T62" fmla="*/ 396 w 1574"/>
                <a:gd name="T63" fmla="*/ 1505 h 1574"/>
                <a:gd name="T64" fmla="*/ 377 w 1574"/>
                <a:gd name="T65" fmla="*/ 1447 h 1574"/>
                <a:gd name="T66" fmla="*/ 284 w 1574"/>
                <a:gd name="T67" fmla="*/ 1174 h 1574"/>
                <a:gd name="T68" fmla="*/ 86 w 1574"/>
                <a:gd name="T69" fmla="*/ 1201 h 1574"/>
                <a:gd name="T70" fmla="*/ 8 w 1574"/>
                <a:gd name="T71" fmla="*/ 1037 h 1574"/>
                <a:gd name="T72" fmla="*/ 18 w 1574"/>
                <a:gd name="T73" fmla="*/ 976 h 1574"/>
                <a:gd name="T74" fmla="*/ 153 w 1574"/>
                <a:gd name="T75" fmla="*/ 766 h 1574"/>
                <a:gd name="T76" fmla="*/ 6 w 1574"/>
                <a:gd name="T77" fmla="*/ 600 h 1574"/>
                <a:gd name="T78" fmla="*/ 62 w 1574"/>
                <a:gd name="T79" fmla="*/ 413 h 1574"/>
                <a:gd name="T80" fmla="*/ 112 w 1574"/>
                <a:gd name="T81" fmla="*/ 377 h 1574"/>
                <a:gd name="T82" fmla="*/ 336 w 1574"/>
                <a:gd name="T83" fmla="*/ 341 h 1574"/>
                <a:gd name="T84" fmla="*/ 368 w 1574"/>
                <a:gd name="T85" fmla="*/ 116 h 1574"/>
                <a:gd name="T86" fmla="*/ 403 w 1574"/>
                <a:gd name="T87" fmla="*/ 66 h 1574"/>
                <a:gd name="T88" fmla="*/ 575 w 1574"/>
                <a:gd name="T89" fmla="*/ 3 h 1574"/>
                <a:gd name="T90" fmla="*/ 697 w 1574"/>
                <a:gd name="T91" fmla="*/ 160 h 1574"/>
                <a:gd name="T92" fmla="*/ 955 w 1574"/>
                <a:gd name="T93" fmla="*/ 28 h 1574"/>
                <a:gd name="T94" fmla="*/ 1010 w 1574"/>
                <a:gd name="T95" fmla="*/ 0 h 1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74" h="1574">
                  <a:moveTo>
                    <a:pt x="804" y="394"/>
                  </a:moveTo>
                  <a:lnTo>
                    <a:pt x="759" y="394"/>
                  </a:lnTo>
                  <a:lnTo>
                    <a:pt x="716" y="400"/>
                  </a:lnTo>
                  <a:lnTo>
                    <a:pt x="673" y="411"/>
                  </a:lnTo>
                  <a:lnTo>
                    <a:pt x="632" y="426"/>
                  </a:lnTo>
                  <a:lnTo>
                    <a:pt x="593" y="445"/>
                  </a:lnTo>
                  <a:lnTo>
                    <a:pt x="557" y="469"/>
                  </a:lnTo>
                  <a:lnTo>
                    <a:pt x="524" y="495"/>
                  </a:lnTo>
                  <a:lnTo>
                    <a:pt x="493" y="526"/>
                  </a:lnTo>
                  <a:lnTo>
                    <a:pt x="467" y="560"/>
                  </a:lnTo>
                  <a:lnTo>
                    <a:pt x="443" y="597"/>
                  </a:lnTo>
                  <a:lnTo>
                    <a:pt x="424" y="637"/>
                  </a:lnTo>
                  <a:lnTo>
                    <a:pt x="410" y="680"/>
                  </a:lnTo>
                  <a:lnTo>
                    <a:pt x="399" y="725"/>
                  </a:lnTo>
                  <a:lnTo>
                    <a:pt x="395" y="771"/>
                  </a:lnTo>
                  <a:lnTo>
                    <a:pt x="395" y="815"/>
                  </a:lnTo>
                  <a:lnTo>
                    <a:pt x="401" y="859"/>
                  </a:lnTo>
                  <a:lnTo>
                    <a:pt x="412" y="902"/>
                  </a:lnTo>
                  <a:lnTo>
                    <a:pt x="427" y="943"/>
                  </a:lnTo>
                  <a:lnTo>
                    <a:pt x="445" y="982"/>
                  </a:lnTo>
                  <a:lnTo>
                    <a:pt x="469" y="1017"/>
                  </a:lnTo>
                  <a:lnTo>
                    <a:pt x="496" y="1051"/>
                  </a:lnTo>
                  <a:lnTo>
                    <a:pt x="527" y="1082"/>
                  </a:lnTo>
                  <a:lnTo>
                    <a:pt x="560" y="1109"/>
                  </a:lnTo>
                  <a:lnTo>
                    <a:pt x="598" y="1132"/>
                  </a:lnTo>
                  <a:lnTo>
                    <a:pt x="638" y="1151"/>
                  </a:lnTo>
                  <a:lnTo>
                    <a:pt x="681" y="1165"/>
                  </a:lnTo>
                  <a:lnTo>
                    <a:pt x="726" y="1176"/>
                  </a:lnTo>
                  <a:lnTo>
                    <a:pt x="772" y="1181"/>
                  </a:lnTo>
                  <a:lnTo>
                    <a:pt x="816" y="1180"/>
                  </a:lnTo>
                  <a:lnTo>
                    <a:pt x="860" y="1174"/>
                  </a:lnTo>
                  <a:lnTo>
                    <a:pt x="902" y="1163"/>
                  </a:lnTo>
                  <a:lnTo>
                    <a:pt x="943" y="1149"/>
                  </a:lnTo>
                  <a:lnTo>
                    <a:pt x="982" y="1130"/>
                  </a:lnTo>
                  <a:lnTo>
                    <a:pt x="1018" y="1106"/>
                  </a:lnTo>
                  <a:lnTo>
                    <a:pt x="1052" y="1079"/>
                  </a:lnTo>
                  <a:lnTo>
                    <a:pt x="1083" y="1048"/>
                  </a:lnTo>
                  <a:lnTo>
                    <a:pt x="1109" y="1014"/>
                  </a:lnTo>
                  <a:lnTo>
                    <a:pt x="1133" y="977"/>
                  </a:lnTo>
                  <a:lnTo>
                    <a:pt x="1152" y="937"/>
                  </a:lnTo>
                  <a:lnTo>
                    <a:pt x="1166" y="895"/>
                  </a:lnTo>
                  <a:lnTo>
                    <a:pt x="1177" y="849"/>
                  </a:lnTo>
                  <a:lnTo>
                    <a:pt x="1181" y="804"/>
                  </a:lnTo>
                  <a:lnTo>
                    <a:pt x="1181" y="759"/>
                  </a:lnTo>
                  <a:lnTo>
                    <a:pt x="1175" y="714"/>
                  </a:lnTo>
                  <a:lnTo>
                    <a:pt x="1164" y="673"/>
                  </a:lnTo>
                  <a:lnTo>
                    <a:pt x="1149" y="632"/>
                  </a:lnTo>
                  <a:lnTo>
                    <a:pt x="1130" y="593"/>
                  </a:lnTo>
                  <a:lnTo>
                    <a:pt x="1107" y="556"/>
                  </a:lnTo>
                  <a:lnTo>
                    <a:pt x="1080" y="523"/>
                  </a:lnTo>
                  <a:lnTo>
                    <a:pt x="1049" y="492"/>
                  </a:lnTo>
                  <a:lnTo>
                    <a:pt x="1015" y="466"/>
                  </a:lnTo>
                  <a:lnTo>
                    <a:pt x="978" y="442"/>
                  </a:lnTo>
                  <a:lnTo>
                    <a:pt x="938" y="423"/>
                  </a:lnTo>
                  <a:lnTo>
                    <a:pt x="895" y="408"/>
                  </a:lnTo>
                  <a:lnTo>
                    <a:pt x="850" y="398"/>
                  </a:lnTo>
                  <a:lnTo>
                    <a:pt x="804" y="394"/>
                  </a:lnTo>
                  <a:close/>
                  <a:moveTo>
                    <a:pt x="1010" y="0"/>
                  </a:moveTo>
                  <a:lnTo>
                    <a:pt x="1027" y="4"/>
                  </a:lnTo>
                  <a:lnTo>
                    <a:pt x="1167" y="62"/>
                  </a:lnTo>
                  <a:lnTo>
                    <a:pt x="1182" y="70"/>
                  </a:lnTo>
                  <a:lnTo>
                    <a:pt x="1193" y="81"/>
                  </a:lnTo>
                  <a:lnTo>
                    <a:pt x="1200" y="95"/>
                  </a:lnTo>
                  <a:lnTo>
                    <a:pt x="1203" y="112"/>
                  </a:lnTo>
                  <a:lnTo>
                    <a:pt x="1201" y="128"/>
                  </a:lnTo>
                  <a:lnTo>
                    <a:pt x="1167" y="278"/>
                  </a:lnTo>
                  <a:lnTo>
                    <a:pt x="1203" y="306"/>
                  </a:lnTo>
                  <a:lnTo>
                    <a:pt x="1236" y="336"/>
                  </a:lnTo>
                  <a:lnTo>
                    <a:pt x="1265" y="369"/>
                  </a:lnTo>
                  <a:lnTo>
                    <a:pt x="1294" y="403"/>
                  </a:lnTo>
                  <a:lnTo>
                    <a:pt x="1444" y="368"/>
                  </a:lnTo>
                  <a:lnTo>
                    <a:pt x="1460" y="367"/>
                  </a:lnTo>
                  <a:lnTo>
                    <a:pt x="1476" y="370"/>
                  </a:lnTo>
                  <a:lnTo>
                    <a:pt x="1490" y="377"/>
                  </a:lnTo>
                  <a:lnTo>
                    <a:pt x="1502" y="387"/>
                  </a:lnTo>
                  <a:lnTo>
                    <a:pt x="1510" y="401"/>
                  </a:lnTo>
                  <a:lnTo>
                    <a:pt x="1540" y="471"/>
                  </a:lnTo>
                  <a:lnTo>
                    <a:pt x="1569" y="541"/>
                  </a:lnTo>
                  <a:lnTo>
                    <a:pt x="1573" y="557"/>
                  </a:lnTo>
                  <a:lnTo>
                    <a:pt x="1572" y="574"/>
                  </a:lnTo>
                  <a:lnTo>
                    <a:pt x="1568" y="589"/>
                  </a:lnTo>
                  <a:lnTo>
                    <a:pt x="1559" y="602"/>
                  </a:lnTo>
                  <a:lnTo>
                    <a:pt x="1546" y="612"/>
                  </a:lnTo>
                  <a:lnTo>
                    <a:pt x="1416" y="695"/>
                  </a:lnTo>
                  <a:lnTo>
                    <a:pt x="1422" y="754"/>
                  </a:lnTo>
                  <a:lnTo>
                    <a:pt x="1422" y="813"/>
                  </a:lnTo>
                  <a:lnTo>
                    <a:pt x="1417" y="873"/>
                  </a:lnTo>
                  <a:lnTo>
                    <a:pt x="1548" y="954"/>
                  </a:lnTo>
                  <a:lnTo>
                    <a:pt x="1560" y="964"/>
                  </a:lnTo>
                  <a:lnTo>
                    <a:pt x="1569" y="978"/>
                  </a:lnTo>
                  <a:lnTo>
                    <a:pt x="1574" y="994"/>
                  </a:lnTo>
                  <a:lnTo>
                    <a:pt x="1574" y="1010"/>
                  </a:lnTo>
                  <a:lnTo>
                    <a:pt x="1569" y="1027"/>
                  </a:lnTo>
                  <a:lnTo>
                    <a:pt x="1512" y="1167"/>
                  </a:lnTo>
                  <a:lnTo>
                    <a:pt x="1503" y="1182"/>
                  </a:lnTo>
                  <a:lnTo>
                    <a:pt x="1492" y="1193"/>
                  </a:lnTo>
                  <a:lnTo>
                    <a:pt x="1477" y="1200"/>
                  </a:lnTo>
                  <a:lnTo>
                    <a:pt x="1461" y="1203"/>
                  </a:lnTo>
                  <a:lnTo>
                    <a:pt x="1445" y="1201"/>
                  </a:lnTo>
                  <a:lnTo>
                    <a:pt x="1295" y="1167"/>
                  </a:lnTo>
                  <a:lnTo>
                    <a:pt x="1258" y="1212"/>
                  </a:lnTo>
                  <a:lnTo>
                    <a:pt x="1217" y="1254"/>
                  </a:lnTo>
                  <a:lnTo>
                    <a:pt x="1173" y="1291"/>
                  </a:lnTo>
                  <a:lnTo>
                    <a:pt x="1209" y="1442"/>
                  </a:lnTo>
                  <a:lnTo>
                    <a:pt x="1210" y="1458"/>
                  </a:lnTo>
                  <a:lnTo>
                    <a:pt x="1207" y="1473"/>
                  </a:lnTo>
                  <a:lnTo>
                    <a:pt x="1200" y="1488"/>
                  </a:lnTo>
                  <a:lnTo>
                    <a:pt x="1189" y="1500"/>
                  </a:lnTo>
                  <a:lnTo>
                    <a:pt x="1175" y="1508"/>
                  </a:lnTo>
                  <a:lnTo>
                    <a:pt x="1105" y="1538"/>
                  </a:lnTo>
                  <a:lnTo>
                    <a:pt x="1036" y="1567"/>
                  </a:lnTo>
                  <a:lnTo>
                    <a:pt x="1019" y="1571"/>
                  </a:lnTo>
                  <a:lnTo>
                    <a:pt x="1003" y="1570"/>
                  </a:lnTo>
                  <a:lnTo>
                    <a:pt x="988" y="1566"/>
                  </a:lnTo>
                  <a:lnTo>
                    <a:pt x="975" y="1557"/>
                  </a:lnTo>
                  <a:lnTo>
                    <a:pt x="963" y="1544"/>
                  </a:lnTo>
                  <a:lnTo>
                    <a:pt x="883" y="1415"/>
                  </a:lnTo>
                  <a:lnTo>
                    <a:pt x="825" y="1420"/>
                  </a:lnTo>
                  <a:lnTo>
                    <a:pt x="765" y="1421"/>
                  </a:lnTo>
                  <a:lnTo>
                    <a:pt x="705" y="1416"/>
                  </a:lnTo>
                  <a:lnTo>
                    <a:pt x="624" y="1548"/>
                  </a:lnTo>
                  <a:lnTo>
                    <a:pt x="612" y="1560"/>
                  </a:lnTo>
                  <a:lnTo>
                    <a:pt x="599" y="1569"/>
                  </a:lnTo>
                  <a:lnTo>
                    <a:pt x="584" y="1574"/>
                  </a:lnTo>
                  <a:lnTo>
                    <a:pt x="568" y="1574"/>
                  </a:lnTo>
                  <a:lnTo>
                    <a:pt x="551" y="1570"/>
                  </a:lnTo>
                  <a:lnTo>
                    <a:pt x="411" y="1513"/>
                  </a:lnTo>
                  <a:lnTo>
                    <a:pt x="396" y="1505"/>
                  </a:lnTo>
                  <a:lnTo>
                    <a:pt x="385" y="1493"/>
                  </a:lnTo>
                  <a:lnTo>
                    <a:pt x="378" y="1478"/>
                  </a:lnTo>
                  <a:lnTo>
                    <a:pt x="375" y="1463"/>
                  </a:lnTo>
                  <a:lnTo>
                    <a:pt x="377" y="1447"/>
                  </a:lnTo>
                  <a:lnTo>
                    <a:pt x="411" y="1298"/>
                  </a:lnTo>
                  <a:lnTo>
                    <a:pt x="364" y="1260"/>
                  </a:lnTo>
                  <a:lnTo>
                    <a:pt x="322" y="1219"/>
                  </a:lnTo>
                  <a:lnTo>
                    <a:pt x="284" y="1174"/>
                  </a:lnTo>
                  <a:lnTo>
                    <a:pt x="133" y="1209"/>
                  </a:lnTo>
                  <a:lnTo>
                    <a:pt x="117" y="1211"/>
                  </a:lnTo>
                  <a:lnTo>
                    <a:pt x="100" y="1208"/>
                  </a:lnTo>
                  <a:lnTo>
                    <a:pt x="86" y="1201"/>
                  </a:lnTo>
                  <a:lnTo>
                    <a:pt x="75" y="1190"/>
                  </a:lnTo>
                  <a:lnTo>
                    <a:pt x="66" y="1176"/>
                  </a:lnTo>
                  <a:lnTo>
                    <a:pt x="37" y="1106"/>
                  </a:lnTo>
                  <a:lnTo>
                    <a:pt x="8" y="1037"/>
                  </a:lnTo>
                  <a:lnTo>
                    <a:pt x="4" y="1020"/>
                  </a:lnTo>
                  <a:lnTo>
                    <a:pt x="4" y="1004"/>
                  </a:lnTo>
                  <a:lnTo>
                    <a:pt x="9" y="989"/>
                  </a:lnTo>
                  <a:lnTo>
                    <a:pt x="18" y="976"/>
                  </a:lnTo>
                  <a:lnTo>
                    <a:pt x="30" y="964"/>
                  </a:lnTo>
                  <a:lnTo>
                    <a:pt x="161" y="884"/>
                  </a:lnTo>
                  <a:lnTo>
                    <a:pt x="155" y="826"/>
                  </a:lnTo>
                  <a:lnTo>
                    <a:pt x="153" y="766"/>
                  </a:lnTo>
                  <a:lnTo>
                    <a:pt x="159" y="706"/>
                  </a:lnTo>
                  <a:lnTo>
                    <a:pt x="27" y="625"/>
                  </a:lnTo>
                  <a:lnTo>
                    <a:pt x="15" y="615"/>
                  </a:lnTo>
                  <a:lnTo>
                    <a:pt x="6" y="600"/>
                  </a:lnTo>
                  <a:lnTo>
                    <a:pt x="2" y="585"/>
                  </a:lnTo>
                  <a:lnTo>
                    <a:pt x="0" y="569"/>
                  </a:lnTo>
                  <a:lnTo>
                    <a:pt x="5" y="553"/>
                  </a:lnTo>
                  <a:lnTo>
                    <a:pt x="62" y="413"/>
                  </a:lnTo>
                  <a:lnTo>
                    <a:pt x="70" y="398"/>
                  </a:lnTo>
                  <a:lnTo>
                    <a:pt x="82" y="387"/>
                  </a:lnTo>
                  <a:lnTo>
                    <a:pt x="96" y="380"/>
                  </a:lnTo>
                  <a:lnTo>
                    <a:pt x="112" y="377"/>
                  </a:lnTo>
                  <a:lnTo>
                    <a:pt x="129" y="378"/>
                  </a:lnTo>
                  <a:lnTo>
                    <a:pt x="277" y="412"/>
                  </a:lnTo>
                  <a:lnTo>
                    <a:pt x="305" y="375"/>
                  </a:lnTo>
                  <a:lnTo>
                    <a:pt x="336" y="341"/>
                  </a:lnTo>
                  <a:lnTo>
                    <a:pt x="370" y="311"/>
                  </a:lnTo>
                  <a:lnTo>
                    <a:pt x="404" y="282"/>
                  </a:lnTo>
                  <a:lnTo>
                    <a:pt x="370" y="132"/>
                  </a:lnTo>
                  <a:lnTo>
                    <a:pt x="368" y="116"/>
                  </a:lnTo>
                  <a:lnTo>
                    <a:pt x="371" y="99"/>
                  </a:lnTo>
                  <a:lnTo>
                    <a:pt x="378" y="85"/>
                  </a:lnTo>
                  <a:lnTo>
                    <a:pt x="389" y="74"/>
                  </a:lnTo>
                  <a:lnTo>
                    <a:pt x="403" y="66"/>
                  </a:lnTo>
                  <a:lnTo>
                    <a:pt x="473" y="36"/>
                  </a:lnTo>
                  <a:lnTo>
                    <a:pt x="542" y="7"/>
                  </a:lnTo>
                  <a:lnTo>
                    <a:pt x="558" y="3"/>
                  </a:lnTo>
                  <a:lnTo>
                    <a:pt x="575" y="3"/>
                  </a:lnTo>
                  <a:lnTo>
                    <a:pt x="590" y="8"/>
                  </a:lnTo>
                  <a:lnTo>
                    <a:pt x="603" y="17"/>
                  </a:lnTo>
                  <a:lnTo>
                    <a:pt x="615" y="30"/>
                  </a:lnTo>
                  <a:lnTo>
                    <a:pt x="697" y="160"/>
                  </a:lnTo>
                  <a:lnTo>
                    <a:pt x="755" y="153"/>
                  </a:lnTo>
                  <a:lnTo>
                    <a:pt x="814" y="153"/>
                  </a:lnTo>
                  <a:lnTo>
                    <a:pt x="874" y="159"/>
                  </a:lnTo>
                  <a:lnTo>
                    <a:pt x="955" y="28"/>
                  </a:lnTo>
                  <a:lnTo>
                    <a:pt x="965" y="16"/>
                  </a:lnTo>
                  <a:lnTo>
                    <a:pt x="980" y="7"/>
                  </a:lnTo>
                  <a:lnTo>
                    <a:pt x="994" y="1"/>
                  </a:lnTo>
                  <a:lnTo>
                    <a:pt x="10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65" name="Freeform 53"/>
          <p:cNvSpPr>
            <a:spLocks noEditPoints="1"/>
          </p:cNvSpPr>
          <p:nvPr/>
        </p:nvSpPr>
        <p:spPr bwMode="auto">
          <a:xfrm>
            <a:off x="4119405" y="455415"/>
            <a:ext cx="230981" cy="230981"/>
          </a:xfrm>
          <a:custGeom>
            <a:avLst/>
            <a:gdLst>
              <a:gd name="T0" fmla="*/ 2278 w 3294"/>
              <a:gd name="T1" fmla="*/ 2543 h 3302"/>
              <a:gd name="T2" fmla="*/ 2207 w 3294"/>
              <a:gd name="T3" fmla="*/ 2745 h 3302"/>
              <a:gd name="T4" fmla="*/ 2528 w 3294"/>
              <a:gd name="T5" fmla="*/ 2505 h 3302"/>
              <a:gd name="T6" fmla="*/ 2396 w 3294"/>
              <a:gd name="T7" fmla="*/ 2247 h 3302"/>
              <a:gd name="T8" fmla="*/ 1884 w 3294"/>
              <a:gd name="T9" fmla="*/ 2702 h 3302"/>
              <a:gd name="T10" fmla="*/ 2073 w 3294"/>
              <a:gd name="T11" fmla="*/ 2400 h 3302"/>
              <a:gd name="T12" fmla="*/ 1189 w 3294"/>
              <a:gd name="T13" fmla="*/ 2326 h 3302"/>
              <a:gd name="T14" fmla="*/ 1372 w 3294"/>
              <a:gd name="T15" fmla="*/ 2648 h 3302"/>
              <a:gd name="T16" fmla="*/ 1523 w 3294"/>
              <a:gd name="T17" fmla="*/ 2247 h 3302"/>
              <a:gd name="T18" fmla="*/ 712 w 3294"/>
              <a:gd name="T19" fmla="*/ 2446 h 3302"/>
              <a:gd name="T20" fmla="*/ 1017 w 3294"/>
              <a:gd name="T21" fmla="*/ 2706 h 3302"/>
              <a:gd name="T22" fmla="*/ 1051 w 3294"/>
              <a:gd name="T23" fmla="*/ 2607 h 3302"/>
              <a:gd name="T24" fmla="*/ 898 w 3294"/>
              <a:gd name="T25" fmla="*/ 2247 h 3302"/>
              <a:gd name="T26" fmla="*/ 2480 w 3294"/>
              <a:gd name="T27" fmla="*/ 1559 h 3302"/>
              <a:gd name="T28" fmla="*/ 2454 w 3294"/>
              <a:gd name="T29" fmla="*/ 2000 h 3302"/>
              <a:gd name="T30" fmla="*/ 2872 w 3294"/>
              <a:gd name="T31" fmla="*/ 1723 h 3302"/>
              <a:gd name="T32" fmla="*/ 2841 w 3294"/>
              <a:gd name="T33" fmla="*/ 1369 h 3302"/>
              <a:gd name="T34" fmla="*/ 2203 w 3294"/>
              <a:gd name="T35" fmla="*/ 2000 h 3302"/>
              <a:gd name="T36" fmla="*/ 2236 w 3294"/>
              <a:gd name="T37" fmla="*/ 1650 h 3302"/>
              <a:gd name="T38" fmla="*/ 2203 w 3294"/>
              <a:gd name="T39" fmla="*/ 1302 h 3302"/>
              <a:gd name="T40" fmla="*/ 1063 w 3294"/>
              <a:gd name="T41" fmla="*/ 1505 h 3302"/>
              <a:gd name="T42" fmla="*/ 1070 w 3294"/>
              <a:gd name="T43" fmla="*/ 1867 h 3302"/>
              <a:gd name="T44" fmla="*/ 1091 w 3294"/>
              <a:gd name="T45" fmla="*/ 1302 h 3302"/>
              <a:gd name="T46" fmla="*/ 422 w 3294"/>
              <a:gd name="T47" fmla="*/ 1578 h 3302"/>
              <a:gd name="T48" fmla="*/ 452 w 3294"/>
              <a:gd name="T49" fmla="*/ 1933 h 3302"/>
              <a:gd name="T50" fmla="*/ 813 w 3294"/>
              <a:gd name="T51" fmla="*/ 1743 h 3302"/>
              <a:gd name="T52" fmla="*/ 839 w 3294"/>
              <a:gd name="T53" fmla="*/ 1302 h 3302"/>
              <a:gd name="T54" fmla="*/ 2243 w 3294"/>
              <a:gd name="T55" fmla="*/ 694 h 3302"/>
              <a:gd name="T56" fmla="*/ 2396 w 3294"/>
              <a:gd name="T57" fmla="*/ 1055 h 3302"/>
              <a:gd name="T58" fmla="*/ 2528 w 3294"/>
              <a:gd name="T59" fmla="*/ 796 h 3302"/>
              <a:gd name="T60" fmla="*/ 2207 w 3294"/>
              <a:gd name="T61" fmla="*/ 556 h 3302"/>
              <a:gd name="T62" fmla="*/ 949 w 3294"/>
              <a:gd name="T63" fmla="*/ 639 h 3302"/>
              <a:gd name="T64" fmla="*/ 661 w 3294"/>
              <a:gd name="T65" fmla="*/ 919 h 3302"/>
              <a:gd name="T66" fmla="*/ 953 w 3294"/>
              <a:gd name="T67" fmla="*/ 899 h 3302"/>
              <a:gd name="T68" fmla="*/ 1123 w 3294"/>
              <a:gd name="T69" fmla="*/ 576 h 3302"/>
              <a:gd name="T70" fmla="*/ 2105 w 3294"/>
              <a:gd name="T71" fmla="*/ 976 h 3302"/>
              <a:gd name="T72" fmla="*/ 1922 w 3294"/>
              <a:gd name="T73" fmla="*/ 653 h 3302"/>
              <a:gd name="T74" fmla="*/ 1523 w 3294"/>
              <a:gd name="T75" fmla="*/ 472 h 3302"/>
              <a:gd name="T76" fmla="*/ 1332 w 3294"/>
              <a:gd name="T77" fmla="*/ 707 h 3302"/>
              <a:gd name="T78" fmla="*/ 1157 w 3294"/>
              <a:gd name="T79" fmla="*/ 1055 h 3302"/>
              <a:gd name="T80" fmla="*/ 1846 w 3294"/>
              <a:gd name="T81" fmla="*/ 12 h 3302"/>
              <a:gd name="T82" fmla="*/ 2309 w 3294"/>
              <a:gd name="T83" fmla="*/ 140 h 3302"/>
              <a:gd name="T84" fmla="*/ 2707 w 3294"/>
              <a:gd name="T85" fmla="*/ 389 h 3302"/>
              <a:gd name="T86" fmla="*/ 3018 w 3294"/>
              <a:gd name="T87" fmla="*/ 738 h 3302"/>
              <a:gd name="T88" fmla="*/ 3221 w 3294"/>
              <a:gd name="T89" fmla="*/ 1166 h 3302"/>
              <a:gd name="T90" fmla="*/ 3294 w 3294"/>
              <a:gd name="T91" fmla="*/ 1650 h 3302"/>
              <a:gd name="T92" fmla="*/ 3221 w 3294"/>
              <a:gd name="T93" fmla="*/ 2136 h 3302"/>
              <a:gd name="T94" fmla="*/ 3018 w 3294"/>
              <a:gd name="T95" fmla="*/ 2564 h 3302"/>
              <a:gd name="T96" fmla="*/ 2707 w 3294"/>
              <a:gd name="T97" fmla="*/ 2913 h 3302"/>
              <a:gd name="T98" fmla="*/ 2309 w 3294"/>
              <a:gd name="T99" fmla="*/ 3162 h 3302"/>
              <a:gd name="T100" fmla="*/ 1846 w 3294"/>
              <a:gd name="T101" fmla="*/ 3290 h 3302"/>
              <a:gd name="T102" fmla="*/ 1352 w 3294"/>
              <a:gd name="T103" fmla="*/ 3275 h 3302"/>
              <a:gd name="T104" fmla="*/ 899 w 3294"/>
              <a:gd name="T105" fmla="*/ 3121 h 3302"/>
              <a:gd name="T106" fmla="*/ 517 w 3294"/>
              <a:gd name="T107" fmla="*/ 2850 h 3302"/>
              <a:gd name="T108" fmla="*/ 225 w 3294"/>
              <a:gd name="T109" fmla="*/ 2483 h 3302"/>
              <a:gd name="T110" fmla="*/ 47 w 3294"/>
              <a:gd name="T111" fmla="*/ 2042 h 3302"/>
              <a:gd name="T112" fmla="*/ 3 w 3294"/>
              <a:gd name="T113" fmla="*/ 1550 h 3302"/>
              <a:gd name="T114" fmla="*/ 103 w 3294"/>
              <a:gd name="T115" fmla="*/ 1076 h 3302"/>
              <a:gd name="T116" fmla="*/ 330 w 3294"/>
              <a:gd name="T117" fmla="*/ 662 h 3302"/>
              <a:gd name="T118" fmla="*/ 660 w 3294"/>
              <a:gd name="T119" fmla="*/ 331 h 3302"/>
              <a:gd name="T120" fmla="*/ 1073 w 3294"/>
              <a:gd name="T121" fmla="*/ 103 h 3302"/>
              <a:gd name="T122" fmla="*/ 1547 w 3294"/>
              <a:gd name="T123" fmla="*/ 3 h 3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94" h="3302">
                <a:moveTo>
                  <a:pt x="2396" y="2247"/>
                </a:moveTo>
                <a:lnTo>
                  <a:pt x="2370" y="2327"/>
                </a:lnTo>
                <a:lnTo>
                  <a:pt x="2341" y="2402"/>
                </a:lnTo>
                <a:lnTo>
                  <a:pt x="2310" y="2474"/>
                </a:lnTo>
                <a:lnTo>
                  <a:pt x="2278" y="2543"/>
                </a:lnTo>
                <a:lnTo>
                  <a:pt x="2243" y="2608"/>
                </a:lnTo>
                <a:lnTo>
                  <a:pt x="2207" y="2669"/>
                </a:lnTo>
                <a:lnTo>
                  <a:pt x="2171" y="2726"/>
                </a:lnTo>
                <a:lnTo>
                  <a:pt x="2133" y="2781"/>
                </a:lnTo>
                <a:lnTo>
                  <a:pt x="2207" y="2745"/>
                </a:lnTo>
                <a:lnTo>
                  <a:pt x="2277" y="2706"/>
                </a:lnTo>
                <a:lnTo>
                  <a:pt x="2345" y="2662"/>
                </a:lnTo>
                <a:lnTo>
                  <a:pt x="2410" y="2614"/>
                </a:lnTo>
                <a:lnTo>
                  <a:pt x="2471" y="2562"/>
                </a:lnTo>
                <a:lnTo>
                  <a:pt x="2528" y="2505"/>
                </a:lnTo>
                <a:lnTo>
                  <a:pt x="2582" y="2446"/>
                </a:lnTo>
                <a:lnTo>
                  <a:pt x="2633" y="2383"/>
                </a:lnTo>
                <a:lnTo>
                  <a:pt x="2679" y="2317"/>
                </a:lnTo>
                <a:lnTo>
                  <a:pt x="2720" y="2247"/>
                </a:lnTo>
                <a:lnTo>
                  <a:pt x="2396" y="2247"/>
                </a:lnTo>
                <a:close/>
                <a:moveTo>
                  <a:pt x="1771" y="2247"/>
                </a:moveTo>
                <a:lnTo>
                  <a:pt x="1771" y="2829"/>
                </a:lnTo>
                <a:lnTo>
                  <a:pt x="1807" y="2792"/>
                </a:lnTo>
                <a:lnTo>
                  <a:pt x="1845" y="2748"/>
                </a:lnTo>
                <a:lnTo>
                  <a:pt x="1884" y="2702"/>
                </a:lnTo>
                <a:lnTo>
                  <a:pt x="1923" y="2651"/>
                </a:lnTo>
                <a:lnTo>
                  <a:pt x="1962" y="2595"/>
                </a:lnTo>
                <a:lnTo>
                  <a:pt x="2000" y="2534"/>
                </a:lnTo>
                <a:lnTo>
                  <a:pt x="2037" y="2469"/>
                </a:lnTo>
                <a:lnTo>
                  <a:pt x="2073" y="2400"/>
                </a:lnTo>
                <a:lnTo>
                  <a:pt x="2106" y="2326"/>
                </a:lnTo>
                <a:lnTo>
                  <a:pt x="2137" y="2247"/>
                </a:lnTo>
                <a:lnTo>
                  <a:pt x="1771" y="2247"/>
                </a:lnTo>
                <a:close/>
                <a:moveTo>
                  <a:pt x="1158" y="2247"/>
                </a:moveTo>
                <a:lnTo>
                  <a:pt x="1189" y="2326"/>
                </a:lnTo>
                <a:lnTo>
                  <a:pt x="1223" y="2399"/>
                </a:lnTo>
                <a:lnTo>
                  <a:pt x="1258" y="2468"/>
                </a:lnTo>
                <a:lnTo>
                  <a:pt x="1295" y="2532"/>
                </a:lnTo>
                <a:lnTo>
                  <a:pt x="1333" y="2593"/>
                </a:lnTo>
                <a:lnTo>
                  <a:pt x="1372" y="2648"/>
                </a:lnTo>
                <a:lnTo>
                  <a:pt x="1411" y="2699"/>
                </a:lnTo>
                <a:lnTo>
                  <a:pt x="1449" y="2746"/>
                </a:lnTo>
                <a:lnTo>
                  <a:pt x="1487" y="2789"/>
                </a:lnTo>
                <a:lnTo>
                  <a:pt x="1523" y="2827"/>
                </a:lnTo>
                <a:lnTo>
                  <a:pt x="1523" y="2247"/>
                </a:lnTo>
                <a:lnTo>
                  <a:pt x="1158" y="2247"/>
                </a:lnTo>
                <a:close/>
                <a:moveTo>
                  <a:pt x="574" y="2247"/>
                </a:moveTo>
                <a:lnTo>
                  <a:pt x="615" y="2317"/>
                </a:lnTo>
                <a:lnTo>
                  <a:pt x="661" y="2383"/>
                </a:lnTo>
                <a:lnTo>
                  <a:pt x="712" y="2446"/>
                </a:lnTo>
                <a:lnTo>
                  <a:pt x="766" y="2505"/>
                </a:lnTo>
                <a:lnTo>
                  <a:pt x="823" y="2562"/>
                </a:lnTo>
                <a:lnTo>
                  <a:pt x="884" y="2614"/>
                </a:lnTo>
                <a:lnTo>
                  <a:pt x="949" y="2662"/>
                </a:lnTo>
                <a:lnTo>
                  <a:pt x="1017" y="2706"/>
                </a:lnTo>
                <a:lnTo>
                  <a:pt x="1087" y="2745"/>
                </a:lnTo>
                <a:lnTo>
                  <a:pt x="1161" y="2781"/>
                </a:lnTo>
                <a:lnTo>
                  <a:pt x="1123" y="2726"/>
                </a:lnTo>
                <a:lnTo>
                  <a:pt x="1087" y="2668"/>
                </a:lnTo>
                <a:lnTo>
                  <a:pt x="1051" y="2607"/>
                </a:lnTo>
                <a:lnTo>
                  <a:pt x="1017" y="2543"/>
                </a:lnTo>
                <a:lnTo>
                  <a:pt x="984" y="2474"/>
                </a:lnTo>
                <a:lnTo>
                  <a:pt x="953" y="2402"/>
                </a:lnTo>
                <a:lnTo>
                  <a:pt x="924" y="2327"/>
                </a:lnTo>
                <a:lnTo>
                  <a:pt x="898" y="2247"/>
                </a:lnTo>
                <a:lnTo>
                  <a:pt x="574" y="2247"/>
                </a:lnTo>
                <a:close/>
                <a:moveTo>
                  <a:pt x="2454" y="1302"/>
                </a:moveTo>
                <a:lnTo>
                  <a:pt x="2466" y="1384"/>
                </a:lnTo>
                <a:lnTo>
                  <a:pt x="2475" y="1470"/>
                </a:lnTo>
                <a:lnTo>
                  <a:pt x="2480" y="1559"/>
                </a:lnTo>
                <a:lnTo>
                  <a:pt x="2482" y="1650"/>
                </a:lnTo>
                <a:lnTo>
                  <a:pt x="2480" y="1743"/>
                </a:lnTo>
                <a:lnTo>
                  <a:pt x="2475" y="1831"/>
                </a:lnTo>
                <a:lnTo>
                  <a:pt x="2466" y="1917"/>
                </a:lnTo>
                <a:lnTo>
                  <a:pt x="2454" y="2000"/>
                </a:lnTo>
                <a:lnTo>
                  <a:pt x="2823" y="2000"/>
                </a:lnTo>
                <a:lnTo>
                  <a:pt x="2841" y="1933"/>
                </a:lnTo>
                <a:lnTo>
                  <a:pt x="2855" y="1864"/>
                </a:lnTo>
                <a:lnTo>
                  <a:pt x="2866" y="1794"/>
                </a:lnTo>
                <a:lnTo>
                  <a:pt x="2872" y="1723"/>
                </a:lnTo>
                <a:lnTo>
                  <a:pt x="2874" y="1650"/>
                </a:lnTo>
                <a:lnTo>
                  <a:pt x="2872" y="1578"/>
                </a:lnTo>
                <a:lnTo>
                  <a:pt x="2865" y="1508"/>
                </a:lnTo>
                <a:lnTo>
                  <a:pt x="2855" y="1438"/>
                </a:lnTo>
                <a:lnTo>
                  <a:pt x="2841" y="1369"/>
                </a:lnTo>
                <a:lnTo>
                  <a:pt x="2823" y="1302"/>
                </a:lnTo>
                <a:lnTo>
                  <a:pt x="2454" y="1302"/>
                </a:lnTo>
                <a:close/>
                <a:moveTo>
                  <a:pt x="1770" y="1302"/>
                </a:moveTo>
                <a:lnTo>
                  <a:pt x="1770" y="2000"/>
                </a:lnTo>
                <a:lnTo>
                  <a:pt x="2203" y="2000"/>
                </a:lnTo>
                <a:lnTo>
                  <a:pt x="2215" y="1935"/>
                </a:lnTo>
                <a:lnTo>
                  <a:pt x="2224" y="1867"/>
                </a:lnTo>
                <a:lnTo>
                  <a:pt x="2231" y="1797"/>
                </a:lnTo>
                <a:lnTo>
                  <a:pt x="2235" y="1725"/>
                </a:lnTo>
                <a:lnTo>
                  <a:pt x="2236" y="1650"/>
                </a:lnTo>
                <a:lnTo>
                  <a:pt x="2235" y="1576"/>
                </a:lnTo>
                <a:lnTo>
                  <a:pt x="2231" y="1505"/>
                </a:lnTo>
                <a:lnTo>
                  <a:pt x="2224" y="1435"/>
                </a:lnTo>
                <a:lnTo>
                  <a:pt x="2215" y="1367"/>
                </a:lnTo>
                <a:lnTo>
                  <a:pt x="2203" y="1302"/>
                </a:lnTo>
                <a:lnTo>
                  <a:pt x="1770" y="1302"/>
                </a:lnTo>
                <a:close/>
                <a:moveTo>
                  <a:pt x="1091" y="1302"/>
                </a:moveTo>
                <a:lnTo>
                  <a:pt x="1079" y="1367"/>
                </a:lnTo>
                <a:lnTo>
                  <a:pt x="1070" y="1435"/>
                </a:lnTo>
                <a:lnTo>
                  <a:pt x="1063" y="1505"/>
                </a:lnTo>
                <a:lnTo>
                  <a:pt x="1059" y="1576"/>
                </a:lnTo>
                <a:lnTo>
                  <a:pt x="1058" y="1650"/>
                </a:lnTo>
                <a:lnTo>
                  <a:pt x="1059" y="1725"/>
                </a:lnTo>
                <a:lnTo>
                  <a:pt x="1063" y="1797"/>
                </a:lnTo>
                <a:lnTo>
                  <a:pt x="1070" y="1867"/>
                </a:lnTo>
                <a:lnTo>
                  <a:pt x="1079" y="1935"/>
                </a:lnTo>
                <a:lnTo>
                  <a:pt x="1091" y="2000"/>
                </a:lnTo>
                <a:lnTo>
                  <a:pt x="1524" y="2000"/>
                </a:lnTo>
                <a:lnTo>
                  <a:pt x="1524" y="1302"/>
                </a:lnTo>
                <a:lnTo>
                  <a:pt x="1091" y="1302"/>
                </a:lnTo>
                <a:close/>
                <a:moveTo>
                  <a:pt x="470" y="1302"/>
                </a:moveTo>
                <a:lnTo>
                  <a:pt x="452" y="1369"/>
                </a:lnTo>
                <a:lnTo>
                  <a:pt x="438" y="1438"/>
                </a:lnTo>
                <a:lnTo>
                  <a:pt x="428" y="1508"/>
                </a:lnTo>
                <a:lnTo>
                  <a:pt x="422" y="1578"/>
                </a:lnTo>
                <a:lnTo>
                  <a:pt x="419" y="1650"/>
                </a:lnTo>
                <a:lnTo>
                  <a:pt x="422" y="1723"/>
                </a:lnTo>
                <a:lnTo>
                  <a:pt x="428" y="1794"/>
                </a:lnTo>
                <a:lnTo>
                  <a:pt x="438" y="1864"/>
                </a:lnTo>
                <a:lnTo>
                  <a:pt x="452" y="1933"/>
                </a:lnTo>
                <a:lnTo>
                  <a:pt x="470" y="2000"/>
                </a:lnTo>
                <a:lnTo>
                  <a:pt x="839" y="2000"/>
                </a:lnTo>
                <a:lnTo>
                  <a:pt x="828" y="1917"/>
                </a:lnTo>
                <a:lnTo>
                  <a:pt x="819" y="1831"/>
                </a:lnTo>
                <a:lnTo>
                  <a:pt x="813" y="1743"/>
                </a:lnTo>
                <a:lnTo>
                  <a:pt x="811" y="1650"/>
                </a:lnTo>
                <a:lnTo>
                  <a:pt x="813" y="1559"/>
                </a:lnTo>
                <a:lnTo>
                  <a:pt x="818" y="1470"/>
                </a:lnTo>
                <a:lnTo>
                  <a:pt x="827" y="1384"/>
                </a:lnTo>
                <a:lnTo>
                  <a:pt x="839" y="1302"/>
                </a:lnTo>
                <a:lnTo>
                  <a:pt x="470" y="1302"/>
                </a:lnTo>
                <a:close/>
                <a:moveTo>
                  <a:pt x="2133" y="521"/>
                </a:moveTo>
                <a:lnTo>
                  <a:pt x="2171" y="576"/>
                </a:lnTo>
                <a:lnTo>
                  <a:pt x="2207" y="633"/>
                </a:lnTo>
                <a:lnTo>
                  <a:pt x="2243" y="694"/>
                </a:lnTo>
                <a:lnTo>
                  <a:pt x="2277" y="759"/>
                </a:lnTo>
                <a:lnTo>
                  <a:pt x="2310" y="828"/>
                </a:lnTo>
                <a:lnTo>
                  <a:pt x="2341" y="900"/>
                </a:lnTo>
                <a:lnTo>
                  <a:pt x="2370" y="975"/>
                </a:lnTo>
                <a:lnTo>
                  <a:pt x="2396" y="1055"/>
                </a:lnTo>
                <a:lnTo>
                  <a:pt x="2720" y="1055"/>
                </a:lnTo>
                <a:lnTo>
                  <a:pt x="2679" y="985"/>
                </a:lnTo>
                <a:lnTo>
                  <a:pt x="2633" y="919"/>
                </a:lnTo>
                <a:lnTo>
                  <a:pt x="2582" y="856"/>
                </a:lnTo>
                <a:lnTo>
                  <a:pt x="2528" y="796"/>
                </a:lnTo>
                <a:lnTo>
                  <a:pt x="2471" y="739"/>
                </a:lnTo>
                <a:lnTo>
                  <a:pt x="2410" y="687"/>
                </a:lnTo>
                <a:lnTo>
                  <a:pt x="2345" y="639"/>
                </a:lnTo>
                <a:lnTo>
                  <a:pt x="2277" y="596"/>
                </a:lnTo>
                <a:lnTo>
                  <a:pt x="2207" y="556"/>
                </a:lnTo>
                <a:lnTo>
                  <a:pt x="2133" y="521"/>
                </a:lnTo>
                <a:close/>
                <a:moveTo>
                  <a:pt x="1161" y="521"/>
                </a:moveTo>
                <a:lnTo>
                  <a:pt x="1087" y="556"/>
                </a:lnTo>
                <a:lnTo>
                  <a:pt x="1017" y="596"/>
                </a:lnTo>
                <a:lnTo>
                  <a:pt x="949" y="639"/>
                </a:lnTo>
                <a:lnTo>
                  <a:pt x="884" y="687"/>
                </a:lnTo>
                <a:lnTo>
                  <a:pt x="823" y="739"/>
                </a:lnTo>
                <a:lnTo>
                  <a:pt x="766" y="796"/>
                </a:lnTo>
                <a:lnTo>
                  <a:pt x="712" y="856"/>
                </a:lnTo>
                <a:lnTo>
                  <a:pt x="661" y="919"/>
                </a:lnTo>
                <a:lnTo>
                  <a:pt x="615" y="985"/>
                </a:lnTo>
                <a:lnTo>
                  <a:pt x="574" y="1055"/>
                </a:lnTo>
                <a:lnTo>
                  <a:pt x="898" y="1055"/>
                </a:lnTo>
                <a:lnTo>
                  <a:pt x="924" y="975"/>
                </a:lnTo>
                <a:lnTo>
                  <a:pt x="953" y="899"/>
                </a:lnTo>
                <a:lnTo>
                  <a:pt x="984" y="828"/>
                </a:lnTo>
                <a:lnTo>
                  <a:pt x="1016" y="759"/>
                </a:lnTo>
                <a:lnTo>
                  <a:pt x="1051" y="694"/>
                </a:lnTo>
                <a:lnTo>
                  <a:pt x="1086" y="633"/>
                </a:lnTo>
                <a:lnTo>
                  <a:pt x="1123" y="576"/>
                </a:lnTo>
                <a:lnTo>
                  <a:pt x="1161" y="521"/>
                </a:lnTo>
                <a:close/>
                <a:moveTo>
                  <a:pt x="1771" y="474"/>
                </a:moveTo>
                <a:lnTo>
                  <a:pt x="1771" y="1055"/>
                </a:lnTo>
                <a:lnTo>
                  <a:pt x="2136" y="1055"/>
                </a:lnTo>
                <a:lnTo>
                  <a:pt x="2105" y="976"/>
                </a:lnTo>
                <a:lnTo>
                  <a:pt x="2071" y="903"/>
                </a:lnTo>
                <a:lnTo>
                  <a:pt x="2036" y="834"/>
                </a:lnTo>
                <a:lnTo>
                  <a:pt x="1999" y="770"/>
                </a:lnTo>
                <a:lnTo>
                  <a:pt x="1961" y="709"/>
                </a:lnTo>
                <a:lnTo>
                  <a:pt x="1922" y="653"/>
                </a:lnTo>
                <a:lnTo>
                  <a:pt x="1883" y="602"/>
                </a:lnTo>
                <a:lnTo>
                  <a:pt x="1845" y="556"/>
                </a:lnTo>
                <a:lnTo>
                  <a:pt x="1807" y="512"/>
                </a:lnTo>
                <a:lnTo>
                  <a:pt x="1771" y="474"/>
                </a:lnTo>
                <a:close/>
                <a:moveTo>
                  <a:pt x="1523" y="472"/>
                </a:moveTo>
                <a:lnTo>
                  <a:pt x="1487" y="510"/>
                </a:lnTo>
                <a:lnTo>
                  <a:pt x="1449" y="554"/>
                </a:lnTo>
                <a:lnTo>
                  <a:pt x="1410" y="600"/>
                </a:lnTo>
                <a:lnTo>
                  <a:pt x="1371" y="651"/>
                </a:lnTo>
                <a:lnTo>
                  <a:pt x="1332" y="707"/>
                </a:lnTo>
                <a:lnTo>
                  <a:pt x="1294" y="767"/>
                </a:lnTo>
                <a:lnTo>
                  <a:pt x="1257" y="832"/>
                </a:lnTo>
                <a:lnTo>
                  <a:pt x="1221" y="901"/>
                </a:lnTo>
                <a:lnTo>
                  <a:pt x="1188" y="975"/>
                </a:lnTo>
                <a:lnTo>
                  <a:pt x="1157" y="1055"/>
                </a:lnTo>
                <a:lnTo>
                  <a:pt x="1523" y="1055"/>
                </a:lnTo>
                <a:lnTo>
                  <a:pt x="1523" y="472"/>
                </a:lnTo>
                <a:close/>
                <a:moveTo>
                  <a:pt x="1646" y="0"/>
                </a:moveTo>
                <a:lnTo>
                  <a:pt x="1747" y="3"/>
                </a:lnTo>
                <a:lnTo>
                  <a:pt x="1846" y="12"/>
                </a:lnTo>
                <a:lnTo>
                  <a:pt x="1942" y="27"/>
                </a:lnTo>
                <a:lnTo>
                  <a:pt x="2037" y="47"/>
                </a:lnTo>
                <a:lnTo>
                  <a:pt x="2131" y="72"/>
                </a:lnTo>
                <a:lnTo>
                  <a:pt x="2221" y="103"/>
                </a:lnTo>
                <a:lnTo>
                  <a:pt x="2309" y="140"/>
                </a:lnTo>
                <a:lnTo>
                  <a:pt x="2394" y="180"/>
                </a:lnTo>
                <a:lnTo>
                  <a:pt x="2477" y="226"/>
                </a:lnTo>
                <a:lnTo>
                  <a:pt x="2557" y="276"/>
                </a:lnTo>
                <a:lnTo>
                  <a:pt x="2634" y="331"/>
                </a:lnTo>
                <a:lnTo>
                  <a:pt x="2707" y="389"/>
                </a:lnTo>
                <a:lnTo>
                  <a:pt x="2777" y="451"/>
                </a:lnTo>
                <a:lnTo>
                  <a:pt x="2843" y="518"/>
                </a:lnTo>
                <a:lnTo>
                  <a:pt x="2906" y="588"/>
                </a:lnTo>
                <a:lnTo>
                  <a:pt x="2964" y="662"/>
                </a:lnTo>
                <a:lnTo>
                  <a:pt x="3018" y="738"/>
                </a:lnTo>
                <a:lnTo>
                  <a:pt x="3069" y="819"/>
                </a:lnTo>
                <a:lnTo>
                  <a:pt x="3114" y="901"/>
                </a:lnTo>
                <a:lnTo>
                  <a:pt x="3155" y="987"/>
                </a:lnTo>
                <a:lnTo>
                  <a:pt x="3191" y="1076"/>
                </a:lnTo>
                <a:lnTo>
                  <a:pt x="3221" y="1166"/>
                </a:lnTo>
                <a:lnTo>
                  <a:pt x="3247" y="1260"/>
                </a:lnTo>
                <a:lnTo>
                  <a:pt x="3267" y="1354"/>
                </a:lnTo>
                <a:lnTo>
                  <a:pt x="3282" y="1452"/>
                </a:lnTo>
                <a:lnTo>
                  <a:pt x="3291" y="1550"/>
                </a:lnTo>
                <a:lnTo>
                  <a:pt x="3294" y="1650"/>
                </a:lnTo>
                <a:lnTo>
                  <a:pt x="3291" y="1751"/>
                </a:lnTo>
                <a:lnTo>
                  <a:pt x="3282" y="1850"/>
                </a:lnTo>
                <a:lnTo>
                  <a:pt x="3267" y="1947"/>
                </a:lnTo>
                <a:lnTo>
                  <a:pt x="3247" y="2042"/>
                </a:lnTo>
                <a:lnTo>
                  <a:pt x="3221" y="2136"/>
                </a:lnTo>
                <a:lnTo>
                  <a:pt x="3191" y="2226"/>
                </a:lnTo>
                <a:lnTo>
                  <a:pt x="3155" y="2314"/>
                </a:lnTo>
                <a:lnTo>
                  <a:pt x="3114" y="2400"/>
                </a:lnTo>
                <a:lnTo>
                  <a:pt x="3069" y="2483"/>
                </a:lnTo>
                <a:lnTo>
                  <a:pt x="3018" y="2564"/>
                </a:lnTo>
                <a:lnTo>
                  <a:pt x="2964" y="2640"/>
                </a:lnTo>
                <a:lnTo>
                  <a:pt x="2906" y="2713"/>
                </a:lnTo>
                <a:lnTo>
                  <a:pt x="2843" y="2784"/>
                </a:lnTo>
                <a:lnTo>
                  <a:pt x="2777" y="2850"/>
                </a:lnTo>
                <a:lnTo>
                  <a:pt x="2707" y="2913"/>
                </a:lnTo>
                <a:lnTo>
                  <a:pt x="2634" y="2971"/>
                </a:lnTo>
                <a:lnTo>
                  <a:pt x="2557" y="3026"/>
                </a:lnTo>
                <a:lnTo>
                  <a:pt x="2477" y="3076"/>
                </a:lnTo>
                <a:lnTo>
                  <a:pt x="2394" y="3121"/>
                </a:lnTo>
                <a:lnTo>
                  <a:pt x="2309" y="3162"/>
                </a:lnTo>
                <a:lnTo>
                  <a:pt x="2221" y="3198"/>
                </a:lnTo>
                <a:lnTo>
                  <a:pt x="2131" y="3229"/>
                </a:lnTo>
                <a:lnTo>
                  <a:pt x="2037" y="3255"/>
                </a:lnTo>
                <a:lnTo>
                  <a:pt x="1942" y="3275"/>
                </a:lnTo>
                <a:lnTo>
                  <a:pt x="1846" y="3290"/>
                </a:lnTo>
                <a:lnTo>
                  <a:pt x="1747" y="3299"/>
                </a:lnTo>
                <a:lnTo>
                  <a:pt x="1646" y="3302"/>
                </a:lnTo>
                <a:lnTo>
                  <a:pt x="1547" y="3299"/>
                </a:lnTo>
                <a:lnTo>
                  <a:pt x="1448" y="3290"/>
                </a:lnTo>
                <a:lnTo>
                  <a:pt x="1352" y="3275"/>
                </a:lnTo>
                <a:lnTo>
                  <a:pt x="1257" y="3255"/>
                </a:lnTo>
                <a:lnTo>
                  <a:pt x="1163" y="3229"/>
                </a:lnTo>
                <a:lnTo>
                  <a:pt x="1073" y="3198"/>
                </a:lnTo>
                <a:lnTo>
                  <a:pt x="985" y="3162"/>
                </a:lnTo>
                <a:lnTo>
                  <a:pt x="899" y="3121"/>
                </a:lnTo>
                <a:lnTo>
                  <a:pt x="817" y="3076"/>
                </a:lnTo>
                <a:lnTo>
                  <a:pt x="737" y="3026"/>
                </a:lnTo>
                <a:lnTo>
                  <a:pt x="660" y="2971"/>
                </a:lnTo>
                <a:lnTo>
                  <a:pt x="586" y="2913"/>
                </a:lnTo>
                <a:lnTo>
                  <a:pt x="517" y="2850"/>
                </a:lnTo>
                <a:lnTo>
                  <a:pt x="451" y="2784"/>
                </a:lnTo>
                <a:lnTo>
                  <a:pt x="388" y="2713"/>
                </a:lnTo>
                <a:lnTo>
                  <a:pt x="330" y="2640"/>
                </a:lnTo>
                <a:lnTo>
                  <a:pt x="276" y="2564"/>
                </a:lnTo>
                <a:lnTo>
                  <a:pt x="225" y="2483"/>
                </a:lnTo>
                <a:lnTo>
                  <a:pt x="180" y="2400"/>
                </a:lnTo>
                <a:lnTo>
                  <a:pt x="139" y="2314"/>
                </a:lnTo>
                <a:lnTo>
                  <a:pt x="103" y="2226"/>
                </a:lnTo>
                <a:lnTo>
                  <a:pt x="72" y="2136"/>
                </a:lnTo>
                <a:lnTo>
                  <a:pt x="47" y="2042"/>
                </a:lnTo>
                <a:lnTo>
                  <a:pt x="27" y="1947"/>
                </a:lnTo>
                <a:lnTo>
                  <a:pt x="12" y="1850"/>
                </a:lnTo>
                <a:lnTo>
                  <a:pt x="3" y="1751"/>
                </a:lnTo>
                <a:lnTo>
                  <a:pt x="0" y="1650"/>
                </a:lnTo>
                <a:lnTo>
                  <a:pt x="3" y="1550"/>
                </a:lnTo>
                <a:lnTo>
                  <a:pt x="12" y="1452"/>
                </a:lnTo>
                <a:lnTo>
                  <a:pt x="27" y="1354"/>
                </a:lnTo>
                <a:lnTo>
                  <a:pt x="47" y="1260"/>
                </a:lnTo>
                <a:lnTo>
                  <a:pt x="72" y="1166"/>
                </a:lnTo>
                <a:lnTo>
                  <a:pt x="103" y="1076"/>
                </a:lnTo>
                <a:lnTo>
                  <a:pt x="139" y="987"/>
                </a:lnTo>
                <a:lnTo>
                  <a:pt x="180" y="901"/>
                </a:lnTo>
                <a:lnTo>
                  <a:pt x="225" y="819"/>
                </a:lnTo>
                <a:lnTo>
                  <a:pt x="276" y="738"/>
                </a:lnTo>
                <a:lnTo>
                  <a:pt x="330" y="662"/>
                </a:lnTo>
                <a:lnTo>
                  <a:pt x="388" y="588"/>
                </a:lnTo>
                <a:lnTo>
                  <a:pt x="451" y="518"/>
                </a:lnTo>
                <a:lnTo>
                  <a:pt x="517" y="451"/>
                </a:lnTo>
                <a:lnTo>
                  <a:pt x="586" y="389"/>
                </a:lnTo>
                <a:lnTo>
                  <a:pt x="660" y="331"/>
                </a:lnTo>
                <a:lnTo>
                  <a:pt x="737" y="276"/>
                </a:lnTo>
                <a:lnTo>
                  <a:pt x="817" y="226"/>
                </a:lnTo>
                <a:lnTo>
                  <a:pt x="899" y="180"/>
                </a:lnTo>
                <a:lnTo>
                  <a:pt x="985" y="140"/>
                </a:lnTo>
                <a:lnTo>
                  <a:pt x="1073" y="103"/>
                </a:lnTo>
                <a:lnTo>
                  <a:pt x="1163" y="72"/>
                </a:lnTo>
                <a:lnTo>
                  <a:pt x="1257" y="47"/>
                </a:lnTo>
                <a:lnTo>
                  <a:pt x="1352" y="27"/>
                </a:lnTo>
                <a:lnTo>
                  <a:pt x="1448" y="12"/>
                </a:lnTo>
                <a:lnTo>
                  <a:pt x="1547" y="3"/>
                </a:lnTo>
                <a:lnTo>
                  <a:pt x="164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696" name="Group 1695"/>
          <p:cNvGrpSpPr/>
          <p:nvPr/>
        </p:nvGrpSpPr>
        <p:grpSpPr>
          <a:xfrm>
            <a:off x="4679316" y="457200"/>
            <a:ext cx="228601" cy="227410"/>
            <a:chOff x="6253163" y="392113"/>
            <a:chExt cx="304801" cy="303213"/>
          </a:xfrm>
          <a:solidFill>
            <a:schemeClr val="tx1">
              <a:lumMod val="65000"/>
              <a:lumOff val="35000"/>
            </a:schemeClr>
          </a:solidFill>
        </p:grpSpPr>
        <p:sp>
          <p:nvSpPr>
            <p:cNvPr id="269" name="Freeform 58"/>
            <p:cNvSpPr>
              <a:spLocks/>
            </p:cNvSpPr>
            <p:nvPr/>
          </p:nvSpPr>
          <p:spPr bwMode="auto">
            <a:xfrm>
              <a:off x="6253163" y="422276"/>
              <a:ext cx="274638" cy="273050"/>
            </a:xfrm>
            <a:custGeom>
              <a:avLst/>
              <a:gdLst>
                <a:gd name="T0" fmla="*/ 648 w 3120"/>
                <a:gd name="T1" fmla="*/ 14 h 3112"/>
                <a:gd name="T2" fmla="*/ 755 w 3120"/>
                <a:gd name="T3" fmla="*/ 83 h 3112"/>
                <a:gd name="T4" fmla="*/ 1063 w 3120"/>
                <a:gd name="T5" fmla="*/ 389 h 3112"/>
                <a:gd name="T6" fmla="*/ 1219 w 3120"/>
                <a:gd name="T7" fmla="*/ 563 h 3112"/>
                <a:gd name="T8" fmla="*/ 1251 w 3120"/>
                <a:gd name="T9" fmla="*/ 677 h 3112"/>
                <a:gd name="T10" fmla="*/ 1219 w 3120"/>
                <a:gd name="T11" fmla="*/ 790 h 3112"/>
                <a:gd name="T12" fmla="*/ 1037 w 3120"/>
                <a:gd name="T13" fmla="*/ 989 h 3112"/>
                <a:gd name="T14" fmla="*/ 894 w 3120"/>
                <a:gd name="T15" fmla="*/ 1140 h 3112"/>
                <a:gd name="T16" fmla="*/ 898 w 3120"/>
                <a:gd name="T17" fmla="*/ 1181 h 3112"/>
                <a:gd name="T18" fmla="*/ 1000 w 3120"/>
                <a:gd name="T19" fmla="*/ 1373 h 3112"/>
                <a:gd name="T20" fmla="*/ 1127 w 3120"/>
                <a:gd name="T21" fmla="*/ 1547 h 3112"/>
                <a:gd name="T22" fmla="*/ 1344 w 3120"/>
                <a:gd name="T23" fmla="*/ 1789 h 3112"/>
                <a:gd name="T24" fmla="*/ 1588 w 3120"/>
                <a:gd name="T25" fmla="*/ 2003 h 3112"/>
                <a:gd name="T26" fmla="*/ 1807 w 3120"/>
                <a:gd name="T27" fmla="*/ 2151 h 3112"/>
                <a:gd name="T28" fmla="*/ 1933 w 3120"/>
                <a:gd name="T29" fmla="*/ 2215 h 3112"/>
                <a:gd name="T30" fmla="*/ 1977 w 3120"/>
                <a:gd name="T31" fmla="*/ 2221 h 3112"/>
                <a:gd name="T32" fmla="*/ 2131 w 3120"/>
                <a:gd name="T33" fmla="*/ 2074 h 3112"/>
                <a:gd name="T34" fmla="*/ 2322 w 3120"/>
                <a:gd name="T35" fmla="*/ 1898 h 3112"/>
                <a:gd name="T36" fmla="*/ 2424 w 3120"/>
                <a:gd name="T37" fmla="*/ 1864 h 3112"/>
                <a:gd name="T38" fmla="*/ 2527 w 3120"/>
                <a:gd name="T39" fmla="*/ 1881 h 3112"/>
                <a:gd name="T40" fmla="*/ 2624 w 3120"/>
                <a:gd name="T41" fmla="*/ 1947 h 3112"/>
                <a:gd name="T42" fmla="*/ 3063 w 3120"/>
                <a:gd name="T43" fmla="*/ 2388 h 3112"/>
                <a:gd name="T44" fmla="*/ 3114 w 3120"/>
                <a:gd name="T45" fmla="*/ 2488 h 3112"/>
                <a:gd name="T46" fmla="*/ 3114 w 3120"/>
                <a:gd name="T47" fmla="*/ 2593 h 3112"/>
                <a:gd name="T48" fmla="*/ 3062 w 3120"/>
                <a:gd name="T49" fmla="*/ 2695 h 3112"/>
                <a:gd name="T50" fmla="*/ 2915 w 3120"/>
                <a:gd name="T51" fmla="*/ 2842 h 3112"/>
                <a:gd name="T52" fmla="*/ 2764 w 3120"/>
                <a:gd name="T53" fmla="*/ 2998 h 3112"/>
                <a:gd name="T54" fmla="*/ 2642 w 3120"/>
                <a:gd name="T55" fmla="*/ 3076 h 3112"/>
                <a:gd name="T56" fmla="*/ 2506 w 3120"/>
                <a:gd name="T57" fmla="*/ 3109 h 3112"/>
                <a:gd name="T58" fmla="*/ 2323 w 3120"/>
                <a:gd name="T59" fmla="*/ 3103 h 3112"/>
                <a:gd name="T60" fmla="*/ 2083 w 3120"/>
                <a:gd name="T61" fmla="*/ 3052 h 3112"/>
                <a:gd name="T62" fmla="*/ 1853 w 3120"/>
                <a:gd name="T63" fmla="*/ 2964 h 3112"/>
                <a:gd name="T64" fmla="*/ 1545 w 3120"/>
                <a:gd name="T65" fmla="*/ 2805 h 3112"/>
                <a:gd name="T66" fmla="*/ 1218 w 3120"/>
                <a:gd name="T67" fmla="*/ 2587 h 3112"/>
                <a:gd name="T68" fmla="*/ 919 w 3120"/>
                <a:gd name="T69" fmla="*/ 2334 h 3112"/>
                <a:gd name="T70" fmla="*/ 647 w 3120"/>
                <a:gd name="T71" fmla="*/ 2045 h 3112"/>
                <a:gd name="T72" fmla="*/ 428 w 3120"/>
                <a:gd name="T73" fmla="*/ 1761 h 3112"/>
                <a:gd name="T74" fmla="*/ 243 w 3120"/>
                <a:gd name="T75" fmla="*/ 1456 h 3112"/>
                <a:gd name="T76" fmla="*/ 94 w 3120"/>
                <a:gd name="T77" fmla="*/ 1128 h 3112"/>
                <a:gd name="T78" fmla="*/ 28 w 3120"/>
                <a:gd name="T79" fmla="*/ 914 h 3112"/>
                <a:gd name="T80" fmla="*/ 0 w 3120"/>
                <a:gd name="T81" fmla="*/ 693 h 3112"/>
                <a:gd name="T82" fmla="*/ 18 w 3120"/>
                <a:gd name="T83" fmla="*/ 528 h 3112"/>
                <a:gd name="T84" fmla="*/ 73 w 3120"/>
                <a:gd name="T85" fmla="*/ 408 h 3112"/>
                <a:gd name="T86" fmla="*/ 219 w 3120"/>
                <a:gd name="T87" fmla="*/ 254 h 3112"/>
                <a:gd name="T88" fmla="*/ 424 w 3120"/>
                <a:gd name="T89" fmla="*/ 54 h 3112"/>
                <a:gd name="T90" fmla="*/ 534 w 3120"/>
                <a:gd name="T91" fmla="*/ 3 h 3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20" h="3112">
                  <a:moveTo>
                    <a:pt x="572" y="0"/>
                  </a:moveTo>
                  <a:lnTo>
                    <a:pt x="610" y="3"/>
                  </a:lnTo>
                  <a:lnTo>
                    <a:pt x="648" y="14"/>
                  </a:lnTo>
                  <a:lnTo>
                    <a:pt x="685" y="29"/>
                  </a:lnTo>
                  <a:lnTo>
                    <a:pt x="720" y="52"/>
                  </a:lnTo>
                  <a:lnTo>
                    <a:pt x="755" y="83"/>
                  </a:lnTo>
                  <a:lnTo>
                    <a:pt x="859" y="185"/>
                  </a:lnTo>
                  <a:lnTo>
                    <a:pt x="962" y="289"/>
                  </a:lnTo>
                  <a:lnTo>
                    <a:pt x="1063" y="389"/>
                  </a:lnTo>
                  <a:lnTo>
                    <a:pt x="1162" y="489"/>
                  </a:lnTo>
                  <a:lnTo>
                    <a:pt x="1195" y="526"/>
                  </a:lnTo>
                  <a:lnTo>
                    <a:pt x="1219" y="563"/>
                  </a:lnTo>
                  <a:lnTo>
                    <a:pt x="1237" y="600"/>
                  </a:lnTo>
                  <a:lnTo>
                    <a:pt x="1248" y="638"/>
                  </a:lnTo>
                  <a:lnTo>
                    <a:pt x="1251" y="677"/>
                  </a:lnTo>
                  <a:lnTo>
                    <a:pt x="1248" y="714"/>
                  </a:lnTo>
                  <a:lnTo>
                    <a:pt x="1237" y="752"/>
                  </a:lnTo>
                  <a:lnTo>
                    <a:pt x="1219" y="790"/>
                  </a:lnTo>
                  <a:lnTo>
                    <a:pt x="1195" y="826"/>
                  </a:lnTo>
                  <a:lnTo>
                    <a:pt x="1164" y="862"/>
                  </a:lnTo>
                  <a:lnTo>
                    <a:pt x="1037" y="989"/>
                  </a:lnTo>
                  <a:lnTo>
                    <a:pt x="910" y="1114"/>
                  </a:lnTo>
                  <a:lnTo>
                    <a:pt x="900" y="1127"/>
                  </a:lnTo>
                  <a:lnTo>
                    <a:pt x="894" y="1140"/>
                  </a:lnTo>
                  <a:lnTo>
                    <a:pt x="890" y="1152"/>
                  </a:lnTo>
                  <a:lnTo>
                    <a:pt x="893" y="1166"/>
                  </a:lnTo>
                  <a:lnTo>
                    <a:pt x="898" y="1181"/>
                  </a:lnTo>
                  <a:lnTo>
                    <a:pt x="928" y="1247"/>
                  </a:lnTo>
                  <a:lnTo>
                    <a:pt x="962" y="1311"/>
                  </a:lnTo>
                  <a:lnTo>
                    <a:pt x="1000" y="1373"/>
                  </a:lnTo>
                  <a:lnTo>
                    <a:pt x="1040" y="1433"/>
                  </a:lnTo>
                  <a:lnTo>
                    <a:pt x="1082" y="1490"/>
                  </a:lnTo>
                  <a:lnTo>
                    <a:pt x="1127" y="1547"/>
                  </a:lnTo>
                  <a:lnTo>
                    <a:pt x="1197" y="1631"/>
                  </a:lnTo>
                  <a:lnTo>
                    <a:pt x="1270" y="1711"/>
                  </a:lnTo>
                  <a:lnTo>
                    <a:pt x="1344" y="1789"/>
                  </a:lnTo>
                  <a:lnTo>
                    <a:pt x="1423" y="1863"/>
                  </a:lnTo>
                  <a:lnTo>
                    <a:pt x="1504" y="1934"/>
                  </a:lnTo>
                  <a:lnTo>
                    <a:pt x="1588" y="2003"/>
                  </a:lnTo>
                  <a:lnTo>
                    <a:pt x="1675" y="2067"/>
                  </a:lnTo>
                  <a:lnTo>
                    <a:pt x="1766" y="2127"/>
                  </a:lnTo>
                  <a:lnTo>
                    <a:pt x="1807" y="2151"/>
                  </a:lnTo>
                  <a:lnTo>
                    <a:pt x="1849" y="2172"/>
                  </a:lnTo>
                  <a:lnTo>
                    <a:pt x="1891" y="2193"/>
                  </a:lnTo>
                  <a:lnTo>
                    <a:pt x="1933" y="2215"/>
                  </a:lnTo>
                  <a:lnTo>
                    <a:pt x="1949" y="2221"/>
                  </a:lnTo>
                  <a:lnTo>
                    <a:pt x="1964" y="2223"/>
                  </a:lnTo>
                  <a:lnTo>
                    <a:pt x="1977" y="2221"/>
                  </a:lnTo>
                  <a:lnTo>
                    <a:pt x="1990" y="2214"/>
                  </a:lnTo>
                  <a:lnTo>
                    <a:pt x="2004" y="2201"/>
                  </a:lnTo>
                  <a:lnTo>
                    <a:pt x="2131" y="2074"/>
                  </a:lnTo>
                  <a:lnTo>
                    <a:pt x="2259" y="1947"/>
                  </a:lnTo>
                  <a:lnTo>
                    <a:pt x="2290" y="1920"/>
                  </a:lnTo>
                  <a:lnTo>
                    <a:pt x="2322" y="1898"/>
                  </a:lnTo>
                  <a:lnTo>
                    <a:pt x="2355" y="1881"/>
                  </a:lnTo>
                  <a:lnTo>
                    <a:pt x="2390" y="1870"/>
                  </a:lnTo>
                  <a:lnTo>
                    <a:pt x="2424" y="1864"/>
                  </a:lnTo>
                  <a:lnTo>
                    <a:pt x="2458" y="1864"/>
                  </a:lnTo>
                  <a:lnTo>
                    <a:pt x="2493" y="1870"/>
                  </a:lnTo>
                  <a:lnTo>
                    <a:pt x="2527" y="1881"/>
                  </a:lnTo>
                  <a:lnTo>
                    <a:pt x="2560" y="1898"/>
                  </a:lnTo>
                  <a:lnTo>
                    <a:pt x="2593" y="1920"/>
                  </a:lnTo>
                  <a:lnTo>
                    <a:pt x="2624" y="1947"/>
                  </a:lnTo>
                  <a:lnTo>
                    <a:pt x="2830" y="2151"/>
                  </a:lnTo>
                  <a:lnTo>
                    <a:pt x="3035" y="2355"/>
                  </a:lnTo>
                  <a:lnTo>
                    <a:pt x="3063" y="2388"/>
                  </a:lnTo>
                  <a:lnTo>
                    <a:pt x="3086" y="2420"/>
                  </a:lnTo>
                  <a:lnTo>
                    <a:pt x="3103" y="2455"/>
                  </a:lnTo>
                  <a:lnTo>
                    <a:pt x="3114" y="2488"/>
                  </a:lnTo>
                  <a:lnTo>
                    <a:pt x="3120" y="2523"/>
                  </a:lnTo>
                  <a:lnTo>
                    <a:pt x="3120" y="2559"/>
                  </a:lnTo>
                  <a:lnTo>
                    <a:pt x="3114" y="2593"/>
                  </a:lnTo>
                  <a:lnTo>
                    <a:pt x="3102" y="2628"/>
                  </a:lnTo>
                  <a:lnTo>
                    <a:pt x="3085" y="2661"/>
                  </a:lnTo>
                  <a:lnTo>
                    <a:pt x="3062" y="2695"/>
                  </a:lnTo>
                  <a:lnTo>
                    <a:pt x="3034" y="2727"/>
                  </a:lnTo>
                  <a:lnTo>
                    <a:pt x="2975" y="2785"/>
                  </a:lnTo>
                  <a:lnTo>
                    <a:pt x="2915" y="2842"/>
                  </a:lnTo>
                  <a:lnTo>
                    <a:pt x="2856" y="2901"/>
                  </a:lnTo>
                  <a:lnTo>
                    <a:pt x="2801" y="2961"/>
                  </a:lnTo>
                  <a:lnTo>
                    <a:pt x="2764" y="2998"/>
                  </a:lnTo>
                  <a:lnTo>
                    <a:pt x="2725" y="3029"/>
                  </a:lnTo>
                  <a:lnTo>
                    <a:pt x="2684" y="3055"/>
                  </a:lnTo>
                  <a:lnTo>
                    <a:pt x="2642" y="3076"/>
                  </a:lnTo>
                  <a:lnTo>
                    <a:pt x="2598" y="3092"/>
                  </a:lnTo>
                  <a:lnTo>
                    <a:pt x="2553" y="3102"/>
                  </a:lnTo>
                  <a:lnTo>
                    <a:pt x="2506" y="3109"/>
                  </a:lnTo>
                  <a:lnTo>
                    <a:pt x="2456" y="3112"/>
                  </a:lnTo>
                  <a:lnTo>
                    <a:pt x="2406" y="3111"/>
                  </a:lnTo>
                  <a:lnTo>
                    <a:pt x="2323" y="3103"/>
                  </a:lnTo>
                  <a:lnTo>
                    <a:pt x="2242" y="3091"/>
                  </a:lnTo>
                  <a:lnTo>
                    <a:pt x="2161" y="3073"/>
                  </a:lnTo>
                  <a:lnTo>
                    <a:pt x="2083" y="3052"/>
                  </a:lnTo>
                  <a:lnTo>
                    <a:pt x="2006" y="3026"/>
                  </a:lnTo>
                  <a:lnTo>
                    <a:pt x="1929" y="2996"/>
                  </a:lnTo>
                  <a:lnTo>
                    <a:pt x="1853" y="2964"/>
                  </a:lnTo>
                  <a:lnTo>
                    <a:pt x="1779" y="2929"/>
                  </a:lnTo>
                  <a:lnTo>
                    <a:pt x="1660" y="2869"/>
                  </a:lnTo>
                  <a:lnTo>
                    <a:pt x="1545" y="2805"/>
                  </a:lnTo>
                  <a:lnTo>
                    <a:pt x="1433" y="2736"/>
                  </a:lnTo>
                  <a:lnTo>
                    <a:pt x="1324" y="2663"/>
                  </a:lnTo>
                  <a:lnTo>
                    <a:pt x="1218" y="2587"/>
                  </a:lnTo>
                  <a:lnTo>
                    <a:pt x="1115" y="2507"/>
                  </a:lnTo>
                  <a:lnTo>
                    <a:pt x="1015" y="2422"/>
                  </a:lnTo>
                  <a:lnTo>
                    <a:pt x="919" y="2334"/>
                  </a:lnTo>
                  <a:lnTo>
                    <a:pt x="825" y="2242"/>
                  </a:lnTo>
                  <a:lnTo>
                    <a:pt x="734" y="2146"/>
                  </a:lnTo>
                  <a:lnTo>
                    <a:pt x="647" y="2045"/>
                  </a:lnTo>
                  <a:lnTo>
                    <a:pt x="571" y="1952"/>
                  </a:lnTo>
                  <a:lnTo>
                    <a:pt x="498" y="1858"/>
                  </a:lnTo>
                  <a:lnTo>
                    <a:pt x="428" y="1761"/>
                  </a:lnTo>
                  <a:lnTo>
                    <a:pt x="362" y="1661"/>
                  </a:lnTo>
                  <a:lnTo>
                    <a:pt x="300" y="1560"/>
                  </a:lnTo>
                  <a:lnTo>
                    <a:pt x="243" y="1456"/>
                  </a:lnTo>
                  <a:lnTo>
                    <a:pt x="189" y="1349"/>
                  </a:lnTo>
                  <a:lnTo>
                    <a:pt x="140" y="1240"/>
                  </a:lnTo>
                  <a:lnTo>
                    <a:pt x="94" y="1128"/>
                  </a:lnTo>
                  <a:lnTo>
                    <a:pt x="69" y="1058"/>
                  </a:lnTo>
                  <a:lnTo>
                    <a:pt x="47" y="987"/>
                  </a:lnTo>
                  <a:lnTo>
                    <a:pt x="28" y="914"/>
                  </a:lnTo>
                  <a:lnTo>
                    <a:pt x="14" y="842"/>
                  </a:lnTo>
                  <a:lnTo>
                    <a:pt x="4" y="768"/>
                  </a:lnTo>
                  <a:lnTo>
                    <a:pt x="0" y="693"/>
                  </a:lnTo>
                  <a:lnTo>
                    <a:pt x="3" y="618"/>
                  </a:lnTo>
                  <a:lnTo>
                    <a:pt x="8" y="572"/>
                  </a:lnTo>
                  <a:lnTo>
                    <a:pt x="18" y="528"/>
                  </a:lnTo>
                  <a:lnTo>
                    <a:pt x="33" y="485"/>
                  </a:lnTo>
                  <a:lnTo>
                    <a:pt x="50" y="445"/>
                  </a:lnTo>
                  <a:lnTo>
                    <a:pt x="73" y="408"/>
                  </a:lnTo>
                  <a:lnTo>
                    <a:pt x="101" y="372"/>
                  </a:lnTo>
                  <a:lnTo>
                    <a:pt x="133" y="337"/>
                  </a:lnTo>
                  <a:lnTo>
                    <a:pt x="219" y="254"/>
                  </a:lnTo>
                  <a:lnTo>
                    <a:pt x="304" y="169"/>
                  </a:lnTo>
                  <a:lnTo>
                    <a:pt x="390" y="83"/>
                  </a:lnTo>
                  <a:lnTo>
                    <a:pt x="424" y="54"/>
                  </a:lnTo>
                  <a:lnTo>
                    <a:pt x="460" y="30"/>
                  </a:lnTo>
                  <a:lnTo>
                    <a:pt x="497" y="14"/>
                  </a:lnTo>
                  <a:lnTo>
                    <a:pt x="534" y="3"/>
                  </a:lnTo>
                  <a:lnTo>
                    <a:pt x="5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0" name="Freeform 59"/>
            <p:cNvSpPr>
              <a:spLocks/>
            </p:cNvSpPr>
            <p:nvPr/>
          </p:nvSpPr>
          <p:spPr bwMode="auto">
            <a:xfrm>
              <a:off x="6403976" y="452438"/>
              <a:ext cx="92075" cy="90488"/>
            </a:xfrm>
            <a:custGeom>
              <a:avLst/>
              <a:gdLst>
                <a:gd name="T0" fmla="*/ 37 w 1043"/>
                <a:gd name="T1" fmla="*/ 0 h 1019"/>
                <a:gd name="T2" fmla="*/ 113 w 1043"/>
                <a:gd name="T3" fmla="*/ 14 h 1019"/>
                <a:gd name="T4" fmla="*/ 189 w 1043"/>
                <a:gd name="T5" fmla="*/ 32 h 1019"/>
                <a:gd name="T6" fmla="*/ 261 w 1043"/>
                <a:gd name="T7" fmla="*/ 54 h 1019"/>
                <a:gd name="T8" fmla="*/ 332 w 1043"/>
                <a:gd name="T9" fmla="*/ 81 h 1019"/>
                <a:gd name="T10" fmla="*/ 402 w 1043"/>
                <a:gd name="T11" fmla="*/ 113 h 1019"/>
                <a:gd name="T12" fmla="*/ 469 w 1043"/>
                <a:gd name="T13" fmla="*/ 149 h 1019"/>
                <a:gd name="T14" fmla="*/ 533 w 1043"/>
                <a:gd name="T15" fmla="*/ 190 h 1019"/>
                <a:gd name="T16" fmla="*/ 596 w 1043"/>
                <a:gd name="T17" fmla="*/ 235 h 1019"/>
                <a:gd name="T18" fmla="*/ 655 w 1043"/>
                <a:gd name="T19" fmla="*/ 283 h 1019"/>
                <a:gd name="T20" fmla="*/ 712 w 1043"/>
                <a:gd name="T21" fmla="*/ 336 h 1019"/>
                <a:gd name="T22" fmla="*/ 768 w 1043"/>
                <a:gd name="T23" fmla="*/ 396 h 1019"/>
                <a:gd name="T24" fmla="*/ 820 w 1043"/>
                <a:gd name="T25" fmla="*/ 459 h 1019"/>
                <a:gd name="T26" fmla="*/ 866 w 1043"/>
                <a:gd name="T27" fmla="*/ 526 h 1019"/>
                <a:gd name="T28" fmla="*/ 908 w 1043"/>
                <a:gd name="T29" fmla="*/ 594 h 1019"/>
                <a:gd name="T30" fmla="*/ 946 w 1043"/>
                <a:gd name="T31" fmla="*/ 665 h 1019"/>
                <a:gd name="T32" fmla="*/ 977 w 1043"/>
                <a:gd name="T33" fmla="*/ 740 h 1019"/>
                <a:gd name="T34" fmla="*/ 1005 w 1043"/>
                <a:gd name="T35" fmla="*/ 816 h 1019"/>
                <a:gd name="T36" fmla="*/ 1027 w 1043"/>
                <a:gd name="T37" fmla="*/ 894 h 1019"/>
                <a:gd name="T38" fmla="*/ 1043 w 1043"/>
                <a:gd name="T39" fmla="*/ 974 h 1019"/>
                <a:gd name="T40" fmla="*/ 778 w 1043"/>
                <a:gd name="T41" fmla="*/ 1019 h 1019"/>
                <a:gd name="T42" fmla="*/ 763 w 1043"/>
                <a:gd name="T43" fmla="*/ 949 h 1019"/>
                <a:gd name="T44" fmla="*/ 743 w 1043"/>
                <a:gd name="T45" fmla="*/ 882 h 1019"/>
                <a:gd name="T46" fmla="*/ 719 w 1043"/>
                <a:gd name="T47" fmla="*/ 816 h 1019"/>
                <a:gd name="T48" fmla="*/ 688 w 1043"/>
                <a:gd name="T49" fmla="*/ 753 h 1019"/>
                <a:gd name="T50" fmla="*/ 654 w 1043"/>
                <a:gd name="T51" fmla="*/ 691 h 1019"/>
                <a:gd name="T52" fmla="*/ 615 w 1043"/>
                <a:gd name="T53" fmla="*/ 634 h 1019"/>
                <a:gd name="T54" fmla="*/ 571 w 1043"/>
                <a:gd name="T55" fmla="*/ 578 h 1019"/>
                <a:gd name="T56" fmla="*/ 522 w 1043"/>
                <a:gd name="T57" fmla="*/ 526 h 1019"/>
                <a:gd name="T58" fmla="*/ 473 w 1043"/>
                <a:gd name="T59" fmla="*/ 481 h 1019"/>
                <a:gd name="T60" fmla="*/ 422 w 1043"/>
                <a:gd name="T61" fmla="*/ 439 h 1019"/>
                <a:gd name="T62" fmla="*/ 367 w 1043"/>
                <a:gd name="T63" fmla="*/ 401 h 1019"/>
                <a:gd name="T64" fmla="*/ 311 w 1043"/>
                <a:gd name="T65" fmla="*/ 369 h 1019"/>
                <a:gd name="T66" fmla="*/ 253 w 1043"/>
                <a:gd name="T67" fmla="*/ 340 h 1019"/>
                <a:gd name="T68" fmla="*/ 192 w 1043"/>
                <a:gd name="T69" fmla="*/ 314 h 1019"/>
                <a:gd name="T70" fmla="*/ 130 w 1043"/>
                <a:gd name="T71" fmla="*/ 293 h 1019"/>
                <a:gd name="T72" fmla="*/ 65 w 1043"/>
                <a:gd name="T73" fmla="*/ 278 h 1019"/>
                <a:gd name="T74" fmla="*/ 0 w 1043"/>
                <a:gd name="T75" fmla="*/ 266 h 1019"/>
                <a:gd name="T76" fmla="*/ 37 w 1043"/>
                <a:gd name="T77" fmla="*/ 0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43" h="1019">
                  <a:moveTo>
                    <a:pt x="37" y="0"/>
                  </a:moveTo>
                  <a:lnTo>
                    <a:pt x="113" y="14"/>
                  </a:lnTo>
                  <a:lnTo>
                    <a:pt x="189" y="32"/>
                  </a:lnTo>
                  <a:lnTo>
                    <a:pt x="261" y="54"/>
                  </a:lnTo>
                  <a:lnTo>
                    <a:pt x="332" y="81"/>
                  </a:lnTo>
                  <a:lnTo>
                    <a:pt x="402" y="113"/>
                  </a:lnTo>
                  <a:lnTo>
                    <a:pt x="469" y="149"/>
                  </a:lnTo>
                  <a:lnTo>
                    <a:pt x="533" y="190"/>
                  </a:lnTo>
                  <a:lnTo>
                    <a:pt x="596" y="235"/>
                  </a:lnTo>
                  <a:lnTo>
                    <a:pt x="655" y="283"/>
                  </a:lnTo>
                  <a:lnTo>
                    <a:pt x="712" y="336"/>
                  </a:lnTo>
                  <a:lnTo>
                    <a:pt x="768" y="396"/>
                  </a:lnTo>
                  <a:lnTo>
                    <a:pt x="820" y="459"/>
                  </a:lnTo>
                  <a:lnTo>
                    <a:pt x="866" y="526"/>
                  </a:lnTo>
                  <a:lnTo>
                    <a:pt x="908" y="594"/>
                  </a:lnTo>
                  <a:lnTo>
                    <a:pt x="946" y="665"/>
                  </a:lnTo>
                  <a:lnTo>
                    <a:pt x="977" y="740"/>
                  </a:lnTo>
                  <a:lnTo>
                    <a:pt x="1005" y="816"/>
                  </a:lnTo>
                  <a:lnTo>
                    <a:pt x="1027" y="894"/>
                  </a:lnTo>
                  <a:lnTo>
                    <a:pt x="1043" y="974"/>
                  </a:lnTo>
                  <a:lnTo>
                    <a:pt x="778" y="1019"/>
                  </a:lnTo>
                  <a:lnTo>
                    <a:pt x="763" y="949"/>
                  </a:lnTo>
                  <a:lnTo>
                    <a:pt x="743" y="882"/>
                  </a:lnTo>
                  <a:lnTo>
                    <a:pt x="719" y="816"/>
                  </a:lnTo>
                  <a:lnTo>
                    <a:pt x="688" y="753"/>
                  </a:lnTo>
                  <a:lnTo>
                    <a:pt x="654" y="691"/>
                  </a:lnTo>
                  <a:lnTo>
                    <a:pt x="615" y="634"/>
                  </a:lnTo>
                  <a:lnTo>
                    <a:pt x="571" y="578"/>
                  </a:lnTo>
                  <a:lnTo>
                    <a:pt x="522" y="526"/>
                  </a:lnTo>
                  <a:lnTo>
                    <a:pt x="473" y="481"/>
                  </a:lnTo>
                  <a:lnTo>
                    <a:pt x="422" y="439"/>
                  </a:lnTo>
                  <a:lnTo>
                    <a:pt x="367" y="401"/>
                  </a:lnTo>
                  <a:lnTo>
                    <a:pt x="311" y="369"/>
                  </a:lnTo>
                  <a:lnTo>
                    <a:pt x="253" y="340"/>
                  </a:lnTo>
                  <a:lnTo>
                    <a:pt x="192" y="314"/>
                  </a:lnTo>
                  <a:lnTo>
                    <a:pt x="130" y="293"/>
                  </a:lnTo>
                  <a:lnTo>
                    <a:pt x="65" y="278"/>
                  </a:lnTo>
                  <a:lnTo>
                    <a:pt x="0" y="266"/>
                  </a:lnTo>
                  <a:lnTo>
                    <a:pt x="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1" name="Freeform 60"/>
            <p:cNvSpPr>
              <a:spLocks/>
            </p:cNvSpPr>
            <p:nvPr/>
          </p:nvSpPr>
          <p:spPr bwMode="auto">
            <a:xfrm>
              <a:off x="6407151" y="392113"/>
              <a:ext cx="150813" cy="147638"/>
            </a:xfrm>
            <a:custGeom>
              <a:avLst/>
              <a:gdLst>
                <a:gd name="T0" fmla="*/ 37 w 1708"/>
                <a:gd name="T1" fmla="*/ 0 h 1660"/>
                <a:gd name="T2" fmla="*/ 143 w 1708"/>
                <a:gd name="T3" fmla="*/ 18 h 1660"/>
                <a:gd name="T4" fmla="*/ 247 w 1708"/>
                <a:gd name="T5" fmla="*/ 41 h 1660"/>
                <a:gd name="T6" fmla="*/ 349 w 1708"/>
                <a:gd name="T7" fmla="*/ 69 h 1660"/>
                <a:gd name="T8" fmla="*/ 450 w 1708"/>
                <a:gd name="T9" fmla="*/ 103 h 1660"/>
                <a:gd name="T10" fmla="*/ 547 w 1708"/>
                <a:gd name="T11" fmla="*/ 142 h 1660"/>
                <a:gd name="T12" fmla="*/ 643 w 1708"/>
                <a:gd name="T13" fmla="*/ 187 h 1660"/>
                <a:gd name="T14" fmla="*/ 735 w 1708"/>
                <a:gd name="T15" fmla="*/ 236 h 1660"/>
                <a:gd name="T16" fmla="*/ 826 w 1708"/>
                <a:gd name="T17" fmla="*/ 290 h 1660"/>
                <a:gd name="T18" fmla="*/ 914 w 1708"/>
                <a:gd name="T19" fmla="*/ 350 h 1660"/>
                <a:gd name="T20" fmla="*/ 998 w 1708"/>
                <a:gd name="T21" fmla="*/ 414 h 1660"/>
                <a:gd name="T22" fmla="*/ 1080 w 1708"/>
                <a:gd name="T23" fmla="*/ 483 h 1660"/>
                <a:gd name="T24" fmla="*/ 1157 w 1708"/>
                <a:gd name="T25" fmla="*/ 557 h 1660"/>
                <a:gd name="T26" fmla="*/ 1228 w 1708"/>
                <a:gd name="T27" fmla="*/ 632 h 1660"/>
                <a:gd name="T28" fmla="*/ 1294 w 1708"/>
                <a:gd name="T29" fmla="*/ 708 h 1660"/>
                <a:gd name="T30" fmla="*/ 1356 w 1708"/>
                <a:gd name="T31" fmla="*/ 788 h 1660"/>
                <a:gd name="T32" fmla="*/ 1414 w 1708"/>
                <a:gd name="T33" fmla="*/ 871 h 1660"/>
                <a:gd name="T34" fmla="*/ 1466 w 1708"/>
                <a:gd name="T35" fmla="*/ 956 h 1660"/>
                <a:gd name="T36" fmla="*/ 1516 w 1708"/>
                <a:gd name="T37" fmla="*/ 1044 h 1660"/>
                <a:gd name="T38" fmla="*/ 1560 w 1708"/>
                <a:gd name="T39" fmla="*/ 1134 h 1660"/>
                <a:gd name="T40" fmla="*/ 1599 w 1708"/>
                <a:gd name="T41" fmla="*/ 1227 h 1660"/>
                <a:gd name="T42" fmla="*/ 1633 w 1708"/>
                <a:gd name="T43" fmla="*/ 1321 h 1660"/>
                <a:gd name="T44" fmla="*/ 1663 w 1708"/>
                <a:gd name="T45" fmla="*/ 1417 h 1660"/>
                <a:gd name="T46" fmla="*/ 1688 w 1708"/>
                <a:gd name="T47" fmla="*/ 1516 h 1660"/>
                <a:gd name="T48" fmla="*/ 1708 w 1708"/>
                <a:gd name="T49" fmla="*/ 1615 h 1660"/>
                <a:gd name="T50" fmla="*/ 1443 w 1708"/>
                <a:gd name="T51" fmla="*/ 1660 h 1660"/>
                <a:gd name="T52" fmla="*/ 1424 w 1708"/>
                <a:gd name="T53" fmla="*/ 1566 h 1660"/>
                <a:gd name="T54" fmla="*/ 1400 w 1708"/>
                <a:gd name="T55" fmla="*/ 1474 h 1660"/>
                <a:gd name="T56" fmla="*/ 1371 w 1708"/>
                <a:gd name="T57" fmla="*/ 1384 h 1660"/>
                <a:gd name="T58" fmla="*/ 1337 w 1708"/>
                <a:gd name="T59" fmla="*/ 1296 h 1660"/>
                <a:gd name="T60" fmla="*/ 1298 w 1708"/>
                <a:gd name="T61" fmla="*/ 1209 h 1660"/>
                <a:gd name="T62" fmla="*/ 1254 w 1708"/>
                <a:gd name="T63" fmla="*/ 1125 h 1660"/>
                <a:gd name="T64" fmla="*/ 1206 w 1708"/>
                <a:gd name="T65" fmla="*/ 1044 h 1660"/>
                <a:gd name="T66" fmla="*/ 1153 w 1708"/>
                <a:gd name="T67" fmla="*/ 966 h 1660"/>
                <a:gd name="T68" fmla="*/ 1096 w 1708"/>
                <a:gd name="T69" fmla="*/ 889 h 1660"/>
                <a:gd name="T70" fmla="*/ 1035 w 1708"/>
                <a:gd name="T71" fmla="*/ 817 h 1660"/>
                <a:gd name="T72" fmla="*/ 967 w 1708"/>
                <a:gd name="T73" fmla="*/ 747 h 1660"/>
                <a:gd name="T74" fmla="*/ 894 w 1708"/>
                <a:gd name="T75" fmla="*/ 678 h 1660"/>
                <a:gd name="T76" fmla="*/ 817 w 1708"/>
                <a:gd name="T77" fmla="*/ 613 h 1660"/>
                <a:gd name="T78" fmla="*/ 736 w 1708"/>
                <a:gd name="T79" fmla="*/ 554 h 1660"/>
                <a:gd name="T80" fmla="*/ 653 w 1708"/>
                <a:gd name="T81" fmla="*/ 499 h 1660"/>
                <a:gd name="T82" fmla="*/ 567 w 1708"/>
                <a:gd name="T83" fmla="*/ 450 h 1660"/>
                <a:gd name="T84" fmla="*/ 478 w 1708"/>
                <a:gd name="T85" fmla="*/ 406 h 1660"/>
                <a:gd name="T86" fmla="*/ 387 w 1708"/>
                <a:gd name="T87" fmla="*/ 367 h 1660"/>
                <a:gd name="T88" fmla="*/ 293 w 1708"/>
                <a:gd name="T89" fmla="*/ 333 h 1660"/>
                <a:gd name="T90" fmla="*/ 198 w 1708"/>
                <a:gd name="T91" fmla="*/ 305 h 1660"/>
                <a:gd name="T92" fmla="*/ 100 w 1708"/>
                <a:gd name="T93" fmla="*/ 283 h 1660"/>
                <a:gd name="T94" fmla="*/ 0 w 1708"/>
                <a:gd name="T95" fmla="*/ 265 h 1660"/>
                <a:gd name="T96" fmla="*/ 37 w 1708"/>
                <a:gd name="T97" fmla="*/ 0 h 1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8" h="1660">
                  <a:moveTo>
                    <a:pt x="37" y="0"/>
                  </a:moveTo>
                  <a:lnTo>
                    <a:pt x="143" y="18"/>
                  </a:lnTo>
                  <a:lnTo>
                    <a:pt x="247" y="41"/>
                  </a:lnTo>
                  <a:lnTo>
                    <a:pt x="349" y="69"/>
                  </a:lnTo>
                  <a:lnTo>
                    <a:pt x="450" y="103"/>
                  </a:lnTo>
                  <a:lnTo>
                    <a:pt x="547" y="142"/>
                  </a:lnTo>
                  <a:lnTo>
                    <a:pt x="643" y="187"/>
                  </a:lnTo>
                  <a:lnTo>
                    <a:pt x="735" y="236"/>
                  </a:lnTo>
                  <a:lnTo>
                    <a:pt x="826" y="290"/>
                  </a:lnTo>
                  <a:lnTo>
                    <a:pt x="914" y="350"/>
                  </a:lnTo>
                  <a:lnTo>
                    <a:pt x="998" y="414"/>
                  </a:lnTo>
                  <a:lnTo>
                    <a:pt x="1080" y="483"/>
                  </a:lnTo>
                  <a:lnTo>
                    <a:pt x="1157" y="557"/>
                  </a:lnTo>
                  <a:lnTo>
                    <a:pt x="1228" y="632"/>
                  </a:lnTo>
                  <a:lnTo>
                    <a:pt x="1294" y="708"/>
                  </a:lnTo>
                  <a:lnTo>
                    <a:pt x="1356" y="788"/>
                  </a:lnTo>
                  <a:lnTo>
                    <a:pt x="1414" y="871"/>
                  </a:lnTo>
                  <a:lnTo>
                    <a:pt x="1466" y="956"/>
                  </a:lnTo>
                  <a:lnTo>
                    <a:pt x="1516" y="1044"/>
                  </a:lnTo>
                  <a:lnTo>
                    <a:pt x="1560" y="1134"/>
                  </a:lnTo>
                  <a:lnTo>
                    <a:pt x="1599" y="1227"/>
                  </a:lnTo>
                  <a:lnTo>
                    <a:pt x="1633" y="1321"/>
                  </a:lnTo>
                  <a:lnTo>
                    <a:pt x="1663" y="1417"/>
                  </a:lnTo>
                  <a:lnTo>
                    <a:pt x="1688" y="1516"/>
                  </a:lnTo>
                  <a:lnTo>
                    <a:pt x="1708" y="1615"/>
                  </a:lnTo>
                  <a:lnTo>
                    <a:pt x="1443" y="1660"/>
                  </a:lnTo>
                  <a:lnTo>
                    <a:pt x="1424" y="1566"/>
                  </a:lnTo>
                  <a:lnTo>
                    <a:pt x="1400" y="1474"/>
                  </a:lnTo>
                  <a:lnTo>
                    <a:pt x="1371" y="1384"/>
                  </a:lnTo>
                  <a:lnTo>
                    <a:pt x="1337" y="1296"/>
                  </a:lnTo>
                  <a:lnTo>
                    <a:pt x="1298" y="1209"/>
                  </a:lnTo>
                  <a:lnTo>
                    <a:pt x="1254" y="1125"/>
                  </a:lnTo>
                  <a:lnTo>
                    <a:pt x="1206" y="1044"/>
                  </a:lnTo>
                  <a:lnTo>
                    <a:pt x="1153" y="966"/>
                  </a:lnTo>
                  <a:lnTo>
                    <a:pt x="1096" y="889"/>
                  </a:lnTo>
                  <a:lnTo>
                    <a:pt x="1035" y="817"/>
                  </a:lnTo>
                  <a:lnTo>
                    <a:pt x="967" y="747"/>
                  </a:lnTo>
                  <a:lnTo>
                    <a:pt x="894" y="678"/>
                  </a:lnTo>
                  <a:lnTo>
                    <a:pt x="817" y="613"/>
                  </a:lnTo>
                  <a:lnTo>
                    <a:pt x="736" y="554"/>
                  </a:lnTo>
                  <a:lnTo>
                    <a:pt x="653" y="499"/>
                  </a:lnTo>
                  <a:lnTo>
                    <a:pt x="567" y="450"/>
                  </a:lnTo>
                  <a:lnTo>
                    <a:pt x="478" y="406"/>
                  </a:lnTo>
                  <a:lnTo>
                    <a:pt x="387" y="367"/>
                  </a:lnTo>
                  <a:lnTo>
                    <a:pt x="293" y="333"/>
                  </a:lnTo>
                  <a:lnTo>
                    <a:pt x="198" y="305"/>
                  </a:lnTo>
                  <a:lnTo>
                    <a:pt x="100" y="283"/>
                  </a:lnTo>
                  <a:lnTo>
                    <a:pt x="0" y="265"/>
                  </a:lnTo>
                  <a:lnTo>
                    <a:pt x="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97" name="Group 1696"/>
          <p:cNvGrpSpPr/>
          <p:nvPr/>
        </p:nvGrpSpPr>
        <p:grpSpPr>
          <a:xfrm>
            <a:off x="5236846" y="473273"/>
            <a:ext cx="230981" cy="195263"/>
            <a:chOff x="7010400" y="414338"/>
            <a:chExt cx="307975" cy="260350"/>
          </a:xfrm>
          <a:solidFill>
            <a:schemeClr val="tx1">
              <a:lumMod val="65000"/>
              <a:lumOff val="35000"/>
            </a:schemeClr>
          </a:solidFill>
        </p:grpSpPr>
        <p:sp>
          <p:nvSpPr>
            <p:cNvPr id="275" name="Freeform 65"/>
            <p:cNvSpPr>
              <a:spLocks/>
            </p:cNvSpPr>
            <p:nvPr/>
          </p:nvSpPr>
          <p:spPr bwMode="auto">
            <a:xfrm>
              <a:off x="7035800" y="573088"/>
              <a:ext cx="47625" cy="100013"/>
            </a:xfrm>
            <a:custGeom>
              <a:avLst/>
              <a:gdLst>
                <a:gd name="T0" fmla="*/ 553 w 554"/>
                <a:gd name="T1" fmla="*/ 0 h 1135"/>
                <a:gd name="T2" fmla="*/ 554 w 554"/>
                <a:gd name="T3" fmla="*/ 19 h 1135"/>
                <a:gd name="T4" fmla="*/ 554 w 554"/>
                <a:gd name="T5" fmla="*/ 1005 h 1135"/>
                <a:gd name="T6" fmla="*/ 552 w 554"/>
                <a:gd name="T7" fmla="*/ 1031 h 1135"/>
                <a:gd name="T8" fmla="*/ 544 w 554"/>
                <a:gd name="T9" fmla="*/ 1055 h 1135"/>
                <a:gd name="T10" fmla="*/ 532 w 554"/>
                <a:gd name="T11" fmla="*/ 1078 h 1135"/>
                <a:gd name="T12" fmla="*/ 516 w 554"/>
                <a:gd name="T13" fmla="*/ 1097 h 1135"/>
                <a:gd name="T14" fmla="*/ 497 w 554"/>
                <a:gd name="T15" fmla="*/ 1112 h 1135"/>
                <a:gd name="T16" fmla="*/ 474 w 554"/>
                <a:gd name="T17" fmla="*/ 1125 h 1135"/>
                <a:gd name="T18" fmla="*/ 450 w 554"/>
                <a:gd name="T19" fmla="*/ 1132 h 1135"/>
                <a:gd name="T20" fmla="*/ 424 w 554"/>
                <a:gd name="T21" fmla="*/ 1135 h 1135"/>
                <a:gd name="T22" fmla="*/ 131 w 554"/>
                <a:gd name="T23" fmla="*/ 1135 h 1135"/>
                <a:gd name="T24" fmla="*/ 104 w 554"/>
                <a:gd name="T25" fmla="*/ 1132 h 1135"/>
                <a:gd name="T26" fmla="*/ 80 w 554"/>
                <a:gd name="T27" fmla="*/ 1125 h 1135"/>
                <a:gd name="T28" fmla="*/ 58 w 554"/>
                <a:gd name="T29" fmla="*/ 1112 h 1135"/>
                <a:gd name="T30" fmla="*/ 38 w 554"/>
                <a:gd name="T31" fmla="*/ 1097 h 1135"/>
                <a:gd name="T32" fmla="*/ 23 w 554"/>
                <a:gd name="T33" fmla="*/ 1078 h 1135"/>
                <a:gd name="T34" fmla="*/ 10 w 554"/>
                <a:gd name="T35" fmla="*/ 1055 h 1135"/>
                <a:gd name="T36" fmla="*/ 2 w 554"/>
                <a:gd name="T37" fmla="*/ 1031 h 1135"/>
                <a:gd name="T38" fmla="*/ 0 w 554"/>
                <a:gd name="T39" fmla="*/ 1005 h 1135"/>
                <a:gd name="T40" fmla="*/ 0 w 554"/>
                <a:gd name="T41" fmla="*/ 522 h 1135"/>
                <a:gd name="T42" fmla="*/ 33 w 554"/>
                <a:gd name="T43" fmla="*/ 505 h 1135"/>
                <a:gd name="T44" fmla="*/ 64 w 554"/>
                <a:gd name="T45" fmla="*/ 484 h 1135"/>
                <a:gd name="T46" fmla="*/ 91 w 554"/>
                <a:gd name="T47" fmla="*/ 460 h 1135"/>
                <a:gd name="T48" fmla="*/ 553 w 554"/>
                <a:gd name="T49" fmla="*/ 0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54" h="1135">
                  <a:moveTo>
                    <a:pt x="553" y="0"/>
                  </a:moveTo>
                  <a:lnTo>
                    <a:pt x="554" y="19"/>
                  </a:lnTo>
                  <a:lnTo>
                    <a:pt x="554" y="1005"/>
                  </a:lnTo>
                  <a:lnTo>
                    <a:pt x="552" y="1031"/>
                  </a:lnTo>
                  <a:lnTo>
                    <a:pt x="544" y="1055"/>
                  </a:lnTo>
                  <a:lnTo>
                    <a:pt x="532" y="1078"/>
                  </a:lnTo>
                  <a:lnTo>
                    <a:pt x="516" y="1097"/>
                  </a:lnTo>
                  <a:lnTo>
                    <a:pt x="497" y="1112"/>
                  </a:lnTo>
                  <a:lnTo>
                    <a:pt x="474" y="1125"/>
                  </a:lnTo>
                  <a:lnTo>
                    <a:pt x="450" y="1132"/>
                  </a:lnTo>
                  <a:lnTo>
                    <a:pt x="424" y="1135"/>
                  </a:lnTo>
                  <a:lnTo>
                    <a:pt x="131" y="1135"/>
                  </a:lnTo>
                  <a:lnTo>
                    <a:pt x="104" y="1132"/>
                  </a:lnTo>
                  <a:lnTo>
                    <a:pt x="80" y="1125"/>
                  </a:lnTo>
                  <a:lnTo>
                    <a:pt x="58" y="1112"/>
                  </a:lnTo>
                  <a:lnTo>
                    <a:pt x="38" y="1097"/>
                  </a:lnTo>
                  <a:lnTo>
                    <a:pt x="23" y="1078"/>
                  </a:lnTo>
                  <a:lnTo>
                    <a:pt x="10" y="1055"/>
                  </a:lnTo>
                  <a:lnTo>
                    <a:pt x="2" y="1031"/>
                  </a:lnTo>
                  <a:lnTo>
                    <a:pt x="0" y="1005"/>
                  </a:lnTo>
                  <a:lnTo>
                    <a:pt x="0" y="522"/>
                  </a:lnTo>
                  <a:lnTo>
                    <a:pt x="33" y="505"/>
                  </a:lnTo>
                  <a:lnTo>
                    <a:pt x="64" y="484"/>
                  </a:lnTo>
                  <a:lnTo>
                    <a:pt x="91" y="460"/>
                  </a:lnTo>
                  <a:lnTo>
                    <a:pt x="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6" name="Freeform 66"/>
            <p:cNvSpPr>
              <a:spLocks/>
            </p:cNvSpPr>
            <p:nvPr/>
          </p:nvSpPr>
          <p:spPr bwMode="auto">
            <a:xfrm>
              <a:off x="7010400" y="447676"/>
              <a:ext cx="307975" cy="173038"/>
            </a:xfrm>
            <a:custGeom>
              <a:avLst/>
              <a:gdLst>
                <a:gd name="T0" fmla="*/ 3412 w 3491"/>
                <a:gd name="T1" fmla="*/ 0 h 1957"/>
                <a:gd name="T2" fmla="*/ 3453 w 3491"/>
                <a:gd name="T3" fmla="*/ 7 h 1957"/>
                <a:gd name="T4" fmla="*/ 3478 w 3491"/>
                <a:gd name="T5" fmla="*/ 27 h 1957"/>
                <a:gd name="T6" fmla="*/ 3490 w 3491"/>
                <a:gd name="T7" fmla="*/ 62 h 1957"/>
                <a:gd name="T8" fmla="*/ 3477 w 3491"/>
                <a:gd name="T9" fmla="*/ 373 h 1957"/>
                <a:gd name="T10" fmla="*/ 3462 w 3491"/>
                <a:gd name="T11" fmla="*/ 679 h 1957"/>
                <a:gd name="T12" fmla="*/ 3454 w 3491"/>
                <a:gd name="T13" fmla="*/ 710 h 1957"/>
                <a:gd name="T14" fmla="*/ 3434 w 3491"/>
                <a:gd name="T15" fmla="*/ 737 h 1957"/>
                <a:gd name="T16" fmla="*/ 3403 w 3491"/>
                <a:gd name="T17" fmla="*/ 754 h 1957"/>
                <a:gd name="T18" fmla="*/ 3376 w 3491"/>
                <a:gd name="T19" fmla="*/ 754 h 1957"/>
                <a:gd name="T20" fmla="*/ 3352 w 3491"/>
                <a:gd name="T21" fmla="*/ 741 h 1957"/>
                <a:gd name="T22" fmla="*/ 3332 w 3491"/>
                <a:gd name="T23" fmla="*/ 722 h 1957"/>
                <a:gd name="T24" fmla="*/ 2539 w 3491"/>
                <a:gd name="T25" fmla="*/ 1157 h 1957"/>
                <a:gd name="T26" fmla="*/ 2370 w 3491"/>
                <a:gd name="T27" fmla="*/ 1325 h 1957"/>
                <a:gd name="T28" fmla="*/ 1775 w 3491"/>
                <a:gd name="T29" fmla="*/ 1919 h 1957"/>
                <a:gd name="T30" fmla="*/ 1731 w 3491"/>
                <a:gd name="T31" fmla="*/ 1947 h 1957"/>
                <a:gd name="T32" fmla="*/ 1683 w 3491"/>
                <a:gd name="T33" fmla="*/ 1957 h 1957"/>
                <a:gd name="T34" fmla="*/ 1633 w 3491"/>
                <a:gd name="T35" fmla="*/ 1947 h 1957"/>
                <a:gd name="T36" fmla="*/ 1589 w 3491"/>
                <a:gd name="T37" fmla="*/ 1919 h 1957"/>
                <a:gd name="T38" fmla="*/ 255 w 3491"/>
                <a:gd name="T39" fmla="*/ 1768 h 1957"/>
                <a:gd name="T40" fmla="*/ 212 w 3491"/>
                <a:gd name="T41" fmla="*/ 1796 h 1957"/>
                <a:gd name="T42" fmla="*/ 163 w 3491"/>
                <a:gd name="T43" fmla="*/ 1806 h 1957"/>
                <a:gd name="T44" fmla="*/ 113 w 3491"/>
                <a:gd name="T45" fmla="*/ 1796 h 1957"/>
                <a:gd name="T46" fmla="*/ 70 w 3491"/>
                <a:gd name="T47" fmla="*/ 1768 h 1957"/>
                <a:gd name="T48" fmla="*/ 21 w 3491"/>
                <a:gd name="T49" fmla="*/ 1715 h 1957"/>
                <a:gd name="T50" fmla="*/ 2 w 3491"/>
                <a:gd name="T51" fmla="*/ 1669 h 1957"/>
                <a:gd name="T52" fmla="*/ 0 w 3491"/>
                <a:gd name="T53" fmla="*/ 1643 h 1957"/>
                <a:gd name="T54" fmla="*/ 10 w 3491"/>
                <a:gd name="T55" fmla="*/ 1595 h 1957"/>
                <a:gd name="T56" fmla="*/ 38 w 3491"/>
                <a:gd name="T57" fmla="*/ 1552 h 1957"/>
                <a:gd name="T58" fmla="*/ 775 w 3491"/>
                <a:gd name="T59" fmla="*/ 822 h 1957"/>
                <a:gd name="T60" fmla="*/ 822 w 3491"/>
                <a:gd name="T61" fmla="*/ 803 h 1957"/>
                <a:gd name="T62" fmla="*/ 872 w 3491"/>
                <a:gd name="T63" fmla="*/ 802 h 1957"/>
                <a:gd name="T64" fmla="*/ 919 w 3491"/>
                <a:gd name="T65" fmla="*/ 821 h 1957"/>
                <a:gd name="T66" fmla="*/ 1683 w 3491"/>
                <a:gd name="T67" fmla="*/ 1578 h 1957"/>
                <a:gd name="T68" fmla="*/ 2322 w 3491"/>
                <a:gd name="T69" fmla="*/ 941 h 1957"/>
                <a:gd name="T70" fmla="*/ 2938 w 3491"/>
                <a:gd name="T71" fmla="*/ 328 h 1957"/>
                <a:gd name="T72" fmla="*/ 2754 w 3491"/>
                <a:gd name="T73" fmla="*/ 146 h 1957"/>
                <a:gd name="T74" fmla="*/ 2738 w 3491"/>
                <a:gd name="T75" fmla="*/ 128 h 1957"/>
                <a:gd name="T76" fmla="*/ 2726 w 3491"/>
                <a:gd name="T77" fmla="*/ 107 h 1957"/>
                <a:gd name="T78" fmla="*/ 2726 w 3491"/>
                <a:gd name="T79" fmla="*/ 83 h 1957"/>
                <a:gd name="T80" fmla="*/ 2741 w 3491"/>
                <a:gd name="T81" fmla="*/ 52 h 1957"/>
                <a:gd name="T82" fmla="*/ 2765 w 3491"/>
                <a:gd name="T83" fmla="*/ 35 h 1957"/>
                <a:gd name="T84" fmla="*/ 2794 w 3491"/>
                <a:gd name="T85" fmla="*/ 29 h 1957"/>
                <a:gd name="T86" fmla="*/ 3403 w 3491"/>
                <a:gd name="T87" fmla="*/ 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91" h="1957">
                  <a:moveTo>
                    <a:pt x="3403" y="0"/>
                  </a:moveTo>
                  <a:lnTo>
                    <a:pt x="3412" y="0"/>
                  </a:lnTo>
                  <a:lnTo>
                    <a:pt x="3434" y="2"/>
                  </a:lnTo>
                  <a:lnTo>
                    <a:pt x="3453" y="7"/>
                  </a:lnTo>
                  <a:lnTo>
                    <a:pt x="3468" y="16"/>
                  </a:lnTo>
                  <a:lnTo>
                    <a:pt x="3478" y="27"/>
                  </a:lnTo>
                  <a:lnTo>
                    <a:pt x="3486" y="43"/>
                  </a:lnTo>
                  <a:lnTo>
                    <a:pt x="3490" y="62"/>
                  </a:lnTo>
                  <a:lnTo>
                    <a:pt x="3491" y="84"/>
                  </a:lnTo>
                  <a:lnTo>
                    <a:pt x="3477" y="373"/>
                  </a:lnTo>
                  <a:lnTo>
                    <a:pt x="3463" y="662"/>
                  </a:lnTo>
                  <a:lnTo>
                    <a:pt x="3462" y="679"/>
                  </a:lnTo>
                  <a:lnTo>
                    <a:pt x="3459" y="696"/>
                  </a:lnTo>
                  <a:lnTo>
                    <a:pt x="3454" y="710"/>
                  </a:lnTo>
                  <a:lnTo>
                    <a:pt x="3445" y="724"/>
                  </a:lnTo>
                  <a:lnTo>
                    <a:pt x="3434" y="737"/>
                  </a:lnTo>
                  <a:lnTo>
                    <a:pt x="3418" y="747"/>
                  </a:lnTo>
                  <a:lnTo>
                    <a:pt x="3403" y="754"/>
                  </a:lnTo>
                  <a:lnTo>
                    <a:pt x="3389" y="756"/>
                  </a:lnTo>
                  <a:lnTo>
                    <a:pt x="3376" y="754"/>
                  </a:lnTo>
                  <a:lnTo>
                    <a:pt x="3364" y="748"/>
                  </a:lnTo>
                  <a:lnTo>
                    <a:pt x="3352" y="741"/>
                  </a:lnTo>
                  <a:lnTo>
                    <a:pt x="3343" y="731"/>
                  </a:lnTo>
                  <a:lnTo>
                    <a:pt x="3332" y="722"/>
                  </a:lnTo>
                  <a:lnTo>
                    <a:pt x="3153" y="545"/>
                  </a:lnTo>
                  <a:lnTo>
                    <a:pt x="2539" y="1157"/>
                  </a:lnTo>
                  <a:lnTo>
                    <a:pt x="2490" y="1206"/>
                  </a:lnTo>
                  <a:lnTo>
                    <a:pt x="2370" y="1325"/>
                  </a:lnTo>
                  <a:lnTo>
                    <a:pt x="1806" y="1887"/>
                  </a:lnTo>
                  <a:lnTo>
                    <a:pt x="1775" y="1919"/>
                  </a:lnTo>
                  <a:lnTo>
                    <a:pt x="1753" y="1935"/>
                  </a:lnTo>
                  <a:lnTo>
                    <a:pt x="1731" y="1947"/>
                  </a:lnTo>
                  <a:lnTo>
                    <a:pt x="1707" y="1954"/>
                  </a:lnTo>
                  <a:lnTo>
                    <a:pt x="1683" y="1957"/>
                  </a:lnTo>
                  <a:lnTo>
                    <a:pt x="1657" y="1954"/>
                  </a:lnTo>
                  <a:lnTo>
                    <a:pt x="1633" y="1947"/>
                  </a:lnTo>
                  <a:lnTo>
                    <a:pt x="1611" y="1935"/>
                  </a:lnTo>
                  <a:lnTo>
                    <a:pt x="1589" y="1919"/>
                  </a:lnTo>
                  <a:lnTo>
                    <a:pt x="847" y="1178"/>
                  </a:lnTo>
                  <a:lnTo>
                    <a:pt x="255" y="1768"/>
                  </a:lnTo>
                  <a:lnTo>
                    <a:pt x="235" y="1785"/>
                  </a:lnTo>
                  <a:lnTo>
                    <a:pt x="212" y="1796"/>
                  </a:lnTo>
                  <a:lnTo>
                    <a:pt x="187" y="1804"/>
                  </a:lnTo>
                  <a:lnTo>
                    <a:pt x="163" y="1806"/>
                  </a:lnTo>
                  <a:lnTo>
                    <a:pt x="138" y="1804"/>
                  </a:lnTo>
                  <a:lnTo>
                    <a:pt x="113" y="1796"/>
                  </a:lnTo>
                  <a:lnTo>
                    <a:pt x="91" y="1785"/>
                  </a:lnTo>
                  <a:lnTo>
                    <a:pt x="70" y="1768"/>
                  </a:lnTo>
                  <a:lnTo>
                    <a:pt x="38" y="1736"/>
                  </a:lnTo>
                  <a:lnTo>
                    <a:pt x="21" y="1715"/>
                  </a:lnTo>
                  <a:lnTo>
                    <a:pt x="10" y="1693"/>
                  </a:lnTo>
                  <a:lnTo>
                    <a:pt x="2" y="1669"/>
                  </a:lnTo>
                  <a:lnTo>
                    <a:pt x="0" y="1644"/>
                  </a:lnTo>
                  <a:lnTo>
                    <a:pt x="0" y="1643"/>
                  </a:lnTo>
                  <a:lnTo>
                    <a:pt x="2" y="1619"/>
                  </a:lnTo>
                  <a:lnTo>
                    <a:pt x="10" y="1595"/>
                  </a:lnTo>
                  <a:lnTo>
                    <a:pt x="21" y="1572"/>
                  </a:lnTo>
                  <a:lnTo>
                    <a:pt x="38" y="1552"/>
                  </a:lnTo>
                  <a:lnTo>
                    <a:pt x="754" y="838"/>
                  </a:lnTo>
                  <a:lnTo>
                    <a:pt x="775" y="822"/>
                  </a:lnTo>
                  <a:lnTo>
                    <a:pt x="798" y="809"/>
                  </a:lnTo>
                  <a:lnTo>
                    <a:pt x="822" y="803"/>
                  </a:lnTo>
                  <a:lnTo>
                    <a:pt x="847" y="800"/>
                  </a:lnTo>
                  <a:lnTo>
                    <a:pt x="872" y="802"/>
                  </a:lnTo>
                  <a:lnTo>
                    <a:pt x="896" y="809"/>
                  </a:lnTo>
                  <a:lnTo>
                    <a:pt x="919" y="821"/>
                  </a:lnTo>
                  <a:lnTo>
                    <a:pt x="940" y="838"/>
                  </a:lnTo>
                  <a:lnTo>
                    <a:pt x="1683" y="1578"/>
                  </a:lnTo>
                  <a:lnTo>
                    <a:pt x="2273" y="990"/>
                  </a:lnTo>
                  <a:lnTo>
                    <a:pt x="2322" y="941"/>
                  </a:lnTo>
                  <a:lnTo>
                    <a:pt x="2870" y="395"/>
                  </a:lnTo>
                  <a:lnTo>
                    <a:pt x="2938" y="328"/>
                  </a:lnTo>
                  <a:lnTo>
                    <a:pt x="2845" y="238"/>
                  </a:lnTo>
                  <a:lnTo>
                    <a:pt x="2754" y="146"/>
                  </a:lnTo>
                  <a:lnTo>
                    <a:pt x="2745" y="138"/>
                  </a:lnTo>
                  <a:lnTo>
                    <a:pt x="2738" y="128"/>
                  </a:lnTo>
                  <a:lnTo>
                    <a:pt x="2731" y="118"/>
                  </a:lnTo>
                  <a:lnTo>
                    <a:pt x="2726" y="107"/>
                  </a:lnTo>
                  <a:lnTo>
                    <a:pt x="2724" y="96"/>
                  </a:lnTo>
                  <a:lnTo>
                    <a:pt x="2726" y="83"/>
                  </a:lnTo>
                  <a:lnTo>
                    <a:pt x="2731" y="68"/>
                  </a:lnTo>
                  <a:lnTo>
                    <a:pt x="2741" y="52"/>
                  </a:lnTo>
                  <a:lnTo>
                    <a:pt x="2751" y="42"/>
                  </a:lnTo>
                  <a:lnTo>
                    <a:pt x="2765" y="35"/>
                  </a:lnTo>
                  <a:lnTo>
                    <a:pt x="2779" y="30"/>
                  </a:lnTo>
                  <a:lnTo>
                    <a:pt x="2794" y="29"/>
                  </a:lnTo>
                  <a:lnTo>
                    <a:pt x="2808" y="28"/>
                  </a:lnTo>
                  <a:lnTo>
                    <a:pt x="34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7" name="Freeform 67"/>
            <p:cNvSpPr>
              <a:spLocks/>
            </p:cNvSpPr>
            <p:nvPr/>
          </p:nvSpPr>
          <p:spPr bwMode="auto">
            <a:xfrm>
              <a:off x="7126288" y="414338"/>
              <a:ext cx="66675" cy="127000"/>
            </a:xfrm>
            <a:custGeom>
              <a:avLst/>
              <a:gdLst>
                <a:gd name="T0" fmla="*/ 401 w 742"/>
                <a:gd name="T1" fmla="*/ 0 h 1431"/>
                <a:gd name="T2" fmla="*/ 448 w 742"/>
                <a:gd name="T3" fmla="*/ 8 h 1431"/>
                <a:gd name="T4" fmla="*/ 462 w 742"/>
                <a:gd name="T5" fmla="*/ 43 h 1431"/>
                <a:gd name="T6" fmla="*/ 464 w 742"/>
                <a:gd name="T7" fmla="*/ 111 h 1431"/>
                <a:gd name="T8" fmla="*/ 472 w 742"/>
                <a:gd name="T9" fmla="*/ 147 h 1431"/>
                <a:gd name="T10" fmla="*/ 506 w 742"/>
                <a:gd name="T11" fmla="*/ 161 h 1431"/>
                <a:gd name="T12" fmla="*/ 622 w 742"/>
                <a:gd name="T13" fmla="*/ 187 h 1431"/>
                <a:gd name="T14" fmla="*/ 689 w 742"/>
                <a:gd name="T15" fmla="*/ 221 h 1431"/>
                <a:gd name="T16" fmla="*/ 694 w 742"/>
                <a:gd name="T17" fmla="*/ 259 h 1431"/>
                <a:gd name="T18" fmla="*/ 654 w 742"/>
                <a:gd name="T19" fmla="*/ 392 h 1431"/>
                <a:gd name="T20" fmla="*/ 629 w 742"/>
                <a:gd name="T21" fmla="*/ 409 h 1431"/>
                <a:gd name="T22" fmla="*/ 547 w 742"/>
                <a:gd name="T23" fmla="*/ 379 h 1431"/>
                <a:gd name="T24" fmla="*/ 378 w 742"/>
                <a:gd name="T25" fmla="*/ 357 h 1431"/>
                <a:gd name="T26" fmla="*/ 319 w 742"/>
                <a:gd name="T27" fmla="*/ 369 h 1431"/>
                <a:gd name="T28" fmla="*/ 272 w 742"/>
                <a:gd name="T29" fmla="*/ 411 h 1431"/>
                <a:gd name="T30" fmla="*/ 263 w 742"/>
                <a:gd name="T31" fmla="*/ 465 h 1431"/>
                <a:gd name="T32" fmla="*/ 298 w 742"/>
                <a:gd name="T33" fmla="*/ 518 h 1431"/>
                <a:gd name="T34" fmla="*/ 394 w 742"/>
                <a:gd name="T35" fmla="*/ 572 h 1431"/>
                <a:gd name="T36" fmla="*/ 570 w 742"/>
                <a:gd name="T37" fmla="*/ 651 h 1431"/>
                <a:gd name="T38" fmla="*/ 667 w 742"/>
                <a:gd name="T39" fmla="*/ 730 h 1431"/>
                <a:gd name="T40" fmla="*/ 725 w 742"/>
                <a:gd name="T41" fmla="*/ 832 h 1431"/>
                <a:gd name="T42" fmla="*/ 742 w 742"/>
                <a:gd name="T43" fmla="*/ 946 h 1431"/>
                <a:gd name="T44" fmla="*/ 715 w 742"/>
                <a:gd name="T45" fmla="*/ 1059 h 1431"/>
                <a:gd name="T46" fmla="*/ 643 w 742"/>
                <a:gd name="T47" fmla="*/ 1159 h 1431"/>
                <a:gd name="T48" fmla="*/ 537 w 742"/>
                <a:gd name="T49" fmla="*/ 1227 h 1431"/>
                <a:gd name="T50" fmla="*/ 468 w 742"/>
                <a:gd name="T51" fmla="*/ 1254 h 1431"/>
                <a:gd name="T52" fmla="*/ 455 w 742"/>
                <a:gd name="T53" fmla="*/ 1295 h 1431"/>
                <a:gd name="T54" fmla="*/ 452 w 742"/>
                <a:gd name="T55" fmla="*/ 1403 h 1431"/>
                <a:gd name="T56" fmla="*/ 428 w 742"/>
                <a:gd name="T57" fmla="*/ 1429 h 1431"/>
                <a:gd name="T58" fmla="*/ 313 w 742"/>
                <a:gd name="T59" fmla="*/ 1431 h 1431"/>
                <a:gd name="T60" fmla="*/ 277 w 742"/>
                <a:gd name="T61" fmla="*/ 1413 h 1431"/>
                <a:gd name="T62" fmla="*/ 269 w 742"/>
                <a:gd name="T63" fmla="*/ 1351 h 1431"/>
                <a:gd name="T64" fmla="*/ 267 w 742"/>
                <a:gd name="T65" fmla="*/ 1286 h 1431"/>
                <a:gd name="T66" fmla="*/ 249 w 742"/>
                <a:gd name="T67" fmla="*/ 1265 h 1431"/>
                <a:gd name="T68" fmla="*/ 173 w 742"/>
                <a:gd name="T69" fmla="*/ 1251 h 1431"/>
                <a:gd name="T70" fmla="*/ 41 w 742"/>
                <a:gd name="T71" fmla="*/ 1208 h 1431"/>
                <a:gd name="T72" fmla="*/ 5 w 742"/>
                <a:gd name="T73" fmla="*/ 1182 h 1431"/>
                <a:gd name="T74" fmla="*/ 2 w 742"/>
                <a:gd name="T75" fmla="*/ 1145 h 1431"/>
                <a:gd name="T76" fmla="*/ 36 w 742"/>
                <a:gd name="T77" fmla="*/ 1025 h 1431"/>
                <a:gd name="T78" fmla="*/ 56 w 742"/>
                <a:gd name="T79" fmla="*/ 990 h 1431"/>
                <a:gd name="T80" fmla="*/ 95 w 742"/>
                <a:gd name="T81" fmla="*/ 999 h 1431"/>
                <a:gd name="T82" fmla="*/ 242 w 742"/>
                <a:gd name="T83" fmla="*/ 1051 h 1431"/>
                <a:gd name="T84" fmla="*/ 358 w 742"/>
                <a:gd name="T85" fmla="*/ 1059 h 1431"/>
                <a:gd name="T86" fmla="*/ 444 w 742"/>
                <a:gd name="T87" fmla="*/ 1029 h 1431"/>
                <a:gd name="T88" fmla="*/ 483 w 742"/>
                <a:gd name="T89" fmla="*/ 980 h 1431"/>
                <a:gd name="T90" fmla="*/ 484 w 742"/>
                <a:gd name="T91" fmla="*/ 921 h 1431"/>
                <a:gd name="T92" fmla="*/ 446 w 742"/>
                <a:gd name="T93" fmla="*/ 865 h 1431"/>
                <a:gd name="T94" fmla="*/ 373 w 742"/>
                <a:gd name="T95" fmla="*/ 823 h 1431"/>
                <a:gd name="T96" fmla="*/ 220 w 742"/>
                <a:gd name="T97" fmla="*/ 758 h 1431"/>
                <a:gd name="T98" fmla="*/ 114 w 742"/>
                <a:gd name="T99" fmla="*/ 693 h 1431"/>
                <a:gd name="T100" fmla="*/ 48 w 742"/>
                <a:gd name="T101" fmla="*/ 620 h 1431"/>
                <a:gd name="T102" fmla="*/ 13 w 742"/>
                <a:gd name="T103" fmla="*/ 531 h 1431"/>
                <a:gd name="T104" fmla="*/ 14 w 742"/>
                <a:gd name="T105" fmla="*/ 419 h 1431"/>
                <a:gd name="T106" fmla="*/ 54 w 742"/>
                <a:gd name="T107" fmla="*/ 315 h 1431"/>
                <a:gd name="T108" fmla="*/ 127 w 742"/>
                <a:gd name="T109" fmla="*/ 237 h 1431"/>
                <a:gd name="T110" fmla="*/ 229 w 742"/>
                <a:gd name="T111" fmla="*/ 183 h 1431"/>
                <a:gd name="T112" fmla="*/ 270 w 742"/>
                <a:gd name="T113" fmla="*/ 166 h 1431"/>
                <a:gd name="T114" fmla="*/ 283 w 742"/>
                <a:gd name="T115" fmla="*/ 141 h 1431"/>
                <a:gd name="T116" fmla="*/ 284 w 742"/>
                <a:gd name="T117" fmla="*/ 80 h 1431"/>
                <a:gd name="T118" fmla="*/ 288 w 742"/>
                <a:gd name="T119" fmla="*/ 19 h 1431"/>
                <a:gd name="T120" fmla="*/ 316 w 742"/>
                <a:gd name="T121" fmla="*/ 1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2" h="1431">
                  <a:moveTo>
                    <a:pt x="334" y="0"/>
                  </a:moveTo>
                  <a:lnTo>
                    <a:pt x="373" y="0"/>
                  </a:lnTo>
                  <a:lnTo>
                    <a:pt x="401" y="0"/>
                  </a:lnTo>
                  <a:lnTo>
                    <a:pt x="421" y="1"/>
                  </a:lnTo>
                  <a:lnTo>
                    <a:pt x="437" y="4"/>
                  </a:lnTo>
                  <a:lnTo>
                    <a:pt x="448" y="8"/>
                  </a:lnTo>
                  <a:lnTo>
                    <a:pt x="456" y="15"/>
                  </a:lnTo>
                  <a:lnTo>
                    <a:pt x="460" y="27"/>
                  </a:lnTo>
                  <a:lnTo>
                    <a:pt x="462" y="43"/>
                  </a:lnTo>
                  <a:lnTo>
                    <a:pt x="463" y="64"/>
                  </a:lnTo>
                  <a:lnTo>
                    <a:pt x="464" y="90"/>
                  </a:lnTo>
                  <a:lnTo>
                    <a:pt x="464" y="111"/>
                  </a:lnTo>
                  <a:lnTo>
                    <a:pt x="465" y="127"/>
                  </a:lnTo>
                  <a:lnTo>
                    <a:pt x="467" y="139"/>
                  </a:lnTo>
                  <a:lnTo>
                    <a:pt x="472" y="147"/>
                  </a:lnTo>
                  <a:lnTo>
                    <a:pt x="479" y="152"/>
                  </a:lnTo>
                  <a:lnTo>
                    <a:pt x="491" y="156"/>
                  </a:lnTo>
                  <a:lnTo>
                    <a:pt x="506" y="161"/>
                  </a:lnTo>
                  <a:lnTo>
                    <a:pt x="528" y="164"/>
                  </a:lnTo>
                  <a:lnTo>
                    <a:pt x="575" y="173"/>
                  </a:lnTo>
                  <a:lnTo>
                    <a:pt x="622" y="187"/>
                  </a:lnTo>
                  <a:lnTo>
                    <a:pt x="667" y="205"/>
                  </a:lnTo>
                  <a:lnTo>
                    <a:pt x="680" y="212"/>
                  </a:lnTo>
                  <a:lnTo>
                    <a:pt x="689" y="221"/>
                  </a:lnTo>
                  <a:lnTo>
                    <a:pt x="695" y="232"/>
                  </a:lnTo>
                  <a:lnTo>
                    <a:pt x="697" y="245"/>
                  </a:lnTo>
                  <a:lnTo>
                    <a:pt x="694" y="259"/>
                  </a:lnTo>
                  <a:lnTo>
                    <a:pt x="677" y="318"/>
                  </a:lnTo>
                  <a:lnTo>
                    <a:pt x="659" y="376"/>
                  </a:lnTo>
                  <a:lnTo>
                    <a:pt x="654" y="392"/>
                  </a:lnTo>
                  <a:lnTo>
                    <a:pt x="646" y="402"/>
                  </a:lnTo>
                  <a:lnTo>
                    <a:pt x="639" y="408"/>
                  </a:lnTo>
                  <a:lnTo>
                    <a:pt x="629" y="409"/>
                  </a:lnTo>
                  <a:lnTo>
                    <a:pt x="616" y="407"/>
                  </a:lnTo>
                  <a:lnTo>
                    <a:pt x="601" y="400"/>
                  </a:lnTo>
                  <a:lnTo>
                    <a:pt x="547" y="379"/>
                  </a:lnTo>
                  <a:lnTo>
                    <a:pt x="492" y="364"/>
                  </a:lnTo>
                  <a:lnTo>
                    <a:pt x="436" y="357"/>
                  </a:lnTo>
                  <a:lnTo>
                    <a:pt x="378" y="357"/>
                  </a:lnTo>
                  <a:lnTo>
                    <a:pt x="358" y="359"/>
                  </a:lnTo>
                  <a:lnTo>
                    <a:pt x="338" y="363"/>
                  </a:lnTo>
                  <a:lnTo>
                    <a:pt x="319" y="369"/>
                  </a:lnTo>
                  <a:lnTo>
                    <a:pt x="299" y="380"/>
                  </a:lnTo>
                  <a:lnTo>
                    <a:pt x="283" y="395"/>
                  </a:lnTo>
                  <a:lnTo>
                    <a:pt x="272" y="411"/>
                  </a:lnTo>
                  <a:lnTo>
                    <a:pt x="264" y="428"/>
                  </a:lnTo>
                  <a:lnTo>
                    <a:pt x="261" y="446"/>
                  </a:lnTo>
                  <a:lnTo>
                    <a:pt x="263" y="465"/>
                  </a:lnTo>
                  <a:lnTo>
                    <a:pt x="270" y="483"/>
                  </a:lnTo>
                  <a:lnTo>
                    <a:pt x="282" y="501"/>
                  </a:lnTo>
                  <a:lnTo>
                    <a:pt x="298" y="518"/>
                  </a:lnTo>
                  <a:lnTo>
                    <a:pt x="329" y="539"/>
                  </a:lnTo>
                  <a:lnTo>
                    <a:pt x="360" y="557"/>
                  </a:lnTo>
                  <a:lnTo>
                    <a:pt x="394" y="572"/>
                  </a:lnTo>
                  <a:lnTo>
                    <a:pt x="454" y="596"/>
                  </a:lnTo>
                  <a:lnTo>
                    <a:pt x="513" y="621"/>
                  </a:lnTo>
                  <a:lnTo>
                    <a:pt x="570" y="651"/>
                  </a:lnTo>
                  <a:lnTo>
                    <a:pt x="606" y="674"/>
                  </a:lnTo>
                  <a:lnTo>
                    <a:pt x="639" y="700"/>
                  </a:lnTo>
                  <a:lnTo>
                    <a:pt x="667" y="730"/>
                  </a:lnTo>
                  <a:lnTo>
                    <a:pt x="691" y="763"/>
                  </a:lnTo>
                  <a:lnTo>
                    <a:pt x="711" y="796"/>
                  </a:lnTo>
                  <a:lnTo>
                    <a:pt x="725" y="832"/>
                  </a:lnTo>
                  <a:lnTo>
                    <a:pt x="736" y="869"/>
                  </a:lnTo>
                  <a:lnTo>
                    <a:pt x="741" y="907"/>
                  </a:lnTo>
                  <a:lnTo>
                    <a:pt x="742" y="946"/>
                  </a:lnTo>
                  <a:lnTo>
                    <a:pt x="738" y="984"/>
                  </a:lnTo>
                  <a:lnTo>
                    <a:pt x="730" y="1022"/>
                  </a:lnTo>
                  <a:lnTo>
                    <a:pt x="715" y="1059"/>
                  </a:lnTo>
                  <a:lnTo>
                    <a:pt x="696" y="1095"/>
                  </a:lnTo>
                  <a:lnTo>
                    <a:pt x="671" y="1129"/>
                  </a:lnTo>
                  <a:lnTo>
                    <a:pt x="643" y="1159"/>
                  </a:lnTo>
                  <a:lnTo>
                    <a:pt x="610" y="1185"/>
                  </a:lnTo>
                  <a:lnTo>
                    <a:pt x="575" y="1209"/>
                  </a:lnTo>
                  <a:lnTo>
                    <a:pt x="537" y="1227"/>
                  </a:lnTo>
                  <a:lnTo>
                    <a:pt x="497" y="1240"/>
                  </a:lnTo>
                  <a:lnTo>
                    <a:pt x="481" y="1246"/>
                  </a:lnTo>
                  <a:lnTo>
                    <a:pt x="468" y="1254"/>
                  </a:lnTo>
                  <a:lnTo>
                    <a:pt x="460" y="1265"/>
                  </a:lnTo>
                  <a:lnTo>
                    <a:pt x="456" y="1278"/>
                  </a:lnTo>
                  <a:lnTo>
                    <a:pt x="455" y="1295"/>
                  </a:lnTo>
                  <a:lnTo>
                    <a:pt x="455" y="1343"/>
                  </a:lnTo>
                  <a:lnTo>
                    <a:pt x="455" y="1388"/>
                  </a:lnTo>
                  <a:lnTo>
                    <a:pt x="452" y="1403"/>
                  </a:lnTo>
                  <a:lnTo>
                    <a:pt x="447" y="1415"/>
                  </a:lnTo>
                  <a:lnTo>
                    <a:pt x="440" y="1424"/>
                  </a:lnTo>
                  <a:lnTo>
                    <a:pt x="428" y="1429"/>
                  </a:lnTo>
                  <a:lnTo>
                    <a:pt x="413" y="1431"/>
                  </a:lnTo>
                  <a:lnTo>
                    <a:pt x="363" y="1431"/>
                  </a:lnTo>
                  <a:lnTo>
                    <a:pt x="313" y="1431"/>
                  </a:lnTo>
                  <a:lnTo>
                    <a:pt x="297" y="1429"/>
                  </a:lnTo>
                  <a:lnTo>
                    <a:pt x="285" y="1423"/>
                  </a:lnTo>
                  <a:lnTo>
                    <a:pt x="277" y="1413"/>
                  </a:lnTo>
                  <a:lnTo>
                    <a:pt x="272" y="1401"/>
                  </a:lnTo>
                  <a:lnTo>
                    <a:pt x="269" y="1386"/>
                  </a:lnTo>
                  <a:lnTo>
                    <a:pt x="269" y="1351"/>
                  </a:lnTo>
                  <a:lnTo>
                    <a:pt x="269" y="1317"/>
                  </a:lnTo>
                  <a:lnTo>
                    <a:pt x="268" y="1299"/>
                  </a:lnTo>
                  <a:lnTo>
                    <a:pt x="267" y="1286"/>
                  </a:lnTo>
                  <a:lnTo>
                    <a:pt x="264" y="1276"/>
                  </a:lnTo>
                  <a:lnTo>
                    <a:pt x="259" y="1270"/>
                  </a:lnTo>
                  <a:lnTo>
                    <a:pt x="249" y="1265"/>
                  </a:lnTo>
                  <a:lnTo>
                    <a:pt x="237" y="1261"/>
                  </a:lnTo>
                  <a:lnTo>
                    <a:pt x="219" y="1258"/>
                  </a:lnTo>
                  <a:lnTo>
                    <a:pt x="173" y="1251"/>
                  </a:lnTo>
                  <a:lnTo>
                    <a:pt x="129" y="1239"/>
                  </a:lnTo>
                  <a:lnTo>
                    <a:pt x="84" y="1226"/>
                  </a:lnTo>
                  <a:lnTo>
                    <a:pt x="41" y="1208"/>
                  </a:lnTo>
                  <a:lnTo>
                    <a:pt x="25" y="1199"/>
                  </a:lnTo>
                  <a:lnTo>
                    <a:pt x="12" y="1191"/>
                  </a:lnTo>
                  <a:lnTo>
                    <a:pt x="5" y="1182"/>
                  </a:lnTo>
                  <a:lnTo>
                    <a:pt x="1" y="1172"/>
                  </a:lnTo>
                  <a:lnTo>
                    <a:pt x="0" y="1160"/>
                  </a:lnTo>
                  <a:lnTo>
                    <a:pt x="2" y="1145"/>
                  </a:lnTo>
                  <a:lnTo>
                    <a:pt x="6" y="1127"/>
                  </a:lnTo>
                  <a:lnTo>
                    <a:pt x="21" y="1077"/>
                  </a:lnTo>
                  <a:lnTo>
                    <a:pt x="36" y="1025"/>
                  </a:lnTo>
                  <a:lnTo>
                    <a:pt x="42" y="1008"/>
                  </a:lnTo>
                  <a:lnTo>
                    <a:pt x="48" y="997"/>
                  </a:lnTo>
                  <a:lnTo>
                    <a:pt x="56" y="990"/>
                  </a:lnTo>
                  <a:lnTo>
                    <a:pt x="66" y="988"/>
                  </a:lnTo>
                  <a:lnTo>
                    <a:pt x="79" y="991"/>
                  </a:lnTo>
                  <a:lnTo>
                    <a:pt x="95" y="999"/>
                  </a:lnTo>
                  <a:lnTo>
                    <a:pt x="142" y="1021"/>
                  </a:lnTo>
                  <a:lnTo>
                    <a:pt x="191" y="1038"/>
                  </a:lnTo>
                  <a:lnTo>
                    <a:pt x="242" y="1051"/>
                  </a:lnTo>
                  <a:lnTo>
                    <a:pt x="293" y="1059"/>
                  </a:lnTo>
                  <a:lnTo>
                    <a:pt x="327" y="1060"/>
                  </a:lnTo>
                  <a:lnTo>
                    <a:pt x="358" y="1059"/>
                  </a:lnTo>
                  <a:lnTo>
                    <a:pt x="391" y="1053"/>
                  </a:lnTo>
                  <a:lnTo>
                    <a:pt x="422" y="1041"/>
                  </a:lnTo>
                  <a:lnTo>
                    <a:pt x="444" y="1029"/>
                  </a:lnTo>
                  <a:lnTo>
                    <a:pt x="461" y="1016"/>
                  </a:lnTo>
                  <a:lnTo>
                    <a:pt x="474" y="999"/>
                  </a:lnTo>
                  <a:lnTo>
                    <a:pt x="483" y="980"/>
                  </a:lnTo>
                  <a:lnTo>
                    <a:pt x="487" y="961"/>
                  </a:lnTo>
                  <a:lnTo>
                    <a:pt x="488" y="941"/>
                  </a:lnTo>
                  <a:lnTo>
                    <a:pt x="484" y="921"/>
                  </a:lnTo>
                  <a:lnTo>
                    <a:pt x="477" y="901"/>
                  </a:lnTo>
                  <a:lnTo>
                    <a:pt x="464" y="882"/>
                  </a:lnTo>
                  <a:lnTo>
                    <a:pt x="446" y="865"/>
                  </a:lnTo>
                  <a:lnTo>
                    <a:pt x="424" y="849"/>
                  </a:lnTo>
                  <a:lnTo>
                    <a:pt x="398" y="834"/>
                  </a:lnTo>
                  <a:lnTo>
                    <a:pt x="373" y="823"/>
                  </a:lnTo>
                  <a:lnTo>
                    <a:pt x="322" y="802"/>
                  </a:lnTo>
                  <a:lnTo>
                    <a:pt x="270" y="781"/>
                  </a:lnTo>
                  <a:lnTo>
                    <a:pt x="220" y="758"/>
                  </a:lnTo>
                  <a:lnTo>
                    <a:pt x="171" y="732"/>
                  </a:lnTo>
                  <a:lnTo>
                    <a:pt x="141" y="713"/>
                  </a:lnTo>
                  <a:lnTo>
                    <a:pt x="114" y="693"/>
                  </a:lnTo>
                  <a:lnTo>
                    <a:pt x="89" y="670"/>
                  </a:lnTo>
                  <a:lnTo>
                    <a:pt x="67" y="647"/>
                  </a:lnTo>
                  <a:lnTo>
                    <a:pt x="48" y="620"/>
                  </a:lnTo>
                  <a:lnTo>
                    <a:pt x="33" y="593"/>
                  </a:lnTo>
                  <a:lnTo>
                    <a:pt x="22" y="563"/>
                  </a:lnTo>
                  <a:lnTo>
                    <a:pt x="13" y="531"/>
                  </a:lnTo>
                  <a:lnTo>
                    <a:pt x="9" y="497"/>
                  </a:lnTo>
                  <a:lnTo>
                    <a:pt x="10" y="460"/>
                  </a:lnTo>
                  <a:lnTo>
                    <a:pt x="14" y="419"/>
                  </a:lnTo>
                  <a:lnTo>
                    <a:pt x="23" y="382"/>
                  </a:lnTo>
                  <a:lnTo>
                    <a:pt x="37" y="347"/>
                  </a:lnTo>
                  <a:lnTo>
                    <a:pt x="54" y="315"/>
                  </a:lnTo>
                  <a:lnTo>
                    <a:pt x="74" y="286"/>
                  </a:lnTo>
                  <a:lnTo>
                    <a:pt x="98" y="260"/>
                  </a:lnTo>
                  <a:lnTo>
                    <a:pt x="127" y="237"/>
                  </a:lnTo>
                  <a:lnTo>
                    <a:pt x="157" y="217"/>
                  </a:lnTo>
                  <a:lnTo>
                    <a:pt x="192" y="199"/>
                  </a:lnTo>
                  <a:lnTo>
                    <a:pt x="229" y="183"/>
                  </a:lnTo>
                  <a:lnTo>
                    <a:pt x="247" y="177"/>
                  </a:lnTo>
                  <a:lnTo>
                    <a:pt x="261" y="171"/>
                  </a:lnTo>
                  <a:lnTo>
                    <a:pt x="270" y="166"/>
                  </a:lnTo>
                  <a:lnTo>
                    <a:pt x="277" y="160"/>
                  </a:lnTo>
                  <a:lnTo>
                    <a:pt x="281" y="151"/>
                  </a:lnTo>
                  <a:lnTo>
                    <a:pt x="283" y="141"/>
                  </a:lnTo>
                  <a:lnTo>
                    <a:pt x="284" y="127"/>
                  </a:lnTo>
                  <a:lnTo>
                    <a:pt x="284" y="108"/>
                  </a:lnTo>
                  <a:lnTo>
                    <a:pt x="284" y="80"/>
                  </a:lnTo>
                  <a:lnTo>
                    <a:pt x="284" y="51"/>
                  </a:lnTo>
                  <a:lnTo>
                    <a:pt x="285" y="32"/>
                  </a:lnTo>
                  <a:lnTo>
                    <a:pt x="288" y="19"/>
                  </a:lnTo>
                  <a:lnTo>
                    <a:pt x="294" y="10"/>
                  </a:lnTo>
                  <a:lnTo>
                    <a:pt x="302" y="5"/>
                  </a:lnTo>
                  <a:lnTo>
                    <a:pt x="316" y="1"/>
                  </a:lnTo>
                  <a:lnTo>
                    <a:pt x="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8" name="Freeform 68"/>
            <p:cNvSpPr>
              <a:spLocks/>
            </p:cNvSpPr>
            <p:nvPr/>
          </p:nvSpPr>
          <p:spPr bwMode="auto">
            <a:xfrm>
              <a:off x="7102475" y="592138"/>
              <a:ext cx="49213" cy="82550"/>
            </a:xfrm>
            <a:custGeom>
              <a:avLst/>
              <a:gdLst>
                <a:gd name="T0" fmla="*/ 18 w 555"/>
                <a:gd name="T1" fmla="*/ 0 h 932"/>
                <a:gd name="T2" fmla="*/ 396 w 555"/>
                <a:gd name="T3" fmla="*/ 376 h 932"/>
                <a:gd name="T4" fmla="*/ 428 w 555"/>
                <a:gd name="T5" fmla="*/ 408 h 932"/>
                <a:gd name="T6" fmla="*/ 457 w 555"/>
                <a:gd name="T7" fmla="*/ 433 h 932"/>
                <a:gd name="T8" fmla="*/ 487 w 555"/>
                <a:gd name="T9" fmla="*/ 453 h 932"/>
                <a:gd name="T10" fmla="*/ 520 w 555"/>
                <a:gd name="T11" fmla="*/ 470 h 932"/>
                <a:gd name="T12" fmla="*/ 555 w 555"/>
                <a:gd name="T13" fmla="*/ 482 h 932"/>
                <a:gd name="T14" fmla="*/ 555 w 555"/>
                <a:gd name="T15" fmla="*/ 802 h 932"/>
                <a:gd name="T16" fmla="*/ 553 w 555"/>
                <a:gd name="T17" fmla="*/ 827 h 932"/>
                <a:gd name="T18" fmla="*/ 544 w 555"/>
                <a:gd name="T19" fmla="*/ 852 h 932"/>
                <a:gd name="T20" fmla="*/ 533 w 555"/>
                <a:gd name="T21" fmla="*/ 874 h 932"/>
                <a:gd name="T22" fmla="*/ 517 w 555"/>
                <a:gd name="T23" fmla="*/ 894 h 932"/>
                <a:gd name="T24" fmla="*/ 498 w 555"/>
                <a:gd name="T25" fmla="*/ 909 h 932"/>
                <a:gd name="T26" fmla="*/ 476 w 555"/>
                <a:gd name="T27" fmla="*/ 921 h 932"/>
                <a:gd name="T28" fmla="*/ 451 w 555"/>
                <a:gd name="T29" fmla="*/ 928 h 932"/>
                <a:gd name="T30" fmla="*/ 425 w 555"/>
                <a:gd name="T31" fmla="*/ 932 h 932"/>
                <a:gd name="T32" fmla="*/ 131 w 555"/>
                <a:gd name="T33" fmla="*/ 932 h 932"/>
                <a:gd name="T34" fmla="*/ 105 w 555"/>
                <a:gd name="T35" fmla="*/ 928 h 932"/>
                <a:gd name="T36" fmla="*/ 81 w 555"/>
                <a:gd name="T37" fmla="*/ 921 h 932"/>
                <a:gd name="T38" fmla="*/ 59 w 555"/>
                <a:gd name="T39" fmla="*/ 909 h 932"/>
                <a:gd name="T40" fmla="*/ 39 w 555"/>
                <a:gd name="T41" fmla="*/ 894 h 932"/>
                <a:gd name="T42" fmla="*/ 23 w 555"/>
                <a:gd name="T43" fmla="*/ 875 h 932"/>
                <a:gd name="T44" fmla="*/ 11 w 555"/>
                <a:gd name="T45" fmla="*/ 852 h 932"/>
                <a:gd name="T46" fmla="*/ 4 w 555"/>
                <a:gd name="T47" fmla="*/ 828 h 932"/>
                <a:gd name="T48" fmla="*/ 0 w 555"/>
                <a:gd name="T49" fmla="*/ 802 h 932"/>
                <a:gd name="T50" fmla="*/ 0 w 555"/>
                <a:gd name="T51" fmla="*/ 65 h 932"/>
                <a:gd name="T52" fmla="*/ 3 w 555"/>
                <a:gd name="T53" fmla="*/ 42 h 932"/>
                <a:gd name="T54" fmla="*/ 9 w 555"/>
                <a:gd name="T55" fmla="*/ 20 h 932"/>
                <a:gd name="T56" fmla="*/ 18 w 555"/>
                <a:gd name="T57" fmla="*/ 0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55" h="932">
                  <a:moveTo>
                    <a:pt x="18" y="0"/>
                  </a:moveTo>
                  <a:lnTo>
                    <a:pt x="396" y="376"/>
                  </a:lnTo>
                  <a:lnTo>
                    <a:pt x="428" y="408"/>
                  </a:lnTo>
                  <a:lnTo>
                    <a:pt x="457" y="433"/>
                  </a:lnTo>
                  <a:lnTo>
                    <a:pt x="487" y="453"/>
                  </a:lnTo>
                  <a:lnTo>
                    <a:pt x="520" y="470"/>
                  </a:lnTo>
                  <a:lnTo>
                    <a:pt x="555" y="482"/>
                  </a:lnTo>
                  <a:lnTo>
                    <a:pt x="555" y="802"/>
                  </a:lnTo>
                  <a:lnTo>
                    <a:pt x="553" y="827"/>
                  </a:lnTo>
                  <a:lnTo>
                    <a:pt x="544" y="852"/>
                  </a:lnTo>
                  <a:lnTo>
                    <a:pt x="533" y="874"/>
                  </a:lnTo>
                  <a:lnTo>
                    <a:pt x="517" y="894"/>
                  </a:lnTo>
                  <a:lnTo>
                    <a:pt x="498" y="909"/>
                  </a:lnTo>
                  <a:lnTo>
                    <a:pt x="476" y="921"/>
                  </a:lnTo>
                  <a:lnTo>
                    <a:pt x="451" y="928"/>
                  </a:lnTo>
                  <a:lnTo>
                    <a:pt x="425" y="932"/>
                  </a:lnTo>
                  <a:lnTo>
                    <a:pt x="131" y="932"/>
                  </a:lnTo>
                  <a:lnTo>
                    <a:pt x="105" y="928"/>
                  </a:lnTo>
                  <a:lnTo>
                    <a:pt x="81" y="921"/>
                  </a:lnTo>
                  <a:lnTo>
                    <a:pt x="59" y="909"/>
                  </a:lnTo>
                  <a:lnTo>
                    <a:pt x="39" y="894"/>
                  </a:lnTo>
                  <a:lnTo>
                    <a:pt x="23" y="875"/>
                  </a:lnTo>
                  <a:lnTo>
                    <a:pt x="11" y="852"/>
                  </a:lnTo>
                  <a:lnTo>
                    <a:pt x="4" y="828"/>
                  </a:lnTo>
                  <a:lnTo>
                    <a:pt x="0" y="802"/>
                  </a:lnTo>
                  <a:lnTo>
                    <a:pt x="0" y="65"/>
                  </a:lnTo>
                  <a:lnTo>
                    <a:pt x="3" y="42"/>
                  </a:lnTo>
                  <a:lnTo>
                    <a:pt x="9" y="20"/>
                  </a:lnTo>
                  <a:lnTo>
                    <a:pt x="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9" name="Freeform 69"/>
            <p:cNvSpPr>
              <a:spLocks/>
            </p:cNvSpPr>
            <p:nvPr/>
          </p:nvSpPr>
          <p:spPr bwMode="auto">
            <a:xfrm>
              <a:off x="7170738" y="588963"/>
              <a:ext cx="47625" cy="85725"/>
            </a:xfrm>
            <a:custGeom>
              <a:avLst/>
              <a:gdLst>
                <a:gd name="T0" fmla="*/ 516 w 554"/>
                <a:gd name="T1" fmla="*/ 0 h 959"/>
                <a:gd name="T2" fmla="*/ 532 w 554"/>
                <a:gd name="T3" fmla="*/ 20 h 959"/>
                <a:gd name="T4" fmla="*/ 543 w 554"/>
                <a:gd name="T5" fmla="*/ 42 h 959"/>
                <a:gd name="T6" fmla="*/ 551 w 554"/>
                <a:gd name="T7" fmla="*/ 66 h 959"/>
                <a:gd name="T8" fmla="*/ 554 w 554"/>
                <a:gd name="T9" fmla="*/ 92 h 959"/>
                <a:gd name="T10" fmla="*/ 554 w 554"/>
                <a:gd name="T11" fmla="*/ 829 h 959"/>
                <a:gd name="T12" fmla="*/ 551 w 554"/>
                <a:gd name="T13" fmla="*/ 854 h 959"/>
                <a:gd name="T14" fmla="*/ 543 w 554"/>
                <a:gd name="T15" fmla="*/ 879 h 959"/>
                <a:gd name="T16" fmla="*/ 532 w 554"/>
                <a:gd name="T17" fmla="*/ 901 h 959"/>
                <a:gd name="T18" fmla="*/ 516 w 554"/>
                <a:gd name="T19" fmla="*/ 921 h 959"/>
                <a:gd name="T20" fmla="*/ 497 w 554"/>
                <a:gd name="T21" fmla="*/ 936 h 959"/>
                <a:gd name="T22" fmla="*/ 475 w 554"/>
                <a:gd name="T23" fmla="*/ 948 h 959"/>
                <a:gd name="T24" fmla="*/ 449 w 554"/>
                <a:gd name="T25" fmla="*/ 955 h 959"/>
                <a:gd name="T26" fmla="*/ 423 w 554"/>
                <a:gd name="T27" fmla="*/ 959 h 959"/>
                <a:gd name="T28" fmla="*/ 130 w 554"/>
                <a:gd name="T29" fmla="*/ 959 h 959"/>
                <a:gd name="T30" fmla="*/ 103 w 554"/>
                <a:gd name="T31" fmla="*/ 955 h 959"/>
                <a:gd name="T32" fmla="*/ 79 w 554"/>
                <a:gd name="T33" fmla="*/ 948 h 959"/>
                <a:gd name="T34" fmla="*/ 57 w 554"/>
                <a:gd name="T35" fmla="*/ 936 h 959"/>
                <a:gd name="T36" fmla="*/ 38 w 554"/>
                <a:gd name="T37" fmla="*/ 921 h 959"/>
                <a:gd name="T38" fmla="*/ 22 w 554"/>
                <a:gd name="T39" fmla="*/ 902 h 959"/>
                <a:gd name="T40" fmla="*/ 9 w 554"/>
                <a:gd name="T41" fmla="*/ 879 h 959"/>
                <a:gd name="T42" fmla="*/ 2 w 554"/>
                <a:gd name="T43" fmla="*/ 855 h 959"/>
                <a:gd name="T44" fmla="*/ 0 w 554"/>
                <a:gd name="T45" fmla="*/ 829 h 959"/>
                <a:gd name="T46" fmla="*/ 0 w 554"/>
                <a:gd name="T47" fmla="*/ 492 h 959"/>
                <a:gd name="T48" fmla="*/ 28 w 554"/>
                <a:gd name="T49" fmla="*/ 476 h 959"/>
                <a:gd name="T50" fmla="*/ 56 w 554"/>
                <a:gd name="T51" fmla="*/ 457 h 959"/>
                <a:gd name="T52" fmla="*/ 80 w 554"/>
                <a:gd name="T53" fmla="*/ 435 h 959"/>
                <a:gd name="T54" fmla="*/ 113 w 554"/>
                <a:gd name="T55" fmla="*/ 403 h 959"/>
                <a:gd name="T56" fmla="*/ 516 w 554"/>
                <a:gd name="T57" fmla="*/ 0 h 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54" h="959">
                  <a:moveTo>
                    <a:pt x="516" y="0"/>
                  </a:moveTo>
                  <a:lnTo>
                    <a:pt x="532" y="20"/>
                  </a:lnTo>
                  <a:lnTo>
                    <a:pt x="543" y="42"/>
                  </a:lnTo>
                  <a:lnTo>
                    <a:pt x="551" y="66"/>
                  </a:lnTo>
                  <a:lnTo>
                    <a:pt x="554" y="92"/>
                  </a:lnTo>
                  <a:lnTo>
                    <a:pt x="554" y="829"/>
                  </a:lnTo>
                  <a:lnTo>
                    <a:pt x="551" y="854"/>
                  </a:lnTo>
                  <a:lnTo>
                    <a:pt x="543" y="879"/>
                  </a:lnTo>
                  <a:lnTo>
                    <a:pt x="532" y="901"/>
                  </a:lnTo>
                  <a:lnTo>
                    <a:pt x="516" y="921"/>
                  </a:lnTo>
                  <a:lnTo>
                    <a:pt x="497" y="936"/>
                  </a:lnTo>
                  <a:lnTo>
                    <a:pt x="475" y="948"/>
                  </a:lnTo>
                  <a:lnTo>
                    <a:pt x="449" y="955"/>
                  </a:lnTo>
                  <a:lnTo>
                    <a:pt x="423" y="959"/>
                  </a:lnTo>
                  <a:lnTo>
                    <a:pt x="130" y="959"/>
                  </a:lnTo>
                  <a:lnTo>
                    <a:pt x="103" y="955"/>
                  </a:lnTo>
                  <a:lnTo>
                    <a:pt x="79" y="948"/>
                  </a:lnTo>
                  <a:lnTo>
                    <a:pt x="57" y="936"/>
                  </a:lnTo>
                  <a:lnTo>
                    <a:pt x="38" y="921"/>
                  </a:lnTo>
                  <a:lnTo>
                    <a:pt x="22" y="902"/>
                  </a:lnTo>
                  <a:lnTo>
                    <a:pt x="9" y="879"/>
                  </a:lnTo>
                  <a:lnTo>
                    <a:pt x="2" y="855"/>
                  </a:lnTo>
                  <a:lnTo>
                    <a:pt x="0" y="829"/>
                  </a:lnTo>
                  <a:lnTo>
                    <a:pt x="0" y="492"/>
                  </a:lnTo>
                  <a:lnTo>
                    <a:pt x="28" y="476"/>
                  </a:lnTo>
                  <a:lnTo>
                    <a:pt x="56" y="457"/>
                  </a:lnTo>
                  <a:lnTo>
                    <a:pt x="80" y="435"/>
                  </a:lnTo>
                  <a:lnTo>
                    <a:pt x="113" y="403"/>
                  </a:lnTo>
                  <a:lnTo>
                    <a:pt x="5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 name="Freeform 70"/>
            <p:cNvSpPr>
              <a:spLocks/>
            </p:cNvSpPr>
            <p:nvPr/>
          </p:nvSpPr>
          <p:spPr bwMode="auto">
            <a:xfrm>
              <a:off x="7237413" y="519113"/>
              <a:ext cx="49213" cy="153988"/>
            </a:xfrm>
            <a:custGeom>
              <a:avLst/>
              <a:gdLst>
                <a:gd name="T0" fmla="*/ 552 w 554"/>
                <a:gd name="T1" fmla="*/ 0 h 1757"/>
                <a:gd name="T2" fmla="*/ 554 w 554"/>
                <a:gd name="T3" fmla="*/ 18 h 1757"/>
                <a:gd name="T4" fmla="*/ 554 w 554"/>
                <a:gd name="T5" fmla="*/ 1626 h 1757"/>
                <a:gd name="T6" fmla="*/ 551 w 554"/>
                <a:gd name="T7" fmla="*/ 1652 h 1757"/>
                <a:gd name="T8" fmla="*/ 544 w 554"/>
                <a:gd name="T9" fmla="*/ 1676 h 1757"/>
                <a:gd name="T10" fmla="*/ 532 w 554"/>
                <a:gd name="T11" fmla="*/ 1699 h 1757"/>
                <a:gd name="T12" fmla="*/ 516 w 554"/>
                <a:gd name="T13" fmla="*/ 1718 h 1757"/>
                <a:gd name="T14" fmla="*/ 496 w 554"/>
                <a:gd name="T15" fmla="*/ 1733 h 1757"/>
                <a:gd name="T16" fmla="*/ 475 w 554"/>
                <a:gd name="T17" fmla="*/ 1746 h 1757"/>
                <a:gd name="T18" fmla="*/ 449 w 554"/>
                <a:gd name="T19" fmla="*/ 1753 h 1757"/>
                <a:gd name="T20" fmla="*/ 423 w 554"/>
                <a:gd name="T21" fmla="*/ 1757 h 1757"/>
                <a:gd name="T22" fmla="*/ 130 w 554"/>
                <a:gd name="T23" fmla="*/ 1757 h 1757"/>
                <a:gd name="T24" fmla="*/ 103 w 554"/>
                <a:gd name="T25" fmla="*/ 1753 h 1757"/>
                <a:gd name="T26" fmla="*/ 79 w 554"/>
                <a:gd name="T27" fmla="*/ 1746 h 1757"/>
                <a:gd name="T28" fmla="*/ 57 w 554"/>
                <a:gd name="T29" fmla="*/ 1734 h 1757"/>
                <a:gd name="T30" fmla="*/ 38 w 554"/>
                <a:gd name="T31" fmla="*/ 1719 h 1757"/>
                <a:gd name="T32" fmla="*/ 22 w 554"/>
                <a:gd name="T33" fmla="*/ 1699 h 1757"/>
                <a:gd name="T34" fmla="*/ 9 w 554"/>
                <a:gd name="T35" fmla="*/ 1676 h 1757"/>
                <a:gd name="T36" fmla="*/ 2 w 554"/>
                <a:gd name="T37" fmla="*/ 1652 h 1757"/>
                <a:gd name="T38" fmla="*/ 0 w 554"/>
                <a:gd name="T39" fmla="*/ 1626 h 1757"/>
                <a:gd name="T40" fmla="*/ 0 w 554"/>
                <a:gd name="T41" fmla="*/ 551 h 1757"/>
                <a:gd name="T42" fmla="*/ 31 w 554"/>
                <a:gd name="T43" fmla="*/ 520 h 1757"/>
                <a:gd name="T44" fmla="*/ 80 w 554"/>
                <a:gd name="T45" fmla="*/ 471 h 1757"/>
                <a:gd name="T46" fmla="*/ 552 w 554"/>
                <a:gd name="T47" fmla="*/ 0 h 1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4" h="1757">
                  <a:moveTo>
                    <a:pt x="552" y="0"/>
                  </a:moveTo>
                  <a:lnTo>
                    <a:pt x="554" y="18"/>
                  </a:lnTo>
                  <a:lnTo>
                    <a:pt x="554" y="1626"/>
                  </a:lnTo>
                  <a:lnTo>
                    <a:pt x="551" y="1652"/>
                  </a:lnTo>
                  <a:lnTo>
                    <a:pt x="544" y="1676"/>
                  </a:lnTo>
                  <a:lnTo>
                    <a:pt x="532" y="1699"/>
                  </a:lnTo>
                  <a:lnTo>
                    <a:pt x="516" y="1718"/>
                  </a:lnTo>
                  <a:lnTo>
                    <a:pt x="496" y="1733"/>
                  </a:lnTo>
                  <a:lnTo>
                    <a:pt x="475" y="1746"/>
                  </a:lnTo>
                  <a:lnTo>
                    <a:pt x="449" y="1753"/>
                  </a:lnTo>
                  <a:lnTo>
                    <a:pt x="423" y="1757"/>
                  </a:lnTo>
                  <a:lnTo>
                    <a:pt x="130" y="1757"/>
                  </a:lnTo>
                  <a:lnTo>
                    <a:pt x="103" y="1753"/>
                  </a:lnTo>
                  <a:lnTo>
                    <a:pt x="79" y="1746"/>
                  </a:lnTo>
                  <a:lnTo>
                    <a:pt x="57" y="1734"/>
                  </a:lnTo>
                  <a:lnTo>
                    <a:pt x="38" y="1719"/>
                  </a:lnTo>
                  <a:lnTo>
                    <a:pt x="22" y="1699"/>
                  </a:lnTo>
                  <a:lnTo>
                    <a:pt x="9" y="1676"/>
                  </a:lnTo>
                  <a:lnTo>
                    <a:pt x="2" y="1652"/>
                  </a:lnTo>
                  <a:lnTo>
                    <a:pt x="0" y="1626"/>
                  </a:lnTo>
                  <a:lnTo>
                    <a:pt x="0" y="551"/>
                  </a:lnTo>
                  <a:lnTo>
                    <a:pt x="31" y="520"/>
                  </a:lnTo>
                  <a:lnTo>
                    <a:pt x="80" y="471"/>
                  </a:lnTo>
                  <a:lnTo>
                    <a:pt x="5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98" name="Group 1697"/>
          <p:cNvGrpSpPr/>
          <p:nvPr/>
        </p:nvGrpSpPr>
        <p:grpSpPr>
          <a:xfrm>
            <a:off x="5796757" y="483394"/>
            <a:ext cx="229790" cy="175022"/>
            <a:chOff x="7770813" y="427038"/>
            <a:chExt cx="306387" cy="233363"/>
          </a:xfrm>
          <a:solidFill>
            <a:schemeClr val="tx1">
              <a:lumMod val="65000"/>
              <a:lumOff val="35000"/>
            </a:schemeClr>
          </a:solidFill>
        </p:grpSpPr>
        <p:sp>
          <p:nvSpPr>
            <p:cNvPr id="284" name="Freeform 75"/>
            <p:cNvSpPr>
              <a:spLocks noEditPoints="1"/>
            </p:cNvSpPr>
            <p:nvPr/>
          </p:nvSpPr>
          <p:spPr bwMode="auto">
            <a:xfrm>
              <a:off x="7770813" y="457201"/>
              <a:ext cx="203200" cy="203200"/>
            </a:xfrm>
            <a:custGeom>
              <a:avLst/>
              <a:gdLst>
                <a:gd name="T0" fmla="*/ 1000 w 2313"/>
                <a:gd name="T1" fmla="*/ 478 h 2319"/>
                <a:gd name="T2" fmla="*/ 773 w 2313"/>
                <a:gd name="T3" fmla="*/ 575 h 2319"/>
                <a:gd name="T4" fmla="*/ 598 w 2313"/>
                <a:gd name="T5" fmla="*/ 738 h 2319"/>
                <a:gd name="T6" fmla="*/ 491 w 2313"/>
                <a:gd name="T7" fmla="*/ 950 h 2319"/>
                <a:gd name="T8" fmla="*/ 459 w 2313"/>
                <a:gd name="T9" fmla="*/ 1190 h 2319"/>
                <a:gd name="T10" fmla="*/ 514 w 2313"/>
                <a:gd name="T11" fmla="*/ 1432 h 2319"/>
                <a:gd name="T12" fmla="*/ 640 w 2313"/>
                <a:gd name="T13" fmla="*/ 1629 h 2319"/>
                <a:gd name="T14" fmla="*/ 821 w 2313"/>
                <a:gd name="T15" fmla="*/ 1772 h 2319"/>
                <a:gd name="T16" fmla="*/ 1038 w 2313"/>
                <a:gd name="T17" fmla="*/ 1848 h 2319"/>
                <a:gd name="T18" fmla="*/ 1260 w 2313"/>
                <a:gd name="T19" fmla="*/ 1850 h 2319"/>
                <a:gd name="T20" fmla="*/ 1486 w 2313"/>
                <a:gd name="T21" fmla="*/ 1774 h 2319"/>
                <a:gd name="T22" fmla="*/ 1675 w 2313"/>
                <a:gd name="T23" fmla="*/ 1625 h 2319"/>
                <a:gd name="T24" fmla="*/ 1801 w 2313"/>
                <a:gd name="T25" fmla="*/ 1423 h 2319"/>
                <a:gd name="T26" fmla="*/ 1853 w 2313"/>
                <a:gd name="T27" fmla="*/ 1189 h 2319"/>
                <a:gd name="T28" fmla="*/ 1819 w 2313"/>
                <a:gd name="T29" fmla="*/ 942 h 2319"/>
                <a:gd name="T30" fmla="*/ 1709 w 2313"/>
                <a:gd name="T31" fmla="*/ 732 h 2319"/>
                <a:gd name="T32" fmla="*/ 1540 w 2313"/>
                <a:gd name="T33" fmla="*/ 576 h 2319"/>
                <a:gd name="T34" fmla="*/ 1331 w 2313"/>
                <a:gd name="T35" fmla="*/ 482 h 2319"/>
                <a:gd name="T36" fmla="*/ 1047 w 2313"/>
                <a:gd name="T37" fmla="*/ 0 h 2319"/>
                <a:gd name="T38" fmla="*/ 1300 w 2313"/>
                <a:gd name="T39" fmla="*/ 10 h 2319"/>
                <a:gd name="T40" fmla="*/ 1343 w 2313"/>
                <a:gd name="T41" fmla="*/ 70 h 2319"/>
                <a:gd name="T42" fmla="*/ 1561 w 2313"/>
                <a:gd name="T43" fmla="*/ 352 h 2319"/>
                <a:gd name="T44" fmla="*/ 1826 w 2313"/>
                <a:gd name="T45" fmla="*/ 245 h 2319"/>
                <a:gd name="T46" fmla="*/ 1889 w 2313"/>
                <a:gd name="T47" fmla="*/ 256 h 2319"/>
                <a:gd name="T48" fmla="*/ 2064 w 2313"/>
                <a:gd name="T49" fmla="*/ 436 h 2319"/>
                <a:gd name="T50" fmla="*/ 2070 w 2313"/>
                <a:gd name="T51" fmla="*/ 508 h 2319"/>
                <a:gd name="T52" fmla="*/ 1989 w 2313"/>
                <a:gd name="T53" fmla="*/ 817 h 2319"/>
                <a:gd name="T54" fmla="*/ 2262 w 2313"/>
                <a:gd name="T55" fmla="*/ 980 h 2319"/>
                <a:gd name="T56" fmla="*/ 2310 w 2313"/>
                <a:gd name="T57" fmla="*/ 1036 h 2319"/>
                <a:gd name="T58" fmla="*/ 2309 w 2313"/>
                <a:gd name="T59" fmla="*/ 1292 h 2319"/>
                <a:gd name="T60" fmla="*/ 2260 w 2313"/>
                <a:gd name="T61" fmla="*/ 1349 h 2319"/>
                <a:gd name="T62" fmla="*/ 1985 w 2313"/>
                <a:gd name="T63" fmla="*/ 1509 h 2319"/>
                <a:gd name="T64" fmla="*/ 2063 w 2313"/>
                <a:gd name="T65" fmla="*/ 1818 h 2319"/>
                <a:gd name="T66" fmla="*/ 2057 w 2313"/>
                <a:gd name="T67" fmla="*/ 1892 h 2319"/>
                <a:gd name="T68" fmla="*/ 1880 w 2313"/>
                <a:gd name="T69" fmla="*/ 2068 h 2319"/>
                <a:gd name="T70" fmla="*/ 1818 w 2313"/>
                <a:gd name="T71" fmla="*/ 2080 h 2319"/>
                <a:gd name="T72" fmla="*/ 1554 w 2313"/>
                <a:gd name="T73" fmla="*/ 1969 h 2319"/>
                <a:gd name="T74" fmla="*/ 1340 w 2313"/>
                <a:gd name="T75" fmla="*/ 2250 h 2319"/>
                <a:gd name="T76" fmla="*/ 1295 w 2313"/>
                <a:gd name="T77" fmla="*/ 2310 h 2319"/>
                <a:gd name="T78" fmla="*/ 1043 w 2313"/>
                <a:gd name="T79" fmla="*/ 2317 h 2319"/>
                <a:gd name="T80" fmla="*/ 977 w 2313"/>
                <a:gd name="T81" fmla="*/ 2284 h 2319"/>
                <a:gd name="T82" fmla="*/ 867 w 2313"/>
                <a:gd name="T83" fmla="*/ 2013 h 2319"/>
                <a:gd name="T84" fmla="*/ 521 w 2313"/>
                <a:gd name="T85" fmla="*/ 2065 h 2319"/>
                <a:gd name="T86" fmla="*/ 458 w 2313"/>
                <a:gd name="T87" fmla="*/ 2078 h 2319"/>
                <a:gd name="T88" fmla="*/ 340 w 2313"/>
                <a:gd name="T89" fmla="*/ 1977 h 2319"/>
                <a:gd name="T90" fmla="*/ 240 w 2313"/>
                <a:gd name="T91" fmla="*/ 1849 h 2319"/>
                <a:gd name="T92" fmla="*/ 382 w 2313"/>
                <a:gd name="T93" fmla="*/ 1618 h 2319"/>
                <a:gd name="T94" fmla="*/ 286 w 2313"/>
                <a:gd name="T95" fmla="*/ 1385 h 2319"/>
                <a:gd name="T96" fmla="*/ 19 w 2313"/>
                <a:gd name="T97" fmla="*/ 1319 h 2319"/>
                <a:gd name="T98" fmla="*/ 1 w 2313"/>
                <a:gd name="T99" fmla="*/ 1156 h 2319"/>
                <a:gd name="T100" fmla="*/ 21 w 2313"/>
                <a:gd name="T101" fmla="*/ 995 h 2319"/>
                <a:gd name="T102" fmla="*/ 284 w 2313"/>
                <a:gd name="T103" fmla="*/ 933 h 2319"/>
                <a:gd name="T104" fmla="*/ 380 w 2313"/>
                <a:gd name="T105" fmla="*/ 699 h 2319"/>
                <a:gd name="T106" fmla="*/ 238 w 2313"/>
                <a:gd name="T107" fmla="*/ 464 h 2319"/>
                <a:gd name="T108" fmla="*/ 338 w 2313"/>
                <a:gd name="T109" fmla="*/ 337 h 2319"/>
                <a:gd name="T110" fmla="*/ 457 w 2313"/>
                <a:gd name="T111" fmla="*/ 239 h 2319"/>
                <a:gd name="T112" fmla="*/ 521 w 2313"/>
                <a:gd name="T113" fmla="*/ 254 h 2319"/>
                <a:gd name="T114" fmla="*/ 866 w 2313"/>
                <a:gd name="T115" fmla="*/ 304 h 2319"/>
                <a:gd name="T116" fmla="*/ 981 w 2313"/>
                <a:gd name="T117" fmla="*/ 32 h 2319"/>
                <a:gd name="T118" fmla="*/ 1047 w 2313"/>
                <a:gd name="T119" fmla="*/ 0 h 2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13" h="2319">
                  <a:moveTo>
                    <a:pt x="1156" y="459"/>
                  </a:moveTo>
                  <a:lnTo>
                    <a:pt x="1104" y="461"/>
                  </a:lnTo>
                  <a:lnTo>
                    <a:pt x="1052" y="467"/>
                  </a:lnTo>
                  <a:lnTo>
                    <a:pt x="1000" y="478"/>
                  </a:lnTo>
                  <a:lnTo>
                    <a:pt x="938" y="495"/>
                  </a:lnTo>
                  <a:lnTo>
                    <a:pt x="880" y="517"/>
                  </a:lnTo>
                  <a:lnTo>
                    <a:pt x="824" y="543"/>
                  </a:lnTo>
                  <a:lnTo>
                    <a:pt x="773" y="575"/>
                  </a:lnTo>
                  <a:lnTo>
                    <a:pt x="723" y="610"/>
                  </a:lnTo>
                  <a:lnTo>
                    <a:pt x="678" y="649"/>
                  </a:lnTo>
                  <a:lnTo>
                    <a:pt x="636" y="692"/>
                  </a:lnTo>
                  <a:lnTo>
                    <a:pt x="598" y="738"/>
                  </a:lnTo>
                  <a:lnTo>
                    <a:pt x="564" y="787"/>
                  </a:lnTo>
                  <a:lnTo>
                    <a:pt x="536" y="840"/>
                  </a:lnTo>
                  <a:lnTo>
                    <a:pt x="511" y="894"/>
                  </a:lnTo>
                  <a:lnTo>
                    <a:pt x="491" y="950"/>
                  </a:lnTo>
                  <a:lnTo>
                    <a:pt x="475" y="1008"/>
                  </a:lnTo>
                  <a:lnTo>
                    <a:pt x="464" y="1068"/>
                  </a:lnTo>
                  <a:lnTo>
                    <a:pt x="459" y="1129"/>
                  </a:lnTo>
                  <a:lnTo>
                    <a:pt x="459" y="1190"/>
                  </a:lnTo>
                  <a:lnTo>
                    <a:pt x="464" y="1252"/>
                  </a:lnTo>
                  <a:lnTo>
                    <a:pt x="476" y="1316"/>
                  </a:lnTo>
                  <a:lnTo>
                    <a:pt x="493" y="1375"/>
                  </a:lnTo>
                  <a:lnTo>
                    <a:pt x="514" y="1432"/>
                  </a:lnTo>
                  <a:lnTo>
                    <a:pt x="539" y="1486"/>
                  </a:lnTo>
                  <a:lnTo>
                    <a:pt x="570" y="1536"/>
                  </a:lnTo>
                  <a:lnTo>
                    <a:pt x="603" y="1585"/>
                  </a:lnTo>
                  <a:lnTo>
                    <a:pt x="640" y="1629"/>
                  </a:lnTo>
                  <a:lnTo>
                    <a:pt x="681" y="1670"/>
                  </a:lnTo>
                  <a:lnTo>
                    <a:pt x="724" y="1708"/>
                  </a:lnTo>
                  <a:lnTo>
                    <a:pt x="772" y="1742"/>
                  </a:lnTo>
                  <a:lnTo>
                    <a:pt x="821" y="1772"/>
                  </a:lnTo>
                  <a:lnTo>
                    <a:pt x="873" y="1797"/>
                  </a:lnTo>
                  <a:lnTo>
                    <a:pt x="926" y="1819"/>
                  </a:lnTo>
                  <a:lnTo>
                    <a:pt x="981" y="1836"/>
                  </a:lnTo>
                  <a:lnTo>
                    <a:pt x="1038" y="1848"/>
                  </a:lnTo>
                  <a:lnTo>
                    <a:pt x="1096" y="1855"/>
                  </a:lnTo>
                  <a:lnTo>
                    <a:pt x="1156" y="1858"/>
                  </a:lnTo>
                  <a:lnTo>
                    <a:pt x="1207" y="1856"/>
                  </a:lnTo>
                  <a:lnTo>
                    <a:pt x="1260" y="1850"/>
                  </a:lnTo>
                  <a:lnTo>
                    <a:pt x="1312" y="1840"/>
                  </a:lnTo>
                  <a:lnTo>
                    <a:pt x="1373" y="1823"/>
                  </a:lnTo>
                  <a:lnTo>
                    <a:pt x="1432" y="1801"/>
                  </a:lnTo>
                  <a:lnTo>
                    <a:pt x="1486" y="1774"/>
                  </a:lnTo>
                  <a:lnTo>
                    <a:pt x="1539" y="1743"/>
                  </a:lnTo>
                  <a:lnTo>
                    <a:pt x="1589" y="1707"/>
                  </a:lnTo>
                  <a:lnTo>
                    <a:pt x="1634" y="1668"/>
                  </a:lnTo>
                  <a:lnTo>
                    <a:pt x="1675" y="1625"/>
                  </a:lnTo>
                  <a:lnTo>
                    <a:pt x="1713" y="1579"/>
                  </a:lnTo>
                  <a:lnTo>
                    <a:pt x="1746" y="1530"/>
                  </a:lnTo>
                  <a:lnTo>
                    <a:pt x="1776" y="1478"/>
                  </a:lnTo>
                  <a:lnTo>
                    <a:pt x="1801" y="1423"/>
                  </a:lnTo>
                  <a:lnTo>
                    <a:pt x="1821" y="1368"/>
                  </a:lnTo>
                  <a:lnTo>
                    <a:pt x="1837" y="1309"/>
                  </a:lnTo>
                  <a:lnTo>
                    <a:pt x="1848" y="1249"/>
                  </a:lnTo>
                  <a:lnTo>
                    <a:pt x="1853" y="1189"/>
                  </a:lnTo>
                  <a:lnTo>
                    <a:pt x="1853" y="1127"/>
                  </a:lnTo>
                  <a:lnTo>
                    <a:pt x="1846" y="1065"/>
                  </a:lnTo>
                  <a:lnTo>
                    <a:pt x="1836" y="1002"/>
                  </a:lnTo>
                  <a:lnTo>
                    <a:pt x="1819" y="942"/>
                  </a:lnTo>
                  <a:lnTo>
                    <a:pt x="1798" y="886"/>
                  </a:lnTo>
                  <a:lnTo>
                    <a:pt x="1773" y="831"/>
                  </a:lnTo>
                  <a:lnTo>
                    <a:pt x="1742" y="781"/>
                  </a:lnTo>
                  <a:lnTo>
                    <a:pt x="1709" y="732"/>
                  </a:lnTo>
                  <a:lnTo>
                    <a:pt x="1672" y="688"/>
                  </a:lnTo>
                  <a:lnTo>
                    <a:pt x="1631" y="647"/>
                  </a:lnTo>
                  <a:lnTo>
                    <a:pt x="1586" y="610"/>
                  </a:lnTo>
                  <a:lnTo>
                    <a:pt x="1540" y="576"/>
                  </a:lnTo>
                  <a:lnTo>
                    <a:pt x="1491" y="545"/>
                  </a:lnTo>
                  <a:lnTo>
                    <a:pt x="1439" y="520"/>
                  </a:lnTo>
                  <a:lnTo>
                    <a:pt x="1385" y="499"/>
                  </a:lnTo>
                  <a:lnTo>
                    <a:pt x="1331" y="482"/>
                  </a:lnTo>
                  <a:lnTo>
                    <a:pt x="1274" y="469"/>
                  </a:lnTo>
                  <a:lnTo>
                    <a:pt x="1215" y="462"/>
                  </a:lnTo>
                  <a:lnTo>
                    <a:pt x="1156" y="459"/>
                  </a:lnTo>
                  <a:close/>
                  <a:moveTo>
                    <a:pt x="1047" y="0"/>
                  </a:moveTo>
                  <a:lnTo>
                    <a:pt x="1155" y="0"/>
                  </a:lnTo>
                  <a:lnTo>
                    <a:pt x="1262" y="1"/>
                  </a:lnTo>
                  <a:lnTo>
                    <a:pt x="1282" y="3"/>
                  </a:lnTo>
                  <a:lnTo>
                    <a:pt x="1300" y="10"/>
                  </a:lnTo>
                  <a:lnTo>
                    <a:pt x="1316" y="21"/>
                  </a:lnTo>
                  <a:lnTo>
                    <a:pt x="1329" y="34"/>
                  </a:lnTo>
                  <a:lnTo>
                    <a:pt x="1338" y="51"/>
                  </a:lnTo>
                  <a:lnTo>
                    <a:pt x="1343" y="70"/>
                  </a:lnTo>
                  <a:lnTo>
                    <a:pt x="1379" y="285"/>
                  </a:lnTo>
                  <a:lnTo>
                    <a:pt x="1442" y="303"/>
                  </a:lnTo>
                  <a:lnTo>
                    <a:pt x="1502" y="325"/>
                  </a:lnTo>
                  <a:lnTo>
                    <a:pt x="1561" y="352"/>
                  </a:lnTo>
                  <a:lnTo>
                    <a:pt x="1617" y="383"/>
                  </a:lnTo>
                  <a:lnTo>
                    <a:pt x="1795" y="257"/>
                  </a:lnTo>
                  <a:lnTo>
                    <a:pt x="1811" y="249"/>
                  </a:lnTo>
                  <a:lnTo>
                    <a:pt x="1826" y="245"/>
                  </a:lnTo>
                  <a:lnTo>
                    <a:pt x="1842" y="242"/>
                  </a:lnTo>
                  <a:lnTo>
                    <a:pt x="1858" y="245"/>
                  </a:lnTo>
                  <a:lnTo>
                    <a:pt x="1874" y="249"/>
                  </a:lnTo>
                  <a:lnTo>
                    <a:pt x="1889" y="256"/>
                  </a:lnTo>
                  <a:lnTo>
                    <a:pt x="1901" y="267"/>
                  </a:lnTo>
                  <a:lnTo>
                    <a:pt x="1976" y="344"/>
                  </a:lnTo>
                  <a:lnTo>
                    <a:pt x="2052" y="420"/>
                  </a:lnTo>
                  <a:lnTo>
                    <a:pt x="2064" y="436"/>
                  </a:lnTo>
                  <a:lnTo>
                    <a:pt x="2072" y="452"/>
                  </a:lnTo>
                  <a:lnTo>
                    <a:pt x="2076" y="471"/>
                  </a:lnTo>
                  <a:lnTo>
                    <a:pt x="2075" y="490"/>
                  </a:lnTo>
                  <a:lnTo>
                    <a:pt x="2070" y="508"/>
                  </a:lnTo>
                  <a:lnTo>
                    <a:pt x="2060" y="526"/>
                  </a:lnTo>
                  <a:lnTo>
                    <a:pt x="1933" y="704"/>
                  </a:lnTo>
                  <a:lnTo>
                    <a:pt x="1963" y="760"/>
                  </a:lnTo>
                  <a:lnTo>
                    <a:pt x="1989" y="817"/>
                  </a:lnTo>
                  <a:lnTo>
                    <a:pt x="2011" y="876"/>
                  </a:lnTo>
                  <a:lnTo>
                    <a:pt x="2029" y="937"/>
                  </a:lnTo>
                  <a:lnTo>
                    <a:pt x="2243" y="974"/>
                  </a:lnTo>
                  <a:lnTo>
                    <a:pt x="2262" y="980"/>
                  </a:lnTo>
                  <a:lnTo>
                    <a:pt x="2279" y="990"/>
                  </a:lnTo>
                  <a:lnTo>
                    <a:pt x="2293" y="1002"/>
                  </a:lnTo>
                  <a:lnTo>
                    <a:pt x="2303" y="1018"/>
                  </a:lnTo>
                  <a:lnTo>
                    <a:pt x="2310" y="1036"/>
                  </a:lnTo>
                  <a:lnTo>
                    <a:pt x="2313" y="1056"/>
                  </a:lnTo>
                  <a:lnTo>
                    <a:pt x="2312" y="1164"/>
                  </a:lnTo>
                  <a:lnTo>
                    <a:pt x="2311" y="1273"/>
                  </a:lnTo>
                  <a:lnTo>
                    <a:pt x="2309" y="1292"/>
                  </a:lnTo>
                  <a:lnTo>
                    <a:pt x="2301" y="1309"/>
                  </a:lnTo>
                  <a:lnTo>
                    <a:pt x="2291" y="1325"/>
                  </a:lnTo>
                  <a:lnTo>
                    <a:pt x="2277" y="1338"/>
                  </a:lnTo>
                  <a:lnTo>
                    <a:pt x="2260" y="1349"/>
                  </a:lnTo>
                  <a:lnTo>
                    <a:pt x="2241" y="1354"/>
                  </a:lnTo>
                  <a:lnTo>
                    <a:pt x="2025" y="1389"/>
                  </a:lnTo>
                  <a:lnTo>
                    <a:pt x="2008" y="1450"/>
                  </a:lnTo>
                  <a:lnTo>
                    <a:pt x="1985" y="1509"/>
                  </a:lnTo>
                  <a:lnTo>
                    <a:pt x="1959" y="1566"/>
                  </a:lnTo>
                  <a:lnTo>
                    <a:pt x="1929" y="1621"/>
                  </a:lnTo>
                  <a:lnTo>
                    <a:pt x="2055" y="1800"/>
                  </a:lnTo>
                  <a:lnTo>
                    <a:pt x="2063" y="1818"/>
                  </a:lnTo>
                  <a:lnTo>
                    <a:pt x="2069" y="1837"/>
                  </a:lnTo>
                  <a:lnTo>
                    <a:pt x="2069" y="1856"/>
                  </a:lnTo>
                  <a:lnTo>
                    <a:pt x="2065" y="1874"/>
                  </a:lnTo>
                  <a:lnTo>
                    <a:pt x="2057" y="1892"/>
                  </a:lnTo>
                  <a:lnTo>
                    <a:pt x="2045" y="1907"/>
                  </a:lnTo>
                  <a:lnTo>
                    <a:pt x="1970" y="1983"/>
                  </a:lnTo>
                  <a:lnTo>
                    <a:pt x="1893" y="2059"/>
                  </a:lnTo>
                  <a:lnTo>
                    <a:pt x="1880" y="2068"/>
                  </a:lnTo>
                  <a:lnTo>
                    <a:pt x="1865" y="2076"/>
                  </a:lnTo>
                  <a:lnTo>
                    <a:pt x="1851" y="2081"/>
                  </a:lnTo>
                  <a:lnTo>
                    <a:pt x="1835" y="2082"/>
                  </a:lnTo>
                  <a:lnTo>
                    <a:pt x="1818" y="2080"/>
                  </a:lnTo>
                  <a:lnTo>
                    <a:pt x="1802" y="2075"/>
                  </a:lnTo>
                  <a:lnTo>
                    <a:pt x="1786" y="2066"/>
                  </a:lnTo>
                  <a:lnTo>
                    <a:pt x="1610" y="1939"/>
                  </a:lnTo>
                  <a:lnTo>
                    <a:pt x="1554" y="1969"/>
                  </a:lnTo>
                  <a:lnTo>
                    <a:pt x="1497" y="1994"/>
                  </a:lnTo>
                  <a:lnTo>
                    <a:pt x="1438" y="2017"/>
                  </a:lnTo>
                  <a:lnTo>
                    <a:pt x="1377" y="2035"/>
                  </a:lnTo>
                  <a:lnTo>
                    <a:pt x="1340" y="2250"/>
                  </a:lnTo>
                  <a:lnTo>
                    <a:pt x="1334" y="2269"/>
                  </a:lnTo>
                  <a:lnTo>
                    <a:pt x="1324" y="2286"/>
                  </a:lnTo>
                  <a:lnTo>
                    <a:pt x="1312" y="2300"/>
                  </a:lnTo>
                  <a:lnTo>
                    <a:pt x="1295" y="2310"/>
                  </a:lnTo>
                  <a:lnTo>
                    <a:pt x="1277" y="2316"/>
                  </a:lnTo>
                  <a:lnTo>
                    <a:pt x="1258" y="2319"/>
                  </a:lnTo>
                  <a:lnTo>
                    <a:pt x="1151" y="2319"/>
                  </a:lnTo>
                  <a:lnTo>
                    <a:pt x="1043" y="2317"/>
                  </a:lnTo>
                  <a:lnTo>
                    <a:pt x="1023" y="2315"/>
                  </a:lnTo>
                  <a:lnTo>
                    <a:pt x="1005" y="2308"/>
                  </a:lnTo>
                  <a:lnTo>
                    <a:pt x="990" y="2297"/>
                  </a:lnTo>
                  <a:lnTo>
                    <a:pt x="977" y="2284"/>
                  </a:lnTo>
                  <a:lnTo>
                    <a:pt x="967" y="2267"/>
                  </a:lnTo>
                  <a:lnTo>
                    <a:pt x="961" y="2248"/>
                  </a:lnTo>
                  <a:lnTo>
                    <a:pt x="926" y="2031"/>
                  </a:lnTo>
                  <a:lnTo>
                    <a:pt x="867" y="2013"/>
                  </a:lnTo>
                  <a:lnTo>
                    <a:pt x="810" y="1992"/>
                  </a:lnTo>
                  <a:lnTo>
                    <a:pt x="754" y="1967"/>
                  </a:lnTo>
                  <a:lnTo>
                    <a:pt x="700" y="1937"/>
                  </a:lnTo>
                  <a:lnTo>
                    <a:pt x="521" y="2065"/>
                  </a:lnTo>
                  <a:lnTo>
                    <a:pt x="505" y="2074"/>
                  </a:lnTo>
                  <a:lnTo>
                    <a:pt x="490" y="2078"/>
                  </a:lnTo>
                  <a:lnTo>
                    <a:pt x="474" y="2080"/>
                  </a:lnTo>
                  <a:lnTo>
                    <a:pt x="458" y="2078"/>
                  </a:lnTo>
                  <a:lnTo>
                    <a:pt x="442" y="2074"/>
                  </a:lnTo>
                  <a:lnTo>
                    <a:pt x="427" y="2066"/>
                  </a:lnTo>
                  <a:lnTo>
                    <a:pt x="415" y="2056"/>
                  </a:lnTo>
                  <a:lnTo>
                    <a:pt x="340" y="1977"/>
                  </a:lnTo>
                  <a:lnTo>
                    <a:pt x="264" y="1901"/>
                  </a:lnTo>
                  <a:lnTo>
                    <a:pt x="252" y="1885"/>
                  </a:lnTo>
                  <a:lnTo>
                    <a:pt x="244" y="1868"/>
                  </a:lnTo>
                  <a:lnTo>
                    <a:pt x="240" y="1849"/>
                  </a:lnTo>
                  <a:lnTo>
                    <a:pt x="241" y="1830"/>
                  </a:lnTo>
                  <a:lnTo>
                    <a:pt x="246" y="1812"/>
                  </a:lnTo>
                  <a:lnTo>
                    <a:pt x="256" y="1794"/>
                  </a:lnTo>
                  <a:lnTo>
                    <a:pt x="382" y="1618"/>
                  </a:lnTo>
                  <a:lnTo>
                    <a:pt x="353" y="1563"/>
                  </a:lnTo>
                  <a:lnTo>
                    <a:pt x="326" y="1506"/>
                  </a:lnTo>
                  <a:lnTo>
                    <a:pt x="304" y="1447"/>
                  </a:lnTo>
                  <a:lnTo>
                    <a:pt x="286" y="1385"/>
                  </a:lnTo>
                  <a:lnTo>
                    <a:pt x="68" y="1347"/>
                  </a:lnTo>
                  <a:lnTo>
                    <a:pt x="49" y="1341"/>
                  </a:lnTo>
                  <a:lnTo>
                    <a:pt x="34" y="1332"/>
                  </a:lnTo>
                  <a:lnTo>
                    <a:pt x="19" y="1319"/>
                  </a:lnTo>
                  <a:lnTo>
                    <a:pt x="8" y="1303"/>
                  </a:lnTo>
                  <a:lnTo>
                    <a:pt x="2" y="1284"/>
                  </a:lnTo>
                  <a:lnTo>
                    <a:pt x="0" y="1265"/>
                  </a:lnTo>
                  <a:lnTo>
                    <a:pt x="1" y="1156"/>
                  </a:lnTo>
                  <a:lnTo>
                    <a:pt x="1" y="1049"/>
                  </a:lnTo>
                  <a:lnTo>
                    <a:pt x="4" y="1030"/>
                  </a:lnTo>
                  <a:lnTo>
                    <a:pt x="11" y="1012"/>
                  </a:lnTo>
                  <a:lnTo>
                    <a:pt x="21" y="995"/>
                  </a:lnTo>
                  <a:lnTo>
                    <a:pt x="36" y="982"/>
                  </a:lnTo>
                  <a:lnTo>
                    <a:pt x="52" y="973"/>
                  </a:lnTo>
                  <a:lnTo>
                    <a:pt x="72" y="968"/>
                  </a:lnTo>
                  <a:lnTo>
                    <a:pt x="284" y="933"/>
                  </a:lnTo>
                  <a:lnTo>
                    <a:pt x="302" y="871"/>
                  </a:lnTo>
                  <a:lnTo>
                    <a:pt x="324" y="812"/>
                  </a:lnTo>
                  <a:lnTo>
                    <a:pt x="351" y="754"/>
                  </a:lnTo>
                  <a:lnTo>
                    <a:pt x="380" y="699"/>
                  </a:lnTo>
                  <a:lnTo>
                    <a:pt x="253" y="520"/>
                  </a:lnTo>
                  <a:lnTo>
                    <a:pt x="243" y="502"/>
                  </a:lnTo>
                  <a:lnTo>
                    <a:pt x="239" y="483"/>
                  </a:lnTo>
                  <a:lnTo>
                    <a:pt x="238" y="464"/>
                  </a:lnTo>
                  <a:lnTo>
                    <a:pt x="242" y="446"/>
                  </a:lnTo>
                  <a:lnTo>
                    <a:pt x="251" y="428"/>
                  </a:lnTo>
                  <a:lnTo>
                    <a:pt x="262" y="413"/>
                  </a:lnTo>
                  <a:lnTo>
                    <a:pt x="338" y="337"/>
                  </a:lnTo>
                  <a:lnTo>
                    <a:pt x="415" y="262"/>
                  </a:lnTo>
                  <a:lnTo>
                    <a:pt x="427" y="252"/>
                  </a:lnTo>
                  <a:lnTo>
                    <a:pt x="441" y="245"/>
                  </a:lnTo>
                  <a:lnTo>
                    <a:pt x="457" y="239"/>
                  </a:lnTo>
                  <a:lnTo>
                    <a:pt x="473" y="238"/>
                  </a:lnTo>
                  <a:lnTo>
                    <a:pt x="490" y="240"/>
                  </a:lnTo>
                  <a:lnTo>
                    <a:pt x="505" y="246"/>
                  </a:lnTo>
                  <a:lnTo>
                    <a:pt x="521" y="254"/>
                  </a:lnTo>
                  <a:lnTo>
                    <a:pt x="695" y="382"/>
                  </a:lnTo>
                  <a:lnTo>
                    <a:pt x="750" y="352"/>
                  </a:lnTo>
                  <a:lnTo>
                    <a:pt x="806" y="326"/>
                  </a:lnTo>
                  <a:lnTo>
                    <a:pt x="866" y="304"/>
                  </a:lnTo>
                  <a:lnTo>
                    <a:pt x="927" y="286"/>
                  </a:lnTo>
                  <a:lnTo>
                    <a:pt x="965" y="68"/>
                  </a:lnTo>
                  <a:lnTo>
                    <a:pt x="971" y="49"/>
                  </a:lnTo>
                  <a:lnTo>
                    <a:pt x="981" y="32"/>
                  </a:lnTo>
                  <a:lnTo>
                    <a:pt x="994" y="19"/>
                  </a:lnTo>
                  <a:lnTo>
                    <a:pt x="1010" y="8"/>
                  </a:lnTo>
                  <a:lnTo>
                    <a:pt x="1027" y="2"/>
                  </a:lnTo>
                  <a:lnTo>
                    <a:pt x="10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5" name="Freeform 76"/>
            <p:cNvSpPr>
              <a:spLocks noEditPoints="1"/>
            </p:cNvSpPr>
            <p:nvPr/>
          </p:nvSpPr>
          <p:spPr bwMode="auto">
            <a:xfrm>
              <a:off x="7953375" y="427038"/>
              <a:ext cx="109537" cy="109538"/>
            </a:xfrm>
            <a:custGeom>
              <a:avLst/>
              <a:gdLst>
                <a:gd name="T0" fmla="*/ 557 w 1240"/>
                <a:gd name="T1" fmla="*/ 376 h 1243"/>
                <a:gd name="T2" fmla="*/ 462 w 1240"/>
                <a:gd name="T3" fmla="*/ 425 h 1243"/>
                <a:gd name="T4" fmla="*/ 395 w 1240"/>
                <a:gd name="T5" fmla="*/ 506 h 1243"/>
                <a:gd name="T6" fmla="*/ 368 w 1240"/>
                <a:gd name="T7" fmla="*/ 612 h 1243"/>
                <a:gd name="T8" fmla="*/ 388 w 1240"/>
                <a:gd name="T9" fmla="*/ 719 h 1243"/>
                <a:gd name="T10" fmla="*/ 448 w 1240"/>
                <a:gd name="T11" fmla="*/ 806 h 1243"/>
                <a:gd name="T12" fmla="*/ 539 w 1240"/>
                <a:gd name="T13" fmla="*/ 861 h 1243"/>
                <a:gd name="T14" fmla="*/ 648 w 1240"/>
                <a:gd name="T15" fmla="*/ 872 h 1243"/>
                <a:gd name="T16" fmla="*/ 750 w 1240"/>
                <a:gd name="T17" fmla="*/ 838 h 1243"/>
                <a:gd name="T18" fmla="*/ 827 w 1240"/>
                <a:gd name="T19" fmla="*/ 767 h 1243"/>
                <a:gd name="T20" fmla="*/ 868 w 1240"/>
                <a:gd name="T21" fmla="*/ 667 h 1243"/>
                <a:gd name="T22" fmla="*/ 865 w 1240"/>
                <a:gd name="T23" fmla="*/ 557 h 1243"/>
                <a:gd name="T24" fmla="*/ 817 w 1240"/>
                <a:gd name="T25" fmla="*/ 463 h 1243"/>
                <a:gd name="T26" fmla="*/ 735 w 1240"/>
                <a:gd name="T27" fmla="*/ 396 h 1243"/>
                <a:gd name="T28" fmla="*/ 630 w 1240"/>
                <a:gd name="T29" fmla="*/ 369 h 1243"/>
                <a:gd name="T30" fmla="*/ 749 w 1240"/>
                <a:gd name="T31" fmla="*/ 15 h 1243"/>
                <a:gd name="T32" fmla="*/ 785 w 1240"/>
                <a:gd name="T33" fmla="*/ 42 h 1243"/>
                <a:gd name="T34" fmla="*/ 837 w 1240"/>
                <a:gd name="T35" fmla="*/ 191 h 1243"/>
                <a:gd name="T36" fmla="*/ 1017 w 1240"/>
                <a:gd name="T37" fmla="*/ 184 h 1243"/>
                <a:gd name="T38" fmla="*/ 1053 w 1240"/>
                <a:gd name="T39" fmla="*/ 182 h 1243"/>
                <a:gd name="T40" fmla="*/ 1107 w 1240"/>
                <a:gd name="T41" fmla="*/ 241 h 1243"/>
                <a:gd name="T42" fmla="*/ 1151 w 1240"/>
                <a:gd name="T43" fmla="*/ 315 h 1243"/>
                <a:gd name="T44" fmla="*/ 1062 w 1240"/>
                <a:gd name="T45" fmla="*/ 430 h 1243"/>
                <a:gd name="T46" fmla="*/ 1098 w 1240"/>
                <a:gd name="T47" fmla="*/ 560 h 1243"/>
                <a:gd name="T48" fmla="*/ 1232 w 1240"/>
                <a:gd name="T49" fmla="*/ 610 h 1243"/>
                <a:gd name="T50" fmla="*/ 1233 w 1240"/>
                <a:gd name="T51" fmla="*/ 697 h 1243"/>
                <a:gd name="T52" fmla="*/ 1212 w 1240"/>
                <a:gd name="T53" fmla="*/ 781 h 1243"/>
                <a:gd name="T54" fmla="*/ 1068 w 1240"/>
                <a:gd name="T55" fmla="*/ 798 h 1243"/>
                <a:gd name="T56" fmla="*/ 1002 w 1240"/>
                <a:gd name="T57" fmla="*/ 915 h 1243"/>
                <a:gd name="T58" fmla="*/ 1061 w 1240"/>
                <a:gd name="T59" fmla="*/ 1048 h 1243"/>
                <a:gd name="T60" fmla="*/ 1001 w 1240"/>
                <a:gd name="T61" fmla="*/ 1110 h 1243"/>
                <a:gd name="T62" fmla="*/ 934 w 1240"/>
                <a:gd name="T63" fmla="*/ 1153 h 1243"/>
                <a:gd name="T64" fmla="*/ 899 w 1240"/>
                <a:gd name="T65" fmla="*/ 1141 h 1243"/>
                <a:gd name="T66" fmla="*/ 727 w 1240"/>
                <a:gd name="T67" fmla="*/ 1092 h 1243"/>
                <a:gd name="T68" fmla="*/ 645 w 1240"/>
                <a:gd name="T69" fmla="*/ 1223 h 1243"/>
                <a:gd name="T70" fmla="*/ 614 w 1240"/>
                <a:gd name="T71" fmla="*/ 1242 h 1243"/>
                <a:gd name="T72" fmla="*/ 488 w 1240"/>
                <a:gd name="T73" fmla="*/ 1229 h 1243"/>
                <a:gd name="T74" fmla="*/ 453 w 1240"/>
                <a:gd name="T75" fmla="*/ 1203 h 1243"/>
                <a:gd name="T76" fmla="*/ 404 w 1240"/>
                <a:gd name="T77" fmla="*/ 1053 h 1243"/>
                <a:gd name="T78" fmla="*/ 227 w 1240"/>
                <a:gd name="T79" fmla="*/ 1062 h 1243"/>
                <a:gd name="T80" fmla="*/ 190 w 1240"/>
                <a:gd name="T81" fmla="*/ 1064 h 1243"/>
                <a:gd name="T82" fmla="*/ 136 w 1240"/>
                <a:gd name="T83" fmla="*/ 1005 h 1243"/>
                <a:gd name="T84" fmla="*/ 92 w 1240"/>
                <a:gd name="T85" fmla="*/ 931 h 1243"/>
                <a:gd name="T86" fmla="*/ 181 w 1240"/>
                <a:gd name="T87" fmla="*/ 817 h 1243"/>
                <a:gd name="T88" fmla="*/ 144 w 1240"/>
                <a:gd name="T89" fmla="*/ 689 h 1243"/>
                <a:gd name="T90" fmla="*/ 7 w 1240"/>
                <a:gd name="T91" fmla="*/ 636 h 1243"/>
                <a:gd name="T92" fmla="*/ 7 w 1240"/>
                <a:gd name="T93" fmla="*/ 548 h 1243"/>
                <a:gd name="T94" fmla="*/ 28 w 1240"/>
                <a:gd name="T95" fmla="*/ 464 h 1243"/>
                <a:gd name="T96" fmla="*/ 171 w 1240"/>
                <a:gd name="T97" fmla="*/ 447 h 1243"/>
                <a:gd name="T98" fmla="*/ 236 w 1240"/>
                <a:gd name="T99" fmla="*/ 330 h 1243"/>
                <a:gd name="T100" fmla="*/ 176 w 1240"/>
                <a:gd name="T101" fmla="*/ 196 h 1243"/>
                <a:gd name="T102" fmla="*/ 236 w 1240"/>
                <a:gd name="T103" fmla="*/ 135 h 1243"/>
                <a:gd name="T104" fmla="*/ 303 w 1240"/>
                <a:gd name="T105" fmla="*/ 91 h 1243"/>
                <a:gd name="T106" fmla="*/ 339 w 1240"/>
                <a:gd name="T107" fmla="*/ 103 h 1243"/>
                <a:gd name="T108" fmla="*/ 508 w 1240"/>
                <a:gd name="T109" fmla="*/ 153 h 1243"/>
                <a:gd name="T110" fmla="*/ 592 w 1240"/>
                <a:gd name="T111" fmla="*/ 20 h 1243"/>
                <a:gd name="T112" fmla="*/ 622 w 1240"/>
                <a:gd name="T113" fmla="*/ 1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40" h="1243">
                  <a:moveTo>
                    <a:pt x="630" y="369"/>
                  </a:moveTo>
                  <a:lnTo>
                    <a:pt x="592" y="370"/>
                  </a:lnTo>
                  <a:lnTo>
                    <a:pt x="557" y="376"/>
                  </a:lnTo>
                  <a:lnTo>
                    <a:pt x="523" y="388"/>
                  </a:lnTo>
                  <a:lnTo>
                    <a:pt x="491" y="405"/>
                  </a:lnTo>
                  <a:lnTo>
                    <a:pt x="462" y="425"/>
                  </a:lnTo>
                  <a:lnTo>
                    <a:pt x="436" y="448"/>
                  </a:lnTo>
                  <a:lnTo>
                    <a:pt x="414" y="475"/>
                  </a:lnTo>
                  <a:lnTo>
                    <a:pt x="395" y="506"/>
                  </a:lnTo>
                  <a:lnTo>
                    <a:pt x="382" y="540"/>
                  </a:lnTo>
                  <a:lnTo>
                    <a:pt x="372" y="575"/>
                  </a:lnTo>
                  <a:lnTo>
                    <a:pt x="368" y="612"/>
                  </a:lnTo>
                  <a:lnTo>
                    <a:pt x="370" y="650"/>
                  </a:lnTo>
                  <a:lnTo>
                    <a:pt x="376" y="685"/>
                  </a:lnTo>
                  <a:lnTo>
                    <a:pt x="388" y="719"/>
                  </a:lnTo>
                  <a:lnTo>
                    <a:pt x="404" y="751"/>
                  </a:lnTo>
                  <a:lnTo>
                    <a:pt x="424" y="780"/>
                  </a:lnTo>
                  <a:lnTo>
                    <a:pt x="448" y="806"/>
                  </a:lnTo>
                  <a:lnTo>
                    <a:pt x="475" y="828"/>
                  </a:lnTo>
                  <a:lnTo>
                    <a:pt x="506" y="847"/>
                  </a:lnTo>
                  <a:lnTo>
                    <a:pt x="539" y="861"/>
                  </a:lnTo>
                  <a:lnTo>
                    <a:pt x="574" y="870"/>
                  </a:lnTo>
                  <a:lnTo>
                    <a:pt x="611" y="874"/>
                  </a:lnTo>
                  <a:lnTo>
                    <a:pt x="648" y="872"/>
                  </a:lnTo>
                  <a:lnTo>
                    <a:pt x="684" y="866"/>
                  </a:lnTo>
                  <a:lnTo>
                    <a:pt x="719" y="854"/>
                  </a:lnTo>
                  <a:lnTo>
                    <a:pt x="750" y="838"/>
                  </a:lnTo>
                  <a:lnTo>
                    <a:pt x="779" y="818"/>
                  </a:lnTo>
                  <a:lnTo>
                    <a:pt x="805" y="794"/>
                  </a:lnTo>
                  <a:lnTo>
                    <a:pt x="827" y="767"/>
                  </a:lnTo>
                  <a:lnTo>
                    <a:pt x="845" y="736"/>
                  </a:lnTo>
                  <a:lnTo>
                    <a:pt x="860" y="703"/>
                  </a:lnTo>
                  <a:lnTo>
                    <a:pt x="868" y="667"/>
                  </a:lnTo>
                  <a:lnTo>
                    <a:pt x="872" y="631"/>
                  </a:lnTo>
                  <a:lnTo>
                    <a:pt x="871" y="594"/>
                  </a:lnTo>
                  <a:lnTo>
                    <a:pt x="865" y="557"/>
                  </a:lnTo>
                  <a:lnTo>
                    <a:pt x="853" y="523"/>
                  </a:lnTo>
                  <a:lnTo>
                    <a:pt x="837" y="491"/>
                  </a:lnTo>
                  <a:lnTo>
                    <a:pt x="817" y="463"/>
                  </a:lnTo>
                  <a:lnTo>
                    <a:pt x="793" y="436"/>
                  </a:lnTo>
                  <a:lnTo>
                    <a:pt x="766" y="414"/>
                  </a:lnTo>
                  <a:lnTo>
                    <a:pt x="735" y="396"/>
                  </a:lnTo>
                  <a:lnTo>
                    <a:pt x="702" y="381"/>
                  </a:lnTo>
                  <a:lnTo>
                    <a:pt x="667" y="373"/>
                  </a:lnTo>
                  <a:lnTo>
                    <a:pt x="630" y="369"/>
                  </a:lnTo>
                  <a:close/>
                  <a:moveTo>
                    <a:pt x="634" y="0"/>
                  </a:moveTo>
                  <a:lnTo>
                    <a:pt x="691" y="8"/>
                  </a:lnTo>
                  <a:lnTo>
                    <a:pt x="749" y="15"/>
                  </a:lnTo>
                  <a:lnTo>
                    <a:pt x="764" y="19"/>
                  </a:lnTo>
                  <a:lnTo>
                    <a:pt x="777" y="29"/>
                  </a:lnTo>
                  <a:lnTo>
                    <a:pt x="785" y="42"/>
                  </a:lnTo>
                  <a:lnTo>
                    <a:pt x="788" y="56"/>
                  </a:lnTo>
                  <a:lnTo>
                    <a:pt x="793" y="172"/>
                  </a:lnTo>
                  <a:lnTo>
                    <a:pt x="837" y="191"/>
                  </a:lnTo>
                  <a:lnTo>
                    <a:pt x="877" y="214"/>
                  </a:lnTo>
                  <a:lnTo>
                    <a:pt x="913" y="240"/>
                  </a:lnTo>
                  <a:lnTo>
                    <a:pt x="1017" y="184"/>
                  </a:lnTo>
                  <a:lnTo>
                    <a:pt x="1029" y="180"/>
                  </a:lnTo>
                  <a:lnTo>
                    <a:pt x="1042" y="179"/>
                  </a:lnTo>
                  <a:lnTo>
                    <a:pt x="1053" y="182"/>
                  </a:lnTo>
                  <a:lnTo>
                    <a:pt x="1063" y="187"/>
                  </a:lnTo>
                  <a:lnTo>
                    <a:pt x="1071" y="196"/>
                  </a:lnTo>
                  <a:lnTo>
                    <a:pt x="1107" y="241"/>
                  </a:lnTo>
                  <a:lnTo>
                    <a:pt x="1142" y="286"/>
                  </a:lnTo>
                  <a:lnTo>
                    <a:pt x="1149" y="300"/>
                  </a:lnTo>
                  <a:lnTo>
                    <a:pt x="1151" y="315"/>
                  </a:lnTo>
                  <a:lnTo>
                    <a:pt x="1148" y="330"/>
                  </a:lnTo>
                  <a:lnTo>
                    <a:pt x="1140" y="343"/>
                  </a:lnTo>
                  <a:lnTo>
                    <a:pt x="1062" y="430"/>
                  </a:lnTo>
                  <a:lnTo>
                    <a:pt x="1078" y="471"/>
                  </a:lnTo>
                  <a:lnTo>
                    <a:pt x="1089" y="514"/>
                  </a:lnTo>
                  <a:lnTo>
                    <a:pt x="1098" y="560"/>
                  </a:lnTo>
                  <a:lnTo>
                    <a:pt x="1208" y="593"/>
                  </a:lnTo>
                  <a:lnTo>
                    <a:pt x="1222" y="599"/>
                  </a:lnTo>
                  <a:lnTo>
                    <a:pt x="1232" y="610"/>
                  </a:lnTo>
                  <a:lnTo>
                    <a:pt x="1239" y="624"/>
                  </a:lnTo>
                  <a:lnTo>
                    <a:pt x="1240" y="639"/>
                  </a:lnTo>
                  <a:lnTo>
                    <a:pt x="1233" y="697"/>
                  </a:lnTo>
                  <a:lnTo>
                    <a:pt x="1226" y="754"/>
                  </a:lnTo>
                  <a:lnTo>
                    <a:pt x="1222" y="770"/>
                  </a:lnTo>
                  <a:lnTo>
                    <a:pt x="1212" y="781"/>
                  </a:lnTo>
                  <a:lnTo>
                    <a:pt x="1200" y="790"/>
                  </a:lnTo>
                  <a:lnTo>
                    <a:pt x="1184" y="793"/>
                  </a:lnTo>
                  <a:lnTo>
                    <a:pt x="1068" y="798"/>
                  </a:lnTo>
                  <a:lnTo>
                    <a:pt x="1049" y="839"/>
                  </a:lnTo>
                  <a:lnTo>
                    <a:pt x="1027" y="879"/>
                  </a:lnTo>
                  <a:lnTo>
                    <a:pt x="1002" y="915"/>
                  </a:lnTo>
                  <a:lnTo>
                    <a:pt x="1057" y="1019"/>
                  </a:lnTo>
                  <a:lnTo>
                    <a:pt x="1062" y="1034"/>
                  </a:lnTo>
                  <a:lnTo>
                    <a:pt x="1061" y="1048"/>
                  </a:lnTo>
                  <a:lnTo>
                    <a:pt x="1055" y="1062"/>
                  </a:lnTo>
                  <a:lnTo>
                    <a:pt x="1046" y="1074"/>
                  </a:lnTo>
                  <a:lnTo>
                    <a:pt x="1001" y="1110"/>
                  </a:lnTo>
                  <a:lnTo>
                    <a:pt x="955" y="1145"/>
                  </a:lnTo>
                  <a:lnTo>
                    <a:pt x="945" y="1151"/>
                  </a:lnTo>
                  <a:lnTo>
                    <a:pt x="934" y="1153"/>
                  </a:lnTo>
                  <a:lnTo>
                    <a:pt x="923" y="1153"/>
                  </a:lnTo>
                  <a:lnTo>
                    <a:pt x="910" y="1150"/>
                  </a:lnTo>
                  <a:lnTo>
                    <a:pt x="899" y="1141"/>
                  </a:lnTo>
                  <a:lnTo>
                    <a:pt x="812" y="1063"/>
                  </a:lnTo>
                  <a:lnTo>
                    <a:pt x="770" y="1079"/>
                  </a:lnTo>
                  <a:lnTo>
                    <a:pt x="727" y="1092"/>
                  </a:lnTo>
                  <a:lnTo>
                    <a:pt x="683" y="1099"/>
                  </a:lnTo>
                  <a:lnTo>
                    <a:pt x="650" y="1211"/>
                  </a:lnTo>
                  <a:lnTo>
                    <a:pt x="645" y="1223"/>
                  </a:lnTo>
                  <a:lnTo>
                    <a:pt x="637" y="1232"/>
                  </a:lnTo>
                  <a:lnTo>
                    <a:pt x="627" y="1238"/>
                  </a:lnTo>
                  <a:lnTo>
                    <a:pt x="614" y="1242"/>
                  </a:lnTo>
                  <a:lnTo>
                    <a:pt x="603" y="1243"/>
                  </a:lnTo>
                  <a:lnTo>
                    <a:pt x="545" y="1235"/>
                  </a:lnTo>
                  <a:lnTo>
                    <a:pt x="488" y="1229"/>
                  </a:lnTo>
                  <a:lnTo>
                    <a:pt x="473" y="1225"/>
                  </a:lnTo>
                  <a:lnTo>
                    <a:pt x="461" y="1215"/>
                  </a:lnTo>
                  <a:lnTo>
                    <a:pt x="453" y="1203"/>
                  </a:lnTo>
                  <a:lnTo>
                    <a:pt x="449" y="1187"/>
                  </a:lnTo>
                  <a:lnTo>
                    <a:pt x="445" y="1071"/>
                  </a:lnTo>
                  <a:lnTo>
                    <a:pt x="404" y="1053"/>
                  </a:lnTo>
                  <a:lnTo>
                    <a:pt x="366" y="1031"/>
                  </a:lnTo>
                  <a:lnTo>
                    <a:pt x="330" y="1006"/>
                  </a:lnTo>
                  <a:lnTo>
                    <a:pt x="227" y="1062"/>
                  </a:lnTo>
                  <a:lnTo>
                    <a:pt x="214" y="1067"/>
                  </a:lnTo>
                  <a:lnTo>
                    <a:pt x="201" y="1067"/>
                  </a:lnTo>
                  <a:lnTo>
                    <a:pt x="190" y="1064"/>
                  </a:lnTo>
                  <a:lnTo>
                    <a:pt x="180" y="1059"/>
                  </a:lnTo>
                  <a:lnTo>
                    <a:pt x="171" y="1051"/>
                  </a:lnTo>
                  <a:lnTo>
                    <a:pt x="136" y="1005"/>
                  </a:lnTo>
                  <a:lnTo>
                    <a:pt x="102" y="960"/>
                  </a:lnTo>
                  <a:lnTo>
                    <a:pt x="94" y="947"/>
                  </a:lnTo>
                  <a:lnTo>
                    <a:pt x="92" y="931"/>
                  </a:lnTo>
                  <a:lnTo>
                    <a:pt x="95" y="917"/>
                  </a:lnTo>
                  <a:lnTo>
                    <a:pt x="104" y="904"/>
                  </a:lnTo>
                  <a:lnTo>
                    <a:pt x="181" y="817"/>
                  </a:lnTo>
                  <a:lnTo>
                    <a:pt x="165" y="776"/>
                  </a:lnTo>
                  <a:lnTo>
                    <a:pt x="152" y="733"/>
                  </a:lnTo>
                  <a:lnTo>
                    <a:pt x="144" y="689"/>
                  </a:lnTo>
                  <a:lnTo>
                    <a:pt x="31" y="655"/>
                  </a:lnTo>
                  <a:lnTo>
                    <a:pt x="18" y="647"/>
                  </a:lnTo>
                  <a:lnTo>
                    <a:pt x="7" y="636"/>
                  </a:lnTo>
                  <a:lnTo>
                    <a:pt x="1" y="621"/>
                  </a:lnTo>
                  <a:lnTo>
                    <a:pt x="0" y="606"/>
                  </a:lnTo>
                  <a:lnTo>
                    <a:pt x="7" y="548"/>
                  </a:lnTo>
                  <a:lnTo>
                    <a:pt x="14" y="491"/>
                  </a:lnTo>
                  <a:lnTo>
                    <a:pt x="19" y="475"/>
                  </a:lnTo>
                  <a:lnTo>
                    <a:pt x="28" y="464"/>
                  </a:lnTo>
                  <a:lnTo>
                    <a:pt x="41" y="455"/>
                  </a:lnTo>
                  <a:lnTo>
                    <a:pt x="56" y="452"/>
                  </a:lnTo>
                  <a:lnTo>
                    <a:pt x="171" y="447"/>
                  </a:lnTo>
                  <a:lnTo>
                    <a:pt x="189" y="406"/>
                  </a:lnTo>
                  <a:lnTo>
                    <a:pt x="211" y="367"/>
                  </a:lnTo>
                  <a:lnTo>
                    <a:pt x="236" y="330"/>
                  </a:lnTo>
                  <a:lnTo>
                    <a:pt x="181" y="226"/>
                  </a:lnTo>
                  <a:lnTo>
                    <a:pt x="175" y="211"/>
                  </a:lnTo>
                  <a:lnTo>
                    <a:pt x="176" y="196"/>
                  </a:lnTo>
                  <a:lnTo>
                    <a:pt x="182" y="182"/>
                  </a:lnTo>
                  <a:lnTo>
                    <a:pt x="191" y="170"/>
                  </a:lnTo>
                  <a:lnTo>
                    <a:pt x="236" y="135"/>
                  </a:lnTo>
                  <a:lnTo>
                    <a:pt x="282" y="100"/>
                  </a:lnTo>
                  <a:lnTo>
                    <a:pt x="292" y="94"/>
                  </a:lnTo>
                  <a:lnTo>
                    <a:pt x="303" y="91"/>
                  </a:lnTo>
                  <a:lnTo>
                    <a:pt x="314" y="91"/>
                  </a:lnTo>
                  <a:lnTo>
                    <a:pt x="327" y="95"/>
                  </a:lnTo>
                  <a:lnTo>
                    <a:pt x="339" y="103"/>
                  </a:lnTo>
                  <a:lnTo>
                    <a:pt x="424" y="182"/>
                  </a:lnTo>
                  <a:lnTo>
                    <a:pt x="465" y="166"/>
                  </a:lnTo>
                  <a:lnTo>
                    <a:pt x="508" y="153"/>
                  </a:lnTo>
                  <a:lnTo>
                    <a:pt x="553" y="145"/>
                  </a:lnTo>
                  <a:lnTo>
                    <a:pt x="587" y="32"/>
                  </a:lnTo>
                  <a:lnTo>
                    <a:pt x="592" y="20"/>
                  </a:lnTo>
                  <a:lnTo>
                    <a:pt x="600" y="11"/>
                  </a:lnTo>
                  <a:lnTo>
                    <a:pt x="610" y="5"/>
                  </a:lnTo>
                  <a:lnTo>
                    <a:pt x="622" y="1"/>
                  </a:lnTo>
                  <a:lnTo>
                    <a:pt x="6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6" name="Freeform 77"/>
            <p:cNvSpPr>
              <a:spLocks noEditPoints="1"/>
            </p:cNvSpPr>
            <p:nvPr/>
          </p:nvSpPr>
          <p:spPr bwMode="auto">
            <a:xfrm>
              <a:off x="7996238" y="536576"/>
              <a:ext cx="80962" cy="82550"/>
            </a:xfrm>
            <a:custGeom>
              <a:avLst/>
              <a:gdLst>
                <a:gd name="T0" fmla="*/ 395 w 925"/>
                <a:gd name="T1" fmla="*/ 287 h 927"/>
                <a:gd name="T2" fmla="*/ 323 w 925"/>
                <a:gd name="T3" fmla="*/ 336 h 927"/>
                <a:gd name="T4" fmla="*/ 282 w 925"/>
                <a:gd name="T5" fmla="*/ 411 h 927"/>
                <a:gd name="T6" fmla="*/ 278 w 925"/>
                <a:gd name="T7" fmla="*/ 501 h 927"/>
                <a:gd name="T8" fmla="*/ 315 w 925"/>
                <a:gd name="T9" fmla="*/ 582 h 927"/>
                <a:gd name="T10" fmla="*/ 384 w 925"/>
                <a:gd name="T11" fmla="*/ 635 h 927"/>
                <a:gd name="T12" fmla="*/ 469 w 925"/>
                <a:gd name="T13" fmla="*/ 652 h 927"/>
                <a:gd name="T14" fmla="*/ 556 w 925"/>
                <a:gd name="T15" fmla="*/ 628 h 927"/>
                <a:gd name="T16" fmla="*/ 620 w 925"/>
                <a:gd name="T17" fmla="*/ 567 h 927"/>
                <a:gd name="T18" fmla="*/ 649 w 925"/>
                <a:gd name="T19" fmla="*/ 486 h 927"/>
                <a:gd name="T20" fmla="*/ 639 w 925"/>
                <a:gd name="T21" fmla="*/ 396 h 927"/>
                <a:gd name="T22" fmla="*/ 589 w 925"/>
                <a:gd name="T23" fmla="*/ 324 h 927"/>
                <a:gd name="T24" fmla="*/ 514 w 925"/>
                <a:gd name="T25" fmla="*/ 281 h 927"/>
                <a:gd name="T26" fmla="*/ 449 w 925"/>
                <a:gd name="T27" fmla="*/ 0 h 927"/>
                <a:gd name="T28" fmla="*/ 479 w 925"/>
                <a:gd name="T29" fmla="*/ 12 h 927"/>
                <a:gd name="T30" fmla="*/ 542 w 925"/>
                <a:gd name="T31" fmla="*/ 111 h 927"/>
                <a:gd name="T32" fmla="*/ 670 w 925"/>
                <a:gd name="T33" fmla="*/ 76 h 927"/>
                <a:gd name="T34" fmla="*/ 702 w 925"/>
                <a:gd name="T35" fmla="*/ 68 h 927"/>
                <a:gd name="T36" fmla="*/ 781 w 925"/>
                <a:gd name="T37" fmla="*/ 128 h 927"/>
                <a:gd name="T38" fmla="*/ 793 w 925"/>
                <a:gd name="T39" fmla="*/ 159 h 927"/>
                <a:gd name="T40" fmla="*/ 766 w 925"/>
                <a:gd name="T41" fmla="*/ 274 h 927"/>
                <a:gd name="T42" fmla="*/ 883 w 925"/>
                <a:gd name="T43" fmla="*/ 338 h 927"/>
                <a:gd name="T44" fmla="*/ 911 w 925"/>
                <a:gd name="T45" fmla="*/ 356 h 927"/>
                <a:gd name="T46" fmla="*/ 924 w 925"/>
                <a:gd name="T47" fmla="*/ 465 h 927"/>
                <a:gd name="T48" fmla="*/ 901 w 925"/>
                <a:gd name="T49" fmla="*/ 488 h 927"/>
                <a:gd name="T50" fmla="*/ 802 w 925"/>
                <a:gd name="T51" fmla="*/ 577 h 927"/>
                <a:gd name="T52" fmla="*/ 854 w 925"/>
                <a:gd name="T53" fmla="*/ 684 h 927"/>
                <a:gd name="T54" fmla="*/ 849 w 925"/>
                <a:gd name="T55" fmla="*/ 715 h 927"/>
                <a:gd name="T56" fmla="*/ 790 w 925"/>
                <a:gd name="T57" fmla="*/ 789 h 927"/>
                <a:gd name="T58" fmla="*/ 765 w 925"/>
                <a:gd name="T59" fmla="*/ 795 h 927"/>
                <a:gd name="T60" fmla="*/ 651 w 925"/>
                <a:gd name="T61" fmla="*/ 769 h 927"/>
                <a:gd name="T62" fmla="*/ 587 w 925"/>
                <a:gd name="T63" fmla="*/ 886 h 927"/>
                <a:gd name="T64" fmla="*/ 569 w 925"/>
                <a:gd name="T65" fmla="*/ 914 h 927"/>
                <a:gd name="T66" fmla="*/ 461 w 925"/>
                <a:gd name="T67" fmla="*/ 926 h 927"/>
                <a:gd name="T68" fmla="*/ 436 w 925"/>
                <a:gd name="T69" fmla="*/ 903 h 927"/>
                <a:gd name="T70" fmla="*/ 349 w 925"/>
                <a:gd name="T71" fmla="*/ 805 h 927"/>
                <a:gd name="T72" fmla="*/ 245 w 925"/>
                <a:gd name="T73" fmla="*/ 858 h 927"/>
                <a:gd name="T74" fmla="*/ 211 w 925"/>
                <a:gd name="T75" fmla="*/ 853 h 927"/>
                <a:gd name="T76" fmla="*/ 135 w 925"/>
                <a:gd name="T77" fmla="*/ 791 h 927"/>
                <a:gd name="T78" fmla="*/ 135 w 925"/>
                <a:gd name="T79" fmla="*/ 758 h 927"/>
                <a:gd name="T80" fmla="*/ 142 w 925"/>
                <a:gd name="T81" fmla="*/ 627 h 927"/>
                <a:gd name="T82" fmla="*/ 29 w 925"/>
                <a:gd name="T83" fmla="*/ 588 h 927"/>
                <a:gd name="T84" fmla="*/ 9 w 925"/>
                <a:gd name="T85" fmla="*/ 561 h 927"/>
                <a:gd name="T86" fmla="*/ 1 w 925"/>
                <a:gd name="T87" fmla="*/ 463 h 927"/>
                <a:gd name="T88" fmla="*/ 23 w 925"/>
                <a:gd name="T89" fmla="*/ 439 h 927"/>
                <a:gd name="T90" fmla="*/ 120 w 925"/>
                <a:gd name="T91" fmla="*/ 350 h 927"/>
                <a:gd name="T92" fmla="*/ 67 w 925"/>
                <a:gd name="T93" fmla="*/ 243 h 927"/>
                <a:gd name="T94" fmla="*/ 72 w 925"/>
                <a:gd name="T95" fmla="*/ 211 h 927"/>
                <a:gd name="T96" fmla="*/ 131 w 925"/>
                <a:gd name="T97" fmla="*/ 137 h 927"/>
                <a:gd name="T98" fmla="*/ 156 w 925"/>
                <a:gd name="T99" fmla="*/ 132 h 927"/>
                <a:gd name="T100" fmla="*/ 269 w 925"/>
                <a:gd name="T101" fmla="*/ 158 h 927"/>
                <a:gd name="T102" fmla="*/ 334 w 925"/>
                <a:gd name="T103" fmla="*/ 40 h 927"/>
                <a:gd name="T104" fmla="*/ 351 w 925"/>
                <a:gd name="T105" fmla="*/ 12 h 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25" h="927">
                  <a:moveTo>
                    <a:pt x="455" y="275"/>
                  </a:moveTo>
                  <a:lnTo>
                    <a:pt x="425" y="278"/>
                  </a:lnTo>
                  <a:lnTo>
                    <a:pt x="395" y="287"/>
                  </a:lnTo>
                  <a:lnTo>
                    <a:pt x="369" y="299"/>
                  </a:lnTo>
                  <a:lnTo>
                    <a:pt x="345" y="316"/>
                  </a:lnTo>
                  <a:lnTo>
                    <a:pt x="323" y="336"/>
                  </a:lnTo>
                  <a:lnTo>
                    <a:pt x="306" y="360"/>
                  </a:lnTo>
                  <a:lnTo>
                    <a:pt x="291" y="385"/>
                  </a:lnTo>
                  <a:lnTo>
                    <a:pt x="282" y="411"/>
                  </a:lnTo>
                  <a:lnTo>
                    <a:pt x="275" y="441"/>
                  </a:lnTo>
                  <a:lnTo>
                    <a:pt x="274" y="470"/>
                  </a:lnTo>
                  <a:lnTo>
                    <a:pt x="278" y="501"/>
                  </a:lnTo>
                  <a:lnTo>
                    <a:pt x="286" y="531"/>
                  </a:lnTo>
                  <a:lnTo>
                    <a:pt x="300" y="558"/>
                  </a:lnTo>
                  <a:lnTo>
                    <a:pt x="315" y="582"/>
                  </a:lnTo>
                  <a:lnTo>
                    <a:pt x="335" y="603"/>
                  </a:lnTo>
                  <a:lnTo>
                    <a:pt x="359" y="621"/>
                  </a:lnTo>
                  <a:lnTo>
                    <a:pt x="384" y="635"/>
                  </a:lnTo>
                  <a:lnTo>
                    <a:pt x="411" y="646"/>
                  </a:lnTo>
                  <a:lnTo>
                    <a:pt x="440" y="651"/>
                  </a:lnTo>
                  <a:lnTo>
                    <a:pt x="469" y="652"/>
                  </a:lnTo>
                  <a:lnTo>
                    <a:pt x="500" y="649"/>
                  </a:lnTo>
                  <a:lnTo>
                    <a:pt x="529" y="640"/>
                  </a:lnTo>
                  <a:lnTo>
                    <a:pt x="556" y="628"/>
                  </a:lnTo>
                  <a:lnTo>
                    <a:pt x="581" y="611"/>
                  </a:lnTo>
                  <a:lnTo>
                    <a:pt x="602" y="591"/>
                  </a:lnTo>
                  <a:lnTo>
                    <a:pt x="620" y="567"/>
                  </a:lnTo>
                  <a:lnTo>
                    <a:pt x="633" y="542"/>
                  </a:lnTo>
                  <a:lnTo>
                    <a:pt x="644" y="516"/>
                  </a:lnTo>
                  <a:lnTo>
                    <a:pt x="649" y="486"/>
                  </a:lnTo>
                  <a:lnTo>
                    <a:pt x="650" y="457"/>
                  </a:lnTo>
                  <a:lnTo>
                    <a:pt x="647" y="426"/>
                  </a:lnTo>
                  <a:lnTo>
                    <a:pt x="639" y="396"/>
                  </a:lnTo>
                  <a:lnTo>
                    <a:pt x="626" y="369"/>
                  </a:lnTo>
                  <a:lnTo>
                    <a:pt x="609" y="345"/>
                  </a:lnTo>
                  <a:lnTo>
                    <a:pt x="589" y="324"/>
                  </a:lnTo>
                  <a:lnTo>
                    <a:pt x="566" y="306"/>
                  </a:lnTo>
                  <a:lnTo>
                    <a:pt x="542" y="292"/>
                  </a:lnTo>
                  <a:lnTo>
                    <a:pt x="514" y="281"/>
                  </a:lnTo>
                  <a:lnTo>
                    <a:pt x="485" y="276"/>
                  </a:lnTo>
                  <a:lnTo>
                    <a:pt x="455" y="275"/>
                  </a:lnTo>
                  <a:close/>
                  <a:moveTo>
                    <a:pt x="449" y="0"/>
                  </a:moveTo>
                  <a:lnTo>
                    <a:pt x="461" y="0"/>
                  </a:lnTo>
                  <a:lnTo>
                    <a:pt x="471" y="5"/>
                  </a:lnTo>
                  <a:lnTo>
                    <a:pt x="479" y="12"/>
                  </a:lnTo>
                  <a:lnTo>
                    <a:pt x="484" y="23"/>
                  </a:lnTo>
                  <a:lnTo>
                    <a:pt x="508" y="105"/>
                  </a:lnTo>
                  <a:lnTo>
                    <a:pt x="542" y="111"/>
                  </a:lnTo>
                  <a:lnTo>
                    <a:pt x="574" y="121"/>
                  </a:lnTo>
                  <a:lnTo>
                    <a:pt x="606" y="134"/>
                  </a:lnTo>
                  <a:lnTo>
                    <a:pt x="670" y="76"/>
                  </a:lnTo>
                  <a:lnTo>
                    <a:pt x="680" y="70"/>
                  </a:lnTo>
                  <a:lnTo>
                    <a:pt x="689" y="67"/>
                  </a:lnTo>
                  <a:lnTo>
                    <a:pt x="702" y="68"/>
                  </a:lnTo>
                  <a:lnTo>
                    <a:pt x="713" y="75"/>
                  </a:lnTo>
                  <a:lnTo>
                    <a:pt x="747" y="101"/>
                  </a:lnTo>
                  <a:lnTo>
                    <a:pt x="781" y="128"/>
                  </a:lnTo>
                  <a:lnTo>
                    <a:pt x="788" y="137"/>
                  </a:lnTo>
                  <a:lnTo>
                    <a:pt x="792" y="147"/>
                  </a:lnTo>
                  <a:lnTo>
                    <a:pt x="793" y="159"/>
                  </a:lnTo>
                  <a:lnTo>
                    <a:pt x="789" y="170"/>
                  </a:lnTo>
                  <a:lnTo>
                    <a:pt x="747" y="247"/>
                  </a:lnTo>
                  <a:lnTo>
                    <a:pt x="766" y="274"/>
                  </a:lnTo>
                  <a:lnTo>
                    <a:pt x="783" y="303"/>
                  </a:lnTo>
                  <a:lnTo>
                    <a:pt x="797" y="334"/>
                  </a:lnTo>
                  <a:lnTo>
                    <a:pt x="883" y="338"/>
                  </a:lnTo>
                  <a:lnTo>
                    <a:pt x="894" y="342"/>
                  </a:lnTo>
                  <a:lnTo>
                    <a:pt x="904" y="348"/>
                  </a:lnTo>
                  <a:lnTo>
                    <a:pt x="911" y="356"/>
                  </a:lnTo>
                  <a:lnTo>
                    <a:pt x="914" y="367"/>
                  </a:lnTo>
                  <a:lnTo>
                    <a:pt x="925" y="453"/>
                  </a:lnTo>
                  <a:lnTo>
                    <a:pt x="924" y="465"/>
                  </a:lnTo>
                  <a:lnTo>
                    <a:pt x="920" y="476"/>
                  </a:lnTo>
                  <a:lnTo>
                    <a:pt x="911" y="483"/>
                  </a:lnTo>
                  <a:lnTo>
                    <a:pt x="901" y="488"/>
                  </a:lnTo>
                  <a:lnTo>
                    <a:pt x="818" y="512"/>
                  </a:lnTo>
                  <a:lnTo>
                    <a:pt x="811" y="545"/>
                  </a:lnTo>
                  <a:lnTo>
                    <a:pt x="802" y="577"/>
                  </a:lnTo>
                  <a:lnTo>
                    <a:pt x="790" y="609"/>
                  </a:lnTo>
                  <a:lnTo>
                    <a:pt x="848" y="673"/>
                  </a:lnTo>
                  <a:lnTo>
                    <a:pt x="854" y="684"/>
                  </a:lnTo>
                  <a:lnTo>
                    <a:pt x="857" y="694"/>
                  </a:lnTo>
                  <a:lnTo>
                    <a:pt x="855" y="706"/>
                  </a:lnTo>
                  <a:lnTo>
                    <a:pt x="849" y="715"/>
                  </a:lnTo>
                  <a:lnTo>
                    <a:pt x="823" y="749"/>
                  </a:lnTo>
                  <a:lnTo>
                    <a:pt x="797" y="783"/>
                  </a:lnTo>
                  <a:lnTo>
                    <a:pt x="790" y="789"/>
                  </a:lnTo>
                  <a:lnTo>
                    <a:pt x="783" y="793"/>
                  </a:lnTo>
                  <a:lnTo>
                    <a:pt x="774" y="795"/>
                  </a:lnTo>
                  <a:lnTo>
                    <a:pt x="765" y="795"/>
                  </a:lnTo>
                  <a:lnTo>
                    <a:pt x="754" y="792"/>
                  </a:lnTo>
                  <a:lnTo>
                    <a:pt x="679" y="750"/>
                  </a:lnTo>
                  <a:lnTo>
                    <a:pt x="651" y="769"/>
                  </a:lnTo>
                  <a:lnTo>
                    <a:pt x="622" y="785"/>
                  </a:lnTo>
                  <a:lnTo>
                    <a:pt x="591" y="799"/>
                  </a:lnTo>
                  <a:lnTo>
                    <a:pt x="587" y="886"/>
                  </a:lnTo>
                  <a:lnTo>
                    <a:pt x="584" y="898"/>
                  </a:lnTo>
                  <a:lnTo>
                    <a:pt x="578" y="906"/>
                  </a:lnTo>
                  <a:lnTo>
                    <a:pt x="569" y="914"/>
                  </a:lnTo>
                  <a:lnTo>
                    <a:pt x="558" y="917"/>
                  </a:lnTo>
                  <a:lnTo>
                    <a:pt x="472" y="927"/>
                  </a:lnTo>
                  <a:lnTo>
                    <a:pt x="461" y="926"/>
                  </a:lnTo>
                  <a:lnTo>
                    <a:pt x="450" y="922"/>
                  </a:lnTo>
                  <a:lnTo>
                    <a:pt x="442" y="914"/>
                  </a:lnTo>
                  <a:lnTo>
                    <a:pt x="436" y="903"/>
                  </a:lnTo>
                  <a:lnTo>
                    <a:pt x="413" y="820"/>
                  </a:lnTo>
                  <a:lnTo>
                    <a:pt x="381" y="814"/>
                  </a:lnTo>
                  <a:lnTo>
                    <a:pt x="349" y="805"/>
                  </a:lnTo>
                  <a:lnTo>
                    <a:pt x="319" y="793"/>
                  </a:lnTo>
                  <a:lnTo>
                    <a:pt x="253" y="852"/>
                  </a:lnTo>
                  <a:lnTo>
                    <a:pt x="245" y="858"/>
                  </a:lnTo>
                  <a:lnTo>
                    <a:pt x="235" y="860"/>
                  </a:lnTo>
                  <a:lnTo>
                    <a:pt x="223" y="859"/>
                  </a:lnTo>
                  <a:lnTo>
                    <a:pt x="211" y="853"/>
                  </a:lnTo>
                  <a:lnTo>
                    <a:pt x="178" y="826"/>
                  </a:lnTo>
                  <a:lnTo>
                    <a:pt x="144" y="800"/>
                  </a:lnTo>
                  <a:lnTo>
                    <a:pt x="135" y="791"/>
                  </a:lnTo>
                  <a:lnTo>
                    <a:pt x="131" y="781"/>
                  </a:lnTo>
                  <a:lnTo>
                    <a:pt x="131" y="769"/>
                  </a:lnTo>
                  <a:lnTo>
                    <a:pt x="135" y="758"/>
                  </a:lnTo>
                  <a:lnTo>
                    <a:pt x="176" y="683"/>
                  </a:lnTo>
                  <a:lnTo>
                    <a:pt x="159" y="655"/>
                  </a:lnTo>
                  <a:lnTo>
                    <a:pt x="142" y="627"/>
                  </a:lnTo>
                  <a:lnTo>
                    <a:pt x="128" y="595"/>
                  </a:lnTo>
                  <a:lnTo>
                    <a:pt x="41" y="591"/>
                  </a:lnTo>
                  <a:lnTo>
                    <a:pt x="29" y="588"/>
                  </a:lnTo>
                  <a:lnTo>
                    <a:pt x="20" y="581"/>
                  </a:lnTo>
                  <a:lnTo>
                    <a:pt x="13" y="572"/>
                  </a:lnTo>
                  <a:lnTo>
                    <a:pt x="9" y="561"/>
                  </a:lnTo>
                  <a:lnTo>
                    <a:pt x="4" y="518"/>
                  </a:lnTo>
                  <a:lnTo>
                    <a:pt x="0" y="475"/>
                  </a:lnTo>
                  <a:lnTo>
                    <a:pt x="1" y="463"/>
                  </a:lnTo>
                  <a:lnTo>
                    <a:pt x="5" y="452"/>
                  </a:lnTo>
                  <a:lnTo>
                    <a:pt x="12" y="444"/>
                  </a:lnTo>
                  <a:lnTo>
                    <a:pt x="23" y="439"/>
                  </a:lnTo>
                  <a:lnTo>
                    <a:pt x="106" y="415"/>
                  </a:lnTo>
                  <a:lnTo>
                    <a:pt x="111" y="382"/>
                  </a:lnTo>
                  <a:lnTo>
                    <a:pt x="120" y="350"/>
                  </a:lnTo>
                  <a:lnTo>
                    <a:pt x="132" y="318"/>
                  </a:lnTo>
                  <a:lnTo>
                    <a:pt x="73" y="253"/>
                  </a:lnTo>
                  <a:lnTo>
                    <a:pt x="67" y="243"/>
                  </a:lnTo>
                  <a:lnTo>
                    <a:pt x="65" y="232"/>
                  </a:lnTo>
                  <a:lnTo>
                    <a:pt x="66" y="221"/>
                  </a:lnTo>
                  <a:lnTo>
                    <a:pt x="72" y="211"/>
                  </a:lnTo>
                  <a:lnTo>
                    <a:pt x="99" y="177"/>
                  </a:lnTo>
                  <a:lnTo>
                    <a:pt x="125" y="143"/>
                  </a:lnTo>
                  <a:lnTo>
                    <a:pt x="131" y="137"/>
                  </a:lnTo>
                  <a:lnTo>
                    <a:pt x="139" y="133"/>
                  </a:lnTo>
                  <a:lnTo>
                    <a:pt x="147" y="130"/>
                  </a:lnTo>
                  <a:lnTo>
                    <a:pt x="156" y="132"/>
                  </a:lnTo>
                  <a:lnTo>
                    <a:pt x="167" y="135"/>
                  </a:lnTo>
                  <a:lnTo>
                    <a:pt x="242" y="177"/>
                  </a:lnTo>
                  <a:lnTo>
                    <a:pt x="269" y="158"/>
                  </a:lnTo>
                  <a:lnTo>
                    <a:pt x="298" y="142"/>
                  </a:lnTo>
                  <a:lnTo>
                    <a:pt x="329" y="128"/>
                  </a:lnTo>
                  <a:lnTo>
                    <a:pt x="334" y="40"/>
                  </a:lnTo>
                  <a:lnTo>
                    <a:pt x="336" y="29"/>
                  </a:lnTo>
                  <a:lnTo>
                    <a:pt x="343" y="20"/>
                  </a:lnTo>
                  <a:lnTo>
                    <a:pt x="351" y="12"/>
                  </a:lnTo>
                  <a:lnTo>
                    <a:pt x="363" y="9"/>
                  </a:lnTo>
                  <a:lnTo>
                    <a:pt x="4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7" name="Freeform 78"/>
            <p:cNvSpPr>
              <a:spLocks/>
            </p:cNvSpPr>
            <p:nvPr/>
          </p:nvSpPr>
          <p:spPr bwMode="auto">
            <a:xfrm>
              <a:off x="7829550" y="568326"/>
              <a:ext cx="87312" cy="41275"/>
            </a:xfrm>
            <a:custGeom>
              <a:avLst/>
              <a:gdLst>
                <a:gd name="T0" fmla="*/ 409 w 986"/>
                <a:gd name="T1" fmla="*/ 297 h 471"/>
                <a:gd name="T2" fmla="*/ 463 w 986"/>
                <a:gd name="T3" fmla="*/ 219 h 471"/>
                <a:gd name="T4" fmla="*/ 436 w 986"/>
                <a:gd name="T5" fmla="*/ 174 h 471"/>
                <a:gd name="T6" fmla="*/ 424 w 986"/>
                <a:gd name="T7" fmla="*/ 139 h 471"/>
                <a:gd name="T8" fmla="*/ 426 w 986"/>
                <a:gd name="T9" fmla="*/ 113 h 471"/>
                <a:gd name="T10" fmla="*/ 435 w 986"/>
                <a:gd name="T11" fmla="*/ 96 h 471"/>
                <a:gd name="T12" fmla="*/ 450 w 986"/>
                <a:gd name="T13" fmla="*/ 86 h 471"/>
                <a:gd name="T14" fmla="*/ 467 w 986"/>
                <a:gd name="T15" fmla="*/ 81 h 471"/>
                <a:gd name="T16" fmla="*/ 481 w 986"/>
                <a:gd name="T17" fmla="*/ 79 h 471"/>
                <a:gd name="T18" fmla="*/ 491 w 986"/>
                <a:gd name="T19" fmla="*/ 77 h 471"/>
                <a:gd name="T20" fmla="*/ 493 w 986"/>
                <a:gd name="T21" fmla="*/ 77 h 471"/>
                <a:gd name="T22" fmla="*/ 502 w 986"/>
                <a:gd name="T23" fmla="*/ 79 h 471"/>
                <a:gd name="T24" fmla="*/ 517 w 986"/>
                <a:gd name="T25" fmla="*/ 81 h 471"/>
                <a:gd name="T26" fmla="*/ 534 w 986"/>
                <a:gd name="T27" fmla="*/ 86 h 471"/>
                <a:gd name="T28" fmla="*/ 549 w 986"/>
                <a:gd name="T29" fmla="*/ 96 h 471"/>
                <a:gd name="T30" fmla="*/ 558 w 986"/>
                <a:gd name="T31" fmla="*/ 113 h 471"/>
                <a:gd name="T32" fmla="*/ 559 w 986"/>
                <a:gd name="T33" fmla="*/ 139 h 471"/>
                <a:gd name="T34" fmla="*/ 548 w 986"/>
                <a:gd name="T35" fmla="*/ 174 h 471"/>
                <a:gd name="T36" fmla="*/ 520 w 986"/>
                <a:gd name="T37" fmla="*/ 219 h 471"/>
                <a:gd name="T38" fmla="*/ 574 w 986"/>
                <a:gd name="T39" fmla="*/ 297 h 471"/>
                <a:gd name="T40" fmla="*/ 590 w 986"/>
                <a:gd name="T41" fmla="*/ 252 h 471"/>
                <a:gd name="T42" fmla="*/ 671 w 986"/>
                <a:gd name="T43" fmla="*/ 3 h 471"/>
                <a:gd name="T44" fmla="*/ 687 w 986"/>
                <a:gd name="T45" fmla="*/ 13 h 471"/>
                <a:gd name="T46" fmla="*/ 715 w 986"/>
                <a:gd name="T47" fmla="*/ 31 h 471"/>
                <a:gd name="T48" fmla="*/ 756 w 986"/>
                <a:gd name="T49" fmla="*/ 52 h 471"/>
                <a:gd name="T50" fmla="*/ 806 w 986"/>
                <a:gd name="T51" fmla="*/ 75 h 471"/>
                <a:gd name="T52" fmla="*/ 862 w 986"/>
                <a:gd name="T53" fmla="*/ 95 h 471"/>
                <a:gd name="T54" fmla="*/ 914 w 986"/>
                <a:gd name="T55" fmla="*/ 112 h 471"/>
                <a:gd name="T56" fmla="*/ 947 w 986"/>
                <a:gd name="T57" fmla="*/ 136 h 471"/>
                <a:gd name="T58" fmla="*/ 968 w 986"/>
                <a:gd name="T59" fmla="*/ 166 h 471"/>
                <a:gd name="T60" fmla="*/ 981 w 986"/>
                <a:gd name="T61" fmla="*/ 201 h 471"/>
                <a:gd name="T62" fmla="*/ 951 w 986"/>
                <a:gd name="T63" fmla="*/ 262 h 471"/>
                <a:gd name="T64" fmla="*/ 873 w 986"/>
                <a:gd name="T65" fmla="*/ 337 h 471"/>
                <a:gd name="T66" fmla="*/ 782 w 986"/>
                <a:gd name="T67" fmla="*/ 397 h 471"/>
                <a:gd name="T68" fmla="*/ 681 w 986"/>
                <a:gd name="T69" fmla="*/ 441 h 471"/>
                <a:gd name="T70" fmla="*/ 582 w 986"/>
                <a:gd name="T71" fmla="*/ 465 h 471"/>
                <a:gd name="T72" fmla="*/ 491 w 986"/>
                <a:gd name="T73" fmla="*/ 471 h 471"/>
                <a:gd name="T74" fmla="*/ 374 w 986"/>
                <a:gd name="T75" fmla="*/ 461 h 471"/>
                <a:gd name="T76" fmla="*/ 263 w 986"/>
                <a:gd name="T77" fmla="*/ 428 h 471"/>
                <a:gd name="T78" fmla="*/ 163 w 986"/>
                <a:gd name="T79" fmla="*/ 376 h 471"/>
                <a:gd name="T80" fmla="*/ 74 w 986"/>
                <a:gd name="T81" fmla="*/ 307 h 471"/>
                <a:gd name="T82" fmla="*/ 0 w 986"/>
                <a:gd name="T83" fmla="*/ 222 h 471"/>
                <a:gd name="T84" fmla="*/ 9 w 986"/>
                <a:gd name="T85" fmla="*/ 185 h 471"/>
                <a:gd name="T86" fmla="*/ 25 w 986"/>
                <a:gd name="T87" fmla="*/ 150 h 471"/>
                <a:gd name="T88" fmla="*/ 52 w 986"/>
                <a:gd name="T89" fmla="*/ 122 h 471"/>
                <a:gd name="T90" fmla="*/ 91 w 986"/>
                <a:gd name="T91" fmla="*/ 104 h 471"/>
                <a:gd name="T92" fmla="*/ 151 w 986"/>
                <a:gd name="T93" fmla="*/ 85 h 471"/>
                <a:gd name="T94" fmla="*/ 204 w 986"/>
                <a:gd name="T95" fmla="*/ 63 h 471"/>
                <a:gd name="T96" fmla="*/ 250 w 986"/>
                <a:gd name="T97" fmla="*/ 41 h 471"/>
                <a:gd name="T98" fmla="*/ 286 w 986"/>
                <a:gd name="T99" fmla="*/ 20 h 471"/>
                <a:gd name="T100" fmla="*/ 308 w 986"/>
                <a:gd name="T101" fmla="*/ 6 h 471"/>
                <a:gd name="T102" fmla="*/ 316 w 986"/>
                <a:gd name="T103"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86" h="471">
                  <a:moveTo>
                    <a:pt x="316" y="0"/>
                  </a:moveTo>
                  <a:lnTo>
                    <a:pt x="409" y="297"/>
                  </a:lnTo>
                  <a:lnTo>
                    <a:pt x="422" y="337"/>
                  </a:lnTo>
                  <a:lnTo>
                    <a:pt x="463" y="219"/>
                  </a:lnTo>
                  <a:lnTo>
                    <a:pt x="448" y="195"/>
                  </a:lnTo>
                  <a:lnTo>
                    <a:pt x="436" y="174"/>
                  </a:lnTo>
                  <a:lnTo>
                    <a:pt x="429" y="155"/>
                  </a:lnTo>
                  <a:lnTo>
                    <a:pt x="424" y="139"/>
                  </a:lnTo>
                  <a:lnTo>
                    <a:pt x="423" y="125"/>
                  </a:lnTo>
                  <a:lnTo>
                    <a:pt x="426" y="113"/>
                  </a:lnTo>
                  <a:lnTo>
                    <a:pt x="430" y="104"/>
                  </a:lnTo>
                  <a:lnTo>
                    <a:pt x="435" y="96"/>
                  </a:lnTo>
                  <a:lnTo>
                    <a:pt x="442" y="90"/>
                  </a:lnTo>
                  <a:lnTo>
                    <a:pt x="450" y="86"/>
                  </a:lnTo>
                  <a:lnTo>
                    <a:pt x="458" y="83"/>
                  </a:lnTo>
                  <a:lnTo>
                    <a:pt x="467" y="81"/>
                  </a:lnTo>
                  <a:lnTo>
                    <a:pt x="475" y="79"/>
                  </a:lnTo>
                  <a:lnTo>
                    <a:pt x="481" y="79"/>
                  </a:lnTo>
                  <a:lnTo>
                    <a:pt x="487" y="77"/>
                  </a:lnTo>
                  <a:lnTo>
                    <a:pt x="491" y="77"/>
                  </a:lnTo>
                  <a:lnTo>
                    <a:pt x="492" y="77"/>
                  </a:lnTo>
                  <a:lnTo>
                    <a:pt x="493" y="77"/>
                  </a:lnTo>
                  <a:lnTo>
                    <a:pt x="497" y="77"/>
                  </a:lnTo>
                  <a:lnTo>
                    <a:pt x="502" y="79"/>
                  </a:lnTo>
                  <a:lnTo>
                    <a:pt x="509" y="79"/>
                  </a:lnTo>
                  <a:lnTo>
                    <a:pt x="517" y="81"/>
                  </a:lnTo>
                  <a:lnTo>
                    <a:pt x="526" y="83"/>
                  </a:lnTo>
                  <a:lnTo>
                    <a:pt x="534" y="86"/>
                  </a:lnTo>
                  <a:lnTo>
                    <a:pt x="541" y="90"/>
                  </a:lnTo>
                  <a:lnTo>
                    <a:pt x="549" y="96"/>
                  </a:lnTo>
                  <a:lnTo>
                    <a:pt x="554" y="104"/>
                  </a:lnTo>
                  <a:lnTo>
                    <a:pt x="558" y="113"/>
                  </a:lnTo>
                  <a:lnTo>
                    <a:pt x="560" y="125"/>
                  </a:lnTo>
                  <a:lnTo>
                    <a:pt x="559" y="139"/>
                  </a:lnTo>
                  <a:lnTo>
                    <a:pt x="555" y="155"/>
                  </a:lnTo>
                  <a:lnTo>
                    <a:pt x="548" y="174"/>
                  </a:lnTo>
                  <a:lnTo>
                    <a:pt x="536" y="195"/>
                  </a:lnTo>
                  <a:lnTo>
                    <a:pt x="520" y="219"/>
                  </a:lnTo>
                  <a:lnTo>
                    <a:pt x="561" y="337"/>
                  </a:lnTo>
                  <a:lnTo>
                    <a:pt x="574" y="297"/>
                  </a:lnTo>
                  <a:lnTo>
                    <a:pt x="574" y="298"/>
                  </a:lnTo>
                  <a:lnTo>
                    <a:pt x="590" y="252"/>
                  </a:lnTo>
                  <a:lnTo>
                    <a:pt x="669" y="1"/>
                  </a:lnTo>
                  <a:lnTo>
                    <a:pt x="671" y="3"/>
                  </a:lnTo>
                  <a:lnTo>
                    <a:pt x="676" y="7"/>
                  </a:lnTo>
                  <a:lnTo>
                    <a:pt x="687" y="13"/>
                  </a:lnTo>
                  <a:lnTo>
                    <a:pt x="699" y="22"/>
                  </a:lnTo>
                  <a:lnTo>
                    <a:pt x="715" y="31"/>
                  </a:lnTo>
                  <a:lnTo>
                    <a:pt x="734" y="41"/>
                  </a:lnTo>
                  <a:lnTo>
                    <a:pt x="756" y="52"/>
                  </a:lnTo>
                  <a:lnTo>
                    <a:pt x="779" y="64"/>
                  </a:lnTo>
                  <a:lnTo>
                    <a:pt x="806" y="75"/>
                  </a:lnTo>
                  <a:lnTo>
                    <a:pt x="833" y="86"/>
                  </a:lnTo>
                  <a:lnTo>
                    <a:pt x="862" y="95"/>
                  </a:lnTo>
                  <a:lnTo>
                    <a:pt x="893" y="104"/>
                  </a:lnTo>
                  <a:lnTo>
                    <a:pt x="914" y="112"/>
                  </a:lnTo>
                  <a:lnTo>
                    <a:pt x="932" y="122"/>
                  </a:lnTo>
                  <a:lnTo>
                    <a:pt x="947" y="136"/>
                  </a:lnTo>
                  <a:lnTo>
                    <a:pt x="958" y="149"/>
                  </a:lnTo>
                  <a:lnTo>
                    <a:pt x="968" y="166"/>
                  </a:lnTo>
                  <a:lnTo>
                    <a:pt x="976" y="183"/>
                  </a:lnTo>
                  <a:lnTo>
                    <a:pt x="981" y="201"/>
                  </a:lnTo>
                  <a:lnTo>
                    <a:pt x="986" y="219"/>
                  </a:lnTo>
                  <a:lnTo>
                    <a:pt x="951" y="262"/>
                  </a:lnTo>
                  <a:lnTo>
                    <a:pt x="913" y="301"/>
                  </a:lnTo>
                  <a:lnTo>
                    <a:pt x="873" y="337"/>
                  </a:lnTo>
                  <a:lnTo>
                    <a:pt x="829" y="370"/>
                  </a:lnTo>
                  <a:lnTo>
                    <a:pt x="782" y="397"/>
                  </a:lnTo>
                  <a:lnTo>
                    <a:pt x="733" y="422"/>
                  </a:lnTo>
                  <a:lnTo>
                    <a:pt x="681" y="441"/>
                  </a:lnTo>
                  <a:lnTo>
                    <a:pt x="629" y="455"/>
                  </a:lnTo>
                  <a:lnTo>
                    <a:pt x="582" y="465"/>
                  </a:lnTo>
                  <a:lnTo>
                    <a:pt x="537" y="470"/>
                  </a:lnTo>
                  <a:lnTo>
                    <a:pt x="491" y="471"/>
                  </a:lnTo>
                  <a:lnTo>
                    <a:pt x="432" y="469"/>
                  </a:lnTo>
                  <a:lnTo>
                    <a:pt x="374" y="461"/>
                  </a:lnTo>
                  <a:lnTo>
                    <a:pt x="317" y="447"/>
                  </a:lnTo>
                  <a:lnTo>
                    <a:pt x="263" y="428"/>
                  </a:lnTo>
                  <a:lnTo>
                    <a:pt x="212" y="405"/>
                  </a:lnTo>
                  <a:lnTo>
                    <a:pt x="163" y="376"/>
                  </a:lnTo>
                  <a:lnTo>
                    <a:pt x="117" y="343"/>
                  </a:lnTo>
                  <a:lnTo>
                    <a:pt x="74" y="307"/>
                  </a:lnTo>
                  <a:lnTo>
                    <a:pt x="35" y="266"/>
                  </a:lnTo>
                  <a:lnTo>
                    <a:pt x="0" y="222"/>
                  </a:lnTo>
                  <a:lnTo>
                    <a:pt x="3" y="203"/>
                  </a:lnTo>
                  <a:lnTo>
                    <a:pt x="9" y="185"/>
                  </a:lnTo>
                  <a:lnTo>
                    <a:pt x="16" y="167"/>
                  </a:lnTo>
                  <a:lnTo>
                    <a:pt x="25" y="150"/>
                  </a:lnTo>
                  <a:lnTo>
                    <a:pt x="37" y="136"/>
                  </a:lnTo>
                  <a:lnTo>
                    <a:pt x="52" y="122"/>
                  </a:lnTo>
                  <a:lnTo>
                    <a:pt x="70" y="111"/>
                  </a:lnTo>
                  <a:lnTo>
                    <a:pt x="91" y="104"/>
                  </a:lnTo>
                  <a:lnTo>
                    <a:pt x="121" y="95"/>
                  </a:lnTo>
                  <a:lnTo>
                    <a:pt x="151" y="85"/>
                  </a:lnTo>
                  <a:lnTo>
                    <a:pt x="178" y="74"/>
                  </a:lnTo>
                  <a:lnTo>
                    <a:pt x="204" y="63"/>
                  </a:lnTo>
                  <a:lnTo>
                    <a:pt x="229" y="51"/>
                  </a:lnTo>
                  <a:lnTo>
                    <a:pt x="250" y="41"/>
                  </a:lnTo>
                  <a:lnTo>
                    <a:pt x="269" y="30"/>
                  </a:lnTo>
                  <a:lnTo>
                    <a:pt x="286" y="20"/>
                  </a:lnTo>
                  <a:lnTo>
                    <a:pt x="298" y="12"/>
                  </a:lnTo>
                  <a:lnTo>
                    <a:pt x="308" y="6"/>
                  </a:lnTo>
                  <a:lnTo>
                    <a:pt x="314" y="3"/>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8" name="Freeform 79"/>
            <p:cNvSpPr>
              <a:spLocks/>
            </p:cNvSpPr>
            <p:nvPr/>
          </p:nvSpPr>
          <p:spPr bwMode="auto">
            <a:xfrm>
              <a:off x="7850188" y="511176"/>
              <a:ext cx="46037" cy="60325"/>
            </a:xfrm>
            <a:custGeom>
              <a:avLst/>
              <a:gdLst>
                <a:gd name="T0" fmla="*/ 304 w 520"/>
                <a:gd name="T1" fmla="*/ 3 h 695"/>
                <a:gd name="T2" fmla="*/ 350 w 520"/>
                <a:gd name="T3" fmla="*/ 17 h 695"/>
                <a:gd name="T4" fmla="*/ 390 w 520"/>
                <a:gd name="T5" fmla="*/ 40 h 695"/>
                <a:gd name="T6" fmla="*/ 418 w 520"/>
                <a:gd name="T7" fmla="*/ 65 h 695"/>
                <a:gd name="T8" fmla="*/ 429 w 520"/>
                <a:gd name="T9" fmla="*/ 81 h 695"/>
                <a:gd name="T10" fmla="*/ 433 w 520"/>
                <a:gd name="T11" fmla="*/ 84 h 695"/>
                <a:gd name="T12" fmla="*/ 440 w 520"/>
                <a:gd name="T13" fmla="*/ 86 h 695"/>
                <a:gd name="T14" fmla="*/ 454 w 520"/>
                <a:gd name="T15" fmla="*/ 92 h 695"/>
                <a:gd name="T16" fmla="*/ 469 w 520"/>
                <a:gd name="T17" fmla="*/ 104 h 695"/>
                <a:gd name="T18" fmla="*/ 485 w 520"/>
                <a:gd name="T19" fmla="*/ 125 h 695"/>
                <a:gd name="T20" fmla="*/ 498 w 520"/>
                <a:gd name="T21" fmla="*/ 157 h 695"/>
                <a:gd name="T22" fmla="*/ 505 w 520"/>
                <a:gd name="T23" fmla="*/ 201 h 695"/>
                <a:gd name="T24" fmla="*/ 503 w 520"/>
                <a:gd name="T25" fmla="*/ 261 h 695"/>
                <a:gd name="T26" fmla="*/ 495 w 520"/>
                <a:gd name="T27" fmla="*/ 315 h 695"/>
                <a:gd name="T28" fmla="*/ 497 w 520"/>
                <a:gd name="T29" fmla="*/ 331 h 695"/>
                <a:gd name="T30" fmla="*/ 509 w 520"/>
                <a:gd name="T31" fmla="*/ 336 h 695"/>
                <a:gd name="T32" fmla="*/ 519 w 520"/>
                <a:gd name="T33" fmla="*/ 350 h 695"/>
                <a:gd name="T34" fmla="*/ 520 w 520"/>
                <a:gd name="T35" fmla="*/ 378 h 695"/>
                <a:gd name="T36" fmla="*/ 511 w 520"/>
                <a:gd name="T37" fmla="*/ 422 h 695"/>
                <a:gd name="T38" fmla="*/ 496 w 520"/>
                <a:gd name="T39" fmla="*/ 467 h 695"/>
                <a:gd name="T40" fmla="*/ 481 w 520"/>
                <a:gd name="T41" fmla="*/ 490 h 695"/>
                <a:gd name="T42" fmla="*/ 467 w 520"/>
                <a:gd name="T43" fmla="*/ 497 h 695"/>
                <a:gd name="T44" fmla="*/ 451 w 520"/>
                <a:gd name="T45" fmla="*/ 552 h 695"/>
                <a:gd name="T46" fmla="*/ 420 w 520"/>
                <a:gd name="T47" fmla="*/ 606 h 695"/>
                <a:gd name="T48" fmla="*/ 374 w 520"/>
                <a:gd name="T49" fmla="*/ 653 h 695"/>
                <a:gd name="T50" fmla="*/ 315 w 520"/>
                <a:gd name="T51" fmla="*/ 686 h 695"/>
                <a:gd name="T52" fmla="*/ 259 w 520"/>
                <a:gd name="T53" fmla="*/ 695 h 695"/>
                <a:gd name="T54" fmla="*/ 203 w 520"/>
                <a:gd name="T55" fmla="*/ 686 h 695"/>
                <a:gd name="T56" fmla="*/ 149 w 520"/>
                <a:gd name="T57" fmla="*/ 657 h 695"/>
                <a:gd name="T58" fmla="*/ 106 w 520"/>
                <a:gd name="T59" fmla="*/ 617 h 695"/>
                <a:gd name="T60" fmla="*/ 76 w 520"/>
                <a:gd name="T61" fmla="*/ 570 h 695"/>
                <a:gd name="T62" fmla="*/ 56 w 520"/>
                <a:gd name="T63" fmla="*/ 520 h 695"/>
                <a:gd name="T64" fmla="*/ 44 w 520"/>
                <a:gd name="T65" fmla="*/ 495 h 695"/>
                <a:gd name="T66" fmla="*/ 30 w 520"/>
                <a:gd name="T67" fmla="*/ 480 h 695"/>
                <a:gd name="T68" fmla="*/ 16 w 520"/>
                <a:gd name="T69" fmla="*/ 446 h 695"/>
                <a:gd name="T70" fmla="*/ 3 w 520"/>
                <a:gd name="T71" fmla="*/ 399 h 695"/>
                <a:gd name="T72" fmla="*/ 0 w 520"/>
                <a:gd name="T73" fmla="*/ 366 h 695"/>
                <a:gd name="T74" fmla="*/ 3 w 520"/>
                <a:gd name="T75" fmla="*/ 345 h 695"/>
                <a:gd name="T76" fmla="*/ 13 w 520"/>
                <a:gd name="T77" fmla="*/ 334 h 695"/>
                <a:gd name="T78" fmla="*/ 24 w 520"/>
                <a:gd name="T79" fmla="*/ 331 h 695"/>
                <a:gd name="T80" fmla="*/ 25 w 520"/>
                <a:gd name="T81" fmla="*/ 314 h 695"/>
                <a:gd name="T82" fmla="*/ 18 w 520"/>
                <a:gd name="T83" fmla="*/ 271 h 695"/>
                <a:gd name="T84" fmla="*/ 17 w 520"/>
                <a:gd name="T85" fmla="*/ 218 h 695"/>
                <a:gd name="T86" fmla="*/ 31 w 520"/>
                <a:gd name="T87" fmla="*/ 161 h 695"/>
                <a:gd name="T88" fmla="*/ 62 w 520"/>
                <a:gd name="T89" fmla="*/ 106 h 695"/>
                <a:gd name="T90" fmla="*/ 109 w 520"/>
                <a:gd name="T91" fmla="*/ 60 h 695"/>
                <a:gd name="T92" fmla="*/ 165 w 520"/>
                <a:gd name="T93" fmla="*/ 22 h 695"/>
                <a:gd name="T94" fmla="*/ 219 w 520"/>
                <a:gd name="T95" fmla="*/ 4 h 695"/>
                <a:gd name="T96" fmla="*/ 276 w 520"/>
                <a:gd name="T97" fmla="*/ 0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20" h="695">
                  <a:moveTo>
                    <a:pt x="276" y="0"/>
                  </a:moveTo>
                  <a:lnTo>
                    <a:pt x="304" y="3"/>
                  </a:lnTo>
                  <a:lnTo>
                    <a:pt x="329" y="8"/>
                  </a:lnTo>
                  <a:lnTo>
                    <a:pt x="350" y="17"/>
                  </a:lnTo>
                  <a:lnTo>
                    <a:pt x="370" y="27"/>
                  </a:lnTo>
                  <a:lnTo>
                    <a:pt x="390" y="40"/>
                  </a:lnTo>
                  <a:lnTo>
                    <a:pt x="405" y="52"/>
                  </a:lnTo>
                  <a:lnTo>
                    <a:pt x="418" y="65"/>
                  </a:lnTo>
                  <a:lnTo>
                    <a:pt x="425" y="75"/>
                  </a:lnTo>
                  <a:lnTo>
                    <a:pt x="429" y="81"/>
                  </a:lnTo>
                  <a:lnTo>
                    <a:pt x="431" y="84"/>
                  </a:lnTo>
                  <a:lnTo>
                    <a:pt x="433" y="84"/>
                  </a:lnTo>
                  <a:lnTo>
                    <a:pt x="436" y="84"/>
                  </a:lnTo>
                  <a:lnTo>
                    <a:pt x="440" y="86"/>
                  </a:lnTo>
                  <a:lnTo>
                    <a:pt x="446" y="88"/>
                  </a:lnTo>
                  <a:lnTo>
                    <a:pt x="454" y="92"/>
                  </a:lnTo>
                  <a:lnTo>
                    <a:pt x="462" y="97"/>
                  </a:lnTo>
                  <a:lnTo>
                    <a:pt x="469" y="104"/>
                  </a:lnTo>
                  <a:lnTo>
                    <a:pt x="478" y="114"/>
                  </a:lnTo>
                  <a:lnTo>
                    <a:pt x="485" y="125"/>
                  </a:lnTo>
                  <a:lnTo>
                    <a:pt x="493" y="139"/>
                  </a:lnTo>
                  <a:lnTo>
                    <a:pt x="498" y="157"/>
                  </a:lnTo>
                  <a:lnTo>
                    <a:pt x="503" y="177"/>
                  </a:lnTo>
                  <a:lnTo>
                    <a:pt x="505" y="201"/>
                  </a:lnTo>
                  <a:lnTo>
                    <a:pt x="505" y="230"/>
                  </a:lnTo>
                  <a:lnTo>
                    <a:pt x="503" y="261"/>
                  </a:lnTo>
                  <a:lnTo>
                    <a:pt x="499" y="298"/>
                  </a:lnTo>
                  <a:lnTo>
                    <a:pt x="495" y="315"/>
                  </a:lnTo>
                  <a:lnTo>
                    <a:pt x="490" y="331"/>
                  </a:lnTo>
                  <a:lnTo>
                    <a:pt x="497" y="331"/>
                  </a:lnTo>
                  <a:lnTo>
                    <a:pt x="503" y="333"/>
                  </a:lnTo>
                  <a:lnTo>
                    <a:pt x="509" y="336"/>
                  </a:lnTo>
                  <a:lnTo>
                    <a:pt x="515" y="342"/>
                  </a:lnTo>
                  <a:lnTo>
                    <a:pt x="519" y="350"/>
                  </a:lnTo>
                  <a:lnTo>
                    <a:pt x="520" y="363"/>
                  </a:lnTo>
                  <a:lnTo>
                    <a:pt x="520" y="378"/>
                  </a:lnTo>
                  <a:lnTo>
                    <a:pt x="518" y="398"/>
                  </a:lnTo>
                  <a:lnTo>
                    <a:pt x="511" y="422"/>
                  </a:lnTo>
                  <a:lnTo>
                    <a:pt x="503" y="447"/>
                  </a:lnTo>
                  <a:lnTo>
                    <a:pt x="496" y="467"/>
                  </a:lnTo>
                  <a:lnTo>
                    <a:pt x="487" y="481"/>
                  </a:lnTo>
                  <a:lnTo>
                    <a:pt x="481" y="490"/>
                  </a:lnTo>
                  <a:lnTo>
                    <a:pt x="474" y="496"/>
                  </a:lnTo>
                  <a:lnTo>
                    <a:pt x="467" y="497"/>
                  </a:lnTo>
                  <a:lnTo>
                    <a:pt x="462" y="524"/>
                  </a:lnTo>
                  <a:lnTo>
                    <a:pt x="451" y="552"/>
                  </a:lnTo>
                  <a:lnTo>
                    <a:pt x="438" y="579"/>
                  </a:lnTo>
                  <a:lnTo>
                    <a:pt x="420" y="606"/>
                  </a:lnTo>
                  <a:lnTo>
                    <a:pt x="399" y="631"/>
                  </a:lnTo>
                  <a:lnTo>
                    <a:pt x="374" y="653"/>
                  </a:lnTo>
                  <a:lnTo>
                    <a:pt x="346" y="672"/>
                  </a:lnTo>
                  <a:lnTo>
                    <a:pt x="315" y="686"/>
                  </a:lnTo>
                  <a:lnTo>
                    <a:pt x="287" y="693"/>
                  </a:lnTo>
                  <a:lnTo>
                    <a:pt x="259" y="695"/>
                  </a:lnTo>
                  <a:lnTo>
                    <a:pt x="230" y="693"/>
                  </a:lnTo>
                  <a:lnTo>
                    <a:pt x="203" y="686"/>
                  </a:lnTo>
                  <a:lnTo>
                    <a:pt x="175" y="673"/>
                  </a:lnTo>
                  <a:lnTo>
                    <a:pt x="149" y="657"/>
                  </a:lnTo>
                  <a:lnTo>
                    <a:pt x="126" y="638"/>
                  </a:lnTo>
                  <a:lnTo>
                    <a:pt x="106" y="617"/>
                  </a:lnTo>
                  <a:lnTo>
                    <a:pt x="89" y="594"/>
                  </a:lnTo>
                  <a:lnTo>
                    <a:pt x="76" y="570"/>
                  </a:lnTo>
                  <a:lnTo>
                    <a:pt x="64" y="545"/>
                  </a:lnTo>
                  <a:lnTo>
                    <a:pt x="56" y="520"/>
                  </a:lnTo>
                  <a:lnTo>
                    <a:pt x="50" y="497"/>
                  </a:lnTo>
                  <a:lnTo>
                    <a:pt x="44" y="495"/>
                  </a:lnTo>
                  <a:lnTo>
                    <a:pt x="38" y="489"/>
                  </a:lnTo>
                  <a:lnTo>
                    <a:pt x="30" y="480"/>
                  </a:lnTo>
                  <a:lnTo>
                    <a:pt x="23" y="466"/>
                  </a:lnTo>
                  <a:lnTo>
                    <a:pt x="16" y="446"/>
                  </a:lnTo>
                  <a:lnTo>
                    <a:pt x="9" y="421"/>
                  </a:lnTo>
                  <a:lnTo>
                    <a:pt x="3" y="399"/>
                  </a:lnTo>
                  <a:lnTo>
                    <a:pt x="0" y="381"/>
                  </a:lnTo>
                  <a:lnTo>
                    <a:pt x="0" y="366"/>
                  </a:lnTo>
                  <a:lnTo>
                    <a:pt x="1" y="354"/>
                  </a:lnTo>
                  <a:lnTo>
                    <a:pt x="3" y="345"/>
                  </a:lnTo>
                  <a:lnTo>
                    <a:pt x="7" y="339"/>
                  </a:lnTo>
                  <a:lnTo>
                    <a:pt x="13" y="334"/>
                  </a:lnTo>
                  <a:lnTo>
                    <a:pt x="18" y="332"/>
                  </a:lnTo>
                  <a:lnTo>
                    <a:pt x="24" y="331"/>
                  </a:lnTo>
                  <a:lnTo>
                    <a:pt x="30" y="331"/>
                  </a:lnTo>
                  <a:lnTo>
                    <a:pt x="25" y="314"/>
                  </a:lnTo>
                  <a:lnTo>
                    <a:pt x="22" y="297"/>
                  </a:lnTo>
                  <a:lnTo>
                    <a:pt x="18" y="271"/>
                  </a:lnTo>
                  <a:lnTo>
                    <a:pt x="16" y="244"/>
                  </a:lnTo>
                  <a:lnTo>
                    <a:pt x="17" y="218"/>
                  </a:lnTo>
                  <a:lnTo>
                    <a:pt x="21" y="193"/>
                  </a:lnTo>
                  <a:lnTo>
                    <a:pt x="31" y="161"/>
                  </a:lnTo>
                  <a:lnTo>
                    <a:pt x="45" y="133"/>
                  </a:lnTo>
                  <a:lnTo>
                    <a:pt x="62" y="106"/>
                  </a:lnTo>
                  <a:lnTo>
                    <a:pt x="82" y="85"/>
                  </a:lnTo>
                  <a:lnTo>
                    <a:pt x="109" y="60"/>
                  </a:lnTo>
                  <a:lnTo>
                    <a:pt x="139" y="38"/>
                  </a:lnTo>
                  <a:lnTo>
                    <a:pt x="165" y="22"/>
                  </a:lnTo>
                  <a:lnTo>
                    <a:pt x="195" y="10"/>
                  </a:lnTo>
                  <a:lnTo>
                    <a:pt x="219" y="4"/>
                  </a:lnTo>
                  <a:lnTo>
                    <a:pt x="244" y="1"/>
                  </a:lnTo>
                  <a:lnTo>
                    <a:pt x="2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 name="Group 6"/>
          <p:cNvGrpSpPr/>
          <p:nvPr/>
        </p:nvGrpSpPr>
        <p:grpSpPr>
          <a:xfrm>
            <a:off x="6355477" y="457200"/>
            <a:ext cx="228600" cy="227410"/>
            <a:chOff x="8529638" y="392113"/>
            <a:chExt cx="304800" cy="303213"/>
          </a:xfrm>
          <a:solidFill>
            <a:schemeClr val="tx1">
              <a:lumMod val="65000"/>
              <a:lumOff val="35000"/>
            </a:schemeClr>
          </a:solidFill>
        </p:grpSpPr>
        <p:sp>
          <p:nvSpPr>
            <p:cNvPr id="292" name="Freeform 84"/>
            <p:cNvSpPr>
              <a:spLocks noEditPoints="1"/>
            </p:cNvSpPr>
            <p:nvPr/>
          </p:nvSpPr>
          <p:spPr bwMode="auto">
            <a:xfrm>
              <a:off x="8529638" y="392113"/>
              <a:ext cx="304800" cy="303213"/>
            </a:xfrm>
            <a:custGeom>
              <a:avLst/>
              <a:gdLst>
                <a:gd name="T0" fmla="*/ 1320 w 3455"/>
                <a:gd name="T1" fmla="*/ 702 h 3445"/>
                <a:gd name="T2" fmla="*/ 922 w 3455"/>
                <a:gd name="T3" fmla="*/ 976 h 3445"/>
                <a:gd name="T4" fmla="*/ 676 w 3455"/>
                <a:gd name="T5" fmla="*/ 1393 h 3445"/>
                <a:gd name="T6" fmla="*/ 636 w 3455"/>
                <a:gd name="T7" fmla="*/ 1893 h 3445"/>
                <a:gd name="T8" fmla="*/ 818 w 3455"/>
                <a:gd name="T9" fmla="*/ 2346 h 3445"/>
                <a:gd name="T10" fmla="*/ 1171 w 3455"/>
                <a:gd name="T11" fmla="*/ 2674 h 3445"/>
                <a:gd name="T12" fmla="*/ 1642 w 3455"/>
                <a:gd name="T13" fmla="*/ 2820 h 3445"/>
                <a:gd name="T14" fmla="*/ 2135 w 3455"/>
                <a:gd name="T15" fmla="*/ 2744 h 3445"/>
                <a:gd name="T16" fmla="*/ 2533 w 3455"/>
                <a:gd name="T17" fmla="*/ 2469 h 3445"/>
                <a:gd name="T18" fmla="*/ 2780 w 3455"/>
                <a:gd name="T19" fmla="*/ 2052 h 3445"/>
                <a:gd name="T20" fmla="*/ 2819 w 3455"/>
                <a:gd name="T21" fmla="*/ 1552 h 3445"/>
                <a:gd name="T22" fmla="*/ 2638 w 3455"/>
                <a:gd name="T23" fmla="*/ 1099 h 3445"/>
                <a:gd name="T24" fmla="*/ 2285 w 3455"/>
                <a:gd name="T25" fmla="*/ 772 h 3445"/>
                <a:gd name="T26" fmla="*/ 1814 w 3455"/>
                <a:gd name="T27" fmla="*/ 624 h 3445"/>
                <a:gd name="T28" fmla="*/ 1912 w 3455"/>
                <a:gd name="T29" fmla="*/ 23 h 3445"/>
                <a:gd name="T30" fmla="*/ 1990 w 3455"/>
                <a:gd name="T31" fmla="*/ 331 h 3445"/>
                <a:gd name="T32" fmla="*/ 2266 w 3455"/>
                <a:gd name="T33" fmla="*/ 434 h 3445"/>
                <a:gd name="T34" fmla="*/ 2531 w 3455"/>
                <a:gd name="T35" fmla="*/ 554 h 3445"/>
                <a:gd name="T36" fmla="*/ 2806 w 3455"/>
                <a:gd name="T37" fmla="*/ 392 h 3445"/>
                <a:gd name="T38" fmla="*/ 3051 w 3455"/>
                <a:gd name="T39" fmla="*/ 609 h 3445"/>
                <a:gd name="T40" fmla="*/ 2914 w 3455"/>
                <a:gd name="T41" fmla="*/ 888 h 3445"/>
                <a:gd name="T42" fmla="*/ 2951 w 3455"/>
                <a:gd name="T43" fmla="*/ 1045 h 3445"/>
                <a:gd name="T44" fmla="*/ 3098 w 3455"/>
                <a:gd name="T45" fmla="*/ 1433 h 3445"/>
                <a:gd name="T46" fmla="*/ 3398 w 3455"/>
                <a:gd name="T47" fmla="*/ 1515 h 3445"/>
                <a:gd name="T48" fmla="*/ 3455 w 3455"/>
                <a:gd name="T49" fmla="*/ 1845 h 3445"/>
                <a:gd name="T50" fmla="*/ 3376 w 3455"/>
                <a:gd name="T51" fmla="*/ 1935 h 3445"/>
                <a:gd name="T52" fmla="*/ 3089 w 3455"/>
                <a:gd name="T53" fmla="*/ 2031 h 3445"/>
                <a:gd name="T54" fmla="*/ 2907 w 3455"/>
                <a:gd name="T55" fmla="*/ 2465 h 3445"/>
                <a:gd name="T56" fmla="*/ 3046 w 3455"/>
                <a:gd name="T57" fmla="*/ 2735 h 3445"/>
                <a:gd name="T58" fmla="*/ 3037 w 3455"/>
                <a:gd name="T59" fmla="*/ 2854 h 3445"/>
                <a:gd name="T60" fmla="*/ 2784 w 3455"/>
                <a:gd name="T61" fmla="*/ 3053 h 3445"/>
                <a:gd name="T62" fmla="*/ 2509 w 3455"/>
                <a:gd name="T63" fmla="*/ 2886 h 3445"/>
                <a:gd name="T64" fmla="*/ 2191 w 3455"/>
                <a:gd name="T65" fmla="*/ 3034 h 3445"/>
                <a:gd name="T66" fmla="*/ 1982 w 3455"/>
                <a:gd name="T67" fmla="*/ 3125 h 3445"/>
                <a:gd name="T68" fmla="*/ 1893 w 3455"/>
                <a:gd name="T69" fmla="*/ 3435 h 3445"/>
                <a:gd name="T70" fmla="*/ 1546 w 3455"/>
                <a:gd name="T71" fmla="*/ 3423 h 3445"/>
                <a:gd name="T72" fmla="*/ 1466 w 3455"/>
                <a:gd name="T73" fmla="*/ 3109 h 3445"/>
                <a:gd name="T74" fmla="*/ 1192 w 3455"/>
                <a:gd name="T75" fmla="*/ 3006 h 3445"/>
                <a:gd name="T76" fmla="*/ 930 w 3455"/>
                <a:gd name="T77" fmla="*/ 2887 h 3445"/>
                <a:gd name="T78" fmla="*/ 651 w 3455"/>
                <a:gd name="T79" fmla="*/ 3054 h 3445"/>
                <a:gd name="T80" fmla="*/ 397 w 3455"/>
                <a:gd name="T81" fmla="*/ 2817 h 3445"/>
                <a:gd name="T82" fmla="*/ 554 w 3455"/>
                <a:gd name="T83" fmla="*/ 2537 h 3445"/>
                <a:gd name="T84" fmla="*/ 471 w 3455"/>
                <a:gd name="T85" fmla="*/ 2328 h 3445"/>
                <a:gd name="T86" fmla="*/ 349 w 3455"/>
                <a:gd name="T87" fmla="*/ 1996 h 3445"/>
                <a:gd name="T88" fmla="*/ 38 w 3455"/>
                <a:gd name="T89" fmla="*/ 1919 h 3445"/>
                <a:gd name="T90" fmla="*/ 3 w 3455"/>
                <a:gd name="T91" fmla="*/ 1577 h 3445"/>
                <a:gd name="T92" fmla="*/ 298 w 3455"/>
                <a:gd name="T93" fmla="*/ 1476 h 3445"/>
                <a:gd name="T94" fmla="*/ 384 w 3455"/>
                <a:gd name="T95" fmla="*/ 1336 h 3445"/>
                <a:gd name="T96" fmla="*/ 553 w 3455"/>
                <a:gd name="T97" fmla="*/ 959 h 3445"/>
                <a:gd name="T98" fmla="*/ 399 w 3455"/>
                <a:gd name="T99" fmla="*/ 690 h 3445"/>
                <a:gd name="T100" fmla="*/ 447 w 3455"/>
                <a:gd name="T101" fmla="*/ 561 h 3445"/>
                <a:gd name="T102" fmla="*/ 674 w 3455"/>
                <a:gd name="T103" fmla="*/ 392 h 3445"/>
                <a:gd name="T104" fmla="*/ 946 w 3455"/>
                <a:gd name="T105" fmla="*/ 555 h 3445"/>
                <a:gd name="T106" fmla="*/ 1266 w 3455"/>
                <a:gd name="T107" fmla="*/ 406 h 3445"/>
                <a:gd name="T108" fmla="*/ 1476 w 3455"/>
                <a:gd name="T109" fmla="*/ 314 h 3445"/>
                <a:gd name="T110" fmla="*/ 1564 w 3455"/>
                <a:gd name="T111" fmla="*/ 11 h 3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55" h="3445">
                  <a:moveTo>
                    <a:pt x="1726" y="621"/>
                  </a:moveTo>
                  <a:lnTo>
                    <a:pt x="1641" y="625"/>
                  </a:lnTo>
                  <a:lnTo>
                    <a:pt x="1558" y="635"/>
                  </a:lnTo>
                  <a:lnTo>
                    <a:pt x="1476" y="651"/>
                  </a:lnTo>
                  <a:lnTo>
                    <a:pt x="1398" y="673"/>
                  </a:lnTo>
                  <a:lnTo>
                    <a:pt x="1320" y="702"/>
                  </a:lnTo>
                  <a:lnTo>
                    <a:pt x="1245" y="735"/>
                  </a:lnTo>
                  <a:lnTo>
                    <a:pt x="1174" y="774"/>
                  </a:lnTo>
                  <a:lnTo>
                    <a:pt x="1106" y="817"/>
                  </a:lnTo>
                  <a:lnTo>
                    <a:pt x="1041" y="866"/>
                  </a:lnTo>
                  <a:lnTo>
                    <a:pt x="980" y="919"/>
                  </a:lnTo>
                  <a:lnTo>
                    <a:pt x="922" y="976"/>
                  </a:lnTo>
                  <a:lnTo>
                    <a:pt x="869" y="1037"/>
                  </a:lnTo>
                  <a:lnTo>
                    <a:pt x="820" y="1102"/>
                  </a:lnTo>
                  <a:lnTo>
                    <a:pt x="777" y="1170"/>
                  </a:lnTo>
                  <a:lnTo>
                    <a:pt x="737" y="1242"/>
                  </a:lnTo>
                  <a:lnTo>
                    <a:pt x="704" y="1317"/>
                  </a:lnTo>
                  <a:lnTo>
                    <a:pt x="676" y="1393"/>
                  </a:lnTo>
                  <a:lnTo>
                    <a:pt x="653" y="1473"/>
                  </a:lnTo>
                  <a:lnTo>
                    <a:pt x="637" y="1553"/>
                  </a:lnTo>
                  <a:lnTo>
                    <a:pt x="627" y="1637"/>
                  </a:lnTo>
                  <a:lnTo>
                    <a:pt x="624" y="1722"/>
                  </a:lnTo>
                  <a:lnTo>
                    <a:pt x="627" y="1808"/>
                  </a:lnTo>
                  <a:lnTo>
                    <a:pt x="636" y="1893"/>
                  </a:lnTo>
                  <a:lnTo>
                    <a:pt x="652" y="1974"/>
                  </a:lnTo>
                  <a:lnTo>
                    <a:pt x="674" y="2055"/>
                  </a:lnTo>
                  <a:lnTo>
                    <a:pt x="702" y="2132"/>
                  </a:lnTo>
                  <a:lnTo>
                    <a:pt x="735" y="2207"/>
                  </a:lnTo>
                  <a:lnTo>
                    <a:pt x="774" y="2278"/>
                  </a:lnTo>
                  <a:lnTo>
                    <a:pt x="818" y="2346"/>
                  </a:lnTo>
                  <a:lnTo>
                    <a:pt x="866" y="2411"/>
                  </a:lnTo>
                  <a:lnTo>
                    <a:pt x="919" y="2472"/>
                  </a:lnTo>
                  <a:lnTo>
                    <a:pt x="976" y="2529"/>
                  </a:lnTo>
                  <a:lnTo>
                    <a:pt x="1037" y="2582"/>
                  </a:lnTo>
                  <a:lnTo>
                    <a:pt x="1102" y="2630"/>
                  </a:lnTo>
                  <a:lnTo>
                    <a:pt x="1171" y="2674"/>
                  </a:lnTo>
                  <a:lnTo>
                    <a:pt x="1242" y="2711"/>
                  </a:lnTo>
                  <a:lnTo>
                    <a:pt x="1317" y="2745"/>
                  </a:lnTo>
                  <a:lnTo>
                    <a:pt x="1395" y="2772"/>
                  </a:lnTo>
                  <a:lnTo>
                    <a:pt x="1474" y="2794"/>
                  </a:lnTo>
                  <a:lnTo>
                    <a:pt x="1557" y="2810"/>
                  </a:lnTo>
                  <a:lnTo>
                    <a:pt x="1642" y="2820"/>
                  </a:lnTo>
                  <a:lnTo>
                    <a:pt x="1727" y="2824"/>
                  </a:lnTo>
                  <a:lnTo>
                    <a:pt x="1814" y="2820"/>
                  </a:lnTo>
                  <a:lnTo>
                    <a:pt x="1896" y="2810"/>
                  </a:lnTo>
                  <a:lnTo>
                    <a:pt x="1978" y="2794"/>
                  </a:lnTo>
                  <a:lnTo>
                    <a:pt x="2058" y="2771"/>
                  </a:lnTo>
                  <a:lnTo>
                    <a:pt x="2135" y="2744"/>
                  </a:lnTo>
                  <a:lnTo>
                    <a:pt x="2209" y="2710"/>
                  </a:lnTo>
                  <a:lnTo>
                    <a:pt x="2281" y="2672"/>
                  </a:lnTo>
                  <a:lnTo>
                    <a:pt x="2349" y="2628"/>
                  </a:lnTo>
                  <a:lnTo>
                    <a:pt x="2414" y="2578"/>
                  </a:lnTo>
                  <a:lnTo>
                    <a:pt x="2476" y="2526"/>
                  </a:lnTo>
                  <a:lnTo>
                    <a:pt x="2533" y="2469"/>
                  </a:lnTo>
                  <a:lnTo>
                    <a:pt x="2586" y="2408"/>
                  </a:lnTo>
                  <a:lnTo>
                    <a:pt x="2635" y="2343"/>
                  </a:lnTo>
                  <a:lnTo>
                    <a:pt x="2679" y="2275"/>
                  </a:lnTo>
                  <a:lnTo>
                    <a:pt x="2718" y="2204"/>
                  </a:lnTo>
                  <a:lnTo>
                    <a:pt x="2751" y="2129"/>
                  </a:lnTo>
                  <a:lnTo>
                    <a:pt x="2780" y="2052"/>
                  </a:lnTo>
                  <a:lnTo>
                    <a:pt x="2802" y="1972"/>
                  </a:lnTo>
                  <a:lnTo>
                    <a:pt x="2819" y="1891"/>
                  </a:lnTo>
                  <a:lnTo>
                    <a:pt x="2828" y="1808"/>
                  </a:lnTo>
                  <a:lnTo>
                    <a:pt x="2831" y="1723"/>
                  </a:lnTo>
                  <a:lnTo>
                    <a:pt x="2828" y="1637"/>
                  </a:lnTo>
                  <a:lnTo>
                    <a:pt x="2819" y="1552"/>
                  </a:lnTo>
                  <a:lnTo>
                    <a:pt x="2803" y="1470"/>
                  </a:lnTo>
                  <a:lnTo>
                    <a:pt x="2781" y="1391"/>
                  </a:lnTo>
                  <a:lnTo>
                    <a:pt x="2752" y="1313"/>
                  </a:lnTo>
                  <a:lnTo>
                    <a:pt x="2720" y="1238"/>
                  </a:lnTo>
                  <a:lnTo>
                    <a:pt x="2681" y="1167"/>
                  </a:lnTo>
                  <a:lnTo>
                    <a:pt x="2638" y="1099"/>
                  </a:lnTo>
                  <a:lnTo>
                    <a:pt x="2590" y="1034"/>
                  </a:lnTo>
                  <a:lnTo>
                    <a:pt x="2536" y="973"/>
                  </a:lnTo>
                  <a:lnTo>
                    <a:pt x="2479" y="915"/>
                  </a:lnTo>
                  <a:lnTo>
                    <a:pt x="2418" y="863"/>
                  </a:lnTo>
                  <a:lnTo>
                    <a:pt x="2353" y="815"/>
                  </a:lnTo>
                  <a:lnTo>
                    <a:pt x="2285" y="772"/>
                  </a:lnTo>
                  <a:lnTo>
                    <a:pt x="2213" y="733"/>
                  </a:lnTo>
                  <a:lnTo>
                    <a:pt x="2138" y="700"/>
                  </a:lnTo>
                  <a:lnTo>
                    <a:pt x="2060" y="672"/>
                  </a:lnTo>
                  <a:lnTo>
                    <a:pt x="1981" y="650"/>
                  </a:lnTo>
                  <a:lnTo>
                    <a:pt x="1898" y="635"/>
                  </a:lnTo>
                  <a:lnTo>
                    <a:pt x="1814" y="624"/>
                  </a:lnTo>
                  <a:lnTo>
                    <a:pt x="1726" y="621"/>
                  </a:lnTo>
                  <a:close/>
                  <a:moveTo>
                    <a:pt x="1607" y="0"/>
                  </a:moveTo>
                  <a:lnTo>
                    <a:pt x="1851" y="0"/>
                  </a:lnTo>
                  <a:lnTo>
                    <a:pt x="1873" y="3"/>
                  </a:lnTo>
                  <a:lnTo>
                    <a:pt x="1894" y="11"/>
                  </a:lnTo>
                  <a:lnTo>
                    <a:pt x="1912" y="23"/>
                  </a:lnTo>
                  <a:lnTo>
                    <a:pt x="1927" y="38"/>
                  </a:lnTo>
                  <a:lnTo>
                    <a:pt x="1937" y="57"/>
                  </a:lnTo>
                  <a:lnTo>
                    <a:pt x="1943" y="79"/>
                  </a:lnTo>
                  <a:lnTo>
                    <a:pt x="1976" y="295"/>
                  </a:lnTo>
                  <a:lnTo>
                    <a:pt x="1982" y="314"/>
                  </a:lnTo>
                  <a:lnTo>
                    <a:pt x="1990" y="331"/>
                  </a:lnTo>
                  <a:lnTo>
                    <a:pt x="2004" y="345"/>
                  </a:lnTo>
                  <a:lnTo>
                    <a:pt x="2019" y="355"/>
                  </a:lnTo>
                  <a:lnTo>
                    <a:pt x="2037" y="361"/>
                  </a:lnTo>
                  <a:lnTo>
                    <a:pt x="2116" y="381"/>
                  </a:lnTo>
                  <a:lnTo>
                    <a:pt x="2192" y="405"/>
                  </a:lnTo>
                  <a:lnTo>
                    <a:pt x="2266" y="434"/>
                  </a:lnTo>
                  <a:lnTo>
                    <a:pt x="2339" y="466"/>
                  </a:lnTo>
                  <a:lnTo>
                    <a:pt x="2409" y="503"/>
                  </a:lnTo>
                  <a:lnTo>
                    <a:pt x="2476" y="544"/>
                  </a:lnTo>
                  <a:lnTo>
                    <a:pt x="2494" y="552"/>
                  </a:lnTo>
                  <a:lnTo>
                    <a:pt x="2512" y="555"/>
                  </a:lnTo>
                  <a:lnTo>
                    <a:pt x="2531" y="554"/>
                  </a:lnTo>
                  <a:lnTo>
                    <a:pt x="2549" y="549"/>
                  </a:lnTo>
                  <a:lnTo>
                    <a:pt x="2565" y="539"/>
                  </a:lnTo>
                  <a:lnTo>
                    <a:pt x="2744" y="409"/>
                  </a:lnTo>
                  <a:lnTo>
                    <a:pt x="2763" y="398"/>
                  </a:lnTo>
                  <a:lnTo>
                    <a:pt x="2784" y="392"/>
                  </a:lnTo>
                  <a:lnTo>
                    <a:pt x="2806" y="392"/>
                  </a:lnTo>
                  <a:lnTo>
                    <a:pt x="2827" y="396"/>
                  </a:lnTo>
                  <a:lnTo>
                    <a:pt x="2846" y="404"/>
                  </a:lnTo>
                  <a:lnTo>
                    <a:pt x="2864" y="418"/>
                  </a:lnTo>
                  <a:lnTo>
                    <a:pt x="3009" y="562"/>
                  </a:lnTo>
                  <a:lnTo>
                    <a:pt x="3037" y="591"/>
                  </a:lnTo>
                  <a:lnTo>
                    <a:pt x="3051" y="609"/>
                  </a:lnTo>
                  <a:lnTo>
                    <a:pt x="3060" y="628"/>
                  </a:lnTo>
                  <a:lnTo>
                    <a:pt x="3064" y="649"/>
                  </a:lnTo>
                  <a:lnTo>
                    <a:pt x="3063" y="670"/>
                  </a:lnTo>
                  <a:lnTo>
                    <a:pt x="3057" y="691"/>
                  </a:lnTo>
                  <a:lnTo>
                    <a:pt x="3046" y="710"/>
                  </a:lnTo>
                  <a:lnTo>
                    <a:pt x="2914" y="888"/>
                  </a:lnTo>
                  <a:lnTo>
                    <a:pt x="2905" y="905"/>
                  </a:lnTo>
                  <a:lnTo>
                    <a:pt x="2899" y="923"/>
                  </a:lnTo>
                  <a:lnTo>
                    <a:pt x="2898" y="942"/>
                  </a:lnTo>
                  <a:lnTo>
                    <a:pt x="2903" y="960"/>
                  </a:lnTo>
                  <a:lnTo>
                    <a:pt x="2911" y="977"/>
                  </a:lnTo>
                  <a:lnTo>
                    <a:pt x="2951" y="1045"/>
                  </a:lnTo>
                  <a:lnTo>
                    <a:pt x="2987" y="1114"/>
                  </a:lnTo>
                  <a:lnTo>
                    <a:pt x="3019" y="1187"/>
                  </a:lnTo>
                  <a:lnTo>
                    <a:pt x="3047" y="1261"/>
                  </a:lnTo>
                  <a:lnTo>
                    <a:pt x="3072" y="1337"/>
                  </a:lnTo>
                  <a:lnTo>
                    <a:pt x="3092" y="1415"/>
                  </a:lnTo>
                  <a:lnTo>
                    <a:pt x="3098" y="1433"/>
                  </a:lnTo>
                  <a:lnTo>
                    <a:pt x="3108" y="1448"/>
                  </a:lnTo>
                  <a:lnTo>
                    <a:pt x="3122" y="1461"/>
                  </a:lnTo>
                  <a:lnTo>
                    <a:pt x="3139" y="1470"/>
                  </a:lnTo>
                  <a:lnTo>
                    <a:pt x="3158" y="1476"/>
                  </a:lnTo>
                  <a:lnTo>
                    <a:pt x="3377" y="1509"/>
                  </a:lnTo>
                  <a:lnTo>
                    <a:pt x="3398" y="1515"/>
                  </a:lnTo>
                  <a:lnTo>
                    <a:pt x="3417" y="1526"/>
                  </a:lnTo>
                  <a:lnTo>
                    <a:pt x="3433" y="1541"/>
                  </a:lnTo>
                  <a:lnTo>
                    <a:pt x="3445" y="1557"/>
                  </a:lnTo>
                  <a:lnTo>
                    <a:pt x="3453" y="1578"/>
                  </a:lnTo>
                  <a:lnTo>
                    <a:pt x="3455" y="1600"/>
                  </a:lnTo>
                  <a:lnTo>
                    <a:pt x="3455" y="1845"/>
                  </a:lnTo>
                  <a:lnTo>
                    <a:pt x="3452" y="1866"/>
                  </a:lnTo>
                  <a:lnTo>
                    <a:pt x="3444" y="1887"/>
                  </a:lnTo>
                  <a:lnTo>
                    <a:pt x="3433" y="1905"/>
                  </a:lnTo>
                  <a:lnTo>
                    <a:pt x="3417" y="1920"/>
                  </a:lnTo>
                  <a:lnTo>
                    <a:pt x="3398" y="1930"/>
                  </a:lnTo>
                  <a:lnTo>
                    <a:pt x="3376" y="1935"/>
                  </a:lnTo>
                  <a:lnTo>
                    <a:pt x="3156" y="1970"/>
                  </a:lnTo>
                  <a:lnTo>
                    <a:pt x="3137" y="1974"/>
                  </a:lnTo>
                  <a:lnTo>
                    <a:pt x="3120" y="1984"/>
                  </a:lnTo>
                  <a:lnTo>
                    <a:pt x="3106" y="1996"/>
                  </a:lnTo>
                  <a:lnTo>
                    <a:pt x="3096" y="2012"/>
                  </a:lnTo>
                  <a:lnTo>
                    <a:pt x="3089" y="2031"/>
                  </a:lnTo>
                  <a:lnTo>
                    <a:pt x="3069" y="2108"/>
                  </a:lnTo>
                  <a:lnTo>
                    <a:pt x="3044" y="2184"/>
                  </a:lnTo>
                  <a:lnTo>
                    <a:pt x="3016" y="2258"/>
                  </a:lnTo>
                  <a:lnTo>
                    <a:pt x="2983" y="2329"/>
                  </a:lnTo>
                  <a:lnTo>
                    <a:pt x="2947" y="2398"/>
                  </a:lnTo>
                  <a:lnTo>
                    <a:pt x="2907" y="2465"/>
                  </a:lnTo>
                  <a:lnTo>
                    <a:pt x="2899" y="2483"/>
                  </a:lnTo>
                  <a:lnTo>
                    <a:pt x="2895" y="2501"/>
                  </a:lnTo>
                  <a:lnTo>
                    <a:pt x="2896" y="2519"/>
                  </a:lnTo>
                  <a:lnTo>
                    <a:pt x="2901" y="2537"/>
                  </a:lnTo>
                  <a:lnTo>
                    <a:pt x="2911" y="2553"/>
                  </a:lnTo>
                  <a:lnTo>
                    <a:pt x="3046" y="2735"/>
                  </a:lnTo>
                  <a:lnTo>
                    <a:pt x="3057" y="2753"/>
                  </a:lnTo>
                  <a:lnTo>
                    <a:pt x="3063" y="2774"/>
                  </a:lnTo>
                  <a:lnTo>
                    <a:pt x="3063" y="2796"/>
                  </a:lnTo>
                  <a:lnTo>
                    <a:pt x="3060" y="2817"/>
                  </a:lnTo>
                  <a:lnTo>
                    <a:pt x="3051" y="2836"/>
                  </a:lnTo>
                  <a:lnTo>
                    <a:pt x="3037" y="2854"/>
                  </a:lnTo>
                  <a:lnTo>
                    <a:pt x="3009" y="2883"/>
                  </a:lnTo>
                  <a:lnTo>
                    <a:pt x="2864" y="3027"/>
                  </a:lnTo>
                  <a:lnTo>
                    <a:pt x="2846" y="3040"/>
                  </a:lnTo>
                  <a:lnTo>
                    <a:pt x="2827" y="3050"/>
                  </a:lnTo>
                  <a:lnTo>
                    <a:pt x="2806" y="3054"/>
                  </a:lnTo>
                  <a:lnTo>
                    <a:pt x="2784" y="3053"/>
                  </a:lnTo>
                  <a:lnTo>
                    <a:pt x="2763" y="3047"/>
                  </a:lnTo>
                  <a:lnTo>
                    <a:pt x="2744" y="3036"/>
                  </a:lnTo>
                  <a:lnTo>
                    <a:pt x="2561" y="2901"/>
                  </a:lnTo>
                  <a:lnTo>
                    <a:pt x="2544" y="2892"/>
                  </a:lnTo>
                  <a:lnTo>
                    <a:pt x="2527" y="2886"/>
                  </a:lnTo>
                  <a:lnTo>
                    <a:pt x="2509" y="2886"/>
                  </a:lnTo>
                  <a:lnTo>
                    <a:pt x="2490" y="2890"/>
                  </a:lnTo>
                  <a:lnTo>
                    <a:pt x="2473" y="2898"/>
                  </a:lnTo>
                  <a:lnTo>
                    <a:pt x="2406" y="2938"/>
                  </a:lnTo>
                  <a:lnTo>
                    <a:pt x="2337" y="2974"/>
                  </a:lnTo>
                  <a:lnTo>
                    <a:pt x="2264" y="3007"/>
                  </a:lnTo>
                  <a:lnTo>
                    <a:pt x="2191" y="3034"/>
                  </a:lnTo>
                  <a:lnTo>
                    <a:pt x="2115" y="3058"/>
                  </a:lnTo>
                  <a:lnTo>
                    <a:pt x="2037" y="3078"/>
                  </a:lnTo>
                  <a:lnTo>
                    <a:pt x="2019" y="3084"/>
                  </a:lnTo>
                  <a:lnTo>
                    <a:pt x="2004" y="3096"/>
                  </a:lnTo>
                  <a:lnTo>
                    <a:pt x="1991" y="3109"/>
                  </a:lnTo>
                  <a:lnTo>
                    <a:pt x="1982" y="3125"/>
                  </a:lnTo>
                  <a:lnTo>
                    <a:pt x="1976" y="3144"/>
                  </a:lnTo>
                  <a:lnTo>
                    <a:pt x="1943" y="3367"/>
                  </a:lnTo>
                  <a:lnTo>
                    <a:pt x="1936" y="3388"/>
                  </a:lnTo>
                  <a:lnTo>
                    <a:pt x="1926" y="3407"/>
                  </a:lnTo>
                  <a:lnTo>
                    <a:pt x="1911" y="3423"/>
                  </a:lnTo>
                  <a:lnTo>
                    <a:pt x="1893" y="3435"/>
                  </a:lnTo>
                  <a:lnTo>
                    <a:pt x="1873" y="3442"/>
                  </a:lnTo>
                  <a:lnTo>
                    <a:pt x="1851" y="3445"/>
                  </a:lnTo>
                  <a:lnTo>
                    <a:pt x="1606" y="3445"/>
                  </a:lnTo>
                  <a:lnTo>
                    <a:pt x="1584" y="3442"/>
                  </a:lnTo>
                  <a:lnTo>
                    <a:pt x="1564" y="3435"/>
                  </a:lnTo>
                  <a:lnTo>
                    <a:pt x="1546" y="3423"/>
                  </a:lnTo>
                  <a:lnTo>
                    <a:pt x="1531" y="3407"/>
                  </a:lnTo>
                  <a:lnTo>
                    <a:pt x="1521" y="3388"/>
                  </a:lnTo>
                  <a:lnTo>
                    <a:pt x="1514" y="3367"/>
                  </a:lnTo>
                  <a:lnTo>
                    <a:pt x="1481" y="3144"/>
                  </a:lnTo>
                  <a:lnTo>
                    <a:pt x="1475" y="3125"/>
                  </a:lnTo>
                  <a:lnTo>
                    <a:pt x="1466" y="3109"/>
                  </a:lnTo>
                  <a:lnTo>
                    <a:pt x="1453" y="3096"/>
                  </a:lnTo>
                  <a:lnTo>
                    <a:pt x="1438" y="3084"/>
                  </a:lnTo>
                  <a:lnTo>
                    <a:pt x="1420" y="3078"/>
                  </a:lnTo>
                  <a:lnTo>
                    <a:pt x="1342" y="3058"/>
                  </a:lnTo>
                  <a:lnTo>
                    <a:pt x="1265" y="3034"/>
                  </a:lnTo>
                  <a:lnTo>
                    <a:pt x="1192" y="3006"/>
                  </a:lnTo>
                  <a:lnTo>
                    <a:pt x="1120" y="2973"/>
                  </a:lnTo>
                  <a:lnTo>
                    <a:pt x="1051" y="2938"/>
                  </a:lnTo>
                  <a:lnTo>
                    <a:pt x="984" y="2898"/>
                  </a:lnTo>
                  <a:lnTo>
                    <a:pt x="966" y="2891"/>
                  </a:lnTo>
                  <a:lnTo>
                    <a:pt x="948" y="2886"/>
                  </a:lnTo>
                  <a:lnTo>
                    <a:pt x="930" y="2887"/>
                  </a:lnTo>
                  <a:lnTo>
                    <a:pt x="913" y="2893"/>
                  </a:lnTo>
                  <a:lnTo>
                    <a:pt x="896" y="2901"/>
                  </a:lnTo>
                  <a:lnTo>
                    <a:pt x="713" y="3036"/>
                  </a:lnTo>
                  <a:lnTo>
                    <a:pt x="693" y="3047"/>
                  </a:lnTo>
                  <a:lnTo>
                    <a:pt x="672" y="3053"/>
                  </a:lnTo>
                  <a:lnTo>
                    <a:pt x="651" y="3054"/>
                  </a:lnTo>
                  <a:lnTo>
                    <a:pt x="630" y="3050"/>
                  </a:lnTo>
                  <a:lnTo>
                    <a:pt x="610" y="3040"/>
                  </a:lnTo>
                  <a:lnTo>
                    <a:pt x="593" y="3027"/>
                  </a:lnTo>
                  <a:lnTo>
                    <a:pt x="420" y="2854"/>
                  </a:lnTo>
                  <a:lnTo>
                    <a:pt x="406" y="2836"/>
                  </a:lnTo>
                  <a:lnTo>
                    <a:pt x="397" y="2817"/>
                  </a:lnTo>
                  <a:lnTo>
                    <a:pt x="393" y="2796"/>
                  </a:lnTo>
                  <a:lnTo>
                    <a:pt x="394" y="2774"/>
                  </a:lnTo>
                  <a:lnTo>
                    <a:pt x="399" y="2753"/>
                  </a:lnTo>
                  <a:lnTo>
                    <a:pt x="411" y="2735"/>
                  </a:lnTo>
                  <a:lnTo>
                    <a:pt x="545" y="2552"/>
                  </a:lnTo>
                  <a:lnTo>
                    <a:pt x="554" y="2537"/>
                  </a:lnTo>
                  <a:lnTo>
                    <a:pt x="560" y="2519"/>
                  </a:lnTo>
                  <a:lnTo>
                    <a:pt x="560" y="2500"/>
                  </a:lnTo>
                  <a:lnTo>
                    <a:pt x="557" y="2482"/>
                  </a:lnTo>
                  <a:lnTo>
                    <a:pt x="548" y="2465"/>
                  </a:lnTo>
                  <a:lnTo>
                    <a:pt x="508" y="2398"/>
                  </a:lnTo>
                  <a:lnTo>
                    <a:pt x="471" y="2328"/>
                  </a:lnTo>
                  <a:lnTo>
                    <a:pt x="439" y="2257"/>
                  </a:lnTo>
                  <a:lnTo>
                    <a:pt x="411" y="2183"/>
                  </a:lnTo>
                  <a:lnTo>
                    <a:pt x="386" y="2107"/>
                  </a:lnTo>
                  <a:lnTo>
                    <a:pt x="365" y="2030"/>
                  </a:lnTo>
                  <a:lnTo>
                    <a:pt x="359" y="2012"/>
                  </a:lnTo>
                  <a:lnTo>
                    <a:pt x="349" y="1996"/>
                  </a:lnTo>
                  <a:lnTo>
                    <a:pt x="335" y="1984"/>
                  </a:lnTo>
                  <a:lnTo>
                    <a:pt x="318" y="1974"/>
                  </a:lnTo>
                  <a:lnTo>
                    <a:pt x="299" y="1969"/>
                  </a:lnTo>
                  <a:lnTo>
                    <a:pt x="79" y="1935"/>
                  </a:lnTo>
                  <a:lnTo>
                    <a:pt x="57" y="1929"/>
                  </a:lnTo>
                  <a:lnTo>
                    <a:pt x="38" y="1919"/>
                  </a:lnTo>
                  <a:lnTo>
                    <a:pt x="22" y="1904"/>
                  </a:lnTo>
                  <a:lnTo>
                    <a:pt x="10" y="1886"/>
                  </a:lnTo>
                  <a:lnTo>
                    <a:pt x="3" y="1866"/>
                  </a:lnTo>
                  <a:lnTo>
                    <a:pt x="0" y="1844"/>
                  </a:lnTo>
                  <a:lnTo>
                    <a:pt x="0" y="1599"/>
                  </a:lnTo>
                  <a:lnTo>
                    <a:pt x="3" y="1577"/>
                  </a:lnTo>
                  <a:lnTo>
                    <a:pt x="10" y="1557"/>
                  </a:lnTo>
                  <a:lnTo>
                    <a:pt x="22" y="1540"/>
                  </a:lnTo>
                  <a:lnTo>
                    <a:pt x="38" y="1525"/>
                  </a:lnTo>
                  <a:lnTo>
                    <a:pt x="57" y="1514"/>
                  </a:lnTo>
                  <a:lnTo>
                    <a:pt x="79" y="1508"/>
                  </a:lnTo>
                  <a:lnTo>
                    <a:pt x="298" y="1476"/>
                  </a:lnTo>
                  <a:lnTo>
                    <a:pt x="317" y="1470"/>
                  </a:lnTo>
                  <a:lnTo>
                    <a:pt x="334" y="1461"/>
                  </a:lnTo>
                  <a:lnTo>
                    <a:pt x="348" y="1448"/>
                  </a:lnTo>
                  <a:lnTo>
                    <a:pt x="358" y="1433"/>
                  </a:lnTo>
                  <a:lnTo>
                    <a:pt x="364" y="1415"/>
                  </a:lnTo>
                  <a:lnTo>
                    <a:pt x="384" y="1336"/>
                  </a:lnTo>
                  <a:lnTo>
                    <a:pt x="408" y="1260"/>
                  </a:lnTo>
                  <a:lnTo>
                    <a:pt x="437" y="1187"/>
                  </a:lnTo>
                  <a:lnTo>
                    <a:pt x="469" y="1114"/>
                  </a:lnTo>
                  <a:lnTo>
                    <a:pt x="505" y="1044"/>
                  </a:lnTo>
                  <a:lnTo>
                    <a:pt x="545" y="977"/>
                  </a:lnTo>
                  <a:lnTo>
                    <a:pt x="553" y="959"/>
                  </a:lnTo>
                  <a:lnTo>
                    <a:pt x="558" y="942"/>
                  </a:lnTo>
                  <a:lnTo>
                    <a:pt x="557" y="923"/>
                  </a:lnTo>
                  <a:lnTo>
                    <a:pt x="551" y="905"/>
                  </a:lnTo>
                  <a:lnTo>
                    <a:pt x="542" y="888"/>
                  </a:lnTo>
                  <a:lnTo>
                    <a:pt x="410" y="709"/>
                  </a:lnTo>
                  <a:lnTo>
                    <a:pt x="399" y="690"/>
                  </a:lnTo>
                  <a:lnTo>
                    <a:pt x="393" y="669"/>
                  </a:lnTo>
                  <a:lnTo>
                    <a:pt x="393" y="648"/>
                  </a:lnTo>
                  <a:lnTo>
                    <a:pt x="396" y="627"/>
                  </a:lnTo>
                  <a:lnTo>
                    <a:pt x="405" y="608"/>
                  </a:lnTo>
                  <a:lnTo>
                    <a:pt x="419" y="590"/>
                  </a:lnTo>
                  <a:lnTo>
                    <a:pt x="447" y="561"/>
                  </a:lnTo>
                  <a:lnTo>
                    <a:pt x="566" y="446"/>
                  </a:lnTo>
                  <a:lnTo>
                    <a:pt x="594" y="418"/>
                  </a:lnTo>
                  <a:lnTo>
                    <a:pt x="612" y="404"/>
                  </a:lnTo>
                  <a:lnTo>
                    <a:pt x="631" y="395"/>
                  </a:lnTo>
                  <a:lnTo>
                    <a:pt x="652" y="391"/>
                  </a:lnTo>
                  <a:lnTo>
                    <a:pt x="674" y="392"/>
                  </a:lnTo>
                  <a:lnTo>
                    <a:pt x="695" y="398"/>
                  </a:lnTo>
                  <a:lnTo>
                    <a:pt x="714" y="409"/>
                  </a:lnTo>
                  <a:lnTo>
                    <a:pt x="893" y="539"/>
                  </a:lnTo>
                  <a:lnTo>
                    <a:pt x="908" y="549"/>
                  </a:lnTo>
                  <a:lnTo>
                    <a:pt x="927" y="554"/>
                  </a:lnTo>
                  <a:lnTo>
                    <a:pt x="946" y="555"/>
                  </a:lnTo>
                  <a:lnTo>
                    <a:pt x="964" y="552"/>
                  </a:lnTo>
                  <a:lnTo>
                    <a:pt x="982" y="544"/>
                  </a:lnTo>
                  <a:lnTo>
                    <a:pt x="1049" y="504"/>
                  </a:lnTo>
                  <a:lnTo>
                    <a:pt x="1119" y="467"/>
                  </a:lnTo>
                  <a:lnTo>
                    <a:pt x="1192" y="435"/>
                  </a:lnTo>
                  <a:lnTo>
                    <a:pt x="1266" y="406"/>
                  </a:lnTo>
                  <a:lnTo>
                    <a:pt x="1342" y="381"/>
                  </a:lnTo>
                  <a:lnTo>
                    <a:pt x="1421" y="361"/>
                  </a:lnTo>
                  <a:lnTo>
                    <a:pt x="1439" y="355"/>
                  </a:lnTo>
                  <a:lnTo>
                    <a:pt x="1454" y="345"/>
                  </a:lnTo>
                  <a:lnTo>
                    <a:pt x="1467" y="331"/>
                  </a:lnTo>
                  <a:lnTo>
                    <a:pt x="1476" y="314"/>
                  </a:lnTo>
                  <a:lnTo>
                    <a:pt x="1482" y="295"/>
                  </a:lnTo>
                  <a:lnTo>
                    <a:pt x="1515" y="79"/>
                  </a:lnTo>
                  <a:lnTo>
                    <a:pt x="1521" y="57"/>
                  </a:lnTo>
                  <a:lnTo>
                    <a:pt x="1531" y="38"/>
                  </a:lnTo>
                  <a:lnTo>
                    <a:pt x="1546" y="23"/>
                  </a:lnTo>
                  <a:lnTo>
                    <a:pt x="1564" y="11"/>
                  </a:lnTo>
                  <a:lnTo>
                    <a:pt x="1584" y="3"/>
                  </a:lnTo>
                  <a:lnTo>
                    <a:pt x="16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3" name="Freeform 85"/>
            <p:cNvSpPr>
              <a:spLocks noEditPoints="1"/>
            </p:cNvSpPr>
            <p:nvPr/>
          </p:nvSpPr>
          <p:spPr bwMode="auto">
            <a:xfrm>
              <a:off x="8628063" y="471488"/>
              <a:ext cx="107950" cy="136525"/>
            </a:xfrm>
            <a:custGeom>
              <a:avLst/>
              <a:gdLst>
                <a:gd name="T0" fmla="*/ 566 w 1226"/>
                <a:gd name="T1" fmla="*/ 967 h 1546"/>
                <a:gd name="T2" fmla="*/ 520 w 1226"/>
                <a:gd name="T3" fmla="*/ 1015 h 1546"/>
                <a:gd name="T4" fmla="*/ 515 w 1226"/>
                <a:gd name="T5" fmla="*/ 1082 h 1546"/>
                <a:gd name="T6" fmla="*/ 553 w 1226"/>
                <a:gd name="T7" fmla="*/ 1138 h 1546"/>
                <a:gd name="T8" fmla="*/ 563 w 1226"/>
                <a:gd name="T9" fmla="*/ 1159 h 1546"/>
                <a:gd name="T10" fmla="*/ 573 w 1226"/>
                <a:gd name="T11" fmla="*/ 1320 h 1546"/>
                <a:gd name="T12" fmla="*/ 612 w 1226"/>
                <a:gd name="T13" fmla="*/ 1340 h 1546"/>
                <a:gd name="T14" fmla="*/ 654 w 1226"/>
                <a:gd name="T15" fmla="*/ 1320 h 1546"/>
                <a:gd name="T16" fmla="*/ 664 w 1226"/>
                <a:gd name="T17" fmla="*/ 1160 h 1546"/>
                <a:gd name="T18" fmla="*/ 674 w 1226"/>
                <a:gd name="T19" fmla="*/ 1138 h 1546"/>
                <a:gd name="T20" fmla="*/ 712 w 1226"/>
                <a:gd name="T21" fmla="*/ 1080 h 1546"/>
                <a:gd name="T22" fmla="*/ 704 w 1226"/>
                <a:gd name="T23" fmla="*/ 1010 h 1546"/>
                <a:gd name="T24" fmla="*/ 653 w 1226"/>
                <a:gd name="T25" fmla="*/ 964 h 1546"/>
                <a:gd name="T26" fmla="*/ 540 w 1226"/>
                <a:gd name="T27" fmla="*/ 201 h 1546"/>
                <a:gd name="T28" fmla="*/ 442 w 1226"/>
                <a:gd name="T29" fmla="*/ 228 h 1546"/>
                <a:gd name="T30" fmla="*/ 372 w 1226"/>
                <a:gd name="T31" fmla="*/ 297 h 1546"/>
                <a:gd name="T32" fmla="*/ 346 w 1226"/>
                <a:gd name="T33" fmla="*/ 395 h 1546"/>
                <a:gd name="T34" fmla="*/ 350 w 1226"/>
                <a:gd name="T35" fmla="*/ 694 h 1546"/>
                <a:gd name="T36" fmla="*/ 883 w 1226"/>
                <a:gd name="T37" fmla="*/ 650 h 1546"/>
                <a:gd name="T38" fmla="*/ 879 w 1226"/>
                <a:gd name="T39" fmla="*/ 361 h 1546"/>
                <a:gd name="T40" fmla="*/ 837 w 1226"/>
                <a:gd name="T41" fmla="*/ 271 h 1546"/>
                <a:gd name="T42" fmla="*/ 756 w 1226"/>
                <a:gd name="T43" fmla="*/ 213 h 1546"/>
                <a:gd name="T44" fmla="*/ 540 w 1226"/>
                <a:gd name="T45" fmla="*/ 201 h 1546"/>
                <a:gd name="T46" fmla="*/ 737 w 1226"/>
                <a:gd name="T47" fmla="*/ 4 h 1546"/>
                <a:gd name="T48" fmla="*/ 874 w 1226"/>
                <a:gd name="T49" fmla="*/ 46 h 1546"/>
                <a:gd name="T50" fmla="*/ 984 w 1226"/>
                <a:gd name="T51" fmla="*/ 133 h 1546"/>
                <a:gd name="T52" fmla="*/ 1058 w 1226"/>
                <a:gd name="T53" fmla="*/ 253 h 1546"/>
                <a:gd name="T54" fmla="*/ 1085 w 1226"/>
                <a:gd name="T55" fmla="*/ 395 h 1546"/>
                <a:gd name="T56" fmla="*/ 1082 w 1226"/>
                <a:gd name="T57" fmla="*/ 698 h 1546"/>
                <a:gd name="T58" fmla="*/ 1164 w 1226"/>
                <a:gd name="T59" fmla="*/ 740 h 1546"/>
                <a:gd name="T60" fmla="*/ 1215 w 1226"/>
                <a:gd name="T61" fmla="*/ 815 h 1546"/>
                <a:gd name="T62" fmla="*/ 1226 w 1226"/>
                <a:gd name="T63" fmla="*/ 1362 h 1546"/>
                <a:gd name="T64" fmla="*/ 1199 w 1226"/>
                <a:gd name="T65" fmla="*/ 1455 h 1546"/>
                <a:gd name="T66" fmla="*/ 1133 w 1226"/>
                <a:gd name="T67" fmla="*/ 1521 h 1546"/>
                <a:gd name="T68" fmla="*/ 1041 w 1226"/>
                <a:gd name="T69" fmla="*/ 1546 h 1546"/>
                <a:gd name="T70" fmla="*/ 120 w 1226"/>
                <a:gd name="T71" fmla="*/ 1535 h 1546"/>
                <a:gd name="T72" fmla="*/ 43 w 1226"/>
                <a:gd name="T73" fmla="*/ 1480 h 1546"/>
                <a:gd name="T74" fmla="*/ 3 w 1226"/>
                <a:gd name="T75" fmla="*/ 1395 h 1546"/>
                <a:gd name="T76" fmla="*/ 2 w 1226"/>
                <a:gd name="T77" fmla="*/ 845 h 1546"/>
                <a:gd name="T78" fmla="*/ 42 w 1226"/>
                <a:gd name="T79" fmla="*/ 761 h 1546"/>
                <a:gd name="T80" fmla="*/ 116 w 1226"/>
                <a:gd name="T81" fmla="*/ 706 h 1546"/>
                <a:gd name="T82" fmla="*/ 144 w 1226"/>
                <a:gd name="T83" fmla="*/ 650 h 1546"/>
                <a:gd name="T84" fmla="*/ 156 w 1226"/>
                <a:gd name="T85" fmla="*/ 298 h 1546"/>
                <a:gd name="T86" fmla="*/ 214 w 1226"/>
                <a:gd name="T87" fmla="*/ 170 h 1546"/>
                <a:gd name="T88" fmla="*/ 314 w 1226"/>
                <a:gd name="T89" fmla="*/ 71 h 1546"/>
                <a:gd name="T90" fmla="*/ 442 w 1226"/>
                <a:gd name="T91" fmla="*/ 12 h 1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26" h="1546">
                  <a:moveTo>
                    <a:pt x="608" y="956"/>
                  </a:moveTo>
                  <a:lnTo>
                    <a:pt x="586" y="959"/>
                  </a:lnTo>
                  <a:lnTo>
                    <a:pt x="566" y="967"/>
                  </a:lnTo>
                  <a:lnTo>
                    <a:pt x="547" y="980"/>
                  </a:lnTo>
                  <a:lnTo>
                    <a:pt x="532" y="996"/>
                  </a:lnTo>
                  <a:lnTo>
                    <a:pt x="520" y="1015"/>
                  </a:lnTo>
                  <a:lnTo>
                    <a:pt x="513" y="1038"/>
                  </a:lnTo>
                  <a:lnTo>
                    <a:pt x="512" y="1060"/>
                  </a:lnTo>
                  <a:lnTo>
                    <a:pt x="515" y="1082"/>
                  </a:lnTo>
                  <a:lnTo>
                    <a:pt x="522" y="1103"/>
                  </a:lnTo>
                  <a:lnTo>
                    <a:pt x="536" y="1122"/>
                  </a:lnTo>
                  <a:lnTo>
                    <a:pt x="553" y="1138"/>
                  </a:lnTo>
                  <a:lnTo>
                    <a:pt x="559" y="1144"/>
                  </a:lnTo>
                  <a:lnTo>
                    <a:pt x="562" y="1151"/>
                  </a:lnTo>
                  <a:lnTo>
                    <a:pt x="563" y="1159"/>
                  </a:lnTo>
                  <a:lnTo>
                    <a:pt x="563" y="1290"/>
                  </a:lnTo>
                  <a:lnTo>
                    <a:pt x="565" y="1306"/>
                  </a:lnTo>
                  <a:lnTo>
                    <a:pt x="573" y="1320"/>
                  </a:lnTo>
                  <a:lnTo>
                    <a:pt x="583" y="1330"/>
                  </a:lnTo>
                  <a:lnTo>
                    <a:pt x="598" y="1338"/>
                  </a:lnTo>
                  <a:lnTo>
                    <a:pt x="612" y="1340"/>
                  </a:lnTo>
                  <a:lnTo>
                    <a:pt x="629" y="1338"/>
                  </a:lnTo>
                  <a:lnTo>
                    <a:pt x="643" y="1330"/>
                  </a:lnTo>
                  <a:lnTo>
                    <a:pt x="654" y="1320"/>
                  </a:lnTo>
                  <a:lnTo>
                    <a:pt x="661" y="1306"/>
                  </a:lnTo>
                  <a:lnTo>
                    <a:pt x="664" y="1290"/>
                  </a:lnTo>
                  <a:lnTo>
                    <a:pt x="664" y="1160"/>
                  </a:lnTo>
                  <a:lnTo>
                    <a:pt x="665" y="1151"/>
                  </a:lnTo>
                  <a:lnTo>
                    <a:pt x="668" y="1144"/>
                  </a:lnTo>
                  <a:lnTo>
                    <a:pt x="674" y="1138"/>
                  </a:lnTo>
                  <a:lnTo>
                    <a:pt x="692" y="1122"/>
                  </a:lnTo>
                  <a:lnTo>
                    <a:pt x="705" y="1102"/>
                  </a:lnTo>
                  <a:lnTo>
                    <a:pt x="712" y="1080"/>
                  </a:lnTo>
                  <a:lnTo>
                    <a:pt x="714" y="1056"/>
                  </a:lnTo>
                  <a:lnTo>
                    <a:pt x="711" y="1032"/>
                  </a:lnTo>
                  <a:lnTo>
                    <a:pt x="704" y="1010"/>
                  </a:lnTo>
                  <a:lnTo>
                    <a:pt x="690" y="991"/>
                  </a:lnTo>
                  <a:lnTo>
                    <a:pt x="674" y="976"/>
                  </a:lnTo>
                  <a:lnTo>
                    <a:pt x="653" y="964"/>
                  </a:lnTo>
                  <a:lnTo>
                    <a:pt x="630" y="957"/>
                  </a:lnTo>
                  <a:lnTo>
                    <a:pt x="608" y="956"/>
                  </a:lnTo>
                  <a:close/>
                  <a:moveTo>
                    <a:pt x="540" y="201"/>
                  </a:moveTo>
                  <a:lnTo>
                    <a:pt x="505" y="205"/>
                  </a:lnTo>
                  <a:lnTo>
                    <a:pt x="473" y="213"/>
                  </a:lnTo>
                  <a:lnTo>
                    <a:pt x="442" y="228"/>
                  </a:lnTo>
                  <a:lnTo>
                    <a:pt x="415" y="247"/>
                  </a:lnTo>
                  <a:lnTo>
                    <a:pt x="391" y="271"/>
                  </a:lnTo>
                  <a:lnTo>
                    <a:pt x="372" y="297"/>
                  </a:lnTo>
                  <a:lnTo>
                    <a:pt x="357" y="327"/>
                  </a:lnTo>
                  <a:lnTo>
                    <a:pt x="349" y="361"/>
                  </a:lnTo>
                  <a:lnTo>
                    <a:pt x="346" y="395"/>
                  </a:lnTo>
                  <a:lnTo>
                    <a:pt x="346" y="650"/>
                  </a:lnTo>
                  <a:lnTo>
                    <a:pt x="347" y="672"/>
                  </a:lnTo>
                  <a:lnTo>
                    <a:pt x="350" y="694"/>
                  </a:lnTo>
                  <a:lnTo>
                    <a:pt x="878" y="694"/>
                  </a:lnTo>
                  <a:lnTo>
                    <a:pt x="882" y="672"/>
                  </a:lnTo>
                  <a:lnTo>
                    <a:pt x="883" y="650"/>
                  </a:lnTo>
                  <a:lnTo>
                    <a:pt x="882" y="650"/>
                  </a:lnTo>
                  <a:lnTo>
                    <a:pt x="882" y="395"/>
                  </a:lnTo>
                  <a:lnTo>
                    <a:pt x="879" y="361"/>
                  </a:lnTo>
                  <a:lnTo>
                    <a:pt x="871" y="328"/>
                  </a:lnTo>
                  <a:lnTo>
                    <a:pt x="856" y="298"/>
                  </a:lnTo>
                  <a:lnTo>
                    <a:pt x="837" y="271"/>
                  </a:lnTo>
                  <a:lnTo>
                    <a:pt x="813" y="248"/>
                  </a:lnTo>
                  <a:lnTo>
                    <a:pt x="787" y="228"/>
                  </a:lnTo>
                  <a:lnTo>
                    <a:pt x="756" y="213"/>
                  </a:lnTo>
                  <a:lnTo>
                    <a:pt x="723" y="205"/>
                  </a:lnTo>
                  <a:lnTo>
                    <a:pt x="688" y="201"/>
                  </a:lnTo>
                  <a:lnTo>
                    <a:pt x="540" y="201"/>
                  </a:lnTo>
                  <a:close/>
                  <a:moveTo>
                    <a:pt x="540" y="0"/>
                  </a:moveTo>
                  <a:lnTo>
                    <a:pt x="688" y="0"/>
                  </a:lnTo>
                  <a:lnTo>
                    <a:pt x="737" y="4"/>
                  </a:lnTo>
                  <a:lnTo>
                    <a:pt x="786" y="12"/>
                  </a:lnTo>
                  <a:lnTo>
                    <a:pt x="831" y="27"/>
                  </a:lnTo>
                  <a:lnTo>
                    <a:pt x="874" y="46"/>
                  </a:lnTo>
                  <a:lnTo>
                    <a:pt x="914" y="71"/>
                  </a:lnTo>
                  <a:lnTo>
                    <a:pt x="951" y="100"/>
                  </a:lnTo>
                  <a:lnTo>
                    <a:pt x="984" y="133"/>
                  </a:lnTo>
                  <a:lnTo>
                    <a:pt x="1014" y="170"/>
                  </a:lnTo>
                  <a:lnTo>
                    <a:pt x="1038" y="210"/>
                  </a:lnTo>
                  <a:lnTo>
                    <a:pt x="1058" y="253"/>
                  </a:lnTo>
                  <a:lnTo>
                    <a:pt x="1072" y="298"/>
                  </a:lnTo>
                  <a:lnTo>
                    <a:pt x="1082" y="346"/>
                  </a:lnTo>
                  <a:lnTo>
                    <a:pt x="1085" y="395"/>
                  </a:lnTo>
                  <a:lnTo>
                    <a:pt x="1085" y="650"/>
                  </a:lnTo>
                  <a:lnTo>
                    <a:pt x="1084" y="674"/>
                  </a:lnTo>
                  <a:lnTo>
                    <a:pt x="1082" y="698"/>
                  </a:lnTo>
                  <a:lnTo>
                    <a:pt x="1111" y="707"/>
                  </a:lnTo>
                  <a:lnTo>
                    <a:pt x="1139" y="721"/>
                  </a:lnTo>
                  <a:lnTo>
                    <a:pt x="1164" y="740"/>
                  </a:lnTo>
                  <a:lnTo>
                    <a:pt x="1185" y="762"/>
                  </a:lnTo>
                  <a:lnTo>
                    <a:pt x="1202" y="787"/>
                  </a:lnTo>
                  <a:lnTo>
                    <a:pt x="1215" y="815"/>
                  </a:lnTo>
                  <a:lnTo>
                    <a:pt x="1223" y="845"/>
                  </a:lnTo>
                  <a:lnTo>
                    <a:pt x="1226" y="877"/>
                  </a:lnTo>
                  <a:lnTo>
                    <a:pt x="1226" y="1362"/>
                  </a:lnTo>
                  <a:lnTo>
                    <a:pt x="1223" y="1395"/>
                  </a:lnTo>
                  <a:lnTo>
                    <a:pt x="1213" y="1427"/>
                  </a:lnTo>
                  <a:lnTo>
                    <a:pt x="1199" y="1455"/>
                  </a:lnTo>
                  <a:lnTo>
                    <a:pt x="1182" y="1480"/>
                  </a:lnTo>
                  <a:lnTo>
                    <a:pt x="1160" y="1503"/>
                  </a:lnTo>
                  <a:lnTo>
                    <a:pt x="1133" y="1521"/>
                  </a:lnTo>
                  <a:lnTo>
                    <a:pt x="1105" y="1535"/>
                  </a:lnTo>
                  <a:lnTo>
                    <a:pt x="1073" y="1543"/>
                  </a:lnTo>
                  <a:lnTo>
                    <a:pt x="1041" y="1546"/>
                  </a:lnTo>
                  <a:lnTo>
                    <a:pt x="185" y="1546"/>
                  </a:lnTo>
                  <a:lnTo>
                    <a:pt x="151" y="1543"/>
                  </a:lnTo>
                  <a:lnTo>
                    <a:pt x="120" y="1535"/>
                  </a:lnTo>
                  <a:lnTo>
                    <a:pt x="92" y="1521"/>
                  </a:lnTo>
                  <a:lnTo>
                    <a:pt x="66" y="1503"/>
                  </a:lnTo>
                  <a:lnTo>
                    <a:pt x="43" y="1480"/>
                  </a:lnTo>
                  <a:lnTo>
                    <a:pt x="25" y="1455"/>
                  </a:lnTo>
                  <a:lnTo>
                    <a:pt x="12" y="1427"/>
                  </a:lnTo>
                  <a:lnTo>
                    <a:pt x="3" y="1395"/>
                  </a:lnTo>
                  <a:lnTo>
                    <a:pt x="0" y="1362"/>
                  </a:lnTo>
                  <a:lnTo>
                    <a:pt x="0" y="877"/>
                  </a:lnTo>
                  <a:lnTo>
                    <a:pt x="2" y="845"/>
                  </a:lnTo>
                  <a:lnTo>
                    <a:pt x="11" y="814"/>
                  </a:lnTo>
                  <a:lnTo>
                    <a:pt x="24" y="786"/>
                  </a:lnTo>
                  <a:lnTo>
                    <a:pt x="42" y="761"/>
                  </a:lnTo>
                  <a:lnTo>
                    <a:pt x="63" y="739"/>
                  </a:lnTo>
                  <a:lnTo>
                    <a:pt x="88" y="720"/>
                  </a:lnTo>
                  <a:lnTo>
                    <a:pt x="116" y="706"/>
                  </a:lnTo>
                  <a:lnTo>
                    <a:pt x="146" y="697"/>
                  </a:lnTo>
                  <a:lnTo>
                    <a:pt x="144" y="673"/>
                  </a:lnTo>
                  <a:lnTo>
                    <a:pt x="144" y="650"/>
                  </a:lnTo>
                  <a:lnTo>
                    <a:pt x="144" y="395"/>
                  </a:lnTo>
                  <a:lnTo>
                    <a:pt x="146" y="346"/>
                  </a:lnTo>
                  <a:lnTo>
                    <a:pt x="156" y="298"/>
                  </a:lnTo>
                  <a:lnTo>
                    <a:pt x="170" y="253"/>
                  </a:lnTo>
                  <a:lnTo>
                    <a:pt x="190" y="210"/>
                  </a:lnTo>
                  <a:lnTo>
                    <a:pt x="214" y="170"/>
                  </a:lnTo>
                  <a:lnTo>
                    <a:pt x="244" y="133"/>
                  </a:lnTo>
                  <a:lnTo>
                    <a:pt x="277" y="100"/>
                  </a:lnTo>
                  <a:lnTo>
                    <a:pt x="314" y="71"/>
                  </a:lnTo>
                  <a:lnTo>
                    <a:pt x="354" y="46"/>
                  </a:lnTo>
                  <a:lnTo>
                    <a:pt x="397" y="27"/>
                  </a:lnTo>
                  <a:lnTo>
                    <a:pt x="442" y="12"/>
                  </a:lnTo>
                  <a:lnTo>
                    <a:pt x="491" y="4"/>
                  </a:lnTo>
                  <a:lnTo>
                    <a:pt x="5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99" name="Group 1698"/>
          <p:cNvGrpSpPr/>
          <p:nvPr/>
        </p:nvGrpSpPr>
        <p:grpSpPr>
          <a:xfrm>
            <a:off x="6913007" y="457200"/>
            <a:ext cx="228600" cy="227410"/>
            <a:chOff x="9286875" y="392113"/>
            <a:chExt cx="304800" cy="303213"/>
          </a:xfrm>
          <a:solidFill>
            <a:schemeClr val="tx1">
              <a:lumMod val="65000"/>
              <a:lumOff val="35000"/>
            </a:schemeClr>
          </a:solidFill>
        </p:grpSpPr>
        <p:sp>
          <p:nvSpPr>
            <p:cNvPr id="297" name="Freeform 90"/>
            <p:cNvSpPr>
              <a:spLocks noEditPoints="1"/>
            </p:cNvSpPr>
            <p:nvPr/>
          </p:nvSpPr>
          <p:spPr bwMode="auto">
            <a:xfrm>
              <a:off x="9286875" y="392113"/>
              <a:ext cx="304800" cy="303213"/>
            </a:xfrm>
            <a:custGeom>
              <a:avLst/>
              <a:gdLst>
                <a:gd name="T0" fmla="*/ 1556 w 3455"/>
                <a:gd name="T1" fmla="*/ 635 h 3444"/>
                <a:gd name="T2" fmla="*/ 1316 w 3455"/>
                <a:gd name="T3" fmla="*/ 701 h 3444"/>
                <a:gd name="T4" fmla="*/ 1102 w 3455"/>
                <a:gd name="T5" fmla="*/ 816 h 3444"/>
                <a:gd name="T6" fmla="*/ 919 w 3455"/>
                <a:gd name="T7" fmla="*/ 973 h 3444"/>
                <a:gd name="T8" fmla="*/ 774 w 3455"/>
                <a:gd name="T9" fmla="*/ 1167 h 3444"/>
                <a:gd name="T10" fmla="*/ 674 w 3455"/>
                <a:gd name="T11" fmla="*/ 1390 h 3444"/>
                <a:gd name="T12" fmla="*/ 627 w 3455"/>
                <a:gd name="T13" fmla="*/ 1636 h 3444"/>
                <a:gd name="T14" fmla="*/ 636 w 3455"/>
                <a:gd name="T15" fmla="*/ 1893 h 3444"/>
                <a:gd name="T16" fmla="*/ 702 w 3455"/>
                <a:gd name="T17" fmla="*/ 2131 h 3444"/>
                <a:gd name="T18" fmla="*/ 818 w 3455"/>
                <a:gd name="T19" fmla="*/ 2346 h 3444"/>
                <a:gd name="T20" fmla="*/ 976 w 3455"/>
                <a:gd name="T21" fmla="*/ 2528 h 3444"/>
                <a:gd name="T22" fmla="*/ 1170 w 3455"/>
                <a:gd name="T23" fmla="*/ 2673 h 3444"/>
                <a:gd name="T24" fmla="*/ 1393 w 3455"/>
                <a:gd name="T25" fmla="*/ 2771 h 3444"/>
                <a:gd name="T26" fmla="*/ 1640 w 3455"/>
                <a:gd name="T27" fmla="*/ 2819 h 3444"/>
                <a:gd name="T28" fmla="*/ 1898 w 3455"/>
                <a:gd name="T29" fmla="*/ 2809 h 3444"/>
                <a:gd name="T30" fmla="*/ 2137 w 3455"/>
                <a:gd name="T31" fmla="*/ 2744 h 3444"/>
                <a:gd name="T32" fmla="*/ 2351 w 3455"/>
                <a:gd name="T33" fmla="*/ 2629 h 3444"/>
                <a:gd name="T34" fmla="*/ 2535 w 3455"/>
                <a:gd name="T35" fmla="*/ 2472 h 3444"/>
                <a:gd name="T36" fmla="*/ 2679 w 3455"/>
                <a:gd name="T37" fmla="*/ 2278 h 3444"/>
                <a:gd name="T38" fmla="*/ 2779 w 3455"/>
                <a:gd name="T39" fmla="*/ 2054 h 3444"/>
                <a:gd name="T40" fmla="*/ 2827 w 3455"/>
                <a:gd name="T41" fmla="*/ 1809 h 3444"/>
                <a:gd name="T42" fmla="*/ 2816 w 3455"/>
                <a:gd name="T43" fmla="*/ 1552 h 3444"/>
                <a:gd name="T44" fmla="*/ 2751 w 3455"/>
                <a:gd name="T45" fmla="*/ 1312 h 3444"/>
                <a:gd name="T46" fmla="*/ 2636 w 3455"/>
                <a:gd name="T47" fmla="*/ 1099 h 3444"/>
                <a:gd name="T48" fmla="*/ 2477 w 3455"/>
                <a:gd name="T49" fmla="*/ 917 h 3444"/>
                <a:gd name="T50" fmla="*/ 2283 w 3455"/>
                <a:gd name="T51" fmla="*/ 772 h 3444"/>
                <a:gd name="T52" fmla="*/ 2059 w 3455"/>
                <a:gd name="T53" fmla="*/ 674 h 3444"/>
                <a:gd name="T54" fmla="*/ 1812 w 3455"/>
                <a:gd name="T55" fmla="*/ 625 h 3444"/>
                <a:gd name="T56" fmla="*/ 1929 w 3455"/>
                <a:gd name="T57" fmla="*/ 0 h 3444"/>
                <a:gd name="T58" fmla="*/ 2145 w 3455"/>
                <a:gd name="T59" fmla="*/ 392 h 3444"/>
                <a:gd name="T60" fmla="*/ 2376 w 3455"/>
                <a:gd name="T61" fmla="*/ 488 h 3444"/>
                <a:gd name="T62" fmla="*/ 2804 w 3455"/>
                <a:gd name="T63" fmla="*/ 362 h 3444"/>
                <a:gd name="T64" fmla="*/ 2922 w 3455"/>
                <a:gd name="T65" fmla="*/ 1002 h 3444"/>
                <a:gd name="T66" fmla="*/ 3032 w 3455"/>
                <a:gd name="T67" fmla="*/ 1225 h 3444"/>
                <a:gd name="T68" fmla="*/ 3099 w 3455"/>
                <a:gd name="T69" fmla="*/ 1468 h 3444"/>
                <a:gd name="T70" fmla="*/ 3100 w 3455"/>
                <a:gd name="T71" fmla="*/ 1977 h 3444"/>
                <a:gd name="T72" fmla="*/ 3032 w 3455"/>
                <a:gd name="T73" fmla="*/ 2218 h 3444"/>
                <a:gd name="T74" fmla="*/ 2922 w 3455"/>
                <a:gd name="T75" fmla="*/ 2440 h 3444"/>
                <a:gd name="T76" fmla="*/ 3006 w 3455"/>
                <a:gd name="T77" fmla="*/ 2882 h 3444"/>
                <a:gd name="T78" fmla="*/ 2515 w 3455"/>
                <a:gd name="T79" fmla="*/ 2869 h 3444"/>
                <a:gd name="T80" fmla="*/ 2301 w 3455"/>
                <a:gd name="T81" fmla="*/ 2989 h 3444"/>
                <a:gd name="T82" fmla="*/ 2066 w 3455"/>
                <a:gd name="T83" fmla="*/ 3071 h 3444"/>
                <a:gd name="T84" fmla="*/ 1526 w 3455"/>
                <a:gd name="T85" fmla="*/ 3444 h 3444"/>
                <a:gd name="T86" fmla="*/ 1308 w 3455"/>
                <a:gd name="T87" fmla="*/ 3048 h 3444"/>
                <a:gd name="T88" fmla="*/ 1079 w 3455"/>
                <a:gd name="T89" fmla="*/ 2953 h 3444"/>
                <a:gd name="T90" fmla="*/ 649 w 3455"/>
                <a:gd name="T91" fmla="*/ 3082 h 3444"/>
                <a:gd name="T92" fmla="*/ 532 w 3455"/>
                <a:gd name="T93" fmla="*/ 2440 h 3444"/>
                <a:gd name="T94" fmla="*/ 423 w 3455"/>
                <a:gd name="T95" fmla="*/ 2218 h 3444"/>
                <a:gd name="T96" fmla="*/ 355 w 3455"/>
                <a:gd name="T97" fmla="*/ 1977 h 3444"/>
                <a:gd name="T98" fmla="*/ 354 w 3455"/>
                <a:gd name="T99" fmla="*/ 1468 h 3444"/>
                <a:gd name="T100" fmla="*/ 421 w 3455"/>
                <a:gd name="T101" fmla="*/ 1225 h 3444"/>
                <a:gd name="T102" fmla="*/ 530 w 3455"/>
                <a:gd name="T103" fmla="*/ 1003 h 3444"/>
                <a:gd name="T104" fmla="*/ 564 w 3455"/>
                <a:gd name="T105" fmla="*/ 447 h 3444"/>
                <a:gd name="T106" fmla="*/ 1004 w 3455"/>
                <a:gd name="T107" fmla="*/ 529 h 3444"/>
                <a:gd name="T108" fmla="*/ 1228 w 3455"/>
                <a:gd name="T109" fmla="*/ 420 h 3444"/>
                <a:gd name="T110" fmla="*/ 1471 w 3455"/>
                <a:gd name="T111" fmla="*/ 351 h 3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55" h="3444">
                  <a:moveTo>
                    <a:pt x="1726" y="622"/>
                  </a:moveTo>
                  <a:lnTo>
                    <a:pt x="1640" y="625"/>
                  </a:lnTo>
                  <a:lnTo>
                    <a:pt x="1556" y="635"/>
                  </a:lnTo>
                  <a:lnTo>
                    <a:pt x="1473" y="652"/>
                  </a:lnTo>
                  <a:lnTo>
                    <a:pt x="1393" y="674"/>
                  </a:lnTo>
                  <a:lnTo>
                    <a:pt x="1316" y="701"/>
                  </a:lnTo>
                  <a:lnTo>
                    <a:pt x="1241" y="734"/>
                  </a:lnTo>
                  <a:lnTo>
                    <a:pt x="1170" y="772"/>
                  </a:lnTo>
                  <a:lnTo>
                    <a:pt x="1102" y="816"/>
                  </a:lnTo>
                  <a:lnTo>
                    <a:pt x="1036" y="864"/>
                  </a:lnTo>
                  <a:lnTo>
                    <a:pt x="976" y="917"/>
                  </a:lnTo>
                  <a:lnTo>
                    <a:pt x="919" y="973"/>
                  </a:lnTo>
                  <a:lnTo>
                    <a:pt x="865" y="1035"/>
                  </a:lnTo>
                  <a:lnTo>
                    <a:pt x="818" y="1099"/>
                  </a:lnTo>
                  <a:lnTo>
                    <a:pt x="774" y="1167"/>
                  </a:lnTo>
                  <a:lnTo>
                    <a:pt x="735" y="1239"/>
                  </a:lnTo>
                  <a:lnTo>
                    <a:pt x="702" y="1313"/>
                  </a:lnTo>
                  <a:lnTo>
                    <a:pt x="674" y="1390"/>
                  </a:lnTo>
                  <a:lnTo>
                    <a:pt x="652" y="1471"/>
                  </a:lnTo>
                  <a:lnTo>
                    <a:pt x="636" y="1552"/>
                  </a:lnTo>
                  <a:lnTo>
                    <a:pt x="627" y="1636"/>
                  </a:lnTo>
                  <a:lnTo>
                    <a:pt x="624" y="1722"/>
                  </a:lnTo>
                  <a:lnTo>
                    <a:pt x="627" y="1809"/>
                  </a:lnTo>
                  <a:lnTo>
                    <a:pt x="636" y="1893"/>
                  </a:lnTo>
                  <a:lnTo>
                    <a:pt x="653" y="1974"/>
                  </a:lnTo>
                  <a:lnTo>
                    <a:pt x="675" y="2055"/>
                  </a:lnTo>
                  <a:lnTo>
                    <a:pt x="702" y="2131"/>
                  </a:lnTo>
                  <a:lnTo>
                    <a:pt x="736" y="2207"/>
                  </a:lnTo>
                  <a:lnTo>
                    <a:pt x="774" y="2278"/>
                  </a:lnTo>
                  <a:lnTo>
                    <a:pt x="818" y="2346"/>
                  </a:lnTo>
                  <a:lnTo>
                    <a:pt x="866" y="2411"/>
                  </a:lnTo>
                  <a:lnTo>
                    <a:pt x="919" y="2472"/>
                  </a:lnTo>
                  <a:lnTo>
                    <a:pt x="976" y="2528"/>
                  </a:lnTo>
                  <a:lnTo>
                    <a:pt x="1036" y="2581"/>
                  </a:lnTo>
                  <a:lnTo>
                    <a:pt x="1102" y="2629"/>
                  </a:lnTo>
                  <a:lnTo>
                    <a:pt x="1170" y="2673"/>
                  </a:lnTo>
                  <a:lnTo>
                    <a:pt x="1241" y="2710"/>
                  </a:lnTo>
                  <a:lnTo>
                    <a:pt x="1317" y="2744"/>
                  </a:lnTo>
                  <a:lnTo>
                    <a:pt x="1393" y="2771"/>
                  </a:lnTo>
                  <a:lnTo>
                    <a:pt x="1474" y="2793"/>
                  </a:lnTo>
                  <a:lnTo>
                    <a:pt x="1556" y="2810"/>
                  </a:lnTo>
                  <a:lnTo>
                    <a:pt x="1640" y="2819"/>
                  </a:lnTo>
                  <a:lnTo>
                    <a:pt x="1726" y="2823"/>
                  </a:lnTo>
                  <a:lnTo>
                    <a:pt x="1812" y="2819"/>
                  </a:lnTo>
                  <a:lnTo>
                    <a:pt x="1898" y="2809"/>
                  </a:lnTo>
                  <a:lnTo>
                    <a:pt x="1979" y="2793"/>
                  </a:lnTo>
                  <a:lnTo>
                    <a:pt x="2059" y="2771"/>
                  </a:lnTo>
                  <a:lnTo>
                    <a:pt x="2137" y="2744"/>
                  </a:lnTo>
                  <a:lnTo>
                    <a:pt x="2212" y="2710"/>
                  </a:lnTo>
                  <a:lnTo>
                    <a:pt x="2283" y="2672"/>
                  </a:lnTo>
                  <a:lnTo>
                    <a:pt x="2351" y="2629"/>
                  </a:lnTo>
                  <a:lnTo>
                    <a:pt x="2416" y="2581"/>
                  </a:lnTo>
                  <a:lnTo>
                    <a:pt x="2477" y="2528"/>
                  </a:lnTo>
                  <a:lnTo>
                    <a:pt x="2535" y="2472"/>
                  </a:lnTo>
                  <a:lnTo>
                    <a:pt x="2587" y="2410"/>
                  </a:lnTo>
                  <a:lnTo>
                    <a:pt x="2636" y="2346"/>
                  </a:lnTo>
                  <a:lnTo>
                    <a:pt x="2679" y="2278"/>
                  </a:lnTo>
                  <a:lnTo>
                    <a:pt x="2718" y="2206"/>
                  </a:lnTo>
                  <a:lnTo>
                    <a:pt x="2751" y="2131"/>
                  </a:lnTo>
                  <a:lnTo>
                    <a:pt x="2779" y="2054"/>
                  </a:lnTo>
                  <a:lnTo>
                    <a:pt x="2801" y="1974"/>
                  </a:lnTo>
                  <a:lnTo>
                    <a:pt x="2816" y="1893"/>
                  </a:lnTo>
                  <a:lnTo>
                    <a:pt x="2827" y="1809"/>
                  </a:lnTo>
                  <a:lnTo>
                    <a:pt x="2830" y="1722"/>
                  </a:lnTo>
                  <a:lnTo>
                    <a:pt x="2827" y="1636"/>
                  </a:lnTo>
                  <a:lnTo>
                    <a:pt x="2816" y="1552"/>
                  </a:lnTo>
                  <a:lnTo>
                    <a:pt x="2801" y="1469"/>
                  </a:lnTo>
                  <a:lnTo>
                    <a:pt x="2779" y="1390"/>
                  </a:lnTo>
                  <a:lnTo>
                    <a:pt x="2751" y="1312"/>
                  </a:lnTo>
                  <a:lnTo>
                    <a:pt x="2718" y="1238"/>
                  </a:lnTo>
                  <a:lnTo>
                    <a:pt x="2679" y="1167"/>
                  </a:lnTo>
                  <a:lnTo>
                    <a:pt x="2636" y="1099"/>
                  </a:lnTo>
                  <a:lnTo>
                    <a:pt x="2587" y="1034"/>
                  </a:lnTo>
                  <a:lnTo>
                    <a:pt x="2535" y="973"/>
                  </a:lnTo>
                  <a:lnTo>
                    <a:pt x="2477" y="917"/>
                  </a:lnTo>
                  <a:lnTo>
                    <a:pt x="2416" y="864"/>
                  </a:lnTo>
                  <a:lnTo>
                    <a:pt x="2351" y="816"/>
                  </a:lnTo>
                  <a:lnTo>
                    <a:pt x="2283" y="772"/>
                  </a:lnTo>
                  <a:lnTo>
                    <a:pt x="2212" y="734"/>
                  </a:lnTo>
                  <a:lnTo>
                    <a:pt x="2137" y="701"/>
                  </a:lnTo>
                  <a:lnTo>
                    <a:pt x="2059" y="674"/>
                  </a:lnTo>
                  <a:lnTo>
                    <a:pt x="1979" y="652"/>
                  </a:lnTo>
                  <a:lnTo>
                    <a:pt x="1898" y="635"/>
                  </a:lnTo>
                  <a:lnTo>
                    <a:pt x="1812" y="625"/>
                  </a:lnTo>
                  <a:lnTo>
                    <a:pt x="1726" y="622"/>
                  </a:lnTo>
                  <a:close/>
                  <a:moveTo>
                    <a:pt x="1525" y="0"/>
                  </a:moveTo>
                  <a:lnTo>
                    <a:pt x="1929" y="0"/>
                  </a:lnTo>
                  <a:lnTo>
                    <a:pt x="1981" y="351"/>
                  </a:lnTo>
                  <a:lnTo>
                    <a:pt x="2065" y="369"/>
                  </a:lnTo>
                  <a:lnTo>
                    <a:pt x="2145" y="392"/>
                  </a:lnTo>
                  <a:lnTo>
                    <a:pt x="2225" y="419"/>
                  </a:lnTo>
                  <a:lnTo>
                    <a:pt x="2302" y="452"/>
                  </a:lnTo>
                  <a:lnTo>
                    <a:pt x="2376" y="488"/>
                  </a:lnTo>
                  <a:lnTo>
                    <a:pt x="2448" y="528"/>
                  </a:lnTo>
                  <a:lnTo>
                    <a:pt x="2517" y="573"/>
                  </a:lnTo>
                  <a:lnTo>
                    <a:pt x="2804" y="362"/>
                  </a:lnTo>
                  <a:lnTo>
                    <a:pt x="3089" y="647"/>
                  </a:lnTo>
                  <a:lnTo>
                    <a:pt x="2878" y="933"/>
                  </a:lnTo>
                  <a:lnTo>
                    <a:pt x="2922" y="1002"/>
                  </a:lnTo>
                  <a:lnTo>
                    <a:pt x="2963" y="1075"/>
                  </a:lnTo>
                  <a:lnTo>
                    <a:pt x="2999" y="1149"/>
                  </a:lnTo>
                  <a:lnTo>
                    <a:pt x="3032" y="1225"/>
                  </a:lnTo>
                  <a:lnTo>
                    <a:pt x="3059" y="1304"/>
                  </a:lnTo>
                  <a:lnTo>
                    <a:pt x="3081" y="1385"/>
                  </a:lnTo>
                  <a:lnTo>
                    <a:pt x="3099" y="1468"/>
                  </a:lnTo>
                  <a:lnTo>
                    <a:pt x="3455" y="1521"/>
                  </a:lnTo>
                  <a:lnTo>
                    <a:pt x="3455" y="1924"/>
                  </a:lnTo>
                  <a:lnTo>
                    <a:pt x="3100" y="1977"/>
                  </a:lnTo>
                  <a:lnTo>
                    <a:pt x="3082" y="2060"/>
                  </a:lnTo>
                  <a:lnTo>
                    <a:pt x="3059" y="2140"/>
                  </a:lnTo>
                  <a:lnTo>
                    <a:pt x="3032" y="2218"/>
                  </a:lnTo>
                  <a:lnTo>
                    <a:pt x="2999" y="2295"/>
                  </a:lnTo>
                  <a:lnTo>
                    <a:pt x="2962" y="2369"/>
                  </a:lnTo>
                  <a:lnTo>
                    <a:pt x="2922" y="2440"/>
                  </a:lnTo>
                  <a:lnTo>
                    <a:pt x="2878" y="2509"/>
                  </a:lnTo>
                  <a:lnTo>
                    <a:pt x="3092" y="2797"/>
                  </a:lnTo>
                  <a:lnTo>
                    <a:pt x="3006" y="2882"/>
                  </a:lnTo>
                  <a:lnTo>
                    <a:pt x="2891" y="2997"/>
                  </a:lnTo>
                  <a:lnTo>
                    <a:pt x="2806" y="3082"/>
                  </a:lnTo>
                  <a:lnTo>
                    <a:pt x="2515" y="2869"/>
                  </a:lnTo>
                  <a:lnTo>
                    <a:pt x="2447" y="2913"/>
                  </a:lnTo>
                  <a:lnTo>
                    <a:pt x="2375" y="2953"/>
                  </a:lnTo>
                  <a:lnTo>
                    <a:pt x="2301" y="2989"/>
                  </a:lnTo>
                  <a:lnTo>
                    <a:pt x="2225" y="3020"/>
                  </a:lnTo>
                  <a:lnTo>
                    <a:pt x="2146" y="3048"/>
                  </a:lnTo>
                  <a:lnTo>
                    <a:pt x="2066" y="3071"/>
                  </a:lnTo>
                  <a:lnTo>
                    <a:pt x="1984" y="3089"/>
                  </a:lnTo>
                  <a:lnTo>
                    <a:pt x="1929" y="3444"/>
                  </a:lnTo>
                  <a:lnTo>
                    <a:pt x="1526" y="3444"/>
                  </a:lnTo>
                  <a:lnTo>
                    <a:pt x="1471" y="3089"/>
                  </a:lnTo>
                  <a:lnTo>
                    <a:pt x="1389" y="3071"/>
                  </a:lnTo>
                  <a:lnTo>
                    <a:pt x="1308" y="3048"/>
                  </a:lnTo>
                  <a:lnTo>
                    <a:pt x="1230" y="3020"/>
                  </a:lnTo>
                  <a:lnTo>
                    <a:pt x="1153" y="2989"/>
                  </a:lnTo>
                  <a:lnTo>
                    <a:pt x="1079" y="2953"/>
                  </a:lnTo>
                  <a:lnTo>
                    <a:pt x="1008" y="2913"/>
                  </a:lnTo>
                  <a:lnTo>
                    <a:pt x="940" y="2869"/>
                  </a:lnTo>
                  <a:lnTo>
                    <a:pt x="649" y="3082"/>
                  </a:lnTo>
                  <a:lnTo>
                    <a:pt x="363" y="2797"/>
                  </a:lnTo>
                  <a:lnTo>
                    <a:pt x="576" y="2509"/>
                  </a:lnTo>
                  <a:lnTo>
                    <a:pt x="532" y="2440"/>
                  </a:lnTo>
                  <a:lnTo>
                    <a:pt x="491" y="2369"/>
                  </a:lnTo>
                  <a:lnTo>
                    <a:pt x="456" y="2295"/>
                  </a:lnTo>
                  <a:lnTo>
                    <a:pt x="423" y="2218"/>
                  </a:lnTo>
                  <a:lnTo>
                    <a:pt x="396" y="2140"/>
                  </a:lnTo>
                  <a:lnTo>
                    <a:pt x="373" y="2060"/>
                  </a:lnTo>
                  <a:lnTo>
                    <a:pt x="355" y="1977"/>
                  </a:lnTo>
                  <a:lnTo>
                    <a:pt x="0" y="1924"/>
                  </a:lnTo>
                  <a:lnTo>
                    <a:pt x="0" y="1521"/>
                  </a:lnTo>
                  <a:lnTo>
                    <a:pt x="354" y="1468"/>
                  </a:lnTo>
                  <a:lnTo>
                    <a:pt x="372" y="1386"/>
                  </a:lnTo>
                  <a:lnTo>
                    <a:pt x="394" y="1305"/>
                  </a:lnTo>
                  <a:lnTo>
                    <a:pt x="421" y="1225"/>
                  </a:lnTo>
                  <a:lnTo>
                    <a:pt x="454" y="1149"/>
                  </a:lnTo>
                  <a:lnTo>
                    <a:pt x="489" y="1075"/>
                  </a:lnTo>
                  <a:lnTo>
                    <a:pt x="530" y="1003"/>
                  </a:lnTo>
                  <a:lnTo>
                    <a:pt x="574" y="934"/>
                  </a:lnTo>
                  <a:lnTo>
                    <a:pt x="362" y="647"/>
                  </a:lnTo>
                  <a:lnTo>
                    <a:pt x="564" y="447"/>
                  </a:lnTo>
                  <a:lnTo>
                    <a:pt x="649" y="362"/>
                  </a:lnTo>
                  <a:lnTo>
                    <a:pt x="935" y="574"/>
                  </a:lnTo>
                  <a:lnTo>
                    <a:pt x="1004" y="529"/>
                  </a:lnTo>
                  <a:lnTo>
                    <a:pt x="1076" y="488"/>
                  </a:lnTo>
                  <a:lnTo>
                    <a:pt x="1151" y="452"/>
                  </a:lnTo>
                  <a:lnTo>
                    <a:pt x="1228" y="420"/>
                  </a:lnTo>
                  <a:lnTo>
                    <a:pt x="1307" y="392"/>
                  </a:lnTo>
                  <a:lnTo>
                    <a:pt x="1388" y="370"/>
                  </a:lnTo>
                  <a:lnTo>
                    <a:pt x="1471" y="351"/>
                  </a:lnTo>
                  <a:lnTo>
                    <a:pt x="15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8" name="Freeform 91"/>
            <p:cNvSpPr>
              <a:spLocks/>
            </p:cNvSpPr>
            <p:nvPr/>
          </p:nvSpPr>
          <p:spPr bwMode="auto">
            <a:xfrm>
              <a:off x="9372600" y="558801"/>
              <a:ext cx="131763" cy="63500"/>
            </a:xfrm>
            <a:custGeom>
              <a:avLst/>
              <a:gdLst>
                <a:gd name="T0" fmla="*/ 621 w 1493"/>
                <a:gd name="T1" fmla="*/ 447 h 710"/>
                <a:gd name="T2" fmla="*/ 704 w 1493"/>
                <a:gd name="T3" fmla="*/ 328 h 710"/>
                <a:gd name="T4" fmla="*/ 668 w 1493"/>
                <a:gd name="T5" fmla="*/ 271 h 710"/>
                <a:gd name="T6" fmla="*/ 649 w 1493"/>
                <a:gd name="T7" fmla="*/ 225 h 710"/>
                <a:gd name="T8" fmla="*/ 642 w 1493"/>
                <a:gd name="T9" fmla="*/ 189 h 710"/>
                <a:gd name="T10" fmla="*/ 648 w 1493"/>
                <a:gd name="T11" fmla="*/ 162 h 710"/>
                <a:gd name="T12" fmla="*/ 661 w 1493"/>
                <a:gd name="T13" fmla="*/ 143 h 710"/>
                <a:gd name="T14" fmla="*/ 679 w 1493"/>
                <a:gd name="T15" fmla="*/ 129 h 710"/>
                <a:gd name="T16" fmla="*/ 700 w 1493"/>
                <a:gd name="T17" fmla="*/ 121 h 710"/>
                <a:gd name="T18" fmla="*/ 720 w 1493"/>
                <a:gd name="T19" fmla="*/ 117 h 710"/>
                <a:gd name="T20" fmla="*/ 736 w 1493"/>
                <a:gd name="T21" fmla="*/ 116 h 710"/>
                <a:gd name="T22" fmla="*/ 745 w 1493"/>
                <a:gd name="T23" fmla="*/ 116 h 710"/>
                <a:gd name="T24" fmla="*/ 747 w 1493"/>
                <a:gd name="T25" fmla="*/ 116 h 710"/>
                <a:gd name="T26" fmla="*/ 757 w 1493"/>
                <a:gd name="T27" fmla="*/ 116 h 710"/>
                <a:gd name="T28" fmla="*/ 773 w 1493"/>
                <a:gd name="T29" fmla="*/ 117 h 710"/>
                <a:gd name="T30" fmla="*/ 793 w 1493"/>
                <a:gd name="T31" fmla="*/ 121 h 710"/>
                <a:gd name="T32" fmla="*/ 813 w 1493"/>
                <a:gd name="T33" fmla="*/ 129 h 710"/>
                <a:gd name="T34" fmla="*/ 831 w 1493"/>
                <a:gd name="T35" fmla="*/ 143 h 710"/>
                <a:gd name="T36" fmla="*/ 844 w 1493"/>
                <a:gd name="T37" fmla="*/ 162 h 710"/>
                <a:gd name="T38" fmla="*/ 849 w 1493"/>
                <a:gd name="T39" fmla="*/ 189 h 710"/>
                <a:gd name="T40" fmla="*/ 844 w 1493"/>
                <a:gd name="T41" fmla="*/ 225 h 710"/>
                <a:gd name="T42" fmla="*/ 825 w 1493"/>
                <a:gd name="T43" fmla="*/ 271 h 710"/>
                <a:gd name="T44" fmla="*/ 788 w 1493"/>
                <a:gd name="T45" fmla="*/ 328 h 710"/>
                <a:gd name="T46" fmla="*/ 871 w 1493"/>
                <a:gd name="T47" fmla="*/ 447 h 710"/>
                <a:gd name="T48" fmla="*/ 893 w 1493"/>
                <a:gd name="T49" fmla="*/ 377 h 710"/>
                <a:gd name="T50" fmla="*/ 1015 w 1493"/>
                <a:gd name="T51" fmla="*/ 2 h 710"/>
                <a:gd name="T52" fmla="*/ 1033 w 1493"/>
                <a:gd name="T53" fmla="*/ 13 h 710"/>
                <a:gd name="T54" fmla="*/ 1066 w 1493"/>
                <a:gd name="T55" fmla="*/ 33 h 710"/>
                <a:gd name="T56" fmla="*/ 1113 w 1493"/>
                <a:gd name="T57" fmla="*/ 59 h 710"/>
                <a:gd name="T58" fmla="*/ 1171 w 1493"/>
                <a:gd name="T59" fmla="*/ 89 h 710"/>
                <a:gd name="T60" fmla="*/ 1239 w 1493"/>
                <a:gd name="T61" fmla="*/ 118 h 710"/>
                <a:gd name="T62" fmla="*/ 1315 w 1493"/>
                <a:gd name="T63" fmla="*/ 144 h 710"/>
                <a:gd name="T64" fmla="*/ 1383 w 1493"/>
                <a:gd name="T65" fmla="*/ 165 h 710"/>
                <a:gd name="T66" fmla="*/ 1428 w 1493"/>
                <a:gd name="T67" fmla="*/ 194 h 710"/>
                <a:gd name="T68" fmla="*/ 1461 w 1493"/>
                <a:gd name="T69" fmla="*/ 234 h 710"/>
                <a:gd name="T70" fmla="*/ 1482 w 1493"/>
                <a:gd name="T71" fmla="*/ 280 h 710"/>
                <a:gd name="T72" fmla="*/ 1493 w 1493"/>
                <a:gd name="T73" fmla="*/ 328 h 710"/>
                <a:gd name="T74" fmla="*/ 1407 w 1493"/>
                <a:gd name="T75" fmla="*/ 430 h 710"/>
                <a:gd name="T76" fmla="*/ 1309 w 1493"/>
                <a:gd name="T77" fmla="*/ 518 h 710"/>
                <a:gd name="T78" fmla="*/ 1200 w 1493"/>
                <a:gd name="T79" fmla="*/ 590 h 710"/>
                <a:gd name="T80" fmla="*/ 1080 w 1493"/>
                <a:gd name="T81" fmla="*/ 647 h 710"/>
                <a:gd name="T82" fmla="*/ 952 w 1493"/>
                <a:gd name="T83" fmla="*/ 686 h 710"/>
                <a:gd name="T84" fmla="*/ 814 w 1493"/>
                <a:gd name="T85" fmla="*/ 707 h 710"/>
                <a:gd name="T86" fmla="*/ 669 w 1493"/>
                <a:gd name="T87" fmla="*/ 707 h 710"/>
                <a:gd name="T88" fmla="*/ 524 w 1493"/>
                <a:gd name="T89" fmla="*/ 682 h 710"/>
                <a:gd name="T90" fmla="*/ 386 w 1493"/>
                <a:gd name="T91" fmla="*/ 637 h 710"/>
                <a:gd name="T92" fmla="*/ 260 w 1493"/>
                <a:gd name="T93" fmla="*/ 572 h 710"/>
                <a:gd name="T94" fmla="*/ 145 w 1493"/>
                <a:gd name="T95" fmla="*/ 489 h 710"/>
                <a:gd name="T96" fmla="*/ 44 w 1493"/>
                <a:gd name="T97" fmla="*/ 389 h 710"/>
                <a:gd name="T98" fmla="*/ 4 w 1493"/>
                <a:gd name="T99" fmla="*/ 311 h 710"/>
                <a:gd name="T100" fmla="*/ 17 w 1493"/>
                <a:gd name="T101" fmla="*/ 266 h 710"/>
                <a:gd name="T102" fmla="*/ 38 w 1493"/>
                <a:gd name="T103" fmla="*/ 225 h 710"/>
                <a:gd name="T104" fmla="*/ 69 w 1493"/>
                <a:gd name="T105" fmla="*/ 189 h 710"/>
                <a:gd name="T106" fmla="*/ 112 w 1493"/>
                <a:gd name="T107" fmla="*/ 163 h 710"/>
                <a:gd name="T108" fmla="*/ 178 w 1493"/>
                <a:gd name="T109" fmla="*/ 144 h 710"/>
                <a:gd name="T110" fmla="*/ 253 w 1493"/>
                <a:gd name="T111" fmla="*/ 118 h 710"/>
                <a:gd name="T112" fmla="*/ 321 w 1493"/>
                <a:gd name="T113" fmla="*/ 89 h 710"/>
                <a:gd name="T114" fmla="*/ 379 w 1493"/>
                <a:gd name="T115" fmla="*/ 59 h 710"/>
                <a:gd name="T116" fmla="*/ 426 w 1493"/>
                <a:gd name="T117" fmla="*/ 33 h 710"/>
                <a:gd name="T118" fmla="*/ 460 w 1493"/>
                <a:gd name="T119" fmla="*/ 13 h 710"/>
                <a:gd name="T120" fmla="*/ 477 w 1493"/>
                <a:gd name="T121" fmla="*/ 2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93" h="710">
                  <a:moveTo>
                    <a:pt x="480" y="0"/>
                  </a:moveTo>
                  <a:lnTo>
                    <a:pt x="621" y="447"/>
                  </a:lnTo>
                  <a:lnTo>
                    <a:pt x="640" y="508"/>
                  </a:lnTo>
                  <a:lnTo>
                    <a:pt x="704" y="328"/>
                  </a:lnTo>
                  <a:lnTo>
                    <a:pt x="683" y="298"/>
                  </a:lnTo>
                  <a:lnTo>
                    <a:pt x="668" y="271"/>
                  </a:lnTo>
                  <a:lnTo>
                    <a:pt x="656" y="247"/>
                  </a:lnTo>
                  <a:lnTo>
                    <a:pt x="649" y="225"/>
                  </a:lnTo>
                  <a:lnTo>
                    <a:pt x="645" y="206"/>
                  </a:lnTo>
                  <a:lnTo>
                    <a:pt x="642" y="189"/>
                  </a:lnTo>
                  <a:lnTo>
                    <a:pt x="645" y="175"/>
                  </a:lnTo>
                  <a:lnTo>
                    <a:pt x="648" y="162"/>
                  </a:lnTo>
                  <a:lnTo>
                    <a:pt x="654" y="151"/>
                  </a:lnTo>
                  <a:lnTo>
                    <a:pt x="661" y="143"/>
                  </a:lnTo>
                  <a:lnTo>
                    <a:pt x="670" y="136"/>
                  </a:lnTo>
                  <a:lnTo>
                    <a:pt x="679" y="129"/>
                  </a:lnTo>
                  <a:lnTo>
                    <a:pt x="690" y="125"/>
                  </a:lnTo>
                  <a:lnTo>
                    <a:pt x="700" y="121"/>
                  </a:lnTo>
                  <a:lnTo>
                    <a:pt x="710" y="119"/>
                  </a:lnTo>
                  <a:lnTo>
                    <a:pt x="720" y="117"/>
                  </a:lnTo>
                  <a:lnTo>
                    <a:pt x="729" y="116"/>
                  </a:lnTo>
                  <a:lnTo>
                    <a:pt x="736" y="116"/>
                  </a:lnTo>
                  <a:lnTo>
                    <a:pt x="741" y="116"/>
                  </a:lnTo>
                  <a:lnTo>
                    <a:pt x="745" y="116"/>
                  </a:lnTo>
                  <a:lnTo>
                    <a:pt x="746" y="116"/>
                  </a:lnTo>
                  <a:lnTo>
                    <a:pt x="747" y="116"/>
                  </a:lnTo>
                  <a:lnTo>
                    <a:pt x="752" y="116"/>
                  </a:lnTo>
                  <a:lnTo>
                    <a:pt x="757" y="116"/>
                  </a:lnTo>
                  <a:lnTo>
                    <a:pt x="764" y="116"/>
                  </a:lnTo>
                  <a:lnTo>
                    <a:pt x="773" y="117"/>
                  </a:lnTo>
                  <a:lnTo>
                    <a:pt x="782" y="119"/>
                  </a:lnTo>
                  <a:lnTo>
                    <a:pt x="793" y="121"/>
                  </a:lnTo>
                  <a:lnTo>
                    <a:pt x="803" y="125"/>
                  </a:lnTo>
                  <a:lnTo>
                    <a:pt x="813" y="129"/>
                  </a:lnTo>
                  <a:lnTo>
                    <a:pt x="823" y="136"/>
                  </a:lnTo>
                  <a:lnTo>
                    <a:pt x="831" y="143"/>
                  </a:lnTo>
                  <a:lnTo>
                    <a:pt x="839" y="151"/>
                  </a:lnTo>
                  <a:lnTo>
                    <a:pt x="844" y="162"/>
                  </a:lnTo>
                  <a:lnTo>
                    <a:pt x="848" y="175"/>
                  </a:lnTo>
                  <a:lnTo>
                    <a:pt x="849" y="189"/>
                  </a:lnTo>
                  <a:lnTo>
                    <a:pt x="848" y="206"/>
                  </a:lnTo>
                  <a:lnTo>
                    <a:pt x="844" y="225"/>
                  </a:lnTo>
                  <a:lnTo>
                    <a:pt x="837" y="247"/>
                  </a:lnTo>
                  <a:lnTo>
                    <a:pt x="825" y="271"/>
                  </a:lnTo>
                  <a:lnTo>
                    <a:pt x="809" y="298"/>
                  </a:lnTo>
                  <a:lnTo>
                    <a:pt x="788" y="328"/>
                  </a:lnTo>
                  <a:lnTo>
                    <a:pt x="851" y="506"/>
                  </a:lnTo>
                  <a:lnTo>
                    <a:pt x="871" y="447"/>
                  </a:lnTo>
                  <a:lnTo>
                    <a:pt x="871" y="447"/>
                  </a:lnTo>
                  <a:lnTo>
                    <a:pt x="893" y="377"/>
                  </a:lnTo>
                  <a:lnTo>
                    <a:pt x="1013" y="0"/>
                  </a:lnTo>
                  <a:lnTo>
                    <a:pt x="1015" y="2"/>
                  </a:lnTo>
                  <a:lnTo>
                    <a:pt x="1022" y="6"/>
                  </a:lnTo>
                  <a:lnTo>
                    <a:pt x="1033" y="13"/>
                  </a:lnTo>
                  <a:lnTo>
                    <a:pt x="1048" y="23"/>
                  </a:lnTo>
                  <a:lnTo>
                    <a:pt x="1066" y="33"/>
                  </a:lnTo>
                  <a:lnTo>
                    <a:pt x="1088" y="46"/>
                  </a:lnTo>
                  <a:lnTo>
                    <a:pt x="1113" y="59"/>
                  </a:lnTo>
                  <a:lnTo>
                    <a:pt x="1140" y="74"/>
                  </a:lnTo>
                  <a:lnTo>
                    <a:pt x="1171" y="89"/>
                  </a:lnTo>
                  <a:lnTo>
                    <a:pt x="1204" y="103"/>
                  </a:lnTo>
                  <a:lnTo>
                    <a:pt x="1239" y="118"/>
                  </a:lnTo>
                  <a:lnTo>
                    <a:pt x="1276" y="132"/>
                  </a:lnTo>
                  <a:lnTo>
                    <a:pt x="1315" y="144"/>
                  </a:lnTo>
                  <a:lnTo>
                    <a:pt x="1353" y="155"/>
                  </a:lnTo>
                  <a:lnTo>
                    <a:pt x="1383" y="165"/>
                  </a:lnTo>
                  <a:lnTo>
                    <a:pt x="1407" y="178"/>
                  </a:lnTo>
                  <a:lnTo>
                    <a:pt x="1428" y="194"/>
                  </a:lnTo>
                  <a:lnTo>
                    <a:pt x="1446" y="213"/>
                  </a:lnTo>
                  <a:lnTo>
                    <a:pt x="1461" y="234"/>
                  </a:lnTo>
                  <a:lnTo>
                    <a:pt x="1472" y="256"/>
                  </a:lnTo>
                  <a:lnTo>
                    <a:pt x="1482" y="280"/>
                  </a:lnTo>
                  <a:lnTo>
                    <a:pt x="1488" y="304"/>
                  </a:lnTo>
                  <a:lnTo>
                    <a:pt x="1493" y="328"/>
                  </a:lnTo>
                  <a:lnTo>
                    <a:pt x="1452" y="381"/>
                  </a:lnTo>
                  <a:lnTo>
                    <a:pt x="1407" y="430"/>
                  </a:lnTo>
                  <a:lnTo>
                    <a:pt x="1360" y="476"/>
                  </a:lnTo>
                  <a:lnTo>
                    <a:pt x="1309" y="518"/>
                  </a:lnTo>
                  <a:lnTo>
                    <a:pt x="1256" y="556"/>
                  </a:lnTo>
                  <a:lnTo>
                    <a:pt x="1200" y="590"/>
                  </a:lnTo>
                  <a:lnTo>
                    <a:pt x="1141" y="621"/>
                  </a:lnTo>
                  <a:lnTo>
                    <a:pt x="1080" y="647"/>
                  </a:lnTo>
                  <a:lnTo>
                    <a:pt x="1017" y="668"/>
                  </a:lnTo>
                  <a:lnTo>
                    <a:pt x="952" y="686"/>
                  </a:lnTo>
                  <a:lnTo>
                    <a:pt x="883" y="699"/>
                  </a:lnTo>
                  <a:lnTo>
                    <a:pt x="814" y="707"/>
                  </a:lnTo>
                  <a:lnTo>
                    <a:pt x="744" y="710"/>
                  </a:lnTo>
                  <a:lnTo>
                    <a:pt x="669" y="707"/>
                  </a:lnTo>
                  <a:lnTo>
                    <a:pt x="595" y="697"/>
                  </a:lnTo>
                  <a:lnTo>
                    <a:pt x="524" y="682"/>
                  </a:lnTo>
                  <a:lnTo>
                    <a:pt x="454" y="663"/>
                  </a:lnTo>
                  <a:lnTo>
                    <a:pt x="386" y="637"/>
                  </a:lnTo>
                  <a:lnTo>
                    <a:pt x="322" y="608"/>
                  </a:lnTo>
                  <a:lnTo>
                    <a:pt x="260" y="572"/>
                  </a:lnTo>
                  <a:lnTo>
                    <a:pt x="200" y="533"/>
                  </a:lnTo>
                  <a:lnTo>
                    <a:pt x="145" y="489"/>
                  </a:lnTo>
                  <a:lnTo>
                    <a:pt x="93" y="441"/>
                  </a:lnTo>
                  <a:lnTo>
                    <a:pt x="44" y="389"/>
                  </a:lnTo>
                  <a:lnTo>
                    <a:pt x="0" y="333"/>
                  </a:lnTo>
                  <a:lnTo>
                    <a:pt x="4" y="311"/>
                  </a:lnTo>
                  <a:lnTo>
                    <a:pt x="9" y="288"/>
                  </a:lnTo>
                  <a:lnTo>
                    <a:pt x="17" y="266"/>
                  </a:lnTo>
                  <a:lnTo>
                    <a:pt x="26" y="245"/>
                  </a:lnTo>
                  <a:lnTo>
                    <a:pt x="38" y="225"/>
                  </a:lnTo>
                  <a:lnTo>
                    <a:pt x="52" y="206"/>
                  </a:lnTo>
                  <a:lnTo>
                    <a:pt x="69" y="189"/>
                  </a:lnTo>
                  <a:lnTo>
                    <a:pt x="89" y="176"/>
                  </a:lnTo>
                  <a:lnTo>
                    <a:pt x="112" y="163"/>
                  </a:lnTo>
                  <a:lnTo>
                    <a:pt x="138" y="155"/>
                  </a:lnTo>
                  <a:lnTo>
                    <a:pt x="178" y="144"/>
                  </a:lnTo>
                  <a:lnTo>
                    <a:pt x="216" y="132"/>
                  </a:lnTo>
                  <a:lnTo>
                    <a:pt x="253" y="118"/>
                  </a:lnTo>
                  <a:lnTo>
                    <a:pt x="288" y="103"/>
                  </a:lnTo>
                  <a:lnTo>
                    <a:pt x="321" y="89"/>
                  </a:lnTo>
                  <a:lnTo>
                    <a:pt x="352" y="74"/>
                  </a:lnTo>
                  <a:lnTo>
                    <a:pt x="379" y="59"/>
                  </a:lnTo>
                  <a:lnTo>
                    <a:pt x="404" y="46"/>
                  </a:lnTo>
                  <a:lnTo>
                    <a:pt x="426" y="33"/>
                  </a:lnTo>
                  <a:lnTo>
                    <a:pt x="444" y="23"/>
                  </a:lnTo>
                  <a:lnTo>
                    <a:pt x="460" y="13"/>
                  </a:lnTo>
                  <a:lnTo>
                    <a:pt x="470" y="6"/>
                  </a:lnTo>
                  <a:lnTo>
                    <a:pt x="477" y="2"/>
                  </a:lnTo>
                  <a:lnTo>
                    <a:pt x="4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9" name="Freeform 92"/>
            <p:cNvSpPr>
              <a:spLocks/>
            </p:cNvSpPr>
            <p:nvPr/>
          </p:nvSpPr>
          <p:spPr bwMode="auto">
            <a:xfrm>
              <a:off x="9404350" y="471488"/>
              <a:ext cx="69850" cy="92075"/>
            </a:xfrm>
            <a:custGeom>
              <a:avLst/>
              <a:gdLst>
                <a:gd name="T0" fmla="*/ 448 w 791"/>
                <a:gd name="T1" fmla="*/ 4 h 1051"/>
                <a:gd name="T2" fmla="*/ 512 w 791"/>
                <a:gd name="T3" fmla="*/ 18 h 1051"/>
                <a:gd name="T4" fmla="*/ 563 w 791"/>
                <a:gd name="T5" fmla="*/ 42 h 1051"/>
                <a:gd name="T6" fmla="*/ 605 w 791"/>
                <a:gd name="T7" fmla="*/ 72 h 1051"/>
                <a:gd name="T8" fmla="*/ 635 w 791"/>
                <a:gd name="T9" fmla="*/ 99 h 1051"/>
                <a:gd name="T10" fmla="*/ 651 w 791"/>
                <a:gd name="T11" fmla="*/ 120 h 1051"/>
                <a:gd name="T12" fmla="*/ 656 w 791"/>
                <a:gd name="T13" fmla="*/ 128 h 1051"/>
                <a:gd name="T14" fmla="*/ 660 w 791"/>
                <a:gd name="T15" fmla="*/ 129 h 1051"/>
                <a:gd name="T16" fmla="*/ 672 w 791"/>
                <a:gd name="T17" fmla="*/ 132 h 1051"/>
                <a:gd name="T18" fmla="*/ 688 w 791"/>
                <a:gd name="T19" fmla="*/ 140 h 1051"/>
                <a:gd name="T20" fmla="*/ 707 w 791"/>
                <a:gd name="T21" fmla="*/ 152 h 1051"/>
                <a:gd name="T22" fmla="*/ 727 w 791"/>
                <a:gd name="T23" fmla="*/ 173 h 1051"/>
                <a:gd name="T24" fmla="*/ 745 w 791"/>
                <a:gd name="T25" fmla="*/ 203 h 1051"/>
                <a:gd name="T26" fmla="*/ 760 w 791"/>
                <a:gd name="T27" fmla="*/ 244 h 1051"/>
                <a:gd name="T28" fmla="*/ 768 w 791"/>
                <a:gd name="T29" fmla="*/ 298 h 1051"/>
                <a:gd name="T30" fmla="*/ 768 w 791"/>
                <a:gd name="T31" fmla="*/ 367 h 1051"/>
                <a:gd name="T32" fmla="*/ 759 w 791"/>
                <a:gd name="T33" fmla="*/ 452 h 1051"/>
                <a:gd name="T34" fmla="*/ 745 w 791"/>
                <a:gd name="T35" fmla="*/ 501 h 1051"/>
                <a:gd name="T36" fmla="*/ 761 w 791"/>
                <a:gd name="T37" fmla="*/ 502 h 1051"/>
                <a:gd name="T38" fmla="*/ 774 w 791"/>
                <a:gd name="T39" fmla="*/ 508 h 1051"/>
                <a:gd name="T40" fmla="*/ 786 w 791"/>
                <a:gd name="T41" fmla="*/ 523 h 1051"/>
                <a:gd name="T42" fmla="*/ 791 w 791"/>
                <a:gd name="T43" fmla="*/ 548 h 1051"/>
                <a:gd name="T44" fmla="*/ 789 w 791"/>
                <a:gd name="T45" fmla="*/ 585 h 1051"/>
                <a:gd name="T46" fmla="*/ 778 w 791"/>
                <a:gd name="T47" fmla="*/ 637 h 1051"/>
                <a:gd name="T48" fmla="*/ 757 w 791"/>
                <a:gd name="T49" fmla="*/ 698 h 1051"/>
                <a:gd name="T50" fmla="*/ 738 w 791"/>
                <a:gd name="T51" fmla="*/ 734 h 1051"/>
                <a:gd name="T52" fmla="*/ 720 w 791"/>
                <a:gd name="T53" fmla="*/ 749 h 1051"/>
                <a:gd name="T54" fmla="*/ 705 w 791"/>
                <a:gd name="T55" fmla="*/ 784 h 1051"/>
                <a:gd name="T56" fmla="*/ 680 w 791"/>
                <a:gd name="T57" fmla="*/ 851 h 1051"/>
                <a:gd name="T58" fmla="*/ 639 w 791"/>
                <a:gd name="T59" fmla="*/ 916 h 1051"/>
                <a:gd name="T60" fmla="*/ 585 w 791"/>
                <a:gd name="T61" fmla="*/ 974 h 1051"/>
                <a:gd name="T62" fmla="*/ 518 w 791"/>
                <a:gd name="T63" fmla="*/ 1019 h 1051"/>
                <a:gd name="T64" fmla="*/ 447 w 791"/>
                <a:gd name="T65" fmla="*/ 1046 h 1051"/>
                <a:gd name="T66" fmla="*/ 379 w 791"/>
                <a:gd name="T67" fmla="*/ 1051 h 1051"/>
                <a:gd name="T68" fmla="*/ 311 w 791"/>
                <a:gd name="T69" fmla="*/ 1036 h 1051"/>
                <a:gd name="T70" fmla="*/ 238 w 791"/>
                <a:gd name="T71" fmla="*/ 1000 h 1051"/>
                <a:gd name="T72" fmla="*/ 177 w 791"/>
                <a:gd name="T73" fmla="*/ 946 h 1051"/>
                <a:gd name="T74" fmla="*/ 131 w 791"/>
                <a:gd name="T75" fmla="*/ 883 h 1051"/>
                <a:gd name="T76" fmla="*/ 98 w 791"/>
                <a:gd name="T77" fmla="*/ 817 h 1051"/>
                <a:gd name="T78" fmla="*/ 80 w 791"/>
                <a:gd name="T79" fmla="*/ 751 h 1051"/>
                <a:gd name="T80" fmla="*/ 65 w 791"/>
                <a:gd name="T81" fmla="*/ 744 h 1051"/>
                <a:gd name="T82" fmla="*/ 46 w 791"/>
                <a:gd name="T83" fmla="*/ 719 h 1051"/>
                <a:gd name="T84" fmla="*/ 25 w 791"/>
                <a:gd name="T85" fmla="*/ 671 h 1051"/>
                <a:gd name="T86" fmla="*/ 7 w 791"/>
                <a:gd name="T87" fmla="*/ 609 h 1051"/>
                <a:gd name="T88" fmla="*/ 0 w 791"/>
                <a:gd name="T89" fmla="*/ 565 h 1051"/>
                <a:gd name="T90" fmla="*/ 3 w 791"/>
                <a:gd name="T91" fmla="*/ 534 h 1051"/>
                <a:gd name="T92" fmla="*/ 11 w 791"/>
                <a:gd name="T93" fmla="*/ 515 h 1051"/>
                <a:gd name="T94" fmla="*/ 25 w 791"/>
                <a:gd name="T95" fmla="*/ 504 h 1051"/>
                <a:gd name="T96" fmla="*/ 39 w 791"/>
                <a:gd name="T97" fmla="*/ 501 h 1051"/>
                <a:gd name="T98" fmla="*/ 39 w 791"/>
                <a:gd name="T99" fmla="*/ 477 h 1051"/>
                <a:gd name="T100" fmla="*/ 27 w 791"/>
                <a:gd name="T101" fmla="*/ 410 h 1051"/>
                <a:gd name="T102" fmla="*/ 26 w 791"/>
                <a:gd name="T103" fmla="*/ 330 h 1051"/>
                <a:gd name="T104" fmla="*/ 45 w 791"/>
                <a:gd name="T105" fmla="*/ 254 h 1051"/>
                <a:gd name="T106" fmla="*/ 80 w 791"/>
                <a:gd name="T107" fmla="*/ 186 h 1051"/>
                <a:gd name="T108" fmla="*/ 125 w 791"/>
                <a:gd name="T109" fmla="*/ 130 h 1051"/>
                <a:gd name="T110" fmla="*/ 181 w 791"/>
                <a:gd name="T111" fmla="*/ 80 h 1051"/>
                <a:gd name="T112" fmla="*/ 238 w 791"/>
                <a:gd name="T113" fmla="*/ 42 h 1051"/>
                <a:gd name="T114" fmla="*/ 296 w 791"/>
                <a:gd name="T115" fmla="*/ 16 h 1051"/>
                <a:gd name="T116" fmla="*/ 371 w 791"/>
                <a:gd name="T117" fmla="*/ 2 h 10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1" h="1051">
                  <a:moveTo>
                    <a:pt x="411" y="0"/>
                  </a:moveTo>
                  <a:lnTo>
                    <a:pt x="448" y="4"/>
                  </a:lnTo>
                  <a:lnTo>
                    <a:pt x="481" y="10"/>
                  </a:lnTo>
                  <a:lnTo>
                    <a:pt x="512" y="18"/>
                  </a:lnTo>
                  <a:lnTo>
                    <a:pt x="539" y="30"/>
                  </a:lnTo>
                  <a:lnTo>
                    <a:pt x="563" y="42"/>
                  </a:lnTo>
                  <a:lnTo>
                    <a:pt x="586" y="56"/>
                  </a:lnTo>
                  <a:lnTo>
                    <a:pt x="605" y="72"/>
                  </a:lnTo>
                  <a:lnTo>
                    <a:pt x="622" y="85"/>
                  </a:lnTo>
                  <a:lnTo>
                    <a:pt x="635" y="99"/>
                  </a:lnTo>
                  <a:lnTo>
                    <a:pt x="644" y="110"/>
                  </a:lnTo>
                  <a:lnTo>
                    <a:pt x="651" y="120"/>
                  </a:lnTo>
                  <a:lnTo>
                    <a:pt x="655" y="126"/>
                  </a:lnTo>
                  <a:lnTo>
                    <a:pt x="656" y="128"/>
                  </a:lnTo>
                  <a:lnTo>
                    <a:pt x="657" y="128"/>
                  </a:lnTo>
                  <a:lnTo>
                    <a:pt x="660" y="129"/>
                  </a:lnTo>
                  <a:lnTo>
                    <a:pt x="665" y="130"/>
                  </a:lnTo>
                  <a:lnTo>
                    <a:pt x="672" y="132"/>
                  </a:lnTo>
                  <a:lnTo>
                    <a:pt x="679" y="135"/>
                  </a:lnTo>
                  <a:lnTo>
                    <a:pt x="688" y="140"/>
                  </a:lnTo>
                  <a:lnTo>
                    <a:pt x="698" y="145"/>
                  </a:lnTo>
                  <a:lnTo>
                    <a:pt x="707" y="152"/>
                  </a:lnTo>
                  <a:lnTo>
                    <a:pt x="717" y="162"/>
                  </a:lnTo>
                  <a:lnTo>
                    <a:pt x="727" y="173"/>
                  </a:lnTo>
                  <a:lnTo>
                    <a:pt x="737" y="187"/>
                  </a:lnTo>
                  <a:lnTo>
                    <a:pt x="745" y="203"/>
                  </a:lnTo>
                  <a:lnTo>
                    <a:pt x="752" y="222"/>
                  </a:lnTo>
                  <a:lnTo>
                    <a:pt x="760" y="244"/>
                  </a:lnTo>
                  <a:lnTo>
                    <a:pt x="765" y="270"/>
                  </a:lnTo>
                  <a:lnTo>
                    <a:pt x="768" y="298"/>
                  </a:lnTo>
                  <a:lnTo>
                    <a:pt x="769" y="330"/>
                  </a:lnTo>
                  <a:lnTo>
                    <a:pt x="768" y="367"/>
                  </a:lnTo>
                  <a:lnTo>
                    <a:pt x="765" y="408"/>
                  </a:lnTo>
                  <a:lnTo>
                    <a:pt x="759" y="452"/>
                  </a:lnTo>
                  <a:lnTo>
                    <a:pt x="752" y="477"/>
                  </a:lnTo>
                  <a:lnTo>
                    <a:pt x="745" y="501"/>
                  </a:lnTo>
                  <a:lnTo>
                    <a:pt x="752" y="501"/>
                  </a:lnTo>
                  <a:lnTo>
                    <a:pt x="761" y="502"/>
                  </a:lnTo>
                  <a:lnTo>
                    <a:pt x="768" y="504"/>
                  </a:lnTo>
                  <a:lnTo>
                    <a:pt x="774" y="508"/>
                  </a:lnTo>
                  <a:lnTo>
                    <a:pt x="781" y="515"/>
                  </a:lnTo>
                  <a:lnTo>
                    <a:pt x="786" y="523"/>
                  </a:lnTo>
                  <a:lnTo>
                    <a:pt x="789" y="534"/>
                  </a:lnTo>
                  <a:lnTo>
                    <a:pt x="791" y="548"/>
                  </a:lnTo>
                  <a:lnTo>
                    <a:pt x="791" y="565"/>
                  </a:lnTo>
                  <a:lnTo>
                    <a:pt x="789" y="585"/>
                  </a:lnTo>
                  <a:lnTo>
                    <a:pt x="785" y="609"/>
                  </a:lnTo>
                  <a:lnTo>
                    <a:pt x="778" y="637"/>
                  </a:lnTo>
                  <a:lnTo>
                    <a:pt x="767" y="671"/>
                  </a:lnTo>
                  <a:lnTo>
                    <a:pt x="757" y="698"/>
                  </a:lnTo>
                  <a:lnTo>
                    <a:pt x="747" y="719"/>
                  </a:lnTo>
                  <a:lnTo>
                    <a:pt x="738" y="734"/>
                  </a:lnTo>
                  <a:lnTo>
                    <a:pt x="728" y="744"/>
                  </a:lnTo>
                  <a:lnTo>
                    <a:pt x="720" y="749"/>
                  </a:lnTo>
                  <a:lnTo>
                    <a:pt x="711" y="751"/>
                  </a:lnTo>
                  <a:lnTo>
                    <a:pt x="705" y="784"/>
                  </a:lnTo>
                  <a:lnTo>
                    <a:pt x="694" y="817"/>
                  </a:lnTo>
                  <a:lnTo>
                    <a:pt x="680" y="851"/>
                  </a:lnTo>
                  <a:lnTo>
                    <a:pt x="661" y="883"/>
                  </a:lnTo>
                  <a:lnTo>
                    <a:pt x="639" y="916"/>
                  </a:lnTo>
                  <a:lnTo>
                    <a:pt x="614" y="946"/>
                  </a:lnTo>
                  <a:lnTo>
                    <a:pt x="585" y="974"/>
                  </a:lnTo>
                  <a:lnTo>
                    <a:pt x="553" y="999"/>
                  </a:lnTo>
                  <a:lnTo>
                    <a:pt x="518" y="1019"/>
                  </a:lnTo>
                  <a:lnTo>
                    <a:pt x="480" y="1036"/>
                  </a:lnTo>
                  <a:lnTo>
                    <a:pt x="447" y="1046"/>
                  </a:lnTo>
                  <a:lnTo>
                    <a:pt x="413" y="1051"/>
                  </a:lnTo>
                  <a:lnTo>
                    <a:pt x="379" y="1051"/>
                  </a:lnTo>
                  <a:lnTo>
                    <a:pt x="345" y="1046"/>
                  </a:lnTo>
                  <a:lnTo>
                    <a:pt x="311" y="1036"/>
                  </a:lnTo>
                  <a:lnTo>
                    <a:pt x="274" y="1021"/>
                  </a:lnTo>
                  <a:lnTo>
                    <a:pt x="238" y="1000"/>
                  </a:lnTo>
                  <a:lnTo>
                    <a:pt x="206" y="974"/>
                  </a:lnTo>
                  <a:lnTo>
                    <a:pt x="177" y="946"/>
                  </a:lnTo>
                  <a:lnTo>
                    <a:pt x="153" y="916"/>
                  </a:lnTo>
                  <a:lnTo>
                    <a:pt x="131" y="883"/>
                  </a:lnTo>
                  <a:lnTo>
                    <a:pt x="113" y="851"/>
                  </a:lnTo>
                  <a:lnTo>
                    <a:pt x="98" y="817"/>
                  </a:lnTo>
                  <a:lnTo>
                    <a:pt x="88" y="784"/>
                  </a:lnTo>
                  <a:lnTo>
                    <a:pt x="80" y="751"/>
                  </a:lnTo>
                  <a:lnTo>
                    <a:pt x="73" y="749"/>
                  </a:lnTo>
                  <a:lnTo>
                    <a:pt x="65" y="744"/>
                  </a:lnTo>
                  <a:lnTo>
                    <a:pt x="55" y="734"/>
                  </a:lnTo>
                  <a:lnTo>
                    <a:pt x="46" y="719"/>
                  </a:lnTo>
                  <a:lnTo>
                    <a:pt x="35" y="698"/>
                  </a:lnTo>
                  <a:lnTo>
                    <a:pt x="25" y="671"/>
                  </a:lnTo>
                  <a:lnTo>
                    <a:pt x="14" y="637"/>
                  </a:lnTo>
                  <a:lnTo>
                    <a:pt x="7" y="609"/>
                  </a:lnTo>
                  <a:lnTo>
                    <a:pt x="3" y="585"/>
                  </a:lnTo>
                  <a:lnTo>
                    <a:pt x="0" y="565"/>
                  </a:lnTo>
                  <a:lnTo>
                    <a:pt x="0" y="548"/>
                  </a:lnTo>
                  <a:lnTo>
                    <a:pt x="3" y="534"/>
                  </a:lnTo>
                  <a:lnTo>
                    <a:pt x="6" y="523"/>
                  </a:lnTo>
                  <a:lnTo>
                    <a:pt x="11" y="515"/>
                  </a:lnTo>
                  <a:lnTo>
                    <a:pt x="17" y="508"/>
                  </a:lnTo>
                  <a:lnTo>
                    <a:pt x="25" y="504"/>
                  </a:lnTo>
                  <a:lnTo>
                    <a:pt x="32" y="502"/>
                  </a:lnTo>
                  <a:lnTo>
                    <a:pt x="39" y="501"/>
                  </a:lnTo>
                  <a:lnTo>
                    <a:pt x="47" y="501"/>
                  </a:lnTo>
                  <a:lnTo>
                    <a:pt x="39" y="477"/>
                  </a:lnTo>
                  <a:lnTo>
                    <a:pt x="33" y="452"/>
                  </a:lnTo>
                  <a:lnTo>
                    <a:pt x="27" y="410"/>
                  </a:lnTo>
                  <a:lnTo>
                    <a:pt x="25" y="370"/>
                  </a:lnTo>
                  <a:lnTo>
                    <a:pt x="26" y="330"/>
                  </a:lnTo>
                  <a:lnTo>
                    <a:pt x="33" y="293"/>
                  </a:lnTo>
                  <a:lnTo>
                    <a:pt x="45" y="254"/>
                  </a:lnTo>
                  <a:lnTo>
                    <a:pt x="60" y="218"/>
                  </a:lnTo>
                  <a:lnTo>
                    <a:pt x="80" y="186"/>
                  </a:lnTo>
                  <a:lnTo>
                    <a:pt x="102" y="157"/>
                  </a:lnTo>
                  <a:lnTo>
                    <a:pt x="125" y="130"/>
                  </a:lnTo>
                  <a:lnTo>
                    <a:pt x="153" y="104"/>
                  </a:lnTo>
                  <a:lnTo>
                    <a:pt x="181" y="80"/>
                  </a:lnTo>
                  <a:lnTo>
                    <a:pt x="212" y="59"/>
                  </a:lnTo>
                  <a:lnTo>
                    <a:pt x="238" y="42"/>
                  </a:lnTo>
                  <a:lnTo>
                    <a:pt x="266" y="28"/>
                  </a:lnTo>
                  <a:lnTo>
                    <a:pt x="296" y="16"/>
                  </a:lnTo>
                  <a:lnTo>
                    <a:pt x="332" y="7"/>
                  </a:lnTo>
                  <a:lnTo>
                    <a:pt x="371" y="2"/>
                  </a:lnTo>
                  <a:lnTo>
                    <a:pt x="4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0" name="Group 1699"/>
          <p:cNvGrpSpPr/>
          <p:nvPr/>
        </p:nvGrpSpPr>
        <p:grpSpPr>
          <a:xfrm>
            <a:off x="7470536" y="462558"/>
            <a:ext cx="232172" cy="216694"/>
            <a:chOff x="10044113" y="400050"/>
            <a:chExt cx="309562" cy="288925"/>
          </a:xfrm>
          <a:solidFill>
            <a:schemeClr val="tx1">
              <a:lumMod val="65000"/>
              <a:lumOff val="35000"/>
            </a:schemeClr>
          </a:solidFill>
        </p:grpSpPr>
        <p:sp>
          <p:nvSpPr>
            <p:cNvPr id="303" name="Freeform 97"/>
            <p:cNvSpPr>
              <a:spLocks noEditPoints="1"/>
            </p:cNvSpPr>
            <p:nvPr/>
          </p:nvSpPr>
          <p:spPr bwMode="auto">
            <a:xfrm>
              <a:off x="10202863" y="539750"/>
              <a:ext cx="150812" cy="149225"/>
            </a:xfrm>
            <a:custGeom>
              <a:avLst/>
              <a:gdLst>
                <a:gd name="T0" fmla="*/ 674 w 1609"/>
                <a:gd name="T1" fmla="*/ 478 h 1605"/>
                <a:gd name="T2" fmla="*/ 536 w 1609"/>
                <a:gd name="T3" fmla="*/ 577 h 1605"/>
                <a:gd name="T4" fmla="*/ 462 w 1609"/>
                <a:gd name="T5" fmla="*/ 729 h 1605"/>
                <a:gd name="T6" fmla="*/ 466 w 1609"/>
                <a:gd name="T7" fmla="*/ 893 h 1605"/>
                <a:gd name="T8" fmla="*/ 546 w 1609"/>
                <a:gd name="T9" fmla="*/ 1039 h 1605"/>
                <a:gd name="T10" fmla="*/ 690 w 1609"/>
                <a:gd name="T11" fmla="*/ 1132 h 1605"/>
                <a:gd name="T12" fmla="*/ 855 w 1609"/>
                <a:gd name="T13" fmla="*/ 1147 h 1605"/>
                <a:gd name="T14" fmla="*/ 1008 w 1609"/>
                <a:gd name="T15" fmla="*/ 1086 h 1605"/>
                <a:gd name="T16" fmla="*/ 1119 w 1609"/>
                <a:gd name="T17" fmla="*/ 954 h 1605"/>
                <a:gd name="T18" fmla="*/ 1153 w 1609"/>
                <a:gd name="T19" fmla="*/ 792 h 1605"/>
                <a:gd name="T20" fmla="*/ 1111 w 1609"/>
                <a:gd name="T21" fmla="*/ 634 h 1605"/>
                <a:gd name="T22" fmla="*/ 994 w 1609"/>
                <a:gd name="T23" fmla="*/ 509 h 1605"/>
                <a:gd name="T24" fmla="*/ 836 w 1609"/>
                <a:gd name="T25" fmla="*/ 454 h 1605"/>
                <a:gd name="T26" fmla="*/ 822 w 1609"/>
                <a:gd name="T27" fmla="*/ 6 h 1605"/>
                <a:gd name="T28" fmla="*/ 862 w 1609"/>
                <a:gd name="T29" fmla="*/ 61 h 1605"/>
                <a:gd name="T30" fmla="*/ 1023 w 1609"/>
                <a:gd name="T31" fmla="*/ 196 h 1605"/>
                <a:gd name="T32" fmla="*/ 1199 w 1609"/>
                <a:gd name="T33" fmla="*/ 151 h 1605"/>
                <a:gd name="T34" fmla="*/ 1266 w 1609"/>
                <a:gd name="T35" fmla="*/ 145 h 1605"/>
                <a:gd name="T36" fmla="*/ 1382 w 1609"/>
                <a:gd name="T37" fmla="*/ 252 h 1605"/>
                <a:gd name="T38" fmla="*/ 1370 w 1609"/>
                <a:gd name="T39" fmla="*/ 319 h 1605"/>
                <a:gd name="T40" fmla="*/ 1388 w 1609"/>
                <a:gd name="T41" fmla="*/ 531 h 1605"/>
                <a:gd name="T42" fmla="*/ 1545 w 1609"/>
                <a:gd name="T43" fmla="*/ 621 h 1605"/>
                <a:gd name="T44" fmla="*/ 1596 w 1609"/>
                <a:gd name="T45" fmla="*/ 664 h 1605"/>
                <a:gd name="T46" fmla="*/ 1602 w 1609"/>
                <a:gd name="T47" fmla="*/ 820 h 1605"/>
                <a:gd name="T48" fmla="*/ 1548 w 1609"/>
                <a:gd name="T49" fmla="*/ 860 h 1605"/>
                <a:gd name="T50" fmla="*/ 1409 w 1609"/>
                <a:gd name="T51" fmla="*/ 1021 h 1605"/>
                <a:gd name="T52" fmla="*/ 1456 w 1609"/>
                <a:gd name="T53" fmla="*/ 1197 h 1605"/>
                <a:gd name="T54" fmla="*/ 1462 w 1609"/>
                <a:gd name="T55" fmla="*/ 1264 h 1605"/>
                <a:gd name="T56" fmla="*/ 1356 w 1609"/>
                <a:gd name="T57" fmla="*/ 1380 h 1605"/>
                <a:gd name="T58" fmla="*/ 1290 w 1609"/>
                <a:gd name="T59" fmla="*/ 1368 h 1605"/>
                <a:gd name="T60" fmla="*/ 1076 w 1609"/>
                <a:gd name="T61" fmla="*/ 1385 h 1605"/>
                <a:gd name="T62" fmla="*/ 986 w 1609"/>
                <a:gd name="T63" fmla="*/ 1542 h 1605"/>
                <a:gd name="T64" fmla="*/ 943 w 1609"/>
                <a:gd name="T65" fmla="*/ 1592 h 1605"/>
                <a:gd name="T66" fmla="*/ 785 w 1609"/>
                <a:gd name="T67" fmla="*/ 1599 h 1605"/>
                <a:gd name="T68" fmla="*/ 747 w 1609"/>
                <a:gd name="T69" fmla="*/ 1544 h 1605"/>
                <a:gd name="T70" fmla="*/ 585 w 1609"/>
                <a:gd name="T71" fmla="*/ 1408 h 1605"/>
                <a:gd name="T72" fmla="*/ 409 w 1609"/>
                <a:gd name="T73" fmla="*/ 1453 h 1605"/>
                <a:gd name="T74" fmla="*/ 342 w 1609"/>
                <a:gd name="T75" fmla="*/ 1459 h 1605"/>
                <a:gd name="T76" fmla="*/ 227 w 1609"/>
                <a:gd name="T77" fmla="*/ 1352 h 1605"/>
                <a:gd name="T78" fmla="*/ 239 w 1609"/>
                <a:gd name="T79" fmla="*/ 1286 h 1605"/>
                <a:gd name="T80" fmla="*/ 218 w 1609"/>
                <a:gd name="T81" fmla="*/ 1074 h 1605"/>
                <a:gd name="T82" fmla="*/ 64 w 1609"/>
                <a:gd name="T83" fmla="*/ 984 h 1605"/>
                <a:gd name="T84" fmla="*/ 13 w 1609"/>
                <a:gd name="T85" fmla="*/ 941 h 1605"/>
                <a:gd name="T86" fmla="*/ 6 w 1609"/>
                <a:gd name="T87" fmla="*/ 784 h 1605"/>
                <a:gd name="T88" fmla="*/ 61 w 1609"/>
                <a:gd name="T89" fmla="*/ 746 h 1605"/>
                <a:gd name="T90" fmla="*/ 196 w 1609"/>
                <a:gd name="T91" fmla="*/ 583 h 1605"/>
                <a:gd name="T92" fmla="*/ 152 w 1609"/>
                <a:gd name="T93" fmla="*/ 409 h 1605"/>
                <a:gd name="T94" fmla="*/ 146 w 1609"/>
                <a:gd name="T95" fmla="*/ 342 h 1605"/>
                <a:gd name="T96" fmla="*/ 254 w 1609"/>
                <a:gd name="T97" fmla="*/ 226 h 1605"/>
                <a:gd name="T98" fmla="*/ 320 w 1609"/>
                <a:gd name="T99" fmla="*/ 238 h 1605"/>
                <a:gd name="T100" fmla="*/ 532 w 1609"/>
                <a:gd name="T101" fmla="*/ 217 h 1605"/>
                <a:gd name="T102" fmla="*/ 623 w 1609"/>
                <a:gd name="T103" fmla="*/ 64 h 1605"/>
                <a:gd name="T104" fmla="*/ 666 w 1609"/>
                <a:gd name="T105" fmla="*/ 13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9" h="1605">
                  <a:moveTo>
                    <a:pt x="794" y="453"/>
                  </a:moveTo>
                  <a:lnTo>
                    <a:pt x="754" y="457"/>
                  </a:lnTo>
                  <a:lnTo>
                    <a:pt x="713" y="465"/>
                  </a:lnTo>
                  <a:lnTo>
                    <a:pt x="674" y="478"/>
                  </a:lnTo>
                  <a:lnTo>
                    <a:pt x="636" y="496"/>
                  </a:lnTo>
                  <a:lnTo>
                    <a:pt x="600" y="518"/>
                  </a:lnTo>
                  <a:lnTo>
                    <a:pt x="566" y="545"/>
                  </a:lnTo>
                  <a:lnTo>
                    <a:pt x="536" y="577"/>
                  </a:lnTo>
                  <a:lnTo>
                    <a:pt x="510" y="612"/>
                  </a:lnTo>
                  <a:lnTo>
                    <a:pt x="489" y="649"/>
                  </a:lnTo>
                  <a:lnTo>
                    <a:pt x="473" y="688"/>
                  </a:lnTo>
                  <a:lnTo>
                    <a:pt x="462" y="729"/>
                  </a:lnTo>
                  <a:lnTo>
                    <a:pt x="455" y="769"/>
                  </a:lnTo>
                  <a:lnTo>
                    <a:pt x="454" y="811"/>
                  </a:lnTo>
                  <a:lnTo>
                    <a:pt x="458" y="853"/>
                  </a:lnTo>
                  <a:lnTo>
                    <a:pt x="466" y="893"/>
                  </a:lnTo>
                  <a:lnTo>
                    <a:pt x="479" y="932"/>
                  </a:lnTo>
                  <a:lnTo>
                    <a:pt x="497" y="970"/>
                  </a:lnTo>
                  <a:lnTo>
                    <a:pt x="519" y="1006"/>
                  </a:lnTo>
                  <a:lnTo>
                    <a:pt x="546" y="1039"/>
                  </a:lnTo>
                  <a:lnTo>
                    <a:pt x="578" y="1069"/>
                  </a:lnTo>
                  <a:lnTo>
                    <a:pt x="613" y="1095"/>
                  </a:lnTo>
                  <a:lnTo>
                    <a:pt x="651" y="1116"/>
                  </a:lnTo>
                  <a:lnTo>
                    <a:pt x="690" y="1132"/>
                  </a:lnTo>
                  <a:lnTo>
                    <a:pt x="731" y="1143"/>
                  </a:lnTo>
                  <a:lnTo>
                    <a:pt x="772" y="1149"/>
                  </a:lnTo>
                  <a:lnTo>
                    <a:pt x="813" y="1151"/>
                  </a:lnTo>
                  <a:lnTo>
                    <a:pt x="855" y="1147"/>
                  </a:lnTo>
                  <a:lnTo>
                    <a:pt x="895" y="1139"/>
                  </a:lnTo>
                  <a:lnTo>
                    <a:pt x="934" y="1126"/>
                  </a:lnTo>
                  <a:lnTo>
                    <a:pt x="972" y="1108"/>
                  </a:lnTo>
                  <a:lnTo>
                    <a:pt x="1008" y="1086"/>
                  </a:lnTo>
                  <a:lnTo>
                    <a:pt x="1041" y="1059"/>
                  </a:lnTo>
                  <a:lnTo>
                    <a:pt x="1072" y="1027"/>
                  </a:lnTo>
                  <a:lnTo>
                    <a:pt x="1098" y="992"/>
                  </a:lnTo>
                  <a:lnTo>
                    <a:pt x="1119" y="954"/>
                  </a:lnTo>
                  <a:lnTo>
                    <a:pt x="1135" y="916"/>
                  </a:lnTo>
                  <a:lnTo>
                    <a:pt x="1146" y="875"/>
                  </a:lnTo>
                  <a:lnTo>
                    <a:pt x="1152" y="834"/>
                  </a:lnTo>
                  <a:lnTo>
                    <a:pt x="1153" y="792"/>
                  </a:lnTo>
                  <a:lnTo>
                    <a:pt x="1150" y="751"/>
                  </a:lnTo>
                  <a:lnTo>
                    <a:pt x="1142" y="711"/>
                  </a:lnTo>
                  <a:lnTo>
                    <a:pt x="1129" y="672"/>
                  </a:lnTo>
                  <a:lnTo>
                    <a:pt x="1111" y="634"/>
                  </a:lnTo>
                  <a:lnTo>
                    <a:pt x="1088" y="599"/>
                  </a:lnTo>
                  <a:lnTo>
                    <a:pt x="1062" y="565"/>
                  </a:lnTo>
                  <a:lnTo>
                    <a:pt x="1029" y="535"/>
                  </a:lnTo>
                  <a:lnTo>
                    <a:pt x="994" y="509"/>
                  </a:lnTo>
                  <a:lnTo>
                    <a:pt x="957" y="488"/>
                  </a:lnTo>
                  <a:lnTo>
                    <a:pt x="918" y="472"/>
                  </a:lnTo>
                  <a:lnTo>
                    <a:pt x="877" y="461"/>
                  </a:lnTo>
                  <a:lnTo>
                    <a:pt x="836" y="454"/>
                  </a:lnTo>
                  <a:lnTo>
                    <a:pt x="794" y="453"/>
                  </a:lnTo>
                  <a:close/>
                  <a:moveTo>
                    <a:pt x="788" y="0"/>
                  </a:moveTo>
                  <a:lnTo>
                    <a:pt x="806" y="1"/>
                  </a:lnTo>
                  <a:lnTo>
                    <a:pt x="822" y="6"/>
                  </a:lnTo>
                  <a:lnTo>
                    <a:pt x="837" y="16"/>
                  </a:lnTo>
                  <a:lnTo>
                    <a:pt x="849" y="28"/>
                  </a:lnTo>
                  <a:lnTo>
                    <a:pt x="858" y="44"/>
                  </a:lnTo>
                  <a:lnTo>
                    <a:pt x="862" y="61"/>
                  </a:lnTo>
                  <a:lnTo>
                    <a:pt x="870" y="161"/>
                  </a:lnTo>
                  <a:lnTo>
                    <a:pt x="922" y="168"/>
                  </a:lnTo>
                  <a:lnTo>
                    <a:pt x="973" y="180"/>
                  </a:lnTo>
                  <a:lnTo>
                    <a:pt x="1023" y="196"/>
                  </a:lnTo>
                  <a:lnTo>
                    <a:pt x="1073" y="216"/>
                  </a:lnTo>
                  <a:lnTo>
                    <a:pt x="1121" y="240"/>
                  </a:lnTo>
                  <a:lnTo>
                    <a:pt x="1186" y="163"/>
                  </a:lnTo>
                  <a:lnTo>
                    <a:pt x="1199" y="151"/>
                  </a:lnTo>
                  <a:lnTo>
                    <a:pt x="1215" y="143"/>
                  </a:lnTo>
                  <a:lnTo>
                    <a:pt x="1232" y="140"/>
                  </a:lnTo>
                  <a:lnTo>
                    <a:pt x="1249" y="140"/>
                  </a:lnTo>
                  <a:lnTo>
                    <a:pt x="1266" y="145"/>
                  </a:lnTo>
                  <a:lnTo>
                    <a:pt x="1281" y="155"/>
                  </a:lnTo>
                  <a:lnTo>
                    <a:pt x="1362" y="223"/>
                  </a:lnTo>
                  <a:lnTo>
                    <a:pt x="1374" y="236"/>
                  </a:lnTo>
                  <a:lnTo>
                    <a:pt x="1382" y="252"/>
                  </a:lnTo>
                  <a:lnTo>
                    <a:pt x="1386" y="269"/>
                  </a:lnTo>
                  <a:lnTo>
                    <a:pt x="1385" y="286"/>
                  </a:lnTo>
                  <a:lnTo>
                    <a:pt x="1380" y="303"/>
                  </a:lnTo>
                  <a:lnTo>
                    <a:pt x="1370" y="319"/>
                  </a:lnTo>
                  <a:lnTo>
                    <a:pt x="1304" y="397"/>
                  </a:lnTo>
                  <a:lnTo>
                    <a:pt x="1336" y="440"/>
                  </a:lnTo>
                  <a:lnTo>
                    <a:pt x="1364" y="485"/>
                  </a:lnTo>
                  <a:lnTo>
                    <a:pt x="1388" y="531"/>
                  </a:lnTo>
                  <a:lnTo>
                    <a:pt x="1408" y="580"/>
                  </a:lnTo>
                  <a:lnTo>
                    <a:pt x="1424" y="629"/>
                  </a:lnTo>
                  <a:lnTo>
                    <a:pt x="1527" y="620"/>
                  </a:lnTo>
                  <a:lnTo>
                    <a:pt x="1545" y="621"/>
                  </a:lnTo>
                  <a:lnTo>
                    <a:pt x="1562" y="626"/>
                  </a:lnTo>
                  <a:lnTo>
                    <a:pt x="1576" y="636"/>
                  </a:lnTo>
                  <a:lnTo>
                    <a:pt x="1588" y="648"/>
                  </a:lnTo>
                  <a:lnTo>
                    <a:pt x="1596" y="664"/>
                  </a:lnTo>
                  <a:lnTo>
                    <a:pt x="1600" y="682"/>
                  </a:lnTo>
                  <a:lnTo>
                    <a:pt x="1609" y="786"/>
                  </a:lnTo>
                  <a:lnTo>
                    <a:pt x="1608" y="804"/>
                  </a:lnTo>
                  <a:lnTo>
                    <a:pt x="1602" y="820"/>
                  </a:lnTo>
                  <a:lnTo>
                    <a:pt x="1593" y="835"/>
                  </a:lnTo>
                  <a:lnTo>
                    <a:pt x="1580" y="848"/>
                  </a:lnTo>
                  <a:lnTo>
                    <a:pt x="1565" y="856"/>
                  </a:lnTo>
                  <a:lnTo>
                    <a:pt x="1548" y="860"/>
                  </a:lnTo>
                  <a:lnTo>
                    <a:pt x="1444" y="869"/>
                  </a:lnTo>
                  <a:lnTo>
                    <a:pt x="1437" y="920"/>
                  </a:lnTo>
                  <a:lnTo>
                    <a:pt x="1425" y="971"/>
                  </a:lnTo>
                  <a:lnTo>
                    <a:pt x="1409" y="1021"/>
                  </a:lnTo>
                  <a:lnTo>
                    <a:pt x="1389" y="1069"/>
                  </a:lnTo>
                  <a:lnTo>
                    <a:pt x="1365" y="1117"/>
                  </a:lnTo>
                  <a:lnTo>
                    <a:pt x="1444" y="1184"/>
                  </a:lnTo>
                  <a:lnTo>
                    <a:pt x="1456" y="1197"/>
                  </a:lnTo>
                  <a:lnTo>
                    <a:pt x="1464" y="1213"/>
                  </a:lnTo>
                  <a:lnTo>
                    <a:pt x="1468" y="1230"/>
                  </a:lnTo>
                  <a:lnTo>
                    <a:pt x="1467" y="1247"/>
                  </a:lnTo>
                  <a:lnTo>
                    <a:pt x="1462" y="1264"/>
                  </a:lnTo>
                  <a:lnTo>
                    <a:pt x="1452" y="1279"/>
                  </a:lnTo>
                  <a:lnTo>
                    <a:pt x="1385" y="1359"/>
                  </a:lnTo>
                  <a:lnTo>
                    <a:pt x="1371" y="1372"/>
                  </a:lnTo>
                  <a:lnTo>
                    <a:pt x="1356" y="1380"/>
                  </a:lnTo>
                  <a:lnTo>
                    <a:pt x="1339" y="1383"/>
                  </a:lnTo>
                  <a:lnTo>
                    <a:pt x="1321" y="1383"/>
                  </a:lnTo>
                  <a:lnTo>
                    <a:pt x="1305" y="1377"/>
                  </a:lnTo>
                  <a:lnTo>
                    <a:pt x="1290" y="1368"/>
                  </a:lnTo>
                  <a:lnTo>
                    <a:pt x="1210" y="1300"/>
                  </a:lnTo>
                  <a:lnTo>
                    <a:pt x="1167" y="1332"/>
                  </a:lnTo>
                  <a:lnTo>
                    <a:pt x="1122" y="1361"/>
                  </a:lnTo>
                  <a:lnTo>
                    <a:pt x="1076" y="1385"/>
                  </a:lnTo>
                  <a:lnTo>
                    <a:pt x="1027" y="1405"/>
                  </a:lnTo>
                  <a:lnTo>
                    <a:pt x="978" y="1421"/>
                  </a:lnTo>
                  <a:lnTo>
                    <a:pt x="986" y="1524"/>
                  </a:lnTo>
                  <a:lnTo>
                    <a:pt x="986" y="1542"/>
                  </a:lnTo>
                  <a:lnTo>
                    <a:pt x="980" y="1558"/>
                  </a:lnTo>
                  <a:lnTo>
                    <a:pt x="971" y="1573"/>
                  </a:lnTo>
                  <a:lnTo>
                    <a:pt x="958" y="1584"/>
                  </a:lnTo>
                  <a:lnTo>
                    <a:pt x="943" y="1592"/>
                  </a:lnTo>
                  <a:lnTo>
                    <a:pt x="925" y="1596"/>
                  </a:lnTo>
                  <a:lnTo>
                    <a:pt x="820" y="1605"/>
                  </a:lnTo>
                  <a:lnTo>
                    <a:pt x="802" y="1604"/>
                  </a:lnTo>
                  <a:lnTo>
                    <a:pt x="785" y="1599"/>
                  </a:lnTo>
                  <a:lnTo>
                    <a:pt x="771" y="1590"/>
                  </a:lnTo>
                  <a:lnTo>
                    <a:pt x="759" y="1577"/>
                  </a:lnTo>
                  <a:lnTo>
                    <a:pt x="751" y="1561"/>
                  </a:lnTo>
                  <a:lnTo>
                    <a:pt x="747" y="1544"/>
                  </a:lnTo>
                  <a:lnTo>
                    <a:pt x="738" y="1442"/>
                  </a:lnTo>
                  <a:lnTo>
                    <a:pt x="687" y="1435"/>
                  </a:lnTo>
                  <a:lnTo>
                    <a:pt x="636" y="1423"/>
                  </a:lnTo>
                  <a:lnTo>
                    <a:pt x="585" y="1408"/>
                  </a:lnTo>
                  <a:lnTo>
                    <a:pt x="536" y="1388"/>
                  </a:lnTo>
                  <a:lnTo>
                    <a:pt x="488" y="1363"/>
                  </a:lnTo>
                  <a:lnTo>
                    <a:pt x="423" y="1441"/>
                  </a:lnTo>
                  <a:lnTo>
                    <a:pt x="409" y="1453"/>
                  </a:lnTo>
                  <a:lnTo>
                    <a:pt x="392" y="1461"/>
                  </a:lnTo>
                  <a:lnTo>
                    <a:pt x="376" y="1465"/>
                  </a:lnTo>
                  <a:lnTo>
                    <a:pt x="358" y="1464"/>
                  </a:lnTo>
                  <a:lnTo>
                    <a:pt x="342" y="1459"/>
                  </a:lnTo>
                  <a:lnTo>
                    <a:pt x="326" y="1449"/>
                  </a:lnTo>
                  <a:lnTo>
                    <a:pt x="247" y="1382"/>
                  </a:lnTo>
                  <a:lnTo>
                    <a:pt x="235" y="1368"/>
                  </a:lnTo>
                  <a:lnTo>
                    <a:pt x="227" y="1352"/>
                  </a:lnTo>
                  <a:lnTo>
                    <a:pt x="223" y="1335"/>
                  </a:lnTo>
                  <a:lnTo>
                    <a:pt x="224" y="1317"/>
                  </a:lnTo>
                  <a:lnTo>
                    <a:pt x="229" y="1301"/>
                  </a:lnTo>
                  <a:lnTo>
                    <a:pt x="239" y="1286"/>
                  </a:lnTo>
                  <a:lnTo>
                    <a:pt x="304" y="1209"/>
                  </a:lnTo>
                  <a:lnTo>
                    <a:pt x="271" y="1166"/>
                  </a:lnTo>
                  <a:lnTo>
                    <a:pt x="243" y="1121"/>
                  </a:lnTo>
                  <a:lnTo>
                    <a:pt x="218" y="1074"/>
                  </a:lnTo>
                  <a:lnTo>
                    <a:pt x="198" y="1026"/>
                  </a:lnTo>
                  <a:lnTo>
                    <a:pt x="182" y="976"/>
                  </a:lnTo>
                  <a:lnTo>
                    <a:pt x="82" y="985"/>
                  </a:lnTo>
                  <a:lnTo>
                    <a:pt x="64" y="984"/>
                  </a:lnTo>
                  <a:lnTo>
                    <a:pt x="47" y="979"/>
                  </a:lnTo>
                  <a:lnTo>
                    <a:pt x="33" y="970"/>
                  </a:lnTo>
                  <a:lnTo>
                    <a:pt x="21" y="957"/>
                  </a:lnTo>
                  <a:lnTo>
                    <a:pt x="13" y="941"/>
                  </a:lnTo>
                  <a:lnTo>
                    <a:pt x="9" y="924"/>
                  </a:lnTo>
                  <a:lnTo>
                    <a:pt x="0" y="819"/>
                  </a:lnTo>
                  <a:lnTo>
                    <a:pt x="1" y="801"/>
                  </a:lnTo>
                  <a:lnTo>
                    <a:pt x="6" y="784"/>
                  </a:lnTo>
                  <a:lnTo>
                    <a:pt x="16" y="770"/>
                  </a:lnTo>
                  <a:lnTo>
                    <a:pt x="28" y="758"/>
                  </a:lnTo>
                  <a:lnTo>
                    <a:pt x="44" y="750"/>
                  </a:lnTo>
                  <a:lnTo>
                    <a:pt x="61" y="746"/>
                  </a:lnTo>
                  <a:lnTo>
                    <a:pt x="161" y="737"/>
                  </a:lnTo>
                  <a:lnTo>
                    <a:pt x="168" y="685"/>
                  </a:lnTo>
                  <a:lnTo>
                    <a:pt x="180" y="634"/>
                  </a:lnTo>
                  <a:lnTo>
                    <a:pt x="196" y="583"/>
                  </a:lnTo>
                  <a:lnTo>
                    <a:pt x="216" y="534"/>
                  </a:lnTo>
                  <a:lnTo>
                    <a:pt x="241" y="486"/>
                  </a:lnTo>
                  <a:lnTo>
                    <a:pt x="164" y="422"/>
                  </a:lnTo>
                  <a:lnTo>
                    <a:pt x="152" y="409"/>
                  </a:lnTo>
                  <a:lnTo>
                    <a:pt x="144" y="393"/>
                  </a:lnTo>
                  <a:lnTo>
                    <a:pt x="140" y="376"/>
                  </a:lnTo>
                  <a:lnTo>
                    <a:pt x="141" y="359"/>
                  </a:lnTo>
                  <a:lnTo>
                    <a:pt x="146" y="342"/>
                  </a:lnTo>
                  <a:lnTo>
                    <a:pt x="156" y="327"/>
                  </a:lnTo>
                  <a:lnTo>
                    <a:pt x="225" y="246"/>
                  </a:lnTo>
                  <a:lnTo>
                    <a:pt x="238" y="234"/>
                  </a:lnTo>
                  <a:lnTo>
                    <a:pt x="254" y="226"/>
                  </a:lnTo>
                  <a:lnTo>
                    <a:pt x="271" y="223"/>
                  </a:lnTo>
                  <a:lnTo>
                    <a:pt x="288" y="223"/>
                  </a:lnTo>
                  <a:lnTo>
                    <a:pt x="305" y="229"/>
                  </a:lnTo>
                  <a:lnTo>
                    <a:pt x="320" y="238"/>
                  </a:lnTo>
                  <a:lnTo>
                    <a:pt x="395" y="302"/>
                  </a:lnTo>
                  <a:lnTo>
                    <a:pt x="440" y="269"/>
                  </a:lnTo>
                  <a:lnTo>
                    <a:pt x="485" y="241"/>
                  </a:lnTo>
                  <a:lnTo>
                    <a:pt x="532" y="217"/>
                  </a:lnTo>
                  <a:lnTo>
                    <a:pt x="580" y="197"/>
                  </a:lnTo>
                  <a:lnTo>
                    <a:pt x="631" y="181"/>
                  </a:lnTo>
                  <a:lnTo>
                    <a:pt x="622" y="82"/>
                  </a:lnTo>
                  <a:lnTo>
                    <a:pt x="623" y="64"/>
                  </a:lnTo>
                  <a:lnTo>
                    <a:pt x="628" y="47"/>
                  </a:lnTo>
                  <a:lnTo>
                    <a:pt x="638" y="33"/>
                  </a:lnTo>
                  <a:lnTo>
                    <a:pt x="650" y="21"/>
                  </a:lnTo>
                  <a:lnTo>
                    <a:pt x="666" y="13"/>
                  </a:lnTo>
                  <a:lnTo>
                    <a:pt x="684" y="9"/>
                  </a:lnTo>
                  <a:lnTo>
                    <a:pt x="7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4" name="Freeform 98"/>
            <p:cNvSpPr>
              <a:spLocks noEditPoints="1"/>
            </p:cNvSpPr>
            <p:nvPr/>
          </p:nvSpPr>
          <p:spPr bwMode="auto">
            <a:xfrm>
              <a:off x="10044113" y="400050"/>
              <a:ext cx="203200" cy="203200"/>
            </a:xfrm>
            <a:custGeom>
              <a:avLst/>
              <a:gdLst>
                <a:gd name="T0" fmla="*/ 781 w 2182"/>
                <a:gd name="T1" fmla="*/ 1606 h 2179"/>
                <a:gd name="T2" fmla="*/ 1095 w 2182"/>
                <a:gd name="T3" fmla="*/ 1691 h 2179"/>
                <a:gd name="T4" fmla="*/ 1411 w 2182"/>
                <a:gd name="T5" fmla="*/ 1598 h 2179"/>
                <a:gd name="T6" fmla="*/ 1308 w 2182"/>
                <a:gd name="T7" fmla="*/ 1451 h 2179"/>
                <a:gd name="T8" fmla="*/ 1049 w 2182"/>
                <a:gd name="T9" fmla="*/ 1515 h 2179"/>
                <a:gd name="T10" fmla="*/ 802 w 2182"/>
                <a:gd name="T11" fmla="*/ 1412 h 2179"/>
                <a:gd name="T12" fmla="*/ 959 w 2182"/>
                <a:gd name="T13" fmla="*/ 931 h 2179"/>
                <a:gd name="T14" fmla="*/ 878 w 2182"/>
                <a:gd name="T15" fmla="*/ 1093 h 2179"/>
                <a:gd name="T16" fmla="*/ 963 w 2182"/>
                <a:gd name="T17" fmla="*/ 1258 h 2179"/>
                <a:gd name="T18" fmla="*/ 1143 w 2182"/>
                <a:gd name="T19" fmla="*/ 1285 h 2179"/>
                <a:gd name="T20" fmla="*/ 1274 w 2182"/>
                <a:gd name="T21" fmla="*/ 1154 h 2179"/>
                <a:gd name="T22" fmla="*/ 1243 w 2182"/>
                <a:gd name="T23" fmla="*/ 972 h 2179"/>
                <a:gd name="T24" fmla="*/ 1081 w 2182"/>
                <a:gd name="T25" fmla="*/ 891 h 2179"/>
                <a:gd name="T26" fmla="*/ 1351 w 2182"/>
                <a:gd name="T27" fmla="*/ 767 h 2179"/>
                <a:gd name="T28" fmla="*/ 1491 w 2182"/>
                <a:gd name="T29" fmla="*/ 989 h 2179"/>
                <a:gd name="T30" fmla="*/ 1647 w 2182"/>
                <a:gd name="T31" fmla="*/ 1321 h 2179"/>
                <a:gd name="T32" fmla="*/ 1685 w 2182"/>
                <a:gd name="T33" fmla="*/ 983 h 2179"/>
                <a:gd name="T34" fmla="*/ 1532 w 2182"/>
                <a:gd name="T35" fmla="*/ 679 h 2179"/>
                <a:gd name="T36" fmla="*/ 1268 w 2182"/>
                <a:gd name="T37" fmla="*/ 515 h 2179"/>
                <a:gd name="T38" fmla="*/ 814 w 2182"/>
                <a:gd name="T39" fmla="*/ 556 h 2179"/>
                <a:gd name="T40" fmla="*/ 583 w 2182"/>
                <a:gd name="T41" fmla="*/ 766 h 2179"/>
                <a:gd name="T42" fmla="*/ 489 w 2182"/>
                <a:gd name="T43" fmla="*/ 1055 h 2179"/>
                <a:gd name="T44" fmla="*/ 659 w 2182"/>
                <a:gd name="T45" fmla="*/ 1141 h 2179"/>
                <a:gd name="T46" fmla="*/ 705 w 2182"/>
                <a:gd name="T47" fmla="*/ 897 h 2179"/>
                <a:gd name="T48" fmla="*/ 885 w 2182"/>
                <a:gd name="T49" fmla="*/ 718 h 2179"/>
                <a:gd name="T50" fmla="*/ 1359 w 2182"/>
                <a:gd name="T51" fmla="*/ 4 h 2179"/>
                <a:gd name="T52" fmla="*/ 1563 w 2182"/>
                <a:gd name="T53" fmla="*/ 124 h 2179"/>
                <a:gd name="T54" fmla="*/ 1666 w 2182"/>
                <a:gd name="T55" fmla="*/ 405 h 2179"/>
                <a:gd name="T56" fmla="*/ 1964 w 2182"/>
                <a:gd name="T57" fmla="*/ 460 h 2179"/>
                <a:gd name="T58" fmla="*/ 2117 w 2182"/>
                <a:gd name="T59" fmla="*/ 640 h 2179"/>
                <a:gd name="T60" fmla="*/ 2093 w 2182"/>
                <a:gd name="T61" fmla="*/ 755 h 2179"/>
                <a:gd name="T62" fmla="*/ 1985 w 2182"/>
                <a:gd name="T63" fmla="*/ 1123 h 2179"/>
                <a:gd name="T64" fmla="*/ 2176 w 2182"/>
                <a:gd name="T65" fmla="*/ 1294 h 2179"/>
                <a:gd name="T66" fmla="*/ 2112 w 2182"/>
                <a:gd name="T67" fmla="*/ 1532 h 2179"/>
                <a:gd name="T68" fmla="*/ 1879 w 2182"/>
                <a:gd name="T69" fmla="*/ 1514 h 2179"/>
                <a:gd name="T70" fmla="*/ 1644 w 2182"/>
                <a:gd name="T71" fmla="*/ 1792 h 2179"/>
                <a:gd name="T72" fmla="*/ 1702 w 2182"/>
                <a:gd name="T73" fmla="*/ 2018 h 2179"/>
                <a:gd name="T74" fmla="*/ 1479 w 2182"/>
                <a:gd name="T75" fmla="*/ 2122 h 2179"/>
                <a:gd name="T76" fmla="*/ 1276 w 2182"/>
                <a:gd name="T77" fmla="*/ 1968 h 2179"/>
                <a:gd name="T78" fmla="*/ 932 w 2182"/>
                <a:gd name="T79" fmla="*/ 2134 h 2179"/>
                <a:gd name="T80" fmla="*/ 823 w 2182"/>
                <a:gd name="T81" fmla="*/ 2175 h 2179"/>
                <a:gd name="T82" fmla="*/ 619 w 2182"/>
                <a:gd name="T83" fmla="*/ 2055 h 2179"/>
                <a:gd name="T84" fmla="*/ 512 w 2182"/>
                <a:gd name="T85" fmla="*/ 1778 h 2179"/>
                <a:gd name="T86" fmla="*/ 219 w 2182"/>
                <a:gd name="T87" fmla="*/ 1719 h 2179"/>
                <a:gd name="T88" fmla="*/ 65 w 2182"/>
                <a:gd name="T89" fmla="*/ 1539 h 2179"/>
                <a:gd name="T90" fmla="*/ 88 w 2182"/>
                <a:gd name="T91" fmla="*/ 1424 h 2179"/>
                <a:gd name="T92" fmla="*/ 193 w 2182"/>
                <a:gd name="T93" fmla="*/ 1055 h 2179"/>
                <a:gd name="T94" fmla="*/ 6 w 2182"/>
                <a:gd name="T95" fmla="*/ 885 h 2179"/>
                <a:gd name="T96" fmla="*/ 70 w 2182"/>
                <a:gd name="T97" fmla="*/ 647 h 2179"/>
                <a:gd name="T98" fmla="*/ 300 w 2182"/>
                <a:gd name="T99" fmla="*/ 664 h 2179"/>
                <a:gd name="T100" fmla="*/ 534 w 2182"/>
                <a:gd name="T101" fmla="*/ 384 h 2179"/>
                <a:gd name="T102" fmla="*/ 479 w 2182"/>
                <a:gd name="T103" fmla="*/ 159 h 2179"/>
                <a:gd name="T104" fmla="*/ 703 w 2182"/>
                <a:gd name="T105" fmla="*/ 56 h 2179"/>
                <a:gd name="T106" fmla="*/ 906 w 2182"/>
                <a:gd name="T107" fmla="*/ 213 h 2179"/>
                <a:gd name="T108" fmla="*/ 1250 w 2182"/>
                <a:gd name="T109" fmla="*/ 45 h 2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82" h="2179">
                  <a:moveTo>
                    <a:pt x="768" y="1380"/>
                  </a:moveTo>
                  <a:lnTo>
                    <a:pt x="615" y="1459"/>
                  </a:lnTo>
                  <a:lnTo>
                    <a:pt x="652" y="1502"/>
                  </a:lnTo>
                  <a:lnTo>
                    <a:pt x="692" y="1541"/>
                  </a:lnTo>
                  <a:lnTo>
                    <a:pt x="735" y="1575"/>
                  </a:lnTo>
                  <a:lnTo>
                    <a:pt x="781" y="1606"/>
                  </a:lnTo>
                  <a:lnTo>
                    <a:pt x="829" y="1631"/>
                  </a:lnTo>
                  <a:lnTo>
                    <a:pt x="880" y="1653"/>
                  </a:lnTo>
                  <a:lnTo>
                    <a:pt x="931" y="1669"/>
                  </a:lnTo>
                  <a:lnTo>
                    <a:pt x="985" y="1681"/>
                  </a:lnTo>
                  <a:lnTo>
                    <a:pt x="1040" y="1688"/>
                  </a:lnTo>
                  <a:lnTo>
                    <a:pt x="1095" y="1691"/>
                  </a:lnTo>
                  <a:lnTo>
                    <a:pt x="1150" y="1688"/>
                  </a:lnTo>
                  <a:lnTo>
                    <a:pt x="1205" y="1680"/>
                  </a:lnTo>
                  <a:lnTo>
                    <a:pt x="1261" y="1666"/>
                  </a:lnTo>
                  <a:lnTo>
                    <a:pt x="1315" y="1647"/>
                  </a:lnTo>
                  <a:lnTo>
                    <a:pt x="1368" y="1623"/>
                  </a:lnTo>
                  <a:lnTo>
                    <a:pt x="1411" y="1598"/>
                  </a:lnTo>
                  <a:lnTo>
                    <a:pt x="1453" y="1571"/>
                  </a:lnTo>
                  <a:lnTo>
                    <a:pt x="1490" y="1540"/>
                  </a:lnTo>
                  <a:lnTo>
                    <a:pt x="1525" y="1507"/>
                  </a:lnTo>
                  <a:lnTo>
                    <a:pt x="1365" y="1407"/>
                  </a:lnTo>
                  <a:lnTo>
                    <a:pt x="1338" y="1430"/>
                  </a:lnTo>
                  <a:lnTo>
                    <a:pt x="1308" y="1451"/>
                  </a:lnTo>
                  <a:lnTo>
                    <a:pt x="1276" y="1469"/>
                  </a:lnTo>
                  <a:lnTo>
                    <a:pt x="1232" y="1489"/>
                  </a:lnTo>
                  <a:lnTo>
                    <a:pt x="1186" y="1503"/>
                  </a:lnTo>
                  <a:lnTo>
                    <a:pt x="1141" y="1512"/>
                  </a:lnTo>
                  <a:lnTo>
                    <a:pt x="1095" y="1516"/>
                  </a:lnTo>
                  <a:lnTo>
                    <a:pt x="1049" y="1515"/>
                  </a:lnTo>
                  <a:lnTo>
                    <a:pt x="1004" y="1509"/>
                  </a:lnTo>
                  <a:lnTo>
                    <a:pt x="960" y="1499"/>
                  </a:lnTo>
                  <a:lnTo>
                    <a:pt x="917" y="1484"/>
                  </a:lnTo>
                  <a:lnTo>
                    <a:pt x="876" y="1464"/>
                  </a:lnTo>
                  <a:lnTo>
                    <a:pt x="838" y="1440"/>
                  </a:lnTo>
                  <a:lnTo>
                    <a:pt x="802" y="1412"/>
                  </a:lnTo>
                  <a:lnTo>
                    <a:pt x="768" y="1380"/>
                  </a:lnTo>
                  <a:close/>
                  <a:moveTo>
                    <a:pt x="1081" y="891"/>
                  </a:moveTo>
                  <a:lnTo>
                    <a:pt x="1049" y="893"/>
                  </a:lnTo>
                  <a:lnTo>
                    <a:pt x="1018" y="901"/>
                  </a:lnTo>
                  <a:lnTo>
                    <a:pt x="987" y="913"/>
                  </a:lnTo>
                  <a:lnTo>
                    <a:pt x="959" y="931"/>
                  </a:lnTo>
                  <a:lnTo>
                    <a:pt x="935" y="952"/>
                  </a:lnTo>
                  <a:lnTo>
                    <a:pt x="915" y="976"/>
                  </a:lnTo>
                  <a:lnTo>
                    <a:pt x="899" y="1003"/>
                  </a:lnTo>
                  <a:lnTo>
                    <a:pt x="887" y="1031"/>
                  </a:lnTo>
                  <a:lnTo>
                    <a:pt x="880" y="1062"/>
                  </a:lnTo>
                  <a:lnTo>
                    <a:pt x="878" y="1093"/>
                  </a:lnTo>
                  <a:lnTo>
                    <a:pt x="880" y="1124"/>
                  </a:lnTo>
                  <a:lnTo>
                    <a:pt x="888" y="1155"/>
                  </a:lnTo>
                  <a:lnTo>
                    <a:pt x="900" y="1185"/>
                  </a:lnTo>
                  <a:lnTo>
                    <a:pt x="918" y="1213"/>
                  </a:lnTo>
                  <a:lnTo>
                    <a:pt x="939" y="1237"/>
                  </a:lnTo>
                  <a:lnTo>
                    <a:pt x="963" y="1258"/>
                  </a:lnTo>
                  <a:lnTo>
                    <a:pt x="990" y="1273"/>
                  </a:lnTo>
                  <a:lnTo>
                    <a:pt x="1019" y="1285"/>
                  </a:lnTo>
                  <a:lnTo>
                    <a:pt x="1050" y="1292"/>
                  </a:lnTo>
                  <a:lnTo>
                    <a:pt x="1081" y="1295"/>
                  </a:lnTo>
                  <a:lnTo>
                    <a:pt x="1112" y="1292"/>
                  </a:lnTo>
                  <a:lnTo>
                    <a:pt x="1143" y="1285"/>
                  </a:lnTo>
                  <a:lnTo>
                    <a:pt x="1173" y="1272"/>
                  </a:lnTo>
                  <a:lnTo>
                    <a:pt x="1201" y="1254"/>
                  </a:lnTo>
                  <a:lnTo>
                    <a:pt x="1226" y="1233"/>
                  </a:lnTo>
                  <a:lnTo>
                    <a:pt x="1247" y="1209"/>
                  </a:lnTo>
                  <a:lnTo>
                    <a:pt x="1262" y="1182"/>
                  </a:lnTo>
                  <a:lnTo>
                    <a:pt x="1274" y="1154"/>
                  </a:lnTo>
                  <a:lnTo>
                    <a:pt x="1281" y="1124"/>
                  </a:lnTo>
                  <a:lnTo>
                    <a:pt x="1284" y="1093"/>
                  </a:lnTo>
                  <a:lnTo>
                    <a:pt x="1281" y="1061"/>
                  </a:lnTo>
                  <a:lnTo>
                    <a:pt x="1274" y="1030"/>
                  </a:lnTo>
                  <a:lnTo>
                    <a:pt x="1261" y="1000"/>
                  </a:lnTo>
                  <a:lnTo>
                    <a:pt x="1243" y="972"/>
                  </a:lnTo>
                  <a:lnTo>
                    <a:pt x="1222" y="948"/>
                  </a:lnTo>
                  <a:lnTo>
                    <a:pt x="1197" y="928"/>
                  </a:lnTo>
                  <a:lnTo>
                    <a:pt x="1170" y="912"/>
                  </a:lnTo>
                  <a:lnTo>
                    <a:pt x="1142" y="900"/>
                  </a:lnTo>
                  <a:lnTo>
                    <a:pt x="1112" y="893"/>
                  </a:lnTo>
                  <a:lnTo>
                    <a:pt x="1081" y="891"/>
                  </a:lnTo>
                  <a:close/>
                  <a:moveTo>
                    <a:pt x="1218" y="502"/>
                  </a:moveTo>
                  <a:lnTo>
                    <a:pt x="1209" y="690"/>
                  </a:lnTo>
                  <a:lnTo>
                    <a:pt x="1247" y="704"/>
                  </a:lnTo>
                  <a:lnTo>
                    <a:pt x="1284" y="721"/>
                  </a:lnTo>
                  <a:lnTo>
                    <a:pt x="1319" y="743"/>
                  </a:lnTo>
                  <a:lnTo>
                    <a:pt x="1351" y="767"/>
                  </a:lnTo>
                  <a:lnTo>
                    <a:pt x="1382" y="796"/>
                  </a:lnTo>
                  <a:lnTo>
                    <a:pt x="1409" y="827"/>
                  </a:lnTo>
                  <a:lnTo>
                    <a:pt x="1434" y="861"/>
                  </a:lnTo>
                  <a:lnTo>
                    <a:pt x="1457" y="898"/>
                  </a:lnTo>
                  <a:lnTo>
                    <a:pt x="1477" y="943"/>
                  </a:lnTo>
                  <a:lnTo>
                    <a:pt x="1491" y="989"/>
                  </a:lnTo>
                  <a:lnTo>
                    <a:pt x="1501" y="1035"/>
                  </a:lnTo>
                  <a:lnTo>
                    <a:pt x="1504" y="1081"/>
                  </a:lnTo>
                  <a:lnTo>
                    <a:pt x="1503" y="1128"/>
                  </a:lnTo>
                  <a:lnTo>
                    <a:pt x="1497" y="1173"/>
                  </a:lnTo>
                  <a:lnTo>
                    <a:pt x="1485" y="1218"/>
                  </a:lnTo>
                  <a:lnTo>
                    <a:pt x="1647" y="1321"/>
                  </a:lnTo>
                  <a:lnTo>
                    <a:pt x="1667" y="1267"/>
                  </a:lnTo>
                  <a:lnTo>
                    <a:pt x="1682" y="1212"/>
                  </a:lnTo>
                  <a:lnTo>
                    <a:pt x="1691" y="1155"/>
                  </a:lnTo>
                  <a:lnTo>
                    <a:pt x="1694" y="1098"/>
                  </a:lnTo>
                  <a:lnTo>
                    <a:pt x="1692" y="1040"/>
                  </a:lnTo>
                  <a:lnTo>
                    <a:pt x="1685" y="983"/>
                  </a:lnTo>
                  <a:lnTo>
                    <a:pt x="1671" y="925"/>
                  </a:lnTo>
                  <a:lnTo>
                    <a:pt x="1651" y="869"/>
                  </a:lnTo>
                  <a:lnTo>
                    <a:pt x="1626" y="813"/>
                  </a:lnTo>
                  <a:lnTo>
                    <a:pt x="1598" y="764"/>
                  </a:lnTo>
                  <a:lnTo>
                    <a:pt x="1567" y="720"/>
                  </a:lnTo>
                  <a:lnTo>
                    <a:pt x="1532" y="679"/>
                  </a:lnTo>
                  <a:lnTo>
                    <a:pt x="1494" y="642"/>
                  </a:lnTo>
                  <a:lnTo>
                    <a:pt x="1453" y="609"/>
                  </a:lnTo>
                  <a:lnTo>
                    <a:pt x="1409" y="579"/>
                  </a:lnTo>
                  <a:lnTo>
                    <a:pt x="1364" y="554"/>
                  </a:lnTo>
                  <a:lnTo>
                    <a:pt x="1317" y="532"/>
                  </a:lnTo>
                  <a:lnTo>
                    <a:pt x="1268" y="515"/>
                  </a:lnTo>
                  <a:lnTo>
                    <a:pt x="1218" y="502"/>
                  </a:lnTo>
                  <a:close/>
                  <a:moveTo>
                    <a:pt x="995" y="496"/>
                  </a:moveTo>
                  <a:lnTo>
                    <a:pt x="948" y="505"/>
                  </a:lnTo>
                  <a:lnTo>
                    <a:pt x="903" y="518"/>
                  </a:lnTo>
                  <a:lnTo>
                    <a:pt x="858" y="535"/>
                  </a:lnTo>
                  <a:lnTo>
                    <a:pt x="814" y="556"/>
                  </a:lnTo>
                  <a:lnTo>
                    <a:pt x="766" y="583"/>
                  </a:lnTo>
                  <a:lnTo>
                    <a:pt x="722" y="614"/>
                  </a:lnTo>
                  <a:lnTo>
                    <a:pt x="682" y="647"/>
                  </a:lnTo>
                  <a:lnTo>
                    <a:pt x="645" y="684"/>
                  </a:lnTo>
                  <a:lnTo>
                    <a:pt x="612" y="724"/>
                  </a:lnTo>
                  <a:lnTo>
                    <a:pt x="583" y="766"/>
                  </a:lnTo>
                  <a:lnTo>
                    <a:pt x="557" y="811"/>
                  </a:lnTo>
                  <a:lnTo>
                    <a:pt x="534" y="857"/>
                  </a:lnTo>
                  <a:lnTo>
                    <a:pt x="517" y="905"/>
                  </a:lnTo>
                  <a:lnTo>
                    <a:pt x="503" y="954"/>
                  </a:lnTo>
                  <a:lnTo>
                    <a:pt x="494" y="1004"/>
                  </a:lnTo>
                  <a:lnTo>
                    <a:pt x="489" y="1055"/>
                  </a:lnTo>
                  <a:lnTo>
                    <a:pt x="488" y="1106"/>
                  </a:lnTo>
                  <a:lnTo>
                    <a:pt x="492" y="1158"/>
                  </a:lnTo>
                  <a:lnTo>
                    <a:pt x="500" y="1209"/>
                  </a:lnTo>
                  <a:lnTo>
                    <a:pt x="513" y="1260"/>
                  </a:lnTo>
                  <a:lnTo>
                    <a:pt x="666" y="1183"/>
                  </a:lnTo>
                  <a:lnTo>
                    <a:pt x="659" y="1141"/>
                  </a:lnTo>
                  <a:lnTo>
                    <a:pt x="657" y="1098"/>
                  </a:lnTo>
                  <a:lnTo>
                    <a:pt x="658" y="1057"/>
                  </a:lnTo>
                  <a:lnTo>
                    <a:pt x="664" y="1015"/>
                  </a:lnTo>
                  <a:lnTo>
                    <a:pt x="674" y="975"/>
                  </a:lnTo>
                  <a:lnTo>
                    <a:pt x="688" y="935"/>
                  </a:lnTo>
                  <a:lnTo>
                    <a:pt x="705" y="897"/>
                  </a:lnTo>
                  <a:lnTo>
                    <a:pt x="726" y="861"/>
                  </a:lnTo>
                  <a:lnTo>
                    <a:pt x="751" y="827"/>
                  </a:lnTo>
                  <a:lnTo>
                    <a:pt x="780" y="796"/>
                  </a:lnTo>
                  <a:lnTo>
                    <a:pt x="812" y="766"/>
                  </a:lnTo>
                  <a:lnTo>
                    <a:pt x="847" y="740"/>
                  </a:lnTo>
                  <a:lnTo>
                    <a:pt x="885" y="718"/>
                  </a:lnTo>
                  <a:lnTo>
                    <a:pt x="918" y="703"/>
                  </a:lnTo>
                  <a:lnTo>
                    <a:pt x="952" y="690"/>
                  </a:lnTo>
                  <a:lnTo>
                    <a:pt x="986" y="681"/>
                  </a:lnTo>
                  <a:lnTo>
                    <a:pt x="995" y="496"/>
                  </a:lnTo>
                  <a:close/>
                  <a:moveTo>
                    <a:pt x="1338" y="0"/>
                  </a:moveTo>
                  <a:lnTo>
                    <a:pt x="1359" y="4"/>
                  </a:lnTo>
                  <a:lnTo>
                    <a:pt x="1498" y="48"/>
                  </a:lnTo>
                  <a:lnTo>
                    <a:pt x="1518" y="57"/>
                  </a:lnTo>
                  <a:lnTo>
                    <a:pt x="1535" y="70"/>
                  </a:lnTo>
                  <a:lnTo>
                    <a:pt x="1548" y="86"/>
                  </a:lnTo>
                  <a:lnTo>
                    <a:pt x="1558" y="104"/>
                  </a:lnTo>
                  <a:lnTo>
                    <a:pt x="1563" y="124"/>
                  </a:lnTo>
                  <a:lnTo>
                    <a:pt x="1564" y="145"/>
                  </a:lnTo>
                  <a:lnTo>
                    <a:pt x="1560" y="166"/>
                  </a:lnTo>
                  <a:lnTo>
                    <a:pt x="1516" y="303"/>
                  </a:lnTo>
                  <a:lnTo>
                    <a:pt x="1568" y="334"/>
                  </a:lnTo>
                  <a:lnTo>
                    <a:pt x="1618" y="368"/>
                  </a:lnTo>
                  <a:lnTo>
                    <a:pt x="1666" y="405"/>
                  </a:lnTo>
                  <a:lnTo>
                    <a:pt x="1711" y="446"/>
                  </a:lnTo>
                  <a:lnTo>
                    <a:pt x="1754" y="490"/>
                  </a:lnTo>
                  <a:lnTo>
                    <a:pt x="1794" y="537"/>
                  </a:lnTo>
                  <a:lnTo>
                    <a:pt x="1922" y="471"/>
                  </a:lnTo>
                  <a:lnTo>
                    <a:pt x="1943" y="463"/>
                  </a:lnTo>
                  <a:lnTo>
                    <a:pt x="1964" y="460"/>
                  </a:lnTo>
                  <a:lnTo>
                    <a:pt x="1984" y="462"/>
                  </a:lnTo>
                  <a:lnTo>
                    <a:pt x="2004" y="469"/>
                  </a:lnTo>
                  <a:lnTo>
                    <a:pt x="2022" y="479"/>
                  </a:lnTo>
                  <a:lnTo>
                    <a:pt x="2037" y="493"/>
                  </a:lnTo>
                  <a:lnTo>
                    <a:pt x="2049" y="511"/>
                  </a:lnTo>
                  <a:lnTo>
                    <a:pt x="2117" y="640"/>
                  </a:lnTo>
                  <a:lnTo>
                    <a:pt x="2125" y="661"/>
                  </a:lnTo>
                  <a:lnTo>
                    <a:pt x="2127" y="682"/>
                  </a:lnTo>
                  <a:lnTo>
                    <a:pt x="2125" y="702"/>
                  </a:lnTo>
                  <a:lnTo>
                    <a:pt x="2119" y="722"/>
                  </a:lnTo>
                  <a:lnTo>
                    <a:pt x="2109" y="740"/>
                  </a:lnTo>
                  <a:lnTo>
                    <a:pt x="2093" y="755"/>
                  </a:lnTo>
                  <a:lnTo>
                    <a:pt x="2075" y="767"/>
                  </a:lnTo>
                  <a:lnTo>
                    <a:pt x="1948" y="834"/>
                  </a:lnTo>
                  <a:lnTo>
                    <a:pt x="1966" y="906"/>
                  </a:lnTo>
                  <a:lnTo>
                    <a:pt x="1978" y="979"/>
                  </a:lnTo>
                  <a:lnTo>
                    <a:pt x="1984" y="1051"/>
                  </a:lnTo>
                  <a:lnTo>
                    <a:pt x="1985" y="1123"/>
                  </a:lnTo>
                  <a:lnTo>
                    <a:pt x="1979" y="1195"/>
                  </a:lnTo>
                  <a:lnTo>
                    <a:pt x="2116" y="1238"/>
                  </a:lnTo>
                  <a:lnTo>
                    <a:pt x="2136" y="1247"/>
                  </a:lnTo>
                  <a:lnTo>
                    <a:pt x="2153" y="1260"/>
                  </a:lnTo>
                  <a:lnTo>
                    <a:pt x="2166" y="1276"/>
                  </a:lnTo>
                  <a:lnTo>
                    <a:pt x="2176" y="1294"/>
                  </a:lnTo>
                  <a:lnTo>
                    <a:pt x="2181" y="1315"/>
                  </a:lnTo>
                  <a:lnTo>
                    <a:pt x="2182" y="1336"/>
                  </a:lnTo>
                  <a:lnTo>
                    <a:pt x="2178" y="1357"/>
                  </a:lnTo>
                  <a:lnTo>
                    <a:pt x="2134" y="1496"/>
                  </a:lnTo>
                  <a:lnTo>
                    <a:pt x="2125" y="1516"/>
                  </a:lnTo>
                  <a:lnTo>
                    <a:pt x="2112" y="1532"/>
                  </a:lnTo>
                  <a:lnTo>
                    <a:pt x="2095" y="1546"/>
                  </a:lnTo>
                  <a:lnTo>
                    <a:pt x="2077" y="1555"/>
                  </a:lnTo>
                  <a:lnTo>
                    <a:pt x="2057" y="1560"/>
                  </a:lnTo>
                  <a:lnTo>
                    <a:pt x="2036" y="1561"/>
                  </a:lnTo>
                  <a:lnTo>
                    <a:pt x="2015" y="1557"/>
                  </a:lnTo>
                  <a:lnTo>
                    <a:pt x="1879" y="1514"/>
                  </a:lnTo>
                  <a:lnTo>
                    <a:pt x="1848" y="1566"/>
                  </a:lnTo>
                  <a:lnTo>
                    <a:pt x="1814" y="1616"/>
                  </a:lnTo>
                  <a:lnTo>
                    <a:pt x="1777" y="1664"/>
                  </a:lnTo>
                  <a:lnTo>
                    <a:pt x="1736" y="1709"/>
                  </a:lnTo>
                  <a:lnTo>
                    <a:pt x="1692" y="1752"/>
                  </a:lnTo>
                  <a:lnTo>
                    <a:pt x="1644" y="1792"/>
                  </a:lnTo>
                  <a:lnTo>
                    <a:pt x="1710" y="1919"/>
                  </a:lnTo>
                  <a:lnTo>
                    <a:pt x="1717" y="1939"/>
                  </a:lnTo>
                  <a:lnTo>
                    <a:pt x="1720" y="1960"/>
                  </a:lnTo>
                  <a:lnTo>
                    <a:pt x="1719" y="1980"/>
                  </a:lnTo>
                  <a:lnTo>
                    <a:pt x="1712" y="2000"/>
                  </a:lnTo>
                  <a:lnTo>
                    <a:pt x="1702" y="2018"/>
                  </a:lnTo>
                  <a:lnTo>
                    <a:pt x="1688" y="2034"/>
                  </a:lnTo>
                  <a:lnTo>
                    <a:pt x="1671" y="2047"/>
                  </a:lnTo>
                  <a:lnTo>
                    <a:pt x="1541" y="2114"/>
                  </a:lnTo>
                  <a:lnTo>
                    <a:pt x="1520" y="2121"/>
                  </a:lnTo>
                  <a:lnTo>
                    <a:pt x="1499" y="2124"/>
                  </a:lnTo>
                  <a:lnTo>
                    <a:pt x="1479" y="2122"/>
                  </a:lnTo>
                  <a:lnTo>
                    <a:pt x="1459" y="2116"/>
                  </a:lnTo>
                  <a:lnTo>
                    <a:pt x="1441" y="2106"/>
                  </a:lnTo>
                  <a:lnTo>
                    <a:pt x="1425" y="2091"/>
                  </a:lnTo>
                  <a:lnTo>
                    <a:pt x="1413" y="2073"/>
                  </a:lnTo>
                  <a:lnTo>
                    <a:pt x="1349" y="1949"/>
                  </a:lnTo>
                  <a:lnTo>
                    <a:pt x="1276" y="1968"/>
                  </a:lnTo>
                  <a:lnTo>
                    <a:pt x="1202" y="1980"/>
                  </a:lnTo>
                  <a:lnTo>
                    <a:pt x="1129" y="1987"/>
                  </a:lnTo>
                  <a:lnTo>
                    <a:pt x="1056" y="1987"/>
                  </a:lnTo>
                  <a:lnTo>
                    <a:pt x="983" y="1981"/>
                  </a:lnTo>
                  <a:lnTo>
                    <a:pt x="941" y="2114"/>
                  </a:lnTo>
                  <a:lnTo>
                    <a:pt x="932" y="2134"/>
                  </a:lnTo>
                  <a:lnTo>
                    <a:pt x="920" y="2151"/>
                  </a:lnTo>
                  <a:lnTo>
                    <a:pt x="904" y="2164"/>
                  </a:lnTo>
                  <a:lnTo>
                    <a:pt x="885" y="2173"/>
                  </a:lnTo>
                  <a:lnTo>
                    <a:pt x="865" y="2179"/>
                  </a:lnTo>
                  <a:lnTo>
                    <a:pt x="845" y="2179"/>
                  </a:lnTo>
                  <a:lnTo>
                    <a:pt x="823" y="2175"/>
                  </a:lnTo>
                  <a:lnTo>
                    <a:pt x="684" y="2131"/>
                  </a:lnTo>
                  <a:lnTo>
                    <a:pt x="664" y="2122"/>
                  </a:lnTo>
                  <a:lnTo>
                    <a:pt x="647" y="2109"/>
                  </a:lnTo>
                  <a:lnTo>
                    <a:pt x="634" y="2094"/>
                  </a:lnTo>
                  <a:lnTo>
                    <a:pt x="624" y="2075"/>
                  </a:lnTo>
                  <a:lnTo>
                    <a:pt x="619" y="2055"/>
                  </a:lnTo>
                  <a:lnTo>
                    <a:pt x="618" y="2034"/>
                  </a:lnTo>
                  <a:lnTo>
                    <a:pt x="622" y="2013"/>
                  </a:lnTo>
                  <a:lnTo>
                    <a:pt x="664" y="1882"/>
                  </a:lnTo>
                  <a:lnTo>
                    <a:pt x="612" y="1851"/>
                  </a:lnTo>
                  <a:lnTo>
                    <a:pt x="562" y="1817"/>
                  </a:lnTo>
                  <a:lnTo>
                    <a:pt x="512" y="1778"/>
                  </a:lnTo>
                  <a:lnTo>
                    <a:pt x="467" y="1737"/>
                  </a:lnTo>
                  <a:lnTo>
                    <a:pt x="423" y="1693"/>
                  </a:lnTo>
                  <a:lnTo>
                    <a:pt x="383" y="1645"/>
                  </a:lnTo>
                  <a:lnTo>
                    <a:pt x="260" y="1708"/>
                  </a:lnTo>
                  <a:lnTo>
                    <a:pt x="239" y="1716"/>
                  </a:lnTo>
                  <a:lnTo>
                    <a:pt x="219" y="1719"/>
                  </a:lnTo>
                  <a:lnTo>
                    <a:pt x="198" y="1717"/>
                  </a:lnTo>
                  <a:lnTo>
                    <a:pt x="178" y="1710"/>
                  </a:lnTo>
                  <a:lnTo>
                    <a:pt x="160" y="1700"/>
                  </a:lnTo>
                  <a:lnTo>
                    <a:pt x="145" y="1686"/>
                  </a:lnTo>
                  <a:lnTo>
                    <a:pt x="133" y="1668"/>
                  </a:lnTo>
                  <a:lnTo>
                    <a:pt x="65" y="1539"/>
                  </a:lnTo>
                  <a:lnTo>
                    <a:pt x="58" y="1518"/>
                  </a:lnTo>
                  <a:lnTo>
                    <a:pt x="55" y="1497"/>
                  </a:lnTo>
                  <a:lnTo>
                    <a:pt x="57" y="1477"/>
                  </a:lnTo>
                  <a:lnTo>
                    <a:pt x="63" y="1457"/>
                  </a:lnTo>
                  <a:lnTo>
                    <a:pt x="73" y="1439"/>
                  </a:lnTo>
                  <a:lnTo>
                    <a:pt x="88" y="1424"/>
                  </a:lnTo>
                  <a:lnTo>
                    <a:pt x="106" y="1412"/>
                  </a:lnTo>
                  <a:lnTo>
                    <a:pt x="229" y="1348"/>
                  </a:lnTo>
                  <a:lnTo>
                    <a:pt x="211" y="1275"/>
                  </a:lnTo>
                  <a:lnTo>
                    <a:pt x="198" y="1202"/>
                  </a:lnTo>
                  <a:lnTo>
                    <a:pt x="192" y="1128"/>
                  </a:lnTo>
                  <a:lnTo>
                    <a:pt x="193" y="1055"/>
                  </a:lnTo>
                  <a:lnTo>
                    <a:pt x="198" y="983"/>
                  </a:lnTo>
                  <a:lnTo>
                    <a:pt x="66" y="941"/>
                  </a:lnTo>
                  <a:lnTo>
                    <a:pt x="46" y="932"/>
                  </a:lnTo>
                  <a:lnTo>
                    <a:pt x="29" y="919"/>
                  </a:lnTo>
                  <a:lnTo>
                    <a:pt x="16" y="903"/>
                  </a:lnTo>
                  <a:lnTo>
                    <a:pt x="6" y="885"/>
                  </a:lnTo>
                  <a:lnTo>
                    <a:pt x="1" y="865"/>
                  </a:lnTo>
                  <a:lnTo>
                    <a:pt x="0" y="844"/>
                  </a:lnTo>
                  <a:lnTo>
                    <a:pt x="4" y="823"/>
                  </a:lnTo>
                  <a:lnTo>
                    <a:pt x="48" y="683"/>
                  </a:lnTo>
                  <a:lnTo>
                    <a:pt x="57" y="663"/>
                  </a:lnTo>
                  <a:lnTo>
                    <a:pt x="70" y="647"/>
                  </a:lnTo>
                  <a:lnTo>
                    <a:pt x="86" y="633"/>
                  </a:lnTo>
                  <a:lnTo>
                    <a:pt x="104" y="624"/>
                  </a:lnTo>
                  <a:lnTo>
                    <a:pt x="125" y="619"/>
                  </a:lnTo>
                  <a:lnTo>
                    <a:pt x="146" y="618"/>
                  </a:lnTo>
                  <a:lnTo>
                    <a:pt x="167" y="622"/>
                  </a:lnTo>
                  <a:lnTo>
                    <a:pt x="300" y="664"/>
                  </a:lnTo>
                  <a:lnTo>
                    <a:pt x="330" y="612"/>
                  </a:lnTo>
                  <a:lnTo>
                    <a:pt x="365" y="562"/>
                  </a:lnTo>
                  <a:lnTo>
                    <a:pt x="403" y="514"/>
                  </a:lnTo>
                  <a:lnTo>
                    <a:pt x="443" y="468"/>
                  </a:lnTo>
                  <a:lnTo>
                    <a:pt x="487" y="424"/>
                  </a:lnTo>
                  <a:lnTo>
                    <a:pt x="534" y="384"/>
                  </a:lnTo>
                  <a:lnTo>
                    <a:pt x="470" y="258"/>
                  </a:lnTo>
                  <a:lnTo>
                    <a:pt x="463" y="238"/>
                  </a:lnTo>
                  <a:lnTo>
                    <a:pt x="460" y="217"/>
                  </a:lnTo>
                  <a:lnTo>
                    <a:pt x="462" y="196"/>
                  </a:lnTo>
                  <a:lnTo>
                    <a:pt x="468" y="177"/>
                  </a:lnTo>
                  <a:lnTo>
                    <a:pt x="479" y="159"/>
                  </a:lnTo>
                  <a:lnTo>
                    <a:pt x="493" y="143"/>
                  </a:lnTo>
                  <a:lnTo>
                    <a:pt x="511" y="131"/>
                  </a:lnTo>
                  <a:lnTo>
                    <a:pt x="641" y="65"/>
                  </a:lnTo>
                  <a:lnTo>
                    <a:pt x="661" y="57"/>
                  </a:lnTo>
                  <a:lnTo>
                    <a:pt x="682" y="54"/>
                  </a:lnTo>
                  <a:lnTo>
                    <a:pt x="703" y="56"/>
                  </a:lnTo>
                  <a:lnTo>
                    <a:pt x="722" y="62"/>
                  </a:lnTo>
                  <a:lnTo>
                    <a:pt x="740" y="73"/>
                  </a:lnTo>
                  <a:lnTo>
                    <a:pt x="756" y="87"/>
                  </a:lnTo>
                  <a:lnTo>
                    <a:pt x="768" y="105"/>
                  </a:lnTo>
                  <a:lnTo>
                    <a:pt x="833" y="231"/>
                  </a:lnTo>
                  <a:lnTo>
                    <a:pt x="906" y="213"/>
                  </a:lnTo>
                  <a:lnTo>
                    <a:pt x="978" y="201"/>
                  </a:lnTo>
                  <a:lnTo>
                    <a:pt x="1052" y="195"/>
                  </a:lnTo>
                  <a:lnTo>
                    <a:pt x="1124" y="195"/>
                  </a:lnTo>
                  <a:lnTo>
                    <a:pt x="1196" y="201"/>
                  </a:lnTo>
                  <a:lnTo>
                    <a:pt x="1241" y="65"/>
                  </a:lnTo>
                  <a:lnTo>
                    <a:pt x="1250" y="45"/>
                  </a:lnTo>
                  <a:lnTo>
                    <a:pt x="1262" y="29"/>
                  </a:lnTo>
                  <a:lnTo>
                    <a:pt x="1278" y="15"/>
                  </a:lnTo>
                  <a:lnTo>
                    <a:pt x="1297" y="6"/>
                  </a:lnTo>
                  <a:lnTo>
                    <a:pt x="1317" y="1"/>
                  </a:lnTo>
                  <a:lnTo>
                    <a:pt x="13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1" name="Group 1700"/>
          <p:cNvGrpSpPr/>
          <p:nvPr/>
        </p:nvGrpSpPr>
        <p:grpSpPr>
          <a:xfrm>
            <a:off x="8031638" y="457200"/>
            <a:ext cx="227409" cy="227410"/>
            <a:chOff x="10806113" y="392113"/>
            <a:chExt cx="303212" cy="303213"/>
          </a:xfrm>
          <a:solidFill>
            <a:schemeClr val="tx1">
              <a:lumMod val="65000"/>
              <a:lumOff val="35000"/>
            </a:schemeClr>
          </a:solidFill>
        </p:grpSpPr>
        <p:sp>
          <p:nvSpPr>
            <p:cNvPr id="308" name="Freeform 103"/>
            <p:cNvSpPr>
              <a:spLocks noEditPoints="1"/>
            </p:cNvSpPr>
            <p:nvPr/>
          </p:nvSpPr>
          <p:spPr bwMode="auto">
            <a:xfrm>
              <a:off x="10806113" y="392113"/>
              <a:ext cx="303212" cy="303213"/>
            </a:xfrm>
            <a:custGeom>
              <a:avLst/>
              <a:gdLst>
                <a:gd name="T0" fmla="*/ 1353 w 3432"/>
                <a:gd name="T1" fmla="*/ 754 h 3446"/>
                <a:gd name="T2" fmla="*/ 981 w 3432"/>
                <a:gd name="T3" fmla="*/ 997 h 3446"/>
                <a:gd name="T4" fmla="*/ 751 w 3432"/>
                <a:gd name="T5" fmla="*/ 1360 h 3446"/>
                <a:gd name="T6" fmla="*/ 689 w 3432"/>
                <a:gd name="T7" fmla="*/ 1790 h 3446"/>
                <a:gd name="T8" fmla="*/ 816 w 3432"/>
                <a:gd name="T9" fmla="*/ 2223 h 3446"/>
                <a:gd name="T10" fmla="*/ 1103 w 3432"/>
                <a:gd name="T11" fmla="*/ 2553 h 3446"/>
                <a:gd name="T12" fmla="*/ 1493 w 3432"/>
                <a:gd name="T13" fmla="*/ 2730 h 3446"/>
                <a:gd name="T14" fmla="*/ 1929 w 3432"/>
                <a:gd name="T15" fmla="*/ 2732 h 3446"/>
                <a:gd name="T16" fmla="*/ 2338 w 3432"/>
                <a:gd name="T17" fmla="*/ 2543 h 3446"/>
                <a:gd name="T18" fmla="*/ 2618 w 3432"/>
                <a:gd name="T19" fmla="*/ 2214 h 3446"/>
                <a:gd name="T20" fmla="*/ 2739 w 3432"/>
                <a:gd name="T21" fmla="*/ 1800 h 3446"/>
                <a:gd name="T22" fmla="*/ 2676 w 3432"/>
                <a:gd name="T23" fmla="*/ 1358 h 3446"/>
                <a:gd name="T24" fmla="*/ 2435 w 3432"/>
                <a:gd name="T25" fmla="*/ 984 h 3446"/>
                <a:gd name="T26" fmla="*/ 2073 w 3432"/>
                <a:gd name="T27" fmla="*/ 753 h 3446"/>
                <a:gd name="T28" fmla="*/ 1553 w 3432"/>
                <a:gd name="T29" fmla="*/ 0 h 3446"/>
                <a:gd name="T30" fmla="*/ 1975 w 3432"/>
                <a:gd name="T31" fmla="*/ 57 h 3446"/>
                <a:gd name="T32" fmla="*/ 2065 w 3432"/>
                <a:gd name="T33" fmla="*/ 406 h 3446"/>
                <a:gd name="T34" fmla="*/ 2328 w 3432"/>
                <a:gd name="T35" fmla="*/ 531 h 3446"/>
                <a:gd name="T36" fmla="*/ 2468 w 3432"/>
                <a:gd name="T37" fmla="*/ 523 h 3446"/>
                <a:gd name="T38" fmla="*/ 2776 w 3432"/>
                <a:gd name="T39" fmla="*/ 370 h 3446"/>
                <a:gd name="T40" fmla="*/ 3080 w 3432"/>
                <a:gd name="T41" fmla="*/ 689 h 3446"/>
                <a:gd name="T42" fmla="*/ 2906 w 3432"/>
                <a:gd name="T43" fmla="*/ 1004 h 3446"/>
                <a:gd name="T44" fmla="*/ 2939 w 3432"/>
                <a:gd name="T45" fmla="*/ 1186 h 3446"/>
                <a:gd name="T46" fmla="*/ 3048 w 3432"/>
                <a:gd name="T47" fmla="*/ 1394 h 3446"/>
                <a:gd name="T48" fmla="*/ 3395 w 3432"/>
                <a:gd name="T49" fmla="*/ 1480 h 3446"/>
                <a:gd name="T50" fmla="*/ 3432 w 3432"/>
                <a:gd name="T51" fmla="*/ 1887 h 3446"/>
                <a:gd name="T52" fmla="*/ 3354 w 3432"/>
                <a:gd name="T53" fmla="*/ 2002 h 3446"/>
                <a:gd name="T54" fmla="*/ 3008 w 3432"/>
                <a:gd name="T55" fmla="*/ 2098 h 3446"/>
                <a:gd name="T56" fmla="*/ 2893 w 3432"/>
                <a:gd name="T57" fmla="*/ 2362 h 3446"/>
                <a:gd name="T58" fmla="*/ 3049 w 3432"/>
                <a:gd name="T59" fmla="*/ 2672 h 3446"/>
                <a:gd name="T60" fmla="*/ 3053 w 3432"/>
                <a:gd name="T61" fmla="*/ 2810 h 3446"/>
                <a:gd name="T62" fmla="*/ 2747 w 3432"/>
                <a:gd name="T63" fmla="*/ 3093 h 3446"/>
                <a:gd name="T64" fmla="*/ 2433 w 3432"/>
                <a:gd name="T65" fmla="*/ 2918 h 3446"/>
                <a:gd name="T66" fmla="*/ 2252 w 3432"/>
                <a:gd name="T67" fmla="*/ 2952 h 3446"/>
                <a:gd name="T68" fmla="*/ 2045 w 3432"/>
                <a:gd name="T69" fmla="*/ 3061 h 3446"/>
                <a:gd name="T70" fmla="*/ 1957 w 3432"/>
                <a:gd name="T71" fmla="*/ 3409 h 3446"/>
                <a:gd name="T72" fmla="*/ 1526 w 3432"/>
                <a:gd name="T73" fmla="*/ 3443 h 3446"/>
                <a:gd name="T74" fmla="*/ 1430 w 3432"/>
                <a:gd name="T75" fmla="*/ 3343 h 3446"/>
                <a:gd name="T76" fmla="*/ 1321 w 3432"/>
                <a:gd name="T77" fmla="*/ 3008 h 3446"/>
                <a:gd name="T78" fmla="*/ 1064 w 3432"/>
                <a:gd name="T79" fmla="*/ 2905 h 3446"/>
                <a:gd name="T80" fmla="*/ 754 w 3432"/>
                <a:gd name="T81" fmla="*/ 3082 h 3446"/>
                <a:gd name="T82" fmla="*/ 619 w 3432"/>
                <a:gd name="T83" fmla="*/ 3057 h 3446"/>
                <a:gd name="T84" fmla="*/ 355 w 3432"/>
                <a:gd name="T85" fmla="*/ 2742 h 3446"/>
                <a:gd name="T86" fmla="*/ 538 w 3432"/>
                <a:gd name="T87" fmla="*/ 2430 h 3446"/>
                <a:gd name="T88" fmla="*/ 468 w 3432"/>
                <a:gd name="T89" fmla="*/ 2205 h 3446"/>
                <a:gd name="T90" fmla="*/ 364 w 3432"/>
                <a:gd name="T91" fmla="*/ 2053 h 3446"/>
                <a:gd name="T92" fmla="*/ 22 w 3432"/>
                <a:gd name="T93" fmla="*/ 1955 h 3446"/>
                <a:gd name="T94" fmla="*/ 9 w 3432"/>
                <a:gd name="T95" fmla="*/ 1516 h 3446"/>
                <a:gd name="T96" fmla="*/ 339 w 3432"/>
                <a:gd name="T97" fmla="*/ 1402 h 3446"/>
                <a:gd name="T98" fmla="*/ 442 w 3432"/>
                <a:gd name="T99" fmla="*/ 1311 h 3446"/>
                <a:gd name="T100" fmla="*/ 539 w 3432"/>
                <a:gd name="T101" fmla="*/ 1041 h 3446"/>
                <a:gd name="T102" fmla="*/ 354 w 3432"/>
                <a:gd name="T103" fmla="*/ 731 h 3446"/>
                <a:gd name="T104" fmla="*/ 501 w 3432"/>
                <a:gd name="T105" fmla="*/ 505 h 3446"/>
                <a:gd name="T106" fmla="*/ 726 w 3432"/>
                <a:gd name="T107" fmla="*/ 360 h 3446"/>
                <a:gd name="T108" fmla="*/ 1036 w 3432"/>
                <a:gd name="T109" fmla="*/ 545 h 3446"/>
                <a:gd name="T110" fmla="*/ 1303 w 3432"/>
                <a:gd name="T111" fmla="*/ 446 h 3446"/>
                <a:gd name="T112" fmla="*/ 1394 w 3432"/>
                <a:gd name="T113" fmla="*/ 343 h 3446"/>
                <a:gd name="T114" fmla="*/ 1505 w 3432"/>
                <a:gd name="T115" fmla="*/ 11 h 3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32" h="3446">
                  <a:moveTo>
                    <a:pt x="1720" y="688"/>
                  </a:moveTo>
                  <a:lnTo>
                    <a:pt x="1646" y="690"/>
                  </a:lnTo>
                  <a:lnTo>
                    <a:pt x="1573" y="698"/>
                  </a:lnTo>
                  <a:lnTo>
                    <a:pt x="1499" y="711"/>
                  </a:lnTo>
                  <a:lnTo>
                    <a:pt x="1426" y="729"/>
                  </a:lnTo>
                  <a:lnTo>
                    <a:pt x="1353" y="754"/>
                  </a:lnTo>
                  <a:lnTo>
                    <a:pt x="1282" y="783"/>
                  </a:lnTo>
                  <a:lnTo>
                    <a:pt x="1215" y="818"/>
                  </a:lnTo>
                  <a:lnTo>
                    <a:pt x="1151" y="857"/>
                  </a:lnTo>
                  <a:lnTo>
                    <a:pt x="1091" y="900"/>
                  </a:lnTo>
                  <a:lnTo>
                    <a:pt x="1035" y="947"/>
                  </a:lnTo>
                  <a:lnTo>
                    <a:pt x="981" y="997"/>
                  </a:lnTo>
                  <a:lnTo>
                    <a:pt x="932" y="1050"/>
                  </a:lnTo>
                  <a:lnTo>
                    <a:pt x="888" y="1107"/>
                  </a:lnTo>
                  <a:lnTo>
                    <a:pt x="847" y="1167"/>
                  </a:lnTo>
                  <a:lnTo>
                    <a:pt x="811" y="1230"/>
                  </a:lnTo>
                  <a:lnTo>
                    <a:pt x="779" y="1293"/>
                  </a:lnTo>
                  <a:lnTo>
                    <a:pt x="751" y="1360"/>
                  </a:lnTo>
                  <a:lnTo>
                    <a:pt x="729" y="1429"/>
                  </a:lnTo>
                  <a:lnTo>
                    <a:pt x="711" y="1499"/>
                  </a:lnTo>
                  <a:lnTo>
                    <a:pt x="698" y="1570"/>
                  </a:lnTo>
                  <a:lnTo>
                    <a:pt x="690" y="1643"/>
                  </a:lnTo>
                  <a:lnTo>
                    <a:pt x="687" y="1715"/>
                  </a:lnTo>
                  <a:lnTo>
                    <a:pt x="689" y="1790"/>
                  </a:lnTo>
                  <a:lnTo>
                    <a:pt x="696" y="1863"/>
                  </a:lnTo>
                  <a:lnTo>
                    <a:pt x="709" y="1938"/>
                  </a:lnTo>
                  <a:lnTo>
                    <a:pt x="728" y="2011"/>
                  </a:lnTo>
                  <a:lnTo>
                    <a:pt x="752" y="2084"/>
                  </a:lnTo>
                  <a:lnTo>
                    <a:pt x="781" y="2155"/>
                  </a:lnTo>
                  <a:lnTo>
                    <a:pt x="816" y="2223"/>
                  </a:lnTo>
                  <a:lnTo>
                    <a:pt x="854" y="2287"/>
                  </a:lnTo>
                  <a:lnTo>
                    <a:pt x="897" y="2348"/>
                  </a:lnTo>
                  <a:lnTo>
                    <a:pt x="944" y="2406"/>
                  </a:lnTo>
                  <a:lnTo>
                    <a:pt x="994" y="2459"/>
                  </a:lnTo>
                  <a:lnTo>
                    <a:pt x="1047" y="2507"/>
                  </a:lnTo>
                  <a:lnTo>
                    <a:pt x="1103" y="2553"/>
                  </a:lnTo>
                  <a:lnTo>
                    <a:pt x="1163" y="2594"/>
                  </a:lnTo>
                  <a:lnTo>
                    <a:pt x="1225" y="2630"/>
                  </a:lnTo>
                  <a:lnTo>
                    <a:pt x="1289" y="2662"/>
                  </a:lnTo>
                  <a:lnTo>
                    <a:pt x="1355" y="2689"/>
                  </a:lnTo>
                  <a:lnTo>
                    <a:pt x="1423" y="2712"/>
                  </a:lnTo>
                  <a:lnTo>
                    <a:pt x="1493" y="2730"/>
                  </a:lnTo>
                  <a:lnTo>
                    <a:pt x="1564" y="2744"/>
                  </a:lnTo>
                  <a:lnTo>
                    <a:pt x="1636" y="2752"/>
                  </a:lnTo>
                  <a:lnTo>
                    <a:pt x="1709" y="2755"/>
                  </a:lnTo>
                  <a:lnTo>
                    <a:pt x="1783" y="2753"/>
                  </a:lnTo>
                  <a:lnTo>
                    <a:pt x="1855" y="2745"/>
                  </a:lnTo>
                  <a:lnTo>
                    <a:pt x="1929" y="2732"/>
                  </a:lnTo>
                  <a:lnTo>
                    <a:pt x="2002" y="2714"/>
                  </a:lnTo>
                  <a:lnTo>
                    <a:pt x="2075" y="2689"/>
                  </a:lnTo>
                  <a:lnTo>
                    <a:pt x="2146" y="2659"/>
                  </a:lnTo>
                  <a:lnTo>
                    <a:pt x="2214" y="2625"/>
                  </a:lnTo>
                  <a:lnTo>
                    <a:pt x="2277" y="2586"/>
                  </a:lnTo>
                  <a:lnTo>
                    <a:pt x="2338" y="2543"/>
                  </a:lnTo>
                  <a:lnTo>
                    <a:pt x="2395" y="2497"/>
                  </a:lnTo>
                  <a:lnTo>
                    <a:pt x="2447" y="2446"/>
                  </a:lnTo>
                  <a:lnTo>
                    <a:pt x="2496" y="2392"/>
                  </a:lnTo>
                  <a:lnTo>
                    <a:pt x="2541" y="2335"/>
                  </a:lnTo>
                  <a:lnTo>
                    <a:pt x="2582" y="2276"/>
                  </a:lnTo>
                  <a:lnTo>
                    <a:pt x="2618" y="2214"/>
                  </a:lnTo>
                  <a:lnTo>
                    <a:pt x="2650" y="2149"/>
                  </a:lnTo>
                  <a:lnTo>
                    <a:pt x="2677" y="2082"/>
                  </a:lnTo>
                  <a:lnTo>
                    <a:pt x="2700" y="2014"/>
                  </a:lnTo>
                  <a:lnTo>
                    <a:pt x="2718" y="1944"/>
                  </a:lnTo>
                  <a:lnTo>
                    <a:pt x="2732" y="1873"/>
                  </a:lnTo>
                  <a:lnTo>
                    <a:pt x="2739" y="1800"/>
                  </a:lnTo>
                  <a:lnTo>
                    <a:pt x="2742" y="1726"/>
                  </a:lnTo>
                  <a:lnTo>
                    <a:pt x="2740" y="1654"/>
                  </a:lnTo>
                  <a:lnTo>
                    <a:pt x="2733" y="1579"/>
                  </a:lnTo>
                  <a:lnTo>
                    <a:pt x="2719" y="1505"/>
                  </a:lnTo>
                  <a:lnTo>
                    <a:pt x="2700" y="1432"/>
                  </a:lnTo>
                  <a:lnTo>
                    <a:pt x="2676" y="1358"/>
                  </a:lnTo>
                  <a:lnTo>
                    <a:pt x="2646" y="1287"/>
                  </a:lnTo>
                  <a:lnTo>
                    <a:pt x="2612" y="1219"/>
                  </a:lnTo>
                  <a:lnTo>
                    <a:pt x="2573" y="1155"/>
                  </a:lnTo>
                  <a:lnTo>
                    <a:pt x="2532" y="1094"/>
                  </a:lnTo>
                  <a:lnTo>
                    <a:pt x="2485" y="1038"/>
                  </a:lnTo>
                  <a:lnTo>
                    <a:pt x="2435" y="984"/>
                  </a:lnTo>
                  <a:lnTo>
                    <a:pt x="2382" y="935"/>
                  </a:lnTo>
                  <a:lnTo>
                    <a:pt x="2324" y="890"/>
                  </a:lnTo>
                  <a:lnTo>
                    <a:pt x="2265" y="849"/>
                  </a:lnTo>
                  <a:lnTo>
                    <a:pt x="2203" y="813"/>
                  </a:lnTo>
                  <a:lnTo>
                    <a:pt x="2139" y="780"/>
                  </a:lnTo>
                  <a:lnTo>
                    <a:pt x="2073" y="753"/>
                  </a:lnTo>
                  <a:lnTo>
                    <a:pt x="2004" y="730"/>
                  </a:lnTo>
                  <a:lnTo>
                    <a:pt x="1935" y="712"/>
                  </a:lnTo>
                  <a:lnTo>
                    <a:pt x="1864" y="699"/>
                  </a:lnTo>
                  <a:lnTo>
                    <a:pt x="1792" y="691"/>
                  </a:lnTo>
                  <a:lnTo>
                    <a:pt x="1720" y="688"/>
                  </a:lnTo>
                  <a:close/>
                  <a:moveTo>
                    <a:pt x="1553" y="0"/>
                  </a:moveTo>
                  <a:lnTo>
                    <a:pt x="1872" y="0"/>
                  </a:lnTo>
                  <a:lnTo>
                    <a:pt x="1897" y="3"/>
                  </a:lnTo>
                  <a:lnTo>
                    <a:pt x="1920" y="11"/>
                  </a:lnTo>
                  <a:lnTo>
                    <a:pt x="1942" y="22"/>
                  </a:lnTo>
                  <a:lnTo>
                    <a:pt x="1960" y="38"/>
                  </a:lnTo>
                  <a:lnTo>
                    <a:pt x="1975" y="57"/>
                  </a:lnTo>
                  <a:lnTo>
                    <a:pt x="1987" y="79"/>
                  </a:lnTo>
                  <a:lnTo>
                    <a:pt x="1993" y="103"/>
                  </a:lnTo>
                  <a:lnTo>
                    <a:pt x="2034" y="341"/>
                  </a:lnTo>
                  <a:lnTo>
                    <a:pt x="2040" y="366"/>
                  </a:lnTo>
                  <a:lnTo>
                    <a:pt x="2050" y="388"/>
                  </a:lnTo>
                  <a:lnTo>
                    <a:pt x="2065" y="406"/>
                  </a:lnTo>
                  <a:lnTo>
                    <a:pt x="2083" y="423"/>
                  </a:lnTo>
                  <a:lnTo>
                    <a:pt x="2102" y="436"/>
                  </a:lnTo>
                  <a:lnTo>
                    <a:pt x="2125" y="446"/>
                  </a:lnTo>
                  <a:lnTo>
                    <a:pt x="2194" y="470"/>
                  </a:lnTo>
                  <a:lnTo>
                    <a:pt x="2263" y="499"/>
                  </a:lnTo>
                  <a:lnTo>
                    <a:pt x="2328" y="531"/>
                  </a:lnTo>
                  <a:lnTo>
                    <a:pt x="2351" y="540"/>
                  </a:lnTo>
                  <a:lnTo>
                    <a:pt x="2375" y="546"/>
                  </a:lnTo>
                  <a:lnTo>
                    <a:pt x="2400" y="547"/>
                  </a:lnTo>
                  <a:lnTo>
                    <a:pt x="2424" y="544"/>
                  </a:lnTo>
                  <a:lnTo>
                    <a:pt x="2447" y="535"/>
                  </a:lnTo>
                  <a:lnTo>
                    <a:pt x="2468" y="523"/>
                  </a:lnTo>
                  <a:lnTo>
                    <a:pt x="2661" y="384"/>
                  </a:lnTo>
                  <a:lnTo>
                    <a:pt x="2683" y="372"/>
                  </a:lnTo>
                  <a:lnTo>
                    <a:pt x="2706" y="364"/>
                  </a:lnTo>
                  <a:lnTo>
                    <a:pt x="2730" y="361"/>
                  </a:lnTo>
                  <a:lnTo>
                    <a:pt x="2754" y="363"/>
                  </a:lnTo>
                  <a:lnTo>
                    <a:pt x="2776" y="370"/>
                  </a:lnTo>
                  <a:lnTo>
                    <a:pt x="2798" y="381"/>
                  </a:lnTo>
                  <a:lnTo>
                    <a:pt x="2818" y="398"/>
                  </a:lnTo>
                  <a:lnTo>
                    <a:pt x="3045" y="624"/>
                  </a:lnTo>
                  <a:lnTo>
                    <a:pt x="3061" y="644"/>
                  </a:lnTo>
                  <a:lnTo>
                    <a:pt x="3072" y="665"/>
                  </a:lnTo>
                  <a:lnTo>
                    <a:pt x="3080" y="689"/>
                  </a:lnTo>
                  <a:lnTo>
                    <a:pt x="3082" y="713"/>
                  </a:lnTo>
                  <a:lnTo>
                    <a:pt x="3079" y="737"/>
                  </a:lnTo>
                  <a:lnTo>
                    <a:pt x="3071" y="761"/>
                  </a:lnTo>
                  <a:lnTo>
                    <a:pt x="3059" y="783"/>
                  </a:lnTo>
                  <a:lnTo>
                    <a:pt x="2918" y="983"/>
                  </a:lnTo>
                  <a:lnTo>
                    <a:pt x="2906" y="1004"/>
                  </a:lnTo>
                  <a:lnTo>
                    <a:pt x="2898" y="1027"/>
                  </a:lnTo>
                  <a:lnTo>
                    <a:pt x="2894" y="1052"/>
                  </a:lnTo>
                  <a:lnTo>
                    <a:pt x="2895" y="1075"/>
                  </a:lnTo>
                  <a:lnTo>
                    <a:pt x="2900" y="1099"/>
                  </a:lnTo>
                  <a:lnTo>
                    <a:pt x="2909" y="1122"/>
                  </a:lnTo>
                  <a:lnTo>
                    <a:pt x="2939" y="1186"/>
                  </a:lnTo>
                  <a:lnTo>
                    <a:pt x="2966" y="1252"/>
                  </a:lnTo>
                  <a:lnTo>
                    <a:pt x="2989" y="1319"/>
                  </a:lnTo>
                  <a:lnTo>
                    <a:pt x="2998" y="1342"/>
                  </a:lnTo>
                  <a:lnTo>
                    <a:pt x="3012" y="1362"/>
                  </a:lnTo>
                  <a:lnTo>
                    <a:pt x="3029" y="1379"/>
                  </a:lnTo>
                  <a:lnTo>
                    <a:pt x="3048" y="1394"/>
                  </a:lnTo>
                  <a:lnTo>
                    <a:pt x="3070" y="1403"/>
                  </a:lnTo>
                  <a:lnTo>
                    <a:pt x="3095" y="1410"/>
                  </a:lnTo>
                  <a:lnTo>
                    <a:pt x="3330" y="1446"/>
                  </a:lnTo>
                  <a:lnTo>
                    <a:pt x="3354" y="1454"/>
                  </a:lnTo>
                  <a:lnTo>
                    <a:pt x="3375" y="1464"/>
                  </a:lnTo>
                  <a:lnTo>
                    <a:pt x="3395" y="1480"/>
                  </a:lnTo>
                  <a:lnTo>
                    <a:pt x="3410" y="1498"/>
                  </a:lnTo>
                  <a:lnTo>
                    <a:pt x="3422" y="1520"/>
                  </a:lnTo>
                  <a:lnTo>
                    <a:pt x="3430" y="1543"/>
                  </a:lnTo>
                  <a:lnTo>
                    <a:pt x="3432" y="1568"/>
                  </a:lnTo>
                  <a:lnTo>
                    <a:pt x="3432" y="1727"/>
                  </a:lnTo>
                  <a:lnTo>
                    <a:pt x="3432" y="1887"/>
                  </a:lnTo>
                  <a:lnTo>
                    <a:pt x="3429" y="1912"/>
                  </a:lnTo>
                  <a:lnTo>
                    <a:pt x="3421" y="1936"/>
                  </a:lnTo>
                  <a:lnTo>
                    <a:pt x="3410" y="1957"/>
                  </a:lnTo>
                  <a:lnTo>
                    <a:pt x="3394" y="1976"/>
                  </a:lnTo>
                  <a:lnTo>
                    <a:pt x="3375" y="1991"/>
                  </a:lnTo>
                  <a:lnTo>
                    <a:pt x="3354" y="2002"/>
                  </a:lnTo>
                  <a:lnTo>
                    <a:pt x="3329" y="2009"/>
                  </a:lnTo>
                  <a:lnTo>
                    <a:pt x="3088" y="2050"/>
                  </a:lnTo>
                  <a:lnTo>
                    <a:pt x="3065" y="2057"/>
                  </a:lnTo>
                  <a:lnTo>
                    <a:pt x="3044" y="2067"/>
                  </a:lnTo>
                  <a:lnTo>
                    <a:pt x="3024" y="2081"/>
                  </a:lnTo>
                  <a:lnTo>
                    <a:pt x="3008" y="2098"/>
                  </a:lnTo>
                  <a:lnTo>
                    <a:pt x="2995" y="2118"/>
                  </a:lnTo>
                  <a:lnTo>
                    <a:pt x="2986" y="2141"/>
                  </a:lnTo>
                  <a:lnTo>
                    <a:pt x="2962" y="2208"/>
                  </a:lnTo>
                  <a:lnTo>
                    <a:pt x="2934" y="2274"/>
                  </a:lnTo>
                  <a:lnTo>
                    <a:pt x="2903" y="2339"/>
                  </a:lnTo>
                  <a:lnTo>
                    <a:pt x="2893" y="2362"/>
                  </a:lnTo>
                  <a:lnTo>
                    <a:pt x="2888" y="2386"/>
                  </a:lnTo>
                  <a:lnTo>
                    <a:pt x="2888" y="2410"/>
                  </a:lnTo>
                  <a:lnTo>
                    <a:pt x="2891" y="2433"/>
                  </a:lnTo>
                  <a:lnTo>
                    <a:pt x="2899" y="2456"/>
                  </a:lnTo>
                  <a:lnTo>
                    <a:pt x="2912" y="2477"/>
                  </a:lnTo>
                  <a:lnTo>
                    <a:pt x="3049" y="2672"/>
                  </a:lnTo>
                  <a:lnTo>
                    <a:pt x="3062" y="2693"/>
                  </a:lnTo>
                  <a:lnTo>
                    <a:pt x="3070" y="2717"/>
                  </a:lnTo>
                  <a:lnTo>
                    <a:pt x="3073" y="2741"/>
                  </a:lnTo>
                  <a:lnTo>
                    <a:pt x="3071" y="2765"/>
                  </a:lnTo>
                  <a:lnTo>
                    <a:pt x="3064" y="2788"/>
                  </a:lnTo>
                  <a:lnTo>
                    <a:pt x="3053" y="2810"/>
                  </a:lnTo>
                  <a:lnTo>
                    <a:pt x="3037" y="2830"/>
                  </a:lnTo>
                  <a:lnTo>
                    <a:pt x="2924" y="2944"/>
                  </a:lnTo>
                  <a:lnTo>
                    <a:pt x="2811" y="3058"/>
                  </a:lnTo>
                  <a:lnTo>
                    <a:pt x="2792" y="3074"/>
                  </a:lnTo>
                  <a:lnTo>
                    <a:pt x="2770" y="3085"/>
                  </a:lnTo>
                  <a:lnTo>
                    <a:pt x="2747" y="3093"/>
                  </a:lnTo>
                  <a:lnTo>
                    <a:pt x="2723" y="3095"/>
                  </a:lnTo>
                  <a:lnTo>
                    <a:pt x="2699" y="3092"/>
                  </a:lnTo>
                  <a:lnTo>
                    <a:pt x="2675" y="3084"/>
                  </a:lnTo>
                  <a:lnTo>
                    <a:pt x="2654" y="3072"/>
                  </a:lnTo>
                  <a:lnTo>
                    <a:pt x="2453" y="2930"/>
                  </a:lnTo>
                  <a:lnTo>
                    <a:pt x="2433" y="2918"/>
                  </a:lnTo>
                  <a:lnTo>
                    <a:pt x="2410" y="2910"/>
                  </a:lnTo>
                  <a:lnTo>
                    <a:pt x="2387" y="2906"/>
                  </a:lnTo>
                  <a:lnTo>
                    <a:pt x="2363" y="2907"/>
                  </a:lnTo>
                  <a:lnTo>
                    <a:pt x="2340" y="2913"/>
                  </a:lnTo>
                  <a:lnTo>
                    <a:pt x="2317" y="2921"/>
                  </a:lnTo>
                  <a:lnTo>
                    <a:pt x="2252" y="2952"/>
                  </a:lnTo>
                  <a:lnTo>
                    <a:pt x="2187" y="2978"/>
                  </a:lnTo>
                  <a:lnTo>
                    <a:pt x="2120" y="3003"/>
                  </a:lnTo>
                  <a:lnTo>
                    <a:pt x="2097" y="3012"/>
                  </a:lnTo>
                  <a:lnTo>
                    <a:pt x="2076" y="3025"/>
                  </a:lnTo>
                  <a:lnTo>
                    <a:pt x="2059" y="3041"/>
                  </a:lnTo>
                  <a:lnTo>
                    <a:pt x="2045" y="3061"/>
                  </a:lnTo>
                  <a:lnTo>
                    <a:pt x="2035" y="3083"/>
                  </a:lnTo>
                  <a:lnTo>
                    <a:pt x="2028" y="3107"/>
                  </a:lnTo>
                  <a:lnTo>
                    <a:pt x="1990" y="3343"/>
                  </a:lnTo>
                  <a:lnTo>
                    <a:pt x="1983" y="3368"/>
                  </a:lnTo>
                  <a:lnTo>
                    <a:pt x="1972" y="3390"/>
                  </a:lnTo>
                  <a:lnTo>
                    <a:pt x="1957" y="3409"/>
                  </a:lnTo>
                  <a:lnTo>
                    <a:pt x="1939" y="3425"/>
                  </a:lnTo>
                  <a:lnTo>
                    <a:pt x="1918" y="3436"/>
                  </a:lnTo>
                  <a:lnTo>
                    <a:pt x="1894" y="3443"/>
                  </a:lnTo>
                  <a:lnTo>
                    <a:pt x="1870" y="3446"/>
                  </a:lnTo>
                  <a:lnTo>
                    <a:pt x="1551" y="3446"/>
                  </a:lnTo>
                  <a:lnTo>
                    <a:pt x="1526" y="3443"/>
                  </a:lnTo>
                  <a:lnTo>
                    <a:pt x="1502" y="3436"/>
                  </a:lnTo>
                  <a:lnTo>
                    <a:pt x="1481" y="3425"/>
                  </a:lnTo>
                  <a:lnTo>
                    <a:pt x="1464" y="3409"/>
                  </a:lnTo>
                  <a:lnTo>
                    <a:pt x="1448" y="3390"/>
                  </a:lnTo>
                  <a:lnTo>
                    <a:pt x="1437" y="3368"/>
                  </a:lnTo>
                  <a:lnTo>
                    <a:pt x="1430" y="3343"/>
                  </a:lnTo>
                  <a:lnTo>
                    <a:pt x="1390" y="3102"/>
                  </a:lnTo>
                  <a:lnTo>
                    <a:pt x="1384" y="3078"/>
                  </a:lnTo>
                  <a:lnTo>
                    <a:pt x="1373" y="3057"/>
                  </a:lnTo>
                  <a:lnTo>
                    <a:pt x="1359" y="3037"/>
                  </a:lnTo>
                  <a:lnTo>
                    <a:pt x="1342" y="3021"/>
                  </a:lnTo>
                  <a:lnTo>
                    <a:pt x="1321" y="3008"/>
                  </a:lnTo>
                  <a:lnTo>
                    <a:pt x="1299" y="2998"/>
                  </a:lnTo>
                  <a:lnTo>
                    <a:pt x="1235" y="2975"/>
                  </a:lnTo>
                  <a:lnTo>
                    <a:pt x="1172" y="2949"/>
                  </a:lnTo>
                  <a:lnTo>
                    <a:pt x="1111" y="2920"/>
                  </a:lnTo>
                  <a:lnTo>
                    <a:pt x="1088" y="2910"/>
                  </a:lnTo>
                  <a:lnTo>
                    <a:pt x="1064" y="2905"/>
                  </a:lnTo>
                  <a:lnTo>
                    <a:pt x="1040" y="2904"/>
                  </a:lnTo>
                  <a:lnTo>
                    <a:pt x="1017" y="2908"/>
                  </a:lnTo>
                  <a:lnTo>
                    <a:pt x="994" y="2917"/>
                  </a:lnTo>
                  <a:lnTo>
                    <a:pt x="972" y="2929"/>
                  </a:lnTo>
                  <a:lnTo>
                    <a:pt x="776" y="3070"/>
                  </a:lnTo>
                  <a:lnTo>
                    <a:pt x="754" y="3082"/>
                  </a:lnTo>
                  <a:lnTo>
                    <a:pt x="731" y="3091"/>
                  </a:lnTo>
                  <a:lnTo>
                    <a:pt x="707" y="3093"/>
                  </a:lnTo>
                  <a:lnTo>
                    <a:pt x="683" y="3091"/>
                  </a:lnTo>
                  <a:lnTo>
                    <a:pt x="661" y="3084"/>
                  </a:lnTo>
                  <a:lnTo>
                    <a:pt x="639" y="3073"/>
                  </a:lnTo>
                  <a:lnTo>
                    <a:pt x="619" y="3057"/>
                  </a:lnTo>
                  <a:lnTo>
                    <a:pt x="505" y="2943"/>
                  </a:lnTo>
                  <a:lnTo>
                    <a:pt x="392" y="2830"/>
                  </a:lnTo>
                  <a:lnTo>
                    <a:pt x="376" y="2811"/>
                  </a:lnTo>
                  <a:lnTo>
                    <a:pt x="365" y="2789"/>
                  </a:lnTo>
                  <a:lnTo>
                    <a:pt x="357" y="2766"/>
                  </a:lnTo>
                  <a:lnTo>
                    <a:pt x="355" y="2742"/>
                  </a:lnTo>
                  <a:lnTo>
                    <a:pt x="358" y="2717"/>
                  </a:lnTo>
                  <a:lnTo>
                    <a:pt x="366" y="2694"/>
                  </a:lnTo>
                  <a:lnTo>
                    <a:pt x="378" y="2672"/>
                  </a:lnTo>
                  <a:lnTo>
                    <a:pt x="517" y="2474"/>
                  </a:lnTo>
                  <a:lnTo>
                    <a:pt x="529" y="2453"/>
                  </a:lnTo>
                  <a:lnTo>
                    <a:pt x="538" y="2430"/>
                  </a:lnTo>
                  <a:lnTo>
                    <a:pt x="541" y="2407"/>
                  </a:lnTo>
                  <a:lnTo>
                    <a:pt x="541" y="2383"/>
                  </a:lnTo>
                  <a:lnTo>
                    <a:pt x="535" y="2359"/>
                  </a:lnTo>
                  <a:lnTo>
                    <a:pt x="526" y="2335"/>
                  </a:lnTo>
                  <a:lnTo>
                    <a:pt x="495" y="2271"/>
                  </a:lnTo>
                  <a:lnTo>
                    <a:pt x="468" y="2205"/>
                  </a:lnTo>
                  <a:lnTo>
                    <a:pt x="444" y="2136"/>
                  </a:lnTo>
                  <a:lnTo>
                    <a:pt x="434" y="2114"/>
                  </a:lnTo>
                  <a:lnTo>
                    <a:pt x="421" y="2095"/>
                  </a:lnTo>
                  <a:lnTo>
                    <a:pt x="404" y="2077"/>
                  </a:lnTo>
                  <a:lnTo>
                    <a:pt x="385" y="2063"/>
                  </a:lnTo>
                  <a:lnTo>
                    <a:pt x="364" y="2053"/>
                  </a:lnTo>
                  <a:lnTo>
                    <a:pt x="340" y="2046"/>
                  </a:lnTo>
                  <a:lnTo>
                    <a:pt x="102" y="2007"/>
                  </a:lnTo>
                  <a:lnTo>
                    <a:pt x="78" y="1999"/>
                  </a:lnTo>
                  <a:lnTo>
                    <a:pt x="56" y="1988"/>
                  </a:lnTo>
                  <a:lnTo>
                    <a:pt x="38" y="1973"/>
                  </a:lnTo>
                  <a:lnTo>
                    <a:pt x="22" y="1955"/>
                  </a:lnTo>
                  <a:lnTo>
                    <a:pt x="9" y="1933"/>
                  </a:lnTo>
                  <a:lnTo>
                    <a:pt x="2" y="1910"/>
                  </a:lnTo>
                  <a:lnTo>
                    <a:pt x="0" y="1885"/>
                  </a:lnTo>
                  <a:lnTo>
                    <a:pt x="0" y="1566"/>
                  </a:lnTo>
                  <a:lnTo>
                    <a:pt x="2" y="1541"/>
                  </a:lnTo>
                  <a:lnTo>
                    <a:pt x="9" y="1516"/>
                  </a:lnTo>
                  <a:lnTo>
                    <a:pt x="21" y="1496"/>
                  </a:lnTo>
                  <a:lnTo>
                    <a:pt x="36" y="1477"/>
                  </a:lnTo>
                  <a:lnTo>
                    <a:pt x="55" y="1462"/>
                  </a:lnTo>
                  <a:lnTo>
                    <a:pt x="77" y="1451"/>
                  </a:lnTo>
                  <a:lnTo>
                    <a:pt x="101" y="1444"/>
                  </a:lnTo>
                  <a:lnTo>
                    <a:pt x="339" y="1402"/>
                  </a:lnTo>
                  <a:lnTo>
                    <a:pt x="363" y="1396"/>
                  </a:lnTo>
                  <a:lnTo>
                    <a:pt x="384" y="1386"/>
                  </a:lnTo>
                  <a:lnTo>
                    <a:pt x="403" y="1371"/>
                  </a:lnTo>
                  <a:lnTo>
                    <a:pt x="420" y="1354"/>
                  </a:lnTo>
                  <a:lnTo>
                    <a:pt x="432" y="1333"/>
                  </a:lnTo>
                  <a:lnTo>
                    <a:pt x="442" y="1311"/>
                  </a:lnTo>
                  <a:lnTo>
                    <a:pt x="466" y="1243"/>
                  </a:lnTo>
                  <a:lnTo>
                    <a:pt x="494" y="1176"/>
                  </a:lnTo>
                  <a:lnTo>
                    <a:pt x="524" y="1111"/>
                  </a:lnTo>
                  <a:lnTo>
                    <a:pt x="533" y="1088"/>
                  </a:lnTo>
                  <a:lnTo>
                    <a:pt x="538" y="1065"/>
                  </a:lnTo>
                  <a:lnTo>
                    <a:pt x="539" y="1041"/>
                  </a:lnTo>
                  <a:lnTo>
                    <a:pt x="534" y="1017"/>
                  </a:lnTo>
                  <a:lnTo>
                    <a:pt x="526" y="995"/>
                  </a:lnTo>
                  <a:lnTo>
                    <a:pt x="515" y="973"/>
                  </a:lnTo>
                  <a:lnTo>
                    <a:pt x="374" y="777"/>
                  </a:lnTo>
                  <a:lnTo>
                    <a:pt x="362" y="755"/>
                  </a:lnTo>
                  <a:lnTo>
                    <a:pt x="354" y="731"/>
                  </a:lnTo>
                  <a:lnTo>
                    <a:pt x="351" y="707"/>
                  </a:lnTo>
                  <a:lnTo>
                    <a:pt x="353" y="683"/>
                  </a:lnTo>
                  <a:lnTo>
                    <a:pt x="359" y="660"/>
                  </a:lnTo>
                  <a:lnTo>
                    <a:pt x="371" y="638"/>
                  </a:lnTo>
                  <a:lnTo>
                    <a:pt x="388" y="618"/>
                  </a:lnTo>
                  <a:lnTo>
                    <a:pt x="501" y="505"/>
                  </a:lnTo>
                  <a:lnTo>
                    <a:pt x="614" y="391"/>
                  </a:lnTo>
                  <a:lnTo>
                    <a:pt x="633" y="376"/>
                  </a:lnTo>
                  <a:lnTo>
                    <a:pt x="655" y="366"/>
                  </a:lnTo>
                  <a:lnTo>
                    <a:pt x="678" y="359"/>
                  </a:lnTo>
                  <a:lnTo>
                    <a:pt x="702" y="357"/>
                  </a:lnTo>
                  <a:lnTo>
                    <a:pt x="726" y="360"/>
                  </a:lnTo>
                  <a:lnTo>
                    <a:pt x="749" y="368"/>
                  </a:lnTo>
                  <a:lnTo>
                    <a:pt x="771" y="379"/>
                  </a:lnTo>
                  <a:lnTo>
                    <a:pt x="969" y="521"/>
                  </a:lnTo>
                  <a:lnTo>
                    <a:pt x="990" y="533"/>
                  </a:lnTo>
                  <a:lnTo>
                    <a:pt x="1013" y="540"/>
                  </a:lnTo>
                  <a:lnTo>
                    <a:pt x="1036" y="545"/>
                  </a:lnTo>
                  <a:lnTo>
                    <a:pt x="1060" y="544"/>
                  </a:lnTo>
                  <a:lnTo>
                    <a:pt x="1083" y="539"/>
                  </a:lnTo>
                  <a:lnTo>
                    <a:pt x="1105" y="530"/>
                  </a:lnTo>
                  <a:lnTo>
                    <a:pt x="1171" y="499"/>
                  </a:lnTo>
                  <a:lnTo>
                    <a:pt x="1237" y="470"/>
                  </a:lnTo>
                  <a:lnTo>
                    <a:pt x="1303" y="446"/>
                  </a:lnTo>
                  <a:lnTo>
                    <a:pt x="1326" y="437"/>
                  </a:lnTo>
                  <a:lnTo>
                    <a:pt x="1346" y="423"/>
                  </a:lnTo>
                  <a:lnTo>
                    <a:pt x="1364" y="407"/>
                  </a:lnTo>
                  <a:lnTo>
                    <a:pt x="1377" y="388"/>
                  </a:lnTo>
                  <a:lnTo>
                    <a:pt x="1388" y="366"/>
                  </a:lnTo>
                  <a:lnTo>
                    <a:pt x="1394" y="343"/>
                  </a:lnTo>
                  <a:lnTo>
                    <a:pt x="1434" y="103"/>
                  </a:lnTo>
                  <a:lnTo>
                    <a:pt x="1441" y="79"/>
                  </a:lnTo>
                  <a:lnTo>
                    <a:pt x="1451" y="57"/>
                  </a:lnTo>
                  <a:lnTo>
                    <a:pt x="1467" y="38"/>
                  </a:lnTo>
                  <a:lnTo>
                    <a:pt x="1485" y="22"/>
                  </a:lnTo>
                  <a:lnTo>
                    <a:pt x="1505" y="11"/>
                  </a:lnTo>
                  <a:lnTo>
                    <a:pt x="1529" y="3"/>
                  </a:lnTo>
                  <a:lnTo>
                    <a:pt x="1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9" name="Freeform 104"/>
            <p:cNvSpPr>
              <a:spLocks noEditPoints="1"/>
            </p:cNvSpPr>
            <p:nvPr/>
          </p:nvSpPr>
          <p:spPr bwMode="auto">
            <a:xfrm>
              <a:off x="10880725" y="466726"/>
              <a:ext cx="153987" cy="153988"/>
            </a:xfrm>
            <a:custGeom>
              <a:avLst/>
              <a:gdLst>
                <a:gd name="T0" fmla="*/ 720 w 1738"/>
                <a:gd name="T1" fmla="*/ 1454 h 1747"/>
                <a:gd name="T2" fmla="*/ 868 w 1738"/>
                <a:gd name="T3" fmla="*/ 1601 h 1747"/>
                <a:gd name="T4" fmla="*/ 1002 w 1738"/>
                <a:gd name="T5" fmla="*/ 1454 h 1747"/>
                <a:gd name="T6" fmla="*/ 634 w 1738"/>
                <a:gd name="T7" fmla="*/ 1224 h 1747"/>
                <a:gd name="T8" fmla="*/ 346 w 1738"/>
                <a:gd name="T9" fmla="*/ 1374 h 1747"/>
                <a:gd name="T10" fmla="*/ 546 w 1738"/>
                <a:gd name="T11" fmla="*/ 1524 h 1747"/>
                <a:gd name="T12" fmla="*/ 506 w 1738"/>
                <a:gd name="T13" fmla="*/ 1306 h 1747"/>
                <a:gd name="T14" fmla="*/ 1219 w 1738"/>
                <a:gd name="T15" fmla="*/ 1308 h 1747"/>
                <a:gd name="T16" fmla="*/ 1176 w 1738"/>
                <a:gd name="T17" fmla="*/ 1531 h 1747"/>
                <a:gd name="T18" fmla="*/ 1387 w 1738"/>
                <a:gd name="T19" fmla="*/ 1380 h 1747"/>
                <a:gd name="T20" fmla="*/ 1244 w 1738"/>
                <a:gd name="T21" fmla="*/ 1221 h 1747"/>
                <a:gd name="T22" fmla="*/ 1286 w 1738"/>
                <a:gd name="T23" fmla="*/ 936 h 1747"/>
                <a:gd name="T24" fmla="*/ 1574 w 1738"/>
                <a:gd name="T25" fmla="*/ 1026 h 1747"/>
                <a:gd name="T26" fmla="*/ 1589 w 1738"/>
                <a:gd name="T27" fmla="*/ 822 h 1747"/>
                <a:gd name="T28" fmla="*/ 1275 w 1738"/>
                <a:gd name="T29" fmla="*/ 674 h 1747"/>
                <a:gd name="T30" fmla="*/ 592 w 1738"/>
                <a:gd name="T31" fmla="*/ 883 h 1747"/>
                <a:gd name="T32" fmla="*/ 1124 w 1738"/>
                <a:gd name="T33" fmla="*/ 1074 h 1747"/>
                <a:gd name="T34" fmla="*/ 1139 w 1738"/>
                <a:gd name="T35" fmla="*/ 800 h 1747"/>
                <a:gd name="T36" fmla="*/ 175 w 1738"/>
                <a:gd name="T37" fmla="*/ 673 h 1747"/>
                <a:gd name="T38" fmla="*/ 148 w 1738"/>
                <a:gd name="T39" fmla="*/ 926 h 1747"/>
                <a:gd name="T40" fmla="*/ 457 w 1738"/>
                <a:gd name="T41" fmla="*/ 1075 h 1747"/>
                <a:gd name="T42" fmla="*/ 452 w 1738"/>
                <a:gd name="T43" fmla="*/ 743 h 1747"/>
                <a:gd name="T44" fmla="*/ 1165 w 1738"/>
                <a:gd name="T45" fmla="*/ 277 h 1747"/>
                <a:gd name="T46" fmla="*/ 1501 w 1738"/>
                <a:gd name="T47" fmla="*/ 526 h 1747"/>
                <a:gd name="T48" fmla="*/ 1344 w 1738"/>
                <a:gd name="T49" fmla="*/ 328 h 1747"/>
                <a:gd name="T50" fmla="*/ 1127 w 1738"/>
                <a:gd name="T51" fmla="*/ 197 h 1747"/>
                <a:gd name="T52" fmla="*/ 446 w 1738"/>
                <a:gd name="T53" fmla="*/ 286 h 1747"/>
                <a:gd name="T54" fmla="*/ 269 w 1738"/>
                <a:gd name="T55" fmla="*/ 471 h 1747"/>
                <a:gd name="T56" fmla="*/ 542 w 1738"/>
                <a:gd name="T57" fmla="*/ 355 h 1747"/>
                <a:gd name="T58" fmla="*/ 841 w 1738"/>
                <a:gd name="T59" fmla="*/ 149 h 1747"/>
                <a:gd name="T60" fmla="*/ 695 w 1738"/>
                <a:gd name="T61" fmla="*/ 370 h 1747"/>
                <a:gd name="T62" fmla="*/ 1074 w 1738"/>
                <a:gd name="T63" fmla="*/ 447 h 1747"/>
                <a:gd name="T64" fmla="*/ 932 w 1738"/>
                <a:gd name="T65" fmla="*/ 152 h 1747"/>
                <a:gd name="T66" fmla="*/ 938 w 1738"/>
                <a:gd name="T67" fmla="*/ 3 h 1747"/>
                <a:gd name="T68" fmla="*/ 1201 w 1738"/>
                <a:gd name="T69" fmla="*/ 67 h 1747"/>
                <a:gd name="T70" fmla="*/ 1432 w 1738"/>
                <a:gd name="T71" fmla="*/ 210 h 1747"/>
                <a:gd name="T72" fmla="*/ 1610 w 1738"/>
                <a:gd name="T73" fmla="*/ 418 h 1747"/>
                <a:gd name="T74" fmla="*/ 1714 w 1738"/>
                <a:gd name="T75" fmla="*/ 668 h 1747"/>
                <a:gd name="T76" fmla="*/ 1735 w 1738"/>
                <a:gd name="T77" fmla="*/ 944 h 1747"/>
                <a:gd name="T78" fmla="*/ 1672 w 1738"/>
                <a:gd name="T79" fmla="*/ 1209 h 1747"/>
                <a:gd name="T80" fmla="*/ 1530 w 1738"/>
                <a:gd name="T81" fmla="*/ 1440 h 1747"/>
                <a:gd name="T82" fmla="*/ 1322 w 1738"/>
                <a:gd name="T83" fmla="*/ 1619 h 1747"/>
                <a:gd name="T84" fmla="*/ 1073 w 1738"/>
                <a:gd name="T85" fmla="*/ 1723 h 1747"/>
                <a:gd name="T86" fmla="*/ 799 w 1738"/>
                <a:gd name="T87" fmla="*/ 1745 h 1747"/>
                <a:gd name="T88" fmla="*/ 535 w 1738"/>
                <a:gd name="T89" fmla="*/ 1681 h 1747"/>
                <a:gd name="T90" fmla="*/ 305 w 1738"/>
                <a:gd name="T91" fmla="*/ 1539 h 1747"/>
                <a:gd name="T92" fmla="*/ 127 w 1738"/>
                <a:gd name="T93" fmla="*/ 1329 h 1747"/>
                <a:gd name="T94" fmla="*/ 24 w 1738"/>
                <a:gd name="T95" fmla="*/ 1079 h 1747"/>
                <a:gd name="T96" fmla="*/ 2 w 1738"/>
                <a:gd name="T97" fmla="*/ 805 h 1747"/>
                <a:gd name="T98" fmla="*/ 66 w 1738"/>
                <a:gd name="T99" fmla="*/ 540 h 1747"/>
                <a:gd name="T100" fmla="*/ 207 w 1738"/>
                <a:gd name="T101" fmla="*/ 307 h 1747"/>
                <a:gd name="T102" fmla="*/ 416 w 1738"/>
                <a:gd name="T103" fmla="*/ 129 h 1747"/>
                <a:gd name="T104" fmla="*/ 665 w 1738"/>
                <a:gd name="T105" fmla="*/ 25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38" h="1747">
                  <a:moveTo>
                    <a:pt x="634" y="1224"/>
                  </a:moveTo>
                  <a:lnTo>
                    <a:pt x="658" y="1302"/>
                  </a:lnTo>
                  <a:lnTo>
                    <a:pt x="687" y="1379"/>
                  </a:lnTo>
                  <a:lnTo>
                    <a:pt x="720" y="1454"/>
                  </a:lnTo>
                  <a:lnTo>
                    <a:pt x="757" y="1527"/>
                  </a:lnTo>
                  <a:lnTo>
                    <a:pt x="800" y="1598"/>
                  </a:lnTo>
                  <a:lnTo>
                    <a:pt x="833" y="1599"/>
                  </a:lnTo>
                  <a:lnTo>
                    <a:pt x="868" y="1601"/>
                  </a:lnTo>
                  <a:lnTo>
                    <a:pt x="894" y="1601"/>
                  </a:lnTo>
                  <a:lnTo>
                    <a:pt x="919" y="1598"/>
                  </a:lnTo>
                  <a:lnTo>
                    <a:pt x="963" y="1527"/>
                  </a:lnTo>
                  <a:lnTo>
                    <a:pt x="1002" y="1454"/>
                  </a:lnTo>
                  <a:lnTo>
                    <a:pt x="1037" y="1379"/>
                  </a:lnTo>
                  <a:lnTo>
                    <a:pt x="1067" y="1302"/>
                  </a:lnTo>
                  <a:lnTo>
                    <a:pt x="1092" y="1224"/>
                  </a:lnTo>
                  <a:lnTo>
                    <a:pt x="634" y="1224"/>
                  </a:lnTo>
                  <a:close/>
                  <a:moveTo>
                    <a:pt x="234" y="1222"/>
                  </a:moveTo>
                  <a:lnTo>
                    <a:pt x="267" y="1276"/>
                  </a:lnTo>
                  <a:lnTo>
                    <a:pt x="304" y="1327"/>
                  </a:lnTo>
                  <a:lnTo>
                    <a:pt x="346" y="1374"/>
                  </a:lnTo>
                  <a:lnTo>
                    <a:pt x="391" y="1418"/>
                  </a:lnTo>
                  <a:lnTo>
                    <a:pt x="440" y="1458"/>
                  </a:lnTo>
                  <a:lnTo>
                    <a:pt x="492" y="1493"/>
                  </a:lnTo>
                  <a:lnTo>
                    <a:pt x="546" y="1524"/>
                  </a:lnTo>
                  <a:lnTo>
                    <a:pt x="604" y="1550"/>
                  </a:lnTo>
                  <a:lnTo>
                    <a:pt x="567" y="1471"/>
                  </a:lnTo>
                  <a:lnTo>
                    <a:pt x="534" y="1390"/>
                  </a:lnTo>
                  <a:lnTo>
                    <a:pt x="506" y="1306"/>
                  </a:lnTo>
                  <a:lnTo>
                    <a:pt x="484" y="1222"/>
                  </a:lnTo>
                  <a:lnTo>
                    <a:pt x="234" y="1222"/>
                  </a:lnTo>
                  <a:close/>
                  <a:moveTo>
                    <a:pt x="1244" y="1221"/>
                  </a:moveTo>
                  <a:lnTo>
                    <a:pt x="1219" y="1308"/>
                  </a:lnTo>
                  <a:lnTo>
                    <a:pt x="1190" y="1393"/>
                  </a:lnTo>
                  <a:lnTo>
                    <a:pt x="1155" y="1476"/>
                  </a:lnTo>
                  <a:lnTo>
                    <a:pt x="1115" y="1557"/>
                  </a:lnTo>
                  <a:lnTo>
                    <a:pt x="1176" y="1531"/>
                  </a:lnTo>
                  <a:lnTo>
                    <a:pt x="1233" y="1500"/>
                  </a:lnTo>
                  <a:lnTo>
                    <a:pt x="1288" y="1464"/>
                  </a:lnTo>
                  <a:lnTo>
                    <a:pt x="1339" y="1425"/>
                  </a:lnTo>
                  <a:lnTo>
                    <a:pt x="1387" y="1380"/>
                  </a:lnTo>
                  <a:lnTo>
                    <a:pt x="1429" y="1330"/>
                  </a:lnTo>
                  <a:lnTo>
                    <a:pt x="1468" y="1278"/>
                  </a:lnTo>
                  <a:lnTo>
                    <a:pt x="1501" y="1221"/>
                  </a:lnTo>
                  <a:lnTo>
                    <a:pt x="1244" y="1221"/>
                  </a:lnTo>
                  <a:close/>
                  <a:moveTo>
                    <a:pt x="1275" y="674"/>
                  </a:moveTo>
                  <a:lnTo>
                    <a:pt x="1285" y="769"/>
                  </a:lnTo>
                  <a:lnTo>
                    <a:pt x="1288" y="865"/>
                  </a:lnTo>
                  <a:lnTo>
                    <a:pt x="1286" y="936"/>
                  </a:lnTo>
                  <a:lnTo>
                    <a:pt x="1280" y="1006"/>
                  </a:lnTo>
                  <a:lnTo>
                    <a:pt x="1272" y="1075"/>
                  </a:lnTo>
                  <a:lnTo>
                    <a:pt x="1563" y="1075"/>
                  </a:lnTo>
                  <a:lnTo>
                    <a:pt x="1574" y="1026"/>
                  </a:lnTo>
                  <a:lnTo>
                    <a:pt x="1582" y="976"/>
                  </a:lnTo>
                  <a:lnTo>
                    <a:pt x="1589" y="926"/>
                  </a:lnTo>
                  <a:lnTo>
                    <a:pt x="1590" y="874"/>
                  </a:lnTo>
                  <a:lnTo>
                    <a:pt x="1589" y="822"/>
                  </a:lnTo>
                  <a:lnTo>
                    <a:pt x="1584" y="771"/>
                  </a:lnTo>
                  <a:lnTo>
                    <a:pt x="1574" y="722"/>
                  </a:lnTo>
                  <a:lnTo>
                    <a:pt x="1563" y="674"/>
                  </a:lnTo>
                  <a:lnTo>
                    <a:pt x="1275" y="674"/>
                  </a:lnTo>
                  <a:close/>
                  <a:moveTo>
                    <a:pt x="608" y="673"/>
                  </a:moveTo>
                  <a:lnTo>
                    <a:pt x="599" y="743"/>
                  </a:lnTo>
                  <a:lnTo>
                    <a:pt x="594" y="813"/>
                  </a:lnTo>
                  <a:lnTo>
                    <a:pt x="592" y="883"/>
                  </a:lnTo>
                  <a:lnTo>
                    <a:pt x="594" y="948"/>
                  </a:lnTo>
                  <a:lnTo>
                    <a:pt x="598" y="1011"/>
                  </a:lnTo>
                  <a:lnTo>
                    <a:pt x="605" y="1074"/>
                  </a:lnTo>
                  <a:lnTo>
                    <a:pt x="1124" y="1074"/>
                  </a:lnTo>
                  <a:lnTo>
                    <a:pt x="1132" y="1005"/>
                  </a:lnTo>
                  <a:lnTo>
                    <a:pt x="1138" y="936"/>
                  </a:lnTo>
                  <a:lnTo>
                    <a:pt x="1140" y="864"/>
                  </a:lnTo>
                  <a:lnTo>
                    <a:pt x="1139" y="800"/>
                  </a:lnTo>
                  <a:lnTo>
                    <a:pt x="1134" y="737"/>
                  </a:lnTo>
                  <a:lnTo>
                    <a:pt x="1126" y="673"/>
                  </a:lnTo>
                  <a:lnTo>
                    <a:pt x="608" y="673"/>
                  </a:lnTo>
                  <a:close/>
                  <a:moveTo>
                    <a:pt x="175" y="673"/>
                  </a:moveTo>
                  <a:lnTo>
                    <a:pt x="159" y="738"/>
                  </a:lnTo>
                  <a:lnTo>
                    <a:pt x="150" y="806"/>
                  </a:lnTo>
                  <a:lnTo>
                    <a:pt x="146" y="874"/>
                  </a:lnTo>
                  <a:lnTo>
                    <a:pt x="148" y="926"/>
                  </a:lnTo>
                  <a:lnTo>
                    <a:pt x="153" y="976"/>
                  </a:lnTo>
                  <a:lnTo>
                    <a:pt x="162" y="1026"/>
                  </a:lnTo>
                  <a:lnTo>
                    <a:pt x="175" y="1075"/>
                  </a:lnTo>
                  <a:lnTo>
                    <a:pt x="457" y="1075"/>
                  </a:lnTo>
                  <a:lnTo>
                    <a:pt x="449" y="979"/>
                  </a:lnTo>
                  <a:lnTo>
                    <a:pt x="446" y="883"/>
                  </a:lnTo>
                  <a:lnTo>
                    <a:pt x="447" y="813"/>
                  </a:lnTo>
                  <a:lnTo>
                    <a:pt x="452" y="743"/>
                  </a:lnTo>
                  <a:lnTo>
                    <a:pt x="460" y="673"/>
                  </a:lnTo>
                  <a:lnTo>
                    <a:pt x="175" y="673"/>
                  </a:lnTo>
                  <a:close/>
                  <a:moveTo>
                    <a:pt x="1127" y="197"/>
                  </a:moveTo>
                  <a:lnTo>
                    <a:pt x="1165" y="277"/>
                  </a:lnTo>
                  <a:lnTo>
                    <a:pt x="1197" y="357"/>
                  </a:lnTo>
                  <a:lnTo>
                    <a:pt x="1225" y="441"/>
                  </a:lnTo>
                  <a:lnTo>
                    <a:pt x="1248" y="526"/>
                  </a:lnTo>
                  <a:lnTo>
                    <a:pt x="1501" y="526"/>
                  </a:lnTo>
                  <a:lnTo>
                    <a:pt x="1468" y="472"/>
                  </a:lnTo>
                  <a:lnTo>
                    <a:pt x="1430" y="420"/>
                  </a:lnTo>
                  <a:lnTo>
                    <a:pt x="1389" y="372"/>
                  </a:lnTo>
                  <a:lnTo>
                    <a:pt x="1344" y="328"/>
                  </a:lnTo>
                  <a:lnTo>
                    <a:pt x="1294" y="288"/>
                  </a:lnTo>
                  <a:lnTo>
                    <a:pt x="1242" y="254"/>
                  </a:lnTo>
                  <a:lnTo>
                    <a:pt x="1186" y="222"/>
                  </a:lnTo>
                  <a:lnTo>
                    <a:pt x="1127" y="197"/>
                  </a:lnTo>
                  <a:close/>
                  <a:moveTo>
                    <a:pt x="616" y="194"/>
                  </a:moveTo>
                  <a:lnTo>
                    <a:pt x="556" y="220"/>
                  </a:lnTo>
                  <a:lnTo>
                    <a:pt x="499" y="251"/>
                  </a:lnTo>
                  <a:lnTo>
                    <a:pt x="446" y="286"/>
                  </a:lnTo>
                  <a:lnTo>
                    <a:pt x="396" y="326"/>
                  </a:lnTo>
                  <a:lnTo>
                    <a:pt x="349" y="370"/>
                  </a:lnTo>
                  <a:lnTo>
                    <a:pt x="307" y="418"/>
                  </a:lnTo>
                  <a:lnTo>
                    <a:pt x="269" y="471"/>
                  </a:lnTo>
                  <a:lnTo>
                    <a:pt x="234" y="525"/>
                  </a:lnTo>
                  <a:lnTo>
                    <a:pt x="489" y="525"/>
                  </a:lnTo>
                  <a:lnTo>
                    <a:pt x="513" y="439"/>
                  </a:lnTo>
                  <a:lnTo>
                    <a:pt x="542" y="355"/>
                  </a:lnTo>
                  <a:lnTo>
                    <a:pt x="576" y="274"/>
                  </a:lnTo>
                  <a:lnTo>
                    <a:pt x="616" y="194"/>
                  </a:lnTo>
                  <a:close/>
                  <a:moveTo>
                    <a:pt x="869" y="149"/>
                  </a:moveTo>
                  <a:lnTo>
                    <a:pt x="841" y="149"/>
                  </a:lnTo>
                  <a:lnTo>
                    <a:pt x="814" y="151"/>
                  </a:lnTo>
                  <a:lnTo>
                    <a:pt x="769" y="221"/>
                  </a:lnTo>
                  <a:lnTo>
                    <a:pt x="730" y="295"/>
                  </a:lnTo>
                  <a:lnTo>
                    <a:pt x="695" y="370"/>
                  </a:lnTo>
                  <a:lnTo>
                    <a:pt x="666" y="446"/>
                  </a:lnTo>
                  <a:lnTo>
                    <a:pt x="642" y="526"/>
                  </a:lnTo>
                  <a:lnTo>
                    <a:pt x="1097" y="526"/>
                  </a:lnTo>
                  <a:lnTo>
                    <a:pt x="1074" y="447"/>
                  </a:lnTo>
                  <a:lnTo>
                    <a:pt x="1045" y="371"/>
                  </a:lnTo>
                  <a:lnTo>
                    <a:pt x="1013" y="296"/>
                  </a:lnTo>
                  <a:lnTo>
                    <a:pt x="974" y="222"/>
                  </a:lnTo>
                  <a:lnTo>
                    <a:pt x="932" y="152"/>
                  </a:lnTo>
                  <a:lnTo>
                    <a:pt x="900" y="149"/>
                  </a:lnTo>
                  <a:lnTo>
                    <a:pt x="869" y="149"/>
                  </a:lnTo>
                  <a:close/>
                  <a:moveTo>
                    <a:pt x="869" y="0"/>
                  </a:moveTo>
                  <a:lnTo>
                    <a:pt x="938" y="3"/>
                  </a:lnTo>
                  <a:lnTo>
                    <a:pt x="1005" y="12"/>
                  </a:lnTo>
                  <a:lnTo>
                    <a:pt x="1073" y="25"/>
                  </a:lnTo>
                  <a:lnTo>
                    <a:pt x="1138" y="43"/>
                  </a:lnTo>
                  <a:lnTo>
                    <a:pt x="1201" y="67"/>
                  </a:lnTo>
                  <a:lnTo>
                    <a:pt x="1263" y="96"/>
                  </a:lnTo>
                  <a:lnTo>
                    <a:pt x="1322" y="129"/>
                  </a:lnTo>
                  <a:lnTo>
                    <a:pt x="1378" y="167"/>
                  </a:lnTo>
                  <a:lnTo>
                    <a:pt x="1432" y="210"/>
                  </a:lnTo>
                  <a:lnTo>
                    <a:pt x="1482" y="257"/>
                  </a:lnTo>
                  <a:lnTo>
                    <a:pt x="1529" y="307"/>
                  </a:lnTo>
                  <a:lnTo>
                    <a:pt x="1572" y="362"/>
                  </a:lnTo>
                  <a:lnTo>
                    <a:pt x="1610" y="418"/>
                  </a:lnTo>
                  <a:lnTo>
                    <a:pt x="1643" y="478"/>
                  </a:lnTo>
                  <a:lnTo>
                    <a:pt x="1671" y="540"/>
                  </a:lnTo>
                  <a:lnTo>
                    <a:pt x="1695" y="604"/>
                  </a:lnTo>
                  <a:lnTo>
                    <a:pt x="1714" y="668"/>
                  </a:lnTo>
                  <a:lnTo>
                    <a:pt x="1726" y="737"/>
                  </a:lnTo>
                  <a:lnTo>
                    <a:pt x="1735" y="805"/>
                  </a:lnTo>
                  <a:lnTo>
                    <a:pt x="1738" y="874"/>
                  </a:lnTo>
                  <a:lnTo>
                    <a:pt x="1735" y="944"/>
                  </a:lnTo>
                  <a:lnTo>
                    <a:pt x="1726" y="1012"/>
                  </a:lnTo>
                  <a:lnTo>
                    <a:pt x="1714" y="1079"/>
                  </a:lnTo>
                  <a:lnTo>
                    <a:pt x="1695" y="1145"/>
                  </a:lnTo>
                  <a:lnTo>
                    <a:pt x="1672" y="1209"/>
                  </a:lnTo>
                  <a:lnTo>
                    <a:pt x="1643" y="1271"/>
                  </a:lnTo>
                  <a:lnTo>
                    <a:pt x="1611" y="1329"/>
                  </a:lnTo>
                  <a:lnTo>
                    <a:pt x="1572" y="1387"/>
                  </a:lnTo>
                  <a:lnTo>
                    <a:pt x="1530" y="1440"/>
                  </a:lnTo>
                  <a:lnTo>
                    <a:pt x="1482" y="1492"/>
                  </a:lnTo>
                  <a:lnTo>
                    <a:pt x="1432" y="1539"/>
                  </a:lnTo>
                  <a:lnTo>
                    <a:pt x="1378" y="1582"/>
                  </a:lnTo>
                  <a:lnTo>
                    <a:pt x="1322" y="1619"/>
                  </a:lnTo>
                  <a:lnTo>
                    <a:pt x="1263" y="1653"/>
                  </a:lnTo>
                  <a:lnTo>
                    <a:pt x="1201" y="1681"/>
                  </a:lnTo>
                  <a:lnTo>
                    <a:pt x="1138" y="1704"/>
                  </a:lnTo>
                  <a:lnTo>
                    <a:pt x="1073" y="1723"/>
                  </a:lnTo>
                  <a:lnTo>
                    <a:pt x="1005" y="1737"/>
                  </a:lnTo>
                  <a:lnTo>
                    <a:pt x="938" y="1745"/>
                  </a:lnTo>
                  <a:lnTo>
                    <a:pt x="869" y="1747"/>
                  </a:lnTo>
                  <a:lnTo>
                    <a:pt x="799" y="1745"/>
                  </a:lnTo>
                  <a:lnTo>
                    <a:pt x="731" y="1737"/>
                  </a:lnTo>
                  <a:lnTo>
                    <a:pt x="665" y="1723"/>
                  </a:lnTo>
                  <a:lnTo>
                    <a:pt x="599" y="1705"/>
                  </a:lnTo>
                  <a:lnTo>
                    <a:pt x="535" y="1681"/>
                  </a:lnTo>
                  <a:lnTo>
                    <a:pt x="475" y="1653"/>
                  </a:lnTo>
                  <a:lnTo>
                    <a:pt x="416" y="1619"/>
                  </a:lnTo>
                  <a:lnTo>
                    <a:pt x="359" y="1582"/>
                  </a:lnTo>
                  <a:lnTo>
                    <a:pt x="305" y="1539"/>
                  </a:lnTo>
                  <a:lnTo>
                    <a:pt x="254" y="1492"/>
                  </a:lnTo>
                  <a:lnTo>
                    <a:pt x="207" y="1440"/>
                  </a:lnTo>
                  <a:lnTo>
                    <a:pt x="165" y="1387"/>
                  </a:lnTo>
                  <a:lnTo>
                    <a:pt x="127" y="1329"/>
                  </a:lnTo>
                  <a:lnTo>
                    <a:pt x="94" y="1271"/>
                  </a:lnTo>
                  <a:lnTo>
                    <a:pt x="66" y="1209"/>
                  </a:lnTo>
                  <a:lnTo>
                    <a:pt x="43" y="1145"/>
                  </a:lnTo>
                  <a:lnTo>
                    <a:pt x="24" y="1079"/>
                  </a:lnTo>
                  <a:lnTo>
                    <a:pt x="10" y="1012"/>
                  </a:lnTo>
                  <a:lnTo>
                    <a:pt x="3" y="944"/>
                  </a:lnTo>
                  <a:lnTo>
                    <a:pt x="0" y="874"/>
                  </a:lnTo>
                  <a:lnTo>
                    <a:pt x="2" y="805"/>
                  </a:lnTo>
                  <a:lnTo>
                    <a:pt x="10" y="737"/>
                  </a:lnTo>
                  <a:lnTo>
                    <a:pt x="24" y="668"/>
                  </a:lnTo>
                  <a:lnTo>
                    <a:pt x="42" y="604"/>
                  </a:lnTo>
                  <a:lnTo>
                    <a:pt x="66" y="540"/>
                  </a:lnTo>
                  <a:lnTo>
                    <a:pt x="94" y="478"/>
                  </a:lnTo>
                  <a:lnTo>
                    <a:pt x="127" y="418"/>
                  </a:lnTo>
                  <a:lnTo>
                    <a:pt x="165" y="362"/>
                  </a:lnTo>
                  <a:lnTo>
                    <a:pt x="207" y="307"/>
                  </a:lnTo>
                  <a:lnTo>
                    <a:pt x="254" y="257"/>
                  </a:lnTo>
                  <a:lnTo>
                    <a:pt x="305" y="210"/>
                  </a:lnTo>
                  <a:lnTo>
                    <a:pt x="359" y="167"/>
                  </a:lnTo>
                  <a:lnTo>
                    <a:pt x="416" y="129"/>
                  </a:lnTo>
                  <a:lnTo>
                    <a:pt x="475" y="96"/>
                  </a:lnTo>
                  <a:lnTo>
                    <a:pt x="535" y="67"/>
                  </a:lnTo>
                  <a:lnTo>
                    <a:pt x="599" y="43"/>
                  </a:lnTo>
                  <a:lnTo>
                    <a:pt x="665" y="25"/>
                  </a:lnTo>
                  <a:lnTo>
                    <a:pt x="731" y="12"/>
                  </a:lnTo>
                  <a:lnTo>
                    <a:pt x="799" y="3"/>
                  </a:lnTo>
                  <a:lnTo>
                    <a:pt x="8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4" name="Group 1703"/>
          <p:cNvGrpSpPr/>
          <p:nvPr/>
        </p:nvGrpSpPr>
        <p:grpSpPr>
          <a:xfrm>
            <a:off x="8587978" y="455415"/>
            <a:ext cx="229791" cy="230981"/>
            <a:chOff x="11563350" y="390525"/>
            <a:chExt cx="306388" cy="307975"/>
          </a:xfrm>
          <a:solidFill>
            <a:schemeClr val="tx1">
              <a:lumMod val="65000"/>
              <a:lumOff val="35000"/>
            </a:schemeClr>
          </a:solidFill>
        </p:grpSpPr>
        <p:sp>
          <p:nvSpPr>
            <p:cNvPr id="313" name="Freeform 109"/>
            <p:cNvSpPr>
              <a:spLocks noEditPoints="1"/>
            </p:cNvSpPr>
            <p:nvPr/>
          </p:nvSpPr>
          <p:spPr bwMode="auto">
            <a:xfrm>
              <a:off x="11663363" y="390525"/>
              <a:ext cx="206375" cy="206375"/>
            </a:xfrm>
            <a:custGeom>
              <a:avLst/>
              <a:gdLst>
                <a:gd name="T0" fmla="*/ 1000 w 2328"/>
                <a:gd name="T1" fmla="*/ 453 h 2338"/>
                <a:gd name="T2" fmla="*/ 761 w 2328"/>
                <a:gd name="T3" fmla="*/ 556 h 2338"/>
                <a:gd name="T4" fmla="*/ 579 w 2328"/>
                <a:gd name="T5" fmla="*/ 727 h 2338"/>
                <a:gd name="T6" fmla="*/ 465 w 2328"/>
                <a:gd name="T7" fmla="*/ 950 h 2338"/>
                <a:gd name="T8" fmla="*/ 433 w 2328"/>
                <a:gd name="T9" fmla="*/ 1202 h 2338"/>
                <a:gd name="T10" fmla="*/ 491 w 2328"/>
                <a:gd name="T11" fmla="*/ 1455 h 2338"/>
                <a:gd name="T12" fmla="*/ 622 w 2328"/>
                <a:gd name="T13" fmla="*/ 1664 h 2338"/>
                <a:gd name="T14" fmla="*/ 812 w 2328"/>
                <a:gd name="T15" fmla="*/ 1813 h 2338"/>
                <a:gd name="T16" fmla="*/ 1040 w 2328"/>
                <a:gd name="T17" fmla="*/ 1893 h 2338"/>
                <a:gd name="T18" fmla="*/ 1272 w 2328"/>
                <a:gd name="T19" fmla="*/ 1895 h 2338"/>
                <a:gd name="T20" fmla="*/ 1511 w 2328"/>
                <a:gd name="T21" fmla="*/ 1816 h 2338"/>
                <a:gd name="T22" fmla="*/ 1708 w 2328"/>
                <a:gd name="T23" fmla="*/ 1659 h 2338"/>
                <a:gd name="T24" fmla="*/ 1839 w 2328"/>
                <a:gd name="T25" fmla="*/ 1448 h 2338"/>
                <a:gd name="T26" fmla="*/ 1894 w 2328"/>
                <a:gd name="T27" fmla="*/ 1201 h 2338"/>
                <a:gd name="T28" fmla="*/ 1858 w 2328"/>
                <a:gd name="T29" fmla="*/ 942 h 2338"/>
                <a:gd name="T30" fmla="*/ 1743 w 2328"/>
                <a:gd name="T31" fmla="*/ 722 h 2338"/>
                <a:gd name="T32" fmla="*/ 1566 w 2328"/>
                <a:gd name="T33" fmla="*/ 557 h 2338"/>
                <a:gd name="T34" fmla="*/ 1346 w 2328"/>
                <a:gd name="T35" fmla="*/ 457 h 2338"/>
                <a:gd name="T36" fmla="*/ 1053 w 2328"/>
                <a:gd name="T37" fmla="*/ 0 h 2338"/>
                <a:gd name="T38" fmla="*/ 1309 w 2328"/>
                <a:gd name="T39" fmla="*/ 12 h 2338"/>
                <a:gd name="T40" fmla="*/ 1352 w 2328"/>
                <a:gd name="T41" fmla="*/ 72 h 2338"/>
                <a:gd name="T42" fmla="*/ 1571 w 2328"/>
                <a:gd name="T43" fmla="*/ 356 h 2338"/>
                <a:gd name="T44" fmla="*/ 1838 w 2328"/>
                <a:gd name="T45" fmla="*/ 247 h 2338"/>
                <a:gd name="T46" fmla="*/ 1900 w 2328"/>
                <a:gd name="T47" fmla="*/ 258 h 2338"/>
                <a:gd name="T48" fmla="*/ 2077 w 2328"/>
                <a:gd name="T49" fmla="*/ 439 h 2338"/>
                <a:gd name="T50" fmla="*/ 2083 w 2328"/>
                <a:gd name="T51" fmla="*/ 513 h 2338"/>
                <a:gd name="T52" fmla="*/ 2001 w 2328"/>
                <a:gd name="T53" fmla="*/ 823 h 2338"/>
                <a:gd name="T54" fmla="*/ 2277 w 2328"/>
                <a:gd name="T55" fmla="*/ 989 h 2338"/>
                <a:gd name="T56" fmla="*/ 2324 w 2328"/>
                <a:gd name="T57" fmla="*/ 1045 h 2338"/>
                <a:gd name="T58" fmla="*/ 2324 w 2328"/>
                <a:gd name="T59" fmla="*/ 1303 h 2338"/>
                <a:gd name="T60" fmla="*/ 2276 w 2328"/>
                <a:gd name="T61" fmla="*/ 1360 h 2338"/>
                <a:gd name="T62" fmla="*/ 1999 w 2328"/>
                <a:gd name="T63" fmla="*/ 1522 h 2338"/>
                <a:gd name="T64" fmla="*/ 2078 w 2328"/>
                <a:gd name="T65" fmla="*/ 1833 h 2338"/>
                <a:gd name="T66" fmla="*/ 2072 w 2328"/>
                <a:gd name="T67" fmla="*/ 1907 h 2338"/>
                <a:gd name="T68" fmla="*/ 1889 w 2328"/>
                <a:gd name="T69" fmla="*/ 2088 h 2338"/>
                <a:gd name="T70" fmla="*/ 1815 w 2328"/>
                <a:gd name="T71" fmla="*/ 2092 h 2338"/>
                <a:gd name="T72" fmla="*/ 1508 w 2328"/>
                <a:gd name="T73" fmla="*/ 2011 h 2338"/>
                <a:gd name="T74" fmla="*/ 1343 w 2328"/>
                <a:gd name="T75" fmla="*/ 2288 h 2338"/>
                <a:gd name="T76" fmla="*/ 1286 w 2328"/>
                <a:gd name="T77" fmla="*/ 2336 h 2338"/>
                <a:gd name="T78" fmla="*/ 1030 w 2328"/>
                <a:gd name="T79" fmla="*/ 2335 h 2338"/>
                <a:gd name="T80" fmla="*/ 973 w 2328"/>
                <a:gd name="T81" fmla="*/ 2286 h 2338"/>
                <a:gd name="T82" fmla="*/ 815 w 2328"/>
                <a:gd name="T83" fmla="*/ 2009 h 2338"/>
                <a:gd name="T84" fmla="*/ 508 w 2328"/>
                <a:gd name="T85" fmla="*/ 2090 h 2338"/>
                <a:gd name="T86" fmla="*/ 444 w 2328"/>
                <a:gd name="T87" fmla="*/ 2091 h 2338"/>
                <a:gd name="T88" fmla="*/ 266 w 2328"/>
                <a:gd name="T89" fmla="*/ 1919 h 2338"/>
                <a:gd name="T90" fmla="*/ 243 w 2328"/>
                <a:gd name="T91" fmla="*/ 1848 h 2338"/>
                <a:gd name="T92" fmla="*/ 355 w 2328"/>
                <a:gd name="T93" fmla="*/ 1579 h 2338"/>
                <a:gd name="T94" fmla="*/ 69 w 2328"/>
                <a:gd name="T95" fmla="*/ 1361 h 2338"/>
                <a:gd name="T96" fmla="*/ 9 w 2328"/>
                <a:gd name="T97" fmla="*/ 1317 h 2338"/>
                <a:gd name="T98" fmla="*/ 2 w 2328"/>
                <a:gd name="T99" fmla="*/ 1059 h 2338"/>
                <a:gd name="T100" fmla="*/ 36 w 2328"/>
                <a:gd name="T101" fmla="*/ 993 h 2338"/>
                <a:gd name="T102" fmla="*/ 304 w 2328"/>
                <a:gd name="T103" fmla="*/ 880 h 2338"/>
                <a:gd name="T104" fmla="*/ 254 w 2328"/>
                <a:gd name="T105" fmla="*/ 525 h 2338"/>
                <a:gd name="T106" fmla="*/ 243 w 2328"/>
                <a:gd name="T107" fmla="*/ 451 h 2338"/>
                <a:gd name="T108" fmla="*/ 416 w 2328"/>
                <a:gd name="T109" fmla="*/ 266 h 2338"/>
                <a:gd name="T110" fmla="*/ 492 w 2328"/>
                <a:gd name="T111" fmla="*/ 244 h 2338"/>
                <a:gd name="T112" fmla="*/ 754 w 2328"/>
                <a:gd name="T113" fmla="*/ 357 h 2338"/>
                <a:gd name="T114" fmla="*/ 971 w 2328"/>
                <a:gd name="T115" fmla="*/ 70 h 2338"/>
                <a:gd name="T116" fmla="*/ 1015 w 2328"/>
                <a:gd name="T117" fmla="*/ 10 h 2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28" h="2338">
                  <a:moveTo>
                    <a:pt x="1164" y="434"/>
                  </a:moveTo>
                  <a:lnTo>
                    <a:pt x="1110" y="436"/>
                  </a:lnTo>
                  <a:lnTo>
                    <a:pt x="1055" y="442"/>
                  </a:lnTo>
                  <a:lnTo>
                    <a:pt x="1000" y="453"/>
                  </a:lnTo>
                  <a:lnTo>
                    <a:pt x="936" y="471"/>
                  </a:lnTo>
                  <a:lnTo>
                    <a:pt x="874" y="494"/>
                  </a:lnTo>
                  <a:lnTo>
                    <a:pt x="816" y="523"/>
                  </a:lnTo>
                  <a:lnTo>
                    <a:pt x="761" y="556"/>
                  </a:lnTo>
                  <a:lnTo>
                    <a:pt x="710" y="593"/>
                  </a:lnTo>
                  <a:lnTo>
                    <a:pt x="662" y="634"/>
                  </a:lnTo>
                  <a:lnTo>
                    <a:pt x="619" y="680"/>
                  </a:lnTo>
                  <a:lnTo>
                    <a:pt x="579" y="727"/>
                  </a:lnTo>
                  <a:lnTo>
                    <a:pt x="544" y="779"/>
                  </a:lnTo>
                  <a:lnTo>
                    <a:pt x="513" y="834"/>
                  </a:lnTo>
                  <a:lnTo>
                    <a:pt x="487" y="891"/>
                  </a:lnTo>
                  <a:lnTo>
                    <a:pt x="465" y="950"/>
                  </a:lnTo>
                  <a:lnTo>
                    <a:pt x="450" y="1011"/>
                  </a:lnTo>
                  <a:lnTo>
                    <a:pt x="439" y="1073"/>
                  </a:lnTo>
                  <a:lnTo>
                    <a:pt x="433" y="1138"/>
                  </a:lnTo>
                  <a:lnTo>
                    <a:pt x="433" y="1202"/>
                  </a:lnTo>
                  <a:lnTo>
                    <a:pt x="439" y="1268"/>
                  </a:lnTo>
                  <a:lnTo>
                    <a:pt x="451" y="1333"/>
                  </a:lnTo>
                  <a:lnTo>
                    <a:pt x="468" y="1396"/>
                  </a:lnTo>
                  <a:lnTo>
                    <a:pt x="491" y="1455"/>
                  </a:lnTo>
                  <a:lnTo>
                    <a:pt x="517" y="1512"/>
                  </a:lnTo>
                  <a:lnTo>
                    <a:pt x="548" y="1566"/>
                  </a:lnTo>
                  <a:lnTo>
                    <a:pt x="583" y="1616"/>
                  </a:lnTo>
                  <a:lnTo>
                    <a:pt x="622" y="1664"/>
                  </a:lnTo>
                  <a:lnTo>
                    <a:pt x="665" y="1707"/>
                  </a:lnTo>
                  <a:lnTo>
                    <a:pt x="712" y="1746"/>
                  </a:lnTo>
                  <a:lnTo>
                    <a:pt x="760" y="1782"/>
                  </a:lnTo>
                  <a:lnTo>
                    <a:pt x="812" y="1813"/>
                  </a:lnTo>
                  <a:lnTo>
                    <a:pt x="865" y="1840"/>
                  </a:lnTo>
                  <a:lnTo>
                    <a:pt x="922" y="1863"/>
                  </a:lnTo>
                  <a:lnTo>
                    <a:pt x="980" y="1881"/>
                  </a:lnTo>
                  <a:lnTo>
                    <a:pt x="1040" y="1893"/>
                  </a:lnTo>
                  <a:lnTo>
                    <a:pt x="1100" y="1901"/>
                  </a:lnTo>
                  <a:lnTo>
                    <a:pt x="1162" y="1904"/>
                  </a:lnTo>
                  <a:lnTo>
                    <a:pt x="1217" y="1902"/>
                  </a:lnTo>
                  <a:lnTo>
                    <a:pt x="1272" y="1895"/>
                  </a:lnTo>
                  <a:lnTo>
                    <a:pt x="1326" y="1885"/>
                  </a:lnTo>
                  <a:lnTo>
                    <a:pt x="1391" y="1867"/>
                  </a:lnTo>
                  <a:lnTo>
                    <a:pt x="1452" y="1844"/>
                  </a:lnTo>
                  <a:lnTo>
                    <a:pt x="1511" y="1816"/>
                  </a:lnTo>
                  <a:lnTo>
                    <a:pt x="1565" y="1783"/>
                  </a:lnTo>
                  <a:lnTo>
                    <a:pt x="1616" y="1746"/>
                  </a:lnTo>
                  <a:lnTo>
                    <a:pt x="1663" y="1705"/>
                  </a:lnTo>
                  <a:lnTo>
                    <a:pt x="1708" y="1659"/>
                  </a:lnTo>
                  <a:lnTo>
                    <a:pt x="1748" y="1611"/>
                  </a:lnTo>
                  <a:lnTo>
                    <a:pt x="1782" y="1559"/>
                  </a:lnTo>
                  <a:lnTo>
                    <a:pt x="1813" y="1505"/>
                  </a:lnTo>
                  <a:lnTo>
                    <a:pt x="1839" y="1448"/>
                  </a:lnTo>
                  <a:lnTo>
                    <a:pt x="1860" y="1389"/>
                  </a:lnTo>
                  <a:lnTo>
                    <a:pt x="1877" y="1327"/>
                  </a:lnTo>
                  <a:lnTo>
                    <a:pt x="1888" y="1265"/>
                  </a:lnTo>
                  <a:lnTo>
                    <a:pt x="1894" y="1201"/>
                  </a:lnTo>
                  <a:lnTo>
                    <a:pt x="1894" y="1136"/>
                  </a:lnTo>
                  <a:lnTo>
                    <a:pt x="1888" y="1070"/>
                  </a:lnTo>
                  <a:lnTo>
                    <a:pt x="1876" y="1004"/>
                  </a:lnTo>
                  <a:lnTo>
                    <a:pt x="1858" y="942"/>
                  </a:lnTo>
                  <a:lnTo>
                    <a:pt x="1836" y="883"/>
                  </a:lnTo>
                  <a:lnTo>
                    <a:pt x="1810" y="826"/>
                  </a:lnTo>
                  <a:lnTo>
                    <a:pt x="1778" y="772"/>
                  </a:lnTo>
                  <a:lnTo>
                    <a:pt x="1743" y="722"/>
                  </a:lnTo>
                  <a:lnTo>
                    <a:pt x="1704" y="674"/>
                  </a:lnTo>
                  <a:lnTo>
                    <a:pt x="1661" y="631"/>
                  </a:lnTo>
                  <a:lnTo>
                    <a:pt x="1616" y="592"/>
                  </a:lnTo>
                  <a:lnTo>
                    <a:pt x="1566" y="557"/>
                  </a:lnTo>
                  <a:lnTo>
                    <a:pt x="1515" y="525"/>
                  </a:lnTo>
                  <a:lnTo>
                    <a:pt x="1461" y="498"/>
                  </a:lnTo>
                  <a:lnTo>
                    <a:pt x="1404" y="475"/>
                  </a:lnTo>
                  <a:lnTo>
                    <a:pt x="1346" y="457"/>
                  </a:lnTo>
                  <a:lnTo>
                    <a:pt x="1287" y="445"/>
                  </a:lnTo>
                  <a:lnTo>
                    <a:pt x="1226" y="437"/>
                  </a:lnTo>
                  <a:lnTo>
                    <a:pt x="1164" y="434"/>
                  </a:lnTo>
                  <a:close/>
                  <a:moveTo>
                    <a:pt x="1053" y="0"/>
                  </a:moveTo>
                  <a:lnTo>
                    <a:pt x="1161" y="1"/>
                  </a:lnTo>
                  <a:lnTo>
                    <a:pt x="1270" y="2"/>
                  </a:lnTo>
                  <a:lnTo>
                    <a:pt x="1290" y="4"/>
                  </a:lnTo>
                  <a:lnTo>
                    <a:pt x="1309" y="12"/>
                  </a:lnTo>
                  <a:lnTo>
                    <a:pt x="1324" y="22"/>
                  </a:lnTo>
                  <a:lnTo>
                    <a:pt x="1337" y="36"/>
                  </a:lnTo>
                  <a:lnTo>
                    <a:pt x="1346" y="53"/>
                  </a:lnTo>
                  <a:lnTo>
                    <a:pt x="1352" y="72"/>
                  </a:lnTo>
                  <a:lnTo>
                    <a:pt x="1387" y="288"/>
                  </a:lnTo>
                  <a:lnTo>
                    <a:pt x="1451" y="306"/>
                  </a:lnTo>
                  <a:lnTo>
                    <a:pt x="1512" y="328"/>
                  </a:lnTo>
                  <a:lnTo>
                    <a:pt x="1571" y="356"/>
                  </a:lnTo>
                  <a:lnTo>
                    <a:pt x="1626" y="386"/>
                  </a:lnTo>
                  <a:lnTo>
                    <a:pt x="1808" y="259"/>
                  </a:lnTo>
                  <a:lnTo>
                    <a:pt x="1822" y="251"/>
                  </a:lnTo>
                  <a:lnTo>
                    <a:pt x="1838" y="247"/>
                  </a:lnTo>
                  <a:lnTo>
                    <a:pt x="1855" y="245"/>
                  </a:lnTo>
                  <a:lnTo>
                    <a:pt x="1871" y="247"/>
                  </a:lnTo>
                  <a:lnTo>
                    <a:pt x="1886" y="251"/>
                  </a:lnTo>
                  <a:lnTo>
                    <a:pt x="1900" y="258"/>
                  </a:lnTo>
                  <a:lnTo>
                    <a:pt x="1914" y="269"/>
                  </a:lnTo>
                  <a:lnTo>
                    <a:pt x="1990" y="346"/>
                  </a:lnTo>
                  <a:lnTo>
                    <a:pt x="2064" y="423"/>
                  </a:lnTo>
                  <a:lnTo>
                    <a:pt x="2077" y="439"/>
                  </a:lnTo>
                  <a:lnTo>
                    <a:pt x="2085" y="456"/>
                  </a:lnTo>
                  <a:lnTo>
                    <a:pt x="2089" y="475"/>
                  </a:lnTo>
                  <a:lnTo>
                    <a:pt x="2089" y="494"/>
                  </a:lnTo>
                  <a:lnTo>
                    <a:pt x="2083" y="513"/>
                  </a:lnTo>
                  <a:lnTo>
                    <a:pt x="2074" y="530"/>
                  </a:lnTo>
                  <a:lnTo>
                    <a:pt x="1945" y="710"/>
                  </a:lnTo>
                  <a:lnTo>
                    <a:pt x="1976" y="766"/>
                  </a:lnTo>
                  <a:lnTo>
                    <a:pt x="2001" y="823"/>
                  </a:lnTo>
                  <a:lnTo>
                    <a:pt x="2023" y="884"/>
                  </a:lnTo>
                  <a:lnTo>
                    <a:pt x="2041" y="945"/>
                  </a:lnTo>
                  <a:lnTo>
                    <a:pt x="2258" y="983"/>
                  </a:lnTo>
                  <a:lnTo>
                    <a:pt x="2277" y="989"/>
                  </a:lnTo>
                  <a:lnTo>
                    <a:pt x="2293" y="998"/>
                  </a:lnTo>
                  <a:lnTo>
                    <a:pt x="2307" y="1012"/>
                  </a:lnTo>
                  <a:lnTo>
                    <a:pt x="2318" y="1027"/>
                  </a:lnTo>
                  <a:lnTo>
                    <a:pt x="2324" y="1045"/>
                  </a:lnTo>
                  <a:lnTo>
                    <a:pt x="2328" y="1064"/>
                  </a:lnTo>
                  <a:lnTo>
                    <a:pt x="2328" y="1174"/>
                  </a:lnTo>
                  <a:lnTo>
                    <a:pt x="2327" y="1283"/>
                  </a:lnTo>
                  <a:lnTo>
                    <a:pt x="2324" y="1303"/>
                  </a:lnTo>
                  <a:lnTo>
                    <a:pt x="2317" y="1321"/>
                  </a:lnTo>
                  <a:lnTo>
                    <a:pt x="2307" y="1337"/>
                  </a:lnTo>
                  <a:lnTo>
                    <a:pt x="2293" y="1350"/>
                  </a:lnTo>
                  <a:lnTo>
                    <a:pt x="2276" y="1360"/>
                  </a:lnTo>
                  <a:lnTo>
                    <a:pt x="2256" y="1365"/>
                  </a:lnTo>
                  <a:lnTo>
                    <a:pt x="2040" y="1400"/>
                  </a:lnTo>
                  <a:lnTo>
                    <a:pt x="2021" y="1462"/>
                  </a:lnTo>
                  <a:lnTo>
                    <a:pt x="1999" y="1522"/>
                  </a:lnTo>
                  <a:lnTo>
                    <a:pt x="1973" y="1579"/>
                  </a:lnTo>
                  <a:lnTo>
                    <a:pt x="1942" y="1635"/>
                  </a:lnTo>
                  <a:lnTo>
                    <a:pt x="2069" y="1816"/>
                  </a:lnTo>
                  <a:lnTo>
                    <a:pt x="2078" y="1833"/>
                  </a:lnTo>
                  <a:lnTo>
                    <a:pt x="2083" y="1852"/>
                  </a:lnTo>
                  <a:lnTo>
                    <a:pt x="2083" y="1871"/>
                  </a:lnTo>
                  <a:lnTo>
                    <a:pt x="2079" y="1890"/>
                  </a:lnTo>
                  <a:lnTo>
                    <a:pt x="2072" y="1907"/>
                  </a:lnTo>
                  <a:lnTo>
                    <a:pt x="2059" y="1923"/>
                  </a:lnTo>
                  <a:lnTo>
                    <a:pt x="1982" y="1999"/>
                  </a:lnTo>
                  <a:lnTo>
                    <a:pt x="1906" y="2075"/>
                  </a:lnTo>
                  <a:lnTo>
                    <a:pt x="1889" y="2088"/>
                  </a:lnTo>
                  <a:lnTo>
                    <a:pt x="1869" y="2096"/>
                  </a:lnTo>
                  <a:lnTo>
                    <a:pt x="1848" y="2099"/>
                  </a:lnTo>
                  <a:lnTo>
                    <a:pt x="1831" y="2097"/>
                  </a:lnTo>
                  <a:lnTo>
                    <a:pt x="1815" y="2092"/>
                  </a:lnTo>
                  <a:lnTo>
                    <a:pt x="1799" y="2083"/>
                  </a:lnTo>
                  <a:lnTo>
                    <a:pt x="1620" y="1955"/>
                  </a:lnTo>
                  <a:lnTo>
                    <a:pt x="1565" y="1985"/>
                  </a:lnTo>
                  <a:lnTo>
                    <a:pt x="1508" y="2011"/>
                  </a:lnTo>
                  <a:lnTo>
                    <a:pt x="1447" y="2033"/>
                  </a:lnTo>
                  <a:lnTo>
                    <a:pt x="1386" y="2051"/>
                  </a:lnTo>
                  <a:lnTo>
                    <a:pt x="1349" y="2269"/>
                  </a:lnTo>
                  <a:lnTo>
                    <a:pt x="1343" y="2288"/>
                  </a:lnTo>
                  <a:lnTo>
                    <a:pt x="1334" y="2305"/>
                  </a:lnTo>
                  <a:lnTo>
                    <a:pt x="1320" y="2319"/>
                  </a:lnTo>
                  <a:lnTo>
                    <a:pt x="1304" y="2329"/>
                  </a:lnTo>
                  <a:lnTo>
                    <a:pt x="1286" y="2336"/>
                  </a:lnTo>
                  <a:lnTo>
                    <a:pt x="1266" y="2338"/>
                  </a:lnTo>
                  <a:lnTo>
                    <a:pt x="1158" y="2338"/>
                  </a:lnTo>
                  <a:lnTo>
                    <a:pt x="1050" y="2337"/>
                  </a:lnTo>
                  <a:lnTo>
                    <a:pt x="1030" y="2335"/>
                  </a:lnTo>
                  <a:lnTo>
                    <a:pt x="1012" y="2327"/>
                  </a:lnTo>
                  <a:lnTo>
                    <a:pt x="996" y="2317"/>
                  </a:lnTo>
                  <a:lnTo>
                    <a:pt x="982" y="2303"/>
                  </a:lnTo>
                  <a:lnTo>
                    <a:pt x="973" y="2286"/>
                  </a:lnTo>
                  <a:lnTo>
                    <a:pt x="967" y="2267"/>
                  </a:lnTo>
                  <a:lnTo>
                    <a:pt x="933" y="2049"/>
                  </a:lnTo>
                  <a:lnTo>
                    <a:pt x="873" y="2031"/>
                  </a:lnTo>
                  <a:lnTo>
                    <a:pt x="815" y="2009"/>
                  </a:lnTo>
                  <a:lnTo>
                    <a:pt x="759" y="1983"/>
                  </a:lnTo>
                  <a:lnTo>
                    <a:pt x="704" y="1954"/>
                  </a:lnTo>
                  <a:lnTo>
                    <a:pt x="524" y="2082"/>
                  </a:lnTo>
                  <a:lnTo>
                    <a:pt x="508" y="2090"/>
                  </a:lnTo>
                  <a:lnTo>
                    <a:pt x="493" y="2095"/>
                  </a:lnTo>
                  <a:lnTo>
                    <a:pt x="476" y="2096"/>
                  </a:lnTo>
                  <a:lnTo>
                    <a:pt x="460" y="2095"/>
                  </a:lnTo>
                  <a:lnTo>
                    <a:pt x="444" y="2091"/>
                  </a:lnTo>
                  <a:lnTo>
                    <a:pt x="431" y="2084"/>
                  </a:lnTo>
                  <a:lnTo>
                    <a:pt x="417" y="2072"/>
                  </a:lnTo>
                  <a:lnTo>
                    <a:pt x="342" y="1996"/>
                  </a:lnTo>
                  <a:lnTo>
                    <a:pt x="266" y="1919"/>
                  </a:lnTo>
                  <a:lnTo>
                    <a:pt x="254" y="1904"/>
                  </a:lnTo>
                  <a:lnTo>
                    <a:pt x="245" y="1886"/>
                  </a:lnTo>
                  <a:lnTo>
                    <a:pt x="242" y="1867"/>
                  </a:lnTo>
                  <a:lnTo>
                    <a:pt x="243" y="1848"/>
                  </a:lnTo>
                  <a:lnTo>
                    <a:pt x="247" y="1829"/>
                  </a:lnTo>
                  <a:lnTo>
                    <a:pt x="257" y="1812"/>
                  </a:lnTo>
                  <a:lnTo>
                    <a:pt x="384" y="1634"/>
                  </a:lnTo>
                  <a:lnTo>
                    <a:pt x="355" y="1579"/>
                  </a:lnTo>
                  <a:lnTo>
                    <a:pt x="328" y="1521"/>
                  </a:lnTo>
                  <a:lnTo>
                    <a:pt x="305" y="1462"/>
                  </a:lnTo>
                  <a:lnTo>
                    <a:pt x="287" y="1399"/>
                  </a:lnTo>
                  <a:lnTo>
                    <a:pt x="69" y="1361"/>
                  </a:lnTo>
                  <a:lnTo>
                    <a:pt x="51" y="1356"/>
                  </a:lnTo>
                  <a:lnTo>
                    <a:pt x="34" y="1345"/>
                  </a:lnTo>
                  <a:lnTo>
                    <a:pt x="20" y="1332"/>
                  </a:lnTo>
                  <a:lnTo>
                    <a:pt x="9" y="1317"/>
                  </a:lnTo>
                  <a:lnTo>
                    <a:pt x="2" y="1298"/>
                  </a:lnTo>
                  <a:lnTo>
                    <a:pt x="0" y="1278"/>
                  </a:lnTo>
                  <a:lnTo>
                    <a:pt x="1" y="1169"/>
                  </a:lnTo>
                  <a:lnTo>
                    <a:pt x="2" y="1059"/>
                  </a:lnTo>
                  <a:lnTo>
                    <a:pt x="4" y="1039"/>
                  </a:lnTo>
                  <a:lnTo>
                    <a:pt x="11" y="1021"/>
                  </a:lnTo>
                  <a:lnTo>
                    <a:pt x="22" y="1005"/>
                  </a:lnTo>
                  <a:lnTo>
                    <a:pt x="36" y="993"/>
                  </a:lnTo>
                  <a:lnTo>
                    <a:pt x="53" y="983"/>
                  </a:lnTo>
                  <a:lnTo>
                    <a:pt x="72" y="977"/>
                  </a:lnTo>
                  <a:lnTo>
                    <a:pt x="286" y="941"/>
                  </a:lnTo>
                  <a:lnTo>
                    <a:pt x="304" y="880"/>
                  </a:lnTo>
                  <a:lnTo>
                    <a:pt x="325" y="820"/>
                  </a:lnTo>
                  <a:lnTo>
                    <a:pt x="352" y="762"/>
                  </a:lnTo>
                  <a:lnTo>
                    <a:pt x="382" y="707"/>
                  </a:lnTo>
                  <a:lnTo>
                    <a:pt x="254" y="525"/>
                  </a:lnTo>
                  <a:lnTo>
                    <a:pt x="244" y="507"/>
                  </a:lnTo>
                  <a:lnTo>
                    <a:pt x="239" y="489"/>
                  </a:lnTo>
                  <a:lnTo>
                    <a:pt x="239" y="470"/>
                  </a:lnTo>
                  <a:lnTo>
                    <a:pt x="243" y="451"/>
                  </a:lnTo>
                  <a:lnTo>
                    <a:pt x="251" y="433"/>
                  </a:lnTo>
                  <a:lnTo>
                    <a:pt x="263" y="418"/>
                  </a:lnTo>
                  <a:lnTo>
                    <a:pt x="340" y="342"/>
                  </a:lnTo>
                  <a:lnTo>
                    <a:pt x="416" y="266"/>
                  </a:lnTo>
                  <a:lnTo>
                    <a:pt x="434" y="252"/>
                  </a:lnTo>
                  <a:lnTo>
                    <a:pt x="454" y="245"/>
                  </a:lnTo>
                  <a:lnTo>
                    <a:pt x="475" y="241"/>
                  </a:lnTo>
                  <a:lnTo>
                    <a:pt x="492" y="244"/>
                  </a:lnTo>
                  <a:lnTo>
                    <a:pt x="507" y="249"/>
                  </a:lnTo>
                  <a:lnTo>
                    <a:pt x="523" y="257"/>
                  </a:lnTo>
                  <a:lnTo>
                    <a:pt x="699" y="386"/>
                  </a:lnTo>
                  <a:lnTo>
                    <a:pt x="754" y="357"/>
                  </a:lnTo>
                  <a:lnTo>
                    <a:pt x="812" y="330"/>
                  </a:lnTo>
                  <a:lnTo>
                    <a:pt x="871" y="308"/>
                  </a:lnTo>
                  <a:lnTo>
                    <a:pt x="933" y="289"/>
                  </a:lnTo>
                  <a:lnTo>
                    <a:pt x="971" y="70"/>
                  </a:lnTo>
                  <a:lnTo>
                    <a:pt x="976" y="51"/>
                  </a:lnTo>
                  <a:lnTo>
                    <a:pt x="986" y="34"/>
                  </a:lnTo>
                  <a:lnTo>
                    <a:pt x="999" y="20"/>
                  </a:lnTo>
                  <a:lnTo>
                    <a:pt x="1015" y="10"/>
                  </a:lnTo>
                  <a:lnTo>
                    <a:pt x="1033" y="3"/>
                  </a:lnTo>
                  <a:lnTo>
                    <a:pt x="10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4" name="Freeform 110"/>
            <p:cNvSpPr>
              <a:spLocks/>
            </p:cNvSpPr>
            <p:nvPr/>
          </p:nvSpPr>
          <p:spPr bwMode="auto">
            <a:xfrm>
              <a:off x="11720513" y="506413"/>
              <a:ext cx="90488" cy="44450"/>
            </a:xfrm>
            <a:custGeom>
              <a:avLst/>
              <a:gdLst>
                <a:gd name="T0" fmla="*/ 697 w 1024"/>
                <a:gd name="T1" fmla="*/ 3 h 492"/>
                <a:gd name="T2" fmla="*/ 713 w 1024"/>
                <a:gd name="T3" fmla="*/ 13 h 492"/>
                <a:gd name="T4" fmla="*/ 744 w 1024"/>
                <a:gd name="T5" fmla="*/ 31 h 492"/>
                <a:gd name="T6" fmla="*/ 786 w 1024"/>
                <a:gd name="T7" fmla="*/ 53 h 492"/>
                <a:gd name="T8" fmla="*/ 838 w 1024"/>
                <a:gd name="T9" fmla="*/ 77 h 492"/>
                <a:gd name="T10" fmla="*/ 898 w 1024"/>
                <a:gd name="T11" fmla="*/ 99 h 492"/>
                <a:gd name="T12" fmla="*/ 951 w 1024"/>
                <a:gd name="T13" fmla="*/ 116 h 492"/>
                <a:gd name="T14" fmla="*/ 985 w 1024"/>
                <a:gd name="T15" fmla="*/ 139 h 492"/>
                <a:gd name="T16" fmla="*/ 1007 w 1024"/>
                <a:gd name="T17" fmla="*/ 172 h 492"/>
                <a:gd name="T18" fmla="*/ 1020 w 1024"/>
                <a:gd name="T19" fmla="*/ 209 h 492"/>
                <a:gd name="T20" fmla="*/ 988 w 1024"/>
                <a:gd name="T21" fmla="*/ 273 h 492"/>
                <a:gd name="T22" fmla="*/ 907 w 1024"/>
                <a:gd name="T23" fmla="*/ 352 h 492"/>
                <a:gd name="T24" fmla="*/ 812 w 1024"/>
                <a:gd name="T25" fmla="*/ 415 h 492"/>
                <a:gd name="T26" fmla="*/ 708 w 1024"/>
                <a:gd name="T27" fmla="*/ 460 h 492"/>
                <a:gd name="T28" fmla="*/ 606 w 1024"/>
                <a:gd name="T29" fmla="*/ 484 h 492"/>
                <a:gd name="T30" fmla="*/ 510 w 1024"/>
                <a:gd name="T31" fmla="*/ 492 h 492"/>
                <a:gd name="T32" fmla="*/ 388 w 1024"/>
                <a:gd name="T33" fmla="*/ 481 h 492"/>
                <a:gd name="T34" fmla="*/ 274 w 1024"/>
                <a:gd name="T35" fmla="*/ 447 h 492"/>
                <a:gd name="T36" fmla="*/ 169 w 1024"/>
                <a:gd name="T37" fmla="*/ 393 h 492"/>
                <a:gd name="T38" fmla="*/ 78 w 1024"/>
                <a:gd name="T39" fmla="*/ 321 h 492"/>
                <a:gd name="T40" fmla="*/ 0 w 1024"/>
                <a:gd name="T41" fmla="*/ 232 h 492"/>
                <a:gd name="T42" fmla="*/ 8 w 1024"/>
                <a:gd name="T43" fmla="*/ 193 h 492"/>
                <a:gd name="T44" fmla="*/ 26 w 1024"/>
                <a:gd name="T45" fmla="*/ 157 h 492"/>
                <a:gd name="T46" fmla="*/ 53 w 1024"/>
                <a:gd name="T47" fmla="*/ 127 h 492"/>
                <a:gd name="T48" fmla="*/ 94 w 1024"/>
                <a:gd name="T49" fmla="*/ 108 h 492"/>
                <a:gd name="T50" fmla="*/ 156 w 1024"/>
                <a:gd name="T51" fmla="*/ 89 h 492"/>
                <a:gd name="T52" fmla="*/ 213 w 1024"/>
                <a:gd name="T53" fmla="*/ 66 h 492"/>
                <a:gd name="T54" fmla="*/ 261 w 1024"/>
                <a:gd name="T55" fmla="*/ 43 h 492"/>
                <a:gd name="T56" fmla="*/ 298 w 1024"/>
                <a:gd name="T57" fmla="*/ 22 h 492"/>
                <a:gd name="T58" fmla="*/ 321 w 1024"/>
                <a:gd name="T59" fmla="*/ 7 h 492"/>
                <a:gd name="T60" fmla="*/ 329 w 1024"/>
                <a:gd name="T61" fmla="*/ 1 h 492"/>
                <a:gd name="T62" fmla="*/ 440 w 1024"/>
                <a:gd name="T63" fmla="*/ 352 h 492"/>
                <a:gd name="T64" fmla="*/ 467 w 1024"/>
                <a:gd name="T65" fmla="*/ 203 h 492"/>
                <a:gd name="T66" fmla="*/ 447 w 1024"/>
                <a:gd name="T67" fmla="*/ 160 h 492"/>
                <a:gd name="T68" fmla="*/ 442 w 1024"/>
                <a:gd name="T69" fmla="*/ 130 h 492"/>
                <a:gd name="T70" fmla="*/ 447 w 1024"/>
                <a:gd name="T71" fmla="*/ 108 h 492"/>
                <a:gd name="T72" fmla="*/ 461 w 1024"/>
                <a:gd name="T73" fmla="*/ 94 h 492"/>
                <a:gd name="T74" fmla="*/ 478 w 1024"/>
                <a:gd name="T75" fmla="*/ 85 h 492"/>
                <a:gd name="T76" fmla="*/ 494 w 1024"/>
                <a:gd name="T77" fmla="*/ 82 h 492"/>
                <a:gd name="T78" fmla="*/ 507 w 1024"/>
                <a:gd name="T79" fmla="*/ 81 h 492"/>
                <a:gd name="T80" fmla="*/ 512 w 1024"/>
                <a:gd name="T81" fmla="*/ 81 h 492"/>
                <a:gd name="T82" fmla="*/ 518 w 1024"/>
                <a:gd name="T83" fmla="*/ 81 h 492"/>
                <a:gd name="T84" fmla="*/ 530 w 1024"/>
                <a:gd name="T85" fmla="*/ 82 h 492"/>
                <a:gd name="T86" fmla="*/ 547 w 1024"/>
                <a:gd name="T87" fmla="*/ 85 h 492"/>
                <a:gd name="T88" fmla="*/ 564 w 1024"/>
                <a:gd name="T89" fmla="*/ 94 h 492"/>
                <a:gd name="T90" fmla="*/ 577 w 1024"/>
                <a:gd name="T91" fmla="*/ 108 h 492"/>
                <a:gd name="T92" fmla="*/ 583 w 1024"/>
                <a:gd name="T93" fmla="*/ 130 h 492"/>
                <a:gd name="T94" fmla="*/ 578 w 1024"/>
                <a:gd name="T95" fmla="*/ 160 h 492"/>
                <a:gd name="T96" fmla="*/ 558 w 1024"/>
                <a:gd name="T97" fmla="*/ 203 h 492"/>
                <a:gd name="T98" fmla="*/ 584 w 1024"/>
                <a:gd name="T99" fmla="*/ 351 h 492"/>
                <a:gd name="T100" fmla="*/ 597 w 1024"/>
                <a:gd name="T101" fmla="*/ 309 h 492"/>
                <a:gd name="T102" fmla="*/ 694 w 1024"/>
                <a:gd name="T103"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4" h="492">
                  <a:moveTo>
                    <a:pt x="694" y="0"/>
                  </a:moveTo>
                  <a:lnTo>
                    <a:pt x="697" y="3"/>
                  </a:lnTo>
                  <a:lnTo>
                    <a:pt x="703" y="7"/>
                  </a:lnTo>
                  <a:lnTo>
                    <a:pt x="713" y="13"/>
                  </a:lnTo>
                  <a:lnTo>
                    <a:pt x="727" y="22"/>
                  </a:lnTo>
                  <a:lnTo>
                    <a:pt x="744" y="31"/>
                  </a:lnTo>
                  <a:lnTo>
                    <a:pt x="764" y="42"/>
                  </a:lnTo>
                  <a:lnTo>
                    <a:pt x="786" y="53"/>
                  </a:lnTo>
                  <a:lnTo>
                    <a:pt x="811" y="65"/>
                  </a:lnTo>
                  <a:lnTo>
                    <a:pt x="838" y="77"/>
                  </a:lnTo>
                  <a:lnTo>
                    <a:pt x="867" y="88"/>
                  </a:lnTo>
                  <a:lnTo>
                    <a:pt x="898" y="99"/>
                  </a:lnTo>
                  <a:lnTo>
                    <a:pt x="929" y="107"/>
                  </a:lnTo>
                  <a:lnTo>
                    <a:pt x="951" y="116"/>
                  </a:lnTo>
                  <a:lnTo>
                    <a:pt x="969" y="126"/>
                  </a:lnTo>
                  <a:lnTo>
                    <a:pt x="985" y="139"/>
                  </a:lnTo>
                  <a:lnTo>
                    <a:pt x="997" y="155"/>
                  </a:lnTo>
                  <a:lnTo>
                    <a:pt x="1007" y="172"/>
                  </a:lnTo>
                  <a:lnTo>
                    <a:pt x="1014" y="190"/>
                  </a:lnTo>
                  <a:lnTo>
                    <a:pt x="1020" y="209"/>
                  </a:lnTo>
                  <a:lnTo>
                    <a:pt x="1024" y="228"/>
                  </a:lnTo>
                  <a:lnTo>
                    <a:pt x="988" y="273"/>
                  </a:lnTo>
                  <a:lnTo>
                    <a:pt x="949" y="315"/>
                  </a:lnTo>
                  <a:lnTo>
                    <a:pt x="907" y="352"/>
                  </a:lnTo>
                  <a:lnTo>
                    <a:pt x="861" y="386"/>
                  </a:lnTo>
                  <a:lnTo>
                    <a:pt x="812" y="415"/>
                  </a:lnTo>
                  <a:lnTo>
                    <a:pt x="762" y="440"/>
                  </a:lnTo>
                  <a:lnTo>
                    <a:pt x="708" y="460"/>
                  </a:lnTo>
                  <a:lnTo>
                    <a:pt x="652" y="476"/>
                  </a:lnTo>
                  <a:lnTo>
                    <a:pt x="606" y="484"/>
                  </a:lnTo>
                  <a:lnTo>
                    <a:pt x="559" y="490"/>
                  </a:lnTo>
                  <a:lnTo>
                    <a:pt x="510" y="492"/>
                  </a:lnTo>
                  <a:lnTo>
                    <a:pt x="449" y="489"/>
                  </a:lnTo>
                  <a:lnTo>
                    <a:pt x="388" y="481"/>
                  </a:lnTo>
                  <a:lnTo>
                    <a:pt x="330" y="466"/>
                  </a:lnTo>
                  <a:lnTo>
                    <a:pt x="274" y="447"/>
                  </a:lnTo>
                  <a:lnTo>
                    <a:pt x="221" y="422"/>
                  </a:lnTo>
                  <a:lnTo>
                    <a:pt x="169" y="393"/>
                  </a:lnTo>
                  <a:lnTo>
                    <a:pt x="122" y="359"/>
                  </a:lnTo>
                  <a:lnTo>
                    <a:pt x="78" y="321"/>
                  </a:lnTo>
                  <a:lnTo>
                    <a:pt x="36" y="279"/>
                  </a:lnTo>
                  <a:lnTo>
                    <a:pt x="0" y="232"/>
                  </a:lnTo>
                  <a:lnTo>
                    <a:pt x="3" y="212"/>
                  </a:lnTo>
                  <a:lnTo>
                    <a:pt x="8" y="193"/>
                  </a:lnTo>
                  <a:lnTo>
                    <a:pt x="16" y="175"/>
                  </a:lnTo>
                  <a:lnTo>
                    <a:pt x="26" y="157"/>
                  </a:lnTo>
                  <a:lnTo>
                    <a:pt x="39" y="141"/>
                  </a:lnTo>
                  <a:lnTo>
                    <a:pt x="53" y="127"/>
                  </a:lnTo>
                  <a:lnTo>
                    <a:pt x="72" y="117"/>
                  </a:lnTo>
                  <a:lnTo>
                    <a:pt x="94" y="108"/>
                  </a:lnTo>
                  <a:lnTo>
                    <a:pt x="127" y="100"/>
                  </a:lnTo>
                  <a:lnTo>
                    <a:pt x="156" y="89"/>
                  </a:lnTo>
                  <a:lnTo>
                    <a:pt x="186" y="78"/>
                  </a:lnTo>
                  <a:lnTo>
                    <a:pt x="213" y="66"/>
                  </a:lnTo>
                  <a:lnTo>
                    <a:pt x="238" y="54"/>
                  </a:lnTo>
                  <a:lnTo>
                    <a:pt x="261" y="43"/>
                  </a:lnTo>
                  <a:lnTo>
                    <a:pt x="281" y="32"/>
                  </a:lnTo>
                  <a:lnTo>
                    <a:pt x="298" y="22"/>
                  </a:lnTo>
                  <a:lnTo>
                    <a:pt x="310" y="13"/>
                  </a:lnTo>
                  <a:lnTo>
                    <a:pt x="321" y="7"/>
                  </a:lnTo>
                  <a:lnTo>
                    <a:pt x="327" y="3"/>
                  </a:lnTo>
                  <a:lnTo>
                    <a:pt x="329" y="1"/>
                  </a:lnTo>
                  <a:lnTo>
                    <a:pt x="426" y="310"/>
                  </a:lnTo>
                  <a:lnTo>
                    <a:pt x="440" y="352"/>
                  </a:lnTo>
                  <a:lnTo>
                    <a:pt x="484" y="228"/>
                  </a:lnTo>
                  <a:lnTo>
                    <a:pt x="467" y="203"/>
                  </a:lnTo>
                  <a:lnTo>
                    <a:pt x="454" y="180"/>
                  </a:lnTo>
                  <a:lnTo>
                    <a:pt x="447" y="160"/>
                  </a:lnTo>
                  <a:lnTo>
                    <a:pt x="442" y="144"/>
                  </a:lnTo>
                  <a:lnTo>
                    <a:pt x="442" y="130"/>
                  </a:lnTo>
                  <a:lnTo>
                    <a:pt x="443" y="118"/>
                  </a:lnTo>
                  <a:lnTo>
                    <a:pt x="447" y="108"/>
                  </a:lnTo>
                  <a:lnTo>
                    <a:pt x="453" y="100"/>
                  </a:lnTo>
                  <a:lnTo>
                    <a:pt x="461" y="94"/>
                  </a:lnTo>
                  <a:lnTo>
                    <a:pt x="469" y="89"/>
                  </a:lnTo>
                  <a:lnTo>
                    <a:pt x="478" y="85"/>
                  </a:lnTo>
                  <a:lnTo>
                    <a:pt x="486" y="83"/>
                  </a:lnTo>
                  <a:lnTo>
                    <a:pt x="494" y="82"/>
                  </a:lnTo>
                  <a:lnTo>
                    <a:pt x="501" y="81"/>
                  </a:lnTo>
                  <a:lnTo>
                    <a:pt x="507" y="81"/>
                  </a:lnTo>
                  <a:lnTo>
                    <a:pt x="510" y="81"/>
                  </a:lnTo>
                  <a:lnTo>
                    <a:pt x="512" y="81"/>
                  </a:lnTo>
                  <a:lnTo>
                    <a:pt x="513" y="81"/>
                  </a:lnTo>
                  <a:lnTo>
                    <a:pt x="518" y="81"/>
                  </a:lnTo>
                  <a:lnTo>
                    <a:pt x="523" y="81"/>
                  </a:lnTo>
                  <a:lnTo>
                    <a:pt x="530" y="82"/>
                  </a:lnTo>
                  <a:lnTo>
                    <a:pt x="538" y="83"/>
                  </a:lnTo>
                  <a:lnTo>
                    <a:pt x="547" y="85"/>
                  </a:lnTo>
                  <a:lnTo>
                    <a:pt x="555" y="89"/>
                  </a:lnTo>
                  <a:lnTo>
                    <a:pt x="564" y="94"/>
                  </a:lnTo>
                  <a:lnTo>
                    <a:pt x="571" y="100"/>
                  </a:lnTo>
                  <a:lnTo>
                    <a:pt x="577" y="108"/>
                  </a:lnTo>
                  <a:lnTo>
                    <a:pt x="581" y="118"/>
                  </a:lnTo>
                  <a:lnTo>
                    <a:pt x="583" y="130"/>
                  </a:lnTo>
                  <a:lnTo>
                    <a:pt x="582" y="144"/>
                  </a:lnTo>
                  <a:lnTo>
                    <a:pt x="578" y="160"/>
                  </a:lnTo>
                  <a:lnTo>
                    <a:pt x="569" y="180"/>
                  </a:lnTo>
                  <a:lnTo>
                    <a:pt x="558" y="203"/>
                  </a:lnTo>
                  <a:lnTo>
                    <a:pt x="541" y="228"/>
                  </a:lnTo>
                  <a:lnTo>
                    <a:pt x="584" y="351"/>
                  </a:lnTo>
                  <a:lnTo>
                    <a:pt x="597" y="308"/>
                  </a:lnTo>
                  <a:lnTo>
                    <a:pt x="597" y="309"/>
                  </a:lnTo>
                  <a:lnTo>
                    <a:pt x="612" y="261"/>
                  </a:lnTo>
                  <a:lnTo>
                    <a:pt x="6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5" name="Freeform 111"/>
            <p:cNvSpPr>
              <a:spLocks noEditPoints="1"/>
            </p:cNvSpPr>
            <p:nvPr/>
          </p:nvSpPr>
          <p:spPr bwMode="auto">
            <a:xfrm>
              <a:off x="11563350" y="503238"/>
              <a:ext cx="123825" cy="125413"/>
            </a:xfrm>
            <a:custGeom>
              <a:avLst/>
              <a:gdLst>
                <a:gd name="T0" fmla="*/ 606 w 1413"/>
                <a:gd name="T1" fmla="*/ 439 h 1420"/>
                <a:gd name="T2" fmla="*/ 504 w 1413"/>
                <a:gd name="T3" fmla="*/ 503 h 1420"/>
                <a:gd name="T4" fmla="*/ 438 w 1413"/>
                <a:gd name="T5" fmla="*/ 604 h 1420"/>
                <a:gd name="T6" fmla="*/ 418 w 1413"/>
                <a:gd name="T7" fmla="*/ 730 h 1420"/>
                <a:gd name="T8" fmla="*/ 453 w 1413"/>
                <a:gd name="T9" fmla="*/ 847 h 1420"/>
                <a:gd name="T10" fmla="*/ 530 w 1413"/>
                <a:gd name="T11" fmla="*/ 939 h 1420"/>
                <a:gd name="T12" fmla="*/ 640 w 1413"/>
                <a:gd name="T13" fmla="*/ 992 h 1420"/>
                <a:gd name="T14" fmla="*/ 766 w 1413"/>
                <a:gd name="T15" fmla="*/ 993 h 1420"/>
                <a:gd name="T16" fmla="*/ 877 w 1413"/>
                <a:gd name="T17" fmla="*/ 944 h 1420"/>
                <a:gd name="T18" fmla="*/ 957 w 1413"/>
                <a:gd name="T19" fmla="*/ 854 h 1420"/>
                <a:gd name="T20" fmla="*/ 993 w 1413"/>
                <a:gd name="T21" fmla="*/ 734 h 1420"/>
                <a:gd name="T22" fmla="*/ 976 w 1413"/>
                <a:gd name="T23" fmla="*/ 610 h 1420"/>
                <a:gd name="T24" fmla="*/ 912 w 1413"/>
                <a:gd name="T25" fmla="*/ 508 h 1420"/>
                <a:gd name="T26" fmla="*/ 812 w 1413"/>
                <a:gd name="T27" fmla="*/ 440 h 1420"/>
                <a:gd name="T28" fmla="*/ 686 w 1413"/>
                <a:gd name="T29" fmla="*/ 421 h 1420"/>
                <a:gd name="T30" fmla="*/ 819 w 1413"/>
                <a:gd name="T31" fmla="*/ 10 h 1420"/>
                <a:gd name="T32" fmla="*/ 910 w 1413"/>
                <a:gd name="T33" fmla="*/ 34 h 1420"/>
                <a:gd name="T34" fmla="*/ 926 w 1413"/>
                <a:gd name="T35" fmla="*/ 72 h 1420"/>
                <a:gd name="T36" fmla="*/ 1018 w 1413"/>
                <a:gd name="T37" fmla="*/ 256 h 1420"/>
                <a:gd name="T38" fmla="*/ 1195 w 1413"/>
                <a:gd name="T39" fmla="*/ 225 h 1420"/>
                <a:gd name="T40" fmla="*/ 1234 w 1413"/>
                <a:gd name="T41" fmla="*/ 235 h 1420"/>
                <a:gd name="T42" fmla="*/ 1318 w 1413"/>
                <a:gd name="T43" fmla="*/ 352 h 1420"/>
                <a:gd name="T44" fmla="*/ 1325 w 1413"/>
                <a:gd name="T45" fmla="*/ 392 h 1420"/>
                <a:gd name="T46" fmla="*/ 1218 w 1413"/>
                <a:gd name="T47" fmla="*/ 512 h 1420"/>
                <a:gd name="T48" fmla="*/ 1253 w 1413"/>
                <a:gd name="T49" fmla="*/ 662 h 1420"/>
                <a:gd name="T50" fmla="*/ 1401 w 1413"/>
                <a:gd name="T51" fmla="*/ 721 h 1420"/>
                <a:gd name="T52" fmla="*/ 1413 w 1413"/>
                <a:gd name="T53" fmla="*/ 762 h 1420"/>
                <a:gd name="T54" fmla="*/ 1386 w 1413"/>
                <a:gd name="T55" fmla="*/ 906 h 1420"/>
                <a:gd name="T56" fmla="*/ 1356 w 1413"/>
                <a:gd name="T57" fmla="*/ 932 h 1420"/>
                <a:gd name="T58" fmla="*/ 1184 w 1413"/>
                <a:gd name="T59" fmla="*/ 981 h 1420"/>
                <a:gd name="T60" fmla="*/ 1184 w 1413"/>
                <a:gd name="T61" fmla="*/ 1186 h 1420"/>
                <a:gd name="T62" fmla="*/ 1186 w 1413"/>
                <a:gd name="T63" fmla="*/ 1227 h 1420"/>
                <a:gd name="T64" fmla="*/ 1117 w 1413"/>
                <a:gd name="T65" fmla="*/ 1288 h 1420"/>
                <a:gd name="T66" fmla="*/ 1039 w 1413"/>
                <a:gd name="T67" fmla="*/ 1335 h 1420"/>
                <a:gd name="T68" fmla="*/ 999 w 1413"/>
                <a:gd name="T69" fmla="*/ 1320 h 1420"/>
                <a:gd name="T70" fmla="*/ 806 w 1413"/>
                <a:gd name="T71" fmla="*/ 1253 h 1420"/>
                <a:gd name="T72" fmla="*/ 705 w 1413"/>
                <a:gd name="T73" fmla="*/ 1399 h 1420"/>
                <a:gd name="T74" fmla="*/ 670 w 1413"/>
                <a:gd name="T75" fmla="*/ 1420 h 1420"/>
                <a:gd name="T76" fmla="*/ 526 w 1413"/>
                <a:gd name="T77" fmla="*/ 1398 h 1420"/>
                <a:gd name="T78" fmla="*/ 492 w 1413"/>
                <a:gd name="T79" fmla="*/ 1375 h 1420"/>
                <a:gd name="T80" fmla="*/ 483 w 1413"/>
                <a:gd name="T81" fmla="*/ 1215 h 1420"/>
                <a:gd name="T82" fmla="*/ 357 w 1413"/>
                <a:gd name="T83" fmla="*/ 1134 h 1420"/>
                <a:gd name="T84" fmla="*/ 205 w 1413"/>
                <a:gd name="T85" fmla="*/ 1198 h 1420"/>
                <a:gd name="T86" fmla="*/ 173 w 1413"/>
                <a:gd name="T87" fmla="*/ 1178 h 1420"/>
                <a:gd name="T88" fmla="*/ 91 w 1413"/>
                <a:gd name="T89" fmla="*/ 1058 h 1420"/>
                <a:gd name="T90" fmla="*/ 95 w 1413"/>
                <a:gd name="T91" fmla="*/ 1017 h 1420"/>
                <a:gd name="T92" fmla="*/ 180 w 1413"/>
                <a:gd name="T93" fmla="*/ 863 h 1420"/>
                <a:gd name="T94" fmla="*/ 35 w 1413"/>
                <a:gd name="T95" fmla="*/ 716 h 1420"/>
                <a:gd name="T96" fmla="*/ 4 w 1413"/>
                <a:gd name="T97" fmla="*/ 688 h 1420"/>
                <a:gd name="T98" fmla="*/ 12 w 1413"/>
                <a:gd name="T99" fmla="*/ 594 h 1420"/>
                <a:gd name="T100" fmla="*/ 35 w 1413"/>
                <a:gd name="T101" fmla="*/ 503 h 1420"/>
                <a:gd name="T102" fmla="*/ 73 w 1413"/>
                <a:gd name="T103" fmla="*/ 487 h 1420"/>
                <a:gd name="T104" fmla="*/ 254 w 1413"/>
                <a:gd name="T105" fmla="*/ 397 h 1420"/>
                <a:gd name="T106" fmla="*/ 221 w 1413"/>
                <a:gd name="T107" fmla="*/ 221 h 1420"/>
                <a:gd name="T108" fmla="*/ 231 w 1413"/>
                <a:gd name="T109" fmla="*/ 182 h 1420"/>
                <a:gd name="T110" fmla="*/ 360 w 1413"/>
                <a:gd name="T111" fmla="*/ 90 h 1420"/>
                <a:gd name="T112" fmla="*/ 400 w 1413"/>
                <a:gd name="T113" fmla="*/ 92 h 1420"/>
                <a:gd name="T114" fmla="*/ 553 w 1413"/>
                <a:gd name="T115" fmla="*/ 180 h 1420"/>
                <a:gd name="T116" fmla="*/ 698 w 1413"/>
                <a:gd name="T117" fmla="*/ 34 h 1420"/>
                <a:gd name="T118" fmla="*/ 726 w 1413"/>
                <a:gd name="T119" fmla="*/ 3 h 1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13" h="1420">
                  <a:moveTo>
                    <a:pt x="686" y="421"/>
                  </a:moveTo>
                  <a:lnTo>
                    <a:pt x="645" y="427"/>
                  </a:lnTo>
                  <a:lnTo>
                    <a:pt x="606" y="439"/>
                  </a:lnTo>
                  <a:lnTo>
                    <a:pt x="570" y="455"/>
                  </a:lnTo>
                  <a:lnTo>
                    <a:pt x="535" y="477"/>
                  </a:lnTo>
                  <a:lnTo>
                    <a:pt x="504" y="503"/>
                  </a:lnTo>
                  <a:lnTo>
                    <a:pt x="478" y="533"/>
                  </a:lnTo>
                  <a:lnTo>
                    <a:pt x="455" y="567"/>
                  </a:lnTo>
                  <a:lnTo>
                    <a:pt x="438" y="604"/>
                  </a:lnTo>
                  <a:lnTo>
                    <a:pt x="425" y="644"/>
                  </a:lnTo>
                  <a:lnTo>
                    <a:pt x="419" y="687"/>
                  </a:lnTo>
                  <a:lnTo>
                    <a:pt x="418" y="730"/>
                  </a:lnTo>
                  <a:lnTo>
                    <a:pt x="424" y="771"/>
                  </a:lnTo>
                  <a:lnTo>
                    <a:pt x="436" y="810"/>
                  </a:lnTo>
                  <a:lnTo>
                    <a:pt x="453" y="847"/>
                  </a:lnTo>
                  <a:lnTo>
                    <a:pt x="474" y="881"/>
                  </a:lnTo>
                  <a:lnTo>
                    <a:pt x="500" y="913"/>
                  </a:lnTo>
                  <a:lnTo>
                    <a:pt x="530" y="939"/>
                  </a:lnTo>
                  <a:lnTo>
                    <a:pt x="563" y="962"/>
                  </a:lnTo>
                  <a:lnTo>
                    <a:pt x="600" y="980"/>
                  </a:lnTo>
                  <a:lnTo>
                    <a:pt x="640" y="992"/>
                  </a:lnTo>
                  <a:lnTo>
                    <a:pt x="682" y="999"/>
                  </a:lnTo>
                  <a:lnTo>
                    <a:pt x="725" y="999"/>
                  </a:lnTo>
                  <a:lnTo>
                    <a:pt x="766" y="993"/>
                  </a:lnTo>
                  <a:lnTo>
                    <a:pt x="805" y="982"/>
                  </a:lnTo>
                  <a:lnTo>
                    <a:pt x="842" y="965"/>
                  </a:lnTo>
                  <a:lnTo>
                    <a:pt x="877" y="944"/>
                  </a:lnTo>
                  <a:lnTo>
                    <a:pt x="907" y="917"/>
                  </a:lnTo>
                  <a:lnTo>
                    <a:pt x="934" y="888"/>
                  </a:lnTo>
                  <a:lnTo>
                    <a:pt x="957" y="854"/>
                  </a:lnTo>
                  <a:lnTo>
                    <a:pt x="974" y="817"/>
                  </a:lnTo>
                  <a:lnTo>
                    <a:pt x="986" y="776"/>
                  </a:lnTo>
                  <a:lnTo>
                    <a:pt x="993" y="734"/>
                  </a:lnTo>
                  <a:lnTo>
                    <a:pt x="994" y="691"/>
                  </a:lnTo>
                  <a:lnTo>
                    <a:pt x="987" y="649"/>
                  </a:lnTo>
                  <a:lnTo>
                    <a:pt x="976" y="610"/>
                  </a:lnTo>
                  <a:lnTo>
                    <a:pt x="960" y="573"/>
                  </a:lnTo>
                  <a:lnTo>
                    <a:pt x="938" y="538"/>
                  </a:lnTo>
                  <a:lnTo>
                    <a:pt x="912" y="508"/>
                  </a:lnTo>
                  <a:lnTo>
                    <a:pt x="882" y="481"/>
                  </a:lnTo>
                  <a:lnTo>
                    <a:pt x="848" y="458"/>
                  </a:lnTo>
                  <a:lnTo>
                    <a:pt x="812" y="440"/>
                  </a:lnTo>
                  <a:lnTo>
                    <a:pt x="772" y="428"/>
                  </a:lnTo>
                  <a:lnTo>
                    <a:pt x="730" y="422"/>
                  </a:lnTo>
                  <a:lnTo>
                    <a:pt x="686" y="421"/>
                  </a:lnTo>
                  <a:close/>
                  <a:moveTo>
                    <a:pt x="740" y="0"/>
                  </a:moveTo>
                  <a:lnTo>
                    <a:pt x="754" y="0"/>
                  </a:lnTo>
                  <a:lnTo>
                    <a:pt x="819" y="10"/>
                  </a:lnTo>
                  <a:lnTo>
                    <a:pt x="884" y="21"/>
                  </a:lnTo>
                  <a:lnTo>
                    <a:pt x="898" y="26"/>
                  </a:lnTo>
                  <a:lnTo>
                    <a:pt x="910" y="34"/>
                  </a:lnTo>
                  <a:lnTo>
                    <a:pt x="918" y="44"/>
                  </a:lnTo>
                  <a:lnTo>
                    <a:pt x="924" y="57"/>
                  </a:lnTo>
                  <a:lnTo>
                    <a:pt x="926" y="72"/>
                  </a:lnTo>
                  <a:lnTo>
                    <a:pt x="926" y="204"/>
                  </a:lnTo>
                  <a:lnTo>
                    <a:pt x="974" y="227"/>
                  </a:lnTo>
                  <a:lnTo>
                    <a:pt x="1018" y="256"/>
                  </a:lnTo>
                  <a:lnTo>
                    <a:pt x="1060" y="288"/>
                  </a:lnTo>
                  <a:lnTo>
                    <a:pt x="1180" y="229"/>
                  </a:lnTo>
                  <a:lnTo>
                    <a:pt x="1195" y="225"/>
                  </a:lnTo>
                  <a:lnTo>
                    <a:pt x="1210" y="225"/>
                  </a:lnTo>
                  <a:lnTo>
                    <a:pt x="1222" y="228"/>
                  </a:lnTo>
                  <a:lnTo>
                    <a:pt x="1234" y="235"/>
                  </a:lnTo>
                  <a:lnTo>
                    <a:pt x="1242" y="245"/>
                  </a:lnTo>
                  <a:lnTo>
                    <a:pt x="1280" y="298"/>
                  </a:lnTo>
                  <a:lnTo>
                    <a:pt x="1318" y="352"/>
                  </a:lnTo>
                  <a:lnTo>
                    <a:pt x="1324" y="365"/>
                  </a:lnTo>
                  <a:lnTo>
                    <a:pt x="1327" y="379"/>
                  </a:lnTo>
                  <a:lnTo>
                    <a:pt x="1325" y="392"/>
                  </a:lnTo>
                  <a:lnTo>
                    <a:pt x="1321" y="405"/>
                  </a:lnTo>
                  <a:lnTo>
                    <a:pt x="1313" y="417"/>
                  </a:lnTo>
                  <a:lnTo>
                    <a:pt x="1218" y="512"/>
                  </a:lnTo>
                  <a:lnTo>
                    <a:pt x="1235" y="561"/>
                  </a:lnTo>
                  <a:lnTo>
                    <a:pt x="1245" y="610"/>
                  </a:lnTo>
                  <a:lnTo>
                    <a:pt x="1253" y="662"/>
                  </a:lnTo>
                  <a:lnTo>
                    <a:pt x="1378" y="706"/>
                  </a:lnTo>
                  <a:lnTo>
                    <a:pt x="1391" y="712"/>
                  </a:lnTo>
                  <a:lnTo>
                    <a:pt x="1401" y="721"/>
                  </a:lnTo>
                  <a:lnTo>
                    <a:pt x="1409" y="734"/>
                  </a:lnTo>
                  <a:lnTo>
                    <a:pt x="1412" y="747"/>
                  </a:lnTo>
                  <a:lnTo>
                    <a:pt x="1413" y="762"/>
                  </a:lnTo>
                  <a:lnTo>
                    <a:pt x="1402" y="826"/>
                  </a:lnTo>
                  <a:lnTo>
                    <a:pt x="1391" y="892"/>
                  </a:lnTo>
                  <a:lnTo>
                    <a:pt x="1386" y="906"/>
                  </a:lnTo>
                  <a:lnTo>
                    <a:pt x="1379" y="917"/>
                  </a:lnTo>
                  <a:lnTo>
                    <a:pt x="1369" y="927"/>
                  </a:lnTo>
                  <a:lnTo>
                    <a:pt x="1356" y="932"/>
                  </a:lnTo>
                  <a:lnTo>
                    <a:pt x="1341" y="934"/>
                  </a:lnTo>
                  <a:lnTo>
                    <a:pt x="1209" y="934"/>
                  </a:lnTo>
                  <a:lnTo>
                    <a:pt x="1184" y="981"/>
                  </a:lnTo>
                  <a:lnTo>
                    <a:pt x="1158" y="1024"/>
                  </a:lnTo>
                  <a:lnTo>
                    <a:pt x="1126" y="1065"/>
                  </a:lnTo>
                  <a:lnTo>
                    <a:pt x="1184" y="1186"/>
                  </a:lnTo>
                  <a:lnTo>
                    <a:pt x="1189" y="1200"/>
                  </a:lnTo>
                  <a:lnTo>
                    <a:pt x="1190" y="1213"/>
                  </a:lnTo>
                  <a:lnTo>
                    <a:pt x="1186" y="1227"/>
                  </a:lnTo>
                  <a:lnTo>
                    <a:pt x="1179" y="1239"/>
                  </a:lnTo>
                  <a:lnTo>
                    <a:pt x="1169" y="1248"/>
                  </a:lnTo>
                  <a:lnTo>
                    <a:pt x="1117" y="1288"/>
                  </a:lnTo>
                  <a:lnTo>
                    <a:pt x="1063" y="1326"/>
                  </a:lnTo>
                  <a:lnTo>
                    <a:pt x="1052" y="1332"/>
                  </a:lnTo>
                  <a:lnTo>
                    <a:pt x="1039" y="1335"/>
                  </a:lnTo>
                  <a:lnTo>
                    <a:pt x="1026" y="1334"/>
                  </a:lnTo>
                  <a:lnTo>
                    <a:pt x="1012" y="1329"/>
                  </a:lnTo>
                  <a:lnTo>
                    <a:pt x="999" y="1320"/>
                  </a:lnTo>
                  <a:lnTo>
                    <a:pt x="904" y="1225"/>
                  </a:lnTo>
                  <a:lnTo>
                    <a:pt x="857" y="1241"/>
                  </a:lnTo>
                  <a:lnTo>
                    <a:pt x="806" y="1253"/>
                  </a:lnTo>
                  <a:lnTo>
                    <a:pt x="755" y="1260"/>
                  </a:lnTo>
                  <a:lnTo>
                    <a:pt x="712" y="1386"/>
                  </a:lnTo>
                  <a:lnTo>
                    <a:pt x="705" y="1399"/>
                  </a:lnTo>
                  <a:lnTo>
                    <a:pt x="696" y="1409"/>
                  </a:lnTo>
                  <a:lnTo>
                    <a:pt x="683" y="1417"/>
                  </a:lnTo>
                  <a:lnTo>
                    <a:pt x="670" y="1420"/>
                  </a:lnTo>
                  <a:lnTo>
                    <a:pt x="656" y="1420"/>
                  </a:lnTo>
                  <a:lnTo>
                    <a:pt x="591" y="1409"/>
                  </a:lnTo>
                  <a:lnTo>
                    <a:pt x="526" y="1398"/>
                  </a:lnTo>
                  <a:lnTo>
                    <a:pt x="513" y="1393"/>
                  </a:lnTo>
                  <a:lnTo>
                    <a:pt x="500" y="1386"/>
                  </a:lnTo>
                  <a:lnTo>
                    <a:pt x="492" y="1375"/>
                  </a:lnTo>
                  <a:lnTo>
                    <a:pt x="485" y="1363"/>
                  </a:lnTo>
                  <a:lnTo>
                    <a:pt x="483" y="1348"/>
                  </a:lnTo>
                  <a:lnTo>
                    <a:pt x="483" y="1215"/>
                  </a:lnTo>
                  <a:lnTo>
                    <a:pt x="439" y="1191"/>
                  </a:lnTo>
                  <a:lnTo>
                    <a:pt x="396" y="1165"/>
                  </a:lnTo>
                  <a:lnTo>
                    <a:pt x="357" y="1134"/>
                  </a:lnTo>
                  <a:lnTo>
                    <a:pt x="236" y="1193"/>
                  </a:lnTo>
                  <a:lnTo>
                    <a:pt x="221" y="1198"/>
                  </a:lnTo>
                  <a:lnTo>
                    <a:pt x="205" y="1198"/>
                  </a:lnTo>
                  <a:lnTo>
                    <a:pt x="194" y="1194"/>
                  </a:lnTo>
                  <a:lnTo>
                    <a:pt x="182" y="1188"/>
                  </a:lnTo>
                  <a:lnTo>
                    <a:pt x="173" y="1178"/>
                  </a:lnTo>
                  <a:lnTo>
                    <a:pt x="135" y="1124"/>
                  </a:lnTo>
                  <a:lnTo>
                    <a:pt x="97" y="1070"/>
                  </a:lnTo>
                  <a:lnTo>
                    <a:pt x="91" y="1058"/>
                  </a:lnTo>
                  <a:lnTo>
                    <a:pt x="88" y="1044"/>
                  </a:lnTo>
                  <a:lnTo>
                    <a:pt x="89" y="1030"/>
                  </a:lnTo>
                  <a:lnTo>
                    <a:pt x="95" y="1017"/>
                  </a:lnTo>
                  <a:lnTo>
                    <a:pt x="103" y="1005"/>
                  </a:lnTo>
                  <a:lnTo>
                    <a:pt x="196" y="911"/>
                  </a:lnTo>
                  <a:lnTo>
                    <a:pt x="180" y="863"/>
                  </a:lnTo>
                  <a:lnTo>
                    <a:pt x="167" y="812"/>
                  </a:lnTo>
                  <a:lnTo>
                    <a:pt x="161" y="762"/>
                  </a:lnTo>
                  <a:lnTo>
                    <a:pt x="35" y="716"/>
                  </a:lnTo>
                  <a:lnTo>
                    <a:pt x="21" y="710"/>
                  </a:lnTo>
                  <a:lnTo>
                    <a:pt x="12" y="700"/>
                  </a:lnTo>
                  <a:lnTo>
                    <a:pt x="4" y="688"/>
                  </a:lnTo>
                  <a:lnTo>
                    <a:pt x="0" y="674"/>
                  </a:lnTo>
                  <a:lnTo>
                    <a:pt x="1" y="660"/>
                  </a:lnTo>
                  <a:lnTo>
                    <a:pt x="12" y="594"/>
                  </a:lnTo>
                  <a:lnTo>
                    <a:pt x="22" y="529"/>
                  </a:lnTo>
                  <a:lnTo>
                    <a:pt x="26" y="515"/>
                  </a:lnTo>
                  <a:lnTo>
                    <a:pt x="35" y="503"/>
                  </a:lnTo>
                  <a:lnTo>
                    <a:pt x="45" y="495"/>
                  </a:lnTo>
                  <a:lnTo>
                    <a:pt x="58" y="489"/>
                  </a:lnTo>
                  <a:lnTo>
                    <a:pt x="73" y="487"/>
                  </a:lnTo>
                  <a:lnTo>
                    <a:pt x="203" y="487"/>
                  </a:lnTo>
                  <a:lnTo>
                    <a:pt x="226" y="441"/>
                  </a:lnTo>
                  <a:lnTo>
                    <a:pt x="254" y="397"/>
                  </a:lnTo>
                  <a:lnTo>
                    <a:pt x="283" y="356"/>
                  </a:lnTo>
                  <a:lnTo>
                    <a:pt x="225" y="235"/>
                  </a:lnTo>
                  <a:lnTo>
                    <a:pt x="221" y="221"/>
                  </a:lnTo>
                  <a:lnTo>
                    <a:pt x="220" y="207"/>
                  </a:lnTo>
                  <a:lnTo>
                    <a:pt x="223" y="193"/>
                  </a:lnTo>
                  <a:lnTo>
                    <a:pt x="231" y="182"/>
                  </a:lnTo>
                  <a:lnTo>
                    <a:pt x="241" y="171"/>
                  </a:lnTo>
                  <a:lnTo>
                    <a:pt x="348" y="95"/>
                  </a:lnTo>
                  <a:lnTo>
                    <a:pt x="360" y="90"/>
                  </a:lnTo>
                  <a:lnTo>
                    <a:pt x="373" y="87"/>
                  </a:lnTo>
                  <a:lnTo>
                    <a:pt x="385" y="87"/>
                  </a:lnTo>
                  <a:lnTo>
                    <a:pt x="400" y="92"/>
                  </a:lnTo>
                  <a:lnTo>
                    <a:pt x="413" y="101"/>
                  </a:lnTo>
                  <a:lnTo>
                    <a:pt x="504" y="196"/>
                  </a:lnTo>
                  <a:lnTo>
                    <a:pt x="553" y="180"/>
                  </a:lnTo>
                  <a:lnTo>
                    <a:pt x="602" y="168"/>
                  </a:lnTo>
                  <a:lnTo>
                    <a:pt x="654" y="161"/>
                  </a:lnTo>
                  <a:lnTo>
                    <a:pt x="698" y="34"/>
                  </a:lnTo>
                  <a:lnTo>
                    <a:pt x="704" y="21"/>
                  </a:lnTo>
                  <a:lnTo>
                    <a:pt x="714" y="10"/>
                  </a:lnTo>
                  <a:lnTo>
                    <a:pt x="726" y="3"/>
                  </a:lnTo>
                  <a:lnTo>
                    <a:pt x="7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6" name="Freeform 112"/>
            <p:cNvSpPr>
              <a:spLocks noEditPoints="1"/>
            </p:cNvSpPr>
            <p:nvPr/>
          </p:nvSpPr>
          <p:spPr bwMode="auto">
            <a:xfrm>
              <a:off x="11657013" y="596900"/>
              <a:ext cx="100013" cy="101600"/>
            </a:xfrm>
            <a:custGeom>
              <a:avLst/>
              <a:gdLst>
                <a:gd name="T0" fmla="*/ 498 w 1137"/>
                <a:gd name="T1" fmla="*/ 345 h 1141"/>
                <a:gd name="T2" fmla="*/ 410 w 1137"/>
                <a:gd name="T3" fmla="*/ 397 h 1141"/>
                <a:gd name="T4" fmla="*/ 353 w 1137"/>
                <a:gd name="T5" fmla="*/ 479 h 1141"/>
                <a:gd name="T6" fmla="*/ 334 w 1137"/>
                <a:gd name="T7" fmla="*/ 575 h 1141"/>
                <a:gd name="T8" fmla="*/ 357 w 1137"/>
                <a:gd name="T9" fmla="*/ 673 h 1141"/>
                <a:gd name="T10" fmla="*/ 420 w 1137"/>
                <a:gd name="T11" fmla="*/ 753 h 1141"/>
                <a:gd name="T12" fmla="*/ 509 w 1137"/>
                <a:gd name="T13" fmla="*/ 798 h 1141"/>
                <a:gd name="T14" fmla="*/ 606 w 1137"/>
                <a:gd name="T15" fmla="*/ 803 h 1141"/>
                <a:gd name="T16" fmla="*/ 700 w 1137"/>
                <a:gd name="T17" fmla="*/ 766 h 1141"/>
                <a:gd name="T18" fmla="*/ 770 w 1137"/>
                <a:gd name="T19" fmla="*/ 692 h 1141"/>
                <a:gd name="T20" fmla="*/ 802 w 1137"/>
                <a:gd name="T21" fmla="*/ 599 h 1141"/>
                <a:gd name="T22" fmla="*/ 793 w 1137"/>
                <a:gd name="T23" fmla="*/ 500 h 1141"/>
                <a:gd name="T24" fmla="*/ 742 w 1137"/>
                <a:gd name="T25" fmla="*/ 411 h 1141"/>
                <a:gd name="T26" fmla="*/ 660 w 1137"/>
                <a:gd name="T27" fmla="*/ 353 h 1141"/>
                <a:gd name="T28" fmla="*/ 564 w 1137"/>
                <a:gd name="T29" fmla="*/ 334 h 1141"/>
                <a:gd name="T30" fmla="*/ 725 w 1137"/>
                <a:gd name="T31" fmla="*/ 16 h 1141"/>
                <a:gd name="T32" fmla="*/ 798 w 1137"/>
                <a:gd name="T33" fmla="*/ 46 h 1141"/>
                <a:gd name="T34" fmla="*/ 794 w 1137"/>
                <a:gd name="T35" fmla="*/ 183 h 1141"/>
                <a:gd name="T36" fmla="*/ 892 w 1137"/>
                <a:gd name="T37" fmla="*/ 260 h 1141"/>
                <a:gd name="T38" fmla="*/ 1022 w 1137"/>
                <a:gd name="T39" fmla="*/ 224 h 1141"/>
                <a:gd name="T40" fmla="*/ 1070 w 1137"/>
                <a:gd name="T41" fmla="*/ 289 h 1141"/>
                <a:gd name="T42" fmla="*/ 1101 w 1137"/>
                <a:gd name="T43" fmla="*/ 363 h 1141"/>
                <a:gd name="T44" fmla="*/ 1002 w 1137"/>
                <a:gd name="T45" fmla="*/ 456 h 1141"/>
                <a:gd name="T46" fmla="*/ 1016 w 1137"/>
                <a:gd name="T47" fmla="*/ 581 h 1141"/>
                <a:gd name="T48" fmla="*/ 1133 w 1137"/>
                <a:gd name="T49" fmla="*/ 647 h 1141"/>
                <a:gd name="T50" fmla="*/ 1123 w 1137"/>
                <a:gd name="T51" fmla="*/ 725 h 1141"/>
                <a:gd name="T52" fmla="*/ 1098 w 1137"/>
                <a:gd name="T53" fmla="*/ 795 h 1141"/>
                <a:gd name="T54" fmla="*/ 1065 w 1137"/>
                <a:gd name="T55" fmla="*/ 806 h 1141"/>
                <a:gd name="T56" fmla="*/ 909 w 1137"/>
                <a:gd name="T57" fmla="*/ 862 h 1141"/>
                <a:gd name="T58" fmla="*/ 918 w 1137"/>
                <a:gd name="T59" fmla="*/ 1010 h 1141"/>
                <a:gd name="T60" fmla="*/ 898 w 1137"/>
                <a:gd name="T61" fmla="*/ 1045 h 1141"/>
                <a:gd name="T62" fmla="*/ 791 w 1137"/>
                <a:gd name="T63" fmla="*/ 1103 h 1141"/>
                <a:gd name="T64" fmla="*/ 753 w 1137"/>
                <a:gd name="T65" fmla="*/ 1089 h 1141"/>
                <a:gd name="T66" fmla="*/ 605 w 1137"/>
                <a:gd name="T67" fmla="*/ 1017 h 1141"/>
                <a:gd name="T68" fmla="*/ 511 w 1137"/>
                <a:gd name="T69" fmla="*/ 1128 h 1141"/>
                <a:gd name="T70" fmla="*/ 480 w 1137"/>
                <a:gd name="T71" fmla="*/ 1141 h 1141"/>
                <a:gd name="T72" fmla="*/ 367 w 1137"/>
                <a:gd name="T73" fmla="*/ 1110 h 1141"/>
                <a:gd name="T74" fmla="*/ 338 w 1137"/>
                <a:gd name="T75" fmla="*/ 1080 h 1141"/>
                <a:gd name="T76" fmla="*/ 314 w 1137"/>
                <a:gd name="T77" fmla="*/ 937 h 1141"/>
                <a:gd name="T78" fmla="*/ 148 w 1137"/>
                <a:gd name="T79" fmla="*/ 918 h 1141"/>
                <a:gd name="T80" fmla="*/ 107 w 1137"/>
                <a:gd name="T81" fmla="*/ 911 h 1141"/>
                <a:gd name="T82" fmla="*/ 45 w 1137"/>
                <a:gd name="T83" fmla="*/ 807 h 1141"/>
                <a:gd name="T84" fmla="*/ 46 w 1137"/>
                <a:gd name="T85" fmla="*/ 766 h 1141"/>
                <a:gd name="T86" fmla="*/ 129 w 1137"/>
                <a:gd name="T87" fmla="*/ 645 h 1141"/>
                <a:gd name="T88" fmla="*/ 25 w 1137"/>
                <a:gd name="T89" fmla="*/ 516 h 1141"/>
                <a:gd name="T90" fmla="*/ 0 w 1137"/>
                <a:gd name="T91" fmla="*/ 482 h 1141"/>
                <a:gd name="T92" fmla="*/ 31 w 1137"/>
                <a:gd name="T93" fmla="*/ 365 h 1141"/>
                <a:gd name="T94" fmla="*/ 50 w 1137"/>
                <a:gd name="T95" fmla="*/ 339 h 1141"/>
                <a:gd name="T96" fmla="*/ 180 w 1137"/>
                <a:gd name="T97" fmla="*/ 348 h 1141"/>
                <a:gd name="T98" fmla="*/ 257 w 1137"/>
                <a:gd name="T99" fmla="*/ 250 h 1141"/>
                <a:gd name="T100" fmla="*/ 221 w 1137"/>
                <a:gd name="T101" fmla="*/ 118 h 1141"/>
                <a:gd name="T102" fmla="*/ 286 w 1137"/>
                <a:gd name="T103" fmla="*/ 70 h 1141"/>
                <a:gd name="T104" fmla="*/ 360 w 1137"/>
                <a:gd name="T105" fmla="*/ 39 h 1141"/>
                <a:gd name="T106" fmla="*/ 452 w 1137"/>
                <a:gd name="T107" fmla="*/ 137 h 1141"/>
                <a:gd name="T108" fmla="*/ 578 w 1137"/>
                <a:gd name="T109" fmla="*/ 122 h 1141"/>
                <a:gd name="T110" fmla="*/ 642 w 1137"/>
                <a:gd name="T111" fmla="*/ 5 h 1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37" h="1141">
                  <a:moveTo>
                    <a:pt x="564" y="334"/>
                  </a:moveTo>
                  <a:lnTo>
                    <a:pt x="531" y="337"/>
                  </a:lnTo>
                  <a:lnTo>
                    <a:pt x="498" y="345"/>
                  </a:lnTo>
                  <a:lnTo>
                    <a:pt x="468" y="357"/>
                  </a:lnTo>
                  <a:lnTo>
                    <a:pt x="437" y="375"/>
                  </a:lnTo>
                  <a:lnTo>
                    <a:pt x="410" y="397"/>
                  </a:lnTo>
                  <a:lnTo>
                    <a:pt x="387" y="422"/>
                  </a:lnTo>
                  <a:lnTo>
                    <a:pt x="368" y="450"/>
                  </a:lnTo>
                  <a:lnTo>
                    <a:pt x="353" y="479"/>
                  </a:lnTo>
                  <a:lnTo>
                    <a:pt x="343" y="510"/>
                  </a:lnTo>
                  <a:lnTo>
                    <a:pt x="336" y="543"/>
                  </a:lnTo>
                  <a:lnTo>
                    <a:pt x="334" y="575"/>
                  </a:lnTo>
                  <a:lnTo>
                    <a:pt x="337" y="608"/>
                  </a:lnTo>
                  <a:lnTo>
                    <a:pt x="345" y="641"/>
                  </a:lnTo>
                  <a:lnTo>
                    <a:pt x="357" y="673"/>
                  </a:lnTo>
                  <a:lnTo>
                    <a:pt x="374" y="702"/>
                  </a:lnTo>
                  <a:lnTo>
                    <a:pt x="396" y="730"/>
                  </a:lnTo>
                  <a:lnTo>
                    <a:pt x="420" y="753"/>
                  </a:lnTo>
                  <a:lnTo>
                    <a:pt x="448" y="772"/>
                  </a:lnTo>
                  <a:lnTo>
                    <a:pt x="477" y="787"/>
                  </a:lnTo>
                  <a:lnTo>
                    <a:pt x="509" y="798"/>
                  </a:lnTo>
                  <a:lnTo>
                    <a:pt x="540" y="804"/>
                  </a:lnTo>
                  <a:lnTo>
                    <a:pt x="573" y="806"/>
                  </a:lnTo>
                  <a:lnTo>
                    <a:pt x="606" y="803"/>
                  </a:lnTo>
                  <a:lnTo>
                    <a:pt x="638" y="796"/>
                  </a:lnTo>
                  <a:lnTo>
                    <a:pt x="670" y="783"/>
                  </a:lnTo>
                  <a:lnTo>
                    <a:pt x="700" y="766"/>
                  </a:lnTo>
                  <a:lnTo>
                    <a:pt x="728" y="744"/>
                  </a:lnTo>
                  <a:lnTo>
                    <a:pt x="751" y="719"/>
                  </a:lnTo>
                  <a:lnTo>
                    <a:pt x="770" y="692"/>
                  </a:lnTo>
                  <a:lnTo>
                    <a:pt x="785" y="662"/>
                  </a:lnTo>
                  <a:lnTo>
                    <a:pt x="795" y="632"/>
                  </a:lnTo>
                  <a:lnTo>
                    <a:pt x="802" y="599"/>
                  </a:lnTo>
                  <a:lnTo>
                    <a:pt x="804" y="566"/>
                  </a:lnTo>
                  <a:lnTo>
                    <a:pt x="800" y="533"/>
                  </a:lnTo>
                  <a:lnTo>
                    <a:pt x="793" y="500"/>
                  </a:lnTo>
                  <a:lnTo>
                    <a:pt x="780" y="469"/>
                  </a:lnTo>
                  <a:lnTo>
                    <a:pt x="763" y="438"/>
                  </a:lnTo>
                  <a:lnTo>
                    <a:pt x="742" y="411"/>
                  </a:lnTo>
                  <a:lnTo>
                    <a:pt x="716" y="387"/>
                  </a:lnTo>
                  <a:lnTo>
                    <a:pt x="689" y="368"/>
                  </a:lnTo>
                  <a:lnTo>
                    <a:pt x="660" y="353"/>
                  </a:lnTo>
                  <a:lnTo>
                    <a:pt x="629" y="343"/>
                  </a:lnTo>
                  <a:lnTo>
                    <a:pt x="597" y="336"/>
                  </a:lnTo>
                  <a:lnTo>
                    <a:pt x="564" y="334"/>
                  </a:lnTo>
                  <a:close/>
                  <a:moveTo>
                    <a:pt x="663" y="0"/>
                  </a:moveTo>
                  <a:lnTo>
                    <a:pt x="673" y="2"/>
                  </a:lnTo>
                  <a:lnTo>
                    <a:pt x="725" y="16"/>
                  </a:lnTo>
                  <a:lnTo>
                    <a:pt x="776" y="31"/>
                  </a:lnTo>
                  <a:lnTo>
                    <a:pt x="789" y="37"/>
                  </a:lnTo>
                  <a:lnTo>
                    <a:pt x="798" y="46"/>
                  </a:lnTo>
                  <a:lnTo>
                    <a:pt x="804" y="60"/>
                  </a:lnTo>
                  <a:lnTo>
                    <a:pt x="805" y="74"/>
                  </a:lnTo>
                  <a:lnTo>
                    <a:pt x="794" y="183"/>
                  </a:lnTo>
                  <a:lnTo>
                    <a:pt x="829" y="205"/>
                  </a:lnTo>
                  <a:lnTo>
                    <a:pt x="862" y="232"/>
                  </a:lnTo>
                  <a:lnTo>
                    <a:pt x="892" y="260"/>
                  </a:lnTo>
                  <a:lnTo>
                    <a:pt x="994" y="224"/>
                  </a:lnTo>
                  <a:lnTo>
                    <a:pt x="1008" y="221"/>
                  </a:lnTo>
                  <a:lnTo>
                    <a:pt x="1022" y="224"/>
                  </a:lnTo>
                  <a:lnTo>
                    <a:pt x="1034" y="230"/>
                  </a:lnTo>
                  <a:lnTo>
                    <a:pt x="1043" y="241"/>
                  </a:lnTo>
                  <a:lnTo>
                    <a:pt x="1070" y="289"/>
                  </a:lnTo>
                  <a:lnTo>
                    <a:pt x="1096" y="335"/>
                  </a:lnTo>
                  <a:lnTo>
                    <a:pt x="1101" y="349"/>
                  </a:lnTo>
                  <a:lnTo>
                    <a:pt x="1101" y="363"/>
                  </a:lnTo>
                  <a:lnTo>
                    <a:pt x="1095" y="377"/>
                  </a:lnTo>
                  <a:lnTo>
                    <a:pt x="1086" y="387"/>
                  </a:lnTo>
                  <a:lnTo>
                    <a:pt x="1002" y="456"/>
                  </a:lnTo>
                  <a:lnTo>
                    <a:pt x="1010" y="497"/>
                  </a:lnTo>
                  <a:lnTo>
                    <a:pt x="1015" y="538"/>
                  </a:lnTo>
                  <a:lnTo>
                    <a:pt x="1016" y="581"/>
                  </a:lnTo>
                  <a:lnTo>
                    <a:pt x="1114" y="627"/>
                  </a:lnTo>
                  <a:lnTo>
                    <a:pt x="1126" y="636"/>
                  </a:lnTo>
                  <a:lnTo>
                    <a:pt x="1133" y="647"/>
                  </a:lnTo>
                  <a:lnTo>
                    <a:pt x="1137" y="660"/>
                  </a:lnTo>
                  <a:lnTo>
                    <a:pt x="1137" y="673"/>
                  </a:lnTo>
                  <a:lnTo>
                    <a:pt x="1123" y="725"/>
                  </a:lnTo>
                  <a:lnTo>
                    <a:pt x="1109" y="777"/>
                  </a:lnTo>
                  <a:lnTo>
                    <a:pt x="1105" y="787"/>
                  </a:lnTo>
                  <a:lnTo>
                    <a:pt x="1098" y="795"/>
                  </a:lnTo>
                  <a:lnTo>
                    <a:pt x="1090" y="801"/>
                  </a:lnTo>
                  <a:lnTo>
                    <a:pt x="1078" y="805"/>
                  </a:lnTo>
                  <a:lnTo>
                    <a:pt x="1065" y="806"/>
                  </a:lnTo>
                  <a:lnTo>
                    <a:pt x="957" y="795"/>
                  </a:lnTo>
                  <a:lnTo>
                    <a:pt x="935" y="829"/>
                  </a:lnTo>
                  <a:lnTo>
                    <a:pt x="909" y="862"/>
                  </a:lnTo>
                  <a:lnTo>
                    <a:pt x="880" y="893"/>
                  </a:lnTo>
                  <a:lnTo>
                    <a:pt x="916" y="996"/>
                  </a:lnTo>
                  <a:lnTo>
                    <a:pt x="918" y="1010"/>
                  </a:lnTo>
                  <a:lnTo>
                    <a:pt x="916" y="1024"/>
                  </a:lnTo>
                  <a:lnTo>
                    <a:pt x="909" y="1036"/>
                  </a:lnTo>
                  <a:lnTo>
                    <a:pt x="898" y="1045"/>
                  </a:lnTo>
                  <a:lnTo>
                    <a:pt x="852" y="1072"/>
                  </a:lnTo>
                  <a:lnTo>
                    <a:pt x="805" y="1098"/>
                  </a:lnTo>
                  <a:lnTo>
                    <a:pt x="791" y="1103"/>
                  </a:lnTo>
                  <a:lnTo>
                    <a:pt x="777" y="1103"/>
                  </a:lnTo>
                  <a:lnTo>
                    <a:pt x="764" y="1098"/>
                  </a:lnTo>
                  <a:lnTo>
                    <a:pt x="753" y="1089"/>
                  </a:lnTo>
                  <a:lnTo>
                    <a:pt x="685" y="1004"/>
                  </a:lnTo>
                  <a:lnTo>
                    <a:pt x="646" y="1011"/>
                  </a:lnTo>
                  <a:lnTo>
                    <a:pt x="605" y="1017"/>
                  </a:lnTo>
                  <a:lnTo>
                    <a:pt x="565" y="1018"/>
                  </a:lnTo>
                  <a:lnTo>
                    <a:pt x="518" y="1117"/>
                  </a:lnTo>
                  <a:lnTo>
                    <a:pt x="511" y="1128"/>
                  </a:lnTo>
                  <a:lnTo>
                    <a:pt x="500" y="1135"/>
                  </a:lnTo>
                  <a:lnTo>
                    <a:pt x="491" y="1138"/>
                  </a:lnTo>
                  <a:lnTo>
                    <a:pt x="480" y="1141"/>
                  </a:lnTo>
                  <a:lnTo>
                    <a:pt x="469" y="1138"/>
                  </a:lnTo>
                  <a:lnTo>
                    <a:pt x="418" y="1125"/>
                  </a:lnTo>
                  <a:lnTo>
                    <a:pt x="367" y="1110"/>
                  </a:lnTo>
                  <a:lnTo>
                    <a:pt x="354" y="1103"/>
                  </a:lnTo>
                  <a:lnTo>
                    <a:pt x="344" y="1094"/>
                  </a:lnTo>
                  <a:lnTo>
                    <a:pt x="338" y="1080"/>
                  </a:lnTo>
                  <a:lnTo>
                    <a:pt x="337" y="1066"/>
                  </a:lnTo>
                  <a:lnTo>
                    <a:pt x="349" y="959"/>
                  </a:lnTo>
                  <a:lnTo>
                    <a:pt x="314" y="937"/>
                  </a:lnTo>
                  <a:lnTo>
                    <a:pt x="281" y="911"/>
                  </a:lnTo>
                  <a:lnTo>
                    <a:pt x="251" y="882"/>
                  </a:lnTo>
                  <a:lnTo>
                    <a:pt x="148" y="918"/>
                  </a:lnTo>
                  <a:lnTo>
                    <a:pt x="133" y="921"/>
                  </a:lnTo>
                  <a:lnTo>
                    <a:pt x="119" y="918"/>
                  </a:lnTo>
                  <a:lnTo>
                    <a:pt x="107" y="911"/>
                  </a:lnTo>
                  <a:lnTo>
                    <a:pt x="98" y="900"/>
                  </a:lnTo>
                  <a:lnTo>
                    <a:pt x="71" y="854"/>
                  </a:lnTo>
                  <a:lnTo>
                    <a:pt x="45" y="807"/>
                  </a:lnTo>
                  <a:lnTo>
                    <a:pt x="40" y="792"/>
                  </a:lnTo>
                  <a:lnTo>
                    <a:pt x="40" y="779"/>
                  </a:lnTo>
                  <a:lnTo>
                    <a:pt x="46" y="766"/>
                  </a:lnTo>
                  <a:lnTo>
                    <a:pt x="55" y="754"/>
                  </a:lnTo>
                  <a:lnTo>
                    <a:pt x="138" y="687"/>
                  </a:lnTo>
                  <a:lnTo>
                    <a:pt x="129" y="645"/>
                  </a:lnTo>
                  <a:lnTo>
                    <a:pt x="124" y="604"/>
                  </a:lnTo>
                  <a:lnTo>
                    <a:pt x="123" y="563"/>
                  </a:lnTo>
                  <a:lnTo>
                    <a:pt x="25" y="516"/>
                  </a:lnTo>
                  <a:lnTo>
                    <a:pt x="12" y="508"/>
                  </a:lnTo>
                  <a:lnTo>
                    <a:pt x="5" y="496"/>
                  </a:lnTo>
                  <a:lnTo>
                    <a:pt x="0" y="482"/>
                  </a:lnTo>
                  <a:lnTo>
                    <a:pt x="3" y="468"/>
                  </a:lnTo>
                  <a:lnTo>
                    <a:pt x="16" y="416"/>
                  </a:lnTo>
                  <a:lnTo>
                    <a:pt x="31" y="365"/>
                  </a:lnTo>
                  <a:lnTo>
                    <a:pt x="35" y="354"/>
                  </a:lnTo>
                  <a:lnTo>
                    <a:pt x="41" y="346"/>
                  </a:lnTo>
                  <a:lnTo>
                    <a:pt x="50" y="339"/>
                  </a:lnTo>
                  <a:lnTo>
                    <a:pt x="61" y="335"/>
                  </a:lnTo>
                  <a:lnTo>
                    <a:pt x="74" y="335"/>
                  </a:lnTo>
                  <a:lnTo>
                    <a:pt x="180" y="348"/>
                  </a:lnTo>
                  <a:lnTo>
                    <a:pt x="203" y="313"/>
                  </a:lnTo>
                  <a:lnTo>
                    <a:pt x="228" y="280"/>
                  </a:lnTo>
                  <a:lnTo>
                    <a:pt x="257" y="250"/>
                  </a:lnTo>
                  <a:lnTo>
                    <a:pt x="220" y="146"/>
                  </a:lnTo>
                  <a:lnTo>
                    <a:pt x="218" y="132"/>
                  </a:lnTo>
                  <a:lnTo>
                    <a:pt x="221" y="118"/>
                  </a:lnTo>
                  <a:lnTo>
                    <a:pt x="228" y="106"/>
                  </a:lnTo>
                  <a:lnTo>
                    <a:pt x="239" y="96"/>
                  </a:lnTo>
                  <a:lnTo>
                    <a:pt x="286" y="70"/>
                  </a:lnTo>
                  <a:lnTo>
                    <a:pt x="332" y="43"/>
                  </a:lnTo>
                  <a:lnTo>
                    <a:pt x="346" y="39"/>
                  </a:lnTo>
                  <a:lnTo>
                    <a:pt x="360" y="39"/>
                  </a:lnTo>
                  <a:lnTo>
                    <a:pt x="373" y="44"/>
                  </a:lnTo>
                  <a:lnTo>
                    <a:pt x="385" y="54"/>
                  </a:lnTo>
                  <a:lnTo>
                    <a:pt x="452" y="137"/>
                  </a:lnTo>
                  <a:lnTo>
                    <a:pt x="493" y="128"/>
                  </a:lnTo>
                  <a:lnTo>
                    <a:pt x="535" y="123"/>
                  </a:lnTo>
                  <a:lnTo>
                    <a:pt x="578" y="122"/>
                  </a:lnTo>
                  <a:lnTo>
                    <a:pt x="625" y="23"/>
                  </a:lnTo>
                  <a:lnTo>
                    <a:pt x="632" y="13"/>
                  </a:lnTo>
                  <a:lnTo>
                    <a:pt x="642" y="5"/>
                  </a:lnTo>
                  <a:lnTo>
                    <a:pt x="651" y="2"/>
                  </a:lnTo>
                  <a:lnTo>
                    <a:pt x="6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7" name="Freeform 113"/>
            <p:cNvSpPr>
              <a:spLocks/>
            </p:cNvSpPr>
            <p:nvPr/>
          </p:nvSpPr>
          <p:spPr bwMode="auto">
            <a:xfrm>
              <a:off x="11742738" y="446088"/>
              <a:ext cx="47625" cy="63500"/>
            </a:xfrm>
            <a:custGeom>
              <a:avLst/>
              <a:gdLst>
                <a:gd name="T0" fmla="*/ 318 w 545"/>
                <a:gd name="T1" fmla="*/ 3 h 730"/>
                <a:gd name="T2" fmla="*/ 367 w 545"/>
                <a:gd name="T3" fmla="*/ 18 h 730"/>
                <a:gd name="T4" fmla="*/ 406 w 545"/>
                <a:gd name="T5" fmla="*/ 40 h 730"/>
                <a:gd name="T6" fmla="*/ 432 w 545"/>
                <a:gd name="T7" fmla="*/ 63 h 730"/>
                <a:gd name="T8" fmla="*/ 447 w 545"/>
                <a:gd name="T9" fmla="*/ 82 h 730"/>
                <a:gd name="T10" fmla="*/ 451 w 545"/>
                <a:gd name="T11" fmla="*/ 89 h 730"/>
                <a:gd name="T12" fmla="*/ 456 w 545"/>
                <a:gd name="T13" fmla="*/ 89 h 730"/>
                <a:gd name="T14" fmla="*/ 468 w 545"/>
                <a:gd name="T15" fmla="*/ 93 h 730"/>
                <a:gd name="T16" fmla="*/ 484 w 545"/>
                <a:gd name="T17" fmla="*/ 103 h 730"/>
                <a:gd name="T18" fmla="*/ 501 w 545"/>
                <a:gd name="T19" fmla="*/ 120 h 730"/>
                <a:gd name="T20" fmla="*/ 515 w 545"/>
                <a:gd name="T21" fmla="*/ 146 h 730"/>
                <a:gd name="T22" fmla="*/ 526 w 545"/>
                <a:gd name="T23" fmla="*/ 187 h 730"/>
                <a:gd name="T24" fmla="*/ 529 w 545"/>
                <a:gd name="T25" fmla="*/ 242 h 730"/>
                <a:gd name="T26" fmla="*/ 523 w 545"/>
                <a:gd name="T27" fmla="*/ 313 h 730"/>
                <a:gd name="T28" fmla="*/ 513 w 545"/>
                <a:gd name="T29" fmla="*/ 348 h 730"/>
                <a:gd name="T30" fmla="*/ 526 w 545"/>
                <a:gd name="T31" fmla="*/ 348 h 730"/>
                <a:gd name="T32" fmla="*/ 538 w 545"/>
                <a:gd name="T33" fmla="*/ 356 h 730"/>
                <a:gd name="T34" fmla="*/ 544 w 545"/>
                <a:gd name="T35" fmla="*/ 372 h 730"/>
                <a:gd name="T36" fmla="*/ 545 w 545"/>
                <a:gd name="T37" fmla="*/ 399 h 730"/>
                <a:gd name="T38" fmla="*/ 535 w 545"/>
                <a:gd name="T39" fmla="*/ 442 h 730"/>
                <a:gd name="T40" fmla="*/ 520 w 545"/>
                <a:gd name="T41" fmla="*/ 490 h 730"/>
                <a:gd name="T42" fmla="*/ 504 w 545"/>
                <a:gd name="T43" fmla="*/ 515 h 730"/>
                <a:gd name="T44" fmla="*/ 490 w 545"/>
                <a:gd name="T45" fmla="*/ 522 h 730"/>
                <a:gd name="T46" fmla="*/ 475 w 545"/>
                <a:gd name="T47" fmla="*/ 572 h 730"/>
                <a:gd name="T48" fmla="*/ 449 w 545"/>
                <a:gd name="T49" fmla="*/ 624 h 730"/>
                <a:gd name="T50" fmla="*/ 409 w 545"/>
                <a:gd name="T51" fmla="*/ 670 h 730"/>
                <a:gd name="T52" fmla="*/ 360 w 545"/>
                <a:gd name="T53" fmla="*/ 707 h 730"/>
                <a:gd name="T54" fmla="*/ 301 w 545"/>
                <a:gd name="T55" fmla="*/ 727 h 730"/>
                <a:gd name="T56" fmla="*/ 242 w 545"/>
                <a:gd name="T57" fmla="*/ 727 h 730"/>
                <a:gd name="T58" fmla="*/ 184 w 545"/>
                <a:gd name="T59" fmla="*/ 707 h 730"/>
                <a:gd name="T60" fmla="*/ 133 w 545"/>
                <a:gd name="T61" fmla="*/ 670 h 730"/>
                <a:gd name="T62" fmla="*/ 94 w 545"/>
                <a:gd name="T63" fmla="*/ 624 h 730"/>
                <a:gd name="T64" fmla="*/ 68 w 545"/>
                <a:gd name="T65" fmla="*/ 573 h 730"/>
                <a:gd name="T66" fmla="*/ 53 w 545"/>
                <a:gd name="T67" fmla="*/ 522 h 730"/>
                <a:gd name="T68" fmla="*/ 41 w 545"/>
                <a:gd name="T69" fmla="*/ 513 h 730"/>
                <a:gd name="T70" fmla="*/ 25 w 545"/>
                <a:gd name="T71" fmla="*/ 489 h 730"/>
                <a:gd name="T72" fmla="*/ 9 w 545"/>
                <a:gd name="T73" fmla="*/ 443 h 730"/>
                <a:gd name="T74" fmla="*/ 1 w 545"/>
                <a:gd name="T75" fmla="*/ 400 h 730"/>
                <a:gd name="T76" fmla="*/ 1 w 545"/>
                <a:gd name="T77" fmla="*/ 373 h 730"/>
                <a:gd name="T78" fmla="*/ 8 w 545"/>
                <a:gd name="T79" fmla="*/ 357 h 730"/>
                <a:gd name="T80" fmla="*/ 20 w 545"/>
                <a:gd name="T81" fmla="*/ 349 h 730"/>
                <a:gd name="T82" fmla="*/ 32 w 545"/>
                <a:gd name="T83" fmla="*/ 348 h 730"/>
                <a:gd name="T84" fmla="*/ 23 w 545"/>
                <a:gd name="T85" fmla="*/ 315 h 730"/>
                <a:gd name="T86" fmla="*/ 16 w 545"/>
                <a:gd name="T87" fmla="*/ 239 h 730"/>
                <a:gd name="T88" fmla="*/ 30 w 545"/>
                <a:gd name="T89" fmla="*/ 177 h 730"/>
                <a:gd name="T90" fmla="*/ 55 w 545"/>
                <a:gd name="T91" fmla="*/ 129 h 730"/>
                <a:gd name="T92" fmla="*/ 87 w 545"/>
                <a:gd name="T93" fmla="*/ 90 h 730"/>
                <a:gd name="T94" fmla="*/ 146 w 545"/>
                <a:gd name="T95" fmla="*/ 40 h 730"/>
                <a:gd name="T96" fmla="*/ 204 w 545"/>
                <a:gd name="T97" fmla="*/ 11 h 730"/>
                <a:gd name="T98" fmla="*/ 255 w 545"/>
                <a:gd name="T99" fmla="*/ 1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5" h="730">
                  <a:moveTo>
                    <a:pt x="288" y="0"/>
                  </a:moveTo>
                  <a:lnTo>
                    <a:pt x="318" y="3"/>
                  </a:lnTo>
                  <a:lnTo>
                    <a:pt x="344" y="10"/>
                  </a:lnTo>
                  <a:lnTo>
                    <a:pt x="367" y="18"/>
                  </a:lnTo>
                  <a:lnTo>
                    <a:pt x="387" y="29"/>
                  </a:lnTo>
                  <a:lnTo>
                    <a:pt x="406" y="40"/>
                  </a:lnTo>
                  <a:lnTo>
                    <a:pt x="421" y="52"/>
                  </a:lnTo>
                  <a:lnTo>
                    <a:pt x="432" y="63"/>
                  </a:lnTo>
                  <a:lnTo>
                    <a:pt x="441" y="73"/>
                  </a:lnTo>
                  <a:lnTo>
                    <a:pt x="447" y="82"/>
                  </a:lnTo>
                  <a:lnTo>
                    <a:pt x="450" y="87"/>
                  </a:lnTo>
                  <a:lnTo>
                    <a:pt x="451" y="89"/>
                  </a:lnTo>
                  <a:lnTo>
                    <a:pt x="452" y="89"/>
                  </a:lnTo>
                  <a:lnTo>
                    <a:pt x="456" y="89"/>
                  </a:lnTo>
                  <a:lnTo>
                    <a:pt x="461" y="91"/>
                  </a:lnTo>
                  <a:lnTo>
                    <a:pt x="468" y="93"/>
                  </a:lnTo>
                  <a:lnTo>
                    <a:pt x="475" y="97"/>
                  </a:lnTo>
                  <a:lnTo>
                    <a:pt x="484" y="103"/>
                  </a:lnTo>
                  <a:lnTo>
                    <a:pt x="492" y="110"/>
                  </a:lnTo>
                  <a:lnTo>
                    <a:pt x="501" y="120"/>
                  </a:lnTo>
                  <a:lnTo>
                    <a:pt x="508" y="131"/>
                  </a:lnTo>
                  <a:lnTo>
                    <a:pt x="515" y="146"/>
                  </a:lnTo>
                  <a:lnTo>
                    <a:pt x="522" y="165"/>
                  </a:lnTo>
                  <a:lnTo>
                    <a:pt x="526" y="187"/>
                  </a:lnTo>
                  <a:lnTo>
                    <a:pt x="529" y="212"/>
                  </a:lnTo>
                  <a:lnTo>
                    <a:pt x="529" y="242"/>
                  </a:lnTo>
                  <a:lnTo>
                    <a:pt x="527" y="275"/>
                  </a:lnTo>
                  <a:lnTo>
                    <a:pt x="523" y="313"/>
                  </a:lnTo>
                  <a:lnTo>
                    <a:pt x="519" y="330"/>
                  </a:lnTo>
                  <a:lnTo>
                    <a:pt x="513" y="348"/>
                  </a:lnTo>
                  <a:lnTo>
                    <a:pt x="520" y="347"/>
                  </a:lnTo>
                  <a:lnTo>
                    <a:pt x="526" y="348"/>
                  </a:lnTo>
                  <a:lnTo>
                    <a:pt x="532" y="352"/>
                  </a:lnTo>
                  <a:lnTo>
                    <a:pt x="538" y="356"/>
                  </a:lnTo>
                  <a:lnTo>
                    <a:pt x="542" y="362"/>
                  </a:lnTo>
                  <a:lnTo>
                    <a:pt x="544" y="372"/>
                  </a:lnTo>
                  <a:lnTo>
                    <a:pt x="545" y="384"/>
                  </a:lnTo>
                  <a:lnTo>
                    <a:pt x="545" y="399"/>
                  </a:lnTo>
                  <a:lnTo>
                    <a:pt x="542" y="419"/>
                  </a:lnTo>
                  <a:lnTo>
                    <a:pt x="535" y="442"/>
                  </a:lnTo>
                  <a:lnTo>
                    <a:pt x="527" y="469"/>
                  </a:lnTo>
                  <a:lnTo>
                    <a:pt x="520" y="490"/>
                  </a:lnTo>
                  <a:lnTo>
                    <a:pt x="511" y="505"/>
                  </a:lnTo>
                  <a:lnTo>
                    <a:pt x="504" y="515"/>
                  </a:lnTo>
                  <a:lnTo>
                    <a:pt x="496" y="520"/>
                  </a:lnTo>
                  <a:lnTo>
                    <a:pt x="490" y="522"/>
                  </a:lnTo>
                  <a:lnTo>
                    <a:pt x="485" y="546"/>
                  </a:lnTo>
                  <a:lnTo>
                    <a:pt x="475" y="572"/>
                  </a:lnTo>
                  <a:lnTo>
                    <a:pt x="464" y="598"/>
                  </a:lnTo>
                  <a:lnTo>
                    <a:pt x="449" y="624"/>
                  </a:lnTo>
                  <a:lnTo>
                    <a:pt x="430" y="648"/>
                  </a:lnTo>
                  <a:lnTo>
                    <a:pt x="409" y="670"/>
                  </a:lnTo>
                  <a:lnTo>
                    <a:pt x="386" y="690"/>
                  </a:lnTo>
                  <a:lnTo>
                    <a:pt x="360" y="707"/>
                  </a:lnTo>
                  <a:lnTo>
                    <a:pt x="330" y="720"/>
                  </a:lnTo>
                  <a:lnTo>
                    <a:pt x="301" y="727"/>
                  </a:lnTo>
                  <a:lnTo>
                    <a:pt x="271" y="730"/>
                  </a:lnTo>
                  <a:lnTo>
                    <a:pt x="242" y="727"/>
                  </a:lnTo>
                  <a:lnTo>
                    <a:pt x="213" y="720"/>
                  </a:lnTo>
                  <a:lnTo>
                    <a:pt x="184" y="707"/>
                  </a:lnTo>
                  <a:lnTo>
                    <a:pt x="158" y="690"/>
                  </a:lnTo>
                  <a:lnTo>
                    <a:pt x="133" y="670"/>
                  </a:lnTo>
                  <a:lnTo>
                    <a:pt x="112" y="648"/>
                  </a:lnTo>
                  <a:lnTo>
                    <a:pt x="94" y="624"/>
                  </a:lnTo>
                  <a:lnTo>
                    <a:pt x="80" y="598"/>
                  </a:lnTo>
                  <a:lnTo>
                    <a:pt x="68" y="573"/>
                  </a:lnTo>
                  <a:lnTo>
                    <a:pt x="59" y="546"/>
                  </a:lnTo>
                  <a:lnTo>
                    <a:pt x="53" y="522"/>
                  </a:lnTo>
                  <a:lnTo>
                    <a:pt x="47" y="520"/>
                  </a:lnTo>
                  <a:lnTo>
                    <a:pt x="41" y="513"/>
                  </a:lnTo>
                  <a:lnTo>
                    <a:pt x="33" y="504"/>
                  </a:lnTo>
                  <a:lnTo>
                    <a:pt x="25" y="489"/>
                  </a:lnTo>
                  <a:lnTo>
                    <a:pt x="18" y="469"/>
                  </a:lnTo>
                  <a:lnTo>
                    <a:pt x="9" y="443"/>
                  </a:lnTo>
                  <a:lnTo>
                    <a:pt x="4" y="419"/>
                  </a:lnTo>
                  <a:lnTo>
                    <a:pt x="1" y="400"/>
                  </a:lnTo>
                  <a:lnTo>
                    <a:pt x="0" y="385"/>
                  </a:lnTo>
                  <a:lnTo>
                    <a:pt x="1" y="373"/>
                  </a:lnTo>
                  <a:lnTo>
                    <a:pt x="4" y="363"/>
                  </a:lnTo>
                  <a:lnTo>
                    <a:pt x="8" y="357"/>
                  </a:lnTo>
                  <a:lnTo>
                    <a:pt x="13" y="353"/>
                  </a:lnTo>
                  <a:lnTo>
                    <a:pt x="20" y="349"/>
                  </a:lnTo>
                  <a:lnTo>
                    <a:pt x="26" y="348"/>
                  </a:lnTo>
                  <a:lnTo>
                    <a:pt x="32" y="348"/>
                  </a:lnTo>
                  <a:lnTo>
                    <a:pt x="27" y="331"/>
                  </a:lnTo>
                  <a:lnTo>
                    <a:pt x="23" y="315"/>
                  </a:lnTo>
                  <a:lnTo>
                    <a:pt x="18" y="275"/>
                  </a:lnTo>
                  <a:lnTo>
                    <a:pt x="16" y="239"/>
                  </a:lnTo>
                  <a:lnTo>
                    <a:pt x="22" y="203"/>
                  </a:lnTo>
                  <a:lnTo>
                    <a:pt x="30" y="177"/>
                  </a:lnTo>
                  <a:lnTo>
                    <a:pt x="42" y="152"/>
                  </a:lnTo>
                  <a:lnTo>
                    <a:pt x="55" y="129"/>
                  </a:lnTo>
                  <a:lnTo>
                    <a:pt x="70" y="108"/>
                  </a:lnTo>
                  <a:lnTo>
                    <a:pt x="87" y="90"/>
                  </a:lnTo>
                  <a:lnTo>
                    <a:pt x="114" y="63"/>
                  </a:lnTo>
                  <a:lnTo>
                    <a:pt x="146" y="40"/>
                  </a:lnTo>
                  <a:lnTo>
                    <a:pt x="173" y="24"/>
                  </a:lnTo>
                  <a:lnTo>
                    <a:pt x="204" y="11"/>
                  </a:lnTo>
                  <a:lnTo>
                    <a:pt x="229" y="5"/>
                  </a:lnTo>
                  <a:lnTo>
                    <a:pt x="255" y="1"/>
                  </a:lnTo>
                  <a:lnTo>
                    <a:pt x="2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3" name="Group 1702"/>
          <p:cNvGrpSpPr/>
          <p:nvPr/>
        </p:nvGrpSpPr>
        <p:grpSpPr>
          <a:xfrm>
            <a:off x="8578453" y="1260991"/>
            <a:ext cx="232172" cy="222647"/>
            <a:chOff x="11560175" y="1223963"/>
            <a:chExt cx="309563" cy="296863"/>
          </a:xfrm>
          <a:solidFill>
            <a:schemeClr val="tx1">
              <a:lumMod val="65000"/>
              <a:lumOff val="35000"/>
            </a:schemeClr>
          </a:solidFill>
        </p:grpSpPr>
        <p:sp>
          <p:nvSpPr>
            <p:cNvPr id="321" name="Freeform 118"/>
            <p:cNvSpPr>
              <a:spLocks noEditPoints="1"/>
            </p:cNvSpPr>
            <p:nvPr/>
          </p:nvSpPr>
          <p:spPr bwMode="auto">
            <a:xfrm>
              <a:off x="11560175" y="1223963"/>
              <a:ext cx="309563" cy="296863"/>
            </a:xfrm>
            <a:custGeom>
              <a:avLst/>
              <a:gdLst>
                <a:gd name="T0" fmla="*/ 1326 w 3308"/>
                <a:gd name="T1" fmla="*/ 1012 h 3187"/>
                <a:gd name="T2" fmla="*/ 1059 w 3308"/>
                <a:gd name="T3" fmla="*/ 1335 h 3187"/>
                <a:gd name="T4" fmla="*/ 1034 w 3308"/>
                <a:gd name="T5" fmla="*/ 1756 h 3187"/>
                <a:gd name="T6" fmla="*/ 1168 w 3308"/>
                <a:gd name="T7" fmla="*/ 1963 h 3187"/>
                <a:gd name="T8" fmla="*/ 1290 w 3308"/>
                <a:gd name="T9" fmla="*/ 1865 h 3187"/>
                <a:gd name="T10" fmla="*/ 1464 w 3308"/>
                <a:gd name="T11" fmla="*/ 1787 h 3187"/>
                <a:gd name="T12" fmla="*/ 1596 w 3308"/>
                <a:gd name="T13" fmla="*/ 2081 h 3187"/>
                <a:gd name="T14" fmla="*/ 1610 w 3308"/>
                <a:gd name="T15" fmla="*/ 1904 h 3187"/>
                <a:gd name="T16" fmla="*/ 1647 w 3308"/>
                <a:gd name="T17" fmla="*/ 1852 h 3187"/>
                <a:gd name="T18" fmla="*/ 1685 w 3308"/>
                <a:gd name="T19" fmla="*/ 1847 h 3187"/>
                <a:gd name="T20" fmla="*/ 1734 w 3308"/>
                <a:gd name="T21" fmla="*/ 1859 h 3187"/>
                <a:gd name="T22" fmla="*/ 1748 w 3308"/>
                <a:gd name="T23" fmla="*/ 1934 h 3187"/>
                <a:gd name="T24" fmla="*/ 1785 w 3308"/>
                <a:gd name="T25" fmla="*/ 2032 h 3187"/>
                <a:gd name="T26" fmla="*/ 1939 w 3308"/>
                <a:gd name="T27" fmla="*/ 1807 h 3187"/>
                <a:gd name="T28" fmla="*/ 2131 w 3308"/>
                <a:gd name="T29" fmla="*/ 1883 h 3187"/>
                <a:gd name="T30" fmla="*/ 2206 w 3308"/>
                <a:gd name="T31" fmla="*/ 1999 h 3187"/>
                <a:gd name="T32" fmla="*/ 2349 w 3308"/>
                <a:gd name="T33" fmla="*/ 1641 h 3187"/>
                <a:gd name="T34" fmla="*/ 2250 w 3308"/>
                <a:gd name="T35" fmla="*/ 1226 h 3187"/>
                <a:gd name="T36" fmla="*/ 1929 w 3308"/>
                <a:gd name="T37" fmla="*/ 957 h 3187"/>
                <a:gd name="T38" fmla="*/ 2477 w 3308"/>
                <a:gd name="T39" fmla="*/ 3 h 3187"/>
                <a:gd name="T40" fmla="*/ 2695 w 3308"/>
                <a:gd name="T41" fmla="*/ 148 h 3187"/>
                <a:gd name="T42" fmla="*/ 2725 w 3308"/>
                <a:gd name="T43" fmla="*/ 382 h 3187"/>
                <a:gd name="T44" fmla="*/ 2553 w 3308"/>
                <a:gd name="T45" fmla="*/ 579 h 3187"/>
                <a:gd name="T46" fmla="*/ 2164 w 3308"/>
                <a:gd name="T47" fmla="*/ 908 h 3187"/>
                <a:gd name="T48" fmla="*/ 2442 w 3308"/>
                <a:gd name="T49" fmla="*/ 1256 h 3187"/>
                <a:gd name="T50" fmla="*/ 2725 w 3308"/>
                <a:gd name="T51" fmla="*/ 1610 h 3187"/>
                <a:gd name="T52" fmla="*/ 2924 w 3308"/>
                <a:gd name="T53" fmla="*/ 1424 h 3187"/>
                <a:gd name="T54" fmla="*/ 3200 w 3308"/>
                <a:gd name="T55" fmla="*/ 1482 h 3187"/>
                <a:gd name="T56" fmla="*/ 3308 w 3308"/>
                <a:gd name="T57" fmla="*/ 1712 h 3187"/>
                <a:gd name="T58" fmla="*/ 3229 w 3308"/>
                <a:gd name="T59" fmla="*/ 1916 h 3187"/>
                <a:gd name="T60" fmla="*/ 2967 w 3308"/>
                <a:gd name="T61" fmla="*/ 2011 h 3187"/>
                <a:gd name="T62" fmla="*/ 2749 w 3308"/>
                <a:gd name="T63" fmla="*/ 1867 h 3187"/>
                <a:gd name="T64" fmla="*/ 2429 w 3308"/>
                <a:gd name="T65" fmla="*/ 1934 h 3187"/>
                <a:gd name="T66" fmla="*/ 2119 w 3308"/>
                <a:gd name="T67" fmla="*/ 2285 h 3187"/>
                <a:gd name="T68" fmla="*/ 2107 w 3308"/>
                <a:gd name="T69" fmla="*/ 2615 h 3187"/>
                <a:gd name="T70" fmla="*/ 2272 w 3308"/>
                <a:gd name="T71" fmla="*/ 2842 h 3187"/>
                <a:gd name="T72" fmla="*/ 2180 w 3308"/>
                <a:gd name="T73" fmla="*/ 3107 h 3187"/>
                <a:gd name="T74" fmla="*/ 1935 w 3308"/>
                <a:gd name="T75" fmla="*/ 3185 h 3187"/>
                <a:gd name="T76" fmla="*/ 1716 w 3308"/>
                <a:gd name="T77" fmla="*/ 3038 h 3187"/>
                <a:gd name="T78" fmla="*/ 1701 w 3308"/>
                <a:gd name="T79" fmla="*/ 2764 h 3187"/>
                <a:gd name="T80" fmla="*/ 1734 w 3308"/>
                <a:gd name="T81" fmla="*/ 2412 h 3187"/>
                <a:gd name="T82" fmla="*/ 1276 w 3308"/>
                <a:gd name="T83" fmla="*/ 2311 h 3187"/>
                <a:gd name="T84" fmla="*/ 946 w 3308"/>
                <a:gd name="T85" fmla="*/ 1977 h 3187"/>
                <a:gd name="T86" fmla="*/ 578 w 3308"/>
                <a:gd name="T87" fmla="*/ 2159 h 3187"/>
                <a:gd name="T88" fmla="*/ 381 w 3308"/>
                <a:gd name="T89" fmla="*/ 2332 h 3187"/>
                <a:gd name="T90" fmla="*/ 148 w 3308"/>
                <a:gd name="T91" fmla="*/ 2302 h 3187"/>
                <a:gd name="T92" fmla="*/ 3 w 3308"/>
                <a:gd name="T93" fmla="*/ 2084 h 3187"/>
                <a:gd name="T94" fmla="*/ 62 w 3308"/>
                <a:gd name="T95" fmla="*/ 1858 h 3187"/>
                <a:gd name="T96" fmla="*/ 300 w 3308"/>
                <a:gd name="T97" fmla="*/ 1742 h 3187"/>
                <a:gd name="T98" fmla="*/ 531 w 3308"/>
                <a:gd name="T99" fmla="*/ 1849 h 3187"/>
                <a:gd name="T100" fmla="*/ 859 w 3308"/>
                <a:gd name="T101" fmla="*/ 1439 h 3187"/>
                <a:gd name="T102" fmla="*/ 937 w 3308"/>
                <a:gd name="T103" fmla="*/ 984 h 3187"/>
                <a:gd name="T104" fmla="*/ 660 w 3308"/>
                <a:gd name="T105" fmla="*/ 1006 h 3187"/>
                <a:gd name="T106" fmla="*/ 487 w 3308"/>
                <a:gd name="T107" fmla="*/ 809 h 3187"/>
                <a:gd name="T108" fmla="*/ 517 w 3308"/>
                <a:gd name="T109" fmla="*/ 575 h 3187"/>
                <a:gd name="T110" fmla="*/ 734 w 3308"/>
                <a:gd name="T111" fmla="*/ 430 h 3187"/>
                <a:gd name="T112" fmla="*/ 960 w 3308"/>
                <a:gd name="T113" fmla="*/ 490 h 3187"/>
                <a:gd name="T114" fmla="*/ 1077 w 3308"/>
                <a:gd name="T115" fmla="*/ 728 h 3187"/>
                <a:gd name="T116" fmla="*/ 1232 w 3308"/>
                <a:gd name="T117" fmla="*/ 878 h 3187"/>
                <a:gd name="T118" fmla="*/ 1678 w 3308"/>
                <a:gd name="T119" fmla="*/ 748 h 3187"/>
                <a:gd name="T120" fmla="*/ 2223 w 3308"/>
                <a:gd name="T121" fmla="*/ 514 h 3187"/>
                <a:gd name="T122" fmla="*/ 2138 w 3308"/>
                <a:gd name="T123" fmla="*/ 260 h 3187"/>
                <a:gd name="T124" fmla="*/ 2284 w 3308"/>
                <a:gd name="T125" fmla="*/ 41 h 3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08" h="3187">
                  <a:moveTo>
                    <a:pt x="1682" y="911"/>
                  </a:moveTo>
                  <a:lnTo>
                    <a:pt x="1617" y="914"/>
                  </a:lnTo>
                  <a:lnTo>
                    <a:pt x="1554" y="923"/>
                  </a:lnTo>
                  <a:lnTo>
                    <a:pt x="1494" y="937"/>
                  </a:lnTo>
                  <a:lnTo>
                    <a:pt x="1435" y="957"/>
                  </a:lnTo>
                  <a:lnTo>
                    <a:pt x="1379" y="982"/>
                  </a:lnTo>
                  <a:lnTo>
                    <a:pt x="1326" y="1012"/>
                  </a:lnTo>
                  <a:lnTo>
                    <a:pt x="1277" y="1047"/>
                  </a:lnTo>
                  <a:lnTo>
                    <a:pt x="1230" y="1086"/>
                  </a:lnTo>
                  <a:lnTo>
                    <a:pt x="1187" y="1129"/>
                  </a:lnTo>
                  <a:lnTo>
                    <a:pt x="1148" y="1175"/>
                  </a:lnTo>
                  <a:lnTo>
                    <a:pt x="1113" y="1226"/>
                  </a:lnTo>
                  <a:lnTo>
                    <a:pt x="1084" y="1279"/>
                  </a:lnTo>
                  <a:lnTo>
                    <a:pt x="1059" y="1335"/>
                  </a:lnTo>
                  <a:lnTo>
                    <a:pt x="1039" y="1393"/>
                  </a:lnTo>
                  <a:lnTo>
                    <a:pt x="1024" y="1454"/>
                  </a:lnTo>
                  <a:lnTo>
                    <a:pt x="1015" y="1518"/>
                  </a:lnTo>
                  <a:lnTo>
                    <a:pt x="1012" y="1582"/>
                  </a:lnTo>
                  <a:lnTo>
                    <a:pt x="1014" y="1642"/>
                  </a:lnTo>
                  <a:lnTo>
                    <a:pt x="1022" y="1699"/>
                  </a:lnTo>
                  <a:lnTo>
                    <a:pt x="1034" y="1756"/>
                  </a:lnTo>
                  <a:lnTo>
                    <a:pt x="1051" y="1810"/>
                  </a:lnTo>
                  <a:lnTo>
                    <a:pt x="1072" y="1861"/>
                  </a:lnTo>
                  <a:lnTo>
                    <a:pt x="1097" y="1912"/>
                  </a:lnTo>
                  <a:lnTo>
                    <a:pt x="1127" y="1959"/>
                  </a:lnTo>
                  <a:lnTo>
                    <a:pt x="1159" y="2003"/>
                  </a:lnTo>
                  <a:lnTo>
                    <a:pt x="1163" y="1983"/>
                  </a:lnTo>
                  <a:lnTo>
                    <a:pt x="1168" y="1963"/>
                  </a:lnTo>
                  <a:lnTo>
                    <a:pt x="1175" y="1944"/>
                  </a:lnTo>
                  <a:lnTo>
                    <a:pt x="1185" y="1926"/>
                  </a:lnTo>
                  <a:lnTo>
                    <a:pt x="1198" y="1909"/>
                  </a:lnTo>
                  <a:lnTo>
                    <a:pt x="1214" y="1895"/>
                  </a:lnTo>
                  <a:lnTo>
                    <a:pt x="1234" y="1883"/>
                  </a:lnTo>
                  <a:lnTo>
                    <a:pt x="1257" y="1874"/>
                  </a:lnTo>
                  <a:lnTo>
                    <a:pt x="1290" y="1865"/>
                  </a:lnTo>
                  <a:lnTo>
                    <a:pt x="1321" y="1855"/>
                  </a:lnTo>
                  <a:lnTo>
                    <a:pt x="1350" y="1843"/>
                  </a:lnTo>
                  <a:lnTo>
                    <a:pt x="1377" y="1831"/>
                  </a:lnTo>
                  <a:lnTo>
                    <a:pt x="1403" y="1819"/>
                  </a:lnTo>
                  <a:lnTo>
                    <a:pt x="1426" y="1808"/>
                  </a:lnTo>
                  <a:lnTo>
                    <a:pt x="1447" y="1797"/>
                  </a:lnTo>
                  <a:lnTo>
                    <a:pt x="1464" y="1787"/>
                  </a:lnTo>
                  <a:lnTo>
                    <a:pt x="1478" y="1778"/>
                  </a:lnTo>
                  <a:lnTo>
                    <a:pt x="1488" y="1772"/>
                  </a:lnTo>
                  <a:lnTo>
                    <a:pt x="1495" y="1767"/>
                  </a:lnTo>
                  <a:lnTo>
                    <a:pt x="1497" y="1766"/>
                  </a:lnTo>
                  <a:lnTo>
                    <a:pt x="1580" y="2032"/>
                  </a:lnTo>
                  <a:lnTo>
                    <a:pt x="1596" y="2082"/>
                  </a:lnTo>
                  <a:lnTo>
                    <a:pt x="1596" y="2081"/>
                  </a:lnTo>
                  <a:lnTo>
                    <a:pt x="1609" y="2123"/>
                  </a:lnTo>
                  <a:lnTo>
                    <a:pt x="1653" y="1997"/>
                  </a:lnTo>
                  <a:lnTo>
                    <a:pt x="1637" y="1973"/>
                  </a:lnTo>
                  <a:lnTo>
                    <a:pt x="1625" y="1952"/>
                  </a:lnTo>
                  <a:lnTo>
                    <a:pt x="1617" y="1934"/>
                  </a:lnTo>
                  <a:lnTo>
                    <a:pt x="1612" y="1918"/>
                  </a:lnTo>
                  <a:lnTo>
                    <a:pt x="1610" y="1904"/>
                  </a:lnTo>
                  <a:lnTo>
                    <a:pt x="1611" y="1892"/>
                  </a:lnTo>
                  <a:lnTo>
                    <a:pt x="1613" y="1881"/>
                  </a:lnTo>
                  <a:lnTo>
                    <a:pt x="1618" y="1872"/>
                  </a:lnTo>
                  <a:lnTo>
                    <a:pt x="1624" y="1865"/>
                  </a:lnTo>
                  <a:lnTo>
                    <a:pt x="1631" y="1860"/>
                  </a:lnTo>
                  <a:lnTo>
                    <a:pt x="1639" y="1856"/>
                  </a:lnTo>
                  <a:lnTo>
                    <a:pt x="1647" y="1852"/>
                  </a:lnTo>
                  <a:lnTo>
                    <a:pt x="1655" y="1850"/>
                  </a:lnTo>
                  <a:lnTo>
                    <a:pt x="1664" y="1849"/>
                  </a:lnTo>
                  <a:lnTo>
                    <a:pt x="1671" y="1848"/>
                  </a:lnTo>
                  <a:lnTo>
                    <a:pt x="1676" y="1847"/>
                  </a:lnTo>
                  <a:lnTo>
                    <a:pt x="1681" y="1847"/>
                  </a:lnTo>
                  <a:lnTo>
                    <a:pt x="1683" y="1847"/>
                  </a:lnTo>
                  <a:lnTo>
                    <a:pt x="1685" y="1847"/>
                  </a:lnTo>
                  <a:lnTo>
                    <a:pt x="1689" y="1847"/>
                  </a:lnTo>
                  <a:lnTo>
                    <a:pt x="1695" y="1848"/>
                  </a:lnTo>
                  <a:lnTo>
                    <a:pt x="1702" y="1848"/>
                  </a:lnTo>
                  <a:lnTo>
                    <a:pt x="1710" y="1850"/>
                  </a:lnTo>
                  <a:lnTo>
                    <a:pt x="1718" y="1852"/>
                  </a:lnTo>
                  <a:lnTo>
                    <a:pt x="1726" y="1855"/>
                  </a:lnTo>
                  <a:lnTo>
                    <a:pt x="1734" y="1859"/>
                  </a:lnTo>
                  <a:lnTo>
                    <a:pt x="1741" y="1865"/>
                  </a:lnTo>
                  <a:lnTo>
                    <a:pt x="1747" y="1872"/>
                  </a:lnTo>
                  <a:lnTo>
                    <a:pt x="1751" y="1881"/>
                  </a:lnTo>
                  <a:lnTo>
                    <a:pt x="1754" y="1891"/>
                  </a:lnTo>
                  <a:lnTo>
                    <a:pt x="1755" y="1903"/>
                  </a:lnTo>
                  <a:lnTo>
                    <a:pt x="1753" y="1917"/>
                  </a:lnTo>
                  <a:lnTo>
                    <a:pt x="1748" y="1934"/>
                  </a:lnTo>
                  <a:lnTo>
                    <a:pt x="1740" y="1952"/>
                  </a:lnTo>
                  <a:lnTo>
                    <a:pt x="1728" y="1973"/>
                  </a:lnTo>
                  <a:lnTo>
                    <a:pt x="1712" y="1997"/>
                  </a:lnTo>
                  <a:lnTo>
                    <a:pt x="1756" y="2123"/>
                  </a:lnTo>
                  <a:lnTo>
                    <a:pt x="1769" y="2081"/>
                  </a:lnTo>
                  <a:lnTo>
                    <a:pt x="1769" y="2082"/>
                  </a:lnTo>
                  <a:lnTo>
                    <a:pt x="1785" y="2032"/>
                  </a:lnTo>
                  <a:lnTo>
                    <a:pt x="1868" y="1766"/>
                  </a:lnTo>
                  <a:lnTo>
                    <a:pt x="1870" y="1767"/>
                  </a:lnTo>
                  <a:lnTo>
                    <a:pt x="1877" y="1772"/>
                  </a:lnTo>
                  <a:lnTo>
                    <a:pt x="1888" y="1778"/>
                  </a:lnTo>
                  <a:lnTo>
                    <a:pt x="1902" y="1786"/>
                  </a:lnTo>
                  <a:lnTo>
                    <a:pt x="1919" y="1796"/>
                  </a:lnTo>
                  <a:lnTo>
                    <a:pt x="1939" y="1807"/>
                  </a:lnTo>
                  <a:lnTo>
                    <a:pt x="1962" y="1819"/>
                  </a:lnTo>
                  <a:lnTo>
                    <a:pt x="1987" y="1831"/>
                  </a:lnTo>
                  <a:lnTo>
                    <a:pt x="2015" y="1843"/>
                  </a:lnTo>
                  <a:lnTo>
                    <a:pt x="2044" y="1855"/>
                  </a:lnTo>
                  <a:lnTo>
                    <a:pt x="2075" y="1865"/>
                  </a:lnTo>
                  <a:lnTo>
                    <a:pt x="2109" y="1874"/>
                  </a:lnTo>
                  <a:lnTo>
                    <a:pt x="2131" y="1883"/>
                  </a:lnTo>
                  <a:lnTo>
                    <a:pt x="2150" y="1894"/>
                  </a:lnTo>
                  <a:lnTo>
                    <a:pt x="2166" y="1908"/>
                  </a:lnTo>
                  <a:lnTo>
                    <a:pt x="2179" y="1924"/>
                  </a:lnTo>
                  <a:lnTo>
                    <a:pt x="2189" y="1941"/>
                  </a:lnTo>
                  <a:lnTo>
                    <a:pt x="2196" y="1960"/>
                  </a:lnTo>
                  <a:lnTo>
                    <a:pt x="2202" y="1980"/>
                  </a:lnTo>
                  <a:lnTo>
                    <a:pt x="2206" y="1999"/>
                  </a:lnTo>
                  <a:lnTo>
                    <a:pt x="2238" y="1955"/>
                  </a:lnTo>
                  <a:lnTo>
                    <a:pt x="2266" y="1908"/>
                  </a:lnTo>
                  <a:lnTo>
                    <a:pt x="2291" y="1858"/>
                  </a:lnTo>
                  <a:lnTo>
                    <a:pt x="2312" y="1807"/>
                  </a:lnTo>
                  <a:lnTo>
                    <a:pt x="2329" y="1754"/>
                  </a:lnTo>
                  <a:lnTo>
                    <a:pt x="2342" y="1698"/>
                  </a:lnTo>
                  <a:lnTo>
                    <a:pt x="2349" y="1641"/>
                  </a:lnTo>
                  <a:lnTo>
                    <a:pt x="2353" y="1582"/>
                  </a:lnTo>
                  <a:lnTo>
                    <a:pt x="2350" y="1518"/>
                  </a:lnTo>
                  <a:lnTo>
                    <a:pt x="2341" y="1454"/>
                  </a:lnTo>
                  <a:lnTo>
                    <a:pt x="2326" y="1394"/>
                  </a:lnTo>
                  <a:lnTo>
                    <a:pt x="2305" y="1335"/>
                  </a:lnTo>
                  <a:lnTo>
                    <a:pt x="2280" y="1279"/>
                  </a:lnTo>
                  <a:lnTo>
                    <a:pt x="2250" y="1226"/>
                  </a:lnTo>
                  <a:lnTo>
                    <a:pt x="2216" y="1175"/>
                  </a:lnTo>
                  <a:lnTo>
                    <a:pt x="2177" y="1129"/>
                  </a:lnTo>
                  <a:lnTo>
                    <a:pt x="2135" y="1086"/>
                  </a:lnTo>
                  <a:lnTo>
                    <a:pt x="2087" y="1048"/>
                  </a:lnTo>
                  <a:lnTo>
                    <a:pt x="2038" y="1012"/>
                  </a:lnTo>
                  <a:lnTo>
                    <a:pt x="1985" y="982"/>
                  </a:lnTo>
                  <a:lnTo>
                    <a:pt x="1929" y="957"/>
                  </a:lnTo>
                  <a:lnTo>
                    <a:pt x="1870" y="937"/>
                  </a:lnTo>
                  <a:lnTo>
                    <a:pt x="1809" y="923"/>
                  </a:lnTo>
                  <a:lnTo>
                    <a:pt x="1747" y="914"/>
                  </a:lnTo>
                  <a:lnTo>
                    <a:pt x="1682" y="911"/>
                  </a:lnTo>
                  <a:close/>
                  <a:moveTo>
                    <a:pt x="2435" y="0"/>
                  </a:moveTo>
                  <a:lnTo>
                    <a:pt x="2437" y="0"/>
                  </a:lnTo>
                  <a:lnTo>
                    <a:pt x="2477" y="3"/>
                  </a:lnTo>
                  <a:lnTo>
                    <a:pt x="2516" y="10"/>
                  </a:lnTo>
                  <a:lnTo>
                    <a:pt x="2554" y="23"/>
                  </a:lnTo>
                  <a:lnTo>
                    <a:pt x="2588" y="40"/>
                  </a:lnTo>
                  <a:lnTo>
                    <a:pt x="2620" y="62"/>
                  </a:lnTo>
                  <a:lnTo>
                    <a:pt x="2649" y="88"/>
                  </a:lnTo>
                  <a:lnTo>
                    <a:pt x="2674" y="116"/>
                  </a:lnTo>
                  <a:lnTo>
                    <a:pt x="2695" y="148"/>
                  </a:lnTo>
                  <a:lnTo>
                    <a:pt x="2712" y="182"/>
                  </a:lnTo>
                  <a:lnTo>
                    <a:pt x="2725" y="220"/>
                  </a:lnTo>
                  <a:lnTo>
                    <a:pt x="2733" y="258"/>
                  </a:lnTo>
                  <a:lnTo>
                    <a:pt x="2736" y="299"/>
                  </a:lnTo>
                  <a:lnTo>
                    <a:pt x="2736" y="302"/>
                  </a:lnTo>
                  <a:lnTo>
                    <a:pt x="2733" y="342"/>
                  </a:lnTo>
                  <a:lnTo>
                    <a:pt x="2725" y="382"/>
                  </a:lnTo>
                  <a:lnTo>
                    <a:pt x="2712" y="419"/>
                  </a:lnTo>
                  <a:lnTo>
                    <a:pt x="2695" y="453"/>
                  </a:lnTo>
                  <a:lnTo>
                    <a:pt x="2673" y="485"/>
                  </a:lnTo>
                  <a:lnTo>
                    <a:pt x="2648" y="515"/>
                  </a:lnTo>
                  <a:lnTo>
                    <a:pt x="2619" y="540"/>
                  </a:lnTo>
                  <a:lnTo>
                    <a:pt x="2587" y="562"/>
                  </a:lnTo>
                  <a:lnTo>
                    <a:pt x="2553" y="579"/>
                  </a:lnTo>
                  <a:lnTo>
                    <a:pt x="2515" y="592"/>
                  </a:lnTo>
                  <a:lnTo>
                    <a:pt x="2476" y="600"/>
                  </a:lnTo>
                  <a:lnTo>
                    <a:pt x="2435" y="603"/>
                  </a:lnTo>
                  <a:lnTo>
                    <a:pt x="2407" y="601"/>
                  </a:lnTo>
                  <a:lnTo>
                    <a:pt x="2379" y="597"/>
                  </a:lnTo>
                  <a:lnTo>
                    <a:pt x="2352" y="590"/>
                  </a:lnTo>
                  <a:lnTo>
                    <a:pt x="2164" y="908"/>
                  </a:lnTo>
                  <a:lnTo>
                    <a:pt x="2215" y="947"/>
                  </a:lnTo>
                  <a:lnTo>
                    <a:pt x="2262" y="991"/>
                  </a:lnTo>
                  <a:lnTo>
                    <a:pt x="2305" y="1037"/>
                  </a:lnTo>
                  <a:lnTo>
                    <a:pt x="2346" y="1088"/>
                  </a:lnTo>
                  <a:lnTo>
                    <a:pt x="2382" y="1141"/>
                  </a:lnTo>
                  <a:lnTo>
                    <a:pt x="2414" y="1198"/>
                  </a:lnTo>
                  <a:lnTo>
                    <a:pt x="2442" y="1256"/>
                  </a:lnTo>
                  <a:lnTo>
                    <a:pt x="2465" y="1317"/>
                  </a:lnTo>
                  <a:lnTo>
                    <a:pt x="2483" y="1381"/>
                  </a:lnTo>
                  <a:lnTo>
                    <a:pt x="2497" y="1446"/>
                  </a:lnTo>
                  <a:lnTo>
                    <a:pt x="2505" y="1513"/>
                  </a:lnTo>
                  <a:lnTo>
                    <a:pt x="2508" y="1581"/>
                  </a:lnTo>
                  <a:lnTo>
                    <a:pt x="2508" y="1587"/>
                  </a:lnTo>
                  <a:lnTo>
                    <a:pt x="2725" y="1610"/>
                  </a:lnTo>
                  <a:lnTo>
                    <a:pt x="2742" y="1572"/>
                  </a:lnTo>
                  <a:lnTo>
                    <a:pt x="2764" y="1538"/>
                  </a:lnTo>
                  <a:lnTo>
                    <a:pt x="2789" y="1507"/>
                  </a:lnTo>
                  <a:lnTo>
                    <a:pt x="2818" y="1480"/>
                  </a:lnTo>
                  <a:lnTo>
                    <a:pt x="2851" y="1456"/>
                  </a:lnTo>
                  <a:lnTo>
                    <a:pt x="2886" y="1437"/>
                  </a:lnTo>
                  <a:lnTo>
                    <a:pt x="2924" y="1424"/>
                  </a:lnTo>
                  <a:lnTo>
                    <a:pt x="2965" y="1415"/>
                  </a:lnTo>
                  <a:lnTo>
                    <a:pt x="3008" y="1412"/>
                  </a:lnTo>
                  <a:lnTo>
                    <a:pt x="3051" y="1415"/>
                  </a:lnTo>
                  <a:lnTo>
                    <a:pt x="3092" y="1424"/>
                  </a:lnTo>
                  <a:lnTo>
                    <a:pt x="3131" y="1438"/>
                  </a:lnTo>
                  <a:lnTo>
                    <a:pt x="3167" y="1457"/>
                  </a:lnTo>
                  <a:lnTo>
                    <a:pt x="3200" y="1482"/>
                  </a:lnTo>
                  <a:lnTo>
                    <a:pt x="3230" y="1510"/>
                  </a:lnTo>
                  <a:lnTo>
                    <a:pt x="3255" y="1542"/>
                  </a:lnTo>
                  <a:lnTo>
                    <a:pt x="3276" y="1577"/>
                  </a:lnTo>
                  <a:lnTo>
                    <a:pt x="3292" y="1616"/>
                  </a:lnTo>
                  <a:lnTo>
                    <a:pt x="3303" y="1656"/>
                  </a:lnTo>
                  <a:lnTo>
                    <a:pt x="3308" y="1698"/>
                  </a:lnTo>
                  <a:lnTo>
                    <a:pt x="3308" y="1712"/>
                  </a:lnTo>
                  <a:lnTo>
                    <a:pt x="3308" y="1719"/>
                  </a:lnTo>
                  <a:lnTo>
                    <a:pt x="3308" y="1727"/>
                  </a:lnTo>
                  <a:lnTo>
                    <a:pt x="3302" y="1770"/>
                  </a:lnTo>
                  <a:lnTo>
                    <a:pt x="3292" y="1811"/>
                  </a:lnTo>
                  <a:lnTo>
                    <a:pt x="3276" y="1849"/>
                  </a:lnTo>
                  <a:lnTo>
                    <a:pt x="3255" y="1884"/>
                  </a:lnTo>
                  <a:lnTo>
                    <a:pt x="3229" y="1916"/>
                  </a:lnTo>
                  <a:lnTo>
                    <a:pt x="3199" y="1944"/>
                  </a:lnTo>
                  <a:lnTo>
                    <a:pt x="3166" y="1968"/>
                  </a:lnTo>
                  <a:lnTo>
                    <a:pt x="3130" y="1987"/>
                  </a:lnTo>
                  <a:lnTo>
                    <a:pt x="3092" y="2001"/>
                  </a:lnTo>
                  <a:lnTo>
                    <a:pt x="3050" y="2010"/>
                  </a:lnTo>
                  <a:lnTo>
                    <a:pt x="3008" y="2013"/>
                  </a:lnTo>
                  <a:lnTo>
                    <a:pt x="2967" y="2011"/>
                  </a:lnTo>
                  <a:lnTo>
                    <a:pt x="2928" y="2003"/>
                  </a:lnTo>
                  <a:lnTo>
                    <a:pt x="2892" y="1990"/>
                  </a:lnTo>
                  <a:lnTo>
                    <a:pt x="2857" y="1973"/>
                  </a:lnTo>
                  <a:lnTo>
                    <a:pt x="2826" y="1952"/>
                  </a:lnTo>
                  <a:lnTo>
                    <a:pt x="2797" y="1928"/>
                  </a:lnTo>
                  <a:lnTo>
                    <a:pt x="2772" y="1900"/>
                  </a:lnTo>
                  <a:lnTo>
                    <a:pt x="2749" y="1867"/>
                  </a:lnTo>
                  <a:lnTo>
                    <a:pt x="2732" y="1834"/>
                  </a:lnTo>
                  <a:lnTo>
                    <a:pt x="2718" y="1797"/>
                  </a:lnTo>
                  <a:lnTo>
                    <a:pt x="2710" y="1759"/>
                  </a:lnTo>
                  <a:lnTo>
                    <a:pt x="2492" y="1738"/>
                  </a:lnTo>
                  <a:lnTo>
                    <a:pt x="2476" y="1805"/>
                  </a:lnTo>
                  <a:lnTo>
                    <a:pt x="2455" y="1871"/>
                  </a:lnTo>
                  <a:lnTo>
                    <a:pt x="2429" y="1934"/>
                  </a:lnTo>
                  <a:lnTo>
                    <a:pt x="2397" y="1995"/>
                  </a:lnTo>
                  <a:lnTo>
                    <a:pt x="2361" y="2053"/>
                  </a:lnTo>
                  <a:lnTo>
                    <a:pt x="2321" y="2106"/>
                  </a:lnTo>
                  <a:lnTo>
                    <a:pt x="2275" y="2158"/>
                  </a:lnTo>
                  <a:lnTo>
                    <a:pt x="2227" y="2204"/>
                  </a:lnTo>
                  <a:lnTo>
                    <a:pt x="2175" y="2247"/>
                  </a:lnTo>
                  <a:lnTo>
                    <a:pt x="2119" y="2285"/>
                  </a:lnTo>
                  <a:lnTo>
                    <a:pt x="2060" y="2320"/>
                  </a:lnTo>
                  <a:lnTo>
                    <a:pt x="1998" y="2349"/>
                  </a:lnTo>
                  <a:lnTo>
                    <a:pt x="1934" y="2373"/>
                  </a:lnTo>
                  <a:lnTo>
                    <a:pt x="1983" y="2585"/>
                  </a:lnTo>
                  <a:lnTo>
                    <a:pt x="2026" y="2590"/>
                  </a:lnTo>
                  <a:lnTo>
                    <a:pt x="2067" y="2600"/>
                  </a:lnTo>
                  <a:lnTo>
                    <a:pt x="2107" y="2615"/>
                  </a:lnTo>
                  <a:lnTo>
                    <a:pt x="2143" y="2636"/>
                  </a:lnTo>
                  <a:lnTo>
                    <a:pt x="2175" y="2661"/>
                  </a:lnTo>
                  <a:lnTo>
                    <a:pt x="2204" y="2691"/>
                  </a:lnTo>
                  <a:lnTo>
                    <a:pt x="2229" y="2725"/>
                  </a:lnTo>
                  <a:lnTo>
                    <a:pt x="2249" y="2761"/>
                  </a:lnTo>
                  <a:lnTo>
                    <a:pt x="2263" y="2800"/>
                  </a:lnTo>
                  <a:lnTo>
                    <a:pt x="2272" y="2842"/>
                  </a:lnTo>
                  <a:lnTo>
                    <a:pt x="2276" y="2886"/>
                  </a:lnTo>
                  <a:lnTo>
                    <a:pt x="2273" y="2929"/>
                  </a:lnTo>
                  <a:lnTo>
                    <a:pt x="2264" y="2970"/>
                  </a:lnTo>
                  <a:lnTo>
                    <a:pt x="2250" y="3009"/>
                  </a:lnTo>
                  <a:lnTo>
                    <a:pt x="2231" y="3045"/>
                  </a:lnTo>
                  <a:lnTo>
                    <a:pt x="2207" y="3078"/>
                  </a:lnTo>
                  <a:lnTo>
                    <a:pt x="2180" y="3107"/>
                  </a:lnTo>
                  <a:lnTo>
                    <a:pt x="2148" y="3133"/>
                  </a:lnTo>
                  <a:lnTo>
                    <a:pt x="2114" y="3154"/>
                  </a:lnTo>
                  <a:lnTo>
                    <a:pt x="2075" y="3170"/>
                  </a:lnTo>
                  <a:lnTo>
                    <a:pt x="2035" y="3181"/>
                  </a:lnTo>
                  <a:lnTo>
                    <a:pt x="2006" y="3186"/>
                  </a:lnTo>
                  <a:lnTo>
                    <a:pt x="1976" y="3187"/>
                  </a:lnTo>
                  <a:lnTo>
                    <a:pt x="1935" y="3185"/>
                  </a:lnTo>
                  <a:lnTo>
                    <a:pt x="1896" y="3177"/>
                  </a:lnTo>
                  <a:lnTo>
                    <a:pt x="1858" y="3164"/>
                  </a:lnTo>
                  <a:lnTo>
                    <a:pt x="1824" y="3147"/>
                  </a:lnTo>
                  <a:lnTo>
                    <a:pt x="1792" y="3124"/>
                  </a:lnTo>
                  <a:lnTo>
                    <a:pt x="1763" y="3099"/>
                  </a:lnTo>
                  <a:lnTo>
                    <a:pt x="1738" y="3070"/>
                  </a:lnTo>
                  <a:lnTo>
                    <a:pt x="1716" y="3038"/>
                  </a:lnTo>
                  <a:lnTo>
                    <a:pt x="1699" y="3004"/>
                  </a:lnTo>
                  <a:lnTo>
                    <a:pt x="1686" y="2966"/>
                  </a:lnTo>
                  <a:lnTo>
                    <a:pt x="1678" y="2927"/>
                  </a:lnTo>
                  <a:lnTo>
                    <a:pt x="1675" y="2886"/>
                  </a:lnTo>
                  <a:lnTo>
                    <a:pt x="1679" y="2843"/>
                  </a:lnTo>
                  <a:lnTo>
                    <a:pt x="1687" y="2802"/>
                  </a:lnTo>
                  <a:lnTo>
                    <a:pt x="1701" y="2764"/>
                  </a:lnTo>
                  <a:lnTo>
                    <a:pt x="1720" y="2728"/>
                  </a:lnTo>
                  <a:lnTo>
                    <a:pt x="1744" y="2695"/>
                  </a:lnTo>
                  <a:lnTo>
                    <a:pt x="1772" y="2665"/>
                  </a:lnTo>
                  <a:lnTo>
                    <a:pt x="1803" y="2640"/>
                  </a:lnTo>
                  <a:lnTo>
                    <a:pt x="1837" y="2619"/>
                  </a:lnTo>
                  <a:lnTo>
                    <a:pt x="1789" y="2406"/>
                  </a:lnTo>
                  <a:lnTo>
                    <a:pt x="1734" y="2412"/>
                  </a:lnTo>
                  <a:lnTo>
                    <a:pt x="1678" y="2414"/>
                  </a:lnTo>
                  <a:lnTo>
                    <a:pt x="1605" y="2411"/>
                  </a:lnTo>
                  <a:lnTo>
                    <a:pt x="1535" y="2402"/>
                  </a:lnTo>
                  <a:lnTo>
                    <a:pt x="1467" y="2387"/>
                  </a:lnTo>
                  <a:lnTo>
                    <a:pt x="1400" y="2367"/>
                  </a:lnTo>
                  <a:lnTo>
                    <a:pt x="1337" y="2341"/>
                  </a:lnTo>
                  <a:lnTo>
                    <a:pt x="1276" y="2311"/>
                  </a:lnTo>
                  <a:lnTo>
                    <a:pt x="1218" y="2275"/>
                  </a:lnTo>
                  <a:lnTo>
                    <a:pt x="1163" y="2235"/>
                  </a:lnTo>
                  <a:lnTo>
                    <a:pt x="1112" y="2191"/>
                  </a:lnTo>
                  <a:lnTo>
                    <a:pt x="1064" y="2143"/>
                  </a:lnTo>
                  <a:lnTo>
                    <a:pt x="1021" y="2091"/>
                  </a:lnTo>
                  <a:lnTo>
                    <a:pt x="981" y="2036"/>
                  </a:lnTo>
                  <a:lnTo>
                    <a:pt x="946" y="1977"/>
                  </a:lnTo>
                  <a:lnTo>
                    <a:pt x="917" y="1916"/>
                  </a:lnTo>
                  <a:lnTo>
                    <a:pt x="601" y="2022"/>
                  </a:lnTo>
                  <a:lnTo>
                    <a:pt x="602" y="2032"/>
                  </a:lnTo>
                  <a:lnTo>
                    <a:pt x="602" y="2042"/>
                  </a:lnTo>
                  <a:lnTo>
                    <a:pt x="599" y="2083"/>
                  </a:lnTo>
                  <a:lnTo>
                    <a:pt x="591" y="2121"/>
                  </a:lnTo>
                  <a:lnTo>
                    <a:pt x="578" y="2159"/>
                  </a:lnTo>
                  <a:lnTo>
                    <a:pt x="561" y="2194"/>
                  </a:lnTo>
                  <a:lnTo>
                    <a:pt x="538" y="2226"/>
                  </a:lnTo>
                  <a:lnTo>
                    <a:pt x="513" y="2254"/>
                  </a:lnTo>
                  <a:lnTo>
                    <a:pt x="484" y="2280"/>
                  </a:lnTo>
                  <a:lnTo>
                    <a:pt x="453" y="2302"/>
                  </a:lnTo>
                  <a:lnTo>
                    <a:pt x="418" y="2319"/>
                  </a:lnTo>
                  <a:lnTo>
                    <a:pt x="381" y="2332"/>
                  </a:lnTo>
                  <a:lnTo>
                    <a:pt x="342" y="2340"/>
                  </a:lnTo>
                  <a:lnTo>
                    <a:pt x="301" y="2343"/>
                  </a:lnTo>
                  <a:lnTo>
                    <a:pt x="298" y="2343"/>
                  </a:lnTo>
                  <a:lnTo>
                    <a:pt x="258" y="2340"/>
                  </a:lnTo>
                  <a:lnTo>
                    <a:pt x="219" y="2332"/>
                  </a:lnTo>
                  <a:lnTo>
                    <a:pt x="182" y="2320"/>
                  </a:lnTo>
                  <a:lnTo>
                    <a:pt x="148" y="2302"/>
                  </a:lnTo>
                  <a:lnTo>
                    <a:pt x="116" y="2280"/>
                  </a:lnTo>
                  <a:lnTo>
                    <a:pt x="87" y="2255"/>
                  </a:lnTo>
                  <a:lnTo>
                    <a:pt x="62" y="2227"/>
                  </a:lnTo>
                  <a:lnTo>
                    <a:pt x="40" y="2195"/>
                  </a:lnTo>
                  <a:lnTo>
                    <a:pt x="23" y="2161"/>
                  </a:lnTo>
                  <a:lnTo>
                    <a:pt x="11" y="2123"/>
                  </a:lnTo>
                  <a:lnTo>
                    <a:pt x="3" y="2084"/>
                  </a:lnTo>
                  <a:lnTo>
                    <a:pt x="0" y="2044"/>
                  </a:lnTo>
                  <a:lnTo>
                    <a:pt x="0" y="2043"/>
                  </a:lnTo>
                  <a:lnTo>
                    <a:pt x="3" y="2001"/>
                  </a:lnTo>
                  <a:lnTo>
                    <a:pt x="11" y="1962"/>
                  </a:lnTo>
                  <a:lnTo>
                    <a:pt x="24" y="1925"/>
                  </a:lnTo>
                  <a:lnTo>
                    <a:pt x="41" y="1891"/>
                  </a:lnTo>
                  <a:lnTo>
                    <a:pt x="62" y="1858"/>
                  </a:lnTo>
                  <a:lnTo>
                    <a:pt x="88" y="1829"/>
                  </a:lnTo>
                  <a:lnTo>
                    <a:pt x="117" y="1804"/>
                  </a:lnTo>
                  <a:lnTo>
                    <a:pt x="149" y="1782"/>
                  </a:lnTo>
                  <a:lnTo>
                    <a:pt x="184" y="1765"/>
                  </a:lnTo>
                  <a:lnTo>
                    <a:pt x="221" y="1752"/>
                  </a:lnTo>
                  <a:lnTo>
                    <a:pt x="259" y="1744"/>
                  </a:lnTo>
                  <a:lnTo>
                    <a:pt x="300" y="1742"/>
                  </a:lnTo>
                  <a:lnTo>
                    <a:pt x="340" y="1744"/>
                  </a:lnTo>
                  <a:lnTo>
                    <a:pt x="377" y="1751"/>
                  </a:lnTo>
                  <a:lnTo>
                    <a:pt x="413" y="1763"/>
                  </a:lnTo>
                  <a:lnTo>
                    <a:pt x="447" y="1779"/>
                  </a:lnTo>
                  <a:lnTo>
                    <a:pt x="478" y="1799"/>
                  </a:lnTo>
                  <a:lnTo>
                    <a:pt x="506" y="1823"/>
                  </a:lnTo>
                  <a:lnTo>
                    <a:pt x="531" y="1849"/>
                  </a:lnTo>
                  <a:lnTo>
                    <a:pt x="554" y="1880"/>
                  </a:lnTo>
                  <a:lnTo>
                    <a:pt x="869" y="1774"/>
                  </a:lnTo>
                  <a:lnTo>
                    <a:pt x="856" y="1711"/>
                  </a:lnTo>
                  <a:lnTo>
                    <a:pt x="849" y="1647"/>
                  </a:lnTo>
                  <a:lnTo>
                    <a:pt x="846" y="1581"/>
                  </a:lnTo>
                  <a:lnTo>
                    <a:pt x="850" y="1510"/>
                  </a:lnTo>
                  <a:lnTo>
                    <a:pt x="859" y="1439"/>
                  </a:lnTo>
                  <a:lnTo>
                    <a:pt x="873" y="1371"/>
                  </a:lnTo>
                  <a:lnTo>
                    <a:pt x="893" y="1304"/>
                  </a:lnTo>
                  <a:lnTo>
                    <a:pt x="919" y="1241"/>
                  </a:lnTo>
                  <a:lnTo>
                    <a:pt x="949" y="1179"/>
                  </a:lnTo>
                  <a:lnTo>
                    <a:pt x="984" y="1122"/>
                  </a:lnTo>
                  <a:lnTo>
                    <a:pt x="1025" y="1067"/>
                  </a:lnTo>
                  <a:lnTo>
                    <a:pt x="937" y="984"/>
                  </a:lnTo>
                  <a:lnTo>
                    <a:pt x="900" y="1003"/>
                  </a:lnTo>
                  <a:lnTo>
                    <a:pt x="862" y="1018"/>
                  </a:lnTo>
                  <a:lnTo>
                    <a:pt x="820" y="1027"/>
                  </a:lnTo>
                  <a:lnTo>
                    <a:pt x="777" y="1030"/>
                  </a:lnTo>
                  <a:lnTo>
                    <a:pt x="736" y="1027"/>
                  </a:lnTo>
                  <a:lnTo>
                    <a:pt x="697" y="1019"/>
                  </a:lnTo>
                  <a:lnTo>
                    <a:pt x="660" y="1006"/>
                  </a:lnTo>
                  <a:lnTo>
                    <a:pt x="625" y="989"/>
                  </a:lnTo>
                  <a:lnTo>
                    <a:pt x="593" y="967"/>
                  </a:lnTo>
                  <a:lnTo>
                    <a:pt x="565" y="942"/>
                  </a:lnTo>
                  <a:lnTo>
                    <a:pt x="538" y="913"/>
                  </a:lnTo>
                  <a:lnTo>
                    <a:pt x="517" y="881"/>
                  </a:lnTo>
                  <a:lnTo>
                    <a:pt x="500" y="846"/>
                  </a:lnTo>
                  <a:lnTo>
                    <a:pt x="487" y="809"/>
                  </a:lnTo>
                  <a:lnTo>
                    <a:pt x="479" y="770"/>
                  </a:lnTo>
                  <a:lnTo>
                    <a:pt x="476" y="729"/>
                  </a:lnTo>
                  <a:lnTo>
                    <a:pt x="476" y="726"/>
                  </a:lnTo>
                  <a:lnTo>
                    <a:pt x="479" y="686"/>
                  </a:lnTo>
                  <a:lnTo>
                    <a:pt x="487" y="647"/>
                  </a:lnTo>
                  <a:lnTo>
                    <a:pt x="500" y="609"/>
                  </a:lnTo>
                  <a:lnTo>
                    <a:pt x="517" y="575"/>
                  </a:lnTo>
                  <a:lnTo>
                    <a:pt x="538" y="543"/>
                  </a:lnTo>
                  <a:lnTo>
                    <a:pt x="564" y="515"/>
                  </a:lnTo>
                  <a:lnTo>
                    <a:pt x="593" y="490"/>
                  </a:lnTo>
                  <a:lnTo>
                    <a:pt x="625" y="468"/>
                  </a:lnTo>
                  <a:lnTo>
                    <a:pt x="659" y="450"/>
                  </a:lnTo>
                  <a:lnTo>
                    <a:pt x="696" y="438"/>
                  </a:lnTo>
                  <a:lnTo>
                    <a:pt x="734" y="430"/>
                  </a:lnTo>
                  <a:lnTo>
                    <a:pt x="776" y="427"/>
                  </a:lnTo>
                  <a:lnTo>
                    <a:pt x="777" y="427"/>
                  </a:lnTo>
                  <a:lnTo>
                    <a:pt x="818" y="430"/>
                  </a:lnTo>
                  <a:lnTo>
                    <a:pt x="857" y="438"/>
                  </a:lnTo>
                  <a:lnTo>
                    <a:pt x="893" y="451"/>
                  </a:lnTo>
                  <a:lnTo>
                    <a:pt x="928" y="468"/>
                  </a:lnTo>
                  <a:lnTo>
                    <a:pt x="960" y="490"/>
                  </a:lnTo>
                  <a:lnTo>
                    <a:pt x="989" y="516"/>
                  </a:lnTo>
                  <a:lnTo>
                    <a:pt x="1015" y="544"/>
                  </a:lnTo>
                  <a:lnTo>
                    <a:pt x="1036" y="576"/>
                  </a:lnTo>
                  <a:lnTo>
                    <a:pt x="1054" y="611"/>
                  </a:lnTo>
                  <a:lnTo>
                    <a:pt x="1066" y="649"/>
                  </a:lnTo>
                  <a:lnTo>
                    <a:pt x="1074" y="688"/>
                  </a:lnTo>
                  <a:lnTo>
                    <a:pt x="1077" y="728"/>
                  </a:lnTo>
                  <a:lnTo>
                    <a:pt x="1075" y="768"/>
                  </a:lnTo>
                  <a:lnTo>
                    <a:pt x="1067" y="805"/>
                  </a:lnTo>
                  <a:lnTo>
                    <a:pt x="1056" y="840"/>
                  </a:lnTo>
                  <a:lnTo>
                    <a:pt x="1040" y="874"/>
                  </a:lnTo>
                  <a:lnTo>
                    <a:pt x="1128" y="957"/>
                  </a:lnTo>
                  <a:lnTo>
                    <a:pt x="1178" y="916"/>
                  </a:lnTo>
                  <a:lnTo>
                    <a:pt x="1232" y="878"/>
                  </a:lnTo>
                  <a:lnTo>
                    <a:pt x="1288" y="845"/>
                  </a:lnTo>
                  <a:lnTo>
                    <a:pt x="1347" y="817"/>
                  </a:lnTo>
                  <a:lnTo>
                    <a:pt x="1409" y="793"/>
                  </a:lnTo>
                  <a:lnTo>
                    <a:pt x="1474" y="774"/>
                  </a:lnTo>
                  <a:lnTo>
                    <a:pt x="1540" y="760"/>
                  </a:lnTo>
                  <a:lnTo>
                    <a:pt x="1607" y="751"/>
                  </a:lnTo>
                  <a:lnTo>
                    <a:pt x="1678" y="748"/>
                  </a:lnTo>
                  <a:lnTo>
                    <a:pt x="1741" y="751"/>
                  </a:lnTo>
                  <a:lnTo>
                    <a:pt x="1803" y="758"/>
                  </a:lnTo>
                  <a:lnTo>
                    <a:pt x="1864" y="770"/>
                  </a:lnTo>
                  <a:lnTo>
                    <a:pt x="1923" y="786"/>
                  </a:lnTo>
                  <a:lnTo>
                    <a:pt x="1981" y="806"/>
                  </a:lnTo>
                  <a:lnTo>
                    <a:pt x="2035" y="830"/>
                  </a:lnTo>
                  <a:lnTo>
                    <a:pt x="2223" y="514"/>
                  </a:lnTo>
                  <a:lnTo>
                    <a:pt x="2198" y="484"/>
                  </a:lnTo>
                  <a:lnTo>
                    <a:pt x="2176" y="452"/>
                  </a:lnTo>
                  <a:lnTo>
                    <a:pt x="2159" y="418"/>
                  </a:lnTo>
                  <a:lnTo>
                    <a:pt x="2146" y="381"/>
                  </a:lnTo>
                  <a:lnTo>
                    <a:pt x="2138" y="341"/>
                  </a:lnTo>
                  <a:lnTo>
                    <a:pt x="2135" y="301"/>
                  </a:lnTo>
                  <a:lnTo>
                    <a:pt x="2138" y="260"/>
                  </a:lnTo>
                  <a:lnTo>
                    <a:pt x="2146" y="221"/>
                  </a:lnTo>
                  <a:lnTo>
                    <a:pt x="2159" y="184"/>
                  </a:lnTo>
                  <a:lnTo>
                    <a:pt x="2176" y="149"/>
                  </a:lnTo>
                  <a:lnTo>
                    <a:pt x="2198" y="117"/>
                  </a:lnTo>
                  <a:lnTo>
                    <a:pt x="2223" y="88"/>
                  </a:lnTo>
                  <a:lnTo>
                    <a:pt x="2252" y="62"/>
                  </a:lnTo>
                  <a:lnTo>
                    <a:pt x="2284" y="41"/>
                  </a:lnTo>
                  <a:lnTo>
                    <a:pt x="2318" y="23"/>
                  </a:lnTo>
                  <a:lnTo>
                    <a:pt x="2356" y="11"/>
                  </a:lnTo>
                  <a:lnTo>
                    <a:pt x="2395" y="3"/>
                  </a:lnTo>
                  <a:lnTo>
                    <a:pt x="2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2" name="Freeform 119"/>
            <p:cNvSpPr>
              <a:spLocks/>
            </p:cNvSpPr>
            <p:nvPr/>
          </p:nvSpPr>
          <p:spPr bwMode="auto">
            <a:xfrm>
              <a:off x="11690350" y="1322388"/>
              <a:ext cx="52388" cy="69850"/>
            </a:xfrm>
            <a:custGeom>
              <a:avLst/>
              <a:gdLst>
                <a:gd name="T0" fmla="*/ 316 w 558"/>
                <a:gd name="T1" fmla="*/ 1 h 742"/>
                <a:gd name="T2" fmla="*/ 361 w 558"/>
                <a:gd name="T3" fmla="*/ 12 h 742"/>
                <a:gd name="T4" fmla="*/ 397 w 558"/>
                <a:gd name="T5" fmla="*/ 29 h 742"/>
                <a:gd name="T6" fmla="*/ 430 w 558"/>
                <a:gd name="T7" fmla="*/ 52 h 742"/>
                <a:gd name="T8" fmla="*/ 451 w 558"/>
                <a:gd name="T9" fmla="*/ 74 h 742"/>
                <a:gd name="T10" fmla="*/ 461 w 558"/>
                <a:gd name="T11" fmla="*/ 87 h 742"/>
                <a:gd name="T12" fmla="*/ 463 w 558"/>
                <a:gd name="T13" fmla="*/ 89 h 742"/>
                <a:gd name="T14" fmla="*/ 471 w 558"/>
                <a:gd name="T15" fmla="*/ 91 h 742"/>
                <a:gd name="T16" fmla="*/ 485 w 558"/>
                <a:gd name="T17" fmla="*/ 96 h 742"/>
                <a:gd name="T18" fmla="*/ 500 w 558"/>
                <a:gd name="T19" fmla="*/ 107 h 742"/>
                <a:gd name="T20" fmla="*/ 516 w 558"/>
                <a:gd name="T21" fmla="*/ 126 h 742"/>
                <a:gd name="T22" fmla="*/ 530 w 558"/>
                <a:gd name="T23" fmla="*/ 155 h 742"/>
                <a:gd name="T24" fmla="*/ 539 w 558"/>
                <a:gd name="T25" fmla="*/ 195 h 742"/>
                <a:gd name="T26" fmla="*/ 542 w 558"/>
                <a:gd name="T27" fmla="*/ 248 h 742"/>
                <a:gd name="T28" fmla="*/ 534 w 558"/>
                <a:gd name="T29" fmla="*/ 318 h 742"/>
                <a:gd name="T30" fmla="*/ 525 w 558"/>
                <a:gd name="T31" fmla="*/ 353 h 742"/>
                <a:gd name="T32" fmla="*/ 538 w 558"/>
                <a:gd name="T33" fmla="*/ 354 h 742"/>
                <a:gd name="T34" fmla="*/ 549 w 558"/>
                <a:gd name="T35" fmla="*/ 362 h 742"/>
                <a:gd name="T36" fmla="*/ 557 w 558"/>
                <a:gd name="T37" fmla="*/ 378 h 742"/>
                <a:gd name="T38" fmla="*/ 557 w 558"/>
                <a:gd name="T39" fmla="*/ 407 h 742"/>
                <a:gd name="T40" fmla="*/ 549 w 558"/>
                <a:gd name="T41" fmla="*/ 450 h 742"/>
                <a:gd name="T42" fmla="*/ 531 w 558"/>
                <a:gd name="T43" fmla="*/ 498 h 742"/>
                <a:gd name="T44" fmla="*/ 516 w 558"/>
                <a:gd name="T45" fmla="*/ 523 h 742"/>
                <a:gd name="T46" fmla="*/ 502 w 558"/>
                <a:gd name="T47" fmla="*/ 530 h 742"/>
                <a:gd name="T48" fmla="*/ 488 w 558"/>
                <a:gd name="T49" fmla="*/ 582 h 742"/>
                <a:gd name="T50" fmla="*/ 459 w 558"/>
                <a:gd name="T51" fmla="*/ 634 h 742"/>
                <a:gd name="T52" fmla="*/ 419 w 558"/>
                <a:gd name="T53" fmla="*/ 681 h 742"/>
                <a:gd name="T54" fmla="*/ 368 w 558"/>
                <a:gd name="T55" fmla="*/ 719 h 742"/>
                <a:gd name="T56" fmla="*/ 310 w 558"/>
                <a:gd name="T57" fmla="*/ 740 h 742"/>
                <a:gd name="T58" fmla="*/ 249 w 558"/>
                <a:gd name="T59" fmla="*/ 740 h 742"/>
                <a:gd name="T60" fmla="*/ 189 w 558"/>
                <a:gd name="T61" fmla="*/ 719 h 742"/>
                <a:gd name="T62" fmla="*/ 138 w 558"/>
                <a:gd name="T63" fmla="*/ 681 h 742"/>
                <a:gd name="T64" fmla="*/ 99 w 558"/>
                <a:gd name="T65" fmla="*/ 634 h 742"/>
                <a:gd name="T66" fmla="*/ 72 w 558"/>
                <a:gd name="T67" fmla="*/ 582 h 742"/>
                <a:gd name="T68" fmla="*/ 58 w 558"/>
                <a:gd name="T69" fmla="*/ 530 h 742"/>
                <a:gd name="T70" fmla="*/ 44 w 558"/>
                <a:gd name="T71" fmla="*/ 523 h 742"/>
                <a:gd name="T72" fmla="*/ 27 w 558"/>
                <a:gd name="T73" fmla="*/ 498 h 742"/>
                <a:gd name="T74" fmla="*/ 10 w 558"/>
                <a:gd name="T75" fmla="*/ 450 h 742"/>
                <a:gd name="T76" fmla="*/ 1 w 558"/>
                <a:gd name="T77" fmla="*/ 407 h 742"/>
                <a:gd name="T78" fmla="*/ 2 w 558"/>
                <a:gd name="T79" fmla="*/ 379 h 742"/>
                <a:gd name="T80" fmla="*/ 9 w 558"/>
                <a:gd name="T81" fmla="*/ 362 h 742"/>
                <a:gd name="T82" fmla="*/ 20 w 558"/>
                <a:gd name="T83" fmla="*/ 355 h 742"/>
                <a:gd name="T84" fmla="*/ 33 w 558"/>
                <a:gd name="T85" fmla="*/ 354 h 742"/>
                <a:gd name="T86" fmla="*/ 24 w 558"/>
                <a:gd name="T87" fmla="*/ 319 h 742"/>
                <a:gd name="T88" fmla="*/ 17 w 558"/>
                <a:gd name="T89" fmla="*/ 260 h 742"/>
                <a:gd name="T90" fmla="*/ 23 w 558"/>
                <a:gd name="T91" fmla="*/ 206 h 742"/>
                <a:gd name="T92" fmla="*/ 44 w 558"/>
                <a:gd name="T93" fmla="*/ 154 h 742"/>
                <a:gd name="T94" fmla="*/ 73 w 558"/>
                <a:gd name="T95" fmla="*/ 109 h 742"/>
                <a:gd name="T96" fmla="*/ 108 w 558"/>
                <a:gd name="T97" fmla="*/ 72 h 742"/>
                <a:gd name="T98" fmla="*/ 150 w 558"/>
                <a:gd name="T99" fmla="*/ 41 h 742"/>
                <a:gd name="T100" fmla="*/ 209 w 558"/>
                <a:gd name="T101" fmla="*/ 10 h 742"/>
                <a:gd name="T102" fmla="*/ 263 w 558"/>
                <a:gd name="T103"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58" h="742">
                  <a:moveTo>
                    <a:pt x="291" y="0"/>
                  </a:moveTo>
                  <a:lnTo>
                    <a:pt x="316" y="1"/>
                  </a:lnTo>
                  <a:lnTo>
                    <a:pt x="340" y="6"/>
                  </a:lnTo>
                  <a:lnTo>
                    <a:pt x="361" y="12"/>
                  </a:lnTo>
                  <a:lnTo>
                    <a:pt x="380" y="20"/>
                  </a:lnTo>
                  <a:lnTo>
                    <a:pt x="397" y="29"/>
                  </a:lnTo>
                  <a:lnTo>
                    <a:pt x="415" y="40"/>
                  </a:lnTo>
                  <a:lnTo>
                    <a:pt x="430" y="52"/>
                  </a:lnTo>
                  <a:lnTo>
                    <a:pt x="442" y="64"/>
                  </a:lnTo>
                  <a:lnTo>
                    <a:pt x="451" y="74"/>
                  </a:lnTo>
                  <a:lnTo>
                    <a:pt x="457" y="82"/>
                  </a:lnTo>
                  <a:lnTo>
                    <a:pt x="461" y="87"/>
                  </a:lnTo>
                  <a:lnTo>
                    <a:pt x="462" y="89"/>
                  </a:lnTo>
                  <a:lnTo>
                    <a:pt x="463" y="89"/>
                  </a:lnTo>
                  <a:lnTo>
                    <a:pt x="466" y="90"/>
                  </a:lnTo>
                  <a:lnTo>
                    <a:pt x="471" y="91"/>
                  </a:lnTo>
                  <a:lnTo>
                    <a:pt x="478" y="93"/>
                  </a:lnTo>
                  <a:lnTo>
                    <a:pt x="485" y="96"/>
                  </a:lnTo>
                  <a:lnTo>
                    <a:pt x="492" y="101"/>
                  </a:lnTo>
                  <a:lnTo>
                    <a:pt x="500" y="107"/>
                  </a:lnTo>
                  <a:lnTo>
                    <a:pt x="508" y="116"/>
                  </a:lnTo>
                  <a:lnTo>
                    <a:pt x="516" y="126"/>
                  </a:lnTo>
                  <a:lnTo>
                    <a:pt x="524" y="140"/>
                  </a:lnTo>
                  <a:lnTo>
                    <a:pt x="530" y="155"/>
                  </a:lnTo>
                  <a:lnTo>
                    <a:pt x="536" y="173"/>
                  </a:lnTo>
                  <a:lnTo>
                    <a:pt x="539" y="195"/>
                  </a:lnTo>
                  <a:lnTo>
                    <a:pt x="542" y="220"/>
                  </a:lnTo>
                  <a:lnTo>
                    <a:pt x="542" y="248"/>
                  </a:lnTo>
                  <a:lnTo>
                    <a:pt x="539" y="282"/>
                  </a:lnTo>
                  <a:lnTo>
                    <a:pt x="534" y="318"/>
                  </a:lnTo>
                  <a:lnTo>
                    <a:pt x="531" y="336"/>
                  </a:lnTo>
                  <a:lnTo>
                    <a:pt x="525" y="353"/>
                  </a:lnTo>
                  <a:lnTo>
                    <a:pt x="532" y="353"/>
                  </a:lnTo>
                  <a:lnTo>
                    <a:pt x="538" y="354"/>
                  </a:lnTo>
                  <a:lnTo>
                    <a:pt x="544" y="357"/>
                  </a:lnTo>
                  <a:lnTo>
                    <a:pt x="549" y="362"/>
                  </a:lnTo>
                  <a:lnTo>
                    <a:pt x="554" y="369"/>
                  </a:lnTo>
                  <a:lnTo>
                    <a:pt x="557" y="378"/>
                  </a:lnTo>
                  <a:lnTo>
                    <a:pt x="558" y="390"/>
                  </a:lnTo>
                  <a:lnTo>
                    <a:pt x="557" y="407"/>
                  </a:lnTo>
                  <a:lnTo>
                    <a:pt x="554" y="427"/>
                  </a:lnTo>
                  <a:lnTo>
                    <a:pt x="549" y="450"/>
                  </a:lnTo>
                  <a:lnTo>
                    <a:pt x="540" y="477"/>
                  </a:lnTo>
                  <a:lnTo>
                    <a:pt x="531" y="498"/>
                  </a:lnTo>
                  <a:lnTo>
                    <a:pt x="523" y="513"/>
                  </a:lnTo>
                  <a:lnTo>
                    <a:pt x="516" y="523"/>
                  </a:lnTo>
                  <a:lnTo>
                    <a:pt x="509" y="528"/>
                  </a:lnTo>
                  <a:lnTo>
                    <a:pt x="502" y="530"/>
                  </a:lnTo>
                  <a:lnTo>
                    <a:pt x="497" y="556"/>
                  </a:lnTo>
                  <a:lnTo>
                    <a:pt x="488" y="582"/>
                  </a:lnTo>
                  <a:lnTo>
                    <a:pt x="474" y="608"/>
                  </a:lnTo>
                  <a:lnTo>
                    <a:pt x="459" y="634"/>
                  </a:lnTo>
                  <a:lnTo>
                    <a:pt x="441" y="658"/>
                  </a:lnTo>
                  <a:lnTo>
                    <a:pt x="419" y="681"/>
                  </a:lnTo>
                  <a:lnTo>
                    <a:pt x="395" y="702"/>
                  </a:lnTo>
                  <a:lnTo>
                    <a:pt x="368" y="719"/>
                  </a:lnTo>
                  <a:lnTo>
                    <a:pt x="339" y="732"/>
                  </a:lnTo>
                  <a:lnTo>
                    <a:pt x="310" y="740"/>
                  </a:lnTo>
                  <a:lnTo>
                    <a:pt x="280" y="742"/>
                  </a:lnTo>
                  <a:lnTo>
                    <a:pt x="249" y="740"/>
                  </a:lnTo>
                  <a:lnTo>
                    <a:pt x="219" y="732"/>
                  </a:lnTo>
                  <a:lnTo>
                    <a:pt x="189" y="719"/>
                  </a:lnTo>
                  <a:lnTo>
                    <a:pt x="162" y="702"/>
                  </a:lnTo>
                  <a:lnTo>
                    <a:pt x="138" y="681"/>
                  </a:lnTo>
                  <a:lnTo>
                    <a:pt x="117" y="659"/>
                  </a:lnTo>
                  <a:lnTo>
                    <a:pt x="99" y="634"/>
                  </a:lnTo>
                  <a:lnTo>
                    <a:pt x="84" y="608"/>
                  </a:lnTo>
                  <a:lnTo>
                    <a:pt x="72" y="582"/>
                  </a:lnTo>
                  <a:lnTo>
                    <a:pt x="63" y="556"/>
                  </a:lnTo>
                  <a:lnTo>
                    <a:pt x="58" y="530"/>
                  </a:lnTo>
                  <a:lnTo>
                    <a:pt x="51" y="528"/>
                  </a:lnTo>
                  <a:lnTo>
                    <a:pt x="44" y="523"/>
                  </a:lnTo>
                  <a:lnTo>
                    <a:pt x="36" y="513"/>
                  </a:lnTo>
                  <a:lnTo>
                    <a:pt x="27" y="498"/>
                  </a:lnTo>
                  <a:lnTo>
                    <a:pt x="19" y="477"/>
                  </a:lnTo>
                  <a:lnTo>
                    <a:pt x="10" y="450"/>
                  </a:lnTo>
                  <a:lnTo>
                    <a:pt x="4" y="427"/>
                  </a:lnTo>
                  <a:lnTo>
                    <a:pt x="1" y="407"/>
                  </a:lnTo>
                  <a:lnTo>
                    <a:pt x="0" y="391"/>
                  </a:lnTo>
                  <a:lnTo>
                    <a:pt x="2" y="379"/>
                  </a:lnTo>
                  <a:lnTo>
                    <a:pt x="4" y="369"/>
                  </a:lnTo>
                  <a:lnTo>
                    <a:pt x="9" y="362"/>
                  </a:lnTo>
                  <a:lnTo>
                    <a:pt x="14" y="358"/>
                  </a:lnTo>
                  <a:lnTo>
                    <a:pt x="20" y="355"/>
                  </a:lnTo>
                  <a:lnTo>
                    <a:pt x="27" y="354"/>
                  </a:lnTo>
                  <a:lnTo>
                    <a:pt x="33" y="354"/>
                  </a:lnTo>
                  <a:lnTo>
                    <a:pt x="28" y="336"/>
                  </a:lnTo>
                  <a:lnTo>
                    <a:pt x="24" y="319"/>
                  </a:lnTo>
                  <a:lnTo>
                    <a:pt x="19" y="290"/>
                  </a:lnTo>
                  <a:lnTo>
                    <a:pt x="17" y="260"/>
                  </a:lnTo>
                  <a:lnTo>
                    <a:pt x="18" y="233"/>
                  </a:lnTo>
                  <a:lnTo>
                    <a:pt x="23" y="206"/>
                  </a:lnTo>
                  <a:lnTo>
                    <a:pt x="31" y="179"/>
                  </a:lnTo>
                  <a:lnTo>
                    <a:pt x="44" y="154"/>
                  </a:lnTo>
                  <a:lnTo>
                    <a:pt x="57" y="131"/>
                  </a:lnTo>
                  <a:lnTo>
                    <a:pt x="73" y="109"/>
                  </a:lnTo>
                  <a:lnTo>
                    <a:pt x="89" y="91"/>
                  </a:lnTo>
                  <a:lnTo>
                    <a:pt x="108" y="72"/>
                  </a:lnTo>
                  <a:lnTo>
                    <a:pt x="129" y="55"/>
                  </a:lnTo>
                  <a:lnTo>
                    <a:pt x="150" y="41"/>
                  </a:lnTo>
                  <a:lnTo>
                    <a:pt x="178" y="24"/>
                  </a:lnTo>
                  <a:lnTo>
                    <a:pt x="209" y="10"/>
                  </a:lnTo>
                  <a:lnTo>
                    <a:pt x="234" y="4"/>
                  </a:lnTo>
                  <a:lnTo>
                    <a:pt x="263" y="0"/>
                  </a:lnTo>
                  <a:lnTo>
                    <a:pt x="2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5" name="Group 1704"/>
          <p:cNvGrpSpPr/>
          <p:nvPr/>
        </p:nvGrpSpPr>
        <p:grpSpPr>
          <a:xfrm>
            <a:off x="8083790" y="1264562"/>
            <a:ext cx="136922" cy="215504"/>
            <a:chOff x="10887075" y="1228725"/>
            <a:chExt cx="182563" cy="287338"/>
          </a:xfrm>
          <a:solidFill>
            <a:schemeClr val="tx1">
              <a:lumMod val="65000"/>
              <a:lumOff val="35000"/>
            </a:schemeClr>
          </a:solidFill>
        </p:grpSpPr>
        <p:sp>
          <p:nvSpPr>
            <p:cNvPr id="326" name="Freeform 124"/>
            <p:cNvSpPr>
              <a:spLocks/>
            </p:cNvSpPr>
            <p:nvPr/>
          </p:nvSpPr>
          <p:spPr bwMode="auto">
            <a:xfrm>
              <a:off x="10987088" y="1228725"/>
              <a:ext cx="47625" cy="47625"/>
            </a:xfrm>
            <a:custGeom>
              <a:avLst/>
              <a:gdLst>
                <a:gd name="T0" fmla="*/ 283 w 567"/>
                <a:gd name="T1" fmla="*/ 0 h 566"/>
                <a:gd name="T2" fmla="*/ 325 w 567"/>
                <a:gd name="T3" fmla="*/ 4 h 566"/>
                <a:gd name="T4" fmla="*/ 365 w 567"/>
                <a:gd name="T5" fmla="*/ 13 h 566"/>
                <a:gd name="T6" fmla="*/ 402 w 567"/>
                <a:gd name="T7" fmla="*/ 27 h 566"/>
                <a:gd name="T8" fmla="*/ 437 w 567"/>
                <a:gd name="T9" fmla="*/ 46 h 566"/>
                <a:gd name="T10" fmla="*/ 469 w 567"/>
                <a:gd name="T11" fmla="*/ 70 h 566"/>
                <a:gd name="T12" fmla="*/ 496 w 567"/>
                <a:gd name="T13" fmla="*/ 98 h 566"/>
                <a:gd name="T14" fmla="*/ 521 w 567"/>
                <a:gd name="T15" fmla="*/ 129 h 566"/>
                <a:gd name="T16" fmla="*/ 539 w 567"/>
                <a:gd name="T17" fmla="*/ 164 h 566"/>
                <a:gd name="T18" fmla="*/ 554 w 567"/>
                <a:gd name="T19" fmla="*/ 202 h 566"/>
                <a:gd name="T20" fmla="*/ 563 w 567"/>
                <a:gd name="T21" fmla="*/ 241 h 566"/>
                <a:gd name="T22" fmla="*/ 567 w 567"/>
                <a:gd name="T23" fmla="*/ 283 h 566"/>
                <a:gd name="T24" fmla="*/ 563 w 567"/>
                <a:gd name="T25" fmla="*/ 325 h 566"/>
                <a:gd name="T26" fmla="*/ 554 w 567"/>
                <a:gd name="T27" fmla="*/ 365 h 566"/>
                <a:gd name="T28" fmla="*/ 539 w 567"/>
                <a:gd name="T29" fmla="*/ 403 h 566"/>
                <a:gd name="T30" fmla="*/ 521 w 567"/>
                <a:gd name="T31" fmla="*/ 437 h 566"/>
                <a:gd name="T32" fmla="*/ 496 w 567"/>
                <a:gd name="T33" fmla="*/ 469 h 566"/>
                <a:gd name="T34" fmla="*/ 469 w 567"/>
                <a:gd name="T35" fmla="*/ 497 h 566"/>
                <a:gd name="T36" fmla="*/ 437 w 567"/>
                <a:gd name="T37" fmla="*/ 521 h 566"/>
                <a:gd name="T38" fmla="*/ 402 w 567"/>
                <a:gd name="T39" fmla="*/ 540 h 566"/>
                <a:gd name="T40" fmla="*/ 365 w 567"/>
                <a:gd name="T41" fmla="*/ 555 h 566"/>
                <a:gd name="T42" fmla="*/ 325 w 567"/>
                <a:gd name="T43" fmla="*/ 563 h 566"/>
                <a:gd name="T44" fmla="*/ 283 w 567"/>
                <a:gd name="T45" fmla="*/ 566 h 566"/>
                <a:gd name="T46" fmla="*/ 241 w 567"/>
                <a:gd name="T47" fmla="*/ 563 h 566"/>
                <a:gd name="T48" fmla="*/ 201 w 567"/>
                <a:gd name="T49" fmla="*/ 555 h 566"/>
                <a:gd name="T50" fmla="*/ 165 w 567"/>
                <a:gd name="T51" fmla="*/ 540 h 566"/>
                <a:gd name="T52" fmla="*/ 129 w 567"/>
                <a:gd name="T53" fmla="*/ 521 h 566"/>
                <a:gd name="T54" fmla="*/ 98 w 567"/>
                <a:gd name="T55" fmla="*/ 497 h 566"/>
                <a:gd name="T56" fmla="*/ 71 w 567"/>
                <a:gd name="T57" fmla="*/ 469 h 566"/>
                <a:gd name="T58" fmla="*/ 46 w 567"/>
                <a:gd name="T59" fmla="*/ 437 h 566"/>
                <a:gd name="T60" fmla="*/ 27 w 567"/>
                <a:gd name="T61" fmla="*/ 403 h 566"/>
                <a:gd name="T62" fmla="*/ 13 w 567"/>
                <a:gd name="T63" fmla="*/ 365 h 566"/>
                <a:gd name="T64" fmla="*/ 4 w 567"/>
                <a:gd name="T65" fmla="*/ 325 h 566"/>
                <a:gd name="T66" fmla="*/ 0 w 567"/>
                <a:gd name="T67" fmla="*/ 283 h 566"/>
                <a:gd name="T68" fmla="*/ 4 w 567"/>
                <a:gd name="T69" fmla="*/ 241 h 566"/>
                <a:gd name="T70" fmla="*/ 13 w 567"/>
                <a:gd name="T71" fmla="*/ 202 h 566"/>
                <a:gd name="T72" fmla="*/ 27 w 567"/>
                <a:gd name="T73" fmla="*/ 164 h 566"/>
                <a:gd name="T74" fmla="*/ 46 w 567"/>
                <a:gd name="T75" fmla="*/ 129 h 566"/>
                <a:gd name="T76" fmla="*/ 71 w 567"/>
                <a:gd name="T77" fmla="*/ 98 h 566"/>
                <a:gd name="T78" fmla="*/ 98 w 567"/>
                <a:gd name="T79" fmla="*/ 70 h 566"/>
                <a:gd name="T80" fmla="*/ 129 w 567"/>
                <a:gd name="T81" fmla="*/ 46 h 566"/>
                <a:gd name="T82" fmla="*/ 165 w 567"/>
                <a:gd name="T83" fmla="*/ 27 h 566"/>
                <a:gd name="T84" fmla="*/ 201 w 567"/>
                <a:gd name="T85" fmla="*/ 13 h 566"/>
                <a:gd name="T86" fmla="*/ 241 w 567"/>
                <a:gd name="T87" fmla="*/ 4 h 566"/>
                <a:gd name="T88" fmla="*/ 283 w 567"/>
                <a:gd name="T89" fmla="*/ 0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7" h="566">
                  <a:moveTo>
                    <a:pt x="283" y="0"/>
                  </a:moveTo>
                  <a:lnTo>
                    <a:pt x="325" y="4"/>
                  </a:lnTo>
                  <a:lnTo>
                    <a:pt x="365" y="13"/>
                  </a:lnTo>
                  <a:lnTo>
                    <a:pt x="402" y="27"/>
                  </a:lnTo>
                  <a:lnTo>
                    <a:pt x="437" y="46"/>
                  </a:lnTo>
                  <a:lnTo>
                    <a:pt x="469" y="70"/>
                  </a:lnTo>
                  <a:lnTo>
                    <a:pt x="496" y="98"/>
                  </a:lnTo>
                  <a:lnTo>
                    <a:pt x="521" y="129"/>
                  </a:lnTo>
                  <a:lnTo>
                    <a:pt x="539" y="164"/>
                  </a:lnTo>
                  <a:lnTo>
                    <a:pt x="554" y="202"/>
                  </a:lnTo>
                  <a:lnTo>
                    <a:pt x="563" y="241"/>
                  </a:lnTo>
                  <a:lnTo>
                    <a:pt x="567" y="283"/>
                  </a:lnTo>
                  <a:lnTo>
                    <a:pt x="563" y="325"/>
                  </a:lnTo>
                  <a:lnTo>
                    <a:pt x="554" y="365"/>
                  </a:lnTo>
                  <a:lnTo>
                    <a:pt x="539" y="403"/>
                  </a:lnTo>
                  <a:lnTo>
                    <a:pt x="521" y="437"/>
                  </a:lnTo>
                  <a:lnTo>
                    <a:pt x="496" y="469"/>
                  </a:lnTo>
                  <a:lnTo>
                    <a:pt x="469" y="497"/>
                  </a:lnTo>
                  <a:lnTo>
                    <a:pt x="437" y="521"/>
                  </a:lnTo>
                  <a:lnTo>
                    <a:pt x="402" y="540"/>
                  </a:lnTo>
                  <a:lnTo>
                    <a:pt x="365" y="555"/>
                  </a:lnTo>
                  <a:lnTo>
                    <a:pt x="325" y="563"/>
                  </a:lnTo>
                  <a:lnTo>
                    <a:pt x="283" y="566"/>
                  </a:lnTo>
                  <a:lnTo>
                    <a:pt x="241" y="563"/>
                  </a:lnTo>
                  <a:lnTo>
                    <a:pt x="201" y="555"/>
                  </a:lnTo>
                  <a:lnTo>
                    <a:pt x="165" y="540"/>
                  </a:lnTo>
                  <a:lnTo>
                    <a:pt x="129" y="521"/>
                  </a:lnTo>
                  <a:lnTo>
                    <a:pt x="98" y="497"/>
                  </a:lnTo>
                  <a:lnTo>
                    <a:pt x="71" y="469"/>
                  </a:lnTo>
                  <a:lnTo>
                    <a:pt x="46" y="437"/>
                  </a:lnTo>
                  <a:lnTo>
                    <a:pt x="27" y="403"/>
                  </a:lnTo>
                  <a:lnTo>
                    <a:pt x="13" y="365"/>
                  </a:lnTo>
                  <a:lnTo>
                    <a:pt x="4" y="325"/>
                  </a:lnTo>
                  <a:lnTo>
                    <a:pt x="0" y="283"/>
                  </a:lnTo>
                  <a:lnTo>
                    <a:pt x="4" y="241"/>
                  </a:lnTo>
                  <a:lnTo>
                    <a:pt x="13" y="202"/>
                  </a:lnTo>
                  <a:lnTo>
                    <a:pt x="27" y="164"/>
                  </a:lnTo>
                  <a:lnTo>
                    <a:pt x="46" y="129"/>
                  </a:lnTo>
                  <a:lnTo>
                    <a:pt x="71" y="98"/>
                  </a:lnTo>
                  <a:lnTo>
                    <a:pt x="98" y="70"/>
                  </a:lnTo>
                  <a:lnTo>
                    <a:pt x="129" y="46"/>
                  </a:lnTo>
                  <a:lnTo>
                    <a:pt x="165" y="27"/>
                  </a:lnTo>
                  <a:lnTo>
                    <a:pt x="201" y="13"/>
                  </a:lnTo>
                  <a:lnTo>
                    <a:pt x="241" y="4"/>
                  </a:lnTo>
                  <a:lnTo>
                    <a:pt x="2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7" name="Freeform 125"/>
            <p:cNvSpPr>
              <a:spLocks/>
            </p:cNvSpPr>
            <p:nvPr/>
          </p:nvSpPr>
          <p:spPr bwMode="auto">
            <a:xfrm>
              <a:off x="10953750" y="1284288"/>
              <a:ext cx="115888" cy="231775"/>
            </a:xfrm>
            <a:custGeom>
              <a:avLst/>
              <a:gdLst>
                <a:gd name="T0" fmla="*/ 780 w 1388"/>
                <a:gd name="T1" fmla="*/ 11 h 2786"/>
                <a:gd name="T2" fmla="*/ 786 w 1388"/>
                <a:gd name="T3" fmla="*/ 218 h 2786"/>
                <a:gd name="T4" fmla="*/ 751 w 1388"/>
                <a:gd name="T5" fmla="*/ 446 h 2786"/>
                <a:gd name="T6" fmla="*/ 1146 w 1388"/>
                <a:gd name="T7" fmla="*/ 14 h 2786"/>
                <a:gd name="T8" fmla="*/ 1288 w 1388"/>
                <a:gd name="T9" fmla="*/ 97 h 2786"/>
                <a:gd name="T10" fmla="*/ 1371 w 1388"/>
                <a:gd name="T11" fmla="*/ 239 h 2786"/>
                <a:gd name="T12" fmla="*/ 1386 w 1388"/>
                <a:gd name="T13" fmla="*/ 1355 h 2786"/>
                <a:gd name="T14" fmla="*/ 1328 w 1388"/>
                <a:gd name="T15" fmla="*/ 1441 h 2786"/>
                <a:gd name="T16" fmla="*/ 1252 w 1388"/>
                <a:gd name="T17" fmla="*/ 1465 h 2786"/>
                <a:gd name="T18" fmla="*/ 1155 w 1388"/>
                <a:gd name="T19" fmla="*/ 1425 h 2786"/>
                <a:gd name="T20" fmla="*/ 1116 w 1388"/>
                <a:gd name="T21" fmla="*/ 1329 h 2786"/>
                <a:gd name="T22" fmla="*/ 1099 w 1388"/>
                <a:gd name="T23" fmla="*/ 297 h 2786"/>
                <a:gd name="T24" fmla="*/ 1061 w 1388"/>
                <a:gd name="T25" fmla="*/ 300 h 2786"/>
                <a:gd name="T26" fmla="*/ 1053 w 1388"/>
                <a:gd name="T27" fmla="*/ 403 h 2786"/>
                <a:gd name="T28" fmla="*/ 1054 w 1388"/>
                <a:gd name="T29" fmla="*/ 645 h 2786"/>
                <a:gd name="T30" fmla="*/ 1054 w 1388"/>
                <a:gd name="T31" fmla="*/ 964 h 2786"/>
                <a:gd name="T32" fmla="*/ 1055 w 1388"/>
                <a:gd name="T33" fmla="*/ 1329 h 2786"/>
                <a:gd name="T34" fmla="*/ 1055 w 1388"/>
                <a:gd name="T35" fmla="*/ 1706 h 2786"/>
                <a:gd name="T36" fmla="*/ 1056 w 1388"/>
                <a:gd name="T37" fmla="*/ 2062 h 2786"/>
                <a:gd name="T38" fmla="*/ 1056 w 1388"/>
                <a:gd name="T39" fmla="*/ 2366 h 2786"/>
                <a:gd name="T40" fmla="*/ 1056 w 1388"/>
                <a:gd name="T41" fmla="*/ 2584 h 2786"/>
                <a:gd name="T42" fmla="*/ 1034 w 1388"/>
                <a:gd name="T43" fmla="*/ 2704 h 2786"/>
                <a:gd name="T44" fmla="*/ 949 w 1388"/>
                <a:gd name="T45" fmla="*/ 2775 h 2786"/>
                <a:gd name="T46" fmla="*/ 835 w 1388"/>
                <a:gd name="T47" fmla="*/ 2775 h 2786"/>
                <a:gd name="T48" fmla="*/ 751 w 1388"/>
                <a:gd name="T49" fmla="*/ 2704 h 2786"/>
                <a:gd name="T50" fmla="*/ 728 w 1388"/>
                <a:gd name="T51" fmla="*/ 1347 h 2786"/>
                <a:gd name="T52" fmla="*/ 694 w 1388"/>
                <a:gd name="T53" fmla="*/ 1311 h 2786"/>
                <a:gd name="T54" fmla="*/ 658 w 1388"/>
                <a:gd name="T55" fmla="*/ 1347 h 2786"/>
                <a:gd name="T56" fmla="*/ 636 w 1388"/>
                <a:gd name="T57" fmla="*/ 2704 h 2786"/>
                <a:gd name="T58" fmla="*/ 552 w 1388"/>
                <a:gd name="T59" fmla="*/ 2775 h 2786"/>
                <a:gd name="T60" fmla="*/ 438 w 1388"/>
                <a:gd name="T61" fmla="*/ 2775 h 2786"/>
                <a:gd name="T62" fmla="*/ 353 w 1388"/>
                <a:gd name="T63" fmla="*/ 2704 h 2786"/>
                <a:gd name="T64" fmla="*/ 331 w 1388"/>
                <a:gd name="T65" fmla="*/ 326 h 2786"/>
                <a:gd name="T66" fmla="*/ 305 w 1388"/>
                <a:gd name="T67" fmla="*/ 300 h 2786"/>
                <a:gd name="T68" fmla="*/ 278 w 1388"/>
                <a:gd name="T69" fmla="*/ 326 h 2786"/>
                <a:gd name="T70" fmla="*/ 249 w 1388"/>
                <a:gd name="T71" fmla="*/ 1405 h 2786"/>
                <a:gd name="T72" fmla="*/ 164 w 1388"/>
                <a:gd name="T73" fmla="*/ 1462 h 2786"/>
                <a:gd name="T74" fmla="*/ 83 w 1388"/>
                <a:gd name="T75" fmla="*/ 1454 h 2786"/>
                <a:gd name="T76" fmla="*/ 11 w 1388"/>
                <a:gd name="T77" fmla="*/ 1381 h 2786"/>
                <a:gd name="T78" fmla="*/ 36 w 1388"/>
                <a:gd name="T79" fmla="*/ 532 h 2786"/>
                <a:gd name="T80" fmla="*/ 143 w 1388"/>
                <a:gd name="T81" fmla="*/ 481 h 2786"/>
                <a:gd name="T82" fmla="*/ 202 w 1388"/>
                <a:gd name="T83" fmla="*/ 375 h 2786"/>
                <a:gd name="T84" fmla="*/ 228 w 1388"/>
                <a:gd name="T85" fmla="*/ 237 h 2786"/>
                <a:gd name="T86" fmla="*/ 248 w 1388"/>
                <a:gd name="T87" fmla="*/ 138 h 2786"/>
                <a:gd name="T88" fmla="*/ 273 w 1388"/>
                <a:gd name="T89" fmla="*/ 8 h 2786"/>
                <a:gd name="T90" fmla="*/ 634 w 1388"/>
                <a:gd name="T91" fmla="*/ 446 h 2786"/>
                <a:gd name="T92" fmla="*/ 605 w 1388"/>
                <a:gd name="T93" fmla="*/ 218 h 2786"/>
                <a:gd name="T94" fmla="*/ 611 w 1388"/>
                <a:gd name="T95" fmla="*/ 11 h 27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88" h="2786">
                  <a:moveTo>
                    <a:pt x="629" y="0"/>
                  </a:moveTo>
                  <a:lnTo>
                    <a:pt x="762" y="0"/>
                  </a:lnTo>
                  <a:lnTo>
                    <a:pt x="772" y="3"/>
                  </a:lnTo>
                  <a:lnTo>
                    <a:pt x="780" y="11"/>
                  </a:lnTo>
                  <a:lnTo>
                    <a:pt x="782" y="20"/>
                  </a:lnTo>
                  <a:lnTo>
                    <a:pt x="780" y="30"/>
                  </a:lnTo>
                  <a:lnTo>
                    <a:pt x="731" y="119"/>
                  </a:lnTo>
                  <a:lnTo>
                    <a:pt x="786" y="218"/>
                  </a:lnTo>
                  <a:lnTo>
                    <a:pt x="790" y="231"/>
                  </a:lnTo>
                  <a:lnTo>
                    <a:pt x="792" y="243"/>
                  </a:lnTo>
                  <a:lnTo>
                    <a:pt x="791" y="257"/>
                  </a:lnTo>
                  <a:lnTo>
                    <a:pt x="751" y="446"/>
                  </a:lnTo>
                  <a:lnTo>
                    <a:pt x="921" y="2"/>
                  </a:lnTo>
                  <a:lnTo>
                    <a:pt x="1060" y="2"/>
                  </a:lnTo>
                  <a:lnTo>
                    <a:pt x="1104" y="5"/>
                  </a:lnTo>
                  <a:lnTo>
                    <a:pt x="1146" y="14"/>
                  </a:lnTo>
                  <a:lnTo>
                    <a:pt x="1186" y="29"/>
                  </a:lnTo>
                  <a:lnTo>
                    <a:pt x="1222" y="46"/>
                  </a:lnTo>
                  <a:lnTo>
                    <a:pt x="1257" y="69"/>
                  </a:lnTo>
                  <a:lnTo>
                    <a:pt x="1288" y="97"/>
                  </a:lnTo>
                  <a:lnTo>
                    <a:pt x="1316" y="128"/>
                  </a:lnTo>
                  <a:lnTo>
                    <a:pt x="1339" y="163"/>
                  </a:lnTo>
                  <a:lnTo>
                    <a:pt x="1357" y="199"/>
                  </a:lnTo>
                  <a:lnTo>
                    <a:pt x="1371" y="239"/>
                  </a:lnTo>
                  <a:lnTo>
                    <a:pt x="1380" y="281"/>
                  </a:lnTo>
                  <a:lnTo>
                    <a:pt x="1384" y="324"/>
                  </a:lnTo>
                  <a:lnTo>
                    <a:pt x="1388" y="1328"/>
                  </a:lnTo>
                  <a:lnTo>
                    <a:pt x="1386" y="1355"/>
                  </a:lnTo>
                  <a:lnTo>
                    <a:pt x="1377" y="1381"/>
                  </a:lnTo>
                  <a:lnTo>
                    <a:pt x="1366" y="1404"/>
                  </a:lnTo>
                  <a:lnTo>
                    <a:pt x="1349" y="1424"/>
                  </a:lnTo>
                  <a:lnTo>
                    <a:pt x="1328" y="1441"/>
                  </a:lnTo>
                  <a:lnTo>
                    <a:pt x="1305" y="1454"/>
                  </a:lnTo>
                  <a:lnTo>
                    <a:pt x="1280" y="1462"/>
                  </a:lnTo>
                  <a:lnTo>
                    <a:pt x="1253" y="1465"/>
                  </a:lnTo>
                  <a:lnTo>
                    <a:pt x="1252" y="1465"/>
                  </a:lnTo>
                  <a:lnTo>
                    <a:pt x="1224" y="1462"/>
                  </a:lnTo>
                  <a:lnTo>
                    <a:pt x="1199" y="1455"/>
                  </a:lnTo>
                  <a:lnTo>
                    <a:pt x="1175" y="1442"/>
                  </a:lnTo>
                  <a:lnTo>
                    <a:pt x="1155" y="1425"/>
                  </a:lnTo>
                  <a:lnTo>
                    <a:pt x="1139" y="1405"/>
                  </a:lnTo>
                  <a:lnTo>
                    <a:pt x="1126" y="1382"/>
                  </a:lnTo>
                  <a:lnTo>
                    <a:pt x="1119" y="1356"/>
                  </a:lnTo>
                  <a:lnTo>
                    <a:pt x="1116" y="1329"/>
                  </a:lnTo>
                  <a:lnTo>
                    <a:pt x="1110" y="326"/>
                  </a:lnTo>
                  <a:lnTo>
                    <a:pt x="1109" y="314"/>
                  </a:lnTo>
                  <a:lnTo>
                    <a:pt x="1105" y="304"/>
                  </a:lnTo>
                  <a:lnTo>
                    <a:pt x="1099" y="297"/>
                  </a:lnTo>
                  <a:lnTo>
                    <a:pt x="1091" y="293"/>
                  </a:lnTo>
                  <a:lnTo>
                    <a:pt x="1082" y="292"/>
                  </a:lnTo>
                  <a:lnTo>
                    <a:pt x="1071" y="294"/>
                  </a:lnTo>
                  <a:lnTo>
                    <a:pt x="1061" y="300"/>
                  </a:lnTo>
                  <a:lnTo>
                    <a:pt x="1056" y="308"/>
                  </a:lnTo>
                  <a:lnTo>
                    <a:pt x="1053" y="320"/>
                  </a:lnTo>
                  <a:lnTo>
                    <a:pt x="1053" y="358"/>
                  </a:lnTo>
                  <a:lnTo>
                    <a:pt x="1053" y="403"/>
                  </a:lnTo>
                  <a:lnTo>
                    <a:pt x="1053" y="454"/>
                  </a:lnTo>
                  <a:lnTo>
                    <a:pt x="1054" y="512"/>
                  </a:lnTo>
                  <a:lnTo>
                    <a:pt x="1054" y="576"/>
                  </a:lnTo>
                  <a:lnTo>
                    <a:pt x="1054" y="645"/>
                  </a:lnTo>
                  <a:lnTo>
                    <a:pt x="1054" y="719"/>
                  </a:lnTo>
                  <a:lnTo>
                    <a:pt x="1054" y="797"/>
                  </a:lnTo>
                  <a:lnTo>
                    <a:pt x="1054" y="879"/>
                  </a:lnTo>
                  <a:lnTo>
                    <a:pt x="1054" y="964"/>
                  </a:lnTo>
                  <a:lnTo>
                    <a:pt x="1054" y="1052"/>
                  </a:lnTo>
                  <a:lnTo>
                    <a:pt x="1054" y="1143"/>
                  </a:lnTo>
                  <a:lnTo>
                    <a:pt x="1054" y="1236"/>
                  </a:lnTo>
                  <a:lnTo>
                    <a:pt x="1055" y="1329"/>
                  </a:lnTo>
                  <a:lnTo>
                    <a:pt x="1055" y="1423"/>
                  </a:lnTo>
                  <a:lnTo>
                    <a:pt x="1055" y="1518"/>
                  </a:lnTo>
                  <a:lnTo>
                    <a:pt x="1055" y="1613"/>
                  </a:lnTo>
                  <a:lnTo>
                    <a:pt x="1055" y="1706"/>
                  </a:lnTo>
                  <a:lnTo>
                    <a:pt x="1055" y="1798"/>
                  </a:lnTo>
                  <a:lnTo>
                    <a:pt x="1055" y="1889"/>
                  </a:lnTo>
                  <a:lnTo>
                    <a:pt x="1056" y="1977"/>
                  </a:lnTo>
                  <a:lnTo>
                    <a:pt x="1056" y="2062"/>
                  </a:lnTo>
                  <a:lnTo>
                    <a:pt x="1056" y="2144"/>
                  </a:lnTo>
                  <a:lnTo>
                    <a:pt x="1056" y="2223"/>
                  </a:lnTo>
                  <a:lnTo>
                    <a:pt x="1056" y="2297"/>
                  </a:lnTo>
                  <a:lnTo>
                    <a:pt x="1056" y="2366"/>
                  </a:lnTo>
                  <a:lnTo>
                    <a:pt x="1056" y="2430"/>
                  </a:lnTo>
                  <a:lnTo>
                    <a:pt x="1056" y="2488"/>
                  </a:lnTo>
                  <a:lnTo>
                    <a:pt x="1056" y="2539"/>
                  </a:lnTo>
                  <a:lnTo>
                    <a:pt x="1056" y="2584"/>
                  </a:lnTo>
                  <a:lnTo>
                    <a:pt x="1056" y="2622"/>
                  </a:lnTo>
                  <a:lnTo>
                    <a:pt x="1054" y="2651"/>
                  </a:lnTo>
                  <a:lnTo>
                    <a:pt x="1046" y="2679"/>
                  </a:lnTo>
                  <a:lnTo>
                    <a:pt x="1034" y="2704"/>
                  </a:lnTo>
                  <a:lnTo>
                    <a:pt x="1017" y="2727"/>
                  </a:lnTo>
                  <a:lnTo>
                    <a:pt x="998" y="2747"/>
                  </a:lnTo>
                  <a:lnTo>
                    <a:pt x="975" y="2764"/>
                  </a:lnTo>
                  <a:lnTo>
                    <a:pt x="949" y="2775"/>
                  </a:lnTo>
                  <a:lnTo>
                    <a:pt x="922" y="2782"/>
                  </a:lnTo>
                  <a:lnTo>
                    <a:pt x="893" y="2786"/>
                  </a:lnTo>
                  <a:lnTo>
                    <a:pt x="863" y="2782"/>
                  </a:lnTo>
                  <a:lnTo>
                    <a:pt x="835" y="2775"/>
                  </a:lnTo>
                  <a:lnTo>
                    <a:pt x="810" y="2764"/>
                  </a:lnTo>
                  <a:lnTo>
                    <a:pt x="787" y="2747"/>
                  </a:lnTo>
                  <a:lnTo>
                    <a:pt x="767" y="2727"/>
                  </a:lnTo>
                  <a:lnTo>
                    <a:pt x="751" y="2704"/>
                  </a:lnTo>
                  <a:lnTo>
                    <a:pt x="739" y="2679"/>
                  </a:lnTo>
                  <a:lnTo>
                    <a:pt x="732" y="2651"/>
                  </a:lnTo>
                  <a:lnTo>
                    <a:pt x="728" y="2622"/>
                  </a:lnTo>
                  <a:lnTo>
                    <a:pt x="728" y="1347"/>
                  </a:lnTo>
                  <a:lnTo>
                    <a:pt x="726" y="1333"/>
                  </a:lnTo>
                  <a:lnTo>
                    <a:pt x="719" y="1322"/>
                  </a:lnTo>
                  <a:lnTo>
                    <a:pt x="708" y="1314"/>
                  </a:lnTo>
                  <a:lnTo>
                    <a:pt x="694" y="1311"/>
                  </a:lnTo>
                  <a:lnTo>
                    <a:pt x="679" y="1314"/>
                  </a:lnTo>
                  <a:lnTo>
                    <a:pt x="669" y="1322"/>
                  </a:lnTo>
                  <a:lnTo>
                    <a:pt x="661" y="1333"/>
                  </a:lnTo>
                  <a:lnTo>
                    <a:pt x="658" y="1347"/>
                  </a:lnTo>
                  <a:lnTo>
                    <a:pt x="658" y="2622"/>
                  </a:lnTo>
                  <a:lnTo>
                    <a:pt x="655" y="2651"/>
                  </a:lnTo>
                  <a:lnTo>
                    <a:pt x="648" y="2679"/>
                  </a:lnTo>
                  <a:lnTo>
                    <a:pt x="636" y="2704"/>
                  </a:lnTo>
                  <a:lnTo>
                    <a:pt x="620" y="2727"/>
                  </a:lnTo>
                  <a:lnTo>
                    <a:pt x="600" y="2747"/>
                  </a:lnTo>
                  <a:lnTo>
                    <a:pt x="577" y="2764"/>
                  </a:lnTo>
                  <a:lnTo>
                    <a:pt x="552" y="2775"/>
                  </a:lnTo>
                  <a:lnTo>
                    <a:pt x="524" y="2782"/>
                  </a:lnTo>
                  <a:lnTo>
                    <a:pt x="494" y="2786"/>
                  </a:lnTo>
                  <a:lnTo>
                    <a:pt x="465" y="2782"/>
                  </a:lnTo>
                  <a:lnTo>
                    <a:pt x="438" y="2775"/>
                  </a:lnTo>
                  <a:lnTo>
                    <a:pt x="412" y="2764"/>
                  </a:lnTo>
                  <a:lnTo>
                    <a:pt x="389" y="2747"/>
                  </a:lnTo>
                  <a:lnTo>
                    <a:pt x="370" y="2727"/>
                  </a:lnTo>
                  <a:lnTo>
                    <a:pt x="353" y="2704"/>
                  </a:lnTo>
                  <a:lnTo>
                    <a:pt x="341" y="2679"/>
                  </a:lnTo>
                  <a:lnTo>
                    <a:pt x="334" y="2651"/>
                  </a:lnTo>
                  <a:lnTo>
                    <a:pt x="331" y="2622"/>
                  </a:lnTo>
                  <a:lnTo>
                    <a:pt x="331" y="326"/>
                  </a:lnTo>
                  <a:lnTo>
                    <a:pt x="329" y="316"/>
                  </a:lnTo>
                  <a:lnTo>
                    <a:pt x="323" y="307"/>
                  </a:lnTo>
                  <a:lnTo>
                    <a:pt x="315" y="302"/>
                  </a:lnTo>
                  <a:lnTo>
                    <a:pt x="305" y="300"/>
                  </a:lnTo>
                  <a:lnTo>
                    <a:pt x="294" y="302"/>
                  </a:lnTo>
                  <a:lnTo>
                    <a:pt x="286" y="307"/>
                  </a:lnTo>
                  <a:lnTo>
                    <a:pt x="281" y="316"/>
                  </a:lnTo>
                  <a:lnTo>
                    <a:pt x="278" y="326"/>
                  </a:lnTo>
                  <a:lnTo>
                    <a:pt x="273" y="1329"/>
                  </a:lnTo>
                  <a:lnTo>
                    <a:pt x="270" y="1356"/>
                  </a:lnTo>
                  <a:lnTo>
                    <a:pt x="262" y="1382"/>
                  </a:lnTo>
                  <a:lnTo>
                    <a:pt x="249" y="1405"/>
                  </a:lnTo>
                  <a:lnTo>
                    <a:pt x="232" y="1425"/>
                  </a:lnTo>
                  <a:lnTo>
                    <a:pt x="213" y="1442"/>
                  </a:lnTo>
                  <a:lnTo>
                    <a:pt x="190" y="1455"/>
                  </a:lnTo>
                  <a:lnTo>
                    <a:pt x="164" y="1462"/>
                  </a:lnTo>
                  <a:lnTo>
                    <a:pt x="137" y="1465"/>
                  </a:lnTo>
                  <a:lnTo>
                    <a:pt x="136" y="1465"/>
                  </a:lnTo>
                  <a:lnTo>
                    <a:pt x="109" y="1462"/>
                  </a:lnTo>
                  <a:lnTo>
                    <a:pt x="83" y="1454"/>
                  </a:lnTo>
                  <a:lnTo>
                    <a:pt x="60" y="1441"/>
                  </a:lnTo>
                  <a:lnTo>
                    <a:pt x="40" y="1424"/>
                  </a:lnTo>
                  <a:lnTo>
                    <a:pt x="23" y="1404"/>
                  </a:lnTo>
                  <a:lnTo>
                    <a:pt x="11" y="1381"/>
                  </a:lnTo>
                  <a:lnTo>
                    <a:pt x="3" y="1355"/>
                  </a:lnTo>
                  <a:lnTo>
                    <a:pt x="0" y="1328"/>
                  </a:lnTo>
                  <a:lnTo>
                    <a:pt x="4" y="533"/>
                  </a:lnTo>
                  <a:lnTo>
                    <a:pt x="36" y="532"/>
                  </a:lnTo>
                  <a:lnTo>
                    <a:pt x="65" y="525"/>
                  </a:lnTo>
                  <a:lnTo>
                    <a:pt x="93" y="515"/>
                  </a:lnTo>
                  <a:lnTo>
                    <a:pt x="119" y="500"/>
                  </a:lnTo>
                  <a:lnTo>
                    <a:pt x="143" y="481"/>
                  </a:lnTo>
                  <a:lnTo>
                    <a:pt x="163" y="459"/>
                  </a:lnTo>
                  <a:lnTo>
                    <a:pt x="181" y="434"/>
                  </a:lnTo>
                  <a:lnTo>
                    <a:pt x="194" y="406"/>
                  </a:lnTo>
                  <a:lnTo>
                    <a:pt x="202" y="375"/>
                  </a:lnTo>
                  <a:lnTo>
                    <a:pt x="210" y="333"/>
                  </a:lnTo>
                  <a:lnTo>
                    <a:pt x="217" y="297"/>
                  </a:lnTo>
                  <a:lnTo>
                    <a:pt x="223" y="265"/>
                  </a:lnTo>
                  <a:lnTo>
                    <a:pt x="228" y="237"/>
                  </a:lnTo>
                  <a:lnTo>
                    <a:pt x="233" y="212"/>
                  </a:lnTo>
                  <a:lnTo>
                    <a:pt x="239" y="187"/>
                  </a:lnTo>
                  <a:lnTo>
                    <a:pt x="243" y="163"/>
                  </a:lnTo>
                  <a:lnTo>
                    <a:pt x="248" y="138"/>
                  </a:lnTo>
                  <a:lnTo>
                    <a:pt x="253" y="110"/>
                  </a:lnTo>
                  <a:lnTo>
                    <a:pt x="259" y="81"/>
                  </a:lnTo>
                  <a:lnTo>
                    <a:pt x="265" y="46"/>
                  </a:lnTo>
                  <a:lnTo>
                    <a:pt x="273" y="8"/>
                  </a:lnTo>
                  <a:lnTo>
                    <a:pt x="300" y="4"/>
                  </a:lnTo>
                  <a:lnTo>
                    <a:pt x="328" y="2"/>
                  </a:lnTo>
                  <a:lnTo>
                    <a:pt x="467" y="2"/>
                  </a:lnTo>
                  <a:lnTo>
                    <a:pt x="634" y="446"/>
                  </a:lnTo>
                  <a:lnTo>
                    <a:pt x="599" y="257"/>
                  </a:lnTo>
                  <a:lnTo>
                    <a:pt x="598" y="243"/>
                  </a:lnTo>
                  <a:lnTo>
                    <a:pt x="600" y="231"/>
                  </a:lnTo>
                  <a:lnTo>
                    <a:pt x="605" y="218"/>
                  </a:lnTo>
                  <a:lnTo>
                    <a:pt x="660" y="119"/>
                  </a:lnTo>
                  <a:lnTo>
                    <a:pt x="611" y="30"/>
                  </a:lnTo>
                  <a:lnTo>
                    <a:pt x="609" y="20"/>
                  </a:lnTo>
                  <a:lnTo>
                    <a:pt x="611" y="11"/>
                  </a:lnTo>
                  <a:lnTo>
                    <a:pt x="619" y="3"/>
                  </a:lnTo>
                  <a:lnTo>
                    <a:pt x="6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8" name="Freeform 126"/>
            <p:cNvSpPr>
              <a:spLocks/>
            </p:cNvSpPr>
            <p:nvPr/>
          </p:nvSpPr>
          <p:spPr bwMode="auto">
            <a:xfrm>
              <a:off x="10891838" y="1228725"/>
              <a:ext cx="46038" cy="50800"/>
            </a:xfrm>
            <a:custGeom>
              <a:avLst/>
              <a:gdLst>
                <a:gd name="T0" fmla="*/ 302 w 558"/>
                <a:gd name="T1" fmla="*/ 0 h 604"/>
                <a:gd name="T2" fmla="*/ 341 w 558"/>
                <a:gd name="T3" fmla="*/ 2 h 604"/>
                <a:gd name="T4" fmla="*/ 380 w 558"/>
                <a:gd name="T5" fmla="*/ 11 h 604"/>
                <a:gd name="T6" fmla="*/ 416 w 558"/>
                <a:gd name="T7" fmla="*/ 22 h 604"/>
                <a:gd name="T8" fmla="*/ 450 w 558"/>
                <a:gd name="T9" fmla="*/ 39 h 604"/>
                <a:gd name="T10" fmla="*/ 482 w 558"/>
                <a:gd name="T11" fmla="*/ 60 h 604"/>
                <a:gd name="T12" fmla="*/ 511 w 558"/>
                <a:gd name="T13" fmla="*/ 84 h 604"/>
                <a:gd name="T14" fmla="*/ 536 w 558"/>
                <a:gd name="T15" fmla="*/ 111 h 604"/>
                <a:gd name="T16" fmla="*/ 558 w 558"/>
                <a:gd name="T17" fmla="*/ 143 h 604"/>
                <a:gd name="T18" fmla="*/ 545 w 558"/>
                <a:gd name="T19" fmla="*/ 173 h 604"/>
                <a:gd name="T20" fmla="*/ 537 w 558"/>
                <a:gd name="T21" fmla="*/ 207 h 604"/>
                <a:gd name="T22" fmla="*/ 471 w 558"/>
                <a:gd name="T23" fmla="*/ 552 h 604"/>
                <a:gd name="T24" fmla="*/ 441 w 558"/>
                <a:gd name="T25" fmla="*/ 570 h 604"/>
                <a:gd name="T26" fmla="*/ 408 w 558"/>
                <a:gd name="T27" fmla="*/ 585 h 604"/>
                <a:gd name="T28" fmla="*/ 375 w 558"/>
                <a:gd name="T29" fmla="*/ 595 h 604"/>
                <a:gd name="T30" fmla="*/ 338 w 558"/>
                <a:gd name="T31" fmla="*/ 602 h 604"/>
                <a:gd name="T32" fmla="*/ 302 w 558"/>
                <a:gd name="T33" fmla="*/ 604 h 604"/>
                <a:gd name="T34" fmla="*/ 257 w 558"/>
                <a:gd name="T35" fmla="*/ 601 h 604"/>
                <a:gd name="T36" fmla="*/ 215 w 558"/>
                <a:gd name="T37" fmla="*/ 591 h 604"/>
                <a:gd name="T38" fmla="*/ 174 w 558"/>
                <a:gd name="T39" fmla="*/ 576 h 604"/>
                <a:gd name="T40" fmla="*/ 137 w 558"/>
                <a:gd name="T41" fmla="*/ 555 h 604"/>
                <a:gd name="T42" fmla="*/ 104 w 558"/>
                <a:gd name="T43" fmla="*/ 530 h 604"/>
                <a:gd name="T44" fmla="*/ 73 w 558"/>
                <a:gd name="T45" fmla="*/ 500 h 604"/>
                <a:gd name="T46" fmla="*/ 48 w 558"/>
                <a:gd name="T47" fmla="*/ 466 h 604"/>
                <a:gd name="T48" fmla="*/ 27 w 558"/>
                <a:gd name="T49" fmla="*/ 430 h 604"/>
                <a:gd name="T50" fmla="*/ 13 w 558"/>
                <a:gd name="T51" fmla="*/ 389 h 604"/>
                <a:gd name="T52" fmla="*/ 3 w 558"/>
                <a:gd name="T53" fmla="*/ 347 h 604"/>
                <a:gd name="T54" fmla="*/ 0 w 558"/>
                <a:gd name="T55" fmla="*/ 302 h 604"/>
                <a:gd name="T56" fmla="*/ 3 w 558"/>
                <a:gd name="T57" fmla="*/ 258 h 604"/>
                <a:gd name="T58" fmla="*/ 13 w 558"/>
                <a:gd name="T59" fmla="*/ 215 h 604"/>
                <a:gd name="T60" fmla="*/ 27 w 558"/>
                <a:gd name="T61" fmla="*/ 175 h 604"/>
                <a:gd name="T62" fmla="*/ 48 w 558"/>
                <a:gd name="T63" fmla="*/ 137 h 604"/>
                <a:gd name="T64" fmla="*/ 73 w 558"/>
                <a:gd name="T65" fmla="*/ 104 h 604"/>
                <a:gd name="T66" fmla="*/ 104 w 558"/>
                <a:gd name="T67" fmla="*/ 74 h 604"/>
                <a:gd name="T68" fmla="*/ 137 w 558"/>
                <a:gd name="T69" fmla="*/ 48 h 604"/>
                <a:gd name="T70" fmla="*/ 174 w 558"/>
                <a:gd name="T71" fmla="*/ 28 h 604"/>
                <a:gd name="T72" fmla="*/ 215 w 558"/>
                <a:gd name="T73" fmla="*/ 13 h 604"/>
                <a:gd name="T74" fmla="*/ 257 w 558"/>
                <a:gd name="T75" fmla="*/ 3 h 604"/>
                <a:gd name="T76" fmla="*/ 302 w 558"/>
                <a:gd name="T77"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8" h="604">
                  <a:moveTo>
                    <a:pt x="302" y="0"/>
                  </a:moveTo>
                  <a:lnTo>
                    <a:pt x="341" y="2"/>
                  </a:lnTo>
                  <a:lnTo>
                    <a:pt x="380" y="11"/>
                  </a:lnTo>
                  <a:lnTo>
                    <a:pt x="416" y="22"/>
                  </a:lnTo>
                  <a:lnTo>
                    <a:pt x="450" y="39"/>
                  </a:lnTo>
                  <a:lnTo>
                    <a:pt x="482" y="60"/>
                  </a:lnTo>
                  <a:lnTo>
                    <a:pt x="511" y="84"/>
                  </a:lnTo>
                  <a:lnTo>
                    <a:pt x="536" y="111"/>
                  </a:lnTo>
                  <a:lnTo>
                    <a:pt x="558" y="143"/>
                  </a:lnTo>
                  <a:lnTo>
                    <a:pt x="545" y="173"/>
                  </a:lnTo>
                  <a:lnTo>
                    <a:pt x="537" y="207"/>
                  </a:lnTo>
                  <a:lnTo>
                    <a:pt x="471" y="552"/>
                  </a:lnTo>
                  <a:lnTo>
                    <a:pt x="441" y="570"/>
                  </a:lnTo>
                  <a:lnTo>
                    <a:pt x="408" y="585"/>
                  </a:lnTo>
                  <a:lnTo>
                    <a:pt x="375" y="595"/>
                  </a:lnTo>
                  <a:lnTo>
                    <a:pt x="338" y="602"/>
                  </a:lnTo>
                  <a:lnTo>
                    <a:pt x="302" y="604"/>
                  </a:lnTo>
                  <a:lnTo>
                    <a:pt x="257" y="601"/>
                  </a:lnTo>
                  <a:lnTo>
                    <a:pt x="215" y="591"/>
                  </a:lnTo>
                  <a:lnTo>
                    <a:pt x="174" y="576"/>
                  </a:lnTo>
                  <a:lnTo>
                    <a:pt x="137" y="555"/>
                  </a:lnTo>
                  <a:lnTo>
                    <a:pt x="104" y="530"/>
                  </a:lnTo>
                  <a:lnTo>
                    <a:pt x="73" y="500"/>
                  </a:lnTo>
                  <a:lnTo>
                    <a:pt x="48" y="466"/>
                  </a:lnTo>
                  <a:lnTo>
                    <a:pt x="27" y="430"/>
                  </a:lnTo>
                  <a:lnTo>
                    <a:pt x="13" y="389"/>
                  </a:lnTo>
                  <a:lnTo>
                    <a:pt x="3" y="347"/>
                  </a:lnTo>
                  <a:lnTo>
                    <a:pt x="0" y="302"/>
                  </a:lnTo>
                  <a:lnTo>
                    <a:pt x="3" y="258"/>
                  </a:lnTo>
                  <a:lnTo>
                    <a:pt x="13" y="215"/>
                  </a:lnTo>
                  <a:lnTo>
                    <a:pt x="27" y="175"/>
                  </a:lnTo>
                  <a:lnTo>
                    <a:pt x="48" y="137"/>
                  </a:lnTo>
                  <a:lnTo>
                    <a:pt x="73" y="104"/>
                  </a:lnTo>
                  <a:lnTo>
                    <a:pt x="104" y="74"/>
                  </a:lnTo>
                  <a:lnTo>
                    <a:pt x="137" y="48"/>
                  </a:lnTo>
                  <a:lnTo>
                    <a:pt x="174" y="28"/>
                  </a:lnTo>
                  <a:lnTo>
                    <a:pt x="215" y="13"/>
                  </a:lnTo>
                  <a:lnTo>
                    <a:pt x="257" y="3"/>
                  </a:lnTo>
                  <a:lnTo>
                    <a:pt x="3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9" name="Freeform 127"/>
            <p:cNvSpPr>
              <a:spLocks/>
            </p:cNvSpPr>
            <p:nvPr/>
          </p:nvSpPr>
          <p:spPr bwMode="auto">
            <a:xfrm>
              <a:off x="10887075" y="1239838"/>
              <a:ext cx="84138" cy="276225"/>
            </a:xfrm>
            <a:custGeom>
              <a:avLst/>
              <a:gdLst>
                <a:gd name="T0" fmla="*/ 916 w 1005"/>
                <a:gd name="T1" fmla="*/ 12 h 3309"/>
                <a:gd name="T2" fmla="*/ 979 w 1005"/>
                <a:gd name="T3" fmla="*/ 65 h 3309"/>
                <a:gd name="T4" fmla="*/ 1005 w 1005"/>
                <a:gd name="T5" fmla="*/ 146 h 3309"/>
                <a:gd name="T6" fmla="*/ 869 w 1005"/>
                <a:gd name="T7" fmla="*/ 828 h 3309"/>
                <a:gd name="T8" fmla="*/ 821 w 1005"/>
                <a:gd name="T9" fmla="*/ 890 h 3309"/>
                <a:gd name="T10" fmla="*/ 749 w 1005"/>
                <a:gd name="T11" fmla="*/ 919 h 3309"/>
                <a:gd name="T12" fmla="*/ 726 w 1005"/>
                <a:gd name="T13" fmla="*/ 3144 h 3309"/>
                <a:gd name="T14" fmla="*/ 703 w 1005"/>
                <a:gd name="T15" fmla="*/ 3227 h 3309"/>
                <a:gd name="T16" fmla="*/ 645 w 1005"/>
                <a:gd name="T17" fmla="*/ 3287 h 3309"/>
                <a:gd name="T18" fmla="*/ 562 w 1005"/>
                <a:gd name="T19" fmla="*/ 3309 h 3309"/>
                <a:gd name="T20" fmla="*/ 479 w 1005"/>
                <a:gd name="T21" fmla="*/ 3287 h 3309"/>
                <a:gd name="T22" fmla="*/ 421 w 1005"/>
                <a:gd name="T23" fmla="*/ 3227 h 3309"/>
                <a:gd name="T24" fmla="*/ 398 w 1005"/>
                <a:gd name="T25" fmla="*/ 3144 h 3309"/>
                <a:gd name="T26" fmla="*/ 388 w 1005"/>
                <a:gd name="T27" fmla="*/ 1846 h 3309"/>
                <a:gd name="T28" fmla="*/ 352 w 1005"/>
                <a:gd name="T29" fmla="*/ 1838 h 3309"/>
                <a:gd name="T30" fmla="*/ 332 w 1005"/>
                <a:gd name="T31" fmla="*/ 1868 h 3309"/>
                <a:gd name="T32" fmla="*/ 331 w 1005"/>
                <a:gd name="T33" fmla="*/ 1908 h 3309"/>
                <a:gd name="T34" fmla="*/ 331 w 1005"/>
                <a:gd name="T35" fmla="*/ 1972 h 3309"/>
                <a:gd name="T36" fmla="*/ 331 w 1005"/>
                <a:gd name="T37" fmla="*/ 2070 h 3309"/>
                <a:gd name="T38" fmla="*/ 331 w 1005"/>
                <a:gd name="T39" fmla="*/ 2207 h 3309"/>
                <a:gd name="T40" fmla="*/ 330 w 1005"/>
                <a:gd name="T41" fmla="*/ 2388 h 3309"/>
                <a:gd name="T42" fmla="*/ 330 w 1005"/>
                <a:gd name="T43" fmla="*/ 2622 h 3309"/>
                <a:gd name="T44" fmla="*/ 329 w 1005"/>
                <a:gd name="T45" fmla="*/ 2915 h 3309"/>
                <a:gd name="T46" fmla="*/ 325 w 1005"/>
                <a:gd name="T47" fmla="*/ 3174 h 3309"/>
                <a:gd name="T48" fmla="*/ 289 w 1005"/>
                <a:gd name="T49" fmla="*/ 3250 h 3309"/>
                <a:gd name="T50" fmla="*/ 221 w 1005"/>
                <a:gd name="T51" fmla="*/ 3298 h 3309"/>
                <a:gd name="T52" fmla="*/ 163 w 1005"/>
                <a:gd name="T53" fmla="*/ 3309 h 3309"/>
                <a:gd name="T54" fmla="*/ 81 w 1005"/>
                <a:gd name="T55" fmla="*/ 3285 h 3309"/>
                <a:gd name="T56" fmla="*/ 22 w 1005"/>
                <a:gd name="T57" fmla="*/ 3227 h 3309"/>
                <a:gd name="T58" fmla="*/ 0 w 1005"/>
                <a:gd name="T59" fmla="*/ 3144 h 3309"/>
                <a:gd name="T60" fmla="*/ 0 w 1005"/>
                <a:gd name="T61" fmla="*/ 2902 h 3309"/>
                <a:gd name="T62" fmla="*/ 1 w 1005"/>
                <a:gd name="T63" fmla="*/ 2594 h 3309"/>
                <a:gd name="T64" fmla="*/ 2 w 1005"/>
                <a:gd name="T65" fmla="*/ 2343 h 3309"/>
                <a:gd name="T66" fmla="*/ 3 w 1005"/>
                <a:gd name="T67" fmla="*/ 2138 h 3309"/>
                <a:gd name="T68" fmla="*/ 4 w 1005"/>
                <a:gd name="T69" fmla="*/ 1968 h 3309"/>
                <a:gd name="T70" fmla="*/ 4 w 1005"/>
                <a:gd name="T71" fmla="*/ 1824 h 3309"/>
                <a:gd name="T72" fmla="*/ 5 w 1005"/>
                <a:gd name="T73" fmla="*/ 1692 h 3309"/>
                <a:gd name="T74" fmla="*/ 6 w 1005"/>
                <a:gd name="T75" fmla="*/ 1563 h 3309"/>
                <a:gd name="T76" fmla="*/ 6 w 1005"/>
                <a:gd name="T77" fmla="*/ 1427 h 3309"/>
                <a:gd name="T78" fmla="*/ 6 w 1005"/>
                <a:gd name="T79" fmla="*/ 1270 h 3309"/>
                <a:gd name="T80" fmla="*/ 6 w 1005"/>
                <a:gd name="T81" fmla="*/ 1086 h 3309"/>
                <a:gd name="T82" fmla="*/ 6 w 1005"/>
                <a:gd name="T83" fmla="*/ 861 h 3309"/>
                <a:gd name="T84" fmla="*/ 19 w 1005"/>
                <a:gd name="T85" fmla="*/ 708 h 3309"/>
                <a:gd name="T86" fmla="*/ 74 w 1005"/>
                <a:gd name="T87" fmla="*/ 629 h 3309"/>
                <a:gd name="T88" fmla="*/ 162 w 1005"/>
                <a:gd name="T89" fmla="*/ 587 h 3309"/>
                <a:gd name="T90" fmla="*/ 311 w 1005"/>
                <a:gd name="T91" fmla="*/ 673 h 3309"/>
                <a:gd name="T92" fmla="*/ 724 w 1005"/>
                <a:gd name="T93" fmla="*/ 89 h 3309"/>
                <a:gd name="T94" fmla="*/ 778 w 1005"/>
                <a:gd name="T95" fmla="*/ 26 h 3309"/>
                <a:gd name="T96" fmla="*/ 858 w 1005"/>
                <a:gd name="T97" fmla="*/ 0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05" h="3309">
                  <a:moveTo>
                    <a:pt x="858" y="0"/>
                  </a:moveTo>
                  <a:lnTo>
                    <a:pt x="887" y="4"/>
                  </a:lnTo>
                  <a:lnTo>
                    <a:pt x="916" y="12"/>
                  </a:lnTo>
                  <a:lnTo>
                    <a:pt x="941" y="26"/>
                  </a:lnTo>
                  <a:lnTo>
                    <a:pt x="962" y="44"/>
                  </a:lnTo>
                  <a:lnTo>
                    <a:pt x="979" y="65"/>
                  </a:lnTo>
                  <a:lnTo>
                    <a:pt x="993" y="90"/>
                  </a:lnTo>
                  <a:lnTo>
                    <a:pt x="1001" y="117"/>
                  </a:lnTo>
                  <a:lnTo>
                    <a:pt x="1005" y="146"/>
                  </a:lnTo>
                  <a:lnTo>
                    <a:pt x="1001" y="175"/>
                  </a:lnTo>
                  <a:lnTo>
                    <a:pt x="876" y="803"/>
                  </a:lnTo>
                  <a:lnTo>
                    <a:pt x="869" y="828"/>
                  </a:lnTo>
                  <a:lnTo>
                    <a:pt x="857" y="852"/>
                  </a:lnTo>
                  <a:lnTo>
                    <a:pt x="840" y="873"/>
                  </a:lnTo>
                  <a:lnTo>
                    <a:pt x="821" y="890"/>
                  </a:lnTo>
                  <a:lnTo>
                    <a:pt x="799" y="904"/>
                  </a:lnTo>
                  <a:lnTo>
                    <a:pt x="775" y="914"/>
                  </a:lnTo>
                  <a:lnTo>
                    <a:pt x="749" y="919"/>
                  </a:lnTo>
                  <a:lnTo>
                    <a:pt x="341" y="962"/>
                  </a:lnTo>
                  <a:lnTo>
                    <a:pt x="734" y="1045"/>
                  </a:lnTo>
                  <a:lnTo>
                    <a:pt x="726" y="3144"/>
                  </a:lnTo>
                  <a:lnTo>
                    <a:pt x="723" y="3173"/>
                  </a:lnTo>
                  <a:lnTo>
                    <a:pt x="716" y="3202"/>
                  </a:lnTo>
                  <a:lnTo>
                    <a:pt x="703" y="3227"/>
                  </a:lnTo>
                  <a:lnTo>
                    <a:pt x="688" y="3250"/>
                  </a:lnTo>
                  <a:lnTo>
                    <a:pt x="668" y="3270"/>
                  </a:lnTo>
                  <a:lnTo>
                    <a:pt x="645" y="3287"/>
                  </a:lnTo>
                  <a:lnTo>
                    <a:pt x="620" y="3298"/>
                  </a:lnTo>
                  <a:lnTo>
                    <a:pt x="591" y="3305"/>
                  </a:lnTo>
                  <a:lnTo>
                    <a:pt x="562" y="3309"/>
                  </a:lnTo>
                  <a:lnTo>
                    <a:pt x="533" y="3305"/>
                  </a:lnTo>
                  <a:lnTo>
                    <a:pt x="504" y="3298"/>
                  </a:lnTo>
                  <a:lnTo>
                    <a:pt x="479" y="3287"/>
                  </a:lnTo>
                  <a:lnTo>
                    <a:pt x="456" y="3270"/>
                  </a:lnTo>
                  <a:lnTo>
                    <a:pt x="436" y="3250"/>
                  </a:lnTo>
                  <a:lnTo>
                    <a:pt x="421" y="3227"/>
                  </a:lnTo>
                  <a:lnTo>
                    <a:pt x="408" y="3202"/>
                  </a:lnTo>
                  <a:lnTo>
                    <a:pt x="401" y="3173"/>
                  </a:lnTo>
                  <a:lnTo>
                    <a:pt x="398" y="3144"/>
                  </a:lnTo>
                  <a:lnTo>
                    <a:pt x="398" y="1870"/>
                  </a:lnTo>
                  <a:lnTo>
                    <a:pt x="396" y="1856"/>
                  </a:lnTo>
                  <a:lnTo>
                    <a:pt x="388" y="1846"/>
                  </a:lnTo>
                  <a:lnTo>
                    <a:pt x="377" y="1838"/>
                  </a:lnTo>
                  <a:lnTo>
                    <a:pt x="363" y="1835"/>
                  </a:lnTo>
                  <a:lnTo>
                    <a:pt x="352" y="1838"/>
                  </a:lnTo>
                  <a:lnTo>
                    <a:pt x="341" y="1845"/>
                  </a:lnTo>
                  <a:lnTo>
                    <a:pt x="334" y="1855"/>
                  </a:lnTo>
                  <a:lnTo>
                    <a:pt x="332" y="1868"/>
                  </a:lnTo>
                  <a:lnTo>
                    <a:pt x="332" y="1879"/>
                  </a:lnTo>
                  <a:lnTo>
                    <a:pt x="331" y="1892"/>
                  </a:lnTo>
                  <a:lnTo>
                    <a:pt x="331" y="1908"/>
                  </a:lnTo>
                  <a:lnTo>
                    <a:pt x="331" y="1926"/>
                  </a:lnTo>
                  <a:lnTo>
                    <a:pt x="331" y="1948"/>
                  </a:lnTo>
                  <a:lnTo>
                    <a:pt x="331" y="1972"/>
                  </a:lnTo>
                  <a:lnTo>
                    <a:pt x="331" y="2002"/>
                  </a:lnTo>
                  <a:lnTo>
                    <a:pt x="331" y="2034"/>
                  </a:lnTo>
                  <a:lnTo>
                    <a:pt x="331" y="2070"/>
                  </a:lnTo>
                  <a:lnTo>
                    <a:pt x="331" y="2111"/>
                  </a:lnTo>
                  <a:lnTo>
                    <a:pt x="331" y="2157"/>
                  </a:lnTo>
                  <a:lnTo>
                    <a:pt x="331" y="2207"/>
                  </a:lnTo>
                  <a:lnTo>
                    <a:pt x="331" y="2262"/>
                  </a:lnTo>
                  <a:lnTo>
                    <a:pt x="330" y="2322"/>
                  </a:lnTo>
                  <a:lnTo>
                    <a:pt x="330" y="2388"/>
                  </a:lnTo>
                  <a:lnTo>
                    <a:pt x="330" y="2460"/>
                  </a:lnTo>
                  <a:lnTo>
                    <a:pt x="330" y="2538"/>
                  </a:lnTo>
                  <a:lnTo>
                    <a:pt x="330" y="2622"/>
                  </a:lnTo>
                  <a:lnTo>
                    <a:pt x="329" y="2712"/>
                  </a:lnTo>
                  <a:lnTo>
                    <a:pt x="329" y="2810"/>
                  </a:lnTo>
                  <a:lnTo>
                    <a:pt x="329" y="2915"/>
                  </a:lnTo>
                  <a:lnTo>
                    <a:pt x="328" y="3026"/>
                  </a:lnTo>
                  <a:lnTo>
                    <a:pt x="328" y="3145"/>
                  </a:lnTo>
                  <a:lnTo>
                    <a:pt x="325" y="3174"/>
                  </a:lnTo>
                  <a:lnTo>
                    <a:pt x="317" y="3202"/>
                  </a:lnTo>
                  <a:lnTo>
                    <a:pt x="306" y="3228"/>
                  </a:lnTo>
                  <a:lnTo>
                    <a:pt x="289" y="3250"/>
                  </a:lnTo>
                  <a:lnTo>
                    <a:pt x="269" y="3270"/>
                  </a:lnTo>
                  <a:lnTo>
                    <a:pt x="246" y="3287"/>
                  </a:lnTo>
                  <a:lnTo>
                    <a:pt x="221" y="3298"/>
                  </a:lnTo>
                  <a:lnTo>
                    <a:pt x="194" y="3305"/>
                  </a:lnTo>
                  <a:lnTo>
                    <a:pt x="163" y="3309"/>
                  </a:lnTo>
                  <a:lnTo>
                    <a:pt x="163" y="3309"/>
                  </a:lnTo>
                  <a:lnTo>
                    <a:pt x="134" y="3305"/>
                  </a:lnTo>
                  <a:lnTo>
                    <a:pt x="106" y="3298"/>
                  </a:lnTo>
                  <a:lnTo>
                    <a:pt x="81" y="3285"/>
                  </a:lnTo>
                  <a:lnTo>
                    <a:pt x="58" y="3270"/>
                  </a:lnTo>
                  <a:lnTo>
                    <a:pt x="38" y="3250"/>
                  </a:lnTo>
                  <a:lnTo>
                    <a:pt x="22" y="3227"/>
                  </a:lnTo>
                  <a:lnTo>
                    <a:pt x="9" y="3202"/>
                  </a:lnTo>
                  <a:lnTo>
                    <a:pt x="2" y="3173"/>
                  </a:lnTo>
                  <a:lnTo>
                    <a:pt x="0" y="3144"/>
                  </a:lnTo>
                  <a:lnTo>
                    <a:pt x="0" y="3144"/>
                  </a:lnTo>
                  <a:lnTo>
                    <a:pt x="0" y="3019"/>
                  </a:lnTo>
                  <a:lnTo>
                    <a:pt x="0" y="2902"/>
                  </a:lnTo>
                  <a:lnTo>
                    <a:pt x="1" y="2792"/>
                  </a:lnTo>
                  <a:lnTo>
                    <a:pt x="1" y="2689"/>
                  </a:lnTo>
                  <a:lnTo>
                    <a:pt x="1" y="2594"/>
                  </a:lnTo>
                  <a:lnTo>
                    <a:pt x="2" y="2505"/>
                  </a:lnTo>
                  <a:lnTo>
                    <a:pt x="2" y="2421"/>
                  </a:lnTo>
                  <a:lnTo>
                    <a:pt x="2" y="2343"/>
                  </a:lnTo>
                  <a:lnTo>
                    <a:pt x="3" y="2270"/>
                  </a:lnTo>
                  <a:lnTo>
                    <a:pt x="3" y="2202"/>
                  </a:lnTo>
                  <a:lnTo>
                    <a:pt x="3" y="2138"/>
                  </a:lnTo>
                  <a:lnTo>
                    <a:pt x="3" y="2078"/>
                  </a:lnTo>
                  <a:lnTo>
                    <a:pt x="4" y="2022"/>
                  </a:lnTo>
                  <a:lnTo>
                    <a:pt x="4" y="1968"/>
                  </a:lnTo>
                  <a:lnTo>
                    <a:pt x="4" y="1918"/>
                  </a:lnTo>
                  <a:lnTo>
                    <a:pt x="4" y="1870"/>
                  </a:lnTo>
                  <a:lnTo>
                    <a:pt x="4" y="1824"/>
                  </a:lnTo>
                  <a:lnTo>
                    <a:pt x="5" y="1779"/>
                  </a:lnTo>
                  <a:lnTo>
                    <a:pt x="5" y="1735"/>
                  </a:lnTo>
                  <a:lnTo>
                    <a:pt x="5" y="1692"/>
                  </a:lnTo>
                  <a:lnTo>
                    <a:pt x="5" y="1649"/>
                  </a:lnTo>
                  <a:lnTo>
                    <a:pt x="5" y="1606"/>
                  </a:lnTo>
                  <a:lnTo>
                    <a:pt x="6" y="1563"/>
                  </a:lnTo>
                  <a:lnTo>
                    <a:pt x="6" y="1519"/>
                  </a:lnTo>
                  <a:lnTo>
                    <a:pt x="6" y="1474"/>
                  </a:lnTo>
                  <a:lnTo>
                    <a:pt x="6" y="1427"/>
                  </a:lnTo>
                  <a:lnTo>
                    <a:pt x="6" y="1377"/>
                  </a:lnTo>
                  <a:lnTo>
                    <a:pt x="6" y="1325"/>
                  </a:lnTo>
                  <a:lnTo>
                    <a:pt x="6" y="1270"/>
                  </a:lnTo>
                  <a:lnTo>
                    <a:pt x="6" y="1213"/>
                  </a:lnTo>
                  <a:lnTo>
                    <a:pt x="6" y="1151"/>
                  </a:lnTo>
                  <a:lnTo>
                    <a:pt x="6" y="1086"/>
                  </a:lnTo>
                  <a:lnTo>
                    <a:pt x="6" y="1016"/>
                  </a:lnTo>
                  <a:lnTo>
                    <a:pt x="6" y="940"/>
                  </a:lnTo>
                  <a:lnTo>
                    <a:pt x="6" y="861"/>
                  </a:lnTo>
                  <a:lnTo>
                    <a:pt x="6" y="775"/>
                  </a:lnTo>
                  <a:lnTo>
                    <a:pt x="9" y="740"/>
                  </a:lnTo>
                  <a:lnTo>
                    <a:pt x="19" y="708"/>
                  </a:lnTo>
                  <a:lnTo>
                    <a:pt x="32" y="678"/>
                  </a:lnTo>
                  <a:lnTo>
                    <a:pt x="51" y="652"/>
                  </a:lnTo>
                  <a:lnTo>
                    <a:pt x="74" y="629"/>
                  </a:lnTo>
                  <a:lnTo>
                    <a:pt x="100" y="610"/>
                  </a:lnTo>
                  <a:lnTo>
                    <a:pt x="131" y="597"/>
                  </a:lnTo>
                  <a:lnTo>
                    <a:pt x="162" y="587"/>
                  </a:lnTo>
                  <a:lnTo>
                    <a:pt x="197" y="584"/>
                  </a:lnTo>
                  <a:lnTo>
                    <a:pt x="487" y="584"/>
                  </a:lnTo>
                  <a:lnTo>
                    <a:pt x="311" y="673"/>
                  </a:lnTo>
                  <a:lnTo>
                    <a:pt x="611" y="641"/>
                  </a:lnTo>
                  <a:lnTo>
                    <a:pt x="716" y="118"/>
                  </a:lnTo>
                  <a:lnTo>
                    <a:pt x="724" y="89"/>
                  </a:lnTo>
                  <a:lnTo>
                    <a:pt x="738" y="64"/>
                  </a:lnTo>
                  <a:lnTo>
                    <a:pt x="757" y="43"/>
                  </a:lnTo>
                  <a:lnTo>
                    <a:pt x="778" y="26"/>
                  </a:lnTo>
                  <a:lnTo>
                    <a:pt x="803" y="12"/>
                  </a:lnTo>
                  <a:lnTo>
                    <a:pt x="830" y="4"/>
                  </a:lnTo>
                  <a:lnTo>
                    <a:pt x="8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6" name="Group 1705"/>
          <p:cNvGrpSpPr/>
          <p:nvPr/>
        </p:nvGrpSpPr>
        <p:grpSpPr>
          <a:xfrm>
            <a:off x="7591507" y="1256824"/>
            <a:ext cx="134540" cy="230981"/>
            <a:chOff x="10210801" y="1222920"/>
            <a:chExt cx="179387" cy="307975"/>
          </a:xfrm>
          <a:solidFill>
            <a:schemeClr val="tx1">
              <a:lumMod val="65000"/>
              <a:lumOff val="35000"/>
            </a:schemeClr>
          </a:solidFill>
        </p:grpSpPr>
        <p:sp>
          <p:nvSpPr>
            <p:cNvPr id="333" name="Freeform 132"/>
            <p:cNvSpPr>
              <a:spLocks noEditPoints="1"/>
            </p:cNvSpPr>
            <p:nvPr/>
          </p:nvSpPr>
          <p:spPr bwMode="auto">
            <a:xfrm>
              <a:off x="10210801" y="1222920"/>
              <a:ext cx="179387" cy="307975"/>
            </a:xfrm>
            <a:custGeom>
              <a:avLst/>
              <a:gdLst>
                <a:gd name="T0" fmla="*/ 749 w 1916"/>
                <a:gd name="T1" fmla="*/ 2970 h 3301"/>
                <a:gd name="T2" fmla="*/ 712 w 1916"/>
                <a:gd name="T3" fmla="*/ 2988 h 3301"/>
                <a:gd name="T4" fmla="*/ 687 w 1916"/>
                <a:gd name="T5" fmla="*/ 3020 h 3301"/>
                <a:gd name="T6" fmla="*/ 678 w 1916"/>
                <a:gd name="T7" fmla="*/ 3060 h 3301"/>
                <a:gd name="T8" fmla="*/ 687 w 1916"/>
                <a:gd name="T9" fmla="*/ 3100 h 3301"/>
                <a:gd name="T10" fmla="*/ 712 w 1916"/>
                <a:gd name="T11" fmla="*/ 3131 h 3301"/>
                <a:gd name="T12" fmla="*/ 749 w 1916"/>
                <a:gd name="T13" fmla="*/ 3149 h 3301"/>
                <a:gd name="T14" fmla="*/ 1110 w 1916"/>
                <a:gd name="T15" fmla="*/ 3151 h 3301"/>
                <a:gd name="T16" fmla="*/ 1150 w 1916"/>
                <a:gd name="T17" fmla="*/ 3142 h 3301"/>
                <a:gd name="T18" fmla="*/ 1181 w 1916"/>
                <a:gd name="T19" fmla="*/ 3117 h 3301"/>
                <a:gd name="T20" fmla="*/ 1199 w 1916"/>
                <a:gd name="T21" fmla="*/ 3081 h 3301"/>
                <a:gd name="T22" fmla="*/ 1199 w 1916"/>
                <a:gd name="T23" fmla="*/ 3039 h 3301"/>
                <a:gd name="T24" fmla="*/ 1181 w 1916"/>
                <a:gd name="T25" fmla="*/ 3003 h 3301"/>
                <a:gd name="T26" fmla="*/ 1150 w 1916"/>
                <a:gd name="T27" fmla="*/ 2977 h 3301"/>
                <a:gd name="T28" fmla="*/ 1110 w 1916"/>
                <a:gd name="T29" fmla="*/ 2967 h 3301"/>
                <a:gd name="T30" fmla="*/ 278 w 1916"/>
                <a:gd name="T31" fmla="*/ 483 h 3301"/>
                <a:gd name="T32" fmla="*/ 239 w 1916"/>
                <a:gd name="T33" fmla="*/ 493 h 3301"/>
                <a:gd name="T34" fmla="*/ 208 w 1916"/>
                <a:gd name="T35" fmla="*/ 517 h 3301"/>
                <a:gd name="T36" fmla="*/ 190 w 1916"/>
                <a:gd name="T37" fmla="*/ 554 h 3301"/>
                <a:gd name="T38" fmla="*/ 188 w 1916"/>
                <a:gd name="T39" fmla="*/ 2726 h 3301"/>
                <a:gd name="T40" fmla="*/ 197 w 1916"/>
                <a:gd name="T41" fmla="*/ 2767 h 3301"/>
                <a:gd name="T42" fmla="*/ 222 w 1916"/>
                <a:gd name="T43" fmla="*/ 2798 h 3301"/>
                <a:gd name="T44" fmla="*/ 258 w 1916"/>
                <a:gd name="T45" fmla="*/ 2816 h 3301"/>
                <a:gd name="T46" fmla="*/ 1637 w 1916"/>
                <a:gd name="T47" fmla="*/ 2818 h 3301"/>
                <a:gd name="T48" fmla="*/ 1677 w 1916"/>
                <a:gd name="T49" fmla="*/ 2809 h 3301"/>
                <a:gd name="T50" fmla="*/ 1708 w 1916"/>
                <a:gd name="T51" fmla="*/ 2784 h 3301"/>
                <a:gd name="T52" fmla="*/ 1726 w 1916"/>
                <a:gd name="T53" fmla="*/ 2747 h 3301"/>
                <a:gd name="T54" fmla="*/ 1728 w 1916"/>
                <a:gd name="T55" fmla="*/ 575 h 3301"/>
                <a:gd name="T56" fmla="*/ 1719 w 1916"/>
                <a:gd name="T57" fmla="*/ 534 h 3301"/>
                <a:gd name="T58" fmla="*/ 1694 w 1916"/>
                <a:gd name="T59" fmla="*/ 503 h 3301"/>
                <a:gd name="T60" fmla="*/ 1658 w 1916"/>
                <a:gd name="T61" fmla="*/ 486 h 3301"/>
                <a:gd name="T62" fmla="*/ 278 w 1916"/>
                <a:gd name="T63" fmla="*/ 483 h 3301"/>
                <a:gd name="T64" fmla="*/ 1563 w 1916"/>
                <a:gd name="T65" fmla="*/ 0 h 3301"/>
                <a:gd name="T66" fmla="*/ 1650 w 1916"/>
                <a:gd name="T67" fmla="*/ 11 h 3301"/>
                <a:gd name="T68" fmla="*/ 1729 w 1916"/>
                <a:gd name="T69" fmla="*/ 41 h 3301"/>
                <a:gd name="T70" fmla="*/ 1797 w 1916"/>
                <a:gd name="T71" fmla="*/ 89 h 3301"/>
                <a:gd name="T72" fmla="*/ 1853 w 1916"/>
                <a:gd name="T73" fmla="*/ 153 h 3301"/>
                <a:gd name="T74" fmla="*/ 1892 w 1916"/>
                <a:gd name="T75" fmla="*/ 227 h 3301"/>
                <a:gd name="T76" fmla="*/ 1914 w 1916"/>
                <a:gd name="T77" fmla="*/ 310 h 3301"/>
                <a:gd name="T78" fmla="*/ 1916 w 1916"/>
                <a:gd name="T79" fmla="*/ 2945 h 3301"/>
                <a:gd name="T80" fmla="*/ 1905 w 1916"/>
                <a:gd name="T81" fmla="*/ 3033 h 3301"/>
                <a:gd name="T82" fmla="*/ 1875 w 1916"/>
                <a:gd name="T83" fmla="*/ 3112 h 3301"/>
                <a:gd name="T84" fmla="*/ 1827 w 1916"/>
                <a:gd name="T85" fmla="*/ 3181 h 3301"/>
                <a:gd name="T86" fmla="*/ 1764 w 1916"/>
                <a:gd name="T87" fmla="*/ 3237 h 3301"/>
                <a:gd name="T88" fmla="*/ 1690 w 1916"/>
                <a:gd name="T89" fmla="*/ 3277 h 3301"/>
                <a:gd name="T90" fmla="*/ 1607 w 1916"/>
                <a:gd name="T91" fmla="*/ 3298 h 3301"/>
                <a:gd name="T92" fmla="*/ 354 w 1916"/>
                <a:gd name="T93" fmla="*/ 3301 h 3301"/>
                <a:gd name="T94" fmla="*/ 267 w 1916"/>
                <a:gd name="T95" fmla="*/ 3290 h 3301"/>
                <a:gd name="T96" fmla="*/ 188 w 1916"/>
                <a:gd name="T97" fmla="*/ 3259 h 3301"/>
                <a:gd name="T98" fmla="*/ 119 w 1916"/>
                <a:gd name="T99" fmla="*/ 3211 h 3301"/>
                <a:gd name="T100" fmla="*/ 64 w 1916"/>
                <a:gd name="T101" fmla="*/ 3148 h 3301"/>
                <a:gd name="T102" fmla="*/ 24 w 1916"/>
                <a:gd name="T103" fmla="*/ 3074 h 3301"/>
                <a:gd name="T104" fmla="*/ 3 w 1916"/>
                <a:gd name="T105" fmla="*/ 2990 h 3301"/>
                <a:gd name="T106" fmla="*/ 0 w 1916"/>
                <a:gd name="T107" fmla="*/ 355 h 3301"/>
                <a:gd name="T108" fmla="*/ 11 w 1916"/>
                <a:gd name="T109" fmla="*/ 267 h 3301"/>
                <a:gd name="T110" fmla="*/ 42 w 1916"/>
                <a:gd name="T111" fmla="*/ 188 h 3301"/>
                <a:gd name="T112" fmla="*/ 90 w 1916"/>
                <a:gd name="T113" fmla="*/ 120 h 3301"/>
                <a:gd name="T114" fmla="*/ 152 w 1916"/>
                <a:gd name="T115" fmla="*/ 63 h 3301"/>
                <a:gd name="T116" fmla="*/ 226 w 1916"/>
                <a:gd name="T117" fmla="*/ 24 h 3301"/>
                <a:gd name="T118" fmla="*/ 310 w 1916"/>
                <a:gd name="T119" fmla="*/ 2 h 3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6" h="3301">
                  <a:moveTo>
                    <a:pt x="770" y="2967"/>
                  </a:moveTo>
                  <a:lnTo>
                    <a:pt x="749" y="2970"/>
                  </a:lnTo>
                  <a:lnTo>
                    <a:pt x="729" y="2977"/>
                  </a:lnTo>
                  <a:lnTo>
                    <a:pt x="712" y="2988"/>
                  </a:lnTo>
                  <a:lnTo>
                    <a:pt x="698" y="3003"/>
                  </a:lnTo>
                  <a:lnTo>
                    <a:pt x="687" y="3020"/>
                  </a:lnTo>
                  <a:lnTo>
                    <a:pt x="681" y="3039"/>
                  </a:lnTo>
                  <a:lnTo>
                    <a:pt x="678" y="3060"/>
                  </a:lnTo>
                  <a:lnTo>
                    <a:pt x="681" y="3081"/>
                  </a:lnTo>
                  <a:lnTo>
                    <a:pt x="687" y="3100"/>
                  </a:lnTo>
                  <a:lnTo>
                    <a:pt x="698" y="3117"/>
                  </a:lnTo>
                  <a:lnTo>
                    <a:pt x="712" y="3131"/>
                  </a:lnTo>
                  <a:lnTo>
                    <a:pt x="729" y="3142"/>
                  </a:lnTo>
                  <a:lnTo>
                    <a:pt x="749" y="3149"/>
                  </a:lnTo>
                  <a:lnTo>
                    <a:pt x="770" y="3151"/>
                  </a:lnTo>
                  <a:lnTo>
                    <a:pt x="1110" y="3151"/>
                  </a:lnTo>
                  <a:lnTo>
                    <a:pt x="1131" y="3149"/>
                  </a:lnTo>
                  <a:lnTo>
                    <a:pt x="1150" y="3142"/>
                  </a:lnTo>
                  <a:lnTo>
                    <a:pt x="1167" y="3131"/>
                  </a:lnTo>
                  <a:lnTo>
                    <a:pt x="1181" y="3117"/>
                  </a:lnTo>
                  <a:lnTo>
                    <a:pt x="1192" y="3100"/>
                  </a:lnTo>
                  <a:lnTo>
                    <a:pt x="1199" y="3081"/>
                  </a:lnTo>
                  <a:lnTo>
                    <a:pt x="1201" y="3060"/>
                  </a:lnTo>
                  <a:lnTo>
                    <a:pt x="1199" y="3039"/>
                  </a:lnTo>
                  <a:lnTo>
                    <a:pt x="1192" y="3020"/>
                  </a:lnTo>
                  <a:lnTo>
                    <a:pt x="1181" y="3003"/>
                  </a:lnTo>
                  <a:lnTo>
                    <a:pt x="1167" y="2988"/>
                  </a:lnTo>
                  <a:lnTo>
                    <a:pt x="1150" y="2977"/>
                  </a:lnTo>
                  <a:lnTo>
                    <a:pt x="1131" y="2970"/>
                  </a:lnTo>
                  <a:lnTo>
                    <a:pt x="1110" y="2967"/>
                  </a:lnTo>
                  <a:lnTo>
                    <a:pt x="770" y="2967"/>
                  </a:lnTo>
                  <a:close/>
                  <a:moveTo>
                    <a:pt x="278" y="483"/>
                  </a:moveTo>
                  <a:lnTo>
                    <a:pt x="258" y="486"/>
                  </a:lnTo>
                  <a:lnTo>
                    <a:pt x="239" y="493"/>
                  </a:lnTo>
                  <a:lnTo>
                    <a:pt x="222" y="503"/>
                  </a:lnTo>
                  <a:lnTo>
                    <a:pt x="208" y="517"/>
                  </a:lnTo>
                  <a:lnTo>
                    <a:pt x="197" y="534"/>
                  </a:lnTo>
                  <a:lnTo>
                    <a:pt x="190" y="554"/>
                  </a:lnTo>
                  <a:lnTo>
                    <a:pt x="188" y="575"/>
                  </a:lnTo>
                  <a:lnTo>
                    <a:pt x="188" y="2726"/>
                  </a:lnTo>
                  <a:lnTo>
                    <a:pt x="190" y="2747"/>
                  </a:lnTo>
                  <a:lnTo>
                    <a:pt x="197" y="2767"/>
                  </a:lnTo>
                  <a:lnTo>
                    <a:pt x="208" y="2784"/>
                  </a:lnTo>
                  <a:lnTo>
                    <a:pt x="222" y="2798"/>
                  </a:lnTo>
                  <a:lnTo>
                    <a:pt x="239" y="2809"/>
                  </a:lnTo>
                  <a:lnTo>
                    <a:pt x="258" y="2816"/>
                  </a:lnTo>
                  <a:lnTo>
                    <a:pt x="278" y="2818"/>
                  </a:lnTo>
                  <a:lnTo>
                    <a:pt x="1637" y="2818"/>
                  </a:lnTo>
                  <a:lnTo>
                    <a:pt x="1658" y="2816"/>
                  </a:lnTo>
                  <a:lnTo>
                    <a:pt x="1677" y="2809"/>
                  </a:lnTo>
                  <a:lnTo>
                    <a:pt x="1694" y="2798"/>
                  </a:lnTo>
                  <a:lnTo>
                    <a:pt x="1708" y="2784"/>
                  </a:lnTo>
                  <a:lnTo>
                    <a:pt x="1719" y="2767"/>
                  </a:lnTo>
                  <a:lnTo>
                    <a:pt x="1726" y="2747"/>
                  </a:lnTo>
                  <a:lnTo>
                    <a:pt x="1728" y="2726"/>
                  </a:lnTo>
                  <a:lnTo>
                    <a:pt x="1728" y="575"/>
                  </a:lnTo>
                  <a:lnTo>
                    <a:pt x="1726" y="554"/>
                  </a:lnTo>
                  <a:lnTo>
                    <a:pt x="1719" y="534"/>
                  </a:lnTo>
                  <a:lnTo>
                    <a:pt x="1708" y="517"/>
                  </a:lnTo>
                  <a:lnTo>
                    <a:pt x="1694" y="503"/>
                  </a:lnTo>
                  <a:lnTo>
                    <a:pt x="1677" y="493"/>
                  </a:lnTo>
                  <a:lnTo>
                    <a:pt x="1658" y="486"/>
                  </a:lnTo>
                  <a:lnTo>
                    <a:pt x="1637" y="483"/>
                  </a:lnTo>
                  <a:lnTo>
                    <a:pt x="278" y="483"/>
                  </a:lnTo>
                  <a:close/>
                  <a:moveTo>
                    <a:pt x="354" y="0"/>
                  </a:moveTo>
                  <a:lnTo>
                    <a:pt x="1563" y="0"/>
                  </a:lnTo>
                  <a:lnTo>
                    <a:pt x="1607" y="3"/>
                  </a:lnTo>
                  <a:lnTo>
                    <a:pt x="1650" y="11"/>
                  </a:lnTo>
                  <a:lnTo>
                    <a:pt x="1690" y="24"/>
                  </a:lnTo>
                  <a:lnTo>
                    <a:pt x="1729" y="41"/>
                  </a:lnTo>
                  <a:lnTo>
                    <a:pt x="1764" y="63"/>
                  </a:lnTo>
                  <a:lnTo>
                    <a:pt x="1797" y="89"/>
                  </a:lnTo>
                  <a:lnTo>
                    <a:pt x="1827" y="120"/>
                  </a:lnTo>
                  <a:lnTo>
                    <a:pt x="1853" y="153"/>
                  </a:lnTo>
                  <a:lnTo>
                    <a:pt x="1875" y="189"/>
                  </a:lnTo>
                  <a:lnTo>
                    <a:pt x="1892" y="227"/>
                  </a:lnTo>
                  <a:lnTo>
                    <a:pt x="1905" y="268"/>
                  </a:lnTo>
                  <a:lnTo>
                    <a:pt x="1914" y="310"/>
                  </a:lnTo>
                  <a:lnTo>
                    <a:pt x="1916" y="355"/>
                  </a:lnTo>
                  <a:lnTo>
                    <a:pt x="1916" y="2945"/>
                  </a:lnTo>
                  <a:lnTo>
                    <a:pt x="1914" y="2990"/>
                  </a:lnTo>
                  <a:lnTo>
                    <a:pt x="1905" y="3033"/>
                  </a:lnTo>
                  <a:lnTo>
                    <a:pt x="1892" y="3074"/>
                  </a:lnTo>
                  <a:lnTo>
                    <a:pt x="1875" y="3112"/>
                  </a:lnTo>
                  <a:lnTo>
                    <a:pt x="1853" y="3148"/>
                  </a:lnTo>
                  <a:lnTo>
                    <a:pt x="1827" y="3181"/>
                  </a:lnTo>
                  <a:lnTo>
                    <a:pt x="1797" y="3211"/>
                  </a:lnTo>
                  <a:lnTo>
                    <a:pt x="1764" y="3237"/>
                  </a:lnTo>
                  <a:lnTo>
                    <a:pt x="1729" y="3259"/>
                  </a:lnTo>
                  <a:lnTo>
                    <a:pt x="1690" y="3277"/>
                  </a:lnTo>
                  <a:lnTo>
                    <a:pt x="1650" y="3290"/>
                  </a:lnTo>
                  <a:lnTo>
                    <a:pt x="1607" y="3298"/>
                  </a:lnTo>
                  <a:lnTo>
                    <a:pt x="1563" y="3301"/>
                  </a:lnTo>
                  <a:lnTo>
                    <a:pt x="354" y="3301"/>
                  </a:lnTo>
                  <a:lnTo>
                    <a:pt x="310" y="3298"/>
                  </a:lnTo>
                  <a:lnTo>
                    <a:pt x="267" y="3290"/>
                  </a:lnTo>
                  <a:lnTo>
                    <a:pt x="226" y="3277"/>
                  </a:lnTo>
                  <a:lnTo>
                    <a:pt x="188" y="3259"/>
                  </a:lnTo>
                  <a:lnTo>
                    <a:pt x="152" y="3237"/>
                  </a:lnTo>
                  <a:lnTo>
                    <a:pt x="119" y="3211"/>
                  </a:lnTo>
                  <a:lnTo>
                    <a:pt x="90" y="3181"/>
                  </a:lnTo>
                  <a:lnTo>
                    <a:pt x="64" y="3148"/>
                  </a:lnTo>
                  <a:lnTo>
                    <a:pt x="42" y="3112"/>
                  </a:lnTo>
                  <a:lnTo>
                    <a:pt x="24" y="3074"/>
                  </a:lnTo>
                  <a:lnTo>
                    <a:pt x="11" y="3033"/>
                  </a:lnTo>
                  <a:lnTo>
                    <a:pt x="3" y="2990"/>
                  </a:lnTo>
                  <a:lnTo>
                    <a:pt x="0" y="2945"/>
                  </a:lnTo>
                  <a:lnTo>
                    <a:pt x="0" y="355"/>
                  </a:lnTo>
                  <a:lnTo>
                    <a:pt x="3" y="310"/>
                  </a:lnTo>
                  <a:lnTo>
                    <a:pt x="11" y="267"/>
                  </a:lnTo>
                  <a:lnTo>
                    <a:pt x="24" y="227"/>
                  </a:lnTo>
                  <a:lnTo>
                    <a:pt x="42" y="188"/>
                  </a:lnTo>
                  <a:lnTo>
                    <a:pt x="64" y="153"/>
                  </a:lnTo>
                  <a:lnTo>
                    <a:pt x="90" y="120"/>
                  </a:lnTo>
                  <a:lnTo>
                    <a:pt x="119" y="89"/>
                  </a:lnTo>
                  <a:lnTo>
                    <a:pt x="152" y="63"/>
                  </a:lnTo>
                  <a:lnTo>
                    <a:pt x="188" y="41"/>
                  </a:lnTo>
                  <a:lnTo>
                    <a:pt x="226" y="24"/>
                  </a:lnTo>
                  <a:lnTo>
                    <a:pt x="267" y="11"/>
                  </a:lnTo>
                  <a:lnTo>
                    <a:pt x="310" y="2"/>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4" name="Freeform 133"/>
            <p:cNvSpPr>
              <a:spLocks/>
            </p:cNvSpPr>
            <p:nvPr/>
          </p:nvSpPr>
          <p:spPr bwMode="auto">
            <a:xfrm>
              <a:off x="10264775" y="1309688"/>
              <a:ext cx="79375" cy="125413"/>
            </a:xfrm>
            <a:custGeom>
              <a:avLst/>
              <a:gdLst>
                <a:gd name="T0" fmla="*/ 417 w 849"/>
                <a:gd name="T1" fmla="*/ 0 h 1332"/>
                <a:gd name="T2" fmla="*/ 460 w 849"/>
                <a:gd name="T3" fmla="*/ 8 h 1332"/>
                <a:gd name="T4" fmla="*/ 494 w 849"/>
                <a:gd name="T5" fmla="*/ 23 h 1332"/>
                <a:gd name="T6" fmla="*/ 518 w 849"/>
                <a:gd name="T7" fmla="*/ 38 h 1332"/>
                <a:gd name="T8" fmla="*/ 533 w 849"/>
                <a:gd name="T9" fmla="*/ 51 h 1332"/>
                <a:gd name="T10" fmla="*/ 537 w 849"/>
                <a:gd name="T11" fmla="*/ 56 h 1332"/>
                <a:gd name="T12" fmla="*/ 596 w 849"/>
                <a:gd name="T13" fmla="*/ 58 h 1332"/>
                <a:gd name="T14" fmla="*/ 645 w 849"/>
                <a:gd name="T15" fmla="*/ 77 h 1332"/>
                <a:gd name="T16" fmla="*/ 683 w 849"/>
                <a:gd name="T17" fmla="*/ 110 h 1332"/>
                <a:gd name="T18" fmla="*/ 713 w 849"/>
                <a:gd name="T19" fmla="*/ 155 h 1332"/>
                <a:gd name="T20" fmla="*/ 733 w 849"/>
                <a:gd name="T21" fmla="*/ 211 h 1332"/>
                <a:gd name="T22" fmla="*/ 746 w 849"/>
                <a:gd name="T23" fmla="*/ 277 h 1332"/>
                <a:gd name="T24" fmla="*/ 752 w 849"/>
                <a:gd name="T25" fmla="*/ 348 h 1332"/>
                <a:gd name="T26" fmla="*/ 750 w 849"/>
                <a:gd name="T27" fmla="*/ 425 h 1332"/>
                <a:gd name="T28" fmla="*/ 744 w 849"/>
                <a:gd name="T29" fmla="*/ 505 h 1332"/>
                <a:gd name="T30" fmla="*/ 748 w 849"/>
                <a:gd name="T31" fmla="*/ 573 h 1332"/>
                <a:gd name="T32" fmla="*/ 761 w 849"/>
                <a:gd name="T33" fmla="*/ 626 h 1332"/>
                <a:gd name="T34" fmla="*/ 779 w 849"/>
                <a:gd name="T35" fmla="*/ 665 h 1332"/>
                <a:gd name="T36" fmla="*/ 800 w 849"/>
                <a:gd name="T37" fmla="*/ 694 h 1332"/>
                <a:gd name="T38" fmla="*/ 821 w 849"/>
                <a:gd name="T39" fmla="*/ 712 h 1332"/>
                <a:gd name="T40" fmla="*/ 837 w 849"/>
                <a:gd name="T41" fmla="*/ 723 h 1332"/>
                <a:gd name="T42" fmla="*/ 847 w 849"/>
                <a:gd name="T43" fmla="*/ 727 h 1332"/>
                <a:gd name="T44" fmla="*/ 825 w 849"/>
                <a:gd name="T45" fmla="*/ 747 h 1332"/>
                <a:gd name="T46" fmla="*/ 771 w 849"/>
                <a:gd name="T47" fmla="*/ 777 h 1332"/>
                <a:gd name="T48" fmla="*/ 712 w 849"/>
                <a:gd name="T49" fmla="*/ 795 h 1332"/>
                <a:gd name="T50" fmla="*/ 657 w 849"/>
                <a:gd name="T51" fmla="*/ 805 h 1332"/>
                <a:gd name="T52" fmla="*/ 613 w 849"/>
                <a:gd name="T53" fmla="*/ 808 h 1332"/>
                <a:gd name="T54" fmla="*/ 587 w 849"/>
                <a:gd name="T55" fmla="*/ 809 h 1332"/>
                <a:gd name="T56" fmla="*/ 583 w 849"/>
                <a:gd name="T57" fmla="*/ 866 h 1332"/>
                <a:gd name="T58" fmla="*/ 426 w 849"/>
                <a:gd name="T59" fmla="*/ 1332 h 1332"/>
                <a:gd name="T60" fmla="*/ 269 w 849"/>
                <a:gd name="T61" fmla="*/ 811 h 1332"/>
                <a:gd name="T62" fmla="*/ 189 w 849"/>
                <a:gd name="T63" fmla="*/ 807 h 1332"/>
                <a:gd name="T64" fmla="*/ 125 w 849"/>
                <a:gd name="T65" fmla="*/ 795 h 1332"/>
                <a:gd name="T66" fmla="*/ 76 w 849"/>
                <a:gd name="T67" fmla="*/ 778 h 1332"/>
                <a:gd name="T68" fmla="*/ 40 w 849"/>
                <a:gd name="T69" fmla="*/ 759 h 1332"/>
                <a:gd name="T70" fmla="*/ 17 w 849"/>
                <a:gd name="T71" fmla="*/ 742 h 1332"/>
                <a:gd name="T72" fmla="*/ 4 w 849"/>
                <a:gd name="T73" fmla="*/ 729 h 1332"/>
                <a:gd name="T74" fmla="*/ 0 w 849"/>
                <a:gd name="T75" fmla="*/ 724 h 1332"/>
                <a:gd name="T76" fmla="*/ 4 w 849"/>
                <a:gd name="T77" fmla="*/ 724 h 1332"/>
                <a:gd name="T78" fmla="*/ 13 w 849"/>
                <a:gd name="T79" fmla="*/ 721 h 1332"/>
                <a:gd name="T80" fmla="*/ 28 w 849"/>
                <a:gd name="T81" fmla="*/ 714 h 1332"/>
                <a:gd name="T82" fmla="*/ 45 w 849"/>
                <a:gd name="T83" fmla="*/ 700 h 1332"/>
                <a:gd name="T84" fmla="*/ 63 w 849"/>
                <a:gd name="T85" fmla="*/ 676 h 1332"/>
                <a:gd name="T86" fmla="*/ 80 w 849"/>
                <a:gd name="T87" fmla="*/ 643 h 1332"/>
                <a:gd name="T88" fmla="*/ 95 w 849"/>
                <a:gd name="T89" fmla="*/ 596 h 1332"/>
                <a:gd name="T90" fmla="*/ 106 w 849"/>
                <a:gd name="T91" fmla="*/ 534 h 1332"/>
                <a:gd name="T92" fmla="*/ 111 w 849"/>
                <a:gd name="T93" fmla="*/ 454 h 1332"/>
                <a:gd name="T94" fmla="*/ 111 w 849"/>
                <a:gd name="T95" fmla="*/ 357 h 1332"/>
                <a:gd name="T96" fmla="*/ 119 w 849"/>
                <a:gd name="T97" fmla="*/ 271 h 1332"/>
                <a:gd name="T98" fmla="*/ 135 w 849"/>
                <a:gd name="T99" fmla="*/ 200 h 1332"/>
                <a:gd name="T100" fmla="*/ 157 w 849"/>
                <a:gd name="T101" fmla="*/ 146 h 1332"/>
                <a:gd name="T102" fmla="*/ 183 w 849"/>
                <a:gd name="T103" fmla="*/ 103 h 1332"/>
                <a:gd name="T104" fmla="*/ 212 w 849"/>
                <a:gd name="T105" fmla="*/ 72 h 1332"/>
                <a:gd name="T106" fmla="*/ 241 w 849"/>
                <a:gd name="T107" fmla="*/ 50 h 1332"/>
                <a:gd name="T108" fmla="*/ 268 w 849"/>
                <a:gd name="T109" fmla="*/ 34 h 1332"/>
                <a:gd name="T110" fmla="*/ 292 w 849"/>
                <a:gd name="T111" fmla="*/ 24 h 1332"/>
                <a:gd name="T112" fmla="*/ 334 w 849"/>
                <a:gd name="T113" fmla="*/ 9 h 1332"/>
                <a:gd name="T114" fmla="*/ 392 w 849"/>
                <a:gd name="T115" fmla="*/ 0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49" h="1332">
                  <a:moveTo>
                    <a:pt x="392" y="0"/>
                  </a:moveTo>
                  <a:lnTo>
                    <a:pt x="417" y="0"/>
                  </a:lnTo>
                  <a:lnTo>
                    <a:pt x="440" y="3"/>
                  </a:lnTo>
                  <a:lnTo>
                    <a:pt x="460" y="8"/>
                  </a:lnTo>
                  <a:lnTo>
                    <a:pt x="478" y="15"/>
                  </a:lnTo>
                  <a:lnTo>
                    <a:pt x="494" y="23"/>
                  </a:lnTo>
                  <a:lnTo>
                    <a:pt x="507" y="31"/>
                  </a:lnTo>
                  <a:lnTo>
                    <a:pt x="518" y="38"/>
                  </a:lnTo>
                  <a:lnTo>
                    <a:pt x="527" y="45"/>
                  </a:lnTo>
                  <a:lnTo>
                    <a:pt x="533" y="51"/>
                  </a:lnTo>
                  <a:lnTo>
                    <a:pt x="536" y="54"/>
                  </a:lnTo>
                  <a:lnTo>
                    <a:pt x="537" y="56"/>
                  </a:lnTo>
                  <a:lnTo>
                    <a:pt x="568" y="55"/>
                  </a:lnTo>
                  <a:lnTo>
                    <a:pt x="596" y="58"/>
                  </a:lnTo>
                  <a:lnTo>
                    <a:pt x="622" y="66"/>
                  </a:lnTo>
                  <a:lnTo>
                    <a:pt x="645" y="77"/>
                  </a:lnTo>
                  <a:lnTo>
                    <a:pt x="665" y="92"/>
                  </a:lnTo>
                  <a:lnTo>
                    <a:pt x="683" y="110"/>
                  </a:lnTo>
                  <a:lnTo>
                    <a:pt x="699" y="131"/>
                  </a:lnTo>
                  <a:lnTo>
                    <a:pt x="713" y="155"/>
                  </a:lnTo>
                  <a:lnTo>
                    <a:pt x="724" y="182"/>
                  </a:lnTo>
                  <a:lnTo>
                    <a:pt x="733" y="211"/>
                  </a:lnTo>
                  <a:lnTo>
                    <a:pt x="741" y="243"/>
                  </a:lnTo>
                  <a:lnTo>
                    <a:pt x="746" y="277"/>
                  </a:lnTo>
                  <a:lnTo>
                    <a:pt x="750" y="312"/>
                  </a:lnTo>
                  <a:lnTo>
                    <a:pt x="752" y="348"/>
                  </a:lnTo>
                  <a:lnTo>
                    <a:pt x="752" y="386"/>
                  </a:lnTo>
                  <a:lnTo>
                    <a:pt x="750" y="425"/>
                  </a:lnTo>
                  <a:lnTo>
                    <a:pt x="747" y="465"/>
                  </a:lnTo>
                  <a:lnTo>
                    <a:pt x="744" y="505"/>
                  </a:lnTo>
                  <a:lnTo>
                    <a:pt x="745" y="541"/>
                  </a:lnTo>
                  <a:lnTo>
                    <a:pt x="748" y="573"/>
                  </a:lnTo>
                  <a:lnTo>
                    <a:pt x="753" y="601"/>
                  </a:lnTo>
                  <a:lnTo>
                    <a:pt x="761" y="626"/>
                  </a:lnTo>
                  <a:lnTo>
                    <a:pt x="769" y="647"/>
                  </a:lnTo>
                  <a:lnTo>
                    <a:pt x="779" y="665"/>
                  </a:lnTo>
                  <a:lnTo>
                    <a:pt x="789" y="681"/>
                  </a:lnTo>
                  <a:lnTo>
                    <a:pt x="800" y="694"/>
                  </a:lnTo>
                  <a:lnTo>
                    <a:pt x="811" y="704"/>
                  </a:lnTo>
                  <a:lnTo>
                    <a:pt x="821" y="712"/>
                  </a:lnTo>
                  <a:lnTo>
                    <a:pt x="830" y="718"/>
                  </a:lnTo>
                  <a:lnTo>
                    <a:pt x="837" y="723"/>
                  </a:lnTo>
                  <a:lnTo>
                    <a:pt x="843" y="725"/>
                  </a:lnTo>
                  <a:lnTo>
                    <a:pt x="847" y="727"/>
                  </a:lnTo>
                  <a:lnTo>
                    <a:pt x="849" y="727"/>
                  </a:lnTo>
                  <a:lnTo>
                    <a:pt x="825" y="747"/>
                  </a:lnTo>
                  <a:lnTo>
                    <a:pt x="799" y="764"/>
                  </a:lnTo>
                  <a:lnTo>
                    <a:pt x="771" y="777"/>
                  </a:lnTo>
                  <a:lnTo>
                    <a:pt x="742" y="787"/>
                  </a:lnTo>
                  <a:lnTo>
                    <a:pt x="712" y="795"/>
                  </a:lnTo>
                  <a:lnTo>
                    <a:pt x="684" y="801"/>
                  </a:lnTo>
                  <a:lnTo>
                    <a:pt x="657" y="805"/>
                  </a:lnTo>
                  <a:lnTo>
                    <a:pt x="633" y="807"/>
                  </a:lnTo>
                  <a:lnTo>
                    <a:pt x="613" y="808"/>
                  </a:lnTo>
                  <a:lnTo>
                    <a:pt x="597" y="809"/>
                  </a:lnTo>
                  <a:lnTo>
                    <a:pt x="587" y="809"/>
                  </a:lnTo>
                  <a:lnTo>
                    <a:pt x="583" y="809"/>
                  </a:lnTo>
                  <a:lnTo>
                    <a:pt x="583" y="866"/>
                  </a:lnTo>
                  <a:lnTo>
                    <a:pt x="584" y="870"/>
                  </a:lnTo>
                  <a:lnTo>
                    <a:pt x="426" y="1332"/>
                  </a:lnTo>
                  <a:lnTo>
                    <a:pt x="269" y="870"/>
                  </a:lnTo>
                  <a:lnTo>
                    <a:pt x="269" y="811"/>
                  </a:lnTo>
                  <a:lnTo>
                    <a:pt x="226" y="810"/>
                  </a:lnTo>
                  <a:lnTo>
                    <a:pt x="189" y="807"/>
                  </a:lnTo>
                  <a:lnTo>
                    <a:pt x="155" y="801"/>
                  </a:lnTo>
                  <a:lnTo>
                    <a:pt x="125" y="795"/>
                  </a:lnTo>
                  <a:lnTo>
                    <a:pt x="99" y="787"/>
                  </a:lnTo>
                  <a:lnTo>
                    <a:pt x="76" y="778"/>
                  </a:lnTo>
                  <a:lnTo>
                    <a:pt x="57" y="768"/>
                  </a:lnTo>
                  <a:lnTo>
                    <a:pt x="40" y="759"/>
                  </a:lnTo>
                  <a:lnTo>
                    <a:pt x="27" y="750"/>
                  </a:lnTo>
                  <a:lnTo>
                    <a:pt x="17" y="742"/>
                  </a:lnTo>
                  <a:lnTo>
                    <a:pt x="9" y="735"/>
                  </a:lnTo>
                  <a:lnTo>
                    <a:pt x="4" y="729"/>
                  </a:lnTo>
                  <a:lnTo>
                    <a:pt x="1" y="725"/>
                  </a:lnTo>
                  <a:lnTo>
                    <a:pt x="0" y="724"/>
                  </a:lnTo>
                  <a:lnTo>
                    <a:pt x="1" y="724"/>
                  </a:lnTo>
                  <a:lnTo>
                    <a:pt x="4" y="724"/>
                  </a:lnTo>
                  <a:lnTo>
                    <a:pt x="8" y="723"/>
                  </a:lnTo>
                  <a:lnTo>
                    <a:pt x="13" y="721"/>
                  </a:lnTo>
                  <a:lnTo>
                    <a:pt x="20" y="718"/>
                  </a:lnTo>
                  <a:lnTo>
                    <a:pt x="28" y="714"/>
                  </a:lnTo>
                  <a:lnTo>
                    <a:pt x="36" y="708"/>
                  </a:lnTo>
                  <a:lnTo>
                    <a:pt x="45" y="700"/>
                  </a:lnTo>
                  <a:lnTo>
                    <a:pt x="54" y="690"/>
                  </a:lnTo>
                  <a:lnTo>
                    <a:pt x="63" y="676"/>
                  </a:lnTo>
                  <a:lnTo>
                    <a:pt x="72" y="661"/>
                  </a:lnTo>
                  <a:lnTo>
                    <a:pt x="80" y="643"/>
                  </a:lnTo>
                  <a:lnTo>
                    <a:pt x="88" y="621"/>
                  </a:lnTo>
                  <a:lnTo>
                    <a:pt x="95" y="596"/>
                  </a:lnTo>
                  <a:lnTo>
                    <a:pt x="101" y="567"/>
                  </a:lnTo>
                  <a:lnTo>
                    <a:pt x="106" y="534"/>
                  </a:lnTo>
                  <a:lnTo>
                    <a:pt x="110" y="497"/>
                  </a:lnTo>
                  <a:lnTo>
                    <a:pt x="111" y="454"/>
                  </a:lnTo>
                  <a:lnTo>
                    <a:pt x="111" y="407"/>
                  </a:lnTo>
                  <a:lnTo>
                    <a:pt x="111" y="357"/>
                  </a:lnTo>
                  <a:lnTo>
                    <a:pt x="114" y="312"/>
                  </a:lnTo>
                  <a:lnTo>
                    <a:pt x="119" y="271"/>
                  </a:lnTo>
                  <a:lnTo>
                    <a:pt x="126" y="233"/>
                  </a:lnTo>
                  <a:lnTo>
                    <a:pt x="135" y="200"/>
                  </a:lnTo>
                  <a:lnTo>
                    <a:pt x="145" y="171"/>
                  </a:lnTo>
                  <a:lnTo>
                    <a:pt x="157" y="146"/>
                  </a:lnTo>
                  <a:lnTo>
                    <a:pt x="170" y="123"/>
                  </a:lnTo>
                  <a:lnTo>
                    <a:pt x="183" y="103"/>
                  </a:lnTo>
                  <a:lnTo>
                    <a:pt x="198" y="87"/>
                  </a:lnTo>
                  <a:lnTo>
                    <a:pt x="212" y="72"/>
                  </a:lnTo>
                  <a:lnTo>
                    <a:pt x="227" y="60"/>
                  </a:lnTo>
                  <a:lnTo>
                    <a:pt x="241" y="50"/>
                  </a:lnTo>
                  <a:lnTo>
                    <a:pt x="255" y="41"/>
                  </a:lnTo>
                  <a:lnTo>
                    <a:pt x="268" y="34"/>
                  </a:lnTo>
                  <a:lnTo>
                    <a:pt x="281" y="29"/>
                  </a:lnTo>
                  <a:lnTo>
                    <a:pt x="292" y="24"/>
                  </a:lnTo>
                  <a:lnTo>
                    <a:pt x="302" y="20"/>
                  </a:lnTo>
                  <a:lnTo>
                    <a:pt x="334" y="9"/>
                  </a:lnTo>
                  <a:lnTo>
                    <a:pt x="364" y="3"/>
                  </a:lnTo>
                  <a:lnTo>
                    <a:pt x="3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5" name="Freeform 134"/>
            <p:cNvSpPr>
              <a:spLocks/>
            </p:cNvSpPr>
            <p:nvPr/>
          </p:nvSpPr>
          <p:spPr bwMode="auto">
            <a:xfrm>
              <a:off x="10250488" y="1395413"/>
              <a:ext cx="109537" cy="42863"/>
            </a:xfrm>
            <a:custGeom>
              <a:avLst/>
              <a:gdLst>
                <a:gd name="T0" fmla="*/ 365 w 1165"/>
                <a:gd name="T1" fmla="*/ 0 h 449"/>
                <a:gd name="T2" fmla="*/ 301 w 1165"/>
                <a:gd name="T3" fmla="*/ 184 h 449"/>
                <a:gd name="T4" fmla="*/ 389 w 1165"/>
                <a:gd name="T5" fmla="*/ 177 h 449"/>
                <a:gd name="T6" fmla="*/ 582 w 1165"/>
                <a:gd name="T7" fmla="*/ 416 h 449"/>
                <a:gd name="T8" fmla="*/ 775 w 1165"/>
                <a:gd name="T9" fmla="*/ 177 h 449"/>
                <a:gd name="T10" fmla="*/ 862 w 1165"/>
                <a:gd name="T11" fmla="*/ 184 h 449"/>
                <a:gd name="T12" fmla="*/ 800 w 1165"/>
                <a:gd name="T13" fmla="*/ 0 h 449"/>
                <a:gd name="T14" fmla="*/ 834 w 1165"/>
                <a:gd name="T15" fmla="*/ 18 h 449"/>
                <a:gd name="T16" fmla="*/ 1032 w 1165"/>
                <a:gd name="T17" fmla="*/ 116 h 449"/>
                <a:gd name="T18" fmla="*/ 1057 w 1165"/>
                <a:gd name="T19" fmla="*/ 130 h 449"/>
                <a:gd name="T20" fmla="*/ 1080 w 1165"/>
                <a:gd name="T21" fmla="*/ 148 h 449"/>
                <a:gd name="T22" fmla="*/ 1098 w 1165"/>
                <a:gd name="T23" fmla="*/ 170 h 449"/>
                <a:gd name="T24" fmla="*/ 1114 w 1165"/>
                <a:gd name="T25" fmla="*/ 193 h 449"/>
                <a:gd name="T26" fmla="*/ 1125 w 1165"/>
                <a:gd name="T27" fmla="*/ 220 h 449"/>
                <a:gd name="T28" fmla="*/ 1132 w 1165"/>
                <a:gd name="T29" fmla="*/ 248 h 449"/>
                <a:gd name="T30" fmla="*/ 1165 w 1165"/>
                <a:gd name="T31" fmla="*/ 423 h 449"/>
                <a:gd name="T32" fmla="*/ 1164 w 1165"/>
                <a:gd name="T33" fmla="*/ 433 h 449"/>
                <a:gd name="T34" fmla="*/ 1160 w 1165"/>
                <a:gd name="T35" fmla="*/ 441 h 449"/>
                <a:gd name="T36" fmla="*/ 1153 w 1165"/>
                <a:gd name="T37" fmla="*/ 447 h 449"/>
                <a:gd name="T38" fmla="*/ 1144 w 1165"/>
                <a:gd name="T39" fmla="*/ 449 h 449"/>
                <a:gd name="T40" fmla="*/ 21 w 1165"/>
                <a:gd name="T41" fmla="*/ 449 h 449"/>
                <a:gd name="T42" fmla="*/ 12 w 1165"/>
                <a:gd name="T43" fmla="*/ 447 h 449"/>
                <a:gd name="T44" fmla="*/ 5 w 1165"/>
                <a:gd name="T45" fmla="*/ 441 h 449"/>
                <a:gd name="T46" fmla="*/ 1 w 1165"/>
                <a:gd name="T47" fmla="*/ 433 h 449"/>
                <a:gd name="T48" fmla="*/ 0 w 1165"/>
                <a:gd name="T49" fmla="*/ 423 h 449"/>
                <a:gd name="T50" fmla="*/ 32 w 1165"/>
                <a:gd name="T51" fmla="*/ 248 h 449"/>
                <a:gd name="T52" fmla="*/ 39 w 1165"/>
                <a:gd name="T53" fmla="*/ 220 h 449"/>
                <a:gd name="T54" fmla="*/ 51 w 1165"/>
                <a:gd name="T55" fmla="*/ 193 h 449"/>
                <a:gd name="T56" fmla="*/ 66 w 1165"/>
                <a:gd name="T57" fmla="*/ 169 h 449"/>
                <a:gd name="T58" fmla="*/ 84 w 1165"/>
                <a:gd name="T59" fmla="*/ 148 h 449"/>
                <a:gd name="T60" fmla="*/ 107 w 1165"/>
                <a:gd name="T61" fmla="*/ 130 h 449"/>
                <a:gd name="T62" fmla="*/ 132 w 1165"/>
                <a:gd name="T63" fmla="*/ 116 h 449"/>
                <a:gd name="T64" fmla="*/ 326 w 1165"/>
                <a:gd name="T65" fmla="*/ 20 h 449"/>
                <a:gd name="T66" fmla="*/ 365 w 1165"/>
                <a:gd name="T67" fmla="*/ 0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65" h="449">
                  <a:moveTo>
                    <a:pt x="365" y="0"/>
                  </a:moveTo>
                  <a:lnTo>
                    <a:pt x="301" y="184"/>
                  </a:lnTo>
                  <a:lnTo>
                    <a:pt x="389" y="177"/>
                  </a:lnTo>
                  <a:lnTo>
                    <a:pt x="582" y="416"/>
                  </a:lnTo>
                  <a:lnTo>
                    <a:pt x="775" y="177"/>
                  </a:lnTo>
                  <a:lnTo>
                    <a:pt x="862" y="184"/>
                  </a:lnTo>
                  <a:lnTo>
                    <a:pt x="800" y="0"/>
                  </a:lnTo>
                  <a:lnTo>
                    <a:pt x="834" y="18"/>
                  </a:lnTo>
                  <a:lnTo>
                    <a:pt x="1032" y="116"/>
                  </a:lnTo>
                  <a:lnTo>
                    <a:pt x="1057" y="130"/>
                  </a:lnTo>
                  <a:lnTo>
                    <a:pt x="1080" y="148"/>
                  </a:lnTo>
                  <a:lnTo>
                    <a:pt x="1098" y="170"/>
                  </a:lnTo>
                  <a:lnTo>
                    <a:pt x="1114" y="193"/>
                  </a:lnTo>
                  <a:lnTo>
                    <a:pt x="1125" y="220"/>
                  </a:lnTo>
                  <a:lnTo>
                    <a:pt x="1132" y="248"/>
                  </a:lnTo>
                  <a:lnTo>
                    <a:pt x="1165" y="423"/>
                  </a:lnTo>
                  <a:lnTo>
                    <a:pt x="1164" y="433"/>
                  </a:lnTo>
                  <a:lnTo>
                    <a:pt x="1160" y="441"/>
                  </a:lnTo>
                  <a:lnTo>
                    <a:pt x="1153" y="447"/>
                  </a:lnTo>
                  <a:lnTo>
                    <a:pt x="1144" y="449"/>
                  </a:lnTo>
                  <a:lnTo>
                    <a:pt x="21" y="449"/>
                  </a:lnTo>
                  <a:lnTo>
                    <a:pt x="12" y="447"/>
                  </a:lnTo>
                  <a:lnTo>
                    <a:pt x="5" y="441"/>
                  </a:lnTo>
                  <a:lnTo>
                    <a:pt x="1" y="433"/>
                  </a:lnTo>
                  <a:lnTo>
                    <a:pt x="0" y="423"/>
                  </a:lnTo>
                  <a:lnTo>
                    <a:pt x="32" y="248"/>
                  </a:lnTo>
                  <a:lnTo>
                    <a:pt x="39" y="220"/>
                  </a:lnTo>
                  <a:lnTo>
                    <a:pt x="51" y="193"/>
                  </a:lnTo>
                  <a:lnTo>
                    <a:pt x="66" y="169"/>
                  </a:lnTo>
                  <a:lnTo>
                    <a:pt x="84" y="148"/>
                  </a:lnTo>
                  <a:lnTo>
                    <a:pt x="107" y="130"/>
                  </a:lnTo>
                  <a:lnTo>
                    <a:pt x="132" y="116"/>
                  </a:lnTo>
                  <a:lnTo>
                    <a:pt x="326" y="20"/>
                  </a:lnTo>
                  <a:lnTo>
                    <a:pt x="3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7" name="Group 1706"/>
          <p:cNvGrpSpPr/>
          <p:nvPr/>
        </p:nvGrpSpPr>
        <p:grpSpPr>
          <a:xfrm>
            <a:off x="7156373" y="1256229"/>
            <a:ext cx="77390" cy="232172"/>
            <a:chOff x="9621838" y="1219200"/>
            <a:chExt cx="103187" cy="309563"/>
          </a:xfrm>
          <a:solidFill>
            <a:schemeClr val="tx1">
              <a:lumMod val="65000"/>
              <a:lumOff val="35000"/>
            </a:schemeClr>
          </a:solidFill>
        </p:grpSpPr>
        <p:sp>
          <p:nvSpPr>
            <p:cNvPr id="339" name="Freeform 139"/>
            <p:cNvSpPr>
              <a:spLocks/>
            </p:cNvSpPr>
            <p:nvPr/>
          </p:nvSpPr>
          <p:spPr bwMode="auto">
            <a:xfrm>
              <a:off x="9621838" y="1287463"/>
              <a:ext cx="103187" cy="241300"/>
            </a:xfrm>
            <a:custGeom>
              <a:avLst/>
              <a:gdLst>
                <a:gd name="T0" fmla="*/ 520 w 1098"/>
                <a:gd name="T1" fmla="*/ 155 h 2569"/>
                <a:gd name="T2" fmla="*/ 482 w 1098"/>
                <a:gd name="T3" fmla="*/ 88 h 2569"/>
                <a:gd name="T4" fmla="*/ 475 w 1098"/>
                <a:gd name="T5" fmla="*/ 44 h 2569"/>
                <a:gd name="T6" fmla="*/ 491 w 1098"/>
                <a:gd name="T7" fmla="*/ 17 h 2569"/>
                <a:gd name="T8" fmla="*/ 516 w 1098"/>
                <a:gd name="T9" fmla="*/ 5 h 2569"/>
                <a:gd name="T10" fmla="*/ 540 w 1098"/>
                <a:gd name="T11" fmla="*/ 0 h 2569"/>
                <a:gd name="T12" fmla="*/ 553 w 1098"/>
                <a:gd name="T13" fmla="*/ 0 h 2569"/>
                <a:gd name="T14" fmla="*/ 574 w 1098"/>
                <a:gd name="T15" fmla="*/ 2 h 2569"/>
                <a:gd name="T16" fmla="*/ 600 w 1098"/>
                <a:gd name="T17" fmla="*/ 12 h 2569"/>
                <a:gd name="T18" fmla="*/ 620 w 1098"/>
                <a:gd name="T19" fmla="*/ 33 h 2569"/>
                <a:gd name="T20" fmla="*/ 622 w 1098"/>
                <a:gd name="T21" fmla="*/ 71 h 2569"/>
                <a:gd name="T22" fmla="*/ 596 w 1098"/>
                <a:gd name="T23" fmla="*/ 130 h 2569"/>
                <a:gd name="T24" fmla="*/ 744 w 1098"/>
                <a:gd name="T25" fmla="*/ 0 h 2569"/>
                <a:gd name="T26" fmla="*/ 767 w 1098"/>
                <a:gd name="T27" fmla="*/ 10 h 2569"/>
                <a:gd name="T28" fmla="*/ 826 w 1098"/>
                <a:gd name="T29" fmla="*/ 38 h 2569"/>
                <a:gd name="T30" fmla="*/ 907 w 1098"/>
                <a:gd name="T31" fmla="*/ 81 h 2569"/>
                <a:gd name="T32" fmla="*/ 993 w 1098"/>
                <a:gd name="T33" fmla="*/ 136 h 2569"/>
                <a:gd name="T34" fmla="*/ 1035 w 1098"/>
                <a:gd name="T35" fmla="*/ 169 h 2569"/>
                <a:gd name="T36" fmla="*/ 1071 w 1098"/>
                <a:gd name="T37" fmla="*/ 209 h 2569"/>
                <a:gd name="T38" fmla="*/ 1092 w 1098"/>
                <a:gd name="T39" fmla="*/ 280 h 2569"/>
                <a:gd name="T40" fmla="*/ 1098 w 1098"/>
                <a:gd name="T41" fmla="*/ 383 h 2569"/>
                <a:gd name="T42" fmla="*/ 1095 w 1098"/>
                <a:gd name="T43" fmla="*/ 501 h 2569"/>
                <a:gd name="T44" fmla="*/ 1084 w 1098"/>
                <a:gd name="T45" fmla="*/ 617 h 2569"/>
                <a:gd name="T46" fmla="*/ 1067 w 1098"/>
                <a:gd name="T47" fmla="*/ 714 h 2569"/>
                <a:gd name="T48" fmla="*/ 1044 w 1098"/>
                <a:gd name="T49" fmla="*/ 793 h 2569"/>
                <a:gd name="T50" fmla="*/ 1008 w 1098"/>
                <a:gd name="T51" fmla="*/ 877 h 2569"/>
                <a:gd name="T52" fmla="*/ 971 w 1098"/>
                <a:gd name="T53" fmla="*/ 957 h 2569"/>
                <a:gd name="T54" fmla="*/ 940 w 1098"/>
                <a:gd name="T55" fmla="*/ 1018 h 2569"/>
                <a:gd name="T56" fmla="*/ 921 w 1098"/>
                <a:gd name="T57" fmla="*/ 1050 h 2569"/>
                <a:gd name="T58" fmla="*/ 889 w 1098"/>
                <a:gd name="T59" fmla="*/ 1151 h 2569"/>
                <a:gd name="T60" fmla="*/ 743 w 1098"/>
                <a:gd name="T61" fmla="*/ 2516 h 2569"/>
                <a:gd name="T62" fmla="*/ 704 w 1098"/>
                <a:gd name="T63" fmla="*/ 2559 h 2569"/>
                <a:gd name="T64" fmla="*/ 433 w 1098"/>
                <a:gd name="T65" fmla="*/ 2569 h 2569"/>
                <a:gd name="T66" fmla="*/ 379 w 1098"/>
                <a:gd name="T67" fmla="*/ 2548 h 2569"/>
                <a:gd name="T68" fmla="*/ 351 w 1098"/>
                <a:gd name="T69" fmla="*/ 2497 h 2569"/>
                <a:gd name="T70" fmla="*/ 197 w 1098"/>
                <a:gd name="T71" fmla="*/ 1101 h 2569"/>
                <a:gd name="T72" fmla="*/ 172 w 1098"/>
                <a:gd name="T73" fmla="*/ 1044 h 2569"/>
                <a:gd name="T74" fmla="*/ 150 w 1098"/>
                <a:gd name="T75" fmla="*/ 1000 h 2569"/>
                <a:gd name="T76" fmla="*/ 115 w 1098"/>
                <a:gd name="T77" fmla="*/ 932 h 2569"/>
                <a:gd name="T78" fmla="*/ 78 w 1098"/>
                <a:gd name="T79" fmla="*/ 849 h 2569"/>
                <a:gd name="T80" fmla="*/ 46 w 1098"/>
                <a:gd name="T81" fmla="*/ 765 h 2569"/>
                <a:gd name="T82" fmla="*/ 25 w 1098"/>
                <a:gd name="T83" fmla="*/ 684 h 2569"/>
                <a:gd name="T84" fmla="*/ 10 w 1098"/>
                <a:gd name="T85" fmla="*/ 579 h 2569"/>
                <a:gd name="T86" fmla="*/ 2 w 1098"/>
                <a:gd name="T87" fmla="*/ 460 h 2569"/>
                <a:gd name="T88" fmla="*/ 2 w 1098"/>
                <a:gd name="T89" fmla="*/ 346 h 2569"/>
                <a:gd name="T90" fmla="*/ 12 w 1098"/>
                <a:gd name="T91" fmla="*/ 251 h 2569"/>
                <a:gd name="T92" fmla="*/ 38 w 1098"/>
                <a:gd name="T93" fmla="*/ 195 h 2569"/>
                <a:gd name="T94" fmla="*/ 77 w 1098"/>
                <a:gd name="T95" fmla="*/ 158 h 2569"/>
                <a:gd name="T96" fmla="*/ 135 w 1098"/>
                <a:gd name="T97" fmla="*/ 116 h 2569"/>
                <a:gd name="T98" fmla="*/ 220 w 1098"/>
                <a:gd name="T99" fmla="*/ 65 h 2569"/>
                <a:gd name="T100" fmla="*/ 295 w 1098"/>
                <a:gd name="T101" fmla="*/ 26 h 2569"/>
                <a:gd name="T102" fmla="*/ 344 w 1098"/>
                <a:gd name="T103" fmla="*/ 4 h 2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98" h="2569">
                  <a:moveTo>
                    <a:pt x="355" y="0"/>
                  </a:moveTo>
                  <a:lnTo>
                    <a:pt x="459" y="326"/>
                  </a:lnTo>
                  <a:lnTo>
                    <a:pt x="520" y="155"/>
                  </a:lnTo>
                  <a:lnTo>
                    <a:pt x="503" y="130"/>
                  </a:lnTo>
                  <a:lnTo>
                    <a:pt x="491" y="108"/>
                  </a:lnTo>
                  <a:lnTo>
                    <a:pt x="482" y="88"/>
                  </a:lnTo>
                  <a:lnTo>
                    <a:pt x="476" y="71"/>
                  </a:lnTo>
                  <a:lnTo>
                    <a:pt x="475" y="57"/>
                  </a:lnTo>
                  <a:lnTo>
                    <a:pt x="475" y="44"/>
                  </a:lnTo>
                  <a:lnTo>
                    <a:pt x="480" y="33"/>
                  </a:lnTo>
                  <a:lnTo>
                    <a:pt x="485" y="24"/>
                  </a:lnTo>
                  <a:lnTo>
                    <a:pt x="491" y="17"/>
                  </a:lnTo>
                  <a:lnTo>
                    <a:pt x="499" y="12"/>
                  </a:lnTo>
                  <a:lnTo>
                    <a:pt x="507" y="8"/>
                  </a:lnTo>
                  <a:lnTo>
                    <a:pt x="516" y="5"/>
                  </a:lnTo>
                  <a:lnTo>
                    <a:pt x="524" y="2"/>
                  </a:lnTo>
                  <a:lnTo>
                    <a:pt x="533" y="1"/>
                  </a:lnTo>
                  <a:lnTo>
                    <a:pt x="540" y="0"/>
                  </a:lnTo>
                  <a:lnTo>
                    <a:pt x="546" y="0"/>
                  </a:lnTo>
                  <a:lnTo>
                    <a:pt x="550" y="0"/>
                  </a:lnTo>
                  <a:lnTo>
                    <a:pt x="553" y="0"/>
                  </a:lnTo>
                  <a:lnTo>
                    <a:pt x="559" y="0"/>
                  </a:lnTo>
                  <a:lnTo>
                    <a:pt x="566" y="1"/>
                  </a:lnTo>
                  <a:lnTo>
                    <a:pt x="574" y="2"/>
                  </a:lnTo>
                  <a:lnTo>
                    <a:pt x="583" y="5"/>
                  </a:lnTo>
                  <a:lnTo>
                    <a:pt x="592" y="8"/>
                  </a:lnTo>
                  <a:lnTo>
                    <a:pt x="600" y="12"/>
                  </a:lnTo>
                  <a:lnTo>
                    <a:pt x="608" y="17"/>
                  </a:lnTo>
                  <a:lnTo>
                    <a:pt x="615" y="24"/>
                  </a:lnTo>
                  <a:lnTo>
                    <a:pt x="620" y="33"/>
                  </a:lnTo>
                  <a:lnTo>
                    <a:pt x="623" y="44"/>
                  </a:lnTo>
                  <a:lnTo>
                    <a:pt x="624" y="57"/>
                  </a:lnTo>
                  <a:lnTo>
                    <a:pt x="622" y="71"/>
                  </a:lnTo>
                  <a:lnTo>
                    <a:pt x="617" y="88"/>
                  </a:lnTo>
                  <a:lnTo>
                    <a:pt x="608" y="108"/>
                  </a:lnTo>
                  <a:lnTo>
                    <a:pt x="596" y="130"/>
                  </a:lnTo>
                  <a:lnTo>
                    <a:pt x="578" y="155"/>
                  </a:lnTo>
                  <a:lnTo>
                    <a:pt x="640" y="326"/>
                  </a:lnTo>
                  <a:lnTo>
                    <a:pt x="744" y="0"/>
                  </a:lnTo>
                  <a:lnTo>
                    <a:pt x="747" y="1"/>
                  </a:lnTo>
                  <a:lnTo>
                    <a:pt x="755" y="4"/>
                  </a:lnTo>
                  <a:lnTo>
                    <a:pt x="767" y="10"/>
                  </a:lnTo>
                  <a:lnTo>
                    <a:pt x="784" y="17"/>
                  </a:lnTo>
                  <a:lnTo>
                    <a:pt x="804" y="26"/>
                  </a:lnTo>
                  <a:lnTo>
                    <a:pt x="826" y="38"/>
                  </a:lnTo>
                  <a:lnTo>
                    <a:pt x="852" y="51"/>
                  </a:lnTo>
                  <a:lnTo>
                    <a:pt x="878" y="65"/>
                  </a:lnTo>
                  <a:lnTo>
                    <a:pt x="907" y="81"/>
                  </a:lnTo>
                  <a:lnTo>
                    <a:pt x="936" y="98"/>
                  </a:lnTo>
                  <a:lnTo>
                    <a:pt x="964" y="116"/>
                  </a:lnTo>
                  <a:lnTo>
                    <a:pt x="993" y="136"/>
                  </a:lnTo>
                  <a:lnTo>
                    <a:pt x="1009" y="148"/>
                  </a:lnTo>
                  <a:lnTo>
                    <a:pt x="1022" y="158"/>
                  </a:lnTo>
                  <a:lnTo>
                    <a:pt x="1035" y="169"/>
                  </a:lnTo>
                  <a:lnTo>
                    <a:pt x="1047" y="181"/>
                  </a:lnTo>
                  <a:lnTo>
                    <a:pt x="1061" y="195"/>
                  </a:lnTo>
                  <a:lnTo>
                    <a:pt x="1071" y="209"/>
                  </a:lnTo>
                  <a:lnTo>
                    <a:pt x="1079" y="228"/>
                  </a:lnTo>
                  <a:lnTo>
                    <a:pt x="1087" y="251"/>
                  </a:lnTo>
                  <a:lnTo>
                    <a:pt x="1092" y="280"/>
                  </a:lnTo>
                  <a:lnTo>
                    <a:pt x="1095" y="312"/>
                  </a:lnTo>
                  <a:lnTo>
                    <a:pt x="1097" y="346"/>
                  </a:lnTo>
                  <a:lnTo>
                    <a:pt x="1098" y="383"/>
                  </a:lnTo>
                  <a:lnTo>
                    <a:pt x="1098" y="421"/>
                  </a:lnTo>
                  <a:lnTo>
                    <a:pt x="1097" y="460"/>
                  </a:lnTo>
                  <a:lnTo>
                    <a:pt x="1095" y="501"/>
                  </a:lnTo>
                  <a:lnTo>
                    <a:pt x="1092" y="541"/>
                  </a:lnTo>
                  <a:lnTo>
                    <a:pt x="1088" y="579"/>
                  </a:lnTo>
                  <a:lnTo>
                    <a:pt x="1084" y="617"/>
                  </a:lnTo>
                  <a:lnTo>
                    <a:pt x="1078" y="652"/>
                  </a:lnTo>
                  <a:lnTo>
                    <a:pt x="1073" y="684"/>
                  </a:lnTo>
                  <a:lnTo>
                    <a:pt x="1067" y="714"/>
                  </a:lnTo>
                  <a:lnTo>
                    <a:pt x="1061" y="739"/>
                  </a:lnTo>
                  <a:lnTo>
                    <a:pt x="1053" y="765"/>
                  </a:lnTo>
                  <a:lnTo>
                    <a:pt x="1044" y="793"/>
                  </a:lnTo>
                  <a:lnTo>
                    <a:pt x="1033" y="821"/>
                  </a:lnTo>
                  <a:lnTo>
                    <a:pt x="1021" y="849"/>
                  </a:lnTo>
                  <a:lnTo>
                    <a:pt x="1008" y="877"/>
                  </a:lnTo>
                  <a:lnTo>
                    <a:pt x="996" y="905"/>
                  </a:lnTo>
                  <a:lnTo>
                    <a:pt x="984" y="932"/>
                  </a:lnTo>
                  <a:lnTo>
                    <a:pt x="971" y="957"/>
                  </a:lnTo>
                  <a:lnTo>
                    <a:pt x="959" y="980"/>
                  </a:lnTo>
                  <a:lnTo>
                    <a:pt x="949" y="1000"/>
                  </a:lnTo>
                  <a:lnTo>
                    <a:pt x="940" y="1018"/>
                  </a:lnTo>
                  <a:lnTo>
                    <a:pt x="932" y="1033"/>
                  </a:lnTo>
                  <a:lnTo>
                    <a:pt x="925" y="1044"/>
                  </a:lnTo>
                  <a:lnTo>
                    <a:pt x="921" y="1050"/>
                  </a:lnTo>
                  <a:lnTo>
                    <a:pt x="920" y="1053"/>
                  </a:lnTo>
                  <a:lnTo>
                    <a:pt x="902" y="1101"/>
                  </a:lnTo>
                  <a:lnTo>
                    <a:pt x="889" y="1151"/>
                  </a:lnTo>
                  <a:lnTo>
                    <a:pt x="881" y="1202"/>
                  </a:lnTo>
                  <a:lnTo>
                    <a:pt x="747" y="2497"/>
                  </a:lnTo>
                  <a:lnTo>
                    <a:pt x="743" y="2516"/>
                  </a:lnTo>
                  <a:lnTo>
                    <a:pt x="734" y="2534"/>
                  </a:lnTo>
                  <a:lnTo>
                    <a:pt x="720" y="2548"/>
                  </a:lnTo>
                  <a:lnTo>
                    <a:pt x="704" y="2559"/>
                  </a:lnTo>
                  <a:lnTo>
                    <a:pt x="686" y="2566"/>
                  </a:lnTo>
                  <a:lnTo>
                    <a:pt x="665" y="2569"/>
                  </a:lnTo>
                  <a:lnTo>
                    <a:pt x="433" y="2569"/>
                  </a:lnTo>
                  <a:lnTo>
                    <a:pt x="413" y="2566"/>
                  </a:lnTo>
                  <a:lnTo>
                    <a:pt x="394" y="2559"/>
                  </a:lnTo>
                  <a:lnTo>
                    <a:pt x="379" y="2548"/>
                  </a:lnTo>
                  <a:lnTo>
                    <a:pt x="365" y="2534"/>
                  </a:lnTo>
                  <a:lnTo>
                    <a:pt x="356" y="2516"/>
                  </a:lnTo>
                  <a:lnTo>
                    <a:pt x="351" y="2497"/>
                  </a:lnTo>
                  <a:lnTo>
                    <a:pt x="217" y="1202"/>
                  </a:lnTo>
                  <a:lnTo>
                    <a:pt x="210" y="1151"/>
                  </a:lnTo>
                  <a:lnTo>
                    <a:pt x="197" y="1101"/>
                  </a:lnTo>
                  <a:lnTo>
                    <a:pt x="178" y="1053"/>
                  </a:lnTo>
                  <a:lnTo>
                    <a:pt x="176" y="1050"/>
                  </a:lnTo>
                  <a:lnTo>
                    <a:pt x="172" y="1044"/>
                  </a:lnTo>
                  <a:lnTo>
                    <a:pt x="167" y="1033"/>
                  </a:lnTo>
                  <a:lnTo>
                    <a:pt x="159" y="1018"/>
                  </a:lnTo>
                  <a:lnTo>
                    <a:pt x="150" y="1000"/>
                  </a:lnTo>
                  <a:lnTo>
                    <a:pt x="139" y="980"/>
                  </a:lnTo>
                  <a:lnTo>
                    <a:pt x="128" y="957"/>
                  </a:lnTo>
                  <a:lnTo>
                    <a:pt x="115" y="932"/>
                  </a:lnTo>
                  <a:lnTo>
                    <a:pt x="102" y="905"/>
                  </a:lnTo>
                  <a:lnTo>
                    <a:pt x="90" y="877"/>
                  </a:lnTo>
                  <a:lnTo>
                    <a:pt x="78" y="849"/>
                  </a:lnTo>
                  <a:lnTo>
                    <a:pt x="66" y="821"/>
                  </a:lnTo>
                  <a:lnTo>
                    <a:pt x="55" y="793"/>
                  </a:lnTo>
                  <a:lnTo>
                    <a:pt x="46" y="765"/>
                  </a:lnTo>
                  <a:lnTo>
                    <a:pt x="38" y="739"/>
                  </a:lnTo>
                  <a:lnTo>
                    <a:pt x="32" y="714"/>
                  </a:lnTo>
                  <a:lnTo>
                    <a:pt x="25" y="684"/>
                  </a:lnTo>
                  <a:lnTo>
                    <a:pt x="20" y="652"/>
                  </a:lnTo>
                  <a:lnTo>
                    <a:pt x="15" y="617"/>
                  </a:lnTo>
                  <a:lnTo>
                    <a:pt x="10" y="579"/>
                  </a:lnTo>
                  <a:lnTo>
                    <a:pt x="7" y="541"/>
                  </a:lnTo>
                  <a:lnTo>
                    <a:pt x="4" y="501"/>
                  </a:lnTo>
                  <a:lnTo>
                    <a:pt x="2" y="460"/>
                  </a:lnTo>
                  <a:lnTo>
                    <a:pt x="1" y="421"/>
                  </a:lnTo>
                  <a:lnTo>
                    <a:pt x="0" y="383"/>
                  </a:lnTo>
                  <a:lnTo>
                    <a:pt x="2" y="346"/>
                  </a:lnTo>
                  <a:lnTo>
                    <a:pt x="4" y="312"/>
                  </a:lnTo>
                  <a:lnTo>
                    <a:pt x="7" y="280"/>
                  </a:lnTo>
                  <a:lnTo>
                    <a:pt x="12" y="251"/>
                  </a:lnTo>
                  <a:lnTo>
                    <a:pt x="19" y="228"/>
                  </a:lnTo>
                  <a:lnTo>
                    <a:pt x="28" y="209"/>
                  </a:lnTo>
                  <a:lnTo>
                    <a:pt x="38" y="195"/>
                  </a:lnTo>
                  <a:lnTo>
                    <a:pt x="52" y="181"/>
                  </a:lnTo>
                  <a:lnTo>
                    <a:pt x="64" y="169"/>
                  </a:lnTo>
                  <a:lnTo>
                    <a:pt x="77" y="158"/>
                  </a:lnTo>
                  <a:lnTo>
                    <a:pt x="90" y="148"/>
                  </a:lnTo>
                  <a:lnTo>
                    <a:pt x="106" y="136"/>
                  </a:lnTo>
                  <a:lnTo>
                    <a:pt x="135" y="116"/>
                  </a:lnTo>
                  <a:lnTo>
                    <a:pt x="163" y="98"/>
                  </a:lnTo>
                  <a:lnTo>
                    <a:pt x="192" y="81"/>
                  </a:lnTo>
                  <a:lnTo>
                    <a:pt x="220" y="65"/>
                  </a:lnTo>
                  <a:lnTo>
                    <a:pt x="247" y="51"/>
                  </a:lnTo>
                  <a:lnTo>
                    <a:pt x="272" y="38"/>
                  </a:lnTo>
                  <a:lnTo>
                    <a:pt x="295" y="26"/>
                  </a:lnTo>
                  <a:lnTo>
                    <a:pt x="315" y="17"/>
                  </a:lnTo>
                  <a:lnTo>
                    <a:pt x="332" y="10"/>
                  </a:lnTo>
                  <a:lnTo>
                    <a:pt x="344" y="4"/>
                  </a:lnTo>
                  <a:lnTo>
                    <a:pt x="352" y="1"/>
                  </a:lnTo>
                  <a:lnTo>
                    <a:pt x="3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0" name="Freeform 140"/>
            <p:cNvSpPr>
              <a:spLocks/>
            </p:cNvSpPr>
            <p:nvPr/>
          </p:nvSpPr>
          <p:spPr bwMode="auto">
            <a:xfrm>
              <a:off x="9648825" y="1219200"/>
              <a:ext cx="49212" cy="61913"/>
            </a:xfrm>
            <a:custGeom>
              <a:avLst/>
              <a:gdLst>
                <a:gd name="T0" fmla="*/ 261 w 522"/>
                <a:gd name="T1" fmla="*/ 0 h 661"/>
                <a:gd name="T2" fmla="*/ 274 w 522"/>
                <a:gd name="T3" fmla="*/ 0 h 661"/>
                <a:gd name="T4" fmla="*/ 298 w 522"/>
                <a:gd name="T5" fmla="*/ 2 h 661"/>
                <a:gd name="T6" fmla="*/ 329 w 522"/>
                <a:gd name="T7" fmla="*/ 7 h 661"/>
                <a:gd name="T8" fmla="*/ 365 w 522"/>
                <a:gd name="T9" fmla="*/ 18 h 661"/>
                <a:gd name="T10" fmla="*/ 404 w 522"/>
                <a:gd name="T11" fmla="*/ 37 h 661"/>
                <a:gd name="T12" fmla="*/ 441 w 522"/>
                <a:gd name="T13" fmla="*/ 64 h 661"/>
                <a:gd name="T14" fmla="*/ 473 w 522"/>
                <a:gd name="T15" fmla="*/ 103 h 661"/>
                <a:gd name="T16" fmla="*/ 500 w 522"/>
                <a:gd name="T17" fmla="*/ 156 h 661"/>
                <a:gd name="T18" fmla="*/ 517 w 522"/>
                <a:gd name="T19" fmla="*/ 222 h 661"/>
                <a:gd name="T20" fmla="*/ 520 w 522"/>
                <a:gd name="T21" fmla="*/ 264 h 661"/>
                <a:gd name="T22" fmla="*/ 521 w 522"/>
                <a:gd name="T23" fmla="*/ 279 h 661"/>
                <a:gd name="T24" fmla="*/ 522 w 522"/>
                <a:gd name="T25" fmla="*/ 306 h 661"/>
                <a:gd name="T26" fmla="*/ 522 w 522"/>
                <a:gd name="T27" fmla="*/ 344 h 661"/>
                <a:gd name="T28" fmla="*/ 518 w 522"/>
                <a:gd name="T29" fmla="*/ 387 h 661"/>
                <a:gd name="T30" fmla="*/ 510 w 522"/>
                <a:gd name="T31" fmla="*/ 435 h 661"/>
                <a:gd name="T32" fmla="*/ 497 w 522"/>
                <a:gd name="T33" fmla="*/ 485 h 661"/>
                <a:gd name="T34" fmla="*/ 476 w 522"/>
                <a:gd name="T35" fmla="*/ 533 h 661"/>
                <a:gd name="T36" fmla="*/ 448 w 522"/>
                <a:gd name="T37" fmla="*/ 578 h 661"/>
                <a:gd name="T38" fmla="*/ 409 w 522"/>
                <a:gd name="T39" fmla="*/ 615 h 661"/>
                <a:gd name="T40" fmla="*/ 360 w 522"/>
                <a:gd name="T41" fmla="*/ 643 h 661"/>
                <a:gd name="T42" fmla="*/ 299 w 522"/>
                <a:gd name="T43" fmla="*/ 658 h 661"/>
                <a:gd name="T44" fmla="*/ 259 w 522"/>
                <a:gd name="T45" fmla="*/ 661 h 661"/>
                <a:gd name="T46" fmla="*/ 191 w 522"/>
                <a:gd name="T47" fmla="*/ 652 h 661"/>
                <a:gd name="T48" fmla="*/ 135 w 522"/>
                <a:gd name="T49" fmla="*/ 630 h 661"/>
                <a:gd name="T50" fmla="*/ 92 w 522"/>
                <a:gd name="T51" fmla="*/ 597 h 661"/>
                <a:gd name="T52" fmla="*/ 58 w 522"/>
                <a:gd name="T53" fmla="*/ 556 h 661"/>
                <a:gd name="T54" fmla="*/ 33 w 522"/>
                <a:gd name="T55" fmla="*/ 509 h 661"/>
                <a:gd name="T56" fmla="*/ 17 w 522"/>
                <a:gd name="T57" fmla="*/ 460 h 661"/>
                <a:gd name="T58" fmla="*/ 7 w 522"/>
                <a:gd name="T59" fmla="*/ 411 h 661"/>
                <a:gd name="T60" fmla="*/ 1 w 522"/>
                <a:gd name="T61" fmla="*/ 365 h 661"/>
                <a:gd name="T62" fmla="*/ 0 w 522"/>
                <a:gd name="T63" fmla="*/ 323 h 661"/>
                <a:gd name="T64" fmla="*/ 0 w 522"/>
                <a:gd name="T65" fmla="*/ 290 h 661"/>
                <a:gd name="T66" fmla="*/ 1 w 522"/>
                <a:gd name="T67" fmla="*/ 269 h 661"/>
                <a:gd name="T68" fmla="*/ 2 w 522"/>
                <a:gd name="T69" fmla="*/ 261 h 661"/>
                <a:gd name="T70" fmla="*/ 12 w 522"/>
                <a:gd name="T71" fmla="*/ 186 h 661"/>
                <a:gd name="T72" fmla="*/ 33 w 522"/>
                <a:gd name="T73" fmla="*/ 128 h 661"/>
                <a:gd name="T74" fmla="*/ 64 w 522"/>
                <a:gd name="T75" fmla="*/ 82 h 661"/>
                <a:gd name="T76" fmla="*/ 99 w 522"/>
                <a:gd name="T77" fmla="*/ 49 h 661"/>
                <a:gd name="T78" fmla="*/ 136 w 522"/>
                <a:gd name="T79" fmla="*/ 26 h 661"/>
                <a:gd name="T80" fmla="*/ 174 w 522"/>
                <a:gd name="T81" fmla="*/ 12 h 661"/>
                <a:gd name="T82" fmla="*/ 209 w 522"/>
                <a:gd name="T83" fmla="*/ 4 h 661"/>
                <a:gd name="T84" fmla="*/ 236 w 522"/>
                <a:gd name="T85" fmla="*/ 1 h 661"/>
                <a:gd name="T86" fmla="*/ 256 w 522"/>
                <a:gd name="T87" fmla="*/ 0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22" h="661">
                  <a:moveTo>
                    <a:pt x="256" y="0"/>
                  </a:moveTo>
                  <a:lnTo>
                    <a:pt x="261" y="0"/>
                  </a:lnTo>
                  <a:lnTo>
                    <a:pt x="266" y="0"/>
                  </a:lnTo>
                  <a:lnTo>
                    <a:pt x="274" y="0"/>
                  </a:lnTo>
                  <a:lnTo>
                    <a:pt x="284" y="1"/>
                  </a:lnTo>
                  <a:lnTo>
                    <a:pt x="298" y="2"/>
                  </a:lnTo>
                  <a:lnTo>
                    <a:pt x="312" y="4"/>
                  </a:lnTo>
                  <a:lnTo>
                    <a:pt x="329" y="7"/>
                  </a:lnTo>
                  <a:lnTo>
                    <a:pt x="347" y="12"/>
                  </a:lnTo>
                  <a:lnTo>
                    <a:pt x="365" y="18"/>
                  </a:lnTo>
                  <a:lnTo>
                    <a:pt x="384" y="27"/>
                  </a:lnTo>
                  <a:lnTo>
                    <a:pt x="404" y="37"/>
                  </a:lnTo>
                  <a:lnTo>
                    <a:pt x="422" y="49"/>
                  </a:lnTo>
                  <a:lnTo>
                    <a:pt x="441" y="64"/>
                  </a:lnTo>
                  <a:lnTo>
                    <a:pt x="458" y="82"/>
                  </a:lnTo>
                  <a:lnTo>
                    <a:pt x="473" y="103"/>
                  </a:lnTo>
                  <a:lnTo>
                    <a:pt x="487" y="128"/>
                  </a:lnTo>
                  <a:lnTo>
                    <a:pt x="500" y="156"/>
                  </a:lnTo>
                  <a:lnTo>
                    <a:pt x="510" y="187"/>
                  </a:lnTo>
                  <a:lnTo>
                    <a:pt x="517" y="222"/>
                  </a:lnTo>
                  <a:lnTo>
                    <a:pt x="520" y="262"/>
                  </a:lnTo>
                  <a:lnTo>
                    <a:pt x="520" y="264"/>
                  </a:lnTo>
                  <a:lnTo>
                    <a:pt x="521" y="269"/>
                  </a:lnTo>
                  <a:lnTo>
                    <a:pt x="521" y="279"/>
                  </a:lnTo>
                  <a:lnTo>
                    <a:pt x="522" y="291"/>
                  </a:lnTo>
                  <a:lnTo>
                    <a:pt x="522" y="306"/>
                  </a:lnTo>
                  <a:lnTo>
                    <a:pt x="522" y="323"/>
                  </a:lnTo>
                  <a:lnTo>
                    <a:pt x="522" y="344"/>
                  </a:lnTo>
                  <a:lnTo>
                    <a:pt x="520" y="365"/>
                  </a:lnTo>
                  <a:lnTo>
                    <a:pt x="518" y="387"/>
                  </a:lnTo>
                  <a:lnTo>
                    <a:pt x="515" y="411"/>
                  </a:lnTo>
                  <a:lnTo>
                    <a:pt x="510" y="435"/>
                  </a:lnTo>
                  <a:lnTo>
                    <a:pt x="504" y="460"/>
                  </a:lnTo>
                  <a:lnTo>
                    <a:pt x="497" y="485"/>
                  </a:lnTo>
                  <a:lnTo>
                    <a:pt x="487" y="509"/>
                  </a:lnTo>
                  <a:lnTo>
                    <a:pt x="476" y="533"/>
                  </a:lnTo>
                  <a:lnTo>
                    <a:pt x="463" y="556"/>
                  </a:lnTo>
                  <a:lnTo>
                    <a:pt x="448" y="578"/>
                  </a:lnTo>
                  <a:lnTo>
                    <a:pt x="429" y="597"/>
                  </a:lnTo>
                  <a:lnTo>
                    <a:pt x="409" y="615"/>
                  </a:lnTo>
                  <a:lnTo>
                    <a:pt x="386" y="630"/>
                  </a:lnTo>
                  <a:lnTo>
                    <a:pt x="360" y="643"/>
                  </a:lnTo>
                  <a:lnTo>
                    <a:pt x="331" y="652"/>
                  </a:lnTo>
                  <a:lnTo>
                    <a:pt x="299" y="658"/>
                  </a:lnTo>
                  <a:lnTo>
                    <a:pt x="263" y="661"/>
                  </a:lnTo>
                  <a:lnTo>
                    <a:pt x="259" y="661"/>
                  </a:lnTo>
                  <a:lnTo>
                    <a:pt x="222" y="658"/>
                  </a:lnTo>
                  <a:lnTo>
                    <a:pt x="191" y="652"/>
                  </a:lnTo>
                  <a:lnTo>
                    <a:pt x="161" y="643"/>
                  </a:lnTo>
                  <a:lnTo>
                    <a:pt x="135" y="630"/>
                  </a:lnTo>
                  <a:lnTo>
                    <a:pt x="112" y="615"/>
                  </a:lnTo>
                  <a:lnTo>
                    <a:pt x="92" y="597"/>
                  </a:lnTo>
                  <a:lnTo>
                    <a:pt x="73" y="578"/>
                  </a:lnTo>
                  <a:lnTo>
                    <a:pt x="58" y="556"/>
                  </a:lnTo>
                  <a:lnTo>
                    <a:pt x="45" y="533"/>
                  </a:lnTo>
                  <a:lnTo>
                    <a:pt x="33" y="509"/>
                  </a:lnTo>
                  <a:lnTo>
                    <a:pt x="24" y="485"/>
                  </a:lnTo>
                  <a:lnTo>
                    <a:pt x="17" y="460"/>
                  </a:lnTo>
                  <a:lnTo>
                    <a:pt x="11" y="435"/>
                  </a:lnTo>
                  <a:lnTo>
                    <a:pt x="7" y="411"/>
                  </a:lnTo>
                  <a:lnTo>
                    <a:pt x="4" y="387"/>
                  </a:lnTo>
                  <a:lnTo>
                    <a:pt x="1" y="365"/>
                  </a:lnTo>
                  <a:lnTo>
                    <a:pt x="0" y="343"/>
                  </a:lnTo>
                  <a:lnTo>
                    <a:pt x="0" y="323"/>
                  </a:lnTo>
                  <a:lnTo>
                    <a:pt x="0" y="306"/>
                  </a:lnTo>
                  <a:lnTo>
                    <a:pt x="0" y="290"/>
                  </a:lnTo>
                  <a:lnTo>
                    <a:pt x="0" y="278"/>
                  </a:lnTo>
                  <a:lnTo>
                    <a:pt x="1" y="269"/>
                  </a:lnTo>
                  <a:lnTo>
                    <a:pt x="1" y="263"/>
                  </a:lnTo>
                  <a:lnTo>
                    <a:pt x="2" y="261"/>
                  </a:lnTo>
                  <a:lnTo>
                    <a:pt x="5" y="222"/>
                  </a:lnTo>
                  <a:lnTo>
                    <a:pt x="12" y="186"/>
                  </a:lnTo>
                  <a:lnTo>
                    <a:pt x="21" y="155"/>
                  </a:lnTo>
                  <a:lnTo>
                    <a:pt x="33" y="128"/>
                  </a:lnTo>
                  <a:lnTo>
                    <a:pt x="48" y="102"/>
                  </a:lnTo>
                  <a:lnTo>
                    <a:pt x="64" y="82"/>
                  </a:lnTo>
                  <a:lnTo>
                    <a:pt x="80" y="64"/>
                  </a:lnTo>
                  <a:lnTo>
                    <a:pt x="99" y="49"/>
                  </a:lnTo>
                  <a:lnTo>
                    <a:pt x="118" y="36"/>
                  </a:lnTo>
                  <a:lnTo>
                    <a:pt x="136" y="26"/>
                  </a:lnTo>
                  <a:lnTo>
                    <a:pt x="156" y="18"/>
                  </a:lnTo>
                  <a:lnTo>
                    <a:pt x="174" y="12"/>
                  </a:lnTo>
                  <a:lnTo>
                    <a:pt x="193" y="7"/>
                  </a:lnTo>
                  <a:lnTo>
                    <a:pt x="209" y="4"/>
                  </a:lnTo>
                  <a:lnTo>
                    <a:pt x="223" y="2"/>
                  </a:lnTo>
                  <a:lnTo>
                    <a:pt x="236" y="1"/>
                  </a:lnTo>
                  <a:lnTo>
                    <a:pt x="248" y="0"/>
                  </a:lnTo>
                  <a:lnTo>
                    <a:pt x="2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8" name="Group 1707"/>
          <p:cNvGrpSpPr/>
          <p:nvPr/>
        </p:nvGrpSpPr>
        <p:grpSpPr>
          <a:xfrm>
            <a:off x="6664090" y="1256824"/>
            <a:ext cx="134540" cy="230981"/>
            <a:chOff x="8956402" y="1214438"/>
            <a:chExt cx="179387" cy="307975"/>
          </a:xfrm>
          <a:solidFill>
            <a:schemeClr val="tx1">
              <a:lumMod val="65000"/>
              <a:lumOff val="35000"/>
            </a:schemeClr>
          </a:solidFill>
        </p:grpSpPr>
        <p:sp>
          <p:nvSpPr>
            <p:cNvPr id="344" name="Freeform 145"/>
            <p:cNvSpPr>
              <a:spLocks noEditPoints="1"/>
            </p:cNvSpPr>
            <p:nvPr/>
          </p:nvSpPr>
          <p:spPr bwMode="auto">
            <a:xfrm>
              <a:off x="8956402" y="1214438"/>
              <a:ext cx="179387" cy="307975"/>
            </a:xfrm>
            <a:custGeom>
              <a:avLst/>
              <a:gdLst>
                <a:gd name="T0" fmla="*/ 749 w 1916"/>
                <a:gd name="T1" fmla="*/ 2970 h 3301"/>
                <a:gd name="T2" fmla="*/ 712 w 1916"/>
                <a:gd name="T3" fmla="*/ 2988 h 3301"/>
                <a:gd name="T4" fmla="*/ 687 w 1916"/>
                <a:gd name="T5" fmla="*/ 3020 h 3301"/>
                <a:gd name="T6" fmla="*/ 678 w 1916"/>
                <a:gd name="T7" fmla="*/ 3060 h 3301"/>
                <a:gd name="T8" fmla="*/ 687 w 1916"/>
                <a:gd name="T9" fmla="*/ 3100 h 3301"/>
                <a:gd name="T10" fmla="*/ 712 w 1916"/>
                <a:gd name="T11" fmla="*/ 3131 h 3301"/>
                <a:gd name="T12" fmla="*/ 749 w 1916"/>
                <a:gd name="T13" fmla="*/ 3149 h 3301"/>
                <a:gd name="T14" fmla="*/ 1110 w 1916"/>
                <a:gd name="T15" fmla="*/ 3151 h 3301"/>
                <a:gd name="T16" fmla="*/ 1150 w 1916"/>
                <a:gd name="T17" fmla="*/ 3142 h 3301"/>
                <a:gd name="T18" fmla="*/ 1181 w 1916"/>
                <a:gd name="T19" fmla="*/ 3117 h 3301"/>
                <a:gd name="T20" fmla="*/ 1199 w 1916"/>
                <a:gd name="T21" fmla="*/ 3081 h 3301"/>
                <a:gd name="T22" fmla="*/ 1199 w 1916"/>
                <a:gd name="T23" fmla="*/ 3039 h 3301"/>
                <a:gd name="T24" fmla="*/ 1181 w 1916"/>
                <a:gd name="T25" fmla="*/ 3003 h 3301"/>
                <a:gd name="T26" fmla="*/ 1150 w 1916"/>
                <a:gd name="T27" fmla="*/ 2977 h 3301"/>
                <a:gd name="T28" fmla="*/ 1110 w 1916"/>
                <a:gd name="T29" fmla="*/ 2967 h 3301"/>
                <a:gd name="T30" fmla="*/ 278 w 1916"/>
                <a:gd name="T31" fmla="*/ 483 h 3301"/>
                <a:gd name="T32" fmla="*/ 239 w 1916"/>
                <a:gd name="T33" fmla="*/ 493 h 3301"/>
                <a:gd name="T34" fmla="*/ 208 w 1916"/>
                <a:gd name="T35" fmla="*/ 517 h 3301"/>
                <a:gd name="T36" fmla="*/ 190 w 1916"/>
                <a:gd name="T37" fmla="*/ 554 h 3301"/>
                <a:gd name="T38" fmla="*/ 188 w 1916"/>
                <a:gd name="T39" fmla="*/ 2726 h 3301"/>
                <a:gd name="T40" fmla="*/ 197 w 1916"/>
                <a:gd name="T41" fmla="*/ 2767 h 3301"/>
                <a:gd name="T42" fmla="*/ 222 w 1916"/>
                <a:gd name="T43" fmla="*/ 2798 h 3301"/>
                <a:gd name="T44" fmla="*/ 258 w 1916"/>
                <a:gd name="T45" fmla="*/ 2816 h 3301"/>
                <a:gd name="T46" fmla="*/ 1637 w 1916"/>
                <a:gd name="T47" fmla="*/ 2818 h 3301"/>
                <a:gd name="T48" fmla="*/ 1677 w 1916"/>
                <a:gd name="T49" fmla="*/ 2809 h 3301"/>
                <a:gd name="T50" fmla="*/ 1708 w 1916"/>
                <a:gd name="T51" fmla="*/ 2784 h 3301"/>
                <a:gd name="T52" fmla="*/ 1726 w 1916"/>
                <a:gd name="T53" fmla="*/ 2747 h 3301"/>
                <a:gd name="T54" fmla="*/ 1728 w 1916"/>
                <a:gd name="T55" fmla="*/ 575 h 3301"/>
                <a:gd name="T56" fmla="*/ 1719 w 1916"/>
                <a:gd name="T57" fmla="*/ 534 h 3301"/>
                <a:gd name="T58" fmla="*/ 1694 w 1916"/>
                <a:gd name="T59" fmla="*/ 503 h 3301"/>
                <a:gd name="T60" fmla="*/ 1658 w 1916"/>
                <a:gd name="T61" fmla="*/ 486 h 3301"/>
                <a:gd name="T62" fmla="*/ 278 w 1916"/>
                <a:gd name="T63" fmla="*/ 483 h 3301"/>
                <a:gd name="T64" fmla="*/ 1563 w 1916"/>
                <a:gd name="T65" fmla="*/ 0 h 3301"/>
                <a:gd name="T66" fmla="*/ 1650 w 1916"/>
                <a:gd name="T67" fmla="*/ 11 h 3301"/>
                <a:gd name="T68" fmla="*/ 1729 w 1916"/>
                <a:gd name="T69" fmla="*/ 41 h 3301"/>
                <a:gd name="T70" fmla="*/ 1797 w 1916"/>
                <a:gd name="T71" fmla="*/ 89 h 3301"/>
                <a:gd name="T72" fmla="*/ 1853 w 1916"/>
                <a:gd name="T73" fmla="*/ 153 h 3301"/>
                <a:gd name="T74" fmla="*/ 1892 w 1916"/>
                <a:gd name="T75" fmla="*/ 227 h 3301"/>
                <a:gd name="T76" fmla="*/ 1914 w 1916"/>
                <a:gd name="T77" fmla="*/ 310 h 3301"/>
                <a:gd name="T78" fmla="*/ 1916 w 1916"/>
                <a:gd name="T79" fmla="*/ 2945 h 3301"/>
                <a:gd name="T80" fmla="*/ 1905 w 1916"/>
                <a:gd name="T81" fmla="*/ 3033 h 3301"/>
                <a:gd name="T82" fmla="*/ 1875 w 1916"/>
                <a:gd name="T83" fmla="*/ 3112 h 3301"/>
                <a:gd name="T84" fmla="*/ 1827 w 1916"/>
                <a:gd name="T85" fmla="*/ 3181 h 3301"/>
                <a:gd name="T86" fmla="*/ 1764 w 1916"/>
                <a:gd name="T87" fmla="*/ 3237 h 3301"/>
                <a:gd name="T88" fmla="*/ 1690 w 1916"/>
                <a:gd name="T89" fmla="*/ 3277 h 3301"/>
                <a:gd name="T90" fmla="*/ 1607 w 1916"/>
                <a:gd name="T91" fmla="*/ 3298 h 3301"/>
                <a:gd name="T92" fmla="*/ 354 w 1916"/>
                <a:gd name="T93" fmla="*/ 3301 h 3301"/>
                <a:gd name="T94" fmla="*/ 267 w 1916"/>
                <a:gd name="T95" fmla="*/ 3290 h 3301"/>
                <a:gd name="T96" fmla="*/ 188 w 1916"/>
                <a:gd name="T97" fmla="*/ 3259 h 3301"/>
                <a:gd name="T98" fmla="*/ 119 w 1916"/>
                <a:gd name="T99" fmla="*/ 3211 h 3301"/>
                <a:gd name="T100" fmla="*/ 64 w 1916"/>
                <a:gd name="T101" fmla="*/ 3148 h 3301"/>
                <a:gd name="T102" fmla="*/ 24 w 1916"/>
                <a:gd name="T103" fmla="*/ 3074 h 3301"/>
                <a:gd name="T104" fmla="*/ 3 w 1916"/>
                <a:gd name="T105" fmla="*/ 2990 h 3301"/>
                <a:gd name="T106" fmla="*/ 0 w 1916"/>
                <a:gd name="T107" fmla="*/ 355 h 3301"/>
                <a:gd name="T108" fmla="*/ 11 w 1916"/>
                <a:gd name="T109" fmla="*/ 267 h 3301"/>
                <a:gd name="T110" fmla="*/ 42 w 1916"/>
                <a:gd name="T111" fmla="*/ 188 h 3301"/>
                <a:gd name="T112" fmla="*/ 90 w 1916"/>
                <a:gd name="T113" fmla="*/ 120 h 3301"/>
                <a:gd name="T114" fmla="*/ 152 w 1916"/>
                <a:gd name="T115" fmla="*/ 63 h 3301"/>
                <a:gd name="T116" fmla="*/ 226 w 1916"/>
                <a:gd name="T117" fmla="*/ 24 h 3301"/>
                <a:gd name="T118" fmla="*/ 310 w 1916"/>
                <a:gd name="T119" fmla="*/ 2 h 3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6" h="3301">
                  <a:moveTo>
                    <a:pt x="770" y="2967"/>
                  </a:moveTo>
                  <a:lnTo>
                    <a:pt x="749" y="2970"/>
                  </a:lnTo>
                  <a:lnTo>
                    <a:pt x="729" y="2977"/>
                  </a:lnTo>
                  <a:lnTo>
                    <a:pt x="712" y="2988"/>
                  </a:lnTo>
                  <a:lnTo>
                    <a:pt x="698" y="3003"/>
                  </a:lnTo>
                  <a:lnTo>
                    <a:pt x="687" y="3020"/>
                  </a:lnTo>
                  <a:lnTo>
                    <a:pt x="681" y="3039"/>
                  </a:lnTo>
                  <a:lnTo>
                    <a:pt x="678" y="3060"/>
                  </a:lnTo>
                  <a:lnTo>
                    <a:pt x="681" y="3081"/>
                  </a:lnTo>
                  <a:lnTo>
                    <a:pt x="687" y="3100"/>
                  </a:lnTo>
                  <a:lnTo>
                    <a:pt x="698" y="3117"/>
                  </a:lnTo>
                  <a:lnTo>
                    <a:pt x="712" y="3131"/>
                  </a:lnTo>
                  <a:lnTo>
                    <a:pt x="729" y="3142"/>
                  </a:lnTo>
                  <a:lnTo>
                    <a:pt x="749" y="3149"/>
                  </a:lnTo>
                  <a:lnTo>
                    <a:pt x="770" y="3151"/>
                  </a:lnTo>
                  <a:lnTo>
                    <a:pt x="1110" y="3151"/>
                  </a:lnTo>
                  <a:lnTo>
                    <a:pt x="1131" y="3149"/>
                  </a:lnTo>
                  <a:lnTo>
                    <a:pt x="1150" y="3142"/>
                  </a:lnTo>
                  <a:lnTo>
                    <a:pt x="1167" y="3131"/>
                  </a:lnTo>
                  <a:lnTo>
                    <a:pt x="1181" y="3117"/>
                  </a:lnTo>
                  <a:lnTo>
                    <a:pt x="1192" y="3100"/>
                  </a:lnTo>
                  <a:lnTo>
                    <a:pt x="1199" y="3081"/>
                  </a:lnTo>
                  <a:lnTo>
                    <a:pt x="1201" y="3060"/>
                  </a:lnTo>
                  <a:lnTo>
                    <a:pt x="1199" y="3039"/>
                  </a:lnTo>
                  <a:lnTo>
                    <a:pt x="1192" y="3020"/>
                  </a:lnTo>
                  <a:lnTo>
                    <a:pt x="1181" y="3003"/>
                  </a:lnTo>
                  <a:lnTo>
                    <a:pt x="1167" y="2988"/>
                  </a:lnTo>
                  <a:lnTo>
                    <a:pt x="1150" y="2977"/>
                  </a:lnTo>
                  <a:lnTo>
                    <a:pt x="1131" y="2970"/>
                  </a:lnTo>
                  <a:lnTo>
                    <a:pt x="1110" y="2967"/>
                  </a:lnTo>
                  <a:lnTo>
                    <a:pt x="770" y="2967"/>
                  </a:lnTo>
                  <a:close/>
                  <a:moveTo>
                    <a:pt x="278" y="483"/>
                  </a:moveTo>
                  <a:lnTo>
                    <a:pt x="258" y="486"/>
                  </a:lnTo>
                  <a:lnTo>
                    <a:pt x="239" y="493"/>
                  </a:lnTo>
                  <a:lnTo>
                    <a:pt x="222" y="503"/>
                  </a:lnTo>
                  <a:lnTo>
                    <a:pt x="208" y="517"/>
                  </a:lnTo>
                  <a:lnTo>
                    <a:pt x="197" y="534"/>
                  </a:lnTo>
                  <a:lnTo>
                    <a:pt x="190" y="554"/>
                  </a:lnTo>
                  <a:lnTo>
                    <a:pt x="188" y="575"/>
                  </a:lnTo>
                  <a:lnTo>
                    <a:pt x="188" y="2726"/>
                  </a:lnTo>
                  <a:lnTo>
                    <a:pt x="190" y="2747"/>
                  </a:lnTo>
                  <a:lnTo>
                    <a:pt x="197" y="2767"/>
                  </a:lnTo>
                  <a:lnTo>
                    <a:pt x="208" y="2784"/>
                  </a:lnTo>
                  <a:lnTo>
                    <a:pt x="222" y="2798"/>
                  </a:lnTo>
                  <a:lnTo>
                    <a:pt x="239" y="2809"/>
                  </a:lnTo>
                  <a:lnTo>
                    <a:pt x="258" y="2816"/>
                  </a:lnTo>
                  <a:lnTo>
                    <a:pt x="278" y="2818"/>
                  </a:lnTo>
                  <a:lnTo>
                    <a:pt x="1637" y="2818"/>
                  </a:lnTo>
                  <a:lnTo>
                    <a:pt x="1658" y="2816"/>
                  </a:lnTo>
                  <a:lnTo>
                    <a:pt x="1677" y="2809"/>
                  </a:lnTo>
                  <a:lnTo>
                    <a:pt x="1694" y="2798"/>
                  </a:lnTo>
                  <a:lnTo>
                    <a:pt x="1708" y="2784"/>
                  </a:lnTo>
                  <a:lnTo>
                    <a:pt x="1719" y="2767"/>
                  </a:lnTo>
                  <a:lnTo>
                    <a:pt x="1726" y="2747"/>
                  </a:lnTo>
                  <a:lnTo>
                    <a:pt x="1728" y="2726"/>
                  </a:lnTo>
                  <a:lnTo>
                    <a:pt x="1728" y="575"/>
                  </a:lnTo>
                  <a:lnTo>
                    <a:pt x="1726" y="554"/>
                  </a:lnTo>
                  <a:lnTo>
                    <a:pt x="1719" y="534"/>
                  </a:lnTo>
                  <a:lnTo>
                    <a:pt x="1708" y="517"/>
                  </a:lnTo>
                  <a:lnTo>
                    <a:pt x="1694" y="503"/>
                  </a:lnTo>
                  <a:lnTo>
                    <a:pt x="1677" y="493"/>
                  </a:lnTo>
                  <a:lnTo>
                    <a:pt x="1658" y="486"/>
                  </a:lnTo>
                  <a:lnTo>
                    <a:pt x="1637" y="483"/>
                  </a:lnTo>
                  <a:lnTo>
                    <a:pt x="278" y="483"/>
                  </a:lnTo>
                  <a:close/>
                  <a:moveTo>
                    <a:pt x="354" y="0"/>
                  </a:moveTo>
                  <a:lnTo>
                    <a:pt x="1563" y="0"/>
                  </a:lnTo>
                  <a:lnTo>
                    <a:pt x="1607" y="3"/>
                  </a:lnTo>
                  <a:lnTo>
                    <a:pt x="1650" y="11"/>
                  </a:lnTo>
                  <a:lnTo>
                    <a:pt x="1690" y="24"/>
                  </a:lnTo>
                  <a:lnTo>
                    <a:pt x="1729" y="41"/>
                  </a:lnTo>
                  <a:lnTo>
                    <a:pt x="1764" y="63"/>
                  </a:lnTo>
                  <a:lnTo>
                    <a:pt x="1797" y="89"/>
                  </a:lnTo>
                  <a:lnTo>
                    <a:pt x="1827" y="120"/>
                  </a:lnTo>
                  <a:lnTo>
                    <a:pt x="1853" y="153"/>
                  </a:lnTo>
                  <a:lnTo>
                    <a:pt x="1875" y="189"/>
                  </a:lnTo>
                  <a:lnTo>
                    <a:pt x="1892" y="227"/>
                  </a:lnTo>
                  <a:lnTo>
                    <a:pt x="1905" y="268"/>
                  </a:lnTo>
                  <a:lnTo>
                    <a:pt x="1914" y="310"/>
                  </a:lnTo>
                  <a:lnTo>
                    <a:pt x="1916" y="355"/>
                  </a:lnTo>
                  <a:lnTo>
                    <a:pt x="1916" y="2945"/>
                  </a:lnTo>
                  <a:lnTo>
                    <a:pt x="1914" y="2990"/>
                  </a:lnTo>
                  <a:lnTo>
                    <a:pt x="1905" y="3033"/>
                  </a:lnTo>
                  <a:lnTo>
                    <a:pt x="1892" y="3074"/>
                  </a:lnTo>
                  <a:lnTo>
                    <a:pt x="1875" y="3112"/>
                  </a:lnTo>
                  <a:lnTo>
                    <a:pt x="1853" y="3148"/>
                  </a:lnTo>
                  <a:lnTo>
                    <a:pt x="1827" y="3181"/>
                  </a:lnTo>
                  <a:lnTo>
                    <a:pt x="1797" y="3211"/>
                  </a:lnTo>
                  <a:lnTo>
                    <a:pt x="1764" y="3237"/>
                  </a:lnTo>
                  <a:lnTo>
                    <a:pt x="1729" y="3259"/>
                  </a:lnTo>
                  <a:lnTo>
                    <a:pt x="1690" y="3277"/>
                  </a:lnTo>
                  <a:lnTo>
                    <a:pt x="1650" y="3290"/>
                  </a:lnTo>
                  <a:lnTo>
                    <a:pt x="1607" y="3298"/>
                  </a:lnTo>
                  <a:lnTo>
                    <a:pt x="1563" y="3301"/>
                  </a:lnTo>
                  <a:lnTo>
                    <a:pt x="354" y="3301"/>
                  </a:lnTo>
                  <a:lnTo>
                    <a:pt x="310" y="3298"/>
                  </a:lnTo>
                  <a:lnTo>
                    <a:pt x="267" y="3290"/>
                  </a:lnTo>
                  <a:lnTo>
                    <a:pt x="226" y="3277"/>
                  </a:lnTo>
                  <a:lnTo>
                    <a:pt x="188" y="3259"/>
                  </a:lnTo>
                  <a:lnTo>
                    <a:pt x="152" y="3237"/>
                  </a:lnTo>
                  <a:lnTo>
                    <a:pt x="119" y="3211"/>
                  </a:lnTo>
                  <a:lnTo>
                    <a:pt x="90" y="3181"/>
                  </a:lnTo>
                  <a:lnTo>
                    <a:pt x="64" y="3148"/>
                  </a:lnTo>
                  <a:lnTo>
                    <a:pt x="42" y="3112"/>
                  </a:lnTo>
                  <a:lnTo>
                    <a:pt x="24" y="3074"/>
                  </a:lnTo>
                  <a:lnTo>
                    <a:pt x="11" y="3033"/>
                  </a:lnTo>
                  <a:lnTo>
                    <a:pt x="3" y="2990"/>
                  </a:lnTo>
                  <a:lnTo>
                    <a:pt x="0" y="2945"/>
                  </a:lnTo>
                  <a:lnTo>
                    <a:pt x="0" y="355"/>
                  </a:lnTo>
                  <a:lnTo>
                    <a:pt x="3" y="310"/>
                  </a:lnTo>
                  <a:lnTo>
                    <a:pt x="11" y="267"/>
                  </a:lnTo>
                  <a:lnTo>
                    <a:pt x="24" y="227"/>
                  </a:lnTo>
                  <a:lnTo>
                    <a:pt x="42" y="188"/>
                  </a:lnTo>
                  <a:lnTo>
                    <a:pt x="64" y="153"/>
                  </a:lnTo>
                  <a:lnTo>
                    <a:pt x="90" y="120"/>
                  </a:lnTo>
                  <a:lnTo>
                    <a:pt x="119" y="89"/>
                  </a:lnTo>
                  <a:lnTo>
                    <a:pt x="152" y="63"/>
                  </a:lnTo>
                  <a:lnTo>
                    <a:pt x="188" y="41"/>
                  </a:lnTo>
                  <a:lnTo>
                    <a:pt x="226" y="24"/>
                  </a:lnTo>
                  <a:lnTo>
                    <a:pt x="267" y="11"/>
                  </a:lnTo>
                  <a:lnTo>
                    <a:pt x="310" y="2"/>
                  </a:lnTo>
                  <a:lnTo>
                    <a:pt x="3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5" name="Freeform 146"/>
            <p:cNvSpPr>
              <a:spLocks/>
            </p:cNvSpPr>
            <p:nvPr/>
          </p:nvSpPr>
          <p:spPr bwMode="auto">
            <a:xfrm>
              <a:off x="8986838" y="1385888"/>
              <a:ext cx="109537" cy="50800"/>
            </a:xfrm>
            <a:custGeom>
              <a:avLst/>
              <a:gdLst>
                <a:gd name="T0" fmla="*/ 488 w 1165"/>
                <a:gd name="T1" fmla="*/ 349 h 540"/>
                <a:gd name="T2" fmla="*/ 552 w 1165"/>
                <a:gd name="T3" fmla="*/ 255 h 540"/>
                <a:gd name="T4" fmla="*/ 521 w 1165"/>
                <a:gd name="T5" fmla="*/ 206 h 540"/>
                <a:gd name="T6" fmla="*/ 507 w 1165"/>
                <a:gd name="T7" fmla="*/ 167 h 540"/>
                <a:gd name="T8" fmla="*/ 506 w 1165"/>
                <a:gd name="T9" fmla="*/ 138 h 540"/>
                <a:gd name="T10" fmla="*/ 514 w 1165"/>
                <a:gd name="T11" fmla="*/ 118 h 540"/>
                <a:gd name="T12" fmla="*/ 528 w 1165"/>
                <a:gd name="T13" fmla="*/ 104 h 540"/>
                <a:gd name="T14" fmla="*/ 546 w 1165"/>
                <a:gd name="T15" fmla="*/ 96 h 540"/>
                <a:gd name="T16" fmla="*/ 563 w 1165"/>
                <a:gd name="T17" fmla="*/ 92 h 540"/>
                <a:gd name="T18" fmla="*/ 577 w 1165"/>
                <a:gd name="T19" fmla="*/ 90 h 540"/>
                <a:gd name="T20" fmla="*/ 583 w 1165"/>
                <a:gd name="T21" fmla="*/ 90 h 540"/>
                <a:gd name="T22" fmla="*/ 594 w 1165"/>
                <a:gd name="T23" fmla="*/ 91 h 540"/>
                <a:gd name="T24" fmla="*/ 610 w 1165"/>
                <a:gd name="T25" fmla="*/ 93 h 540"/>
                <a:gd name="T26" fmla="*/ 628 w 1165"/>
                <a:gd name="T27" fmla="*/ 99 h 540"/>
                <a:gd name="T28" fmla="*/ 645 w 1165"/>
                <a:gd name="T29" fmla="*/ 110 h 540"/>
                <a:gd name="T30" fmla="*/ 656 w 1165"/>
                <a:gd name="T31" fmla="*/ 127 h 540"/>
                <a:gd name="T32" fmla="*/ 660 w 1165"/>
                <a:gd name="T33" fmla="*/ 152 h 540"/>
                <a:gd name="T34" fmla="*/ 652 w 1165"/>
                <a:gd name="T35" fmla="*/ 185 h 540"/>
                <a:gd name="T36" fmla="*/ 630 w 1165"/>
                <a:gd name="T37" fmla="*/ 229 h 540"/>
                <a:gd name="T38" fmla="*/ 662 w 1165"/>
                <a:gd name="T39" fmla="*/ 396 h 540"/>
                <a:gd name="T40" fmla="*/ 786 w 1165"/>
                <a:gd name="T41" fmla="*/ 0 h 540"/>
                <a:gd name="T42" fmla="*/ 795 w 1165"/>
                <a:gd name="T43" fmla="*/ 5 h 540"/>
                <a:gd name="T44" fmla="*/ 819 w 1165"/>
                <a:gd name="T45" fmla="*/ 19 h 540"/>
                <a:gd name="T46" fmla="*/ 858 w 1165"/>
                <a:gd name="T47" fmla="*/ 40 h 540"/>
                <a:gd name="T48" fmla="*/ 911 w 1165"/>
                <a:gd name="T49" fmla="*/ 66 h 540"/>
                <a:gd name="T50" fmla="*/ 977 w 1165"/>
                <a:gd name="T51" fmla="*/ 96 h 540"/>
                <a:gd name="T52" fmla="*/ 1045 w 1165"/>
                <a:gd name="T53" fmla="*/ 124 h 540"/>
                <a:gd name="T54" fmla="*/ 1094 w 1165"/>
                <a:gd name="T55" fmla="*/ 157 h 540"/>
                <a:gd name="T56" fmla="*/ 1126 w 1165"/>
                <a:gd name="T57" fmla="*/ 199 h 540"/>
                <a:gd name="T58" fmla="*/ 1147 w 1165"/>
                <a:gd name="T59" fmla="*/ 252 h 540"/>
                <a:gd name="T60" fmla="*/ 1158 w 1165"/>
                <a:gd name="T61" fmla="*/ 317 h 540"/>
                <a:gd name="T62" fmla="*/ 1163 w 1165"/>
                <a:gd name="T63" fmla="*/ 392 h 540"/>
                <a:gd name="T64" fmla="*/ 1165 w 1165"/>
                <a:gd name="T65" fmla="*/ 480 h 540"/>
                <a:gd name="T66" fmla="*/ 1153 w 1165"/>
                <a:gd name="T67" fmla="*/ 515 h 540"/>
                <a:gd name="T68" fmla="*/ 1124 w 1165"/>
                <a:gd name="T69" fmla="*/ 537 h 540"/>
                <a:gd name="T70" fmla="*/ 59 w 1165"/>
                <a:gd name="T71" fmla="*/ 540 h 540"/>
                <a:gd name="T72" fmla="*/ 24 w 1165"/>
                <a:gd name="T73" fmla="*/ 528 h 540"/>
                <a:gd name="T74" fmla="*/ 3 w 1165"/>
                <a:gd name="T75" fmla="*/ 498 h 540"/>
                <a:gd name="T76" fmla="*/ 1 w 1165"/>
                <a:gd name="T77" fmla="*/ 434 h 540"/>
                <a:gd name="T78" fmla="*/ 4 w 1165"/>
                <a:gd name="T79" fmla="*/ 353 h 540"/>
                <a:gd name="T80" fmla="*/ 11 w 1165"/>
                <a:gd name="T81" fmla="*/ 282 h 540"/>
                <a:gd name="T82" fmla="*/ 27 w 1165"/>
                <a:gd name="T83" fmla="*/ 224 h 540"/>
                <a:gd name="T84" fmla="*/ 53 w 1165"/>
                <a:gd name="T85" fmla="*/ 176 h 540"/>
                <a:gd name="T86" fmla="*/ 93 w 1165"/>
                <a:gd name="T87" fmla="*/ 139 h 540"/>
                <a:gd name="T88" fmla="*/ 151 w 1165"/>
                <a:gd name="T89" fmla="*/ 110 h 540"/>
                <a:gd name="T90" fmla="*/ 222 w 1165"/>
                <a:gd name="T91" fmla="*/ 80 h 540"/>
                <a:gd name="T92" fmla="*/ 282 w 1165"/>
                <a:gd name="T93" fmla="*/ 53 h 540"/>
                <a:gd name="T94" fmla="*/ 328 w 1165"/>
                <a:gd name="T95" fmla="*/ 29 h 540"/>
                <a:gd name="T96" fmla="*/ 360 w 1165"/>
                <a:gd name="T97" fmla="*/ 11 h 540"/>
                <a:gd name="T98" fmla="*/ 376 w 1165"/>
                <a:gd name="T99" fmla="*/ 1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65" h="540">
                  <a:moveTo>
                    <a:pt x="378" y="0"/>
                  </a:moveTo>
                  <a:lnTo>
                    <a:pt x="488" y="349"/>
                  </a:lnTo>
                  <a:lnTo>
                    <a:pt x="503" y="396"/>
                  </a:lnTo>
                  <a:lnTo>
                    <a:pt x="552" y="255"/>
                  </a:lnTo>
                  <a:lnTo>
                    <a:pt x="534" y="229"/>
                  </a:lnTo>
                  <a:lnTo>
                    <a:pt x="521" y="206"/>
                  </a:lnTo>
                  <a:lnTo>
                    <a:pt x="512" y="185"/>
                  </a:lnTo>
                  <a:lnTo>
                    <a:pt x="507" y="167"/>
                  </a:lnTo>
                  <a:lnTo>
                    <a:pt x="505" y="152"/>
                  </a:lnTo>
                  <a:lnTo>
                    <a:pt x="506" y="138"/>
                  </a:lnTo>
                  <a:lnTo>
                    <a:pt x="509" y="127"/>
                  </a:lnTo>
                  <a:lnTo>
                    <a:pt x="514" y="118"/>
                  </a:lnTo>
                  <a:lnTo>
                    <a:pt x="520" y="110"/>
                  </a:lnTo>
                  <a:lnTo>
                    <a:pt x="528" y="104"/>
                  </a:lnTo>
                  <a:lnTo>
                    <a:pt x="537" y="99"/>
                  </a:lnTo>
                  <a:lnTo>
                    <a:pt x="546" y="96"/>
                  </a:lnTo>
                  <a:lnTo>
                    <a:pt x="555" y="93"/>
                  </a:lnTo>
                  <a:lnTo>
                    <a:pt x="563" y="92"/>
                  </a:lnTo>
                  <a:lnTo>
                    <a:pt x="571" y="91"/>
                  </a:lnTo>
                  <a:lnTo>
                    <a:pt x="577" y="90"/>
                  </a:lnTo>
                  <a:lnTo>
                    <a:pt x="582" y="90"/>
                  </a:lnTo>
                  <a:lnTo>
                    <a:pt x="583" y="90"/>
                  </a:lnTo>
                  <a:lnTo>
                    <a:pt x="588" y="90"/>
                  </a:lnTo>
                  <a:lnTo>
                    <a:pt x="594" y="91"/>
                  </a:lnTo>
                  <a:lnTo>
                    <a:pt x="602" y="92"/>
                  </a:lnTo>
                  <a:lnTo>
                    <a:pt x="610" y="93"/>
                  </a:lnTo>
                  <a:lnTo>
                    <a:pt x="619" y="96"/>
                  </a:lnTo>
                  <a:lnTo>
                    <a:pt x="628" y="99"/>
                  </a:lnTo>
                  <a:lnTo>
                    <a:pt x="637" y="104"/>
                  </a:lnTo>
                  <a:lnTo>
                    <a:pt x="645" y="110"/>
                  </a:lnTo>
                  <a:lnTo>
                    <a:pt x="651" y="118"/>
                  </a:lnTo>
                  <a:lnTo>
                    <a:pt x="656" y="127"/>
                  </a:lnTo>
                  <a:lnTo>
                    <a:pt x="659" y="138"/>
                  </a:lnTo>
                  <a:lnTo>
                    <a:pt x="660" y="152"/>
                  </a:lnTo>
                  <a:lnTo>
                    <a:pt x="658" y="167"/>
                  </a:lnTo>
                  <a:lnTo>
                    <a:pt x="652" y="185"/>
                  </a:lnTo>
                  <a:lnTo>
                    <a:pt x="643" y="206"/>
                  </a:lnTo>
                  <a:lnTo>
                    <a:pt x="630" y="229"/>
                  </a:lnTo>
                  <a:lnTo>
                    <a:pt x="613" y="255"/>
                  </a:lnTo>
                  <a:lnTo>
                    <a:pt x="662" y="396"/>
                  </a:lnTo>
                  <a:lnTo>
                    <a:pt x="677" y="349"/>
                  </a:lnTo>
                  <a:lnTo>
                    <a:pt x="786" y="0"/>
                  </a:lnTo>
                  <a:lnTo>
                    <a:pt x="788" y="1"/>
                  </a:lnTo>
                  <a:lnTo>
                    <a:pt x="795" y="5"/>
                  </a:lnTo>
                  <a:lnTo>
                    <a:pt x="805" y="11"/>
                  </a:lnTo>
                  <a:lnTo>
                    <a:pt x="819" y="19"/>
                  </a:lnTo>
                  <a:lnTo>
                    <a:pt x="837" y="29"/>
                  </a:lnTo>
                  <a:lnTo>
                    <a:pt x="858" y="40"/>
                  </a:lnTo>
                  <a:lnTo>
                    <a:pt x="883" y="52"/>
                  </a:lnTo>
                  <a:lnTo>
                    <a:pt x="911" y="66"/>
                  </a:lnTo>
                  <a:lnTo>
                    <a:pt x="942" y="80"/>
                  </a:lnTo>
                  <a:lnTo>
                    <a:pt x="977" y="96"/>
                  </a:lnTo>
                  <a:lnTo>
                    <a:pt x="1014" y="110"/>
                  </a:lnTo>
                  <a:lnTo>
                    <a:pt x="1045" y="124"/>
                  </a:lnTo>
                  <a:lnTo>
                    <a:pt x="1072" y="139"/>
                  </a:lnTo>
                  <a:lnTo>
                    <a:pt x="1094" y="157"/>
                  </a:lnTo>
                  <a:lnTo>
                    <a:pt x="1112" y="177"/>
                  </a:lnTo>
                  <a:lnTo>
                    <a:pt x="1126" y="199"/>
                  </a:lnTo>
                  <a:lnTo>
                    <a:pt x="1138" y="225"/>
                  </a:lnTo>
                  <a:lnTo>
                    <a:pt x="1147" y="252"/>
                  </a:lnTo>
                  <a:lnTo>
                    <a:pt x="1153" y="283"/>
                  </a:lnTo>
                  <a:lnTo>
                    <a:pt x="1158" y="317"/>
                  </a:lnTo>
                  <a:lnTo>
                    <a:pt x="1161" y="353"/>
                  </a:lnTo>
                  <a:lnTo>
                    <a:pt x="1163" y="392"/>
                  </a:lnTo>
                  <a:lnTo>
                    <a:pt x="1164" y="435"/>
                  </a:lnTo>
                  <a:lnTo>
                    <a:pt x="1165" y="480"/>
                  </a:lnTo>
                  <a:lnTo>
                    <a:pt x="1162" y="498"/>
                  </a:lnTo>
                  <a:lnTo>
                    <a:pt x="1153" y="515"/>
                  </a:lnTo>
                  <a:lnTo>
                    <a:pt x="1141" y="528"/>
                  </a:lnTo>
                  <a:lnTo>
                    <a:pt x="1124" y="537"/>
                  </a:lnTo>
                  <a:lnTo>
                    <a:pt x="1106" y="540"/>
                  </a:lnTo>
                  <a:lnTo>
                    <a:pt x="59" y="540"/>
                  </a:lnTo>
                  <a:lnTo>
                    <a:pt x="40" y="537"/>
                  </a:lnTo>
                  <a:lnTo>
                    <a:pt x="24" y="528"/>
                  </a:lnTo>
                  <a:lnTo>
                    <a:pt x="11" y="515"/>
                  </a:lnTo>
                  <a:lnTo>
                    <a:pt x="3" y="498"/>
                  </a:lnTo>
                  <a:lnTo>
                    <a:pt x="0" y="480"/>
                  </a:lnTo>
                  <a:lnTo>
                    <a:pt x="1" y="434"/>
                  </a:lnTo>
                  <a:lnTo>
                    <a:pt x="2" y="392"/>
                  </a:lnTo>
                  <a:lnTo>
                    <a:pt x="4" y="353"/>
                  </a:lnTo>
                  <a:lnTo>
                    <a:pt x="7" y="317"/>
                  </a:lnTo>
                  <a:lnTo>
                    <a:pt x="11" y="282"/>
                  </a:lnTo>
                  <a:lnTo>
                    <a:pt x="18" y="252"/>
                  </a:lnTo>
                  <a:lnTo>
                    <a:pt x="27" y="224"/>
                  </a:lnTo>
                  <a:lnTo>
                    <a:pt x="38" y="199"/>
                  </a:lnTo>
                  <a:lnTo>
                    <a:pt x="53" y="176"/>
                  </a:lnTo>
                  <a:lnTo>
                    <a:pt x="71" y="156"/>
                  </a:lnTo>
                  <a:lnTo>
                    <a:pt x="93" y="139"/>
                  </a:lnTo>
                  <a:lnTo>
                    <a:pt x="120" y="123"/>
                  </a:lnTo>
                  <a:lnTo>
                    <a:pt x="151" y="110"/>
                  </a:lnTo>
                  <a:lnTo>
                    <a:pt x="188" y="96"/>
                  </a:lnTo>
                  <a:lnTo>
                    <a:pt x="222" y="80"/>
                  </a:lnTo>
                  <a:lnTo>
                    <a:pt x="254" y="66"/>
                  </a:lnTo>
                  <a:lnTo>
                    <a:pt x="282" y="53"/>
                  </a:lnTo>
                  <a:lnTo>
                    <a:pt x="307" y="40"/>
                  </a:lnTo>
                  <a:lnTo>
                    <a:pt x="328" y="29"/>
                  </a:lnTo>
                  <a:lnTo>
                    <a:pt x="346" y="19"/>
                  </a:lnTo>
                  <a:lnTo>
                    <a:pt x="360" y="11"/>
                  </a:lnTo>
                  <a:lnTo>
                    <a:pt x="370" y="5"/>
                  </a:lnTo>
                  <a:lnTo>
                    <a:pt x="376" y="1"/>
                  </a:lnTo>
                  <a:lnTo>
                    <a:pt x="3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6" name="Freeform 147"/>
            <p:cNvSpPr>
              <a:spLocks/>
            </p:cNvSpPr>
            <p:nvPr/>
          </p:nvSpPr>
          <p:spPr bwMode="auto">
            <a:xfrm>
              <a:off x="9012238" y="1311275"/>
              <a:ext cx="57150" cy="76200"/>
            </a:xfrm>
            <a:custGeom>
              <a:avLst/>
              <a:gdLst>
                <a:gd name="T0" fmla="*/ 347 w 613"/>
                <a:gd name="T1" fmla="*/ 2 h 819"/>
                <a:gd name="T2" fmla="*/ 396 w 613"/>
                <a:gd name="T3" fmla="*/ 15 h 819"/>
                <a:gd name="T4" fmla="*/ 436 w 613"/>
                <a:gd name="T5" fmla="*/ 33 h 819"/>
                <a:gd name="T6" fmla="*/ 473 w 613"/>
                <a:gd name="T7" fmla="*/ 59 h 819"/>
                <a:gd name="T8" fmla="*/ 496 w 613"/>
                <a:gd name="T9" fmla="*/ 83 h 819"/>
                <a:gd name="T10" fmla="*/ 506 w 613"/>
                <a:gd name="T11" fmla="*/ 98 h 819"/>
                <a:gd name="T12" fmla="*/ 509 w 613"/>
                <a:gd name="T13" fmla="*/ 100 h 819"/>
                <a:gd name="T14" fmla="*/ 516 w 613"/>
                <a:gd name="T15" fmla="*/ 102 h 819"/>
                <a:gd name="T16" fmla="*/ 529 w 613"/>
                <a:gd name="T17" fmla="*/ 107 h 819"/>
                <a:gd name="T18" fmla="*/ 545 w 613"/>
                <a:gd name="T19" fmla="*/ 117 h 819"/>
                <a:gd name="T20" fmla="*/ 562 w 613"/>
                <a:gd name="T21" fmla="*/ 135 h 819"/>
                <a:gd name="T22" fmla="*/ 578 w 613"/>
                <a:gd name="T23" fmla="*/ 161 h 819"/>
                <a:gd name="T24" fmla="*/ 589 w 613"/>
                <a:gd name="T25" fmla="*/ 198 h 819"/>
                <a:gd name="T26" fmla="*/ 595 w 613"/>
                <a:gd name="T27" fmla="*/ 249 h 819"/>
                <a:gd name="T28" fmla="*/ 592 w 613"/>
                <a:gd name="T29" fmla="*/ 314 h 819"/>
                <a:gd name="T30" fmla="*/ 582 w 613"/>
                <a:gd name="T31" fmla="*/ 371 h 819"/>
                <a:gd name="T32" fmla="*/ 583 w 613"/>
                <a:gd name="T33" fmla="*/ 390 h 819"/>
                <a:gd name="T34" fmla="*/ 596 w 613"/>
                <a:gd name="T35" fmla="*/ 393 h 819"/>
                <a:gd name="T36" fmla="*/ 606 w 613"/>
                <a:gd name="T37" fmla="*/ 403 h 819"/>
                <a:gd name="T38" fmla="*/ 612 w 613"/>
                <a:gd name="T39" fmla="*/ 422 h 819"/>
                <a:gd name="T40" fmla="*/ 611 w 613"/>
                <a:gd name="T41" fmla="*/ 452 h 819"/>
                <a:gd name="T42" fmla="*/ 602 w 613"/>
                <a:gd name="T43" fmla="*/ 497 h 819"/>
                <a:gd name="T44" fmla="*/ 586 w 613"/>
                <a:gd name="T45" fmla="*/ 544 h 819"/>
                <a:gd name="T46" fmla="*/ 570 w 613"/>
                <a:gd name="T47" fmla="*/ 572 h 819"/>
                <a:gd name="T48" fmla="*/ 557 w 613"/>
                <a:gd name="T49" fmla="*/ 584 h 819"/>
                <a:gd name="T50" fmla="*/ 545 w 613"/>
                <a:gd name="T51" fmla="*/ 613 h 819"/>
                <a:gd name="T52" fmla="*/ 521 w 613"/>
                <a:gd name="T53" fmla="*/ 671 h 819"/>
                <a:gd name="T54" fmla="*/ 484 w 613"/>
                <a:gd name="T55" fmla="*/ 727 h 819"/>
                <a:gd name="T56" fmla="*/ 434 w 613"/>
                <a:gd name="T57" fmla="*/ 775 h 819"/>
                <a:gd name="T58" fmla="*/ 372 w 613"/>
                <a:gd name="T59" fmla="*/ 808 h 819"/>
                <a:gd name="T60" fmla="*/ 306 w 613"/>
                <a:gd name="T61" fmla="*/ 819 h 819"/>
                <a:gd name="T62" fmla="*/ 240 w 613"/>
                <a:gd name="T63" fmla="*/ 808 h 819"/>
                <a:gd name="T64" fmla="*/ 178 w 613"/>
                <a:gd name="T65" fmla="*/ 775 h 819"/>
                <a:gd name="T66" fmla="*/ 128 w 613"/>
                <a:gd name="T67" fmla="*/ 727 h 819"/>
                <a:gd name="T68" fmla="*/ 91 w 613"/>
                <a:gd name="T69" fmla="*/ 671 h 819"/>
                <a:gd name="T70" fmla="*/ 68 w 613"/>
                <a:gd name="T71" fmla="*/ 613 h 819"/>
                <a:gd name="T72" fmla="*/ 56 w 613"/>
                <a:gd name="T73" fmla="*/ 584 h 819"/>
                <a:gd name="T74" fmla="*/ 42 w 613"/>
                <a:gd name="T75" fmla="*/ 572 h 819"/>
                <a:gd name="T76" fmla="*/ 27 w 613"/>
                <a:gd name="T77" fmla="*/ 544 h 819"/>
                <a:gd name="T78" fmla="*/ 11 w 613"/>
                <a:gd name="T79" fmla="*/ 497 h 819"/>
                <a:gd name="T80" fmla="*/ 1 w 613"/>
                <a:gd name="T81" fmla="*/ 453 h 819"/>
                <a:gd name="T82" fmla="*/ 1 w 613"/>
                <a:gd name="T83" fmla="*/ 423 h 819"/>
                <a:gd name="T84" fmla="*/ 7 w 613"/>
                <a:gd name="T85" fmla="*/ 404 h 819"/>
                <a:gd name="T86" fmla="*/ 17 w 613"/>
                <a:gd name="T87" fmla="*/ 394 h 819"/>
                <a:gd name="T88" fmla="*/ 30 w 613"/>
                <a:gd name="T89" fmla="*/ 391 h 819"/>
                <a:gd name="T90" fmla="*/ 30 w 613"/>
                <a:gd name="T91" fmla="*/ 372 h 819"/>
                <a:gd name="T92" fmla="*/ 21 w 613"/>
                <a:gd name="T93" fmla="*/ 321 h 819"/>
                <a:gd name="T94" fmla="*/ 20 w 613"/>
                <a:gd name="T95" fmla="*/ 259 h 819"/>
                <a:gd name="T96" fmla="*/ 35 w 613"/>
                <a:gd name="T97" fmla="*/ 198 h 819"/>
                <a:gd name="T98" fmla="*/ 62 w 613"/>
                <a:gd name="T99" fmla="*/ 145 h 819"/>
                <a:gd name="T100" fmla="*/ 98 w 613"/>
                <a:gd name="T101" fmla="*/ 102 h 819"/>
                <a:gd name="T102" fmla="*/ 141 w 613"/>
                <a:gd name="T103" fmla="*/ 63 h 819"/>
                <a:gd name="T104" fmla="*/ 184 w 613"/>
                <a:gd name="T105" fmla="*/ 34 h 819"/>
                <a:gd name="T106" fmla="*/ 229 w 613"/>
                <a:gd name="T107" fmla="*/ 14 h 819"/>
                <a:gd name="T108" fmla="*/ 287 w 613"/>
                <a:gd name="T109" fmla="*/ 1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3" h="819">
                  <a:moveTo>
                    <a:pt x="318" y="0"/>
                  </a:moveTo>
                  <a:lnTo>
                    <a:pt x="347" y="2"/>
                  </a:lnTo>
                  <a:lnTo>
                    <a:pt x="373" y="7"/>
                  </a:lnTo>
                  <a:lnTo>
                    <a:pt x="396" y="15"/>
                  </a:lnTo>
                  <a:lnTo>
                    <a:pt x="417" y="23"/>
                  </a:lnTo>
                  <a:lnTo>
                    <a:pt x="436" y="33"/>
                  </a:lnTo>
                  <a:lnTo>
                    <a:pt x="456" y="46"/>
                  </a:lnTo>
                  <a:lnTo>
                    <a:pt x="473" y="59"/>
                  </a:lnTo>
                  <a:lnTo>
                    <a:pt x="486" y="71"/>
                  </a:lnTo>
                  <a:lnTo>
                    <a:pt x="496" y="83"/>
                  </a:lnTo>
                  <a:lnTo>
                    <a:pt x="503" y="92"/>
                  </a:lnTo>
                  <a:lnTo>
                    <a:pt x="506" y="98"/>
                  </a:lnTo>
                  <a:lnTo>
                    <a:pt x="508" y="100"/>
                  </a:lnTo>
                  <a:lnTo>
                    <a:pt x="509" y="100"/>
                  </a:lnTo>
                  <a:lnTo>
                    <a:pt x="512" y="101"/>
                  </a:lnTo>
                  <a:lnTo>
                    <a:pt x="516" y="102"/>
                  </a:lnTo>
                  <a:lnTo>
                    <a:pt x="522" y="104"/>
                  </a:lnTo>
                  <a:lnTo>
                    <a:pt x="529" y="107"/>
                  </a:lnTo>
                  <a:lnTo>
                    <a:pt x="537" y="111"/>
                  </a:lnTo>
                  <a:lnTo>
                    <a:pt x="545" y="117"/>
                  </a:lnTo>
                  <a:lnTo>
                    <a:pt x="554" y="125"/>
                  </a:lnTo>
                  <a:lnTo>
                    <a:pt x="562" y="135"/>
                  </a:lnTo>
                  <a:lnTo>
                    <a:pt x="570" y="147"/>
                  </a:lnTo>
                  <a:lnTo>
                    <a:pt x="578" y="161"/>
                  </a:lnTo>
                  <a:lnTo>
                    <a:pt x="584" y="178"/>
                  </a:lnTo>
                  <a:lnTo>
                    <a:pt x="589" y="198"/>
                  </a:lnTo>
                  <a:lnTo>
                    <a:pt x="593" y="222"/>
                  </a:lnTo>
                  <a:lnTo>
                    <a:pt x="595" y="249"/>
                  </a:lnTo>
                  <a:lnTo>
                    <a:pt x="594" y="280"/>
                  </a:lnTo>
                  <a:lnTo>
                    <a:pt x="592" y="314"/>
                  </a:lnTo>
                  <a:lnTo>
                    <a:pt x="586" y="352"/>
                  </a:lnTo>
                  <a:lnTo>
                    <a:pt x="582" y="371"/>
                  </a:lnTo>
                  <a:lnTo>
                    <a:pt x="576" y="390"/>
                  </a:lnTo>
                  <a:lnTo>
                    <a:pt x="583" y="390"/>
                  </a:lnTo>
                  <a:lnTo>
                    <a:pt x="590" y="391"/>
                  </a:lnTo>
                  <a:lnTo>
                    <a:pt x="596" y="393"/>
                  </a:lnTo>
                  <a:lnTo>
                    <a:pt x="601" y="397"/>
                  </a:lnTo>
                  <a:lnTo>
                    <a:pt x="606" y="403"/>
                  </a:lnTo>
                  <a:lnTo>
                    <a:pt x="610" y="411"/>
                  </a:lnTo>
                  <a:lnTo>
                    <a:pt x="612" y="422"/>
                  </a:lnTo>
                  <a:lnTo>
                    <a:pt x="613" y="435"/>
                  </a:lnTo>
                  <a:lnTo>
                    <a:pt x="611" y="452"/>
                  </a:lnTo>
                  <a:lnTo>
                    <a:pt x="608" y="473"/>
                  </a:lnTo>
                  <a:lnTo>
                    <a:pt x="602" y="497"/>
                  </a:lnTo>
                  <a:lnTo>
                    <a:pt x="594" y="523"/>
                  </a:lnTo>
                  <a:lnTo>
                    <a:pt x="586" y="544"/>
                  </a:lnTo>
                  <a:lnTo>
                    <a:pt x="578" y="560"/>
                  </a:lnTo>
                  <a:lnTo>
                    <a:pt x="570" y="572"/>
                  </a:lnTo>
                  <a:lnTo>
                    <a:pt x="563" y="579"/>
                  </a:lnTo>
                  <a:lnTo>
                    <a:pt x="557" y="584"/>
                  </a:lnTo>
                  <a:lnTo>
                    <a:pt x="551" y="585"/>
                  </a:lnTo>
                  <a:lnTo>
                    <a:pt x="545" y="613"/>
                  </a:lnTo>
                  <a:lnTo>
                    <a:pt x="535" y="642"/>
                  </a:lnTo>
                  <a:lnTo>
                    <a:pt x="521" y="671"/>
                  </a:lnTo>
                  <a:lnTo>
                    <a:pt x="504" y="700"/>
                  </a:lnTo>
                  <a:lnTo>
                    <a:pt x="484" y="727"/>
                  </a:lnTo>
                  <a:lnTo>
                    <a:pt x="460" y="753"/>
                  </a:lnTo>
                  <a:lnTo>
                    <a:pt x="434" y="775"/>
                  </a:lnTo>
                  <a:lnTo>
                    <a:pt x="404" y="794"/>
                  </a:lnTo>
                  <a:lnTo>
                    <a:pt x="372" y="808"/>
                  </a:lnTo>
                  <a:lnTo>
                    <a:pt x="339" y="816"/>
                  </a:lnTo>
                  <a:lnTo>
                    <a:pt x="306" y="819"/>
                  </a:lnTo>
                  <a:lnTo>
                    <a:pt x="273" y="816"/>
                  </a:lnTo>
                  <a:lnTo>
                    <a:pt x="240" y="808"/>
                  </a:lnTo>
                  <a:lnTo>
                    <a:pt x="207" y="794"/>
                  </a:lnTo>
                  <a:lnTo>
                    <a:pt x="178" y="775"/>
                  </a:lnTo>
                  <a:lnTo>
                    <a:pt x="151" y="753"/>
                  </a:lnTo>
                  <a:lnTo>
                    <a:pt x="128" y="727"/>
                  </a:lnTo>
                  <a:lnTo>
                    <a:pt x="108" y="700"/>
                  </a:lnTo>
                  <a:lnTo>
                    <a:pt x="91" y="671"/>
                  </a:lnTo>
                  <a:lnTo>
                    <a:pt x="78" y="642"/>
                  </a:lnTo>
                  <a:lnTo>
                    <a:pt x="68" y="613"/>
                  </a:lnTo>
                  <a:lnTo>
                    <a:pt x="62" y="585"/>
                  </a:lnTo>
                  <a:lnTo>
                    <a:pt x="56" y="584"/>
                  </a:lnTo>
                  <a:lnTo>
                    <a:pt x="49" y="580"/>
                  </a:lnTo>
                  <a:lnTo>
                    <a:pt x="42" y="572"/>
                  </a:lnTo>
                  <a:lnTo>
                    <a:pt x="35" y="560"/>
                  </a:lnTo>
                  <a:lnTo>
                    <a:pt x="27" y="544"/>
                  </a:lnTo>
                  <a:lnTo>
                    <a:pt x="19" y="523"/>
                  </a:lnTo>
                  <a:lnTo>
                    <a:pt x="11" y="497"/>
                  </a:lnTo>
                  <a:lnTo>
                    <a:pt x="5" y="474"/>
                  </a:lnTo>
                  <a:lnTo>
                    <a:pt x="1" y="453"/>
                  </a:lnTo>
                  <a:lnTo>
                    <a:pt x="0" y="436"/>
                  </a:lnTo>
                  <a:lnTo>
                    <a:pt x="1" y="423"/>
                  </a:lnTo>
                  <a:lnTo>
                    <a:pt x="3" y="412"/>
                  </a:lnTo>
                  <a:lnTo>
                    <a:pt x="7" y="404"/>
                  </a:lnTo>
                  <a:lnTo>
                    <a:pt x="11" y="398"/>
                  </a:lnTo>
                  <a:lnTo>
                    <a:pt x="17" y="394"/>
                  </a:lnTo>
                  <a:lnTo>
                    <a:pt x="23" y="392"/>
                  </a:lnTo>
                  <a:lnTo>
                    <a:pt x="30" y="391"/>
                  </a:lnTo>
                  <a:lnTo>
                    <a:pt x="36" y="391"/>
                  </a:lnTo>
                  <a:lnTo>
                    <a:pt x="30" y="372"/>
                  </a:lnTo>
                  <a:lnTo>
                    <a:pt x="26" y="353"/>
                  </a:lnTo>
                  <a:lnTo>
                    <a:pt x="21" y="321"/>
                  </a:lnTo>
                  <a:lnTo>
                    <a:pt x="19" y="289"/>
                  </a:lnTo>
                  <a:lnTo>
                    <a:pt x="20" y="259"/>
                  </a:lnTo>
                  <a:lnTo>
                    <a:pt x="25" y="229"/>
                  </a:lnTo>
                  <a:lnTo>
                    <a:pt x="35" y="198"/>
                  </a:lnTo>
                  <a:lnTo>
                    <a:pt x="47" y="171"/>
                  </a:lnTo>
                  <a:lnTo>
                    <a:pt x="62" y="145"/>
                  </a:lnTo>
                  <a:lnTo>
                    <a:pt x="79" y="122"/>
                  </a:lnTo>
                  <a:lnTo>
                    <a:pt x="98" y="102"/>
                  </a:lnTo>
                  <a:lnTo>
                    <a:pt x="118" y="81"/>
                  </a:lnTo>
                  <a:lnTo>
                    <a:pt x="141" y="63"/>
                  </a:lnTo>
                  <a:lnTo>
                    <a:pt x="164" y="47"/>
                  </a:lnTo>
                  <a:lnTo>
                    <a:pt x="184" y="34"/>
                  </a:lnTo>
                  <a:lnTo>
                    <a:pt x="206" y="23"/>
                  </a:lnTo>
                  <a:lnTo>
                    <a:pt x="229" y="14"/>
                  </a:lnTo>
                  <a:lnTo>
                    <a:pt x="257" y="5"/>
                  </a:lnTo>
                  <a:lnTo>
                    <a:pt x="287" y="1"/>
                  </a:lnTo>
                  <a:lnTo>
                    <a:pt x="3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09" name="Group 1708"/>
          <p:cNvGrpSpPr/>
          <p:nvPr/>
        </p:nvGrpSpPr>
        <p:grpSpPr>
          <a:xfrm>
            <a:off x="6075365" y="1256824"/>
            <a:ext cx="230981" cy="230981"/>
            <a:chOff x="8151813" y="1219200"/>
            <a:chExt cx="307975" cy="307975"/>
          </a:xfrm>
          <a:solidFill>
            <a:schemeClr val="tx1">
              <a:lumMod val="65000"/>
              <a:lumOff val="35000"/>
            </a:schemeClr>
          </a:solidFill>
        </p:grpSpPr>
        <p:sp>
          <p:nvSpPr>
            <p:cNvPr id="350" name="Freeform 152"/>
            <p:cNvSpPr>
              <a:spLocks noEditPoints="1"/>
            </p:cNvSpPr>
            <p:nvPr/>
          </p:nvSpPr>
          <p:spPr bwMode="auto">
            <a:xfrm>
              <a:off x="8151813" y="1219200"/>
              <a:ext cx="307975" cy="307975"/>
            </a:xfrm>
            <a:custGeom>
              <a:avLst/>
              <a:gdLst>
                <a:gd name="T0" fmla="*/ 1194 w 3294"/>
                <a:gd name="T1" fmla="*/ 1156 h 3303"/>
                <a:gd name="T2" fmla="*/ 975 w 3294"/>
                <a:gd name="T3" fmla="*/ 1651 h 3303"/>
                <a:gd name="T4" fmla="*/ 1125 w 3294"/>
                <a:gd name="T5" fmla="*/ 2047 h 3303"/>
                <a:gd name="T6" fmla="*/ 1309 w 3294"/>
                <a:gd name="T7" fmla="*/ 1931 h 3303"/>
                <a:gd name="T8" fmla="*/ 1457 w 3294"/>
                <a:gd name="T9" fmla="*/ 1851 h 3303"/>
                <a:gd name="T10" fmla="*/ 1575 w 3294"/>
                <a:gd name="T11" fmla="*/ 2005 h 3303"/>
                <a:gd name="T12" fmla="*/ 1619 w 3294"/>
                <a:gd name="T13" fmla="*/ 1937 h 3303"/>
                <a:gd name="T14" fmla="*/ 1666 w 3294"/>
                <a:gd name="T15" fmla="*/ 1936 h 3303"/>
                <a:gd name="T16" fmla="*/ 1720 w 3294"/>
                <a:gd name="T17" fmla="*/ 1990 h 3303"/>
                <a:gd name="T18" fmla="*/ 1751 w 3294"/>
                <a:gd name="T19" fmla="*/ 2121 h 3303"/>
                <a:gd name="T20" fmla="*/ 1956 w 3294"/>
                <a:gd name="T21" fmla="*/ 1919 h 3303"/>
                <a:gd name="T22" fmla="*/ 2160 w 3294"/>
                <a:gd name="T23" fmla="*/ 2029 h 3303"/>
                <a:gd name="T24" fmla="*/ 2314 w 3294"/>
                <a:gd name="T25" fmla="*/ 1710 h 3303"/>
                <a:gd name="T26" fmla="*/ 2141 w 3294"/>
                <a:gd name="T27" fmla="*/ 1198 h 3303"/>
                <a:gd name="T28" fmla="*/ 1645 w 3294"/>
                <a:gd name="T29" fmla="*/ 980 h 3303"/>
                <a:gd name="T30" fmla="*/ 1917 w 3294"/>
                <a:gd name="T31" fmla="*/ 155 h 3303"/>
                <a:gd name="T32" fmla="*/ 1889 w 3294"/>
                <a:gd name="T33" fmla="*/ 511 h 3303"/>
                <a:gd name="T34" fmla="*/ 2010 w 3294"/>
                <a:gd name="T35" fmla="*/ 866 h 3303"/>
                <a:gd name="T36" fmla="*/ 2283 w 3294"/>
                <a:gd name="T37" fmla="*/ 653 h 3303"/>
                <a:gd name="T38" fmla="*/ 2499 w 3294"/>
                <a:gd name="T39" fmla="*/ 405 h 3303"/>
                <a:gd name="T40" fmla="*/ 2812 w 3294"/>
                <a:gd name="T41" fmla="*/ 483 h 3303"/>
                <a:gd name="T42" fmla="*/ 2890 w 3294"/>
                <a:gd name="T43" fmla="*/ 797 h 3303"/>
                <a:gd name="T44" fmla="*/ 2641 w 3294"/>
                <a:gd name="T45" fmla="*/ 1015 h 3303"/>
                <a:gd name="T46" fmla="*/ 2429 w 3294"/>
                <a:gd name="T47" fmla="*/ 1286 h 3303"/>
                <a:gd name="T48" fmla="*/ 2783 w 3294"/>
                <a:gd name="T49" fmla="*/ 1409 h 3303"/>
                <a:gd name="T50" fmla="*/ 3139 w 3294"/>
                <a:gd name="T51" fmla="*/ 1381 h 3303"/>
                <a:gd name="T52" fmla="*/ 3291 w 3294"/>
                <a:gd name="T53" fmla="*/ 1695 h 3303"/>
                <a:gd name="T54" fmla="*/ 3065 w 3294"/>
                <a:gd name="T55" fmla="*/ 1954 h 3303"/>
                <a:gd name="T56" fmla="*/ 2743 w 3294"/>
                <a:gd name="T57" fmla="*/ 1853 h 3303"/>
                <a:gd name="T58" fmla="*/ 2402 w 3294"/>
                <a:gd name="T59" fmla="*/ 2073 h 3303"/>
                <a:gd name="T60" fmla="*/ 2680 w 3294"/>
                <a:gd name="T61" fmla="*/ 2297 h 3303"/>
                <a:gd name="T62" fmla="*/ 2899 w 3294"/>
                <a:gd name="T63" fmla="*/ 2543 h 3303"/>
                <a:gd name="T64" fmla="*/ 2783 w 3294"/>
                <a:gd name="T65" fmla="*/ 2846 h 3303"/>
                <a:gd name="T66" fmla="*/ 2465 w 3294"/>
                <a:gd name="T67" fmla="*/ 2885 h 3303"/>
                <a:gd name="T68" fmla="*/ 2279 w 3294"/>
                <a:gd name="T69" fmla="*/ 2610 h 3303"/>
                <a:gd name="T70" fmla="*/ 1951 w 3294"/>
                <a:gd name="T71" fmla="*/ 2462 h 3303"/>
                <a:gd name="T72" fmla="*/ 1913 w 3294"/>
                <a:gd name="T73" fmla="*/ 2825 h 3303"/>
                <a:gd name="T74" fmla="*/ 1894 w 3294"/>
                <a:gd name="T75" fmla="*/ 3180 h 3303"/>
                <a:gd name="T76" fmla="*/ 1564 w 3294"/>
                <a:gd name="T77" fmla="*/ 3291 h 3303"/>
                <a:gd name="T78" fmla="*/ 1338 w 3294"/>
                <a:gd name="T79" fmla="*/ 3032 h 3303"/>
                <a:gd name="T80" fmla="*/ 1476 w 3294"/>
                <a:gd name="T81" fmla="*/ 2727 h 3303"/>
                <a:gd name="T82" fmla="*/ 1167 w 3294"/>
                <a:gd name="T83" fmla="*/ 2371 h 3303"/>
                <a:gd name="T84" fmla="*/ 990 w 3294"/>
                <a:gd name="T85" fmla="*/ 2721 h 3303"/>
                <a:gd name="T86" fmla="*/ 722 w 3294"/>
                <a:gd name="T87" fmla="*/ 2911 h 3303"/>
                <a:gd name="T88" fmla="*/ 434 w 3294"/>
                <a:gd name="T89" fmla="*/ 2758 h 3303"/>
                <a:gd name="T90" fmla="*/ 434 w 3294"/>
                <a:gd name="T91" fmla="*/ 2438 h 3303"/>
                <a:gd name="T92" fmla="*/ 727 w 3294"/>
                <a:gd name="T93" fmla="*/ 2285 h 3303"/>
                <a:gd name="T94" fmla="*/ 816 w 3294"/>
                <a:gd name="T95" fmla="*/ 1889 h 3303"/>
                <a:gd name="T96" fmla="*/ 464 w 3294"/>
                <a:gd name="T97" fmla="*/ 1926 h 3303"/>
                <a:gd name="T98" fmla="*/ 121 w 3294"/>
                <a:gd name="T99" fmla="*/ 1900 h 3303"/>
                <a:gd name="T100" fmla="*/ 11 w 3294"/>
                <a:gd name="T101" fmla="*/ 1568 h 3303"/>
                <a:gd name="T102" fmla="*/ 271 w 3294"/>
                <a:gd name="T103" fmla="*/ 1341 h 3303"/>
                <a:gd name="T104" fmla="*/ 589 w 3294"/>
                <a:gd name="T105" fmla="*/ 1506 h 3303"/>
                <a:gd name="T106" fmla="*/ 969 w 3294"/>
                <a:gd name="T107" fmla="*/ 1115 h 3303"/>
                <a:gd name="T108" fmla="*/ 545 w 3294"/>
                <a:gd name="T109" fmla="*/ 974 h 3303"/>
                <a:gd name="T110" fmla="*/ 391 w 3294"/>
                <a:gd name="T111" fmla="*/ 686 h 3303"/>
                <a:gd name="T112" fmla="*/ 577 w 3294"/>
                <a:gd name="T113" fmla="*/ 418 h 3303"/>
                <a:gd name="T114" fmla="*/ 895 w 3294"/>
                <a:gd name="T115" fmla="*/ 457 h 3303"/>
                <a:gd name="T116" fmla="*/ 1009 w 3294"/>
                <a:gd name="T117" fmla="*/ 764 h 3303"/>
                <a:gd name="T118" fmla="*/ 1477 w 3294"/>
                <a:gd name="T119" fmla="*/ 802 h 3303"/>
                <a:gd name="T120" fmla="*/ 1357 w 3294"/>
                <a:gd name="T121" fmla="*/ 429 h 3303"/>
                <a:gd name="T122" fmla="*/ 1426 w 3294"/>
                <a:gd name="T123" fmla="*/ 91 h 3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94" h="3303">
                  <a:moveTo>
                    <a:pt x="1645" y="980"/>
                  </a:moveTo>
                  <a:lnTo>
                    <a:pt x="1581" y="983"/>
                  </a:lnTo>
                  <a:lnTo>
                    <a:pt x="1518" y="993"/>
                  </a:lnTo>
                  <a:lnTo>
                    <a:pt x="1457" y="1007"/>
                  </a:lnTo>
                  <a:lnTo>
                    <a:pt x="1399" y="1027"/>
                  </a:lnTo>
                  <a:lnTo>
                    <a:pt x="1343" y="1052"/>
                  </a:lnTo>
                  <a:lnTo>
                    <a:pt x="1290" y="1082"/>
                  </a:lnTo>
                  <a:lnTo>
                    <a:pt x="1241" y="1117"/>
                  </a:lnTo>
                  <a:lnTo>
                    <a:pt x="1194" y="1156"/>
                  </a:lnTo>
                  <a:lnTo>
                    <a:pt x="1150" y="1198"/>
                  </a:lnTo>
                  <a:lnTo>
                    <a:pt x="1112" y="1246"/>
                  </a:lnTo>
                  <a:lnTo>
                    <a:pt x="1077" y="1296"/>
                  </a:lnTo>
                  <a:lnTo>
                    <a:pt x="1047" y="1349"/>
                  </a:lnTo>
                  <a:lnTo>
                    <a:pt x="1022" y="1404"/>
                  </a:lnTo>
                  <a:lnTo>
                    <a:pt x="1002" y="1464"/>
                  </a:lnTo>
                  <a:lnTo>
                    <a:pt x="987" y="1524"/>
                  </a:lnTo>
                  <a:lnTo>
                    <a:pt x="978" y="1587"/>
                  </a:lnTo>
                  <a:lnTo>
                    <a:pt x="975" y="1651"/>
                  </a:lnTo>
                  <a:lnTo>
                    <a:pt x="978" y="1710"/>
                  </a:lnTo>
                  <a:lnTo>
                    <a:pt x="985" y="1767"/>
                  </a:lnTo>
                  <a:lnTo>
                    <a:pt x="997" y="1822"/>
                  </a:lnTo>
                  <a:lnTo>
                    <a:pt x="1014" y="1876"/>
                  </a:lnTo>
                  <a:lnTo>
                    <a:pt x="1034" y="1927"/>
                  </a:lnTo>
                  <a:lnTo>
                    <a:pt x="1059" y="1976"/>
                  </a:lnTo>
                  <a:lnTo>
                    <a:pt x="1087" y="2023"/>
                  </a:lnTo>
                  <a:lnTo>
                    <a:pt x="1119" y="2067"/>
                  </a:lnTo>
                  <a:lnTo>
                    <a:pt x="1125" y="2047"/>
                  </a:lnTo>
                  <a:lnTo>
                    <a:pt x="1133" y="2029"/>
                  </a:lnTo>
                  <a:lnTo>
                    <a:pt x="1143" y="2011"/>
                  </a:lnTo>
                  <a:lnTo>
                    <a:pt x="1156" y="1995"/>
                  </a:lnTo>
                  <a:lnTo>
                    <a:pt x="1171" y="1982"/>
                  </a:lnTo>
                  <a:lnTo>
                    <a:pt x="1191" y="1970"/>
                  </a:lnTo>
                  <a:lnTo>
                    <a:pt x="1214" y="1962"/>
                  </a:lnTo>
                  <a:lnTo>
                    <a:pt x="1247" y="1953"/>
                  </a:lnTo>
                  <a:lnTo>
                    <a:pt x="1279" y="1943"/>
                  </a:lnTo>
                  <a:lnTo>
                    <a:pt x="1309" y="1931"/>
                  </a:lnTo>
                  <a:lnTo>
                    <a:pt x="1337" y="1919"/>
                  </a:lnTo>
                  <a:lnTo>
                    <a:pt x="1362" y="1907"/>
                  </a:lnTo>
                  <a:lnTo>
                    <a:pt x="1386" y="1895"/>
                  </a:lnTo>
                  <a:lnTo>
                    <a:pt x="1406" y="1883"/>
                  </a:lnTo>
                  <a:lnTo>
                    <a:pt x="1423" y="1872"/>
                  </a:lnTo>
                  <a:lnTo>
                    <a:pt x="1438" y="1864"/>
                  </a:lnTo>
                  <a:lnTo>
                    <a:pt x="1448" y="1857"/>
                  </a:lnTo>
                  <a:lnTo>
                    <a:pt x="1454" y="1853"/>
                  </a:lnTo>
                  <a:lnTo>
                    <a:pt x="1457" y="1851"/>
                  </a:lnTo>
                  <a:lnTo>
                    <a:pt x="1541" y="2121"/>
                  </a:lnTo>
                  <a:lnTo>
                    <a:pt x="1558" y="2172"/>
                  </a:lnTo>
                  <a:lnTo>
                    <a:pt x="1558" y="2171"/>
                  </a:lnTo>
                  <a:lnTo>
                    <a:pt x="1572" y="2213"/>
                  </a:lnTo>
                  <a:lnTo>
                    <a:pt x="1616" y="2086"/>
                  </a:lnTo>
                  <a:lnTo>
                    <a:pt x="1600" y="2061"/>
                  </a:lnTo>
                  <a:lnTo>
                    <a:pt x="1588" y="2040"/>
                  </a:lnTo>
                  <a:lnTo>
                    <a:pt x="1580" y="2021"/>
                  </a:lnTo>
                  <a:lnTo>
                    <a:pt x="1575" y="2005"/>
                  </a:lnTo>
                  <a:lnTo>
                    <a:pt x="1573" y="1990"/>
                  </a:lnTo>
                  <a:lnTo>
                    <a:pt x="1573" y="1978"/>
                  </a:lnTo>
                  <a:lnTo>
                    <a:pt x="1576" y="1968"/>
                  </a:lnTo>
                  <a:lnTo>
                    <a:pt x="1581" y="1959"/>
                  </a:lnTo>
                  <a:lnTo>
                    <a:pt x="1587" y="1952"/>
                  </a:lnTo>
                  <a:lnTo>
                    <a:pt x="1594" y="1947"/>
                  </a:lnTo>
                  <a:lnTo>
                    <a:pt x="1602" y="1942"/>
                  </a:lnTo>
                  <a:lnTo>
                    <a:pt x="1610" y="1939"/>
                  </a:lnTo>
                  <a:lnTo>
                    <a:pt x="1619" y="1937"/>
                  </a:lnTo>
                  <a:lnTo>
                    <a:pt x="1626" y="1936"/>
                  </a:lnTo>
                  <a:lnTo>
                    <a:pt x="1633" y="1935"/>
                  </a:lnTo>
                  <a:lnTo>
                    <a:pt x="1639" y="1934"/>
                  </a:lnTo>
                  <a:lnTo>
                    <a:pt x="1643" y="1934"/>
                  </a:lnTo>
                  <a:lnTo>
                    <a:pt x="1646" y="1934"/>
                  </a:lnTo>
                  <a:lnTo>
                    <a:pt x="1648" y="1934"/>
                  </a:lnTo>
                  <a:lnTo>
                    <a:pt x="1653" y="1934"/>
                  </a:lnTo>
                  <a:lnTo>
                    <a:pt x="1659" y="1935"/>
                  </a:lnTo>
                  <a:lnTo>
                    <a:pt x="1666" y="1936"/>
                  </a:lnTo>
                  <a:lnTo>
                    <a:pt x="1674" y="1937"/>
                  </a:lnTo>
                  <a:lnTo>
                    <a:pt x="1682" y="1939"/>
                  </a:lnTo>
                  <a:lnTo>
                    <a:pt x="1690" y="1942"/>
                  </a:lnTo>
                  <a:lnTo>
                    <a:pt x="1698" y="1947"/>
                  </a:lnTo>
                  <a:lnTo>
                    <a:pt x="1706" y="1952"/>
                  </a:lnTo>
                  <a:lnTo>
                    <a:pt x="1712" y="1959"/>
                  </a:lnTo>
                  <a:lnTo>
                    <a:pt x="1716" y="1968"/>
                  </a:lnTo>
                  <a:lnTo>
                    <a:pt x="1719" y="1978"/>
                  </a:lnTo>
                  <a:lnTo>
                    <a:pt x="1720" y="1990"/>
                  </a:lnTo>
                  <a:lnTo>
                    <a:pt x="1718" y="2005"/>
                  </a:lnTo>
                  <a:lnTo>
                    <a:pt x="1713" y="2021"/>
                  </a:lnTo>
                  <a:lnTo>
                    <a:pt x="1705" y="2040"/>
                  </a:lnTo>
                  <a:lnTo>
                    <a:pt x="1693" y="2061"/>
                  </a:lnTo>
                  <a:lnTo>
                    <a:pt x="1676" y="2086"/>
                  </a:lnTo>
                  <a:lnTo>
                    <a:pt x="1721" y="2213"/>
                  </a:lnTo>
                  <a:lnTo>
                    <a:pt x="1735" y="2171"/>
                  </a:lnTo>
                  <a:lnTo>
                    <a:pt x="1735" y="2172"/>
                  </a:lnTo>
                  <a:lnTo>
                    <a:pt x="1751" y="2121"/>
                  </a:lnTo>
                  <a:lnTo>
                    <a:pt x="1836" y="1851"/>
                  </a:lnTo>
                  <a:lnTo>
                    <a:pt x="1838" y="1853"/>
                  </a:lnTo>
                  <a:lnTo>
                    <a:pt x="1845" y="1857"/>
                  </a:lnTo>
                  <a:lnTo>
                    <a:pt x="1855" y="1864"/>
                  </a:lnTo>
                  <a:lnTo>
                    <a:pt x="1869" y="1872"/>
                  </a:lnTo>
                  <a:lnTo>
                    <a:pt x="1887" y="1883"/>
                  </a:lnTo>
                  <a:lnTo>
                    <a:pt x="1907" y="1895"/>
                  </a:lnTo>
                  <a:lnTo>
                    <a:pt x="1931" y="1907"/>
                  </a:lnTo>
                  <a:lnTo>
                    <a:pt x="1956" y="1919"/>
                  </a:lnTo>
                  <a:lnTo>
                    <a:pt x="1984" y="1931"/>
                  </a:lnTo>
                  <a:lnTo>
                    <a:pt x="2014" y="1943"/>
                  </a:lnTo>
                  <a:lnTo>
                    <a:pt x="2046" y="1953"/>
                  </a:lnTo>
                  <a:lnTo>
                    <a:pt x="2078" y="1962"/>
                  </a:lnTo>
                  <a:lnTo>
                    <a:pt x="2101" y="1970"/>
                  </a:lnTo>
                  <a:lnTo>
                    <a:pt x="2120" y="1982"/>
                  </a:lnTo>
                  <a:lnTo>
                    <a:pt x="2137" y="1995"/>
                  </a:lnTo>
                  <a:lnTo>
                    <a:pt x="2150" y="2011"/>
                  </a:lnTo>
                  <a:lnTo>
                    <a:pt x="2160" y="2029"/>
                  </a:lnTo>
                  <a:lnTo>
                    <a:pt x="2168" y="2047"/>
                  </a:lnTo>
                  <a:lnTo>
                    <a:pt x="2174" y="2067"/>
                  </a:lnTo>
                  <a:lnTo>
                    <a:pt x="2206" y="2023"/>
                  </a:lnTo>
                  <a:lnTo>
                    <a:pt x="2234" y="1976"/>
                  </a:lnTo>
                  <a:lnTo>
                    <a:pt x="2258" y="1927"/>
                  </a:lnTo>
                  <a:lnTo>
                    <a:pt x="2279" y="1876"/>
                  </a:lnTo>
                  <a:lnTo>
                    <a:pt x="2295" y="1822"/>
                  </a:lnTo>
                  <a:lnTo>
                    <a:pt x="2307" y="1767"/>
                  </a:lnTo>
                  <a:lnTo>
                    <a:pt x="2314" y="1710"/>
                  </a:lnTo>
                  <a:lnTo>
                    <a:pt x="2316" y="1651"/>
                  </a:lnTo>
                  <a:lnTo>
                    <a:pt x="2313" y="1587"/>
                  </a:lnTo>
                  <a:lnTo>
                    <a:pt x="2304" y="1524"/>
                  </a:lnTo>
                  <a:lnTo>
                    <a:pt x="2289" y="1464"/>
                  </a:lnTo>
                  <a:lnTo>
                    <a:pt x="2269" y="1404"/>
                  </a:lnTo>
                  <a:lnTo>
                    <a:pt x="2244" y="1349"/>
                  </a:lnTo>
                  <a:lnTo>
                    <a:pt x="2214" y="1296"/>
                  </a:lnTo>
                  <a:lnTo>
                    <a:pt x="2180" y="1246"/>
                  </a:lnTo>
                  <a:lnTo>
                    <a:pt x="2141" y="1198"/>
                  </a:lnTo>
                  <a:lnTo>
                    <a:pt x="2097" y="1156"/>
                  </a:lnTo>
                  <a:lnTo>
                    <a:pt x="2051" y="1117"/>
                  </a:lnTo>
                  <a:lnTo>
                    <a:pt x="2001" y="1082"/>
                  </a:lnTo>
                  <a:lnTo>
                    <a:pt x="1948" y="1052"/>
                  </a:lnTo>
                  <a:lnTo>
                    <a:pt x="1892" y="1027"/>
                  </a:lnTo>
                  <a:lnTo>
                    <a:pt x="1834" y="1007"/>
                  </a:lnTo>
                  <a:lnTo>
                    <a:pt x="1773" y="993"/>
                  </a:lnTo>
                  <a:lnTo>
                    <a:pt x="1710" y="983"/>
                  </a:lnTo>
                  <a:lnTo>
                    <a:pt x="1645" y="980"/>
                  </a:lnTo>
                  <a:close/>
                  <a:moveTo>
                    <a:pt x="1646" y="0"/>
                  </a:moveTo>
                  <a:lnTo>
                    <a:pt x="1690" y="3"/>
                  </a:lnTo>
                  <a:lnTo>
                    <a:pt x="1730" y="11"/>
                  </a:lnTo>
                  <a:lnTo>
                    <a:pt x="1769" y="24"/>
                  </a:lnTo>
                  <a:lnTo>
                    <a:pt x="1805" y="42"/>
                  </a:lnTo>
                  <a:lnTo>
                    <a:pt x="1838" y="65"/>
                  </a:lnTo>
                  <a:lnTo>
                    <a:pt x="1868" y="91"/>
                  </a:lnTo>
                  <a:lnTo>
                    <a:pt x="1894" y="122"/>
                  </a:lnTo>
                  <a:lnTo>
                    <a:pt x="1917" y="155"/>
                  </a:lnTo>
                  <a:lnTo>
                    <a:pt x="1935" y="191"/>
                  </a:lnTo>
                  <a:lnTo>
                    <a:pt x="1948" y="230"/>
                  </a:lnTo>
                  <a:lnTo>
                    <a:pt x="1956" y="270"/>
                  </a:lnTo>
                  <a:lnTo>
                    <a:pt x="1959" y="313"/>
                  </a:lnTo>
                  <a:lnTo>
                    <a:pt x="1956" y="358"/>
                  </a:lnTo>
                  <a:lnTo>
                    <a:pt x="1947" y="400"/>
                  </a:lnTo>
                  <a:lnTo>
                    <a:pt x="1933" y="440"/>
                  </a:lnTo>
                  <a:lnTo>
                    <a:pt x="1913" y="477"/>
                  </a:lnTo>
                  <a:lnTo>
                    <a:pt x="1889" y="511"/>
                  </a:lnTo>
                  <a:lnTo>
                    <a:pt x="1860" y="541"/>
                  </a:lnTo>
                  <a:lnTo>
                    <a:pt x="1828" y="569"/>
                  </a:lnTo>
                  <a:lnTo>
                    <a:pt x="1792" y="591"/>
                  </a:lnTo>
                  <a:lnTo>
                    <a:pt x="1753" y="607"/>
                  </a:lnTo>
                  <a:lnTo>
                    <a:pt x="1753" y="792"/>
                  </a:lnTo>
                  <a:lnTo>
                    <a:pt x="1820" y="803"/>
                  </a:lnTo>
                  <a:lnTo>
                    <a:pt x="1886" y="819"/>
                  </a:lnTo>
                  <a:lnTo>
                    <a:pt x="1949" y="840"/>
                  </a:lnTo>
                  <a:lnTo>
                    <a:pt x="2010" y="866"/>
                  </a:lnTo>
                  <a:lnTo>
                    <a:pt x="2069" y="896"/>
                  </a:lnTo>
                  <a:lnTo>
                    <a:pt x="2126" y="930"/>
                  </a:lnTo>
                  <a:lnTo>
                    <a:pt x="2178" y="968"/>
                  </a:lnTo>
                  <a:lnTo>
                    <a:pt x="2308" y="838"/>
                  </a:lnTo>
                  <a:lnTo>
                    <a:pt x="2294" y="803"/>
                  </a:lnTo>
                  <a:lnTo>
                    <a:pt x="2285" y="765"/>
                  </a:lnTo>
                  <a:lnTo>
                    <a:pt x="2280" y="728"/>
                  </a:lnTo>
                  <a:lnTo>
                    <a:pt x="2279" y="691"/>
                  </a:lnTo>
                  <a:lnTo>
                    <a:pt x="2283" y="653"/>
                  </a:lnTo>
                  <a:lnTo>
                    <a:pt x="2291" y="617"/>
                  </a:lnTo>
                  <a:lnTo>
                    <a:pt x="2304" y="581"/>
                  </a:lnTo>
                  <a:lnTo>
                    <a:pt x="2321" y="546"/>
                  </a:lnTo>
                  <a:lnTo>
                    <a:pt x="2343" y="513"/>
                  </a:lnTo>
                  <a:lnTo>
                    <a:pt x="2370" y="483"/>
                  </a:lnTo>
                  <a:lnTo>
                    <a:pt x="2399" y="457"/>
                  </a:lnTo>
                  <a:lnTo>
                    <a:pt x="2431" y="436"/>
                  </a:lnTo>
                  <a:lnTo>
                    <a:pt x="2464" y="418"/>
                  </a:lnTo>
                  <a:lnTo>
                    <a:pt x="2499" y="405"/>
                  </a:lnTo>
                  <a:lnTo>
                    <a:pt x="2535" y="397"/>
                  </a:lnTo>
                  <a:lnTo>
                    <a:pt x="2572" y="392"/>
                  </a:lnTo>
                  <a:lnTo>
                    <a:pt x="2610" y="392"/>
                  </a:lnTo>
                  <a:lnTo>
                    <a:pt x="2646" y="397"/>
                  </a:lnTo>
                  <a:lnTo>
                    <a:pt x="2682" y="405"/>
                  </a:lnTo>
                  <a:lnTo>
                    <a:pt x="2717" y="418"/>
                  </a:lnTo>
                  <a:lnTo>
                    <a:pt x="2751" y="436"/>
                  </a:lnTo>
                  <a:lnTo>
                    <a:pt x="2782" y="457"/>
                  </a:lnTo>
                  <a:lnTo>
                    <a:pt x="2812" y="483"/>
                  </a:lnTo>
                  <a:lnTo>
                    <a:pt x="2838" y="513"/>
                  </a:lnTo>
                  <a:lnTo>
                    <a:pt x="2859" y="544"/>
                  </a:lnTo>
                  <a:lnTo>
                    <a:pt x="2877" y="579"/>
                  </a:lnTo>
                  <a:lnTo>
                    <a:pt x="2890" y="614"/>
                  </a:lnTo>
                  <a:lnTo>
                    <a:pt x="2898" y="650"/>
                  </a:lnTo>
                  <a:lnTo>
                    <a:pt x="2903" y="686"/>
                  </a:lnTo>
                  <a:lnTo>
                    <a:pt x="2903" y="723"/>
                  </a:lnTo>
                  <a:lnTo>
                    <a:pt x="2898" y="760"/>
                  </a:lnTo>
                  <a:lnTo>
                    <a:pt x="2890" y="797"/>
                  </a:lnTo>
                  <a:lnTo>
                    <a:pt x="2877" y="832"/>
                  </a:lnTo>
                  <a:lnTo>
                    <a:pt x="2859" y="865"/>
                  </a:lnTo>
                  <a:lnTo>
                    <a:pt x="2838" y="897"/>
                  </a:lnTo>
                  <a:lnTo>
                    <a:pt x="2812" y="926"/>
                  </a:lnTo>
                  <a:lnTo>
                    <a:pt x="2782" y="953"/>
                  </a:lnTo>
                  <a:lnTo>
                    <a:pt x="2749" y="975"/>
                  </a:lnTo>
                  <a:lnTo>
                    <a:pt x="2714" y="994"/>
                  </a:lnTo>
                  <a:lnTo>
                    <a:pt x="2678" y="1007"/>
                  </a:lnTo>
                  <a:lnTo>
                    <a:pt x="2641" y="1015"/>
                  </a:lnTo>
                  <a:lnTo>
                    <a:pt x="2603" y="1019"/>
                  </a:lnTo>
                  <a:lnTo>
                    <a:pt x="2564" y="1018"/>
                  </a:lnTo>
                  <a:lnTo>
                    <a:pt x="2527" y="1012"/>
                  </a:lnTo>
                  <a:lnTo>
                    <a:pt x="2490" y="1002"/>
                  </a:lnTo>
                  <a:lnTo>
                    <a:pt x="2454" y="986"/>
                  </a:lnTo>
                  <a:lnTo>
                    <a:pt x="2325" y="1116"/>
                  </a:lnTo>
                  <a:lnTo>
                    <a:pt x="2364" y="1169"/>
                  </a:lnTo>
                  <a:lnTo>
                    <a:pt x="2399" y="1227"/>
                  </a:lnTo>
                  <a:lnTo>
                    <a:pt x="2429" y="1286"/>
                  </a:lnTo>
                  <a:lnTo>
                    <a:pt x="2455" y="1347"/>
                  </a:lnTo>
                  <a:lnTo>
                    <a:pt x="2476" y="1411"/>
                  </a:lnTo>
                  <a:lnTo>
                    <a:pt x="2493" y="1478"/>
                  </a:lnTo>
                  <a:lnTo>
                    <a:pt x="2504" y="1546"/>
                  </a:lnTo>
                  <a:lnTo>
                    <a:pt x="2688" y="1546"/>
                  </a:lnTo>
                  <a:lnTo>
                    <a:pt x="2705" y="1507"/>
                  </a:lnTo>
                  <a:lnTo>
                    <a:pt x="2727" y="1471"/>
                  </a:lnTo>
                  <a:lnTo>
                    <a:pt x="2753" y="1439"/>
                  </a:lnTo>
                  <a:lnTo>
                    <a:pt x="2783" y="1409"/>
                  </a:lnTo>
                  <a:lnTo>
                    <a:pt x="2817" y="1385"/>
                  </a:lnTo>
                  <a:lnTo>
                    <a:pt x="2854" y="1365"/>
                  </a:lnTo>
                  <a:lnTo>
                    <a:pt x="2894" y="1351"/>
                  </a:lnTo>
                  <a:lnTo>
                    <a:pt x="2937" y="1342"/>
                  </a:lnTo>
                  <a:lnTo>
                    <a:pt x="2981" y="1339"/>
                  </a:lnTo>
                  <a:lnTo>
                    <a:pt x="3023" y="1341"/>
                  </a:lnTo>
                  <a:lnTo>
                    <a:pt x="3065" y="1350"/>
                  </a:lnTo>
                  <a:lnTo>
                    <a:pt x="3103" y="1363"/>
                  </a:lnTo>
                  <a:lnTo>
                    <a:pt x="3139" y="1381"/>
                  </a:lnTo>
                  <a:lnTo>
                    <a:pt x="3173" y="1403"/>
                  </a:lnTo>
                  <a:lnTo>
                    <a:pt x="3202" y="1430"/>
                  </a:lnTo>
                  <a:lnTo>
                    <a:pt x="3229" y="1461"/>
                  </a:lnTo>
                  <a:lnTo>
                    <a:pt x="3251" y="1494"/>
                  </a:lnTo>
                  <a:lnTo>
                    <a:pt x="3269" y="1530"/>
                  </a:lnTo>
                  <a:lnTo>
                    <a:pt x="3283" y="1568"/>
                  </a:lnTo>
                  <a:lnTo>
                    <a:pt x="3291" y="1609"/>
                  </a:lnTo>
                  <a:lnTo>
                    <a:pt x="3294" y="1651"/>
                  </a:lnTo>
                  <a:lnTo>
                    <a:pt x="3291" y="1695"/>
                  </a:lnTo>
                  <a:lnTo>
                    <a:pt x="3283" y="1735"/>
                  </a:lnTo>
                  <a:lnTo>
                    <a:pt x="3269" y="1774"/>
                  </a:lnTo>
                  <a:lnTo>
                    <a:pt x="3251" y="1810"/>
                  </a:lnTo>
                  <a:lnTo>
                    <a:pt x="3229" y="1843"/>
                  </a:lnTo>
                  <a:lnTo>
                    <a:pt x="3202" y="1873"/>
                  </a:lnTo>
                  <a:lnTo>
                    <a:pt x="3173" y="1900"/>
                  </a:lnTo>
                  <a:lnTo>
                    <a:pt x="3139" y="1923"/>
                  </a:lnTo>
                  <a:lnTo>
                    <a:pt x="3103" y="1941"/>
                  </a:lnTo>
                  <a:lnTo>
                    <a:pt x="3065" y="1954"/>
                  </a:lnTo>
                  <a:lnTo>
                    <a:pt x="3023" y="1962"/>
                  </a:lnTo>
                  <a:lnTo>
                    <a:pt x="2981" y="1965"/>
                  </a:lnTo>
                  <a:lnTo>
                    <a:pt x="2941" y="1963"/>
                  </a:lnTo>
                  <a:lnTo>
                    <a:pt x="2902" y="1955"/>
                  </a:lnTo>
                  <a:lnTo>
                    <a:pt x="2865" y="1943"/>
                  </a:lnTo>
                  <a:lnTo>
                    <a:pt x="2831" y="1926"/>
                  </a:lnTo>
                  <a:lnTo>
                    <a:pt x="2799" y="1906"/>
                  </a:lnTo>
                  <a:lnTo>
                    <a:pt x="2769" y="1882"/>
                  </a:lnTo>
                  <a:lnTo>
                    <a:pt x="2743" y="1853"/>
                  </a:lnTo>
                  <a:lnTo>
                    <a:pt x="2720" y="1823"/>
                  </a:lnTo>
                  <a:lnTo>
                    <a:pt x="2701" y="1790"/>
                  </a:lnTo>
                  <a:lnTo>
                    <a:pt x="2687" y="1754"/>
                  </a:lnTo>
                  <a:lnTo>
                    <a:pt x="2505" y="1754"/>
                  </a:lnTo>
                  <a:lnTo>
                    <a:pt x="2494" y="1822"/>
                  </a:lnTo>
                  <a:lnTo>
                    <a:pt x="2479" y="1889"/>
                  </a:lnTo>
                  <a:lnTo>
                    <a:pt x="2458" y="1953"/>
                  </a:lnTo>
                  <a:lnTo>
                    <a:pt x="2432" y="2014"/>
                  </a:lnTo>
                  <a:lnTo>
                    <a:pt x="2402" y="2073"/>
                  </a:lnTo>
                  <a:lnTo>
                    <a:pt x="2367" y="2131"/>
                  </a:lnTo>
                  <a:lnTo>
                    <a:pt x="2329" y="2184"/>
                  </a:lnTo>
                  <a:lnTo>
                    <a:pt x="2459" y="2314"/>
                  </a:lnTo>
                  <a:lnTo>
                    <a:pt x="2494" y="2300"/>
                  </a:lnTo>
                  <a:lnTo>
                    <a:pt x="2530" y="2291"/>
                  </a:lnTo>
                  <a:lnTo>
                    <a:pt x="2568" y="2285"/>
                  </a:lnTo>
                  <a:lnTo>
                    <a:pt x="2606" y="2285"/>
                  </a:lnTo>
                  <a:lnTo>
                    <a:pt x="2643" y="2289"/>
                  </a:lnTo>
                  <a:lnTo>
                    <a:pt x="2680" y="2297"/>
                  </a:lnTo>
                  <a:lnTo>
                    <a:pt x="2716" y="2310"/>
                  </a:lnTo>
                  <a:lnTo>
                    <a:pt x="2750" y="2328"/>
                  </a:lnTo>
                  <a:lnTo>
                    <a:pt x="2783" y="2350"/>
                  </a:lnTo>
                  <a:lnTo>
                    <a:pt x="2813" y="2377"/>
                  </a:lnTo>
                  <a:lnTo>
                    <a:pt x="2839" y="2406"/>
                  </a:lnTo>
                  <a:lnTo>
                    <a:pt x="2860" y="2438"/>
                  </a:lnTo>
                  <a:lnTo>
                    <a:pt x="2877" y="2471"/>
                  </a:lnTo>
                  <a:lnTo>
                    <a:pt x="2890" y="2506"/>
                  </a:lnTo>
                  <a:lnTo>
                    <a:pt x="2899" y="2543"/>
                  </a:lnTo>
                  <a:lnTo>
                    <a:pt x="2903" y="2580"/>
                  </a:lnTo>
                  <a:lnTo>
                    <a:pt x="2903" y="2617"/>
                  </a:lnTo>
                  <a:lnTo>
                    <a:pt x="2899" y="2653"/>
                  </a:lnTo>
                  <a:lnTo>
                    <a:pt x="2890" y="2689"/>
                  </a:lnTo>
                  <a:lnTo>
                    <a:pt x="2877" y="2724"/>
                  </a:lnTo>
                  <a:lnTo>
                    <a:pt x="2860" y="2758"/>
                  </a:lnTo>
                  <a:lnTo>
                    <a:pt x="2839" y="2790"/>
                  </a:lnTo>
                  <a:lnTo>
                    <a:pt x="2813" y="2820"/>
                  </a:lnTo>
                  <a:lnTo>
                    <a:pt x="2783" y="2846"/>
                  </a:lnTo>
                  <a:lnTo>
                    <a:pt x="2751" y="2867"/>
                  </a:lnTo>
                  <a:lnTo>
                    <a:pt x="2718" y="2885"/>
                  </a:lnTo>
                  <a:lnTo>
                    <a:pt x="2683" y="2898"/>
                  </a:lnTo>
                  <a:lnTo>
                    <a:pt x="2647" y="2906"/>
                  </a:lnTo>
                  <a:lnTo>
                    <a:pt x="2610" y="2911"/>
                  </a:lnTo>
                  <a:lnTo>
                    <a:pt x="2573" y="2911"/>
                  </a:lnTo>
                  <a:lnTo>
                    <a:pt x="2536" y="2906"/>
                  </a:lnTo>
                  <a:lnTo>
                    <a:pt x="2500" y="2898"/>
                  </a:lnTo>
                  <a:lnTo>
                    <a:pt x="2465" y="2885"/>
                  </a:lnTo>
                  <a:lnTo>
                    <a:pt x="2432" y="2867"/>
                  </a:lnTo>
                  <a:lnTo>
                    <a:pt x="2400" y="2846"/>
                  </a:lnTo>
                  <a:lnTo>
                    <a:pt x="2370" y="2820"/>
                  </a:lnTo>
                  <a:lnTo>
                    <a:pt x="2344" y="2789"/>
                  </a:lnTo>
                  <a:lnTo>
                    <a:pt x="2322" y="2756"/>
                  </a:lnTo>
                  <a:lnTo>
                    <a:pt x="2304" y="2721"/>
                  </a:lnTo>
                  <a:lnTo>
                    <a:pt x="2291" y="2685"/>
                  </a:lnTo>
                  <a:lnTo>
                    <a:pt x="2283" y="2648"/>
                  </a:lnTo>
                  <a:lnTo>
                    <a:pt x="2279" y="2610"/>
                  </a:lnTo>
                  <a:lnTo>
                    <a:pt x="2280" y="2572"/>
                  </a:lnTo>
                  <a:lnTo>
                    <a:pt x="2286" y="2533"/>
                  </a:lnTo>
                  <a:lnTo>
                    <a:pt x="2296" y="2496"/>
                  </a:lnTo>
                  <a:lnTo>
                    <a:pt x="2310" y="2461"/>
                  </a:lnTo>
                  <a:lnTo>
                    <a:pt x="2182" y="2332"/>
                  </a:lnTo>
                  <a:lnTo>
                    <a:pt x="2128" y="2371"/>
                  </a:lnTo>
                  <a:lnTo>
                    <a:pt x="2071" y="2406"/>
                  </a:lnTo>
                  <a:lnTo>
                    <a:pt x="2012" y="2436"/>
                  </a:lnTo>
                  <a:lnTo>
                    <a:pt x="1951" y="2462"/>
                  </a:lnTo>
                  <a:lnTo>
                    <a:pt x="1887" y="2483"/>
                  </a:lnTo>
                  <a:lnTo>
                    <a:pt x="1821" y="2500"/>
                  </a:lnTo>
                  <a:lnTo>
                    <a:pt x="1753" y="2511"/>
                  </a:lnTo>
                  <a:lnTo>
                    <a:pt x="1753" y="2695"/>
                  </a:lnTo>
                  <a:lnTo>
                    <a:pt x="1792" y="2712"/>
                  </a:lnTo>
                  <a:lnTo>
                    <a:pt x="1828" y="2734"/>
                  </a:lnTo>
                  <a:lnTo>
                    <a:pt x="1860" y="2761"/>
                  </a:lnTo>
                  <a:lnTo>
                    <a:pt x="1888" y="2791"/>
                  </a:lnTo>
                  <a:lnTo>
                    <a:pt x="1913" y="2825"/>
                  </a:lnTo>
                  <a:lnTo>
                    <a:pt x="1932" y="2862"/>
                  </a:lnTo>
                  <a:lnTo>
                    <a:pt x="1947" y="2902"/>
                  </a:lnTo>
                  <a:lnTo>
                    <a:pt x="1956" y="2944"/>
                  </a:lnTo>
                  <a:lnTo>
                    <a:pt x="1959" y="2990"/>
                  </a:lnTo>
                  <a:lnTo>
                    <a:pt x="1956" y="3032"/>
                  </a:lnTo>
                  <a:lnTo>
                    <a:pt x="1948" y="3073"/>
                  </a:lnTo>
                  <a:lnTo>
                    <a:pt x="1935" y="3111"/>
                  </a:lnTo>
                  <a:lnTo>
                    <a:pt x="1917" y="3147"/>
                  </a:lnTo>
                  <a:lnTo>
                    <a:pt x="1894" y="3180"/>
                  </a:lnTo>
                  <a:lnTo>
                    <a:pt x="1868" y="3211"/>
                  </a:lnTo>
                  <a:lnTo>
                    <a:pt x="1838" y="3238"/>
                  </a:lnTo>
                  <a:lnTo>
                    <a:pt x="1805" y="3260"/>
                  </a:lnTo>
                  <a:lnTo>
                    <a:pt x="1769" y="3278"/>
                  </a:lnTo>
                  <a:lnTo>
                    <a:pt x="1730" y="3291"/>
                  </a:lnTo>
                  <a:lnTo>
                    <a:pt x="1690" y="3300"/>
                  </a:lnTo>
                  <a:lnTo>
                    <a:pt x="1646" y="3303"/>
                  </a:lnTo>
                  <a:lnTo>
                    <a:pt x="1604" y="3300"/>
                  </a:lnTo>
                  <a:lnTo>
                    <a:pt x="1564" y="3291"/>
                  </a:lnTo>
                  <a:lnTo>
                    <a:pt x="1525" y="3278"/>
                  </a:lnTo>
                  <a:lnTo>
                    <a:pt x="1489" y="3260"/>
                  </a:lnTo>
                  <a:lnTo>
                    <a:pt x="1456" y="3238"/>
                  </a:lnTo>
                  <a:lnTo>
                    <a:pt x="1426" y="3211"/>
                  </a:lnTo>
                  <a:lnTo>
                    <a:pt x="1400" y="3180"/>
                  </a:lnTo>
                  <a:lnTo>
                    <a:pt x="1377" y="3147"/>
                  </a:lnTo>
                  <a:lnTo>
                    <a:pt x="1359" y="3111"/>
                  </a:lnTo>
                  <a:lnTo>
                    <a:pt x="1346" y="3073"/>
                  </a:lnTo>
                  <a:lnTo>
                    <a:pt x="1338" y="3032"/>
                  </a:lnTo>
                  <a:lnTo>
                    <a:pt x="1335" y="2990"/>
                  </a:lnTo>
                  <a:lnTo>
                    <a:pt x="1337" y="2949"/>
                  </a:lnTo>
                  <a:lnTo>
                    <a:pt x="1345" y="2910"/>
                  </a:lnTo>
                  <a:lnTo>
                    <a:pt x="1357" y="2873"/>
                  </a:lnTo>
                  <a:lnTo>
                    <a:pt x="1374" y="2839"/>
                  </a:lnTo>
                  <a:lnTo>
                    <a:pt x="1394" y="2807"/>
                  </a:lnTo>
                  <a:lnTo>
                    <a:pt x="1418" y="2777"/>
                  </a:lnTo>
                  <a:lnTo>
                    <a:pt x="1446" y="2750"/>
                  </a:lnTo>
                  <a:lnTo>
                    <a:pt x="1476" y="2727"/>
                  </a:lnTo>
                  <a:lnTo>
                    <a:pt x="1509" y="2708"/>
                  </a:lnTo>
                  <a:lnTo>
                    <a:pt x="1545" y="2693"/>
                  </a:lnTo>
                  <a:lnTo>
                    <a:pt x="1545" y="2511"/>
                  </a:lnTo>
                  <a:lnTo>
                    <a:pt x="1476" y="2500"/>
                  </a:lnTo>
                  <a:lnTo>
                    <a:pt x="1410" y="2484"/>
                  </a:lnTo>
                  <a:lnTo>
                    <a:pt x="1346" y="2463"/>
                  </a:lnTo>
                  <a:lnTo>
                    <a:pt x="1284" y="2437"/>
                  </a:lnTo>
                  <a:lnTo>
                    <a:pt x="1224" y="2406"/>
                  </a:lnTo>
                  <a:lnTo>
                    <a:pt x="1167" y="2371"/>
                  </a:lnTo>
                  <a:lnTo>
                    <a:pt x="1113" y="2332"/>
                  </a:lnTo>
                  <a:lnTo>
                    <a:pt x="984" y="2461"/>
                  </a:lnTo>
                  <a:lnTo>
                    <a:pt x="999" y="2496"/>
                  </a:lnTo>
                  <a:lnTo>
                    <a:pt x="1009" y="2533"/>
                  </a:lnTo>
                  <a:lnTo>
                    <a:pt x="1014" y="2572"/>
                  </a:lnTo>
                  <a:lnTo>
                    <a:pt x="1015" y="2610"/>
                  </a:lnTo>
                  <a:lnTo>
                    <a:pt x="1011" y="2648"/>
                  </a:lnTo>
                  <a:lnTo>
                    <a:pt x="1003" y="2685"/>
                  </a:lnTo>
                  <a:lnTo>
                    <a:pt x="990" y="2721"/>
                  </a:lnTo>
                  <a:lnTo>
                    <a:pt x="973" y="2756"/>
                  </a:lnTo>
                  <a:lnTo>
                    <a:pt x="951" y="2789"/>
                  </a:lnTo>
                  <a:lnTo>
                    <a:pt x="924" y="2820"/>
                  </a:lnTo>
                  <a:lnTo>
                    <a:pt x="895" y="2846"/>
                  </a:lnTo>
                  <a:lnTo>
                    <a:pt x="863" y="2867"/>
                  </a:lnTo>
                  <a:lnTo>
                    <a:pt x="830" y="2885"/>
                  </a:lnTo>
                  <a:lnTo>
                    <a:pt x="795" y="2898"/>
                  </a:lnTo>
                  <a:lnTo>
                    <a:pt x="759" y="2906"/>
                  </a:lnTo>
                  <a:lnTo>
                    <a:pt x="722" y="2911"/>
                  </a:lnTo>
                  <a:lnTo>
                    <a:pt x="684" y="2911"/>
                  </a:lnTo>
                  <a:lnTo>
                    <a:pt x="648" y="2906"/>
                  </a:lnTo>
                  <a:lnTo>
                    <a:pt x="612" y="2898"/>
                  </a:lnTo>
                  <a:lnTo>
                    <a:pt x="577" y="2885"/>
                  </a:lnTo>
                  <a:lnTo>
                    <a:pt x="543" y="2867"/>
                  </a:lnTo>
                  <a:lnTo>
                    <a:pt x="511" y="2846"/>
                  </a:lnTo>
                  <a:lnTo>
                    <a:pt x="482" y="2820"/>
                  </a:lnTo>
                  <a:lnTo>
                    <a:pt x="456" y="2790"/>
                  </a:lnTo>
                  <a:lnTo>
                    <a:pt x="434" y="2758"/>
                  </a:lnTo>
                  <a:lnTo>
                    <a:pt x="417" y="2724"/>
                  </a:lnTo>
                  <a:lnTo>
                    <a:pt x="404" y="2689"/>
                  </a:lnTo>
                  <a:lnTo>
                    <a:pt x="396" y="2653"/>
                  </a:lnTo>
                  <a:lnTo>
                    <a:pt x="391" y="2617"/>
                  </a:lnTo>
                  <a:lnTo>
                    <a:pt x="391" y="2580"/>
                  </a:lnTo>
                  <a:lnTo>
                    <a:pt x="396" y="2543"/>
                  </a:lnTo>
                  <a:lnTo>
                    <a:pt x="404" y="2506"/>
                  </a:lnTo>
                  <a:lnTo>
                    <a:pt x="417" y="2471"/>
                  </a:lnTo>
                  <a:lnTo>
                    <a:pt x="434" y="2438"/>
                  </a:lnTo>
                  <a:lnTo>
                    <a:pt x="456" y="2406"/>
                  </a:lnTo>
                  <a:lnTo>
                    <a:pt x="482" y="2377"/>
                  </a:lnTo>
                  <a:lnTo>
                    <a:pt x="512" y="2350"/>
                  </a:lnTo>
                  <a:lnTo>
                    <a:pt x="544" y="2328"/>
                  </a:lnTo>
                  <a:lnTo>
                    <a:pt x="578" y="2310"/>
                  </a:lnTo>
                  <a:lnTo>
                    <a:pt x="614" y="2297"/>
                  </a:lnTo>
                  <a:lnTo>
                    <a:pt x="651" y="2289"/>
                  </a:lnTo>
                  <a:lnTo>
                    <a:pt x="688" y="2285"/>
                  </a:lnTo>
                  <a:lnTo>
                    <a:pt x="727" y="2285"/>
                  </a:lnTo>
                  <a:lnTo>
                    <a:pt x="764" y="2291"/>
                  </a:lnTo>
                  <a:lnTo>
                    <a:pt x="800" y="2300"/>
                  </a:lnTo>
                  <a:lnTo>
                    <a:pt x="836" y="2314"/>
                  </a:lnTo>
                  <a:lnTo>
                    <a:pt x="966" y="2184"/>
                  </a:lnTo>
                  <a:lnTo>
                    <a:pt x="927" y="2131"/>
                  </a:lnTo>
                  <a:lnTo>
                    <a:pt x="893" y="2073"/>
                  </a:lnTo>
                  <a:lnTo>
                    <a:pt x="863" y="2014"/>
                  </a:lnTo>
                  <a:lnTo>
                    <a:pt x="837" y="1953"/>
                  </a:lnTo>
                  <a:lnTo>
                    <a:pt x="816" y="1889"/>
                  </a:lnTo>
                  <a:lnTo>
                    <a:pt x="800" y="1822"/>
                  </a:lnTo>
                  <a:lnTo>
                    <a:pt x="789" y="1754"/>
                  </a:lnTo>
                  <a:lnTo>
                    <a:pt x="607" y="1754"/>
                  </a:lnTo>
                  <a:lnTo>
                    <a:pt x="593" y="1790"/>
                  </a:lnTo>
                  <a:lnTo>
                    <a:pt x="574" y="1823"/>
                  </a:lnTo>
                  <a:lnTo>
                    <a:pt x="551" y="1853"/>
                  </a:lnTo>
                  <a:lnTo>
                    <a:pt x="525" y="1882"/>
                  </a:lnTo>
                  <a:lnTo>
                    <a:pt x="496" y="1906"/>
                  </a:lnTo>
                  <a:lnTo>
                    <a:pt x="464" y="1926"/>
                  </a:lnTo>
                  <a:lnTo>
                    <a:pt x="429" y="1943"/>
                  </a:lnTo>
                  <a:lnTo>
                    <a:pt x="392" y="1955"/>
                  </a:lnTo>
                  <a:lnTo>
                    <a:pt x="353" y="1963"/>
                  </a:lnTo>
                  <a:lnTo>
                    <a:pt x="313" y="1965"/>
                  </a:lnTo>
                  <a:lnTo>
                    <a:pt x="271" y="1962"/>
                  </a:lnTo>
                  <a:lnTo>
                    <a:pt x="229" y="1954"/>
                  </a:lnTo>
                  <a:lnTo>
                    <a:pt x="191" y="1941"/>
                  </a:lnTo>
                  <a:lnTo>
                    <a:pt x="155" y="1923"/>
                  </a:lnTo>
                  <a:lnTo>
                    <a:pt x="121" y="1900"/>
                  </a:lnTo>
                  <a:lnTo>
                    <a:pt x="91" y="1873"/>
                  </a:lnTo>
                  <a:lnTo>
                    <a:pt x="65" y="1843"/>
                  </a:lnTo>
                  <a:lnTo>
                    <a:pt x="43" y="1810"/>
                  </a:lnTo>
                  <a:lnTo>
                    <a:pt x="25" y="1774"/>
                  </a:lnTo>
                  <a:lnTo>
                    <a:pt x="11" y="1735"/>
                  </a:lnTo>
                  <a:lnTo>
                    <a:pt x="3" y="1695"/>
                  </a:lnTo>
                  <a:lnTo>
                    <a:pt x="0" y="1651"/>
                  </a:lnTo>
                  <a:lnTo>
                    <a:pt x="3" y="1609"/>
                  </a:lnTo>
                  <a:lnTo>
                    <a:pt x="11" y="1568"/>
                  </a:lnTo>
                  <a:lnTo>
                    <a:pt x="25" y="1530"/>
                  </a:lnTo>
                  <a:lnTo>
                    <a:pt x="43" y="1494"/>
                  </a:lnTo>
                  <a:lnTo>
                    <a:pt x="65" y="1461"/>
                  </a:lnTo>
                  <a:lnTo>
                    <a:pt x="91" y="1430"/>
                  </a:lnTo>
                  <a:lnTo>
                    <a:pt x="121" y="1403"/>
                  </a:lnTo>
                  <a:lnTo>
                    <a:pt x="155" y="1381"/>
                  </a:lnTo>
                  <a:lnTo>
                    <a:pt x="191" y="1363"/>
                  </a:lnTo>
                  <a:lnTo>
                    <a:pt x="229" y="1349"/>
                  </a:lnTo>
                  <a:lnTo>
                    <a:pt x="271" y="1341"/>
                  </a:lnTo>
                  <a:lnTo>
                    <a:pt x="313" y="1338"/>
                  </a:lnTo>
                  <a:lnTo>
                    <a:pt x="357" y="1341"/>
                  </a:lnTo>
                  <a:lnTo>
                    <a:pt x="399" y="1350"/>
                  </a:lnTo>
                  <a:lnTo>
                    <a:pt x="439" y="1364"/>
                  </a:lnTo>
                  <a:lnTo>
                    <a:pt x="476" y="1384"/>
                  </a:lnTo>
                  <a:lnTo>
                    <a:pt x="510" y="1408"/>
                  </a:lnTo>
                  <a:lnTo>
                    <a:pt x="541" y="1438"/>
                  </a:lnTo>
                  <a:lnTo>
                    <a:pt x="567" y="1470"/>
                  </a:lnTo>
                  <a:lnTo>
                    <a:pt x="589" y="1506"/>
                  </a:lnTo>
                  <a:lnTo>
                    <a:pt x="606" y="1545"/>
                  </a:lnTo>
                  <a:lnTo>
                    <a:pt x="790" y="1545"/>
                  </a:lnTo>
                  <a:lnTo>
                    <a:pt x="801" y="1477"/>
                  </a:lnTo>
                  <a:lnTo>
                    <a:pt x="817" y="1410"/>
                  </a:lnTo>
                  <a:lnTo>
                    <a:pt x="839" y="1346"/>
                  </a:lnTo>
                  <a:lnTo>
                    <a:pt x="865" y="1285"/>
                  </a:lnTo>
                  <a:lnTo>
                    <a:pt x="895" y="1226"/>
                  </a:lnTo>
                  <a:lnTo>
                    <a:pt x="930" y="1168"/>
                  </a:lnTo>
                  <a:lnTo>
                    <a:pt x="969" y="1115"/>
                  </a:lnTo>
                  <a:lnTo>
                    <a:pt x="840" y="986"/>
                  </a:lnTo>
                  <a:lnTo>
                    <a:pt x="804" y="1001"/>
                  </a:lnTo>
                  <a:lnTo>
                    <a:pt x="767" y="1011"/>
                  </a:lnTo>
                  <a:lnTo>
                    <a:pt x="730" y="1017"/>
                  </a:lnTo>
                  <a:lnTo>
                    <a:pt x="691" y="1018"/>
                  </a:lnTo>
                  <a:lnTo>
                    <a:pt x="653" y="1014"/>
                  </a:lnTo>
                  <a:lnTo>
                    <a:pt x="616" y="1006"/>
                  </a:lnTo>
                  <a:lnTo>
                    <a:pt x="580" y="993"/>
                  </a:lnTo>
                  <a:lnTo>
                    <a:pt x="545" y="974"/>
                  </a:lnTo>
                  <a:lnTo>
                    <a:pt x="512" y="952"/>
                  </a:lnTo>
                  <a:lnTo>
                    <a:pt x="482" y="926"/>
                  </a:lnTo>
                  <a:lnTo>
                    <a:pt x="456" y="896"/>
                  </a:lnTo>
                  <a:lnTo>
                    <a:pt x="434" y="865"/>
                  </a:lnTo>
                  <a:lnTo>
                    <a:pt x="417" y="831"/>
                  </a:lnTo>
                  <a:lnTo>
                    <a:pt x="404" y="796"/>
                  </a:lnTo>
                  <a:lnTo>
                    <a:pt x="396" y="759"/>
                  </a:lnTo>
                  <a:lnTo>
                    <a:pt x="391" y="723"/>
                  </a:lnTo>
                  <a:lnTo>
                    <a:pt x="391" y="686"/>
                  </a:lnTo>
                  <a:lnTo>
                    <a:pt x="396" y="649"/>
                  </a:lnTo>
                  <a:lnTo>
                    <a:pt x="404" y="613"/>
                  </a:lnTo>
                  <a:lnTo>
                    <a:pt x="417" y="578"/>
                  </a:lnTo>
                  <a:lnTo>
                    <a:pt x="434" y="544"/>
                  </a:lnTo>
                  <a:lnTo>
                    <a:pt x="456" y="512"/>
                  </a:lnTo>
                  <a:lnTo>
                    <a:pt x="482" y="483"/>
                  </a:lnTo>
                  <a:lnTo>
                    <a:pt x="511" y="457"/>
                  </a:lnTo>
                  <a:lnTo>
                    <a:pt x="543" y="435"/>
                  </a:lnTo>
                  <a:lnTo>
                    <a:pt x="577" y="418"/>
                  </a:lnTo>
                  <a:lnTo>
                    <a:pt x="612" y="405"/>
                  </a:lnTo>
                  <a:lnTo>
                    <a:pt x="648" y="396"/>
                  </a:lnTo>
                  <a:lnTo>
                    <a:pt x="684" y="392"/>
                  </a:lnTo>
                  <a:lnTo>
                    <a:pt x="722" y="392"/>
                  </a:lnTo>
                  <a:lnTo>
                    <a:pt x="759" y="396"/>
                  </a:lnTo>
                  <a:lnTo>
                    <a:pt x="795" y="405"/>
                  </a:lnTo>
                  <a:lnTo>
                    <a:pt x="830" y="418"/>
                  </a:lnTo>
                  <a:lnTo>
                    <a:pt x="863" y="435"/>
                  </a:lnTo>
                  <a:lnTo>
                    <a:pt x="895" y="457"/>
                  </a:lnTo>
                  <a:lnTo>
                    <a:pt x="924" y="483"/>
                  </a:lnTo>
                  <a:lnTo>
                    <a:pt x="951" y="512"/>
                  </a:lnTo>
                  <a:lnTo>
                    <a:pt x="973" y="545"/>
                  </a:lnTo>
                  <a:lnTo>
                    <a:pt x="990" y="580"/>
                  </a:lnTo>
                  <a:lnTo>
                    <a:pt x="1003" y="615"/>
                  </a:lnTo>
                  <a:lnTo>
                    <a:pt x="1011" y="652"/>
                  </a:lnTo>
                  <a:lnTo>
                    <a:pt x="1015" y="690"/>
                  </a:lnTo>
                  <a:lnTo>
                    <a:pt x="1014" y="727"/>
                  </a:lnTo>
                  <a:lnTo>
                    <a:pt x="1009" y="764"/>
                  </a:lnTo>
                  <a:lnTo>
                    <a:pt x="1000" y="802"/>
                  </a:lnTo>
                  <a:lnTo>
                    <a:pt x="985" y="837"/>
                  </a:lnTo>
                  <a:lnTo>
                    <a:pt x="1115" y="967"/>
                  </a:lnTo>
                  <a:lnTo>
                    <a:pt x="1169" y="929"/>
                  </a:lnTo>
                  <a:lnTo>
                    <a:pt x="1226" y="895"/>
                  </a:lnTo>
                  <a:lnTo>
                    <a:pt x="1285" y="864"/>
                  </a:lnTo>
                  <a:lnTo>
                    <a:pt x="1347" y="839"/>
                  </a:lnTo>
                  <a:lnTo>
                    <a:pt x="1411" y="818"/>
                  </a:lnTo>
                  <a:lnTo>
                    <a:pt x="1477" y="802"/>
                  </a:lnTo>
                  <a:lnTo>
                    <a:pt x="1545" y="791"/>
                  </a:lnTo>
                  <a:lnTo>
                    <a:pt x="1545" y="609"/>
                  </a:lnTo>
                  <a:lnTo>
                    <a:pt x="1509" y="594"/>
                  </a:lnTo>
                  <a:lnTo>
                    <a:pt x="1476" y="575"/>
                  </a:lnTo>
                  <a:lnTo>
                    <a:pt x="1446" y="553"/>
                  </a:lnTo>
                  <a:lnTo>
                    <a:pt x="1418" y="526"/>
                  </a:lnTo>
                  <a:lnTo>
                    <a:pt x="1394" y="496"/>
                  </a:lnTo>
                  <a:lnTo>
                    <a:pt x="1374" y="464"/>
                  </a:lnTo>
                  <a:lnTo>
                    <a:pt x="1357" y="429"/>
                  </a:lnTo>
                  <a:lnTo>
                    <a:pt x="1345" y="393"/>
                  </a:lnTo>
                  <a:lnTo>
                    <a:pt x="1337" y="354"/>
                  </a:lnTo>
                  <a:lnTo>
                    <a:pt x="1335" y="313"/>
                  </a:lnTo>
                  <a:lnTo>
                    <a:pt x="1338" y="270"/>
                  </a:lnTo>
                  <a:lnTo>
                    <a:pt x="1346" y="230"/>
                  </a:lnTo>
                  <a:lnTo>
                    <a:pt x="1359" y="191"/>
                  </a:lnTo>
                  <a:lnTo>
                    <a:pt x="1377" y="155"/>
                  </a:lnTo>
                  <a:lnTo>
                    <a:pt x="1400" y="122"/>
                  </a:lnTo>
                  <a:lnTo>
                    <a:pt x="1426" y="91"/>
                  </a:lnTo>
                  <a:lnTo>
                    <a:pt x="1456" y="65"/>
                  </a:lnTo>
                  <a:lnTo>
                    <a:pt x="1489" y="42"/>
                  </a:lnTo>
                  <a:lnTo>
                    <a:pt x="1525" y="24"/>
                  </a:lnTo>
                  <a:lnTo>
                    <a:pt x="1564" y="11"/>
                  </a:lnTo>
                  <a:lnTo>
                    <a:pt x="1604" y="3"/>
                  </a:lnTo>
                  <a:lnTo>
                    <a:pt x="16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1" name="Freeform 153"/>
            <p:cNvSpPr>
              <a:spLocks/>
            </p:cNvSpPr>
            <p:nvPr/>
          </p:nvSpPr>
          <p:spPr bwMode="auto">
            <a:xfrm>
              <a:off x="8278813" y="1325563"/>
              <a:ext cx="52388" cy="69850"/>
            </a:xfrm>
            <a:custGeom>
              <a:avLst/>
              <a:gdLst>
                <a:gd name="T0" fmla="*/ 319 w 564"/>
                <a:gd name="T1" fmla="*/ 2 h 752"/>
                <a:gd name="T2" fmla="*/ 365 w 564"/>
                <a:gd name="T3" fmla="*/ 13 h 752"/>
                <a:gd name="T4" fmla="*/ 401 w 564"/>
                <a:gd name="T5" fmla="*/ 30 h 752"/>
                <a:gd name="T6" fmla="*/ 435 w 564"/>
                <a:gd name="T7" fmla="*/ 53 h 752"/>
                <a:gd name="T8" fmla="*/ 456 w 564"/>
                <a:gd name="T9" fmla="*/ 75 h 752"/>
                <a:gd name="T10" fmla="*/ 466 w 564"/>
                <a:gd name="T11" fmla="*/ 90 h 752"/>
                <a:gd name="T12" fmla="*/ 468 w 564"/>
                <a:gd name="T13" fmla="*/ 92 h 752"/>
                <a:gd name="T14" fmla="*/ 476 w 564"/>
                <a:gd name="T15" fmla="*/ 94 h 752"/>
                <a:gd name="T16" fmla="*/ 489 w 564"/>
                <a:gd name="T17" fmla="*/ 99 h 752"/>
                <a:gd name="T18" fmla="*/ 505 w 564"/>
                <a:gd name="T19" fmla="*/ 111 h 752"/>
                <a:gd name="T20" fmla="*/ 521 w 564"/>
                <a:gd name="T21" fmla="*/ 129 h 752"/>
                <a:gd name="T22" fmla="*/ 535 w 564"/>
                <a:gd name="T23" fmla="*/ 158 h 752"/>
                <a:gd name="T24" fmla="*/ 545 w 564"/>
                <a:gd name="T25" fmla="*/ 199 h 752"/>
                <a:gd name="T26" fmla="*/ 547 w 564"/>
                <a:gd name="T27" fmla="*/ 253 h 752"/>
                <a:gd name="T28" fmla="*/ 540 w 564"/>
                <a:gd name="T29" fmla="*/ 324 h 752"/>
                <a:gd name="T30" fmla="*/ 530 w 564"/>
                <a:gd name="T31" fmla="*/ 360 h 752"/>
                <a:gd name="T32" fmla="*/ 544 w 564"/>
                <a:gd name="T33" fmla="*/ 361 h 752"/>
                <a:gd name="T34" fmla="*/ 555 w 564"/>
                <a:gd name="T35" fmla="*/ 368 h 752"/>
                <a:gd name="T36" fmla="*/ 563 w 564"/>
                <a:gd name="T37" fmla="*/ 384 h 752"/>
                <a:gd name="T38" fmla="*/ 563 w 564"/>
                <a:gd name="T39" fmla="*/ 413 h 752"/>
                <a:gd name="T40" fmla="*/ 555 w 564"/>
                <a:gd name="T41" fmla="*/ 455 h 752"/>
                <a:gd name="T42" fmla="*/ 537 w 564"/>
                <a:gd name="T43" fmla="*/ 504 h 752"/>
                <a:gd name="T44" fmla="*/ 521 w 564"/>
                <a:gd name="T45" fmla="*/ 530 h 752"/>
                <a:gd name="T46" fmla="*/ 507 w 564"/>
                <a:gd name="T47" fmla="*/ 538 h 752"/>
                <a:gd name="T48" fmla="*/ 493 w 564"/>
                <a:gd name="T49" fmla="*/ 590 h 752"/>
                <a:gd name="T50" fmla="*/ 465 w 564"/>
                <a:gd name="T51" fmla="*/ 642 h 752"/>
                <a:gd name="T52" fmla="*/ 425 w 564"/>
                <a:gd name="T53" fmla="*/ 690 h 752"/>
                <a:gd name="T54" fmla="*/ 373 w 564"/>
                <a:gd name="T55" fmla="*/ 728 h 752"/>
                <a:gd name="T56" fmla="*/ 313 w 564"/>
                <a:gd name="T57" fmla="*/ 750 h 752"/>
                <a:gd name="T58" fmla="*/ 251 w 564"/>
                <a:gd name="T59" fmla="*/ 750 h 752"/>
                <a:gd name="T60" fmla="*/ 191 w 564"/>
                <a:gd name="T61" fmla="*/ 728 h 752"/>
                <a:gd name="T62" fmla="*/ 139 w 564"/>
                <a:gd name="T63" fmla="*/ 690 h 752"/>
                <a:gd name="T64" fmla="*/ 99 w 564"/>
                <a:gd name="T65" fmla="*/ 642 h 752"/>
                <a:gd name="T66" fmla="*/ 72 w 564"/>
                <a:gd name="T67" fmla="*/ 590 h 752"/>
                <a:gd name="T68" fmla="*/ 57 w 564"/>
                <a:gd name="T69" fmla="*/ 538 h 752"/>
                <a:gd name="T70" fmla="*/ 43 w 564"/>
                <a:gd name="T71" fmla="*/ 530 h 752"/>
                <a:gd name="T72" fmla="*/ 27 w 564"/>
                <a:gd name="T73" fmla="*/ 504 h 752"/>
                <a:gd name="T74" fmla="*/ 10 w 564"/>
                <a:gd name="T75" fmla="*/ 455 h 752"/>
                <a:gd name="T76" fmla="*/ 1 w 564"/>
                <a:gd name="T77" fmla="*/ 412 h 752"/>
                <a:gd name="T78" fmla="*/ 1 w 564"/>
                <a:gd name="T79" fmla="*/ 383 h 752"/>
                <a:gd name="T80" fmla="*/ 9 w 564"/>
                <a:gd name="T81" fmla="*/ 367 h 752"/>
                <a:gd name="T82" fmla="*/ 20 w 564"/>
                <a:gd name="T83" fmla="*/ 359 h 752"/>
                <a:gd name="T84" fmla="*/ 34 w 564"/>
                <a:gd name="T85" fmla="*/ 358 h 752"/>
                <a:gd name="T86" fmla="*/ 24 w 564"/>
                <a:gd name="T87" fmla="*/ 323 h 752"/>
                <a:gd name="T88" fmla="*/ 17 w 564"/>
                <a:gd name="T89" fmla="*/ 264 h 752"/>
                <a:gd name="T90" fmla="*/ 24 w 564"/>
                <a:gd name="T91" fmla="*/ 209 h 752"/>
                <a:gd name="T92" fmla="*/ 43 w 564"/>
                <a:gd name="T93" fmla="*/ 156 h 752"/>
                <a:gd name="T94" fmla="*/ 73 w 564"/>
                <a:gd name="T95" fmla="*/ 111 h 752"/>
                <a:gd name="T96" fmla="*/ 109 w 564"/>
                <a:gd name="T97" fmla="*/ 73 h 752"/>
                <a:gd name="T98" fmla="*/ 151 w 564"/>
                <a:gd name="T99" fmla="*/ 41 h 752"/>
                <a:gd name="T100" fmla="*/ 210 w 564"/>
                <a:gd name="T101" fmla="*/ 11 h 752"/>
                <a:gd name="T102" fmla="*/ 264 w 564"/>
                <a:gd name="T103" fmla="*/ 1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4" h="752">
                  <a:moveTo>
                    <a:pt x="293" y="0"/>
                  </a:moveTo>
                  <a:lnTo>
                    <a:pt x="319" y="2"/>
                  </a:lnTo>
                  <a:lnTo>
                    <a:pt x="343" y="6"/>
                  </a:lnTo>
                  <a:lnTo>
                    <a:pt x="365" y="13"/>
                  </a:lnTo>
                  <a:lnTo>
                    <a:pt x="384" y="21"/>
                  </a:lnTo>
                  <a:lnTo>
                    <a:pt x="401" y="30"/>
                  </a:lnTo>
                  <a:lnTo>
                    <a:pt x="420" y="41"/>
                  </a:lnTo>
                  <a:lnTo>
                    <a:pt x="435" y="53"/>
                  </a:lnTo>
                  <a:lnTo>
                    <a:pt x="447" y="65"/>
                  </a:lnTo>
                  <a:lnTo>
                    <a:pt x="456" y="75"/>
                  </a:lnTo>
                  <a:lnTo>
                    <a:pt x="462" y="84"/>
                  </a:lnTo>
                  <a:lnTo>
                    <a:pt x="466" y="90"/>
                  </a:lnTo>
                  <a:lnTo>
                    <a:pt x="467" y="92"/>
                  </a:lnTo>
                  <a:lnTo>
                    <a:pt x="468" y="92"/>
                  </a:lnTo>
                  <a:lnTo>
                    <a:pt x="471" y="93"/>
                  </a:lnTo>
                  <a:lnTo>
                    <a:pt x="476" y="94"/>
                  </a:lnTo>
                  <a:lnTo>
                    <a:pt x="482" y="96"/>
                  </a:lnTo>
                  <a:lnTo>
                    <a:pt x="489" y="99"/>
                  </a:lnTo>
                  <a:lnTo>
                    <a:pt x="497" y="104"/>
                  </a:lnTo>
                  <a:lnTo>
                    <a:pt x="505" y="111"/>
                  </a:lnTo>
                  <a:lnTo>
                    <a:pt x="513" y="119"/>
                  </a:lnTo>
                  <a:lnTo>
                    <a:pt x="521" y="129"/>
                  </a:lnTo>
                  <a:lnTo>
                    <a:pt x="529" y="142"/>
                  </a:lnTo>
                  <a:lnTo>
                    <a:pt x="535" y="158"/>
                  </a:lnTo>
                  <a:lnTo>
                    <a:pt x="541" y="177"/>
                  </a:lnTo>
                  <a:lnTo>
                    <a:pt x="545" y="199"/>
                  </a:lnTo>
                  <a:lnTo>
                    <a:pt x="547" y="224"/>
                  </a:lnTo>
                  <a:lnTo>
                    <a:pt x="547" y="253"/>
                  </a:lnTo>
                  <a:lnTo>
                    <a:pt x="545" y="286"/>
                  </a:lnTo>
                  <a:lnTo>
                    <a:pt x="540" y="324"/>
                  </a:lnTo>
                  <a:lnTo>
                    <a:pt x="536" y="342"/>
                  </a:lnTo>
                  <a:lnTo>
                    <a:pt x="530" y="360"/>
                  </a:lnTo>
                  <a:lnTo>
                    <a:pt x="537" y="360"/>
                  </a:lnTo>
                  <a:lnTo>
                    <a:pt x="544" y="361"/>
                  </a:lnTo>
                  <a:lnTo>
                    <a:pt x="550" y="363"/>
                  </a:lnTo>
                  <a:lnTo>
                    <a:pt x="555" y="368"/>
                  </a:lnTo>
                  <a:lnTo>
                    <a:pt x="560" y="375"/>
                  </a:lnTo>
                  <a:lnTo>
                    <a:pt x="563" y="384"/>
                  </a:lnTo>
                  <a:lnTo>
                    <a:pt x="564" y="397"/>
                  </a:lnTo>
                  <a:lnTo>
                    <a:pt x="563" y="413"/>
                  </a:lnTo>
                  <a:lnTo>
                    <a:pt x="560" y="432"/>
                  </a:lnTo>
                  <a:lnTo>
                    <a:pt x="555" y="455"/>
                  </a:lnTo>
                  <a:lnTo>
                    <a:pt x="546" y="483"/>
                  </a:lnTo>
                  <a:lnTo>
                    <a:pt x="537" y="504"/>
                  </a:lnTo>
                  <a:lnTo>
                    <a:pt x="529" y="519"/>
                  </a:lnTo>
                  <a:lnTo>
                    <a:pt x="521" y="530"/>
                  </a:lnTo>
                  <a:lnTo>
                    <a:pt x="514" y="536"/>
                  </a:lnTo>
                  <a:lnTo>
                    <a:pt x="507" y="538"/>
                  </a:lnTo>
                  <a:lnTo>
                    <a:pt x="502" y="563"/>
                  </a:lnTo>
                  <a:lnTo>
                    <a:pt x="493" y="590"/>
                  </a:lnTo>
                  <a:lnTo>
                    <a:pt x="481" y="616"/>
                  </a:lnTo>
                  <a:lnTo>
                    <a:pt x="465" y="642"/>
                  </a:lnTo>
                  <a:lnTo>
                    <a:pt x="446" y="667"/>
                  </a:lnTo>
                  <a:lnTo>
                    <a:pt x="425" y="690"/>
                  </a:lnTo>
                  <a:lnTo>
                    <a:pt x="400" y="711"/>
                  </a:lnTo>
                  <a:lnTo>
                    <a:pt x="373" y="728"/>
                  </a:lnTo>
                  <a:lnTo>
                    <a:pt x="343" y="741"/>
                  </a:lnTo>
                  <a:lnTo>
                    <a:pt x="313" y="750"/>
                  </a:lnTo>
                  <a:lnTo>
                    <a:pt x="282" y="752"/>
                  </a:lnTo>
                  <a:lnTo>
                    <a:pt x="251" y="750"/>
                  </a:lnTo>
                  <a:lnTo>
                    <a:pt x="222" y="741"/>
                  </a:lnTo>
                  <a:lnTo>
                    <a:pt x="191" y="728"/>
                  </a:lnTo>
                  <a:lnTo>
                    <a:pt x="164" y="711"/>
                  </a:lnTo>
                  <a:lnTo>
                    <a:pt x="139" y="690"/>
                  </a:lnTo>
                  <a:lnTo>
                    <a:pt x="118" y="667"/>
                  </a:lnTo>
                  <a:lnTo>
                    <a:pt x="99" y="642"/>
                  </a:lnTo>
                  <a:lnTo>
                    <a:pt x="84" y="616"/>
                  </a:lnTo>
                  <a:lnTo>
                    <a:pt x="72" y="590"/>
                  </a:lnTo>
                  <a:lnTo>
                    <a:pt x="63" y="563"/>
                  </a:lnTo>
                  <a:lnTo>
                    <a:pt x="57" y="538"/>
                  </a:lnTo>
                  <a:lnTo>
                    <a:pt x="50" y="536"/>
                  </a:lnTo>
                  <a:lnTo>
                    <a:pt x="43" y="530"/>
                  </a:lnTo>
                  <a:lnTo>
                    <a:pt x="35" y="519"/>
                  </a:lnTo>
                  <a:lnTo>
                    <a:pt x="27" y="504"/>
                  </a:lnTo>
                  <a:lnTo>
                    <a:pt x="19" y="483"/>
                  </a:lnTo>
                  <a:lnTo>
                    <a:pt x="10" y="455"/>
                  </a:lnTo>
                  <a:lnTo>
                    <a:pt x="4" y="432"/>
                  </a:lnTo>
                  <a:lnTo>
                    <a:pt x="1" y="412"/>
                  </a:lnTo>
                  <a:lnTo>
                    <a:pt x="0" y="396"/>
                  </a:lnTo>
                  <a:lnTo>
                    <a:pt x="1" y="383"/>
                  </a:lnTo>
                  <a:lnTo>
                    <a:pt x="4" y="374"/>
                  </a:lnTo>
                  <a:lnTo>
                    <a:pt x="9" y="367"/>
                  </a:lnTo>
                  <a:lnTo>
                    <a:pt x="14" y="362"/>
                  </a:lnTo>
                  <a:lnTo>
                    <a:pt x="20" y="359"/>
                  </a:lnTo>
                  <a:lnTo>
                    <a:pt x="27" y="358"/>
                  </a:lnTo>
                  <a:lnTo>
                    <a:pt x="34" y="358"/>
                  </a:lnTo>
                  <a:lnTo>
                    <a:pt x="28" y="340"/>
                  </a:lnTo>
                  <a:lnTo>
                    <a:pt x="24" y="323"/>
                  </a:lnTo>
                  <a:lnTo>
                    <a:pt x="19" y="292"/>
                  </a:lnTo>
                  <a:lnTo>
                    <a:pt x="17" y="264"/>
                  </a:lnTo>
                  <a:lnTo>
                    <a:pt x="19" y="236"/>
                  </a:lnTo>
                  <a:lnTo>
                    <a:pt x="24" y="209"/>
                  </a:lnTo>
                  <a:lnTo>
                    <a:pt x="32" y="181"/>
                  </a:lnTo>
                  <a:lnTo>
                    <a:pt x="43" y="156"/>
                  </a:lnTo>
                  <a:lnTo>
                    <a:pt x="57" y="132"/>
                  </a:lnTo>
                  <a:lnTo>
                    <a:pt x="73" y="111"/>
                  </a:lnTo>
                  <a:lnTo>
                    <a:pt x="90" y="93"/>
                  </a:lnTo>
                  <a:lnTo>
                    <a:pt x="109" y="73"/>
                  </a:lnTo>
                  <a:lnTo>
                    <a:pt x="129" y="56"/>
                  </a:lnTo>
                  <a:lnTo>
                    <a:pt x="151" y="41"/>
                  </a:lnTo>
                  <a:lnTo>
                    <a:pt x="179" y="24"/>
                  </a:lnTo>
                  <a:lnTo>
                    <a:pt x="210" y="11"/>
                  </a:lnTo>
                  <a:lnTo>
                    <a:pt x="236" y="4"/>
                  </a:lnTo>
                  <a:lnTo>
                    <a:pt x="264" y="1"/>
                  </a:lnTo>
                  <a:lnTo>
                    <a:pt x="2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0" name="Group 1709"/>
          <p:cNvGrpSpPr/>
          <p:nvPr/>
        </p:nvGrpSpPr>
        <p:grpSpPr>
          <a:xfrm>
            <a:off x="5484259" y="1260991"/>
            <a:ext cx="233363" cy="222647"/>
            <a:chOff x="7350125" y="1225550"/>
            <a:chExt cx="311150" cy="296863"/>
          </a:xfrm>
          <a:solidFill>
            <a:schemeClr val="tx1">
              <a:lumMod val="65000"/>
              <a:lumOff val="35000"/>
            </a:schemeClr>
          </a:solidFill>
        </p:grpSpPr>
        <p:sp>
          <p:nvSpPr>
            <p:cNvPr id="355" name="Freeform 158"/>
            <p:cNvSpPr>
              <a:spLocks/>
            </p:cNvSpPr>
            <p:nvPr/>
          </p:nvSpPr>
          <p:spPr bwMode="auto">
            <a:xfrm>
              <a:off x="7488238" y="1336675"/>
              <a:ext cx="38100" cy="49213"/>
            </a:xfrm>
            <a:custGeom>
              <a:avLst/>
              <a:gdLst>
                <a:gd name="T0" fmla="*/ 244 w 406"/>
                <a:gd name="T1" fmla="*/ 2 h 530"/>
                <a:gd name="T2" fmla="*/ 280 w 406"/>
                <a:gd name="T3" fmla="*/ 14 h 530"/>
                <a:gd name="T4" fmla="*/ 311 w 406"/>
                <a:gd name="T5" fmla="*/ 31 h 530"/>
                <a:gd name="T6" fmla="*/ 332 w 406"/>
                <a:gd name="T7" fmla="*/ 51 h 530"/>
                <a:gd name="T8" fmla="*/ 343 w 406"/>
                <a:gd name="T9" fmla="*/ 65 h 530"/>
                <a:gd name="T10" fmla="*/ 345 w 406"/>
                <a:gd name="T11" fmla="*/ 67 h 530"/>
                <a:gd name="T12" fmla="*/ 352 w 406"/>
                <a:gd name="T13" fmla="*/ 68 h 530"/>
                <a:gd name="T14" fmla="*/ 363 w 406"/>
                <a:gd name="T15" fmla="*/ 74 h 530"/>
                <a:gd name="T16" fmla="*/ 376 w 406"/>
                <a:gd name="T17" fmla="*/ 84 h 530"/>
                <a:gd name="T18" fmla="*/ 389 w 406"/>
                <a:gd name="T19" fmla="*/ 103 h 530"/>
                <a:gd name="T20" fmla="*/ 399 w 406"/>
                <a:gd name="T21" fmla="*/ 131 h 530"/>
                <a:gd name="T22" fmla="*/ 403 w 406"/>
                <a:gd name="T23" fmla="*/ 170 h 530"/>
                <a:gd name="T24" fmla="*/ 399 w 406"/>
                <a:gd name="T25" fmla="*/ 223 h 530"/>
                <a:gd name="T26" fmla="*/ 398 w 406"/>
                <a:gd name="T27" fmla="*/ 258 h 530"/>
                <a:gd name="T28" fmla="*/ 405 w 406"/>
                <a:gd name="T29" fmla="*/ 268 h 530"/>
                <a:gd name="T30" fmla="*/ 406 w 406"/>
                <a:gd name="T31" fmla="*/ 290 h 530"/>
                <a:gd name="T32" fmla="*/ 399 w 406"/>
                <a:gd name="T33" fmla="*/ 324 h 530"/>
                <a:gd name="T34" fmla="*/ 385 w 406"/>
                <a:gd name="T35" fmla="*/ 361 h 530"/>
                <a:gd name="T36" fmla="*/ 373 w 406"/>
                <a:gd name="T37" fmla="*/ 378 h 530"/>
                <a:gd name="T38" fmla="*/ 362 w 406"/>
                <a:gd name="T39" fmla="*/ 381 h 530"/>
                <a:gd name="T40" fmla="*/ 354 w 406"/>
                <a:gd name="T41" fmla="*/ 397 h 530"/>
                <a:gd name="T42" fmla="*/ 343 w 406"/>
                <a:gd name="T43" fmla="*/ 434 h 530"/>
                <a:gd name="T44" fmla="*/ 323 w 406"/>
                <a:gd name="T45" fmla="*/ 468 h 530"/>
                <a:gd name="T46" fmla="*/ 294 w 406"/>
                <a:gd name="T47" fmla="*/ 498 h 530"/>
                <a:gd name="T48" fmla="*/ 254 w 406"/>
                <a:gd name="T49" fmla="*/ 521 h 530"/>
                <a:gd name="T50" fmla="*/ 200 w 406"/>
                <a:gd name="T51" fmla="*/ 530 h 530"/>
                <a:gd name="T52" fmla="*/ 147 w 406"/>
                <a:gd name="T53" fmla="*/ 518 h 530"/>
                <a:gd name="T54" fmla="*/ 105 w 406"/>
                <a:gd name="T55" fmla="*/ 494 h 530"/>
                <a:gd name="T56" fmla="*/ 76 w 406"/>
                <a:gd name="T57" fmla="*/ 463 h 530"/>
                <a:gd name="T58" fmla="*/ 57 w 406"/>
                <a:gd name="T59" fmla="*/ 427 h 530"/>
                <a:gd name="T60" fmla="*/ 45 w 406"/>
                <a:gd name="T61" fmla="*/ 390 h 530"/>
                <a:gd name="T62" fmla="*/ 37 w 406"/>
                <a:gd name="T63" fmla="*/ 371 h 530"/>
                <a:gd name="T64" fmla="*/ 25 w 406"/>
                <a:gd name="T65" fmla="*/ 360 h 530"/>
                <a:gd name="T66" fmla="*/ 14 w 406"/>
                <a:gd name="T67" fmla="*/ 334 h 530"/>
                <a:gd name="T68" fmla="*/ 3 w 406"/>
                <a:gd name="T69" fmla="*/ 296 h 530"/>
                <a:gd name="T70" fmla="*/ 0 w 406"/>
                <a:gd name="T71" fmla="*/ 268 h 530"/>
                <a:gd name="T72" fmla="*/ 5 w 406"/>
                <a:gd name="T73" fmla="*/ 252 h 530"/>
                <a:gd name="T74" fmla="*/ 14 w 406"/>
                <a:gd name="T75" fmla="*/ 246 h 530"/>
                <a:gd name="T76" fmla="*/ 24 w 406"/>
                <a:gd name="T77" fmla="*/ 244 h 530"/>
                <a:gd name="T78" fmla="*/ 15 w 406"/>
                <a:gd name="T79" fmla="*/ 197 h 530"/>
                <a:gd name="T80" fmla="*/ 20 w 406"/>
                <a:gd name="T81" fmla="*/ 151 h 530"/>
                <a:gd name="T82" fmla="*/ 40 w 406"/>
                <a:gd name="T83" fmla="*/ 104 h 530"/>
                <a:gd name="T84" fmla="*/ 69 w 406"/>
                <a:gd name="T85" fmla="*/ 67 h 530"/>
                <a:gd name="T86" fmla="*/ 113 w 406"/>
                <a:gd name="T87" fmla="*/ 30 h 530"/>
                <a:gd name="T88" fmla="*/ 157 w 406"/>
                <a:gd name="T89" fmla="*/ 8 h 530"/>
                <a:gd name="T90" fmla="*/ 196 w 406"/>
                <a:gd name="T91" fmla="*/ 0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06" h="530">
                  <a:moveTo>
                    <a:pt x="221" y="0"/>
                  </a:moveTo>
                  <a:lnTo>
                    <a:pt x="244" y="2"/>
                  </a:lnTo>
                  <a:lnTo>
                    <a:pt x="263" y="7"/>
                  </a:lnTo>
                  <a:lnTo>
                    <a:pt x="280" y="14"/>
                  </a:lnTo>
                  <a:lnTo>
                    <a:pt x="295" y="21"/>
                  </a:lnTo>
                  <a:lnTo>
                    <a:pt x="311" y="31"/>
                  </a:lnTo>
                  <a:lnTo>
                    <a:pt x="323" y="41"/>
                  </a:lnTo>
                  <a:lnTo>
                    <a:pt x="332" y="51"/>
                  </a:lnTo>
                  <a:lnTo>
                    <a:pt x="338" y="60"/>
                  </a:lnTo>
                  <a:lnTo>
                    <a:pt x="343" y="65"/>
                  </a:lnTo>
                  <a:lnTo>
                    <a:pt x="344" y="67"/>
                  </a:lnTo>
                  <a:lnTo>
                    <a:pt x="345" y="67"/>
                  </a:lnTo>
                  <a:lnTo>
                    <a:pt x="348" y="67"/>
                  </a:lnTo>
                  <a:lnTo>
                    <a:pt x="352" y="68"/>
                  </a:lnTo>
                  <a:lnTo>
                    <a:pt x="357" y="70"/>
                  </a:lnTo>
                  <a:lnTo>
                    <a:pt x="363" y="74"/>
                  </a:lnTo>
                  <a:lnTo>
                    <a:pt x="370" y="78"/>
                  </a:lnTo>
                  <a:lnTo>
                    <a:pt x="376" y="84"/>
                  </a:lnTo>
                  <a:lnTo>
                    <a:pt x="383" y="93"/>
                  </a:lnTo>
                  <a:lnTo>
                    <a:pt x="389" y="103"/>
                  </a:lnTo>
                  <a:lnTo>
                    <a:pt x="394" y="115"/>
                  </a:lnTo>
                  <a:lnTo>
                    <a:pt x="399" y="131"/>
                  </a:lnTo>
                  <a:lnTo>
                    <a:pt x="402" y="149"/>
                  </a:lnTo>
                  <a:lnTo>
                    <a:pt x="403" y="170"/>
                  </a:lnTo>
                  <a:lnTo>
                    <a:pt x="402" y="195"/>
                  </a:lnTo>
                  <a:lnTo>
                    <a:pt x="399" y="223"/>
                  </a:lnTo>
                  <a:lnTo>
                    <a:pt x="393" y="255"/>
                  </a:lnTo>
                  <a:lnTo>
                    <a:pt x="398" y="258"/>
                  </a:lnTo>
                  <a:lnTo>
                    <a:pt x="402" y="262"/>
                  </a:lnTo>
                  <a:lnTo>
                    <a:pt x="405" y="268"/>
                  </a:lnTo>
                  <a:lnTo>
                    <a:pt x="406" y="277"/>
                  </a:lnTo>
                  <a:lnTo>
                    <a:pt x="406" y="290"/>
                  </a:lnTo>
                  <a:lnTo>
                    <a:pt x="404" y="305"/>
                  </a:lnTo>
                  <a:lnTo>
                    <a:pt x="399" y="324"/>
                  </a:lnTo>
                  <a:lnTo>
                    <a:pt x="392" y="345"/>
                  </a:lnTo>
                  <a:lnTo>
                    <a:pt x="385" y="361"/>
                  </a:lnTo>
                  <a:lnTo>
                    <a:pt x="379" y="372"/>
                  </a:lnTo>
                  <a:lnTo>
                    <a:pt x="373" y="378"/>
                  </a:lnTo>
                  <a:lnTo>
                    <a:pt x="367" y="381"/>
                  </a:lnTo>
                  <a:lnTo>
                    <a:pt x="362" y="381"/>
                  </a:lnTo>
                  <a:lnTo>
                    <a:pt x="358" y="380"/>
                  </a:lnTo>
                  <a:lnTo>
                    <a:pt x="354" y="397"/>
                  </a:lnTo>
                  <a:lnTo>
                    <a:pt x="349" y="415"/>
                  </a:lnTo>
                  <a:lnTo>
                    <a:pt x="343" y="434"/>
                  </a:lnTo>
                  <a:lnTo>
                    <a:pt x="333" y="451"/>
                  </a:lnTo>
                  <a:lnTo>
                    <a:pt x="323" y="468"/>
                  </a:lnTo>
                  <a:lnTo>
                    <a:pt x="310" y="484"/>
                  </a:lnTo>
                  <a:lnTo>
                    <a:pt x="294" y="498"/>
                  </a:lnTo>
                  <a:lnTo>
                    <a:pt x="276" y="511"/>
                  </a:lnTo>
                  <a:lnTo>
                    <a:pt x="254" y="521"/>
                  </a:lnTo>
                  <a:lnTo>
                    <a:pt x="229" y="527"/>
                  </a:lnTo>
                  <a:lnTo>
                    <a:pt x="200" y="530"/>
                  </a:lnTo>
                  <a:lnTo>
                    <a:pt x="172" y="526"/>
                  </a:lnTo>
                  <a:lnTo>
                    <a:pt x="147" y="518"/>
                  </a:lnTo>
                  <a:lnTo>
                    <a:pt x="124" y="507"/>
                  </a:lnTo>
                  <a:lnTo>
                    <a:pt x="105" y="494"/>
                  </a:lnTo>
                  <a:lnTo>
                    <a:pt x="89" y="480"/>
                  </a:lnTo>
                  <a:lnTo>
                    <a:pt x="76" y="463"/>
                  </a:lnTo>
                  <a:lnTo>
                    <a:pt x="65" y="446"/>
                  </a:lnTo>
                  <a:lnTo>
                    <a:pt x="57" y="427"/>
                  </a:lnTo>
                  <a:lnTo>
                    <a:pt x="50" y="409"/>
                  </a:lnTo>
                  <a:lnTo>
                    <a:pt x="45" y="390"/>
                  </a:lnTo>
                  <a:lnTo>
                    <a:pt x="42" y="372"/>
                  </a:lnTo>
                  <a:lnTo>
                    <a:pt x="37" y="371"/>
                  </a:lnTo>
                  <a:lnTo>
                    <a:pt x="32" y="367"/>
                  </a:lnTo>
                  <a:lnTo>
                    <a:pt x="25" y="360"/>
                  </a:lnTo>
                  <a:lnTo>
                    <a:pt x="20" y="349"/>
                  </a:lnTo>
                  <a:lnTo>
                    <a:pt x="14" y="334"/>
                  </a:lnTo>
                  <a:lnTo>
                    <a:pt x="7" y="314"/>
                  </a:lnTo>
                  <a:lnTo>
                    <a:pt x="3" y="296"/>
                  </a:lnTo>
                  <a:lnTo>
                    <a:pt x="1" y="280"/>
                  </a:lnTo>
                  <a:lnTo>
                    <a:pt x="0" y="268"/>
                  </a:lnTo>
                  <a:lnTo>
                    <a:pt x="2" y="259"/>
                  </a:lnTo>
                  <a:lnTo>
                    <a:pt x="5" y="252"/>
                  </a:lnTo>
                  <a:lnTo>
                    <a:pt x="9" y="248"/>
                  </a:lnTo>
                  <a:lnTo>
                    <a:pt x="14" y="246"/>
                  </a:lnTo>
                  <a:lnTo>
                    <a:pt x="19" y="244"/>
                  </a:lnTo>
                  <a:lnTo>
                    <a:pt x="24" y="244"/>
                  </a:lnTo>
                  <a:lnTo>
                    <a:pt x="18" y="220"/>
                  </a:lnTo>
                  <a:lnTo>
                    <a:pt x="15" y="197"/>
                  </a:lnTo>
                  <a:lnTo>
                    <a:pt x="16" y="173"/>
                  </a:lnTo>
                  <a:lnTo>
                    <a:pt x="20" y="151"/>
                  </a:lnTo>
                  <a:lnTo>
                    <a:pt x="28" y="126"/>
                  </a:lnTo>
                  <a:lnTo>
                    <a:pt x="40" y="104"/>
                  </a:lnTo>
                  <a:lnTo>
                    <a:pt x="54" y="85"/>
                  </a:lnTo>
                  <a:lnTo>
                    <a:pt x="69" y="67"/>
                  </a:lnTo>
                  <a:lnTo>
                    <a:pt x="90" y="47"/>
                  </a:lnTo>
                  <a:lnTo>
                    <a:pt x="113" y="30"/>
                  </a:lnTo>
                  <a:lnTo>
                    <a:pt x="135" y="17"/>
                  </a:lnTo>
                  <a:lnTo>
                    <a:pt x="157" y="8"/>
                  </a:lnTo>
                  <a:lnTo>
                    <a:pt x="176" y="3"/>
                  </a:lnTo>
                  <a:lnTo>
                    <a:pt x="196" y="0"/>
                  </a:lnTo>
                  <a:lnTo>
                    <a:pt x="2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6" name="Freeform 159"/>
            <p:cNvSpPr>
              <a:spLocks noEditPoints="1"/>
            </p:cNvSpPr>
            <p:nvPr/>
          </p:nvSpPr>
          <p:spPr bwMode="auto">
            <a:xfrm>
              <a:off x="7350125" y="1225550"/>
              <a:ext cx="311150" cy="296863"/>
            </a:xfrm>
            <a:custGeom>
              <a:avLst/>
              <a:gdLst>
                <a:gd name="T0" fmla="*/ 1389 w 3325"/>
                <a:gd name="T1" fmla="*/ 1173 h 3180"/>
                <a:gd name="T2" fmla="*/ 1194 w 3325"/>
                <a:gd name="T3" fmla="*/ 1469 h 3180"/>
                <a:gd name="T4" fmla="*/ 1242 w 3325"/>
                <a:gd name="T5" fmla="*/ 1812 h 3180"/>
                <a:gd name="T6" fmla="*/ 1324 w 3325"/>
                <a:gd name="T7" fmla="*/ 1819 h 3180"/>
                <a:gd name="T8" fmla="*/ 1465 w 3325"/>
                <a:gd name="T9" fmla="*/ 1757 h 3180"/>
                <a:gd name="T10" fmla="*/ 1547 w 3325"/>
                <a:gd name="T11" fmla="*/ 1712 h 3180"/>
                <a:gd name="T12" fmla="*/ 1633 w 3325"/>
                <a:gd name="T13" fmla="*/ 1816 h 3180"/>
                <a:gd name="T14" fmla="*/ 1665 w 3325"/>
                <a:gd name="T15" fmla="*/ 1774 h 3180"/>
                <a:gd name="T16" fmla="*/ 1691 w 3325"/>
                <a:gd name="T17" fmla="*/ 1772 h 3180"/>
                <a:gd name="T18" fmla="*/ 1735 w 3325"/>
                <a:gd name="T19" fmla="*/ 1790 h 3180"/>
                <a:gd name="T20" fmla="*/ 1709 w 3325"/>
                <a:gd name="T21" fmla="*/ 1883 h 3180"/>
                <a:gd name="T22" fmla="*/ 1835 w 3325"/>
                <a:gd name="T23" fmla="*/ 1717 h 3180"/>
                <a:gd name="T24" fmla="*/ 1955 w 3325"/>
                <a:gd name="T25" fmla="*/ 1777 h 3180"/>
                <a:gd name="T26" fmla="*/ 2068 w 3325"/>
                <a:gd name="T27" fmla="*/ 1846 h 3180"/>
                <a:gd name="T28" fmla="*/ 2169 w 3325"/>
                <a:gd name="T29" fmla="*/ 1724 h 3180"/>
                <a:gd name="T30" fmla="*/ 2145 w 3325"/>
                <a:gd name="T31" fmla="*/ 1371 h 3180"/>
                <a:gd name="T32" fmla="*/ 1894 w 3325"/>
                <a:gd name="T33" fmla="*/ 1121 h 3180"/>
                <a:gd name="T34" fmla="*/ 2527 w 3325"/>
                <a:gd name="T35" fmla="*/ 11 h 3180"/>
                <a:gd name="T36" fmla="*/ 2725 w 3325"/>
                <a:gd name="T37" fmla="*/ 185 h 3180"/>
                <a:gd name="T38" fmla="*/ 2708 w 3325"/>
                <a:gd name="T39" fmla="*/ 453 h 3180"/>
                <a:gd name="T40" fmla="*/ 2488 w 3325"/>
                <a:gd name="T41" fmla="*/ 599 h 3180"/>
                <a:gd name="T42" fmla="*/ 2142 w 3325"/>
                <a:gd name="T43" fmla="*/ 1155 h 3180"/>
                <a:gd name="T44" fmla="*/ 2305 w 3325"/>
                <a:gd name="T45" fmla="*/ 1515 h 3180"/>
                <a:gd name="T46" fmla="*/ 2859 w 3325"/>
                <a:gd name="T47" fmla="*/ 1455 h 3180"/>
                <a:gd name="T48" fmla="*/ 3140 w 3325"/>
                <a:gd name="T49" fmla="*/ 1432 h 3180"/>
                <a:gd name="T50" fmla="*/ 3314 w 3325"/>
                <a:gd name="T51" fmla="*/ 1630 h 3180"/>
                <a:gd name="T52" fmla="*/ 3261 w 3325"/>
                <a:gd name="T53" fmla="*/ 1893 h 3180"/>
                <a:gd name="T54" fmla="*/ 3023 w 3325"/>
                <a:gd name="T55" fmla="*/ 2010 h 3180"/>
                <a:gd name="T56" fmla="*/ 2782 w 3325"/>
                <a:gd name="T57" fmla="*/ 1890 h 3180"/>
                <a:gd name="T58" fmla="*/ 2262 w 3325"/>
                <a:gd name="T59" fmla="*/ 1817 h 3180"/>
                <a:gd name="T60" fmla="*/ 1994 w 3325"/>
                <a:gd name="T61" fmla="*/ 2116 h 3180"/>
                <a:gd name="T62" fmla="*/ 2102 w 3325"/>
                <a:gd name="T63" fmla="*/ 2602 h 3180"/>
                <a:gd name="T64" fmla="*/ 2276 w 3325"/>
                <a:gd name="T65" fmla="*/ 2799 h 3180"/>
                <a:gd name="T66" fmla="*/ 2224 w 3325"/>
                <a:gd name="T67" fmla="*/ 3062 h 3180"/>
                <a:gd name="T68" fmla="*/ 1985 w 3325"/>
                <a:gd name="T69" fmla="*/ 3180 h 3180"/>
                <a:gd name="T70" fmla="*/ 1746 w 3325"/>
                <a:gd name="T71" fmla="*/ 3062 h 3180"/>
                <a:gd name="T72" fmla="*/ 1693 w 3325"/>
                <a:gd name="T73" fmla="*/ 2802 h 3180"/>
                <a:gd name="T74" fmla="*/ 1856 w 3325"/>
                <a:gd name="T75" fmla="*/ 2607 h 3180"/>
                <a:gd name="T76" fmla="*/ 1448 w 3325"/>
                <a:gd name="T77" fmla="*/ 2151 h 3180"/>
                <a:gd name="T78" fmla="*/ 1144 w 3325"/>
                <a:gd name="T79" fmla="*/ 1886 h 3180"/>
                <a:gd name="T80" fmla="*/ 581 w 3325"/>
                <a:gd name="T81" fmla="*/ 2153 h 3180"/>
                <a:gd name="T82" fmla="*/ 382 w 3325"/>
                <a:gd name="T83" fmla="*/ 2326 h 3180"/>
                <a:gd name="T84" fmla="*/ 117 w 3325"/>
                <a:gd name="T85" fmla="*/ 2275 h 3180"/>
                <a:gd name="T86" fmla="*/ 0 w 3325"/>
                <a:gd name="T87" fmla="*/ 2037 h 3180"/>
                <a:gd name="T88" fmla="*/ 117 w 3325"/>
                <a:gd name="T89" fmla="*/ 1799 h 3180"/>
                <a:gd name="T90" fmla="*/ 382 w 3325"/>
                <a:gd name="T91" fmla="*/ 1748 h 3180"/>
                <a:gd name="T92" fmla="*/ 1076 w 3325"/>
                <a:gd name="T93" fmla="*/ 1712 h 3180"/>
                <a:gd name="T94" fmla="*/ 1106 w 3325"/>
                <a:gd name="T95" fmla="*/ 1348 h 3180"/>
                <a:gd name="T96" fmla="*/ 854 w 3325"/>
                <a:gd name="T97" fmla="*/ 1018 h 3180"/>
                <a:gd name="T98" fmla="*/ 596 w 3325"/>
                <a:gd name="T99" fmla="*/ 964 h 3180"/>
                <a:gd name="T100" fmla="*/ 479 w 3325"/>
                <a:gd name="T101" fmla="*/ 727 h 3180"/>
                <a:gd name="T102" fmla="*/ 596 w 3325"/>
                <a:gd name="T103" fmla="*/ 489 h 3180"/>
                <a:gd name="T104" fmla="*/ 861 w 3325"/>
                <a:gd name="T105" fmla="*/ 437 h 3180"/>
                <a:gd name="T106" fmla="*/ 1059 w 3325"/>
                <a:gd name="T107" fmla="*/ 610 h 3180"/>
                <a:gd name="T108" fmla="*/ 1040 w 3325"/>
                <a:gd name="T109" fmla="*/ 882 h 3180"/>
                <a:gd name="T110" fmla="*/ 1571 w 3325"/>
                <a:gd name="T111" fmla="*/ 967 h 3180"/>
                <a:gd name="T112" fmla="*/ 1946 w 3325"/>
                <a:gd name="T113" fmla="*/ 1013 h 3180"/>
                <a:gd name="T114" fmla="*/ 2146 w 3325"/>
                <a:gd name="T115" fmla="*/ 300 h 3180"/>
                <a:gd name="T116" fmla="*/ 2263 w 3325"/>
                <a:gd name="T117" fmla="*/ 63 h 3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25" h="3180">
                  <a:moveTo>
                    <a:pt x="1686" y="1077"/>
                  </a:moveTo>
                  <a:lnTo>
                    <a:pt x="1632" y="1080"/>
                  </a:lnTo>
                  <a:lnTo>
                    <a:pt x="1578" y="1088"/>
                  </a:lnTo>
                  <a:lnTo>
                    <a:pt x="1528" y="1102"/>
                  </a:lnTo>
                  <a:lnTo>
                    <a:pt x="1479" y="1121"/>
                  </a:lnTo>
                  <a:lnTo>
                    <a:pt x="1433" y="1145"/>
                  </a:lnTo>
                  <a:lnTo>
                    <a:pt x="1389" y="1173"/>
                  </a:lnTo>
                  <a:lnTo>
                    <a:pt x="1349" y="1205"/>
                  </a:lnTo>
                  <a:lnTo>
                    <a:pt x="1313" y="1241"/>
                  </a:lnTo>
                  <a:lnTo>
                    <a:pt x="1280" y="1282"/>
                  </a:lnTo>
                  <a:lnTo>
                    <a:pt x="1252" y="1325"/>
                  </a:lnTo>
                  <a:lnTo>
                    <a:pt x="1228" y="1370"/>
                  </a:lnTo>
                  <a:lnTo>
                    <a:pt x="1209" y="1419"/>
                  </a:lnTo>
                  <a:lnTo>
                    <a:pt x="1194" y="1469"/>
                  </a:lnTo>
                  <a:lnTo>
                    <a:pt x="1186" y="1523"/>
                  </a:lnTo>
                  <a:lnTo>
                    <a:pt x="1183" y="1577"/>
                  </a:lnTo>
                  <a:lnTo>
                    <a:pt x="1185" y="1627"/>
                  </a:lnTo>
                  <a:lnTo>
                    <a:pt x="1193" y="1676"/>
                  </a:lnTo>
                  <a:lnTo>
                    <a:pt x="1206" y="1724"/>
                  </a:lnTo>
                  <a:lnTo>
                    <a:pt x="1222" y="1769"/>
                  </a:lnTo>
                  <a:lnTo>
                    <a:pt x="1242" y="1812"/>
                  </a:lnTo>
                  <a:lnTo>
                    <a:pt x="1267" y="1853"/>
                  </a:lnTo>
                  <a:lnTo>
                    <a:pt x="1294" y="1891"/>
                  </a:lnTo>
                  <a:lnTo>
                    <a:pt x="1297" y="1876"/>
                  </a:lnTo>
                  <a:lnTo>
                    <a:pt x="1300" y="1860"/>
                  </a:lnTo>
                  <a:lnTo>
                    <a:pt x="1307" y="1845"/>
                  </a:lnTo>
                  <a:lnTo>
                    <a:pt x="1314" y="1831"/>
                  </a:lnTo>
                  <a:lnTo>
                    <a:pt x="1324" y="1819"/>
                  </a:lnTo>
                  <a:lnTo>
                    <a:pt x="1336" y="1808"/>
                  </a:lnTo>
                  <a:lnTo>
                    <a:pt x="1350" y="1799"/>
                  </a:lnTo>
                  <a:lnTo>
                    <a:pt x="1368" y="1792"/>
                  </a:lnTo>
                  <a:lnTo>
                    <a:pt x="1394" y="1785"/>
                  </a:lnTo>
                  <a:lnTo>
                    <a:pt x="1420" y="1776"/>
                  </a:lnTo>
                  <a:lnTo>
                    <a:pt x="1444" y="1767"/>
                  </a:lnTo>
                  <a:lnTo>
                    <a:pt x="1465" y="1757"/>
                  </a:lnTo>
                  <a:lnTo>
                    <a:pt x="1485" y="1747"/>
                  </a:lnTo>
                  <a:lnTo>
                    <a:pt x="1503" y="1738"/>
                  </a:lnTo>
                  <a:lnTo>
                    <a:pt x="1519" y="1730"/>
                  </a:lnTo>
                  <a:lnTo>
                    <a:pt x="1531" y="1722"/>
                  </a:lnTo>
                  <a:lnTo>
                    <a:pt x="1540" y="1717"/>
                  </a:lnTo>
                  <a:lnTo>
                    <a:pt x="1545" y="1713"/>
                  </a:lnTo>
                  <a:lnTo>
                    <a:pt x="1547" y="1712"/>
                  </a:lnTo>
                  <a:lnTo>
                    <a:pt x="1622" y="1946"/>
                  </a:lnTo>
                  <a:lnTo>
                    <a:pt x="1632" y="1977"/>
                  </a:lnTo>
                  <a:lnTo>
                    <a:pt x="1665" y="1883"/>
                  </a:lnTo>
                  <a:lnTo>
                    <a:pt x="1651" y="1862"/>
                  </a:lnTo>
                  <a:lnTo>
                    <a:pt x="1642" y="1845"/>
                  </a:lnTo>
                  <a:lnTo>
                    <a:pt x="1636" y="1829"/>
                  </a:lnTo>
                  <a:lnTo>
                    <a:pt x="1633" y="1816"/>
                  </a:lnTo>
                  <a:lnTo>
                    <a:pt x="1633" y="1806"/>
                  </a:lnTo>
                  <a:lnTo>
                    <a:pt x="1636" y="1797"/>
                  </a:lnTo>
                  <a:lnTo>
                    <a:pt x="1640" y="1789"/>
                  </a:lnTo>
                  <a:lnTo>
                    <a:pt x="1645" y="1784"/>
                  </a:lnTo>
                  <a:lnTo>
                    <a:pt x="1651" y="1779"/>
                  </a:lnTo>
                  <a:lnTo>
                    <a:pt x="1658" y="1776"/>
                  </a:lnTo>
                  <a:lnTo>
                    <a:pt x="1665" y="1774"/>
                  </a:lnTo>
                  <a:lnTo>
                    <a:pt x="1672" y="1773"/>
                  </a:lnTo>
                  <a:lnTo>
                    <a:pt x="1678" y="1772"/>
                  </a:lnTo>
                  <a:lnTo>
                    <a:pt x="1683" y="1772"/>
                  </a:lnTo>
                  <a:lnTo>
                    <a:pt x="1686" y="1771"/>
                  </a:lnTo>
                  <a:lnTo>
                    <a:pt x="1687" y="1771"/>
                  </a:lnTo>
                  <a:lnTo>
                    <a:pt x="1688" y="1771"/>
                  </a:lnTo>
                  <a:lnTo>
                    <a:pt x="1691" y="1772"/>
                  </a:lnTo>
                  <a:lnTo>
                    <a:pt x="1696" y="1772"/>
                  </a:lnTo>
                  <a:lnTo>
                    <a:pt x="1702" y="1773"/>
                  </a:lnTo>
                  <a:lnTo>
                    <a:pt x="1709" y="1774"/>
                  </a:lnTo>
                  <a:lnTo>
                    <a:pt x="1716" y="1776"/>
                  </a:lnTo>
                  <a:lnTo>
                    <a:pt x="1724" y="1779"/>
                  </a:lnTo>
                  <a:lnTo>
                    <a:pt x="1730" y="1784"/>
                  </a:lnTo>
                  <a:lnTo>
                    <a:pt x="1735" y="1790"/>
                  </a:lnTo>
                  <a:lnTo>
                    <a:pt x="1739" y="1797"/>
                  </a:lnTo>
                  <a:lnTo>
                    <a:pt x="1742" y="1806"/>
                  </a:lnTo>
                  <a:lnTo>
                    <a:pt x="1742" y="1817"/>
                  </a:lnTo>
                  <a:lnTo>
                    <a:pt x="1739" y="1830"/>
                  </a:lnTo>
                  <a:lnTo>
                    <a:pt x="1733" y="1845"/>
                  </a:lnTo>
                  <a:lnTo>
                    <a:pt x="1724" y="1862"/>
                  </a:lnTo>
                  <a:lnTo>
                    <a:pt x="1709" y="1883"/>
                  </a:lnTo>
                  <a:lnTo>
                    <a:pt x="1743" y="1977"/>
                  </a:lnTo>
                  <a:lnTo>
                    <a:pt x="1753" y="1946"/>
                  </a:lnTo>
                  <a:lnTo>
                    <a:pt x="1753" y="1946"/>
                  </a:lnTo>
                  <a:lnTo>
                    <a:pt x="1765" y="1908"/>
                  </a:lnTo>
                  <a:lnTo>
                    <a:pt x="1828" y="1712"/>
                  </a:lnTo>
                  <a:lnTo>
                    <a:pt x="1830" y="1714"/>
                  </a:lnTo>
                  <a:lnTo>
                    <a:pt x="1835" y="1717"/>
                  </a:lnTo>
                  <a:lnTo>
                    <a:pt x="1844" y="1723"/>
                  </a:lnTo>
                  <a:lnTo>
                    <a:pt x="1856" y="1730"/>
                  </a:lnTo>
                  <a:lnTo>
                    <a:pt x="1871" y="1739"/>
                  </a:lnTo>
                  <a:lnTo>
                    <a:pt x="1889" y="1748"/>
                  </a:lnTo>
                  <a:lnTo>
                    <a:pt x="1908" y="1758"/>
                  </a:lnTo>
                  <a:lnTo>
                    <a:pt x="1931" y="1767"/>
                  </a:lnTo>
                  <a:lnTo>
                    <a:pt x="1955" y="1777"/>
                  </a:lnTo>
                  <a:lnTo>
                    <a:pt x="1980" y="1786"/>
                  </a:lnTo>
                  <a:lnTo>
                    <a:pt x="2006" y="1793"/>
                  </a:lnTo>
                  <a:lnTo>
                    <a:pt x="2023" y="1799"/>
                  </a:lnTo>
                  <a:lnTo>
                    <a:pt x="2039" y="1808"/>
                  </a:lnTo>
                  <a:lnTo>
                    <a:pt x="2051" y="1819"/>
                  </a:lnTo>
                  <a:lnTo>
                    <a:pt x="2061" y="1832"/>
                  </a:lnTo>
                  <a:lnTo>
                    <a:pt x="2068" y="1846"/>
                  </a:lnTo>
                  <a:lnTo>
                    <a:pt x="2073" y="1861"/>
                  </a:lnTo>
                  <a:lnTo>
                    <a:pt x="2077" y="1876"/>
                  </a:lnTo>
                  <a:lnTo>
                    <a:pt x="2079" y="1891"/>
                  </a:lnTo>
                  <a:lnTo>
                    <a:pt x="2107" y="1853"/>
                  </a:lnTo>
                  <a:lnTo>
                    <a:pt x="2131" y="1813"/>
                  </a:lnTo>
                  <a:lnTo>
                    <a:pt x="2152" y="1770"/>
                  </a:lnTo>
                  <a:lnTo>
                    <a:pt x="2169" y="1724"/>
                  </a:lnTo>
                  <a:lnTo>
                    <a:pt x="2180" y="1676"/>
                  </a:lnTo>
                  <a:lnTo>
                    <a:pt x="2187" y="1627"/>
                  </a:lnTo>
                  <a:lnTo>
                    <a:pt x="2190" y="1577"/>
                  </a:lnTo>
                  <a:lnTo>
                    <a:pt x="2187" y="1523"/>
                  </a:lnTo>
                  <a:lnTo>
                    <a:pt x="2178" y="1469"/>
                  </a:lnTo>
                  <a:lnTo>
                    <a:pt x="2164" y="1419"/>
                  </a:lnTo>
                  <a:lnTo>
                    <a:pt x="2145" y="1371"/>
                  </a:lnTo>
                  <a:lnTo>
                    <a:pt x="2121" y="1325"/>
                  </a:lnTo>
                  <a:lnTo>
                    <a:pt x="2092" y="1282"/>
                  </a:lnTo>
                  <a:lnTo>
                    <a:pt x="2060" y="1241"/>
                  </a:lnTo>
                  <a:lnTo>
                    <a:pt x="2023" y="1205"/>
                  </a:lnTo>
                  <a:lnTo>
                    <a:pt x="1984" y="1173"/>
                  </a:lnTo>
                  <a:lnTo>
                    <a:pt x="1941" y="1145"/>
                  </a:lnTo>
                  <a:lnTo>
                    <a:pt x="1894" y="1121"/>
                  </a:lnTo>
                  <a:lnTo>
                    <a:pt x="1846" y="1102"/>
                  </a:lnTo>
                  <a:lnTo>
                    <a:pt x="1794" y="1088"/>
                  </a:lnTo>
                  <a:lnTo>
                    <a:pt x="1742" y="1080"/>
                  </a:lnTo>
                  <a:lnTo>
                    <a:pt x="1686" y="1077"/>
                  </a:lnTo>
                  <a:close/>
                  <a:moveTo>
                    <a:pt x="2448" y="0"/>
                  </a:moveTo>
                  <a:lnTo>
                    <a:pt x="2488" y="3"/>
                  </a:lnTo>
                  <a:lnTo>
                    <a:pt x="2527" y="11"/>
                  </a:lnTo>
                  <a:lnTo>
                    <a:pt x="2565" y="24"/>
                  </a:lnTo>
                  <a:lnTo>
                    <a:pt x="2600" y="41"/>
                  </a:lnTo>
                  <a:lnTo>
                    <a:pt x="2631" y="63"/>
                  </a:lnTo>
                  <a:lnTo>
                    <a:pt x="2661" y="88"/>
                  </a:lnTo>
                  <a:lnTo>
                    <a:pt x="2686" y="118"/>
                  </a:lnTo>
                  <a:lnTo>
                    <a:pt x="2708" y="150"/>
                  </a:lnTo>
                  <a:lnTo>
                    <a:pt x="2725" y="185"/>
                  </a:lnTo>
                  <a:lnTo>
                    <a:pt x="2738" y="222"/>
                  </a:lnTo>
                  <a:lnTo>
                    <a:pt x="2746" y="260"/>
                  </a:lnTo>
                  <a:lnTo>
                    <a:pt x="2749" y="301"/>
                  </a:lnTo>
                  <a:lnTo>
                    <a:pt x="2746" y="343"/>
                  </a:lnTo>
                  <a:lnTo>
                    <a:pt x="2738" y="381"/>
                  </a:lnTo>
                  <a:lnTo>
                    <a:pt x="2725" y="418"/>
                  </a:lnTo>
                  <a:lnTo>
                    <a:pt x="2708" y="453"/>
                  </a:lnTo>
                  <a:lnTo>
                    <a:pt x="2686" y="485"/>
                  </a:lnTo>
                  <a:lnTo>
                    <a:pt x="2661" y="513"/>
                  </a:lnTo>
                  <a:lnTo>
                    <a:pt x="2631" y="539"/>
                  </a:lnTo>
                  <a:lnTo>
                    <a:pt x="2600" y="560"/>
                  </a:lnTo>
                  <a:lnTo>
                    <a:pt x="2565" y="579"/>
                  </a:lnTo>
                  <a:lnTo>
                    <a:pt x="2527" y="591"/>
                  </a:lnTo>
                  <a:lnTo>
                    <a:pt x="2488" y="599"/>
                  </a:lnTo>
                  <a:lnTo>
                    <a:pt x="2448" y="602"/>
                  </a:lnTo>
                  <a:lnTo>
                    <a:pt x="2414" y="600"/>
                  </a:lnTo>
                  <a:lnTo>
                    <a:pt x="2383" y="595"/>
                  </a:lnTo>
                  <a:lnTo>
                    <a:pt x="2353" y="587"/>
                  </a:lnTo>
                  <a:lnTo>
                    <a:pt x="2057" y="1080"/>
                  </a:lnTo>
                  <a:lnTo>
                    <a:pt x="2101" y="1116"/>
                  </a:lnTo>
                  <a:lnTo>
                    <a:pt x="2142" y="1155"/>
                  </a:lnTo>
                  <a:lnTo>
                    <a:pt x="2178" y="1198"/>
                  </a:lnTo>
                  <a:lnTo>
                    <a:pt x="2210" y="1244"/>
                  </a:lnTo>
                  <a:lnTo>
                    <a:pt x="2238" y="1294"/>
                  </a:lnTo>
                  <a:lnTo>
                    <a:pt x="2263" y="1346"/>
                  </a:lnTo>
                  <a:lnTo>
                    <a:pt x="2282" y="1400"/>
                  </a:lnTo>
                  <a:lnTo>
                    <a:pt x="2296" y="1456"/>
                  </a:lnTo>
                  <a:lnTo>
                    <a:pt x="2305" y="1515"/>
                  </a:lnTo>
                  <a:lnTo>
                    <a:pt x="2308" y="1575"/>
                  </a:lnTo>
                  <a:lnTo>
                    <a:pt x="2734" y="1616"/>
                  </a:lnTo>
                  <a:lnTo>
                    <a:pt x="2750" y="1578"/>
                  </a:lnTo>
                  <a:lnTo>
                    <a:pt x="2771" y="1542"/>
                  </a:lnTo>
                  <a:lnTo>
                    <a:pt x="2797" y="1509"/>
                  </a:lnTo>
                  <a:lnTo>
                    <a:pt x="2826" y="1481"/>
                  </a:lnTo>
                  <a:lnTo>
                    <a:pt x="2859" y="1455"/>
                  </a:lnTo>
                  <a:lnTo>
                    <a:pt x="2897" y="1435"/>
                  </a:lnTo>
                  <a:lnTo>
                    <a:pt x="2936" y="1421"/>
                  </a:lnTo>
                  <a:lnTo>
                    <a:pt x="2978" y="1412"/>
                  </a:lnTo>
                  <a:lnTo>
                    <a:pt x="3022" y="1409"/>
                  </a:lnTo>
                  <a:lnTo>
                    <a:pt x="3063" y="1411"/>
                  </a:lnTo>
                  <a:lnTo>
                    <a:pt x="3103" y="1419"/>
                  </a:lnTo>
                  <a:lnTo>
                    <a:pt x="3140" y="1432"/>
                  </a:lnTo>
                  <a:lnTo>
                    <a:pt x="3174" y="1450"/>
                  </a:lnTo>
                  <a:lnTo>
                    <a:pt x="3207" y="1471"/>
                  </a:lnTo>
                  <a:lnTo>
                    <a:pt x="3236" y="1497"/>
                  </a:lnTo>
                  <a:lnTo>
                    <a:pt x="3261" y="1526"/>
                  </a:lnTo>
                  <a:lnTo>
                    <a:pt x="3284" y="1558"/>
                  </a:lnTo>
                  <a:lnTo>
                    <a:pt x="3301" y="1593"/>
                  </a:lnTo>
                  <a:lnTo>
                    <a:pt x="3314" y="1630"/>
                  </a:lnTo>
                  <a:lnTo>
                    <a:pt x="3322" y="1669"/>
                  </a:lnTo>
                  <a:lnTo>
                    <a:pt x="3325" y="1710"/>
                  </a:lnTo>
                  <a:lnTo>
                    <a:pt x="3322" y="1751"/>
                  </a:lnTo>
                  <a:lnTo>
                    <a:pt x="3314" y="1790"/>
                  </a:lnTo>
                  <a:lnTo>
                    <a:pt x="3301" y="1827"/>
                  </a:lnTo>
                  <a:lnTo>
                    <a:pt x="3284" y="1861"/>
                  </a:lnTo>
                  <a:lnTo>
                    <a:pt x="3261" y="1893"/>
                  </a:lnTo>
                  <a:lnTo>
                    <a:pt x="3236" y="1922"/>
                  </a:lnTo>
                  <a:lnTo>
                    <a:pt x="3207" y="1948"/>
                  </a:lnTo>
                  <a:lnTo>
                    <a:pt x="3174" y="1969"/>
                  </a:lnTo>
                  <a:lnTo>
                    <a:pt x="3140" y="1987"/>
                  </a:lnTo>
                  <a:lnTo>
                    <a:pt x="3103" y="2000"/>
                  </a:lnTo>
                  <a:lnTo>
                    <a:pt x="3063" y="2007"/>
                  </a:lnTo>
                  <a:lnTo>
                    <a:pt x="3023" y="2010"/>
                  </a:lnTo>
                  <a:lnTo>
                    <a:pt x="2981" y="2007"/>
                  </a:lnTo>
                  <a:lnTo>
                    <a:pt x="2941" y="1999"/>
                  </a:lnTo>
                  <a:lnTo>
                    <a:pt x="2904" y="1986"/>
                  </a:lnTo>
                  <a:lnTo>
                    <a:pt x="2869" y="1968"/>
                  </a:lnTo>
                  <a:lnTo>
                    <a:pt x="2836" y="1946"/>
                  </a:lnTo>
                  <a:lnTo>
                    <a:pt x="2807" y="1920"/>
                  </a:lnTo>
                  <a:lnTo>
                    <a:pt x="2782" y="1890"/>
                  </a:lnTo>
                  <a:lnTo>
                    <a:pt x="2760" y="1858"/>
                  </a:lnTo>
                  <a:lnTo>
                    <a:pt x="2742" y="1823"/>
                  </a:lnTo>
                  <a:lnTo>
                    <a:pt x="2730" y="1785"/>
                  </a:lnTo>
                  <a:lnTo>
                    <a:pt x="2723" y="1745"/>
                  </a:lnTo>
                  <a:lnTo>
                    <a:pt x="2296" y="1702"/>
                  </a:lnTo>
                  <a:lnTo>
                    <a:pt x="2282" y="1761"/>
                  </a:lnTo>
                  <a:lnTo>
                    <a:pt x="2262" y="1817"/>
                  </a:lnTo>
                  <a:lnTo>
                    <a:pt x="2236" y="1869"/>
                  </a:lnTo>
                  <a:lnTo>
                    <a:pt x="2206" y="1919"/>
                  </a:lnTo>
                  <a:lnTo>
                    <a:pt x="2172" y="1967"/>
                  </a:lnTo>
                  <a:lnTo>
                    <a:pt x="2132" y="2010"/>
                  </a:lnTo>
                  <a:lnTo>
                    <a:pt x="2090" y="2050"/>
                  </a:lnTo>
                  <a:lnTo>
                    <a:pt x="2044" y="2085"/>
                  </a:lnTo>
                  <a:lnTo>
                    <a:pt x="1994" y="2116"/>
                  </a:lnTo>
                  <a:lnTo>
                    <a:pt x="1942" y="2143"/>
                  </a:lnTo>
                  <a:lnTo>
                    <a:pt x="1887" y="2165"/>
                  </a:lnTo>
                  <a:lnTo>
                    <a:pt x="1982" y="2579"/>
                  </a:lnTo>
                  <a:lnTo>
                    <a:pt x="1985" y="2579"/>
                  </a:lnTo>
                  <a:lnTo>
                    <a:pt x="2025" y="2581"/>
                  </a:lnTo>
                  <a:lnTo>
                    <a:pt x="2065" y="2589"/>
                  </a:lnTo>
                  <a:lnTo>
                    <a:pt x="2102" y="2602"/>
                  </a:lnTo>
                  <a:lnTo>
                    <a:pt x="2138" y="2620"/>
                  </a:lnTo>
                  <a:lnTo>
                    <a:pt x="2170" y="2642"/>
                  </a:lnTo>
                  <a:lnTo>
                    <a:pt x="2198" y="2667"/>
                  </a:lnTo>
                  <a:lnTo>
                    <a:pt x="2224" y="2696"/>
                  </a:lnTo>
                  <a:lnTo>
                    <a:pt x="2246" y="2728"/>
                  </a:lnTo>
                  <a:lnTo>
                    <a:pt x="2263" y="2762"/>
                  </a:lnTo>
                  <a:lnTo>
                    <a:pt x="2276" y="2799"/>
                  </a:lnTo>
                  <a:lnTo>
                    <a:pt x="2284" y="2838"/>
                  </a:lnTo>
                  <a:lnTo>
                    <a:pt x="2287" y="2880"/>
                  </a:lnTo>
                  <a:lnTo>
                    <a:pt x="2284" y="2920"/>
                  </a:lnTo>
                  <a:lnTo>
                    <a:pt x="2276" y="2959"/>
                  </a:lnTo>
                  <a:lnTo>
                    <a:pt x="2263" y="2996"/>
                  </a:lnTo>
                  <a:lnTo>
                    <a:pt x="2246" y="3030"/>
                  </a:lnTo>
                  <a:lnTo>
                    <a:pt x="2224" y="3062"/>
                  </a:lnTo>
                  <a:lnTo>
                    <a:pt x="2198" y="3092"/>
                  </a:lnTo>
                  <a:lnTo>
                    <a:pt x="2170" y="3117"/>
                  </a:lnTo>
                  <a:lnTo>
                    <a:pt x="2138" y="3139"/>
                  </a:lnTo>
                  <a:lnTo>
                    <a:pt x="2102" y="3156"/>
                  </a:lnTo>
                  <a:lnTo>
                    <a:pt x="2065" y="3169"/>
                  </a:lnTo>
                  <a:lnTo>
                    <a:pt x="2025" y="3177"/>
                  </a:lnTo>
                  <a:lnTo>
                    <a:pt x="1985" y="3180"/>
                  </a:lnTo>
                  <a:lnTo>
                    <a:pt x="1944" y="3177"/>
                  </a:lnTo>
                  <a:lnTo>
                    <a:pt x="1904" y="3169"/>
                  </a:lnTo>
                  <a:lnTo>
                    <a:pt x="1868" y="3156"/>
                  </a:lnTo>
                  <a:lnTo>
                    <a:pt x="1833" y="3139"/>
                  </a:lnTo>
                  <a:lnTo>
                    <a:pt x="1800" y="3117"/>
                  </a:lnTo>
                  <a:lnTo>
                    <a:pt x="1771" y="3092"/>
                  </a:lnTo>
                  <a:lnTo>
                    <a:pt x="1746" y="3062"/>
                  </a:lnTo>
                  <a:lnTo>
                    <a:pt x="1725" y="3030"/>
                  </a:lnTo>
                  <a:lnTo>
                    <a:pt x="1706" y="2996"/>
                  </a:lnTo>
                  <a:lnTo>
                    <a:pt x="1694" y="2959"/>
                  </a:lnTo>
                  <a:lnTo>
                    <a:pt x="1686" y="2920"/>
                  </a:lnTo>
                  <a:lnTo>
                    <a:pt x="1683" y="2880"/>
                  </a:lnTo>
                  <a:lnTo>
                    <a:pt x="1685" y="2840"/>
                  </a:lnTo>
                  <a:lnTo>
                    <a:pt x="1693" y="2802"/>
                  </a:lnTo>
                  <a:lnTo>
                    <a:pt x="1705" y="2766"/>
                  </a:lnTo>
                  <a:lnTo>
                    <a:pt x="1722" y="2732"/>
                  </a:lnTo>
                  <a:lnTo>
                    <a:pt x="1742" y="2701"/>
                  </a:lnTo>
                  <a:lnTo>
                    <a:pt x="1766" y="2673"/>
                  </a:lnTo>
                  <a:lnTo>
                    <a:pt x="1793" y="2648"/>
                  </a:lnTo>
                  <a:lnTo>
                    <a:pt x="1823" y="2626"/>
                  </a:lnTo>
                  <a:lnTo>
                    <a:pt x="1856" y="2607"/>
                  </a:lnTo>
                  <a:lnTo>
                    <a:pt x="1761" y="2194"/>
                  </a:lnTo>
                  <a:lnTo>
                    <a:pt x="1724" y="2197"/>
                  </a:lnTo>
                  <a:lnTo>
                    <a:pt x="1685" y="2198"/>
                  </a:lnTo>
                  <a:lnTo>
                    <a:pt x="1623" y="2195"/>
                  </a:lnTo>
                  <a:lnTo>
                    <a:pt x="1562" y="2186"/>
                  </a:lnTo>
                  <a:lnTo>
                    <a:pt x="1503" y="2172"/>
                  </a:lnTo>
                  <a:lnTo>
                    <a:pt x="1448" y="2151"/>
                  </a:lnTo>
                  <a:lnTo>
                    <a:pt x="1394" y="2126"/>
                  </a:lnTo>
                  <a:lnTo>
                    <a:pt x="1343" y="2096"/>
                  </a:lnTo>
                  <a:lnTo>
                    <a:pt x="1295" y="2062"/>
                  </a:lnTo>
                  <a:lnTo>
                    <a:pt x="1252" y="2024"/>
                  </a:lnTo>
                  <a:lnTo>
                    <a:pt x="1212" y="1982"/>
                  </a:lnTo>
                  <a:lnTo>
                    <a:pt x="1175" y="1936"/>
                  </a:lnTo>
                  <a:lnTo>
                    <a:pt x="1144" y="1886"/>
                  </a:lnTo>
                  <a:lnTo>
                    <a:pt x="1118" y="1834"/>
                  </a:lnTo>
                  <a:lnTo>
                    <a:pt x="602" y="2006"/>
                  </a:lnTo>
                  <a:lnTo>
                    <a:pt x="604" y="2021"/>
                  </a:lnTo>
                  <a:lnTo>
                    <a:pt x="604" y="2037"/>
                  </a:lnTo>
                  <a:lnTo>
                    <a:pt x="601" y="2078"/>
                  </a:lnTo>
                  <a:lnTo>
                    <a:pt x="593" y="2117"/>
                  </a:lnTo>
                  <a:lnTo>
                    <a:pt x="581" y="2153"/>
                  </a:lnTo>
                  <a:lnTo>
                    <a:pt x="562" y="2189"/>
                  </a:lnTo>
                  <a:lnTo>
                    <a:pt x="541" y="2221"/>
                  </a:lnTo>
                  <a:lnTo>
                    <a:pt x="515" y="2250"/>
                  </a:lnTo>
                  <a:lnTo>
                    <a:pt x="487" y="2275"/>
                  </a:lnTo>
                  <a:lnTo>
                    <a:pt x="454" y="2296"/>
                  </a:lnTo>
                  <a:lnTo>
                    <a:pt x="419" y="2314"/>
                  </a:lnTo>
                  <a:lnTo>
                    <a:pt x="382" y="2326"/>
                  </a:lnTo>
                  <a:lnTo>
                    <a:pt x="343" y="2334"/>
                  </a:lnTo>
                  <a:lnTo>
                    <a:pt x="302" y="2337"/>
                  </a:lnTo>
                  <a:lnTo>
                    <a:pt x="261" y="2334"/>
                  </a:lnTo>
                  <a:lnTo>
                    <a:pt x="222" y="2326"/>
                  </a:lnTo>
                  <a:lnTo>
                    <a:pt x="185" y="2314"/>
                  </a:lnTo>
                  <a:lnTo>
                    <a:pt x="149" y="2296"/>
                  </a:lnTo>
                  <a:lnTo>
                    <a:pt x="117" y="2275"/>
                  </a:lnTo>
                  <a:lnTo>
                    <a:pt x="89" y="2250"/>
                  </a:lnTo>
                  <a:lnTo>
                    <a:pt x="63" y="2221"/>
                  </a:lnTo>
                  <a:lnTo>
                    <a:pt x="41" y="2189"/>
                  </a:lnTo>
                  <a:lnTo>
                    <a:pt x="24" y="2153"/>
                  </a:lnTo>
                  <a:lnTo>
                    <a:pt x="11" y="2117"/>
                  </a:lnTo>
                  <a:lnTo>
                    <a:pt x="3" y="2078"/>
                  </a:lnTo>
                  <a:lnTo>
                    <a:pt x="0" y="2037"/>
                  </a:lnTo>
                  <a:lnTo>
                    <a:pt x="3" y="1997"/>
                  </a:lnTo>
                  <a:lnTo>
                    <a:pt x="11" y="1958"/>
                  </a:lnTo>
                  <a:lnTo>
                    <a:pt x="24" y="1920"/>
                  </a:lnTo>
                  <a:lnTo>
                    <a:pt x="41" y="1885"/>
                  </a:lnTo>
                  <a:lnTo>
                    <a:pt x="63" y="1854"/>
                  </a:lnTo>
                  <a:lnTo>
                    <a:pt x="89" y="1825"/>
                  </a:lnTo>
                  <a:lnTo>
                    <a:pt x="117" y="1799"/>
                  </a:lnTo>
                  <a:lnTo>
                    <a:pt x="149" y="1778"/>
                  </a:lnTo>
                  <a:lnTo>
                    <a:pt x="185" y="1761"/>
                  </a:lnTo>
                  <a:lnTo>
                    <a:pt x="222" y="1748"/>
                  </a:lnTo>
                  <a:lnTo>
                    <a:pt x="261" y="1740"/>
                  </a:lnTo>
                  <a:lnTo>
                    <a:pt x="302" y="1737"/>
                  </a:lnTo>
                  <a:lnTo>
                    <a:pt x="342" y="1740"/>
                  </a:lnTo>
                  <a:lnTo>
                    <a:pt x="382" y="1748"/>
                  </a:lnTo>
                  <a:lnTo>
                    <a:pt x="418" y="1760"/>
                  </a:lnTo>
                  <a:lnTo>
                    <a:pt x="453" y="1777"/>
                  </a:lnTo>
                  <a:lnTo>
                    <a:pt x="485" y="1798"/>
                  </a:lnTo>
                  <a:lnTo>
                    <a:pt x="514" y="1823"/>
                  </a:lnTo>
                  <a:lnTo>
                    <a:pt x="539" y="1851"/>
                  </a:lnTo>
                  <a:lnTo>
                    <a:pt x="561" y="1883"/>
                  </a:lnTo>
                  <a:lnTo>
                    <a:pt x="1076" y="1712"/>
                  </a:lnTo>
                  <a:lnTo>
                    <a:pt x="1068" y="1668"/>
                  </a:lnTo>
                  <a:lnTo>
                    <a:pt x="1063" y="1623"/>
                  </a:lnTo>
                  <a:lnTo>
                    <a:pt x="1061" y="1577"/>
                  </a:lnTo>
                  <a:lnTo>
                    <a:pt x="1064" y="1517"/>
                  </a:lnTo>
                  <a:lnTo>
                    <a:pt x="1073" y="1458"/>
                  </a:lnTo>
                  <a:lnTo>
                    <a:pt x="1086" y="1402"/>
                  </a:lnTo>
                  <a:lnTo>
                    <a:pt x="1106" y="1348"/>
                  </a:lnTo>
                  <a:lnTo>
                    <a:pt x="1130" y="1296"/>
                  </a:lnTo>
                  <a:lnTo>
                    <a:pt x="1157" y="1246"/>
                  </a:lnTo>
                  <a:lnTo>
                    <a:pt x="1190" y="1200"/>
                  </a:lnTo>
                  <a:lnTo>
                    <a:pt x="951" y="975"/>
                  </a:lnTo>
                  <a:lnTo>
                    <a:pt x="921" y="993"/>
                  </a:lnTo>
                  <a:lnTo>
                    <a:pt x="889" y="1007"/>
                  </a:lnTo>
                  <a:lnTo>
                    <a:pt x="854" y="1018"/>
                  </a:lnTo>
                  <a:lnTo>
                    <a:pt x="818" y="1025"/>
                  </a:lnTo>
                  <a:lnTo>
                    <a:pt x="780" y="1028"/>
                  </a:lnTo>
                  <a:lnTo>
                    <a:pt x="740" y="1025"/>
                  </a:lnTo>
                  <a:lnTo>
                    <a:pt x="701" y="1016"/>
                  </a:lnTo>
                  <a:lnTo>
                    <a:pt x="663" y="1003"/>
                  </a:lnTo>
                  <a:lnTo>
                    <a:pt x="628" y="986"/>
                  </a:lnTo>
                  <a:lnTo>
                    <a:pt x="596" y="964"/>
                  </a:lnTo>
                  <a:lnTo>
                    <a:pt x="567" y="939"/>
                  </a:lnTo>
                  <a:lnTo>
                    <a:pt x="541" y="910"/>
                  </a:lnTo>
                  <a:lnTo>
                    <a:pt x="520" y="879"/>
                  </a:lnTo>
                  <a:lnTo>
                    <a:pt x="503" y="844"/>
                  </a:lnTo>
                  <a:lnTo>
                    <a:pt x="490" y="807"/>
                  </a:lnTo>
                  <a:lnTo>
                    <a:pt x="482" y="767"/>
                  </a:lnTo>
                  <a:lnTo>
                    <a:pt x="479" y="727"/>
                  </a:lnTo>
                  <a:lnTo>
                    <a:pt x="482" y="686"/>
                  </a:lnTo>
                  <a:lnTo>
                    <a:pt x="490" y="647"/>
                  </a:lnTo>
                  <a:lnTo>
                    <a:pt x="503" y="610"/>
                  </a:lnTo>
                  <a:lnTo>
                    <a:pt x="520" y="576"/>
                  </a:lnTo>
                  <a:lnTo>
                    <a:pt x="541" y="543"/>
                  </a:lnTo>
                  <a:lnTo>
                    <a:pt x="567" y="514"/>
                  </a:lnTo>
                  <a:lnTo>
                    <a:pt x="596" y="489"/>
                  </a:lnTo>
                  <a:lnTo>
                    <a:pt x="628" y="467"/>
                  </a:lnTo>
                  <a:lnTo>
                    <a:pt x="663" y="450"/>
                  </a:lnTo>
                  <a:lnTo>
                    <a:pt x="701" y="437"/>
                  </a:lnTo>
                  <a:lnTo>
                    <a:pt x="740" y="429"/>
                  </a:lnTo>
                  <a:lnTo>
                    <a:pt x="780" y="427"/>
                  </a:lnTo>
                  <a:lnTo>
                    <a:pt x="822" y="429"/>
                  </a:lnTo>
                  <a:lnTo>
                    <a:pt x="861" y="437"/>
                  </a:lnTo>
                  <a:lnTo>
                    <a:pt x="898" y="450"/>
                  </a:lnTo>
                  <a:lnTo>
                    <a:pt x="933" y="467"/>
                  </a:lnTo>
                  <a:lnTo>
                    <a:pt x="965" y="489"/>
                  </a:lnTo>
                  <a:lnTo>
                    <a:pt x="995" y="514"/>
                  </a:lnTo>
                  <a:lnTo>
                    <a:pt x="1020" y="543"/>
                  </a:lnTo>
                  <a:lnTo>
                    <a:pt x="1041" y="576"/>
                  </a:lnTo>
                  <a:lnTo>
                    <a:pt x="1059" y="610"/>
                  </a:lnTo>
                  <a:lnTo>
                    <a:pt x="1071" y="647"/>
                  </a:lnTo>
                  <a:lnTo>
                    <a:pt x="1079" y="686"/>
                  </a:lnTo>
                  <a:lnTo>
                    <a:pt x="1082" y="727"/>
                  </a:lnTo>
                  <a:lnTo>
                    <a:pt x="1079" y="768"/>
                  </a:lnTo>
                  <a:lnTo>
                    <a:pt x="1071" y="809"/>
                  </a:lnTo>
                  <a:lnTo>
                    <a:pt x="1058" y="847"/>
                  </a:lnTo>
                  <a:lnTo>
                    <a:pt x="1040" y="882"/>
                  </a:lnTo>
                  <a:lnTo>
                    <a:pt x="1279" y="1107"/>
                  </a:lnTo>
                  <a:lnTo>
                    <a:pt x="1322" y="1074"/>
                  </a:lnTo>
                  <a:lnTo>
                    <a:pt x="1366" y="1045"/>
                  </a:lnTo>
                  <a:lnTo>
                    <a:pt x="1415" y="1018"/>
                  </a:lnTo>
                  <a:lnTo>
                    <a:pt x="1465" y="997"/>
                  </a:lnTo>
                  <a:lnTo>
                    <a:pt x="1518" y="979"/>
                  </a:lnTo>
                  <a:lnTo>
                    <a:pt x="1571" y="967"/>
                  </a:lnTo>
                  <a:lnTo>
                    <a:pt x="1628" y="959"/>
                  </a:lnTo>
                  <a:lnTo>
                    <a:pt x="1685" y="957"/>
                  </a:lnTo>
                  <a:lnTo>
                    <a:pt x="1741" y="959"/>
                  </a:lnTo>
                  <a:lnTo>
                    <a:pt x="1794" y="966"/>
                  </a:lnTo>
                  <a:lnTo>
                    <a:pt x="1847" y="978"/>
                  </a:lnTo>
                  <a:lnTo>
                    <a:pt x="1897" y="993"/>
                  </a:lnTo>
                  <a:lnTo>
                    <a:pt x="1946" y="1013"/>
                  </a:lnTo>
                  <a:lnTo>
                    <a:pt x="2242" y="520"/>
                  </a:lnTo>
                  <a:lnTo>
                    <a:pt x="2213" y="490"/>
                  </a:lnTo>
                  <a:lnTo>
                    <a:pt x="2190" y="458"/>
                  </a:lnTo>
                  <a:lnTo>
                    <a:pt x="2171" y="422"/>
                  </a:lnTo>
                  <a:lnTo>
                    <a:pt x="2157" y="384"/>
                  </a:lnTo>
                  <a:lnTo>
                    <a:pt x="2149" y="344"/>
                  </a:lnTo>
                  <a:lnTo>
                    <a:pt x="2146" y="300"/>
                  </a:lnTo>
                  <a:lnTo>
                    <a:pt x="2149" y="260"/>
                  </a:lnTo>
                  <a:lnTo>
                    <a:pt x="2156" y="221"/>
                  </a:lnTo>
                  <a:lnTo>
                    <a:pt x="2169" y="184"/>
                  </a:lnTo>
                  <a:lnTo>
                    <a:pt x="2187" y="150"/>
                  </a:lnTo>
                  <a:lnTo>
                    <a:pt x="2208" y="118"/>
                  </a:lnTo>
                  <a:lnTo>
                    <a:pt x="2233" y="88"/>
                  </a:lnTo>
                  <a:lnTo>
                    <a:pt x="2263" y="63"/>
                  </a:lnTo>
                  <a:lnTo>
                    <a:pt x="2295" y="41"/>
                  </a:lnTo>
                  <a:lnTo>
                    <a:pt x="2329" y="24"/>
                  </a:lnTo>
                  <a:lnTo>
                    <a:pt x="2367" y="11"/>
                  </a:lnTo>
                  <a:lnTo>
                    <a:pt x="2406" y="3"/>
                  </a:lnTo>
                  <a:lnTo>
                    <a:pt x="24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2" name="Group 1711"/>
          <p:cNvGrpSpPr/>
          <p:nvPr/>
        </p:nvGrpSpPr>
        <p:grpSpPr>
          <a:xfrm>
            <a:off x="4895535" y="1257419"/>
            <a:ext cx="230981" cy="229791"/>
            <a:chOff x="6551613" y="1219200"/>
            <a:chExt cx="307975" cy="306388"/>
          </a:xfrm>
          <a:solidFill>
            <a:schemeClr val="tx1">
              <a:lumMod val="65000"/>
              <a:lumOff val="35000"/>
            </a:schemeClr>
          </a:solidFill>
        </p:grpSpPr>
        <p:sp>
          <p:nvSpPr>
            <p:cNvPr id="360" name="Freeform 164"/>
            <p:cNvSpPr>
              <a:spLocks/>
            </p:cNvSpPr>
            <p:nvPr/>
          </p:nvSpPr>
          <p:spPr bwMode="auto">
            <a:xfrm>
              <a:off x="6699251" y="1512888"/>
              <a:ext cx="12700" cy="12700"/>
            </a:xfrm>
            <a:custGeom>
              <a:avLst/>
              <a:gdLst>
                <a:gd name="T0" fmla="*/ 71 w 143"/>
                <a:gd name="T1" fmla="*/ 0 h 143"/>
                <a:gd name="T2" fmla="*/ 90 w 143"/>
                <a:gd name="T3" fmla="*/ 3 h 143"/>
                <a:gd name="T4" fmla="*/ 107 w 143"/>
                <a:gd name="T5" fmla="*/ 9 h 143"/>
                <a:gd name="T6" fmla="*/ 122 w 143"/>
                <a:gd name="T7" fmla="*/ 21 h 143"/>
                <a:gd name="T8" fmla="*/ 133 w 143"/>
                <a:gd name="T9" fmla="*/ 36 h 143"/>
                <a:gd name="T10" fmla="*/ 141 w 143"/>
                <a:gd name="T11" fmla="*/ 52 h 143"/>
                <a:gd name="T12" fmla="*/ 143 w 143"/>
                <a:gd name="T13" fmla="*/ 72 h 143"/>
                <a:gd name="T14" fmla="*/ 141 w 143"/>
                <a:gd name="T15" fmla="*/ 91 h 143"/>
                <a:gd name="T16" fmla="*/ 133 w 143"/>
                <a:gd name="T17" fmla="*/ 107 h 143"/>
                <a:gd name="T18" fmla="*/ 122 w 143"/>
                <a:gd name="T19" fmla="*/ 122 h 143"/>
                <a:gd name="T20" fmla="*/ 107 w 143"/>
                <a:gd name="T21" fmla="*/ 133 h 143"/>
                <a:gd name="T22" fmla="*/ 90 w 143"/>
                <a:gd name="T23" fmla="*/ 140 h 143"/>
                <a:gd name="T24" fmla="*/ 71 w 143"/>
                <a:gd name="T25" fmla="*/ 143 h 143"/>
                <a:gd name="T26" fmla="*/ 70 w 143"/>
                <a:gd name="T27" fmla="*/ 143 h 143"/>
                <a:gd name="T28" fmla="*/ 51 w 143"/>
                <a:gd name="T29" fmla="*/ 140 h 143"/>
                <a:gd name="T30" fmla="*/ 34 w 143"/>
                <a:gd name="T31" fmla="*/ 133 h 143"/>
                <a:gd name="T32" fmla="*/ 20 w 143"/>
                <a:gd name="T33" fmla="*/ 121 h 143"/>
                <a:gd name="T34" fmla="*/ 9 w 143"/>
                <a:gd name="T35" fmla="*/ 107 h 143"/>
                <a:gd name="T36" fmla="*/ 2 w 143"/>
                <a:gd name="T37" fmla="*/ 91 h 143"/>
                <a:gd name="T38" fmla="*/ 0 w 143"/>
                <a:gd name="T39" fmla="*/ 72 h 143"/>
                <a:gd name="T40" fmla="*/ 2 w 143"/>
                <a:gd name="T41" fmla="*/ 52 h 143"/>
                <a:gd name="T42" fmla="*/ 9 w 143"/>
                <a:gd name="T43" fmla="*/ 36 h 143"/>
                <a:gd name="T44" fmla="*/ 21 w 143"/>
                <a:gd name="T45" fmla="*/ 21 h 143"/>
                <a:gd name="T46" fmla="*/ 35 w 143"/>
                <a:gd name="T47" fmla="*/ 9 h 143"/>
                <a:gd name="T48" fmla="*/ 52 w 143"/>
                <a:gd name="T49" fmla="*/ 3 h 143"/>
                <a:gd name="T50" fmla="*/ 71 w 143"/>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3">
                  <a:moveTo>
                    <a:pt x="71" y="0"/>
                  </a:moveTo>
                  <a:lnTo>
                    <a:pt x="90" y="3"/>
                  </a:lnTo>
                  <a:lnTo>
                    <a:pt x="107" y="9"/>
                  </a:lnTo>
                  <a:lnTo>
                    <a:pt x="122" y="21"/>
                  </a:lnTo>
                  <a:lnTo>
                    <a:pt x="133" y="36"/>
                  </a:lnTo>
                  <a:lnTo>
                    <a:pt x="141" y="52"/>
                  </a:lnTo>
                  <a:lnTo>
                    <a:pt x="143" y="72"/>
                  </a:lnTo>
                  <a:lnTo>
                    <a:pt x="141" y="91"/>
                  </a:lnTo>
                  <a:lnTo>
                    <a:pt x="133" y="107"/>
                  </a:lnTo>
                  <a:lnTo>
                    <a:pt x="122" y="122"/>
                  </a:lnTo>
                  <a:lnTo>
                    <a:pt x="107" y="133"/>
                  </a:lnTo>
                  <a:lnTo>
                    <a:pt x="90" y="140"/>
                  </a:lnTo>
                  <a:lnTo>
                    <a:pt x="71" y="143"/>
                  </a:lnTo>
                  <a:lnTo>
                    <a:pt x="70" y="143"/>
                  </a:lnTo>
                  <a:lnTo>
                    <a:pt x="51" y="140"/>
                  </a:lnTo>
                  <a:lnTo>
                    <a:pt x="34" y="133"/>
                  </a:lnTo>
                  <a:lnTo>
                    <a:pt x="20" y="121"/>
                  </a:lnTo>
                  <a:lnTo>
                    <a:pt x="9" y="107"/>
                  </a:lnTo>
                  <a:lnTo>
                    <a:pt x="2" y="91"/>
                  </a:lnTo>
                  <a:lnTo>
                    <a:pt x="0" y="72"/>
                  </a:lnTo>
                  <a:lnTo>
                    <a:pt x="2" y="52"/>
                  </a:lnTo>
                  <a:lnTo>
                    <a:pt x="9" y="36"/>
                  </a:lnTo>
                  <a:lnTo>
                    <a:pt x="21" y="21"/>
                  </a:lnTo>
                  <a:lnTo>
                    <a:pt x="35" y="9"/>
                  </a:lnTo>
                  <a:lnTo>
                    <a:pt x="52" y="3"/>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1" name="Freeform 165"/>
            <p:cNvSpPr>
              <a:spLocks/>
            </p:cNvSpPr>
            <p:nvPr/>
          </p:nvSpPr>
          <p:spPr bwMode="auto">
            <a:xfrm>
              <a:off x="6654801" y="1503363"/>
              <a:ext cx="11113" cy="12700"/>
            </a:xfrm>
            <a:custGeom>
              <a:avLst/>
              <a:gdLst>
                <a:gd name="T0" fmla="*/ 62 w 142"/>
                <a:gd name="T1" fmla="*/ 0 h 142"/>
                <a:gd name="T2" fmla="*/ 81 w 142"/>
                <a:gd name="T3" fmla="*/ 0 h 142"/>
                <a:gd name="T4" fmla="*/ 99 w 142"/>
                <a:gd name="T5" fmla="*/ 5 h 142"/>
                <a:gd name="T6" fmla="*/ 116 w 142"/>
                <a:gd name="T7" fmla="*/ 16 h 142"/>
                <a:gd name="T8" fmla="*/ 129 w 142"/>
                <a:gd name="T9" fmla="*/ 29 h 142"/>
                <a:gd name="T10" fmla="*/ 137 w 142"/>
                <a:gd name="T11" fmla="*/ 45 h 142"/>
                <a:gd name="T12" fmla="*/ 142 w 142"/>
                <a:gd name="T13" fmla="*/ 63 h 142"/>
                <a:gd name="T14" fmla="*/ 142 w 142"/>
                <a:gd name="T15" fmla="*/ 82 h 142"/>
                <a:gd name="T16" fmla="*/ 136 w 142"/>
                <a:gd name="T17" fmla="*/ 100 h 142"/>
                <a:gd name="T18" fmla="*/ 127 w 142"/>
                <a:gd name="T19" fmla="*/ 115 h 142"/>
                <a:gd name="T20" fmla="*/ 115 w 142"/>
                <a:gd name="T21" fmla="*/ 127 h 142"/>
                <a:gd name="T22" fmla="*/ 101 w 142"/>
                <a:gd name="T23" fmla="*/ 136 h 142"/>
                <a:gd name="T24" fmla="*/ 87 w 142"/>
                <a:gd name="T25" fmla="*/ 141 h 142"/>
                <a:gd name="T26" fmla="*/ 70 w 142"/>
                <a:gd name="T27" fmla="*/ 142 h 142"/>
                <a:gd name="T28" fmla="*/ 56 w 142"/>
                <a:gd name="T29" fmla="*/ 141 h 142"/>
                <a:gd name="T30" fmla="*/ 42 w 142"/>
                <a:gd name="T31" fmla="*/ 136 h 142"/>
                <a:gd name="T32" fmla="*/ 25 w 142"/>
                <a:gd name="T33" fmla="*/ 127 h 142"/>
                <a:gd name="T34" fmla="*/ 13 w 142"/>
                <a:gd name="T35" fmla="*/ 113 h 142"/>
                <a:gd name="T36" fmla="*/ 4 w 142"/>
                <a:gd name="T37" fmla="*/ 97 h 142"/>
                <a:gd name="T38" fmla="*/ 0 w 142"/>
                <a:gd name="T39" fmla="*/ 79 h 142"/>
                <a:gd name="T40" fmla="*/ 0 w 142"/>
                <a:gd name="T41" fmla="*/ 60 h 142"/>
                <a:gd name="T42" fmla="*/ 5 w 142"/>
                <a:gd name="T43" fmla="*/ 42 h 142"/>
                <a:gd name="T44" fmla="*/ 15 w 142"/>
                <a:gd name="T45" fmla="*/ 25 h 142"/>
                <a:gd name="T46" fmla="*/ 28 w 142"/>
                <a:gd name="T47" fmla="*/ 12 h 142"/>
                <a:gd name="T48" fmla="*/ 45 w 142"/>
                <a:gd name="T49" fmla="*/ 4 h 142"/>
                <a:gd name="T50" fmla="*/ 62 w 142"/>
                <a:gd name="T5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2">
                  <a:moveTo>
                    <a:pt x="62" y="0"/>
                  </a:moveTo>
                  <a:lnTo>
                    <a:pt x="81" y="0"/>
                  </a:lnTo>
                  <a:lnTo>
                    <a:pt x="99" y="5"/>
                  </a:lnTo>
                  <a:lnTo>
                    <a:pt x="116" y="16"/>
                  </a:lnTo>
                  <a:lnTo>
                    <a:pt x="129" y="29"/>
                  </a:lnTo>
                  <a:lnTo>
                    <a:pt x="137" y="45"/>
                  </a:lnTo>
                  <a:lnTo>
                    <a:pt x="142" y="63"/>
                  </a:lnTo>
                  <a:lnTo>
                    <a:pt x="142" y="82"/>
                  </a:lnTo>
                  <a:lnTo>
                    <a:pt x="136" y="100"/>
                  </a:lnTo>
                  <a:lnTo>
                    <a:pt x="127" y="115"/>
                  </a:lnTo>
                  <a:lnTo>
                    <a:pt x="115" y="127"/>
                  </a:lnTo>
                  <a:lnTo>
                    <a:pt x="101" y="136"/>
                  </a:lnTo>
                  <a:lnTo>
                    <a:pt x="87" y="141"/>
                  </a:lnTo>
                  <a:lnTo>
                    <a:pt x="70" y="142"/>
                  </a:lnTo>
                  <a:lnTo>
                    <a:pt x="56" y="141"/>
                  </a:lnTo>
                  <a:lnTo>
                    <a:pt x="42" y="136"/>
                  </a:lnTo>
                  <a:lnTo>
                    <a:pt x="25" y="127"/>
                  </a:lnTo>
                  <a:lnTo>
                    <a:pt x="13" y="113"/>
                  </a:lnTo>
                  <a:lnTo>
                    <a:pt x="4" y="97"/>
                  </a:lnTo>
                  <a:lnTo>
                    <a:pt x="0" y="79"/>
                  </a:lnTo>
                  <a:lnTo>
                    <a:pt x="0" y="60"/>
                  </a:lnTo>
                  <a:lnTo>
                    <a:pt x="5" y="42"/>
                  </a:lnTo>
                  <a:lnTo>
                    <a:pt x="15" y="25"/>
                  </a:lnTo>
                  <a:lnTo>
                    <a:pt x="28" y="12"/>
                  </a:lnTo>
                  <a:lnTo>
                    <a:pt x="45"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2" name="Freeform 166"/>
            <p:cNvSpPr>
              <a:spLocks/>
            </p:cNvSpPr>
            <p:nvPr/>
          </p:nvSpPr>
          <p:spPr bwMode="auto">
            <a:xfrm>
              <a:off x="6743701" y="1504950"/>
              <a:ext cx="12700" cy="11113"/>
            </a:xfrm>
            <a:custGeom>
              <a:avLst/>
              <a:gdLst>
                <a:gd name="T0" fmla="*/ 79 w 142"/>
                <a:gd name="T1" fmla="*/ 0 h 141"/>
                <a:gd name="T2" fmla="*/ 96 w 142"/>
                <a:gd name="T3" fmla="*/ 4 h 141"/>
                <a:gd name="T4" fmla="*/ 113 w 142"/>
                <a:gd name="T5" fmla="*/ 12 h 141"/>
                <a:gd name="T6" fmla="*/ 127 w 142"/>
                <a:gd name="T7" fmla="*/ 25 h 141"/>
                <a:gd name="T8" fmla="*/ 137 w 142"/>
                <a:gd name="T9" fmla="*/ 41 h 141"/>
                <a:gd name="T10" fmla="*/ 142 w 142"/>
                <a:gd name="T11" fmla="*/ 59 h 141"/>
                <a:gd name="T12" fmla="*/ 142 w 142"/>
                <a:gd name="T13" fmla="*/ 78 h 141"/>
                <a:gd name="T14" fmla="*/ 138 w 142"/>
                <a:gd name="T15" fmla="*/ 96 h 141"/>
                <a:gd name="T16" fmla="*/ 129 w 142"/>
                <a:gd name="T17" fmla="*/ 112 h 141"/>
                <a:gd name="T18" fmla="*/ 116 w 142"/>
                <a:gd name="T19" fmla="*/ 126 h 141"/>
                <a:gd name="T20" fmla="*/ 101 w 142"/>
                <a:gd name="T21" fmla="*/ 135 h 141"/>
                <a:gd name="T22" fmla="*/ 85 w 142"/>
                <a:gd name="T23" fmla="*/ 140 h 141"/>
                <a:gd name="T24" fmla="*/ 70 w 142"/>
                <a:gd name="T25" fmla="*/ 141 h 141"/>
                <a:gd name="T26" fmla="*/ 54 w 142"/>
                <a:gd name="T27" fmla="*/ 140 h 141"/>
                <a:gd name="T28" fmla="*/ 39 w 142"/>
                <a:gd name="T29" fmla="*/ 134 h 141"/>
                <a:gd name="T30" fmla="*/ 25 w 142"/>
                <a:gd name="T31" fmla="*/ 126 h 141"/>
                <a:gd name="T32" fmla="*/ 14 w 142"/>
                <a:gd name="T33" fmla="*/ 114 h 141"/>
                <a:gd name="T34" fmla="*/ 5 w 142"/>
                <a:gd name="T35" fmla="*/ 99 h 141"/>
                <a:gd name="T36" fmla="*/ 0 w 142"/>
                <a:gd name="T37" fmla="*/ 81 h 141"/>
                <a:gd name="T38" fmla="*/ 0 w 142"/>
                <a:gd name="T39" fmla="*/ 62 h 141"/>
                <a:gd name="T40" fmla="*/ 4 w 142"/>
                <a:gd name="T41" fmla="*/ 44 h 141"/>
                <a:gd name="T42" fmla="*/ 13 w 142"/>
                <a:gd name="T43" fmla="*/ 28 h 141"/>
                <a:gd name="T44" fmla="*/ 25 w 142"/>
                <a:gd name="T45" fmla="*/ 15 h 141"/>
                <a:gd name="T46" fmla="*/ 42 w 142"/>
                <a:gd name="T47" fmla="*/ 5 h 141"/>
                <a:gd name="T48" fmla="*/ 60 w 142"/>
                <a:gd name="T49" fmla="*/ 0 h 141"/>
                <a:gd name="T50" fmla="*/ 79 w 142"/>
                <a:gd name="T51"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1">
                  <a:moveTo>
                    <a:pt x="79" y="0"/>
                  </a:moveTo>
                  <a:lnTo>
                    <a:pt x="96" y="4"/>
                  </a:lnTo>
                  <a:lnTo>
                    <a:pt x="113" y="12"/>
                  </a:lnTo>
                  <a:lnTo>
                    <a:pt x="127" y="25"/>
                  </a:lnTo>
                  <a:lnTo>
                    <a:pt x="137" y="41"/>
                  </a:lnTo>
                  <a:lnTo>
                    <a:pt x="142" y="59"/>
                  </a:lnTo>
                  <a:lnTo>
                    <a:pt x="142" y="78"/>
                  </a:lnTo>
                  <a:lnTo>
                    <a:pt x="138" y="96"/>
                  </a:lnTo>
                  <a:lnTo>
                    <a:pt x="129" y="112"/>
                  </a:lnTo>
                  <a:lnTo>
                    <a:pt x="116" y="126"/>
                  </a:lnTo>
                  <a:lnTo>
                    <a:pt x="101" y="135"/>
                  </a:lnTo>
                  <a:lnTo>
                    <a:pt x="85" y="140"/>
                  </a:lnTo>
                  <a:lnTo>
                    <a:pt x="70" y="141"/>
                  </a:lnTo>
                  <a:lnTo>
                    <a:pt x="54" y="140"/>
                  </a:lnTo>
                  <a:lnTo>
                    <a:pt x="39" y="134"/>
                  </a:lnTo>
                  <a:lnTo>
                    <a:pt x="25" y="126"/>
                  </a:lnTo>
                  <a:lnTo>
                    <a:pt x="14" y="114"/>
                  </a:lnTo>
                  <a:lnTo>
                    <a:pt x="5" y="99"/>
                  </a:lnTo>
                  <a:lnTo>
                    <a:pt x="0" y="81"/>
                  </a:lnTo>
                  <a:lnTo>
                    <a:pt x="0" y="62"/>
                  </a:lnTo>
                  <a:lnTo>
                    <a:pt x="4" y="44"/>
                  </a:lnTo>
                  <a:lnTo>
                    <a:pt x="13" y="28"/>
                  </a:lnTo>
                  <a:lnTo>
                    <a:pt x="25" y="15"/>
                  </a:lnTo>
                  <a:lnTo>
                    <a:pt x="42" y="5"/>
                  </a:lnTo>
                  <a:lnTo>
                    <a:pt x="60" y="0"/>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3" name="Freeform 167"/>
            <p:cNvSpPr>
              <a:spLocks/>
            </p:cNvSpPr>
            <p:nvPr/>
          </p:nvSpPr>
          <p:spPr bwMode="auto">
            <a:xfrm>
              <a:off x="6794501" y="1347788"/>
              <a:ext cx="12700" cy="12700"/>
            </a:xfrm>
            <a:custGeom>
              <a:avLst/>
              <a:gdLst>
                <a:gd name="T0" fmla="*/ 72 w 143"/>
                <a:gd name="T1" fmla="*/ 0 h 145"/>
                <a:gd name="T2" fmla="*/ 90 w 143"/>
                <a:gd name="T3" fmla="*/ 3 h 145"/>
                <a:gd name="T4" fmla="*/ 107 w 143"/>
                <a:gd name="T5" fmla="*/ 10 h 145"/>
                <a:gd name="T6" fmla="*/ 122 w 143"/>
                <a:gd name="T7" fmla="*/ 21 h 145"/>
                <a:gd name="T8" fmla="*/ 133 w 143"/>
                <a:gd name="T9" fmla="*/ 36 h 145"/>
                <a:gd name="T10" fmla="*/ 141 w 143"/>
                <a:gd name="T11" fmla="*/ 54 h 145"/>
                <a:gd name="T12" fmla="*/ 143 w 143"/>
                <a:gd name="T13" fmla="*/ 73 h 145"/>
                <a:gd name="T14" fmla="*/ 141 w 143"/>
                <a:gd name="T15" fmla="*/ 91 h 145"/>
                <a:gd name="T16" fmla="*/ 133 w 143"/>
                <a:gd name="T17" fmla="*/ 108 h 145"/>
                <a:gd name="T18" fmla="*/ 123 w 143"/>
                <a:gd name="T19" fmla="*/ 123 h 145"/>
                <a:gd name="T20" fmla="*/ 107 w 143"/>
                <a:gd name="T21" fmla="*/ 134 h 145"/>
                <a:gd name="T22" fmla="*/ 89 w 143"/>
                <a:gd name="T23" fmla="*/ 142 h 145"/>
                <a:gd name="T24" fmla="*/ 70 w 143"/>
                <a:gd name="T25" fmla="*/ 145 h 145"/>
                <a:gd name="T26" fmla="*/ 52 w 143"/>
                <a:gd name="T27" fmla="*/ 142 h 145"/>
                <a:gd name="T28" fmla="*/ 35 w 143"/>
                <a:gd name="T29" fmla="*/ 135 h 145"/>
                <a:gd name="T30" fmla="*/ 21 w 143"/>
                <a:gd name="T31" fmla="*/ 124 h 145"/>
                <a:gd name="T32" fmla="*/ 9 w 143"/>
                <a:gd name="T33" fmla="*/ 108 h 145"/>
                <a:gd name="T34" fmla="*/ 2 w 143"/>
                <a:gd name="T35" fmla="*/ 90 h 145"/>
                <a:gd name="T36" fmla="*/ 0 w 143"/>
                <a:gd name="T37" fmla="*/ 72 h 145"/>
                <a:gd name="T38" fmla="*/ 2 w 143"/>
                <a:gd name="T39" fmla="*/ 53 h 145"/>
                <a:gd name="T40" fmla="*/ 9 w 143"/>
                <a:gd name="T41" fmla="*/ 36 h 145"/>
                <a:gd name="T42" fmla="*/ 20 w 143"/>
                <a:gd name="T43" fmla="*/ 21 h 145"/>
                <a:gd name="T44" fmla="*/ 36 w 143"/>
                <a:gd name="T45" fmla="*/ 10 h 145"/>
                <a:gd name="T46" fmla="*/ 54 w 143"/>
                <a:gd name="T47" fmla="*/ 3 h 145"/>
                <a:gd name="T48" fmla="*/ 72 w 143"/>
                <a:gd name="T49"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45">
                  <a:moveTo>
                    <a:pt x="72" y="0"/>
                  </a:moveTo>
                  <a:lnTo>
                    <a:pt x="90" y="3"/>
                  </a:lnTo>
                  <a:lnTo>
                    <a:pt x="107" y="10"/>
                  </a:lnTo>
                  <a:lnTo>
                    <a:pt x="122" y="21"/>
                  </a:lnTo>
                  <a:lnTo>
                    <a:pt x="133" y="36"/>
                  </a:lnTo>
                  <a:lnTo>
                    <a:pt x="141" y="54"/>
                  </a:lnTo>
                  <a:lnTo>
                    <a:pt x="143" y="73"/>
                  </a:lnTo>
                  <a:lnTo>
                    <a:pt x="141" y="91"/>
                  </a:lnTo>
                  <a:lnTo>
                    <a:pt x="133" y="108"/>
                  </a:lnTo>
                  <a:lnTo>
                    <a:pt x="123" y="123"/>
                  </a:lnTo>
                  <a:lnTo>
                    <a:pt x="107" y="134"/>
                  </a:lnTo>
                  <a:lnTo>
                    <a:pt x="89" y="142"/>
                  </a:lnTo>
                  <a:lnTo>
                    <a:pt x="70" y="145"/>
                  </a:lnTo>
                  <a:lnTo>
                    <a:pt x="52" y="142"/>
                  </a:lnTo>
                  <a:lnTo>
                    <a:pt x="35" y="135"/>
                  </a:lnTo>
                  <a:lnTo>
                    <a:pt x="21" y="124"/>
                  </a:lnTo>
                  <a:lnTo>
                    <a:pt x="9" y="108"/>
                  </a:lnTo>
                  <a:lnTo>
                    <a:pt x="2" y="90"/>
                  </a:lnTo>
                  <a:lnTo>
                    <a:pt x="0" y="72"/>
                  </a:lnTo>
                  <a:lnTo>
                    <a:pt x="2" y="53"/>
                  </a:lnTo>
                  <a:lnTo>
                    <a:pt x="9" y="36"/>
                  </a:lnTo>
                  <a:lnTo>
                    <a:pt x="20" y="21"/>
                  </a:lnTo>
                  <a:lnTo>
                    <a:pt x="36" y="10"/>
                  </a:lnTo>
                  <a:lnTo>
                    <a:pt x="54"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4" name="Freeform 168"/>
            <p:cNvSpPr>
              <a:spLocks/>
            </p:cNvSpPr>
            <p:nvPr/>
          </p:nvSpPr>
          <p:spPr bwMode="auto">
            <a:xfrm>
              <a:off x="6808788" y="1392238"/>
              <a:ext cx="12700" cy="11113"/>
            </a:xfrm>
            <a:custGeom>
              <a:avLst/>
              <a:gdLst>
                <a:gd name="T0" fmla="*/ 64 w 142"/>
                <a:gd name="T1" fmla="*/ 0 h 143"/>
                <a:gd name="T2" fmla="*/ 83 w 142"/>
                <a:gd name="T3" fmla="*/ 0 h 143"/>
                <a:gd name="T4" fmla="*/ 101 w 142"/>
                <a:gd name="T5" fmla="*/ 7 h 143"/>
                <a:gd name="T6" fmla="*/ 116 w 142"/>
                <a:gd name="T7" fmla="*/ 16 h 143"/>
                <a:gd name="T8" fmla="*/ 129 w 142"/>
                <a:gd name="T9" fmla="*/ 29 h 143"/>
                <a:gd name="T10" fmla="*/ 138 w 142"/>
                <a:gd name="T11" fmla="*/ 46 h 143"/>
                <a:gd name="T12" fmla="*/ 142 w 142"/>
                <a:gd name="T13" fmla="*/ 64 h 143"/>
                <a:gd name="T14" fmla="*/ 142 w 142"/>
                <a:gd name="T15" fmla="*/ 83 h 143"/>
                <a:gd name="T16" fmla="*/ 137 w 142"/>
                <a:gd name="T17" fmla="*/ 101 h 143"/>
                <a:gd name="T18" fmla="*/ 128 w 142"/>
                <a:gd name="T19" fmla="*/ 117 h 143"/>
                <a:gd name="T20" fmla="*/ 114 w 142"/>
                <a:gd name="T21" fmla="*/ 130 h 143"/>
                <a:gd name="T22" fmla="*/ 98 w 142"/>
                <a:gd name="T23" fmla="*/ 138 h 143"/>
                <a:gd name="T24" fmla="*/ 79 w 142"/>
                <a:gd name="T25" fmla="*/ 143 h 143"/>
                <a:gd name="T26" fmla="*/ 75 w 142"/>
                <a:gd name="T27" fmla="*/ 143 h 143"/>
                <a:gd name="T28" fmla="*/ 71 w 142"/>
                <a:gd name="T29" fmla="*/ 143 h 143"/>
                <a:gd name="T30" fmla="*/ 49 w 142"/>
                <a:gd name="T31" fmla="*/ 140 h 143"/>
                <a:gd name="T32" fmla="*/ 31 w 142"/>
                <a:gd name="T33" fmla="*/ 132 h 143"/>
                <a:gd name="T34" fmla="*/ 17 w 142"/>
                <a:gd name="T35" fmla="*/ 118 h 143"/>
                <a:gd name="T36" fmla="*/ 6 w 142"/>
                <a:gd name="T37" fmla="*/ 100 h 143"/>
                <a:gd name="T38" fmla="*/ 0 w 142"/>
                <a:gd name="T39" fmla="*/ 79 h 143"/>
                <a:gd name="T40" fmla="*/ 1 w 142"/>
                <a:gd name="T41" fmla="*/ 60 h 143"/>
                <a:gd name="T42" fmla="*/ 6 w 142"/>
                <a:gd name="T43" fmla="*/ 42 h 143"/>
                <a:gd name="T44" fmla="*/ 16 w 142"/>
                <a:gd name="T45" fmla="*/ 27 h 143"/>
                <a:gd name="T46" fmla="*/ 29 w 142"/>
                <a:gd name="T47" fmla="*/ 14 h 143"/>
                <a:gd name="T48" fmla="*/ 45 w 142"/>
                <a:gd name="T49" fmla="*/ 5 h 143"/>
                <a:gd name="T50" fmla="*/ 64 w 142"/>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3">
                  <a:moveTo>
                    <a:pt x="64" y="0"/>
                  </a:moveTo>
                  <a:lnTo>
                    <a:pt x="83" y="0"/>
                  </a:lnTo>
                  <a:lnTo>
                    <a:pt x="101" y="7"/>
                  </a:lnTo>
                  <a:lnTo>
                    <a:pt x="116" y="16"/>
                  </a:lnTo>
                  <a:lnTo>
                    <a:pt x="129" y="29"/>
                  </a:lnTo>
                  <a:lnTo>
                    <a:pt x="138" y="46"/>
                  </a:lnTo>
                  <a:lnTo>
                    <a:pt x="142" y="64"/>
                  </a:lnTo>
                  <a:lnTo>
                    <a:pt x="142" y="83"/>
                  </a:lnTo>
                  <a:lnTo>
                    <a:pt x="137" y="101"/>
                  </a:lnTo>
                  <a:lnTo>
                    <a:pt x="128" y="117"/>
                  </a:lnTo>
                  <a:lnTo>
                    <a:pt x="114" y="130"/>
                  </a:lnTo>
                  <a:lnTo>
                    <a:pt x="98" y="138"/>
                  </a:lnTo>
                  <a:lnTo>
                    <a:pt x="79" y="143"/>
                  </a:lnTo>
                  <a:lnTo>
                    <a:pt x="75" y="143"/>
                  </a:lnTo>
                  <a:lnTo>
                    <a:pt x="71" y="143"/>
                  </a:lnTo>
                  <a:lnTo>
                    <a:pt x="49" y="140"/>
                  </a:lnTo>
                  <a:lnTo>
                    <a:pt x="31" y="132"/>
                  </a:lnTo>
                  <a:lnTo>
                    <a:pt x="17" y="118"/>
                  </a:lnTo>
                  <a:lnTo>
                    <a:pt x="6" y="100"/>
                  </a:lnTo>
                  <a:lnTo>
                    <a:pt x="0" y="79"/>
                  </a:lnTo>
                  <a:lnTo>
                    <a:pt x="1" y="60"/>
                  </a:lnTo>
                  <a:lnTo>
                    <a:pt x="6" y="42"/>
                  </a:lnTo>
                  <a:lnTo>
                    <a:pt x="16" y="27"/>
                  </a:lnTo>
                  <a:lnTo>
                    <a:pt x="29" y="14"/>
                  </a:lnTo>
                  <a:lnTo>
                    <a:pt x="45" y="5"/>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5" name="Freeform 169"/>
            <p:cNvSpPr>
              <a:spLocks/>
            </p:cNvSpPr>
            <p:nvPr/>
          </p:nvSpPr>
          <p:spPr bwMode="auto">
            <a:xfrm>
              <a:off x="6589713" y="1390650"/>
              <a:ext cx="11113" cy="12700"/>
            </a:xfrm>
            <a:custGeom>
              <a:avLst/>
              <a:gdLst>
                <a:gd name="T0" fmla="*/ 80 w 143"/>
                <a:gd name="T1" fmla="*/ 0 h 145"/>
                <a:gd name="T2" fmla="*/ 99 w 143"/>
                <a:gd name="T3" fmla="*/ 6 h 145"/>
                <a:gd name="T4" fmla="*/ 115 w 143"/>
                <a:gd name="T5" fmla="*/ 14 h 145"/>
                <a:gd name="T6" fmla="*/ 127 w 143"/>
                <a:gd name="T7" fmla="*/ 27 h 145"/>
                <a:gd name="T8" fmla="*/ 138 w 143"/>
                <a:gd name="T9" fmla="*/ 43 h 145"/>
                <a:gd name="T10" fmla="*/ 143 w 143"/>
                <a:gd name="T11" fmla="*/ 61 h 145"/>
                <a:gd name="T12" fmla="*/ 143 w 143"/>
                <a:gd name="T13" fmla="*/ 80 h 145"/>
                <a:gd name="T14" fmla="*/ 143 w 143"/>
                <a:gd name="T15" fmla="*/ 82 h 145"/>
                <a:gd name="T16" fmla="*/ 139 w 143"/>
                <a:gd name="T17" fmla="*/ 99 h 145"/>
                <a:gd name="T18" fmla="*/ 131 w 143"/>
                <a:gd name="T19" fmla="*/ 115 h 145"/>
                <a:gd name="T20" fmla="*/ 120 w 143"/>
                <a:gd name="T21" fmla="*/ 127 h 145"/>
                <a:gd name="T22" fmla="*/ 105 w 143"/>
                <a:gd name="T23" fmla="*/ 138 h 145"/>
                <a:gd name="T24" fmla="*/ 89 w 143"/>
                <a:gd name="T25" fmla="*/ 143 h 145"/>
                <a:gd name="T26" fmla="*/ 71 w 143"/>
                <a:gd name="T27" fmla="*/ 145 h 145"/>
                <a:gd name="T28" fmla="*/ 68 w 143"/>
                <a:gd name="T29" fmla="*/ 145 h 145"/>
                <a:gd name="T30" fmla="*/ 65 w 143"/>
                <a:gd name="T31" fmla="*/ 144 h 145"/>
                <a:gd name="T32" fmla="*/ 46 w 143"/>
                <a:gd name="T33" fmla="*/ 140 h 145"/>
                <a:gd name="T34" fmla="*/ 30 w 143"/>
                <a:gd name="T35" fmla="*/ 131 h 145"/>
                <a:gd name="T36" fmla="*/ 16 w 143"/>
                <a:gd name="T37" fmla="*/ 119 h 145"/>
                <a:gd name="T38" fmla="*/ 7 w 143"/>
                <a:gd name="T39" fmla="*/ 103 h 145"/>
                <a:gd name="T40" fmla="*/ 1 w 143"/>
                <a:gd name="T41" fmla="*/ 85 h 145"/>
                <a:gd name="T42" fmla="*/ 0 w 143"/>
                <a:gd name="T43" fmla="*/ 67 h 145"/>
                <a:gd name="T44" fmla="*/ 0 w 143"/>
                <a:gd name="T45" fmla="*/ 65 h 145"/>
                <a:gd name="T46" fmla="*/ 6 w 143"/>
                <a:gd name="T47" fmla="*/ 46 h 145"/>
                <a:gd name="T48" fmla="*/ 14 w 143"/>
                <a:gd name="T49" fmla="*/ 29 h 145"/>
                <a:gd name="T50" fmla="*/ 27 w 143"/>
                <a:gd name="T51" fmla="*/ 16 h 145"/>
                <a:gd name="T52" fmla="*/ 43 w 143"/>
                <a:gd name="T53" fmla="*/ 7 h 145"/>
                <a:gd name="T54" fmla="*/ 61 w 143"/>
                <a:gd name="T55" fmla="*/ 1 h 145"/>
                <a:gd name="T56" fmla="*/ 80 w 143"/>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45">
                  <a:moveTo>
                    <a:pt x="80" y="0"/>
                  </a:moveTo>
                  <a:lnTo>
                    <a:pt x="99" y="6"/>
                  </a:lnTo>
                  <a:lnTo>
                    <a:pt x="115" y="14"/>
                  </a:lnTo>
                  <a:lnTo>
                    <a:pt x="127" y="27"/>
                  </a:lnTo>
                  <a:lnTo>
                    <a:pt x="138" y="43"/>
                  </a:lnTo>
                  <a:lnTo>
                    <a:pt x="143" y="61"/>
                  </a:lnTo>
                  <a:lnTo>
                    <a:pt x="143" y="80"/>
                  </a:lnTo>
                  <a:lnTo>
                    <a:pt x="143" y="82"/>
                  </a:lnTo>
                  <a:lnTo>
                    <a:pt x="139" y="99"/>
                  </a:lnTo>
                  <a:lnTo>
                    <a:pt x="131" y="115"/>
                  </a:lnTo>
                  <a:lnTo>
                    <a:pt x="120" y="127"/>
                  </a:lnTo>
                  <a:lnTo>
                    <a:pt x="105" y="138"/>
                  </a:lnTo>
                  <a:lnTo>
                    <a:pt x="89" y="143"/>
                  </a:lnTo>
                  <a:lnTo>
                    <a:pt x="71" y="145"/>
                  </a:lnTo>
                  <a:lnTo>
                    <a:pt x="68" y="145"/>
                  </a:lnTo>
                  <a:lnTo>
                    <a:pt x="65" y="144"/>
                  </a:lnTo>
                  <a:lnTo>
                    <a:pt x="46" y="140"/>
                  </a:lnTo>
                  <a:lnTo>
                    <a:pt x="30" y="131"/>
                  </a:lnTo>
                  <a:lnTo>
                    <a:pt x="16" y="119"/>
                  </a:lnTo>
                  <a:lnTo>
                    <a:pt x="7" y="103"/>
                  </a:lnTo>
                  <a:lnTo>
                    <a:pt x="1" y="85"/>
                  </a:lnTo>
                  <a:lnTo>
                    <a:pt x="0" y="67"/>
                  </a:lnTo>
                  <a:lnTo>
                    <a:pt x="0" y="65"/>
                  </a:lnTo>
                  <a:lnTo>
                    <a:pt x="6" y="46"/>
                  </a:lnTo>
                  <a:lnTo>
                    <a:pt x="14" y="29"/>
                  </a:lnTo>
                  <a:lnTo>
                    <a:pt x="27" y="16"/>
                  </a:lnTo>
                  <a:lnTo>
                    <a:pt x="43" y="7"/>
                  </a:lnTo>
                  <a:lnTo>
                    <a:pt x="61" y="1"/>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6" name="Freeform 170"/>
            <p:cNvSpPr>
              <a:spLocks/>
            </p:cNvSpPr>
            <p:nvPr/>
          </p:nvSpPr>
          <p:spPr bwMode="auto">
            <a:xfrm>
              <a:off x="6634163" y="1312863"/>
              <a:ext cx="12700" cy="12700"/>
            </a:xfrm>
            <a:custGeom>
              <a:avLst/>
              <a:gdLst>
                <a:gd name="T0" fmla="*/ 65 w 144"/>
                <a:gd name="T1" fmla="*/ 0 h 144"/>
                <a:gd name="T2" fmla="*/ 84 w 144"/>
                <a:gd name="T3" fmla="*/ 1 h 144"/>
                <a:gd name="T4" fmla="*/ 101 w 144"/>
                <a:gd name="T5" fmla="*/ 6 h 144"/>
                <a:gd name="T6" fmla="*/ 117 w 144"/>
                <a:gd name="T7" fmla="*/ 15 h 144"/>
                <a:gd name="T8" fmla="*/ 131 w 144"/>
                <a:gd name="T9" fmla="*/ 29 h 144"/>
                <a:gd name="T10" fmla="*/ 140 w 144"/>
                <a:gd name="T11" fmla="*/ 46 h 144"/>
                <a:gd name="T12" fmla="*/ 144 w 144"/>
                <a:gd name="T13" fmla="*/ 64 h 144"/>
                <a:gd name="T14" fmla="*/ 143 w 144"/>
                <a:gd name="T15" fmla="*/ 82 h 144"/>
                <a:gd name="T16" fmla="*/ 138 w 144"/>
                <a:gd name="T17" fmla="*/ 100 h 144"/>
                <a:gd name="T18" fmla="*/ 128 w 144"/>
                <a:gd name="T19" fmla="*/ 116 h 144"/>
                <a:gd name="T20" fmla="*/ 115 w 144"/>
                <a:gd name="T21" fmla="*/ 130 h 144"/>
                <a:gd name="T22" fmla="*/ 101 w 144"/>
                <a:gd name="T23" fmla="*/ 137 h 144"/>
                <a:gd name="T24" fmla="*/ 87 w 144"/>
                <a:gd name="T25" fmla="*/ 141 h 144"/>
                <a:gd name="T26" fmla="*/ 71 w 144"/>
                <a:gd name="T27" fmla="*/ 144 h 144"/>
                <a:gd name="T28" fmla="*/ 55 w 144"/>
                <a:gd name="T29" fmla="*/ 141 h 144"/>
                <a:gd name="T30" fmla="*/ 40 w 144"/>
                <a:gd name="T31" fmla="*/ 136 h 144"/>
                <a:gd name="T32" fmla="*/ 26 w 144"/>
                <a:gd name="T33" fmla="*/ 127 h 144"/>
                <a:gd name="T34" fmla="*/ 14 w 144"/>
                <a:gd name="T35" fmla="*/ 114 h 144"/>
                <a:gd name="T36" fmla="*/ 5 w 144"/>
                <a:gd name="T37" fmla="*/ 97 h 144"/>
                <a:gd name="T38" fmla="*/ 0 w 144"/>
                <a:gd name="T39" fmla="*/ 79 h 144"/>
                <a:gd name="T40" fmla="*/ 1 w 144"/>
                <a:gd name="T41" fmla="*/ 60 h 144"/>
                <a:gd name="T42" fmla="*/ 7 w 144"/>
                <a:gd name="T43" fmla="*/ 43 h 144"/>
                <a:gd name="T44" fmla="*/ 16 w 144"/>
                <a:gd name="T45" fmla="*/ 27 h 144"/>
                <a:gd name="T46" fmla="*/ 30 w 144"/>
                <a:gd name="T47" fmla="*/ 13 h 144"/>
                <a:gd name="T48" fmla="*/ 47 w 144"/>
                <a:gd name="T49" fmla="*/ 4 h 144"/>
                <a:gd name="T50" fmla="*/ 65 w 144"/>
                <a:gd name="T5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144">
                  <a:moveTo>
                    <a:pt x="65" y="0"/>
                  </a:moveTo>
                  <a:lnTo>
                    <a:pt x="84" y="1"/>
                  </a:lnTo>
                  <a:lnTo>
                    <a:pt x="101" y="6"/>
                  </a:lnTo>
                  <a:lnTo>
                    <a:pt x="117" y="15"/>
                  </a:lnTo>
                  <a:lnTo>
                    <a:pt x="131" y="29"/>
                  </a:lnTo>
                  <a:lnTo>
                    <a:pt x="140" y="46"/>
                  </a:lnTo>
                  <a:lnTo>
                    <a:pt x="144" y="64"/>
                  </a:lnTo>
                  <a:lnTo>
                    <a:pt x="143" y="82"/>
                  </a:lnTo>
                  <a:lnTo>
                    <a:pt x="138" y="100"/>
                  </a:lnTo>
                  <a:lnTo>
                    <a:pt x="128" y="116"/>
                  </a:lnTo>
                  <a:lnTo>
                    <a:pt x="115" y="130"/>
                  </a:lnTo>
                  <a:lnTo>
                    <a:pt x="101" y="137"/>
                  </a:lnTo>
                  <a:lnTo>
                    <a:pt x="87" y="141"/>
                  </a:lnTo>
                  <a:lnTo>
                    <a:pt x="71" y="144"/>
                  </a:lnTo>
                  <a:lnTo>
                    <a:pt x="55" y="141"/>
                  </a:lnTo>
                  <a:lnTo>
                    <a:pt x="40" y="136"/>
                  </a:lnTo>
                  <a:lnTo>
                    <a:pt x="26" y="127"/>
                  </a:lnTo>
                  <a:lnTo>
                    <a:pt x="14" y="114"/>
                  </a:lnTo>
                  <a:lnTo>
                    <a:pt x="5" y="97"/>
                  </a:lnTo>
                  <a:lnTo>
                    <a:pt x="0" y="79"/>
                  </a:lnTo>
                  <a:lnTo>
                    <a:pt x="1" y="60"/>
                  </a:lnTo>
                  <a:lnTo>
                    <a:pt x="7" y="43"/>
                  </a:lnTo>
                  <a:lnTo>
                    <a:pt x="16" y="27"/>
                  </a:lnTo>
                  <a:lnTo>
                    <a:pt x="30" y="13"/>
                  </a:lnTo>
                  <a:lnTo>
                    <a:pt x="47" y="4"/>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7" name="Freeform 171"/>
            <p:cNvSpPr>
              <a:spLocks/>
            </p:cNvSpPr>
            <p:nvPr/>
          </p:nvSpPr>
          <p:spPr bwMode="auto">
            <a:xfrm>
              <a:off x="6604001" y="1347788"/>
              <a:ext cx="11113" cy="12700"/>
            </a:xfrm>
            <a:custGeom>
              <a:avLst/>
              <a:gdLst>
                <a:gd name="T0" fmla="*/ 72 w 143"/>
                <a:gd name="T1" fmla="*/ 0 h 144"/>
                <a:gd name="T2" fmla="*/ 90 w 143"/>
                <a:gd name="T3" fmla="*/ 3 h 144"/>
                <a:gd name="T4" fmla="*/ 108 w 143"/>
                <a:gd name="T5" fmla="*/ 10 h 144"/>
                <a:gd name="T6" fmla="*/ 123 w 143"/>
                <a:gd name="T7" fmla="*/ 22 h 144"/>
                <a:gd name="T8" fmla="*/ 135 w 143"/>
                <a:gd name="T9" fmla="*/ 37 h 144"/>
                <a:gd name="T10" fmla="*/ 141 w 143"/>
                <a:gd name="T11" fmla="*/ 54 h 144"/>
                <a:gd name="T12" fmla="*/ 143 w 143"/>
                <a:gd name="T13" fmla="*/ 72 h 144"/>
                <a:gd name="T14" fmla="*/ 141 w 143"/>
                <a:gd name="T15" fmla="*/ 91 h 144"/>
                <a:gd name="T16" fmla="*/ 134 w 143"/>
                <a:gd name="T17" fmla="*/ 108 h 144"/>
                <a:gd name="T18" fmla="*/ 122 w 143"/>
                <a:gd name="T19" fmla="*/ 124 h 144"/>
                <a:gd name="T20" fmla="*/ 107 w 143"/>
                <a:gd name="T21" fmla="*/ 135 h 144"/>
                <a:gd name="T22" fmla="*/ 89 w 143"/>
                <a:gd name="T23" fmla="*/ 142 h 144"/>
                <a:gd name="T24" fmla="*/ 71 w 143"/>
                <a:gd name="T25" fmla="*/ 144 h 144"/>
                <a:gd name="T26" fmla="*/ 53 w 143"/>
                <a:gd name="T27" fmla="*/ 141 h 144"/>
                <a:gd name="T28" fmla="*/ 36 w 143"/>
                <a:gd name="T29" fmla="*/ 134 h 144"/>
                <a:gd name="T30" fmla="*/ 21 w 143"/>
                <a:gd name="T31" fmla="*/ 123 h 144"/>
                <a:gd name="T32" fmla="*/ 10 w 143"/>
                <a:gd name="T33" fmla="*/ 108 h 144"/>
                <a:gd name="T34" fmla="*/ 3 w 143"/>
                <a:gd name="T35" fmla="*/ 91 h 144"/>
                <a:gd name="T36" fmla="*/ 0 w 143"/>
                <a:gd name="T37" fmla="*/ 72 h 144"/>
                <a:gd name="T38" fmla="*/ 2 w 143"/>
                <a:gd name="T39" fmla="*/ 54 h 144"/>
                <a:gd name="T40" fmla="*/ 10 w 143"/>
                <a:gd name="T41" fmla="*/ 36 h 144"/>
                <a:gd name="T42" fmla="*/ 21 w 143"/>
                <a:gd name="T43" fmla="*/ 21 h 144"/>
                <a:gd name="T44" fmla="*/ 36 w 143"/>
                <a:gd name="T45" fmla="*/ 9 h 144"/>
                <a:gd name="T46" fmla="*/ 53 w 143"/>
                <a:gd name="T47" fmla="*/ 3 h 144"/>
                <a:gd name="T48" fmla="*/ 72 w 143"/>
                <a:gd name="T4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44">
                  <a:moveTo>
                    <a:pt x="72" y="0"/>
                  </a:moveTo>
                  <a:lnTo>
                    <a:pt x="90" y="3"/>
                  </a:lnTo>
                  <a:lnTo>
                    <a:pt x="108" y="10"/>
                  </a:lnTo>
                  <a:lnTo>
                    <a:pt x="123" y="22"/>
                  </a:lnTo>
                  <a:lnTo>
                    <a:pt x="135" y="37"/>
                  </a:lnTo>
                  <a:lnTo>
                    <a:pt x="141" y="54"/>
                  </a:lnTo>
                  <a:lnTo>
                    <a:pt x="143" y="72"/>
                  </a:lnTo>
                  <a:lnTo>
                    <a:pt x="141" y="91"/>
                  </a:lnTo>
                  <a:lnTo>
                    <a:pt x="134" y="108"/>
                  </a:lnTo>
                  <a:lnTo>
                    <a:pt x="122" y="124"/>
                  </a:lnTo>
                  <a:lnTo>
                    <a:pt x="107" y="135"/>
                  </a:lnTo>
                  <a:lnTo>
                    <a:pt x="89" y="142"/>
                  </a:lnTo>
                  <a:lnTo>
                    <a:pt x="71" y="144"/>
                  </a:lnTo>
                  <a:lnTo>
                    <a:pt x="53" y="141"/>
                  </a:lnTo>
                  <a:lnTo>
                    <a:pt x="36" y="134"/>
                  </a:lnTo>
                  <a:lnTo>
                    <a:pt x="21" y="123"/>
                  </a:lnTo>
                  <a:lnTo>
                    <a:pt x="10" y="108"/>
                  </a:lnTo>
                  <a:lnTo>
                    <a:pt x="3" y="91"/>
                  </a:lnTo>
                  <a:lnTo>
                    <a:pt x="0" y="72"/>
                  </a:lnTo>
                  <a:lnTo>
                    <a:pt x="2" y="54"/>
                  </a:lnTo>
                  <a:lnTo>
                    <a:pt x="10" y="36"/>
                  </a:lnTo>
                  <a:lnTo>
                    <a:pt x="21" y="21"/>
                  </a:lnTo>
                  <a:lnTo>
                    <a:pt x="36" y="9"/>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8" name="Freeform 172"/>
            <p:cNvSpPr>
              <a:spLocks/>
            </p:cNvSpPr>
            <p:nvPr/>
          </p:nvSpPr>
          <p:spPr bwMode="auto">
            <a:xfrm>
              <a:off x="6764338" y="1312863"/>
              <a:ext cx="12700" cy="12700"/>
            </a:xfrm>
            <a:custGeom>
              <a:avLst/>
              <a:gdLst>
                <a:gd name="T0" fmla="*/ 78 w 143"/>
                <a:gd name="T1" fmla="*/ 0 h 143"/>
                <a:gd name="T2" fmla="*/ 96 w 143"/>
                <a:gd name="T3" fmla="*/ 4 h 143"/>
                <a:gd name="T4" fmla="*/ 113 w 143"/>
                <a:gd name="T5" fmla="*/ 12 h 143"/>
                <a:gd name="T6" fmla="*/ 127 w 143"/>
                <a:gd name="T7" fmla="*/ 26 h 143"/>
                <a:gd name="T8" fmla="*/ 137 w 143"/>
                <a:gd name="T9" fmla="*/ 42 h 143"/>
                <a:gd name="T10" fmla="*/ 141 w 143"/>
                <a:gd name="T11" fmla="*/ 60 h 143"/>
                <a:gd name="T12" fmla="*/ 143 w 143"/>
                <a:gd name="T13" fmla="*/ 78 h 143"/>
                <a:gd name="T14" fmla="*/ 138 w 143"/>
                <a:gd name="T15" fmla="*/ 96 h 143"/>
                <a:gd name="T16" fmla="*/ 129 w 143"/>
                <a:gd name="T17" fmla="*/ 113 h 143"/>
                <a:gd name="T18" fmla="*/ 117 w 143"/>
                <a:gd name="T19" fmla="*/ 127 h 143"/>
                <a:gd name="T20" fmla="*/ 102 w 143"/>
                <a:gd name="T21" fmla="*/ 136 h 143"/>
                <a:gd name="T22" fmla="*/ 86 w 143"/>
                <a:gd name="T23" fmla="*/ 142 h 143"/>
                <a:gd name="T24" fmla="*/ 69 w 143"/>
                <a:gd name="T25" fmla="*/ 143 h 143"/>
                <a:gd name="T26" fmla="*/ 55 w 143"/>
                <a:gd name="T27" fmla="*/ 142 h 143"/>
                <a:gd name="T28" fmla="*/ 41 w 143"/>
                <a:gd name="T29" fmla="*/ 136 h 143"/>
                <a:gd name="T30" fmla="*/ 28 w 143"/>
                <a:gd name="T31" fmla="*/ 129 h 143"/>
                <a:gd name="T32" fmla="*/ 14 w 143"/>
                <a:gd name="T33" fmla="*/ 115 h 143"/>
                <a:gd name="T34" fmla="*/ 5 w 143"/>
                <a:gd name="T35" fmla="*/ 99 h 143"/>
                <a:gd name="T36" fmla="*/ 0 w 143"/>
                <a:gd name="T37" fmla="*/ 82 h 143"/>
                <a:gd name="T38" fmla="*/ 0 w 143"/>
                <a:gd name="T39" fmla="*/ 64 h 143"/>
                <a:gd name="T40" fmla="*/ 4 w 143"/>
                <a:gd name="T41" fmla="*/ 45 h 143"/>
                <a:gd name="T42" fmla="*/ 12 w 143"/>
                <a:gd name="T43" fmla="*/ 28 h 143"/>
                <a:gd name="T44" fmla="*/ 26 w 143"/>
                <a:gd name="T45" fmla="*/ 15 h 143"/>
                <a:gd name="T46" fmla="*/ 42 w 143"/>
                <a:gd name="T47" fmla="*/ 5 h 143"/>
                <a:gd name="T48" fmla="*/ 60 w 143"/>
                <a:gd name="T49" fmla="*/ 0 h 143"/>
                <a:gd name="T50" fmla="*/ 78 w 143"/>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3">
                  <a:moveTo>
                    <a:pt x="78" y="0"/>
                  </a:moveTo>
                  <a:lnTo>
                    <a:pt x="96" y="4"/>
                  </a:lnTo>
                  <a:lnTo>
                    <a:pt x="113" y="12"/>
                  </a:lnTo>
                  <a:lnTo>
                    <a:pt x="127" y="26"/>
                  </a:lnTo>
                  <a:lnTo>
                    <a:pt x="137" y="42"/>
                  </a:lnTo>
                  <a:lnTo>
                    <a:pt x="141" y="60"/>
                  </a:lnTo>
                  <a:lnTo>
                    <a:pt x="143" y="78"/>
                  </a:lnTo>
                  <a:lnTo>
                    <a:pt x="138" y="96"/>
                  </a:lnTo>
                  <a:lnTo>
                    <a:pt x="129" y="113"/>
                  </a:lnTo>
                  <a:lnTo>
                    <a:pt x="117" y="127"/>
                  </a:lnTo>
                  <a:lnTo>
                    <a:pt x="102" y="136"/>
                  </a:lnTo>
                  <a:lnTo>
                    <a:pt x="86" y="142"/>
                  </a:lnTo>
                  <a:lnTo>
                    <a:pt x="69" y="143"/>
                  </a:lnTo>
                  <a:lnTo>
                    <a:pt x="55" y="142"/>
                  </a:lnTo>
                  <a:lnTo>
                    <a:pt x="41" y="136"/>
                  </a:lnTo>
                  <a:lnTo>
                    <a:pt x="28" y="129"/>
                  </a:lnTo>
                  <a:lnTo>
                    <a:pt x="14" y="115"/>
                  </a:lnTo>
                  <a:lnTo>
                    <a:pt x="5" y="99"/>
                  </a:lnTo>
                  <a:lnTo>
                    <a:pt x="0" y="82"/>
                  </a:lnTo>
                  <a:lnTo>
                    <a:pt x="0" y="64"/>
                  </a:lnTo>
                  <a:lnTo>
                    <a:pt x="4" y="45"/>
                  </a:lnTo>
                  <a:lnTo>
                    <a:pt x="12" y="28"/>
                  </a:lnTo>
                  <a:lnTo>
                    <a:pt x="26" y="15"/>
                  </a:lnTo>
                  <a:lnTo>
                    <a:pt x="42" y="5"/>
                  </a:lnTo>
                  <a:lnTo>
                    <a:pt x="60" y="0"/>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9" name="Freeform 173"/>
            <p:cNvSpPr>
              <a:spLocks/>
            </p:cNvSpPr>
            <p:nvPr/>
          </p:nvSpPr>
          <p:spPr bwMode="auto">
            <a:xfrm>
              <a:off x="6672263" y="1219200"/>
              <a:ext cx="65088" cy="100013"/>
            </a:xfrm>
            <a:custGeom>
              <a:avLst/>
              <a:gdLst>
                <a:gd name="T0" fmla="*/ 371 w 727"/>
                <a:gd name="T1" fmla="*/ 2 h 1137"/>
                <a:gd name="T2" fmla="*/ 410 w 727"/>
                <a:gd name="T3" fmla="*/ 13 h 1137"/>
                <a:gd name="T4" fmla="*/ 438 w 727"/>
                <a:gd name="T5" fmla="*/ 29 h 1137"/>
                <a:gd name="T6" fmla="*/ 455 w 727"/>
                <a:gd name="T7" fmla="*/ 41 h 1137"/>
                <a:gd name="T8" fmla="*/ 461 w 727"/>
                <a:gd name="T9" fmla="*/ 48 h 1137"/>
                <a:gd name="T10" fmla="*/ 517 w 727"/>
                <a:gd name="T11" fmla="*/ 51 h 1137"/>
                <a:gd name="T12" fmla="*/ 562 w 727"/>
                <a:gd name="T13" fmla="*/ 72 h 1137"/>
                <a:gd name="T14" fmla="*/ 597 w 727"/>
                <a:gd name="T15" fmla="*/ 108 h 1137"/>
                <a:gd name="T16" fmla="*/ 621 w 727"/>
                <a:gd name="T17" fmla="*/ 157 h 1137"/>
                <a:gd name="T18" fmla="*/ 637 w 727"/>
                <a:gd name="T19" fmla="*/ 217 h 1137"/>
                <a:gd name="T20" fmla="*/ 643 w 727"/>
                <a:gd name="T21" fmla="*/ 285 h 1137"/>
                <a:gd name="T22" fmla="*/ 643 w 727"/>
                <a:gd name="T23" fmla="*/ 358 h 1137"/>
                <a:gd name="T24" fmla="*/ 638 w 727"/>
                <a:gd name="T25" fmla="*/ 433 h 1137"/>
                <a:gd name="T26" fmla="*/ 642 w 727"/>
                <a:gd name="T27" fmla="*/ 494 h 1137"/>
                <a:gd name="T28" fmla="*/ 654 w 727"/>
                <a:gd name="T29" fmla="*/ 540 h 1137"/>
                <a:gd name="T30" fmla="*/ 672 w 727"/>
                <a:gd name="T31" fmla="*/ 574 h 1137"/>
                <a:gd name="T32" fmla="*/ 691 w 727"/>
                <a:gd name="T33" fmla="*/ 597 h 1137"/>
                <a:gd name="T34" fmla="*/ 709 w 727"/>
                <a:gd name="T35" fmla="*/ 611 h 1137"/>
                <a:gd name="T36" fmla="*/ 722 w 727"/>
                <a:gd name="T37" fmla="*/ 618 h 1137"/>
                <a:gd name="T38" fmla="*/ 727 w 727"/>
                <a:gd name="T39" fmla="*/ 620 h 1137"/>
                <a:gd name="T40" fmla="*/ 681 w 727"/>
                <a:gd name="T41" fmla="*/ 653 h 1137"/>
                <a:gd name="T42" fmla="*/ 626 w 727"/>
                <a:gd name="T43" fmla="*/ 674 h 1137"/>
                <a:gd name="T44" fmla="*/ 573 w 727"/>
                <a:gd name="T45" fmla="*/ 685 h 1137"/>
                <a:gd name="T46" fmla="*/ 530 w 727"/>
                <a:gd name="T47" fmla="*/ 689 h 1137"/>
                <a:gd name="T48" fmla="*/ 503 w 727"/>
                <a:gd name="T49" fmla="*/ 690 h 1137"/>
                <a:gd name="T50" fmla="*/ 500 w 727"/>
                <a:gd name="T51" fmla="*/ 743 h 1137"/>
                <a:gd name="T52" fmla="*/ 230 w 727"/>
                <a:gd name="T53" fmla="*/ 742 h 1137"/>
                <a:gd name="T54" fmla="*/ 188 w 727"/>
                <a:gd name="T55" fmla="*/ 691 h 1137"/>
                <a:gd name="T56" fmla="*/ 119 w 727"/>
                <a:gd name="T57" fmla="*/ 682 h 1137"/>
                <a:gd name="T58" fmla="*/ 68 w 727"/>
                <a:gd name="T59" fmla="*/ 665 h 1137"/>
                <a:gd name="T60" fmla="*/ 32 w 727"/>
                <a:gd name="T61" fmla="*/ 646 h 1137"/>
                <a:gd name="T62" fmla="*/ 11 w 727"/>
                <a:gd name="T63" fmla="*/ 630 h 1137"/>
                <a:gd name="T64" fmla="*/ 1 w 727"/>
                <a:gd name="T65" fmla="*/ 619 h 1137"/>
                <a:gd name="T66" fmla="*/ 1 w 727"/>
                <a:gd name="T67" fmla="*/ 617 h 1137"/>
                <a:gd name="T68" fmla="*/ 8 w 727"/>
                <a:gd name="T69" fmla="*/ 616 h 1137"/>
                <a:gd name="T70" fmla="*/ 21 w 727"/>
                <a:gd name="T71" fmla="*/ 611 h 1137"/>
                <a:gd name="T72" fmla="*/ 37 w 727"/>
                <a:gd name="T73" fmla="*/ 598 h 1137"/>
                <a:gd name="T74" fmla="*/ 55 w 727"/>
                <a:gd name="T75" fmla="*/ 577 h 1137"/>
                <a:gd name="T76" fmla="*/ 71 w 727"/>
                <a:gd name="T77" fmla="*/ 544 h 1137"/>
                <a:gd name="T78" fmla="*/ 84 w 727"/>
                <a:gd name="T79" fmla="*/ 496 h 1137"/>
                <a:gd name="T80" fmla="*/ 94 w 727"/>
                <a:gd name="T81" fmla="*/ 432 h 1137"/>
                <a:gd name="T82" fmla="*/ 95 w 727"/>
                <a:gd name="T83" fmla="*/ 347 h 1137"/>
                <a:gd name="T84" fmla="*/ 99 w 727"/>
                <a:gd name="T85" fmla="*/ 257 h 1137"/>
                <a:gd name="T86" fmla="*/ 112 w 727"/>
                <a:gd name="T87" fmla="*/ 185 h 1137"/>
                <a:gd name="T88" fmla="*/ 132 w 727"/>
                <a:gd name="T89" fmla="*/ 129 h 1137"/>
                <a:gd name="T90" fmla="*/ 157 w 727"/>
                <a:gd name="T91" fmla="*/ 88 h 1137"/>
                <a:gd name="T92" fmla="*/ 185 w 727"/>
                <a:gd name="T93" fmla="*/ 58 h 1137"/>
                <a:gd name="T94" fmla="*/ 212 w 727"/>
                <a:gd name="T95" fmla="*/ 38 h 1137"/>
                <a:gd name="T96" fmla="*/ 238 w 727"/>
                <a:gd name="T97" fmla="*/ 26 h 1137"/>
                <a:gd name="T98" fmla="*/ 259 w 727"/>
                <a:gd name="T99" fmla="*/ 17 h 1137"/>
                <a:gd name="T100" fmla="*/ 320 w 727"/>
                <a:gd name="T101" fmla="*/ 2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7">
                  <a:moveTo>
                    <a:pt x="347" y="0"/>
                  </a:moveTo>
                  <a:lnTo>
                    <a:pt x="371" y="2"/>
                  </a:lnTo>
                  <a:lnTo>
                    <a:pt x="392" y="8"/>
                  </a:lnTo>
                  <a:lnTo>
                    <a:pt x="410" y="13"/>
                  </a:lnTo>
                  <a:lnTo>
                    <a:pt x="425" y="20"/>
                  </a:lnTo>
                  <a:lnTo>
                    <a:pt x="438" y="29"/>
                  </a:lnTo>
                  <a:lnTo>
                    <a:pt x="448" y="36"/>
                  </a:lnTo>
                  <a:lnTo>
                    <a:pt x="455" y="41"/>
                  </a:lnTo>
                  <a:lnTo>
                    <a:pt x="459" y="46"/>
                  </a:lnTo>
                  <a:lnTo>
                    <a:pt x="461" y="48"/>
                  </a:lnTo>
                  <a:lnTo>
                    <a:pt x="491" y="47"/>
                  </a:lnTo>
                  <a:lnTo>
                    <a:pt x="517" y="51"/>
                  </a:lnTo>
                  <a:lnTo>
                    <a:pt x="540" y="59"/>
                  </a:lnTo>
                  <a:lnTo>
                    <a:pt x="562" y="72"/>
                  </a:lnTo>
                  <a:lnTo>
                    <a:pt x="581" y="88"/>
                  </a:lnTo>
                  <a:lnTo>
                    <a:pt x="597" y="108"/>
                  </a:lnTo>
                  <a:lnTo>
                    <a:pt x="610" y="131"/>
                  </a:lnTo>
                  <a:lnTo>
                    <a:pt x="621" y="157"/>
                  </a:lnTo>
                  <a:lnTo>
                    <a:pt x="629" y="185"/>
                  </a:lnTo>
                  <a:lnTo>
                    <a:pt x="637" y="217"/>
                  </a:lnTo>
                  <a:lnTo>
                    <a:pt x="641" y="250"/>
                  </a:lnTo>
                  <a:lnTo>
                    <a:pt x="643" y="285"/>
                  </a:lnTo>
                  <a:lnTo>
                    <a:pt x="644" y="321"/>
                  </a:lnTo>
                  <a:lnTo>
                    <a:pt x="643" y="358"/>
                  </a:lnTo>
                  <a:lnTo>
                    <a:pt x="640" y="396"/>
                  </a:lnTo>
                  <a:lnTo>
                    <a:pt x="638" y="433"/>
                  </a:lnTo>
                  <a:lnTo>
                    <a:pt x="639" y="466"/>
                  </a:lnTo>
                  <a:lnTo>
                    <a:pt x="642" y="494"/>
                  </a:lnTo>
                  <a:lnTo>
                    <a:pt x="647" y="519"/>
                  </a:lnTo>
                  <a:lnTo>
                    <a:pt x="654" y="540"/>
                  </a:lnTo>
                  <a:lnTo>
                    <a:pt x="662" y="559"/>
                  </a:lnTo>
                  <a:lnTo>
                    <a:pt x="672" y="574"/>
                  </a:lnTo>
                  <a:lnTo>
                    <a:pt x="681" y="586"/>
                  </a:lnTo>
                  <a:lnTo>
                    <a:pt x="691" y="597"/>
                  </a:lnTo>
                  <a:lnTo>
                    <a:pt x="700" y="604"/>
                  </a:lnTo>
                  <a:lnTo>
                    <a:pt x="709" y="611"/>
                  </a:lnTo>
                  <a:lnTo>
                    <a:pt x="716" y="615"/>
                  </a:lnTo>
                  <a:lnTo>
                    <a:pt x="722" y="618"/>
                  </a:lnTo>
                  <a:lnTo>
                    <a:pt x="726" y="619"/>
                  </a:lnTo>
                  <a:lnTo>
                    <a:pt x="727" y="620"/>
                  </a:lnTo>
                  <a:lnTo>
                    <a:pt x="706" y="638"/>
                  </a:lnTo>
                  <a:lnTo>
                    <a:pt x="681" y="653"/>
                  </a:lnTo>
                  <a:lnTo>
                    <a:pt x="654" y="665"/>
                  </a:lnTo>
                  <a:lnTo>
                    <a:pt x="626" y="674"/>
                  </a:lnTo>
                  <a:lnTo>
                    <a:pt x="600" y="681"/>
                  </a:lnTo>
                  <a:lnTo>
                    <a:pt x="573" y="685"/>
                  </a:lnTo>
                  <a:lnTo>
                    <a:pt x="550" y="688"/>
                  </a:lnTo>
                  <a:lnTo>
                    <a:pt x="530" y="689"/>
                  </a:lnTo>
                  <a:lnTo>
                    <a:pt x="514" y="690"/>
                  </a:lnTo>
                  <a:lnTo>
                    <a:pt x="503" y="690"/>
                  </a:lnTo>
                  <a:lnTo>
                    <a:pt x="500" y="690"/>
                  </a:lnTo>
                  <a:lnTo>
                    <a:pt x="500" y="743"/>
                  </a:lnTo>
                  <a:lnTo>
                    <a:pt x="366" y="1137"/>
                  </a:lnTo>
                  <a:lnTo>
                    <a:pt x="230" y="742"/>
                  </a:lnTo>
                  <a:lnTo>
                    <a:pt x="230" y="692"/>
                  </a:lnTo>
                  <a:lnTo>
                    <a:pt x="188" y="691"/>
                  </a:lnTo>
                  <a:lnTo>
                    <a:pt x="151" y="687"/>
                  </a:lnTo>
                  <a:lnTo>
                    <a:pt x="119" y="682"/>
                  </a:lnTo>
                  <a:lnTo>
                    <a:pt x="92" y="673"/>
                  </a:lnTo>
                  <a:lnTo>
                    <a:pt x="68" y="665"/>
                  </a:lnTo>
                  <a:lnTo>
                    <a:pt x="48" y="655"/>
                  </a:lnTo>
                  <a:lnTo>
                    <a:pt x="32" y="646"/>
                  </a:lnTo>
                  <a:lnTo>
                    <a:pt x="20" y="637"/>
                  </a:lnTo>
                  <a:lnTo>
                    <a:pt x="11" y="630"/>
                  </a:lnTo>
                  <a:lnTo>
                    <a:pt x="5" y="623"/>
                  </a:lnTo>
                  <a:lnTo>
                    <a:pt x="1" y="619"/>
                  </a:lnTo>
                  <a:lnTo>
                    <a:pt x="0" y="618"/>
                  </a:lnTo>
                  <a:lnTo>
                    <a:pt x="1" y="617"/>
                  </a:lnTo>
                  <a:lnTo>
                    <a:pt x="4" y="617"/>
                  </a:lnTo>
                  <a:lnTo>
                    <a:pt x="8" y="616"/>
                  </a:lnTo>
                  <a:lnTo>
                    <a:pt x="15" y="614"/>
                  </a:lnTo>
                  <a:lnTo>
                    <a:pt x="21" y="611"/>
                  </a:lnTo>
                  <a:lnTo>
                    <a:pt x="29" y="605"/>
                  </a:lnTo>
                  <a:lnTo>
                    <a:pt x="37" y="598"/>
                  </a:lnTo>
                  <a:lnTo>
                    <a:pt x="46" y="588"/>
                  </a:lnTo>
                  <a:lnTo>
                    <a:pt x="55" y="577"/>
                  </a:lnTo>
                  <a:lnTo>
                    <a:pt x="63" y="562"/>
                  </a:lnTo>
                  <a:lnTo>
                    <a:pt x="71" y="544"/>
                  </a:lnTo>
                  <a:lnTo>
                    <a:pt x="78" y="522"/>
                  </a:lnTo>
                  <a:lnTo>
                    <a:pt x="84" y="496"/>
                  </a:lnTo>
                  <a:lnTo>
                    <a:pt x="90" y="466"/>
                  </a:lnTo>
                  <a:lnTo>
                    <a:pt x="94" y="432"/>
                  </a:lnTo>
                  <a:lnTo>
                    <a:pt x="95" y="392"/>
                  </a:lnTo>
                  <a:lnTo>
                    <a:pt x="95" y="347"/>
                  </a:lnTo>
                  <a:lnTo>
                    <a:pt x="96" y="300"/>
                  </a:lnTo>
                  <a:lnTo>
                    <a:pt x="99" y="257"/>
                  </a:lnTo>
                  <a:lnTo>
                    <a:pt x="104" y="219"/>
                  </a:lnTo>
                  <a:lnTo>
                    <a:pt x="112" y="185"/>
                  </a:lnTo>
                  <a:lnTo>
                    <a:pt x="121" y="156"/>
                  </a:lnTo>
                  <a:lnTo>
                    <a:pt x="132" y="129"/>
                  </a:lnTo>
                  <a:lnTo>
                    <a:pt x="145" y="107"/>
                  </a:lnTo>
                  <a:lnTo>
                    <a:pt x="157" y="88"/>
                  </a:lnTo>
                  <a:lnTo>
                    <a:pt x="171" y="72"/>
                  </a:lnTo>
                  <a:lnTo>
                    <a:pt x="185" y="58"/>
                  </a:lnTo>
                  <a:lnTo>
                    <a:pt x="200" y="48"/>
                  </a:lnTo>
                  <a:lnTo>
                    <a:pt x="212" y="38"/>
                  </a:lnTo>
                  <a:lnTo>
                    <a:pt x="226" y="31"/>
                  </a:lnTo>
                  <a:lnTo>
                    <a:pt x="238" y="26"/>
                  </a:lnTo>
                  <a:lnTo>
                    <a:pt x="249" y="21"/>
                  </a:lnTo>
                  <a:lnTo>
                    <a:pt x="259" y="17"/>
                  </a:lnTo>
                  <a:lnTo>
                    <a:pt x="291" y="8"/>
                  </a:lnTo>
                  <a:lnTo>
                    <a:pt x="320"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0" name="Freeform 174"/>
            <p:cNvSpPr>
              <a:spLocks/>
            </p:cNvSpPr>
            <p:nvPr/>
          </p:nvSpPr>
          <p:spPr bwMode="auto">
            <a:xfrm>
              <a:off x="6661151" y="1287463"/>
              <a:ext cx="87313" cy="34925"/>
            </a:xfrm>
            <a:custGeom>
              <a:avLst/>
              <a:gdLst>
                <a:gd name="T0" fmla="*/ 314 w 996"/>
                <a:gd name="T1" fmla="*/ 0 h 383"/>
                <a:gd name="T2" fmla="*/ 259 w 996"/>
                <a:gd name="T3" fmla="*/ 158 h 383"/>
                <a:gd name="T4" fmla="*/ 334 w 996"/>
                <a:gd name="T5" fmla="*/ 152 h 383"/>
                <a:gd name="T6" fmla="*/ 500 w 996"/>
                <a:gd name="T7" fmla="*/ 356 h 383"/>
                <a:gd name="T8" fmla="*/ 665 w 996"/>
                <a:gd name="T9" fmla="*/ 152 h 383"/>
                <a:gd name="T10" fmla="*/ 740 w 996"/>
                <a:gd name="T11" fmla="*/ 158 h 383"/>
                <a:gd name="T12" fmla="*/ 686 w 996"/>
                <a:gd name="T13" fmla="*/ 0 h 383"/>
                <a:gd name="T14" fmla="*/ 715 w 996"/>
                <a:gd name="T15" fmla="*/ 15 h 383"/>
                <a:gd name="T16" fmla="*/ 885 w 996"/>
                <a:gd name="T17" fmla="*/ 99 h 383"/>
                <a:gd name="T18" fmla="*/ 909 w 996"/>
                <a:gd name="T19" fmla="*/ 114 h 383"/>
                <a:gd name="T20" fmla="*/ 932 w 996"/>
                <a:gd name="T21" fmla="*/ 134 h 383"/>
                <a:gd name="T22" fmla="*/ 948 w 996"/>
                <a:gd name="T23" fmla="*/ 158 h 383"/>
                <a:gd name="T24" fmla="*/ 961 w 996"/>
                <a:gd name="T25" fmla="*/ 183 h 383"/>
                <a:gd name="T26" fmla="*/ 970 w 996"/>
                <a:gd name="T27" fmla="*/ 212 h 383"/>
                <a:gd name="T28" fmla="*/ 996 w 996"/>
                <a:gd name="T29" fmla="*/ 361 h 383"/>
                <a:gd name="T30" fmla="*/ 996 w 996"/>
                <a:gd name="T31" fmla="*/ 369 h 383"/>
                <a:gd name="T32" fmla="*/ 993 w 996"/>
                <a:gd name="T33" fmla="*/ 377 h 383"/>
                <a:gd name="T34" fmla="*/ 987 w 996"/>
                <a:gd name="T35" fmla="*/ 381 h 383"/>
                <a:gd name="T36" fmla="*/ 978 w 996"/>
                <a:gd name="T37" fmla="*/ 383 h 383"/>
                <a:gd name="T38" fmla="*/ 19 w 996"/>
                <a:gd name="T39" fmla="*/ 383 h 383"/>
                <a:gd name="T40" fmla="*/ 10 w 996"/>
                <a:gd name="T41" fmla="*/ 380 h 383"/>
                <a:gd name="T42" fmla="*/ 2 w 996"/>
                <a:gd name="T43" fmla="*/ 371 h 383"/>
                <a:gd name="T44" fmla="*/ 0 w 996"/>
                <a:gd name="T45" fmla="*/ 361 h 383"/>
                <a:gd name="T46" fmla="*/ 28 w 996"/>
                <a:gd name="T47" fmla="*/ 211 h 383"/>
                <a:gd name="T48" fmla="*/ 36 w 996"/>
                <a:gd name="T49" fmla="*/ 183 h 383"/>
                <a:gd name="T50" fmla="*/ 49 w 996"/>
                <a:gd name="T51" fmla="*/ 157 h 383"/>
                <a:gd name="T52" fmla="*/ 66 w 996"/>
                <a:gd name="T53" fmla="*/ 133 h 383"/>
                <a:gd name="T54" fmla="*/ 87 w 996"/>
                <a:gd name="T55" fmla="*/ 114 h 383"/>
                <a:gd name="T56" fmla="*/ 113 w 996"/>
                <a:gd name="T57" fmla="*/ 98 h 383"/>
                <a:gd name="T58" fmla="*/ 279 w 996"/>
                <a:gd name="T59" fmla="*/ 17 h 383"/>
                <a:gd name="T60" fmla="*/ 314 w 996"/>
                <a:gd name="T61"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6" h="383">
                  <a:moveTo>
                    <a:pt x="314" y="0"/>
                  </a:moveTo>
                  <a:lnTo>
                    <a:pt x="259" y="158"/>
                  </a:lnTo>
                  <a:lnTo>
                    <a:pt x="334" y="152"/>
                  </a:lnTo>
                  <a:lnTo>
                    <a:pt x="500" y="356"/>
                  </a:lnTo>
                  <a:lnTo>
                    <a:pt x="665" y="152"/>
                  </a:lnTo>
                  <a:lnTo>
                    <a:pt x="740" y="158"/>
                  </a:lnTo>
                  <a:lnTo>
                    <a:pt x="686" y="0"/>
                  </a:lnTo>
                  <a:lnTo>
                    <a:pt x="715" y="15"/>
                  </a:lnTo>
                  <a:lnTo>
                    <a:pt x="885" y="99"/>
                  </a:lnTo>
                  <a:lnTo>
                    <a:pt x="909" y="114"/>
                  </a:lnTo>
                  <a:lnTo>
                    <a:pt x="932" y="134"/>
                  </a:lnTo>
                  <a:lnTo>
                    <a:pt x="948" y="158"/>
                  </a:lnTo>
                  <a:lnTo>
                    <a:pt x="961" y="183"/>
                  </a:lnTo>
                  <a:lnTo>
                    <a:pt x="970" y="212"/>
                  </a:lnTo>
                  <a:lnTo>
                    <a:pt x="996" y="361"/>
                  </a:lnTo>
                  <a:lnTo>
                    <a:pt x="996" y="369"/>
                  </a:lnTo>
                  <a:lnTo>
                    <a:pt x="993" y="377"/>
                  </a:lnTo>
                  <a:lnTo>
                    <a:pt x="987" y="381"/>
                  </a:lnTo>
                  <a:lnTo>
                    <a:pt x="978" y="383"/>
                  </a:lnTo>
                  <a:lnTo>
                    <a:pt x="19" y="383"/>
                  </a:lnTo>
                  <a:lnTo>
                    <a:pt x="10" y="380"/>
                  </a:lnTo>
                  <a:lnTo>
                    <a:pt x="2" y="371"/>
                  </a:lnTo>
                  <a:lnTo>
                    <a:pt x="0" y="361"/>
                  </a:lnTo>
                  <a:lnTo>
                    <a:pt x="28" y="211"/>
                  </a:lnTo>
                  <a:lnTo>
                    <a:pt x="36" y="183"/>
                  </a:lnTo>
                  <a:lnTo>
                    <a:pt x="49" y="157"/>
                  </a:lnTo>
                  <a:lnTo>
                    <a:pt x="66" y="133"/>
                  </a:lnTo>
                  <a:lnTo>
                    <a:pt x="87" y="114"/>
                  </a:lnTo>
                  <a:lnTo>
                    <a:pt x="113" y="98"/>
                  </a:lnTo>
                  <a:lnTo>
                    <a:pt x="279" y="17"/>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1" name="Freeform 175"/>
            <p:cNvSpPr>
              <a:spLocks/>
            </p:cNvSpPr>
            <p:nvPr/>
          </p:nvSpPr>
          <p:spPr bwMode="auto">
            <a:xfrm>
              <a:off x="6783388" y="1417638"/>
              <a:ext cx="63500" cy="100013"/>
            </a:xfrm>
            <a:custGeom>
              <a:avLst/>
              <a:gdLst>
                <a:gd name="T0" fmla="*/ 371 w 727"/>
                <a:gd name="T1" fmla="*/ 2 h 1136"/>
                <a:gd name="T2" fmla="*/ 410 w 727"/>
                <a:gd name="T3" fmla="*/ 12 h 1136"/>
                <a:gd name="T4" fmla="*/ 438 w 727"/>
                <a:gd name="T5" fmla="*/ 27 h 1136"/>
                <a:gd name="T6" fmla="*/ 455 w 727"/>
                <a:gd name="T7" fmla="*/ 41 h 1136"/>
                <a:gd name="T8" fmla="*/ 460 w 727"/>
                <a:gd name="T9" fmla="*/ 47 h 1136"/>
                <a:gd name="T10" fmla="*/ 517 w 727"/>
                <a:gd name="T11" fmla="*/ 50 h 1136"/>
                <a:gd name="T12" fmla="*/ 562 w 727"/>
                <a:gd name="T13" fmla="*/ 72 h 1136"/>
                <a:gd name="T14" fmla="*/ 596 w 727"/>
                <a:gd name="T15" fmla="*/ 108 h 1136"/>
                <a:gd name="T16" fmla="*/ 621 w 727"/>
                <a:gd name="T17" fmla="*/ 156 h 1136"/>
                <a:gd name="T18" fmla="*/ 636 w 727"/>
                <a:gd name="T19" fmla="*/ 216 h 1136"/>
                <a:gd name="T20" fmla="*/ 644 w 727"/>
                <a:gd name="T21" fmla="*/ 283 h 1136"/>
                <a:gd name="T22" fmla="*/ 642 w 727"/>
                <a:gd name="T23" fmla="*/ 357 h 1136"/>
                <a:gd name="T24" fmla="*/ 637 w 727"/>
                <a:gd name="T25" fmla="*/ 432 h 1136"/>
                <a:gd name="T26" fmla="*/ 641 w 727"/>
                <a:gd name="T27" fmla="*/ 493 h 1136"/>
                <a:gd name="T28" fmla="*/ 654 w 727"/>
                <a:gd name="T29" fmla="*/ 539 h 1136"/>
                <a:gd name="T30" fmla="*/ 671 w 727"/>
                <a:gd name="T31" fmla="*/ 573 h 1136"/>
                <a:gd name="T32" fmla="*/ 691 w 727"/>
                <a:gd name="T33" fmla="*/ 596 h 1136"/>
                <a:gd name="T34" fmla="*/ 709 w 727"/>
                <a:gd name="T35" fmla="*/ 610 h 1136"/>
                <a:gd name="T36" fmla="*/ 722 w 727"/>
                <a:gd name="T37" fmla="*/ 618 h 1136"/>
                <a:gd name="T38" fmla="*/ 727 w 727"/>
                <a:gd name="T39" fmla="*/ 619 h 1136"/>
                <a:gd name="T40" fmla="*/ 681 w 727"/>
                <a:gd name="T41" fmla="*/ 653 h 1136"/>
                <a:gd name="T42" fmla="*/ 627 w 727"/>
                <a:gd name="T43" fmla="*/ 674 h 1136"/>
                <a:gd name="T44" fmla="*/ 574 w 727"/>
                <a:gd name="T45" fmla="*/ 684 h 1136"/>
                <a:gd name="T46" fmla="*/ 529 w 727"/>
                <a:gd name="T47" fmla="*/ 689 h 1136"/>
                <a:gd name="T48" fmla="*/ 504 w 727"/>
                <a:gd name="T49" fmla="*/ 690 h 1136"/>
                <a:gd name="T50" fmla="*/ 500 w 727"/>
                <a:gd name="T51" fmla="*/ 742 h 1136"/>
                <a:gd name="T52" fmla="*/ 230 w 727"/>
                <a:gd name="T53" fmla="*/ 741 h 1136"/>
                <a:gd name="T54" fmla="*/ 189 w 727"/>
                <a:gd name="T55" fmla="*/ 691 h 1136"/>
                <a:gd name="T56" fmla="*/ 119 w 727"/>
                <a:gd name="T57" fmla="*/ 680 h 1136"/>
                <a:gd name="T58" fmla="*/ 68 w 727"/>
                <a:gd name="T59" fmla="*/ 664 h 1136"/>
                <a:gd name="T60" fmla="*/ 33 w 727"/>
                <a:gd name="T61" fmla="*/ 645 h 1136"/>
                <a:gd name="T62" fmla="*/ 11 w 727"/>
                <a:gd name="T63" fmla="*/ 629 h 1136"/>
                <a:gd name="T64" fmla="*/ 1 w 727"/>
                <a:gd name="T65" fmla="*/ 619 h 1136"/>
                <a:gd name="T66" fmla="*/ 1 w 727"/>
                <a:gd name="T67" fmla="*/ 617 h 1136"/>
                <a:gd name="T68" fmla="*/ 9 w 727"/>
                <a:gd name="T69" fmla="*/ 615 h 1136"/>
                <a:gd name="T70" fmla="*/ 21 w 727"/>
                <a:gd name="T71" fmla="*/ 610 h 1136"/>
                <a:gd name="T72" fmla="*/ 37 w 727"/>
                <a:gd name="T73" fmla="*/ 598 h 1136"/>
                <a:gd name="T74" fmla="*/ 54 w 727"/>
                <a:gd name="T75" fmla="*/ 576 h 1136"/>
                <a:gd name="T76" fmla="*/ 71 w 727"/>
                <a:gd name="T77" fmla="*/ 542 h 1136"/>
                <a:gd name="T78" fmla="*/ 85 w 727"/>
                <a:gd name="T79" fmla="*/ 495 h 1136"/>
                <a:gd name="T80" fmla="*/ 93 w 727"/>
                <a:gd name="T81" fmla="*/ 431 h 1136"/>
                <a:gd name="T82" fmla="*/ 95 w 727"/>
                <a:gd name="T83" fmla="*/ 347 h 1136"/>
                <a:gd name="T84" fmla="*/ 99 w 727"/>
                <a:gd name="T85" fmla="*/ 257 h 1136"/>
                <a:gd name="T86" fmla="*/ 111 w 727"/>
                <a:gd name="T87" fmla="*/ 185 h 1136"/>
                <a:gd name="T88" fmla="*/ 132 w 727"/>
                <a:gd name="T89" fmla="*/ 129 h 1136"/>
                <a:gd name="T90" fmla="*/ 158 w 727"/>
                <a:gd name="T91" fmla="*/ 87 h 1136"/>
                <a:gd name="T92" fmla="*/ 185 w 727"/>
                <a:gd name="T93" fmla="*/ 58 h 1136"/>
                <a:gd name="T94" fmla="*/ 213 w 727"/>
                <a:gd name="T95" fmla="*/ 38 h 1136"/>
                <a:gd name="T96" fmla="*/ 238 w 727"/>
                <a:gd name="T97" fmla="*/ 25 h 1136"/>
                <a:gd name="T98" fmla="*/ 258 w 727"/>
                <a:gd name="T99" fmla="*/ 17 h 1136"/>
                <a:gd name="T100" fmla="*/ 321 w 727"/>
                <a:gd name="T101" fmla="*/ 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6">
                  <a:moveTo>
                    <a:pt x="347" y="0"/>
                  </a:moveTo>
                  <a:lnTo>
                    <a:pt x="371" y="2"/>
                  </a:lnTo>
                  <a:lnTo>
                    <a:pt x="392" y="6"/>
                  </a:lnTo>
                  <a:lnTo>
                    <a:pt x="410" y="12"/>
                  </a:lnTo>
                  <a:lnTo>
                    <a:pt x="426" y="20"/>
                  </a:lnTo>
                  <a:lnTo>
                    <a:pt x="438" y="27"/>
                  </a:lnTo>
                  <a:lnTo>
                    <a:pt x="448" y="35"/>
                  </a:lnTo>
                  <a:lnTo>
                    <a:pt x="455" y="41"/>
                  </a:lnTo>
                  <a:lnTo>
                    <a:pt x="459" y="45"/>
                  </a:lnTo>
                  <a:lnTo>
                    <a:pt x="460" y="47"/>
                  </a:lnTo>
                  <a:lnTo>
                    <a:pt x="490" y="46"/>
                  </a:lnTo>
                  <a:lnTo>
                    <a:pt x="517" y="50"/>
                  </a:lnTo>
                  <a:lnTo>
                    <a:pt x="541" y="59"/>
                  </a:lnTo>
                  <a:lnTo>
                    <a:pt x="562" y="72"/>
                  </a:lnTo>
                  <a:lnTo>
                    <a:pt x="580" y="87"/>
                  </a:lnTo>
                  <a:lnTo>
                    <a:pt x="596" y="108"/>
                  </a:lnTo>
                  <a:lnTo>
                    <a:pt x="610" y="131"/>
                  </a:lnTo>
                  <a:lnTo>
                    <a:pt x="621" y="156"/>
                  </a:lnTo>
                  <a:lnTo>
                    <a:pt x="630" y="185"/>
                  </a:lnTo>
                  <a:lnTo>
                    <a:pt x="636" y="216"/>
                  </a:lnTo>
                  <a:lnTo>
                    <a:pt x="641" y="249"/>
                  </a:lnTo>
                  <a:lnTo>
                    <a:pt x="644" y="283"/>
                  </a:lnTo>
                  <a:lnTo>
                    <a:pt x="644" y="320"/>
                  </a:lnTo>
                  <a:lnTo>
                    <a:pt x="642" y="357"/>
                  </a:lnTo>
                  <a:lnTo>
                    <a:pt x="639" y="395"/>
                  </a:lnTo>
                  <a:lnTo>
                    <a:pt x="637" y="432"/>
                  </a:lnTo>
                  <a:lnTo>
                    <a:pt x="638" y="464"/>
                  </a:lnTo>
                  <a:lnTo>
                    <a:pt x="641" y="493"/>
                  </a:lnTo>
                  <a:lnTo>
                    <a:pt x="647" y="518"/>
                  </a:lnTo>
                  <a:lnTo>
                    <a:pt x="654" y="539"/>
                  </a:lnTo>
                  <a:lnTo>
                    <a:pt x="663" y="558"/>
                  </a:lnTo>
                  <a:lnTo>
                    <a:pt x="671" y="573"/>
                  </a:lnTo>
                  <a:lnTo>
                    <a:pt x="682" y="586"/>
                  </a:lnTo>
                  <a:lnTo>
                    <a:pt x="691" y="596"/>
                  </a:lnTo>
                  <a:lnTo>
                    <a:pt x="701" y="604"/>
                  </a:lnTo>
                  <a:lnTo>
                    <a:pt x="709" y="610"/>
                  </a:lnTo>
                  <a:lnTo>
                    <a:pt x="717" y="614"/>
                  </a:lnTo>
                  <a:lnTo>
                    <a:pt x="722" y="618"/>
                  </a:lnTo>
                  <a:lnTo>
                    <a:pt x="726" y="619"/>
                  </a:lnTo>
                  <a:lnTo>
                    <a:pt x="727" y="619"/>
                  </a:lnTo>
                  <a:lnTo>
                    <a:pt x="705" y="638"/>
                  </a:lnTo>
                  <a:lnTo>
                    <a:pt x="681" y="653"/>
                  </a:lnTo>
                  <a:lnTo>
                    <a:pt x="654" y="664"/>
                  </a:lnTo>
                  <a:lnTo>
                    <a:pt x="627" y="674"/>
                  </a:lnTo>
                  <a:lnTo>
                    <a:pt x="599" y="680"/>
                  </a:lnTo>
                  <a:lnTo>
                    <a:pt x="574" y="684"/>
                  </a:lnTo>
                  <a:lnTo>
                    <a:pt x="549" y="687"/>
                  </a:lnTo>
                  <a:lnTo>
                    <a:pt x="529" y="689"/>
                  </a:lnTo>
                  <a:lnTo>
                    <a:pt x="513" y="690"/>
                  </a:lnTo>
                  <a:lnTo>
                    <a:pt x="504" y="690"/>
                  </a:lnTo>
                  <a:lnTo>
                    <a:pt x="500" y="690"/>
                  </a:lnTo>
                  <a:lnTo>
                    <a:pt x="500" y="742"/>
                  </a:lnTo>
                  <a:lnTo>
                    <a:pt x="365" y="1136"/>
                  </a:lnTo>
                  <a:lnTo>
                    <a:pt x="230" y="741"/>
                  </a:lnTo>
                  <a:lnTo>
                    <a:pt x="230" y="692"/>
                  </a:lnTo>
                  <a:lnTo>
                    <a:pt x="189" y="691"/>
                  </a:lnTo>
                  <a:lnTo>
                    <a:pt x="151" y="686"/>
                  </a:lnTo>
                  <a:lnTo>
                    <a:pt x="119" y="680"/>
                  </a:lnTo>
                  <a:lnTo>
                    <a:pt x="91" y="673"/>
                  </a:lnTo>
                  <a:lnTo>
                    <a:pt x="68" y="664"/>
                  </a:lnTo>
                  <a:lnTo>
                    <a:pt x="49" y="655"/>
                  </a:lnTo>
                  <a:lnTo>
                    <a:pt x="33" y="645"/>
                  </a:lnTo>
                  <a:lnTo>
                    <a:pt x="20" y="637"/>
                  </a:lnTo>
                  <a:lnTo>
                    <a:pt x="11" y="629"/>
                  </a:lnTo>
                  <a:lnTo>
                    <a:pt x="4" y="623"/>
                  </a:lnTo>
                  <a:lnTo>
                    <a:pt x="1" y="619"/>
                  </a:lnTo>
                  <a:lnTo>
                    <a:pt x="0" y="617"/>
                  </a:lnTo>
                  <a:lnTo>
                    <a:pt x="1" y="617"/>
                  </a:lnTo>
                  <a:lnTo>
                    <a:pt x="4" y="617"/>
                  </a:lnTo>
                  <a:lnTo>
                    <a:pt x="9" y="615"/>
                  </a:lnTo>
                  <a:lnTo>
                    <a:pt x="14" y="613"/>
                  </a:lnTo>
                  <a:lnTo>
                    <a:pt x="21" y="610"/>
                  </a:lnTo>
                  <a:lnTo>
                    <a:pt x="29" y="605"/>
                  </a:lnTo>
                  <a:lnTo>
                    <a:pt x="37" y="598"/>
                  </a:lnTo>
                  <a:lnTo>
                    <a:pt x="46" y="588"/>
                  </a:lnTo>
                  <a:lnTo>
                    <a:pt x="54" y="576"/>
                  </a:lnTo>
                  <a:lnTo>
                    <a:pt x="63" y="562"/>
                  </a:lnTo>
                  <a:lnTo>
                    <a:pt x="71" y="542"/>
                  </a:lnTo>
                  <a:lnTo>
                    <a:pt x="78" y="521"/>
                  </a:lnTo>
                  <a:lnTo>
                    <a:pt x="85" y="495"/>
                  </a:lnTo>
                  <a:lnTo>
                    <a:pt x="90" y="465"/>
                  </a:lnTo>
                  <a:lnTo>
                    <a:pt x="93" y="431"/>
                  </a:lnTo>
                  <a:lnTo>
                    <a:pt x="95" y="391"/>
                  </a:lnTo>
                  <a:lnTo>
                    <a:pt x="95" y="347"/>
                  </a:lnTo>
                  <a:lnTo>
                    <a:pt x="95" y="299"/>
                  </a:lnTo>
                  <a:lnTo>
                    <a:pt x="99" y="257"/>
                  </a:lnTo>
                  <a:lnTo>
                    <a:pt x="104" y="219"/>
                  </a:lnTo>
                  <a:lnTo>
                    <a:pt x="111" y="185"/>
                  </a:lnTo>
                  <a:lnTo>
                    <a:pt x="121" y="155"/>
                  </a:lnTo>
                  <a:lnTo>
                    <a:pt x="132" y="129"/>
                  </a:lnTo>
                  <a:lnTo>
                    <a:pt x="144" y="107"/>
                  </a:lnTo>
                  <a:lnTo>
                    <a:pt x="158" y="87"/>
                  </a:lnTo>
                  <a:lnTo>
                    <a:pt x="171" y="72"/>
                  </a:lnTo>
                  <a:lnTo>
                    <a:pt x="185" y="58"/>
                  </a:lnTo>
                  <a:lnTo>
                    <a:pt x="199" y="47"/>
                  </a:lnTo>
                  <a:lnTo>
                    <a:pt x="213" y="38"/>
                  </a:lnTo>
                  <a:lnTo>
                    <a:pt x="226" y="30"/>
                  </a:lnTo>
                  <a:lnTo>
                    <a:pt x="238" y="25"/>
                  </a:lnTo>
                  <a:lnTo>
                    <a:pt x="249" y="21"/>
                  </a:lnTo>
                  <a:lnTo>
                    <a:pt x="258" y="17"/>
                  </a:lnTo>
                  <a:lnTo>
                    <a:pt x="291" y="7"/>
                  </a:lnTo>
                  <a:lnTo>
                    <a:pt x="321"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2" name="Freeform 176"/>
            <p:cNvSpPr>
              <a:spLocks/>
            </p:cNvSpPr>
            <p:nvPr/>
          </p:nvSpPr>
          <p:spPr bwMode="auto">
            <a:xfrm>
              <a:off x="6770688" y="1485900"/>
              <a:ext cx="88900" cy="34925"/>
            </a:xfrm>
            <a:custGeom>
              <a:avLst/>
              <a:gdLst>
                <a:gd name="T0" fmla="*/ 312 w 996"/>
                <a:gd name="T1" fmla="*/ 0 h 383"/>
                <a:gd name="T2" fmla="*/ 257 w 996"/>
                <a:gd name="T3" fmla="*/ 158 h 383"/>
                <a:gd name="T4" fmla="*/ 332 w 996"/>
                <a:gd name="T5" fmla="*/ 152 h 383"/>
                <a:gd name="T6" fmla="*/ 498 w 996"/>
                <a:gd name="T7" fmla="*/ 355 h 383"/>
                <a:gd name="T8" fmla="*/ 663 w 996"/>
                <a:gd name="T9" fmla="*/ 152 h 383"/>
                <a:gd name="T10" fmla="*/ 739 w 996"/>
                <a:gd name="T11" fmla="*/ 158 h 383"/>
                <a:gd name="T12" fmla="*/ 685 w 996"/>
                <a:gd name="T13" fmla="*/ 0 h 383"/>
                <a:gd name="T14" fmla="*/ 714 w 996"/>
                <a:gd name="T15" fmla="*/ 15 h 383"/>
                <a:gd name="T16" fmla="*/ 883 w 996"/>
                <a:gd name="T17" fmla="*/ 99 h 383"/>
                <a:gd name="T18" fmla="*/ 909 w 996"/>
                <a:gd name="T19" fmla="*/ 115 h 383"/>
                <a:gd name="T20" fmla="*/ 930 w 996"/>
                <a:gd name="T21" fmla="*/ 134 h 383"/>
                <a:gd name="T22" fmla="*/ 947 w 996"/>
                <a:gd name="T23" fmla="*/ 157 h 383"/>
                <a:gd name="T24" fmla="*/ 960 w 996"/>
                <a:gd name="T25" fmla="*/ 184 h 383"/>
                <a:gd name="T26" fmla="*/ 968 w 996"/>
                <a:gd name="T27" fmla="*/ 211 h 383"/>
                <a:gd name="T28" fmla="*/ 996 w 996"/>
                <a:gd name="T29" fmla="*/ 361 h 383"/>
                <a:gd name="T30" fmla="*/ 995 w 996"/>
                <a:gd name="T31" fmla="*/ 369 h 383"/>
                <a:gd name="T32" fmla="*/ 991 w 996"/>
                <a:gd name="T33" fmla="*/ 376 h 383"/>
                <a:gd name="T34" fmla="*/ 985 w 996"/>
                <a:gd name="T35" fmla="*/ 380 h 383"/>
                <a:gd name="T36" fmla="*/ 977 w 996"/>
                <a:gd name="T37" fmla="*/ 383 h 383"/>
                <a:gd name="T38" fmla="*/ 18 w 996"/>
                <a:gd name="T39" fmla="*/ 383 h 383"/>
                <a:gd name="T40" fmla="*/ 9 w 996"/>
                <a:gd name="T41" fmla="*/ 380 h 383"/>
                <a:gd name="T42" fmla="*/ 3 w 996"/>
                <a:gd name="T43" fmla="*/ 375 h 383"/>
                <a:gd name="T44" fmla="*/ 0 w 996"/>
                <a:gd name="T45" fmla="*/ 369 h 383"/>
                <a:gd name="T46" fmla="*/ 0 w 996"/>
                <a:gd name="T47" fmla="*/ 360 h 383"/>
                <a:gd name="T48" fmla="*/ 26 w 996"/>
                <a:gd name="T49" fmla="*/ 211 h 383"/>
                <a:gd name="T50" fmla="*/ 35 w 996"/>
                <a:gd name="T51" fmla="*/ 183 h 383"/>
                <a:gd name="T52" fmla="*/ 48 w 996"/>
                <a:gd name="T53" fmla="*/ 156 h 383"/>
                <a:gd name="T54" fmla="*/ 64 w 996"/>
                <a:gd name="T55" fmla="*/ 134 h 383"/>
                <a:gd name="T56" fmla="*/ 87 w 996"/>
                <a:gd name="T57" fmla="*/ 114 h 383"/>
                <a:gd name="T58" fmla="*/ 111 w 996"/>
                <a:gd name="T59" fmla="*/ 98 h 383"/>
                <a:gd name="T60" fmla="*/ 277 w 996"/>
                <a:gd name="T61" fmla="*/ 16 h 383"/>
                <a:gd name="T62" fmla="*/ 312 w 996"/>
                <a:gd name="T63"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6" h="383">
                  <a:moveTo>
                    <a:pt x="312" y="0"/>
                  </a:moveTo>
                  <a:lnTo>
                    <a:pt x="257" y="158"/>
                  </a:lnTo>
                  <a:lnTo>
                    <a:pt x="332" y="152"/>
                  </a:lnTo>
                  <a:lnTo>
                    <a:pt x="498" y="355"/>
                  </a:lnTo>
                  <a:lnTo>
                    <a:pt x="663" y="152"/>
                  </a:lnTo>
                  <a:lnTo>
                    <a:pt x="739" y="158"/>
                  </a:lnTo>
                  <a:lnTo>
                    <a:pt x="685" y="0"/>
                  </a:lnTo>
                  <a:lnTo>
                    <a:pt x="714" y="15"/>
                  </a:lnTo>
                  <a:lnTo>
                    <a:pt x="883" y="99"/>
                  </a:lnTo>
                  <a:lnTo>
                    <a:pt x="909" y="115"/>
                  </a:lnTo>
                  <a:lnTo>
                    <a:pt x="930" y="134"/>
                  </a:lnTo>
                  <a:lnTo>
                    <a:pt x="947" y="157"/>
                  </a:lnTo>
                  <a:lnTo>
                    <a:pt x="960" y="184"/>
                  </a:lnTo>
                  <a:lnTo>
                    <a:pt x="968" y="211"/>
                  </a:lnTo>
                  <a:lnTo>
                    <a:pt x="996" y="361"/>
                  </a:lnTo>
                  <a:lnTo>
                    <a:pt x="995" y="369"/>
                  </a:lnTo>
                  <a:lnTo>
                    <a:pt x="991" y="376"/>
                  </a:lnTo>
                  <a:lnTo>
                    <a:pt x="985" y="380"/>
                  </a:lnTo>
                  <a:lnTo>
                    <a:pt x="977" y="383"/>
                  </a:lnTo>
                  <a:lnTo>
                    <a:pt x="18" y="383"/>
                  </a:lnTo>
                  <a:lnTo>
                    <a:pt x="9" y="380"/>
                  </a:lnTo>
                  <a:lnTo>
                    <a:pt x="3" y="375"/>
                  </a:lnTo>
                  <a:lnTo>
                    <a:pt x="0" y="369"/>
                  </a:lnTo>
                  <a:lnTo>
                    <a:pt x="0" y="360"/>
                  </a:lnTo>
                  <a:lnTo>
                    <a:pt x="26" y="211"/>
                  </a:lnTo>
                  <a:lnTo>
                    <a:pt x="35" y="183"/>
                  </a:lnTo>
                  <a:lnTo>
                    <a:pt x="48" y="156"/>
                  </a:lnTo>
                  <a:lnTo>
                    <a:pt x="64" y="134"/>
                  </a:lnTo>
                  <a:lnTo>
                    <a:pt x="87" y="114"/>
                  </a:lnTo>
                  <a:lnTo>
                    <a:pt x="111" y="98"/>
                  </a:lnTo>
                  <a:lnTo>
                    <a:pt x="277" y="16"/>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3" name="Freeform 177"/>
            <p:cNvSpPr>
              <a:spLocks/>
            </p:cNvSpPr>
            <p:nvPr/>
          </p:nvSpPr>
          <p:spPr bwMode="auto">
            <a:xfrm>
              <a:off x="6562726" y="1417638"/>
              <a:ext cx="65088" cy="100013"/>
            </a:xfrm>
            <a:custGeom>
              <a:avLst/>
              <a:gdLst>
                <a:gd name="T0" fmla="*/ 372 w 727"/>
                <a:gd name="T1" fmla="*/ 2 h 1136"/>
                <a:gd name="T2" fmla="*/ 411 w 727"/>
                <a:gd name="T3" fmla="*/ 12 h 1136"/>
                <a:gd name="T4" fmla="*/ 438 w 727"/>
                <a:gd name="T5" fmla="*/ 27 h 1136"/>
                <a:gd name="T6" fmla="*/ 455 w 727"/>
                <a:gd name="T7" fmla="*/ 41 h 1136"/>
                <a:gd name="T8" fmla="*/ 461 w 727"/>
                <a:gd name="T9" fmla="*/ 47 h 1136"/>
                <a:gd name="T10" fmla="*/ 518 w 727"/>
                <a:gd name="T11" fmla="*/ 50 h 1136"/>
                <a:gd name="T12" fmla="*/ 562 w 727"/>
                <a:gd name="T13" fmla="*/ 72 h 1136"/>
                <a:gd name="T14" fmla="*/ 597 w 727"/>
                <a:gd name="T15" fmla="*/ 108 h 1136"/>
                <a:gd name="T16" fmla="*/ 621 w 727"/>
                <a:gd name="T17" fmla="*/ 156 h 1136"/>
                <a:gd name="T18" fmla="*/ 637 w 727"/>
                <a:gd name="T19" fmla="*/ 216 h 1136"/>
                <a:gd name="T20" fmla="*/ 644 w 727"/>
                <a:gd name="T21" fmla="*/ 283 h 1136"/>
                <a:gd name="T22" fmla="*/ 644 w 727"/>
                <a:gd name="T23" fmla="*/ 357 h 1136"/>
                <a:gd name="T24" fmla="*/ 638 w 727"/>
                <a:gd name="T25" fmla="*/ 432 h 1136"/>
                <a:gd name="T26" fmla="*/ 643 w 727"/>
                <a:gd name="T27" fmla="*/ 493 h 1136"/>
                <a:gd name="T28" fmla="*/ 654 w 727"/>
                <a:gd name="T29" fmla="*/ 539 h 1136"/>
                <a:gd name="T30" fmla="*/ 672 w 727"/>
                <a:gd name="T31" fmla="*/ 573 h 1136"/>
                <a:gd name="T32" fmla="*/ 691 w 727"/>
                <a:gd name="T33" fmla="*/ 596 h 1136"/>
                <a:gd name="T34" fmla="*/ 709 w 727"/>
                <a:gd name="T35" fmla="*/ 610 h 1136"/>
                <a:gd name="T36" fmla="*/ 722 w 727"/>
                <a:gd name="T37" fmla="*/ 618 h 1136"/>
                <a:gd name="T38" fmla="*/ 727 w 727"/>
                <a:gd name="T39" fmla="*/ 619 h 1136"/>
                <a:gd name="T40" fmla="*/ 681 w 727"/>
                <a:gd name="T41" fmla="*/ 653 h 1136"/>
                <a:gd name="T42" fmla="*/ 627 w 727"/>
                <a:gd name="T43" fmla="*/ 674 h 1136"/>
                <a:gd name="T44" fmla="*/ 574 w 727"/>
                <a:gd name="T45" fmla="*/ 684 h 1136"/>
                <a:gd name="T46" fmla="*/ 530 w 727"/>
                <a:gd name="T47" fmla="*/ 689 h 1136"/>
                <a:gd name="T48" fmla="*/ 504 w 727"/>
                <a:gd name="T49" fmla="*/ 690 h 1136"/>
                <a:gd name="T50" fmla="*/ 501 w 727"/>
                <a:gd name="T51" fmla="*/ 742 h 1136"/>
                <a:gd name="T52" fmla="*/ 231 w 727"/>
                <a:gd name="T53" fmla="*/ 741 h 1136"/>
                <a:gd name="T54" fmla="*/ 189 w 727"/>
                <a:gd name="T55" fmla="*/ 691 h 1136"/>
                <a:gd name="T56" fmla="*/ 120 w 727"/>
                <a:gd name="T57" fmla="*/ 680 h 1136"/>
                <a:gd name="T58" fmla="*/ 68 w 727"/>
                <a:gd name="T59" fmla="*/ 664 h 1136"/>
                <a:gd name="T60" fmla="*/ 33 w 727"/>
                <a:gd name="T61" fmla="*/ 645 h 1136"/>
                <a:gd name="T62" fmla="*/ 12 w 727"/>
                <a:gd name="T63" fmla="*/ 629 h 1136"/>
                <a:gd name="T64" fmla="*/ 1 w 727"/>
                <a:gd name="T65" fmla="*/ 619 h 1136"/>
                <a:gd name="T66" fmla="*/ 1 w 727"/>
                <a:gd name="T67" fmla="*/ 617 h 1136"/>
                <a:gd name="T68" fmla="*/ 9 w 727"/>
                <a:gd name="T69" fmla="*/ 615 h 1136"/>
                <a:gd name="T70" fmla="*/ 21 w 727"/>
                <a:gd name="T71" fmla="*/ 610 h 1136"/>
                <a:gd name="T72" fmla="*/ 37 w 727"/>
                <a:gd name="T73" fmla="*/ 598 h 1136"/>
                <a:gd name="T74" fmla="*/ 55 w 727"/>
                <a:gd name="T75" fmla="*/ 576 h 1136"/>
                <a:gd name="T76" fmla="*/ 71 w 727"/>
                <a:gd name="T77" fmla="*/ 542 h 1136"/>
                <a:gd name="T78" fmla="*/ 85 w 727"/>
                <a:gd name="T79" fmla="*/ 495 h 1136"/>
                <a:gd name="T80" fmla="*/ 93 w 727"/>
                <a:gd name="T81" fmla="*/ 431 h 1136"/>
                <a:gd name="T82" fmla="*/ 96 w 727"/>
                <a:gd name="T83" fmla="*/ 347 h 1136"/>
                <a:gd name="T84" fmla="*/ 99 w 727"/>
                <a:gd name="T85" fmla="*/ 257 h 1136"/>
                <a:gd name="T86" fmla="*/ 112 w 727"/>
                <a:gd name="T87" fmla="*/ 185 h 1136"/>
                <a:gd name="T88" fmla="*/ 133 w 727"/>
                <a:gd name="T89" fmla="*/ 129 h 1136"/>
                <a:gd name="T90" fmla="*/ 158 w 727"/>
                <a:gd name="T91" fmla="*/ 87 h 1136"/>
                <a:gd name="T92" fmla="*/ 186 w 727"/>
                <a:gd name="T93" fmla="*/ 58 h 1136"/>
                <a:gd name="T94" fmla="*/ 213 w 727"/>
                <a:gd name="T95" fmla="*/ 38 h 1136"/>
                <a:gd name="T96" fmla="*/ 238 w 727"/>
                <a:gd name="T97" fmla="*/ 25 h 1136"/>
                <a:gd name="T98" fmla="*/ 260 w 727"/>
                <a:gd name="T99" fmla="*/ 17 h 1136"/>
                <a:gd name="T100" fmla="*/ 321 w 727"/>
                <a:gd name="T101" fmla="*/ 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6">
                  <a:moveTo>
                    <a:pt x="347" y="0"/>
                  </a:moveTo>
                  <a:lnTo>
                    <a:pt x="372" y="2"/>
                  </a:lnTo>
                  <a:lnTo>
                    <a:pt x="393" y="6"/>
                  </a:lnTo>
                  <a:lnTo>
                    <a:pt x="411" y="12"/>
                  </a:lnTo>
                  <a:lnTo>
                    <a:pt x="426" y="20"/>
                  </a:lnTo>
                  <a:lnTo>
                    <a:pt x="438" y="27"/>
                  </a:lnTo>
                  <a:lnTo>
                    <a:pt x="449" y="35"/>
                  </a:lnTo>
                  <a:lnTo>
                    <a:pt x="455" y="41"/>
                  </a:lnTo>
                  <a:lnTo>
                    <a:pt x="460" y="45"/>
                  </a:lnTo>
                  <a:lnTo>
                    <a:pt x="461" y="47"/>
                  </a:lnTo>
                  <a:lnTo>
                    <a:pt x="490" y="46"/>
                  </a:lnTo>
                  <a:lnTo>
                    <a:pt x="518" y="50"/>
                  </a:lnTo>
                  <a:lnTo>
                    <a:pt x="541" y="59"/>
                  </a:lnTo>
                  <a:lnTo>
                    <a:pt x="562" y="72"/>
                  </a:lnTo>
                  <a:lnTo>
                    <a:pt x="581" y="87"/>
                  </a:lnTo>
                  <a:lnTo>
                    <a:pt x="597" y="108"/>
                  </a:lnTo>
                  <a:lnTo>
                    <a:pt x="611" y="131"/>
                  </a:lnTo>
                  <a:lnTo>
                    <a:pt x="621" y="156"/>
                  </a:lnTo>
                  <a:lnTo>
                    <a:pt x="630" y="185"/>
                  </a:lnTo>
                  <a:lnTo>
                    <a:pt x="637" y="216"/>
                  </a:lnTo>
                  <a:lnTo>
                    <a:pt x="642" y="249"/>
                  </a:lnTo>
                  <a:lnTo>
                    <a:pt x="644" y="283"/>
                  </a:lnTo>
                  <a:lnTo>
                    <a:pt x="645" y="320"/>
                  </a:lnTo>
                  <a:lnTo>
                    <a:pt x="644" y="357"/>
                  </a:lnTo>
                  <a:lnTo>
                    <a:pt x="641" y="395"/>
                  </a:lnTo>
                  <a:lnTo>
                    <a:pt x="638" y="432"/>
                  </a:lnTo>
                  <a:lnTo>
                    <a:pt x="638" y="464"/>
                  </a:lnTo>
                  <a:lnTo>
                    <a:pt x="643" y="493"/>
                  </a:lnTo>
                  <a:lnTo>
                    <a:pt x="648" y="518"/>
                  </a:lnTo>
                  <a:lnTo>
                    <a:pt x="654" y="539"/>
                  </a:lnTo>
                  <a:lnTo>
                    <a:pt x="663" y="558"/>
                  </a:lnTo>
                  <a:lnTo>
                    <a:pt x="672" y="573"/>
                  </a:lnTo>
                  <a:lnTo>
                    <a:pt x="682" y="586"/>
                  </a:lnTo>
                  <a:lnTo>
                    <a:pt x="691" y="596"/>
                  </a:lnTo>
                  <a:lnTo>
                    <a:pt x="701" y="604"/>
                  </a:lnTo>
                  <a:lnTo>
                    <a:pt x="709" y="610"/>
                  </a:lnTo>
                  <a:lnTo>
                    <a:pt x="717" y="614"/>
                  </a:lnTo>
                  <a:lnTo>
                    <a:pt x="722" y="618"/>
                  </a:lnTo>
                  <a:lnTo>
                    <a:pt x="726" y="619"/>
                  </a:lnTo>
                  <a:lnTo>
                    <a:pt x="727" y="619"/>
                  </a:lnTo>
                  <a:lnTo>
                    <a:pt x="706" y="638"/>
                  </a:lnTo>
                  <a:lnTo>
                    <a:pt x="681" y="653"/>
                  </a:lnTo>
                  <a:lnTo>
                    <a:pt x="654" y="664"/>
                  </a:lnTo>
                  <a:lnTo>
                    <a:pt x="627" y="674"/>
                  </a:lnTo>
                  <a:lnTo>
                    <a:pt x="600" y="680"/>
                  </a:lnTo>
                  <a:lnTo>
                    <a:pt x="574" y="684"/>
                  </a:lnTo>
                  <a:lnTo>
                    <a:pt x="551" y="687"/>
                  </a:lnTo>
                  <a:lnTo>
                    <a:pt x="530" y="689"/>
                  </a:lnTo>
                  <a:lnTo>
                    <a:pt x="515" y="690"/>
                  </a:lnTo>
                  <a:lnTo>
                    <a:pt x="504" y="690"/>
                  </a:lnTo>
                  <a:lnTo>
                    <a:pt x="501" y="690"/>
                  </a:lnTo>
                  <a:lnTo>
                    <a:pt x="501" y="742"/>
                  </a:lnTo>
                  <a:lnTo>
                    <a:pt x="365" y="1136"/>
                  </a:lnTo>
                  <a:lnTo>
                    <a:pt x="231" y="741"/>
                  </a:lnTo>
                  <a:lnTo>
                    <a:pt x="231" y="692"/>
                  </a:lnTo>
                  <a:lnTo>
                    <a:pt x="189" y="691"/>
                  </a:lnTo>
                  <a:lnTo>
                    <a:pt x="152" y="686"/>
                  </a:lnTo>
                  <a:lnTo>
                    <a:pt x="120" y="680"/>
                  </a:lnTo>
                  <a:lnTo>
                    <a:pt x="92" y="673"/>
                  </a:lnTo>
                  <a:lnTo>
                    <a:pt x="68" y="664"/>
                  </a:lnTo>
                  <a:lnTo>
                    <a:pt x="49" y="655"/>
                  </a:lnTo>
                  <a:lnTo>
                    <a:pt x="33" y="645"/>
                  </a:lnTo>
                  <a:lnTo>
                    <a:pt x="20" y="637"/>
                  </a:lnTo>
                  <a:lnTo>
                    <a:pt x="12" y="629"/>
                  </a:lnTo>
                  <a:lnTo>
                    <a:pt x="6" y="623"/>
                  </a:lnTo>
                  <a:lnTo>
                    <a:pt x="1" y="619"/>
                  </a:lnTo>
                  <a:lnTo>
                    <a:pt x="0" y="617"/>
                  </a:lnTo>
                  <a:lnTo>
                    <a:pt x="1" y="617"/>
                  </a:lnTo>
                  <a:lnTo>
                    <a:pt x="5" y="617"/>
                  </a:lnTo>
                  <a:lnTo>
                    <a:pt x="9" y="615"/>
                  </a:lnTo>
                  <a:lnTo>
                    <a:pt x="15" y="613"/>
                  </a:lnTo>
                  <a:lnTo>
                    <a:pt x="21" y="610"/>
                  </a:lnTo>
                  <a:lnTo>
                    <a:pt x="29" y="605"/>
                  </a:lnTo>
                  <a:lnTo>
                    <a:pt x="37" y="598"/>
                  </a:lnTo>
                  <a:lnTo>
                    <a:pt x="46" y="588"/>
                  </a:lnTo>
                  <a:lnTo>
                    <a:pt x="55" y="576"/>
                  </a:lnTo>
                  <a:lnTo>
                    <a:pt x="64" y="562"/>
                  </a:lnTo>
                  <a:lnTo>
                    <a:pt x="71" y="542"/>
                  </a:lnTo>
                  <a:lnTo>
                    <a:pt x="79" y="521"/>
                  </a:lnTo>
                  <a:lnTo>
                    <a:pt x="85" y="495"/>
                  </a:lnTo>
                  <a:lnTo>
                    <a:pt x="90" y="465"/>
                  </a:lnTo>
                  <a:lnTo>
                    <a:pt x="93" y="431"/>
                  </a:lnTo>
                  <a:lnTo>
                    <a:pt x="96" y="391"/>
                  </a:lnTo>
                  <a:lnTo>
                    <a:pt x="96" y="347"/>
                  </a:lnTo>
                  <a:lnTo>
                    <a:pt x="97" y="299"/>
                  </a:lnTo>
                  <a:lnTo>
                    <a:pt x="99" y="257"/>
                  </a:lnTo>
                  <a:lnTo>
                    <a:pt x="105" y="219"/>
                  </a:lnTo>
                  <a:lnTo>
                    <a:pt x="112" y="185"/>
                  </a:lnTo>
                  <a:lnTo>
                    <a:pt x="122" y="155"/>
                  </a:lnTo>
                  <a:lnTo>
                    <a:pt x="133" y="129"/>
                  </a:lnTo>
                  <a:lnTo>
                    <a:pt x="145" y="107"/>
                  </a:lnTo>
                  <a:lnTo>
                    <a:pt x="158" y="87"/>
                  </a:lnTo>
                  <a:lnTo>
                    <a:pt x="172" y="72"/>
                  </a:lnTo>
                  <a:lnTo>
                    <a:pt x="186" y="58"/>
                  </a:lnTo>
                  <a:lnTo>
                    <a:pt x="199" y="47"/>
                  </a:lnTo>
                  <a:lnTo>
                    <a:pt x="213" y="38"/>
                  </a:lnTo>
                  <a:lnTo>
                    <a:pt x="227" y="30"/>
                  </a:lnTo>
                  <a:lnTo>
                    <a:pt x="238" y="25"/>
                  </a:lnTo>
                  <a:lnTo>
                    <a:pt x="250" y="21"/>
                  </a:lnTo>
                  <a:lnTo>
                    <a:pt x="260" y="17"/>
                  </a:lnTo>
                  <a:lnTo>
                    <a:pt x="291" y="7"/>
                  </a:lnTo>
                  <a:lnTo>
                    <a:pt x="321"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4" name="Freeform 178"/>
            <p:cNvSpPr>
              <a:spLocks/>
            </p:cNvSpPr>
            <p:nvPr/>
          </p:nvSpPr>
          <p:spPr bwMode="auto">
            <a:xfrm>
              <a:off x="6551613" y="1485900"/>
              <a:ext cx="87313" cy="33338"/>
            </a:xfrm>
            <a:custGeom>
              <a:avLst/>
              <a:gdLst>
                <a:gd name="T0" fmla="*/ 312 w 996"/>
                <a:gd name="T1" fmla="*/ 0 h 384"/>
                <a:gd name="T2" fmla="*/ 258 w 996"/>
                <a:gd name="T3" fmla="*/ 159 h 384"/>
                <a:gd name="T4" fmla="*/ 333 w 996"/>
                <a:gd name="T5" fmla="*/ 154 h 384"/>
                <a:gd name="T6" fmla="*/ 498 w 996"/>
                <a:gd name="T7" fmla="*/ 357 h 384"/>
                <a:gd name="T8" fmla="*/ 665 w 996"/>
                <a:gd name="T9" fmla="*/ 154 h 384"/>
                <a:gd name="T10" fmla="*/ 740 w 996"/>
                <a:gd name="T11" fmla="*/ 159 h 384"/>
                <a:gd name="T12" fmla="*/ 686 w 996"/>
                <a:gd name="T13" fmla="*/ 0 h 384"/>
                <a:gd name="T14" fmla="*/ 714 w 996"/>
                <a:gd name="T15" fmla="*/ 16 h 384"/>
                <a:gd name="T16" fmla="*/ 885 w 996"/>
                <a:gd name="T17" fmla="*/ 100 h 384"/>
                <a:gd name="T18" fmla="*/ 909 w 996"/>
                <a:gd name="T19" fmla="*/ 116 h 384"/>
                <a:gd name="T20" fmla="*/ 931 w 996"/>
                <a:gd name="T21" fmla="*/ 136 h 384"/>
                <a:gd name="T22" fmla="*/ 948 w 996"/>
                <a:gd name="T23" fmla="*/ 158 h 384"/>
                <a:gd name="T24" fmla="*/ 961 w 996"/>
                <a:gd name="T25" fmla="*/ 185 h 384"/>
                <a:gd name="T26" fmla="*/ 968 w 996"/>
                <a:gd name="T27" fmla="*/ 213 h 384"/>
                <a:gd name="T28" fmla="*/ 996 w 996"/>
                <a:gd name="T29" fmla="*/ 362 h 384"/>
                <a:gd name="T30" fmla="*/ 995 w 996"/>
                <a:gd name="T31" fmla="*/ 370 h 384"/>
                <a:gd name="T32" fmla="*/ 992 w 996"/>
                <a:gd name="T33" fmla="*/ 377 h 384"/>
                <a:gd name="T34" fmla="*/ 985 w 996"/>
                <a:gd name="T35" fmla="*/ 381 h 384"/>
                <a:gd name="T36" fmla="*/ 978 w 996"/>
                <a:gd name="T37" fmla="*/ 384 h 384"/>
                <a:gd name="T38" fmla="*/ 18 w 996"/>
                <a:gd name="T39" fmla="*/ 384 h 384"/>
                <a:gd name="T40" fmla="*/ 11 w 996"/>
                <a:gd name="T41" fmla="*/ 381 h 384"/>
                <a:gd name="T42" fmla="*/ 4 w 996"/>
                <a:gd name="T43" fmla="*/ 376 h 384"/>
                <a:gd name="T44" fmla="*/ 1 w 996"/>
                <a:gd name="T45" fmla="*/ 370 h 384"/>
                <a:gd name="T46" fmla="*/ 0 w 996"/>
                <a:gd name="T47" fmla="*/ 362 h 384"/>
                <a:gd name="T48" fmla="*/ 28 w 996"/>
                <a:gd name="T49" fmla="*/ 212 h 384"/>
                <a:gd name="T50" fmla="*/ 35 w 996"/>
                <a:gd name="T51" fmla="*/ 184 h 384"/>
                <a:gd name="T52" fmla="*/ 49 w 996"/>
                <a:gd name="T53" fmla="*/ 158 h 384"/>
                <a:gd name="T54" fmla="*/ 66 w 996"/>
                <a:gd name="T55" fmla="*/ 135 h 384"/>
                <a:gd name="T56" fmla="*/ 87 w 996"/>
                <a:gd name="T57" fmla="*/ 115 h 384"/>
                <a:gd name="T58" fmla="*/ 112 w 996"/>
                <a:gd name="T59" fmla="*/ 100 h 384"/>
                <a:gd name="T60" fmla="*/ 278 w 996"/>
                <a:gd name="T61" fmla="*/ 18 h 384"/>
                <a:gd name="T62" fmla="*/ 312 w 996"/>
                <a:gd name="T6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6" h="384">
                  <a:moveTo>
                    <a:pt x="312" y="0"/>
                  </a:moveTo>
                  <a:lnTo>
                    <a:pt x="258" y="159"/>
                  </a:lnTo>
                  <a:lnTo>
                    <a:pt x="333" y="154"/>
                  </a:lnTo>
                  <a:lnTo>
                    <a:pt x="498" y="357"/>
                  </a:lnTo>
                  <a:lnTo>
                    <a:pt x="665" y="154"/>
                  </a:lnTo>
                  <a:lnTo>
                    <a:pt x="740" y="159"/>
                  </a:lnTo>
                  <a:lnTo>
                    <a:pt x="686" y="0"/>
                  </a:lnTo>
                  <a:lnTo>
                    <a:pt x="714" y="16"/>
                  </a:lnTo>
                  <a:lnTo>
                    <a:pt x="885" y="100"/>
                  </a:lnTo>
                  <a:lnTo>
                    <a:pt x="909" y="116"/>
                  </a:lnTo>
                  <a:lnTo>
                    <a:pt x="931" y="136"/>
                  </a:lnTo>
                  <a:lnTo>
                    <a:pt x="948" y="158"/>
                  </a:lnTo>
                  <a:lnTo>
                    <a:pt x="961" y="185"/>
                  </a:lnTo>
                  <a:lnTo>
                    <a:pt x="968" y="213"/>
                  </a:lnTo>
                  <a:lnTo>
                    <a:pt x="996" y="362"/>
                  </a:lnTo>
                  <a:lnTo>
                    <a:pt x="995" y="370"/>
                  </a:lnTo>
                  <a:lnTo>
                    <a:pt x="992" y="377"/>
                  </a:lnTo>
                  <a:lnTo>
                    <a:pt x="985" y="381"/>
                  </a:lnTo>
                  <a:lnTo>
                    <a:pt x="978" y="384"/>
                  </a:lnTo>
                  <a:lnTo>
                    <a:pt x="18" y="384"/>
                  </a:lnTo>
                  <a:lnTo>
                    <a:pt x="11" y="381"/>
                  </a:lnTo>
                  <a:lnTo>
                    <a:pt x="4" y="376"/>
                  </a:lnTo>
                  <a:lnTo>
                    <a:pt x="1" y="370"/>
                  </a:lnTo>
                  <a:lnTo>
                    <a:pt x="0" y="362"/>
                  </a:lnTo>
                  <a:lnTo>
                    <a:pt x="28" y="212"/>
                  </a:lnTo>
                  <a:lnTo>
                    <a:pt x="35" y="184"/>
                  </a:lnTo>
                  <a:lnTo>
                    <a:pt x="49" y="158"/>
                  </a:lnTo>
                  <a:lnTo>
                    <a:pt x="66" y="135"/>
                  </a:lnTo>
                  <a:lnTo>
                    <a:pt x="87" y="115"/>
                  </a:lnTo>
                  <a:lnTo>
                    <a:pt x="112" y="100"/>
                  </a:lnTo>
                  <a:lnTo>
                    <a:pt x="278" y="18"/>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5" name="Freeform 179"/>
            <p:cNvSpPr>
              <a:spLocks noEditPoints="1"/>
            </p:cNvSpPr>
            <p:nvPr/>
          </p:nvSpPr>
          <p:spPr bwMode="auto">
            <a:xfrm>
              <a:off x="6645276" y="1352550"/>
              <a:ext cx="120650" cy="120650"/>
            </a:xfrm>
            <a:custGeom>
              <a:avLst/>
              <a:gdLst>
                <a:gd name="T0" fmla="*/ 402 w 1375"/>
                <a:gd name="T1" fmla="*/ 921 h 1371"/>
                <a:gd name="T2" fmla="*/ 594 w 1375"/>
                <a:gd name="T3" fmla="*/ 1044 h 1371"/>
                <a:gd name="T4" fmla="*/ 806 w 1375"/>
                <a:gd name="T5" fmla="*/ 1037 h 1371"/>
                <a:gd name="T6" fmla="*/ 605 w 1375"/>
                <a:gd name="T7" fmla="*/ 934 h 1371"/>
                <a:gd name="T8" fmla="*/ 460 w 1375"/>
                <a:gd name="T9" fmla="*/ 822 h 1371"/>
                <a:gd name="T10" fmla="*/ 654 w 1375"/>
                <a:gd name="T11" fmla="*/ 564 h 1371"/>
                <a:gd name="T12" fmla="*/ 561 w 1375"/>
                <a:gd name="T13" fmla="*/ 657 h 1371"/>
                <a:gd name="T14" fmla="*/ 604 w 1375"/>
                <a:gd name="T15" fmla="*/ 783 h 1371"/>
                <a:gd name="T16" fmla="*/ 737 w 1375"/>
                <a:gd name="T17" fmla="*/ 798 h 1371"/>
                <a:gd name="T18" fmla="*/ 806 w 1375"/>
                <a:gd name="T19" fmla="*/ 686 h 1371"/>
                <a:gd name="T20" fmla="*/ 737 w 1375"/>
                <a:gd name="T21" fmla="*/ 574 h 1371"/>
                <a:gd name="T22" fmla="*/ 888 w 1375"/>
                <a:gd name="T23" fmla="*/ 527 h 1371"/>
                <a:gd name="T24" fmla="*/ 942 w 1375"/>
                <a:gd name="T25" fmla="*/ 686 h 1371"/>
                <a:gd name="T26" fmla="*/ 867 w 1375"/>
                <a:gd name="T27" fmla="*/ 868 h 1371"/>
                <a:gd name="T28" fmla="*/ 1032 w 1375"/>
                <a:gd name="T29" fmla="*/ 824 h 1371"/>
                <a:gd name="T30" fmla="*/ 1047 w 1375"/>
                <a:gd name="T31" fmla="*/ 592 h 1371"/>
                <a:gd name="T32" fmla="*/ 924 w 1375"/>
                <a:gd name="T33" fmla="*/ 400 h 1371"/>
                <a:gd name="T34" fmla="*/ 507 w 1375"/>
                <a:gd name="T35" fmla="*/ 363 h 1371"/>
                <a:gd name="T36" fmla="*/ 353 w 1375"/>
                <a:gd name="T37" fmla="*/ 528 h 1371"/>
                <a:gd name="T38" fmla="*/ 460 w 1375"/>
                <a:gd name="T39" fmla="*/ 548 h 1371"/>
                <a:gd name="T40" fmla="*/ 604 w 1375"/>
                <a:gd name="T41" fmla="*/ 436 h 1371"/>
                <a:gd name="T42" fmla="*/ 804 w 1375"/>
                <a:gd name="T43" fmla="*/ 334 h 1371"/>
                <a:gd name="T44" fmla="*/ 732 w 1375"/>
                <a:gd name="T45" fmla="*/ 0 h 1371"/>
                <a:gd name="T46" fmla="*/ 791 w 1375"/>
                <a:gd name="T47" fmla="*/ 58 h 1371"/>
                <a:gd name="T48" fmla="*/ 997 w 1375"/>
                <a:gd name="T49" fmla="*/ 232 h 1371"/>
                <a:gd name="T50" fmla="*/ 1115 w 1375"/>
                <a:gd name="T51" fmla="*/ 155 h 1371"/>
                <a:gd name="T52" fmla="*/ 1220 w 1375"/>
                <a:gd name="T53" fmla="*/ 259 h 1371"/>
                <a:gd name="T54" fmla="*/ 1143 w 1375"/>
                <a:gd name="T55" fmla="*/ 378 h 1371"/>
                <a:gd name="T56" fmla="*/ 1316 w 1375"/>
                <a:gd name="T57" fmla="*/ 584 h 1371"/>
                <a:gd name="T58" fmla="*/ 1375 w 1375"/>
                <a:gd name="T59" fmla="*/ 642 h 1371"/>
                <a:gd name="T60" fmla="*/ 1335 w 1375"/>
                <a:gd name="T61" fmla="*/ 786 h 1371"/>
                <a:gd name="T62" fmla="*/ 1171 w 1375"/>
                <a:gd name="T63" fmla="*/ 948 h 1371"/>
                <a:gd name="T64" fmla="*/ 1222 w 1375"/>
                <a:gd name="T65" fmla="*/ 1099 h 1371"/>
                <a:gd name="T66" fmla="*/ 1129 w 1375"/>
                <a:gd name="T67" fmla="*/ 1213 h 1371"/>
                <a:gd name="T68" fmla="*/ 1059 w 1375"/>
                <a:gd name="T69" fmla="*/ 1203 h 1371"/>
                <a:gd name="T70" fmla="*/ 791 w 1375"/>
                <a:gd name="T71" fmla="*/ 1228 h 1371"/>
                <a:gd name="T72" fmla="*/ 750 w 1375"/>
                <a:gd name="T73" fmla="*/ 1368 h 1371"/>
                <a:gd name="T74" fmla="*/ 596 w 1375"/>
                <a:gd name="T75" fmla="*/ 1348 h 1371"/>
                <a:gd name="T76" fmla="*/ 475 w 1375"/>
                <a:gd name="T77" fmla="*/ 1195 h 1371"/>
                <a:gd name="T78" fmla="*/ 289 w 1375"/>
                <a:gd name="T79" fmla="*/ 1218 h 1371"/>
                <a:gd name="T80" fmla="*/ 170 w 1375"/>
                <a:gd name="T81" fmla="*/ 1140 h 1371"/>
                <a:gd name="T82" fmla="*/ 161 w 1375"/>
                <a:gd name="T83" fmla="*/ 1070 h 1371"/>
                <a:gd name="T84" fmla="*/ 157 w 1375"/>
                <a:gd name="T85" fmla="*/ 844 h 1371"/>
                <a:gd name="T86" fmla="*/ 12 w 1375"/>
                <a:gd name="T87" fmla="*/ 765 h 1371"/>
                <a:gd name="T88" fmla="*/ 12 w 1375"/>
                <a:gd name="T89" fmla="*/ 606 h 1371"/>
                <a:gd name="T90" fmla="*/ 157 w 1375"/>
                <a:gd name="T91" fmla="*/ 527 h 1371"/>
                <a:gd name="T92" fmla="*/ 161 w 1375"/>
                <a:gd name="T93" fmla="*/ 302 h 1371"/>
                <a:gd name="T94" fmla="*/ 170 w 1375"/>
                <a:gd name="T95" fmla="*/ 232 h 1371"/>
                <a:gd name="T96" fmla="*/ 289 w 1375"/>
                <a:gd name="T97" fmla="*/ 153 h 1371"/>
                <a:gd name="T98" fmla="*/ 475 w 1375"/>
                <a:gd name="T99" fmla="*/ 177 h 1371"/>
                <a:gd name="T100" fmla="*/ 596 w 1375"/>
                <a:gd name="T101" fmla="*/ 23 h 1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75" h="1371">
                  <a:moveTo>
                    <a:pt x="324" y="753"/>
                  </a:moveTo>
                  <a:lnTo>
                    <a:pt x="336" y="800"/>
                  </a:lnTo>
                  <a:lnTo>
                    <a:pt x="352" y="843"/>
                  </a:lnTo>
                  <a:lnTo>
                    <a:pt x="375" y="884"/>
                  </a:lnTo>
                  <a:lnTo>
                    <a:pt x="402" y="921"/>
                  </a:lnTo>
                  <a:lnTo>
                    <a:pt x="433" y="955"/>
                  </a:lnTo>
                  <a:lnTo>
                    <a:pt x="469" y="984"/>
                  </a:lnTo>
                  <a:lnTo>
                    <a:pt x="507" y="1010"/>
                  </a:lnTo>
                  <a:lnTo>
                    <a:pt x="549" y="1030"/>
                  </a:lnTo>
                  <a:lnTo>
                    <a:pt x="594" y="1044"/>
                  </a:lnTo>
                  <a:lnTo>
                    <a:pt x="640" y="1053"/>
                  </a:lnTo>
                  <a:lnTo>
                    <a:pt x="689" y="1056"/>
                  </a:lnTo>
                  <a:lnTo>
                    <a:pt x="729" y="1054"/>
                  </a:lnTo>
                  <a:lnTo>
                    <a:pt x="768" y="1048"/>
                  </a:lnTo>
                  <a:lnTo>
                    <a:pt x="806" y="1037"/>
                  </a:lnTo>
                  <a:lnTo>
                    <a:pt x="748" y="937"/>
                  </a:lnTo>
                  <a:lnTo>
                    <a:pt x="715" y="943"/>
                  </a:lnTo>
                  <a:lnTo>
                    <a:pt x="682" y="945"/>
                  </a:lnTo>
                  <a:lnTo>
                    <a:pt x="642" y="943"/>
                  </a:lnTo>
                  <a:lnTo>
                    <a:pt x="605" y="934"/>
                  </a:lnTo>
                  <a:lnTo>
                    <a:pt x="569" y="921"/>
                  </a:lnTo>
                  <a:lnTo>
                    <a:pt x="538" y="902"/>
                  </a:lnTo>
                  <a:lnTo>
                    <a:pt x="508" y="879"/>
                  </a:lnTo>
                  <a:lnTo>
                    <a:pt x="482" y="852"/>
                  </a:lnTo>
                  <a:lnTo>
                    <a:pt x="460" y="822"/>
                  </a:lnTo>
                  <a:lnTo>
                    <a:pt x="442" y="789"/>
                  </a:lnTo>
                  <a:lnTo>
                    <a:pt x="430" y="753"/>
                  </a:lnTo>
                  <a:lnTo>
                    <a:pt x="324" y="753"/>
                  </a:lnTo>
                  <a:close/>
                  <a:moveTo>
                    <a:pt x="683" y="561"/>
                  </a:moveTo>
                  <a:lnTo>
                    <a:pt x="654" y="564"/>
                  </a:lnTo>
                  <a:lnTo>
                    <a:pt x="628" y="574"/>
                  </a:lnTo>
                  <a:lnTo>
                    <a:pt x="604" y="588"/>
                  </a:lnTo>
                  <a:lnTo>
                    <a:pt x="585" y="607"/>
                  </a:lnTo>
                  <a:lnTo>
                    <a:pt x="570" y="631"/>
                  </a:lnTo>
                  <a:lnTo>
                    <a:pt x="561" y="657"/>
                  </a:lnTo>
                  <a:lnTo>
                    <a:pt x="558" y="686"/>
                  </a:lnTo>
                  <a:lnTo>
                    <a:pt x="561" y="714"/>
                  </a:lnTo>
                  <a:lnTo>
                    <a:pt x="570" y="741"/>
                  </a:lnTo>
                  <a:lnTo>
                    <a:pt x="585" y="763"/>
                  </a:lnTo>
                  <a:lnTo>
                    <a:pt x="604" y="783"/>
                  </a:lnTo>
                  <a:lnTo>
                    <a:pt x="628" y="798"/>
                  </a:lnTo>
                  <a:lnTo>
                    <a:pt x="654" y="806"/>
                  </a:lnTo>
                  <a:lnTo>
                    <a:pt x="683" y="811"/>
                  </a:lnTo>
                  <a:lnTo>
                    <a:pt x="711" y="806"/>
                  </a:lnTo>
                  <a:lnTo>
                    <a:pt x="737" y="798"/>
                  </a:lnTo>
                  <a:lnTo>
                    <a:pt x="760" y="783"/>
                  </a:lnTo>
                  <a:lnTo>
                    <a:pt x="779" y="763"/>
                  </a:lnTo>
                  <a:lnTo>
                    <a:pt x="794" y="741"/>
                  </a:lnTo>
                  <a:lnTo>
                    <a:pt x="803" y="714"/>
                  </a:lnTo>
                  <a:lnTo>
                    <a:pt x="806" y="686"/>
                  </a:lnTo>
                  <a:lnTo>
                    <a:pt x="803" y="657"/>
                  </a:lnTo>
                  <a:lnTo>
                    <a:pt x="794" y="631"/>
                  </a:lnTo>
                  <a:lnTo>
                    <a:pt x="779" y="607"/>
                  </a:lnTo>
                  <a:lnTo>
                    <a:pt x="760" y="588"/>
                  </a:lnTo>
                  <a:lnTo>
                    <a:pt x="737" y="574"/>
                  </a:lnTo>
                  <a:lnTo>
                    <a:pt x="711" y="564"/>
                  </a:lnTo>
                  <a:lnTo>
                    <a:pt x="683" y="561"/>
                  </a:lnTo>
                  <a:close/>
                  <a:moveTo>
                    <a:pt x="924" y="400"/>
                  </a:moveTo>
                  <a:lnTo>
                    <a:pt x="866" y="502"/>
                  </a:lnTo>
                  <a:lnTo>
                    <a:pt x="888" y="527"/>
                  </a:lnTo>
                  <a:lnTo>
                    <a:pt x="907" y="555"/>
                  </a:lnTo>
                  <a:lnTo>
                    <a:pt x="922" y="584"/>
                  </a:lnTo>
                  <a:lnTo>
                    <a:pt x="932" y="617"/>
                  </a:lnTo>
                  <a:lnTo>
                    <a:pt x="940" y="650"/>
                  </a:lnTo>
                  <a:lnTo>
                    <a:pt x="942" y="686"/>
                  </a:lnTo>
                  <a:lnTo>
                    <a:pt x="939" y="727"/>
                  </a:lnTo>
                  <a:lnTo>
                    <a:pt x="929" y="767"/>
                  </a:lnTo>
                  <a:lnTo>
                    <a:pt x="913" y="804"/>
                  </a:lnTo>
                  <a:lnTo>
                    <a:pt x="892" y="838"/>
                  </a:lnTo>
                  <a:lnTo>
                    <a:pt x="867" y="868"/>
                  </a:lnTo>
                  <a:lnTo>
                    <a:pt x="926" y="970"/>
                  </a:lnTo>
                  <a:lnTo>
                    <a:pt x="959" y="939"/>
                  </a:lnTo>
                  <a:lnTo>
                    <a:pt x="988" y="904"/>
                  </a:lnTo>
                  <a:lnTo>
                    <a:pt x="1013" y="866"/>
                  </a:lnTo>
                  <a:lnTo>
                    <a:pt x="1032" y="824"/>
                  </a:lnTo>
                  <a:lnTo>
                    <a:pt x="1047" y="781"/>
                  </a:lnTo>
                  <a:lnTo>
                    <a:pt x="1056" y="734"/>
                  </a:lnTo>
                  <a:lnTo>
                    <a:pt x="1059" y="686"/>
                  </a:lnTo>
                  <a:lnTo>
                    <a:pt x="1056" y="638"/>
                  </a:lnTo>
                  <a:lnTo>
                    <a:pt x="1047" y="592"/>
                  </a:lnTo>
                  <a:lnTo>
                    <a:pt x="1032" y="547"/>
                  </a:lnTo>
                  <a:lnTo>
                    <a:pt x="1012" y="505"/>
                  </a:lnTo>
                  <a:lnTo>
                    <a:pt x="987" y="467"/>
                  </a:lnTo>
                  <a:lnTo>
                    <a:pt x="958" y="432"/>
                  </a:lnTo>
                  <a:lnTo>
                    <a:pt x="924" y="400"/>
                  </a:lnTo>
                  <a:close/>
                  <a:moveTo>
                    <a:pt x="689" y="315"/>
                  </a:moveTo>
                  <a:lnTo>
                    <a:pt x="640" y="319"/>
                  </a:lnTo>
                  <a:lnTo>
                    <a:pt x="594" y="328"/>
                  </a:lnTo>
                  <a:lnTo>
                    <a:pt x="549" y="343"/>
                  </a:lnTo>
                  <a:lnTo>
                    <a:pt x="507" y="363"/>
                  </a:lnTo>
                  <a:lnTo>
                    <a:pt x="469" y="388"/>
                  </a:lnTo>
                  <a:lnTo>
                    <a:pt x="434" y="417"/>
                  </a:lnTo>
                  <a:lnTo>
                    <a:pt x="402" y="451"/>
                  </a:lnTo>
                  <a:lnTo>
                    <a:pt x="376" y="488"/>
                  </a:lnTo>
                  <a:lnTo>
                    <a:pt x="353" y="528"/>
                  </a:lnTo>
                  <a:lnTo>
                    <a:pt x="336" y="571"/>
                  </a:lnTo>
                  <a:lnTo>
                    <a:pt x="324" y="617"/>
                  </a:lnTo>
                  <a:lnTo>
                    <a:pt x="430" y="617"/>
                  </a:lnTo>
                  <a:lnTo>
                    <a:pt x="442" y="581"/>
                  </a:lnTo>
                  <a:lnTo>
                    <a:pt x="460" y="548"/>
                  </a:lnTo>
                  <a:lnTo>
                    <a:pt x="482" y="517"/>
                  </a:lnTo>
                  <a:lnTo>
                    <a:pt x="508" y="491"/>
                  </a:lnTo>
                  <a:lnTo>
                    <a:pt x="537" y="469"/>
                  </a:lnTo>
                  <a:lnTo>
                    <a:pt x="569" y="450"/>
                  </a:lnTo>
                  <a:lnTo>
                    <a:pt x="604" y="436"/>
                  </a:lnTo>
                  <a:lnTo>
                    <a:pt x="642" y="428"/>
                  </a:lnTo>
                  <a:lnTo>
                    <a:pt x="682" y="424"/>
                  </a:lnTo>
                  <a:lnTo>
                    <a:pt x="715" y="426"/>
                  </a:lnTo>
                  <a:lnTo>
                    <a:pt x="747" y="433"/>
                  </a:lnTo>
                  <a:lnTo>
                    <a:pt x="804" y="334"/>
                  </a:lnTo>
                  <a:lnTo>
                    <a:pt x="767" y="324"/>
                  </a:lnTo>
                  <a:lnTo>
                    <a:pt x="728" y="317"/>
                  </a:lnTo>
                  <a:lnTo>
                    <a:pt x="689" y="315"/>
                  </a:lnTo>
                  <a:close/>
                  <a:moveTo>
                    <a:pt x="642" y="0"/>
                  </a:moveTo>
                  <a:lnTo>
                    <a:pt x="732" y="0"/>
                  </a:lnTo>
                  <a:lnTo>
                    <a:pt x="750" y="3"/>
                  </a:lnTo>
                  <a:lnTo>
                    <a:pt x="766" y="12"/>
                  </a:lnTo>
                  <a:lnTo>
                    <a:pt x="779" y="23"/>
                  </a:lnTo>
                  <a:lnTo>
                    <a:pt x="787" y="39"/>
                  </a:lnTo>
                  <a:lnTo>
                    <a:pt x="791" y="58"/>
                  </a:lnTo>
                  <a:lnTo>
                    <a:pt x="791" y="145"/>
                  </a:lnTo>
                  <a:lnTo>
                    <a:pt x="846" y="160"/>
                  </a:lnTo>
                  <a:lnTo>
                    <a:pt x="900" y="179"/>
                  </a:lnTo>
                  <a:lnTo>
                    <a:pt x="950" y="203"/>
                  </a:lnTo>
                  <a:lnTo>
                    <a:pt x="997" y="232"/>
                  </a:lnTo>
                  <a:lnTo>
                    <a:pt x="1059" y="169"/>
                  </a:lnTo>
                  <a:lnTo>
                    <a:pt x="1072" y="160"/>
                  </a:lnTo>
                  <a:lnTo>
                    <a:pt x="1086" y="155"/>
                  </a:lnTo>
                  <a:lnTo>
                    <a:pt x="1101" y="152"/>
                  </a:lnTo>
                  <a:lnTo>
                    <a:pt x="1115" y="155"/>
                  </a:lnTo>
                  <a:lnTo>
                    <a:pt x="1129" y="160"/>
                  </a:lnTo>
                  <a:lnTo>
                    <a:pt x="1142" y="169"/>
                  </a:lnTo>
                  <a:lnTo>
                    <a:pt x="1205" y="233"/>
                  </a:lnTo>
                  <a:lnTo>
                    <a:pt x="1215" y="246"/>
                  </a:lnTo>
                  <a:lnTo>
                    <a:pt x="1220" y="259"/>
                  </a:lnTo>
                  <a:lnTo>
                    <a:pt x="1222" y="274"/>
                  </a:lnTo>
                  <a:lnTo>
                    <a:pt x="1220" y="289"/>
                  </a:lnTo>
                  <a:lnTo>
                    <a:pt x="1215" y="303"/>
                  </a:lnTo>
                  <a:lnTo>
                    <a:pt x="1205" y="315"/>
                  </a:lnTo>
                  <a:lnTo>
                    <a:pt x="1143" y="378"/>
                  </a:lnTo>
                  <a:lnTo>
                    <a:pt x="1171" y="424"/>
                  </a:lnTo>
                  <a:lnTo>
                    <a:pt x="1196" y="475"/>
                  </a:lnTo>
                  <a:lnTo>
                    <a:pt x="1215" y="528"/>
                  </a:lnTo>
                  <a:lnTo>
                    <a:pt x="1228" y="584"/>
                  </a:lnTo>
                  <a:lnTo>
                    <a:pt x="1316" y="584"/>
                  </a:lnTo>
                  <a:lnTo>
                    <a:pt x="1335" y="586"/>
                  </a:lnTo>
                  <a:lnTo>
                    <a:pt x="1351" y="595"/>
                  </a:lnTo>
                  <a:lnTo>
                    <a:pt x="1364" y="607"/>
                  </a:lnTo>
                  <a:lnTo>
                    <a:pt x="1371" y="623"/>
                  </a:lnTo>
                  <a:lnTo>
                    <a:pt x="1375" y="642"/>
                  </a:lnTo>
                  <a:lnTo>
                    <a:pt x="1375" y="731"/>
                  </a:lnTo>
                  <a:lnTo>
                    <a:pt x="1371" y="750"/>
                  </a:lnTo>
                  <a:lnTo>
                    <a:pt x="1364" y="766"/>
                  </a:lnTo>
                  <a:lnTo>
                    <a:pt x="1351" y="778"/>
                  </a:lnTo>
                  <a:lnTo>
                    <a:pt x="1335" y="786"/>
                  </a:lnTo>
                  <a:lnTo>
                    <a:pt x="1316" y="789"/>
                  </a:lnTo>
                  <a:lnTo>
                    <a:pt x="1228" y="789"/>
                  </a:lnTo>
                  <a:lnTo>
                    <a:pt x="1215" y="844"/>
                  </a:lnTo>
                  <a:lnTo>
                    <a:pt x="1196" y="897"/>
                  </a:lnTo>
                  <a:lnTo>
                    <a:pt x="1171" y="948"/>
                  </a:lnTo>
                  <a:lnTo>
                    <a:pt x="1143" y="996"/>
                  </a:lnTo>
                  <a:lnTo>
                    <a:pt x="1205" y="1058"/>
                  </a:lnTo>
                  <a:lnTo>
                    <a:pt x="1215" y="1071"/>
                  </a:lnTo>
                  <a:lnTo>
                    <a:pt x="1220" y="1085"/>
                  </a:lnTo>
                  <a:lnTo>
                    <a:pt x="1222" y="1099"/>
                  </a:lnTo>
                  <a:lnTo>
                    <a:pt x="1220" y="1114"/>
                  </a:lnTo>
                  <a:lnTo>
                    <a:pt x="1215" y="1128"/>
                  </a:lnTo>
                  <a:lnTo>
                    <a:pt x="1205" y="1141"/>
                  </a:lnTo>
                  <a:lnTo>
                    <a:pt x="1142" y="1203"/>
                  </a:lnTo>
                  <a:lnTo>
                    <a:pt x="1129" y="1213"/>
                  </a:lnTo>
                  <a:lnTo>
                    <a:pt x="1115" y="1219"/>
                  </a:lnTo>
                  <a:lnTo>
                    <a:pt x="1101" y="1220"/>
                  </a:lnTo>
                  <a:lnTo>
                    <a:pt x="1086" y="1219"/>
                  </a:lnTo>
                  <a:lnTo>
                    <a:pt x="1072" y="1213"/>
                  </a:lnTo>
                  <a:lnTo>
                    <a:pt x="1059" y="1203"/>
                  </a:lnTo>
                  <a:lnTo>
                    <a:pt x="997" y="1141"/>
                  </a:lnTo>
                  <a:lnTo>
                    <a:pt x="949" y="1170"/>
                  </a:lnTo>
                  <a:lnTo>
                    <a:pt x="898" y="1195"/>
                  </a:lnTo>
                  <a:lnTo>
                    <a:pt x="846" y="1214"/>
                  </a:lnTo>
                  <a:lnTo>
                    <a:pt x="791" y="1228"/>
                  </a:lnTo>
                  <a:lnTo>
                    <a:pt x="791" y="1313"/>
                  </a:lnTo>
                  <a:lnTo>
                    <a:pt x="787" y="1332"/>
                  </a:lnTo>
                  <a:lnTo>
                    <a:pt x="779" y="1348"/>
                  </a:lnTo>
                  <a:lnTo>
                    <a:pt x="766" y="1361"/>
                  </a:lnTo>
                  <a:lnTo>
                    <a:pt x="750" y="1368"/>
                  </a:lnTo>
                  <a:lnTo>
                    <a:pt x="732" y="1371"/>
                  </a:lnTo>
                  <a:lnTo>
                    <a:pt x="642" y="1371"/>
                  </a:lnTo>
                  <a:lnTo>
                    <a:pt x="624" y="1368"/>
                  </a:lnTo>
                  <a:lnTo>
                    <a:pt x="609" y="1361"/>
                  </a:lnTo>
                  <a:lnTo>
                    <a:pt x="596" y="1348"/>
                  </a:lnTo>
                  <a:lnTo>
                    <a:pt x="587" y="1332"/>
                  </a:lnTo>
                  <a:lnTo>
                    <a:pt x="584" y="1313"/>
                  </a:lnTo>
                  <a:lnTo>
                    <a:pt x="584" y="1228"/>
                  </a:lnTo>
                  <a:lnTo>
                    <a:pt x="529" y="1214"/>
                  </a:lnTo>
                  <a:lnTo>
                    <a:pt x="475" y="1195"/>
                  </a:lnTo>
                  <a:lnTo>
                    <a:pt x="424" y="1170"/>
                  </a:lnTo>
                  <a:lnTo>
                    <a:pt x="376" y="1142"/>
                  </a:lnTo>
                  <a:lnTo>
                    <a:pt x="315" y="1203"/>
                  </a:lnTo>
                  <a:lnTo>
                    <a:pt x="303" y="1213"/>
                  </a:lnTo>
                  <a:lnTo>
                    <a:pt x="289" y="1218"/>
                  </a:lnTo>
                  <a:lnTo>
                    <a:pt x="274" y="1220"/>
                  </a:lnTo>
                  <a:lnTo>
                    <a:pt x="259" y="1218"/>
                  </a:lnTo>
                  <a:lnTo>
                    <a:pt x="246" y="1213"/>
                  </a:lnTo>
                  <a:lnTo>
                    <a:pt x="233" y="1203"/>
                  </a:lnTo>
                  <a:lnTo>
                    <a:pt x="170" y="1140"/>
                  </a:lnTo>
                  <a:lnTo>
                    <a:pt x="161" y="1127"/>
                  </a:lnTo>
                  <a:lnTo>
                    <a:pt x="155" y="1113"/>
                  </a:lnTo>
                  <a:lnTo>
                    <a:pt x="152" y="1098"/>
                  </a:lnTo>
                  <a:lnTo>
                    <a:pt x="155" y="1084"/>
                  </a:lnTo>
                  <a:lnTo>
                    <a:pt x="161" y="1070"/>
                  </a:lnTo>
                  <a:lnTo>
                    <a:pt x="170" y="1057"/>
                  </a:lnTo>
                  <a:lnTo>
                    <a:pt x="230" y="997"/>
                  </a:lnTo>
                  <a:lnTo>
                    <a:pt x="201" y="949"/>
                  </a:lnTo>
                  <a:lnTo>
                    <a:pt x="177" y="898"/>
                  </a:lnTo>
                  <a:lnTo>
                    <a:pt x="157" y="844"/>
                  </a:lnTo>
                  <a:lnTo>
                    <a:pt x="143" y="788"/>
                  </a:lnTo>
                  <a:lnTo>
                    <a:pt x="58" y="788"/>
                  </a:lnTo>
                  <a:lnTo>
                    <a:pt x="40" y="785"/>
                  </a:lnTo>
                  <a:lnTo>
                    <a:pt x="23" y="778"/>
                  </a:lnTo>
                  <a:lnTo>
                    <a:pt x="12" y="765"/>
                  </a:lnTo>
                  <a:lnTo>
                    <a:pt x="3" y="749"/>
                  </a:lnTo>
                  <a:lnTo>
                    <a:pt x="0" y="730"/>
                  </a:lnTo>
                  <a:lnTo>
                    <a:pt x="0" y="641"/>
                  </a:lnTo>
                  <a:lnTo>
                    <a:pt x="3" y="622"/>
                  </a:lnTo>
                  <a:lnTo>
                    <a:pt x="12" y="606"/>
                  </a:lnTo>
                  <a:lnTo>
                    <a:pt x="23" y="595"/>
                  </a:lnTo>
                  <a:lnTo>
                    <a:pt x="40" y="586"/>
                  </a:lnTo>
                  <a:lnTo>
                    <a:pt x="58" y="583"/>
                  </a:lnTo>
                  <a:lnTo>
                    <a:pt x="143" y="583"/>
                  </a:lnTo>
                  <a:lnTo>
                    <a:pt x="157" y="527"/>
                  </a:lnTo>
                  <a:lnTo>
                    <a:pt x="177" y="473"/>
                  </a:lnTo>
                  <a:lnTo>
                    <a:pt x="201" y="422"/>
                  </a:lnTo>
                  <a:lnTo>
                    <a:pt x="230" y="375"/>
                  </a:lnTo>
                  <a:lnTo>
                    <a:pt x="170" y="314"/>
                  </a:lnTo>
                  <a:lnTo>
                    <a:pt x="161" y="302"/>
                  </a:lnTo>
                  <a:lnTo>
                    <a:pt x="155" y="288"/>
                  </a:lnTo>
                  <a:lnTo>
                    <a:pt x="152" y="273"/>
                  </a:lnTo>
                  <a:lnTo>
                    <a:pt x="155" y="258"/>
                  </a:lnTo>
                  <a:lnTo>
                    <a:pt x="161" y="244"/>
                  </a:lnTo>
                  <a:lnTo>
                    <a:pt x="170" y="232"/>
                  </a:lnTo>
                  <a:lnTo>
                    <a:pt x="233" y="169"/>
                  </a:lnTo>
                  <a:lnTo>
                    <a:pt x="246" y="160"/>
                  </a:lnTo>
                  <a:lnTo>
                    <a:pt x="259" y="153"/>
                  </a:lnTo>
                  <a:lnTo>
                    <a:pt x="274" y="151"/>
                  </a:lnTo>
                  <a:lnTo>
                    <a:pt x="289" y="153"/>
                  </a:lnTo>
                  <a:lnTo>
                    <a:pt x="303" y="160"/>
                  </a:lnTo>
                  <a:lnTo>
                    <a:pt x="315" y="169"/>
                  </a:lnTo>
                  <a:lnTo>
                    <a:pt x="376" y="230"/>
                  </a:lnTo>
                  <a:lnTo>
                    <a:pt x="424" y="201"/>
                  </a:lnTo>
                  <a:lnTo>
                    <a:pt x="475" y="177"/>
                  </a:lnTo>
                  <a:lnTo>
                    <a:pt x="529" y="158"/>
                  </a:lnTo>
                  <a:lnTo>
                    <a:pt x="584" y="145"/>
                  </a:lnTo>
                  <a:lnTo>
                    <a:pt x="584" y="58"/>
                  </a:lnTo>
                  <a:lnTo>
                    <a:pt x="587" y="39"/>
                  </a:lnTo>
                  <a:lnTo>
                    <a:pt x="596" y="23"/>
                  </a:lnTo>
                  <a:lnTo>
                    <a:pt x="609" y="12"/>
                  </a:lnTo>
                  <a:lnTo>
                    <a:pt x="624" y="3"/>
                  </a:lnTo>
                  <a:lnTo>
                    <a:pt x="6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 name="Group 8"/>
          <p:cNvGrpSpPr/>
          <p:nvPr/>
        </p:nvGrpSpPr>
        <p:grpSpPr>
          <a:xfrm>
            <a:off x="4304428" y="1281232"/>
            <a:ext cx="233363" cy="182165"/>
            <a:chOff x="5749925" y="1252538"/>
            <a:chExt cx="311150" cy="242887"/>
          </a:xfrm>
          <a:solidFill>
            <a:schemeClr val="tx1">
              <a:lumMod val="65000"/>
              <a:lumOff val="35000"/>
            </a:schemeClr>
          </a:solidFill>
        </p:grpSpPr>
        <p:sp>
          <p:nvSpPr>
            <p:cNvPr id="379" name="Freeform 184"/>
            <p:cNvSpPr>
              <a:spLocks noEditPoints="1"/>
            </p:cNvSpPr>
            <p:nvPr/>
          </p:nvSpPr>
          <p:spPr bwMode="auto">
            <a:xfrm>
              <a:off x="5749925" y="1285875"/>
              <a:ext cx="311150" cy="209550"/>
            </a:xfrm>
            <a:custGeom>
              <a:avLst/>
              <a:gdLst>
                <a:gd name="T0" fmla="*/ 2950 w 3324"/>
                <a:gd name="T1" fmla="*/ 1345 h 2231"/>
                <a:gd name="T2" fmla="*/ 2950 w 3324"/>
                <a:gd name="T3" fmla="*/ 1187 h 2231"/>
                <a:gd name="T4" fmla="*/ 1835 w 3324"/>
                <a:gd name="T5" fmla="*/ 887 h 2231"/>
                <a:gd name="T6" fmla="*/ 943 w 3324"/>
                <a:gd name="T7" fmla="*/ 482 h 2231"/>
                <a:gd name="T8" fmla="*/ 844 w 3324"/>
                <a:gd name="T9" fmla="*/ 504 h 2231"/>
                <a:gd name="T10" fmla="*/ 794 w 3324"/>
                <a:gd name="T11" fmla="*/ 530 h 2231"/>
                <a:gd name="T12" fmla="*/ 737 w 3324"/>
                <a:gd name="T13" fmla="*/ 586 h 2231"/>
                <a:gd name="T14" fmla="*/ 693 w 3324"/>
                <a:gd name="T15" fmla="*/ 690 h 2231"/>
                <a:gd name="T16" fmla="*/ 676 w 3324"/>
                <a:gd name="T17" fmla="*/ 857 h 2231"/>
                <a:gd name="T18" fmla="*/ 666 w 3324"/>
                <a:gd name="T19" fmla="*/ 1011 h 2231"/>
                <a:gd name="T20" fmla="*/ 637 w 3324"/>
                <a:gd name="T21" fmla="*/ 1097 h 2231"/>
                <a:gd name="T22" fmla="*/ 602 w 3324"/>
                <a:gd name="T23" fmla="*/ 1137 h 2231"/>
                <a:gd name="T24" fmla="*/ 578 w 3324"/>
                <a:gd name="T25" fmla="*/ 1148 h 2231"/>
                <a:gd name="T26" fmla="*/ 579 w 3324"/>
                <a:gd name="T27" fmla="*/ 1154 h 2231"/>
                <a:gd name="T28" fmla="*/ 618 w 3324"/>
                <a:gd name="T29" fmla="*/ 1184 h 2231"/>
                <a:gd name="T30" fmla="*/ 710 w 3324"/>
                <a:gd name="T31" fmla="*/ 1219 h 2231"/>
                <a:gd name="T32" fmla="*/ 823 w 3324"/>
                <a:gd name="T33" fmla="*/ 1283 h 2231"/>
                <a:gd name="T34" fmla="*/ 767 w 3324"/>
                <a:gd name="T35" fmla="*/ 1324 h 2231"/>
                <a:gd name="T36" fmla="*/ 509 w 3324"/>
                <a:gd name="T37" fmla="*/ 1462 h 2231"/>
                <a:gd name="T38" fmla="*/ 459 w 3324"/>
                <a:gd name="T39" fmla="*/ 1553 h 2231"/>
                <a:gd name="T40" fmla="*/ 441 w 3324"/>
                <a:gd name="T41" fmla="*/ 1736 h 2231"/>
                <a:gd name="T42" fmla="*/ 1502 w 3324"/>
                <a:gd name="T43" fmla="*/ 1731 h 2231"/>
                <a:gd name="T44" fmla="*/ 1471 w 3324"/>
                <a:gd name="T45" fmla="*/ 1528 h 2231"/>
                <a:gd name="T46" fmla="*/ 1410 w 3324"/>
                <a:gd name="T47" fmla="*/ 1447 h 2231"/>
                <a:gd name="T48" fmla="*/ 1171 w 3324"/>
                <a:gd name="T49" fmla="*/ 1326 h 2231"/>
                <a:gd name="T50" fmla="*/ 1115 w 3324"/>
                <a:gd name="T51" fmla="*/ 1285 h 2231"/>
                <a:gd name="T52" fmla="*/ 1142 w 3324"/>
                <a:gd name="T53" fmla="*/ 1228 h 2231"/>
                <a:gd name="T54" fmla="*/ 1235 w 3324"/>
                <a:gd name="T55" fmla="*/ 1216 h 2231"/>
                <a:gd name="T56" fmla="*/ 1339 w 3324"/>
                <a:gd name="T57" fmla="*/ 1171 h 2231"/>
                <a:gd name="T58" fmla="*/ 1350 w 3324"/>
                <a:gd name="T59" fmla="*/ 1148 h 2231"/>
                <a:gd name="T60" fmla="*/ 1316 w 3324"/>
                <a:gd name="T61" fmla="*/ 1122 h 2231"/>
                <a:gd name="T62" fmla="*/ 1279 w 3324"/>
                <a:gd name="T63" fmla="*/ 1059 h 2231"/>
                <a:gd name="T64" fmla="*/ 1264 w 3324"/>
                <a:gd name="T65" fmla="*/ 948 h 2231"/>
                <a:gd name="T66" fmla="*/ 1270 w 3324"/>
                <a:gd name="T67" fmla="*/ 797 h 2231"/>
                <a:gd name="T68" fmla="*/ 1250 w 3324"/>
                <a:gd name="T69" fmla="*/ 664 h 2231"/>
                <a:gd name="T70" fmla="*/ 1196 w 3324"/>
                <a:gd name="T71" fmla="*/ 572 h 2231"/>
                <a:gd name="T72" fmla="*/ 1103 w 3324"/>
                <a:gd name="T73" fmla="*/ 532 h 2231"/>
                <a:gd name="T74" fmla="*/ 1060 w 3324"/>
                <a:gd name="T75" fmla="*/ 521 h 2231"/>
                <a:gd name="T76" fmla="*/ 1009 w 3324"/>
                <a:gd name="T77" fmla="*/ 493 h 2231"/>
                <a:gd name="T78" fmla="*/ 382 w 3324"/>
                <a:gd name="T79" fmla="*/ 0 h 2231"/>
                <a:gd name="T80" fmla="*/ 1034 w 3324"/>
                <a:gd name="T81" fmla="*/ 111 h 2231"/>
                <a:gd name="T82" fmla="*/ 1114 w 3324"/>
                <a:gd name="T83" fmla="*/ 233 h 2231"/>
                <a:gd name="T84" fmla="*/ 1247 w 3324"/>
                <a:gd name="T85" fmla="*/ 295 h 2231"/>
                <a:gd name="T86" fmla="*/ 2113 w 3324"/>
                <a:gd name="T87" fmla="*/ 287 h 2231"/>
                <a:gd name="T88" fmla="*/ 2236 w 3324"/>
                <a:gd name="T89" fmla="*/ 207 h 2231"/>
                <a:gd name="T90" fmla="*/ 2298 w 3324"/>
                <a:gd name="T91" fmla="*/ 74 h 2231"/>
                <a:gd name="T92" fmla="*/ 2990 w 3324"/>
                <a:gd name="T93" fmla="*/ 3 h 2231"/>
                <a:gd name="T94" fmla="*/ 3160 w 3324"/>
                <a:gd name="T95" fmla="*/ 69 h 2231"/>
                <a:gd name="T96" fmla="*/ 3279 w 3324"/>
                <a:gd name="T97" fmla="*/ 203 h 2231"/>
                <a:gd name="T98" fmla="*/ 3324 w 3324"/>
                <a:gd name="T99" fmla="*/ 382 h 2231"/>
                <a:gd name="T100" fmla="*/ 3299 w 3324"/>
                <a:gd name="T101" fmla="*/ 1987 h 2231"/>
                <a:gd name="T102" fmla="*/ 3196 w 3324"/>
                <a:gd name="T103" fmla="*/ 2134 h 2231"/>
                <a:gd name="T104" fmla="*/ 3036 w 3324"/>
                <a:gd name="T105" fmla="*/ 2219 h 2231"/>
                <a:gd name="T106" fmla="*/ 334 w 3324"/>
                <a:gd name="T107" fmla="*/ 2228 h 2231"/>
                <a:gd name="T108" fmla="*/ 164 w 3324"/>
                <a:gd name="T109" fmla="*/ 2162 h 2231"/>
                <a:gd name="T110" fmla="*/ 44 w 3324"/>
                <a:gd name="T111" fmla="*/ 2028 h 2231"/>
                <a:gd name="T112" fmla="*/ 0 w 3324"/>
                <a:gd name="T113" fmla="*/ 1848 h 2231"/>
                <a:gd name="T114" fmla="*/ 25 w 3324"/>
                <a:gd name="T115" fmla="*/ 245 h 2231"/>
                <a:gd name="T116" fmla="*/ 128 w 3324"/>
                <a:gd name="T117" fmla="*/ 97 h 2231"/>
                <a:gd name="T118" fmla="*/ 288 w 3324"/>
                <a:gd name="T119" fmla="*/ 12 h 2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24" h="2231">
                  <a:moveTo>
                    <a:pt x="1835" y="1345"/>
                  </a:moveTo>
                  <a:lnTo>
                    <a:pt x="1835" y="1487"/>
                  </a:lnTo>
                  <a:lnTo>
                    <a:pt x="2950" y="1487"/>
                  </a:lnTo>
                  <a:lnTo>
                    <a:pt x="2950" y="1345"/>
                  </a:lnTo>
                  <a:lnTo>
                    <a:pt x="1835" y="1345"/>
                  </a:lnTo>
                  <a:close/>
                  <a:moveTo>
                    <a:pt x="1835" y="1045"/>
                  </a:moveTo>
                  <a:lnTo>
                    <a:pt x="1835" y="1187"/>
                  </a:lnTo>
                  <a:lnTo>
                    <a:pt x="2950" y="1187"/>
                  </a:lnTo>
                  <a:lnTo>
                    <a:pt x="2950" y="1045"/>
                  </a:lnTo>
                  <a:lnTo>
                    <a:pt x="1835" y="1045"/>
                  </a:lnTo>
                  <a:close/>
                  <a:moveTo>
                    <a:pt x="1835" y="744"/>
                  </a:moveTo>
                  <a:lnTo>
                    <a:pt x="1835" y="887"/>
                  </a:lnTo>
                  <a:lnTo>
                    <a:pt x="2950" y="887"/>
                  </a:lnTo>
                  <a:lnTo>
                    <a:pt x="2950" y="744"/>
                  </a:lnTo>
                  <a:lnTo>
                    <a:pt x="1835" y="744"/>
                  </a:lnTo>
                  <a:close/>
                  <a:moveTo>
                    <a:pt x="943" y="482"/>
                  </a:moveTo>
                  <a:lnTo>
                    <a:pt x="916" y="484"/>
                  </a:lnTo>
                  <a:lnTo>
                    <a:pt x="887" y="490"/>
                  </a:lnTo>
                  <a:lnTo>
                    <a:pt x="854" y="500"/>
                  </a:lnTo>
                  <a:lnTo>
                    <a:pt x="844" y="504"/>
                  </a:lnTo>
                  <a:lnTo>
                    <a:pt x="833" y="508"/>
                  </a:lnTo>
                  <a:lnTo>
                    <a:pt x="821" y="514"/>
                  </a:lnTo>
                  <a:lnTo>
                    <a:pt x="808" y="521"/>
                  </a:lnTo>
                  <a:lnTo>
                    <a:pt x="794" y="530"/>
                  </a:lnTo>
                  <a:lnTo>
                    <a:pt x="779" y="540"/>
                  </a:lnTo>
                  <a:lnTo>
                    <a:pt x="765" y="553"/>
                  </a:lnTo>
                  <a:lnTo>
                    <a:pt x="751" y="569"/>
                  </a:lnTo>
                  <a:lnTo>
                    <a:pt x="737" y="586"/>
                  </a:lnTo>
                  <a:lnTo>
                    <a:pt x="724" y="607"/>
                  </a:lnTo>
                  <a:lnTo>
                    <a:pt x="713" y="631"/>
                  </a:lnTo>
                  <a:lnTo>
                    <a:pt x="702" y="658"/>
                  </a:lnTo>
                  <a:lnTo>
                    <a:pt x="693" y="690"/>
                  </a:lnTo>
                  <a:lnTo>
                    <a:pt x="686" y="725"/>
                  </a:lnTo>
                  <a:lnTo>
                    <a:pt x="680" y="764"/>
                  </a:lnTo>
                  <a:lnTo>
                    <a:pt x="678" y="808"/>
                  </a:lnTo>
                  <a:lnTo>
                    <a:pt x="676" y="857"/>
                  </a:lnTo>
                  <a:lnTo>
                    <a:pt x="678" y="903"/>
                  </a:lnTo>
                  <a:lnTo>
                    <a:pt x="675" y="943"/>
                  </a:lnTo>
                  <a:lnTo>
                    <a:pt x="671" y="979"/>
                  </a:lnTo>
                  <a:lnTo>
                    <a:pt x="666" y="1011"/>
                  </a:lnTo>
                  <a:lnTo>
                    <a:pt x="660" y="1038"/>
                  </a:lnTo>
                  <a:lnTo>
                    <a:pt x="653" y="1061"/>
                  </a:lnTo>
                  <a:lnTo>
                    <a:pt x="645" y="1081"/>
                  </a:lnTo>
                  <a:lnTo>
                    <a:pt x="637" y="1097"/>
                  </a:lnTo>
                  <a:lnTo>
                    <a:pt x="628" y="1112"/>
                  </a:lnTo>
                  <a:lnTo>
                    <a:pt x="619" y="1122"/>
                  </a:lnTo>
                  <a:lnTo>
                    <a:pt x="610" y="1131"/>
                  </a:lnTo>
                  <a:lnTo>
                    <a:pt x="602" y="1137"/>
                  </a:lnTo>
                  <a:lnTo>
                    <a:pt x="595" y="1142"/>
                  </a:lnTo>
                  <a:lnTo>
                    <a:pt x="588" y="1145"/>
                  </a:lnTo>
                  <a:lnTo>
                    <a:pt x="582" y="1147"/>
                  </a:lnTo>
                  <a:lnTo>
                    <a:pt x="578" y="1148"/>
                  </a:lnTo>
                  <a:lnTo>
                    <a:pt x="575" y="1148"/>
                  </a:lnTo>
                  <a:lnTo>
                    <a:pt x="574" y="1148"/>
                  </a:lnTo>
                  <a:lnTo>
                    <a:pt x="575" y="1150"/>
                  </a:lnTo>
                  <a:lnTo>
                    <a:pt x="579" y="1154"/>
                  </a:lnTo>
                  <a:lnTo>
                    <a:pt x="584" y="1159"/>
                  </a:lnTo>
                  <a:lnTo>
                    <a:pt x="592" y="1167"/>
                  </a:lnTo>
                  <a:lnTo>
                    <a:pt x="604" y="1175"/>
                  </a:lnTo>
                  <a:lnTo>
                    <a:pt x="618" y="1184"/>
                  </a:lnTo>
                  <a:lnTo>
                    <a:pt x="635" y="1194"/>
                  </a:lnTo>
                  <a:lnTo>
                    <a:pt x="656" y="1203"/>
                  </a:lnTo>
                  <a:lnTo>
                    <a:pt x="682" y="1212"/>
                  </a:lnTo>
                  <a:lnTo>
                    <a:pt x="710" y="1219"/>
                  </a:lnTo>
                  <a:lnTo>
                    <a:pt x="743" y="1225"/>
                  </a:lnTo>
                  <a:lnTo>
                    <a:pt x="780" y="1228"/>
                  </a:lnTo>
                  <a:lnTo>
                    <a:pt x="823" y="1229"/>
                  </a:lnTo>
                  <a:lnTo>
                    <a:pt x="823" y="1283"/>
                  </a:lnTo>
                  <a:lnTo>
                    <a:pt x="969" y="1710"/>
                  </a:lnTo>
                  <a:lnTo>
                    <a:pt x="791" y="1489"/>
                  </a:lnTo>
                  <a:lnTo>
                    <a:pt x="709" y="1495"/>
                  </a:lnTo>
                  <a:lnTo>
                    <a:pt x="767" y="1324"/>
                  </a:lnTo>
                  <a:lnTo>
                    <a:pt x="731" y="1343"/>
                  </a:lnTo>
                  <a:lnTo>
                    <a:pt x="551" y="1432"/>
                  </a:lnTo>
                  <a:lnTo>
                    <a:pt x="529" y="1446"/>
                  </a:lnTo>
                  <a:lnTo>
                    <a:pt x="509" y="1462"/>
                  </a:lnTo>
                  <a:lnTo>
                    <a:pt x="491" y="1482"/>
                  </a:lnTo>
                  <a:lnTo>
                    <a:pt x="478" y="1503"/>
                  </a:lnTo>
                  <a:lnTo>
                    <a:pt x="466" y="1527"/>
                  </a:lnTo>
                  <a:lnTo>
                    <a:pt x="459" y="1553"/>
                  </a:lnTo>
                  <a:lnTo>
                    <a:pt x="431" y="1715"/>
                  </a:lnTo>
                  <a:lnTo>
                    <a:pt x="431" y="1724"/>
                  </a:lnTo>
                  <a:lnTo>
                    <a:pt x="435" y="1731"/>
                  </a:lnTo>
                  <a:lnTo>
                    <a:pt x="441" y="1736"/>
                  </a:lnTo>
                  <a:lnTo>
                    <a:pt x="449" y="1738"/>
                  </a:lnTo>
                  <a:lnTo>
                    <a:pt x="1487" y="1738"/>
                  </a:lnTo>
                  <a:lnTo>
                    <a:pt x="1496" y="1736"/>
                  </a:lnTo>
                  <a:lnTo>
                    <a:pt x="1502" y="1731"/>
                  </a:lnTo>
                  <a:lnTo>
                    <a:pt x="1506" y="1724"/>
                  </a:lnTo>
                  <a:lnTo>
                    <a:pt x="1507" y="1716"/>
                  </a:lnTo>
                  <a:lnTo>
                    <a:pt x="1478" y="1555"/>
                  </a:lnTo>
                  <a:lnTo>
                    <a:pt x="1471" y="1528"/>
                  </a:lnTo>
                  <a:lnTo>
                    <a:pt x="1461" y="1505"/>
                  </a:lnTo>
                  <a:lnTo>
                    <a:pt x="1447" y="1483"/>
                  </a:lnTo>
                  <a:lnTo>
                    <a:pt x="1430" y="1464"/>
                  </a:lnTo>
                  <a:lnTo>
                    <a:pt x="1410" y="1447"/>
                  </a:lnTo>
                  <a:lnTo>
                    <a:pt x="1386" y="1434"/>
                  </a:lnTo>
                  <a:lnTo>
                    <a:pt x="1203" y="1343"/>
                  </a:lnTo>
                  <a:lnTo>
                    <a:pt x="1186" y="1334"/>
                  </a:lnTo>
                  <a:lnTo>
                    <a:pt x="1171" y="1326"/>
                  </a:lnTo>
                  <a:lnTo>
                    <a:pt x="1230" y="1497"/>
                  </a:lnTo>
                  <a:lnTo>
                    <a:pt x="1148" y="1491"/>
                  </a:lnTo>
                  <a:lnTo>
                    <a:pt x="969" y="1711"/>
                  </a:lnTo>
                  <a:lnTo>
                    <a:pt x="1115" y="1285"/>
                  </a:lnTo>
                  <a:lnTo>
                    <a:pt x="1115" y="1229"/>
                  </a:lnTo>
                  <a:lnTo>
                    <a:pt x="1119" y="1229"/>
                  </a:lnTo>
                  <a:lnTo>
                    <a:pt x="1128" y="1229"/>
                  </a:lnTo>
                  <a:lnTo>
                    <a:pt x="1142" y="1228"/>
                  </a:lnTo>
                  <a:lnTo>
                    <a:pt x="1161" y="1227"/>
                  </a:lnTo>
                  <a:lnTo>
                    <a:pt x="1183" y="1225"/>
                  </a:lnTo>
                  <a:lnTo>
                    <a:pt x="1208" y="1221"/>
                  </a:lnTo>
                  <a:lnTo>
                    <a:pt x="1235" y="1216"/>
                  </a:lnTo>
                  <a:lnTo>
                    <a:pt x="1262" y="1207"/>
                  </a:lnTo>
                  <a:lnTo>
                    <a:pt x="1288" y="1198"/>
                  </a:lnTo>
                  <a:lnTo>
                    <a:pt x="1315" y="1186"/>
                  </a:lnTo>
                  <a:lnTo>
                    <a:pt x="1339" y="1171"/>
                  </a:lnTo>
                  <a:lnTo>
                    <a:pt x="1361" y="1152"/>
                  </a:lnTo>
                  <a:lnTo>
                    <a:pt x="1359" y="1152"/>
                  </a:lnTo>
                  <a:lnTo>
                    <a:pt x="1356" y="1151"/>
                  </a:lnTo>
                  <a:lnTo>
                    <a:pt x="1350" y="1148"/>
                  </a:lnTo>
                  <a:lnTo>
                    <a:pt x="1343" y="1144"/>
                  </a:lnTo>
                  <a:lnTo>
                    <a:pt x="1335" y="1139"/>
                  </a:lnTo>
                  <a:lnTo>
                    <a:pt x="1326" y="1131"/>
                  </a:lnTo>
                  <a:lnTo>
                    <a:pt x="1316" y="1122"/>
                  </a:lnTo>
                  <a:lnTo>
                    <a:pt x="1306" y="1110"/>
                  </a:lnTo>
                  <a:lnTo>
                    <a:pt x="1296" y="1095"/>
                  </a:lnTo>
                  <a:lnTo>
                    <a:pt x="1287" y="1079"/>
                  </a:lnTo>
                  <a:lnTo>
                    <a:pt x="1279" y="1059"/>
                  </a:lnTo>
                  <a:lnTo>
                    <a:pt x="1272" y="1037"/>
                  </a:lnTo>
                  <a:lnTo>
                    <a:pt x="1267" y="1011"/>
                  </a:lnTo>
                  <a:lnTo>
                    <a:pt x="1264" y="981"/>
                  </a:lnTo>
                  <a:lnTo>
                    <a:pt x="1264" y="948"/>
                  </a:lnTo>
                  <a:lnTo>
                    <a:pt x="1266" y="911"/>
                  </a:lnTo>
                  <a:lnTo>
                    <a:pt x="1269" y="871"/>
                  </a:lnTo>
                  <a:lnTo>
                    <a:pt x="1271" y="833"/>
                  </a:lnTo>
                  <a:lnTo>
                    <a:pt x="1270" y="797"/>
                  </a:lnTo>
                  <a:lnTo>
                    <a:pt x="1268" y="760"/>
                  </a:lnTo>
                  <a:lnTo>
                    <a:pt x="1264" y="727"/>
                  </a:lnTo>
                  <a:lnTo>
                    <a:pt x="1258" y="695"/>
                  </a:lnTo>
                  <a:lnTo>
                    <a:pt x="1250" y="664"/>
                  </a:lnTo>
                  <a:lnTo>
                    <a:pt x="1240" y="637"/>
                  </a:lnTo>
                  <a:lnTo>
                    <a:pt x="1228" y="612"/>
                  </a:lnTo>
                  <a:lnTo>
                    <a:pt x="1214" y="590"/>
                  </a:lnTo>
                  <a:lnTo>
                    <a:pt x="1196" y="572"/>
                  </a:lnTo>
                  <a:lnTo>
                    <a:pt x="1176" y="555"/>
                  </a:lnTo>
                  <a:lnTo>
                    <a:pt x="1154" y="543"/>
                  </a:lnTo>
                  <a:lnTo>
                    <a:pt x="1130" y="536"/>
                  </a:lnTo>
                  <a:lnTo>
                    <a:pt x="1103" y="532"/>
                  </a:lnTo>
                  <a:lnTo>
                    <a:pt x="1072" y="532"/>
                  </a:lnTo>
                  <a:lnTo>
                    <a:pt x="1071" y="531"/>
                  </a:lnTo>
                  <a:lnTo>
                    <a:pt x="1067" y="527"/>
                  </a:lnTo>
                  <a:lnTo>
                    <a:pt x="1060" y="521"/>
                  </a:lnTo>
                  <a:lnTo>
                    <a:pt x="1051" y="514"/>
                  </a:lnTo>
                  <a:lnTo>
                    <a:pt x="1040" y="507"/>
                  </a:lnTo>
                  <a:lnTo>
                    <a:pt x="1026" y="499"/>
                  </a:lnTo>
                  <a:lnTo>
                    <a:pt x="1009" y="493"/>
                  </a:lnTo>
                  <a:lnTo>
                    <a:pt x="990" y="487"/>
                  </a:lnTo>
                  <a:lnTo>
                    <a:pt x="967" y="483"/>
                  </a:lnTo>
                  <a:lnTo>
                    <a:pt x="943" y="482"/>
                  </a:lnTo>
                  <a:close/>
                  <a:moveTo>
                    <a:pt x="382" y="0"/>
                  </a:moveTo>
                  <a:lnTo>
                    <a:pt x="1023" y="0"/>
                  </a:lnTo>
                  <a:lnTo>
                    <a:pt x="1023" y="35"/>
                  </a:lnTo>
                  <a:lnTo>
                    <a:pt x="1026" y="74"/>
                  </a:lnTo>
                  <a:lnTo>
                    <a:pt x="1034" y="111"/>
                  </a:lnTo>
                  <a:lnTo>
                    <a:pt x="1047" y="146"/>
                  </a:lnTo>
                  <a:lnTo>
                    <a:pt x="1065" y="178"/>
                  </a:lnTo>
                  <a:lnTo>
                    <a:pt x="1087" y="207"/>
                  </a:lnTo>
                  <a:lnTo>
                    <a:pt x="1114" y="233"/>
                  </a:lnTo>
                  <a:lnTo>
                    <a:pt x="1143" y="256"/>
                  </a:lnTo>
                  <a:lnTo>
                    <a:pt x="1175" y="274"/>
                  </a:lnTo>
                  <a:lnTo>
                    <a:pt x="1210" y="287"/>
                  </a:lnTo>
                  <a:lnTo>
                    <a:pt x="1247" y="295"/>
                  </a:lnTo>
                  <a:lnTo>
                    <a:pt x="1286" y="298"/>
                  </a:lnTo>
                  <a:lnTo>
                    <a:pt x="2038" y="298"/>
                  </a:lnTo>
                  <a:lnTo>
                    <a:pt x="2076" y="295"/>
                  </a:lnTo>
                  <a:lnTo>
                    <a:pt x="2113" y="287"/>
                  </a:lnTo>
                  <a:lnTo>
                    <a:pt x="2149" y="274"/>
                  </a:lnTo>
                  <a:lnTo>
                    <a:pt x="2181" y="256"/>
                  </a:lnTo>
                  <a:lnTo>
                    <a:pt x="2210" y="233"/>
                  </a:lnTo>
                  <a:lnTo>
                    <a:pt x="2236" y="207"/>
                  </a:lnTo>
                  <a:lnTo>
                    <a:pt x="2259" y="178"/>
                  </a:lnTo>
                  <a:lnTo>
                    <a:pt x="2276" y="146"/>
                  </a:lnTo>
                  <a:lnTo>
                    <a:pt x="2290" y="111"/>
                  </a:lnTo>
                  <a:lnTo>
                    <a:pt x="2298" y="74"/>
                  </a:lnTo>
                  <a:lnTo>
                    <a:pt x="2301" y="35"/>
                  </a:lnTo>
                  <a:lnTo>
                    <a:pt x="2301" y="0"/>
                  </a:lnTo>
                  <a:lnTo>
                    <a:pt x="2941" y="0"/>
                  </a:lnTo>
                  <a:lnTo>
                    <a:pt x="2990" y="3"/>
                  </a:lnTo>
                  <a:lnTo>
                    <a:pt x="3036" y="12"/>
                  </a:lnTo>
                  <a:lnTo>
                    <a:pt x="3080" y="27"/>
                  </a:lnTo>
                  <a:lnTo>
                    <a:pt x="3122" y="45"/>
                  </a:lnTo>
                  <a:lnTo>
                    <a:pt x="3160" y="69"/>
                  </a:lnTo>
                  <a:lnTo>
                    <a:pt x="3196" y="97"/>
                  </a:lnTo>
                  <a:lnTo>
                    <a:pt x="3228" y="129"/>
                  </a:lnTo>
                  <a:lnTo>
                    <a:pt x="3255" y="164"/>
                  </a:lnTo>
                  <a:lnTo>
                    <a:pt x="3279" y="203"/>
                  </a:lnTo>
                  <a:lnTo>
                    <a:pt x="3299" y="245"/>
                  </a:lnTo>
                  <a:lnTo>
                    <a:pt x="3313" y="288"/>
                  </a:lnTo>
                  <a:lnTo>
                    <a:pt x="3321" y="334"/>
                  </a:lnTo>
                  <a:lnTo>
                    <a:pt x="3324" y="382"/>
                  </a:lnTo>
                  <a:lnTo>
                    <a:pt x="3324" y="1848"/>
                  </a:lnTo>
                  <a:lnTo>
                    <a:pt x="3321" y="1897"/>
                  </a:lnTo>
                  <a:lnTo>
                    <a:pt x="3313" y="1942"/>
                  </a:lnTo>
                  <a:lnTo>
                    <a:pt x="3299" y="1987"/>
                  </a:lnTo>
                  <a:lnTo>
                    <a:pt x="3279" y="2028"/>
                  </a:lnTo>
                  <a:lnTo>
                    <a:pt x="3256" y="2066"/>
                  </a:lnTo>
                  <a:lnTo>
                    <a:pt x="3228" y="2103"/>
                  </a:lnTo>
                  <a:lnTo>
                    <a:pt x="3196" y="2134"/>
                  </a:lnTo>
                  <a:lnTo>
                    <a:pt x="3160" y="2162"/>
                  </a:lnTo>
                  <a:lnTo>
                    <a:pt x="3122" y="2186"/>
                  </a:lnTo>
                  <a:lnTo>
                    <a:pt x="3081" y="2205"/>
                  </a:lnTo>
                  <a:lnTo>
                    <a:pt x="3036" y="2219"/>
                  </a:lnTo>
                  <a:lnTo>
                    <a:pt x="2991" y="2228"/>
                  </a:lnTo>
                  <a:lnTo>
                    <a:pt x="2942" y="2231"/>
                  </a:lnTo>
                  <a:lnTo>
                    <a:pt x="382" y="2231"/>
                  </a:lnTo>
                  <a:lnTo>
                    <a:pt x="334" y="2228"/>
                  </a:lnTo>
                  <a:lnTo>
                    <a:pt x="288" y="2219"/>
                  </a:lnTo>
                  <a:lnTo>
                    <a:pt x="243" y="2205"/>
                  </a:lnTo>
                  <a:lnTo>
                    <a:pt x="202" y="2186"/>
                  </a:lnTo>
                  <a:lnTo>
                    <a:pt x="164" y="2162"/>
                  </a:lnTo>
                  <a:lnTo>
                    <a:pt x="128" y="2134"/>
                  </a:lnTo>
                  <a:lnTo>
                    <a:pt x="96" y="2103"/>
                  </a:lnTo>
                  <a:lnTo>
                    <a:pt x="69" y="2066"/>
                  </a:lnTo>
                  <a:lnTo>
                    <a:pt x="44" y="2028"/>
                  </a:lnTo>
                  <a:lnTo>
                    <a:pt x="25" y="1987"/>
                  </a:lnTo>
                  <a:lnTo>
                    <a:pt x="12" y="1942"/>
                  </a:lnTo>
                  <a:lnTo>
                    <a:pt x="3" y="1897"/>
                  </a:lnTo>
                  <a:lnTo>
                    <a:pt x="0" y="1848"/>
                  </a:lnTo>
                  <a:lnTo>
                    <a:pt x="0" y="382"/>
                  </a:lnTo>
                  <a:lnTo>
                    <a:pt x="3" y="334"/>
                  </a:lnTo>
                  <a:lnTo>
                    <a:pt x="12" y="288"/>
                  </a:lnTo>
                  <a:lnTo>
                    <a:pt x="25" y="245"/>
                  </a:lnTo>
                  <a:lnTo>
                    <a:pt x="44" y="203"/>
                  </a:lnTo>
                  <a:lnTo>
                    <a:pt x="69" y="164"/>
                  </a:lnTo>
                  <a:lnTo>
                    <a:pt x="96" y="129"/>
                  </a:lnTo>
                  <a:lnTo>
                    <a:pt x="128" y="97"/>
                  </a:lnTo>
                  <a:lnTo>
                    <a:pt x="164" y="69"/>
                  </a:lnTo>
                  <a:lnTo>
                    <a:pt x="202" y="45"/>
                  </a:lnTo>
                  <a:lnTo>
                    <a:pt x="243" y="27"/>
                  </a:lnTo>
                  <a:lnTo>
                    <a:pt x="288" y="12"/>
                  </a:lnTo>
                  <a:lnTo>
                    <a:pt x="334" y="3"/>
                  </a:lnTo>
                  <a:lnTo>
                    <a:pt x="3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0" name="Freeform 185"/>
            <p:cNvSpPr>
              <a:spLocks/>
            </p:cNvSpPr>
            <p:nvPr/>
          </p:nvSpPr>
          <p:spPr bwMode="auto">
            <a:xfrm>
              <a:off x="5857875" y="1252538"/>
              <a:ext cx="95250" cy="49212"/>
            </a:xfrm>
            <a:custGeom>
              <a:avLst/>
              <a:gdLst>
                <a:gd name="T0" fmla="*/ 283 w 1023"/>
                <a:gd name="T1" fmla="*/ 0 h 527"/>
                <a:gd name="T2" fmla="*/ 740 w 1023"/>
                <a:gd name="T3" fmla="*/ 0 h 527"/>
                <a:gd name="T4" fmla="*/ 763 w 1023"/>
                <a:gd name="T5" fmla="*/ 3 h 527"/>
                <a:gd name="T6" fmla="*/ 786 w 1023"/>
                <a:gd name="T7" fmla="*/ 10 h 527"/>
                <a:gd name="T8" fmla="*/ 805 w 1023"/>
                <a:gd name="T9" fmla="*/ 23 h 527"/>
                <a:gd name="T10" fmla="*/ 821 w 1023"/>
                <a:gd name="T11" fmla="*/ 39 h 527"/>
                <a:gd name="T12" fmla="*/ 833 w 1023"/>
                <a:gd name="T13" fmla="*/ 59 h 527"/>
                <a:gd name="T14" fmla="*/ 841 w 1023"/>
                <a:gd name="T15" fmla="*/ 81 h 527"/>
                <a:gd name="T16" fmla="*/ 844 w 1023"/>
                <a:gd name="T17" fmla="*/ 104 h 527"/>
                <a:gd name="T18" fmla="*/ 844 w 1023"/>
                <a:gd name="T19" fmla="*/ 162 h 527"/>
                <a:gd name="T20" fmla="*/ 887 w 1023"/>
                <a:gd name="T21" fmla="*/ 162 h 527"/>
                <a:gd name="T22" fmla="*/ 914 w 1023"/>
                <a:gd name="T23" fmla="*/ 165 h 527"/>
                <a:gd name="T24" fmla="*/ 940 w 1023"/>
                <a:gd name="T25" fmla="*/ 173 h 527"/>
                <a:gd name="T26" fmla="*/ 963 w 1023"/>
                <a:gd name="T27" fmla="*/ 185 h 527"/>
                <a:gd name="T28" fmla="*/ 983 w 1023"/>
                <a:gd name="T29" fmla="*/ 202 h 527"/>
                <a:gd name="T30" fmla="*/ 1000 w 1023"/>
                <a:gd name="T31" fmla="*/ 222 h 527"/>
                <a:gd name="T32" fmla="*/ 1013 w 1023"/>
                <a:gd name="T33" fmla="*/ 245 h 527"/>
                <a:gd name="T34" fmla="*/ 1021 w 1023"/>
                <a:gd name="T35" fmla="*/ 271 h 527"/>
                <a:gd name="T36" fmla="*/ 1023 w 1023"/>
                <a:gd name="T37" fmla="*/ 298 h 527"/>
                <a:gd name="T38" fmla="*/ 1023 w 1023"/>
                <a:gd name="T39" fmla="*/ 391 h 527"/>
                <a:gd name="T40" fmla="*/ 1021 w 1023"/>
                <a:gd name="T41" fmla="*/ 419 h 527"/>
                <a:gd name="T42" fmla="*/ 1013 w 1023"/>
                <a:gd name="T43" fmla="*/ 444 h 527"/>
                <a:gd name="T44" fmla="*/ 1000 w 1023"/>
                <a:gd name="T45" fmla="*/ 467 h 527"/>
                <a:gd name="T46" fmla="*/ 983 w 1023"/>
                <a:gd name="T47" fmla="*/ 488 h 527"/>
                <a:gd name="T48" fmla="*/ 963 w 1023"/>
                <a:gd name="T49" fmla="*/ 504 h 527"/>
                <a:gd name="T50" fmla="*/ 940 w 1023"/>
                <a:gd name="T51" fmla="*/ 517 h 527"/>
                <a:gd name="T52" fmla="*/ 914 w 1023"/>
                <a:gd name="T53" fmla="*/ 525 h 527"/>
                <a:gd name="T54" fmla="*/ 887 w 1023"/>
                <a:gd name="T55" fmla="*/ 527 h 527"/>
                <a:gd name="T56" fmla="*/ 136 w 1023"/>
                <a:gd name="T57" fmla="*/ 527 h 527"/>
                <a:gd name="T58" fmla="*/ 108 w 1023"/>
                <a:gd name="T59" fmla="*/ 525 h 527"/>
                <a:gd name="T60" fmla="*/ 83 w 1023"/>
                <a:gd name="T61" fmla="*/ 517 h 527"/>
                <a:gd name="T62" fmla="*/ 60 w 1023"/>
                <a:gd name="T63" fmla="*/ 504 h 527"/>
                <a:gd name="T64" fmla="*/ 39 w 1023"/>
                <a:gd name="T65" fmla="*/ 488 h 527"/>
                <a:gd name="T66" fmla="*/ 23 w 1023"/>
                <a:gd name="T67" fmla="*/ 467 h 527"/>
                <a:gd name="T68" fmla="*/ 10 w 1023"/>
                <a:gd name="T69" fmla="*/ 444 h 527"/>
                <a:gd name="T70" fmla="*/ 2 w 1023"/>
                <a:gd name="T71" fmla="*/ 419 h 527"/>
                <a:gd name="T72" fmla="*/ 0 w 1023"/>
                <a:gd name="T73" fmla="*/ 391 h 527"/>
                <a:gd name="T74" fmla="*/ 0 w 1023"/>
                <a:gd name="T75" fmla="*/ 298 h 527"/>
                <a:gd name="T76" fmla="*/ 2 w 1023"/>
                <a:gd name="T77" fmla="*/ 271 h 527"/>
                <a:gd name="T78" fmla="*/ 10 w 1023"/>
                <a:gd name="T79" fmla="*/ 245 h 527"/>
                <a:gd name="T80" fmla="*/ 23 w 1023"/>
                <a:gd name="T81" fmla="*/ 222 h 527"/>
                <a:gd name="T82" fmla="*/ 39 w 1023"/>
                <a:gd name="T83" fmla="*/ 202 h 527"/>
                <a:gd name="T84" fmla="*/ 60 w 1023"/>
                <a:gd name="T85" fmla="*/ 185 h 527"/>
                <a:gd name="T86" fmla="*/ 83 w 1023"/>
                <a:gd name="T87" fmla="*/ 173 h 527"/>
                <a:gd name="T88" fmla="*/ 108 w 1023"/>
                <a:gd name="T89" fmla="*/ 165 h 527"/>
                <a:gd name="T90" fmla="*/ 136 w 1023"/>
                <a:gd name="T91" fmla="*/ 162 h 527"/>
                <a:gd name="T92" fmla="*/ 179 w 1023"/>
                <a:gd name="T93" fmla="*/ 162 h 527"/>
                <a:gd name="T94" fmla="*/ 179 w 1023"/>
                <a:gd name="T95" fmla="*/ 104 h 527"/>
                <a:gd name="T96" fmla="*/ 182 w 1023"/>
                <a:gd name="T97" fmla="*/ 81 h 527"/>
                <a:gd name="T98" fmla="*/ 189 w 1023"/>
                <a:gd name="T99" fmla="*/ 59 h 527"/>
                <a:gd name="T100" fmla="*/ 202 w 1023"/>
                <a:gd name="T101" fmla="*/ 39 h 527"/>
                <a:gd name="T102" fmla="*/ 218 w 1023"/>
                <a:gd name="T103" fmla="*/ 23 h 527"/>
                <a:gd name="T104" fmla="*/ 237 w 1023"/>
                <a:gd name="T105" fmla="*/ 10 h 527"/>
                <a:gd name="T106" fmla="*/ 260 w 1023"/>
                <a:gd name="T107" fmla="*/ 3 h 527"/>
                <a:gd name="T108" fmla="*/ 283 w 1023"/>
                <a:gd name="T109" fmla="*/ 0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3" h="527">
                  <a:moveTo>
                    <a:pt x="283" y="0"/>
                  </a:moveTo>
                  <a:lnTo>
                    <a:pt x="740" y="0"/>
                  </a:lnTo>
                  <a:lnTo>
                    <a:pt x="763" y="3"/>
                  </a:lnTo>
                  <a:lnTo>
                    <a:pt x="786" y="10"/>
                  </a:lnTo>
                  <a:lnTo>
                    <a:pt x="805" y="23"/>
                  </a:lnTo>
                  <a:lnTo>
                    <a:pt x="821" y="39"/>
                  </a:lnTo>
                  <a:lnTo>
                    <a:pt x="833" y="59"/>
                  </a:lnTo>
                  <a:lnTo>
                    <a:pt x="841" y="81"/>
                  </a:lnTo>
                  <a:lnTo>
                    <a:pt x="844" y="104"/>
                  </a:lnTo>
                  <a:lnTo>
                    <a:pt x="844" y="162"/>
                  </a:lnTo>
                  <a:lnTo>
                    <a:pt x="887" y="162"/>
                  </a:lnTo>
                  <a:lnTo>
                    <a:pt x="914" y="165"/>
                  </a:lnTo>
                  <a:lnTo>
                    <a:pt x="940" y="173"/>
                  </a:lnTo>
                  <a:lnTo>
                    <a:pt x="963" y="185"/>
                  </a:lnTo>
                  <a:lnTo>
                    <a:pt x="983" y="202"/>
                  </a:lnTo>
                  <a:lnTo>
                    <a:pt x="1000" y="222"/>
                  </a:lnTo>
                  <a:lnTo>
                    <a:pt x="1013" y="245"/>
                  </a:lnTo>
                  <a:lnTo>
                    <a:pt x="1021" y="271"/>
                  </a:lnTo>
                  <a:lnTo>
                    <a:pt x="1023" y="298"/>
                  </a:lnTo>
                  <a:lnTo>
                    <a:pt x="1023" y="391"/>
                  </a:lnTo>
                  <a:lnTo>
                    <a:pt x="1021" y="419"/>
                  </a:lnTo>
                  <a:lnTo>
                    <a:pt x="1013" y="444"/>
                  </a:lnTo>
                  <a:lnTo>
                    <a:pt x="1000" y="467"/>
                  </a:lnTo>
                  <a:lnTo>
                    <a:pt x="983" y="488"/>
                  </a:lnTo>
                  <a:lnTo>
                    <a:pt x="963" y="504"/>
                  </a:lnTo>
                  <a:lnTo>
                    <a:pt x="940" y="517"/>
                  </a:lnTo>
                  <a:lnTo>
                    <a:pt x="914" y="525"/>
                  </a:lnTo>
                  <a:lnTo>
                    <a:pt x="887" y="527"/>
                  </a:lnTo>
                  <a:lnTo>
                    <a:pt x="136" y="527"/>
                  </a:lnTo>
                  <a:lnTo>
                    <a:pt x="108" y="525"/>
                  </a:lnTo>
                  <a:lnTo>
                    <a:pt x="83" y="517"/>
                  </a:lnTo>
                  <a:lnTo>
                    <a:pt x="60" y="504"/>
                  </a:lnTo>
                  <a:lnTo>
                    <a:pt x="39" y="488"/>
                  </a:lnTo>
                  <a:lnTo>
                    <a:pt x="23" y="467"/>
                  </a:lnTo>
                  <a:lnTo>
                    <a:pt x="10" y="444"/>
                  </a:lnTo>
                  <a:lnTo>
                    <a:pt x="2" y="419"/>
                  </a:lnTo>
                  <a:lnTo>
                    <a:pt x="0" y="391"/>
                  </a:lnTo>
                  <a:lnTo>
                    <a:pt x="0" y="298"/>
                  </a:lnTo>
                  <a:lnTo>
                    <a:pt x="2" y="271"/>
                  </a:lnTo>
                  <a:lnTo>
                    <a:pt x="10" y="245"/>
                  </a:lnTo>
                  <a:lnTo>
                    <a:pt x="23" y="222"/>
                  </a:lnTo>
                  <a:lnTo>
                    <a:pt x="39" y="202"/>
                  </a:lnTo>
                  <a:lnTo>
                    <a:pt x="60" y="185"/>
                  </a:lnTo>
                  <a:lnTo>
                    <a:pt x="83" y="173"/>
                  </a:lnTo>
                  <a:lnTo>
                    <a:pt x="108" y="165"/>
                  </a:lnTo>
                  <a:lnTo>
                    <a:pt x="136" y="162"/>
                  </a:lnTo>
                  <a:lnTo>
                    <a:pt x="179" y="162"/>
                  </a:lnTo>
                  <a:lnTo>
                    <a:pt x="179" y="104"/>
                  </a:lnTo>
                  <a:lnTo>
                    <a:pt x="182" y="81"/>
                  </a:lnTo>
                  <a:lnTo>
                    <a:pt x="189" y="59"/>
                  </a:lnTo>
                  <a:lnTo>
                    <a:pt x="202" y="39"/>
                  </a:lnTo>
                  <a:lnTo>
                    <a:pt x="218" y="23"/>
                  </a:lnTo>
                  <a:lnTo>
                    <a:pt x="237" y="10"/>
                  </a:lnTo>
                  <a:lnTo>
                    <a:pt x="260" y="3"/>
                  </a:lnTo>
                  <a:lnTo>
                    <a:pt x="2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3" name="Group 1712"/>
          <p:cNvGrpSpPr/>
          <p:nvPr/>
        </p:nvGrpSpPr>
        <p:grpSpPr>
          <a:xfrm>
            <a:off x="3718085" y="1271707"/>
            <a:ext cx="228600" cy="201215"/>
            <a:chOff x="4954588" y="1239838"/>
            <a:chExt cx="304800" cy="268287"/>
          </a:xfrm>
          <a:solidFill>
            <a:schemeClr val="tx1">
              <a:lumMod val="65000"/>
              <a:lumOff val="35000"/>
            </a:schemeClr>
          </a:solidFill>
        </p:grpSpPr>
        <p:sp>
          <p:nvSpPr>
            <p:cNvPr id="384" name="Freeform 190"/>
            <p:cNvSpPr>
              <a:spLocks/>
            </p:cNvSpPr>
            <p:nvPr/>
          </p:nvSpPr>
          <p:spPr bwMode="auto">
            <a:xfrm>
              <a:off x="5006976" y="1270000"/>
              <a:ext cx="149225" cy="96837"/>
            </a:xfrm>
            <a:custGeom>
              <a:avLst/>
              <a:gdLst>
                <a:gd name="T0" fmla="*/ 1352 w 1697"/>
                <a:gd name="T1" fmla="*/ 0 h 1101"/>
                <a:gd name="T2" fmla="*/ 1574 w 1697"/>
                <a:gd name="T3" fmla="*/ 222 h 1101"/>
                <a:gd name="T4" fmla="*/ 1697 w 1697"/>
                <a:gd name="T5" fmla="*/ 346 h 1101"/>
                <a:gd name="T6" fmla="*/ 1352 w 1697"/>
                <a:gd name="T7" fmla="*/ 689 h 1101"/>
                <a:gd name="T8" fmla="*/ 1228 w 1697"/>
                <a:gd name="T9" fmla="*/ 567 h 1101"/>
                <a:gd name="T10" fmla="*/ 1363 w 1697"/>
                <a:gd name="T11" fmla="*/ 431 h 1101"/>
                <a:gd name="T12" fmla="*/ 583 w 1697"/>
                <a:gd name="T13" fmla="*/ 431 h 1101"/>
                <a:gd name="T14" fmla="*/ 532 w 1697"/>
                <a:gd name="T15" fmla="*/ 435 h 1101"/>
                <a:gd name="T16" fmla="*/ 483 w 1697"/>
                <a:gd name="T17" fmla="*/ 444 h 1101"/>
                <a:gd name="T18" fmla="*/ 436 w 1697"/>
                <a:gd name="T19" fmla="*/ 460 h 1101"/>
                <a:gd name="T20" fmla="*/ 392 w 1697"/>
                <a:gd name="T21" fmla="*/ 480 h 1101"/>
                <a:gd name="T22" fmla="*/ 350 w 1697"/>
                <a:gd name="T23" fmla="*/ 506 h 1101"/>
                <a:gd name="T24" fmla="*/ 312 w 1697"/>
                <a:gd name="T25" fmla="*/ 535 h 1101"/>
                <a:gd name="T26" fmla="*/ 277 w 1697"/>
                <a:gd name="T27" fmla="*/ 570 h 1101"/>
                <a:gd name="T28" fmla="*/ 247 w 1697"/>
                <a:gd name="T29" fmla="*/ 607 h 1101"/>
                <a:gd name="T30" fmla="*/ 222 w 1697"/>
                <a:gd name="T31" fmla="*/ 649 h 1101"/>
                <a:gd name="T32" fmla="*/ 202 w 1697"/>
                <a:gd name="T33" fmla="*/ 693 h 1101"/>
                <a:gd name="T34" fmla="*/ 186 w 1697"/>
                <a:gd name="T35" fmla="*/ 740 h 1101"/>
                <a:gd name="T36" fmla="*/ 177 w 1697"/>
                <a:gd name="T37" fmla="*/ 791 h 1101"/>
                <a:gd name="T38" fmla="*/ 174 w 1697"/>
                <a:gd name="T39" fmla="*/ 841 h 1101"/>
                <a:gd name="T40" fmla="*/ 174 w 1697"/>
                <a:gd name="T41" fmla="*/ 1101 h 1101"/>
                <a:gd name="T42" fmla="*/ 0 w 1697"/>
                <a:gd name="T43" fmla="*/ 1101 h 1101"/>
                <a:gd name="T44" fmla="*/ 0 w 1697"/>
                <a:gd name="T45" fmla="*/ 841 h 1101"/>
                <a:gd name="T46" fmla="*/ 3 w 1697"/>
                <a:gd name="T47" fmla="*/ 782 h 1101"/>
                <a:gd name="T48" fmla="*/ 11 w 1697"/>
                <a:gd name="T49" fmla="*/ 724 h 1101"/>
                <a:gd name="T50" fmla="*/ 26 w 1697"/>
                <a:gd name="T51" fmla="*/ 668 h 1101"/>
                <a:gd name="T52" fmla="*/ 46 w 1697"/>
                <a:gd name="T53" fmla="*/ 615 h 1101"/>
                <a:gd name="T54" fmla="*/ 70 w 1697"/>
                <a:gd name="T55" fmla="*/ 563 h 1101"/>
                <a:gd name="T56" fmla="*/ 99 w 1697"/>
                <a:gd name="T57" fmla="*/ 515 h 1101"/>
                <a:gd name="T58" fmla="*/ 133 w 1697"/>
                <a:gd name="T59" fmla="*/ 470 h 1101"/>
                <a:gd name="T60" fmla="*/ 171 w 1697"/>
                <a:gd name="T61" fmla="*/ 429 h 1101"/>
                <a:gd name="T62" fmla="*/ 213 w 1697"/>
                <a:gd name="T63" fmla="*/ 392 h 1101"/>
                <a:gd name="T64" fmla="*/ 258 w 1697"/>
                <a:gd name="T65" fmla="*/ 357 h 1101"/>
                <a:gd name="T66" fmla="*/ 306 w 1697"/>
                <a:gd name="T67" fmla="*/ 329 h 1101"/>
                <a:gd name="T68" fmla="*/ 356 w 1697"/>
                <a:gd name="T69" fmla="*/ 304 h 1101"/>
                <a:gd name="T70" fmla="*/ 410 w 1697"/>
                <a:gd name="T71" fmla="*/ 284 h 1101"/>
                <a:gd name="T72" fmla="*/ 466 w 1697"/>
                <a:gd name="T73" fmla="*/ 269 h 1101"/>
                <a:gd name="T74" fmla="*/ 524 w 1697"/>
                <a:gd name="T75" fmla="*/ 261 h 1101"/>
                <a:gd name="T76" fmla="*/ 583 w 1697"/>
                <a:gd name="T77" fmla="*/ 258 h 1101"/>
                <a:gd name="T78" fmla="*/ 1363 w 1697"/>
                <a:gd name="T79" fmla="*/ 258 h 1101"/>
                <a:gd name="T80" fmla="*/ 1229 w 1697"/>
                <a:gd name="T81" fmla="*/ 123 h 1101"/>
                <a:gd name="T82" fmla="*/ 1352 w 1697"/>
                <a:gd name="T83" fmla="*/ 0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97" h="1101">
                  <a:moveTo>
                    <a:pt x="1352" y="0"/>
                  </a:moveTo>
                  <a:lnTo>
                    <a:pt x="1574" y="222"/>
                  </a:lnTo>
                  <a:lnTo>
                    <a:pt x="1697" y="346"/>
                  </a:lnTo>
                  <a:lnTo>
                    <a:pt x="1352" y="689"/>
                  </a:lnTo>
                  <a:lnTo>
                    <a:pt x="1228" y="567"/>
                  </a:lnTo>
                  <a:lnTo>
                    <a:pt x="1363" y="431"/>
                  </a:lnTo>
                  <a:lnTo>
                    <a:pt x="583" y="431"/>
                  </a:lnTo>
                  <a:lnTo>
                    <a:pt x="532" y="435"/>
                  </a:lnTo>
                  <a:lnTo>
                    <a:pt x="483" y="444"/>
                  </a:lnTo>
                  <a:lnTo>
                    <a:pt x="436" y="460"/>
                  </a:lnTo>
                  <a:lnTo>
                    <a:pt x="392" y="480"/>
                  </a:lnTo>
                  <a:lnTo>
                    <a:pt x="350" y="506"/>
                  </a:lnTo>
                  <a:lnTo>
                    <a:pt x="312" y="535"/>
                  </a:lnTo>
                  <a:lnTo>
                    <a:pt x="277" y="570"/>
                  </a:lnTo>
                  <a:lnTo>
                    <a:pt x="247" y="607"/>
                  </a:lnTo>
                  <a:lnTo>
                    <a:pt x="222" y="649"/>
                  </a:lnTo>
                  <a:lnTo>
                    <a:pt x="202" y="693"/>
                  </a:lnTo>
                  <a:lnTo>
                    <a:pt x="186" y="740"/>
                  </a:lnTo>
                  <a:lnTo>
                    <a:pt x="177" y="791"/>
                  </a:lnTo>
                  <a:lnTo>
                    <a:pt x="174" y="841"/>
                  </a:lnTo>
                  <a:lnTo>
                    <a:pt x="174" y="1101"/>
                  </a:lnTo>
                  <a:lnTo>
                    <a:pt x="0" y="1101"/>
                  </a:lnTo>
                  <a:lnTo>
                    <a:pt x="0" y="841"/>
                  </a:lnTo>
                  <a:lnTo>
                    <a:pt x="3" y="782"/>
                  </a:lnTo>
                  <a:lnTo>
                    <a:pt x="11" y="724"/>
                  </a:lnTo>
                  <a:lnTo>
                    <a:pt x="26" y="668"/>
                  </a:lnTo>
                  <a:lnTo>
                    <a:pt x="46" y="615"/>
                  </a:lnTo>
                  <a:lnTo>
                    <a:pt x="70" y="563"/>
                  </a:lnTo>
                  <a:lnTo>
                    <a:pt x="99" y="515"/>
                  </a:lnTo>
                  <a:lnTo>
                    <a:pt x="133" y="470"/>
                  </a:lnTo>
                  <a:lnTo>
                    <a:pt x="171" y="429"/>
                  </a:lnTo>
                  <a:lnTo>
                    <a:pt x="213" y="392"/>
                  </a:lnTo>
                  <a:lnTo>
                    <a:pt x="258" y="357"/>
                  </a:lnTo>
                  <a:lnTo>
                    <a:pt x="306" y="329"/>
                  </a:lnTo>
                  <a:lnTo>
                    <a:pt x="356" y="304"/>
                  </a:lnTo>
                  <a:lnTo>
                    <a:pt x="410" y="284"/>
                  </a:lnTo>
                  <a:lnTo>
                    <a:pt x="466" y="269"/>
                  </a:lnTo>
                  <a:lnTo>
                    <a:pt x="524" y="261"/>
                  </a:lnTo>
                  <a:lnTo>
                    <a:pt x="583" y="258"/>
                  </a:lnTo>
                  <a:lnTo>
                    <a:pt x="1363" y="258"/>
                  </a:lnTo>
                  <a:lnTo>
                    <a:pt x="1229" y="123"/>
                  </a:lnTo>
                  <a:lnTo>
                    <a:pt x="13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5" name="Freeform 191"/>
            <p:cNvSpPr>
              <a:spLocks/>
            </p:cNvSpPr>
            <p:nvPr/>
          </p:nvSpPr>
          <p:spPr bwMode="auto">
            <a:xfrm>
              <a:off x="5062538" y="1384300"/>
              <a:ext cx="149225" cy="98425"/>
            </a:xfrm>
            <a:custGeom>
              <a:avLst/>
              <a:gdLst>
                <a:gd name="T0" fmla="*/ 1523 w 1697"/>
                <a:gd name="T1" fmla="*/ 0 h 1101"/>
                <a:gd name="T2" fmla="*/ 1697 w 1697"/>
                <a:gd name="T3" fmla="*/ 0 h 1101"/>
                <a:gd name="T4" fmla="*/ 1697 w 1697"/>
                <a:gd name="T5" fmla="*/ 259 h 1101"/>
                <a:gd name="T6" fmla="*/ 1693 w 1697"/>
                <a:gd name="T7" fmla="*/ 319 h 1101"/>
                <a:gd name="T8" fmla="*/ 1685 w 1697"/>
                <a:gd name="T9" fmla="*/ 376 h 1101"/>
                <a:gd name="T10" fmla="*/ 1670 w 1697"/>
                <a:gd name="T11" fmla="*/ 433 h 1101"/>
                <a:gd name="T12" fmla="*/ 1650 w 1697"/>
                <a:gd name="T13" fmla="*/ 486 h 1101"/>
                <a:gd name="T14" fmla="*/ 1626 w 1697"/>
                <a:gd name="T15" fmla="*/ 538 h 1101"/>
                <a:gd name="T16" fmla="*/ 1597 w 1697"/>
                <a:gd name="T17" fmla="*/ 586 h 1101"/>
                <a:gd name="T18" fmla="*/ 1564 w 1697"/>
                <a:gd name="T19" fmla="*/ 631 h 1101"/>
                <a:gd name="T20" fmla="*/ 1526 w 1697"/>
                <a:gd name="T21" fmla="*/ 672 h 1101"/>
                <a:gd name="T22" fmla="*/ 1484 w 1697"/>
                <a:gd name="T23" fmla="*/ 709 h 1101"/>
                <a:gd name="T24" fmla="*/ 1439 w 1697"/>
                <a:gd name="T25" fmla="*/ 743 h 1101"/>
                <a:gd name="T26" fmla="*/ 1391 w 1697"/>
                <a:gd name="T27" fmla="*/ 772 h 1101"/>
                <a:gd name="T28" fmla="*/ 1339 w 1697"/>
                <a:gd name="T29" fmla="*/ 797 h 1101"/>
                <a:gd name="T30" fmla="*/ 1286 w 1697"/>
                <a:gd name="T31" fmla="*/ 817 h 1101"/>
                <a:gd name="T32" fmla="*/ 1230 w 1697"/>
                <a:gd name="T33" fmla="*/ 831 h 1101"/>
                <a:gd name="T34" fmla="*/ 1172 w 1697"/>
                <a:gd name="T35" fmla="*/ 840 h 1101"/>
                <a:gd name="T36" fmla="*/ 1112 w 1697"/>
                <a:gd name="T37" fmla="*/ 843 h 1101"/>
                <a:gd name="T38" fmla="*/ 333 w 1697"/>
                <a:gd name="T39" fmla="*/ 843 h 1101"/>
                <a:gd name="T40" fmla="*/ 468 w 1697"/>
                <a:gd name="T41" fmla="*/ 977 h 1101"/>
                <a:gd name="T42" fmla="*/ 344 w 1697"/>
                <a:gd name="T43" fmla="*/ 1101 h 1101"/>
                <a:gd name="T44" fmla="*/ 124 w 1697"/>
                <a:gd name="T45" fmla="*/ 880 h 1101"/>
                <a:gd name="T46" fmla="*/ 0 w 1697"/>
                <a:gd name="T47" fmla="*/ 756 h 1101"/>
                <a:gd name="T48" fmla="*/ 344 w 1697"/>
                <a:gd name="T49" fmla="*/ 412 h 1101"/>
                <a:gd name="T50" fmla="*/ 469 w 1697"/>
                <a:gd name="T51" fmla="*/ 536 h 1101"/>
                <a:gd name="T52" fmla="*/ 334 w 1697"/>
                <a:gd name="T53" fmla="*/ 670 h 1101"/>
                <a:gd name="T54" fmla="*/ 1113 w 1697"/>
                <a:gd name="T55" fmla="*/ 670 h 1101"/>
                <a:gd name="T56" fmla="*/ 1164 w 1697"/>
                <a:gd name="T57" fmla="*/ 666 h 1101"/>
                <a:gd name="T58" fmla="*/ 1214 w 1697"/>
                <a:gd name="T59" fmla="*/ 657 h 1101"/>
                <a:gd name="T60" fmla="*/ 1261 w 1697"/>
                <a:gd name="T61" fmla="*/ 642 h 1101"/>
                <a:gd name="T62" fmla="*/ 1306 w 1697"/>
                <a:gd name="T63" fmla="*/ 621 h 1101"/>
                <a:gd name="T64" fmla="*/ 1347 w 1697"/>
                <a:gd name="T65" fmla="*/ 596 h 1101"/>
                <a:gd name="T66" fmla="*/ 1385 w 1697"/>
                <a:gd name="T67" fmla="*/ 566 h 1101"/>
                <a:gd name="T68" fmla="*/ 1419 w 1697"/>
                <a:gd name="T69" fmla="*/ 532 h 1101"/>
                <a:gd name="T70" fmla="*/ 1449 w 1697"/>
                <a:gd name="T71" fmla="*/ 494 h 1101"/>
                <a:gd name="T72" fmla="*/ 1474 w 1697"/>
                <a:gd name="T73" fmla="*/ 453 h 1101"/>
                <a:gd name="T74" fmla="*/ 1495 w 1697"/>
                <a:gd name="T75" fmla="*/ 408 h 1101"/>
                <a:gd name="T76" fmla="*/ 1510 w 1697"/>
                <a:gd name="T77" fmla="*/ 361 h 1101"/>
                <a:gd name="T78" fmla="*/ 1520 w 1697"/>
                <a:gd name="T79" fmla="*/ 312 h 1101"/>
                <a:gd name="T80" fmla="*/ 1523 w 1697"/>
                <a:gd name="T81" fmla="*/ 260 h 1101"/>
                <a:gd name="T82" fmla="*/ 1523 w 1697"/>
                <a:gd name="T83" fmla="*/ 260 h 1101"/>
                <a:gd name="T84" fmla="*/ 1523 w 1697"/>
                <a:gd name="T85" fmla="*/ 0 h 1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97" h="1101">
                  <a:moveTo>
                    <a:pt x="1523" y="0"/>
                  </a:moveTo>
                  <a:lnTo>
                    <a:pt x="1697" y="0"/>
                  </a:lnTo>
                  <a:lnTo>
                    <a:pt x="1697" y="259"/>
                  </a:lnTo>
                  <a:lnTo>
                    <a:pt x="1693" y="319"/>
                  </a:lnTo>
                  <a:lnTo>
                    <a:pt x="1685" y="376"/>
                  </a:lnTo>
                  <a:lnTo>
                    <a:pt x="1670" y="433"/>
                  </a:lnTo>
                  <a:lnTo>
                    <a:pt x="1650" y="486"/>
                  </a:lnTo>
                  <a:lnTo>
                    <a:pt x="1626" y="538"/>
                  </a:lnTo>
                  <a:lnTo>
                    <a:pt x="1597" y="586"/>
                  </a:lnTo>
                  <a:lnTo>
                    <a:pt x="1564" y="631"/>
                  </a:lnTo>
                  <a:lnTo>
                    <a:pt x="1526" y="672"/>
                  </a:lnTo>
                  <a:lnTo>
                    <a:pt x="1484" y="709"/>
                  </a:lnTo>
                  <a:lnTo>
                    <a:pt x="1439" y="743"/>
                  </a:lnTo>
                  <a:lnTo>
                    <a:pt x="1391" y="772"/>
                  </a:lnTo>
                  <a:lnTo>
                    <a:pt x="1339" y="797"/>
                  </a:lnTo>
                  <a:lnTo>
                    <a:pt x="1286" y="817"/>
                  </a:lnTo>
                  <a:lnTo>
                    <a:pt x="1230" y="831"/>
                  </a:lnTo>
                  <a:lnTo>
                    <a:pt x="1172" y="840"/>
                  </a:lnTo>
                  <a:lnTo>
                    <a:pt x="1112" y="843"/>
                  </a:lnTo>
                  <a:lnTo>
                    <a:pt x="333" y="843"/>
                  </a:lnTo>
                  <a:lnTo>
                    <a:pt x="468" y="977"/>
                  </a:lnTo>
                  <a:lnTo>
                    <a:pt x="344" y="1101"/>
                  </a:lnTo>
                  <a:lnTo>
                    <a:pt x="124" y="880"/>
                  </a:lnTo>
                  <a:lnTo>
                    <a:pt x="0" y="756"/>
                  </a:lnTo>
                  <a:lnTo>
                    <a:pt x="344" y="412"/>
                  </a:lnTo>
                  <a:lnTo>
                    <a:pt x="469" y="536"/>
                  </a:lnTo>
                  <a:lnTo>
                    <a:pt x="334" y="670"/>
                  </a:lnTo>
                  <a:lnTo>
                    <a:pt x="1113" y="670"/>
                  </a:lnTo>
                  <a:lnTo>
                    <a:pt x="1164" y="666"/>
                  </a:lnTo>
                  <a:lnTo>
                    <a:pt x="1214" y="657"/>
                  </a:lnTo>
                  <a:lnTo>
                    <a:pt x="1261" y="642"/>
                  </a:lnTo>
                  <a:lnTo>
                    <a:pt x="1306" y="621"/>
                  </a:lnTo>
                  <a:lnTo>
                    <a:pt x="1347" y="596"/>
                  </a:lnTo>
                  <a:lnTo>
                    <a:pt x="1385" y="566"/>
                  </a:lnTo>
                  <a:lnTo>
                    <a:pt x="1419" y="532"/>
                  </a:lnTo>
                  <a:lnTo>
                    <a:pt x="1449" y="494"/>
                  </a:lnTo>
                  <a:lnTo>
                    <a:pt x="1474" y="453"/>
                  </a:lnTo>
                  <a:lnTo>
                    <a:pt x="1495" y="408"/>
                  </a:lnTo>
                  <a:lnTo>
                    <a:pt x="1510" y="361"/>
                  </a:lnTo>
                  <a:lnTo>
                    <a:pt x="1520" y="312"/>
                  </a:lnTo>
                  <a:lnTo>
                    <a:pt x="1523" y="260"/>
                  </a:lnTo>
                  <a:lnTo>
                    <a:pt x="1523" y="260"/>
                  </a:lnTo>
                  <a:lnTo>
                    <a:pt x="15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6" name="Freeform 192"/>
            <p:cNvSpPr>
              <a:spLocks/>
            </p:cNvSpPr>
            <p:nvPr/>
          </p:nvSpPr>
          <p:spPr bwMode="auto">
            <a:xfrm>
              <a:off x="5165726" y="1239838"/>
              <a:ext cx="77788" cy="123825"/>
            </a:xfrm>
            <a:custGeom>
              <a:avLst/>
              <a:gdLst>
                <a:gd name="T0" fmla="*/ 440 w 895"/>
                <a:gd name="T1" fmla="*/ 0 h 1399"/>
                <a:gd name="T2" fmla="*/ 486 w 895"/>
                <a:gd name="T3" fmla="*/ 9 h 1399"/>
                <a:gd name="T4" fmla="*/ 521 w 895"/>
                <a:gd name="T5" fmla="*/ 23 h 1399"/>
                <a:gd name="T6" fmla="*/ 546 w 895"/>
                <a:gd name="T7" fmla="*/ 39 h 1399"/>
                <a:gd name="T8" fmla="*/ 562 w 895"/>
                <a:gd name="T9" fmla="*/ 53 h 1399"/>
                <a:gd name="T10" fmla="*/ 567 w 895"/>
                <a:gd name="T11" fmla="*/ 58 h 1399"/>
                <a:gd name="T12" fmla="*/ 629 w 895"/>
                <a:gd name="T13" fmla="*/ 61 h 1399"/>
                <a:gd name="T14" fmla="*/ 681 w 895"/>
                <a:gd name="T15" fmla="*/ 80 h 1399"/>
                <a:gd name="T16" fmla="*/ 721 w 895"/>
                <a:gd name="T17" fmla="*/ 116 h 1399"/>
                <a:gd name="T18" fmla="*/ 752 w 895"/>
                <a:gd name="T19" fmla="*/ 163 h 1399"/>
                <a:gd name="T20" fmla="*/ 774 w 895"/>
                <a:gd name="T21" fmla="*/ 222 h 1399"/>
                <a:gd name="T22" fmla="*/ 787 w 895"/>
                <a:gd name="T23" fmla="*/ 290 h 1399"/>
                <a:gd name="T24" fmla="*/ 794 w 895"/>
                <a:gd name="T25" fmla="*/ 366 h 1399"/>
                <a:gd name="T26" fmla="*/ 792 w 895"/>
                <a:gd name="T27" fmla="*/ 446 h 1399"/>
                <a:gd name="T28" fmla="*/ 785 w 895"/>
                <a:gd name="T29" fmla="*/ 530 h 1399"/>
                <a:gd name="T30" fmla="*/ 789 w 895"/>
                <a:gd name="T31" fmla="*/ 602 h 1399"/>
                <a:gd name="T32" fmla="*/ 803 w 895"/>
                <a:gd name="T33" fmla="*/ 658 h 1399"/>
                <a:gd name="T34" fmla="*/ 822 w 895"/>
                <a:gd name="T35" fmla="*/ 700 h 1399"/>
                <a:gd name="T36" fmla="*/ 844 w 895"/>
                <a:gd name="T37" fmla="*/ 729 h 1399"/>
                <a:gd name="T38" fmla="*/ 866 w 895"/>
                <a:gd name="T39" fmla="*/ 748 h 1399"/>
                <a:gd name="T40" fmla="*/ 884 w 895"/>
                <a:gd name="T41" fmla="*/ 758 h 1399"/>
                <a:gd name="T42" fmla="*/ 894 w 895"/>
                <a:gd name="T43" fmla="*/ 763 h 1399"/>
                <a:gd name="T44" fmla="*/ 871 w 895"/>
                <a:gd name="T45" fmla="*/ 784 h 1399"/>
                <a:gd name="T46" fmla="*/ 814 w 895"/>
                <a:gd name="T47" fmla="*/ 816 h 1399"/>
                <a:gd name="T48" fmla="*/ 752 w 895"/>
                <a:gd name="T49" fmla="*/ 835 h 1399"/>
                <a:gd name="T50" fmla="*/ 693 w 895"/>
                <a:gd name="T51" fmla="*/ 845 h 1399"/>
                <a:gd name="T52" fmla="*/ 647 w 895"/>
                <a:gd name="T53" fmla="*/ 849 h 1399"/>
                <a:gd name="T54" fmla="*/ 620 w 895"/>
                <a:gd name="T55" fmla="*/ 849 h 1399"/>
                <a:gd name="T56" fmla="*/ 616 w 895"/>
                <a:gd name="T57" fmla="*/ 910 h 1399"/>
                <a:gd name="T58" fmla="*/ 450 w 895"/>
                <a:gd name="T59" fmla="*/ 1399 h 1399"/>
                <a:gd name="T60" fmla="*/ 284 w 895"/>
                <a:gd name="T61" fmla="*/ 851 h 1399"/>
                <a:gd name="T62" fmla="*/ 199 w 895"/>
                <a:gd name="T63" fmla="*/ 846 h 1399"/>
                <a:gd name="T64" fmla="*/ 131 w 895"/>
                <a:gd name="T65" fmla="*/ 834 h 1399"/>
                <a:gd name="T66" fmla="*/ 79 w 895"/>
                <a:gd name="T67" fmla="*/ 816 h 1399"/>
                <a:gd name="T68" fmla="*/ 43 w 895"/>
                <a:gd name="T69" fmla="*/ 796 h 1399"/>
                <a:gd name="T70" fmla="*/ 18 w 895"/>
                <a:gd name="T71" fmla="*/ 778 h 1399"/>
                <a:gd name="T72" fmla="*/ 4 w 895"/>
                <a:gd name="T73" fmla="*/ 765 h 1399"/>
                <a:gd name="T74" fmla="*/ 0 w 895"/>
                <a:gd name="T75" fmla="*/ 759 h 1399"/>
                <a:gd name="T76" fmla="*/ 4 w 895"/>
                <a:gd name="T77" fmla="*/ 759 h 1399"/>
                <a:gd name="T78" fmla="*/ 13 w 895"/>
                <a:gd name="T79" fmla="*/ 756 h 1399"/>
                <a:gd name="T80" fmla="*/ 29 w 895"/>
                <a:gd name="T81" fmla="*/ 749 h 1399"/>
                <a:gd name="T82" fmla="*/ 47 w 895"/>
                <a:gd name="T83" fmla="*/ 734 h 1399"/>
                <a:gd name="T84" fmla="*/ 66 w 895"/>
                <a:gd name="T85" fmla="*/ 710 h 1399"/>
                <a:gd name="T86" fmla="*/ 85 w 895"/>
                <a:gd name="T87" fmla="*/ 676 h 1399"/>
                <a:gd name="T88" fmla="*/ 100 w 895"/>
                <a:gd name="T89" fmla="*/ 626 h 1399"/>
                <a:gd name="T90" fmla="*/ 112 w 895"/>
                <a:gd name="T91" fmla="*/ 560 h 1399"/>
                <a:gd name="T92" fmla="*/ 117 w 895"/>
                <a:gd name="T93" fmla="*/ 477 h 1399"/>
                <a:gd name="T94" fmla="*/ 117 w 895"/>
                <a:gd name="T95" fmla="*/ 375 h 1399"/>
                <a:gd name="T96" fmla="*/ 125 w 895"/>
                <a:gd name="T97" fmla="*/ 284 h 1399"/>
                <a:gd name="T98" fmla="*/ 142 w 895"/>
                <a:gd name="T99" fmla="*/ 211 h 1399"/>
                <a:gd name="T100" fmla="*/ 165 w 895"/>
                <a:gd name="T101" fmla="*/ 152 h 1399"/>
                <a:gd name="T102" fmla="*/ 194 w 895"/>
                <a:gd name="T103" fmla="*/ 108 h 1399"/>
                <a:gd name="T104" fmla="*/ 224 w 895"/>
                <a:gd name="T105" fmla="*/ 75 h 1399"/>
                <a:gd name="T106" fmla="*/ 254 w 895"/>
                <a:gd name="T107" fmla="*/ 52 h 1399"/>
                <a:gd name="T108" fmla="*/ 284 w 895"/>
                <a:gd name="T109" fmla="*/ 35 h 1399"/>
                <a:gd name="T110" fmla="*/ 308 w 895"/>
                <a:gd name="T111" fmla="*/ 24 h 1399"/>
                <a:gd name="T112" fmla="*/ 353 w 895"/>
                <a:gd name="T113" fmla="*/ 10 h 1399"/>
                <a:gd name="T114" fmla="*/ 413 w 895"/>
                <a:gd name="T115" fmla="*/ 0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5" h="1399">
                  <a:moveTo>
                    <a:pt x="413" y="0"/>
                  </a:moveTo>
                  <a:lnTo>
                    <a:pt x="440" y="0"/>
                  </a:lnTo>
                  <a:lnTo>
                    <a:pt x="464" y="4"/>
                  </a:lnTo>
                  <a:lnTo>
                    <a:pt x="486" y="9"/>
                  </a:lnTo>
                  <a:lnTo>
                    <a:pt x="505" y="16"/>
                  </a:lnTo>
                  <a:lnTo>
                    <a:pt x="521" y="23"/>
                  </a:lnTo>
                  <a:lnTo>
                    <a:pt x="535" y="32"/>
                  </a:lnTo>
                  <a:lnTo>
                    <a:pt x="546" y="39"/>
                  </a:lnTo>
                  <a:lnTo>
                    <a:pt x="556" y="46"/>
                  </a:lnTo>
                  <a:lnTo>
                    <a:pt x="562" y="53"/>
                  </a:lnTo>
                  <a:lnTo>
                    <a:pt x="565" y="57"/>
                  </a:lnTo>
                  <a:lnTo>
                    <a:pt x="567" y="58"/>
                  </a:lnTo>
                  <a:lnTo>
                    <a:pt x="599" y="57"/>
                  </a:lnTo>
                  <a:lnTo>
                    <a:pt x="629" y="61"/>
                  </a:lnTo>
                  <a:lnTo>
                    <a:pt x="655" y="68"/>
                  </a:lnTo>
                  <a:lnTo>
                    <a:pt x="681" y="80"/>
                  </a:lnTo>
                  <a:lnTo>
                    <a:pt x="701" y="96"/>
                  </a:lnTo>
                  <a:lnTo>
                    <a:pt x="721" y="116"/>
                  </a:lnTo>
                  <a:lnTo>
                    <a:pt x="738" y="138"/>
                  </a:lnTo>
                  <a:lnTo>
                    <a:pt x="752" y="163"/>
                  </a:lnTo>
                  <a:lnTo>
                    <a:pt x="764" y="191"/>
                  </a:lnTo>
                  <a:lnTo>
                    <a:pt x="774" y="222"/>
                  </a:lnTo>
                  <a:lnTo>
                    <a:pt x="782" y="255"/>
                  </a:lnTo>
                  <a:lnTo>
                    <a:pt x="787" y="290"/>
                  </a:lnTo>
                  <a:lnTo>
                    <a:pt x="792" y="327"/>
                  </a:lnTo>
                  <a:lnTo>
                    <a:pt x="794" y="366"/>
                  </a:lnTo>
                  <a:lnTo>
                    <a:pt x="794" y="405"/>
                  </a:lnTo>
                  <a:lnTo>
                    <a:pt x="792" y="446"/>
                  </a:lnTo>
                  <a:lnTo>
                    <a:pt x="788" y="488"/>
                  </a:lnTo>
                  <a:lnTo>
                    <a:pt x="785" y="530"/>
                  </a:lnTo>
                  <a:lnTo>
                    <a:pt x="786" y="569"/>
                  </a:lnTo>
                  <a:lnTo>
                    <a:pt x="789" y="602"/>
                  </a:lnTo>
                  <a:lnTo>
                    <a:pt x="795" y="632"/>
                  </a:lnTo>
                  <a:lnTo>
                    <a:pt x="803" y="658"/>
                  </a:lnTo>
                  <a:lnTo>
                    <a:pt x="811" y="680"/>
                  </a:lnTo>
                  <a:lnTo>
                    <a:pt x="822" y="700"/>
                  </a:lnTo>
                  <a:lnTo>
                    <a:pt x="833" y="715"/>
                  </a:lnTo>
                  <a:lnTo>
                    <a:pt x="844" y="729"/>
                  </a:lnTo>
                  <a:lnTo>
                    <a:pt x="855" y="739"/>
                  </a:lnTo>
                  <a:lnTo>
                    <a:pt x="866" y="748"/>
                  </a:lnTo>
                  <a:lnTo>
                    <a:pt x="875" y="754"/>
                  </a:lnTo>
                  <a:lnTo>
                    <a:pt x="884" y="758"/>
                  </a:lnTo>
                  <a:lnTo>
                    <a:pt x="890" y="761"/>
                  </a:lnTo>
                  <a:lnTo>
                    <a:pt x="894" y="763"/>
                  </a:lnTo>
                  <a:lnTo>
                    <a:pt x="895" y="763"/>
                  </a:lnTo>
                  <a:lnTo>
                    <a:pt x="871" y="784"/>
                  </a:lnTo>
                  <a:lnTo>
                    <a:pt x="844" y="802"/>
                  </a:lnTo>
                  <a:lnTo>
                    <a:pt x="814" y="816"/>
                  </a:lnTo>
                  <a:lnTo>
                    <a:pt x="783" y="826"/>
                  </a:lnTo>
                  <a:lnTo>
                    <a:pt x="752" y="835"/>
                  </a:lnTo>
                  <a:lnTo>
                    <a:pt x="721" y="841"/>
                  </a:lnTo>
                  <a:lnTo>
                    <a:pt x="693" y="845"/>
                  </a:lnTo>
                  <a:lnTo>
                    <a:pt x="668" y="848"/>
                  </a:lnTo>
                  <a:lnTo>
                    <a:pt x="647" y="849"/>
                  </a:lnTo>
                  <a:lnTo>
                    <a:pt x="630" y="849"/>
                  </a:lnTo>
                  <a:lnTo>
                    <a:pt x="620" y="849"/>
                  </a:lnTo>
                  <a:lnTo>
                    <a:pt x="616" y="849"/>
                  </a:lnTo>
                  <a:lnTo>
                    <a:pt x="616" y="910"/>
                  </a:lnTo>
                  <a:lnTo>
                    <a:pt x="617" y="913"/>
                  </a:lnTo>
                  <a:lnTo>
                    <a:pt x="450" y="1399"/>
                  </a:lnTo>
                  <a:lnTo>
                    <a:pt x="284" y="913"/>
                  </a:lnTo>
                  <a:lnTo>
                    <a:pt x="284" y="851"/>
                  </a:lnTo>
                  <a:lnTo>
                    <a:pt x="239" y="850"/>
                  </a:lnTo>
                  <a:lnTo>
                    <a:pt x="199" y="846"/>
                  </a:lnTo>
                  <a:lnTo>
                    <a:pt x="163" y="841"/>
                  </a:lnTo>
                  <a:lnTo>
                    <a:pt x="131" y="834"/>
                  </a:lnTo>
                  <a:lnTo>
                    <a:pt x="103" y="825"/>
                  </a:lnTo>
                  <a:lnTo>
                    <a:pt x="79" y="816"/>
                  </a:lnTo>
                  <a:lnTo>
                    <a:pt x="59" y="806"/>
                  </a:lnTo>
                  <a:lnTo>
                    <a:pt x="43" y="796"/>
                  </a:lnTo>
                  <a:lnTo>
                    <a:pt x="28" y="787"/>
                  </a:lnTo>
                  <a:lnTo>
                    <a:pt x="18" y="778"/>
                  </a:lnTo>
                  <a:lnTo>
                    <a:pt x="9" y="771"/>
                  </a:lnTo>
                  <a:lnTo>
                    <a:pt x="4" y="765"/>
                  </a:lnTo>
                  <a:lnTo>
                    <a:pt x="1" y="760"/>
                  </a:lnTo>
                  <a:lnTo>
                    <a:pt x="0" y="759"/>
                  </a:lnTo>
                  <a:lnTo>
                    <a:pt x="1" y="759"/>
                  </a:lnTo>
                  <a:lnTo>
                    <a:pt x="4" y="759"/>
                  </a:lnTo>
                  <a:lnTo>
                    <a:pt x="8" y="758"/>
                  </a:lnTo>
                  <a:lnTo>
                    <a:pt x="13" y="756"/>
                  </a:lnTo>
                  <a:lnTo>
                    <a:pt x="21" y="753"/>
                  </a:lnTo>
                  <a:lnTo>
                    <a:pt x="29" y="749"/>
                  </a:lnTo>
                  <a:lnTo>
                    <a:pt x="37" y="743"/>
                  </a:lnTo>
                  <a:lnTo>
                    <a:pt x="47" y="734"/>
                  </a:lnTo>
                  <a:lnTo>
                    <a:pt x="56" y="724"/>
                  </a:lnTo>
                  <a:lnTo>
                    <a:pt x="66" y="710"/>
                  </a:lnTo>
                  <a:lnTo>
                    <a:pt x="75" y="694"/>
                  </a:lnTo>
                  <a:lnTo>
                    <a:pt x="85" y="676"/>
                  </a:lnTo>
                  <a:lnTo>
                    <a:pt x="93" y="653"/>
                  </a:lnTo>
                  <a:lnTo>
                    <a:pt x="100" y="626"/>
                  </a:lnTo>
                  <a:lnTo>
                    <a:pt x="107" y="595"/>
                  </a:lnTo>
                  <a:lnTo>
                    <a:pt x="112" y="560"/>
                  </a:lnTo>
                  <a:lnTo>
                    <a:pt x="115" y="522"/>
                  </a:lnTo>
                  <a:lnTo>
                    <a:pt x="117" y="477"/>
                  </a:lnTo>
                  <a:lnTo>
                    <a:pt x="117" y="427"/>
                  </a:lnTo>
                  <a:lnTo>
                    <a:pt x="117" y="375"/>
                  </a:lnTo>
                  <a:lnTo>
                    <a:pt x="120" y="327"/>
                  </a:lnTo>
                  <a:lnTo>
                    <a:pt x="125" y="284"/>
                  </a:lnTo>
                  <a:lnTo>
                    <a:pt x="133" y="245"/>
                  </a:lnTo>
                  <a:lnTo>
                    <a:pt x="142" y="211"/>
                  </a:lnTo>
                  <a:lnTo>
                    <a:pt x="153" y="179"/>
                  </a:lnTo>
                  <a:lnTo>
                    <a:pt x="165" y="152"/>
                  </a:lnTo>
                  <a:lnTo>
                    <a:pt x="179" y="129"/>
                  </a:lnTo>
                  <a:lnTo>
                    <a:pt x="194" y="108"/>
                  </a:lnTo>
                  <a:lnTo>
                    <a:pt x="208" y="90"/>
                  </a:lnTo>
                  <a:lnTo>
                    <a:pt x="224" y="75"/>
                  </a:lnTo>
                  <a:lnTo>
                    <a:pt x="240" y="62"/>
                  </a:lnTo>
                  <a:lnTo>
                    <a:pt x="254" y="52"/>
                  </a:lnTo>
                  <a:lnTo>
                    <a:pt x="269" y="42"/>
                  </a:lnTo>
                  <a:lnTo>
                    <a:pt x="284" y="35"/>
                  </a:lnTo>
                  <a:lnTo>
                    <a:pt x="296" y="30"/>
                  </a:lnTo>
                  <a:lnTo>
                    <a:pt x="308" y="24"/>
                  </a:lnTo>
                  <a:lnTo>
                    <a:pt x="318" y="20"/>
                  </a:lnTo>
                  <a:lnTo>
                    <a:pt x="353" y="10"/>
                  </a:lnTo>
                  <a:lnTo>
                    <a:pt x="384" y="2"/>
                  </a:lnTo>
                  <a:lnTo>
                    <a:pt x="4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7" name="Freeform 193"/>
            <p:cNvSpPr>
              <a:spLocks/>
            </p:cNvSpPr>
            <p:nvPr/>
          </p:nvSpPr>
          <p:spPr bwMode="auto">
            <a:xfrm>
              <a:off x="5151438" y="1325563"/>
              <a:ext cx="107950" cy="41275"/>
            </a:xfrm>
            <a:custGeom>
              <a:avLst/>
              <a:gdLst>
                <a:gd name="T0" fmla="*/ 384 w 1228"/>
                <a:gd name="T1" fmla="*/ 0 h 471"/>
                <a:gd name="T2" fmla="*/ 317 w 1228"/>
                <a:gd name="T3" fmla="*/ 195 h 471"/>
                <a:gd name="T4" fmla="*/ 409 w 1228"/>
                <a:gd name="T5" fmla="*/ 188 h 471"/>
                <a:gd name="T6" fmla="*/ 613 w 1228"/>
                <a:gd name="T7" fmla="*/ 439 h 471"/>
                <a:gd name="T8" fmla="*/ 817 w 1228"/>
                <a:gd name="T9" fmla="*/ 188 h 471"/>
                <a:gd name="T10" fmla="*/ 909 w 1228"/>
                <a:gd name="T11" fmla="*/ 195 h 471"/>
                <a:gd name="T12" fmla="*/ 843 w 1228"/>
                <a:gd name="T13" fmla="*/ 0 h 471"/>
                <a:gd name="T14" fmla="*/ 861 w 1228"/>
                <a:gd name="T15" fmla="*/ 11 h 471"/>
                <a:gd name="T16" fmla="*/ 879 w 1228"/>
                <a:gd name="T17" fmla="*/ 20 h 471"/>
                <a:gd name="T18" fmla="*/ 1090 w 1228"/>
                <a:gd name="T19" fmla="*/ 123 h 471"/>
                <a:gd name="T20" fmla="*/ 1116 w 1228"/>
                <a:gd name="T21" fmla="*/ 139 h 471"/>
                <a:gd name="T22" fmla="*/ 1139 w 1228"/>
                <a:gd name="T23" fmla="*/ 157 h 471"/>
                <a:gd name="T24" fmla="*/ 1159 w 1228"/>
                <a:gd name="T25" fmla="*/ 179 h 471"/>
                <a:gd name="T26" fmla="*/ 1174 w 1228"/>
                <a:gd name="T27" fmla="*/ 204 h 471"/>
                <a:gd name="T28" fmla="*/ 1186 w 1228"/>
                <a:gd name="T29" fmla="*/ 232 h 471"/>
                <a:gd name="T30" fmla="*/ 1194 w 1228"/>
                <a:gd name="T31" fmla="*/ 261 h 471"/>
                <a:gd name="T32" fmla="*/ 1228 w 1228"/>
                <a:gd name="T33" fmla="*/ 445 h 471"/>
                <a:gd name="T34" fmla="*/ 1228 w 1228"/>
                <a:gd name="T35" fmla="*/ 456 h 471"/>
                <a:gd name="T36" fmla="*/ 1223 w 1228"/>
                <a:gd name="T37" fmla="*/ 464 h 471"/>
                <a:gd name="T38" fmla="*/ 1215 w 1228"/>
                <a:gd name="T39" fmla="*/ 469 h 471"/>
                <a:gd name="T40" fmla="*/ 1206 w 1228"/>
                <a:gd name="T41" fmla="*/ 471 h 471"/>
                <a:gd name="T42" fmla="*/ 22 w 1228"/>
                <a:gd name="T43" fmla="*/ 471 h 471"/>
                <a:gd name="T44" fmla="*/ 13 w 1228"/>
                <a:gd name="T45" fmla="*/ 469 h 471"/>
                <a:gd name="T46" fmla="*/ 6 w 1228"/>
                <a:gd name="T47" fmla="*/ 464 h 471"/>
                <a:gd name="T48" fmla="*/ 1 w 1228"/>
                <a:gd name="T49" fmla="*/ 456 h 471"/>
                <a:gd name="T50" fmla="*/ 0 w 1228"/>
                <a:gd name="T51" fmla="*/ 445 h 471"/>
                <a:gd name="T52" fmla="*/ 34 w 1228"/>
                <a:gd name="T53" fmla="*/ 261 h 471"/>
                <a:gd name="T54" fmla="*/ 42 w 1228"/>
                <a:gd name="T55" fmla="*/ 232 h 471"/>
                <a:gd name="T56" fmla="*/ 55 w 1228"/>
                <a:gd name="T57" fmla="*/ 204 h 471"/>
                <a:gd name="T58" fmla="*/ 71 w 1228"/>
                <a:gd name="T59" fmla="*/ 179 h 471"/>
                <a:gd name="T60" fmla="*/ 90 w 1228"/>
                <a:gd name="T61" fmla="*/ 157 h 471"/>
                <a:gd name="T62" fmla="*/ 113 w 1228"/>
                <a:gd name="T63" fmla="*/ 139 h 471"/>
                <a:gd name="T64" fmla="*/ 139 w 1228"/>
                <a:gd name="T65" fmla="*/ 123 h 471"/>
                <a:gd name="T66" fmla="*/ 342 w 1228"/>
                <a:gd name="T67" fmla="*/ 22 h 471"/>
                <a:gd name="T68" fmla="*/ 384 w 1228"/>
                <a:gd name="T69"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8" h="471">
                  <a:moveTo>
                    <a:pt x="384" y="0"/>
                  </a:moveTo>
                  <a:lnTo>
                    <a:pt x="317" y="195"/>
                  </a:lnTo>
                  <a:lnTo>
                    <a:pt x="409" y="188"/>
                  </a:lnTo>
                  <a:lnTo>
                    <a:pt x="613" y="439"/>
                  </a:lnTo>
                  <a:lnTo>
                    <a:pt x="817" y="188"/>
                  </a:lnTo>
                  <a:lnTo>
                    <a:pt x="909" y="195"/>
                  </a:lnTo>
                  <a:lnTo>
                    <a:pt x="843" y="0"/>
                  </a:lnTo>
                  <a:lnTo>
                    <a:pt x="861" y="11"/>
                  </a:lnTo>
                  <a:lnTo>
                    <a:pt x="879" y="20"/>
                  </a:lnTo>
                  <a:lnTo>
                    <a:pt x="1090" y="123"/>
                  </a:lnTo>
                  <a:lnTo>
                    <a:pt x="1116" y="139"/>
                  </a:lnTo>
                  <a:lnTo>
                    <a:pt x="1139" y="157"/>
                  </a:lnTo>
                  <a:lnTo>
                    <a:pt x="1159" y="179"/>
                  </a:lnTo>
                  <a:lnTo>
                    <a:pt x="1174" y="204"/>
                  </a:lnTo>
                  <a:lnTo>
                    <a:pt x="1186" y="232"/>
                  </a:lnTo>
                  <a:lnTo>
                    <a:pt x="1194" y="261"/>
                  </a:lnTo>
                  <a:lnTo>
                    <a:pt x="1228" y="445"/>
                  </a:lnTo>
                  <a:lnTo>
                    <a:pt x="1228" y="456"/>
                  </a:lnTo>
                  <a:lnTo>
                    <a:pt x="1223" y="464"/>
                  </a:lnTo>
                  <a:lnTo>
                    <a:pt x="1215" y="469"/>
                  </a:lnTo>
                  <a:lnTo>
                    <a:pt x="1206" y="471"/>
                  </a:lnTo>
                  <a:lnTo>
                    <a:pt x="22" y="471"/>
                  </a:lnTo>
                  <a:lnTo>
                    <a:pt x="13" y="469"/>
                  </a:lnTo>
                  <a:lnTo>
                    <a:pt x="6" y="464"/>
                  </a:lnTo>
                  <a:lnTo>
                    <a:pt x="1" y="456"/>
                  </a:lnTo>
                  <a:lnTo>
                    <a:pt x="0" y="445"/>
                  </a:lnTo>
                  <a:lnTo>
                    <a:pt x="34" y="261"/>
                  </a:lnTo>
                  <a:lnTo>
                    <a:pt x="42" y="232"/>
                  </a:lnTo>
                  <a:lnTo>
                    <a:pt x="55" y="204"/>
                  </a:lnTo>
                  <a:lnTo>
                    <a:pt x="71" y="179"/>
                  </a:lnTo>
                  <a:lnTo>
                    <a:pt x="90" y="157"/>
                  </a:lnTo>
                  <a:lnTo>
                    <a:pt x="113" y="139"/>
                  </a:lnTo>
                  <a:lnTo>
                    <a:pt x="139" y="123"/>
                  </a:lnTo>
                  <a:lnTo>
                    <a:pt x="342" y="22"/>
                  </a:lnTo>
                  <a:lnTo>
                    <a:pt x="3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8" name="Freeform 194"/>
            <p:cNvSpPr>
              <a:spLocks/>
            </p:cNvSpPr>
            <p:nvPr/>
          </p:nvSpPr>
          <p:spPr bwMode="auto">
            <a:xfrm>
              <a:off x="4968876" y="1381125"/>
              <a:ext cx="79375" cy="123825"/>
            </a:xfrm>
            <a:custGeom>
              <a:avLst/>
              <a:gdLst>
                <a:gd name="T0" fmla="*/ 441 w 897"/>
                <a:gd name="T1" fmla="*/ 0 h 1398"/>
                <a:gd name="T2" fmla="*/ 486 w 897"/>
                <a:gd name="T3" fmla="*/ 8 h 1398"/>
                <a:gd name="T4" fmla="*/ 522 w 897"/>
                <a:gd name="T5" fmla="*/ 23 h 1398"/>
                <a:gd name="T6" fmla="*/ 548 w 897"/>
                <a:gd name="T7" fmla="*/ 39 h 1398"/>
                <a:gd name="T8" fmla="*/ 563 w 897"/>
                <a:gd name="T9" fmla="*/ 52 h 1398"/>
                <a:gd name="T10" fmla="*/ 568 w 897"/>
                <a:gd name="T11" fmla="*/ 57 h 1398"/>
                <a:gd name="T12" fmla="*/ 630 w 897"/>
                <a:gd name="T13" fmla="*/ 60 h 1398"/>
                <a:gd name="T14" fmla="*/ 681 w 897"/>
                <a:gd name="T15" fmla="*/ 80 h 1398"/>
                <a:gd name="T16" fmla="*/ 722 w 897"/>
                <a:gd name="T17" fmla="*/ 115 h 1398"/>
                <a:gd name="T18" fmla="*/ 753 w 897"/>
                <a:gd name="T19" fmla="*/ 163 h 1398"/>
                <a:gd name="T20" fmla="*/ 775 w 897"/>
                <a:gd name="T21" fmla="*/ 222 h 1398"/>
                <a:gd name="T22" fmla="*/ 789 w 897"/>
                <a:gd name="T23" fmla="*/ 290 h 1398"/>
                <a:gd name="T24" fmla="*/ 794 w 897"/>
                <a:gd name="T25" fmla="*/ 365 h 1398"/>
                <a:gd name="T26" fmla="*/ 793 w 897"/>
                <a:gd name="T27" fmla="*/ 447 h 1398"/>
                <a:gd name="T28" fmla="*/ 787 w 897"/>
                <a:gd name="T29" fmla="*/ 530 h 1398"/>
                <a:gd name="T30" fmla="*/ 790 w 897"/>
                <a:gd name="T31" fmla="*/ 602 h 1398"/>
                <a:gd name="T32" fmla="*/ 804 w 897"/>
                <a:gd name="T33" fmla="*/ 657 h 1398"/>
                <a:gd name="T34" fmla="*/ 824 w 897"/>
                <a:gd name="T35" fmla="*/ 699 h 1398"/>
                <a:gd name="T36" fmla="*/ 846 w 897"/>
                <a:gd name="T37" fmla="*/ 728 h 1398"/>
                <a:gd name="T38" fmla="*/ 868 w 897"/>
                <a:gd name="T39" fmla="*/ 748 h 1398"/>
                <a:gd name="T40" fmla="*/ 884 w 897"/>
                <a:gd name="T41" fmla="*/ 759 h 1398"/>
                <a:gd name="T42" fmla="*/ 895 w 897"/>
                <a:gd name="T43" fmla="*/ 763 h 1398"/>
                <a:gd name="T44" fmla="*/ 873 w 897"/>
                <a:gd name="T45" fmla="*/ 785 h 1398"/>
                <a:gd name="T46" fmla="*/ 815 w 897"/>
                <a:gd name="T47" fmla="*/ 815 h 1398"/>
                <a:gd name="T48" fmla="*/ 753 w 897"/>
                <a:gd name="T49" fmla="*/ 835 h 1398"/>
                <a:gd name="T50" fmla="*/ 695 w 897"/>
                <a:gd name="T51" fmla="*/ 844 h 1398"/>
                <a:gd name="T52" fmla="*/ 648 w 897"/>
                <a:gd name="T53" fmla="*/ 849 h 1398"/>
                <a:gd name="T54" fmla="*/ 620 w 897"/>
                <a:gd name="T55" fmla="*/ 850 h 1398"/>
                <a:gd name="T56" fmla="*/ 616 w 897"/>
                <a:gd name="T57" fmla="*/ 909 h 1398"/>
                <a:gd name="T58" fmla="*/ 451 w 897"/>
                <a:gd name="T59" fmla="*/ 1398 h 1398"/>
                <a:gd name="T60" fmla="*/ 284 w 897"/>
                <a:gd name="T61" fmla="*/ 851 h 1398"/>
                <a:gd name="T62" fmla="*/ 199 w 897"/>
                <a:gd name="T63" fmla="*/ 846 h 1398"/>
                <a:gd name="T64" fmla="*/ 132 w 897"/>
                <a:gd name="T65" fmla="*/ 834 h 1398"/>
                <a:gd name="T66" fmla="*/ 81 w 897"/>
                <a:gd name="T67" fmla="*/ 816 h 1398"/>
                <a:gd name="T68" fmla="*/ 43 w 897"/>
                <a:gd name="T69" fmla="*/ 796 h 1398"/>
                <a:gd name="T70" fmla="*/ 18 w 897"/>
                <a:gd name="T71" fmla="*/ 777 h 1398"/>
                <a:gd name="T72" fmla="*/ 5 w 897"/>
                <a:gd name="T73" fmla="*/ 765 h 1398"/>
                <a:gd name="T74" fmla="*/ 0 w 897"/>
                <a:gd name="T75" fmla="*/ 760 h 1398"/>
                <a:gd name="T76" fmla="*/ 5 w 897"/>
                <a:gd name="T77" fmla="*/ 759 h 1398"/>
                <a:gd name="T78" fmla="*/ 15 w 897"/>
                <a:gd name="T79" fmla="*/ 756 h 1398"/>
                <a:gd name="T80" fmla="*/ 30 w 897"/>
                <a:gd name="T81" fmla="*/ 748 h 1398"/>
                <a:gd name="T82" fmla="*/ 48 w 897"/>
                <a:gd name="T83" fmla="*/ 733 h 1398"/>
                <a:gd name="T84" fmla="*/ 67 w 897"/>
                <a:gd name="T85" fmla="*/ 710 h 1398"/>
                <a:gd name="T86" fmla="*/ 85 w 897"/>
                <a:gd name="T87" fmla="*/ 675 h 1398"/>
                <a:gd name="T88" fmla="*/ 101 w 897"/>
                <a:gd name="T89" fmla="*/ 626 h 1398"/>
                <a:gd name="T90" fmla="*/ 113 w 897"/>
                <a:gd name="T91" fmla="*/ 561 h 1398"/>
                <a:gd name="T92" fmla="*/ 119 w 897"/>
                <a:gd name="T93" fmla="*/ 477 h 1398"/>
                <a:gd name="T94" fmla="*/ 119 w 897"/>
                <a:gd name="T95" fmla="*/ 374 h 1398"/>
                <a:gd name="T96" fmla="*/ 126 w 897"/>
                <a:gd name="T97" fmla="*/ 283 h 1398"/>
                <a:gd name="T98" fmla="*/ 143 w 897"/>
                <a:gd name="T99" fmla="*/ 210 h 1398"/>
                <a:gd name="T100" fmla="*/ 167 w 897"/>
                <a:gd name="T101" fmla="*/ 152 h 1398"/>
                <a:gd name="T102" fmla="*/ 194 w 897"/>
                <a:gd name="T103" fmla="*/ 107 h 1398"/>
                <a:gd name="T104" fmla="*/ 225 w 897"/>
                <a:gd name="T105" fmla="*/ 75 h 1398"/>
                <a:gd name="T106" fmla="*/ 256 w 897"/>
                <a:gd name="T107" fmla="*/ 51 h 1398"/>
                <a:gd name="T108" fmla="*/ 284 w 897"/>
                <a:gd name="T109" fmla="*/ 35 h 1398"/>
                <a:gd name="T110" fmla="*/ 309 w 897"/>
                <a:gd name="T111" fmla="*/ 25 h 1398"/>
                <a:gd name="T112" fmla="*/ 353 w 897"/>
                <a:gd name="T113" fmla="*/ 9 h 1398"/>
                <a:gd name="T114" fmla="*/ 414 w 897"/>
                <a:gd name="T115" fmla="*/ 0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97" h="1398">
                  <a:moveTo>
                    <a:pt x="414" y="0"/>
                  </a:moveTo>
                  <a:lnTo>
                    <a:pt x="441" y="0"/>
                  </a:lnTo>
                  <a:lnTo>
                    <a:pt x="465" y="3"/>
                  </a:lnTo>
                  <a:lnTo>
                    <a:pt x="486" y="8"/>
                  </a:lnTo>
                  <a:lnTo>
                    <a:pt x="506" y="15"/>
                  </a:lnTo>
                  <a:lnTo>
                    <a:pt x="522" y="23"/>
                  </a:lnTo>
                  <a:lnTo>
                    <a:pt x="537" y="31"/>
                  </a:lnTo>
                  <a:lnTo>
                    <a:pt x="548" y="39"/>
                  </a:lnTo>
                  <a:lnTo>
                    <a:pt x="557" y="47"/>
                  </a:lnTo>
                  <a:lnTo>
                    <a:pt x="563" y="52"/>
                  </a:lnTo>
                  <a:lnTo>
                    <a:pt x="567" y="56"/>
                  </a:lnTo>
                  <a:lnTo>
                    <a:pt x="568" y="57"/>
                  </a:lnTo>
                  <a:lnTo>
                    <a:pt x="601" y="57"/>
                  </a:lnTo>
                  <a:lnTo>
                    <a:pt x="630" y="60"/>
                  </a:lnTo>
                  <a:lnTo>
                    <a:pt x="657" y="69"/>
                  </a:lnTo>
                  <a:lnTo>
                    <a:pt x="681" y="80"/>
                  </a:lnTo>
                  <a:lnTo>
                    <a:pt x="703" y="96"/>
                  </a:lnTo>
                  <a:lnTo>
                    <a:pt x="722" y="115"/>
                  </a:lnTo>
                  <a:lnTo>
                    <a:pt x="739" y="138"/>
                  </a:lnTo>
                  <a:lnTo>
                    <a:pt x="753" y="163"/>
                  </a:lnTo>
                  <a:lnTo>
                    <a:pt x="765" y="191"/>
                  </a:lnTo>
                  <a:lnTo>
                    <a:pt x="775" y="222"/>
                  </a:lnTo>
                  <a:lnTo>
                    <a:pt x="783" y="255"/>
                  </a:lnTo>
                  <a:lnTo>
                    <a:pt x="789" y="290"/>
                  </a:lnTo>
                  <a:lnTo>
                    <a:pt x="792" y="327"/>
                  </a:lnTo>
                  <a:lnTo>
                    <a:pt x="794" y="365"/>
                  </a:lnTo>
                  <a:lnTo>
                    <a:pt x="794" y="405"/>
                  </a:lnTo>
                  <a:lnTo>
                    <a:pt x="793" y="447"/>
                  </a:lnTo>
                  <a:lnTo>
                    <a:pt x="789" y="487"/>
                  </a:lnTo>
                  <a:lnTo>
                    <a:pt x="787" y="530"/>
                  </a:lnTo>
                  <a:lnTo>
                    <a:pt x="787" y="568"/>
                  </a:lnTo>
                  <a:lnTo>
                    <a:pt x="790" y="602"/>
                  </a:lnTo>
                  <a:lnTo>
                    <a:pt x="796" y="632"/>
                  </a:lnTo>
                  <a:lnTo>
                    <a:pt x="804" y="657"/>
                  </a:lnTo>
                  <a:lnTo>
                    <a:pt x="813" y="680"/>
                  </a:lnTo>
                  <a:lnTo>
                    <a:pt x="824" y="699"/>
                  </a:lnTo>
                  <a:lnTo>
                    <a:pt x="834" y="715"/>
                  </a:lnTo>
                  <a:lnTo>
                    <a:pt x="846" y="728"/>
                  </a:lnTo>
                  <a:lnTo>
                    <a:pt x="856" y="739"/>
                  </a:lnTo>
                  <a:lnTo>
                    <a:pt x="868" y="748"/>
                  </a:lnTo>
                  <a:lnTo>
                    <a:pt x="877" y="754"/>
                  </a:lnTo>
                  <a:lnTo>
                    <a:pt x="884" y="759"/>
                  </a:lnTo>
                  <a:lnTo>
                    <a:pt x="892" y="762"/>
                  </a:lnTo>
                  <a:lnTo>
                    <a:pt x="895" y="763"/>
                  </a:lnTo>
                  <a:lnTo>
                    <a:pt x="897" y="764"/>
                  </a:lnTo>
                  <a:lnTo>
                    <a:pt x="873" y="785"/>
                  </a:lnTo>
                  <a:lnTo>
                    <a:pt x="845" y="801"/>
                  </a:lnTo>
                  <a:lnTo>
                    <a:pt x="815" y="815"/>
                  </a:lnTo>
                  <a:lnTo>
                    <a:pt x="784" y="827"/>
                  </a:lnTo>
                  <a:lnTo>
                    <a:pt x="753" y="835"/>
                  </a:lnTo>
                  <a:lnTo>
                    <a:pt x="723" y="841"/>
                  </a:lnTo>
                  <a:lnTo>
                    <a:pt x="695" y="844"/>
                  </a:lnTo>
                  <a:lnTo>
                    <a:pt x="670" y="848"/>
                  </a:lnTo>
                  <a:lnTo>
                    <a:pt x="648" y="849"/>
                  </a:lnTo>
                  <a:lnTo>
                    <a:pt x="631" y="850"/>
                  </a:lnTo>
                  <a:lnTo>
                    <a:pt x="620" y="850"/>
                  </a:lnTo>
                  <a:lnTo>
                    <a:pt x="616" y="850"/>
                  </a:lnTo>
                  <a:lnTo>
                    <a:pt x="616" y="909"/>
                  </a:lnTo>
                  <a:lnTo>
                    <a:pt x="617" y="913"/>
                  </a:lnTo>
                  <a:lnTo>
                    <a:pt x="451" y="1398"/>
                  </a:lnTo>
                  <a:lnTo>
                    <a:pt x="284" y="912"/>
                  </a:lnTo>
                  <a:lnTo>
                    <a:pt x="284" y="851"/>
                  </a:lnTo>
                  <a:lnTo>
                    <a:pt x="239" y="850"/>
                  </a:lnTo>
                  <a:lnTo>
                    <a:pt x="199" y="846"/>
                  </a:lnTo>
                  <a:lnTo>
                    <a:pt x="164" y="841"/>
                  </a:lnTo>
                  <a:lnTo>
                    <a:pt x="132" y="834"/>
                  </a:lnTo>
                  <a:lnTo>
                    <a:pt x="104" y="826"/>
                  </a:lnTo>
                  <a:lnTo>
                    <a:pt x="81" y="816"/>
                  </a:lnTo>
                  <a:lnTo>
                    <a:pt x="60" y="806"/>
                  </a:lnTo>
                  <a:lnTo>
                    <a:pt x="43" y="796"/>
                  </a:lnTo>
                  <a:lnTo>
                    <a:pt x="30" y="787"/>
                  </a:lnTo>
                  <a:lnTo>
                    <a:pt x="18" y="777"/>
                  </a:lnTo>
                  <a:lnTo>
                    <a:pt x="11" y="770"/>
                  </a:lnTo>
                  <a:lnTo>
                    <a:pt x="5" y="765"/>
                  </a:lnTo>
                  <a:lnTo>
                    <a:pt x="2" y="761"/>
                  </a:lnTo>
                  <a:lnTo>
                    <a:pt x="0" y="760"/>
                  </a:lnTo>
                  <a:lnTo>
                    <a:pt x="2" y="760"/>
                  </a:lnTo>
                  <a:lnTo>
                    <a:pt x="5" y="759"/>
                  </a:lnTo>
                  <a:lnTo>
                    <a:pt x="9" y="757"/>
                  </a:lnTo>
                  <a:lnTo>
                    <a:pt x="15" y="756"/>
                  </a:lnTo>
                  <a:lnTo>
                    <a:pt x="22" y="753"/>
                  </a:lnTo>
                  <a:lnTo>
                    <a:pt x="30" y="748"/>
                  </a:lnTo>
                  <a:lnTo>
                    <a:pt x="39" y="742"/>
                  </a:lnTo>
                  <a:lnTo>
                    <a:pt x="48" y="733"/>
                  </a:lnTo>
                  <a:lnTo>
                    <a:pt x="58" y="723"/>
                  </a:lnTo>
                  <a:lnTo>
                    <a:pt x="67" y="710"/>
                  </a:lnTo>
                  <a:lnTo>
                    <a:pt x="77" y="694"/>
                  </a:lnTo>
                  <a:lnTo>
                    <a:pt x="85" y="675"/>
                  </a:lnTo>
                  <a:lnTo>
                    <a:pt x="94" y="652"/>
                  </a:lnTo>
                  <a:lnTo>
                    <a:pt x="101" y="626"/>
                  </a:lnTo>
                  <a:lnTo>
                    <a:pt x="108" y="595"/>
                  </a:lnTo>
                  <a:lnTo>
                    <a:pt x="113" y="561"/>
                  </a:lnTo>
                  <a:lnTo>
                    <a:pt x="117" y="521"/>
                  </a:lnTo>
                  <a:lnTo>
                    <a:pt x="119" y="477"/>
                  </a:lnTo>
                  <a:lnTo>
                    <a:pt x="118" y="427"/>
                  </a:lnTo>
                  <a:lnTo>
                    <a:pt x="119" y="374"/>
                  </a:lnTo>
                  <a:lnTo>
                    <a:pt x="121" y="326"/>
                  </a:lnTo>
                  <a:lnTo>
                    <a:pt x="126" y="283"/>
                  </a:lnTo>
                  <a:lnTo>
                    <a:pt x="133" y="245"/>
                  </a:lnTo>
                  <a:lnTo>
                    <a:pt x="143" y="210"/>
                  </a:lnTo>
                  <a:lnTo>
                    <a:pt x="154" y="180"/>
                  </a:lnTo>
                  <a:lnTo>
                    <a:pt x="167" y="152"/>
                  </a:lnTo>
                  <a:lnTo>
                    <a:pt x="181" y="128"/>
                  </a:lnTo>
                  <a:lnTo>
                    <a:pt x="194" y="107"/>
                  </a:lnTo>
                  <a:lnTo>
                    <a:pt x="210" y="90"/>
                  </a:lnTo>
                  <a:lnTo>
                    <a:pt x="225" y="75"/>
                  </a:lnTo>
                  <a:lnTo>
                    <a:pt x="240" y="61"/>
                  </a:lnTo>
                  <a:lnTo>
                    <a:pt x="256" y="51"/>
                  </a:lnTo>
                  <a:lnTo>
                    <a:pt x="271" y="43"/>
                  </a:lnTo>
                  <a:lnTo>
                    <a:pt x="284" y="35"/>
                  </a:lnTo>
                  <a:lnTo>
                    <a:pt x="298" y="29"/>
                  </a:lnTo>
                  <a:lnTo>
                    <a:pt x="309" y="25"/>
                  </a:lnTo>
                  <a:lnTo>
                    <a:pt x="320" y="21"/>
                  </a:lnTo>
                  <a:lnTo>
                    <a:pt x="353" y="9"/>
                  </a:lnTo>
                  <a:lnTo>
                    <a:pt x="386" y="3"/>
                  </a:lnTo>
                  <a:lnTo>
                    <a:pt x="4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9" name="Freeform 195"/>
            <p:cNvSpPr>
              <a:spLocks/>
            </p:cNvSpPr>
            <p:nvPr/>
          </p:nvSpPr>
          <p:spPr bwMode="auto">
            <a:xfrm>
              <a:off x="4954588" y="1465263"/>
              <a:ext cx="107950" cy="42862"/>
            </a:xfrm>
            <a:custGeom>
              <a:avLst/>
              <a:gdLst>
                <a:gd name="T0" fmla="*/ 385 w 1226"/>
                <a:gd name="T1" fmla="*/ 0 h 471"/>
                <a:gd name="T2" fmla="*/ 318 w 1226"/>
                <a:gd name="T3" fmla="*/ 194 h 471"/>
                <a:gd name="T4" fmla="*/ 411 w 1226"/>
                <a:gd name="T5" fmla="*/ 187 h 471"/>
                <a:gd name="T6" fmla="*/ 615 w 1226"/>
                <a:gd name="T7" fmla="*/ 437 h 471"/>
                <a:gd name="T8" fmla="*/ 819 w 1226"/>
                <a:gd name="T9" fmla="*/ 187 h 471"/>
                <a:gd name="T10" fmla="*/ 911 w 1226"/>
                <a:gd name="T11" fmla="*/ 194 h 471"/>
                <a:gd name="T12" fmla="*/ 845 w 1226"/>
                <a:gd name="T13" fmla="*/ 0 h 471"/>
                <a:gd name="T14" fmla="*/ 863 w 1226"/>
                <a:gd name="T15" fmla="*/ 10 h 471"/>
                <a:gd name="T16" fmla="*/ 882 w 1226"/>
                <a:gd name="T17" fmla="*/ 18 h 471"/>
                <a:gd name="T18" fmla="*/ 1090 w 1226"/>
                <a:gd name="T19" fmla="*/ 122 h 471"/>
                <a:gd name="T20" fmla="*/ 1116 w 1226"/>
                <a:gd name="T21" fmla="*/ 138 h 471"/>
                <a:gd name="T22" fmla="*/ 1139 w 1226"/>
                <a:gd name="T23" fmla="*/ 157 h 471"/>
                <a:gd name="T24" fmla="*/ 1159 w 1226"/>
                <a:gd name="T25" fmla="*/ 179 h 471"/>
                <a:gd name="T26" fmla="*/ 1175 w 1226"/>
                <a:gd name="T27" fmla="*/ 204 h 471"/>
                <a:gd name="T28" fmla="*/ 1188 w 1226"/>
                <a:gd name="T29" fmla="*/ 231 h 471"/>
                <a:gd name="T30" fmla="*/ 1195 w 1226"/>
                <a:gd name="T31" fmla="*/ 260 h 471"/>
                <a:gd name="T32" fmla="*/ 1226 w 1226"/>
                <a:gd name="T33" fmla="*/ 444 h 471"/>
                <a:gd name="T34" fmla="*/ 1226 w 1226"/>
                <a:gd name="T35" fmla="*/ 455 h 471"/>
                <a:gd name="T36" fmla="*/ 1222 w 1226"/>
                <a:gd name="T37" fmla="*/ 462 h 471"/>
                <a:gd name="T38" fmla="*/ 1215 w 1226"/>
                <a:gd name="T39" fmla="*/ 469 h 471"/>
                <a:gd name="T40" fmla="*/ 1205 w 1226"/>
                <a:gd name="T41" fmla="*/ 471 h 471"/>
                <a:gd name="T42" fmla="*/ 22 w 1226"/>
                <a:gd name="T43" fmla="*/ 471 h 471"/>
                <a:gd name="T44" fmla="*/ 13 w 1226"/>
                <a:gd name="T45" fmla="*/ 469 h 471"/>
                <a:gd name="T46" fmla="*/ 5 w 1226"/>
                <a:gd name="T47" fmla="*/ 462 h 471"/>
                <a:gd name="T48" fmla="*/ 1 w 1226"/>
                <a:gd name="T49" fmla="*/ 455 h 471"/>
                <a:gd name="T50" fmla="*/ 0 w 1226"/>
                <a:gd name="T51" fmla="*/ 444 h 471"/>
                <a:gd name="T52" fmla="*/ 34 w 1226"/>
                <a:gd name="T53" fmla="*/ 260 h 471"/>
                <a:gd name="T54" fmla="*/ 42 w 1226"/>
                <a:gd name="T55" fmla="*/ 231 h 471"/>
                <a:gd name="T56" fmla="*/ 54 w 1226"/>
                <a:gd name="T57" fmla="*/ 204 h 471"/>
                <a:gd name="T58" fmla="*/ 70 w 1226"/>
                <a:gd name="T59" fmla="*/ 179 h 471"/>
                <a:gd name="T60" fmla="*/ 90 w 1226"/>
                <a:gd name="T61" fmla="*/ 157 h 471"/>
                <a:gd name="T62" fmla="*/ 113 w 1226"/>
                <a:gd name="T63" fmla="*/ 138 h 471"/>
                <a:gd name="T64" fmla="*/ 138 w 1226"/>
                <a:gd name="T65" fmla="*/ 122 h 471"/>
                <a:gd name="T66" fmla="*/ 344 w 1226"/>
                <a:gd name="T67" fmla="*/ 21 h 471"/>
                <a:gd name="T68" fmla="*/ 385 w 1226"/>
                <a:gd name="T69"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6" h="471">
                  <a:moveTo>
                    <a:pt x="385" y="0"/>
                  </a:moveTo>
                  <a:lnTo>
                    <a:pt x="318" y="194"/>
                  </a:lnTo>
                  <a:lnTo>
                    <a:pt x="411" y="187"/>
                  </a:lnTo>
                  <a:lnTo>
                    <a:pt x="615" y="437"/>
                  </a:lnTo>
                  <a:lnTo>
                    <a:pt x="819" y="187"/>
                  </a:lnTo>
                  <a:lnTo>
                    <a:pt x="911" y="194"/>
                  </a:lnTo>
                  <a:lnTo>
                    <a:pt x="845" y="0"/>
                  </a:lnTo>
                  <a:lnTo>
                    <a:pt x="863" y="10"/>
                  </a:lnTo>
                  <a:lnTo>
                    <a:pt x="882" y="18"/>
                  </a:lnTo>
                  <a:lnTo>
                    <a:pt x="1090" y="122"/>
                  </a:lnTo>
                  <a:lnTo>
                    <a:pt x="1116" y="138"/>
                  </a:lnTo>
                  <a:lnTo>
                    <a:pt x="1139" y="157"/>
                  </a:lnTo>
                  <a:lnTo>
                    <a:pt x="1159" y="179"/>
                  </a:lnTo>
                  <a:lnTo>
                    <a:pt x="1175" y="204"/>
                  </a:lnTo>
                  <a:lnTo>
                    <a:pt x="1188" y="231"/>
                  </a:lnTo>
                  <a:lnTo>
                    <a:pt x="1195" y="260"/>
                  </a:lnTo>
                  <a:lnTo>
                    <a:pt x="1226" y="444"/>
                  </a:lnTo>
                  <a:lnTo>
                    <a:pt x="1226" y="455"/>
                  </a:lnTo>
                  <a:lnTo>
                    <a:pt x="1222" y="462"/>
                  </a:lnTo>
                  <a:lnTo>
                    <a:pt x="1215" y="469"/>
                  </a:lnTo>
                  <a:lnTo>
                    <a:pt x="1205" y="471"/>
                  </a:lnTo>
                  <a:lnTo>
                    <a:pt x="22" y="471"/>
                  </a:lnTo>
                  <a:lnTo>
                    <a:pt x="13" y="469"/>
                  </a:lnTo>
                  <a:lnTo>
                    <a:pt x="5" y="462"/>
                  </a:lnTo>
                  <a:lnTo>
                    <a:pt x="1" y="455"/>
                  </a:lnTo>
                  <a:lnTo>
                    <a:pt x="0" y="444"/>
                  </a:lnTo>
                  <a:lnTo>
                    <a:pt x="34" y="260"/>
                  </a:lnTo>
                  <a:lnTo>
                    <a:pt x="42" y="231"/>
                  </a:lnTo>
                  <a:lnTo>
                    <a:pt x="54" y="204"/>
                  </a:lnTo>
                  <a:lnTo>
                    <a:pt x="70" y="179"/>
                  </a:lnTo>
                  <a:lnTo>
                    <a:pt x="90" y="157"/>
                  </a:lnTo>
                  <a:lnTo>
                    <a:pt x="113" y="138"/>
                  </a:lnTo>
                  <a:lnTo>
                    <a:pt x="138" y="122"/>
                  </a:lnTo>
                  <a:lnTo>
                    <a:pt x="344" y="21"/>
                  </a:lnTo>
                  <a:lnTo>
                    <a:pt x="3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4" name="Group 1713"/>
          <p:cNvGrpSpPr/>
          <p:nvPr/>
        </p:nvGrpSpPr>
        <p:grpSpPr>
          <a:xfrm>
            <a:off x="3154363" y="1256229"/>
            <a:ext cx="205979" cy="232172"/>
            <a:chOff x="4187825" y="1219200"/>
            <a:chExt cx="274638" cy="309563"/>
          </a:xfrm>
          <a:solidFill>
            <a:schemeClr val="tx1">
              <a:lumMod val="65000"/>
              <a:lumOff val="35000"/>
            </a:schemeClr>
          </a:solidFill>
        </p:grpSpPr>
        <p:sp>
          <p:nvSpPr>
            <p:cNvPr id="393" name="Freeform 200"/>
            <p:cNvSpPr>
              <a:spLocks/>
            </p:cNvSpPr>
            <p:nvPr/>
          </p:nvSpPr>
          <p:spPr bwMode="auto">
            <a:xfrm>
              <a:off x="4322763" y="1304925"/>
              <a:ext cx="4763" cy="4763"/>
            </a:xfrm>
            <a:custGeom>
              <a:avLst/>
              <a:gdLst>
                <a:gd name="T0" fmla="*/ 31 w 62"/>
                <a:gd name="T1" fmla="*/ 0 h 61"/>
                <a:gd name="T2" fmla="*/ 43 w 62"/>
                <a:gd name="T3" fmla="*/ 2 h 61"/>
                <a:gd name="T4" fmla="*/ 53 w 62"/>
                <a:gd name="T5" fmla="*/ 9 h 61"/>
                <a:gd name="T6" fmla="*/ 60 w 62"/>
                <a:gd name="T7" fmla="*/ 19 h 61"/>
                <a:gd name="T8" fmla="*/ 62 w 62"/>
                <a:gd name="T9" fmla="*/ 30 h 61"/>
                <a:gd name="T10" fmla="*/ 60 w 62"/>
                <a:gd name="T11" fmla="*/ 41 h 61"/>
                <a:gd name="T12" fmla="*/ 55 w 62"/>
                <a:gd name="T13" fmla="*/ 50 h 61"/>
                <a:gd name="T14" fmla="*/ 47 w 62"/>
                <a:gd name="T15" fmla="*/ 57 h 61"/>
                <a:gd name="T16" fmla="*/ 37 w 62"/>
                <a:gd name="T17" fmla="*/ 61 h 61"/>
                <a:gd name="T18" fmla="*/ 34 w 62"/>
                <a:gd name="T19" fmla="*/ 61 h 61"/>
                <a:gd name="T20" fmla="*/ 31 w 62"/>
                <a:gd name="T21" fmla="*/ 61 h 61"/>
                <a:gd name="T22" fmla="*/ 28 w 62"/>
                <a:gd name="T23" fmla="*/ 61 h 61"/>
                <a:gd name="T24" fmla="*/ 25 w 62"/>
                <a:gd name="T25" fmla="*/ 61 h 61"/>
                <a:gd name="T26" fmla="*/ 15 w 62"/>
                <a:gd name="T27" fmla="*/ 57 h 61"/>
                <a:gd name="T28" fmla="*/ 7 w 62"/>
                <a:gd name="T29" fmla="*/ 50 h 61"/>
                <a:gd name="T30" fmla="*/ 2 w 62"/>
                <a:gd name="T31" fmla="*/ 41 h 61"/>
                <a:gd name="T32" fmla="*/ 0 w 62"/>
                <a:gd name="T33" fmla="*/ 30 h 61"/>
                <a:gd name="T34" fmla="*/ 3 w 62"/>
                <a:gd name="T35" fmla="*/ 19 h 61"/>
                <a:gd name="T36" fmla="*/ 9 w 62"/>
                <a:gd name="T37" fmla="*/ 9 h 61"/>
                <a:gd name="T38" fmla="*/ 19 w 62"/>
                <a:gd name="T39" fmla="*/ 2 h 61"/>
                <a:gd name="T40" fmla="*/ 31 w 62"/>
                <a:gd name="T4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1">
                  <a:moveTo>
                    <a:pt x="31" y="0"/>
                  </a:moveTo>
                  <a:lnTo>
                    <a:pt x="43" y="2"/>
                  </a:lnTo>
                  <a:lnTo>
                    <a:pt x="53" y="9"/>
                  </a:lnTo>
                  <a:lnTo>
                    <a:pt x="60" y="19"/>
                  </a:lnTo>
                  <a:lnTo>
                    <a:pt x="62" y="30"/>
                  </a:lnTo>
                  <a:lnTo>
                    <a:pt x="60" y="41"/>
                  </a:lnTo>
                  <a:lnTo>
                    <a:pt x="55" y="50"/>
                  </a:lnTo>
                  <a:lnTo>
                    <a:pt x="47" y="57"/>
                  </a:lnTo>
                  <a:lnTo>
                    <a:pt x="37" y="61"/>
                  </a:lnTo>
                  <a:lnTo>
                    <a:pt x="34" y="61"/>
                  </a:lnTo>
                  <a:lnTo>
                    <a:pt x="31" y="61"/>
                  </a:lnTo>
                  <a:lnTo>
                    <a:pt x="28" y="61"/>
                  </a:lnTo>
                  <a:lnTo>
                    <a:pt x="25" y="61"/>
                  </a:lnTo>
                  <a:lnTo>
                    <a:pt x="15" y="57"/>
                  </a:lnTo>
                  <a:lnTo>
                    <a:pt x="7" y="50"/>
                  </a:lnTo>
                  <a:lnTo>
                    <a:pt x="2" y="41"/>
                  </a:lnTo>
                  <a:lnTo>
                    <a:pt x="0" y="30"/>
                  </a:lnTo>
                  <a:lnTo>
                    <a:pt x="3"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4" name="Freeform 201"/>
            <p:cNvSpPr>
              <a:spLocks/>
            </p:cNvSpPr>
            <p:nvPr/>
          </p:nvSpPr>
          <p:spPr bwMode="auto">
            <a:xfrm>
              <a:off x="4322763" y="1312863"/>
              <a:ext cx="4763" cy="6350"/>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3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3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3"/>
                  </a:lnTo>
                  <a:lnTo>
                    <a:pt x="53" y="52"/>
                  </a:lnTo>
                  <a:lnTo>
                    <a:pt x="43" y="59"/>
                  </a:lnTo>
                  <a:lnTo>
                    <a:pt x="31" y="61"/>
                  </a:lnTo>
                  <a:lnTo>
                    <a:pt x="19" y="59"/>
                  </a:lnTo>
                  <a:lnTo>
                    <a:pt x="9" y="52"/>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5" name="Freeform 202"/>
            <p:cNvSpPr>
              <a:spLocks/>
            </p:cNvSpPr>
            <p:nvPr/>
          </p:nvSpPr>
          <p:spPr bwMode="auto">
            <a:xfrm>
              <a:off x="4322763" y="1320800"/>
              <a:ext cx="4763" cy="6350"/>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3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3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3"/>
                  </a:lnTo>
                  <a:lnTo>
                    <a:pt x="53" y="52"/>
                  </a:lnTo>
                  <a:lnTo>
                    <a:pt x="43" y="59"/>
                  </a:lnTo>
                  <a:lnTo>
                    <a:pt x="31" y="61"/>
                  </a:lnTo>
                  <a:lnTo>
                    <a:pt x="19" y="59"/>
                  </a:lnTo>
                  <a:lnTo>
                    <a:pt x="9" y="52"/>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6" name="Freeform 203"/>
            <p:cNvSpPr>
              <a:spLocks/>
            </p:cNvSpPr>
            <p:nvPr/>
          </p:nvSpPr>
          <p:spPr bwMode="auto">
            <a:xfrm>
              <a:off x="4322763" y="1279525"/>
              <a:ext cx="4763" cy="4763"/>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2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2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2"/>
                  </a:lnTo>
                  <a:lnTo>
                    <a:pt x="53" y="52"/>
                  </a:lnTo>
                  <a:lnTo>
                    <a:pt x="43" y="59"/>
                  </a:lnTo>
                  <a:lnTo>
                    <a:pt x="31" y="61"/>
                  </a:lnTo>
                  <a:lnTo>
                    <a:pt x="19" y="59"/>
                  </a:lnTo>
                  <a:lnTo>
                    <a:pt x="9" y="52"/>
                  </a:lnTo>
                  <a:lnTo>
                    <a:pt x="3" y="42"/>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7" name="Freeform 204"/>
            <p:cNvSpPr>
              <a:spLocks/>
            </p:cNvSpPr>
            <p:nvPr/>
          </p:nvSpPr>
          <p:spPr bwMode="auto">
            <a:xfrm>
              <a:off x="4322763" y="1287463"/>
              <a:ext cx="4763" cy="6350"/>
            </a:xfrm>
            <a:custGeom>
              <a:avLst/>
              <a:gdLst>
                <a:gd name="T0" fmla="*/ 31 w 62"/>
                <a:gd name="T1" fmla="*/ 0 h 62"/>
                <a:gd name="T2" fmla="*/ 43 w 62"/>
                <a:gd name="T3" fmla="*/ 2 h 62"/>
                <a:gd name="T4" fmla="*/ 53 w 62"/>
                <a:gd name="T5" fmla="*/ 9 h 62"/>
                <a:gd name="T6" fmla="*/ 60 w 62"/>
                <a:gd name="T7" fmla="*/ 18 h 62"/>
                <a:gd name="T8" fmla="*/ 62 w 62"/>
                <a:gd name="T9" fmla="*/ 30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0 h 62"/>
                <a:gd name="T26" fmla="*/ 3 w 62"/>
                <a:gd name="T27" fmla="*/ 18 h 62"/>
                <a:gd name="T28" fmla="*/ 9 w 62"/>
                <a:gd name="T29" fmla="*/ 9 h 62"/>
                <a:gd name="T30" fmla="*/ 19 w 62"/>
                <a:gd name="T31" fmla="*/ 2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2"/>
                  </a:lnTo>
                  <a:lnTo>
                    <a:pt x="53" y="9"/>
                  </a:lnTo>
                  <a:lnTo>
                    <a:pt x="60" y="18"/>
                  </a:lnTo>
                  <a:lnTo>
                    <a:pt x="62" y="30"/>
                  </a:lnTo>
                  <a:lnTo>
                    <a:pt x="60" y="43"/>
                  </a:lnTo>
                  <a:lnTo>
                    <a:pt x="53" y="53"/>
                  </a:lnTo>
                  <a:lnTo>
                    <a:pt x="43" y="60"/>
                  </a:lnTo>
                  <a:lnTo>
                    <a:pt x="31" y="62"/>
                  </a:lnTo>
                  <a:lnTo>
                    <a:pt x="19" y="60"/>
                  </a:lnTo>
                  <a:lnTo>
                    <a:pt x="9" y="53"/>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8" name="Freeform 205"/>
            <p:cNvSpPr>
              <a:spLocks/>
            </p:cNvSpPr>
            <p:nvPr/>
          </p:nvSpPr>
          <p:spPr bwMode="auto">
            <a:xfrm>
              <a:off x="4322763" y="1295400"/>
              <a:ext cx="4763" cy="6350"/>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2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2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2"/>
                  </a:lnTo>
                  <a:lnTo>
                    <a:pt x="53" y="52"/>
                  </a:lnTo>
                  <a:lnTo>
                    <a:pt x="43" y="59"/>
                  </a:lnTo>
                  <a:lnTo>
                    <a:pt x="31" y="61"/>
                  </a:lnTo>
                  <a:lnTo>
                    <a:pt x="19" y="59"/>
                  </a:lnTo>
                  <a:lnTo>
                    <a:pt x="9" y="52"/>
                  </a:lnTo>
                  <a:lnTo>
                    <a:pt x="3" y="42"/>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9" name="Freeform 206"/>
            <p:cNvSpPr>
              <a:spLocks/>
            </p:cNvSpPr>
            <p:nvPr/>
          </p:nvSpPr>
          <p:spPr bwMode="auto">
            <a:xfrm>
              <a:off x="4322763" y="1452563"/>
              <a:ext cx="4763" cy="6350"/>
            </a:xfrm>
            <a:custGeom>
              <a:avLst/>
              <a:gdLst>
                <a:gd name="T0" fmla="*/ 31 w 62"/>
                <a:gd name="T1" fmla="*/ 0 h 63"/>
                <a:gd name="T2" fmla="*/ 43 w 62"/>
                <a:gd name="T3" fmla="*/ 3 h 63"/>
                <a:gd name="T4" fmla="*/ 53 w 62"/>
                <a:gd name="T5" fmla="*/ 9 h 63"/>
                <a:gd name="T6" fmla="*/ 60 w 62"/>
                <a:gd name="T7" fmla="*/ 19 h 63"/>
                <a:gd name="T8" fmla="*/ 62 w 62"/>
                <a:gd name="T9" fmla="*/ 31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1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1"/>
                  </a:lnTo>
                  <a:lnTo>
                    <a:pt x="60" y="44"/>
                  </a:lnTo>
                  <a:lnTo>
                    <a:pt x="53" y="54"/>
                  </a:lnTo>
                  <a:lnTo>
                    <a:pt x="43" y="61"/>
                  </a:lnTo>
                  <a:lnTo>
                    <a:pt x="31" y="63"/>
                  </a:lnTo>
                  <a:lnTo>
                    <a:pt x="19" y="61"/>
                  </a:lnTo>
                  <a:lnTo>
                    <a:pt x="9" y="54"/>
                  </a:lnTo>
                  <a:lnTo>
                    <a:pt x="3" y="44"/>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0" name="Freeform 207"/>
            <p:cNvSpPr>
              <a:spLocks/>
            </p:cNvSpPr>
            <p:nvPr/>
          </p:nvSpPr>
          <p:spPr bwMode="auto">
            <a:xfrm>
              <a:off x="4322763" y="1460500"/>
              <a:ext cx="4763" cy="6350"/>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1" name="Freeform 208"/>
            <p:cNvSpPr>
              <a:spLocks/>
            </p:cNvSpPr>
            <p:nvPr/>
          </p:nvSpPr>
          <p:spPr bwMode="auto">
            <a:xfrm>
              <a:off x="4322763" y="1419225"/>
              <a:ext cx="4763" cy="4763"/>
            </a:xfrm>
            <a:custGeom>
              <a:avLst/>
              <a:gdLst>
                <a:gd name="T0" fmla="*/ 31 w 62"/>
                <a:gd name="T1" fmla="*/ 0 h 62"/>
                <a:gd name="T2" fmla="*/ 43 w 62"/>
                <a:gd name="T3" fmla="*/ 3 h 62"/>
                <a:gd name="T4" fmla="*/ 53 w 62"/>
                <a:gd name="T5" fmla="*/ 10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4 h 62"/>
                <a:gd name="T24" fmla="*/ 0 w 62"/>
                <a:gd name="T25" fmla="*/ 31 h 62"/>
                <a:gd name="T26" fmla="*/ 3 w 62"/>
                <a:gd name="T27" fmla="*/ 19 h 62"/>
                <a:gd name="T28" fmla="*/ 9 w 62"/>
                <a:gd name="T29" fmla="*/ 10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10"/>
                  </a:lnTo>
                  <a:lnTo>
                    <a:pt x="60" y="19"/>
                  </a:lnTo>
                  <a:lnTo>
                    <a:pt x="62" y="31"/>
                  </a:lnTo>
                  <a:lnTo>
                    <a:pt x="60" y="43"/>
                  </a:lnTo>
                  <a:lnTo>
                    <a:pt x="53" y="53"/>
                  </a:lnTo>
                  <a:lnTo>
                    <a:pt x="43" y="60"/>
                  </a:lnTo>
                  <a:lnTo>
                    <a:pt x="31" y="62"/>
                  </a:lnTo>
                  <a:lnTo>
                    <a:pt x="19" y="60"/>
                  </a:lnTo>
                  <a:lnTo>
                    <a:pt x="9" y="53"/>
                  </a:lnTo>
                  <a:lnTo>
                    <a:pt x="3" y="44"/>
                  </a:lnTo>
                  <a:lnTo>
                    <a:pt x="0" y="31"/>
                  </a:lnTo>
                  <a:lnTo>
                    <a:pt x="3" y="19"/>
                  </a:lnTo>
                  <a:lnTo>
                    <a:pt x="9" y="10"/>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2" name="Freeform 209"/>
            <p:cNvSpPr>
              <a:spLocks/>
            </p:cNvSpPr>
            <p:nvPr/>
          </p:nvSpPr>
          <p:spPr bwMode="auto">
            <a:xfrm>
              <a:off x="4322763" y="1427163"/>
              <a:ext cx="4763" cy="6350"/>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3" name="Freeform 210"/>
            <p:cNvSpPr>
              <a:spLocks/>
            </p:cNvSpPr>
            <p:nvPr/>
          </p:nvSpPr>
          <p:spPr bwMode="auto">
            <a:xfrm>
              <a:off x="4322763" y="1435100"/>
              <a:ext cx="4763" cy="6350"/>
            </a:xfrm>
            <a:custGeom>
              <a:avLst/>
              <a:gdLst>
                <a:gd name="T0" fmla="*/ 31 w 62"/>
                <a:gd name="T1" fmla="*/ 0 h 63"/>
                <a:gd name="T2" fmla="*/ 43 w 62"/>
                <a:gd name="T3" fmla="*/ 4 h 63"/>
                <a:gd name="T4" fmla="*/ 53 w 62"/>
                <a:gd name="T5" fmla="*/ 10 h 63"/>
                <a:gd name="T6" fmla="*/ 60 w 62"/>
                <a:gd name="T7" fmla="*/ 20 h 63"/>
                <a:gd name="T8" fmla="*/ 62 w 62"/>
                <a:gd name="T9" fmla="*/ 32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2 h 63"/>
                <a:gd name="T26" fmla="*/ 3 w 62"/>
                <a:gd name="T27" fmla="*/ 20 h 63"/>
                <a:gd name="T28" fmla="*/ 9 w 62"/>
                <a:gd name="T29" fmla="*/ 10 h 63"/>
                <a:gd name="T30" fmla="*/ 19 w 62"/>
                <a:gd name="T31" fmla="*/ 4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4"/>
                  </a:lnTo>
                  <a:lnTo>
                    <a:pt x="53" y="10"/>
                  </a:lnTo>
                  <a:lnTo>
                    <a:pt x="60" y="20"/>
                  </a:lnTo>
                  <a:lnTo>
                    <a:pt x="62" y="32"/>
                  </a:lnTo>
                  <a:lnTo>
                    <a:pt x="60" y="44"/>
                  </a:lnTo>
                  <a:lnTo>
                    <a:pt x="53" y="54"/>
                  </a:lnTo>
                  <a:lnTo>
                    <a:pt x="43" y="61"/>
                  </a:lnTo>
                  <a:lnTo>
                    <a:pt x="31" y="63"/>
                  </a:lnTo>
                  <a:lnTo>
                    <a:pt x="19" y="61"/>
                  </a:lnTo>
                  <a:lnTo>
                    <a:pt x="9" y="54"/>
                  </a:lnTo>
                  <a:lnTo>
                    <a:pt x="3" y="44"/>
                  </a:lnTo>
                  <a:lnTo>
                    <a:pt x="0" y="32"/>
                  </a:lnTo>
                  <a:lnTo>
                    <a:pt x="3" y="20"/>
                  </a:lnTo>
                  <a:lnTo>
                    <a:pt x="9" y="10"/>
                  </a:lnTo>
                  <a:lnTo>
                    <a:pt x="19" y="4"/>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4" name="Freeform 211"/>
            <p:cNvSpPr>
              <a:spLocks/>
            </p:cNvSpPr>
            <p:nvPr/>
          </p:nvSpPr>
          <p:spPr bwMode="auto">
            <a:xfrm>
              <a:off x="4322763" y="1444625"/>
              <a:ext cx="4763" cy="4763"/>
            </a:xfrm>
            <a:custGeom>
              <a:avLst/>
              <a:gdLst>
                <a:gd name="T0" fmla="*/ 31 w 62"/>
                <a:gd name="T1" fmla="*/ 0 h 62"/>
                <a:gd name="T2" fmla="*/ 43 w 62"/>
                <a:gd name="T3" fmla="*/ 3 h 62"/>
                <a:gd name="T4" fmla="*/ 53 w 62"/>
                <a:gd name="T5" fmla="*/ 10 h 62"/>
                <a:gd name="T6" fmla="*/ 60 w 62"/>
                <a:gd name="T7" fmla="*/ 19 h 62"/>
                <a:gd name="T8" fmla="*/ 62 w 62"/>
                <a:gd name="T9" fmla="*/ 31 h 62"/>
                <a:gd name="T10" fmla="*/ 60 w 62"/>
                <a:gd name="T11" fmla="*/ 41 h 62"/>
                <a:gd name="T12" fmla="*/ 55 w 62"/>
                <a:gd name="T13" fmla="*/ 50 h 62"/>
                <a:gd name="T14" fmla="*/ 48 w 62"/>
                <a:gd name="T15" fmla="*/ 57 h 62"/>
                <a:gd name="T16" fmla="*/ 39 w 62"/>
                <a:gd name="T17" fmla="*/ 61 h 62"/>
                <a:gd name="T18" fmla="*/ 35 w 62"/>
                <a:gd name="T19" fmla="*/ 62 h 62"/>
                <a:gd name="T20" fmla="*/ 31 w 62"/>
                <a:gd name="T21" fmla="*/ 62 h 62"/>
                <a:gd name="T22" fmla="*/ 19 w 62"/>
                <a:gd name="T23" fmla="*/ 60 h 62"/>
                <a:gd name="T24" fmla="*/ 9 w 62"/>
                <a:gd name="T25" fmla="*/ 53 h 62"/>
                <a:gd name="T26" fmla="*/ 3 w 62"/>
                <a:gd name="T27" fmla="*/ 44 h 62"/>
                <a:gd name="T28" fmla="*/ 0 w 62"/>
                <a:gd name="T29" fmla="*/ 31 h 62"/>
                <a:gd name="T30" fmla="*/ 3 w 62"/>
                <a:gd name="T31" fmla="*/ 19 h 62"/>
                <a:gd name="T32" fmla="*/ 9 w 62"/>
                <a:gd name="T33" fmla="*/ 10 h 62"/>
                <a:gd name="T34" fmla="*/ 19 w 62"/>
                <a:gd name="T35" fmla="*/ 3 h 62"/>
                <a:gd name="T36" fmla="*/ 31 w 6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62">
                  <a:moveTo>
                    <a:pt x="31" y="0"/>
                  </a:moveTo>
                  <a:lnTo>
                    <a:pt x="43" y="3"/>
                  </a:lnTo>
                  <a:lnTo>
                    <a:pt x="53" y="10"/>
                  </a:lnTo>
                  <a:lnTo>
                    <a:pt x="60" y="19"/>
                  </a:lnTo>
                  <a:lnTo>
                    <a:pt x="62" y="31"/>
                  </a:lnTo>
                  <a:lnTo>
                    <a:pt x="60" y="41"/>
                  </a:lnTo>
                  <a:lnTo>
                    <a:pt x="55" y="50"/>
                  </a:lnTo>
                  <a:lnTo>
                    <a:pt x="48" y="57"/>
                  </a:lnTo>
                  <a:lnTo>
                    <a:pt x="39" y="61"/>
                  </a:lnTo>
                  <a:lnTo>
                    <a:pt x="35" y="62"/>
                  </a:lnTo>
                  <a:lnTo>
                    <a:pt x="31" y="62"/>
                  </a:lnTo>
                  <a:lnTo>
                    <a:pt x="19" y="60"/>
                  </a:lnTo>
                  <a:lnTo>
                    <a:pt x="9" y="53"/>
                  </a:lnTo>
                  <a:lnTo>
                    <a:pt x="3" y="44"/>
                  </a:lnTo>
                  <a:lnTo>
                    <a:pt x="0" y="31"/>
                  </a:lnTo>
                  <a:lnTo>
                    <a:pt x="3" y="19"/>
                  </a:lnTo>
                  <a:lnTo>
                    <a:pt x="9" y="10"/>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5" name="Freeform 212"/>
            <p:cNvSpPr>
              <a:spLocks/>
            </p:cNvSpPr>
            <p:nvPr/>
          </p:nvSpPr>
          <p:spPr bwMode="auto">
            <a:xfrm>
              <a:off x="4394200" y="1409700"/>
              <a:ext cx="6350" cy="6350"/>
            </a:xfrm>
            <a:custGeom>
              <a:avLst/>
              <a:gdLst>
                <a:gd name="T0" fmla="*/ 31 w 63"/>
                <a:gd name="T1" fmla="*/ 0 h 63"/>
                <a:gd name="T2" fmla="*/ 43 w 63"/>
                <a:gd name="T3" fmla="*/ 3 h 63"/>
                <a:gd name="T4" fmla="*/ 54 w 63"/>
                <a:gd name="T5" fmla="*/ 9 h 63"/>
                <a:gd name="T6" fmla="*/ 60 w 63"/>
                <a:gd name="T7" fmla="*/ 19 h 63"/>
                <a:gd name="T8" fmla="*/ 63 w 63"/>
                <a:gd name="T9" fmla="*/ 31 h 63"/>
                <a:gd name="T10" fmla="*/ 60 w 63"/>
                <a:gd name="T11" fmla="*/ 43 h 63"/>
                <a:gd name="T12" fmla="*/ 54 w 63"/>
                <a:gd name="T13" fmla="*/ 53 h 63"/>
                <a:gd name="T14" fmla="*/ 43 w 63"/>
                <a:gd name="T15" fmla="*/ 61 h 63"/>
                <a:gd name="T16" fmla="*/ 31 w 63"/>
                <a:gd name="T17" fmla="*/ 63 h 63"/>
                <a:gd name="T18" fmla="*/ 19 w 63"/>
                <a:gd name="T19" fmla="*/ 61 h 63"/>
                <a:gd name="T20" fmla="*/ 9 w 63"/>
                <a:gd name="T21" fmla="*/ 53 h 63"/>
                <a:gd name="T22" fmla="*/ 3 w 63"/>
                <a:gd name="T23" fmla="*/ 43 h 63"/>
                <a:gd name="T24" fmla="*/ 0 w 63"/>
                <a:gd name="T25" fmla="*/ 31 h 63"/>
                <a:gd name="T26" fmla="*/ 3 w 63"/>
                <a:gd name="T27" fmla="*/ 19 h 63"/>
                <a:gd name="T28" fmla="*/ 9 w 63"/>
                <a:gd name="T29" fmla="*/ 9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3" y="3"/>
                  </a:lnTo>
                  <a:lnTo>
                    <a:pt x="54" y="9"/>
                  </a:lnTo>
                  <a:lnTo>
                    <a:pt x="60" y="19"/>
                  </a:lnTo>
                  <a:lnTo>
                    <a:pt x="63" y="31"/>
                  </a:lnTo>
                  <a:lnTo>
                    <a:pt x="60" y="43"/>
                  </a:lnTo>
                  <a:lnTo>
                    <a:pt x="54" y="53"/>
                  </a:lnTo>
                  <a:lnTo>
                    <a:pt x="43" y="61"/>
                  </a:lnTo>
                  <a:lnTo>
                    <a:pt x="31" y="63"/>
                  </a:lnTo>
                  <a:lnTo>
                    <a:pt x="19" y="61"/>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6" name="Freeform 213"/>
            <p:cNvSpPr>
              <a:spLocks/>
            </p:cNvSpPr>
            <p:nvPr/>
          </p:nvSpPr>
          <p:spPr bwMode="auto">
            <a:xfrm>
              <a:off x="4402138" y="1414463"/>
              <a:ext cx="6350" cy="4763"/>
            </a:xfrm>
            <a:custGeom>
              <a:avLst/>
              <a:gdLst>
                <a:gd name="T0" fmla="*/ 31 w 61"/>
                <a:gd name="T1" fmla="*/ 0 h 63"/>
                <a:gd name="T2" fmla="*/ 43 w 61"/>
                <a:gd name="T3" fmla="*/ 3 h 63"/>
                <a:gd name="T4" fmla="*/ 52 w 61"/>
                <a:gd name="T5" fmla="*/ 9 h 63"/>
                <a:gd name="T6" fmla="*/ 59 w 61"/>
                <a:gd name="T7" fmla="*/ 20 h 63"/>
                <a:gd name="T8" fmla="*/ 61 w 61"/>
                <a:gd name="T9" fmla="*/ 32 h 63"/>
                <a:gd name="T10" fmla="*/ 59 w 61"/>
                <a:gd name="T11" fmla="*/ 44 h 63"/>
                <a:gd name="T12" fmla="*/ 52 w 61"/>
                <a:gd name="T13" fmla="*/ 54 h 63"/>
                <a:gd name="T14" fmla="*/ 43 w 61"/>
                <a:gd name="T15" fmla="*/ 61 h 63"/>
                <a:gd name="T16" fmla="*/ 31 w 61"/>
                <a:gd name="T17" fmla="*/ 63 h 63"/>
                <a:gd name="T18" fmla="*/ 19 w 61"/>
                <a:gd name="T19" fmla="*/ 61 h 63"/>
                <a:gd name="T20" fmla="*/ 9 w 61"/>
                <a:gd name="T21" fmla="*/ 54 h 63"/>
                <a:gd name="T22" fmla="*/ 2 w 61"/>
                <a:gd name="T23" fmla="*/ 44 h 63"/>
                <a:gd name="T24" fmla="*/ 0 w 61"/>
                <a:gd name="T25" fmla="*/ 32 h 63"/>
                <a:gd name="T26" fmla="*/ 2 w 61"/>
                <a:gd name="T27" fmla="*/ 20 h 63"/>
                <a:gd name="T28" fmla="*/ 9 w 61"/>
                <a:gd name="T29" fmla="*/ 9 h 63"/>
                <a:gd name="T30" fmla="*/ 19 w 61"/>
                <a:gd name="T31" fmla="*/ 3 h 63"/>
                <a:gd name="T32" fmla="*/ 31 w 61"/>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3">
                  <a:moveTo>
                    <a:pt x="31" y="0"/>
                  </a:moveTo>
                  <a:lnTo>
                    <a:pt x="43" y="3"/>
                  </a:lnTo>
                  <a:lnTo>
                    <a:pt x="52" y="9"/>
                  </a:lnTo>
                  <a:lnTo>
                    <a:pt x="59" y="20"/>
                  </a:lnTo>
                  <a:lnTo>
                    <a:pt x="61" y="32"/>
                  </a:lnTo>
                  <a:lnTo>
                    <a:pt x="59" y="44"/>
                  </a:lnTo>
                  <a:lnTo>
                    <a:pt x="52" y="54"/>
                  </a:lnTo>
                  <a:lnTo>
                    <a:pt x="43" y="61"/>
                  </a:lnTo>
                  <a:lnTo>
                    <a:pt x="31" y="63"/>
                  </a:lnTo>
                  <a:lnTo>
                    <a:pt x="19" y="61"/>
                  </a:lnTo>
                  <a:lnTo>
                    <a:pt x="9" y="54"/>
                  </a:lnTo>
                  <a:lnTo>
                    <a:pt x="2" y="44"/>
                  </a:lnTo>
                  <a:lnTo>
                    <a:pt x="0" y="32"/>
                  </a:lnTo>
                  <a:lnTo>
                    <a:pt x="2" y="20"/>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7" name="Freeform 214"/>
            <p:cNvSpPr>
              <a:spLocks/>
            </p:cNvSpPr>
            <p:nvPr/>
          </p:nvSpPr>
          <p:spPr bwMode="auto">
            <a:xfrm>
              <a:off x="4364038" y="1395413"/>
              <a:ext cx="6350" cy="4763"/>
            </a:xfrm>
            <a:custGeom>
              <a:avLst/>
              <a:gdLst>
                <a:gd name="T0" fmla="*/ 33 w 63"/>
                <a:gd name="T1" fmla="*/ 0 h 62"/>
                <a:gd name="T2" fmla="*/ 45 w 63"/>
                <a:gd name="T3" fmla="*/ 4 h 62"/>
                <a:gd name="T4" fmla="*/ 56 w 63"/>
                <a:gd name="T5" fmla="*/ 11 h 62"/>
                <a:gd name="T6" fmla="*/ 62 w 63"/>
                <a:gd name="T7" fmla="*/ 22 h 62"/>
                <a:gd name="T8" fmla="*/ 63 w 63"/>
                <a:gd name="T9" fmla="*/ 33 h 62"/>
                <a:gd name="T10" fmla="*/ 59 w 63"/>
                <a:gd name="T11" fmla="*/ 45 h 62"/>
                <a:gd name="T12" fmla="*/ 51 w 63"/>
                <a:gd name="T13" fmla="*/ 55 h 62"/>
                <a:gd name="T14" fmla="*/ 40 w 63"/>
                <a:gd name="T15" fmla="*/ 61 h 62"/>
                <a:gd name="T16" fmla="*/ 29 w 63"/>
                <a:gd name="T17" fmla="*/ 62 h 62"/>
                <a:gd name="T18" fmla="*/ 17 w 63"/>
                <a:gd name="T19" fmla="*/ 59 h 62"/>
                <a:gd name="T20" fmla="*/ 7 w 63"/>
                <a:gd name="T21" fmla="*/ 51 h 62"/>
                <a:gd name="T22" fmla="*/ 1 w 63"/>
                <a:gd name="T23" fmla="*/ 40 h 62"/>
                <a:gd name="T24" fmla="*/ 0 w 63"/>
                <a:gd name="T25" fmla="*/ 29 h 62"/>
                <a:gd name="T26" fmla="*/ 3 w 63"/>
                <a:gd name="T27" fmla="*/ 17 h 62"/>
                <a:gd name="T28" fmla="*/ 11 w 63"/>
                <a:gd name="T29" fmla="*/ 8 h 62"/>
                <a:gd name="T30" fmla="*/ 21 w 63"/>
                <a:gd name="T31" fmla="*/ 2 h 62"/>
                <a:gd name="T32" fmla="*/ 33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3" y="0"/>
                  </a:moveTo>
                  <a:lnTo>
                    <a:pt x="45" y="4"/>
                  </a:lnTo>
                  <a:lnTo>
                    <a:pt x="56" y="11"/>
                  </a:lnTo>
                  <a:lnTo>
                    <a:pt x="62" y="22"/>
                  </a:lnTo>
                  <a:lnTo>
                    <a:pt x="63" y="33"/>
                  </a:lnTo>
                  <a:lnTo>
                    <a:pt x="59" y="45"/>
                  </a:lnTo>
                  <a:lnTo>
                    <a:pt x="51" y="55"/>
                  </a:lnTo>
                  <a:lnTo>
                    <a:pt x="40" y="61"/>
                  </a:lnTo>
                  <a:lnTo>
                    <a:pt x="29" y="62"/>
                  </a:lnTo>
                  <a:lnTo>
                    <a:pt x="17" y="59"/>
                  </a:lnTo>
                  <a:lnTo>
                    <a:pt x="7" y="51"/>
                  </a:lnTo>
                  <a:lnTo>
                    <a:pt x="1" y="40"/>
                  </a:lnTo>
                  <a:lnTo>
                    <a:pt x="0" y="29"/>
                  </a:lnTo>
                  <a:lnTo>
                    <a:pt x="3" y="17"/>
                  </a:lnTo>
                  <a:lnTo>
                    <a:pt x="11" y="8"/>
                  </a:lnTo>
                  <a:lnTo>
                    <a:pt x="21" y="2"/>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8" name="Freeform 215"/>
            <p:cNvSpPr>
              <a:spLocks/>
            </p:cNvSpPr>
            <p:nvPr/>
          </p:nvSpPr>
          <p:spPr bwMode="auto">
            <a:xfrm>
              <a:off x="4371975" y="1398588"/>
              <a:ext cx="6350" cy="6350"/>
            </a:xfrm>
            <a:custGeom>
              <a:avLst/>
              <a:gdLst>
                <a:gd name="T0" fmla="*/ 30 w 61"/>
                <a:gd name="T1" fmla="*/ 0 h 62"/>
                <a:gd name="T2" fmla="*/ 43 w 61"/>
                <a:gd name="T3" fmla="*/ 3 h 62"/>
                <a:gd name="T4" fmla="*/ 52 w 61"/>
                <a:gd name="T5" fmla="*/ 9 h 62"/>
                <a:gd name="T6" fmla="*/ 59 w 61"/>
                <a:gd name="T7" fmla="*/ 19 h 62"/>
                <a:gd name="T8" fmla="*/ 61 w 61"/>
                <a:gd name="T9" fmla="*/ 31 h 62"/>
                <a:gd name="T10" fmla="*/ 59 w 61"/>
                <a:gd name="T11" fmla="*/ 43 h 62"/>
                <a:gd name="T12" fmla="*/ 52 w 61"/>
                <a:gd name="T13" fmla="*/ 53 h 62"/>
                <a:gd name="T14" fmla="*/ 43 w 61"/>
                <a:gd name="T15" fmla="*/ 60 h 62"/>
                <a:gd name="T16" fmla="*/ 30 w 61"/>
                <a:gd name="T17" fmla="*/ 62 h 62"/>
                <a:gd name="T18" fmla="*/ 18 w 61"/>
                <a:gd name="T19" fmla="*/ 60 h 62"/>
                <a:gd name="T20" fmla="*/ 9 w 61"/>
                <a:gd name="T21" fmla="*/ 53 h 62"/>
                <a:gd name="T22" fmla="*/ 2 w 61"/>
                <a:gd name="T23" fmla="*/ 43 h 62"/>
                <a:gd name="T24" fmla="*/ 0 w 61"/>
                <a:gd name="T25" fmla="*/ 31 h 62"/>
                <a:gd name="T26" fmla="*/ 2 w 61"/>
                <a:gd name="T27" fmla="*/ 19 h 62"/>
                <a:gd name="T28" fmla="*/ 9 w 61"/>
                <a:gd name="T29" fmla="*/ 9 h 62"/>
                <a:gd name="T30" fmla="*/ 18 w 61"/>
                <a:gd name="T31" fmla="*/ 3 h 62"/>
                <a:gd name="T32" fmla="*/ 30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0" y="0"/>
                  </a:moveTo>
                  <a:lnTo>
                    <a:pt x="43" y="3"/>
                  </a:lnTo>
                  <a:lnTo>
                    <a:pt x="52" y="9"/>
                  </a:lnTo>
                  <a:lnTo>
                    <a:pt x="59" y="19"/>
                  </a:lnTo>
                  <a:lnTo>
                    <a:pt x="61" y="31"/>
                  </a:lnTo>
                  <a:lnTo>
                    <a:pt x="59" y="43"/>
                  </a:lnTo>
                  <a:lnTo>
                    <a:pt x="52" y="53"/>
                  </a:lnTo>
                  <a:lnTo>
                    <a:pt x="43"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9" name="Freeform 216"/>
            <p:cNvSpPr>
              <a:spLocks/>
            </p:cNvSpPr>
            <p:nvPr/>
          </p:nvSpPr>
          <p:spPr bwMode="auto">
            <a:xfrm>
              <a:off x="4379913" y="1401763"/>
              <a:ext cx="4763" cy="6350"/>
            </a:xfrm>
            <a:custGeom>
              <a:avLst/>
              <a:gdLst>
                <a:gd name="T0" fmla="*/ 30 w 61"/>
                <a:gd name="T1" fmla="*/ 0 h 62"/>
                <a:gd name="T2" fmla="*/ 42 w 61"/>
                <a:gd name="T3" fmla="*/ 3 h 62"/>
                <a:gd name="T4" fmla="*/ 52 w 61"/>
                <a:gd name="T5" fmla="*/ 9 h 62"/>
                <a:gd name="T6" fmla="*/ 59 w 61"/>
                <a:gd name="T7" fmla="*/ 19 h 62"/>
                <a:gd name="T8" fmla="*/ 61 w 61"/>
                <a:gd name="T9" fmla="*/ 31 h 62"/>
                <a:gd name="T10" fmla="*/ 59 w 61"/>
                <a:gd name="T11" fmla="*/ 43 h 62"/>
                <a:gd name="T12" fmla="*/ 52 w 61"/>
                <a:gd name="T13" fmla="*/ 53 h 62"/>
                <a:gd name="T14" fmla="*/ 42 w 61"/>
                <a:gd name="T15" fmla="*/ 60 h 62"/>
                <a:gd name="T16" fmla="*/ 30 w 61"/>
                <a:gd name="T17" fmla="*/ 62 h 62"/>
                <a:gd name="T18" fmla="*/ 18 w 61"/>
                <a:gd name="T19" fmla="*/ 60 h 62"/>
                <a:gd name="T20" fmla="*/ 9 w 61"/>
                <a:gd name="T21" fmla="*/ 53 h 62"/>
                <a:gd name="T22" fmla="*/ 2 w 61"/>
                <a:gd name="T23" fmla="*/ 43 h 62"/>
                <a:gd name="T24" fmla="*/ 0 w 61"/>
                <a:gd name="T25" fmla="*/ 31 h 62"/>
                <a:gd name="T26" fmla="*/ 2 w 61"/>
                <a:gd name="T27" fmla="*/ 19 h 62"/>
                <a:gd name="T28" fmla="*/ 9 w 61"/>
                <a:gd name="T29" fmla="*/ 9 h 62"/>
                <a:gd name="T30" fmla="*/ 18 w 61"/>
                <a:gd name="T31" fmla="*/ 3 h 62"/>
                <a:gd name="T32" fmla="*/ 30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0" y="0"/>
                  </a:moveTo>
                  <a:lnTo>
                    <a:pt x="42" y="3"/>
                  </a:lnTo>
                  <a:lnTo>
                    <a:pt x="52" y="9"/>
                  </a:lnTo>
                  <a:lnTo>
                    <a:pt x="59" y="19"/>
                  </a:lnTo>
                  <a:lnTo>
                    <a:pt x="61" y="31"/>
                  </a:lnTo>
                  <a:lnTo>
                    <a:pt x="59" y="43"/>
                  </a:lnTo>
                  <a:lnTo>
                    <a:pt x="52" y="53"/>
                  </a:lnTo>
                  <a:lnTo>
                    <a:pt x="42"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0" name="Freeform 217"/>
            <p:cNvSpPr>
              <a:spLocks/>
            </p:cNvSpPr>
            <p:nvPr/>
          </p:nvSpPr>
          <p:spPr bwMode="auto">
            <a:xfrm>
              <a:off x="4386263" y="1406525"/>
              <a:ext cx="6350" cy="4763"/>
            </a:xfrm>
            <a:custGeom>
              <a:avLst/>
              <a:gdLst>
                <a:gd name="T0" fmla="*/ 34 w 63"/>
                <a:gd name="T1" fmla="*/ 0 h 62"/>
                <a:gd name="T2" fmla="*/ 46 w 63"/>
                <a:gd name="T3" fmla="*/ 4 h 62"/>
                <a:gd name="T4" fmla="*/ 55 w 63"/>
                <a:gd name="T5" fmla="*/ 11 h 62"/>
                <a:gd name="T6" fmla="*/ 60 w 63"/>
                <a:gd name="T7" fmla="*/ 19 h 62"/>
                <a:gd name="T8" fmla="*/ 63 w 63"/>
                <a:gd name="T9" fmla="*/ 29 h 62"/>
                <a:gd name="T10" fmla="*/ 62 w 63"/>
                <a:gd name="T11" fmla="*/ 39 h 62"/>
                <a:gd name="T12" fmla="*/ 61 w 63"/>
                <a:gd name="T13" fmla="*/ 41 h 62"/>
                <a:gd name="T14" fmla="*/ 60 w 63"/>
                <a:gd name="T15" fmla="*/ 43 h 62"/>
                <a:gd name="T16" fmla="*/ 60 w 63"/>
                <a:gd name="T17" fmla="*/ 45 h 62"/>
                <a:gd name="T18" fmla="*/ 58 w 63"/>
                <a:gd name="T19" fmla="*/ 48 h 62"/>
                <a:gd name="T20" fmla="*/ 56 w 63"/>
                <a:gd name="T21" fmla="*/ 51 h 62"/>
                <a:gd name="T22" fmla="*/ 48 w 63"/>
                <a:gd name="T23" fmla="*/ 58 h 62"/>
                <a:gd name="T24" fmla="*/ 39 w 63"/>
                <a:gd name="T25" fmla="*/ 61 h 62"/>
                <a:gd name="T26" fmla="*/ 28 w 63"/>
                <a:gd name="T27" fmla="*/ 62 h 62"/>
                <a:gd name="T28" fmla="*/ 17 w 63"/>
                <a:gd name="T29" fmla="*/ 59 h 62"/>
                <a:gd name="T30" fmla="*/ 7 w 63"/>
                <a:gd name="T31" fmla="*/ 51 h 62"/>
                <a:gd name="T32" fmla="*/ 2 w 63"/>
                <a:gd name="T33" fmla="*/ 41 h 62"/>
                <a:gd name="T34" fmla="*/ 0 w 63"/>
                <a:gd name="T35" fmla="*/ 29 h 62"/>
                <a:gd name="T36" fmla="*/ 4 w 63"/>
                <a:gd name="T37" fmla="*/ 17 h 62"/>
                <a:gd name="T38" fmla="*/ 11 w 63"/>
                <a:gd name="T39" fmla="*/ 7 h 62"/>
                <a:gd name="T40" fmla="*/ 23 w 63"/>
                <a:gd name="T41" fmla="*/ 2 h 62"/>
                <a:gd name="T42" fmla="*/ 34 w 63"/>
                <a:gd name="T4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2">
                  <a:moveTo>
                    <a:pt x="34" y="0"/>
                  </a:moveTo>
                  <a:lnTo>
                    <a:pt x="46" y="4"/>
                  </a:lnTo>
                  <a:lnTo>
                    <a:pt x="55" y="11"/>
                  </a:lnTo>
                  <a:lnTo>
                    <a:pt x="60" y="19"/>
                  </a:lnTo>
                  <a:lnTo>
                    <a:pt x="63" y="29"/>
                  </a:lnTo>
                  <a:lnTo>
                    <a:pt x="62" y="39"/>
                  </a:lnTo>
                  <a:lnTo>
                    <a:pt x="61" y="41"/>
                  </a:lnTo>
                  <a:lnTo>
                    <a:pt x="60" y="43"/>
                  </a:lnTo>
                  <a:lnTo>
                    <a:pt x="60" y="45"/>
                  </a:lnTo>
                  <a:lnTo>
                    <a:pt x="58" y="48"/>
                  </a:lnTo>
                  <a:lnTo>
                    <a:pt x="56" y="51"/>
                  </a:lnTo>
                  <a:lnTo>
                    <a:pt x="48" y="58"/>
                  </a:lnTo>
                  <a:lnTo>
                    <a:pt x="39" y="61"/>
                  </a:lnTo>
                  <a:lnTo>
                    <a:pt x="28" y="62"/>
                  </a:lnTo>
                  <a:lnTo>
                    <a:pt x="17" y="59"/>
                  </a:lnTo>
                  <a:lnTo>
                    <a:pt x="7" y="51"/>
                  </a:lnTo>
                  <a:lnTo>
                    <a:pt x="2" y="41"/>
                  </a:lnTo>
                  <a:lnTo>
                    <a:pt x="0" y="29"/>
                  </a:lnTo>
                  <a:lnTo>
                    <a:pt x="4" y="17"/>
                  </a:lnTo>
                  <a:lnTo>
                    <a:pt x="11" y="7"/>
                  </a:lnTo>
                  <a:lnTo>
                    <a:pt x="23" y="2"/>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1" name="Freeform 218"/>
            <p:cNvSpPr>
              <a:spLocks/>
            </p:cNvSpPr>
            <p:nvPr/>
          </p:nvSpPr>
          <p:spPr bwMode="auto">
            <a:xfrm>
              <a:off x="4257675" y="1406525"/>
              <a:ext cx="4763" cy="4763"/>
            </a:xfrm>
            <a:custGeom>
              <a:avLst/>
              <a:gdLst>
                <a:gd name="T0" fmla="*/ 29 w 63"/>
                <a:gd name="T1" fmla="*/ 0 h 61"/>
                <a:gd name="T2" fmla="*/ 41 w 63"/>
                <a:gd name="T3" fmla="*/ 1 h 61"/>
                <a:gd name="T4" fmla="*/ 52 w 63"/>
                <a:gd name="T5" fmla="*/ 7 h 61"/>
                <a:gd name="T6" fmla="*/ 60 w 63"/>
                <a:gd name="T7" fmla="*/ 16 h 61"/>
                <a:gd name="T8" fmla="*/ 63 w 63"/>
                <a:gd name="T9" fmla="*/ 28 h 61"/>
                <a:gd name="T10" fmla="*/ 62 w 63"/>
                <a:gd name="T11" fmla="*/ 40 h 61"/>
                <a:gd name="T12" fmla="*/ 56 w 63"/>
                <a:gd name="T13" fmla="*/ 50 h 61"/>
                <a:gd name="T14" fmla="*/ 46 w 63"/>
                <a:gd name="T15" fmla="*/ 58 h 61"/>
                <a:gd name="T16" fmla="*/ 35 w 63"/>
                <a:gd name="T17" fmla="*/ 61 h 61"/>
                <a:gd name="T18" fmla="*/ 24 w 63"/>
                <a:gd name="T19" fmla="*/ 61 h 61"/>
                <a:gd name="T20" fmla="*/ 15 w 63"/>
                <a:gd name="T21" fmla="*/ 57 h 61"/>
                <a:gd name="T22" fmla="*/ 7 w 63"/>
                <a:gd name="T23" fmla="*/ 50 h 61"/>
                <a:gd name="T24" fmla="*/ 6 w 63"/>
                <a:gd name="T25" fmla="*/ 48 h 61"/>
                <a:gd name="T26" fmla="*/ 5 w 63"/>
                <a:gd name="T27" fmla="*/ 46 h 61"/>
                <a:gd name="T28" fmla="*/ 4 w 63"/>
                <a:gd name="T29" fmla="*/ 44 h 61"/>
                <a:gd name="T30" fmla="*/ 0 w 63"/>
                <a:gd name="T31" fmla="*/ 33 h 61"/>
                <a:gd name="T32" fmla="*/ 2 w 63"/>
                <a:gd name="T33" fmla="*/ 21 h 61"/>
                <a:gd name="T34" fmla="*/ 7 w 63"/>
                <a:gd name="T35" fmla="*/ 11 h 61"/>
                <a:gd name="T36" fmla="*/ 17 w 63"/>
                <a:gd name="T37" fmla="*/ 3 h 61"/>
                <a:gd name="T38" fmla="*/ 29 w 63"/>
                <a:gd name="T3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61">
                  <a:moveTo>
                    <a:pt x="29" y="0"/>
                  </a:moveTo>
                  <a:lnTo>
                    <a:pt x="41" y="1"/>
                  </a:lnTo>
                  <a:lnTo>
                    <a:pt x="52" y="7"/>
                  </a:lnTo>
                  <a:lnTo>
                    <a:pt x="60" y="16"/>
                  </a:lnTo>
                  <a:lnTo>
                    <a:pt x="63" y="28"/>
                  </a:lnTo>
                  <a:lnTo>
                    <a:pt x="62" y="40"/>
                  </a:lnTo>
                  <a:lnTo>
                    <a:pt x="56" y="50"/>
                  </a:lnTo>
                  <a:lnTo>
                    <a:pt x="46" y="58"/>
                  </a:lnTo>
                  <a:lnTo>
                    <a:pt x="35" y="61"/>
                  </a:lnTo>
                  <a:lnTo>
                    <a:pt x="24" y="61"/>
                  </a:lnTo>
                  <a:lnTo>
                    <a:pt x="15" y="57"/>
                  </a:lnTo>
                  <a:lnTo>
                    <a:pt x="7" y="50"/>
                  </a:lnTo>
                  <a:lnTo>
                    <a:pt x="6" y="48"/>
                  </a:lnTo>
                  <a:lnTo>
                    <a:pt x="5" y="46"/>
                  </a:lnTo>
                  <a:lnTo>
                    <a:pt x="4" y="44"/>
                  </a:lnTo>
                  <a:lnTo>
                    <a:pt x="0" y="33"/>
                  </a:lnTo>
                  <a:lnTo>
                    <a:pt x="2" y="21"/>
                  </a:lnTo>
                  <a:lnTo>
                    <a:pt x="7" y="11"/>
                  </a:lnTo>
                  <a:lnTo>
                    <a:pt x="17"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2" name="Freeform 219"/>
            <p:cNvSpPr>
              <a:spLocks/>
            </p:cNvSpPr>
            <p:nvPr/>
          </p:nvSpPr>
          <p:spPr bwMode="auto">
            <a:xfrm>
              <a:off x="4249738" y="1409700"/>
              <a:ext cx="6350" cy="6350"/>
            </a:xfrm>
            <a:custGeom>
              <a:avLst/>
              <a:gdLst>
                <a:gd name="T0" fmla="*/ 32 w 63"/>
                <a:gd name="T1" fmla="*/ 0 h 63"/>
                <a:gd name="T2" fmla="*/ 44 w 63"/>
                <a:gd name="T3" fmla="*/ 3 h 63"/>
                <a:gd name="T4" fmla="*/ 54 w 63"/>
                <a:gd name="T5" fmla="*/ 9 h 63"/>
                <a:gd name="T6" fmla="*/ 60 w 63"/>
                <a:gd name="T7" fmla="*/ 19 h 63"/>
                <a:gd name="T8" fmla="*/ 63 w 63"/>
                <a:gd name="T9" fmla="*/ 31 h 63"/>
                <a:gd name="T10" fmla="*/ 60 w 63"/>
                <a:gd name="T11" fmla="*/ 43 h 63"/>
                <a:gd name="T12" fmla="*/ 54 w 63"/>
                <a:gd name="T13" fmla="*/ 53 h 63"/>
                <a:gd name="T14" fmla="*/ 44 w 63"/>
                <a:gd name="T15" fmla="*/ 61 h 63"/>
                <a:gd name="T16" fmla="*/ 32 w 63"/>
                <a:gd name="T17" fmla="*/ 63 h 63"/>
                <a:gd name="T18" fmla="*/ 19 w 63"/>
                <a:gd name="T19" fmla="*/ 61 h 63"/>
                <a:gd name="T20" fmla="*/ 9 w 63"/>
                <a:gd name="T21" fmla="*/ 53 h 63"/>
                <a:gd name="T22" fmla="*/ 2 w 63"/>
                <a:gd name="T23" fmla="*/ 43 h 63"/>
                <a:gd name="T24" fmla="*/ 0 w 63"/>
                <a:gd name="T25" fmla="*/ 31 h 63"/>
                <a:gd name="T26" fmla="*/ 2 w 63"/>
                <a:gd name="T27" fmla="*/ 19 h 63"/>
                <a:gd name="T28" fmla="*/ 9 w 63"/>
                <a:gd name="T29" fmla="*/ 9 h 63"/>
                <a:gd name="T30" fmla="*/ 19 w 63"/>
                <a:gd name="T31" fmla="*/ 3 h 63"/>
                <a:gd name="T32" fmla="*/ 32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2" y="0"/>
                  </a:moveTo>
                  <a:lnTo>
                    <a:pt x="44" y="3"/>
                  </a:lnTo>
                  <a:lnTo>
                    <a:pt x="54" y="9"/>
                  </a:lnTo>
                  <a:lnTo>
                    <a:pt x="60" y="19"/>
                  </a:lnTo>
                  <a:lnTo>
                    <a:pt x="63" y="31"/>
                  </a:lnTo>
                  <a:lnTo>
                    <a:pt x="60" y="43"/>
                  </a:lnTo>
                  <a:lnTo>
                    <a:pt x="54" y="53"/>
                  </a:lnTo>
                  <a:lnTo>
                    <a:pt x="44" y="61"/>
                  </a:lnTo>
                  <a:lnTo>
                    <a:pt x="32" y="63"/>
                  </a:lnTo>
                  <a:lnTo>
                    <a:pt x="19" y="61"/>
                  </a:lnTo>
                  <a:lnTo>
                    <a:pt x="9" y="53"/>
                  </a:lnTo>
                  <a:lnTo>
                    <a:pt x="2" y="43"/>
                  </a:lnTo>
                  <a:lnTo>
                    <a:pt x="0" y="31"/>
                  </a:lnTo>
                  <a:lnTo>
                    <a:pt x="2" y="19"/>
                  </a:lnTo>
                  <a:lnTo>
                    <a:pt x="9" y="9"/>
                  </a:lnTo>
                  <a:lnTo>
                    <a:pt x="19"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3" name="Freeform 220"/>
            <p:cNvSpPr>
              <a:spLocks/>
            </p:cNvSpPr>
            <p:nvPr/>
          </p:nvSpPr>
          <p:spPr bwMode="auto">
            <a:xfrm>
              <a:off x="4241800" y="1414463"/>
              <a:ext cx="6350" cy="4763"/>
            </a:xfrm>
            <a:custGeom>
              <a:avLst/>
              <a:gdLst>
                <a:gd name="T0" fmla="*/ 31 w 62"/>
                <a:gd name="T1" fmla="*/ 0 h 63"/>
                <a:gd name="T2" fmla="*/ 43 w 62"/>
                <a:gd name="T3" fmla="*/ 3 h 63"/>
                <a:gd name="T4" fmla="*/ 53 w 62"/>
                <a:gd name="T5" fmla="*/ 9 h 63"/>
                <a:gd name="T6" fmla="*/ 59 w 62"/>
                <a:gd name="T7" fmla="*/ 20 h 63"/>
                <a:gd name="T8" fmla="*/ 62 w 62"/>
                <a:gd name="T9" fmla="*/ 32 h 63"/>
                <a:gd name="T10" fmla="*/ 59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2 w 62"/>
                <a:gd name="T23" fmla="*/ 44 h 63"/>
                <a:gd name="T24" fmla="*/ 0 w 62"/>
                <a:gd name="T25" fmla="*/ 32 h 63"/>
                <a:gd name="T26" fmla="*/ 2 w 62"/>
                <a:gd name="T27" fmla="*/ 20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59" y="20"/>
                  </a:lnTo>
                  <a:lnTo>
                    <a:pt x="62" y="32"/>
                  </a:lnTo>
                  <a:lnTo>
                    <a:pt x="59" y="44"/>
                  </a:lnTo>
                  <a:lnTo>
                    <a:pt x="53" y="54"/>
                  </a:lnTo>
                  <a:lnTo>
                    <a:pt x="43" y="61"/>
                  </a:lnTo>
                  <a:lnTo>
                    <a:pt x="31" y="63"/>
                  </a:lnTo>
                  <a:lnTo>
                    <a:pt x="19" y="61"/>
                  </a:lnTo>
                  <a:lnTo>
                    <a:pt x="9" y="54"/>
                  </a:lnTo>
                  <a:lnTo>
                    <a:pt x="2" y="44"/>
                  </a:lnTo>
                  <a:lnTo>
                    <a:pt x="0" y="32"/>
                  </a:lnTo>
                  <a:lnTo>
                    <a:pt x="2" y="20"/>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4" name="Freeform 221"/>
            <p:cNvSpPr>
              <a:spLocks/>
            </p:cNvSpPr>
            <p:nvPr/>
          </p:nvSpPr>
          <p:spPr bwMode="auto">
            <a:xfrm>
              <a:off x="4279900" y="1395413"/>
              <a:ext cx="6350" cy="4763"/>
            </a:xfrm>
            <a:custGeom>
              <a:avLst/>
              <a:gdLst>
                <a:gd name="T0" fmla="*/ 30 w 63"/>
                <a:gd name="T1" fmla="*/ 0 h 62"/>
                <a:gd name="T2" fmla="*/ 41 w 63"/>
                <a:gd name="T3" fmla="*/ 2 h 62"/>
                <a:gd name="T4" fmla="*/ 52 w 63"/>
                <a:gd name="T5" fmla="*/ 8 h 62"/>
                <a:gd name="T6" fmla="*/ 59 w 63"/>
                <a:gd name="T7" fmla="*/ 17 h 62"/>
                <a:gd name="T8" fmla="*/ 63 w 63"/>
                <a:gd name="T9" fmla="*/ 29 h 62"/>
                <a:gd name="T10" fmla="*/ 61 w 63"/>
                <a:gd name="T11" fmla="*/ 41 h 62"/>
                <a:gd name="T12" fmla="*/ 56 w 63"/>
                <a:gd name="T13" fmla="*/ 51 h 62"/>
                <a:gd name="T14" fmla="*/ 46 w 63"/>
                <a:gd name="T15" fmla="*/ 59 h 62"/>
                <a:gd name="T16" fmla="*/ 34 w 63"/>
                <a:gd name="T17" fmla="*/ 62 h 62"/>
                <a:gd name="T18" fmla="*/ 22 w 63"/>
                <a:gd name="T19" fmla="*/ 61 h 62"/>
                <a:gd name="T20" fmla="*/ 12 w 63"/>
                <a:gd name="T21" fmla="*/ 55 h 62"/>
                <a:gd name="T22" fmla="*/ 3 w 63"/>
                <a:gd name="T23" fmla="*/ 45 h 62"/>
                <a:gd name="T24" fmla="*/ 0 w 63"/>
                <a:gd name="T25" fmla="*/ 33 h 62"/>
                <a:gd name="T26" fmla="*/ 1 w 63"/>
                <a:gd name="T27" fmla="*/ 22 h 62"/>
                <a:gd name="T28" fmla="*/ 7 w 63"/>
                <a:gd name="T29" fmla="*/ 11 h 62"/>
                <a:gd name="T30" fmla="*/ 18 w 63"/>
                <a:gd name="T31" fmla="*/ 4 h 62"/>
                <a:gd name="T32" fmla="*/ 30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0" y="0"/>
                  </a:moveTo>
                  <a:lnTo>
                    <a:pt x="41" y="2"/>
                  </a:lnTo>
                  <a:lnTo>
                    <a:pt x="52" y="8"/>
                  </a:lnTo>
                  <a:lnTo>
                    <a:pt x="59" y="17"/>
                  </a:lnTo>
                  <a:lnTo>
                    <a:pt x="63" y="29"/>
                  </a:lnTo>
                  <a:lnTo>
                    <a:pt x="61" y="41"/>
                  </a:lnTo>
                  <a:lnTo>
                    <a:pt x="56" y="51"/>
                  </a:lnTo>
                  <a:lnTo>
                    <a:pt x="46" y="59"/>
                  </a:lnTo>
                  <a:lnTo>
                    <a:pt x="34" y="62"/>
                  </a:lnTo>
                  <a:lnTo>
                    <a:pt x="22" y="61"/>
                  </a:lnTo>
                  <a:lnTo>
                    <a:pt x="12" y="55"/>
                  </a:lnTo>
                  <a:lnTo>
                    <a:pt x="3" y="45"/>
                  </a:lnTo>
                  <a:lnTo>
                    <a:pt x="0" y="33"/>
                  </a:lnTo>
                  <a:lnTo>
                    <a:pt x="1" y="22"/>
                  </a:lnTo>
                  <a:lnTo>
                    <a:pt x="7" y="11"/>
                  </a:lnTo>
                  <a:lnTo>
                    <a:pt x="18" y="4"/>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5" name="Freeform 222"/>
            <p:cNvSpPr>
              <a:spLocks/>
            </p:cNvSpPr>
            <p:nvPr/>
          </p:nvSpPr>
          <p:spPr bwMode="auto">
            <a:xfrm>
              <a:off x="4271963" y="1398588"/>
              <a:ext cx="6350" cy="6350"/>
            </a:xfrm>
            <a:custGeom>
              <a:avLst/>
              <a:gdLst>
                <a:gd name="T0" fmla="*/ 31 w 62"/>
                <a:gd name="T1" fmla="*/ 0 h 62"/>
                <a:gd name="T2" fmla="*/ 43 w 62"/>
                <a:gd name="T3" fmla="*/ 3 h 62"/>
                <a:gd name="T4" fmla="*/ 53 w 62"/>
                <a:gd name="T5" fmla="*/ 9 h 62"/>
                <a:gd name="T6" fmla="*/ 59 w 62"/>
                <a:gd name="T7" fmla="*/ 19 h 62"/>
                <a:gd name="T8" fmla="*/ 62 w 62"/>
                <a:gd name="T9" fmla="*/ 31 h 62"/>
                <a:gd name="T10" fmla="*/ 59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2 w 62"/>
                <a:gd name="T23" fmla="*/ 43 h 62"/>
                <a:gd name="T24" fmla="*/ 0 w 62"/>
                <a:gd name="T25" fmla="*/ 31 h 62"/>
                <a:gd name="T26" fmla="*/ 2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59" y="19"/>
                  </a:lnTo>
                  <a:lnTo>
                    <a:pt x="62" y="31"/>
                  </a:lnTo>
                  <a:lnTo>
                    <a:pt x="59" y="43"/>
                  </a:lnTo>
                  <a:lnTo>
                    <a:pt x="53" y="53"/>
                  </a:lnTo>
                  <a:lnTo>
                    <a:pt x="43" y="60"/>
                  </a:lnTo>
                  <a:lnTo>
                    <a:pt x="31" y="62"/>
                  </a:lnTo>
                  <a:lnTo>
                    <a:pt x="19" y="60"/>
                  </a:lnTo>
                  <a:lnTo>
                    <a:pt x="9" y="53"/>
                  </a:lnTo>
                  <a:lnTo>
                    <a:pt x="2" y="43"/>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6" name="Freeform 223"/>
            <p:cNvSpPr>
              <a:spLocks/>
            </p:cNvSpPr>
            <p:nvPr/>
          </p:nvSpPr>
          <p:spPr bwMode="auto">
            <a:xfrm>
              <a:off x="4265613" y="1401763"/>
              <a:ext cx="4763" cy="6350"/>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7" name="Freeform 224"/>
            <p:cNvSpPr>
              <a:spLocks/>
            </p:cNvSpPr>
            <p:nvPr/>
          </p:nvSpPr>
          <p:spPr bwMode="auto">
            <a:xfrm>
              <a:off x="4257675" y="1333500"/>
              <a:ext cx="4763" cy="6350"/>
            </a:xfrm>
            <a:custGeom>
              <a:avLst/>
              <a:gdLst>
                <a:gd name="T0" fmla="*/ 34 w 62"/>
                <a:gd name="T1" fmla="*/ 0 h 61"/>
                <a:gd name="T2" fmla="*/ 45 w 62"/>
                <a:gd name="T3" fmla="*/ 3 h 61"/>
                <a:gd name="T4" fmla="*/ 55 w 62"/>
                <a:gd name="T5" fmla="*/ 10 h 61"/>
                <a:gd name="T6" fmla="*/ 60 w 62"/>
                <a:gd name="T7" fmla="*/ 21 h 61"/>
                <a:gd name="T8" fmla="*/ 62 w 62"/>
                <a:gd name="T9" fmla="*/ 32 h 61"/>
                <a:gd name="T10" fmla="*/ 59 w 62"/>
                <a:gd name="T11" fmla="*/ 44 h 61"/>
                <a:gd name="T12" fmla="*/ 51 w 62"/>
                <a:gd name="T13" fmla="*/ 54 h 61"/>
                <a:gd name="T14" fmla="*/ 40 w 62"/>
                <a:gd name="T15" fmla="*/ 59 h 61"/>
                <a:gd name="T16" fmla="*/ 28 w 62"/>
                <a:gd name="T17" fmla="*/ 61 h 61"/>
                <a:gd name="T18" fmla="*/ 16 w 62"/>
                <a:gd name="T19" fmla="*/ 58 h 61"/>
                <a:gd name="T20" fmla="*/ 8 w 62"/>
                <a:gd name="T21" fmla="*/ 51 h 61"/>
                <a:gd name="T22" fmla="*/ 2 w 62"/>
                <a:gd name="T23" fmla="*/ 43 h 61"/>
                <a:gd name="T24" fmla="*/ 0 w 62"/>
                <a:gd name="T25" fmla="*/ 33 h 61"/>
                <a:gd name="T26" fmla="*/ 1 w 62"/>
                <a:gd name="T27" fmla="*/ 22 h 61"/>
                <a:gd name="T28" fmla="*/ 1 w 62"/>
                <a:gd name="T29" fmla="*/ 20 h 61"/>
                <a:gd name="T30" fmla="*/ 2 w 62"/>
                <a:gd name="T31" fmla="*/ 18 h 61"/>
                <a:gd name="T32" fmla="*/ 3 w 62"/>
                <a:gd name="T33" fmla="*/ 16 h 61"/>
                <a:gd name="T34" fmla="*/ 4 w 62"/>
                <a:gd name="T35" fmla="*/ 13 h 61"/>
                <a:gd name="T36" fmla="*/ 6 w 62"/>
                <a:gd name="T37" fmla="*/ 11 h 61"/>
                <a:gd name="T38" fmla="*/ 14 w 62"/>
                <a:gd name="T39" fmla="*/ 4 h 61"/>
                <a:gd name="T40" fmla="*/ 24 w 62"/>
                <a:gd name="T41" fmla="*/ 0 h 61"/>
                <a:gd name="T42" fmla="*/ 34 w 62"/>
                <a:gd name="T4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61">
                  <a:moveTo>
                    <a:pt x="34" y="0"/>
                  </a:moveTo>
                  <a:lnTo>
                    <a:pt x="45" y="3"/>
                  </a:lnTo>
                  <a:lnTo>
                    <a:pt x="55" y="10"/>
                  </a:lnTo>
                  <a:lnTo>
                    <a:pt x="60" y="21"/>
                  </a:lnTo>
                  <a:lnTo>
                    <a:pt x="62" y="32"/>
                  </a:lnTo>
                  <a:lnTo>
                    <a:pt x="59" y="44"/>
                  </a:lnTo>
                  <a:lnTo>
                    <a:pt x="51" y="54"/>
                  </a:lnTo>
                  <a:lnTo>
                    <a:pt x="40" y="59"/>
                  </a:lnTo>
                  <a:lnTo>
                    <a:pt x="28" y="61"/>
                  </a:lnTo>
                  <a:lnTo>
                    <a:pt x="16" y="58"/>
                  </a:lnTo>
                  <a:lnTo>
                    <a:pt x="8" y="51"/>
                  </a:lnTo>
                  <a:lnTo>
                    <a:pt x="2" y="43"/>
                  </a:lnTo>
                  <a:lnTo>
                    <a:pt x="0" y="33"/>
                  </a:lnTo>
                  <a:lnTo>
                    <a:pt x="1" y="22"/>
                  </a:lnTo>
                  <a:lnTo>
                    <a:pt x="1" y="20"/>
                  </a:lnTo>
                  <a:lnTo>
                    <a:pt x="2" y="18"/>
                  </a:lnTo>
                  <a:lnTo>
                    <a:pt x="3" y="16"/>
                  </a:lnTo>
                  <a:lnTo>
                    <a:pt x="4" y="13"/>
                  </a:lnTo>
                  <a:lnTo>
                    <a:pt x="6" y="11"/>
                  </a:lnTo>
                  <a:lnTo>
                    <a:pt x="14" y="4"/>
                  </a:lnTo>
                  <a:lnTo>
                    <a:pt x="24" y="0"/>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8" name="Freeform 225"/>
            <p:cNvSpPr>
              <a:spLocks/>
            </p:cNvSpPr>
            <p:nvPr/>
          </p:nvSpPr>
          <p:spPr bwMode="auto">
            <a:xfrm>
              <a:off x="4249738" y="1330325"/>
              <a:ext cx="6350" cy="6350"/>
            </a:xfrm>
            <a:custGeom>
              <a:avLst/>
              <a:gdLst>
                <a:gd name="T0" fmla="*/ 32 w 63"/>
                <a:gd name="T1" fmla="*/ 0 h 63"/>
                <a:gd name="T2" fmla="*/ 44 w 63"/>
                <a:gd name="T3" fmla="*/ 3 h 63"/>
                <a:gd name="T4" fmla="*/ 54 w 63"/>
                <a:gd name="T5" fmla="*/ 9 h 63"/>
                <a:gd name="T6" fmla="*/ 61 w 63"/>
                <a:gd name="T7" fmla="*/ 19 h 63"/>
                <a:gd name="T8" fmla="*/ 63 w 63"/>
                <a:gd name="T9" fmla="*/ 32 h 63"/>
                <a:gd name="T10" fmla="*/ 61 w 63"/>
                <a:gd name="T11" fmla="*/ 44 h 63"/>
                <a:gd name="T12" fmla="*/ 54 w 63"/>
                <a:gd name="T13" fmla="*/ 54 h 63"/>
                <a:gd name="T14" fmla="*/ 44 w 63"/>
                <a:gd name="T15" fmla="*/ 61 h 63"/>
                <a:gd name="T16" fmla="*/ 32 w 63"/>
                <a:gd name="T17" fmla="*/ 63 h 63"/>
                <a:gd name="T18" fmla="*/ 19 w 63"/>
                <a:gd name="T19" fmla="*/ 61 h 63"/>
                <a:gd name="T20" fmla="*/ 9 w 63"/>
                <a:gd name="T21" fmla="*/ 54 h 63"/>
                <a:gd name="T22" fmla="*/ 3 w 63"/>
                <a:gd name="T23" fmla="*/ 44 h 63"/>
                <a:gd name="T24" fmla="*/ 0 w 63"/>
                <a:gd name="T25" fmla="*/ 32 h 63"/>
                <a:gd name="T26" fmla="*/ 3 w 63"/>
                <a:gd name="T27" fmla="*/ 19 h 63"/>
                <a:gd name="T28" fmla="*/ 9 w 63"/>
                <a:gd name="T29" fmla="*/ 9 h 63"/>
                <a:gd name="T30" fmla="*/ 19 w 63"/>
                <a:gd name="T31" fmla="*/ 3 h 63"/>
                <a:gd name="T32" fmla="*/ 32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2" y="0"/>
                  </a:moveTo>
                  <a:lnTo>
                    <a:pt x="44" y="3"/>
                  </a:lnTo>
                  <a:lnTo>
                    <a:pt x="54" y="9"/>
                  </a:lnTo>
                  <a:lnTo>
                    <a:pt x="61" y="19"/>
                  </a:lnTo>
                  <a:lnTo>
                    <a:pt x="63" y="32"/>
                  </a:lnTo>
                  <a:lnTo>
                    <a:pt x="61" y="44"/>
                  </a:lnTo>
                  <a:lnTo>
                    <a:pt x="54" y="54"/>
                  </a:lnTo>
                  <a:lnTo>
                    <a:pt x="44" y="61"/>
                  </a:lnTo>
                  <a:lnTo>
                    <a:pt x="32" y="63"/>
                  </a:lnTo>
                  <a:lnTo>
                    <a:pt x="19" y="61"/>
                  </a:lnTo>
                  <a:lnTo>
                    <a:pt x="9" y="54"/>
                  </a:lnTo>
                  <a:lnTo>
                    <a:pt x="3" y="44"/>
                  </a:lnTo>
                  <a:lnTo>
                    <a:pt x="0" y="32"/>
                  </a:lnTo>
                  <a:lnTo>
                    <a:pt x="3" y="19"/>
                  </a:lnTo>
                  <a:lnTo>
                    <a:pt x="9" y="9"/>
                  </a:lnTo>
                  <a:lnTo>
                    <a:pt x="19"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9" name="Freeform 226"/>
            <p:cNvSpPr>
              <a:spLocks/>
            </p:cNvSpPr>
            <p:nvPr/>
          </p:nvSpPr>
          <p:spPr bwMode="auto">
            <a:xfrm>
              <a:off x="4241800" y="1325563"/>
              <a:ext cx="6350" cy="6350"/>
            </a:xfrm>
            <a:custGeom>
              <a:avLst/>
              <a:gdLst>
                <a:gd name="T0" fmla="*/ 31 w 62"/>
                <a:gd name="T1" fmla="*/ 0 h 62"/>
                <a:gd name="T2" fmla="*/ 43 w 62"/>
                <a:gd name="T3" fmla="*/ 2 h 62"/>
                <a:gd name="T4" fmla="*/ 53 w 62"/>
                <a:gd name="T5" fmla="*/ 9 h 62"/>
                <a:gd name="T6" fmla="*/ 59 w 62"/>
                <a:gd name="T7" fmla="*/ 19 h 62"/>
                <a:gd name="T8" fmla="*/ 62 w 62"/>
                <a:gd name="T9" fmla="*/ 31 h 62"/>
                <a:gd name="T10" fmla="*/ 59 w 62"/>
                <a:gd name="T11" fmla="*/ 43 h 62"/>
                <a:gd name="T12" fmla="*/ 53 w 62"/>
                <a:gd name="T13" fmla="*/ 53 h 62"/>
                <a:gd name="T14" fmla="*/ 43 w 62"/>
                <a:gd name="T15" fmla="*/ 59 h 62"/>
                <a:gd name="T16" fmla="*/ 31 w 62"/>
                <a:gd name="T17" fmla="*/ 62 h 62"/>
                <a:gd name="T18" fmla="*/ 19 w 62"/>
                <a:gd name="T19" fmla="*/ 59 h 62"/>
                <a:gd name="T20" fmla="*/ 9 w 62"/>
                <a:gd name="T21" fmla="*/ 53 h 62"/>
                <a:gd name="T22" fmla="*/ 2 w 62"/>
                <a:gd name="T23" fmla="*/ 43 h 62"/>
                <a:gd name="T24" fmla="*/ 0 w 62"/>
                <a:gd name="T25" fmla="*/ 31 h 62"/>
                <a:gd name="T26" fmla="*/ 2 w 62"/>
                <a:gd name="T27" fmla="*/ 19 h 62"/>
                <a:gd name="T28" fmla="*/ 9 w 62"/>
                <a:gd name="T29" fmla="*/ 9 h 62"/>
                <a:gd name="T30" fmla="*/ 19 w 62"/>
                <a:gd name="T31" fmla="*/ 2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2"/>
                  </a:lnTo>
                  <a:lnTo>
                    <a:pt x="53" y="9"/>
                  </a:lnTo>
                  <a:lnTo>
                    <a:pt x="59" y="19"/>
                  </a:lnTo>
                  <a:lnTo>
                    <a:pt x="62" y="31"/>
                  </a:lnTo>
                  <a:lnTo>
                    <a:pt x="59" y="43"/>
                  </a:lnTo>
                  <a:lnTo>
                    <a:pt x="53" y="53"/>
                  </a:lnTo>
                  <a:lnTo>
                    <a:pt x="43" y="59"/>
                  </a:lnTo>
                  <a:lnTo>
                    <a:pt x="31" y="62"/>
                  </a:lnTo>
                  <a:lnTo>
                    <a:pt x="19" y="59"/>
                  </a:lnTo>
                  <a:lnTo>
                    <a:pt x="9" y="53"/>
                  </a:lnTo>
                  <a:lnTo>
                    <a:pt x="2" y="43"/>
                  </a:lnTo>
                  <a:lnTo>
                    <a:pt x="0" y="31"/>
                  </a:lnTo>
                  <a:lnTo>
                    <a:pt x="2"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0" name="Freeform 227"/>
            <p:cNvSpPr>
              <a:spLocks/>
            </p:cNvSpPr>
            <p:nvPr/>
          </p:nvSpPr>
          <p:spPr bwMode="auto">
            <a:xfrm>
              <a:off x="4279900" y="1346200"/>
              <a:ext cx="6350" cy="4763"/>
            </a:xfrm>
            <a:custGeom>
              <a:avLst/>
              <a:gdLst>
                <a:gd name="T0" fmla="*/ 34 w 63"/>
                <a:gd name="T1" fmla="*/ 0 h 62"/>
                <a:gd name="T2" fmla="*/ 46 w 63"/>
                <a:gd name="T3" fmla="*/ 4 h 62"/>
                <a:gd name="T4" fmla="*/ 54 w 63"/>
                <a:gd name="T5" fmla="*/ 9 h 62"/>
                <a:gd name="T6" fmla="*/ 60 w 63"/>
                <a:gd name="T7" fmla="*/ 17 h 62"/>
                <a:gd name="T8" fmla="*/ 63 w 63"/>
                <a:gd name="T9" fmla="*/ 26 h 62"/>
                <a:gd name="T10" fmla="*/ 63 w 63"/>
                <a:gd name="T11" fmla="*/ 36 h 62"/>
                <a:gd name="T12" fmla="*/ 59 w 63"/>
                <a:gd name="T13" fmla="*/ 45 h 62"/>
                <a:gd name="T14" fmla="*/ 52 w 63"/>
                <a:gd name="T15" fmla="*/ 55 h 62"/>
                <a:gd name="T16" fmla="*/ 41 w 63"/>
                <a:gd name="T17" fmla="*/ 60 h 62"/>
                <a:gd name="T18" fmla="*/ 30 w 63"/>
                <a:gd name="T19" fmla="*/ 62 h 62"/>
                <a:gd name="T20" fmla="*/ 18 w 63"/>
                <a:gd name="T21" fmla="*/ 59 h 62"/>
                <a:gd name="T22" fmla="*/ 7 w 63"/>
                <a:gd name="T23" fmla="*/ 51 h 62"/>
                <a:gd name="T24" fmla="*/ 1 w 63"/>
                <a:gd name="T25" fmla="*/ 41 h 62"/>
                <a:gd name="T26" fmla="*/ 0 w 63"/>
                <a:gd name="T27" fmla="*/ 29 h 62"/>
                <a:gd name="T28" fmla="*/ 3 w 63"/>
                <a:gd name="T29" fmla="*/ 17 h 62"/>
                <a:gd name="T30" fmla="*/ 12 w 63"/>
                <a:gd name="T31" fmla="*/ 7 h 62"/>
                <a:gd name="T32" fmla="*/ 22 w 63"/>
                <a:gd name="T33" fmla="*/ 1 h 62"/>
                <a:gd name="T34" fmla="*/ 34 w 63"/>
                <a:gd name="T35"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3" h="62">
                  <a:moveTo>
                    <a:pt x="34" y="0"/>
                  </a:moveTo>
                  <a:lnTo>
                    <a:pt x="46" y="4"/>
                  </a:lnTo>
                  <a:lnTo>
                    <a:pt x="54" y="9"/>
                  </a:lnTo>
                  <a:lnTo>
                    <a:pt x="60" y="17"/>
                  </a:lnTo>
                  <a:lnTo>
                    <a:pt x="63" y="26"/>
                  </a:lnTo>
                  <a:lnTo>
                    <a:pt x="63" y="36"/>
                  </a:lnTo>
                  <a:lnTo>
                    <a:pt x="59" y="45"/>
                  </a:lnTo>
                  <a:lnTo>
                    <a:pt x="52" y="55"/>
                  </a:lnTo>
                  <a:lnTo>
                    <a:pt x="41" y="60"/>
                  </a:lnTo>
                  <a:lnTo>
                    <a:pt x="30" y="62"/>
                  </a:lnTo>
                  <a:lnTo>
                    <a:pt x="18" y="59"/>
                  </a:lnTo>
                  <a:lnTo>
                    <a:pt x="7" y="51"/>
                  </a:lnTo>
                  <a:lnTo>
                    <a:pt x="1" y="41"/>
                  </a:lnTo>
                  <a:lnTo>
                    <a:pt x="0" y="29"/>
                  </a:lnTo>
                  <a:lnTo>
                    <a:pt x="3" y="17"/>
                  </a:lnTo>
                  <a:lnTo>
                    <a:pt x="12" y="7"/>
                  </a:lnTo>
                  <a:lnTo>
                    <a:pt x="22" y="1"/>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1" name="Freeform 228"/>
            <p:cNvSpPr>
              <a:spLocks/>
            </p:cNvSpPr>
            <p:nvPr/>
          </p:nvSpPr>
          <p:spPr bwMode="auto">
            <a:xfrm>
              <a:off x="4271963" y="1341438"/>
              <a:ext cx="6350" cy="6350"/>
            </a:xfrm>
            <a:custGeom>
              <a:avLst/>
              <a:gdLst>
                <a:gd name="T0" fmla="*/ 31 w 62"/>
                <a:gd name="T1" fmla="*/ 0 h 62"/>
                <a:gd name="T2" fmla="*/ 43 w 62"/>
                <a:gd name="T3" fmla="*/ 3 h 62"/>
                <a:gd name="T4" fmla="*/ 53 w 62"/>
                <a:gd name="T5" fmla="*/ 9 h 62"/>
                <a:gd name="T6" fmla="*/ 59 w 62"/>
                <a:gd name="T7" fmla="*/ 19 h 62"/>
                <a:gd name="T8" fmla="*/ 62 w 62"/>
                <a:gd name="T9" fmla="*/ 31 h 62"/>
                <a:gd name="T10" fmla="*/ 59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2 w 62"/>
                <a:gd name="T23" fmla="*/ 43 h 62"/>
                <a:gd name="T24" fmla="*/ 0 w 62"/>
                <a:gd name="T25" fmla="*/ 31 h 62"/>
                <a:gd name="T26" fmla="*/ 2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59" y="19"/>
                  </a:lnTo>
                  <a:lnTo>
                    <a:pt x="62" y="31"/>
                  </a:lnTo>
                  <a:lnTo>
                    <a:pt x="59" y="43"/>
                  </a:lnTo>
                  <a:lnTo>
                    <a:pt x="53" y="53"/>
                  </a:lnTo>
                  <a:lnTo>
                    <a:pt x="43" y="60"/>
                  </a:lnTo>
                  <a:lnTo>
                    <a:pt x="31" y="62"/>
                  </a:lnTo>
                  <a:lnTo>
                    <a:pt x="19" y="60"/>
                  </a:lnTo>
                  <a:lnTo>
                    <a:pt x="9" y="53"/>
                  </a:lnTo>
                  <a:lnTo>
                    <a:pt x="2" y="43"/>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2" name="Freeform 229"/>
            <p:cNvSpPr>
              <a:spLocks/>
            </p:cNvSpPr>
            <p:nvPr/>
          </p:nvSpPr>
          <p:spPr bwMode="auto">
            <a:xfrm>
              <a:off x="4265613" y="1338263"/>
              <a:ext cx="4763" cy="4763"/>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3" name="Freeform 230"/>
            <p:cNvSpPr>
              <a:spLocks/>
            </p:cNvSpPr>
            <p:nvPr/>
          </p:nvSpPr>
          <p:spPr bwMode="auto">
            <a:xfrm>
              <a:off x="4394200" y="1330325"/>
              <a:ext cx="6350" cy="6350"/>
            </a:xfrm>
            <a:custGeom>
              <a:avLst/>
              <a:gdLst>
                <a:gd name="T0" fmla="*/ 31 w 63"/>
                <a:gd name="T1" fmla="*/ 0 h 63"/>
                <a:gd name="T2" fmla="*/ 43 w 63"/>
                <a:gd name="T3" fmla="*/ 3 h 63"/>
                <a:gd name="T4" fmla="*/ 54 w 63"/>
                <a:gd name="T5" fmla="*/ 9 h 63"/>
                <a:gd name="T6" fmla="*/ 60 w 63"/>
                <a:gd name="T7" fmla="*/ 19 h 63"/>
                <a:gd name="T8" fmla="*/ 63 w 63"/>
                <a:gd name="T9" fmla="*/ 32 h 63"/>
                <a:gd name="T10" fmla="*/ 60 w 63"/>
                <a:gd name="T11" fmla="*/ 44 h 63"/>
                <a:gd name="T12" fmla="*/ 54 w 63"/>
                <a:gd name="T13" fmla="*/ 54 h 63"/>
                <a:gd name="T14" fmla="*/ 43 w 63"/>
                <a:gd name="T15" fmla="*/ 61 h 63"/>
                <a:gd name="T16" fmla="*/ 31 w 63"/>
                <a:gd name="T17" fmla="*/ 63 h 63"/>
                <a:gd name="T18" fmla="*/ 19 w 63"/>
                <a:gd name="T19" fmla="*/ 61 h 63"/>
                <a:gd name="T20" fmla="*/ 9 w 63"/>
                <a:gd name="T21" fmla="*/ 54 h 63"/>
                <a:gd name="T22" fmla="*/ 3 w 63"/>
                <a:gd name="T23" fmla="*/ 44 h 63"/>
                <a:gd name="T24" fmla="*/ 0 w 63"/>
                <a:gd name="T25" fmla="*/ 32 h 63"/>
                <a:gd name="T26" fmla="*/ 3 w 63"/>
                <a:gd name="T27" fmla="*/ 19 h 63"/>
                <a:gd name="T28" fmla="*/ 9 w 63"/>
                <a:gd name="T29" fmla="*/ 9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3" y="3"/>
                  </a:lnTo>
                  <a:lnTo>
                    <a:pt x="54" y="9"/>
                  </a:lnTo>
                  <a:lnTo>
                    <a:pt x="60" y="19"/>
                  </a:lnTo>
                  <a:lnTo>
                    <a:pt x="63" y="32"/>
                  </a:lnTo>
                  <a:lnTo>
                    <a:pt x="60" y="44"/>
                  </a:lnTo>
                  <a:lnTo>
                    <a:pt x="54" y="54"/>
                  </a:lnTo>
                  <a:lnTo>
                    <a:pt x="43" y="61"/>
                  </a:lnTo>
                  <a:lnTo>
                    <a:pt x="31" y="63"/>
                  </a:lnTo>
                  <a:lnTo>
                    <a:pt x="19" y="61"/>
                  </a:lnTo>
                  <a:lnTo>
                    <a:pt x="9" y="54"/>
                  </a:lnTo>
                  <a:lnTo>
                    <a:pt x="3" y="44"/>
                  </a:lnTo>
                  <a:lnTo>
                    <a:pt x="0" y="32"/>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4" name="Freeform 231"/>
            <p:cNvSpPr>
              <a:spLocks/>
            </p:cNvSpPr>
            <p:nvPr/>
          </p:nvSpPr>
          <p:spPr bwMode="auto">
            <a:xfrm>
              <a:off x="4402138" y="1325563"/>
              <a:ext cx="6350" cy="6350"/>
            </a:xfrm>
            <a:custGeom>
              <a:avLst/>
              <a:gdLst>
                <a:gd name="T0" fmla="*/ 31 w 61"/>
                <a:gd name="T1" fmla="*/ 0 h 62"/>
                <a:gd name="T2" fmla="*/ 43 w 61"/>
                <a:gd name="T3" fmla="*/ 2 h 62"/>
                <a:gd name="T4" fmla="*/ 52 w 61"/>
                <a:gd name="T5" fmla="*/ 9 h 62"/>
                <a:gd name="T6" fmla="*/ 59 w 61"/>
                <a:gd name="T7" fmla="*/ 19 h 62"/>
                <a:gd name="T8" fmla="*/ 61 w 61"/>
                <a:gd name="T9" fmla="*/ 31 h 62"/>
                <a:gd name="T10" fmla="*/ 59 w 61"/>
                <a:gd name="T11" fmla="*/ 43 h 62"/>
                <a:gd name="T12" fmla="*/ 52 w 61"/>
                <a:gd name="T13" fmla="*/ 53 h 62"/>
                <a:gd name="T14" fmla="*/ 43 w 61"/>
                <a:gd name="T15" fmla="*/ 59 h 62"/>
                <a:gd name="T16" fmla="*/ 31 w 61"/>
                <a:gd name="T17" fmla="*/ 62 h 62"/>
                <a:gd name="T18" fmla="*/ 19 w 61"/>
                <a:gd name="T19" fmla="*/ 59 h 62"/>
                <a:gd name="T20" fmla="*/ 9 w 61"/>
                <a:gd name="T21" fmla="*/ 53 h 62"/>
                <a:gd name="T22" fmla="*/ 2 w 61"/>
                <a:gd name="T23" fmla="*/ 43 h 62"/>
                <a:gd name="T24" fmla="*/ 0 w 61"/>
                <a:gd name="T25" fmla="*/ 31 h 62"/>
                <a:gd name="T26" fmla="*/ 2 w 61"/>
                <a:gd name="T27" fmla="*/ 19 h 62"/>
                <a:gd name="T28" fmla="*/ 9 w 61"/>
                <a:gd name="T29" fmla="*/ 9 h 62"/>
                <a:gd name="T30" fmla="*/ 19 w 61"/>
                <a:gd name="T31" fmla="*/ 2 h 62"/>
                <a:gd name="T32" fmla="*/ 31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1" y="0"/>
                  </a:moveTo>
                  <a:lnTo>
                    <a:pt x="43" y="2"/>
                  </a:lnTo>
                  <a:lnTo>
                    <a:pt x="52" y="9"/>
                  </a:lnTo>
                  <a:lnTo>
                    <a:pt x="59" y="19"/>
                  </a:lnTo>
                  <a:lnTo>
                    <a:pt x="61" y="31"/>
                  </a:lnTo>
                  <a:lnTo>
                    <a:pt x="59" y="43"/>
                  </a:lnTo>
                  <a:lnTo>
                    <a:pt x="52" y="53"/>
                  </a:lnTo>
                  <a:lnTo>
                    <a:pt x="43" y="59"/>
                  </a:lnTo>
                  <a:lnTo>
                    <a:pt x="31" y="62"/>
                  </a:lnTo>
                  <a:lnTo>
                    <a:pt x="19" y="59"/>
                  </a:lnTo>
                  <a:lnTo>
                    <a:pt x="9" y="53"/>
                  </a:lnTo>
                  <a:lnTo>
                    <a:pt x="2" y="43"/>
                  </a:lnTo>
                  <a:lnTo>
                    <a:pt x="0" y="31"/>
                  </a:lnTo>
                  <a:lnTo>
                    <a:pt x="2"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5" name="Freeform 232"/>
            <p:cNvSpPr>
              <a:spLocks/>
            </p:cNvSpPr>
            <p:nvPr/>
          </p:nvSpPr>
          <p:spPr bwMode="auto">
            <a:xfrm>
              <a:off x="4364038" y="1346200"/>
              <a:ext cx="6350" cy="4763"/>
            </a:xfrm>
            <a:custGeom>
              <a:avLst/>
              <a:gdLst>
                <a:gd name="T0" fmla="*/ 28 w 63"/>
                <a:gd name="T1" fmla="*/ 0 h 62"/>
                <a:gd name="T2" fmla="*/ 40 w 63"/>
                <a:gd name="T3" fmla="*/ 1 h 62"/>
                <a:gd name="T4" fmla="*/ 50 w 63"/>
                <a:gd name="T5" fmla="*/ 7 h 62"/>
                <a:gd name="T6" fmla="*/ 59 w 63"/>
                <a:gd name="T7" fmla="*/ 17 h 62"/>
                <a:gd name="T8" fmla="*/ 63 w 63"/>
                <a:gd name="T9" fmla="*/ 29 h 62"/>
                <a:gd name="T10" fmla="*/ 61 w 63"/>
                <a:gd name="T11" fmla="*/ 41 h 62"/>
                <a:gd name="T12" fmla="*/ 55 w 63"/>
                <a:gd name="T13" fmla="*/ 51 h 62"/>
                <a:gd name="T14" fmla="*/ 45 w 63"/>
                <a:gd name="T15" fmla="*/ 59 h 62"/>
                <a:gd name="T16" fmla="*/ 33 w 63"/>
                <a:gd name="T17" fmla="*/ 62 h 62"/>
                <a:gd name="T18" fmla="*/ 21 w 63"/>
                <a:gd name="T19" fmla="*/ 61 h 62"/>
                <a:gd name="T20" fmla="*/ 10 w 63"/>
                <a:gd name="T21" fmla="*/ 55 h 62"/>
                <a:gd name="T22" fmla="*/ 3 w 63"/>
                <a:gd name="T23" fmla="*/ 45 h 62"/>
                <a:gd name="T24" fmla="*/ 0 w 63"/>
                <a:gd name="T25" fmla="*/ 33 h 62"/>
                <a:gd name="T26" fmla="*/ 1 w 63"/>
                <a:gd name="T27" fmla="*/ 21 h 62"/>
                <a:gd name="T28" fmla="*/ 7 w 63"/>
                <a:gd name="T29" fmla="*/ 11 h 62"/>
                <a:gd name="T30" fmla="*/ 16 w 63"/>
                <a:gd name="T31" fmla="*/ 4 h 62"/>
                <a:gd name="T32" fmla="*/ 28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28" y="0"/>
                  </a:moveTo>
                  <a:lnTo>
                    <a:pt x="40" y="1"/>
                  </a:lnTo>
                  <a:lnTo>
                    <a:pt x="50" y="7"/>
                  </a:lnTo>
                  <a:lnTo>
                    <a:pt x="59" y="17"/>
                  </a:lnTo>
                  <a:lnTo>
                    <a:pt x="63" y="29"/>
                  </a:lnTo>
                  <a:lnTo>
                    <a:pt x="61" y="41"/>
                  </a:lnTo>
                  <a:lnTo>
                    <a:pt x="55" y="51"/>
                  </a:lnTo>
                  <a:lnTo>
                    <a:pt x="45" y="59"/>
                  </a:lnTo>
                  <a:lnTo>
                    <a:pt x="33" y="62"/>
                  </a:lnTo>
                  <a:lnTo>
                    <a:pt x="21" y="61"/>
                  </a:lnTo>
                  <a:lnTo>
                    <a:pt x="10" y="55"/>
                  </a:lnTo>
                  <a:lnTo>
                    <a:pt x="3" y="45"/>
                  </a:lnTo>
                  <a:lnTo>
                    <a:pt x="0" y="33"/>
                  </a:lnTo>
                  <a:lnTo>
                    <a:pt x="1" y="21"/>
                  </a:lnTo>
                  <a:lnTo>
                    <a:pt x="7" y="11"/>
                  </a:lnTo>
                  <a:lnTo>
                    <a:pt x="16" y="4"/>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6" name="Freeform 233"/>
            <p:cNvSpPr>
              <a:spLocks/>
            </p:cNvSpPr>
            <p:nvPr/>
          </p:nvSpPr>
          <p:spPr bwMode="auto">
            <a:xfrm>
              <a:off x="4371975" y="1341438"/>
              <a:ext cx="6350" cy="6350"/>
            </a:xfrm>
            <a:custGeom>
              <a:avLst/>
              <a:gdLst>
                <a:gd name="T0" fmla="*/ 30 w 61"/>
                <a:gd name="T1" fmla="*/ 0 h 62"/>
                <a:gd name="T2" fmla="*/ 43 w 61"/>
                <a:gd name="T3" fmla="*/ 3 h 62"/>
                <a:gd name="T4" fmla="*/ 52 w 61"/>
                <a:gd name="T5" fmla="*/ 9 h 62"/>
                <a:gd name="T6" fmla="*/ 59 w 61"/>
                <a:gd name="T7" fmla="*/ 19 h 62"/>
                <a:gd name="T8" fmla="*/ 61 w 61"/>
                <a:gd name="T9" fmla="*/ 31 h 62"/>
                <a:gd name="T10" fmla="*/ 59 w 61"/>
                <a:gd name="T11" fmla="*/ 43 h 62"/>
                <a:gd name="T12" fmla="*/ 52 w 61"/>
                <a:gd name="T13" fmla="*/ 53 h 62"/>
                <a:gd name="T14" fmla="*/ 43 w 61"/>
                <a:gd name="T15" fmla="*/ 60 h 62"/>
                <a:gd name="T16" fmla="*/ 30 w 61"/>
                <a:gd name="T17" fmla="*/ 62 h 62"/>
                <a:gd name="T18" fmla="*/ 18 w 61"/>
                <a:gd name="T19" fmla="*/ 60 h 62"/>
                <a:gd name="T20" fmla="*/ 9 w 61"/>
                <a:gd name="T21" fmla="*/ 53 h 62"/>
                <a:gd name="T22" fmla="*/ 2 w 61"/>
                <a:gd name="T23" fmla="*/ 43 h 62"/>
                <a:gd name="T24" fmla="*/ 0 w 61"/>
                <a:gd name="T25" fmla="*/ 31 h 62"/>
                <a:gd name="T26" fmla="*/ 2 w 61"/>
                <a:gd name="T27" fmla="*/ 19 h 62"/>
                <a:gd name="T28" fmla="*/ 9 w 61"/>
                <a:gd name="T29" fmla="*/ 9 h 62"/>
                <a:gd name="T30" fmla="*/ 18 w 61"/>
                <a:gd name="T31" fmla="*/ 3 h 62"/>
                <a:gd name="T32" fmla="*/ 30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0" y="0"/>
                  </a:moveTo>
                  <a:lnTo>
                    <a:pt x="43" y="3"/>
                  </a:lnTo>
                  <a:lnTo>
                    <a:pt x="52" y="9"/>
                  </a:lnTo>
                  <a:lnTo>
                    <a:pt x="59" y="19"/>
                  </a:lnTo>
                  <a:lnTo>
                    <a:pt x="61" y="31"/>
                  </a:lnTo>
                  <a:lnTo>
                    <a:pt x="59" y="43"/>
                  </a:lnTo>
                  <a:lnTo>
                    <a:pt x="52" y="53"/>
                  </a:lnTo>
                  <a:lnTo>
                    <a:pt x="43"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7" name="Freeform 234"/>
            <p:cNvSpPr>
              <a:spLocks/>
            </p:cNvSpPr>
            <p:nvPr/>
          </p:nvSpPr>
          <p:spPr bwMode="auto">
            <a:xfrm>
              <a:off x="4379913" y="1338263"/>
              <a:ext cx="4763" cy="4763"/>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8" name="Freeform 235"/>
            <p:cNvSpPr>
              <a:spLocks/>
            </p:cNvSpPr>
            <p:nvPr/>
          </p:nvSpPr>
          <p:spPr bwMode="auto">
            <a:xfrm>
              <a:off x="4386263" y="1333500"/>
              <a:ext cx="6350" cy="6350"/>
            </a:xfrm>
            <a:custGeom>
              <a:avLst/>
              <a:gdLst>
                <a:gd name="T0" fmla="*/ 28 w 63"/>
                <a:gd name="T1" fmla="*/ 0 h 62"/>
                <a:gd name="T2" fmla="*/ 39 w 63"/>
                <a:gd name="T3" fmla="*/ 1 h 62"/>
                <a:gd name="T4" fmla="*/ 48 w 63"/>
                <a:gd name="T5" fmla="*/ 4 h 62"/>
                <a:gd name="T6" fmla="*/ 56 w 63"/>
                <a:gd name="T7" fmla="*/ 11 h 62"/>
                <a:gd name="T8" fmla="*/ 58 w 63"/>
                <a:gd name="T9" fmla="*/ 14 h 62"/>
                <a:gd name="T10" fmla="*/ 60 w 63"/>
                <a:gd name="T11" fmla="*/ 17 h 62"/>
                <a:gd name="T12" fmla="*/ 63 w 63"/>
                <a:gd name="T13" fmla="*/ 29 h 62"/>
                <a:gd name="T14" fmla="*/ 62 w 63"/>
                <a:gd name="T15" fmla="*/ 41 h 62"/>
                <a:gd name="T16" fmla="*/ 56 w 63"/>
                <a:gd name="T17" fmla="*/ 51 h 62"/>
                <a:gd name="T18" fmla="*/ 46 w 63"/>
                <a:gd name="T19" fmla="*/ 58 h 62"/>
                <a:gd name="T20" fmla="*/ 34 w 63"/>
                <a:gd name="T21" fmla="*/ 62 h 62"/>
                <a:gd name="T22" fmla="*/ 22 w 63"/>
                <a:gd name="T23" fmla="*/ 60 h 62"/>
                <a:gd name="T24" fmla="*/ 11 w 63"/>
                <a:gd name="T25" fmla="*/ 55 h 62"/>
                <a:gd name="T26" fmla="*/ 4 w 63"/>
                <a:gd name="T27" fmla="*/ 45 h 62"/>
                <a:gd name="T28" fmla="*/ 0 w 63"/>
                <a:gd name="T29" fmla="*/ 33 h 62"/>
                <a:gd name="T30" fmla="*/ 1 w 63"/>
                <a:gd name="T31" fmla="*/ 21 h 62"/>
                <a:gd name="T32" fmla="*/ 7 w 63"/>
                <a:gd name="T33" fmla="*/ 11 h 62"/>
                <a:gd name="T34" fmla="*/ 17 w 63"/>
                <a:gd name="T35" fmla="*/ 3 h 62"/>
                <a:gd name="T36" fmla="*/ 28 w 63"/>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62">
                  <a:moveTo>
                    <a:pt x="28" y="0"/>
                  </a:moveTo>
                  <a:lnTo>
                    <a:pt x="39" y="1"/>
                  </a:lnTo>
                  <a:lnTo>
                    <a:pt x="48" y="4"/>
                  </a:lnTo>
                  <a:lnTo>
                    <a:pt x="56" y="11"/>
                  </a:lnTo>
                  <a:lnTo>
                    <a:pt x="58" y="14"/>
                  </a:lnTo>
                  <a:lnTo>
                    <a:pt x="60" y="17"/>
                  </a:lnTo>
                  <a:lnTo>
                    <a:pt x="63" y="29"/>
                  </a:lnTo>
                  <a:lnTo>
                    <a:pt x="62" y="41"/>
                  </a:lnTo>
                  <a:lnTo>
                    <a:pt x="56" y="51"/>
                  </a:lnTo>
                  <a:lnTo>
                    <a:pt x="46" y="58"/>
                  </a:lnTo>
                  <a:lnTo>
                    <a:pt x="34" y="62"/>
                  </a:lnTo>
                  <a:lnTo>
                    <a:pt x="22" y="60"/>
                  </a:lnTo>
                  <a:lnTo>
                    <a:pt x="11" y="55"/>
                  </a:lnTo>
                  <a:lnTo>
                    <a:pt x="4" y="45"/>
                  </a:lnTo>
                  <a:lnTo>
                    <a:pt x="0" y="33"/>
                  </a:lnTo>
                  <a:lnTo>
                    <a:pt x="1" y="21"/>
                  </a:lnTo>
                  <a:lnTo>
                    <a:pt x="7" y="11"/>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9" name="Freeform 236"/>
            <p:cNvSpPr>
              <a:spLocks/>
            </p:cNvSpPr>
            <p:nvPr/>
          </p:nvSpPr>
          <p:spPr bwMode="auto">
            <a:xfrm>
              <a:off x="4302125" y="1219200"/>
              <a:ext cx="46038" cy="52388"/>
            </a:xfrm>
            <a:custGeom>
              <a:avLst/>
              <a:gdLst>
                <a:gd name="T0" fmla="*/ 278 w 495"/>
                <a:gd name="T1" fmla="*/ 3 h 560"/>
                <a:gd name="T2" fmla="*/ 308 w 495"/>
                <a:gd name="T3" fmla="*/ 14 h 560"/>
                <a:gd name="T4" fmla="*/ 330 w 495"/>
                <a:gd name="T5" fmla="*/ 31 h 560"/>
                <a:gd name="T6" fmla="*/ 340 w 495"/>
                <a:gd name="T7" fmla="*/ 43 h 560"/>
                <a:gd name="T8" fmla="*/ 342 w 495"/>
                <a:gd name="T9" fmla="*/ 45 h 560"/>
                <a:gd name="T10" fmla="*/ 350 w 495"/>
                <a:gd name="T11" fmla="*/ 48 h 560"/>
                <a:gd name="T12" fmla="*/ 361 w 495"/>
                <a:gd name="T13" fmla="*/ 55 h 560"/>
                <a:gd name="T14" fmla="*/ 372 w 495"/>
                <a:gd name="T15" fmla="*/ 70 h 560"/>
                <a:gd name="T16" fmla="*/ 380 w 495"/>
                <a:gd name="T17" fmla="*/ 95 h 560"/>
                <a:gd name="T18" fmla="*/ 381 w 495"/>
                <a:gd name="T19" fmla="*/ 136 h 560"/>
                <a:gd name="T20" fmla="*/ 373 w 495"/>
                <a:gd name="T21" fmla="*/ 179 h 560"/>
                <a:gd name="T22" fmla="*/ 382 w 495"/>
                <a:gd name="T23" fmla="*/ 180 h 560"/>
                <a:gd name="T24" fmla="*/ 388 w 495"/>
                <a:gd name="T25" fmla="*/ 190 h 560"/>
                <a:gd name="T26" fmla="*/ 388 w 495"/>
                <a:gd name="T27" fmla="*/ 211 h 560"/>
                <a:gd name="T28" fmla="*/ 379 w 495"/>
                <a:gd name="T29" fmla="*/ 243 h 560"/>
                <a:gd name="T30" fmla="*/ 369 w 495"/>
                <a:gd name="T31" fmla="*/ 262 h 560"/>
                <a:gd name="T32" fmla="*/ 361 w 495"/>
                <a:gd name="T33" fmla="*/ 268 h 560"/>
                <a:gd name="T34" fmla="*/ 348 w 495"/>
                <a:gd name="T35" fmla="*/ 306 h 560"/>
                <a:gd name="T36" fmla="*/ 337 w 495"/>
                <a:gd name="T37" fmla="*/ 364 h 560"/>
                <a:gd name="T38" fmla="*/ 338 w 495"/>
                <a:gd name="T39" fmla="*/ 367 h 560"/>
                <a:gd name="T40" fmla="*/ 347 w 495"/>
                <a:gd name="T41" fmla="*/ 372 h 560"/>
                <a:gd name="T42" fmla="*/ 373 w 495"/>
                <a:gd name="T43" fmla="*/ 386 h 560"/>
                <a:gd name="T44" fmla="*/ 412 w 495"/>
                <a:gd name="T45" fmla="*/ 408 h 560"/>
                <a:gd name="T46" fmla="*/ 457 w 495"/>
                <a:gd name="T47" fmla="*/ 438 h 560"/>
                <a:gd name="T48" fmla="*/ 486 w 495"/>
                <a:gd name="T49" fmla="*/ 460 h 560"/>
                <a:gd name="T50" fmla="*/ 495 w 495"/>
                <a:gd name="T51" fmla="*/ 470 h 560"/>
                <a:gd name="T52" fmla="*/ 423 w 495"/>
                <a:gd name="T53" fmla="*/ 518 h 560"/>
                <a:gd name="T54" fmla="*/ 339 w 495"/>
                <a:gd name="T55" fmla="*/ 548 h 560"/>
                <a:gd name="T56" fmla="*/ 247 w 495"/>
                <a:gd name="T57" fmla="*/ 560 h 560"/>
                <a:gd name="T58" fmla="*/ 156 w 495"/>
                <a:gd name="T59" fmla="*/ 548 h 560"/>
                <a:gd name="T60" fmla="*/ 73 w 495"/>
                <a:gd name="T61" fmla="*/ 517 h 560"/>
                <a:gd name="T62" fmla="*/ 0 w 495"/>
                <a:gd name="T63" fmla="*/ 469 h 560"/>
                <a:gd name="T64" fmla="*/ 10 w 495"/>
                <a:gd name="T65" fmla="*/ 459 h 560"/>
                <a:gd name="T66" fmla="*/ 39 w 495"/>
                <a:gd name="T67" fmla="*/ 438 h 560"/>
                <a:gd name="T68" fmla="*/ 84 w 495"/>
                <a:gd name="T69" fmla="*/ 408 h 560"/>
                <a:gd name="T70" fmla="*/ 123 w 495"/>
                <a:gd name="T71" fmla="*/ 386 h 560"/>
                <a:gd name="T72" fmla="*/ 149 w 495"/>
                <a:gd name="T73" fmla="*/ 371 h 560"/>
                <a:gd name="T74" fmla="*/ 158 w 495"/>
                <a:gd name="T75" fmla="*/ 367 h 560"/>
                <a:gd name="T76" fmla="*/ 159 w 495"/>
                <a:gd name="T77" fmla="*/ 364 h 560"/>
                <a:gd name="T78" fmla="*/ 148 w 495"/>
                <a:gd name="T79" fmla="*/ 307 h 560"/>
                <a:gd name="T80" fmla="*/ 135 w 495"/>
                <a:gd name="T81" fmla="*/ 269 h 560"/>
                <a:gd name="T82" fmla="*/ 127 w 495"/>
                <a:gd name="T83" fmla="*/ 263 h 560"/>
                <a:gd name="T84" fmla="*/ 117 w 495"/>
                <a:gd name="T85" fmla="*/ 244 h 560"/>
                <a:gd name="T86" fmla="*/ 108 w 495"/>
                <a:gd name="T87" fmla="*/ 211 h 560"/>
                <a:gd name="T88" fmla="*/ 107 w 495"/>
                <a:gd name="T89" fmla="*/ 190 h 560"/>
                <a:gd name="T90" fmla="*/ 114 w 495"/>
                <a:gd name="T91" fmla="*/ 181 h 560"/>
                <a:gd name="T92" fmla="*/ 123 w 495"/>
                <a:gd name="T93" fmla="*/ 179 h 560"/>
                <a:gd name="T94" fmla="*/ 116 w 495"/>
                <a:gd name="T95" fmla="*/ 142 h 560"/>
                <a:gd name="T96" fmla="*/ 118 w 495"/>
                <a:gd name="T97" fmla="*/ 104 h 560"/>
                <a:gd name="T98" fmla="*/ 137 w 495"/>
                <a:gd name="T99" fmla="*/ 63 h 560"/>
                <a:gd name="T100" fmla="*/ 166 w 495"/>
                <a:gd name="T101" fmla="*/ 33 h 560"/>
                <a:gd name="T102" fmla="*/ 197 w 495"/>
                <a:gd name="T103" fmla="*/ 12 h 560"/>
                <a:gd name="T104" fmla="*/ 225 w 495"/>
                <a:gd name="T105" fmla="*/ 2 h 560"/>
                <a:gd name="T106" fmla="*/ 260 w 495"/>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0">
                  <a:moveTo>
                    <a:pt x="260" y="0"/>
                  </a:moveTo>
                  <a:lnTo>
                    <a:pt x="278" y="3"/>
                  </a:lnTo>
                  <a:lnTo>
                    <a:pt x="294" y="8"/>
                  </a:lnTo>
                  <a:lnTo>
                    <a:pt x="308" y="14"/>
                  </a:lnTo>
                  <a:lnTo>
                    <a:pt x="321" y="23"/>
                  </a:lnTo>
                  <a:lnTo>
                    <a:pt x="330" y="31"/>
                  </a:lnTo>
                  <a:lnTo>
                    <a:pt x="336" y="38"/>
                  </a:lnTo>
                  <a:lnTo>
                    <a:pt x="340" y="43"/>
                  </a:lnTo>
                  <a:lnTo>
                    <a:pt x="341" y="45"/>
                  </a:lnTo>
                  <a:lnTo>
                    <a:pt x="342" y="45"/>
                  </a:lnTo>
                  <a:lnTo>
                    <a:pt x="345" y="46"/>
                  </a:lnTo>
                  <a:lnTo>
                    <a:pt x="350" y="48"/>
                  </a:lnTo>
                  <a:lnTo>
                    <a:pt x="355" y="50"/>
                  </a:lnTo>
                  <a:lnTo>
                    <a:pt x="361" y="55"/>
                  </a:lnTo>
                  <a:lnTo>
                    <a:pt x="366" y="61"/>
                  </a:lnTo>
                  <a:lnTo>
                    <a:pt x="372" y="70"/>
                  </a:lnTo>
                  <a:lnTo>
                    <a:pt x="376" y="81"/>
                  </a:lnTo>
                  <a:lnTo>
                    <a:pt x="380" y="95"/>
                  </a:lnTo>
                  <a:lnTo>
                    <a:pt x="381" y="114"/>
                  </a:lnTo>
                  <a:lnTo>
                    <a:pt x="381" y="136"/>
                  </a:lnTo>
                  <a:lnTo>
                    <a:pt x="377" y="161"/>
                  </a:lnTo>
                  <a:lnTo>
                    <a:pt x="373" y="179"/>
                  </a:lnTo>
                  <a:lnTo>
                    <a:pt x="377" y="179"/>
                  </a:lnTo>
                  <a:lnTo>
                    <a:pt x="382" y="180"/>
                  </a:lnTo>
                  <a:lnTo>
                    <a:pt x="386" y="184"/>
                  </a:lnTo>
                  <a:lnTo>
                    <a:pt x="388" y="190"/>
                  </a:lnTo>
                  <a:lnTo>
                    <a:pt x="389" y="199"/>
                  </a:lnTo>
                  <a:lnTo>
                    <a:pt x="388" y="211"/>
                  </a:lnTo>
                  <a:lnTo>
                    <a:pt x="384" y="227"/>
                  </a:lnTo>
                  <a:lnTo>
                    <a:pt x="379" y="243"/>
                  </a:lnTo>
                  <a:lnTo>
                    <a:pt x="374" y="255"/>
                  </a:lnTo>
                  <a:lnTo>
                    <a:pt x="369" y="262"/>
                  </a:lnTo>
                  <a:lnTo>
                    <a:pt x="365" y="267"/>
                  </a:lnTo>
                  <a:lnTo>
                    <a:pt x="361" y="268"/>
                  </a:lnTo>
                  <a:lnTo>
                    <a:pt x="356" y="287"/>
                  </a:lnTo>
                  <a:lnTo>
                    <a:pt x="348" y="306"/>
                  </a:lnTo>
                  <a:lnTo>
                    <a:pt x="337" y="324"/>
                  </a:lnTo>
                  <a:lnTo>
                    <a:pt x="337" y="364"/>
                  </a:lnTo>
                  <a:lnTo>
                    <a:pt x="337" y="366"/>
                  </a:lnTo>
                  <a:lnTo>
                    <a:pt x="338" y="367"/>
                  </a:lnTo>
                  <a:lnTo>
                    <a:pt x="339" y="368"/>
                  </a:lnTo>
                  <a:lnTo>
                    <a:pt x="347" y="372"/>
                  </a:lnTo>
                  <a:lnTo>
                    <a:pt x="358" y="378"/>
                  </a:lnTo>
                  <a:lnTo>
                    <a:pt x="373" y="386"/>
                  </a:lnTo>
                  <a:lnTo>
                    <a:pt x="391" y="396"/>
                  </a:lnTo>
                  <a:lnTo>
                    <a:pt x="412" y="408"/>
                  </a:lnTo>
                  <a:lnTo>
                    <a:pt x="434" y="422"/>
                  </a:lnTo>
                  <a:lnTo>
                    <a:pt x="457" y="438"/>
                  </a:lnTo>
                  <a:lnTo>
                    <a:pt x="481" y="456"/>
                  </a:lnTo>
                  <a:lnTo>
                    <a:pt x="486" y="460"/>
                  </a:lnTo>
                  <a:lnTo>
                    <a:pt x="491" y="465"/>
                  </a:lnTo>
                  <a:lnTo>
                    <a:pt x="495" y="470"/>
                  </a:lnTo>
                  <a:lnTo>
                    <a:pt x="461" y="496"/>
                  </a:lnTo>
                  <a:lnTo>
                    <a:pt x="423" y="518"/>
                  </a:lnTo>
                  <a:lnTo>
                    <a:pt x="382" y="535"/>
                  </a:lnTo>
                  <a:lnTo>
                    <a:pt x="339" y="548"/>
                  </a:lnTo>
                  <a:lnTo>
                    <a:pt x="294" y="557"/>
                  </a:lnTo>
                  <a:lnTo>
                    <a:pt x="247" y="560"/>
                  </a:lnTo>
                  <a:lnTo>
                    <a:pt x="202" y="557"/>
                  </a:lnTo>
                  <a:lnTo>
                    <a:pt x="156" y="548"/>
                  </a:lnTo>
                  <a:lnTo>
                    <a:pt x="114" y="535"/>
                  </a:lnTo>
                  <a:lnTo>
                    <a:pt x="73" y="517"/>
                  </a:lnTo>
                  <a:lnTo>
                    <a:pt x="35" y="495"/>
                  </a:lnTo>
                  <a:lnTo>
                    <a:pt x="0" y="469"/>
                  </a:lnTo>
                  <a:lnTo>
                    <a:pt x="5" y="464"/>
                  </a:lnTo>
                  <a:lnTo>
                    <a:pt x="10" y="459"/>
                  </a:lnTo>
                  <a:lnTo>
                    <a:pt x="15" y="455"/>
                  </a:lnTo>
                  <a:lnTo>
                    <a:pt x="39" y="438"/>
                  </a:lnTo>
                  <a:lnTo>
                    <a:pt x="62" y="422"/>
                  </a:lnTo>
                  <a:lnTo>
                    <a:pt x="84" y="408"/>
                  </a:lnTo>
                  <a:lnTo>
                    <a:pt x="105" y="396"/>
                  </a:lnTo>
                  <a:lnTo>
                    <a:pt x="123" y="386"/>
                  </a:lnTo>
                  <a:lnTo>
                    <a:pt x="138" y="377"/>
                  </a:lnTo>
                  <a:lnTo>
                    <a:pt x="149" y="371"/>
                  </a:lnTo>
                  <a:lnTo>
                    <a:pt x="156" y="368"/>
                  </a:lnTo>
                  <a:lnTo>
                    <a:pt x="158" y="367"/>
                  </a:lnTo>
                  <a:lnTo>
                    <a:pt x="159" y="366"/>
                  </a:lnTo>
                  <a:lnTo>
                    <a:pt x="159" y="364"/>
                  </a:lnTo>
                  <a:lnTo>
                    <a:pt x="159" y="326"/>
                  </a:lnTo>
                  <a:lnTo>
                    <a:pt x="148" y="307"/>
                  </a:lnTo>
                  <a:lnTo>
                    <a:pt x="140" y="288"/>
                  </a:lnTo>
                  <a:lnTo>
                    <a:pt x="135" y="269"/>
                  </a:lnTo>
                  <a:lnTo>
                    <a:pt x="131" y="267"/>
                  </a:lnTo>
                  <a:lnTo>
                    <a:pt x="127" y="263"/>
                  </a:lnTo>
                  <a:lnTo>
                    <a:pt x="122" y="256"/>
                  </a:lnTo>
                  <a:lnTo>
                    <a:pt x="117" y="244"/>
                  </a:lnTo>
                  <a:lnTo>
                    <a:pt x="111" y="228"/>
                  </a:lnTo>
                  <a:lnTo>
                    <a:pt x="108" y="211"/>
                  </a:lnTo>
                  <a:lnTo>
                    <a:pt x="106" y="199"/>
                  </a:lnTo>
                  <a:lnTo>
                    <a:pt x="107" y="190"/>
                  </a:lnTo>
                  <a:lnTo>
                    <a:pt x="110" y="184"/>
                  </a:lnTo>
                  <a:lnTo>
                    <a:pt x="114" y="181"/>
                  </a:lnTo>
                  <a:lnTo>
                    <a:pt x="118" y="179"/>
                  </a:lnTo>
                  <a:lnTo>
                    <a:pt x="123" y="179"/>
                  </a:lnTo>
                  <a:lnTo>
                    <a:pt x="118" y="162"/>
                  </a:lnTo>
                  <a:lnTo>
                    <a:pt x="116" y="142"/>
                  </a:lnTo>
                  <a:lnTo>
                    <a:pt x="115" y="124"/>
                  </a:lnTo>
                  <a:lnTo>
                    <a:pt x="118" y="104"/>
                  </a:lnTo>
                  <a:lnTo>
                    <a:pt x="126" y="82"/>
                  </a:lnTo>
                  <a:lnTo>
                    <a:pt x="137" y="63"/>
                  </a:lnTo>
                  <a:lnTo>
                    <a:pt x="151" y="47"/>
                  </a:lnTo>
                  <a:lnTo>
                    <a:pt x="166" y="33"/>
                  </a:lnTo>
                  <a:lnTo>
                    <a:pt x="182" y="21"/>
                  </a:lnTo>
                  <a:lnTo>
                    <a:pt x="197" y="12"/>
                  </a:lnTo>
                  <a:lnTo>
                    <a:pt x="213" y="6"/>
                  </a:lnTo>
                  <a:lnTo>
                    <a:pt x="225" y="2"/>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0" name="Freeform 237"/>
            <p:cNvSpPr>
              <a:spLocks/>
            </p:cNvSpPr>
            <p:nvPr/>
          </p:nvSpPr>
          <p:spPr bwMode="auto">
            <a:xfrm>
              <a:off x="4302125" y="1476375"/>
              <a:ext cx="46038" cy="52388"/>
            </a:xfrm>
            <a:custGeom>
              <a:avLst/>
              <a:gdLst>
                <a:gd name="T0" fmla="*/ 278 w 495"/>
                <a:gd name="T1" fmla="*/ 3 h 561"/>
                <a:gd name="T2" fmla="*/ 308 w 495"/>
                <a:gd name="T3" fmla="*/ 14 h 561"/>
                <a:gd name="T4" fmla="*/ 330 w 495"/>
                <a:gd name="T5" fmla="*/ 32 h 561"/>
                <a:gd name="T6" fmla="*/ 340 w 495"/>
                <a:gd name="T7" fmla="*/ 44 h 561"/>
                <a:gd name="T8" fmla="*/ 342 w 495"/>
                <a:gd name="T9" fmla="*/ 46 h 561"/>
                <a:gd name="T10" fmla="*/ 350 w 495"/>
                <a:gd name="T11" fmla="*/ 48 h 561"/>
                <a:gd name="T12" fmla="*/ 361 w 495"/>
                <a:gd name="T13" fmla="*/ 55 h 561"/>
                <a:gd name="T14" fmla="*/ 372 w 495"/>
                <a:gd name="T15" fmla="*/ 70 h 561"/>
                <a:gd name="T16" fmla="*/ 380 w 495"/>
                <a:gd name="T17" fmla="*/ 96 h 561"/>
                <a:gd name="T18" fmla="*/ 381 w 495"/>
                <a:gd name="T19" fmla="*/ 135 h 561"/>
                <a:gd name="T20" fmla="*/ 373 w 495"/>
                <a:gd name="T21" fmla="*/ 178 h 561"/>
                <a:gd name="T22" fmla="*/ 382 w 495"/>
                <a:gd name="T23" fmla="*/ 180 h 561"/>
                <a:gd name="T24" fmla="*/ 388 w 495"/>
                <a:gd name="T25" fmla="*/ 189 h 561"/>
                <a:gd name="T26" fmla="*/ 388 w 495"/>
                <a:gd name="T27" fmla="*/ 211 h 561"/>
                <a:gd name="T28" fmla="*/ 379 w 495"/>
                <a:gd name="T29" fmla="*/ 244 h 561"/>
                <a:gd name="T30" fmla="*/ 369 w 495"/>
                <a:gd name="T31" fmla="*/ 263 h 561"/>
                <a:gd name="T32" fmla="*/ 361 w 495"/>
                <a:gd name="T33" fmla="*/ 269 h 561"/>
                <a:gd name="T34" fmla="*/ 348 w 495"/>
                <a:gd name="T35" fmla="*/ 307 h 561"/>
                <a:gd name="T36" fmla="*/ 337 w 495"/>
                <a:gd name="T37" fmla="*/ 364 h 561"/>
                <a:gd name="T38" fmla="*/ 338 w 495"/>
                <a:gd name="T39" fmla="*/ 367 h 561"/>
                <a:gd name="T40" fmla="*/ 347 w 495"/>
                <a:gd name="T41" fmla="*/ 372 h 561"/>
                <a:gd name="T42" fmla="*/ 373 w 495"/>
                <a:gd name="T43" fmla="*/ 386 h 561"/>
                <a:gd name="T44" fmla="*/ 412 w 495"/>
                <a:gd name="T45" fmla="*/ 408 h 561"/>
                <a:gd name="T46" fmla="*/ 457 w 495"/>
                <a:gd name="T47" fmla="*/ 438 h 561"/>
                <a:gd name="T48" fmla="*/ 485 w 495"/>
                <a:gd name="T49" fmla="*/ 460 h 561"/>
                <a:gd name="T50" fmla="*/ 492 w 495"/>
                <a:gd name="T51" fmla="*/ 467 h 561"/>
                <a:gd name="T52" fmla="*/ 460 w 495"/>
                <a:gd name="T53" fmla="*/ 497 h 561"/>
                <a:gd name="T54" fmla="*/ 381 w 495"/>
                <a:gd name="T55" fmla="*/ 537 h 561"/>
                <a:gd name="T56" fmla="*/ 293 w 495"/>
                <a:gd name="T57" fmla="*/ 558 h 561"/>
                <a:gd name="T58" fmla="*/ 202 w 495"/>
                <a:gd name="T59" fmla="*/ 558 h 561"/>
                <a:gd name="T60" fmla="*/ 114 w 495"/>
                <a:gd name="T61" fmla="*/ 537 h 561"/>
                <a:gd name="T62" fmla="*/ 35 w 495"/>
                <a:gd name="T63" fmla="*/ 497 h 561"/>
                <a:gd name="T64" fmla="*/ 5 w 495"/>
                <a:gd name="T65" fmla="*/ 466 h 561"/>
                <a:gd name="T66" fmla="*/ 15 w 495"/>
                <a:gd name="T67" fmla="*/ 456 h 561"/>
                <a:gd name="T68" fmla="*/ 62 w 495"/>
                <a:gd name="T69" fmla="*/ 423 h 561"/>
                <a:gd name="T70" fmla="*/ 105 w 495"/>
                <a:gd name="T71" fmla="*/ 397 h 561"/>
                <a:gd name="T72" fmla="*/ 138 w 495"/>
                <a:gd name="T73" fmla="*/ 379 h 561"/>
                <a:gd name="T74" fmla="*/ 156 w 495"/>
                <a:gd name="T75" fmla="*/ 369 h 561"/>
                <a:gd name="T76" fmla="*/ 159 w 495"/>
                <a:gd name="T77" fmla="*/ 367 h 561"/>
                <a:gd name="T78" fmla="*/ 159 w 495"/>
                <a:gd name="T79" fmla="*/ 326 h 561"/>
                <a:gd name="T80" fmla="*/ 140 w 495"/>
                <a:gd name="T81" fmla="*/ 288 h 561"/>
                <a:gd name="T82" fmla="*/ 131 w 495"/>
                <a:gd name="T83" fmla="*/ 268 h 561"/>
                <a:gd name="T84" fmla="*/ 122 w 495"/>
                <a:gd name="T85" fmla="*/ 256 h 561"/>
                <a:gd name="T86" fmla="*/ 111 w 495"/>
                <a:gd name="T87" fmla="*/ 227 h 561"/>
                <a:gd name="T88" fmla="*/ 106 w 495"/>
                <a:gd name="T89" fmla="*/ 199 h 561"/>
                <a:gd name="T90" fmla="*/ 110 w 495"/>
                <a:gd name="T91" fmla="*/ 184 h 561"/>
                <a:gd name="T92" fmla="*/ 118 w 495"/>
                <a:gd name="T93" fmla="*/ 179 h 561"/>
                <a:gd name="T94" fmla="*/ 118 w 495"/>
                <a:gd name="T95" fmla="*/ 162 h 561"/>
                <a:gd name="T96" fmla="*/ 115 w 495"/>
                <a:gd name="T97" fmla="*/ 123 h 561"/>
                <a:gd name="T98" fmla="*/ 126 w 495"/>
                <a:gd name="T99" fmla="*/ 83 h 561"/>
                <a:gd name="T100" fmla="*/ 151 w 495"/>
                <a:gd name="T101" fmla="*/ 47 h 561"/>
                <a:gd name="T102" fmla="*/ 182 w 495"/>
                <a:gd name="T103" fmla="*/ 22 h 561"/>
                <a:gd name="T104" fmla="*/ 213 w 495"/>
                <a:gd name="T105" fmla="*/ 5 h 561"/>
                <a:gd name="T106" fmla="*/ 239 w 495"/>
                <a:gd name="T107" fmla="*/ 0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1">
                  <a:moveTo>
                    <a:pt x="260" y="0"/>
                  </a:moveTo>
                  <a:lnTo>
                    <a:pt x="278" y="3"/>
                  </a:lnTo>
                  <a:lnTo>
                    <a:pt x="294" y="8"/>
                  </a:lnTo>
                  <a:lnTo>
                    <a:pt x="308" y="14"/>
                  </a:lnTo>
                  <a:lnTo>
                    <a:pt x="321" y="24"/>
                  </a:lnTo>
                  <a:lnTo>
                    <a:pt x="330" y="32"/>
                  </a:lnTo>
                  <a:lnTo>
                    <a:pt x="336" y="39"/>
                  </a:lnTo>
                  <a:lnTo>
                    <a:pt x="340" y="44"/>
                  </a:lnTo>
                  <a:lnTo>
                    <a:pt x="341" y="46"/>
                  </a:lnTo>
                  <a:lnTo>
                    <a:pt x="342" y="46"/>
                  </a:lnTo>
                  <a:lnTo>
                    <a:pt x="345" y="47"/>
                  </a:lnTo>
                  <a:lnTo>
                    <a:pt x="350" y="48"/>
                  </a:lnTo>
                  <a:lnTo>
                    <a:pt x="355" y="51"/>
                  </a:lnTo>
                  <a:lnTo>
                    <a:pt x="361" y="55"/>
                  </a:lnTo>
                  <a:lnTo>
                    <a:pt x="366" y="62"/>
                  </a:lnTo>
                  <a:lnTo>
                    <a:pt x="372" y="70"/>
                  </a:lnTo>
                  <a:lnTo>
                    <a:pt x="376" y="82"/>
                  </a:lnTo>
                  <a:lnTo>
                    <a:pt x="380" y="96"/>
                  </a:lnTo>
                  <a:lnTo>
                    <a:pt x="381" y="114"/>
                  </a:lnTo>
                  <a:lnTo>
                    <a:pt x="381" y="135"/>
                  </a:lnTo>
                  <a:lnTo>
                    <a:pt x="377" y="161"/>
                  </a:lnTo>
                  <a:lnTo>
                    <a:pt x="373" y="178"/>
                  </a:lnTo>
                  <a:lnTo>
                    <a:pt x="377" y="179"/>
                  </a:lnTo>
                  <a:lnTo>
                    <a:pt x="382" y="180"/>
                  </a:lnTo>
                  <a:lnTo>
                    <a:pt x="386" y="184"/>
                  </a:lnTo>
                  <a:lnTo>
                    <a:pt x="388" y="189"/>
                  </a:lnTo>
                  <a:lnTo>
                    <a:pt x="389" y="198"/>
                  </a:lnTo>
                  <a:lnTo>
                    <a:pt x="388" y="211"/>
                  </a:lnTo>
                  <a:lnTo>
                    <a:pt x="384" y="227"/>
                  </a:lnTo>
                  <a:lnTo>
                    <a:pt x="379" y="244"/>
                  </a:lnTo>
                  <a:lnTo>
                    <a:pt x="374" y="256"/>
                  </a:lnTo>
                  <a:lnTo>
                    <a:pt x="369" y="263"/>
                  </a:lnTo>
                  <a:lnTo>
                    <a:pt x="365" y="267"/>
                  </a:lnTo>
                  <a:lnTo>
                    <a:pt x="361" y="269"/>
                  </a:lnTo>
                  <a:lnTo>
                    <a:pt x="356" y="287"/>
                  </a:lnTo>
                  <a:lnTo>
                    <a:pt x="348" y="307"/>
                  </a:lnTo>
                  <a:lnTo>
                    <a:pt x="337" y="325"/>
                  </a:lnTo>
                  <a:lnTo>
                    <a:pt x="337" y="364"/>
                  </a:lnTo>
                  <a:lnTo>
                    <a:pt x="337" y="366"/>
                  </a:lnTo>
                  <a:lnTo>
                    <a:pt x="338" y="367"/>
                  </a:lnTo>
                  <a:lnTo>
                    <a:pt x="339" y="368"/>
                  </a:lnTo>
                  <a:lnTo>
                    <a:pt x="347" y="372"/>
                  </a:lnTo>
                  <a:lnTo>
                    <a:pt x="358" y="378"/>
                  </a:lnTo>
                  <a:lnTo>
                    <a:pt x="373" y="386"/>
                  </a:lnTo>
                  <a:lnTo>
                    <a:pt x="391" y="396"/>
                  </a:lnTo>
                  <a:lnTo>
                    <a:pt x="412" y="408"/>
                  </a:lnTo>
                  <a:lnTo>
                    <a:pt x="434" y="422"/>
                  </a:lnTo>
                  <a:lnTo>
                    <a:pt x="457" y="438"/>
                  </a:lnTo>
                  <a:lnTo>
                    <a:pt x="481" y="455"/>
                  </a:lnTo>
                  <a:lnTo>
                    <a:pt x="485" y="460"/>
                  </a:lnTo>
                  <a:lnTo>
                    <a:pt x="488" y="463"/>
                  </a:lnTo>
                  <a:lnTo>
                    <a:pt x="492" y="467"/>
                  </a:lnTo>
                  <a:lnTo>
                    <a:pt x="495" y="471"/>
                  </a:lnTo>
                  <a:lnTo>
                    <a:pt x="460" y="497"/>
                  </a:lnTo>
                  <a:lnTo>
                    <a:pt x="422" y="519"/>
                  </a:lnTo>
                  <a:lnTo>
                    <a:pt x="381" y="537"/>
                  </a:lnTo>
                  <a:lnTo>
                    <a:pt x="339" y="550"/>
                  </a:lnTo>
                  <a:lnTo>
                    <a:pt x="293" y="558"/>
                  </a:lnTo>
                  <a:lnTo>
                    <a:pt x="247" y="561"/>
                  </a:lnTo>
                  <a:lnTo>
                    <a:pt x="202" y="558"/>
                  </a:lnTo>
                  <a:lnTo>
                    <a:pt x="156" y="550"/>
                  </a:lnTo>
                  <a:lnTo>
                    <a:pt x="114" y="537"/>
                  </a:lnTo>
                  <a:lnTo>
                    <a:pt x="73" y="519"/>
                  </a:lnTo>
                  <a:lnTo>
                    <a:pt x="35" y="497"/>
                  </a:lnTo>
                  <a:lnTo>
                    <a:pt x="0" y="471"/>
                  </a:lnTo>
                  <a:lnTo>
                    <a:pt x="5" y="466"/>
                  </a:lnTo>
                  <a:lnTo>
                    <a:pt x="10" y="461"/>
                  </a:lnTo>
                  <a:lnTo>
                    <a:pt x="15" y="456"/>
                  </a:lnTo>
                  <a:lnTo>
                    <a:pt x="39" y="439"/>
                  </a:lnTo>
                  <a:lnTo>
                    <a:pt x="62" y="423"/>
                  </a:lnTo>
                  <a:lnTo>
                    <a:pt x="84" y="409"/>
                  </a:lnTo>
                  <a:lnTo>
                    <a:pt x="105" y="397"/>
                  </a:lnTo>
                  <a:lnTo>
                    <a:pt x="123" y="387"/>
                  </a:lnTo>
                  <a:lnTo>
                    <a:pt x="138" y="379"/>
                  </a:lnTo>
                  <a:lnTo>
                    <a:pt x="149" y="373"/>
                  </a:lnTo>
                  <a:lnTo>
                    <a:pt x="156" y="369"/>
                  </a:lnTo>
                  <a:lnTo>
                    <a:pt x="158" y="368"/>
                  </a:lnTo>
                  <a:lnTo>
                    <a:pt x="159" y="367"/>
                  </a:lnTo>
                  <a:lnTo>
                    <a:pt x="159" y="365"/>
                  </a:lnTo>
                  <a:lnTo>
                    <a:pt x="159" y="326"/>
                  </a:lnTo>
                  <a:lnTo>
                    <a:pt x="148" y="308"/>
                  </a:lnTo>
                  <a:lnTo>
                    <a:pt x="140" y="288"/>
                  </a:lnTo>
                  <a:lnTo>
                    <a:pt x="135" y="269"/>
                  </a:lnTo>
                  <a:lnTo>
                    <a:pt x="131" y="268"/>
                  </a:lnTo>
                  <a:lnTo>
                    <a:pt x="127" y="264"/>
                  </a:lnTo>
                  <a:lnTo>
                    <a:pt x="122" y="256"/>
                  </a:lnTo>
                  <a:lnTo>
                    <a:pt x="117" y="245"/>
                  </a:lnTo>
                  <a:lnTo>
                    <a:pt x="111" y="227"/>
                  </a:lnTo>
                  <a:lnTo>
                    <a:pt x="108" y="211"/>
                  </a:lnTo>
                  <a:lnTo>
                    <a:pt x="106" y="199"/>
                  </a:lnTo>
                  <a:lnTo>
                    <a:pt x="107" y="190"/>
                  </a:lnTo>
                  <a:lnTo>
                    <a:pt x="110" y="184"/>
                  </a:lnTo>
                  <a:lnTo>
                    <a:pt x="114" y="181"/>
                  </a:lnTo>
                  <a:lnTo>
                    <a:pt x="118" y="179"/>
                  </a:lnTo>
                  <a:lnTo>
                    <a:pt x="123" y="179"/>
                  </a:lnTo>
                  <a:lnTo>
                    <a:pt x="118" y="162"/>
                  </a:lnTo>
                  <a:lnTo>
                    <a:pt x="116" y="142"/>
                  </a:lnTo>
                  <a:lnTo>
                    <a:pt x="115" y="123"/>
                  </a:lnTo>
                  <a:lnTo>
                    <a:pt x="118" y="105"/>
                  </a:lnTo>
                  <a:lnTo>
                    <a:pt x="126" y="83"/>
                  </a:lnTo>
                  <a:lnTo>
                    <a:pt x="137" y="64"/>
                  </a:lnTo>
                  <a:lnTo>
                    <a:pt x="151" y="47"/>
                  </a:lnTo>
                  <a:lnTo>
                    <a:pt x="166" y="33"/>
                  </a:lnTo>
                  <a:lnTo>
                    <a:pt x="182" y="22"/>
                  </a:lnTo>
                  <a:lnTo>
                    <a:pt x="197" y="12"/>
                  </a:lnTo>
                  <a:lnTo>
                    <a:pt x="213" y="5"/>
                  </a:lnTo>
                  <a:lnTo>
                    <a:pt x="225" y="2"/>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1" name="Freeform 238"/>
            <p:cNvSpPr>
              <a:spLocks/>
            </p:cNvSpPr>
            <p:nvPr/>
          </p:nvSpPr>
          <p:spPr bwMode="auto">
            <a:xfrm>
              <a:off x="4416425" y="1390650"/>
              <a:ext cx="46038" cy="50800"/>
            </a:xfrm>
            <a:custGeom>
              <a:avLst/>
              <a:gdLst>
                <a:gd name="T0" fmla="*/ 279 w 496"/>
                <a:gd name="T1" fmla="*/ 2 h 560"/>
                <a:gd name="T2" fmla="*/ 308 w 496"/>
                <a:gd name="T3" fmla="*/ 14 h 560"/>
                <a:gd name="T4" fmla="*/ 330 w 496"/>
                <a:gd name="T5" fmla="*/ 31 h 560"/>
                <a:gd name="T6" fmla="*/ 341 w 496"/>
                <a:gd name="T7" fmla="*/ 43 h 560"/>
                <a:gd name="T8" fmla="*/ 343 w 496"/>
                <a:gd name="T9" fmla="*/ 45 h 560"/>
                <a:gd name="T10" fmla="*/ 350 w 496"/>
                <a:gd name="T11" fmla="*/ 47 h 560"/>
                <a:gd name="T12" fmla="*/ 361 w 496"/>
                <a:gd name="T13" fmla="*/ 55 h 560"/>
                <a:gd name="T14" fmla="*/ 373 w 496"/>
                <a:gd name="T15" fmla="*/ 70 h 560"/>
                <a:gd name="T16" fmla="*/ 381 w 496"/>
                <a:gd name="T17" fmla="*/ 96 h 560"/>
                <a:gd name="T18" fmla="*/ 382 w 496"/>
                <a:gd name="T19" fmla="*/ 135 h 560"/>
                <a:gd name="T20" fmla="*/ 374 w 496"/>
                <a:gd name="T21" fmla="*/ 178 h 560"/>
                <a:gd name="T22" fmla="*/ 383 w 496"/>
                <a:gd name="T23" fmla="*/ 180 h 560"/>
                <a:gd name="T24" fmla="*/ 389 w 496"/>
                <a:gd name="T25" fmla="*/ 189 h 560"/>
                <a:gd name="T26" fmla="*/ 389 w 496"/>
                <a:gd name="T27" fmla="*/ 210 h 560"/>
                <a:gd name="T28" fmla="*/ 380 w 496"/>
                <a:gd name="T29" fmla="*/ 243 h 560"/>
                <a:gd name="T30" fmla="*/ 370 w 496"/>
                <a:gd name="T31" fmla="*/ 262 h 560"/>
                <a:gd name="T32" fmla="*/ 362 w 496"/>
                <a:gd name="T33" fmla="*/ 267 h 560"/>
                <a:gd name="T34" fmla="*/ 349 w 496"/>
                <a:gd name="T35" fmla="*/ 306 h 560"/>
                <a:gd name="T36" fmla="*/ 336 w 496"/>
                <a:gd name="T37" fmla="*/ 364 h 560"/>
                <a:gd name="T38" fmla="*/ 339 w 496"/>
                <a:gd name="T39" fmla="*/ 367 h 560"/>
                <a:gd name="T40" fmla="*/ 348 w 496"/>
                <a:gd name="T41" fmla="*/ 372 h 560"/>
                <a:gd name="T42" fmla="*/ 374 w 496"/>
                <a:gd name="T43" fmla="*/ 386 h 560"/>
                <a:gd name="T44" fmla="*/ 412 w 496"/>
                <a:gd name="T45" fmla="*/ 408 h 560"/>
                <a:gd name="T46" fmla="*/ 458 w 496"/>
                <a:gd name="T47" fmla="*/ 438 h 560"/>
                <a:gd name="T48" fmla="*/ 487 w 496"/>
                <a:gd name="T49" fmla="*/ 459 h 560"/>
                <a:gd name="T50" fmla="*/ 496 w 496"/>
                <a:gd name="T51" fmla="*/ 470 h 560"/>
                <a:gd name="T52" fmla="*/ 422 w 496"/>
                <a:gd name="T53" fmla="*/ 519 h 560"/>
                <a:gd name="T54" fmla="*/ 340 w 496"/>
                <a:gd name="T55" fmla="*/ 550 h 560"/>
                <a:gd name="T56" fmla="*/ 248 w 496"/>
                <a:gd name="T57" fmla="*/ 560 h 560"/>
                <a:gd name="T58" fmla="*/ 157 w 496"/>
                <a:gd name="T59" fmla="*/ 550 h 560"/>
                <a:gd name="T60" fmla="*/ 74 w 496"/>
                <a:gd name="T61" fmla="*/ 519 h 560"/>
                <a:gd name="T62" fmla="*/ 0 w 496"/>
                <a:gd name="T63" fmla="*/ 470 h 560"/>
                <a:gd name="T64" fmla="*/ 10 w 496"/>
                <a:gd name="T65" fmla="*/ 460 h 560"/>
                <a:gd name="T66" fmla="*/ 40 w 496"/>
                <a:gd name="T67" fmla="*/ 439 h 560"/>
                <a:gd name="T68" fmla="*/ 85 w 496"/>
                <a:gd name="T69" fmla="*/ 409 h 560"/>
                <a:gd name="T70" fmla="*/ 123 w 496"/>
                <a:gd name="T71" fmla="*/ 386 h 560"/>
                <a:gd name="T72" fmla="*/ 150 w 496"/>
                <a:gd name="T73" fmla="*/ 372 h 560"/>
                <a:gd name="T74" fmla="*/ 159 w 496"/>
                <a:gd name="T75" fmla="*/ 368 h 560"/>
                <a:gd name="T76" fmla="*/ 160 w 496"/>
                <a:gd name="T77" fmla="*/ 365 h 560"/>
                <a:gd name="T78" fmla="*/ 149 w 496"/>
                <a:gd name="T79" fmla="*/ 307 h 560"/>
                <a:gd name="T80" fmla="*/ 136 w 496"/>
                <a:gd name="T81" fmla="*/ 268 h 560"/>
                <a:gd name="T82" fmla="*/ 126 w 496"/>
                <a:gd name="T83" fmla="*/ 263 h 560"/>
                <a:gd name="T84" fmla="*/ 117 w 496"/>
                <a:gd name="T85" fmla="*/ 243 h 560"/>
                <a:gd name="T86" fmla="*/ 107 w 496"/>
                <a:gd name="T87" fmla="*/ 211 h 560"/>
                <a:gd name="T88" fmla="*/ 107 w 496"/>
                <a:gd name="T89" fmla="*/ 190 h 560"/>
                <a:gd name="T90" fmla="*/ 114 w 496"/>
                <a:gd name="T91" fmla="*/ 180 h 560"/>
                <a:gd name="T92" fmla="*/ 123 w 496"/>
                <a:gd name="T93" fmla="*/ 179 h 560"/>
                <a:gd name="T94" fmla="*/ 118 w 496"/>
                <a:gd name="T95" fmla="*/ 161 h 560"/>
                <a:gd name="T96" fmla="*/ 115 w 496"/>
                <a:gd name="T97" fmla="*/ 123 h 560"/>
                <a:gd name="T98" fmla="*/ 126 w 496"/>
                <a:gd name="T99" fmla="*/ 83 h 560"/>
                <a:gd name="T100" fmla="*/ 152 w 496"/>
                <a:gd name="T101" fmla="*/ 46 h 560"/>
                <a:gd name="T102" fmla="*/ 183 w 496"/>
                <a:gd name="T103" fmla="*/ 21 h 560"/>
                <a:gd name="T104" fmla="*/ 212 w 496"/>
                <a:gd name="T105" fmla="*/ 5 h 560"/>
                <a:gd name="T106" fmla="*/ 240 w 496"/>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 h="560">
                  <a:moveTo>
                    <a:pt x="261" y="0"/>
                  </a:moveTo>
                  <a:lnTo>
                    <a:pt x="279" y="2"/>
                  </a:lnTo>
                  <a:lnTo>
                    <a:pt x="295" y="7"/>
                  </a:lnTo>
                  <a:lnTo>
                    <a:pt x="308" y="14"/>
                  </a:lnTo>
                  <a:lnTo>
                    <a:pt x="321" y="22"/>
                  </a:lnTo>
                  <a:lnTo>
                    <a:pt x="330" y="31"/>
                  </a:lnTo>
                  <a:lnTo>
                    <a:pt x="336" y="38"/>
                  </a:lnTo>
                  <a:lnTo>
                    <a:pt x="341" y="43"/>
                  </a:lnTo>
                  <a:lnTo>
                    <a:pt x="342" y="45"/>
                  </a:lnTo>
                  <a:lnTo>
                    <a:pt x="343" y="45"/>
                  </a:lnTo>
                  <a:lnTo>
                    <a:pt x="346" y="46"/>
                  </a:lnTo>
                  <a:lnTo>
                    <a:pt x="350" y="47"/>
                  </a:lnTo>
                  <a:lnTo>
                    <a:pt x="356" y="51"/>
                  </a:lnTo>
                  <a:lnTo>
                    <a:pt x="361" y="55"/>
                  </a:lnTo>
                  <a:lnTo>
                    <a:pt x="367" y="61"/>
                  </a:lnTo>
                  <a:lnTo>
                    <a:pt x="373" y="70"/>
                  </a:lnTo>
                  <a:lnTo>
                    <a:pt x="377" y="81"/>
                  </a:lnTo>
                  <a:lnTo>
                    <a:pt x="381" y="96"/>
                  </a:lnTo>
                  <a:lnTo>
                    <a:pt x="382" y="113"/>
                  </a:lnTo>
                  <a:lnTo>
                    <a:pt x="382" y="135"/>
                  </a:lnTo>
                  <a:lnTo>
                    <a:pt x="378" y="161"/>
                  </a:lnTo>
                  <a:lnTo>
                    <a:pt x="374" y="178"/>
                  </a:lnTo>
                  <a:lnTo>
                    <a:pt x="378" y="178"/>
                  </a:lnTo>
                  <a:lnTo>
                    <a:pt x="383" y="180"/>
                  </a:lnTo>
                  <a:lnTo>
                    <a:pt x="386" y="183"/>
                  </a:lnTo>
                  <a:lnTo>
                    <a:pt x="389" y="189"/>
                  </a:lnTo>
                  <a:lnTo>
                    <a:pt x="390" y="198"/>
                  </a:lnTo>
                  <a:lnTo>
                    <a:pt x="389" y="210"/>
                  </a:lnTo>
                  <a:lnTo>
                    <a:pt x="385" y="227"/>
                  </a:lnTo>
                  <a:lnTo>
                    <a:pt x="380" y="243"/>
                  </a:lnTo>
                  <a:lnTo>
                    <a:pt x="375" y="254"/>
                  </a:lnTo>
                  <a:lnTo>
                    <a:pt x="370" y="262"/>
                  </a:lnTo>
                  <a:lnTo>
                    <a:pt x="365" y="266"/>
                  </a:lnTo>
                  <a:lnTo>
                    <a:pt x="362" y="267"/>
                  </a:lnTo>
                  <a:lnTo>
                    <a:pt x="357" y="287"/>
                  </a:lnTo>
                  <a:lnTo>
                    <a:pt x="349" y="306"/>
                  </a:lnTo>
                  <a:lnTo>
                    <a:pt x="336" y="325"/>
                  </a:lnTo>
                  <a:lnTo>
                    <a:pt x="336" y="364"/>
                  </a:lnTo>
                  <a:lnTo>
                    <a:pt x="337" y="365"/>
                  </a:lnTo>
                  <a:lnTo>
                    <a:pt x="339" y="367"/>
                  </a:lnTo>
                  <a:lnTo>
                    <a:pt x="340" y="368"/>
                  </a:lnTo>
                  <a:lnTo>
                    <a:pt x="348" y="372"/>
                  </a:lnTo>
                  <a:lnTo>
                    <a:pt x="359" y="377"/>
                  </a:lnTo>
                  <a:lnTo>
                    <a:pt x="374" y="386"/>
                  </a:lnTo>
                  <a:lnTo>
                    <a:pt x="392" y="396"/>
                  </a:lnTo>
                  <a:lnTo>
                    <a:pt x="412" y="408"/>
                  </a:lnTo>
                  <a:lnTo>
                    <a:pt x="434" y="422"/>
                  </a:lnTo>
                  <a:lnTo>
                    <a:pt x="458" y="438"/>
                  </a:lnTo>
                  <a:lnTo>
                    <a:pt x="481" y="455"/>
                  </a:lnTo>
                  <a:lnTo>
                    <a:pt x="487" y="459"/>
                  </a:lnTo>
                  <a:lnTo>
                    <a:pt x="491" y="464"/>
                  </a:lnTo>
                  <a:lnTo>
                    <a:pt x="496" y="470"/>
                  </a:lnTo>
                  <a:lnTo>
                    <a:pt x="461" y="497"/>
                  </a:lnTo>
                  <a:lnTo>
                    <a:pt x="422" y="519"/>
                  </a:lnTo>
                  <a:lnTo>
                    <a:pt x="382" y="537"/>
                  </a:lnTo>
                  <a:lnTo>
                    <a:pt x="340" y="550"/>
                  </a:lnTo>
                  <a:lnTo>
                    <a:pt x="294" y="558"/>
                  </a:lnTo>
                  <a:lnTo>
                    <a:pt x="248" y="560"/>
                  </a:lnTo>
                  <a:lnTo>
                    <a:pt x="201" y="558"/>
                  </a:lnTo>
                  <a:lnTo>
                    <a:pt x="157" y="550"/>
                  </a:lnTo>
                  <a:lnTo>
                    <a:pt x="114" y="537"/>
                  </a:lnTo>
                  <a:lnTo>
                    <a:pt x="74" y="519"/>
                  </a:lnTo>
                  <a:lnTo>
                    <a:pt x="36" y="497"/>
                  </a:lnTo>
                  <a:lnTo>
                    <a:pt x="0" y="470"/>
                  </a:lnTo>
                  <a:lnTo>
                    <a:pt x="5" y="465"/>
                  </a:lnTo>
                  <a:lnTo>
                    <a:pt x="10" y="460"/>
                  </a:lnTo>
                  <a:lnTo>
                    <a:pt x="15" y="456"/>
                  </a:lnTo>
                  <a:lnTo>
                    <a:pt x="40" y="439"/>
                  </a:lnTo>
                  <a:lnTo>
                    <a:pt x="63" y="423"/>
                  </a:lnTo>
                  <a:lnTo>
                    <a:pt x="85" y="409"/>
                  </a:lnTo>
                  <a:lnTo>
                    <a:pt x="105" y="397"/>
                  </a:lnTo>
                  <a:lnTo>
                    <a:pt x="123" y="386"/>
                  </a:lnTo>
                  <a:lnTo>
                    <a:pt x="139" y="378"/>
                  </a:lnTo>
                  <a:lnTo>
                    <a:pt x="150" y="372"/>
                  </a:lnTo>
                  <a:lnTo>
                    <a:pt x="157" y="369"/>
                  </a:lnTo>
                  <a:lnTo>
                    <a:pt x="159" y="368"/>
                  </a:lnTo>
                  <a:lnTo>
                    <a:pt x="160" y="366"/>
                  </a:lnTo>
                  <a:lnTo>
                    <a:pt x="160" y="365"/>
                  </a:lnTo>
                  <a:lnTo>
                    <a:pt x="160" y="326"/>
                  </a:lnTo>
                  <a:lnTo>
                    <a:pt x="149" y="307"/>
                  </a:lnTo>
                  <a:lnTo>
                    <a:pt x="140" y="288"/>
                  </a:lnTo>
                  <a:lnTo>
                    <a:pt x="136" y="268"/>
                  </a:lnTo>
                  <a:lnTo>
                    <a:pt x="132" y="267"/>
                  </a:lnTo>
                  <a:lnTo>
                    <a:pt x="126" y="263"/>
                  </a:lnTo>
                  <a:lnTo>
                    <a:pt x="122" y="255"/>
                  </a:lnTo>
                  <a:lnTo>
                    <a:pt x="117" y="243"/>
                  </a:lnTo>
                  <a:lnTo>
                    <a:pt x="111" y="227"/>
                  </a:lnTo>
                  <a:lnTo>
                    <a:pt x="107" y="211"/>
                  </a:lnTo>
                  <a:lnTo>
                    <a:pt x="106" y="199"/>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3"/>
                  </a:lnTo>
                  <a:lnTo>
                    <a:pt x="138" y="63"/>
                  </a:lnTo>
                  <a:lnTo>
                    <a:pt x="152" y="46"/>
                  </a:lnTo>
                  <a:lnTo>
                    <a:pt x="167" y="32"/>
                  </a:lnTo>
                  <a:lnTo>
                    <a:pt x="183" y="21"/>
                  </a:lnTo>
                  <a:lnTo>
                    <a:pt x="197" y="12"/>
                  </a:lnTo>
                  <a:lnTo>
                    <a:pt x="212" y="5"/>
                  </a:lnTo>
                  <a:lnTo>
                    <a:pt x="225" y="1"/>
                  </a:lnTo>
                  <a:lnTo>
                    <a:pt x="240" y="0"/>
                  </a:lnTo>
                  <a:lnTo>
                    <a:pt x="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2" name="Freeform 239"/>
            <p:cNvSpPr>
              <a:spLocks/>
            </p:cNvSpPr>
            <p:nvPr/>
          </p:nvSpPr>
          <p:spPr bwMode="auto">
            <a:xfrm>
              <a:off x="4416425" y="1290638"/>
              <a:ext cx="46038" cy="52388"/>
            </a:xfrm>
            <a:custGeom>
              <a:avLst/>
              <a:gdLst>
                <a:gd name="T0" fmla="*/ 280 w 497"/>
                <a:gd name="T1" fmla="*/ 2 h 560"/>
                <a:gd name="T2" fmla="*/ 308 w 497"/>
                <a:gd name="T3" fmla="*/ 15 h 560"/>
                <a:gd name="T4" fmla="*/ 330 w 497"/>
                <a:gd name="T5" fmla="*/ 32 h 560"/>
                <a:gd name="T6" fmla="*/ 341 w 497"/>
                <a:gd name="T7" fmla="*/ 44 h 560"/>
                <a:gd name="T8" fmla="*/ 343 w 497"/>
                <a:gd name="T9" fmla="*/ 46 h 560"/>
                <a:gd name="T10" fmla="*/ 351 w 497"/>
                <a:gd name="T11" fmla="*/ 48 h 560"/>
                <a:gd name="T12" fmla="*/ 362 w 497"/>
                <a:gd name="T13" fmla="*/ 55 h 560"/>
                <a:gd name="T14" fmla="*/ 373 w 497"/>
                <a:gd name="T15" fmla="*/ 70 h 560"/>
                <a:gd name="T16" fmla="*/ 381 w 497"/>
                <a:gd name="T17" fmla="*/ 96 h 560"/>
                <a:gd name="T18" fmla="*/ 382 w 497"/>
                <a:gd name="T19" fmla="*/ 135 h 560"/>
                <a:gd name="T20" fmla="*/ 374 w 497"/>
                <a:gd name="T21" fmla="*/ 178 h 560"/>
                <a:gd name="T22" fmla="*/ 383 w 497"/>
                <a:gd name="T23" fmla="*/ 180 h 560"/>
                <a:gd name="T24" fmla="*/ 389 w 497"/>
                <a:gd name="T25" fmla="*/ 189 h 560"/>
                <a:gd name="T26" fmla="*/ 389 w 497"/>
                <a:gd name="T27" fmla="*/ 210 h 560"/>
                <a:gd name="T28" fmla="*/ 380 w 497"/>
                <a:gd name="T29" fmla="*/ 244 h 560"/>
                <a:gd name="T30" fmla="*/ 370 w 497"/>
                <a:gd name="T31" fmla="*/ 263 h 560"/>
                <a:gd name="T32" fmla="*/ 362 w 497"/>
                <a:gd name="T33" fmla="*/ 268 h 560"/>
                <a:gd name="T34" fmla="*/ 349 w 497"/>
                <a:gd name="T35" fmla="*/ 306 h 560"/>
                <a:gd name="T36" fmla="*/ 337 w 497"/>
                <a:gd name="T37" fmla="*/ 364 h 560"/>
                <a:gd name="T38" fmla="*/ 338 w 497"/>
                <a:gd name="T39" fmla="*/ 367 h 560"/>
                <a:gd name="T40" fmla="*/ 348 w 497"/>
                <a:gd name="T41" fmla="*/ 372 h 560"/>
                <a:gd name="T42" fmla="*/ 374 w 497"/>
                <a:gd name="T43" fmla="*/ 386 h 560"/>
                <a:gd name="T44" fmla="*/ 412 w 497"/>
                <a:gd name="T45" fmla="*/ 408 h 560"/>
                <a:gd name="T46" fmla="*/ 458 w 497"/>
                <a:gd name="T47" fmla="*/ 438 h 560"/>
                <a:gd name="T48" fmla="*/ 487 w 497"/>
                <a:gd name="T49" fmla="*/ 460 h 560"/>
                <a:gd name="T50" fmla="*/ 497 w 497"/>
                <a:gd name="T51" fmla="*/ 470 h 560"/>
                <a:gd name="T52" fmla="*/ 423 w 497"/>
                <a:gd name="T53" fmla="*/ 518 h 560"/>
                <a:gd name="T54" fmla="*/ 340 w 497"/>
                <a:gd name="T55" fmla="*/ 549 h 560"/>
                <a:gd name="T56" fmla="*/ 249 w 497"/>
                <a:gd name="T57" fmla="*/ 560 h 560"/>
                <a:gd name="T58" fmla="*/ 157 w 497"/>
                <a:gd name="T59" fmla="*/ 550 h 560"/>
                <a:gd name="T60" fmla="*/ 74 w 497"/>
                <a:gd name="T61" fmla="*/ 519 h 560"/>
                <a:gd name="T62" fmla="*/ 0 w 497"/>
                <a:gd name="T63" fmla="*/ 471 h 560"/>
                <a:gd name="T64" fmla="*/ 15 w 497"/>
                <a:gd name="T65" fmla="*/ 457 h 560"/>
                <a:gd name="T66" fmla="*/ 63 w 497"/>
                <a:gd name="T67" fmla="*/ 423 h 560"/>
                <a:gd name="T68" fmla="*/ 105 w 497"/>
                <a:gd name="T69" fmla="*/ 397 h 560"/>
                <a:gd name="T70" fmla="*/ 139 w 497"/>
                <a:gd name="T71" fmla="*/ 378 h 560"/>
                <a:gd name="T72" fmla="*/ 158 w 497"/>
                <a:gd name="T73" fmla="*/ 369 h 560"/>
                <a:gd name="T74" fmla="*/ 160 w 497"/>
                <a:gd name="T75" fmla="*/ 366 h 560"/>
                <a:gd name="T76" fmla="*/ 160 w 497"/>
                <a:gd name="T77" fmla="*/ 326 h 560"/>
                <a:gd name="T78" fmla="*/ 141 w 497"/>
                <a:gd name="T79" fmla="*/ 288 h 560"/>
                <a:gd name="T80" fmla="*/ 132 w 497"/>
                <a:gd name="T81" fmla="*/ 268 h 560"/>
                <a:gd name="T82" fmla="*/ 122 w 497"/>
                <a:gd name="T83" fmla="*/ 256 h 560"/>
                <a:gd name="T84" fmla="*/ 112 w 497"/>
                <a:gd name="T85" fmla="*/ 227 h 560"/>
                <a:gd name="T86" fmla="*/ 106 w 497"/>
                <a:gd name="T87" fmla="*/ 199 h 560"/>
                <a:gd name="T88" fmla="*/ 110 w 497"/>
                <a:gd name="T89" fmla="*/ 184 h 560"/>
                <a:gd name="T90" fmla="*/ 118 w 497"/>
                <a:gd name="T91" fmla="*/ 179 h 560"/>
                <a:gd name="T92" fmla="*/ 120 w 497"/>
                <a:gd name="T93" fmla="*/ 170 h 560"/>
                <a:gd name="T94" fmla="*/ 116 w 497"/>
                <a:gd name="T95" fmla="*/ 142 h 560"/>
                <a:gd name="T96" fmla="*/ 118 w 497"/>
                <a:gd name="T97" fmla="*/ 105 h 560"/>
                <a:gd name="T98" fmla="*/ 138 w 497"/>
                <a:gd name="T99" fmla="*/ 63 h 560"/>
                <a:gd name="T100" fmla="*/ 167 w 497"/>
                <a:gd name="T101" fmla="*/ 33 h 560"/>
                <a:gd name="T102" fmla="*/ 197 w 497"/>
                <a:gd name="T103" fmla="*/ 13 h 560"/>
                <a:gd name="T104" fmla="*/ 226 w 497"/>
                <a:gd name="T105" fmla="*/ 1 h 560"/>
                <a:gd name="T106" fmla="*/ 261 w 497"/>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7" h="560">
                  <a:moveTo>
                    <a:pt x="261" y="0"/>
                  </a:moveTo>
                  <a:lnTo>
                    <a:pt x="280" y="2"/>
                  </a:lnTo>
                  <a:lnTo>
                    <a:pt x="295" y="7"/>
                  </a:lnTo>
                  <a:lnTo>
                    <a:pt x="308" y="15"/>
                  </a:lnTo>
                  <a:lnTo>
                    <a:pt x="321" y="23"/>
                  </a:lnTo>
                  <a:lnTo>
                    <a:pt x="330" y="32"/>
                  </a:lnTo>
                  <a:lnTo>
                    <a:pt x="337" y="39"/>
                  </a:lnTo>
                  <a:lnTo>
                    <a:pt x="341" y="44"/>
                  </a:lnTo>
                  <a:lnTo>
                    <a:pt x="342" y="46"/>
                  </a:lnTo>
                  <a:lnTo>
                    <a:pt x="343" y="46"/>
                  </a:lnTo>
                  <a:lnTo>
                    <a:pt x="346" y="47"/>
                  </a:lnTo>
                  <a:lnTo>
                    <a:pt x="351" y="48"/>
                  </a:lnTo>
                  <a:lnTo>
                    <a:pt x="356" y="51"/>
                  </a:lnTo>
                  <a:lnTo>
                    <a:pt x="362" y="55"/>
                  </a:lnTo>
                  <a:lnTo>
                    <a:pt x="368" y="61"/>
                  </a:lnTo>
                  <a:lnTo>
                    <a:pt x="373" y="70"/>
                  </a:lnTo>
                  <a:lnTo>
                    <a:pt x="378" y="81"/>
                  </a:lnTo>
                  <a:lnTo>
                    <a:pt x="381" y="96"/>
                  </a:lnTo>
                  <a:lnTo>
                    <a:pt x="382" y="113"/>
                  </a:lnTo>
                  <a:lnTo>
                    <a:pt x="382" y="135"/>
                  </a:lnTo>
                  <a:lnTo>
                    <a:pt x="379" y="161"/>
                  </a:lnTo>
                  <a:lnTo>
                    <a:pt x="374" y="178"/>
                  </a:lnTo>
                  <a:lnTo>
                    <a:pt x="379" y="178"/>
                  </a:lnTo>
                  <a:lnTo>
                    <a:pt x="383" y="180"/>
                  </a:lnTo>
                  <a:lnTo>
                    <a:pt x="387" y="183"/>
                  </a:lnTo>
                  <a:lnTo>
                    <a:pt x="389" y="189"/>
                  </a:lnTo>
                  <a:lnTo>
                    <a:pt x="390" y="198"/>
                  </a:lnTo>
                  <a:lnTo>
                    <a:pt x="389" y="210"/>
                  </a:lnTo>
                  <a:lnTo>
                    <a:pt x="385" y="226"/>
                  </a:lnTo>
                  <a:lnTo>
                    <a:pt x="380" y="244"/>
                  </a:lnTo>
                  <a:lnTo>
                    <a:pt x="375" y="255"/>
                  </a:lnTo>
                  <a:lnTo>
                    <a:pt x="370" y="263"/>
                  </a:lnTo>
                  <a:lnTo>
                    <a:pt x="366" y="267"/>
                  </a:lnTo>
                  <a:lnTo>
                    <a:pt x="362" y="268"/>
                  </a:lnTo>
                  <a:lnTo>
                    <a:pt x="357" y="287"/>
                  </a:lnTo>
                  <a:lnTo>
                    <a:pt x="349" y="306"/>
                  </a:lnTo>
                  <a:lnTo>
                    <a:pt x="337" y="325"/>
                  </a:lnTo>
                  <a:lnTo>
                    <a:pt x="337" y="364"/>
                  </a:lnTo>
                  <a:lnTo>
                    <a:pt x="337" y="365"/>
                  </a:lnTo>
                  <a:lnTo>
                    <a:pt x="338" y="367"/>
                  </a:lnTo>
                  <a:lnTo>
                    <a:pt x="340" y="368"/>
                  </a:lnTo>
                  <a:lnTo>
                    <a:pt x="348" y="372"/>
                  </a:lnTo>
                  <a:lnTo>
                    <a:pt x="359" y="377"/>
                  </a:lnTo>
                  <a:lnTo>
                    <a:pt x="374" y="386"/>
                  </a:lnTo>
                  <a:lnTo>
                    <a:pt x="392" y="396"/>
                  </a:lnTo>
                  <a:lnTo>
                    <a:pt x="412" y="408"/>
                  </a:lnTo>
                  <a:lnTo>
                    <a:pt x="434" y="422"/>
                  </a:lnTo>
                  <a:lnTo>
                    <a:pt x="458" y="438"/>
                  </a:lnTo>
                  <a:lnTo>
                    <a:pt x="482" y="456"/>
                  </a:lnTo>
                  <a:lnTo>
                    <a:pt x="487" y="460"/>
                  </a:lnTo>
                  <a:lnTo>
                    <a:pt x="492" y="465"/>
                  </a:lnTo>
                  <a:lnTo>
                    <a:pt x="497" y="470"/>
                  </a:lnTo>
                  <a:lnTo>
                    <a:pt x="462" y="496"/>
                  </a:lnTo>
                  <a:lnTo>
                    <a:pt x="423" y="518"/>
                  </a:lnTo>
                  <a:lnTo>
                    <a:pt x="383" y="536"/>
                  </a:lnTo>
                  <a:lnTo>
                    <a:pt x="340" y="549"/>
                  </a:lnTo>
                  <a:lnTo>
                    <a:pt x="295" y="558"/>
                  </a:lnTo>
                  <a:lnTo>
                    <a:pt x="249" y="560"/>
                  </a:lnTo>
                  <a:lnTo>
                    <a:pt x="202" y="558"/>
                  </a:lnTo>
                  <a:lnTo>
                    <a:pt x="157" y="550"/>
                  </a:lnTo>
                  <a:lnTo>
                    <a:pt x="114" y="537"/>
                  </a:lnTo>
                  <a:lnTo>
                    <a:pt x="74" y="519"/>
                  </a:lnTo>
                  <a:lnTo>
                    <a:pt x="36" y="497"/>
                  </a:lnTo>
                  <a:lnTo>
                    <a:pt x="0" y="471"/>
                  </a:lnTo>
                  <a:lnTo>
                    <a:pt x="8" y="463"/>
                  </a:lnTo>
                  <a:lnTo>
                    <a:pt x="15" y="457"/>
                  </a:lnTo>
                  <a:lnTo>
                    <a:pt x="40" y="439"/>
                  </a:lnTo>
                  <a:lnTo>
                    <a:pt x="63" y="423"/>
                  </a:lnTo>
                  <a:lnTo>
                    <a:pt x="85" y="409"/>
                  </a:lnTo>
                  <a:lnTo>
                    <a:pt x="105" y="397"/>
                  </a:lnTo>
                  <a:lnTo>
                    <a:pt x="123" y="386"/>
                  </a:lnTo>
                  <a:lnTo>
                    <a:pt x="139" y="378"/>
                  </a:lnTo>
                  <a:lnTo>
                    <a:pt x="150" y="372"/>
                  </a:lnTo>
                  <a:lnTo>
                    <a:pt x="158" y="369"/>
                  </a:lnTo>
                  <a:lnTo>
                    <a:pt x="159" y="368"/>
                  </a:lnTo>
                  <a:lnTo>
                    <a:pt x="160" y="366"/>
                  </a:lnTo>
                  <a:lnTo>
                    <a:pt x="160" y="365"/>
                  </a:lnTo>
                  <a:lnTo>
                    <a:pt x="160" y="326"/>
                  </a:lnTo>
                  <a:lnTo>
                    <a:pt x="149" y="307"/>
                  </a:lnTo>
                  <a:lnTo>
                    <a:pt x="141" y="288"/>
                  </a:lnTo>
                  <a:lnTo>
                    <a:pt x="136" y="269"/>
                  </a:lnTo>
                  <a:lnTo>
                    <a:pt x="132" y="268"/>
                  </a:lnTo>
                  <a:lnTo>
                    <a:pt x="127" y="264"/>
                  </a:lnTo>
                  <a:lnTo>
                    <a:pt x="122" y="256"/>
                  </a:lnTo>
                  <a:lnTo>
                    <a:pt x="117" y="244"/>
                  </a:lnTo>
                  <a:lnTo>
                    <a:pt x="112" y="227"/>
                  </a:lnTo>
                  <a:lnTo>
                    <a:pt x="108" y="211"/>
                  </a:lnTo>
                  <a:lnTo>
                    <a:pt x="106" y="199"/>
                  </a:lnTo>
                  <a:lnTo>
                    <a:pt x="107" y="190"/>
                  </a:lnTo>
                  <a:lnTo>
                    <a:pt x="110" y="184"/>
                  </a:lnTo>
                  <a:lnTo>
                    <a:pt x="114" y="180"/>
                  </a:lnTo>
                  <a:lnTo>
                    <a:pt x="118" y="179"/>
                  </a:lnTo>
                  <a:lnTo>
                    <a:pt x="123" y="179"/>
                  </a:lnTo>
                  <a:lnTo>
                    <a:pt x="120" y="170"/>
                  </a:lnTo>
                  <a:lnTo>
                    <a:pt x="118" y="161"/>
                  </a:lnTo>
                  <a:lnTo>
                    <a:pt x="116" y="142"/>
                  </a:lnTo>
                  <a:lnTo>
                    <a:pt x="116" y="123"/>
                  </a:lnTo>
                  <a:lnTo>
                    <a:pt x="118" y="105"/>
                  </a:lnTo>
                  <a:lnTo>
                    <a:pt x="126" y="83"/>
                  </a:lnTo>
                  <a:lnTo>
                    <a:pt x="138" y="63"/>
                  </a:lnTo>
                  <a:lnTo>
                    <a:pt x="152" y="47"/>
                  </a:lnTo>
                  <a:lnTo>
                    <a:pt x="167" y="33"/>
                  </a:lnTo>
                  <a:lnTo>
                    <a:pt x="183" y="22"/>
                  </a:lnTo>
                  <a:lnTo>
                    <a:pt x="197" y="13"/>
                  </a:lnTo>
                  <a:lnTo>
                    <a:pt x="213" y="5"/>
                  </a:lnTo>
                  <a:lnTo>
                    <a:pt x="226" y="1"/>
                  </a:lnTo>
                  <a:lnTo>
                    <a:pt x="241" y="0"/>
                  </a:lnTo>
                  <a:lnTo>
                    <a:pt x="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3" name="Freeform 240"/>
            <p:cNvSpPr>
              <a:spLocks/>
            </p:cNvSpPr>
            <p:nvPr/>
          </p:nvSpPr>
          <p:spPr bwMode="auto">
            <a:xfrm>
              <a:off x="4187825" y="1390650"/>
              <a:ext cx="46038" cy="50800"/>
            </a:xfrm>
            <a:custGeom>
              <a:avLst/>
              <a:gdLst>
                <a:gd name="T0" fmla="*/ 279 w 495"/>
                <a:gd name="T1" fmla="*/ 2 h 560"/>
                <a:gd name="T2" fmla="*/ 308 w 495"/>
                <a:gd name="T3" fmla="*/ 14 h 560"/>
                <a:gd name="T4" fmla="*/ 330 w 495"/>
                <a:gd name="T5" fmla="*/ 31 h 560"/>
                <a:gd name="T6" fmla="*/ 340 w 495"/>
                <a:gd name="T7" fmla="*/ 43 h 560"/>
                <a:gd name="T8" fmla="*/ 342 w 495"/>
                <a:gd name="T9" fmla="*/ 45 h 560"/>
                <a:gd name="T10" fmla="*/ 349 w 495"/>
                <a:gd name="T11" fmla="*/ 47 h 560"/>
                <a:gd name="T12" fmla="*/ 360 w 495"/>
                <a:gd name="T13" fmla="*/ 55 h 560"/>
                <a:gd name="T14" fmla="*/ 373 w 495"/>
                <a:gd name="T15" fmla="*/ 70 h 560"/>
                <a:gd name="T16" fmla="*/ 381 w 495"/>
                <a:gd name="T17" fmla="*/ 96 h 560"/>
                <a:gd name="T18" fmla="*/ 382 w 495"/>
                <a:gd name="T19" fmla="*/ 135 h 560"/>
                <a:gd name="T20" fmla="*/ 374 w 495"/>
                <a:gd name="T21" fmla="*/ 178 h 560"/>
                <a:gd name="T22" fmla="*/ 383 w 495"/>
                <a:gd name="T23" fmla="*/ 180 h 560"/>
                <a:gd name="T24" fmla="*/ 389 w 495"/>
                <a:gd name="T25" fmla="*/ 189 h 560"/>
                <a:gd name="T26" fmla="*/ 389 w 495"/>
                <a:gd name="T27" fmla="*/ 210 h 560"/>
                <a:gd name="T28" fmla="*/ 380 w 495"/>
                <a:gd name="T29" fmla="*/ 243 h 560"/>
                <a:gd name="T30" fmla="*/ 370 w 495"/>
                <a:gd name="T31" fmla="*/ 262 h 560"/>
                <a:gd name="T32" fmla="*/ 360 w 495"/>
                <a:gd name="T33" fmla="*/ 267 h 560"/>
                <a:gd name="T34" fmla="*/ 348 w 495"/>
                <a:gd name="T35" fmla="*/ 306 h 560"/>
                <a:gd name="T36" fmla="*/ 336 w 495"/>
                <a:gd name="T37" fmla="*/ 364 h 560"/>
                <a:gd name="T38" fmla="*/ 338 w 495"/>
                <a:gd name="T39" fmla="*/ 367 h 560"/>
                <a:gd name="T40" fmla="*/ 347 w 495"/>
                <a:gd name="T41" fmla="*/ 372 h 560"/>
                <a:gd name="T42" fmla="*/ 374 w 495"/>
                <a:gd name="T43" fmla="*/ 386 h 560"/>
                <a:gd name="T44" fmla="*/ 412 w 495"/>
                <a:gd name="T45" fmla="*/ 408 h 560"/>
                <a:gd name="T46" fmla="*/ 457 w 495"/>
                <a:gd name="T47" fmla="*/ 438 h 560"/>
                <a:gd name="T48" fmla="*/ 487 w 495"/>
                <a:gd name="T49" fmla="*/ 459 h 560"/>
                <a:gd name="T50" fmla="*/ 495 w 495"/>
                <a:gd name="T51" fmla="*/ 470 h 560"/>
                <a:gd name="T52" fmla="*/ 422 w 495"/>
                <a:gd name="T53" fmla="*/ 519 h 560"/>
                <a:gd name="T54" fmla="*/ 339 w 495"/>
                <a:gd name="T55" fmla="*/ 550 h 560"/>
                <a:gd name="T56" fmla="*/ 247 w 495"/>
                <a:gd name="T57" fmla="*/ 560 h 560"/>
                <a:gd name="T58" fmla="*/ 156 w 495"/>
                <a:gd name="T59" fmla="*/ 550 h 560"/>
                <a:gd name="T60" fmla="*/ 74 w 495"/>
                <a:gd name="T61" fmla="*/ 519 h 560"/>
                <a:gd name="T62" fmla="*/ 0 w 495"/>
                <a:gd name="T63" fmla="*/ 470 h 560"/>
                <a:gd name="T64" fmla="*/ 15 w 495"/>
                <a:gd name="T65" fmla="*/ 456 h 560"/>
                <a:gd name="T66" fmla="*/ 63 w 495"/>
                <a:gd name="T67" fmla="*/ 423 h 560"/>
                <a:gd name="T68" fmla="*/ 105 w 495"/>
                <a:gd name="T69" fmla="*/ 397 h 560"/>
                <a:gd name="T70" fmla="*/ 138 w 495"/>
                <a:gd name="T71" fmla="*/ 378 h 560"/>
                <a:gd name="T72" fmla="*/ 156 w 495"/>
                <a:gd name="T73" fmla="*/ 369 h 560"/>
                <a:gd name="T74" fmla="*/ 160 w 495"/>
                <a:gd name="T75" fmla="*/ 366 h 560"/>
                <a:gd name="T76" fmla="*/ 160 w 495"/>
                <a:gd name="T77" fmla="*/ 326 h 560"/>
                <a:gd name="T78" fmla="*/ 139 w 495"/>
                <a:gd name="T79" fmla="*/ 288 h 560"/>
                <a:gd name="T80" fmla="*/ 131 w 495"/>
                <a:gd name="T81" fmla="*/ 267 h 560"/>
                <a:gd name="T82" fmla="*/ 122 w 495"/>
                <a:gd name="T83" fmla="*/ 255 h 560"/>
                <a:gd name="T84" fmla="*/ 111 w 495"/>
                <a:gd name="T85" fmla="*/ 227 h 560"/>
                <a:gd name="T86" fmla="*/ 106 w 495"/>
                <a:gd name="T87" fmla="*/ 199 h 560"/>
                <a:gd name="T88" fmla="*/ 110 w 495"/>
                <a:gd name="T89" fmla="*/ 184 h 560"/>
                <a:gd name="T90" fmla="*/ 118 w 495"/>
                <a:gd name="T91" fmla="*/ 179 h 560"/>
                <a:gd name="T92" fmla="*/ 120 w 495"/>
                <a:gd name="T93" fmla="*/ 170 h 560"/>
                <a:gd name="T94" fmla="*/ 115 w 495"/>
                <a:gd name="T95" fmla="*/ 142 h 560"/>
                <a:gd name="T96" fmla="*/ 118 w 495"/>
                <a:gd name="T97" fmla="*/ 105 h 560"/>
                <a:gd name="T98" fmla="*/ 137 w 495"/>
                <a:gd name="T99" fmla="*/ 63 h 560"/>
                <a:gd name="T100" fmla="*/ 167 w 495"/>
                <a:gd name="T101" fmla="*/ 32 h 560"/>
                <a:gd name="T102" fmla="*/ 197 w 495"/>
                <a:gd name="T103" fmla="*/ 12 h 560"/>
                <a:gd name="T104" fmla="*/ 225 w 495"/>
                <a:gd name="T105" fmla="*/ 1 h 560"/>
                <a:gd name="T106" fmla="*/ 260 w 495"/>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0">
                  <a:moveTo>
                    <a:pt x="260" y="0"/>
                  </a:moveTo>
                  <a:lnTo>
                    <a:pt x="279" y="2"/>
                  </a:lnTo>
                  <a:lnTo>
                    <a:pt x="295" y="7"/>
                  </a:lnTo>
                  <a:lnTo>
                    <a:pt x="308" y="14"/>
                  </a:lnTo>
                  <a:lnTo>
                    <a:pt x="321" y="22"/>
                  </a:lnTo>
                  <a:lnTo>
                    <a:pt x="330" y="31"/>
                  </a:lnTo>
                  <a:lnTo>
                    <a:pt x="336" y="38"/>
                  </a:lnTo>
                  <a:lnTo>
                    <a:pt x="340" y="43"/>
                  </a:lnTo>
                  <a:lnTo>
                    <a:pt x="341" y="45"/>
                  </a:lnTo>
                  <a:lnTo>
                    <a:pt x="342" y="45"/>
                  </a:lnTo>
                  <a:lnTo>
                    <a:pt x="345" y="46"/>
                  </a:lnTo>
                  <a:lnTo>
                    <a:pt x="349" y="47"/>
                  </a:lnTo>
                  <a:lnTo>
                    <a:pt x="355" y="51"/>
                  </a:lnTo>
                  <a:lnTo>
                    <a:pt x="360" y="55"/>
                  </a:lnTo>
                  <a:lnTo>
                    <a:pt x="366" y="61"/>
                  </a:lnTo>
                  <a:lnTo>
                    <a:pt x="373" y="70"/>
                  </a:lnTo>
                  <a:lnTo>
                    <a:pt x="377" y="81"/>
                  </a:lnTo>
                  <a:lnTo>
                    <a:pt x="381" y="96"/>
                  </a:lnTo>
                  <a:lnTo>
                    <a:pt x="382" y="113"/>
                  </a:lnTo>
                  <a:lnTo>
                    <a:pt x="382" y="135"/>
                  </a:lnTo>
                  <a:lnTo>
                    <a:pt x="378" y="161"/>
                  </a:lnTo>
                  <a:lnTo>
                    <a:pt x="374" y="178"/>
                  </a:lnTo>
                  <a:lnTo>
                    <a:pt x="378" y="178"/>
                  </a:lnTo>
                  <a:lnTo>
                    <a:pt x="383" y="180"/>
                  </a:lnTo>
                  <a:lnTo>
                    <a:pt x="386" y="183"/>
                  </a:lnTo>
                  <a:lnTo>
                    <a:pt x="389" y="189"/>
                  </a:lnTo>
                  <a:lnTo>
                    <a:pt x="390" y="198"/>
                  </a:lnTo>
                  <a:lnTo>
                    <a:pt x="389" y="210"/>
                  </a:lnTo>
                  <a:lnTo>
                    <a:pt x="385" y="227"/>
                  </a:lnTo>
                  <a:lnTo>
                    <a:pt x="380" y="243"/>
                  </a:lnTo>
                  <a:lnTo>
                    <a:pt x="375" y="254"/>
                  </a:lnTo>
                  <a:lnTo>
                    <a:pt x="370" y="262"/>
                  </a:lnTo>
                  <a:lnTo>
                    <a:pt x="364" y="266"/>
                  </a:lnTo>
                  <a:lnTo>
                    <a:pt x="360" y="267"/>
                  </a:lnTo>
                  <a:lnTo>
                    <a:pt x="356" y="287"/>
                  </a:lnTo>
                  <a:lnTo>
                    <a:pt x="348" y="306"/>
                  </a:lnTo>
                  <a:lnTo>
                    <a:pt x="336" y="325"/>
                  </a:lnTo>
                  <a:lnTo>
                    <a:pt x="336" y="364"/>
                  </a:lnTo>
                  <a:lnTo>
                    <a:pt x="337" y="365"/>
                  </a:lnTo>
                  <a:lnTo>
                    <a:pt x="338" y="367"/>
                  </a:lnTo>
                  <a:lnTo>
                    <a:pt x="339" y="368"/>
                  </a:lnTo>
                  <a:lnTo>
                    <a:pt x="347" y="372"/>
                  </a:lnTo>
                  <a:lnTo>
                    <a:pt x="358" y="377"/>
                  </a:lnTo>
                  <a:lnTo>
                    <a:pt x="374" y="386"/>
                  </a:lnTo>
                  <a:lnTo>
                    <a:pt x="392" y="396"/>
                  </a:lnTo>
                  <a:lnTo>
                    <a:pt x="412" y="408"/>
                  </a:lnTo>
                  <a:lnTo>
                    <a:pt x="434" y="422"/>
                  </a:lnTo>
                  <a:lnTo>
                    <a:pt x="457" y="438"/>
                  </a:lnTo>
                  <a:lnTo>
                    <a:pt x="481" y="455"/>
                  </a:lnTo>
                  <a:lnTo>
                    <a:pt x="487" y="459"/>
                  </a:lnTo>
                  <a:lnTo>
                    <a:pt x="491" y="464"/>
                  </a:lnTo>
                  <a:lnTo>
                    <a:pt x="495" y="470"/>
                  </a:lnTo>
                  <a:lnTo>
                    <a:pt x="460" y="497"/>
                  </a:lnTo>
                  <a:lnTo>
                    <a:pt x="422" y="519"/>
                  </a:lnTo>
                  <a:lnTo>
                    <a:pt x="382" y="537"/>
                  </a:lnTo>
                  <a:lnTo>
                    <a:pt x="339" y="550"/>
                  </a:lnTo>
                  <a:lnTo>
                    <a:pt x="294" y="558"/>
                  </a:lnTo>
                  <a:lnTo>
                    <a:pt x="247" y="560"/>
                  </a:lnTo>
                  <a:lnTo>
                    <a:pt x="201" y="558"/>
                  </a:lnTo>
                  <a:lnTo>
                    <a:pt x="156" y="550"/>
                  </a:lnTo>
                  <a:lnTo>
                    <a:pt x="114" y="537"/>
                  </a:lnTo>
                  <a:lnTo>
                    <a:pt x="74" y="519"/>
                  </a:lnTo>
                  <a:lnTo>
                    <a:pt x="35" y="497"/>
                  </a:lnTo>
                  <a:lnTo>
                    <a:pt x="0" y="470"/>
                  </a:lnTo>
                  <a:lnTo>
                    <a:pt x="7" y="462"/>
                  </a:lnTo>
                  <a:lnTo>
                    <a:pt x="15" y="456"/>
                  </a:lnTo>
                  <a:lnTo>
                    <a:pt x="39" y="439"/>
                  </a:lnTo>
                  <a:lnTo>
                    <a:pt x="63" y="423"/>
                  </a:lnTo>
                  <a:lnTo>
                    <a:pt x="85" y="409"/>
                  </a:lnTo>
                  <a:lnTo>
                    <a:pt x="105" y="397"/>
                  </a:lnTo>
                  <a:lnTo>
                    <a:pt x="123" y="386"/>
                  </a:lnTo>
                  <a:lnTo>
                    <a:pt x="138" y="378"/>
                  </a:lnTo>
                  <a:lnTo>
                    <a:pt x="149" y="372"/>
                  </a:lnTo>
                  <a:lnTo>
                    <a:pt x="156" y="369"/>
                  </a:lnTo>
                  <a:lnTo>
                    <a:pt x="158" y="368"/>
                  </a:lnTo>
                  <a:lnTo>
                    <a:pt x="160" y="366"/>
                  </a:lnTo>
                  <a:lnTo>
                    <a:pt x="160" y="365"/>
                  </a:lnTo>
                  <a:lnTo>
                    <a:pt x="160" y="326"/>
                  </a:lnTo>
                  <a:lnTo>
                    <a:pt x="148" y="307"/>
                  </a:lnTo>
                  <a:lnTo>
                    <a:pt x="139" y="288"/>
                  </a:lnTo>
                  <a:lnTo>
                    <a:pt x="135" y="268"/>
                  </a:lnTo>
                  <a:lnTo>
                    <a:pt x="131" y="267"/>
                  </a:lnTo>
                  <a:lnTo>
                    <a:pt x="126" y="263"/>
                  </a:lnTo>
                  <a:lnTo>
                    <a:pt x="122" y="255"/>
                  </a:lnTo>
                  <a:lnTo>
                    <a:pt x="117" y="243"/>
                  </a:lnTo>
                  <a:lnTo>
                    <a:pt x="111" y="227"/>
                  </a:lnTo>
                  <a:lnTo>
                    <a:pt x="107" y="211"/>
                  </a:lnTo>
                  <a:lnTo>
                    <a:pt x="106" y="199"/>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3"/>
                  </a:lnTo>
                  <a:lnTo>
                    <a:pt x="137" y="63"/>
                  </a:lnTo>
                  <a:lnTo>
                    <a:pt x="151" y="46"/>
                  </a:lnTo>
                  <a:lnTo>
                    <a:pt x="167" y="32"/>
                  </a:lnTo>
                  <a:lnTo>
                    <a:pt x="183" y="21"/>
                  </a:lnTo>
                  <a:lnTo>
                    <a:pt x="197" y="12"/>
                  </a:lnTo>
                  <a:lnTo>
                    <a:pt x="212" y="5"/>
                  </a:lnTo>
                  <a:lnTo>
                    <a:pt x="225" y="1"/>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4" name="Freeform 241"/>
            <p:cNvSpPr>
              <a:spLocks/>
            </p:cNvSpPr>
            <p:nvPr/>
          </p:nvSpPr>
          <p:spPr bwMode="auto">
            <a:xfrm>
              <a:off x="4187825" y="1290638"/>
              <a:ext cx="46038" cy="52388"/>
            </a:xfrm>
            <a:custGeom>
              <a:avLst/>
              <a:gdLst>
                <a:gd name="T0" fmla="*/ 279 w 495"/>
                <a:gd name="T1" fmla="*/ 2 h 560"/>
                <a:gd name="T2" fmla="*/ 308 w 495"/>
                <a:gd name="T3" fmla="*/ 15 h 560"/>
                <a:gd name="T4" fmla="*/ 330 w 495"/>
                <a:gd name="T5" fmla="*/ 32 h 560"/>
                <a:gd name="T6" fmla="*/ 340 w 495"/>
                <a:gd name="T7" fmla="*/ 44 h 560"/>
                <a:gd name="T8" fmla="*/ 342 w 495"/>
                <a:gd name="T9" fmla="*/ 46 h 560"/>
                <a:gd name="T10" fmla="*/ 349 w 495"/>
                <a:gd name="T11" fmla="*/ 48 h 560"/>
                <a:gd name="T12" fmla="*/ 360 w 495"/>
                <a:gd name="T13" fmla="*/ 55 h 560"/>
                <a:gd name="T14" fmla="*/ 373 w 495"/>
                <a:gd name="T15" fmla="*/ 70 h 560"/>
                <a:gd name="T16" fmla="*/ 381 w 495"/>
                <a:gd name="T17" fmla="*/ 96 h 560"/>
                <a:gd name="T18" fmla="*/ 382 w 495"/>
                <a:gd name="T19" fmla="*/ 135 h 560"/>
                <a:gd name="T20" fmla="*/ 374 w 495"/>
                <a:gd name="T21" fmla="*/ 178 h 560"/>
                <a:gd name="T22" fmla="*/ 383 w 495"/>
                <a:gd name="T23" fmla="*/ 180 h 560"/>
                <a:gd name="T24" fmla="*/ 389 w 495"/>
                <a:gd name="T25" fmla="*/ 189 h 560"/>
                <a:gd name="T26" fmla="*/ 389 w 495"/>
                <a:gd name="T27" fmla="*/ 210 h 560"/>
                <a:gd name="T28" fmla="*/ 380 w 495"/>
                <a:gd name="T29" fmla="*/ 244 h 560"/>
                <a:gd name="T30" fmla="*/ 370 w 495"/>
                <a:gd name="T31" fmla="*/ 263 h 560"/>
                <a:gd name="T32" fmla="*/ 360 w 495"/>
                <a:gd name="T33" fmla="*/ 268 h 560"/>
                <a:gd name="T34" fmla="*/ 348 w 495"/>
                <a:gd name="T35" fmla="*/ 306 h 560"/>
                <a:gd name="T36" fmla="*/ 336 w 495"/>
                <a:gd name="T37" fmla="*/ 364 h 560"/>
                <a:gd name="T38" fmla="*/ 338 w 495"/>
                <a:gd name="T39" fmla="*/ 367 h 560"/>
                <a:gd name="T40" fmla="*/ 347 w 495"/>
                <a:gd name="T41" fmla="*/ 372 h 560"/>
                <a:gd name="T42" fmla="*/ 374 w 495"/>
                <a:gd name="T43" fmla="*/ 386 h 560"/>
                <a:gd name="T44" fmla="*/ 412 w 495"/>
                <a:gd name="T45" fmla="*/ 408 h 560"/>
                <a:gd name="T46" fmla="*/ 457 w 495"/>
                <a:gd name="T47" fmla="*/ 438 h 560"/>
                <a:gd name="T48" fmla="*/ 487 w 495"/>
                <a:gd name="T49" fmla="*/ 460 h 560"/>
                <a:gd name="T50" fmla="*/ 495 w 495"/>
                <a:gd name="T51" fmla="*/ 471 h 560"/>
                <a:gd name="T52" fmla="*/ 422 w 495"/>
                <a:gd name="T53" fmla="*/ 519 h 560"/>
                <a:gd name="T54" fmla="*/ 339 w 495"/>
                <a:gd name="T55" fmla="*/ 550 h 560"/>
                <a:gd name="T56" fmla="*/ 247 w 495"/>
                <a:gd name="T57" fmla="*/ 560 h 560"/>
                <a:gd name="T58" fmla="*/ 156 w 495"/>
                <a:gd name="T59" fmla="*/ 550 h 560"/>
                <a:gd name="T60" fmla="*/ 74 w 495"/>
                <a:gd name="T61" fmla="*/ 519 h 560"/>
                <a:gd name="T62" fmla="*/ 0 w 495"/>
                <a:gd name="T63" fmla="*/ 471 h 560"/>
                <a:gd name="T64" fmla="*/ 15 w 495"/>
                <a:gd name="T65" fmla="*/ 457 h 560"/>
                <a:gd name="T66" fmla="*/ 63 w 495"/>
                <a:gd name="T67" fmla="*/ 423 h 560"/>
                <a:gd name="T68" fmla="*/ 105 w 495"/>
                <a:gd name="T69" fmla="*/ 397 h 560"/>
                <a:gd name="T70" fmla="*/ 138 w 495"/>
                <a:gd name="T71" fmla="*/ 378 h 560"/>
                <a:gd name="T72" fmla="*/ 156 w 495"/>
                <a:gd name="T73" fmla="*/ 369 h 560"/>
                <a:gd name="T74" fmla="*/ 160 w 495"/>
                <a:gd name="T75" fmla="*/ 366 h 560"/>
                <a:gd name="T76" fmla="*/ 160 w 495"/>
                <a:gd name="T77" fmla="*/ 326 h 560"/>
                <a:gd name="T78" fmla="*/ 139 w 495"/>
                <a:gd name="T79" fmla="*/ 288 h 560"/>
                <a:gd name="T80" fmla="*/ 131 w 495"/>
                <a:gd name="T81" fmla="*/ 268 h 560"/>
                <a:gd name="T82" fmla="*/ 122 w 495"/>
                <a:gd name="T83" fmla="*/ 256 h 560"/>
                <a:gd name="T84" fmla="*/ 111 w 495"/>
                <a:gd name="T85" fmla="*/ 227 h 560"/>
                <a:gd name="T86" fmla="*/ 106 w 495"/>
                <a:gd name="T87" fmla="*/ 199 h 560"/>
                <a:gd name="T88" fmla="*/ 110 w 495"/>
                <a:gd name="T89" fmla="*/ 184 h 560"/>
                <a:gd name="T90" fmla="*/ 118 w 495"/>
                <a:gd name="T91" fmla="*/ 179 h 560"/>
                <a:gd name="T92" fmla="*/ 120 w 495"/>
                <a:gd name="T93" fmla="*/ 170 h 560"/>
                <a:gd name="T94" fmla="*/ 115 w 495"/>
                <a:gd name="T95" fmla="*/ 142 h 560"/>
                <a:gd name="T96" fmla="*/ 118 w 495"/>
                <a:gd name="T97" fmla="*/ 105 h 560"/>
                <a:gd name="T98" fmla="*/ 137 w 495"/>
                <a:gd name="T99" fmla="*/ 63 h 560"/>
                <a:gd name="T100" fmla="*/ 167 w 495"/>
                <a:gd name="T101" fmla="*/ 33 h 560"/>
                <a:gd name="T102" fmla="*/ 197 w 495"/>
                <a:gd name="T103" fmla="*/ 13 h 560"/>
                <a:gd name="T104" fmla="*/ 225 w 495"/>
                <a:gd name="T105" fmla="*/ 1 h 560"/>
                <a:gd name="T106" fmla="*/ 260 w 495"/>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0">
                  <a:moveTo>
                    <a:pt x="260" y="0"/>
                  </a:moveTo>
                  <a:lnTo>
                    <a:pt x="279" y="2"/>
                  </a:lnTo>
                  <a:lnTo>
                    <a:pt x="295" y="7"/>
                  </a:lnTo>
                  <a:lnTo>
                    <a:pt x="308" y="15"/>
                  </a:lnTo>
                  <a:lnTo>
                    <a:pt x="321" y="23"/>
                  </a:lnTo>
                  <a:lnTo>
                    <a:pt x="330" y="32"/>
                  </a:lnTo>
                  <a:lnTo>
                    <a:pt x="336" y="39"/>
                  </a:lnTo>
                  <a:lnTo>
                    <a:pt x="340" y="44"/>
                  </a:lnTo>
                  <a:lnTo>
                    <a:pt x="341" y="46"/>
                  </a:lnTo>
                  <a:lnTo>
                    <a:pt x="342" y="46"/>
                  </a:lnTo>
                  <a:lnTo>
                    <a:pt x="345" y="47"/>
                  </a:lnTo>
                  <a:lnTo>
                    <a:pt x="349" y="48"/>
                  </a:lnTo>
                  <a:lnTo>
                    <a:pt x="355" y="51"/>
                  </a:lnTo>
                  <a:lnTo>
                    <a:pt x="360" y="55"/>
                  </a:lnTo>
                  <a:lnTo>
                    <a:pt x="366" y="61"/>
                  </a:lnTo>
                  <a:lnTo>
                    <a:pt x="373" y="70"/>
                  </a:lnTo>
                  <a:lnTo>
                    <a:pt x="377" y="81"/>
                  </a:lnTo>
                  <a:lnTo>
                    <a:pt x="381" y="96"/>
                  </a:lnTo>
                  <a:lnTo>
                    <a:pt x="382" y="113"/>
                  </a:lnTo>
                  <a:lnTo>
                    <a:pt x="382" y="135"/>
                  </a:lnTo>
                  <a:lnTo>
                    <a:pt x="378" y="161"/>
                  </a:lnTo>
                  <a:lnTo>
                    <a:pt x="374" y="178"/>
                  </a:lnTo>
                  <a:lnTo>
                    <a:pt x="378" y="178"/>
                  </a:lnTo>
                  <a:lnTo>
                    <a:pt x="383" y="180"/>
                  </a:lnTo>
                  <a:lnTo>
                    <a:pt x="386" y="183"/>
                  </a:lnTo>
                  <a:lnTo>
                    <a:pt x="389" y="189"/>
                  </a:lnTo>
                  <a:lnTo>
                    <a:pt x="390" y="198"/>
                  </a:lnTo>
                  <a:lnTo>
                    <a:pt x="389" y="210"/>
                  </a:lnTo>
                  <a:lnTo>
                    <a:pt x="385" y="226"/>
                  </a:lnTo>
                  <a:lnTo>
                    <a:pt x="380" y="244"/>
                  </a:lnTo>
                  <a:lnTo>
                    <a:pt x="375" y="255"/>
                  </a:lnTo>
                  <a:lnTo>
                    <a:pt x="370" y="263"/>
                  </a:lnTo>
                  <a:lnTo>
                    <a:pt x="364" y="267"/>
                  </a:lnTo>
                  <a:lnTo>
                    <a:pt x="360" y="268"/>
                  </a:lnTo>
                  <a:lnTo>
                    <a:pt x="356" y="287"/>
                  </a:lnTo>
                  <a:lnTo>
                    <a:pt x="348" y="306"/>
                  </a:lnTo>
                  <a:lnTo>
                    <a:pt x="336" y="325"/>
                  </a:lnTo>
                  <a:lnTo>
                    <a:pt x="336" y="364"/>
                  </a:lnTo>
                  <a:lnTo>
                    <a:pt x="337" y="365"/>
                  </a:lnTo>
                  <a:lnTo>
                    <a:pt x="338" y="367"/>
                  </a:lnTo>
                  <a:lnTo>
                    <a:pt x="339" y="368"/>
                  </a:lnTo>
                  <a:lnTo>
                    <a:pt x="347" y="372"/>
                  </a:lnTo>
                  <a:lnTo>
                    <a:pt x="358" y="377"/>
                  </a:lnTo>
                  <a:lnTo>
                    <a:pt x="374" y="386"/>
                  </a:lnTo>
                  <a:lnTo>
                    <a:pt x="392" y="396"/>
                  </a:lnTo>
                  <a:lnTo>
                    <a:pt x="412" y="408"/>
                  </a:lnTo>
                  <a:lnTo>
                    <a:pt x="434" y="422"/>
                  </a:lnTo>
                  <a:lnTo>
                    <a:pt x="457" y="438"/>
                  </a:lnTo>
                  <a:lnTo>
                    <a:pt x="481" y="456"/>
                  </a:lnTo>
                  <a:lnTo>
                    <a:pt x="487" y="460"/>
                  </a:lnTo>
                  <a:lnTo>
                    <a:pt x="491" y="465"/>
                  </a:lnTo>
                  <a:lnTo>
                    <a:pt x="495" y="471"/>
                  </a:lnTo>
                  <a:lnTo>
                    <a:pt x="460" y="497"/>
                  </a:lnTo>
                  <a:lnTo>
                    <a:pt x="422" y="519"/>
                  </a:lnTo>
                  <a:lnTo>
                    <a:pt x="382" y="537"/>
                  </a:lnTo>
                  <a:lnTo>
                    <a:pt x="339" y="550"/>
                  </a:lnTo>
                  <a:lnTo>
                    <a:pt x="294" y="558"/>
                  </a:lnTo>
                  <a:lnTo>
                    <a:pt x="247" y="560"/>
                  </a:lnTo>
                  <a:lnTo>
                    <a:pt x="201" y="558"/>
                  </a:lnTo>
                  <a:lnTo>
                    <a:pt x="156" y="550"/>
                  </a:lnTo>
                  <a:lnTo>
                    <a:pt x="114" y="537"/>
                  </a:lnTo>
                  <a:lnTo>
                    <a:pt x="74" y="519"/>
                  </a:lnTo>
                  <a:lnTo>
                    <a:pt x="35" y="497"/>
                  </a:lnTo>
                  <a:lnTo>
                    <a:pt x="0" y="471"/>
                  </a:lnTo>
                  <a:lnTo>
                    <a:pt x="7" y="463"/>
                  </a:lnTo>
                  <a:lnTo>
                    <a:pt x="15" y="457"/>
                  </a:lnTo>
                  <a:lnTo>
                    <a:pt x="39" y="439"/>
                  </a:lnTo>
                  <a:lnTo>
                    <a:pt x="63" y="423"/>
                  </a:lnTo>
                  <a:lnTo>
                    <a:pt x="85" y="409"/>
                  </a:lnTo>
                  <a:lnTo>
                    <a:pt x="105" y="397"/>
                  </a:lnTo>
                  <a:lnTo>
                    <a:pt x="123" y="386"/>
                  </a:lnTo>
                  <a:lnTo>
                    <a:pt x="138" y="378"/>
                  </a:lnTo>
                  <a:lnTo>
                    <a:pt x="149" y="372"/>
                  </a:lnTo>
                  <a:lnTo>
                    <a:pt x="156" y="369"/>
                  </a:lnTo>
                  <a:lnTo>
                    <a:pt x="158" y="368"/>
                  </a:lnTo>
                  <a:lnTo>
                    <a:pt x="160" y="366"/>
                  </a:lnTo>
                  <a:lnTo>
                    <a:pt x="160" y="365"/>
                  </a:lnTo>
                  <a:lnTo>
                    <a:pt x="160" y="326"/>
                  </a:lnTo>
                  <a:lnTo>
                    <a:pt x="148" y="307"/>
                  </a:lnTo>
                  <a:lnTo>
                    <a:pt x="139" y="288"/>
                  </a:lnTo>
                  <a:lnTo>
                    <a:pt x="135" y="269"/>
                  </a:lnTo>
                  <a:lnTo>
                    <a:pt x="131" y="268"/>
                  </a:lnTo>
                  <a:lnTo>
                    <a:pt x="126" y="264"/>
                  </a:lnTo>
                  <a:lnTo>
                    <a:pt x="122" y="256"/>
                  </a:lnTo>
                  <a:lnTo>
                    <a:pt x="117" y="244"/>
                  </a:lnTo>
                  <a:lnTo>
                    <a:pt x="111" y="227"/>
                  </a:lnTo>
                  <a:lnTo>
                    <a:pt x="107" y="211"/>
                  </a:lnTo>
                  <a:lnTo>
                    <a:pt x="106" y="199"/>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3"/>
                  </a:lnTo>
                  <a:lnTo>
                    <a:pt x="137" y="63"/>
                  </a:lnTo>
                  <a:lnTo>
                    <a:pt x="151" y="47"/>
                  </a:lnTo>
                  <a:lnTo>
                    <a:pt x="167" y="33"/>
                  </a:lnTo>
                  <a:lnTo>
                    <a:pt x="183" y="22"/>
                  </a:lnTo>
                  <a:lnTo>
                    <a:pt x="197" y="13"/>
                  </a:lnTo>
                  <a:lnTo>
                    <a:pt x="212" y="5"/>
                  </a:lnTo>
                  <a:lnTo>
                    <a:pt x="225" y="1"/>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5" name="Freeform 242"/>
            <p:cNvSpPr>
              <a:spLocks noEditPoints="1"/>
            </p:cNvSpPr>
            <p:nvPr/>
          </p:nvSpPr>
          <p:spPr bwMode="auto">
            <a:xfrm>
              <a:off x="4291013" y="1338263"/>
              <a:ext cx="68263" cy="69850"/>
            </a:xfrm>
            <a:custGeom>
              <a:avLst/>
              <a:gdLst>
                <a:gd name="T0" fmla="*/ 212 w 745"/>
                <a:gd name="T1" fmla="*/ 490 h 741"/>
                <a:gd name="T2" fmla="*/ 310 w 745"/>
                <a:gd name="T3" fmla="*/ 560 h 741"/>
                <a:gd name="T4" fmla="*/ 439 w 745"/>
                <a:gd name="T5" fmla="*/ 559 h 741"/>
                <a:gd name="T6" fmla="*/ 343 w 745"/>
                <a:gd name="T7" fmla="*/ 507 h 741"/>
                <a:gd name="T8" fmla="*/ 256 w 745"/>
                <a:gd name="T9" fmla="*/ 453 h 741"/>
                <a:gd name="T10" fmla="*/ 369 w 745"/>
                <a:gd name="T11" fmla="*/ 302 h 741"/>
                <a:gd name="T12" fmla="*/ 310 w 745"/>
                <a:gd name="T13" fmla="*/ 335 h 741"/>
                <a:gd name="T14" fmla="*/ 310 w 745"/>
                <a:gd name="T15" fmla="*/ 404 h 741"/>
                <a:gd name="T16" fmla="*/ 369 w 745"/>
                <a:gd name="T17" fmla="*/ 437 h 741"/>
                <a:gd name="T18" fmla="*/ 428 w 745"/>
                <a:gd name="T19" fmla="*/ 404 h 741"/>
                <a:gd name="T20" fmla="*/ 428 w 745"/>
                <a:gd name="T21" fmla="*/ 335 h 741"/>
                <a:gd name="T22" fmla="*/ 369 w 745"/>
                <a:gd name="T23" fmla="*/ 302 h 741"/>
                <a:gd name="T24" fmla="*/ 500 w 745"/>
                <a:gd name="T25" fmla="*/ 316 h 741"/>
                <a:gd name="T26" fmla="*/ 500 w 745"/>
                <a:gd name="T27" fmla="*/ 425 h 741"/>
                <a:gd name="T28" fmla="*/ 522 w 745"/>
                <a:gd name="T29" fmla="*/ 504 h 741"/>
                <a:gd name="T30" fmla="*/ 572 w 745"/>
                <a:gd name="T31" fmla="*/ 401 h 741"/>
                <a:gd name="T32" fmla="*/ 554 w 745"/>
                <a:gd name="T33" fmla="*/ 284 h 741"/>
                <a:gd name="T34" fmla="*/ 373 w 745"/>
                <a:gd name="T35" fmla="*/ 171 h 741"/>
                <a:gd name="T36" fmla="*/ 256 w 745"/>
                <a:gd name="T37" fmla="*/ 208 h 741"/>
                <a:gd name="T38" fmla="*/ 184 w 745"/>
                <a:gd name="T39" fmla="*/ 303 h 741"/>
                <a:gd name="T40" fmla="*/ 256 w 745"/>
                <a:gd name="T41" fmla="*/ 286 h 741"/>
                <a:gd name="T42" fmla="*/ 343 w 745"/>
                <a:gd name="T43" fmla="*/ 232 h 741"/>
                <a:gd name="T44" fmla="*/ 436 w 745"/>
                <a:gd name="T45" fmla="*/ 181 h 741"/>
                <a:gd name="T46" fmla="*/ 397 w 745"/>
                <a:gd name="T47" fmla="*/ 0 h 741"/>
                <a:gd name="T48" fmla="*/ 429 w 745"/>
                <a:gd name="T49" fmla="*/ 31 h 741"/>
                <a:gd name="T50" fmla="*/ 514 w 745"/>
                <a:gd name="T51" fmla="*/ 108 h 741"/>
                <a:gd name="T52" fmla="*/ 596 w 745"/>
                <a:gd name="T53" fmla="*/ 82 h 741"/>
                <a:gd name="T54" fmla="*/ 660 w 745"/>
                <a:gd name="T55" fmla="*/ 136 h 741"/>
                <a:gd name="T56" fmla="*/ 619 w 745"/>
                <a:gd name="T57" fmla="*/ 204 h 741"/>
                <a:gd name="T58" fmla="*/ 713 w 745"/>
                <a:gd name="T59" fmla="*/ 315 h 741"/>
                <a:gd name="T60" fmla="*/ 745 w 745"/>
                <a:gd name="T61" fmla="*/ 346 h 741"/>
                <a:gd name="T62" fmla="*/ 726 w 745"/>
                <a:gd name="T63" fmla="*/ 423 h 741"/>
                <a:gd name="T64" fmla="*/ 640 w 745"/>
                <a:gd name="T65" fmla="*/ 502 h 741"/>
                <a:gd name="T66" fmla="*/ 663 w 745"/>
                <a:gd name="T67" fmla="*/ 593 h 741"/>
                <a:gd name="T68" fmla="*/ 608 w 745"/>
                <a:gd name="T69" fmla="*/ 657 h 741"/>
                <a:gd name="T70" fmla="*/ 540 w 745"/>
                <a:gd name="T71" fmla="*/ 616 h 741"/>
                <a:gd name="T72" fmla="*/ 429 w 745"/>
                <a:gd name="T73" fmla="*/ 663 h 741"/>
                <a:gd name="T74" fmla="*/ 409 w 745"/>
                <a:gd name="T75" fmla="*/ 738 h 741"/>
                <a:gd name="T76" fmla="*/ 327 w 745"/>
                <a:gd name="T77" fmla="*/ 732 h 741"/>
                <a:gd name="T78" fmla="*/ 277 w 745"/>
                <a:gd name="T79" fmla="*/ 653 h 741"/>
                <a:gd name="T80" fmla="*/ 161 w 745"/>
                <a:gd name="T81" fmla="*/ 657 h 741"/>
                <a:gd name="T82" fmla="*/ 92 w 745"/>
                <a:gd name="T83" fmla="*/ 616 h 741"/>
                <a:gd name="T84" fmla="*/ 92 w 745"/>
                <a:gd name="T85" fmla="*/ 570 h 741"/>
                <a:gd name="T86" fmla="*/ 85 w 745"/>
                <a:gd name="T87" fmla="*/ 456 h 741"/>
                <a:gd name="T88" fmla="*/ 11 w 745"/>
                <a:gd name="T89" fmla="*/ 417 h 741"/>
                <a:gd name="T90" fmla="*/ 3 w 745"/>
                <a:gd name="T91" fmla="*/ 334 h 741"/>
                <a:gd name="T92" fmla="*/ 78 w 745"/>
                <a:gd name="T93" fmla="*/ 315 h 741"/>
                <a:gd name="T94" fmla="*/ 125 w 745"/>
                <a:gd name="T95" fmla="*/ 202 h 741"/>
                <a:gd name="T96" fmla="*/ 85 w 745"/>
                <a:gd name="T97" fmla="*/ 135 h 741"/>
                <a:gd name="T98" fmla="*/ 150 w 745"/>
                <a:gd name="T99" fmla="*/ 82 h 741"/>
                <a:gd name="T100" fmla="*/ 230 w 745"/>
                <a:gd name="T101" fmla="*/ 107 h 741"/>
                <a:gd name="T102" fmla="*/ 316 w 745"/>
                <a:gd name="T103" fmla="*/ 31 h 741"/>
                <a:gd name="T104" fmla="*/ 348 w 745"/>
                <a:gd name="T105" fmla="*/ 0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45" h="741">
                  <a:moveTo>
                    <a:pt x="176" y="407"/>
                  </a:moveTo>
                  <a:lnTo>
                    <a:pt x="184" y="437"/>
                  </a:lnTo>
                  <a:lnTo>
                    <a:pt x="196" y="465"/>
                  </a:lnTo>
                  <a:lnTo>
                    <a:pt x="212" y="490"/>
                  </a:lnTo>
                  <a:lnTo>
                    <a:pt x="233" y="513"/>
                  </a:lnTo>
                  <a:lnTo>
                    <a:pt x="256" y="532"/>
                  </a:lnTo>
                  <a:lnTo>
                    <a:pt x="282" y="548"/>
                  </a:lnTo>
                  <a:lnTo>
                    <a:pt x="310" y="560"/>
                  </a:lnTo>
                  <a:lnTo>
                    <a:pt x="341" y="567"/>
                  </a:lnTo>
                  <a:lnTo>
                    <a:pt x="373" y="570"/>
                  </a:lnTo>
                  <a:lnTo>
                    <a:pt x="406" y="567"/>
                  </a:lnTo>
                  <a:lnTo>
                    <a:pt x="439" y="559"/>
                  </a:lnTo>
                  <a:lnTo>
                    <a:pt x="406" y="505"/>
                  </a:lnTo>
                  <a:lnTo>
                    <a:pt x="388" y="509"/>
                  </a:lnTo>
                  <a:lnTo>
                    <a:pt x="370" y="510"/>
                  </a:lnTo>
                  <a:lnTo>
                    <a:pt x="343" y="507"/>
                  </a:lnTo>
                  <a:lnTo>
                    <a:pt x="317" y="500"/>
                  </a:lnTo>
                  <a:lnTo>
                    <a:pt x="294" y="488"/>
                  </a:lnTo>
                  <a:lnTo>
                    <a:pt x="273" y="472"/>
                  </a:lnTo>
                  <a:lnTo>
                    <a:pt x="256" y="453"/>
                  </a:lnTo>
                  <a:lnTo>
                    <a:pt x="243" y="431"/>
                  </a:lnTo>
                  <a:lnTo>
                    <a:pt x="234" y="407"/>
                  </a:lnTo>
                  <a:lnTo>
                    <a:pt x="176" y="407"/>
                  </a:lnTo>
                  <a:close/>
                  <a:moveTo>
                    <a:pt x="369" y="302"/>
                  </a:moveTo>
                  <a:lnTo>
                    <a:pt x="351" y="304"/>
                  </a:lnTo>
                  <a:lnTo>
                    <a:pt x="335" y="311"/>
                  </a:lnTo>
                  <a:lnTo>
                    <a:pt x="322" y="322"/>
                  </a:lnTo>
                  <a:lnTo>
                    <a:pt x="310" y="335"/>
                  </a:lnTo>
                  <a:lnTo>
                    <a:pt x="303" y="351"/>
                  </a:lnTo>
                  <a:lnTo>
                    <a:pt x="301" y="369"/>
                  </a:lnTo>
                  <a:lnTo>
                    <a:pt x="303" y="388"/>
                  </a:lnTo>
                  <a:lnTo>
                    <a:pt x="310" y="404"/>
                  </a:lnTo>
                  <a:lnTo>
                    <a:pt x="322" y="418"/>
                  </a:lnTo>
                  <a:lnTo>
                    <a:pt x="335" y="428"/>
                  </a:lnTo>
                  <a:lnTo>
                    <a:pt x="351" y="435"/>
                  </a:lnTo>
                  <a:lnTo>
                    <a:pt x="369" y="437"/>
                  </a:lnTo>
                  <a:lnTo>
                    <a:pt x="387" y="435"/>
                  </a:lnTo>
                  <a:lnTo>
                    <a:pt x="403" y="428"/>
                  </a:lnTo>
                  <a:lnTo>
                    <a:pt x="417" y="418"/>
                  </a:lnTo>
                  <a:lnTo>
                    <a:pt x="428" y="404"/>
                  </a:lnTo>
                  <a:lnTo>
                    <a:pt x="435" y="388"/>
                  </a:lnTo>
                  <a:lnTo>
                    <a:pt x="437" y="369"/>
                  </a:lnTo>
                  <a:lnTo>
                    <a:pt x="435" y="351"/>
                  </a:lnTo>
                  <a:lnTo>
                    <a:pt x="428" y="335"/>
                  </a:lnTo>
                  <a:lnTo>
                    <a:pt x="417" y="322"/>
                  </a:lnTo>
                  <a:lnTo>
                    <a:pt x="403" y="311"/>
                  </a:lnTo>
                  <a:lnTo>
                    <a:pt x="387" y="305"/>
                  </a:lnTo>
                  <a:lnTo>
                    <a:pt x="369" y="302"/>
                  </a:lnTo>
                  <a:close/>
                  <a:moveTo>
                    <a:pt x="500" y="217"/>
                  </a:moveTo>
                  <a:lnTo>
                    <a:pt x="470" y="271"/>
                  </a:lnTo>
                  <a:lnTo>
                    <a:pt x="487" y="292"/>
                  </a:lnTo>
                  <a:lnTo>
                    <a:pt x="500" y="316"/>
                  </a:lnTo>
                  <a:lnTo>
                    <a:pt x="508" y="342"/>
                  </a:lnTo>
                  <a:lnTo>
                    <a:pt x="511" y="370"/>
                  </a:lnTo>
                  <a:lnTo>
                    <a:pt x="508" y="399"/>
                  </a:lnTo>
                  <a:lnTo>
                    <a:pt x="500" y="425"/>
                  </a:lnTo>
                  <a:lnTo>
                    <a:pt x="487" y="448"/>
                  </a:lnTo>
                  <a:lnTo>
                    <a:pt x="470" y="469"/>
                  </a:lnTo>
                  <a:lnTo>
                    <a:pt x="502" y="523"/>
                  </a:lnTo>
                  <a:lnTo>
                    <a:pt x="522" y="504"/>
                  </a:lnTo>
                  <a:lnTo>
                    <a:pt x="541" y="481"/>
                  </a:lnTo>
                  <a:lnTo>
                    <a:pt x="555" y="456"/>
                  </a:lnTo>
                  <a:lnTo>
                    <a:pt x="565" y="429"/>
                  </a:lnTo>
                  <a:lnTo>
                    <a:pt x="572" y="401"/>
                  </a:lnTo>
                  <a:lnTo>
                    <a:pt x="574" y="370"/>
                  </a:lnTo>
                  <a:lnTo>
                    <a:pt x="572" y="339"/>
                  </a:lnTo>
                  <a:lnTo>
                    <a:pt x="565" y="311"/>
                  </a:lnTo>
                  <a:lnTo>
                    <a:pt x="554" y="284"/>
                  </a:lnTo>
                  <a:lnTo>
                    <a:pt x="540" y="259"/>
                  </a:lnTo>
                  <a:lnTo>
                    <a:pt x="521" y="236"/>
                  </a:lnTo>
                  <a:lnTo>
                    <a:pt x="500" y="217"/>
                  </a:lnTo>
                  <a:close/>
                  <a:moveTo>
                    <a:pt x="373" y="171"/>
                  </a:moveTo>
                  <a:lnTo>
                    <a:pt x="341" y="173"/>
                  </a:lnTo>
                  <a:lnTo>
                    <a:pt x="310" y="181"/>
                  </a:lnTo>
                  <a:lnTo>
                    <a:pt x="282" y="192"/>
                  </a:lnTo>
                  <a:lnTo>
                    <a:pt x="256" y="208"/>
                  </a:lnTo>
                  <a:lnTo>
                    <a:pt x="233" y="227"/>
                  </a:lnTo>
                  <a:lnTo>
                    <a:pt x="213" y="250"/>
                  </a:lnTo>
                  <a:lnTo>
                    <a:pt x="196" y="275"/>
                  </a:lnTo>
                  <a:lnTo>
                    <a:pt x="184" y="303"/>
                  </a:lnTo>
                  <a:lnTo>
                    <a:pt x="176" y="332"/>
                  </a:lnTo>
                  <a:lnTo>
                    <a:pt x="234" y="332"/>
                  </a:lnTo>
                  <a:lnTo>
                    <a:pt x="243" y="308"/>
                  </a:lnTo>
                  <a:lnTo>
                    <a:pt x="256" y="286"/>
                  </a:lnTo>
                  <a:lnTo>
                    <a:pt x="273" y="267"/>
                  </a:lnTo>
                  <a:lnTo>
                    <a:pt x="294" y="251"/>
                  </a:lnTo>
                  <a:lnTo>
                    <a:pt x="317" y="239"/>
                  </a:lnTo>
                  <a:lnTo>
                    <a:pt x="343" y="232"/>
                  </a:lnTo>
                  <a:lnTo>
                    <a:pt x="370" y="229"/>
                  </a:lnTo>
                  <a:lnTo>
                    <a:pt x="388" y="231"/>
                  </a:lnTo>
                  <a:lnTo>
                    <a:pt x="405" y="234"/>
                  </a:lnTo>
                  <a:lnTo>
                    <a:pt x="436" y="181"/>
                  </a:lnTo>
                  <a:lnTo>
                    <a:pt x="405" y="173"/>
                  </a:lnTo>
                  <a:lnTo>
                    <a:pt x="373" y="171"/>
                  </a:lnTo>
                  <a:close/>
                  <a:moveTo>
                    <a:pt x="348" y="0"/>
                  </a:moveTo>
                  <a:lnTo>
                    <a:pt x="397" y="0"/>
                  </a:lnTo>
                  <a:lnTo>
                    <a:pt x="409" y="2"/>
                  </a:lnTo>
                  <a:lnTo>
                    <a:pt x="418" y="9"/>
                  </a:lnTo>
                  <a:lnTo>
                    <a:pt x="425" y="19"/>
                  </a:lnTo>
                  <a:lnTo>
                    <a:pt x="429" y="31"/>
                  </a:lnTo>
                  <a:lnTo>
                    <a:pt x="429" y="78"/>
                  </a:lnTo>
                  <a:lnTo>
                    <a:pt x="458" y="85"/>
                  </a:lnTo>
                  <a:lnTo>
                    <a:pt x="487" y="96"/>
                  </a:lnTo>
                  <a:lnTo>
                    <a:pt x="514" y="108"/>
                  </a:lnTo>
                  <a:lnTo>
                    <a:pt x="540" y="124"/>
                  </a:lnTo>
                  <a:lnTo>
                    <a:pt x="574" y="91"/>
                  </a:lnTo>
                  <a:lnTo>
                    <a:pt x="585" y="84"/>
                  </a:lnTo>
                  <a:lnTo>
                    <a:pt x="596" y="82"/>
                  </a:lnTo>
                  <a:lnTo>
                    <a:pt x="608" y="84"/>
                  </a:lnTo>
                  <a:lnTo>
                    <a:pt x="618" y="91"/>
                  </a:lnTo>
                  <a:lnTo>
                    <a:pt x="654" y="125"/>
                  </a:lnTo>
                  <a:lnTo>
                    <a:pt x="660" y="136"/>
                  </a:lnTo>
                  <a:lnTo>
                    <a:pt x="663" y="147"/>
                  </a:lnTo>
                  <a:lnTo>
                    <a:pt x="660" y="160"/>
                  </a:lnTo>
                  <a:lnTo>
                    <a:pt x="654" y="170"/>
                  </a:lnTo>
                  <a:lnTo>
                    <a:pt x="619" y="204"/>
                  </a:lnTo>
                  <a:lnTo>
                    <a:pt x="640" y="238"/>
                  </a:lnTo>
                  <a:lnTo>
                    <a:pt x="655" y="275"/>
                  </a:lnTo>
                  <a:lnTo>
                    <a:pt x="666" y="315"/>
                  </a:lnTo>
                  <a:lnTo>
                    <a:pt x="713" y="315"/>
                  </a:lnTo>
                  <a:lnTo>
                    <a:pt x="726" y="317"/>
                  </a:lnTo>
                  <a:lnTo>
                    <a:pt x="735" y="324"/>
                  </a:lnTo>
                  <a:lnTo>
                    <a:pt x="743" y="334"/>
                  </a:lnTo>
                  <a:lnTo>
                    <a:pt x="745" y="346"/>
                  </a:lnTo>
                  <a:lnTo>
                    <a:pt x="745" y="395"/>
                  </a:lnTo>
                  <a:lnTo>
                    <a:pt x="743" y="407"/>
                  </a:lnTo>
                  <a:lnTo>
                    <a:pt x="735" y="417"/>
                  </a:lnTo>
                  <a:lnTo>
                    <a:pt x="726" y="423"/>
                  </a:lnTo>
                  <a:lnTo>
                    <a:pt x="713" y="426"/>
                  </a:lnTo>
                  <a:lnTo>
                    <a:pt x="666" y="426"/>
                  </a:lnTo>
                  <a:lnTo>
                    <a:pt x="655" y="465"/>
                  </a:lnTo>
                  <a:lnTo>
                    <a:pt x="640" y="502"/>
                  </a:lnTo>
                  <a:lnTo>
                    <a:pt x="619" y="537"/>
                  </a:lnTo>
                  <a:lnTo>
                    <a:pt x="654" y="570"/>
                  </a:lnTo>
                  <a:lnTo>
                    <a:pt x="660" y="581"/>
                  </a:lnTo>
                  <a:lnTo>
                    <a:pt x="663" y="593"/>
                  </a:lnTo>
                  <a:lnTo>
                    <a:pt x="660" y="605"/>
                  </a:lnTo>
                  <a:lnTo>
                    <a:pt x="654" y="616"/>
                  </a:lnTo>
                  <a:lnTo>
                    <a:pt x="618" y="650"/>
                  </a:lnTo>
                  <a:lnTo>
                    <a:pt x="608" y="657"/>
                  </a:lnTo>
                  <a:lnTo>
                    <a:pt x="596" y="659"/>
                  </a:lnTo>
                  <a:lnTo>
                    <a:pt x="584" y="657"/>
                  </a:lnTo>
                  <a:lnTo>
                    <a:pt x="574" y="650"/>
                  </a:lnTo>
                  <a:lnTo>
                    <a:pt x="540" y="616"/>
                  </a:lnTo>
                  <a:lnTo>
                    <a:pt x="514" y="632"/>
                  </a:lnTo>
                  <a:lnTo>
                    <a:pt x="487" y="645"/>
                  </a:lnTo>
                  <a:lnTo>
                    <a:pt x="458" y="655"/>
                  </a:lnTo>
                  <a:lnTo>
                    <a:pt x="429" y="663"/>
                  </a:lnTo>
                  <a:lnTo>
                    <a:pt x="429" y="710"/>
                  </a:lnTo>
                  <a:lnTo>
                    <a:pt x="425" y="722"/>
                  </a:lnTo>
                  <a:lnTo>
                    <a:pt x="419" y="731"/>
                  </a:lnTo>
                  <a:lnTo>
                    <a:pt x="409" y="738"/>
                  </a:lnTo>
                  <a:lnTo>
                    <a:pt x="397" y="741"/>
                  </a:lnTo>
                  <a:lnTo>
                    <a:pt x="348" y="741"/>
                  </a:lnTo>
                  <a:lnTo>
                    <a:pt x="336" y="738"/>
                  </a:lnTo>
                  <a:lnTo>
                    <a:pt x="327" y="732"/>
                  </a:lnTo>
                  <a:lnTo>
                    <a:pt x="319" y="722"/>
                  </a:lnTo>
                  <a:lnTo>
                    <a:pt x="316" y="710"/>
                  </a:lnTo>
                  <a:lnTo>
                    <a:pt x="316" y="663"/>
                  </a:lnTo>
                  <a:lnTo>
                    <a:pt x="277" y="653"/>
                  </a:lnTo>
                  <a:lnTo>
                    <a:pt x="239" y="638"/>
                  </a:lnTo>
                  <a:lnTo>
                    <a:pt x="204" y="618"/>
                  </a:lnTo>
                  <a:lnTo>
                    <a:pt x="172" y="650"/>
                  </a:lnTo>
                  <a:lnTo>
                    <a:pt x="161" y="657"/>
                  </a:lnTo>
                  <a:lnTo>
                    <a:pt x="149" y="659"/>
                  </a:lnTo>
                  <a:lnTo>
                    <a:pt x="138" y="657"/>
                  </a:lnTo>
                  <a:lnTo>
                    <a:pt x="127" y="650"/>
                  </a:lnTo>
                  <a:lnTo>
                    <a:pt x="92" y="616"/>
                  </a:lnTo>
                  <a:lnTo>
                    <a:pt x="85" y="605"/>
                  </a:lnTo>
                  <a:lnTo>
                    <a:pt x="83" y="592"/>
                  </a:lnTo>
                  <a:lnTo>
                    <a:pt x="85" y="580"/>
                  </a:lnTo>
                  <a:lnTo>
                    <a:pt x="92" y="570"/>
                  </a:lnTo>
                  <a:lnTo>
                    <a:pt x="125" y="538"/>
                  </a:lnTo>
                  <a:lnTo>
                    <a:pt x="109" y="512"/>
                  </a:lnTo>
                  <a:lnTo>
                    <a:pt x="96" y="485"/>
                  </a:lnTo>
                  <a:lnTo>
                    <a:pt x="85" y="456"/>
                  </a:lnTo>
                  <a:lnTo>
                    <a:pt x="78" y="426"/>
                  </a:lnTo>
                  <a:lnTo>
                    <a:pt x="32" y="426"/>
                  </a:lnTo>
                  <a:lnTo>
                    <a:pt x="20" y="423"/>
                  </a:lnTo>
                  <a:lnTo>
                    <a:pt x="11" y="417"/>
                  </a:lnTo>
                  <a:lnTo>
                    <a:pt x="3" y="407"/>
                  </a:lnTo>
                  <a:lnTo>
                    <a:pt x="0" y="395"/>
                  </a:lnTo>
                  <a:lnTo>
                    <a:pt x="0" y="346"/>
                  </a:lnTo>
                  <a:lnTo>
                    <a:pt x="3" y="334"/>
                  </a:lnTo>
                  <a:lnTo>
                    <a:pt x="10" y="324"/>
                  </a:lnTo>
                  <a:lnTo>
                    <a:pt x="20" y="317"/>
                  </a:lnTo>
                  <a:lnTo>
                    <a:pt x="32" y="315"/>
                  </a:lnTo>
                  <a:lnTo>
                    <a:pt x="78" y="315"/>
                  </a:lnTo>
                  <a:lnTo>
                    <a:pt x="85" y="284"/>
                  </a:lnTo>
                  <a:lnTo>
                    <a:pt x="95" y="256"/>
                  </a:lnTo>
                  <a:lnTo>
                    <a:pt x="108" y="228"/>
                  </a:lnTo>
                  <a:lnTo>
                    <a:pt x="125" y="202"/>
                  </a:lnTo>
                  <a:lnTo>
                    <a:pt x="92" y="170"/>
                  </a:lnTo>
                  <a:lnTo>
                    <a:pt x="85" y="160"/>
                  </a:lnTo>
                  <a:lnTo>
                    <a:pt x="83" y="147"/>
                  </a:lnTo>
                  <a:lnTo>
                    <a:pt x="85" y="135"/>
                  </a:lnTo>
                  <a:lnTo>
                    <a:pt x="92" y="125"/>
                  </a:lnTo>
                  <a:lnTo>
                    <a:pt x="127" y="91"/>
                  </a:lnTo>
                  <a:lnTo>
                    <a:pt x="138" y="84"/>
                  </a:lnTo>
                  <a:lnTo>
                    <a:pt x="150" y="82"/>
                  </a:lnTo>
                  <a:lnTo>
                    <a:pt x="161" y="84"/>
                  </a:lnTo>
                  <a:lnTo>
                    <a:pt x="172" y="91"/>
                  </a:lnTo>
                  <a:lnTo>
                    <a:pt x="204" y="123"/>
                  </a:lnTo>
                  <a:lnTo>
                    <a:pt x="230" y="107"/>
                  </a:lnTo>
                  <a:lnTo>
                    <a:pt x="258" y="95"/>
                  </a:lnTo>
                  <a:lnTo>
                    <a:pt x="286" y="84"/>
                  </a:lnTo>
                  <a:lnTo>
                    <a:pt x="316" y="77"/>
                  </a:lnTo>
                  <a:lnTo>
                    <a:pt x="316" y="31"/>
                  </a:lnTo>
                  <a:lnTo>
                    <a:pt x="319" y="19"/>
                  </a:lnTo>
                  <a:lnTo>
                    <a:pt x="326" y="9"/>
                  </a:lnTo>
                  <a:lnTo>
                    <a:pt x="336" y="2"/>
                  </a:lnTo>
                  <a:lnTo>
                    <a:pt x="3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5" name="Group 1714"/>
          <p:cNvGrpSpPr/>
          <p:nvPr/>
        </p:nvGrpSpPr>
        <p:grpSpPr>
          <a:xfrm>
            <a:off x="2566829" y="1257420"/>
            <a:ext cx="229791" cy="229790"/>
            <a:chOff x="3390900" y="1220788"/>
            <a:chExt cx="306388" cy="306387"/>
          </a:xfrm>
          <a:solidFill>
            <a:schemeClr val="tx1">
              <a:lumMod val="65000"/>
              <a:lumOff val="35000"/>
            </a:schemeClr>
          </a:solidFill>
        </p:grpSpPr>
        <p:sp>
          <p:nvSpPr>
            <p:cNvPr id="439" name="Freeform 247"/>
            <p:cNvSpPr>
              <a:spLocks noEditPoints="1"/>
            </p:cNvSpPr>
            <p:nvPr/>
          </p:nvSpPr>
          <p:spPr bwMode="auto">
            <a:xfrm>
              <a:off x="3390900" y="1220788"/>
              <a:ext cx="306388" cy="306387"/>
            </a:xfrm>
            <a:custGeom>
              <a:avLst/>
              <a:gdLst>
                <a:gd name="T0" fmla="*/ 1659 w 3468"/>
                <a:gd name="T1" fmla="*/ 3223 h 3458"/>
                <a:gd name="T2" fmla="*/ 1841 w 3468"/>
                <a:gd name="T3" fmla="*/ 3078 h 3458"/>
                <a:gd name="T4" fmla="*/ 2617 w 3468"/>
                <a:gd name="T5" fmla="*/ 2674 h 3458"/>
                <a:gd name="T6" fmla="*/ 2772 w 3468"/>
                <a:gd name="T7" fmla="*/ 2829 h 3458"/>
                <a:gd name="T8" fmla="*/ 2772 w 3468"/>
                <a:gd name="T9" fmla="*/ 2609 h 3458"/>
                <a:gd name="T10" fmla="*/ 624 w 3468"/>
                <a:gd name="T11" fmla="*/ 2742 h 3458"/>
                <a:gd name="T12" fmla="*/ 840 w 3468"/>
                <a:gd name="T13" fmla="*/ 2785 h 3458"/>
                <a:gd name="T14" fmla="*/ 3138 w 3468"/>
                <a:gd name="T15" fmla="*/ 1610 h 3458"/>
                <a:gd name="T16" fmla="*/ 3087 w 3468"/>
                <a:gd name="T17" fmla="*/ 1835 h 3458"/>
                <a:gd name="T18" fmla="*/ 3231 w 3468"/>
                <a:gd name="T19" fmla="*/ 1654 h 3458"/>
                <a:gd name="T20" fmla="*/ 210 w 3468"/>
                <a:gd name="T21" fmla="*/ 1728 h 3458"/>
                <a:gd name="T22" fmla="*/ 436 w 3468"/>
                <a:gd name="T23" fmla="*/ 1781 h 3458"/>
                <a:gd name="T24" fmla="*/ 1627 w 3468"/>
                <a:gd name="T25" fmla="*/ 1154 h 3458"/>
                <a:gd name="T26" fmla="*/ 1172 w 3468"/>
                <a:gd name="T27" fmla="*/ 1566 h 3458"/>
                <a:gd name="T28" fmla="*/ 1362 w 3468"/>
                <a:gd name="T29" fmla="*/ 2180 h 3458"/>
                <a:gd name="T30" fmla="*/ 2013 w 3468"/>
                <a:gd name="T31" fmla="*/ 2242 h 3458"/>
                <a:gd name="T32" fmla="*/ 2316 w 3468"/>
                <a:gd name="T33" fmla="*/ 1669 h 3458"/>
                <a:gd name="T34" fmla="*/ 1907 w 3468"/>
                <a:gd name="T35" fmla="*/ 1171 h 3458"/>
                <a:gd name="T36" fmla="*/ 2608 w 3468"/>
                <a:gd name="T37" fmla="*/ 738 h 3458"/>
                <a:gd name="T38" fmla="*/ 2811 w 3468"/>
                <a:gd name="T39" fmla="*/ 823 h 3458"/>
                <a:gd name="T40" fmla="*/ 2728 w 3468"/>
                <a:gd name="T41" fmla="*/ 619 h 3458"/>
                <a:gd name="T42" fmla="*/ 641 w 3468"/>
                <a:gd name="T43" fmla="*/ 804 h 3458"/>
                <a:gd name="T44" fmla="*/ 857 w 3468"/>
                <a:gd name="T45" fmla="*/ 760 h 3458"/>
                <a:gd name="T46" fmla="*/ 1682 w 3468"/>
                <a:gd name="T47" fmla="*/ 221 h 3458"/>
                <a:gd name="T48" fmla="*/ 1734 w 3468"/>
                <a:gd name="T49" fmla="*/ 447 h 3458"/>
                <a:gd name="T50" fmla="*/ 1786 w 3468"/>
                <a:gd name="T51" fmla="*/ 221 h 3458"/>
                <a:gd name="T52" fmla="*/ 2038 w 3468"/>
                <a:gd name="T53" fmla="*/ 200 h 3458"/>
                <a:gd name="T54" fmla="*/ 1846 w 3468"/>
                <a:gd name="T55" fmla="*/ 637 h 3458"/>
                <a:gd name="T56" fmla="*/ 2399 w 3468"/>
                <a:gd name="T57" fmla="*/ 724 h 3458"/>
                <a:gd name="T58" fmla="*/ 2709 w 3468"/>
                <a:gd name="T59" fmla="*/ 411 h 3458"/>
                <a:gd name="T60" fmla="*/ 3052 w 3468"/>
                <a:gd name="T61" fmla="*/ 680 h 3458"/>
                <a:gd name="T62" fmla="*/ 2818 w 3468"/>
                <a:gd name="T63" fmla="*/ 1053 h 3458"/>
                <a:gd name="T64" fmla="*/ 2513 w 3468"/>
                <a:gd name="T65" fmla="*/ 1550 h 3458"/>
                <a:gd name="T66" fmla="*/ 3184 w 3468"/>
                <a:gd name="T67" fmla="*/ 1404 h 3458"/>
                <a:gd name="T68" fmla="*/ 3464 w 3468"/>
                <a:gd name="T69" fmla="*/ 1773 h 3458"/>
                <a:gd name="T70" fmla="*/ 3096 w 3468"/>
                <a:gd name="T71" fmla="*/ 2054 h 3458"/>
                <a:gd name="T72" fmla="*/ 2496 w 3468"/>
                <a:gd name="T73" fmla="*/ 1971 h 3458"/>
                <a:gd name="T74" fmla="*/ 2857 w 3468"/>
                <a:gd name="T75" fmla="*/ 2419 h 3458"/>
                <a:gd name="T76" fmla="*/ 3041 w 3468"/>
                <a:gd name="T77" fmla="*/ 2815 h 3458"/>
                <a:gd name="T78" fmla="*/ 2670 w 3468"/>
                <a:gd name="T79" fmla="*/ 3042 h 3458"/>
                <a:gd name="T80" fmla="*/ 2399 w 3468"/>
                <a:gd name="T81" fmla="*/ 2691 h 3458"/>
                <a:gd name="T82" fmla="*/ 1886 w 3468"/>
                <a:gd name="T83" fmla="*/ 2839 h 3458"/>
                <a:gd name="T84" fmla="*/ 2018 w 3468"/>
                <a:gd name="T85" fmla="*/ 3294 h 3458"/>
                <a:gd name="T86" fmla="*/ 1569 w 3468"/>
                <a:gd name="T87" fmla="*/ 3412 h 3458"/>
                <a:gd name="T88" fmla="*/ 1446 w 3468"/>
                <a:gd name="T89" fmla="*/ 2971 h 3458"/>
                <a:gd name="T90" fmla="*/ 1305 w 3468"/>
                <a:gd name="T91" fmla="*/ 2402 h 3458"/>
                <a:gd name="T92" fmla="*/ 973 w 3468"/>
                <a:gd name="T93" fmla="*/ 2951 h 3458"/>
                <a:gd name="T94" fmla="*/ 539 w 3468"/>
                <a:gd name="T95" fmla="*/ 2979 h 3458"/>
                <a:gd name="T96" fmla="*/ 458 w 3468"/>
                <a:gd name="T97" fmla="*/ 2551 h 3458"/>
                <a:gd name="T98" fmla="*/ 880 w 3468"/>
                <a:gd name="T99" fmla="*/ 2423 h 3458"/>
                <a:gd name="T100" fmla="*/ 553 w 3468"/>
                <a:gd name="T101" fmla="*/ 1969 h 3458"/>
                <a:gd name="T102" fmla="*/ 97 w 3468"/>
                <a:gd name="T103" fmla="*/ 1961 h 3458"/>
                <a:gd name="T104" fmla="*/ 69 w 3468"/>
                <a:gd name="T105" fmla="*/ 1528 h 3458"/>
                <a:gd name="T106" fmla="*/ 539 w 3468"/>
                <a:gd name="T107" fmla="*/ 1475 h 3458"/>
                <a:gd name="T108" fmla="*/ 887 w 3468"/>
                <a:gd name="T109" fmla="*/ 1033 h 3458"/>
                <a:gd name="T110" fmla="*/ 459 w 3468"/>
                <a:gd name="T111" fmla="*/ 907 h 3458"/>
                <a:gd name="T112" fmla="*/ 540 w 3468"/>
                <a:gd name="T113" fmla="*/ 479 h 3458"/>
                <a:gd name="T114" fmla="*/ 974 w 3468"/>
                <a:gd name="T115" fmla="*/ 507 h 3458"/>
                <a:gd name="T116" fmla="*/ 1310 w 3468"/>
                <a:gd name="T117" fmla="*/ 1054 h 3458"/>
                <a:gd name="T118" fmla="*/ 1447 w 3468"/>
                <a:gd name="T119" fmla="*/ 487 h 3458"/>
                <a:gd name="T120" fmla="*/ 1570 w 3468"/>
                <a:gd name="T121" fmla="*/ 46 h 3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68" h="3458">
                  <a:moveTo>
                    <a:pt x="1734" y="3011"/>
                  </a:moveTo>
                  <a:lnTo>
                    <a:pt x="1707" y="3014"/>
                  </a:lnTo>
                  <a:lnTo>
                    <a:pt x="1682" y="3023"/>
                  </a:lnTo>
                  <a:lnTo>
                    <a:pt x="1659" y="3038"/>
                  </a:lnTo>
                  <a:lnTo>
                    <a:pt x="1641" y="3055"/>
                  </a:lnTo>
                  <a:lnTo>
                    <a:pt x="1627" y="3078"/>
                  </a:lnTo>
                  <a:lnTo>
                    <a:pt x="1618" y="3103"/>
                  </a:lnTo>
                  <a:lnTo>
                    <a:pt x="1615" y="3130"/>
                  </a:lnTo>
                  <a:lnTo>
                    <a:pt x="1618" y="3158"/>
                  </a:lnTo>
                  <a:lnTo>
                    <a:pt x="1627" y="3182"/>
                  </a:lnTo>
                  <a:lnTo>
                    <a:pt x="1641" y="3204"/>
                  </a:lnTo>
                  <a:lnTo>
                    <a:pt x="1659" y="3223"/>
                  </a:lnTo>
                  <a:lnTo>
                    <a:pt x="1682" y="3237"/>
                  </a:lnTo>
                  <a:lnTo>
                    <a:pt x="1707" y="3245"/>
                  </a:lnTo>
                  <a:lnTo>
                    <a:pt x="1734" y="3248"/>
                  </a:lnTo>
                  <a:lnTo>
                    <a:pt x="1762" y="3245"/>
                  </a:lnTo>
                  <a:lnTo>
                    <a:pt x="1786" y="3237"/>
                  </a:lnTo>
                  <a:lnTo>
                    <a:pt x="1808" y="3223"/>
                  </a:lnTo>
                  <a:lnTo>
                    <a:pt x="1827" y="3204"/>
                  </a:lnTo>
                  <a:lnTo>
                    <a:pt x="1841" y="3182"/>
                  </a:lnTo>
                  <a:lnTo>
                    <a:pt x="1849" y="3158"/>
                  </a:lnTo>
                  <a:lnTo>
                    <a:pt x="1853" y="3130"/>
                  </a:lnTo>
                  <a:lnTo>
                    <a:pt x="1849" y="3103"/>
                  </a:lnTo>
                  <a:lnTo>
                    <a:pt x="1841" y="3078"/>
                  </a:lnTo>
                  <a:lnTo>
                    <a:pt x="1827" y="3055"/>
                  </a:lnTo>
                  <a:lnTo>
                    <a:pt x="1808" y="3038"/>
                  </a:lnTo>
                  <a:lnTo>
                    <a:pt x="1786" y="3023"/>
                  </a:lnTo>
                  <a:lnTo>
                    <a:pt x="1762" y="3014"/>
                  </a:lnTo>
                  <a:lnTo>
                    <a:pt x="1734" y="3011"/>
                  </a:lnTo>
                  <a:close/>
                  <a:moveTo>
                    <a:pt x="2728" y="2601"/>
                  </a:moveTo>
                  <a:lnTo>
                    <a:pt x="2704" y="2603"/>
                  </a:lnTo>
                  <a:lnTo>
                    <a:pt x="2682" y="2609"/>
                  </a:lnTo>
                  <a:lnTo>
                    <a:pt x="2662" y="2621"/>
                  </a:lnTo>
                  <a:lnTo>
                    <a:pt x="2643" y="2635"/>
                  </a:lnTo>
                  <a:lnTo>
                    <a:pt x="2627" y="2654"/>
                  </a:lnTo>
                  <a:lnTo>
                    <a:pt x="2617" y="2674"/>
                  </a:lnTo>
                  <a:lnTo>
                    <a:pt x="2610" y="2696"/>
                  </a:lnTo>
                  <a:lnTo>
                    <a:pt x="2608" y="2720"/>
                  </a:lnTo>
                  <a:lnTo>
                    <a:pt x="2610" y="2742"/>
                  </a:lnTo>
                  <a:lnTo>
                    <a:pt x="2617" y="2764"/>
                  </a:lnTo>
                  <a:lnTo>
                    <a:pt x="2627" y="2785"/>
                  </a:lnTo>
                  <a:lnTo>
                    <a:pt x="2643" y="2804"/>
                  </a:lnTo>
                  <a:lnTo>
                    <a:pt x="2662" y="2819"/>
                  </a:lnTo>
                  <a:lnTo>
                    <a:pt x="2682" y="2829"/>
                  </a:lnTo>
                  <a:lnTo>
                    <a:pt x="2704" y="2836"/>
                  </a:lnTo>
                  <a:lnTo>
                    <a:pt x="2728" y="2839"/>
                  </a:lnTo>
                  <a:lnTo>
                    <a:pt x="2750" y="2836"/>
                  </a:lnTo>
                  <a:lnTo>
                    <a:pt x="2772" y="2829"/>
                  </a:lnTo>
                  <a:lnTo>
                    <a:pt x="2793" y="2819"/>
                  </a:lnTo>
                  <a:lnTo>
                    <a:pt x="2811" y="2804"/>
                  </a:lnTo>
                  <a:lnTo>
                    <a:pt x="2827" y="2785"/>
                  </a:lnTo>
                  <a:lnTo>
                    <a:pt x="2837" y="2764"/>
                  </a:lnTo>
                  <a:lnTo>
                    <a:pt x="2844" y="2742"/>
                  </a:lnTo>
                  <a:lnTo>
                    <a:pt x="2846" y="2720"/>
                  </a:lnTo>
                  <a:lnTo>
                    <a:pt x="2844" y="2696"/>
                  </a:lnTo>
                  <a:lnTo>
                    <a:pt x="2837" y="2674"/>
                  </a:lnTo>
                  <a:lnTo>
                    <a:pt x="2827" y="2654"/>
                  </a:lnTo>
                  <a:lnTo>
                    <a:pt x="2811" y="2635"/>
                  </a:lnTo>
                  <a:lnTo>
                    <a:pt x="2793" y="2621"/>
                  </a:lnTo>
                  <a:lnTo>
                    <a:pt x="2772" y="2609"/>
                  </a:lnTo>
                  <a:lnTo>
                    <a:pt x="2750" y="2603"/>
                  </a:lnTo>
                  <a:lnTo>
                    <a:pt x="2728" y="2601"/>
                  </a:lnTo>
                  <a:close/>
                  <a:moveTo>
                    <a:pt x="741" y="2601"/>
                  </a:moveTo>
                  <a:lnTo>
                    <a:pt x="718" y="2603"/>
                  </a:lnTo>
                  <a:lnTo>
                    <a:pt x="696" y="2609"/>
                  </a:lnTo>
                  <a:lnTo>
                    <a:pt x="676" y="2621"/>
                  </a:lnTo>
                  <a:lnTo>
                    <a:pt x="657" y="2635"/>
                  </a:lnTo>
                  <a:lnTo>
                    <a:pt x="641" y="2654"/>
                  </a:lnTo>
                  <a:lnTo>
                    <a:pt x="630" y="2674"/>
                  </a:lnTo>
                  <a:lnTo>
                    <a:pt x="624" y="2696"/>
                  </a:lnTo>
                  <a:lnTo>
                    <a:pt x="622" y="2720"/>
                  </a:lnTo>
                  <a:lnTo>
                    <a:pt x="624" y="2742"/>
                  </a:lnTo>
                  <a:lnTo>
                    <a:pt x="630" y="2764"/>
                  </a:lnTo>
                  <a:lnTo>
                    <a:pt x="641" y="2785"/>
                  </a:lnTo>
                  <a:lnTo>
                    <a:pt x="657" y="2804"/>
                  </a:lnTo>
                  <a:lnTo>
                    <a:pt x="676" y="2819"/>
                  </a:lnTo>
                  <a:lnTo>
                    <a:pt x="696" y="2829"/>
                  </a:lnTo>
                  <a:lnTo>
                    <a:pt x="718" y="2836"/>
                  </a:lnTo>
                  <a:lnTo>
                    <a:pt x="741" y="2839"/>
                  </a:lnTo>
                  <a:lnTo>
                    <a:pt x="763" y="2836"/>
                  </a:lnTo>
                  <a:lnTo>
                    <a:pt x="785" y="2829"/>
                  </a:lnTo>
                  <a:lnTo>
                    <a:pt x="806" y="2819"/>
                  </a:lnTo>
                  <a:lnTo>
                    <a:pt x="824" y="2804"/>
                  </a:lnTo>
                  <a:lnTo>
                    <a:pt x="840" y="2785"/>
                  </a:lnTo>
                  <a:lnTo>
                    <a:pt x="851" y="2764"/>
                  </a:lnTo>
                  <a:lnTo>
                    <a:pt x="857" y="2742"/>
                  </a:lnTo>
                  <a:lnTo>
                    <a:pt x="859" y="2720"/>
                  </a:lnTo>
                  <a:lnTo>
                    <a:pt x="857" y="2696"/>
                  </a:lnTo>
                  <a:lnTo>
                    <a:pt x="851" y="2674"/>
                  </a:lnTo>
                  <a:lnTo>
                    <a:pt x="840" y="2654"/>
                  </a:lnTo>
                  <a:lnTo>
                    <a:pt x="824" y="2635"/>
                  </a:lnTo>
                  <a:lnTo>
                    <a:pt x="806" y="2621"/>
                  </a:lnTo>
                  <a:lnTo>
                    <a:pt x="785" y="2609"/>
                  </a:lnTo>
                  <a:lnTo>
                    <a:pt x="763" y="2603"/>
                  </a:lnTo>
                  <a:lnTo>
                    <a:pt x="741" y="2601"/>
                  </a:lnTo>
                  <a:close/>
                  <a:moveTo>
                    <a:pt x="3138" y="1610"/>
                  </a:moveTo>
                  <a:lnTo>
                    <a:pt x="3112" y="1613"/>
                  </a:lnTo>
                  <a:lnTo>
                    <a:pt x="3087" y="1623"/>
                  </a:lnTo>
                  <a:lnTo>
                    <a:pt x="3064" y="1636"/>
                  </a:lnTo>
                  <a:lnTo>
                    <a:pt x="3045" y="1654"/>
                  </a:lnTo>
                  <a:lnTo>
                    <a:pt x="3032" y="1676"/>
                  </a:lnTo>
                  <a:lnTo>
                    <a:pt x="3023" y="1702"/>
                  </a:lnTo>
                  <a:lnTo>
                    <a:pt x="3020" y="1728"/>
                  </a:lnTo>
                  <a:lnTo>
                    <a:pt x="3023" y="1756"/>
                  </a:lnTo>
                  <a:lnTo>
                    <a:pt x="3032" y="1781"/>
                  </a:lnTo>
                  <a:lnTo>
                    <a:pt x="3045" y="1803"/>
                  </a:lnTo>
                  <a:lnTo>
                    <a:pt x="3064" y="1822"/>
                  </a:lnTo>
                  <a:lnTo>
                    <a:pt x="3087" y="1835"/>
                  </a:lnTo>
                  <a:lnTo>
                    <a:pt x="3112" y="1845"/>
                  </a:lnTo>
                  <a:lnTo>
                    <a:pt x="3138" y="1847"/>
                  </a:lnTo>
                  <a:lnTo>
                    <a:pt x="3166" y="1845"/>
                  </a:lnTo>
                  <a:lnTo>
                    <a:pt x="3191" y="1835"/>
                  </a:lnTo>
                  <a:lnTo>
                    <a:pt x="3213" y="1822"/>
                  </a:lnTo>
                  <a:lnTo>
                    <a:pt x="3231" y="1803"/>
                  </a:lnTo>
                  <a:lnTo>
                    <a:pt x="3246" y="1781"/>
                  </a:lnTo>
                  <a:lnTo>
                    <a:pt x="3254" y="1756"/>
                  </a:lnTo>
                  <a:lnTo>
                    <a:pt x="3258" y="1728"/>
                  </a:lnTo>
                  <a:lnTo>
                    <a:pt x="3254" y="1702"/>
                  </a:lnTo>
                  <a:lnTo>
                    <a:pt x="3246" y="1676"/>
                  </a:lnTo>
                  <a:lnTo>
                    <a:pt x="3231" y="1654"/>
                  </a:lnTo>
                  <a:lnTo>
                    <a:pt x="3213" y="1636"/>
                  </a:lnTo>
                  <a:lnTo>
                    <a:pt x="3191" y="1623"/>
                  </a:lnTo>
                  <a:lnTo>
                    <a:pt x="3166" y="1613"/>
                  </a:lnTo>
                  <a:lnTo>
                    <a:pt x="3138" y="1610"/>
                  </a:lnTo>
                  <a:close/>
                  <a:moveTo>
                    <a:pt x="329" y="1610"/>
                  </a:moveTo>
                  <a:lnTo>
                    <a:pt x="302" y="1613"/>
                  </a:lnTo>
                  <a:lnTo>
                    <a:pt x="277" y="1623"/>
                  </a:lnTo>
                  <a:lnTo>
                    <a:pt x="254" y="1636"/>
                  </a:lnTo>
                  <a:lnTo>
                    <a:pt x="236" y="1654"/>
                  </a:lnTo>
                  <a:lnTo>
                    <a:pt x="223" y="1676"/>
                  </a:lnTo>
                  <a:lnTo>
                    <a:pt x="213" y="1702"/>
                  </a:lnTo>
                  <a:lnTo>
                    <a:pt x="210" y="1728"/>
                  </a:lnTo>
                  <a:lnTo>
                    <a:pt x="213" y="1756"/>
                  </a:lnTo>
                  <a:lnTo>
                    <a:pt x="223" y="1781"/>
                  </a:lnTo>
                  <a:lnTo>
                    <a:pt x="236" y="1803"/>
                  </a:lnTo>
                  <a:lnTo>
                    <a:pt x="254" y="1822"/>
                  </a:lnTo>
                  <a:lnTo>
                    <a:pt x="277" y="1835"/>
                  </a:lnTo>
                  <a:lnTo>
                    <a:pt x="302" y="1845"/>
                  </a:lnTo>
                  <a:lnTo>
                    <a:pt x="329" y="1847"/>
                  </a:lnTo>
                  <a:lnTo>
                    <a:pt x="357" y="1845"/>
                  </a:lnTo>
                  <a:lnTo>
                    <a:pt x="381" y="1835"/>
                  </a:lnTo>
                  <a:lnTo>
                    <a:pt x="403" y="1822"/>
                  </a:lnTo>
                  <a:lnTo>
                    <a:pt x="422" y="1803"/>
                  </a:lnTo>
                  <a:lnTo>
                    <a:pt x="436" y="1781"/>
                  </a:lnTo>
                  <a:lnTo>
                    <a:pt x="444" y="1756"/>
                  </a:lnTo>
                  <a:lnTo>
                    <a:pt x="448" y="1728"/>
                  </a:lnTo>
                  <a:lnTo>
                    <a:pt x="444" y="1702"/>
                  </a:lnTo>
                  <a:lnTo>
                    <a:pt x="436" y="1676"/>
                  </a:lnTo>
                  <a:lnTo>
                    <a:pt x="422" y="1654"/>
                  </a:lnTo>
                  <a:lnTo>
                    <a:pt x="403" y="1636"/>
                  </a:lnTo>
                  <a:lnTo>
                    <a:pt x="381" y="1623"/>
                  </a:lnTo>
                  <a:lnTo>
                    <a:pt x="357" y="1613"/>
                  </a:lnTo>
                  <a:lnTo>
                    <a:pt x="329" y="1610"/>
                  </a:lnTo>
                  <a:close/>
                  <a:moveTo>
                    <a:pt x="1734" y="1145"/>
                  </a:moveTo>
                  <a:lnTo>
                    <a:pt x="1679" y="1148"/>
                  </a:lnTo>
                  <a:lnTo>
                    <a:pt x="1627" y="1154"/>
                  </a:lnTo>
                  <a:lnTo>
                    <a:pt x="1575" y="1167"/>
                  </a:lnTo>
                  <a:lnTo>
                    <a:pt x="1525" y="1183"/>
                  </a:lnTo>
                  <a:lnTo>
                    <a:pt x="1477" y="1204"/>
                  </a:lnTo>
                  <a:lnTo>
                    <a:pt x="1431" y="1229"/>
                  </a:lnTo>
                  <a:lnTo>
                    <a:pt x="1387" y="1258"/>
                  </a:lnTo>
                  <a:lnTo>
                    <a:pt x="1346" y="1292"/>
                  </a:lnTo>
                  <a:lnTo>
                    <a:pt x="1307" y="1330"/>
                  </a:lnTo>
                  <a:lnTo>
                    <a:pt x="1271" y="1372"/>
                  </a:lnTo>
                  <a:lnTo>
                    <a:pt x="1239" y="1417"/>
                  </a:lnTo>
                  <a:lnTo>
                    <a:pt x="1212" y="1465"/>
                  </a:lnTo>
                  <a:lnTo>
                    <a:pt x="1190" y="1514"/>
                  </a:lnTo>
                  <a:lnTo>
                    <a:pt x="1172" y="1566"/>
                  </a:lnTo>
                  <a:lnTo>
                    <a:pt x="1159" y="1620"/>
                  </a:lnTo>
                  <a:lnTo>
                    <a:pt x="1152" y="1673"/>
                  </a:lnTo>
                  <a:lnTo>
                    <a:pt x="1148" y="1728"/>
                  </a:lnTo>
                  <a:lnTo>
                    <a:pt x="1152" y="1788"/>
                  </a:lnTo>
                  <a:lnTo>
                    <a:pt x="1160" y="1847"/>
                  </a:lnTo>
                  <a:lnTo>
                    <a:pt x="1175" y="1903"/>
                  </a:lnTo>
                  <a:lnTo>
                    <a:pt x="1195" y="1956"/>
                  </a:lnTo>
                  <a:lnTo>
                    <a:pt x="1219" y="2007"/>
                  </a:lnTo>
                  <a:lnTo>
                    <a:pt x="1249" y="2055"/>
                  </a:lnTo>
                  <a:lnTo>
                    <a:pt x="1283" y="2100"/>
                  </a:lnTo>
                  <a:lnTo>
                    <a:pt x="1321" y="2142"/>
                  </a:lnTo>
                  <a:lnTo>
                    <a:pt x="1362" y="2180"/>
                  </a:lnTo>
                  <a:lnTo>
                    <a:pt x="1407" y="2213"/>
                  </a:lnTo>
                  <a:lnTo>
                    <a:pt x="1456" y="2242"/>
                  </a:lnTo>
                  <a:lnTo>
                    <a:pt x="1506" y="2267"/>
                  </a:lnTo>
                  <a:lnTo>
                    <a:pt x="1560" y="2286"/>
                  </a:lnTo>
                  <a:lnTo>
                    <a:pt x="1616" y="2301"/>
                  </a:lnTo>
                  <a:lnTo>
                    <a:pt x="1674" y="2309"/>
                  </a:lnTo>
                  <a:lnTo>
                    <a:pt x="1734" y="2312"/>
                  </a:lnTo>
                  <a:lnTo>
                    <a:pt x="1793" y="2309"/>
                  </a:lnTo>
                  <a:lnTo>
                    <a:pt x="1851" y="2301"/>
                  </a:lnTo>
                  <a:lnTo>
                    <a:pt x="1907" y="2286"/>
                  </a:lnTo>
                  <a:lnTo>
                    <a:pt x="1961" y="2267"/>
                  </a:lnTo>
                  <a:lnTo>
                    <a:pt x="2013" y="2242"/>
                  </a:lnTo>
                  <a:lnTo>
                    <a:pt x="2060" y="2212"/>
                  </a:lnTo>
                  <a:lnTo>
                    <a:pt x="2106" y="2179"/>
                  </a:lnTo>
                  <a:lnTo>
                    <a:pt x="2147" y="2142"/>
                  </a:lnTo>
                  <a:lnTo>
                    <a:pt x="2185" y="2100"/>
                  </a:lnTo>
                  <a:lnTo>
                    <a:pt x="2219" y="2054"/>
                  </a:lnTo>
                  <a:lnTo>
                    <a:pt x="2248" y="2007"/>
                  </a:lnTo>
                  <a:lnTo>
                    <a:pt x="2273" y="1955"/>
                  </a:lnTo>
                  <a:lnTo>
                    <a:pt x="2293" y="1902"/>
                  </a:lnTo>
                  <a:lnTo>
                    <a:pt x="2307" y="1846"/>
                  </a:lnTo>
                  <a:lnTo>
                    <a:pt x="2316" y="1788"/>
                  </a:lnTo>
                  <a:lnTo>
                    <a:pt x="2319" y="1728"/>
                  </a:lnTo>
                  <a:lnTo>
                    <a:pt x="2316" y="1669"/>
                  </a:lnTo>
                  <a:lnTo>
                    <a:pt x="2307" y="1611"/>
                  </a:lnTo>
                  <a:lnTo>
                    <a:pt x="2293" y="1555"/>
                  </a:lnTo>
                  <a:lnTo>
                    <a:pt x="2273" y="1502"/>
                  </a:lnTo>
                  <a:lnTo>
                    <a:pt x="2248" y="1451"/>
                  </a:lnTo>
                  <a:lnTo>
                    <a:pt x="2219" y="1403"/>
                  </a:lnTo>
                  <a:lnTo>
                    <a:pt x="2185" y="1357"/>
                  </a:lnTo>
                  <a:lnTo>
                    <a:pt x="2147" y="1316"/>
                  </a:lnTo>
                  <a:lnTo>
                    <a:pt x="2106" y="1278"/>
                  </a:lnTo>
                  <a:lnTo>
                    <a:pt x="2060" y="1245"/>
                  </a:lnTo>
                  <a:lnTo>
                    <a:pt x="2013" y="1215"/>
                  </a:lnTo>
                  <a:lnTo>
                    <a:pt x="1961" y="1191"/>
                  </a:lnTo>
                  <a:lnTo>
                    <a:pt x="1907" y="1171"/>
                  </a:lnTo>
                  <a:lnTo>
                    <a:pt x="1851" y="1157"/>
                  </a:lnTo>
                  <a:lnTo>
                    <a:pt x="1793" y="1148"/>
                  </a:lnTo>
                  <a:lnTo>
                    <a:pt x="1734" y="1145"/>
                  </a:lnTo>
                  <a:close/>
                  <a:moveTo>
                    <a:pt x="2728" y="619"/>
                  </a:moveTo>
                  <a:lnTo>
                    <a:pt x="2704" y="622"/>
                  </a:lnTo>
                  <a:lnTo>
                    <a:pt x="2682" y="628"/>
                  </a:lnTo>
                  <a:lnTo>
                    <a:pt x="2662" y="639"/>
                  </a:lnTo>
                  <a:lnTo>
                    <a:pt x="2643" y="654"/>
                  </a:lnTo>
                  <a:lnTo>
                    <a:pt x="2627" y="673"/>
                  </a:lnTo>
                  <a:lnTo>
                    <a:pt x="2617" y="693"/>
                  </a:lnTo>
                  <a:lnTo>
                    <a:pt x="2610" y="715"/>
                  </a:lnTo>
                  <a:lnTo>
                    <a:pt x="2608" y="738"/>
                  </a:lnTo>
                  <a:lnTo>
                    <a:pt x="2610" y="760"/>
                  </a:lnTo>
                  <a:lnTo>
                    <a:pt x="2617" y="783"/>
                  </a:lnTo>
                  <a:lnTo>
                    <a:pt x="2627" y="804"/>
                  </a:lnTo>
                  <a:lnTo>
                    <a:pt x="2643" y="823"/>
                  </a:lnTo>
                  <a:lnTo>
                    <a:pt x="2662" y="837"/>
                  </a:lnTo>
                  <a:lnTo>
                    <a:pt x="2682" y="848"/>
                  </a:lnTo>
                  <a:lnTo>
                    <a:pt x="2704" y="855"/>
                  </a:lnTo>
                  <a:lnTo>
                    <a:pt x="2728" y="857"/>
                  </a:lnTo>
                  <a:lnTo>
                    <a:pt x="2750" y="855"/>
                  </a:lnTo>
                  <a:lnTo>
                    <a:pt x="2772" y="848"/>
                  </a:lnTo>
                  <a:lnTo>
                    <a:pt x="2793" y="837"/>
                  </a:lnTo>
                  <a:lnTo>
                    <a:pt x="2811" y="823"/>
                  </a:lnTo>
                  <a:lnTo>
                    <a:pt x="2827" y="804"/>
                  </a:lnTo>
                  <a:lnTo>
                    <a:pt x="2837" y="783"/>
                  </a:lnTo>
                  <a:lnTo>
                    <a:pt x="2844" y="760"/>
                  </a:lnTo>
                  <a:lnTo>
                    <a:pt x="2846" y="738"/>
                  </a:lnTo>
                  <a:lnTo>
                    <a:pt x="2844" y="715"/>
                  </a:lnTo>
                  <a:lnTo>
                    <a:pt x="2837" y="693"/>
                  </a:lnTo>
                  <a:lnTo>
                    <a:pt x="2827" y="673"/>
                  </a:lnTo>
                  <a:lnTo>
                    <a:pt x="2811" y="654"/>
                  </a:lnTo>
                  <a:lnTo>
                    <a:pt x="2793" y="639"/>
                  </a:lnTo>
                  <a:lnTo>
                    <a:pt x="2772" y="628"/>
                  </a:lnTo>
                  <a:lnTo>
                    <a:pt x="2750" y="622"/>
                  </a:lnTo>
                  <a:lnTo>
                    <a:pt x="2728" y="619"/>
                  </a:lnTo>
                  <a:close/>
                  <a:moveTo>
                    <a:pt x="741" y="619"/>
                  </a:moveTo>
                  <a:lnTo>
                    <a:pt x="718" y="622"/>
                  </a:lnTo>
                  <a:lnTo>
                    <a:pt x="696" y="628"/>
                  </a:lnTo>
                  <a:lnTo>
                    <a:pt x="676" y="639"/>
                  </a:lnTo>
                  <a:lnTo>
                    <a:pt x="657" y="654"/>
                  </a:lnTo>
                  <a:lnTo>
                    <a:pt x="641" y="673"/>
                  </a:lnTo>
                  <a:lnTo>
                    <a:pt x="630" y="693"/>
                  </a:lnTo>
                  <a:lnTo>
                    <a:pt x="624" y="715"/>
                  </a:lnTo>
                  <a:lnTo>
                    <a:pt x="622" y="738"/>
                  </a:lnTo>
                  <a:lnTo>
                    <a:pt x="624" y="760"/>
                  </a:lnTo>
                  <a:lnTo>
                    <a:pt x="630" y="783"/>
                  </a:lnTo>
                  <a:lnTo>
                    <a:pt x="641" y="804"/>
                  </a:lnTo>
                  <a:lnTo>
                    <a:pt x="657" y="823"/>
                  </a:lnTo>
                  <a:lnTo>
                    <a:pt x="676" y="837"/>
                  </a:lnTo>
                  <a:lnTo>
                    <a:pt x="696" y="848"/>
                  </a:lnTo>
                  <a:lnTo>
                    <a:pt x="718" y="855"/>
                  </a:lnTo>
                  <a:lnTo>
                    <a:pt x="741" y="857"/>
                  </a:lnTo>
                  <a:lnTo>
                    <a:pt x="763" y="855"/>
                  </a:lnTo>
                  <a:lnTo>
                    <a:pt x="785" y="848"/>
                  </a:lnTo>
                  <a:lnTo>
                    <a:pt x="806" y="837"/>
                  </a:lnTo>
                  <a:lnTo>
                    <a:pt x="824" y="823"/>
                  </a:lnTo>
                  <a:lnTo>
                    <a:pt x="840" y="804"/>
                  </a:lnTo>
                  <a:lnTo>
                    <a:pt x="851" y="783"/>
                  </a:lnTo>
                  <a:lnTo>
                    <a:pt x="857" y="760"/>
                  </a:lnTo>
                  <a:lnTo>
                    <a:pt x="859" y="738"/>
                  </a:lnTo>
                  <a:lnTo>
                    <a:pt x="857" y="715"/>
                  </a:lnTo>
                  <a:lnTo>
                    <a:pt x="851" y="693"/>
                  </a:lnTo>
                  <a:lnTo>
                    <a:pt x="840" y="673"/>
                  </a:lnTo>
                  <a:lnTo>
                    <a:pt x="824" y="654"/>
                  </a:lnTo>
                  <a:lnTo>
                    <a:pt x="806" y="639"/>
                  </a:lnTo>
                  <a:lnTo>
                    <a:pt x="785" y="628"/>
                  </a:lnTo>
                  <a:lnTo>
                    <a:pt x="763" y="622"/>
                  </a:lnTo>
                  <a:lnTo>
                    <a:pt x="741" y="619"/>
                  </a:lnTo>
                  <a:close/>
                  <a:moveTo>
                    <a:pt x="1734" y="209"/>
                  </a:moveTo>
                  <a:lnTo>
                    <a:pt x="1707" y="212"/>
                  </a:lnTo>
                  <a:lnTo>
                    <a:pt x="1682" y="221"/>
                  </a:lnTo>
                  <a:lnTo>
                    <a:pt x="1659" y="235"/>
                  </a:lnTo>
                  <a:lnTo>
                    <a:pt x="1641" y="253"/>
                  </a:lnTo>
                  <a:lnTo>
                    <a:pt x="1627" y="275"/>
                  </a:lnTo>
                  <a:lnTo>
                    <a:pt x="1618" y="300"/>
                  </a:lnTo>
                  <a:lnTo>
                    <a:pt x="1615" y="328"/>
                  </a:lnTo>
                  <a:lnTo>
                    <a:pt x="1618" y="355"/>
                  </a:lnTo>
                  <a:lnTo>
                    <a:pt x="1627" y="380"/>
                  </a:lnTo>
                  <a:lnTo>
                    <a:pt x="1641" y="403"/>
                  </a:lnTo>
                  <a:lnTo>
                    <a:pt x="1659" y="420"/>
                  </a:lnTo>
                  <a:lnTo>
                    <a:pt x="1682" y="434"/>
                  </a:lnTo>
                  <a:lnTo>
                    <a:pt x="1707" y="444"/>
                  </a:lnTo>
                  <a:lnTo>
                    <a:pt x="1734" y="447"/>
                  </a:lnTo>
                  <a:lnTo>
                    <a:pt x="1762" y="444"/>
                  </a:lnTo>
                  <a:lnTo>
                    <a:pt x="1786" y="434"/>
                  </a:lnTo>
                  <a:lnTo>
                    <a:pt x="1808" y="420"/>
                  </a:lnTo>
                  <a:lnTo>
                    <a:pt x="1827" y="403"/>
                  </a:lnTo>
                  <a:lnTo>
                    <a:pt x="1841" y="380"/>
                  </a:lnTo>
                  <a:lnTo>
                    <a:pt x="1849" y="355"/>
                  </a:lnTo>
                  <a:lnTo>
                    <a:pt x="1853" y="328"/>
                  </a:lnTo>
                  <a:lnTo>
                    <a:pt x="1849" y="300"/>
                  </a:lnTo>
                  <a:lnTo>
                    <a:pt x="1841" y="275"/>
                  </a:lnTo>
                  <a:lnTo>
                    <a:pt x="1827" y="253"/>
                  </a:lnTo>
                  <a:lnTo>
                    <a:pt x="1808" y="235"/>
                  </a:lnTo>
                  <a:lnTo>
                    <a:pt x="1786" y="221"/>
                  </a:lnTo>
                  <a:lnTo>
                    <a:pt x="1762" y="212"/>
                  </a:lnTo>
                  <a:lnTo>
                    <a:pt x="1734" y="209"/>
                  </a:lnTo>
                  <a:close/>
                  <a:moveTo>
                    <a:pt x="1735" y="0"/>
                  </a:moveTo>
                  <a:lnTo>
                    <a:pt x="1780" y="4"/>
                  </a:lnTo>
                  <a:lnTo>
                    <a:pt x="1823" y="12"/>
                  </a:lnTo>
                  <a:lnTo>
                    <a:pt x="1863" y="27"/>
                  </a:lnTo>
                  <a:lnTo>
                    <a:pt x="1901" y="46"/>
                  </a:lnTo>
                  <a:lnTo>
                    <a:pt x="1936" y="69"/>
                  </a:lnTo>
                  <a:lnTo>
                    <a:pt x="1968" y="96"/>
                  </a:lnTo>
                  <a:lnTo>
                    <a:pt x="1995" y="128"/>
                  </a:lnTo>
                  <a:lnTo>
                    <a:pt x="2019" y="163"/>
                  </a:lnTo>
                  <a:lnTo>
                    <a:pt x="2038" y="200"/>
                  </a:lnTo>
                  <a:lnTo>
                    <a:pt x="2052" y="241"/>
                  </a:lnTo>
                  <a:lnTo>
                    <a:pt x="2062" y="284"/>
                  </a:lnTo>
                  <a:lnTo>
                    <a:pt x="2064" y="329"/>
                  </a:lnTo>
                  <a:lnTo>
                    <a:pt x="2060" y="375"/>
                  </a:lnTo>
                  <a:lnTo>
                    <a:pt x="2051" y="419"/>
                  </a:lnTo>
                  <a:lnTo>
                    <a:pt x="2036" y="462"/>
                  </a:lnTo>
                  <a:lnTo>
                    <a:pt x="2015" y="500"/>
                  </a:lnTo>
                  <a:lnTo>
                    <a:pt x="1990" y="536"/>
                  </a:lnTo>
                  <a:lnTo>
                    <a:pt x="1959" y="569"/>
                  </a:lnTo>
                  <a:lnTo>
                    <a:pt x="1925" y="596"/>
                  </a:lnTo>
                  <a:lnTo>
                    <a:pt x="1887" y="619"/>
                  </a:lnTo>
                  <a:lnTo>
                    <a:pt x="1846" y="637"/>
                  </a:lnTo>
                  <a:lnTo>
                    <a:pt x="1846" y="939"/>
                  </a:lnTo>
                  <a:lnTo>
                    <a:pt x="1914" y="952"/>
                  </a:lnTo>
                  <a:lnTo>
                    <a:pt x="1980" y="970"/>
                  </a:lnTo>
                  <a:lnTo>
                    <a:pt x="2043" y="993"/>
                  </a:lnTo>
                  <a:lnTo>
                    <a:pt x="2104" y="1022"/>
                  </a:lnTo>
                  <a:lnTo>
                    <a:pt x="2162" y="1054"/>
                  </a:lnTo>
                  <a:lnTo>
                    <a:pt x="2216" y="1092"/>
                  </a:lnTo>
                  <a:lnTo>
                    <a:pt x="2431" y="878"/>
                  </a:lnTo>
                  <a:lnTo>
                    <a:pt x="2416" y="840"/>
                  </a:lnTo>
                  <a:lnTo>
                    <a:pt x="2406" y="803"/>
                  </a:lnTo>
                  <a:lnTo>
                    <a:pt x="2400" y="764"/>
                  </a:lnTo>
                  <a:lnTo>
                    <a:pt x="2399" y="724"/>
                  </a:lnTo>
                  <a:lnTo>
                    <a:pt x="2404" y="685"/>
                  </a:lnTo>
                  <a:lnTo>
                    <a:pt x="2413" y="646"/>
                  </a:lnTo>
                  <a:lnTo>
                    <a:pt x="2426" y="608"/>
                  </a:lnTo>
                  <a:lnTo>
                    <a:pt x="2445" y="572"/>
                  </a:lnTo>
                  <a:lnTo>
                    <a:pt x="2468" y="538"/>
                  </a:lnTo>
                  <a:lnTo>
                    <a:pt x="2495" y="507"/>
                  </a:lnTo>
                  <a:lnTo>
                    <a:pt x="2526" y="479"/>
                  </a:lnTo>
                  <a:lnTo>
                    <a:pt x="2560" y="456"/>
                  </a:lnTo>
                  <a:lnTo>
                    <a:pt x="2595" y="438"/>
                  </a:lnTo>
                  <a:lnTo>
                    <a:pt x="2632" y="425"/>
                  </a:lnTo>
                  <a:lnTo>
                    <a:pt x="2670" y="415"/>
                  </a:lnTo>
                  <a:lnTo>
                    <a:pt x="2709" y="411"/>
                  </a:lnTo>
                  <a:lnTo>
                    <a:pt x="2748" y="411"/>
                  </a:lnTo>
                  <a:lnTo>
                    <a:pt x="2786" y="415"/>
                  </a:lnTo>
                  <a:lnTo>
                    <a:pt x="2824" y="425"/>
                  </a:lnTo>
                  <a:lnTo>
                    <a:pt x="2861" y="438"/>
                  </a:lnTo>
                  <a:lnTo>
                    <a:pt x="2897" y="456"/>
                  </a:lnTo>
                  <a:lnTo>
                    <a:pt x="2929" y="479"/>
                  </a:lnTo>
                  <a:lnTo>
                    <a:pt x="2960" y="507"/>
                  </a:lnTo>
                  <a:lnTo>
                    <a:pt x="2987" y="537"/>
                  </a:lnTo>
                  <a:lnTo>
                    <a:pt x="3011" y="571"/>
                  </a:lnTo>
                  <a:lnTo>
                    <a:pt x="3028" y="606"/>
                  </a:lnTo>
                  <a:lnTo>
                    <a:pt x="3042" y="643"/>
                  </a:lnTo>
                  <a:lnTo>
                    <a:pt x="3052" y="680"/>
                  </a:lnTo>
                  <a:lnTo>
                    <a:pt x="3056" y="718"/>
                  </a:lnTo>
                  <a:lnTo>
                    <a:pt x="3056" y="757"/>
                  </a:lnTo>
                  <a:lnTo>
                    <a:pt x="3052" y="796"/>
                  </a:lnTo>
                  <a:lnTo>
                    <a:pt x="3042" y="834"/>
                  </a:lnTo>
                  <a:lnTo>
                    <a:pt x="3028" y="871"/>
                  </a:lnTo>
                  <a:lnTo>
                    <a:pt x="3011" y="906"/>
                  </a:lnTo>
                  <a:lnTo>
                    <a:pt x="2987" y="939"/>
                  </a:lnTo>
                  <a:lnTo>
                    <a:pt x="2960" y="970"/>
                  </a:lnTo>
                  <a:lnTo>
                    <a:pt x="2928" y="998"/>
                  </a:lnTo>
                  <a:lnTo>
                    <a:pt x="2893" y="1022"/>
                  </a:lnTo>
                  <a:lnTo>
                    <a:pt x="2857" y="1039"/>
                  </a:lnTo>
                  <a:lnTo>
                    <a:pt x="2818" y="1053"/>
                  </a:lnTo>
                  <a:lnTo>
                    <a:pt x="2779" y="1062"/>
                  </a:lnTo>
                  <a:lnTo>
                    <a:pt x="2739" y="1066"/>
                  </a:lnTo>
                  <a:lnTo>
                    <a:pt x="2699" y="1065"/>
                  </a:lnTo>
                  <a:lnTo>
                    <a:pt x="2660" y="1058"/>
                  </a:lnTo>
                  <a:lnTo>
                    <a:pt x="2621" y="1048"/>
                  </a:lnTo>
                  <a:lnTo>
                    <a:pt x="2584" y="1033"/>
                  </a:lnTo>
                  <a:lnTo>
                    <a:pt x="2370" y="1246"/>
                  </a:lnTo>
                  <a:lnTo>
                    <a:pt x="2409" y="1301"/>
                  </a:lnTo>
                  <a:lnTo>
                    <a:pt x="2443" y="1358"/>
                  </a:lnTo>
                  <a:lnTo>
                    <a:pt x="2471" y="1419"/>
                  </a:lnTo>
                  <a:lnTo>
                    <a:pt x="2495" y="1484"/>
                  </a:lnTo>
                  <a:lnTo>
                    <a:pt x="2513" y="1550"/>
                  </a:lnTo>
                  <a:lnTo>
                    <a:pt x="2526" y="1618"/>
                  </a:lnTo>
                  <a:lnTo>
                    <a:pt x="2829" y="1618"/>
                  </a:lnTo>
                  <a:lnTo>
                    <a:pt x="2847" y="1577"/>
                  </a:lnTo>
                  <a:lnTo>
                    <a:pt x="2870" y="1540"/>
                  </a:lnTo>
                  <a:lnTo>
                    <a:pt x="2899" y="1506"/>
                  </a:lnTo>
                  <a:lnTo>
                    <a:pt x="2930" y="1475"/>
                  </a:lnTo>
                  <a:lnTo>
                    <a:pt x="2966" y="1450"/>
                  </a:lnTo>
                  <a:lnTo>
                    <a:pt x="3005" y="1429"/>
                  </a:lnTo>
                  <a:lnTo>
                    <a:pt x="3047" y="1414"/>
                  </a:lnTo>
                  <a:lnTo>
                    <a:pt x="3092" y="1404"/>
                  </a:lnTo>
                  <a:lnTo>
                    <a:pt x="3138" y="1401"/>
                  </a:lnTo>
                  <a:lnTo>
                    <a:pt x="3184" y="1404"/>
                  </a:lnTo>
                  <a:lnTo>
                    <a:pt x="3226" y="1412"/>
                  </a:lnTo>
                  <a:lnTo>
                    <a:pt x="3267" y="1427"/>
                  </a:lnTo>
                  <a:lnTo>
                    <a:pt x="3305" y="1446"/>
                  </a:lnTo>
                  <a:lnTo>
                    <a:pt x="3340" y="1469"/>
                  </a:lnTo>
                  <a:lnTo>
                    <a:pt x="3372" y="1496"/>
                  </a:lnTo>
                  <a:lnTo>
                    <a:pt x="3399" y="1528"/>
                  </a:lnTo>
                  <a:lnTo>
                    <a:pt x="3422" y="1563"/>
                  </a:lnTo>
                  <a:lnTo>
                    <a:pt x="3441" y="1601"/>
                  </a:lnTo>
                  <a:lnTo>
                    <a:pt x="3456" y="1642"/>
                  </a:lnTo>
                  <a:lnTo>
                    <a:pt x="3464" y="1684"/>
                  </a:lnTo>
                  <a:lnTo>
                    <a:pt x="3468" y="1728"/>
                  </a:lnTo>
                  <a:lnTo>
                    <a:pt x="3464" y="1773"/>
                  </a:lnTo>
                  <a:lnTo>
                    <a:pt x="3456" y="1816"/>
                  </a:lnTo>
                  <a:lnTo>
                    <a:pt x="3442" y="1856"/>
                  </a:lnTo>
                  <a:lnTo>
                    <a:pt x="3423" y="1894"/>
                  </a:lnTo>
                  <a:lnTo>
                    <a:pt x="3399" y="1929"/>
                  </a:lnTo>
                  <a:lnTo>
                    <a:pt x="3372" y="1961"/>
                  </a:lnTo>
                  <a:lnTo>
                    <a:pt x="3340" y="1988"/>
                  </a:lnTo>
                  <a:lnTo>
                    <a:pt x="3305" y="2012"/>
                  </a:lnTo>
                  <a:lnTo>
                    <a:pt x="3267" y="2031"/>
                  </a:lnTo>
                  <a:lnTo>
                    <a:pt x="3226" y="2045"/>
                  </a:lnTo>
                  <a:lnTo>
                    <a:pt x="3184" y="2053"/>
                  </a:lnTo>
                  <a:lnTo>
                    <a:pt x="3138" y="2056"/>
                  </a:lnTo>
                  <a:lnTo>
                    <a:pt x="3096" y="2054"/>
                  </a:lnTo>
                  <a:lnTo>
                    <a:pt x="3055" y="2046"/>
                  </a:lnTo>
                  <a:lnTo>
                    <a:pt x="3017" y="2033"/>
                  </a:lnTo>
                  <a:lnTo>
                    <a:pt x="2980" y="2016"/>
                  </a:lnTo>
                  <a:lnTo>
                    <a:pt x="2946" y="1994"/>
                  </a:lnTo>
                  <a:lnTo>
                    <a:pt x="2914" y="1969"/>
                  </a:lnTo>
                  <a:lnTo>
                    <a:pt x="2887" y="1941"/>
                  </a:lnTo>
                  <a:lnTo>
                    <a:pt x="2864" y="1908"/>
                  </a:lnTo>
                  <a:lnTo>
                    <a:pt x="2844" y="1873"/>
                  </a:lnTo>
                  <a:lnTo>
                    <a:pt x="2828" y="1836"/>
                  </a:lnTo>
                  <a:lnTo>
                    <a:pt x="2526" y="1836"/>
                  </a:lnTo>
                  <a:lnTo>
                    <a:pt x="2514" y="1905"/>
                  </a:lnTo>
                  <a:lnTo>
                    <a:pt x="2496" y="1971"/>
                  </a:lnTo>
                  <a:lnTo>
                    <a:pt x="2472" y="2034"/>
                  </a:lnTo>
                  <a:lnTo>
                    <a:pt x="2444" y="2095"/>
                  </a:lnTo>
                  <a:lnTo>
                    <a:pt x="2411" y="2154"/>
                  </a:lnTo>
                  <a:lnTo>
                    <a:pt x="2372" y="2209"/>
                  </a:lnTo>
                  <a:lnTo>
                    <a:pt x="2587" y="2423"/>
                  </a:lnTo>
                  <a:lnTo>
                    <a:pt x="2624" y="2408"/>
                  </a:lnTo>
                  <a:lnTo>
                    <a:pt x="2663" y="2399"/>
                  </a:lnTo>
                  <a:lnTo>
                    <a:pt x="2702" y="2392"/>
                  </a:lnTo>
                  <a:lnTo>
                    <a:pt x="2741" y="2392"/>
                  </a:lnTo>
                  <a:lnTo>
                    <a:pt x="2781" y="2396"/>
                  </a:lnTo>
                  <a:lnTo>
                    <a:pt x="2819" y="2405"/>
                  </a:lnTo>
                  <a:lnTo>
                    <a:pt x="2857" y="2419"/>
                  </a:lnTo>
                  <a:lnTo>
                    <a:pt x="2893" y="2436"/>
                  </a:lnTo>
                  <a:lnTo>
                    <a:pt x="2928" y="2460"/>
                  </a:lnTo>
                  <a:lnTo>
                    <a:pt x="2960" y="2488"/>
                  </a:lnTo>
                  <a:lnTo>
                    <a:pt x="2987" y="2519"/>
                  </a:lnTo>
                  <a:lnTo>
                    <a:pt x="3009" y="2551"/>
                  </a:lnTo>
                  <a:lnTo>
                    <a:pt x="3027" y="2587"/>
                  </a:lnTo>
                  <a:lnTo>
                    <a:pt x="3041" y="2624"/>
                  </a:lnTo>
                  <a:lnTo>
                    <a:pt x="3051" y="2662"/>
                  </a:lnTo>
                  <a:lnTo>
                    <a:pt x="3055" y="2700"/>
                  </a:lnTo>
                  <a:lnTo>
                    <a:pt x="3055" y="2739"/>
                  </a:lnTo>
                  <a:lnTo>
                    <a:pt x="3051" y="2778"/>
                  </a:lnTo>
                  <a:lnTo>
                    <a:pt x="3041" y="2815"/>
                  </a:lnTo>
                  <a:lnTo>
                    <a:pt x="3027" y="2852"/>
                  </a:lnTo>
                  <a:lnTo>
                    <a:pt x="3009" y="2887"/>
                  </a:lnTo>
                  <a:lnTo>
                    <a:pt x="2987" y="2921"/>
                  </a:lnTo>
                  <a:lnTo>
                    <a:pt x="2960" y="2951"/>
                  </a:lnTo>
                  <a:lnTo>
                    <a:pt x="2928" y="2979"/>
                  </a:lnTo>
                  <a:lnTo>
                    <a:pt x="2895" y="3001"/>
                  </a:lnTo>
                  <a:lnTo>
                    <a:pt x="2860" y="3020"/>
                  </a:lnTo>
                  <a:lnTo>
                    <a:pt x="2824" y="3033"/>
                  </a:lnTo>
                  <a:lnTo>
                    <a:pt x="2786" y="3042"/>
                  </a:lnTo>
                  <a:lnTo>
                    <a:pt x="2747" y="3047"/>
                  </a:lnTo>
                  <a:lnTo>
                    <a:pt x="2708" y="3047"/>
                  </a:lnTo>
                  <a:lnTo>
                    <a:pt x="2670" y="3042"/>
                  </a:lnTo>
                  <a:lnTo>
                    <a:pt x="2632" y="3033"/>
                  </a:lnTo>
                  <a:lnTo>
                    <a:pt x="2595" y="3020"/>
                  </a:lnTo>
                  <a:lnTo>
                    <a:pt x="2559" y="3001"/>
                  </a:lnTo>
                  <a:lnTo>
                    <a:pt x="2526" y="2979"/>
                  </a:lnTo>
                  <a:lnTo>
                    <a:pt x="2494" y="2951"/>
                  </a:lnTo>
                  <a:lnTo>
                    <a:pt x="2467" y="2920"/>
                  </a:lnTo>
                  <a:lnTo>
                    <a:pt x="2444" y="2885"/>
                  </a:lnTo>
                  <a:lnTo>
                    <a:pt x="2425" y="2848"/>
                  </a:lnTo>
                  <a:lnTo>
                    <a:pt x="2411" y="2810"/>
                  </a:lnTo>
                  <a:lnTo>
                    <a:pt x="2403" y="2771"/>
                  </a:lnTo>
                  <a:lnTo>
                    <a:pt x="2399" y="2731"/>
                  </a:lnTo>
                  <a:lnTo>
                    <a:pt x="2399" y="2691"/>
                  </a:lnTo>
                  <a:lnTo>
                    <a:pt x="2406" y="2651"/>
                  </a:lnTo>
                  <a:lnTo>
                    <a:pt x="2416" y="2613"/>
                  </a:lnTo>
                  <a:lnTo>
                    <a:pt x="2432" y="2575"/>
                  </a:lnTo>
                  <a:lnTo>
                    <a:pt x="2218" y="2363"/>
                  </a:lnTo>
                  <a:lnTo>
                    <a:pt x="2163" y="2401"/>
                  </a:lnTo>
                  <a:lnTo>
                    <a:pt x="2105" y="2434"/>
                  </a:lnTo>
                  <a:lnTo>
                    <a:pt x="2044" y="2464"/>
                  </a:lnTo>
                  <a:lnTo>
                    <a:pt x="1980" y="2487"/>
                  </a:lnTo>
                  <a:lnTo>
                    <a:pt x="1914" y="2506"/>
                  </a:lnTo>
                  <a:lnTo>
                    <a:pt x="1845" y="2519"/>
                  </a:lnTo>
                  <a:lnTo>
                    <a:pt x="1845" y="2821"/>
                  </a:lnTo>
                  <a:lnTo>
                    <a:pt x="1886" y="2839"/>
                  </a:lnTo>
                  <a:lnTo>
                    <a:pt x="1923" y="2862"/>
                  </a:lnTo>
                  <a:lnTo>
                    <a:pt x="1958" y="2889"/>
                  </a:lnTo>
                  <a:lnTo>
                    <a:pt x="1988" y="2921"/>
                  </a:lnTo>
                  <a:lnTo>
                    <a:pt x="2014" y="2956"/>
                  </a:lnTo>
                  <a:lnTo>
                    <a:pt x="2034" y="2996"/>
                  </a:lnTo>
                  <a:lnTo>
                    <a:pt x="2050" y="3039"/>
                  </a:lnTo>
                  <a:lnTo>
                    <a:pt x="2059" y="3083"/>
                  </a:lnTo>
                  <a:lnTo>
                    <a:pt x="2063" y="3129"/>
                  </a:lnTo>
                  <a:lnTo>
                    <a:pt x="2059" y="3173"/>
                  </a:lnTo>
                  <a:lnTo>
                    <a:pt x="2051" y="3217"/>
                  </a:lnTo>
                  <a:lnTo>
                    <a:pt x="2037" y="3257"/>
                  </a:lnTo>
                  <a:lnTo>
                    <a:pt x="2018" y="3294"/>
                  </a:lnTo>
                  <a:lnTo>
                    <a:pt x="1994" y="3329"/>
                  </a:lnTo>
                  <a:lnTo>
                    <a:pt x="1967" y="3361"/>
                  </a:lnTo>
                  <a:lnTo>
                    <a:pt x="1935" y="3389"/>
                  </a:lnTo>
                  <a:lnTo>
                    <a:pt x="1900" y="3412"/>
                  </a:lnTo>
                  <a:lnTo>
                    <a:pt x="1862" y="3431"/>
                  </a:lnTo>
                  <a:lnTo>
                    <a:pt x="1822" y="3445"/>
                  </a:lnTo>
                  <a:lnTo>
                    <a:pt x="1779" y="3454"/>
                  </a:lnTo>
                  <a:lnTo>
                    <a:pt x="1734" y="3458"/>
                  </a:lnTo>
                  <a:lnTo>
                    <a:pt x="1689" y="3454"/>
                  </a:lnTo>
                  <a:lnTo>
                    <a:pt x="1647" y="3445"/>
                  </a:lnTo>
                  <a:lnTo>
                    <a:pt x="1606" y="3431"/>
                  </a:lnTo>
                  <a:lnTo>
                    <a:pt x="1569" y="3412"/>
                  </a:lnTo>
                  <a:lnTo>
                    <a:pt x="1533" y="3389"/>
                  </a:lnTo>
                  <a:lnTo>
                    <a:pt x="1501" y="3361"/>
                  </a:lnTo>
                  <a:lnTo>
                    <a:pt x="1474" y="3330"/>
                  </a:lnTo>
                  <a:lnTo>
                    <a:pt x="1450" y="3294"/>
                  </a:lnTo>
                  <a:lnTo>
                    <a:pt x="1431" y="3257"/>
                  </a:lnTo>
                  <a:lnTo>
                    <a:pt x="1417" y="3217"/>
                  </a:lnTo>
                  <a:lnTo>
                    <a:pt x="1408" y="3173"/>
                  </a:lnTo>
                  <a:lnTo>
                    <a:pt x="1405" y="3129"/>
                  </a:lnTo>
                  <a:lnTo>
                    <a:pt x="1408" y="3087"/>
                  </a:lnTo>
                  <a:lnTo>
                    <a:pt x="1416" y="3046"/>
                  </a:lnTo>
                  <a:lnTo>
                    <a:pt x="1428" y="3007"/>
                  </a:lnTo>
                  <a:lnTo>
                    <a:pt x="1446" y="2971"/>
                  </a:lnTo>
                  <a:lnTo>
                    <a:pt x="1467" y="2936"/>
                  </a:lnTo>
                  <a:lnTo>
                    <a:pt x="1493" y="2906"/>
                  </a:lnTo>
                  <a:lnTo>
                    <a:pt x="1522" y="2879"/>
                  </a:lnTo>
                  <a:lnTo>
                    <a:pt x="1554" y="2854"/>
                  </a:lnTo>
                  <a:lnTo>
                    <a:pt x="1589" y="2834"/>
                  </a:lnTo>
                  <a:lnTo>
                    <a:pt x="1627" y="2819"/>
                  </a:lnTo>
                  <a:lnTo>
                    <a:pt x="1627" y="2519"/>
                  </a:lnTo>
                  <a:lnTo>
                    <a:pt x="1557" y="2506"/>
                  </a:lnTo>
                  <a:lnTo>
                    <a:pt x="1490" y="2488"/>
                  </a:lnTo>
                  <a:lnTo>
                    <a:pt x="1426" y="2464"/>
                  </a:lnTo>
                  <a:lnTo>
                    <a:pt x="1364" y="2435"/>
                  </a:lnTo>
                  <a:lnTo>
                    <a:pt x="1305" y="2402"/>
                  </a:lnTo>
                  <a:lnTo>
                    <a:pt x="1250" y="2363"/>
                  </a:lnTo>
                  <a:lnTo>
                    <a:pt x="1037" y="2575"/>
                  </a:lnTo>
                  <a:lnTo>
                    <a:pt x="1051" y="2613"/>
                  </a:lnTo>
                  <a:lnTo>
                    <a:pt x="1062" y="2652"/>
                  </a:lnTo>
                  <a:lnTo>
                    <a:pt x="1068" y="2691"/>
                  </a:lnTo>
                  <a:lnTo>
                    <a:pt x="1069" y="2731"/>
                  </a:lnTo>
                  <a:lnTo>
                    <a:pt x="1065" y="2771"/>
                  </a:lnTo>
                  <a:lnTo>
                    <a:pt x="1057" y="2810"/>
                  </a:lnTo>
                  <a:lnTo>
                    <a:pt x="1043" y="2848"/>
                  </a:lnTo>
                  <a:lnTo>
                    <a:pt x="1024" y="2885"/>
                  </a:lnTo>
                  <a:lnTo>
                    <a:pt x="1001" y="2920"/>
                  </a:lnTo>
                  <a:lnTo>
                    <a:pt x="973" y="2951"/>
                  </a:lnTo>
                  <a:lnTo>
                    <a:pt x="943" y="2979"/>
                  </a:lnTo>
                  <a:lnTo>
                    <a:pt x="909" y="3001"/>
                  </a:lnTo>
                  <a:lnTo>
                    <a:pt x="873" y="3020"/>
                  </a:lnTo>
                  <a:lnTo>
                    <a:pt x="837" y="3033"/>
                  </a:lnTo>
                  <a:lnTo>
                    <a:pt x="799" y="3042"/>
                  </a:lnTo>
                  <a:lnTo>
                    <a:pt x="760" y="3047"/>
                  </a:lnTo>
                  <a:lnTo>
                    <a:pt x="721" y="3047"/>
                  </a:lnTo>
                  <a:lnTo>
                    <a:pt x="683" y="3042"/>
                  </a:lnTo>
                  <a:lnTo>
                    <a:pt x="645" y="3033"/>
                  </a:lnTo>
                  <a:lnTo>
                    <a:pt x="608" y="3020"/>
                  </a:lnTo>
                  <a:lnTo>
                    <a:pt x="572" y="3001"/>
                  </a:lnTo>
                  <a:lnTo>
                    <a:pt x="539" y="2979"/>
                  </a:lnTo>
                  <a:lnTo>
                    <a:pt x="508" y="2951"/>
                  </a:lnTo>
                  <a:lnTo>
                    <a:pt x="481" y="2921"/>
                  </a:lnTo>
                  <a:lnTo>
                    <a:pt x="458" y="2887"/>
                  </a:lnTo>
                  <a:lnTo>
                    <a:pt x="440" y="2852"/>
                  </a:lnTo>
                  <a:lnTo>
                    <a:pt x="426" y="2815"/>
                  </a:lnTo>
                  <a:lnTo>
                    <a:pt x="417" y="2778"/>
                  </a:lnTo>
                  <a:lnTo>
                    <a:pt x="413" y="2739"/>
                  </a:lnTo>
                  <a:lnTo>
                    <a:pt x="413" y="2700"/>
                  </a:lnTo>
                  <a:lnTo>
                    <a:pt x="417" y="2662"/>
                  </a:lnTo>
                  <a:lnTo>
                    <a:pt x="426" y="2624"/>
                  </a:lnTo>
                  <a:lnTo>
                    <a:pt x="440" y="2587"/>
                  </a:lnTo>
                  <a:lnTo>
                    <a:pt x="458" y="2551"/>
                  </a:lnTo>
                  <a:lnTo>
                    <a:pt x="481" y="2519"/>
                  </a:lnTo>
                  <a:lnTo>
                    <a:pt x="508" y="2488"/>
                  </a:lnTo>
                  <a:lnTo>
                    <a:pt x="539" y="2460"/>
                  </a:lnTo>
                  <a:lnTo>
                    <a:pt x="574" y="2437"/>
                  </a:lnTo>
                  <a:lnTo>
                    <a:pt x="610" y="2419"/>
                  </a:lnTo>
                  <a:lnTo>
                    <a:pt x="648" y="2405"/>
                  </a:lnTo>
                  <a:lnTo>
                    <a:pt x="686" y="2396"/>
                  </a:lnTo>
                  <a:lnTo>
                    <a:pt x="726" y="2392"/>
                  </a:lnTo>
                  <a:lnTo>
                    <a:pt x="765" y="2393"/>
                  </a:lnTo>
                  <a:lnTo>
                    <a:pt x="804" y="2399"/>
                  </a:lnTo>
                  <a:lnTo>
                    <a:pt x="843" y="2408"/>
                  </a:lnTo>
                  <a:lnTo>
                    <a:pt x="880" y="2423"/>
                  </a:lnTo>
                  <a:lnTo>
                    <a:pt x="1096" y="2209"/>
                  </a:lnTo>
                  <a:lnTo>
                    <a:pt x="1058" y="2154"/>
                  </a:lnTo>
                  <a:lnTo>
                    <a:pt x="1024" y="2095"/>
                  </a:lnTo>
                  <a:lnTo>
                    <a:pt x="995" y="2034"/>
                  </a:lnTo>
                  <a:lnTo>
                    <a:pt x="972" y="1971"/>
                  </a:lnTo>
                  <a:lnTo>
                    <a:pt x="954" y="1905"/>
                  </a:lnTo>
                  <a:lnTo>
                    <a:pt x="942" y="1836"/>
                  </a:lnTo>
                  <a:lnTo>
                    <a:pt x="640" y="1836"/>
                  </a:lnTo>
                  <a:lnTo>
                    <a:pt x="625" y="1873"/>
                  </a:lnTo>
                  <a:lnTo>
                    <a:pt x="605" y="1908"/>
                  </a:lnTo>
                  <a:lnTo>
                    <a:pt x="581" y="1941"/>
                  </a:lnTo>
                  <a:lnTo>
                    <a:pt x="553" y="1969"/>
                  </a:lnTo>
                  <a:lnTo>
                    <a:pt x="521" y="1994"/>
                  </a:lnTo>
                  <a:lnTo>
                    <a:pt x="488" y="2016"/>
                  </a:lnTo>
                  <a:lnTo>
                    <a:pt x="452" y="2033"/>
                  </a:lnTo>
                  <a:lnTo>
                    <a:pt x="413" y="2046"/>
                  </a:lnTo>
                  <a:lnTo>
                    <a:pt x="372" y="2054"/>
                  </a:lnTo>
                  <a:lnTo>
                    <a:pt x="329" y="2056"/>
                  </a:lnTo>
                  <a:lnTo>
                    <a:pt x="285" y="2053"/>
                  </a:lnTo>
                  <a:lnTo>
                    <a:pt x="242" y="2045"/>
                  </a:lnTo>
                  <a:lnTo>
                    <a:pt x="202" y="2031"/>
                  </a:lnTo>
                  <a:lnTo>
                    <a:pt x="164" y="2012"/>
                  </a:lnTo>
                  <a:lnTo>
                    <a:pt x="129" y="1989"/>
                  </a:lnTo>
                  <a:lnTo>
                    <a:pt x="97" y="1961"/>
                  </a:lnTo>
                  <a:lnTo>
                    <a:pt x="69" y="1929"/>
                  </a:lnTo>
                  <a:lnTo>
                    <a:pt x="45" y="1894"/>
                  </a:lnTo>
                  <a:lnTo>
                    <a:pt x="26" y="1856"/>
                  </a:lnTo>
                  <a:lnTo>
                    <a:pt x="12" y="1816"/>
                  </a:lnTo>
                  <a:lnTo>
                    <a:pt x="3" y="1773"/>
                  </a:lnTo>
                  <a:lnTo>
                    <a:pt x="0" y="1728"/>
                  </a:lnTo>
                  <a:lnTo>
                    <a:pt x="0" y="1728"/>
                  </a:lnTo>
                  <a:lnTo>
                    <a:pt x="3" y="1684"/>
                  </a:lnTo>
                  <a:lnTo>
                    <a:pt x="12" y="1642"/>
                  </a:lnTo>
                  <a:lnTo>
                    <a:pt x="26" y="1601"/>
                  </a:lnTo>
                  <a:lnTo>
                    <a:pt x="45" y="1563"/>
                  </a:lnTo>
                  <a:lnTo>
                    <a:pt x="69" y="1528"/>
                  </a:lnTo>
                  <a:lnTo>
                    <a:pt x="97" y="1496"/>
                  </a:lnTo>
                  <a:lnTo>
                    <a:pt x="129" y="1469"/>
                  </a:lnTo>
                  <a:lnTo>
                    <a:pt x="164" y="1446"/>
                  </a:lnTo>
                  <a:lnTo>
                    <a:pt x="203" y="1427"/>
                  </a:lnTo>
                  <a:lnTo>
                    <a:pt x="243" y="1412"/>
                  </a:lnTo>
                  <a:lnTo>
                    <a:pt x="286" y="1404"/>
                  </a:lnTo>
                  <a:lnTo>
                    <a:pt x="331" y="1401"/>
                  </a:lnTo>
                  <a:lnTo>
                    <a:pt x="378" y="1404"/>
                  </a:lnTo>
                  <a:lnTo>
                    <a:pt x="422" y="1414"/>
                  </a:lnTo>
                  <a:lnTo>
                    <a:pt x="464" y="1429"/>
                  </a:lnTo>
                  <a:lnTo>
                    <a:pt x="503" y="1450"/>
                  </a:lnTo>
                  <a:lnTo>
                    <a:pt x="539" y="1475"/>
                  </a:lnTo>
                  <a:lnTo>
                    <a:pt x="572" y="1506"/>
                  </a:lnTo>
                  <a:lnTo>
                    <a:pt x="600" y="1540"/>
                  </a:lnTo>
                  <a:lnTo>
                    <a:pt x="623" y="1577"/>
                  </a:lnTo>
                  <a:lnTo>
                    <a:pt x="641" y="1618"/>
                  </a:lnTo>
                  <a:lnTo>
                    <a:pt x="945" y="1618"/>
                  </a:lnTo>
                  <a:lnTo>
                    <a:pt x="956" y="1551"/>
                  </a:lnTo>
                  <a:lnTo>
                    <a:pt x="974" y="1486"/>
                  </a:lnTo>
                  <a:lnTo>
                    <a:pt x="997" y="1423"/>
                  </a:lnTo>
                  <a:lnTo>
                    <a:pt x="1026" y="1361"/>
                  </a:lnTo>
                  <a:lnTo>
                    <a:pt x="1060" y="1302"/>
                  </a:lnTo>
                  <a:lnTo>
                    <a:pt x="1099" y="1246"/>
                  </a:lnTo>
                  <a:lnTo>
                    <a:pt x="887" y="1033"/>
                  </a:lnTo>
                  <a:lnTo>
                    <a:pt x="849" y="1049"/>
                  </a:lnTo>
                  <a:lnTo>
                    <a:pt x="810" y="1059"/>
                  </a:lnTo>
                  <a:lnTo>
                    <a:pt x="769" y="1066"/>
                  </a:lnTo>
                  <a:lnTo>
                    <a:pt x="729" y="1067"/>
                  </a:lnTo>
                  <a:lnTo>
                    <a:pt x="690" y="1063"/>
                  </a:lnTo>
                  <a:lnTo>
                    <a:pt x="650" y="1054"/>
                  </a:lnTo>
                  <a:lnTo>
                    <a:pt x="612" y="1041"/>
                  </a:lnTo>
                  <a:lnTo>
                    <a:pt x="576" y="1022"/>
                  </a:lnTo>
                  <a:lnTo>
                    <a:pt x="541" y="998"/>
                  </a:lnTo>
                  <a:lnTo>
                    <a:pt x="510" y="971"/>
                  </a:lnTo>
                  <a:lnTo>
                    <a:pt x="482" y="939"/>
                  </a:lnTo>
                  <a:lnTo>
                    <a:pt x="459" y="907"/>
                  </a:lnTo>
                  <a:lnTo>
                    <a:pt x="441" y="871"/>
                  </a:lnTo>
                  <a:lnTo>
                    <a:pt x="427" y="834"/>
                  </a:lnTo>
                  <a:lnTo>
                    <a:pt x="419" y="797"/>
                  </a:lnTo>
                  <a:lnTo>
                    <a:pt x="414" y="758"/>
                  </a:lnTo>
                  <a:lnTo>
                    <a:pt x="414" y="719"/>
                  </a:lnTo>
                  <a:lnTo>
                    <a:pt x="419" y="682"/>
                  </a:lnTo>
                  <a:lnTo>
                    <a:pt x="427" y="644"/>
                  </a:lnTo>
                  <a:lnTo>
                    <a:pt x="441" y="607"/>
                  </a:lnTo>
                  <a:lnTo>
                    <a:pt x="459" y="571"/>
                  </a:lnTo>
                  <a:lnTo>
                    <a:pt x="482" y="538"/>
                  </a:lnTo>
                  <a:lnTo>
                    <a:pt x="510" y="507"/>
                  </a:lnTo>
                  <a:lnTo>
                    <a:pt x="540" y="479"/>
                  </a:lnTo>
                  <a:lnTo>
                    <a:pt x="574" y="457"/>
                  </a:lnTo>
                  <a:lnTo>
                    <a:pt x="609" y="439"/>
                  </a:lnTo>
                  <a:lnTo>
                    <a:pt x="646" y="426"/>
                  </a:lnTo>
                  <a:lnTo>
                    <a:pt x="684" y="416"/>
                  </a:lnTo>
                  <a:lnTo>
                    <a:pt x="723" y="412"/>
                  </a:lnTo>
                  <a:lnTo>
                    <a:pt x="761" y="412"/>
                  </a:lnTo>
                  <a:lnTo>
                    <a:pt x="800" y="416"/>
                  </a:lnTo>
                  <a:lnTo>
                    <a:pt x="838" y="426"/>
                  </a:lnTo>
                  <a:lnTo>
                    <a:pt x="875" y="439"/>
                  </a:lnTo>
                  <a:lnTo>
                    <a:pt x="910" y="457"/>
                  </a:lnTo>
                  <a:lnTo>
                    <a:pt x="944" y="479"/>
                  </a:lnTo>
                  <a:lnTo>
                    <a:pt x="974" y="507"/>
                  </a:lnTo>
                  <a:lnTo>
                    <a:pt x="1002" y="538"/>
                  </a:lnTo>
                  <a:lnTo>
                    <a:pt x="1025" y="573"/>
                  </a:lnTo>
                  <a:lnTo>
                    <a:pt x="1044" y="609"/>
                  </a:lnTo>
                  <a:lnTo>
                    <a:pt x="1057" y="647"/>
                  </a:lnTo>
                  <a:lnTo>
                    <a:pt x="1066" y="685"/>
                  </a:lnTo>
                  <a:lnTo>
                    <a:pt x="1070" y="725"/>
                  </a:lnTo>
                  <a:lnTo>
                    <a:pt x="1069" y="764"/>
                  </a:lnTo>
                  <a:lnTo>
                    <a:pt x="1064" y="803"/>
                  </a:lnTo>
                  <a:lnTo>
                    <a:pt x="1053" y="842"/>
                  </a:lnTo>
                  <a:lnTo>
                    <a:pt x="1039" y="878"/>
                  </a:lnTo>
                  <a:lnTo>
                    <a:pt x="1254" y="1093"/>
                  </a:lnTo>
                  <a:lnTo>
                    <a:pt x="1310" y="1054"/>
                  </a:lnTo>
                  <a:lnTo>
                    <a:pt x="1369" y="1021"/>
                  </a:lnTo>
                  <a:lnTo>
                    <a:pt x="1431" y="992"/>
                  </a:lnTo>
                  <a:lnTo>
                    <a:pt x="1495" y="969"/>
                  </a:lnTo>
                  <a:lnTo>
                    <a:pt x="1561" y="951"/>
                  </a:lnTo>
                  <a:lnTo>
                    <a:pt x="1628" y="939"/>
                  </a:lnTo>
                  <a:lnTo>
                    <a:pt x="1628" y="638"/>
                  </a:lnTo>
                  <a:lnTo>
                    <a:pt x="1591" y="623"/>
                  </a:lnTo>
                  <a:lnTo>
                    <a:pt x="1555" y="604"/>
                  </a:lnTo>
                  <a:lnTo>
                    <a:pt x="1523" y="579"/>
                  </a:lnTo>
                  <a:lnTo>
                    <a:pt x="1495" y="552"/>
                  </a:lnTo>
                  <a:lnTo>
                    <a:pt x="1468" y="520"/>
                  </a:lnTo>
                  <a:lnTo>
                    <a:pt x="1447" y="487"/>
                  </a:lnTo>
                  <a:lnTo>
                    <a:pt x="1430" y="450"/>
                  </a:lnTo>
                  <a:lnTo>
                    <a:pt x="1418" y="412"/>
                  </a:lnTo>
                  <a:lnTo>
                    <a:pt x="1409" y="371"/>
                  </a:lnTo>
                  <a:lnTo>
                    <a:pt x="1406" y="329"/>
                  </a:lnTo>
                  <a:lnTo>
                    <a:pt x="1409" y="284"/>
                  </a:lnTo>
                  <a:lnTo>
                    <a:pt x="1419" y="241"/>
                  </a:lnTo>
                  <a:lnTo>
                    <a:pt x="1432" y="201"/>
                  </a:lnTo>
                  <a:lnTo>
                    <a:pt x="1451" y="164"/>
                  </a:lnTo>
                  <a:lnTo>
                    <a:pt x="1475" y="128"/>
                  </a:lnTo>
                  <a:lnTo>
                    <a:pt x="1503" y="97"/>
                  </a:lnTo>
                  <a:lnTo>
                    <a:pt x="1534" y="69"/>
                  </a:lnTo>
                  <a:lnTo>
                    <a:pt x="1570" y="46"/>
                  </a:lnTo>
                  <a:lnTo>
                    <a:pt x="1608" y="27"/>
                  </a:lnTo>
                  <a:lnTo>
                    <a:pt x="1648" y="12"/>
                  </a:lnTo>
                  <a:lnTo>
                    <a:pt x="1691" y="4"/>
                  </a:lnTo>
                  <a:lnTo>
                    <a:pt x="17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0" name="Freeform 248"/>
            <p:cNvSpPr>
              <a:spLocks/>
            </p:cNvSpPr>
            <p:nvPr/>
          </p:nvSpPr>
          <p:spPr bwMode="auto">
            <a:xfrm>
              <a:off x="3522663" y="1333500"/>
              <a:ext cx="41275" cy="80962"/>
            </a:xfrm>
            <a:custGeom>
              <a:avLst/>
              <a:gdLst>
                <a:gd name="T0" fmla="*/ 258 w 474"/>
                <a:gd name="T1" fmla="*/ 0 h 916"/>
                <a:gd name="T2" fmla="*/ 290 w 474"/>
                <a:gd name="T3" fmla="*/ 11 h 916"/>
                <a:gd name="T4" fmla="*/ 294 w 474"/>
                <a:gd name="T5" fmla="*/ 57 h 916"/>
                <a:gd name="T6" fmla="*/ 300 w 474"/>
                <a:gd name="T7" fmla="*/ 94 h 916"/>
                <a:gd name="T8" fmla="*/ 336 w 474"/>
                <a:gd name="T9" fmla="*/ 104 h 916"/>
                <a:gd name="T10" fmla="*/ 425 w 474"/>
                <a:gd name="T11" fmla="*/ 131 h 916"/>
                <a:gd name="T12" fmla="*/ 444 w 474"/>
                <a:gd name="T13" fmla="*/ 154 h 916"/>
                <a:gd name="T14" fmla="*/ 420 w 474"/>
                <a:gd name="T15" fmla="*/ 240 h 916"/>
                <a:gd name="T16" fmla="*/ 403 w 474"/>
                <a:gd name="T17" fmla="*/ 261 h 916"/>
                <a:gd name="T18" fmla="*/ 348 w 474"/>
                <a:gd name="T19" fmla="*/ 241 h 916"/>
                <a:gd name="T20" fmla="*/ 241 w 474"/>
                <a:gd name="T21" fmla="*/ 228 h 916"/>
                <a:gd name="T22" fmla="*/ 187 w 474"/>
                <a:gd name="T23" fmla="*/ 245 h 916"/>
                <a:gd name="T24" fmla="*/ 166 w 474"/>
                <a:gd name="T25" fmla="*/ 286 h 916"/>
                <a:gd name="T26" fmla="*/ 189 w 474"/>
                <a:gd name="T27" fmla="*/ 331 h 916"/>
                <a:gd name="T28" fmla="*/ 251 w 474"/>
                <a:gd name="T29" fmla="*/ 364 h 916"/>
                <a:gd name="T30" fmla="*/ 363 w 474"/>
                <a:gd name="T31" fmla="*/ 415 h 916"/>
                <a:gd name="T32" fmla="*/ 438 w 474"/>
                <a:gd name="T33" fmla="*/ 482 h 916"/>
                <a:gd name="T34" fmla="*/ 472 w 474"/>
                <a:gd name="T35" fmla="*/ 571 h 916"/>
                <a:gd name="T36" fmla="*/ 462 w 474"/>
                <a:gd name="T37" fmla="*/ 664 h 916"/>
                <a:gd name="T38" fmla="*/ 406 w 474"/>
                <a:gd name="T39" fmla="*/ 747 h 916"/>
                <a:gd name="T40" fmla="*/ 319 w 474"/>
                <a:gd name="T41" fmla="*/ 793 h 916"/>
                <a:gd name="T42" fmla="*/ 292 w 474"/>
                <a:gd name="T43" fmla="*/ 816 h 916"/>
                <a:gd name="T44" fmla="*/ 291 w 474"/>
                <a:gd name="T45" fmla="*/ 889 h 916"/>
                <a:gd name="T46" fmla="*/ 276 w 474"/>
                <a:gd name="T47" fmla="*/ 914 h 916"/>
                <a:gd name="T48" fmla="*/ 200 w 474"/>
                <a:gd name="T49" fmla="*/ 916 h 916"/>
                <a:gd name="T50" fmla="*/ 175 w 474"/>
                <a:gd name="T51" fmla="*/ 898 h 916"/>
                <a:gd name="T52" fmla="*/ 172 w 474"/>
                <a:gd name="T53" fmla="*/ 828 h 916"/>
                <a:gd name="T54" fmla="*/ 155 w 474"/>
                <a:gd name="T55" fmla="*/ 808 h 916"/>
                <a:gd name="T56" fmla="*/ 63 w 474"/>
                <a:gd name="T57" fmla="*/ 788 h 916"/>
                <a:gd name="T58" fmla="*/ 4 w 474"/>
                <a:gd name="T59" fmla="*/ 758 h 916"/>
                <a:gd name="T60" fmla="*/ 3 w 474"/>
                <a:gd name="T61" fmla="*/ 722 h 916"/>
                <a:gd name="T62" fmla="*/ 26 w 474"/>
                <a:gd name="T63" fmla="*/ 644 h 916"/>
                <a:gd name="T64" fmla="*/ 47 w 474"/>
                <a:gd name="T65" fmla="*/ 635 h 916"/>
                <a:gd name="T66" fmla="*/ 142 w 474"/>
                <a:gd name="T67" fmla="*/ 671 h 916"/>
                <a:gd name="T68" fmla="*/ 242 w 474"/>
                <a:gd name="T69" fmla="*/ 676 h 916"/>
                <a:gd name="T70" fmla="*/ 296 w 474"/>
                <a:gd name="T71" fmla="*/ 645 h 916"/>
                <a:gd name="T72" fmla="*/ 309 w 474"/>
                <a:gd name="T73" fmla="*/ 600 h 916"/>
                <a:gd name="T74" fmla="*/ 283 w 474"/>
                <a:gd name="T75" fmla="*/ 555 h 916"/>
                <a:gd name="T76" fmla="*/ 204 w 474"/>
                <a:gd name="T77" fmla="*/ 513 h 916"/>
                <a:gd name="T78" fmla="*/ 106 w 474"/>
                <a:gd name="T79" fmla="*/ 469 h 916"/>
                <a:gd name="T80" fmla="*/ 44 w 474"/>
                <a:gd name="T81" fmla="*/ 417 h 916"/>
                <a:gd name="T82" fmla="*/ 8 w 474"/>
                <a:gd name="T83" fmla="*/ 350 h 916"/>
                <a:gd name="T84" fmla="*/ 8 w 474"/>
                <a:gd name="T85" fmla="*/ 262 h 916"/>
                <a:gd name="T86" fmla="*/ 45 w 474"/>
                <a:gd name="T87" fmla="*/ 183 h 916"/>
                <a:gd name="T88" fmla="*/ 115 w 474"/>
                <a:gd name="T89" fmla="*/ 130 h 916"/>
                <a:gd name="T90" fmla="*/ 169 w 474"/>
                <a:gd name="T91" fmla="*/ 106 h 916"/>
                <a:gd name="T92" fmla="*/ 179 w 474"/>
                <a:gd name="T93" fmla="*/ 84 h 916"/>
                <a:gd name="T94" fmla="*/ 180 w 474"/>
                <a:gd name="T95" fmla="*/ 19 h 916"/>
                <a:gd name="T96" fmla="*/ 198 w 474"/>
                <a:gd name="T97" fmla="*/ 1 h 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74" h="916">
                  <a:moveTo>
                    <a:pt x="212" y="0"/>
                  </a:moveTo>
                  <a:lnTo>
                    <a:pt x="236" y="0"/>
                  </a:lnTo>
                  <a:lnTo>
                    <a:pt x="258" y="0"/>
                  </a:lnTo>
                  <a:lnTo>
                    <a:pt x="273" y="1"/>
                  </a:lnTo>
                  <a:lnTo>
                    <a:pt x="284" y="4"/>
                  </a:lnTo>
                  <a:lnTo>
                    <a:pt x="290" y="11"/>
                  </a:lnTo>
                  <a:lnTo>
                    <a:pt x="293" y="21"/>
                  </a:lnTo>
                  <a:lnTo>
                    <a:pt x="294" y="36"/>
                  </a:lnTo>
                  <a:lnTo>
                    <a:pt x="294" y="57"/>
                  </a:lnTo>
                  <a:lnTo>
                    <a:pt x="294" y="75"/>
                  </a:lnTo>
                  <a:lnTo>
                    <a:pt x="296" y="86"/>
                  </a:lnTo>
                  <a:lnTo>
                    <a:pt x="300" y="94"/>
                  </a:lnTo>
                  <a:lnTo>
                    <a:pt x="307" y="99"/>
                  </a:lnTo>
                  <a:lnTo>
                    <a:pt x="319" y="101"/>
                  </a:lnTo>
                  <a:lnTo>
                    <a:pt x="336" y="104"/>
                  </a:lnTo>
                  <a:lnTo>
                    <a:pt x="366" y="111"/>
                  </a:lnTo>
                  <a:lnTo>
                    <a:pt x="396" y="119"/>
                  </a:lnTo>
                  <a:lnTo>
                    <a:pt x="425" y="131"/>
                  </a:lnTo>
                  <a:lnTo>
                    <a:pt x="435" y="137"/>
                  </a:lnTo>
                  <a:lnTo>
                    <a:pt x="441" y="144"/>
                  </a:lnTo>
                  <a:lnTo>
                    <a:pt x="444" y="154"/>
                  </a:lnTo>
                  <a:lnTo>
                    <a:pt x="442" y="165"/>
                  </a:lnTo>
                  <a:lnTo>
                    <a:pt x="432" y="202"/>
                  </a:lnTo>
                  <a:lnTo>
                    <a:pt x="420" y="240"/>
                  </a:lnTo>
                  <a:lnTo>
                    <a:pt x="416" y="251"/>
                  </a:lnTo>
                  <a:lnTo>
                    <a:pt x="410" y="258"/>
                  </a:lnTo>
                  <a:lnTo>
                    <a:pt x="403" y="261"/>
                  </a:lnTo>
                  <a:lnTo>
                    <a:pt x="395" y="260"/>
                  </a:lnTo>
                  <a:lnTo>
                    <a:pt x="383" y="255"/>
                  </a:lnTo>
                  <a:lnTo>
                    <a:pt x="348" y="241"/>
                  </a:lnTo>
                  <a:lnTo>
                    <a:pt x="313" y="233"/>
                  </a:lnTo>
                  <a:lnTo>
                    <a:pt x="277" y="228"/>
                  </a:lnTo>
                  <a:lnTo>
                    <a:pt x="241" y="228"/>
                  </a:lnTo>
                  <a:lnTo>
                    <a:pt x="222" y="230"/>
                  </a:lnTo>
                  <a:lnTo>
                    <a:pt x="203" y="235"/>
                  </a:lnTo>
                  <a:lnTo>
                    <a:pt x="187" y="245"/>
                  </a:lnTo>
                  <a:lnTo>
                    <a:pt x="175" y="257"/>
                  </a:lnTo>
                  <a:lnTo>
                    <a:pt x="168" y="272"/>
                  </a:lnTo>
                  <a:lnTo>
                    <a:pt x="166" y="286"/>
                  </a:lnTo>
                  <a:lnTo>
                    <a:pt x="169" y="302"/>
                  </a:lnTo>
                  <a:lnTo>
                    <a:pt x="176" y="317"/>
                  </a:lnTo>
                  <a:lnTo>
                    <a:pt x="189" y="331"/>
                  </a:lnTo>
                  <a:lnTo>
                    <a:pt x="209" y="343"/>
                  </a:lnTo>
                  <a:lnTo>
                    <a:pt x="229" y="355"/>
                  </a:lnTo>
                  <a:lnTo>
                    <a:pt x="251" y="364"/>
                  </a:lnTo>
                  <a:lnTo>
                    <a:pt x="289" y="380"/>
                  </a:lnTo>
                  <a:lnTo>
                    <a:pt x="327" y="397"/>
                  </a:lnTo>
                  <a:lnTo>
                    <a:pt x="363" y="415"/>
                  </a:lnTo>
                  <a:lnTo>
                    <a:pt x="393" y="435"/>
                  </a:lnTo>
                  <a:lnTo>
                    <a:pt x="418" y="456"/>
                  </a:lnTo>
                  <a:lnTo>
                    <a:pt x="438" y="482"/>
                  </a:lnTo>
                  <a:lnTo>
                    <a:pt x="454" y="511"/>
                  </a:lnTo>
                  <a:lnTo>
                    <a:pt x="465" y="540"/>
                  </a:lnTo>
                  <a:lnTo>
                    <a:pt x="472" y="571"/>
                  </a:lnTo>
                  <a:lnTo>
                    <a:pt x="474" y="602"/>
                  </a:lnTo>
                  <a:lnTo>
                    <a:pt x="471" y="633"/>
                  </a:lnTo>
                  <a:lnTo>
                    <a:pt x="462" y="664"/>
                  </a:lnTo>
                  <a:lnTo>
                    <a:pt x="448" y="694"/>
                  </a:lnTo>
                  <a:lnTo>
                    <a:pt x="431" y="722"/>
                  </a:lnTo>
                  <a:lnTo>
                    <a:pt x="406" y="747"/>
                  </a:lnTo>
                  <a:lnTo>
                    <a:pt x="380" y="767"/>
                  </a:lnTo>
                  <a:lnTo>
                    <a:pt x="350" y="782"/>
                  </a:lnTo>
                  <a:lnTo>
                    <a:pt x="319" y="793"/>
                  </a:lnTo>
                  <a:lnTo>
                    <a:pt x="306" y="798"/>
                  </a:lnTo>
                  <a:lnTo>
                    <a:pt x="298" y="805"/>
                  </a:lnTo>
                  <a:lnTo>
                    <a:pt x="292" y="816"/>
                  </a:lnTo>
                  <a:lnTo>
                    <a:pt x="291" y="829"/>
                  </a:lnTo>
                  <a:lnTo>
                    <a:pt x="291" y="859"/>
                  </a:lnTo>
                  <a:lnTo>
                    <a:pt x="291" y="889"/>
                  </a:lnTo>
                  <a:lnTo>
                    <a:pt x="289" y="900"/>
                  </a:lnTo>
                  <a:lnTo>
                    <a:pt x="284" y="908"/>
                  </a:lnTo>
                  <a:lnTo>
                    <a:pt x="276" y="914"/>
                  </a:lnTo>
                  <a:lnTo>
                    <a:pt x="265" y="916"/>
                  </a:lnTo>
                  <a:lnTo>
                    <a:pt x="233" y="916"/>
                  </a:lnTo>
                  <a:lnTo>
                    <a:pt x="200" y="916"/>
                  </a:lnTo>
                  <a:lnTo>
                    <a:pt x="189" y="913"/>
                  </a:lnTo>
                  <a:lnTo>
                    <a:pt x="180" y="908"/>
                  </a:lnTo>
                  <a:lnTo>
                    <a:pt x="175" y="898"/>
                  </a:lnTo>
                  <a:lnTo>
                    <a:pt x="173" y="887"/>
                  </a:lnTo>
                  <a:lnTo>
                    <a:pt x="172" y="842"/>
                  </a:lnTo>
                  <a:lnTo>
                    <a:pt x="172" y="828"/>
                  </a:lnTo>
                  <a:lnTo>
                    <a:pt x="170" y="817"/>
                  </a:lnTo>
                  <a:lnTo>
                    <a:pt x="165" y="811"/>
                  </a:lnTo>
                  <a:lnTo>
                    <a:pt x="155" y="808"/>
                  </a:lnTo>
                  <a:lnTo>
                    <a:pt x="140" y="804"/>
                  </a:lnTo>
                  <a:lnTo>
                    <a:pt x="101" y="798"/>
                  </a:lnTo>
                  <a:lnTo>
                    <a:pt x="63" y="788"/>
                  </a:lnTo>
                  <a:lnTo>
                    <a:pt x="26" y="773"/>
                  </a:lnTo>
                  <a:lnTo>
                    <a:pt x="13" y="765"/>
                  </a:lnTo>
                  <a:lnTo>
                    <a:pt x="4" y="758"/>
                  </a:lnTo>
                  <a:lnTo>
                    <a:pt x="0" y="749"/>
                  </a:lnTo>
                  <a:lnTo>
                    <a:pt x="0" y="738"/>
                  </a:lnTo>
                  <a:lnTo>
                    <a:pt x="3" y="722"/>
                  </a:lnTo>
                  <a:lnTo>
                    <a:pt x="11" y="690"/>
                  </a:lnTo>
                  <a:lnTo>
                    <a:pt x="22" y="657"/>
                  </a:lnTo>
                  <a:lnTo>
                    <a:pt x="26" y="644"/>
                  </a:lnTo>
                  <a:lnTo>
                    <a:pt x="32" y="636"/>
                  </a:lnTo>
                  <a:lnTo>
                    <a:pt x="39" y="634"/>
                  </a:lnTo>
                  <a:lnTo>
                    <a:pt x="47" y="635"/>
                  </a:lnTo>
                  <a:lnTo>
                    <a:pt x="60" y="640"/>
                  </a:lnTo>
                  <a:lnTo>
                    <a:pt x="100" y="658"/>
                  </a:lnTo>
                  <a:lnTo>
                    <a:pt x="142" y="671"/>
                  </a:lnTo>
                  <a:lnTo>
                    <a:pt x="186" y="678"/>
                  </a:lnTo>
                  <a:lnTo>
                    <a:pt x="214" y="679"/>
                  </a:lnTo>
                  <a:lnTo>
                    <a:pt x="242" y="676"/>
                  </a:lnTo>
                  <a:lnTo>
                    <a:pt x="268" y="668"/>
                  </a:lnTo>
                  <a:lnTo>
                    <a:pt x="285" y="658"/>
                  </a:lnTo>
                  <a:lnTo>
                    <a:pt x="296" y="645"/>
                  </a:lnTo>
                  <a:lnTo>
                    <a:pt x="305" y="632"/>
                  </a:lnTo>
                  <a:lnTo>
                    <a:pt x="309" y="616"/>
                  </a:lnTo>
                  <a:lnTo>
                    <a:pt x="309" y="600"/>
                  </a:lnTo>
                  <a:lnTo>
                    <a:pt x="305" y="583"/>
                  </a:lnTo>
                  <a:lnTo>
                    <a:pt x="296" y="569"/>
                  </a:lnTo>
                  <a:lnTo>
                    <a:pt x="283" y="555"/>
                  </a:lnTo>
                  <a:lnTo>
                    <a:pt x="261" y="539"/>
                  </a:lnTo>
                  <a:lnTo>
                    <a:pt x="236" y="526"/>
                  </a:lnTo>
                  <a:lnTo>
                    <a:pt x="204" y="513"/>
                  </a:lnTo>
                  <a:lnTo>
                    <a:pt x="171" y="500"/>
                  </a:lnTo>
                  <a:lnTo>
                    <a:pt x="138" y="485"/>
                  </a:lnTo>
                  <a:lnTo>
                    <a:pt x="106" y="469"/>
                  </a:lnTo>
                  <a:lnTo>
                    <a:pt x="83" y="453"/>
                  </a:lnTo>
                  <a:lnTo>
                    <a:pt x="62" y="436"/>
                  </a:lnTo>
                  <a:lnTo>
                    <a:pt x="44" y="417"/>
                  </a:lnTo>
                  <a:lnTo>
                    <a:pt x="28" y="397"/>
                  </a:lnTo>
                  <a:lnTo>
                    <a:pt x="17" y="375"/>
                  </a:lnTo>
                  <a:lnTo>
                    <a:pt x="8" y="350"/>
                  </a:lnTo>
                  <a:lnTo>
                    <a:pt x="4" y="323"/>
                  </a:lnTo>
                  <a:lnTo>
                    <a:pt x="4" y="295"/>
                  </a:lnTo>
                  <a:lnTo>
                    <a:pt x="8" y="262"/>
                  </a:lnTo>
                  <a:lnTo>
                    <a:pt x="17" y="233"/>
                  </a:lnTo>
                  <a:lnTo>
                    <a:pt x="28" y="206"/>
                  </a:lnTo>
                  <a:lnTo>
                    <a:pt x="45" y="183"/>
                  </a:lnTo>
                  <a:lnTo>
                    <a:pt x="64" y="162"/>
                  </a:lnTo>
                  <a:lnTo>
                    <a:pt x="87" y="144"/>
                  </a:lnTo>
                  <a:lnTo>
                    <a:pt x="115" y="130"/>
                  </a:lnTo>
                  <a:lnTo>
                    <a:pt x="144" y="117"/>
                  </a:lnTo>
                  <a:lnTo>
                    <a:pt x="159" y="112"/>
                  </a:lnTo>
                  <a:lnTo>
                    <a:pt x="169" y="106"/>
                  </a:lnTo>
                  <a:lnTo>
                    <a:pt x="175" y="101"/>
                  </a:lnTo>
                  <a:lnTo>
                    <a:pt x="178" y="95"/>
                  </a:lnTo>
                  <a:lnTo>
                    <a:pt x="179" y="84"/>
                  </a:lnTo>
                  <a:lnTo>
                    <a:pt x="179" y="69"/>
                  </a:lnTo>
                  <a:lnTo>
                    <a:pt x="179" y="33"/>
                  </a:lnTo>
                  <a:lnTo>
                    <a:pt x="180" y="19"/>
                  </a:lnTo>
                  <a:lnTo>
                    <a:pt x="184" y="10"/>
                  </a:lnTo>
                  <a:lnTo>
                    <a:pt x="189" y="4"/>
                  </a:lnTo>
                  <a:lnTo>
                    <a:pt x="198" y="1"/>
                  </a:lnTo>
                  <a:lnTo>
                    <a:pt x="2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6" name="Group 1715"/>
          <p:cNvGrpSpPr/>
          <p:nvPr/>
        </p:nvGrpSpPr>
        <p:grpSpPr>
          <a:xfrm>
            <a:off x="2003107" y="1256229"/>
            <a:ext cx="205979" cy="232172"/>
            <a:chOff x="2625725" y="1219200"/>
            <a:chExt cx="274638" cy="309563"/>
          </a:xfrm>
          <a:solidFill>
            <a:schemeClr val="tx1">
              <a:lumMod val="65000"/>
              <a:lumOff val="35000"/>
            </a:schemeClr>
          </a:solidFill>
        </p:grpSpPr>
        <p:sp>
          <p:nvSpPr>
            <p:cNvPr id="444" name="Freeform 253"/>
            <p:cNvSpPr>
              <a:spLocks/>
            </p:cNvSpPr>
            <p:nvPr/>
          </p:nvSpPr>
          <p:spPr bwMode="auto">
            <a:xfrm>
              <a:off x="2760663" y="1304925"/>
              <a:ext cx="4763" cy="4763"/>
            </a:xfrm>
            <a:custGeom>
              <a:avLst/>
              <a:gdLst>
                <a:gd name="T0" fmla="*/ 31 w 62"/>
                <a:gd name="T1" fmla="*/ 0 h 61"/>
                <a:gd name="T2" fmla="*/ 43 w 62"/>
                <a:gd name="T3" fmla="*/ 2 h 61"/>
                <a:gd name="T4" fmla="*/ 53 w 62"/>
                <a:gd name="T5" fmla="*/ 9 h 61"/>
                <a:gd name="T6" fmla="*/ 60 w 62"/>
                <a:gd name="T7" fmla="*/ 19 h 61"/>
                <a:gd name="T8" fmla="*/ 62 w 62"/>
                <a:gd name="T9" fmla="*/ 30 h 61"/>
                <a:gd name="T10" fmla="*/ 60 w 62"/>
                <a:gd name="T11" fmla="*/ 41 h 61"/>
                <a:gd name="T12" fmla="*/ 55 w 62"/>
                <a:gd name="T13" fmla="*/ 50 h 61"/>
                <a:gd name="T14" fmla="*/ 47 w 62"/>
                <a:gd name="T15" fmla="*/ 57 h 61"/>
                <a:gd name="T16" fmla="*/ 37 w 62"/>
                <a:gd name="T17" fmla="*/ 61 h 61"/>
                <a:gd name="T18" fmla="*/ 34 w 62"/>
                <a:gd name="T19" fmla="*/ 61 h 61"/>
                <a:gd name="T20" fmla="*/ 31 w 62"/>
                <a:gd name="T21" fmla="*/ 61 h 61"/>
                <a:gd name="T22" fmla="*/ 28 w 62"/>
                <a:gd name="T23" fmla="*/ 61 h 61"/>
                <a:gd name="T24" fmla="*/ 25 w 62"/>
                <a:gd name="T25" fmla="*/ 61 h 61"/>
                <a:gd name="T26" fmla="*/ 15 w 62"/>
                <a:gd name="T27" fmla="*/ 57 h 61"/>
                <a:gd name="T28" fmla="*/ 7 w 62"/>
                <a:gd name="T29" fmla="*/ 50 h 61"/>
                <a:gd name="T30" fmla="*/ 2 w 62"/>
                <a:gd name="T31" fmla="*/ 41 h 61"/>
                <a:gd name="T32" fmla="*/ 0 w 62"/>
                <a:gd name="T33" fmla="*/ 30 h 61"/>
                <a:gd name="T34" fmla="*/ 3 w 62"/>
                <a:gd name="T35" fmla="*/ 19 h 61"/>
                <a:gd name="T36" fmla="*/ 9 w 62"/>
                <a:gd name="T37" fmla="*/ 9 h 61"/>
                <a:gd name="T38" fmla="*/ 19 w 62"/>
                <a:gd name="T39" fmla="*/ 2 h 61"/>
                <a:gd name="T40" fmla="*/ 31 w 62"/>
                <a:gd name="T4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1">
                  <a:moveTo>
                    <a:pt x="31" y="0"/>
                  </a:moveTo>
                  <a:lnTo>
                    <a:pt x="43" y="2"/>
                  </a:lnTo>
                  <a:lnTo>
                    <a:pt x="53" y="9"/>
                  </a:lnTo>
                  <a:lnTo>
                    <a:pt x="60" y="19"/>
                  </a:lnTo>
                  <a:lnTo>
                    <a:pt x="62" y="30"/>
                  </a:lnTo>
                  <a:lnTo>
                    <a:pt x="60" y="41"/>
                  </a:lnTo>
                  <a:lnTo>
                    <a:pt x="55" y="50"/>
                  </a:lnTo>
                  <a:lnTo>
                    <a:pt x="47" y="57"/>
                  </a:lnTo>
                  <a:lnTo>
                    <a:pt x="37" y="61"/>
                  </a:lnTo>
                  <a:lnTo>
                    <a:pt x="34" y="61"/>
                  </a:lnTo>
                  <a:lnTo>
                    <a:pt x="31" y="61"/>
                  </a:lnTo>
                  <a:lnTo>
                    <a:pt x="28" y="61"/>
                  </a:lnTo>
                  <a:lnTo>
                    <a:pt x="25" y="61"/>
                  </a:lnTo>
                  <a:lnTo>
                    <a:pt x="15" y="57"/>
                  </a:lnTo>
                  <a:lnTo>
                    <a:pt x="7" y="50"/>
                  </a:lnTo>
                  <a:lnTo>
                    <a:pt x="2" y="41"/>
                  </a:lnTo>
                  <a:lnTo>
                    <a:pt x="0" y="30"/>
                  </a:lnTo>
                  <a:lnTo>
                    <a:pt x="3"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5" name="Freeform 254"/>
            <p:cNvSpPr>
              <a:spLocks/>
            </p:cNvSpPr>
            <p:nvPr/>
          </p:nvSpPr>
          <p:spPr bwMode="auto">
            <a:xfrm>
              <a:off x="2760663" y="1312863"/>
              <a:ext cx="4763" cy="6350"/>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3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3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3"/>
                  </a:lnTo>
                  <a:lnTo>
                    <a:pt x="53" y="52"/>
                  </a:lnTo>
                  <a:lnTo>
                    <a:pt x="43" y="59"/>
                  </a:lnTo>
                  <a:lnTo>
                    <a:pt x="31" y="61"/>
                  </a:lnTo>
                  <a:lnTo>
                    <a:pt x="19" y="59"/>
                  </a:lnTo>
                  <a:lnTo>
                    <a:pt x="9" y="52"/>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6" name="Freeform 255"/>
            <p:cNvSpPr>
              <a:spLocks/>
            </p:cNvSpPr>
            <p:nvPr/>
          </p:nvSpPr>
          <p:spPr bwMode="auto">
            <a:xfrm>
              <a:off x="2760663" y="1320800"/>
              <a:ext cx="4763" cy="6350"/>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3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3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3"/>
                  </a:lnTo>
                  <a:lnTo>
                    <a:pt x="53" y="52"/>
                  </a:lnTo>
                  <a:lnTo>
                    <a:pt x="43" y="59"/>
                  </a:lnTo>
                  <a:lnTo>
                    <a:pt x="31" y="61"/>
                  </a:lnTo>
                  <a:lnTo>
                    <a:pt x="19" y="59"/>
                  </a:lnTo>
                  <a:lnTo>
                    <a:pt x="9" y="52"/>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7" name="Freeform 256"/>
            <p:cNvSpPr>
              <a:spLocks/>
            </p:cNvSpPr>
            <p:nvPr/>
          </p:nvSpPr>
          <p:spPr bwMode="auto">
            <a:xfrm>
              <a:off x="2760663" y="1279525"/>
              <a:ext cx="4763" cy="4763"/>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2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2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2"/>
                  </a:lnTo>
                  <a:lnTo>
                    <a:pt x="53" y="52"/>
                  </a:lnTo>
                  <a:lnTo>
                    <a:pt x="43" y="59"/>
                  </a:lnTo>
                  <a:lnTo>
                    <a:pt x="31" y="61"/>
                  </a:lnTo>
                  <a:lnTo>
                    <a:pt x="19" y="59"/>
                  </a:lnTo>
                  <a:lnTo>
                    <a:pt x="9" y="52"/>
                  </a:lnTo>
                  <a:lnTo>
                    <a:pt x="3" y="42"/>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8" name="Freeform 257"/>
            <p:cNvSpPr>
              <a:spLocks/>
            </p:cNvSpPr>
            <p:nvPr/>
          </p:nvSpPr>
          <p:spPr bwMode="auto">
            <a:xfrm>
              <a:off x="2760663" y="1287463"/>
              <a:ext cx="4763" cy="6350"/>
            </a:xfrm>
            <a:custGeom>
              <a:avLst/>
              <a:gdLst>
                <a:gd name="T0" fmla="*/ 31 w 62"/>
                <a:gd name="T1" fmla="*/ 0 h 62"/>
                <a:gd name="T2" fmla="*/ 43 w 62"/>
                <a:gd name="T3" fmla="*/ 2 h 62"/>
                <a:gd name="T4" fmla="*/ 53 w 62"/>
                <a:gd name="T5" fmla="*/ 9 h 62"/>
                <a:gd name="T6" fmla="*/ 60 w 62"/>
                <a:gd name="T7" fmla="*/ 18 h 62"/>
                <a:gd name="T8" fmla="*/ 62 w 62"/>
                <a:gd name="T9" fmla="*/ 30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0 h 62"/>
                <a:gd name="T26" fmla="*/ 3 w 62"/>
                <a:gd name="T27" fmla="*/ 18 h 62"/>
                <a:gd name="T28" fmla="*/ 9 w 62"/>
                <a:gd name="T29" fmla="*/ 9 h 62"/>
                <a:gd name="T30" fmla="*/ 19 w 62"/>
                <a:gd name="T31" fmla="*/ 2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2"/>
                  </a:lnTo>
                  <a:lnTo>
                    <a:pt x="53" y="9"/>
                  </a:lnTo>
                  <a:lnTo>
                    <a:pt x="60" y="18"/>
                  </a:lnTo>
                  <a:lnTo>
                    <a:pt x="62" y="30"/>
                  </a:lnTo>
                  <a:lnTo>
                    <a:pt x="60" y="43"/>
                  </a:lnTo>
                  <a:lnTo>
                    <a:pt x="53" y="53"/>
                  </a:lnTo>
                  <a:lnTo>
                    <a:pt x="43" y="60"/>
                  </a:lnTo>
                  <a:lnTo>
                    <a:pt x="31" y="62"/>
                  </a:lnTo>
                  <a:lnTo>
                    <a:pt x="19" y="60"/>
                  </a:lnTo>
                  <a:lnTo>
                    <a:pt x="9" y="53"/>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9" name="Freeform 258"/>
            <p:cNvSpPr>
              <a:spLocks/>
            </p:cNvSpPr>
            <p:nvPr/>
          </p:nvSpPr>
          <p:spPr bwMode="auto">
            <a:xfrm>
              <a:off x="2760663" y="1295400"/>
              <a:ext cx="4763" cy="6350"/>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2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2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2"/>
                  </a:lnTo>
                  <a:lnTo>
                    <a:pt x="53" y="52"/>
                  </a:lnTo>
                  <a:lnTo>
                    <a:pt x="43" y="59"/>
                  </a:lnTo>
                  <a:lnTo>
                    <a:pt x="31" y="61"/>
                  </a:lnTo>
                  <a:lnTo>
                    <a:pt x="19" y="59"/>
                  </a:lnTo>
                  <a:lnTo>
                    <a:pt x="9" y="52"/>
                  </a:lnTo>
                  <a:lnTo>
                    <a:pt x="3" y="42"/>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0" name="Freeform 259"/>
            <p:cNvSpPr>
              <a:spLocks/>
            </p:cNvSpPr>
            <p:nvPr/>
          </p:nvSpPr>
          <p:spPr bwMode="auto">
            <a:xfrm>
              <a:off x="2760663" y="1452563"/>
              <a:ext cx="4763" cy="6350"/>
            </a:xfrm>
            <a:custGeom>
              <a:avLst/>
              <a:gdLst>
                <a:gd name="T0" fmla="*/ 31 w 62"/>
                <a:gd name="T1" fmla="*/ 0 h 63"/>
                <a:gd name="T2" fmla="*/ 43 w 62"/>
                <a:gd name="T3" fmla="*/ 3 h 63"/>
                <a:gd name="T4" fmla="*/ 53 w 62"/>
                <a:gd name="T5" fmla="*/ 9 h 63"/>
                <a:gd name="T6" fmla="*/ 60 w 62"/>
                <a:gd name="T7" fmla="*/ 19 h 63"/>
                <a:gd name="T8" fmla="*/ 62 w 62"/>
                <a:gd name="T9" fmla="*/ 31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1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1"/>
                  </a:lnTo>
                  <a:lnTo>
                    <a:pt x="60" y="44"/>
                  </a:lnTo>
                  <a:lnTo>
                    <a:pt x="53" y="54"/>
                  </a:lnTo>
                  <a:lnTo>
                    <a:pt x="43" y="61"/>
                  </a:lnTo>
                  <a:lnTo>
                    <a:pt x="31" y="63"/>
                  </a:lnTo>
                  <a:lnTo>
                    <a:pt x="19" y="61"/>
                  </a:lnTo>
                  <a:lnTo>
                    <a:pt x="9" y="54"/>
                  </a:lnTo>
                  <a:lnTo>
                    <a:pt x="3" y="44"/>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1" name="Freeform 260"/>
            <p:cNvSpPr>
              <a:spLocks/>
            </p:cNvSpPr>
            <p:nvPr/>
          </p:nvSpPr>
          <p:spPr bwMode="auto">
            <a:xfrm>
              <a:off x="2760663" y="1460500"/>
              <a:ext cx="4763" cy="6350"/>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2" name="Freeform 261"/>
            <p:cNvSpPr>
              <a:spLocks/>
            </p:cNvSpPr>
            <p:nvPr/>
          </p:nvSpPr>
          <p:spPr bwMode="auto">
            <a:xfrm>
              <a:off x="2760663" y="1419225"/>
              <a:ext cx="4763" cy="4763"/>
            </a:xfrm>
            <a:custGeom>
              <a:avLst/>
              <a:gdLst>
                <a:gd name="T0" fmla="*/ 31 w 62"/>
                <a:gd name="T1" fmla="*/ 0 h 62"/>
                <a:gd name="T2" fmla="*/ 43 w 62"/>
                <a:gd name="T3" fmla="*/ 3 h 62"/>
                <a:gd name="T4" fmla="*/ 53 w 62"/>
                <a:gd name="T5" fmla="*/ 10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4 h 62"/>
                <a:gd name="T24" fmla="*/ 0 w 62"/>
                <a:gd name="T25" fmla="*/ 31 h 62"/>
                <a:gd name="T26" fmla="*/ 3 w 62"/>
                <a:gd name="T27" fmla="*/ 19 h 62"/>
                <a:gd name="T28" fmla="*/ 9 w 62"/>
                <a:gd name="T29" fmla="*/ 10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10"/>
                  </a:lnTo>
                  <a:lnTo>
                    <a:pt x="60" y="19"/>
                  </a:lnTo>
                  <a:lnTo>
                    <a:pt x="62" y="31"/>
                  </a:lnTo>
                  <a:lnTo>
                    <a:pt x="60" y="43"/>
                  </a:lnTo>
                  <a:lnTo>
                    <a:pt x="53" y="53"/>
                  </a:lnTo>
                  <a:lnTo>
                    <a:pt x="43" y="60"/>
                  </a:lnTo>
                  <a:lnTo>
                    <a:pt x="31" y="62"/>
                  </a:lnTo>
                  <a:lnTo>
                    <a:pt x="19" y="60"/>
                  </a:lnTo>
                  <a:lnTo>
                    <a:pt x="9" y="53"/>
                  </a:lnTo>
                  <a:lnTo>
                    <a:pt x="3" y="44"/>
                  </a:lnTo>
                  <a:lnTo>
                    <a:pt x="0" y="31"/>
                  </a:lnTo>
                  <a:lnTo>
                    <a:pt x="3" y="19"/>
                  </a:lnTo>
                  <a:lnTo>
                    <a:pt x="9" y="10"/>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3" name="Freeform 262"/>
            <p:cNvSpPr>
              <a:spLocks/>
            </p:cNvSpPr>
            <p:nvPr/>
          </p:nvSpPr>
          <p:spPr bwMode="auto">
            <a:xfrm>
              <a:off x="2760663" y="1427163"/>
              <a:ext cx="4763" cy="6350"/>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4" name="Freeform 263"/>
            <p:cNvSpPr>
              <a:spLocks/>
            </p:cNvSpPr>
            <p:nvPr/>
          </p:nvSpPr>
          <p:spPr bwMode="auto">
            <a:xfrm>
              <a:off x="2760663" y="1435100"/>
              <a:ext cx="4763" cy="6350"/>
            </a:xfrm>
            <a:custGeom>
              <a:avLst/>
              <a:gdLst>
                <a:gd name="T0" fmla="*/ 31 w 62"/>
                <a:gd name="T1" fmla="*/ 0 h 63"/>
                <a:gd name="T2" fmla="*/ 43 w 62"/>
                <a:gd name="T3" fmla="*/ 4 h 63"/>
                <a:gd name="T4" fmla="*/ 53 w 62"/>
                <a:gd name="T5" fmla="*/ 10 h 63"/>
                <a:gd name="T6" fmla="*/ 60 w 62"/>
                <a:gd name="T7" fmla="*/ 20 h 63"/>
                <a:gd name="T8" fmla="*/ 62 w 62"/>
                <a:gd name="T9" fmla="*/ 32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2 h 63"/>
                <a:gd name="T26" fmla="*/ 3 w 62"/>
                <a:gd name="T27" fmla="*/ 20 h 63"/>
                <a:gd name="T28" fmla="*/ 9 w 62"/>
                <a:gd name="T29" fmla="*/ 10 h 63"/>
                <a:gd name="T30" fmla="*/ 19 w 62"/>
                <a:gd name="T31" fmla="*/ 4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4"/>
                  </a:lnTo>
                  <a:lnTo>
                    <a:pt x="53" y="10"/>
                  </a:lnTo>
                  <a:lnTo>
                    <a:pt x="60" y="20"/>
                  </a:lnTo>
                  <a:lnTo>
                    <a:pt x="62" y="32"/>
                  </a:lnTo>
                  <a:lnTo>
                    <a:pt x="60" y="44"/>
                  </a:lnTo>
                  <a:lnTo>
                    <a:pt x="53" y="54"/>
                  </a:lnTo>
                  <a:lnTo>
                    <a:pt x="43" y="61"/>
                  </a:lnTo>
                  <a:lnTo>
                    <a:pt x="31" y="63"/>
                  </a:lnTo>
                  <a:lnTo>
                    <a:pt x="19" y="61"/>
                  </a:lnTo>
                  <a:lnTo>
                    <a:pt x="9" y="54"/>
                  </a:lnTo>
                  <a:lnTo>
                    <a:pt x="3" y="44"/>
                  </a:lnTo>
                  <a:lnTo>
                    <a:pt x="0" y="32"/>
                  </a:lnTo>
                  <a:lnTo>
                    <a:pt x="3" y="20"/>
                  </a:lnTo>
                  <a:lnTo>
                    <a:pt x="9" y="10"/>
                  </a:lnTo>
                  <a:lnTo>
                    <a:pt x="19" y="4"/>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5" name="Freeform 264"/>
            <p:cNvSpPr>
              <a:spLocks/>
            </p:cNvSpPr>
            <p:nvPr/>
          </p:nvSpPr>
          <p:spPr bwMode="auto">
            <a:xfrm>
              <a:off x="2760663" y="1444625"/>
              <a:ext cx="4763" cy="4763"/>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2 h 62"/>
                <a:gd name="T12" fmla="*/ 55 w 62"/>
                <a:gd name="T13" fmla="*/ 51 h 62"/>
                <a:gd name="T14" fmla="*/ 47 w 62"/>
                <a:gd name="T15" fmla="*/ 58 h 62"/>
                <a:gd name="T16" fmla="*/ 37 w 62"/>
                <a:gd name="T17" fmla="*/ 61 h 62"/>
                <a:gd name="T18" fmla="*/ 34 w 62"/>
                <a:gd name="T19" fmla="*/ 62 h 62"/>
                <a:gd name="T20" fmla="*/ 31 w 62"/>
                <a:gd name="T21" fmla="*/ 62 h 62"/>
                <a:gd name="T22" fmla="*/ 28 w 62"/>
                <a:gd name="T23" fmla="*/ 62 h 62"/>
                <a:gd name="T24" fmla="*/ 25 w 62"/>
                <a:gd name="T25" fmla="*/ 61 h 62"/>
                <a:gd name="T26" fmla="*/ 15 w 62"/>
                <a:gd name="T27" fmla="*/ 57 h 62"/>
                <a:gd name="T28" fmla="*/ 7 w 62"/>
                <a:gd name="T29" fmla="*/ 50 h 62"/>
                <a:gd name="T30" fmla="*/ 2 w 62"/>
                <a:gd name="T31" fmla="*/ 42 h 62"/>
                <a:gd name="T32" fmla="*/ 0 w 62"/>
                <a:gd name="T33" fmla="*/ 31 h 62"/>
                <a:gd name="T34" fmla="*/ 3 w 62"/>
                <a:gd name="T35" fmla="*/ 19 h 62"/>
                <a:gd name="T36" fmla="*/ 9 w 62"/>
                <a:gd name="T37" fmla="*/ 9 h 62"/>
                <a:gd name="T38" fmla="*/ 19 w 62"/>
                <a:gd name="T39" fmla="*/ 3 h 62"/>
                <a:gd name="T40" fmla="*/ 31 w 62"/>
                <a:gd name="T4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31" y="0"/>
                  </a:moveTo>
                  <a:lnTo>
                    <a:pt x="43" y="3"/>
                  </a:lnTo>
                  <a:lnTo>
                    <a:pt x="53" y="9"/>
                  </a:lnTo>
                  <a:lnTo>
                    <a:pt x="60" y="19"/>
                  </a:lnTo>
                  <a:lnTo>
                    <a:pt x="62" y="31"/>
                  </a:lnTo>
                  <a:lnTo>
                    <a:pt x="60" y="42"/>
                  </a:lnTo>
                  <a:lnTo>
                    <a:pt x="55" y="51"/>
                  </a:lnTo>
                  <a:lnTo>
                    <a:pt x="47" y="58"/>
                  </a:lnTo>
                  <a:lnTo>
                    <a:pt x="37" y="61"/>
                  </a:lnTo>
                  <a:lnTo>
                    <a:pt x="34" y="62"/>
                  </a:lnTo>
                  <a:lnTo>
                    <a:pt x="31" y="62"/>
                  </a:lnTo>
                  <a:lnTo>
                    <a:pt x="28" y="62"/>
                  </a:lnTo>
                  <a:lnTo>
                    <a:pt x="25" y="61"/>
                  </a:lnTo>
                  <a:lnTo>
                    <a:pt x="15" y="57"/>
                  </a:lnTo>
                  <a:lnTo>
                    <a:pt x="7" y="50"/>
                  </a:lnTo>
                  <a:lnTo>
                    <a:pt x="2" y="42"/>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6" name="Freeform 265"/>
            <p:cNvSpPr>
              <a:spLocks/>
            </p:cNvSpPr>
            <p:nvPr/>
          </p:nvSpPr>
          <p:spPr bwMode="auto">
            <a:xfrm>
              <a:off x="2832100" y="1409700"/>
              <a:ext cx="6350" cy="6350"/>
            </a:xfrm>
            <a:custGeom>
              <a:avLst/>
              <a:gdLst>
                <a:gd name="T0" fmla="*/ 31 w 63"/>
                <a:gd name="T1" fmla="*/ 0 h 63"/>
                <a:gd name="T2" fmla="*/ 43 w 63"/>
                <a:gd name="T3" fmla="*/ 3 h 63"/>
                <a:gd name="T4" fmla="*/ 54 w 63"/>
                <a:gd name="T5" fmla="*/ 9 h 63"/>
                <a:gd name="T6" fmla="*/ 60 w 63"/>
                <a:gd name="T7" fmla="*/ 19 h 63"/>
                <a:gd name="T8" fmla="*/ 63 w 63"/>
                <a:gd name="T9" fmla="*/ 31 h 63"/>
                <a:gd name="T10" fmla="*/ 60 w 63"/>
                <a:gd name="T11" fmla="*/ 43 h 63"/>
                <a:gd name="T12" fmla="*/ 54 w 63"/>
                <a:gd name="T13" fmla="*/ 53 h 63"/>
                <a:gd name="T14" fmla="*/ 43 w 63"/>
                <a:gd name="T15" fmla="*/ 61 h 63"/>
                <a:gd name="T16" fmla="*/ 31 w 63"/>
                <a:gd name="T17" fmla="*/ 63 h 63"/>
                <a:gd name="T18" fmla="*/ 19 w 63"/>
                <a:gd name="T19" fmla="*/ 61 h 63"/>
                <a:gd name="T20" fmla="*/ 9 w 63"/>
                <a:gd name="T21" fmla="*/ 53 h 63"/>
                <a:gd name="T22" fmla="*/ 3 w 63"/>
                <a:gd name="T23" fmla="*/ 43 h 63"/>
                <a:gd name="T24" fmla="*/ 0 w 63"/>
                <a:gd name="T25" fmla="*/ 31 h 63"/>
                <a:gd name="T26" fmla="*/ 3 w 63"/>
                <a:gd name="T27" fmla="*/ 19 h 63"/>
                <a:gd name="T28" fmla="*/ 9 w 63"/>
                <a:gd name="T29" fmla="*/ 9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3" y="3"/>
                  </a:lnTo>
                  <a:lnTo>
                    <a:pt x="54" y="9"/>
                  </a:lnTo>
                  <a:lnTo>
                    <a:pt x="60" y="19"/>
                  </a:lnTo>
                  <a:lnTo>
                    <a:pt x="63" y="31"/>
                  </a:lnTo>
                  <a:lnTo>
                    <a:pt x="60" y="43"/>
                  </a:lnTo>
                  <a:lnTo>
                    <a:pt x="54" y="53"/>
                  </a:lnTo>
                  <a:lnTo>
                    <a:pt x="43" y="61"/>
                  </a:lnTo>
                  <a:lnTo>
                    <a:pt x="31" y="63"/>
                  </a:lnTo>
                  <a:lnTo>
                    <a:pt x="19" y="61"/>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7" name="Freeform 266"/>
            <p:cNvSpPr>
              <a:spLocks/>
            </p:cNvSpPr>
            <p:nvPr/>
          </p:nvSpPr>
          <p:spPr bwMode="auto">
            <a:xfrm>
              <a:off x="2840038" y="1414463"/>
              <a:ext cx="6350" cy="4763"/>
            </a:xfrm>
            <a:custGeom>
              <a:avLst/>
              <a:gdLst>
                <a:gd name="T0" fmla="*/ 31 w 61"/>
                <a:gd name="T1" fmla="*/ 0 h 63"/>
                <a:gd name="T2" fmla="*/ 43 w 61"/>
                <a:gd name="T3" fmla="*/ 3 h 63"/>
                <a:gd name="T4" fmla="*/ 52 w 61"/>
                <a:gd name="T5" fmla="*/ 9 h 63"/>
                <a:gd name="T6" fmla="*/ 59 w 61"/>
                <a:gd name="T7" fmla="*/ 20 h 63"/>
                <a:gd name="T8" fmla="*/ 61 w 61"/>
                <a:gd name="T9" fmla="*/ 32 h 63"/>
                <a:gd name="T10" fmla="*/ 59 w 61"/>
                <a:gd name="T11" fmla="*/ 44 h 63"/>
                <a:gd name="T12" fmla="*/ 52 w 61"/>
                <a:gd name="T13" fmla="*/ 54 h 63"/>
                <a:gd name="T14" fmla="*/ 43 w 61"/>
                <a:gd name="T15" fmla="*/ 61 h 63"/>
                <a:gd name="T16" fmla="*/ 31 w 61"/>
                <a:gd name="T17" fmla="*/ 63 h 63"/>
                <a:gd name="T18" fmla="*/ 19 w 61"/>
                <a:gd name="T19" fmla="*/ 61 h 63"/>
                <a:gd name="T20" fmla="*/ 9 w 61"/>
                <a:gd name="T21" fmla="*/ 54 h 63"/>
                <a:gd name="T22" fmla="*/ 2 w 61"/>
                <a:gd name="T23" fmla="*/ 44 h 63"/>
                <a:gd name="T24" fmla="*/ 0 w 61"/>
                <a:gd name="T25" fmla="*/ 32 h 63"/>
                <a:gd name="T26" fmla="*/ 2 w 61"/>
                <a:gd name="T27" fmla="*/ 20 h 63"/>
                <a:gd name="T28" fmla="*/ 9 w 61"/>
                <a:gd name="T29" fmla="*/ 9 h 63"/>
                <a:gd name="T30" fmla="*/ 19 w 61"/>
                <a:gd name="T31" fmla="*/ 3 h 63"/>
                <a:gd name="T32" fmla="*/ 31 w 61"/>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3">
                  <a:moveTo>
                    <a:pt x="31" y="0"/>
                  </a:moveTo>
                  <a:lnTo>
                    <a:pt x="43" y="3"/>
                  </a:lnTo>
                  <a:lnTo>
                    <a:pt x="52" y="9"/>
                  </a:lnTo>
                  <a:lnTo>
                    <a:pt x="59" y="20"/>
                  </a:lnTo>
                  <a:lnTo>
                    <a:pt x="61" y="32"/>
                  </a:lnTo>
                  <a:lnTo>
                    <a:pt x="59" y="44"/>
                  </a:lnTo>
                  <a:lnTo>
                    <a:pt x="52" y="54"/>
                  </a:lnTo>
                  <a:lnTo>
                    <a:pt x="43" y="61"/>
                  </a:lnTo>
                  <a:lnTo>
                    <a:pt x="31" y="63"/>
                  </a:lnTo>
                  <a:lnTo>
                    <a:pt x="19" y="61"/>
                  </a:lnTo>
                  <a:lnTo>
                    <a:pt x="9" y="54"/>
                  </a:lnTo>
                  <a:lnTo>
                    <a:pt x="2" y="44"/>
                  </a:lnTo>
                  <a:lnTo>
                    <a:pt x="0" y="32"/>
                  </a:lnTo>
                  <a:lnTo>
                    <a:pt x="2" y="20"/>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8" name="Freeform 267"/>
            <p:cNvSpPr>
              <a:spLocks/>
            </p:cNvSpPr>
            <p:nvPr/>
          </p:nvSpPr>
          <p:spPr bwMode="auto">
            <a:xfrm>
              <a:off x="2801938" y="1395413"/>
              <a:ext cx="6350" cy="4763"/>
            </a:xfrm>
            <a:custGeom>
              <a:avLst/>
              <a:gdLst>
                <a:gd name="T0" fmla="*/ 33 w 63"/>
                <a:gd name="T1" fmla="*/ 0 h 62"/>
                <a:gd name="T2" fmla="*/ 45 w 63"/>
                <a:gd name="T3" fmla="*/ 4 h 62"/>
                <a:gd name="T4" fmla="*/ 56 w 63"/>
                <a:gd name="T5" fmla="*/ 11 h 62"/>
                <a:gd name="T6" fmla="*/ 62 w 63"/>
                <a:gd name="T7" fmla="*/ 22 h 62"/>
                <a:gd name="T8" fmla="*/ 63 w 63"/>
                <a:gd name="T9" fmla="*/ 33 h 62"/>
                <a:gd name="T10" fmla="*/ 59 w 63"/>
                <a:gd name="T11" fmla="*/ 45 h 62"/>
                <a:gd name="T12" fmla="*/ 51 w 63"/>
                <a:gd name="T13" fmla="*/ 55 h 62"/>
                <a:gd name="T14" fmla="*/ 40 w 63"/>
                <a:gd name="T15" fmla="*/ 61 h 62"/>
                <a:gd name="T16" fmla="*/ 29 w 63"/>
                <a:gd name="T17" fmla="*/ 62 h 62"/>
                <a:gd name="T18" fmla="*/ 17 w 63"/>
                <a:gd name="T19" fmla="*/ 59 h 62"/>
                <a:gd name="T20" fmla="*/ 7 w 63"/>
                <a:gd name="T21" fmla="*/ 51 h 62"/>
                <a:gd name="T22" fmla="*/ 1 w 63"/>
                <a:gd name="T23" fmla="*/ 41 h 62"/>
                <a:gd name="T24" fmla="*/ 0 w 63"/>
                <a:gd name="T25" fmla="*/ 29 h 62"/>
                <a:gd name="T26" fmla="*/ 3 w 63"/>
                <a:gd name="T27" fmla="*/ 17 h 62"/>
                <a:gd name="T28" fmla="*/ 11 w 63"/>
                <a:gd name="T29" fmla="*/ 8 h 62"/>
                <a:gd name="T30" fmla="*/ 21 w 63"/>
                <a:gd name="T31" fmla="*/ 2 h 62"/>
                <a:gd name="T32" fmla="*/ 33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3" y="0"/>
                  </a:moveTo>
                  <a:lnTo>
                    <a:pt x="45" y="4"/>
                  </a:lnTo>
                  <a:lnTo>
                    <a:pt x="56" y="11"/>
                  </a:lnTo>
                  <a:lnTo>
                    <a:pt x="62" y="22"/>
                  </a:lnTo>
                  <a:lnTo>
                    <a:pt x="63" y="33"/>
                  </a:lnTo>
                  <a:lnTo>
                    <a:pt x="59" y="45"/>
                  </a:lnTo>
                  <a:lnTo>
                    <a:pt x="51" y="55"/>
                  </a:lnTo>
                  <a:lnTo>
                    <a:pt x="40" y="61"/>
                  </a:lnTo>
                  <a:lnTo>
                    <a:pt x="29" y="62"/>
                  </a:lnTo>
                  <a:lnTo>
                    <a:pt x="17" y="59"/>
                  </a:lnTo>
                  <a:lnTo>
                    <a:pt x="7" y="51"/>
                  </a:lnTo>
                  <a:lnTo>
                    <a:pt x="1" y="41"/>
                  </a:lnTo>
                  <a:lnTo>
                    <a:pt x="0" y="29"/>
                  </a:lnTo>
                  <a:lnTo>
                    <a:pt x="3" y="17"/>
                  </a:lnTo>
                  <a:lnTo>
                    <a:pt x="11" y="8"/>
                  </a:lnTo>
                  <a:lnTo>
                    <a:pt x="21" y="2"/>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9" name="Freeform 268"/>
            <p:cNvSpPr>
              <a:spLocks/>
            </p:cNvSpPr>
            <p:nvPr/>
          </p:nvSpPr>
          <p:spPr bwMode="auto">
            <a:xfrm>
              <a:off x="2809875" y="1398588"/>
              <a:ext cx="6350" cy="6350"/>
            </a:xfrm>
            <a:custGeom>
              <a:avLst/>
              <a:gdLst>
                <a:gd name="T0" fmla="*/ 30 w 61"/>
                <a:gd name="T1" fmla="*/ 0 h 62"/>
                <a:gd name="T2" fmla="*/ 43 w 61"/>
                <a:gd name="T3" fmla="*/ 3 h 62"/>
                <a:gd name="T4" fmla="*/ 52 w 61"/>
                <a:gd name="T5" fmla="*/ 9 h 62"/>
                <a:gd name="T6" fmla="*/ 59 w 61"/>
                <a:gd name="T7" fmla="*/ 19 h 62"/>
                <a:gd name="T8" fmla="*/ 61 w 61"/>
                <a:gd name="T9" fmla="*/ 31 h 62"/>
                <a:gd name="T10" fmla="*/ 59 w 61"/>
                <a:gd name="T11" fmla="*/ 43 h 62"/>
                <a:gd name="T12" fmla="*/ 52 w 61"/>
                <a:gd name="T13" fmla="*/ 53 h 62"/>
                <a:gd name="T14" fmla="*/ 43 w 61"/>
                <a:gd name="T15" fmla="*/ 60 h 62"/>
                <a:gd name="T16" fmla="*/ 30 w 61"/>
                <a:gd name="T17" fmla="*/ 62 h 62"/>
                <a:gd name="T18" fmla="*/ 18 w 61"/>
                <a:gd name="T19" fmla="*/ 60 h 62"/>
                <a:gd name="T20" fmla="*/ 9 w 61"/>
                <a:gd name="T21" fmla="*/ 53 h 62"/>
                <a:gd name="T22" fmla="*/ 2 w 61"/>
                <a:gd name="T23" fmla="*/ 43 h 62"/>
                <a:gd name="T24" fmla="*/ 0 w 61"/>
                <a:gd name="T25" fmla="*/ 31 h 62"/>
                <a:gd name="T26" fmla="*/ 2 w 61"/>
                <a:gd name="T27" fmla="*/ 19 h 62"/>
                <a:gd name="T28" fmla="*/ 9 w 61"/>
                <a:gd name="T29" fmla="*/ 9 h 62"/>
                <a:gd name="T30" fmla="*/ 18 w 61"/>
                <a:gd name="T31" fmla="*/ 3 h 62"/>
                <a:gd name="T32" fmla="*/ 30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0" y="0"/>
                  </a:moveTo>
                  <a:lnTo>
                    <a:pt x="43" y="3"/>
                  </a:lnTo>
                  <a:lnTo>
                    <a:pt x="52" y="9"/>
                  </a:lnTo>
                  <a:lnTo>
                    <a:pt x="59" y="19"/>
                  </a:lnTo>
                  <a:lnTo>
                    <a:pt x="61" y="31"/>
                  </a:lnTo>
                  <a:lnTo>
                    <a:pt x="59" y="43"/>
                  </a:lnTo>
                  <a:lnTo>
                    <a:pt x="52" y="53"/>
                  </a:lnTo>
                  <a:lnTo>
                    <a:pt x="43"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0" name="Freeform 269"/>
            <p:cNvSpPr>
              <a:spLocks/>
            </p:cNvSpPr>
            <p:nvPr/>
          </p:nvSpPr>
          <p:spPr bwMode="auto">
            <a:xfrm>
              <a:off x="2817813" y="1401763"/>
              <a:ext cx="4763" cy="6350"/>
            </a:xfrm>
            <a:custGeom>
              <a:avLst/>
              <a:gdLst>
                <a:gd name="T0" fmla="*/ 30 w 61"/>
                <a:gd name="T1" fmla="*/ 0 h 62"/>
                <a:gd name="T2" fmla="*/ 42 w 61"/>
                <a:gd name="T3" fmla="*/ 3 h 62"/>
                <a:gd name="T4" fmla="*/ 52 w 61"/>
                <a:gd name="T5" fmla="*/ 9 h 62"/>
                <a:gd name="T6" fmla="*/ 59 w 61"/>
                <a:gd name="T7" fmla="*/ 19 h 62"/>
                <a:gd name="T8" fmla="*/ 61 w 61"/>
                <a:gd name="T9" fmla="*/ 31 h 62"/>
                <a:gd name="T10" fmla="*/ 59 w 61"/>
                <a:gd name="T11" fmla="*/ 43 h 62"/>
                <a:gd name="T12" fmla="*/ 52 w 61"/>
                <a:gd name="T13" fmla="*/ 53 h 62"/>
                <a:gd name="T14" fmla="*/ 42 w 61"/>
                <a:gd name="T15" fmla="*/ 60 h 62"/>
                <a:gd name="T16" fmla="*/ 30 w 61"/>
                <a:gd name="T17" fmla="*/ 62 h 62"/>
                <a:gd name="T18" fmla="*/ 18 w 61"/>
                <a:gd name="T19" fmla="*/ 60 h 62"/>
                <a:gd name="T20" fmla="*/ 9 w 61"/>
                <a:gd name="T21" fmla="*/ 53 h 62"/>
                <a:gd name="T22" fmla="*/ 2 w 61"/>
                <a:gd name="T23" fmla="*/ 43 h 62"/>
                <a:gd name="T24" fmla="*/ 0 w 61"/>
                <a:gd name="T25" fmla="*/ 31 h 62"/>
                <a:gd name="T26" fmla="*/ 2 w 61"/>
                <a:gd name="T27" fmla="*/ 19 h 62"/>
                <a:gd name="T28" fmla="*/ 9 w 61"/>
                <a:gd name="T29" fmla="*/ 9 h 62"/>
                <a:gd name="T30" fmla="*/ 18 w 61"/>
                <a:gd name="T31" fmla="*/ 3 h 62"/>
                <a:gd name="T32" fmla="*/ 30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0" y="0"/>
                  </a:moveTo>
                  <a:lnTo>
                    <a:pt x="42" y="3"/>
                  </a:lnTo>
                  <a:lnTo>
                    <a:pt x="52" y="9"/>
                  </a:lnTo>
                  <a:lnTo>
                    <a:pt x="59" y="19"/>
                  </a:lnTo>
                  <a:lnTo>
                    <a:pt x="61" y="31"/>
                  </a:lnTo>
                  <a:lnTo>
                    <a:pt x="59" y="43"/>
                  </a:lnTo>
                  <a:lnTo>
                    <a:pt x="52" y="53"/>
                  </a:lnTo>
                  <a:lnTo>
                    <a:pt x="42"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1" name="Freeform 270"/>
            <p:cNvSpPr>
              <a:spLocks/>
            </p:cNvSpPr>
            <p:nvPr/>
          </p:nvSpPr>
          <p:spPr bwMode="auto">
            <a:xfrm>
              <a:off x="2824163" y="1406525"/>
              <a:ext cx="6350" cy="4763"/>
            </a:xfrm>
            <a:custGeom>
              <a:avLst/>
              <a:gdLst>
                <a:gd name="T0" fmla="*/ 34 w 63"/>
                <a:gd name="T1" fmla="*/ 0 h 62"/>
                <a:gd name="T2" fmla="*/ 46 w 63"/>
                <a:gd name="T3" fmla="*/ 4 h 62"/>
                <a:gd name="T4" fmla="*/ 55 w 63"/>
                <a:gd name="T5" fmla="*/ 11 h 62"/>
                <a:gd name="T6" fmla="*/ 60 w 63"/>
                <a:gd name="T7" fmla="*/ 19 h 62"/>
                <a:gd name="T8" fmla="*/ 63 w 63"/>
                <a:gd name="T9" fmla="*/ 29 h 62"/>
                <a:gd name="T10" fmla="*/ 62 w 63"/>
                <a:gd name="T11" fmla="*/ 39 h 62"/>
                <a:gd name="T12" fmla="*/ 61 w 63"/>
                <a:gd name="T13" fmla="*/ 41 h 62"/>
                <a:gd name="T14" fmla="*/ 60 w 63"/>
                <a:gd name="T15" fmla="*/ 43 h 62"/>
                <a:gd name="T16" fmla="*/ 60 w 63"/>
                <a:gd name="T17" fmla="*/ 45 h 62"/>
                <a:gd name="T18" fmla="*/ 58 w 63"/>
                <a:gd name="T19" fmla="*/ 48 h 62"/>
                <a:gd name="T20" fmla="*/ 56 w 63"/>
                <a:gd name="T21" fmla="*/ 51 h 62"/>
                <a:gd name="T22" fmla="*/ 48 w 63"/>
                <a:gd name="T23" fmla="*/ 58 h 62"/>
                <a:gd name="T24" fmla="*/ 39 w 63"/>
                <a:gd name="T25" fmla="*/ 61 h 62"/>
                <a:gd name="T26" fmla="*/ 28 w 63"/>
                <a:gd name="T27" fmla="*/ 62 h 62"/>
                <a:gd name="T28" fmla="*/ 17 w 63"/>
                <a:gd name="T29" fmla="*/ 59 h 62"/>
                <a:gd name="T30" fmla="*/ 7 w 63"/>
                <a:gd name="T31" fmla="*/ 51 h 62"/>
                <a:gd name="T32" fmla="*/ 1 w 63"/>
                <a:gd name="T33" fmla="*/ 41 h 62"/>
                <a:gd name="T34" fmla="*/ 0 w 63"/>
                <a:gd name="T35" fmla="*/ 29 h 62"/>
                <a:gd name="T36" fmla="*/ 4 w 63"/>
                <a:gd name="T37" fmla="*/ 17 h 62"/>
                <a:gd name="T38" fmla="*/ 11 w 63"/>
                <a:gd name="T39" fmla="*/ 7 h 62"/>
                <a:gd name="T40" fmla="*/ 23 w 63"/>
                <a:gd name="T41" fmla="*/ 2 h 62"/>
                <a:gd name="T42" fmla="*/ 34 w 63"/>
                <a:gd name="T4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2">
                  <a:moveTo>
                    <a:pt x="34" y="0"/>
                  </a:moveTo>
                  <a:lnTo>
                    <a:pt x="46" y="4"/>
                  </a:lnTo>
                  <a:lnTo>
                    <a:pt x="55" y="11"/>
                  </a:lnTo>
                  <a:lnTo>
                    <a:pt x="60" y="19"/>
                  </a:lnTo>
                  <a:lnTo>
                    <a:pt x="63" y="29"/>
                  </a:lnTo>
                  <a:lnTo>
                    <a:pt x="62" y="39"/>
                  </a:lnTo>
                  <a:lnTo>
                    <a:pt x="61" y="41"/>
                  </a:lnTo>
                  <a:lnTo>
                    <a:pt x="60" y="43"/>
                  </a:lnTo>
                  <a:lnTo>
                    <a:pt x="60" y="45"/>
                  </a:lnTo>
                  <a:lnTo>
                    <a:pt x="58" y="48"/>
                  </a:lnTo>
                  <a:lnTo>
                    <a:pt x="56" y="51"/>
                  </a:lnTo>
                  <a:lnTo>
                    <a:pt x="48" y="58"/>
                  </a:lnTo>
                  <a:lnTo>
                    <a:pt x="39" y="61"/>
                  </a:lnTo>
                  <a:lnTo>
                    <a:pt x="28" y="62"/>
                  </a:lnTo>
                  <a:lnTo>
                    <a:pt x="17" y="59"/>
                  </a:lnTo>
                  <a:lnTo>
                    <a:pt x="7" y="51"/>
                  </a:lnTo>
                  <a:lnTo>
                    <a:pt x="1" y="41"/>
                  </a:lnTo>
                  <a:lnTo>
                    <a:pt x="0" y="29"/>
                  </a:lnTo>
                  <a:lnTo>
                    <a:pt x="4" y="17"/>
                  </a:lnTo>
                  <a:lnTo>
                    <a:pt x="11" y="7"/>
                  </a:lnTo>
                  <a:lnTo>
                    <a:pt x="23" y="2"/>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2" name="Freeform 271"/>
            <p:cNvSpPr>
              <a:spLocks/>
            </p:cNvSpPr>
            <p:nvPr/>
          </p:nvSpPr>
          <p:spPr bwMode="auto">
            <a:xfrm>
              <a:off x="2695575" y="1406525"/>
              <a:ext cx="4763" cy="4763"/>
            </a:xfrm>
            <a:custGeom>
              <a:avLst/>
              <a:gdLst>
                <a:gd name="T0" fmla="*/ 29 w 63"/>
                <a:gd name="T1" fmla="*/ 0 h 61"/>
                <a:gd name="T2" fmla="*/ 41 w 63"/>
                <a:gd name="T3" fmla="*/ 1 h 61"/>
                <a:gd name="T4" fmla="*/ 52 w 63"/>
                <a:gd name="T5" fmla="*/ 7 h 61"/>
                <a:gd name="T6" fmla="*/ 60 w 63"/>
                <a:gd name="T7" fmla="*/ 16 h 61"/>
                <a:gd name="T8" fmla="*/ 63 w 63"/>
                <a:gd name="T9" fmla="*/ 28 h 61"/>
                <a:gd name="T10" fmla="*/ 62 w 63"/>
                <a:gd name="T11" fmla="*/ 40 h 61"/>
                <a:gd name="T12" fmla="*/ 56 w 63"/>
                <a:gd name="T13" fmla="*/ 50 h 61"/>
                <a:gd name="T14" fmla="*/ 46 w 63"/>
                <a:gd name="T15" fmla="*/ 58 h 61"/>
                <a:gd name="T16" fmla="*/ 35 w 63"/>
                <a:gd name="T17" fmla="*/ 61 h 61"/>
                <a:gd name="T18" fmla="*/ 24 w 63"/>
                <a:gd name="T19" fmla="*/ 61 h 61"/>
                <a:gd name="T20" fmla="*/ 15 w 63"/>
                <a:gd name="T21" fmla="*/ 57 h 61"/>
                <a:gd name="T22" fmla="*/ 7 w 63"/>
                <a:gd name="T23" fmla="*/ 50 h 61"/>
                <a:gd name="T24" fmla="*/ 6 w 63"/>
                <a:gd name="T25" fmla="*/ 48 h 61"/>
                <a:gd name="T26" fmla="*/ 5 w 63"/>
                <a:gd name="T27" fmla="*/ 46 h 61"/>
                <a:gd name="T28" fmla="*/ 4 w 63"/>
                <a:gd name="T29" fmla="*/ 44 h 61"/>
                <a:gd name="T30" fmla="*/ 0 w 63"/>
                <a:gd name="T31" fmla="*/ 33 h 61"/>
                <a:gd name="T32" fmla="*/ 2 w 63"/>
                <a:gd name="T33" fmla="*/ 21 h 61"/>
                <a:gd name="T34" fmla="*/ 7 w 63"/>
                <a:gd name="T35" fmla="*/ 11 h 61"/>
                <a:gd name="T36" fmla="*/ 17 w 63"/>
                <a:gd name="T37" fmla="*/ 3 h 61"/>
                <a:gd name="T38" fmla="*/ 29 w 63"/>
                <a:gd name="T3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 h="61">
                  <a:moveTo>
                    <a:pt x="29" y="0"/>
                  </a:moveTo>
                  <a:lnTo>
                    <a:pt x="41" y="1"/>
                  </a:lnTo>
                  <a:lnTo>
                    <a:pt x="52" y="7"/>
                  </a:lnTo>
                  <a:lnTo>
                    <a:pt x="60" y="16"/>
                  </a:lnTo>
                  <a:lnTo>
                    <a:pt x="63" y="28"/>
                  </a:lnTo>
                  <a:lnTo>
                    <a:pt x="62" y="40"/>
                  </a:lnTo>
                  <a:lnTo>
                    <a:pt x="56" y="50"/>
                  </a:lnTo>
                  <a:lnTo>
                    <a:pt x="46" y="58"/>
                  </a:lnTo>
                  <a:lnTo>
                    <a:pt x="35" y="61"/>
                  </a:lnTo>
                  <a:lnTo>
                    <a:pt x="24" y="61"/>
                  </a:lnTo>
                  <a:lnTo>
                    <a:pt x="15" y="57"/>
                  </a:lnTo>
                  <a:lnTo>
                    <a:pt x="7" y="50"/>
                  </a:lnTo>
                  <a:lnTo>
                    <a:pt x="6" y="48"/>
                  </a:lnTo>
                  <a:lnTo>
                    <a:pt x="5" y="46"/>
                  </a:lnTo>
                  <a:lnTo>
                    <a:pt x="4" y="44"/>
                  </a:lnTo>
                  <a:lnTo>
                    <a:pt x="0" y="33"/>
                  </a:lnTo>
                  <a:lnTo>
                    <a:pt x="2" y="21"/>
                  </a:lnTo>
                  <a:lnTo>
                    <a:pt x="7" y="11"/>
                  </a:lnTo>
                  <a:lnTo>
                    <a:pt x="17"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3" name="Freeform 272"/>
            <p:cNvSpPr>
              <a:spLocks/>
            </p:cNvSpPr>
            <p:nvPr/>
          </p:nvSpPr>
          <p:spPr bwMode="auto">
            <a:xfrm>
              <a:off x="2687638" y="1409700"/>
              <a:ext cx="6350" cy="6350"/>
            </a:xfrm>
            <a:custGeom>
              <a:avLst/>
              <a:gdLst>
                <a:gd name="T0" fmla="*/ 32 w 63"/>
                <a:gd name="T1" fmla="*/ 0 h 63"/>
                <a:gd name="T2" fmla="*/ 44 w 63"/>
                <a:gd name="T3" fmla="*/ 3 h 63"/>
                <a:gd name="T4" fmla="*/ 54 w 63"/>
                <a:gd name="T5" fmla="*/ 9 h 63"/>
                <a:gd name="T6" fmla="*/ 60 w 63"/>
                <a:gd name="T7" fmla="*/ 19 h 63"/>
                <a:gd name="T8" fmla="*/ 63 w 63"/>
                <a:gd name="T9" fmla="*/ 31 h 63"/>
                <a:gd name="T10" fmla="*/ 60 w 63"/>
                <a:gd name="T11" fmla="*/ 43 h 63"/>
                <a:gd name="T12" fmla="*/ 54 w 63"/>
                <a:gd name="T13" fmla="*/ 53 h 63"/>
                <a:gd name="T14" fmla="*/ 44 w 63"/>
                <a:gd name="T15" fmla="*/ 61 h 63"/>
                <a:gd name="T16" fmla="*/ 32 w 63"/>
                <a:gd name="T17" fmla="*/ 63 h 63"/>
                <a:gd name="T18" fmla="*/ 19 w 63"/>
                <a:gd name="T19" fmla="*/ 61 h 63"/>
                <a:gd name="T20" fmla="*/ 9 w 63"/>
                <a:gd name="T21" fmla="*/ 53 h 63"/>
                <a:gd name="T22" fmla="*/ 2 w 63"/>
                <a:gd name="T23" fmla="*/ 43 h 63"/>
                <a:gd name="T24" fmla="*/ 0 w 63"/>
                <a:gd name="T25" fmla="*/ 31 h 63"/>
                <a:gd name="T26" fmla="*/ 2 w 63"/>
                <a:gd name="T27" fmla="*/ 19 h 63"/>
                <a:gd name="T28" fmla="*/ 9 w 63"/>
                <a:gd name="T29" fmla="*/ 9 h 63"/>
                <a:gd name="T30" fmla="*/ 19 w 63"/>
                <a:gd name="T31" fmla="*/ 3 h 63"/>
                <a:gd name="T32" fmla="*/ 32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2" y="0"/>
                  </a:moveTo>
                  <a:lnTo>
                    <a:pt x="44" y="3"/>
                  </a:lnTo>
                  <a:lnTo>
                    <a:pt x="54" y="9"/>
                  </a:lnTo>
                  <a:lnTo>
                    <a:pt x="60" y="19"/>
                  </a:lnTo>
                  <a:lnTo>
                    <a:pt x="63" y="31"/>
                  </a:lnTo>
                  <a:lnTo>
                    <a:pt x="60" y="43"/>
                  </a:lnTo>
                  <a:lnTo>
                    <a:pt x="54" y="53"/>
                  </a:lnTo>
                  <a:lnTo>
                    <a:pt x="44" y="61"/>
                  </a:lnTo>
                  <a:lnTo>
                    <a:pt x="32" y="63"/>
                  </a:lnTo>
                  <a:lnTo>
                    <a:pt x="19" y="61"/>
                  </a:lnTo>
                  <a:lnTo>
                    <a:pt x="9" y="53"/>
                  </a:lnTo>
                  <a:lnTo>
                    <a:pt x="2" y="43"/>
                  </a:lnTo>
                  <a:lnTo>
                    <a:pt x="0" y="31"/>
                  </a:lnTo>
                  <a:lnTo>
                    <a:pt x="2" y="19"/>
                  </a:lnTo>
                  <a:lnTo>
                    <a:pt x="9" y="9"/>
                  </a:lnTo>
                  <a:lnTo>
                    <a:pt x="19"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4" name="Freeform 273"/>
            <p:cNvSpPr>
              <a:spLocks/>
            </p:cNvSpPr>
            <p:nvPr/>
          </p:nvSpPr>
          <p:spPr bwMode="auto">
            <a:xfrm>
              <a:off x="2679700" y="1414463"/>
              <a:ext cx="6350" cy="4763"/>
            </a:xfrm>
            <a:custGeom>
              <a:avLst/>
              <a:gdLst>
                <a:gd name="T0" fmla="*/ 31 w 62"/>
                <a:gd name="T1" fmla="*/ 0 h 63"/>
                <a:gd name="T2" fmla="*/ 43 w 62"/>
                <a:gd name="T3" fmla="*/ 3 h 63"/>
                <a:gd name="T4" fmla="*/ 53 w 62"/>
                <a:gd name="T5" fmla="*/ 9 h 63"/>
                <a:gd name="T6" fmla="*/ 59 w 62"/>
                <a:gd name="T7" fmla="*/ 20 h 63"/>
                <a:gd name="T8" fmla="*/ 62 w 62"/>
                <a:gd name="T9" fmla="*/ 32 h 63"/>
                <a:gd name="T10" fmla="*/ 59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2 w 62"/>
                <a:gd name="T23" fmla="*/ 44 h 63"/>
                <a:gd name="T24" fmla="*/ 0 w 62"/>
                <a:gd name="T25" fmla="*/ 32 h 63"/>
                <a:gd name="T26" fmla="*/ 2 w 62"/>
                <a:gd name="T27" fmla="*/ 20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59" y="20"/>
                  </a:lnTo>
                  <a:lnTo>
                    <a:pt x="62" y="32"/>
                  </a:lnTo>
                  <a:lnTo>
                    <a:pt x="59" y="44"/>
                  </a:lnTo>
                  <a:lnTo>
                    <a:pt x="53" y="54"/>
                  </a:lnTo>
                  <a:lnTo>
                    <a:pt x="43" y="61"/>
                  </a:lnTo>
                  <a:lnTo>
                    <a:pt x="31" y="63"/>
                  </a:lnTo>
                  <a:lnTo>
                    <a:pt x="19" y="61"/>
                  </a:lnTo>
                  <a:lnTo>
                    <a:pt x="9" y="54"/>
                  </a:lnTo>
                  <a:lnTo>
                    <a:pt x="2" y="44"/>
                  </a:lnTo>
                  <a:lnTo>
                    <a:pt x="0" y="32"/>
                  </a:lnTo>
                  <a:lnTo>
                    <a:pt x="2" y="20"/>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5" name="Freeform 274"/>
            <p:cNvSpPr>
              <a:spLocks/>
            </p:cNvSpPr>
            <p:nvPr/>
          </p:nvSpPr>
          <p:spPr bwMode="auto">
            <a:xfrm>
              <a:off x="2717800" y="1395413"/>
              <a:ext cx="6350" cy="4763"/>
            </a:xfrm>
            <a:custGeom>
              <a:avLst/>
              <a:gdLst>
                <a:gd name="T0" fmla="*/ 30 w 63"/>
                <a:gd name="T1" fmla="*/ 0 h 62"/>
                <a:gd name="T2" fmla="*/ 41 w 63"/>
                <a:gd name="T3" fmla="*/ 2 h 62"/>
                <a:gd name="T4" fmla="*/ 52 w 63"/>
                <a:gd name="T5" fmla="*/ 7 h 62"/>
                <a:gd name="T6" fmla="*/ 59 w 63"/>
                <a:gd name="T7" fmla="*/ 17 h 62"/>
                <a:gd name="T8" fmla="*/ 63 w 63"/>
                <a:gd name="T9" fmla="*/ 29 h 62"/>
                <a:gd name="T10" fmla="*/ 61 w 63"/>
                <a:gd name="T11" fmla="*/ 41 h 62"/>
                <a:gd name="T12" fmla="*/ 56 w 63"/>
                <a:gd name="T13" fmla="*/ 51 h 62"/>
                <a:gd name="T14" fmla="*/ 46 w 63"/>
                <a:gd name="T15" fmla="*/ 59 h 62"/>
                <a:gd name="T16" fmla="*/ 34 w 63"/>
                <a:gd name="T17" fmla="*/ 62 h 62"/>
                <a:gd name="T18" fmla="*/ 22 w 63"/>
                <a:gd name="T19" fmla="*/ 61 h 62"/>
                <a:gd name="T20" fmla="*/ 12 w 63"/>
                <a:gd name="T21" fmla="*/ 55 h 62"/>
                <a:gd name="T22" fmla="*/ 3 w 63"/>
                <a:gd name="T23" fmla="*/ 45 h 62"/>
                <a:gd name="T24" fmla="*/ 0 w 63"/>
                <a:gd name="T25" fmla="*/ 33 h 62"/>
                <a:gd name="T26" fmla="*/ 1 w 63"/>
                <a:gd name="T27" fmla="*/ 22 h 62"/>
                <a:gd name="T28" fmla="*/ 7 w 63"/>
                <a:gd name="T29" fmla="*/ 11 h 62"/>
                <a:gd name="T30" fmla="*/ 18 w 63"/>
                <a:gd name="T31" fmla="*/ 4 h 62"/>
                <a:gd name="T32" fmla="*/ 30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0" y="0"/>
                  </a:moveTo>
                  <a:lnTo>
                    <a:pt x="41" y="2"/>
                  </a:lnTo>
                  <a:lnTo>
                    <a:pt x="52" y="7"/>
                  </a:lnTo>
                  <a:lnTo>
                    <a:pt x="59" y="17"/>
                  </a:lnTo>
                  <a:lnTo>
                    <a:pt x="63" y="29"/>
                  </a:lnTo>
                  <a:lnTo>
                    <a:pt x="61" y="41"/>
                  </a:lnTo>
                  <a:lnTo>
                    <a:pt x="56" y="51"/>
                  </a:lnTo>
                  <a:lnTo>
                    <a:pt x="46" y="59"/>
                  </a:lnTo>
                  <a:lnTo>
                    <a:pt x="34" y="62"/>
                  </a:lnTo>
                  <a:lnTo>
                    <a:pt x="22" y="61"/>
                  </a:lnTo>
                  <a:lnTo>
                    <a:pt x="12" y="55"/>
                  </a:lnTo>
                  <a:lnTo>
                    <a:pt x="3" y="45"/>
                  </a:lnTo>
                  <a:lnTo>
                    <a:pt x="0" y="33"/>
                  </a:lnTo>
                  <a:lnTo>
                    <a:pt x="1" y="22"/>
                  </a:lnTo>
                  <a:lnTo>
                    <a:pt x="7" y="11"/>
                  </a:lnTo>
                  <a:lnTo>
                    <a:pt x="18" y="4"/>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6" name="Freeform 275"/>
            <p:cNvSpPr>
              <a:spLocks/>
            </p:cNvSpPr>
            <p:nvPr/>
          </p:nvSpPr>
          <p:spPr bwMode="auto">
            <a:xfrm>
              <a:off x="2709863" y="1398588"/>
              <a:ext cx="6350" cy="6350"/>
            </a:xfrm>
            <a:custGeom>
              <a:avLst/>
              <a:gdLst>
                <a:gd name="T0" fmla="*/ 31 w 62"/>
                <a:gd name="T1" fmla="*/ 0 h 62"/>
                <a:gd name="T2" fmla="*/ 43 w 62"/>
                <a:gd name="T3" fmla="*/ 3 h 62"/>
                <a:gd name="T4" fmla="*/ 53 w 62"/>
                <a:gd name="T5" fmla="*/ 9 h 62"/>
                <a:gd name="T6" fmla="*/ 59 w 62"/>
                <a:gd name="T7" fmla="*/ 19 h 62"/>
                <a:gd name="T8" fmla="*/ 62 w 62"/>
                <a:gd name="T9" fmla="*/ 31 h 62"/>
                <a:gd name="T10" fmla="*/ 59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2 w 62"/>
                <a:gd name="T23" fmla="*/ 43 h 62"/>
                <a:gd name="T24" fmla="*/ 0 w 62"/>
                <a:gd name="T25" fmla="*/ 31 h 62"/>
                <a:gd name="T26" fmla="*/ 2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59" y="19"/>
                  </a:lnTo>
                  <a:lnTo>
                    <a:pt x="62" y="31"/>
                  </a:lnTo>
                  <a:lnTo>
                    <a:pt x="59" y="43"/>
                  </a:lnTo>
                  <a:lnTo>
                    <a:pt x="53" y="53"/>
                  </a:lnTo>
                  <a:lnTo>
                    <a:pt x="43" y="60"/>
                  </a:lnTo>
                  <a:lnTo>
                    <a:pt x="31" y="62"/>
                  </a:lnTo>
                  <a:lnTo>
                    <a:pt x="19" y="60"/>
                  </a:lnTo>
                  <a:lnTo>
                    <a:pt x="9" y="53"/>
                  </a:lnTo>
                  <a:lnTo>
                    <a:pt x="2" y="43"/>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7" name="Freeform 276"/>
            <p:cNvSpPr>
              <a:spLocks/>
            </p:cNvSpPr>
            <p:nvPr/>
          </p:nvSpPr>
          <p:spPr bwMode="auto">
            <a:xfrm>
              <a:off x="2703513" y="1401763"/>
              <a:ext cx="4763" cy="6350"/>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8" name="Freeform 277"/>
            <p:cNvSpPr>
              <a:spLocks/>
            </p:cNvSpPr>
            <p:nvPr/>
          </p:nvSpPr>
          <p:spPr bwMode="auto">
            <a:xfrm>
              <a:off x="2695575" y="1333500"/>
              <a:ext cx="4763" cy="6350"/>
            </a:xfrm>
            <a:custGeom>
              <a:avLst/>
              <a:gdLst>
                <a:gd name="T0" fmla="*/ 34 w 62"/>
                <a:gd name="T1" fmla="*/ 0 h 61"/>
                <a:gd name="T2" fmla="*/ 45 w 62"/>
                <a:gd name="T3" fmla="*/ 3 h 61"/>
                <a:gd name="T4" fmla="*/ 55 w 62"/>
                <a:gd name="T5" fmla="*/ 10 h 61"/>
                <a:gd name="T6" fmla="*/ 61 w 62"/>
                <a:gd name="T7" fmla="*/ 21 h 61"/>
                <a:gd name="T8" fmla="*/ 62 w 62"/>
                <a:gd name="T9" fmla="*/ 33 h 61"/>
                <a:gd name="T10" fmla="*/ 59 w 62"/>
                <a:gd name="T11" fmla="*/ 44 h 61"/>
                <a:gd name="T12" fmla="*/ 51 w 62"/>
                <a:gd name="T13" fmla="*/ 54 h 61"/>
                <a:gd name="T14" fmla="*/ 40 w 62"/>
                <a:gd name="T15" fmla="*/ 59 h 61"/>
                <a:gd name="T16" fmla="*/ 28 w 62"/>
                <a:gd name="T17" fmla="*/ 61 h 61"/>
                <a:gd name="T18" fmla="*/ 16 w 62"/>
                <a:gd name="T19" fmla="*/ 58 h 61"/>
                <a:gd name="T20" fmla="*/ 8 w 62"/>
                <a:gd name="T21" fmla="*/ 51 h 61"/>
                <a:gd name="T22" fmla="*/ 2 w 62"/>
                <a:gd name="T23" fmla="*/ 43 h 61"/>
                <a:gd name="T24" fmla="*/ 0 w 62"/>
                <a:gd name="T25" fmla="*/ 33 h 61"/>
                <a:gd name="T26" fmla="*/ 1 w 62"/>
                <a:gd name="T27" fmla="*/ 22 h 61"/>
                <a:gd name="T28" fmla="*/ 1 w 62"/>
                <a:gd name="T29" fmla="*/ 20 h 61"/>
                <a:gd name="T30" fmla="*/ 2 w 62"/>
                <a:gd name="T31" fmla="*/ 18 h 61"/>
                <a:gd name="T32" fmla="*/ 3 w 62"/>
                <a:gd name="T33" fmla="*/ 16 h 61"/>
                <a:gd name="T34" fmla="*/ 4 w 62"/>
                <a:gd name="T35" fmla="*/ 13 h 61"/>
                <a:gd name="T36" fmla="*/ 6 w 62"/>
                <a:gd name="T37" fmla="*/ 11 h 61"/>
                <a:gd name="T38" fmla="*/ 14 w 62"/>
                <a:gd name="T39" fmla="*/ 4 h 61"/>
                <a:gd name="T40" fmla="*/ 24 w 62"/>
                <a:gd name="T41" fmla="*/ 0 h 61"/>
                <a:gd name="T42" fmla="*/ 34 w 62"/>
                <a:gd name="T4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61">
                  <a:moveTo>
                    <a:pt x="34" y="0"/>
                  </a:moveTo>
                  <a:lnTo>
                    <a:pt x="45" y="3"/>
                  </a:lnTo>
                  <a:lnTo>
                    <a:pt x="55" y="10"/>
                  </a:lnTo>
                  <a:lnTo>
                    <a:pt x="61" y="21"/>
                  </a:lnTo>
                  <a:lnTo>
                    <a:pt x="62" y="33"/>
                  </a:lnTo>
                  <a:lnTo>
                    <a:pt x="59" y="44"/>
                  </a:lnTo>
                  <a:lnTo>
                    <a:pt x="51" y="54"/>
                  </a:lnTo>
                  <a:lnTo>
                    <a:pt x="40" y="59"/>
                  </a:lnTo>
                  <a:lnTo>
                    <a:pt x="28" y="61"/>
                  </a:lnTo>
                  <a:lnTo>
                    <a:pt x="16" y="58"/>
                  </a:lnTo>
                  <a:lnTo>
                    <a:pt x="8" y="51"/>
                  </a:lnTo>
                  <a:lnTo>
                    <a:pt x="2" y="43"/>
                  </a:lnTo>
                  <a:lnTo>
                    <a:pt x="0" y="33"/>
                  </a:lnTo>
                  <a:lnTo>
                    <a:pt x="1" y="22"/>
                  </a:lnTo>
                  <a:lnTo>
                    <a:pt x="1" y="20"/>
                  </a:lnTo>
                  <a:lnTo>
                    <a:pt x="2" y="18"/>
                  </a:lnTo>
                  <a:lnTo>
                    <a:pt x="3" y="16"/>
                  </a:lnTo>
                  <a:lnTo>
                    <a:pt x="4" y="13"/>
                  </a:lnTo>
                  <a:lnTo>
                    <a:pt x="6" y="11"/>
                  </a:lnTo>
                  <a:lnTo>
                    <a:pt x="14" y="4"/>
                  </a:lnTo>
                  <a:lnTo>
                    <a:pt x="24" y="0"/>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9" name="Freeform 278"/>
            <p:cNvSpPr>
              <a:spLocks/>
            </p:cNvSpPr>
            <p:nvPr/>
          </p:nvSpPr>
          <p:spPr bwMode="auto">
            <a:xfrm>
              <a:off x="2687638" y="1330325"/>
              <a:ext cx="6350" cy="6350"/>
            </a:xfrm>
            <a:custGeom>
              <a:avLst/>
              <a:gdLst>
                <a:gd name="T0" fmla="*/ 32 w 63"/>
                <a:gd name="T1" fmla="*/ 0 h 63"/>
                <a:gd name="T2" fmla="*/ 44 w 63"/>
                <a:gd name="T3" fmla="*/ 3 h 63"/>
                <a:gd name="T4" fmla="*/ 54 w 63"/>
                <a:gd name="T5" fmla="*/ 9 h 63"/>
                <a:gd name="T6" fmla="*/ 61 w 63"/>
                <a:gd name="T7" fmla="*/ 19 h 63"/>
                <a:gd name="T8" fmla="*/ 63 w 63"/>
                <a:gd name="T9" fmla="*/ 32 h 63"/>
                <a:gd name="T10" fmla="*/ 61 w 63"/>
                <a:gd name="T11" fmla="*/ 44 h 63"/>
                <a:gd name="T12" fmla="*/ 54 w 63"/>
                <a:gd name="T13" fmla="*/ 54 h 63"/>
                <a:gd name="T14" fmla="*/ 44 w 63"/>
                <a:gd name="T15" fmla="*/ 61 h 63"/>
                <a:gd name="T16" fmla="*/ 32 w 63"/>
                <a:gd name="T17" fmla="*/ 63 h 63"/>
                <a:gd name="T18" fmla="*/ 19 w 63"/>
                <a:gd name="T19" fmla="*/ 61 h 63"/>
                <a:gd name="T20" fmla="*/ 9 w 63"/>
                <a:gd name="T21" fmla="*/ 54 h 63"/>
                <a:gd name="T22" fmla="*/ 3 w 63"/>
                <a:gd name="T23" fmla="*/ 44 h 63"/>
                <a:gd name="T24" fmla="*/ 0 w 63"/>
                <a:gd name="T25" fmla="*/ 32 h 63"/>
                <a:gd name="T26" fmla="*/ 3 w 63"/>
                <a:gd name="T27" fmla="*/ 19 h 63"/>
                <a:gd name="T28" fmla="*/ 9 w 63"/>
                <a:gd name="T29" fmla="*/ 9 h 63"/>
                <a:gd name="T30" fmla="*/ 19 w 63"/>
                <a:gd name="T31" fmla="*/ 3 h 63"/>
                <a:gd name="T32" fmla="*/ 32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2" y="0"/>
                  </a:moveTo>
                  <a:lnTo>
                    <a:pt x="44" y="3"/>
                  </a:lnTo>
                  <a:lnTo>
                    <a:pt x="54" y="9"/>
                  </a:lnTo>
                  <a:lnTo>
                    <a:pt x="61" y="19"/>
                  </a:lnTo>
                  <a:lnTo>
                    <a:pt x="63" y="32"/>
                  </a:lnTo>
                  <a:lnTo>
                    <a:pt x="61" y="44"/>
                  </a:lnTo>
                  <a:lnTo>
                    <a:pt x="54" y="54"/>
                  </a:lnTo>
                  <a:lnTo>
                    <a:pt x="44" y="61"/>
                  </a:lnTo>
                  <a:lnTo>
                    <a:pt x="32" y="63"/>
                  </a:lnTo>
                  <a:lnTo>
                    <a:pt x="19" y="61"/>
                  </a:lnTo>
                  <a:lnTo>
                    <a:pt x="9" y="54"/>
                  </a:lnTo>
                  <a:lnTo>
                    <a:pt x="3" y="44"/>
                  </a:lnTo>
                  <a:lnTo>
                    <a:pt x="0" y="32"/>
                  </a:lnTo>
                  <a:lnTo>
                    <a:pt x="3" y="19"/>
                  </a:lnTo>
                  <a:lnTo>
                    <a:pt x="9" y="9"/>
                  </a:lnTo>
                  <a:lnTo>
                    <a:pt x="19"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0" name="Freeform 279"/>
            <p:cNvSpPr>
              <a:spLocks/>
            </p:cNvSpPr>
            <p:nvPr/>
          </p:nvSpPr>
          <p:spPr bwMode="auto">
            <a:xfrm>
              <a:off x="2679700" y="1325563"/>
              <a:ext cx="6350" cy="6350"/>
            </a:xfrm>
            <a:custGeom>
              <a:avLst/>
              <a:gdLst>
                <a:gd name="T0" fmla="*/ 31 w 62"/>
                <a:gd name="T1" fmla="*/ 0 h 62"/>
                <a:gd name="T2" fmla="*/ 43 w 62"/>
                <a:gd name="T3" fmla="*/ 2 h 62"/>
                <a:gd name="T4" fmla="*/ 53 w 62"/>
                <a:gd name="T5" fmla="*/ 9 h 62"/>
                <a:gd name="T6" fmla="*/ 59 w 62"/>
                <a:gd name="T7" fmla="*/ 19 h 62"/>
                <a:gd name="T8" fmla="*/ 62 w 62"/>
                <a:gd name="T9" fmla="*/ 31 h 62"/>
                <a:gd name="T10" fmla="*/ 59 w 62"/>
                <a:gd name="T11" fmla="*/ 43 h 62"/>
                <a:gd name="T12" fmla="*/ 53 w 62"/>
                <a:gd name="T13" fmla="*/ 53 h 62"/>
                <a:gd name="T14" fmla="*/ 43 w 62"/>
                <a:gd name="T15" fmla="*/ 59 h 62"/>
                <a:gd name="T16" fmla="*/ 31 w 62"/>
                <a:gd name="T17" fmla="*/ 62 h 62"/>
                <a:gd name="T18" fmla="*/ 19 w 62"/>
                <a:gd name="T19" fmla="*/ 59 h 62"/>
                <a:gd name="T20" fmla="*/ 9 w 62"/>
                <a:gd name="T21" fmla="*/ 53 h 62"/>
                <a:gd name="T22" fmla="*/ 2 w 62"/>
                <a:gd name="T23" fmla="*/ 43 h 62"/>
                <a:gd name="T24" fmla="*/ 0 w 62"/>
                <a:gd name="T25" fmla="*/ 31 h 62"/>
                <a:gd name="T26" fmla="*/ 2 w 62"/>
                <a:gd name="T27" fmla="*/ 19 h 62"/>
                <a:gd name="T28" fmla="*/ 9 w 62"/>
                <a:gd name="T29" fmla="*/ 9 h 62"/>
                <a:gd name="T30" fmla="*/ 19 w 62"/>
                <a:gd name="T31" fmla="*/ 2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2"/>
                  </a:lnTo>
                  <a:lnTo>
                    <a:pt x="53" y="9"/>
                  </a:lnTo>
                  <a:lnTo>
                    <a:pt x="59" y="19"/>
                  </a:lnTo>
                  <a:lnTo>
                    <a:pt x="62" y="31"/>
                  </a:lnTo>
                  <a:lnTo>
                    <a:pt x="59" y="43"/>
                  </a:lnTo>
                  <a:lnTo>
                    <a:pt x="53" y="53"/>
                  </a:lnTo>
                  <a:lnTo>
                    <a:pt x="43" y="59"/>
                  </a:lnTo>
                  <a:lnTo>
                    <a:pt x="31" y="62"/>
                  </a:lnTo>
                  <a:lnTo>
                    <a:pt x="19" y="59"/>
                  </a:lnTo>
                  <a:lnTo>
                    <a:pt x="9" y="53"/>
                  </a:lnTo>
                  <a:lnTo>
                    <a:pt x="2" y="43"/>
                  </a:lnTo>
                  <a:lnTo>
                    <a:pt x="0" y="31"/>
                  </a:lnTo>
                  <a:lnTo>
                    <a:pt x="2"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1" name="Freeform 280"/>
            <p:cNvSpPr>
              <a:spLocks/>
            </p:cNvSpPr>
            <p:nvPr/>
          </p:nvSpPr>
          <p:spPr bwMode="auto">
            <a:xfrm>
              <a:off x="2717800" y="1346200"/>
              <a:ext cx="6350" cy="4763"/>
            </a:xfrm>
            <a:custGeom>
              <a:avLst/>
              <a:gdLst>
                <a:gd name="T0" fmla="*/ 34 w 63"/>
                <a:gd name="T1" fmla="*/ 0 h 62"/>
                <a:gd name="T2" fmla="*/ 46 w 63"/>
                <a:gd name="T3" fmla="*/ 4 h 62"/>
                <a:gd name="T4" fmla="*/ 56 w 63"/>
                <a:gd name="T5" fmla="*/ 11 h 62"/>
                <a:gd name="T6" fmla="*/ 61 w 63"/>
                <a:gd name="T7" fmla="*/ 21 h 62"/>
                <a:gd name="T8" fmla="*/ 63 w 63"/>
                <a:gd name="T9" fmla="*/ 33 h 62"/>
                <a:gd name="T10" fmla="*/ 59 w 63"/>
                <a:gd name="T11" fmla="*/ 45 h 62"/>
                <a:gd name="T12" fmla="*/ 52 w 63"/>
                <a:gd name="T13" fmla="*/ 55 h 62"/>
                <a:gd name="T14" fmla="*/ 41 w 63"/>
                <a:gd name="T15" fmla="*/ 60 h 62"/>
                <a:gd name="T16" fmla="*/ 30 w 63"/>
                <a:gd name="T17" fmla="*/ 62 h 62"/>
                <a:gd name="T18" fmla="*/ 18 w 63"/>
                <a:gd name="T19" fmla="*/ 59 h 62"/>
                <a:gd name="T20" fmla="*/ 7 w 63"/>
                <a:gd name="T21" fmla="*/ 51 h 62"/>
                <a:gd name="T22" fmla="*/ 1 w 63"/>
                <a:gd name="T23" fmla="*/ 41 h 62"/>
                <a:gd name="T24" fmla="*/ 0 w 63"/>
                <a:gd name="T25" fmla="*/ 29 h 62"/>
                <a:gd name="T26" fmla="*/ 3 w 63"/>
                <a:gd name="T27" fmla="*/ 17 h 62"/>
                <a:gd name="T28" fmla="*/ 12 w 63"/>
                <a:gd name="T29" fmla="*/ 7 h 62"/>
                <a:gd name="T30" fmla="*/ 22 w 63"/>
                <a:gd name="T31" fmla="*/ 1 h 62"/>
                <a:gd name="T32" fmla="*/ 34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4" y="0"/>
                  </a:moveTo>
                  <a:lnTo>
                    <a:pt x="46" y="4"/>
                  </a:lnTo>
                  <a:lnTo>
                    <a:pt x="56" y="11"/>
                  </a:lnTo>
                  <a:lnTo>
                    <a:pt x="61" y="21"/>
                  </a:lnTo>
                  <a:lnTo>
                    <a:pt x="63" y="33"/>
                  </a:lnTo>
                  <a:lnTo>
                    <a:pt x="59" y="45"/>
                  </a:lnTo>
                  <a:lnTo>
                    <a:pt x="52" y="55"/>
                  </a:lnTo>
                  <a:lnTo>
                    <a:pt x="41" y="60"/>
                  </a:lnTo>
                  <a:lnTo>
                    <a:pt x="30" y="62"/>
                  </a:lnTo>
                  <a:lnTo>
                    <a:pt x="18" y="59"/>
                  </a:lnTo>
                  <a:lnTo>
                    <a:pt x="7" y="51"/>
                  </a:lnTo>
                  <a:lnTo>
                    <a:pt x="1" y="41"/>
                  </a:lnTo>
                  <a:lnTo>
                    <a:pt x="0" y="29"/>
                  </a:lnTo>
                  <a:lnTo>
                    <a:pt x="3" y="17"/>
                  </a:lnTo>
                  <a:lnTo>
                    <a:pt x="12" y="7"/>
                  </a:lnTo>
                  <a:lnTo>
                    <a:pt x="22" y="1"/>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2" name="Freeform 281"/>
            <p:cNvSpPr>
              <a:spLocks/>
            </p:cNvSpPr>
            <p:nvPr/>
          </p:nvSpPr>
          <p:spPr bwMode="auto">
            <a:xfrm>
              <a:off x="2709863" y="1341438"/>
              <a:ext cx="6350" cy="6350"/>
            </a:xfrm>
            <a:custGeom>
              <a:avLst/>
              <a:gdLst>
                <a:gd name="T0" fmla="*/ 31 w 62"/>
                <a:gd name="T1" fmla="*/ 0 h 62"/>
                <a:gd name="T2" fmla="*/ 43 w 62"/>
                <a:gd name="T3" fmla="*/ 3 h 62"/>
                <a:gd name="T4" fmla="*/ 53 w 62"/>
                <a:gd name="T5" fmla="*/ 9 h 62"/>
                <a:gd name="T6" fmla="*/ 59 w 62"/>
                <a:gd name="T7" fmla="*/ 19 h 62"/>
                <a:gd name="T8" fmla="*/ 62 w 62"/>
                <a:gd name="T9" fmla="*/ 31 h 62"/>
                <a:gd name="T10" fmla="*/ 59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2 w 62"/>
                <a:gd name="T23" fmla="*/ 43 h 62"/>
                <a:gd name="T24" fmla="*/ 0 w 62"/>
                <a:gd name="T25" fmla="*/ 31 h 62"/>
                <a:gd name="T26" fmla="*/ 2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59" y="19"/>
                  </a:lnTo>
                  <a:lnTo>
                    <a:pt x="62" y="31"/>
                  </a:lnTo>
                  <a:lnTo>
                    <a:pt x="59" y="43"/>
                  </a:lnTo>
                  <a:lnTo>
                    <a:pt x="53" y="53"/>
                  </a:lnTo>
                  <a:lnTo>
                    <a:pt x="43" y="60"/>
                  </a:lnTo>
                  <a:lnTo>
                    <a:pt x="31" y="62"/>
                  </a:lnTo>
                  <a:lnTo>
                    <a:pt x="19" y="60"/>
                  </a:lnTo>
                  <a:lnTo>
                    <a:pt x="9" y="53"/>
                  </a:lnTo>
                  <a:lnTo>
                    <a:pt x="2" y="43"/>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3" name="Freeform 282"/>
            <p:cNvSpPr>
              <a:spLocks/>
            </p:cNvSpPr>
            <p:nvPr/>
          </p:nvSpPr>
          <p:spPr bwMode="auto">
            <a:xfrm>
              <a:off x="2703513" y="1338263"/>
              <a:ext cx="4763" cy="4763"/>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4" name="Freeform 283"/>
            <p:cNvSpPr>
              <a:spLocks/>
            </p:cNvSpPr>
            <p:nvPr/>
          </p:nvSpPr>
          <p:spPr bwMode="auto">
            <a:xfrm>
              <a:off x="2832100" y="1330325"/>
              <a:ext cx="6350" cy="6350"/>
            </a:xfrm>
            <a:custGeom>
              <a:avLst/>
              <a:gdLst>
                <a:gd name="T0" fmla="*/ 31 w 63"/>
                <a:gd name="T1" fmla="*/ 0 h 63"/>
                <a:gd name="T2" fmla="*/ 43 w 63"/>
                <a:gd name="T3" fmla="*/ 3 h 63"/>
                <a:gd name="T4" fmla="*/ 54 w 63"/>
                <a:gd name="T5" fmla="*/ 9 h 63"/>
                <a:gd name="T6" fmla="*/ 60 w 63"/>
                <a:gd name="T7" fmla="*/ 19 h 63"/>
                <a:gd name="T8" fmla="*/ 63 w 63"/>
                <a:gd name="T9" fmla="*/ 32 h 63"/>
                <a:gd name="T10" fmla="*/ 60 w 63"/>
                <a:gd name="T11" fmla="*/ 44 h 63"/>
                <a:gd name="T12" fmla="*/ 54 w 63"/>
                <a:gd name="T13" fmla="*/ 54 h 63"/>
                <a:gd name="T14" fmla="*/ 43 w 63"/>
                <a:gd name="T15" fmla="*/ 61 h 63"/>
                <a:gd name="T16" fmla="*/ 31 w 63"/>
                <a:gd name="T17" fmla="*/ 63 h 63"/>
                <a:gd name="T18" fmla="*/ 19 w 63"/>
                <a:gd name="T19" fmla="*/ 61 h 63"/>
                <a:gd name="T20" fmla="*/ 9 w 63"/>
                <a:gd name="T21" fmla="*/ 54 h 63"/>
                <a:gd name="T22" fmla="*/ 3 w 63"/>
                <a:gd name="T23" fmla="*/ 44 h 63"/>
                <a:gd name="T24" fmla="*/ 0 w 63"/>
                <a:gd name="T25" fmla="*/ 32 h 63"/>
                <a:gd name="T26" fmla="*/ 3 w 63"/>
                <a:gd name="T27" fmla="*/ 19 h 63"/>
                <a:gd name="T28" fmla="*/ 9 w 63"/>
                <a:gd name="T29" fmla="*/ 9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3" y="3"/>
                  </a:lnTo>
                  <a:lnTo>
                    <a:pt x="54" y="9"/>
                  </a:lnTo>
                  <a:lnTo>
                    <a:pt x="60" y="19"/>
                  </a:lnTo>
                  <a:lnTo>
                    <a:pt x="63" y="32"/>
                  </a:lnTo>
                  <a:lnTo>
                    <a:pt x="60" y="44"/>
                  </a:lnTo>
                  <a:lnTo>
                    <a:pt x="54" y="54"/>
                  </a:lnTo>
                  <a:lnTo>
                    <a:pt x="43" y="61"/>
                  </a:lnTo>
                  <a:lnTo>
                    <a:pt x="31" y="63"/>
                  </a:lnTo>
                  <a:lnTo>
                    <a:pt x="19" y="61"/>
                  </a:lnTo>
                  <a:lnTo>
                    <a:pt x="9" y="54"/>
                  </a:lnTo>
                  <a:lnTo>
                    <a:pt x="3" y="44"/>
                  </a:lnTo>
                  <a:lnTo>
                    <a:pt x="0" y="32"/>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5" name="Freeform 284"/>
            <p:cNvSpPr>
              <a:spLocks/>
            </p:cNvSpPr>
            <p:nvPr/>
          </p:nvSpPr>
          <p:spPr bwMode="auto">
            <a:xfrm>
              <a:off x="2840038" y="1325563"/>
              <a:ext cx="6350" cy="6350"/>
            </a:xfrm>
            <a:custGeom>
              <a:avLst/>
              <a:gdLst>
                <a:gd name="T0" fmla="*/ 31 w 61"/>
                <a:gd name="T1" fmla="*/ 0 h 62"/>
                <a:gd name="T2" fmla="*/ 43 w 61"/>
                <a:gd name="T3" fmla="*/ 2 h 62"/>
                <a:gd name="T4" fmla="*/ 52 w 61"/>
                <a:gd name="T5" fmla="*/ 9 h 62"/>
                <a:gd name="T6" fmla="*/ 59 w 61"/>
                <a:gd name="T7" fmla="*/ 19 h 62"/>
                <a:gd name="T8" fmla="*/ 61 w 61"/>
                <a:gd name="T9" fmla="*/ 31 h 62"/>
                <a:gd name="T10" fmla="*/ 59 w 61"/>
                <a:gd name="T11" fmla="*/ 43 h 62"/>
                <a:gd name="T12" fmla="*/ 52 w 61"/>
                <a:gd name="T13" fmla="*/ 53 h 62"/>
                <a:gd name="T14" fmla="*/ 43 w 61"/>
                <a:gd name="T15" fmla="*/ 59 h 62"/>
                <a:gd name="T16" fmla="*/ 31 w 61"/>
                <a:gd name="T17" fmla="*/ 62 h 62"/>
                <a:gd name="T18" fmla="*/ 19 w 61"/>
                <a:gd name="T19" fmla="*/ 59 h 62"/>
                <a:gd name="T20" fmla="*/ 9 w 61"/>
                <a:gd name="T21" fmla="*/ 53 h 62"/>
                <a:gd name="T22" fmla="*/ 2 w 61"/>
                <a:gd name="T23" fmla="*/ 43 h 62"/>
                <a:gd name="T24" fmla="*/ 0 w 61"/>
                <a:gd name="T25" fmla="*/ 31 h 62"/>
                <a:gd name="T26" fmla="*/ 2 w 61"/>
                <a:gd name="T27" fmla="*/ 19 h 62"/>
                <a:gd name="T28" fmla="*/ 9 w 61"/>
                <a:gd name="T29" fmla="*/ 9 h 62"/>
                <a:gd name="T30" fmla="*/ 19 w 61"/>
                <a:gd name="T31" fmla="*/ 2 h 62"/>
                <a:gd name="T32" fmla="*/ 31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1" y="0"/>
                  </a:moveTo>
                  <a:lnTo>
                    <a:pt x="43" y="2"/>
                  </a:lnTo>
                  <a:lnTo>
                    <a:pt x="52" y="9"/>
                  </a:lnTo>
                  <a:lnTo>
                    <a:pt x="59" y="19"/>
                  </a:lnTo>
                  <a:lnTo>
                    <a:pt x="61" y="31"/>
                  </a:lnTo>
                  <a:lnTo>
                    <a:pt x="59" y="43"/>
                  </a:lnTo>
                  <a:lnTo>
                    <a:pt x="52" y="53"/>
                  </a:lnTo>
                  <a:lnTo>
                    <a:pt x="43" y="59"/>
                  </a:lnTo>
                  <a:lnTo>
                    <a:pt x="31" y="62"/>
                  </a:lnTo>
                  <a:lnTo>
                    <a:pt x="19" y="59"/>
                  </a:lnTo>
                  <a:lnTo>
                    <a:pt x="9" y="53"/>
                  </a:lnTo>
                  <a:lnTo>
                    <a:pt x="2" y="43"/>
                  </a:lnTo>
                  <a:lnTo>
                    <a:pt x="0" y="31"/>
                  </a:lnTo>
                  <a:lnTo>
                    <a:pt x="2"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6" name="Freeform 285"/>
            <p:cNvSpPr>
              <a:spLocks/>
            </p:cNvSpPr>
            <p:nvPr/>
          </p:nvSpPr>
          <p:spPr bwMode="auto">
            <a:xfrm>
              <a:off x="2801938" y="1346200"/>
              <a:ext cx="6350" cy="4763"/>
            </a:xfrm>
            <a:custGeom>
              <a:avLst/>
              <a:gdLst>
                <a:gd name="T0" fmla="*/ 28 w 63"/>
                <a:gd name="T1" fmla="*/ 0 h 62"/>
                <a:gd name="T2" fmla="*/ 40 w 63"/>
                <a:gd name="T3" fmla="*/ 1 h 62"/>
                <a:gd name="T4" fmla="*/ 50 w 63"/>
                <a:gd name="T5" fmla="*/ 7 h 62"/>
                <a:gd name="T6" fmla="*/ 59 w 63"/>
                <a:gd name="T7" fmla="*/ 17 h 62"/>
                <a:gd name="T8" fmla="*/ 63 w 63"/>
                <a:gd name="T9" fmla="*/ 29 h 62"/>
                <a:gd name="T10" fmla="*/ 61 w 63"/>
                <a:gd name="T11" fmla="*/ 41 h 62"/>
                <a:gd name="T12" fmla="*/ 55 w 63"/>
                <a:gd name="T13" fmla="*/ 51 h 62"/>
                <a:gd name="T14" fmla="*/ 45 w 63"/>
                <a:gd name="T15" fmla="*/ 59 h 62"/>
                <a:gd name="T16" fmla="*/ 33 w 63"/>
                <a:gd name="T17" fmla="*/ 62 h 62"/>
                <a:gd name="T18" fmla="*/ 21 w 63"/>
                <a:gd name="T19" fmla="*/ 61 h 62"/>
                <a:gd name="T20" fmla="*/ 10 w 63"/>
                <a:gd name="T21" fmla="*/ 55 h 62"/>
                <a:gd name="T22" fmla="*/ 3 w 63"/>
                <a:gd name="T23" fmla="*/ 45 h 62"/>
                <a:gd name="T24" fmla="*/ 0 w 63"/>
                <a:gd name="T25" fmla="*/ 33 h 62"/>
                <a:gd name="T26" fmla="*/ 1 w 63"/>
                <a:gd name="T27" fmla="*/ 21 h 62"/>
                <a:gd name="T28" fmla="*/ 7 w 63"/>
                <a:gd name="T29" fmla="*/ 11 h 62"/>
                <a:gd name="T30" fmla="*/ 16 w 63"/>
                <a:gd name="T31" fmla="*/ 4 h 62"/>
                <a:gd name="T32" fmla="*/ 28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28" y="0"/>
                  </a:moveTo>
                  <a:lnTo>
                    <a:pt x="40" y="1"/>
                  </a:lnTo>
                  <a:lnTo>
                    <a:pt x="50" y="7"/>
                  </a:lnTo>
                  <a:lnTo>
                    <a:pt x="59" y="17"/>
                  </a:lnTo>
                  <a:lnTo>
                    <a:pt x="63" y="29"/>
                  </a:lnTo>
                  <a:lnTo>
                    <a:pt x="61" y="41"/>
                  </a:lnTo>
                  <a:lnTo>
                    <a:pt x="55" y="51"/>
                  </a:lnTo>
                  <a:lnTo>
                    <a:pt x="45" y="59"/>
                  </a:lnTo>
                  <a:lnTo>
                    <a:pt x="33" y="62"/>
                  </a:lnTo>
                  <a:lnTo>
                    <a:pt x="21" y="61"/>
                  </a:lnTo>
                  <a:lnTo>
                    <a:pt x="10" y="55"/>
                  </a:lnTo>
                  <a:lnTo>
                    <a:pt x="3" y="45"/>
                  </a:lnTo>
                  <a:lnTo>
                    <a:pt x="0" y="33"/>
                  </a:lnTo>
                  <a:lnTo>
                    <a:pt x="1" y="21"/>
                  </a:lnTo>
                  <a:lnTo>
                    <a:pt x="7" y="11"/>
                  </a:lnTo>
                  <a:lnTo>
                    <a:pt x="16" y="4"/>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7" name="Freeform 286"/>
            <p:cNvSpPr>
              <a:spLocks/>
            </p:cNvSpPr>
            <p:nvPr/>
          </p:nvSpPr>
          <p:spPr bwMode="auto">
            <a:xfrm>
              <a:off x="2809875" y="1341438"/>
              <a:ext cx="6350" cy="6350"/>
            </a:xfrm>
            <a:custGeom>
              <a:avLst/>
              <a:gdLst>
                <a:gd name="T0" fmla="*/ 30 w 61"/>
                <a:gd name="T1" fmla="*/ 0 h 62"/>
                <a:gd name="T2" fmla="*/ 43 w 61"/>
                <a:gd name="T3" fmla="*/ 3 h 62"/>
                <a:gd name="T4" fmla="*/ 52 w 61"/>
                <a:gd name="T5" fmla="*/ 9 h 62"/>
                <a:gd name="T6" fmla="*/ 59 w 61"/>
                <a:gd name="T7" fmla="*/ 19 h 62"/>
                <a:gd name="T8" fmla="*/ 61 w 61"/>
                <a:gd name="T9" fmla="*/ 31 h 62"/>
                <a:gd name="T10" fmla="*/ 59 w 61"/>
                <a:gd name="T11" fmla="*/ 43 h 62"/>
                <a:gd name="T12" fmla="*/ 52 w 61"/>
                <a:gd name="T13" fmla="*/ 53 h 62"/>
                <a:gd name="T14" fmla="*/ 43 w 61"/>
                <a:gd name="T15" fmla="*/ 60 h 62"/>
                <a:gd name="T16" fmla="*/ 30 w 61"/>
                <a:gd name="T17" fmla="*/ 62 h 62"/>
                <a:gd name="T18" fmla="*/ 18 w 61"/>
                <a:gd name="T19" fmla="*/ 60 h 62"/>
                <a:gd name="T20" fmla="*/ 9 w 61"/>
                <a:gd name="T21" fmla="*/ 53 h 62"/>
                <a:gd name="T22" fmla="*/ 2 w 61"/>
                <a:gd name="T23" fmla="*/ 43 h 62"/>
                <a:gd name="T24" fmla="*/ 0 w 61"/>
                <a:gd name="T25" fmla="*/ 31 h 62"/>
                <a:gd name="T26" fmla="*/ 2 w 61"/>
                <a:gd name="T27" fmla="*/ 19 h 62"/>
                <a:gd name="T28" fmla="*/ 9 w 61"/>
                <a:gd name="T29" fmla="*/ 9 h 62"/>
                <a:gd name="T30" fmla="*/ 18 w 61"/>
                <a:gd name="T31" fmla="*/ 3 h 62"/>
                <a:gd name="T32" fmla="*/ 30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0" y="0"/>
                  </a:moveTo>
                  <a:lnTo>
                    <a:pt x="43" y="3"/>
                  </a:lnTo>
                  <a:lnTo>
                    <a:pt x="52" y="9"/>
                  </a:lnTo>
                  <a:lnTo>
                    <a:pt x="59" y="19"/>
                  </a:lnTo>
                  <a:lnTo>
                    <a:pt x="61" y="31"/>
                  </a:lnTo>
                  <a:lnTo>
                    <a:pt x="59" y="43"/>
                  </a:lnTo>
                  <a:lnTo>
                    <a:pt x="52" y="53"/>
                  </a:lnTo>
                  <a:lnTo>
                    <a:pt x="43"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8" name="Freeform 287"/>
            <p:cNvSpPr>
              <a:spLocks/>
            </p:cNvSpPr>
            <p:nvPr/>
          </p:nvSpPr>
          <p:spPr bwMode="auto">
            <a:xfrm>
              <a:off x="2817813" y="1338263"/>
              <a:ext cx="4763" cy="4763"/>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9" name="Freeform 288"/>
            <p:cNvSpPr>
              <a:spLocks/>
            </p:cNvSpPr>
            <p:nvPr/>
          </p:nvSpPr>
          <p:spPr bwMode="auto">
            <a:xfrm>
              <a:off x="2824163" y="1333500"/>
              <a:ext cx="6350" cy="6350"/>
            </a:xfrm>
            <a:custGeom>
              <a:avLst/>
              <a:gdLst>
                <a:gd name="T0" fmla="*/ 28 w 63"/>
                <a:gd name="T1" fmla="*/ 0 h 62"/>
                <a:gd name="T2" fmla="*/ 39 w 63"/>
                <a:gd name="T3" fmla="*/ 1 h 62"/>
                <a:gd name="T4" fmla="*/ 48 w 63"/>
                <a:gd name="T5" fmla="*/ 4 h 62"/>
                <a:gd name="T6" fmla="*/ 56 w 63"/>
                <a:gd name="T7" fmla="*/ 11 h 62"/>
                <a:gd name="T8" fmla="*/ 58 w 63"/>
                <a:gd name="T9" fmla="*/ 14 h 62"/>
                <a:gd name="T10" fmla="*/ 60 w 63"/>
                <a:gd name="T11" fmla="*/ 17 h 62"/>
                <a:gd name="T12" fmla="*/ 63 w 63"/>
                <a:gd name="T13" fmla="*/ 29 h 62"/>
                <a:gd name="T14" fmla="*/ 62 w 63"/>
                <a:gd name="T15" fmla="*/ 41 h 62"/>
                <a:gd name="T16" fmla="*/ 56 w 63"/>
                <a:gd name="T17" fmla="*/ 51 h 62"/>
                <a:gd name="T18" fmla="*/ 46 w 63"/>
                <a:gd name="T19" fmla="*/ 58 h 62"/>
                <a:gd name="T20" fmla="*/ 34 w 63"/>
                <a:gd name="T21" fmla="*/ 62 h 62"/>
                <a:gd name="T22" fmla="*/ 22 w 63"/>
                <a:gd name="T23" fmla="*/ 60 h 62"/>
                <a:gd name="T24" fmla="*/ 11 w 63"/>
                <a:gd name="T25" fmla="*/ 55 h 62"/>
                <a:gd name="T26" fmla="*/ 4 w 63"/>
                <a:gd name="T27" fmla="*/ 45 h 62"/>
                <a:gd name="T28" fmla="*/ 0 w 63"/>
                <a:gd name="T29" fmla="*/ 33 h 62"/>
                <a:gd name="T30" fmla="*/ 1 w 63"/>
                <a:gd name="T31" fmla="*/ 21 h 62"/>
                <a:gd name="T32" fmla="*/ 7 w 63"/>
                <a:gd name="T33" fmla="*/ 11 h 62"/>
                <a:gd name="T34" fmla="*/ 17 w 63"/>
                <a:gd name="T35" fmla="*/ 3 h 62"/>
                <a:gd name="T36" fmla="*/ 28 w 63"/>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62">
                  <a:moveTo>
                    <a:pt x="28" y="0"/>
                  </a:moveTo>
                  <a:lnTo>
                    <a:pt x="39" y="1"/>
                  </a:lnTo>
                  <a:lnTo>
                    <a:pt x="48" y="4"/>
                  </a:lnTo>
                  <a:lnTo>
                    <a:pt x="56" y="11"/>
                  </a:lnTo>
                  <a:lnTo>
                    <a:pt x="58" y="14"/>
                  </a:lnTo>
                  <a:lnTo>
                    <a:pt x="60" y="17"/>
                  </a:lnTo>
                  <a:lnTo>
                    <a:pt x="63" y="29"/>
                  </a:lnTo>
                  <a:lnTo>
                    <a:pt x="62" y="41"/>
                  </a:lnTo>
                  <a:lnTo>
                    <a:pt x="56" y="51"/>
                  </a:lnTo>
                  <a:lnTo>
                    <a:pt x="46" y="58"/>
                  </a:lnTo>
                  <a:lnTo>
                    <a:pt x="34" y="62"/>
                  </a:lnTo>
                  <a:lnTo>
                    <a:pt x="22" y="60"/>
                  </a:lnTo>
                  <a:lnTo>
                    <a:pt x="11" y="55"/>
                  </a:lnTo>
                  <a:lnTo>
                    <a:pt x="4" y="45"/>
                  </a:lnTo>
                  <a:lnTo>
                    <a:pt x="0" y="33"/>
                  </a:lnTo>
                  <a:lnTo>
                    <a:pt x="1" y="21"/>
                  </a:lnTo>
                  <a:lnTo>
                    <a:pt x="7" y="11"/>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0" name="Freeform 289"/>
            <p:cNvSpPr>
              <a:spLocks/>
            </p:cNvSpPr>
            <p:nvPr/>
          </p:nvSpPr>
          <p:spPr bwMode="auto">
            <a:xfrm>
              <a:off x="2740025" y="1219200"/>
              <a:ext cx="46038" cy="52388"/>
            </a:xfrm>
            <a:custGeom>
              <a:avLst/>
              <a:gdLst>
                <a:gd name="T0" fmla="*/ 278 w 495"/>
                <a:gd name="T1" fmla="*/ 3 h 560"/>
                <a:gd name="T2" fmla="*/ 308 w 495"/>
                <a:gd name="T3" fmla="*/ 14 h 560"/>
                <a:gd name="T4" fmla="*/ 330 w 495"/>
                <a:gd name="T5" fmla="*/ 31 h 560"/>
                <a:gd name="T6" fmla="*/ 340 w 495"/>
                <a:gd name="T7" fmla="*/ 43 h 560"/>
                <a:gd name="T8" fmla="*/ 342 w 495"/>
                <a:gd name="T9" fmla="*/ 45 h 560"/>
                <a:gd name="T10" fmla="*/ 350 w 495"/>
                <a:gd name="T11" fmla="*/ 48 h 560"/>
                <a:gd name="T12" fmla="*/ 361 w 495"/>
                <a:gd name="T13" fmla="*/ 55 h 560"/>
                <a:gd name="T14" fmla="*/ 372 w 495"/>
                <a:gd name="T15" fmla="*/ 70 h 560"/>
                <a:gd name="T16" fmla="*/ 380 w 495"/>
                <a:gd name="T17" fmla="*/ 95 h 560"/>
                <a:gd name="T18" fmla="*/ 381 w 495"/>
                <a:gd name="T19" fmla="*/ 136 h 560"/>
                <a:gd name="T20" fmla="*/ 373 w 495"/>
                <a:gd name="T21" fmla="*/ 179 h 560"/>
                <a:gd name="T22" fmla="*/ 382 w 495"/>
                <a:gd name="T23" fmla="*/ 180 h 560"/>
                <a:gd name="T24" fmla="*/ 388 w 495"/>
                <a:gd name="T25" fmla="*/ 190 h 560"/>
                <a:gd name="T26" fmla="*/ 388 w 495"/>
                <a:gd name="T27" fmla="*/ 211 h 560"/>
                <a:gd name="T28" fmla="*/ 379 w 495"/>
                <a:gd name="T29" fmla="*/ 243 h 560"/>
                <a:gd name="T30" fmla="*/ 369 w 495"/>
                <a:gd name="T31" fmla="*/ 262 h 560"/>
                <a:gd name="T32" fmla="*/ 361 w 495"/>
                <a:gd name="T33" fmla="*/ 268 h 560"/>
                <a:gd name="T34" fmla="*/ 348 w 495"/>
                <a:gd name="T35" fmla="*/ 306 h 560"/>
                <a:gd name="T36" fmla="*/ 337 w 495"/>
                <a:gd name="T37" fmla="*/ 364 h 560"/>
                <a:gd name="T38" fmla="*/ 338 w 495"/>
                <a:gd name="T39" fmla="*/ 367 h 560"/>
                <a:gd name="T40" fmla="*/ 347 w 495"/>
                <a:gd name="T41" fmla="*/ 372 h 560"/>
                <a:gd name="T42" fmla="*/ 373 w 495"/>
                <a:gd name="T43" fmla="*/ 386 h 560"/>
                <a:gd name="T44" fmla="*/ 412 w 495"/>
                <a:gd name="T45" fmla="*/ 408 h 560"/>
                <a:gd name="T46" fmla="*/ 457 w 495"/>
                <a:gd name="T47" fmla="*/ 438 h 560"/>
                <a:gd name="T48" fmla="*/ 486 w 495"/>
                <a:gd name="T49" fmla="*/ 460 h 560"/>
                <a:gd name="T50" fmla="*/ 495 w 495"/>
                <a:gd name="T51" fmla="*/ 470 h 560"/>
                <a:gd name="T52" fmla="*/ 423 w 495"/>
                <a:gd name="T53" fmla="*/ 518 h 560"/>
                <a:gd name="T54" fmla="*/ 339 w 495"/>
                <a:gd name="T55" fmla="*/ 548 h 560"/>
                <a:gd name="T56" fmla="*/ 247 w 495"/>
                <a:gd name="T57" fmla="*/ 560 h 560"/>
                <a:gd name="T58" fmla="*/ 156 w 495"/>
                <a:gd name="T59" fmla="*/ 548 h 560"/>
                <a:gd name="T60" fmla="*/ 73 w 495"/>
                <a:gd name="T61" fmla="*/ 517 h 560"/>
                <a:gd name="T62" fmla="*/ 0 w 495"/>
                <a:gd name="T63" fmla="*/ 469 h 560"/>
                <a:gd name="T64" fmla="*/ 10 w 495"/>
                <a:gd name="T65" fmla="*/ 459 h 560"/>
                <a:gd name="T66" fmla="*/ 39 w 495"/>
                <a:gd name="T67" fmla="*/ 438 h 560"/>
                <a:gd name="T68" fmla="*/ 84 w 495"/>
                <a:gd name="T69" fmla="*/ 408 h 560"/>
                <a:gd name="T70" fmla="*/ 123 w 495"/>
                <a:gd name="T71" fmla="*/ 386 h 560"/>
                <a:gd name="T72" fmla="*/ 149 w 495"/>
                <a:gd name="T73" fmla="*/ 371 h 560"/>
                <a:gd name="T74" fmla="*/ 158 w 495"/>
                <a:gd name="T75" fmla="*/ 367 h 560"/>
                <a:gd name="T76" fmla="*/ 159 w 495"/>
                <a:gd name="T77" fmla="*/ 364 h 560"/>
                <a:gd name="T78" fmla="*/ 148 w 495"/>
                <a:gd name="T79" fmla="*/ 307 h 560"/>
                <a:gd name="T80" fmla="*/ 135 w 495"/>
                <a:gd name="T81" fmla="*/ 269 h 560"/>
                <a:gd name="T82" fmla="*/ 127 w 495"/>
                <a:gd name="T83" fmla="*/ 263 h 560"/>
                <a:gd name="T84" fmla="*/ 117 w 495"/>
                <a:gd name="T85" fmla="*/ 244 h 560"/>
                <a:gd name="T86" fmla="*/ 108 w 495"/>
                <a:gd name="T87" fmla="*/ 211 h 560"/>
                <a:gd name="T88" fmla="*/ 107 w 495"/>
                <a:gd name="T89" fmla="*/ 190 h 560"/>
                <a:gd name="T90" fmla="*/ 114 w 495"/>
                <a:gd name="T91" fmla="*/ 181 h 560"/>
                <a:gd name="T92" fmla="*/ 123 w 495"/>
                <a:gd name="T93" fmla="*/ 179 h 560"/>
                <a:gd name="T94" fmla="*/ 116 w 495"/>
                <a:gd name="T95" fmla="*/ 142 h 560"/>
                <a:gd name="T96" fmla="*/ 118 w 495"/>
                <a:gd name="T97" fmla="*/ 104 h 560"/>
                <a:gd name="T98" fmla="*/ 137 w 495"/>
                <a:gd name="T99" fmla="*/ 63 h 560"/>
                <a:gd name="T100" fmla="*/ 166 w 495"/>
                <a:gd name="T101" fmla="*/ 33 h 560"/>
                <a:gd name="T102" fmla="*/ 197 w 495"/>
                <a:gd name="T103" fmla="*/ 12 h 560"/>
                <a:gd name="T104" fmla="*/ 225 w 495"/>
                <a:gd name="T105" fmla="*/ 2 h 560"/>
                <a:gd name="T106" fmla="*/ 260 w 495"/>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0">
                  <a:moveTo>
                    <a:pt x="260" y="0"/>
                  </a:moveTo>
                  <a:lnTo>
                    <a:pt x="278" y="3"/>
                  </a:lnTo>
                  <a:lnTo>
                    <a:pt x="294" y="8"/>
                  </a:lnTo>
                  <a:lnTo>
                    <a:pt x="308" y="14"/>
                  </a:lnTo>
                  <a:lnTo>
                    <a:pt x="321" y="23"/>
                  </a:lnTo>
                  <a:lnTo>
                    <a:pt x="330" y="31"/>
                  </a:lnTo>
                  <a:lnTo>
                    <a:pt x="336" y="38"/>
                  </a:lnTo>
                  <a:lnTo>
                    <a:pt x="340" y="43"/>
                  </a:lnTo>
                  <a:lnTo>
                    <a:pt x="341" y="45"/>
                  </a:lnTo>
                  <a:lnTo>
                    <a:pt x="342" y="45"/>
                  </a:lnTo>
                  <a:lnTo>
                    <a:pt x="345" y="46"/>
                  </a:lnTo>
                  <a:lnTo>
                    <a:pt x="350" y="48"/>
                  </a:lnTo>
                  <a:lnTo>
                    <a:pt x="355" y="50"/>
                  </a:lnTo>
                  <a:lnTo>
                    <a:pt x="361" y="55"/>
                  </a:lnTo>
                  <a:lnTo>
                    <a:pt x="366" y="61"/>
                  </a:lnTo>
                  <a:lnTo>
                    <a:pt x="372" y="70"/>
                  </a:lnTo>
                  <a:lnTo>
                    <a:pt x="376" y="81"/>
                  </a:lnTo>
                  <a:lnTo>
                    <a:pt x="380" y="95"/>
                  </a:lnTo>
                  <a:lnTo>
                    <a:pt x="381" y="114"/>
                  </a:lnTo>
                  <a:lnTo>
                    <a:pt x="381" y="136"/>
                  </a:lnTo>
                  <a:lnTo>
                    <a:pt x="377" y="161"/>
                  </a:lnTo>
                  <a:lnTo>
                    <a:pt x="373" y="179"/>
                  </a:lnTo>
                  <a:lnTo>
                    <a:pt x="377" y="179"/>
                  </a:lnTo>
                  <a:lnTo>
                    <a:pt x="382" y="180"/>
                  </a:lnTo>
                  <a:lnTo>
                    <a:pt x="386" y="184"/>
                  </a:lnTo>
                  <a:lnTo>
                    <a:pt x="388" y="190"/>
                  </a:lnTo>
                  <a:lnTo>
                    <a:pt x="389" y="199"/>
                  </a:lnTo>
                  <a:lnTo>
                    <a:pt x="388" y="211"/>
                  </a:lnTo>
                  <a:lnTo>
                    <a:pt x="384" y="227"/>
                  </a:lnTo>
                  <a:lnTo>
                    <a:pt x="379" y="243"/>
                  </a:lnTo>
                  <a:lnTo>
                    <a:pt x="374" y="255"/>
                  </a:lnTo>
                  <a:lnTo>
                    <a:pt x="369" y="262"/>
                  </a:lnTo>
                  <a:lnTo>
                    <a:pt x="365" y="267"/>
                  </a:lnTo>
                  <a:lnTo>
                    <a:pt x="361" y="268"/>
                  </a:lnTo>
                  <a:lnTo>
                    <a:pt x="356" y="287"/>
                  </a:lnTo>
                  <a:lnTo>
                    <a:pt x="348" y="306"/>
                  </a:lnTo>
                  <a:lnTo>
                    <a:pt x="337" y="324"/>
                  </a:lnTo>
                  <a:lnTo>
                    <a:pt x="337" y="364"/>
                  </a:lnTo>
                  <a:lnTo>
                    <a:pt x="337" y="366"/>
                  </a:lnTo>
                  <a:lnTo>
                    <a:pt x="338" y="367"/>
                  </a:lnTo>
                  <a:lnTo>
                    <a:pt x="339" y="368"/>
                  </a:lnTo>
                  <a:lnTo>
                    <a:pt x="347" y="372"/>
                  </a:lnTo>
                  <a:lnTo>
                    <a:pt x="358" y="378"/>
                  </a:lnTo>
                  <a:lnTo>
                    <a:pt x="373" y="386"/>
                  </a:lnTo>
                  <a:lnTo>
                    <a:pt x="391" y="396"/>
                  </a:lnTo>
                  <a:lnTo>
                    <a:pt x="412" y="408"/>
                  </a:lnTo>
                  <a:lnTo>
                    <a:pt x="434" y="422"/>
                  </a:lnTo>
                  <a:lnTo>
                    <a:pt x="457" y="438"/>
                  </a:lnTo>
                  <a:lnTo>
                    <a:pt x="481" y="456"/>
                  </a:lnTo>
                  <a:lnTo>
                    <a:pt x="486" y="460"/>
                  </a:lnTo>
                  <a:lnTo>
                    <a:pt x="491" y="465"/>
                  </a:lnTo>
                  <a:lnTo>
                    <a:pt x="495" y="470"/>
                  </a:lnTo>
                  <a:lnTo>
                    <a:pt x="461" y="496"/>
                  </a:lnTo>
                  <a:lnTo>
                    <a:pt x="423" y="518"/>
                  </a:lnTo>
                  <a:lnTo>
                    <a:pt x="382" y="535"/>
                  </a:lnTo>
                  <a:lnTo>
                    <a:pt x="339" y="548"/>
                  </a:lnTo>
                  <a:lnTo>
                    <a:pt x="294" y="557"/>
                  </a:lnTo>
                  <a:lnTo>
                    <a:pt x="247" y="560"/>
                  </a:lnTo>
                  <a:lnTo>
                    <a:pt x="202" y="557"/>
                  </a:lnTo>
                  <a:lnTo>
                    <a:pt x="156" y="548"/>
                  </a:lnTo>
                  <a:lnTo>
                    <a:pt x="114" y="535"/>
                  </a:lnTo>
                  <a:lnTo>
                    <a:pt x="73" y="517"/>
                  </a:lnTo>
                  <a:lnTo>
                    <a:pt x="35" y="495"/>
                  </a:lnTo>
                  <a:lnTo>
                    <a:pt x="0" y="469"/>
                  </a:lnTo>
                  <a:lnTo>
                    <a:pt x="5" y="464"/>
                  </a:lnTo>
                  <a:lnTo>
                    <a:pt x="10" y="459"/>
                  </a:lnTo>
                  <a:lnTo>
                    <a:pt x="15" y="455"/>
                  </a:lnTo>
                  <a:lnTo>
                    <a:pt x="39" y="438"/>
                  </a:lnTo>
                  <a:lnTo>
                    <a:pt x="62" y="422"/>
                  </a:lnTo>
                  <a:lnTo>
                    <a:pt x="84" y="408"/>
                  </a:lnTo>
                  <a:lnTo>
                    <a:pt x="105" y="396"/>
                  </a:lnTo>
                  <a:lnTo>
                    <a:pt x="123" y="386"/>
                  </a:lnTo>
                  <a:lnTo>
                    <a:pt x="138" y="377"/>
                  </a:lnTo>
                  <a:lnTo>
                    <a:pt x="149" y="371"/>
                  </a:lnTo>
                  <a:lnTo>
                    <a:pt x="156" y="368"/>
                  </a:lnTo>
                  <a:lnTo>
                    <a:pt x="158" y="367"/>
                  </a:lnTo>
                  <a:lnTo>
                    <a:pt x="159" y="366"/>
                  </a:lnTo>
                  <a:lnTo>
                    <a:pt x="159" y="364"/>
                  </a:lnTo>
                  <a:lnTo>
                    <a:pt x="159" y="326"/>
                  </a:lnTo>
                  <a:lnTo>
                    <a:pt x="148" y="307"/>
                  </a:lnTo>
                  <a:lnTo>
                    <a:pt x="140" y="288"/>
                  </a:lnTo>
                  <a:lnTo>
                    <a:pt x="135" y="269"/>
                  </a:lnTo>
                  <a:lnTo>
                    <a:pt x="131" y="267"/>
                  </a:lnTo>
                  <a:lnTo>
                    <a:pt x="127" y="263"/>
                  </a:lnTo>
                  <a:lnTo>
                    <a:pt x="122" y="256"/>
                  </a:lnTo>
                  <a:lnTo>
                    <a:pt x="117" y="244"/>
                  </a:lnTo>
                  <a:lnTo>
                    <a:pt x="111" y="228"/>
                  </a:lnTo>
                  <a:lnTo>
                    <a:pt x="108" y="211"/>
                  </a:lnTo>
                  <a:lnTo>
                    <a:pt x="106" y="199"/>
                  </a:lnTo>
                  <a:lnTo>
                    <a:pt x="107" y="190"/>
                  </a:lnTo>
                  <a:lnTo>
                    <a:pt x="110" y="184"/>
                  </a:lnTo>
                  <a:lnTo>
                    <a:pt x="114" y="181"/>
                  </a:lnTo>
                  <a:lnTo>
                    <a:pt x="118" y="179"/>
                  </a:lnTo>
                  <a:lnTo>
                    <a:pt x="123" y="179"/>
                  </a:lnTo>
                  <a:lnTo>
                    <a:pt x="118" y="162"/>
                  </a:lnTo>
                  <a:lnTo>
                    <a:pt x="116" y="142"/>
                  </a:lnTo>
                  <a:lnTo>
                    <a:pt x="115" y="124"/>
                  </a:lnTo>
                  <a:lnTo>
                    <a:pt x="118" y="104"/>
                  </a:lnTo>
                  <a:lnTo>
                    <a:pt x="126" y="82"/>
                  </a:lnTo>
                  <a:lnTo>
                    <a:pt x="137" y="63"/>
                  </a:lnTo>
                  <a:lnTo>
                    <a:pt x="151" y="47"/>
                  </a:lnTo>
                  <a:lnTo>
                    <a:pt x="166" y="33"/>
                  </a:lnTo>
                  <a:lnTo>
                    <a:pt x="182" y="21"/>
                  </a:lnTo>
                  <a:lnTo>
                    <a:pt x="197" y="12"/>
                  </a:lnTo>
                  <a:lnTo>
                    <a:pt x="213" y="6"/>
                  </a:lnTo>
                  <a:lnTo>
                    <a:pt x="225" y="2"/>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1" name="Freeform 290"/>
            <p:cNvSpPr>
              <a:spLocks/>
            </p:cNvSpPr>
            <p:nvPr/>
          </p:nvSpPr>
          <p:spPr bwMode="auto">
            <a:xfrm>
              <a:off x="2740025" y="1476375"/>
              <a:ext cx="46038" cy="52388"/>
            </a:xfrm>
            <a:custGeom>
              <a:avLst/>
              <a:gdLst>
                <a:gd name="T0" fmla="*/ 278 w 495"/>
                <a:gd name="T1" fmla="*/ 3 h 561"/>
                <a:gd name="T2" fmla="*/ 308 w 495"/>
                <a:gd name="T3" fmla="*/ 14 h 561"/>
                <a:gd name="T4" fmla="*/ 330 w 495"/>
                <a:gd name="T5" fmla="*/ 32 h 561"/>
                <a:gd name="T6" fmla="*/ 340 w 495"/>
                <a:gd name="T7" fmla="*/ 44 h 561"/>
                <a:gd name="T8" fmla="*/ 342 w 495"/>
                <a:gd name="T9" fmla="*/ 46 h 561"/>
                <a:gd name="T10" fmla="*/ 350 w 495"/>
                <a:gd name="T11" fmla="*/ 48 h 561"/>
                <a:gd name="T12" fmla="*/ 361 w 495"/>
                <a:gd name="T13" fmla="*/ 55 h 561"/>
                <a:gd name="T14" fmla="*/ 372 w 495"/>
                <a:gd name="T15" fmla="*/ 70 h 561"/>
                <a:gd name="T16" fmla="*/ 380 w 495"/>
                <a:gd name="T17" fmla="*/ 96 h 561"/>
                <a:gd name="T18" fmla="*/ 381 w 495"/>
                <a:gd name="T19" fmla="*/ 135 h 561"/>
                <a:gd name="T20" fmla="*/ 373 w 495"/>
                <a:gd name="T21" fmla="*/ 178 h 561"/>
                <a:gd name="T22" fmla="*/ 382 w 495"/>
                <a:gd name="T23" fmla="*/ 180 h 561"/>
                <a:gd name="T24" fmla="*/ 388 w 495"/>
                <a:gd name="T25" fmla="*/ 189 h 561"/>
                <a:gd name="T26" fmla="*/ 388 w 495"/>
                <a:gd name="T27" fmla="*/ 211 h 561"/>
                <a:gd name="T28" fmla="*/ 379 w 495"/>
                <a:gd name="T29" fmla="*/ 244 h 561"/>
                <a:gd name="T30" fmla="*/ 369 w 495"/>
                <a:gd name="T31" fmla="*/ 263 h 561"/>
                <a:gd name="T32" fmla="*/ 361 w 495"/>
                <a:gd name="T33" fmla="*/ 269 h 561"/>
                <a:gd name="T34" fmla="*/ 348 w 495"/>
                <a:gd name="T35" fmla="*/ 307 h 561"/>
                <a:gd name="T36" fmla="*/ 337 w 495"/>
                <a:gd name="T37" fmla="*/ 364 h 561"/>
                <a:gd name="T38" fmla="*/ 338 w 495"/>
                <a:gd name="T39" fmla="*/ 367 h 561"/>
                <a:gd name="T40" fmla="*/ 347 w 495"/>
                <a:gd name="T41" fmla="*/ 372 h 561"/>
                <a:gd name="T42" fmla="*/ 373 w 495"/>
                <a:gd name="T43" fmla="*/ 386 h 561"/>
                <a:gd name="T44" fmla="*/ 412 w 495"/>
                <a:gd name="T45" fmla="*/ 408 h 561"/>
                <a:gd name="T46" fmla="*/ 457 w 495"/>
                <a:gd name="T47" fmla="*/ 438 h 561"/>
                <a:gd name="T48" fmla="*/ 485 w 495"/>
                <a:gd name="T49" fmla="*/ 460 h 561"/>
                <a:gd name="T50" fmla="*/ 492 w 495"/>
                <a:gd name="T51" fmla="*/ 467 h 561"/>
                <a:gd name="T52" fmla="*/ 460 w 495"/>
                <a:gd name="T53" fmla="*/ 497 h 561"/>
                <a:gd name="T54" fmla="*/ 381 w 495"/>
                <a:gd name="T55" fmla="*/ 537 h 561"/>
                <a:gd name="T56" fmla="*/ 293 w 495"/>
                <a:gd name="T57" fmla="*/ 558 h 561"/>
                <a:gd name="T58" fmla="*/ 202 w 495"/>
                <a:gd name="T59" fmla="*/ 558 h 561"/>
                <a:gd name="T60" fmla="*/ 114 w 495"/>
                <a:gd name="T61" fmla="*/ 537 h 561"/>
                <a:gd name="T62" fmla="*/ 35 w 495"/>
                <a:gd name="T63" fmla="*/ 497 h 561"/>
                <a:gd name="T64" fmla="*/ 5 w 495"/>
                <a:gd name="T65" fmla="*/ 466 h 561"/>
                <a:gd name="T66" fmla="*/ 15 w 495"/>
                <a:gd name="T67" fmla="*/ 456 h 561"/>
                <a:gd name="T68" fmla="*/ 62 w 495"/>
                <a:gd name="T69" fmla="*/ 423 h 561"/>
                <a:gd name="T70" fmla="*/ 105 w 495"/>
                <a:gd name="T71" fmla="*/ 397 h 561"/>
                <a:gd name="T72" fmla="*/ 138 w 495"/>
                <a:gd name="T73" fmla="*/ 379 h 561"/>
                <a:gd name="T74" fmla="*/ 156 w 495"/>
                <a:gd name="T75" fmla="*/ 369 h 561"/>
                <a:gd name="T76" fmla="*/ 159 w 495"/>
                <a:gd name="T77" fmla="*/ 367 h 561"/>
                <a:gd name="T78" fmla="*/ 159 w 495"/>
                <a:gd name="T79" fmla="*/ 326 h 561"/>
                <a:gd name="T80" fmla="*/ 140 w 495"/>
                <a:gd name="T81" fmla="*/ 288 h 561"/>
                <a:gd name="T82" fmla="*/ 131 w 495"/>
                <a:gd name="T83" fmla="*/ 268 h 561"/>
                <a:gd name="T84" fmla="*/ 122 w 495"/>
                <a:gd name="T85" fmla="*/ 256 h 561"/>
                <a:gd name="T86" fmla="*/ 111 w 495"/>
                <a:gd name="T87" fmla="*/ 227 h 561"/>
                <a:gd name="T88" fmla="*/ 106 w 495"/>
                <a:gd name="T89" fmla="*/ 199 h 561"/>
                <a:gd name="T90" fmla="*/ 110 w 495"/>
                <a:gd name="T91" fmla="*/ 184 h 561"/>
                <a:gd name="T92" fmla="*/ 118 w 495"/>
                <a:gd name="T93" fmla="*/ 179 h 561"/>
                <a:gd name="T94" fmla="*/ 118 w 495"/>
                <a:gd name="T95" fmla="*/ 162 h 561"/>
                <a:gd name="T96" fmla="*/ 115 w 495"/>
                <a:gd name="T97" fmla="*/ 123 h 561"/>
                <a:gd name="T98" fmla="*/ 126 w 495"/>
                <a:gd name="T99" fmla="*/ 83 h 561"/>
                <a:gd name="T100" fmla="*/ 151 w 495"/>
                <a:gd name="T101" fmla="*/ 47 h 561"/>
                <a:gd name="T102" fmla="*/ 182 w 495"/>
                <a:gd name="T103" fmla="*/ 22 h 561"/>
                <a:gd name="T104" fmla="*/ 213 w 495"/>
                <a:gd name="T105" fmla="*/ 5 h 561"/>
                <a:gd name="T106" fmla="*/ 239 w 495"/>
                <a:gd name="T107" fmla="*/ 0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1">
                  <a:moveTo>
                    <a:pt x="260" y="0"/>
                  </a:moveTo>
                  <a:lnTo>
                    <a:pt x="278" y="3"/>
                  </a:lnTo>
                  <a:lnTo>
                    <a:pt x="294" y="8"/>
                  </a:lnTo>
                  <a:lnTo>
                    <a:pt x="308" y="14"/>
                  </a:lnTo>
                  <a:lnTo>
                    <a:pt x="321" y="24"/>
                  </a:lnTo>
                  <a:lnTo>
                    <a:pt x="330" y="32"/>
                  </a:lnTo>
                  <a:lnTo>
                    <a:pt x="336" y="39"/>
                  </a:lnTo>
                  <a:lnTo>
                    <a:pt x="340" y="44"/>
                  </a:lnTo>
                  <a:lnTo>
                    <a:pt x="341" y="46"/>
                  </a:lnTo>
                  <a:lnTo>
                    <a:pt x="342" y="46"/>
                  </a:lnTo>
                  <a:lnTo>
                    <a:pt x="345" y="47"/>
                  </a:lnTo>
                  <a:lnTo>
                    <a:pt x="350" y="48"/>
                  </a:lnTo>
                  <a:lnTo>
                    <a:pt x="355" y="51"/>
                  </a:lnTo>
                  <a:lnTo>
                    <a:pt x="361" y="55"/>
                  </a:lnTo>
                  <a:lnTo>
                    <a:pt x="366" y="62"/>
                  </a:lnTo>
                  <a:lnTo>
                    <a:pt x="372" y="70"/>
                  </a:lnTo>
                  <a:lnTo>
                    <a:pt x="376" y="82"/>
                  </a:lnTo>
                  <a:lnTo>
                    <a:pt x="380" y="96"/>
                  </a:lnTo>
                  <a:lnTo>
                    <a:pt x="381" y="114"/>
                  </a:lnTo>
                  <a:lnTo>
                    <a:pt x="381" y="135"/>
                  </a:lnTo>
                  <a:lnTo>
                    <a:pt x="377" y="161"/>
                  </a:lnTo>
                  <a:lnTo>
                    <a:pt x="373" y="178"/>
                  </a:lnTo>
                  <a:lnTo>
                    <a:pt x="377" y="179"/>
                  </a:lnTo>
                  <a:lnTo>
                    <a:pt x="382" y="180"/>
                  </a:lnTo>
                  <a:lnTo>
                    <a:pt x="386" y="184"/>
                  </a:lnTo>
                  <a:lnTo>
                    <a:pt x="388" y="189"/>
                  </a:lnTo>
                  <a:lnTo>
                    <a:pt x="389" y="198"/>
                  </a:lnTo>
                  <a:lnTo>
                    <a:pt x="388" y="211"/>
                  </a:lnTo>
                  <a:lnTo>
                    <a:pt x="384" y="227"/>
                  </a:lnTo>
                  <a:lnTo>
                    <a:pt x="379" y="244"/>
                  </a:lnTo>
                  <a:lnTo>
                    <a:pt x="374" y="256"/>
                  </a:lnTo>
                  <a:lnTo>
                    <a:pt x="369" y="263"/>
                  </a:lnTo>
                  <a:lnTo>
                    <a:pt x="365" y="267"/>
                  </a:lnTo>
                  <a:lnTo>
                    <a:pt x="361" y="269"/>
                  </a:lnTo>
                  <a:lnTo>
                    <a:pt x="356" y="287"/>
                  </a:lnTo>
                  <a:lnTo>
                    <a:pt x="348" y="307"/>
                  </a:lnTo>
                  <a:lnTo>
                    <a:pt x="337" y="325"/>
                  </a:lnTo>
                  <a:lnTo>
                    <a:pt x="337" y="364"/>
                  </a:lnTo>
                  <a:lnTo>
                    <a:pt x="337" y="366"/>
                  </a:lnTo>
                  <a:lnTo>
                    <a:pt x="338" y="367"/>
                  </a:lnTo>
                  <a:lnTo>
                    <a:pt x="339" y="368"/>
                  </a:lnTo>
                  <a:lnTo>
                    <a:pt x="347" y="372"/>
                  </a:lnTo>
                  <a:lnTo>
                    <a:pt x="358" y="378"/>
                  </a:lnTo>
                  <a:lnTo>
                    <a:pt x="373" y="386"/>
                  </a:lnTo>
                  <a:lnTo>
                    <a:pt x="391" y="396"/>
                  </a:lnTo>
                  <a:lnTo>
                    <a:pt x="412" y="408"/>
                  </a:lnTo>
                  <a:lnTo>
                    <a:pt x="434" y="422"/>
                  </a:lnTo>
                  <a:lnTo>
                    <a:pt x="457" y="438"/>
                  </a:lnTo>
                  <a:lnTo>
                    <a:pt x="481" y="455"/>
                  </a:lnTo>
                  <a:lnTo>
                    <a:pt x="485" y="460"/>
                  </a:lnTo>
                  <a:lnTo>
                    <a:pt x="488" y="463"/>
                  </a:lnTo>
                  <a:lnTo>
                    <a:pt x="492" y="467"/>
                  </a:lnTo>
                  <a:lnTo>
                    <a:pt x="495" y="471"/>
                  </a:lnTo>
                  <a:lnTo>
                    <a:pt x="460" y="497"/>
                  </a:lnTo>
                  <a:lnTo>
                    <a:pt x="422" y="519"/>
                  </a:lnTo>
                  <a:lnTo>
                    <a:pt x="381" y="537"/>
                  </a:lnTo>
                  <a:lnTo>
                    <a:pt x="339" y="550"/>
                  </a:lnTo>
                  <a:lnTo>
                    <a:pt x="293" y="558"/>
                  </a:lnTo>
                  <a:lnTo>
                    <a:pt x="247" y="561"/>
                  </a:lnTo>
                  <a:lnTo>
                    <a:pt x="202" y="558"/>
                  </a:lnTo>
                  <a:lnTo>
                    <a:pt x="156" y="550"/>
                  </a:lnTo>
                  <a:lnTo>
                    <a:pt x="114" y="537"/>
                  </a:lnTo>
                  <a:lnTo>
                    <a:pt x="73" y="519"/>
                  </a:lnTo>
                  <a:lnTo>
                    <a:pt x="35" y="497"/>
                  </a:lnTo>
                  <a:lnTo>
                    <a:pt x="0" y="471"/>
                  </a:lnTo>
                  <a:lnTo>
                    <a:pt x="5" y="466"/>
                  </a:lnTo>
                  <a:lnTo>
                    <a:pt x="10" y="461"/>
                  </a:lnTo>
                  <a:lnTo>
                    <a:pt x="15" y="456"/>
                  </a:lnTo>
                  <a:lnTo>
                    <a:pt x="39" y="439"/>
                  </a:lnTo>
                  <a:lnTo>
                    <a:pt x="62" y="423"/>
                  </a:lnTo>
                  <a:lnTo>
                    <a:pt x="84" y="409"/>
                  </a:lnTo>
                  <a:lnTo>
                    <a:pt x="105" y="397"/>
                  </a:lnTo>
                  <a:lnTo>
                    <a:pt x="123" y="387"/>
                  </a:lnTo>
                  <a:lnTo>
                    <a:pt x="138" y="379"/>
                  </a:lnTo>
                  <a:lnTo>
                    <a:pt x="149" y="373"/>
                  </a:lnTo>
                  <a:lnTo>
                    <a:pt x="156" y="369"/>
                  </a:lnTo>
                  <a:lnTo>
                    <a:pt x="158" y="368"/>
                  </a:lnTo>
                  <a:lnTo>
                    <a:pt x="159" y="367"/>
                  </a:lnTo>
                  <a:lnTo>
                    <a:pt x="159" y="365"/>
                  </a:lnTo>
                  <a:lnTo>
                    <a:pt x="159" y="326"/>
                  </a:lnTo>
                  <a:lnTo>
                    <a:pt x="148" y="308"/>
                  </a:lnTo>
                  <a:lnTo>
                    <a:pt x="140" y="288"/>
                  </a:lnTo>
                  <a:lnTo>
                    <a:pt x="135" y="269"/>
                  </a:lnTo>
                  <a:lnTo>
                    <a:pt x="131" y="268"/>
                  </a:lnTo>
                  <a:lnTo>
                    <a:pt x="127" y="264"/>
                  </a:lnTo>
                  <a:lnTo>
                    <a:pt x="122" y="256"/>
                  </a:lnTo>
                  <a:lnTo>
                    <a:pt x="117" y="245"/>
                  </a:lnTo>
                  <a:lnTo>
                    <a:pt x="111" y="227"/>
                  </a:lnTo>
                  <a:lnTo>
                    <a:pt x="108" y="211"/>
                  </a:lnTo>
                  <a:lnTo>
                    <a:pt x="106" y="199"/>
                  </a:lnTo>
                  <a:lnTo>
                    <a:pt x="107" y="190"/>
                  </a:lnTo>
                  <a:lnTo>
                    <a:pt x="110" y="184"/>
                  </a:lnTo>
                  <a:lnTo>
                    <a:pt x="114" y="181"/>
                  </a:lnTo>
                  <a:lnTo>
                    <a:pt x="118" y="179"/>
                  </a:lnTo>
                  <a:lnTo>
                    <a:pt x="123" y="179"/>
                  </a:lnTo>
                  <a:lnTo>
                    <a:pt x="118" y="162"/>
                  </a:lnTo>
                  <a:lnTo>
                    <a:pt x="116" y="142"/>
                  </a:lnTo>
                  <a:lnTo>
                    <a:pt x="115" y="123"/>
                  </a:lnTo>
                  <a:lnTo>
                    <a:pt x="118" y="105"/>
                  </a:lnTo>
                  <a:lnTo>
                    <a:pt x="126" y="83"/>
                  </a:lnTo>
                  <a:lnTo>
                    <a:pt x="137" y="64"/>
                  </a:lnTo>
                  <a:lnTo>
                    <a:pt x="151" y="47"/>
                  </a:lnTo>
                  <a:lnTo>
                    <a:pt x="166" y="33"/>
                  </a:lnTo>
                  <a:lnTo>
                    <a:pt x="182" y="22"/>
                  </a:lnTo>
                  <a:lnTo>
                    <a:pt x="197" y="12"/>
                  </a:lnTo>
                  <a:lnTo>
                    <a:pt x="213" y="5"/>
                  </a:lnTo>
                  <a:lnTo>
                    <a:pt x="225" y="2"/>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2" name="Freeform 291"/>
            <p:cNvSpPr>
              <a:spLocks/>
            </p:cNvSpPr>
            <p:nvPr/>
          </p:nvSpPr>
          <p:spPr bwMode="auto">
            <a:xfrm>
              <a:off x="2854325" y="1390650"/>
              <a:ext cx="46038" cy="50800"/>
            </a:xfrm>
            <a:custGeom>
              <a:avLst/>
              <a:gdLst>
                <a:gd name="T0" fmla="*/ 279 w 496"/>
                <a:gd name="T1" fmla="*/ 2 h 560"/>
                <a:gd name="T2" fmla="*/ 308 w 496"/>
                <a:gd name="T3" fmla="*/ 14 h 560"/>
                <a:gd name="T4" fmla="*/ 330 w 496"/>
                <a:gd name="T5" fmla="*/ 31 h 560"/>
                <a:gd name="T6" fmla="*/ 341 w 496"/>
                <a:gd name="T7" fmla="*/ 43 h 560"/>
                <a:gd name="T8" fmla="*/ 343 w 496"/>
                <a:gd name="T9" fmla="*/ 45 h 560"/>
                <a:gd name="T10" fmla="*/ 350 w 496"/>
                <a:gd name="T11" fmla="*/ 47 h 560"/>
                <a:gd name="T12" fmla="*/ 361 w 496"/>
                <a:gd name="T13" fmla="*/ 55 h 560"/>
                <a:gd name="T14" fmla="*/ 373 w 496"/>
                <a:gd name="T15" fmla="*/ 70 h 560"/>
                <a:gd name="T16" fmla="*/ 381 w 496"/>
                <a:gd name="T17" fmla="*/ 96 h 560"/>
                <a:gd name="T18" fmla="*/ 382 w 496"/>
                <a:gd name="T19" fmla="*/ 135 h 560"/>
                <a:gd name="T20" fmla="*/ 374 w 496"/>
                <a:gd name="T21" fmla="*/ 178 h 560"/>
                <a:gd name="T22" fmla="*/ 383 w 496"/>
                <a:gd name="T23" fmla="*/ 180 h 560"/>
                <a:gd name="T24" fmla="*/ 389 w 496"/>
                <a:gd name="T25" fmla="*/ 189 h 560"/>
                <a:gd name="T26" fmla="*/ 389 w 496"/>
                <a:gd name="T27" fmla="*/ 210 h 560"/>
                <a:gd name="T28" fmla="*/ 380 w 496"/>
                <a:gd name="T29" fmla="*/ 243 h 560"/>
                <a:gd name="T30" fmla="*/ 370 w 496"/>
                <a:gd name="T31" fmla="*/ 262 h 560"/>
                <a:gd name="T32" fmla="*/ 362 w 496"/>
                <a:gd name="T33" fmla="*/ 267 h 560"/>
                <a:gd name="T34" fmla="*/ 349 w 496"/>
                <a:gd name="T35" fmla="*/ 306 h 560"/>
                <a:gd name="T36" fmla="*/ 336 w 496"/>
                <a:gd name="T37" fmla="*/ 364 h 560"/>
                <a:gd name="T38" fmla="*/ 339 w 496"/>
                <a:gd name="T39" fmla="*/ 367 h 560"/>
                <a:gd name="T40" fmla="*/ 348 w 496"/>
                <a:gd name="T41" fmla="*/ 372 h 560"/>
                <a:gd name="T42" fmla="*/ 374 w 496"/>
                <a:gd name="T43" fmla="*/ 386 h 560"/>
                <a:gd name="T44" fmla="*/ 412 w 496"/>
                <a:gd name="T45" fmla="*/ 408 h 560"/>
                <a:gd name="T46" fmla="*/ 458 w 496"/>
                <a:gd name="T47" fmla="*/ 438 h 560"/>
                <a:gd name="T48" fmla="*/ 487 w 496"/>
                <a:gd name="T49" fmla="*/ 459 h 560"/>
                <a:gd name="T50" fmla="*/ 496 w 496"/>
                <a:gd name="T51" fmla="*/ 470 h 560"/>
                <a:gd name="T52" fmla="*/ 422 w 496"/>
                <a:gd name="T53" fmla="*/ 519 h 560"/>
                <a:gd name="T54" fmla="*/ 340 w 496"/>
                <a:gd name="T55" fmla="*/ 550 h 560"/>
                <a:gd name="T56" fmla="*/ 248 w 496"/>
                <a:gd name="T57" fmla="*/ 560 h 560"/>
                <a:gd name="T58" fmla="*/ 157 w 496"/>
                <a:gd name="T59" fmla="*/ 550 h 560"/>
                <a:gd name="T60" fmla="*/ 74 w 496"/>
                <a:gd name="T61" fmla="*/ 519 h 560"/>
                <a:gd name="T62" fmla="*/ 0 w 496"/>
                <a:gd name="T63" fmla="*/ 470 h 560"/>
                <a:gd name="T64" fmla="*/ 10 w 496"/>
                <a:gd name="T65" fmla="*/ 460 h 560"/>
                <a:gd name="T66" fmla="*/ 40 w 496"/>
                <a:gd name="T67" fmla="*/ 439 h 560"/>
                <a:gd name="T68" fmla="*/ 85 w 496"/>
                <a:gd name="T69" fmla="*/ 409 h 560"/>
                <a:gd name="T70" fmla="*/ 123 w 496"/>
                <a:gd name="T71" fmla="*/ 386 h 560"/>
                <a:gd name="T72" fmla="*/ 150 w 496"/>
                <a:gd name="T73" fmla="*/ 372 h 560"/>
                <a:gd name="T74" fmla="*/ 159 w 496"/>
                <a:gd name="T75" fmla="*/ 368 h 560"/>
                <a:gd name="T76" fmla="*/ 160 w 496"/>
                <a:gd name="T77" fmla="*/ 365 h 560"/>
                <a:gd name="T78" fmla="*/ 149 w 496"/>
                <a:gd name="T79" fmla="*/ 307 h 560"/>
                <a:gd name="T80" fmla="*/ 136 w 496"/>
                <a:gd name="T81" fmla="*/ 268 h 560"/>
                <a:gd name="T82" fmla="*/ 126 w 496"/>
                <a:gd name="T83" fmla="*/ 263 h 560"/>
                <a:gd name="T84" fmla="*/ 117 w 496"/>
                <a:gd name="T85" fmla="*/ 243 h 560"/>
                <a:gd name="T86" fmla="*/ 107 w 496"/>
                <a:gd name="T87" fmla="*/ 211 h 560"/>
                <a:gd name="T88" fmla="*/ 107 w 496"/>
                <a:gd name="T89" fmla="*/ 190 h 560"/>
                <a:gd name="T90" fmla="*/ 114 w 496"/>
                <a:gd name="T91" fmla="*/ 180 h 560"/>
                <a:gd name="T92" fmla="*/ 123 w 496"/>
                <a:gd name="T93" fmla="*/ 179 h 560"/>
                <a:gd name="T94" fmla="*/ 118 w 496"/>
                <a:gd name="T95" fmla="*/ 161 h 560"/>
                <a:gd name="T96" fmla="*/ 115 w 496"/>
                <a:gd name="T97" fmla="*/ 123 h 560"/>
                <a:gd name="T98" fmla="*/ 126 w 496"/>
                <a:gd name="T99" fmla="*/ 83 h 560"/>
                <a:gd name="T100" fmla="*/ 152 w 496"/>
                <a:gd name="T101" fmla="*/ 46 h 560"/>
                <a:gd name="T102" fmla="*/ 183 w 496"/>
                <a:gd name="T103" fmla="*/ 21 h 560"/>
                <a:gd name="T104" fmla="*/ 212 w 496"/>
                <a:gd name="T105" fmla="*/ 5 h 560"/>
                <a:gd name="T106" fmla="*/ 240 w 496"/>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 h="560">
                  <a:moveTo>
                    <a:pt x="261" y="0"/>
                  </a:moveTo>
                  <a:lnTo>
                    <a:pt x="279" y="2"/>
                  </a:lnTo>
                  <a:lnTo>
                    <a:pt x="295" y="7"/>
                  </a:lnTo>
                  <a:lnTo>
                    <a:pt x="308" y="14"/>
                  </a:lnTo>
                  <a:lnTo>
                    <a:pt x="321" y="22"/>
                  </a:lnTo>
                  <a:lnTo>
                    <a:pt x="330" y="31"/>
                  </a:lnTo>
                  <a:lnTo>
                    <a:pt x="336" y="38"/>
                  </a:lnTo>
                  <a:lnTo>
                    <a:pt x="341" y="43"/>
                  </a:lnTo>
                  <a:lnTo>
                    <a:pt x="342" y="45"/>
                  </a:lnTo>
                  <a:lnTo>
                    <a:pt x="343" y="45"/>
                  </a:lnTo>
                  <a:lnTo>
                    <a:pt x="346" y="46"/>
                  </a:lnTo>
                  <a:lnTo>
                    <a:pt x="350" y="47"/>
                  </a:lnTo>
                  <a:lnTo>
                    <a:pt x="356" y="51"/>
                  </a:lnTo>
                  <a:lnTo>
                    <a:pt x="361" y="55"/>
                  </a:lnTo>
                  <a:lnTo>
                    <a:pt x="367" y="61"/>
                  </a:lnTo>
                  <a:lnTo>
                    <a:pt x="373" y="70"/>
                  </a:lnTo>
                  <a:lnTo>
                    <a:pt x="377" y="81"/>
                  </a:lnTo>
                  <a:lnTo>
                    <a:pt x="381" y="96"/>
                  </a:lnTo>
                  <a:lnTo>
                    <a:pt x="382" y="113"/>
                  </a:lnTo>
                  <a:lnTo>
                    <a:pt x="382" y="135"/>
                  </a:lnTo>
                  <a:lnTo>
                    <a:pt x="378" y="161"/>
                  </a:lnTo>
                  <a:lnTo>
                    <a:pt x="374" y="178"/>
                  </a:lnTo>
                  <a:lnTo>
                    <a:pt x="378" y="178"/>
                  </a:lnTo>
                  <a:lnTo>
                    <a:pt x="383" y="180"/>
                  </a:lnTo>
                  <a:lnTo>
                    <a:pt x="386" y="183"/>
                  </a:lnTo>
                  <a:lnTo>
                    <a:pt x="389" y="189"/>
                  </a:lnTo>
                  <a:lnTo>
                    <a:pt x="390" y="198"/>
                  </a:lnTo>
                  <a:lnTo>
                    <a:pt x="389" y="210"/>
                  </a:lnTo>
                  <a:lnTo>
                    <a:pt x="385" y="227"/>
                  </a:lnTo>
                  <a:lnTo>
                    <a:pt x="380" y="243"/>
                  </a:lnTo>
                  <a:lnTo>
                    <a:pt x="375" y="254"/>
                  </a:lnTo>
                  <a:lnTo>
                    <a:pt x="370" y="262"/>
                  </a:lnTo>
                  <a:lnTo>
                    <a:pt x="365" y="266"/>
                  </a:lnTo>
                  <a:lnTo>
                    <a:pt x="362" y="267"/>
                  </a:lnTo>
                  <a:lnTo>
                    <a:pt x="357" y="287"/>
                  </a:lnTo>
                  <a:lnTo>
                    <a:pt x="349" y="306"/>
                  </a:lnTo>
                  <a:lnTo>
                    <a:pt x="336" y="325"/>
                  </a:lnTo>
                  <a:lnTo>
                    <a:pt x="336" y="364"/>
                  </a:lnTo>
                  <a:lnTo>
                    <a:pt x="337" y="365"/>
                  </a:lnTo>
                  <a:lnTo>
                    <a:pt x="339" y="367"/>
                  </a:lnTo>
                  <a:lnTo>
                    <a:pt x="340" y="368"/>
                  </a:lnTo>
                  <a:lnTo>
                    <a:pt x="348" y="372"/>
                  </a:lnTo>
                  <a:lnTo>
                    <a:pt x="359" y="377"/>
                  </a:lnTo>
                  <a:lnTo>
                    <a:pt x="374" y="386"/>
                  </a:lnTo>
                  <a:lnTo>
                    <a:pt x="392" y="396"/>
                  </a:lnTo>
                  <a:lnTo>
                    <a:pt x="412" y="408"/>
                  </a:lnTo>
                  <a:lnTo>
                    <a:pt x="434" y="422"/>
                  </a:lnTo>
                  <a:lnTo>
                    <a:pt x="458" y="438"/>
                  </a:lnTo>
                  <a:lnTo>
                    <a:pt x="481" y="455"/>
                  </a:lnTo>
                  <a:lnTo>
                    <a:pt x="487" y="459"/>
                  </a:lnTo>
                  <a:lnTo>
                    <a:pt x="491" y="464"/>
                  </a:lnTo>
                  <a:lnTo>
                    <a:pt x="496" y="470"/>
                  </a:lnTo>
                  <a:lnTo>
                    <a:pt x="461" y="497"/>
                  </a:lnTo>
                  <a:lnTo>
                    <a:pt x="422" y="519"/>
                  </a:lnTo>
                  <a:lnTo>
                    <a:pt x="382" y="537"/>
                  </a:lnTo>
                  <a:lnTo>
                    <a:pt x="340" y="550"/>
                  </a:lnTo>
                  <a:lnTo>
                    <a:pt x="294" y="558"/>
                  </a:lnTo>
                  <a:lnTo>
                    <a:pt x="248" y="560"/>
                  </a:lnTo>
                  <a:lnTo>
                    <a:pt x="201" y="558"/>
                  </a:lnTo>
                  <a:lnTo>
                    <a:pt x="157" y="550"/>
                  </a:lnTo>
                  <a:lnTo>
                    <a:pt x="114" y="537"/>
                  </a:lnTo>
                  <a:lnTo>
                    <a:pt x="74" y="519"/>
                  </a:lnTo>
                  <a:lnTo>
                    <a:pt x="36" y="497"/>
                  </a:lnTo>
                  <a:lnTo>
                    <a:pt x="0" y="470"/>
                  </a:lnTo>
                  <a:lnTo>
                    <a:pt x="5" y="465"/>
                  </a:lnTo>
                  <a:lnTo>
                    <a:pt x="10" y="460"/>
                  </a:lnTo>
                  <a:lnTo>
                    <a:pt x="15" y="456"/>
                  </a:lnTo>
                  <a:lnTo>
                    <a:pt x="40" y="439"/>
                  </a:lnTo>
                  <a:lnTo>
                    <a:pt x="63" y="423"/>
                  </a:lnTo>
                  <a:lnTo>
                    <a:pt x="85" y="409"/>
                  </a:lnTo>
                  <a:lnTo>
                    <a:pt x="105" y="397"/>
                  </a:lnTo>
                  <a:lnTo>
                    <a:pt x="123" y="386"/>
                  </a:lnTo>
                  <a:lnTo>
                    <a:pt x="139" y="378"/>
                  </a:lnTo>
                  <a:lnTo>
                    <a:pt x="150" y="372"/>
                  </a:lnTo>
                  <a:lnTo>
                    <a:pt x="157" y="369"/>
                  </a:lnTo>
                  <a:lnTo>
                    <a:pt x="159" y="368"/>
                  </a:lnTo>
                  <a:lnTo>
                    <a:pt x="160" y="366"/>
                  </a:lnTo>
                  <a:lnTo>
                    <a:pt x="160" y="365"/>
                  </a:lnTo>
                  <a:lnTo>
                    <a:pt x="160" y="326"/>
                  </a:lnTo>
                  <a:lnTo>
                    <a:pt x="149" y="307"/>
                  </a:lnTo>
                  <a:lnTo>
                    <a:pt x="140" y="288"/>
                  </a:lnTo>
                  <a:lnTo>
                    <a:pt x="136" y="268"/>
                  </a:lnTo>
                  <a:lnTo>
                    <a:pt x="132" y="267"/>
                  </a:lnTo>
                  <a:lnTo>
                    <a:pt x="126" y="263"/>
                  </a:lnTo>
                  <a:lnTo>
                    <a:pt x="122" y="255"/>
                  </a:lnTo>
                  <a:lnTo>
                    <a:pt x="117" y="243"/>
                  </a:lnTo>
                  <a:lnTo>
                    <a:pt x="111" y="227"/>
                  </a:lnTo>
                  <a:lnTo>
                    <a:pt x="107" y="211"/>
                  </a:lnTo>
                  <a:lnTo>
                    <a:pt x="106" y="199"/>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3"/>
                  </a:lnTo>
                  <a:lnTo>
                    <a:pt x="138" y="63"/>
                  </a:lnTo>
                  <a:lnTo>
                    <a:pt x="152" y="46"/>
                  </a:lnTo>
                  <a:lnTo>
                    <a:pt x="167" y="32"/>
                  </a:lnTo>
                  <a:lnTo>
                    <a:pt x="183" y="21"/>
                  </a:lnTo>
                  <a:lnTo>
                    <a:pt x="197" y="12"/>
                  </a:lnTo>
                  <a:lnTo>
                    <a:pt x="212" y="5"/>
                  </a:lnTo>
                  <a:lnTo>
                    <a:pt x="225" y="1"/>
                  </a:lnTo>
                  <a:lnTo>
                    <a:pt x="240" y="0"/>
                  </a:lnTo>
                  <a:lnTo>
                    <a:pt x="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3" name="Freeform 292"/>
            <p:cNvSpPr>
              <a:spLocks/>
            </p:cNvSpPr>
            <p:nvPr/>
          </p:nvSpPr>
          <p:spPr bwMode="auto">
            <a:xfrm>
              <a:off x="2854325" y="1290638"/>
              <a:ext cx="46038" cy="52388"/>
            </a:xfrm>
            <a:custGeom>
              <a:avLst/>
              <a:gdLst>
                <a:gd name="T0" fmla="*/ 280 w 497"/>
                <a:gd name="T1" fmla="*/ 2 h 560"/>
                <a:gd name="T2" fmla="*/ 308 w 497"/>
                <a:gd name="T3" fmla="*/ 15 h 560"/>
                <a:gd name="T4" fmla="*/ 330 w 497"/>
                <a:gd name="T5" fmla="*/ 32 h 560"/>
                <a:gd name="T6" fmla="*/ 341 w 497"/>
                <a:gd name="T7" fmla="*/ 44 h 560"/>
                <a:gd name="T8" fmla="*/ 343 w 497"/>
                <a:gd name="T9" fmla="*/ 46 h 560"/>
                <a:gd name="T10" fmla="*/ 351 w 497"/>
                <a:gd name="T11" fmla="*/ 48 h 560"/>
                <a:gd name="T12" fmla="*/ 362 w 497"/>
                <a:gd name="T13" fmla="*/ 55 h 560"/>
                <a:gd name="T14" fmla="*/ 373 w 497"/>
                <a:gd name="T15" fmla="*/ 70 h 560"/>
                <a:gd name="T16" fmla="*/ 381 w 497"/>
                <a:gd name="T17" fmla="*/ 96 h 560"/>
                <a:gd name="T18" fmla="*/ 382 w 497"/>
                <a:gd name="T19" fmla="*/ 135 h 560"/>
                <a:gd name="T20" fmla="*/ 374 w 497"/>
                <a:gd name="T21" fmla="*/ 178 h 560"/>
                <a:gd name="T22" fmla="*/ 383 w 497"/>
                <a:gd name="T23" fmla="*/ 180 h 560"/>
                <a:gd name="T24" fmla="*/ 389 w 497"/>
                <a:gd name="T25" fmla="*/ 189 h 560"/>
                <a:gd name="T26" fmla="*/ 389 w 497"/>
                <a:gd name="T27" fmla="*/ 210 h 560"/>
                <a:gd name="T28" fmla="*/ 380 w 497"/>
                <a:gd name="T29" fmla="*/ 244 h 560"/>
                <a:gd name="T30" fmla="*/ 370 w 497"/>
                <a:gd name="T31" fmla="*/ 263 h 560"/>
                <a:gd name="T32" fmla="*/ 362 w 497"/>
                <a:gd name="T33" fmla="*/ 268 h 560"/>
                <a:gd name="T34" fmla="*/ 349 w 497"/>
                <a:gd name="T35" fmla="*/ 306 h 560"/>
                <a:gd name="T36" fmla="*/ 337 w 497"/>
                <a:gd name="T37" fmla="*/ 364 h 560"/>
                <a:gd name="T38" fmla="*/ 338 w 497"/>
                <a:gd name="T39" fmla="*/ 367 h 560"/>
                <a:gd name="T40" fmla="*/ 348 w 497"/>
                <a:gd name="T41" fmla="*/ 372 h 560"/>
                <a:gd name="T42" fmla="*/ 374 w 497"/>
                <a:gd name="T43" fmla="*/ 386 h 560"/>
                <a:gd name="T44" fmla="*/ 412 w 497"/>
                <a:gd name="T45" fmla="*/ 408 h 560"/>
                <a:gd name="T46" fmla="*/ 458 w 497"/>
                <a:gd name="T47" fmla="*/ 438 h 560"/>
                <a:gd name="T48" fmla="*/ 487 w 497"/>
                <a:gd name="T49" fmla="*/ 460 h 560"/>
                <a:gd name="T50" fmla="*/ 497 w 497"/>
                <a:gd name="T51" fmla="*/ 470 h 560"/>
                <a:gd name="T52" fmla="*/ 423 w 497"/>
                <a:gd name="T53" fmla="*/ 518 h 560"/>
                <a:gd name="T54" fmla="*/ 341 w 497"/>
                <a:gd name="T55" fmla="*/ 549 h 560"/>
                <a:gd name="T56" fmla="*/ 249 w 497"/>
                <a:gd name="T57" fmla="*/ 560 h 560"/>
                <a:gd name="T58" fmla="*/ 157 w 497"/>
                <a:gd name="T59" fmla="*/ 550 h 560"/>
                <a:gd name="T60" fmla="*/ 74 w 497"/>
                <a:gd name="T61" fmla="*/ 519 h 560"/>
                <a:gd name="T62" fmla="*/ 0 w 497"/>
                <a:gd name="T63" fmla="*/ 471 h 560"/>
                <a:gd name="T64" fmla="*/ 15 w 497"/>
                <a:gd name="T65" fmla="*/ 457 h 560"/>
                <a:gd name="T66" fmla="*/ 63 w 497"/>
                <a:gd name="T67" fmla="*/ 423 h 560"/>
                <a:gd name="T68" fmla="*/ 105 w 497"/>
                <a:gd name="T69" fmla="*/ 397 h 560"/>
                <a:gd name="T70" fmla="*/ 139 w 497"/>
                <a:gd name="T71" fmla="*/ 378 h 560"/>
                <a:gd name="T72" fmla="*/ 158 w 497"/>
                <a:gd name="T73" fmla="*/ 369 h 560"/>
                <a:gd name="T74" fmla="*/ 160 w 497"/>
                <a:gd name="T75" fmla="*/ 366 h 560"/>
                <a:gd name="T76" fmla="*/ 160 w 497"/>
                <a:gd name="T77" fmla="*/ 326 h 560"/>
                <a:gd name="T78" fmla="*/ 141 w 497"/>
                <a:gd name="T79" fmla="*/ 288 h 560"/>
                <a:gd name="T80" fmla="*/ 132 w 497"/>
                <a:gd name="T81" fmla="*/ 268 h 560"/>
                <a:gd name="T82" fmla="*/ 122 w 497"/>
                <a:gd name="T83" fmla="*/ 256 h 560"/>
                <a:gd name="T84" fmla="*/ 112 w 497"/>
                <a:gd name="T85" fmla="*/ 227 h 560"/>
                <a:gd name="T86" fmla="*/ 106 w 497"/>
                <a:gd name="T87" fmla="*/ 199 h 560"/>
                <a:gd name="T88" fmla="*/ 110 w 497"/>
                <a:gd name="T89" fmla="*/ 184 h 560"/>
                <a:gd name="T90" fmla="*/ 118 w 497"/>
                <a:gd name="T91" fmla="*/ 179 h 560"/>
                <a:gd name="T92" fmla="*/ 120 w 497"/>
                <a:gd name="T93" fmla="*/ 170 h 560"/>
                <a:gd name="T94" fmla="*/ 116 w 497"/>
                <a:gd name="T95" fmla="*/ 142 h 560"/>
                <a:gd name="T96" fmla="*/ 118 w 497"/>
                <a:gd name="T97" fmla="*/ 105 h 560"/>
                <a:gd name="T98" fmla="*/ 138 w 497"/>
                <a:gd name="T99" fmla="*/ 63 h 560"/>
                <a:gd name="T100" fmla="*/ 167 w 497"/>
                <a:gd name="T101" fmla="*/ 33 h 560"/>
                <a:gd name="T102" fmla="*/ 197 w 497"/>
                <a:gd name="T103" fmla="*/ 13 h 560"/>
                <a:gd name="T104" fmla="*/ 226 w 497"/>
                <a:gd name="T105" fmla="*/ 1 h 560"/>
                <a:gd name="T106" fmla="*/ 261 w 497"/>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7" h="560">
                  <a:moveTo>
                    <a:pt x="261" y="0"/>
                  </a:moveTo>
                  <a:lnTo>
                    <a:pt x="280" y="2"/>
                  </a:lnTo>
                  <a:lnTo>
                    <a:pt x="295" y="7"/>
                  </a:lnTo>
                  <a:lnTo>
                    <a:pt x="308" y="15"/>
                  </a:lnTo>
                  <a:lnTo>
                    <a:pt x="321" y="23"/>
                  </a:lnTo>
                  <a:lnTo>
                    <a:pt x="330" y="32"/>
                  </a:lnTo>
                  <a:lnTo>
                    <a:pt x="337" y="39"/>
                  </a:lnTo>
                  <a:lnTo>
                    <a:pt x="341" y="44"/>
                  </a:lnTo>
                  <a:lnTo>
                    <a:pt x="342" y="46"/>
                  </a:lnTo>
                  <a:lnTo>
                    <a:pt x="343" y="46"/>
                  </a:lnTo>
                  <a:lnTo>
                    <a:pt x="346" y="47"/>
                  </a:lnTo>
                  <a:lnTo>
                    <a:pt x="351" y="48"/>
                  </a:lnTo>
                  <a:lnTo>
                    <a:pt x="356" y="51"/>
                  </a:lnTo>
                  <a:lnTo>
                    <a:pt x="362" y="55"/>
                  </a:lnTo>
                  <a:lnTo>
                    <a:pt x="368" y="61"/>
                  </a:lnTo>
                  <a:lnTo>
                    <a:pt x="373" y="70"/>
                  </a:lnTo>
                  <a:lnTo>
                    <a:pt x="378" y="81"/>
                  </a:lnTo>
                  <a:lnTo>
                    <a:pt x="381" y="96"/>
                  </a:lnTo>
                  <a:lnTo>
                    <a:pt x="382" y="113"/>
                  </a:lnTo>
                  <a:lnTo>
                    <a:pt x="382" y="135"/>
                  </a:lnTo>
                  <a:lnTo>
                    <a:pt x="379" y="161"/>
                  </a:lnTo>
                  <a:lnTo>
                    <a:pt x="374" y="178"/>
                  </a:lnTo>
                  <a:lnTo>
                    <a:pt x="379" y="178"/>
                  </a:lnTo>
                  <a:lnTo>
                    <a:pt x="383" y="180"/>
                  </a:lnTo>
                  <a:lnTo>
                    <a:pt x="387" y="183"/>
                  </a:lnTo>
                  <a:lnTo>
                    <a:pt x="389" y="189"/>
                  </a:lnTo>
                  <a:lnTo>
                    <a:pt x="390" y="198"/>
                  </a:lnTo>
                  <a:lnTo>
                    <a:pt x="389" y="210"/>
                  </a:lnTo>
                  <a:lnTo>
                    <a:pt x="385" y="226"/>
                  </a:lnTo>
                  <a:lnTo>
                    <a:pt x="380" y="244"/>
                  </a:lnTo>
                  <a:lnTo>
                    <a:pt x="375" y="255"/>
                  </a:lnTo>
                  <a:lnTo>
                    <a:pt x="370" y="263"/>
                  </a:lnTo>
                  <a:lnTo>
                    <a:pt x="366" y="267"/>
                  </a:lnTo>
                  <a:lnTo>
                    <a:pt x="362" y="268"/>
                  </a:lnTo>
                  <a:lnTo>
                    <a:pt x="357" y="287"/>
                  </a:lnTo>
                  <a:lnTo>
                    <a:pt x="349" y="306"/>
                  </a:lnTo>
                  <a:lnTo>
                    <a:pt x="337" y="325"/>
                  </a:lnTo>
                  <a:lnTo>
                    <a:pt x="337" y="364"/>
                  </a:lnTo>
                  <a:lnTo>
                    <a:pt x="337" y="365"/>
                  </a:lnTo>
                  <a:lnTo>
                    <a:pt x="338" y="367"/>
                  </a:lnTo>
                  <a:lnTo>
                    <a:pt x="340" y="368"/>
                  </a:lnTo>
                  <a:lnTo>
                    <a:pt x="348" y="372"/>
                  </a:lnTo>
                  <a:lnTo>
                    <a:pt x="359" y="377"/>
                  </a:lnTo>
                  <a:lnTo>
                    <a:pt x="374" y="386"/>
                  </a:lnTo>
                  <a:lnTo>
                    <a:pt x="392" y="396"/>
                  </a:lnTo>
                  <a:lnTo>
                    <a:pt x="412" y="408"/>
                  </a:lnTo>
                  <a:lnTo>
                    <a:pt x="434" y="422"/>
                  </a:lnTo>
                  <a:lnTo>
                    <a:pt x="458" y="438"/>
                  </a:lnTo>
                  <a:lnTo>
                    <a:pt x="482" y="456"/>
                  </a:lnTo>
                  <a:lnTo>
                    <a:pt x="487" y="460"/>
                  </a:lnTo>
                  <a:lnTo>
                    <a:pt x="492" y="465"/>
                  </a:lnTo>
                  <a:lnTo>
                    <a:pt x="497" y="470"/>
                  </a:lnTo>
                  <a:lnTo>
                    <a:pt x="462" y="496"/>
                  </a:lnTo>
                  <a:lnTo>
                    <a:pt x="423" y="518"/>
                  </a:lnTo>
                  <a:lnTo>
                    <a:pt x="383" y="536"/>
                  </a:lnTo>
                  <a:lnTo>
                    <a:pt x="341" y="549"/>
                  </a:lnTo>
                  <a:lnTo>
                    <a:pt x="295" y="557"/>
                  </a:lnTo>
                  <a:lnTo>
                    <a:pt x="249" y="560"/>
                  </a:lnTo>
                  <a:lnTo>
                    <a:pt x="202" y="558"/>
                  </a:lnTo>
                  <a:lnTo>
                    <a:pt x="157" y="550"/>
                  </a:lnTo>
                  <a:lnTo>
                    <a:pt x="114" y="537"/>
                  </a:lnTo>
                  <a:lnTo>
                    <a:pt x="74" y="519"/>
                  </a:lnTo>
                  <a:lnTo>
                    <a:pt x="36" y="497"/>
                  </a:lnTo>
                  <a:lnTo>
                    <a:pt x="0" y="471"/>
                  </a:lnTo>
                  <a:lnTo>
                    <a:pt x="8" y="463"/>
                  </a:lnTo>
                  <a:lnTo>
                    <a:pt x="15" y="457"/>
                  </a:lnTo>
                  <a:lnTo>
                    <a:pt x="40" y="439"/>
                  </a:lnTo>
                  <a:lnTo>
                    <a:pt x="63" y="423"/>
                  </a:lnTo>
                  <a:lnTo>
                    <a:pt x="85" y="409"/>
                  </a:lnTo>
                  <a:lnTo>
                    <a:pt x="105" y="397"/>
                  </a:lnTo>
                  <a:lnTo>
                    <a:pt x="123" y="386"/>
                  </a:lnTo>
                  <a:lnTo>
                    <a:pt x="139" y="378"/>
                  </a:lnTo>
                  <a:lnTo>
                    <a:pt x="150" y="372"/>
                  </a:lnTo>
                  <a:lnTo>
                    <a:pt x="158" y="369"/>
                  </a:lnTo>
                  <a:lnTo>
                    <a:pt x="159" y="368"/>
                  </a:lnTo>
                  <a:lnTo>
                    <a:pt x="160" y="366"/>
                  </a:lnTo>
                  <a:lnTo>
                    <a:pt x="160" y="365"/>
                  </a:lnTo>
                  <a:lnTo>
                    <a:pt x="160" y="326"/>
                  </a:lnTo>
                  <a:lnTo>
                    <a:pt x="149" y="307"/>
                  </a:lnTo>
                  <a:lnTo>
                    <a:pt x="141" y="288"/>
                  </a:lnTo>
                  <a:lnTo>
                    <a:pt x="136" y="269"/>
                  </a:lnTo>
                  <a:lnTo>
                    <a:pt x="132" y="268"/>
                  </a:lnTo>
                  <a:lnTo>
                    <a:pt x="127" y="264"/>
                  </a:lnTo>
                  <a:lnTo>
                    <a:pt x="122" y="256"/>
                  </a:lnTo>
                  <a:lnTo>
                    <a:pt x="117" y="244"/>
                  </a:lnTo>
                  <a:lnTo>
                    <a:pt x="112" y="227"/>
                  </a:lnTo>
                  <a:lnTo>
                    <a:pt x="108" y="211"/>
                  </a:lnTo>
                  <a:lnTo>
                    <a:pt x="106" y="199"/>
                  </a:lnTo>
                  <a:lnTo>
                    <a:pt x="107" y="190"/>
                  </a:lnTo>
                  <a:lnTo>
                    <a:pt x="110" y="184"/>
                  </a:lnTo>
                  <a:lnTo>
                    <a:pt x="114" y="180"/>
                  </a:lnTo>
                  <a:lnTo>
                    <a:pt x="118" y="179"/>
                  </a:lnTo>
                  <a:lnTo>
                    <a:pt x="123" y="179"/>
                  </a:lnTo>
                  <a:lnTo>
                    <a:pt x="120" y="170"/>
                  </a:lnTo>
                  <a:lnTo>
                    <a:pt x="118" y="161"/>
                  </a:lnTo>
                  <a:lnTo>
                    <a:pt x="116" y="142"/>
                  </a:lnTo>
                  <a:lnTo>
                    <a:pt x="116" y="123"/>
                  </a:lnTo>
                  <a:lnTo>
                    <a:pt x="118" y="105"/>
                  </a:lnTo>
                  <a:lnTo>
                    <a:pt x="126" y="83"/>
                  </a:lnTo>
                  <a:lnTo>
                    <a:pt x="138" y="63"/>
                  </a:lnTo>
                  <a:lnTo>
                    <a:pt x="152" y="47"/>
                  </a:lnTo>
                  <a:lnTo>
                    <a:pt x="167" y="33"/>
                  </a:lnTo>
                  <a:lnTo>
                    <a:pt x="183" y="22"/>
                  </a:lnTo>
                  <a:lnTo>
                    <a:pt x="197" y="13"/>
                  </a:lnTo>
                  <a:lnTo>
                    <a:pt x="213" y="5"/>
                  </a:lnTo>
                  <a:lnTo>
                    <a:pt x="226" y="1"/>
                  </a:lnTo>
                  <a:lnTo>
                    <a:pt x="241" y="0"/>
                  </a:lnTo>
                  <a:lnTo>
                    <a:pt x="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4" name="Freeform 293"/>
            <p:cNvSpPr>
              <a:spLocks/>
            </p:cNvSpPr>
            <p:nvPr/>
          </p:nvSpPr>
          <p:spPr bwMode="auto">
            <a:xfrm>
              <a:off x="2625725" y="1390650"/>
              <a:ext cx="46038" cy="50800"/>
            </a:xfrm>
            <a:custGeom>
              <a:avLst/>
              <a:gdLst>
                <a:gd name="T0" fmla="*/ 279 w 495"/>
                <a:gd name="T1" fmla="*/ 2 h 560"/>
                <a:gd name="T2" fmla="*/ 308 w 495"/>
                <a:gd name="T3" fmla="*/ 14 h 560"/>
                <a:gd name="T4" fmla="*/ 330 w 495"/>
                <a:gd name="T5" fmla="*/ 31 h 560"/>
                <a:gd name="T6" fmla="*/ 340 w 495"/>
                <a:gd name="T7" fmla="*/ 43 h 560"/>
                <a:gd name="T8" fmla="*/ 342 w 495"/>
                <a:gd name="T9" fmla="*/ 45 h 560"/>
                <a:gd name="T10" fmla="*/ 349 w 495"/>
                <a:gd name="T11" fmla="*/ 47 h 560"/>
                <a:gd name="T12" fmla="*/ 360 w 495"/>
                <a:gd name="T13" fmla="*/ 55 h 560"/>
                <a:gd name="T14" fmla="*/ 373 w 495"/>
                <a:gd name="T15" fmla="*/ 70 h 560"/>
                <a:gd name="T16" fmla="*/ 381 w 495"/>
                <a:gd name="T17" fmla="*/ 96 h 560"/>
                <a:gd name="T18" fmla="*/ 382 w 495"/>
                <a:gd name="T19" fmla="*/ 135 h 560"/>
                <a:gd name="T20" fmla="*/ 374 w 495"/>
                <a:gd name="T21" fmla="*/ 178 h 560"/>
                <a:gd name="T22" fmla="*/ 383 w 495"/>
                <a:gd name="T23" fmla="*/ 180 h 560"/>
                <a:gd name="T24" fmla="*/ 389 w 495"/>
                <a:gd name="T25" fmla="*/ 189 h 560"/>
                <a:gd name="T26" fmla="*/ 389 w 495"/>
                <a:gd name="T27" fmla="*/ 210 h 560"/>
                <a:gd name="T28" fmla="*/ 380 w 495"/>
                <a:gd name="T29" fmla="*/ 243 h 560"/>
                <a:gd name="T30" fmla="*/ 370 w 495"/>
                <a:gd name="T31" fmla="*/ 262 h 560"/>
                <a:gd name="T32" fmla="*/ 360 w 495"/>
                <a:gd name="T33" fmla="*/ 267 h 560"/>
                <a:gd name="T34" fmla="*/ 348 w 495"/>
                <a:gd name="T35" fmla="*/ 306 h 560"/>
                <a:gd name="T36" fmla="*/ 336 w 495"/>
                <a:gd name="T37" fmla="*/ 364 h 560"/>
                <a:gd name="T38" fmla="*/ 338 w 495"/>
                <a:gd name="T39" fmla="*/ 367 h 560"/>
                <a:gd name="T40" fmla="*/ 347 w 495"/>
                <a:gd name="T41" fmla="*/ 372 h 560"/>
                <a:gd name="T42" fmla="*/ 374 w 495"/>
                <a:gd name="T43" fmla="*/ 386 h 560"/>
                <a:gd name="T44" fmla="*/ 412 w 495"/>
                <a:gd name="T45" fmla="*/ 408 h 560"/>
                <a:gd name="T46" fmla="*/ 457 w 495"/>
                <a:gd name="T47" fmla="*/ 438 h 560"/>
                <a:gd name="T48" fmla="*/ 487 w 495"/>
                <a:gd name="T49" fmla="*/ 459 h 560"/>
                <a:gd name="T50" fmla="*/ 495 w 495"/>
                <a:gd name="T51" fmla="*/ 470 h 560"/>
                <a:gd name="T52" fmla="*/ 422 w 495"/>
                <a:gd name="T53" fmla="*/ 519 h 560"/>
                <a:gd name="T54" fmla="*/ 339 w 495"/>
                <a:gd name="T55" fmla="*/ 550 h 560"/>
                <a:gd name="T56" fmla="*/ 247 w 495"/>
                <a:gd name="T57" fmla="*/ 560 h 560"/>
                <a:gd name="T58" fmla="*/ 156 w 495"/>
                <a:gd name="T59" fmla="*/ 550 h 560"/>
                <a:gd name="T60" fmla="*/ 74 w 495"/>
                <a:gd name="T61" fmla="*/ 519 h 560"/>
                <a:gd name="T62" fmla="*/ 0 w 495"/>
                <a:gd name="T63" fmla="*/ 470 h 560"/>
                <a:gd name="T64" fmla="*/ 15 w 495"/>
                <a:gd name="T65" fmla="*/ 456 h 560"/>
                <a:gd name="T66" fmla="*/ 63 w 495"/>
                <a:gd name="T67" fmla="*/ 423 h 560"/>
                <a:gd name="T68" fmla="*/ 105 w 495"/>
                <a:gd name="T69" fmla="*/ 397 h 560"/>
                <a:gd name="T70" fmla="*/ 138 w 495"/>
                <a:gd name="T71" fmla="*/ 378 h 560"/>
                <a:gd name="T72" fmla="*/ 156 w 495"/>
                <a:gd name="T73" fmla="*/ 369 h 560"/>
                <a:gd name="T74" fmla="*/ 160 w 495"/>
                <a:gd name="T75" fmla="*/ 366 h 560"/>
                <a:gd name="T76" fmla="*/ 160 w 495"/>
                <a:gd name="T77" fmla="*/ 326 h 560"/>
                <a:gd name="T78" fmla="*/ 139 w 495"/>
                <a:gd name="T79" fmla="*/ 288 h 560"/>
                <a:gd name="T80" fmla="*/ 131 w 495"/>
                <a:gd name="T81" fmla="*/ 267 h 560"/>
                <a:gd name="T82" fmla="*/ 122 w 495"/>
                <a:gd name="T83" fmla="*/ 255 h 560"/>
                <a:gd name="T84" fmla="*/ 111 w 495"/>
                <a:gd name="T85" fmla="*/ 227 h 560"/>
                <a:gd name="T86" fmla="*/ 106 w 495"/>
                <a:gd name="T87" fmla="*/ 199 h 560"/>
                <a:gd name="T88" fmla="*/ 110 w 495"/>
                <a:gd name="T89" fmla="*/ 184 h 560"/>
                <a:gd name="T90" fmla="*/ 118 w 495"/>
                <a:gd name="T91" fmla="*/ 179 h 560"/>
                <a:gd name="T92" fmla="*/ 120 w 495"/>
                <a:gd name="T93" fmla="*/ 170 h 560"/>
                <a:gd name="T94" fmla="*/ 115 w 495"/>
                <a:gd name="T95" fmla="*/ 142 h 560"/>
                <a:gd name="T96" fmla="*/ 118 w 495"/>
                <a:gd name="T97" fmla="*/ 105 h 560"/>
                <a:gd name="T98" fmla="*/ 137 w 495"/>
                <a:gd name="T99" fmla="*/ 63 h 560"/>
                <a:gd name="T100" fmla="*/ 167 w 495"/>
                <a:gd name="T101" fmla="*/ 32 h 560"/>
                <a:gd name="T102" fmla="*/ 197 w 495"/>
                <a:gd name="T103" fmla="*/ 12 h 560"/>
                <a:gd name="T104" fmla="*/ 225 w 495"/>
                <a:gd name="T105" fmla="*/ 1 h 560"/>
                <a:gd name="T106" fmla="*/ 260 w 495"/>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0">
                  <a:moveTo>
                    <a:pt x="260" y="0"/>
                  </a:moveTo>
                  <a:lnTo>
                    <a:pt x="279" y="2"/>
                  </a:lnTo>
                  <a:lnTo>
                    <a:pt x="295" y="7"/>
                  </a:lnTo>
                  <a:lnTo>
                    <a:pt x="308" y="14"/>
                  </a:lnTo>
                  <a:lnTo>
                    <a:pt x="321" y="22"/>
                  </a:lnTo>
                  <a:lnTo>
                    <a:pt x="330" y="31"/>
                  </a:lnTo>
                  <a:lnTo>
                    <a:pt x="336" y="38"/>
                  </a:lnTo>
                  <a:lnTo>
                    <a:pt x="340" y="43"/>
                  </a:lnTo>
                  <a:lnTo>
                    <a:pt x="341" y="45"/>
                  </a:lnTo>
                  <a:lnTo>
                    <a:pt x="342" y="45"/>
                  </a:lnTo>
                  <a:lnTo>
                    <a:pt x="345" y="46"/>
                  </a:lnTo>
                  <a:lnTo>
                    <a:pt x="349" y="47"/>
                  </a:lnTo>
                  <a:lnTo>
                    <a:pt x="355" y="51"/>
                  </a:lnTo>
                  <a:lnTo>
                    <a:pt x="360" y="55"/>
                  </a:lnTo>
                  <a:lnTo>
                    <a:pt x="366" y="61"/>
                  </a:lnTo>
                  <a:lnTo>
                    <a:pt x="373" y="70"/>
                  </a:lnTo>
                  <a:lnTo>
                    <a:pt x="377" y="81"/>
                  </a:lnTo>
                  <a:lnTo>
                    <a:pt x="381" y="96"/>
                  </a:lnTo>
                  <a:lnTo>
                    <a:pt x="382" y="113"/>
                  </a:lnTo>
                  <a:lnTo>
                    <a:pt x="382" y="135"/>
                  </a:lnTo>
                  <a:lnTo>
                    <a:pt x="378" y="161"/>
                  </a:lnTo>
                  <a:lnTo>
                    <a:pt x="374" y="178"/>
                  </a:lnTo>
                  <a:lnTo>
                    <a:pt x="378" y="178"/>
                  </a:lnTo>
                  <a:lnTo>
                    <a:pt x="383" y="180"/>
                  </a:lnTo>
                  <a:lnTo>
                    <a:pt x="386" y="183"/>
                  </a:lnTo>
                  <a:lnTo>
                    <a:pt x="389" y="189"/>
                  </a:lnTo>
                  <a:lnTo>
                    <a:pt x="390" y="198"/>
                  </a:lnTo>
                  <a:lnTo>
                    <a:pt x="389" y="210"/>
                  </a:lnTo>
                  <a:lnTo>
                    <a:pt x="385" y="227"/>
                  </a:lnTo>
                  <a:lnTo>
                    <a:pt x="380" y="243"/>
                  </a:lnTo>
                  <a:lnTo>
                    <a:pt x="375" y="254"/>
                  </a:lnTo>
                  <a:lnTo>
                    <a:pt x="370" y="262"/>
                  </a:lnTo>
                  <a:lnTo>
                    <a:pt x="364" y="266"/>
                  </a:lnTo>
                  <a:lnTo>
                    <a:pt x="360" y="267"/>
                  </a:lnTo>
                  <a:lnTo>
                    <a:pt x="356" y="287"/>
                  </a:lnTo>
                  <a:lnTo>
                    <a:pt x="348" y="306"/>
                  </a:lnTo>
                  <a:lnTo>
                    <a:pt x="336" y="325"/>
                  </a:lnTo>
                  <a:lnTo>
                    <a:pt x="336" y="364"/>
                  </a:lnTo>
                  <a:lnTo>
                    <a:pt x="337" y="365"/>
                  </a:lnTo>
                  <a:lnTo>
                    <a:pt x="338" y="367"/>
                  </a:lnTo>
                  <a:lnTo>
                    <a:pt x="339" y="368"/>
                  </a:lnTo>
                  <a:lnTo>
                    <a:pt x="347" y="372"/>
                  </a:lnTo>
                  <a:lnTo>
                    <a:pt x="358" y="377"/>
                  </a:lnTo>
                  <a:lnTo>
                    <a:pt x="374" y="386"/>
                  </a:lnTo>
                  <a:lnTo>
                    <a:pt x="392" y="396"/>
                  </a:lnTo>
                  <a:lnTo>
                    <a:pt x="412" y="408"/>
                  </a:lnTo>
                  <a:lnTo>
                    <a:pt x="434" y="422"/>
                  </a:lnTo>
                  <a:lnTo>
                    <a:pt x="457" y="438"/>
                  </a:lnTo>
                  <a:lnTo>
                    <a:pt x="481" y="455"/>
                  </a:lnTo>
                  <a:lnTo>
                    <a:pt x="487" y="459"/>
                  </a:lnTo>
                  <a:lnTo>
                    <a:pt x="491" y="464"/>
                  </a:lnTo>
                  <a:lnTo>
                    <a:pt x="495" y="470"/>
                  </a:lnTo>
                  <a:lnTo>
                    <a:pt x="460" y="497"/>
                  </a:lnTo>
                  <a:lnTo>
                    <a:pt x="422" y="519"/>
                  </a:lnTo>
                  <a:lnTo>
                    <a:pt x="382" y="537"/>
                  </a:lnTo>
                  <a:lnTo>
                    <a:pt x="339" y="550"/>
                  </a:lnTo>
                  <a:lnTo>
                    <a:pt x="294" y="558"/>
                  </a:lnTo>
                  <a:lnTo>
                    <a:pt x="247" y="560"/>
                  </a:lnTo>
                  <a:lnTo>
                    <a:pt x="201" y="558"/>
                  </a:lnTo>
                  <a:lnTo>
                    <a:pt x="156" y="550"/>
                  </a:lnTo>
                  <a:lnTo>
                    <a:pt x="114" y="537"/>
                  </a:lnTo>
                  <a:lnTo>
                    <a:pt x="74" y="519"/>
                  </a:lnTo>
                  <a:lnTo>
                    <a:pt x="35" y="497"/>
                  </a:lnTo>
                  <a:lnTo>
                    <a:pt x="0" y="470"/>
                  </a:lnTo>
                  <a:lnTo>
                    <a:pt x="7" y="462"/>
                  </a:lnTo>
                  <a:lnTo>
                    <a:pt x="15" y="456"/>
                  </a:lnTo>
                  <a:lnTo>
                    <a:pt x="39" y="439"/>
                  </a:lnTo>
                  <a:lnTo>
                    <a:pt x="63" y="423"/>
                  </a:lnTo>
                  <a:lnTo>
                    <a:pt x="85" y="409"/>
                  </a:lnTo>
                  <a:lnTo>
                    <a:pt x="105" y="397"/>
                  </a:lnTo>
                  <a:lnTo>
                    <a:pt x="123" y="386"/>
                  </a:lnTo>
                  <a:lnTo>
                    <a:pt x="138" y="378"/>
                  </a:lnTo>
                  <a:lnTo>
                    <a:pt x="149" y="372"/>
                  </a:lnTo>
                  <a:lnTo>
                    <a:pt x="156" y="369"/>
                  </a:lnTo>
                  <a:lnTo>
                    <a:pt x="158" y="368"/>
                  </a:lnTo>
                  <a:lnTo>
                    <a:pt x="160" y="366"/>
                  </a:lnTo>
                  <a:lnTo>
                    <a:pt x="160" y="365"/>
                  </a:lnTo>
                  <a:lnTo>
                    <a:pt x="160" y="326"/>
                  </a:lnTo>
                  <a:lnTo>
                    <a:pt x="148" y="307"/>
                  </a:lnTo>
                  <a:lnTo>
                    <a:pt x="139" y="288"/>
                  </a:lnTo>
                  <a:lnTo>
                    <a:pt x="135" y="268"/>
                  </a:lnTo>
                  <a:lnTo>
                    <a:pt x="131" y="267"/>
                  </a:lnTo>
                  <a:lnTo>
                    <a:pt x="126" y="263"/>
                  </a:lnTo>
                  <a:lnTo>
                    <a:pt x="122" y="255"/>
                  </a:lnTo>
                  <a:lnTo>
                    <a:pt x="117" y="243"/>
                  </a:lnTo>
                  <a:lnTo>
                    <a:pt x="111" y="227"/>
                  </a:lnTo>
                  <a:lnTo>
                    <a:pt x="107" y="211"/>
                  </a:lnTo>
                  <a:lnTo>
                    <a:pt x="106" y="199"/>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3"/>
                  </a:lnTo>
                  <a:lnTo>
                    <a:pt x="137" y="63"/>
                  </a:lnTo>
                  <a:lnTo>
                    <a:pt x="151" y="46"/>
                  </a:lnTo>
                  <a:lnTo>
                    <a:pt x="167" y="32"/>
                  </a:lnTo>
                  <a:lnTo>
                    <a:pt x="183" y="21"/>
                  </a:lnTo>
                  <a:lnTo>
                    <a:pt x="197" y="12"/>
                  </a:lnTo>
                  <a:lnTo>
                    <a:pt x="212" y="5"/>
                  </a:lnTo>
                  <a:lnTo>
                    <a:pt x="225" y="1"/>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5" name="Freeform 294"/>
            <p:cNvSpPr>
              <a:spLocks/>
            </p:cNvSpPr>
            <p:nvPr/>
          </p:nvSpPr>
          <p:spPr bwMode="auto">
            <a:xfrm>
              <a:off x="2625725" y="1290638"/>
              <a:ext cx="46038" cy="52388"/>
            </a:xfrm>
            <a:custGeom>
              <a:avLst/>
              <a:gdLst>
                <a:gd name="T0" fmla="*/ 279 w 495"/>
                <a:gd name="T1" fmla="*/ 2 h 560"/>
                <a:gd name="T2" fmla="*/ 308 w 495"/>
                <a:gd name="T3" fmla="*/ 15 h 560"/>
                <a:gd name="T4" fmla="*/ 330 w 495"/>
                <a:gd name="T5" fmla="*/ 32 h 560"/>
                <a:gd name="T6" fmla="*/ 340 w 495"/>
                <a:gd name="T7" fmla="*/ 44 h 560"/>
                <a:gd name="T8" fmla="*/ 342 w 495"/>
                <a:gd name="T9" fmla="*/ 46 h 560"/>
                <a:gd name="T10" fmla="*/ 349 w 495"/>
                <a:gd name="T11" fmla="*/ 48 h 560"/>
                <a:gd name="T12" fmla="*/ 360 w 495"/>
                <a:gd name="T13" fmla="*/ 55 h 560"/>
                <a:gd name="T14" fmla="*/ 373 w 495"/>
                <a:gd name="T15" fmla="*/ 70 h 560"/>
                <a:gd name="T16" fmla="*/ 381 w 495"/>
                <a:gd name="T17" fmla="*/ 96 h 560"/>
                <a:gd name="T18" fmla="*/ 382 w 495"/>
                <a:gd name="T19" fmla="*/ 135 h 560"/>
                <a:gd name="T20" fmla="*/ 374 w 495"/>
                <a:gd name="T21" fmla="*/ 178 h 560"/>
                <a:gd name="T22" fmla="*/ 383 w 495"/>
                <a:gd name="T23" fmla="*/ 180 h 560"/>
                <a:gd name="T24" fmla="*/ 389 w 495"/>
                <a:gd name="T25" fmla="*/ 189 h 560"/>
                <a:gd name="T26" fmla="*/ 389 w 495"/>
                <a:gd name="T27" fmla="*/ 210 h 560"/>
                <a:gd name="T28" fmla="*/ 380 w 495"/>
                <a:gd name="T29" fmla="*/ 244 h 560"/>
                <a:gd name="T30" fmla="*/ 370 w 495"/>
                <a:gd name="T31" fmla="*/ 263 h 560"/>
                <a:gd name="T32" fmla="*/ 360 w 495"/>
                <a:gd name="T33" fmla="*/ 268 h 560"/>
                <a:gd name="T34" fmla="*/ 348 w 495"/>
                <a:gd name="T35" fmla="*/ 306 h 560"/>
                <a:gd name="T36" fmla="*/ 336 w 495"/>
                <a:gd name="T37" fmla="*/ 364 h 560"/>
                <a:gd name="T38" fmla="*/ 338 w 495"/>
                <a:gd name="T39" fmla="*/ 367 h 560"/>
                <a:gd name="T40" fmla="*/ 347 w 495"/>
                <a:gd name="T41" fmla="*/ 372 h 560"/>
                <a:gd name="T42" fmla="*/ 374 w 495"/>
                <a:gd name="T43" fmla="*/ 386 h 560"/>
                <a:gd name="T44" fmla="*/ 412 w 495"/>
                <a:gd name="T45" fmla="*/ 408 h 560"/>
                <a:gd name="T46" fmla="*/ 457 w 495"/>
                <a:gd name="T47" fmla="*/ 438 h 560"/>
                <a:gd name="T48" fmla="*/ 487 w 495"/>
                <a:gd name="T49" fmla="*/ 460 h 560"/>
                <a:gd name="T50" fmla="*/ 495 w 495"/>
                <a:gd name="T51" fmla="*/ 471 h 560"/>
                <a:gd name="T52" fmla="*/ 422 w 495"/>
                <a:gd name="T53" fmla="*/ 519 h 560"/>
                <a:gd name="T54" fmla="*/ 339 w 495"/>
                <a:gd name="T55" fmla="*/ 550 h 560"/>
                <a:gd name="T56" fmla="*/ 247 w 495"/>
                <a:gd name="T57" fmla="*/ 560 h 560"/>
                <a:gd name="T58" fmla="*/ 156 w 495"/>
                <a:gd name="T59" fmla="*/ 550 h 560"/>
                <a:gd name="T60" fmla="*/ 74 w 495"/>
                <a:gd name="T61" fmla="*/ 519 h 560"/>
                <a:gd name="T62" fmla="*/ 0 w 495"/>
                <a:gd name="T63" fmla="*/ 471 h 560"/>
                <a:gd name="T64" fmla="*/ 15 w 495"/>
                <a:gd name="T65" fmla="*/ 457 h 560"/>
                <a:gd name="T66" fmla="*/ 63 w 495"/>
                <a:gd name="T67" fmla="*/ 423 h 560"/>
                <a:gd name="T68" fmla="*/ 105 w 495"/>
                <a:gd name="T69" fmla="*/ 397 h 560"/>
                <a:gd name="T70" fmla="*/ 138 w 495"/>
                <a:gd name="T71" fmla="*/ 378 h 560"/>
                <a:gd name="T72" fmla="*/ 156 w 495"/>
                <a:gd name="T73" fmla="*/ 369 h 560"/>
                <a:gd name="T74" fmla="*/ 160 w 495"/>
                <a:gd name="T75" fmla="*/ 366 h 560"/>
                <a:gd name="T76" fmla="*/ 160 w 495"/>
                <a:gd name="T77" fmla="*/ 326 h 560"/>
                <a:gd name="T78" fmla="*/ 139 w 495"/>
                <a:gd name="T79" fmla="*/ 288 h 560"/>
                <a:gd name="T80" fmla="*/ 131 w 495"/>
                <a:gd name="T81" fmla="*/ 268 h 560"/>
                <a:gd name="T82" fmla="*/ 122 w 495"/>
                <a:gd name="T83" fmla="*/ 256 h 560"/>
                <a:gd name="T84" fmla="*/ 111 w 495"/>
                <a:gd name="T85" fmla="*/ 227 h 560"/>
                <a:gd name="T86" fmla="*/ 106 w 495"/>
                <a:gd name="T87" fmla="*/ 199 h 560"/>
                <a:gd name="T88" fmla="*/ 110 w 495"/>
                <a:gd name="T89" fmla="*/ 184 h 560"/>
                <a:gd name="T90" fmla="*/ 118 w 495"/>
                <a:gd name="T91" fmla="*/ 179 h 560"/>
                <a:gd name="T92" fmla="*/ 120 w 495"/>
                <a:gd name="T93" fmla="*/ 170 h 560"/>
                <a:gd name="T94" fmla="*/ 115 w 495"/>
                <a:gd name="T95" fmla="*/ 142 h 560"/>
                <a:gd name="T96" fmla="*/ 118 w 495"/>
                <a:gd name="T97" fmla="*/ 105 h 560"/>
                <a:gd name="T98" fmla="*/ 137 w 495"/>
                <a:gd name="T99" fmla="*/ 63 h 560"/>
                <a:gd name="T100" fmla="*/ 167 w 495"/>
                <a:gd name="T101" fmla="*/ 33 h 560"/>
                <a:gd name="T102" fmla="*/ 197 w 495"/>
                <a:gd name="T103" fmla="*/ 13 h 560"/>
                <a:gd name="T104" fmla="*/ 225 w 495"/>
                <a:gd name="T105" fmla="*/ 1 h 560"/>
                <a:gd name="T106" fmla="*/ 260 w 495"/>
                <a:gd name="T107"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0">
                  <a:moveTo>
                    <a:pt x="260" y="0"/>
                  </a:moveTo>
                  <a:lnTo>
                    <a:pt x="279" y="2"/>
                  </a:lnTo>
                  <a:lnTo>
                    <a:pt x="295" y="7"/>
                  </a:lnTo>
                  <a:lnTo>
                    <a:pt x="308" y="15"/>
                  </a:lnTo>
                  <a:lnTo>
                    <a:pt x="321" y="23"/>
                  </a:lnTo>
                  <a:lnTo>
                    <a:pt x="330" y="32"/>
                  </a:lnTo>
                  <a:lnTo>
                    <a:pt x="336" y="39"/>
                  </a:lnTo>
                  <a:lnTo>
                    <a:pt x="340" y="44"/>
                  </a:lnTo>
                  <a:lnTo>
                    <a:pt x="341" y="46"/>
                  </a:lnTo>
                  <a:lnTo>
                    <a:pt x="342" y="46"/>
                  </a:lnTo>
                  <a:lnTo>
                    <a:pt x="345" y="47"/>
                  </a:lnTo>
                  <a:lnTo>
                    <a:pt x="349" y="48"/>
                  </a:lnTo>
                  <a:lnTo>
                    <a:pt x="355" y="51"/>
                  </a:lnTo>
                  <a:lnTo>
                    <a:pt x="360" y="55"/>
                  </a:lnTo>
                  <a:lnTo>
                    <a:pt x="366" y="61"/>
                  </a:lnTo>
                  <a:lnTo>
                    <a:pt x="373" y="70"/>
                  </a:lnTo>
                  <a:lnTo>
                    <a:pt x="377" y="81"/>
                  </a:lnTo>
                  <a:lnTo>
                    <a:pt x="381" y="96"/>
                  </a:lnTo>
                  <a:lnTo>
                    <a:pt x="382" y="113"/>
                  </a:lnTo>
                  <a:lnTo>
                    <a:pt x="382" y="135"/>
                  </a:lnTo>
                  <a:lnTo>
                    <a:pt x="378" y="161"/>
                  </a:lnTo>
                  <a:lnTo>
                    <a:pt x="374" y="178"/>
                  </a:lnTo>
                  <a:lnTo>
                    <a:pt x="378" y="178"/>
                  </a:lnTo>
                  <a:lnTo>
                    <a:pt x="383" y="180"/>
                  </a:lnTo>
                  <a:lnTo>
                    <a:pt x="386" y="183"/>
                  </a:lnTo>
                  <a:lnTo>
                    <a:pt x="389" y="189"/>
                  </a:lnTo>
                  <a:lnTo>
                    <a:pt x="390" y="198"/>
                  </a:lnTo>
                  <a:lnTo>
                    <a:pt x="389" y="210"/>
                  </a:lnTo>
                  <a:lnTo>
                    <a:pt x="385" y="226"/>
                  </a:lnTo>
                  <a:lnTo>
                    <a:pt x="380" y="244"/>
                  </a:lnTo>
                  <a:lnTo>
                    <a:pt x="375" y="255"/>
                  </a:lnTo>
                  <a:lnTo>
                    <a:pt x="370" y="263"/>
                  </a:lnTo>
                  <a:lnTo>
                    <a:pt x="364" y="267"/>
                  </a:lnTo>
                  <a:lnTo>
                    <a:pt x="360" y="268"/>
                  </a:lnTo>
                  <a:lnTo>
                    <a:pt x="356" y="287"/>
                  </a:lnTo>
                  <a:lnTo>
                    <a:pt x="348" y="306"/>
                  </a:lnTo>
                  <a:lnTo>
                    <a:pt x="336" y="325"/>
                  </a:lnTo>
                  <a:lnTo>
                    <a:pt x="336" y="364"/>
                  </a:lnTo>
                  <a:lnTo>
                    <a:pt x="337" y="365"/>
                  </a:lnTo>
                  <a:lnTo>
                    <a:pt x="338" y="367"/>
                  </a:lnTo>
                  <a:lnTo>
                    <a:pt x="339" y="368"/>
                  </a:lnTo>
                  <a:lnTo>
                    <a:pt x="347" y="372"/>
                  </a:lnTo>
                  <a:lnTo>
                    <a:pt x="358" y="377"/>
                  </a:lnTo>
                  <a:lnTo>
                    <a:pt x="374" y="386"/>
                  </a:lnTo>
                  <a:lnTo>
                    <a:pt x="392" y="396"/>
                  </a:lnTo>
                  <a:lnTo>
                    <a:pt x="412" y="408"/>
                  </a:lnTo>
                  <a:lnTo>
                    <a:pt x="434" y="422"/>
                  </a:lnTo>
                  <a:lnTo>
                    <a:pt x="457" y="438"/>
                  </a:lnTo>
                  <a:lnTo>
                    <a:pt x="481" y="456"/>
                  </a:lnTo>
                  <a:lnTo>
                    <a:pt x="487" y="460"/>
                  </a:lnTo>
                  <a:lnTo>
                    <a:pt x="491" y="465"/>
                  </a:lnTo>
                  <a:lnTo>
                    <a:pt x="495" y="471"/>
                  </a:lnTo>
                  <a:lnTo>
                    <a:pt x="460" y="497"/>
                  </a:lnTo>
                  <a:lnTo>
                    <a:pt x="422" y="519"/>
                  </a:lnTo>
                  <a:lnTo>
                    <a:pt x="382" y="537"/>
                  </a:lnTo>
                  <a:lnTo>
                    <a:pt x="339" y="550"/>
                  </a:lnTo>
                  <a:lnTo>
                    <a:pt x="294" y="558"/>
                  </a:lnTo>
                  <a:lnTo>
                    <a:pt x="247" y="560"/>
                  </a:lnTo>
                  <a:lnTo>
                    <a:pt x="201" y="558"/>
                  </a:lnTo>
                  <a:lnTo>
                    <a:pt x="156" y="550"/>
                  </a:lnTo>
                  <a:lnTo>
                    <a:pt x="114" y="537"/>
                  </a:lnTo>
                  <a:lnTo>
                    <a:pt x="74" y="519"/>
                  </a:lnTo>
                  <a:lnTo>
                    <a:pt x="35" y="497"/>
                  </a:lnTo>
                  <a:lnTo>
                    <a:pt x="0" y="471"/>
                  </a:lnTo>
                  <a:lnTo>
                    <a:pt x="7" y="463"/>
                  </a:lnTo>
                  <a:lnTo>
                    <a:pt x="15" y="457"/>
                  </a:lnTo>
                  <a:lnTo>
                    <a:pt x="39" y="439"/>
                  </a:lnTo>
                  <a:lnTo>
                    <a:pt x="63" y="423"/>
                  </a:lnTo>
                  <a:lnTo>
                    <a:pt x="85" y="409"/>
                  </a:lnTo>
                  <a:lnTo>
                    <a:pt x="105" y="397"/>
                  </a:lnTo>
                  <a:lnTo>
                    <a:pt x="123" y="386"/>
                  </a:lnTo>
                  <a:lnTo>
                    <a:pt x="138" y="378"/>
                  </a:lnTo>
                  <a:lnTo>
                    <a:pt x="149" y="372"/>
                  </a:lnTo>
                  <a:lnTo>
                    <a:pt x="156" y="369"/>
                  </a:lnTo>
                  <a:lnTo>
                    <a:pt x="158" y="368"/>
                  </a:lnTo>
                  <a:lnTo>
                    <a:pt x="160" y="366"/>
                  </a:lnTo>
                  <a:lnTo>
                    <a:pt x="160" y="365"/>
                  </a:lnTo>
                  <a:lnTo>
                    <a:pt x="160" y="326"/>
                  </a:lnTo>
                  <a:lnTo>
                    <a:pt x="148" y="307"/>
                  </a:lnTo>
                  <a:lnTo>
                    <a:pt x="139" y="288"/>
                  </a:lnTo>
                  <a:lnTo>
                    <a:pt x="135" y="269"/>
                  </a:lnTo>
                  <a:lnTo>
                    <a:pt x="131" y="268"/>
                  </a:lnTo>
                  <a:lnTo>
                    <a:pt x="126" y="264"/>
                  </a:lnTo>
                  <a:lnTo>
                    <a:pt x="122" y="256"/>
                  </a:lnTo>
                  <a:lnTo>
                    <a:pt x="117" y="244"/>
                  </a:lnTo>
                  <a:lnTo>
                    <a:pt x="111" y="227"/>
                  </a:lnTo>
                  <a:lnTo>
                    <a:pt x="107" y="211"/>
                  </a:lnTo>
                  <a:lnTo>
                    <a:pt x="106" y="199"/>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3"/>
                  </a:lnTo>
                  <a:lnTo>
                    <a:pt x="137" y="63"/>
                  </a:lnTo>
                  <a:lnTo>
                    <a:pt x="151" y="47"/>
                  </a:lnTo>
                  <a:lnTo>
                    <a:pt x="167" y="33"/>
                  </a:lnTo>
                  <a:lnTo>
                    <a:pt x="183" y="22"/>
                  </a:lnTo>
                  <a:lnTo>
                    <a:pt x="197" y="13"/>
                  </a:lnTo>
                  <a:lnTo>
                    <a:pt x="212" y="5"/>
                  </a:lnTo>
                  <a:lnTo>
                    <a:pt x="225" y="1"/>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6" name="Freeform 295"/>
            <p:cNvSpPr>
              <a:spLocks/>
            </p:cNvSpPr>
            <p:nvPr/>
          </p:nvSpPr>
          <p:spPr bwMode="auto">
            <a:xfrm>
              <a:off x="2741613" y="1338263"/>
              <a:ext cx="42863" cy="68263"/>
            </a:xfrm>
            <a:custGeom>
              <a:avLst/>
              <a:gdLst>
                <a:gd name="T0" fmla="*/ 233 w 469"/>
                <a:gd name="T1" fmla="*/ 0 h 730"/>
                <a:gd name="T2" fmla="*/ 264 w 469"/>
                <a:gd name="T3" fmla="*/ 8 h 730"/>
                <a:gd name="T4" fmla="*/ 285 w 469"/>
                <a:gd name="T5" fmla="*/ 20 h 730"/>
                <a:gd name="T6" fmla="*/ 296 w 469"/>
                <a:gd name="T7" fmla="*/ 28 h 730"/>
                <a:gd name="T8" fmla="*/ 321 w 469"/>
                <a:gd name="T9" fmla="*/ 30 h 730"/>
                <a:gd name="T10" fmla="*/ 359 w 469"/>
                <a:gd name="T11" fmla="*/ 43 h 730"/>
                <a:gd name="T12" fmla="*/ 387 w 469"/>
                <a:gd name="T13" fmla="*/ 72 h 730"/>
                <a:gd name="T14" fmla="*/ 406 w 469"/>
                <a:gd name="T15" fmla="*/ 114 h 730"/>
                <a:gd name="T16" fmla="*/ 415 w 469"/>
                <a:gd name="T17" fmla="*/ 166 h 730"/>
                <a:gd name="T18" fmla="*/ 416 w 469"/>
                <a:gd name="T19" fmla="*/ 224 h 730"/>
                <a:gd name="T20" fmla="*/ 412 w 469"/>
                <a:gd name="T21" fmla="*/ 283 h 730"/>
                <a:gd name="T22" fmla="*/ 417 w 469"/>
                <a:gd name="T23" fmla="*/ 329 h 730"/>
                <a:gd name="T24" fmla="*/ 429 w 469"/>
                <a:gd name="T25" fmla="*/ 361 h 730"/>
                <a:gd name="T26" fmla="*/ 445 w 469"/>
                <a:gd name="T27" fmla="*/ 382 h 730"/>
                <a:gd name="T28" fmla="*/ 459 w 469"/>
                <a:gd name="T29" fmla="*/ 394 h 730"/>
                <a:gd name="T30" fmla="*/ 468 w 469"/>
                <a:gd name="T31" fmla="*/ 398 h 730"/>
                <a:gd name="T32" fmla="*/ 452 w 469"/>
                <a:gd name="T33" fmla="*/ 413 h 730"/>
                <a:gd name="T34" fmla="*/ 411 w 469"/>
                <a:gd name="T35" fmla="*/ 432 h 730"/>
                <a:gd name="T36" fmla="*/ 368 w 469"/>
                <a:gd name="T37" fmla="*/ 441 h 730"/>
                <a:gd name="T38" fmla="*/ 336 w 469"/>
                <a:gd name="T39" fmla="*/ 444 h 730"/>
                <a:gd name="T40" fmla="*/ 323 w 469"/>
                <a:gd name="T41" fmla="*/ 444 h 730"/>
                <a:gd name="T42" fmla="*/ 235 w 469"/>
                <a:gd name="T43" fmla="*/ 730 h 730"/>
                <a:gd name="T44" fmla="*/ 148 w 469"/>
                <a:gd name="T45" fmla="*/ 444 h 730"/>
                <a:gd name="T46" fmla="*/ 89 w 469"/>
                <a:gd name="T47" fmla="*/ 440 h 730"/>
                <a:gd name="T48" fmla="*/ 46 w 469"/>
                <a:gd name="T49" fmla="*/ 428 h 730"/>
                <a:gd name="T50" fmla="*/ 19 w 469"/>
                <a:gd name="T51" fmla="*/ 414 h 730"/>
                <a:gd name="T52" fmla="*/ 4 w 469"/>
                <a:gd name="T53" fmla="*/ 402 h 730"/>
                <a:gd name="T54" fmla="*/ 0 w 469"/>
                <a:gd name="T55" fmla="*/ 397 h 730"/>
                <a:gd name="T56" fmla="*/ 3 w 469"/>
                <a:gd name="T57" fmla="*/ 396 h 730"/>
                <a:gd name="T58" fmla="*/ 13 w 469"/>
                <a:gd name="T59" fmla="*/ 393 h 730"/>
                <a:gd name="T60" fmla="*/ 25 w 469"/>
                <a:gd name="T61" fmla="*/ 383 h 730"/>
                <a:gd name="T62" fmla="*/ 38 w 469"/>
                <a:gd name="T63" fmla="*/ 363 h 730"/>
                <a:gd name="T64" fmla="*/ 50 w 469"/>
                <a:gd name="T65" fmla="*/ 332 h 730"/>
                <a:gd name="T66" fmla="*/ 59 w 469"/>
                <a:gd name="T67" fmla="*/ 287 h 730"/>
                <a:gd name="T68" fmla="*/ 61 w 469"/>
                <a:gd name="T69" fmla="*/ 223 h 730"/>
                <a:gd name="T70" fmla="*/ 64 w 469"/>
                <a:gd name="T71" fmla="*/ 158 h 730"/>
                <a:gd name="T72" fmla="*/ 75 w 469"/>
                <a:gd name="T73" fmla="*/ 107 h 730"/>
                <a:gd name="T74" fmla="*/ 92 w 469"/>
                <a:gd name="T75" fmla="*/ 70 h 730"/>
                <a:gd name="T76" fmla="*/ 112 w 469"/>
                <a:gd name="T77" fmla="*/ 44 h 730"/>
                <a:gd name="T78" fmla="*/ 132 w 469"/>
                <a:gd name="T79" fmla="*/ 27 h 730"/>
                <a:gd name="T80" fmla="*/ 151 w 469"/>
                <a:gd name="T81" fmla="*/ 17 h 730"/>
                <a:gd name="T82" fmla="*/ 167 w 469"/>
                <a:gd name="T83" fmla="*/ 10 h 730"/>
                <a:gd name="T84" fmla="*/ 214 w 469"/>
                <a:gd name="T85"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9" h="730">
                  <a:moveTo>
                    <a:pt x="214" y="0"/>
                  </a:moveTo>
                  <a:lnTo>
                    <a:pt x="233" y="0"/>
                  </a:lnTo>
                  <a:lnTo>
                    <a:pt x="250" y="3"/>
                  </a:lnTo>
                  <a:lnTo>
                    <a:pt x="264" y="8"/>
                  </a:lnTo>
                  <a:lnTo>
                    <a:pt x="276" y="14"/>
                  </a:lnTo>
                  <a:lnTo>
                    <a:pt x="285" y="20"/>
                  </a:lnTo>
                  <a:lnTo>
                    <a:pt x="292" y="25"/>
                  </a:lnTo>
                  <a:lnTo>
                    <a:pt x="296" y="28"/>
                  </a:lnTo>
                  <a:lnTo>
                    <a:pt x="298" y="30"/>
                  </a:lnTo>
                  <a:lnTo>
                    <a:pt x="321" y="30"/>
                  </a:lnTo>
                  <a:lnTo>
                    <a:pt x="341" y="35"/>
                  </a:lnTo>
                  <a:lnTo>
                    <a:pt x="359" y="43"/>
                  </a:lnTo>
                  <a:lnTo>
                    <a:pt x="374" y="56"/>
                  </a:lnTo>
                  <a:lnTo>
                    <a:pt x="387" y="72"/>
                  </a:lnTo>
                  <a:lnTo>
                    <a:pt x="398" y="92"/>
                  </a:lnTo>
                  <a:lnTo>
                    <a:pt x="406" y="114"/>
                  </a:lnTo>
                  <a:lnTo>
                    <a:pt x="411" y="138"/>
                  </a:lnTo>
                  <a:lnTo>
                    <a:pt x="415" y="166"/>
                  </a:lnTo>
                  <a:lnTo>
                    <a:pt x="416" y="194"/>
                  </a:lnTo>
                  <a:lnTo>
                    <a:pt x="416" y="224"/>
                  </a:lnTo>
                  <a:lnTo>
                    <a:pt x="413" y="255"/>
                  </a:lnTo>
                  <a:lnTo>
                    <a:pt x="412" y="283"/>
                  </a:lnTo>
                  <a:lnTo>
                    <a:pt x="413" y="308"/>
                  </a:lnTo>
                  <a:lnTo>
                    <a:pt x="417" y="329"/>
                  </a:lnTo>
                  <a:lnTo>
                    <a:pt x="423" y="347"/>
                  </a:lnTo>
                  <a:lnTo>
                    <a:pt x="429" y="361"/>
                  </a:lnTo>
                  <a:lnTo>
                    <a:pt x="437" y="372"/>
                  </a:lnTo>
                  <a:lnTo>
                    <a:pt x="445" y="382"/>
                  </a:lnTo>
                  <a:lnTo>
                    <a:pt x="452" y="389"/>
                  </a:lnTo>
                  <a:lnTo>
                    <a:pt x="459" y="394"/>
                  </a:lnTo>
                  <a:lnTo>
                    <a:pt x="464" y="397"/>
                  </a:lnTo>
                  <a:lnTo>
                    <a:pt x="468" y="398"/>
                  </a:lnTo>
                  <a:lnTo>
                    <a:pt x="469" y="399"/>
                  </a:lnTo>
                  <a:lnTo>
                    <a:pt x="452" y="413"/>
                  </a:lnTo>
                  <a:lnTo>
                    <a:pt x="432" y="424"/>
                  </a:lnTo>
                  <a:lnTo>
                    <a:pt x="411" y="432"/>
                  </a:lnTo>
                  <a:lnTo>
                    <a:pt x="389" y="437"/>
                  </a:lnTo>
                  <a:lnTo>
                    <a:pt x="368" y="441"/>
                  </a:lnTo>
                  <a:lnTo>
                    <a:pt x="350" y="443"/>
                  </a:lnTo>
                  <a:lnTo>
                    <a:pt x="336" y="444"/>
                  </a:lnTo>
                  <a:lnTo>
                    <a:pt x="327" y="444"/>
                  </a:lnTo>
                  <a:lnTo>
                    <a:pt x="323" y="444"/>
                  </a:lnTo>
                  <a:lnTo>
                    <a:pt x="323" y="477"/>
                  </a:lnTo>
                  <a:lnTo>
                    <a:pt x="235" y="730"/>
                  </a:lnTo>
                  <a:lnTo>
                    <a:pt x="148" y="477"/>
                  </a:lnTo>
                  <a:lnTo>
                    <a:pt x="148" y="444"/>
                  </a:lnTo>
                  <a:lnTo>
                    <a:pt x="116" y="443"/>
                  </a:lnTo>
                  <a:lnTo>
                    <a:pt x="89" y="440"/>
                  </a:lnTo>
                  <a:lnTo>
                    <a:pt x="65" y="435"/>
                  </a:lnTo>
                  <a:lnTo>
                    <a:pt x="46" y="428"/>
                  </a:lnTo>
                  <a:lnTo>
                    <a:pt x="31" y="421"/>
                  </a:lnTo>
                  <a:lnTo>
                    <a:pt x="19" y="414"/>
                  </a:lnTo>
                  <a:lnTo>
                    <a:pt x="10" y="407"/>
                  </a:lnTo>
                  <a:lnTo>
                    <a:pt x="4" y="402"/>
                  </a:lnTo>
                  <a:lnTo>
                    <a:pt x="1" y="398"/>
                  </a:lnTo>
                  <a:lnTo>
                    <a:pt x="0" y="397"/>
                  </a:lnTo>
                  <a:lnTo>
                    <a:pt x="1" y="397"/>
                  </a:lnTo>
                  <a:lnTo>
                    <a:pt x="3" y="396"/>
                  </a:lnTo>
                  <a:lnTo>
                    <a:pt x="7" y="395"/>
                  </a:lnTo>
                  <a:lnTo>
                    <a:pt x="13" y="393"/>
                  </a:lnTo>
                  <a:lnTo>
                    <a:pt x="19" y="389"/>
                  </a:lnTo>
                  <a:lnTo>
                    <a:pt x="25" y="383"/>
                  </a:lnTo>
                  <a:lnTo>
                    <a:pt x="32" y="374"/>
                  </a:lnTo>
                  <a:lnTo>
                    <a:pt x="38" y="363"/>
                  </a:lnTo>
                  <a:lnTo>
                    <a:pt x="45" y="349"/>
                  </a:lnTo>
                  <a:lnTo>
                    <a:pt x="50" y="332"/>
                  </a:lnTo>
                  <a:lnTo>
                    <a:pt x="55" y="312"/>
                  </a:lnTo>
                  <a:lnTo>
                    <a:pt x="59" y="287"/>
                  </a:lnTo>
                  <a:lnTo>
                    <a:pt x="61" y="257"/>
                  </a:lnTo>
                  <a:lnTo>
                    <a:pt x="61" y="223"/>
                  </a:lnTo>
                  <a:lnTo>
                    <a:pt x="61" y="188"/>
                  </a:lnTo>
                  <a:lnTo>
                    <a:pt x="64" y="158"/>
                  </a:lnTo>
                  <a:lnTo>
                    <a:pt x="68" y="130"/>
                  </a:lnTo>
                  <a:lnTo>
                    <a:pt x="75" y="107"/>
                  </a:lnTo>
                  <a:lnTo>
                    <a:pt x="83" y="87"/>
                  </a:lnTo>
                  <a:lnTo>
                    <a:pt x="92" y="70"/>
                  </a:lnTo>
                  <a:lnTo>
                    <a:pt x="102" y="56"/>
                  </a:lnTo>
                  <a:lnTo>
                    <a:pt x="112" y="44"/>
                  </a:lnTo>
                  <a:lnTo>
                    <a:pt x="122" y="35"/>
                  </a:lnTo>
                  <a:lnTo>
                    <a:pt x="132" y="27"/>
                  </a:lnTo>
                  <a:lnTo>
                    <a:pt x="142" y="21"/>
                  </a:lnTo>
                  <a:lnTo>
                    <a:pt x="151" y="17"/>
                  </a:lnTo>
                  <a:lnTo>
                    <a:pt x="160" y="13"/>
                  </a:lnTo>
                  <a:lnTo>
                    <a:pt x="167" y="10"/>
                  </a:lnTo>
                  <a:lnTo>
                    <a:pt x="192" y="3"/>
                  </a:lnTo>
                  <a:lnTo>
                    <a:pt x="2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7" name="Freeform 296"/>
            <p:cNvSpPr>
              <a:spLocks/>
            </p:cNvSpPr>
            <p:nvPr/>
          </p:nvSpPr>
          <p:spPr bwMode="auto">
            <a:xfrm>
              <a:off x="2733675" y="1385888"/>
              <a:ext cx="58738" cy="22225"/>
            </a:xfrm>
            <a:custGeom>
              <a:avLst/>
              <a:gdLst>
                <a:gd name="T0" fmla="*/ 441 w 643"/>
                <a:gd name="T1" fmla="*/ 0 h 247"/>
                <a:gd name="T2" fmla="*/ 460 w 643"/>
                <a:gd name="T3" fmla="*/ 10 h 247"/>
                <a:gd name="T4" fmla="*/ 570 w 643"/>
                <a:gd name="T5" fmla="*/ 64 h 247"/>
                <a:gd name="T6" fmla="*/ 587 w 643"/>
                <a:gd name="T7" fmla="*/ 74 h 247"/>
                <a:gd name="T8" fmla="*/ 601 w 643"/>
                <a:gd name="T9" fmla="*/ 86 h 247"/>
                <a:gd name="T10" fmla="*/ 612 w 643"/>
                <a:gd name="T11" fmla="*/ 102 h 247"/>
                <a:gd name="T12" fmla="*/ 620 w 643"/>
                <a:gd name="T13" fmla="*/ 118 h 247"/>
                <a:gd name="T14" fmla="*/ 625 w 643"/>
                <a:gd name="T15" fmla="*/ 136 h 247"/>
                <a:gd name="T16" fmla="*/ 643 w 643"/>
                <a:gd name="T17" fmla="*/ 233 h 247"/>
                <a:gd name="T18" fmla="*/ 643 w 643"/>
                <a:gd name="T19" fmla="*/ 237 h 247"/>
                <a:gd name="T20" fmla="*/ 642 w 643"/>
                <a:gd name="T21" fmla="*/ 240 h 247"/>
                <a:gd name="T22" fmla="*/ 640 w 643"/>
                <a:gd name="T23" fmla="*/ 242 h 247"/>
                <a:gd name="T24" fmla="*/ 638 w 643"/>
                <a:gd name="T25" fmla="*/ 245 h 247"/>
                <a:gd name="T26" fmla="*/ 635 w 643"/>
                <a:gd name="T27" fmla="*/ 246 h 247"/>
                <a:gd name="T28" fmla="*/ 631 w 643"/>
                <a:gd name="T29" fmla="*/ 247 h 247"/>
                <a:gd name="T30" fmla="*/ 11 w 643"/>
                <a:gd name="T31" fmla="*/ 247 h 247"/>
                <a:gd name="T32" fmla="*/ 7 w 643"/>
                <a:gd name="T33" fmla="*/ 246 h 247"/>
                <a:gd name="T34" fmla="*/ 4 w 643"/>
                <a:gd name="T35" fmla="*/ 244 h 247"/>
                <a:gd name="T36" fmla="*/ 1 w 643"/>
                <a:gd name="T37" fmla="*/ 241 h 247"/>
                <a:gd name="T38" fmla="*/ 0 w 643"/>
                <a:gd name="T39" fmla="*/ 237 h 247"/>
                <a:gd name="T40" fmla="*/ 0 w 643"/>
                <a:gd name="T41" fmla="*/ 233 h 247"/>
                <a:gd name="T42" fmla="*/ 17 w 643"/>
                <a:gd name="T43" fmla="*/ 137 h 247"/>
                <a:gd name="T44" fmla="*/ 24 w 643"/>
                <a:gd name="T45" fmla="*/ 115 h 247"/>
                <a:gd name="T46" fmla="*/ 36 w 643"/>
                <a:gd name="T47" fmla="*/ 94 h 247"/>
                <a:gd name="T48" fmla="*/ 52 w 643"/>
                <a:gd name="T49" fmla="*/ 77 h 247"/>
                <a:gd name="T50" fmla="*/ 73 w 643"/>
                <a:gd name="T51" fmla="*/ 64 h 247"/>
                <a:gd name="T52" fmla="*/ 180 w 643"/>
                <a:gd name="T53" fmla="*/ 12 h 247"/>
                <a:gd name="T54" fmla="*/ 201 w 643"/>
                <a:gd name="T55" fmla="*/ 0 h 247"/>
                <a:gd name="T56" fmla="*/ 166 w 643"/>
                <a:gd name="T57" fmla="*/ 103 h 247"/>
                <a:gd name="T58" fmla="*/ 214 w 643"/>
                <a:gd name="T59" fmla="*/ 99 h 247"/>
                <a:gd name="T60" fmla="*/ 321 w 643"/>
                <a:gd name="T61" fmla="*/ 229 h 247"/>
                <a:gd name="T62" fmla="*/ 428 w 643"/>
                <a:gd name="T63" fmla="*/ 98 h 247"/>
                <a:gd name="T64" fmla="*/ 475 w 643"/>
                <a:gd name="T65" fmla="*/ 102 h 247"/>
                <a:gd name="T66" fmla="*/ 441 w 643"/>
                <a:gd name="T67" fmla="*/ 0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3" h="247">
                  <a:moveTo>
                    <a:pt x="441" y="0"/>
                  </a:moveTo>
                  <a:lnTo>
                    <a:pt x="460" y="10"/>
                  </a:lnTo>
                  <a:lnTo>
                    <a:pt x="570" y="64"/>
                  </a:lnTo>
                  <a:lnTo>
                    <a:pt x="587" y="74"/>
                  </a:lnTo>
                  <a:lnTo>
                    <a:pt x="601" y="86"/>
                  </a:lnTo>
                  <a:lnTo>
                    <a:pt x="612" y="102"/>
                  </a:lnTo>
                  <a:lnTo>
                    <a:pt x="620" y="118"/>
                  </a:lnTo>
                  <a:lnTo>
                    <a:pt x="625" y="136"/>
                  </a:lnTo>
                  <a:lnTo>
                    <a:pt x="643" y="233"/>
                  </a:lnTo>
                  <a:lnTo>
                    <a:pt x="643" y="237"/>
                  </a:lnTo>
                  <a:lnTo>
                    <a:pt x="642" y="240"/>
                  </a:lnTo>
                  <a:lnTo>
                    <a:pt x="640" y="242"/>
                  </a:lnTo>
                  <a:lnTo>
                    <a:pt x="638" y="245"/>
                  </a:lnTo>
                  <a:lnTo>
                    <a:pt x="635" y="246"/>
                  </a:lnTo>
                  <a:lnTo>
                    <a:pt x="631" y="247"/>
                  </a:lnTo>
                  <a:lnTo>
                    <a:pt x="11" y="247"/>
                  </a:lnTo>
                  <a:lnTo>
                    <a:pt x="7" y="246"/>
                  </a:lnTo>
                  <a:lnTo>
                    <a:pt x="4" y="244"/>
                  </a:lnTo>
                  <a:lnTo>
                    <a:pt x="1" y="241"/>
                  </a:lnTo>
                  <a:lnTo>
                    <a:pt x="0" y="237"/>
                  </a:lnTo>
                  <a:lnTo>
                    <a:pt x="0" y="233"/>
                  </a:lnTo>
                  <a:lnTo>
                    <a:pt x="17" y="137"/>
                  </a:lnTo>
                  <a:lnTo>
                    <a:pt x="24" y="115"/>
                  </a:lnTo>
                  <a:lnTo>
                    <a:pt x="36" y="94"/>
                  </a:lnTo>
                  <a:lnTo>
                    <a:pt x="52" y="77"/>
                  </a:lnTo>
                  <a:lnTo>
                    <a:pt x="73" y="64"/>
                  </a:lnTo>
                  <a:lnTo>
                    <a:pt x="180" y="12"/>
                  </a:lnTo>
                  <a:lnTo>
                    <a:pt x="201" y="0"/>
                  </a:lnTo>
                  <a:lnTo>
                    <a:pt x="166" y="103"/>
                  </a:lnTo>
                  <a:lnTo>
                    <a:pt x="214" y="99"/>
                  </a:lnTo>
                  <a:lnTo>
                    <a:pt x="321" y="229"/>
                  </a:lnTo>
                  <a:lnTo>
                    <a:pt x="428" y="98"/>
                  </a:lnTo>
                  <a:lnTo>
                    <a:pt x="475" y="102"/>
                  </a:lnTo>
                  <a:lnTo>
                    <a:pt x="4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7" name="Group 1716"/>
          <p:cNvGrpSpPr/>
          <p:nvPr/>
        </p:nvGrpSpPr>
        <p:grpSpPr>
          <a:xfrm>
            <a:off x="1462009" y="1256824"/>
            <a:ext cx="183356" cy="230981"/>
            <a:chOff x="1890713" y="1219200"/>
            <a:chExt cx="244475" cy="307975"/>
          </a:xfrm>
          <a:solidFill>
            <a:schemeClr val="tx1">
              <a:lumMod val="65000"/>
              <a:lumOff val="35000"/>
            </a:schemeClr>
          </a:solidFill>
        </p:grpSpPr>
        <p:sp>
          <p:nvSpPr>
            <p:cNvPr id="491" name="Freeform 301"/>
            <p:cNvSpPr>
              <a:spLocks/>
            </p:cNvSpPr>
            <p:nvPr/>
          </p:nvSpPr>
          <p:spPr bwMode="auto">
            <a:xfrm>
              <a:off x="1966913" y="1296988"/>
              <a:ext cx="92075" cy="92075"/>
            </a:xfrm>
            <a:custGeom>
              <a:avLst/>
              <a:gdLst>
                <a:gd name="T0" fmla="*/ 486 w 974"/>
                <a:gd name="T1" fmla="*/ 0 h 972"/>
                <a:gd name="T2" fmla="*/ 540 w 974"/>
                <a:gd name="T3" fmla="*/ 3 h 972"/>
                <a:gd name="T4" fmla="*/ 591 w 974"/>
                <a:gd name="T5" fmla="*/ 12 h 972"/>
                <a:gd name="T6" fmla="*/ 641 w 974"/>
                <a:gd name="T7" fmla="*/ 25 h 972"/>
                <a:gd name="T8" fmla="*/ 688 w 974"/>
                <a:gd name="T9" fmla="*/ 43 h 972"/>
                <a:gd name="T10" fmla="*/ 733 w 974"/>
                <a:gd name="T11" fmla="*/ 66 h 972"/>
                <a:gd name="T12" fmla="*/ 774 w 974"/>
                <a:gd name="T13" fmla="*/ 94 h 972"/>
                <a:gd name="T14" fmla="*/ 814 w 974"/>
                <a:gd name="T15" fmla="*/ 125 h 972"/>
                <a:gd name="T16" fmla="*/ 849 w 974"/>
                <a:gd name="T17" fmla="*/ 161 h 972"/>
                <a:gd name="T18" fmla="*/ 880 w 974"/>
                <a:gd name="T19" fmla="*/ 199 h 972"/>
                <a:gd name="T20" fmla="*/ 907 w 974"/>
                <a:gd name="T21" fmla="*/ 241 h 972"/>
                <a:gd name="T22" fmla="*/ 930 w 974"/>
                <a:gd name="T23" fmla="*/ 285 h 972"/>
                <a:gd name="T24" fmla="*/ 949 w 974"/>
                <a:gd name="T25" fmla="*/ 332 h 972"/>
                <a:gd name="T26" fmla="*/ 963 w 974"/>
                <a:gd name="T27" fmla="*/ 382 h 972"/>
                <a:gd name="T28" fmla="*/ 971 w 974"/>
                <a:gd name="T29" fmla="*/ 433 h 972"/>
                <a:gd name="T30" fmla="*/ 974 w 974"/>
                <a:gd name="T31" fmla="*/ 486 h 972"/>
                <a:gd name="T32" fmla="*/ 971 w 974"/>
                <a:gd name="T33" fmla="*/ 539 h 972"/>
                <a:gd name="T34" fmla="*/ 963 w 974"/>
                <a:gd name="T35" fmla="*/ 590 h 972"/>
                <a:gd name="T36" fmla="*/ 949 w 974"/>
                <a:gd name="T37" fmla="*/ 640 h 972"/>
                <a:gd name="T38" fmla="*/ 930 w 974"/>
                <a:gd name="T39" fmla="*/ 687 h 972"/>
                <a:gd name="T40" fmla="*/ 907 w 974"/>
                <a:gd name="T41" fmla="*/ 731 h 972"/>
                <a:gd name="T42" fmla="*/ 880 w 974"/>
                <a:gd name="T43" fmla="*/ 773 h 972"/>
                <a:gd name="T44" fmla="*/ 849 w 974"/>
                <a:gd name="T45" fmla="*/ 811 h 972"/>
                <a:gd name="T46" fmla="*/ 814 w 974"/>
                <a:gd name="T47" fmla="*/ 847 h 972"/>
                <a:gd name="T48" fmla="*/ 774 w 974"/>
                <a:gd name="T49" fmla="*/ 878 h 972"/>
                <a:gd name="T50" fmla="*/ 733 w 974"/>
                <a:gd name="T51" fmla="*/ 906 h 972"/>
                <a:gd name="T52" fmla="*/ 688 w 974"/>
                <a:gd name="T53" fmla="*/ 929 h 972"/>
                <a:gd name="T54" fmla="*/ 641 w 974"/>
                <a:gd name="T55" fmla="*/ 947 h 972"/>
                <a:gd name="T56" fmla="*/ 591 w 974"/>
                <a:gd name="T57" fmla="*/ 960 h 972"/>
                <a:gd name="T58" fmla="*/ 540 w 974"/>
                <a:gd name="T59" fmla="*/ 969 h 972"/>
                <a:gd name="T60" fmla="*/ 486 w 974"/>
                <a:gd name="T61" fmla="*/ 972 h 972"/>
                <a:gd name="T62" fmla="*/ 434 w 974"/>
                <a:gd name="T63" fmla="*/ 969 h 972"/>
                <a:gd name="T64" fmla="*/ 383 w 974"/>
                <a:gd name="T65" fmla="*/ 960 h 972"/>
                <a:gd name="T66" fmla="*/ 333 w 974"/>
                <a:gd name="T67" fmla="*/ 947 h 972"/>
                <a:gd name="T68" fmla="*/ 286 w 974"/>
                <a:gd name="T69" fmla="*/ 929 h 972"/>
                <a:gd name="T70" fmla="*/ 242 w 974"/>
                <a:gd name="T71" fmla="*/ 906 h 972"/>
                <a:gd name="T72" fmla="*/ 200 w 974"/>
                <a:gd name="T73" fmla="*/ 878 h 972"/>
                <a:gd name="T74" fmla="*/ 161 w 974"/>
                <a:gd name="T75" fmla="*/ 847 h 972"/>
                <a:gd name="T76" fmla="*/ 126 w 974"/>
                <a:gd name="T77" fmla="*/ 811 h 972"/>
                <a:gd name="T78" fmla="*/ 94 w 974"/>
                <a:gd name="T79" fmla="*/ 773 h 972"/>
                <a:gd name="T80" fmla="*/ 67 w 974"/>
                <a:gd name="T81" fmla="*/ 731 h 972"/>
                <a:gd name="T82" fmla="*/ 44 w 974"/>
                <a:gd name="T83" fmla="*/ 687 h 972"/>
                <a:gd name="T84" fmla="*/ 25 w 974"/>
                <a:gd name="T85" fmla="*/ 640 h 972"/>
                <a:gd name="T86" fmla="*/ 11 w 974"/>
                <a:gd name="T87" fmla="*/ 590 h 972"/>
                <a:gd name="T88" fmla="*/ 3 w 974"/>
                <a:gd name="T89" fmla="*/ 539 h 972"/>
                <a:gd name="T90" fmla="*/ 0 w 974"/>
                <a:gd name="T91" fmla="*/ 486 h 972"/>
                <a:gd name="T92" fmla="*/ 3 w 974"/>
                <a:gd name="T93" fmla="*/ 433 h 972"/>
                <a:gd name="T94" fmla="*/ 11 w 974"/>
                <a:gd name="T95" fmla="*/ 382 h 972"/>
                <a:gd name="T96" fmla="*/ 25 w 974"/>
                <a:gd name="T97" fmla="*/ 332 h 972"/>
                <a:gd name="T98" fmla="*/ 44 w 974"/>
                <a:gd name="T99" fmla="*/ 285 h 972"/>
                <a:gd name="T100" fmla="*/ 67 w 974"/>
                <a:gd name="T101" fmla="*/ 241 h 972"/>
                <a:gd name="T102" fmla="*/ 94 w 974"/>
                <a:gd name="T103" fmla="*/ 199 h 972"/>
                <a:gd name="T104" fmla="*/ 126 w 974"/>
                <a:gd name="T105" fmla="*/ 161 h 972"/>
                <a:gd name="T106" fmla="*/ 161 w 974"/>
                <a:gd name="T107" fmla="*/ 125 h 972"/>
                <a:gd name="T108" fmla="*/ 200 w 974"/>
                <a:gd name="T109" fmla="*/ 94 h 972"/>
                <a:gd name="T110" fmla="*/ 242 w 974"/>
                <a:gd name="T111" fmla="*/ 66 h 972"/>
                <a:gd name="T112" fmla="*/ 286 w 974"/>
                <a:gd name="T113" fmla="*/ 43 h 972"/>
                <a:gd name="T114" fmla="*/ 333 w 974"/>
                <a:gd name="T115" fmla="*/ 25 h 972"/>
                <a:gd name="T116" fmla="*/ 383 w 974"/>
                <a:gd name="T117" fmla="*/ 12 h 972"/>
                <a:gd name="T118" fmla="*/ 434 w 974"/>
                <a:gd name="T119" fmla="*/ 3 h 972"/>
                <a:gd name="T120" fmla="*/ 486 w 974"/>
                <a:gd name="T121" fmla="*/ 0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4" h="972">
                  <a:moveTo>
                    <a:pt x="486" y="0"/>
                  </a:moveTo>
                  <a:lnTo>
                    <a:pt x="540" y="3"/>
                  </a:lnTo>
                  <a:lnTo>
                    <a:pt x="591" y="12"/>
                  </a:lnTo>
                  <a:lnTo>
                    <a:pt x="641" y="25"/>
                  </a:lnTo>
                  <a:lnTo>
                    <a:pt x="688" y="43"/>
                  </a:lnTo>
                  <a:lnTo>
                    <a:pt x="733" y="66"/>
                  </a:lnTo>
                  <a:lnTo>
                    <a:pt x="774" y="94"/>
                  </a:lnTo>
                  <a:lnTo>
                    <a:pt x="814" y="125"/>
                  </a:lnTo>
                  <a:lnTo>
                    <a:pt x="849" y="161"/>
                  </a:lnTo>
                  <a:lnTo>
                    <a:pt x="880" y="199"/>
                  </a:lnTo>
                  <a:lnTo>
                    <a:pt x="907" y="241"/>
                  </a:lnTo>
                  <a:lnTo>
                    <a:pt x="930" y="285"/>
                  </a:lnTo>
                  <a:lnTo>
                    <a:pt x="949" y="332"/>
                  </a:lnTo>
                  <a:lnTo>
                    <a:pt x="963" y="382"/>
                  </a:lnTo>
                  <a:lnTo>
                    <a:pt x="971" y="433"/>
                  </a:lnTo>
                  <a:lnTo>
                    <a:pt x="974" y="486"/>
                  </a:lnTo>
                  <a:lnTo>
                    <a:pt x="971" y="539"/>
                  </a:lnTo>
                  <a:lnTo>
                    <a:pt x="963" y="590"/>
                  </a:lnTo>
                  <a:lnTo>
                    <a:pt x="949" y="640"/>
                  </a:lnTo>
                  <a:lnTo>
                    <a:pt x="930" y="687"/>
                  </a:lnTo>
                  <a:lnTo>
                    <a:pt x="907" y="731"/>
                  </a:lnTo>
                  <a:lnTo>
                    <a:pt x="880" y="773"/>
                  </a:lnTo>
                  <a:lnTo>
                    <a:pt x="849" y="811"/>
                  </a:lnTo>
                  <a:lnTo>
                    <a:pt x="814" y="847"/>
                  </a:lnTo>
                  <a:lnTo>
                    <a:pt x="774" y="878"/>
                  </a:lnTo>
                  <a:lnTo>
                    <a:pt x="733" y="906"/>
                  </a:lnTo>
                  <a:lnTo>
                    <a:pt x="688" y="929"/>
                  </a:lnTo>
                  <a:lnTo>
                    <a:pt x="641" y="947"/>
                  </a:lnTo>
                  <a:lnTo>
                    <a:pt x="591" y="960"/>
                  </a:lnTo>
                  <a:lnTo>
                    <a:pt x="540" y="969"/>
                  </a:lnTo>
                  <a:lnTo>
                    <a:pt x="486" y="972"/>
                  </a:lnTo>
                  <a:lnTo>
                    <a:pt x="434" y="969"/>
                  </a:lnTo>
                  <a:lnTo>
                    <a:pt x="383" y="960"/>
                  </a:lnTo>
                  <a:lnTo>
                    <a:pt x="333" y="947"/>
                  </a:lnTo>
                  <a:lnTo>
                    <a:pt x="286" y="929"/>
                  </a:lnTo>
                  <a:lnTo>
                    <a:pt x="242" y="906"/>
                  </a:lnTo>
                  <a:lnTo>
                    <a:pt x="200" y="878"/>
                  </a:lnTo>
                  <a:lnTo>
                    <a:pt x="161" y="847"/>
                  </a:lnTo>
                  <a:lnTo>
                    <a:pt x="126" y="811"/>
                  </a:lnTo>
                  <a:lnTo>
                    <a:pt x="94" y="773"/>
                  </a:lnTo>
                  <a:lnTo>
                    <a:pt x="67" y="731"/>
                  </a:lnTo>
                  <a:lnTo>
                    <a:pt x="44" y="687"/>
                  </a:lnTo>
                  <a:lnTo>
                    <a:pt x="25" y="640"/>
                  </a:lnTo>
                  <a:lnTo>
                    <a:pt x="11" y="590"/>
                  </a:lnTo>
                  <a:lnTo>
                    <a:pt x="3" y="539"/>
                  </a:lnTo>
                  <a:lnTo>
                    <a:pt x="0" y="486"/>
                  </a:lnTo>
                  <a:lnTo>
                    <a:pt x="3" y="433"/>
                  </a:lnTo>
                  <a:lnTo>
                    <a:pt x="11" y="382"/>
                  </a:lnTo>
                  <a:lnTo>
                    <a:pt x="25" y="332"/>
                  </a:lnTo>
                  <a:lnTo>
                    <a:pt x="44" y="285"/>
                  </a:lnTo>
                  <a:lnTo>
                    <a:pt x="67" y="241"/>
                  </a:lnTo>
                  <a:lnTo>
                    <a:pt x="94" y="199"/>
                  </a:lnTo>
                  <a:lnTo>
                    <a:pt x="126" y="161"/>
                  </a:lnTo>
                  <a:lnTo>
                    <a:pt x="161" y="125"/>
                  </a:lnTo>
                  <a:lnTo>
                    <a:pt x="200" y="94"/>
                  </a:lnTo>
                  <a:lnTo>
                    <a:pt x="242" y="66"/>
                  </a:lnTo>
                  <a:lnTo>
                    <a:pt x="286" y="43"/>
                  </a:lnTo>
                  <a:lnTo>
                    <a:pt x="333" y="25"/>
                  </a:lnTo>
                  <a:lnTo>
                    <a:pt x="383" y="12"/>
                  </a:lnTo>
                  <a:lnTo>
                    <a:pt x="434" y="3"/>
                  </a:lnTo>
                  <a:lnTo>
                    <a:pt x="4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2" name="Freeform 302"/>
            <p:cNvSpPr>
              <a:spLocks noEditPoints="1"/>
            </p:cNvSpPr>
            <p:nvPr/>
          </p:nvSpPr>
          <p:spPr bwMode="auto">
            <a:xfrm>
              <a:off x="1890713" y="1219200"/>
              <a:ext cx="244475" cy="307975"/>
            </a:xfrm>
            <a:custGeom>
              <a:avLst/>
              <a:gdLst>
                <a:gd name="T0" fmla="*/ 1469 w 2616"/>
                <a:gd name="T1" fmla="*/ 495 h 3299"/>
                <a:gd name="T2" fmla="*/ 1344 w 2616"/>
                <a:gd name="T3" fmla="*/ 634 h 3299"/>
                <a:gd name="T4" fmla="*/ 1179 w 2616"/>
                <a:gd name="T5" fmla="*/ 623 h 3299"/>
                <a:gd name="T6" fmla="*/ 1053 w 2616"/>
                <a:gd name="T7" fmla="*/ 479 h 3299"/>
                <a:gd name="T8" fmla="*/ 842 w 2616"/>
                <a:gd name="T9" fmla="*/ 575 h 3299"/>
                <a:gd name="T10" fmla="*/ 869 w 2616"/>
                <a:gd name="T11" fmla="*/ 763 h 3299"/>
                <a:gd name="T12" fmla="*/ 771 w 2616"/>
                <a:gd name="T13" fmla="*/ 893 h 3299"/>
                <a:gd name="T14" fmla="*/ 583 w 2616"/>
                <a:gd name="T15" fmla="*/ 895 h 3299"/>
                <a:gd name="T16" fmla="*/ 511 w 2616"/>
                <a:gd name="T17" fmla="*/ 933 h 3299"/>
                <a:gd name="T18" fmla="*/ 468 w 2616"/>
                <a:gd name="T19" fmla="*/ 1153 h 3299"/>
                <a:gd name="T20" fmla="*/ 622 w 2616"/>
                <a:gd name="T21" fmla="*/ 1269 h 3299"/>
                <a:gd name="T22" fmla="*/ 622 w 2616"/>
                <a:gd name="T23" fmla="*/ 1435 h 3299"/>
                <a:gd name="T24" fmla="*/ 473 w 2616"/>
                <a:gd name="T25" fmla="*/ 1559 h 3299"/>
                <a:gd name="T26" fmla="*/ 551 w 2616"/>
                <a:gd name="T27" fmla="*/ 1774 h 3299"/>
                <a:gd name="T28" fmla="*/ 735 w 2616"/>
                <a:gd name="T29" fmla="*/ 1761 h 3299"/>
                <a:gd name="T30" fmla="*/ 841 w 2616"/>
                <a:gd name="T31" fmla="*/ 1821 h 3299"/>
                <a:gd name="T32" fmla="*/ 908 w 2616"/>
                <a:gd name="T33" fmla="*/ 1923 h 3299"/>
                <a:gd name="T34" fmla="*/ 909 w 2616"/>
                <a:gd name="T35" fmla="*/ 2107 h 3299"/>
                <a:gd name="T36" fmla="*/ 1130 w 2616"/>
                <a:gd name="T37" fmla="*/ 2169 h 3299"/>
                <a:gd name="T38" fmla="*/ 1237 w 2616"/>
                <a:gd name="T39" fmla="*/ 2015 h 3299"/>
                <a:gd name="T40" fmla="*/ 1385 w 2616"/>
                <a:gd name="T41" fmla="*/ 2000 h 3299"/>
                <a:gd name="T42" fmla="*/ 1520 w 2616"/>
                <a:gd name="T43" fmla="*/ 2133 h 3299"/>
                <a:gd name="T44" fmla="*/ 1597 w 2616"/>
                <a:gd name="T45" fmla="*/ 2155 h 3299"/>
                <a:gd name="T46" fmla="*/ 1784 w 2616"/>
                <a:gd name="T47" fmla="*/ 2031 h 3299"/>
                <a:gd name="T48" fmla="*/ 1757 w 2616"/>
                <a:gd name="T49" fmla="*/ 1842 h 3299"/>
                <a:gd name="T50" fmla="*/ 1875 w 2616"/>
                <a:gd name="T51" fmla="*/ 1726 h 3299"/>
                <a:gd name="T52" fmla="*/ 2070 w 2616"/>
                <a:gd name="T53" fmla="*/ 1743 h 3299"/>
                <a:gd name="T54" fmla="*/ 2167 w 2616"/>
                <a:gd name="T55" fmla="*/ 1535 h 3299"/>
                <a:gd name="T56" fmla="*/ 2031 w 2616"/>
                <a:gd name="T57" fmla="*/ 1415 h 3299"/>
                <a:gd name="T58" fmla="*/ 1998 w 2616"/>
                <a:gd name="T59" fmla="*/ 1297 h 3299"/>
                <a:gd name="T60" fmla="*/ 2023 w 2616"/>
                <a:gd name="T61" fmla="*/ 1178 h 3299"/>
                <a:gd name="T62" fmla="*/ 2154 w 2616"/>
                <a:gd name="T63" fmla="*/ 1047 h 3299"/>
                <a:gd name="T64" fmla="*/ 2043 w 2616"/>
                <a:gd name="T65" fmla="*/ 848 h 3299"/>
                <a:gd name="T66" fmla="*/ 1852 w 2616"/>
                <a:gd name="T67" fmla="*/ 879 h 3299"/>
                <a:gd name="T68" fmla="*/ 1728 w 2616"/>
                <a:gd name="T69" fmla="*/ 772 h 3299"/>
                <a:gd name="T70" fmla="*/ 1741 w 2616"/>
                <a:gd name="T71" fmla="*/ 578 h 3299"/>
                <a:gd name="T72" fmla="*/ 1545 w 2616"/>
                <a:gd name="T73" fmla="*/ 468 h 3299"/>
                <a:gd name="T74" fmla="*/ 1620 w 2616"/>
                <a:gd name="T75" fmla="*/ 37 h 3299"/>
                <a:gd name="T76" fmla="*/ 2016 w 2616"/>
                <a:gd name="T77" fmla="*/ 208 h 3299"/>
                <a:gd name="T78" fmla="*/ 2332 w 2616"/>
                <a:gd name="T79" fmla="*/ 493 h 3299"/>
                <a:gd name="T80" fmla="*/ 2540 w 2616"/>
                <a:gd name="T81" fmla="*/ 868 h 3299"/>
                <a:gd name="T82" fmla="*/ 2616 w 2616"/>
                <a:gd name="T83" fmla="*/ 1305 h 3299"/>
                <a:gd name="T84" fmla="*/ 2590 w 2616"/>
                <a:gd name="T85" fmla="*/ 1563 h 3299"/>
                <a:gd name="T86" fmla="*/ 2522 w 2616"/>
                <a:gd name="T87" fmla="*/ 1790 h 3299"/>
                <a:gd name="T88" fmla="*/ 2383 w 2616"/>
                <a:gd name="T89" fmla="*/ 2082 h 3299"/>
                <a:gd name="T90" fmla="*/ 2157 w 2616"/>
                <a:gd name="T91" fmla="*/ 2436 h 3299"/>
                <a:gd name="T92" fmla="*/ 1812 w 2616"/>
                <a:gd name="T93" fmla="*/ 2847 h 3299"/>
                <a:gd name="T94" fmla="*/ 1322 w 2616"/>
                <a:gd name="T95" fmla="*/ 3295 h 3299"/>
                <a:gd name="T96" fmla="*/ 1079 w 2616"/>
                <a:gd name="T97" fmla="*/ 3112 h 3299"/>
                <a:gd name="T98" fmla="*/ 650 w 2616"/>
                <a:gd name="T99" fmla="*/ 2677 h 3299"/>
                <a:gd name="T100" fmla="*/ 354 w 2616"/>
                <a:gd name="T101" fmla="*/ 2286 h 3299"/>
                <a:gd name="T102" fmla="*/ 169 w 2616"/>
                <a:gd name="T103" fmla="*/ 1961 h 3299"/>
                <a:gd name="T104" fmla="*/ 48 w 2616"/>
                <a:gd name="T105" fmla="*/ 1661 h 3299"/>
                <a:gd name="T106" fmla="*/ 23 w 2616"/>
                <a:gd name="T107" fmla="*/ 1553 h 3299"/>
                <a:gd name="T108" fmla="*/ 5 w 2616"/>
                <a:gd name="T109" fmla="*/ 1177 h 3299"/>
                <a:gd name="T110" fmla="*/ 118 w 2616"/>
                <a:gd name="T111" fmla="*/ 760 h 3299"/>
                <a:gd name="T112" fmla="*/ 352 w 2616"/>
                <a:gd name="T113" fmla="*/ 413 h 3299"/>
                <a:gd name="T114" fmla="*/ 682 w 2616"/>
                <a:gd name="T115" fmla="*/ 158 h 3299"/>
                <a:gd name="T116" fmla="*/ 1085 w 2616"/>
                <a:gd name="T117" fmla="*/ 18 h 3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16" h="3299">
                  <a:moveTo>
                    <a:pt x="1528" y="464"/>
                  </a:moveTo>
                  <a:lnTo>
                    <a:pt x="1511" y="465"/>
                  </a:lnTo>
                  <a:lnTo>
                    <a:pt x="1494" y="471"/>
                  </a:lnTo>
                  <a:lnTo>
                    <a:pt x="1480" y="481"/>
                  </a:lnTo>
                  <a:lnTo>
                    <a:pt x="1469" y="495"/>
                  </a:lnTo>
                  <a:lnTo>
                    <a:pt x="1408" y="601"/>
                  </a:lnTo>
                  <a:lnTo>
                    <a:pt x="1396" y="616"/>
                  </a:lnTo>
                  <a:lnTo>
                    <a:pt x="1381" y="626"/>
                  </a:lnTo>
                  <a:lnTo>
                    <a:pt x="1363" y="633"/>
                  </a:lnTo>
                  <a:lnTo>
                    <a:pt x="1344" y="634"/>
                  </a:lnTo>
                  <a:lnTo>
                    <a:pt x="1287" y="634"/>
                  </a:lnTo>
                  <a:lnTo>
                    <a:pt x="1231" y="638"/>
                  </a:lnTo>
                  <a:lnTo>
                    <a:pt x="1212" y="637"/>
                  </a:lnTo>
                  <a:lnTo>
                    <a:pt x="1194" y="632"/>
                  </a:lnTo>
                  <a:lnTo>
                    <a:pt x="1179" y="623"/>
                  </a:lnTo>
                  <a:lnTo>
                    <a:pt x="1166" y="609"/>
                  </a:lnTo>
                  <a:lnTo>
                    <a:pt x="1096" y="506"/>
                  </a:lnTo>
                  <a:lnTo>
                    <a:pt x="1084" y="493"/>
                  </a:lnTo>
                  <a:lnTo>
                    <a:pt x="1069" y="484"/>
                  </a:lnTo>
                  <a:lnTo>
                    <a:pt x="1053" y="479"/>
                  </a:lnTo>
                  <a:lnTo>
                    <a:pt x="1036" y="480"/>
                  </a:lnTo>
                  <a:lnTo>
                    <a:pt x="1018" y="485"/>
                  </a:lnTo>
                  <a:lnTo>
                    <a:pt x="869" y="553"/>
                  </a:lnTo>
                  <a:lnTo>
                    <a:pt x="854" y="562"/>
                  </a:lnTo>
                  <a:lnTo>
                    <a:pt x="842" y="575"/>
                  </a:lnTo>
                  <a:lnTo>
                    <a:pt x="835" y="591"/>
                  </a:lnTo>
                  <a:lnTo>
                    <a:pt x="832" y="608"/>
                  </a:lnTo>
                  <a:lnTo>
                    <a:pt x="834" y="626"/>
                  </a:lnTo>
                  <a:lnTo>
                    <a:pt x="867" y="745"/>
                  </a:lnTo>
                  <a:lnTo>
                    <a:pt x="869" y="763"/>
                  </a:lnTo>
                  <a:lnTo>
                    <a:pt x="866" y="782"/>
                  </a:lnTo>
                  <a:lnTo>
                    <a:pt x="858" y="799"/>
                  </a:lnTo>
                  <a:lnTo>
                    <a:pt x="845" y="813"/>
                  </a:lnTo>
                  <a:lnTo>
                    <a:pt x="807" y="852"/>
                  </a:lnTo>
                  <a:lnTo>
                    <a:pt x="771" y="893"/>
                  </a:lnTo>
                  <a:lnTo>
                    <a:pt x="757" y="906"/>
                  </a:lnTo>
                  <a:lnTo>
                    <a:pt x="741" y="915"/>
                  </a:lnTo>
                  <a:lnTo>
                    <a:pt x="723" y="919"/>
                  </a:lnTo>
                  <a:lnTo>
                    <a:pt x="705" y="918"/>
                  </a:lnTo>
                  <a:lnTo>
                    <a:pt x="583" y="895"/>
                  </a:lnTo>
                  <a:lnTo>
                    <a:pt x="566" y="894"/>
                  </a:lnTo>
                  <a:lnTo>
                    <a:pt x="549" y="898"/>
                  </a:lnTo>
                  <a:lnTo>
                    <a:pt x="533" y="906"/>
                  </a:lnTo>
                  <a:lnTo>
                    <a:pt x="520" y="918"/>
                  </a:lnTo>
                  <a:lnTo>
                    <a:pt x="511" y="933"/>
                  </a:lnTo>
                  <a:lnTo>
                    <a:pt x="455" y="1088"/>
                  </a:lnTo>
                  <a:lnTo>
                    <a:pt x="451" y="1105"/>
                  </a:lnTo>
                  <a:lnTo>
                    <a:pt x="452" y="1123"/>
                  </a:lnTo>
                  <a:lnTo>
                    <a:pt x="458" y="1139"/>
                  </a:lnTo>
                  <a:lnTo>
                    <a:pt x="468" y="1153"/>
                  </a:lnTo>
                  <a:lnTo>
                    <a:pt x="482" y="1164"/>
                  </a:lnTo>
                  <a:lnTo>
                    <a:pt x="590" y="1226"/>
                  </a:lnTo>
                  <a:lnTo>
                    <a:pt x="605" y="1238"/>
                  </a:lnTo>
                  <a:lnTo>
                    <a:pt x="615" y="1252"/>
                  </a:lnTo>
                  <a:lnTo>
                    <a:pt x="622" y="1269"/>
                  </a:lnTo>
                  <a:lnTo>
                    <a:pt x="623" y="1288"/>
                  </a:lnTo>
                  <a:lnTo>
                    <a:pt x="623" y="1343"/>
                  </a:lnTo>
                  <a:lnTo>
                    <a:pt x="628" y="1398"/>
                  </a:lnTo>
                  <a:lnTo>
                    <a:pt x="627" y="1416"/>
                  </a:lnTo>
                  <a:lnTo>
                    <a:pt x="622" y="1435"/>
                  </a:lnTo>
                  <a:lnTo>
                    <a:pt x="612" y="1450"/>
                  </a:lnTo>
                  <a:lnTo>
                    <a:pt x="599" y="1463"/>
                  </a:lnTo>
                  <a:lnTo>
                    <a:pt x="495" y="1532"/>
                  </a:lnTo>
                  <a:lnTo>
                    <a:pt x="482" y="1544"/>
                  </a:lnTo>
                  <a:lnTo>
                    <a:pt x="473" y="1559"/>
                  </a:lnTo>
                  <a:lnTo>
                    <a:pt x="469" y="1575"/>
                  </a:lnTo>
                  <a:lnTo>
                    <a:pt x="469" y="1593"/>
                  </a:lnTo>
                  <a:lnTo>
                    <a:pt x="474" y="1610"/>
                  </a:lnTo>
                  <a:lnTo>
                    <a:pt x="542" y="1759"/>
                  </a:lnTo>
                  <a:lnTo>
                    <a:pt x="551" y="1774"/>
                  </a:lnTo>
                  <a:lnTo>
                    <a:pt x="564" y="1785"/>
                  </a:lnTo>
                  <a:lnTo>
                    <a:pt x="580" y="1792"/>
                  </a:lnTo>
                  <a:lnTo>
                    <a:pt x="597" y="1795"/>
                  </a:lnTo>
                  <a:lnTo>
                    <a:pt x="615" y="1793"/>
                  </a:lnTo>
                  <a:lnTo>
                    <a:pt x="735" y="1761"/>
                  </a:lnTo>
                  <a:lnTo>
                    <a:pt x="753" y="1759"/>
                  </a:lnTo>
                  <a:lnTo>
                    <a:pt x="771" y="1762"/>
                  </a:lnTo>
                  <a:lnTo>
                    <a:pt x="788" y="1770"/>
                  </a:lnTo>
                  <a:lnTo>
                    <a:pt x="802" y="1782"/>
                  </a:lnTo>
                  <a:lnTo>
                    <a:pt x="841" y="1821"/>
                  </a:lnTo>
                  <a:lnTo>
                    <a:pt x="883" y="1856"/>
                  </a:lnTo>
                  <a:lnTo>
                    <a:pt x="897" y="1870"/>
                  </a:lnTo>
                  <a:lnTo>
                    <a:pt x="905" y="1887"/>
                  </a:lnTo>
                  <a:lnTo>
                    <a:pt x="909" y="1905"/>
                  </a:lnTo>
                  <a:lnTo>
                    <a:pt x="908" y="1923"/>
                  </a:lnTo>
                  <a:lnTo>
                    <a:pt x="885" y="2044"/>
                  </a:lnTo>
                  <a:lnTo>
                    <a:pt x="884" y="2062"/>
                  </a:lnTo>
                  <a:lnTo>
                    <a:pt x="888" y="2079"/>
                  </a:lnTo>
                  <a:lnTo>
                    <a:pt x="897" y="2095"/>
                  </a:lnTo>
                  <a:lnTo>
                    <a:pt x="909" y="2107"/>
                  </a:lnTo>
                  <a:lnTo>
                    <a:pt x="925" y="2116"/>
                  </a:lnTo>
                  <a:lnTo>
                    <a:pt x="1079" y="2172"/>
                  </a:lnTo>
                  <a:lnTo>
                    <a:pt x="1097" y="2176"/>
                  </a:lnTo>
                  <a:lnTo>
                    <a:pt x="1114" y="2175"/>
                  </a:lnTo>
                  <a:lnTo>
                    <a:pt x="1130" y="2169"/>
                  </a:lnTo>
                  <a:lnTo>
                    <a:pt x="1144" y="2159"/>
                  </a:lnTo>
                  <a:lnTo>
                    <a:pt x="1156" y="2145"/>
                  </a:lnTo>
                  <a:lnTo>
                    <a:pt x="1217" y="2037"/>
                  </a:lnTo>
                  <a:lnTo>
                    <a:pt x="1226" y="2025"/>
                  </a:lnTo>
                  <a:lnTo>
                    <a:pt x="1237" y="2015"/>
                  </a:lnTo>
                  <a:lnTo>
                    <a:pt x="1250" y="2008"/>
                  </a:lnTo>
                  <a:lnTo>
                    <a:pt x="1264" y="2004"/>
                  </a:lnTo>
                  <a:lnTo>
                    <a:pt x="1279" y="2004"/>
                  </a:lnTo>
                  <a:lnTo>
                    <a:pt x="1333" y="2004"/>
                  </a:lnTo>
                  <a:lnTo>
                    <a:pt x="1385" y="2000"/>
                  </a:lnTo>
                  <a:lnTo>
                    <a:pt x="1403" y="2001"/>
                  </a:lnTo>
                  <a:lnTo>
                    <a:pt x="1421" y="2006"/>
                  </a:lnTo>
                  <a:lnTo>
                    <a:pt x="1436" y="2015"/>
                  </a:lnTo>
                  <a:lnTo>
                    <a:pt x="1449" y="2029"/>
                  </a:lnTo>
                  <a:lnTo>
                    <a:pt x="1520" y="2133"/>
                  </a:lnTo>
                  <a:lnTo>
                    <a:pt x="1532" y="2146"/>
                  </a:lnTo>
                  <a:lnTo>
                    <a:pt x="1546" y="2155"/>
                  </a:lnTo>
                  <a:lnTo>
                    <a:pt x="1563" y="2160"/>
                  </a:lnTo>
                  <a:lnTo>
                    <a:pt x="1580" y="2160"/>
                  </a:lnTo>
                  <a:lnTo>
                    <a:pt x="1597" y="2155"/>
                  </a:lnTo>
                  <a:lnTo>
                    <a:pt x="1746" y="2086"/>
                  </a:lnTo>
                  <a:lnTo>
                    <a:pt x="1761" y="2077"/>
                  </a:lnTo>
                  <a:lnTo>
                    <a:pt x="1774" y="2064"/>
                  </a:lnTo>
                  <a:lnTo>
                    <a:pt x="1781" y="2049"/>
                  </a:lnTo>
                  <a:lnTo>
                    <a:pt x="1784" y="2031"/>
                  </a:lnTo>
                  <a:lnTo>
                    <a:pt x="1782" y="2014"/>
                  </a:lnTo>
                  <a:lnTo>
                    <a:pt x="1749" y="1896"/>
                  </a:lnTo>
                  <a:lnTo>
                    <a:pt x="1747" y="1878"/>
                  </a:lnTo>
                  <a:lnTo>
                    <a:pt x="1750" y="1859"/>
                  </a:lnTo>
                  <a:lnTo>
                    <a:pt x="1757" y="1842"/>
                  </a:lnTo>
                  <a:lnTo>
                    <a:pt x="1769" y="1827"/>
                  </a:lnTo>
                  <a:lnTo>
                    <a:pt x="1809" y="1789"/>
                  </a:lnTo>
                  <a:lnTo>
                    <a:pt x="1845" y="1748"/>
                  </a:lnTo>
                  <a:lnTo>
                    <a:pt x="1859" y="1735"/>
                  </a:lnTo>
                  <a:lnTo>
                    <a:pt x="1875" y="1726"/>
                  </a:lnTo>
                  <a:lnTo>
                    <a:pt x="1893" y="1722"/>
                  </a:lnTo>
                  <a:lnTo>
                    <a:pt x="1911" y="1723"/>
                  </a:lnTo>
                  <a:lnTo>
                    <a:pt x="2035" y="1747"/>
                  </a:lnTo>
                  <a:lnTo>
                    <a:pt x="2053" y="1748"/>
                  </a:lnTo>
                  <a:lnTo>
                    <a:pt x="2070" y="1743"/>
                  </a:lnTo>
                  <a:lnTo>
                    <a:pt x="2086" y="1735"/>
                  </a:lnTo>
                  <a:lnTo>
                    <a:pt x="2098" y="1722"/>
                  </a:lnTo>
                  <a:lnTo>
                    <a:pt x="2106" y="1707"/>
                  </a:lnTo>
                  <a:lnTo>
                    <a:pt x="2163" y="1552"/>
                  </a:lnTo>
                  <a:lnTo>
                    <a:pt x="2167" y="1535"/>
                  </a:lnTo>
                  <a:lnTo>
                    <a:pt x="2166" y="1518"/>
                  </a:lnTo>
                  <a:lnTo>
                    <a:pt x="2160" y="1501"/>
                  </a:lnTo>
                  <a:lnTo>
                    <a:pt x="2150" y="1487"/>
                  </a:lnTo>
                  <a:lnTo>
                    <a:pt x="2137" y="1476"/>
                  </a:lnTo>
                  <a:lnTo>
                    <a:pt x="2031" y="1415"/>
                  </a:lnTo>
                  <a:lnTo>
                    <a:pt x="2016" y="1403"/>
                  </a:lnTo>
                  <a:lnTo>
                    <a:pt x="2006" y="1388"/>
                  </a:lnTo>
                  <a:lnTo>
                    <a:pt x="1999" y="1371"/>
                  </a:lnTo>
                  <a:lnTo>
                    <a:pt x="1998" y="1352"/>
                  </a:lnTo>
                  <a:lnTo>
                    <a:pt x="1998" y="1297"/>
                  </a:lnTo>
                  <a:lnTo>
                    <a:pt x="1994" y="1243"/>
                  </a:lnTo>
                  <a:lnTo>
                    <a:pt x="1995" y="1224"/>
                  </a:lnTo>
                  <a:lnTo>
                    <a:pt x="2000" y="1206"/>
                  </a:lnTo>
                  <a:lnTo>
                    <a:pt x="2010" y="1190"/>
                  </a:lnTo>
                  <a:lnTo>
                    <a:pt x="2023" y="1178"/>
                  </a:lnTo>
                  <a:lnTo>
                    <a:pt x="2127" y="1108"/>
                  </a:lnTo>
                  <a:lnTo>
                    <a:pt x="2140" y="1096"/>
                  </a:lnTo>
                  <a:lnTo>
                    <a:pt x="2149" y="1081"/>
                  </a:lnTo>
                  <a:lnTo>
                    <a:pt x="2154" y="1065"/>
                  </a:lnTo>
                  <a:lnTo>
                    <a:pt x="2154" y="1047"/>
                  </a:lnTo>
                  <a:lnTo>
                    <a:pt x="2149" y="1030"/>
                  </a:lnTo>
                  <a:lnTo>
                    <a:pt x="2081" y="881"/>
                  </a:lnTo>
                  <a:lnTo>
                    <a:pt x="2071" y="866"/>
                  </a:lnTo>
                  <a:lnTo>
                    <a:pt x="2058" y="855"/>
                  </a:lnTo>
                  <a:lnTo>
                    <a:pt x="2043" y="848"/>
                  </a:lnTo>
                  <a:lnTo>
                    <a:pt x="2026" y="845"/>
                  </a:lnTo>
                  <a:lnTo>
                    <a:pt x="2008" y="847"/>
                  </a:lnTo>
                  <a:lnTo>
                    <a:pt x="1890" y="880"/>
                  </a:lnTo>
                  <a:lnTo>
                    <a:pt x="1871" y="882"/>
                  </a:lnTo>
                  <a:lnTo>
                    <a:pt x="1852" y="879"/>
                  </a:lnTo>
                  <a:lnTo>
                    <a:pt x="1835" y="872"/>
                  </a:lnTo>
                  <a:lnTo>
                    <a:pt x="1821" y="860"/>
                  </a:lnTo>
                  <a:lnTo>
                    <a:pt x="1783" y="821"/>
                  </a:lnTo>
                  <a:lnTo>
                    <a:pt x="1741" y="786"/>
                  </a:lnTo>
                  <a:lnTo>
                    <a:pt x="1728" y="772"/>
                  </a:lnTo>
                  <a:lnTo>
                    <a:pt x="1720" y="755"/>
                  </a:lnTo>
                  <a:lnTo>
                    <a:pt x="1715" y="737"/>
                  </a:lnTo>
                  <a:lnTo>
                    <a:pt x="1716" y="719"/>
                  </a:lnTo>
                  <a:lnTo>
                    <a:pt x="1740" y="596"/>
                  </a:lnTo>
                  <a:lnTo>
                    <a:pt x="1741" y="578"/>
                  </a:lnTo>
                  <a:lnTo>
                    <a:pt x="1736" y="561"/>
                  </a:lnTo>
                  <a:lnTo>
                    <a:pt x="1728" y="545"/>
                  </a:lnTo>
                  <a:lnTo>
                    <a:pt x="1716" y="533"/>
                  </a:lnTo>
                  <a:lnTo>
                    <a:pt x="1700" y="524"/>
                  </a:lnTo>
                  <a:lnTo>
                    <a:pt x="1545" y="468"/>
                  </a:lnTo>
                  <a:lnTo>
                    <a:pt x="1528" y="464"/>
                  </a:lnTo>
                  <a:close/>
                  <a:moveTo>
                    <a:pt x="1353" y="0"/>
                  </a:moveTo>
                  <a:lnTo>
                    <a:pt x="1443" y="7"/>
                  </a:lnTo>
                  <a:lnTo>
                    <a:pt x="1533" y="19"/>
                  </a:lnTo>
                  <a:lnTo>
                    <a:pt x="1620" y="37"/>
                  </a:lnTo>
                  <a:lnTo>
                    <a:pt x="1704" y="60"/>
                  </a:lnTo>
                  <a:lnTo>
                    <a:pt x="1787" y="89"/>
                  </a:lnTo>
                  <a:lnTo>
                    <a:pt x="1866" y="125"/>
                  </a:lnTo>
                  <a:lnTo>
                    <a:pt x="1943" y="164"/>
                  </a:lnTo>
                  <a:lnTo>
                    <a:pt x="2016" y="208"/>
                  </a:lnTo>
                  <a:lnTo>
                    <a:pt x="2087" y="256"/>
                  </a:lnTo>
                  <a:lnTo>
                    <a:pt x="2154" y="309"/>
                  </a:lnTo>
                  <a:lnTo>
                    <a:pt x="2217" y="367"/>
                  </a:lnTo>
                  <a:lnTo>
                    <a:pt x="2277" y="428"/>
                  </a:lnTo>
                  <a:lnTo>
                    <a:pt x="2332" y="493"/>
                  </a:lnTo>
                  <a:lnTo>
                    <a:pt x="2383" y="562"/>
                  </a:lnTo>
                  <a:lnTo>
                    <a:pt x="2430" y="634"/>
                  </a:lnTo>
                  <a:lnTo>
                    <a:pt x="2472" y="709"/>
                  </a:lnTo>
                  <a:lnTo>
                    <a:pt x="2508" y="787"/>
                  </a:lnTo>
                  <a:lnTo>
                    <a:pt x="2540" y="868"/>
                  </a:lnTo>
                  <a:lnTo>
                    <a:pt x="2567" y="950"/>
                  </a:lnTo>
                  <a:lnTo>
                    <a:pt x="2588" y="1037"/>
                  </a:lnTo>
                  <a:lnTo>
                    <a:pt x="2603" y="1124"/>
                  </a:lnTo>
                  <a:lnTo>
                    <a:pt x="2613" y="1214"/>
                  </a:lnTo>
                  <a:lnTo>
                    <a:pt x="2616" y="1305"/>
                  </a:lnTo>
                  <a:lnTo>
                    <a:pt x="2613" y="1389"/>
                  </a:lnTo>
                  <a:lnTo>
                    <a:pt x="2605" y="1472"/>
                  </a:lnTo>
                  <a:lnTo>
                    <a:pt x="2592" y="1553"/>
                  </a:lnTo>
                  <a:lnTo>
                    <a:pt x="2592" y="1556"/>
                  </a:lnTo>
                  <a:lnTo>
                    <a:pt x="2590" y="1563"/>
                  </a:lnTo>
                  <a:lnTo>
                    <a:pt x="2587" y="1576"/>
                  </a:lnTo>
                  <a:lnTo>
                    <a:pt x="2584" y="1593"/>
                  </a:lnTo>
                  <a:lnTo>
                    <a:pt x="2567" y="1661"/>
                  </a:lnTo>
                  <a:lnTo>
                    <a:pt x="2546" y="1727"/>
                  </a:lnTo>
                  <a:lnTo>
                    <a:pt x="2522" y="1790"/>
                  </a:lnTo>
                  <a:lnTo>
                    <a:pt x="2495" y="1852"/>
                  </a:lnTo>
                  <a:lnTo>
                    <a:pt x="2472" y="1905"/>
                  </a:lnTo>
                  <a:lnTo>
                    <a:pt x="2446" y="1961"/>
                  </a:lnTo>
                  <a:lnTo>
                    <a:pt x="2417" y="2020"/>
                  </a:lnTo>
                  <a:lnTo>
                    <a:pt x="2383" y="2082"/>
                  </a:lnTo>
                  <a:lnTo>
                    <a:pt x="2347" y="2148"/>
                  </a:lnTo>
                  <a:lnTo>
                    <a:pt x="2306" y="2216"/>
                  </a:lnTo>
                  <a:lnTo>
                    <a:pt x="2261" y="2287"/>
                  </a:lnTo>
                  <a:lnTo>
                    <a:pt x="2211" y="2361"/>
                  </a:lnTo>
                  <a:lnTo>
                    <a:pt x="2157" y="2436"/>
                  </a:lnTo>
                  <a:lnTo>
                    <a:pt x="2099" y="2514"/>
                  </a:lnTo>
                  <a:lnTo>
                    <a:pt x="2035" y="2595"/>
                  </a:lnTo>
                  <a:lnTo>
                    <a:pt x="1966" y="2677"/>
                  </a:lnTo>
                  <a:lnTo>
                    <a:pt x="1891" y="2762"/>
                  </a:lnTo>
                  <a:lnTo>
                    <a:pt x="1812" y="2847"/>
                  </a:lnTo>
                  <a:lnTo>
                    <a:pt x="1726" y="2934"/>
                  </a:lnTo>
                  <a:lnTo>
                    <a:pt x="1635" y="3023"/>
                  </a:lnTo>
                  <a:lnTo>
                    <a:pt x="1537" y="3112"/>
                  </a:lnTo>
                  <a:lnTo>
                    <a:pt x="1432" y="3203"/>
                  </a:lnTo>
                  <a:lnTo>
                    <a:pt x="1322" y="3295"/>
                  </a:lnTo>
                  <a:lnTo>
                    <a:pt x="1313" y="3299"/>
                  </a:lnTo>
                  <a:lnTo>
                    <a:pt x="1302" y="3299"/>
                  </a:lnTo>
                  <a:lnTo>
                    <a:pt x="1293" y="3295"/>
                  </a:lnTo>
                  <a:lnTo>
                    <a:pt x="1183" y="3203"/>
                  </a:lnTo>
                  <a:lnTo>
                    <a:pt x="1079" y="3112"/>
                  </a:lnTo>
                  <a:lnTo>
                    <a:pt x="981" y="3023"/>
                  </a:lnTo>
                  <a:lnTo>
                    <a:pt x="890" y="2934"/>
                  </a:lnTo>
                  <a:lnTo>
                    <a:pt x="804" y="2847"/>
                  </a:lnTo>
                  <a:lnTo>
                    <a:pt x="724" y="2761"/>
                  </a:lnTo>
                  <a:lnTo>
                    <a:pt x="650" y="2677"/>
                  </a:lnTo>
                  <a:lnTo>
                    <a:pt x="581" y="2595"/>
                  </a:lnTo>
                  <a:lnTo>
                    <a:pt x="517" y="2514"/>
                  </a:lnTo>
                  <a:lnTo>
                    <a:pt x="458" y="2436"/>
                  </a:lnTo>
                  <a:lnTo>
                    <a:pt x="404" y="2360"/>
                  </a:lnTo>
                  <a:lnTo>
                    <a:pt x="354" y="2286"/>
                  </a:lnTo>
                  <a:lnTo>
                    <a:pt x="310" y="2216"/>
                  </a:lnTo>
                  <a:lnTo>
                    <a:pt x="269" y="2148"/>
                  </a:lnTo>
                  <a:lnTo>
                    <a:pt x="232" y="2082"/>
                  </a:lnTo>
                  <a:lnTo>
                    <a:pt x="198" y="2020"/>
                  </a:lnTo>
                  <a:lnTo>
                    <a:pt x="169" y="1961"/>
                  </a:lnTo>
                  <a:lnTo>
                    <a:pt x="143" y="1905"/>
                  </a:lnTo>
                  <a:lnTo>
                    <a:pt x="120" y="1852"/>
                  </a:lnTo>
                  <a:lnTo>
                    <a:pt x="93" y="1790"/>
                  </a:lnTo>
                  <a:lnTo>
                    <a:pt x="69" y="1726"/>
                  </a:lnTo>
                  <a:lnTo>
                    <a:pt x="48" y="1661"/>
                  </a:lnTo>
                  <a:lnTo>
                    <a:pt x="32" y="1593"/>
                  </a:lnTo>
                  <a:lnTo>
                    <a:pt x="27" y="1576"/>
                  </a:lnTo>
                  <a:lnTo>
                    <a:pt x="25" y="1563"/>
                  </a:lnTo>
                  <a:lnTo>
                    <a:pt x="23" y="1556"/>
                  </a:lnTo>
                  <a:lnTo>
                    <a:pt x="23" y="1553"/>
                  </a:lnTo>
                  <a:lnTo>
                    <a:pt x="11" y="1480"/>
                  </a:lnTo>
                  <a:lnTo>
                    <a:pt x="3" y="1406"/>
                  </a:lnTo>
                  <a:lnTo>
                    <a:pt x="0" y="1331"/>
                  </a:lnTo>
                  <a:lnTo>
                    <a:pt x="0" y="1255"/>
                  </a:lnTo>
                  <a:lnTo>
                    <a:pt x="5" y="1177"/>
                  </a:lnTo>
                  <a:lnTo>
                    <a:pt x="17" y="1090"/>
                  </a:lnTo>
                  <a:lnTo>
                    <a:pt x="34" y="1004"/>
                  </a:lnTo>
                  <a:lnTo>
                    <a:pt x="56" y="920"/>
                  </a:lnTo>
                  <a:lnTo>
                    <a:pt x="85" y="839"/>
                  </a:lnTo>
                  <a:lnTo>
                    <a:pt x="118" y="760"/>
                  </a:lnTo>
                  <a:lnTo>
                    <a:pt x="156" y="685"/>
                  </a:lnTo>
                  <a:lnTo>
                    <a:pt x="198" y="612"/>
                  </a:lnTo>
                  <a:lnTo>
                    <a:pt x="246" y="542"/>
                  </a:lnTo>
                  <a:lnTo>
                    <a:pt x="297" y="476"/>
                  </a:lnTo>
                  <a:lnTo>
                    <a:pt x="352" y="413"/>
                  </a:lnTo>
                  <a:lnTo>
                    <a:pt x="411" y="354"/>
                  </a:lnTo>
                  <a:lnTo>
                    <a:pt x="474" y="298"/>
                  </a:lnTo>
                  <a:lnTo>
                    <a:pt x="541" y="247"/>
                  </a:lnTo>
                  <a:lnTo>
                    <a:pt x="610" y="200"/>
                  </a:lnTo>
                  <a:lnTo>
                    <a:pt x="682" y="158"/>
                  </a:lnTo>
                  <a:lnTo>
                    <a:pt x="758" y="120"/>
                  </a:lnTo>
                  <a:lnTo>
                    <a:pt x="836" y="86"/>
                  </a:lnTo>
                  <a:lnTo>
                    <a:pt x="917" y="58"/>
                  </a:lnTo>
                  <a:lnTo>
                    <a:pt x="1000" y="36"/>
                  </a:lnTo>
                  <a:lnTo>
                    <a:pt x="1085" y="18"/>
                  </a:lnTo>
                  <a:lnTo>
                    <a:pt x="1173" y="6"/>
                  </a:lnTo>
                  <a:lnTo>
                    <a:pt x="1261" y="0"/>
                  </a:lnTo>
                  <a:lnTo>
                    <a:pt x="13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8" name="Group 1717"/>
          <p:cNvGrpSpPr/>
          <p:nvPr/>
        </p:nvGrpSpPr>
        <p:grpSpPr>
          <a:xfrm>
            <a:off x="874475" y="1257420"/>
            <a:ext cx="229790" cy="229790"/>
            <a:chOff x="1093788" y="1220788"/>
            <a:chExt cx="306387" cy="306387"/>
          </a:xfrm>
          <a:solidFill>
            <a:schemeClr val="tx1">
              <a:lumMod val="65000"/>
              <a:lumOff val="35000"/>
            </a:schemeClr>
          </a:solidFill>
        </p:grpSpPr>
        <p:sp>
          <p:nvSpPr>
            <p:cNvPr id="496" name="Freeform 307"/>
            <p:cNvSpPr>
              <a:spLocks/>
            </p:cNvSpPr>
            <p:nvPr/>
          </p:nvSpPr>
          <p:spPr bwMode="auto">
            <a:xfrm>
              <a:off x="1093788" y="1220788"/>
              <a:ext cx="252412" cy="250825"/>
            </a:xfrm>
            <a:custGeom>
              <a:avLst/>
              <a:gdLst>
                <a:gd name="T0" fmla="*/ 1525 w 2854"/>
                <a:gd name="T1" fmla="*/ 3 h 2847"/>
                <a:gd name="T2" fmla="*/ 1715 w 2854"/>
                <a:gd name="T3" fmla="*/ 29 h 2847"/>
                <a:gd name="T4" fmla="*/ 1896 w 2854"/>
                <a:gd name="T5" fmla="*/ 78 h 2847"/>
                <a:gd name="T6" fmla="*/ 2067 w 2854"/>
                <a:gd name="T7" fmla="*/ 151 h 2847"/>
                <a:gd name="T8" fmla="*/ 2225 w 2854"/>
                <a:gd name="T9" fmla="*/ 243 h 2847"/>
                <a:gd name="T10" fmla="*/ 2370 w 2854"/>
                <a:gd name="T11" fmla="*/ 355 h 2847"/>
                <a:gd name="T12" fmla="*/ 2500 w 2854"/>
                <a:gd name="T13" fmla="*/ 483 h 2847"/>
                <a:gd name="T14" fmla="*/ 2612 w 2854"/>
                <a:gd name="T15" fmla="*/ 628 h 2847"/>
                <a:gd name="T16" fmla="*/ 2703 w 2854"/>
                <a:gd name="T17" fmla="*/ 785 h 2847"/>
                <a:gd name="T18" fmla="*/ 2776 w 2854"/>
                <a:gd name="T19" fmla="*/ 956 h 2847"/>
                <a:gd name="T20" fmla="*/ 2826 w 2854"/>
                <a:gd name="T21" fmla="*/ 1136 h 2847"/>
                <a:gd name="T22" fmla="*/ 2851 w 2854"/>
                <a:gd name="T23" fmla="*/ 1326 h 2847"/>
                <a:gd name="T24" fmla="*/ 1427 w 2854"/>
                <a:gd name="T25" fmla="*/ 1423 h 2847"/>
                <a:gd name="T26" fmla="*/ 1330 w 2854"/>
                <a:gd name="T27" fmla="*/ 2843 h 2847"/>
                <a:gd name="T28" fmla="*/ 1140 w 2854"/>
                <a:gd name="T29" fmla="*/ 2817 h 2847"/>
                <a:gd name="T30" fmla="*/ 958 w 2854"/>
                <a:gd name="T31" fmla="*/ 2768 h 2847"/>
                <a:gd name="T32" fmla="*/ 787 w 2854"/>
                <a:gd name="T33" fmla="*/ 2696 h 2847"/>
                <a:gd name="T34" fmla="*/ 629 w 2854"/>
                <a:gd name="T35" fmla="*/ 2604 h 2847"/>
                <a:gd name="T36" fmla="*/ 484 w 2854"/>
                <a:gd name="T37" fmla="*/ 2492 h 2847"/>
                <a:gd name="T38" fmla="*/ 356 w 2854"/>
                <a:gd name="T39" fmla="*/ 2362 h 2847"/>
                <a:gd name="T40" fmla="*/ 244 w 2854"/>
                <a:gd name="T41" fmla="*/ 2218 h 2847"/>
                <a:gd name="T42" fmla="*/ 151 w 2854"/>
                <a:gd name="T43" fmla="*/ 2060 h 2847"/>
                <a:gd name="T44" fmla="*/ 79 w 2854"/>
                <a:gd name="T45" fmla="*/ 1891 h 2847"/>
                <a:gd name="T46" fmla="*/ 30 w 2854"/>
                <a:gd name="T47" fmla="*/ 1710 h 2847"/>
                <a:gd name="T48" fmla="*/ 3 w 2854"/>
                <a:gd name="T49" fmla="*/ 1520 h 2847"/>
                <a:gd name="T50" fmla="*/ 0 w 2854"/>
                <a:gd name="T51" fmla="*/ 1423 h 2847"/>
                <a:gd name="T52" fmla="*/ 14 w 2854"/>
                <a:gd name="T53" fmla="*/ 1230 h 2847"/>
                <a:gd name="T54" fmla="*/ 52 w 2854"/>
                <a:gd name="T55" fmla="*/ 1044 h 2847"/>
                <a:gd name="T56" fmla="*/ 112 w 2854"/>
                <a:gd name="T57" fmla="*/ 869 h 2847"/>
                <a:gd name="T58" fmla="*/ 195 w 2854"/>
                <a:gd name="T59" fmla="*/ 704 h 2847"/>
                <a:gd name="T60" fmla="*/ 298 w 2854"/>
                <a:gd name="T61" fmla="*/ 554 h 2847"/>
                <a:gd name="T62" fmla="*/ 418 w 2854"/>
                <a:gd name="T63" fmla="*/ 417 h 2847"/>
                <a:gd name="T64" fmla="*/ 555 w 2854"/>
                <a:gd name="T65" fmla="*/ 296 h 2847"/>
                <a:gd name="T66" fmla="*/ 707 w 2854"/>
                <a:gd name="T67" fmla="*/ 194 h 2847"/>
                <a:gd name="T68" fmla="*/ 872 w 2854"/>
                <a:gd name="T69" fmla="*/ 112 h 2847"/>
                <a:gd name="T70" fmla="*/ 1048 w 2854"/>
                <a:gd name="T71" fmla="*/ 51 h 2847"/>
                <a:gd name="T72" fmla="*/ 1234 w 2854"/>
                <a:gd name="T73" fmla="*/ 13 h 2847"/>
                <a:gd name="T74" fmla="*/ 1427 w 2854"/>
                <a:gd name="T75" fmla="*/ 0 h 2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54" h="2847">
                  <a:moveTo>
                    <a:pt x="1427" y="0"/>
                  </a:moveTo>
                  <a:lnTo>
                    <a:pt x="1525" y="3"/>
                  </a:lnTo>
                  <a:lnTo>
                    <a:pt x="1621" y="13"/>
                  </a:lnTo>
                  <a:lnTo>
                    <a:pt x="1715" y="29"/>
                  </a:lnTo>
                  <a:lnTo>
                    <a:pt x="1807" y="51"/>
                  </a:lnTo>
                  <a:lnTo>
                    <a:pt x="1896" y="78"/>
                  </a:lnTo>
                  <a:lnTo>
                    <a:pt x="1983" y="112"/>
                  </a:lnTo>
                  <a:lnTo>
                    <a:pt x="2067" y="151"/>
                  </a:lnTo>
                  <a:lnTo>
                    <a:pt x="2148" y="194"/>
                  </a:lnTo>
                  <a:lnTo>
                    <a:pt x="2225" y="243"/>
                  </a:lnTo>
                  <a:lnTo>
                    <a:pt x="2300" y="296"/>
                  </a:lnTo>
                  <a:lnTo>
                    <a:pt x="2370" y="355"/>
                  </a:lnTo>
                  <a:lnTo>
                    <a:pt x="2437" y="417"/>
                  </a:lnTo>
                  <a:lnTo>
                    <a:pt x="2500" y="483"/>
                  </a:lnTo>
                  <a:lnTo>
                    <a:pt x="2558" y="554"/>
                  </a:lnTo>
                  <a:lnTo>
                    <a:pt x="2612" y="628"/>
                  </a:lnTo>
                  <a:lnTo>
                    <a:pt x="2660" y="704"/>
                  </a:lnTo>
                  <a:lnTo>
                    <a:pt x="2703" y="785"/>
                  </a:lnTo>
                  <a:lnTo>
                    <a:pt x="2742" y="869"/>
                  </a:lnTo>
                  <a:lnTo>
                    <a:pt x="2776" y="956"/>
                  </a:lnTo>
                  <a:lnTo>
                    <a:pt x="2804" y="1044"/>
                  </a:lnTo>
                  <a:lnTo>
                    <a:pt x="2826" y="1136"/>
                  </a:lnTo>
                  <a:lnTo>
                    <a:pt x="2842" y="1230"/>
                  </a:lnTo>
                  <a:lnTo>
                    <a:pt x="2851" y="1326"/>
                  </a:lnTo>
                  <a:lnTo>
                    <a:pt x="2854" y="1423"/>
                  </a:lnTo>
                  <a:lnTo>
                    <a:pt x="1427" y="1423"/>
                  </a:lnTo>
                  <a:lnTo>
                    <a:pt x="1427" y="2847"/>
                  </a:lnTo>
                  <a:lnTo>
                    <a:pt x="1330" y="2843"/>
                  </a:lnTo>
                  <a:lnTo>
                    <a:pt x="1234" y="2833"/>
                  </a:lnTo>
                  <a:lnTo>
                    <a:pt x="1140" y="2817"/>
                  </a:lnTo>
                  <a:lnTo>
                    <a:pt x="1048" y="2795"/>
                  </a:lnTo>
                  <a:lnTo>
                    <a:pt x="958" y="2768"/>
                  </a:lnTo>
                  <a:lnTo>
                    <a:pt x="872" y="2734"/>
                  </a:lnTo>
                  <a:lnTo>
                    <a:pt x="787" y="2696"/>
                  </a:lnTo>
                  <a:lnTo>
                    <a:pt x="707" y="2652"/>
                  </a:lnTo>
                  <a:lnTo>
                    <a:pt x="629" y="2604"/>
                  </a:lnTo>
                  <a:lnTo>
                    <a:pt x="555" y="2550"/>
                  </a:lnTo>
                  <a:lnTo>
                    <a:pt x="484" y="2492"/>
                  </a:lnTo>
                  <a:lnTo>
                    <a:pt x="418" y="2430"/>
                  </a:lnTo>
                  <a:lnTo>
                    <a:pt x="356" y="2362"/>
                  </a:lnTo>
                  <a:lnTo>
                    <a:pt x="298" y="2293"/>
                  </a:lnTo>
                  <a:lnTo>
                    <a:pt x="244" y="2218"/>
                  </a:lnTo>
                  <a:lnTo>
                    <a:pt x="195" y="2141"/>
                  </a:lnTo>
                  <a:lnTo>
                    <a:pt x="151" y="2060"/>
                  </a:lnTo>
                  <a:lnTo>
                    <a:pt x="112" y="1977"/>
                  </a:lnTo>
                  <a:lnTo>
                    <a:pt x="79" y="1891"/>
                  </a:lnTo>
                  <a:lnTo>
                    <a:pt x="52" y="1801"/>
                  </a:lnTo>
                  <a:lnTo>
                    <a:pt x="30" y="1710"/>
                  </a:lnTo>
                  <a:lnTo>
                    <a:pt x="14" y="1616"/>
                  </a:lnTo>
                  <a:lnTo>
                    <a:pt x="3" y="1520"/>
                  </a:lnTo>
                  <a:lnTo>
                    <a:pt x="0" y="1423"/>
                  </a:lnTo>
                  <a:lnTo>
                    <a:pt x="0" y="1423"/>
                  </a:lnTo>
                  <a:lnTo>
                    <a:pt x="3" y="1326"/>
                  </a:lnTo>
                  <a:lnTo>
                    <a:pt x="14" y="1230"/>
                  </a:lnTo>
                  <a:lnTo>
                    <a:pt x="30" y="1136"/>
                  </a:lnTo>
                  <a:lnTo>
                    <a:pt x="52" y="1044"/>
                  </a:lnTo>
                  <a:lnTo>
                    <a:pt x="79" y="956"/>
                  </a:lnTo>
                  <a:lnTo>
                    <a:pt x="112" y="869"/>
                  </a:lnTo>
                  <a:lnTo>
                    <a:pt x="151" y="785"/>
                  </a:lnTo>
                  <a:lnTo>
                    <a:pt x="195" y="704"/>
                  </a:lnTo>
                  <a:lnTo>
                    <a:pt x="244" y="628"/>
                  </a:lnTo>
                  <a:lnTo>
                    <a:pt x="298" y="554"/>
                  </a:lnTo>
                  <a:lnTo>
                    <a:pt x="356" y="483"/>
                  </a:lnTo>
                  <a:lnTo>
                    <a:pt x="418" y="417"/>
                  </a:lnTo>
                  <a:lnTo>
                    <a:pt x="484" y="355"/>
                  </a:lnTo>
                  <a:lnTo>
                    <a:pt x="555" y="296"/>
                  </a:lnTo>
                  <a:lnTo>
                    <a:pt x="629" y="243"/>
                  </a:lnTo>
                  <a:lnTo>
                    <a:pt x="707" y="194"/>
                  </a:lnTo>
                  <a:lnTo>
                    <a:pt x="787" y="151"/>
                  </a:lnTo>
                  <a:lnTo>
                    <a:pt x="872" y="112"/>
                  </a:lnTo>
                  <a:lnTo>
                    <a:pt x="958" y="78"/>
                  </a:lnTo>
                  <a:lnTo>
                    <a:pt x="1048" y="51"/>
                  </a:lnTo>
                  <a:lnTo>
                    <a:pt x="1140" y="29"/>
                  </a:lnTo>
                  <a:lnTo>
                    <a:pt x="1234" y="13"/>
                  </a:lnTo>
                  <a:lnTo>
                    <a:pt x="1330" y="3"/>
                  </a:lnTo>
                  <a:lnTo>
                    <a:pt x="14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7" name="Freeform 308"/>
            <p:cNvSpPr>
              <a:spLocks noEditPoints="1"/>
            </p:cNvSpPr>
            <p:nvPr/>
          </p:nvSpPr>
          <p:spPr bwMode="auto">
            <a:xfrm>
              <a:off x="1247775" y="1373188"/>
              <a:ext cx="152400" cy="153987"/>
            </a:xfrm>
            <a:custGeom>
              <a:avLst/>
              <a:gdLst>
                <a:gd name="T0" fmla="*/ 306 w 1733"/>
                <a:gd name="T1" fmla="*/ 1415 h 1730"/>
                <a:gd name="T2" fmla="*/ 450 w 1733"/>
                <a:gd name="T3" fmla="*/ 1387 h 1730"/>
                <a:gd name="T4" fmla="*/ 305 w 1733"/>
                <a:gd name="T5" fmla="*/ 902 h 1730"/>
                <a:gd name="T6" fmla="*/ 581 w 1733"/>
                <a:gd name="T7" fmla="*/ 1348 h 1730"/>
                <a:gd name="T8" fmla="*/ 703 w 1733"/>
                <a:gd name="T9" fmla="*/ 1299 h 1730"/>
                <a:gd name="T10" fmla="*/ 306 w 1733"/>
                <a:gd name="T11" fmla="*/ 560 h 1730"/>
                <a:gd name="T12" fmla="*/ 814 w 1733"/>
                <a:gd name="T13" fmla="*/ 1238 h 1730"/>
                <a:gd name="T14" fmla="*/ 916 w 1733"/>
                <a:gd name="T15" fmla="*/ 1168 h 1730"/>
                <a:gd name="T16" fmla="*/ 1251 w 1733"/>
                <a:gd name="T17" fmla="*/ 306 h 1730"/>
                <a:gd name="T18" fmla="*/ 1407 w 1733"/>
                <a:gd name="T19" fmla="*/ 376 h 1730"/>
                <a:gd name="T20" fmla="*/ 1251 w 1733"/>
                <a:gd name="T21" fmla="*/ 306 h 1730"/>
                <a:gd name="T22" fmla="*/ 1303 w 1733"/>
                <a:gd name="T23" fmla="*/ 699 h 1730"/>
                <a:gd name="T24" fmla="*/ 1353 w 1733"/>
                <a:gd name="T25" fmla="*/ 578 h 1730"/>
                <a:gd name="T26" fmla="*/ 909 w 1733"/>
                <a:gd name="T27" fmla="*/ 306 h 1730"/>
                <a:gd name="T28" fmla="*/ 306 w 1733"/>
                <a:gd name="T29" fmla="*/ 388 h 1730"/>
                <a:gd name="T30" fmla="*/ 1054 w 1733"/>
                <a:gd name="T31" fmla="*/ 1050 h 1730"/>
                <a:gd name="T32" fmla="*/ 394 w 1733"/>
                <a:gd name="T33" fmla="*/ 306 h 1730"/>
                <a:gd name="T34" fmla="*/ 565 w 1733"/>
                <a:gd name="T35" fmla="*/ 305 h 1730"/>
                <a:gd name="T36" fmla="*/ 1209 w 1733"/>
                <a:gd name="T37" fmla="*/ 862 h 1730"/>
                <a:gd name="T38" fmla="*/ 736 w 1733"/>
                <a:gd name="T39" fmla="*/ 305 h 1730"/>
                <a:gd name="T40" fmla="*/ 0 w 1733"/>
                <a:gd name="T41" fmla="*/ 0 h 1730"/>
                <a:gd name="T42" fmla="*/ 1733 w 1733"/>
                <a:gd name="T43" fmla="*/ 153 h 1730"/>
                <a:gd name="T44" fmla="*/ 1719 w 1733"/>
                <a:gd name="T45" fmla="*/ 358 h 1730"/>
                <a:gd name="T46" fmla="*/ 1681 w 1733"/>
                <a:gd name="T47" fmla="*/ 556 h 1730"/>
                <a:gd name="T48" fmla="*/ 1618 w 1733"/>
                <a:gd name="T49" fmla="*/ 743 h 1730"/>
                <a:gd name="T50" fmla="*/ 1533 w 1733"/>
                <a:gd name="T51" fmla="*/ 920 h 1730"/>
                <a:gd name="T52" fmla="*/ 1428 w 1733"/>
                <a:gd name="T53" fmla="*/ 1083 h 1730"/>
                <a:gd name="T54" fmla="*/ 1303 w 1733"/>
                <a:gd name="T55" fmla="*/ 1233 h 1730"/>
                <a:gd name="T56" fmla="*/ 1162 w 1733"/>
                <a:gd name="T57" fmla="*/ 1365 h 1730"/>
                <a:gd name="T58" fmla="*/ 1004 w 1733"/>
                <a:gd name="T59" fmla="*/ 1480 h 1730"/>
                <a:gd name="T60" fmla="*/ 835 w 1733"/>
                <a:gd name="T61" fmla="*/ 1575 h 1730"/>
                <a:gd name="T62" fmla="*/ 652 w 1733"/>
                <a:gd name="T63" fmla="*/ 1649 h 1730"/>
                <a:gd name="T64" fmla="*/ 458 w 1733"/>
                <a:gd name="T65" fmla="*/ 1699 h 1730"/>
                <a:gd name="T66" fmla="*/ 256 w 1733"/>
                <a:gd name="T67" fmla="*/ 1725 h 1730"/>
                <a:gd name="T68" fmla="*/ 0 w 1733"/>
                <a:gd name="T69" fmla="*/ 1730 h 1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33" h="1730">
                  <a:moveTo>
                    <a:pt x="306" y="1244"/>
                  </a:moveTo>
                  <a:lnTo>
                    <a:pt x="306" y="1415"/>
                  </a:lnTo>
                  <a:lnTo>
                    <a:pt x="378" y="1403"/>
                  </a:lnTo>
                  <a:lnTo>
                    <a:pt x="450" y="1387"/>
                  </a:lnTo>
                  <a:lnTo>
                    <a:pt x="306" y="1244"/>
                  </a:lnTo>
                  <a:close/>
                  <a:moveTo>
                    <a:pt x="305" y="902"/>
                  </a:moveTo>
                  <a:lnTo>
                    <a:pt x="305" y="1073"/>
                  </a:lnTo>
                  <a:lnTo>
                    <a:pt x="581" y="1348"/>
                  </a:lnTo>
                  <a:lnTo>
                    <a:pt x="643" y="1325"/>
                  </a:lnTo>
                  <a:lnTo>
                    <a:pt x="703" y="1299"/>
                  </a:lnTo>
                  <a:lnTo>
                    <a:pt x="305" y="902"/>
                  </a:lnTo>
                  <a:close/>
                  <a:moveTo>
                    <a:pt x="306" y="560"/>
                  </a:moveTo>
                  <a:lnTo>
                    <a:pt x="306" y="731"/>
                  </a:lnTo>
                  <a:lnTo>
                    <a:pt x="814" y="1238"/>
                  </a:lnTo>
                  <a:lnTo>
                    <a:pt x="866" y="1205"/>
                  </a:lnTo>
                  <a:lnTo>
                    <a:pt x="916" y="1168"/>
                  </a:lnTo>
                  <a:lnTo>
                    <a:pt x="306" y="560"/>
                  </a:lnTo>
                  <a:close/>
                  <a:moveTo>
                    <a:pt x="1251" y="306"/>
                  </a:moveTo>
                  <a:lnTo>
                    <a:pt x="1392" y="446"/>
                  </a:lnTo>
                  <a:lnTo>
                    <a:pt x="1407" y="376"/>
                  </a:lnTo>
                  <a:lnTo>
                    <a:pt x="1417" y="306"/>
                  </a:lnTo>
                  <a:lnTo>
                    <a:pt x="1251" y="306"/>
                  </a:lnTo>
                  <a:close/>
                  <a:moveTo>
                    <a:pt x="909" y="306"/>
                  </a:moveTo>
                  <a:lnTo>
                    <a:pt x="1303" y="699"/>
                  </a:lnTo>
                  <a:lnTo>
                    <a:pt x="1330" y="639"/>
                  </a:lnTo>
                  <a:lnTo>
                    <a:pt x="1353" y="578"/>
                  </a:lnTo>
                  <a:lnTo>
                    <a:pt x="1080" y="306"/>
                  </a:lnTo>
                  <a:lnTo>
                    <a:pt x="909" y="306"/>
                  </a:lnTo>
                  <a:close/>
                  <a:moveTo>
                    <a:pt x="306" y="306"/>
                  </a:moveTo>
                  <a:lnTo>
                    <a:pt x="306" y="388"/>
                  </a:lnTo>
                  <a:lnTo>
                    <a:pt x="1010" y="1091"/>
                  </a:lnTo>
                  <a:lnTo>
                    <a:pt x="1054" y="1050"/>
                  </a:lnTo>
                  <a:lnTo>
                    <a:pt x="1096" y="1006"/>
                  </a:lnTo>
                  <a:lnTo>
                    <a:pt x="394" y="306"/>
                  </a:lnTo>
                  <a:lnTo>
                    <a:pt x="306" y="306"/>
                  </a:lnTo>
                  <a:close/>
                  <a:moveTo>
                    <a:pt x="565" y="305"/>
                  </a:moveTo>
                  <a:lnTo>
                    <a:pt x="1173" y="912"/>
                  </a:lnTo>
                  <a:lnTo>
                    <a:pt x="1209" y="862"/>
                  </a:lnTo>
                  <a:lnTo>
                    <a:pt x="1242" y="809"/>
                  </a:lnTo>
                  <a:lnTo>
                    <a:pt x="736" y="305"/>
                  </a:lnTo>
                  <a:lnTo>
                    <a:pt x="565" y="305"/>
                  </a:lnTo>
                  <a:close/>
                  <a:moveTo>
                    <a:pt x="0" y="0"/>
                  </a:moveTo>
                  <a:lnTo>
                    <a:pt x="1733" y="0"/>
                  </a:lnTo>
                  <a:lnTo>
                    <a:pt x="1733" y="153"/>
                  </a:lnTo>
                  <a:lnTo>
                    <a:pt x="1730" y="257"/>
                  </a:lnTo>
                  <a:lnTo>
                    <a:pt x="1719" y="358"/>
                  </a:lnTo>
                  <a:lnTo>
                    <a:pt x="1703" y="458"/>
                  </a:lnTo>
                  <a:lnTo>
                    <a:pt x="1681" y="556"/>
                  </a:lnTo>
                  <a:lnTo>
                    <a:pt x="1653" y="651"/>
                  </a:lnTo>
                  <a:lnTo>
                    <a:pt x="1618" y="743"/>
                  </a:lnTo>
                  <a:lnTo>
                    <a:pt x="1578" y="833"/>
                  </a:lnTo>
                  <a:lnTo>
                    <a:pt x="1533" y="920"/>
                  </a:lnTo>
                  <a:lnTo>
                    <a:pt x="1483" y="1003"/>
                  </a:lnTo>
                  <a:lnTo>
                    <a:pt x="1428" y="1083"/>
                  </a:lnTo>
                  <a:lnTo>
                    <a:pt x="1368" y="1160"/>
                  </a:lnTo>
                  <a:lnTo>
                    <a:pt x="1303" y="1233"/>
                  </a:lnTo>
                  <a:lnTo>
                    <a:pt x="1235" y="1301"/>
                  </a:lnTo>
                  <a:lnTo>
                    <a:pt x="1162" y="1365"/>
                  </a:lnTo>
                  <a:lnTo>
                    <a:pt x="1085" y="1424"/>
                  </a:lnTo>
                  <a:lnTo>
                    <a:pt x="1004" y="1480"/>
                  </a:lnTo>
                  <a:lnTo>
                    <a:pt x="921" y="1530"/>
                  </a:lnTo>
                  <a:lnTo>
                    <a:pt x="835" y="1575"/>
                  </a:lnTo>
                  <a:lnTo>
                    <a:pt x="744" y="1615"/>
                  </a:lnTo>
                  <a:lnTo>
                    <a:pt x="652" y="1649"/>
                  </a:lnTo>
                  <a:lnTo>
                    <a:pt x="556" y="1677"/>
                  </a:lnTo>
                  <a:lnTo>
                    <a:pt x="458" y="1699"/>
                  </a:lnTo>
                  <a:lnTo>
                    <a:pt x="358" y="1716"/>
                  </a:lnTo>
                  <a:lnTo>
                    <a:pt x="256" y="1725"/>
                  </a:lnTo>
                  <a:lnTo>
                    <a:pt x="153" y="1730"/>
                  </a:lnTo>
                  <a:lnTo>
                    <a:pt x="0" y="173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 name="Group 7"/>
          <p:cNvGrpSpPr/>
          <p:nvPr/>
        </p:nvGrpSpPr>
        <p:grpSpPr>
          <a:xfrm>
            <a:off x="333376" y="1256229"/>
            <a:ext cx="183356" cy="232172"/>
            <a:chOff x="357188" y="1219200"/>
            <a:chExt cx="244475" cy="309563"/>
          </a:xfrm>
          <a:solidFill>
            <a:schemeClr val="tx1">
              <a:lumMod val="65000"/>
              <a:lumOff val="35000"/>
            </a:schemeClr>
          </a:solidFill>
        </p:grpSpPr>
        <p:sp>
          <p:nvSpPr>
            <p:cNvPr id="501" name="Freeform 313"/>
            <p:cNvSpPr>
              <a:spLocks/>
            </p:cNvSpPr>
            <p:nvPr/>
          </p:nvSpPr>
          <p:spPr bwMode="auto">
            <a:xfrm>
              <a:off x="442913" y="1273175"/>
              <a:ext cx="73025" cy="139700"/>
            </a:xfrm>
            <a:custGeom>
              <a:avLst/>
              <a:gdLst>
                <a:gd name="T0" fmla="*/ 421 w 781"/>
                <a:gd name="T1" fmla="*/ 0 h 1507"/>
                <a:gd name="T2" fmla="*/ 471 w 781"/>
                <a:gd name="T3" fmla="*/ 8 h 1507"/>
                <a:gd name="T4" fmla="*/ 486 w 781"/>
                <a:gd name="T5" fmla="*/ 44 h 1507"/>
                <a:gd name="T6" fmla="*/ 488 w 781"/>
                <a:gd name="T7" fmla="*/ 116 h 1507"/>
                <a:gd name="T8" fmla="*/ 496 w 781"/>
                <a:gd name="T9" fmla="*/ 154 h 1507"/>
                <a:gd name="T10" fmla="*/ 532 w 781"/>
                <a:gd name="T11" fmla="*/ 168 h 1507"/>
                <a:gd name="T12" fmla="*/ 653 w 781"/>
                <a:gd name="T13" fmla="*/ 197 h 1507"/>
                <a:gd name="T14" fmla="*/ 725 w 781"/>
                <a:gd name="T15" fmla="*/ 233 h 1507"/>
                <a:gd name="T16" fmla="*/ 729 w 781"/>
                <a:gd name="T17" fmla="*/ 273 h 1507"/>
                <a:gd name="T18" fmla="*/ 687 w 781"/>
                <a:gd name="T19" fmla="*/ 412 h 1507"/>
                <a:gd name="T20" fmla="*/ 660 w 781"/>
                <a:gd name="T21" fmla="*/ 432 h 1507"/>
                <a:gd name="T22" fmla="*/ 586 w 781"/>
                <a:gd name="T23" fmla="*/ 402 h 1507"/>
                <a:gd name="T24" fmla="*/ 447 w 781"/>
                <a:gd name="T25" fmla="*/ 375 h 1507"/>
                <a:gd name="T26" fmla="*/ 356 w 781"/>
                <a:gd name="T27" fmla="*/ 381 h 1507"/>
                <a:gd name="T28" fmla="*/ 298 w 781"/>
                <a:gd name="T29" fmla="*/ 415 h 1507"/>
                <a:gd name="T30" fmla="*/ 275 w 781"/>
                <a:gd name="T31" fmla="*/ 471 h 1507"/>
                <a:gd name="T32" fmla="*/ 297 w 781"/>
                <a:gd name="T33" fmla="*/ 529 h 1507"/>
                <a:gd name="T34" fmla="*/ 380 w 781"/>
                <a:gd name="T35" fmla="*/ 586 h 1507"/>
                <a:gd name="T36" fmla="*/ 509 w 781"/>
                <a:gd name="T37" fmla="*/ 641 h 1507"/>
                <a:gd name="T38" fmla="*/ 636 w 781"/>
                <a:gd name="T39" fmla="*/ 708 h 1507"/>
                <a:gd name="T40" fmla="*/ 721 w 781"/>
                <a:gd name="T41" fmla="*/ 793 h 1507"/>
                <a:gd name="T42" fmla="*/ 770 w 781"/>
                <a:gd name="T43" fmla="*/ 898 h 1507"/>
                <a:gd name="T44" fmla="*/ 780 w 781"/>
                <a:gd name="T45" fmla="*/ 1009 h 1507"/>
                <a:gd name="T46" fmla="*/ 750 w 781"/>
                <a:gd name="T47" fmla="*/ 1120 h 1507"/>
                <a:gd name="T48" fmla="*/ 681 w 781"/>
                <a:gd name="T49" fmla="*/ 1215 h 1507"/>
                <a:gd name="T50" fmla="*/ 592 w 781"/>
                <a:gd name="T51" fmla="*/ 1278 h 1507"/>
                <a:gd name="T52" fmla="*/ 506 w 781"/>
                <a:gd name="T53" fmla="*/ 1312 h 1507"/>
                <a:gd name="T54" fmla="*/ 479 w 781"/>
                <a:gd name="T55" fmla="*/ 1347 h 1507"/>
                <a:gd name="T56" fmla="*/ 478 w 781"/>
                <a:gd name="T57" fmla="*/ 1461 h 1507"/>
                <a:gd name="T58" fmla="*/ 462 w 781"/>
                <a:gd name="T59" fmla="*/ 1499 h 1507"/>
                <a:gd name="T60" fmla="*/ 382 w 781"/>
                <a:gd name="T61" fmla="*/ 1507 h 1507"/>
                <a:gd name="T62" fmla="*/ 301 w 781"/>
                <a:gd name="T63" fmla="*/ 1498 h 1507"/>
                <a:gd name="T64" fmla="*/ 285 w 781"/>
                <a:gd name="T65" fmla="*/ 1459 h 1507"/>
                <a:gd name="T66" fmla="*/ 282 w 781"/>
                <a:gd name="T67" fmla="*/ 1354 h 1507"/>
                <a:gd name="T68" fmla="*/ 264 w 781"/>
                <a:gd name="T69" fmla="*/ 1332 h 1507"/>
                <a:gd name="T70" fmla="*/ 184 w 781"/>
                <a:gd name="T71" fmla="*/ 1317 h 1507"/>
                <a:gd name="T72" fmla="*/ 45 w 781"/>
                <a:gd name="T73" fmla="*/ 1271 h 1507"/>
                <a:gd name="T74" fmla="*/ 6 w 781"/>
                <a:gd name="T75" fmla="*/ 1245 h 1507"/>
                <a:gd name="T76" fmla="*/ 2 w 781"/>
                <a:gd name="T77" fmla="*/ 1208 h 1507"/>
                <a:gd name="T78" fmla="*/ 38 w 781"/>
                <a:gd name="T79" fmla="*/ 1080 h 1507"/>
                <a:gd name="T80" fmla="*/ 55 w 781"/>
                <a:gd name="T81" fmla="*/ 1046 h 1507"/>
                <a:gd name="T82" fmla="*/ 85 w 781"/>
                <a:gd name="T83" fmla="*/ 1046 h 1507"/>
                <a:gd name="T84" fmla="*/ 202 w 781"/>
                <a:gd name="T85" fmla="*/ 1095 h 1507"/>
                <a:gd name="T86" fmla="*/ 342 w 781"/>
                <a:gd name="T87" fmla="*/ 1119 h 1507"/>
                <a:gd name="T88" fmla="*/ 444 w 781"/>
                <a:gd name="T89" fmla="*/ 1099 h 1507"/>
                <a:gd name="T90" fmla="*/ 497 w 781"/>
                <a:gd name="T91" fmla="*/ 1053 h 1507"/>
                <a:gd name="T92" fmla="*/ 512 w 781"/>
                <a:gd name="T93" fmla="*/ 992 h 1507"/>
                <a:gd name="T94" fmla="*/ 487 w 781"/>
                <a:gd name="T95" fmla="*/ 931 h 1507"/>
                <a:gd name="T96" fmla="*/ 419 w 781"/>
                <a:gd name="T97" fmla="*/ 881 h 1507"/>
                <a:gd name="T98" fmla="*/ 305 w 781"/>
                <a:gd name="T99" fmla="*/ 832 h 1507"/>
                <a:gd name="T100" fmla="*/ 180 w 781"/>
                <a:gd name="T101" fmla="*/ 772 h 1507"/>
                <a:gd name="T102" fmla="*/ 93 w 781"/>
                <a:gd name="T103" fmla="*/ 707 h 1507"/>
                <a:gd name="T104" fmla="*/ 34 w 781"/>
                <a:gd name="T105" fmla="*/ 625 h 1507"/>
                <a:gd name="T106" fmla="*/ 9 w 781"/>
                <a:gd name="T107" fmla="*/ 524 h 1507"/>
                <a:gd name="T108" fmla="*/ 24 w 781"/>
                <a:gd name="T109" fmla="*/ 402 h 1507"/>
                <a:gd name="T110" fmla="*/ 77 w 781"/>
                <a:gd name="T111" fmla="*/ 302 h 1507"/>
                <a:gd name="T112" fmla="*/ 165 w 781"/>
                <a:gd name="T113" fmla="*/ 228 h 1507"/>
                <a:gd name="T114" fmla="*/ 260 w 781"/>
                <a:gd name="T115" fmla="*/ 185 h 1507"/>
                <a:gd name="T116" fmla="*/ 291 w 781"/>
                <a:gd name="T117" fmla="*/ 167 h 1507"/>
                <a:gd name="T118" fmla="*/ 298 w 781"/>
                <a:gd name="T119" fmla="*/ 133 h 1507"/>
                <a:gd name="T120" fmla="*/ 298 w 781"/>
                <a:gd name="T121" fmla="*/ 53 h 1507"/>
                <a:gd name="T122" fmla="*/ 308 w 781"/>
                <a:gd name="T123" fmla="*/ 10 h 1507"/>
                <a:gd name="T124" fmla="*/ 351 w 781"/>
                <a:gd name="T125" fmla="*/ 0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1" h="1507">
                  <a:moveTo>
                    <a:pt x="371" y="0"/>
                  </a:moveTo>
                  <a:lnTo>
                    <a:pt x="391" y="0"/>
                  </a:lnTo>
                  <a:lnTo>
                    <a:pt x="421" y="0"/>
                  </a:lnTo>
                  <a:lnTo>
                    <a:pt x="443" y="1"/>
                  </a:lnTo>
                  <a:lnTo>
                    <a:pt x="459" y="4"/>
                  </a:lnTo>
                  <a:lnTo>
                    <a:pt x="471" y="8"/>
                  </a:lnTo>
                  <a:lnTo>
                    <a:pt x="479" y="16"/>
                  </a:lnTo>
                  <a:lnTo>
                    <a:pt x="484" y="28"/>
                  </a:lnTo>
                  <a:lnTo>
                    <a:pt x="486" y="44"/>
                  </a:lnTo>
                  <a:lnTo>
                    <a:pt x="487" y="66"/>
                  </a:lnTo>
                  <a:lnTo>
                    <a:pt x="488" y="94"/>
                  </a:lnTo>
                  <a:lnTo>
                    <a:pt x="488" y="116"/>
                  </a:lnTo>
                  <a:lnTo>
                    <a:pt x="489" y="133"/>
                  </a:lnTo>
                  <a:lnTo>
                    <a:pt x="491" y="145"/>
                  </a:lnTo>
                  <a:lnTo>
                    <a:pt x="496" y="154"/>
                  </a:lnTo>
                  <a:lnTo>
                    <a:pt x="504" y="160"/>
                  </a:lnTo>
                  <a:lnTo>
                    <a:pt x="516" y="165"/>
                  </a:lnTo>
                  <a:lnTo>
                    <a:pt x="532" y="168"/>
                  </a:lnTo>
                  <a:lnTo>
                    <a:pt x="554" y="172"/>
                  </a:lnTo>
                  <a:lnTo>
                    <a:pt x="604" y="182"/>
                  </a:lnTo>
                  <a:lnTo>
                    <a:pt x="653" y="197"/>
                  </a:lnTo>
                  <a:lnTo>
                    <a:pt x="701" y="217"/>
                  </a:lnTo>
                  <a:lnTo>
                    <a:pt x="715" y="224"/>
                  </a:lnTo>
                  <a:lnTo>
                    <a:pt x="725" y="233"/>
                  </a:lnTo>
                  <a:lnTo>
                    <a:pt x="730" y="245"/>
                  </a:lnTo>
                  <a:lnTo>
                    <a:pt x="732" y="258"/>
                  </a:lnTo>
                  <a:lnTo>
                    <a:pt x="729" y="273"/>
                  </a:lnTo>
                  <a:lnTo>
                    <a:pt x="712" y="334"/>
                  </a:lnTo>
                  <a:lnTo>
                    <a:pt x="693" y="395"/>
                  </a:lnTo>
                  <a:lnTo>
                    <a:pt x="687" y="412"/>
                  </a:lnTo>
                  <a:lnTo>
                    <a:pt x="679" y="423"/>
                  </a:lnTo>
                  <a:lnTo>
                    <a:pt x="671" y="430"/>
                  </a:lnTo>
                  <a:lnTo>
                    <a:pt x="660" y="432"/>
                  </a:lnTo>
                  <a:lnTo>
                    <a:pt x="647" y="429"/>
                  </a:lnTo>
                  <a:lnTo>
                    <a:pt x="631" y="421"/>
                  </a:lnTo>
                  <a:lnTo>
                    <a:pt x="586" y="402"/>
                  </a:lnTo>
                  <a:lnTo>
                    <a:pt x="541" y="388"/>
                  </a:lnTo>
                  <a:lnTo>
                    <a:pt x="494" y="379"/>
                  </a:lnTo>
                  <a:lnTo>
                    <a:pt x="447" y="375"/>
                  </a:lnTo>
                  <a:lnTo>
                    <a:pt x="399" y="376"/>
                  </a:lnTo>
                  <a:lnTo>
                    <a:pt x="376" y="377"/>
                  </a:lnTo>
                  <a:lnTo>
                    <a:pt x="356" y="381"/>
                  </a:lnTo>
                  <a:lnTo>
                    <a:pt x="336" y="388"/>
                  </a:lnTo>
                  <a:lnTo>
                    <a:pt x="315" y="400"/>
                  </a:lnTo>
                  <a:lnTo>
                    <a:pt x="298" y="415"/>
                  </a:lnTo>
                  <a:lnTo>
                    <a:pt x="286" y="433"/>
                  </a:lnTo>
                  <a:lnTo>
                    <a:pt x="278" y="451"/>
                  </a:lnTo>
                  <a:lnTo>
                    <a:pt x="275" y="471"/>
                  </a:lnTo>
                  <a:lnTo>
                    <a:pt x="278" y="491"/>
                  </a:lnTo>
                  <a:lnTo>
                    <a:pt x="285" y="510"/>
                  </a:lnTo>
                  <a:lnTo>
                    <a:pt x="297" y="529"/>
                  </a:lnTo>
                  <a:lnTo>
                    <a:pt x="314" y="546"/>
                  </a:lnTo>
                  <a:lnTo>
                    <a:pt x="346" y="568"/>
                  </a:lnTo>
                  <a:lnTo>
                    <a:pt x="380" y="586"/>
                  </a:lnTo>
                  <a:lnTo>
                    <a:pt x="416" y="602"/>
                  </a:lnTo>
                  <a:lnTo>
                    <a:pt x="463" y="621"/>
                  </a:lnTo>
                  <a:lnTo>
                    <a:pt x="509" y="641"/>
                  </a:lnTo>
                  <a:lnTo>
                    <a:pt x="555" y="663"/>
                  </a:lnTo>
                  <a:lnTo>
                    <a:pt x="600" y="686"/>
                  </a:lnTo>
                  <a:lnTo>
                    <a:pt x="636" y="708"/>
                  </a:lnTo>
                  <a:lnTo>
                    <a:pt x="668" y="734"/>
                  </a:lnTo>
                  <a:lnTo>
                    <a:pt x="697" y="762"/>
                  </a:lnTo>
                  <a:lnTo>
                    <a:pt x="721" y="793"/>
                  </a:lnTo>
                  <a:lnTo>
                    <a:pt x="742" y="826"/>
                  </a:lnTo>
                  <a:lnTo>
                    <a:pt x="758" y="861"/>
                  </a:lnTo>
                  <a:lnTo>
                    <a:pt x="770" y="898"/>
                  </a:lnTo>
                  <a:lnTo>
                    <a:pt x="778" y="934"/>
                  </a:lnTo>
                  <a:lnTo>
                    <a:pt x="781" y="972"/>
                  </a:lnTo>
                  <a:lnTo>
                    <a:pt x="780" y="1009"/>
                  </a:lnTo>
                  <a:lnTo>
                    <a:pt x="775" y="1047"/>
                  </a:lnTo>
                  <a:lnTo>
                    <a:pt x="765" y="1083"/>
                  </a:lnTo>
                  <a:lnTo>
                    <a:pt x="750" y="1120"/>
                  </a:lnTo>
                  <a:lnTo>
                    <a:pt x="731" y="1155"/>
                  </a:lnTo>
                  <a:lnTo>
                    <a:pt x="707" y="1188"/>
                  </a:lnTo>
                  <a:lnTo>
                    <a:pt x="681" y="1215"/>
                  </a:lnTo>
                  <a:lnTo>
                    <a:pt x="653" y="1239"/>
                  </a:lnTo>
                  <a:lnTo>
                    <a:pt x="624" y="1260"/>
                  </a:lnTo>
                  <a:lnTo>
                    <a:pt x="592" y="1278"/>
                  </a:lnTo>
                  <a:lnTo>
                    <a:pt x="558" y="1293"/>
                  </a:lnTo>
                  <a:lnTo>
                    <a:pt x="523" y="1305"/>
                  </a:lnTo>
                  <a:lnTo>
                    <a:pt x="506" y="1312"/>
                  </a:lnTo>
                  <a:lnTo>
                    <a:pt x="493" y="1321"/>
                  </a:lnTo>
                  <a:lnTo>
                    <a:pt x="484" y="1332"/>
                  </a:lnTo>
                  <a:lnTo>
                    <a:pt x="479" y="1347"/>
                  </a:lnTo>
                  <a:lnTo>
                    <a:pt x="478" y="1364"/>
                  </a:lnTo>
                  <a:lnTo>
                    <a:pt x="479" y="1413"/>
                  </a:lnTo>
                  <a:lnTo>
                    <a:pt x="478" y="1461"/>
                  </a:lnTo>
                  <a:lnTo>
                    <a:pt x="476" y="1477"/>
                  </a:lnTo>
                  <a:lnTo>
                    <a:pt x="471" y="1490"/>
                  </a:lnTo>
                  <a:lnTo>
                    <a:pt x="462" y="1499"/>
                  </a:lnTo>
                  <a:lnTo>
                    <a:pt x="450" y="1504"/>
                  </a:lnTo>
                  <a:lnTo>
                    <a:pt x="435" y="1507"/>
                  </a:lnTo>
                  <a:lnTo>
                    <a:pt x="382" y="1507"/>
                  </a:lnTo>
                  <a:lnTo>
                    <a:pt x="330" y="1507"/>
                  </a:lnTo>
                  <a:lnTo>
                    <a:pt x="313" y="1504"/>
                  </a:lnTo>
                  <a:lnTo>
                    <a:pt x="301" y="1498"/>
                  </a:lnTo>
                  <a:lnTo>
                    <a:pt x="292" y="1488"/>
                  </a:lnTo>
                  <a:lnTo>
                    <a:pt x="287" y="1475"/>
                  </a:lnTo>
                  <a:lnTo>
                    <a:pt x="285" y="1459"/>
                  </a:lnTo>
                  <a:lnTo>
                    <a:pt x="284" y="1388"/>
                  </a:lnTo>
                  <a:lnTo>
                    <a:pt x="283" y="1368"/>
                  </a:lnTo>
                  <a:lnTo>
                    <a:pt x="282" y="1354"/>
                  </a:lnTo>
                  <a:lnTo>
                    <a:pt x="279" y="1344"/>
                  </a:lnTo>
                  <a:lnTo>
                    <a:pt x="273" y="1337"/>
                  </a:lnTo>
                  <a:lnTo>
                    <a:pt x="264" y="1332"/>
                  </a:lnTo>
                  <a:lnTo>
                    <a:pt x="250" y="1329"/>
                  </a:lnTo>
                  <a:lnTo>
                    <a:pt x="231" y="1325"/>
                  </a:lnTo>
                  <a:lnTo>
                    <a:pt x="184" y="1317"/>
                  </a:lnTo>
                  <a:lnTo>
                    <a:pt x="136" y="1305"/>
                  </a:lnTo>
                  <a:lnTo>
                    <a:pt x="89" y="1290"/>
                  </a:lnTo>
                  <a:lnTo>
                    <a:pt x="45" y="1271"/>
                  </a:lnTo>
                  <a:lnTo>
                    <a:pt x="27" y="1262"/>
                  </a:lnTo>
                  <a:lnTo>
                    <a:pt x="14" y="1254"/>
                  </a:lnTo>
                  <a:lnTo>
                    <a:pt x="6" y="1245"/>
                  </a:lnTo>
                  <a:lnTo>
                    <a:pt x="1" y="1235"/>
                  </a:lnTo>
                  <a:lnTo>
                    <a:pt x="0" y="1223"/>
                  </a:lnTo>
                  <a:lnTo>
                    <a:pt x="2" y="1208"/>
                  </a:lnTo>
                  <a:lnTo>
                    <a:pt x="7" y="1189"/>
                  </a:lnTo>
                  <a:lnTo>
                    <a:pt x="22" y="1135"/>
                  </a:lnTo>
                  <a:lnTo>
                    <a:pt x="38" y="1080"/>
                  </a:lnTo>
                  <a:lnTo>
                    <a:pt x="43" y="1065"/>
                  </a:lnTo>
                  <a:lnTo>
                    <a:pt x="49" y="1053"/>
                  </a:lnTo>
                  <a:lnTo>
                    <a:pt x="55" y="1046"/>
                  </a:lnTo>
                  <a:lnTo>
                    <a:pt x="63" y="1043"/>
                  </a:lnTo>
                  <a:lnTo>
                    <a:pt x="73" y="1043"/>
                  </a:lnTo>
                  <a:lnTo>
                    <a:pt x="85" y="1046"/>
                  </a:lnTo>
                  <a:lnTo>
                    <a:pt x="100" y="1053"/>
                  </a:lnTo>
                  <a:lnTo>
                    <a:pt x="150" y="1076"/>
                  </a:lnTo>
                  <a:lnTo>
                    <a:pt x="202" y="1095"/>
                  </a:lnTo>
                  <a:lnTo>
                    <a:pt x="254" y="1108"/>
                  </a:lnTo>
                  <a:lnTo>
                    <a:pt x="307" y="1116"/>
                  </a:lnTo>
                  <a:lnTo>
                    <a:pt x="342" y="1119"/>
                  </a:lnTo>
                  <a:lnTo>
                    <a:pt x="376" y="1117"/>
                  </a:lnTo>
                  <a:lnTo>
                    <a:pt x="411" y="1110"/>
                  </a:lnTo>
                  <a:lnTo>
                    <a:pt x="444" y="1099"/>
                  </a:lnTo>
                  <a:lnTo>
                    <a:pt x="466" y="1086"/>
                  </a:lnTo>
                  <a:lnTo>
                    <a:pt x="484" y="1071"/>
                  </a:lnTo>
                  <a:lnTo>
                    <a:pt x="497" y="1053"/>
                  </a:lnTo>
                  <a:lnTo>
                    <a:pt x="507" y="1034"/>
                  </a:lnTo>
                  <a:lnTo>
                    <a:pt x="512" y="1013"/>
                  </a:lnTo>
                  <a:lnTo>
                    <a:pt x="512" y="992"/>
                  </a:lnTo>
                  <a:lnTo>
                    <a:pt x="509" y="971"/>
                  </a:lnTo>
                  <a:lnTo>
                    <a:pt x="500" y="951"/>
                  </a:lnTo>
                  <a:lnTo>
                    <a:pt x="487" y="931"/>
                  </a:lnTo>
                  <a:lnTo>
                    <a:pt x="469" y="913"/>
                  </a:lnTo>
                  <a:lnTo>
                    <a:pt x="445" y="896"/>
                  </a:lnTo>
                  <a:lnTo>
                    <a:pt x="419" y="881"/>
                  </a:lnTo>
                  <a:lnTo>
                    <a:pt x="391" y="868"/>
                  </a:lnTo>
                  <a:lnTo>
                    <a:pt x="348" y="849"/>
                  </a:lnTo>
                  <a:lnTo>
                    <a:pt x="305" y="832"/>
                  </a:lnTo>
                  <a:lnTo>
                    <a:pt x="262" y="814"/>
                  </a:lnTo>
                  <a:lnTo>
                    <a:pt x="220" y="794"/>
                  </a:lnTo>
                  <a:lnTo>
                    <a:pt x="180" y="772"/>
                  </a:lnTo>
                  <a:lnTo>
                    <a:pt x="148" y="752"/>
                  </a:lnTo>
                  <a:lnTo>
                    <a:pt x="120" y="730"/>
                  </a:lnTo>
                  <a:lnTo>
                    <a:pt x="93" y="707"/>
                  </a:lnTo>
                  <a:lnTo>
                    <a:pt x="70" y="682"/>
                  </a:lnTo>
                  <a:lnTo>
                    <a:pt x="50" y="655"/>
                  </a:lnTo>
                  <a:lnTo>
                    <a:pt x="34" y="625"/>
                  </a:lnTo>
                  <a:lnTo>
                    <a:pt x="22" y="593"/>
                  </a:lnTo>
                  <a:lnTo>
                    <a:pt x="14" y="560"/>
                  </a:lnTo>
                  <a:lnTo>
                    <a:pt x="9" y="524"/>
                  </a:lnTo>
                  <a:lnTo>
                    <a:pt x="9" y="486"/>
                  </a:lnTo>
                  <a:lnTo>
                    <a:pt x="15" y="443"/>
                  </a:lnTo>
                  <a:lnTo>
                    <a:pt x="24" y="402"/>
                  </a:lnTo>
                  <a:lnTo>
                    <a:pt x="38" y="365"/>
                  </a:lnTo>
                  <a:lnTo>
                    <a:pt x="55" y="332"/>
                  </a:lnTo>
                  <a:lnTo>
                    <a:pt x="77" y="302"/>
                  </a:lnTo>
                  <a:lnTo>
                    <a:pt x="103" y="274"/>
                  </a:lnTo>
                  <a:lnTo>
                    <a:pt x="133" y="250"/>
                  </a:lnTo>
                  <a:lnTo>
                    <a:pt x="165" y="228"/>
                  </a:lnTo>
                  <a:lnTo>
                    <a:pt x="201" y="209"/>
                  </a:lnTo>
                  <a:lnTo>
                    <a:pt x="241" y="192"/>
                  </a:lnTo>
                  <a:lnTo>
                    <a:pt x="260" y="185"/>
                  </a:lnTo>
                  <a:lnTo>
                    <a:pt x="274" y="179"/>
                  </a:lnTo>
                  <a:lnTo>
                    <a:pt x="284" y="174"/>
                  </a:lnTo>
                  <a:lnTo>
                    <a:pt x="291" y="167"/>
                  </a:lnTo>
                  <a:lnTo>
                    <a:pt x="295" y="159"/>
                  </a:lnTo>
                  <a:lnTo>
                    <a:pt x="297" y="148"/>
                  </a:lnTo>
                  <a:lnTo>
                    <a:pt x="298" y="133"/>
                  </a:lnTo>
                  <a:lnTo>
                    <a:pt x="298" y="113"/>
                  </a:lnTo>
                  <a:lnTo>
                    <a:pt x="298" y="83"/>
                  </a:lnTo>
                  <a:lnTo>
                    <a:pt x="298" y="53"/>
                  </a:lnTo>
                  <a:lnTo>
                    <a:pt x="299" y="34"/>
                  </a:lnTo>
                  <a:lnTo>
                    <a:pt x="302" y="20"/>
                  </a:lnTo>
                  <a:lnTo>
                    <a:pt x="308" y="10"/>
                  </a:lnTo>
                  <a:lnTo>
                    <a:pt x="318" y="5"/>
                  </a:lnTo>
                  <a:lnTo>
                    <a:pt x="332" y="1"/>
                  </a:lnTo>
                  <a:lnTo>
                    <a:pt x="351" y="0"/>
                  </a:lnTo>
                  <a:lnTo>
                    <a:pt x="3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2" name="Freeform 314"/>
            <p:cNvSpPr>
              <a:spLocks noEditPoints="1"/>
            </p:cNvSpPr>
            <p:nvPr/>
          </p:nvSpPr>
          <p:spPr bwMode="auto">
            <a:xfrm>
              <a:off x="357188" y="1219200"/>
              <a:ext cx="244475" cy="309563"/>
            </a:xfrm>
            <a:custGeom>
              <a:avLst/>
              <a:gdLst>
                <a:gd name="T0" fmla="*/ 1153 w 2615"/>
                <a:gd name="T1" fmla="*/ 379 h 3315"/>
                <a:gd name="T2" fmla="*/ 935 w 2615"/>
                <a:gd name="T3" fmla="*/ 442 h 3315"/>
                <a:gd name="T4" fmla="*/ 743 w 2615"/>
                <a:gd name="T5" fmla="*/ 551 h 3315"/>
                <a:gd name="T6" fmla="*/ 581 w 2615"/>
                <a:gd name="T7" fmla="*/ 701 h 3315"/>
                <a:gd name="T8" fmla="*/ 458 w 2615"/>
                <a:gd name="T9" fmla="*/ 884 h 3315"/>
                <a:gd name="T10" fmla="*/ 378 w 2615"/>
                <a:gd name="T11" fmla="*/ 1094 h 3315"/>
                <a:gd name="T12" fmla="*/ 351 w 2615"/>
                <a:gd name="T13" fmla="*/ 1324 h 3315"/>
                <a:gd name="T14" fmla="*/ 378 w 2615"/>
                <a:gd name="T15" fmla="*/ 1554 h 3315"/>
                <a:gd name="T16" fmla="*/ 458 w 2615"/>
                <a:gd name="T17" fmla="*/ 1764 h 3315"/>
                <a:gd name="T18" fmla="*/ 581 w 2615"/>
                <a:gd name="T19" fmla="*/ 1948 h 3315"/>
                <a:gd name="T20" fmla="*/ 743 w 2615"/>
                <a:gd name="T21" fmla="*/ 2097 h 3315"/>
                <a:gd name="T22" fmla="*/ 935 w 2615"/>
                <a:gd name="T23" fmla="*/ 2207 h 3315"/>
                <a:gd name="T24" fmla="*/ 1153 w 2615"/>
                <a:gd name="T25" fmla="*/ 2269 h 3315"/>
                <a:gd name="T26" fmla="*/ 1387 w 2615"/>
                <a:gd name="T27" fmla="*/ 2278 h 3315"/>
                <a:gd name="T28" fmla="*/ 1611 w 2615"/>
                <a:gd name="T29" fmla="*/ 2233 h 3315"/>
                <a:gd name="T30" fmla="*/ 1812 w 2615"/>
                <a:gd name="T31" fmla="*/ 2139 h 3315"/>
                <a:gd name="T32" fmla="*/ 1985 w 2615"/>
                <a:gd name="T33" fmla="*/ 2002 h 3315"/>
                <a:gd name="T34" fmla="*/ 2121 w 2615"/>
                <a:gd name="T35" fmla="*/ 1829 h 3315"/>
                <a:gd name="T36" fmla="*/ 2216 w 2615"/>
                <a:gd name="T37" fmla="*/ 1627 h 3315"/>
                <a:gd name="T38" fmla="*/ 2262 w 2615"/>
                <a:gd name="T39" fmla="*/ 1403 h 3315"/>
                <a:gd name="T40" fmla="*/ 2252 w 2615"/>
                <a:gd name="T41" fmla="*/ 1169 h 3315"/>
                <a:gd name="T42" fmla="*/ 2190 w 2615"/>
                <a:gd name="T43" fmla="*/ 951 h 3315"/>
                <a:gd name="T44" fmla="*/ 2080 w 2615"/>
                <a:gd name="T45" fmla="*/ 758 h 3315"/>
                <a:gd name="T46" fmla="*/ 1931 w 2615"/>
                <a:gd name="T47" fmla="*/ 598 h 3315"/>
                <a:gd name="T48" fmla="*/ 1748 w 2615"/>
                <a:gd name="T49" fmla="*/ 473 h 3315"/>
                <a:gd name="T50" fmla="*/ 1537 w 2615"/>
                <a:gd name="T51" fmla="*/ 395 h 3315"/>
                <a:gd name="T52" fmla="*/ 1307 w 2615"/>
                <a:gd name="T53" fmla="*/ 367 h 3315"/>
                <a:gd name="T54" fmla="*/ 1485 w 2615"/>
                <a:gd name="T55" fmla="*/ 12 h 3315"/>
                <a:gd name="T56" fmla="*/ 1737 w 2615"/>
                <a:gd name="T57" fmla="*/ 72 h 3315"/>
                <a:gd name="T58" fmla="*/ 1968 w 2615"/>
                <a:gd name="T59" fmla="*/ 179 h 3315"/>
                <a:gd name="T60" fmla="*/ 2171 w 2615"/>
                <a:gd name="T61" fmla="*/ 326 h 3315"/>
                <a:gd name="T62" fmla="*/ 2343 w 2615"/>
                <a:gd name="T63" fmla="*/ 509 h 3315"/>
                <a:gd name="T64" fmla="*/ 2478 w 2615"/>
                <a:gd name="T65" fmla="*/ 722 h 3315"/>
                <a:gd name="T66" fmla="*/ 2569 w 2615"/>
                <a:gd name="T67" fmla="*/ 961 h 3315"/>
                <a:gd name="T68" fmla="*/ 2612 w 2615"/>
                <a:gd name="T69" fmla="*/ 1220 h 3315"/>
                <a:gd name="T70" fmla="*/ 2605 w 2615"/>
                <a:gd name="T71" fmla="*/ 1477 h 3315"/>
                <a:gd name="T72" fmla="*/ 2590 w 2615"/>
                <a:gd name="T73" fmla="*/ 1568 h 3315"/>
                <a:gd name="T74" fmla="*/ 2567 w 2615"/>
                <a:gd name="T75" fmla="*/ 1666 h 3315"/>
                <a:gd name="T76" fmla="*/ 2496 w 2615"/>
                <a:gd name="T77" fmla="*/ 1858 h 3315"/>
                <a:gd name="T78" fmla="*/ 2416 w 2615"/>
                <a:gd name="T79" fmla="*/ 2027 h 3315"/>
                <a:gd name="T80" fmla="*/ 2304 w 2615"/>
                <a:gd name="T81" fmla="*/ 2225 h 3315"/>
                <a:gd name="T82" fmla="*/ 2153 w 2615"/>
                <a:gd name="T83" fmla="*/ 2448 h 3315"/>
                <a:gd name="T84" fmla="*/ 1960 w 2615"/>
                <a:gd name="T85" fmla="*/ 2691 h 3315"/>
                <a:gd name="T86" fmla="*/ 1717 w 2615"/>
                <a:gd name="T87" fmla="*/ 2951 h 3315"/>
                <a:gd name="T88" fmla="*/ 1420 w 2615"/>
                <a:gd name="T89" fmla="*/ 3223 h 3315"/>
                <a:gd name="T90" fmla="*/ 1091 w 2615"/>
                <a:gd name="T91" fmla="*/ 3131 h 3315"/>
                <a:gd name="T92" fmla="*/ 812 w 2615"/>
                <a:gd name="T93" fmla="*/ 2863 h 3315"/>
                <a:gd name="T94" fmla="*/ 586 w 2615"/>
                <a:gd name="T95" fmla="*/ 2608 h 3315"/>
                <a:gd name="T96" fmla="*/ 407 w 2615"/>
                <a:gd name="T97" fmla="*/ 2371 h 3315"/>
                <a:gd name="T98" fmla="*/ 271 w 2615"/>
                <a:gd name="T99" fmla="*/ 2156 h 3315"/>
                <a:gd name="T100" fmla="*/ 171 w 2615"/>
                <a:gd name="T101" fmla="*/ 1967 h 3315"/>
                <a:gd name="T102" fmla="*/ 94 w 2615"/>
                <a:gd name="T103" fmla="*/ 1795 h 3315"/>
                <a:gd name="T104" fmla="*/ 32 w 2615"/>
                <a:gd name="T105" fmla="*/ 1598 h 3315"/>
                <a:gd name="T106" fmla="*/ 24 w 2615"/>
                <a:gd name="T107" fmla="*/ 1560 h 3315"/>
                <a:gd name="T108" fmla="*/ 3 w 2615"/>
                <a:gd name="T109" fmla="*/ 1393 h 3315"/>
                <a:gd name="T110" fmla="*/ 12 w 2615"/>
                <a:gd name="T111" fmla="*/ 1131 h 3315"/>
                <a:gd name="T112" fmla="*/ 72 w 2615"/>
                <a:gd name="T113" fmla="*/ 879 h 3315"/>
                <a:gd name="T114" fmla="*/ 179 w 2615"/>
                <a:gd name="T115" fmla="*/ 648 h 3315"/>
                <a:gd name="T116" fmla="*/ 326 w 2615"/>
                <a:gd name="T117" fmla="*/ 444 h 3315"/>
                <a:gd name="T118" fmla="*/ 509 w 2615"/>
                <a:gd name="T119" fmla="*/ 272 h 3315"/>
                <a:gd name="T120" fmla="*/ 721 w 2615"/>
                <a:gd name="T121" fmla="*/ 139 h 3315"/>
                <a:gd name="T122" fmla="*/ 960 w 2615"/>
                <a:gd name="T123" fmla="*/ 47 h 3315"/>
                <a:gd name="T124" fmla="*/ 1218 w 2615"/>
                <a:gd name="T125" fmla="*/ 3 h 3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15" h="3315">
                  <a:moveTo>
                    <a:pt x="1307" y="367"/>
                  </a:moveTo>
                  <a:lnTo>
                    <a:pt x="1229" y="370"/>
                  </a:lnTo>
                  <a:lnTo>
                    <a:pt x="1153" y="379"/>
                  </a:lnTo>
                  <a:lnTo>
                    <a:pt x="1078" y="395"/>
                  </a:lnTo>
                  <a:lnTo>
                    <a:pt x="1005" y="416"/>
                  </a:lnTo>
                  <a:lnTo>
                    <a:pt x="935" y="442"/>
                  </a:lnTo>
                  <a:lnTo>
                    <a:pt x="868" y="473"/>
                  </a:lnTo>
                  <a:lnTo>
                    <a:pt x="804" y="510"/>
                  </a:lnTo>
                  <a:lnTo>
                    <a:pt x="743" y="551"/>
                  </a:lnTo>
                  <a:lnTo>
                    <a:pt x="685" y="597"/>
                  </a:lnTo>
                  <a:lnTo>
                    <a:pt x="631" y="647"/>
                  </a:lnTo>
                  <a:lnTo>
                    <a:pt x="581" y="701"/>
                  </a:lnTo>
                  <a:lnTo>
                    <a:pt x="536" y="758"/>
                  </a:lnTo>
                  <a:lnTo>
                    <a:pt x="495" y="820"/>
                  </a:lnTo>
                  <a:lnTo>
                    <a:pt x="458" y="884"/>
                  </a:lnTo>
                  <a:lnTo>
                    <a:pt x="426" y="951"/>
                  </a:lnTo>
                  <a:lnTo>
                    <a:pt x="399" y="1022"/>
                  </a:lnTo>
                  <a:lnTo>
                    <a:pt x="378" y="1094"/>
                  </a:lnTo>
                  <a:lnTo>
                    <a:pt x="363" y="1168"/>
                  </a:lnTo>
                  <a:lnTo>
                    <a:pt x="354" y="1246"/>
                  </a:lnTo>
                  <a:lnTo>
                    <a:pt x="351" y="1324"/>
                  </a:lnTo>
                  <a:lnTo>
                    <a:pt x="354" y="1402"/>
                  </a:lnTo>
                  <a:lnTo>
                    <a:pt x="363" y="1480"/>
                  </a:lnTo>
                  <a:lnTo>
                    <a:pt x="378" y="1554"/>
                  </a:lnTo>
                  <a:lnTo>
                    <a:pt x="399" y="1626"/>
                  </a:lnTo>
                  <a:lnTo>
                    <a:pt x="426" y="1697"/>
                  </a:lnTo>
                  <a:lnTo>
                    <a:pt x="458" y="1764"/>
                  </a:lnTo>
                  <a:lnTo>
                    <a:pt x="495" y="1828"/>
                  </a:lnTo>
                  <a:lnTo>
                    <a:pt x="536" y="1890"/>
                  </a:lnTo>
                  <a:lnTo>
                    <a:pt x="581" y="1948"/>
                  </a:lnTo>
                  <a:lnTo>
                    <a:pt x="631" y="2001"/>
                  </a:lnTo>
                  <a:lnTo>
                    <a:pt x="685" y="2051"/>
                  </a:lnTo>
                  <a:lnTo>
                    <a:pt x="743" y="2097"/>
                  </a:lnTo>
                  <a:lnTo>
                    <a:pt x="804" y="2139"/>
                  </a:lnTo>
                  <a:lnTo>
                    <a:pt x="868" y="2175"/>
                  </a:lnTo>
                  <a:lnTo>
                    <a:pt x="935" y="2207"/>
                  </a:lnTo>
                  <a:lnTo>
                    <a:pt x="1005" y="2233"/>
                  </a:lnTo>
                  <a:lnTo>
                    <a:pt x="1078" y="2254"/>
                  </a:lnTo>
                  <a:lnTo>
                    <a:pt x="1153" y="2269"/>
                  </a:lnTo>
                  <a:lnTo>
                    <a:pt x="1229" y="2278"/>
                  </a:lnTo>
                  <a:lnTo>
                    <a:pt x="1307" y="2282"/>
                  </a:lnTo>
                  <a:lnTo>
                    <a:pt x="1387" y="2278"/>
                  </a:lnTo>
                  <a:lnTo>
                    <a:pt x="1463" y="2269"/>
                  </a:lnTo>
                  <a:lnTo>
                    <a:pt x="1537" y="2254"/>
                  </a:lnTo>
                  <a:lnTo>
                    <a:pt x="1611" y="2233"/>
                  </a:lnTo>
                  <a:lnTo>
                    <a:pt x="1681" y="2207"/>
                  </a:lnTo>
                  <a:lnTo>
                    <a:pt x="1748" y="2175"/>
                  </a:lnTo>
                  <a:lnTo>
                    <a:pt x="1812" y="2139"/>
                  </a:lnTo>
                  <a:lnTo>
                    <a:pt x="1873" y="2097"/>
                  </a:lnTo>
                  <a:lnTo>
                    <a:pt x="1931" y="2051"/>
                  </a:lnTo>
                  <a:lnTo>
                    <a:pt x="1985" y="2002"/>
                  </a:lnTo>
                  <a:lnTo>
                    <a:pt x="2034" y="1948"/>
                  </a:lnTo>
                  <a:lnTo>
                    <a:pt x="2080" y="1891"/>
                  </a:lnTo>
                  <a:lnTo>
                    <a:pt x="2121" y="1829"/>
                  </a:lnTo>
                  <a:lnTo>
                    <a:pt x="2157" y="1765"/>
                  </a:lnTo>
                  <a:lnTo>
                    <a:pt x="2190" y="1698"/>
                  </a:lnTo>
                  <a:lnTo>
                    <a:pt x="2216" y="1627"/>
                  </a:lnTo>
                  <a:lnTo>
                    <a:pt x="2237" y="1555"/>
                  </a:lnTo>
                  <a:lnTo>
                    <a:pt x="2252" y="1480"/>
                  </a:lnTo>
                  <a:lnTo>
                    <a:pt x="2262" y="1403"/>
                  </a:lnTo>
                  <a:lnTo>
                    <a:pt x="2265" y="1325"/>
                  </a:lnTo>
                  <a:lnTo>
                    <a:pt x="2262" y="1246"/>
                  </a:lnTo>
                  <a:lnTo>
                    <a:pt x="2252" y="1169"/>
                  </a:lnTo>
                  <a:lnTo>
                    <a:pt x="2237" y="1094"/>
                  </a:lnTo>
                  <a:lnTo>
                    <a:pt x="2216" y="1022"/>
                  </a:lnTo>
                  <a:lnTo>
                    <a:pt x="2190" y="951"/>
                  </a:lnTo>
                  <a:lnTo>
                    <a:pt x="2157" y="884"/>
                  </a:lnTo>
                  <a:lnTo>
                    <a:pt x="2121" y="820"/>
                  </a:lnTo>
                  <a:lnTo>
                    <a:pt x="2080" y="758"/>
                  </a:lnTo>
                  <a:lnTo>
                    <a:pt x="2034" y="701"/>
                  </a:lnTo>
                  <a:lnTo>
                    <a:pt x="1985" y="647"/>
                  </a:lnTo>
                  <a:lnTo>
                    <a:pt x="1931" y="598"/>
                  </a:lnTo>
                  <a:lnTo>
                    <a:pt x="1873" y="551"/>
                  </a:lnTo>
                  <a:lnTo>
                    <a:pt x="1812" y="510"/>
                  </a:lnTo>
                  <a:lnTo>
                    <a:pt x="1748" y="473"/>
                  </a:lnTo>
                  <a:lnTo>
                    <a:pt x="1681" y="442"/>
                  </a:lnTo>
                  <a:lnTo>
                    <a:pt x="1611" y="416"/>
                  </a:lnTo>
                  <a:lnTo>
                    <a:pt x="1537" y="395"/>
                  </a:lnTo>
                  <a:lnTo>
                    <a:pt x="1463" y="379"/>
                  </a:lnTo>
                  <a:lnTo>
                    <a:pt x="1387" y="370"/>
                  </a:lnTo>
                  <a:lnTo>
                    <a:pt x="1307" y="367"/>
                  </a:lnTo>
                  <a:close/>
                  <a:moveTo>
                    <a:pt x="1307" y="0"/>
                  </a:moveTo>
                  <a:lnTo>
                    <a:pt x="1398" y="3"/>
                  </a:lnTo>
                  <a:lnTo>
                    <a:pt x="1485" y="12"/>
                  </a:lnTo>
                  <a:lnTo>
                    <a:pt x="1571" y="26"/>
                  </a:lnTo>
                  <a:lnTo>
                    <a:pt x="1656" y="47"/>
                  </a:lnTo>
                  <a:lnTo>
                    <a:pt x="1737" y="72"/>
                  </a:lnTo>
                  <a:lnTo>
                    <a:pt x="1817" y="102"/>
                  </a:lnTo>
                  <a:lnTo>
                    <a:pt x="1894" y="139"/>
                  </a:lnTo>
                  <a:lnTo>
                    <a:pt x="1968" y="179"/>
                  </a:lnTo>
                  <a:lnTo>
                    <a:pt x="2039" y="224"/>
                  </a:lnTo>
                  <a:lnTo>
                    <a:pt x="2107" y="272"/>
                  </a:lnTo>
                  <a:lnTo>
                    <a:pt x="2171" y="326"/>
                  </a:lnTo>
                  <a:lnTo>
                    <a:pt x="2233" y="384"/>
                  </a:lnTo>
                  <a:lnTo>
                    <a:pt x="2290" y="444"/>
                  </a:lnTo>
                  <a:lnTo>
                    <a:pt x="2343" y="509"/>
                  </a:lnTo>
                  <a:lnTo>
                    <a:pt x="2392" y="577"/>
                  </a:lnTo>
                  <a:lnTo>
                    <a:pt x="2437" y="648"/>
                  </a:lnTo>
                  <a:lnTo>
                    <a:pt x="2478" y="722"/>
                  </a:lnTo>
                  <a:lnTo>
                    <a:pt x="2513" y="800"/>
                  </a:lnTo>
                  <a:lnTo>
                    <a:pt x="2544" y="879"/>
                  </a:lnTo>
                  <a:lnTo>
                    <a:pt x="2569" y="961"/>
                  </a:lnTo>
                  <a:lnTo>
                    <a:pt x="2589" y="1045"/>
                  </a:lnTo>
                  <a:lnTo>
                    <a:pt x="2604" y="1131"/>
                  </a:lnTo>
                  <a:lnTo>
                    <a:pt x="2612" y="1220"/>
                  </a:lnTo>
                  <a:lnTo>
                    <a:pt x="2615" y="1309"/>
                  </a:lnTo>
                  <a:lnTo>
                    <a:pt x="2613" y="1393"/>
                  </a:lnTo>
                  <a:lnTo>
                    <a:pt x="2605" y="1477"/>
                  </a:lnTo>
                  <a:lnTo>
                    <a:pt x="2593" y="1558"/>
                  </a:lnTo>
                  <a:lnTo>
                    <a:pt x="2592" y="1561"/>
                  </a:lnTo>
                  <a:lnTo>
                    <a:pt x="2590" y="1568"/>
                  </a:lnTo>
                  <a:lnTo>
                    <a:pt x="2588" y="1581"/>
                  </a:lnTo>
                  <a:lnTo>
                    <a:pt x="2584" y="1598"/>
                  </a:lnTo>
                  <a:lnTo>
                    <a:pt x="2567" y="1666"/>
                  </a:lnTo>
                  <a:lnTo>
                    <a:pt x="2546" y="1732"/>
                  </a:lnTo>
                  <a:lnTo>
                    <a:pt x="2522" y="1796"/>
                  </a:lnTo>
                  <a:lnTo>
                    <a:pt x="2496" y="1858"/>
                  </a:lnTo>
                  <a:lnTo>
                    <a:pt x="2472" y="1912"/>
                  </a:lnTo>
                  <a:lnTo>
                    <a:pt x="2445" y="1968"/>
                  </a:lnTo>
                  <a:lnTo>
                    <a:pt x="2416" y="2027"/>
                  </a:lnTo>
                  <a:lnTo>
                    <a:pt x="2382" y="2090"/>
                  </a:lnTo>
                  <a:lnTo>
                    <a:pt x="2345" y="2157"/>
                  </a:lnTo>
                  <a:lnTo>
                    <a:pt x="2304" y="2225"/>
                  </a:lnTo>
                  <a:lnTo>
                    <a:pt x="2259" y="2297"/>
                  </a:lnTo>
                  <a:lnTo>
                    <a:pt x="2209" y="2372"/>
                  </a:lnTo>
                  <a:lnTo>
                    <a:pt x="2153" y="2448"/>
                  </a:lnTo>
                  <a:lnTo>
                    <a:pt x="2094" y="2527"/>
                  </a:lnTo>
                  <a:lnTo>
                    <a:pt x="2030" y="2608"/>
                  </a:lnTo>
                  <a:lnTo>
                    <a:pt x="1960" y="2691"/>
                  </a:lnTo>
                  <a:lnTo>
                    <a:pt x="1884" y="2777"/>
                  </a:lnTo>
                  <a:lnTo>
                    <a:pt x="1804" y="2863"/>
                  </a:lnTo>
                  <a:lnTo>
                    <a:pt x="1717" y="2951"/>
                  </a:lnTo>
                  <a:lnTo>
                    <a:pt x="1625" y="3041"/>
                  </a:lnTo>
                  <a:lnTo>
                    <a:pt x="1525" y="3131"/>
                  </a:lnTo>
                  <a:lnTo>
                    <a:pt x="1420" y="3223"/>
                  </a:lnTo>
                  <a:lnTo>
                    <a:pt x="1307" y="3315"/>
                  </a:lnTo>
                  <a:lnTo>
                    <a:pt x="1196" y="3223"/>
                  </a:lnTo>
                  <a:lnTo>
                    <a:pt x="1091" y="3131"/>
                  </a:lnTo>
                  <a:lnTo>
                    <a:pt x="991" y="3041"/>
                  </a:lnTo>
                  <a:lnTo>
                    <a:pt x="899" y="2951"/>
                  </a:lnTo>
                  <a:lnTo>
                    <a:pt x="812" y="2863"/>
                  </a:lnTo>
                  <a:lnTo>
                    <a:pt x="732" y="2777"/>
                  </a:lnTo>
                  <a:lnTo>
                    <a:pt x="656" y="2691"/>
                  </a:lnTo>
                  <a:lnTo>
                    <a:pt x="586" y="2608"/>
                  </a:lnTo>
                  <a:lnTo>
                    <a:pt x="522" y="2527"/>
                  </a:lnTo>
                  <a:lnTo>
                    <a:pt x="462" y="2448"/>
                  </a:lnTo>
                  <a:lnTo>
                    <a:pt x="407" y="2371"/>
                  </a:lnTo>
                  <a:lnTo>
                    <a:pt x="357" y="2296"/>
                  </a:lnTo>
                  <a:lnTo>
                    <a:pt x="312" y="2225"/>
                  </a:lnTo>
                  <a:lnTo>
                    <a:pt x="271" y="2156"/>
                  </a:lnTo>
                  <a:lnTo>
                    <a:pt x="234" y="2089"/>
                  </a:lnTo>
                  <a:lnTo>
                    <a:pt x="200" y="2027"/>
                  </a:lnTo>
                  <a:lnTo>
                    <a:pt x="171" y="1967"/>
                  </a:lnTo>
                  <a:lnTo>
                    <a:pt x="144" y="1911"/>
                  </a:lnTo>
                  <a:lnTo>
                    <a:pt x="121" y="1857"/>
                  </a:lnTo>
                  <a:lnTo>
                    <a:pt x="94" y="1795"/>
                  </a:lnTo>
                  <a:lnTo>
                    <a:pt x="70" y="1731"/>
                  </a:lnTo>
                  <a:lnTo>
                    <a:pt x="49" y="1666"/>
                  </a:lnTo>
                  <a:lnTo>
                    <a:pt x="32" y="1598"/>
                  </a:lnTo>
                  <a:lnTo>
                    <a:pt x="28" y="1580"/>
                  </a:lnTo>
                  <a:lnTo>
                    <a:pt x="26" y="1568"/>
                  </a:lnTo>
                  <a:lnTo>
                    <a:pt x="24" y="1560"/>
                  </a:lnTo>
                  <a:lnTo>
                    <a:pt x="24" y="1557"/>
                  </a:lnTo>
                  <a:lnTo>
                    <a:pt x="11" y="1476"/>
                  </a:lnTo>
                  <a:lnTo>
                    <a:pt x="3" y="1393"/>
                  </a:lnTo>
                  <a:lnTo>
                    <a:pt x="0" y="1309"/>
                  </a:lnTo>
                  <a:lnTo>
                    <a:pt x="3" y="1220"/>
                  </a:lnTo>
                  <a:lnTo>
                    <a:pt x="12" y="1131"/>
                  </a:lnTo>
                  <a:lnTo>
                    <a:pt x="27" y="1045"/>
                  </a:lnTo>
                  <a:lnTo>
                    <a:pt x="47" y="961"/>
                  </a:lnTo>
                  <a:lnTo>
                    <a:pt x="72" y="879"/>
                  </a:lnTo>
                  <a:lnTo>
                    <a:pt x="103" y="800"/>
                  </a:lnTo>
                  <a:lnTo>
                    <a:pt x="138" y="722"/>
                  </a:lnTo>
                  <a:lnTo>
                    <a:pt x="179" y="648"/>
                  </a:lnTo>
                  <a:lnTo>
                    <a:pt x="224" y="577"/>
                  </a:lnTo>
                  <a:lnTo>
                    <a:pt x="273" y="509"/>
                  </a:lnTo>
                  <a:lnTo>
                    <a:pt x="326" y="444"/>
                  </a:lnTo>
                  <a:lnTo>
                    <a:pt x="383" y="384"/>
                  </a:lnTo>
                  <a:lnTo>
                    <a:pt x="445" y="326"/>
                  </a:lnTo>
                  <a:lnTo>
                    <a:pt x="509" y="272"/>
                  </a:lnTo>
                  <a:lnTo>
                    <a:pt x="577" y="224"/>
                  </a:lnTo>
                  <a:lnTo>
                    <a:pt x="647" y="179"/>
                  </a:lnTo>
                  <a:lnTo>
                    <a:pt x="721" y="139"/>
                  </a:lnTo>
                  <a:lnTo>
                    <a:pt x="799" y="102"/>
                  </a:lnTo>
                  <a:lnTo>
                    <a:pt x="878" y="72"/>
                  </a:lnTo>
                  <a:lnTo>
                    <a:pt x="960" y="47"/>
                  </a:lnTo>
                  <a:lnTo>
                    <a:pt x="1045" y="26"/>
                  </a:lnTo>
                  <a:lnTo>
                    <a:pt x="1130" y="12"/>
                  </a:lnTo>
                  <a:lnTo>
                    <a:pt x="1218" y="3"/>
                  </a:lnTo>
                  <a:lnTo>
                    <a:pt x="13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 name="Group 9"/>
          <p:cNvGrpSpPr/>
          <p:nvPr/>
        </p:nvGrpSpPr>
        <p:grpSpPr>
          <a:xfrm>
            <a:off x="329506" y="2058829"/>
            <a:ext cx="233363" cy="229791"/>
            <a:chOff x="323850" y="2095500"/>
            <a:chExt cx="311150" cy="306388"/>
          </a:xfrm>
          <a:solidFill>
            <a:schemeClr val="tx1">
              <a:lumMod val="65000"/>
              <a:lumOff val="35000"/>
            </a:schemeClr>
          </a:solidFill>
        </p:grpSpPr>
        <p:sp>
          <p:nvSpPr>
            <p:cNvPr id="506" name="Freeform 319"/>
            <p:cNvSpPr>
              <a:spLocks/>
            </p:cNvSpPr>
            <p:nvPr/>
          </p:nvSpPr>
          <p:spPr bwMode="auto">
            <a:xfrm>
              <a:off x="425450" y="2379663"/>
              <a:ext cx="14288" cy="12700"/>
            </a:xfrm>
            <a:custGeom>
              <a:avLst/>
              <a:gdLst>
                <a:gd name="T0" fmla="*/ 61 w 138"/>
                <a:gd name="T1" fmla="*/ 0 h 138"/>
                <a:gd name="T2" fmla="*/ 79 w 138"/>
                <a:gd name="T3" fmla="*/ 1 h 138"/>
                <a:gd name="T4" fmla="*/ 97 w 138"/>
                <a:gd name="T5" fmla="*/ 6 h 138"/>
                <a:gd name="T6" fmla="*/ 114 w 138"/>
                <a:gd name="T7" fmla="*/ 15 h 138"/>
                <a:gd name="T8" fmla="*/ 126 w 138"/>
                <a:gd name="T9" fmla="*/ 29 h 138"/>
                <a:gd name="T10" fmla="*/ 134 w 138"/>
                <a:gd name="T11" fmla="*/ 44 h 138"/>
                <a:gd name="T12" fmla="*/ 138 w 138"/>
                <a:gd name="T13" fmla="*/ 61 h 138"/>
                <a:gd name="T14" fmla="*/ 138 w 138"/>
                <a:gd name="T15" fmla="*/ 79 h 138"/>
                <a:gd name="T16" fmla="*/ 133 w 138"/>
                <a:gd name="T17" fmla="*/ 97 h 138"/>
                <a:gd name="T18" fmla="*/ 124 w 138"/>
                <a:gd name="T19" fmla="*/ 112 h 138"/>
                <a:gd name="T20" fmla="*/ 113 w 138"/>
                <a:gd name="T21" fmla="*/ 123 h 138"/>
                <a:gd name="T22" fmla="*/ 98 w 138"/>
                <a:gd name="T23" fmla="*/ 132 h 138"/>
                <a:gd name="T24" fmla="*/ 83 w 138"/>
                <a:gd name="T25" fmla="*/ 137 h 138"/>
                <a:gd name="T26" fmla="*/ 67 w 138"/>
                <a:gd name="T27" fmla="*/ 138 h 138"/>
                <a:gd name="T28" fmla="*/ 54 w 138"/>
                <a:gd name="T29" fmla="*/ 136 h 138"/>
                <a:gd name="T30" fmla="*/ 41 w 138"/>
                <a:gd name="T31" fmla="*/ 132 h 138"/>
                <a:gd name="T32" fmla="*/ 25 w 138"/>
                <a:gd name="T33" fmla="*/ 122 h 138"/>
                <a:gd name="T34" fmla="*/ 13 w 138"/>
                <a:gd name="T35" fmla="*/ 109 h 138"/>
                <a:gd name="T36" fmla="*/ 4 w 138"/>
                <a:gd name="T37" fmla="*/ 94 h 138"/>
                <a:gd name="T38" fmla="*/ 0 w 138"/>
                <a:gd name="T39" fmla="*/ 76 h 138"/>
                <a:gd name="T40" fmla="*/ 0 w 138"/>
                <a:gd name="T41" fmla="*/ 59 h 138"/>
                <a:gd name="T42" fmla="*/ 6 w 138"/>
                <a:gd name="T43" fmla="*/ 41 h 138"/>
                <a:gd name="T44" fmla="*/ 15 w 138"/>
                <a:gd name="T45" fmla="*/ 25 h 138"/>
                <a:gd name="T46" fmla="*/ 28 w 138"/>
                <a:gd name="T47" fmla="*/ 13 h 138"/>
                <a:gd name="T48" fmla="*/ 44 w 138"/>
                <a:gd name="T49" fmla="*/ 4 h 138"/>
                <a:gd name="T50" fmla="*/ 61 w 138"/>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8">
                  <a:moveTo>
                    <a:pt x="61" y="0"/>
                  </a:moveTo>
                  <a:lnTo>
                    <a:pt x="79" y="1"/>
                  </a:lnTo>
                  <a:lnTo>
                    <a:pt x="97" y="6"/>
                  </a:lnTo>
                  <a:lnTo>
                    <a:pt x="114" y="15"/>
                  </a:lnTo>
                  <a:lnTo>
                    <a:pt x="126" y="29"/>
                  </a:lnTo>
                  <a:lnTo>
                    <a:pt x="134" y="44"/>
                  </a:lnTo>
                  <a:lnTo>
                    <a:pt x="138" y="61"/>
                  </a:lnTo>
                  <a:lnTo>
                    <a:pt x="138" y="79"/>
                  </a:lnTo>
                  <a:lnTo>
                    <a:pt x="133" y="97"/>
                  </a:lnTo>
                  <a:lnTo>
                    <a:pt x="124" y="112"/>
                  </a:lnTo>
                  <a:lnTo>
                    <a:pt x="113" y="123"/>
                  </a:lnTo>
                  <a:lnTo>
                    <a:pt x="98" y="132"/>
                  </a:lnTo>
                  <a:lnTo>
                    <a:pt x="83" y="137"/>
                  </a:lnTo>
                  <a:lnTo>
                    <a:pt x="67" y="138"/>
                  </a:lnTo>
                  <a:lnTo>
                    <a:pt x="54" y="136"/>
                  </a:lnTo>
                  <a:lnTo>
                    <a:pt x="41" y="132"/>
                  </a:lnTo>
                  <a:lnTo>
                    <a:pt x="25" y="122"/>
                  </a:lnTo>
                  <a:lnTo>
                    <a:pt x="13" y="109"/>
                  </a:lnTo>
                  <a:lnTo>
                    <a:pt x="4" y="94"/>
                  </a:lnTo>
                  <a:lnTo>
                    <a:pt x="0" y="76"/>
                  </a:lnTo>
                  <a:lnTo>
                    <a:pt x="0" y="59"/>
                  </a:lnTo>
                  <a:lnTo>
                    <a:pt x="6" y="41"/>
                  </a:lnTo>
                  <a:lnTo>
                    <a:pt x="15" y="25"/>
                  </a:lnTo>
                  <a:lnTo>
                    <a:pt x="28" y="13"/>
                  </a:lnTo>
                  <a:lnTo>
                    <a:pt x="44" y="4"/>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7" name="Freeform 320"/>
            <p:cNvSpPr>
              <a:spLocks/>
            </p:cNvSpPr>
            <p:nvPr/>
          </p:nvSpPr>
          <p:spPr bwMode="auto">
            <a:xfrm>
              <a:off x="473075" y="2389188"/>
              <a:ext cx="12700" cy="12700"/>
            </a:xfrm>
            <a:custGeom>
              <a:avLst/>
              <a:gdLst>
                <a:gd name="T0" fmla="*/ 70 w 140"/>
                <a:gd name="T1" fmla="*/ 0 h 139"/>
                <a:gd name="T2" fmla="*/ 89 w 140"/>
                <a:gd name="T3" fmla="*/ 2 h 139"/>
                <a:gd name="T4" fmla="*/ 105 w 140"/>
                <a:gd name="T5" fmla="*/ 9 h 139"/>
                <a:gd name="T6" fmla="*/ 119 w 140"/>
                <a:gd name="T7" fmla="*/ 20 h 139"/>
                <a:gd name="T8" fmla="*/ 131 w 140"/>
                <a:gd name="T9" fmla="*/ 34 h 139"/>
                <a:gd name="T10" fmla="*/ 138 w 140"/>
                <a:gd name="T11" fmla="*/ 52 h 139"/>
                <a:gd name="T12" fmla="*/ 140 w 140"/>
                <a:gd name="T13" fmla="*/ 70 h 139"/>
                <a:gd name="T14" fmla="*/ 138 w 140"/>
                <a:gd name="T15" fmla="*/ 88 h 139"/>
                <a:gd name="T16" fmla="*/ 131 w 140"/>
                <a:gd name="T17" fmla="*/ 105 h 139"/>
                <a:gd name="T18" fmla="*/ 119 w 140"/>
                <a:gd name="T19" fmla="*/ 119 h 139"/>
                <a:gd name="T20" fmla="*/ 105 w 140"/>
                <a:gd name="T21" fmla="*/ 130 h 139"/>
                <a:gd name="T22" fmla="*/ 89 w 140"/>
                <a:gd name="T23" fmla="*/ 137 h 139"/>
                <a:gd name="T24" fmla="*/ 70 w 140"/>
                <a:gd name="T25" fmla="*/ 139 h 139"/>
                <a:gd name="T26" fmla="*/ 69 w 140"/>
                <a:gd name="T27" fmla="*/ 139 h 139"/>
                <a:gd name="T28" fmla="*/ 51 w 140"/>
                <a:gd name="T29" fmla="*/ 137 h 139"/>
                <a:gd name="T30" fmla="*/ 34 w 140"/>
                <a:gd name="T31" fmla="*/ 129 h 139"/>
                <a:gd name="T32" fmla="*/ 20 w 140"/>
                <a:gd name="T33" fmla="*/ 119 h 139"/>
                <a:gd name="T34" fmla="*/ 9 w 140"/>
                <a:gd name="T35" fmla="*/ 105 h 139"/>
                <a:gd name="T36" fmla="*/ 2 w 140"/>
                <a:gd name="T37" fmla="*/ 88 h 139"/>
                <a:gd name="T38" fmla="*/ 0 w 140"/>
                <a:gd name="T39" fmla="*/ 70 h 139"/>
                <a:gd name="T40" fmla="*/ 2 w 140"/>
                <a:gd name="T41" fmla="*/ 52 h 139"/>
                <a:gd name="T42" fmla="*/ 9 w 140"/>
                <a:gd name="T43" fmla="*/ 34 h 139"/>
                <a:gd name="T44" fmla="*/ 20 w 140"/>
                <a:gd name="T45" fmla="*/ 20 h 139"/>
                <a:gd name="T46" fmla="*/ 35 w 140"/>
                <a:gd name="T47" fmla="*/ 9 h 139"/>
                <a:gd name="T48" fmla="*/ 52 w 140"/>
                <a:gd name="T49" fmla="*/ 2 h 139"/>
                <a:gd name="T50" fmla="*/ 70 w 140"/>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139">
                  <a:moveTo>
                    <a:pt x="70" y="0"/>
                  </a:moveTo>
                  <a:lnTo>
                    <a:pt x="89" y="2"/>
                  </a:lnTo>
                  <a:lnTo>
                    <a:pt x="105" y="9"/>
                  </a:lnTo>
                  <a:lnTo>
                    <a:pt x="119" y="20"/>
                  </a:lnTo>
                  <a:lnTo>
                    <a:pt x="131" y="34"/>
                  </a:lnTo>
                  <a:lnTo>
                    <a:pt x="138" y="52"/>
                  </a:lnTo>
                  <a:lnTo>
                    <a:pt x="140" y="70"/>
                  </a:lnTo>
                  <a:lnTo>
                    <a:pt x="138" y="88"/>
                  </a:lnTo>
                  <a:lnTo>
                    <a:pt x="131" y="105"/>
                  </a:lnTo>
                  <a:lnTo>
                    <a:pt x="119" y="119"/>
                  </a:lnTo>
                  <a:lnTo>
                    <a:pt x="105" y="130"/>
                  </a:lnTo>
                  <a:lnTo>
                    <a:pt x="89" y="137"/>
                  </a:lnTo>
                  <a:lnTo>
                    <a:pt x="70" y="139"/>
                  </a:lnTo>
                  <a:lnTo>
                    <a:pt x="69" y="139"/>
                  </a:lnTo>
                  <a:lnTo>
                    <a:pt x="51" y="137"/>
                  </a:lnTo>
                  <a:lnTo>
                    <a:pt x="34" y="129"/>
                  </a:lnTo>
                  <a:lnTo>
                    <a:pt x="20" y="119"/>
                  </a:lnTo>
                  <a:lnTo>
                    <a:pt x="9" y="105"/>
                  </a:lnTo>
                  <a:lnTo>
                    <a:pt x="2" y="88"/>
                  </a:lnTo>
                  <a:lnTo>
                    <a:pt x="0" y="70"/>
                  </a:lnTo>
                  <a:lnTo>
                    <a:pt x="2" y="52"/>
                  </a:lnTo>
                  <a:lnTo>
                    <a:pt x="9" y="34"/>
                  </a:lnTo>
                  <a:lnTo>
                    <a:pt x="20" y="20"/>
                  </a:lnTo>
                  <a:lnTo>
                    <a:pt x="35" y="9"/>
                  </a:lnTo>
                  <a:lnTo>
                    <a:pt x="52"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8" name="Freeform 321"/>
            <p:cNvSpPr>
              <a:spLocks/>
            </p:cNvSpPr>
            <p:nvPr/>
          </p:nvSpPr>
          <p:spPr bwMode="auto">
            <a:xfrm>
              <a:off x="519113" y="2379663"/>
              <a:ext cx="12700" cy="12700"/>
            </a:xfrm>
            <a:custGeom>
              <a:avLst/>
              <a:gdLst>
                <a:gd name="T0" fmla="*/ 77 w 138"/>
                <a:gd name="T1" fmla="*/ 0 h 138"/>
                <a:gd name="T2" fmla="*/ 94 w 138"/>
                <a:gd name="T3" fmla="*/ 4 h 138"/>
                <a:gd name="T4" fmla="*/ 110 w 138"/>
                <a:gd name="T5" fmla="*/ 12 h 138"/>
                <a:gd name="T6" fmla="*/ 123 w 138"/>
                <a:gd name="T7" fmla="*/ 25 h 138"/>
                <a:gd name="T8" fmla="*/ 133 w 138"/>
                <a:gd name="T9" fmla="*/ 40 h 138"/>
                <a:gd name="T10" fmla="*/ 138 w 138"/>
                <a:gd name="T11" fmla="*/ 58 h 138"/>
                <a:gd name="T12" fmla="*/ 138 w 138"/>
                <a:gd name="T13" fmla="*/ 76 h 138"/>
                <a:gd name="T14" fmla="*/ 134 w 138"/>
                <a:gd name="T15" fmla="*/ 93 h 138"/>
                <a:gd name="T16" fmla="*/ 126 w 138"/>
                <a:gd name="T17" fmla="*/ 109 h 138"/>
                <a:gd name="T18" fmla="*/ 114 w 138"/>
                <a:gd name="T19" fmla="*/ 122 h 138"/>
                <a:gd name="T20" fmla="*/ 98 w 138"/>
                <a:gd name="T21" fmla="*/ 132 h 138"/>
                <a:gd name="T22" fmla="*/ 83 w 138"/>
                <a:gd name="T23" fmla="*/ 136 h 138"/>
                <a:gd name="T24" fmla="*/ 68 w 138"/>
                <a:gd name="T25" fmla="*/ 138 h 138"/>
                <a:gd name="T26" fmla="*/ 53 w 138"/>
                <a:gd name="T27" fmla="*/ 136 h 138"/>
                <a:gd name="T28" fmla="*/ 37 w 138"/>
                <a:gd name="T29" fmla="*/ 130 h 138"/>
                <a:gd name="T30" fmla="*/ 25 w 138"/>
                <a:gd name="T31" fmla="*/ 122 h 138"/>
                <a:gd name="T32" fmla="*/ 14 w 138"/>
                <a:gd name="T33" fmla="*/ 111 h 138"/>
                <a:gd name="T34" fmla="*/ 5 w 138"/>
                <a:gd name="T35" fmla="*/ 97 h 138"/>
                <a:gd name="T36" fmla="*/ 0 w 138"/>
                <a:gd name="T37" fmla="*/ 79 h 138"/>
                <a:gd name="T38" fmla="*/ 0 w 138"/>
                <a:gd name="T39" fmla="*/ 61 h 138"/>
                <a:gd name="T40" fmla="*/ 4 w 138"/>
                <a:gd name="T41" fmla="*/ 44 h 138"/>
                <a:gd name="T42" fmla="*/ 12 w 138"/>
                <a:gd name="T43" fmla="*/ 28 h 138"/>
                <a:gd name="T44" fmla="*/ 25 w 138"/>
                <a:gd name="T45" fmla="*/ 15 h 138"/>
                <a:gd name="T46" fmla="*/ 40 w 138"/>
                <a:gd name="T47" fmla="*/ 5 h 138"/>
                <a:gd name="T48" fmla="*/ 59 w 138"/>
                <a:gd name="T49" fmla="*/ 0 h 138"/>
                <a:gd name="T50" fmla="*/ 77 w 138"/>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8">
                  <a:moveTo>
                    <a:pt x="77" y="0"/>
                  </a:moveTo>
                  <a:lnTo>
                    <a:pt x="94" y="4"/>
                  </a:lnTo>
                  <a:lnTo>
                    <a:pt x="110" y="12"/>
                  </a:lnTo>
                  <a:lnTo>
                    <a:pt x="123" y="25"/>
                  </a:lnTo>
                  <a:lnTo>
                    <a:pt x="133" y="40"/>
                  </a:lnTo>
                  <a:lnTo>
                    <a:pt x="138" y="58"/>
                  </a:lnTo>
                  <a:lnTo>
                    <a:pt x="138" y="76"/>
                  </a:lnTo>
                  <a:lnTo>
                    <a:pt x="134" y="93"/>
                  </a:lnTo>
                  <a:lnTo>
                    <a:pt x="126" y="109"/>
                  </a:lnTo>
                  <a:lnTo>
                    <a:pt x="114" y="122"/>
                  </a:lnTo>
                  <a:lnTo>
                    <a:pt x="98" y="132"/>
                  </a:lnTo>
                  <a:lnTo>
                    <a:pt x="83" y="136"/>
                  </a:lnTo>
                  <a:lnTo>
                    <a:pt x="68" y="138"/>
                  </a:lnTo>
                  <a:lnTo>
                    <a:pt x="53" y="136"/>
                  </a:lnTo>
                  <a:lnTo>
                    <a:pt x="37" y="130"/>
                  </a:lnTo>
                  <a:lnTo>
                    <a:pt x="25" y="122"/>
                  </a:lnTo>
                  <a:lnTo>
                    <a:pt x="14" y="111"/>
                  </a:lnTo>
                  <a:lnTo>
                    <a:pt x="5" y="97"/>
                  </a:lnTo>
                  <a:lnTo>
                    <a:pt x="0" y="79"/>
                  </a:lnTo>
                  <a:lnTo>
                    <a:pt x="0" y="61"/>
                  </a:lnTo>
                  <a:lnTo>
                    <a:pt x="4" y="44"/>
                  </a:lnTo>
                  <a:lnTo>
                    <a:pt x="12" y="28"/>
                  </a:lnTo>
                  <a:lnTo>
                    <a:pt x="25" y="15"/>
                  </a:lnTo>
                  <a:lnTo>
                    <a:pt x="40" y="5"/>
                  </a:lnTo>
                  <a:lnTo>
                    <a:pt x="59" y="0"/>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9" name="Freeform 322"/>
            <p:cNvSpPr>
              <a:spLocks/>
            </p:cNvSpPr>
            <p:nvPr/>
          </p:nvSpPr>
          <p:spPr bwMode="auto">
            <a:xfrm>
              <a:off x="404813" y="2184400"/>
              <a:ext cx="14288" cy="12700"/>
            </a:xfrm>
            <a:custGeom>
              <a:avLst/>
              <a:gdLst>
                <a:gd name="T0" fmla="*/ 63 w 140"/>
                <a:gd name="T1" fmla="*/ 0 h 140"/>
                <a:gd name="T2" fmla="*/ 81 w 140"/>
                <a:gd name="T3" fmla="*/ 1 h 140"/>
                <a:gd name="T4" fmla="*/ 98 w 140"/>
                <a:gd name="T5" fmla="*/ 6 h 140"/>
                <a:gd name="T6" fmla="*/ 113 w 140"/>
                <a:gd name="T7" fmla="*/ 15 h 140"/>
                <a:gd name="T8" fmla="*/ 127 w 140"/>
                <a:gd name="T9" fmla="*/ 28 h 140"/>
                <a:gd name="T10" fmla="*/ 136 w 140"/>
                <a:gd name="T11" fmla="*/ 46 h 140"/>
                <a:gd name="T12" fmla="*/ 140 w 140"/>
                <a:gd name="T13" fmla="*/ 63 h 140"/>
                <a:gd name="T14" fmla="*/ 139 w 140"/>
                <a:gd name="T15" fmla="*/ 81 h 140"/>
                <a:gd name="T16" fmla="*/ 134 w 140"/>
                <a:gd name="T17" fmla="*/ 98 h 140"/>
                <a:gd name="T18" fmla="*/ 125 w 140"/>
                <a:gd name="T19" fmla="*/ 114 h 140"/>
                <a:gd name="T20" fmla="*/ 111 w 140"/>
                <a:gd name="T21" fmla="*/ 127 h 140"/>
                <a:gd name="T22" fmla="*/ 97 w 140"/>
                <a:gd name="T23" fmla="*/ 134 h 140"/>
                <a:gd name="T24" fmla="*/ 83 w 140"/>
                <a:gd name="T25" fmla="*/ 138 h 140"/>
                <a:gd name="T26" fmla="*/ 69 w 140"/>
                <a:gd name="T27" fmla="*/ 140 h 140"/>
                <a:gd name="T28" fmla="*/ 53 w 140"/>
                <a:gd name="T29" fmla="*/ 137 h 140"/>
                <a:gd name="T30" fmla="*/ 39 w 140"/>
                <a:gd name="T31" fmla="*/ 132 h 140"/>
                <a:gd name="T32" fmla="*/ 25 w 140"/>
                <a:gd name="T33" fmla="*/ 123 h 140"/>
                <a:gd name="T34" fmla="*/ 14 w 140"/>
                <a:gd name="T35" fmla="*/ 111 h 140"/>
                <a:gd name="T36" fmla="*/ 4 w 140"/>
                <a:gd name="T37" fmla="*/ 94 h 140"/>
                <a:gd name="T38" fmla="*/ 0 w 140"/>
                <a:gd name="T39" fmla="*/ 77 h 140"/>
                <a:gd name="T40" fmla="*/ 1 w 140"/>
                <a:gd name="T41" fmla="*/ 59 h 140"/>
                <a:gd name="T42" fmla="*/ 6 w 140"/>
                <a:gd name="T43" fmla="*/ 42 h 140"/>
                <a:gd name="T44" fmla="*/ 16 w 140"/>
                <a:gd name="T45" fmla="*/ 26 h 140"/>
                <a:gd name="T46" fmla="*/ 29 w 140"/>
                <a:gd name="T47" fmla="*/ 13 h 140"/>
                <a:gd name="T48" fmla="*/ 46 w 140"/>
                <a:gd name="T49" fmla="*/ 4 h 140"/>
                <a:gd name="T50" fmla="*/ 63 w 140"/>
                <a:gd name="T5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140">
                  <a:moveTo>
                    <a:pt x="63" y="0"/>
                  </a:moveTo>
                  <a:lnTo>
                    <a:pt x="81" y="1"/>
                  </a:lnTo>
                  <a:lnTo>
                    <a:pt x="98" y="6"/>
                  </a:lnTo>
                  <a:lnTo>
                    <a:pt x="113" y="15"/>
                  </a:lnTo>
                  <a:lnTo>
                    <a:pt x="127" y="28"/>
                  </a:lnTo>
                  <a:lnTo>
                    <a:pt x="136" y="46"/>
                  </a:lnTo>
                  <a:lnTo>
                    <a:pt x="140" y="63"/>
                  </a:lnTo>
                  <a:lnTo>
                    <a:pt x="139" y="81"/>
                  </a:lnTo>
                  <a:lnTo>
                    <a:pt x="134" y="98"/>
                  </a:lnTo>
                  <a:lnTo>
                    <a:pt x="125" y="114"/>
                  </a:lnTo>
                  <a:lnTo>
                    <a:pt x="111" y="127"/>
                  </a:lnTo>
                  <a:lnTo>
                    <a:pt x="97" y="134"/>
                  </a:lnTo>
                  <a:lnTo>
                    <a:pt x="83" y="138"/>
                  </a:lnTo>
                  <a:lnTo>
                    <a:pt x="69" y="140"/>
                  </a:lnTo>
                  <a:lnTo>
                    <a:pt x="53" y="137"/>
                  </a:lnTo>
                  <a:lnTo>
                    <a:pt x="39" y="132"/>
                  </a:lnTo>
                  <a:lnTo>
                    <a:pt x="25" y="123"/>
                  </a:lnTo>
                  <a:lnTo>
                    <a:pt x="14" y="111"/>
                  </a:lnTo>
                  <a:lnTo>
                    <a:pt x="4" y="94"/>
                  </a:lnTo>
                  <a:lnTo>
                    <a:pt x="0" y="77"/>
                  </a:lnTo>
                  <a:lnTo>
                    <a:pt x="1" y="59"/>
                  </a:lnTo>
                  <a:lnTo>
                    <a:pt x="6" y="42"/>
                  </a:lnTo>
                  <a:lnTo>
                    <a:pt x="16" y="26"/>
                  </a:lnTo>
                  <a:lnTo>
                    <a:pt x="29" y="13"/>
                  </a:lnTo>
                  <a:lnTo>
                    <a:pt x="46"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0" name="Freeform 323"/>
            <p:cNvSpPr>
              <a:spLocks/>
            </p:cNvSpPr>
            <p:nvPr/>
          </p:nvSpPr>
          <p:spPr bwMode="auto">
            <a:xfrm>
              <a:off x="539750" y="2184400"/>
              <a:ext cx="12700" cy="12700"/>
            </a:xfrm>
            <a:custGeom>
              <a:avLst/>
              <a:gdLst>
                <a:gd name="T0" fmla="*/ 76 w 139"/>
                <a:gd name="T1" fmla="*/ 0 h 139"/>
                <a:gd name="T2" fmla="*/ 94 w 139"/>
                <a:gd name="T3" fmla="*/ 4 h 139"/>
                <a:gd name="T4" fmla="*/ 110 w 139"/>
                <a:gd name="T5" fmla="*/ 13 h 139"/>
                <a:gd name="T6" fmla="*/ 124 w 139"/>
                <a:gd name="T7" fmla="*/ 26 h 139"/>
                <a:gd name="T8" fmla="*/ 133 w 139"/>
                <a:gd name="T9" fmla="*/ 42 h 139"/>
                <a:gd name="T10" fmla="*/ 138 w 139"/>
                <a:gd name="T11" fmla="*/ 59 h 139"/>
                <a:gd name="T12" fmla="*/ 139 w 139"/>
                <a:gd name="T13" fmla="*/ 77 h 139"/>
                <a:gd name="T14" fmla="*/ 135 w 139"/>
                <a:gd name="T15" fmla="*/ 94 h 139"/>
                <a:gd name="T16" fmla="*/ 125 w 139"/>
                <a:gd name="T17" fmla="*/ 111 h 139"/>
                <a:gd name="T18" fmla="*/ 113 w 139"/>
                <a:gd name="T19" fmla="*/ 123 h 139"/>
                <a:gd name="T20" fmla="*/ 99 w 139"/>
                <a:gd name="T21" fmla="*/ 132 h 139"/>
                <a:gd name="T22" fmla="*/ 84 w 139"/>
                <a:gd name="T23" fmla="*/ 137 h 139"/>
                <a:gd name="T24" fmla="*/ 68 w 139"/>
                <a:gd name="T25" fmla="*/ 139 h 139"/>
                <a:gd name="T26" fmla="*/ 54 w 139"/>
                <a:gd name="T27" fmla="*/ 137 h 139"/>
                <a:gd name="T28" fmla="*/ 41 w 139"/>
                <a:gd name="T29" fmla="*/ 133 h 139"/>
                <a:gd name="T30" fmla="*/ 27 w 139"/>
                <a:gd name="T31" fmla="*/ 126 h 139"/>
                <a:gd name="T32" fmla="*/ 14 w 139"/>
                <a:gd name="T33" fmla="*/ 113 h 139"/>
                <a:gd name="T34" fmla="*/ 5 w 139"/>
                <a:gd name="T35" fmla="*/ 97 h 139"/>
                <a:gd name="T36" fmla="*/ 0 w 139"/>
                <a:gd name="T37" fmla="*/ 80 h 139"/>
                <a:gd name="T38" fmla="*/ 0 w 139"/>
                <a:gd name="T39" fmla="*/ 63 h 139"/>
                <a:gd name="T40" fmla="*/ 4 w 139"/>
                <a:gd name="T41" fmla="*/ 45 h 139"/>
                <a:gd name="T42" fmla="*/ 12 w 139"/>
                <a:gd name="T43" fmla="*/ 28 h 139"/>
                <a:gd name="T44" fmla="*/ 25 w 139"/>
                <a:gd name="T45" fmla="*/ 15 h 139"/>
                <a:gd name="T46" fmla="*/ 42 w 139"/>
                <a:gd name="T47" fmla="*/ 6 h 139"/>
                <a:gd name="T48" fmla="*/ 59 w 139"/>
                <a:gd name="T49" fmla="*/ 1 h 139"/>
                <a:gd name="T50" fmla="*/ 76 w 139"/>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39">
                  <a:moveTo>
                    <a:pt x="76" y="0"/>
                  </a:moveTo>
                  <a:lnTo>
                    <a:pt x="94" y="4"/>
                  </a:lnTo>
                  <a:lnTo>
                    <a:pt x="110" y="13"/>
                  </a:lnTo>
                  <a:lnTo>
                    <a:pt x="124" y="26"/>
                  </a:lnTo>
                  <a:lnTo>
                    <a:pt x="133" y="42"/>
                  </a:lnTo>
                  <a:lnTo>
                    <a:pt x="138" y="59"/>
                  </a:lnTo>
                  <a:lnTo>
                    <a:pt x="139" y="77"/>
                  </a:lnTo>
                  <a:lnTo>
                    <a:pt x="135" y="94"/>
                  </a:lnTo>
                  <a:lnTo>
                    <a:pt x="125" y="111"/>
                  </a:lnTo>
                  <a:lnTo>
                    <a:pt x="113" y="123"/>
                  </a:lnTo>
                  <a:lnTo>
                    <a:pt x="99" y="132"/>
                  </a:lnTo>
                  <a:lnTo>
                    <a:pt x="84" y="137"/>
                  </a:lnTo>
                  <a:lnTo>
                    <a:pt x="68" y="139"/>
                  </a:lnTo>
                  <a:lnTo>
                    <a:pt x="54" y="137"/>
                  </a:lnTo>
                  <a:lnTo>
                    <a:pt x="41" y="133"/>
                  </a:lnTo>
                  <a:lnTo>
                    <a:pt x="27" y="126"/>
                  </a:lnTo>
                  <a:lnTo>
                    <a:pt x="14" y="113"/>
                  </a:lnTo>
                  <a:lnTo>
                    <a:pt x="5" y="97"/>
                  </a:lnTo>
                  <a:lnTo>
                    <a:pt x="0" y="80"/>
                  </a:lnTo>
                  <a:lnTo>
                    <a:pt x="0" y="63"/>
                  </a:lnTo>
                  <a:lnTo>
                    <a:pt x="4" y="45"/>
                  </a:lnTo>
                  <a:lnTo>
                    <a:pt x="12" y="28"/>
                  </a:lnTo>
                  <a:lnTo>
                    <a:pt x="25" y="15"/>
                  </a:lnTo>
                  <a:lnTo>
                    <a:pt x="42" y="6"/>
                  </a:lnTo>
                  <a:lnTo>
                    <a:pt x="59" y="1"/>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1" name="Freeform 324"/>
            <p:cNvSpPr>
              <a:spLocks/>
            </p:cNvSpPr>
            <p:nvPr/>
          </p:nvSpPr>
          <p:spPr bwMode="auto">
            <a:xfrm>
              <a:off x="358775" y="2263775"/>
              <a:ext cx="12700" cy="12700"/>
            </a:xfrm>
            <a:custGeom>
              <a:avLst/>
              <a:gdLst>
                <a:gd name="T0" fmla="*/ 76 w 139"/>
                <a:gd name="T1" fmla="*/ 0 h 140"/>
                <a:gd name="T2" fmla="*/ 95 w 139"/>
                <a:gd name="T3" fmla="*/ 4 h 140"/>
                <a:gd name="T4" fmla="*/ 111 w 139"/>
                <a:gd name="T5" fmla="*/ 13 h 140"/>
                <a:gd name="T6" fmla="*/ 124 w 139"/>
                <a:gd name="T7" fmla="*/ 25 h 140"/>
                <a:gd name="T8" fmla="*/ 133 w 139"/>
                <a:gd name="T9" fmla="*/ 40 h 140"/>
                <a:gd name="T10" fmla="*/ 138 w 139"/>
                <a:gd name="T11" fmla="*/ 57 h 140"/>
                <a:gd name="T12" fmla="*/ 139 w 139"/>
                <a:gd name="T13" fmla="*/ 77 h 140"/>
                <a:gd name="T14" fmla="*/ 139 w 139"/>
                <a:gd name="T15" fmla="*/ 79 h 140"/>
                <a:gd name="T16" fmla="*/ 134 w 139"/>
                <a:gd name="T17" fmla="*/ 96 h 140"/>
                <a:gd name="T18" fmla="*/ 127 w 139"/>
                <a:gd name="T19" fmla="*/ 111 h 140"/>
                <a:gd name="T20" fmla="*/ 115 w 139"/>
                <a:gd name="T21" fmla="*/ 123 h 140"/>
                <a:gd name="T22" fmla="*/ 102 w 139"/>
                <a:gd name="T23" fmla="*/ 133 h 140"/>
                <a:gd name="T24" fmla="*/ 85 w 139"/>
                <a:gd name="T25" fmla="*/ 139 h 140"/>
                <a:gd name="T26" fmla="*/ 68 w 139"/>
                <a:gd name="T27" fmla="*/ 140 h 140"/>
                <a:gd name="T28" fmla="*/ 65 w 139"/>
                <a:gd name="T29" fmla="*/ 140 h 140"/>
                <a:gd name="T30" fmla="*/ 62 w 139"/>
                <a:gd name="T31" fmla="*/ 140 h 140"/>
                <a:gd name="T32" fmla="*/ 43 w 139"/>
                <a:gd name="T33" fmla="*/ 135 h 140"/>
                <a:gd name="T34" fmla="*/ 28 w 139"/>
                <a:gd name="T35" fmla="*/ 127 h 140"/>
                <a:gd name="T36" fmla="*/ 15 w 139"/>
                <a:gd name="T37" fmla="*/ 114 h 140"/>
                <a:gd name="T38" fmla="*/ 6 w 139"/>
                <a:gd name="T39" fmla="*/ 99 h 140"/>
                <a:gd name="T40" fmla="*/ 1 w 139"/>
                <a:gd name="T41" fmla="*/ 82 h 140"/>
                <a:gd name="T42" fmla="*/ 0 w 139"/>
                <a:gd name="T43" fmla="*/ 64 h 140"/>
                <a:gd name="T44" fmla="*/ 0 w 139"/>
                <a:gd name="T45" fmla="*/ 61 h 140"/>
                <a:gd name="T46" fmla="*/ 5 w 139"/>
                <a:gd name="T47" fmla="*/ 43 h 140"/>
                <a:gd name="T48" fmla="*/ 13 w 139"/>
                <a:gd name="T49" fmla="*/ 27 h 140"/>
                <a:gd name="T50" fmla="*/ 26 w 139"/>
                <a:gd name="T51" fmla="*/ 15 h 140"/>
                <a:gd name="T52" fmla="*/ 41 w 139"/>
                <a:gd name="T53" fmla="*/ 5 h 140"/>
                <a:gd name="T54" fmla="*/ 58 w 139"/>
                <a:gd name="T55" fmla="*/ 0 h 140"/>
                <a:gd name="T56" fmla="*/ 76 w 139"/>
                <a:gd name="T57"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9" h="140">
                  <a:moveTo>
                    <a:pt x="76" y="0"/>
                  </a:moveTo>
                  <a:lnTo>
                    <a:pt x="95" y="4"/>
                  </a:lnTo>
                  <a:lnTo>
                    <a:pt x="111" y="13"/>
                  </a:lnTo>
                  <a:lnTo>
                    <a:pt x="124" y="25"/>
                  </a:lnTo>
                  <a:lnTo>
                    <a:pt x="133" y="40"/>
                  </a:lnTo>
                  <a:lnTo>
                    <a:pt x="138" y="57"/>
                  </a:lnTo>
                  <a:lnTo>
                    <a:pt x="139" y="77"/>
                  </a:lnTo>
                  <a:lnTo>
                    <a:pt x="139" y="79"/>
                  </a:lnTo>
                  <a:lnTo>
                    <a:pt x="134" y="96"/>
                  </a:lnTo>
                  <a:lnTo>
                    <a:pt x="127" y="111"/>
                  </a:lnTo>
                  <a:lnTo>
                    <a:pt x="115" y="123"/>
                  </a:lnTo>
                  <a:lnTo>
                    <a:pt x="102" y="133"/>
                  </a:lnTo>
                  <a:lnTo>
                    <a:pt x="85" y="139"/>
                  </a:lnTo>
                  <a:lnTo>
                    <a:pt x="68" y="140"/>
                  </a:lnTo>
                  <a:lnTo>
                    <a:pt x="65" y="140"/>
                  </a:lnTo>
                  <a:lnTo>
                    <a:pt x="62" y="140"/>
                  </a:lnTo>
                  <a:lnTo>
                    <a:pt x="43" y="135"/>
                  </a:lnTo>
                  <a:lnTo>
                    <a:pt x="28" y="127"/>
                  </a:lnTo>
                  <a:lnTo>
                    <a:pt x="15" y="114"/>
                  </a:lnTo>
                  <a:lnTo>
                    <a:pt x="6" y="99"/>
                  </a:lnTo>
                  <a:lnTo>
                    <a:pt x="1" y="82"/>
                  </a:lnTo>
                  <a:lnTo>
                    <a:pt x="0" y="64"/>
                  </a:lnTo>
                  <a:lnTo>
                    <a:pt x="0" y="61"/>
                  </a:lnTo>
                  <a:lnTo>
                    <a:pt x="5" y="43"/>
                  </a:lnTo>
                  <a:lnTo>
                    <a:pt x="13" y="27"/>
                  </a:lnTo>
                  <a:lnTo>
                    <a:pt x="26" y="15"/>
                  </a:lnTo>
                  <a:lnTo>
                    <a:pt x="41" y="5"/>
                  </a:lnTo>
                  <a:lnTo>
                    <a:pt x="58" y="0"/>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2" name="Freeform 325"/>
            <p:cNvSpPr>
              <a:spLocks/>
            </p:cNvSpPr>
            <p:nvPr/>
          </p:nvSpPr>
          <p:spPr bwMode="auto">
            <a:xfrm>
              <a:off x="373063" y="2219325"/>
              <a:ext cx="14288" cy="12700"/>
            </a:xfrm>
            <a:custGeom>
              <a:avLst/>
              <a:gdLst>
                <a:gd name="T0" fmla="*/ 71 w 140"/>
                <a:gd name="T1" fmla="*/ 0 h 138"/>
                <a:gd name="T2" fmla="*/ 88 w 140"/>
                <a:gd name="T3" fmla="*/ 2 h 138"/>
                <a:gd name="T4" fmla="*/ 105 w 140"/>
                <a:gd name="T5" fmla="*/ 9 h 138"/>
                <a:gd name="T6" fmla="*/ 120 w 140"/>
                <a:gd name="T7" fmla="*/ 20 h 138"/>
                <a:gd name="T8" fmla="*/ 131 w 140"/>
                <a:gd name="T9" fmla="*/ 35 h 138"/>
                <a:gd name="T10" fmla="*/ 137 w 140"/>
                <a:gd name="T11" fmla="*/ 51 h 138"/>
                <a:gd name="T12" fmla="*/ 140 w 140"/>
                <a:gd name="T13" fmla="*/ 68 h 138"/>
                <a:gd name="T14" fmla="*/ 137 w 140"/>
                <a:gd name="T15" fmla="*/ 86 h 138"/>
                <a:gd name="T16" fmla="*/ 130 w 140"/>
                <a:gd name="T17" fmla="*/ 103 h 138"/>
                <a:gd name="T18" fmla="*/ 118 w 140"/>
                <a:gd name="T19" fmla="*/ 119 h 138"/>
                <a:gd name="T20" fmla="*/ 104 w 140"/>
                <a:gd name="T21" fmla="*/ 130 h 138"/>
                <a:gd name="T22" fmla="*/ 87 w 140"/>
                <a:gd name="T23" fmla="*/ 136 h 138"/>
                <a:gd name="T24" fmla="*/ 69 w 140"/>
                <a:gd name="T25" fmla="*/ 138 h 138"/>
                <a:gd name="T26" fmla="*/ 52 w 140"/>
                <a:gd name="T27" fmla="*/ 136 h 138"/>
                <a:gd name="T28" fmla="*/ 35 w 140"/>
                <a:gd name="T29" fmla="*/ 129 h 138"/>
                <a:gd name="T30" fmla="*/ 20 w 140"/>
                <a:gd name="T31" fmla="*/ 118 h 138"/>
                <a:gd name="T32" fmla="*/ 9 w 140"/>
                <a:gd name="T33" fmla="*/ 102 h 138"/>
                <a:gd name="T34" fmla="*/ 3 w 140"/>
                <a:gd name="T35" fmla="*/ 86 h 138"/>
                <a:gd name="T36" fmla="*/ 0 w 140"/>
                <a:gd name="T37" fmla="*/ 68 h 138"/>
                <a:gd name="T38" fmla="*/ 3 w 140"/>
                <a:gd name="T39" fmla="*/ 51 h 138"/>
                <a:gd name="T40" fmla="*/ 10 w 140"/>
                <a:gd name="T41" fmla="*/ 34 h 138"/>
                <a:gd name="T42" fmla="*/ 22 w 140"/>
                <a:gd name="T43" fmla="*/ 19 h 138"/>
                <a:gd name="T44" fmla="*/ 36 w 140"/>
                <a:gd name="T45" fmla="*/ 9 h 138"/>
                <a:gd name="T46" fmla="*/ 53 w 140"/>
                <a:gd name="T47" fmla="*/ 2 h 138"/>
                <a:gd name="T48" fmla="*/ 71 w 140"/>
                <a:gd name="T49"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8">
                  <a:moveTo>
                    <a:pt x="71" y="0"/>
                  </a:moveTo>
                  <a:lnTo>
                    <a:pt x="88" y="2"/>
                  </a:lnTo>
                  <a:lnTo>
                    <a:pt x="105" y="9"/>
                  </a:lnTo>
                  <a:lnTo>
                    <a:pt x="120" y="20"/>
                  </a:lnTo>
                  <a:lnTo>
                    <a:pt x="131" y="35"/>
                  </a:lnTo>
                  <a:lnTo>
                    <a:pt x="137" y="51"/>
                  </a:lnTo>
                  <a:lnTo>
                    <a:pt x="140" y="68"/>
                  </a:lnTo>
                  <a:lnTo>
                    <a:pt x="137" y="86"/>
                  </a:lnTo>
                  <a:lnTo>
                    <a:pt x="130" y="103"/>
                  </a:lnTo>
                  <a:lnTo>
                    <a:pt x="118" y="119"/>
                  </a:lnTo>
                  <a:lnTo>
                    <a:pt x="104" y="130"/>
                  </a:lnTo>
                  <a:lnTo>
                    <a:pt x="87" y="136"/>
                  </a:lnTo>
                  <a:lnTo>
                    <a:pt x="69" y="138"/>
                  </a:lnTo>
                  <a:lnTo>
                    <a:pt x="52" y="136"/>
                  </a:lnTo>
                  <a:lnTo>
                    <a:pt x="35" y="129"/>
                  </a:lnTo>
                  <a:lnTo>
                    <a:pt x="20" y="118"/>
                  </a:lnTo>
                  <a:lnTo>
                    <a:pt x="9" y="102"/>
                  </a:lnTo>
                  <a:lnTo>
                    <a:pt x="3" y="86"/>
                  </a:lnTo>
                  <a:lnTo>
                    <a:pt x="0" y="68"/>
                  </a:lnTo>
                  <a:lnTo>
                    <a:pt x="3" y="51"/>
                  </a:lnTo>
                  <a:lnTo>
                    <a:pt x="10" y="34"/>
                  </a:lnTo>
                  <a:lnTo>
                    <a:pt x="22" y="19"/>
                  </a:lnTo>
                  <a:lnTo>
                    <a:pt x="36" y="9"/>
                  </a:lnTo>
                  <a:lnTo>
                    <a:pt x="53" y="2"/>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3" name="Freeform 326"/>
            <p:cNvSpPr>
              <a:spLocks/>
            </p:cNvSpPr>
            <p:nvPr/>
          </p:nvSpPr>
          <p:spPr bwMode="auto">
            <a:xfrm>
              <a:off x="585788" y="2263775"/>
              <a:ext cx="12700" cy="14288"/>
            </a:xfrm>
            <a:custGeom>
              <a:avLst/>
              <a:gdLst>
                <a:gd name="T0" fmla="*/ 63 w 138"/>
                <a:gd name="T1" fmla="*/ 0 h 140"/>
                <a:gd name="T2" fmla="*/ 81 w 138"/>
                <a:gd name="T3" fmla="*/ 1 h 140"/>
                <a:gd name="T4" fmla="*/ 98 w 138"/>
                <a:gd name="T5" fmla="*/ 6 h 140"/>
                <a:gd name="T6" fmla="*/ 113 w 138"/>
                <a:gd name="T7" fmla="*/ 15 h 140"/>
                <a:gd name="T8" fmla="*/ 125 w 138"/>
                <a:gd name="T9" fmla="*/ 28 h 140"/>
                <a:gd name="T10" fmla="*/ 134 w 138"/>
                <a:gd name="T11" fmla="*/ 44 h 140"/>
                <a:gd name="T12" fmla="*/ 138 w 138"/>
                <a:gd name="T13" fmla="*/ 63 h 140"/>
                <a:gd name="T14" fmla="*/ 138 w 138"/>
                <a:gd name="T15" fmla="*/ 82 h 140"/>
                <a:gd name="T16" fmla="*/ 132 w 138"/>
                <a:gd name="T17" fmla="*/ 99 h 140"/>
                <a:gd name="T18" fmla="*/ 123 w 138"/>
                <a:gd name="T19" fmla="*/ 114 h 140"/>
                <a:gd name="T20" fmla="*/ 110 w 138"/>
                <a:gd name="T21" fmla="*/ 126 h 140"/>
                <a:gd name="T22" fmla="*/ 95 w 138"/>
                <a:gd name="T23" fmla="*/ 135 h 140"/>
                <a:gd name="T24" fmla="*/ 77 w 138"/>
                <a:gd name="T25" fmla="*/ 139 h 140"/>
                <a:gd name="T26" fmla="*/ 72 w 138"/>
                <a:gd name="T27" fmla="*/ 140 h 140"/>
                <a:gd name="T28" fmla="*/ 68 w 138"/>
                <a:gd name="T29" fmla="*/ 140 h 140"/>
                <a:gd name="T30" fmla="*/ 50 w 138"/>
                <a:gd name="T31" fmla="*/ 137 h 140"/>
                <a:gd name="T32" fmla="*/ 35 w 138"/>
                <a:gd name="T33" fmla="*/ 131 h 140"/>
                <a:gd name="T34" fmla="*/ 22 w 138"/>
                <a:gd name="T35" fmla="*/ 122 h 140"/>
                <a:gd name="T36" fmla="*/ 11 w 138"/>
                <a:gd name="T37" fmla="*/ 109 h 140"/>
                <a:gd name="T38" fmla="*/ 4 w 138"/>
                <a:gd name="T39" fmla="*/ 94 h 140"/>
                <a:gd name="T40" fmla="*/ 0 w 138"/>
                <a:gd name="T41" fmla="*/ 77 h 140"/>
                <a:gd name="T42" fmla="*/ 0 w 138"/>
                <a:gd name="T43" fmla="*/ 58 h 140"/>
                <a:gd name="T44" fmla="*/ 5 w 138"/>
                <a:gd name="T45" fmla="*/ 40 h 140"/>
                <a:gd name="T46" fmla="*/ 15 w 138"/>
                <a:gd name="T47" fmla="*/ 25 h 140"/>
                <a:gd name="T48" fmla="*/ 28 w 138"/>
                <a:gd name="T49" fmla="*/ 13 h 140"/>
                <a:gd name="T50" fmla="*/ 43 w 138"/>
                <a:gd name="T51" fmla="*/ 5 h 140"/>
                <a:gd name="T52" fmla="*/ 63 w 138"/>
                <a:gd name="T5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8" h="140">
                  <a:moveTo>
                    <a:pt x="63" y="0"/>
                  </a:moveTo>
                  <a:lnTo>
                    <a:pt x="81" y="1"/>
                  </a:lnTo>
                  <a:lnTo>
                    <a:pt x="98" y="6"/>
                  </a:lnTo>
                  <a:lnTo>
                    <a:pt x="113" y="15"/>
                  </a:lnTo>
                  <a:lnTo>
                    <a:pt x="125" y="28"/>
                  </a:lnTo>
                  <a:lnTo>
                    <a:pt x="134" y="44"/>
                  </a:lnTo>
                  <a:lnTo>
                    <a:pt x="138" y="63"/>
                  </a:lnTo>
                  <a:lnTo>
                    <a:pt x="138" y="82"/>
                  </a:lnTo>
                  <a:lnTo>
                    <a:pt x="132" y="99"/>
                  </a:lnTo>
                  <a:lnTo>
                    <a:pt x="123" y="114"/>
                  </a:lnTo>
                  <a:lnTo>
                    <a:pt x="110" y="126"/>
                  </a:lnTo>
                  <a:lnTo>
                    <a:pt x="95" y="135"/>
                  </a:lnTo>
                  <a:lnTo>
                    <a:pt x="77" y="139"/>
                  </a:lnTo>
                  <a:lnTo>
                    <a:pt x="72" y="140"/>
                  </a:lnTo>
                  <a:lnTo>
                    <a:pt x="68" y="140"/>
                  </a:lnTo>
                  <a:lnTo>
                    <a:pt x="50" y="137"/>
                  </a:lnTo>
                  <a:lnTo>
                    <a:pt x="35" y="131"/>
                  </a:lnTo>
                  <a:lnTo>
                    <a:pt x="22" y="122"/>
                  </a:lnTo>
                  <a:lnTo>
                    <a:pt x="11" y="109"/>
                  </a:lnTo>
                  <a:lnTo>
                    <a:pt x="4" y="94"/>
                  </a:lnTo>
                  <a:lnTo>
                    <a:pt x="0" y="77"/>
                  </a:lnTo>
                  <a:lnTo>
                    <a:pt x="0" y="58"/>
                  </a:lnTo>
                  <a:lnTo>
                    <a:pt x="5" y="40"/>
                  </a:lnTo>
                  <a:lnTo>
                    <a:pt x="15" y="25"/>
                  </a:lnTo>
                  <a:lnTo>
                    <a:pt x="28" y="13"/>
                  </a:lnTo>
                  <a:lnTo>
                    <a:pt x="43" y="5"/>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4" name="Freeform 327"/>
            <p:cNvSpPr>
              <a:spLocks/>
            </p:cNvSpPr>
            <p:nvPr/>
          </p:nvSpPr>
          <p:spPr bwMode="auto">
            <a:xfrm>
              <a:off x="571500" y="2219325"/>
              <a:ext cx="12700" cy="12700"/>
            </a:xfrm>
            <a:custGeom>
              <a:avLst/>
              <a:gdLst>
                <a:gd name="T0" fmla="*/ 70 w 140"/>
                <a:gd name="T1" fmla="*/ 0 h 139"/>
                <a:gd name="T2" fmla="*/ 88 w 140"/>
                <a:gd name="T3" fmla="*/ 2 h 139"/>
                <a:gd name="T4" fmla="*/ 104 w 140"/>
                <a:gd name="T5" fmla="*/ 9 h 139"/>
                <a:gd name="T6" fmla="*/ 119 w 140"/>
                <a:gd name="T7" fmla="*/ 20 h 139"/>
                <a:gd name="T8" fmla="*/ 131 w 140"/>
                <a:gd name="T9" fmla="*/ 34 h 139"/>
                <a:gd name="T10" fmla="*/ 137 w 140"/>
                <a:gd name="T11" fmla="*/ 51 h 139"/>
                <a:gd name="T12" fmla="*/ 140 w 140"/>
                <a:gd name="T13" fmla="*/ 69 h 139"/>
                <a:gd name="T14" fmla="*/ 137 w 140"/>
                <a:gd name="T15" fmla="*/ 87 h 139"/>
                <a:gd name="T16" fmla="*/ 130 w 140"/>
                <a:gd name="T17" fmla="*/ 104 h 139"/>
                <a:gd name="T18" fmla="*/ 120 w 140"/>
                <a:gd name="T19" fmla="*/ 118 h 139"/>
                <a:gd name="T20" fmla="*/ 104 w 140"/>
                <a:gd name="T21" fmla="*/ 129 h 139"/>
                <a:gd name="T22" fmla="*/ 86 w 140"/>
                <a:gd name="T23" fmla="*/ 137 h 139"/>
                <a:gd name="T24" fmla="*/ 68 w 140"/>
                <a:gd name="T25" fmla="*/ 139 h 139"/>
                <a:gd name="T26" fmla="*/ 51 w 140"/>
                <a:gd name="T27" fmla="*/ 136 h 139"/>
                <a:gd name="T28" fmla="*/ 35 w 140"/>
                <a:gd name="T29" fmla="*/ 129 h 139"/>
                <a:gd name="T30" fmla="*/ 21 w 140"/>
                <a:gd name="T31" fmla="*/ 119 h 139"/>
                <a:gd name="T32" fmla="*/ 10 w 140"/>
                <a:gd name="T33" fmla="*/ 104 h 139"/>
                <a:gd name="T34" fmla="*/ 2 w 140"/>
                <a:gd name="T35" fmla="*/ 86 h 139"/>
                <a:gd name="T36" fmla="*/ 0 w 140"/>
                <a:gd name="T37" fmla="*/ 68 h 139"/>
                <a:gd name="T38" fmla="*/ 2 w 140"/>
                <a:gd name="T39" fmla="*/ 51 h 139"/>
                <a:gd name="T40" fmla="*/ 10 w 140"/>
                <a:gd name="T41" fmla="*/ 34 h 139"/>
                <a:gd name="T42" fmla="*/ 21 w 140"/>
                <a:gd name="T43" fmla="*/ 20 h 139"/>
                <a:gd name="T44" fmla="*/ 36 w 140"/>
                <a:gd name="T45" fmla="*/ 9 h 139"/>
                <a:gd name="T46" fmla="*/ 53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4" y="9"/>
                  </a:lnTo>
                  <a:lnTo>
                    <a:pt x="119" y="20"/>
                  </a:lnTo>
                  <a:lnTo>
                    <a:pt x="131" y="34"/>
                  </a:lnTo>
                  <a:lnTo>
                    <a:pt x="137" y="51"/>
                  </a:lnTo>
                  <a:lnTo>
                    <a:pt x="140" y="69"/>
                  </a:lnTo>
                  <a:lnTo>
                    <a:pt x="137" y="87"/>
                  </a:lnTo>
                  <a:lnTo>
                    <a:pt x="130" y="104"/>
                  </a:lnTo>
                  <a:lnTo>
                    <a:pt x="120" y="118"/>
                  </a:lnTo>
                  <a:lnTo>
                    <a:pt x="104" y="129"/>
                  </a:lnTo>
                  <a:lnTo>
                    <a:pt x="86" y="137"/>
                  </a:lnTo>
                  <a:lnTo>
                    <a:pt x="68" y="139"/>
                  </a:lnTo>
                  <a:lnTo>
                    <a:pt x="51" y="136"/>
                  </a:lnTo>
                  <a:lnTo>
                    <a:pt x="35" y="129"/>
                  </a:lnTo>
                  <a:lnTo>
                    <a:pt x="21" y="119"/>
                  </a:lnTo>
                  <a:lnTo>
                    <a:pt x="10" y="104"/>
                  </a:lnTo>
                  <a:lnTo>
                    <a:pt x="2" y="86"/>
                  </a:lnTo>
                  <a:lnTo>
                    <a:pt x="0" y="68"/>
                  </a:lnTo>
                  <a:lnTo>
                    <a:pt x="2" y="51"/>
                  </a:lnTo>
                  <a:lnTo>
                    <a:pt x="10" y="34"/>
                  </a:lnTo>
                  <a:lnTo>
                    <a:pt x="21" y="20"/>
                  </a:lnTo>
                  <a:lnTo>
                    <a:pt x="36" y="9"/>
                  </a:lnTo>
                  <a:lnTo>
                    <a:pt x="53"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5" name="Freeform 328"/>
            <p:cNvSpPr>
              <a:spLocks/>
            </p:cNvSpPr>
            <p:nvPr/>
          </p:nvSpPr>
          <p:spPr bwMode="auto">
            <a:xfrm>
              <a:off x="323850" y="2349500"/>
              <a:ext cx="84138" cy="38100"/>
            </a:xfrm>
            <a:custGeom>
              <a:avLst/>
              <a:gdLst>
                <a:gd name="T0" fmla="*/ 380 w 904"/>
                <a:gd name="T1" fmla="*/ 268 h 415"/>
                <a:gd name="T2" fmla="*/ 429 w 904"/>
                <a:gd name="T3" fmla="*/ 197 h 415"/>
                <a:gd name="T4" fmla="*/ 403 w 904"/>
                <a:gd name="T5" fmla="*/ 154 h 415"/>
                <a:gd name="T6" fmla="*/ 393 w 904"/>
                <a:gd name="T7" fmla="*/ 122 h 415"/>
                <a:gd name="T8" fmla="*/ 394 w 904"/>
                <a:gd name="T9" fmla="*/ 100 h 415"/>
                <a:gd name="T10" fmla="*/ 404 w 904"/>
                <a:gd name="T11" fmla="*/ 85 h 415"/>
                <a:gd name="T12" fmla="*/ 419 w 904"/>
                <a:gd name="T13" fmla="*/ 76 h 415"/>
                <a:gd name="T14" fmla="*/ 435 w 904"/>
                <a:gd name="T15" fmla="*/ 71 h 415"/>
                <a:gd name="T16" fmla="*/ 447 w 904"/>
                <a:gd name="T17" fmla="*/ 70 h 415"/>
                <a:gd name="T18" fmla="*/ 456 w 904"/>
                <a:gd name="T19" fmla="*/ 70 h 415"/>
                <a:gd name="T20" fmla="*/ 468 w 904"/>
                <a:gd name="T21" fmla="*/ 71 h 415"/>
                <a:gd name="T22" fmla="*/ 485 w 904"/>
                <a:gd name="T23" fmla="*/ 76 h 415"/>
                <a:gd name="T24" fmla="*/ 499 w 904"/>
                <a:gd name="T25" fmla="*/ 85 h 415"/>
                <a:gd name="T26" fmla="*/ 509 w 904"/>
                <a:gd name="T27" fmla="*/ 100 h 415"/>
                <a:gd name="T28" fmla="*/ 511 w 904"/>
                <a:gd name="T29" fmla="*/ 122 h 415"/>
                <a:gd name="T30" fmla="*/ 501 w 904"/>
                <a:gd name="T31" fmla="*/ 154 h 415"/>
                <a:gd name="T32" fmla="*/ 475 w 904"/>
                <a:gd name="T33" fmla="*/ 197 h 415"/>
                <a:gd name="T34" fmla="*/ 524 w 904"/>
                <a:gd name="T35" fmla="*/ 268 h 415"/>
                <a:gd name="T36" fmla="*/ 611 w 904"/>
                <a:gd name="T37" fmla="*/ 1 h 415"/>
                <a:gd name="T38" fmla="*/ 626 w 904"/>
                <a:gd name="T39" fmla="*/ 10 h 415"/>
                <a:gd name="T40" fmla="*/ 656 w 904"/>
                <a:gd name="T41" fmla="*/ 26 h 415"/>
                <a:gd name="T42" fmla="*/ 699 w 904"/>
                <a:gd name="T43" fmla="*/ 49 h 415"/>
                <a:gd name="T44" fmla="*/ 754 w 904"/>
                <a:gd name="T45" fmla="*/ 73 h 415"/>
                <a:gd name="T46" fmla="*/ 814 w 904"/>
                <a:gd name="T47" fmla="*/ 97 h 415"/>
                <a:gd name="T48" fmla="*/ 855 w 904"/>
                <a:gd name="T49" fmla="*/ 129 h 415"/>
                <a:gd name="T50" fmla="*/ 880 w 904"/>
                <a:gd name="T51" fmla="*/ 171 h 415"/>
                <a:gd name="T52" fmla="*/ 895 w 904"/>
                <a:gd name="T53" fmla="*/ 225 h 415"/>
                <a:gd name="T54" fmla="*/ 901 w 904"/>
                <a:gd name="T55" fmla="*/ 292 h 415"/>
                <a:gd name="T56" fmla="*/ 903 w 904"/>
                <a:gd name="T57" fmla="*/ 371 h 415"/>
                <a:gd name="T58" fmla="*/ 0 w 904"/>
                <a:gd name="T59" fmla="*/ 415 h 415"/>
                <a:gd name="T60" fmla="*/ 1 w 904"/>
                <a:gd name="T61" fmla="*/ 329 h 415"/>
                <a:gd name="T62" fmla="*/ 4 w 904"/>
                <a:gd name="T63" fmla="*/ 257 h 415"/>
                <a:gd name="T64" fmla="*/ 13 w 904"/>
                <a:gd name="T65" fmla="*/ 196 h 415"/>
                <a:gd name="T66" fmla="*/ 32 w 904"/>
                <a:gd name="T67" fmla="*/ 149 h 415"/>
                <a:gd name="T68" fmla="*/ 66 w 904"/>
                <a:gd name="T69" fmla="*/ 112 h 415"/>
                <a:gd name="T70" fmla="*/ 117 w 904"/>
                <a:gd name="T71" fmla="*/ 85 h 415"/>
                <a:gd name="T72" fmla="*/ 178 w 904"/>
                <a:gd name="T73" fmla="*/ 60 h 415"/>
                <a:gd name="T74" fmla="*/ 227 w 904"/>
                <a:gd name="T75" fmla="*/ 37 h 415"/>
                <a:gd name="T76" fmla="*/ 264 w 904"/>
                <a:gd name="T77" fmla="*/ 17 h 415"/>
                <a:gd name="T78" fmla="*/ 286 w 904"/>
                <a:gd name="T79" fmla="*/ 4 h 415"/>
                <a:gd name="T80" fmla="*/ 294 w 904"/>
                <a:gd name="T81"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4" h="415">
                  <a:moveTo>
                    <a:pt x="294" y="0"/>
                  </a:moveTo>
                  <a:lnTo>
                    <a:pt x="380" y="268"/>
                  </a:lnTo>
                  <a:lnTo>
                    <a:pt x="391" y="305"/>
                  </a:lnTo>
                  <a:lnTo>
                    <a:pt x="429" y="197"/>
                  </a:lnTo>
                  <a:lnTo>
                    <a:pt x="414" y="174"/>
                  </a:lnTo>
                  <a:lnTo>
                    <a:pt x="403" y="154"/>
                  </a:lnTo>
                  <a:lnTo>
                    <a:pt x="396" y="137"/>
                  </a:lnTo>
                  <a:lnTo>
                    <a:pt x="393" y="122"/>
                  </a:lnTo>
                  <a:lnTo>
                    <a:pt x="392" y="110"/>
                  </a:lnTo>
                  <a:lnTo>
                    <a:pt x="394" y="100"/>
                  </a:lnTo>
                  <a:lnTo>
                    <a:pt x="399" y="91"/>
                  </a:lnTo>
                  <a:lnTo>
                    <a:pt x="404" y="85"/>
                  </a:lnTo>
                  <a:lnTo>
                    <a:pt x="411" y="80"/>
                  </a:lnTo>
                  <a:lnTo>
                    <a:pt x="419" y="76"/>
                  </a:lnTo>
                  <a:lnTo>
                    <a:pt x="427" y="73"/>
                  </a:lnTo>
                  <a:lnTo>
                    <a:pt x="435" y="71"/>
                  </a:lnTo>
                  <a:lnTo>
                    <a:pt x="441" y="70"/>
                  </a:lnTo>
                  <a:lnTo>
                    <a:pt x="447" y="70"/>
                  </a:lnTo>
                  <a:lnTo>
                    <a:pt x="451" y="70"/>
                  </a:lnTo>
                  <a:lnTo>
                    <a:pt x="456" y="70"/>
                  </a:lnTo>
                  <a:lnTo>
                    <a:pt x="461" y="70"/>
                  </a:lnTo>
                  <a:lnTo>
                    <a:pt x="468" y="71"/>
                  </a:lnTo>
                  <a:lnTo>
                    <a:pt x="477" y="73"/>
                  </a:lnTo>
                  <a:lnTo>
                    <a:pt x="485" y="76"/>
                  </a:lnTo>
                  <a:lnTo>
                    <a:pt x="492" y="80"/>
                  </a:lnTo>
                  <a:lnTo>
                    <a:pt x="499" y="85"/>
                  </a:lnTo>
                  <a:lnTo>
                    <a:pt x="505" y="91"/>
                  </a:lnTo>
                  <a:lnTo>
                    <a:pt x="509" y="100"/>
                  </a:lnTo>
                  <a:lnTo>
                    <a:pt x="511" y="110"/>
                  </a:lnTo>
                  <a:lnTo>
                    <a:pt x="511" y="122"/>
                  </a:lnTo>
                  <a:lnTo>
                    <a:pt x="508" y="137"/>
                  </a:lnTo>
                  <a:lnTo>
                    <a:pt x="501" y="154"/>
                  </a:lnTo>
                  <a:lnTo>
                    <a:pt x="490" y="174"/>
                  </a:lnTo>
                  <a:lnTo>
                    <a:pt x="475" y="197"/>
                  </a:lnTo>
                  <a:lnTo>
                    <a:pt x="513" y="305"/>
                  </a:lnTo>
                  <a:lnTo>
                    <a:pt x="524" y="268"/>
                  </a:lnTo>
                  <a:lnTo>
                    <a:pt x="609" y="0"/>
                  </a:lnTo>
                  <a:lnTo>
                    <a:pt x="611" y="1"/>
                  </a:lnTo>
                  <a:lnTo>
                    <a:pt x="617" y="4"/>
                  </a:lnTo>
                  <a:lnTo>
                    <a:pt x="626" y="10"/>
                  </a:lnTo>
                  <a:lnTo>
                    <a:pt x="639" y="17"/>
                  </a:lnTo>
                  <a:lnTo>
                    <a:pt x="656" y="26"/>
                  </a:lnTo>
                  <a:lnTo>
                    <a:pt x="676" y="37"/>
                  </a:lnTo>
                  <a:lnTo>
                    <a:pt x="699" y="49"/>
                  </a:lnTo>
                  <a:lnTo>
                    <a:pt x="725" y="60"/>
                  </a:lnTo>
                  <a:lnTo>
                    <a:pt x="754" y="73"/>
                  </a:lnTo>
                  <a:lnTo>
                    <a:pt x="787" y="85"/>
                  </a:lnTo>
                  <a:lnTo>
                    <a:pt x="814" y="97"/>
                  </a:lnTo>
                  <a:lnTo>
                    <a:pt x="837" y="112"/>
                  </a:lnTo>
                  <a:lnTo>
                    <a:pt x="855" y="129"/>
                  </a:lnTo>
                  <a:lnTo>
                    <a:pt x="869" y="149"/>
                  </a:lnTo>
                  <a:lnTo>
                    <a:pt x="880" y="171"/>
                  </a:lnTo>
                  <a:lnTo>
                    <a:pt x="889" y="196"/>
                  </a:lnTo>
                  <a:lnTo>
                    <a:pt x="895" y="225"/>
                  </a:lnTo>
                  <a:lnTo>
                    <a:pt x="899" y="257"/>
                  </a:lnTo>
                  <a:lnTo>
                    <a:pt x="901" y="292"/>
                  </a:lnTo>
                  <a:lnTo>
                    <a:pt x="902" y="329"/>
                  </a:lnTo>
                  <a:lnTo>
                    <a:pt x="903" y="371"/>
                  </a:lnTo>
                  <a:lnTo>
                    <a:pt x="904" y="415"/>
                  </a:lnTo>
                  <a:lnTo>
                    <a:pt x="0" y="415"/>
                  </a:lnTo>
                  <a:lnTo>
                    <a:pt x="1" y="371"/>
                  </a:lnTo>
                  <a:lnTo>
                    <a:pt x="1" y="329"/>
                  </a:lnTo>
                  <a:lnTo>
                    <a:pt x="2" y="292"/>
                  </a:lnTo>
                  <a:lnTo>
                    <a:pt x="4" y="257"/>
                  </a:lnTo>
                  <a:lnTo>
                    <a:pt x="8" y="225"/>
                  </a:lnTo>
                  <a:lnTo>
                    <a:pt x="13" y="196"/>
                  </a:lnTo>
                  <a:lnTo>
                    <a:pt x="21" y="171"/>
                  </a:lnTo>
                  <a:lnTo>
                    <a:pt x="32" y="149"/>
                  </a:lnTo>
                  <a:lnTo>
                    <a:pt x="47" y="129"/>
                  </a:lnTo>
                  <a:lnTo>
                    <a:pt x="66" y="112"/>
                  </a:lnTo>
                  <a:lnTo>
                    <a:pt x="89" y="97"/>
                  </a:lnTo>
                  <a:lnTo>
                    <a:pt x="117" y="85"/>
                  </a:lnTo>
                  <a:lnTo>
                    <a:pt x="148" y="73"/>
                  </a:lnTo>
                  <a:lnTo>
                    <a:pt x="178" y="60"/>
                  </a:lnTo>
                  <a:lnTo>
                    <a:pt x="204" y="49"/>
                  </a:lnTo>
                  <a:lnTo>
                    <a:pt x="227" y="37"/>
                  </a:lnTo>
                  <a:lnTo>
                    <a:pt x="246" y="26"/>
                  </a:lnTo>
                  <a:lnTo>
                    <a:pt x="264" y="17"/>
                  </a:lnTo>
                  <a:lnTo>
                    <a:pt x="277" y="10"/>
                  </a:lnTo>
                  <a:lnTo>
                    <a:pt x="286" y="4"/>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6" name="Freeform 329"/>
            <p:cNvSpPr>
              <a:spLocks/>
            </p:cNvSpPr>
            <p:nvPr/>
          </p:nvSpPr>
          <p:spPr bwMode="auto">
            <a:xfrm>
              <a:off x="342900" y="2290763"/>
              <a:ext cx="44450" cy="58738"/>
            </a:xfrm>
            <a:custGeom>
              <a:avLst/>
              <a:gdLst>
                <a:gd name="T0" fmla="*/ 277 w 475"/>
                <a:gd name="T1" fmla="*/ 2 h 629"/>
                <a:gd name="T2" fmla="*/ 320 w 475"/>
                <a:gd name="T3" fmla="*/ 15 h 629"/>
                <a:gd name="T4" fmla="*/ 355 w 475"/>
                <a:gd name="T5" fmla="*/ 36 h 629"/>
                <a:gd name="T6" fmla="*/ 381 w 475"/>
                <a:gd name="T7" fmla="*/ 59 h 629"/>
                <a:gd name="T8" fmla="*/ 392 w 475"/>
                <a:gd name="T9" fmla="*/ 74 h 629"/>
                <a:gd name="T10" fmla="*/ 394 w 475"/>
                <a:gd name="T11" fmla="*/ 76 h 629"/>
                <a:gd name="T12" fmla="*/ 401 w 475"/>
                <a:gd name="T13" fmla="*/ 78 h 629"/>
                <a:gd name="T14" fmla="*/ 414 w 475"/>
                <a:gd name="T15" fmla="*/ 83 h 629"/>
                <a:gd name="T16" fmla="*/ 428 w 475"/>
                <a:gd name="T17" fmla="*/ 94 h 629"/>
                <a:gd name="T18" fmla="*/ 442 w 475"/>
                <a:gd name="T19" fmla="*/ 113 h 629"/>
                <a:gd name="T20" fmla="*/ 454 w 475"/>
                <a:gd name="T21" fmla="*/ 142 h 629"/>
                <a:gd name="T22" fmla="*/ 460 w 475"/>
                <a:gd name="T23" fmla="*/ 182 h 629"/>
                <a:gd name="T24" fmla="*/ 459 w 475"/>
                <a:gd name="T25" fmla="*/ 238 h 629"/>
                <a:gd name="T26" fmla="*/ 446 w 475"/>
                <a:gd name="T27" fmla="*/ 300 h 629"/>
                <a:gd name="T28" fmla="*/ 458 w 475"/>
                <a:gd name="T29" fmla="*/ 302 h 629"/>
                <a:gd name="T30" fmla="*/ 469 w 475"/>
                <a:gd name="T31" fmla="*/ 310 h 629"/>
                <a:gd name="T32" fmla="*/ 475 w 475"/>
                <a:gd name="T33" fmla="*/ 328 h 629"/>
                <a:gd name="T34" fmla="*/ 472 w 475"/>
                <a:gd name="T35" fmla="*/ 360 h 629"/>
                <a:gd name="T36" fmla="*/ 458 w 475"/>
                <a:gd name="T37" fmla="*/ 405 h 629"/>
                <a:gd name="T38" fmla="*/ 445 w 475"/>
                <a:gd name="T39" fmla="*/ 436 h 629"/>
                <a:gd name="T40" fmla="*/ 432 w 475"/>
                <a:gd name="T41" fmla="*/ 449 h 629"/>
                <a:gd name="T42" fmla="*/ 421 w 475"/>
                <a:gd name="T43" fmla="*/ 475 h 629"/>
                <a:gd name="T44" fmla="*/ 400 w 475"/>
                <a:gd name="T45" fmla="*/ 525 h 629"/>
                <a:gd name="T46" fmla="*/ 364 w 475"/>
                <a:gd name="T47" fmla="*/ 571 h 629"/>
                <a:gd name="T48" fmla="*/ 316 w 475"/>
                <a:gd name="T49" fmla="*/ 608 h 629"/>
                <a:gd name="T50" fmla="*/ 263 w 475"/>
                <a:gd name="T51" fmla="*/ 627 h 629"/>
                <a:gd name="T52" fmla="*/ 211 w 475"/>
                <a:gd name="T53" fmla="*/ 627 h 629"/>
                <a:gd name="T54" fmla="*/ 158 w 475"/>
                <a:gd name="T55" fmla="*/ 608 h 629"/>
                <a:gd name="T56" fmla="*/ 109 w 475"/>
                <a:gd name="T57" fmla="*/ 571 h 629"/>
                <a:gd name="T58" fmla="*/ 74 w 475"/>
                <a:gd name="T59" fmla="*/ 524 h 629"/>
                <a:gd name="T60" fmla="*/ 53 w 475"/>
                <a:gd name="T61" fmla="*/ 474 h 629"/>
                <a:gd name="T62" fmla="*/ 41 w 475"/>
                <a:gd name="T63" fmla="*/ 449 h 629"/>
                <a:gd name="T64" fmla="*/ 29 w 475"/>
                <a:gd name="T65" fmla="*/ 436 h 629"/>
                <a:gd name="T66" fmla="*/ 15 w 475"/>
                <a:gd name="T67" fmla="*/ 404 h 629"/>
                <a:gd name="T68" fmla="*/ 3 w 475"/>
                <a:gd name="T69" fmla="*/ 359 h 629"/>
                <a:gd name="T70" fmla="*/ 0 w 475"/>
                <a:gd name="T71" fmla="*/ 327 h 629"/>
                <a:gd name="T72" fmla="*/ 5 w 475"/>
                <a:gd name="T73" fmla="*/ 309 h 629"/>
                <a:gd name="T74" fmla="*/ 16 w 475"/>
                <a:gd name="T75" fmla="*/ 301 h 629"/>
                <a:gd name="T76" fmla="*/ 28 w 475"/>
                <a:gd name="T77" fmla="*/ 299 h 629"/>
                <a:gd name="T78" fmla="*/ 20 w 475"/>
                <a:gd name="T79" fmla="*/ 270 h 629"/>
                <a:gd name="T80" fmla="*/ 14 w 475"/>
                <a:gd name="T81" fmla="*/ 205 h 629"/>
                <a:gd name="T82" fmla="*/ 28 w 475"/>
                <a:gd name="T83" fmla="*/ 145 h 629"/>
                <a:gd name="T84" fmla="*/ 58 w 475"/>
                <a:gd name="T85" fmla="*/ 97 h 629"/>
                <a:gd name="T86" fmla="*/ 92 w 475"/>
                <a:gd name="T87" fmla="*/ 61 h 629"/>
                <a:gd name="T88" fmla="*/ 127 w 475"/>
                <a:gd name="T89" fmla="*/ 34 h 629"/>
                <a:gd name="T90" fmla="*/ 178 w 475"/>
                <a:gd name="T91" fmla="*/ 9 h 629"/>
                <a:gd name="T92" fmla="*/ 223 w 475"/>
                <a:gd name="T93"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5" h="629">
                  <a:moveTo>
                    <a:pt x="251" y="0"/>
                  </a:moveTo>
                  <a:lnTo>
                    <a:pt x="277" y="2"/>
                  </a:lnTo>
                  <a:lnTo>
                    <a:pt x="300" y="8"/>
                  </a:lnTo>
                  <a:lnTo>
                    <a:pt x="320" y="15"/>
                  </a:lnTo>
                  <a:lnTo>
                    <a:pt x="337" y="24"/>
                  </a:lnTo>
                  <a:lnTo>
                    <a:pt x="355" y="36"/>
                  </a:lnTo>
                  <a:lnTo>
                    <a:pt x="370" y="48"/>
                  </a:lnTo>
                  <a:lnTo>
                    <a:pt x="381" y="59"/>
                  </a:lnTo>
                  <a:lnTo>
                    <a:pt x="388" y="68"/>
                  </a:lnTo>
                  <a:lnTo>
                    <a:pt x="392" y="74"/>
                  </a:lnTo>
                  <a:lnTo>
                    <a:pt x="393" y="76"/>
                  </a:lnTo>
                  <a:lnTo>
                    <a:pt x="394" y="76"/>
                  </a:lnTo>
                  <a:lnTo>
                    <a:pt x="397" y="77"/>
                  </a:lnTo>
                  <a:lnTo>
                    <a:pt x="401" y="78"/>
                  </a:lnTo>
                  <a:lnTo>
                    <a:pt x="407" y="80"/>
                  </a:lnTo>
                  <a:lnTo>
                    <a:pt x="414" y="83"/>
                  </a:lnTo>
                  <a:lnTo>
                    <a:pt x="421" y="88"/>
                  </a:lnTo>
                  <a:lnTo>
                    <a:pt x="428" y="94"/>
                  </a:lnTo>
                  <a:lnTo>
                    <a:pt x="435" y="103"/>
                  </a:lnTo>
                  <a:lnTo>
                    <a:pt x="442" y="113"/>
                  </a:lnTo>
                  <a:lnTo>
                    <a:pt x="449" y="126"/>
                  </a:lnTo>
                  <a:lnTo>
                    <a:pt x="454" y="142"/>
                  </a:lnTo>
                  <a:lnTo>
                    <a:pt x="458" y="161"/>
                  </a:lnTo>
                  <a:lnTo>
                    <a:pt x="460" y="182"/>
                  </a:lnTo>
                  <a:lnTo>
                    <a:pt x="461" y="208"/>
                  </a:lnTo>
                  <a:lnTo>
                    <a:pt x="459" y="238"/>
                  </a:lnTo>
                  <a:lnTo>
                    <a:pt x="454" y="271"/>
                  </a:lnTo>
                  <a:lnTo>
                    <a:pt x="446" y="300"/>
                  </a:lnTo>
                  <a:lnTo>
                    <a:pt x="452" y="300"/>
                  </a:lnTo>
                  <a:lnTo>
                    <a:pt x="458" y="302"/>
                  </a:lnTo>
                  <a:lnTo>
                    <a:pt x="464" y="305"/>
                  </a:lnTo>
                  <a:lnTo>
                    <a:pt x="469" y="310"/>
                  </a:lnTo>
                  <a:lnTo>
                    <a:pt x="473" y="318"/>
                  </a:lnTo>
                  <a:lnTo>
                    <a:pt x="475" y="328"/>
                  </a:lnTo>
                  <a:lnTo>
                    <a:pt x="475" y="342"/>
                  </a:lnTo>
                  <a:lnTo>
                    <a:pt x="472" y="360"/>
                  </a:lnTo>
                  <a:lnTo>
                    <a:pt x="467" y="381"/>
                  </a:lnTo>
                  <a:lnTo>
                    <a:pt x="458" y="405"/>
                  </a:lnTo>
                  <a:lnTo>
                    <a:pt x="451" y="423"/>
                  </a:lnTo>
                  <a:lnTo>
                    <a:pt x="445" y="436"/>
                  </a:lnTo>
                  <a:lnTo>
                    <a:pt x="438" y="445"/>
                  </a:lnTo>
                  <a:lnTo>
                    <a:pt x="432" y="449"/>
                  </a:lnTo>
                  <a:lnTo>
                    <a:pt x="427" y="451"/>
                  </a:lnTo>
                  <a:lnTo>
                    <a:pt x="421" y="475"/>
                  </a:lnTo>
                  <a:lnTo>
                    <a:pt x="412" y="500"/>
                  </a:lnTo>
                  <a:lnTo>
                    <a:pt x="400" y="525"/>
                  </a:lnTo>
                  <a:lnTo>
                    <a:pt x="384" y="549"/>
                  </a:lnTo>
                  <a:lnTo>
                    <a:pt x="364" y="571"/>
                  </a:lnTo>
                  <a:lnTo>
                    <a:pt x="341" y="591"/>
                  </a:lnTo>
                  <a:lnTo>
                    <a:pt x="316" y="608"/>
                  </a:lnTo>
                  <a:lnTo>
                    <a:pt x="288" y="621"/>
                  </a:lnTo>
                  <a:lnTo>
                    <a:pt x="263" y="627"/>
                  </a:lnTo>
                  <a:lnTo>
                    <a:pt x="237" y="629"/>
                  </a:lnTo>
                  <a:lnTo>
                    <a:pt x="211" y="627"/>
                  </a:lnTo>
                  <a:lnTo>
                    <a:pt x="186" y="621"/>
                  </a:lnTo>
                  <a:lnTo>
                    <a:pt x="158" y="608"/>
                  </a:lnTo>
                  <a:lnTo>
                    <a:pt x="131" y="591"/>
                  </a:lnTo>
                  <a:lnTo>
                    <a:pt x="109" y="571"/>
                  </a:lnTo>
                  <a:lnTo>
                    <a:pt x="90" y="548"/>
                  </a:lnTo>
                  <a:lnTo>
                    <a:pt x="74" y="524"/>
                  </a:lnTo>
                  <a:lnTo>
                    <a:pt x="62" y="499"/>
                  </a:lnTo>
                  <a:lnTo>
                    <a:pt x="53" y="474"/>
                  </a:lnTo>
                  <a:lnTo>
                    <a:pt x="47" y="450"/>
                  </a:lnTo>
                  <a:lnTo>
                    <a:pt x="41" y="449"/>
                  </a:lnTo>
                  <a:lnTo>
                    <a:pt x="35" y="444"/>
                  </a:lnTo>
                  <a:lnTo>
                    <a:pt x="29" y="436"/>
                  </a:lnTo>
                  <a:lnTo>
                    <a:pt x="22" y="422"/>
                  </a:lnTo>
                  <a:lnTo>
                    <a:pt x="15" y="404"/>
                  </a:lnTo>
                  <a:lnTo>
                    <a:pt x="8" y="381"/>
                  </a:lnTo>
                  <a:lnTo>
                    <a:pt x="3" y="359"/>
                  </a:lnTo>
                  <a:lnTo>
                    <a:pt x="0" y="341"/>
                  </a:lnTo>
                  <a:lnTo>
                    <a:pt x="0" y="327"/>
                  </a:lnTo>
                  <a:lnTo>
                    <a:pt x="2" y="316"/>
                  </a:lnTo>
                  <a:lnTo>
                    <a:pt x="5" y="309"/>
                  </a:lnTo>
                  <a:lnTo>
                    <a:pt x="10" y="304"/>
                  </a:lnTo>
                  <a:lnTo>
                    <a:pt x="16" y="301"/>
                  </a:lnTo>
                  <a:lnTo>
                    <a:pt x="22" y="299"/>
                  </a:lnTo>
                  <a:lnTo>
                    <a:pt x="28" y="299"/>
                  </a:lnTo>
                  <a:lnTo>
                    <a:pt x="23" y="285"/>
                  </a:lnTo>
                  <a:lnTo>
                    <a:pt x="20" y="270"/>
                  </a:lnTo>
                  <a:lnTo>
                    <a:pt x="15" y="237"/>
                  </a:lnTo>
                  <a:lnTo>
                    <a:pt x="14" y="205"/>
                  </a:lnTo>
                  <a:lnTo>
                    <a:pt x="19" y="174"/>
                  </a:lnTo>
                  <a:lnTo>
                    <a:pt x="28" y="145"/>
                  </a:lnTo>
                  <a:lnTo>
                    <a:pt x="41" y="120"/>
                  </a:lnTo>
                  <a:lnTo>
                    <a:pt x="58" y="97"/>
                  </a:lnTo>
                  <a:lnTo>
                    <a:pt x="76" y="77"/>
                  </a:lnTo>
                  <a:lnTo>
                    <a:pt x="92" y="61"/>
                  </a:lnTo>
                  <a:lnTo>
                    <a:pt x="109" y="47"/>
                  </a:lnTo>
                  <a:lnTo>
                    <a:pt x="127" y="34"/>
                  </a:lnTo>
                  <a:lnTo>
                    <a:pt x="150" y="20"/>
                  </a:lnTo>
                  <a:lnTo>
                    <a:pt x="178" y="9"/>
                  </a:lnTo>
                  <a:lnTo>
                    <a:pt x="199" y="3"/>
                  </a:lnTo>
                  <a:lnTo>
                    <a:pt x="223" y="0"/>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7" name="Freeform 330"/>
            <p:cNvSpPr>
              <a:spLocks/>
            </p:cNvSpPr>
            <p:nvPr/>
          </p:nvSpPr>
          <p:spPr bwMode="auto">
            <a:xfrm>
              <a:off x="549275" y="2349500"/>
              <a:ext cx="85725" cy="38100"/>
            </a:xfrm>
            <a:custGeom>
              <a:avLst/>
              <a:gdLst>
                <a:gd name="T0" fmla="*/ 379 w 904"/>
                <a:gd name="T1" fmla="*/ 268 h 415"/>
                <a:gd name="T2" fmla="*/ 428 w 904"/>
                <a:gd name="T3" fmla="*/ 197 h 415"/>
                <a:gd name="T4" fmla="*/ 403 w 904"/>
                <a:gd name="T5" fmla="*/ 154 h 415"/>
                <a:gd name="T6" fmla="*/ 393 w 904"/>
                <a:gd name="T7" fmla="*/ 122 h 415"/>
                <a:gd name="T8" fmla="*/ 394 w 904"/>
                <a:gd name="T9" fmla="*/ 100 h 415"/>
                <a:gd name="T10" fmla="*/ 404 w 904"/>
                <a:gd name="T11" fmla="*/ 85 h 415"/>
                <a:gd name="T12" fmla="*/ 419 w 904"/>
                <a:gd name="T13" fmla="*/ 76 h 415"/>
                <a:gd name="T14" fmla="*/ 434 w 904"/>
                <a:gd name="T15" fmla="*/ 71 h 415"/>
                <a:gd name="T16" fmla="*/ 448 w 904"/>
                <a:gd name="T17" fmla="*/ 70 h 415"/>
                <a:gd name="T18" fmla="*/ 456 w 904"/>
                <a:gd name="T19" fmla="*/ 70 h 415"/>
                <a:gd name="T20" fmla="*/ 469 w 904"/>
                <a:gd name="T21" fmla="*/ 71 h 415"/>
                <a:gd name="T22" fmla="*/ 485 w 904"/>
                <a:gd name="T23" fmla="*/ 76 h 415"/>
                <a:gd name="T24" fmla="*/ 499 w 904"/>
                <a:gd name="T25" fmla="*/ 85 h 415"/>
                <a:gd name="T26" fmla="*/ 509 w 904"/>
                <a:gd name="T27" fmla="*/ 100 h 415"/>
                <a:gd name="T28" fmla="*/ 511 w 904"/>
                <a:gd name="T29" fmla="*/ 122 h 415"/>
                <a:gd name="T30" fmla="*/ 501 w 904"/>
                <a:gd name="T31" fmla="*/ 154 h 415"/>
                <a:gd name="T32" fmla="*/ 475 w 904"/>
                <a:gd name="T33" fmla="*/ 197 h 415"/>
                <a:gd name="T34" fmla="*/ 524 w 904"/>
                <a:gd name="T35" fmla="*/ 268 h 415"/>
                <a:gd name="T36" fmla="*/ 611 w 904"/>
                <a:gd name="T37" fmla="*/ 1 h 415"/>
                <a:gd name="T38" fmla="*/ 626 w 904"/>
                <a:gd name="T39" fmla="*/ 10 h 415"/>
                <a:gd name="T40" fmla="*/ 657 w 904"/>
                <a:gd name="T41" fmla="*/ 26 h 415"/>
                <a:gd name="T42" fmla="*/ 699 w 904"/>
                <a:gd name="T43" fmla="*/ 49 h 415"/>
                <a:gd name="T44" fmla="*/ 755 w 904"/>
                <a:gd name="T45" fmla="*/ 73 h 415"/>
                <a:gd name="T46" fmla="*/ 814 w 904"/>
                <a:gd name="T47" fmla="*/ 97 h 415"/>
                <a:gd name="T48" fmla="*/ 855 w 904"/>
                <a:gd name="T49" fmla="*/ 129 h 415"/>
                <a:gd name="T50" fmla="*/ 881 w 904"/>
                <a:gd name="T51" fmla="*/ 171 h 415"/>
                <a:gd name="T52" fmla="*/ 895 w 904"/>
                <a:gd name="T53" fmla="*/ 225 h 415"/>
                <a:gd name="T54" fmla="*/ 901 w 904"/>
                <a:gd name="T55" fmla="*/ 292 h 415"/>
                <a:gd name="T56" fmla="*/ 903 w 904"/>
                <a:gd name="T57" fmla="*/ 371 h 415"/>
                <a:gd name="T58" fmla="*/ 0 w 904"/>
                <a:gd name="T59" fmla="*/ 415 h 415"/>
                <a:gd name="T60" fmla="*/ 1 w 904"/>
                <a:gd name="T61" fmla="*/ 329 h 415"/>
                <a:gd name="T62" fmla="*/ 4 w 904"/>
                <a:gd name="T63" fmla="*/ 257 h 415"/>
                <a:gd name="T64" fmla="*/ 13 w 904"/>
                <a:gd name="T65" fmla="*/ 196 h 415"/>
                <a:gd name="T66" fmla="*/ 33 w 904"/>
                <a:gd name="T67" fmla="*/ 149 h 415"/>
                <a:gd name="T68" fmla="*/ 66 w 904"/>
                <a:gd name="T69" fmla="*/ 112 h 415"/>
                <a:gd name="T70" fmla="*/ 116 w 904"/>
                <a:gd name="T71" fmla="*/ 85 h 415"/>
                <a:gd name="T72" fmla="*/ 178 w 904"/>
                <a:gd name="T73" fmla="*/ 60 h 415"/>
                <a:gd name="T74" fmla="*/ 226 w 904"/>
                <a:gd name="T75" fmla="*/ 37 h 415"/>
                <a:gd name="T76" fmla="*/ 264 w 904"/>
                <a:gd name="T77" fmla="*/ 17 h 415"/>
                <a:gd name="T78" fmla="*/ 286 w 904"/>
                <a:gd name="T79" fmla="*/ 4 h 415"/>
                <a:gd name="T80" fmla="*/ 294 w 904"/>
                <a:gd name="T81" fmla="*/ 0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4" h="415">
                  <a:moveTo>
                    <a:pt x="294" y="0"/>
                  </a:moveTo>
                  <a:lnTo>
                    <a:pt x="379" y="268"/>
                  </a:lnTo>
                  <a:lnTo>
                    <a:pt x="391" y="305"/>
                  </a:lnTo>
                  <a:lnTo>
                    <a:pt x="428" y="197"/>
                  </a:lnTo>
                  <a:lnTo>
                    <a:pt x="413" y="174"/>
                  </a:lnTo>
                  <a:lnTo>
                    <a:pt x="403" y="154"/>
                  </a:lnTo>
                  <a:lnTo>
                    <a:pt x="396" y="137"/>
                  </a:lnTo>
                  <a:lnTo>
                    <a:pt x="393" y="122"/>
                  </a:lnTo>
                  <a:lnTo>
                    <a:pt x="392" y="110"/>
                  </a:lnTo>
                  <a:lnTo>
                    <a:pt x="394" y="100"/>
                  </a:lnTo>
                  <a:lnTo>
                    <a:pt x="399" y="91"/>
                  </a:lnTo>
                  <a:lnTo>
                    <a:pt x="404" y="85"/>
                  </a:lnTo>
                  <a:lnTo>
                    <a:pt x="411" y="80"/>
                  </a:lnTo>
                  <a:lnTo>
                    <a:pt x="419" y="76"/>
                  </a:lnTo>
                  <a:lnTo>
                    <a:pt x="427" y="73"/>
                  </a:lnTo>
                  <a:lnTo>
                    <a:pt x="434" y="71"/>
                  </a:lnTo>
                  <a:lnTo>
                    <a:pt x="442" y="70"/>
                  </a:lnTo>
                  <a:lnTo>
                    <a:pt x="448" y="70"/>
                  </a:lnTo>
                  <a:lnTo>
                    <a:pt x="452" y="70"/>
                  </a:lnTo>
                  <a:lnTo>
                    <a:pt x="456" y="70"/>
                  </a:lnTo>
                  <a:lnTo>
                    <a:pt x="462" y="70"/>
                  </a:lnTo>
                  <a:lnTo>
                    <a:pt x="469" y="71"/>
                  </a:lnTo>
                  <a:lnTo>
                    <a:pt x="477" y="73"/>
                  </a:lnTo>
                  <a:lnTo>
                    <a:pt x="485" y="76"/>
                  </a:lnTo>
                  <a:lnTo>
                    <a:pt x="492" y="80"/>
                  </a:lnTo>
                  <a:lnTo>
                    <a:pt x="499" y="85"/>
                  </a:lnTo>
                  <a:lnTo>
                    <a:pt x="505" y="91"/>
                  </a:lnTo>
                  <a:lnTo>
                    <a:pt x="509" y="100"/>
                  </a:lnTo>
                  <a:lnTo>
                    <a:pt x="511" y="110"/>
                  </a:lnTo>
                  <a:lnTo>
                    <a:pt x="511" y="122"/>
                  </a:lnTo>
                  <a:lnTo>
                    <a:pt x="508" y="137"/>
                  </a:lnTo>
                  <a:lnTo>
                    <a:pt x="501" y="154"/>
                  </a:lnTo>
                  <a:lnTo>
                    <a:pt x="490" y="174"/>
                  </a:lnTo>
                  <a:lnTo>
                    <a:pt x="475" y="197"/>
                  </a:lnTo>
                  <a:lnTo>
                    <a:pt x="513" y="305"/>
                  </a:lnTo>
                  <a:lnTo>
                    <a:pt x="524" y="268"/>
                  </a:lnTo>
                  <a:lnTo>
                    <a:pt x="609" y="0"/>
                  </a:lnTo>
                  <a:lnTo>
                    <a:pt x="611" y="1"/>
                  </a:lnTo>
                  <a:lnTo>
                    <a:pt x="617" y="4"/>
                  </a:lnTo>
                  <a:lnTo>
                    <a:pt x="626" y="10"/>
                  </a:lnTo>
                  <a:lnTo>
                    <a:pt x="639" y="17"/>
                  </a:lnTo>
                  <a:lnTo>
                    <a:pt x="657" y="26"/>
                  </a:lnTo>
                  <a:lnTo>
                    <a:pt x="676" y="37"/>
                  </a:lnTo>
                  <a:lnTo>
                    <a:pt x="699" y="49"/>
                  </a:lnTo>
                  <a:lnTo>
                    <a:pt x="725" y="60"/>
                  </a:lnTo>
                  <a:lnTo>
                    <a:pt x="755" y="73"/>
                  </a:lnTo>
                  <a:lnTo>
                    <a:pt x="786" y="85"/>
                  </a:lnTo>
                  <a:lnTo>
                    <a:pt x="814" y="97"/>
                  </a:lnTo>
                  <a:lnTo>
                    <a:pt x="837" y="112"/>
                  </a:lnTo>
                  <a:lnTo>
                    <a:pt x="855" y="129"/>
                  </a:lnTo>
                  <a:lnTo>
                    <a:pt x="870" y="149"/>
                  </a:lnTo>
                  <a:lnTo>
                    <a:pt x="881" y="171"/>
                  </a:lnTo>
                  <a:lnTo>
                    <a:pt x="889" y="196"/>
                  </a:lnTo>
                  <a:lnTo>
                    <a:pt x="895" y="225"/>
                  </a:lnTo>
                  <a:lnTo>
                    <a:pt x="899" y="257"/>
                  </a:lnTo>
                  <a:lnTo>
                    <a:pt x="901" y="292"/>
                  </a:lnTo>
                  <a:lnTo>
                    <a:pt x="902" y="329"/>
                  </a:lnTo>
                  <a:lnTo>
                    <a:pt x="903" y="371"/>
                  </a:lnTo>
                  <a:lnTo>
                    <a:pt x="904" y="415"/>
                  </a:lnTo>
                  <a:lnTo>
                    <a:pt x="0" y="415"/>
                  </a:lnTo>
                  <a:lnTo>
                    <a:pt x="0" y="371"/>
                  </a:lnTo>
                  <a:lnTo>
                    <a:pt x="1" y="329"/>
                  </a:lnTo>
                  <a:lnTo>
                    <a:pt x="2" y="292"/>
                  </a:lnTo>
                  <a:lnTo>
                    <a:pt x="4" y="257"/>
                  </a:lnTo>
                  <a:lnTo>
                    <a:pt x="8" y="225"/>
                  </a:lnTo>
                  <a:lnTo>
                    <a:pt x="13" y="196"/>
                  </a:lnTo>
                  <a:lnTo>
                    <a:pt x="21" y="171"/>
                  </a:lnTo>
                  <a:lnTo>
                    <a:pt x="33" y="149"/>
                  </a:lnTo>
                  <a:lnTo>
                    <a:pt x="48" y="129"/>
                  </a:lnTo>
                  <a:lnTo>
                    <a:pt x="66" y="112"/>
                  </a:lnTo>
                  <a:lnTo>
                    <a:pt x="89" y="97"/>
                  </a:lnTo>
                  <a:lnTo>
                    <a:pt x="116" y="85"/>
                  </a:lnTo>
                  <a:lnTo>
                    <a:pt x="149" y="73"/>
                  </a:lnTo>
                  <a:lnTo>
                    <a:pt x="178" y="60"/>
                  </a:lnTo>
                  <a:lnTo>
                    <a:pt x="204" y="49"/>
                  </a:lnTo>
                  <a:lnTo>
                    <a:pt x="226" y="37"/>
                  </a:lnTo>
                  <a:lnTo>
                    <a:pt x="247" y="26"/>
                  </a:lnTo>
                  <a:lnTo>
                    <a:pt x="264" y="17"/>
                  </a:lnTo>
                  <a:lnTo>
                    <a:pt x="277" y="10"/>
                  </a:lnTo>
                  <a:lnTo>
                    <a:pt x="286" y="4"/>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8" name="Freeform 331"/>
            <p:cNvSpPr>
              <a:spLocks/>
            </p:cNvSpPr>
            <p:nvPr/>
          </p:nvSpPr>
          <p:spPr bwMode="auto">
            <a:xfrm>
              <a:off x="569913" y="2290763"/>
              <a:ext cx="44450" cy="58738"/>
            </a:xfrm>
            <a:custGeom>
              <a:avLst/>
              <a:gdLst>
                <a:gd name="T0" fmla="*/ 277 w 475"/>
                <a:gd name="T1" fmla="*/ 2 h 629"/>
                <a:gd name="T2" fmla="*/ 320 w 475"/>
                <a:gd name="T3" fmla="*/ 15 h 629"/>
                <a:gd name="T4" fmla="*/ 356 w 475"/>
                <a:gd name="T5" fmla="*/ 36 h 629"/>
                <a:gd name="T6" fmla="*/ 380 w 475"/>
                <a:gd name="T7" fmla="*/ 59 h 629"/>
                <a:gd name="T8" fmla="*/ 392 w 475"/>
                <a:gd name="T9" fmla="*/ 74 h 629"/>
                <a:gd name="T10" fmla="*/ 394 w 475"/>
                <a:gd name="T11" fmla="*/ 76 h 629"/>
                <a:gd name="T12" fmla="*/ 401 w 475"/>
                <a:gd name="T13" fmla="*/ 78 h 629"/>
                <a:gd name="T14" fmla="*/ 413 w 475"/>
                <a:gd name="T15" fmla="*/ 83 h 629"/>
                <a:gd name="T16" fmla="*/ 428 w 475"/>
                <a:gd name="T17" fmla="*/ 94 h 629"/>
                <a:gd name="T18" fmla="*/ 443 w 475"/>
                <a:gd name="T19" fmla="*/ 113 h 629"/>
                <a:gd name="T20" fmla="*/ 455 w 475"/>
                <a:gd name="T21" fmla="*/ 142 h 629"/>
                <a:gd name="T22" fmla="*/ 461 w 475"/>
                <a:gd name="T23" fmla="*/ 182 h 629"/>
                <a:gd name="T24" fmla="*/ 460 w 475"/>
                <a:gd name="T25" fmla="*/ 238 h 629"/>
                <a:gd name="T26" fmla="*/ 447 w 475"/>
                <a:gd name="T27" fmla="*/ 300 h 629"/>
                <a:gd name="T28" fmla="*/ 459 w 475"/>
                <a:gd name="T29" fmla="*/ 302 h 629"/>
                <a:gd name="T30" fmla="*/ 469 w 475"/>
                <a:gd name="T31" fmla="*/ 310 h 629"/>
                <a:gd name="T32" fmla="*/ 475 w 475"/>
                <a:gd name="T33" fmla="*/ 328 h 629"/>
                <a:gd name="T34" fmla="*/ 472 w 475"/>
                <a:gd name="T35" fmla="*/ 360 h 629"/>
                <a:gd name="T36" fmla="*/ 459 w 475"/>
                <a:gd name="T37" fmla="*/ 405 h 629"/>
                <a:gd name="T38" fmla="*/ 446 w 475"/>
                <a:gd name="T39" fmla="*/ 436 h 629"/>
                <a:gd name="T40" fmla="*/ 432 w 475"/>
                <a:gd name="T41" fmla="*/ 449 h 629"/>
                <a:gd name="T42" fmla="*/ 421 w 475"/>
                <a:gd name="T43" fmla="*/ 475 h 629"/>
                <a:gd name="T44" fmla="*/ 399 w 475"/>
                <a:gd name="T45" fmla="*/ 525 h 629"/>
                <a:gd name="T46" fmla="*/ 364 w 475"/>
                <a:gd name="T47" fmla="*/ 571 h 629"/>
                <a:gd name="T48" fmla="*/ 316 w 475"/>
                <a:gd name="T49" fmla="*/ 608 h 629"/>
                <a:gd name="T50" fmla="*/ 263 w 475"/>
                <a:gd name="T51" fmla="*/ 627 h 629"/>
                <a:gd name="T52" fmla="*/ 211 w 475"/>
                <a:gd name="T53" fmla="*/ 627 h 629"/>
                <a:gd name="T54" fmla="*/ 158 w 475"/>
                <a:gd name="T55" fmla="*/ 608 h 629"/>
                <a:gd name="T56" fmla="*/ 109 w 475"/>
                <a:gd name="T57" fmla="*/ 571 h 629"/>
                <a:gd name="T58" fmla="*/ 74 w 475"/>
                <a:gd name="T59" fmla="*/ 524 h 629"/>
                <a:gd name="T60" fmla="*/ 53 w 475"/>
                <a:gd name="T61" fmla="*/ 474 h 629"/>
                <a:gd name="T62" fmla="*/ 42 w 475"/>
                <a:gd name="T63" fmla="*/ 449 h 629"/>
                <a:gd name="T64" fmla="*/ 30 w 475"/>
                <a:gd name="T65" fmla="*/ 436 h 629"/>
                <a:gd name="T66" fmla="*/ 15 w 475"/>
                <a:gd name="T67" fmla="*/ 404 h 629"/>
                <a:gd name="T68" fmla="*/ 3 w 475"/>
                <a:gd name="T69" fmla="*/ 359 h 629"/>
                <a:gd name="T70" fmla="*/ 0 w 475"/>
                <a:gd name="T71" fmla="*/ 327 h 629"/>
                <a:gd name="T72" fmla="*/ 5 w 475"/>
                <a:gd name="T73" fmla="*/ 309 h 629"/>
                <a:gd name="T74" fmla="*/ 15 w 475"/>
                <a:gd name="T75" fmla="*/ 301 h 629"/>
                <a:gd name="T76" fmla="*/ 29 w 475"/>
                <a:gd name="T77" fmla="*/ 299 h 629"/>
                <a:gd name="T78" fmla="*/ 20 w 475"/>
                <a:gd name="T79" fmla="*/ 270 h 629"/>
                <a:gd name="T80" fmla="*/ 14 w 475"/>
                <a:gd name="T81" fmla="*/ 205 h 629"/>
                <a:gd name="T82" fmla="*/ 29 w 475"/>
                <a:gd name="T83" fmla="*/ 145 h 629"/>
                <a:gd name="T84" fmla="*/ 58 w 475"/>
                <a:gd name="T85" fmla="*/ 97 h 629"/>
                <a:gd name="T86" fmla="*/ 92 w 475"/>
                <a:gd name="T87" fmla="*/ 61 h 629"/>
                <a:gd name="T88" fmla="*/ 128 w 475"/>
                <a:gd name="T89" fmla="*/ 34 h 629"/>
                <a:gd name="T90" fmla="*/ 177 w 475"/>
                <a:gd name="T91" fmla="*/ 9 h 629"/>
                <a:gd name="T92" fmla="*/ 222 w 475"/>
                <a:gd name="T93"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5" h="629">
                  <a:moveTo>
                    <a:pt x="252" y="0"/>
                  </a:moveTo>
                  <a:lnTo>
                    <a:pt x="277" y="2"/>
                  </a:lnTo>
                  <a:lnTo>
                    <a:pt x="300" y="8"/>
                  </a:lnTo>
                  <a:lnTo>
                    <a:pt x="320" y="15"/>
                  </a:lnTo>
                  <a:lnTo>
                    <a:pt x="338" y="24"/>
                  </a:lnTo>
                  <a:lnTo>
                    <a:pt x="356" y="36"/>
                  </a:lnTo>
                  <a:lnTo>
                    <a:pt x="370" y="48"/>
                  </a:lnTo>
                  <a:lnTo>
                    <a:pt x="380" y="59"/>
                  </a:lnTo>
                  <a:lnTo>
                    <a:pt x="388" y="68"/>
                  </a:lnTo>
                  <a:lnTo>
                    <a:pt x="392" y="74"/>
                  </a:lnTo>
                  <a:lnTo>
                    <a:pt x="393" y="76"/>
                  </a:lnTo>
                  <a:lnTo>
                    <a:pt x="394" y="76"/>
                  </a:lnTo>
                  <a:lnTo>
                    <a:pt x="397" y="77"/>
                  </a:lnTo>
                  <a:lnTo>
                    <a:pt x="401" y="78"/>
                  </a:lnTo>
                  <a:lnTo>
                    <a:pt x="407" y="80"/>
                  </a:lnTo>
                  <a:lnTo>
                    <a:pt x="413" y="83"/>
                  </a:lnTo>
                  <a:lnTo>
                    <a:pt x="421" y="88"/>
                  </a:lnTo>
                  <a:lnTo>
                    <a:pt x="428" y="94"/>
                  </a:lnTo>
                  <a:lnTo>
                    <a:pt x="435" y="103"/>
                  </a:lnTo>
                  <a:lnTo>
                    <a:pt x="443" y="113"/>
                  </a:lnTo>
                  <a:lnTo>
                    <a:pt x="449" y="126"/>
                  </a:lnTo>
                  <a:lnTo>
                    <a:pt x="455" y="142"/>
                  </a:lnTo>
                  <a:lnTo>
                    <a:pt x="459" y="161"/>
                  </a:lnTo>
                  <a:lnTo>
                    <a:pt x="461" y="182"/>
                  </a:lnTo>
                  <a:lnTo>
                    <a:pt x="461" y="208"/>
                  </a:lnTo>
                  <a:lnTo>
                    <a:pt x="460" y="238"/>
                  </a:lnTo>
                  <a:lnTo>
                    <a:pt x="455" y="271"/>
                  </a:lnTo>
                  <a:lnTo>
                    <a:pt x="447" y="300"/>
                  </a:lnTo>
                  <a:lnTo>
                    <a:pt x="453" y="300"/>
                  </a:lnTo>
                  <a:lnTo>
                    <a:pt x="459" y="302"/>
                  </a:lnTo>
                  <a:lnTo>
                    <a:pt x="465" y="305"/>
                  </a:lnTo>
                  <a:lnTo>
                    <a:pt x="469" y="310"/>
                  </a:lnTo>
                  <a:lnTo>
                    <a:pt x="473" y="318"/>
                  </a:lnTo>
                  <a:lnTo>
                    <a:pt x="475" y="328"/>
                  </a:lnTo>
                  <a:lnTo>
                    <a:pt x="474" y="342"/>
                  </a:lnTo>
                  <a:lnTo>
                    <a:pt x="472" y="360"/>
                  </a:lnTo>
                  <a:lnTo>
                    <a:pt x="467" y="381"/>
                  </a:lnTo>
                  <a:lnTo>
                    <a:pt x="459" y="405"/>
                  </a:lnTo>
                  <a:lnTo>
                    <a:pt x="452" y="423"/>
                  </a:lnTo>
                  <a:lnTo>
                    <a:pt x="446" y="436"/>
                  </a:lnTo>
                  <a:lnTo>
                    <a:pt x="439" y="445"/>
                  </a:lnTo>
                  <a:lnTo>
                    <a:pt x="432" y="449"/>
                  </a:lnTo>
                  <a:lnTo>
                    <a:pt x="427" y="451"/>
                  </a:lnTo>
                  <a:lnTo>
                    <a:pt x="421" y="475"/>
                  </a:lnTo>
                  <a:lnTo>
                    <a:pt x="412" y="500"/>
                  </a:lnTo>
                  <a:lnTo>
                    <a:pt x="399" y="525"/>
                  </a:lnTo>
                  <a:lnTo>
                    <a:pt x="383" y="549"/>
                  </a:lnTo>
                  <a:lnTo>
                    <a:pt x="364" y="571"/>
                  </a:lnTo>
                  <a:lnTo>
                    <a:pt x="342" y="591"/>
                  </a:lnTo>
                  <a:lnTo>
                    <a:pt x="316" y="608"/>
                  </a:lnTo>
                  <a:lnTo>
                    <a:pt x="288" y="621"/>
                  </a:lnTo>
                  <a:lnTo>
                    <a:pt x="263" y="627"/>
                  </a:lnTo>
                  <a:lnTo>
                    <a:pt x="238" y="629"/>
                  </a:lnTo>
                  <a:lnTo>
                    <a:pt x="211" y="627"/>
                  </a:lnTo>
                  <a:lnTo>
                    <a:pt x="186" y="621"/>
                  </a:lnTo>
                  <a:lnTo>
                    <a:pt x="158" y="608"/>
                  </a:lnTo>
                  <a:lnTo>
                    <a:pt x="132" y="591"/>
                  </a:lnTo>
                  <a:lnTo>
                    <a:pt x="109" y="571"/>
                  </a:lnTo>
                  <a:lnTo>
                    <a:pt x="90" y="548"/>
                  </a:lnTo>
                  <a:lnTo>
                    <a:pt x="74" y="524"/>
                  </a:lnTo>
                  <a:lnTo>
                    <a:pt x="62" y="499"/>
                  </a:lnTo>
                  <a:lnTo>
                    <a:pt x="53" y="474"/>
                  </a:lnTo>
                  <a:lnTo>
                    <a:pt x="47" y="450"/>
                  </a:lnTo>
                  <a:lnTo>
                    <a:pt x="42" y="449"/>
                  </a:lnTo>
                  <a:lnTo>
                    <a:pt x="36" y="444"/>
                  </a:lnTo>
                  <a:lnTo>
                    <a:pt x="30" y="436"/>
                  </a:lnTo>
                  <a:lnTo>
                    <a:pt x="23" y="422"/>
                  </a:lnTo>
                  <a:lnTo>
                    <a:pt x="15" y="404"/>
                  </a:lnTo>
                  <a:lnTo>
                    <a:pt x="8" y="381"/>
                  </a:lnTo>
                  <a:lnTo>
                    <a:pt x="3" y="359"/>
                  </a:lnTo>
                  <a:lnTo>
                    <a:pt x="0" y="341"/>
                  </a:lnTo>
                  <a:lnTo>
                    <a:pt x="0" y="327"/>
                  </a:lnTo>
                  <a:lnTo>
                    <a:pt x="2" y="316"/>
                  </a:lnTo>
                  <a:lnTo>
                    <a:pt x="5" y="309"/>
                  </a:lnTo>
                  <a:lnTo>
                    <a:pt x="10" y="304"/>
                  </a:lnTo>
                  <a:lnTo>
                    <a:pt x="15" y="301"/>
                  </a:lnTo>
                  <a:lnTo>
                    <a:pt x="23" y="299"/>
                  </a:lnTo>
                  <a:lnTo>
                    <a:pt x="29" y="299"/>
                  </a:lnTo>
                  <a:lnTo>
                    <a:pt x="24" y="285"/>
                  </a:lnTo>
                  <a:lnTo>
                    <a:pt x="20" y="270"/>
                  </a:lnTo>
                  <a:lnTo>
                    <a:pt x="15" y="237"/>
                  </a:lnTo>
                  <a:lnTo>
                    <a:pt x="14" y="205"/>
                  </a:lnTo>
                  <a:lnTo>
                    <a:pt x="19" y="174"/>
                  </a:lnTo>
                  <a:lnTo>
                    <a:pt x="29" y="145"/>
                  </a:lnTo>
                  <a:lnTo>
                    <a:pt x="42" y="120"/>
                  </a:lnTo>
                  <a:lnTo>
                    <a:pt x="58" y="97"/>
                  </a:lnTo>
                  <a:lnTo>
                    <a:pt x="76" y="77"/>
                  </a:lnTo>
                  <a:lnTo>
                    <a:pt x="92" y="61"/>
                  </a:lnTo>
                  <a:lnTo>
                    <a:pt x="109" y="47"/>
                  </a:lnTo>
                  <a:lnTo>
                    <a:pt x="128" y="34"/>
                  </a:lnTo>
                  <a:lnTo>
                    <a:pt x="151" y="20"/>
                  </a:lnTo>
                  <a:lnTo>
                    <a:pt x="177" y="9"/>
                  </a:lnTo>
                  <a:lnTo>
                    <a:pt x="199" y="3"/>
                  </a:lnTo>
                  <a:lnTo>
                    <a:pt x="222" y="0"/>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9" name="Freeform 332"/>
            <p:cNvSpPr>
              <a:spLocks/>
            </p:cNvSpPr>
            <p:nvPr/>
          </p:nvSpPr>
          <p:spPr bwMode="auto">
            <a:xfrm>
              <a:off x="436563" y="2154238"/>
              <a:ext cx="84138" cy="38100"/>
            </a:xfrm>
            <a:custGeom>
              <a:avLst/>
              <a:gdLst>
                <a:gd name="T0" fmla="*/ 379 w 903"/>
                <a:gd name="T1" fmla="*/ 268 h 416"/>
                <a:gd name="T2" fmla="*/ 429 w 903"/>
                <a:gd name="T3" fmla="*/ 198 h 416"/>
                <a:gd name="T4" fmla="*/ 402 w 903"/>
                <a:gd name="T5" fmla="*/ 155 h 416"/>
                <a:gd name="T6" fmla="*/ 392 w 903"/>
                <a:gd name="T7" fmla="*/ 122 h 416"/>
                <a:gd name="T8" fmla="*/ 394 w 903"/>
                <a:gd name="T9" fmla="*/ 100 h 416"/>
                <a:gd name="T10" fmla="*/ 405 w 903"/>
                <a:gd name="T11" fmla="*/ 85 h 416"/>
                <a:gd name="T12" fmla="*/ 419 w 903"/>
                <a:gd name="T13" fmla="*/ 76 h 416"/>
                <a:gd name="T14" fmla="*/ 435 w 903"/>
                <a:gd name="T15" fmla="*/ 71 h 416"/>
                <a:gd name="T16" fmla="*/ 448 w 903"/>
                <a:gd name="T17" fmla="*/ 70 h 416"/>
                <a:gd name="T18" fmla="*/ 455 w 903"/>
                <a:gd name="T19" fmla="*/ 70 h 416"/>
                <a:gd name="T20" fmla="*/ 469 w 903"/>
                <a:gd name="T21" fmla="*/ 71 h 416"/>
                <a:gd name="T22" fmla="*/ 484 w 903"/>
                <a:gd name="T23" fmla="*/ 76 h 416"/>
                <a:gd name="T24" fmla="*/ 499 w 903"/>
                <a:gd name="T25" fmla="*/ 85 h 416"/>
                <a:gd name="T26" fmla="*/ 510 w 903"/>
                <a:gd name="T27" fmla="*/ 100 h 416"/>
                <a:gd name="T28" fmla="*/ 511 w 903"/>
                <a:gd name="T29" fmla="*/ 122 h 416"/>
                <a:gd name="T30" fmla="*/ 500 w 903"/>
                <a:gd name="T31" fmla="*/ 155 h 416"/>
                <a:gd name="T32" fmla="*/ 475 w 903"/>
                <a:gd name="T33" fmla="*/ 198 h 416"/>
                <a:gd name="T34" fmla="*/ 525 w 903"/>
                <a:gd name="T35" fmla="*/ 268 h 416"/>
                <a:gd name="T36" fmla="*/ 611 w 903"/>
                <a:gd name="T37" fmla="*/ 2 h 416"/>
                <a:gd name="T38" fmla="*/ 628 w 903"/>
                <a:gd name="T39" fmla="*/ 11 h 416"/>
                <a:gd name="T40" fmla="*/ 657 w 903"/>
                <a:gd name="T41" fmla="*/ 27 h 416"/>
                <a:gd name="T42" fmla="*/ 699 w 903"/>
                <a:gd name="T43" fmla="*/ 48 h 416"/>
                <a:gd name="T44" fmla="*/ 755 w 903"/>
                <a:gd name="T45" fmla="*/ 73 h 416"/>
                <a:gd name="T46" fmla="*/ 814 w 903"/>
                <a:gd name="T47" fmla="*/ 97 h 416"/>
                <a:gd name="T48" fmla="*/ 856 w 903"/>
                <a:gd name="T49" fmla="*/ 129 h 416"/>
                <a:gd name="T50" fmla="*/ 882 w 903"/>
                <a:gd name="T51" fmla="*/ 172 h 416"/>
                <a:gd name="T52" fmla="*/ 895 w 903"/>
                <a:gd name="T53" fmla="*/ 226 h 416"/>
                <a:gd name="T54" fmla="*/ 901 w 903"/>
                <a:gd name="T55" fmla="*/ 291 h 416"/>
                <a:gd name="T56" fmla="*/ 903 w 903"/>
                <a:gd name="T57" fmla="*/ 372 h 416"/>
                <a:gd name="T58" fmla="*/ 0 w 903"/>
                <a:gd name="T59" fmla="*/ 416 h 416"/>
                <a:gd name="T60" fmla="*/ 1 w 903"/>
                <a:gd name="T61" fmla="*/ 329 h 416"/>
                <a:gd name="T62" fmla="*/ 5 w 903"/>
                <a:gd name="T63" fmla="*/ 257 h 416"/>
                <a:gd name="T64" fmla="*/ 14 w 903"/>
                <a:gd name="T65" fmla="*/ 197 h 416"/>
                <a:gd name="T66" fmla="*/ 33 w 903"/>
                <a:gd name="T67" fmla="*/ 150 h 416"/>
                <a:gd name="T68" fmla="*/ 66 w 903"/>
                <a:gd name="T69" fmla="*/ 112 h 416"/>
                <a:gd name="T70" fmla="*/ 117 w 903"/>
                <a:gd name="T71" fmla="*/ 85 h 416"/>
                <a:gd name="T72" fmla="*/ 177 w 903"/>
                <a:gd name="T73" fmla="*/ 60 h 416"/>
                <a:gd name="T74" fmla="*/ 227 w 903"/>
                <a:gd name="T75" fmla="*/ 37 h 416"/>
                <a:gd name="T76" fmla="*/ 263 w 903"/>
                <a:gd name="T77" fmla="*/ 18 h 416"/>
                <a:gd name="T78" fmla="*/ 286 w 903"/>
                <a:gd name="T79" fmla="*/ 5 h 416"/>
                <a:gd name="T80" fmla="*/ 293 w 903"/>
                <a:gd name="T81"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3" h="416">
                  <a:moveTo>
                    <a:pt x="293" y="0"/>
                  </a:moveTo>
                  <a:lnTo>
                    <a:pt x="379" y="268"/>
                  </a:lnTo>
                  <a:lnTo>
                    <a:pt x="390" y="304"/>
                  </a:lnTo>
                  <a:lnTo>
                    <a:pt x="429" y="198"/>
                  </a:lnTo>
                  <a:lnTo>
                    <a:pt x="414" y="175"/>
                  </a:lnTo>
                  <a:lnTo>
                    <a:pt x="402" y="155"/>
                  </a:lnTo>
                  <a:lnTo>
                    <a:pt x="396" y="137"/>
                  </a:lnTo>
                  <a:lnTo>
                    <a:pt x="392" y="122"/>
                  </a:lnTo>
                  <a:lnTo>
                    <a:pt x="392" y="110"/>
                  </a:lnTo>
                  <a:lnTo>
                    <a:pt x="394" y="100"/>
                  </a:lnTo>
                  <a:lnTo>
                    <a:pt x="398" y="91"/>
                  </a:lnTo>
                  <a:lnTo>
                    <a:pt x="405" y="85"/>
                  </a:lnTo>
                  <a:lnTo>
                    <a:pt x="412" y="80"/>
                  </a:lnTo>
                  <a:lnTo>
                    <a:pt x="419" y="76"/>
                  </a:lnTo>
                  <a:lnTo>
                    <a:pt x="427" y="73"/>
                  </a:lnTo>
                  <a:lnTo>
                    <a:pt x="435" y="71"/>
                  </a:lnTo>
                  <a:lnTo>
                    <a:pt x="442" y="70"/>
                  </a:lnTo>
                  <a:lnTo>
                    <a:pt x="448" y="70"/>
                  </a:lnTo>
                  <a:lnTo>
                    <a:pt x="452" y="70"/>
                  </a:lnTo>
                  <a:lnTo>
                    <a:pt x="455" y="70"/>
                  </a:lnTo>
                  <a:lnTo>
                    <a:pt x="462" y="70"/>
                  </a:lnTo>
                  <a:lnTo>
                    <a:pt x="469" y="71"/>
                  </a:lnTo>
                  <a:lnTo>
                    <a:pt x="476" y="73"/>
                  </a:lnTo>
                  <a:lnTo>
                    <a:pt x="484" y="76"/>
                  </a:lnTo>
                  <a:lnTo>
                    <a:pt x="492" y="80"/>
                  </a:lnTo>
                  <a:lnTo>
                    <a:pt x="499" y="85"/>
                  </a:lnTo>
                  <a:lnTo>
                    <a:pt x="504" y="91"/>
                  </a:lnTo>
                  <a:lnTo>
                    <a:pt x="510" y="100"/>
                  </a:lnTo>
                  <a:lnTo>
                    <a:pt x="512" y="110"/>
                  </a:lnTo>
                  <a:lnTo>
                    <a:pt x="511" y="122"/>
                  </a:lnTo>
                  <a:lnTo>
                    <a:pt x="507" y="137"/>
                  </a:lnTo>
                  <a:lnTo>
                    <a:pt x="500" y="155"/>
                  </a:lnTo>
                  <a:lnTo>
                    <a:pt x="490" y="175"/>
                  </a:lnTo>
                  <a:lnTo>
                    <a:pt x="475" y="198"/>
                  </a:lnTo>
                  <a:lnTo>
                    <a:pt x="513" y="304"/>
                  </a:lnTo>
                  <a:lnTo>
                    <a:pt x="525" y="268"/>
                  </a:lnTo>
                  <a:lnTo>
                    <a:pt x="609" y="0"/>
                  </a:lnTo>
                  <a:lnTo>
                    <a:pt x="611" y="2"/>
                  </a:lnTo>
                  <a:lnTo>
                    <a:pt x="618" y="5"/>
                  </a:lnTo>
                  <a:lnTo>
                    <a:pt x="628" y="11"/>
                  </a:lnTo>
                  <a:lnTo>
                    <a:pt x="641" y="18"/>
                  </a:lnTo>
                  <a:lnTo>
                    <a:pt x="657" y="27"/>
                  </a:lnTo>
                  <a:lnTo>
                    <a:pt x="677" y="37"/>
                  </a:lnTo>
                  <a:lnTo>
                    <a:pt x="699" y="48"/>
                  </a:lnTo>
                  <a:lnTo>
                    <a:pt x="726" y="60"/>
                  </a:lnTo>
                  <a:lnTo>
                    <a:pt x="755" y="73"/>
                  </a:lnTo>
                  <a:lnTo>
                    <a:pt x="787" y="85"/>
                  </a:lnTo>
                  <a:lnTo>
                    <a:pt x="814" y="97"/>
                  </a:lnTo>
                  <a:lnTo>
                    <a:pt x="838" y="112"/>
                  </a:lnTo>
                  <a:lnTo>
                    <a:pt x="856" y="129"/>
                  </a:lnTo>
                  <a:lnTo>
                    <a:pt x="871" y="150"/>
                  </a:lnTo>
                  <a:lnTo>
                    <a:pt x="882" y="172"/>
                  </a:lnTo>
                  <a:lnTo>
                    <a:pt x="890" y="197"/>
                  </a:lnTo>
                  <a:lnTo>
                    <a:pt x="895" y="226"/>
                  </a:lnTo>
                  <a:lnTo>
                    <a:pt x="899" y="257"/>
                  </a:lnTo>
                  <a:lnTo>
                    <a:pt x="901" y="291"/>
                  </a:lnTo>
                  <a:lnTo>
                    <a:pt x="902" y="329"/>
                  </a:lnTo>
                  <a:lnTo>
                    <a:pt x="903" y="372"/>
                  </a:lnTo>
                  <a:lnTo>
                    <a:pt x="903" y="416"/>
                  </a:lnTo>
                  <a:lnTo>
                    <a:pt x="0" y="416"/>
                  </a:lnTo>
                  <a:lnTo>
                    <a:pt x="1" y="372"/>
                  </a:lnTo>
                  <a:lnTo>
                    <a:pt x="1" y="329"/>
                  </a:lnTo>
                  <a:lnTo>
                    <a:pt x="3" y="291"/>
                  </a:lnTo>
                  <a:lnTo>
                    <a:pt x="5" y="257"/>
                  </a:lnTo>
                  <a:lnTo>
                    <a:pt x="8" y="226"/>
                  </a:lnTo>
                  <a:lnTo>
                    <a:pt x="14" y="197"/>
                  </a:lnTo>
                  <a:lnTo>
                    <a:pt x="22" y="172"/>
                  </a:lnTo>
                  <a:lnTo>
                    <a:pt x="33" y="150"/>
                  </a:lnTo>
                  <a:lnTo>
                    <a:pt x="47" y="129"/>
                  </a:lnTo>
                  <a:lnTo>
                    <a:pt x="66" y="112"/>
                  </a:lnTo>
                  <a:lnTo>
                    <a:pt x="88" y="97"/>
                  </a:lnTo>
                  <a:lnTo>
                    <a:pt x="117" y="85"/>
                  </a:lnTo>
                  <a:lnTo>
                    <a:pt x="148" y="73"/>
                  </a:lnTo>
                  <a:lnTo>
                    <a:pt x="177" y="60"/>
                  </a:lnTo>
                  <a:lnTo>
                    <a:pt x="204" y="48"/>
                  </a:lnTo>
                  <a:lnTo>
                    <a:pt x="227" y="37"/>
                  </a:lnTo>
                  <a:lnTo>
                    <a:pt x="247" y="27"/>
                  </a:lnTo>
                  <a:lnTo>
                    <a:pt x="263" y="18"/>
                  </a:lnTo>
                  <a:lnTo>
                    <a:pt x="276" y="11"/>
                  </a:lnTo>
                  <a:lnTo>
                    <a:pt x="286" y="5"/>
                  </a:lnTo>
                  <a:lnTo>
                    <a:pt x="291" y="2"/>
                  </a:lnTo>
                  <a:lnTo>
                    <a:pt x="2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0" name="Freeform 333"/>
            <p:cNvSpPr>
              <a:spLocks/>
            </p:cNvSpPr>
            <p:nvPr/>
          </p:nvSpPr>
          <p:spPr bwMode="auto">
            <a:xfrm>
              <a:off x="457200" y="2095500"/>
              <a:ext cx="44450" cy="60325"/>
            </a:xfrm>
            <a:custGeom>
              <a:avLst/>
              <a:gdLst>
                <a:gd name="T0" fmla="*/ 276 w 473"/>
                <a:gd name="T1" fmla="*/ 2 h 630"/>
                <a:gd name="T2" fmla="*/ 319 w 473"/>
                <a:gd name="T3" fmla="*/ 15 h 630"/>
                <a:gd name="T4" fmla="*/ 355 w 473"/>
                <a:gd name="T5" fmla="*/ 36 h 630"/>
                <a:gd name="T6" fmla="*/ 379 w 473"/>
                <a:gd name="T7" fmla="*/ 58 h 630"/>
                <a:gd name="T8" fmla="*/ 391 w 473"/>
                <a:gd name="T9" fmla="*/ 74 h 630"/>
                <a:gd name="T10" fmla="*/ 393 w 473"/>
                <a:gd name="T11" fmla="*/ 76 h 630"/>
                <a:gd name="T12" fmla="*/ 401 w 473"/>
                <a:gd name="T13" fmla="*/ 78 h 630"/>
                <a:gd name="T14" fmla="*/ 413 w 473"/>
                <a:gd name="T15" fmla="*/ 83 h 630"/>
                <a:gd name="T16" fmla="*/ 428 w 473"/>
                <a:gd name="T17" fmla="*/ 94 h 630"/>
                <a:gd name="T18" fmla="*/ 442 w 473"/>
                <a:gd name="T19" fmla="*/ 114 h 630"/>
                <a:gd name="T20" fmla="*/ 454 w 473"/>
                <a:gd name="T21" fmla="*/ 143 h 630"/>
                <a:gd name="T22" fmla="*/ 460 w 473"/>
                <a:gd name="T23" fmla="*/ 183 h 630"/>
                <a:gd name="T24" fmla="*/ 458 w 473"/>
                <a:gd name="T25" fmla="*/ 238 h 630"/>
                <a:gd name="T26" fmla="*/ 451 w 473"/>
                <a:gd name="T27" fmla="*/ 285 h 630"/>
                <a:gd name="T28" fmla="*/ 452 w 473"/>
                <a:gd name="T29" fmla="*/ 300 h 630"/>
                <a:gd name="T30" fmla="*/ 464 w 473"/>
                <a:gd name="T31" fmla="*/ 305 h 630"/>
                <a:gd name="T32" fmla="*/ 472 w 473"/>
                <a:gd name="T33" fmla="*/ 317 h 630"/>
                <a:gd name="T34" fmla="*/ 473 w 473"/>
                <a:gd name="T35" fmla="*/ 343 h 630"/>
                <a:gd name="T36" fmla="*/ 466 w 473"/>
                <a:gd name="T37" fmla="*/ 382 h 630"/>
                <a:gd name="T38" fmla="*/ 451 w 473"/>
                <a:gd name="T39" fmla="*/ 424 h 630"/>
                <a:gd name="T40" fmla="*/ 438 w 473"/>
                <a:gd name="T41" fmla="*/ 445 h 630"/>
                <a:gd name="T42" fmla="*/ 427 w 473"/>
                <a:gd name="T43" fmla="*/ 451 h 630"/>
                <a:gd name="T44" fmla="*/ 412 w 473"/>
                <a:gd name="T45" fmla="*/ 500 h 630"/>
                <a:gd name="T46" fmla="*/ 382 w 473"/>
                <a:gd name="T47" fmla="*/ 550 h 630"/>
                <a:gd name="T48" fmla="*/ 341 w 473"/>
                <a:gd name="T49" fmla="*/ 592 h 630"/>
                <a:gd name="T50" fmla="*/ 287 w 473"/>
                <a:gd name="T51" fmla="*/ 622 h 630"/>
                <a:gd name="T52" fmla="*/ 236 w 473"/>
                <a:gd name="T53" fmla="*/ 630 h 630"/>
                <a:gd name="T54" fmla="*/ 185 w 473"/>
                <a:gd name="T55" fmla="*/ 622 h 630"/>
                <a:gd name="T56" fmla="*/ 131 w 473"/>
                <a:gd name="T57" fmla="*/ 592 h 630"/>
                <a:gd name="T58" fmla="*/ 90 w 473"/>
                <a:gd name="T59" fmla="*/ 549 h 630"/>
                <a:gd name="T60" fmla="*/ 61 w 473"/>
                <a:gd name="T61" fmla="*/ 499 h 630"/>
                <a:gd name="T62" fmla="*/ 46 w 473"/>
                <a:gd name="T63" fmla="*/ 450 h 630"/>
                <a:gd name="T64" fmla="*/ 35 w 473"/>
                <a:gd name="T65" fmla="*/ 444 h 630"/>
                <a:gd name="T66" fmla="*/ 22 w 473"/>
                <a:gd name="T67" fmla="*/ 423 h 630"/>
                <a:gd name="T68" fmla="*/ 8 w 473"/>
                <a:gd name="T69" fmla="*/ 382 h 630"/>
                <a:gd name="T70" fmla="*/ 0 w 473"/>
                <a:gd name="T71" fmla="*/ 342 h 630"/>
                <a:gd name="T72" fmla="*/ 2 w 473"/>
                <a:gd name="T73" fmla="*/ 316 h 630"/>
                <a:gd name="T74" fmla="*/ 10 w 473"/>
                <a:gd name="T75" fmla="*/ 303 h 630"/>
                <a:gd name="T76" fmla="*/ 21 w 473"/>
                <a:gd name="T77" fmla="*/ 299 h 630"/>
                <a:gd name="T78" fmla="*/ 19 w 473"/>
                <a:gd name="T79" fmla="*/ 270 h 630"/>
                <a:gd name="T80" fmla="*/ 14 w 473"/>
                <a:gd name="T81" fmla="*/ 206 h 630"/>
                <a:gd name="T82" fmla="*/ 28 w 473"/>
                <a:gd name="T83" fmla="*/ 146 h 630"/>
                <a:gd name="T84" fmla="*/ 57 w 473"/>
                <a:gd name="T85" fmla="*/ 97 h 630"/>
                <a:gd name="T86" fmla="*/ 92 w 473"/>
                <a:gd name="T87" fmla="*/ 61 h 630"/>
                <a:gd name="T88" fmla="*/ 127 w 473"/>
                <a:gd name="T89" fmla="*/ 34 h 630"/>
                <a:gd name="T90" fmla="*/ 176 w 473"/>
                <a:gd name="T91" fmla="*/ 9 h 630"/>
                <a:gd name="T92" fmla="*/ 222 w 473"/>
                <a:gd name="T93"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3" h="630">
                  <a:moveTo>
                    <a:pt x="250" y="0"/>
                  </a:moveTo>
                  <a:lnTo>
                    <a:pt x="276" y="2"/>
                  </a:lnTo>
                  <a:lnTo>
                    <a:pt x="299" y="8"/>
                  </a:lnTo>
                  <a:lnTo>
                    <a:pt x="319" y="15"/>
                  </a:lnTo>
                  <a:lnTo>
                    <a:pt x="337" y="24"/>
                  </a:lnTo>
                  <a:lnTo>
                    <a:pt x="355" y="36"/>
                  </a:lnTo>
                  <a:lnTo>
                    <a:pt x="369" y="48"/>
                  </a:lnTo>
                  <a:lnTo>
                    <a:pt x="379" y="58"/>
                  </a:lnTo>
                  <a:lnTo>
                    <a:pt x="386" y="68"/>
                  </a:lnTo>
                  <a:lnTo>
                    <a:pt x="391" y="74"/>
                  </a:lnTo>
                  <a:lnTo>
                    <a:pt x="392" y="76"/>
                  </a:lnTo>
                  <a:lnTo>
                    <a:pt x="393" y="76"/>
                  </a:lnTo>
                  <a:lnTo>
                    <a:pt x="396" y="77"/>
                  </a:lnTo>
                  <a:lnTo>
                    <a:pt x="401" y="78"/>
                  </a:lnTo>
                  <a:lnTo>
                    <a:pt x="407" y="80"/>
                  </a:lnTo>
                  <a:lnTo>
                    <a:pt x="413" y="83"/>
                  </a:lnTo>
                  <a:lnTo>
                    <a:pt x="420" y="88"/>
                  </a:lnTo>
                  <a:lnTo>
                    <a:pt x="428" y="94"/>
                  </a:lnTo>
                  <a:lnTo>
                    <a:pt x="435" y="104"/>
                  </a:lnTo>
                  <a:lnTo>
                    <a:pt x="442" y="114"/>
                  </a:lnTo>
                  <a:lnTo>
                    <a:pt x="448" y="127"/>
                  </a:lnTo>
                  <a:lnTo>
                    <a:pt x="454" y="143"/>
                  </a:lnTo>
                  <a:lnTo>
                    <a:pt x="458" y="161"/>
                  </a:lnTo>
                  <a:lnTo>
                    <a:pt x="460" y="183"/>
                  </a:lnTo>
                  <a:lnTo>
                    <a:pt x="460" y="209"/>
                  </a:lnTo>
                  <a:lnTo>
                    <a:pt x="458" y="238"/>
                  </a:lnTo>
                  <a:lnTo>
                    <a:pt x="454" y="270"/>
                  </a:lnTo>
                  <a:lnTo>
                    <a:pt x="451" y="285"/>
                  </a:lnTo>
                  <a:lnTo>
                    <a:pt x="446" y="300"/>
                  </a:lnTo>
                  <a:lnTo>
                    <a:pt x="452" y="300"/>
                  </a:lnTo>
                  <a:lnTo>
                    <a:pt x="458" y="301"/>
                  </a:lnTo>
                  <a:lnTo>
                    <a:pt x="464" y="305"/>
                  </a:lnTo>
                  <a:lnTo>
                    <a:pt x="468" y="310"/>
                  </a:lnTo>
                  <a:lnTo>
                    <a:pt x="472" y="317"/>
                  </a:lnTo>
                  <a:lnTo>
                    <a:pt x="473" y="329"/>
                  </a:lnTo>
                  <a:lnTo>
                    <a:pt x="473" y="343"/>
                  </a:lnTo>
                  <a:lnTo>
                    <a:pt x="471" y="361"/>
                  </a:lnTo>
                  <a:lnTo>
                    <a:pt x="466" y="382"/>
                  </a:lnTo>
                  <a:lnTo>
                    <a:pt x="458" y="406"/>
                  </a:lnTo>
                  <a:lnTo>
                    <a:pt x="451" y="424"/>
                  </a:lnTo>
                  <a:lnTo>
                    <a:pt x="445" y="436"/>
                  </a:lnTo>
                  <a:lnTo>
                    <a:pt x="438" y="445"/>
                  </a:lnTo>
                  <a:lnTo>
                    <a:pt x="432" y="449"/>
                  </a:lnTo>
                  <a:lnTo>
                    <a:pt x="427" y="451"/>
                  </a:lnTo>
                  <a:lnTo>
                    <a:pt x="421" y="475"/>
                  </a:lnTo>
                  <a:lnTo>
                    <a:pt x="412" y="500"/>
                  </a:lnTo>
                  <a:lnTo>
                    <a:pt x="399" y="525"/>
                  </a:lnTo>
                  <a:lnTo>
                    <a:pt x="382" y="550"/>
                  </a:lnTo>
                  <a:lnTo>
                    <a:pt x="363" y="572"/>
                  </a:lnTo>
                  <a:lnTo>
                    <a:pt x="341" y="592"/>
                  </a:lnTo>
                  <a:lnTo>
                    <a:pt x="316" y="609"/>
                  </a:lnTo>
                  <a:lnTo>
                    <a:pt x="287" y="622"/>
                  </a:lnTo>
                  <a:lnTo>
                    <a:pt x="262" y="628"/>
                  </a:lnTo>
                  <a:lnTo>
                    <a:pt x="236" y="630"/>
                  </a:lnTo>
                  <a:lnTo>
                    <a:pt x="211" y="628"/>
                  </a:lnTo>
                  <a:lnTo>
                    <a:pt x="185" y="622"/>
                  </a:lnTo>
                  <a:lnTo>
                    <a:pt x="157" y="609"/>
                  </a:lnTo>
                  <a:lnTo>
                    <a:pt x="131" y="592"/>
                  </a:lnTo>
                  <a:lnTo>
                    <a:pt x="109" y="572"/>
                  </a:lnTo>
                  <a:lnTo>
                    <a:pt x="90" y="549"/>
                  </a:lnTo>
                  <a:lnTo>
                    <a:pt x="73" y="524"/>
                  </a:lnTo>
                  <a:lnTo>
                    <a:pt x="61" y="499"/>
                  </a:lnTo>
                  <a:lnTo>
                    <a:pt x="52" y="474"/>
                  </a:lnTo>
                  <a:lnTo>
                    <a:pt x="46" y="450"/>
                  </a:lnTo>
                  <a:lnTo>
                    <a:pt x="41" y="449"/>
                  </a:lnTo>
                  <a:lnTo>
                    <a:pt x="35" y="444"/>
                  </a:lnTo>
                  <a:lnTo>
                    <a:pt x="28" y="436"/>
                  </a:lnTo>
                  <a:lnTo>
                    <a:pt x="22" y="423"/>
                  </a:lnTo>
                  <a:lnTo>
                    <a:pt x="15" y="405"/>
                  </a:lnTo>
                  <a:lnTo>
                    <a:pt x="8" y="382"/>
                  </a:lnTo>
                  <a:lnTo>
                    <a:pt x="3" y="360"/>
                  </a:lnTo>
                  <a:lnTo>
                    <a:pt x="0" y="342"/>
                  </a:lnTo>
                  <a:lnTo>
                    <a:pt x="0" y="328"/>
                  </a:lnTo>
                  <a:lnTo>
                    <a:pt x="2" y="316"/>
                  </a:lnTo>
                  <a:lnTo>
                    <a:pt x="5" y="309"/>
                  </a:lnTo>
                  <a:lnTo>
                    <a:pt x="10" y="303"/>
                  </a:lnTo>
                  <a:lnTo>
                    <a:pt x="15" y="300"/>
                  </a:lnTo>
                  <a:lnTo>
                    <a:pt x="21" y="299"/>
                  </a:lnTo>
                  <a:lnTo>
                    <a:pt x="28" y="299"/>
                  </a:lnTo>
                  <a:lnTo>
                    <a:pt x="19" y="270"/>
                  </a:lnTo>
                  <a:lnTo>
                    <a:pt x="15" y="237"/>
                  </a:lnTo>
                  <a:lnTo>
                    <a:pt x="14" y="206"/>
                  </a:lnTo>
                  <a:lnTo>
                    <a:pt x="19" y="175"/>
                  </a:lnTo>
                  <a:lnTo>
                    <a:pt x="28" y="146"/>
                  </a:lnTo>
                  <a:lnTo>
                    <a:pt x="41" y="121"/>
                  </a:lnTo>
                  <a:lnTo>
                    <a:pt x="57" y="97"/>
                  </a:lnTo>
                  <a:lnTo>
                    <a:pt x="75" y="77"/>
                  </a:lnTo>
                  <a:lnTo>
                    <a:pt x="92" y="61"/>
                  </a:lnTo>
                  <a:lnTo>
                    <a:pt x="108" y="47"/>
                  </a:lnTo>
                  <a:lnTo>
                    <a:pt x="127" y="34"/>
                  </a:lnTo>
                  <a:lnTo>
                    <a:pt x="150" y="20"/>
                  </a:lnTo>
                  <a:lnTo>
                    <a:pt x="176" y="9"/>
                  </a:lnTo>
                  <a:lnTo>
                    <a:pt x="199" y="3"/>
                  </a:lnTo>
                  <a:lnTo>
                    <a:pt x="222" y="0"/>
                  </a:lnTo>
                  <a:lnTo>
                    <a:pt x="2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1" name="Freeform 334"/>
            <p:cNvSpPr>
              <a:spLocks noEditPoints="1"/>
            </p:cNvSpPr>
            <p:nvPr/>
          </p:nvSpPr>
          <p:spPr bwMode="auto">
            <a:xfrm>
              <a:off x="417513" y="2225675"/>
              <a:ext cx="122238" cy="120650"/>
            </a:xfrm>
            <a:custGeom>
              <a:avLst/>
              <a:gdLst>
                <a:gd name="T0" fmla="*/ 379 w 1301"/>
                <a:gd name="T1" fmla="*/ 869 h 1293"/>
                <a:gd name="T2" fmla="*/ 560 w 1301"/>
                <a:gd name="T3" fmla="*/ 985 h 1293"/>
                <a:gd name="T4" fmla="*/ 763 w 1301"/>
                <a:gd name="T5" fmla="*/ 979 h 1293"/>
                <a:gd name="T6" fmla="*/ 572 w 1301"/>
                <a:gd name="T7" fmla="*/ 881 h 1293"/>
                <a:gd name="T8" fmla="*/ 435 w 1301"/>
                <a:gd name="T9" fmla="*/ 776 h 1293"/>
                <a:gd name="T10" fmla="*/ 618 w 1301"/>
                <a:gd name="T11" fmla="*/ 532 h 1293"/>
                <a:gd name="T12" fmla="*/ 530 w 1301"/>
                <a:gd name="T13" fmla="*/ 619 h 1293"/>
                <a:gd name="T14" fmla="*/ 571 w 1301"/>
                <a:gd name="T15" fmla="*/ 738 h 1293"/>
                <a:gd name="T16" fmla="*/ 696 w 1301"/>
                <a:gd name="T17" fmla="*/ 752 h 1293"/>
                <a:gd name="T18" fmla="*/ 763 w 1301"/>
                <a:gd name="T19" fmla="*/ 646 h 1293"/>
                <a:gd name="T20" fmla="*/ 696 w 1301"/>
                <a:gd name="T21" fmla="*/ 541 h 1293"/>
                <a:gd name="T22" fmla="*/ 841 w 1301"/>
                <a:gd name="T23" fmla="*/ 497 h 1293"/>
                <a:gd name="T24" fmla="*/ 891 w 1301"/>
                <a:gd name="T25" fmla="*/ 646 h 1293"/>
                <a:gd name="T26" fmla="*/ 821 w 1301"/>
                <a:gd name="T27" fmla="*/ 818 h 1293"/>
                <a:gd name="T28" fmla="*/ 977 w 1301"/>
                <a:gd name="T29" fmla="*/ 778 h 1293"/>
                <a:gd name="T30" fmla="*/ 990 w 1301"/>
                <a:gd name="T31" fmla="*/ 558 h 1293"/>
                <a:gd name="T32" fmla="*/ 874 w 1301"/>
                <a:gd name="T33" fmla="*/ 378 h 1293"/>
                <a:gd name="T34" fmla="*/ 479 w 1301"/>
                <a:gd name="T35" fmla="*/ 343 h 1293"/>
                <a:gd name="T36" fmla="*/ 333 w 1301"/>
                <a:gd name="T37" fmla="*/ 498 h 1293"/>
                <a:gd name="T38" fmla="*/ 434 w 1301"/>
                <a:gd name="T39" fmla="*/ 517 h 1293"/>
                <a:gd name="T40" fmla="*/ 571 w 1301"/>
                <a:gd name="T41" fmla="*/ 411 h 1293"/>
                <a:gd name="T42" fmla="*/ 760 w 1301"/>
                <a:gd name="T43" fmla="*/ 316 h 1293"/>
                <a:gd name="T44" fmla="*/ 692 w 1301"/>
                <a:gd name="T45" fmla="*/ 0 h 1293"/>
                <a:gd name="T46" fmla="*/ 748 w 1301"/>
                <a:gd name="T47" fmla="*/ 56 h 1293"/>
                <a:gd name="T48" fmla="*/ 944 w 1301"/>
                <a:gd name="T49" fmla="*/ 219 h 1293"/>
                <a:gd name="T50" fmla="*/ 1056 w 1301"/>
                <a:gd name="T51" fmla="*/ 146 h 1293"/>
                <a:gd name="T52" fmla="*/ 1155 w 1301"/>
                <a:gd name="T53" fmla="*/ 244 h 1293"/>
                <a:gd name="T54" fmla="*/ 1081 w 1301"/>
                <a:gd name="T55" fmla="*/ 356 h 1293"/>
                <a:gd name="T56" fmla="*/ 1247 w 1301"/>
                <a:gd name="T57" fmla="*/ 551 h 1293"/>
                <a:gd name="T58" fmla="*/ 1301 w 1301"/>
                <a:gd name="T59" fmla="*/ 604 h 1293"/>
                <a:gd name="T60" fmla="*/ 1264 w 1301"/>
                <a:gd name="T61" fmla="*/ 740 h 1293"/>
                <a:gd name="T62" fmla="*/ 1108 w 1301"/>
                <a:gd name="T63" fmla="*/ 892 h 1293"/>
                <a:gd name="T64" fmla="*/ 1157 w 1301"/>
                <a:gd name="T65" fmla="*/ 1035 h 1293"/>
                <a:gd name="T66" fmla="*/ 1069 w 1301"/>
                <a:gd name="T67" fmla="*/ 1142 h 1293"/>
                <a:gd name="T68" fmla="*/ 1002 w 1301"/>
                <a:gd name="T69" fmla="*/ 1133 h 1293"/>
                <a:gd name="T70" fmla="*/ 748 w 1301"/>
                <a:gd name="T71" fmla="*/ 1156 h 1293"/>
                <a:gd name="T72" fmla="*/ 711 w 1301"/>
                <a:gd name="T73" fmla="*/ 1290 h 1293"/>
                <a:gd name="T74" fmla="*/ 564 w 1301"/>
                <a:gd name="T75" fmla="*/ 1270 h 1293"/>
                <a:gd name="T76" fmla="*/ 449 w 1301"/>
                <a:gd name="T77" fmla="*/ 1126 h 1293"/>
                <a:gd name="T78" fmla="*/ 273 w 1301"/>
                <a:gd name="T79" fmla="*/ 1148 h 1293"/>
                <a:gd name="T80" fmla="*/ 160 w 1301"/>
                <a:gd name="T81" fmla="*/ 1074 h 1293"/>
                <a:gd name="T82" fmla="*/ 151 w 1301"/>
                <a:gd name="T83" fmla="*/ 1008 h 1293"/>
                <a:gd name="T84" fmla="*/ 148 w 1301"/>
                <a:gd name="T85" fmla="*/ 796 h 1293"/>
                <a:gd name="T86" fmla="*/ 10 w 1301"/>
                <a:gd name="T87" fmla="*/ 722 h 1293"/>
                <a:gd name="T88" fmla="*/ 10 w 1301"/>
                <a:gd name="T89" fmla="*/ 572 h 1293"/>
                <a:gd name="T90" fmla="*/ 148 w 1301"/>
                <a:gd name="T91" fmla="*/ 498 h 1293"/>
                <a:gd name="T92" fmla="*/ 151 w 1301"/>
                <a:gd name="T93" fmla="*/ 285 h 1293"/>
                <a:gd name="T94" fmla="*/ 160 w 1301"/>
                <a:gd name="T95" fmla="*/ 219 h 1293"/>
                <a:gd name="T96" fmla="*/ 273 w 1301"/>
                <a:gd name="T97" fmla="*/ 145 h 1293"/>
                <a:gd name="T98" fmla="*/ 449 w 1301"/>
                <a:gd name="T99" fmla="*/ 167 h 1293"/>
                <a:gd name="T100" fmla="*/ 564 w 1301"/>
                <a:gd name="T101" fmla="*/ 22 h 1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01" h="1293">
                  <a:moveTo>
                    <a:pt x="306" y="712"/>
                  </a:moveTo>
                  <a:lnTo>
                    <a:pt x="317" y="755"/>
                  </a:lnTo>
                  <a:lnTo>
                    <a:pt x="333" y="796"/>
                  </a:lnTo>
                  <a:lnTo>
                    <a:pt x="354" y="834"/>
                  </a:lnTo>
                  <a:lnTo>
                    <a:pt x="379" y="869"/>
                  </a:lnTo>
                  <a:lnTo>
                    <a:pt x="409" y="900"/>
                  </a:lnTo>
                  <a:lnTo>
                    <a:pt x="442" y="929"/>
                  </a:lnTo>
                  <a:lnTo>
                    <a:pt x="479" y="952"/>
                  </a:lnTo>
                  <a:lnTo>
                    <a:pt x="519" y="971"/>
                  </a:lnTo>
                  <a:lnTo>
                    <a:pt x="560" y="985"/>
                  </a:lnTo>
                  <a:lnTo>
                    <a:pt x="605" y="994"/>
                  </a:lnTo>
                  <a:lnTo>
                    <a:pt x="651" y="997"/>
                  </a:lnTo>
                  <a:lnTo>
                    <a:pt x="689" y="995"/>
                  </a:lnTo>
                  <a:lnTo>
                    <a:pt x="728" y="988"/>
                  </a:lnTo>
                  <a:lnTo>
                    <a:pt x="763" y="979"/>
                  </a:lnTo>
                  <a:lnTo>
                    <a:pt x="709" y="884"/>
                  </a:lnTo>
                  <a:lnTo>
                    <a:pt x="677" y="890"/>
                  </a:lnTo>
                  <a:lnTo>
                    <a:pt x="645" y="892"/>
                  </a:lnTo>
                  <a:lnTo>
                    <a:pt x="608" y="889"/>
                  </a:lnTo>
                  <a:lnTo>
                    <a:pt x="572" y="881"/>
                  </a:lnTo>
                  <a:lnTo>
                    <a:pt x="539" y="868"/>
                  </a:lnTo>
                  <a:lnTo>
                    <a:pt x="509" y="851"/>
                  </a:lnTo>
                  <a:lnTo>
                    <a:pt x="480" y="829"/>
                  </a:lnTo>
                  <a:lnTo>
                    <a:pt x="456" y="804"/>
                  </a:lnTo>
                  <a:lnTo>
                    <a:pt x="435" y="776"/>
                  </a:lnTo>
                  <a:lnTo>
                    <a:pt x="419" y="745"/>
                  </a:lnTo>
                  <a:lnTo>
                    <a:pt x="407" y="712"/>
                  </a:lnTo>
                  <a:lnTo>
                    <a:pt x="306" y="712"/>
                  </a:lnTo>
                  <a:close/>
                  <a:moveTo>
                    <a:pt x="645" y="529"/>
                  </a:moveTo>
                  <a:lnTo>
                    <a:pt x="618" y="532"/>
                  </a:lnTo>
                  <a:lnTo>
                    <a:pt x="592" y="541"/>
                  </a:lnTo>
                  <a:lnTo>
                    <a:pt x="571" y="555"/>
                  </a:lnTo>
                  <a:lnTo>
                    <a:pt x="553" y="573"/>
                  </a:lnTo>
                  <a:lnTo>
                    <a:pt x="539" y="595"/>
                  </a:lnTo>
                  <a:lnTo>
                    <a:pt x="530" y="619"/>
                  </a:lnTo>
                  <a:lnTo>
                    <a:pt x="527" y="646"/>
                  </a:lnTo>
                  <a:lnTo>
                    <a:pt x="530" y="673"/>
                  </a:lnTo>
                  <a:lnTo>
                    <a:pt x="539" y="699"/>
                  </a:lnTo>
                  <a:lnTo>
                    <a:pt x="553" y="720"/>
                  </a:lnTo>
                  <a:lnTo>
                    <a:pt x="571" y="738"/>
                  </a:lnTo>
                  <a:lnTo>
                    <a:pt x="592" y="752"/>
                  </a:lnTo>
                  <a:lnTo>
                    <a:pt x="618" y="761"/>
                  </a:lnTo>
                  <a:lnTo>
                    <a:pt x="645" y="764"/>
                  </a:lnTo>
                  <a:lnTo>
                    <a:pt x="672" y="761"/>
                  </a:lnTo>
                  <a:lnTo>
                    <a:pt x="696" y="752"/>
                  </a:lnTo>
                  <a:lnTo>
                    <a:pt x="719" y="738"/>
                  </a:lnTo>
                  <a:lnTo>
                    <a:pt x="737" y="720"/>
                  </a:lnTo>
                  <a:lnTo>
                    <a:pt x="751" y="699"/>
                  </a:lnTo>
                  <a:lnTo>
                    <a:pt x="760" y="673"/>
                  </a:lnTo>
                  <a:lnTo>
                    <a:pt x="763" y="646"/>
                  </a:lnTo>
                  <a:lnTo>
                    <a:pt x="760" y="619"/>
                  </a:lnTo>
                  <a:lnTo>
                    <a:pt x="751" y="595"/>
                  </a:lnTo>
                  <a:lnTo>
                    <a:pt x="737" y="573"/>
                  </a:lnTo>
                  <a:lnTo>
                    <a:pt x="719" y="555"/>
                  </a:lnTo>
                  <a:lnTo>
                    <a:pt x="696" y="541"/>
                  </a:lnTo>
                  <a:lnTo>
                    <a:pt x="672" y="532"/>
                  </a:lnTo>
                  <a:lnTo>
                    <a:pt x="645" y="529"/>
                  </a:lnTo>
                  <a:close/>
                  <a:moveTo>
                    <a:pt x="874" y="378"/>
                  </a:moveTo>
                  <a:lnTo>
                    <a:pt x="820" y="473"/>
                  </a:lnTo>
                  <a:lnTo>
                    <a:pt x="841" y="497"/>
                  </a:lnTo>
                  <a:lnTo>
                    <a:pt x="858" y="523"/>
                  </a:lnTo>
                  <a:lnTo>
                    <a:pt x="872" y="551"/>
                  </a:lnTo>
                  <a:lnTo>
                    <a:pt x="883" y="581"/>
                  </a:lnTo>
                  <a:lnTo>
                    <a:pt x="889" y="613"/>
                  </a:lnTo>
                  <a:lnTo>
                    <a:pt x="891" y="646"/>
                  </a:lnTo>
                  <a:lnTo>
                    <a:pt x="888" y="685"/>
                  </a:lnTo>
                  <a:lnTo>
                    <a:pt x="879" y="723"/>
                  </a:lnTo>
                  <a:lnTo>
                    <a:pt x="864" y="758"/>
                  </a:lnTo>
                  <a:lnTo>
                    <a:pt x="845" y="790"/>
                  </a:lnTo>
                  <a:lnTo>
                    <a:pt x="821" y="818"/>
                  </a:lnTo>
                  <a:lnTo>
                    <a:pt x="877" y="916"/>
                  </a:lnTo>
                  <a:lnTo>
                    <a:pt x="907" y="885"/>
                  </a:lnTo>
                  <a:lnTo>
                    <a:pt x="935" y="852"/>
                  </a:lnTo>
                  <a:lnTo>
                    <a:pt x="958" y="816"/>
                  </a:lnTo>
                  <a:lnTo>
                    <a:pt x="977" y="778"/>
                  </a:lnTo>
                  <a:lnTo>
                    <a:pt x="990" y="736"/>
                  </a:lnTo>
                  <a:lnTo>
                    <a:pt x="999" y="693"/>
                  </a:lnTo>
                  <a:lnTo>
                    <a:pt x="1002" y="647"/>
                  </a:lnTo>
                  <a:lnTo>
                    <a:pt x="999" y="601"/>
                  </a:lnTo>
                  <a:lnTo>
                    <a:pt x="990" y="558"/>
                  </a:lnTo>
                  <a:lnTo>
                    <a:pt x="976" y="516"/>
                  </a:lnTo>
                  <a:lnTo>
                    <a:pt x="958" y="477"/>
                  </a:lnTo>
                  <a:lnTo>
                    <a:pt x="934" y="440"/>
                  </a:lnTo>
                  <a:lnTo>
                    <a:pt x="906" y="407"/>
                  </a:lnTo>
                  <a:lnTo>
                    <a:pt x="874" y="378"/>
                  </a:lnTo>
                  <a:close/>
                  <a:moveTo>
                    <a:pt x="651" y="299"/>
                  </a:moveTo>
                  <a:lnTo>
                    <a:pt x="605" y="301"/>
                  </a:lnTo>
                  <a:lnTo>
                    <a:pt x="561" y="310"/>
                  </a:lnTo>
                  <a:lnTo>
                    <a:pt x="519" y="324"/>
                  </a:lnTo>
                  <a:lnTo>
                    <a:pt x="479" y="343"/>
                  </a:lnTo>
                  <a:lnTo>
                    <a:pt x="443" y="366"/>
                  </a:lnTo>
                  <a:lnTo>
                    <a:pt x="410" y="394"/>
                  </a:lnTo>
                  <a:lnTo>
                    <a:pt x="380" y="425"/>
                  </a:lnTo>
                  <a:lnTo>
                    <a:pt x="354" y="460"/>
                  </a:lnTo>
                  <a:lnTo>
                    <a:pt x="333" y="498"/>
                  </a:lnTo>
                  <a:lnTo>
                    <a:pt x="317" y="539"/>
                  </a:lnTo>
                  <a:lnTo>
                    <a:pt x="306" y="582"/>
                  </a:lnTo>
                  <a:lnTo>
                    <a:pt x="406" y="582"/>
                  </a:lnTo>
                  <a:lnTo>
                    <a:pt x="418" y="548"/>
                  </a:lnTo>
                  <a:lnTo>
                    <a:pt x="434" y="517"/>
                  </a:lnTo>
                  <a:lnTo>
                    <a:pt x="455" y="489"/>
                  </a:lnTo>
                  <a:lnTo>
                    <a:pt x="479" y="463"/>
                  </a:lnTo>
                  <a:lnTo>
                    <a:pt x="508" y="442"/>
                  </a:lnTo>
                  <a:lnTo>
                    <a:pt x="538" y="424"/>
                  </a:lnTo>
                  <a:lnTo>
                    <a:pt x="571" y="411"/>
                  </a:lnTo>
                  <a:lnTo>
                    <a:pt x="607" y="403"/>
                  </a:lnTo>
                  <a:lnTo>
                    <a:pt x="644" y="401"/>
                  </a:lnTo>
                  <a:lnTo>
                    <a:pt x="676" y="403"/>
                  </a:lnTo>
                  <a:lnTo>
                    <a:pt x="706" y="409"/>
                  </a:lnTo>
                  <a:lnTo>
                    <a:pt x="760" y="316"/>
                  </a:lnTo>
                  <a:lnTo>
                    <a:pt x="725" y="306"/>
                  </a:lnTo>
                  <a:lnTo>
                    <a:pt x="688" y="301"/>
                  </a:lnTo>
                  <a:lnTo>
                    <a:pt x="651" y="299"/>
                  </a:lnTo>
                  <a:close/>
                  <a:moveTo>
                    <a:pt x="608" y="0"/>
                  </a:moveTo>
                  <a:lnTo>
                    <a:pt x="692" y="0"/>
                  </a:lnTo>
                  <a:lnTo>
                    <a:pt x="711" y="3"/>
                  </a:lnTo>
                  <a:lnTo>
                    <a:pt x="726" y="11"/>
                  </a:lnTo>
                  <a:lnTo>
                    <a:pt x="737" y="22"/>
                  </a:lnTo>
                  <a:lnTo>
                    <a:pt x="745" y="38"/>
                  </a:lnTo>
                  <a:lnTo>
                    <a:pt x="748" y="56"/>
                  </a:lnTo>
                  <a:lnTo>
                    <a:pt x="748" y="138"/>
                  </a:lnTo>
                  <a:lnTo>
                    <a:pt x="800" y="151"/>
                  </a:lnTo>
                  <a:lnTo>
                    <a:pt x="851" y="169"/>
                  </a:lnTo>
                  <a:lnTo>
                    <a:pt x="899" y="191"/>
                  </a:lnTo>
                  <a:lnTo>
                    <a:pt x="944" y="219"/>
                  </a:lnTo>
                  <a:lnTo>
                    <a:pt x="1002" y="160"/>
                  </a:lnTo>
                  <a:lnTo>
                    <a:pt x="1014" y="152"/>
                  </a:lnTo>
                  <a:lnTo>
                    <a:pt x="1028" y="146"/>
                  </a:lnTo>
                  <a:lnTo>
                    <a:pt x="1042" y="144"/>
                  </a:lnTo>
                  <a:lnTo>
                    <a:pt x="1056" y="146"/>
                  </a:lnTo>
                  <a:lnTo>
                    <a:pt x="1069" y="152"/>
                  </a:lnTo>
                  <a:lnTo>
                    <a:pt x="1081" y="160"/>
                  </a:lnTo>
                  <a:lnTo>
                    <a:pt x="1141" y="220"/>
                  </a:lnTo>
                  <a:lnTo>
                    <a:pt x="1150" y="231"/>
                  </a:lnTo>
                  <a:lnTo>
                    <a:pt x="1155" y="244"/>
                  </a:lnTo>
                  <a:lnTo>
                    <a:pt x="1157" y="259"/>
                  </a:lnTo>
                  <a:lnTo>
                    <a:pt x="1155" y="273"/>
                  </a:lnTo>
                  <a:lnTo>
                    <a:pt x="1150" y="286"/>
                  </a:lnTo>
                  <a:lnTo>
                    <a:pt x="1141" y="298"/>
                  </a:lnTo>
                  <a:lnTo>
                    <a:pt x="1081" y="356"/>
                  </a:lnTo>
                  <a:lnTo>
                    <a:pt x="1108" y="401"/>
                  </a:lnTo>
                  <a:lnTo>
                    <a:pt x="1132" y="448"/>
                  </a:lnTo>
                  <a:lnTo>
                    <a:pt x="1150" y="499"/>
                  </a:lnTo>
                  <a:lnTo>
                    <a:pt x="1162" y="551"/>
                  </a:lnTo>
                  <a:lnTo>
                    <a:pt x="1247" y="551"/>
                  </a:lnTo>
                  <a:lnTo>
                    <a:pt x="1264" y="553"/>
                  </a:lnTo>
                  <a:lnTo>
                    <a:pt x="1279" y="561"/>
                  </a:lnTo>
                  <a:lnTo>
                    <a:pt x="1291" y="573"/>
                  </a:lnTo>
                  <a:lnTo>
                    <a:pt x="1298" y="587"/>
                  </a:lnTo>
                  <a:lnTo>
                    <a:pt x="1301" y="604"/>
                  </a:lnTo>
                  <a:lnTo>
                    <a:pt x="1301" y="688"/>
                  </a:lnTo>
                  <a:lnTo>
                    <a:pt x="1298" y="706"/>
                  </a:lnTo>
                  <a:lnTo>
                    <a:pt x="1291" y="721"/>
                  </a:lnTo>
                  <a:lnTo>
                    <a:pt x="1279" y="733"/>
                  </a:lnTo>
                  <a:lnTo>
                    <a:pt x="1264" y="740"/>
                  </a:lnTo>
                  <a:lnTo>
                    <a:pt x="1247" y="743"/>
                  </a:lnTo>
                  <a:lnTo>
                    <a:pt x="1162" y="743"/>
                  </a:lnTo>
                  <a:lnTo>
                    <a:pt x="1150" y="795"/>
                  </a:lnTo>
                  <a:lnTo>
                    <a:pt x="1132" y="845"/>
                  </a:lnTo>
                  <a:lnTo>
                    <a:pt x="1108" y="892"/>
                  </a:lnTo>
                  <a:lnTo>
                    <a:pt x="1081" y="938"/>
                  </a:lnTo>
                  <a:lnTo>
                    <a:pt x="1141" y="996"/>
                  </a:lnTo>
                  <a:lnTo>
                    <a:pt x="1150" y="1008"/>
                  </a:lnTo>
                  <a:lnTo>
                    <a:pt x="1155" y="1021"/>
                  </a:lnTo>
                  <a:lnTo>
                    <a:pt x="1157" y="1035"/>
                  </a:lnTo>
                  <a:lnTo>
                    <a:pt x="1155" y="1049"/>
                  </a:lnTo>
                  <a:lnTo>
                    <a:pt x="1150" y="1062"/>
                  </a:lnTo>
                  <a:lnTo>
                    <a:pt x="1141" y="1073"/>
                  </a:lnTo>
                  <a:lnTo>
                    <a:pt x="1081" y="1133"/>
                  </a:lnTo>
                  <a:lnTo>
                    <a:pt x="1069" y="1142"/>
                  </a:lnTo>
                  <a:lnTo>
                    <a:pt x="1056" y="1148"/>
                  </a:lnTo>
                  <a:lnTo>
                    <a:pt x="1042" y="1150"/>
                  </a:lnTo>
                  <a:lnTo>
                    <a:pt x="1028" y="1148"/>
                  </a:lnTo>
                  <a:lnTo>
                    <a:pt x="1014" y="1142"/>
                  </a:lnTo>
                  <a:lnTo>
                    <a:pt x="1002" y="1133"/>
                  </a:lnTo>
                  <a:lnTo>
                    <a:pt x="944" y="1074"/>
                  </a:lnTo>
                  <a:lnTo>
                    <a:pt x="898" y="1102"/>
                  </a:lnTo>
                  <a:lnTo>
                    <a:pt x="851" y="1124"/>
                  </a:lnTo>
                  <a:lnTo>
                    <a:pt x="800" y="1144"/>
                  </a:lnTo>
                  <a:lnTo>
                    <a:pt x="748" y="1156"/>
                  </a:lnTo>
                  <a:lnTo>
                    <a:pt x="748" y="1238"/>
                  </a:lnTo>
                  <a:lnTo>
                    <a:pt x="745" y="1256"/>
                  </a:lnTo>
                  <a:lnTo>
                    <a:pt x="737" y="1270"/>
                  </a:lnTo>
                  <a:lnTo>
                    <a:pt x="726" y="1282"/>
                  </a:lnTo>
                  <a:lnTo>
                    <a:pt x="711" y="1290"/>
                  </a:lnTo>
                  <a:lnTo>
                    <a:pt x="692" y="1293"/>
                  </a:lnTo>
                  <a:lnTo>
                    <a:pt x="608" y="1293"/>
                  </a:lnTo>
                  <a:lnTo>
                    <a:pt x="590" y="1290"/>
                  </a:lnTo>
                  <a:lnTo>
                    <a:pt x="575" y="1282"/>
                  </a:lnTo>
                  <a:lnTo>
                    <a:pt x="564" y="1270"/>
                  </a:lnTo>
                  <a:lnTo>
                    <a:pt x="556" y="1256"/>
                  </a:lnTo>
                  <a:lnTo>
                    <a:pt x="553" y="1238"/>
                  </a:lnTo>
                  <a:lnTo>
                    <a:pt x="553" y="1157"/>
                  </a:lnTo>
                  <a:lnTo>
                    <a:pt x="501" y="1145"/>
                  </a:lnTo>
                  <a:lnTo>
                    <a:pt x="449" y="1126"/>
                  </a:lnTo>
                  <a:lnTo>
                    <a:pt x="401" y="1103"/>
                  </a:lnTo>
                  <a:lnTo>
                    <a:pt x="356" y="1076"/>
                  </a:lnTo>
                  <a:lnTo>
                    <a:pt x="298" y="1134"/>
                  </a:lnTo>
                  <a:lnTo>
                    <a:pt x="286" y="1143"/>
                  </a:lnTo>
                  <a:lnTo>
                    <a:pt x="273" y="1148"/>
                  </a:lnTo>
                  <a:lnTo>
                    <a:pt x="259" y="1150"/>
                  </a:lnTo>
                  <a:lnTo>
                    <a:pt x="245" y="1148"/>
                  </a:lnTo>
                  <a:lnTo>
                    <a:pt x="232" y="1143"/>
                  </a:lnTo>
                  <a:lnTo>
                    <a:pt x="220" y="1134"/>
                  </a:lnTo>
                  <a:lnTo>
                    <a:pt x="160" y="1074"/>
                  </a:lnTo>
                  <a:lnTo>
                    <a:pt x="151" y="1062"/>
                  </a:lnTo>
                  <a:lnTo>
                    <a:pt x="146" y="1049"/>
                  </a:lnTo>
                  <a:lnTo>
                    <a:pt x="144" y="1035"/>
                  </a:lnTo>
                  <a:lnTo>
                    <a:pt x="146" y="1022"/>
                  </a:lnTo>
                  <a:lnTo>
                    <a:pt x="151" y="1008"/>
                  </a:lnTo>
                  <a:lnTo>
                    <a:pt x="160" y="997"/>
                  </a:lnTo>
                  <a:lnTo>
                    <a:pt x="218" y="940"/>
                  </a:lnTo>
                  <a:lnTo>
                    <a:pt x="190" y="894"/>
                  </a:lnTo>
                  <a:lnTo>
                    <a:pt x="166" y="847"/>
                  </a:lnTo>
                  <a:lnTo>
                    <a:pt x="148" y="796"/>
                  </a:lnTo>
                  <a:lnTo>
                    <a:pt x="135" y="744"/>
                  </a:lnTo>
                  <a:lnTo>
                    <a:pt x="54" y="744"/>
                  </a:lnTo>
                  <a:lnTo>
                    <a:pt x="37" y="741"/>
                  </a:lnTo>
                  <a:lnTo>
                    <a:pt x="22" y="733"/>
                  </a:lnTo>
                  <a:lnTo>
                    <a:pt x="10" y="722"/>
                  </a:lnTo>
                  <a:lnTo>
                    <a:pt x="3" y="707"/>
                  </a:lnTo>
                  <a:lnTo>
                    <a:pt x="0" y="688"/>
                  </a:lnTo>
                  <a:lnTo>
                    <a:pt x="0" y="605"/>
                  </a:lnTo>
                  <a:lnTo>
                    <a:pt x="3" y="587"/>
                  </a:lnTo>
                  <a:lnTo>
                    <a:pt x="10" y="572"/>
                  </a:lnTo>
                  <a:lnTo>
                    <a:pt x="22" y="561"/>
                  </a:lnTo>
                  <a:lnTo>
                    <a:pt x="37" y="553"/>
                  </a:lnTo>
                  <a:lnTo>
                    <a:pt x="54" y="550"/>
                  </a:lnTo>
                  <a:lnTo>
                    <a:pt x="135" y="550"/>
                  </a:lnTo>
                  <a:lnTo>
                    <a:pt x="148" y="498"/>
                  </a:lnTo>
                  <a:lnTo>
                    <a:pt x="166" y="446"/>
                  </a:lnTo>
                  <a:lnTo>
                    <a:pt x="190" y="398"/>
                  </a:lnTo>
                  <a:lnTo>
                    <a:pt x="218" y="354"/>
                  </a:lnTo>
                  <a:lnTo>
                    <a:pt x="160" y="297"/>
                  </a:lnTo>
                  <a:lnTo>
                    <a:pt x="151" y="285"/>
                  </a:lnTo>
                  <a:lnTo>
                    <a:pt x="146" y="272"/>
                  </a:lnTo>
                  <a:lnTo>
                    <a:pt x="144" y="259"/>
                  </a:lnTo>
                  <a:lnTo>
                    <a:pt x="146" y="244"/>
                  </a:lnTo>
                  <a:lnTo>
                    <a:pt x="151" y="231"/>
                  </a:lnTo>
                  <a:lnTo>
                    <a:pt x="160" y="219"/>
                  </a:lnTo>
                  <a:lnTo>
                    <a:pt x="220" y="160"/>
                  </a:lnTo>
                  <a:lnTo>
                    <a:pt x="232" y="151"/>
                  </a:lnTo>
                  <a:lnTo>
                    <a:pt x="245" y="145"/>
                  </a:lnTo>
                  <a:lnTo>
                    <a:pt x="259" y="144"/>
                  </a:lnTo>
                  <a:lnTo>
                    <a:pt x="273" y="145"/>
                  </a:lnTo>
                  <a:lnTo>
                    <a:pt x="286" y="151"/>
                  </a:lnTo>
                  <a:lnTo>
                    <a:pt x="298" y="160"/>
                  </a:lnTo>
                  <a:lnTo>
                    <a:pt x="356" y="217"/>
                  </a:lnTo>
                  <a:lnTo>
                    <a:pt x="401" y="190"/>
                  </a:lnTo>
                  <a:lnTo>
                    <a:pt x="449" y="167"/>
                  </a:lnTo>
                  <a:lnTo>
                    <a:pt x="501" y="150"/>
                  </a:lnTo>
                  <a:lnTo>
                    <a:pt x="553" y="137"/>
                  </a:lnTo>
                  <a:lnTo>
                    <a:pt x="553" y="56"/>
                  </a:lnTo>
                  <a:lnTo>
                    <a:pt x="556" y="38"/>
                  </a:lnTo>
                  <a:lnTo>
                    <a:pt x="564" y="22"/>
                  </a:lnTo>
                  <a:lnTo>
                    <a:pt x="575" y="11"/>
                  </a:lnTo>
                  <a:lnTo>
                    <a:pt x="590" y="3"/>
                  </a:lnTo>
                  <a:lnTo>
                    <a:pt x="6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9" name="Group 1718"/>
          <p:cNvGrpSpPr/>
          <p:nvPr/>
        </p:nvGrpSpPr>
        <p:grpSpPr>
          <a:xfrm>
            <a:off x="898426" y="2083237"/>
            <a:ext cx="232172" cy="180976"/>
            <a:chOff x="1098550" y="2128838"/>
            <a:chExt cx="309563" cy="241301"/>
          </a:xfrm>
          <a:solidFill>
            <a:schemeClr val="tx1">
              <a:lumMod val="65000"/>
              <a:lumOff val="35000"/>
            </a:schemeClr>
          </a:solidFill>
        </p:grpSpPr>
        <p:sp>
          <p:nvSpPr>
            <p:cNvPr id="525" name="Freeform 339"/>
            <p:cNvSpPr>
              <a:spLocks noEditPoints="1"/>
            </p:cNvSpPr>
            <p:nvPr/>
          </p:nvSpPr>
          <p:spPr bwMode="auto">
            <a:xfrm>
              <a:off x="1098550" y="2162176"/>
              <a:ext cx="309563" cy="207963"/>
            </a:xfrm>
            <a:custGeom>
              <a:avLst/>
              <a:gdLst>
                <a:gd name="T0" fmla="*/ 1825 w 3307"/>
                <a:gd name="T1" fmla="*/ 1336 h 2216"/>
                <a:gd name="T2" fmla="*/ 725 w 3307"/>
                <a:gd name="T3" fmla="*/ 1233 h 2216"/>
                <a:gd name="T4" fmla="*/ 586 w 3307"/>
                <a:gd name="T5" fmla="*/ 1300 h 2216"/>
                <a:gd name="T6" fmla="*/ 449 w 3307"/>
                <a:gd name="T7" fmla="*/ 1386 h 2216"/>
                <a:gd name="T8" fmla="*/ 409 w 3307"/>
                <a:gd name="T9" fmla="*/ 1539 h 2216"/>
                <a:gd name="T10" fmla="*/ 1507 w 3307"/>
                <a:gd name="T11" fmla="*/ 1721 h 2216"/>
                <a:gd name="T12" fmla="*/ 1501 w 3307"/>
                <a:gd name="T13" fmla="*/ 1515 h 2216"/>
                <a:gd name="T14" fmla="*/ 1458 w 3307"/>
                <a:gd name="T15" fmla="*/ 1380 h 2216"/>
                <a:gd name="T16" fmla="*/ 1326 w 3307"/>
                <a:gd name="T17" fmla="*/ 1300 h 2216"/>
                <a:gd name="T18" fmla="*/ 1185 w 3307"/>
                <a:gd name="T19" fmla="*/ 1233 h 2216"/>
                <a:gd name="T20" fmla="*/ 1045 w 3307"/>
                <a:gd name="T21" fmla="*/ 1540 h 2216"/>
                <a:gd name="T22" fmla="*/ 1022 w 3307"/>
                <a:gd name="T23" fmla="*/ 1386 h 2216"/>
                <a:gd name="T24" fmla="*/ 1021 w 3307"/>
                <a:gd name="T25" fmla="*/ 1323 h 2216"/>
                <a:gd name="T26" fmla="*/ 981 w 3307"/>
                <a:gd name="T27" fmla="*/ 1299 h 2216"/>
                <a:gd name="T28" fmla="*/ 951 w 3307"/>
                <a:gd name="T29" fmla="*/ 1296 h 2216"/>
                <a:gd name="T30" fmla="*/ 912 w 3307"/>
                <a:gd name="T31" fmla="*/ 1305 h 2216"/>
                <a:gd name="T32" fmla="*/ 883 w 3307"/>
                <a:gd name="T33" fmla="*/ 1342 h 2216"/>
                <a:gd name="T34" fmla="*/ 910 w 3307"/>
                <a:gd name="T35" fmla="*/ 1428 h 2216"/>
                <a:gd name="T36" fmla="*/ 1825 w 3307"/>
                <a:gd name="T37" fmla="*/ 1038 h 2216"/>
                <a:gd name="T38" fmla="*/ 1825 w 3307"/>
                <a:gd name="T39" fmla="*/ 739 h 2216"/>
                <a:gd name="T40" fmla="*/ 965 w 3307"/>
                <a:gd name="T41" fmla="*/ 449 h 2216"/>
                <a:gd name="T42" fmla="*/ 820 w 3307"/>
                <a:gd name="T43" fmla="*/ 492 h 2216"/>
                <a:gd name="T44" fmla="*/ 722 w 3307"/>
                <a:gd name="T45" fmla="*/ 587 h 2216"/>
                <a:gd name="T46" fmla="*/ 681 w 3307"/>
                <a:gd name="T47" fmla="*/ 722 h 2216"/>
                <a:gd name="T48" fmla="*/ 685 w 3307"/>
                <a:gd name="T49" fmla="*/ 819 h 2216"/>
                <a:gd name="T50" fmla="*/ 663 w 3307"/>
                <a:gd name="T51" fmla="*/ 856 h 2216"/>
                <a:gd name="T52" fmla="*/ 690 w 3307"/>
                <a:gd name="T53" fmla="*/ 968 h 2216"/>
                <a:gd name="T54" fmla="*/ 726 w 3307"/>
                <a:gd name="T55" fmla="*/ 1028 h 2216"/>
                <a:gd name="T56" fmla="*/ 806 w 3307"/>
                <a:gd name="T57" fmla="*/ 1159 h 2216"/>
                <a:gd name="T58" fmla="*/ 953 w 3307"/>
                <a:gd name="T59" fmla="*/ 1222 h 2216"/>
                <a:gd name="T60" fmla="*/ 1100 w 3307"/>
                <a:gd name="T61" fmla="*/ 1159 h 2216"/>
                <a:gd name="T62" fmla="*/ 1179 w 3307"/>
                <a:gd name="T63" fmla="*/ 1028 h 2216"/>
                <a:gd name="T64" fmla="*/ 1217 w 3307"/>
                <a:gd name="T65" fmla="*/ 968 h 2216"/>
                <a:gd name="T66" fmla="*/ 1245 w 3307"/>
                <a:gd name="T67" fmla="*/ 856 h 2216"/>
                <a:gd name="T68" fmla="*/ 1224 w 3307"/>
                <a:gd name="T69" fmla="*/ 819 h 2216"/>
                <a:gd name="T70" fmla="*/ 1226 w 3307"/>
                <a:gd name="T71" fmla="*/ 743 h 2216"/>
                <a:gd name="T72" fmla="*/ 1216 w 3307"/>
                <a:gd name="T73" fmla="*/ 612 h 2216"/>
                <a:gd name="T74" fmla="*/ 1176 w 3307"/>
                <a:gd name="T75" fmla="*/ 555 h 2216"/>
                <a:gd name="T76" fmla="*/ 1146 w 3307"/>
                <a:gd name="T77" fmla="*/ 543 h 2216"/>
                <a:gd name="T78" fmla="*/ 1124 w 3307"/>
                <a:gd name="T79" fmla="*/ 516 h 2216"/>
                <a:gd name="T80" fmla="*/ 1040 w 3307"/>
                <a:gd name="T81" fmla="*/ 462 h 2216"/>
                <a:gd name="T82" fmla="*/ 1018 w 3307"/>
                <a:gd name="T83" fmla="*/ 0 h 2216"/>
                <a:gd name="T84" fmla="*/ 1060 w 3307"/>
                <a:gd name="T85" fmla="*/ 176 h 2216"/>
                <a:gd name="T86" fmla="*/ 1203 w 3307"/>
                <a:gd name="T87" fmla="*/ 285 h 2216"/>
                <a:gd name="T88" fmla="*/ 2103 w 3307"/>
                <a:gd name="T89" fmla="*/ 285 h 2216"/>
                <a:gd name="T90" fmla="*/ 2247 w 3307"/>
                <a:gd name="T91" fmla="*/ 176 h 2216"/>
                <a:gd name="T92" fmla="*/ 2289 w 3307"/>
                <a:gd name="T93" fmla="*/ 0 h 2216"/>
                <a:gd name="T94" fmla="*/ 3106 w 3307"/>
                <a:gd name="T95" fmla="*/ 44 h 2216"/>
                <a:gd name="T96" fmla="*/ 3263 w 3307"/>
                <a:gd name="T97" fmla="*/ 202 h 2216"/>
                <a:gd name="T98" fmla="*/ 3307 w 3307"/>
                <a:gd name="T99" fmla="*/ 1836 h 2216"/>
                <a:gd name="T100" fmla="*/ 3240 w 3307"/>
                <a:gd name="T101" fmla="*/ 2053 h 2216"/>
                <a:gd name="T102" fmla="*/ 3065 w 3307"/>
                <a:gd name="T103" fmla="*/ 2190 h 2216"/>
                <a:gd name="T104" fmla="*/ 333 w 3307"/>
                <a:gd name="T105" fmla="*/ 2213 h 2216"/>
                <a:gd name="T106" fmla="*/ 128 w 3307"/>
                <a:gd name="T107" fmla="*/ 2120 h 2216"/>
                <a:gd name="T108" fmla="*/ 12 w 3307"/>
                <a:gd name="T109" fmla="*/ 1929 h 2216"/>
                <a:gd name="T110" fmla="*/ 12 w 3307"/>
                <a:gd name="T111" fmla="*/ 286 h 2216"/>
                <a:gd name="T112" fmla="*/ 128 w 3307"/>
                <a:gd name="T113" fmla="*/ 96 h 2216"/>
                <a:gd name="T114" fmla="*/ 333 w 3307"/>
                <a:gd name="T115" fmla="*/ 3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07" h="2216">
                  <a:moveTo>
                    <a:pt x="1825" y="1336"/>
                  </a:moveTo>
                  <a:lnTo>
                    <a:pt x="1825" y="1477"/>
                  </a:lnTo>
                  <a:lnTo>
                    <a:pt x="2935" y="1477"/>
                  </a:lnTo>
                  <a:lnTo>
                    <a:pt x="2935" y="1336"/>
                  </a:lnTo>
                  <a:lnTo>
                    <a:pt x="1825" y="1336"/>
                  </a:lnTo>
                  <a:close/>
                  <a:moveTo>
                    <a:pt x="762" y="1211"/>
                  </a:moveTo>
                  <a:lnTo>
                    <a:pt x="760" y="1212"/>
                  </a:lnTo>
                  <a:lnTo>
                    <a:pt x="753" y="1217"/>
                  </a:lnTo>
                  <a:lnTo>
                    <a:pt x="741" y="1224"/>
                  </a:lnTo>
                  <a:lnTo>
                    <a:pt x="725" y="1233"/>
                  </a:lnTo>
                  <a:lnTo>
                    <a:pt x="705" y="1244"/>
                  </a:lnTo>
                  <a:lnTo>
                    <a:pt x="681" y="1256"/>
                  </a:lnTo>
                  <a:lnTo>
                    <a:pt x="653" y="1270"/>
                  </a:lnTo>
                  <a:lnTo>
                    <a:pt x="621" y="1284"/>
                  </a:lnTo>
                  <a:lnTo>
                    <a:pt x="586" y="1300"/>
                  </a:lnTo>
                  <a:lnTo>
                    <a:pt x="546" y="1316"/>
                  </a:lnTo>
                  <a:lnTo>
                    <a:pt x="515" y="1330"/>
                  </a:lnTo>
                  <a:lnTo>
                    <a:pt x="488" y="1346"/>
                  </a:lnTo>
                  <a:lnTo>
                    <a:pt x="467" y="1365"/>
                  </a:lnTo>
                  <a:lnTo>
                    <a:pt x="449" y="1386"/>
                  </a:lnTo>
                  <a:lnTo>
                    <a:pt x="436" y="1411"/>
                  </a:lnTo>
                  <a:lnTo>
                    <a:pt x="425" y="1438"/>
                  </a:lnTo>
                  <a:lnTo>
                    <a:pt x="417" y="1468"/>
                  </a:lnTo>
                  <a:lnTo>
                    <a:pt x="412" y="1502"/>
                  </a:lnTo>
                  <a:lnTo>
                    <a:pt x="409" y="1539"/>
                  </a:lnTo>
                  <a:lnTo>
                    <a:pt x="406" y="1579"/>
                  </a:lnTo>
                  <a:lnTo>
                    <a:pt x="405" y="1622"/>
                  </a:lnTo>
                  <a:lnTo>
                    <a:pt x="405" y="1671"/>
                  </a:lnTo>
                  <a:lnTo>
                    <a:pt x="404" y="1721"/>
                  </a:lnTo>
                  <a:lnTo>
                    <a:pt x="1507" y="1721"/>
                  </a:lnTo>
                  <a:lnTo>
                    <a:pt x="1507" y="1674"/>
                  </a:lnTo>
                  <a:lnTo>
                    <a:pt x="1506" y="1629"/>
                  </a:lnTo>
                  <a:lnTo>
                    <a:pt x="1505" y="1588"/>
                  </a:lnTo>
                  <a:lnTo>
                    <a:pt x="1504" y="1550"/>
                  </a:lnTo>
                  <a:lnTo>
                    <a:pt x="1501" y="1515"/>
                  </a:lnTo>
                  <a:lnTo>
                    <a:pt x="1497" y="1482"/>
                  </a:lnTo>
                  <a:lnTo>
                    <a:pt x="1491" y="1453"/>
                  </a:lnTo>
                  <a:lnTo>
                    <a:pt x="1483" y="1426"/>
                  </a:lnTo>
                  <a:lnTo>
                    <a:pt x="1472" y="1402"/>
                  </a:lnTo>
                  <a:lnTo>
                    <a:pt x="1458" y="1380"/>
                  </a:lnTo>
                  <a:lnTo>
                    <a:pt x="1441" y="1360"/>
                  </a:lnTo>
                  <a:lnTo>
                    <a:pt x="1419" y="1343"/>
                  </a:lnTo>
                  <a:lnTo>
                    <a:pt x="1394" y="1329"/>
                  </a:lnTo>
                  <a:lnTo>
                    <a:pt x="1364" y="1316"/>
                  </a:lnTo>
                  <a:lnTo>
                    <a:pt x="1326" y="1300"/>
                  </a:lnTo>
                  <a:lnTo>
                    <a:pt x="1290" y="1284"/>
                  </a:lnTo>
                  <a:lnTo>
                    <a:pt x="1259" y="1270"/>
                  </a:lnTo>
                  <a:lnTo>
                    <a:pt x="1231" y="1256"/>
                  </a:lnTo>
                  <a:lnTo>
                    <a:pt x="1205" y="1244"/>
                  </a:lnTo>
                  <a:lnTo>
                    <a:pt x="1185" y="1233"/>
                  </a:lnTo>
                  <a:lnTo>
                    <a:pt x="1169" y="1224"/>
                  </a:lnTo>
                  <a:lnTo>
                    <a:pt x="1158" y="1217"/>
                  </a:lnTo>
                  <a:lnTo>
                    <a:pt x="1151" y="1212"/>
                  </a:lnTo>
                  <a:lnTo>
                    <a:pt x="1148" y="1211"/>
                  </a:lnTo>
                  <a:lnTo>
                    <a:pt x="1045" y="1540"/>
                  </a:lnTo>
                  <a:lnTo>
                    <a:pt x="1031" y="1584"/>
                  </a:lnTo>
                  <a:lnTo>
                    <a:pt x="983" y="1452"/>
                  </a:lnTo>
                  <a:lnTo>
                    <a:pt x="1001" y="1428"/>
                  </a:lnTo>
                  <a:lnTo>
                    <a:pt x="1013" y="1406"/>
                  </a:lnTo>
                  <a:lnTo>
                    <a:pt x="1022" y="1386"/>
                  </a:lnTo>
                  <a:lnTo>
                    <a:pt x="1027" y="1369"/>
                  </a:lnTo>
                  <a:lnTo>
                    <a:pt x="1029" y="1355"/>
                  </a:lnTo>
                  <a:lnTo>
                    <a:pt x="1028" y="1342"/>
                  </a:lnTo>
                  <a:lnTo>
                    <a:pt x="1025" y="1331"/>
                  </a:lnTo>
                  <a:lnTo>
                    <a:pt x="1021" y="1323"/>
                  </a:lnTo>
                  <a:lnTo>
                    <a:pt x="1014" y="1315"/>
                  </a:lnTo>
                  <a:lnTo>
                    <a:pt x="1007" y="1310"/>
                  </a:lnTo>
                  <a:lnTo>
                    <a:pt x="999" y="1305"/>
                  </a:lnTo>
                  <a:lnTo>
                    <a:pt x="989" y="1302"/>
                  </a:lnTo>
                  <a:lnTo>
                    <a:pt x="981" y="1299"/>
                  </a:lnTo>
                  <a:lnTo>
                    <a:pt x="973" y="1297"/>
                  </a:lnTo>
                  <a:lnTo>
                    <a:pt x="966" y="1296"/>
                  </a:lnTo>
                  <a:lnTo>
                    <a:pt x="960" y="1296"/>
                  </a:lnTo>
                  <a:lnTo>
                    <a:pt x="955" y="1296"/>
                  </a:lnTo>
                  <a:lnTo>
                    <a:pt x="951" y="1296"/>
                  </a:lnTo>
                  <a:lnTo>
                    <a:pt x="945" y="1296"/>
                  </a:lnTo>
                  <a:lnTo>
                    <a:pt x="937" y="1297"/>
                  </a:lnTo>
                  <a:lnTo>
                    <a:pt x="929" y="1298"/>
                  </a:lnTo>
                  <a:lnTo>
                    <a:pt x="921" y="1302"/>
                  </a:lnTo>
                  <a:lnTo>
                    <a:pt x="912" y="1305"/>
                  </a:lnTo>
                  <a:lnTo>
                    <a:pt x="904" y="1309"/>
                  </a:lnTo>
                  <a:lnTo>
                    <a:pt x="897" y="1315"/>
                  </a:lnTo>
                  <a:lnTo>
                    <a:pt x="891" y="1322"/>
                  </a:lnTo>
                  <a:lnTo>
                    <a:pt x="886" y="1331"/>
                  </a:lnTo>
                  <a:lnTo>
                    <a:pt x="883" y="1342"/>
                  </a:lnTo>
                  <a:lnTo>
                    <a:pt x="882" y="1354"/>
                  </a:lnTo>
                  <a:lnTo>
                    <a:pt x="884" y="1369"/>
                  </a:lnTo>
                  <a:lnTo>
                    <a:pt x="889" y="1386"/>
                  </a:lnTo>
                  <a:lnTo>
                    <a:pt x="898" y="1405"/>
                  </a:lnTo>
                  <a:lnTo>
                    <a:pt x="910" y="1428"/>
                  </a:lnTo>
                  <a:lnTo>
                    <a:pt x="927" y="1452"/>
                  </a:lnTo>
                  <a:lnTo>
                    <a:pt x="881" y="1584"/>
                  </a:lnTo>
                  <a:lnTo>
                    <a:pt x="867" y="1540"/>
                  </a:lnTo>
                  <a:lnTo>
                    <a:pt x="762" y="1211"/>
                  </a:lnTo>
                  <a:close/>
                  <a:moveTo>
                    <a:pt x="1825" y="1038"/>
                  </a:moveTo>
                  <a:lnTo>
                    <a:pt x="1825" y="1179"/>
                  </a:lnTo>
                  <a:lnTo>
                    <a:pt x="2935" y="1179"/>
                  </a:lnTo>
                  <a:lnTo>
                    <a:pt x="2935" y="1038"/>
                  </a:lnTo>
                  <a:lnTo>
                    <a:pt x="1825" y="1038"/>
                  </a:lnTo>
                  <a:close/>
                  <a:moveTo>
                    <a:pt x="1825" y="739"/>
                  </a:moveTo>
                  <a:lnTo>
                    <a:pt x="1825" y="880"/>
                  </a:lnTo>
                  <a:lnTo>
                    <a:pt x="2935" y="880"/>
                  </a:lnTo>
                  <a:lnTo>
                    <a:pt x="2935" y="739"/>
                  </a:lnTo>
                  <a:lnTo>
                    <a:pt x="1825" y="739"/>
                  </a:lnTo>
                  <a:close/>
                  <a:moveTo>
                    <a:pt x="965" y="449"/>
                  </a:moveTo>
                  <a:lnTo>
                    <a:pt x="936" y="450"/>
                  </a:lnTo>
                  <a:lnTo>
                    <a:pt x="908" y="453"/>
                  </a:lnTo>
                  <a:lnTo>
                    <a:pt x="881" y="461"/>
                  </a:lnTo>
                  <a:lnTo>
                    <a:pt x="849" y="475"/>
                  </a:lnTo>
                  <a:lnTo>
                    <a:pt x="820" y="492"/>
                  </a:lnTo>
                  <a:lnTo>
                    <a:pt x="797" y="508"/>
                  </a:lnTo>
                  <a:lnTo>
                    <a:pt x="776" y="525"/>
                  </a:lnTo>
                  <a:lnTo>
                    <a:pt x="755" y="545"/>
                  </a:lnTo>
                  <a:lnTo>
                    <a:pt x="738" y="565"/>
                  </a:lnTo>
                  <a:lnTo>
                    <a:pt x="722" y="587"/>
                  </a:lnTo>
                  <a:lnTo>
                    <a:pt x="708" y="611"/>
                  </a:lnTo>
                  <a:lnTo>
                    <a:pt x="696" y="637"/>
                  </a:lnTo>
                  <a:lnTo>
                    <a:pt x="688" y="665"/>
                  </a:lnTo>
                  <a:lnTo>
                    <a:pt x="683" y="693"/>
                  </a:lnTo>
                  <a:lnTo>
                    <a:pt x="681" y="722"/>
                  </a:lnTo>
                  <a:lnTo>
                    <a:pt x="683" y="751"/>
                  </a:lnTo>
                  <a:lnTo>
                    <a:pt x="688" y="782"/>
                  </a:lnTo>
                  <a:lnTo>
                    <a:pt x="698" y="818"/>
                  </a:lnTo>
                  <a:lnTo>
                    <a:pt x="692" y="818"/>
                  </a:lnTo>
                  <a:lnTo>
                    <a:pt x="685" y="819"/>
                  </a:lnTo>
                  <a:lnTo>
                    <a:pt x="679" y="822"/>
                  </a:lnTo>
                  <a:lnTo>
                    <a:pt x="673" y="827"/>
                  </a:lnTo>
                  <a:lnTo>
                    <a:pt x="668" y="834"/>
                  </a:lnTo>
                  <a:lnTo>
                    <a:pt x="665" y="843"/>
                  </a:lnTo>
                  <a:lnTo>
                    <a:pt x="663" y="856"/>
                  </a:lnTo>
                  <a:lnTo>
                    <a:pt x="664" y="872"/>
                  </a:lnTo>
                  <a:lnTo>
                    <a:pt x="667" y="892"/>
                  </a:lnTo>
                  <a:lnTo>
                    <a:pt x="672" y="916"/>
                  </a:lnTo>
                  <a:lnTo>
                    <a:pt x="681" y="946"/>
                  </a:lnTo>
                  <a:lnTo>
                    <a:pt x="690" y="968"/>
                  </a:lnTo>
                  <a:lnTo>
                    <a:pt x="698" y="983"/>
                  </a:lnTo>
                  <a:lnTo>
                    <a:pt x="706" y="993"/>
                  </a:lnTo>
                  <a:lnTo>
                    <a:pt x="714" y="999"/>
                  </a:lnTo>
                  <a:lnTo>
                    <a:pt x="720" y="1001"/>
                  </a:lnTo>
                  <a:lnTo>
                    <a:pt x="726" y="1028"/>
                  </a:lnTo>
                  <a:lnTo>
                    <a:pt x="735" y="1055"/>
                  </a:lnTo>
                  <a:lnTo>
                    <a:pt x="748" y="1082"/>
                  </a:lnTo>
                  <a:lnTo>
                    <a:pt x="764" y="1109"/>
                  </a:lnTo>
                  <a:lnTo>
                    <a:pt x="784" y="1135"/>
                  </a:lnTo>
                  <a:lnTo>
                    <a:pt x="806" y="1159"/>
                  </a:lnTo>
                  <a:lnTo>
                    <a:pt x="831" y="1180"/>
                  </a:lnTo>
                  <a:lnTo>
                    <a:pt x="859" y="1197"/>
                  </a:lnTo>
                  <a:lnTo>
                    <a:pt x="891" y="1211"/>
                  </a:lnTo>
                  <a:lnTo>
                    <a:pt x="922" y="1219"/>
                  </a:lnTo>
                  <a:lnTo>
                    <a:pt x="953" y="1222"/>
                  </a:lnTo>
                  <a:lnTo>
                    <a:pt x="985" y="1219"/>
                  </a:lnTo>
                  <a:lnTo>
                    <a:pt x="1016" y="1211"/>
                  </a:lnTo>
                  <a:lnTo>
                    <a:pt x="1047" y="1197"/>
                  </a:lnTo>
                  <a:lnTo>
                    <a:pt x="1075" y="1180"/>
                  </a:lnTo>
                  <a:lnTo>
                    <a:pt x="1100" y="1159"/>
                  </a:lnTo>
                  <a:lnTo>
                    <a:pt x="1122" y="1135"/>
                  </a:lnTo>
                  <a:lnTo>
                    <a:pt x="1141" y="1109"/>
                  </a:lnTo>
                  <a:lnTo>
                    <a:pt x="1157" y="1083"/>
                  </a:lnTo>
                  <a:lnTo>
                    <a:pt x="1170" y="1055"/>
                  </a:lnTo>
                  <a:lnTo>
                    <a:pt x="1179" y="1028"/>
                  </a:lnTo>
                  <a:lnTo>
                    <a:pt x="1185" y="1002"/>
                  </a:lnTo>
                  <a:lnTo>
                    <a:pt x="1192" y="1000"/>
                  </a:lnTo>
                  <a:lnTo>
                    <a:pt x="1199" y="994"/>
                  </a:lnTo>
                  <a:lnTo>
                    <a:pt x="1207" y="984"/>
                  </a:lnTo>
                  <a:lnTo>
                    <a:pt x="1217" y="968"/>
                  </a:lnTo>
                  <a:lnTo>
                    <a:pt x="1226" y="947"/>
                  </a:lnTo>
                  <a:lnTo>
                    <a:pt x="1235" y="917"/>
                  </a:lnTo>
                  <a:lnTo>
                    <a:pt x="1241" y="893"/>
                  </a:lnTo>
                  <a:lnTo>
                    <a:pt x="1244" y="872"/>
                  </a:lnTo>
                  <a:lnTo>
                    <a:pt x="1245" y="856"/>
                  </a:lnTo>
                  <a:lnTo>
                    <a:pt x="1243" y="843"/>
                  </a:lnTo>
                  <a:lnTo>
                    <a:pt x="1240" y="833"/>
                  </a:lnTo>
                  <a:lnTo>
                    <a:pt x="1236" y="826"/>
                  </a:lnTo>
                  <a:lnTo>
                    <a:pt x="1230" y="821"/>
                  </a:lnTo>
                  <a:lnTo>
                    <a:pt x="1224" y="819"/>
                  </a:lnTo>
                  <a:lnTo>
                    <a:pt x="1217" y="818"/>
                  </a:lnTo>
                  <a:lnTo>
                    <a:pt x="1209" y="818"/>
                  </a:lnTo>
                  <a:lnTo>
                    <a:pt x="1216" y="800"/>
                  </a:lnTo>
                  <a:lnTo>
                    <a:pt x="1221" y="781"/>
                  </a:lnTo>
                  <a:lnTo>
                    <a:pt x="1226" y="743"/>
                  </a:lnTo>
                  <a:lnTo>
                    <a:pt x="1228" y="709"/>
                  </a:lnTo>
                  <a:lnTo>
                    <a:pt x="1228" y="679"/>
                  </a:lnTo>
                  <a:lnTo>
                    <a:pt x="1226" y="653"/>
                  </a:lnTo>
                  <a:lnTo>
                    <a:pt x="1222" y="631"/>
                  </a:lnTo>
                  <a:lnTo>
                    <a:pt x="1216" y="612"/>
                  </a:lnTo>
                  <a:lnTo>
                    <a:pt x="1208" y="595"/>
                  </a:lnTo>
                  <a:lnTo>
                    <a:pt x="1201" y="582"/>
                  </a:lnTo>
                  <a:lnTo>
                    <a:pt x="1192" y="571"/>
                  </a:lnTo>
                  <a:lnTo>
                    <a:pt x="1184" y="562"/>
                  </a:lnTo>
                  <a:lnTo>
                    <a:pt x="1176" y="555"/>
                  </a:lnTo>
                  <a:lnTo>
                    <a:pt x="1168" y="550"/>
                  </a:lnTo>
                  <a:lnTo>
                    <a:pt x="1160" y="547"/>
                  </a:lnTo>
                  <a:lnTo>
                    <a:pt x="1154" y="544"/>
                  </a:lnTo>
                  <a:lnTo>
                    <a:pt x="1149" y="543"/>
                  </a:lnTo>
                  <a:lnTo>
                    <a:pt x="1146" y="543"/>
                  </a:lnTo>
                  <a:lnTo>
                    <a:pt x="1145" y="543"/>
                  </a:lnTo>
                  <a:lnTo>
                    <a:pt x="1144" y="541"/>
                  </a:lnTo>
                  <a:lnTo>
                    <a:pt x="1140" y="535"/>
                  </a:lnTo>
                  <a:lnTo>
                    <a:pt x="1134" y="526"/>
                  </a:lnTo>
                  <a:lnTo>
                    <a:pt x="1124" y="516"/>
                  </a:lnTo>
                  <a:lnTo>
                    <a:pt x="1112" y="504"/>
                  </a:lnTo>
                  <a:lnTo>
                    <a:pt x="1096" y="492"/>
                  </a:lnTo>
                  <a:lnTo>
                    <a:pt x="1077" y="479"/>
                  </a:lnTo>
                  <a:lnTo>
                    <a:pt x="1060" y="470"/>
                  </a:lnTo>
                  <a:lnTo>
                    <a:pt x="1040" y="462"/>
                  </a:lnTo>
                  <a:lnTo>
                    <a:pt x="1018" y="455"/>
                  </a:lnTo>
                  <a:lnTo>
                    <a:pt x="992" y="451"/>
                  </a:lnTo>
                  <a:lnTo>
                    <a:pt x="965" y="449"/>
                  </a:lnTo>
                  <a:close/>
                  <a:moveTo>
                    <a:pt x="380" y="0"/>
                  </a:moveTo>
                  <a:lnTo>
                    <a:pt x="1018" y="0"/>
                  </a:lnTo>
                  <a:lnTo>
                    <a:pt x="1018" y="34"/>
                  </a:lnTo>
                  <a:lnTo>
                    <a:pt x="1021" y="73"/>
                  </a:lnTo>
                  <a:lnTo>
                    <a:pt x="1029" y="110"/>
                  </a:lnTo>
                  <a:lnTo>
                    <a:pt x="1042" y="144"/>
                  </a:lnTo>
                  <a:lnTo>
                    <a:pt x="1060" y="176"/>
                  </a:lnTo>
                  <a:lnTo>
                    <a:pt x="1082" y="206"/>
                  </a:lnTo>
                  <a:lnTo>
                    <a:pt x="1108" y="232"/>
                  </a:lnTo>
                  <a:lnTo>
                    <a:pt x="1137" y="254"/>
                  </a:lnTo>
                  <a:lnTo>
                    <a:pt x="1169" y="272"/>
                  </a:lnTo>
                  <a:lnTo>
                    <a:pt x="1203" y="285"/>
                  </a:lnTo>
                  <a:lnTo>
                    <a:pt x="1241" y="293"/>
                  </a:lnTo>
                  <a:lnTo>
                    <a:pt x="1280" y="296"/>
                  </a:lnTo>
                  <a:lnTo>
                    <a:pt x="2027" y="296"/>
                  </a:lnTo>
                  <a:lnTo>
                    <a:pt x="2065" y="293"/>
                  </a:lnTo>
                  <a:lnTo>
                    <a:pt x="2103" y="285"/>
                  </a:lnTo>
                  <a:lnTo>
                    <a:pt x="2138" y="272"/>
                  </a:lnTo>
                  <a:lnTo>
                    <a:pt x="2170" y="254"/>
                  </a:lnTo>
                  <a:lnTo>
                    <a:pt x="2199" y="232"/>
                  </a:lnTo>
                  <a:lnTo>
                    <a:pt x="2225" y="206"/>
                  </a:lnTo>
                  <a:lnTo>
                    <a:pt x="2247" y="176"/>
                  </a:lnTo>
                  <a:lnTo>
                    <a:pt x="2264" y="144"/>
                  </a:lnTo>
                  <a:lnTo>
                    <a:pt x="2278" y="110"/>
                  </a:lnTo>
                  <a:lnTo>
                    <a:pt x="2286" y="73"/>
                  </a:lnTo>
                  <a:lnTo>
                    <a:pt x="2289" y="34"/>
                  </a:lnTo>
                  <a:lnTo>
                    <a:pt x="2289" y="0"/>
                  </a:lnTo>
                  <a:lnTo>
                    <a:pt x="2926" y="0"/>
                  </a:lnTo>
                  <a:lnTo>
                    <a:pt x="2974" y="3"/>
                  </a:lnTo>
                  <a:lnTo>
                    <a:pt x="3021" y="12"/>
                  </a:lnTo>
                  <a:lnTo>
                    <a:pt x="3064" y="26"/>
                  </a:lnTo>
                  <a:lnTo>
                    <a:pt x="3106" y="44"/>
                  </a:lnTo>
                  <a:lnTo>
                    <a:pt x="3144" y="68"/>
                  </a:lnTo>
                  <a:lnTo>
                    <a:pt x="3179" y="96"/>
                  </a:lnTo>
                  <a:lnTo>
                    <a:pt x="3212" y="127"/>
                  </a:lnTo>
                  <a:lnTo>
                    <a:pt x="3239" y="162"/>
                  </a:lnTo>
                  <a:lnTo>
                    <a:pt x="3263" y="202"/>
                  </a:lnTo>
                  <a:lnTo>
                    <a:pt x="3282" y="243"/>
                  </a:lnTo>
                  <a:lnTo>
                    <a:pt x="3296" y="286"/>
                  </a:lnTo>
                  <a:lnTo>
                    <a:pt x="3304" y="332"/>
                  </a:lnTo>
                  <a:lnTo>
                    <a:pt x="3307" y="379"/>
                  </a:lnTo>
                  <a:lnTo>
                    <a:pt x="3307" y="1836"/>
                  </a:lnTo>
                  <a:lnTo>
                    <a:pt x="3304" y="1884"/>
                  </a:lnTo>
                  <a:lnTo>
                    <a:pt x="3296" y="1929"/>
                  </a:lnTo>
                  <a:lnTo>
                    <a:pt x="3282" y="1973"/>
                  </a:lnTo>
                  <a:lnTo>
                    <a:pt x="3263" y="2014"/>
                  </a:lnTo>
                  <a:lnTo>
                    <a:pt x="3240" y="2053"/>
                  </a:lnTo>
                  <a:lnTo>
                    <a:pt x="3212" y="2089"/>
                  </a:lnTo>
                  <a:lnTo>
                    <a:pt x="3179" y="2120"/>
                  </a:lnTo>
                  <a:lnTo>
                    <a:pt x="3144" y="2148"/>
                  </a:lnTo>
                  <a:lnTo>
                    <a:pt x="3106" y="2171"/>
                  </a:lnTo>
                  <a:lnTo>
                    <a:pt x="3065" y="2190"/>
                  </a:lnTo>
                  <a:lnTo>
                    <a:pt x="3021" y="2204"/>
                  </a:lnTo>
                  <a:lnTo>
                    <a:pt x="2975" y="2213"/>
                  </a:lnTo>
                  <a:lnTo>
                    <a:pt x="2927" y="2216"/>
                  </a:lnTo>
                  <a:lnTo>
                    <a:pt x="380" y="2216"/>
                  </a:lnTo>
                  <a:lnTo>
                    <a:pt x="333" y="2213"/>
                  </a:lnTo>
                  <a:lnTo>
                    <a:pt x="286" y="2204"/>
                  </a:lnTo>
                  <a:lnTo>
                    <a:pt x="242" y="2190"/>
                  </a:lnTo>
                  <a:lnTo>
                    <a:pt x="201" y="2171"/>
                  </a:lnTo>
                  <a:lnTo>
                    <a:pt x="163" y="2148"/>
                  </a:lnTo>
                  <a:lnTo>
                    <a:pt x="128" y="2120"/>
                  </a:lnTo>
                  <a:lnTo>
                    <a:pt x="95" y="2089"/>
                  </a:lnTo>
                  <a:lnTo>
                    <a:pt x="68" y="2053"/>
                  </a:lnTo>
                  <a:lnTo>
                    <a:pt x="44" y="2014"/>
                  </a:lnTo>
                  <a:lnTo>
                    <a:pt x="25" y="1973"/>
                  </a:lnTo>
                  <a:lnTo>
                    <a:pt x="12" y="1929"/>
                  </a:lnTo>
                  <a:lnTo>
                    <a:pt x="3" y="1884"/>
                  </a:lnTo>
                  <a:lnTo>
                    <a:pt x="0" y="1836"/>
                  </a:lnTo>
                  <a:lnTo>
                    <a:pt x="0" y="379"/>
                  </a:lnTo>
                  <a:lnTo>
                    <a:pt x="3" y="332"/>
                  </a:lnTo>
                  <a:lnTo>
                    <a:pt x="12" y="286"/>
                  </a:lnTo>
                  <a:lnTo>
                    <a:pt x="25" y="243"/>
                  </a:lnTo>
                  <a:lnTo>
                    <a:pt x="44" y="202"/>
                  </a:lnTo>
                  <a:lnTo>
                    <a:pt x="68" y="162"/>
                  </a:lnTo>
                  <a:lnTo>
                    <a:pt x="95" y="127"/>
                  </a:lnTo>
                  <a:lnTo>
                    <a:pt x="128" y="96"/>
                  </a:lnTo>
                  <a:lnTo>
                    <a:pt x="163" y="68"/>
                  </a:lnTo>
                  <a:lnTo>
                    <a:pt x="201" y="44"/>
                  </a:lnTo>
                  <a:lnTo>
                    <a:pt x="242" y="26"/>
                  </a:lnTo>
                  <a:lnTo>
                    <a:pt x="286" y="12"/>
                  </a:lnTo>
                  <a:lnTo>
                    <a:pt x="333" y="3"/>
                  </a:lnTo>
                  <a:lnTo>
                    <a:pt x="3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6" name="Freeform 340"/>
            <p:cNvSpPr>
              <a:spLocks/>
            </p:cNvSpPr>
            <p:nvPr/>
          </p:nvSpPr>
          <p:spPr bwMode="auto">
            <a:xfrm>
              <a:off x="1204913" y="2128838"/>
              <a:ext cx="95250" cy="49213"/>
            </a:xfrm>
            <a:custGeom>
              <a:avLst/>
              <a:gdLst>
                <a:gd name="T0" fmla="*/ 281 w 1018"/>
                <a:gd name="T1" fmla="*/ 0 h 523"/>
                <a:gd name="T2" fmla="*/ 737 w 1018"/>
                <a:gd name="T3" fmla="*/ 0 h 523"/>
                <a:gd name="T4" fmla="*/ 760 w 1018"/>
                <a:gd name="T5" fmla="*/ 3 h 523"/>
                <a:gd name="T6" fmla="*/ 782 w 1018"/>
                <a:gd name="T7" fmla="*/ 10 h 523"/>
                <a:gd name="T8" fmla="*/ 801 w 1018"/>
                <a:gd name="T9" fmla="*/ 23 h 523"/>
                <a:gd name="T10" fmla="*/ 817 w 1018"/>
                <a:gd name="T11" fmla="*/ 39 h 523"/>
                <a:gd name="T12" fmla="*/ 829 w 1018"/>
                <a:gd name="T13" fmla="*/ 58 h 523"/>
                <a:gd name="T14" fmla="*/ 837 w 1018"/>
                <a:gd name="T15" fmla="*/ 80 h 523"/>
                <a:gd name="T16" fmla="*/ 840 w 1018"/>
                <a:gd name="T17" fmla="*/ 103 h 523"/>
                <a:gd name="T18" fmla="*/ 840 w 1018"/>
                <a:gd name="T19" fmla="*/ 160 h 523"/>
                <a:gd name="T20" fmla="*/ 882 w 1018"/>
                <a:gd name="T21" fmla="*/ 160 h 523"/>
                <a:gd name="T22" fmla="*/ 909 w 1018"/>
                <a:gd name="T23" fmla="*/ 163 h 523"/>
                <a:gd name="T24" fmla="*/ 935 w 1018"/>
                <a:gd name="T25" fmla="*/ 171 h 523"/>
                <a:gd name="T26" fmla="*/ 959 w 1018"/>
                <a:gd name="T27" fmla="*/ 184 h 523"/>
                <a:gd name="T28" fmla="*/ 979 w 1018"/>
                <a:gd name="T29" fmla="*/ 201 h 523"/>
                <a:gd name="T30" fmla="*/ 995 w 1018"/>
                <a:gd name="T31" fmla="*/ 221 h 523"/>
                <a:gd name="T32" fmla="*/ 1008 w 1018"/>
                <a:gd name="T33" fmla="*/ 244 h 523"/>
                <a:gd name="T34" fmla="*/ 1016 w 1018"/>
                <a:gd name="T35" fmla="*/ 269 h 523"/>
                <a:gd name="T36" fmla="*/ 1018 w 1018"/>
                <a:gd name="T37" fmla="*/ 296 h 523"/>
                <a:gd name="T38" fmla="*/ 1018 w 1018"/>
                <a:gd name="T39" fmla="*/ 388 h 523"/>
                <a:gd name="T40" fmla="*/ 1016 w 1018"/>
                <a:gd name="T41" fmla="*/ 416 h 523"/>
                <a:gd name="T42" fmla="*/ 1008 w 1018"/>
                <a:gd name="T43" fmla="*/ 441 h 523"/>
                <a:gd name="T44" fmla="*/ 995 w 1018"/>
                <a:gd name="T45" fmla="*/ 464 h 523"/>
                <a:gd name="T46" fmla="*/ 979 w 1018"/>
                <a:gd name="T47" fmla="*/ 484 h 523"/>
                <a:gd name="T48" fmla="*/ 959 w 1018"/>
                <a:gd name="T49" fmla="*/ 500 h 523"/>
                <a:gd name="T50" fmla="*/ 935 w 1018"/>
                <a:gd name="T51" fmla="*/ 513 h 523"/>
                <a:gd name="T52" fmla="*/ 909 w 1018"/>
                <a:gd name="T53" fmla="*/ 521 h 523"/>
                <a:gd name="T54" fmla="*/ 882 w 1018"/>
                <a:gd name="T55" fmla="*/ 523 h 523"/>
                <a:gd name="T56" fmla="*/ 136 w 1018"/>
                <a:gd name="T57" fmla="*/ 523 h 523"/>
                <a:gd name="T58" fmla="*/ 108 w 1018"/>
                <a:gd name="T59" fmla="*/ 521 h 523"/>
                <a:gd name="T60" fmla="*/ 83 w 1018"/>
                <a:gd name="T61" fmla="*/ 513 h 523"/>
                <a:gd name="T62" fmla="*/ 59 w 1018"/>
                <a:gd name="T63" fmla="*/ 500 h 523"/>
                <a:gd name="T64" fmla="*/ 39 w 1018"/>
                <a:gd name="T65" fmla="*/ 484 h 523"/>
                <a:gd name="T66" fmla="*/ 23 w 1018"/>
                <a:gd name="T67" fmla="*/ 464 h 523"/>
                <a:gd name="T68" fmla="*/ 10 w 1018"/>
                <a:gd name="T69" fmla="*/ 441 h 523"/>
                <a:gd name="T70" fmla="*/ 2 w 1018"/>
                <a:gd name="T71" fmla="*/ 416 h 523"/>
                <a:gd name="T72" fmla="*/ 0 w 1018"/>
                <a:gd name="T73" fmla="*/ 388 h 523"/>
                <a:gd name="T74" fmla="*/ 0 w 1018"/>
                <a:gd name="T75" fmla="*/ 296 h 523"/>
                <a:gd name="T76" fmla="*/ 2 w 1018"/>
                <a:gd name="T77" fmla="*/ 269 h 523"/>
                <a:gd name="T78" fmla="*/ 10 w 1018"/>
                <a:gd name="T79" fmla="*/ 244 h 523"/>
                <a:gd name="T80" fmla="*/ 23 w 1018"/>
                <a:gd name="T81" fmla="*/ 221 h 523"/>
                <a:gd name="T82" fmla="*/ 39 w 1018"/>
                <a:gd name="T83" fmla="*/ 201 h 523"/>
                <a:gd name="T84" fmla="*/ 59 w 1018"/>
                <a:gd name="T85" fmla="*/ 184 h 523"/>
                <a:gd name="T86" fmla="*/ 83 w 1018"/>
                <a:gd name="T87" fmla="*/ 171 h 523"/>
                <a:gd name="T88" fmla="*/ 108 w 1018"/>
                <a:gd name="T89" fmla="*/ 163 h 523"/>
                <a:gd name="T90" fmla="*/ 136 w 1018"/>
                <a:gd name="T91" fmla="*/ 160 h 523"/>
                <a:gd name="T92" fmla="*/ 178 w 1018"/>
                <a:gd name="T93" fmla="*/ 160 h 523"/>
                <a:gd name="T94" fmla="*/ 178 w 1018"/>
                <a:gd name="T95" fmla="*/ 103 h 523"/>
                <a:gd name="T96" fmla="*/ 181 w 1018"/>
                <a:gd name="T97" fmla="*/ 80 h 523"/>
                <a:gd name="T98" fmla="*/ 188 w 1018"/>
                <a:gd name="T99" fmla="*/ 58 h 523"/>
                <a:gd name="T100" fmla="*/ 201 w 1018"/>
                <a:gd name="T101" fmla="*/ 39 h 523"/>
                <a:gd name="T102" fmla="*/ 217 w 1018"/>
                <a:gd name="T103" fmla="*/ 23 h 523"/>
                <a:gd name="T104" fmla="*/ 236 w 1018"/>
                <a:gd name="T105" fmla="*/ 10 h 523"/>
                <a:gd name="T106" fmla="*/ 258 w 1018"/>
                <a:gd name="T107" fmla="*/ 3 h 523"/>
                <a:gd name="T108" fmla="*/ 281 w 1018"/>
                <a:gd name="T109" fmla="*/ 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18" h="523">
                  <a:moveTo>
                    <a:pt x="281" y="0"/>
                  </a:moveTo>
                  <a:lnTo>
                    <a:pt x="737" y="0"/>
                  </a:lnTo>
                  <a:lnTo>
                    <a:pt x="760" y="3"/>
                  </a:lnTo>
                  <a:lnTo>
                    <a:pt x="782" y="10"/>
                  </a:lnTo>
                  <a:lnTo>
                    <a:pt x="801" y="23"/>
                  </a:lnTo>
                  <a:lnTo>
                    <a:pt x="817" y="39"/>
                  </a:lnTo>
                  <a:lnTo>
                    <a:pt x="829" y="58"/>
                  </a:lnTo>
                  <a:lnTo>
                    <a:pt x="837" y="80"/>
                  </a:lnTo>
                  <a:lnTo>
                    <a:pt x="840" y="103"/>
                  </a:lnTo>
                  <a:lnTo>
                    <a:pt x="840" y="160"/>
                  </a:lnTo>
                  <a:lnTo>
                    <a:pt x="882" y="160"/>
                  </a:lnTo>
                  <a:lnTo>
                    <a:pt x="909" y="163"/>
                  </a:lnTo>
                  <a:lnTo>
                    <a:pt x="935" y="171"/>
                  </a:lnTo>
                  <a:lnTo>
                    <a:pt x="959" y="184"/>
                  </a:lnTo>
                  <a:lnTo>
                    <a:pt x="979" y="201"/>
                  </a:lnTo>
                  <a:lnTo>
                    <a:pt x="995" y="221"/>
                  </a:lnTo>
                  <a:lnTo>
                    <a:pt x="1008" y="244"/>
                  </a:lnTo>
                  <a:lnTo>
                    <a:pt x="1016" y="269"/>
                  </a:lnTo>
                  <a:lnTo>
                    <a:pt x="1018" y="296"/>
                  </a:lnTo>
                  <a:lnTo>
                    <a:pt x="1018" y="388"/>
                  </a:lnTo>
                  <a:lnTo>
                    <a:pt x="1016" y="416"/>
                  </a:lnTo>
                  <a:lnTo>
                    <a:pt x="1008" y="441"/>
                  </a:lnTo>
                  <a:lnTo>
                    <a:pt x="995" y="464"/>
                  </a:lnTo>
                  <a:lnTo>
                    <a:pt x="979" y="484"/>
                  </a:lnTo>
                  <a:lnTo>
                    <a:pt x="959" y="500"/>
                  </a:lnTo>
                  <a:lnTo>
                    <a:pt x="935" y="513"/>
                  </a:lnTo>
                  <a:lnTo>
                    <a:pt x="909" y="521"/>
                  </a:lnTo>
                  <a:lnTo>
                    <a:pt x="882" y="523"/>
                  </a:lnTo>
                  <a:lnTo>
                    <a:pt x="136" y="523"/>
                  </a:lnTo>
                  <a:lnTo>
                    <a:pt x="108" y="521"/>
                  </a:lnTo>
                  <a:lnTo>
                    <a:pt x="83" y="513"/>
                  </a:lnTo>
                  <a:lnTo>
                    <a:pt x="59" y="500"/>
                  </a:lnTo>
                  <a:lnTo>
                    <a:pt x="39" y="484"/>
                  </a:lnTo>
                  <a:lnTo>
                    <a:pt x="23" y="464"/>
                  </a:lnTo>
                  <a:lnTo>
                    <a:pt x="10" y="441"/>
                  </a:lnTo>
                  <a:lnTo>
                    <a:pt x="2" y="416"/>
                  </a:lnTo>
                  <a:lnTo>
                    <a:pt x="0" y="388"/>
                  </a:lnTo>
                  <a:lnTo>
                    <a:pt x="0" y="296"/>
                  </a:lnTo>
                  <a:lnTo>
                    <a:pt x="2" y="269"/>
                  </a:lnTo>
                  <a:lnTo>
                    <a:pt x="10" y="244"/>
                  </a:lnTo>
                  <a:lnTo>
                    <a:pt x="23" y="221"/>
                  </a:lnTo>
                  <a:lnTo>
                    <a:pt x="39" y="201"/>
                  </a:lnTo>
                  <a:lnTo>
                    <a:pt x="59" y="184"/>
                  </a:lnTo>
                  <a:lnTo>
                    <a:pt x="83" y="171"/>
                  </a:lnTo>
                  <a:lnTo>
                    <a:pt x="108" y="163"/>
                  </a:lnTo>
                  <a:lnTo>
                    <a:pt x="136" y="160"/>
                  </a:lnTo>
                  <a:lnTo>
                    <a:pt x="178" y="160"/>
                  </a:lnTo>
                  <a:lnTo>
                    <a:pt x="178" y="103"/>
                  </a:lnTo>
                  <a:lnTo>
                    <a:pt x="181" y="80"/>
                  </a:lnTo>
                  <a:lnTo>
                    <a:pt x="188" y="58"/>
                  </a:lnTo>
                  <a:lnTo>
                    <a:pt x="201" y="39"/>
                  </a:lnTo>
                  <a:lnTo>
                    <a:pt x="217" y="23"/>
                  </a:lnTo>
                  <a:lnTo>
                    <a:pt x="236" y="10"/>
                  </a:lnTo>
                  <a:lnTo>
                    <a:pt x="258" y="3"/>
                  </a:lnTo>
                  <a:lnTo>
                    <a:pt x="2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23" name="Group 1722"/>
          <p:cNvGrpSpPr/>
          <p:nvPr/>
        </p:nvGrpSpPr>
        <p:grpSpPr>
          <a:xfrm>
            <a:off x="1466156" y="2057043"/>
            <a:ext cx="204788" cy="233363"/>
            <a:chOff x="1871663" y="2093913"/>
            <a:chExt cx="273051" cy="311150"/>
          </a:xfrm>
          <a:solidFill>
            <a:schemeClr val="tx1">
              <a:lumMod val="65000"/>
              <a:lumOff val="35000"/>
            </a:schemeClr>
          </a:solidFill>
        </p:grpSpPr>
        <p:sp>
          <p:nvSpPr>
            <p:cNvPr id="530" name="Freeform 345"/>
            <p:cNvSpPr>
              <a:spLocks/>
            </p:cNvSpPr>
            <p:nvPr/>
          </p:nvSpPr>
          <p:spPr bwMode="auto">
            <a:xfrm>
              <a:off x="1976438" y="2254251"/>
              <a:ext cx="63500" cy="31750"/>
            </a:xfrm>
            <a:custGeom>
              <a:avLst/>
              <a:gdLst>
                <a:gd name="T0" fmla="*/ 287 w 689"/>
                <a:gd name="T1" fmla="*/ 208 h 329"/>
                <a:gd name="T2" fmla="*/ 325 w 689"/>
                <a:gd name="T3" fmla="*/ 153 h 329"/>
                <a:gd name="T4" fmla="*/ 304 w 689"/>
                <a:gd name="T5" fmla="*/ 117 h 329"/>
                <a:gd name="T6" fmla="*/ 297 w 689"/>
                <a:gd name="T7" fmla="*/ 91 h 329"/>
                <a:gd name="T8" fmla="*/ 300 w 689"/>
                <a:gd name="T9" fmla="*/ 73 h 329"/>
                <a:gd name="T10" fmla="*/ 310 w 689"/>
                <a:gd name="T11" fmla="*/ 62 h 329"/>
                <a:gd name="T12" fmla="*/ 323 w 689"/>
                <a:gd name="T13" fmla="*/ 56 h 329"/>
                <a:gd name="T14" fmla="*/ 335 w 689"/>
                <a:gd name="T15" fmla="*/ 54 h 329"/>
                <a:gd name="T16" fmla="*/ 343 w 689"/>
                <a:gd name="T17" fmla="*/ 54 h 329"/>
                <a:gd name="T18" fmla="*/ 346 w 689"/>
                <a:gd name="T19" fmla="*/ 54 h 329"/>
                <a:gd name="T20" fmla="*/ 354 w 689"/>
                <a:gd name="T21" fmla="*/ 54 h 329"/>
                <a:gd name="T22" fmla="*/ 366 w 689"/>
                <a:gd name="T23" fmla="*/ 56 h 329"/>
                <a:gd name="T24" fmla="*/ 379 w 689"/>
                <a:gd name="T25" fmla="*/ 62 h 329"/>
                <a:gd name="T26" fmla="*/ 389 w 689"/>
                <a:gd name="T27" fmla="*/ 73 h 329"/>
                <a:gd name="T28" fmla="*/ 393 w 689"/>
                <a:gd name="T29" fmla="*/ 91 h 329"/>
                <a:gd name="T30" fmla="*/ 386 w 689"/>
                <a:gd name="T31" fmla="*/ 117 h 329"/>
                <a:gd name="T32" fmla="*/ 365 w 689"/>
                <a:gd name="T33" fmla="*/ 153 h 329"/>
                <a:gd name="T34" fmla="*/ 402 w 689"/>
                <a:gd name="T35" fmla="*/ 208 h 329"/>
                <a:gd name="T36" fmla="*/ 412 w 689"/>
                <a:gd name="T37" fmla="*/ 175 h 329"/>
                <a:gd name="T38" fmla="*/ 469 w 689"/>
                <a:gd name="T39" fmla="*/ 2 h 329"/>
                <a:gd name="T40" fmla="*/ 485 w 689"/>
                <a:gd name="T41" fmla="*/ 12 h 329"/>
                <a:gd name="T42" fmla="*/ 514 w 689"/>
                <a:gd name="T43" fmla="*/ 28 h 329"/>
                <a:gd name="T44" fmla="*/ 552 w 689"/>
                <a:gd name="T45" fmla="*/ 47 h 329"/>
                <a:gd name="T46" fmla="*/ 599 w 689"/>
                <a:gd name="T47" fmla="*/ 64 h 329"/>
                <a:gd name="T48" fmla="*/ 642 w 689"/>
                <a:gd name="T49" fmla="*/ 78 h 329"/>
                <a:gd name="T50" fmla="*/ 667 w 689"/>
                <a:gd name="T51" fmla="*/ 97 h 329"/>
                <a:gd name="T52" fmla="*/ 682 w 689"/>
                <a:gd name="T53" fmla="*/ 124 h 329"/>
                <a:gd name="T54" fmla="*/ 689 w 689"/>
                <a:gd name="T55" fmla="*/ 152 h 329"/>
                <a:gd name="T56" fmla="*/ 631 w 689"/>
                <a:gd name="T57" fmla="*/ 218 h 329"/>
                <a:gd name="T58" fmla="*/ 561 w 689"/>
                <a:gd name="T59" fmla="*/ 269 h 329"/>
                <a:gd name="T60" fmla="*/ 482 w 689"/>
                <a:gd name="T61" fmla="*/ 307 h 329"/>
                <a:gd name="T62" fmla="*/ 392 w 689"/>
                <a:gd name="T63" fmla="*/ 327 h 329"/>
                <a:gd name="T64" fmla="*/ 297 w 689"/>
                <a:gd name="T65" fmla="*/ 327 h 329"/>
                <a:gd name="T66" fmla="*/ 210 w 689"/>
                <a:gd name="T67" fmla="*/ 308 h 329"/>
                <a:gd name="T68" fmla="*/ 130 w 689"/>
                <a:gd name="T69" fmla="*/ 271 h 329"/>
                <a:gd name="T70" fmla="*/ 58 w 689"/>
                <a:gd name="T71" fmla="*/ 220 h 329"/>
                <a:gd name="T72" fmla="*/ 0 w 689"/>
                <a:gd name="T73" fmla="*/ 154 h 329"/>
                <a:gd name="T74" fmla="*/ 7 w 689"/>
                <a:gd name="T75" fmla="*/ 125 h 329"/>
                <a:gd name="T76" fmla="*/ 22 w 689"/>
                <a:gd name="T77" fmla="*/ 97 h 329"/>
                <a:gd name="T78" fmla="*/ 47 w 689"/>
                <a:gd name="T79" fmla="*/ 77 h 329"/>
                <a:gd name="T80" fmla="*/ 90 w 689"/>
                <a:gd name="T81" fmla="*/ 64 h 329"/>
                <a:gd name="T82" fmla="*/ 137 w 689"/>
                <a:gd name="T83" fmla="*/ 46 h 329"/>
                <a:gd name="T84" fmla="*/ 176 w 689"/>
                <a:gd name="T85" fmla="*/ 27 h 329"/>
                <a:gd name="T86" fmla="*/ 204 w 689"/>
                <a:gd name="T87" fmla="*/ 11 h 329"/>
                <a:gd name="T88" fmla="*/ 220 w 689"/>
                <a:gd name="T89" fmla="*/ 1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89" h="329">
                  <a:moveTo>
                    <a:pt x="222" y="0"/>
                  </a:moveTo>
                  <a:lnTo>
                    <a:pt x="287" y="208"/>
                  </a:lnTo>
                  <a:lnTo>
                    <a:pt x="296" y="236"/>
                  </a:lnTo>
                  <a:lnTo>
                    <a:pt x="325" y="153"/>
                  </a:lnTo>
                  <a:lnTo>
                    <a:pt x="312" y="134"/>
                  </a:lnTo>
                  <a:lnTo>
                    <a:pt x="304" y="117"/>
                  </a:lnTo>
                  <a:lnTo>
                    <a:pt x="299" y="103"/>
                  </a:lnTo>
                  <a:lnTo>
                    <a:pt x="297" y="91"/>
                  </a:lnTo>
                  <a:lnTo>
                    <a:pt x="297" y="81"/>
                  </a:lnTo>
                  <a:lnTo>
                    <a:pt x="300" y="73"/>
                  </a:lnTo>
                  <a:lnTo>
                    <a:pt x="304" y="67"/>
                  </a:lnTo>
                  <a:lnTo>
                    <a:pt x="310" y="62"/>
                  </a:lnTo>
                  <a:lnTo>
                    <a:pt x="316" y="59"/>
                  </a:lnTo>
                  <a:lnTo>
                    <a:pt x="323" y="56"/>
                  </a:lnTo>
                  <a:lnTo>
                    <a:pt x="329" y="55"/>
                  </a:lnTo>
                  <a:lnTo>
                    <a:pt x="335" y="54"/>
                  </a:lnTo>
                  <a:lnTo>
                    <a:pt x="340" y="54"/>
                  </a:lnTo>
                  <a:lnTo>
                    <a:pt x="343" y="54"/>
                  </a:lnTo>
                  <a:lnTo>
                    <a:pt x="344" y="54"/>
                  </a:lnTo>
                  <a:lnTo>
                    <a:pt x="346" y="54"/>
                  </a:lnTo>
                  <a:lnTo>
                    <a:pt x="349" y="54"/>
                  </a:lnTo>
                  <a:lnTo>
                    <a:pt x="354" y="54"/>
                  </a:lnTo>
                  <a:lnTo>
                    <a:pt x="360" y="55"/>
                  </a:lnTo>
                  <a:lnTo>
                    <a:pt x="366" y="56"/>
                  </a:lnTo>
                  <a:lnTo>
                    <a:pt x="373" y="59"/>
                  </a:lnTo>
                  <a:lnTo>
                    <a:pt x="379" y="62"/>
                  </a:lnTo>
                  <a:lnTo>
                    <a:pt x="385" y="67"/>
                  </a:lnTo>
                  <a:lnTo>
                    <a:pt x="389" y="73"/>
                  </a:lnTo>
                  <a:lnTo>
                    <a:pt x="392" y="81"/>
                  </a:lnTo>
                  <a:lnTo>
                    <a:pt x="393" y="91"/>
                  </a:lnTo>
                  <a:lnTo>
                    <a:pt x="391" y="103"/>
                  </a:lnTo>
                  <a:lnTo>
                    <a:pt x="386" y="117"/>
                  </a:lnTo>
                  <a:lnTo>
                    <a:pt x="377" y="134"/>
                  </a:lnTo>
                  <a:lnTo>
                    <a:pt x="365" y="153"/>
                  </a:lnTo>
                  <a:lnTo>
                    <a:pt x="394" y="236"/>
                  </a:lnTo>
                  <a:lnTo>
                    <a:pt x="402" y="208"/>
                  </a:lnTo>
                  <a:lnTo>
                    <a:pt x="402" y="209"/>
                  </a:lnTo>
                  <a:lnTo>
                    <a:pt x="412" y="175"/>
                  </a:lnTo>
                  <a:lnTo>
                    <a:pt x="467" y="1"/>
                  </a:lnTo>
                  <a:lnTo>
                    <a:pt x="469" y="2"/>
                  </a:lnTo>
                  <a:lnTo>
                    <a:pt x="475" y="6"/>
                  </a:lnTo>
                  <a:lnTo>
                    <a:pt x="485" y="12"/>
                  </a:lnTo>
                  <a:lnTo>
                    <a:pt x="498" y="19"/>
                  </a:lnTo>
                  <a:lnTo>
                    <a:pt x="514" y="28"/>
                  </a:lnTo>
                  <a:lnTo>
                    <a:pt x="532" y="37"/>
                  </a:lnTo>
                  <a:lnTo>
                    <a:pt x="552" y="47"/>
                  </a:lnTo>
                  <a:lnTo>
                    <a:pt x="575" y="56"/>
                  </a:lnTo>
                  <a:lnTo>
                    <a:pt x="599" y="64"/>
                  </a:lnTo>
                  <a:lnTo>
                    <a:pt x="626" y="72"/>
                  </a:lnTo>
                  <a:lnTo>
                    <a:pt x="642" y="78"/>
                  </a:lnTo>
                  <a:lnTo>
                    <a:pt x="656" y="86"/>
                  </a:lnTo>
                  <a:lnTo>
                    <a:pt x="667" y="97"/>
                  </a:lnTo>
                  <a:lnTo>
                    <a:pt x="675" y="110"/>
                  </a:lnTo>
                  <a:lnTo>
                    <a:pt x="682" y="124"/>
                  </a:lnTo>
                  <a:lnTo>
                    <a:pt x="686" y="138"/>
                  </a:lnTo>
                  <a:lnTo>
                    <a:pt x="689" y="152"/>
                  </a:lnTo>
                  <a:lnTo>
                    <a:pt x="661" y="186"/>
                  </a:lnTo>
                  <a:lnTo>
                    <a:pt x="631" y="218"/>
                  </a:lnTo>
                  <a:lnTo>
                    <a:pt x="597" y="245"/>
                  </a:lnTo>
                  <a:lnTo>
                    <a:pt x="561" y="269"/>
                  </a:lnTo>
                  <a:lnTo>
                    <a:pt x="522" y="289"/>
                  </a:lnTo>
                  <a:lnTo>
                    <a:pt x="482" y="307"/>
                  </a:lnTo>
                  <a:lnTo>
                    <a:pt x="439" y="319"/>
                  </a:lnTo>
                  <a:lnTo>
                    <a:pt x="392" y="327"/>
                  </a:lnTo>
                  <a:lnTo>
                    <a:pt x="343" y="329"/>
                  </a:lnTo>
                  <a:lnTo>
                    <a:pt x="297" y="327"/>
                  </a:lnTo>
                  <a:lnTo>
                    <a:pt x="253" y="320"/>
                  </a:lnTo>
                  <a:lnTo>
                    <a:pt x="210" y="308"/>
                  </a:lnTo>
                  <a:lnTo>
                    <a:pt x="169" y="291"/>
                  </a:lnTo>
                  <a:lnTo>
                    <a:pt x="130" y="271"/>
                  </a:lnTo>
                  <a:lnTo>
                    <a:pt x="93" y="247"/>
                  </a:lnTo>
                  <a:lnTo>
                    <a:pt x="58" y="220"/>
                  </a:lnTo>
                  <a:lnTo>
                    <a:pt x="28" y="188"/>
                  </a:lnTo>
                  <a:lnTo>
                    <a:pt x="0" y="154"/>
                  </a:lnTo>
                  <a:lnTo>
                    <a:pt x="3" y="139"/>
                  </a:lnTo>
                  <a:lnTo>
                    <a:pt x="7" y="125"/>
                  </a:lnTo>
                  <a:lnTo>
                    <a:pt x="13" y="111"/>
                  </a:lnTo>
                  <a:lnTo>
                    <a:pt x="22" y="97"/>
                  </a:lnTo>
                  <a:lnTo>
                    <a:pt x="33" y="86"/>
                  </a:lnTo>
                  <a:lnTo>
                    <a:pt x="47" y="77"/>
                  </a:lnTo>
                  <a:lnTo>
                    <a:pt x="64" y="71"/>
                  </a:lnTo>
                  <a:lnTo>
                    <a:pt x="90" y="64"/>
                  </a:lnTo>
                  <a:lnTo>
                    <a:pt x="114" y="55"/>
                  </a:lnTo>
                  <a:lnTo>
                    <a:pt x="137" y="46"/>
                  </a:lnTo>
                  <a:lnTo>
                    <a:pt x="157" y="37"/>
                  </a:lnTo>
                  <a:lnTo>
                    <a:pt x="176" y="27"/>
                  </a:lnTo>
                  <a:lnTo>
                    <a:pt x="192" y="19"/>
                  </a:lnTo>
                  <a:lnTo>
                    <a:pt x="204" y="11"/>
                  </a:lnTo>
                  <a:lnTo>
                    <a:pt x="214" y="5"/>
                  </a:lnTo>
                  <a:lnTo>
                    <a:pt x="220" y="1"/>
                  </a:lnTo>
                  <a:lnTo>
                    <a:pt x="2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1" name="Freeform 346"/>
            <p:cNvSpPr>
              <a:spLocks/>
            </p:cNvSpPr>
            <p:nvPr/>
          </p:nvSpPr>
          <p:spPr bwMode="auto">
            <a:xfrm>
              <a:off x="2005013" y="2187576"/>
              <a:ext cx="6350" cy="6350"/>
            </a:xfrm>
            <a:custGeom>
              <a:avLst/>
              <a:gdLst>
                <a:gd name="T0" fmla="*/ 31 w 63"/>
                <a:gd name="T1" fmla="*/ 0 h 61"/>
                <a:gd name="T2" fmla="*/ 44 w 63"/>
                <a:gd name="T3" fmla="*/ 2 h 61"/>
                <a:gd name="T4" fmla="*/ 54 w 63"/>
                <a:gd name="T5" fmla="*/ 9 h 61"/>
                <a:gd name="T6" fmla="*/ 61 w 63"/>
                <a:gd name="T7" fmla="*/ 18 h 61"/>
                <a:gd name="T8" fmla="*/ 63 w 63"/>
                <a:gd name="T9" fmla="*/ 30 h 61"/>
                <a:gd name="T10" fmla="*/ 61 w 63"/>
                <a:gd name="T11" fmla="*/ 43 h 61"/>
                <a:gd name="T12" fmla="*/ 54 w 63"/>
                <a:gd name="T13" fmla="*/ 52 h 61"/>
                <a:gd name="T14" fmla="*/ 44 w 63"/>
                <a:gd name="T15" fmla="*/ 59 h 61"/>
                <a:gd name="T16" fmla="*/ 31 w 63"/>
                <a:gd name="T17" fmla="*/ 61 h 61"/>
                <a:gd name="T18" fmla="*/ 19 w 63"/>
                <a:gd name="T19" fmla="*/ 59 h 61"/>
                <a:gd name="T20" fmla="*/ 9 w 63"/>
                <a:gd name="T21" fmla="*/ 52 h 61"/>
                <a:gd name="T22" fmla="*/ 3 w 63"/>
                <a:gd name="T23" fmla="*/ 43 h 61"/>
                <a:gd name="T24" fmla="*/ 0 w 63"/>
                <a:gd name="T25" fmla="*/ 30 h 61"/>
                <a:gd name="T26" fmla="*/ 3 w 63"/>
                <a:gd name="T27" fmla="*/ 18 h 61"/>
                <a:gd name="T28" fmla="*/ 9 w 63"/>
                <a:gd name="T29" fmla="*/ 9 h 61"/>
                <a:gd name="T30" fmla="*/ 19 w 63"/>
                <a:gd name="T31" fmla="*/ 2 h 61"/>
                <a:gd name="T32" fmla="*/ 31 w 63"/>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1">
                  <a:moveTo>
                    <a:pt x="31" y="0"/>
                  </a:moveTo>
                  <a:lnTo>
                    <a:pt x="44" y="2"/>
                  </a:lnTo>
                  <a:lnTo>
                    <a:pt x="54" y="9"/>
                  </a:lnTo>
                  <a:lnTo>
                    <a:pt x="61" y="18"/>
                  </a:lnTo>
                  <a:lnTo>
                    <a:pt x="63" y="30"/>
                  </a:lnTo>
                  <a:lnTo>
                    <a:pt x="61" y="43"/>
                  </a:lnTo>
                  <a:lnTo>
                    <a:pt x="54" y="52"/>
                  </a:lnTo>
                  <a:lnTo>
                    <a:pt x="44" y="59"/>
                  </a:lnTo>
                  <a:lnTo>
                    <a:pt x="31" y="61"/>
                  </a:lnTo>
                  <a:lnTo>
                    <a:pt x="19" y="59"/>
                  </a:lnTo>
                  <a:lnTo>
                    <a:pt x="9" y="52"/>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2" name="Freeform 347"/>
            <p:cNvSpPr>
              <a:spLocks/>
            </p:cNvSpPr>
            <p:nvPr/>
          </p:nvSpPr>
          <p:spPr bwMode="auto">
            <a:xfrm>
              <a:off x="2005013" y="2197101"/>
              <a:ext cx="6350" cy="4763"/>
            </a:xfrm>
            <a:custGeom>
              <a:avLst/>
              <a:gdLst>
                <a:gd name="T0" fmla="*/ 31 w 63"/>
                <a:gd name="T1" fmla="*/ 0 h 61"/>
                <a:gd name="T2" fmla="*/ 44 w 63"/>
                <a:gd name="T3" fmla="*/ 2 h 61"/>
                <a:gd name="T4" fmla="*/ 54 w 63"/>
                <a:gd name="T5" fmla="*/ 9 h 61"/>
                <a:gd name="T6" fmla="*/ 61 w 63"/>
                <a:gd name="T7" fmla="*/ 18 h 61"/>
                <a:gd name="T8" fmla="*/ 63 w 63"/>
                <a:gd name="T9" fmla="*/ 30 h 61"/>
                <a:gd name="T10" fmla="*/ 61 w 63"/>
                <a:gd name="T11" fmla="*/ 43 h 61"/>
                <a:gd name="T12" fmla="*/ 54 w 63"/>
                <a:gd name="T13" fmla="*/ 52 h 61"/>
                <a:gd name="T14" fmla="*/ 44 w 63"/>
                <a:gd name="T15" fmla="*/ 59 h 61"/>
                <a:gd name="T16" fmla="*/ 31 w 63"/>
                <a:gd name="T17" fmla="*/ 61 h 61"/>
                <a:gd name="T18" fmla="*/ 19 w 63"/>
                <a:gd name="T19" fmla="*/ 59 h 61"/>
                <a:gd name="T20" fmla="*/ 9 w 63"/>
                <a:gd name="T21" fmla="*/ 52 h 61"/>
                <a:gd name="T22" fmla="*/ 3 w 63"/>
                <a:gd name="T23" fmla="*/ 43 h 61"/>
                <a:gd name="T24" fmla="*/ 0 w 63"/>
                <a:gd name="T25" fmla="*/ 30 h 61"/>
                <a:gd name="T26" fmla="*/ 3 w 63"/>
                <a:gd name="T27" fmla="*/ 18 h 61"/>
                <a:gd name="T28" fmla="*/ 9 w 63"/>
                <a:gd name="T29" fmla="*/ 9 h 61"/>
                <a:gd name="T30" fmla="*/ 19 w 63"/>
                <a:gd name="T31" fmla="*/ 2 h 61"/>
                <a:gd name="T32" fmla="*/ 31 w 63"/>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1">
                  <a:moveTo>
                    <a:pt x="31" y="0"/>
                  </a:moveTo>
                  <a:lnTo>
                    <a:pt x="44" y="2"/>
                  </a:lnTo>
                  <a:lnTo>
                    <a:pt x="54" y="9"/>
                  </a:lnTo>
                  <a:lnTo>
                    <a:pt x="61" y="18"/>
                  </a:lnTo>
                  <a:lnTo>
                    <a:pt x="63" y="30"/>
                  </a:lnTo>
                  <a:lnTo>
                    <a:pt x="61" y="43"/>
                  </a:lnTo>
                  <a:lnTo>
                    <a:pt x="54" y="52"/>
                  </a:lnTo>
                  <a:lnTo>
                    <a:pt x="44" y="59"/>
                  </a:lnTo>
                  <a:lnTo>
                    <a:pt x="31" y="61"/>
                  </a:lnTo>
                  <a:lnTo>
                    <a:pt x="19" y="59"/>
                  </a:lnTo>
                  <a:lnTo>
                    <a:pt x="9" y="52"/>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3" name="Freeform 348"/>
            <p:cNvSpPr>
              <a:spLocks/>
            </p:cNvSpPr>
            <p:nvPr/>
          </p:nvSpPr>
          <p:spPr bwMode="auto">
            <a:xfrm>
              <a:off x="2005013" y="2154238"/>
              <a:ext cx="6350" cy="6350"/>
            </a:xfrm>
            <a:custGeom>
              <a:avLst/>
              <a:gdLst>
                <a:gd name="T0" fmla="*/ 31 w 63"/>
                <a:gd name="T1" fmla="*/ 0 h 62"/>
                <a:gd name="T2" fmla="*/ 44 w 63"/>
                <a:gd name="T3" fmla="*/ 2 h 62"/>
                <a:gd name="T4" fmla="*/ 54 w 63"/>
                <a:gd name="T5" fmla="*/ 9 h 62"/>
                <a:gd name="T6" fmla="*/ 61 w 63"/>
                <a:gd name="T7" fmla="*/ 18 h 62"/>
                <a:gd name="T8" fmla="*/ 63 w 63"/>
                <a:gd name="T9" fmla="*/ 30 h 62"/>
                <a:gd name="T10" fmla="*/ 61 w 63"/>
                <a:gd name="T11" fmla="*/ 43 h 62"/>
                <a:gd name="T12" fmla="*/ 54 w 63"/>
                <a:gd name="T13" fmla="*/ 53 h 62"/>
                <a:gd name="T14" fmla="*/ 44 w 63"/>
                <a:gd name="T15" fmla="*/ 60 h 62"/>
                <a:gd name="T16" fmla="*/ 31 w 63"/>
                <a:gd name="T17" fmla="*/ 62 h 62"/>
                <a:gd name="T18" fmla="*/ 19 w 63"/>
                <a:gd name="T19" fmla="*/ 60 h 62"/>
                <a:gd name="T20" fmla="*/ 9 w 63"/>
                <a:gd name="T21" fmla="*/ 53 h 62"/>
                <a:gd name="T22" fmla="*/ 3 w 63"/>
                <a:gd name="T23" fmla="*/ 43 h 62"/>
                <a:gd name="T24" fmla="*/ 0 w 63"/>
                <a:gd name="T25" fmla="*/ 30 h 62"/>
                <a:gd name="T26" fmla="*/ 3 w 63"/>
                <a:gd name="T27" fmla="*/ 18 h 62"/>
                <a:gd name="T28" fmla="*/ 9 w 63"/>
                <a:gd name="T29" fmla="*/ 9 h 62"/>
                <a:gd name="T30" fmla="*/ 19 w 63"/>
                <a:gd name="T31" fmla="*/ 2 h 62"/>
                <a:gd name="T32" fmla="*/ 31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1" y="0"/>
                  </a:moveTo>
                  <a:lnTo>
                    <a:pt x="44" y="2"/>
                  </a:lnTo>
                  <a:lnTo>
                    <a:pt x="54" y="9"/>
                  </a:lnTo>
                  <a:lnTo>
                    <a:pt x="61" y="18"/>
                  </a:lnTo>
                  <a:lnTo>
                    <a:pt x="63" y="30"/>
                  </a:lnTo>
                  <a:lnTo>
                    <a:pt x="61" y="43"/>
                  </a:lnTo>
                  <a:lnTo>
                    <a:pt x="54" y="53"/>
                  </a:lnTo>
                  <a:lnTo>
                    <a:pt x="44" y="60"/>
                  </a:lnTo>
                  <a:lnTo>
                    <a:pt x="31" y="62"/>
                  </a:lnTo>
                  <a:lnTo>
                    <a:pt x="19" y="60"/>
                  </a:lnTo>
                  <a:lnTo>
                    <a:pt x="9" y="53"/>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4" name="Freeform 349"/>
            <p:cNvSpPr>
              <a:spLocks/>
            </p:cNvSpPr>
            <p:nvPr/>
          </p:nvSpPr>
          <p:spPr bwMode="auto">
            <a:xfrm>
              <a:off x="2005013" y="2162176"/>
              <a:ext cx="6350" cy="6350"/>
            </a:xfrm>
            <a:custGeom>
              <a:avLst/>
              <a:gdLst>
                <a:gd name="T0" fmla="*/ 31 w 63"/>
                <a:gd name="T1" fmla="*/ 0 h 62"/>
                <a:gd name="T2" fmla="*/ 44 w 63"/>
                <a:gd name="T3" fmla="*/ 2 h 62"/>
                <a:gd name="T4" fmla="*/ 54 w 63"/>
                <a:gd name="T5" fmla="*/ 9 h 62"/>
                <a:gd name="T6" fmla="*/ 61 w 63"/>
                <a:gd name="T7" fmla="*/ 18 h 62"/>
                <a:gd name="T8" fmla="*/ 63 w 63"/>
                <a:gd name="T9" fmla="*/ 30 h 62"/>
                <a:gd name="T10" fmla="*/ 61 w 63"/>
                <a:gd name="T11" fmla="*/ 42 h 62"/>
                <a:gd name="T12" fmla="*/ 54 w 63"/>
                <a:gd name="T13" fmla="*/ 53 h 62"/>
                <a:gd name="T14" fmla="*/ 44 w 63"/>
                <a:gd name="T15" fmla="*/ 60 h 62"/>
                <a:gd name="T16" fmla="*/ 31 w 63"/>
                <a:gd name="T17" fmla="*/ 62 h 62"/>
                <a:gd name="T18" fmla="*/ 19 w 63"/>
                <a:gd name="T19" fmla="*/ 60 h 62"/>
                <a:gd name="T20" fmla="*/ 9 w 63"/>
                <a:gd name="T21" fmla="*/ 53 h 62"/>
                <a:gd name="T22" fmla="*/ 3 w 63"/>
                <a:gd name="T23" fmla="*/ 42 h 62"/>
                <a:gd name="T24" fmla="*/ 0 w 63"/>
                <a:gd name="T25" fmla="*/ 30 h 62"/>
                <a:gd name="T26" fmla="*/ 3 w 63"/>
                <a:gd name="T27" fmla="*/ 18 h 62"/>
                <a:gd name="T28" fmla="*/ 9 w 63"/>
                <a:gd name="T29" fmla="*/ 9 h 62"/>
                <a:gd name="T30" fmla="*/ 19 w 63"/>
                <a:gd name="T31" fmla="*/ 2 h 62"/>
                <a:gd name="T32" fmla="*/ 31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1" y="0"/>
                  </a:moveTo>
                  <a:lnTo>
                    <a:pt x="44" y="2"/>
                  </a:lnTo>
                  <a:lnTo>
                    <a:pt x="54" y="9"/>
                  </a:lnTo>
                  <a:lnTo>
                    <a:pt x="61" y="18"/>
                  </a:lnTo>
                  <a:lnTo>
                    <a:pt x="63" y="30"/>
                  </a:lnTo>
                  <a:lnTo>
                    <a:pt x="61" y="42"/>
                  </a:lnTo>
                  <a:lnTo>
                    <a:pt x="54" y="53"/>
                  </a:lnTo>
                  <a:lnTo>
                    <a:pt x="44" y="60"/>
                  </a:lnTo>
                  <a:lnTo>
                    <a:pt x="31" y="62"/>
                  </a:lnTo>
                  <a:lnTo>
                    <a:pt x="19" y="60"/>
                  </a:lnTo>
                  <a:lnTo>
                    <a:pt x="9" y="53"/>
                  </a:lnTo>
                  <a:lnTo>
                    <a:pt x="3" y="42"/>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5" name="Freeform 350"/>
            <p:cNvSpPr>
              <a:spLocks/>
            </p:cNvSpPr>
            <p:nvPr/>
          </p:nvSpPr>
          <p:spPr bwMode="auto">
            <a:xfrm>
              <a:off x="2005013" y="2171701"/>
              <a:ext cx="6350" cy="4763"/>
            </a:xfrm>
            <a:custGeom>
              <a:avLst/>
              <a:gdLst>
                <a:gd name="T0" fmla="*/ 31 w 63"/>
                <a:gd name="T1" fmla="*/ 0 h 62"/>
                <a:gd name="T2" fmla="*/ 44 w 63"/>
                <a:gd name="T3" fmla="*/ 2 h 62"/>
                <a:gd name="T4" fmla="*/ 54 w 63"/>
                <a:gd name="T5" fmla="*/ 9 h 62"/>
                <a:gd name="T6" fmla="*/ 61 w 63"/>
                <a:gd name="T7" fmla="*/ 18 h 62"/>
                <a:gd name="T8" fmla="*/ 63 w 63"/>
                <a:gd name="T9" fmla="*/ 30 h 62"/>
                <a:gd name="T10" fmla="*/ 61 w 63"/>
                <a:gd name="T11" fmla="*/ 42 h 62"/>
                <a:gd name="T12" fmla="*/ 54 w 63"/>
                <a:gd name="T13" fmla="*/ 52 h 62"/>
                <a:gd name="T14" fmla="*/ 44 w 63"/>
                <a:gd name="T15" fmla="*/ 60 h 62"/>
                <a:gd name="T16" fmla="*/ 31 w 63"/>
                <a:gd name="T17" fmla="*/ 62 h 62"/>
                <a:gd name="T18" fmla="*/ 19 w 63"/>
                <a:gd name="T19" fmla="*/ 60 h 62"/>
                <a:gd name="T20" fmla="*/ 9 w 63"/>
                <a:gd name="T21" fmla="*/ 52 h 62"/>
                <a:gd name="T22" fmla="*/ 3 w 63"/>
                <a:gd name="T23" fmla="*/ 42 h 62"/>
                <a:gd name="T24" fmla="*/ 0 w 63"/>
                <a:gd name="T25" fmla="*/ 30 h 62"/>
                <a:gd name="T26" fmla="*/ 3 w 63"/>
                <a:gd name="T27" fmla="*/ 18 h 62"/>
                <a:gd name="T28" fmla="*/ 9 w 63"/>
                <a:gd name="T29" fmla="*/ 9 h 62"/>
                <a:gd name="T30" fmla="*/ 19 w 63"/>
                <a:gd name="T31" fmla="*/ 2 h 62"/>
                <a:gd name="T32" fmla="*/ 31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1" y="0"/>
                  </a:moveTo>
                  <a:lnTo>
                    <a:pt x="44" y="2"/>
                  </a:lnTo>
                  <a:lnTo>
                    <a:pt x="54" y="9"/>
                  </a:lnTo>
                  <a:lnTo>
                    <a:pt x="61" y="18"/>
                  </a:lnTo>
                  <a:lnTo>
                    <a:pt x="63" y="30"/>
                  </a:lnTo>
                  <a:lnTo>
                    <a:pt x="61" y="42"/>
                  </a:lnTo>
                  <a:lnTo>
                    <a:pt x="54" y="52"/>
                  </a:lnTo>
                  <a:lnTo>
                    <a:pt x="44" y="60"/>
                  </a:lnTo>
                  <a:lnTo>
                    <a:pt x="31" y="62"/>
                  </a:lnTo>
                  <a:lnTo>
                    <a:pt x="19" y="60"/>
                  </a:lnTo>
                  <a:lnTo>
                    <a:pt x="9" y="52"/>
                  </a:lnTo>
                  <a:lnTo>
                    <a:pt x="3" y="42"/>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6" name="Freeform 351"/>
            <p:cNvSpPr>
              <a:spLocks/>
            </p:cNvSpPr>
            <p:nvPr/>
          </p:nvSpPr>
          <p:spPr bwMode="auto">
            <a:xfrm>
              <a:off x="2005013" y="2179638"/>
              <a:ext cx="6350" cy="6350"/>
            </a:xfrm>
            <a:custGeom>
              <a:avLst/>
              <a:gdLst>
                <a:gd name="T0" fmla="*/ 31 w 63"/>
                <a:gd name="T1" fmla="*/ 0 h 61"/>
                <a:gd name="T2" fmla="*/ 44 w 63"/>
                <a:gd name="T3" fmla="*/ 2 h 61"/>
                <a:gd name="T4" fmla="*/ 54 w 63"/>
                <a:gd name="T5" fmla="*/ 9 h 61"/>
                <a:gd name="T6" fmla="*/ 61 w 63"/>
                <a:gd name="T7" fmla="*/ 19 h 61"/>
                <a:gd name="T8" fmla="*/ 63 w 63"/>
                <a:gd name="T9" fmla="*/ 30 h 61"/>
                <a:gd name="T10" fmla="*/ 61 w 63"/>
                <a:gd name="T11" fmla="*/ 41 h 61"/>
                <a:gd name="T12" fmla="*/ 56 w 63"/>
                <a:gd name="T13" fmla="*/ 49 h 61"/>
                <a:gd name="T14" fmla="*/ 49 w 63"/>
                <a:gd name="T15" fmla="*/ 56 h 61"/>
                <a:gd name="T16" fmla="*/ 40 w 63"/>
                <a:gd name="T17" fmla="*/ 60 h 61"/>
                <a:gd name="T18" fmla="*/ 36 w 63"/>
                <a:gd name="T19" fmla="*/ 61 h 61"/>
                <a:gd name="T20" fmla="*/ 31 w 63"/>
                <a:gd name="T21" fmla="*/ 61 h 61"/>
                <a:gd name="T22" fmla="*/ 19 w 63"/>
                <a:gd name="T23" fmla="*/ 59 h 61"/>
                <a:gd name="T24" fmla="*/ 9 w 63"/>
                <a:gd name="T25" fmla="*/ 52 h 61"/>
                <a:gd name="T26" fmla="*/ 3 w 63"/>
                <a:gd name="T27" fmla="*/ 42 h 61"/>
                <a:gd name="T28" fmla="*/ 0 w 63"/>
                <a:gd name="T29" fmla="*/ 30 h 61"/>
                <a:gd name="T30" fmla="*/ 3 w 63"/>
                <a:gd name="T31" fmla="*/ 19 h 61"/>
                <a:gd name="T32" fmla="*/ 9 w 63"/>
                <a:gd name="T33" fmla="*/ 9 h 61"/>
                <a:gd name="T34" fmla="*/ 19 w 63"/>
                <a:gd name="T35" fmla="*/ 2 h 61"/>
                <a:gd name="T36" fmla="*/ 31 w 63"/>
                <a:gd name="T3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 h="61">
                  <a:moveTo>
                    <a:pt x="31" y="0"/>
                  </a:moveTo>
                  <a:lnTo>
                    <a:pt x="44" y="2"/>
                  </a:lnTo>
                  <a:lnTo>
                    <a:pt x="54" y="9"/>
                  </a:lnTo>
                  <a:lnTo>
                    <a:pt x="61" y="19"/>
                  </a:lnTo>
                  <a:lnTo>
                    <a:pt x="63" y="30"/>
                  </a:lnTo>
                  <a:lnTo>
                    <a:pt x="61" y="41"/>
                  </a:lnTo>
                  <a:lnTo>
                    <a:pt x="56" y="49"/>
                  </a:lnTo>
                  <a:lnTo>
                    <a:pt x="49" y="56"/>
                  </a:lnTo>
                  <a:lnTo>
                    <a:pt x="40" y="60"/>
                  </a:lnTo>
                  <a:lnTo>
                    <a:pt x="36" y="61"/>
                  </a:lnTo>
                  <a:lnTo>
                    <a:pt x="31" y="61"/>
                  </a:lnTo>
                  <a:lnTo>
                    <a:pt x="19" y="59"/>
                  </a:lnTo>
                  <a:lnTo>
                    <a:pt x="9" y="52"/>
                  </a:lnTo>
                  <a:lnTo>
                    <a:pt x="3" y="42"/>
                  </a:lnTo>
                  <a:lnTo>
                    <a:pt x="0" y="30"/>
                  </a:lnTo>
                  <a:lnTo>
                    <a:pt x="3"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7" name="Freeform 352"/>
            <p:cNvSpPr>
              <a:spLocks/>
            </p:cNvSpPr>
            <p:nvPr/>
          </p:nvSpPr>
          <p:spPr bwMode="auto">
            <a:xfrm>
              <a:off x="2005013" y="2328863"/>
              <a:ext cx="6350" cy="4763"/>
            </a:xfrm>
            <a:custGeom>
              <a:avLst/>
              <a:gdLst>
                <a:gd name="T0" fmla="*/ 31 w 63"/>
                <a:gd name="T1" fmla="*/ 0 h 63"/>
                <a:gd name="T2" fmla="*/ 44 w 63"/>
                <a:gd name="T3" fmla="*/ 3 h 63"/>
                <a:gd name="T4" fmla="*/ 54 w 63"/>
                <a:gd name="T5" fmla="*/ 9 h 63"/>
                <a:gd name="T6" fmla="*/ 61 w 63"/>
                <a:gd name="T7" fmla="*/ 19 h 63"/>
                <a:gd name="T8" fmla="*/ 63 w 63"/>
                <a:gd name="T9" fmla="*/ 31 h 63"/>
                <a:gd name="T10" fmla="*/ 61 w 63"/>
                <a:gd name="T11" fmla="*/ 44 h 63"/>
                <a:gd name="T12" fmla="*/ 54 w 63"/>
                <a:gd name="T13" fmla="*/ 54 h 63"/>
                <a:gd name="T14" fmla="*/ 44 w 63"/>
                <a:gd name="T15" fmla="*/ 61 h 63"/>
                <a:gd name="T16" fmla="*/ 31 w 63"/>
                <a:gd name="T17" fmla="*/ 63 h 63"/>
                <a:gd name="T18" fmla="*/ 19 w 63"/>
                <a:gd name="T19" fmla="*/ 61 h 63"/>
                <a:gd name="T20" fmla="*/ 9 w 63"/>
                <a:gd name="T21" fmla="*/ 54 h 63"/>
                <a:gd name="T22" fmla="*/ 3 w 63"/>
                <a:gd name="T23" fmla="*/ 44 h 63"/>
                <a:gd name="T24" fmla="*/ 0 w 63"/>
                <a:gd name="T25" fmla="*/ 31 h 63"/>
                <a:gd name="T26" fmla="*/ 3 w 63"/>
                <a:gd name="T27" fmla="*/ 19 h 63"/>
                <a:gd name="T28" fmla="*/ 9 w 63"/>
                <a:gd name="T29" fmla="*/ 9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4" y="3"/>
                  </a:lnTo>
                  <a:lnTo>
                    <a:pt x="54" y="9"/>
                  </a:lnTo>
                  <a:lnTo>
                    <a:pt x="61" y="19"/>
                  </a:lnTo>
                  <a:lnTo>
                    <a:pt x="63" y="31"/>
                  </a:lnTo>
                  <a:lnTo>
                    <a:pt x="61" y="44"/>
                  </a:lnTo>
                  <a:lnTo>
                    <a:pt x="54" y="54"/>
                  </a:lnTo>
                  <a:lnTo>
                    <a:pt x="44" y="61"/>
                  </a:lnTo>
                  <a:lnTo>
                    <a:pt x="31" y="63"/>
                  </a:lnTo>
                  <a:lnTo>
                    <a:pt x="19" y="61"/>
                  </a:lnTo>
                  <a:lnTo>
                    <a:pt x="9" y="54"/>
                  </a:lnTo>
                  <a:lnTo>
                    <a:pt x="3" y="44"/>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8" name="Freeform 353"/>
            <p:cNvSpPr>
              <a:spLocks/>
            </p:cNvSpPr>
            <p:nvPr/>
          </p:nvSpPr>
          <p:spPr bwMode="auto">
            <a:xfrm>
              <a:off x="2005013" y="2336801"/>
              <a:ext cx="6350" cy="6350"/>
            </a:xfrm>
            <a:custGeom>
              <a:avLst/>
              <a:gdLst>
                <a:gd name="T0" fmla="*/ 31 w 63"/>
                <a:gd name="T1" fmla="*/ 0 h 63"/>
                <a:gd name="T2" fmla="*/ 44 w 63"/>
                <a:gd name="T3" fmla="*/ 3 h 63"/>
                <a:gd name="T4" fmla="*/ 54 w 63"/>
                <a:gd name="T5" fmla="*/ 9 h 63"/>
                <a:gd name="T6" fmla="*/ 61 w 63"/>
                <a:gd name="T7" fmla="*/ 19 h 63"/>
                <a:gd name="T8" fmla="*/ 63 w 63"/>
                <a:gd name="T9" fmla="*/ 31 h 63"/>
                <a:gd name="T10" fmla="*/ 61 w 63"/>
                <a:gd name="T11" fmla="*/ 43 h 63"/>
                <a:gd name="T12" fmla="*/ 54 w 63"/>
                <a:gd name="T13" fmla="*/ 54 h 63"/>
                <a:gd name="T14" fmla="*/ 44 w 63"/>
                <a:gd name="T15" fmla="*/ 61 h 63"/>
                <a:gd name="T16" fmla="*/ 31 w 63"/>
                <a:gd name="T17" fmla="*/ 63 h 63"/>
                <a:gd name="T18" fmla="*/ 19 w 63"/>
                <a:gd name="T19" fmla="*/ 61 h 63"/>
                <a:gd name="T20" fmla="*/ 9 w 63"/>
                <a:gd name="T21" fmla="*/ 54 h 63"/>
                <a:gd name="T22" fmla="*/ 3 w 63"/>
                <a:gd name="T23" fmla="*/ 43 h 63"/>
                <a:gd name="T24" fmla="*/ 0 w 63"/>
                <a:gd name="T25" fmla="*/ 31 h 63"/>
                <a:gd name="T26" fmla="*/ 3 w 63"/>
                <a:gd name="T27" fmla="*/ 19 h 63"/>
                <a:gd name="T28" fmla="*/ 9 w 63"/>
                <a:gd name="T29" fmla="*/ 9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4" y="3"/>
                  </a:lnTo>
                  <a:lnTo>
                    <a:pt x="54" y="9"/>
                  </a:lnTo>
                  <a:lnTo>
                    <a:pt x="61" y="19"/>
                  </a:lnTo>
                  <a:lnTo>
                    <a:pt x="63" y="31"/>
                  </a:lnTo>
                  <a:lnTo>
                    <a:pt x="61" y="43"/>
                  </a:lnTo>
                  <a:lnTo>
                    <a:pt x="54" y="54"/>
                  </a:lnTo>
                  <a:lnTo>
                    <a:pt x="44" y="61"/>
                  </a:lnTo>
                  <a:lnTo>
                    <a:pt x="31" y="63"/>
                  </a:lnTo>
                  <a:lnTo>
                    <a:pt x="19" y="61"/>
                  </a:lnTo>
                  <a:lnTo>
                    <a:pt x="9" y="54"/>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9" name="Freeform 354"/>
            <p:cNvSpPr>
              <a:spLocks/>
            </p:cNvSpPr>
            <p:nvPr/>
          </p:nvSpPr>
          <p:spPr bwMode="auto">
            <a:xfrm>
              <a:off x="2005013" y="2293938"/>
              <a:ext cx="6350" cy="6350"/>
            </a:xfrm>
            <a:custGeom>
              <a:avLst/>
              <a:gdLst>
                <a:gd name="T0" fmla="*/ 31 w 63"/>
                <a:gd name="T1" fmla="*/ 0 h 62"/>
                <a:gd name="T2" fmla="*/ 44 w 63"/>
                <a:gd name="T3" fmla="*/ 3 h 62"/>
                <a:gd name="T4" fmla="*/ 54 w 63"/>
                <a:gd name="T5" fmla="*/ 10 h 62"/>
                <a:gd name="T6" fmla="*/ 61 w 63"/>
                <a:gd name="T7" fmla="*/ 19 h 62"/>
                <a:gd name="T8" fmla="*/ 63 w 63"/>
                <a:gd name="T9" fmla="*/ 31 h 62"/>
                <a:gd name="T10" fmla="*/ 61 w 63"/>
                <a:gd name="T11" fmla="*/ 43 h 62"/>
                <a:gd name="T12" fmla="*/ 54 w 63"/>
                <a:gd name="T13" fmla="*/ 53 h 62"/>
                <a:gd name="T14" fmla="*/ 44 w 63"/>
                <a:gd name="T15" fmla="*/ 60 h 62"/>
                <a:gd name="T16" fmla="*/ 31 w 63"/>
                <a:gd name="T17" fmla="*/ 62 h 62"/>
                <a:gd name="T18" fmla="*/ 19 w 63"/>
                <a:gd name="T19" fmla="*/ 60 h 62"/>
                <a:gd name="T20" fmla="*/ 9 w 63"/>
                <a:gd name="T21" fmla="*/ 53 h 62"/>
                <a:gd name="T22" fmla="*/ 3 w 63"/>
                <a:gd name="T23" fmla="*/ 44 h 62"/>
                <a:gd name="T24" fmla="*/ 0 w 63"/>
                <a:gd name="T25" fmla="*/ 31 h 62"/>
                <a:gd name="T26" fmla="*/ 3 w 63"/>
                <a:gd name="T27" fmla="*/ 19 h 62"/>
                <a:gd name="T28" fmla="*/ 9 w 63"/>
                <a:gd name="T29" fmla="*/ 10 h 62"/>
                <a:gd name="T30" fmla="*/ 19 w 63"/>
                <a:gd name="T31" fmla="*/ 3 h 62"/>
                <a:gd name="T32" fmla="*/ 31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1" y="0"/>
                  </a:moveTo>
                  <a:lnTo>
                    <a:pt x="44" y="3"/>
                  </a:lnTo>
                  <a:lnTo>
                    <a:pt x="54" y="10"/>
                  </a:lnTo>
                  <a:lnTo>
                    <a:pt x="61" y="19"/>
                  </a:lnTo>
                  <a:lnTo>
                    <a:pt x="63" y="31"/>
                  </a:lnTo>
                  <a:lnTo>
                    <a:pt x="61" y="43"/>
                  </a:lnTo>
                  <a:lnTo>
                    <a:pt x="54" y="53"/>
                  </a:lnTo>
                  <a:lnTo>
                    <a:pt x="44" y="60"/>
                  </a:lnTo>
                  <a:lnTo>
                    <a:pt x="31" y="62"/>
                  </a:lnTo>
                  <a:lnTo>
                    <a:pt x="19" y="60"/>
                  </a:lnTo>
                  <a:lnTo>
                    <a:pt x="9" y="53"/>
                  </a:lnTo>
                  <a:lnTo>
                    <a:pt x="3" y="44"/>
                  </a:lnTo>
                  <a:lnTo>
                    <a:pt x="0" y="31"/>
                  </a:lnTo>
                  <a:lnTo>
                    <a:pt x="3" y="19"/>
                  </a:lnTo>
                  <a:lnTo>
                    <a:pt x="9" y="10"/>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0" name="Freeform 355"/>
            <p:cNvSpPr>
              <a:spLocks/>
            </p:cNvSpPr>
            <p:nvPr/>
          </p:nvSpPr>
          <p:spPr bwMode="auto">
            <a:xfrm>
              <a:off x="2005013" y="2303463"/>
              <a:ext cx="6350" cy="4763"/>
            </a:xfrm>
            <a:custGeom>
              <a:avLst/>
              <a:gdLst>
                <a:gd name="T0" fmla="*/ 31 w 63"/>
                <a:gd name="T1" fmla="*/ 0 h 62"/>
                <a:gd name="T2" fmla="*/ 44 w 63"/>
                <a:gd name="T3" fmla="*/ 3 h 62"/>
                <a:gd name="T4" fmla="*/ 54 w 63"/>
                <a:gd name="T5" fmla="*/ 9 h 62"/>
                <a:gd name="T6" fmla="*/ 61 w 63"/>
                <a:gd name="T7" fmla="*/ 19 h 62"/>
                <a:gd name="T8" fmla="*/ 63 w 63"/>
                <a:gd name="T9" fmla="*/ 31 h 62"/>
                <a:gd name="T10" fmla="*/ 61 w 63"/>
                <a:gd name="T11" fmla="*/ 43 h 62"/>
                <a:gd name="T12" fmla="*/ 54 w 63"/>
                <a:gd name="T13" fmla="*/ 53 h 62"/>
                <a:gd name="T14" fmla="*/ 44 w 63"/>
                <a:gd name="T15" fmla="*/ 60 h 62"/>
                <a:gd name="T16" fmla="*/ 31 w 63"/>
                <a:gd name="T17" fmla="*/ 62 h 62"/>
                <a:gd name="T18" fmla="*/ 19 w 63"/>
                <a:gd name="T19" fmla="*/ 60 h 62"/>
                <a:gd name="T20" fmla="*/ 9 w 63"/>
                <a:gd name="T21" fmla="*/ 53 h 62"/>
                <a:gd name="T22" fmla="*/ 3 w 63"/>
                <a:gd name="T23" fmla="*/ 43 h 62"/>
                <a:gd name="T24" fmla="*/ 0 w 63"/>
                <a:gd name="T25" fmla="*/ 31 h 62"/>
                <a:gd name="T26" fmla="*/ 3 w 63"/>
                <a:gd name="T27" fmla="*/ 19 h 62"/>
                <a:gd name="T28" fmla="*/ 9 w 63"/>
                <a:gd name="T29" fmla="*/ 9 h 62"/>
                <a:gd name="T30" fmla="*/ 19 w 63"/>
                <a:gd name="T31" fmla="*/ 3 h 62"/>
                <a:gd name="T32" fmla="*/ 31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1" y="0"/>
                  </a:moveTo>
                  <a:lnTo>
                    <a:pt x="44" y="3"/>
                  </a:lnTo>
                  <a:lnTo>
                    <a:pt x="54" y="9"/>
                  </a:lnTo>
                  <a:lnTo>
                    <a:pt x="61" y="19"/>
                  </a:lnTo>
                  <a:lnTo>
                    <a:pt x="63" y="31"/>
                  </a:lnTo>
                  <a:lnTo>
                    <a:pt x="61" y="43"/>
                  </a:lnTo>
                  <a:lnTo>
                    <a:pt x="54" y="53"/>
                  </a:lnTo>
                  <a:lnTo>
                    <a:pt x="44"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1" name="Freeform 356"/>
            <p:cNvSpPr>
              <a:spLocks/>
            </p:cNvSpPr>
            <p:nvPr/>
          </p:nvSpPr>
          <p:spPr bwMode="auto">
            <a:xfrm>
              <a:off x="2005013" y="2311401"/>
              <a:ext cx="6350" cy="6350"/>
            </a:xfrm>
            <a:custGeom>
              <a:avLst/>
              <a:gdLst>
                <a:gd name="T0" fmla="*/ 31 w 63"/>
                <a:gd name="T1" fmla="*/ 0 h 63"/>
                <a:gd name="T2" fmla="*/ 44 w 63"/>
                <a:gd name="T3" fmla="*/ 3 h 63"/>
                <a:gd name="T4" fmla="*/ 54 w 63"/>
                <a:gd name="T5" fmla="*/ 9 h 63"/>
                <a:gd name="T6" fmla="*/ 61 w 63"/>
                <a:gd name="T7" fmla="*/ 20 h 63"/>
                <a:gd name="T8" fmla="*/ 63 w 63"/>
                <a:gd name="T9" fmla="*/ 32 h 63"/>
                <a:gd name="T10" fmla="*/ 61 w 63"/>
                <a:gd name="T11" fmla="*/ 44 h 63"/>
                <a:gd name="T12" fmla="*/ 54 w 63"/>
                <a:gd name="T13" fmla="*/ 54 h 63"/>
                <a:gd name="T14" fmla="*/ 44 w 63"/>
                <a:gd name="T15" fmla="*/ 61 h 63"/>
                <a:gd name="T16" fmla="*/ 31 w 63"/>
                <a:gd name="T17" fmla="*/ 63 h 63"/>
                <a:gd name="T18" fmla="*/ 19 w 63"/>
                <a:gd name="T19" fmla="*/ 61 h 63"/>
                <a:gd name="T20" fmla="*/ 9 w 63"/>
                <a:gd name="T21" fmla="*/ 54 h 63"/>
                <a:gd name="T22" fmla="*/ 3 w 63"/>
                <a:gd name="T23" fmla="*/ 44 h 63"/>
                <a:gd name="T24" fmla="*/ 0 w 63"/>
                <a:gd name="T25" fmla="*/ 32 h 63"/>
                <a:gd name="T26" fmla="*/ 3 w 63"/>
                <a:gd name="T27" fmla="*/ 20 h 63"/>
                <a:gd name="T28" fmla="*/ 9 w 63"/>
                <a:gd name="T29" fmla="*/ 9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4" y="3"/>
                  </a:lnTo>
                  <a:lnTo>
                    <a:pt x="54" y="9"/>
                  </a:lnTo>
                  <a:lnTo>
                    <a:pt x="61" y="20"/>
                  </a:lnTo>
                  <a:lnTo>
                    <a:pt x="63" y="32"/>
                  </a:lnTo>
                  <a:lnTo>
                    <a:pt x="61" y="44"/>
                  </a:lnTo>
                  <a:lnTo>
                    <a:pt x="54" y="54"/>
                  </a:lnTo>
                  <a:lnTo>
                    <a:pt x="44" y="61"/>
                  </a:lnTo>
                  <a:lnTo>
                    <a:pt x="31" y="63"/>
                  </a:lnTo>
                  <a:lnTo>
                    <a:pt x="19" y="61"/>
                  </a:lnTo>
                  <a:lnTo>
                    <a:pt x="9" y="54"/>
                  </a:lnTo>
                  <a:lnTo>
                    <a:pt x="3" y="44"/>
                  </a:lnTo>
                  <a:lnTo>
                    <a:pt x="0" y="32"/>
                  </a:lnTo>
                  <a:lnTo>
                    <a:pt x="3" y="20"/>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2" name="Freeform 357"/>
            <p:cNvSpPr>
              <a:spLocks/>
            </p:cNvSpPr>
            <p:nvPr/>
          </p:nvSpPr>
          <p:spPr bwMode="auto">
            <a:xfrm>
              <a:off x="2005013" y="2319338"/>
              <a:ext cx="6350" cy="6350"/>
            </a:xfrm>
            <a:custGeom>
              <a:avLst/>
              <a:gdLst>
                <a:gd name="T0" fmla="*/ 31 w 63"/>
                <a:gd name="T1" fmla="*/ 0 h 63"/>
                <a:gd name="T2" fmla="*/ 44 w 63"/>
                <a:gd name="T3" fmla="*/ 3 h 63"/>
                <a:gd name="T4" fmla="*/ 54 w 63"/>
                <a:gd name="T5" fmla="*/ 9 h 63"/>
                <a:gd name="T6" fmla="*/ 61 w 63"/>
                <a:gd name="T7" fmla="*/ 19 h 63"/>
                <a:gd name="T8" fmla="*/ 63 w 63"/>
                <a:gd name="T9" fmla="*/ 32 h 63"/>
                <a:gd name="T10" fmla="*/ 61 w 63"/>
                <a:gd name="T11" fmla="*/ 43 h 63"/>
                <a:gd name="T12" fmla="*/ 56 w 63"/>
                <a:gd name="T13" fmla="*/ 52 h 63"/>
                <a:gd name="T14" fmla="*/ 48 w 63"/>
                <a:gd name="T15" fmla="*/ 59 h 63"/>
                <a:gd name="T16" fmla="*/ 38 w 63"/>
                <a:gd name="T17" fmla="*/ 62 h 63"/>
                <a:gd name="T18" fmla="*/ 35 w 63"/>
                <a:gd name="T19" fmla="*/ 63 h 63"/>
                <a:gd name="T20" fmla="*/ 31 w 63"/>
                <a:gd name="T21" fmla="*/ 63 h 63"/>
                <a:gd name="T22" fmla="*/ 28 w 63"/>
                <a:gd name="T23" fmla="*/ 63 h 63"/>
                <a:gd name="T24" fmla="*/ 25 w 63"/>
                <a:gd name="T25" fmla="*/ 62 h 63"/>
                <a:gd name="T26" fmla="*/ 15 w 63"/>
                <a:gd name="T27" fmla="*/ 58 h 63"/>
                <a:gd name="T28" fmla="*/ 7 w 63"/>
                <a:gd name="T29" fmla="*/ 51 h 63"/>
                <a:gd name="T30" fmla="*/ 2 w 63"/>
                <a:gd name="T31" fmla="*/ 43 h 63"/>
                <a:gd name="T32" fmla="*/ 0 w 63"/>
                <a:gd name="T33" fmla="*/ 32 h 63"/>
                <a:gd name="T34" fmla="*/ 3 w 63"/>
                <a:gd name="T35" fmla="*/ 19 h 63"/>
                <a:gd name="T36" fmla="*/ 9 w 63"/>
                <a:gd name="T37" fmla="*/ 9 h 63"/>
                <a:gd name="T38" fmla="*/ 19 w 63"/>
                <a:gd name="T39" fmla="*/ 3 h 63"/>
                <a:gd name="T40" fmla="*/ 31 w 63"/>
                <a:gd name="T41"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 h="63">
                  <a:moveTo>
                    <a:pt x="31" y="0"/>
                  </a:moveTo>
                  <a:lnTo>
                    <a:pt x="44" y="3"/>
                  </a:lnTo>
                  <a:lnTo>
                    <a:pt x="54" y="9"/>
                  </a:lnTo>
                  <a:lnTo>
                    <a:pt x="61" y="19"/>
                  </a:lnTo>
                  <a:lnTo>
                    <a:pt x="63" y="32"/>
                  </a:lnTo>
                  <a:lnTo>
                    <a:pt x="61" y="43"/>
                  </a:lnTo>
                  <a:lnTo>
                    <a:pt x="56" y="52"/>
                  </a:lnTo>
                  <a:lnTo>
                    <a:pt x="48" y="59"/>
                  </a:lnTo>
                  <a:lnTo>
                    <a:pt x="38" y="62"/>
                  </a:lnTo>
                  <a:lnTo>
                    <a:pt x="35" y="63"/>
                  </a:lnTo>
                  <a:lnTo>
                    <a:pt x="31" y="63"/>
                  </a:lnTo>
                  <a:lnTo>
                    <a:pt x="28" y="63"/>
                  </a:lnTo>
                  <a:lnTo>
                    <a:pt x="25" y="62"/>
                  </a:lnTo>
                  <a:lnTo>
                    <a:pt x="15" y="58"/>
                  </a:lnTo>
                  <a:lnTo>
                    <a:pt x="7" y="51"/>
                  </a:lnTo>
                  <a:lnTo>
                    <a:pt x="2" y="43"/>
                  </a:lnTo>
                  <a:lnTo>
                    <a:pt x="0" y="32"/>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3" name="Freeform 358"/>
            <p:cNvSpPr>
              <a:spLocks/>
            </p:cNvSpPr>
            <p:nvPr/>
          </p:nvSpPr>
          <p:spPr bwMode="auto">
            <a:xfrm>
              <a:off x="2070101" y="2281238"/>
              <a:ext cx="4763" cy="6350"/>
            </a:xfrm>
            <a:custGeom>
              <a:avLst/>
              <a:gdLst>
                <a:gd name="T0" fmla="*/ 33 w 62"/>
                <a:gd name="T1" fmla="*/ 0 h 63"/>
                <a:gd name="T2" fmla="*/ 45 w 62"/>
                <a:gd name="T3" fmla="*/ 4 h 63"/>
                <a:gd name="T4" fmla="*/ 54 w 62"/>
                <a:gd name="T5" fmla="*/ 11 h 63"/>
                <a:gd name="T6" fmla="*/ 59 w 62"/>
                <a:gd name="T7" fmla="*/ 20 h 63"/>
                <a:gd name="T8" fmla="*/ 62 w 62"/>
                <a:gd name="T9" fmla="*/ 30 h 63"/>
                <a:gd name="T10" fmla="*/ 61 w 62"/>
                <a:gd name="T11" fmla="*/ 40 h 63"/>
                <a:gd name="T12" fmla="*/ 60 w 62"/>
                <a:gd name="T13" fmla="*/ 42 h 63"/>
                <a:gd name="T14" fmla="*/ 59 w 62"/>
                <a:gd name="T15" fmla="*/ 44 h 63"/>
                <a:gd name="T16" fmla="*/ 59 w 62"/>
                <a:gd name="T17" fmla="*/ 46 h 63"/>
                <a:gd name="T18" fmla="*/ 57 w 62"/>
                <a:gd name="T19" fmla="*/ 49 h 63"/>
                <a:gd name="T20" fmla="*/ 55 w 62"/>
                <a:gd name="T21" fmla="*/ 52 h 63"/>
                <a:gd name="T22" fmla="*/ 47 w 62"/>
                <a:gd name="T23" fmla="*/ 59 h 63"/>
                <a:gd name="T24" fmla="*/ 38 w 62"/>
                <a:gd name="T25" fmla="*/ 62 h 63"/>
                <a:gd name="T26" fmla="*/ 27 w 62"/>
                <a:gd name="T27" fmla="*/ 63 h 63"/>
                <a:gd name="T28" fmla="*/ 17 w 62"/>
                <a:gd name="T29" fmla="*/ 60 h 63"/>
                <a:gd name="T30" fmla="*/ 7 w 62"/>
                <a:gd name="T31" fmla="*/ 52 h 63"/>
                <a:gd name="T32" fmla="*/ 1 w 62"/>
                <a:gd name="T33" fmla="*/ 42 h 63"/>
                <a:gd name="T34" fmla="*/ 0 w 62"/>
                <a:gd name="T35" fmla="*/ 30 h 63"/>
                <a:gd name="T36" fmla="*/ 4 w 62"/>
                <a:gd name="T37" fmla="*/ 18 h 63"/>
                <a:gd name="T38" fmla="*/ 11 w 62"/>
                <a:gd name="T39" fmla="*/ 7 h 63"/>
                <a:gd name="T40" fmla="*/ 22 w 62"/>
                <a:gd name="T41" fmla="*/ 2 h 63"/>
                <a:gd name="T42" fmla="*/ 33 w 62"/>
                <a:gd name="T4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63">
                  <a:moveTo>
                    <a:pt x="33" y="0"/>
                  </a:moveTo>
                  <a:lnTo>
                    <a:pt x="45" y="4"/>
                  </a:lnTo>
                  <a:lnTo>
                    <a:pt x="54" y="11"/>
                  </a:lnTo>
                  <a:lnTo>
                    <a:pt x="59" y="20"/>
                  </a:lnTo>
                  <a:lnTo>
                    <a:pt x="62" y="30"/>
                  </a:lnTo>
                  <a:lnTo>
                    <a:pt x="61" y="40"/>
                  </a:lnTo>
                  <a:lnTo>
                    <a:pt x="60" y="42"/>
                  </a:lnTo>
                  <a:lnTo>
                    <a:pt x="59" y="44"/>
                  </a:lnTo>
                  <a:lnTo>
                    <a:pt x="59" y="46"/>
                  </a:lnTo>
                  <a:lnTo>
                    <a:pt x="57" y="49"/>
                  </a:lnTo>
                  <a:lnTo>
                    <a:pt x="55" y="52"/>
                  </a:lnTo>
                  <a:lnTo>
                    <a:pt x="47" y="59"/>
                  </a:lnTo>
                  <a:lnTo>
                    <a:pt x="38" y="62"/>
                  </a:lnTo>
                  <a:lnTo>
                    <a:pt x="27" y="63"/>
                  </a:lnTo>
                  <a:lnTo>
                    <a:pt x="17" y="60"/>
                  </a:lnTo>
                  <a:lnTo>
                    <a:pt x="7" y="52"/>
                  </a:lnTo>
                  <a:lnTo>
                    <a:pt x="1" y="42"/>
                  </a:lnTo>
                  <a:lnTo>
                    <a:pt x="0" y="30"/>
                  </a:lnTo>
                  <a:lnTo>
                    <a:pt x="4" y="18"/>
                  </a:lnTo>
                  <a:lnTo>
                    <a:pt x="11" y="7"/>
                  </a:lnTo>
                  <a:lnTo>
                    <a:pt x="22" y="2"/>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4" name="Freeform 359"/>
            <p:cNvSpPr>
              <a:spLocks/>
            </p:cNvSpPr>
            <p:nvPr/>
          </p:nvSpPr>
          <p:spPr bwMode="auto">
            <a:xfrm>
              <a:off x="2076451" y="2286001"/>
              <a:ext cx="6350" cy="6350"/>
            </a:xfrm>
            <a:custGeom>
              <a:avLst/>
              <a:gdLst>
                <a:gd name="T0" fmla="*/ 31 w 63"/>
                <a:gd name="T1" fmla="*/ 0 h 62"/>
                <a:gd name="T2" fmla="*/ 43 w 63"/>
                <a:gd name="T3" fmla="*/ 3 h 62"/>
                <a:gd name="T4" fmla="*/ 53 w 63"/>
                <a:gd name="T5" fmla="*/ 9 h 62"/>
                <a:gd name="T6" fmla="*/ 60 w 63"/>
                <a:gd name="T7" fmla="*/ 19 h 62"/>
                <a:gd name="T8" fmla="*/ 63 w 63"/>
                <a:gd name="T9" fmla="*/ 31 h 62"/>
                <a:gd name="T10" fmla="*/ 60 w 63"/>
                <a:gd name="T11" fmla="*/ 43 h 62"/>
                <a:gd name="T12" fmla="*/ 53 w 63"/>
                <a:gd name="T13" fmla="*/ 53 h 62"/>
                <a:gd name="T14" fmla="*/ 43 w 63"/>
                <a:gd name="T15" fmla="*/ 60 h 62"/>
                <a:gd name="T16" fmla="*/ 31 w 63"/>
                <a:gd name="T17" fmla="*/ 62 h 62"/>
                <a:gd name="T18" fmla="*/ 19 w 63"/>
                <a:gd name="T19" fmla="*/ 60 h 62"/>
                <a:gd name="T20" fmla="*/ 9 w 63"/>
                <a:gd name="T21" fmla="*/ 53 h 62"/>
                <a:gd name="T22" fmla="*/ 3 w 63"/>
                <a:gd name="T23" fmla="*/ 43 h 62"/>
                <a:gd name="T24" fmla="*/ 0 w 63"/>
                <a:gd name="T25" fmla="*/ 31 h 62"/>
                <a:gd name="T26" fmla="*/ 3 w 63"/>
                <a:gd name="T27" fmla="*/ 19 h 62"/>
                <a:gd name="T28" fmla="*/ 9 w 63"/>
                <a:gd name="T29" fmla="*/ 9 h 62"/>
                <a:gd name="T30" fmla="*/ 19 w 63"/>
                <a:gd name="T31" fmla="*/ 3 h 62"/>
                <a:gd name="T32" fmla="*/ 31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1" y="0"/>
                  </a:moveTo>
                  <a:lnTo>
                    <a:pt x="43" y="3"/>
                  </a:lnTo>
                  <a:lnTo>
                    <a:pt x="53" y="9"/>
                  </a:lnTo>
                  <a:lnTo>
                    <a:pt x="60" y="19"/>
                  </a:lnTo>
                  <a:lnTo>
                    <a:pt x="63"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5" name="Freeform 360"/>
            <p:cNvSpPr>
              <a:spLocks/>
            </p:cNvSpPr>
            <p:nvPr/>
          </p:nvSpPr>
          <p:spPr bwMode="auto">
            <a:xfrm>
              <a:off x="2084388" y="2289176"/>
              <a:ext cx="6350" cy="6350"/>
            </a:xfrm>
            <a:custGeom>
              <a:avLst/>
              <a:gdLst>
                <a:gd name="T0" fmla="*/ 31 w 61"/>
                <a:gd name="T1" fmla="*/ 0 h 63"/>
                <a:gd name="T2" fmla="*/ 43 w 61"/>
                <a:gd name="T3" fmla="*/ 3 h 63"/>
                <a:gd name="T4" fmla="*/ 52 w 61"/>
                <a:gd name="T5" fmla="*/ 9 h 63"/>
                <a:gd name="T6" fmla="*/ 59 w 61"/>
                <a:gd name="T7" fmla="*/ 19 h 63"/>
                <a:gd name="T8" fmla="*/ 61 w 61"/>
                <a:gd name="T9" fmla="*/ 31 h 63"/>
                <a:gd name="T10" fmla="*/ 59 w 61"/>
                <a:gd name="T11" fmla="*/ 44 h 63"/>
                <a:gd name="T12" fmla="*/ 52 w 61"/>
                <a:gd name="T13" fmla="*/ 54 h 63"/>
                <a:gd name="T14" fmla="*/ 43 w 61"/>
                <a:gd name="T15" fmla="*/ 61 h 63"/>
                <a:gd name="T16" fmla="*/ 31 w 61"/>
                <a:gd name="T17" fmla="*/ 63 h 63"/>
                <a:gd name="T18" fmla="*/ 19 w 61"/>
                <a:gd name="T19" fmla="*/ 61 h 63"/>
                <a:gd name="T20" fmla="*/ 9 w 61"/>
                <a:gd name="T21" fmla="*/ 54 h 63"/>
                <a:gd name="T22" fmla="*/ 2 w 61"/>
                <a:gd name="T23" fmla="*/ 44 h 63"/>
                <a:gd name="T24" fmla="*/ 0 w 61"/>
                <a:gd name="T25" fmla="*/ 31 h 63"/>
                <a:gd name="T26" fmla="*/ 2 w 61"/>
                <a:gd name="T27" fmla="*/ 19 h 63"/>
                <a:gd name="T28" fmla="*/ 9 w 61"/>
                <a:gd name="T29" fmla="*/ 9 h 63"/>
                <a:gd name="T30" fmla="*/ 19 w 61"/>
                <a:gd name="T31" fmla="*/ 3 h 63"/>
                <a:gd name="T32" fmla="*/ 31 w 61"/>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3">
                  <a:moveTo>
                    <a:pt x="31" y="0"/>
                  </a:moveTo>
                  <a:lnTo>
                    <a:pt x="43" y="3"/>
                  </a:lnTo>
                  <a:lnTo>
                    <a:pt x="52" y="9"/>
                  </a:lnTo>
                  <a:lnTo>
                    <a:pt x="59" y="19"/>
                  </a:lnTo>
                  <a:lnTo>
                    <a:pt x="61" y="31"/>
                  </a:lnTo>
                  <a:lnTo>
                    <a:pt x="59" y="44"/>
                  </a:lnTo>
                  <a:lnTo>
                    <a:pt x="52" y="54"/>
                  </a:lnTo>
                  <a:lnTo>
                    <a:pt x="43" y="61"/>
                  </a:lnTo>
                  <a:lnTo>
                    <a:pt x="31" y="63"/>
                  </a:lnTo>
                  <a:lnTo>
                    <a:pt x="19" y="61"/>
                  </a:lnTo>
                  <a:lnTo>
                    <a:pt x="9" y="54"/>
                  </a:lnTo>
                  <a:lnTo>
                    <a:pt x="2" y="44"/>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6" name="Freeform 361"/>
            <p:cNvSpPr>
              <a:spLocks/>
            </p:cNvSpPr>
            <p:nvPr/>
          </p:nvSpPr>
          <p:spPr bwMode="auto">
            <a:xfrm>
              <a:off x="2047876" y="2270126"/>
              <a:ext cx="4763" cy="6350"/>
            </a:xfrm>
            <a:custGeom>
              <a:avLst/>
              <a:gdLst>
                <a:gd name="T0" fmla="*/ 33 w 62"/>
                <a:gd name="T1" fmla="*/ 0 h 63"/>
                <a:gd name="T2" fmla="*/ 45 w 62"/>
                <a:gd name="T3" fmla="*/ 4 h 63"/>
                <a:gd name="T4" fmla="*/ 55 w 62"/>
                <a:gd name="T5" fmla="*/ 11 h 63"/>
                <a:gd name="T6" fmla="*/ 61 w 62"/>
                <a:gd name="T7" fmla="*/ 22 h 63"/>
                <a:gd name="T8" fmla="*/ 62 w 62"/>
                <a:gd name="T9" fmla="*/ 33 h 63"/>
                <a:gd name="T10" fmla="*/ 58 w 62"/>
                <a:gd name="T11" fmla="*/ 46 h 63"/>
                <a:gd name="T12" fmla="*/ 51 w 62"/>
                <a:gd name="T13" fmla="*/ 56 h 63"/>
                <a:gd name="T14" fmla="*/ 40 w 62"/>
                <a:gd name="T15" fmla="*/ 62 h 63"/>
                <a:gd name="T16" fmla="*/ 29 w 62"/>
                <a:gd name="T17" fmla="*/ 63 h 63"/>
                <a:gd name="T18" fmla="*/ 17 w 62"/>
                <a:gd name="T19" fmla="*/ 60 h 63"/>
                <a:gd name="T20" fmla="*/ 7 w 62"/>
                <a:gd name="T21" fmla="*/ 52 h 63"/>
                <a:gd name="T22" fmla="*/ 1 w 62"/>
                <a:gd name="T23" fmla="*/ 42 h 63"/>
                <a:gd name="T24" fmla="*/ 0 w 62"/>
                <a:gd name="T25" fmla="*/ 29 h 63"/>
                <a:gd name="T26" fmla="*/ 3 w 62"/>
                <a:gd name="T27" fmla="*/ 17 h 63"/>
                <a:gd name="T28" fmla="*/ 11 w 62"/>
                <a:gd name="T29" fmla="*/ 8 h 63"/>
                <a:gd name="T30" fmla="*/ 21 w 62"/>
                <a:gd name="T31" fmla="*/ 2 h 63"/>
                <a:gd name="T32" fmla="*/ 33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3" y="0"/>
                  </a:moveTo>
                  <a:lnTo>
                    <a:pt x="45" y="4"/>
                  </a:lnTo>
                  <a:lnTo>
                    <a:pt x="55" y="11"/>
                  </a:lnTo>
                  <a:lnTo>
                    <a:pt x="61" y="22"/>
                  </a:lnTo>
                  <a:lnTo>
                    <a:pt x="62" y="33"/>
                  </a:lnTo>
                  <a:lnTo>
                    <a:pt x="58" y="46"/>
                  </a:lnTo>
                  <a:lnTo>
                    <a:pt x="51" y="56"/>
                  </a:lnTo>
                  <a:lnTo>
                    <a:pt x="40" y="62"/>
                  </a:lnTo>
                  <a:lnTo>
                    <a:pt x="29" y="63"/>
                  </a:lnTo>
                  <a:lnTo>
                    <a:pt x="17" y="60"/>
                  </a:lnTo>
                  <a:lnTo>
                    <a:pt x="7" y="52"/>
                  </a:lnTo>
                  <a:lnTo>
                    <a:pt x="1" y="42"/>
                  </a:lnTo>
                  <a:lnTo>
                    <a:pt x="0" y="29"/>
                  </a:lnTo>
                  <a:lnTo>
                    <a:pt x="3" y="17"/>
                  </a:lnTo>
                  <a:lnTo>
                    <a:pt x="11" y="8"/>
                  </a:lnTo>
                  <a:lnTo>
                    <a:pt x="21" y="2"/>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7" name="Freeform 362"/>
            <p:cNvSpPr>
              <a:spLocks/>
            </p:cNvSpPr>
            <p:nvPr/>
          </p:nvSpPr>
          <p:spPr bwMode="auto">
            <a:xfrm>
              <a:off x="2054226" y="2274888"/>
              <a:ext cx="6350" cy="4763"/>
            </a:xfrm>
            <a:custGeom>
              <a:avLst/>
              <a:gdLst>
                <a:gd name="T0" fmla="*/ 30 w 62"/>
                <a:gd name="T1" fmla="*/ 0 h 62"/>
                <a:gd name="T2" fmla="*/ 44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4 w 62"/>
                <a:gd name="T15" fmla="*/ 60 h 62"/>
                <a:gd name="T16" fmla="*/ 30 w 62"/>
                <a:gd name="T17" fmla="*/ 62 h 62"/>
                <a:gd name="T18" fmla="*/ 18 w 62"/>
                <a:gd name="T19" fmla="*/ 60 h 62"/>
                <a:gd name="T20" fmla="*/ 9 w 62"/>
                <a:gd name="T21" fmla="*/ 53 h 62"/>
                <a:gd name="T22" fmla="*/ 2 w 62"/>
                <a:gd name="T23" fmla="*/ 43 h 62"/>
                <a:gd name="T24" fmla="*/ 0 w 62"/>
                <a:gd name="T25" fmla="*/ 31 h 62"/>
                <a:gd name="T26" fmla="*/ 2 w 62"/>
                <a:gd name="T27" fmla="*/ 19 h 62"/>
                <a:gd name="T28" fmla="*/ 9 w 62"/>
                <a:gd name="T29" fmla="*/ 9 h 62"/>
                <a:gd name="T30" fmla="*/ 18 w 62"/>
                <a:gd name="T31" fmla="*/ 3 h 62"/>
                <a:gd name="T32" fmla="*/ 30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0" y="0"/>
                  </a:moveTo>
                  <a:lnTo>
                    <a:pt x="44" y="3"/>
                  </a:lnTo>
                  <a:lnTo>
                    <a:pt x="53" y="9"/>
                  </a:lnTo>
                  <a:lnTo>
                    <a:pt x="60" y="19"/>
                  </a:lnTo>
                  <a:lnTo>
                    <a:pt x="62" y="31"/>
                  </a:lnTo>
                  <a:lnTo>
                    <a:pt x="60" y="43"/>
                  </a:lnTo>
                  <a:lnTo>
                    <a:pt x="53" y="53"/>
                  </a:lnTo>
                  <a:lnTo>
                    <a:pt x="44"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8" name="Freeform 363"/>
            <p:cNvSpPr>
              <a:spLocks/>
            </p:cNvSpPr>
            <p:nvPr/>
          </p:nvSpPr>
          <p:spPr bwMode="auto">
            <a:xfrm>
              <a:off x="2062163" y="2278063"/>
              <a:ext cx="6350" cy="6350"/>
            </a:xfrm>
            <a:custGeom>
              <a:avLst/>
              <a:gdLst>
                <a:gd name="T0" fmla="*/ 30 w 61"/>
                <a:gd name="T1" fmla="*/ 0 h 63"/>
                <a:gd name="T2" fmla="*/ 42 w 61"/>
                <a:gd name="T3" fmla="*/ 3 h 63"/>
                <a:gd name="T4" fmla="*/ 52 w 61"/>
                <a:gd name="T5" fmla="*/ 9 h 63"/>
                <a:gd name="T6" fmla="*/ 59 w 61"/>
                <a:gd name="T7" fmla="*/ 19 h 63"/>
                <a:gd name="T8" fmla="*/ 61 w 61"/>
                <a:gd name="T9" fmla="*/ 31 h 63"/>
                <a:gd name="T10" fmla="*/ 59 w 61"/>
                <a:gd name="T11" fmla="*/ 43 h 63"/>
                <a:gd name="T12" fmla="*/ 52 w 61"/>
                <a:gd name="T13" fmla="*/ 53 h 63"/>
                <a:gd name="T14" fmla="*/ 42 w 61"/>
                <a:gd name="T15" fmla="*/ 61 h 63"/>
                <a:gd name="T16" fmla="*/ 30 w 61"/>
                <a:gd name="T17" fmla="*/ 63 h 63"/>
                <a:gd name="T18" fmla="*/ 18 w 61"/>
                <a:gd name="T19" fmla="*/ 61 h 63"/>
                <a:gd name="T20" fmla="*/ 9 w 61"/>
                <a:gd name="T21" fmla="*/ 53 h 63"/>
                <a:gd name="T22" fmla="*/ 2 w 61"/>
                <a:gd name="T23" fmla="*/ 43 h 63"/>
                <a:gd name="T24" fmla="*/ 0 w 61"/>
                <a:gd name="T25" fmla="*/ 31 h 63"/>
                <a:gd name="T26" fmla="*/ 2 w 61"/>
                <a:gd name="T27" fmla="*/ 19 h 63"/>
                <a:gd name="T28" fmla="*/ 9 w 61"/>
                <a:gd name="T29" fmla="*/ 9 h 63"/>
                <a:gd name="T30" fmla="*/ 18 w 61"/>
                <a:gd name="T31" fmla="*/ 3 h 63"/>
                <a:gd name="T32" fmla="*/ 30 w 61"/>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3">
                  <a:moveTo>
                    <a:pt x="30" y="0"/>
                  </a:moveTo>
                  <a:lnTo>
                    <a:pt x="42" y="3"/>
                  </a:lnTo>
                  <a:lnTo>
                    <a:pt x="52" y="9"/>
                  </a:lnTo>
                  <a:lnTo>
                    <a:pt x="59" y="19"/>
                  </a:lnTo>
                  <a:lnTo>
                    <a:pt x="61" y="31"/>
                  </a:lnTo>
                  <a:lnTo>
                    <a:pt x="59" y="43"/>
                  </a:lnTo>
                  <a:lnTo>
                    <a:pt x="52" y="53"/>
                  </a:lnTo>
                  <a:lnTo>
                    <a:pt x="42" y="61"/>
                  </a:lnTo>
                  <a:lnTo>
                    <a:pt x="30" y="63"/>
                  </a:lnTo>
                  <a:lnTo>
                    <a:pt x="18" y="61"/>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9" name="Freeform 364"/>
            <p:cNvSpPr>
              <a:spLocks/>
            </p:cNvSpPr>
            <p:nvPr/>
          </p:nvSpPr>
          <p:spPr bwMode="auto">
            <a:xfrm>
              <a:off x="1941513" y="2281238"/>
              <a:ext cx="4763" cy="6350"/>
            </a:xfrm>
            <a:custGeom>
              <a:avLst/>
              <a:gdLst>
                <a:gd name="T0" fmla="*/ 29 w 62"/>
                <a:gd name="T1" fmla="*/ 0 h 62"/>
                <a:gd name="T2" fmla="*/ 41 w 62"/>
                <a:gd name="T3" fmla="*/ 1 h 62"/>
                <a:gd name="T4" fmla="*/ 51 w 62"/>
                <a:gd name="T5" fmla="*/ 7 h 62"/>
                <a:gd name="T6" fmla="*/ 59 w 62"/>
                <a:gd name="T7" fmla="*/ 17 h 62"/>
                <a:gd name="T8" fmla="*/ 62 w 62"/>
                <a:gd name="T9" fmla="*/ 29 h 62"/>
                <a:gd name="T10" fmla="*/ 61 w 62"/>
                <a:gd name="T11" fmla="*/ 41 h 62"/>
                <a:gd name="T12" fmla="*/ 55 w 62"/>
                <a:gd name="T13" fmla="*/ 51 h 62"/>
                <a:gd name="T14" fmla="*/ 45 w 62"/>
                <a:gd name="T15" fmla="*/ 59 h 62"/>
                <a:gd name="T16" fmla="*/ 35 w 62"/>
                <a:gd name="T17" fmla="*/ 62 h 62"/>
                <a:gd name="T18" fmla="*/ 24 w 62"/>
                <a:gd name="T19" fmla="*/ 62 h 62"/>
                <a:gd name="T20" fmla="*/ 15 w 62"/>
                <a:gd name="T21" fmla="*/ 58 h 62"/>
                <a:gd name="T22" fmla="*/ 7 w 62"/>
                <a:gd name="T23" fmla="*/ 51 h 62"/>
                <a:gd name="T24" fmla="*/ 6 w 62"/>
                <a:gd name="T25" fmla="*/ 49 h 62"/>
                <a:gd name="T26" fmla="*/ 5 w 62"/>
                <a:gd name="T27" fmla="*/ 47 h 62"/>
                <a:gd name="T28" fmla="*/ 4 w 62"/>
                <a:gd name="T29" fmla="*/ 45 h 62"/>
                <a:gd name="T30" fmla="*/ 0 w 62"/>
                <a:gd name="T31" fmla="*/ 34 h 62"/>
                <a:gd name="T32" fmla="*/ 2 w 62"/>
                <a:gd name="T33" fmla="*/ 22 h 62"/>
                <a:gd name="T34" fmla="*/ 7 w 62"/>
                <a:gd name="T35" fmla="*/ 11 h 62"/>
                <a:gd name="T36" fmla="*/ 17 w 62"/>
                <a:gd name="T37" fmla="*/ 3 h 62"/>
                <a:gd name="T38" fmla="*/ 29 w 62"/>
                <a:gd name="T3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2" h="62">
                  <a:moveTo>
                    <a:pt x="29" y="0"/>
                  </a:moveTo>
                  <a:lnTo>
                    <a:pt x="41" y="1"/>
                  </a:lnTo>
                  <a:lnTo>
                    <a:pt x="51" y="7"/>
                  </a:lnTo>
                  <a:lnTo>
                    <a:pt x="59" y="17"/>
                  </a:lnTo>
                  <a:lnTo>
                    <a:pt x="62" y="29"/>
                  </a:lnTo>
                  <a:lnTo>
                    <a:pt x="61" y="41"/>
                  </a:lnTo>
                  <a:lnTo>
                    <a:pt x="55" y="51"/>
                  </a:lnTo>
                  <a:lnTo>
                    <a:pt x="45" y="59"/>
                  </a:lnTo>
                  <a:lnTo>
                    <a:pt x="35" y="62"/>
                  </a:lnTo>
                  <a:lnTo>
                    <a:pt x="24" y="62"/>
                  </a:lnTo>
                  <a:lnTo>
                    <a:pt x="15" y="58"/>
                  </a:lnTo>
                  <a:lnTo>
                    <a:pt x="7" y="51"/>
                  </a:lnTo>
                  <a:lnTo>
                    <a:pt x="6" y="49"/>
                  </a:lnTo>
                  <a:lnTo>
                    <a:pt x="5" y="47"/>
                  </a:lnTo>
                  <a:lnTo>
                    <a:pt x="4" y="45"/>
                  </a:lnTo>
                  <a:lnTo>
                    <a:pt x="0" y="34"/>
                  </a:lnTo>
                  <a:lnTo>
                    <a:pt x="2" y="22"/>
                  </a:lnTo>
                  <a:lnTo>
                    <a:pt x="7" y="11"/>
                  </a:lnTo>
                  <a:lnTo>
                    <a:pt x="17"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0" name="Freeform 365"/>
            <p:cNvSpPr>
              <a:spLocks/>
            </p:cNvSpPr>
            <p:nvPr/>
          </p:nvSpPr>
          <p:spPr bwMode="auto">
            <a:xfrm>
              <a:off x="1933576" y="2286001"/>
              <a:ext cx="4763" cy="6350"/>
            </a:xfrm>
            <a:custGeom>
              <a:avLst/>
              <a:gdLst>
                <a:gd name="T0" fmla="*/ 32 w 63"/>
                <a:gd name="T1" fmla="*/ 0 h 62"/>
                <a:gd name="T2" fmla="*/ 44 w 63"/>
                <a:gd name="T3" fmla="*/ 3 h 62"/>
                <a:gd name="T4" fmla="*/ 54 w 63"/>
                <a:gd name="T5" fmla="*/ 9 h 62"/>
                <a:gd name="T6" fmla="*/ 60 w 63"/>
                <a:gd name="T7" fmla="*/ 19 h 62"/>
                <a:gd name="T8" fmla="*/ 63 w 63"/>
                <a:gd name="T9" fmla="*/ 31 h 62"/>
                <a:gd name="T10" fmla="*/ 60 w 63"/>
                <a:gd name="T11" fmla="*/ 43 h 62"/>
                <a:gd name="T12" fmla="*/ 54 w 63"/>
                <a:gd name="T13" fmla="*/ 53 h 62"/>
                <a:gd name="T14" fmla="*/ 44 w 63"/>
                <a:gd name="T15" fmla="*/ 60 h 62"/>
                <a:gd name="T16" fmla="*/ 32 w 63"/>
                <a:gd name="T17" fmla="*/ 62 h 62"/>
                <a:gd name="T18" fmla="*/ 20 w 63"/>
                <a:gd name="T19" fmla="*/ 60 h 62"/>
                <a:gd name="T20" fmla="*/ 10 w 63"/>
                <a:gd name="T21" fmla="*/ 53 h 62"/>
                <a:gd name="T22" fmla="*/ 2 w 63"/>
                <a:gd name="T23" fmla="*/ 43 h 62"/>
                <a:gd name="T24" fmla="*/ 0 w 63"/>
                <a:gd name="T25" fmla="*/ 31 h 62"/>
                <a:gd name="T26" fmla="*/ 2 w 63"/>
                <a:gd name="T27" fmla="*/ 19 h 62"/>
                <a:gd name="T28" fmla="*/ 10 w 63"/>
                <a:gd name="T29" fmla="*/ 9 h 62"/>
                <a:gd name="T30" fmla="*/ 20 w 63"/>
                <a:gd name="T31" fmla="*/ 3 h 62"/>
                <a:gd name="T32" fmla="*/ 32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2" y="0"/>
                  </a:moveTo>
                  <a:lnTo>
                    <a:pt x="44" y="3"/>
                  </a:lnTo>
                  <a:lnTo>
                    <a:pt x="54" y="9"/>
                  </a:lnTo>
                  <a:lnTo>
                    <a:pt x="60" y="19"/>
                  </a:lnTo>
                  <a:lnTo>
                    <a:pt x="63" y="31"/>
                  </a:lnTo>
                  <a:lnTo>
                    <a:pt x="60" y="43"/>
                  </a:lnTo>
                  <a:lnTo>
                    <a:pt x="54" y="53"/>
                  </a:lnTo>
                  <a:lnTo>
                    <a:pt x="44" y="60"/>
                  </a:lnTo>
                  <a:lnTo>
                    <a:pt x="32" y="62"/>
                  </a:lnTo>
                  <a:lnTo>
                    <a:pt x="20" y="60"/>
                  </a:lnTo>
                  <a:lnTo>
                    <a:pt x="10" y="53"/>
                  </a:lnTo>
                  <a:lnTo>
                    <a:pt x="2" y="43"/>
                  </a:lnTo>
                  <a:lnTo>
                    <a:pt x="0" y="31"/>
                  </a:lnTo>
                  <a:lnTo>
                    <a:pt x="2" y="19"/>
                  </a:lnTo>
                  <a:lnTo>
                    <a:pt x="10" y="9"/>
                  </a:lnTo>
                  <a:lnTo>
                    <a:pt x="20"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1" name="Freeform 366"/>
            <p:cNvSpPr>
              <a:spLocks/>
            </p:cNvSpPr>
            <p:nvPr/>
          </p:nvSpPr>
          <p:spPr bwMode="auto">
            <a:xfrm>
              <a:off x="1925638" y="2289176"/>
              <a:ext cx="6350" cy="6350"/>
            </a:xfrm>
            <a:custGeom>
              <a:avLst/>
              <a:gdLst>
                <a:gd name="T0" fmla="*/ 31 w 62"/>
                <a:gd name="T1" fmla="*/ 0 h 63"/>
                <a:gd name="T2" fmla="*/ 43 w 62"/>
                <a:gd name="T3" fmla="*/ 3 h 63"/>
                <a:gd name="T4" fmla="*/ 53 w 62"/>
                <a:gd name="T5" fmla="*/ 9 h 63"/>
                <a:gd name="T6" fmla="*/ 59 w 62"/>
                <a:gd name="T7" fmla="*/ 19 h 63"/>
                <a:gd name="T8" fmla="*/ 62 w 62"/>
                <a:gd name="T9" fmla="*/ 31 h 63"/>
                <a:gd name="T10" fmla="*/ 59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2 w 62"/>
                <a:gd name="T23" fmla="*/ 44 h 63"/>
                <a:gd name="T24" fmla="*/ 0 w 62"/>
                <a:gd name="T25" fmla="*/ 31 h 63"/>
                <a:gd name="T26" fmla="*/ 2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59" y="19"/>
                  </a:lnTo>
                  <a:lnTo>
                    <a:pt x="62" y="31"/>
                  </a:lnTo>
                  <a:lnTo>
                    <a:pt x="59" y="44"/>
                  </a:lnTo>
                  <a:lnTo>
                    <a:pt x="53" y="54"/>
                  </a:lnTo>
                  <a:lnTo>
                    <a:pt x="43" y="61"/>
                  </a:lnTo>
                  <a:lnTo>
                    <a:pt x="31" y="63"/>
                  </a:lnTo>
                  <a:lnTo>
                    <a:pt x="19" y="61"/>
                  </a:lnTo>
                  <a:lnTo>
                    <a:pt x="9" y="54"/>
                  </a:lnTo>
                  <a:lnTo>
                    <a:pt x="2" y="44"/>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2" name="Freeform 367"/>
            <p:cNvSpPr>
              <a:spLocks/>
            </p:cNvSpPr>
            <p:nvPr/>
          </p:nvSpPr>
          <p:spPr bwMode="auto">
            <a:xfrm>
              <a:off x="1963738" y="2270126"/>
              <a:ext cx="4763" cy="6350"/>
            </a:xfrm>
            <a:custGeom>
              <a:avLst/>
              <a:gdLst>
                <a:gd name="T0" fmla="*/ 29 w 62"/>
                <a:gd name="T1" fmla="*/ 0 h 63"/>
                <a:gd name="T2" fmla="*/ 40 w 62"/>
                <a:gd name="T3" fmla="*/ 2 h 63"/>
                <a:gd name="T4" fmla="*/ 51 w 62"/>
                <a:gd name="T5" fmla="*/ 8 h 63"/>
                <a:gd name="T6" fmla="*/ 58 w 62"/>
                <a:gd name="T7" fmla="*/ 17 h 63"/>
                <a:gd name="T8" fmla="*/ 62 w 62"/>
                <a:gd name="T9" fmla="*/ 29 h 63"/>
                <a:gd name="T10" fmla="*/ 60 w 62"/>
                <a:gd name="T11" fmla="*/ 42 h 63"/>
                <a:gd name="T12" fmla="*/ 55 w 62"/>
                <a:gd name="T13" fmla="*/ 52 h 63"/>
                <a:gd name="T14" fmla="*/ 45 w 62"/>
                <a:gd name="T15" fmla="*/ 60 h 63"/>
                <a:gd name="T16" fmla="*/ 33 w 62"/>
                <a:gd name="T17" fmla="*/ 63 h 63"/>
                <a:gd name="T18" fmla="*/ 21 w 62"/>
                <a:gd name="T19" fmla="*/ 62 h 63"/>
                <a:gd name="T20" fmla="*/ 11 w 62"/>
                <a:gd name="T21" fmla="*/ 56 h 63"/>
                <a:gd name="T22" fmla="*/ 3 w 62"/>
                <a:gd name="T23" fmla="*/ 46 h 63"/>
                <a:gd name="T24" fmla="*/ 0 w 62"/>
                <a:gd name="T25" fmla="*/ 33 h 63"/>
                <a:gd name="T26" fmla="*/ 1 w 62"/>
                <a:gd name="T27" fmla="*/ 22 h 63"/>
                <a:gd name="T28" fmla="*/ 7 w 62"/>
                <a:gd name="T29" fmla="*/ 11 h 63"/>
                <a:gd name="T30" fmla="*/ 17 w 62"/>
                <a:gd name="T31" fmla="*/ 4 h 63"/>
                <a:gd name="T32" fmla="*/ 29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29" y="0"/>
                  </a:moveTo>
                  <a:lnTo>
                    <a:pt x="40" y="2"/>
                  </a:lnTo>
                  <a:lnTo>
                    <a:pt x="51" y="8"/>
                  </a:lnTo>
                  <a:lnTo>
                    <a:pt x="58" y="17"/>
                  </a:lnTo>
                  <a:lnTo>
                    <a:pt x="62" y="29"/>
                  </a:lnTo>
                  <a:lnTo>
                    <a:pt x="60" y="42"/>
                  </a:lnTo>
                  <a:lnTo>
                    <a:pt x="55" y="52"/>
                  </a:lnTo>
                  <a:lnTo>
                    <a:pt x="45" y="60"/>
                  </a:lnTo>
                  <a:lnTo>
                    <a:pt x="33" y="63"/>
                  </a:lnTo>
                  <a:lnTo>
                    <a:pt x="21" y="62"/>
                  </a:lnTo>
                  <a:lnTo>
                    <a:pt x="11" y="56"/>
                  </a:lnTo>
                  <a:lnTo>
                    <a:pt x="3" y="46"/>
                  </a:lnTo>
                  <a:lnTo>
                    <a:pt x="0" y="33"/>
                  </a:lnTo>
                  <a:lnTo>
                    <a:pt x="1" y="22"/>
                  </a:lnTo>
                  <a:lnTo>
                    <a:pt x="7" y="11"/>
                  </a:lnTo>
                  <a:lnTo>
                    <a:pt x="17" y="4"/>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3" name="Freeform 368"/>
            <p:cNvSpPr>
              <a:spLocks/>
            </p:cNvSpPr>
            <p:nvPr/>
          </p:nvSpPr>
          <p:spPr bwMode="auto">
            <a:xfrm>
              <a:off x="1955801" y="2274888"/>
              <a:ext cx="6350" cy="4763"/>
            </a:xfrm>
            <a:custGeom>
              <a:avLst/>
              <a:gdLst>
                <a:gd name="T0" fmla="*/ 32 w 63"/>
                <a:gd name="T1" fmla="*/ 0 h 62"/>
                <a:gd name="T2" fmla="*/ 44 w 63"/>
                <a:gd name="T3" fmla="*/ 3 h 62"/>
                <a:gd name="T4" fmla="*/ 54 w 63"/>
                <a:gd name="T5" fmla="*/ 9 h 62"/>
                <a:gd name="T6" fmla="*/ 60 w 63"/>
                <a:gd name="T7" fmla="*/ 19 h 62"/>
                <a:gd name="T8" fmla="*/ 63 w 63"/>
                <a:gd name="T9" fmla="*/ 31 h 62"/>
                <a:gd name="T10" fmla="*/ 60 w 63"/>
                <a:gd name="T11" fmla="*/ 43 h 62"/>
                <a:gd name="T12" fmla="*/ 54 w 63"/>
                <a:gd name="T13" fmla="*/ 53 h 62"/>
                <a:gd name="T14" fmla="*/ 44 w 63"/>
                <a:gd name="T15" fmla="*/ 60 h 62"/>
                <a:gd name="T16" fmla="*/ 32 w 63"/>
                <a:gd name="T17" fmla="*/ 62 h 62"/>
                <a:gd name="T18" fmla="*/ 19 w 63"/>
                <a:gd name="T19" fmla="*/ 60 h 62"/>
                <a:gd name="T20" fmla="*/ 9 w 63"/>
                <a:gd name="T21" fmla="*/ 53 h 62"/>
                <a:gd name="T22" fmla="*/ 2 w 63"/>
                <a:gd name="T23" fmla="*/ 43 h 62"/>
                <a:gd name="T24" fmla="*/ 0 w 63"/>
                <a:gd name="T25" fmla="*/ 31 h 62"/>
                <a:gd name="T26" fmla="*/ 2 w 63"/>
                <a:gd name="T27" fmla="*/ 19 h 62"/>
                <a:gd name="T28" fmla="*/ 9 w 63"/>
                <a:gd name="T29" fmla="*/ 9 h 62"/>
                <a:gd name="T30" fmla="*/ 19 w 63"/>
                <a:gd name="T31" fmla="*/ 3 h 62"/>
                <a:gd name="T32" fmla="*/ 32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2" y="0"/>
                  </a:moveTo>
                  <a:lnTo>
                    <a:pt x="44" y="3"/>
                  </a:lnTo>
                  <a:lnTo>
                    <a:pt x="54" y="9"/>
                  </a:lnTo>
                  <a:lnTo>
                    <a:pt x="60" y="19"/>
                  </a:lnTo>
                  <a:lnTo>
                    <a:pt x="63" y="31"/>
                  </a:lnTo>
                  <a:lnTo>
                    <a:pt x="60" y="43"/>
                  </a:lnTo>
                  <a:lnTo>
                    <a:pt x="54" y="53"/>
                  </a:lnTo>
                  <a:lnTo>
                    <a:pt x="44" y="60"/>
                  </a:lnTo>
                  <a:lnTo>
                    <a:pt x="32" y="62"/>
                  </a:lnTo>
                  <a:lnTo>
                    <a:pt x="19" y="60"/>
                  </a:lnTo>
                  <a:lnTo>
                    <a:pt x="9" y="53"/>
                  </a:lnTo>
                  <a:lnTo>
                    <a:pt x="2" y="43"/>
                  </a:lnTo>
                  <a:lnTo>
                    <a:pt x="0" y="31"/>
                  </a:lnTo>
                  <a:lnTo>
                    <a:pt x="2" y="19"/>
                  </a:lnTo>
                  <a:lnTo>
                    <a:pt x="9" y="9"/>
                  </a:lnTo>
                  <a:lnTo>
                    <a:pt x="19"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4" name="Freeform 369"/>
            <p:cNvSpPr>
              <a:spLocks/>
            </p:cNvSpPr>
            <p:nvPr/>
          </p:nvSpPr>
          <p:spPr bwMode="auto">
            <a:xfrm>
              <a:off x="1947863" y="2278063"/>
              <a:ext cx="6350" cy="6350"/>
            </a:xfrm>
            <a:custGeom>
              <a:avLst/>
              <a:gdLst>
                <a:gd name="T0" fmla="*/ 31 w 62"/>
                <a:gd name="T1" fmla="*/ 0 h 63"/>
                <a:gd name="T2" fmla="*/ 43 w 62"/>
                <a:gd name="T3" fmla="*/ 3 h 63"/>
                <a:gd name="T4" fmla="*/ 53 w 62"/>
                <a:gd name="T5" fmla="*/ 9 h 63"/>
                <a:gd name="T6" fmla="*/ 60 w 62"/>
                <a:gd name="T7" fmla="*/ 19 h 63"/>
                <a:gd name="T8" fmla="*/ 62 w 62"/>
                <a:gd name="T9" fmla="*/ 31 h 63"/>
                <a:gd name="T10" fmla="*/ 60 w 62"/>
                <a:gd name="T11" fmla="*/ 43 h 63"/>
                <a:gd name="T12" fmla="*/ 53 w 62"/>
                <a:gd name="T13" fmla="*/ 53 h 63"/>
                <a:gd name="T14" fmla="*/ 43 w 62"/>
                <a:gd name="T15" fmla="*/ 61 h 63"/>
                <a:gd name="T16" fmla="*/ 31 w 62"/>
                <a:gd name="T17" fmla="*/ 63 h 63"/>
                <a:gd name="T18" fmla="*/ 19 w 62"/>
                <a:gd name="T19" fmla="*/ 61 h 63"/>
                <a:gd name="T20" fmla="*/ 9 w 62"/>
                <a:gd name="T21" fmla="*/ 53 h 63"/>
                <a:gd name="T22" fmla="*/ 3 w 62"/>
                <a:gd name="T23" fmla="*/ 43 h 63"/>
                <a:gd name="T24" fmla="*/ 0 w 62"/>
                <a:gd name="T25" fmla="*/ 31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1"/>
                  </a:lnTo>
                  <a:lnTo>
                    <a:pt x="60" y="43"/>
                  </a:lnTo>
                  <a:lnTo>
                    <a:pt x="53" y="53"/>
                  </a:lnTo>
                  <a:lnTo>
                    <a:pt x="43" y="61"/>
                  </a:lnTo>
                  <a:lnTo>
                    <a:pt x="31" y="63"/>
                  </a:lnTo>
                  <a:lnTo>
                    <a:pt x="19" y="61"/>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5" name="Freeform 370"/>
            <p:cNvSpPr>
              <a:spLocks/>
            </p:cNvSpPr>
            <p:nvPr/>
          </p:nvSpPr>
          <p:spPr bwMode="auto">
            <a:xfrm>
              <a:off x="1941513" y="2209801"/>
              <a:ext cx="4763" cy="4763"/>
            </a:xfrm>
            <a:custGeom>
              <a:avLst/>
              <a:gdLst>
                <a:gd name="T0" fmla="*/ 34 w 61"/>
                <a:gd name="T1" fmla="*/ 0 h 61"/>
                <a:gd name="T2" fmla="*/ 44 w 61"/>
                <a:gd name="T3" fmla="*/ 3 h 61"/>
                <a:gd name="T4" fmla="*/ 54 w 61"/>
                <a:gd name="T5" fmla="*/ 10 h 61"/>
                <a:gd name="T6" fmla="*/ 59 w 61"/>
                <a:gd name="T7" fmla="*/ 21 h 61"/>
                <a:gd name="T8" fmla="*/ 61 w 61"/>
                <a:gd name="T9" fmla="*/ 32 h 61"/>
                <a:gd name="T10" fmla="*/ 58 w 61"/>
                <a:gd name="T11" fmla="*/ 44 h 61"/>
                <a:gd name="T12" fmla="*/ 50 w 61"/>
                <a:gd name="T13" fmla="*/ 54 h 61"/>
                <a:gd name="T14" fmla="*/ 40 w 61"/>
                <a:gd name="T15" fmla="*/ 59 h 61"/>
                <a:gd name="T16" fmla="*/ 28 w 61"/>
                <a:gd name="T17" fmla="*/ 61 h 61"/>
                <a:gd name="T18" fmla="*/ 16 w 61"/>
                <a:gd name="T19" fmla="*/ 58 h 61"/>
                <a:gd name="T20" fmla="*/ 8 w 61"/>
                <a:gd name="T21" fmla="*/ 51 h 61"/>
                <a:gd name="T22" fmla="*/ 2 w 61"/>
                <a:gd name="T23" fmla="*/ 43 h 61"/>
                <a:gd name="T24" fmla="*/ 0 w 61"/>
                <a:gd name="T25" fmla="*/ 33 h 61"/>
                <a:gd name="T26" fmla="*/ 1 w 61"/>
                <a:gd name="T27" fmla="*/ 22 h 61"/>
                <a:gd name="T28" fmla="*/ 1 w 61"/>
                <a:gd name="T29" fmla="*/ 20 h 61"/>
                <a:gd name="T30" fmla="*/ 2 w 61"/>
                <a:gd name="T31" fmla="*/ 18 h 61"/>
                <a:gd name="T32" fmla="*/ 3 w 61"/>
                <a:gd name="T33" fmla="*/ 16 h 61"/>
                <a:gd name="T34" fmla="*/ 4 w 61"/>
                <a:gd name="T35" fmla="*/ 13 h 61"/>
                <a:gd name="T36" fmla="*/ 6 w 61"/>
                <a:gd name="T37" fmla="*/ 11 h 61"/>
                <a:gd name="T38" fmla="*/ 14 w 61"/>
                <a:gd name="T39" fmla="*/ 4 h 61"/>
                <a:gd name="T40" fmla="*/ 24 w 61"/>
                <a:gd name="T41" fmla="*/ 0 h 61"/>
                <a:gd name="T42" fmla="*/ 34 w 61"/>
                <a:gd name="T4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1" h="61">
                  <a:moveTo>
                    <a:pt x="34" y="0"/>
                  </a:moveTo>
                  <a:lnTo>
                    <a:pt x="44" y="3"/>
                  </a:lnTo>
                  <a:lnTo>
                    <a:pt x="54" y="10"/>
                  </a:lnTo>
                  <a:lnTo>
                    <a:pt x="59" y="21"/>
                  </a:lnTo>
                  <a:lnTo>
                    <a:pt x="61" y="32"/>
                  </a:lnTo>
                  <a:lnTo>
                    <a:pt x="58" y="44"/>
                  </a:lnTo>
                  <a:lnTo>
                    <a:pt x="50" y="54"/>
                  </a:lnTo>
                  <a:lnTo>
                    <a:pt x="40" y="59"/>
                  </a:lnTo>
                  <a:lnTo>
                    <a:pt x="28" y="61"/>
                  </a:lnTo>
                  <a:lnTo>
                    <a:pt x="16" y="58"/>
                  </a:lnTo>
                  <a:lnTo>
                    <a:pt x="8" y="51"/>
                  </a:lnTo>
                  <a:lnTo>
                    <a:pt x="2" y="43"/>
                  </a:lnTo>
                  <a:lnTo>
                    <a:pt x="0" y="33"/>
                  </a:lnTo>
                  <a:lnTo>
                    <a:pt x="1" y="22"/>
                  </a:lnTo>
                  <a:lnTo>
                    <a:pt x="1" y="20"/>
                  </a:lnTo>
                  <a:lnTo>
                    <a:pt x="2" y="18"/>
                  </a:lnTo>
                  <a:lnTo>
                    <a:pt x="3" y="16"/>
                  </a:lnTo>
                  <a:lnTo>
                    <a:pt x="4" y="13"/>
                  </a:lnTo>
                  <a:lnTo>
                    <a:pt x="6" y="11"/>
                  </a:lnTo>
                  <a:lnTo>
                    <a:pt x="14" y="4"/>
                  </a:lnTo>
                  <a:lnTo>
                    <a:pt x="24" y="0"/>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6" name="Freeform 371"/>
            <p:cNvSpPr>
              <a:spLocks/>
            </p:cNvSpPr>
            <p:nvPr/>
          </p:nvSpPr>
          <p:spPr bwMode="auto">
            <a:xfrm>
              <a:off x="1933576" y="2205038"/>
              <a:ext cx="4763" cy="6350"/>
            </a:xfrm>
            <a:custGeom>
              <a:avLst/>
              <a:gdLst>
                <a:gd name="T0" fmla="*/ 32 w 63"/>
                <a:gd name="T1" fmla="*/ 0 h 63"/>
                <a:gd name="T2" fmla="*/ 44 w 63"/>
                <a:gd name="T3" fmla="*/ 3 h 63"/>
                <a:gd name="T4" fmla="*/ 54 w 63"/>
                <a:gd name="T5" fmla="*/ 10 h 63"/>
                <a:gd name="T6" fmla="*/ 61 w 63"/>
                <a:gd name="T7" fmla="*/ 20 h 63"/>
                <a:gd name="T8" fmla="*/ 63 w 63"/>
                <a:gd name="T9" fmla="*/ 32 h 63"/>
                <a:gd name="T10" fmla="*/ 61 w 63"/>
                <a:gd name="T11" fmla="*/ 44 h 63"/>
                <a:gd name="T12" fmla="*/ 54 w 63"/>
                <a:gd name="T13" fmla="*/ 54 h 63"/>
                <a:gd name="T14" fmla="*/ 44 w 63"/>
                <a:gd name="T15" fmla="*/ 61 h 63"/>
                <a:gd name="T16" fmla="*/ 32 w 63"/>
                <a:gd name="T17" fmla="*/ 63 h 63"/>
                <a:gd name="T18" fmla="*/ 20 w 63"/>
                <a:gd name="T19" fmla="*/ 61 h 63"/>
                <a:gd name="T20" fmla="*/ 10 w 63"/>
                <a:gd name="T21" fmla="*/ 54 h 63"/>
                <a:gd name="T22" fmla="*/ 3 w 63"/>
                <a:gd name="T23" fmla="*/ 44 h 63"/>
                <a:gd name="T24" fmla="*/ 0 w 63"/>
                <a:gd name="T25" fmla="*/ 32 h 63"/>
                <a:gd name="T26" fmla="*/ 3 w 63"/>
                <a:gd name="T27" fmla="*/ 20 h 63"/>
                <a:gd name="T28" fmla="*/ 10 w 63"/>
                <a:gd name="T29" fmla="*/ 10 h 63"/>
                <a:gd name="T30" fmla="*/ 20 w 63"/>
                <a:gd name="T31" fmla="*/ 3 h 63"/>
                <a:gd name="T32" fmla="*/ 32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2" y="0"/>
                  </a:moveTo>
                  <a:lnTo>
                    <a:pt x="44" y="3"/>
                  </a:lnTo>
                  <a:lnTo>
                    <a:pt x="54" y="10"/>
                  </a:lnTo>
                  <a:lnTo>
                    <a:pt x="61" y="20"/>
                  </a:lnTo>
                  <a:lnTo>
                    <a:pt x="63" y="32"/>
                  </a:lnTo>
                  <a:lnTo>
                    <a:pt x="61" y="44"/>
                  </a:lnTo>
                  <a:lnTo>
                    <a:pt x="54" y="54"/>
                  </a:lnTo>
                  <a:lnTo>
                    <a:pt x="44" y="61"/>
                  </a:lnTo>
                  <a:lnTo>
                    <a:pt x="32" y="63"/>
                  </a:lnTo>
                  <a:lnTo>
                    <a:pt x="20" y="61"/>
                  </a:lnTo>
                  <a:lnTo>
                    <a:pt x="10" y="54"/>
                  </a:lnTo>
                  <a:lnTo>
                    <a:pt x="3" y="44"/>
                  </a:lnTo>
                  <a:lnTo>
                    <a:pt x="0" y="32"/>
                  </a:lnTo>
                  <a:lnTo>
                    <a:pt x="3" y="20"/>
                  </a:lnTo>
                  <a:lnTo>
                    <a:pt x="10" y="10"/>
                  </a:lnTo>
                  <a:lnTo>
                    <a:pt x="20"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 name="Freeform 372"/>
            <p:cNvSpPr>
              <a:spLocks/>
            </p:cNvSpPr>
            <p:nvPr/>
          </p:nvSpPr>
          <p:spPr bwMode="auto">
            <a:xfrm>
              <a:off x="1925638" y="2201863"/>
              <a:ext cx="6350" cy="6350"/>
            </a:xfrm>
            <a:custGeom>
              <a:avLst/>
              <a:gdLst>
                <a:gd name="T0" fmla="*/ 31 w 62"/>
                <a:gd name="T1" fmla="*/ 0 h 63"/>
                <a:gd name="T2" fmla="*/ 43 w 62"/>
                <a:gd name="T3" fmla="*/ 2 h 63"/>
                <a:gd name="T4" fmla="*/ 53 w 62"/>
                <a:gd name="T5" fmla="*/ 9 h 63"/>
                <a:gd name="T6" fmla="*/ 59 w 62"/>
                <a:gd name="T7" fmla="*/ 19 h 63"/>
                <a:gd name="T8" fmla="*/ 62 w 62"/>
                <a:gd name="T9" fmla="*/ 31 h 63"/>
                <a:gd name="T10" fmla="*/ 59 w 62"/>
                <a:gd name="T11" fmla="*/ 43 h 63"/>
                <a:gd name="T12" fmla="*/ 53 w 62"/>
                <a:gd name="T13" fmla="*/ 54 h 63"/>
                <a:gd name="T14" fmla="*/ 43 w 62"/>
                <a:gd name="T15" fmla="*/ 60 h 63"/>
                <a:gd name="T16" fmla="*/ 31 w 62"/>
                <a:gd name="T17" fmla="*/ 63 h 63"/>
                <a:gd name="T18" fmla="*/ 19 w 62"/>
                <a:gd name="T19" fmla="*/ 60 h 63"/>
                <a:gd name="T20" fmla="*/ 9 w 62"/>
                <a:gd name="T21" fmla="*/ 54 h 63"/>
                <a:gd name="T22" fmla="*/ 2 w 62"/>
                <a:gd name="T23" fmla="*/ 43 h 63"/>
                <a:gd name="T24" fmla="*/ 0 w 62"/>
                <a:gd name="T25" fmla="*/ 31 h 63"/>
                <a:gd name="T26" fmla="*/ 2 w 62"/>
                <a:gd name="T27" fmla="*/ 19 h 63"/>
                <a:gd name="T28" fmla="*/ 9 w 62"/>
                <a:gd name="T29" fmla="*/ 9 h 63"/>
                <a:gd name="T30" fmla="*/ 19 w 62"/>
                <a:gd name="T31" fmla="*/ 2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2"/>
                  </a:lnTo>
                  <a:lnTo>
                    <a:pt x="53" y="9"/>
                  </a:lnTo>
                  <a:lnTo>
                    <a:pt x="59" y="19"/>
                  </a:lnTo>
                  <a:lnTo>
                    <a:pt x="62" y="31"/>
                  </a:lnTo>
                  <a:lnTo>
                    <a:pt x="59" y="43"/>
                  </a:lnTo>
                  <a:lnTo>
                    <a:pt x="53" y="54"/>
                  </a:lnTo>
                  <a:lnTo>
                    <a:pt x="43" y="60"/>
                  </a:lnTo>
                  <a:lnTo>
                    <a:pt x="31" y="63"/>
                  </a:lnTo>
                  <a:lnTo>
                    <a:pt x="19" y="60"/>
                  </a:lnTo>
                  <a:lnTo>
                    <a:pt x="9" y="54"/>
                  </a:lnTo>
                  <a:lnTo>
                    <a:pt x="2" y="43"/>
                  </a:lnTo>
                  <a:lnTo>
                    <a:pt x="0" y="31"/>
                  </a:lnTo>
                  <a:lnTo>
                    <a:pt x="2"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8" name="Freeform 373"/>
            <p:cNvSpPr>
              <a:spLocks/>
            </p:cNvSpPr>
            <p:nvPr/>
          </p:nvSpPr>
          <p:spPr bwMode="auto">
            <a:xfrm>
              <a:off x="1963738" y="2220913"/>
              <a:ext cx="4763" cy="6350"/>
            </a:xfrm>
            <a:custGeom>
              <a:avLst/>
              <a:gdLst>
                <a:gd name="T0" fmla="*/ 33 w 62"/>
                <a:gd name="T1" fmla="*/ 0 h 63"/>
                <a:gd name="T2" fmla="*/ 45 w 62"/>
                <a:gd name="T3" fmla="*/ 4 h 63"/>
                <a:gd name="T4" fmla="*/ 53 w 62"/>
                <a:gd name="T5" fmla="*/ 9 h 63"/>
                <a:gd name="T6" fmla="*/ 59 w 62"/>
                <a:gd name="T7" fmla="*/ 17 h 63"/>
                <a:gd name="T8" fmla="*/ 62 w 62"/>
                <a:gd name="T9" fmla="*/ 26 h 63"/>
                <a:gd name="T10" fmla="*/ 62 w 62"/>
                <a:gd name="T11" fmla="*/ 36 h 63"/>
                <a:gd name="T12" fmla="*/ 58 w 62"/>
                <a:gd name="T13" fmla="*/ 45 h 63"/>
                <a:gd name="T14" fmla="*/ 51 w 62"/>
                <a:gd name="T15" fmla="*/ 56 h 63"/>
                <a:gd name="T16" fmla="*/ 40 w 62"/>
                <a:gd name="T17" fmla="*/ 61 h 63"/>
                <a:gd name="T18" fmla="*/ 29 w 62"/>
                <a:gd name="T19" fmla="*/ 63 h 63"/>
                <a:gd name="T20" fmla="*/ 17 w 62"/>
                <a:gd name="T21" fmla="*/ 60 h 63"/>
                <a:gd name="T22" fmla="*/ 7 w 62"/>
                <a:gd name="T23" fmla="*/ 52 h 63"/>
                <a:gd name="T24" fmla="*/ 1 w 62"/>
                <a:gd name="T25" fmla="*/ 41 h 63"/>
                <a:gd name="T26" fmla="*/ 0 w 62"/>
                <a:gd name="T27" fmla="*/ 29 h 63"/>
                <a:gd name="T28" fmla="*/ 3 w 62"/>
                <a:gd name="T29" fmla="*/ 17 h 63"/>
                <a:gd name="T30" fmla="*/ 11 w 62"/>
                <a:gd name="T31" fmla="*/ 7 h 63"/>
                <a:gd name="T32" fmla="*/ 21 w 62"/>
                <a:gd name="T33" fmla="*/ 1 h 63"/>
                <a:gd name="T34" fmla="*/ 33 w 62"/>
                <a:gd name="T3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 h="63">
                  <a:moveTo>
                    <a:pt x="33" y="0"/>
                  </a:moveTo>
                  <a:lnTo>
                    <a:pt x="45" y="4"/>
                  </a:lnTo>
                  <a:lnTo>
                    <a:pt x="53" y="9"/>
                  </a:lnTo>
                  <a:lnTo>
                    <a:pt x="59" y="17"/>
                  </a:lnTo>
                  <a:lnTo>
                    <a:pt x="62" y="26"/>
                  </a:lnTo>
                  <a:lnTo>
                    <a:pt x="62" y="36"/>
                  </a:lnTo>
                  <a:lnTo>
                    <a:pt x="58" y="45"/>
                  </a:lnTo>
                  <a:lnTo>
                    <a:pt x="51" y="56"/>
                  </a:lnTo>
                  <a:lnTo>
                    <a:pt x="40" y="61"/>
                  </a:lnTo>
                  <a:lnTo>
                    <a:pt x="29" y="63"/>
                  </a:lnTo>
                  <a:lnTo>
                    <a:pt x="17" y="60"/>
                  </a:lnTo>
                  <a:lnTo>
                    <a:pt x="7" y="52"/>
                  </a:lnTo>
                  <a:lnTo>
                    <a:pt x="1" y="41"/>
                  </a:lnTo>
                  <a:lnTo>
                    <a:pt x="0" y="29"/>
                  </a:lnTo>
                  <a:lnTo>
                    <a:pt x="3" y="17"/>
                  </a:lnTo>
                  <a:lnTo>
                    <a:pt x="11" y="7"/>
                  </a:lnTo>
                  <a:lnTo>
                    <a:pt x="21" y="1"/>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9" name="Freeform 374"/>
            <p:cNvSpPr>
              <a:spLocks/>
            </p:cNvSpPr>
            <p:nvPr/>
          </p:nvSpPr>
          <p:spPr bwMode="auto">
            <a:xfrm>
              <a:off x="1955801" y="2217738"/>
              <a:ext cx="6350" cy="4763"/>
            </a:xfrm>
            <a:custGeom>
              <a:avLst/>
              <a:gdLst>
                <a:gd name="T0" fmla="*/ 32 w 63"/>
                <a:gd name="T1" fmla="*/ 0 h 62"/>
                <a:gd name="T2" fmla="*/ 44 w 63"/>
                <a:gd name="T3" fmla="*/ 3 h 62"/>
                <a:gd name="T4" fmla="*/ 54 w 63"/>
                <a:gd name="T5" fmla="*/ 9 h 62"/>
                <a:gd name="T6" fmla="*/ 60 w 63"/>
                <a:gd name="T7" fmla="*/ 19 h 62"/>
                <a:gd name="T8" fmla="*/ 63 w 63"/>
                <a:gd name="T9" fmla="*/ 31 h 62"/>
                <a:gd name="T10" fmla="*/ 60 w 63"/>
                <a:gd name="T11" fmla="*/ 43 h 62"/>
                <a:gd name="T12" fmla="*/ 54 w 63"/>
                <a:gd name="T13" fmla="*/ 53 h 62"/>
                <a:gd name="T14" fmla="*/ 44 w 63"/>
                <a:gd name="T15" fmla="*/ 60 h 62"/>
                <a:gd name="T16" fmla="*/ 32 w 63"/>
                <a:gd name="T17" fmla="*/ 62 h 62"/>
                <a:gd name="T18" fmla="*/ 19 w 63"/>
                <a:gd name="T19" fmla="*/ 60 h 62"/>
                <a:gd name="T20" fmla="*/ 9 w 63"/>
                <a:gd name="T21" fmla="*/ 53 h 62"/>
                <a:gd name="T22" fmla="*/ 2 w 63"/>
                <a:gd name="T23" fmla="*/ 43 h 62"/>
                <a:gd name="T24" fmla="*/ 0 w 63"/>
                <a:gd name="T25" fmla="*/ 31 h 62"/>
                <a:gd name="T26" fmla="*/ 2 w 63"/>
                <a:gd name="T27" fmla="*/ 19 h 62"/>
                <a:gd name="T28" fmla="*/ 9 w 63"/>
                <a:gd name="T29" fmla="*/ 9 h 62"/>
                <a:gd name="T30" fmla="*/ 19 w 63"/>
                <a:gd name="T31" fmla="*/ 3 h 62"/>
                <a:gd name="T32" fmla="*/ 32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2" y="0"/>
                  </a:moveTo>
                  <a:lnTo>
                    <a:pt x="44" y="3"/>
                  </a:lnTo>
                  <a:lnTo>
                    <a:pt x="54" y="9"/>
                  </a:lnTo>
                  <a:lnTo>
                    <a:pt x="60" y="19"/>
                  </a:lnTo>
                  <a:lnTo>
                    <a:pt x="63" y="31"/>
                  </a:lnTo>
                  <a:lnTo>
                    <a:pt x="60" y="43"/>
                  </a:lnTo>
                  <a:lnTo>
                    <a:pt x="54" y="53"/>
                  </a:lnTo>
                  <a:lnTo>
                    <a:pt x="44" y="60"/>
                  </a:lnTo>
                  <a:lnTo>
                    <a:pt x="32" y="62"/>
                  </a:lnTo>
                  <a:lnTo>
                    <a:pt x="19" y="60"/>
                  </a:lnTo>
                  <a:lnTo>
                    <a:pt x="9" y="53"/>
                  </a:lnTo>
                  <a:lnTo>
                    <a:pt x="2" y="43"/>
                  </a:lnTo>
                  <a:lnTo>
                    <a:pt x="0" y="31"/>
                  </a:lnTo>
                  <a:lnTo>
                    <a:pt x="2" y="19"/>
                  </a:lnTo>
                  <a:lnTo>
                    <a:pt x="9" y="9"/>
                  </a:lnTo>
                  <a:lnTo>
                    <a:pt x="19"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0" name="Freeform 375"/>
            <p:cNvSpPr>
              <a:spLocks/>
            </p:cNvSpPr>
            <p:nvPr/>
          </p:nvSpPr>
          <p:spPr bwMode="auto">
            <a:xfrm>
              <a:off x="1947863" y="2212976"/>
              <a:ext cx="6350" cy="6350"/>
            </a:xfrm>
            <a:custGeom>
              <a:avLst/>
              <a:gdLst>
                <a:gd name="T0" fmla="*/ 31 w 62"/>
                <a:gd name="T1" fmla="*/ 0 h 63"/>
                <a:gd name="T2" fmla="*/ 43 w 62"/>
                <a:gd name="T3" fmla="*/ 3 h 63"/>
                <a:gd name="T4" fmla="*/ 53 w 62"/>
                <a:gd name="T5" fmla="*/ 9 h 63"/>
                <a:gd name="T6" fmla="*/ 60 w 62"/>
                <a:gd name="T7" fmla="*/ 19 h 63"/>
                <a:gd name="T8" fmla="*/ 62 w 62"/>
                <a:gd name="T9" fmla="*/ 32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2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2"/>
                  </a:lnTo>
                  <a:lnTo>
                    <a:pt x="60" y="44"/>
                  </a:lnTo>
                  <a:lnTo>
                    <a:pt x="53" y="54"/>
                  </a:lnTo>
                  <a:lnTo>
                    <a:pt x="43" y="61"/>
                  </a:lnTo>
                  <a:lnTo>
                    <a:pt x="31" y="63"/>
                  </a:lnTo>
                  <a:lnTo>
                    <a:pt x="19" y="61"/>
                  </a:lnTo>
                  <a:lnTo>
                    <a:pt x="9" y="54"/>
                  </a:lnTo>
                  <a:lnTo>
                    <a:pt x="3" y="44"/>
                  </a:lnTo>
                  <a:lnTo>
                    <a:pt x="0" y="32"/>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1" name="Freeform 376"/>
            <p:cNvSpPr>
              <a:spLocks/>
            </p:cNvSpPr>
            <p:nvPr/>
          </p:nvSpPr>
          <p:spPr bwMode="auto">
            <a:xfrm>
              <a:off x="2070101" y="2209801"/>
              <a:ext cx="4763" cy="4763"/>
            </a:xfrm>
            <a:custGeom>
              <a:avLst/>
              <a:gdLst>
                <a:gd name="T0" fmla="*/ 27 w 62"/>
                <a:gd name="T1" fmla="*/ 0 h 62"/>
                <a:gd name="T2" fmla="*/ 38 w 62"/>
                <a:gd name="T3" fmla="*/ 1 h 62"/>
                <a:gd name="T4" fmla="*/ 47 w 62"/>
                <a:gd name="T5" fmla="*/ 4 h 62"/>
                <a:gd name="T6" fmla="*/ 55 w 62"/>
                <a:gd name="T7" fmla="*/ 11 h 62"/>
                <a:gd name="T8" fmla="*/ 57 w 62"/>
                <a:gd name="T9" fmla="*/ 14 h 62"/>
                <a:gd name="T10" fmla="*/ 59 w 62"/>
                <a:gd name="T11" fmla="*/ 17 h 62"/>
                <a:gd name="T12" fmla="*/ 62 w 62"/>
                <a:gd name="T13" fmla="*/ 29 h 62"/>
                <a:gd name="T14" fmla="*/ 61 w 62"/>
                <a:gd name="T15" fmla="*/ 41 h 62"/>
                <a:gd name="T16" fmla="*/ 55 w 62"/>
                <a:gd name="T17" fmla="*/ 51 h 62"/>
                <a:gd name="T18" fmla="*/ 45 w 62"/>
                <a:gd name="T19" fmla="*/ 58 h 62"/>
                <a:gd name="T20" fmla="*/ 33 w 62"/>
                <a:gd name="T21" fmla="*/ 62 h 62"/>
                <a:gd name="T22" fmla="*/ 21 w 62"/>
                <a:gd name="T23" fmla="*/ 60 h 62"/>
                <a:gd name="T24" fmla="*/ 11 w 62"/>
                <a:gd name="T25" fmla="*/ 55 h 62"/>
                <a:gd name="T26" fmla="*/ 4 w 62"/>
                <a:gd name="T27" fmla="*/ 45 h 62"/>
                <a:gd name="T28" fmla="*/ 0 w 62"/>
                <a:gd name="T29" fmla="*/ 33 h 62"/>
                <a:gd name="T30" fmla="*/ 1 w 62"/>
                <a:gd name="T31" fmla="*/ 21 h 62"/>
                <a:gd name="T32" fmla="*/ 7 w 62"/>
                <a:gd name="T33" fmla="*/ 11 h 62"/>
                <a:gd name="T34" fmla="*/ 17 w 62"/>
                <a:gd name="T35" fmla="*/ 3 h 62"/>
                <a:gd name="T36" fmla="*/ 27 w 6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62">
                  <a:moveTo>
                    <a:pt x="27" y="0"/>
                  </a:moveTo>
                  <a:lnTo>
                    <a:pt x="38" y="1"/>
                  </a:lnTo>
                  <a:lnTo>
                    <a:pt x="47" y="4"/>
                  </a:lnTo>
                  <a:lnTo>
                    <a:pt x="55" y="11"/>
                  </a:lnTo>
                  <a:lnTo>
                    <a:pt x="57" y="14"/>
                  </a:lnTo>
                  <a:lnTo>
                    <a:pt x="59" y="17"/>
                  </a:lnTo>
                  <a:lnTo>
                    <a:pt x="62" y="29"/>
                  </a:lnTo>
                  <a:lnTo>
                    <a:pt x="61" y="41"/>
                  </a:lnTo>
                  <a:lnTo>
                    <a:pt x="55" y="51"/>
                  </a:lnTo>
                  <a:lnTo>
                    <a:pt x="45" y="58"/>
                  </a:lnTo>
                  <a:lnTo>
                    <a:pt x="33" y="62"/>
                  </a:lnTo>
                  <a:lnTo>
                    <a:pt x="21" y="60"/>
                  </a:lnTo>
                  <a:lnTo>
                    <a:pt x="11" y="55"/>
                  </a:lnTo>
                  <a:lnTo>
                    <a:pt x="4" y="45"/>
                  </a:lnTo>
                  <a:lnTo>
                    <a:pt x="0" y="33"/>
                  </a:lnTo>
                  <a:lnTo>
                    <a:pt x="1" y="21"/>
                  </a:lnTo>
                  <a:lnTo>
                    <a:pt x="7" y="11"/>
                  </a:lnTo>
                  <a:lnTo>
                    <a:pt x="17"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2" name="Freeform 377"/>
            <p:cNvSpPr>
              <a:spLocks/>
            </p:cNvSpPr>
            <p:nvPr/>
          </p:nvSpPr>
          <p:spPr bwMode="auto">
            <a:xfrm>
              <a:off x="2076451" y="2205038"/>
              <a:ext cx="6350" cy="6350"/>
            </a:xfrm>
            <a:custGeom>
              <a:avLst/>
              <a:gdLst>
                <a:gd name="T0" fmla="*/ 31 w 63"/>
                <a:gd name="T1" fmla="*/ 0 h 63"/>
                <a:gd name="T2" fmla="*/ 43 w 63"/>
                <a:gd name="T3" fmla="*/ 3 h 63"/>
                <a:gd name="T4" fmla="*/ 53 w 63"/>
                <a:gd name="T5" fmla="*/ 10 h 63"/>
                <a:gd name="T6" fmla="*/ 60 w 63"/>
                <a:gd name="T7" fmla="*/ 20 h 63"/>
                <a:gd name="T8" fmla="*/ 63 w 63"/>
                <a:gd name="T9" fmla="*/ 32 h 63"/>
                <a:gd name="T10" fmla="*/ 60 w 63"/>
                <a:gd name="T11" fmla="*/ 44 h 63"/>
                <a:gd name="T12" fmla="*/ 53 w 63"/>
                <a:gd name="T13" fmla="*/ 54 h 63"/>
                <a:gd name="T14" fmla="*/ 43 w 63"/>
                <a:gd name="T15" fmla="*/ 61 h 63"/>
                <a:gd name="T16" fmla="*/ 31 w 63"/>
                <a:gd name="T17" fmla="*/ 63 h 63"/>
                <a:gd name="T18" fmla="*/ 19 w 63"/>
                <a:gd name="T19" fmla="*/ 61 h 63"/>
                <a:gd name="T20" fmla="*/ 9 w 63"/>
                <a:gd name="T21" fmla="*/ 54 h 63"/>
                <a:gd name="T22" fmla="*/ 3 w 63"/>
                <a:gd name="T23" fmla="*/ 44 h 63"/>
                <a:gd name="T24" fmla="*/ 0 w 63"/>
                <a:gd name="T25" fmla="*/ 32 h 63"/>
                <a:gd name="T26" fmla="*/ 3 w 63"/>
                <a:gd name="T27" fmla="*/ 20 h 63"/>
                <a:gd name="T28" fmla="*/ 9 w 63"/>
                <a:gd name="T29" fmla="*/ 10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3" y="3"/>
                  </a:lnTo>
                  <a:lnTo>
                    <a:pt x="53" y="10"/>
                  </a:lnTo>
                  <a:lnTo>
                    <a:pt x="60" y="20"/>
                  </a:lnTo>
                  <a:lnTo>
                    <a:pt x="63" y="32"/>
                  </a:lnTo>
                  <a:lnTo>
                    <a:pt x="60" y="44"/>
                  </a:lnTo>
                  <a:lnTo>
                    <a:pt x="53" y="54"/>
                  </a:lnTo>
                  <a:lnTo>
                    <a:pt x="43" y="61"/>
                  </a:lnTo>
                  <a:lnTo>
                    <a:pt x="31" y="63"/>
                  </a:lnTo>
                  <a:lnTo>
                    <a:pt x="19" y="61"/>
                  </a:lnTo>
                  <a:lnTo>
                    <a:pt x="9" y="54"/>
                  </a:lnTo>
                  <a:lnTo>
                    <a:pt x="3" y="44"/>
                  </a:lnTo>
                  <a:lnTo>
                    <a:pt x="0" y="32"/>
                  </a:lnTo>
                  <a:lnTo>
                    <a:pt x="3" y="20"/>
                  </a:lnTo>
                  <a:lnTo>
                    <a:pt x="9" y="10"/>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3" name="Freeform 378"/>
            <p:cNvSpPr>
              <a:spLocks/>
            </p:cNvSpPr>
            <p:nvPr/>
          </p:nvSpPr>
          <p:spPr bwMode="auto">
            <a:xfrm>
              <a:off x="2084388" y="2201863"/>
              <a:ext cx="6350" cy="6350"/>
            </a:xfrm>
            <a:custGeom>
              <a:avLst/>
              <a:gdLst>
                <a:gd name="T0" fmla="*/ 31 w 61"/>
                <a:gd name="T1" fmla="*/ 0 h 63"/>
                <a:gd name="T2" fmla="*/ 43 w 61"/>
                <a:gd name="T3" fmla="*/ 2 h 63"/>
                <a:gd name="T4" fmla="*/ 52 w 61"/>
                <a:gd name="T5" fmla="*/ 9 h 63"/>
                <a:gd name="T6" fmla="*/ 59 w 61"/>
                <a:gd name="T7" fmla="*/ 19 h 63"/>
                <a:gd name="T8" fmla="*/ 61 w 61"/>
                <a:gd name="T9" fmla="*/ 31 h 63"/>
                <a:gd name="T10" fmla="*/ 59 w 61"/>
                <a:gd name="T11" fmla="*/ 43 h 63"/>
                <a:gd name="T12" fmla="*/ 52 w 61"/>
                <a:gd name="T13" fmla="*/ 54 h 63"/>
                <a:gd name="T14" fmla="*/ 43 w 61"/>
                <a:gd name="T15" fmla="*/ 60 h 63"/>
                <a:gd name="T16" fmla="*/ 31 w 61"/>
                <a:gd name="T17" fmla="*/ 63 h 63"/>
                <a:gd name="T18" fmla="*/ 19 w 61"/>
                <a:gd name="T19" fmla="*/ 60 h 63"/>
                <a:gd name="T20" fmla="*/ 9 w 61"/>
                <a:gd name="T21" fmla="*/ 54 h 63"/>
                <a:gd name="T22" fmla="*/ 2 w 61"/>
                <a:gd name="T23" fmla="*/ 43 h 63"/>
                <a:gd name="T24" fmla="*/ 0 w 61"/>
                <a:gd name="T25" fmla="*/ 31 h 63"/>
                <a:gd name="T26" fmla="*/ 2 w 61"/>
                <a:gd name="T27" fmla="*/ 19 h 63"/>
                <a:gd name="T28" fmla="*/ 9 w 61"/>
                <a:gd name="T29" fmla="*/ 9 h 63"/>
                <a:gd name="T30" fmla="*/ 19 w 61"/>
                <a:gd name="T31" fmla="*/ 2 h 63"/>
                <a:gd name="T32" fmla="*/ 31 w 61"/>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3">
                  <a:moveTo>
                    <a:pt x="31" y="0"/>
                  </a:moveTo>
                  <a:lnTo>
                    <a:pt x="43" y="2"/>
                  </a:lnTo>
                  <a:lnTo>
                    <a:pt x="52" y="9"/>
                  </a:lnTo>
                  <a:lnTo>
                    <a:pt x="59" y="19"/>
                  </a:lnTo>
                  <a:lnTo>
                    <a:pt x="61" y="31"/>
                  </a:lnTo>
                  <a:lnTo>
                    <a:pt x="59" y="43"/>
                  </a:lnTo>
                  <a:lnTo>
                    <a:pt x="52" y="54"/>
                  </a:lnTo>
                  <a:lnTo>
                    <a:pt x="43" y="60"/>
                  </a:lnTo>
                  <a:lnTo>
                    <a:pt x="31" y="63"/>
                  </a:lnTo>
                  <a:lnTo>
                    <a:pt x="19" y="60"/>
                  </a:lnTo>
                  <a:lnTo>
                    <a:pt x="9" y="54"/>
                  </a:lnTo>
                  <a:lnTo>
                    <a:pt x="2" y="43"/>
                  </a:lnTo>
                  <a:lnTo>
                    <a:pt x="0" y="31"/>
                  </a:lnTo>
                  <a:lnTo>
                    <a:pt x="2"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4" name="Freeform 379"/>
            <p:cNvSpPr>
              <a:spLocks/>
            </p:cNvSpPr>
            <p:nvPr/>
          </p:nvSpPr>
          <p:spPr bwMode="auto">
            <a:xfrm>
              <a:off x="2047876" y="2220913"/>
              <a:ext cx="4763" cy="6350"/>
            </a:xfrm>
            <a:custGeom>
              <a:avLst/>
              <a:gdLst>
                <a:gd name="T0" fmla="*/ 28 w 62"/>
                <a:gd name="T1" fmla="*/ 0 h 63"/>
                <a:gd name="T2" fmla="*/ 40 w 62"/>
                <a:gd name="T3" fmla="*/ 1 h 63"/>
                <a:gd name="T4" fmla="*/ 50 w 62"/>
                <a:gd name="T5" fmla="*/ 7 h 63"/>
                <a:gd name="T6" fmla="*/ 58 w 62"/>
                <a:gd name="T7" fmla="*/ 17 h 63"/>
                <a:gd name="T8" fmla="*/ 62 w 62"/>
                <a:gd name="T9" fmla="*/ 29 h 63"/>
                <a:gd name="T10" fmla="*/ 60 w 62"/>
                <a:gd name="T11" fmla="*/ 41 h 63"/>
                <a:gd name="T12" fmla="*/ 54 w 62"/>
                <a:gd name="T13" fmla="*/ 52 h 63"/>
                <a:gd name="T14" fmla="*/ 45 w 62"/>
                <a:gd name="T15" fmla="*/ 60 h 63"/>
                <a:gd name="T16" fmla="*/ 33 w 62"/>
                <a:gd name="T17" fmla="*/ 63 h 63"/>
                <a:gd name="T18" fmla="*/ 21 w 62"/>
                <a:gd name="T19" fmla="*/ 62 h 63"/>
                <a:gd name="T20" fmla="*/ 10 w 62"/>
                <a:gd name="T21" fmla="*/ 56 h 63"/>
                <a:gd name="T22" fmla="*/ 3 w 62"/>
                <a:gd name="T23" fmla="*/ 45 h 63"/>
                <a:gd name="T24" fmla="*/ 0 w 62"/>
                <a:gd name="T25" fmla="*/ 33 h 63"/>
                <a:gd name="T26" fmla="*/ 1 w 62"/>
                <a:gd name="T27" fmla="*/ 21 h 63"/>
                <a:gd name="T28" fmla="*/ 7 w 62"/>
                <a:gd name="T29" fmla="*/ 11 h 63"/>
                <a:gd name="T30" fmla="*/ 16 w 62"/>
                <a:gd name="T31" fmla="*/ 4 h 63"/>
                <a:gd name="T32" fmla="*/ 28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28" y="0"/>
                  </a:moveTo>
                  <a:lnTo>
                    <a:pt x="40" y="1"/>
                  </a:lnTo>
                  <a:lnTo>
                    <a:pt x="50" y="7"/>
                  </a:lnTo>
                  <a:lnTo>
                    <a:pt x="58" y="17"/>
                  </a:lnTo>
                  <a:lnTo>
                    <a:pt x="62" y="29"/>
                  </a:lnTo>
                  <a:lnTo>
                    <a:pt x="60" y="41"/>
                  </a:lnTo>
                  <a:lnTo>
                    <a:pt x="54" y="52"/>
                  </a:lnTo>
                  <a:lnTo>
                    <a:pt x="45" y="60"/>
                  </a:lnTo>
                  <a:lnTo>
                    <a:pt x="33" y="63"/>
                  </a:lnTo>
                  <a:lnTo>
                    <a:pt x="21" y="62"/>
                  </a:lnTo>
                  <a:lnTo>
                    <a:pt x="10" y="56"/>
                  </a:lnTo>
                  <a:lnTo>
                    <a:pt x="3" y="45"/>
                  </a:lnTo>
                  <a:lnTo>
                    <a:pt x="0" y="33"/>
                  </a:lnTo>
                  <a:lnTo>
                    <a:pt x="1" y="21"/>
                  </a:lnTo>
                  <a:lnTo>
                    <a:pt x="7" y="11"/>
                  </a:lnTo>
                  <a:lnTo>
                    <a:pt x="16" y="4"/>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5" name="Freeform 380"/>
            <p:cNvSpPr>
              <a:spLocks/>
            </p:cNvSpPr>
            <p:nvPr/>
          </p:nvSpPr>
          <p:spPr bwMode="auto">
            <a:xfrm>
              <a:off x="2054226" y="2217738"/>
              <a:ext cx="6350" cy="4763"/>
            </a:xfrm>
            <a:custGeom>
              <a:avLst/>
              <a:gdLst>
                <a:gd name="T0" fmla="*/ 30 w 62"/>
                <a:gd name="T1" fmla="*/ 0 h 62"/>
                <a:gd name="T2" fmla="*/ 44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4 w 62"/>
                <a:gd name="T15" fmla="*/ 60 h 62"/>
                <a:gd name="T16" fmla="*/ 30 w 62"/>
                <a:gd name="T17" fmla="*/ 62 h 62"/>
                <a:gd name="T18" fmla="*/ 18 w 62"/>
                <a:gd name="T19" fmla="*/ 60 h 62"/>
                <a:gd name="T20" fmla="*/ 9 w 62"/>
                <a:gd name="T21" fmla="*/ 53 h 62"/>
                <a:gd name="T22" fmla="*/ 2 w 62"/>
                <a:gd name="T23" fmla="*/ 43 h 62"/>
                <a:gd name="T24" fmla="*/ 0 w 62"/>
                <a:gd name="T25" fmla="*/ 31 h 62"/>
                <a:gd name="T26" fmla="*/ 2 w 62"/>
                <a:gd name="T27" fmla="*/ 19 h 62"/>
                <a:gd name="T28" fmla="*/ 9 w 62"/>
                <a:gd name="T29" fmla="*/ 9 h 62"/>
                <a:gd name="T30" fmla="*/ 18 w 62"/>
                <a:gd name="T31" fmla="*/ 3 h 62"/>
                <a:gd name="T32" fmla="*/ 30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0" y="0"/>
                  </a:moveTo>
                  <a:lnTo>
                    <a:pt x="44" y="3"/>
                  </a:lnTo>
                  <a:lnTo>
                    <a:pt x="53" y="9"/>
                  </a:lnTo>
                  <a:lnTo>
                    <a:pt x="60" y="19"/>
                  </a:lnTo>
                  <a:lnTo>
                    <a:pt x="62" y="31"/>
                  </a:lnTo>
                  <a:lnTo>
                    <a:pt x="60" y="43"/>
                  </a:lnTo>
                  <a:lnTo>
                    <a:pt x="53" y="53"/>
                  </a:lnTo>
                  <a:lnTo>
                    <a:pt x="44"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6" name="Freeform 381"/>
            <p:cNvSpPr>
              <a:spLocks/>
            </p:cNvSpPr>
            <p:nvPr/>
          </p:nvSpPr>
          <p:spPr bwMode="auto">
            <a:xfrm>
              <a:off x="2062163" y="2212976"/>
              <a:ext cx="6350" cy="6350"/>
            </a:xfrm>
            <a:custGeom>
              <a:avLst/>
              <a:gdLst>
                <a:gd name="T0" fmla="*/ 31 w 62"/>
                <a:gd name="T1" fmla="*/ 0 h 63"/>
                <a:gd name="T2" fmla="*/ 43 w 62"/>
                <a:gd name="T3" fmla="*/ 3 h 63"/>
                <a:gd name="T4" fmla="*/ 53 w 62"/>
                <a:gd name="T5" fmla="*/ 9 h 63"/>
                <a:gd name="T6" fmla="*/ 60 w 62"/>
                <a:gd name="T7" fmla="*/ 19 h 63"/>
                <a:gd name="T8" fmla="*/ 62 w 62"/>
                <a:gd name="T9" fmla="*/ 32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2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2"/>
                  </a:lnTo>
                  <a:lnTo>
                    <a:pt x="60" y="44"/>
                  </a:lnTo>
                  <a:lnTo>
                    <a:pt x="53" y="54"/>
                  </a:lnTo>
                  <a:lnTo>
                    <a:pt x="43" y="61"/>
                  </a:lnTo>
                  <a:lnTo>
                    <a:pt x="31" y="63"/>
                  </a:lnTo>
                  <a:lnTo>
                    <a:pt x="19" y="61"/>
                  </a:lnTo>
                  <a:lnTo>
                    <a:pt x="9" y="54"/>
                  </a:lnTo>
                  <a:lnTo>
                    <a:pt x="3" y="44"/>
                  </a:lnTo>
                  <a:lnTo>
                    <a:pt x="0" y="32"/>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7" name="Freeform 382"/>
            <p:cNvSpPr>
              <a:spLocks/>
            </p:cNvSpPr>
            <p:nvPr/>
          </p:nvSpPr>
          <p:spPr bwMode="auto">
            <a:xfrm>
              <a:off x="1984376" y="2093913"/>
              <a:ext cx="46038" cy="52388"/>
            </a:xfrm>
            <a:custGeom>
              <a:avLst/>
              <a:gdLst>
                <a:gd name="T0" fmla="*/ 277 w 492"/>
                <a:gd name="T1" fmla="*/ 3 h 562"/>
                <a:gd name="T2" fmla="*/ 306 w 492"/>
                <a:gd name="T3" fmla="*/ 14 h 562"/>
                <a:gd name="T4" fmla="*/ 328 w 492"/>
                <a:gd name="T5" fmla="*/ 31 h 562"/>
                <a:gd name="T6" fmla="*/ 338 w 492"/>
                <a:gd name="T7" fmla="*/ 43 h 562"/>
                <a:gd name="T8" fmla="*/ 340 w 492"/>
                <a:gd name="T9" fmla="*/ 45 h 562"/>
                <a:gd name="T10" fmla="*/ 348 w 492"/>
                <a:gd name="T11" fmla="*/ 48 h 562"/>
                <a:gd name="T12" fmla="*/ 359 w 492"/>
                <a:gd name="T13" fmla="*/ 56 h 562"/>
                <a:gd name="T14" fmla="*/ 370 w 492"/>
                <a:gd name="T15" fmla="*/ 71 h 562"/>
                <a:gd name="T16" fmla="*/ 378 w 492"/>
                <a:gd name="T17" fmla="*/ 96 h 562"/>
                <a:gd name="T18" fmla="*/ 379 w 492"/>
                <a:gd name="T19" fmla="*/ 136 h 562"/>
                <a:gd name="T20" fmla="*/ 371 w 492"/>
                <a:gd name="T21" fmla="*/ 180 h 562"/>
                <a:gd name="T22" fmla="*/ 380 w 492"/>
                <a:gd name="T23" fmla="*/ 181 h 562"/>
                <a:gd name="T24" fmla="*/ 386 w 492"/>
                <a:gd name="T25" fmla="*/ 191 h 562"/>
                <a:gd name="T26" fmla="*/ 386 w 492"/>
                <a:gd name="T27" fmla="*/ 212 h 562"/>
                <a:gd name="T28" fmla="*/ 377 w 492"/>
                <a:gd name="T29" fmla="*/ 244 h 562"/>
                <a:gd name="T30" fmla="*/ 367 w 492"/>
                <a:gd name="T31" fmla="*/ 264 h 562"/>
                <a:gd name="T32" fmla="*/ 359 w 492"/>
                <a:gd name="T33" fmla="*/ 270 h 562"/>
                <a:gd name="T34" fmla="*/ 346 w 492"/>
                <a:gd name="T35" fmla="*/ 308 h 562"/>
                <a:gd name="T36" fmla="*/ 335 w 492"/>
                <a:gd name="T37" fmla="*/ 366 h 562"/>
                <a:gd name="T38" fmla="*/ 336 w 492"/>
                <a:gd name="T39" fmla="*/ 369 h 562"/>
                <a:gd name="T40" fmla="*/ 345 w 492"/>
                <a:gd name="T41" fmla="*/ 374 h 562"/>
                <a:gd name="T42" fmla="*/ 371 w 492"/>
                <a:gd name="T43" fmla="*/ 388 h 562"/>
                <a:gd name="T44" fmla="*/ 409 w 492"/>
                <a:gd name="T45" fmla="*/ 410 h 562"/>
                <a:gd name="T46" fmla="*/ 454 w 492"/>
                <a:gd name="T47" fmla="*/ 440 h 562"/>
                <a:gd name="T48" fmla="*/ 483 w 492"/>
                <a:gd name="T49" fmla="*/ 462 h 562"/>
                <a:gd name="T50" fmla="*/ 492 w 492"/>
                <a:gd name="T51" fmla="*/ 473 h 562"/>
                <a:gd name="T52" fmla="*/ 420 w 492"/>
                <a:gd name="T53" fmla="*/ 521 h 562"/>
                <a:gd name="T54" fmla="*/ 337 w 492"/>
                <a:gd name="T55" fmla="*/ 551 h 562"/>
                <a:gd name="T56" fmla="*/ 245 w 492"/>
                <a:gd name="T57" fmla="*/ 562 h 562"/>
                <a:gd name="T58" fmla="*/ 155 w 492"/>
                <a:gd name="T59" fmla="*/ 551 h 562"/>
                <a:gd name="T60" fmla="*/ 73 w 492"/>
                <a:gd name="T61" fmla="*/ 520 h 562"/>
                <a:gd name="T62" fmla="*/ 0 w 492"/>
                <a:gd name="T63" fmla="*/ 472 h 562"/>
                <a:gd name="T64" fmla="*/ 10 w 492"/>
                <a:gd name="T65" fmla="*/ 461 h 562"/>
                <a:gd name="T66" fmla="*/ 39 w 492"/>
                <a:gd name="T67" fmla="*/ 440 h 562"/>
                <a:gd name="T68" fmla="*/ 84 w 492"/>
                <a:gd name="T69" fmla="*/ 410 h 562"/>
                <a:gd name="T70" fmla="*/ 122 w 492"/>
                <a:gd name="T71" fmla="*/ 388 h 562"/>
                <a:gd name="T72" fmla="*/ 148 w 492"/>
                <a:gd name="T73" fmla="*/ 373 h 562"/>
                <a:gd name="T74" fmla="*/ 157 w 492"/>
                <a:gd name="T75" fmla="*/ 369 h 562"/>
                <a:gd name="T76" fmla="*/ 158 w 492"/>
                <a:gd name="T77" fmla="*/ 366 h 562"/>
                <a:gd name="T78" fmla="*/ 147 w 492"/>
                <a:gd name="T79" fmla="*/ 309 h 562"/>
                <a:gd name="T80" fmla="*/ 134 w 492"/>
                <a:gd name="T81" fmla="*/ 271 h 562"/>
                <a:gd name="T82" fmla="*/ 126 w 492"/>
                <a:gd name="T83" fmla="*/ 265 h 562"/>
                <a:gd name="T84" fmla="*/ 116 w 492"/>
                <a:gd name="T85" fmla="*/ 245 h 562"/>
                <a:gd name="T86" fmla="*/ 107 w 492"/>
                <a:gd name="T87" fmla="*/ 212 h 562"/>
                <a:gd name="T88" fmla="*/ 106 w 492"/>
                <a:gd name="T89" fmla="*/ 191 h 562"/>
                <a:gd name="T90" fmla="*/ 113 w 492"/>
                <a:gd name="T91" fmla="*/ 182 h 562"/>
                <a:gd name="T92" fmla="*/ 122 w 492"/>
                <a:gd name="T93" fmla="*/ 180 h 562"/>
                <a:gd name="T94" fmla="*/ 115 w 492"/>
                <a:gd name="T95" fmla="*/ 142 h 562"/>
                <a:gd name="T96" fmla="*/ 117 w 492"/>
                <a:gd name="T97" fmla="*/ 105 h 562"/>
                <a:gd name="T98" fmla="*/ 136 w 492"/>
                <a:gd name="T99" fmla="*/ 64 h 562"/>
                <a:gd name="T100" fmla="*/ 165 w 492"/>
                <a:gd name="T101" fmla="*/ 33 h 562"/>
                <a:gd name="T102" fmla="*/ 195 w 492"/>
                <a:gd name="T103" fmla="*/ 12 h 562"/>
                <a:gd name="T104" fmla="*/ 223 w 492"/>
                <a:gd name="T105" fmla="*/ 2 h 562"/>
                <a:gd name="T106" fmla="*/ 259 w 492"/>
                <a:gd name="T10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2" h="562">
                  <a:moveTo>
                    <a:pt x="259" y="0"/>
                  </a:moveTo>
                  <a:lnTo>
                    <a:pt x="277" y="3"/>
                  </a:lnTo>
                  <a:lnTo>
                    <a:pt x="293" y="8"/>
                  </a:lnTo>
                  <a:lnTo>
                    <a:pt x="306" y="14"/>
                  </a:lnTo>
                  <a:lnTo>
                    <a:pt x="319" y="23"/>
                  </a:lnTo>
                  <a:lnTo>
                    <a:pt x="328" y="31"/>
                  </a:lnTo>
                  <a:lnTo>
                    <a:pt x="334" y="38"/>
                  </a:lnTo>
                  <a:lnTo>
                    <a:pt x="338" y="43"/>
                  </a:lnTo>
                  <a:lnTo>
                    <a:pt x="339" y="45"/>
                  </a:lnTo>
                  <a:lnTo>
                    <a:pt x="340" y="45"/>
                  </a:lnTo>
                  <a:lnTo>
                    <a:pt x="343" y="46"/>
                  </a:lnTo>
                  <a:lnTo>
                    <a:pt x="348" y="48"/>
                  </a:lnTo>
                  <a:lnTo>
                    <a:pt x="353" y="50"/>
                  </a:lnTo>
                  <a:lnTo>
                    <a:pt x="359" y="56"/>
                  </a:lnTo>
                  <a:lnTo>
                    <a:pt x="364" y="62"/>
                  </a:lnTo>
                  <a:lnTo>
                    <a:pt x="370" y="71"/>
                  </a:lnTo>
                  <a:lnTo>
                    <a:pt x="374" y="82"/>
                  </a:lnTo>
                  <a:lnTo>
                    <a:pt x="378" y="96"/>
                  </a:lnTo>
                  <a:lnTo>
                    <a:pt x="379" y="114"/>
                  </a:lnTo>
                  <a:lnTo>
                    <a:pt x="379" y="136"/>
                  </a:lnTo>
                  <a:lnTo>
                    <a:pt x="375" y="162"/>
                  </a:lnTo>
                  <a:lnTo>
                    <a:pt x="371" y="180"/>
                  </a:lnTo>
                  <a:lnTo>
                    <a:pt x="375" y="180"/>
                  </a:lnTo>
                  <a:lnTo>
                    <a:pt x="380" y="181"/>
                  </a:lnTo>
                  <a:lnTo>
                    <a:pt x="384" y="185"/>
                  </a:lnTo>
                  <a:lnTo>
                    <a:pt x="386" y="191"/>
                  </a:lnTo>
                  <a:lnTo>
                    <a:pt x="387" y="200"/>
                  </a:lnTo>
                  <a:lnTo>
                    <a:pt x="386" y="212"/>
                  </a:lnTo>
                  <a:lnTo>
                    <a:pt x="382" y="228"/>
                  </a:lnTo>
                  <a:lnTo>
                    <a:pt x="377" y="244"/>
                  </a:lnTo>
                  <a:lnTo>
                    <a:pt x="372" y="256"/>
                  </a:lnTo>
                  <a:lnTo>
                    <a:pt x="367" y="264"/>
                  </a:lnTo>
                  <a:lnTo>
                    <a:pt x="363" y="269"/>
                  </a:lnTo>
                  <a:lnTo>
                    <a:pt x="359" y="270"/>
                  </a:lnTo>
                  <a:lnTo>
                    <a:pt x="354" y="289"/>
                  </a:lnTo>
                  <a:lnTo>
                    <a:pt x="346" y="308"/>
                  </a:lnTo>
                  <a:lnTo>
                    <a:pt x="335" y="326"/>
                  </a:lnTo>
                  <a:lnTo>
                    <a:pt x="335" y="366"/>
                  </a:lnTo>
                  <a:lnTo>
                    <a:pt x="335" y="368"/>
                  </a:lnTo>
                  <a:lnTo>
                    <a:pt x="336" y="369"/>
                  </a:lnTo>
                  <a:lnTo>
                    <a:pt x="337" y="370"/>
                  </a:lnTo>
                  <a:lnTo>
                    <a:pt x="345" y="374"/>
                  </a:lnTo>
                  <a:lnTo>
                    <a:pt x="356" y="380"/>
                  </a:lnTo>
                  <a:lnTo>
                    <a:pt x="371" y="388"/>
                  </a:lnTo>
                  <a:lnTo>
                    <a:pt x="389" y="398"/>
                  </a:lnTo>
                  <a:lnTo>
                    <a:pt x="409" y="410"/>
                  </a:lnTo>
                  <a:lnTo>
                    <a:pt x="431" y="424"/>
                  </a:lnTo>
                  <a:lnTo>
                    <a:pt x="454" y="440"/>
                  </a:lnTo>
                  <a:lnTo>
                    <a:pt x="478" y="458"/>
                  </a:lnTo>
                  <a:lnTo>
                    <a:pt x="483" y="462"/>
                  </a:lnTo>
                  <a:lnTo>
                    <a:pt x="488" y="467"/>
                  </a:lnTo>
                  <a:lnTo>
                    <a:pt x="492" y="473"/>
                  </a:lnTo>
                  <a:lnTo>
                    <a:pt x="458" y="499"/>
                  </a:lnTo>
                  <a:lnTo>
                    <a:pt x="420" y="521"/>
                  </a:lnTo>
                  <a:lnTo>
                    <a:pt x="380" y="538"/>
                  </a:lnTo>
                  <a:lnTo>
                    <a:pt x="337" y="551"/>
                  </a:lnTo>
                  <a:lnTo>
                    <a:pt x="293" y="559"/>
                  </a:lnTo>
                  <a:lnTo>
                    <a:pt x="245" y="562"/>
                  </a:lnTo>
                  <a:lnTo>
                    <a:pt x="200" y="559"/>
                  </a:lnTo>
                  <a:lnTo>
                    <a:pt x="155" y="551"/>
                  </a:lnTo>
                  <a:lnTo>
                    <a:pt x="113" y="538"/>
                  </a:lnTo>
                  <a:lnTo>
                    <a:pt x="73" y="520"/>
                  </a:lnTo>
                  <a:lnTo>
                    <a:pt x="35" y="498"/>
                  </a:lnTo>
                  <a:lnTo>
                    <a:pt x="0" y="472"/>
                  </a:lnTo>
                  <a:lnTo>
                    <a:pt x="5" y="466"/>
                  </a:lnTo>
                  <a:lnTo>
                    <a:pt x="10" y="461"/>
                  </a:lnTo>
                  <a:lnTo>
                    <a:pt x="15" y="457"/>
                  </a:lnTo>
                  <a:lnTo>
                    <a:pt x="39" y="440"/>
                  </a:lnTo>
                  <a:lnTo>
                    <a:pt x="62" y="424"/>
                  </a:lnTo>
                  <a:lnTo>
                    <a:pt x="84" y="410"/>
                  </a:lnTo>
                  <a:lnTo>
                    <a:pt x="104" y="398"/>
                  </a:lnTo>
                  <a:lnTo>
                    <a:pt x="122" y="388"/>
                  </a:lnTo>
                  <a:lnTo>
                    <a:pt x="137" y="379"/>
                  </a:lnTo>
                  <a:lnTo>
                    <a:pt x="148" y="373"/>
                  </a:lnTo>
                  <a:lnTo>
                    <a:pt x="155" y="370"/>
                  </a:lnTo>
                  <a:lnTo>
                    <a:pt x="157" y="369"/>
                  </a:lnTo>
                  <a:lnTo>
                    <a:pt x="158" y="368"/>
                  </a:lnTo>
                  <a:lnTo>
                    <a:pt x="158" y="366"/>
                  </a:lnTo>
                  <a:lnTo>
                    <a:pt x="158" y="328"/>
                  </a:lnTo>
                  <a:lnTo>
                    <a:pt x="147" y="309"/>
                  </a:lnTo>
                  <a:lnTo>
                    <a:pt x="139" y="290"/>
                  </a:lnTo>
                  <a:lnTo>
                    <a:pt x="134" y="271"/>
                  </a:lnTo>
                  <a:lnTo>
                    <a:pt x="130" y="269"/>
                  </a:lnTo>
                  <a:lnTo>
                    <a:pt x="126" y="265"/>
                  </a:lnTo>
                  <a:lnTo>
                    <a:pt x="121" y="257"/>
                  </a:lnTo>
                  <a:lnTo>
                    <a:pt x="116" y="245"/>
                  </a:lnTo>
                  <a:lnTo>
                    <a:pt x="110" y="229"/>
                  </a:lnTo>
                  <a:lnTo>
                    <a:pt x="107" y="212"/>
                  </a:lnTo>
                  <a:lnTo>
                    <a:pt x="105" y="200"/>
                  </a:lnTo>
                  <a:lnTo>
                    <a:pt x="106" y="191"/>
                  </a:lnTo>
                  <a:lnTo>
                    <a:pt x="109" y="185"/>
                  </a:lnTo>
                  <a:lnTo>
                    <a:pt x="113" y="182"/>
                  </a:lnTo>
                  <a:lnTo>
                    <a:pt x="117" y="180"/>
                  </a:lnTo>
                  <a:lnTo>
                    <a:pt x="122" y="180"/>
                  </a:lnTo>
                  <a:lnTo>
                    <a:pt x="117" y="163"/>
                  </a:lnTo>
                  <a:lnTo>
                    <a:pt x="115" y="142"/>
                  </a:lnTo>
                  <a:lnTo>
                    <a:pt x="114" y="124"/>
                  </a:lnTo>
                  <a:lnTo>
                    <a:pt x="117" y="105"/>
                  </a:lnTo>
                  <a:lnTo>
                    <a:pt x="125" y="83"/>
                  </a:lnTo>
                  <a:lnTo>
                    <a:pt x="136" y="64"/>
                  </a:lnTo>
                  <a:lnTo>
                    <a:pt x="150" y="47"/>
                  </a:lnTo>
                  <a:lnTo>
                    <a:pt x="165" y="33"/>
                  </a:lnTo>
                  <a:lnTo>
                    <a:pt x="181" y="21"/>
                  </a:lnTo>
                  <a:lnTo>
                    <a:pt x="195" y="12"/>
                  </a:lnTo>
                  <a:lnTo>
                    <a:pt x="211" y="6"/>
                  </a:lnTo>
                  <a:lnTo>
                    <a:pt x="223" y="2"/>
                  </a:lnTo>
                  <a:lnTo>
                    <a:pt x="237" y="0"/>
                  </a:lnTo>
                  <a:lnTo>
                    <a:pt x="2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8" name="Freeform 383"/>
            <p:cNvSpPr>
              <a:spLocks/>
            </p:cNvSpPr>
            <p:nvPr/>
          </p:nvSpPr>
          <p:spPr bwMode="auto">
            <a:xfrm>
              <a:off x="1984376" y="2351088"/>
              <a:ext cx="46038" cy="53975"/>
            </a:xfrm>
            <a:custGeom>
              <a:avLst/>
              <a:gdLst>
                <a:gd name="T0" fmla="*/ 277 w 492"/>
                <a:gd name="T1" fmla="*/ 3 h 563"/>
                <a:gd name="T2" fmla="*/ 306 w 492"/>
                <a:gd name="T3" fmla="*/ 14 h 563"/>
                <a:gd name="T4" fmla="*/ 328 w 492"/>
                <a:gd name="T5" fmla="*/ 31 h 563"/>
                <a:gd name="T6" fmla="*/ 338 w 492"/>
                <a:gd name="T7" fmla="*/ 43 h 563"/>
                <a:gd name="T8" fmla="*/ 340 w 492"/>
                <a:gd name="T9" fmla="*/ 45 h 563"/>
                <a:gd name="T10" fmla="*/ 348 w 492"/>
                <a:gd name="T11" fmla="*/ 47 h 563"/>
                <a:gd name="T12" fmla="*/ 359 w 492"/>
                <a:gd name="T13" fmla="*/ 54 h 563"/>
                <a:gd name="T14" fmla="*/ 370 w 492"/>
                <a:gd name="T15" fmla="*/ 69 h 563"/>
                <a:gd name="T16" fmla="*/ 378 w 492"/>
                <a:gd name="T17" fmla="*/ 95 h 563"/>
                <a:gd name="T18" fmla="*/ 379 w 492"/>
                <a:gd name="T19" fmla="*/ 135 h 563"/>
                <a:gd name="T20" fmla="*/ 371 w 492"/>
                <a:gd name="T21" fmla="*/ 178 h 563"/>
                <a:gd name="T22" fmla="*/ 380 w 492"/>
                <a:gd name="T23" fmla="*/ 180 h 563"/>
                <a:gd name="T24" fmla="*/ 386 w 492"/>
                <a:gd name="T25" fmla="*/ 189 h 563"/>
                <a:gd name="T26" fmla="*/ 386 w 492"/>
                <a:gd name="T27" fmla="*/ 212 h 563"/>
                <a:gd name="T28" fmla="*/ 377 w 492"/>
                <a:gd name="T29" fmla="*/ 244 h 563"/>
                <a:gd name="T30" fmla="*/ 367 w 492"/>
                <a:gd name="T31" fmla="*/ 263 h 563"/>
                <a:gd name="T32" fmla="*/ 359 w 492"/>
                <a:gd name="T33" fmla="*/ 269 h 563"/>
                <a:gd name="T34" fmla="*/ 346 w 492"/>
                <a:gd name="T35" fmla="*/ 307 h 563"/>
                <a:gd name="T36" fmla="*/ 335 w 492"/>
                <a:gd name="T37" fmla="*/ 365 h 563"/>
                <a:gd name="T38" fmla="*/ 336 w 492"/>
                <a:gd name="T39" fmla="*/ 368 h 563"/>
                <a:gd name="T40" fmla="*/ 345 w 492"/>
                <a:gd name="T41" fmla="*/ 373 h 563"/>
                <a:gd name="T42" fmla="*/ 371 w 492"/>
                <a:gd name="T43" fmla="*/ 387 h 563"/>
                <a:gd name="T44" fmla="*/ 409 w 492"/>
                <a:gd name="T45" fmla="*/ 409 h 563"/>
                <a:gd name="T46" fmla="*/ 454 w 492"/>
                <a:gd name="T47" fmla="*/ 440 h 563"/>
                <a:gd name="T48" fmla="*/ 482 w 492"/>
                <a:gd name="T49" fmla="*/ 461 h 563"/>
                <a:gd name="T50" fmla="*/ 489 w 492"/>
                <a:gd name="T51" fmla="*/ 468 h 563"/>
                <a:gd name="T52" fmla="*/ 457 w 492"/>
                <a:gd name="T53" fmla="*/ 498 h 563"/>
                <a:gd name="T54" fmla="*/ 379 w 492"/>
                <a:gd name="T55" fmla="*/ 539 h 563"/>
                <a:gd name="T56" fmla="*/ 292 w 492"/>
                <a:gd name="T57" fmla="*/ 560 h 563"/>
                <a:gd name="T58" fmla="*/ 200 w 492"/>
                <a:gd name="T59" fmla="*/ 560 h 563"/>
                <a:gd name="T60" fmla="*/ 113 w 492"/>
                <a:gd name="T61" fmla="*/ 539 h 563"/>
                <a:gd name="T62" fmla="*/ 35 w 492"/>
                <a:gd name="T63" fmla="*/ 498 h 563"/>
                <a:gd name="T64" fmla="*/ 5 w 492"/>
                <a:gd name="T65" fmla="*/ 467 h 563"/>
                <a:gd name="T66" fmla="*/ 15 w 492"/>
                <a:gd name="T67" fmla="*/ 458 h 563"/>
                <a:gd name="T68" fmla="*/ 62 w 492"/>
                <a:gd name="T69" fmla="*/ 425 h 563"/>
                <a:gd name="T70" fmla="*/ 104 w 492"/>
                <a:gd name="T71" fmla="*/ 398 h 563"/>
                <a:gd name="T72" fmla="*/ 137 w 492"/>
                <a:gd name="T73" fmla="*/ 380 h 563"/>
                <a:gd name="T74" fmla="*/ 155 w 492"/>
                <a:gd name="T75" fmla="*/ 370 h 563"/>
                <a:gd name="T76" fmla="*/ 158 w 492"/>
                <a:gd name="T77" fmla="*/ 368 h 563"/>
                <a:gd name="T78" fmla="*/ 158 w 492"/>
                <a:gd name="T79" fmla="*/ 327 h 563"/>
                <a:gd name="T80" fmla="*/ 139 w 492"/>
                <a:gd name="T81" fmla="*/ 288 h 563"/>
                <a:gd name="T82" fmla="*/ 130 w 492"/>
                <a:gd name="T83" fmla="*/ 268 h 563"/>
                <a:gd name="T84" fmla="*/ 121 w 492"/>
                <a:gd name="T85" fmla="*/ 256 h 563"/>
                <a:gd name="T86" fmla="*/ 110 w 492"/>
                <a:gd name="T87" fmla="*/ 228 h 563"/>
                <a:gd name="T88" fmla="*/ 105 w 492"/>
                <a:gd name="T89" fmla="*/ 199 h 563"/>
                <a:gd name="T90" fmla="*/ 109 w 492"/>
                <a:gd name="T91" fmla="*/ 184 h 563"/>
                <a:gd name="T92" fmla="*/ 117 w 492"/>
                <a:gd name="T93" fmla="*/ 179 h 563"/>
                <a:gd name="T94" fmla="*/ 117 w 492"/>
                <a:gd name="T95" fmla="*/ 162 h 563"/>
                <a:gd name="T96" fmla="*/ 114 w 492"/>
                <a:gd name="T97" fmla="*/ 123 h 563"/>
                <a:gd name="T98" fmla="*/ 125 w 492"/>
                <a:gd name="T99" fmla="*/ 82 h 563"/>
                <a:gd name="T100" fmla="*/ 150 w 492"/>
                <a:gd name="T101" fmla="*/ 46 h 563"/>
                <a:gd name="T102" fmla="*/ 181 w 492"/>
                <a:gd name="T103" fmla="*/ 21 h 563"/>
                <a:gd name="T104" fmla="*/ 211 w 492"/>
                <a:gd name="T105" fmla="*/ 5 h 563"/>
                <a:gd name="T106" fmla="*/ 237 w 492"/>
                <a:gd name="T107"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2" h="563">
                  <a:moveTo>
                    <a:pt x="259" y="0"/>
                  </a:moveTo>
                  <a:lnTo>
                    <a:pt x="277" y="3"/>
                  </a:lnTo>
                  <a:lnTo>
                    <a:pt x="293" y="8"/>
                  </a:lnTo>
                  <a:lnTo>
                    <a:pt x="306" y="14"/>
                  </a:lnTo>
                  <a:lnTo>
                    <a:pt x="319" y="23"/>
                  </a:lnTo>
                  <a:lnTo>
                    <a:pt x="328" y="31"/>
                  </a:lnTo>
                  <a:lnTo>
                    <a:pt x="334" y="38"/>
                  </a:lnTo>
                  <a:lnTo>
                    <a:pt x="338" y="43"/>
                  </a:lnTo>
                  <a:lnTo>
                    <a:pt x="339" y="45"/>
                  </a:lnTo>
                  <a:lnTo>
                    <a:pt x="340" y="45"/>
                  </a:lnTo>
                  <a:lnTo>
                    <a:pt x="343" y="46"/>
                  </a:lnTo>
                  <a:lnTo>
                    <a:pt x="348" y="47"/>
                  </a:lnTo>
                  <a:lnTo>
                    <a:pt x="353" y="50"/>
                  </a:lnTo>
                  <a:lnTo>
                    <a:pt x="359" y="54"/>
                  </a:lnTo>
                  <a:lnTo>
                    <a:pt x="364" y="61"/>
                  </a:lnTo>
                  <a:lnTo>
                    <a:pt x="370" y="69"/>
                  </a:lnTo>
                  <a:lnTo>
                    <a:pt x="374" y="81"/>
                  </a:lnTo>
                  <a:lnTo>
                    <a:pt x="378" y="95"/>
                  </a:lnTo>
                  <a:lnTo>
                    <a:pt x="379" y="114"/>
                  </a:lnTo>
                  <a:lnTo>
                    <a:pt x="379" y="135"/>
                  </a:lnTo>
                  <a:lnTo>
                    <a:pt x="375" y="161"/>
                  </a:lnTo>
                  <a:lnTo>
                    <a:pt x="371" y="178"/>
                  </a:lnTo>
                  <a:lnTo>
                    <a:pt x="375" y="179"/>
                  </a:lnTo>
                  <a:lnTo>
                    <a:pt x="380" y="180"/>
                  </a:lnTo>
                  <a:lnTo>
                    <a:pt x="384" y="184"/>
                  </a:lnTo>
                  <a:lnTo>
                    <a:pt x="386" y="189"/>
                  </a:lnTo>
                  <a:lnTo>
                    <a:pt x="387" y="198"/>
                  </a:lnTo>
                  <a:lnTo>
                    <a:pt x="386" y="212"/>
                  </a:lnTo>
                  <a:lnTo>
                    <a:pt x="382" y="228"/>
                  </a:lnTo>
                  <a:lnTo>
                    <a:pt x="377" y="244"/>
                  </a:lnTo>
                  <a:lnTo>
                    <a:pt x="372" y="256"/>
                  </a:lnTo>
                  <a:lnTo>
                    <a:pt x="367" y="263"/>
                  </a:lnTo>
                  <a:lnTo>
                    <a:pt x="363" y="267"/>
                  </a:lnTo>
                  <a:lnTo>
                    <a:pt x="359" y="269"/>
                  </a:lnTo>
                  <a:lnTo>
                    <a:pt x="354" y="287"/>
                  </a:lnTo>
                  <a:lnTo>
                    <a:pt x="346" y="307"/>
                  </a:lnTo>
                  <a:lnTo>
                    <a:pt x="335" y="326"/>
                  </a:lnTo>
                  <a:lnTo>
                    <a:pt x="335" y="365"/>
                  </a:lnTo>
                  <a:lnTo>
                    <a:pt x="335" y="367"/>
                  </a:lnTo>
                  <a:lnTo>
                    <a:pt x="336" y="368"/>
                  </a:lnTo>
                  <a:lnTo>
                    <a:pt x="337" y="369"/>
                  </a:lnTo>
                  <a:lnTo>
                    <a:pt x="345" y="373"/>
                  </a:lnTo>
                  <a:lnTo>
                    <a:pt x="356" y="379"/>
                  </a:lnTo>
                  <a:lnTo>
                    <a:pt x="371" y="387"/>
                  </a:lnTo>
                  <a:lnTo>
                    <a:pt x="389" y="397"/>
                  </a:lnTo>
                  <a:lnTo>
                    <a:pt x="409" y="409"/>
                  </a:lnTo>
                  <a:lnTo>
                    <a:pt x="431" y="424"/>
                  </a:lnTo>
                  <a:lnTo>
                    <a:pt x="454" y="440"/>
                  </a:lnTo>
                  <a:lnTo>
                    <a:pt x="478" y="457"/>
                  </a:lnTo>
                  <a:lnTo>
                    <a:pt x="482" y="461"/>
                  </a:lnTo>
                  <a:lnTo>
                    <a:pt x="485" y="464"/>
                  </a:lnTo>
                  <a:lnTo>
                    <a:pt x="489" y="468"/>
                  </a:lnTo>
                  <a:lnTo>
                    <a:pt x="492" y="472"/>
                  </a:lnTo>
                  <a:lnTo>
                    <a:pt x="457" y="498"/>
                  </a:lnTo>
                  <a:lnTo>
                    <a:pt x="419" y="521"/>
                  </a:lnTo>
                  <a:lnTo>
                    <a:pt x="379" y="539"/>
                  </a:lnTo>
                  <a:lnTo>
                    <a:pt x="337" y="552"/>
                  </a:lnTo>
                  <a:lnTo>
                    <a:pt x="292" y="560"/>
                  </a:lnTo>
                  <a:lnTo>
                    <a:pt x="245" y="563"/>
                  </a:lnTo>
                  <a:lnTo>
                    <a:pt x="200" y="560"/>
                  </a:lnTo>
                  <a:lnTo>
                    <a:pt x="155" y="552"/>
                  </a:lnTo>
                  <a:lnTo>
                    <a:pt x="113" y="539"/>
                  </a:lnTo>
                  <a:lnTo>
                    <a:pt x="73" y="521"/>
                  </a:lnTo>
                  <a:lnTo>
                    <a:pt x="35" y="498"/>
                  </a:lnTo>
                  <a:lnTo>
                    <a:pt x="0" y="472"/>
                  </a:lnTo>
                  <a:lnTo>
                    <a:pt x="5" y="467"/>
                  </a:lnTo>
                  <a:lnTo>
                    <a:pt x="10" y="462"/>
                  </a:lnTo>
                  <a:lnTo>
                    <a:pt x="15" y="458"/>
                  </a:lnTo>
                  <a:lnTo>
                    <a:pt x="39" y="441"/>
                  </a:lnTo>
                  <a:lnTo>
                    <a:pt x="62" y="425"/>
                  </a:lnTo>
                  <a:lnTo>
                    <a:pt x="84" y="410"/>
                  </a:lnTo>
                  <a:lnTo>
                    <a:pt x="104" y="398"/>
                  </a:lnTo>
                  <a:lnTo>
                    <a:pt x="122" y="388"/>
                  </a:lnTo>
                  <a:lnTo>
                    <a:pt x="137" y="380"/>
                  </a:lnTo>
                  <a:lnTo>
                    <a:pt x="148" y="374"/>
                  </a:lnTo>
                  <a:lnTo>
                    <a:pt x="155" y="370"/>
                  </a:lnTo>
                  <a:lnTo>
                    <a:pt x="157" y="369"/>
                  </a:lnTo>
                  <a:lnTo>
                    <a:pt x="158" y="368"/>
                  </a:lnTo>
                  <a:lnTo>
                    <a:pt x="158" y="366"/>
                  </a:lnTo>
                  <a:lnTo>
                    <a:pt x="158" y="327"/>
                  </a:lnTo>
                  <a:lnTo>
                    <a:pt x="147" y="308"/>
                  </a:lnTo>
                  <a:lnTo>
                    <a:pt x="139" y="288"/>
                  </a:lnTo>
                  <a:lnTo>
                    <a:pt x="134" y="269"/>
                  </a:lnTo>
                  <a:lnTo>
                    <a:pt x="130" y="268"/>
                  </a:lnTo>
                  <a:lnTo>
                    <a:pt x="126" y="264"/>
                  </a:lnTo>
                  <a:lnTo>
                    <a:pt x="121" y="256"/>
                  </a:lnTo>
                  <a:lnTo>
                    <a:pt x="116" y="245"/>
                  </a:lnTo>
                  <a:lnTo>
                    <a:pt x="110" y="228"/>
                  </a:lnTo>
                  <a:lnTo>
                    <a:pt x="107" y="212"/>
                  </a:lnTo>
                  <a:lnTo>
                    <a:pt x="105" y="199"/>
                  </a:lnTo>
                  <a:lnTo>
                    <a:pt x="106" y="190"/>
                  </a:lnTo>
                  <a:lnTo>
                    <a:pt x="109" y="184"/>
                  </a:lnTo>
                  <a:lnTo>
                    <a:pt x="113" y="181"/>
                  </a:lnTo>
                  <a:lnTo>
                    <a:pt x="117" y="179"/>
                  </a:lnTo>
                  <a:lnTo>
                    <a:pt x="122" y="179"/>
                  </a:lnTo>
                  <a:lnTo>
                    <a:pt x="117" y="162"/>
                  </a:lnTo>
                  <a:lnTo>
                    <a:pt x="115" y="142"/>
                  </a:lnTo>
                  <a:lnTo>
                    <a:pt x="114" y="123"/>
                  </a:lnTo>
                  <a:lnTo>
                    <a:pt x="117" y="105"/>
                  </a:lnTo>
                  <a:lnTo>
                    <a:pt x="125" y="82"/>
                  </a:lnTo>
                  <a:lnTo>
                    <a:pt x="136" y="63"/>
                  </a:lnTo>
                  <a:lnTo>
                    <a:pt x="150" y="46"/>
                  </a:lnTo>
                  <a:lnTo>
                    <a:pt x="165" y="32"/>
                  </a:lnTo>
                  <a:lnTo>
                    <a:pt x="181" y="21"/>
                  </a:lnTo>
                  <a:lnTo>
                    <a:pt x="195" y="12"/>
                  </a:lnTo>
                  <a:lnTo>
                    <a:pt x="211" y="5"/>
                  </a:lnTo>
                  <a:lnTo>
                    <a:pt x="223" y="2"/>
                  </a:lnTo>
                  <a:lnTo>
                    <a:pt x="237" y="0"/>
                  </a:lnTo>
                  <a:lnTo>
                    <a:pt x="2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9" name="Freeform 384"/>
            <p:cNvSpPr>
              <a:spLocks/>
            </p:cNvSpPr>
            <p:nvPr/>
          </p:nvSpPr>
          <p:spPr bwMode="auto">
            <a:xfrm>
              <a:off x="2098676" y="2265363"/>
              <a:ext cx="46038" cy="52388"/>
            </a:xfrm>
            <a:custGeom>
              <a:avLst/>
              <a:gdLst>
                <a:gd name="T0" fmla="*/ 277 w 493"/>
                <a:gd name="T1" fmla="*/ 2 h 562"/>
                <a:gd name="T2" fmla="*/ 306 w 493"/>
                <a:gd name="T3" fmla="*/ 14 h 562"/>
                <a:gd name="T4" fmla="*/ 328 w 493"/>
                <a:gd name="T5" fmla="*/ 31 h 562"/>
                <a:gd name="T6" fmla="*/ 338 w 493"/>
                <a:gd name="T7" fmla="*/ 43 h 562"/>
                <a:gd name="T8" fmla="*/ 340 w 493"/>
                <a:gd name="T9" fmla="*/ 45 h 562"/>
                <a:gd name="T10" fmla="*/ 347 w 493"/>
                <a:gd name="T11" fmla="*/ 47 h 562"/>
                <a:gd name="T12" fmla="*/ 358 w 493"/>
                <a:gd name="T13" fmla="*/ 54 h 562"/>
                <a:gd name="T14" fmla="*/ 371 w 493"/>
                <a:gd name="T15" fmla="*/ 69 h 562"/>
                <a:gd name="T16" fmla="*/ 379 w 493"/>
                <a:gd name="T17" fmla="*/ 96 h 562"/>
                <a:gd name="T18" fmla="*/ 380 w 493"/>
                <a:gd name="T19" fmla="*/ 135 h 562"/>
                <a:gd name="T20" fmla="*/ 372 w 493"/>
                <a:gd name="T21" fmla="*/ 178 h 562"/>
                <a:gd name="T22" fmla="*/ 381 w 493"/>
                <a:gd name="T23" fmla="*/ 180 h 562"/>
                <a:gd name="T24" fmla="*/ 387 w 493"/>
                <a:gd name="T25" fmla="*/ 189 h 562"/>
                <a:gd name="T26" fmla="*/ 387 w 493"/>
                <a:gd name="T27" fmla="*/ 211 h 562"/>
                <a:gd name="T28" fmla="*/ 378 w 493"/>
                <a:gd name="T29" fmla="*/ 244 h 562"/>
                <a:gd name="T30" fmla="*/ 368 w 493"/>
                <a:gd name="T31" fmla="*/ 263 h 562"/>
                <a:gd name="T32" fmla="*/ 359 w 493"/>
                <a:gd name="T33" fmla="*/ 268 h 562"/>
                <a:gd name="T34" fmla="*/ 346 w 493"/>
                <a:gd name="T35" fmla="*/ 307 h 562"/>
                <a:gd name="T36" fmla="*/ 334 w 493"/>
                <a:gd name="T37" fmla="*/ 365 h 562"/>
                <a:gd name="T38" fmla="*/ 336 w 493"/>
                <a:gd name="T39" fmla="*/ 368 h 562"/>
                <a:gd name="T40" fmla="*/ 345 w 493"/>
                <a:gd name="T41" fmla="*/ 373 h 562"/>
                <a:gd name="T42" fmla="*/ 372 w 493"/>
                <a:gd name="T43" fmla="*/ 387 h 562"/>
                <a:gd name="T44" fmla="*/ 410 w 493"/>
                <a:gd name="T45" fmla="*/ 410 h 562"/>
                <a:gd name="T46" fmla="*/ 455 w 493"/>
                <a:gd name="T47" fmla="*/ 440 h 562"/>
                <a:gd name="T48" fmla="*/ 484 w 493"/>
                <a:gd name="T49" fmla="*/ 461 h 562"/>
                <a:gd name="T50" fmla="*/ 493 w 493"/>
                <a:gd name="T51" fmla="*/ 472 h 562"/>
                <a:gd name="T52" fmla="*/ 420 w 493"/>
                <a:gd name="T53" fmla="*/ 521 h 562"/>
                <a:gd name="T54" fmla="*/ 337 w 493"/>
                <a:gd name="T55" fmla="*/ 552 h 562"/>
                <a:gd name="T56" fmla="*/ 246 w 493"/>
                <a:gd name="T57" fmla="*/ 562 h 562"/>
                <a:gd name="T58" fmla="*/ 156 w 493"/>
                <a:gd name="T59" fmla="*/ 552 h 562"/>
                <a:gd name="T60" fmla="*/ 73 w 493"/>
                <a:gd name="T61" fmla="*/ 521 h 562"/>
                <a:gd name="T62" fmla="*/ 0 w 493"/>
                <a:gd name="T63" fmla="*/ 472 h 562"/>
                <a:gd name="T64" fmla="*/ 10 w 493"/>
                <a:gd name="T65" fmla="*/ 462 h 562"/>
                <a:gd name="T66" fmla="*/ 39 w 493"/>
                <a:gd name="T67" fmla="*/ 441 h 562"/>
                <a:gd name="T68" fmla="*/ 84 w 493"/>
                <a:gd name="T69" fmla="*/ 411 h 562"/>
                <a:gd name="T70" fmla="*/ 123 w 493"/>
                <a:gd name="T71" fmla="*/ 387 h 562"/>
                <a:gd name="T72" fmla="*/ 149 w 493"/>
                <a:gd name="T73" fmla="*/ 373 h 562"/>
                <a:gd name="T74" fmla="*/ 158 w 493"/>
                <a:gd name="T75" fmla="*/ 369 h 562"/>
                <a:gd name="T76" fmla="*/ 159 w 493"/>
                <a:gd name="T77" fmla="*/ 366 h 562"/>
                <a:gd name="T78" fmla="*/ 148 w 493"/>
                <a:gd name="T79" fmla="*/ 308 h 562"/>
                <a:gd name="T80" fmla="*/ 135 w 493"/>
                <a:gd name="T81" fmla="*/ 269 h 562"/>
                <a:gd name="T82" fmla="*/ 126 w 493"/>
                <a:gd name="T83" fmla="*/ 264 h 562"/>
                <a:gd name="T84" fmla="*/ 117 w 493"/>
                <a:gd name="T85" fmla="*/ 244 h 562"/>
                <a:gd name="T86" fmla="*/ 107 w 493"/>
                <a:gd name="T87" fmla="*/ 212 h 562"/>
                <a:gd name="T88" fmla="*/ 107 w 493"/>
                <a:gd name="T89" fmla="*/ 190 h 562"/>
                <a:gd name="T90" fmla="*/ 114 w 493"/>
                <a:gd name="T91" fmla="*/ 180 h 562"/>
                <a:gd name="T92" fmla="*/ 123 w 493"/>
                <a:gd name="T93" fmla="*/ 179 h 562"/>
                <a:gd name="T94" fmla="*/ 118 w 493"/>
                <a:gd name="T95" fmla="*/ 161 h 562"/>
                <a:gd name="T96" fmla="*/ 115 w 493"/>
                <a:gd name="T97" fmla="*/ 123 h 562"/>
                <a:gd name="T98" fmla="*/ 126 w 493"/>
                <a:gd name="T99" fmla="*/ 82 h 562"/>
                <a:gd name="T100" fmla="*/ 151 w 493"/>
                <a:gd name="T101" fmla="*/ 46 h 562"/>
                <a:gd name="T102" fmla="*/ 182 w 493"/>
                <a:gd name="T103" fmla="*/ 21 h 562"/>
                <a:gd name="T104" fmla="*/ 211 w 493"/>
                <a:gd name="T105" fmla="*/ 5 h 562"/>
                <a:gd name="T106" fmla="*/ 238 w 493"/>
                <a:gd name="T10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3" h="562">
                  <a:moveTo>
                    <a:pt x="259" y="0"/>
                  </a:moveTo>
                  <a:lnTo>
                    <a:pt x="277" y="2"/>
                  </a:lnTo>
                  <a:lnTo>
                    <a:pt x="293" y="7"/>
                  </a:lnTo>
                  <a:lnTo>
                    <a:pt x="306" y="14"/>
                  </a:lnTo>
                  <a:lnTo>
                    <a:pt x="319" y="22"/>
                  </a:lnTo>
                  <a:lnTo>
                    <a:pt x="328" y="31"/>
                  </a:lnTo>
                  <a:lnTo>
                    <a:pt x="334" y="38"/>
                  </a:lnTo>
                  <a:lnTo>
                    <a:pt x="338" y="43"/>
                  </a:lnTo>
                  <a:lnTo>
                    <a:pt x="339" y="45"/>
                  </a:lnTo>
                  <a:lnTo>
                    <a:pt x="340" y="45"/>
                  </a:lnTo>
                  <a:lnTo>
                    <a:pt x="343" y="46"/>
                  </a:lnTo>
                  <a:lnTo>
                    <a:pt x="347" y="47"/>
                  </a:lnTo>
                  <a:lnTo>
                    <a:pt x="353" y="50"/>
                  </a:lnTo>
                  <a:lnTo>
                    <a:pt x="358" y="54"/>
                  </a:lnTo>
                  <a:lnTo>
                    <a:pt x="365" y="60"/>
                  </a:lnTo>
                  <a:lnTo>
                    <a:pt x="371" y="69"/>
                  </a:lnTo>
                  <a:lnTo>
                    <a:pt x="375" y="80"/>
                  </a:lnTo>
                  <a:lnTo>
                    <a:pt x="379" y="96"/>
                  </a:lnTo>
                  <a:lnTo>
                    <a:pt x="380" y="113"/>
                  </a:lnTo>
                  <a:lnTo>
                    <a:pt x="380" y="135"/>
                  </a:lnTo>
                  <a:lnTo>
                    <a:pt x="376" y="161"/>
                  </a:lnTo>
                  <a:lnTo>
                    <a:pt x="372" y="178"/>
                  </a:lnTo>
                  <a:lnTo>
                    <a:pt x="376" y="178"/>
                  </a:lnTo>
                  <a:lnTo>
                    <a:pt x="381" y="180"/>
                  </a:lnTo>
                  <a:lnTo>
                    <a:pt x="384" y="183"/>
                  </a:lnTo>
                  <a:lnTo>
                    <a:pt x="387" y="189"/>
                  </a:lnTo>
                  <a:lnTo>
                    <a:pt x="388" y="199"/>
                  </a:lnTo>
                  <a:lnTo>
                    <a:pt x="387" y="211"/>
                  </a:lnTo>
                  <a:lnTo>
                    <a:pt x="383" y="228"/>
                  </a:lnTo>
                  <a:lnTo>
                    <a:pt x="378" y="244"/>
                  </a:lnTo>
                  <a:lnTo>
                    <a:pt x="373" y="255"/>
                  </a:lnTo>
                  <a:lnTo>
                    <a:pt x="368" y="263"/>
                  </a:lnTo>
                  <a:lnTo>
                    <a:pt x="363" y="267"/>
                  </a:lnTo>
                  <a:lnTo>
                    <a:pt x="359" y="268"/>
                  </a:lnTo>
                  <a:lnTo>
                    <a:pt x="354" y="287"/>
                  </a:lnTo>
                  <a:lnTo>
                    <a:pt x="346" y="307"/>
                  </a:lnTo>
                  <a:lnTo>
                    <a:pt x="334" y="326"/>
                  </a:lnTo>
                  <a:lnTo>
                    <a:pt x="334" y="365"/>
                  </a:lnTo>
                  <a:lnTo>
                    <a:pt x="335" y="366"/>
                  </a:lnTo>
                  <a:lnTo>
                    <a:pt x="336" y="368"/>
                  </a:lnTo>
                  <a:lnTo>
                    <a:pt x="337" y="369"/>
                  </a:lnTo>
                  <a:lnTo>
                    <a:pt x="345" y="373"/>
                  </a:lnTo>
                  <a:lnTo>
                    <a:pt x="356" y="378"/>
                  </a:lnTo>
                  <a:lnTo>
                    <a:pt x="372" y="387"/>
                  </a:lnTo>
                  <a:lnTo>
                    <a:pt x="390" y="397"/>
                  </a:lnTo>
                  <a:lnTo>
                    <a:pt x="410" y="410"/>
                  </a:lnTo>
                  <a:lnTo>
                    <a:pt x="432" y="424"/>
                  </a:lnTo>
                  <a:lnTo>
                    <a:pt x="455" y="440"/>
                  </a:lnTo>
                  <a:lnTo>
                    <a:pt x="478" y="457"/>
                  </a:lnTo>
                  <a:lnTo>
                    <a:pt x="484" y="461"/>
                  </a:lnTo>
                  <a:lnTo>
                    <a:pt x="488" y="466"/>
                  </a:lnTo>
                  <a:lnTo>
                    <a:pt x="493" y="472"/>
                  </a:lnTo>
                  <a:lnTo>
                    <a:pt x="458" y="498"/>
                  </a:lnTo>
                  <a:lnTo>
                    <a:pt x="420" y="521"/>
                  </a:lnTo>
                  <a:lnTo>
                    <a:pt x="380" y="539"/>
                  </a:lnTo>
                  <a:lnTo>
                    <a:pt x="337" y="552"/>
                  </a:lnTo>
                  <a:lnTo>
                    <a:pt x="292" y="560"/>
                  </a:lnTo>
                  <a:lnTo>
                    <a:pt x="246" y="562"/>
                  </a:lnTo>
                  <a:lnTo>
                    <a:pt x="200" y="560"/>
                  </a:lnTo>
                  <a:lnTo>
                    <a:pt x="156" y="552"/>
                  </a:lnTo>
                  <a:lnTo>
                    <a:pt x="114" y="539"/>
                  </a:lnTo>
                  <a:lnTo>
                    <a:pt x="73" y="521"/>
                  </a:lnTo>
                  <a:lnTo>
                    <a:pt x="35" y="498"/>
                  </a:lnTo>
                  <a:lnTo>
                    <a:pt x="0" y="472"/>
                  </a:lnTo>
                  <a:lnTo>
                    <a:pt x="5" y="467"/>
                  </a:lnTo>
                  <a:lnTo>
                    <a:pt x="10" y="462"/>
                  </a:lnTo>
                  <a:lnTo>
                    <a:pt x="15" y="458"/>
                  </a:lnTo>
                  <a:lnTo>
                    <a:pt x="39" y="441"/>
                  </a:lnTo>
                  <a:lnTo>
                    <a:pt x="62" y="425"/>
                  </a:lnTo>
                  <a:lnTo>
                    <a:pt x="84" y="411"/>
                  </a:lnTo>
                  <a:lnTo>
                    <a:pt x="105" y="398"/>
                  </a:lnTo>
                  <a:lnTo>
                    <a:pt x="123" y="387"/>
                  </a:lnTo>
                  <a:lnTo>
                    <a:pt x="138" y="379"/>
                  </a:lnTo>
                  <a:lnTo>
                    <a:pt x="149" y="373"/>
                  </a:lnTo>
                  <a:lnTo>
                    <a:pt x="156" y="370"/>
                  </a:lnTo>
                  <a:lnTo>
                    <a:pt x="158" y="369"/>
                  </a:lnTo>
                  <a:lnTo>
                    <a:pt x="159" y="367"/>
                  </a:lnTo>
                  <a:lnTo>
                    <a:pt x="159" y="366"/>
                  </a:lnTo>
                  <a:lnTo>
                    <a:pt x="159" y="327"/>
                  </a:lnTo>
                  <a:lnTo>
                    <a:pt x="148" y="308"/>
                  </a:lnTo>
                  <a:lnTo>
                    <a:pt x="139" y="288"/>
                  </a:lnTo>
                  <a:lnTo>
                    <a:pt x="135" y="269"/>
                  </a:lnTo>
                  <a:lnTo>
                    <a:pt x="131" y="268"/>
                  </a:lnTo>
                  <a:lnTo>
                    <a:pt x="126" y="264"/>
                  </a:lnTo>
                  <a:lnTo>
                    <a:pt x="122" y="256"/>
                  </a:lnTo>
                  <a:lnTo>
                    <a:pt x="117" y="244"/>
                  </a:lnTo>
                  <a:lnTo>
                    <a:pt x="111" y="228"/>
                  </a:lnTo>
                  <a:lnTo>
                    <a:pt x="107" y="212"/>
                  </a:lnTo>
                  <a:lnTo>
                    <a:pt x="106" y="200"/>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2"/>
                  </a:lnTo>
                  <a:lnTo>
                    <a:pt x="137" y="62"/>
                  </a:lnTo>
                  <a:lnTo>
                    <a:pt x="151" y="46"/>
                  </a:lnTo>
                  <a:lnTo>
                    <a:pt x="166" y="32"/>
                  </a:lnTo>
                  <a:lnTo>
                    <a:pt x="182" y="21"/>
                  </a:lnTo>
                  <a:lnTo>
                    <a:pt x="196" y="12"/>
                  </a:lnTo>
                  <a:lnTo>
                    <a:pt x="211" y="5"/>
                  </a:lnTo>
                  <a:lnTo>
                    <a:pt x="224" y="1"/>
                  </a:lnTo>
                  <a:lnTo>
                    <a:pt x="238" y="0"/>
                  </a:lnTo>
                  <a:lnTo>
                    <a:pt x="2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0" name="Freeform 385"/>
            <p:cNvSpPr>
              <a:spLocks/>
            </p:cNvSpPr>
            <p:nvPr/>
          </p:nvSpPr>
          <p:spPr bwMode="auto">
            <a:xfrm>
              <a:off x="2098676" y="2165351"/>
              <a:ext cx="46038" cy="52388"/>
            </a:xfrm>
            <a:custGeom>
              <a:avLst/>
              <a:gdLst>
                <a:gd name="T0" fmla="*/ 278 w 494"/>
                <a:gd name="T1" fmla="*/ 2 h 563"/>
                <a:gd name="T2" fmla="*/ 306 w 494"/>
                <a:gd name="T3" fmla="*/ 15 h 563"/>
                <a:gd name="T4" fmla="*/ 328 w 494"/>
                <a:gd name="T5" fmla="*/ 32 h 563"/>
                <a:gd name="T6" fmla="*/ 338 w 494"/>
                <a:gd name="T7" fmla="*/ 44 h 563"/>
                <a:gd name="T8" fmla="*/ 340 w 494"/>
                <a:gd name="T9" fmla="*/ 46 h 563"/>
                <a:gd name="T10" fmla="*/ 348 w 494"/>
                <a:gd name="T11" fmla="*/ 48 h 563"/>
                <a:gd name="T12" fmla="*/ 359 w 494"/>
                <a:gd name="T13" fmla="*/ 55 h 563"/>
                <a:gd name="T14" fmla="*/ 371 w 494"/>
                <a:gd name="T15" fmla="*/ 70 h 563"/>
                <a:gd name="T16" fmla="*/ 379 w 494"/>
                <a:gd name="T17" fmla="*/ 96 h 563"/>
                <a:gd name="T18" fmla="*/ 380 w 494"/>
                <a:gd name="T19" fmla="*/ 136 h 563"/>
                <a:gd name="T20" fmla="*/ 372 w 494"/>
                <a:gd name="T21" fmla="*/ 179 h 563"/>
                <a:gd name="T22" fmla="*/ 381 w 494"/>
                <a:gd name="T23" fmla="*/ 181 h 563"/>
                <a:gd name="T24" fmla="*/ 387 w 494"/>
                <a:gd name="T25" fmla="*/ 190 h 563"/>
                <a:gd name="T26" fmla="*/ 387 w 494"/>
                <a:gd name="T27" fmla="*/ 211 h 563"/>
                <a:gd name="T28" fmla="*/ 378 w 494"/>
                <a:gd name="T29" fmla="*/ 245 h 563"/>
                <a:gd name="T30" fmla="*/ 368 w 494"/>
                <a:gd name="T31" fmla="*/ 264 h 563"/>
                <a:gd name="T32" fmla="*/ 359 w 494"/>
                <a:gd name="T33" fmla="*/ 269 h 563"/>
                <a:gd name="T34" fmla="*/ 346 w 494"/>
                <a:gd name="T35" fmla="*/ 307 h 563"/>
                <a:gd name="T36" fmla="*/ 335 w 494"/>
                <a:gd name="T37" fmla="*/ 366 h 563"/>
                <a:gd name="T38" fmla="*/ 336 w 494"/>
                <a:gd name="T39" fmla="*/ 369 h 563"/>
                <a:gd name="T40" fmla="*/ 345 w 494"/>
                <a:gd name="T41" fmla="*/ 374 h 563"/>
                <a:gd name="T42" fmla="*/ 372 w 494"/>
                <a:gd name="T43" fmla="*/ 388 h 563"/>
                <a:gd name="T44" fmla="*/ 410 w 494"/>
                <a:gd name="T45" fmla="*/ 410 h 563"/>
                <a:gd name="T46" fmla="*/ 455 w 494"/>
                <a:gd name="T47" fmla="*/ 441 h 563"/>
                <a:gd name="T48" fmla="*/ 484 w 494"/>
                <a:gd name="T49" fmla="*/ 462 h 563"/>
                <a:gd name="T50" fmla="*/ 494 w 494"/>
                <a:gd name="T51" fmla="*/ 472 h 563"/>
                <a:gd name="T52" fmla="*/ 421 w 494"/>
                <a:gd name="T53" fmla="*/ 520 h 563"/>
                <a:gd name="T54" fmla="*/ 338 w 494"/>
                <a:gd name="T55" fmla="*/ 552 h 563"/>
                <a:gd name="T56" fmla="*/ 247 w 494"/>
                <a:gd name="T57" fmla="*/ 563 h 563"/>
                <a:gd name="T58" fmla="*/ 156 w 494"/>
                <a:gd name="T59" fmla="*/ 553 h 563"/>
                <a:gd name="T60" fmla="*/ 73 w 494"/>
                <a:gd name="T61" fmla="*/ 521 h 563"/>
                <a:gd name="T62" fmla="*/ 0 w 494"/>
                <a:gd name="T63" fmla="*/ 473 h 563"/>
                <a:gd name="T64" fmla="*/ 15 w 494"/>
                <a:gd name="T65" fmla="*/ 459 h 563"/>
                <a:gd name="T66" fmla="*/ 62 w 494"/>
                <a:gd name="T67" fmla="*/ 425 h 563"/>
                <a:gd name="T68" fmla="*/ 105 w 494"/>
                <a:gd name="T69" fmla="*/ 399 h 563"/>
                <a:gd name="T70" fmla="*/ 138 w 494"/>
                <a:gd name="T71" fmla="*/ 380 h 563"/>
                <a:gd name="T72" fmla="*/ 157 w 494"/>
                <a:gd name="T73" fmla="*/ 371 h 563"/>
                <a:gd name="T74" fmla="*/ 159 w 494"/>
                <a:gd name="T75" fmla="*/ 368 h 563"/>
                <a:gd name="T76" fmla="*/ 159 w 494"/>
                <a:gd name="T77" fmla="*/ 328 h 563"/>
                <a:gd name="T78" fmla="*/ 140 w 494"/>
                <a:gd name="T79" fmla="*/ 289 h 563"/>
                <a:gd name="T80" fmla="*/ 131 w 494"/>
                <a:gd name="T81" fmla="*/ 269 h 563"/>
                <a:gd name="T82" fmla="*/ 122 w 494"/>
                <a:gd name="T83" fmla="*/ 257 h 563"/>
                <a:gd name="T84" fmla="*/ 112 w 494"/>
                <a:gd name="T85" fmla="*/ 229 h 563"/>
                <a:gd name="T86" fmla="*/ 106 w 494"/>
                <a:gd name="T87" fmla="*/ 200 h 563"/>
                <a:gd name="T88" fmla="*/ 110 w 494"/>
                <a:gd name="T89" fmla="*/ 185 h 563"/>
                <a:gd name="T90" fmla="*/ 118 w 494"/>
                <a:gd name="T91" fmla="*/ 180 h 563"/>
                <a:gd name="T92" fmla="*/ 120 w 494"/>
                <a:gd name="T93" fmla="*/ 171 h 563"/>
                <a:gd name="T94" fmla="*/ 116 w 494"/>
                <a:gd name="T95" fmla="*/ 143 h 563"/>
                <a:gd name="T96" fmla="*/ 118 w 494"/>
                <a:gd name="T97" fmla="*/ 105 h 563"/>
                <a:gd name="T98" fmla="*/ 137 w 494"/>
                <a:gd name="T99" fmla="*/ 63 h 563"/>
                <a:gd name="T100" fmla="*/ 166 w 494"/>
                <a:gd name="T101" fmla="*/ 33 h 563"/>
                <a:gd name="T102" fmla="*/ 196 w 494"/>
                <a:gd name="T103" fmla="*/ 13 h 563"/>
                <a:gd name="T104" fmla="*/ 225 w 494"/>
                <a:gd name="T105" fmla="*/ 1 h 563"/>
                <a:gd name="T106" fmla="*/ 259 w 494"/>
                <a:gd name="T107"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4" h="563">
                  <a:moveTo>
                    <a:pt x="259" y="0"/>
                  </a:moveTo>
                  <a:lnTo>
                    <a:pt x="278" y="2"/>
                  </a:lnTo>
                  <a:lnTo>
                    <a:pt x="293" y="7"/>
                  </a:lnTo>
                  <a:lnTo>
                    <a:pt x="306" y="15"/>
                  </a:lnTo>
                  <a:lnTo>
                    <a:pt x="319" y="23"/>
                  </a:lnTo>
                  <a:lnTo>
                    <a:pt x="328" y="32"/>
                  </a:lnTo>
                  <a:lnTo>
                    <a:pt x="335" y="39"/>
                  </a:lnTo>
                  <a:lnTo>
                    <a:pt x="338" y="44"/>
                  </a:lnTo>
                  <a:lnTo>
                    <a:pt x="339" y="46"/>
                  </a:lnTo>
                  <a:lnTo>
                    <a:pt x="340" y="46"/>
                  </a:lnTo>
                  <a:lnTo>
                    <a:pt x="343" y="47"/>
                  </a:lnTo>
                  <a:lnTo>
                    <a:pt x="348" y="48"/>
                  </a:lnTo>
                  <a:lnTo>
                    <a:pt x="353" y="51"/>
                  </a:lnTo>
                  <a:lnTo>
                    <a:pt x="359" y="55"/>
                  </a:lnTo>
                  <a:lnTo>
                    <a:pt x="366" y="61"/>
                  </a:lnTo>
                  <a:lnTo>
                    <a:pt x="371" y="70"/>
                  </a:lnTo>
                  <a:lnTo>
                    <a:pt x="376" y="81"/>
                  </a:lnTo>
                  <a:lnTo>
                    <a:pt x="379" y="96"/>
                  </a:lnTo>
                  <a:lnTo>
                    <a:pt x="380" y="113"/>
                  </a:lnTo>
                  <a:lnTo>
                    <a:pt x="380" y="136"/>
                  </a:lnTo>
                  <a:lnTo>
                    <a:pt x="377" y="162"/>
                  </a:lnTo>
                  <a:lnTo>
                    <a:pt x="372" y="179"/>
                  </a:lnTo>
                  <a:lnTo>
                    <a:pt x="377" y="179"/>
                  </a:lnTo>
                  <a:lnTo>
                    <a:pt x="381" y="181"/>
                  </a:lnTo>
                  <a:lnTo>
                    <a:pt x="385" y="184"/>
                  </a:lnTo>
                  <a:lnTo>
                    <a:pt x="387" y="190"/>
                  </a:lnTo>
                  <a:lnTo>
                    <a:pt x="388" y="199"/>
                  </a:lnTo>
                  <a:lnTo>
                    <a:pt x="387" y="211"/>
                  </a:lnTo>
                  <a:lnTo>
                    <a:pt x="383" y="228"/>
                  </a:lnTo>
                  <a:lnTo>
                    <a:pt x="378" y="245"/>
                  </a:lnTo>
                  <a:lnTo>
                    <a:pt x="373" y="256"/>
                  </a:lnTo>
                  <a:lnTo>
                    <a:pt x="368" y="264"/>
                  </a:lnTo>
                  <a:lnTo>
                    <a:pt x="364" y="268"/>
                  </a:lnTo>
                  <a:lnTo>
                    <a:pt x="359" y="269"/>
                  </a:lnTo>
                  <a:lnTo>
                    <a:pt x="354" y="288"/>
                  </a:lnTo>
                  <a:lnTo>
                    <a:pt x="346" y="307"/>
                  </a:lnTo>
                  <a:lnTo>
                    <a:pt x="335" y="327"/>
                  </a:lnTo>
                  <a:lnTo>
                    <a:pt x="335" y="366"/>
                  </a:lnTo>
                  <a:lnTo>
                    <a:pt x="335" y="367"/>
                  </a:lnTo>
                  <a:lnTo>
                    <a:pt x="336" y="369"/>
                  </a:lnTo>
                  <a:lnTo>
                    <a:pt x="337" y="370"/>
                  </a:lnTo>
                  <a:lnTo>
                    <a:pt x="345" y="374"/>
                  </a:lnTo>
                  <a:lnTo>
                    <a:pt x="356" y="379"/>
                  </a:lnTo>
                  <a:lnTo>
                    <a:pt x="372" y="388"/>
                  </a:lnTo>
                  <a:lnTo>
                    <a:pt x="390" y="398"/>
                  </a:lnTo>
                  <a:lnTo>
                    <a:pt x="410" y="410"/>
                  </a:lnTo>
                  <a:lnTo>
                    <a:pt x="432" y="424"/>
                  </a:lnTo>
                  <a:lnTo>
                    <a:pt x="455" y="441"/>
                  </a:lnTo>
                  <a:lnTo>
                    <a:pt x="479" y="458"/>
                  </a:lnTo>
                  <a:lnTo>
                    <a:pt x="484" y="462"/>
                  </a:lnTo>
                  <a:lnTo>
                    <a:pt x="489" y="467"/>
                  </a:lnTo>
                  <a:lnTo>
                    <a:pt x="494" y="472"/>
                  </a:lnTo>
                  <a:lnTo>
                    <a:pt x="459" y="498"/>
                  </a:lnTo>
                  <a:lnTo>
                    <a:pt x="421" y="520"/>
                  </a:lnTo>
                  <a:lnTo>
                    <a:pt x="381" y="539"/>
                  </a:lnTo>
                  <a:lnTo>
                    <a:pt x="338" y="552"/>
                  </a:lnTo>
                  <a:lnTo>
                    <a:pt x="293" y="560"/>
                  </a:lnTo>
                  <a:lnTo>
                    <a:pt x="247" y="563"/>
                  </a:lnTo>
                  <a:lnTo>
                    <a:pt x="201" y="561"/>
                  </a:lnTo>
                  <a:lnTo>
                    <a:pt x="156" y="553"/>
                  </a:lnTo>
                  <a:lnTo>
                    <a:pt x="114" y="540"/>
                  </a:lnTo>
                  <a:lnTo>
                    <a:pt x="73" y="521"/>
                  </a:lnTo>
                  <a:lnTo>
                    <a:pt x="35" y="499"/>
                  </a:lnTo>
                  <a:lnTo>
                    <a:pt x="0" y="473"/>
                  </a:lnTo>
                  <a:lnTo>
                    <a:pt x="8" y="465"/>
                  </a:lnTo>
                  <a:lnTo>
                    <a:pt x="15" y="459"/>
                  </a:lnTo>
                  <a:lnTo>
                    <a:pt x="39" y="442"/>
                  </a:lnTo>
                  <a:lnTo>
                    <a:pt x="62" y="425"/>
                  </a:lnTo>
                  <a:lnTo>
                    <a:pt x="84" y="411"/>
                  </a:lnTo>
                  <a:lnTo>
                    <a:pt x="105" y="399"/>
                  </a:lnTo>
                  <a:lnTo>
                    <a:pt x="123" y="388"/>
                  </a:lnTo>
                  <a:lnTo>
                    <a:pt x="138" y="380"/>
                  </a:lnTo>
                  <a:lnTo>
                    <a:pt x="149" y="374"/>
                  </a:lnTo>
                  <a:lnTo>
                    <a:pt x="157" y="371"/>
                  </a:lnTo>
                  <a:lnTo>
                    <a:pt x="158" y="370"/>
                  </a:lnTo>
                  <a:lnTo>
                    <a:pt x="159" y="368"/>
                  </a:lnTo>
                  <a:lnTo>
                    <a:pt x="159" y="367"/>
                  </a:lnTo>
                  <a:lnTo>
                    <a:pt x="159" y="328"/>
                  </a:lnTo>
                  <a:lnTo>
                    <a:pt x="148" y="308"/>
                  </a:lnTo>
                  <a:lnTo>
                    <a:pt x="140" y="289"/>
                  </a:lnTo>
                  <a:lnTo>
                    <a:pt x="135" y="270"/>
                  </a:lnTo>
                  <a:lnTo>
                    <a:pt x="131" y="269"/>
                  </a:lnTo>
                  <a:lnTo>
                    <a:pt x="127" y="265"/>
                  </a:lnTo>
                  <a:lnTo>
                    <a:pt x="122" y="257"/>
                  </a:lnTo>
                  <a:lnTo>
                    <a:pt x="117" y="245"/>
                  </a:lnTo>
                  <a:lnTo>
                    <a:pt x="112" y="229"/>
                  </a:lnTo>
                  <a:lnTo>
                    <a:pt x="108" y="212"/>
                  </a:lnTo>
                  <a:lnTo>
                    <a:pt x="106" y="200"/>
                  </a:lnTo>
                  <a:lnTo>
                    <a:pt x="107" y="191"/>
                  </a:lnTo>
                  <a:lnTo>
                    <a:pt x="110" y="185"/>
                  </a:lnTo>
                  <a:lnTo>
                    <a:pt x="114" y="181"/>
                  </a:lnTo>
                  <a:lnTo>
                    <a:pt x="118" y="180"/>
                  </a:lnTo>
                  <a:lnTo>
                    <a:pt x="123" y="180"/>
                  </a:lnTo>
                  <a:lnTo>
                    <a:pt x="120" y="171"/>
                  </a:lnTo>
                  <a:lnTo>
                    <a:pt x="118" y="162"/>
                  </a:lnTo>
                  <a:lnTo>
                    <a:pt x="116" y="143"/>
                  </a:lnTo>
                  <a:lnTo>
                    <a:pt x="116" y="124"/>
                  </a:lnTo>
                  <a:lnTo>
                    <a:pt x="118" y="105"/>
                  </a:lnTo>
                  <a:lnTo>
                    <a:pt x="126" y="83"/>
                  </a:lnTo>
                  <a:lnTo>
                    <a:pt x="137" y="63"/>
                  </a:lnTo>
                  <a:lnTo>
                    <a:pt x="151" y="47"/>
                  </a:lnTo>
                  <a:lnTo>
                    <a:pt x="166" y="33"/>
                  </a:lnTo>
                  <a:lnTo>
                    <a:pt x="182" y="22"/>
                  </a:lnTo>
                  <a:lnTo>
                    <a:pt x="196" y="13"/>
                  </a:lnTo>
                  <a:lnTo>
                    <a:pt x="212" y="5"/>
                  </a:lnTo>
                  <a:lnTo>
                    <a:pt x="225" y="1"/>
                  </a:lnTo>
                  <a:lnTo>
                    <a:pt x="239" y="0"/>
                  </a:lnTo>
                  <a:lnTo>
                    <a:pt x="2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1" name="Freeform 386"/>
            <p:cNvSpPr>
              <a:spLocks/>
            </p:cNvSpPr>
            <p:nvPr/>
          </p:nvSpPr>
          <p:spPr bwMode="auto">
            <a:xfrm>
              <a:off x="1871663" y="2265363"/>
              <a:ext cx="46038" cy="52388"/>
            </a:xfrm>
            <a:custGeom>
              <a:avLst/>
              <a:gdLst>
                <a:gd name="T0" fmla="*/ 277 w 492"/>
                <a:gd name="T1" fmla="*/ 2 h 562"/>
                <a:gd name="T2" fmla="*/ 306 w 492"/>
                <a:gd name="T3" fmla="*/ 14 h 562"/>
                <a:gd name="T4" fmla="*/ 328 w 492"/>
                <a:gd name="T5" fmla="*/ 31 h 562"/>
                <a:gd name="T6" fmla="*/ 338 w 492"/>
                <a:gd name="T7" fmla="*/ 43 h 562"/>
                <a:gd name="T8" fmla="*/ 340 w 492"/>
                <a:gd name="T9" fmla="*/ 45 h 562"/>
                <a:gd name="T10" fmla="*/ 347 w 492"/>
                <a:gd name="T11" fmla="*/ 47 h 562"/>
                <a:gd name="T12" fmla="*/ 358 w 492"/>
                <a:gd name="T13" fmla="*/ 54 h 562"/>
                <a:gd name="T14" fmla="*/ 370 w 492"/>
                <a:gd name="T15" fmla="*/ 69 h 562"/>
                <a:gd name="T16" fmla="*/ 378 w 492"/>
                <a:gd name="T17" fmla="*/ 96 h 562"/>
                <a:gd name="T18" fmla="*/ 379 w 492"/>
                <a:gd name="T19" fmla="*/ 135 h 562"/>
                <a:gd name="T20" fmla="*/ 371 w 492"/>
                <a:gd name="T21" fmla="*/ 178 h 562"/>
                <a:gd name="T22" fmla="*/ 380 w 492"/>
                <a:gd name="T23" fmla="*/ 180 h 562"/>
                <a:gd name="T24" fmla="*/ 386 w 492"/>
                <a:gd name="T25" fmla="*/ 189 h 562"/>
                <a:gd name="T26" fmla="*/ 386 w 492"/>
                <a:gd name="T27" fmla="*/ 211 h 562"/>
                <a:gd name="T28" fmla="*/ 377 w 492"/>
                <a:gd name="T29" fmla="*/ 244 h 562"/>
                <a:gd name="T30" fmla="*/ 367 w 492"/>
                <a:gd name="T31" fmla="*/ 263 h 562"/>
                <a:gd name="T32" fmla="*/ 358 w 492"/>
                <a:gd name="T33" fmla="*/ 268 h 562"/>
                <a:gd name="T34" fmla="*/ 346 w 492"/>
                <a:gd name="T35" fmla="*/ 307 h 562"/>
                <a:gd name="T36" fmla="*/ 334 w 492"/>
                <a:gd name="T37" fmla="*/ 365 h 562"/>
                <a:gd name="T38" fmla="*/ 336 w 492"/>
                <a:gd name="T39" fmla="*/ 368 h 562"/>
                <a:gd name="T40" fmla="*/ 345 w 492"/>
                <a:gd name="T41" fmla="*/ 373 h 562"/>
                <a:gd name="T42" fmla="*/ 371 w 492"/>
                <a:gd name="T43" fmla="*/ 387 h 562"/>
                <a:gd name="T44" fmla="*/ 410 w 492"/>
                <a:gd name="T45" fmla="*/ 410 h 562"/>
                <a:gd name="T46" fmla="*/ 455 w 492"/>
                <a:gd name="T47" fmla="*/ 440 h 562"/>
                <a:gd name="T48" fmla="*/ 484 w 492"/>
                <a:gd name="T49" fmla="*/ 461 h 562"/>
                <a:gd name="T50" fmla="*/ 492 w 492"/>
                <a:gd name="T51" fmla="*/ 472 h 562"/>
                <a:gd name="T52" fmla="*/ 420 w 492"/>
                <a:gd name="T53" fmla="*/ 521 h 562"/>
                <a:gd name="T54" fmla="*/ 337 w 492"/>
                <a:gd name="T55" fmla="*/ 552 h 562"/>
                <a:gd name="T56" fmla="*/ 246 w 492"/>
                <a:gd name="T57" fmla="*/ 562 h 562"/>
                <a:gd name="T58" fmla="*/ 156 w 492"/>
                <a:gd name="T59" fmla="*/ 552 h 562"/>
                <a:gd name="T60" fmla="*/ 73 w 492"/>
                <a:gd name="T61" fmla="*/ 521 h 562"/>
                <a:gd name="T62" fmla="*/ 0 w 492"/>
                <a:gd name="T63" fmla="*/ 472 h 562"/>
                <a:gd name="T64" fmla="*/ 15 w 492"/>
                <a:gd name="T65" fmla="*/ 458 h 562"/>
                <a:gd name="T66" fmla="*/ 62 w 492"/>
                <a:gd name="T67" fmla="*/ 425 h 562"/>
                <a:gd name="T68" fmla="*/ 104 w 492"/>
                <a:gd name="T69" fmla="*/ 398 h 562"/>
                <a:gd name="T70" fmla="*/ 138 w 492"/>
                <a:gd name="T71" fmla="*/ 379 h 562"/>
                <a:gd name="T72" fmla="*/ 156 w 492"/>
                <a:gd name="T73" fmla="*/ 370 h 562"/>
                <a:gd name="T74" fmla="*/ 159 w 492"/>
                <a:gd name="T75" fmla="*/ 367 h 562"/>
                <a:gd name="T76" fmla="*/ 159 w 492"/>
                <a:gd name="T77" fmla="*/ 327 h 562"/>
                <a:gd name="T78" fmla="*/ 139 w 492"/>
                <a:gd name="T79" fmla="*/ 288 h 562"/>
                <a:gd name="T80" fmla="*/ 130 w 492"/>
                <a:gd name="T81" fmla="*/ 268 h 562"/>
                <a:gd name="T82" fmla="*/ 121 w 492"/>
                <a:gd name="T83" fmla="*/ 256 h 562"/>
                <a:gd name="T84" fmla="*/ 110 w 492"/>
                <a:gd name="T85" fmla="*/ 228 h 562"/>
                <a:gd name="T86" fmla="*/ 105 w 492"/>
                <a:gd name="T87" fmla="*/ 200 h 562"/>
                <a:gd name="T88" fmla="*/ 109 w 492"/>
                <a:gd name="T89" fmla="*/ 184 h 562"/>
                <a:gd name="T90" fmla="*/ 117 w 492"/>
                <a:gd name="T91" fmla="*/ 179 h 562"/>
                <a:gd name="T92" fmla="*/ 119 w 492"/>
                <a:gd name="T93" fmla="*/ 170 h 562"/>
                <a:gd name="T94" fmla="*/ 114 w 492"/>
                <a:gd name="T95" fmla="*/ 142 h 562"/>
                <a:gd name="T96" fmla="*/ 117 w 492"/>
                <a:gd name="T97" fmla="*/ 105 h 562"/>
                <a:gd name="T98" fmla="*/ 137 w 492"/>
                <a:gd name="T99" fmla="*/ 62 h 562"/>
                <a:gd name="T100" fmla="*/ 166 w 492"/>
                <a:gd name="T101" fmla="*/ 32 h 562"/>
                <a:gd name="T102" fmla="*/ 196 w 492"/>
                <a:gd name="T103" fmla="*/ 12 h 562"/>
                <a:gd name="T104" fmla="*/ 224 w 492"/>
                <a:gd name="T105" fmla="*/ 1 h 562"/>
                <a:gd name="T106" fmla="*/ 259 w 492"/>
                <a:gd name="T10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2" h="562">
                  <a:moveTo>
                    <a:pt x="259" y="0"/>
                  </a:moveTo>
                  <a:lnTo>
                    <a:pt x="277" y="2"/>
                  </a:lnTo>
                  <a:lnTo>
                    <a:pt x="293" y="7"/>
                  </a:lnTo>
                  <a:lnTo>
                    <a:pt x="306" y="14"/>
                  </a:lnTo>
                  <a:lnTo>
                    <a:pt x="319" y="22"/>
                  </a:lnTo>
                  <a:lnTo>
                    <a:pt x="328" y="31"/>
                  </a:lnTo>
                  <a:lnTo>
                    <a:pt x="334" y="38"/>
                  </a:lnTo>
                  <a:lnTo>
                    <a:pt x="338" y="43"/>
                  </a:lnTo>
                  <a:lnTo>
                    <a:pt x="339" y="45"/>
                  </a:lnTo>
                  <a:lnTo>
                    <a:pt x="340" y="45"/>
                  </a:lnTo>
                  <a:lnTo>
                    <a:pt x="343" y="46"/>
                  </a:lnTo>
                  <a:lnTo>
                    <a:pt x="347" y="47"/>
                  </a:lnTo>
                  <a:lnTo>
                    <a:pt x="353" y="50"/>
                  </a:lnTo>
                  <a:lnTo>
                    <a:pt x="358" y="54"/>
                  </a:lnTo>
                  <a:lnTo>
                    <a:pt x="364" y="60"/>
                  </a:lnTo>
                  <a:lnTo>
                    <a:pt x="370" y="69"/>
                  </a:lnTo>
                  <a:lnTo>
                    <a:pt x="374" y="80"/>
                  </a:lnTo>
                  <a:lnTo>
                    <a:pt x="378" y="96"/>
                  </a:lnTo>
                  <a:lnTo>
                    <a:pt x="379" y="113"/>
                  </a:lnTo>
                  <a:lnTo>
                    <a:pt x="379" y="135"/>
                  </a:lnTo>
                  <a:lnTo>
                    <a:pt x="375" y="161"/>
                  </a:lnTo>
                  <a:lnTo>
                    <a:pt x="371" y="178"/>
                  </a:lnTo>
                  <a:lnTo>
                    <a:pt x="375" y="178"/>
                  </a:lnTo>
                  <a:lnTo>
                    <a:pt x="380" y="180"/>
                  </a:lnTo>
                  <a:lnTo>
                    <a:pt x="383" y="183"/>
                  </a:lnTo>
                  <a:lnTo>
                    <a:pt x="386" y="189"/>
                  </a:lnTo>
                  <a:lnTo>
                    <a:pt x="387" y="199"/>
                  </a:lnTo>
                  <a:lnTo>
                    <a:pt x="386" y="211"/>
                  </a:lnTo>
                  <a:lnTo>
                    <a:pt x="382" y="228"/>
                  </a:lnTo>
                  <a:lnTo>
                    <a:pt x="377" y="244"/>
                  </a:lnTo>
                  <a:lnTo>
                    <a:pt x="372" y="255"/>
                  </a:lnTo>
                  <a:lnTo>
                    <a:pt x="367" y="263"/>
                  </a:lnTo>
                  <a:lnTo>
                    <a:pt x="362" y="267"/>
                  </a:lnTo>
                  <a:lnTo>
                    <a:pt x="358" y="268"/>
                  </a:lnTo>
                  <a:lnTo>
                    <a:pt x="354" y="287"/>
                  </a:lnTo>
                  <a:lnTo>
                    <a:pt x="346" y="307"/>
                  </a:lnTo>
                  <a:lnTo>
                    <a:pt x="334" y="326"/>
                  </a:lnTo>
                  <a:lnTo>
                    <a:pt x="334" y="365"/>
                  </a:lnTo>
                  <a:lnTo>
                    <a:pt x="335" y="366"/>
                  </a:lnTo>
                  <a:lnTo>
                    <a:pt x="336" y="368"/>
                  </a:lnTo>
                  <a:lnTo>
                    <a:pt x="337" y="369"/>
                  </a:lnTo>
                  <a:lnTo>
                    <a:pt x="345" y="373"/>
                  </a:lnTo>
                  <a:lnTo>
                    <a:pt x="356" y="378"/>
                  </a:lnTo>
                  <a:lnTo>
                    <a:pt x="371" y="387"/>
                  </a:lnTo>
                  <a:lnTo>
                    <a:pt x="389" y="397"/>
                  </a:lnTo>
                  <a:lnTo>
                    <a:pt x="410" y="410"/>
                  </a:lnTo>
                  <a:lnTo>
                    <a:pt x="432" y="424"/>
                  </a:lnTo>
                  <a:lnTo>
                    <a:pt x="455" y="440"/>
                  </a:lnTo>
                  <a:lnTo>
                    <a:pt x="478" y="457"/>
                  </a:lnTo>
                  <a:lnTo>
                    <a:pt x="484" y="461"/>
                  </a:lnTo>
                  <a:lnTo>
                    <a:pt x="488" y="466"/>
                  </a:lnTo>
                  <a:lnTo>
                    <a:pt x="492" y="472"/>
                  </a:lnTo>
                  <a:lnTo>
                    <a:pt x="458" y="498"/>
                  </a:lnTo>
                  <a:lnTo>
                    <a:pt x="420" y="521"/>
                  </a:lnTo>
                  <a:lnTo>
                    <a:pt x="379" y="539"/>
                  </a:lnTo>
                  <a:lnTo>
                    <a:pt x="337" y="552"/>
                  </a:lnTo>
                  <a:lnTo>
                    <a:pt x="292" y="560"/>
                  </a:lnTo>
                  <a:lnTo>
                    <a:pt x="246" y="562"/>
                  </a:lnTo>
                  <a:lnTo>
                    <a:pt x="200" y="560"/>
                  </a:lnTo>
                  <a:lnTo>
                    <a:pt x="156" y="552"/>
                  </a:lnTo>
                  <a:lnTo>
                    <a:pt x="113" y="539"/>
                  </a:lnTo>
                  <a:lnTo>
                    <a:pt x="73" y="521"/>
                  </a:lnTo>
                  <a:lnTo>
                    <a:pt x="35" y="498"/>
                  </a:lnTo>
                  <a:lnTo>
                    <a:pt x="0" y="472"/>
                  </a:lnTo>
                  <a:lnTo>
                    <a:pt x="7" y="464"/>
                  </a:lnTo>
                  <a:lnTo>
                    <a:pt x="15" y="458"/>
                  </a:lnTo>
                  <a:lnTo>
                    <a:pt x="39" y="441"/>
                  </a:lnTo>
                  <a:lnTo>
                    <a:pt x="62" y="425"/>
                  </a:lnTo>
                  <a:lnTo>
                    <a:pt x="84" y="411"/>
                  </a:lnTo>
                  <a:lnTo>
                    <a:pt x="104" y="398"/>
                  </a:lnTo>
                  <a:lnTo>
                    <a:pt x="122" y="387"/>
                  </a:lnTo>
                  <a:lnTo>
                    <a:pt x="138" y="379"/>
                  </a:lnTo>
                  <a:lnTo>
                    <a:pt x="149" y="373"/>
                  </a:lnTo>
                  <a:lnTo>
                    <a:pt x="156" y="370"/>
                  </a:lnTo>
                  <a:lnTo>
                    <a:pt x="158" y="369"/>
                  </a:lnTo>
                  <a:lnTo>
                    <a:pt x="159" y="367"/>
                  </a:lnTo>
                  <a:lnTo>
                    <a:pt x="159" y="366"/>
                  </a:lnTo>
                  <a:lnTo>
                    <a:pt x="159" y="327"/>
                  </a:lnTo>
                  <a:lnTo>
                    <a:pt x="148" y="308"/>
                  </a:lnTo>
                  <a:lnTo>
                    <a:pt x="139" y="288"/>
                  </a:lnTo>
                  <a:lnTo>
                    <a:pt x="135" y="269"/>
                  </a:lnTo>
                  <a:lnTo>
                    <a:pt x="130" y="268"/>
                  </a:lnTo>
                  <a:lnTo>
                    <a:pt x="125" y="264"/>
                  </a:lnTo>
                  <a:lnTo>
                    <a:pt x="121" y="256"/>
                  </a:lnTo>
                  <a:lnTo>
                    <a:pt x="116" y="244"/>
                  </a:lnTo>
                  <a:lnTo>
                    <a:pt x="110" y="228"/>
                  </a:lnTo>
                  <a:lnTo>
                    <a:pt x="106" y="212"/>
                  </a:lnTo>
                  <a:lnTo>
                    <a:pt x="105" y="200"/>
                  </a:lnTo>
                  <a:lnTo>
                    <a:pt x="106" y="190"/>
                  </a:lnTo>
                  <a:lnTo>
                    <a:pt x="109" y="184"/>
                  </a:lnTo>
                  <a:lnTo>
                    <a:pt x="113" y="180"/>
                  </a:lnTo>
                  <a:lnTo>
                    <a:pt x="117" y="179"/>
                  </a:lnTo>
                  <a:lnTo>
                    <a:pt x="122" y="179"/>
                  </a:lnTo>
                  <a:lnTo>
                    <a:pt x="119" y="170"/>
                  </a:lnTo>
                  <a:lnTo>
                    <a:pt x="117" y="161"/>
                  </a:lnTo>
                  <a:lnTo>
                    <a:pt x="114" y="142"/>
                  </a:lnTo>
                  <a:lnTo>
                    <a:pt x="114" y="123"/>
                  </a:lnTo>
                  <a:lnTo>
                    <a:pt x="117" y="105"/>
                  </a:lnTo>
                  <a:lnTo>
                    <a:pt x="125" y="82"/>
                  </a:lnTo>
                  <a:lnTo>
                    <a:pt x="137" y="62"/>
                  </a:lnTo>
                  <a:lnTo>
                    <a:pt x="151" y="46"/>
                  </a:lnTo>
                  <a:lnTo>
                    <a:pt x="166" y="32"/>
                  </a:lnTo>
                  <a:lnTo>
                    <a:pt x="182" y="21"/>
                  </a:lnTo>
                  <a:lnTo>
                    <a:pt x="196" y="12"/>
                  </a:lnTo>
                  <a:lnTo>
                    <a:pt x="211" y="5"/>
                  </a:lnTo>
                  <a:lnTo>
                    <a:pt x="224" y="1"/>
                  </a:lnTo>
                  <a:lnTo>
                    <a:pt x="238" y="0"/>
                  </a:lnTo>
                  <a:lnTo>
                    <a:pt x="2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2" name="Freeform 387"/>
            <p:cNvSpPr>
              <a:spLocks/>
            </p:cNvSpPr>
            <p:nvPr/>
          </p:nvSpPr>
          <p:spPr bwMode="auto">
            <a:xfrm>
              <a:off x="1871663" y="2165351"/>
              <a:ext cx="46038" cy="52388"/>
            </a:xfrm>
            <a:custGeom>
              <a:avLst/>
              <a:gdLst>
                <a:gd name="T0" fmla="*/ 277 w 492"/>
                <a:gd name="T1" fmla="*/ 2 h 563"/>
                <a:gd name="T2" fmla="*/ 306 w 492"/>
                <a:gd name="T3" fmla="*/ 15 h 563"/>
                <a:gd name="T4" fmla="*/ 328 w 492"/>
                <a:gd name="T5" fmla="*/ 32 h 563"/>
                <a:gd name="T6" fmla="*/ 338 w 492"/>
                <a:gd name="T7" fmla="*/ 44 h 563"/>
                <a:gd name="T8" fmla="*/ 340 w 492"/>
                <a:gd name="T9" fmla="*/ 46 h 563"/>
                <a:gd name="T10" fmla="*/ 347 w 492"/>
                <a:gd name="T11" fmla="*/ 48 h 563"/>
                <a:gd name="T12" fmla="*/ 358 w 492"/>
                <a:gd name="T13" fmla="*/ 55 h 563"/>
                <a:gd name="T14" fmla="*/ 370 w 492"/>
                <a:gd name="T15" fmla="*/ 70 h 563"/>
                <a:gd name="T16" fmla="*/ 378 w 492"/>
                <a:gd name="T17" fmla="*/ 96 h 563"/>
                <a:gd name="T18" fmla="*/ 379 w 492"/>
                <a:gd name="T19" fmla="*/ 136 h 563"/>
                <a:gd name="T20" fmla="*/ 371 w 492"/>
                <a:gd name="T21" fmla="*/ 179 h 563"/>
                <a:gd name="T22" fmla="*/ 380 w 492"/>
                <a:gd name="T23" fmla="*/ 181 h 563"/>
                <a:gd name="T24" fmla="*/ 386 w 492"/>
                <a:gd name="T25" fmla="*/ 190 h 563"/>
                <a:gd name="T26" fmla="*/ 386 w 492"/>
                <a:gd name="T27" fmla="*/ 211 h 563"/>
                <a:gd name="T28" fmla="*/ 377 w 492"/>
                <a:gd name="T29" fmla="*/ 245 h 563"/>
                <a:gd name="T30" fmla="*/ 367 w 492"/>
                <a:gd name="T31" fmla="*/ 264 h 563"/>
                <a:gd name="T32" fmla="*/ 358 w 492"/>
                <a:gd name="T33" fmla="*/ 269 h 563"/>
                <a:gd name="T34" fmla="*/ 346 w 492"/>
                <a:gd name="T35" fmla="*/ 307 h 563"/>
                <a:gd name="T36" fmla="*/ 334 w 492"/>
                <a:gd name="T37" fmla="*/ 366 h 563"/>
                <a:gd name="T38" fmla="*/ 336 w 492"/>
                <a:gd name="T39" fmla="*/ 369 h 563"/>
                <a:gd name="T40" fmla="*/ 345 w 492"/>
                <a:gd name="T41" fmla="*/ 374 h 563"/>
                <a:gd name="T42" fmla="*/ 371 w 492"/>
                <a:gd name="T43" fmla="*/ 388 h 563"/>
                <a:gd name="T44" fmla="*/ 410 w 492"/>
                <a:gd name="T45" fmla="*/ 410 h 563"/>
                <a:gd name="T46" fmla="*/ 455 w 492"/>
                <a:gd name="T47" fmla="*/ 441 h 563"/>
                <a:gd name="T48" fmla="*/ 484 w 492"/>
                <a:gd name="T49" fmla="*/ 462 h 563"/>
                <a:gd name="T50" fmla="*/ 492 w 492"/>
                <a:gd name="T51" fmla="*/ 473 h 563"/>
                <a:gd name="T52" fmla="*/ 420 w 492"/>
                <a:gd name="T53" fmla="*/ 521 h 563"/>
                <a:gd name="T54" fmla="*/ 337 w 492"/>
                <a:gd name="T55" fmla="*/ 553 h 563"/>
                <a:gd name="T56" fmla="*/ 246 w 492"/>
                <a:gd name="T57" fmla="*/ 563 h 563"/>
                <a:gd name="T58" fmla="*/ 156 w 492"/>
                <a:gd name="T59" fmla="*/ 553 h 563"/>
                <a:gd name="T60" fmla="*/ 73 w 492"/>
                <a:gd name="T61" fmla="*/ 521 h 563"/>
                <a:gd name="T62" fmla="*/ 0 w 492"/>
                <a:gd name="T63" fmla="*/ 473 h 563"/>
                <a:gd name="T64" fmla="*/ 15 w 492"/>
                <a:gd name="T65" fmla="*/ 459 h 563"/>
                <a:gd name="T66" fmla="*/ 62 w 492"/>
                <a:gd name="T67" fmla="*/ 425 h 563"/>
                <a:gd name="T68" fmla="*/ 104 w 492"/>
                <a:gd name="T69" fmla="*/ 399 h 563"/>
                <a:gd name="T70" fmla="*/ 138 w 492"/>
                <a:gd name="T71" fmla="*/ 380 h 563"/>
                <a:gd name="T72" fmla="*/ 156 w 492"/>
                <a:gd name="T73" fmla="*/ 371 h 563"/>
                <a:gd name="T74" fmla="*/ 159 w 492"/>
                <a:gd name="T75" fmla="*/ 368 h 563"/>
                <a:gd name="T76" fmla="*/ 159 w 492"/>
                <a:gd name="T77" fmla="*/ 328 h 563"/>
                <a:gd name="T78" fmla="*/ 139 w 492"/>
                <a:gd name="T79" fmla="*/ 289 h 563"/>
                <a:gd name="T80" fmla="*/ 130 w 492"/>
                <a:gd name="T81" fmla="*/ 269 h 563"/>
                <a:gd name="T82" fmla="*/ 121 w 492"/>
                <a:gd name="T83" fmla="*/ 257 h 563"/>
                <a:gd name="T84" fmla="*/ 110 w 492"/>
                <a:gd name="T85" fmla="*/ 229 h 563"/>
                <a:gd name="T86" fmla="*/ 105 w 492"/>
                <a:gd name="T87" fmla="*/ 200 h 563"/>
                <a:gd name="T88" fmla="*/ 109 w 492"/>
                <a:gd name="T89" fmla="*/ 185 h 563"/>
                <a:gd name="T90" fmla="*/ 117 w 492"/>
                <a:gd name="T91" fmla="*/ 180 h 563"/>
                <a:gd name="T92" fmla="*/ 119 w 492"/>
                <a:gd name="T93" fmla="*/ 171 h 563"/>
                <a:gd name="T94" fmla="*/ 114 w 492"/>
                <a:gd name="T95" fmla="*/ 143 h 563"/>
                <a:gd name="T96" fmla="*/ 117 w 492"/>
                <a:gd name="T97" fmla="*/ 105 h 563"/>
                <a:gd name="T98" fmla="*/ 137 w 492"/>
                <a:gd name="T99" fmla="*/ 63 h 563"/>
                <a:gd name="T100" fmla="*/ 166 w 492"/>
                <a:gd name="T101" fmla="*/ 33 h 563"/>
                <a:gd name="T102" fmla="*/ 196 w 492"/>
                <a:gd name="T103" fmla="*/ 13 h 563"/>
                <a:gd name="T104" fmla="*/ 224 w 492"/>
                <a:gd name="T105" fmla="*/ 1 h 563"/>
                <a:gd name="T106" fmla="*/ 259 w 492"/>
                <a:gd name="T107"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2" h="563">
                  <a:moveTo>
                    <a:pt x="259" y="0"/>
                  </a:moveTo>
                  <a:lnTo>
                    <a:pt x="277" y="2"/>
                  </a:lnTo>
                  <a:lnTo>
                    <a:pt x="293" y="7"/>
                  </a:lnTo>
                  <a:lnTo>
                    <a:pt x="306" y="15"/>
                  </a:lnTo>
                  <a:lnTo>
                    <a:pt x="319" y="23"/>
                  </a:lnTo>
                  <a:lnTo>
                    <a:pt x="328" y="32"/>
                  </a:lnTo>
                  <a:lnTo>
                    <a:pt x="334" y="39"/>
                  </a:lnTo>
                  <a:lnTo>
                    <a:pt x="338" y="44"/>
                  </a:lnTo>
                  <a:lnTo>
                    <a:pt x="339" y="46"/>
                  </a:lnTo>
                  <a:lnTo>
                    <a:pt x="340" y="46"/>
                  </a:lnTo>
                  <a:lnTo>
                    <a:pt x="343" y="47"/>
                  </a:lnTo>
                  <a:lnTo>
                    <a:pt x="347" y="48"/>
                  </a:lnTo>
                  <a:lnTo>
                    <a:pt x="353" y="51"/>
                  </a:lnTo>
                  <a:lnTo>
                    <a:pt x="358" y="55"/>
                  </a:lnTo>
                  <a:lnTo>
                    <a:pt x="364" y="61"/>
                  </a:lnTo>
                  <a:lnTo>
                    <a:pt x="370" y="70"/>
                  </a:lnTo>
                  <a:lnTo>
                    <a:pt x="374" y="81"/>
                  </a:lnTo>
                  <a:lnTo>
                    <a:pt x="378" y="96"/>
                  </a:lnTo>
                  <a:lnTo>
                    <a:pt x="379" y="113"/>
                  </a:lnTo>
                  <a:lnTo>
                    <a:pt x="379" y="136"/>
                  </a:lnTo>
                  <a:lnTo>
                    <a:pt x="375" y="162"/>
                  </a:lnTo>
                  <a:lnTo>
                    <a:pt x="371" y="179"/>
                  </a:lnTo>
                  <a:lnTo>
                    <a:pt x="375" y="179"/>
                  </a:lnTo>
                  <a:lnTo>
                    <a:pt x="380" y="181"/>
                  </a:lnTo>
                  <a:lnTo>
                    <a:pt x="383" y="184"/>
                  </a:lnTo>
                  <a:lnTo>
                    <a:pt x="386" y="190"/>
                  </a:lnTo>
                  <a:lnTo>
                    <a:pt x="387" y="199"/>
                  </a:lnTo>
                  <a:lnTo>
                    <a:pt x="386" y="211"/>
                  </a:lnTo>
                  <a:lnTo>
                    <a:pt x="382" y="228"/>
                  </a:lnTo>
                  <a:lnTo>
                    <a:pt x="377" y="245"/>
                  </a:lnTo>
                  <a:lnTo>
                    <a:pt x="372" y="256"/>
                  </a:lnTo>
                  <a:lnTo>
                    <a:pt x="367" y="264"/>
                  </a:lnTo>
                  <a:lnTo>
                    <a:pt x="362" y="268"/>
                  </a:lnTo>
                  <a:lnTo>
                    <a:pt x="358" y="269"/>
                  </a:lnTo>
                  <a:lnTo>
                    <a:pt x="354" y="288"/>
                  </a:lnTo>
                  <a:lnTo>
                    <a:pt x="346" y="307"/>
                  </a:lnTo>
                  <a:lnTo>
                    <a:pt x="334" y="327"/>
                  </a:lnTo>
                  <a:lnTo>
                    <a:pt x="334" y="366"/>
                  </a:lnTo>
                  <a:lnTo>
                    <a:pt x="335" y="367"/>
                  </a:lnTo>
                  <a:lnTo>
                    <a:pt x="336" y="369"/>
                  </a:lnTo>
                  <a:lnTo>
                    <a:pt x="337" y="370"/>
                  </a:lnTo>
                  <a:lnTo>
                    <a:pt x="345" y="374"/>
                  </a:lnTo>
                  <a:lnTo>
                    <a:pt x="356" y="379"/>
                  </a:lnTo>
                  <a:lnTo>
                    <a:pt x="371" y="388"/>
                  </a:lnTo>
                  <a:lnTo>
                    <a:pt x="389" y="398"/>
                  </a:lnTo>
                  <a:lnTo>
                    <a:pt x="410" y="410"/>
                  </a:lnTo>
                  <a:lnTo>
                    <a:pt x="432" y="424"/>
                  </a:lnTo>
                  <a:lnTo>
                    <a:pt x="455" y="441"/>
                  </a:lnTo>
                  <a:lnTo>
                    <a:pt x="478" y="458"/>
                  </a:lnTo>
                  <a:lnTo>
                    <a:pt x="484" y="462"/>
                  </a:lnTo>
                  <a:lnTo>
                    <a:pt x="488" y="467"/>
                  </a:lnTo>
                  <a:lnTo>
                    <a:pt x="492" y="473"/>
                  </a:lnTo>
                  <a:lnTo>
                    <a:pt x="458" y="499"/>
                  </a:lnTo>
                  <a:lnTo>
                    <a:pt x="420" y="521"/>
                  </a:lnTo>
                  <a:lnTo>
                    <a:pt x="379" y="540"/>
                  </a:lnTo>
                  <a:lnTo>
                    <a:pt x="337" y="553"/>
                  </a:lnTo>
                  <a:lnTo>
                    <a:pt x="292" y="561"/>
                  </a:lnTo>
                  <a:lnTo>
                    <a:pt x="246" y="563"/>
                  </a:lnTo>
                  <a:lnTo>
                    <a:pt x="200" y="561"/>
                  </a:lnTo>
                  <a:lnTo>
                    <a:pt x="156" y="553"/>
                  </a:lnTo>
                  <a:lnTo>
                    <a:pt x="113" y="540"/>
                  </a:lnTo>
                  <a:lnTo>
                    <a:pt x="73" y="521"/>
                  </a:lnTo>
                  <a:lnTo>
                    <a:pt x="35" y="499"/>
                  </a:lnTo>
                  <a:lnTo>
                    <a:pt x="0" y="473"/>
                  </a:lnTo>
                  <a:lnTo>
                    <a:pt x="7" y="465"/>
                  </a:lnTo>
                  <a:lnTo>
                    <a:pt x="15" y="459"/>
                  </a:lnTo>
                  <a:lnTo>
                    <a:pt x="39" y="442"/>
                  </a:lnTo>
                  <a:lnTo>
                    <a:pt x="62" y="425"/>
                  </a:lnTo>
                  <a:lnTo>
                    <a:pt x="84" y="411"/>
                  </a:lnTo>
                  <a:lnTo>
                    <a:pt x="104" y="399"/>
                  </a:lnTo>
                  <a:lnTo>
                    <a:pt x="122" y="388"/>
                  </a:lnTo>
                  <a:lnTo>
                    <a:pt x="138" y="380"/>
                  </a:lnTo>
                  <a:lnTo>
                    <a:pt x="149" y="374"/>
                  </a:lnTo>
                  <a:lnTo>
                    <a:pt x="156" y="371"/>
                  </a:lnTo>
                  <a:lnTo>
                    <a:pt x="158" y="370"/>
                  </a:lnTo>
                  <a:lnTo>
                    <a:pt x="159" y="368"/>
                  </a:lnTo>
                  <a:lnTo>
                    <a:pt x="159" y="367"/>
                  </a:lnTo>
                  <a:lnTo>
                    <a:pt x="159" y="328"/>
                  </a:lnTo>
                  <a:lnTo>
                    <a:pt x="148" y="308"/>
                  </a:lnTo>
                  <a:lnTo>
                    <a:pt x="139" y="289"/>
                  </a:lnTo>
                  <a:lnTo>
                    <a:pt x="135" y="270"/>
                  </a:lnTo>
                  <a:lnTo>
                    <a:pt x="130" y="269"/>
                  </a:lnTo>
                  <a:lnTo>
                    <a:pt x="125" y="265"/>
                  </a:lnTo>
                  <a:lnTo>
                    <a:pt x="121" y="257"/>
                  </a:lnTo>
                  <a:lnTo>
                    <a:pt x="116" y="245"/>
                  </a:lnTo>
                  <a:lnTo>
                    <a:pt x="110" y="229"/>
                  </a:lnTo>
                  <a:lnTo>
                    <a:pt x="106" y="212"/>
                  </a:lnTo>
                  <a:lnTo>
                    <a:pt x="105" y="200"/>
                  </a:lnTo>
                  <a:lnTo>
                    <a:pt x="106" y="191"/>
                  </a:lnTo>
                  <a:lnTo>
                    <a:pt x="109" y="185"/>
                  </a:lnTo>
                  <a:lnTo>
                    <a:pt x="113" y="181"/>
                  </a:lnTo>
                  <a:lnTo>
                    <a:pt x="117" y="180"/>
                  </a:lnTo>
                  <a:lnTo>
                    <a:pt x="122" y="180"/>
                  </a:lnTo>
                  <a:lnTo>
                    <a:pt x="119" y="171"/>
                  </a:lnTo>
                  <a:lnTo>
                    <a:pt x="117" y="162"/>
                  </a:lnTo>
                  <a:lnTo>
                    <a:pt x="114" y="143"/>
                  </a:lnTo>
                  <a:lnTo>
                    <a:pt x="114" y="124"/>
                  </a:lnTo>
                  <a:lnTo>
                    <a:pt x="117" y="105"/>
                  </a:lnTo>
                  <a:lnTo>
                    <a:pt x="125" y="83"/>
                  </a:lnTo>
                  <a:lnTo>
                    <a:pt x="137" y="63"/>
                  </a:lnTo>
                  <a:lnTo>
                    <a:pt x="151" y="47"/>
                  </a:lnTo>
                  <a:lnTo>
                    <a:pt x="166" y="33"/>
                  </a:lnTo>
                  <a:lnTo>
                    <a:pt x="182" y="22"/>
                  </a:lnTo>
                  <a:lnTo>
                    <a:pt x="196" y="13"/>
                  </a:lnTo>
                  <a:lnTo>
                    <a:pt x="211" y="5"/>
                  </a:lnTo>
                  <a:lnTo>
                    <a:pt x="224" y="1"/>
                  </a:lnTo>
                  <a:lnTo>
                    <a:pt x="238" y="0"/>
                  </a:lnTo>
                  <a:lnTo>
                    <a:pt x="2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3" name="Freeform 388"/>
            <p:cNvSpPr>
              <a:spLocks/>
            </p:cNvSpPr>
            <p:nvPr/>
          </p:nvSpPr>
          <p:spPr bwMode="auto">
            <a:xfrm>
              <a:off x="1990726" y="2211388"/>
              <a:ext cx="34925" cy="46038"/>
            </a:xfrm>
            <a:custGeom>
              <a:avLst/>
              <a:gdLst>
                <a:gd name="T0" fmla="*/ 214 w 366"/>
                <a:gd name="T1" fmla="*/ 2 h 491"/>
                <a:gd name="T2" fmla="*/ 247 w 366"/>
                <a:gd name="T3" fmla="*/ 12 h 491"/>
                <a:gd name="T4" fmla="*/ 274 w 366"/>
                <a:gd name="T5" fmla="*/ 28 h 491"/>
                <a:gd name="T6" fmla="*/ 293 w 366"/>
                <a:gd name="T7" fmla="*/ 45 h 491"/>
                <a:gd name="T8" fmla="*/ 302 w 366"/>
                <a:gd name="T9" fmla="*/ 58 h 491"/>
                <a:gd name="T10" fmla="*/ 304 w 366"/>
                <a:gd name="T11" fmla="*/ 60 h 491"/>
                <a:gd name="T12" fmla="*/ 311 w 366"/>
                <a:gd name="T13" fmla="*/ 62 h 491"/>
                <a:gd name="T14" fmla="*/ 323 w 366"/>
                <a:gd name="T15" fmla="*/ 68 h 491"/>
                <a:gd name="T16" fmla="*/ 336 w 366"/>
                <a:gd name="T17" fmla="*/ 80 h 491"/>
                <a:gd name="T18" fmla="*/ 347 w 366"/>
                <a:gd name="T19" fmla="*/ 101 h 491"/>
                <a:gd name="T20" fmla="*/ 354 w 366"/>
                <a:gd name="T21" fmla="*/ 134 h 491"/>
                <a:gd name="T22" fmla="*/ 354 w 366"/>
                <a:gd name="T23" fmla="*/ 181 h 491"/>
                <a:gd name="T24" fmla="*/ 348 w 366"/>
                <a:gd name="T25" fmla="*/ 222 h 491"/>
                <a:gd name="T26" fmla="*/ 350 w 366"/>
                <a:gd name="T27" fmla="*/ 233 h 491"/>
                <a:gd name="T28" fmla="*/ 360 w 366"/>
                <a:gd name="T29" fmla="*/ 238 h 491"/>
                <a:gd name="T30" fmla="*/ 366 w 366"/>
                <a:gd name="T31" fmla="*/ 251 h 491"/>
                <a:gd name="T32" fmla="*/ 364 w 366"/>
                <a:gd name="T33" fmla="*/ 279 h 491"/>
                <a:gd name="T34" fmla="*/ 353 w 366"/>
                <a:gd name="T35" fmla="*/ 319 h 491"/>
                <a:gd name="T36" fmla="*/ 340 w 366"/>
                <a:gd name="T37" fmla="*/ 343 h 491"/>
                <a:gd name="T38" fmla="*/ 329 w 366"/>
                <a:gd name="T39" fmla="*/ 350 h 491"/>
                <a:gd name="T40" fmla="*/ 315 w 366"/>
                <a:gd name="T41" fmla="*/ 395 h 491"/>
                <a:gd name="T42" fmla="*/ 288 w 366"/>
                <a:gd name="T43" fmla="*/ 438 h 491"/>
                <a:gd name="T44" fmla="*/ 247 w 366"/>
                <a:gd name="T45" fmla="*/ 473 h 491"/>
                <a:gd name="T46" fmla="*/ 197 w 366"/>
                <a:gd name="T47" fmla="*/ 491 h 491"/>
                <a:gd name="T48" fmla="*/ 144 w 366"/>
                <a:gd name="T49" fmla="*/ 485 h 491"/>
                <a:gd name="T50" fmla="*/ 97 w 366"/>
                <a:gd name="T51" fmla="*/ 456 h 491"/>
                <a:gd name="T52" fmla="*/ 62 w 366"/>
                <a:gd name="T53" fmla="*/ 417 h 491"/>
                <a:gd name="T54" fmla="*/ 42 w 366"/>
                <a:gd name="T55" fmla="*/ 373 h 491"/>
                <a:gd name="T56" fmla="*/ 32 w 366"/>
                <a:gd name="T57" fmla="*/ 349 h 491"/>
                <a:gd name="T58" fmla="*/ 20 w 366"/>
                <a:gd name="T59" fmla="*/ 334 h 491"/>
                <a:gd name="T60" fmla="*/ 6 w 366"/>
                <a:gd name="T61" fmla="*/ 297 h 491"/>
                <a:gd name="T62" fmla="*/ 0 w 366"/>
                <a:gd name="T63" fmla="*/ 264 h 491"/>
                <a:gd name="T64" fmla="*/ 3 w 366"/>
                <a:gd name="T65" fmla="*/ 244 h 491"/>
                <a:gd name="T66" fmla="*/ 11 w 366"/>
                <a:gd name="T67" fmla="*/ 235 h 491"/>
                <a:gd name="T68" fmla="*/ 21 w 366"/>
                <a:gd name="T69" fmla="*/ 233 h 491"/>
                <a:gd name="T70" fmla="*/ 15 w 366"/>
                <a:gd name="T71" fmla="*/ 210 h 491"/>
                <a:gd name="T72" fmla="*/ 11 w 366"/>
                <a:gd name="T73" fmla="*/ 160 h 491"/>
                <a:gd name="T74" fmla="*/ 22 w 366"/>
                <a:gd name="T75" fmla="*/ 113 h 491"/>
                <a:gd name="T76" fmla="*/ 44 w 366"/>
                <a:gd name="T77" fmla="*/ 76 h 491"/>
                <a:gd name="T78" fmla="*/ 77 w 366"/>
                <a:gd name="T79" fmla="*/ 41 h 491"/>
                <a:gd name="T80" fmla="*/ 116 w 366"/>
                <a:gd name="T81" fmla="*/ 15 h 491"/>
                <a:gd name="T82" fmla="*/ 153 w 366"/>
                <a:gd name="T83" fmla="*/ 2 h 491"/>
                <a:gd name="T84" fmla="*/ 194 w 366"/>
                <a:gd name="T85"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6" h="491">
                  <a:moveTo>
                    <a:pt x="194" y="0"/>
                  </a:moveTo>
                  <a:lnTo>
                    <a:pt x="214" y="2"/>
                  </a:lnTo>
                  <a:lnTo>
                    <a:pt x="231" y="6"/>
                  </a:lnTo>
                  <a:lnTo>
                    <a:pt x="247" y="12"/>
                  </a:lnTo>
                  <a:lnTo>
                    <a:pt x="260" y="19"/>
                  </a:lnTo>
                  <a:lnTo>
                    <a:pt x="274" y="28"/>
                  </a:lnTo>
                  <a:lnTo>
                    <a:pt x="285" y="37"/>
                  </a:lnTo>
                  <a:lnTo>
                    <a:pt x="293" y="45"/>
                  </a:lnTo>
                  <a:lnTo>
                    <a:pt x="299" y="53"/>
                  </a:lnTo>
                  <a:lnTo>
                    <a:pt x="302" y="58"/>
                  </a:lnTo>
                  <a:lnTo>
                    <a:pt x="303" y="60"/>
                  </a:lnTo>
                  <a:lnTo>
                    <a:pt x="304" y="60"/>
                  </a:lnTo>
                  <a:lnTo>
                    <a:pt x="307" y="60"/>
                  </a:lnTo>
                  <a:lnTo>
                    <a:pt x="311" y="62"/>
                  </a:lnTo>
                  <a:lnTo>
                    <a:pt x="317" y="64"/>
                  </a:lnTo>
                  <a:lnTo>
                    <a:pt x="323" y="68"/>
                  </a:lnTo>
                  <a:lnTo>
                    <a:pt x="329" y="73"/>
                  </a:lnTo>
                  <a:lnTo>
                    <a:pt x="336" y="80"/>
                  </a:lnTo>
                  <a:lnTo>
                    <a:pt x="342" y="89"/>
                  </a:lnTo>
                  <a:lnTo>
                    <a:pt x="347" y="101"/>
                  </a:lnTo>
                  <a:lnTo>
                    <a:pt x="351" y="116"/>
                  </a:lnTo>
                  <a:lnTo>
                    <a:pt x="354" y="134"/>
                  </a:lnTo>
                  <a:lnTo>
                    <a:pt x="355" y="156"/>
                  </a:lnTo>
                  <a:lnTo>
                    <a:pt x="354" y="181"/>
                  </a:lnTo>
                  <a:lnTo>
                    <a:pt x="350" y="210"/>
                  </a:lnTo>
                  <a:lnTo>
                    <a:pt x="348" y="222"/>
                  </a:lnTo>
                  <a:lnTo>
                    <a:pt x="344" y="233"/>
                  </a:lnTo>
                  <a:lnTo>
                    <a:pt x="350" y="233"/>
                  </a:lnTo>
                  <a:lnTo>
                    <a:pt x="355" y="235"/>
                  </a:lnTo>
                  <a:lnTo>
                    <a:pt x="360" y="238"/>
                  </a:lnTo>
                  <a:lnTo>
                    <a:pt x="363" y="243"/>
                  </a:lnTo>
                  <a:lnTo>
                    <a:pt x="366" y="251"/>
                  </a:lnTo>
                  <a:lnTo>
                    <a:pt x="366" y="264"/>
                  </a:lnTo>
                  <a:lnTo>
                    <a:pt x="364" y="279"/>
                  </a:lnTo>
                  <a:lnTo>
                    <a:pt x="359" y="297"/>
                  </a:lnTo>
                  <a:lnTo>
                    <a:pt x="353" y="319"/>
                  </a:lnTo>
                  <a:lnTo>
                    <a:pt x="346" y="334"/>
                  </a:lnTo>
                  <a:lnTo>
                    <a:pt x="340" y="343"/>
                  </a:lnTo>
                  <a:lnTo>
                    <a:pt x="334" y="349"/>
                  </a:lnTo>
                  <a:lnTo>
                    <a:pt x="329" y="350"/>
                  </a:lnTo>
                  <a:lnTo>
                    <a:pt x="324" y="373"/>
                  </a:lnTo>
                  <a:lnTo>
                    <a:pt x="315" y="395"/>
                  </a:lnTo>
                  <a:lnTo>
                    <a:pt x="303" y="417"/>
                  </a:lnTo>
                  <a:lnTo>
                    <a:pt x="288" y="438"/>
                  </a:lnTo>
                  <a:lnTo>
                    <a:pt x="269" y="456"/>
                  </a:lnTo>
                  <a:lnTo>
                    <a:pt x="247" y="473"/>
                  </a:lnTo>
                  <a:lnTo>
                    <a:pt x="222" y="485"/>
                  </a:lnTo>
                  <a:lnTo>
                    <a:pt x="197" y="491"/>
                  </a:lnTo>
                  <a:lnTo>
                    <a:pt x="170" y="491"/>
                  </a:lnTo>
                  <a:lnTo>
                    <a:pt x="144" y="485"/>
                  </a:lnTo>
                  <a:lnTo>
                    <a:pt x="119" y="473"/>
                  </a:lnTo>
                  <a:lnTo>
                    <a:pt x="97" y="456"/>
                  </a:lnTo>
                  <a:lnTo>
                    <a:pt x="78" y="438"/>
                  </a:lnTo>
                  <a:lnTo>
                    <a:pt x="62" y="417"/>
                  </a:lnTo>
                  <a:lnTo>
                    <a:pt x="50" y="395"/>
                  </a:lnTo>
                  <a:lnTo>
                    <a:pt x="42" y="373"/>
                  </a:lnTo>
                  <a:lnTo>
                    <a:pt x="37" y="350"/>
                  </a:lnTo>
                  <a:lnTo>
                    <a:pt x="32" y="349"/>
                  </a:lnTo>
                  <a:lnTo>
                    <a:pt x="26" y="343"/>
                  </a:lnTo>
                  <a:lnTo>
                    <a:pt x="20" y="334"/>
                  </a:lnTo>
                  <a:lnTo>
                    <a:pt x="13" y="319"/>
                  </a:lnTo>
                  <a:lnTo>
                    <a:pt x="6" y="297"/>
                  </a:lnTo>
                  <a:lnTo>
                    <a:pt x="2" y="279"/>
                  </a:lnTo>
                  <a:lnTo>
                    <a:pt x="0" y="264"/>
                  </a:lnTo>
                  <a:lnTo>
                    <a:pt x="1" y="252"/>
                  </a:lnTo>
                  <a:lnTo>
                    <a:pt x="3" y="244"/>
                  </a:lnTo>
                  <a:lnTo>
                    <a:pt x="6" y="238"/>
                  </a:lnTo>
                  <a:lnTo>
                    <a:pt x="11" y="235"/>
                  </a:lnTo>
                  <a:lnTo>
                    <a:pt x="16" y="233"/>
                  </a:lnTo>
                  <a:lnTo>
                    <a:pt x="21" y="233"/>
                  </a:lnTo>
                  <a:lnTo>
                    <a:pt x="17" y="222"/>
                  </a:lnTo>
                  <a:lnTo>
                    <a:pt x="15" y="210"/>
                  </a:lnTo>
                  <a:lnTo>
                    <a:pt x="11" y="185"/>
                  </a:lnTo>
                  <a:lnTo>
                    <a:pt x="11" y="160"/>
                  </a:lnTo>
                  <a:lnTo>
                    <a:pt x="15" y="135"/>
                  </a:lnTo>
                  <a:lnTo>
                    <a:pt x="22" y="113"/>
                  </a:lnTo>
                  <a:lnTo>
                    <a:pt x="32" y="94"/>
                  </a:lnTo>
                  <a:lnTo>
                    <a:pt x="44" y="76"/>
                  </a:lnTo>
                  <a:lnTo>
                    <a:pt x="58" y="60"/>
                  </a:lnTo>
                  <a:lnTo>
                    <a:pt x="77" y="41"/>
                  </a:lnTo>
                  <a:lnTo>
                    <a:pt x="97" y="26"/>
                  </a:lnTo>
                  <a:lnTo>
                    <a:pt x="116" y="15"/>
                  </a:lnTo>
                  <a:lnTo>
                    <a:pt x="136" y="7"/>
                  </a:lnTo>
                  <a:lnTo>
                    <a:pt x="153" y="2"/>
                  </a:lnTo>
                  <a:lnTo>
                    <a:pt x="171" y="0"/>
                  </a:lnTo>
                  <a:lnTo>
                    <a:pt x="1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21" name="Group 1720"/>
          <p:cNvGrpSpPr/>
          <p:nvPr/>
        </p:nvGrpSpPr>
        <p:grpSpPr>
          <a:xfrm>
            <a:off x="2006502" y="2057043"/>
            <a:ext cx="205978" cy="233363"/>
            <a:chOff x="2608263" y="2093913"/>
            <a:chExt cx="274637" cy="311150"/>
          </a:xfrm>
          <a:solidFill>
            <a:schemeClr val="tx1">
              <a:lumMod val="65000"/>
              <a:lumOff val="35000"/>
            </a:schemeClr>
          </a:solidFill>
        </p:grpSpPr>
        <p:sp>
          <p:nvSpPr>
            <p:cNvPr id="577" name="Freeform 393"/>
            <p:cNvSpPr>
              <a:spLocks/>
            </p:cNvSpPr>
            <p:nvPr/>
          </p:nvSpPr>
          <p:spPr bwMode="auto">
            <a:xfrm>
              <a:off x="2743200" y="2179638"/>
              <a:ext cx="4762" cy="6350"/>
            </a:xfrm>
            <a:custGeom>
              <a:avLst/>
              <a:gdLst>
                <a:gd name="T0" fmla="*/ 31 w 62"/>
                <a:gd name="T1" fmla="*/ 0 h 61"/>
                <a:gd name="T2" fmla="*/ 43 w 62"/>
                <a:gd name="T3" fmla="*/ 2 h 61"/>
                <a:gd name="T4" fmla="*/ 53 w 62"/>
                <a:gd name="T5" fmla="*/ 9 h 61"/>
                <a:gd name="T6" fmla="*/ 60 w 62"/>
                <a:gd name="T7" fmla="*/ 19 h 61"/>
                <a:gd name="T8" fmla="*/ 62 w 62"/>
                <a:gd name="T9" fmla="*/ 30 h 61"/>
                <a:gd name="T10" fmla="*/ 60 w 62"/>
                <a:gd name="T11" fmla="*/ 41 h 61"/>
                <a:gd name="T12" fmla="*/ 55 w 62"/>
                <a:gd name="T13" fmla="*/ 50 h 61"/>
                <a:gd name="T14" fmla="*/ 47 w 62"/>
                <a:gd name="T15" fmla="*/ 57 h 61"/>
                <a:gd name="T16" fmla="*/ 37 w 62"/>
                <a:gd name="T17" fmla="*/ 61 h 61"/>
                <a:gd name="T18" fmla="*/ 34 w 62"/>
                <a:gd name="T19" fmla="*/ 61 h 61"/>
                <a:gd name="T20" fmla="*/ 31 w 62"/>
                <a:gd name="T21" fmla="*/ 61 h 61"/>
                <a:gd name="T22" fmla="*/ 28 w 62"/>
                <a:gd name="T23" fmla="*/ 61 h 61"/>
                <a:gd name="T24" fmla="*/ 25 w 62"/>
                <a:gd name="T25" fmla="*/ 61 h 61"/>
                <a:gd name="T26" fmla="*/ 15 w 62"/>
                <a:gd name="T27" fmla="*/ 57 h 61"/>
                <a:gd name="T28" fmla="*/ 7 w 62"/>
                <a:gd name="T29" fmla="*/ 50 h 61"/>
                <a:gd name="T30" fmla="*/ 2 w 62"/>
                <a:gd name="T31" fmla="*/ 41 h 61"/>
                <a:gd name="T32" fmla="*/ 0 w 62"/>
                <a:gd name="T33" fmla="*/ 30 h 61"/>
                <a:gd name="T34" fmla="*/ 3 w 62"/>
                <a:gd name="T35" fmla="*/ 19 h 61"/>
                <a:gd name="T36" fmla="*/ 9 w 62"/>
                <a:gd name="T37" fmla="*/ 9 h 61"/>
                <a:gd name="T38" fmla="*/ 19 w 62"/>
                <a:gd name="T39" fmla="*/ 2 h 61"/>
                <a:gd name="T40" fmla="*/ 31 w 62"/>
                <a:gd name="T41"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1">
                  <a:moveTo>
                    <a:pt x="31" y="0"/>
                  </a:moveTo>
                  <a:lnTo>
                    <a:pt x="43" y="2"/>
                  </a:lnTo>
                  <a:lnTo>
                    <a:pt x="53" y="9"/>
                  </a:lnTo>
                  <a:lnTo>
                    <a:pt x="60" y="19"/>
                  </a:lnTo>
                  <a:lnTo>
                    <a:pt x="62" y="30"/>
                  </a:lnTo>
                  <a:lnTo>
                    <a:pt x="60" y="41"/>
                  </a:lnTo>
                  <a:lnTo>
                    <a:pt x="55" y="50"/>
                  </a:lnTo>
                  <a:lnTo>
                    <a:pt x="47" y="57"/>
                  </a:lnTo>
                  <a:lnTo>
                    <a:pt x="37" y="61"/>
                  </a:lnTo>
                  <a:lnTo>
                    <a:pt x="34" y="61"/>
                  </a:lnTo>
                  <a:lnTo>
                    <a:pt x="31" y="61"/>
                  </a:lnTo>
                  <a:lnTo>
                    <a:pt x="28" y="61"/>
                  </a:lnTo>
                  <a:lnTo>
                    <a:pt x="25" y="61"/>
                  </a:lnTo>
                  <a:lnTo>
                    <a:pt x="15" y="57"/>
                  </a:lnTo>
                  <a:lnTo>
                    <a:pt x="7" y="50"/>
                  </a:lnTo>
                  <a:lnTo>
                    <a:pt x="2" y="41"/>
                  </a:lnTo>
                  <a:lnTo>
                    <a:pt x="0" y="30"/>
                  </a:lnTo>
                  <a:lnTo>
                    <a:pt x="3"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8" name="Freeform 394"/>
            <p:cNvSpPr>
              <a:spLocks/>
            </p:cNvSpPr>
            <p:nvPr/>
          </p:nvSpPr>
          <p:spPr bwMode="auto">
            <a:xfrm>
              <a:off x="2743200" y="2187576"/>
              <a:ext cx="4762" cy="6350"/>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3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3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3"/>
                  </a:lnTo>
                  <a:lnTo>
                    <a:pt x="53" y="52"/>
                  </a:lnTo>
                  <a:lnTo>
                    <a:pt x="43" y="59"/>
                  </a:lnTo>
                  <a:lnTo>
                    <a:pt x="31" y="61"/>
                  </a:lnTo>
                  <a:lnTo>
                    <a:pt x="19" y="59"/>
                  </a:lnTo>
                  <a:lnTo>
                    <a:pt x="9" y="52"/>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9" name="Freeform 395"/>
            <p:cNvSpPr>
              <a:spLocks/>
            </p:cNvSpPr>
            <p:nvPr/>
          </p:nvSpPr>
          <p:spPr bwMode="auto">
            <a:xfrm>
              <a:off x="2743200" y="2197101"/>
              <a:ext cx="4762" cy="4763"/>
            </a:xfrm>
            <a:custGeom>
              <a:avLst/>
              <a:gdLst>
                <a:gd name="T0" fmla="*/ 31 w 62"/>
                <a:gd name="T1" fmla="*/ 0 h 61"/>
                <a:gd name="T2" fmla="*/ 43 w 62"/>
                <a:gd name="T3" fmla="*/ 2 h 61"/>
                <a:gd name="T4" fmla="*/ 53 w 62"/>
                <a:gd name="T5" fmla="*/ 9 h 61"/>
                <a:gd name="T6" fmla="*/ 60 w 62"/>
                <a:gd name="T7" fmla="*/ 18 h 61"/>
                <a:gd name="T8" fmla="*/ 62 w 62"/>
                <a:gd name="T9" fmla="*/ 30 h 61"/>
                <a:gd name="T10" fmla="*/ 60 w 62"/>
                <a:gd name="T11" fmla="*/ 43 h 61"/>
                <a:gd name="T12" fmla="*/ 53 w 62"/>
                <a:gd name="T13" fmla="*/ 52 h 61"/>
                <a:gd name="T14" fmla="*/ 43 w 62"/>
                <a:gd name="T15" fmla="*/ 59 h 61"/>
                <a:gd name="T16" fmla="*/ 31 w 62"/>
                <a:gd name="T17" fmla="*/ 61 h 61"/>
                <a:gd name="T18" fmla="*/ 19 w 62"/>
                <a:gd name="T19" fmla="*/ 59 h 61"/>
                <a:gd name="T20" fmla="*/ 9 w 62"/>
                <a:gd name="T21" fmla="*/ 52 h 61"/>
                <a:gd name="T22" fmla="*/ 3 w 62"/>
                <a:gd name="T23" fmla="*/ 43 h 61"/>
                <a:gd name="T24" fmla="*/ 0 w 62"/>
                <a:gd name="T25" fmla="*/ 30 h 61"/>
                <a:gd name="T26" fmla="*/ 3 w 62"/>
                <a:gd name="T27" fmla="*/ 18 h 61"/>
                <a:gd name="T28" fmla="*/ 9 w 62"/>
                <a:gd name="T29" fmla="*/ 9 h 61"/>
                <a:gd name="T30" fmla="*/ 19 w 62"/>
                <a:gd name="T31" fmla="*/ 2 h 61"/>
                <a:gd name="T32" fmla="*/ 31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1" y="0"/>
                  </a:moveTo>
                  <a:lnTo>
                    <a:pt x="43" y="2"/>
                  </a:lnTo>
                  <a:lnTo>
                    <a:pt x="53" y="9"/>
                  </a:lnTo>
                  <a:lnTo>
                    <a:pt x="60" y="18"/>
                  </a:lnTo>
                  <a:lnTo>
                    <a:pt x="62" y="30"/>
                  </a:lnTo>
                  <a:lnTo>
                    <a:pt x="60" y="43"/>
                  </a:lnTo>
                  <a:lnTo>
                    <a:pt x="53" y="52"/>
                  </a:lnTo>
                  <a:lnTo>
                    <a:pt x="43" y="59"/>
                  </a:lnTo>
                  <a:lnTo>
                    <a:pt x="31" y="61"/>
                  </a:lnTo>
                  <a:lnTo>
                    <a:pt x="19" y="59"/>
                  </a:lnTo>
                  <a:lnTo>
                    <a:pt x="9" y="52"/>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0" name="Freeform 396"/>
            <p:cNvSpPr>
              <a:spLocks/>
            </p:cNvSpPr>
            <p:nvPr/>
          </p:nvSpPr>
          <p:spPr bwMode="auto">
            <a:xfrm>
              <a:off x="2743200" y="2154238"/>
              <a:ext cx="4762" cy="6350"/>
            </a:xfrm>
            <a:custGeom>
              <a:avLst/>
              <a:gdLst>
                <a:gd name="T0" fmla="*/ 31 w 62"/>
                <a:gd name="T1" fmla="*/ 0 h 62"/>
                <a:gd name="T2" fmla="*/ 43 w 62"/>
                <a:gd name="T3" fmla="*/ 2 h 62"/>
                <a:gd name="T4" fmla="*/ 53 w 62"/>
                <a:gd name="T5" fmla="*/ 9 h 62"/>
                <a:gd name="T6" fmla="*/ 60 w 62"/>
                <a:gd name="T7" fmla="*/ 18 h 62"/>
                <a:gd name="T8" fmla="*/ 62 w 62"/>
                <a:gd name="T9" fmla="*/ 30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0 h 62"/>
                <a:gd name="T26" fmla="*/ 3 w 62"/>
                <a:gd name="T27" fmla="*/ 18 h 62"/>
                <a:gd name="T28" fmla="*/ 9 w 62"/>
                <a:gd name="T29" fmla="*/ 9 h 62"/>
                <a:gd name="T30" fmla="*/ 19 w 62"/>
                <a:gd name="T31" fmla="*/ 2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2"/>
                  </a:lnTo>
                  <a:lnTo>
                    <a:pt x="53" y="9"/>
                  </a:lnTo>
                  <a:lnTo>
                    <a:pt x="60" y="18"/>
                  </a:lnTo>
                  <a:lnTo>
                    <a:pt x="62" y="30"/>
                  </a:lnTo>
                  <a:lnTo>
                    <a:pt x="60" y="43"/>
                  </a:lnTo>
                  <a:lnTo>
                    <a:pt x="53" y="53"/>
                  </a:lnTo>
                  <a:lnTo>
                    <a:pt x="43" y="60"/>
                  </a:lnTo>
                  <a:lnTo>
                    <a:pt x="31" y="62"/>
                  </a:lnTo>
                  <a:lnTo>
                    <a:pt x="19" y="60"/>
                  </a:lnTo>
                  <a:lnTo>
                    <a:pt x="9" y="53"/>
                  </a:lnTo>
                  <a:lnTo>
                    <a:pt x="3" y="43"/>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1" name="Freeform 397"/>
            <p:cNvSpPr>
              <a:spLocks/>
            </p:cNvSpPr>
            <p:nvPr/>
          </p:nvSpPr>
          <p:spPr bwMode="auto">
            <a:xfrm>
              <a:off x="2743200" y="2162176"/>
              <a:ext cx="4762" cy="6350"/>
            </a:xfrm>
            <a:custGeom>
              <a:avLst/>
              <a:gdLst>
                <a:gd name="T0" fmla="*/ 31 w 62"/>
                <a:gd name="T1" fmla="*/ 0 h 62"/>
                <a:gd name="T2" fmla="*/ 43 w 62"/>
                <a:gd name="T3" fmla="*/ 2 h 62"/>
                <a:gd name="T4" fmla="*/ 53 w 62"/>
                <a:gd name="T5" fmla="*/ 9 h 62"/>
                <a:gd name="T6" fmla="*/ 60 w 62"/>
                <a:gd name="T7" fmla="*/ 18 h 62"/>
                <a:gd name="T8" fmla="*/ 62 w 62"/>
                <a:gd name="T9" fmla="*/ 30 h 62"/>
                <a:gd name="T10" fmla="*/ 60 w 62"/>
                <a:gd name="T11" fmla="*/ 42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2 h 62"/>
                <a:gd name="T24" fmla="*/ 0 w 62"/>
                <a:gd name="T25" fmla="*/ 30 h 62"/>
                <a:gd name="T26" fmla="*/ 3 w 62"/>
                <a:gd name="T27" fmla="*/ 18 h 62"/>
                <a:gd name="T28" fmla="*/ 9 w 62"/>
                <a:gd name="T29" fmla="*/ 9 h 62"/>
                <a:gd name="T30" fmla="*/ 19 w 62"/>
                <a:gd name="T31" fmla="*/ 2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2"/>
                  </a:lnTo>
                  <a:lnTo>
                    <a:pt x="53" y="9"/>
                  </a:lnTo>
                  <a:lnTo>
                    <a:pt x="60" y="18"/>
                  </a:lnTo>
                  <a:lnTo>
                    <a:pt x="62" y="30"/>
                  </a:lnTo>
                  <a:lnTo>
                    <a:pt x="60" y="42"/>
                  </a:lnTo>
                  <a:lnTo>
                    <a:pt x="53" y="53"/>
                  </a:lnTo>
                  <a:lnTo>
                    <a:pt x="43" y="60"/>
                  </a:lnTo>
                  <a:lnTo>
                    <a:pt x="31" y="62"/>
                  </a:lnTo>
                  <a:lnTo>
                    <a:pt x="19" y="60"/>
                  </a:lnTo>
                  <a:lnTo>
                    <a:pt x="9" y="53"/>
                  </a:lnTo>
                  <a:lnTo>
                    <a:pt x="3" y="42"/>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2" name="Freeform 398"/>
            <p:cNvSpPr>
              <a:spLocks/>
            </p:cNvSpPr>
            <p:nvPr/>
          </p:nvSpPr>
          <p:spPr bwMode="auto">
            <a:xfrm>
              <a:off x="2743200" y="2171701"/>
              <a:ext cx="4762" cy="4763"/>
            </a:xfrm>
            <a:custGeom>
              <a:avLst/>
              <a:gdLst>
                <a:gd name="T0" fmla="*/ 31 w 62"/>
                <a:gd name="T1" fmla="*/ 0 h 62"/>
                <a:gd name="T2" fmla="*/ 43 w 62"/>
                <a:gd name="T3" fmla="*/ 2 h 62"/>
                <a:gd name="T4" fmla="*/ 53 w 62"/>
                <a:gd name="T5" fmla="*/ 9 h 62"/>
                <a:gd name="T6" fmla="*/ 60 w 62"/>
                <a:gd name="T7" fmla="*/ 18 h 62"/>
                <a:gd name="T8" fmla="*/ 62 w 62"/>
                <a:gd name="T9" fmla="*/ 30 h 62"/>
                <a:gd name="T10" fmla="*/ 60 w 62"/>
                <a:gd name="T11" fmla="*/ 42 h 62"/>
                <a:gd name="T12" fmla="*/ 53 w 62"/>
                <a:gd name="T13" fmla="*/ 52 h 62"/>
                <a:gd name="T14" fmla="*/ 43 w 62"/>
                <a:gd name="T15" fmla="*/ 60 h 62"/>
                <a:gd name="T16" fmla="*/ 31 w 62"/>
                <a:gd name="T17" fmla="*/ 62 h 62"/>
                <a:gd name="T18" fmla="*/ 19 w 62"/>
                <a:gd name="T19" fmla="*/ 60 h 62"/>
                <a:gd name="T20" fmla="*/ 9 w 62"/>
                <a:gd name="T21" fmla="*/ 52 h 62"/>
                <a:gd name="T22" fmla="*/ 3 w 62"/>
                <a:gd name="T23" fmla="*/ 42 h 62"/>
                <a:gd name="T24" fmla="*/ 0 w 62"/>
                <a:gd name="T25" fmla="*/ 30 h 62"/>
                <a:gd name="T26" fmla="*/ 3 w 62"/>
                <a:gd name="T27" fmla="*/ 18 h 62"/>
                <a:gd name="T28" fmla="*/ 9 w 62"/>
                <a:gd name="T29" fmla="*/ 9 h 62"/>
                <a:gd name="T30" fmla="*/ 19 w 62"/>
                <a:gd name="T31" fmla="*/ 2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2"/>
                  </a:lnTo>
                  <a:lnTo>
                    <a:pt x="53" y="9"/>
                  </a:lnTo>
                  <a:lnTo>
                    <a:pt x="60" y="18"/>
                  </a:lnTo>
                  <a:lnTo>
                    <a:pt x="62" y="30"/>
                  </a:lnTo>
                  <a:lnTo>
                    <a:pt x="60" y="42"/>
                  </a:lnTo>
                  <a:lnTo>
                    <a:pt x="53" y="52"/>
                  </a:lnTo>
                  <a:lnTo>
                    <a:pt x="43" y="60"/>
                  </a:lnTo>
                  <a:lnTo>
                    <a:pt x="31" y="62"/>
                  </a:lnTo>
                  <a:lnTo>
                    <a:pt x="19" y="60"/>
                  </a:lnTo>
                  <a:lnTo>
                    <a:pt x="9" y="52"/>
                  </a:lnTo>
                  <a:lnTo>
                    <a:pt x="3" y="42"/>
                  </a:lnTo>
                  <a:lnTo>
                    <a:pt x="0" y="30"/>
                  </a:lnTo>
                  <a:lnTo>
                    <a:pt x="3" y="18"/>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3" name="Freeform 399"/>
            <p:cNvSpPr>
              <a:spLocks/>
            </p:cNvSpPr>
            <p:nvPr/>
          </p:nvSpPr>
          <p:spPr bwMode="auto">
            <a:xfrm>
              <a:off x="2743200" y="2328863"/>
              <a:ext cx="4762" cy="4763"/>
            </a:xfrm>
            <a:custGeom>
              <a:avLst/>
              <a:gdLst>
                <a:gd name="T0" fmla="*/ 31 w 62"/>
                <a:gd name="T1" fmla="*/ 0 h 63"/>
                <a:gd name="T2" fmla="*/ 43 w 62"/>
                <a:gd name="T3" fmla="*/ 3 h 63"/>
                <a:gd name="T4" fmla="*/ 53 w 62"/>
                <a:gd name="T5" fmla="*/ 9 h 63"/>
                <a:gd name="T6" fmla="*/ 60 w 62"/>
                <a:gd name="T7" fmla="*/ 19 h 63"/>
                <a:gd name="T8" fmla="*/ 62 w 62"/>
                <a:gd name="T9" fmla="*/ 31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1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1"/>
                  </a:lnTo>
                  <a:lnTo>
                    <a:pt x="60" y="44"/>
                  </a:lnTo>
                  <a:lnTo>
                    <a:pt x="53" y="54"/>
                  </a:lnTo>
                  <a:lnTo>
                    <a:pt x="43" y="61"/>
                  </a:lnTo>
                  <a:lnTo>
                    <a:pt x="31" y="63"/>
                  </a:lnTo>
                  <a:lnTo>
                    <a:pt x="19" y="61"/>
                  </a:lnTo>
                  <a:lnTo>
                    <a:pt x="9" y="54"/>
                  </a:lnTo>
                  <a:lnTo>
                    <a:pt x="3" y="44"/>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4" name="Freeform 400"/>
            <p:cNvSpPr>
              <a:spLocks/>
            </p:cNvSpPr>
            <p:nvPr/>
          </p:nvSpPr>
          <p:spPr bwMode="auto">
            <a:xfrm>
              <a:off x="2743200" y="2336801"/>
              <a:ext cx="4762" cy="6350"/>
            </a:xfrm>
            <a:custGeom>
              <a:avLst/>
              <a:gdLst>
                <a:gd name="T0" fmla="*/ 31 w 62"/>
                <a:gd name="T1" fmla="*/ 0 h 63"/>
                <a:gd name="T2" fmla="*/ 43 w 62"/>
                <a:gd name="T3" fmla="*/ 3 h 63"/>
                <a:gd name="T4" fmla="*/ 53 w 62"/>
                <a:gd name="T5" fmla="*/ 9 h 63"/>
                <a:gd name="T6" fmla="*/ 60 w 62"/>
                <a:gd name="T7" fmla="*/ 19 h 63"/>
                <a:gd name="T8" fmla="*/ 62 w 62"/>
                <a:gd name="T9" fmla="*/ 31 h 63"/>
                <a:gd name="T10" fmla="*/ 60 w 62"/>
                <a:gd name="T11" fmla="*/ 43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3 h 63"/>
                <a:gd name="T24" fmla="*/ 0 w 62"/>
                <a:gd name="T25" fmla="*/ 31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1"/>
                  </a:lnTo>
                  <a:lnTo>
                    <a:pt x="60" y="43"/>
                  </a:lnTo>
                  <a:lnTo>
                    <a:pt x="53" y="54"/>
                  </a:lnTo>
                  <a:lnTo>
                    <a:pt x="43" y="61"/>
                  </a:lnTo>
                  <a:lnTo>
                    <a:pt x="31" y="63"/>
                  </a:lnTo>
                  <a:lnTo>
                    <a:pt x="19" y="61"/>
                  </a:lnTo>
                  <a:lnTo>
                    <a:pt x="9" y="54"/>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5" name="Freeform 401"/>
            <p:cNvSpPr>
              <a:spLocks/>
            </p:cNvSpPr>
            <p:nvPr/>
          </p:nvSpPr>
          <p:spPr bwMode="auto">
            <a:xfrm>
              <a:off x="2743200" y="2293938"/>
              <a:ext cx="4762" cy="6350"/>
            </a:xfrm>
            <a:custGeom>
              <a:avLst/>
              <a:gdLst>
                <a:gd name="T0" fmla="*/ 31 w 62"/>
                <a:gd name="T1" fmla="*/ 0 h 62"/>
                <a:gd name="T2" fmla="*/ 43 w 62"/>
                <a:gd name="T3" fmla="*/ 3 h 62"/>
                <a:gd name="T4" fmla="*/ 53 w 62"/>
                <a:gd name="T5" fmla="*/ 10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4 h 62"/>
                <a:gd name="T24" fmla="*/ 0 w 62"/>
                <a:gd name="T25" fmla="*/ 31 h 62"/>
                <a:gd name="T26" fmla="*/ 3 w 62"/>
                <a:gd name="T27" fmla="*/ 19 h 62"/>
                <a:gd name="T28" fmla="*/ 9 w 62"/>
                <a:gd name="T29" fmla="*/ 10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10"/>
                  </a:lnTo>
                  <a:lnTo>
                    <a:pt x="60" y="19"/>
                  </a:lnTo>
                  <a:lnTo>
                    <a:pt x="62" y="31"/>
                  </a:lnTo>
                  <a:lnTo>
                    <a:pt x="60" y="43"/>
                  </a:lnTo>
                  <a:lnTo>
                    <a:pt x="53" y="53"/>
                  </a:lnTo>
                  <a:lnTo>
                    <a:pt x="43" y="60"/>
                  </a:lnTo>
                  <a:lnTo>
                    <a:pt x="31" y="62"/>
                  </a:lnTo>
                  <a:lnTo>
                    <a:pt x="19" y="60"/>
                  </a:lnTo>
                  <a:lnTo>
                    <a:pt x="9" y="53"/>
                  </a:lnTo>
                  <a:lnTo>
                    <a:pt x="3" y="44"/>
                  </a:lnTo>
                  <a:lnTo>
                    <a:pt x="0" y="31"/>
                  </a:lnTo>
                  <a:lnTo>
                    <a:pt x="3" y="19"/>
                  </a:lnTo>
                  <a:lnTo>
                    <a:pt x="9" y="10"/>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6" name="Freeform 402"/>
            <p:cNvSpPr>
              <a:spLocks/>
            </p:cNvSpPr>
            <p:nvPr/>
          </p:nvSpPr>
          <p:spPr bwMode="auto">
            <a:xfrm>
              <a:off x="2743200" y="2303463"/>
              <a:ext cx="4762" cy="4763"/>
            </a:xfrm>
            <a:custGeom>
              <a:avLst/>
              <a:gdLst>
                <a:gd name="T0" fmla="*/ 31 w 62"/>
                <a:gd name="T1" fmla="*/ 0 h 62"/>
                <a:gd name="T2" fmla="*/ 43 w 62"/>
                <a:gd name="T3" fmla="*/ 3 h 62"/>
                <a:gd name="T4" fmla="*/ 53 w 62"/>
                <a:gd name="T5" fmla="*/ 9 h 62"/>
                <a:gd name="T6" fmla="*/ 60 w 62"/>
                <a:gd name="T7" fmla="*/ 19 h 62"/>
                <a:gd name="T8" fmla="*/ 62 w 62"/>
                <a:gd name="T9" fmla="*/ 31 h 62"/>
                <a:gd name="T10" fmla="*/ 60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3 w 62"/>
                <a:gd name="T23" fmla="*/ 43 h 62"/>
                <a:gd name="T24" fmla="*/ 0 w 62"/>
                <a:gd name="T25" fmla="*/ 31 h 62"/>
                <a:gd name="T26" fmla="*/ 3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60" y="19"/>
                  </a:lnTo>
                  <a:lnTo>
                    <a:pt x="62" y="31"/>
                  </a:lnTo>
                  <a:lnTo>
                    <a:pt x="60" y="43"/>
                  </a:lnTo>
                  <a:lnTo>
                    <a:pt x="53"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7" name="Freeform 403"/>
            <p:cNvSpPr>
              <a:spLocks/>
            </p:cNvSpPr>
            <p:nvPr/>
          </p:nvSpPr>
          <p:spPr bwMode="auto">
            <a:xfrm>
              <a:off x="2743200" y="2311401"/>
              <a:ext cx="4762" cy="6350"/>
            </a:xfrm>
            <a:custGeom>
              <a:avLst/>
              <a:gdLst>
                <a:gd name="T0" fmla="*/ 31 w 62"/>
                <a:gd name="T1" fmla="*/ 0 h 63"/>
                <a:gd name="T2" fmla="*/ 43 w 62"/>
                <a:gd name="T3" fmla="*/ 3 h 63"/>
                <a:gd name="T4" fmla="*/ 53 w 62"/>
                <a:gd name="T5" fmla="*/ 9 h 63"/>
                <a:gd name="T6" fmla="*/ 60 w 62"/>
                <a:gd name="T7" fmla="*/ 20 h 63"/>
                <a:gd name="T8" fmla="*/ 62 w 62"/>
                <a:gd name="T9" fmla="*/ 32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2 h 63"/>
                <a:gd name="T26" fmla="*/ 3 w 62"/>
                <a:gd name="T27" fmla="*/ 20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20"/>
                  </a:lnTo>
                  <a:lnTo>
                    <a:pt x="62" y="32"/>
                  </a:lnTo>
                  <a:lnTo>
                    <a:pt x="60" y="44"/>
                  </a:lnTo>
                  <a:lnTo>
                    <a:pt x="53" y="54"/>
                  </a:lnTo>
                  <a:lnTo>
                    <a:pt x="43" y="61"/>
                  </a:lnTo>
                  <a:lnTo>
                    <a:pt x="31" y="63"/>
                  </a:lnTo>
                  <a:lnTo>
                    <a:pt x="19" y="61"/>
                  </a:lnTo>
                  <a:lnTo>
                    <a:pt x="9" y="54"/>
                  </a:lnTo>
                  <a:lnTo>
                    <a:pt x="3" y="44"/>
                  </a:lnTo>
                  <a:lnTo>
                    <a:pt x="0" y="32"/>
                  </a:lnTo>
                  <a:lnTo>
                    <a:pt x="3" y="20"/>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8" name="Freeform 404"/>
            <p:cNvSpPr>
              <a:spLocks/>
            </p:cNvSpPr>
            <p:nvPr/>
          </p:nvSpPr>
          <p:spPr bwMode="auto">
            <a:xfrm>
              <a:off x="2743200" y="2319338"/>
              <a:ext cx="4762" cy="6350"/>
            </a:xfrm>
            <a:custGeom>
              <a:avLst/>
              <a:gdLst>
                <a:gd name="T0" fmla="*/ 31 w 62"/>
                <a:gd name="T1" fmla="*/ 0 h 63"/>
                <a:gd name="T2" fmla="*/ 43 w 62"/>
                <a:gd name="T3" fmla="*/ 3 h 63"/>
                <a:gd name="T4" fmla="*/ 53 w 62"/>
                <a:gd name="T5" fmla="*/ 10 h 63"/>
                <a:gd name="T6" fmla="*/ 60 w 62"/>
                <a:gd name="T7" fmla="*/ 19 h 63"/>
                <a:gd name="T8" fmla="*/ 62 w 62"/>
                <a:gd name="T9" fmla="*/ 32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5 h 63"/>
                <a:gd name="T24" fmla="*/ 0 w 62"/>
                <a:gd name="T25" fmla="*/ 32 h 63"/>
                <a:gd name="T26" fmla="*/ 3 w 62"/>
                <a:gd name="T27" fmla="*/ 19 h 63"/>
                <a:gd name="T28" fmla="*/ 9 w 62"/>
                <a:gd name="T29" fmla="*/ 10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10"/>
                  </a:lnTo>
                  <a:lnTo>
                    <a:pt x="60" y="19"/>
                  </a:lnTo>
                  <a:lnTo>
                    <a:pt x="62" y="32"/>
                  </a:lnTo>
                  <a:lnTo>
                    <a:pt x="60" y="44"/>
                  </a:lnTo>
                  <a:lnTo>
                    <a:pt x="53" y="54"/>
                  </a:lnTo>
                  <a:lnTo>
                    <a:pt x="43" y="61"/>
                  </a:lnTo>
                  <a:lnTo>
                    <a:pt x="31" y="63"/>
                  </a:lnTo>
                  <a:lnTo>
                    <a:pt x="19" y="61"/>
                  </a:lnTo>
                  <a:lnTo>
                    <a:pt x="9" y="54"/>
                  </a:lnTo>
                  <a:lnTo>
                    <a:pt x="3" y="45"/>
                  </a:lnTo>
                  <a:lnTo>
                    <a:pt x="0" y="32"/>
                  </a:lnTo>
                  <a:lnTo>
                    <a:pt x="3" y="19"/>
                  </a:lnTo>
                  <a:lnTo>
                    <a:pt x="9" y="10"/>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9" name="Freeform 405"/>
            <p:cNvSpPr>
              <a:spLocks/>
            </p:cNvSpPr>
            <p:nvPr/>
          </p:nvSpPr>
          <p:spPr bwMode="auto">
            <a:xfrm>
              <a:off x="2806700" y="2281238"/>
              <a:ext cx="6350" cy="6350"/>
            </a:xfrm>
            <a:custGeom>
              <a:avLst/>
              <a:gdLst>
                <a:gd name="T0" fmla="*/ 34 w 63"/>
                <a:gd name="T1" fmla="*/ 0 h 63"/>
                <a:gd name="T2" fmla="*/ 46 w 63"/>
                <a:gd name="T3" fmla="*/ 4 h 63"/>
                <a:gd name="T4" fmla="*/ 55 w 63"/>
                <a:gd name="T5" fmla="*/ 11 h 63"/>
                <a:gd name="T6" fmla="*/ 60 w 63"/>
                <a:gd name="T7" fmla="*/ 20 h 63"/>
                <a:gd name="T8" fmla="*/ 63 w 63"/>
                <a:gd name="T9" fmla="*/ 30 h 63"/>
                <a:gd name="T10" fmla="*/ 62 w 63"/>
                <a:gd name="T11" fmla="*/ 40 h 63"/>
                <a:gd name="T12" fmla="*/ 61 w 63"/>
                <a:gd name="T13" fmla="*/ 42 h 63"/>
                <a:gd name="T14" fmla="*/ 60 w 63"/>
                <a:gd name="T15" fmla="*/ 44 h 63"/>
                <a:gd name="T16" fmla="*/ 60 w 63"/>
                <a:gd name="T17" fmla="*/ 46 h 63"/>
                <a:gd name="T18" fmla="*/ 58 w 63"/>
                <a:gd name="T19" fmla="*/ 49 h 63"/>
                <a:gd name="T20" fmla="*/ 56 w 63"/>
                <a:gd name="T21" fmla="*/ 52 h 63"/>
                <a:gd name="T22" fmla="*/ 48 w 63"/>
                <a:gd name="T23" fmla="*/ 59 h 63"/>
                <a:gd name="T24" fmla="*/ 39 w 63"/>
                <a:gd name="T25" fmla="*/ 62 h 63"/>
                <a:gd name="T26" fmla="*/ 28 w 63"/>
                <a:gd name="T27" fmla="*/ 63 h 63"/>
                <a:gd name="T28" fmla="*/ 17 w 63"/>
                <a:gd name="T29" fmla="*/ 60 h 63"/>
                <a:gd name="T30" fmla="*/ 7 w 63"/>
                <a:gd name="T31" fmla="*/ 52 h 63"/>
                <a:gd name="T32" fmla="*/ 1 w 63"/>
                <a:gd name="T33" fmla="*/ 42 h 63"/>
                <a:gd name="T34" fmla="*/ 0 w 63"/>
                <a:gd name="T35" fmla="*/ 30 h 63"/>
                <a:gd name="T36" fmla="*/ 4 w 63"/>
                <a:gd name="T37" fmla="*/ 18 h 63"/>
                <a:gd name="T38" fmla="*/ 11 w 63"/>
                <a:gd name="T39" fmla="*/ 7 h 63"/>
                <a:gd name="T40" fmla="*/ 23 w 63"/>
                <a:gd name="T41" fmla="*/ 2 h 63"/>
                <a:gd name="T42" fmla="*/ 34 w 63"/>
                <a:gd name="T4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3">
                  <a:moveTo>
                    <a:pt x="34" y="0"/>
                  </a:moveTo>
                  <a:lnTo>
                    <a:pt x="46" y="4"/>
                  </a:lnTo>
                  <a:lnTo>
                    <a:pt x="55" y="11"/>
                  </a:lnTo>
                  <a:lnTo>
                    <a:pt x="60" y="20"/>
                  </a:lnTo>
                  <a:lnTo>
                    <a:pt x="63" y="30"/>
                  </a:lnTo>
                  <a:lnTo>
                    <a:pt x="62" y="40"/>
                  </a:lnTo>
                  <a:lnTo>
                    <a:pt x="61" y="42"/>
                  </a:lnTo>
                  <a:lnTo>
                    <a:pt x="60" y="44"/>
                  </a:lnTo>
                  <a:lnTo>
                    <a:pt x="60" y="46"/>
                  </a:lnTo>
                  <a:lnTo>
                    <a:pt x="58" y="49"/>
                  </a:lnTo>
                  <a:lnTo>
                    <a:pt x="56" y="52"/>
                  </a:lnTo>
                  <a:lnTo>
                    <a:pt x="48" y="59"/>
                  </a:lnTo>
                  <a:lnTo>
                    <a:pt x="39" y="62"/>
                  </a:lnTo>
                  <a:lnTo>
                    <a:pt x="28" y="63"/>
                  </a:lnTo>
                  <a:lnTo>
                    <a:pt x="17" y="60"/>
                  </a:lnTo>
                  <a:lnTo>
                    <a:pt x="7" y="52"/>
                  </a:lnTo>
                  <a:lnTo>
                    <a:pt x="1" y="42"/>
                  </a:lnTo>
                  <a:lnTo>
                    <a:pt x="0" y="30"/>
                  </a:lnTo>
                  <a:lnTo>
                    <a:pt x="4" y="18"/>
                  </a:lnTo>
                  <a:lnTo>
                    <a:pt x="11" y="7"/>
                  </a:lnTo>
                  <a:lnTo>
                    <a:pt x="23" y="2"/>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0" name="Freeform 406"/>
            <p:cNvSpPr>
              <a:spLocks/>
            </p:cNvSpPr>
            <p:nvPr/>
          </p:nvSpPr>
          <p:spPr bwMode="auto">
            <a:xfrm>
              <a:off x="2814638" y="2286001"/>
              <a:ext cx="6350" cy="6350"/>
            </a:xfrm>
            <a:custGeom>
              <a:avLst/>
              <a:gdLst>
                <a:gd name="T0" fmla="*/ 31 w 63"/>
                <a:gd name="T1" fmla="*/ 0 h 62"/>
                <a:gd name="T2" fmla="*/ 43 w 63"/>
                <a:gd name="T3" fmla="*/ 3 h 62"/>
                <a:gd name="T4" fmla="*/ 54 w 63"/>
                <a:gd name="T5" fmla="*/ 9 h 62"/>
                <a:gd name="T6" fmla="*/ 60 w 63"/>
                <a:gd name="T7" fmla="*/ 19 h 62"/>
                <a:gd name="T8" fmla="*/ 63 w 63"/>
                <a:gd name="T9" fmla="*/ 31 h 62"/>
                <a:gd name="T10" fmla="*/ 60 w 63"/>
                <a:gd name="T11" fmla="*/ 43 h 62"/>
                <a:gd name="T12" fmla="*/ 54 w 63"/>
                <a:gd name="T13" fmla="*/ 53 h 62"/>
                <a:gd name="T14" fmla="*/ 43 w 63"/>
                <a:gd name="T15" fmla="*/ 60 h 62"/>
                <a:gd name="T16" fmla="*/ 31 w 63"/>
                <a:gd name="T17" fmla="*/ 62 h 62"/>
                <a:gd name="T18" fmla="*/ 19 w 63"/>
                <a:gd name="T19" fmla="*/ 60 h 62"/>
                <a:gd name="T20" fmla="*/ 9 w 63"/>
                <a:gd name="T21" fmla="*/ 53 h 62"/>
                <a:gd name="T22" fmla="*/ 3 w 63"/>
                <a:gd name="T23" fmla="*/ 43 h 62"/>
                <a:gd name="T24" fmla="*/ 0 w 63"/>
                <a:gd name="T25" fmla="*/ 31 h 62"/>
                <a:gd name="T26" fmla="*/ 3 w 63"/>
                <a:gd name="T27" fmla="*/ 19 h 62"/>
                <a:gd name="T28" fmla="*/ 9 w 63"/>
                <a:gd name="T29" fmla="*/ 9 h 62"/>
                <a:gd name="T30" fmla="*/ 19 w 63"/>
                <a:gd name="T31" fmla="*/ 3 h 62"/>
                <a:gd name="T32" fmla="*/ 31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1" y="0"/>
                  </a:moveTo>
                  <a:lnTo>
                    <a:pt x="43" y="3"/>
                  </a:lnTo>
                  <a:lnTo>
                    <a:pt x="54" y="9"/>
                  </a:lnTo>
                  <a:lnTo>
                    <a:pt x="60" y="19"/>
                  </a:lnTo>
                  <a:lnTo>
                    <a:pt x="63" y="31"/>
                  </a:lnTo>
                  <a:lnTo>
                    <a:pt x="60" y="43"/>
                  </a:lnTo>
                  <a:lnTo>
                    <a:pt x="54" y="53"/>
                  </a:lnTo>
                  <a:lnTo>
                    <a:pt x="43" y="60"/>
                  </a:lnTo>
                  <a:lnTo>
                    <a:pt x="31" y="62"/>
                  </a:lnTo>
                  <a:lnTo>
                    <a:pt x="19" y="60"/>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1" name="Freeform 407"/>
            <p:cNvSpPr>
              <a:spLocks/>
            </p:cNvSpPr>
            <p:nvPr/>
          </p:nvSpPr>
          <p:spPr bwMode="auto">
            <a:xfrm>
              <a:off x="2822575" y="2289176"/>
              <a:ext cx="6350" cy="6350"/>
            </a:xfrm>
            <a:custGeom>
              <a:avLst/>
              <a:gdLst>
                <a:gd name="T0" fmla="*/ 31 w 61"/>
                <a:gd name="T1" fmla="*/ 0 h 63"/>
                <a:gd name="T2" fmla="*/ 43 w 61"/>
                <a:gd name="T3" fmla="*/ 3 h 63"/>
                <a:gd name="T4" fmla="*/ 52 w 61"/>
                <a:gd name="T5" fmla="*/ 9 h 63"/>
                <a:gd name="T6" fmla="*/ 59 w 61"/>
                <a:gd name="T7" fmla="*/ 19 h 63"/>
                <a:gd name="T8" fmla="*/ 61 w 61"/>
                <a:gd name="T9" fmla="*/ 31 h 63"/>
                <a:gd name="T10" fmla="*/ 59 w 61"/>
                <a:gd name="T11" fmla="*/ 44 h 63"/>
                <a:gd name="T12" fmla="*/ 52 w 61"/>
                <a:gd name="T13" fmla="*/ 54 h 63"/>
                <a:gd name="T14" fmla="*/ 43 w 61"/>
                <a:gd name="T15" fmla="*/ 61 h 63"/>
                <a:gd name="T16" fmla="*/ 31 w 61"/>
                <a:gd name="T17" fmla="*/ 63 h 63"/>
                <a:gd name="T18" fmla="*/ 19 w 61"/>
                <a:gd name="T19" fmla="*/ 61 h 63"/>
                <a:gd name="T20" fmla="*/ 9 w 61"/>
                <a:gd name="T21" fmla="*/ 54 h 63"/>
                <a:gd name="T22" fmla="*/ 2 w 61"/>
                <a:gd name="T23" fmla="*/ 44 h 63"/>
                <a:gd name="T24" fmla="*/ 0 w 61"/>
                <a:gd name="T25" fmla="*/ 31 h 63"/>
                <a:gd name="T26" fmla="*/ 2 w 61"/>
                <a:gd name="T27" fmla="*/ 19 h 63"/>
                <a:gd name="T28" fmla="*/ 9 w 61"/>
                <a:gd name="T29" fmla="*/ 9 h 63"/>
                <a:gd name="T30" fmla="*/ 19 w 61"/>
                <a:gd name="T31" fmla="*/ 3 h 63"/>
                <a:gd name="T32" fmla="*/ 31 w 61"/>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3">
                  <a:moveTo>
                    <a:pt x="31" y="0"/>
                  </a:moveTo>
                  <a:lnTo>
                    <a:pt x="43" y="3"/>
                  </a:lnTo>
                  <a:lnTo>
                    <a:pt x="52" y="9"/>
                  </a:lnTo>
                  <a:lnTo>
                    <a:pt x="59" y="19"/>
                  </a:lnTo>
                  <a:lnTo>
                    <a:pt x="61" y="31"/>
                  </a:lnTo>
                  <a:lnTo>
                    <a:pt x="59" y="44"/>
                  </a:lnTo>
                  <a:lnTo>
                    <a:pt x="52" y="54"/>
                  </a:lnTo>
                  <a:lnTo>
                    <a:pt x="43" y="61"/>
                  </a:lnTo>
                  <a:lnTo>
                    <a:pt x="31" y="63"/>
                  </a:lnTo>
                  <a:lnTo>
                    <a:pt x="19" y="61"/>
                  </a:lnTo>
                  <a:lnTo>
                    <a:pt x="9" y="54"/>
                  </a:lnTo>
                  <a:lnTo>
                    <a:pt x="2" y="44"/>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2" name="Freeform 408"/>
            <p:cNvSpPr>
              <a:spLocks/>
            </p:cNvSpPr>
            <p:nvPr/>
          </p:nvSpPr>
          <p:spPr bwMode="auto">
            <a:xfrm>
              <a:off x="2784475" y="2270126"/>
              <a:ext cx="6350" cy="6350"/>
            </a:xfrm>
            <a:custGeom>
              <a:avLst/>
              <a:gdLst>
                <a:gd name="T0" fmla="*/ 33 w 63"/>
                <a:gd name="T1" fmla="*/ 0 h 63"/>
                <a:gd name="T2" fmla="*/ 45 w 63"/>
                <a:gd name="T3" fmla="*/ 4 h 63"/>
                <a:gd name="T4" fmla="*/ 56 w 63"/>
                <a:gd name="T5" fmla="*/ 11 h 63"/>
                <a:gd name="T6" fmla="*/ 62 w 63"/>
                <a:gd name="T7" fmla="*/ 22 h 63"/>
                <a:gd name="T8" fmla="*/ 63 w 63"/>
                <a:gd name="T9" fmla="*/ 33 h 63"/>
                <a:gd name="T10" fmla="*/ 59 w 63"/>
                <a:gd name="T11" fmla="*/ 46 h 63"/>
                <a:gd name="T12" fmla="*/ 51 w 63"/>
                <a:gd name="T13" fmla="*/ 56 h 63"/>
                <a:gd name="T14" fmla="*/ 40 w 63"/>
                <a:gd name="T15" fmla="*/ 62 h 63"/>
                <a:gd name="T16" fmla="*/ 29 w 63"/>
                <a:gd name="T17" fmla="*/ 63 h 63"/>
                <a:gd name="T18" fmla="*/ 17 w 63"/>
                <a:gd name="T19" fmla="*/ 60 h 63"/>
                <a:gd name="T20" fmla="*/ 7 w 63"/>
                <a:gd name="T21" fmla="*/ 52 h 63"/>
                <a:gd name="T22" fmla="*/ 1 w 63"/>
                <a:gd name="T23" fmla="*/ 42 h 63"/>
                <a:gd name="T24" fmla="*/ 0 w 63"/>
                <a:gd name="T25" fmla="*/ 29 h 63"/>
                <a:gd name="T26" fmla="*/ 3 w 63"/>
                <a:gd name="T27" fmla="*/ 17 h 63"/>
                <a:gd name="T28" fmla="*/ 11 w 63"/>
                <a:gd name="T29" fmla="*/ 8 h 63"/>
                <a:gd name="T30" fmla="*/ 21 w 63"/>
                <a:gd name="T31" fmla="*/ 2 h 63"/>
                <a:gd name="T32" fmla="*/ 33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3" y="0"/>
                  </a:moveTo>
                  <a:lnTo>
                    <a:pt x="45" y="4"/>
                  </a:lnTo>
                  <a:lnTo>
                    <a:pt x="56" y="11"/>
                  </a:lnTo>
                  <a:lnTo>
                    <a:pt x="62" y="22"/>
                  </a:lnTo>
                  <a:lnTo>
                    <a:pt x="63" y="33"/>
                  </a:lnTo>
                  <a:lnTo>
                    <a:pt x="59" y="46"/>
                  </a:lnTo>
                  <a:lnTo>
                    <a:pt x="51" y="56"/>
                  </a:lnTo>
                  <a:lnTo>
                    <a:pt x="40" y="62"/>
                  </a:lnTo>
                  <a:lnTo>
                    <a:pt x="29" y="63"/>
                  </a:lnTo>
                  <a:lnTo>
                    <a:pt x="17" y="60"/>
                  </a:lnTo>
                  <a:lnTo>
                    <a:pt x="7" y="52"/>
                  </a:lnTo>
                  <a:lnTo>
                    <a:pt x="1" y="42"/>
                  </a:lnTo>
                  <a:lnTo>
                    <a:pt x="0" y="29"/>
                  </a:lnTo>
                  <a:lnTo>
                    <a:pt x="3" y="17"/>
                  </a:lnTo>
                  <a:lnTo>
                    <a:pt x="11" y="8"/>
                  </a:lnTo>
                  <a:lnTo>
                    <a:pt x="21" y="2"/>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3" name="Freeform 409"/>
            <p:cNvSpPr>
              <a:spLocks/>
            </p:cNvSpPr>
            <p:nvPr/>
          </p:nvSpPr>
          <p:spPr bwMode="auto">
            <a:xfrm>
              <a:off x="2792413" y="2274888"/>
              <a:ext cx="6350" cy="4763"/>
            </a:xfrm>
            <a:custGeom>
              <a:avLst/>
              <a:gdLst>
                <a:gd name="T0" fmla="*/ 30 w 61"/>
                <a:gd name="T1" fmla="*/ 0 h 62"/>
                <a:gd name="T2" fmla="*/ 43 w 61"/>
                <a:gd name="T3" fmla="*/ 3 h 62"/>
                <a:gd name="T4" fmla="*/ 52 w 61"/>
                <a:gd name="T5" fmla="*/ 9 h 62"/>
                <a:gd name="T6" fmla="*/ 59 w 61"/>
                <a:gd name="T7" fmla="*/ 19 h 62"/>
                <a:gd name="T8" fmla="*/ 61 w 61"/>
                <a:gd name="T9" fmla="*/ 31 h 62"/>
                <a:gd name="T10" fmla="*/ 59 w 61"/>
                <a:gd name="T11" fmla="*/ 43 h 62"/>
                <a:gd name="T12" fmla="*/ 52 w 61"/>
                <a:gd name="T13" fmla="*/ 53 h 62"/>
                <a:gd name="T14" fmla="*/ 43 w 61"/>
                <a:gd name="T15" fmla="*/ 60 h 62"/>
                <a:gd name="T16" fmla="*/ 30 w 61"/>
                <a:gd name="T17" fmla="*/ 62 h 62"/>
                <a:gd name="T18" fmla="*/ 18 w 61"/>
                <a:gd name="T19" fmla="*/ 60 h 62"/>
                <a:gd name="T20" fmla="*/ 9 w 61"/>
                <a:gd name="T21" fmla="*/ 53 h 62"/>
                <a:gd name="T22" fmla="*/ 2 w 61"/>
                <a:gd name="T23" fmla="*/ 43 h 62"/>
                <a:gd name="T24" fmla="*/ 0 w 61"/>
                <a:gd name="T25" fmla="*/ 31 h 62"/>
                <a:gd name="T26" fmla="*/ 2 w 61"/>
                <a:gd name="T27" fmla="*/ 19 h 62"/>
                <a:gd name="T28" fmla="*/ 9 w 61"/>
                <a:gd name="T29" fmla="*/ 9 h 62"/>
                <a:gd name="T30" fmla="*/ 18 w 61"/>
                <a:gd name="T31" fmla="*/ 3 h 62"/>
                <a:gd name="T32" fmla="*/ 30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0" y="0"/>
                  </a:moveTo>
                  <a:lnTo>
                    <a:pt x="43" y="3"/>
                  </a:lnTo>
                  <a:lnTo>
                    <a:pt x="52" y="9"/>
                  </a:lnTo>
                  <a:lnTo>
                    <a:pt x="59" y="19"/>
                  </a:lnTo>
                  <a:lnTo>
                    <a:pt x="61" y="31"/>
                  </a:lnTo>
                  <a:lnTo>
                    <a:pt x="59" y="43"/>
                  </a:lnTo>
                  <a:lnTo>
                    <a:pt x="52" y="53"/>
                  </a:lnTo>
                  <a:lnTo>
                    <a:pt x="43"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4" name="Freeform 410"/>
            <p:cNvSpPr>
              <a:spLocks/>
            </p:cNvSpPr>
            <p:nvPr/>
          </p:nvSpPr>
          <p:spPr bwMode="auto">
            <a:xfrm>
              <a:off x="2800350" y="2278063"/>
              <a:ext cx="4762" cy="6350"/>
            </a:xfrm>
            <a:custGeom>
              <a:avLst/>
              <a:gdLst>
                <a:gd name="T0" fmla="*/ 30 w 61"/>
                <a:gd name="T1" fmla="*/ 0 h 63"/>
                <a:gd name="T2" fmla="*/ 42 w 61"/>
                <a:gd name="T3" fmla="*/ 3 h 63"/>
                <a:gd name="T4" fmla="*/ 52 w 61"/>
                <a:gd name="T5" fmla="*/ 9 h 63"/>
                <a:gd name="T6" fmla="*/ 59 w 61"/>
                <a:gd name="T7" fmla="*/ 19 h 63"/>
                <a:gd name="T8" fmla="*/ 61 w 61"/>
                <a:gd name="T9" fmla="*/ 31 h 63"/>
                <a:gd name="T10" fmla="*/ 59 w 61"/>
                <a:gd name="T11" fmla="*/ 43 h 63"/>
                <a:gd name="T12" fmla="*/ 52 w 61"/>
                <a:gd name="T13" fmla="*/ 53 h 63"/>
                <a:gd name="T14" fmla="*/ 42 w 61"/>
                <a:gd name="T15" fmla="*/ 61 h 63"/>
                <a:gd name="T16" fmla="*/ 30 w 61"/>
                <a:gd name="T17" fmla="*/ 63 h 63"/>
                <a:gd name="T18" fmla="*/ 18 w 61"/>
                <a:gd name="T19" fmla="*/ 61 h 63"/>
                <a:gd name="T20" fmla="*/ 9 w 61"/>
                <a:gd name="T21" fmla="*/ 53 h 63"/>
                <a:gd name="T22" fmla="*/ 2 w 61"/>
                <a:gd name="T23" fmla="*/ 43 h 63"/>
                <a:gd name="T24" fmla="*/ 0 w 61"/>
                <a:gd name="T25" fmla="*/ 31 h 63"/>
                <a:gd name="T26" fmla="*/ 2 w 61"/>
                <a:gd name="T27" fmla="*/ 19 h 63"/>
                <a:gd name="T28" fmla="*/ 9 w 61"/>
                <a:gd name="T29" fmla="*/ 9 h 63"/>
                <a:gd name="T30" fmla="*/ 18 w 61"/>
                <a:gd name="T31" fmla="*/ 3 h 63"/>
                <a:gd name="T32" fmla="*/ 30 w 61"/>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3">
                  <a:moveTo>
                    <a:pt x="30" y="0"/>
                  </a:moveTo>
                  <a:lnTo>
                    <a:pt x="42" y="3"/>
                  </a:lnTo>
                  <a:lnTo>
                    <a:pt x="52" y="9"/>
                  </a:lnTo>
                  <a:lnTo>
                    <a:pt x="59" y="19"/>
                  </a:lnTo>
                  <a:lnTo>
                    <a:pt x="61" y="31"/>
                  </a:lnTo>
                  <a:lnTo>
                    <a:pt x="59" y="43"/>
                  </a:lnTo>
                  <a:lnTo>
                    <a:pt x="52" y="53"/>
                  </a:lnTo>
                  <a:lnTo>
                    <a:pt x="42" y="61"/>
                  </a:lnTo>
                  <a:lnTo>
                    <a:pt x="30" y="63"/>
                  </a:lnTo>
                  <a:lnTo>
                    <a:pt x="18" y="61"/>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5" name="Freeform 411"/>
            <p:cNvSpPr>
              <a:spLocks/>
            </p:cNvSpPr>
            <p:nvPr/>
          </p:nvSpPr>
          <p:spPr bwMode="auto">
            <a:xfrm>
              <a:off x="2670175" y="2286001"/>
              <a:ext cx="6350" cy="6350"/>
            </a:xfrm>
            <a:custGeom>
              <a:avLst/>
              <a:gdLst>
                <a:gd name="T0" fmla="*/ 32 w 63"/>
                <a:gd name="T1" fmla="*/ 0 h 62"/>
                <a:gd name="T2" fmla="*/ 44 w 63"/>
                <a:gd name="T3" fmla="*/ 3 h 62"/>
                <a:gd name="T4" fmla="*/ 54 w 63"/>
                <a:gd name="T5" fmla="*/ 9 h 62"/>
                <a:gd name="T6" fmla="*/ 60 w 63"/>
                <a:gd name="T7" fmla="*/ 19 h 62"/>
                <a:gd name="T8" fmla="*/ 63 w 63"/>
                <a:gd name="T9" fmla="*/ 31 h 62"/>
                <a:gd name="T10" fmla="*/ 60 w 63"/>
                <a:gd name="T11" fmla="*/ 43 h 62"/>
                <a:gd name="T12" fmla="*/ 54 w 63"/>
                <a:gd name="T13" fmla="*/ 53 h 62"/>
                <a:gd name="T14" fmla="*/ 44 w 63"/>
                <a:gd name="T15" fmla="*/ 60 h 62"/>
                <a:gd name="T16" fmla="*/ 32 w 63"/>
                <a:gd name="T17" fmla="*/ 62 h 62"/>
                <a:gd name="T18" fmla="*/ 19 w 63"/>
                <a:gd name="T19" fmla="*/ 60 h 62"/>
                <a:gd name="T20" fmla="*/ 9 w 63"/>
                <a:gd name="T21" fmla="*/ 53 h 62"/>
                <a:gd name="T22" fmla="*/ 2 w 63"/>
                <a:gd name="T23" fmla="*/ 43 h 62"/>
                <a:gd name="T24" fmla="*/ 0 w 63"/>
                <a:gd name="T25" fmla="*/ 31 h 62"/>
                <a:gd name="T26" fmla="*/ 2 w 63"/>
                <a:gd name="T27" fmla="*/ 19 h 62"/>
                <a:gd name="T28" fmla="*/ 9 w 63"/>
                <a:gd name="T29" fmla="*/ 9 h 62"/>
                <a:gd name="T30" fmla="*/ 19 w 63"/>
                <a:gd name="T31" fmla="*/ 3 h 62"/>
                <a:gd name="T32" fmla="*/ 32 w 63"/>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2">
                  <a:moveTo>
                    <a:pt x="32" y="0"/>
                  </a:moveTo>
                  <a:lnTo>
                    <a:pt x="44" y="3"/>
                  </a:lnTo>
                  <a:lnTo>
                    <a:pt x="54" y="9"/>
                  </a:lnTo>
                  <a:lnTo>
                    <a:pt x="60" y="19"/>
                  </a:lnTo>
                  <a:lnTo>
                    <a:pt x="63" y="31"/>
                  </a:lnTo>
                  <a:lnTo>
                    <a:pt x="60" y="43"/>
                  </a:lnTo>
                  <a:lnTo>
                    <a:pt x="54" y="53"/>
                  </a:lnTo>
                  <a:lnTo>
                    <a:pt x="44" y="60"/>
                  </a:lnTo>
                  <a:lnTo>
                    <a:pt x="32" y="62"/>
                  </a:lnTo>
                  <a:lnTo>
                    <a:pt x="19" y="60"/>
                  </a:lnTo>
                  <a:lnTo>
                    <a:pt x="9" y="53"/>
                  </a:lnTo>
                  <a:lnTo>
                    <a:pt x="2" y="43"/>
                  </a:lnTo>
                  <a:lnTo>
                    <a:pt x="0" y="31"/>
                  </a:lnTo>
                  <a:lnTo>
                    <a:pt x="2" y="19"/>
                  </a:lnTo>
                  <a:lnTo>
                    <a:pt x="9" y="9"/>
                  </a:lnTo>
                  <a:lnTo>
                    <a:pt x="19"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6" name="Freeform 412"/>
            <p:cNvSpPr>
              <a:spLocks/>
            </p:cNvSpPr>
            <p:nvPr/>
          </p:nvSpPr>
          <p:spPr bwMode="auto">
            <a:xfrm>
              <a:off x="2662238" y="2289176"/>
              <a:ext cx="6350" cy="6350"/>
            </a:xfrm>
            <a:custGeom>
              <a:avLst/>
              <a:gdLst>
                <a:gd name="T0" fmla="*/ 31 w 62"/>
                <a:gd name="T1" fmla="*/ 0 h 63"/>
                <a:gd name="T2" fmla="*/ 43 w 62"/>
                <a:gd name="T3" fmla="*/ 3 h 63"/>
                <a:gd name="T4" fmla="*/ 53 w 62"/>
                <a:gd name="T5" fmla="*/ 9 h 63"/>
                <a:gd name="T6" fmla="*/ 59 w 62"/>
                <a:gd name="T7" fmla="*/ 19 h 63"/>
                <a:gd name="T8" fmla="*/ 62 w 62"/>
                <a:gd name="T9" fmla="*/ 31 h 63"/>
                <a:gd name="T10" fmla="*/ 59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2 w 62"/>
                <a:gd name="T23" fmla="*/ 44 h 63"/>
                <a:gd name="T24" fmla="*/ 0 w 62"/>
                <a:gd name="T25" fmla="*/ 31 h 63"/>
                <a:gd name="T26" fmla="*/ 2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59" y="19"/>
                  </a:lnTo>
                  <a:lnTo>
                    <a:pt x="62" y="31"/>
                  </a:lnTo>
                  <a:lnTo>
                    <a:pt x="59" y="44"/>
                  </a:lnTo>
                  <a:lnTo>
                    <a:pt x="53" y="54"/>
                  </a:lnTo>
                  <a:lnTo>
                    <a:pt x="43" y="61"/>
                  </a:lnTo>
                  <a:lnTo>
                    <a:pt x="31" y="63"/>
                  </a:lnTo>
                  <a:lnTo>
                    <a:pt x="19" y="61"/>
                  </a:lnTo>
                  <a:lnTo>
                    <a:pt x="9" y="54"/>
                  </a:lnTo>
                  <a:lnTo>
                    <a:pt x="2" y="44"/>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7" name="Freeform 413"/>
            <p:cNvSpPr>
              <a:spLocks/>
            </p:cNvSpPr>
            <p:nvPr/>
          </p:nvSpPr>
          <p:spPr bwMode="auto">
            <a:xfrm>
              <a:off x="2700338" y="2270126"/>
              <a:ext cx="6350" cy="6350"/>
            </a:xfrm>
            <a:custGeom>
              <a:avLst/>
              <a:gdLst>
                <a:gd name="T0" fmla="*/ 30 w 63"/>
                <a:gd name="T1" fmla="*/ 0 h 63"/>
                <a:gd name="T2" fmla="*/ 41 w 63"/>
                <a:gd name="T3" fmla="*/ 2 h 63"/>
                <a:gd name="T4" fmla="*/ 52 w 63"/>
                <a:gd name="T5" fmla="*/ 8 h 63"/>
                <a:gd name="T6" fmla="*/ 59 w 63"/>
                <a:gd name="T7" fmla="*/ 17 h 63"/>
                <a:gd name="T8" fmla="*/ 63 w 63"/>
                <a:gd name="T9" fmla="*/ 29 h 63"/>
                <a:gd name="T10" fmla="*/ 61 w 63"/>
                <a:gd name="T11" fmla="*/ 42 h 63"/>
                <a:gd name="T12" fmla="*/ 56 w 63"/>
                <a:gd name="T13" fmla="*/ 52 h 63"/>
                <a:gd name="T14" fmla="*/ 46 w 63"/>
                <a:gd name="T15" fmla="*/ 60 h 63"/>
                <a:gd name="T16" fmla="*/ 34 w 63"/>
                <a:gd name="T17" fmla="*/ 63 h 63"/>
                <a:gd name="T18" fmla="*/ 22 w 63"/>
                <a:gd name="T19" fmla="*/ 62 h 63"/>
                <a:gd name="T20" fmla="*/ 12 w 63"/>
                <a:gd name="T21" fmla="*/ 56 h 63"/>
                <a:gd name="T22" fmla="*/ 3 w 63"/>
                <a:gd name="T23" fmla="*/ 46 h 63"/>
                <a:gd name="T24" fmla="*/ 0 w 63"/>
                <a:gd name="T25" fmla="*/ 33 h 63"/>
                <a:gd name="T26" fmla="*/ 1 w 63"/>
                <a:gd name="T27" fmla="*/ 22 h 63"/>
                <a:gd name="T28" fmla="*/ 7 w 63"/>
                <a:gd name="T29" fmla="*/ 11 h 63"/>
                <a:gd name="T30" fmla="*/ 18 w 63"/>
                <a:gd name="T31" fmla="*/ 4 h 63"/>
                <a:gd name="T32" fmla="*/ 30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0" y="0"/>
                  </a:moveTo>
                  <a:lnTo>
                    <a:pt x="41" y="2"/>
                  </a:lnTo>
                  <a:lnTo>
                    <a:pt x="52" y="8"/>
                  </a:lnTo>
                  <a:lnTo>
                    <a:pt x="59" y="17"/>
                  </a:lnTo>
                  <a:lnTo>
                    <a:pt x="63" y="29"/>
                  </a:lnTo>
                  <a:lnTo>
                    <a:pt x="61" y="42"/>
                  </a:lnTo>
                  <a:lnTo>
                    <a:pt x="56" y="52"/>
                  </a:lnTo>
                  <a:lnTo>
                    <a:pt x="46" y="60"/>
                  </a:lnTo>
                  <a:lnTo>
                    <a:pt x="34" y="63"/>
                  </a:lnTo>
                  <a:lnTo>
                    <a:pt x="22" y="62"/>
                  </a:lnTo>
                  <a:lnTo>
                    <a:pt x="12" y="56"/>
                  </a:lnTo>
                  <a:lnTo>
                    <a:pt x="3" y="46"/>
                  </a:lnTo>
                  <a:lnTo>
                    <a:pt x="0" y="33"/>
                  </a:lnTo>
                  <a:lnTo>
                    <a:pt x="1" y="22"/>
                  </a:lnTo>
                  <a:lnTo>
                    <a:pt x="7" y="11"/>
                  </a:lnTo>
                  <a:lnTo>
                    <a:pt x="18" y="4"/>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8" name="Freeform 414"/>
            <p:cNvSpPr>
              <a:spLocks/>
            </p:cNvSpPr>
            <p:nvPr/>
          </p:nvSpPr>
          <p:spPr bwMode="auto">
            <a:xfrm>
              <a:off x="2692400" y="2274888"/>
              <a:ext cx="6350" cy="4763"/>
            </a:xfrm>
            <a:custGeom>
              <a:avLst/>
              <a:gdLst>
                <a:gd name="T0" fmla="*/ 31 w 62"/>
                <a:gd name="T1" fmla="*/ 0 h 62"/>
                <a:gd name="T2" fmla="*/ 43 w 62"/>
                <a:gd name="T3" fmla="*/ 3 h 62"/>
                <a:gd name="T4" fmla="*/ 53 w 62"/>
                <a:gd name="T5" fmla="*/ 9 h 62"/>
                <a:gd name="T6" fmla="*/ 59 w 62"/>
                <a:gd name="T7" fmla="*/ 19 h 62"/>
                <a:gd name="T8" fmla="*/ 62 w 62"/>
                <a:gd name="T9" fmla="*/ 31 h 62"/>
                <a:gd name="T10" fmla="*/ 59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2 w 62"/>
                <a:gd name="T23" fmla="*/ 43 h 62"/>
                <a:gd name="T24" fmla="*/ 0 w 62"/>
                <a:gd name="T25" fmla="*/ 31 h 62"/>
                <a:gd name="T26" fmla="*/ 2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59" y="19"/>
                  </a:lnTo>
                  <a:lnTo>
                    <a:pt x="62" y="31"/>
                  </a:lnTo>
                  <a:lnTo>
                    <a:pt x="59" y="43"/>
                  </a:lnTo>
                  <a:lnTo>
                    <a:pt x="53" y="53"/>
                  </a:lnTo>
                  <a:lnTo>
                    <a:pt x="43" y="60"/>
                  </a:lnTo>
                  <a:lnTo>
                    <a:pt x="31" y="62"/>
                  </a:lnTo>
                  <a:lnTo>
                    <a:pt x="19" y="60"/>
                  </a:lnTo>
                  <a:lnTo>
                    <a:pt x="9" y="53"/>
                  </a:lnTo>
                  <a:lnTo>
                    <a:pt x="2" y="43"/>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9" name="Freeform 415"/>
            <p:cNvSpPr>
              <a:spLocks/>
            </p:cNvSpPr>
            <p:nvPr/>
          </p:nvSpPr>
          <p:spPr bwMode="auto">
            <a:xfrm>
              <a:off x="2686050" y="2278063"/>
              <a:ext cx="4762" cy="6350"/>
            </a:xfrm>
            <a:custGeom>
              <a:avLst/>
              <a:gdLst>
                <a:gd name="T0" fmla="*/ 31 w 62"/>
                <a:gd name="T1" fmla="*/ 0 h 63"/>
                <a:gd name="T2" fmla="*/ 43 w 62"/>
                <a:gd name="T3" fmla="*/ 3 h 63"/>
                <a:gd name="T4" fmla="*/ 53 w 62"/>
                <a:gd name="T5" fmla="*/ 9 h 63"/>
                <a:gd name="T6" fmla="*/ 60 w 62"/>
                <a:gd name="T7" fmla="*/ 19 h 63"/>
                <a:gd name="T8" fmla="*/ 62 w 62"/>
                <a:gd name="T9" fmla="*/ 31 h 63"/>
                <a:gd name="T10" fmla="*/ 60 w 62"/>
                <a:gd name="T11" fmla="*/ 43 h 63"/>
                <a:gd name="T12" fmla="*/ 53 w 62"/>
                <a:gd name="T13" fmla="*/ 53 h 63"/>
                <a:gd name="T14" fmla="*/ 43 w 62"/>
                <a:gd name="T15" fmla="*/ 61 h 63"/>
                <a:gd name="T16" fmla="*/ 31 w 62"/>
                <a:gd name="T17" fmla="*/ 63 h 63"/>
                <a:gd name="T18" fmla="*/ 19 w 62"/>
                <a:gd name="T19" fmla="*/ 61 h 63"/>
                <a:gd name="T20" fmla="*/ 9 w 62"/>
                <a:gd name="T21" fmla="*/ 53 h 63"/>
                <a:gd name="T22" fmla="*/ 3 w 62"/>
                <a:gd name="T23" fmla="*/ 43 h 63"/>
                <a:gd name="T24" fmla="*/ 0 w 62"/>
                <a:gd name="T25" fmla="*/ 31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1"/>
                  </a:lnTo>
                  <a:lnTo>
                    <a:pt x="60" y="43"/>
                  </a:lnTo>
                  <a:lnTo>
                    <a:pt x="53" y="53"/>
                  </a:lnTo>
                  <a:lnTo>
                    <a:pt x="43" y="61"/>
                  </a:lnTo>
                  <a:lnTo>
                    <a:pt x="31" y="63"/>
                  </a:lnTo>
                  <a:lnTo>
                    <a:pt x="19" y="61"/>
                  </a:lnTo>
                  <a:lnTo>
                    <a:pt x="9" y="53"/>
                  </a:lnTo>
                  <a:lnTo>
                    <a:pt x="3" y="43"/>
                  </a:lnTo>
                  <a:lnTo>
                    <a:pt x="0" y="31"/>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0" name="Freeform 416"/>
            <p:cNvSpPr>
              <a:spLocks/>
            </p:cNvSpPr>
            <p:nvPr/>
          </p:nvSpPr>
          <p:spPr bwMode="auto">
            <a:xfrm>
              <a:off x="2678113" y="2281238"/>
              <a:ext cx="4762" cy="6350"/>
            </a:xfrm>
            <a:custGeom>
              <a:avLst/>
              <a:gdLst>
                <a:gd name="T0" fmla="*/ 28 w 62"/>
                <a:gd name="T1" fmla="*/ 0 h 62"/>
                <a:gd name="T2" fmla="*/ 40 w 62"/>
                <a:gd name="T3" fmla="*/ 1 h 62"/>
                <a:gd name="T4" fmla="*/ 51 w 62"/>
                <a:gd name="T5" fmla="*/ 7 h 62"/>
                <a:gd name="T6" fmla="*/ 59 w 62"/>
                <a:gd name="T7" fmla="*/ 17 h 62"/>
                <a:gd name="T8" fmla="*/ 62 w 62"/>
                <a:gd name="T9" fmla="*/ 29 h 62"/>
                <a:gd name="T10" fmla="*/ 61 w 62"/>
                <a:gd name="T11" fmla="*/ 41 h 62"/>
                <a:gd name="T12" fmla="*/ 55 w 62"/>
                <a:gd name="T13" fmla="*/ 51 h 62"/>
                <a:gd name="T14" fmla="*/ 45 w 62"/>
                <a:gd name="T15" fmla="*/ 59 h 62"/>
                <a:gd name="T16" fmla="*/ 34 w 62"/>
                <a:gd name="T17" fmla="*/ 62 h 62"/>
                <a:gd name="T18" fmla="*/ 23 w 62"/>
                <a:gd name="T19" fmla="*/ 62 h 62"/>
                <a:gd name="T20" fmla="*/ 14 w 62"/>
                <a:gd name="T21" fmla="*/ 58 h 62"/>
                <a:gd name="T22" fmla="*/ 6 w 62"/>
                <a:gd name="T23" fmla="*/ 51 h 62"/>
                <a:gd name="T24" fmla="*/ 5 w 62"/>
                <a:gd name="T25" fmla="*/ 49 h 62"/>
                <a:gd name="T26" fmla="*/ 4 w 62"/>
                <a:gd name="T27" fmla="*/ 47 h 62"/>
                <a:gd name="T28" fmla="*/ 3 w 62"/>
                <a:gd name="T29" fmla="*/ 45 h 62"/>
                <a:gd name="T30" fmla="*/ 1 w 62"/>
                <a:gd name="T31" fmla="*/ 39 h 62"/>
                <a:gd name="T32" fmla="*/ 0 w 62"/>
                <a:gd name="T33" fmla="*/ 29 h 62"/>
                <a:gd name="T34" fmla="*/ 2 w 62"/>
                <a:gd name="T35" fmla="*/ 19 h 62"/>
                <a:gd name="T36" fmla="*/ 8 w 62"/>
                <a:gd name="T37" fmla="*/ 9 h 62"/>
                <a:gd name="T38" fmla="*/ 16 w 62"/>
                <a:gd name="T39" fmla="*/ 3 h 62"/>
                <a:gd name="T40" fmla="*/ 28 w 62"/>
                <a:gd name="T41"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 h="62">
                  <a:moveTo>
                    <a:pt x="28" y="0"/>
                  </a:moveTo>
                  <a:lnTo>
                    <a:pt x="40" y="1"/>
                  </a:lnTo>
                  <a:lnTo>
                    <a:pt x="51" y="7"/>
                  </a:lnTo>
                  <a:lnTo>
                    <a:pt x="59" y="17"/>
                  </a:lnTo>
                  <a:lnTo>
                    <a:pt x="62" y="29"/>
                  </a:lnTo>
                  <a:lnTo>
                    <a:pt x="61" y="41"/>
                  </a:lnTo>
                  <a:lnTo>
                    <a:pt x="55" y="51"/>
                  </a:lnTo>
                  <a:lnTo>
                    <a:pt x="45" y="59"/>
                  </a:lnTo>
                  <a:lnTo>
                    <a:pt x="34" y="62"/>
                  </a:lnTo>
                  <a:lnTo>
                    <a:pt x="23" y="62"/>
                  </a:lnTo>
                  <a:lnTo>
                    <a:pt x="14" y="58"/>
                  </a:lnTo>
                  <a:lnTo>
                    <a:pt x="6" y="51"/>
                  </a:lnTo>
                  <a:lnTo>
                    <a:pt x="5" y="49"/>
                  </a:lnTo>
                  <a:lnTo>
                    <a:pt x="4" y="47"/>
                  </a:lnTo>
                  <a:lnTo>
                    <a:pt x="3" y="45"/>
                  </a:lnTo>
                  <a:lnTo>
                    <a:pt x="1" y="39"/>
                  </a:lnTo>
                  <a:lnTo>
                    <a:pt x="0" y="29"/>
                  </a:lnTo>
                  <a:lnTo>
                    <a:pt x="2" y="19"/>
                  </a:lnTo>
                  <a:lnTo>
                    <a:pt x="8" y="9"/>
                  </a:lnTo>
                  <a:lnTo>
                    <a:pt x="16"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1" name="Freeform 417"/>
            <p:cNvSpPr>
              <a:spLocks/>
            </p:cNvSpPr>
            <p:nvPr/>
          </p:nvSpPr>
          <p:spPr bwMode="auto">
            <a:xfrm>
              <a:off x="2670175" y="2205038"/>
              <a:ext cx="6350" cy="6350"/>
            </a:xfrm>
            <a:custGeom>
              <a:avLst/>
              <a:gdLst>
                <a:gd name="T0" fmla="*/ 32 w 63"/>
                <a:gd name="T1" fmla="*/ 0 h 63"/>
                <a:gd name="T2" fmla="*/ 44 w 63"/>
                <a:gd name="T3" fmla="*/ 3 h 63"/>
                <a:gd name="T4" fmla="*/ 54 w 63"/>
                <a:gd name="T5" fmla="*/ 10 h 63"/>
                <a:gd name="T6" fmla="*/ 61 w 63"/>
                <a:gd name="T7" fmla="*/ 20 h 63"/>
                <a:gd name="T8" fmla="*/ 63 w 63"/>
                <a:gd name="T9" fmla="*/ 32 h 63"/>
                <a:gd name="T10" fmla="*/ 61 w 63"/>
                <a:gd name="T11" fmla="*/ 44 h 63"/>
                <a:gd name="T12" fmla="*/ 54 w 63"/>
                <a:gd name="T13" fmla="*/ 54 h 63"/>
                <a:gd name="T14" fmla="*/ 44 w 63"/>
                <a:gd name="T15" fmla="*/ 61 h 63"/>
                <a:gd name="T16" fmla="*/ 32 w 63"/>
                <a:gd name="T17" fmla="*/ 63 h 63"/>
                <a:gd name="T18" fmla="*/ 19 w 63"/>
                <a:gd name="T19" fmla="*/ 61 h 63"/>
                <a:gd name="T20" fmla="*/ 9 w 63"/>
                <a:gd name="T21" fmla="*/ 54 h 63"/>
                <a:gd name="T22" fmla="*/ 3 w 63"/>
                <a:gd name="T23" fmla="*/ 44 h 63"/>
                <a:gd name="T24" fmla="*/ 0 w 63"/>
                <a:gd name="T25" fmla="*/ 32 h 63"/>
                <a:gd name="T26" fmla="*/ 3 w 63"/>
                <a:gd name="T27" fmla="*/ 20 h 63"/>
                <a:gd name="T28" fmla="*/ 9 w 63"/>
                <a:gd name="T29" fmla="*/ 10 h 63"/>
                <a:gd name="T30" fmla="*/ 19 w 63"/>
                <a:gd name="T31" fmla="*/ 3 h 63"/>
                <a:gd name="T32" fmla="*/ 32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2" y="0"/>
                  </a:moveTo>
                  <a:lnTo>
                    <a:pt x="44" y="3"/>
                  </a:lnTo>
                  <a:lnTo>
                    <a:pt x="54" y="10"/>
                  </a:lnTo>
                  <a:lnTo>
                    <a:pt x="61" y="20"/>
                  </a:lnTo>
                  <a:lnTo>
                    <a:pt x="63" y="32"/>
                  </a:lnTo>
                  <a:lnTo>
                    <a:pt x="61" y="44"/>
                  </a:lnTo>
                  <a:lnTo>
                    <a:pt x="54" y="54"/>
                  </a:lnTo>
                  <a:lnTo>
                    <a:pt x="44" y="61"/>
                  </a:lnTo>
                  <a:lnTo>
                    <a:pt x="32" y="63"/>
                  </a:lnTo>
                  <a:lnTo>
                    <a:pt x="19" y="61"/>
                  </a:lnTo>
                  <a:lnTo>
                    <a:pt x="9" y="54"/>
                  </a:lnTo>
                  <a:lnTo>
                    <a:pt x="3" y="44"/>
                  </a:lnTo>
                  <a:lnTo>
                    <a:pt x="0" y="32"/>
                  </a:lnTo>
                  <a:lnTo>
                    <a:pt x="3" y="20"/>
                  </a:lnTo>
                  <a:lnTo>
                    <a:pt x="9" y="10"/>
                  </a:lnTo>
                  <a:lnTo>
                    <a:pt x="19" y="3"/>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2" name="Freeform 418"/>
            <p:cNvSpPr>
              <a:spLocks/>
            </p:cNvSpPr>
            <p:nvPr/>
          </p:nvSpPr>
          <p:spPr bwMode="auto">
            <a:xfrm>
              <a:off x="2662238" y="2201863"/>
              <a:ext cx="6350" cy="6350"/>
            </a:xfrm>
            <a:custGeom>
              <a:avLst/>
              <a:gdLst>
                <a:gd name="T0" fmla="*/ 31 w 62"/>
                <a:gd name="T1" fmla="*/ 0 h 63"/>
                <a:gd name="T2" fmla="*/ 43 w 62"/>
                <a:gd name="T3" fmla="*/ 2 h 63"/>
                <a:gd name="T4" fmla="*/ 53 w 62"/>
                <a:gd name="T5" fmla="*/ 9 h 63"/>
                <a:gd name="T6" fmla="*/ 59 w 62"/>
                <a:gd name="T7" fmla="*/ 19 h 63"/>
                <a:gd name="T8" fmla="*/ 62 w 62"/>
                <a:gd name="T9" fmla="*/ 31 h 63"/>
                <a:gd name="T10" fmla="*/ 59 w 62"/>
                <a:gd name="T11" fmla="*/ 43 h 63"/>
                <a:gd name="T12" fmla="*/ 53 w 62"/>
                <a:gd name="T13" fmla="*/ 54 h 63"/>
                <a:gd name="T14" fmla="*/ 43 w 62"/>
                <a:gd name="T15" fmla="*/ 60 h 63"/>
                <a:gd name="T16" fmla="*/ 31 w 62"/>
                <a:gd name="T17" fmla="*/ 63 h 63"/>
                <a:gd name="T18" fmla="*/ 19 w 62"/>
                <a:gd name="T19" fmla="*/ 60 h 63"/>
                <a:gd name="T20" fmla="*/ 9 w 62"/>
                <a:gd name="T21" fmla="*/ 54 h 63"/>
                <a:gd name="T22" fmla="*/ 2 w 62"/>
                <a:gd name="T23" fmla="*/ 43 h 63"/>
                <a:gd name="T24" fmla="*/ 0 w 62"/>
                <a:gd name="T25" fmla="*/ 31 h 63"/>
                <a:gd name="T26" fmla="*/ 2 w 62"/>
                <a:gd name="T27" fmla="*/ 19 h 63"/>
                <a:gd name="T28" fmla="*/ 9 w 62"/>
                <a:gd name="T29" fmla="*/ 9 h 63"/>
                <a:gd name="T30" fmla="*/ 19 w 62"/>
                <a:gd name="T31" fmla="*/ 2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2"/>
                  </a:lnTo>
                  <a:lnTo>
                    <a:pt x="53" y="9"/>
                  </a:lnTo>
                  <a:lnTo>
                    <a:pt x="59" y="19"/>
                  </a:lnTo>
                  <a:lnTo>
                    <a:pt x="62" y="31"/>
                  </a:lnTo>
                  <a:lnTo>
                    <a:pt x="59" y="43"/>
                  </a:lnTo>
                  <a:lnTo>
                    <a:pt x="53" y="54"/>
                  </a:lnTo>
                  <a:lnTo>
                    <a:pt x="43" y="60"/>
                  </a:lnTo>
                  <a:lnTo>
                    <a:pt x="31" y="63"/>
                  </a:lnTo>
                  <a:lnTo>
                    <a:pt x="19" y="60"/>
                  </a:lnTo>
                  <a:lnTo>
                    <a:pt x="9" y="54"/>
                  </a:lnTo>
                  <a:lnTo>
                    <a:pt x="2" y="43"/>
                  </a:lnTo>
                  <a:lnTo>
                    <a:pt x="0" y="31"/>
                  </a:lnTo>
                  <a:lnTo>
                    <a:pt x="2"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3" name="Freeform 419"/>
            <p:cNvSpPr>
              <a:spLocks/>
            </p:cNvSpPr>
            <p:nvPr/>
          </p:nvSpPr>
          <p:spPr bwMode="auto">
            <a:xfrm>
              <a:off x="2700338" y="2220913"/>
              <a:ext cx="6350" cy="6350"/>
            </a:xfrm>
            <a:custGeom>
              <a:avLst/>
              <a:gdLst>
                <a:gd name="T0" fmla="*/ 34 w 63"/>
                <a:gd name="T1" fmla="*/ 0 h 63"/>
                <a:gd name="T2" fmla="*/ 46 w 63"/>
                <a:gd name="T3" fmla="*/ 4 h 63"/>
                <a:gd name="T4" fmla="*/ 56 w 63"/>
                <a:gd name="T5" fmla="*/ 12 h 63"/>
                <a:gd name="T6" fmla="*/ 61 w 63"/>
                <a:gd name="T7" fmla="*/ 22 h 63"/>
                <a:gd name="T8" fmla="*/ 63 w 63"/>
                <a:gd name="T9" fmla="*/ 34 h 63"/>
                <a:gd name="T10" fmla="*/ 59 w 63"/>
                <a:gd name="T11" fmla="*/ 46 h 63"/>
                <a:gd name="T12" fmla="*/ 52 w 63"/>
                <a:gd name="T13" fmla="*/ 56 h 63"/>
                <a:gd name="T14" fmla="*/ 41 w 63"/>
                <a:gd name="T15" fmla="*/ 62 h 63"/>
                <a:gd name="T16" fmla="*/ 30 w 63"/>
                <a:gd name="T17" fmla="*/ 63 h 63"/>
                <a:gd name="T18" fmla="*/ 18 w 63"/>
                <a:gd name="T19" fmla="*/ 60 h 63"/>
                <a:gd name="T20" fmla="*/ 7 w 63"/>
                <a:gd name="T21" fmla="*/ 53 h 63"/>
                <a:gd name="T22" fmla="*/ 2 w 63"/>
                <a:gd name="T23" fmla="*/ 41 h 63"/>
                <a:gd name="T24" fmla="*/ 0 w 63"/>
                <a:gd name="T25" fmla="*/ 29 h 63"/>
                <a:gd name="T26" fmla="*/ 3 w 63"/>
                <a:gd name="T27" fmla="*/ 17 h 63"/>
                <a:gd name="T28" fmla="*/ 12 w 63"/>
                <a:gd name="T29" fmla="*/ 8 h 63"/>
                <a:gd name="T30" fmla="*/ 22 w 63"/>
                <a:gd name="T31" fmla="*/ 2 h 63"/>
                <a:gd name="T32" fmla="*/ 34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4" y="0"/>
                  </a:moveTo>
                  <a:lnTo>
                    <a:pt x="46" y="4"/>
                  </a:lnTo>
                  <a:lnTo>
                    <a:pt x="56" y="12"/>
                  </a:lnTo>
                  <a:lnTo>
                    <a:pt x="61" y="22"/>
                  </a:lnTo>
                  <a:lnTo>
                    <a:pt x="63" y="34"/>
                  </a:lnTo>
                  <a:lnTo>
                    <a:pt x="59" y="46"/>
                  </a:lnTo>
                  <a:lnTo>
                    <a:pt x="52" y="56"/>
                  </a:lnTo>
                  <a:lnTo>
                    <a:pt x="41" y="62"/>
                  </a:lnTo>
                  <a:lnTo>
                    <a:pt x="30" y="63"/>
                  </a:lnTo>
                  <a:lnTo>
                    <a:pt x="18" y="60"/>
                  </a:lnTo>
                  <a:lnTo>
                    <a:pt x="7" y="53"/>
                  </a:lnTo>
                  <a:lnTo>
                    <a:pt x="2" y="41"/>
                  </a:lnTo>
                  <a:lnTo>
                    <a:pt x="0" y="29"/>
                  </a:lnTo>
                  <a:lnTo>
                    <a:pt x="3" y="17"/>
                  </a:lnTo>
                  <a:lnTo>
                    <a:pt x="12" y="8"/>
                  </a:lnTo>
                  <a:lnTo>
                    <a:pt x="22" y="2"/>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4" name="Freeform 420"/>
            <p:cNvSpPr>
              <a:spLocks/>
            </p:cNvSpPr>
            <p:nvPr/>
          </p:nvSpPr>
          <p:spPr bwMode="auto">
            <a:xfrm>
              <a:off x="2692400" y="2217738"/>
              <a:ext cx="6350" cy="4763"/>
            </a:xfrm>
            <a:custGeom>
              <a:avLst/>
              <a:gdLst>
                <a:gd name="T0" fmla="*/ 31 w 62"/>
                <a:gd name="T1" fmla="*/ 0 h 62"/>
                <a:gd name="T2" fmla="*/ 43 w 62"/>
                <a:gd name="T3" fmla="*/ 3 h 62"/>
                <a:gd name="T4" fmla="*/ 53 w 62"/>
                <a:gd name="T5" fmla="*/ 9 h 62"/>
                <a:gd name="T6" fmla="*/ 59 w 62"/>
                <a:gd name="T7" fmla="*/ 19 h 62"/>
                <a:gd name="T8" fmla="*/ 62 w 62"/>
                <a:gd name="T9" fmla="*/ 31 h 62"/>
                <a:gd name="T10" fmla="*/ 59 w 62"/>
                <a:gd name="T11" fmla="*/ 43 h 62"/>
                <a:gd name="T12" fmla="*/ 53 w 62"/>
                <a:gd name="T13" fmla="*/ 53 h 62"/>
                <a:gd name="T14" fmla="*/ 43 w 62"/>
                <a:gd name="T15" fmla="*/ 60 h 62"/>
                <a:gd name="T16" fmla="*/ 31 w 62"/>
                <a:gd name="T17" fmla="*/ 62 h 62"/>
                <a:gd name="T18" fmla="*/ 19 w 62"/>
                <a:gd name="T19" fmla="*/ 60 h 62"/>
                <a:gd name="T20" fmla="*/ 9 w 62"/>
                <a:gd name="T21" fmla="*/ 53 h 62"/>
                <a:gd name="T22" fmla="*/ 2 w 62"/>
                <a:gd name="T23" fmla="*/ 43 h 62"/>
                <a:gd name="T24" fmla="*/ 0 w 62"/>
                <a:gd name="T25" fmla="*/ 31 h 62"/>
                <a:gd name="T26" fmla="*/ 2 w 62"/>
                <a:gd name="T27" fmla="*/ 19 h 62"/>
                <a:gd name="T28" fmla="*/ 9 w 62"/>
                <a:gd name="T29" fmla="*/ 9 h 62"/>
                <a:gd name="T30" fmla="*/ 19 w 62"/>
                <a:gd name="T31" fmla="*/ 3 h 62"/>
                <a:gd name="T32" fmla="*/ 31 w 62"/>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2">
                  <a:moveTo>
                    <a:pt x="31" y="0"/>
                  </a:moveTo>
                  <a:lnTo>
                    <a:pt x="43" y="3"/>
                  </a:lnTo>
                  <a:lnTo>
                    <a:pt x="53" y="9"/>
                  </a:lnTo>
                  <a:lnTo>
                    <a:pt x="59" y="19"/>
                  </a:lnTo>
                  <a:lnTo>
                    <a:pt x="62" y="31"/>
                  </a:lnTo>
                  <a:lnTo>
                    <a:pt x="59" y="43"/>
                  </a:lnTo>
                  <a:lnTo>
                    <a:pt x="53" y="53"/>
                  </a:lnTo>
                  <a:lnTo>
                    <a:pt x="43" y="60"/>
                  </a:lnTo>
                  <a:lnTo>
                    <a:pt x="31" y="62"/>
                  </a:lnTo>
                  <a:lnTo>
                    <a:pt x="19" y="60"/>
                  </a:lnTo>
                  <a:lnTo>
                    <a:pt x="9" y="53"/>
                  </a:lnTo>
                  <a:lnTo>
                    <a:pt x="2" y="43"/>
                  </a:lnTo>
                  <a:lnTo>
                    <a:pt x="0" y="31"/>
                  </a:lnTo>
                  <a:lnTo>
                    <a:pt x="2"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5" name="Freeform 421"/>
            <p:cNvSpPr>
              <a:spLocks/>
            </p:cNvSpPr>
            <p:nvPr/>
          </p:nvSpPr>
          <p:spPr bwMode="auto">
            <a:xfrm>
              <a:off x="2686050" y="2212976"/>
              <a:ext cx="4762" cy="6350"/>
            </a:xfrm>
            <a:custGeom>
              <a:avLst/>
              <a:gdLst>
                <a:gd name="T0" fmla="*/ 31 w 62"/>
                <a:gd name="T1" fmla="*/ 0 h 63"/>
                <a:gd name="T2" fmla="*/ 43 w 62"/>
                <a:gd name="T3" fmla="*/ 3 h 63"/>
                <a:gd name="T4" fmla="*/ 53 w 62"/>
                <a:gd name="T5" fmla="*/ 9 h 63"/>
                <a:gd name="T6" fmla="*/ 60 w 62"/>
                <a:gd name="T7" fmla="*/ 19 h 63"/>
                <a:gd name="T8" fmla="*/ 62 w 62"/>
                <a:gd name="T9" fmla="*/ 32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2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2"/>
                  </a:lnTo>
                  <a:lnTo>
                    <a:pt x="60" y="44"/>
                  </a:lnTo>
                  <a:lnTo>
                    <a:pt x="53" y="54"/>
                  </a:lnTo>
                  <a:lnTo>
                    <a:pt x="43" y="61"/>
                  </a:lnTo>
                  <a:lnTo>
                    <a:pt x="31" y="63"/>
                  </a:lnTo>
                  <a:lnTo>
                    <a:pt x="19" y="61"/>
                  </a:lnTo>
                  <a:lnTo>
                    <a:pt x="9" y="54"/>
                  </a:lnTo>
                  <a:lnTo>
                    <a:pt x="3" y="44"/>
                  </a:lnTo>
                  <a:lnTo>
                    <a:pt x="0" y="32"/>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6" name="Freeform 422"/>
            <p:cNvSpPr>
              <a:spLocks/>
            </p:cNvSpPr>
            <p:nvPr/>
          </p:nvSpPr>
          <p:spPr bwMode="auto">
            <a:xfrm>
              <a:off x="2678113" y="2209801"/>
              <a:ext cx="4762" cy="4763"/>
            </a:xfrm>
            <a:custGeom>
              <a:avLst/>
              <a:gdLst>
                <a:gd name="T0" fmla="*/ 34 w 62"/>
                <a:gd name="T1" fmla="*/ 0 h 61"/>
                <a:gd name="T2" fmla="*/ 45 w 62"/>
                <a:gd name="T3" fmla="*/ 3 h 61"/>
                <a:gd name="T4" fmla="*/ 55 w 62"/>
                <a:gd name="T5" fmla="*/ 10 h 61"/>
                <a:gd name="T6" fmla="*/ 60 w 62"/>
                <a:gd name="T7" fmla="*/ 21 h 61"/>
                <a:gd name="T8" fmla="*/ 62 w 62"/>
                <a:gd name="T9" fmla="*/ 32 h 61"/>
                <a:gd name="T10" fmla="*/ 59 w 62"/>
                <a:gd name="T11" fmla="*/ 44 h 61"/>
                <a:gd name="T12" fmla="*/ 51 w 62"/>
                <a:gd name="T13" fmla="*/ 54 h 61"/>
                <a:gd name="T14" fmla="*/ 40 w 62"/>
                <a:gd name="T15" fmla="*/ 59 h 61"/>
                <a:gd name="T16" fmla="*/ 28 w 62"/>
                <a:gd name="T17" fmla="*/ 61 h 61"/>
                <a:gd name="T18" fmla="*/ 16 w 62"/>
                <a:gd name="T19" fmla="*/ 58 h 61"/>
                <a:gd name="T20" fmla="*/ 7 w 62"/>
                <a:gd name="T21" fmla="*/ 50 h 61"/>
                <a:gd name="T22" fmla="*/ 1 w 62"/>
                <a:gd name="T23" fmla="*/ 40 h 61"/>
                <a:gd name="T24" fmla="*/ 0 w 62"/>
                <a:gd name="T25" fmla="*/ 28 h 61"/>
                <a:gd name="T26" fmla="*/ 3 w 62"/>
                <a:gd name="T27" fmla="*/ 16 h 61"/>
                <a:gd name="T28" fmla="*/ 4 w 62"/>
                <a:gd name="T29" fmla="*/ 13 h 61"/>
                <a:gd name="T30" fmla="*/ 6 w 62"/>
                <a:gd name="T31" fmla="*/ 11 h 61"/>
                <a:gd name="T32" fmla="*/ 14 w 62"/>
                <a:gd name="T33" fmla="*/ 4 h 61"/>
                <a:gd name="T34" fmla="*/ 24 w 62"/>
                <a:gd name="T35" fmla="*/ 0 h 61"/>
                <a:gd name="T36" fmla="*/ 34 w 62"/>
                <a:gd name="T37"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61">
                  <a:moveTo>
                    <a:pt x="34" y="0"/>
                  </a:moveTo>
                  <a:lnTo>
                    <a:pt x="45" y="3"/>
                  </a:lnTo>
                  <a:lnTo>
                    <a:pt x="55" y="10"/>
                  </a:lnTo>
                  <a:lnTo>
                    <a:pt x="60" y="21"/>
                  </a:lnTo>
                  <a:lnTo>
                    <a:pt x="62" y="32"/>
                  </a:lnTo>
                  <a:lnTo>
                    <a:pt x="59" y="44"/>
                  </a:lnTo>
                  <a:lnTo>
                    <a:pt x="51" y="54"/>
                  </a:lnTo>
                  <a:lnTo>
                    <a:pt x="40" y="59"/>
                  </a:lnTo>
                  <a:lnTo>
                    <a:pt x="28" y="61"/>
                  </a:lnTo>
                  <a:lnTo>
                    <a:pt x="16" y="58"/>
                  </a:lnTo>
                  <a:lnTo>
                    <a:pt x="7" y="50"/>
                  </a:lnTo>
                  <a:lnTo>
                    <a:pt x="1" y="40"/>
                  </a:lnTo>
                  <a:lnTo>
                    <a:pt x="0" y="28"/>
                  </a:lnTo>
                  <a:lnTo>
                    <a:pt x="3" y="16"/>
                  </a:lnTo>
                  <a:lnTo>
                    <a:pt x="4" y="13"/>
                  </a:lnTo>
                  <a:lnTo>
                    <a:pt x="6" y="11"/>
                  </a:lnTo>
                  <a:lnTo>
                    <a:pt x="14" y="4"/>
                  </a:lnTo>
                  <a:lnTo>
                    <a:pt x="24" y="0"/>
                  </a:lnTo>
                  <a:lnTo>
                    <a:pt x="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7" name="Freeform 423"/>
            <p:cNvSpPr>
              <a:spLocks/>
            </p:cNvSpPr>
            <p:nvPr/>
          </p:nvSpPr>
          <p:spPr bwMode="auto">
            <a:xfrm>
              <a:off x="2806700" y="2209801"/>
              <a:ext cx="6350" cy="4763"/>
            </a:xfrm>
            <a:custGeom>
              <a:avLst/>
              <a:gdLst>
                <a:gd name="T0" fmla="*/ 30 w 63"/>
                <a:gd name="T1" fmla="*/ 0 h 61"/>
                <a:gd name="T2" fmla="*/ 42 w 63"/>
                <a:gd name="T3" fmla="*/ 1 h 61"/>
                <a:gd name="T4" fmla="*/ 52 w 63"/>
                <a:gd name="T5" fmla="*/ 7 h 61"/>
                <a:gd name="T6" fmla="*/ 60 w 63"/>
                <a:gd name="T7" fmla="*/ 16 h 61"/>
                <a:gd name="T8" fmla="*/ 63 w 63"/>
                <a:gd name="T9" fmla="*/ 28 h 61"/>
                <a:gd name="T10" fmla="*/ 62 w 63"/>
                <a:gd name="T11" fmla="*/ 40 h 61"/>
                <a:gd name="T12" fmla="*/ 56 w 63"/>
                <a:gd name="T13" fmla="*/ 50 h 61"/>
                <a:gd name="T14" fmla="*/ 46 w 63"/>
                <a:gd name="T15" fmla="*/ 58 h 61"/>
                <a:gd name="T16" fmla="*/ 34 w 63"/>
                <a:gd name="T17" fmla="*/ 61 h 61"/>
                <a:gd name="T18" fmla="*/ 22 w 63"/>
                <a:gd name="T19" fmla="*/ 60 h 61"/>
                <a:gd name="T20" fmla="*/ 11 w 63"/>
                <a:gd name="T21" fmla="*/ 54 h 61"/>
                <a:gd name="T22" fmla="*/ 4 w 63"/>
                <a:gd name="T23" fmla="*/ 44 h 61"/>
                <a:gd name="T24" fmla="*/ 0 w 63"/>
                <a:gd name="T25" fmla="*/ 32 h 61"/>
                <a:gd name="T26" fmla="*/ 1 w 63"/>
                <a:gd name="T27" fmla="*/ 21 h 61"/>
                <a:gd name="T28" fmla="*/ 7 w 63"/>
                <a:gd name="T29" fmla="*/ 10 h 61"/>
                <a:gd name="T30" fmla="*/ 17 w 63"/>
                <a:gd name="T31" fmla="*/ 3 h 61"/>
                <a:gd name="T32" fmla="*/ 30 w 63"/>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1">
                  <a:moveTo>
                    <a:pt x="30" y="0"/>
                  </a:moveTo>
                  <a:lnTo>
                    <a:pt x="42" y="1"/>
                  </a:lnTo>
                  <a:lnTo>
                    <a:pt x="52" y="7"/>
                  </a:lnTo>
                  <a:lnTo>
                    <a:pt x="60" y="16"/>
                  </a:lnTo>
                  <a:lnTo>
                    <a:pt x="63" y="28"/>
                  </a:lnTo>
                  <a:lnTo>
                    <a:pt x="62" y="40"/>
                  </a:lnTo>
                  <a:lnTo>
                    <a:pt x="56" y="50"/>
                  </a:lnTo>
                  <a:lnTo>
                    <a:pt x="46" y="58"/>
                  </a:lnTo>
                  <a:lnTo>
                    <a:pt x="34" y="61"/>
                  </a:lnTo>
                  <a:lnTo>
                    <a:pt x="22" y="60"/>
                  </a:lnTo>
                  <a:lnTo>
                    <a:pt x="11" y="54"/>
                  </a:lnTo>
                  <a:lnTo>
                    <a:pt x="4" y="44"/>
                  </a:lnTo>
                  <a:lnTo>
                    <a:pt x="0" y="32"/>
                  </a:lnTo>
                  <a:lnTo>
                    <a:pt x="1" y="21"/>
                  </a:lnTo>
                  <a:lnTo>
                    <a:pt x="7" y="10"/>
                  </a:lnTo>
                  <a:lnTo>
                    <a:pt x="17"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8" name="Freeform 424"/>
            <p:cNvSpPr>
              <a:spLocks/>
            </p:cNvSpPr>
            <p:nvPr/>
          </p:nvSpPr>
          <p:spPr bwMode="auto">
            <a:xfrm>
              <a:off x="2814638" y="2205038"/>
              <a:ext cx="6350" cy="6350"/>
            </a:xfrm>
            <a:custGeom>
              <a:avLst/>
              <a:gdLst>
                <a:gd name="T0" fmla="*/ 31 w 63"/>
                <a:gd name="T1" fmla="*/ 0 h 63"/>
                <a:gd name="T2" fmla="*/ 43 w 63"/>
                <a:gd name="T3" fmla="*/ 3 h 63"/>
                <a:gd name="T4" fmla="*/ 54 w 63"/>
                <a:gd name="T5" fmla="*/ 10 h 63"/>
                <a:gd name="T6" fmla="*/ 60 w 63"/>
                <a:gd name="T7" fmla="*/ 20 h 63"/>
                <a:gd name="T8" fmla="*/ 63 w 63"/>
                <a:gd name="T9" fmla="*/ 32 h 63"/>
                <a:gd name="T10" fmla="*/ 60 w 63"/>
                <a:gd name="T11" fmla="*/ 44 h 63"/>
                <a:gd name="T12" fmla="*/ 54 w 63"/>
                <a:gd name="T13" fmla="*/ 54 h 63"/>
                <a:gd name="T14" fmla="*/ 43 w 63"/>
                <a:gd name="T15" fmla="*/ 61 h 63"/>
                <a:gd name="T16" fmla="*/ 31 w 63"/>
                <a:gd name="T17" fmla="*/ 63 h 63"/>
                <a:gd name="T18" fmla="*/ 19 w 63"/>
                <a:gd name="T19" fmla="*/ 61 h 63"/>
                <a:gd name="T20" fmla="*/ 9 w 63"/>
                <a:gd name="T21" fmla="*/ 54 h 63"/>
                <a:gd name="T22" fmla="*/ 3 w 63"/>
                <a:gd name="T23" fmla="*/ 44 h 63"/>
                <a:gd name="T24" fmla="*/ 0 w 63"/>
                <a:gd name="T25" fmla="*/ 32 h 63"/>
                <a:gd name="T26" fmla="*/ 3 w 63"/>
                <a:gd name="T27" fmla="*/ 20 h 63"/>
                <a:gd name="T28" fmla="*/ 9 w 63"/>
                <a:gd name="T29" fmla="*/ 10 h 63"/>
                <a:gd name="T30" fmla="*/ 19 w 63"/>
                <a:gd name="T31" fmla="*/ 3 h 63"/>
                <a:gd name="T32" fmla="*/ 31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1" y="0"/>
                  </a:moveTo>
                  <a:lnTo>
                    <a:pt x="43" y="3"/>
                  </a:lnTo>
                  <a:lnTo>
                    <a:pt x="54" y="10"/>
                  </a:lnTo>
                  <a:lnTo>
                    <a:pt x="60" y="20"/>
                  </a:lnTo>
                  <a:lnTo>
                    <a:pt x="63" y="32"/>
                  </a:lnTo>
                  <a:lnTo>
                    <a:pt x="60" y="44"/>
                  </a:lnTo>
                  <a:lnTo>
                    <a:pt x="54" y="54"/>
                  </a:lnTo>
                  <a:lnTo>
                    <a:pt x="43" y="61"/>
                  </a:lnTo>
                  <a:lnTo>
                    <a:pt x="31" y="63"/>
                  </a:lnTo>
                  <a:lnTo>
                    <a:pt x="19" y="61"/>
                  </a:lnTo>
                  <a:lnTo>
                    <a:pt x="9" y="54"/>
                  </a:lnTo>
                  <a:lnTo>
                    <a:pt x="3" y="44"/>
                  </a:lnTo>
                  <a:lnTo>
                    <a:pt x="0" y="32"/>
                  </a:lnTo>
                  <a:lnTo>
                    <a:pt x="3" y="20"/>
                  </a:lnTo>
                  <a:lnTo>
                    <a:pt x="9" y="10"/>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9" name="Freeform 425"/>
            <p:cNvSpPr>
              <a:spLocks/>
            </p:cNvSpPr>
            <p:nvPr/>
          </p:nvSpPr>
          <p:spPr bwMode="auto">
            <a:xfrm>
              <a:off x="2822575" y="2201863"/>
              <a:ext cx="6350" cy="6350"/>
            </a:xfrm>
            <a:custGeom>
              <a:avLst/>
              <a:gdLst>
                <a:gd name="T0" fmla="*/ 31 w 61"/>
                <a:gd name="T1" fmla="*/ 0 h 63"/>
                <a:gd name="T2" fmla="*/ 43 w 61"/>
                <a:gd name="T3" fmla="*/ 2 h 63"/>
                <a:gd name="T4" fmla="*/ 52 w 61"/>
                <a:gd name="T5" fmla="*/ 9 h 63"/>
                <a:gd name="T6" fmla="*/ 59 w 61"/>
                <a:gd name="T7" fmla="*/ 19 h 63"/>
                <a:gd name="T8" fmla="*/ 61 w 61"/>
                <a:gd name="T9" fmla="*/ 31 h 63"/>
                <a:gd name="T10" fmla="*/ 59 w 61"/>
                <a:gd name="T11" fmla="*/ 43 h 63"/>
                <a:gd name="T12" fmla="*/ 52 w 61"/>
                <a:gd name="T13" fmla="*/ 54 h 63"/>
                <a:gd name="T14" fmla="*/ 43 w 61"/>
                <a:gd name="T15" fmla="*/ 60 h 63"/>
                <a:gd name="T16" fmla="*/ 31 w 61"/>
                <a:gd name="T17" fmla="*/ 63 h 63"/>
                <a:gd name="T18" fmla="*/ 19 w 61"/>
                <a:gd name="T19" fmla="*/ 60 h 63"/>
                <a:gd name="T20" fmla="*/ 9 w 61"/>
                <a:gd name="T21" fmla="*/ 54 h 63"/>
                <a:gd name="T22" fmla="*/ 2 w 61"/>
                <a:gd name="T23" fmla="*/ 43 h 63"/>
                <a:gd name="T24" fmla="*/ 0 w 61"/>
                <a:gd name="T25" fmla="*/ 31 h 63"/>
                <a:gd name="T26" fmla="*/ 2 w 61"/>
                <a:gd name="T27" fmla="*/ 19 h 63"/>
                <a:gd name="T28" fmla="*/ 9 w 61"/>
                <a:gd name="T29" fmla="*/ 9 h 63"/>
                <a:gd name="T30" fmla="*/ 19 w 61"/>
                <a:gd name="T31" fmla="*/ 2 h 63"/>
                <a:gd name="T32" fmla="*/ 31 w 61"/>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3">
                  <a:moveTo>
                    <a:pt x="31" y="0"/>
                  </a:moveTo>
                  <a:lnTo>
                    <a:pt x="43" y="2"/>
                  </a:lnTo>
                  <a:lnTo>
                    <a:pt x="52" y="9"/>
                  </a:lnTo>
                  <a:lnTo>
                    <a:pt x="59" y="19"/>
                  </a:lnTo>
                  <a:lnTo>
                    <a:pt x="61" y="31"/>
                  </a:lnTo>
                  <a:lnTo>
                    <a:pt x="59" y="43"/>
                  </a:lnTo>
                  <a:lnTo>
                    <a:pt x="52" y="54"/>
                  </a:lnTo>
                  <a:lnTo>
                    <a:pt x="43" y="60"/>
                  </a:lnTo>
                  <a:lnTo>
                    <a:pt x="31" y="63"/>
                  </a:lnTo>
                  <a:lnTo>
                    <a:pt x="19" y="60"/>
                  </a:lnTo>
                  <a:lnTo>
                    <a:pt x="9" y="54"/>
                  </a:lnTo>
                  <a:lnTo>
                    <a:pt x="2" y="43"/>
                  </a:lnTo>
                  <a:lnTo>
                    <a:pt x="0" y="31"/>
                  </a:lnTo>
                  <a:lnTo>
                    <a:pt x="2" y="19"/>
                  </a:lnTo>
                  <a:lnTo>
                    <a:pt x="9" y="9"/>
                  </a:lnTo>
                  <a:lnTo>
                    <a:pt x="19"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0" name="Freeform 426"/>
            <p:cNvSpPr>
              <a:spLocks/>
            </p:cNvSpPr>
            <p:nvPr/>
          </p:nvSpPr>
          <p:spPr bwMode="auto">
            <a:xfrm>
              <a:off x="2784475" y="2220913"/>
              <a:ext cx="6350" cy="6350"/>
            </a:xfrm>
            <a:custGeom>
              <a:avLst/>
              <a:gdLst>
                <a:gd name="T0" fmla="*/ 28 w 63"/>
                <a:gd name="T1" fmla="*/ 0 h 63"/>
                <a:gd name="T2" fmla="*/ 40 w 63"/>
                <a:gd name="T3" fmla="*/ 2 h 63"/>
                <a:gd name="T4" fmla="*/ 51 w 63"/>
                <a:gd name="T5" fmla="*/ 8 h 63"/>
                <a:gd name="T6" fmla="*/ 59 w 63"/>
                <a:gd name="T7" fmla="*/ 17 h 63"/>
                <a:gd name="T8" fmla="*/ 63 w 63"/>
                <a:gd name="T9" fmla="*/ 29 h 63"/>
                <a:gd name="T10" fmla="*/ 61 w 63"/>
                <a:gd name="T11" fmla="*/ 41 h 63"/>
                <a:gd name="T12" fmla="*/ 55 w 63"/>
                <a:gd name="T13" fmla="*/ 52 h 63"/>
                <a:gd name="T14" fmla="*/ 45 w 63"/>
                <a:gd name="T15" fmla="*/ 60 h 63"/>
                <a:gd name="T16" fmla="*/ 33 w 63"/>
                <a:gd name="T17" fmla="*/ 63 h 63"/>
                <a:gd name="T18" fmla="*/ 21 w 63"/>
                <a:gd name="T19" fmla="*/ 62 h 63"/>
                <a:gd name="T20" fmla="*/ 10 w 63"/>
                <a:gd name="T21" fmla="*/ 56 h 63"/>
                <a:gd name="T22" fmla="*/ 3 w 63"/>
                <a:gd name="T23" fmla="*/ 46 h 63"/>
                <a:gd name="T24" fmla="*/ 0 w 63"/>
                <a:gd name="T25" fmla="*/ 34 h 63"/>
                <a:gd name="T26" fmla="*/ 1 w 63"/>
                <a:gd name="T27" fmla="*/ 22 h 63"/>
                <a:gd name="T28" fmla="*/ 7 w 63"/>
                <a:gd name="T29" fmla="*/ 11 h 63"/>
                <a:gd name="T30" fmla="*/ 16 w 63"/>
                <a:gd name="T31" fmla="*/ 4 h 63"/>
                <a:gd name="T32" fmla="*/ 28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28" y="0"/>
                  </a:moveTo>
                  <a:lnTo>
                    <a:pt x="40" y="2"/>
                  </a:lnTo>
                  <a:lnTo>
                    <a:pt x="51" y="8"/>
                  </a:lnTo>
                  <a:lnTo>
                    <a:pt x="59" y="17"/>
                  </a:lnTo>
                  <a:lnTo>
                    <a:pt x="63" y="29"/>
                  </a:lnTo>
                  <a:lnTo>
                    <a:pt x="61" y="41"/>
                  </a:lnTo>
                  <a:lnTo>
                    <a:pt x="55" y="52"/>
                  </a:lnTo>
                  <a:lnTo>
                    <a:pt x="45" y="60"/>
                  </a:lnTo>
                  <a:lnTo>
                    <a:pt x="33" y="63"/>
                  </a:lnTo>
                  <a:lnTo>
                    <a:pt x="21" y="62"/>
                  </a:lnTo>
                  <a:lnTo>
                    <a:pt x="10" y="56"/>
                  </a:lnTo>
                  <a:lnTo>
                    <a:pt x="3" y="46"/>
                  </a:lnTo>
                  <a:lnTo>
                    <a:pt x="0" y="34"/>
                  </a:lnTo>
                  <a:lnTo>
                    <a:pt x="1" y="22"/>
                  </a:lnTo>
                  <a:lnTo>
                    <a:pt x="7" y="11"/>
                  </a:lnTo>
                  <a:lnTo>
                    <a:pt x="16" y="4"/>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1" name="Freeform 427"/>
            <p:cNvSpPr>
              <a:spLocks/>
            </p:cNvSpPr>
            <p:nvPr/>
          </p:nvSpPr>
          <p:spPr bwMode="auto">
            <a:xfrm>
              <a:off x="2792413" y="2217738"/>
              <a:ext cx="6350" cy="4763"/>
            </a:xfrm>
            <a:custGeom>
              <a:avLst/>
              <a:gdLst>
                <a:gd name="T0" fmla="*/ 30 w 61"/>
                <a:gd name="T1" fmla="*/ 0 h 62"/>
                <a:gd name="T2" fmla="*/ 43 w 61"/>
                <a:gd name="T3" fmla="*/ 3 h 62"/>
                <a:gd name="T4" fmla="*/ 52 w 61"/>
                <a:gd name="T5" fmla="*/ 9 h 62"/>
                <a:gd name="T6" fmla="*/ 59 w 61"/>
                <a:gd name="T7" fmla="*/ 19 h 62"/>
                <a:gd name="T8" fmla="*/ 61 w 61"/>
                <a:gd name="T9" fmla="*/ 31 h 62"/>
                <a:gd name="T10" fmla="*/ 59 w 61"/>
                <a:gd name="T11" fmla="*/ 43 h 62"/>
                <a:gd name="T12" fmla="*/ 52 w 61"/>
                <a:gd name="T13" fmla="*/ 53 h 62"/>
                <a:gd name="T14" fmla="*/ 43 w 61"/>
                <a:gd name="T15" fmla="*/ 60 h 62"/>
                <a:gd name="T16" fmla="*/ 30 w 61"/>
                <a:gd name="T17" fmla="*/ 62 h 62"/>
                <a:gd name="T18" fmla="*/ 18 w 61"/>
                <a:gd name="T19" fmla="*/ 60 h 62"/>
                <a:gd name="T20" fmla="*/ 9 w 61"/>
                <a:gd name="T21" fmla="*/ 53 h 62"/>
                <a:gd name="T22" fmla="*/ 2 w 61"/>
                <a:gd name="T23" fmla="*/ 43 h 62"/>
                <a:gd name="T24" fmla="*/ 0 w 61"/>
                <a:gd name="T25" fmla="*/ 31 h 62"/>
                <a:gd name="T26" fmla="*/ 2 w 61"/>
                <a:gd name="T27" fmla="*/ 19 h 62"/>
                <a:gd name="T28" fmla="*/ 9 w 61"/>
                <a:gd name="T29" fmla="*/ 9 h 62"/>
                <a:gd name="T30" fmla="*/ 18 w 61"/>
                <a:gd name="T31" fmla="*/ 3 h 62"/>
                <a:gd name="T32" fmla="*/ 30 w 61"/>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2">
                  <a:moveTo>
                    <a:pt x="30" y="0"/>
                  </a:moveTo>
                  <a:lnTo>
                    <a:pt x="43" y="3"/>
                  </a:lnTo>
                  <a:lnTo>
                    <a:pt x="52" y="9"/>
                  </a:lnTo>
                  <a:lnTo>
                    <a:pt x="59" y="19"/>
                  </a:lnTo>
                  <a:lnTo>
                    <a:pt x="61" y="31"/>
                  </a:lnTo>
                  <a:lnTo>
                    <a:pt x="59" y="43"/>
                  </a:lnTo>
                  <a:lnTo>
                    <a:pt x="52" y="53"/>
                  </a:lnTo>
                  <a:lnTo>
                    <a:pt x="43" y="60"/>
                  </a:lnTo>
                  <a:lnTo>
                    <a:pt x="30" y="62"/>
                  </a:lnTo>
                  <a:lnTo>
                    <a:pt x="18" y="60"/>
                  </a:lnTo>
                  <a:lnTo>
                    <a:pt x="9" y="53"/>
                  </a:lnTo>
                  <a:lnTo>
                    <a:pt x="2" y="43"/>
                  </a:lnTo>
                  <a:lnTo>
                    <a:pt x="0" y="31"/>
                  </a:lnTo>
                  <a:lnTo>
                    <a:pt x="2" y="19"/>
                  </a:lnTo>
                  <a:lnTo>
                    <a:pt x="9" y="9"/>
                  </a:lnTo>
                  <a:lnTo>
                    <a:pt x="18" y="3"/>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2" name="Freeform 428"/>
            <p:cNvSpPr>
              <a:spLocks/>
            </p:cNvSpPr>
            <p:nvPr/>
          </p:nvSpPr>
          <p:spPr bwMode="auto">
            <a:xfrm>
              <a:off x="2800350" y="2212976"/>
              <a:ext cx="4762" cy="6350"/>
            </a:xfrm>
            <a:custGeom>
              <a:avLst/>
              <a:gdLst>
                <a:gd name="T0" fmla="*/ 31 w 62"/>
                <a:gd name="T1" fmla="*/ 0 h 63"/>
                <a:gd name="T2" fmla="*/ 43 w 62"/>
                <a:gd name="T3" fmla="*/ 3 h 63"/>
                <a:gd name="T4" fmla="*/ 53 w 62"/>
                <a:gd name="T5" fmla="*/ 9 h 63"/>
                <a:gd name="T6" fmla="*/ 60 w 62"/>
                <a:gd name="T7" fmla="*/ 19 h 63"/>
                <a:gd name="T8" fmla="*/ 62 w 62"/>
                <a:gd name="T9" fmla="*/ 32 h 63"/>
                <a:gd name="T10" fmla="*/ 60 w 62"/>
                <a:gd name="T11" fmla="*/ 44 h 63"/>
                <a:gd name="T12" fmla="*/ 53 w 62"/>
                <a:gd name="T13" fmla="*/ 54 h 63"/>
                <a:gd name="T14" fmla="*/ 43 w 62"/>
                <a:gd name="T15" fmla="*/ 61 h 63"/>
                <a:gd name="T16" fmla="*/ 31 w 62"/>
                <a:gd name="T17" fmla="*/ 63 h 63"/>
                <a:gd name="T18" fmla="*/ 19 w 62"/>
                <a:gd name="T19" fmla="*/ 61 h 63"/>
                <a:gd name="T20" fmla="*/ 9 w 62"/>
                <a:gd name="T21" fmla="*/ 54 h 63"/>
                <a:gd name="T22" fmla="*/ 3 w 62"/>
                <a:gd name="T23" fmla="*/ 44 h 63"/>
                <a:gd name="T24" fmla="*/ 0 w 62"/>
                <a:gd name="T25" fmla="*/ 32 h 63"/>
                <a:gd name="T26" fmla="*/ 3 w 62"/>
                <a:gd name="T27" fmla="*/ 19 h 63"/>
                <a:gd name="T28" fmla="*/ 9 w 62"/>
                <a:gd name="T29" fmla="*/ 9 h 63"/>
                <a:gd name="T30" fmla="*/ 19 w 62"/>
                <a:gd name="T31" fmla="*/ 3 h 63"/>
                <a:gd name="T32" fmla="*/ 31 w 62"/>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3">
                  <a:moveTo>
                    <a:pt x="31" y="0"/>
                  </a:moveTo>
                  <a:lnTo>
                    <a:pt x="43" y="3"/>
                  </a:lnTo>
                  <a:lnTo>
                    <a:pt x="53" y="9"/>
                  </a:lnTo>
                  <a:lnTo>
                    <a:pt x="60" y="19"/>
                  </a:lnTo>
                  <a:lnTo>
                    <a:pt x="62" y="32"/>
                  </a:lnTo>
                  <a:lnTo>
                    <a:pt x="60" y="44"/>
                  </a:lnTo>
                  <a:lnTo>
                    <a:pt x="53" y="54"/>
                  </a:lnTo>
                  <a:lnTo>
                    <a:pt x="43" y="61"/>
                  </a:lnTo>
                  <a:lnTo>
                    <a:pt x="31" y="63"/>
                  </a:lnTo>
                  <a:lnTo>
                    <a:pt x="19" y="61"/>
                  </a:lnTo>
                  <a:lnTo>
                    <a:pt x="9" y="54"/>
                  </a:lnTo>
                  <a:lnTo>
                    <a:pt x="3" y="44"/>
                  </a:lnTo>
                  <a:lnTo>
                    <a:pt x="0" y="32"/>
                  </a:lnTo>
                  <a:lnTo>
                    <a:pt x="3" y="19"/>
                  </a:lnTo>
                  <a:lnTo>
                    <a:pt x="9" y="9"/>
                  </a:lnTo>
                  <a:lnTo>
                    <a:pt x="19" y="3"/>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3" name="Freeform 429"/>
            <p:cNvSpPr>
              <a:spLocks/>
            </p:cNvSpPr>
            <p:nvPr/>
          </p:nvSpPr>
          <p:spPr bwMode="auto">
            <a:xfrm>
              <a:off x="2722563" y="2093913"/>
              <a:ext cx="46037" cy="52388"/>
            </a:xfrm>
            <a:custGeom>
              <a:avLst/>
              <a:gdLst>
                <a:gd name="T0" fmla="*/ 278 w 495"/>
                <a:gd name="T1" fmla="*/ 3 h 562"/>
                <a:gd name="T2" fmla="*/ 308 w 495"/>
                <a:gd name="T3" fmla="*/ 14 h 562"/>
                <a:gd name="T4" fmla="*/ 330 w 495"/>
                <a:gd name="T5" fmla="*/ 31 h 562"/>
                <a:gd name="T6" fmla="*/ 340 w 495"/>
                <a:gd name="T7" fmla="*/ 43 h 562"/>
                <a:gd name="T8" fmla="*/ 342 w 495"/>
                <a:gd name="T9" fmla="*/ 45 h 562"/>
                <a:gd name="T10" fmla="*/ 350 w 495"/>
                <a:gd name="T11" fmla="*/ 48 h 562"/>
                <a:gd name="T12" fmla="*/ 361 w 495"/>
                <a:gd name="T13" fmla="*/ 56 h 562"/>
                <a:gd name="T14" fmla="*/ 372 w 495"/>
                <a:gd name="T15" fmla="*/ 71 h 562"/>
                <a:gd name="T16" fmla="*/ 380 w 495"/>
                <a:gd name="T17" fmla="*/ 96 h 562"/>
                <a:gd name="T18" fmla="*/ 381 w 495"/>
                <a:gd name="T19" fmla="*/ 136 h 562"/>
                <a:gd name="T20" fmla="*/ 373 w 495"/>
                <a:gd name="T21" fmla="*/ 180 h 562"/>
                <a:gd name="T22" fmla="*/ 382 w 495"/>
                <a:gd name="T23" fmla="*/ 181 h 562"/>
                <a:gd name="T24" fmla="*/ 388 w 495"/>
                <a:gd name="T25" fmla="*/ 191 h 562"/>
                <a:gd name="T26" fmla="*/ 388 w 495"/>
                <a:gd name="T27" fmla="*/ 212 h 562"/>
                <a:gd name="T28" fmla="*/ 379 w 495"/>
                <a:gd name="T29" fmla="*/ 244 h 562"/>
                <a:gd name="T30" fmla="*/ 369 w 495"/>
                <a:gd name="T31" fmla="*/ 264 h 562"/>
                <a:gd name="T32" fmla="*/ 361 w 495"/>
                <a:gd name="T33" fmla="*/ 270 h 562"/>
                <a:gd name="T34" fmla="*/ 348 w 495"/>
                <a:gd name="T35" fmla="*/ 308 h 562"/>
                <a:gd name="T36" fmla="*/ 337 w 495"/>
                <a:gd name="T37" fmla="*/ 366 h 562"/>
                <a:gd name="T38" fmla="*/ 338 w 495"/>
                <a:gd name="T39" fmla="*/ 369 h 562"/>
                <a:gd name="T40" fmla="*/ 347 w 495"/>
                <a:gd name="T41" fmla="*/ 374 h 562"/>
                <a:gd name="T42" fmla="*/ 373 w 495"/>
                <a:gd name="T43" fmla="*/ 388 h 562"/>
                <a:gd name="T44" fmla="*/ 412 w 495"/>
                <a:gd name="T45" fmla="*/ 410 h 562"/>
                <a:gd name="T46" fmla="*/ 457 w 495"/>
                <a:gd name="T47" fmla="*/ 440 h 562"/>
                <a:gd name="T48" fmla="*/ 486 w 495"/>
                <a:gd name="T49" fmla="*/ 462 h 562"/>
                <a:gd name="T50" fmla="*/ 495 w 495"/>
                <a:gd name="T51" fmla="*/ 473 h 562"/>
                <a:gd name="T52" fmla="*/ 423 w 495"/>
                <a:gd name="T53" fmla="*/ 521 h 562"/>
                <a:gd name="T54" fmla="*/ 339 w 495"/>
                <a:gd name="T55" fmla="*/ 551 h 562"/>
                <a:gd name="T56" fmla="*/ 247 w 495"/>
                <a:gd name="T57" fmla="*/ 562 h 562"/>
                <a:gd name="T58" fmla="*/ 156 w 495"/>
                <a:gd name="T59" fmla="*/ 551 h 562"/>
                <a:gd name="T60" fmla="*/ 73 w 495"/>
                <a:gd name="T61" fmla="*/ 520 h 562"/>
                <a:gd name="T62" fmla="*/ 0 w 495"/>
                <a:gd name="T63" fmla="*/ 472 h 562"/>
                <a:gd name="T64" fmla="*/ 10 w 495"/>
                <a:gd name="T65" fmla="*/ 461 h 562"/>
                <a:gd name="T66" fmla="*/ 39 w 495"/>
                <a:gd name="T67" fmla="*/ 440 h 562"/>
                <a:gd name="T68" fmla="*/ 84 w 495"/>
                <a:gd name="T69" fmla="*/ 410 h 562"/>
                <a:gd name="T70" fmla="*/ 123 w 495"/>
                <a:gd name="T71" fmla="*/ 388 h 562"/>
                <a:gd name="T72" fmla="*/ 149 w 495"/>
                <a:gd name="T73" fmla="*/ 373 h 562"/>
                <a:gd name="T74" fmla="*/ 158 w 495"/>
                <a:gd name="T75" fmla="*/ 369 h 562"/>
                <a:gd name="T76" fmla="*/ 159 w 495"/>
                <a:gd name="T77" fmla="*/ 366 h 562"/>
                <a:gd name="T78" fmla="*/ 148 w 495"/>
                <a:gd name="T79" fmla="*/ 309 h 562"/>
                <a:gd name="T80" fmla="*/ 135 w 495"/>
                <a:gd name="T81" fmla="*/ 271 h 562"/>
                <a:gd name="T82" fmla="*/ 127 w 495"/>
                <a:gd name="T83" fmla="*/ 265 h 562"/>
                <a:gd name="T84" fmla="*/ 117 w 495"/>
                <a:gd name="T85" fmla="*/ 245 h 562"/>
                <a:gd name="T86" fmla="*/ 108 w 495"/>
                <a:gd name="T87" fmla="*/ 212 h 562"/>
                <a:gd name="T88" fmla="*/ 107 w 495"/>
                <a:gd name="T89" fmla="*/ 191 h 562"/>
                <a:gd name="T90" fmla="*/ 114 w 495"/>
                <a:gd name="T91" fmla="*/ 182 h 562"/>
                <a:gd name="T92" fmla="*/ 123 w 495"/>
                <a:gd name="T93" fmla="*/ 180 h 562"/>
                <a:gd name="T94" fmla="*/ 116 w 495"/>
                <a:gd name="T95" fmla="*/ 142 h 562"/>
                <a:gd name="T96" fmla="*/ 118 w 495"/>
                <a:gd name="T97" fmla="*/ 105 h 562"/>
                <a:gd name="T98" fmla="*/ 137 w 495"/>
                <a:gd name="T99" fmla="*/ 64 h 562"/>
                <a:gd name="T100" fmla="*/ 166 w 495"/>
                <a:gd name="T101" fmla="*/ 33 h 562"/>
                <a:gd name="T102" fmla="*/ 197 w 495"/>
                <a:gd name="T103" fmla="*/ 12 h 562"/>
                <a:gd name="T104" fmla="*/ 225 w 495"/>
                <a:gd name="T105" fmla="*/ 2 h 562"/>
                <a:gd name="T106" fmla="*/ 260 w 495"/>
                <a:gd name="T10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2">
                  <a:moveTo>
                    <a:pt x="260" y="0"/>
                  </a:moveTo>
                  <a:lnTo>
                    <a:pt x="278" y="3"/>
                  </a:lnTo>
                  <a:lnTo>
                    <a:pt x="294" y="8"/>
                  </a:lnTo>
                  <a:lnTo>
                    <a:pt x="308" y="14"/>
                  </a:lnTo>
                  <a:lnTo>
                    <a:pt x="321" y="23"/>
                  </a:lnTo>
                  <a:lnTo>
                    <a:pt x="330" y="31"/>
                  </a:lnTo>
                  <a:lnTo>
                    <a:pt x="336" y="38"/>
                  </a:lnTo>
                  <a:lnTo>
                    <a:pt x="340" y="43"/>
                  </a:lnTo>
                  <a:lnTo>
                    <a:pt x="341" y="45"/>
                  </a:lnTo>
                  <a:lnTo>
                    <a:pt x="342" y="45"/>
                  </a:lnTo>
                  <a:lnTo>
                    <a:pt x="345" y="46"/>
                  </a:lnTo>
                  <a:lnTo>
                    <a:pt x="350" y="48"/>
                  </a:lnTo>
                  <a:lnTo>
                    <a:pt x="355" y="50"/>
                  </a:lnTo>
                  <a:lnTo>
                    <a:pt x="361" y="56"/>
                  </a:lnTo>
                  <a:lnTo>
                    <a:pt x="366" y="62"/>
                  </a:lnTo>
                  <a:lnTo>
                    <a:pt x="372" y="71"/>
                  </a:lnTo>
                  <a:lnTo>
                    <a:pt x="376" y="82"/>
                  </a:lnTo>
                  <a:lnTo>
                    <a:pt x="380" y="96"/>
                  </a:lnTo>
                  <a:lnTo>
                    <a:pt x="381" y="114"/>
                  </a:lnTo>
                  <a:lnTo>
                    <a:pt x="381" y="136"/>
                  </a:lnTo>
                  <a:lnTo>
                    <a:pt x="377" y="162"/>
                  </a:lnTo>
                  <a:lnTo>
                    <a:pt x="373" y="180"/>
                  </a:lnTo>
                  <a:lnTo>
                    <a:pt x="377" y="180"/>
                  </a:lnTo>
                  <a:lnTo>
                    <a:pt x="382" y="181"/>
                  </a:lnTo>
                  <a:lnTo>
                    <a:pt x="386" y="185"/>
                  </a:lnTo>
                  <a:lnTo>
                    <a:pt x="388" y="191"/>
                  </a:lnTo>
                  <a:lnTo>
                    <a:pt x="389" y="200"/>
                  </a:lnTo>
                  <a:lnTo>
                    <a:pt x="388" y="212"/>
                  </a:lnTo>
                  <a:lnTo>
                    <a:pt x="384" y="228"/>
                  </a:lnTo>
                  <a:lnTo>
                    <a:pt x="379" y="244"/>
                  </a:lnTo>
                  <a:lnTo>
                    <a:pt x="374" y="256"/>
                  </a:lnTo>
                  <a:lnTo>
                    <a:pt x="369" y="264"/>
                  </a:lnTo>
                  <a:lnTo>
                    <a:pt x="365" y="269"/>
                  </a:lnTo>
                  <a:lnTo>
                    <a:pt x="361" y="270"/>
                  </a:lnTo>
                  <a:lnTo>
                    <a:pt x="356" y="289"/>
                  </a:lnTo>
                  <a:lnTo>
                    <a:pt x="348" y="308"/>
                  </a:lnTo>
                  <a:lnTo>
                    <a:pt x="337" y="326"/>
                  </a:lnTo>
                  <a:lnTo>
                    <a:pt x="337" y="366"/>
                  </a:lnTo>
                  <a:lnTo>
                    <a:pt x="337" y="368"/>
                  </a:lnTo>
                  <a:lnTo>
                    <a:pt x="338" y="369"/>
                  </a:lnTo>
                  <a:lnTo>
                    <a:pt x="339" y="370"/>
                  </a:lnTo>
                  <a:lnTo>
                    <a:pt x="347" y="374"/>
                  </a:lnTo>
                  <a:lnTo>
                    <a:pt x="358" y="380"/>
                  </a:lnTo>
                  <a:lnTo>
                    <a:pt x="373" y="388"/>
                  </a:lnTo>
                  <a:lnTo>
                    <a:pt x="391" y="398"/>
                  </a:lnTo>
                  <a:lnTo>
                    <a:pt x="412" y="410"/>
                  </a:lnTo>
                  <a:lnTo>
                    <a:pt x="434" y="424"/>
                  </a:lnTo>
                  <a:lnTo>
                    <a:pt x="457" y="440"/>
                  </a:lnTo>
                  <a:lnTo>
                    <a:pt x="481" y="458"/>
                  </a:lnTo>
                  <a:lnTo>
                    <a:pt x="486" y="462"/>
                  </a:lnTo>
                  <a:lnTo>
                    <a:pt x="491" y="467"/>
                  </a:lnTo>
                  <a:lnTo>
                    <a:pt x="495" y="473"/>
                  </a:lnTo>
                  <a:lnTo>
                    <a:pt x="461" y="499"/>
                  </a:lnTo>
                  <a:lnTo>
                    <a:pt x="423" y="521"/>
                  </a:lnTo>
                  <a:lnTo>
                    <a:pt x="382" y="538"/>
                  </a:lnTo>
                  <a:lnTo>
                    <a:pt x="339" y="551"/>
                  </a:lnTo>
                  <a:lnTo>
                    <a:pt x="294" y="559"/>
                  </a:lnTo>
                  <a:lnTo>
                    <a:pt x="247" y="562"/>
                  </a:lnTo>
                  <a:lnTo>
                    <a:pt x="202" y="559"/>
                  </a:lnTo>
                  <a:lnTo>
                    <a:pt x="156" y="551"/>
                  </a:lnTo>
                  <a:lnTo>
                    <a:pt x="114" y="538"/>
                  </a:lnTo>
                  <a:lnTo>
                    <a:pt x="73" y="520"/>
                  </a:lnTo>
                  <a:lnTo>
                    <a:pt x="35" y="498"/>
                  </a:lnTo>
                  <a:lnTo>
                    <a:pt x="0" y="472"/>
                  </a:lnTo>
                  <a:lnTo>
                    <a:pt x="5" y="466"/>
                  </a:lnTo>
                  <a:lnTo>
                    <a:pt x="10" y="461"/>
                  </a:lnTo>
                  <a:lnTo>
                    <a:pt x="15" y="457"/>
                  </a:lnTo>
                  <a:lnTo>
                    <a:pt x="39" y="440"/>
                  </a:lnTo>
                  <a:lnTo>
                    <a:pt x="62" y="424"/>
                  </a:lnTo>
                  <a:lnTo>
                    <a:pt x="84" y="410"/>
                  </a:lnTo>
                  <a:lnTo>
                    <a:pt x="105" y="398"/>
                  </a:lnTo>
                  <a:lnTo>
                    <a:pt x="123" y="388"/>
                  </a:lnTo>
                  <a:lnTo>
                    <a:pt x="138" y="379"/>
                  </a:lnTo>
                  <a:lnTo>
                    <a:pt x="149" y="373"/>
                  </a:lnTo>
                  <a:lnTo>
                    <a:pt x="156" y="370"/>
                  </a:lnTo>
                  <a:lnTo>
                    <a:pt x="158" y="369"/>
                  </a:lnTo>
                  <a:lnTo>
                    <a:pt x="159" y="368"/>
                  </a:lnTo>
                  <a:lnTo>
                    <a:pt x="159" y="366"/>
                  </a:lnTo>
                  <a:lnTo>
                    <a:pt x="159" y="328"/>
                  </a:lnTo>
                  <a:lnTo>
                    <a:pt x="148" y="309"/>
                  </a:lnTo>
                  <a:lnTo>
                    <a:pt x="140" y="290"/>
                  </a:lnTo>
                  <a:lnTo>
                    <a:pt x="135" y="271"/>
                  </a:lnTo>
                  <a:lnTo>
                    <a:pt x="131" y="269"/>
                  </a:lnTo>
                  <a:lnTo>
                    <a:pt x="127" y="265"/>
                  </a:lnTo>
                  <a:lnTo>
                    <a:pt x="122" y="257"/>
                  </a:lnTo>
                  <a:lnTo>
                    <a:pt x="117" y="245"/>
                  </a:lnTo>
                  <a:lnTo>
                    <a:pt x="111" y="229"/>
                  </a:lnTo>
                  <a:lnTo>
                    <a:pt x="108" y="212"/>
                  </a:lnTo>
                  <a:lnTo>
                    <a:pt x="106" y="200"/>
                  </a:lnTo>
                  <a:lnTo>
                    <a:pt x="107" y="191"/>
                  </a:lnTo>
                  <a:lnTo>
                    <a:pt x="110" y="185"/>
                  </a:lnTo>
                  <a:lnTo>
                    <a:pt x="114" y="182"/>
                  </a:lnTo>
                  <a:lnTo>
                    <a:pt x="118" y="180"/>
                  </a:lnTo>
                  <a:lnTo>
                    <a:pt x="123" y="180"/>
                  </a:lnTo>
                  <a:lnTo>
                    <a:pt x="118" y="163"/>
                  </a:lnTo>
                  <a:lnTo>
                    <a:pt x="116" y="142"/>
                  </a:lnTo>
                  <a:lnTo>
                    <a:pt x="115" y="124"/>
                  </a:lnTo>
                  <a:lnTo>
                    <a:pt x="118" y="105"/>
                  </a:lnTo>
                  <a:lnTo>
                    <a:pt x="126" y="83"/>
                  </a:lnTo>
                  <a:lnTo>
                    <a:pt x="137" y="64"/>
                  </a:lnTo>
                  <a:lnTo>
                    <a:pt x="151" y="47"/>
                  </a:lnTo>
                  <a:lnTo>
                    <a:pt x="166" y="33"/>
                  </a:lnTo>
                  <a:lnTo>
                    <a:pt x="182" y="21"/>
                  </a:lnTo>
                  <a:lnTo>
                    <a:pt x="197" y="12"/>
                  </a:lnTo>
                  <a:lnTo>
                    <a:pt x="213" y="6"/>
                  </a:lnTo>
                  <a:lnTo>
                    <a:pt x="225" y="2"/>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4" name="Freeform 430"/>
            <p:cNvSpPr>
              <a:spLocks/>
            </p:cNvSpPr>
            <p:nvPr/>
          </p:nvSpPr>
          <p:spPr bwMode="auto">
            <a:xfrm>
              <a:off x="2722563" y="2351088"/>
              <a:ext cx="46037" cy="53975"/>
            </a:xfrm>
            <a:custGeom>
              <a:avLst/>
              <a:gdLst>
                <a:gd name="T0" fmla="*/ 278 w 495"/>
                <a:gd name="T1" fmla="*/ 3 h 563"/>
                <a:gd name="T2" fmla="*/ 308 w 495"/>
                <a:gd name="T3" fmla="*/ 14 h 563"/>
                <a:gd name="T4" fmla="*/ 330 w 495"/>
                <a:gd name="T5" fmla="*/ 31 h 563"/>
                <a:gd name="T6" fmla="*/ 340 w 495"/>
                <a:gd name="T7" fmla="*/ 43 h 563"/>
                <a:gd name="T8" fmla="*/ 342 w 495"/>
                <a:gd name="T9" fmla="*/ 45 h 563"/>
                <a:gd name="T10" fmla="*/ 350 w 495"/>
                <a:gd name="T11" fmla="*/ 47 h 563"/>
                <a:gd name="T12" fmla="*/ 361 w 495"/>
                <a:gd name="T13" fmla="*/ 54 h 563"/>
                <a:gd name="T14" fmla="*/ 372 w 495"/>
                <a:gd name="T15" fmla="*/ 69 h 563"/>
                <a:gd name="T16" fmla="*/ 380 w 495"/>
                <a:gd name="T17" fmla="*/ 95 h 563"/>
                <a:gd name="T18" fmla="*/ 381 w 495"/>
                <a:gd name="T19" fmla="*/ 135 h 563"/>
                <a:gd name="T20" fmla="*/ 373 w 495"/>
                <a:gd name="T21" fmla="*/ 178 h 563"/>
                <a:gd name="T22" fmla="*/ 382 w 495"/>
                <a:gd name="T23" fmla="*/ 180 h 563"/>
                <a:gd name="T24" fmla="*/ 388 w 495"/>
                <a:gd name="T25" fmla="*/ 189 h 563"/>
                <a:gd name="T26" fmla="*/ 388 w 495"/>
                <a:gd name="T27" fmla="*/ 212 h 563"/>
                <a:gd name="T28" fmla="*/ 379 w 495"/>
                <a:gd name="T29" fmla="*/ 244 h 563"/>
                <a:gd name="T30" fmla="*/ 369 w 495"/>
                <a:gd name="T31" fmla="*/ 263 h 563"/>
                <a:gd name="T32" fmla="*/ 361 w 495"/>
                <a:gd name="T33" fmla="*/ 269 h 563"/>
                <a:gd name="T34" fmla="*/ 348 w 495"/>
                <a:gd name="T35" fmla="*/ 307 h 563"/>
                <a:gd name="T36" fmla="*/ 337 w 495"/>
                <a:gd name="T37" fmla="*/ 365 h 563"/>
                <a:gd name="T38" fmla="*/ 338 w 495"/>
                <a:gd name="T39" fmla="*/ 368 h 563"/>
                <a:gd name="T40" fmla="*/ 347 w 495"/>
                <a:gd name="T41" fmla="*/ 373 h 563"/>
                <a:gd name="T42" fmla="*/ 373 w 495"/>
                <a:gd name="T43" fmla="*/ 387 h 563"/>
                <a:gd name="T44" fmla="*/ 412 w 495"/>
                <a:gd name="T45" fmla="*/ 409 h 563"/>
                <a:gd name="T46" fmla="*/ 457 w 495"/>
                <a:gd name="T47" fmla="*/ 440 h 563"/>
                <a:gd name="T48" fmla="*/ 485 w 495"/>
                <a:gd name="T49" fmla="*/ 461 h 563"/>
                <a:gd name="T50" fmla="*/ 492 w 495"/>
                <a:gd name="T51" fmla="*/ 468 h 563"/>
                <a:gd name="T52" fmla="*/ 460 w 495"/>
                <a:gd name="T53" fmla="*/ 498 h 563"/>
                <a:gd name="T54" fmla="*/ 381 w 495"/>
                <a:gd name="T55" fmla="*/ 539 h 563"/>
                <a:gd name="T56" fmla="*/ 293 w 495"/>
                <a:gd name="T57" fmla="*/ 560 h 563"/>
                <a:gd name="T58" fmla="*/ 202 w 495"/>
                <a:gd name="T59" fmla="*/ 560 h 563"/>
                <a:gd name="T60" fmla="*/ 114 w 495"/>
                <a:gd name="T61" fmla="*/ 539 h 563"/>
                <a:gd name="T62" fmla="*/ 35 w 495"/>
                <a:gd name="T63" fmla="*/ 498 h 563"/>
                <a:gd name="T64" fmla="*/ 5 w 495"/>
                <a:gd name="T65" fmla="*/ 467 h 563"/>
                <a:gd name="T66" fmla="*/ 15 w 495"/>
                <a:gd name="T67" fmla="*/ 458 h 563"/>
                <a:gd name="T68" fmla="*/ 62 w 495"/>
                <a:gd name="T69" fmla="*/ 425 h 563"/>
                <a:gd name="T70" fmla="*/ 105 w 495"/>
                <a:gd name="T71" fmla="*/ 398 h 563"/>
                <a:gd name="T72" fmla="*/ 138 w 495"/>
                <a:gd name="T73" fmla="*/ 380 h 563"/>
                <a:gd name="T74" fmla="*/ 156 w 495"/>
                <a:gd name="T75" fmla="*/ 370 h 563"/>
                <a:gd name="T76" fmla="*/ 159 w 495"/>
                <a:gd name="T77" fmla="*/ 368 h 563"/>
                <a:gd name="T78" fmla="*/ 159 w 495"/>
                <a:gd name="T79" fmla="*/ 327 h 563"/>
                <a:gd name="T80" fmla="*/ 140 w 495"/>
                <a:gd name="T81" fmla="*/ 288 h 563"/>
                <a:gd name="T82" fmla="*/ 131 w 495"/>
                <a:gd name="T83" fmla="*/ 268 h 563"/>
                <a:gd name="T84" fmla="*/ 122 w 495"/>
                <a:gd name="T85" fmla="*/ 256 h 563"/>
                <a:gd name="T86" fmla="*/ 111 w 495"/>
                <a:gd name="T87" fmla="*/ 228 h 563"/>
                <a:gd name="T88" fmla="*/ 106 w 495"/>
                <a:gd name="T89" fmla="*/ 199 h 563"/>
                <a:gd name="T90" fmla="*/ 110 w 495"/>
                <a:gd name="T91" fmla="*/ 184 h 563"/>
                <a:gd name="T92" fmla="*/ 118 w 495"/>
                <a:gd name="T93" fmla="*/ 179 h 563"/>
                <a:gd name="T94" fmla="*/ 118 w 495"/>
                <a:gd name="T95" fmla="*/ 162 h 563"/>
                <a:gd name="T96" fmla="*/ 115 w 495"/>
                <a:gd name="T97" fmla="*/ 123 h 563"/>
                <a:gd name="T98" fmla="*/ 126 w 495"/>
                <a:gd name="T99" fmla="*/ 82 h 563"/>
                <a:gd name="T100" fmla="*/ 151 w 495"/>
                <a:gd name="T101" fmla="*/ 46 h 563"/>
                <a:gd name="T102" fmla="*/ 182 w 495"/>
                <a:gd name="T103" fmla="*/ 21 h 563"/>
                <a:gd name="T104" fmla="*/ 213 w 495"/>
                <a:gd name="T105" fmla="*/ 5 h 563"/>
                <a:gd name="T106" fmla="*/ 239 w 495"/>
                <a:gd name="T107"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3">
                  <a:moveTo>
                    <a:pt x="260" y="0"/>
                  </a:moveTo>
                  <a:lnTo>
                    <a:pt x="278" y="3"/>
                  </a:lnTo>
                  <a:lnTo>
                    <a:pt x="294" y="8"/>
                  </a:lnTo>
                  <a:lnTo>
                    <a:pt x="308" y="14"/>
                  </a:lnTo>
                  <a:lnTo>
                    <a:pt x="321" y="23"/>
                  </a:lnTo>
                  <a:lnTo>
                    <a:pt x="330" y="31"/>
                  </a:lnTo>
                  <a:lnTo>
                    <a:pt x="336" y="38"/>
                  </a:lnTo>
                  <a:lnTo>
                    <a:pt x="340" y="43"/>
                  </a:lnTo>
                  <a:lnTo>
                    <a:pt x="341" y="45"/>
                  </a:lnTo>
                  <a:lnTo>
                    <a:pt x="342" y="45"/>
                  </a:lnTo>
                  <a:lnTo>
                    <a:pt x="345" y="46"/>
                  </a:lnTo>
                  <a:lnTo>
                    <a:pt x="350" y="47"/>
                  </a:lnTo>
                  <a:lnTo>
                    <a:pt x="355" y="50"/>
                  </a:lnTo>
                  <a:lnTo>
                    <a:pt x="361" y="54"/>
                  </a:lnTo>
                  <a:lnTo>
                    <a:pt x="366" y="61"/>
                  </a:lnTo>
                  <a:lnTo>
                    <a:pt x="372" y="69"/>
                  </a:lnTo>
                  <a:lnTo>
                    <a:pt x="376" y="81"/>
                  </a:lnTo>
                  <a:lnTo>
                    <a:pt x="380" y="95"/>
                  </a:lnTo>
                  <a:lnTo>
                    <a:pt x="381" y="114"/>
                  </a:lnTo>
                  <a:lnTo>
                    <a:pt x="381" y="135"/>
                  </a:lnTo>
                  <a:lnTo>
                    <a:pt x="377" y="161"/>
                  </a:lnTo>
                  <a:lnTo>
                    <a:pt x="373" y="178"/>
                  </a:lnTo>
                  <a:lnTo>
                    <a:pt x="377" y="179"/>
                  </a:lnTo>
                  <a:lnTo>
                    <a:pt x="382" y="180"/>
                  </a:lnTo>
                  <a:lnTo>
                    <a:pt x="386" y="184"/>
                  </a:lnTo>
                  <a:lnTo>
                    <a:pt x="388" y="189"/>
                  </a:lnTo>
                  <a:lnTo>
                    <a:pt x="389" y="198"/>
                  </a:lnTo>
                  <a:lnTo>
                    <a:pt x="388" y="212"/>
                  </a:lnTo>
                  <a:lnTo>
                    <a:pt x="384" y="228"/>
                  </a:lnTo>
                  <a:lnTo>
                    <a:pt x="379" y="244"/>
                  </a:lnTo>
                  <a:lnTo>
                    <a:pt x="374" y="256"/>
                  </a:lnTo>
                  <a:lnTo>
                    <a:pt x="369" y="263"/>
                  </a:lnTo>
                  <a:lnTo>
                    <a:pt x="365" y="267"/>
                  </a:lnTo>
                  <a:lnTo>
                    <a:pt x="361" y="269"/>
                  </a:lnTo>
                  <a:lnTo>
                    <a:pt x="356" y="287"/>
                  </a:lnTo>
                  <a:lnTo>
                    <a:pt x="348" y="307"/>
                  </a:lnTo>
                  <a:lnTo>
                    <a:pt x="337" y="326"/>
                  </a:lnTo>
                  <a:lnTo>
                    <a:pt x="337" y="365"/>
                  </a:lnTo>
                  <a:lnTo>
                    <a:pt x="337" y="367"/>
                  </a:lnTo>
                  <a:lnTo>
                    <a:pt x="338" y="368"/>
                  </a:lnTo>
                  <a:lnTo>
                    <a:pt x="339" y="369"/>
                  </a:lnTo>
                  <a:lnTo>
                    <a:pt x="347" y="373"/>
                  </a:lnTo>
                  <a:lnTo>
                    <a:pt x="358" y="379"/>
                  </a:lnTo>
                  <a:lnTo>
                    <a:pt x="373" y="387"/>
                  </a:lnTo>
                  <a:lnTo>
                    <a:pt x="391" y="397"/>
                  </a:lnTo>
                  <a:lnTo>
                    <a:pt x="412" y="409"/>
                  </a:lnTo>
                  <a:lnTo>
                    <a:pt x="434" y="424"/>
                  </a:lnTo>
                  <a:lnTo>
                    <a:pt x="457" y="440"/>
                  </a:lnTo>
                  <a:lnTo>
                    <a:pt x="481" y="457"/>
                  </a:lnTo>
                  <a:lnTo>
                    <a:pt x="485" y="461"/>
                  </a:lnTo>
                  <a:lnTo>
                    <a:pt x="488" y="464"/>
                  </a:lnTo>
                  <a:lnTo>
                    <a:pt x="492" y="468"/>
                  </a:lnTo>
                  <a:lnTo>
                    <a:pt x="495" y="472"/>
                  </a:lnTo>
                  <a:lnTo>
                    <a:pt x="460" y="498"/>
                  </a:lnTo>
                  <a:lnTo>
                    <a:pt x="422" y="521"/>
                  </a:lnTo>
                  <a:lnTo>
                    <a:pt x="381" y="539"/>
                  </a:lnTo>
                  <a:lnTo>
                    <a:pt x="339" y="552"/>
                  </a:lnTo>
                  <a:lnTo>
                    <a:pt x="293" y="560"/>
                  </a:lnTo>
                  <a:lnTo>
                    <a:pt x="247" y="563"/>
                  </a:lnTo>
                  <a:lnTo>
                    <a:pt x="202" y="560"/>
                  </a:lnTo>
                  <a:lnTo>
                    <a:pt x="156" y="552"/>
                  </a:lnTo>
                  <a:lnTo>
                    <a:pt x="114" y="539"/>
                  </a:lnTo>
                  <a:lnTo>
                    <a:pt x="73" y="521"/>
                  </a:lnTo>
                  <a:lnTo>
                    <a:pt x="35" y="498"/>
                  </a:lnTo>
                  <a:lnTo>
                    <a:pt x="0" y="472"/>
                  </a:lnTo>
                  <a:lnTo>
                    <a:pt x="5" y="467"/>
                  </a:lnTo>
                  <a:lnTo>
                    <a:pt x="10" y="462"/>
                  </a:lnTo>
                  <a:lnTo>
                    <a:pt x="15" y="458"/>
                  </a:lnTo>
                  <a:lnTo>
                    <a:pt x="39" y="441"/>
                  </a:lnTo>
                  <a:lnTo>
                    <a:pt x="62" y="425"/>
                  </a:lnTo>
                  <a:lnTo>
                    <a:pt x="84" y="410"/>
                  </a:lnTo>
                  <a:lnTo>
                    <a:pt x="105" y="398"/>
                  </a:lnTo>
                  <a:lnTo>
                    <a:pt x="123" y="388"/>
                  </a:lnTo>
                  <a:lnTo>
                    <a:pt x="138" y="380"/>
                  </a:lnTo>
                  <a:lnTo>
                    <a:pt x="149" y="374"/>
                  </a:lnTo>
                  <a:lnTo>
                    <a:pt x="156" y="370"/>
                  </a:lnTo>
                  <a:lnTo>
                    <a:pt x="158" y="369"/>
                  </a:lnTo>
                  <a:lnTo>
                    <a:pt x="159" y="368"/>
                  </a:lnTo>
                  <a:lnTo>
                    <a:pt x="159" y="366"/>
                  </a:lnTo>
                  <a:lnTo>
                    <a:pt x="159" y="327"/>
                  </a:lnTo>
                  <a:lnTo>
                    <a:pt x="148" y="308"/>
                  </a:lnTo>
                  <a:lnTo>
                    <a:pt x="140" y="288"/>
                  </a:lnTo>
                  <a:lnTo>
                    <a:pt x="135" y="269"/>
                  </a:lnTo>
                  <a:lnTo>
                    <a:pt x="131" y="268"/>
                  </a:lnTo>
                  <a:lnTo>
                    <a:pt x="127" y="264"/>
                  </a:lnTo>
                  <a:lnTo>
                    <a:pt x="122" y="256"/>
                  </a:lnTo>
                  <a:lnTo>
                    <a:pt x="117" y="245"/>
                  </a:lnTo>
                  <a:lnTo>
                    <a:pt x="111" y="228"/>
                  </a:lnTo>
                  <a:lnTo>
                    <a:pt x="108" y="212"/>
                  </a:lnTo>
                  <a:lnTo>
                    <a:pt x="106" y="199"/>
                  </a:lnTo>
                  <a:lnTo>
                    <a:pt x="107" y="190"/>
                  </a:lnTo>
                  <a:lnTo>
                    <a:pt x="110" y="184"/>
                  </a:lnTo>
                  <a:lnTo>
                    <a:pt x="114" y="181"/>
                  </a:lnTo>
                  <a:lnTo>
                    <a:pt x="118" y="179"/>
                  </a:lnTo>
                  <a:lnTo>
                    <a:pt x="123" y="179"/>
                  </a:lnTo>
                  <a:lnTo>
                    <a:pt x="118" y="162"/>
                  </a:lnTo>
                  <a:lnTo>
                    <a:pt x="116" y="142"/>
                  </a:lnTo>
                  <a:lnTo>
                    <a:pt x="115" y="123"/>
                  </a:lnTo>
                  <a:lnTo>
                    <a:pt x="118" y="105"/>
                  </a:lnTo>
                  <a:lnTo>
                    <a:pt x="126" y="82"/>
                  </a:lnTo>
                  <a:lnTo>
                    <a:pt x="137" y="63"/>
                  </a:lnTo>
                  <a:lnTo>
                    <a:pt x="151" y="46"/>
                  </a:lnTo>
                  <a:lnTo>
                    <a:pt x="166" y="32"/>
                  </a:lnTo>
                  <a:lnTo>
                    <a:pt x="182" y="21"/>
                  </a:lnTo>
                  <a:lnTo>
                    <a:pt x="197" y="12"/>
                  </a:lnTo>
                  <a:lnTo>
                    <a:pt x="213" y="5"/>
                  </a:lnTo>
                  <a:lnTo>
                    <a:pt x="225" y="2"/>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5" name="Freeform 431"/>
            <p:cNvSpPr>
              <a:spLocks/>
            </p:cNvSpPr>
            <p:nvPr/>
          </p:nvSpPr>
          <p:spPr bwMode="auto">
            <a:xfrm>
              <a:off x="2836863" y="2265363"/>
              <a:ext cx="46037" cy="52388"/>
            </a:xfrm>
            <a:custGeom>
              <a:avLst/>
              <a:gdLst>
                <a:gd name="T0" fmla="*/ 279 w 496"/>
                <a:gd name="T1" fmla="*/ 2 h 562"/>
                <a:gd name="T2" fmla="*/ 308 w 496"/>
                <a:gd name="T3" fmla="*/ 14 h 562"/>
                <a:gd name="T4" fmla="*/ 330 w 496"/>
                <a:gd name="T5" fmla="*/ 31 h 562"/>
                <a:gd name="T6" fmla="*/ 341 w 496"/>
                <a:gd name="T7" fmla="*/ 43 h 562"/>
                <a:gd name="T8" fmla="*/ 343 w 496"/>
                <a:gd name="T9" fmla="*/ 45 h 562"/>
                <a:gd name="T10" fmla="*/ 350 w 496"/>
                <a:gd name="T11" fmla="*/ 47 h 562"/>
                <a:gd name="T12" fmla="*/ 361 w 496"/>
                <a:gd name="T13" fmla="*/ 54 h 562"/>
                <a:gd name="T14" fmla="*/ 373 w 496"/>
                <a:gd name="T15" fmla="*/ 69 h 562"/>
                <a:gd name="T16" fmla="*/ 381 w 496"/>
                <a:gd name="T17" fmla="*/ 96 h 562"/>
                <a:gd name="T18" fmla="*/ 382 w 496"/>
                <a:gd name="T19" fmla="*/ 135 h 562"/>
                <a:gd name="T20" fmla="*/ 374 w 496"/>
                <a:gd name="T21" fmla="*/ 178 h 562"/>
                <a:gd name="T22" fmla="*/ 383 w 496"/>
                <a:gd name="T23" fmla="*/ 180 h 562"/>
                <a:gd name="T24" fmla="*/ 389 w 496"/>
                <a:gd name="T25" fmla="*/ 189 h 562"/>
                <a:gd name="T26" fmla="*/ 389 w 496"/>
                <a:gd name="T27" fmla="*/ 211 h 562"/>
                <a:gd name="T28" fmla="*/ 380 w 496"/>
                <a:gd name="T29" fmla="*/ 244 h 562"/>
                <a:gd name="T30" fmla="*/ 370 w 496"/>
                <a:gd name="T31" fmla="*/ 263 h 562"/>
                <a:gd name="T32" fmla="*/ 362 w 496"/>
                <a:gd name="T33" fmla="*/ 268 h 562"/>
                <a:gd name="T34" fmla="*/ 349 w 496"/>
                <a:gd name="T35" fmla="*/ 307 h 562"/>
                <a:gd name="T36" fmla="*/ 336 w 496"/>
                <a:gd name="T37" fmla="*/ 365 h 562"/>
                <a:gd name="T38" fmla="*/ 339 w 496"/>
                <a:gd name="T39" fmla="*/ 368 h 562"/>
                <a:gd name="T40" fmla="*/ 348 w 496"/>
                <a:gd name="T41" fmla="*/ 373 h 562"/>
                <a:gd name="T42" fmla="*/ 374 w 496"/>
                <a:gd name="T43" fmla="*/ 387 h 562"/>
                <a:gd name="T44" fmla="*/ 412 w 496"/>
                <a:gd name="T45" fmla="*/ 410 h 562"/>
                <a:gd name="T46" fmla="*/ 458 w 496"/>
                <a:gd name="T47" fmla="*/ 440 h 562"/>
                <a:gd name="T48" fmla="*/ 487 w 496"/>
                <a:gd name="T49" fmla="*/ 461 h 562"/>
                <a:gd name="T50" fmla="*/ 496 w 496"/>
                <a:gd name="T51" fmla="*/ 472 h 562"/>
                <a:gd name="T52" fmla="*/ 422 w 496"/>
                <a:gd name="T53" fmla="*/ 521 h 562"/>
                <a:gd name="T54" fmla="*/ 340 w 496"/>
                <a:gd name="T55" fmla="*/ 552 h 562"/>
                <a:gd name="T56" fmla="*/ 248 w 496"/>
                <a:gd name="T57" fmla="*/ 562 h 562"/>
                <a:gd name="T58" fmla="*/ 157 w 496"/>
                <a:gd name="T59" fmla="*/ 552 h 562"/>
                <a:gd name="T60" fmla="*/ 74 w 496"/>
                <a:gd name="T61" fmla="*/ 521 h 562"/>
                <a:gd name="T62" fmla="*/ 0 w 496"/>
                <a:gd name="T63" fmla="*/ 472 h 562"/>
                <a:gd name="T64" fmla="*/ 10 w 496"/>
                <a:gd name="T65" fmla="*/ 462 h 562"/>
                <a:gd name="T66" fmla="*/ 40 w 496"/>
                <a:gd name="T67" fmla="*/ 441 h 562"/>
                <a:gd name="T68" fmla="*/ 85 w 496"/>
                <a:gd name="T69" fmla="*/ 411 h 562"/>
                <a:gd name="T70" fmla="*/ 123 w 496"/>
                <a:gd name="T71" fmla="*/ 387 h 562"/>
                <a:gd name="T72" fmla="*/ 150 w 496"/>
                <a:gd name="T73" fmla="*/ 373 h 562"/>
                <a:gd name="T74" fmla="*/ 159 w 496"/>
                <a:gd name="T75" fmla="*/ 369 h 562"/>
                <a:gd name="T76" fmla="*/ 160 w 496"/>
                <a:gd name="T77" fmla="*/ 366 h 562"/>
                <a:gd name="T78" fmla="*/ 149 w 496"/>
                <a:gd name="T79" fmla="*/ 308 h 562"/>
                <a:gd name="T80" fmla="*/ 136 w 496"/>
                <a:gd name="T81" fmla="*/ 269 h 562"/>
                <a:gd name="T82" fmla="*/ 126 w 496"/>
                <a:gd name="T83" fmla="*/ 264 h 562"/>
                <a:gd name="T84" fmla="*/ 117 w 496"/>
                <a:gd name="T85" fmla="*/ 244 h 562"/>
                <a:gd name="T86" fmla="*/ 107 w 496"/>
                <a:gd name="T87" fmla="*/ 212 h 562"/>
                <a:gd name="T88" fmla="*/ 107 w 496"/>
                <a:gd name="T89" fmla="*/ 190 h 562"/>
                <a:gd name="T90" fmla="*/ 114 w 496"/>
                <a:gd name="T91" fmla="*/ 180 h 562"/>
                <a:gd name="T92" fmla="*/ 123 w 496"/>
                <a:gd name="T93" fmla="*/ 179 h 562"/>
                <a:gd name="T94" fmla="*/ 118 w 496"/>
                <a:gd name="T95" fmla="*/ 161 h 562"/>
                <a:gd name="T96" fmla="*/ 115 w 496"/>
                <a:gd name="T97" fmla="*/ 123 h 562"/>
                <a:gd name="T98" fmla="*/ 126 w 496"/>
                <a:gd name="T99" fmla="*/ 82 h 562"/>
                <a:gd name="T100" fmla="*/ 152 w 496"/>
                <a:gd name="T101" fmla="*/ 46 h 562"/>
                <a:gd name="T102" fmla="*/ 183 w 496"/>
                <a:gd name="T103" fmla="*/ 21 h 562"/>
                <a:gd name="T104" fmla="*/ 212 w 496"/>
                <a:gd name="T105" fmla="*/ 5 h 562"/>
                <a:gd name="T106" fmla="*/ 240 w 496"/>
                <a:gd name="T10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6" h="562">
                  <a:moveTo>
                    <a:pt x="261" y="0"/>
                  </a:moveTo>
                  <a:lnTo>
                    <a:pt x="279" y="2"/>
                  </a:lnTo>
                  <a:lnTo>
                    <a:pt x="295" y="7"/>
                  </a:lnTo>
                  <a:lnTo>
                    <a:pt x="308" y="14"/>
                  </a:lnTo>
                  <a:lnTo>
                    <a:pt x="321" y="22"/>
                  </a:lnTo>
                  <a:lnTo>
                    <a:pt x="330" y="31"/>
                  </a:lnTo>
                  <a:lnTo>
                    <a:pt x="336" y="38"/>
                  </a:lnTo>
                  <a:lnTo>
                    <a:pt x="341" y="43"/>
                  </a:lnTo>
                  <a:lnTo>
                    <a:pt x="342" y="45"/>
                  </a:lnTo>
                  <a:lnTo>
                    <a:pt x="343" y="45"/>
                  </a:lnTo>
                  <a:lnTo>
                    <a:pt x="346" y="46"/>
                  </a:lnTo>
                  <a:lnTo>
                    <a:pt x="350" y="47"/>
                  </a:lnTo>
                  <a:lnTo>
                    <a:pt x="356" y="50"/>
                  </a:lnTo>
                  <a:lnTo>
                    <a:pt x="361" y="54"/>
                  </a:lnTo>
                  <a:lnTo>
                    <a:pt x="367" y="60"/>
                  </a:lnTo>
                  <a:lnTo>
                    <a:pt x="373" y="69"/>
                  </a:lnTo>
                  <a:lnTo>
                    <a:pt x="377" y="80"/>
                  </a:lnTo>
                  <a:lnTo>
                    <a:pt x="381" y="96"/>
                  </a:lnTo>
                  <a:lnTo>
                    <a:pt x="382" y="113"/>
                  </a:lnTo>
                  <a:lnTo>
                    <a:pt x="382" y="135"/>
                  </a:lnTo>
                  <a:lnTo>
                    <a:pt x="378" y="161"/>
                  </a:lnTo>
                  <a:lnTo>
                    <a:pt x="374" y="178"/>
                  </a:lnTo>
                  <a:lnTo>
                    <a:pt x="378" y="178"/>
                  </a:lnTo>
                  <a:lnTo>
                    <a:pt x="383" y="180"/>
                  </a:lnTo>
                  <a:lnTo>
                    <a:pt x="386" y="183"/>
                  </a:lnTo>
                  <a:lnTo>
                    <a:pt x="389" y="189"/>
                  </a:lnTo>
                  <a:lnTo>
                    <a:pt x="390" y="199"/>
                  </a:lnTo>
                  <a:lnTo>
                    <a:pt x="389" y="211"/>
                  </a:lnTo>
                  <a:lnTo>
                    <a:pt x="385" y="228"/>
                  </a:lnTo>
                  <a:lnTo>
                    <a:pt x="380" y="244"/>
                  </a:lnTo>
                  <a:lnTo>
                    <a:pt x="375" y="255"/>
                  </a:lnTo>
                  <a:lnTo>
                    <a:pt x="370" y="263"/>
                  </a:lnTo>
                  <a:lnTo>
                    <a:pt x="365" y="267"/>
                  </a:lnTo>
                  <a:lnTo>
                    <a:pt x="362" y="268"/>
                  </a:lnTo>
                  <a:lnTo>
                    <a:pt x="357" y="287"/>
                  </a:lnTo>
                  <a:lnTo>
                    <a:pt x="349" y="307"/>
                  </a:lnTo>
                  <a:lnTo>
                    <a:pt x="336" y="326"/>
                  </a:lnTo>
                  <a:lnTo>
                    <a:pt x="336" y="365"/>
                  </a:lnTo>
                  <a:lnTo>
                    <a:pt x="337" y="366"/>
                  </a:lnTo>
                  <a:lnTo>
                    <a:pt x="339" y="368"/>
                  </a:lnTo>
                  <a:lnTo>
                    <a:pt x="340" y="369"/>
                  </a:lnTo>
                  <a:lnTo>
                    <a:pt x="348" y="373"/>
                  </a:lnTo>
                  <a:lnTo>
                    <a:pt x="359" y="378"/>
                  </a:lnTo>
                  <a:lnTo>
                    <a:pt x="374" y="387"/>
                  </a:lnTo>
                  <a:lnTo>
                    <a:pt x="392" y="397"/>
                  </a:lnTo>
                  <a:lnTo>
                    <a:pt x="412" y="410"/>
                  </a:lnTo>
                  <a:lnTo>
                    <a:pt x="434" y="424"/>
                  </a:lnTo>
                  <a:lnTo>
                    <a:pt x="458" y="440"/>
                  </a:lnTo>
                  <a:lnTo>
                    <a:pt x="481" y="457"/>
                  </a:lnTo>
                  <a:lnTo>
                    <a:pt x="487" y="461"/>
                  </a:lnTo>
                  <a:lnTo>
                    <a:pt x="491" y="466"/>
                  </a:lnTo>
                  <a:lnTo>
                    <a:pt x="496" y="472"/>
                  </a:lnTo>
                  <a:lnTo>
                    <a:pt x="461" y="498"/>
                  </a:lnTo>
                  <a:lnTo>
                    <a:pt x="422" y="521"/>
                  </a:lnTo>
                  <a:lnTo>
                    <a:pt x="382" y="539"/>
                  </a:lnTo>
                  <a:lnTo>
                    <a:pt x="340" y="552"/>
                  </a:lnTo>
                  <a:lnTo>
                    <a:pt x="294" y="560"/>
                  </a:lnTo>
                  <a:lnTo>
                    <a:pt x="248" y="562"/>
                  </a:lnTo>
                  <a:lnTo>
                    <a:pt x="201" y="560"/>
                  </a:lnTo>
                  <a:lnTo>
                    <a:pt x="157" y="552"/>
                  </a:lnTo>
                  <a:lnTo>
                    <a:pt x="114" y="539"/>
                  </a:lnTo>
                  <a:lnTo>
                    <a:pt x="74" y="521"/>
                  </a:lnTo>
                  <a:lnTo>
                    <a:pt x="36" y="498"/>
                  </a:lnTo>
                  <a:lnTo>
                    <a:pt x="0" y="472"/>
                  </a:lnTo>
                  <a:lnTo>
                    <a:pt x="5" y="467"/>
                  </a:lnTo>
                  <a:lnTo>
                    <a:pt x="10" y="462"/>
                  </a:lnTo>
                  <a:lnTo>
                    <a:pt x="15" y="458"/>
                  </a:lnTo>
                  <a:lnTo>
                    <a:pt x="40" y="441"/>
                  </a:lnTo>
                  <a:lnTo>
                    <a:pt x="63" y="425"/>
                  </a:lnTo>
                  <a:lnTo>
                    <a:pt x="85" y="411"/>
                  </a:lnTo>
                  <a:lnTo>
                    <a:pt x="105" y="398"/>
                  </a:lnTo>
                  <a:lnTo>
                    <a:pt x="123" y="387"/>
                  </a:lnTo>
                  <a:lnTo>
                    <a:pt x="139" y="379"/>
                  </a:lnTo>
                  <a:lnTo>
                    <a:pt x="150" y="373"/>
                  </a:lnTo>
                  <a:lnTo>
                    <a:pt x="157" y="370"/>
                  </a:lnTo>
                  <a:lnTo>
                    <a:pt x="159" y="369"/>
                  </a:lnTo>
                  <a:lnTo>
                    <a:pt x="160" y="367"/>
                  </a:lnTo>
                  <a:lnTo>
                    <a:pt x="160" y="366"/>
                  </a:lnTo>
                  <a:lnTo>
                    <a:pt x="160" y="327"/>
                  </a:lnTo>
                  <a:lnTo>
                    <a:pt x="149" y="308"/>
                  </a:lnTo>
                  <a:lnTo>
                    <a:pt x="140" y="288"/>
                  </a:lnTo>
                  <a:lnTo>
                    <a:pt x="136" y="269"/>
                  </a:lnTo>
                  <a:lnTo>
                    <a:pt x="132" y="268"/>
                  </a:lnTo>
                  <a:lnTo>
                    <a:pt x="126" y="264"/>
                  </a:lnTo>
                  <a:lnTo>
                    <a:pt x="122" y="256"/>
                  </a:lnTo>
                  <a:lnTo>
                    <a:pt x="117" y="244"/>
                  </a:lnTo>
                  <a:lnTo>
                    <a:pt x="111" y="228"/>
                  </a:lnTo>
                  <a:lnTo>
                    <a:pt x="107" y="212"/>
                  </a:lnTo>
                  <a:lnTo>
                    <a:pt x="106" y="200"/>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2"/>
                  </a:lnTo>
                  <a:lnTo>
                    <a:pt x="138" y="62"/>
                  </a:lnTo>
                  <a:lnTo>
                    <a:pt x="152" y="46"/>
                  </a:lnTo>
                  <a:lnTo>
                    <a:pt x="167" y="32"/>
                  </a:lnTo>
                  <a:lnTo>
                    <a:pt x="183" y="21"/>
                  </a:lnTo>
                  <a:lnTo>
                    <a:pt x="197" y="12"/>
                  </a:lnTo>
                  <a:lnTo>
                    <a:pt x="212" y="5"/>
                  </a:lnTo>
                  <a:lnTo>
                    <a:pt x="225" y="1"/>
                  </a:lnTo>
                  <a:lnTo>
                    <a:pt x="240" y="0"/>
                  </a:lnTo>
                  <a:lnTo>
                    <a:pt x="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6" name="Freeform 432"/>
            <p:cNvSpPr>
              <a:spLocks/>
            </p:cNvSpPr>
            <p:nvPr/>
          </p:nvSpPr>
          <p:spPr bwMode="auto">
            <a:xfrm>
              <a:off x="2836863" y="2165351"/>
              <a:ext cx="46037" cy="52388"/>
            </a:xfrm>
            <a:custGeom>
              <a:avLst/>
              <a:gdLst>
                <a:gd name="T0" fmla="*/ 280 w 497"/>
                <a:gd name="T1" fmla="*/ 2 h 563"/>
                <a:gd name="T2" fmla="*/ 308 w 497"/>
                <a:gd name="T3" fmla="*/ 15 h 563"/>
                <a:gd name="T4" fmla="*/ 330 w 497"/>
                <a:gd name="T5" fmla="*/ 32 h 563"/>
                <a:gd name="T6" fmla="*/ 341 w 497"/>
                <a:gd name="T7" fmla="*/ 44 h 563"/>
                <a:gd name="T8" fmla="*/ 343 w 497"/>
                <a:gd name="T9" fmla="*/ 46 h 563"/>
                <a:gd name="T10" fmla="*/ 351 w 497"/>
                <a:gd name="T11" fmla="*/ 48 h 563"/>
                <a:gd name="T12" fmla="*/ 362 w 497"/>
                <a:gd name="T13" fmla="*/ 55 h 563"/>
                <a:gd name="T14" fmla="*/ 373 w 497"/>
                <a:gd name="T15" fmla="*/ 70 h 563"/>
                <a:gd name="T16" fmla="*/ 381 w 497"/>
                <a:gd name="T17" fmla="*/ 96 h 563"/>
                <a:gd name="T18" fmla="*/ 382 w 497"/>
                <a:gd name="T19" fmla="*/ 136 h 563"/>
                <a:gd name="T20" fmla="*/ 374 w 497"/>
                <a:gd name="T21" fmla="*/ 179 h 563"/>
                <a:gd name="T22" fmla="*/ 383 w 497"/>
                <a:gd name="T23" fmla="*/ 181 h 563"/>
                <a:gd name="T24" fmla="*/ 389 w 497"/>
                <a:gd name="T25" fmla="*/ 190 h 563"/>
                <a:gd name="T26" fmla="*/ 389 w 497"/>
                <a:gd name="T27" fmla="*/ 211 h 563"/>
                <a:gd name="T28" fmla="*/ 380 w 497"/>
                <a:gd name="T29" fmla="*/ 245 h 563"/>
                <a:gd name="T30" fmla="*/ 370 w 497"/>
                <a:gd name="T31" fmla="*/ 264 h 563"/>
                <a:gd name="T32" fmla="*/ 362 w 497"/>
                <a:gd name="T33" fmla="*/ 269 h 563"/>
                <a:gd name="T34" fmla="*/ 349 w 497"/>
                <a:gd name="T35" fmla="*/ 307 h 563"/>
                <a:gd name="T36" fmla="*/ 337 w 497"/>
                <a:gd name="T37" fmla="*/ 366 h 563"/>
                <a:gd name="T38" fmla="*/ 338 w 497"/>
                <a:gd name="T39" fmla="*/ 369 h 563"/>
                <a:gd name="T40" fmla="*/ 348 w 497"/>
                <a:gd name="T41" fmla="*/ 374 h 563"/>
                <a:gd name="T42" fmla="*/ 374 w 497"/>
                <a:gd name="T43" fmla="*/ 388 h 563"/>
                <a:gd name="T44" fmla="*/ 412 w 497"/>
                <a:gd name="T45" fmla="*/ 410 h 563"/>
                <a:gd name="T46" fmla="*/ 458 w 497"/>
                <a:gd name="T47" fmla="*/ 441 h 563"/>
                <a:gd name="T48" fmla="*/ 487 w 497"/>
                <a:gd name="T49" fmla="*/ 462 h 563"/>
                <a:gd name="T50" fmla="*/ 497 w 497"/>
                <a:gd name="T51" fmla="*/ 472 h 563"/>
                <a:gd name="T52" fmla="*/ 423 w 497"/>
                <a:gd name="T53" fmla="*/ 520 h 563"/>
                <a:gd name="T54" fmla="*/ 340 w 497"/>
                <a:gd name="T55" fmla="*/ 552 h 563"/>
                <a:gd name="T56" fmla="*/ 249 w 497"/>
                <a:gd name="T57" fmla="*/ 563 h 563"/>
                <a:gd name="T58" fmla="*/ 157 w 497"/>
                <a:gd name="T59" fmla="*/ 553 h 563"/>
                <a:gd name="T60" fmla="*/ 74 w 497"/>
                <a:gd name="T61" fmla="*/ 521 h 563"/>
                <a:gd name="T62" fmla="*/ 0 w 497"/>
                <a:gd name="T63" fmla="*/ 473 h 563"/>
                <a:gd name="T64" fmla="*/ 15 w 497"/>
                <a:gd name="T65" fmla="*/ 459 h 563"/>
                <a:gd name="T66" fmla="*/ 63 w 497"/>
                <a:gd name="T67" fmla="*/ 425 h 563"/>
                <a:gd name="T68" fmla="*/ 105 w 497"/>
                <a:gd name="T69" fmla="*/ 399 h 563"/>
                <a:gd name="T70" fmla="*/ 139 w 497"/>
                <a:gd name="T71" fmla="*/ 380 h 563"/>
                <a:gd name="T72" fmla="*/ 158 w 497"/>
                <a:gd name="T73" fmla="*/ 371 h 563"/>
                <a:gd name="T74" fmla="*/ 160 w 497"/>
                <a:gd name="T75" fmla="*/ 368 h 563"/>
                <a:gd name="T76" fmla="*/ 160 w 497"/>
                <a:gd name="T77" fmla="*/ 328 h 563"/>
                <a:gd name="T78" fmla="*/ 141 w 497"/>
                <a:gd name="T79" fmla="*/ 289 h 563"/>
                <a:gd name="T80" fmla="*/ 132 w 497"/>
                <a:gd name="T81" fmla="*/ 269 h 563"/>
                <a:gd name="T82" fmla="*/ 122 w 497"/>
                <a:gd name="T83" fmla="*/ 257 h 563"/>
                <a:gd name="T84" fmla="*/ 112 w 497"/>
                <a:gd name="T85" fmla="*/ 229 h 563"/>
                <a:gd name="T86" fmla="*/ 106 w 497"/>
                <a:gd name="T87" fmla="*/ 200 h 563"/>
                <a:gd name="T88" fmla="*/ 110 w 497"/>
                <a:gd name="T89" fmla="*/ 185 h 563"/>
                <a:gd name="T90" fmla="*/ 118 w 497"/>
                <a:gd name="T91" fmla="*/ 180 h 563"/>
                <a:gd name="T92" fmla="*/ 120 w 497"/>
                <a:gd name="T93" fmla="*/ 171 h 563"/>
                <a:gd name="T94" fmla="*/ 116 w 497"/>
                <a:gd name="T95" fmla="*/ 143 h 563"/>
                <a:gd name="T96" fmla="*/ 118 w 497"/>
                <a:gd name="T97" fmla="*/ 105 h 563"/>
                <a:gd name="T98" fmla="*/ 138 w 497"/>
                <a:gd name="T99" fmla="*/ 63 h 563"/>
                <a:gd name="T100" fmla="*/ 167 w 497"/>
                <a:gd name="T101" fmla="*/ 33 h 563"/>
                <a:gd name="T102" fmla="*/ 197 w 497"/>
                <a:gd name="T103" fmla="*/ 13 h 563"/>
                <a:gd name="T104" fmla="*/ 226 w 497"/>
                <a:gd name="T105" fmla="*/ 1 h 563"/>
                <a:gd name="T106" fmla="*/ 261 w 497"/>
                <a:gd name="T107"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7" h="563">
                  <a:moveTo>
                    <a:pt x="261" y="0"/>
                  </a:moveTo>
                  <a:lnTo>
                    <a:pt x="280" y="2"/>
                  </a:lnTo>
                  <a:lnTo>
                    <a:pt x="295" y="7"/>
                  </a:lnTo>
                  <a:lnTo>
                    <a:pt x="308" y="15"/>
                  </a:lnTo>
                  <a:lnTo>
                    <a:pt x="321" y="23"/>
                  </a:lnTo>
                  <a:lnTo>
                    <a:pt x="330" y="32"/>
                  </a:lnTo>
                  <a:lnTo>
                    <a:pt x="337" y="39"/>
                  </a:lnTo>
                  <a:lnTo>
                    <a:pt x="341" y="44"/>
                  </a:lnTo>
                  <a:lnTo>
                    <a:pt x="342" y="46"/>
                  </a:lnTo>
                  <a:lnTo>
                    <a:pt x="343" y="46"/>
                  </a:lnTo>
                  <a:lnTo>
                    <a:pt x="346" y="47"/>
                  </a:lnTo>
                  <a:lnTo>
                    <a:pt x="351" y="48"/>
                  </a:lnTo>
                  <a:lnTo>
                    <a:pt x="356" y="51"/>
                  </a:lnTo>
                  <a:lnTo>
                    <a:pt x="362" y="55"/>
                  </a:lnTo>
                  <a:lnTo>
                    <a:pt x="368" y="61"/>
                  </a:lnTo>
                  <a:lnTo>
                    <a:pt x="373" y="70"/>
                  </a:lnTo>
                  <a:lnTo>
                    <a:pt x="378" y="81"/>
                  </a:lnTo>
                  <a:lnTo>
                    <a:pt x="381" y="96"/>
                  </a:lnTo>
                  <a:lnTo>
                    <a:pt x="382" y="113"/>
                  </a:lnTo>
                  <a:lnTo>
                    <a:pt x="382" y="136"/>
                  </a:lnTo>
                  <a:lnTo>
                    <a:pt x="379" y="162"/>
                  </a:lnTo>
                  <a:lnTo>
                    <a:pt x="374" y="179"/>
                  </a:lnTo>
                  <a:lnTo>
                    <a:pt x="379" y="179"/>
                  </a:lnTo>
                  <a:lnTo>
                    <a:pt x="383" y="181"/>
                  </a:lnTo>
                  <a:lnTo>
                    <a:pt x="387" y="184"/>
                  </a:lnTo>
                  <a:lnTo>
                    <a:pt x="389" y="190"/>
                  </a:lnTo>
                  <a:lnTo>
                    <a:pt x="390" y="199"/>
                  </a:lnTo>
                  <a:lnTo>
                    <a:pt x="389" y="211"/>
                  </a:lnTo>
                  <a:lnTo>
                    <a:pt x="385" y="228"/>
                  </a:lnTo>
                  <a:lnTo>
                    <a:pt x="380" y="245"/>
                  </a:lnTo>
                  <a:lnTo>
                    <a:pt x="375" y="256"/>
                  </a:lnTo>
                  <a:lnTo>
                    <a:pt x="370" y="264"/>
                  </a:lnTo>
                  <a:lnTo>
                    <a:pt x="366" y="268"/>
                  </a:lnTo>
                  <a:lnTo>
                    <a:pt x="362" y="269"/>
                  </a:lnTo>
                  <a:lnTo>
                    <a:pt x="357" y="288"/>
                  </a:lnTo>
                  <a:lnTo>
                    <a:pt x="349" y="307"/>
                  </a:lnTo>
                  <a:lnTo>
                    <a:pt x="337" y="327"/>
                  </a:lnTo>
                  <a:lnTo>
                    <a:pt x="337" y="366"/>
                  </a:lnTo>
                  <a:lnTo>
                    <a:pt x="337" y="367"/>
                  </a:lnTo>
                  <a:lnTo>
                    <a:pt x="338" y="369"/>
                  </a:lnTo>
                  <a:lnTo>
                    <a:pt x="340" y="370"/>
                  </a:lnTo>
                  <a:lnTo>
                    <a:pt x="348" y="374"/>
                  </a:lnTo>
                  <a:lnTo>
                    <a:pt x="359" y="379"/>
                  </a:lnTo>
                  <a:lnTo>
                    <a:pt x="374" y="388"/>
                  </a:lnTo>
                  <a:lnTo>
                    <a:pt x="392" y="398"/>
                  </a:lnTo>
                  <a:lnTo>
                    <a:pt x="412" y="410"/>
                  </a:lnTo>
                  <a:lnTo>
                    <a:pt x="434" y="424"/>
                  </a:lnTo>
                  <a:lnTo>
                    <a:pt x="458" y="441"/>
                  </a:lnTo>
                  <a:lnTo>
                    <a:pt x="482" y="458"/>
                  </a:lnTo>
                  <a:lnTo>
                    <a:pt x="487" y="462"/>
                  </a:lnTo>
                  <a:lnTo>
                    <a:pt x="492" y="467"/>
                  </a:lnTo>
                  <a:lnTo>
                    <a:pt x="497" y="472"/>
                  </a:lnTo>
                  <a:lnTo>
                    <a:pt x="462" y="498"/>
                  </a:lnTo>
                  <a:lnTo>
                    <a:pt x="423" y="520"/>
                  </a:lnTo>
                  <a:lnTo>
                    <a:pt x="383" y="539"/>
                  </a:lnTo>
                  <a:lnTo>
                    <a:pt x="340" y="552"/>
                  </a:lnTo>
                  <a:lnTo>
                    <a:pt x="295" y="561"/>
                  </a:lnTo>
                  <a:lnTo>
                    <a:pt x="249" y="563"/>
                  </a:lnTo>
                  <a:lnTo>
                    <a:pt x="202" y="561"/>
                  </a:lnTo>
                  <a:lnTo>
                    <a:pt x="157" y="553"/>
                  </a:lnTo>
                  <a:lnTo>
                    <a:pt x="114" y="540"/>
                  </a:lnTo>
                  <a:lnTo>
                    <a:pt x="74" y="521"/>
                  </a:lnTo>
                  <a:lnTo>
                    <a:pt x="36" y="499"/>
                  </a:lnTo>
                  <a:lnTo>
                    <a:pt x="0" y="473"/>
                  </a:lnTo>
                  <a:lnTo>
                    <a:pt x="8" y="465"/>
                  </a:lnTo>
                  <a:lnTo>
                    <a:pt x="15" y="459"/>
                  </a:lnTo>
                  <a:lnTo>
                    <a:pt x="40" y="442"/>
                  </a:lnTo>
                  <a:lnTo>
                    <a:pt x="63" y="425"/>
                  </a:lnTo>
                  <a:lnTo>
                    <a:pt x="85" y="411"/>
                  </a:lnTo>
                  <a:lnTo>
                    <a:pt x="105" y="399"/>
                  </a:lnTo>
                  <a:lnTo>
                    <a:pt x="123" y="388"/>
                  </a:lnTo>
                  <a:lnTo>
                    <a:pt x="139" y="380"/>
                  </a:lnTo>
                  <a:lnTo>
                    <a:pt x="150" y="374"/>
                  </a:lnTo>
                  <a:lnTo>
                    <a:pt x="158" y="371"/>
                  </a:lnTo>
                  <a:lnTo>
                    <a:pt x="159" y="370"/>
                  </a:lnTo>
                  <a:lnTo>
                    <a:pt x="160" y="368"/>
                  </a:lnTo>
                  <a:lnTo>
                    <a:pt x="160" y="367"/>
                  </a:lnTo>
                  <a:lnTo>
                    <a:pt x="160" y="328"/>
                  </a:lnTo>
                  <a:lnTo>
                    <a:pt x="149" y="308"/>
                  </a:lnTo>
                  <a:lnTo>
                    <a:pt x="141" y="289"/>
                  </a:lnTo>
                  <a:lnTo>
                    <a:pt x="136" y="270"/>
                  </a:lnTo>
                  <a:lnTo>
                    <a:pt x="132" y="269"/>
                  </a:lnTo>
                  <a:lnTo>
                    <a:pt x="127" y="265"/>
                  </a:lnTo>
                  <a:lnTo>
                    <a:pt x="122" y="257"/>
                  </a:lnTo>
                  <a:lnTo>
                    <a:pt x="117" y="245"/>
                  </a:lnTo>
                  <a:lnTo>
                    <a:pt x="112" y="229"/>
                  </a:lnTo>
                  <a:lnTo>
                    <a:pt x="108" y="212"/>
                  </a:lnTo>
                  <a:lnTo>
                    <a:pt x="106" y="200"/>
                  </a:lnTo>
                  <a:lnTo>
                    <a:pt x="107" y="191"/>
                  </a:lnTo>
                  <a:lnTo>
                    <a:pt x="110" y="185"/>
                  </a:lnTo>
                  <a:lnTo>
                    <a:pt x="114" y="181"/>
                  </a:lnTo>
                  <a:lnTo>
                    <a:pt x="118" y="180"/>
                  </a:lnTo>
                  <a:lnTo>
                    <a:pt x="123" y="180"/>
                  </a:lnTo>
                  <a:lnTo>
                    <a:pt x="120" y="171"/>
                  </a:lnTo>
                  <a:lnTo>
                    <a:pt x="118" y="162"/>
                  </a:lnTo>
                  <a:lnTo>
                    <a:pt x="116" y="143"/>
                  </a:lnTo>
                  <a:lnTo>
                    <a:pt x="116" y="124"/>
                  </a:lnTo>
                  <a:lnTo>
                    <a:pt x="118" y="105"/>
                  </a:lnTo>
                  <a:lnTo>
                    <a:pt x="126" y="83"/>
                  </a:lnTo>
                  <a:lnTo>
                    <a:pt x="138" y="63"/>
                  </a:lnTo>
                  <a:lnTo>
                    <a:pt x="152" y="47"/>
                  </a:lnTo>
                  <a:lnTo>
                    <a:pt x="167" y="33"/>
                  </a:lnTo>
                  <a:lnTo>
                    <a:pt x="183" y="22"/>
                  </a:lnTo>
                  <a:lnTo>
                    <a:pt x="197" y="13"/>
                  </a:lnTo>
                  <a:lnTo>
                    <a:pt x="213" y="5"/>
                  </a:lnTo>
                  <a:lnTo>
                    <a:pt x="226" y="1"/>
                  </a:lnTo>
                  <a:lnTo>
                    <a:pt x="241" y="0"/>
                  </a:lnTo>
                  <a:lnTo>
                    <a:pt x="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7" name="Freeform 433"/>
            <p:cNvSpPr>
              <a:spLocks/>
            </p:cNvSpPr>
            <p:nvPr/>
          </p:nvSpPr>
          <p:spPr bwMode="auto">
            <a:xfrm>
              <a:off x="2608263" y="2265363"/>
              <a:ext cx="46037" cy="52388"/>
            </a:xfrm>
            <a:custGeom>
              <a:avLst/>
              <a:gdLst>
                <a:gd name="T0" fmla="*/ 279 w 495"/>
                <a:gd name="T1" fmla="*/ 2 h 562"/>
                <a:gd name="T2" fmla="*/ 308 w 495"/>
                <a:gd name="T3" fmla="*/ 14 h 562"/>
                <a:gd name="T4" fmla="*/ 330 w 495"/>
                <a:gd name="T5" fmla="*/ 31 h 562"/>
                <a:gd name="T6" fmla="*/ 340 w 495"/>
                <a:gd name="T7" fmla="*/ 43 h 562"/>
                <a:gd name="T8" fmla="*/ 342 w 495"/>
                <a:gd name="T9" fmla="*/ 45 h 562"/>
                <a:gd name="T10" fmla="*/ 349 w 495"/>
                <a:gd name="T11" fmla="*/ 47 h 562"/>
                <a:gd name="T12" fmla="*/ 360 w 495"/>
                <a:gd name="T13" fmla="*/ 54 h 562"/>
                <a:gd name="T14" fmla="*/ 373 w 495"/>
                <a:gd name="T15" fmla="*/ 69 h 562"/>
                <a:gd name="T16" fmla="*/ 381 w 495"/>
                <a:gd name="T17" fmla="*/ 96 h 562"/>
                <a:gd name="T18" fmla="*/ 382 w 495"/>
                <a:gd name="T19" fmla="*/ 135 h 562"/>
                <a:gd name="T20" fmla="*/ 374 w 495"/>
                <a:gd name="T21" fmla="*/ 178 h 562"/>
                <a:gd name="T22" fmla="*/ 383 w 495"/>
                <a:gd name="T23" fmla="*/ 180 h 562"/>
                <a:gd name="T24" fmla="*/ 389 w 495"/>
                <a:gd name="T25" fmla="*/ 189 h 562"/>
                <a:gd name="T26" fmla="*/ 389 w 495"/>
                <a:gd name="T27" fmla="*/ 211 h 562"/>
                <a:gd name="T28" fmla="*/ 380 w 495"/>
                <a:gd name="T29" fmla="*/ 244 h 562"/>
                <a:gd name="T30" fmla="*/ 370 w 495"/>
                <a:gd name="T31" fmla="*/ 263 h 562"/>
                <a:gd name="T32" fmla="*/ 360 w 495"/>
                <a:gd name="T33" fmla="*/ 268 h 562"/>
                <a:gd name="T34" fmla="*/ 348 w 495"/>
                <a:gd name="T35" fmla="*/ 307 h 562"/>
                <a:gd name="T36" fmla="*/ 336 w 495"/>
                <a:gd name="T37" fmla="*/ 365 h 562"/>
                <a:gd name="T38" fmla="*/ 338 w 495"/>
                <a:gd name="T39" fmla="*/ 368 h 562"/>
                <a:gd name="T40" fmla="*/ 347 w 495"/>
                <a:gd name="T41" fmla="*/ 373 h 562"/>
                <a:gd name="T42" fmla="*/ 374 w 495"/>
                <a:gd name="T43" fmla="*/ 387 h 562"/>
                <a:gd name="T44" fmla="*/ 412 w 495"/>
                <a:gd name="T45" fmla="*/ 410 h 562"/>
                <a:gd name="T46" fmla="*/ 457 w 495"/>
                <a:gd name="T47" fmla="*/ 440 h 562"/>
                <a:gd name="T48" fmla="*/ 487 w 495"/>
                <a:gd name="T49" fmla="*/ 461 h 562"/>
                <a:gd name="T50" fmla="*/ 495 w 495"/>
                <a:gd name="T51" fmla="*/ 472 h 562"/>
                <a:gd name="T52" fmla="*/ 422 w 495"/>
                <a:gd name="T53" fmla="*/ 521 h 562"/>
                <a:gd name="T54" fmla="*/ 339 w 495"/>
                <a:gd name="T55" fmla="*/ 552 h 562"/>
                <a:gd name="T56" fmla="*/ 247 w 495"/>
                <a:gd name="T57" fmla="*/ 562 h 562"/>
                <a:gd name="T58" fmla="*/ 156 w 495"/>
                <a:gd name="T59" fmla="*/ 552 h 562"/>
                <a:gd name="T60" fmla="*/ 74 w 495"/>
                <a:gd name="T61" fmla="*/ 521 h 562"/>
                <a:gd name="T62" fmla="*/ 0 w 495"/>
                <a:gd name="T63" fmla="*/ 472 h 562"/>
                <a:gd name="T64" fmla="*/ 15 w 495"/>
                <a:gd name="T65" fmla="*/ 458 h 562"/>
                <a:gd name="T66" fmla="*/ 63 w 495"/>
                <a:gd name="T67" fmla="*/ 425 h 562"/>
                <a:gd name="T68" fmla="*/ 105 w 495"/>
                <a:gd name="T69" fmla="*/ 398 h 562"/>
                <a:gd name="T70" fmla="*/ 138 w 495"/>
                <a:gd name="T71" fmla="*/ 379 h 562"/>
                <a:gd name="T72" fmla="*/ 156 w 495"/>
                <a:gd name="T73" fmla="*/ 370 h 562"/>
                <a:gd name="T74" fmla="*/ 160 w 495"/>
                <a:gd name="T75" fmla="*/ 367 h 562"/>
                <a:gd name="T76" fmla="*/ 160 w 495"/>
                <a:gd name="T77" fmla="*/ 327 h 562"/>
                <a:gd name="T78" fmla="*/ 139 w 495"/>
                <a:gd name="T79" fmla="*/ 288 h 562"/>
                <a:gd name="T80" fmla="*/ 131 w 495"/>
                <a:gd name="T81" fmla="*/ 268 h 562"/>
                <a:gd name="T82" fmla="*/ 122 w 495"/>
                <a:gd name="T83" fmla="*/ 256 h 562"/>
                <a:gd name="T84" fmla="*/ 111 w 495"/>
                <a:gd name="T85" fmla="*/ 228 h 562"/>
                <a:gd name="T86" fmla="*/ 106 w 495"/>
                <a:gd name="T87" fmla="*/ 200 h 562"/>
                <a:gd name="T88" fmla="*/ 110 w 495"/>
                <a:gd name="T89" fmla="*/ 184 h 562"/>
                <a:gd name="T90" fmla="*/ 118 w 495"/>
                <a:gd name="T91" fmla="*/ 179 h 562"/>
                <a:gd name="T92" fmla="*/ 120 w 495"/>
                <a:gd name="T93" fmla="*/ 170 h 562"/>
                <a:gd name="T94" fmla="*/ 115 w 495"/>
                <a:gd name="T95" fmla="*/ 142 h 562"/>
                <a:gd name="T96" fmla="*/ 118 w 495"/>
                <a:gd name="T97" fmla="*/ 105 h 562"/>
                <a:gd name="T98" fmla="*/ 137 w 495"/>
                <a:gd name="T99" fmla="*/ 62 h 562"/>
                <a:gd name="T100" fmla="*/ 167 w 495"/>
                <a:gd name="T101" fmla="*/ 32 h 562"/>
                <a:gd name="T102" fmla="*/ 197 w 495"/>
                <a:gd name="T103" fmla="*/ 12 h 562"/>
                <a:gd name="T104" fmla="*/ 225 w 495"/>
                <a:gd name="T105" fmla="*/ 1 h 562"/>
                <a:gd name="T106" fmla="*/ 260 w 495"/>
                <a:gd name="T107"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2">
                  <a:moveTo>
                    <a:pt x="260" y="0"/>
                  </a:moveTo>
                  <a:lnTo>
                    <a:pt x="279" y="2"/>
                  </a:lnTo>
                  <a:lnTo>
                    <a:pt x="295" y="7"/>
                  </a:lnTo>
                  <a:lnTo>
                    <a:pt x="308" y="14"/>
                  </a:lnTo>
                  <a:lnTo>
                    <a:pt x="321" y="22"/>
                  </a:lnTo>
                  <a:lnTo>
                    <a:pt x="330" y="31"/>
                  </a:lnTo>
                  <a:lnTo>
                    <a:pt x="336" y="38"/>
                  </a:lnTo>
                  <a:lnTo>
                    <a:pt x="340" y="43"/>
                  </a:lnTo>
                  <a:lnTo>
                    <a:pt x="341" y="45"/>
                  </a:lnTo>
                  <a:lnTo>
                    <a:pt x="342" y="45"/>
                  </a:lnTo>
                  <a:lnTo>
                    <a:pt x="345" y="46"/>
                  </a:lnTo>
                  <a:lnTo>
                    <a:pt x="349" y="47"/>
                  </a:lnTo>
                  <a:lnTo>
                    <a:pt x="355" y="50"/>
                  </a:lnTo>
                  <a:lnTo>
                    <a:pt x="360" y="54"/>
                  </a:lnTo>
                  <a:lnTo>
                    <a:pt x="366" y="60"/>
                  </a:lnTo>
                  <a:lnTo>
                    <a:pt x="373" y="69"/>
                  </a:lnTo>
                  <a:lnTo>
                    <a:pt x="377" y="80"/>
                  </a:lnTo>
                  <a:lnTo>
                    <a:pt x="381" y="96"/>
                  </a:lnTo>
                  <a:lnTo>
                    <a:pt x="382" y="113"/>
                  </a:lnTo>
                  <a:lnTo>
                    <a:pt x="382" y="135"/>
                  </a:lnTo>
                  <a:lnTo>
                    <a:pt x="378" y="161"/>
                  </a:lnTo>
                  <a:lnTo>
                    <a:pt x="374" y="178"/>
                  </a:lnTo>
                  <a:lnTo>
                    <a:pt x="378" y="178"/>
                  </a:lnTo>
                  <a:lnTo>
                    <a:pt x="383" y="180"/>
                  </a:lnTo>
                  <a:lnTo>
                    <a:pt x="386" y="183"/>
                  </a:lnTo>
                  <a:lnTo>
                    <a:pt x="389" y="189"/>
                  </a:lnTo>
                  <a:lnTo>
                    <a:pt x="390" y="199"/>
                  </a:lnTo>
                  <a:lnTo>
                    <a:pt x="389" y="211"/>
                  </a:lnTo>
                  <a:lnTo>
                    <a:pt x="385" y="228"/>
                  </a:lnTo>
                  <a:lnTo>
                    <a:pt x="380" y="244"/>
                  </a:lnTo>
                  <a:lnTo>
                    <a:pt x="375" y="255"/>
                  </a:lnTo>
                  <a:lnTo>
                    <a:pt x="370" y="263"/>
                  </a:lnTo>
                  <a:lnTo>
                    <a:pt x="364" y="267"/>
                  </a:lnTo>
                  <a:lnTo>
                    <a:pt x="360" y="268"/>
                  </a:lnTo>
                  <a:lnTo>
                    <a:pt x="356" y="287"/>
                  </a:lnTo>
                  <a:lnTo>
                    <a:pt x="348" y="307"/>
                  </a:lnTo>
                  <a:lnTo>
                    <a:pt x="336" y="326"/>
                  </a:lnTo>
                  <a:lnTo>
                    <a:pt x="336" y="365"/>
                  </a:lnTo>
                  <a:lnTo>
                    <a:pt x="337" y="366"/>
                  </a:lnTo>
                  <a:lnTo>
                    <a:pt x="338" y="368"/>
                  </a:lnTo>
                  <a:lnTo>
                    <a:pt x="339" y="369"/>
                  </a:lnTo>
                  <a:lnTo>
                    <a:pt x="347" y="373"/>
                  </a:lnTo>
                  <a:lnTo>
                    <a:pt x="358" y="378"/>
                  </a:lnTo>
                  <a:lnTo>
                    <a:pt x="374" y="387"/>
                  </a:lnTo>
                  <a:lnTo>
                    <a:pt x="392" y="397"/>
                  </a:lnTo>
                  <a:lnTo>
                    <a:pt x="412" y="410"/>
                  </a:lnTo>
                  <a:lnTo>
                    <a:pt x="434" y="424"/>
                  </a:lnTo>
                  <a:lnTo>
                    <a:pt x="457" y="440"/>
                  </a:lnTo>
                  <a:lnTo>
                    <a:pt x="481" y="457"/>
                  </a:lnTo>
                  <a:lnTo>
                    <a:pt x="487" y="461"/>
                  </a:lnTo>
                  <a:lnTo>
                    <a:pt x="491" y="466"/>
                  </a:lnTo>
                  <a:lnTo>
                    <a:pt x="495" y="472"/>
                  </a:lnTo>
                  <a:lnTo>
                    <a:pt x="460" y="498"/>
                  </a:lnTo>
                  <a:lnTo>
                    <a:pt x="422" y="521"/>
                  </a:lnTo>
                  <a:lnTo>
                    <a:pt x="382" y="539"/>
                  </a:lnTo>
                  <a:lnTo>
                    <a:pt x="339" y="552"/>
                  </a:lnTo>
                  <a:lnTo>
                    <a:pt x="294" y="560"/>
                  </a:lnTo>
                  <a:lnTo>
                    <a:pt x="247" y="562"/>
                  </a:lnTo>
                  <a:lnTo>
                    <a:pt x="201" y="560"/>
                  </a:lnTo>
                  <a:lnTo>
                    <a:pt x="156" y="552"/>
                  </a:lnTo>
                  <a:lnTo>
                    <a:pt x="114" y="539"/>
                  </a:lnTo>
                  <a:lnTo>
                    <a:pt x="74" y="521"/>
                  </a:lnTo>
                  <a:lnTo>
                    <a:pt x="35" y="498"/>
                  </a:lnTo>
                  <a:lnTo>
                    <a:pt x="0" y="472"/>
                  </a:lnTo>
                  <a:lnTo>
                    <a:pt x="7" y="464"/>
                  </a:lnTo>
                  <a:lnTo>
                    <a:pt x="15" y="458"/>
                  </a:lnTo>
                  <a:lnTo>
                    <a:pt x="39" y="441"/>
                  </a:lnTo>
                  <a:lnTo>
                    <a:pt x="63" y="425"/>
                  </a:lnTo>
                  <a:lnTo>
                    <a:pt x="85" y="411"/>
                  </a:lnTo>
                  <a:lnTo>
                    <a:pt x="105" y="398"/>
                  </a:lnTo>
                  <a:lnTo>
                    <a:pt x="123" y="387"/>
                  </a:lnTo>
                  <a:lnTo>
                    <a:pt x="138" y="379"/>
                  </a:lnTo>
                  <a:lnTo>
                    <a:pt x="149" y="373"/>
                  </a:lnTo>
                  <a:lnTo>
                    <a:pt x="156" y="370"/>
                  </a:lnTo>
                  <a:lnTo>
                    <a:pt x="158" y="369"/>
                  </a:lnTo>
                  <a:lnTo>
                    <a:pt x="160" y="367"/>
                  </a:lnTo>
                  <a:lnTo>
                    <a:pt x="160" y="366"/>
                  </a:lnTo>
                  <a:lnTo>
                    <a:pt x="160" y="327"/>
                  </a:lnTo>
                  <a:lnTo>
                    <a:pt x="148" y="308"/>
                  </a:lnTo>
                  <a:lnTo>
                    <a:pt x="139" y="288"/>
                  </a:lnTo>
                  <a:lnTo>
                    <a:pt x="135" y="269"/>
                  </a:lnTo>
                  <a:lnTo>
                    <a:pt x="131" y="268"/>
                  </a:lnTo>
                  <a:lnTo>
                    <a:pt x="126" y="264"/>
                  </a:lnTo>
                  <a:lnTo>
                    <a:pt x="122" y="256"/>
                  </a:lnTo>
                  <a:lnTo>
                    <a:pt x="117" y="244"/>
                  </a:lnTo>
                  <a:lnTo>
                    <a:pt x="111" y="228"/>
                  </a:lnTo>
                  <a:lnTo>
                    <a:pt x="107" y="212"/>
                  </a:lnTo>
                  <a:lnTo>
                    <a:pt x="106" y="200"/>
                  </a:lnTo>
                  <a:lnTo>
                    <a:pt x="107" y="190"/>
                  </a:lnTo>
                  <a:lnTo>
                    <a:pt x="110" y="184"/>
                  </a:lnTo>
                  <a:lnTo>
                    <a:pt x="114" y="180"/>
                  </a:lnTo>
                  <a:lnTo>
                    <a:pt x="118" y="179"/>
                  </a:lnTo>
                  <a:lnTo>
                    <a:pt x="123" y="179"/>
                  </a:lnTo>
                  <a:lnTo>
                    <a:pt x="120" y="170"/>
                  </a:lnTo>
                  <a:lnTo>
                    <a:pt x="118" y="161"/>
                  </a:lnTo>
                  <a:lnTo>
                    <a:pt x="115" y="142"/>
                  </a:lnTo>
                  <a:lnTo>
                    <a:pt x="115" y="123"/>
                  </a:lnTo>
                  <a:lnTo>
                    <a:pt x="118" y="105"/>
                  </a:lnTo>
                  <a:lnTo>
                    <a:pt x="126" y="82"/>
                  </a:lnTo>
                  <a:lnTo>
                    <a:pt x="137" y="62"/>
                  </a:lnTo>
                  <a:lnTo>
                    <a:pt x="151" y="46"/>
                  </a:lnTo>
                  <a:lnTo>
                    <a:pt x="167" y="32"/>
                  </a:lnTo>
                  <a:lnTo>
                    <a:pt x="183" y="21"/>
                  </a:lnTo>
                  <a:lnTo>
                    <a:pt x="197" y="12"/>
                  </a:lnTo>
                  <a:lnTo>
                    <a:pt x="212" y="5"/>
                  </a:lnTo>
                  <a:lnTo>
                    <a:pt x="225" y="1"/>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8" name="Freeform 434"/>
            <p:cNvSpPr>
              <a:spLocks/>
            </p:cNvSpPr>
            <p:nvPr/>
          </p:nvSpPr>
          <p:spPr bwMode="auto">
            <a:xfrm>
              <a:off x="2608263" y="2165351"/>
              <a:ext cx="46037" cy="52388"/>
            </a:xfrm>
            <a:custGeom>
              <a:avLst/>
              <a:gdLst>
                <a:gd name="T0" fmla="*/ 279 w 495"/>
                <a:gd name="T1" fmla="*/ 2 h 563"/>
                <a:gd name="T2" fmla="*/ 308 w 495"/>
                <a:gd name="T3" fmla="*/ 15 h 563"/>
                <a:gd name="T4" fmla="*/ 330 w 495"/>
                <a:gd name="T5" fmla="*/ 32 h 563"/>
                <a:gd name="T6" fmla="*/ 340 w 495"/>
                <a:gd name="T7" fmla="*/ 44 h 563"/>
                <a:gd name="T8" fmla="*/ 342 w 495"/>
                <a:gd name="T9" fmla="*/ 46 h 563"/>
                <a:gd name="T10" fmla="*/ 349 w 495"/>
                <a:gd name="T11" fmla="*/ 48 h 563"/>
                <a:gd name="T12" fmla="*/ 360 w 495"/>
                <a:gd name="T13" fmla="*/ 55 h 563"/>
                <a:gd name="T14" fmla="*/ 373 w 495"/>
                <a:gd name="T15" fmla="*/ 70 h 563"/>
                <a:gd name="T16" fmla="*/ 381 w 495"/>
                <a:gd name="T17" fmla="*/ 96 h 563"/>
                <a:gd name="T18" fmla="*/ 382 w 495"/>
                <a:gd name="T19" fmla="*/ 136 h 563"/>
                <a:gd name="T20" fmla="*/ 374 w 495"/>
                <a:gd name="T21" fmla="*/ 179 h 563"/>
                <a:gd name="T22" fmla="*/ 383 w 495"/>
                <a:gd name="T23" fmla="*/ 181 h 563"/>
                <a:gd name="T24" fmla="*/ 389 w 495"/>
                <a:gd name="T25" fmla="*/ 190 h 563"/>
                <a:gd name="T26" fmla="*/ 389 w 495"/>
                <a:gd name="T27" fmla="*/ 211 h 563"/>
                <a:gd name="T28" fmla="*/ 380 w 495"/>
                <a:gd name="T29" fmla="*/ 245 h 563"/>
                <a:gd name="T30" fmla="*/ 370 w 495"/>
                <a:gd name="T31" fmla="*/ 264 h 563"/>
                <a:gd name="T32" fmla="*/ 360 w 495"/>
                <a:gd name="T33" fmla="*/ 269 h 563"/>
                <a:gd name="T34" fmla="*/ 348 w 495"/>
                <a:gd name="T35" fmla="*/ 307 h 563"/>
                <a:gd name="T36" fmla="*/ 336 w 495"/>
                <a:gd name="T37" fmla="*/ 366 h 563"/>
                <a:gd name="T38" fmla="*/ 338 w 495"/>
                <a:gd name="T39" fmla="*/ 369 h 563"/>
                <a:gd name="T40" fmla="*/ 347 w 495"/>
                <a:gd name="T41" fmla="*/ 374 h 563"/>
                <a:gd name="T42" fmla="*/ 374 w 495"/>
                <a:gd name="T43" fmla="*/ 388 h 563"/>
                <a:gd name="T44" fmla="*/ 412 w 495"/>
                <a:gd name="T45" fmla="*/ 410 h 563"/>
                <a:gd name="T46" fmla="*/ 457 w 495"/>
                <a:gd name="T47" fmla="*/ 441 h 563"/>
                <a:gd name="T48" fmla="*/ 487 w 495"/>
                <a:gd name="T49" fmla="*/ 462 h 563"/>
                <a:gd name="T50" fmla="*/ 495 w 495"/>
                <a:gd name="T51" fmla="*/ 473 h 563"/>
                <a:gd name="T52" fmla="*/ 422 w 495"/>
                <a:gd name="T53" fmla="*/ 521 h 563"/>
                <a:gd name="T54" fmla="*/ 339 w 495"/>
                <a:gd name="T55" fmla="*/ 553 h 563"/>
                <a:gd name="T56" fmla="*/ 247 w 495"/>
                <a:gd name="T57" fmla="*/ 563 h 563"/>
                <a:gd name="T58" fmla="*/ 156 w 495"/>
                <a:gd name="T59" fmla="*/ 553 h 563"/>
                <a:gd name="T60" fmla="*/ 74 w 495"/>
                <a:gd name="T61" fmla="*/ 521 h 563"/>
                <a:gd name="T62" fmla="*/ 0 w 495"/>
                <a:gd name="T63" fmla="*/ 473 h 563"/>
                <a:gd name="T64" fmla="*/ 15 w 495"/>
                <a:gd name="T65" fmla="*/ 459 h 563"/>
                <a:gd name="T66" fmla="*/ 63 w 495"/>
                <a:gd name="T67" fmla="*/ 425 h 563"/>
                <a:gd name="T68" fmla="*/ 105 w 495"/>
                <a:gd name="T69" fmla="*/ 399 h 563"/>
                <a:gd name="T70" fmla="*/ 138 w 495"/>
                <a:gd name="T71" fmla="*/ 380 h 563"/>
                <a:gd name="T72" fmla="*/ 156 w 495"/>
                <a:gd name="T73" fmla="*/ 371 h 563"/>
                <a:gd name="T74" fmla="*/ 160 w 495"/>
                <a:gd name="T75" fmla="*/ 368 h 563"/>
                <a:gd name="T76" fmla="*/ 160 w 495"/>
                <a:gd name="T77" fmla="*/ 328 h 563"/>
                <a:gd name="T78" fmla="*/ 139 w 495"/>
                <a:gd name="T79" fmla="*/ 289 h 563"/>
                <a:gd name="T80" fmla="*/ 131 w 495"/>
                <a:gd name="T81" fmla="*/ 269 h 563"/>
                <a:gd name="T82" fmla="*/ 122 w 495"/>
                <a:gd name="T83" fmla="*/ 257 h 563"/>
                <a:gd name="T84" fmla="*/ 111 w 495"/>
                <a:gd name="T85" fmla="*/ 229 h 563"/>
                <a:gd name="T86" fmla="*/ 106 w 495"/>
                <a:gd name="T87" fmla="*/ 200 h 563"/>
                <a:gd name="T88" fmla="*/ 110 w 495"/>
                <a:gd name="T89" fmla="*/ 185 h 563"/>
                <a:gd name="T90" fmla="*/ 118 w 495"/>
                <a:gd name="T91" fmla="*/ 180 h 563"/>
                <a:gd name="T92" fmla="*/ 120 w 495"/>
                <a:gd name="T93" fmla="*/ 171 h 563"/>
                <a:gd name="T94" fmla="*/ 115 w 495"/>
                <a:gd name="T95" fmla="*/ 143 h 563"/>
                <a:gd name="T96" fmla="*/ 118 w 495"/>
                <a:gd name="T97" fmla="*/ 105 h 563"/>
                <a:gd name="T98" fmla="*/ 137 w 495"/>
                <a:gd name="T99" fmla="*/ 63 h 563"/>
                <a:gd name="T100" fmla="*/ 167 w 495"/>
                <a:gd name="T101" fmla="*/ 33 h 563"/>
                <a:gd name="T102" fmla="*/ 197 w 495"/>
                <a:gd name="T103" fmla="*/ 13 h 563"/>
                <a:gd name="T104" fmla="*/ 225 w 495"/>
                <a:gd name="T105" fmla="*/ 1 h 563"/>
                <a:gd name="T106" fmla="*/ 260 w 495"/>
                <a:gd name="T107" fmla="*/ 0 h 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95" h="563">
                  <a:moveTo>
                    <a:pt x="260" y="0"/>
                  </a:moveTo>
                  <a:lnTo>
                    <a:pt x="279" y="2"/>
                  </a:lnTo>
                  <a:lnTo>
                    <a:pt x="295" y="7"/>
                  </a:lnTo>
                  <a:lnTo>
                    <a:pt x="308" y="15"/>
                  </a:lnTo>
                  <a:lnTo>
                    <a:pt x="321" y="23"/>
                  </a:lnTo>
                  <a:lnTo>
                    <a:pt x="330" y="32"/>
                  </a:lnTo>
                  <a:lnTo>
                    <a:pt x="336" y="39"/>
                  </a:lnTo>
                  <a:lnTo>
                    <a:pt x="340" y="44"/>
                  </a:lnTo>
                  <a:lnTo>
                    <a:pt x="341" y="46"/>
                  </a:lnTo>
                  <a:lnTo>
                    <a:pt x="342" y="46"/>
                  </a:lnTo>
                  <a:lnTo>
                    <a:pt x="345" y="47"/>
                  </a:lnTo>
                  <a:lnTo>
                    <a:pt x="349" y="48"/>
                  </a:lnTo>
                  <a:lnTo>
                    <a:pt x="355" y="51"/>
                  </a:lnTo>
                  <a:lnTo>
                    <a:pt x="360" y="55"/>
                  </a:lnTo>
                  <a:lnTo>
                    <a:pt x="366" y="61"/>
                  </a:lnTo>
                  <a:lnTo>
                    <a:pt x="373" y="70"/>
                  </a:lnTo>
                  <a:lnTo>
                    <a:pt x="377" y="81"/>
                  </a:lnTo>
                  <a:lnTo>
                    <a:pt x="381" y="96"/>
                  </a:lnTo>
                  <a:lnTo>
                    <a:pt x="382" y="113"/>
                  </a:lnTo>
                  <a:lnTo>
                    <a:pt x="382" y="136"/>
                  </a:lnTo>
                  <a:lnTo>
                    <a:pt x="378" y="162"/>
                  </a:lnTo>
                  <a:lnTo>
                    <a:pt x="374" y="179"/>
                  </a:lnTo>
                  <a:lnTo>
                    <a:pt x="378" y="179"/>
                  </a:lnTo>
                  <a:lnTo>
                    <a:pt x="383" y="181"/>
                  </a:lnTo>
                  <a:lnTo>
                    <a:pt x="386" y="184"/>
                  </a:lnTo>
                  <a:lnTo>
                    <a:pt x="389" y="190"/>
                  </a:lnTo>
                  <a:lnTo>
                    <a:pt x="390" y="199"/>
                  </a:lnTo>
                  <a:lnTo>
                    <a:pt x="389" y="211"/>
                  </a:lnTo>
                  <a:lnTo>
                    <a:pt x="385" y="228"/>
                  </a:lnTo>
                  <a:lnTo>
                    <a:pt x="380" y="245"/>
                  </a:lnTo>
                  <a:lnTo>
                    <a:pt x="375" y="256"/>
                  </a:lnTo>
                  <a:lnTo>
                    <a:pt x="370" y="264"/>
                  </a:lnTo>
                  <a:lnTo>
                    <a:pt x="364" y="268"/>
                  </a:lnTo>
                  <a:lnTo>
                    <a:pt x="360" y="269"/>
                  </a:lnTo>
                  <a:lnTo>
                    <a:pt x="356" y="288"/>
                  </a:lnTo>
                  <a:lnTo>
                    <a:pt x="348" y="307"/>
                  </a:lnTo>
                  <a:lnTo>
                    <a:pt x="336" y="327"/>
                  </a:lnTo>
                  <a:lnTo>
                    <a:pt x="336" y="366"/>
                  </a:lnTo>
                  <a:lnTo>
                    <a:pt x="337" y="367"/>
                  </a:lnTo>
                  <a:lnTo>
                    <a:pt x="338" y="369"/>
                  </a:lnTo>
                  <a:lnTo>
                    <a:pt x="339" y="370"/>
                  </a:lnTo>
                  <a:lnTo>
                    <a:pt x="347" y="374"/>
                  </a:lnTo>
                  <a:lnTo>
                    <a:pt x="358" y="379"/>
                  </a:lnTo>
                  <a:lnTo>
                    <a:pt x="374" y="388"/>
                  </a:lnTo>
                  <a:lnTo>
                    <a:pt x="392" y="398"/>
                  </a:lnTo>
                  <a:lnTo>
                    <a:pt x="412" y="410"/>
                  </a:lnTo>
                  <a:lnTo>
                    <a:pt x="434" y="424"/>
                  </a:lnTo>
                  <a:lnTo>
                    <a:pt x="457" y="441"/>
                  </a:lnTo>
                  <a:lnTo>
                    <a:pt x="481" y="458"/>
                  </a:lnTo>
                  <a:lnTo>
                    <a:pt x="487" y="462"/>
                  </a:lnTo>
                  <a:lnTo>
                    <a:pt x="491" y="467"/>
                  </a:lnTo>
                  <a:lnTo>
                    <a:pt x="495" y="473"/>
                  </a:lnTo>
                  <a:lnTo>
                    <a:pt x="460" y="499"/>
                  </a:lnTo>
                  <a:lnTo>
                    <a:pt x="422" y="521"/>
                  </a:lnTo>
                  <a:lnTo>
                    <a:pt x="382" y="540"/>
                  </a:lnTo>
                  <a:lnTo>
                    <a:pt x="339" y="553"/>
                  </a:lnTo>
                  <a:lnTo>
                    <a:pt x="294" y="561"/>
                  </a:lnTo>
                  <a:lnTo>
                    <a:pt x="247" y="563"/>
                  </a:lnTo>
                  <a:lnTo>
                    <a:pt x="201" y="561"/>
                  </a:lnTo>
                  <a:lnTo>
                    <a:pt x="156" y="553"/>
                  </a:lnTo>
                  <a:lnTo>
                    <a:pt x="114" y="540"/>
                  </a:lnTo>
                  <a:lnTo>
                    <a:pt x="74" y="521"/>
                  </a:lnTo>
                  <a:lnTo>
                    <a:pt x="35" y="499"/>
                  </a:lnTo>
                  <a:lnTo>
                    <a:pt x="0" y="473"/>
                  </a:lnTo>
                  <a:lnTo>
                    <a:pt x="7" y="465"/>
                  </a:lnTo>
                  <a:lnTo>
                    <a:pt x="15" y="459"/>
                  </a:lnTo>
                  <a:lnTo>
                    <a:pt x="39" y="442"/>
                  </a:lnTo>
                  <a:lnTo>
                    <a:pt x="63" y="425"/>
                  </a:lnTo>
                  <a:lnTo>
                    <a:pt x="85" y="411"/>
                  </a:lnTo>
                  <a:lnTo>
                    <a:pt x="105" y="399"/>
                  </a:lnTo>
                  <a:lnTo>
                    <a:pt x="123" y="388"/>
                  </a:lnTo>
                  <a:lnTo>
                    <a:pt x="138" y="380"/>
                  </a:lnTo>
                  <a:lnTo>
                    <a:pt x="149" y="374"/>
                  </a:lnTo>
                  <a:lnTo>
                    <a:pt x="156" y="371"/>
                  </a:lnTo>
                  <a:lnTo>
                    <a:pt x="158" y="370"/>
                  </a:lnTo>
                  <a:lnTo>
                    <a:pt x="160" y="368"/>
                  </a:lnTo>
                  <a:lnTo>
                    <a:pt x="160" y="367"/>
                  </a:lnTo>
                  <a:lnTo>
                    <a:pt x="160" y="328"/>
                  </a:lnTo>
                  <a:lnTo>
                    <a:pt x="148" y="308"/>
                  </a:lnTo>
                  <a:lnTo>
                    <a:pt x="139" y="289"/>
                  </a:lnTo>
                  <a:lnTo>
                    <a:pt x="135" y="270"/>
                  </a:lnTo>
                  <a:lnTo>
                    <a:pt x="131" y="269"/>
                  </a:lnTo>
                  <a:lnTo>
                    <a:pt x="126" y="265"/>
                  </a:lnTo>
                  <a:lnTo>
                    <a:pt x="122" y="257"/>
                  </a:lnTo>
                  <a:lnTo>
                    <a:pt x="117" y="245"/>
                  </a:lnTo>
                  <a:lnTo>
                    <a:pt x="111" y="229"/>
                  </a:lnTo>
                  <a:lnTo>
                    <a:pt x="107" y="212"/>
                  </a:lnTo>
                  <a:lnTo>
                    <a:pt x="106" y="200"/>
                  </a:lnTo>
                  <a:lnTo>
                    <a:pt x="107" y="191"/>
                  </a:lnTo>
                  <a:lnTo>
                    <a:pt x="110" y="185"/>
                  </a:lnTo>
                  <a:lnTo>
                    <a:pt x="114" y="181"/>
                  </a:lnTo>
                  <a:lnTo>
                    <a:pt x="118" y="180"/>
                  </a:lnTo>
                  <a:lnTo>
                    <a:pt x="123" y="180"/>
                  </a:lnTo>
                  <a:lnTo>
                    <a:pt x="120" y="171"/>
                  </a:lnTo>
                  <a:lnTo>
                    <a:pt x="118" y="162"/>
                  </a:lnTo>
                  <a:lnTo>
                    <a:pt x="115" y="143"/>
                  </a:lnTo>
                  <a:lnTo>
                    <a:pt x="115" y="124"/>
                  </a:lnTo>
                  <a:lnTo>
                    <a:pt x="118" y="105"/>
                  </a:lnTo>
                  <a:lnTo>
                    <a:pt x="126" y="83"/>
                  </a:lnTo>
                  <a:lnTo>
                    <a:pt x="137" y="63"/>
                  </a:lnTo>
                  <a:lnTo>
                    <a:pt x="151" y="47"/>
                  </a:lnTo>
                  <a:lnTo>
                    <a:pt x="167" y="33"/>
                  </a:lnTo>
                  <a:lnTo>
                    <a:pt x="183" y="22"/>
                  </a:lnTo>
                  <a:lnTo>
                    <a:pt x="197" y="13"/>
                  </a:lnTo>
                  <a:lnTo>
                    <a:pt x="212" y="5"/>
                  </a:lnTo>
                  <a:lnTo>
                    <a:pt x="225" y="1"/>
                  </a:lnTo>
                  <a:lnTo>
                    <a:pt x="239" y="0"/>
                  </a:lnTo>
                  <a:lnTo>
                    <a:pt x="2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9" name="Freeform 435"/>
            <p:cNvSpPr>
              <a:spLocks/>
            </p:cNvSpPr>
            <p:nvPr/>
          </p:nvSpPr>
          <p:spPr bwMode="auto">
            <a:xfrm>
              <a:off x="2733675" y="2236788"/>
              <a:ext cx="23812" cy="23813"/>
            </a:xfrm>
            <a:custGeom>
              <a:avLst/>
              <a:gdLst>
                <a:gd name="T0" fmla="*/ 118 w 249"/>
                <a:gd name="T1" fmla="*/ 0 h 248"/>
                <a:gd name="T2" fmla="*/ 123 w 249"/>
                <a:gd name="T3" fmla="*/ 0 h 248"/>
                <a:gd name="T4" fmla="*/ 148 w 249"/>
                <a:gd name="T5" fmla="*/ 2 h 248"/>
                <a:gd name="T6" fmla="*/ 172 w 249"/>
                <a:gd name="T7" fmla="*/ 9 h 248"/>
                <a:gd name="T8" fmla="*/ 194 w 249"/>
                <a:gd name="T9" fmla="*/ 21 h 248"/>
                <a:gd name="T10" fmla="*/ 212 w 249"/>
                <a:gd name="T11" fmla="*/ 36 h 248"/>
                <a:gd name="T12" fmla="*/ 227 w 249"/>
                <a:gd name="T13" fmla="*/ 54 h 248"/>
                <a:gd name="T14" fmla="*/ 239 w 249"/>
                <a:gd name="T15" fmla="*/ 75 h 248"/>
                <a:gd name="T16" fmla="*/ 246 w 249"/>
                <a:gd name="T17" fmla="*/ 99 h 248"/>
                <a:gd name="T18" fmla="*/ 249 w 249"/>
                <a:gd name="T19" fmla="*/ 124 h 248"/>
                <a:gd name="T20" fmla="*/ 246 w 249"/>
                <a:gd name="T21" fmla="*/ 149 h 248"/>
                <a:gd name="T22" fmla="*/ 239 w 249"/>
                <a:gd name="T23" fmla="*/ 172 h 248"/>
                <a:gd name="T24" fmla="*/ 228 w 249"/>
                <a:gd name="T25" fmla="*/ 193 h 248"/>
                <a:gd name="T26" fmla="*/ 213 w 249"/>
                <a:gd name="T27" fmla="*/ 212 h 248"/>
                <a:gd name="T28" fmla="*/ 195 w 249"/>
                <a:gd name="T29" fmla="*/ 227 h 248"/>
                <a:gd name="T30" fmla="*/ 173 w 249"/>
                <a:gd name="T31" fmla="*/ 238 h 248"/>
                <a:gd name="T32" fmla="*/ 150 w 249"/>
                <a:gd name="T33" fmla="*/ 245 h 248"/>
                <a:gd name="T34" fmla="*/ 125 w 249"/>
                <a:gd name="T35" fmla="*/ 248 h 248"/>
                <a:gd name="T36" fmla="*/ 100 w 249"/>
                <a:gd name="T37" fmla="*/ 245 h 248"/>
                <a:gd name="T38" fmla="*/ 76 w 249"/>
                <a:gd name="T39" fmla="*/ 238 h 248"/>
                <a:gd name="T40" fmla="*/ 54 w 249"/>
                <a:gd name="T41" fmla="*/ 227 h 248"/>
                <a:gd name="T42" fmla="*/ 36 w 249"/>
                <a:gd name="T43" fmla="*/ 212 h 248"/>
                <a:gd name="T44" fmla="*/ 21 w 249"/>
                <a:gd name="T45" fmla="*/ 194 h 248"/>
                <a:gd name="T46" fmla="*/ 9 w 249"/>
                <a:gd name="T47" fmla="*/ 172 h 248"/>
                <a:gd name="T48" fmla="*/ 2 w 249"/>
                <a:gd name="T49" fmla="*/ 149 h 248"/>
                <a:gd name="T50" fmla="*/ 0 w 249"/>
                <a:gd name="T51" fmla="*/ 124 h 248"/>
                <a:gd name="T52" fmla="*/ 0 w 249"/>
                <a:gd name="T53" fmla="*/ 118 h 248"/>
                <a:gd name="T54" fmla="*/ 16 w 249"/>
                <a:gd name="T55" fmla="*/ 122 h 248"/>
                <a:gd name="T56" fmla="*/ 33 w 249"/>
                <a:gd name="T57" fmla="*/ 124 h 248"/>
                <a:gd name="T58" fmla="*/ 54 w 249"/>
                <a:gd name="T59" fmla="*/ 121 h 248"/>
                <a:gd name="T60" fmla="*/ 74 w 249"/>
                <a:gd name="T61" fmla="*/ 115 h 248"/>
                <a:gd name="T62" fmla="*/ 90 w 249"/>
                <a:gd name="T63" fmla="*/ 104 h 248"/>
                <a:gd name="T64" fmla="*/ 104 w 249"/>
                <a:gd name="T65" fmla="*/ 90 h 248"/>
                <a:gd name="T66" fmla="*/ 115 w 249"/>
                <a:gd name="T67" fmla="*/ 72 h 248"/>
                <a:gd name="T68" fmla="*/ 122 w 249"/>
                <a:gd name="T69" fmla="*/ 53 h 248"/>
                <a:gd name="T70" fmla="*/ 124 w 249"/>
                <a:gd name="T71" fmla="*/ 33 h 248"/>
                <a:gd name="T72" fmla="*/ 123 w 249"/>
                <a:gd name="T73" fmla="*/ 16 h 248"/>
                <a:gd name="T74" fmla="*/ 118 w 249"/>
                <a:gd name="T75"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9" h="248">
                  <a:moveTo>
                    <a:pt x="118" y="0"/>
                  </a:moveTo>
                  <a:lnTo>
                    <a:pt x="123" y="0"/>
                  </a:lnTo>
                  <a:lnTo>
                    <a:pt x="148" y="2"/>
                  </a:lnTo>
                  <a:lnTo>
                    <a:pt x="172" y="9"/>
                  </a:lnTo>
                  <a:lnTo>
                    <a:pt x="194" y="21"/>
                  </a:lnTo>
                  <a:lnTo>
                    <a:pt x="212" y="36"/>
                  </a:lnTo>
                  <a:lnTo>
                    <a:pt x="227" y="54"/>
                  </a:lnTo>
                  <a:lnTo>
                    <a:pt x="239" y="75"/>
                  </a:lnTo>
                  <a:lnTo>
                    <a:pt x="246" y="99"/>
                  </a:lnTo>
                  <a:lnTo>
                    <a:pt x="249" y="124"/>
                  </a:lnTo>
                  <a:lnTo>
                    <a:pt x="246" y="149"/>
                  </a:lnTo>
                  <a:lnTo>
                    <a:pt x="239" y="172"/>
                  </a:lnTo>
                  <a:lnTo>
                    <a:pt x="228" y="193"/>
                  </a:lnTo>
                  <a:lnTo>
                    <a:pt x="213" y="212"/>
                  </a:lnTo>
                  <a:lnTo>
                    <a:pt x="195" y="227"/>
                  </a:lnTo>
                  <a:lnTo>
                    <a:pt x="173" y="238"/>
                  </a:lnTo>
                  <a:lnTo>
                    <a:pt x="150" y="245"/>
                  </a:lnTo>
                  <a:lnTo>
                    <a:pt x="125" y="248"/>
                  </a:lnTo>
                  <a:lnTo>
                    <a:pt x="100" y="245"/>
                  </a:lnTo>
                  <a:lnTo>
                    <a:pt x="76" y="238"/>
                  </a:lnTo>
                  <a:lnTo>
                    <a:pt x="54" y="227"/>
                  </a:lnTo>
                  <a:lnTo>
                    <a:pt x="36" y="212"/>
                  </a:lnTo>
                  <a:lnTo>
                    <a:pt x="21" y="194"/>
                  </a:lnTo>
                  <a:lnTo>
                    <a:pt x="9" y="172"/>
                  </a:lnTo>
                  <a:lnTo>
                    <a:pt x="2" y="149"/>
                  </a:lnTo>
                  <a:lnTo>
                    <a:pt x="0" y="124"/>
                  </a:lnTo>
                  <a:lnTo>
                    <a:pt x="0" y="118"/>
                  </a:lnTo>
                  <a:lnTo>
                    <a:pt x="16" y="122"/>
                  </a:lnTo>
                  <a:lnTo>
                    <a:pt x="33" y="124"/>
                  </a:lnTo>
                  <a:lnTo>
                    <a:pt x="54" y="121"/>
                  </a:lnTo>
                  <a:lnTo>
                    <a:pt x="74" y="115"/>
                  </a:lnTo>
                  <a:lnTo>
                    <a:pt x="90" y="104"/>
                  </a:lnTo>
                  <a:lnTo>
                    <a:pt x="104" y="90"/>
                  </a:lnTo>
                  <a:lnTo>
                    <a:pt x="115" y="72"/>
                  </a:lnTo>
                  <a:lnTo>
                    <a:pt x="122" y="53"/>
                  </a:lnTo>
                  <a:lnTo>
                    <a:pt x="124" y="33"/>
                  </a:lnTo>
                  <a:lnTo>
                    <a:pt x="123" y="16"/>
                  </a:lnTo>
                  <a:lnTo>
                    <a:pt x="1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0" name="Freeform 436"/>
            <p:cNvSpPr>
              <a:spLocks noEditPoints="1"/>
            </p:cNvSpPr>
            <p:nvPr/>
          </p:nvSpPr>
          <p:spPr bwMode="auto">
            <a:xfrm>
              <a:off x="2698750" y="2219326"/>
              <a:ext cx="93662" cy="58738"/>
            </a:xfrm>
            <a:custGeom>
              <a:avLst/>
              <a:gdLst>
                <a:gd name="T0" fmla="*/ 469 w 1010"/>
                <a:gd name="T1" fmla="*/ 103 h 637"/>
                <a:gd name="T2" fmla="*/ 404 w 1010"/>
                <a:gd name="T3" fmla="*/ 124 h 637"/>
                <a:gd name="T4" fmla="*/ 351 w 1010"/>
                <a:gd name="T5" fmla="*/ 163 h 637"/>
                <a:gd name="T6" fmla="*/ 311 w 1010"/>
                <a:gd name="T7" fmla="*/ 218 h 637"/>
                <a:gd name="T8" fmla="*/ 289 w 1010"/>
                <a:gd name="T9" fmla="*/ 283 h 637"/>
                <a:gd name="T10" fmla="*/ 289 w 1010"/>
                <a:gd name="T11" fmla="*/ 353 h 637"/>
                <a:gd name="T12" fmla="*/ 311 w 1010"/>
                <a:gd name="T13" fmla="*/ 418 h 637"/>
                <a:gd name="T14" fmla="*/ 351 w 1010"/>
                <a:gd name="T15" fmla="*/ 471 h 637"/>
                <a:gd name="T16" fmla="*/ 404 w 1010"/>
                <a:gd name="T17" fmla="*/ 511 h 637"/>
                <a:gd name="T18" fmla="*/ 469 w 1010"/>
                <a:gd name="T19" fmla="*/ 533 h 637"/>
                <a:gd name="T20" fmla="*/ 539 w 1010"/>
                <a:gd name="T21" fmla="*/ 533 h 637"/>
                <a:gd name="T22" fmla="*/ 604 w 1010"/>
                <a:gd name="T23" fmla="*/ 511 h 637"/>
                <a:gd name="T24" fmla="*/ 658 w 1010"/>
                <a:gd name="T25" fmla="*/ 471 h 637"/>
                <a:gd name="T26" fmla="*/ 698 w 1010"/>
                <a:gd name="T27" fmla="*/ 418 h 637"/>
                <a:gd name="T28" fmla="*/ 719 w 1010"/>
                <a:gd name="T29" fmla="*/ 353 h 637"/>
                <a:gd name="T30" fmla="*/ 719 w 1010"/>
                <a:gd name="T31" fmla="*/ 283 h 637"/>
                <a:gd name="T32" fmla="*/ 698 w 1010"/>
                <a:gd name="T33" fmla="*/ 218 h 637"/>
                <a:gd name="T34" fmla="*/ 658 w 1010"/>
                <a:gd name="T35" fmla="*/ 163 h 637"/>
                <a:gd name="T36" fmla="*/ 604 w 1010"/>
                <a:gd name="T37" fmla="*/ 124 h 637"/>
                <a:gd name="T38" fmla="*/ 539 w 1010"/>
                <a:gd name="T39" fmla="*/ 103 h 637"/>
                <a:gd name="T40" fmla="*/ 505 w 1010"/>
                <a:gd name="T41" fmla="*/ 0 h 637"/>
                <a:gd name="T42" fmla="*/ 587 w 1010"/>
                <a:gd name="T43" fmla="*/ 9 h 637"/>
                <a:gd name="T44" fmla="*/ 671 w 1010"/>
                <a:gd name="T45" fmla="*/ 38 h 637"/>
                <a:gd name="T46" fmla="*/ 752 w 1010"/>
                <a:gd name="T47" fmla="*/ 82 h 637"/>
                <a:gd name="T48" fmla="*/ 829 w 1010"/>
                <a:gd name="T49" fmla="*/ 133 h 637"/>
                <a:gd name="T50" fmla="*/ 866 w 1010"/>
                <a:gd name="T51" fmla="*/ 163 h 637"/>
                <a:gd name="T52" fmla="*/ 904 w 1010"/>
                <a:gd name="T53" fmla="*/ 196 h 637"/>
                <a:gd name="T54" fmla="*/ 938 w 1010"/>
                <a:gd name="T55" fmla="*/ 227 h 637"/>
                <a:gd name="T56" fmla="*/ 966 w 1010"/>
                <a:gd name="T57" fmla="*/ 254 h 637"/>
                <a:gd name="T58" fmla="*/ 986 w 1010"/>
                <a:gd name="T59" fmla="*/ 272 h 637"/>
                <a:gd name="T60" fmla="*/ 993 w 1010"/>
                <a:gd name="T61" fmla="*/ 280 h 637"/>
                <a:gd name="T62" fmla="*/ 1008 w 1010"/>
                <a:gd name="T63" fmla="*/ 305 h 637"/>
                <a:gd name="T64" fmla="*/ 1009 w 1010"/>
                <a:gd name="T65" fmla="*/ 333 h 637"/>
                <a:gd name="T66" fmla="*/ 998 w 1010"/>
                <a:gd name="T67" fmla="*/ 359 h 637"/>
                <a:gd name="T68" fmla="*/ 993 w 1010"/>
                <a:gd name="T69" fmla="*/ 364 h 637"/>
                <a:gd name="T70" fmla="*/ 978 w 1010"/>
                <a:gd name="T71" fmla="*/ 381 h 637"/>
                <a:gd name="T72" fmla="*/ 923 w 1010"/>
                <a:gd name="T73" fmla="*/ 434 h 637"/>
                <a:gd name="T74" fmla="*/ 833 w 1010"/>
                <a:gd name="T75" fmla="*/ 509 h 637"/>
                <a:gd name="T76" fmla="*/ 735 w 1010"/>
                <a:gd name="T77" fmla="*/ 571 h 637"/>
                <a:gd name="T78" fmla="*/ 653 w 1010"/>
                <a:gd name="T79" fmla="*/ 609 h 637"/>
                <a:gd name="T80" fmla="*/ 568 w 1010"/>
                <a:gd name="T81" fmla="*/ 632 h 637"/>
                <a:gd name="T82" fmla="*/ 506 w 1010"/>
                <a:gd name="T83" fmla="*/ 637 h 637"/>
                <a:gd name="T84" fmla="*/ 445 w 1010"/>
                <a:gd name="T85" fmla="*/ 632 h 637"/>
                <a:gd name="T86" fmla="*/ 359 w 1010"/>
                <a:gd name="T87" fmla="*/ 609 h 637"/>
                <a:gd name="T88" fmla="*/ 277 w 1010"/>
                <a:gd name="T89" fmla="*/ 571 h 637"/>
                <a:gd name="T90" fmla="*/ 179 w 1010"/>
                <a:gd name="T91" fmla="*/ 509 h 637"/>
                <a:gd name="T92" fmla="*/ 90 w 1010"/>
                <a:gd name="T93" fmla="*/ 434 h 637"/>
                <a:gd name="T94" fmla="*/ 36 w 1010"/>
                <a:gd name="T95" fmla="*/ 381 h 637"/>
                <a:gd name="T96" fmla="*/ 19 w 1010"/>
                <a:gd name="T97" fmla="*/ 364 h 637"/>
                <a:gd name="T98" fmla="*/ 14 w 1010"/>
                <a:gd name="T99" fmla="*/ 359 h 637"/>
                <a:gd name="T100" fmla="*/ 1 w 1010"/>
                <a:gd name="T101" fmla="*/ 333 h 637"/>
                <a:gd name="T102" fmla="*/ 2 w 1010"/>
                <a:gd name="T103" fmla="*/ 305 h 637"/>
                <a:gd name="T104" fmla="*/ 16 w 1010"/>
                <a:gd name="T105" fmla="*/ 280 h 637"/>
                <a:gd name="T106" fmla="*/ 23 w 1010"/>
                <a:gd name="T107" fmla="*/ 272 h 637"/>
                <a:gd name="T108" fmla="*/ 43 w 1010"/>
                <a:gd name="T109" fmla="*/ 254 h 637"/>
                <a:gd name="T110" fmla="*/ 71 w 1010"/>
                <a:gd name="T111" fmla="*/ 227 h 637"/>
                <a:gd name="T112" fmla="*/ 105 w 1010"/>
                <a:gd name="T113" fmla="*/ 196 h 637"/>
                <a:gd name="T114" fmla="*/ 143 w 1010"/>
                <a:gd name="T115" fmla="*/ 163 h 637"/>
                <a:gd name="T116" fmla="*/ 181 w 1010"/>
                <a:gd name="T117" fmla="*/ 133 h 637"/>
                <a:gd name="T118" fmla="*/ 258 w 1010"/>
                <a:gd name="T119" fmla="*/ 82 h 637"/>
                <a:gd name="T120" fmla="*/ 339 w 1010"/>
                <a:gd name="T121" fmla="*/ 38 h 637"/>
                <a:gd name="T122" fmla="*/ 423 w 1010"/>
                <a:gd name="T123" fmla="*/ 10 h 637"/>
                <a:gd name="T124" fmla="*/ 505 w 1010"/>
                <a:gd name="T125" fmla="*/ 0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10" h="637">
                  <a:moveTo>
                    <a:pt x="504" y="100"/>
                  </a:moveTo>
                  <a:lnTo>
                    <a:pt x="469" y="103"/>
                  </a:lnTo>
                  <a:lnTo>
                    <a:pt x="435" y="111"/>
                  </a:lnTo>
                  <a:lnTo>
                    <a:pt x="404" y="124"/>
                  </a:lnTo>
                  <a:lnTo>
                    <a:pt x="376" y="142"/>
                  </a:lnTo>
                  <a:lnTo>
                    <a:pt x="351" y="163"/>
                  </a:lnTo>
                  <a:lnTo>
                    <a:pt x="328" y="189"/>
                  </a:lnTo>
                  <a:lnTo>
                    <a:pt x="311" y="218"/>
                  </a:lnTo>
                  <a:lnTo>
                    <a:pt x="298" y="249"/>
                  </a:lnTo>
                  <a:lnTo>
                    <a:pt x="289" y="283"/>
                  </a:lnTo>
                  <a:lnTo>
                    <a:pt x="287" y="318"/>
                  </a:lnTo>
                  <a:lnTo>
                    <a:pt x="289" y="353"/>
                  </a:lnTo>
                  <a:lnTo>
                    <a:pt x="298" y="387"/>
                  </a:lnTo>
                  <a:lnTo>
                    <a:pt x="311" y="418"/>
                  </a:lnTo>
                  <a:lnTo>
                    <a:pt x="328" y="446"/>
                  </a:lnTo>
                  <a:lnTo>
                    <a:pt x="351" y="471"/>
                  </a:lnTo>
                  <a:lnTo>
                    <a:pt x="376" y="494"/>
                  </a:lnTo>
                  <a:lnTo>
                    <a:pt x="404" y="511"/>
                  </a:lnTo>
                  <a:lnTo>
                    <a:pt x="435" y="524"/>
                  </a:lnTo>
                  <a:lnTo>
                    <a:pt x="469" y="533"/>
                  </a:lnTo>
                  <a:lnTo>
                    <a:pt x="504" y="535"/>
                  </a:lnTo>
                  <a:lnTo>
                    <a:pt x="539" y="533"/>
                  </a:lnTo>
                  <a:lnTo>
                    <a:pt x="573" y="524"/>
                  </a:lnTo>
                  <a:lnTo>
                    <a:pt x="604" y="511"/>
                  </a:lnTo>
                  <a:lnTo>
                    <a:pt x="632" y="494"/>
                  </a:lnTo>
                  <a:lnTo>
                    <a:pt x="658" y="471"/>
                  </a:lnTo>
                  <a:lnTo>
                    <a:pt x="680" y="446"/>
                  </a:lnTo>
                  <a:lnTo>
                    <a:pt x="698" y="418"/>
                  </a:lnTo>
                  <a:lnTo>
                    <a:pt x="711" y="387"/>
                  </a:lnTo>
                  <a:lnTo>
                    <a:pt x="719" y="353"/>
                  </a:lnTo>
                  <a:lnTo>
                    <a:pt x="722" y="318"/>
                  </a:lnTo>
                  <a:lnTo>
                    <a:pt x="719" y="283"/>
                  </a:lnTo>
                  <a:lnTo>
                    <a:pt x="711" y="249"/>
                  </a:lnTo>
                  <a:lnTo>
                    <a:pt x="698" y="218"/>
                  </a:lnTo>
                  <a:lnTo>
                    <a:pt x="680" y="189"/>
                  </a:lnTo>
                  <a:lnTo>
                    <a:pt x="658" y="163"/>
                  </a:lnTo>
                  <a:lnTo>
                    <a:pt x="632" y="142"/>
                  </a:lnTo>
                  <a:lnTo>
                    <a:pt x="604" y="124"/>
                  </a:lnTo>
                  <a:lnTo>
                    <a:pt x="573" y="111"/>
                  </a:lnTo>
                  <a:lnTo>
                    <a:pt x="539" y="103"/>
                  </a:lnTo>
                  <a:lnTo>
                    <a:pt x="504" y="100"/>
                  </a:lnTo>
                  <a:close/>
                  <a:moveTo>
                    <a:pt x="505" y="0"/>
                  </a:moveTo>
                  <a:lnTo>
                    <a:pt x="546" y="2"/>
                  </a:lnTo>
                  <a:lnTo>
                    <a:pt x="587" y="9"/>
                  </a:lnTo>
                  <a:lnTo>
                    <a:pt x="627" y="21"/>
                  </a:lnTo>
                  <a:lnTo>
                    <a:pt x="671" y="38"/>
                  </a:lnTo>
                  <a:lnTo>
                    <a:pt x="712" y="58"/>
                  </a:lnTo>
                  <a:lnTo>
                    <a:pt x="752" y="82"/>
                  </a:lnTo>
                  <a:lnTo>
                    <a:pt x="791" y="106"/>
                  </a:lnTo>
                  <a:lnTo>
                    <a:pt x="829" y="133"/>
                  </a:lnTo>
                  <a:lnTo>
                    <a:pt x="847" y="147"/>
                  </a:lnTo>
                  <a:lnTo>
                    <a:pt x="866" y="163"/>
                  </a:lnTo>
                  <a:lnTo>
                    <a:pt x="886" y="180"/>
                  </a:lnTo>
                  <a:lnTo>
                    <a:pt x="904" y="196"/>
                  </a:lnTo>
                  <a:lnTo>
                    <a:pt x="922" y="212"/>
                  </a:lnTo>
                  <a:lnTo>
                    <a:pt x="938" y="227"/>
                  </a:lnTo>
                  <a:lnTo>
                    <a:pt x="953" y="241"/>
                  </a:lnTo>
                  <a:lnTo>
                    <a:pt x="966" y="254"/>
                  </a:lnTo>
                  <a:lnTo>
                    <a:pt x="978" y="264"/>
                  </a:lnTo>
                  <a:lnTo>
                    <a:pt x="986" y="272"/>
                  </a:lnTo>
                  <a:lnTo>
                    <a:pt x="992" y="278"/>
                  </a:lnTo>
                  <a:lnTo>
                    <a:pt x="993" y="280"/>
                  </a:lnTo>
                  <a:lnTo>
                    <a:pt x="1002" y="292"/>
                  </a:lnTo>
                  <a:lnTo>
                    <a:pt x="1008" y="305"/>
                  </a:lnTo>
                  <a:lnTo>
                    <a:pt x="1010" y="319"/>
                  </a:lnTo>
                  <a:lnTo>
                    <a:pt x="1009" y="333"/>
                  </a:lnTo>
                  <a:lnTo>
                    <a:pt x="1005" y="347"/>
                  </a:lnTo>
                  <a:lnTo>
                    <a:pt x="998" y="359"/>
                  </a:lnTo>
                  <a:lnTo>
                    <a:pt x="997" y="360"/>
                  </a:lnTo>
                  <a:lnTo>
                    <a:pt x="993" y="364"/>
                  </a:lnTo>
                  <a:lnTo>
                    <a:pt x="987" y="370"/>
                  </a:lnTo>
                  <a:lnTo>
                    <a:pt x="978" y="381"/>
                  </a:lnTo>
                  <a:lnTo>
                    <a:pt x="964" y="394"/>
                  </a:lnTo>
                  <a:lnTo>
                    <a:pt x="923" y="434"/>
                  </a:lnTo>
                  <a:lnTo>
                    <a:pt x="880" y="472"/>
                  </a:lnTo>
                  <a:lnTo>
                    <a:pt x="833" y="509"/>
                  </a:lnTo>
                  <a:lnTo>
                    <a:pt x="786" y="542"/>
                  </a:lnTo>
                  <a:lnTo>
                    <a:pt x="735" y="571"/>
                  </a:lnTo>
                  <a:lnTo>
                    <a:pt x="695" y="592"/>
                  </a:lnTo>
                  <a:lnTo>
                    <a:pt x="653" y="609"/>
                  </a:lnTo>
                  <a:lnTo>
                    <a:pt x="611" y="623"/>
                  </a:lnTo>
                  <a:lnTo>
                    <a:pt x="568" y="632"/>
                  </a:lnTo>
                  <a:lnTo>
                    <a:pt x="522" y="636"/>
                  </a:lnTo>
                  <a:lnTo>
                    <a:pt x="506" y="637"/>
                  </a:lnTo>
                  <a:lnTo>
                    <a:pt x="490" y="636"/>
                  </a:lnTo>
                  <a:lnTo>
                    <a:pt x="445" y="632"/>
                  </a:lnTo>
                  <a:lnTo>
                    <a:pt x="401" y="623"/>
                  </a:lnTo>
                  <a:lnTo>
                    <a:pt x="359" y="609"/>
                  </a:lnTo>
                  <a:lnTo>
                    <a:pt x="317" y="592"/>
                  </a:lnTo>
                  <a:lnTo>
                    <a:pt x="277" y="571"/>
                  </a:lnTo>
                  <a:lnTo>
                    <a:pt x="226" y="542"/>
                  </a:lnTo>
                  <a:lnTo>
                    <a:pt x="179" y="509"/>
                  </a:lnTo>
                  <a:lnTo>
                    <a:pt x="133" y="472"/>
                  </a:lnTo>
                  <a:lnTo>
                    <a:pt x="90" y="434"/>
                  </a:lnTo>
                  <a:lnTo>
                    <a:pt x="48" y="394"/>
                  </a:lnTo>
                  <a:lnTo>
                    <a:pt x="36" y="381"/>
                  </a:lnTo>
                  <a:lnTo>
                    <a:pt x="25" y="370"/>
                  </a:lnTo>
                  <a:lnTo>
                    <a:pt x="19" y="364"/>
                  </a:lnTo>
                  <a:lnTo>
                    <a:pt x="15" y="360"/>
                  </a:lnTo>
                  <a:lnTo>
                    <a:pt x="14" y="359"/>
                  </a:lnTo>
                  <a:lnTo>
                    <a:pt x="6" y="347"/>
                  </a:lnTo>
                  <a:lnTo>
                    <a:pt x="1" y="333"/>
                  </a:lnTo>
                  <a:lnTo>
                    <a:pt x="0" y="319"/>
                  </a:lnTo>
                  <a:lnTo>
                    <a:pt x="2" y="305"/>
                  </a:lnTo>
                  <a:lnTo>
                    <a:pt x="7" y="292"/>
                  </a:lnTo>
                  <a:lnTo>
                    <a:pt x="16" y="280"/>
                  </a:lnTo>
                  <a:lnTo>
                    <a:pt x="18" y="278"/>
                  </a:lnTo>
                  <a:lnTo>
                    <a:pt x="23" y="272"/>
                  </a:lnTo>
                  <a:lnTo>
                    <a:pt x="31" y="264"/>
                  </a:lnTo>
                  <a:lnTo>
                    <a:pt x="43" y="254"/>
                  </a:lnTo>
                  <a:lnTo>
                    <a:pt x="56" y="241"/>
                  </a:lnTo>
                  <a:lnTo>
                    <a:pt x="71" y="227"/>
                  </a:lnTo>
                  <a:lnTo>
                    <a:pt x="87" y="212"/>
                  </a:lnTo>
                  <a:lnTo>
                    <a:pt x="105" y="196"/>
                  </a:lnTo>
                  <a:lnTo>
                    <a:pt x="123" y="180"/>
                  </a:lnTo>
                  <a:lnTo>
                    <a:pt x="143" y="163"/>
                  </a:lnTo>
                  <a:lnTo>
                    <a:pt x="162" y="147"/>
                  </a:lnTo>
                  <a:lnTo>
                    <a:pt x="181" y="133"/>
                  </a:lnTo>
                  <a:lnTo>
                    <a:pt x="218" y="106"/>
                  </a:lnTo>
                  <a:lnTo>
                    <a:pt x="258" y="82"/>
                  </a:lnTo>
                  <a:lnTo>
                    <a:pt x="298" y="58"/>
                  </a:lnTo>
                  <a:lnTo>
                    <a:pt x="339" y="38"/>
                  </a:lnTo>
                  <a:lnTo>
                    <a:pt x="383" y="21"/>
                  </a:lnTo>
                  <a:lnTo>
                    <a:pt x="423" y="10"/>
                  </a:lnTo>
                  <a:lnTo>
                    <a:pt x="464" y="2"/>
                  </a:lnTo>
                  <a:lnTo>
                    <a:pt x="5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22" name="Group 1721"/>
          <p:cNvGrpSpPr/>
          <p:nvPr/>
        </p:nvGrpSpPr>
        <p:grpSpPr>
          <a:xfrm>
            <a:off x="2548037" y="2064783"/>
            <a:ext cx="233363" cy="217885"/>
            <a:chOff x="3344863" y="2103438"/>
            <a:chExt cx="311151" cy="290513"/>
          </a:xfrm>
          <a:solidFill>
            <a:schemeClr val="tx1">
              <a:lumMod val="65000"/>
              <a:lumOff val="35000"/>
            </a:schemeClr>
          </a:solidFill>
        </p:grpSpPr>
        <p:sp>
          <p:nvSpPr>
            <p:cNvPr id="624" name="Freeform 441"/>
            <p:cNvSpPr>
              <a:spLocks/>
            </p:cNvSpPr>
            <p:nvPr/>
          </p:nvSpPr>
          <p:spPr bwMode="auto">
            <a:xfrm>
              <a:off x="3494088" y="2262188"/>
              <a:ext cx="11113" cy="11113"/>
            </a:xfrm>
            <a:custGeom>
              <a:avLst/>
              <a:gdLst>
                <a:gd name="T0" fmla="*/ 59 w 118"/>
                <a:gd name="T1" fmla="*/ 0 h 115"/>
                <a:gd name="T2" fmla="*/ 77 w 118"/>
                <a:gd name="T3" fmla="*/ 3 h 115"/>
                <a:gd name="T4" fmla="*/ 93 w 118"/>
                <a:gd name="T5" fmla="*/ 11 h 115"/>
                <a:gd name="T6" fmla="*/ 106 w 118"/>
                <a:gd name="T7" fmla="*/ 23 h 115"/>
                <a:gd name="T8" fmla="*/ 115 w 118"/>
                <a:gd name="T9" fmla="*/ 39 h 115"/>
                <a:gd name="T10" fmla="*/ 118 w 118"/>
                <a:gd name="T11" fmla="*/ 58 h 115"/>
                <a:gd name="T12" fmla="*/ 115 w 118"/>
                <a:gd name="T13" fmla="*/ 76 h 115"/>
                <a:gd name="T14" fmla="*/ 106 w 118"/>
                <a:gd name="T15" fmla="*/ 92 h 115"/>
                <a:gd name="T16" fmla="*/ 93 w 118"/>
                <a:gd name="T17" fmla="*/ 104 h 115"/>
                <a:gd name="T18" fmla="*/ 77 w 118"/>
                <a:gd name="T19" fmla="*/ 112 h 115"/>
                <a:gd name="T20" fmla="*/ 59 w 118"/>
                <a:gd name="T21" fmla="*/ 115 h 115"/>
                <a:gd name="T22" fmla="*/ 41 w 118"/>
                <a:gd name="T23" fmla="*/ 113 h 115"/>
                <a:gd name="T24" fmla="*/ 25 w 118"/>
                <a:gd name="T25" fmla="*/ 104 h 115"/>
                <a:gd name="T26" fmla="*/ 12 w 118"/>
                <a:gd name="T27" fmla="*/ 92 h 115"/>
                <a:gd name="T28" fmla="*/ 3 w 118"/>
                <a:gd name="T29" fmla="*/ 76 h 115"/>
                <a:gd name="T30" fmla="*/ 0 w 118"/>
                <a:gd name="T31" fmla="*/ 58 h 115"/>
                <a:gd name="T32" fmla="*/ 3 w 118"/>
                <a:gd name="T33" fmla="*/ 39 h 115"/>
                <a:gd name="T34" fmla="*/ 12 w 118"/>
                <a:gd name="T35" fmla="*/ 23 h 115"/>
                <a:gd name="T36" fmla="*/ 25 w 118"/>
                <a:gd name="T37" fmla="*/ 11 h 115"/>
                <a:gd name="T38" fmla="*/ 41 w 118"/>
                <a:gd name="T39" fmla="*/ 3 h 115"/>
                <a:gd name="T40" fmla="*/ 59 w 118"/>
                <a:gd name="T4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115">
                  <a:moveTo>
                    <a:pt x="59" y="0"/>
                  </a:moveTo>
                  <a:lnTo>
                    <a:pt x="77" y="3"/>
                  </a:lnTo>
                  <a:lnTo>
                    <a:pt x="93" y="11"/>
                  </a:lnTo>
                  <a:lnTo>
                    <a:pt x="106" y="23"/>
                  </a:lnTo>
                  <a:lnTo>
                    <a:pt x="115" y="39"/>
                  </a:lnTo>
                  <a:lnTo>
                    <a:pt x="118" y="58"/>
                  </a:lnTo>
                  <a:lnTo>
                    <a:pt x="115" y="76"/>
                  </a:lnTo>
                  <a:lnTo>
                    <a:pt x="106" y="92"/>
                  </a:lnTo>
                  <a:lnTo>
                    <a:pt x="93" y="104"/>
                  </a:lnTo>
                  <a:lnTo>
                    <a:pt x="77" y="112"/>
                  </a:lnTo>
                  <a:lnTo>
                    <a:pt x="59" y="115"/>
                  </a:lnTo>
                  <a:lnTo>
                    <a:pt x="41" y="113"/>
                  </a:lnTo>
                  <a:lnTo>
                    <a:pt x="25" y="104"/>
                  </a:lnTo>
                  <a:lnTo>
                    <a:pt x="12" y="92"/>
                  </a:lnTo>
                  <a:lnTo>
                    <a:pt x="3" y="76"/>
                  </a:lnTo>
                  <a:lnTo>
                    <a:pt x="0" y="58"/>
                  </a:lnTo>
                  <a:lnTo>
                    <a:pt x="3" y="39"/>
                  </a:lnTo>
                  <a:lnTo>
                    <a:pt x="12" y="23"/>
                  </a:lnTo>
                  <a:lnTo>
                    <a:pt x="25" y="11"/>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5" name="Freeform 442"/>
            <p:cNvSpPr>
              <a:spLocks/>
            </p:cNvSpPr>
            <p:nvPr/>
          </p:nvSpPr>
          <p:spPr bwMode="auto">
            <a:xfrm>
              <a:off x="3494088" y="2278063"/>
              <a:ext cx="11113" cy="11113"/>
            </a:xfrm>
            <a:custGeom>
              <a:avLst/>
              <a:gdLst>
                <a:gd name="T0" fmla="*/ 59 w 118"/>
                <a:gd name="T1" fmla="*/ 0 h 115"/>
                <a:gd name="T2" fmla="*/ 77 w 118"/>
                <a:gd name="T3" fmla="*/ 3 h 115"/>
                <a:gd name="T4" fmla="*/ 93 w 118"/>
                <a:gd name="T5" fmla="*/ 11 h 115"/>
                <a:gd name="T6" fmla="*/ 106 w 118"/>
                <a:gd name="T7" fmla="*/ 23 h 115"/>
                <a:gd name="T8" fmla="*/ 115 w 118"/>
                <a:gd name="T9" fmla="*/ 39 h 115"/>
                <a:gd name="T10" fmla="*/ 118 w 118"/>
                <a:gd name="T11" fmla="*/ 58 h 115"/>
                <a:gd name="T12" fmla="*/ 115 w 118"/>
                <a:gd name="T13" fmla="*/ 76 h 115"/>
                <a:gd name="T14" fmla="*/ 106 w 118"/>
                <a:gd name="T15" fmla="*/ 92 h 115"/>
                <a:gd name="T16" fmla="*/ 93 w 118"/>
                <a:gd name="T17" fmla="*/ 104 h 115"/>
                <a:gd name="T18" fmla="*/ 77 w 118"/>
                <a:gd name="T19" fmla="*/ 113 h 115"/>
                <a:gd name="T20" fmla="*/ 59 w 118"/>
                <a:gd name="T21" fmla="*/ 115 h 115"/>
                <a:gd name="T22" fmla="*/ 41 w 118"/>
                <a:gd name="T23" fmla="*/ 113 h 115"/>
                <a:gd name="T24" fmla="*/ 25 w 118"/>
                <a:gd name="T25" fmla="*/ 104 h 115"/>
                <a:gd name="T26" fmla="*/ 12 w 118"/>
                <a:gd name="T27" fmla="*/ 92 h 115"/>
                <a:gd name="T28" fmla="*/ 3 w 118"/>
                <a:gd name="T29" fmla="*/ 76 h 115"/>
                <a:gd name="T30" fmla="*/ 0 w 118"/>
                <a:gd name="T31" fmla="*/ 58 h 115"/>
                <a:gd name="T32" fmla="*/ 3 w 118"/>
                <a:gd name="T33" fmla="*/ 39 h 115"/>
                <a:gd name="T34" fmla="*/ 12 w 118"/>
                <a:gd name="T35" fmla="*/ 23 h 115"/>
                <a:gd name="T36" fmla="*/ 25 w 118"/>
                <a:gd name="T37" fmla="*/ 11 h 115"/>
                <a:gd name="T38" fmla="*/ 41 w 118"/>
                <a:gd name="T39" fmla="*/ 3 h 115"/>
                <a:gd name="T40" fmla="*/ 59 w 118"/>
                <a:gd name="T41" fmla="*/ 0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115">
                  <a:moveTo>
                    <a:pt x="59" y="0"/>
                  </a:moveTo>
                  <a:lnTo>
                    <a:pt x="77" y="3"/>
                  </a:lnTo>
                  <a:lnTo>
                    <a:pt x="93" y="11"/>
                  </a:lnTo>
                  <a:lnTo>
                    <a:pt x="106" y="23"/>
                  </a:lnTo>
                  <a:lnTo>
                    <a:pt x="115" y="39"/>
                  </a:lnTo>
                  <a:lnTo>
                    <a:pt x="118" y="58"/>
                  </a:lnTo>
                  <a:lnTo>
                    <a:pt x="115" y="76"/>
                  </a:lnTo>
                  <a:lnTo>
                    <a:pt x="106" y="92"/>
                  </a:lnTo>
                  <a:lnTo>
                    <a:pt x="93" y="104"/>
                  </a:lnTo>
                  <a:lnTo>
                    <a:pt x="77" y="113"/>
                  </a:lnTo>
                  <a:lnTo>
                    <a:pt x="59" y="115"/>
                  </a:lnTo>
                  <a:lnTo>
                    <a:pt x="41" y="113"/>
                  </a:lnTo>
                  <a:lnTo>
                    <a:pt x="25" y="104"/>
                  </a:lnTo>
                  <a:lnTo>
                    <a:pt x="12" y="92"/>
                  </a:lnTo>
                  <a:lnTo>
                    <a:pt x="3" y="76"/>
                  </a:lnTo>
                  <a:lnTo>
                    <a:pt x="0" y="58"/>
                  </a:lnTo>
                  <a:lnTo>
                    <a:pt x="3" y="39"/>
                  </a:lnTo>
                  <a:lnTo>
                    <a:pt x="12" y="23"/>
                  </a:lnTo>
                  <a:lnTo>
                    <a:pt x="25" y="11"/>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6" name="Freeform 443"/>
            <p:cNvSpPr>
              <a:spLocks/>
            </p:cNvSpPr>
            <p:nvPr/>
          </p:nvSpPr>
          <p:spPr bwMode="auto">
            <a:xfrm>
              <a:off x="3494088" y="2293938"/>
              <a:ext cx="11113" cy="11113"/>
            </a:xfrm>
            <a:custGeom>
              <a:avLst/>
              <a:gdLst>
                <a:gd name="T0" fmla="*/ 59 w 118"/>
                <a:gd name="T1" fmla="*/ 0 h 116"/>
                <a:gd name="T2" fmla="*/ 77 w 118"/>
                <a:gd name="T3" fmla="*/ 3 h 116"/>
                <a:gd name="T4" fmla="*/ 93 w 118"/>
                <a:gd name="T5" fmla="*/ 12 h 116"/>
                <a:gd name="T6" fmla="*/ 106 w 118"/>
                <a:gd name="T7" fmla="*/ 24 h 116"/>
                <a:gd name="T8" fmla="*/ 115 w 118"/>
                <a:gd name="T9" fmla="*/ 40 h 116"/>
                <a:gd name="T10" fmla="*/ 118 w 118"/>
                <a:gd name="T11" fmla="*/ 58 h 116"/>
                <a:gd name="T12" fmla="*/ 115 w 118"/>
                <a:gd name="T13" fmla="*/ 77 h 116"/>
                <a:gd name="T14" fmla="*/ 106 w 118"/>
                <a:gd name="T15" fmla="*/ 93 h 116"/>
                <a:gd name="T16" fmla="*/ 93 w 118"/>
                <a:gd name="T17" fmla="*/ 105 h 116"/>
                <a:gd name="T18" fmla="*/ 77 w 118"/>
                <a:gd name="T19" fmla="*/ 113 h 116"/>
                <a:gd name="T20" fmla="*/ 59 w 118"/>
                <a:gd name="T21" fmla="*/ 116 h 116"/>
                <a:gd name="T22" fmla="*/ 41 w 118"/>
                <a:gd name="T23" fmla="*/ 113 h 116"/>
                <a:gd name="T24" fmla="*/ 25 w 118"/>
                <a:gd name="T25" fmla="*/ 105 h 116"/>
                <a:gd name="T26" fmla="*/ 12 w 118"/>
                <a:gd name="T27" fmla="*/ 93 h 116"/>
                <a:gd name="T28" fmla="*/ 3 w 118"/>
                <a:gd name="T29" fmla="*/ 77 h 116"/>
                <a:gd name="T30" fmla="*/ 0 w 118"/>
                <a:gd name="T31" fmla="*/ 58 h 116"/>
                <a:gd name="T32" fmla="*/ 3 w 118"/>
                <a:gd name="T33" fmla="*/ 40 h 116"/>
                <a:gd name="T34" fmla="*/ 12 w 118"/>
                <a:gd name="T35" fmla="*/ 24 h 116"/>
                <a:gd name="T36" fmla="*/ 25 w 118"/>
                <a:gd name="T37" fmla="*/ 12 h 116"/>
                <a:gd name="T38" fmla="*/ 41 w 118"/>
                <a:gd name="T39" fmla="*/ 3 h 116"/>
                <a:gd name="T40" fmla="*/ 59 w 118"/>
                <a:gd name="T4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8" h="116">
                  <a:moveTo>
                    <a:pt x="59" y="0"/>
                  </a:moveTo>
                  <a:lnTo>
                    <a:pt x="77" y="3"/>
                  </a:lnTo>
                  <a:lnTo>
                    <a:pt x="93" y="12"/>
                  </a:lnTo>
                  <a:lnTo>
                    <a:pt x="106" y="24"/>
                  </a:lnTo>
                  <a:lnTo>
                    <a:pt x="115" y="40"/>
                  </a:lnTo>
                  <a:lnTo>
                    <a:pt x="118" y="58"/>
                  </a:lnTo>
                  <a:lnTo>
                    <a:pt x="115" y="77"/>
                  </a:lnTo>
                  <a:lnTo>
                    <a:pt x="106" y="93"/>
                  </a:lnTo>
                  <a:lnTo>
                    <a:pt x="93" y="105"/>
                  </a:lnTo>
                  <a:lnTo>
                    <a:pt x="77" y="113"/>
                  </a:lnTo>
                  <a:lnTo>
                    <a:pt x="59" y="116"/>
                  </a:lnTo>
                  <a:lnTo>
                    <a:pt x="41" y="113"/>
                  </a:lnTo>
                  <a:lnTo>
                    <a:pt x="25" y="105"/>
                  </a:lnTo>
                  <a:lnTo>
                    <a:pt x="12" y="93"/>
                  </a:lnTo>
                  <a:lnTo>
                    <a:pt x="3" y="77"/>
                  </a:lnTo>
                  <a:lnTo>
                    <a:pt x="0" y="58"/>
                  </a:lnTo>
                  <a:lnTo>
                    <a:pt x="3" y="40"/>
                  </a:lnTo>
                  <a:lnTo>
                    <a:pt x="12" y="24"/>
                  </a:lnTo>
                  <a:lnTo>
                    <a:pt x="25" y="12"/>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7" name="Freeform 444"/>
            <p:cNvSpPr>
              <a:spLocks/>
            </p:cNvSpPr>
            <p:nvPr/>
          </p:nvSpPr>
          <p:spPr bwMode="auto">
            <a:xfrm>
              <a:off x="3494088" y="2246313"/>
              <a:ext cx="11113" cy="11113"/>
            </a:xfrm>
            <a:custGeom>
              <a:avLst/>
              <a:gdLst>
                <a:gd name="T0" fmla="*/ 59 w 118"/>
                <a:gd name="T1" fmla="*/ 0 h 117"/>
                <a:gd name="T2" fmla="*/ 74 w 118"/>
                <a:gd name="T3" fmla="*/ 2 h 117"/>
                <a:gd name="T4" fmla="*/ 88 w 118"/>
                <a:gd name="T5" fmla="*/ 8 h 117"/>
                <a:gd name="T6" fmla="*/ 100 w 118"/>
                <a:gd name="T7" fmla="*/ 17 h 117"/>
                <a:gd name="T8" fmla="*/ 109 w 118"/>
                <a:gd name="T9" fmla="*/ 30 h 117"/>
                <a:gd name="T10" fmla="*/ 116 w 118"/>
                <a:gd name="T11" fmla="*/ 44 h 117"/>
                <a:gd name="T12" fmla="*/ 118 w 118"/>
                <a:gd name="T13" fmla="*/ 59 h 117"/>
                <a:gd name="T14" fmla="*/ 116 w 118"/>
                <a:gd name="T15" fmla="*/ 74 h 117"/>
                <a:gd name="T16" fmla="*/ 109 w 118"/>
                <a:gd name="T17" fmla="*/ 88 h 117"/>
                <a:gd name="T18" fmla="*/ 100 w 118"/>
                <a:gd name="T19" fmla="*/ 100 h 117"/>
                <a:gd name="T20" fmla="*/ 88 w 118"/>
                <a:gd name="T21" fmla="*/ 109 h 117"/>
                <a:gd name="T22" fmla="*/ 74 w 118"/>
                <a:gd name="T23" fmla="*/ 115 h 117"/>
                <a:gd name="T24" fmla="*/ 59 w 118"/>
                <a:gd name="T25" fmla="*/ 117 h 117"/>
                <a:gd name="T26" fmla="*/ 44 w 118"/>
                <a:gd name="T27" fmla="*/ 115 h 117"/>
                <a:gd name="T28" fmla="*/ 30 w 118"/>
                <a:gd name="T29" fmla="*/ 109 h 117"/>
                <a:gd name="T30" fmla="*/ 18 w 118"/>
                <a:gd name="T31" fmla="*/ 100 h 117"/>
                <a:gd name="T32" fmla="*/ 8 w 118"/>
                <a:gd name="T33" fmla="*/ 88 h 117"/>
                <a:gd name="T34" fmla="*/ 2 w 118"/>
                <a:gd name="T35" fmla="*/ 74 h 117"/>
                <a:gd name="T36" fmla="*/ 0 w 118"/>
                <a:gd name="T37" fmla="*/ 59 h 117"/>
                <a:gd name="T38" fmla="*/ 2 w 118"/>
                <a:gd name="T39" fmla="*/ 44 h 117"/>
                <a:gd name="T40" fmla="*/ 8 w 118"/>
                <a:gd name="T41" fmla="*/ 30 h 117"/>
                <a:gd name="T42" fmla="*/ 18 w 118"/>
                <a:gd name="T43" fmla="*/ 17 h 117"/>
                <a:gd name="T44" fmla="*/ 30 w 118"/>
                <a:gd name="T45" fmla="*/ 8 h 117"/>
                <a:gd name="T46" fmla="*/ 44 w 118"/>
                <a:gd name="T47" fmla="*/ 2 h 117"/>
                <a:gd name="T48" fmla="*/ 59 w 118"/>
                <a:gd name="T4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8" h="117">
                  <a:moveTo>
                    <a:pt x="59" y="0"/>
                  </a:moveTo>
                  <a:lnTo>
                    <a:pt x="74" y="2"/>
                  </a:lnTo>
                  <a:lnTo>
                    <a:pt x="88" y="8"/>
                  </a:lnTo>
                  <a:lnTo>
                    <a:pt x="100" y="17"/>
                  </a:lnTo>
                  <a:lnTo>
                    <a:pt x="109" y="30"/>
                  </a:lnTo>
                  <a:lnTo>
                    <a:pt x="116" y="44"/>
                  </a:lnTo>
                  <a:lnTo>
                    <a:pt x="118" y="59"/>
                  </a:lnTo>
                  <a:lnTo>
                    <a:pt x="116" y="74"/>
                  </a:lnTo>
                  <a:lnTo>
                    <a:pt x="109" y="88"/>
                  </a:lnTo>
                  <a:lnTo>
                    <a:pt x="100" y="100"/>
                  </a:lnTo>
                  <a:lnTo>
                    <a:pt x="88" y="109"/>
                  </a:lnTo>
                  <a:lnTo>
                    <a:pt x="74" y="115"/>
                  </a:lnTo>
                  <a:lnTo>
                    <a:pt x="59" y="117"/>
                  </a:lnTo>
                  <a:lnTo>
                    <a:pt x="44" y="115"/>
                  </a:lnTo>
                  <a:lnTo>
                    <a:pt x="30" y="109"/>
                  </a:lnTo>
                  <a:lnTo>
                    <a:pt x="18" y="100"/>
                  </a:lnTo>
                  <a:lnTo>
                    <a:pt x="8" y="88"/>
                  </a:lnTo>
                  <a:lnTo>
                    <a:pt x="2" y="74"/>
                  </a:lnTo>
                  <a:lnTo>
                    <a:pt x="0" y="59"/>
                  </a:lnTo>
                  <a:lnTo>
                    <a:pt x="2" y="44"/>
                  </a:lnTo>
                  <a:lnTo>
                    <a:pt x="8" y="30"/>
                  </a:lnTo>
                  <a:lnTo>
                    <a:pt x="18" y="17"/>
                  </a:lnTo>
                  <a:lnTo>
                    <a:pt x="30" y="8"/>
                  </a:lnTo>
                  <a:lnTo>
                    <a:pt x="44" y="2"/>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8" name="Freeform 445"/>
            <p:cNvSpPr>
              <a:spLocks/>
            </p:cNvSpPr>
            <p:nvPr/>
          </p:nvSpPr>
          <p:spPr bwMode="auto">
            <a:xfrm>
              <a:off x="3508376" y="2303463"/>
              <a:ext cx="11113" cy="11113"/>
            </a:xfrm>
            <a:custGeom>
              <a:avLst/>
              <a:gdLst>
                <a:gd name="T0" fmla="*/ 61 w 117"/>
                <a:gd name="T1" fmla="*/ 0 h 117"/>
                <a:gd name="T2" fmla="*/ 77 w 117"/>
                <a:gd name="T3" fmla="*/ 3 h 117"/>
                <a:gd name="T4" fmla="*/ 91 w 117"/>
                <a:gd name="T5" fmla="*/ 9 h 117"/>
                <a:gd name="T6" fmla="*/ 103 w 117"/>
                <a:gd name="T7" fmla="*/ 20 h 117"/>
                <a:gd name="T8" fmla="*/ 111 w 117"/>
                <a:gd name="T9" fmla="*/ 32 h 117"/>
                <a:gd name="T10" fmla="*/ 116 w 117"/>
                <a:gd name="T11" fmla="*/ 46 h 117"/>
                <a:gd name="T12" fmla="*/ 117 w 117"/>
                <a:gd name="T13" fmla="*/ 62 h 117"/>
                <a:gd name="T14" fmla="*/ 115 w 117"/>
                <a:gd name="T15" fmla="*/ 76 h 117"/>
                <a:gd name="T16" fmla="*/ 108 w 117"/>
                <a:gd name="T17" fmla="*/ 91 h 117"/>
                <a:gd name="T18" fmla="*/ 98 w 117"/>
                <a:gd name="T19" fmla="*/ 102 h 117"/>
                <a:gd name="T20" fmla="*/ 86 w 117"/>
                <a:gd name="T21" fmla="*/ 111 h 117"/>
                <a:gd name="T22" fmla="*/ 71 w 117"/>
                <a:gd name="T23" fmla="*/ 116 h 117"/>
                <a:gd name="T24" fmla="*/ 56 w 117"/>
                <a:gd name="T25" fmla="*/ 117 h 117"/>
                <a:gd name="T26" fmla="*/ 41 w 117"/>
                <a:gd name="T27" fmla="*/ 115 h 117"/>
                <a:gd name="T28" fmla="*/ 27 w 117"/>
                <a:gd name="T29" fmla="*/ 108 h 117"/>
                <a:gd name="T30" fmla="*/ 15 w 117"/>
                <a:gd name="T31" fmla="*/ 98 h 117"/>
                <a:gd name="T32" fmla="*/ 7 w 117"/>
                <a:gd name="T33" fmla="*/ 85 h 117"/>
                <a:gd name="T34" fmla="*/ 2 w 117"/>
                <a:gd name="T35" fmla="*/ 72 h 117"/>
                <a:gd name="T36" fmla="*/ 0 w 117"/>
                <a:gd name="T37" fmla="*/ 57 h 117"/>
                <a:gd name="T38" fmla="*/ 3 w 117"/>
                <a:gd name="T39" fmla="*/ 41 h 117"/>
                <a:gd name="T40" fmla="*/ 10 w 117"/>
                <a:gd name="T41" fmla="*/ 27 h 117"/>
                <a:gd name="T42" fmla="*/ 20 w 117"/>
                <a:gd name="T43" fmla="*/ 15 h 117"/>
                <a:gd name="T44" fmla="*/ 32 w 117"/>
                <a:gd name="T45" fmla="*/ 7 h 117"/>
                <a:gd name="T46" fmla="*/ 46 w 117"/>
                <a:gd name="T47" fmla="*/ 1 h 117"/>
                <a:gd name="T48" fmla="*/ 61 w 117"/>
                <a:gd name="T4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17">
                  <a:moveTo>
                    <a:pt x="61" y="0"/>
                  </a:moveTo>
                  <a:lnTo>
                    <a:pt x="77" y="3"/>
                  </a:lnTo>
                  <a:lnTo>
                    <a:pt x="91" y="9"/>
                  </a:lnTo>
                  <a:lnTo>
                    <a:pt x="103" y="20"/>
                  </a:lnTo>
                  <a:lnTo>
                    <a:pt x="111" y="32"/>
                  </a:lnTo>
                  <a:lnTo>
                    <a:pt x="116" y="46"/>
                  </a:lnTo>
                  <a:lnTo>
                    <a:pt x="117" y="62"/>
                  </a:lnTo>
                  <a:lnTo>
                    <a:pt x="115" y="76"/>
                  </a:lnTo>
                  <a:lnTo>
                    <a:pt x="108" y="91"/>
                  </a:lnTo>
                  <a:lnTo>
                    <a:pt x="98" y="102"/>
                  </a:lnTo>
                  <a:lnTo>
                    <a:pt x="86" y="111"/>
                  </a:lnTo>
                  <a:lnTo>
                    <a:pt x="71" y="116"/>
                  </a:lnTo>
                  <a:lnTo>
                    <a:pt x="56" y="117"/>
                  </a:lnTo>
                  <a:lnTo>
                    <a:pt x="41" y="115"/>
                  </a:lnTo>
                  <a:lnTo>
                    <a:pt x="27" y="108"/>
                  </a:lnTo>
                  <a:lnTo>
                    <a:pt x="15" y="98"/>
                  </a:lnTo>
                  <a:lnTo>
                    <a:pt x="7" y="85"/>
                  </a:lnTo>
                  <a:lnTo>
                    <a:pt x="2" y="72"/>
                  </a:lnTo>
                  <a:lnTo>
                    <a:pt x="0" y="57"/>
                  </a:lnTo>
                  <a:lnTo>
                    <a:pt x="3" y="41"/>
                  </a:lnTo>
                  <a:lnTo>
                    <a:pt x="10" y="27"/>
                  </a:lnTo>
                  <a:lnTo>
                    <a:pt x="20" y="15"/>
                  </a:lnTo>
                  <a:lnTo>
                    <a:pt x="32" y="7"/>
                  </a:lnTo>
                  <a:lnTo>
                    <a:pt x="46" y="1"/>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9" name="Freeform 446"/>
            <p:cNvSpPr>
              <a:spLocks/>
            </p:cNvSpPr>
            <p:nvPr/>
          </p:nvSpPr>
          <p:spPr bwMode="auto">
            <a:xfrm>
              <a:off x="3521076" y="2311401"/>
              <a:ext cx="11113" cy="11113"/>
            </a:xfrm>
            <a:custGeom>
              <a:avLst/>
              <a:gdLst>
                <a:gd name="T0" fmla="*/ 59 w 117"/>
                <a:gd name="T1" fmla="*/ 0 h 116"/>
                <a:gd name="T2" fmla="*/ 77 w 117"/>
                <a:gd name="T3" fmla="*/ 3 h 116"/>
                <a:gd name="T4" fmla="*/ 93 w 117"/>
                <a:gd name="T5" fmla="*/ 11 h 116"/>
                <a:gd name="T6" fmla="*/ 106 w 117"/>
                <a:gd name="T7" fmla="*/ 24 h 116"/>
                <a:gd name="T8" fmla="*/ 114 w 117"/>
                <a:gd name="T9" fmla="*/ 40 h 116"/>
                <a:gd name="T10" fmla="*/ 117 w 117"/>
                <a:gd name="T11" fmla="*/ 58 h 116"/>
                <a:gd name="T12" fmla="*/ 114 w 117"/>
                <a:gd name="T13" fmla="*/ 76 h 116"/>
                <a:gd name="T14" fmla="*/ 106 w 117"/>
                <a:gd name="T15" fmla="*/ 92 h 116"/>
                <a:gd name="T16" fmla="*/ 93 w 117"/>
                <a:gd name="T17" fmla="*/ 105 h 116"/>
                <a:gd name="T18" fmla="*/ 77 w 117"/>
                <a:gd name="T19" fmla="*/ 113 h 116"/>
                <a:gd name="T20" fmla="*/ 59 w 117"/>
                <a:gd name="T21" fmla="*/ 116 h 116"/>
                <a:gd name="T22" fmla="*/ 41 w 117"/>
                <a:gd name="T23" fmla="*/ 113 h 116"/>
                <a:gd name="T24" fmla="*/ 24 w 117"/>
                <a:gd name="T25" fmla="*/ 105 h 116"/>
                <a:gd name="T26" fmla="*/ 11 w 117"/>
                <a:gd name="T27" fmla="*/ 92 h 116"/>
                <a:gd name="T28" fmla="*/ 3 w 117"/>
                <a:gd name="T29" fmla="*/ 76 h 116"/>
                <a:gd name="T30" fmla="*/ 0 w 117"/>
                <a:gd name="T31" fmla="*/ 58 h 116"/>
                <a:gd name="T32" fmla="*/ 3 w 117"/>
                <a:gd name="T33" fmla="*/ 40 h 116"/>
                <a:gd name="T34" fmla="*/ 11 w 117"/>
                <a:gd name="T35" fmla="*/ 24 h 116"/>
                <a:gd name="T36" fmla="*/ 24 w 117"/>
                <a:gd name="T37" fmla="*/ 11 h 116"/>
                <a:gd name="T38" fmla="*/ 41 w 117"/>
                <a:gd name="T39" fmla="*/ 3 h 116"/>
                <a:gd name="T40" fmla="*/ 59 w 117"/>
                <a:gd name="T4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16">
                  <a:moveTo>
                    <a:pt x="59" y="0"/>
                  </a:moveTo>
                  <a:lnTo>
                    <a:pt x="77" y="3"/>
                  </a:lnTo>
                  <a:lnTo>
                    <a:pt x="93" y="11"/>
                  </a:lnTo>
                  <a:lnTo>
                    <a:pt x="106" y="24"/>
                  </a:lnTo>
                  <a:lnTo>
                    <a:pt x="114" y="40"/>
                  </a:lnTo>
                  <a:lnTo>
                    <a:pt x="117" y="58"/>
                  </a:lnTo>
                  <a:lnTo>
                    <a:pt x="114" y="76"/>
                  </a:lnTo>
                  <a:lnTo>
                    <a:pt x="106" y="92"/>
                  </a:lnTo>
                  <a:lnTo>
                    <a:pt x="93" y="105"/>
                  </a:lnTo>
                  <a:lnTo>
                    <a:pt x="77" y="113"/>
                  </a:lnTo>
                  <a:lnTo>
                    <a:pt x="59" y="116"/>
                  </a:lnTo>
                  <a:lnTo>
                    <a:pt x="41" y="113"/>
                  </a:lnTo>
                  <a:lnTo>
                    <a:pt x="24" y="105"/>
                  </a:lnTo>
                  <a:lnTo>
                    <a:pt x="11" y="92"/>
                  </a:lnTo>
                  <a:lnTo>
                    <a:pt x="3" y="76"/>
                  </a:lnTo>
                  <a:lnTo>
                    <a:pt x="0" y="58"/>
                  </a:lnTo>
                  <a:lnTo>
                    <a:pt x="3" y="40"/>
                  </a:lnTo>
                  <a:lnTo>
                    <a:pt x="11" y="24"/>
                  </a:lnTo>
                  <a:lnTo>
                    <a:pt x="24" y="11"/>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0" name="Freeform 447"/>
            <p:cNvSpPr>
              <a:spLocks/>
            </p:cNvSpPr>
            <p:nvPr/>
          </p:nvSpPr>
          <p:spPr bwMode="auto">
            <a:xfrm>
              <a:off x="3535363" y="2320926"/>
              <a:ext cx="11113" cy="9525"/>
            </a:xfrm>
            <a:custGeom>
              <a:avLst/>
              <a:gdLst>
                <a:gd name="T0" fmla="*/ 58 w 117"/>
                <a:gd name="T1" fmla="*/ 0 h 116"/>
                <a:gd name="T2" fmla="*/ 76 w 117"/>
                <a:gd name="T3" fmla="*/ 3 h 116"/>
                <a:gd name="T4" fmla="*/ 92 w 117"/>
                <a:gd name="T5" fmla="*/ 12 h 116"/>
                <a:gd name="T6" fmla="*/ 105 w 117"/>
                <a:gd name="T7" fmla="*/ 24 h 116"/>
                <a:gd name="T8" fmla="*/ 114 w 117"/>
                <a:gd name="T9" fmla="*/ 40 h 116"/>
                <a:gd name="T10" fmla="*/ 117 w 117"/>
                <a:gd name="T11" fmla="*/ 58 h 116"/>
                <a:gd name="T12" fmla="*/ 114 w 117"/>
                <a:gd name="T13" fmla="*/ 77 h 116"/>
                <a:gd name="T14" fmla="*/ 105 w 117"/>
                <a:gd name="T15" fmla="*/ 93 h 116"/>
                <a:gd name="T16" fmla="*/ 92 w 117"/>
                <a:gd name="T17" fmla="*/ 105 h 116"/>
                <a:gd name="T18" fmla="*/ 76 w 117"/>
                <a:gd name="T19" fmla="*/ 113 h 116"/>
                <a:gd name="T20" fmla="*/ 58 w 117"/>
                <a:gd name="T21" fmla="*/ 116 h 116"/>
                <a:gd name="T22" fmla="*/ 39 w 117"/>
                <a:gd name="T23" fmla="*/ 113 h 116"/>
                <a:gd name="T24" fmla="*/ 23 w 117"/>
                <a:gd name="T25" fmla="*/ 105 h 116"/>
                <a:gd name="T26" fmla="*/ 11 w 117"/>
                <a:gd name="T27" fmla="*/ 93 h 116"/>
                <a:gd name="T28" fmla="*/ 3 w 117"/>
                <a:gd name="T29" fmla="*/ 77 h 116"/>
                <a:gd name="T30" fmla="*/ 0 w 117"/>
                <a:gd name="T31" fmla="*/ 58 h 116"/>
                <a:gd name="T32" fmla="*/ 3 w 117"/>
                <a:gd name="T33" fmla="*/ 40 h 116"/>
                <a:gd name="T34" fmla="*/ 11 w 117"/>
                <a:gd name="T35" fmla="*/ 24 h 116"/>
                <a:gd name="T36" fmla="*/ 23 w 117"/>
                <a:gd name="T37" fmla="*/ 12 h 116"/>
                <a:gd name="T38" fmla="*/ 39 w 117"/>
                <a:gd name="T39" fmla="*/ 3 h 116"/>
                <a:gd name="T40" fmla="*/ 58 w 117"/>
                <a:gd name="T4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16">
                  <a:moveTo>
                    <a:pt x="58" y="0"/>
                  </a:moveTo>
                  <a:lnTo>
                    <a:pt x="76" y="3"/>
                  </a:lnTo>
                  <a:lnTo>
                    <a:pt x="92" y="12"/>
                  </a:lnTo>
                  <a:lnTo>
                    <a:pt x="105" y="24"/>
                  </a:lnTo>
                  <a:lnTo>
                    <a:pt x="114" y="40"/>
                  </a:lnTo>
                  <a:lnTo>
                    <a:pt x="117" y="58"/>
                  </a:lnTo>
                  <a:lnTo>
                    <a:pt x="114" y="77"/>
                  </a:lnTo>
                  <a:lnTo>
                    <a:pt x="105" y="93"/>
                  </a:lnTo>
                  <a:lnTo>
                    <a:pt x="92" y="105"/>
                  </a:lnTo>
                  <a:lnTo>
                    <a:pt x="76" y="113"/>
                  </a:lnTo>
                  <a:lnTo>
                    <a:pt x="58" y="116"/>
                  </a:lnTo>
                  <a:lnTo>
                    <a:pt x="39" y="113"/>
                  </a:lnTo>
                  <a:lnTo>
                    <a:pt x="23" y="105"/>
                  </a:lnTo>
                  <a:lnTo>
                    <a:pt x="11" y="93"/>
                  </a:lnTo>
                  <a:lnTo>
                    <a:pt x="3" y="77"/>
                  </a:lnTo>
                  <a:lnTo>
                    <a:pt x="0" y="58"/>
                  </a:lnTo>
                  <a:lnTo>
                    <a:pt x="3" y="40"/>
                  </a:lnTo>
                  <a:lnTo>
                    <a:pt x="11" y="24"/>
                  </a:lnTo>
                  <a:lnTo>
                    <a:pt x="23" y="12"/>
                  </a:lnTo>
                  <a:lnTo>
                    <a:pt x="39"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1" name="Freeform 448"/>
            <p:cNvSpPr>
              <a:spLocks/>
            </p:cNvSpPr>
            <p:nvPr/>
          </p:nvSpPr>
          <p:spPr bwMode="auto">
            <a:xfrm>
              <a:off x="3481388" y="2303463"/>
              <a:ext cx="11113" cy="11113"/>
            </a:xfrm>
            <a:custGeom>
              <a:avLst/>
              <a:gdLst>
                <a:gd name="T0" fmla="*/ 57 w 117"/>
                <a:gd name="T1" fmla="*/ 0 h 117"/>
                <a:gd name="T2" fmla="*/ 72 w 117"/>
                <a:gd name="T3" fmla="*/ 1 h 117"/>
                <a:gd name="T4" fmla="*/ 86 w 117"/>
                <a:gd name="T5" fmla="*/ 7 h 117"/>
                <a:gd name="T6" fmla="*/ 98 w 117"/>
                <a:gd name="T7" fmla="*/ 15 h 117"/>
                <a:gd name="T8" fmla="*/ 108 w 117"/>
                <a:gd name="T9" fmla="*/ 27 h 117"/>
                <a:gd name="T10" fmla="*/ 115 w 117"/>
                <a:gd name="T11" fmla="*/ 41 h 117"/>
                <a:gd name="T12" fmla="*/ 117 w 117"/>
                <a:gd name="T13" fmla="*/ 57 h 117"/>
                <a:gd name="T14" fmla="*/ 116 w 117"/>
                <a:gd name="T15" fmla="*/ 72 h 117"/>
                <a:gd name="T16" fmla="*/ 111 w 117"/>
                <a:gd name="T17" fmla="*/ 85 h 117"/>
                <a:gd name="T18" fmla="*/ 103 w 117"/>
                <a:gd name="T19" fmla="*/ 98 h 117"/>
                <a:gd name="T20" fmla="*/ 91 w 117"/>
                <a:gd name="T21" fmla="*/ 108 h 117"/>
                <a:gd name="T22" fmla="*/ 77 w 117"/>
                <a:gd name="T23" fmla="*/ 115 h 117"/>
                <a:gd name="T24" fmla="*/ 62 w 117"/>
                <a:gd name="T25" fmla="*/ 117 h 117"/>
                <a:gd name="T26" fmla="*/ 46 w 117"/>
                <a:gd name="T27" fmla="*/ 116 h 117"/>
                <a:gd name="T28" fmla="*/ 32 w 117"/>
                <a:gd name="T29" fmla="*/ 111 h 117"/>
                <a:gd name="T30" fmla="*/ 20 w 117"/>
                <a:gd name="T31" fmla="*/ 102 h 117"/>
                <a:gd name="T32" fmla="*/ 10 w 117"/>
                <a:gd name="T33" fmla="*/ 91 h 117"/>
                <a:gd name="T34" fmla="*/ 3 w 117"/>
                <a:gd name="T35" fmla="*/ 76 h 117"/>
                <a:gd name="T36" fmla="*/ 0 w 117"/>
                <a:gd name="T37" fmla="*/ 62 h 117"/>
                <a:gd name="T38" fmla="*/ 2 w 117"/>
                <a:gd name="T39" fmla="*/ 46 h 117"/>
                <a:gd name="T40" fmla="*/ 7 w 117"/>
                <a:gd name="T41" fmla="*/ 32 h 117"/>
                <a:gd name="T42" fmla="*/ 15 w 117"/>
                <a:gd name="T43" fmla="*/ 20 h 117"/>
                <a:gd name="T44" fmla="*/ 27 w 117"/>
                <a:gd name="T45" fmla="*/ 9 h 117"/>
                <a:gd name="T46" fmla="*/ 41 w 117"/>
                <a:gd name="T47" fmla="*/ 3 h 117"/>
                <a:gd name="T48" fmla="*/ 57 w 117"/>
                <a:gd name="T4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7" h="117">
                  <a:moveTo>
                    <a:pt x="57" y="0"/>
                  </a:moveTo>
                  <a:lnTo>
                    <a:pt x="72" y="1"/>
                  </a:lnTo>
                  <a:lnTo>
                    <a:pt x="86" y="7"/>
                  </a:lnTo>
                  <a:lnTo>
                    <a:pt x="98" y="15"/>
                  </a:lnTo>
                  <a:lnTo>
                    <a:pt x="108" y="27"/>
                  </a:lnTo>
                  <a:lnTo>
                    <a:pt x="115" y="41"/>
                  </a:lnTo>
                  <a:lnTo>
                    <a:pt x="117" y="57"/>
                  </a:lnTo>
                  <a:lnTo>
                    <a:pt x="116" y="72"/>
                  </a:lnTo>
                  <a:lnTo>
                    <a:pt x="111" y="85"/>
                  </a:lnTo>
                  <a:lnTo>
                    <a:pt x="103" y="98"/>
                  </a:lnTo>
                  <a:lnTo>
                    <a:pt x="91" y="108"/>
                  </a:lnTo>
                  <a:lnTo>
                    <a:pt x="77" y="115"/>
                  </a:lnTo>
                  <a:lnTo>
                    <a:pt x="62" y="117"/>
                  </a:lnTo>
                  <a:lnTo>
                    <a:pt x="46" y="116"/>
                  </a:lnTo>
                  <a:lnTo>
                    <a:pt x="32" y="111"/>
                  </a:lnTo>
                  <a:lnTo>
                    <a:pt x="20" y="102"/>
                  </a:lnTo>
                  <a:lnTo>
                    <a:pt x="10" y="91"/>
                  </a:lnTo>
                  <a:lnTo>
                    <a:pt x="3" y="76"/>
                  </a:lnTo>
                  <a:lnTo>
                    <a:pt x="0" y="62"/>
                  </a:lnTo>
                  <a:lnTo>
                    <a:pt x="2" y="46"/>
                  </a:lnTo>
                  <a:lnTo>
                    <a:pt x="7" y="32"/>
                  </a:lnTo>
                  <a:lnTo>
                    <a:pt x="15" y="20"/>
                  </a:lnTo>
                  <a:lnTo>
                    <a:pt x="27" y="9"/>
                  </a:lnTo>
                  <a:lnTo>
                    <a:pt x="41" y="3"/>
                  </a:lnTo>
                  <a:lnTo>
                    <a:pt x="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2" name="Freeform 449"/>
            <p:cNvSpPr>
              <a:spLocks/>
            </p:cNvSpPr>
            <p:nvPr/>
          </p:nvSpPr>
          <p:spPr bwMode="auto">
            <a:xfrm>
              <a:off x="3468688" y="2311401"/>
              <a:ext cx="9525" cy="11113"/>
            </a:xfrm>
            <a:custGeom>
              <a:avLst/>
              <a:gdLst>
                <a:gd name="T0" fmla="*/ 58 w 117"/>
                <a:gd name="T1" fmla="*/ 0 h 116"/>
                <a:gd name="T2" fmla="*/ 76 w 117"/>
                <a:gd name="T3" fmla="*/ 3 h 116"/>
                <a:gd name="T4" fmla="*/ 93 w 117"/>
                <a:gd name="T5" fmla="*/ 11 h 116"/>
                <a:gd name="T6" fmla="*/ 106 w 117"/>
                <a:gd name="T7" fmla="*/ 24 h 116"/>
                <a:gd name="T8" fmla="*/ 114 w 117"/>
                <a:gd name="T9" fmla="*/ 40 h 116"/>
                <a:gd name="T10" fmla="*/ 117 w 117"/>
                <a:gd name="T11" fmla="*/ 58 h 116"/>
                <a:gd name="T12" fmla="*/ 114 w 117"/>
                <a:gd name="T13" fmla="*/ 76 h 116"/>
                <a:gd name="T14" fmla="*/ 106 w 117"/>
                <a:gd name="T15" fmla="*/ 92 h 116"/>
                <a:gd name="T16" fmla="*/ 93 w 117"/>
                <a:gd name="T17" fmla="*/ 105 h 116"/>
                <a:gd name="T18" fmla="*/ 76 w 117"/>
                <a:gd name="T19" fmla="*/ 113 h 116"/>
                <a:gd name="T20" fmla="*/ 58 w 117"/>
                <a:gd name="T21" fmla="*/ 116 h 116"/>
                <a:gd name="T22" fmla="*/ 40 w 117"/>
                <a:gd name="T23" fmla="*/ 113 h 116"/>
                <a:gd name="T24" fmla="*/ 24 w 117"/>
                <a:gd name="T25" fmla="*/ 105 h 116"/>
                <a:gd name="T26" fmla="*/ 11 w 117"/>
                <a:gd name="T27" fmla="*/ 92 h 116"/>
                <a:gd name="T28" fmla="*/ 3 w 117"/>
                <a:gd name="T29" fmla="*/ 76 h 116"/>
                <a:gd name="T30" fmla="*/ 0 w 117"/>
                <a:gd name="T31" fmla="*/ 58 h 116"/>
                <a:gd name="T32" fmla="*/ 3 w 117"/>
                <a:gd name="T33" fmla="*/ 40 h 116"/>
                <a:gd name="T34" fmla="*/ 11 w 117"/>
                <a:gd name="T35" fmla="*/ 24 h 116"/>
                <a:gd name="T36" fmla="*/ 24 w 117"/>
                <a:gd name="T37" fmla="*/ 11 h 116"/>
                <a:gd name="T38" fmla="*/ 40 w 117"/>
                <a:gd name="T39" fmla="*/ 3 h 116"/>
                <a:gd name="T40" fmla="*/ 58 w 117"/>
                <a:gd name="T4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16">
                  <a:moveTo>
                    <a:pt x="58" y="0"/>
                  </a:moveTo>
                  <a:lnTo>
                    <a:pt x="76" y="3"/>
                  </a:lnTo>
                  <a:lnTo>
                    <a:pt x="93" y="11"/>
                  </a:lnTo>
                  <a:lnTo>
                    <a:pt x="106" y="24"/>
                  </a:lnTo>
                  <a:lnTo>
                    <a:pt x="114" y="40"/>
                  </a:lnTo>
                  <a:lnTo>
                    <a:pt x="117" y="58"/>
                  </a:lnTo>
                  <a:lnTo>
                    <a:pt x="114" y="76"/>
                  </a:lnTo>
                  <a:lnTo>
                    <a:pt x="106" y="92"/>
                  </a:lnTo>
                  <a:lnTo>
                    <a:pt x="93" y="105"/>
                  </a:lnTo>
                  <a:lnTo>
                    <a:pt x="76" y="113"/>
                  </a:lnTo>
                  <a:lnTo>
                    <a:pt x="58" y="116"/>
                  </a:lnTo>
                  <a:lnTo>
                    <a:pt x="40" y="113"/>
                  </a:lnTo>
                  <a:lnTo>
                    <a:pt x="24" y="105"/>
                  </a:lnTo>
                  <a:lnTo>
                    <a:pt x="11" y="92"/>
                  </a:lnTo>
                  <a:lnTo>
                    <a:pt x="3" y="76"/>
                  </a:lnTo>
                  <a:lnTo>
                    <a:pt x="0" y="58"/>
                  </a:lnTo>
                  <a:lnTo>
                    <a:pt x="3" y="40"/>
                  </a:lnTo>
                  <a:lnTo>
                    <a:pt x="11" y="24"/>
                  </a:lnTo>
                  <a:lnTo>
                    <a:pt x="24" y="11"/>
                  </a:lnTo>
                  <a:lnTo>
                    <a:pt x="40" y="3"/>
                  </a:lnTo>
                  <a:lnTo>
                    <a:pt x="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3" name="Freeform 450"/>
            <p:cNvSpPr>
              <a:spLocks/>
            </p:cNvSpPr>
            <p:nvPr/>
          </p:nvSpPr>
          <p:spPr bwMode="auto">
            <a:xfrm>
              <a:off x="3454401" y="2320926"/>
              <a:ext cx="11113" cy="9525"/>
            </a:xfrm>
            <a:custGeom>
              <a:avLst/>
              <a:gdLst>
                <a:gd name="T0" fmla="*/ 59 w 117"/>
                <a:gd name="T1" fmla="*/ 0 h 116"/>
                <a:gd name="T2" fmla="*/ 78 w 117"/>
                <a:gd name="T3" fmla="*/ 3 h 116"/>
                <a:gd name="T4" fmla="*/ 94 w 117"/>
                <a:gd name="T5" fmla="*/ 12 h 116"/>
                <a:gd name="T6" fmla="*/ 106 w 117"/>
                <a:gd name="T7" fmla="*/ 24 h 116"/>
                <a:gd name="T8" fmla="*/ 114 w 117"/>
                <a:gd name="T9" fmla="*/ 40 h 116"/>
                <a:gd name="T10" fmla="*/ 117 w 117"/>
                <a:gd name="T11" fmla="*/ 58 h 116"/>
                <a:gd name="T12" fmla="*/ 114 w 117"/>
                <a:gd name="T13" fmla="*/ 77 h 116"/>
                <a:gd name="T14" fmla="*/ 106 w 117"/>
                <a:gd name="T15" fmla="*/ 93 h 116"/>
                <a:gd name="T16" fmla="*/ 94 w 117"/>
                <a:gd name="T17" fmla="*/ 105 h 116"/>
                <a:gd name="T18" fmla="*/ 78 w 117"/>
                <a:gd name="T19" fmla="*/ 113 h 116"/>
                <a:gd name="T20" fmla="*/ 59 w 117"/>
                <a:gd name="T21" fmla="*/ 116 h 116"/>
                <a:gd name="T22" fmla="*/ 41 w 117"/>
                <a:gd name="T23" fmla="*/ 113 h 116"/>
                <a:gd name="T24" fmla="*/ 25 w 117"/>
                <a:gd name="T25" fmla="*/ 105 h 116"/>
                <a:gd name="T26" fmla="*/ 12 w 117"/>
                <a:gd name="T27" fmla="*/ 93 h 116"/>
                <a:gd name="T28" fmla="*/ 3 w 117"/>
                <a:gd name="T29" fmla="*/ 77 h 116"/>
                <a:gd name="T30" fmla="*/ 0 w 117"/>
                <a:gd name="T31" fmla="*/ 58 h 116"/>
                <a:gd name="T32" fmla="*/ 3 w 117"/>
                <a:gd name="T33" fmla="*/ 40 h 116"/>
                <a:gd name="T34" fmla="*/ 12 w 117"/>
                <a:gd name="T35" fmla="*/ 24 h 116"/>
                <a:gd name="T36" fmla="*/ 25 w 117"/>
                <a:gd name="T37" fmla="*/ 12 h 116"/>
                <a:gd name="T38" fmla="*/ 41 w 117"/>
                <a:gd name="T39" fmla="*/ 3 h 116"/>
                <a:gd name="T40" fmla="*/ 59 w 117"/>
                <a:gd name="T4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7" h="116">
                  <a:moveTo>
                    <a:pt x="59" y="0"/>
                  </a:moveTo>
                  <a:lnTo>
                    <a:pt x="78" y="3"/>
                  </a:lnTo>
                  <a:lnTo>
                    <a:pt x="94" y="12"/>
                  </a:lnTo>
                  <a:lnTo>
                    <a:pt x="106" y="24"/>
                  </a:lnTo>
                  <a:lnTo>
                    <a:pt x="114" y="40"/>
                  </a:lnTo>
                  <a:lnTo>
                    <a:pt x="117" y="58"/>
                  </a:lnTo>
                  <a:lnTo>
                    <a:pt x="114" y="77"/>
                  </a:lnTo>
                  <a:lnTo>
                    <a:pt x="106" y="93"/>
                  </a:lnTo>
                  <a:lnTo>
                    <a:pt x="94" y="105"/>
                  </a:lnTo>
                  <a:lnTo>
                    <a:pt x="78" y="113"/>
                  </a:lnTo>
                  <a:lnTo>
                    <a:pt x="59" y="116"/>
                  </a:lnTo>
                  <a:lnTo>
                    <a:pt x="41" y="113"/>
                  </a:lnTo>
                  <a:lnTo>
                    <a:pt x="25" y="105"/>
                  </a:lnTo>
                  <a:lnTo>
                    <a:pt x="12" y="93"/>
                  </a:lnTo>
                  <a:lnTo>
                    <a:pt x="3" y="77"/>
                  </a:lnTo>
                  <a:lnTo>
                    <a:pt x="0" y="58"/>
                  </a:lnTo>
                  <a:lnTo>
                    <a:pt x="3" y="40"/>
                  </a:lnTo>
                  <a:lnTo>
                    <a:pt x="12" y="24"/>
                  </a:lnTo>
                  <a:lnTo>
                    <a:pt x="25" y="12"/>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4" name="Freeform 451"/>
            <p:cNvSpPr>
              <a:spLocks/>
            </p:cNvSpPr>
            <p:nvPr/>
          </p:nvSpPr>
          <p:spPr bwMode="auto">
            <a:xfrm>
              <a:off x="3446463" y="2178051"/>
              <a:ext cx="107950" cy="49213"/>
            </a:xfrm>
            <a:custGeom>
              <a:avLst/>
              <a:gdLst>
                <a:gd name="T0" fmla="*/ 488 w 1165"/>
                <a:gd name="T1" fmla="*/ 345 h 534"/>
                <a:gd name="T2" fmla="*/ 552 w 1165"/>
                <a:gd name="T3" fmla="*/ 253 h 534"/>
                <a:gd name="T4" fmla="*/ 521 w 1165"/>
                <a:gd name="T5" fmla="*/ 204 h 534"/>
                <a:gd name="T6" fmla="*/ 507 w 1165"/>
                <a:gd name="T7" fmla="*/ 166 h 534"/>
                <a:gd name="T8" fmla="*/ 505 w 1165"/>
                <a:gd name="T9" fmla="*/ 136 h 534"/>
                <a:gd name="T10" fmla="*/ 513 w 1165"/>
                <a:gd name="T11" fmla="*/ 116 h 534"/>
                <a:gd name="T12" fmla="*/ 528 w 1165"/>
                <a:gd name="T13" fmla="*/ 102 h 534"/>
                <a:gd name="T14" fmla="*/ 546 w 1165"/>
                <a:gd name="T15" fmla="*/ 94 h 534"/>
                <a:gd name="T16" fmla="*/ 563 w 1165"/>
                <a:gd name="T17" fmla="*/ 90 h 534"/>
                <a:gd name="T18" fmla="*/ 577 w 1165"/>
                <a:gd name="T19" fmla="*/ 88 h 534"/>
                <a:gd name="T20" fmla="*/ 583 w 1165"/>
                <a:gd name="T21" fmla="*/ 88 h 534"/>
                <a:gd name="T22" fmla="*/ 594 w 1165"/>
                <a:gd name="T23" fmla="*/ 89 h 534"/>
                <a:gd name="T24" fmla="*/ 610 w 1165"/>
                <a:gd name="T25" fmla="*/ 91 h 534"/>
                <a:gd name="T26" fmla="*/ 628 w 1165"/>
                <a:gd name="T27" fmla="*/ 97 h 534"/>
                <a:gd name="T28" fmla="*/ 645 w 1165"/>
                <a:gd name="T29" fmla="*/ 108 h 534"/>
                <a:gd name="T30" fmla="*/ 657 w 1165"/>
                <a:gd name="T31" fmla="*/ 125 h 534"/>
                <a:gd name="T32" fmla="*/ 661 w 1165"/>
                <a:gd name="T33" fmla="*/ 150 h 534"/>
                <a:gd name="T34" fmla="*/ 653 w 1165"/>
                <a:gd name="T35" fmla="*/ 183 h 534"/>
                <a:gd name="T36" fmla="*/ 630 w 1165"/>
                <a:gd name="T37" fmla="*/ 227 h 534"/>
                <a:gd name="T38" fmla="*/ 662 w 1165"/>
                <a:gd name="T39" fmla="*/ 391 h 534"/>
                <a:gd name="T40" fmla="*/ 787 w 1165"/>
                <a:gd name="T41" fmla="*/ 0 h 534"/>
                <a:gd name="T42" fmla="*/ 795 w 1165"/>
                <a:gd name="T43" fmla="*/ 5 h 534"/>
                <a:gd name="T44" fmla="*/ 819 w 1165"/>
                <a:gd name="T45" fmla="*/ 19 h 534"/>
                <a:gd name="T46" fmla="*/ 859 w 1165"/>
                <a:gd name="T47" fmla="*/ 40 h 534"/>
                <a:gd name="T48" fmla="*/ 911 w 1165"/>
                <a:gd name="T49" fmla="*/ 66 h 534"/>
                <a:gd name="T50" fmla="*/ 977 w 1165"/>
                <a:gd name="T51" fmla="*/ 95 h 534"/>
                <a:gd name="T52" fmla="*/ 1045 w 1165"/>
                <a:gd name="T53" fmla="*/ 122 h 534"/>
                <a:gd name="T54" fmla="*/ 1094 w 1165"/>
                <a:gd name="T55" fmla="*/ 157 h 534"/>
                <a:gd name="T56" fmla="*/ 1127 w 1165"/>
                <a:gd name="T57" fmla="*/ 200 h 534"/>
                <a:gd name="T58" fmla="*/ 1147 w 1165"/>
                <a:gd name="T59" fmla="*/ 253 h 534"/>
                <a:gd name="T60" fmla="*/ 1159 w 1165"/>
                <a:gd name="T61" fmla="*/ 318 h 534"/>
                <a:gd name="T62" fmla="*/ 1163 w 1165"/>
                <a:gd name="T63" fmla="*/ 395 h 534"/>
                <a:gd name="T64" fmla="*/ 1165 w 1165"/>
                <a:gd name="T65" fmla="*/ 484 h 534"/>
                <a:gd name="T66" fmla="*/ 0 w 1165"/>
                <a:gd name="T67" fmla="*/ 534 h 534"/>
                <a:gd name="T68" fmla="*/ 1 w 1165"/>
                <a:gd name="T69" fmla="*/ 438 h 534"/>
                <a:gd name="T70" fmla="*/ 4 w 1165"/>
                <a:gd name="T71" fmla="*/ 355 h 534"/>
                <a:gd name="T72" fmla="*/ 12 w 1165"/>
                <a:gd name="T73" fmla="*/ 285 h 534"/>
                <a:gd name="T74" fmla="*/ 27 w 1165"/>
                <a:gd name="T75" fmla="*/ 225 h 534"/>
                <a:gd name="T76" fmla="*/ 53 w 1165"/>
                <a:gd name="T77" fmla="*/ 177 h 534"/>
                <a:gd name="T78" fmla="*/ 93 w 1165"/>
                <a:gd name="T79" fmla="*/ 138 h 534"/>
                <a:gd name="T80" fmla="*/ 151 w 1165"/>
                <a:gd name="T81" fmla="*/ 109 h 534"/>
                <a:gd name="T82" fmla="*/ 223 w 1165"/>
                <a:gd name="T83" fmla="*/ 80 h 534"/>
                <a:gd name="T84" fmla="*/ 282 w 1165"/>
                <a:gd name="T85" fmla="*/ 53 h 534"/>
                <a:gd name="T86" fmla="*/ 329 w 1165"/>
                <a:gd name="T87" fmla="*/ 29 h 534"/>
                <a:gd name="T88" fmla="*/ 360 w 1165"/>
                <a:gd name="T89" fmla="*/ 11 h 534"/>
                <a:gd name="T90" fmla="*/ 377 w 1165"/>
                <a:gd name="T91" fmla="*/ 1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65" h="534">
                  <a:moveTo>
                    <a:pt x="379" y="0"/>
                  </a:moveTo>
                  <a:lnTo>
                    <a:pt x="488" y="345"/>
                  </a:lnTo>
                  <a:lnTo>
                    <a:pt x="503" y="391"/>
                  </a:lnTo>
                  <a:lnTo>
                    <a:pt x="552" y="253"/>
                  </a:lnTo>
                  <a:lnTo>
                    <a:pt x="535" y="227"/>
                  </a:lnTo>
                  <a:lnTo>
                    <a:pt x="521" y="204"/>
                  </a:lnTo>
                  <a:lnTo>
                    <a:pt x="512" y="183"/>
                  </a:lnTo>
                  <a:lnTo>
                    <a:pt x="507" y="166"/>
                  </a:lnTo>
                  <a:lnTo>
                    <a:pt x="505" y="150"/>
                  </a:lnTo>
                  <a:lnTo>
                    <a:pt x="505" y="136"/>
                  </a:lnTo>
                  <a:lnTo>
                    <a:pt x="508" y="125"/>
                  </a:lnTo>
                  <a:lnTo>
                    <a:pt x="513" y="116"/>
                  </a:lnTo>
                  <a:lnTo>
                    <a:pt x="520" y="108"/>
                  </a:lnTo>
                  <a:lnTo>
                    <a:pt x="528" y="102"/>
                  </a:lnTo>
                  <a:lnTo>
                    <a:pt x="537" y="97"/>
                  </a:lnTo>
                  <a:lnTo>
                    <a:pt x="546" y="94"/>
                  </a:lnTo>
                  <a:lnTo>
                    <a:pt x="555" y="91"/>
                  </a:lnTo>
                  <a:lnTo>
                    <a:pt x="563" y="90"/>
                  </a:lnTo>
                  <a:lnTo>
                    <a:pt x="571" y="89"/>
                  </a:lnTo>
                  <a:lnTo>
                    <a:pt x="577" y="88"/>
                  </a:lnTo>
                  <a:lnTo>
                    <a:pt x="582" y="88"/>
                  </a:lnTo>
                  <a:lnTo>
                    <a:pt x="583" y="88"/>
                  </a:lnTo>
                  <a:lnTo>
                    <a:pt x="588" y="88"/>
                  </a:lnTo>
                  <a:lnTo>
                    <a:pt x="594" y="89"/>
                  </a:lnTo>
                  <a:lnTo>
                    <a:pt x="602" y="90"/>
                  </a:lnTo>
                  <a:lnTo>
                    <a:pt x="610" y="91"/>
                  </a:lnTo>
                  <a:lnTo>
                    <a:pt x="619" y="94"/>
                  </a:lnTo>
                  <a:lnTo>
                    <a:pt x="628" y="97"/>
                  </a:lnTo>
                  <a:lnTo>
                    <a:pt x="638" y="102"/>
                  </a:lnTo>
                  <a:lnTo>
                    <a:pt x="645" y="108"/>
                  </a:lnTo>
                  <a:lnTo>
                    <a:pt x="652" y="116"/>
                  </a:lnTo>
                  <a:lnTo>
                    <a:pt x="657" y="125"/>
                  </a:lnTo>
                  <a:lnTo>
                    <a:pt x="660" y="136"/>
                  </a:lnTo>
                  <a:lnTo>
                    <a:pt x="661" y="150"/>
                  </a:lnTo>
                  <a:lnTo>
                    <a:pt x="659" y="166"/>
                  </a:lnTo>
                  <a:lnTo>
                    <a:pt x="653" y="183"/>
                  </a:lnTo>
                  <a:lnTo>
                    <a:pt x="644" y="204"/>
                  </a:lnTo>
                  <a:lnTo>
                    <a:pt x="630" y="227"/>
                  </a:lnTo>
                  <a:lnTo>
                    <a:pt x="613" y="253"/>
                  </a:lnTo>
                  <a:lnTo>
                    <a:pt x="662" y="391"/>
                  </a:lnTo>
                  <a:lnTo>
                    <a:pt x="677" y="345"/>
                  </a:lnTo>
                  <a:lnTo>
                    <a:pt x="787" y="0"/>
                  </a:lnTo>
                  <a:lnTo>
                    <a:pt x="789" y="1"/>
                  </a:lnTo>
                  <a:lnTo>
                    <a:pt x="795" y="5"/>
                  </a:lnTo>
                  <a:lnTo>
                    <a:pt x="805" y="11"/>
                  </a:lnTo>
                  <a:lnTo>
                    <a:pt x="819" y="19"/>
                  </a:lnTo>
                  <a:lnTo>
                    <a:pt x="837" y="29"/>
                  </a:lnTo>
                  <a:lnTo>
                    <a:pt x="859" y="40"/>
                  </a:lnTo>
                  <a:lnTo>
                    <a:pt x="883" y="53"/>
                  </a:lnTo>
                  <a:lnTo>
                    <a:pt x="911" y="66"/>
                  </a:lnTo>
                  <a:lnTo>
                    <a:pt x="942" y="80"/>
                  </a:lnTo>
                  <a:lnTo>
                    <a:pt x="977" y="95"/>
                  </a:lnTo>
                  <a:lnTo>
                    <a:pt x="1014" y="109"/>
                  </a:lnTo>
                  <a:lnTo>
                    <a:pt x="1045" y="122"/>
                  </a:lnTo>
                  <a:lnTo>
                    <a:pt x="1072" y="138"/>
                  </a:lnTo>
                  <a:lnTo>
                    <a:pt x="1094" y="157"/>
                  </a:lnTo>
                  <a:lnTo>
                    <a:pt x="1112" y="177"/>
                  </a:lnTo>
                  <a:lnTo>
                    <a:pt x="1127" y="200"/>
                  </a:lnTo>
                  <a:lnTo>
                    <a:pt x="1138" y="225"/>
                  </a:lnTo>
                  <a:lnTo>
                    <a:pt x="1147" y="253"/>
                  </a:lnTo>
                  <a:lnTo>
                    <a:pt x="1153" y="284"/>
                  </a:lnTo>
                  <a:lnTo>
                    <a:pt x="1159" y="318"/>
                  </a:lnTo>
                  <a:lnTo>
                    <a:pt x="1161" y="355"/>
                  </a:lnTo>
                  <a:lnTo>
                    <a:pt x="1163" y="395"/>
                  </a:lnTo>
                  <a:lnTo>
                    <a:pt x="1164" y="438"/>
                  </a:lnTo>
                  <a:lnTo>
                    <a:pt x="1165" y="484"/>
                  </a:lnTo>
                  <a:lnTo>
                    <a:pt x="1165" y="534"/>
                  </a:lnTo>
                  <a:lnTo>
                    <a:pt x="0" y="534"/>
                  </a:lnTo>
                  <a:lnTo>
                    <a:pt x="1" y="484"/>
                  </a:lnTo>
                  <a:lnTo>
                    <a:pt x="1" y="438"/>
                  </a:lnTo>
                  <a:lnTo>
                    <a:pt x="2" y="395"/>
                  </a:lnTo>
                  <a:lnTo>
                    <a:pt x="4" y="355"/>
                  </a:lnTo>
                  <a:lnTo>
                    <a:pt x="7" y="318"/>
                  </a:lnTo>
                  <a:lnTo>
                    <a:pt x="12" y="285"/>
                  </a:lnTo>
                  <a:lnTo>
                    <a:pt x="19" y="254"/>
                  </a:lnTo>
                  <a:lnTo>
                    <a:pt x="27" y="225"/>
                  </a:lnTo>
                  <a:lnTo>
                    <a:pt x="39" y="200"/>
                  </a:lnTo>
                  <a:lnTo>
                    <a:pt x="53" y="177"/>
                  </a:lnTo>
                  <a:lnTo>
                    <a:pt x="71" y="157"/>
                  </a:lnTo>
                  <a:lnTo>
                    <a:pt x="93" y="138"/>
                  </a:lnTo>
                  <a:lnTo>
                    <a:pt x="120" y="122"/>
                  </a:lnTo>
                  <a:lnTo>
                    <a:pt x="151" y="109"/>
                  </a:lnTo>
                  <a:lnTo>
                    <a:pt x="188" y="95"/>
                  </a:lnTo>
                  <a:lnTo>
                    <a:pt x="223" y="80"/>
                  </a:lnTo>
                  <a:lnTo>
                    <a:pt x="254" y="66"/>
                  </a:lnTo>
                  <a:lnTo>
                    <a:pt x="282" y="53"/>
                  </a:lnTo>
                  <a:lnTo>
                    <a:pt x="307" y="40"/>
                  </a:lnTo>
                  <a:lnTo>
                    <a:pt x="329" y="29"/>
                  </a:lnTo>
                  <a:lnTo>
                    <a:pt x="347" y="19"/>
                  </a:lnTo>
                  <a:lnTo>
                    <a:pt x="360" y="11"/>
                  </a:lnTo>
                  <a:lnTo>
                    <a:pt x="370" y="5"/>
                  </a:lnTo>
                  <a:lnTo>
                    <a:pt x="377" y="1"/>
                  </a:lnTo>
                  <a:lnTo>
                    <a:pt x="3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5" name="Freeform 452"/>
            <p:cNvSpPr>
              <a:spLocks/>
            </p:cNvSpPr>
            <p:nvPr/>
          </p:nvSpPr>
          <p:spPr bwMode="auto">
            <a:xfrm>
              <a:off x="3471863" y="2103438"/>
              <a:ext cx="57150" cy="76200"/>
            </a:xfrm>
            <a:custGeom>
              <a:avLst/>
              <a:gdLst>
                <a:gd name="T0" fmla="*/ 347 w 613"/>
                <a:gd name="T1" fmla="*/ 2 h 809"/>
                <a:gd name="T2" fmla="*/ 397 w 613"/>
                <a:gd name="T3" fmla="*/ 14 h 809"/>
                <a:gd name="T4" fmla="*/ 436 w 613"/>
                <a:gd name="T5" fmla="*/ 32 h 809"/>
                <a:gd name="T6" fmla="*/ 473 w 613"/>
                <a:gd name="T7" fmla="*/ 58 h 809"/>
                <a:gd name="T8" fmla="*/ 496 w 613"/>
                <a:gd name="T9" fmla="*/ 81 h 809"/>
                <a:gd name="T10" fmla="*/ 507 w 613"/>
                <a:gd name="T11" fmla="*/ 96 h 809"/>
                <a:gd name="T12" fmla="*/ 509 w 613"/>
                <a:gd name="T13" fmla="*/ 98 h 809"/>
                <a:gd name="T14" fmla="*/ 517 w 613"/>
                <a:gd name="T15" fmla="*/ 100 h 809"/>
                <a:gd name="T16" fmla="*/ 529 w 613"/>
                <a:gd name="T17" fmla="*/ 105 h 809"/>
                <a:gd name="T18" fmla="*/ 545 w 613"/>
                <a:gd name="T19" fmla="*/ 115 h 809"/>
                <a:gd name="T20" fmla="*/ 562 w 613"/>
                <a:gd name="T21" fmla="*/ 132 h 809"/>
                <a:gd name="T22" fmla="*/ 578 w 613"/>
                <a:gd name="T23" fmla="*/ 158 h 809"/>
                <a:gd name="T24" fmla="*/ 590 w 613"/>
                <a:gd name="T25" fmla="*/ 195 h 809"/>
                <a:gd name="T26" fmla="*/ 595 w 613"/>
                <a:gd name="T27" fmla="*/ 245 h 809"/>
                <a:gd name="T28" fmla="*/ 592 w 613"/>
                <a:gd name="T29" fmla="*/ 309 h 809"/>
                <a:gd name="T30" fmla="*/ 583 w 613"/>
                <a:gd name="T31" fmla="*/ 367 h 809"/>
                <a:gd name="T32" fmla="*/ 584 w 613"/>
                <a:gd name="T33" fmla="*/ 386 h 809"/>
                <a:gd name="T34" fmla="*/ 596 w 613"/>
                <a:gd name="T35" fmla="*/ 389 h 809"/>
                <a:gd name="T36" fmla="*/ 607 w 613"/>
                <a:gd name="T37" fmla="*/ 399 h 809"/>
                <a:gd name="T38" fmla="*/ 613 w 613"/>
                <a:gd name="T39" fmla="*/ 417 h 809"/>
                <a:gd name="T40" fmla="*/ 612 w 613"/>
                <a:gd name="T41" fmla="*/ 447 h 809"/>
                <a:gd name="T42" fmla="*/ 603 w 613"/>
                <a:gd name="T43" fmla="*/ 490 h 809"/>
                <a:gd name="T44" fmla="*/ 587 w 613"/>
                <a:gd name="T45" fmla="*/ 537 h 809"/>
                <a:gd name="T46" fmla="*/ 572 w 613"/>
                <a:gd name="T47" fmla="*/ 565 h 809"/>
                <a:gd name="T48" fmla="*/ 557 w 613"/>
                <a:gd name="T49" fmla="*/ 577 h 809"/>
                <a:gd name="T50" fmla="*/ 545 w 613"/>
                <a:gd name="T51" fmla="*/ 606 h 809"/>
                <a:gd name="T52" fmla="*/ 522 w 613"/>
                <a:gd name="T53" fmla="*/ 663 h 809"/>
                <a:gd name="T54" fmla="*/ 485 w 613"/>
                <a:gd name="T55" fmla="*/ 718 h 809"/>
                <a:gd name="T56" fmla="*/ 434 w 613"/>
                <a:gd name="T57" fmla="*/ 764 h 809"/>
                <a:gd name="T58" fmla="*/ 372 w 613"/>
                <a:gd name="T59" fmla="*/ 797 h 809"/>
                <a:gd name="T60" fmla="*/ 306 w 613"/>
                <a:gd name="T61" fmla="*/ 809 h 809"/>
                <a:gd name="T62" fmla="*/ 240 w 613"/>
                <a:gd name="T63" fmla="*/ 797 h 809"/>
                <a:gd name="T64" fmla="*/ 178 w 613"/>
                <a:gd name="T65" fmla="*/ 764 h 809"/>
                <a:gd name="T66" fmla="*/ 128 w 613"/>
                <a:gd name="T67" fmla="*/ 718 h 809"/>
                <a:gd name="T68" fmla="*/ 91 w 613"/>
                <a:gd name="T69" fmla="*/ 663 h 809"/>
                <a:gd name="T70" fmla="*/ 68 w 613"/>
                <a:gd name="T71" fmla="*/ 606 h 809"/>
                <a:gd name="T72" fmla="*/ 55 w 613"/>
                <a:gd name="T73" fmla="*/ 576 h 809"/>
                <a:gd name="T74" fmla="*/ 38 w 613"/>
                <a:gd name="T75" fmla="*/ 559 h 809"/>
                <a:gd name="T76" fmla="*/ 20 w 613"/>
                <a:gd name="T77" fmla="*/ 521 h 809"/>
                <a:gd name="T78" fmla="*/ 5 w 613"/>
                <a:gd name="T79" fmla="*/ 468 h 809"/>
                <a:gd name="T80" fmla="*/ 0 w 613"/>
                <a:gd name="T81" fmla="*/ 432 h 809"/>
                <a:gd name="T82" fmla="*/ 3 w 613"/>
                <a:gd name="T83" fmla="*/ 408 h 809"/>
                <a:gd name="T84" fmla="*/ 12 w 613"/>
                <a:gd name="T85" fmla="*/ 394 h 809"/>
                <a:gd name="T86" fmla="*/ 23 w 613"/>
                <a:gd name="T87" fmla="*/ 388 h 809"/>
                <a:gd name="T88" fmla="*/ 36 w 613"/>
                <a:gd name="T89" fmla="*/ 387 h 809"/>
                <a:gd name="T90" fmla="*/ 26 w 613"/>
                <a:gd name="T91" fmla="*/ 349 h 809"/>
                <a:gd name="T92" fmla="*/ 19 w 613"/>
                <a:gd name="T93" fmla="*/ 285 h 809"/>
                <a:gd name="T94" fmla="*/ 25 w 613"/>
                <a:gd name="T95" fmla="*/ 225 h 809"/>
                <a:gd name="T96" fmla="*/ 47 w 613"/>
                <a:gd name="T97" fmla="*/ 168 h 809"/>
                <a:gd name="T98" fmla="*/ 79 w 613"/>
                <a:gd name="T99" fmla="*/ 121 h 809"/>
                <a:gd name="T100" fmla="*/ 129 w 613"/>
                <a:gd name="T101" fmla="*/ 71 h 809"/>
                <a:gd name="T102" fmla="*/ 185 w 613"/>
                <a:gd name="T103" fmla="*/ 33 h 809"/>
                <a:gd name="T104" fmla="*/ 229 w 613"/>
                <a:gd name="T105" fmla="*/ 13 h 809"/>
                <a:gd name="T106" fmla="*/ 268 w 613"/>
                <a:gd name="T107" fmla="*/ 3 h 809"/>
                <a:gd name="T108" fmla="*/ 319 w 613"/>
                <a:gd name="T109" fmla="*/ 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3" h="809">
                  <a:moveTo>
                    <a:pt x="319" y="0"/>
                  </a:moveTo>
                  <a:lnTo>
                    <a:pt x="347" y="2"/>
                  </a:lnTo>
                  <a:lnTo>
                    <a:pt x="373" y="7"/>
                  </a:lnTo>
                  <a:lnTo>
                    <a:pt x="397" y="14"/>
                  </a:lnTo>
                  <a:lnTo>
                    <a:pt x="417" y="22"/>
                  </a:lnTo>
                  <a:lnTo>
                    <a:pt x="436" y="32"/>
                  </a:lnTo>
                  <a:lnTo>
                    <a:pt x="456" y="45"/>
                  </a:lnTo>
                  <a:lnTo>
                    <a:pt x="473" y="58"/>
                  </a:lnTo>
                  <a:lnTo>
                    <a:pt x="486" y="70"/>
                  </a:lnTo>
                  <a:lnTo>
                    <a:pt x="496" y="81"/>
                  </a:lnTo>
                  <a:lnTo>
                    <a:pt x="503" y="90"/>
                  </a:lnTo>
                  <a:lnTo>
                    <a:pt x="507" y="96"/>
                  </a:lnTo>
                  <a:lnTo>
                    <a:pt x="508" y="98"/>
                  </a:lnTo>
                  <a:lnTo>
                    <a:pt x="509" y="98"/>
                  </a:lnTo>
                  <a:lnTo>
                    <a:pt x="512" y="99"/>
                  </a:lnTo>
                  <a:lnTo>
                    <a:pt x="517" y="100"/>
                  </a:lnTo>
                  <a:lnTo>
                    <a:pt x="522" y="102"/>
                  </a:lnTo>
                  <a:lnTo>
                    <a:pt x="529" y="105"/>
                  </a:lnTo>
                  <a:lnTo>
                    <a:pt x="537" y="109"/>
                  </a:lnTo>
                  <a:lnTo>
                    <a:pt x="545" y="115"/>
                  </a:lnTo>
                  <a:lnTo>
                    <a:pt x="554" y="123"/>
                  </a:lnTo>
                  <a:lnTo>
                    <a:pt x="562" y="132"/>
                  </a:lnTo>
                  <a:lnTo>
                    <a:pt x="571" y="144"/>
                  </a:lnTo>
                  <a:lnTo>
                    <a:pt x="578" y="158"/>
                  </a:lnTo>
                  <a:lnTo>
                    <a:pt x="585" y="175"/>
                  </a:lnTo>
                  <a:lnTo>
                    <a:pt x="590" y="195"/>
                  </a:lnTo>
                  <a:lnTo>
                    <a:pt x="593" y="218"/>
                  </a:lnTo>
                  <a:lnTo>
                    <a:pt x="595" y="245"/>
                  </a:lnTo>
                  <a:lnTo>
                    <a:pt x="595" y="275"/>
                  </a:lnTo>
                  <a:lnTo>
                    <a:pt x="592" y="309"/>
                  </a:lnTo>
                  <a:lnTo>
                    <a:pt x="587" y="348"/>
                  </a:lnTo>
                  <a:lnTo>
                    <a:pt x="583" y="367"/>
                  </a:lnTo>
                  <a:lnTo>
                    <a:pt x="577" y="386"/>
                  </a:lnTo>
                  <a:lnTo>
                    <a:pt x="584" y="386"/>
                  </a:lnTo>
                  <a:lnTo>
                    <a:pt x="590" y="387"/>
                  </a:lnTo>
                  <a:lnTo>
                    <a:pt x="596" y="389"/>
                  </a:lnTo>
                  <a:lnTo>
                    <a:pt x="602" y="393"/>
                  </a:lnTo>
                  <a:lnTo>
                    <a:pt x="607" y="399"/>
                  </a:lnTo>
                  <a:lnTo>
                    <a:pt x="610" y="407"/>
                  </a:lnTo>
                  <a:lnTo>
                    <a:pt x="613" y="417"/>
                  </a:lnTo>
                  <a:lnTo>
                    <a:pt x="613" y="431"/>
                  </a:lnTo>
                  <a:lnTo>
                    <a:pt x="612" y="447"/>
                  </a:lnTo>
                  <a:lnTo>
                    <a:pt x="608" y="467"/>
                  </a:lnTo>
                  <a:lnTo>
                    <a:pt x="603" y="490"/>
                  </a:lnTo>
                  <a:lnTo>
                    <a:pt x="595" y="517"/>
                  </a:lnTo>
                  <a:lnTo>
                    <a:pt x="587" y="537"/>
                  </a:lnTo>
                  <a:lnTo>
                    <a:pt x="579" y="553"/>
                  </a:lnTo>
                  <a:lnTo>
                    <a:pt x="572" y="565"/>
                  </a:lnTo>
                  <a:lnTo>
                    <a:pt x="564" y="572"/>
                  </a:lnTo>
                  <a:lnTo>
                    <a:pt x="557" y="577"/>
                  </a:lnTo>
                  <a:lnTo>
                    <a:pt x="551" y="579"/>
                  </a:lnTo>
                  <a:lnTo>
                    <a:pt x="545" y="606"/>
                  </a:lnTo>
                  <a:lnTo>
                    <a:pt x="535" y="634"/>
                  </a:lnTo>
                  <a:lnTo>
                    <a:pt x="522" y="663"/>
                  </a:lnTo>
                  <a:lnTo>
                    <a:pt x="505" y="691"/>
                  </a:lnTo>
                  <a:lnTo>
                    <a:pt x="485" y="718"/>
                  </a:lnTo>
                  <a:lnTo>
                    <a:pt x="460" y="742"/>
                  </a:lnTo>
                  <a:lnTo>
                    <a:pt x="434" y="764"/>
                  </a:lnTo>
                  <a:lnTo>
                    <a:pt x="405" y="783"/>
                  </a:lnTo>
                  <a:lnTo>
                    <a:pt x="372" y="797"/>
                  </a:lnTo>
                  <a:lnTo>
                    <a:pt x="339" y="806"/>
                  </a:lnTo>
                  <a:lnTo>
                    <a:pt x="306" y="809"/>
                  </a:lnTo>
                  <a:lnTo>
                    <a:pt x="273" y="806"/>
                  </a:lnTo>
                  <a:lnTo>
                    <a:pt x="240" y="797"/>
                  </a:lnTo>
                  <a:lnTo>
                    <a:pt x="208" y="783"/>
                  </a:lnTo>
                  <a:lnTo>
                    <a:pt x="178" y="764"/>
                  </a:lnTo>
                  <a:lnTo>
                    <a:pt x="151" y="742"/>
                  </a:lnTo>
                  <a:lnTo>
                    <a:pt x="128" y="718"/>
                  </a:lnTo>
                  <a:lnTo>
                    <a:pt x="108" y="691"/>
                  </a:lnTo>
                  <a:lnTo>
                    <a:pt x="91" y="663"/>
                  </a:lnTo>
                  <a:lnTo>
                    <a:pt x="78" y="634"/>
                  </a:lnTo>
                  <a:lnTo>
                    <a:pt x="68" y="606"/>
                  </a:lnTo>
                  <a:lnTo>
                    <a:pt x="62" y="578"/>
                  </a:lnTo>
                  <a:lnTo>
                    <a:pt x="55" y="576"/>
                  </a:lnTo>
                  <a:lnTo>
                    <a:pt x="46" y="570"/>
                  </a:lnTo>
                  <a:lnTo>
                    <a:pt x="38" y="559"/>
                  </a:lnTo>
                  <a:lnTo>
                    <a:pt x="29" y="543"/>
                  </a:lnTo>
                  <a:lnTo>
                    <a:pt x="20" y="521"/>
                  </a:lnTo>
                  <a:lnTo>
                    <a:pt x="11" y="492"/>
                  </a:lnTo>
                  <a:lnTo>
                    <a:pt x="5" y="468"/>
                  </a:lnTo>
                  <a:lnTo>
                    <a:pt x="1" y="449"/>
                  </a:lnTo>
                  <a:lnTo>
                    <a:pt x="0" y="432"/>
                  </a:lnTo>
                  <a:lnTo>
                    <a:pt x="1" y="419"/>
                  </a:lnTo>
                  <a:lnTo>
                    <a:pt x="3" y="408"/>
                  </a:lnTo>
                  <a:lnTo>
                    <a:pt x="7" y="400"/>
                  </a:lnTo>
                  <a:lnTo>
                    <a:pt x="12" y="394"/>
                  </a:lnTo>
                  <a:lnTo>
                    <a:pt x="17" y="390"/>
                  </a:lnTo>
                  <a:lnTo>
                    <a:pt x="23" y="388"/>
                  </a:lnTo>
                  <a:lnTo>
                    <a:pt x="30" y="387"/>
                  </a:lnTo>
                  <a:lnTo>
                    <a:pt x="36" y="387"/>
                  </a:lnTo>
                  <a:lnTo>
                    <a:pt x="30" y="368"/>
                  </a:lnTo>
                  <a:lnTo>
                    <a:pt x="26" y="349"/>
                  </a:lnTo>
                  <a:lnTo>
                    <a:pt x="21" y="317"/>
                  </a:lnTo>
                  <a:lnTo>
                    <a:pt x="19" y="285"/>
                  </a:lnTo>
                  <a:lnTo>
                    <a:pt x="20" y="255"/>
                  </a:lnTo>
                  <a:lnTo>
                    <a:pt x="25" y="225"/>
                  </a:lnTo>
                  <a:lnTo>
                    <a:pt x="35" y="196"/>
                  </a:lnTo>
                  <a:lnTo>
                    <a:pt x="47" y="168"/>
                  </a:lnTo>
                  <a:lnTo>
                    <a:pt x="63" y="143"/>
                  </a:lnTo>
                  <a:lnTo>
                    <a:pt x="79" y="121"/>
                  </a:lnTo>
                  <a:lnTo>
                    <a:pt x="98" y="100"/>
                  </a:lnTo>
                  <a:lnTo>
                    <a:pt x="129" y="71"/>
                  </a:lnTo>
                  <a:lnTo>
                    <a:pt x="165" y="46"/>
                  </a:lnTo>
                  <a:lnTo>
                    <a:pt x="185" y="33"/>
                  </a:lnTo>
                  <a:lnTo>
                    <a:pt x="206" y="22"/>
                  </a:lnTo>
                  <a:lnTo>
                    <a:pt x="229" y="13"/>
                  </a:lnTo>
                  <a:lnTo>
                    <a:pt x="248" y="7"/>
                  </a:lnTo>
                  <a:lnTo>
                    <a:pt x="268" y="3"/>
                  </a:lnTo>
                  <a:lnTo>
                    <a:pt x="288" y="1"/>
                  </a:lnTo>
                  <a:lnTo>
                    <a:pt x="3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6" name="Freeform 453"/>
            <p:cNvSpPr>
              <a:spLocks/>
            </p:cNvSpPr>
            <p:nvPr/>
          </p:nvSpPr>
          <p:spPr bwMode="auto">
            <a:xfrm>
              <a:off x="3344863" y="2344738"/>
              <a:ext cx="107950" cy="49213"/>
            </a:xfrm>
            <a:custGeom>
              <a:avLst/>
              <a:gdLst>
                <a:gd name="T0" fmla="*/ 488 w 1164"/>
                <a:gd name="T1" fmla="*/ 345 h 534"/>
                <a:gd name="T2" fmla="*/ 551 w 1164"/>
                <a:gd name="T3" fmla="*/ 253 h 534"/>
                <a:gd name="T4" fmla="*/ 521 w 1164"/>
                <a:gd name="T5" fmla="*/ 203 h 534"/>
                <a:gd name="T6" fmla="*/ 507 w 1164"/>
                <a:gd name="T7" fmla="*/ 165 h 534"/>
                <a:gd name="T8" fmla="*/ 505 w 1164"/>
                <a:gd name="T9" fmla="*/ 136 h 534"/>
                <a:gd name="T10" fmla="*/ 513 w 1164"/>
                <a:gd name="T11" fmla="*/ 116 h 534"/>
                <a:gd name="T12" fmla="*/ 528 w 1164"/>
                <a:gd name="T13" fmla="*/ 102 h 534"/>
                <a:gd name="T14" fmla="*/ 545 w 1164"/>
                <a:gd name="T15" fmla="*/ 94 h 534"/>
                <a:gd name="T16" fmla="*/ 562 w 1164"/>
                <a:gd name="T17" fmla="*/ 90 h 534"/>
                <a:gd name="T18" fmla="*/ 577 w 1164"/>
                <a:gd name="T19" fmla="*/ 89 h 534"/>
                <a:gd name="T20" fmla="*/ 583 w 1164"/>
                <a:gd name="T21" fmla="*/ 89 h 534"/>
                <a:gd name="T22" fmla="*/ 594 w 1164"/>
                <a:gd name="T23" fmla="*/ 89 h 534"/>
                <a:gd name="T24" fmla="*/ 610 w 1164"/>
                <a:gd name="T25" fmla="*/ 92 h 534"/>
                <a:gd name="T26" fmla="*/ 628 w 1164"/>
                <a:gd name="T27" fmla="*/ 98 h 534"/>
                <a:gd name="T28" fmla="*/ 644 w 1164"/>
                <a:gd name="T29" fmla="*/ 108 h 534"/>
                <a:gd name="T30" fmla="*/ 656 w 1164"/>
                <a:gd name="T31" fmla="*/ 125 h 534"/>
                <a:gd name="T32" fmla="*/ 660 w 1164"/>
                <a:gd name="T33" fmla="*/ 150 h 534"/>
                <a:gd name="T34" fmla="*/ 652 w 1164"/>
                <a:gd name="T35" fmla="*/ 183 h 534"/>
                <a:gd name="T36" fmla="*/ 630 w 1164"/>
                <a:gd name="T37" fmla="*/ 226 h 534"/>
                <a:gd name="T38" fmla="*/ 661 w 1164"/>
                <a:gd name="T39" fmla="*/ 391 h 534"/>
                <a:gd name="T40" fmla="*/ 787 w 1164"/>
                <a:gd name="T41" fmla="*/ 0 h 534"/>
                <a:gd name="T42" fmla="*/ 795 w 1164"/>
                <a:gd name="T43" fmla="*/ 6 h 534"/>
                <a:gd name="T44" fmla="*/ 819 w 1164"/>
                <a:gd name="T45" fmla="*/ 20 h 534"/>
                <a:gd name="T46" fmla="*/ 858 w 1164"/>
                <a:gd name="T47" fmla="*/ 41 h 534"/>
                <a:gd name="T48" fmla="*/ 911 w 1164"/>
                <a:gd name="T49" fmla="*/ 66 h 534"/>
                <a:gd name="T50" fmla="*/ 976 w 1164"/>
                <a:gd name="T51" fmla="*/ 95 h 534"/>
                <a:gd name="T52" fmla="*/ 1045 w 1164"/>
                <a:gd name="T53" fmla="*/ 123 h 534"/>
                <a:gd name="T54" fmla="*/ 1094 w 1164"/>
                <a:gd name="T55" fmla="*/ 156 h 534"/>
                <a:gd name="T56" fmla="*/ 1127 w 1164"/>
                <a:gd name="T57" fmla="*/ 199 h 534"/>
                <a:gd name="T58" fmla="*/ 1147 w 1164"/>
                <a:gd name="T59" fmla="*/ 254 h 534"/>
                <a:gd name="T60" fmla="*/ 1157 w 1164"/>
                <a:gd name="T61" fmla="*/ 319 h 534"/>
                <a:gd name="T62" fmla="*/ 1162 w 1164"/>
                <a:gd name="T63" fmla="*/ 395 h 534"/>
                <a:gd name="T64" fmla="*/ 1163 w 1164"/>
                <a:gd name="T65" fmla="*/ 485 h 534"/>
                <a:gd name="T66" fmla="*/ 0 w 1164"/>
                <a:gd name="T67" fmla="*/ 534 h 534"/>
                <a:gd name="T68" fmla="*/ 1 w 1164"/>
                <a:gd name="T69" fmla="*/ 438 h 534"/>
                <a:gd name="T70" fmla="*/ 4 w 1164"/>
                <a:gd name="T71" fmla="*/ 356 h 534"/>
                <a:gd name="T72" fmla="*/ 11 w 1164"/>
                <a:gd name="T73" fmla="*/ 285 h 534"/>
                <a:gd name="T74" fmla="*/ 26 w 1164"/>
                <a:gd name="T75" fmla="*/ 225 h 534"/>
                <a:gd name="T76" fmla="*/ 53 w 1164"/>
                <a:gd name="T77" fmla="*/ 176 h 534"/>
                <a:gd name="T78" fmla="*/ 93 w 1164"/>
                <a:gd name="T79" fmla="*/ 138 h 534"/>
                <a:gd name="T80" fmla="*/ 150 w 1164"/>
                <a:gd name="T81" fmla="*/ 110 h 534"/>
                <a:gd name="T82" fmla="*/ 222 w 1164"/>
                <a:gd name="T83" fmla="*/ 80 h 534"/>
                <a:gd name="T84" fmla="*/ 282 w 1164"/>
                <a:gd name="T85" fmla="*/ 53 h 534"/>
                <a:gd name="T86" fmla="*/ 328 w 1164"/>
                <a:gd name="T87" fmla="*/ 29 h 534"/>
                <a:gd name="T88" fmla="*/ 359 w 1164"/>
                <a:gd name="T89" fmla="*/ 12 h 534"/>
                <a:gd name="T90" fmla="*/ 376 w 1164"/>
                <a:gd name="T91" fmla="*/ 2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64" h="534">
                  <a:moveTo>
                    <a:pt x="378" y="0"/>
                  </a:moveTo>
                  <a:lnTo>
                    <a:pt x="488" y="345"/>
                  </a:lnTo>
                  <a:lnTo>
                    <a:pt x="503" y="391"/>
                  </a:lnTo>
                  <a:lnTo>
                    <a:pt x="551" y="253"/>
                  </a:lnTo>
                  <a:lnTo>
                    <a:pt x="534" y="226"/>
                  </a:lnTo>
                  <a:lnTo>
                    <a:pt x="521" y="203"/>
                  </a:lnTo>
                  <a:lnTo>
                    <a:pt x="512" y="183"/>
                  </a:lnTo>
                  <a:lnTo>
                    <a:pt x="507" y="165"/>
                  </a:lnTo>
                  <a:lnTo>
                    <a:pt x="504" y="150"/>
                  </a:lnTo>
                  <a:lnTo>
                    <a:pt x="505" y="136"/>
                  </a:lnTo>
                  <a:lnTo>
                    <a:pt x="508" y="125"/>
                  </a:lnTo>
                  <a:lnTo>
                    <a:pt x="513" y="116"/>
                  </a:lnTo>
                  <a:lnTo>
                    <a:pt x="520" y="108"/>
                  </a:lnTo>
                  <a:lnTo>
                    <a:pt x="528" y="102"/>
                  </a:lnTo>
                  <a:lnTo>
                    <a:pt x="536" y="98"/>
                  </a:lnTo>
                  <a:lnTo>
                    <a:pt x="545" y="94"/>
                  </a:lnTo>
                  <a:lnTo>
                    <a:pt x="554" y="92"/>
                  </a:lnTo>
                  <a:lnTo>
                    <a:pt x="562" y="90"/>
                  </a:lnTo>
                  <a:lnTo>
                    <a:pt x="570" y="89"/>
                  </a:lnTo>
                  <a:lnTo>
                    <a:pt x="577" y="89"/>
                  </a:lnTo>
                  <a:lnTo>
                    <a:pt x="582" y="89"/>
                  </a:lnTo>
                  <a:lnTo>
                    <a:pt x="583" y="89"/>
                  </a:lnTo>
                  <a:lnTo>
                    <a:pt x="588" y="89"/>
                  </a:lnTo>
                  <a:lnTo>
                    <a:pt x="594" y="89"/>
                  </a:lnTo>
                  <a:lnTo>
                    <a:pt x="602" y="90"/>
                  </a:lnTo>
                  <a:lnTo>
                    <a:pt x="610" y="92"/>
                  </a:lnTo>
                  <a:lnTo>
                    <a:pt x="619" y="94"/>
                  </a:lnTo>
                  <a:lnTo>
                    <a:pt x="628" y="98"/>
                  </a:lnTo>
                  <a:lnTo>
                    <a:pt x="636" y="102"/>
                  </a:lnTo>
                  <a:lnTo>
                    <a:pt x="644" y="108"/>
                  </a:lnTo>
                  <a:lnTo>
                    <a:pt x="651" y="116"/>
                  </a:lnTo>
                  <a:lnTo>
                    <a:pt x="656" y="125"/>
                  </a:lnTo>
                  <a:lnTo>
                    <a:pt x="659" y="136"/>
                  </a:lnTo>
                  <a:lnTo>
                    <a:pt x="660" y="150"/>
                  </a:lnTo>
                  <a:lnTo>
                    <a:pt x="657" y="165"/>
                  </a:lnTo>
                  <a:lnTo>
                    <a:pt x="652" y="183"/>
                  </a:lnTo>
                  <a:lnTo>
                    <a:pt x="643" y="203"/>
                  </a:lnTo>
                  <a:lnTo>
                    <a:pt x="630" y="226"/>
                  </a:lnTo>
                  <a:lnTo>
                    <a:pt x="613" y="253"/>
                  </a:lnTo>
                  <a:lnTo>
                    <a:pt x="661" y="391"/>
                  </a:lnTo>
                  <a:lnTo>
                    <a:pt x="676" y="345"/>
                  </a:lnTo>
                  <a:lnTo>
                    <a:pt x="787" y="0"/>
                  </a:lnTo>
                  <a:lnTo>
                    <a:pt x="789" y="2"/>
                  </a:lnTo>
                  <a:lnTo>
                    <a:pt x="795" y="6"/>
                  </a:lnTo>
                  <a:lnTo>
                    <a:pt x="805" y="12"/>
                  </a:lnTo>
                  <a:lnTo>
                    <a:pt x="819" y="20"/>
                  </a:lnTo>
                  <a:lnTo>
                    <a:pt x="836" y="29"/>
                  </a:lnTo>
                  <a:lnTo>
                    <a:pt x="858" y="41"/>
                  </a:lnTo>
                  <a:lnTo>
                    <a:pt x="882" y="53"/>
                  </a:lnTo>
                  <a:lnTo>
                    <a:pt x="911" y="66"/>
                  </a:lnTo>
                  <a:lnTo>
                    <a:pt x="942" y="80"/>
                  </a:lnTo>
                  <a:lnTo>
                    <a:pt x="976" y="95"/>
                  </a:lnTo>
                  <a:lnTo>
                    <a:pt x="1014" y="110"/>
                  </a:lnTo>
                  <a:lnTo>
                    <a:pt x="1045" y="123"/>
                  </a:lnTo>
                  <a:lnTo>
                    <a:pt x="1071" y="138"/>
                  </a:lnTo>
                  <a:lnTo>
                    <a:pt x="1094" y="156"/>
                  </a:lnTo>
                  <a:lnTo>
                    <a:pt x="1112" y="176"/>
                  </a:lnTo>
                  <a:lnTo>
                    <a:pt x="1127" y="199"/>
                  </a:lnTo>
                  <a:lnTo>
                    <a:pt x="1138" y="225"/>
                  </a:lnTo>
                  <a:lnTo>
                    <a:pt x="1147" y="254"/>
                  </a:lnTo>
                  <a:lnTo>
                    <a:pt x="1153" y="285"/>
                  </a:lnTo>
                  <a:lnTo>
                    <a:pt x="1157" y="319"/>
                  </a:lnTo>
                  <a:lnTo>
                    <a:pt x="1160" y="356"/>
                  </a:lnTo>
                  <a:lnTo>
                    <a:pt x="1162" y="395"/>
                  </a:lnTo>
                  <a:lnTo>
                    <a:pt x="1163" y="438"/>
                  </a:lnTo>
                  <a:lnTo>
                    <a:pt x="1163" y="485"/>
                  </a:lnTo>
                  <a:lnTo>
                    <a:pt x="1164" y="534"/>
                  </a:lnTo>
                  <a:lnTo>
                    <a:pt x="0" y="534"/>
                  </a:lnTo>
                  <a:lnTo>
                    <a:pt x="1" y="485"/>
                  </a:lnTo>
                  <a:lnTo>
                    <a:pt x="1" y="438"/>
                  </a:lnTo>
                  <a:lnTo>
                    <a:pt x="2" y="395"/>
                  </a:lnTo>
                  <a:lnTo>
                    <a:pt x="4" y="356"/>
                  </a:lnTo>
                  <a:lnTo>
                    <a:pt x="7" y="319"/>
                  </a:lnTo>
                  <a:lnTo>
                    <a:pt x="11" y="285"/>
                  </a:lnTo>
                  <a:lnTo>
                    <a:pt x="17" y="254"/>
                  </a:lnTo>
                  <a:lnTo>
                    <a:pt x="26" y="225"/>
                  </a:lnTo>
                  <a:lnTo>
                    <a:pt x="37" y="199"/>
                  </a:lnTo>
                  <a:lnTo>
                    <a:pt x="53" y="176"/>
                  </a:lnTo>
                  <a:lnTo>
                    <a:pt x="71" y="156"/>
                  </a:lnTo>
                  <a:lnTo>
                    <a:pt x="93" y="138"/>
                  </a:lnTo>
                  <a:lnTo>
                    <a:pt x="119" y="123"/>
                  </a:lnTo>
                  <a:lnTo>
                    <a:pt x="150" y="110"/>
                  </a:lnTo>
                  <a:lnTo>
                    <a:pt x="188" y="95"/>
                  </a:lnTo>
                  <a:lnTo>
                    <a:pt x="222" y="80"/>
                  </a:lnTo>
                  <a:lnTo>
                    <a:pt x="253" y="66"/>
                  </a:lnTo>
                  <a:lnTo>
                    <a:pt x="282" y="53"/>
                  </a:lnTo>
                  <a:lnTo>
                    <a:pt x="307" y="41"/>
                  </a:lnTo>
                  <a:lnTo>
                    <a:pt x="328" y="29"/>
                  </a:lnTo>
                  <a:lnTo>
                    <a:pt x="345" y="20"/>
                  </a:lnTo>
                  <a:lnTo>
                    <a:pt x="359" y="12"/>
                  </a:lnTo>
                  <a:lnTo>
                    <a:pt x="370" y="6"/>
                  </a:lnTo>
                  <a:lnTo>
                    <a:pt x="376" y="2"/>
                  </a:lnTo>
                  <a:lnTo>
                    <a:pt x="3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7" name="Freeform 454"/>
            <p:cNvSpPr>
              <a:spLocks/>
            </p:cNvSpPr>
            <p:nvPr/>
          </p:nvSpPr>
          <p:spPr bwMode="auto">
            <a:xfrm>
              <a:off x="3370263" y="2270126"/>
              <a:ext cx="57150" cy="76200"/>
            </a:xfrm>
            <a:custGeom>
              <a:avLst/>
              <a:gdLst>
                <a:gd name="T0" fmla="*/ 346 w 613"/>
                <a:gd name="T1" fmla="*/ 2 h 809"/>
                <a:gd name="T2" fmla="*/ 395 w 613"/>
                <a:gd name="T3" fmla="*/ 14 h 809"/>
                <a:gd name="T4" fmla="*/ 435 w 613"/>
                <a:gd name="T5" fmla="*/ 32 h 809"/>
                <a:gd name="T6" fmla="*/ 472 w 613"/>
                <a:gd name="T7" fmla="*/ 58 h 809"/>
                <a:gd name="T8" fmla="*/ 495 w 613"/>
                <a:gd name="T9" fmla="*/ 81 h 809"/>
                <a:gd name="T10" fmla="*/ 505 w 613"/>
                <a:gd name="T11" fmla="*/ 96 h 809"/>
                <a:gd name="T12" fmla="*/ 509 w 613"/>
                <a:gd name="T13" fmla="*/ 98 h 809"/>
                <a:gd name="T14" fmla="*/ 516 w 613"/>
                <a:gd name="T15" fmla="*/ 100 h 809"/>
                <a:gd name="T16" fmla="*/ 529 w 613"/>
                <a:gd name="T17" fmla="*/ 105 h 809"/>
                <a:gd name="T18" fmla="*/ 545 w 613"/>
                <a:gd name="T19" fmla="*/ 115 h 809"/>
                <a:gd name="T20" fmla="*/ 561 w 613"/>
                <a:gd name="T21" fmla="*/ 132 h 809"/>
                <a:gd name="T22" fmla="*/ 577 w 613"/>
                <a:gd name="T23" fmla="*/ 158 h 809"/>
                <a:gd name="T24" fmla="*/ 588 w 613"/>
                <a:gd name="T25" fmla="*/ 195 h 809"/>
                <a:gd name="T26" fmla="*/ 594 w 613"/>
                <a:gd name="T27" fmla="*/ 245 h 809"/>
                <a:gd name="T28" fmla="*/ 591 w 613"/>
                <a:gd name="T29" fmla="*/ 309 h 809"/>
                <a:gd name="T30" fmla="*/ 582 w 613"/>
                <a:gd name="T31" fmla="*/ 366 h 809"/>
                <a:gd name="T32" fmla="*/ 583 w 613"/>
                <a:gd name="T33" fmla="*/ 385 h 809"/>
                <a:gd name="T34" fmla="*/ 597 w 613"/>
                <a:gd name="T35" fmla="*/ 389 h 809"/>
                <a:gd name="T36" fmla="*/ 607 w 613"/>
                <a:gd name="T37" fmla="*/ 403 h 809"/>
                <a:gd name="T38" fmla="*/ 613 w 613"/>
                <a:gd name="T39" fmla="*/ 426 h 809"/>
                <a:gd name="T40" fmla="*/ 607 w 613"/>
                <a:gd name="T41" fmla="*/ 465 h 809"/>
                <a:gd name="T42" fmla="*/ 593 w 613"/>
                <a:gd name="T43" fmla="*/ 517 h 809"/>
                <a:gd name="T44" fmla="*/ 578 w 613"/>
                <a:gd name="T45" fmla="*/ 553 h 809"/>
                <a:gd name="T46" fmla="*/ 563 w 613"/>
                <a:gd name="T47" fmla="*/ 572 h 809"/>
                <a:gd name="T48" fmla="*/ 551 w 613"/>
                <a:gd name="T49" fmla="*/ 579 h 809"/>
                <a:gd name="T50" fmla="*/ 535 w 613"/>
                <a:gd name="T51" fmla="*/ 634 h 809"/>
                <a:gd name="T52" fmla="*/ 503 w 613"/>
                <a:gd name="T53" fmla="*/ 691 h 809"/>
                <a:gd name="T54" fmla="*/ 460 w 613"/>
                <a:gd name="T55" fmla="*/ 742 h 809"/>
                <a:gd name="T56" fmla="*/ 404 w 613"/>
                <a:gd name="T57" fmla="*/ 783 h 809"/>
                <a:gd name="T58" fmla="*/ 339 w 613"/>
                <a:gd name="T59" fmla="*/ 806 h 809"/>
                <a:gd name="T60" fmla="*/ 272 w 613"/>
                <a:gd name="T61" fmla="*/ 806 h 809"/>
                <a:gd name="T62" fmla="*/ 207 w 613"/>
                <a:gd name="T63" fmla="*/ 783 h 809"/>
                <a:gd name="T64" fmla="*/ 150 w 613"/>
                <a:gd name="T65" fmla="*/ 742 h 809"/>
                <a:gd name="T66" fmla="*/ 107 w 613"/>
                <a:gd name="T67" fmla="*/ 691 h 809"/>
                <a:gd name="T68" fmla="*/ 76 w 613"/>
                <a:gd name="T69" fmla="*/ 634 h 809"/>
                <a:gd name="T70" fmla="*/ 61 w 613"/>
                <a:gd name="T71" fmla="*/ 578 h 809"/>
                <a:gd name="T72" fmla="*/ 46 w 613"/>
                <a:gd name="T73" fmla="*/ 570 h 809"/>
                <a:gd name="T74" fmla="*/ 29 w 613"/>
                <a:gd name="T75" fmla="*/ 543 h 809"/>
                <a:gd name="T76" fmla="*/ 10 w 613"/>
                <a:gd name="T77" fmla="*/ 492 h 809"/>
                <a:gd name="T78" fmla="*/ 1 w 613"/>
                <a:gd name="T79" fmla="*/ 449 h 809"/>
                <a:gd name="T80" fmla="*/ 0 w 613"/>
                <a:gd name="T81" fmla="*/ 419 h 809"/>
                <a:gd name="T82" fmla="*/ 6 w 613"/>
                <a:gd name="T83" fmla="*/ 399 h 809"/>
                <a:gd name="T84" fmla="*/ 17 w 613"/>
                <a:gd name="T85" fmla="*/ 389 h 809"/>
                <a:gd name="T86" fmla="*/ 29 w 613"/>
                <a:gd name="T87" fmla="*/ 386 h 809"/>
                <a:gd name="T88" fmla="*/ 30 w 613"/>
                <a:gd name="T89" fmla="*/ 367 h 809"/>
                <a:gd name="T90" fmla="*/ 20 w 613"/>
                <a:gd name="T91" fmla="*/ 316 h 809"/>
                <a:gd name="T92" fmla="*/ 20 w 613"/>
                <a:gd name="T93" fmla="*/ 255 h 809"/>
                <a:gd name="T94" fmla="*/ 34 w 613"/>
                <a:gd name="T95" fmla="*/ 196 h 809"/>
                <a:gd name="T96" fmla="*/ 61 w 613"/>
                <a:gd name="T97" fmla="*/ 143 h 809"/>
                <a:gd name="T98" fmla="*/ 97 w 613"/>
                <a:gd name="T99" fmla="*/ 100 h 809"/>
                <a:gd name="T100" fmla="*/ 140 w 613"/>
                <a:gd name="T101" fmla="*/ 62 h 809"/>
                <a:gd name="T102" fmla="*/ 183 w 613"/>
                <a:gd name="T103" fmla="*/ 33 h 809"/>
                <a:gd name="T104" fmla="*/ 228 w 613"/>
                <a:gd name="T105" fmla="*/ 13 h 809"/>
                <a:gd name="T106" fmla="*/ 267 w 613"/>
                <a:gd name="T107" fmla="*/ 3 h 809"/>
                <a:gd name="T108" fmla="*/ 318 w 613"/>
                <a:gd name="T109" fmla="*/ 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3" h="809">
                  <a:moveTo>
                    <a:pt x="318" y="0"/>
                  </a:moveTo>
                  <a:lnTo>
                    <a:pt x="346" y="2"/>
                  </a:lnTo>
                  <a:lnTo>
                    <a:pt x="372" y="7"/>
                  </a:lnTo>
                  <a:lnTo>
                    <a:pt x="395" y="14"/>
                  </a:lnTo>
                  <a:lnTo>
                    <a:pt x="417" y="22"/>
                  </a:lnTo>
                  <a:lnTo>
                    <a:pt x="435" y="32"/>
                  </a:lnTo>
                  <a:lnTo>
                    <a:pt x="455" y="45"/>
                  </a:lnTo>
                  <a:lnTo>
                    <a:pt x="472" y="58"/>
                  </a:lnTo>
                  <a:lnTo>
                    <a:pt x="485" y="70"/>
                  </a:lnTo>
                  <a:lnTo>
                    <a:pt x="495" y="81"/>
                  </a:lnTo>
                  <a:lnTo>
                    <a:pt x="501" y="90"/>
                  </a:lnTo>
                  <a:lnTo>
                    <a:pt x="505" y="96"/>
                  </a:lnTo>
                  <a:lnTo>
                    <a:pt x="507" y="98"/>
                  </a:lnTo>
                  <a:lnTo>
                    <a:pt x="509" y="98"/>
                  </a:lnTo>
                  <a:lnTo>
                    <a:pt x="511" y="99"/>
                  </a:lnTo>
                  <a:lnTo>
                    <a:pt x="516" y="100"/>
                  </a:lnTo>
                  <a:lnTo>
                    <a:pt x="522" y="102"/>
                  </a:lnTo>
                  <a:lnTo>
                    <a:pt x="529" y="105"/>
                  </a:lnTo>
                  <a:lnTo>
                    <a:pt x="537" y="109"/>
                  </a:lnTo>
                  <a:lnTo>
                    <a:pt x="545" y="115"/>
                  </a:lnTo>
                  <a:lnTo>
                    <a:pt x="553" y="123"/>
                  </a:lnTo>
                  <a:lnTo>
                    <a:pt x="561" y="132"/>
                  </a:lnTo>
                  <a:lnTo>
                    <a:pt x="569" y="144"/>
                  </a:lnTo>
                  <a:lnTo>
                    <a:pt x="577" y="158"/>
                  </a:lnTo>
                  <a:lnTo>
                    <a:pt x="583" y="175"/>
                  </a:lnTo>
                  <a:lnTo>
                    <a:pt x="588" y="195"/>
                  </a:lnTo>
                  <a:lnTo>
                    <a:pt x="592" y="218"/>
                  </a:lnTo>
                  <a:lnTo>
                    <a:pt x="594" y="245"/>
                  </a:lnTo>
                  <a:lnTo>
                    <a:pt x="593" y="275"/>
                  </a:lnTo>
                  <a:lnTo>
                    <a:pt x="591" y="309"/>
                  </a:lnTo>
                  <a:lnTo>
                    <a:pt x="586" y="347"/>
                  </a:lnTo>
                  <a:lnTo>
                    <a:pt x="582" y="366"/>
                  </a:lnTo>
                  <a:lnTo>
                    <a:pt x="575" y="385"/>
                  </a:lnTo>
                  <a:lnTo>
                    <a:pt x="583" y="385"/>
                  </a:lnTo>
                  <a:lnTo>
                    <a:pt x="590" y="386"/>
                  </a:lnTo>
                  <a:lnTo>
                    <a:pt x="597" y="389"/>
                  </a:lnTo>
                  <a:lnTo>
                    <a:pt x="603" y="394"/>
                  </a:lnTo>
                  <a:lnTo>
                    <a:pt x="607" y="403"/>
                  </a:lnTo>
                  <a:lnTo>
                    <a:pt x="611" y="413"/>
                  </a:lnTo>
                  <a:lnTo>
                    <a:pt x="613" y="426"/>
                  </a:lnTo>
                  <a:lnTo>
                    <a:pt x="612" y="444"/>
                  </a:lnTo>
                  <a:lnTo>
                    <a:pt x="607" y="465"/>
                  </a:lnTo>
                  <a:lnTo>
                    <a:pt x="601" y="490"/>
                  </a:lnTo>
                  <a:lnTo>
                    <a:pt x="593" y="517"/>
                  </a:lnTo>
                  <a:lnTo>
                    <a:pt x="585" y="537"/>
                  </a:lnTo>
                  <a:lnTo>
                    <a:pt x="578" y="553"/>
                  </a:lnTo>
                  <a:lnTo>
                    <a:pt x="570" y="565"/>
                  </a:lnTo>
                  <a:lnTo>
                    <a:pt x="563" y="572"/>
                  </a:lnTo>
                  <a:lnTo>
                    <a:pt x="557" y="577"/>
                  </a:lnTo>
                  <a:lnTo>
                    <a:pt x="551" y="579"/>
                  </a:lnTo>
                  <a:lnTo>
                    <a:pt x="544" y="606"/>
                  </a:lnTo>
                  <a:lnTo>
                    <a:pt x="535" y="634"/>
                  </a:lnTo>
                  <a:lnTo>
                    <a:pt x="521" y="663"/>
                  </a:lnTo>
                  <a:lnTo>
                    <a:pt x="503" y="691"/>
                  </a:lnTo>
                  <a:lnTo>
                    <a:pt x="483" y="718"/>
                  </a:lnTo>
                  <a:lnTo>
                    <a:pt x="460" y="742"/>
                  </a:lnTo>
                  <a:lnTo>
                    <a:pt x="434" y="764"/>
                  </a:lnTo>
                  <a:lnTo>
                    <a:pt x="404" y="783"/>
                  </a:lnTo>
                  <a:lnTo>
                    <a:pt x="371" y="797"/>
                  </a:lnTo>
                  <a:lnTo>
                    <a:pt x="339" y="806"/>
                  </a:lnTo>
                  <a:lnTo>
                    <a:pt x="306" y="809"/>
                  </a:lnTo>
                  <a:lnTo>
                    <a:pt x="272" y="806"/>
                  </a:lnTo>
                  <a:lnTo>
                    <a:pt x="240" y="797"/>
                  </a:lnTo>
                  <a:lnTo>
                    <a:pt x="207" y="783"/>
                  </a:lnTo>
                  <a:lnTo>
                    <a:pt x="177" y="764"/>
                  </a:lnTo>
                  <a:lnTo>
                    <a:pt x="150" y="742"/>
                  </a:lnTo>
                  <a:lnTo>
                    <a:pt x="127" y="718"/>
                  </a:lnTo>
                  <a:lnTo>
                    <a:pt x="107" y="691"/>
                  </a:lnTo>
                  <a:lnTo>
                    <a:pt x="91" y="663"/>
                  </a:lnTo>
                  <a:lnTo>
                    <a:pt x="76" y="634"/>
                  </a:lnTo>
                  <a:lnTo>
                    <a:pt x="67" y="606"/>
                  </a:lnTo>
                  <a:lnTo>
                    <a:pt x="61" y="578"/>
                  </a:lnTo>
                  <a:lnTo>
                    <a:pt x="54" y="576"/>
                  </a:lnTo>
                  <a:lnTo>
                    <a:pt x="46" y="570"/>
                  </a:lnTo>
                  <a:lnTo>
                    <a:pt x="37" y="559"/>
                  </a:lnTo>
                  <a:lnTo>
                    <a:pt x="29" y="543"/>
                  </a:lnTo>
                  <a:lnTo>
                    <a:pt x="20" y="521"/>
                  </a:lnTo>
                  <a:lnTo>
                    <a:pt x="10" y="492"/>
                  </a:lnTo>
                  <a:lnTo>
                    <a:pt x="4" y="468"/>
                  </a:lnTo>
                  <a:lnTo>
                    <a:pt x="1" y="449"/>
                  </a:lnTo>
                  <a:lnTo>
                    <a:pt x="0" y="432"/>
                  </a:lnTo>
                  <a:lnTo>
                    <a:pt x="0" y="419"/>
                  </a:lnTo>
                  <a:lnTo>
                    <a:pt x="3" y="408"/>
                  </a:lnTo>
                  <a:lnTo>
                    <a:pt x="6" y="399"/>
                  </a:lnTo>
                  <a:lnTo>
                    <a:pt x="11" y="393"/>
                  </a:lnTo>
                  <a:lnTo>
                    <a:pt x="17" y="389"/>
                  </a:lnTo>
                  <a:lnTo>
                    <a:pt x="23" y="387"/>
                  </a:lnTo>
                  <a:lnTo>
                    <a:pt x="29" y="386"/>
                  </a:lnTo>
                  <a:lnTo>
                    <a:pt x="36" y="386"/>
                  </a:lnTo>
                  <a:lnTo>
                    <a:pt x="30" y="367"/>
                  </a:lnTo>
                  <a:lnTo>
                    <a:pt x="26" y="348"/>
                  </a:lnTo>
                  <a:lnTo>
                    <a:pt x="20" y="316"/>
                  </a:lnTo>
                  <a:lnTo>
                    <a:pt x="18" y="285"/>
                  </a:lnTo>
                  <a:lnTo>
                    <a:pt x="20" y="255"/>
                  </a:lnTo>
                  <a:lnTo>
                    <a:pt x="25" y="225"/>
                  </a:lnTo>
                  <a:lnTo>
                    <a:pt x="34" y="196"/>
                  </a:lnTo>
                  <a:lnTo>
                    <a:pt x="46" y="168"/>
                  </a:lnTo>
                  <a:lnTo>
                    <a:pt x="61" y="143"/>
                  </a:lnTo>
                  <a:lnTo>
                    <a:pt x="78" y="121"/>
                  </a:lnTo>
                  <a:lnTo>
                    <a:pt x="97" y="100"/>
                  </a:lnTo>
                  <a:lnTo>
                    <a:pt x="118" y="80"/>
                  </a:lnTo>
                  <a:lnTo>
                    <a:pt x="140" y="62"/>
                  </a:lnTo>
                  <a:lnTo>
                    <a:pt x="163" y="46"/>
                  </a:lnTo>
                  <a:lnTo>
                    <a:pt x="183" y="33"/>
                  </a:lnTo>
                  <a:lnTo>
                    <a:pt x="205" y="22"/>
                  </a:lnTo>
                  <a:lnTo>
                    <a:pt x="228" y="13"/>
                  </a:lnTo>
                  <a:lnTo>
                    <a:pt x="247" y="7"/>
                  </a:lnTo>
                  <a:lnTo>
                    <a:pt x="267" y="3"/>
                  </a:lnTo>
                  <a:lnTo>
                    <a:pt x="287" y="1"/>
                  </a:lnTo>
                  <a:lnTo>
                    <a:pt x="3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8" name="Freeform 455"/>
            <p:cNvSpPr>
              <a:spLocks/>
            </p:cNvSpPr>
            <p:nvPr/>
          </p:nvSpPr>
          <p:spPr bwMode="auto">
            <a:xfrm>
              <a:off x="3546476" y="2344738"/>
              <a:ext cx="109538" cy="49213"/>
            </a:xfrm>
            <a:custGeom>
              <a:avLst/>
              <a:gdLst>
                <a:gd name="T0" fmla="*/ 487 w 1164"/>
                <a:gd name="T1" fmla="*/ 345 h 534"/>
                <a:gd name="T2" fmla="*/ 552 w 1164"/>
                <a:gd name="T3" fmla="*/ 253 h 534"/>
                <a:gd name="T4" fmla="*/ 521 w 1164"/>
                <a:gd name="T5" fmla="*/ 203 h 534"/>
                <a:gd name="T6" fmla="*/ 507 w 1164"/>
                <a:gd name="T7" fmla="*/ 165 h 534"/>
                <a:gd name="T8" fmla="*/ 505 w 1164"/>
                <a:gd name="T9" fmla="*/ 136 h 534"/>
                <a:gd name="T10" fmla="*/ 513 w 1164"/>
                <a:gd name="T11" fmla="*/ 116 h 534"/>
                <a:gd name="T12" fmla="*/ 528 w 1164"/>
                <a:gd name="T13" fmla="*/ 102 h 534"/>
                <a:gd name="T14" fmla="*/ 545 w 1164"/>
                <a:gd name="T15" fmla="*/ 94 h 534"/>
                <a:gd name="T16" fmla="*/ 563 w 1164"/>
                <a:gd name="T17" fmla="*/ 90 h 534"/>
                <a:gd name="T18" fmla="*/ 576 w 1164"/>
                <a:gd name="T19" fmla="*/ 89 h 534"/>
                <a:gd name="T20" fmla="*/ 582 w 1164"/>
                <a:gd name="T21" fmla="*/ 89 h 534"/>
                <a:gd name="T22" fmla="*/ 593 w 1164"/>
                <a:gd name="T23" fmla="*/ 89 h 534"/>
                <a:gd name="T24" fmla="*/ 610 w 1164"/>
                <a:gd name="T25" fmla="*/ 92 h 534"/>
                <a:gd name="T26" fmla="*/ 628 w 1164"/>
                <a:gd name="T27" fmla="*/ 98 h 534"/>
                <a:gd name="T28" fmla="*/ 645 w 1164"/>
                <a:gd name="T29" fmla="*/ 108 h 534"/>
                <a:gd name="T30" fmla="*/ 656 w 1164"/>
                <a:gd name="T31" fmla="*/ 125 h 534"/>
                <a:gd name="T32" fmla="*/ 660 w 1164"/>
                <a:gd name="T33" fmla="*/ 150 h 534"/>
                <a:gd name="T34" fmla="*/ 652 w 1164"/>
                <a:gd name="T35" fmla="*/ 183 h 534"/>
                <a:gd name="T36" fmla="*/ 631 w 1164"/>
                <a:gd name="T37" fmla="*/ 226 h 534"/>
                <a:gd name="T38" fmla="*/ 662 w 1164"/>
                <a:gd name="T39" fmla="*/ 391 h 534"/>
                <a:gd name="T40" fmla="*/ 786 w 1164"/>
                <a:gd name="T41" fmla="*/ 0 h 534"/>
                <a:gd name="T42" fmla="*/ 794 w 1164"/>
                <a:gd name="T43" fmla="*/ 6 h 534"/>
                <a:gd name="T44" fmla="*/ 819 w 1164"/>
                <a:gd name="T45" fmla="*/ 20 h 534"/>
                <a:gd name="T46" fmla="*/ 858 w 1164"/>
                <a:gd name="T47" fmla="*/ 41 h 534"/>
                <a:gd name="T48" fmla="*/ 911 w 1164"/>
                <a:gd name="T49" fmla="*/ 66 h 534"/>
                <a:gd name="T50" fmla="*/ 976 w 1164"/>
                <a:gd name="T51" fmla="*/ 95 h 534"/>
                <a:gd name="T52" fmla="*/ 1045 w 1164"/>
                <a:gd name="T53" fmla="*/ 123 h 534"/>
                <a:gd name="T54" fmla="*/ 1093 w 1164"/>
                <a:gd name="T55" fmla="*/ 156 h 534"/>
                <a:gd name="T56" fmla="*/ 1127 w 1164"/>
                <a:gd name="T57" fmla="*/ 199 h 534"/>
                <a:gd name="T58" fmla="*/ 1147 w 1164"/>
                <a:gd name="T59" fmla="*/ 254 h 534"/>
                <a:gd name="T60" fmla="*/ 1158 w 1164"/>
                <a:gd name="T61" fmla="*/ 319 h 534"/>
                <a:gd name="T62" fmla="*/ 1162 w 1164"/>
                <a:gd name="T63" fmla="*/ 395 h 534"/>
                <a:gd name="T64" fmla="*/ 1164 w 1164"/>
                <a:gd name="T65" fmla="*/ 485 h 534"/>
                <a:gd name="T66" fmla="*/ 0 w 1164"/>
                <a:gd name="T67" fmla="*/ 534 h 534"/>
                <a:gd name="T68" fmla="*/ 1 w 1164"/>
                <a:gd name="T69" fmla="*/ 438 h 534"/>
                <a:gd name="T70" fmla="*/ 4 w 1164"/>
                <a:gd name="T71" fmla="*/ 356 h 534"/>
                <a:gd name="T72" fmla="*/ 11 w 1164"/>
                <a:gd name="T73" fmla="*/ 285 h 534"/>
                <a:gd name="T74" fmla="*/ 26 w 1164"/>
                <a:gd name="T75" fmla="*/ 225 h 534"/>
                <a:gd name="T76" fmla="*/ 52 w 1164"/>
                <a:gd name="T77" fmla="*/ 176 h 534"/>
                <a:gd name="T78" fmla="*/ 93 w 1164"/>
                <a:gd name="T79" fmla="*/ 138 h 534"/>
                <a:gd name="T80" fmla="*/ 150 w 1164"/>
                <a:gd name="T81" fmla="*/ 110 h 534"/>
                <a:gd name="T82" fmla="*/ 222 w 1164"/>
                <a:gd name="T83" fmla="*/ 80 h 534"/>
                <a:gd name="T84" fmla="*/ 281 w 1164"/>
                <a:gd name="T85" fmla="*/ 53 h 534"/>
                <a:gd name="T86" fmla="*/ 328 w 1164"/>
                <a:gd name="T87" fmla="*/ 29 h 534"/>
                <a:gd name="T88" fmla="*/ 360 w 1164"/>
                <a:gd name="T89" fmla="*/ 12 h 534"/>
                <a:gd name="T90" fmla="*/ 376 w 1164"/>
                <a:gd name="T91" fmla="*/ 2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64" h="534">
                  <a:moveTo>
                    <a:pt x="378" y="0"/>
                  </a:moveTo>
                  <a:lnTo>
                    <a:pt x="487" y="345"/>
                  </a:lnTo>
                  <a:lnTo>
                    <a:pt x="503" y="391"/>
                  </a:lnTo>
                  <a:lnTo>
                    <a:pt x="552" y="253"/>
                  </a:lnTo>
                  <a:lnTo>
                    <a:pt x="534" y="226"/>
                  </a:lnTo>
                  <a:lnTo>
                    <a:pt x="521" y="203"/>
                  </a:lnTo>
                  <a:lnTo>
                    <a:pt x="512" y="183"/>
                  </a:lnTo>
                  <a:lnTo>
                    <a:pt x="507" y="165"/>
                  </a:lnTo>
                  <a:lnTo>
                    <a:pt x="505" y="150"/>
                  </a:lnTo>
                  <a:lnTo>
                    <a:pt x="505" y="136"/>
                  </a:lnTo>
                  <a:lnTo>
                    <a:pt x="508" y="125"/>
                  </a:lnTo>
                  <a:lnTo>
                    <a:pt x="513" y="116"/>
                  </a:lnTo>
                  <a:lnTo>
                    <a:pt x="520" y="108"/>
                  </a:lnTo>
                  <a:lnTo>
                    <a:pt x="528" y="102"/>
                  </a:lnTo>
                  <a:lnTo>
                    <a:pt x="536" y="98"/>
                  </a:lnTo>
                  <a:lnTo>
                    <a:pt x="545" y="94"/>
                  </a:lnTo>
                  <a:lnTo>
                    <a:pt x="554" y="92"/>
                  </a:lnTo>
                  <a:lnTo>
                    <a:pt x="563" y="90"/>
                  </a:lnTo>
                  <a:lnTo>
                    <a:pt x="570" y="89"/>
                  </a:lnTo>
                  <a:lnTo>
                    <a:pt x="576" y="89"/>
                  </a:lnTo>
                  <a:lnTo>
                    <a:pt x="581" y="89"/>
                  </a:lnTo>
                  <a:lnTo>
                    <a:pt x="582" y="89"/>
                  </a:lnTo>
                  <a:lnTo>
                    <a:pt x="587" y="89"/>
                  </a:lnTo>
                  <a:lnTo>
                    <a:pt x="593" y="89"/>
                  </a:lnTo>
                  <a:lnTo>
                    <a:pt x="602" y="90"/>
                  </a:lnTo>
                  <a:lnTo>
                    <a:pt x="610" y="92"/>
                  </a:lnTo>
                  <a:lnTo>
                    <a:pt x="619" y="94"/>
                  </a:lnTo>
                  <a:lnTo>
                    <a:pt x="628" y="98"/>
                  </a:lnTo>
                  <a:lnTo>
                    <a:pt x="637" y="102"/>
                  </a:lnTo>
                  <a:lnTo>
                    <a:pt x="645" y="108"/>
                  </a:lnTo>
                  <a:lnTo>
                    <a:pt x="651" y="116"/>
                  </a:lnTo>
                  <a:lnTo>
                    <a:pt x="656" y="125"/>
                  </a:lnTo>
                  <a:lnTo>
                    <a:pt x="659" y="136"/>
                  </a:lnTo>
                  <a:lnTo>
                    <a:pt x="660" y="150"/>
                  </a:lnTo>
                  <a:lnTo>
                    <a:pt x="658" y="165"/>
                  </a:lnTo>
                  <a:lnTo>
                    <a:pt x="652" y="183"/>
                  </a:lnTo>
                  <a:lnTo>
                    <a:pt x="643" y="203"/>
                  </a:lnTo>
                  <a:lnTo>
                    <a:pt x="631" y="226"/>
                  </a:lnTo>
                  <a:lnTo>
                    <a:pt x="613" y="253"/>
                  </a:lnTo>
                  <a:lnTo>
                    <a:pt x="662" y="391"/>
                  </a:lnTo>
                  <a:lnTo>
                    <a:pt x="676" y="345"/>
                  </a:lnTo>
                  <a:lnTo>
                    <a:pt x="786" y="0"/>
                  </a:lnTo>
                  <a:lnTo>
                    <a:pt x="788" y="2"/>
                  </a:lnTo>
                  <a:lnTo>
                    <a:pt x="794" y="6"/>
                  </a:lnTo>
                  <a:lnTo>
                    <a:pt x="805" y="12"/>
                  </a:lnTo>
                  <a:lnTo>
                    <a:pt x="819" y="20"/>
                  </a:lnTo>
                  <a:lnTo>
                    <a:pt x="837" y="29"/>
                  </a:lnTo>
                  <a:lnTo>
                    <a:pt x="858" y="41"/>
                  </a:lnTo>
                  <a:lnTo>
                    <a:pt x="882" y="53"/>
                  </a:lnTo>
                  <a:lnTo>
                    <a:pt x="911" y="66"/>
                  </a:lnTo>
                  <a:lnTo>
                    <a:pt x="942" y="80"/>
                  </a:lnTo>
                  <a:lnTo>
                    <a:pt x="976" y="95"/>
                  </a:lnTo>
                  <a:lnTo>
                    <a:pt x="1014" y="110"/>
                  </a:lnTo>
                  <a:lnTo>
                    <a:pt x="1045" y="123"/>
                  </a:lnTo>
                  <a:lnTo>
                    <a:pt x="1071" y="138"/>
                  </a:lnTo>
                  <a:lnTo>
                    <a:pt x="1093" y="156"/>
                  </a:lnTo>
                  <a:lnTo>
                    <a:pt x="1111" y="176"/>
                  </a:lnTo>
                  <a:lnTo>
                    <a:pt x="1127" y="199"/>
                  </a:lnTo>
                  <a:lnTo>
                    <a:pt x="1138" y="225"/>
                  </a:lnTo>
                  <a:lnTo>
                    <a:pt x="1147" y="254"/>
                  </a:lnTo>
                  <a:lnTo>
                    <a:pt x="1153" y="285"/>
                  </a:lnTo>
                  <a:lnTo>
                    <a:pt x="1158" y="319"/>
                  </a:lnTo>
                  <a:lnTo>
                    <a:pt x="1160" y="356"/>
                  </a:lnTo>
                  <a:lnTo>
                    <a:pt x="1162" y="395"/>
                  </a:lnTo>
                  <a:lnTo>
                    <a:pt x="1163" y="438"/>
                  </a:lnTo>
                  <a:lnTo>
                    <a:pt x="1164" y="485"/>
                  </a:lnTo>
                  <a:lnTo>
                    <a:pt x="1164" y="534"/>
                  </a:lnTo>
                  <a:lnTo>
                    <a:pt x="0" y="534"/>
                  </a:lnTo>
                  <a:lnTo>
                    <a:pt x="1" y="485"/>
                  </a:lnTo>
                  <a:lnTo>
                    <a:pt x="1" y="438"/>
                  </a:lnTo>
                  <a:lnTo>
                    <a:pt x="2" y="395"/>
                  </a:lnTo>
                  <a:lnTo>
                    <a:pt x="4" y="356"/>
                  </a:lnTo>
                  <a:lnTo>
                    <a:pt x="7" y="319"/>
                  </a:lnTo>
                  <a:lnTo>
                    <a:pt x="11" y="285"/>
                  </a:lnTo>
                  <a:lnTo>
                    <a:pt x="18" y="254"/>
                  </a:lnTo>
                  <a:lnTo>
                    <a:pt x="26" y="225"/>
                  </a:lnTo>
                  <a:lnTo>
                    <a:pt x="38" y="199"/>
                  </a:lnTo>
                  <a:lnTo>
                    <a:pt x="52" y="176"/>
                  </a:lnTo>
                  <a:lnTo>
                    <a:pt x="70" y="156"/>
                  </a:lnTo>
                  <a:lnTo>
                    <a:pt x="93" y="138"/>
                  </a:lnTo>
                  <a:lnTo>
                    <a:pt x="119" y="123"/>
                  </a:lnTo>
                  <a:lnTo>
                    <a:pt x="150" y="110"/>
                  </a:lnTo>
                  <a:lnTo>
                    <a:pt x="188" y="95"/>
                  </a:lnTo>
                  <a:lnTo>
                    <a:pt x="222" y="80"/>
                  </a:lnTo>
                  <a:lnTo>
                    <a:pt x="254" y="66"/>
                  </a:lnTo>
                  <a:lnTo>
                    <a:pt x="281" y="53"/>
                  </a:lnTo>
                  <a:lnTo>
                    <a:pt x="307" y="41"/>
                  </a:lnTo>
                  <a:lnTo>
                    <a:pt x="328" y="29"/>
                  </a:lnTo>
                  <a:lnTo>
                    <a:pt x="346" y="20"/>
                  </a:lnTo>
                  <a:lnTo>
                    <a:pt x="360" y="12"/>
                  </a:lnTo>
                  <a:lnTo>
                    <a:pt x="370" y="6"/>
                  </a:lnTo>
                  <a:lnTo>
                    <a:pt x="376" y="2"/>
                  </a:lnTo>
                  <a:lnTo>
                    <a:pt x="3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9" name="Freeform 456"/>
            <p:cNvSpPr>
              <a:spLocks/>
            </p:cNvSpPr>
            <p:nvPr/>
          </p:nvSpPr>
          <p:spPr bwMode="auto">
            <a:xfrm>
              <a:off x="3571876" y="2270126"/>
              <a:ext cx="57150" cy="76200"/>
            </a:xfrm>
            <a:custGeom>
              <a:avLst/>
              <a:gdLst>
                <a:gd name="T0" fmla="*/ 348 w 613"/>
                <a:gd name="T1" fmla="*/ 2 h 809"/>
                <a:gd name="T2" fmla="*/ 397 w 613"/>
                <a:gd name="T3" fmla="*/ 14 h 809"/>
                <a:gd name="T4" fmla="*/ 437 w 613"/>
                <a:gd name="T5" fmla="*/ 32 h 809"/>
                <a:gd name="T6" fmla="*/ 474 w 613"/>
                <a:gd name="T7" fmla="*/ 58 h 809"/>
                <a:gd name="T8" fmla="*/ 496 w 613"/>
                <a:gd name="T9" fmla="*/ 81 h 809"/>
                <a:gd name="T10" fmla="*/ 507 w 613"/>
                <a:gd name="T11" fmla="*/ 96 h 809"/>
                <a:gd name="T12" fmla="*/ 509 w 613"/>
                <a:gd name="T13" fmla="*/ 98 h 809"/>
                <a:gd name="T14" fmla="*/ 517 w 613"/>
                <a:gd name="T15" fmla="*/ 100 h 809"/>
                <a:gd name="T16" fmla="*/ 531 w 613"/>
                <a:gd name="T17" fmla="*/ 105 h 809"/>
                <a:gd name="T18" fmla="*/ 546 w 613"/>
                <a:gd name="T19" fmla="*/ 115 h 809"/>
                <a:gd name="T20" fmla="*/ 563 w 613"/>
                <a:gd name="T21" fmla="*/ 132 h 809"/>
                <a:gd name="T22" fmla="*/ 578 w 613"/>
                <a:gd name="T23" fmla="*/ 158 h 809"/>
                <a:gd name="T24" fmla="*/ 590 w 613"/>
                <a:gd name="T25" fmla="*/ 195 h 809"/>
                <a:gd name="T26" fmla="*/ 595 w 613"/>
                <a:gd name="T27" fmla="*/ 245 h 809"/>
                <a:gd name="T28" fmla="*/ 592 w 613"/>
                <a:gd name="T29" fmla="*/ 309 h 809"/>
                <a:gd name="T30" fmla="*/ 583 w 613"/>
                <a:gd name="T31" fmla="*/ 366 h 809"/>
                <a:gd name="T32" fmla="*/ 584 w 613"/>
                <a:gd name="T33" fmla="*/ 385 h 809"/>
                <a:gd name="T34" fmla="*/ 598 w 613"/>
                <a:gd name="T35" fmla="*/ 389 h 809"/>
                <a:gd name="T36" fmla="*/ 609 w 613"/>
                <a:gd name="T37" fmla="*/ 403 h 809"/>
                <a:gd name="T38" fmla="*/ 613 w 613"/>
                <a:gd name="T39" fmla="*/ 426 h 809"/>
                <a:gd name="T40" fmla="*/ 609 w 613"/>
                <a:gd name="T41" fmla="*/ 465 h 809"/>
                <a:gd name="T42" fmla="*/ 595 w 613"/>
                <a:gd name="T43" fmla="*/ 517 h 809"/>
                <a:gd name="T44" fmla="*/ 579 w 613"/>
                <a:gd name="T45" fmla="*/ 553 h 809"/>
                <a:gd name="T46" fmla="*/ 565 w 613"/>
                <a:gd name="T47" fmla="*/ 572 h 809"/>
                <a:gd name="T48" fmla="*/ 552 w 613"/>
                <a:gd name="T49" fmla="*/ 579 h 809"/>
                <a:gd name="T50" fmla="*/ 536 w 613"/>
                <a:gd name="T51" fmla="*/ 634 h 809"/>
                <a:gd name="T52" fmla="*/ 505 w 613"/>
                <a:gd name="T53" fmla="*/ 691 h 809"/>
                <a:gd name="T54" fmla="*/ 462 w 613"/>
                <a:gd name="T55" fmla="*/ 742 h 809"/>
                <a:gd name="T56" fmla="*/ 405 w 613"/>
                <a:gd name="T57" fmla="*/ 783 h 809"/>
                <a:gd name="T58" fmla="*/ 340 w 613"/>
                <a:gd name="T59" fmla="*/ 806 h 809"/>
                <a:gd name="T60" fmla="*/ 274 w 613"/>
                <a:gd name="T61" fmla="*/ 806 h 809"/>
                <a:gd name="T62" fmla="*/ 208 w 613"/>
                <a:gd name="T63" fmla="*/ 783 h 809"/>
                <a:gd name="T64" fmla="*/ 152 w 613"/>
                <a:gd name="T65" fmla="*/ 742 h 809"/>
                <a:gd name="T66" fmla="*/ 108 w 613"/>
                <a:gd name="T67" fmla="*/ 691 h 809"/>
                <a:gd name="T68" fmla="*/ 78 w 613"/>
                <a:gd name="T69" fmla="*/ 634 h 809"/>
                <a:gd name="T70" fmla="*/ 62 w 613"/>
                <a:gd name="T71" fmla="*/ 578 h 809"/>
                <a:gd name="T72" fmla="*/ 47 w 613"/>
                <a:gd name="T73" fmla="*/ 570 h 809"/>
                <a:gd name="T74" fmla="*/ 30 w 613"/>
                <a:gd name="T75" fmla="*/ 543 h 809"/>
                <a:gd name="T76" fmla="*/ 12 w 613"/>
                <a:gd name="T77" fmla="*/ 492 h 809"/>
                <a:gd name="T78" fmla="*/ 2 w 613"/>
                <a:gd name="T79" fmla="*/ 449 h 809"/>
                <a:gd name="T80" fmla="*/ 1 w 613"/>
                <a:gd name="T81" fmla="*/ 419 h 809"/>
                <a:gd name="T82" fmla="*/ 7 w 613"/>
                <a:gd name="T83" fmla="*/ 399 h 809"/>
                <a:gd name="T84" fmla="*/ 18 w 613"/>
                <a:gd name="T85" fmla="*/ 389 h 809"/>
                <a:gd name="T86" fmla="*/ 31 w 613"/>
                <a:gd name="T87" fmla="*/ 386 h 809"/>
                <a:gd name="T88" fmla="*/ 31 w 613"/>
                <a:gd name="T89" fmla="*/ 367 h 809"/>
                <a:gd name="T90" fmla="*/ 22 w 613"/>
                <a:gd name="T91" fmla="*/ 316 h 809"/>
                <a:gd name="T92" fmla="*/ 21 w 613"/>
                <a:gd name="T93" fmla="*/ 255 h 809"/>
                <a:gd name="T94" fmla="*/ 36 w 613"/>
                <a:gd name="T95" fmla="*/ 196 h 809"/>
                <a:gd name="T96" fmla="*/ 63 w 613"/>
                <a:gd name="T97" fmla="*/ 143 h 809"/>
                <a:gd name="T98" fmla="*/ 98 w 613"/>
                <a:gd name="T99" fmla="*/ 100 h 809"/>
                <a:gd name="T100" fmla="*/ 142 w 613"/>
                <a:gd name="T101" fmla="*/ 62 h 809"/>
                <a:gd name="T102" fmla="*/ 185 w 613"/>
                <a:gd name="T103" fmla="*/ 33 h 809"/>
                <a:gd name="T104" fmla="*/ 230 w 613"/>
                <a:gd name="T105" fmla="*/ 13 h 809"/>
                <a:gd name="T106" fmla="*/ 268 w 613"/>
                <a:gd name="T107" fmla="*/ 3 h 809"/>
                <a:gd name="T108" fmla="*/ 319 w 613"/>
                <a:gd name="T109" fmla="*/ 0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3" h="809">
                  <a:moveTo>
                    <a:pt x="319" y="0"/>
                  </a:moveTo>
                  <a:lnTo>
                    <a:pt x="348" y="2"/>
                  </a:lnTo>
                  <a:lnTo>
                    <a:pt x="374" y="7"/>
                  </a:lnTo>
                  <a:lnTo>
                    <a:pt x="397" y="14"/>
                  </a:lnTo>
                  <a:lnTo>
                    <a:pt x="417" y="22"/>
                  </a:lnTo>
                  <a:lnTo>
                    <a:pt x="437" y="32"/>
                  </a:lnTo>
                  <a:lnTo>
                    <a:pt x="457" y="45"/>
                  </a:lnTo>
                  <a:lnTo>
                    <a:pt x="474" y="58"/>
                  </a:lnTo>
                  <a:lnTo>
                    <a:pt x="487" y="70"/>
                  </a:lnTo>
                  <a:lnTo>
                    <a:pt x="496" y="81"/>
                  </a:lnTo>
                  <a:lnTo>
                    <a:pt x="503" y="90"/>
                  </a:lnTo>
                  <a:lnTo>
                    <a:pt x="507" y="96"/>
                  </a:lnTo>
                  <a:lnTo>
                    <a:pt x="508" y="98"/>
                  </a:lnTo>
                  <a:lnTo>
                    <a:pt x="509" y="98"/>
                  </a:lnTo>
                  <a:lnTo>
                    <a:pt x="512" y="99"/>
                  </a:lnTo>
                  <a:lnTo>
                    <a:pt x="517" y="100"/>
                  </a:lnTo>
                  <a:lnTo>
                    <a:pt x="523" y="102"/>
                  </a:lnTo>
                  <a:lnTo>
                    <a:pt x="531" y="105"/>
                  </a:lnTo>
                  <a:lnTo>
                    <a:pt x="538" y="109"/>
                  </a:lnTo>
                  <a:lnTo>
                    <a:pt x="546" y="115"/>
                  </a:lnTo>
                  <a:lnTo>
                    <a:pt x="555" y="123"/>
                  </a:lnTo>
                  <a:lnTo>
                    <a:pt x="563" y="132"/>
                  </a:lnTo>
                  <a:lnTo>
                    <a:pt x="571" y="144"/>
                  </a:lnTo>
                  <a:lnTo>
                    <a:pt x="578" y="158"/>
                  </a:lnTo>
                  <a:lnTo>
                    <a:pt x="585" y="175"/>
                  </a:lnTo>
                  <a:lnTo>
                    <a:pt x="590" y="195"/>
                  </a:lnTo>
                  <a:lnTo>
                    <a:pt x="593" y="218"/>
                  </a:lnTo>
                  <a:lnTo>
                    <a:pt x="595" y="245"/>
                  </a:lnTo>
                  <a:lnTo>
                    <a:pt x="595" y="275"/>
                  </a:lnTo>
                  <a:lnTo>
                    <a:pt x="592" y="309"/>
                  </a:lnTo>
                  <a:lnTo>
                    <a:pt x="587" y="347"/>
                  </a:lnTo>
                  <a:lnTo>
                    <a:pt x="583" y="366"/>
                  </a:lnTo>
                  <a:lnTo>
                    <a:pt x="577" y="385"/>
                  </a:lnTo>
                  <a:lnTo>
                    <a:pt x="584" y="385"/>
                  </a:lnTo>
                  <a:lnTo>
                    <a:pt x="592" y="386"/>
                  </a:lnTo>
                  <a:lnTo>
                    <a:pt x="598" y="389"/>
                  </a:lnTo>
                  <a:lnTo>
                    <a:pt x="604" y="394"/>
                  </a:lnTo>
                  <a:lnTo>
                    <a:pt x="609" y="403"/>
                  </a:lnTo>
                  <a:lnTo>
                    <a:pt x="612" y="413"/>
                  </a:lnTo>
                  <a:lnTo>
                    <a:pt x="613" y="426"/>
                  </a:lnTo>
                  <a:lnTo>
                    <a:pt x="613" y="444"/>
                  </a:lnTo>
                  <a:lnTo>
                    <a:pt x="609" y="465"/>
                  </a:lnTo>
                  <a:lnTo>
                    <a:pt x="603" y="490"/>
                  </a:lnTo>
                  <a:lnTo>
                    <a:pt x="595" y="517"/>
                  </a:lnTo>
                  <a:lnTo>
                    <a:pt x="587" y="537"/>
                  </a:lnTo>
                  <a:lnTo>
                    <a:pt x="579" y="553"/>
                  </a:lnTo>
                  <a:lnTo>
                    <a:pt x="572" y="565"/>
                  </a:lnTo>
                  <a:lnTo>
                    <a:pt x="565" y="572"/>
                  </a:lnTo>
                  <a:lnTo>
                    <a:pt x="558" y="577"/>
                  </a:lnTo>
                  <a:lnTo>
                    <a:pt x="552" y="579"/>
                  </a:lnTo>
                  <a:lnTo>
                    <a:pt x="546" y="606"/>
                  </a:lnTo>
                  <a:lnTo>
                    <a:pt x="536" y="634"/>
                  </a:lnTo>
                  <a:lnTo>
                    <a:pt x="522" y="663"/>
                  </a:lnTo>
                  <a:lnTo>
                    <a:pt x="505" y="691"/>
                  </a:lnTo>
                  <a:lnTo>
                    <a:pt x="485" y="718"/>
                  </a:lnTo>
                  <a:lnTo>
                    <a:pt x="462" y="742"/>
                  </a:lnTo>
                  <a:lnTo>
                    <a:pt x="435" y="764"/>
                  </a:lnTo>
                  <a:lnTo>
                    <a:pt x="405" y="783"/>
                  </a:lnTo>
                  <a:lnTo>
                    <a:pt x="372" y="797"/>
                  </a:lnTo>
                  <a:lnTo>
                    <a:pt x="340" y="806"/>
                  </a:lnTo>
                  <a:lnTo>
                    <a:pt x="306" y="809"/>
                  </a:lnTo>
                  <a:lnTo>
                    <a:pt x="274" y="806"/>
                  </a:lnTo>
                  <a:lnTo>
                    <a:pt x="241" y="797"/>
                  </a:lnTo>
                  <a:lnTo>
                    <a:pt x="208" y="783"/>
                  </a:lnTo>
                  <a:lnTo>
                    <a:pt x="178" y="764"/>
                  </a:lnTo>
                  <a:lnTo>
                    <a:pt x="152" y="742"/>
                  </a:lnTo>
                  <a:lnTo>
                    <a:pt x="129" y="718"/>
                  </a:lnTo>
                  <a:lnTo>
                    <a:pt x="108" y="691"/>
                  </a:lnTo>
                  <a:lnTo>
                    <a:pt x="91" y="663"/>
                  </a:lnTo>
                  <a:lnTo>
                    <a:pt x="78" y="634"/>
                  </a:lnTo>
                  <a:lnTo>
                    <a:pt x="68" y="606"/>
                  </a:lnTo>
                  <a:lnTo>
                    <a:pt x="62" y="578"/>
                  </a:lnTo>
                  <a:lnTo>
                    <a:pt x="55" y="576"/>
                  </a:lnTo>
                  <a:lnTo>
                    <a:pt x="47" y="570"/>
                  </a:lnTo>
                  <a:lnTo>
                    <a:pt x="39" y="559"/>
                  </a:lnTo>
                  <a:lnTo>
                    <a:pt x="30" y="543"/>
                  </a:lnTo>
                  <a:lnTo>
                    <a:pt x="21" y="521"/>
                  </a:lnTo>
                  <a:lnTo>
                    <a:pt x="12" y="492"/>
                  </a:lnTo>
                  <a:lnTo>
                    <a:pt x="5" y="468"/>
                  </a:lnTo>
                  <a:lnTo>
                    <a:pt x="2" y="449"/>
                  </a:lnTo>
                  <a:lnTo>
                    <a:pt x="0" y="432"/>
                  </a:lnTo>
                  <a:lnTo>
                    <a:pt x="1" y="419"/>
                  </a:lnTo>
                  <a:lnTo>
                    <a:pt x="3" y="408"/>
                  </a:lnTo>
                  <a:lnTo>
                    <a:pt x="7" y="399"/>
                  </a:lnTo>
                  <a:lnTo>
                    <a:pt x="13" y="393"/>
                  </a:lnTo>
                  <a:lnTo>
                    <a:pt x="18" y="389"/>
                  </a:lnTo>
                  <a:lnTo>
                    <a:pt x="24" y="387"/>
                  </a:lnTo>
                  <a:lnTo>
                    <a:pt x="31" y="386"/>
                  </a:lnTo>
                  <a:lnTo>
                    <a:pt x="37" y="386"/>
                  </a:lnTo>
                  <a:lnTo>
                    <a:pt x="31" y="367"/>
                  </a:lnTo>
                  <a:lnTo>
                    <a:pt x="27" y="348"/>
                  </a:lnTo>
                  <a:lnTo>
                    <a:pt x="22" y="316"/>
                  </a:lnTo>
                  <a:lnTo>
                    <a:pt x="20" y="285"/>
                  </a:lnTo>
                  <a:lnTo>
                    <a:pt x="21" y="255"/>
                  </a:lnTo>
                  <a:lnTo>
                    <a:pt x="27" y="225"/>
                  </a:lnTo>
                  <a:lnTo>
                    <a:pt x="36" y="196"/>
                  </a:lnTo>
                  <a:lnTo>
                    <a:pt x="48" y="168"/>
                  </a:lnTo>
                  <a:lnTo>
                    <a:pt x="63" y="143"/>
                  </a:lnTo>
                  <a:lnTo>
                    <a:pt x="80" y="121"/>
                  </a:lnTo>
                  <a:lnTo>
                    <a:pt x="98" y="100"/>
                  </a:lnTo>
                  <a:lnTo>
                    <a:pt x="120" y="80"/>
                  </a:lnTo>
                  <a:lnTo>
                    <a:pt x="142" y="62"/>
                  </a:lnTo>
                  <a:lnTo>
                    <a:pt x="165" y="46"/>
                  </a:lnTo>
                  <a:lnTo>
                    <a:pt x="185" y="33"/>
                  </a:lnTo>
                  <a:lnTo>
                    <a:pt x="206" y="22"/>
                  </a:lnTo>
                  <a:lnTo>
                    <a:pt x="230" y="13"/>
                  </a:lnTo>
                  <a:lnTo>
                    <a:pt x="249" y="7"/>
                  </a:lnTo>
                  <a:lnTo>
                    <a:pt x="268" y="3"/>
                  </a:lnTo>
                  <a:lnTo>
                    <a:pt x="289" y="1"/>
                  </a:lnTo>
                  <a:lnTo>
                    <a:pt x="3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24" name="Group 1723"/>
          <p:cNvGrpSpPr/>
          <p:nvPr/>
        </p:nvGrpSpPr>
        <p:grpSpPr>
          <a:xfrm>
            <a:off x="3116958" y="2083237"/>
            <a:ext cx="230981" cy="180976"/>
            <a:chOff x="4117975" y="2128838"/>
            <a:chExt cx="307975" cy="241301"/>
          </a:xfrm>
          <a:solidFill>
            <a:schemeClr val="tx1">
              <a:lumMod val="65000"/>
              <a:lumOff val="35000"/>
            </a:schemeClr>
          </a:solidFill>
        </p:grpSpPr>
        <p:sp>
          <p:nvSpPr>
            <p:cNvPr id="643" name="Freeform 461"/>
            <p:cNvSpPr>
              <a:spLocks noEditPoints="1"/>
            </p:cNvSpPr>
            <p:nvPr/>
          </p:nvSpPr>
          <p:spPr bwMode="auto">
            <a:xfrm>
              <a:off x="4152900" y="2214563"/>
              <a:ext cx="103188" cy="93663"/>
            </a:xfrm>
            <a:custGeom>
              <a:avLst/>
              <a:gdLst>
                <a:gd name="T0" fmla="*/ 526 w 1176"/>
                <a:gd name="T1" fmla="*/ 136 h 1000"/>
                <a:gd name="T2" fmla="*/ 423 w 1176"/>
                <a:gd name="T3" fmla="*/ 201 h 1000"/>
                <a:gd name="T4" fmla="*/ 367 w 1176"/>
                <a:gd name="T5" fmla="*/ 294 h 1000"/>
                <a:gd name="T6" fmla="*/ 371 w 1176"/>
                <a:gd name="T7" fmla="*/ 398 h 1000"/>
                <a:gd name="T8" fmla="*/ 358 w 1176"/>
                <a:gd name="T9" fmla="*/ 416 h 1000"/>
                <a:gd name="T10" fmla="*/ 349 w 1176"/>
                <a:gd name="T11" fmla="*/ 452 h 1000"/>
                <a:gd name="T12" fmla="*/ 371 w 1176"/>
                <a:gd name="T13" fmla="*/ 528 h 1000"/>
                <a:gd name="T14" fmla="*/ 397 w 1176"/>
                <a:gd name="T15" fmla="*/ 554 h 1000"/>
                <a:gd name="T16" fmla="*/ 439 w 1176"/>
                <a:gd name="T17" fmla="*/ 649 h 1000"/>
                <a:gd name="T18" fmla="*/ 534 w 1176"/>
                <a:gd name="T19" fmla="*/ 718 h 1000"/>
                <a:gd name="T20" fmla="*/ 636 w 1176"/>
                <a:gd name="T21" fmla="*/ 718 h 1000"/>
                <a:gd name="T22" fmla="*/ 730 w 1176"/>
                <a:gd name="T23" fmla="*/ 649 h 1000"/>
                <a:gd name="T24" fmla="*/ 774 w 1176"/>
                <a:gd name="T25" fmla="*/ 555 h 1000"/>
                <a:gd name="T26" fmla="*/ 799 w 1176"/>
                <a:gd name="T27" fmla="*/ 529 h 1000"/>
                <a:gd name="T28" fmla="*/ 822 w 1176"/>
                <a:gd name="T29" fmla="*/ 452 h 1000"/>
                <a:gd name="T30" fmla="*/ 812 w 1176"/>
                <a:gd name="T31" fmla="*/ 417 h 1000"/>
                <a:gd name="T32" fmla="*/ 799 w 1176"/>
                <a:gd name="T33" fmla="*/ 399 h 1000"/>
                <a:gd name="T34" fmla="*/ 807 w 1176"/>
                <a:gd name="T35" fmla="*/ 297 h 1000"/>
                <a:gd name="T36" fmla="*/ 787 w 1176"/>
                <a:gd name="T37" fmla="*/ 231 h 1000"/>
                <a:gd name="T38" fmla="*/ 756 w 1176"/>
                <a:gd name="T39" fmla="*/ 205 h 1000"/>
                <a:gd name="T40" fmla="*/ 740 w 1176"/>
                <a:gd name="T41" fmla="*/ 201 h 1000"/>
                <a:gd name="T42" fmla="*/ 717 w 1176"/>
                <a:gd name="T43" fmla="*/ 174 h 1000"/>
                <a:gd name="T44" fmla="*/ 647 w 1176"/>
                <a:gd name="T45" fmla="*/ 135 h 1000"/>
                <a:gd name="T46" fmla="*/ 648 w 1176"/>
                <a:gd name="T47" fmla="*/ 2 h 1000"/>
                <a:gd name="T48" fmla="*/ 867 w 1176"/>
                <a:gd name="T49" fmla="*/ 67 h 1000"/>
                <a:gd name="T50" fmla="*/ 1041 w 1176"/>
                <a:gd name="T51" fmla="*/ 203 h 1000"/>
                <a:gd name="T52" fmla="*/ 1149 w 1176"/>
                <a:gd name="T53" fmla="*/ 391 h 1000"/>
                <a:gd name="T54" fmla="*/ 1173 w 1176"/>
                <a:gd name="T55" fmla="*/ 613 h 1000"/>
                <a:gd name="T56" fmla="*/ 1108 w 1176"/>
                <a:gd name="T57" fmla="*/ 818 h 1000"/>
                <a:gd name="T58" fmla="*/ 1039 w 1176"/>
                <a:gd name="T59" fmla="*/ 871 h 1000"/>
                <a:gd name="T60" fmla="*/ 999 w 1176"/>
                <a:gd name="T61" fmla="*/ 812 h 1000"/>
                <a:gd name="T62" fmla="*/ 900 w 1176"/>
                <a:gd name="T63" fmla="*/ 778 h 1000"/>
                <a:gd name="T64" fmla="*/ 803 w 1176"/>
                <a:gd name="T65" fmla="*/ 735 h 1000"/>
                <a:gd name="T66" fmla="*/ 754 w 1176"/>
                <a:gd name="T67" fmla="*/ 707 h 1000"/>
                <a:gd name="T68" fmla="*/ 664 w 1176"/>
                <a:gd name="T69" fmla="*/ 965 h 1000"/>
                <a:gd name="T70" fmla="*/ 640 w 1176"/>
                <a:gd name="T71" fmla="*/ 856 h 1000"/>
                <a:gd name="T72" fmla="*/ 649 w 1176"/>
                <a:gd name="T73" fmla="*/ 804 h 1000"/>
                <a:gd name="T74" fmla="*/ 626 w 1176"/>
                <a:gd name="T75" fmla="*/ 780 h 1000"/>
                <a:gd name="T76" fmla="*/ 598 w 1176"/>
                <a:gd name="T77" fmla="*/ 773 h 1000"/>
                <a:gd name="T78" fmla="*/ 587 w 1176"/>
                <a:gd name="T79" fmla="*/ 772 h 1000"/>
                <a:gd name="T80" fmla="*/ 565 w 1176"/>
                <a:gd name="T81" fmla="*/ 775 h 1000"/>
                <a:gd name="T82" fmla="*/ 535 w 1176"/>
                <a:gd name="T83" fmla="*/ 789 h 1000"/>
                <a:gd name="T84" fmla="*/ 526 w 1176"/>
                <a:gd name="T85" fmla="*/ 826 h 1000"/>
                <a:gd name="T86" fmla="*/ 562 w 1176"/>
                <a:gd name="T87" fmla="*/ 896 h 1000"/>
                <a:gd name="T88" fmla="*/ 422 w 1176"/>
                <a:gd name="T89" fmla="*/ 707 h 1000"/>
                <a:gd name="T90" fmla="*/ 373 w 1176"/>
                <a:gd name="T91" fmla="*/ 735 h 1000"/>
                <a:gd name="T92" fmla="*/ 276 w 1176"/>
                <a:gd name="T93" fmla="*/ 778 h 1000"/>
                <a:gd name="T94" fmla="*/ 178 w 1176"/>
                <a:gd name="T95" fmla="*/ 813 h 1000"/>
                <a:gd name="T96" fmla="*/ 137 w 1176"/>
                <a:gd name="T97" fmla="*/ 872 h 1000"/>
                <a:gd name="T98" fmla="*/ 69 w 1176"/>
                <a:gd name="T99" fmla="*/ 818 h 1000"/>
                <a:gd name="T100" fmla="*/ 3 w 1176"/>
                <a:gd name="T101" fmla="*/ 613 h 1000"/>
                <a:gd name="T102" fmla="*/ 26 w 1176"/>
                <a:gd name="T103" fmla="*/ 391 h 1000"/>
                <a:gd name="T104" fmla="*/ 134 w 1176"/>
                <a:gd name="T105" fmla="*/ 203 h 1000"/>
                <a:gd name="T106" fmla="*/ 308 w 1176"/>
                <a:gd name="T107" fmla="*/ 67 h 1000"/>
                <a:gd name="T108" fmla="*/ 528 w 1176"/>
                <a:gd name="T109" fmla="*/ 2 h 10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76" h="1000">
                  <a:moveTo>
                    <a:pt x="599" y="127"/>
                  </a:moveTo>
                  <a:lnTo>
                    <a:pt x="570" y="128"/>
                  </a:lnTo>
                  <a:lnTo>
                    <a:pt x="548" y="130"/>
                  </a:lnTo>
                  <a:lnTo>
                    <a:pt x="526" y="136"/>
                  </a:lnTo>
                  <a:lnTo>
                    <a:pt x="499" y="147"/>
                  </a:lnTo>
                  <a:lnTo>
                    <a:pt x="475" y="161"/>
                  </a:lnTo>
                  <a:lnTo>
                    <a:pt x="448" y="180"/>
                  </a:lnTo>
                  <a:lnTo>
                    <a:pt x="423" y="201"/>
                  </a:lnTo>
                  <a:lnTo>
                    <a:pt x="406" y="221"/>
                  </a:lnTo>
                  <a:lnTo>
                    <a:pt x="390" y="242"/>
                  </a:lnTo>
                  <a:lnTo>
                    <a:pt x="376" y="267"/>
                  </a:lnTo>
                  <a:lnTo>
                    <a:pt x="367" y="294"/>
                  </a:lnTo>
                  <a:lnTo>
                    <a:pt x="363" y="323"/>
                  </a:lnTo>
                  <a:lnTo>
                    <a:pt x="364" y="353"/>
                  </a:lnTo>
                  <a:lnTo>
                    <a:pt x="368" y="384"/>
                  </a:lnTo>
                  <a:lnTo>
                    <a:pt x="371" y="398"/>
                  </a:lnTo>
                  <a:lnTo>
                    <a:pt x="376" y="412"/>
                  </a:lnTo>
                  <a:lnTo>
                    <a:pt x="370" y="412"/>
                  </a:lnTo>
                  <a:lnTo>
                    <a:pt x="364" y="413"/>
                  </a:lnTo>
                  <a:lnTo>
                    <a:pt x="358" y="416"/>
                  </a:lnTo>
                  <a:lnTo>
                    <a:pt x="353" y="421"/>
                  </a:lnTo>
                  <a:lnTo>
                    <a:pt x="350" y="428"/>
                  </a:lnTo>
                  <a:lnTo>
                    <a:pt x="348" y="438"/>
                  </a:lnTo>
                  <a:lnTo>
                    <a:pt x="349" y="452"/>
                  </a:lnTo>
                  <a:lnTo>
                    <a:pt x="351" y="468"/>
                  </a:lnTo>
                  <a:lnTo>
                    <a:pt x="356" y="489"/>
                  </a:lnTo>
                  <a:lnTo>
                    <a:pt x="364" y="511"/>
                  </a:lnTo>
                  <a:lnTo>
                    <a:pt x="371" y="528"/>
                  </a:lnTo>
                  <a:lnTo>
                    <a:pt x="378" y="540"/>
                  </a:lnTo>
                  <a:lnTo>
                    <a:pt x="385" y="548"/>
                  </a:lnTo>
                  <a:lnTo>
                    <a:pt x="390" y="553"/>
                  </a:lnTo>
                  <a:lnTo>
                    <a:pt x="397" y="554"/>
                  </a:lnTo>
                  <a:lnTo>
                    <a:pt x="402" y="577"/>
                  </a:lnTo>
                  <a:lnTo>
                    <a:pt x="410" y="602"/>
                  </a:lnTo>
                  <a:lnTo>
                    <a:pt x="423" y="626"/>
                  </a:lnTo>
                  <a:lnTo>
                    <a:pt x="439" y="649"/>
                  </a:lnTo>
                  <a:lnTo>
                    <a:pt x="458" y="670"/>
                  </a:lnTo>
                  <a:lnTo>
                    <a:pt x="480" y="689"/>
                  </a:lnTo>
                  <a:lnTo>
                    <a:pt x="506" y="705"/>
                  </a:lnTo>
                  <a:lnTo>
                    <a:pt x="534" y="718"/>
                  </a:lnTo>
                  <a:lnTo>
                    <a:pt x="558" y="724"/>
                  </a:lnTo>
                  <a:lnTo>
                    <a:pt x="585" y="726"/>
                  </a:lnTo>
                  <a:lnTo>
                    <a:pt x="610" y="724"/>
                  </a:lnTo>
                  <a:lnTo>
                    <a:pt x="636" y="718"/>
                  </a:lnTo>
                  <a:lnTo>
                    <a:pt x="663" y="705"/>
                  </a:lnTo>
                  <a:lnTo>
                    <a:pt x="689" y="690"/>
                  </a:lnTo>
                  <a:lnTo>
                    <a:pt x="711" y="671"/>
                  </a:lnTo>
                  <a:lnTo>
                    <a:pt x="730" y="649"/>
                  </a:lnTo>
                  <a:lnTo>
                    <a:pt x="747" y="626"/>
                  </a:lnTo>
                  <a:lnTo>
                    <a:pt x="760" y="603"/>
                  </a:lnTo>
                  <a:lnTo>
                    <a:pt x="768" y="578"/>
                  </a:lnTo>
                  <a:lnTo>
                    <a:pt x="774" y="555"/>
                  </a:lnTo>
                  <a:lnTo>
                    <a:pt x="780" y="553"/>
                  </a:lnTo>
                  <a:lnTo>
                    <a:pt x="786" y="549"/>
                  </a:lnTo>
                  <a:lnTo>
                    <a:pt x="792" y="541"/>
                  </a:lnTo>
                  <a:lnTo>
                    <a:pt x="799" y="529"/>
                  </a:lnTo>
                  <a:lnTo>
                    <a:pt x="806" y="512"/>
                  </a:lnTo>
                  <a:lnTo>
                    <a:pt x="814" y="490"/>
                  </a:lnTo>
                  <a:lnTo>
                    <a:pt x="819" y="469"/>
                  </a:lnTo>
                  <a:lnTo>
                    <a:pt x="822" y="452"/>
                  </a:lnTo>
                  <a:lnTo>
                    <a:pt x="822" y="439"/>
                  </a:lnTo>
                  <a:lnTo>
                    <a:pt x="820" y="429"/>
                  </a:lnTo>
                  <a:lnTo>
                    <a:pt x="817" y="422"/>
                  </a:lnTo>
                  <a:lnTo>
                    <a:pt x="812" y="417"/>
                  </a:lnTo>
                  <a:lnTo>
                    <a:pt x="806" y="414"/>
                  </a:lnTo>
                  <a:lnTo>
                    <a:pt x="800" y="413"/>
                  </a:lnTo>
                  <a:lnTo>
                    <a:pt x="794" y="413"/>
                  </a:lnTo>
                  <a:lnTo>
                    <a:pt x="799" y="399"/>
                  </a:lnTo>
                  <a:lnTo>
                    <a:pt x="802" y="385"/>
                  </a:lnTo>
                  <a:lnTo>
                    <a:pt x="806" y="351"/>
                  </a:lnTo>
                  <a:lnTo>
                    <a:pt x="808" y="322"/>
                  </a:lnTo>
                  <a:lnTo>
                    <a:pt x="807" y="297"/>
                  </a:lnTo>
                  <a:lnTo>
                    <a:pt x="805" y="276"/>
                  </a:lnTo>
                  <a:lnTo>
                    <a:pt x="800" y="258"/>
                  </a:lnTo>
                  <a:lnTo>
                    <a:pt x="794" y="243"/>
                  </a:lnTo>
                  <a:lnTo>
                    <a:pt x="787" y="231"/>
                  </a:lnTo>
                  <a:lnTo>
                    <a:pt x="780" y="222"/>
                  </a:lnTo>
                  <a:lnTo>
                    <a:pt x="771" y="214"/>
                  </a:lnTo>
                  <a:lnTo>
                    <a:pt x="764" y="209"/>
                  </a:lnTo>
                  <a:lnTo>
                    <a:pt x="756" y="205"/>
                  </a:lnTo>
                  <a:lnTo>
                    <a:pt x="750" y="203"/>
                  </a:lnTo>
                  <a:lnTo>
                    <a:pt x="746" y="201"/>
                  </a:lnTo>
                  <a:lnTo>
                    <a:pt x="742" y="201"/>
                  </a:lnTo>
                  <a:lnTo>
                    <a:pt x="740" y="201"/>
                  </a:lnTo>
                  <a:lnTo>
                    <a:pt x="739" y="199"/>
                  </a:lnTo>
                  <a:lnTo>
                    <a:pt x="735" y="193"/>
                  </a:lnTo>
                  <a:lnTo>
                    <a:pt x="728" y="184"/>
                  </a:lnTo>
                  <a:lnTo>
                    <a:pt x="717" y="174"/>
                  </a:lnTo>
                  <a:lnTo>
                    <a:pt x="702" y="163"/>
                  </a:lnTo>
                  <a:lnTo>
                    <a:pt x="684" y="152"/>
                  </a:lnTo>
                  <a:lnTo>
                    <a:pt x="667" y="142"/>
                  </a:lnTo>
                  <a:lnTo>
                    <a:pt x="647" y="135"/>
                  </a:lnTo>
                  <a:lnTo>
                    <a:pt x="624" y="130"/>
                  </a:lnTo>
                  <a:lnTo>
                    <a:pt x="599" y="127"/>
                  </a:lnTo>
                  <a:close/>
                  <a:moveTo>
                    <a:pt x="588" y="0"/>
                  </a:moveTo>
                  <a:lnTo>
                    <a:pt x="648" y="2"/>
                  </a:lnTo>
                  <a:lnTo>
                    <a:pt x="707" y="11"/>
                  </a:lnTo>
                  <a:lnTo>
                    <a:pt x="763" y="25"/>
                  </a:lnTo>
                  <a:lnTo>
                    <a:pt x="817" y="43"/>
                  </a:lnTo>
                  <a:lnTo>
                    <a:pt x="867" y="67"/>
                  </a:lnTo>
                  <a:lnTo>
                    <a:pt x="916" y="95"/>
                  </a:lnTo>
                  <a:lnTo>
                    <a:pt x="962" y="127"/>
                  </a:lnTo>
                  <a:lnTo>
                    <a:pt x="1003" y="163"/>
                  </a:lnTo>
                  <a:lnTo>
                    <a:pt x="1041" y="203"/>
                  </a:lnTo>
                  <a:lnTo>
                    <a:pt x="1075" y="246"/>
                  </a:lnTo>
                  <a:lnTo>
                    <a:pt x="1105" y="292"/>
                  </a:lnTo>
                  <a:lnTo>
                    <a:pt x="1130" y="340"/>
                  </a:lnTo>
                  <a:lnTo>
                    <a:pt x="1149" y="391"/>
                  </a:lnTo>
                  <a:lnTo>
                    <a:pt x="1164" y="444"/>
                  </a:lnTo>
                  <a:lnTo>
                    <a:pt x="1173" y="500"/>
                  </a:lnTo>
                  <a:lnTo>
                    <a:pt x="1176" y="556"/>
                  </a:lnTo>
                  <a:lnTo>
                    <a:pt x="1173" y="613"/>
                  </a:lnTo>
                  <a:lnTo>
                    <a:pt x="1165" y="667"/>
                  </a:lnTo>
                  <a:lnTo>
                    <a:pt x="1150" y="720"/>
                  </a:lnTo>
                  <a:lnTo>
                    <a:pt x="1131" y="770"/>
                  </a:lnTo>
                  <a:lnTo>
                    <a:pt x="1108" y="818"/>
                  </a:lnTo>
                  <a:lnTo>
                    <a:pt x="1079" y="863"/>
                  </a:lnTo>
                  <a:lnTo>
                    <a:pt x="1046" y="906"/>
                  </a:lnTo>
                  <a:lnTo>
                    <a:pt x="1043" y="889"/>
                  </a:lnTo>
                  <a:lnTo>
                    <a:pt x="1039" y="871"/>
                  </a:lnTo>
                  <a:lnTo>
                    <a:pt x="1033" y="855"/>
                  </a:lnTo>
                  <a:lnTo>
                    <a:pt x="1024" y="839"/>
                  </a:lnTo>
                  <a:lnTo>
                    <a:pt x="1012" y="825"/>
                  </a:lnTo>
                  <a:lnTo>
                    <a:pt x="999" y="812"/>
                  </a:lnTo>
                  <a:lnTo>
                    <a:pt x="982" y="803"/>
                  </a:lnTo>
                  <a:lnTo>
                    <a:pt x="961" y="796"/>
                  </a:lnTo>
                  <a:lnTo>
                    <a:pt x="930" y="787"/>
                  </a:lnTo>
                  <a:lnTo>
                    <a:pt x="900" y="778"/>
                  </a:lnTo>
                  <a:lnTo>
                    <a:pt x="873" y="767"/>
                  </a:lnTo>
                  <a:lnTo>
                    <a:pt x="846" y="756"/>
                  </a:lnTo>
                  <a:lnTo>
                    <a:pt x="823" y="745"/>
                  </a:lnTo>
                  <a:lnTo>
                    <a:pt x="803" y="735"/>
                  </a:lnTo>
                  <a:lnTo>
                    <a:pt x="785" y="725"/>
                  </a:lnTo>
                  <a:lnTo>
                    <a:pt x="771" y="717"/>
                  </a:lnTo>
                  <a:lnTo>
                    <a:pt x="761" y="711"/>
                  </a:lnTo>
                  <a:lnTo>
                    <a:pt x="754" y="707"/>
                  </a:lnTo>
                  <a:lnTo>
                    <a:pt x="752" y="705"/>
                  </a:lnTo>
                  <a:lnTo>
                    <a:pt x="678" y="924"/>
                  </a:lnTo>
                  <a:lnTo>
                    <a:pt x="664" y="965"/>
                  </a:lnTo>
                  <a:lnTo>
                    <a:pt x="664" y="965"/>
                  </a:lnTo>
                  <a:lnTo>
                    <a:pt x="653" y="999"/>
                  </a:lnTo>
                  <a:lnTo>
                    <a:pt x="614" y="896"/>
                  </a:lnTo>
                  <a:lnTo>
                    <a:pt x="628" y="875"/>
                  </a:lnTo>
                  <a:lnTo>
                    <a:pt x="640" y="856"/>
                  </a:lnTo>
                  <a:lnTo>
                    <a:pt x="646" y="840"/>
                  </a:lnTo>
                  <a:lnTo>
                    <a:pt x="651" y="826"/>
                  </a:lnTo>
                  <a:lnTo>
                    <a:pt x="652" y="814"/>
                  </a:lnTo>
                  <a:lnTo>
                    <a:pt x="649" y="804"/>
                  </a:lnTo>
                  <a:lnTo>
                    <a:pt x="646" y="796"/>
                  </a:lnTo>
                  <a:lnTo>
                    <a:pt x="641" y="789"/>
                  </a:lnTo>
                  <a:lnTo>
                    <a:pt x="634" y="784"/>
                  </a:lnTo>
                  <a:lnTo>
                    <a:pt x="626" y="780"/>
                  </a:lnTo>
                  <a:lnTo>
                    <a:pt x="619" y="777"/>
                  </a:lnTo>
                  <a:lnTo>
                    <a:pt x="611" y="775"/>
                  </a:lnTo>
                  <a:lnTo>
                    <a:pt x="604" y="774"/>
                  </a:lnTo>
                  <a:lnTo>
                    <a:pt x="598" y="773"/>
                  </a:lnTo>
                  <a:lnTo>
                    <a:pt x="592" y="773"/>
                  </a:lnTo>
                  <a:lnTo>
                    <a:pt x="589" y="772"/>
                  </a:lnTo>
                  <a:lnTo>
                    <a:pt x="588" y="773"/>
                  </a:lnTo>
                  <a:lnTo>
                    <a:pt x="587" y="772"/>
                  </a:lnTo>
                  <a:lnTo>
                    <a:pt x="583" y="773"/>
                  </a:lnTo>
                  <a:lnTo>
                    <a:pt x="579" y="773"/>
                  </a:lnTo>
                  <a:lnTo>
                    <a:pt x="572" y="774"/>
                  </a:lnTo>
                  <a:lnTo>
                    <a:pt x="565" y="775"/>
                  </a:lnTo>
                  <a:lnTo>
                    <a:pt x="556" y="777"/>
                  </a:lnTo>
                  <a:lnTo>
                    <a:pt x="549" y="780"/>
                  </a:lnTo>
                  <a:lnTo>
                    <a:pt x="542" y="784"/>
                  </a:lnTo>
                  <a:lnTo>
                    <a:pt x="535" y="789"/>
                  </a:lnTo>
                  <a:lnTo>
                    <a:pt x="530" y="796"/>
                  </a:lnTo>
                  <a:lnTo>
                    <a:pt x="526" y="804"/>
                  </a:lnTo>
                  <a:lnTo>
                    <a:pt x="525" y="814"/>
                  </a:lnTo>
                  <a:lnTo>
                    <a:pt x="526" y="826"/>
                  </a:lnTo>
                  <a:lnTo>
                    <a:pt x="529" y="840"/>
                  </a:lnTo>
                  <a:lnTo>
                    <a:pt x="536" y="856"/>
                  </a:lnTo>
                  <a:lnTo>
                    <a:pt x="547" y="875"/>
                  </a:lnTo>
                  <a:lnTo>
                    <a:pt x="562" y="896"/>
                  </a:lnTo>
                  <a:lnTo>
                    <a:pt x="524" y="1000"/>
                  </a:lnTo>
                  <a:lnTo>
                    <a:pt x="511" y="965"/>
                  </a:lnTo>
                  <a:lnTo>
                    <a:pt x="424" y="705"/>
                  </a:lnTo>
                  <a:lnTo>
                    <a:pt x="422" y="707"/>
                  </a:lnTo>
                  <a:lnTo>
                    <a:pt x="416" y="711"/>
                  </a:lnTo>
                  <a:lnTo>
                    <a:pt x="405" y="717"/>
                  </a:lnTo>
                  <a:lnTo>
                    <a:pt x="390" y="725"/>
                  </a:lnTo>
                  <a:lnTo>
                    <a:pt x="373" y="735"/>
                  </a:lnTo>
                  <a:lnTo>
                    <a:pt x="352" y="745"/>
                  </a:lnTo>
                  <a:lnTo>
                    <a:pt x="329" y="756"/>
                  </a:lnTo>
                  <a:lnTo>
                    <a:pt x="303" y="767"/>
                  </a:lnTo>
                  <a:lnTo>
                    <a:pt x="276" y="778"/>
                  </a:lnTo>
                  <a:lnTo>
                    <a:pt x="246" y="787"/>
                  </a:lnTo>
                  <a:lnTo>
                    <a:pt x="216" y="796"/>
                  </a:lnTo>
                  <a:lnTo>
                    <a:pt x="194" y="803"/>
                  </a:lnTo>
                  <a:lnTo>
                    <a:pt x="178" y="813"/>
                  </a:lnTo>
                  <a:lnTo>
                    <a:pt x="163" y="825"/>
                  </a:lnTo>
                  <a:lnTo>
                    <a:pt x="152" y="839"/>
                  </a:lnTo>
                  <a:lnTo>
                    <a:pt x="144" y="855"/>
                  </a:lnTo>
                  <a:lnTo>
                    <a:pt x="137" y="872"/>
                  </a:lnTo>
                  <a:lnTo>
                    <a:pt x="132" y="889"/>
                  </a:lnTo>
                  <a:lnTo>
                    <a:pt x="130" y="906"/>
                  </a:lnTo>
                  <a:lnTo>
                    <a:pt x="97" y="863"/>
                  </a:lnTo>
                  <a:lnTo>
                    <a:pt x="69" y="818"/>
                  </a:lnTo>
                  <a:lnTo>
                    <a:pt x="44" y="770"/>
                  </a:lnTo>
                  <a:lnTo>
                    <a:pt x="25" y="720"/>
                  </a:lnTo>
                  <a:lnTo>
                    <a:pt x="11" y="667"/>
                  </a:lnTo>
                  <a:lnTo>
                    <a:pt x="3" y="613"/>
                  </a:lnTo>
                  <a:lnTo>
                    <a:pt x="0" y="556"/>
                  </a:lnTo>
                  <a:lnTo>
                    <a:pt x="3" y="500"/>
                  </a:lnTo>
                  <a:lnTo>
                    <a:pt x="11" y="444"/>
                  </a:lnTo>
                  <a:lnTo>
                    <a:pt x="26" y="391"/>
                  </a:lnTo>
                  <a:lnTo>
                    <a:pt x="46" y="340"/>
                  </a:lnTo>
                  <a:lnTo>
                    <a:pt x="71" y="292"/>
                  </a:lnTo>
                  <a:lnTo>
                    <a:pt x="100" y="246"/>
                  </a:lnTo>
                  <a:lnTo>
                    <a:pt x="134" y="203"/>
                  </a:lnTo>
                  <a:lnTo>
                    <a:pt x="172" y="163"/>
                  </a:lnTo>
                  <a:lnTo>
                    <a:pt x="214" y="127"/>
                  </a:lnTo>
                  <a:lnTo>
                    <a:pt x="259" y="95"/>
                  </a:lnTo>
                  <a:lnTo>
                    <a:pt x="308" y="67"/>
                  </a:lnTo>
                  <a:lnTo>
                    <a:pt x="360" y="43"/>
                  </a:lnTo>
                  <a:lnTo>
                    <a:pt x="414" y="25"/>
                  </a:lnTo>
                  <a:lnTo>
                    <a:pt x="470" y="11"/>
                  </a:lnTo>
                  <a:lnTo>
                    <a:pt x="528" y="2"/>
                  </a:lnTo>
                  <a:lnTo>
                    <a:pt x="5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4" name="Freeform 462"/>
            <p:cNvSpPr>
              <a:spLocks/>
            </p:cNvSpPr>
            <p:nvPr/>
          </p:nvSpPr>
          <p:spPr bwMode="auto">
            <a:xfrm>
              <a:off x="4224338" y="2128838"/>
              <a:ext cx="95250" cy="49213"/>
            </a:xfrm>
            <a:custGeom>
              <a:avLst/>
              <a:gdLst>
                <a:gd name="T0" fmla="*/ 298 w 1073"/>
                <a:gd name="T1" fmla="*/ 0 h 525"/>
                <a:gd name="T2" fmla="*/ 776 w 1073"/>
                <a:gd name="T3" fmla="*/ 0 h 525"/>
                <a:gd name="T4" fmla="*/ 801 w 1073"/>
                <a:gd name="T5" fmla="*/ 3 h 525"/>
                <a:gd name="T6" fmla="*/ 825 w 1073"/>
                <a:gd name="T7" fmla="*/ 11 h 525"/>
                <a:gd name="T8" fmla="*/ 846 w 1073"/>
                <a:gd name="T9" fmla="*/ 23 h 525"/>
                <a:gd name="T10" fmla="*/ 863 w 1073"/>
                <a:gd name="T11" fmla="*/ 39 h 525"/>
                <a:gd name="T12" fmla="*/ 875 w 1073"/>
                <a:gd name="T13" fmla="*/ 59 h 525"/>
                <a:gd name="T14" fmla="*/ 884 w 1073"/>
                <a:gd name="T15" fmla="*/ 80 h 525"/>
                <a:gd name="T16" fmla="*/ 886 w 1073"/>
                <a:gd name="T17" fmla="*/ 104 h 525"/>
                <a:gd name="T18" fmla="*/ 886 w 1073"/>
                <a:gd name="T19" fmla="*/ 162 h 525"/>
                <a:gd name="T20" fmla="*/ 930 w 1073"/>
                <a:gd name="T21" fmla="*/ 162 h 525"/>
                <a:gd name="T22" fmla="*/ 960 w 1073"/>
                <a:gd name="T23" fmla="*/ 165 h 525"/>
                <a:gd name="T24" fmla="*/ 986 w 1073"/>
                <a:gd name="T25" fmla="*/ 172 h 525"/>
                <a:gd name="T26" fmla="*/ 1011 w 1073"/>
                <a:gd name="T27" fmla="*/ 185 h 525"/>
                <a:gd name="T28" fmla="*/ 1032 w 1073"/>
                <a:gd name="T29" fmla="*/ 201 h 525"/>
                <a:gd name="T30" fmla="*/ 1049 w 1073"/>
                <a:gd name="T31" fmla="*/ 222 h 525"/>
                <a:gd name="T32" fmla="*/ 1063 w 1073"/>
                <a:gd name="T33" fmla="*/ 245 h 525"/>
                <a:gd name="T34" fmla="*/ 1071 w 1073"/>
                <a:gd name="T35" fmla="*/ 271 h 525"/>
                <a:gd name="T36" fmla="*/ 1073 w 1073"/>
                <a:gd name="T37" fmla="*/ 298 h 525"/>
                <a:gd name="T38" fmla="*/ 1073 w 1073"/>
                <a:gd name="T39" fmla="*/ 390 h 525"/>
                <a:gd name="T40" fmla="*/ 1071 w 1073"/>
                <a:gd name="T41" fmla="*/ 417 h 525"/>
                <a:gd name="T42" fmla="*/ 1063 w 1073"/>
                <a:gd name="T43" fmla="*/ 442 h 525"/>
                <a:gd name="T44" fmla="*/ 1049 w 1073"/>
                <a:gd name="T45" fmla="*/ 465 h 525"/>
                <a:gd name="T46" fmla="*/ 1032 w 1073"/>
                <a:gd name="T47" fmla="*/ 485 h 525"/>
                <a:gd name="T48" fmla="*/ 1011 w 1073"/>
                <a:gd name="T49" fmla="*/ 502 h 525"/>
                <a:gd name="T50" fmla="*/ 986 w 1073"/>
                <a:gd name="T51" fmla="*/ 514 h 525"/>
                <a:gd name="T52" fmla="*/ 960 w 1073"/>
                <a:gd name="T53" fmla="*/ 522 h 525"/>
                <a:gd name="T54" fmla="*/ 930 w 1073"/>
                <a:gd name="T55" fmla="*/ 525 h 525"/>
                <a:gd name="T56" fmla="*/ 144 w 1073"/>
                <a:gd name="T57" fmla="*/ 525 h 525"/>
                <a:gd name="T58" fmla="*/ 115 w 1073"/>
                <a:gd name="T59" fmla="*/ 522 h 525"/>
                <a:gd name="T60" fmla="*/ 88 w 1073"/>
                <a:gd name="T61" fmla="*/ 514 h 525"/>
                <a:gd name="T62" fmla="*/ 64 w 1073"/>
                <a:gd name="T63" fmla="*/ 502 h 525"/>
                <a:gd name="T64" fmla="*/ 43 w 1073"/>
                <a:gd name="T65" fmla="*/ 485 h 525"/>
                <a:gd name="T66" fmla="*/ 26 w 1073"/>
                <a:gd name="T67" fmla="*/ 465 h 525"/>
                <a:gd name="T68" fmla="*/ 12 w 1073"/>
                <a:gd name="T69" fmla="*/ 442 h 525"/>
                <a:gd name="T70" fmla="*/ 3 w 1073"/>
                <a:gd name="T71" fmla="*/ 417 h 525"/>
                <a:gd name="T72" fmla="*/ 0 w 1073"/>
                <a:gd name="T73" fmla="*/ 390 h 525"/>
                <a:gd name="T74" fmla="*/ 0 w 1073"/>
                <a:gd name="T75" fmla="*/ 298 h 525"/>
                <a:gd name="T76" fmla="*/ 3 w 1073"/>
                <a:gd name="T77" fmla="*/ 271 h 525"/>
                <a:gd name="T78" fmla="*/ 12 w 1073"/>
                <a:gd name="T79" fmla="*/ 245 h 525"/>
                <a:gd name="T80" fmla="*/ 26 w 1073"/>
                <a:gd name="T81" fmla="*/ 222 h 525"/>
                <a:gd name="T82" fmla="*/ 43 w 1073"/>
                <a:gd name="T83" fmla="*/ 201 h 525"/>
                <a:gd name="T84" fmla="*/ 64 w 1073"/>
                <a:gd name="T85" fmla="*/ 185 h 525"/>
                <a:gd name="T86" fmla="*/ 88 w 1073"/>
                <a:gd name="T87" fmla="*/ 172 h 525"/>
                <a:gd name="T88" fmla="*/ 115 w 1073"/>
                <a:gd name="T89" fmla="*/ 165 h 525"/>
                <a:gd name="T90" fmla="*/ 144 w 1073"/>
                <a:gd name="T91" fmla="*/ 162 h 525"/>
                <a:gd name="T92" fmla="*/ 189 w 1073"/>
                <a:gd name="T93" fmla="*/ 162 h 525"/>
                <a:gd name="T94" fmla="*/ 189 w 1073"/>
                <a:gd name="T95" fmla="*/ 104 h 525"/>
                <a:gd name="T96" fmla="*/ 191 w 1073"/>
                <a:gd name="T97" fmla="*/ 80 h 525"/>
                <a:gd name="T98" fmla="*/ 199 w 1073"/>
                <a:gd name="T99" fmla="*/ 58 h 525"/>
                <a:gd name="T100" fmla="*/ 213 w 1073"/>
                <a:gd name="T101" fmla="*/ 39 h 525"/>
                <a:gd name="T102" fmla="*/ 230 w 1073"/>
                <a:gd name="T103" fmla="*/ 23 h 525"/>
                <a:gd name="T104" fmla="*/ 250 w 1073"/>
                <a:gd name="T105" fmla="*/ 11 h 525"/>
                <a:gd name="T106" fmla="*/ 273 w 1073"/>
                <a:gd name="T107" fmla="*/ 3 h 525"/>
                <a:gd name="T108" fmla="*/ 298 w 1073"/>
                <a:gd name="T109" fmla="*/ 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73" h="525">
                  <a:moveTo>
                    <a:pt x="298" y="0"/>
                  </a:moveTo>
                  <a:lnTo>
                    <a:pt x="776" y="0"/>
                  </a:lnTo>
                  <a:lnTo>
                    <a:pt x="801" y="3"/>
                  </a:lnTo>
                  <a:lnTo>
                    <a:pt x="825" y="11"/>
                  </a:lnTo>
                  <a:lnTo>
                    <a:pt x="846" y="23"/>
                  </a:lnTo>
                  <a:lnTo>
                    <a:pt x="863" y="39"/>
                  </a:lnTo>
                  <a:lnTo>
                    <a:pt x="875" y="59"/>
                  </a:lnTo>
                  <a:lnTo>
                    <a:pt x="884" y="80"/>
                  </a:lnTo>
                  <a:lnTo>
                    <a:pt x="886" y="104"/>
                  </a:lnTo>
                  <a:lnTo>
                    <a:pt x="886" y="162"/>
                  </a:lnTo>
                  <a:lnTo>
                    <a:pt x="930" y="162"/>
                  </a:lnTo>
                  <a:lnTo>
                    <a:pt x="960" y="165"/>
                  </a:lnTo>
                  <a:lnTo>
                    <a:pt x="986" y="172"/>
                  </a:lnTo>
                  <a:lnTo>
                    <a:pt x="1011" y="185"/>
                  </a:lnTo>
                  <a:lnTo>
                    <a:pt x="1032" y="201"/>
                  </a:lnTo>
                  <a:lnTo>
                    <a:pt x="1049" y="222"/>
                  </a:lnTo>
                  <a:lnTo>
                    <a:pt x="1063" y="245"/>
                  </a:lnTo>
                  <a:lnTo>
                    <a:pt x="1071" y="271"/>
                  </a:lnTo>
                  <a:lnTo>
                    <a:pt x="1073" y="298"/>
                  </a:lnTo>
                  <a:lnTo>
                    <a:pt x="1073" y="390"/>
                  </a:lnTo>
                  <a:lnTo>
                    <a:pt x="1071" y="417"/>
                  </a:lnTo>
                  <a:lnTo>
                    <a:pt x="1063" y="442"/>
                  </a:lnTo>
                  <a:lnTo>
                    <a:pt x="1049" y="465"/>
                  </a:lnTo>
                  <a:lnTo>
                    <a:pt x="1032" y="485"/>
                  </a:lnTo>
                  <a:lnTo>
                    <a:pt x="1011" y="502"/>
                  </a:lnTo>
                  <a:lnTo>
                    <a:pt x="986" y="514"/>
                  </a:lnTo>
                  <a:lnTo>
                    <a:pt x="960" y="522"/>
                  </a:lnTo>
                  <a:lnTo>
                    <a:pt x="930" y="525"/>
                  </a:lnTo>
                  <a:lnTo>
                    <a:pt x="144" y="525"/>
                  </a:lnTo>
                  <a:lnTo>
                    <a:pt x="115" y="522"/>
                  </a:lnTo>
                  <a:lnTo>
                    <a:pt x="88" y="514"/>
                  </a:lnTo>
                  <a:lnTo>
                    <a:pt x="64" y="502"/>
                  </a:lnTo>
                  <a:lnTo>
                    <a:pt x="43" y="485"/>
                  </a:lnTo>
                  <a:lnTo>
                    <a:pt x="26" y="465"/>
                  </a:lnTo>
                  <a:lnTo>
                    <a:pt x="12" y="442"/>
                  </a:lnTo>
                  <a:lnTo>
                    <a:pt x="3" y="417"/>
                  </a:lnTo>
                  <a:lnTo>
                    <a:pt x="0" y="390"/>
                  </a:lnTo>
                  <a:lnTo>
                    <a:pt x="0" y="298"/>
                  </a:lnTo>
                  <a:lnTo>
                    <a:pt x="3" y="271"/>
                  </a:lnTo>
                  <a:lnTo>
                    <a:pt x="12" y="245"/>
                  </a:lnTo>
                  <a:lnTo>
                    <a:pt x="26" y="222"/>
                  </a:lnTo>
                  <a:lnTo>
                    <a:pt x="43" y="201"/>
                  </a:lnTo>
                  <a:lnTo>
                    <a:pt x="64" y="185"/>
                  </a:lnTo>
                  <a:lnTo>
                    <a:pt x="88" y="172"/>
                  </a:lnTo>
                  <a:lnTo>
                    <a:pt x="115" y="165"/>
                  </a:lnTo>
                  <a:lnTo>
                    <a:pt x="144" y="162"/>
                  </a:lnTo>
                  <a:lnTo>
                    <a:pt x="189" y="162"/>
                  </a:lnTo>
                  <a:lnTo>
                    <a:pt x="189" y="104"/>
                  </a:lnTo>
                  <a:lnTo>
                    <a:pt x="191" y="80"/>
                  </a:lnTo>
                  <a:lnTo>
                    <a:pt x="199" y="58"/>
                  </a:lnTo>
                  <a:lnTo>
                    <a:pt x="213" y="39"/>
                  </a:lnTo>
                  <a:lnTo>
                    <a:pt x="230" y="23"/>
                  </a:lnTo>
                  <a:lnTo>
                    <a:pt x="250" y="11"/>
                  </a:lnTo>
                  <a:lnTo>
                    <a:pt x="273" y="3"/>
                  </a:lnTo>
                  <a:lnTo>
                    <a:pt x="2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5" name="Freeform 463"/>
            <p:cNvSpPr>
              <a:spLocks noEditPoints="1"/>
            </p:cNvSpPr>
            <p:nvPr/>
          </p:nvSpPr>
          <p:spPr bwMode="auto">
            <a:xfrm>
              <a:off x="4117975" y="2162176"/>
              <a:ext cx="307975" cy="207963"/>
            </a:xfrm>
            <a:custGeom>
              <a:avLst/>
              <a:gdLst>
                <a:gd name="T0" fmla="*/ 3093 w 3485"/>
                <a:gd name="T1" fmla="*/ 1475 h 2215"/>
                <a:gd name="T2" fmla="*/ 1924 w 3485"/>
                <a:gd name="T3" fmla="*/ 1036 h 2215"/>
                <a:gd name="T4" fmla="*/ 3093 w 3485"/>
                <a:gd name="T5" fmla="*/ 1036 h 2215"/>
                <a:gd name="T6" fmla="*/ 1924 w 3485"/>
                <a:gd name="T7" fmla="*/ 880 h 2215"/>
                <a:gd name="T8" fmla="*/ 1924 w 3485"/>
                <a:gd name="T9" fmla="*/ 739 h 2215"/>
                <a:gd name="T10" fmla="*/ 842 w 3485"/>
                <a:gd name="T11" fmla="*/ 445 h 2215"/>
                <a:gd name="T12" fmla="*/ 652 w 3485"/>
                <a:gd name="T13" fmla="*/ 506 h 2215"/>
                <a:gd name="T14" fmla="*/ 490 w 3485"/>
                <a:gd name="T15" fmla="*/ 612 h 2215"/>
                <a:gd name="T16" fmla="*/ 364 w 3485"/>
                <a:gd name="T17" fmla="*/ 756 h 2215"/>
                <a:gd name="T18" fmla="*/ 281 w 3485"/>
                <a:gd name="T19" fmla="*/ 928 h 2215"/>
                <a:gd name="T20" fmla="*/ 253 w 3485"/>
                <a:gd name="T21" fmla="*/ 1121 h 2215"/>
                <a:gd name="T22" fmla="*/ 281 w 3485"/>
                <a:gd name="T23" fmla="*/ 1316 h 2215"/>
                <a:gd name="T24" fmla="*/ 364 w 3485"/>
                <a:gd name="T25" fmla="*/ 1488 h 2215"/>
                <a:gd name="T26" fmla="*/ 490 w 3485"/>
                <a:gd name="T27" fmla="*/ 1631 h 2215"/>
                <a:gd name="T28" fmla="*/ 652 w 3485"/>
                <a:gd name="T29" fmla="*/ 1738 h 2215"/>
                <a:gd name="T30" fmla="*/ 842 w 3485"/>
                <a:gd name="T31" fmla="*/ 1799 h 2215"/>
                <a:gd name="T32" fmla="*/ 1051 w 3485"/>
                <a:gd name="T33" fmla="*/ 1808 h 2215"/>
                <a:gd name="T34" fmla="*/ 1249 w 3485"/>
                <a:gd name="T35" fmla="*/ 1763 h 2215"/>
                <a:gd name="T36" fmla="*/ 1421 w 3485"/>
                <a:gd name="T37" fmla="*/ 1671 h 2215"/>
                <a:gd name="T38" fmla="*/ 1561 w 3485"/>
                <a:gd name="T39" fmla="*/ 1539 h 2215"/>
                <a:gd name="T40" fmla="*/ 1658 w 3485"/>
                <a:gd name="T41" fmla="*/ 1376 h 2215"/>
                <a:gd name="T42" fmla="*/ 1706 w 3485"/>
                <a:gd name="T43" fmla="*/ 1189 h 2215"/>
                <a:gd name="T44" fmla="*/ 1696 w 3485"/>
                <a:gd name="T45" fmla="*/ 991 h 2215"/>
                <a:gd name="T46" fmla="*/ 1631 w 3485"/>
                <a:gd name="T47" fmla="*/ 811 h 2215"/>
                <a:gd name="T48" fmla="*/ 1518 w 3485"/>
                <a:gd name="T49" fmla="*/ 656 h 2215"/>
                <a:gd name="T50" fmla="*/ 1367 w 3485"/>
                <a:gd name="T51" fmla="*/ 537 h 2215"/>
                <a:gd name="T52" fmla="*/ 1185 w 3485"/>
                <a:gd name="T53" fmla="*/ 460 h 2215"/>
                <a:gd name="T54" fmla="*/ 981 w 3485"/>
                <a:gd name="T55" fmla="*/ 432 h 2215"/>
                <a:gd name="T56" fmla="*/ 1073 w 3485"/>
                <a:gd name="T57" fmla="*/ 34 h 2215"/>
                <a:gd name="T58" fmla="*/ 1098 w 3485"/>
                <a:gd name="T59" fmla="*/ 143 h 2215"/>
                <a:gd name="T60" fmla="*/ 1168 w 3485"/>
                <a:gd name="T61" fmla="*/ 230 h 2215"/>
                <a:gd name="T62" fmla="*/ 1269 w 3485"/>
                <a:gd name="T63" fmla="*/ 283 h 2215"/>
                <a:gd name="T64" fmla="*/ 2135 w 3485"/>
                <a:gd name="T65" fmla="*/ 295 h 2215"/>
                <a:gd name="T66" fmla="*/ 2252 w 3485"/>
                <a:gd name="T67" fmla="*/ 270 h 2215"/>
                <a:gd name="T68" fmla="*/ 2344 w 3485"/>
                <a:gd name="T69" fmla="*/ 204 h 2215"/>
                <a:gd name="T70" fmla="*/ 2400 w 3485"/>
                <a:gd name="T71" fmla="*/ 109 h 2215"/>
                <a:gd name="T72" fmla="*/ 2412 w 3485"/>
                <a:gd name="T73" fmla="*/ 0 h 2215"/>
                <a:gd name="T74" fmla="*/ 3182 w 3485"/>
                <a:gd name="T75" fmla="*/ 11 h 2215"/>
                <a:gd name="T76" fmla="*/ 3312 w 3485"/>
                <a:gd name="T77" fmla="*/ 67 h 2215"/>
                <a:gd name="T78" fmla="*/ 3413 w 3485"/>
                <a:gd name="T79" fmla="*/ 162 h 2215"/>
                <a:gd name="T80" fmla="*/ 3472 w 3485"/>
                <a:gd name="T81" fmla="*/ 284 h 2215"/>
                <a:gd name="T82" fmla="*/ 3485 w 3485"/>
                <a:gd name="T83" fmla="*/ 1835 h 2215"/>
                <a:gd name="T84" fmla="*/ 3457 w 3485"/>
                <a:gd name="T85" fmla="*/ 1972 h 2215"/>
                <a:gd name="T86" fmla="*/ 3383 w 3485"/>
                <a:gd name="T87" fmla="*/ 2088 h 2215"/>
                <a:gd name="T88" fmla="*/ 3272 w 3485"/>
                <a:gd name="T89" fmla="*/ 2171 h 2215"/>
                <a:gd name="T90" fmla="*/ 3134 w 3485"/>
                <a:gd name="T91" fmla="*/ 2212 h 2215"/>
                <a:gd name="T92" fmla="*/ 350 w 3485"/>
                <a:gd name="T93" fmla="*/ 2212 h 2215"/>
                <a:gd name="T94" fmla="*/ 213 w 3485"/>
                <a:gd name="T95" fmla="*/ 2171 h 2215"/>
                <a:gd name="T96" fmla="*/ 102 w 3485"/>
                <a:gd name="T97" fmla="*/ 2088 h 2215"/>
                <a:gd name="T98" fmla="*/ 28 w 3485"/>
                <a:gd name="T99" fmla="*/ 1972 h 2215"/>
                <a:gd name="T100" fmla="*/ 0 w 3485"/>
                <a:gd name="T101" fmla="*/ 1835 h 2215"/>
                <a:gd name="T102" fmla="*/ 13 w 3485"/>
                <a:gd name="T103" fmla="*/ 286 h 2215"/>
                <a:gd name="T104" fmla="*/ 72 w 3485"/>
                <a:gd name="T105" fmla="*/ 162 h 2215"/>
                <a:gd name="T106" fmla="*/ 171 w 3485"/>
                <a:gd name="T107" fmla="*/ 67 h 2215"/>
                <a:gd name="T108" fmla="*/ 302 w 3485"/>
                <a:gd name="T109" fmla="*/ 11 h 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85" h="2215">
                  <a:moveTo>
                    <a:pt x="1924" y="1334"/>
                  </a:moveTo>
                  <a:lnTo>
                    <a:pt x="1924" y="1475"/>
                  </a:lnTo>
                  <a:lnTo>
                    <a:pt x="3093" y="1475"/>
                  </a:lnTo>
                  <a:lnTo>
                    <a:pt x="3093" y="1334"/>
                  </a:lnTo>
                  <a:lnTo>
                    <a:pt x="1924" y="1334"/>
                  </a:lnTo>
                  <a:close/>
                  <a:moveTo>
                    <a:pt x="1924" y="1036"/>
                  </a:moveTo>
                  <a:lnTo>
                    <a:pt x="1924" y="1178"/>
                  </a:lnTo>
                  <a:lnTo>
                    <a:pt x="3093" y="1178"/>
                  </a:lnTo>
                  <a:lnTo>
                    <a:pt x="3093" y="1036"/>
                  </a:lnTo>
                  <a:lnTo>
                    <a:pt x="1924" y="1036"/>
                  </a:lnTo>
                  <a:close/>
                  <a:moveTo>
                    <a:pt x="1924" y="739"/>
                  </a:moveTo>
                  <a:lnTo>
                    <a:pt x="1924" y="880"/>
                  </a:lnTo>
                  <a:lnTo>
                    <a:pt x="3093" y="880"/>
                  </a:lnTo>
                  <a:lnTo>
                    <a:pt x="3093" y="739"/>
                  </a:lnTo>
                  <a:lnTo>
                    <a:pt x="1924" y="739"/>
                  </a:lnTo>
                  <a:close/>
                  <a:moveTo>
                    <a:pt x="981" y="432"/>
                  </a:moveTo>
                  <a:lnTo>
                    <a:pt x="911" y="435"/>
                  </a:lnTo>
                  <a:lnTo>
                    <a:pt x="842" y="445"/>
                  </a:lnTo>
                  <a:lnTo>
                    <a:pt x="777" y="460"/>
                  </a:lnTo>
                  <a:lnTo>
                    <a:pt x="713" y="480"/>
                  </a:lnTo>
                  <a:lnTo>
                    <a:pt x="652" y="506"/>
                  </a:lnTo>
                  <a:lnTo>
                    <a:pt x="595" y="537"/>
                  </a:lnTo>
                  <a:lnTo>
                    <a:pt x="541" y="572"/>
                  </a:lnTo>
                  <a:lnTo>
                    <a:pt x="490" y="612"/>
                  </a:lnTo>
                  <a:lnTo>
                    <a:pt x="443" y="656"/>
                  </a:lnTo>
                  <a:lnTo>
                    <a:pt x="401" y="704"/>
                  </a:lnTo>
                  <a:lnTo>
                    <a:pt x="364" y="756"/>
                  </a:lnTo>
                  <a:lnTo>
                    <a:pt x="331" y="811"/>
                  </a:lnTo>
                  <a:lnTo>
                    <a:pt x="304" y="868"/>
                  </a:lnTo>
                  <a:lnTo>
                    <a:pt x="281" y="928"/>
                  </a:lnTo>
                  <a:lnTo>
                    <a:pt x="266" y="991"/>
                  </a:lnTo>
                  <a:lnTo>
                    <a:pt x="256" y="1055"/>
                  </a:lnTo>
                  <a:lnTo>
                    <a:pt x="253" y="1121"/>
                  </a:lnTo>
                  <a:lnTo>
                    <a:pt x="256" y="1189"/>
                  </a:lnTo>
                  <a:lnTo>
                    <a:pt x="266" y="1253"/>
                  </a:lnTo>
                  <a:lnTo>
                    <a:pt x="281" y="1316"/>
                  </a:lnTo>
                  <a:lnTo>
                    <a:pt x="304" y="1376"/>
                  </a:lnTo>
                  <a:lnTo>
                    <a:pt x="331" y="1433"/>
                  </a:lnTo>
                  <a:lnTo>
                    <a:pt x="364" y="1488"/>
                  </a:lnTo>
                  <a:lnTo>
                    <a:pt x="401" y="1539"/>
                  </a:lnTo>
                  <a:lnTo>
                    <a:pt x="443" y="1587"/>
                  </a:lnTo>
                  <a:lnTo>
                    <a:pt x="490" y="1631"/>
                  </a:lnTo>
                  <a:lnTo>
                    <a:pt x="541" y="1671"/>
                  </a:lnTo>
                  <a:lnTo>
                    <a:pt x="595" y="1707"/>
                  </a:lnTo>
                  <a:lnTo>
                    <a:pt x="652" y="1738"/>
                  </a:lnTo>
                  <a:lnTo>
                    <a:pt x="713" y="1763"/>
                  </a:lnTo>
                  <a:lnTo>
                    <a:pt x="777" y="1784"/>
                  </a:lnTo>
                  <a:lnTo>
                    <a:pt x="842" y="1799"/>
                  </a:lnTo>
                  <a:lnTo>
                    <a:pt x="911" y="1808"/>
                  </a:lnTo>
                  <a:lnTo>
                    <a:pt x="981" y="1812"/>
                  </a:lnTo>
                  <a:lnTo>
                    <a:pt x="1051" y="1808"/>
                  </a:lnTo>
                  <a:lnTo>
                    <a:pt x="1120" y="1799"/>
                  </a:lnTo>
                  <a:lnTo>
                    <a:pt x="1185" y="1784"/>
                  </a:lnTo>
                  <a:lnTo>
                    <a:pt x="1249" y="1763"/>
                  </a:lnTo>
                  <a:lnTo>
                    <a:pt x="1310" y="1738"/>
                  </a:lnTo>
                  <a:lnTo>
                    <a:pt x="1367" y="1707"/>
                  </a:lnTo>
                  <a:lnTo>
                    <a:pt x="1421" y="1671"/>
                  </a:lnTo>
                  <a:lnTo>
                    <a:pt x="1472" y="1631"/>
                  </a:lnTo>
                  <a:lnTo>
                    <a:pt x="1518" y="1587"/>
                  </a:lnTo>
                  <a:lnTo>
                    <a:pt x="1561" y="1539"/>
                  </a:lnTo>
                  <a:lnTo>
                    <a:pt x="1598" y="1488"/>
                  </a:lnTo>
                  <a:lnTo>
                    <a:pt x="1631" y="1433"/>
                  </a:lnTo>
                  <a:lnTo>
                    <a:pt x="1658" y="1376"/>
                  </a:lnTo>
                  <a:lnTo>
                    <a:pt x="1680" y="1316"/>
                  </a:lnTo>
                  <a:lnTo>
                    <a:pt x="1696" y="1253"/>
                  </a:lnTo>
                  <a:lnTo>
                    <a:pt x="1706" y="1189"/>
                  </a:lnTo>
                  <a:lnTo>
                    <a:pt x="1709" y="1121"/>
                  </a:lnTo>
                  <a:lnTo>
                    <a:pt x="1706" y="1055"/>
                  </a:lnTo>
                  <a:lnTo>
                    <a:pt x="1696" y="991"/>
                  </a:lnTo>
                  <a:lnTo>
                    <a:pt x="1680" y="928"/>
                  </a:lnTo>
                  <a:lnTo>
                    <a:pt x="1658" y="868"/>
                  </a:lnTo>
                  <a:lnTo>
                    <a:pt x="1631" y="811"/>
                  </a:lnTo>
                  <a:lnTo>
                    <a:pt x="1598" y="756"/>
                  </a:lnTo>
                  <a:lnTo>
                    <a:pt x="1561" y="704"/>
                  </a:lnTo>
                  <a:lnTo>
                    <a:pt x="1518" y="656"/>
                  </a:lnTo>
                  <a:lnTo>
                    <a:pt x="1472" y="612"/>
                  </a:lnTo>
                  <a:lnTo>
                    <a:pt x="1421" y="572"/>
                  </a:lnTo>
                  <a:lnTo>
                    <a:pt x="1367" y="537"/>
                  </a:lnTo>
                  <a:lnTo>
                    <a:pt x="1310" y="506"/>
                  </a:lnTo>
                  <a:lnTo>
                    <a:pt x="1249" y="480"/>
                  </a:lnTo>
                  <a:lnTo>
                    <a:pt x="1185" y="460"/>
                  </a:lnTo>
                  <a:lnTo>
                    <a:pt x="1120" y="445"/>
                  </a:lnTo>
                  <a:lnTo>
                    <a:pt x="1051" y="435"/>
                  </a:lnTo>
                  <a:lnTo>
                    <a:pt x="981" y="432"/>
                  </a:lnTo>
                  <a:close/>
                  <a:moveTo>
                    <a:pt x="401" y="0"/>
                  </a:moveTo>
                  <a:lnTo>
                    <a:pt x="1073" y="0"/>
                  </a:lnTo>
                  <a:lnTo>
                    <a:pt x="1073" y="34"/>
                  </a:lnTo>
                  <a:lnTo>
                    <a:pt x="1076" y="72"/>
                  </a:lnTo>
                  <a:lnTo>
                    <a:pt x="1085" y="109"/>
                  </a:lnTo>
                  <a:lnTo>
                    <a:pt x="1098" y="143"/>
                  </a:lnTo>
                  <a:lnTo>
                    <a:pt x="1117" y="175"/>
                  </a:lnTo>
                  <a:lnTo>
                    <a:pt x="1141" y="204"/>
                  </a:lnTo>
                  <a:lnTo>
                    <a:pt x="1168" y="230"/>
                  </a:lnTo>
                  <a:lnTo>
                    <a:pt x="1199" y="252"/>
                  </a:lnTo>
                  <a:lnTo>
                    <a:pt x="1233" y="270"/>
                  </a:lnTo>
                  <a:lnTo>
                    <a:pt x="1269" y="283"/>
                  </a:lnTo>
                  <a:lnTo>
                    <a:pt x="1308" y="292"/>
                  </a:lnTo>
                  <a:lnTo>
                    <a:pt x="1349" y="295"/>
                  </a:lnTo>
                  <a:lnTo>
                    <a:pt x="2135" y="295"/>
                  </a:lnTo>
                  <a:lnTo>
                    <a:pt x="2177" y="292"/>
                  </a:lnTo>
                  <a:lnTo>
                    <a:pt x="2216" y="283"/>
                  </a:lnTo>
                  <a:lnTo>
                    <a:pt x="2252" y="270"/>
                  </a:lnTo>
                  <a:lnTo>
                    <a:pt x="2286" y="252"/>
                  </a:lnTo>
                  <a:lnTo>
                    <a:pt x="2316" y="230"/>
                  </a:lnTo>
                  <a:lnTo>
                    <a:pt x="2344" y="204"/>
                  </a:lnTo>
                  <a:lnTo>
                    <a:pt x="2367" y="175"/>
                  </a:lnTo>
                  <a:lnTo>
                    <a:pt x="2386" y="143"/>
                  </a:lnTo>
                  <a:lnTo>
                    <a:pt x="2400" y="109"/>
                  </a:lnTo>
                  <a:lnTo>
                    <a:pt x="2408" y="72"/>
                  </a:lnTo>
                  <a:lnTo>
                    <a:pt x="2412" y="34"/>
                  </a:lnTo>
                  <a:lnTo>
                    <a:pt x="2412" y="0"/>
                  </a:lnTo>
                  <a:lnTo>
                    <a:pt x="3084" y="0"/>
                  </a:lnTo>
                  <a:lnTo>
                    <a:pt x="3134" y="3"/>
                  </a:lnTo>
                  <a:lnTo>
                    <a:pt x="3182" y="11"/>
                  </a:lnTo>
                  <a:lnTo>
                    <a:pt x="3229" y="25"/>
                  </a:lnTo>
                  <a:lnTo>
                    <a:pt x="3272" y="44"/>
                  </a:lnTo>
                  <a:lnTo>
                    <a:pt x="3312" y="67"/>
                  </a:lnTo>
                  <a:lnTo>
                    <a:pt x="3350" y="95"/>
                  </a:lnTo>
                  <a:lnTo>
                    <a:pt x="3383" y="126"/>
                  </a:lnTo>
                  <a:lnTo>
                    <a:pt x="3413" y="162"/>
                  </a:lnTo>
                  <a:lnTo>
                    <a:pt x="3437" y="200"/>
                  </a:lnTo>
                  <a:lnTo>
                    <a:pt x="3457" y="241"/>
                  </a:lnTo>
                  <a:lnTo>
                    <a:pt x="3472" y="284"/>
                  </a:lnTo>
                  <a:lnTo>
                    <a:pt x="3481" y="331"/>
                  </a:lnTo>
                  <a:lnTo>
                    <a:pt x="3485" y="379"/>
                  </a:lnTo>
                  <a:lnTo>
                    <a:pt x="3485" y="1835"/>
                  </a:lnTo>
                  <a:lnTo>
                    <a:pt x="3481" y="1883"/>
                  </a:lnTo>
                  <a:lnTo>
                    <a:pt x="3472" y="1928"/>
                  </a:lnTo>
                  <a:lnTo>
                    <a:pt x="3457" y="1972"/>
                  </a:lnTo>
                  <a:lnTo>
                    <a:pt x="3437" y="2014"/>
                  </a:lnTo>
                  <a:lnTo>
                    <a:pt x="3413" y="2053"/>
                  </a:lnTo>
                  <a:lnTo>
                    <a:pt x="3383" y="2088"/>
                  </a:lnTo>
                  <a:lnTo>
                    <a:pt x="3350" y="2119"/>
                  </a:lnTo>
                  <a:lnTo>
                    <a:pt x="3312" y="2147"/>
                  </a:lnTo>
                  <a:lnTo>
                    <a:pt x="3272" y="2171"/>
                  </a:lnTo>
                  <a:lnTo>
                    <a:pt x="3229" y="2189"/>
                  </a:lnTo>
                  <a:lnTo>
                    <a:pt x="3182" y="2203"/>
                  </a:lnTo>
                  <a:lnTo>
                    <a:pt x="3134" y="2212"/>
                  </a:lnTo>
                  <a:lnTo>
                    <a:pt x="3084" y="2215"/>
                  </a:lnTo>
                  <a:lnTo>
                    <a:pt x="401" y="2215"/>
                  </a:lnTo>
                  <a:lnTo>
                    <a:pt x="350" y="2212"/>
                  </a:lnTo>
                  <a:lnTo>
                    <a:pt x="302" y="2203"/>
                  </a:lnTo>
                  <a:lnTo>
                    <a:pt x="256" y="2189"/>
                  </a:lnTo>
                  <a:lnTo>
                    <a:pt x="213" y="2171"/>
                  </a:lnTo>
                  <a:lnTo>
                    <a:pt x="171" y="2147"/>
                  </a:lnTo>
                  <a:lnTo>
                    <a:pt x="134" y="2119"/>
                  </a:lnTo>
                  <a:lnTo>
                    <a:pt x="102" y="2088"/>
                  </a:lnTo>
                  <a:lnTo>
                    <a:pt x="72" y="2053"/>
                  </a:lnTo>
                  <a:lnTo>
                    <a:pt x="47" y="2014"/>
                  </a:lnTo>
                  <a:lnTo>
                    <a:pt x="28" y="1972"/>
                  </a:lnTo>
                  <a:lnTo>
                    <a:pt x="13" y="1928"/>
                  </a:lnTo>
                  <a:lnTo>
                    <a:pt x="3" y="1883"/>
                  </a:lnTo>
                  <a:lnTo>
                    <a:pt x="0" y="1835"/>
                  </a:lnTo>
                  <a:lnTo>
                    <a:pt x="0" y="379"/>
                  </a:lnTo>
                  <a:lnTo>
                    <a:pt x="3" y="332"/>
                  </a:lnTo>
                  <a:lnTo>
                    <a:pt x="13" y="286"/>
                  </a:lnTo>
                  <a:lnTo>
                    <a:pt x="28" y="241"/>
                  </a:lnTo>
                  <a:lnTo>
                    <a:pt x="47" y="200"/>
                  </a:lnTo>
                  <a:lnTo>
                    <a:pt x="72" y="162"/>
                  </a:lnTo>
                  <a:lnTo>
                    <a:pt x="102" y="127"/>
                  </a:lnTo>
                  <a:lnTo>
                    <a:pt x="134" y="95"/>
                  </a:lnTo>
                  <a:lnTo>
                    <a:pt x="171" y="67"/>
                  </a:lnTo>
                  <a:lnTo>
                    <a:pt x="213" y="44"/>
                  </a:lnTo>
                  <a:lnTo>
                    <a:pt x="256" y="25"/>
                  </a:lnTo>
                  <a:lnTo>
                    <a:pt x="302" y="11"/>
                  </a:lnTo>
                  <a:lnTo>
                    <a:pt x="350" y="3"/>
                  </a:lnTo>
                  <a:lnTo>
                    <a:pt x="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25" name="Group 1724"/>
          <p:cNvGrpSpPr/>
          <p:nvPr/>
        </p:nvGrpSpPr>
        <p:grpSpPr>
          <a:xfrm>
            <a:off x="3683496" y="2065378"/>
            <a:ext cx="204788" cy="216694"/>
            <a:chOff x="4887913" y="2105026"/>
            <a:chExt cx="273050" cy="288925"/>
          </a:xfrm>
          <a:solidFill>
            <a:schemeClr val="tx1">
              <a:lumMod val="65000"/>
              <a:lumOff val="35000"/>
            </a:schemeClr>
          </a:solidFill>
        </p:grpSpPr>
        <p:sp>
          <p:nvSpPr>
            <p:cNvPr id="649" name="Freeform 468"/>
            <p:cNvSpPr>
              <a:spLocks/>
            </p:cNvSpPr>
            <p:nvPr/>
          </p:nvSpPr>
          <p:spPr bwMode="auto">
            <a:xfrm>
              <a:off x="4921250" y="2120901"/>
              <a:ext cx="44450" cy="44450"/>
            </a:xfrm>
            <a:custGeom>
              <a:avLst/>
              <a:gdLst>
                <a:gd name="T0" fmla="*/ 257 w 515"/>
                <a:gd name="T1" fmla="*/ 0 h 512"/>
                <a:gd name="T2" fmla="*/ 295 w 515"/>
                <a:gd name="T3" fmla="*/ 3 h 512"/>
                <a:gd name="T4" fmla="*/ 332 w 515"/>
                <a:gd name="T5" fmla="*/ 11 h 512"/>
                <a:gd name="T6" fmla="*/ 366 w 515"/>
                <a:gd name="T7" fmla="*/ 24 h 512"/>
                <a:gd name="T8" fmla="*/ 397 w 515"/>
                <a:gd name="T9" fmla="*/ 41 h 512"/>
                <a:gd name="T10" fmla="*/ 426 w 515"/>
                <a:gd name="T11" fmla="*/ 63 h 512"/>
                <a:gd name="T12" fmla="*/ 451 w 515"/>
                <a:gd name="T13" fmla="*/ 88 h 512"/>
                <a:gd name="T14" fmla="*/ 473 w 515"/>
                <a:gd name="T15" fmla="*/ 116 h 512"/>
                <a:gd name="T16" fmla="*/ 491 w 515"/>
                <a:gd name="T17" fmla="*/ 148 h 512"/>
                <a:gd name="T18" fmla="*/ 504 w 515"/>
                <a:gd name="T19" fmla="*/ 182 h 512"/>
                <a:gd name="T20" fmla="*/ 512 w 515"/>
                <a:gd name="T21" fmla="*/ 218 h 512"/>
                <a:gd name="T22" fmla="*/ 515 w 515"/>
                <a:gd name="T23" fmla="*/ 256 h 512"/>
                <a:gd name="T24" fmla="*/ 512 w 515"/>
                <a:gd name="T25" fmla="*/ 294 h 512"/>
                <a:gd name="T26" fmla="*/ 504 w 515"/>
                <a:gd name="T27" fmla="*/ 330 h 512"/>
                <a:gd name="T28" fmla="*/ 491 w 515"/>
                <a:gd name="T29" fmla="*/ 364 h 512"/>
                <a:gd name="T30" fmla="*/ 473 w 515"/>
                <a:gd name="T31" fmla="*/ 395 h 512"/>
                <a:gd name="T32" fmla="*/ 451 w 515"/>
                <a:gd name="T33" fmla="*/ 424 h 512"/>
                <a:gd name="T34" fmla="*/ 426 w 515"/>
                <a:gd name="T35" fmla="*/ 449 h 512"/>
                <a:gd name="T36" fmla="*/ 397 w 515"/>
                <a:gd name="T37" fmla="*/ 470 h 512"/>
                <a:gd name="T38" fmla="*/ 366 w 515"/>
                <a:gd name="T39" fmla="*/ 488 h 512"/>
                <a:gd name="T40" fmla="*/ 332 w 515"/>
                <a:gd name="T41" fmla="*/ 502 h 512"/>
                <a:gd name="T42" fmla="*/ 295 w 515"/>
                <a:gd name="T43" fmla="*/ 510 h 512"/>
                <a:gd name="T44" fmla="*/ 257 w 515"/>
                <a:gd name="T45" fmla="*/ 512 h 512"/>
                <a:gd name="T46" fmla="*/ 220 w 515"/>
                <a:gd name="T47" fmla="*/ 510 h 512"/>
                <a:gd name="T48" fmla="*/ 184 w 515"/>
                <a:gd name="T49" fmla="*/ 502 h 512"/>
                <a:gd name="T50" fmla="*/ 149 w 515"/>
                <a:gd name="T51" fmla="*/ 488 h 512"/>
                <a:gd name="T52" fmla="*/ 117 w 515"/>
                <a:gd name="T53" fmla="*/ 470 h 512"/>
                <a:gd name="T54" fmla="*/ 89 w 515"/>
                <a:gd name="T55" fmla="*/ 449 h 512"/>
                <a:gd name="T56" fmla="*/ 64 w 515"/>
                <a:gd name="T57" fmla="*/ 424 h 512"/>
                <a:gd name="T58" fmla="*/ 42 w 515"/>
                <a:gd name="T59" fmla="*/ 395 h 512"/>
                <a:gd name="T60" fmla="*/ 25 w 515"/>
                <a:gd name="T61" fmla="*/ 364 h 512"/>
                <a:gd name="T62" fmla="*/ 11 w 515"/>
                <a:gd name="T63" fmla="*/ 330 h 512"/>
                <a:gd name="T64" fmla="*/ 3 w 515"/>
                <a:gd name="T65" fmla="*/ 294 h 512"/>
                <a:gd name="T66" fmla="*/ 0 w 515"/>
                <a:gd name="T67" fmla="*/ 256 h 512"/>
                <a:gd name="T68" fmla="*/ 3 w 515"/>
                <a:gd name="T69" fmla="*/ 218 h 512"/>
                <a:gd name="T70" fmla="*/ 11 w 515"/>
                <a:gd name="T71" fmla="*/ 182 h 512"/>
                <a:gd name="T72" fmla="*/ 25 w 515"/>
                <a:gd name="T73" fmla="*/ 148 h 512"/>
                <a:gd name="T74" fmla="*/ 42 w 515"/>
                <a:gd name="T75" fmla="*/ 116 h 512"/>
                <a:gd name="T76" fmla="*/ 64 w 515"/>
                <a:gd name="T77" fmla="*/ 88 h 512"/>
                <a:gd name="T78" fmla="*/ 89 w 515"/>
                <a:gd name="T79" fmla="*/ 63 h 512"/>
                <a:gd name="T80" fmla="*/ 117 w 515"/>
                <a:gd name="T81" fmla="*/ 41 h 512"/>
                <a:gd name="T82" fmla="*/ 149 w 515"/>
                <a:gd name="T83" fmla="*/ 24 h 512"/>
                <a:gd name="T84" fmla="*/ 184 w 515"/>
                <a:gd name="T85" fmla="*/ 11 h 512"/>
                <a:gd name="T86" fmla="*/ 220 w 515"/>
                <a:gd name="T87" fmla="*/ 3 h 512"/>
                <a:gd name="T88" fmla="*/ 257 w 515"/>
                <a:gd name="T8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5" h="512">
                  <a:moveTo>
                    <a:pt x="257" y="0"/>
                  </a:moveTo>
                  <a:lnTo>
                    <a:pt x="295" y="3"/>
                  </a:lnTo>
                  <a:lnTo>
                    <a:pt x="332" y="11"/>
                  </a:lnTo>
                  <a:lnTo>
                    <a:pt x="366" y="24"/>
                  </a:lnTo>
                  <a:lnTo>
                    <a:pt x="397" y="41"/>
                  </a:lnTo>
                  <a:lnTo>
                    <a:pt x="426" y="63"/>
                  </a:lnTo>
                  <a:lnTo>
                    <a:pt x="451" y="88"/>
                  </a:lnTo>
                  <a:lnTo>
                    <a:pt x="473" y="116"/>
                  </a:lnTo>
                  <a:lnTo>
                    <a:pt x="491" y="148"/>
                  </a:lnTo>
                  <a:lnTo>
                    <a:pt x="504" y="182"/>
                  </a:lnTo>
                  <a:lnTo>
                    <a:pt x="512" y="218"/>
                  </a:lnTo>
                  <a:lnTo>
                    <a:pt x="515" y="256"/>
                  </a:lnTo>
                  <a:lnTo>
                    <a:pt x="512" y="294"/>
                  </a:lnTo>
                  <a:lnTo>
                    <a:pt x="504" y="330"/>
                  </a:lnTo>
                  <a:lnTo>
                    <a:pt x="491" y="364"/>
                  </a:lnTo>
                  <a:lnTo>
                    <a:pt x="473" y="395"/>
                  </a:lnTo>
                  <a:lnTo>
                    <a:pt x="451" y="424"/>
                  </a:lnTo>
                  <a:lnTo>
                    <a:pt x="426" y="449"/>
                  </a:lnTo>
                  <a:lnTo>
                    <a:pt x="397" y="470"/>
                  </a:lnTo>
                  <a:lnTo>
                    <a:pt x="366" y="488"/>
                  </a:lnTo>
                  <a:lnTo>
                    <a:pt x="332" y="502"/>
                  </a:lnTo>
                  <a:lnTo>
                    <a:pt x="295" y="510"/>
                  </a:lnTo>
                  <a:lnTo>
                    <a:pt x="257" y="512"/>
                  </a:lnTo>
                  <a:lnTo>
                    <a:pt x="220" y="510"/>
                  </a:lnTo>
                  <a:lnTo>
                    <a:pt x="184" y="502"/>
                  </a:lnTo>
                  <a:lnTo>
                    <a:pt x="149" y="488"/>
                  </a:lnTo>
                  <a:lnTo>
                    <a:pt x="117" y="470"/>
                  </a:lnTo>
                  <a:lnTo>
                    <a:pt x="89" y="449"/>
                  </a:lnTo>
                  <a:lnTo>
                    <a:pt x="64" y="424"/>
                  </a:lnTo>
                  <a:lnTo>
                    <a:pt x="42" y="395"/>
                  </a:lnTo>
                  <a:lnTo>
                    <a:pt x="25" y="364"/>
                  </a:lnTo>
                  <a:lnTo>
                    <a:pt x="11" y="330"/>
                  </a:lnTo>
                  <a:lnTo>
                    <a:pt x="3" y="294"/>
                  </a:lnTo>
                  <a:lnTo>
                    <a:pt x="0" y="256"/>
                  </a:lnTo>
                  <a:lnTo>
                    <a:pt x="3" y="218"/>
                  </a:lnTo>
                  <a:lnTo>
                    <a:pt x="11" y="182"/>
                  </a:lnTo>
                  <a:lnTo>
                    <a:pt x="25" y="148"/>
                  </a:lnTo>
                  <a:lnTo>
                    <a:pt x="42" y="116"/>
                  </a:lnTo>
                  <a:lnTo>
                    <a:pt x="64" y="88"/>
                  </a:lnTo>
                  <a:lnTo>
                    <a:pt x="89" y="63"/>
                  </a:lnTo>
                  <a:lnTo>
                    <a:pt x="117" y="41"/>
                  </a:lnTo>
                  <a:lnTo>
                    <a:pt x="149" y="24"/>
                  </a:lnTo>
                  <a:lnTo>
                    <a:pt x="184" y="11"/>
                  </a:lnTo>
                  <a:lnTo>
                    <a:pt x="220" y="3"/>
                  </a:lnTo>
                  <a:lnTo>
                    <a:pt x="2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0" name="Freeform 469"/>
            <p:cNvSpPr>
              <a:spLocks/>
            </p:cNvSpPr>
            <p:nvPr/>
          </p:nvSpPr>
          <p:spPr bwMode="auto">
            <a:xfrm>
              <a:off x="4887913" y="2171701"/>
              <a:ext cx="111125" cy="222250"/>
            </a:xfrm>
            <a:custGeom>
              <a:avLst/>
              <a:gdLst>
                <a:gd name="T0" fmla="*/ 696 w 1261"/>
                <a:gd name="T1" fmla="*/ 0 h 2520"/>
                <a:gd name="T2" fmla="*/ 708 w 1261"/>
                <a:gd name="T3" fmla="*/ 9 h 2520"/>
                <a:gd name="T4" fmla="*/ 663 w 1261"/>
                <a:gd name="T5" fmla="*/ 106 h 2520"/>
                <a:gd name="T6" fmla="*/ 720 w 1261"/>
                <a:gd name="T7" fmla="*/ 220 h 2520"/>
                <a:gd name="T8" fmla="*/ 836 w 1261"/>
                <a:gd name="T9" fmla="*/ 2 h 2520"/>
                <a:gd name="T10" fmla="*/ 1048 w 1261"/>
                <a:gd name="T11" fmla="*/ 14 h 2520"/>
                <a:gd name="T12" fmla="*/ 1154 w 1261"/>
                <a:gd name="T13" fmla="*/ 73 h 2520"/>
                <a:gd name="T14" fmla="*/ 1229 w 1261"/>
                <a:gd name="T15" fmla="*/ 170 h 2520"/>
                <a:gd name="T16" fmla="*/ 1256 w 1261"/>
                <a:gd name="T17" fmla="*/ 293 h 2520"/>
                <a:gd name="T18" fmla="*/ 1251 w 1261"/>
                <a:gd name="T19" fmla="*/ 1249 h 2520"/>
                <a:gd name="T20" fmla="*/ 1207 w 1261"/>
                <a:gd name="T21" fmla="*/ 1304 h 2520"/>
                <a:gd name="T22" fmla="*/ 1137 w 1261"/>
                <a:gd name="T23" fmla="*/ 1325 h 2520"/>
                <a:gd name="T24" fmla="*/ 1089 w 1261"/>
                <a:gd name="T25" fmla="*/ 1316 h 2520"/>
                <a:gd name="T26" fmla="*/ 1035 w 1261"/>
                <a:gd name="T27" fmla="*/ 1270 h 2520"/>
                <a:gd name="T28" fmla="*/ 1014 w 1261"/>
                <a:gd name="T29" fmla="*/ 1202 h 2520"/>
                <a:gd name="T30" fmla="*/ 1006 w 1261"/>
                <a:gd name="T31" fmla="*/ 279 h 2520"/>
                <a:gd name="T32" fmla="*/ 982 w 1261"/>
                <a:gd name="T33" fmla="*/ 263 h 2520"/>
                <a:gd name="T34" fmla="*/ 959 w 1261"/>
                <a:gd name="T35" fmla="*/ 279 h 2520"/>
                <a:gd name="T36" fmla="*/ 956 w 1261"/>
                <a:gd name="T37" fmla="*/ 2402 h 2520"/>
                <a:gd name="T38" fmla="*/ 916 w 1261"/>
                <a:gd name="T39" fmla="*/ 2477 h 2520"/>
                <a:gd name="T40" fmla="*/ 840 w 1261"/>
                <a:gd name="T41" fmla="*/ 2517 h 2520"/>
                <a:gd name="T42" fmla="*/ 753 w 1261"/>
                <a:gd name="T43" fmla="*/ 2508 h 2520"/>
                <a:gd name="T44" fmla="*/ 687 w 1261"/>
                <a:gd name="T45" fmla="*/ 2455 h 2520"/>
                <a:gd name="T46" fmla="*/ 662 w 1261"/>
                <a:gd name="T47" fmla="*/ 2371 h 2520"/>
                <a:gd name="T48" fmla="*/ 652 w 1261"/>
                <a:gd name="T49" fmla="*/ 1195 h 2520"/>
                <a:gd name="T50" fmla="*/ 617 w 1261"/>
                <a:gd name="T51" fmla="*/ 1189 h 2520"/>
                <a:gd name="T52" fmla="*/ 598 w 1261"/>
                <a:gd name="T53" fmla="*/ 1218 h 2520"/>
                <a:gd name="T54" fmla="*/ 586 w 1261"/>
                <a:gd name="T55" fmla="*/ 2430 h 2520"/>
                <a:gd name="T56" fmla="*/ 532 w 1261"/>
                <a:gd name="T57" fmla="*/ 2495 h 2520"/>
                <a:gd name="T58" fmla="*/ 449 w 1261"/>
                <a:gd name="T59" fmla="*/ 2520 h 2520"/>
                <a:gd name="T60" fmla="*/ 365 w 1261"/>
                <a:gd name="T61" fmla="*/ 2495 h 2520"/>
                <a:gd name="T62" fmla="*/ 312 w 1261"/>
                <a:gd name="T63" fmla="*/ 2430 h 2520"/>
                <a:gd name="T64" fmla="*/ 300 w 1261"/>
                <a:gd name="T65" fmla="*/ 294 h 2520"/>
                <a:gd name="T66" fmla="*/ 286 w 1261"/>
                <a:gd name="T67" fmla="*/ 272 h 2520"/>
                <a:gd name="T68" fmla="*/ 260 w 1261"/>
                <a:gd name="T69" fmla="*/ 277 h 2520"/>
                <a:gd name="T70" fmla="*/ 248 w 1261"/>
                <a:gd name="T71" fmla="*/ 1202 h 2520"/>
                <a:gd name="T72" fmla="*/ 226 w 1261"/>
                <a:gd name="T73" fmla="*/ 1270 h 2520"/>
                <a:gd name="T74" fmla="*/ 172 w 1261"/>
                <a:gd name="T75" fmla="*/ 1316 h 2520"/>
                <a:gd name="T76" fmla="*/ 123 w 1261"/>
                <a:gd name="T77" fmla="*/ 1325 h 2520"/>
                <a:gd name="T78" fmla="*/ 54 w 1261"/>
                <a:gd name="T79" fmla="*/ 1304 h 2520"/>
                <a:gd name="T80" fmla="*/ 9 w 1261"/>
                <a:gd name="T81" fmla="*/ 1249 h 2520"/>
                <a:gd name="T82" fmla="*/ 4 w 1261"/>
                <a:gd name="T83" fmla="*/ 293 h 2520"/>
                <a:gd name="T84" fmla="*/ 32 w 1261"/>
                <a:gd name="T85" fmla="*/ 170 h 2520"/>
                <a:gd name="T86" fmla="*/ 106 w 1261"/>
                <a:gd name="T87" fmla="*/ 73 h 2520"/>
                <a:gd name="T88" fmla="*/ 213 w 1261"/>
                <a:gd name="T89" fmla="*/ 14 h 2520"/>
                <a:gd name="T90" fmla="*/ 424 w 1261"/>
                <a:gd name="T91" fmla="*/ 2 h 2520"/>
                <a:gd name="T92" fmla="*/ 543 w 1261"/>
                <a:gd name="T93" fmla="*/ 220 h 2520"/>
                <a:gd name="T94" fmla="*/ 599 w 1261"/>
                <a:gd name="T95" fmla="*/ 106 h 2520"/>
                <a:gd name="T96" fmla="*/ 556 w 1261"/>
                <a:gd name="T97" fmla="*/ 9 h 2520"/>
                <a:gd name="T98" fmla="*/ 567 w 1261"/>
                <a:gd name="T99" fmla="*/ 0 h 2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1" h="2520">
                  <a:moveTo>
                    <a:pt x="571" y="0"/>
                  </a:moveTo>
                  <a:lnTo>
                    <a:pt x="692" y="0"/>
                  </a:lnTo>
                  <a:lnTo>
                    <a:pt x="696" y="0"/>
                  </a:lnTo>
                  <a:lnTo>
                    <a:pt x="702" y="2"/>
                  </a:lnTo>
                  <a:lnTo>
                    <a:pt x="705" y="5"/>
                  </a:lnTo>
                  <a:lnTo>
                    <a:pt x="708" y="9"/>
                  </a:lnTo>
                  <a:lnTo>
                    <a:pt x="711" y="17"/>
                  </a:lnTo>
                  <a:lnTo>
                    <a:pt x="708" y="26"/>
                  </a:lnTo>
                  <a:lnTo>
                    <a:pt x="663" y="106"/>
                  </a:lnTo>
                  <a:lnTo>
                    <a:pt x="714" y="197"/>
                  </a:lnTo>
                  <a:lnTo>
                    <a:pt x="718" y="208"/>
                  </a:lnTo>
                  <a:lnTo>
                    <a:pt x="720" y="220"/>
                  </a:lnTo>
                  <a:lnTo>
                    <a:pt x="719" y="232"/>
                  </a:lnTo>
                  <a:lnTo>
                    <a:pt x="682" y="402"/>
                  </a:lnTo>
                  <a:lnTo>
                    <a:pt x="836" y="2"/>
                  </a:lnTo>
                  <a:lnTo>
                    <a:pt x="963" y="2"/>
                  </a:lnTo>
                  <a:lnTo>
                    <a:pt x="1006" y="5"/>
                  </a:lnTo>
                  <a:lnTo>
                    <a:pt x="1048" y="14"/>
                  </a:lnTo>
                  <a:lnTo>
                    <a:pt x="1086" y="29"/>
                  </a:lnTo>
                  <a:lnTo>
                    <a:pt x="1122" y="49"/>
                  </a:lnTo>
                  <a:lnTo>
                    <a:pt x="1154" y="73"/>
                  </a:lnTo>
                  <a:lnTo>
                    <a:pt x="1184" y="102"/>
                  </a:lnTo>
                  <a:lnTo>
                    <a:pt x="1209" y="134"/>
                  </a:lnTo>
                  <a:lnTo>
                    <a:pt x="1229" y="170"/>
                  </a:lnTo>
                  <a:lnTo>
                    <a:pt x="1244" y="209"/>
                  </a:lnTo>
                  <a:lnTo>
                    <a:pt x="1253" y="250"/>
                  </a:lnTo>
                  <a:lnTo>
                    <a:pt x="1256" y="293"/>
                  </a:lnTo>
                  <a:lnTo>
                    <a:pt x="1261" y="1201"/>
                  </a:lnTo>
                  <a:lnTo>
                    <a:pt x="1259" y="1225"/>
                  </a:lnTo>
                  <a:lnTo>
                    <a:pt x="1251" y="1249"/>
                  </a:lnTo>
                  <a:lnTo>
                    <a:pt x="1240" y="1270"/>
                  </a:lnTo>
                  <a:lnTo>
                    <a:pt x="1225" y="1289"/>
                  </a:lnTo>
                  <a:lnTo>
                    <a:pt x="1207" y="1304"/>
                  </a:lnTo>
                  <a:lnTo>
                    <a:pt x="1186" y="1315"/>
                  </a:lnTo>
                  <a:lnTo>
                    <a:pt x="1162" y="1323"/>
                  </a:lnTo>
                  <a:lnTo>
                    <a:pt x="1137" y="1325"/>
                  </a:lnTo>
                  <a:lnTo>
                    <a:pt x="1137" y="1325"/>
                  </a:lnTo>
                  <a:lnTo>
                    <a:pt x="1112" y="1323"/>
                  </a:lnTo>
                  <a:lnTo>
                    <a:pt x="1089" y="1316"/>
                  </a:lnTo>
                  <a:lnTo>
                    <a:pt x="1068" y="1304"/>
                  </a:lnTo>
                  <a:lnTo>
                    <a:pt x="1050" y="1289"/>
                  </a:lnTo>
                  <a:lnTo>
                    <a:pt x="1035" y="1270"/>
                  </a:lnTo>
                  <a:lnTo>
                    <a:pt x="1024" y="1250"/>
                  </a:lnTo>
                  <a:lnTo>
                    <a:pt x="1016" y="1227"/>
                  </a:lnTo>
                  <a:lnTo>
                    <a:pt x="1014" y="1202"/>
                  </a:lnTo>
                  <a:lnTo>
                    <a:pt x="1008" y="294"/>
                  </a:lnTo>
                  <a:lnTo>
                    <a:pt x="1008" y="289"/>
                  </a:lnTo>
                  <a:lnTo>
                    <a:pt x="1006" y="279"/>
                  </a:lnTo>
                  <a:lnTo>
                    <a:pt x="1001" y="271"/>
                  </a:lnTo>
                  <a:lnTo>
                    <a:pt x="993" y="265"/>
                  </a:lnTo>
                  <a:lnTo>
                    <a:pt x="982" y="263"/>
                  </a:lnTo>
                  <a:lnTo>
                    <a:pt x="972" y="265"/>
                  </a:lnTo>
                  <a:lnTo>
                    <a:pt x="964" y="271"/>
                  </a:lnTo>
                  <a:lnTo>
                    <a:pt x="959" y="279"/>
                  </a:lnTo>
                  <a:lnTo>
                    <a:pt x="957" y="289"/>
                  </a:lnTo>
                  <a:lnTo>
                    <a:pt x="959" y="2371"/>
                  </a:lnTo>
                  <a:lnTo>
                    <a:pt x="956" y="2402"/>
                  </a:lnTo>
                  <a:lnTo>
                    <a:pt x="948" y="2430"/>
                  </a:lnTo>
                  <a:lnTo>
                    <a:pt x="934" y="2455"/>
                  </a:lnTo>
                  <a:lnTo>
                    <a:pt x="916" y="2477"/>
                  </a:lnTo>
                  <a:lnTo>
                    <a:pt x="894" y="2495"/>
                  </a:lnTo>
                  <a:lnTo>
                    <a:pt x="869" y="2508"/>
                  </a:lnTo>
                  <a:lnTo>
                    <a:pt x="840" y="2517"/>
                  </a:lnTo>
                  <a:lnTo>
                    <a:pt x="810" y="2520"/>
                  </a:lnTo>
                  <a:lnTo>
                    <a:pt x="781" y="2517"/>
                  </a:lnTo>
                  <a:lnTo>
                    <a:pt x="753" y="2508"/>
                  </a:lnTo>
                  <a:lnTo>
                    <a:pt x="728" y="2495"/>
                  </a:lnTo>
                  <a:lnTo>
                    <a:pt x="706" y="2477"/>
                  </a:lnTo>
                  <a:lnTo>
                    <a:pt x="687" y="2455"/>
                  </a:lnTo>
                  <a:lnTo>
                    <a:pt x="673" y="2430"/>
                  </a:lnTo>
                  <a:lnTo>
                    <a:pt x="665" y="2402"/>
                  </a:lnTo>
                  <a:lnTo>
                    <a:pt x="662" y="2371"/>
                  </a:lnTo>
                  <a:lnTo>
                    <a:pt x="662" y="1218"/>
                  </a:lnTo>
                  <a:lnTo>
                    <a:pt x="659" y="1206"/>
                  </a:lnTo>
                  <a:lnTo>
                    <a:pt x="652" y="1195"/>
                  </a:lnTo>
                  <a:lnTo>
                    <a:pt x="642" y="1189"/>
                  </a:lnTo>
                  <a:lnTo>
                    <a:pt x="630" y="1186"/>
                  </a:lnTo>
                  <a:lnTo>
                    <a:pt x="617" y="1189"/>
                  </a:lnTo>
                  <a:lnTo>
                    <a:pt x="607" y="1195"/>
                  </a:lnTo>
                  <a:lnTo>
                    <a:pt x="600" y="1206"/>
                  </a:lnTo>
                  <a:lnTo>
                    <a:pt x="598" y="1218"/>
                  </a:lnTo>
                  <a:lnTo>
                    <a:pt x="598" y="2371"/>
                  </a:lnTo>
                  <a:lnTo>
                    <a:pt x="595" y="2402"/>
                  </a:lnTo>
                  <a:lnTo>
                    <a:pt x="586" y="2430"/>
                  </a:lnTo>
                  <a:lnTo>
                    <a:pt x="573" y="2455"/>
                  </a:lnTo>
                  <a:lnTo>
                    <a:pt x="555" y="2477"/>
                  </a:lnTo>
                  <a:lnTo>
                    <a:pt x="532" y="2495"/>
                  </a:lnTo>
                  <a:lnTo>
                    <a:pt x="507" y="2508"/>
                  </a:lnTo>
                  <a:lnTo>
                    <a:pt x="479" y="2517"/>
                  </a:lnTo>
                  <a:lnTo>
                    <a:pt x="449" y="2520"/>
                  </a:lnTo>
                  <a:lnTo>
                    <a:pt x="419" y="2517"/>
                  </a:lnTo>
                  <a:lnTo>
                    <a:pt x="392" y="2508"/>
                  </a:lnTo>
                  <a:lnTo>
                    <a:pt x="365" y="2495"/>
                  </a:lnTo>
                  <a:lnTo>
                    <a:pt x="344" y="2477"/>
                  </a:lnTo>
                  <a:lnTo>
                    <a:pt x="326" y="2455"/>
                  </a:lnTo>
                  <a:lnTo>
                    <a:pt x="312" y="2430"/>
                  </a:lnTo>
                  <a:lnTo>
                    <a:pt x="303" y="2402"/>
                  </a:lnTo>
                  <a:lnTo>
                    <a:pt x="300" y="2371"/>
                  </a:lnTo>
                  <a:lnTo>
                    <a:pt x="300" y="294"/>
                  </a:lnTo>
                  <a:lnTo>
                    <a:pt x="298" y="285"/>
                  </a:lnTo>
                  <a:lnTo>
                    <a:pt x="293" y="277"/>
                  </a:lnTo>
                  <a:lnTo>
                    <a:pt x="286" y="272"/>
                  </a:lnTo>
                  <a:lnTo>
                    <a:pt x="277" y="270"/>
                  </a:lnTo>
                  <a:lnTo>
                    <a:pt x="267" y="272"/>
                  </a:lnTo>
                  <a:lnTo>
                    <a:pt x="260" y="277"/>
                  </a:lnTo>
                  <a:lnTo>
                    <a:pt x="255" y="285"/>
                  </a:lnTo>
                  <a:lnTo>
                    <a:pt x="253" y="294"/>
                  </a:lnTo>
                  <a:lnTo>
                    <a:pt x="248" y="1202"/>
                  </a:lnTo>
                  <a:lnTo>
                    <a:pt x="246" y="1226"/>
                  </a:lnTo>
                  <a:lnTo>
                    <a:pt x="238" y="1250"/>
                  </a:lnTo>
                  <a:lnTo>
                    <a:pt x="226" y="1270"/>
                  </a:lnTo>
                  <a:lnTo>
                    <a:pt x="211" y="1289"/>
                  </a:lnTo>
                  <a:lnTo>
                    <a:pt x="193" y="1304"/>
                  </a:lnTo>
                  <a:lnTo>
                    <a:pt x="172" y="1316"/>
                  </a:lnTo>
                  <a:lnTo>
                    <a:pt x="149" y="1323"/>
                  </a:lnTo>
                  <a:lnTo>
                    <a:pt x="124" y="1325"/>
                  </a:lnTo>
                  <a:lnTo>
                    <a:pt x="123" y="1325"/>
                  </a:lnTo>
                  <a:lnTo>
                    <a:pt x="99" y="1323"/>
                  </a:lnTo>
                  <a:lnTo>
                    <a:pt x="74" y="1315"/>
                  </a:lnTo>
                  <a:lnTo>
                    <a:pt x="54" y="1304"/>
                  </a:lnTo>
                  <a:lnTo>
                    <a:pt x="35" y="1289"/>
                  </a:lnTo>
                  <a:lnTo>
                    <a:pt x="21" y="1270"/>
                  </a:lnTo>
                  <a:lnTo>
                    <a:pt x="9" y="1249"/>
                  </a:lnTo>
                  <a:lnTo>
                    <a:pt x="2" y="1225"/>
                  </a:lnTo>
                  <a:lnTo>
                    <a:pt x="0" y="1201"/>
                  </a:lnTo>
                  <a:lnTo>
                    <a:pt x="4" y="293"/>
                  </a:lnTo>
                  <a:lnTo>
                    <a:pt x="8" y="250"/>
                  </a:lnTo>
                  <a:lnTo>
                    <a:pt x="17" y="209"/>
                  </a:lnTo>
                  <a:lnTo>
                    <a:pt x="32" y="170"/>
                  </a:lnTo>
                  <a:lnTo>
                    <a:pt x="52" y="134"/>
                  </a:lnTo>
                  <a:lnTo>
                    <a:pt x="77" y="102"/>
                  </a:lnTo>
                  <a:lnTo>
                    <a:pt x="106" y="73"/>
                  </a:lnTo>
                  <a:lnTo>
                    <a:pt x="139" y="49"/>
                  </a:lnTo>
                  <a:lnTo>
                    <a:pt x="175" y="29"/>
                  </a:lnTo>
                  <a:lnTo>
                    <a:pt x="213" y="14"/>
                  </a:lnTo>
                  <a:lnTo>
                    <a:pt x="255" y="5"/>
                  </a:lnTo>
                  <a:lnTo>
                    <a:pt x="298" y="2"/>
                  </a:lnTo>
                  <a:lnTo>
                    <a:pt x="424" y="2"/>
                  </a:lnTo>
                  <a:lnTo>
                    <a:pt x="576" y="402"/>
                  </a:lnTo>
                  <a:lnTo>
                    <a:pt x="543" y="232"/>
                  </a:lnTo>
                  <a:lnTo>
                    <a:pt x="543" y="220"/>
                  </a:lnTo>
                  <a:lnTo>
                    <a:pt x="544" y="208"/>
                  </a:lnTo>
                  <a:lnTo>
                    <a:pt x="550" y="197"/>
                  </a:lnTo>
                  <a:lnTo>
                    <a:pt x="599" y="106"/>
                  </a:lnTo>
                  <a:lnTo>
                    <a:pt x="555" y="26"/>
                  </a:lnTo>
                  <a:lnTo>
                    <a:pt x="553" y="17"/>
                  </a:lnTo>
                  <a:lnTo>
                    <a:pt x="556" y="9"/>
                  </a:lnTo>
                  <a:lnTo>
                    <a:pt x="559" y="5"/>
                  </a:lnTo>
                  <a:lnTo>
                    <a:pt x="562" y="2"/>
                  </a:lnTo>
                  <a:lnTo>
                    <a:pt x="567" y="0"/>
                  </a:lnTo>
                  <a:lnTo>
                    <a:pt x="5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1" name="Freeform 470"/>
            <p:cNvSpPr>
              <a:spLocks/>
            </p:cNvSpPr>
            <p:nvPr/>
          </p:nvSpPr>
          <p:spPr bwMode="auto">
            <a:xfrm>
              <a:off x="5046663" y="2120901"/>
              <a:ext cx="46037" cy="44450"/>
            </a:xfrm>
            <a:custGeom>
              <a:avLst/>
              <a:gdLst>
                <a:gd name="T0" fmla="*/ 256 w 513"/>
                <a:gd name="T1" fmla="*/ 0 h 512"/>
                <a:gd name="T2" fmla="*/ 294 w 513"/>
                <a:gd name="T3" fmla="*/ 3 h 512"/>
                <a:gd name="T4" fmla="*/ 331 w 513"/>
                <a:gd name="T5" fmla="*/ 11 h 512"/>
                <a:gd name="T6" fmla="*/ 365 w 513"/>
                <a:gd name="T7" fmla="*/ 24 h 512"/>
                <a:gd name="T8" fmla="*/ 396 w 513"/>
                <a:gd name="T9" fmla="*/ 41 h 512"/>
                <a:gd name="T10" fmla="*/ 425 w 513"/>
                <a:gd name="T11" fmla="*/ 63 h 512"/>
                <a:gd name="T12" fmla="*/ 450 w 513"/>
                <a:gd name="T13" fmla="*/ 88 h 512"/>
                <a:gd name="T14" fmla="*/ 472 w 513"/>
                <a:gd name="T15" fmla="*/ 116 h 512"/>
                <a:gd name="T16" fmla="*/ 490 w 513"/>
                <a:gd name="T17" fmla="*/ 148 h 512"/>
                <a:gd name="T18" fmla="*/ 503 w 513"/>
                <a:gd name="T19" fmla="*/ 182 h 512"/>
                <a:gd name="T20" fmla="*/ 511 w 513"/>
                <a:gd name="T21" fmla="*/ 218 h 512"/>
                <a:gd name="T22" fmla="*/ 513 w 513"/>
                <a:gd name="T23" fmla="*/ 256 h 512"/>
                <a:gd name="T24" fmla="*/ 511 w 513"/>
                <a:gd name="T25" fmla="*/ 294 h 512"/>
                <a:gd name="T26" fmla="*/ 503 w 513"/>
                <a:gd name="T27" fmla="*/ 330 h 512"/>
                <a:gd name="T28" fmla="*/ 490 w 513"/>
                <a:gd name="T29" fmla="*/ 364 h 512"/>
                <a:gd name="T30" fmla="*/ 472 w 513"/>
                <a:gd name="T31" fmla="*/ 395 h 512"/>
                <a:gd name="T32" fmla="*/ 450 w 513"/>
                <a:gd name="T33" fmla="*/ 424 h 512"/>
                <a:gd name="T34" fmla="*/ 425 w 513"/>
                <a:gd name="T35" fmla="*/ 449 h 512"/>
                <a:gd name="T36" fmla="*/ 396 w 513"/>
                <a:gd name="T37" fmla="*/ 470 h 512"/>
                <a:gd name="T38" fmla="*/ 365 w 513"/>
                <a:gd name="T39" fmla="*/ 488 h 512"/>
                <a:gd name="T40" fmla="*/ 331 w 513"/>
                <a:gd name="T41" fmla="*/ 502 h 512"/>
                <a:gd name="T42" fmla="*/ 294 w 513"/>
                <a:gd name="T43" fmla="*/ 510 h 512"/>
                <a:gd name="T44" fmla="*/ 256 w 513"/>
                <a:gd name="T45" fmla="*/ 512 h 512"/>
                <a:gd name="T46" fmla="*/ 219 w 513"/>
                <a:gd name="T47" fmla="*/ 510 h 512"/>
                <a:gd name="T48" fmla="*/ 183 w 513"/>
                <a:gd name="T49" fmla="*/ 502 h 512"/>
                <a:gd name="T50" fmla="*/ 149 w 513"/>
                <a:gd name="T51" fmla="*/ 488 h 512"/>
                <a:gd name="T52" fmla="*/ 116 w 513"/>
                <a:gd name="T53" fmla="*/ 470 h 512"/>
                <a:gd name="T54" fmla="*/ 88 w 513"/>
                <a:gd name="T55" fmla="*/ 449 h 512"/>
                <a:gd name="T56" fmla="*/ 63 w 513"/>
                <a:gd name="T57" fmla="*/ 424 h 512"/>
                <a:gd name="T58" fmla="*/ 41 w 513"/>
                <a:gd name="T59" fmla="*/ 395 h 512"/>
                <a:gd name="T60" fmla="*/ 24 w 513"/>
                <a:gd name="T61" fmla="*/ 364 h 512"/>
                <a:gd name="T62" fmla="*/ 11 w 513"/>
                <a:gd name="T63" fmla="*/ 330 h 512"/>
                <a:gd name="T64" fmla="*/ 3 w 513"/>
                <a:gd name="T65" fmla="*/ 294 h 512"/>
                <a:gd name="T66" fmla="*/ 0 w 513"/>
                <a:gd name="T67" fmla="*/ 256 h 512"/>
                <a:gd name="T68" fmla="*/ 3 w 513"/>
                <a:gd name="T69" fmla="*/ 218 h 512"/>
                <a:gd name="T70" fmla="*/ 11 w 513"/>
                <a:gd name="T71" fmla="*/ 182 h 512"/>
                <a:gd name="T72" fmla="*/ 24 w 513"/>
                <a:gd name="T73" fmla="*/ 148 h 512"/>
                <a:gd name="T74" fmla="*/ 41 w 513"/>
                <a:gd name="T75" fmla="*/ 116 h 512"/>
                <a:gd name="T76" fmla="*/ 63 w 513"/>
                <a:gd name="T77" fmla="*/ 88 h 512"/>
                <a:gd name="T78" fmla="*/ 88 w 513"/>
                <a:gd name="T79" fmla="*/ 63 h 512"/>
                <a:gd name="T80" fmla="*/ 116 w 513"/>
                <a:gd name="T81" fmla="*/ 41 h 512"/>
                <a:gd name="T82" fmla="*/ 149 w 513"/>
                <a:gd name="T83" fmla="*/ 24 h 512"/>
                <a:gd name="T84" fmla="*/ 183 w 513"/>
                <a:gd name="T85" fmla="*/ 11 h 512"/>
                <a:gd name="T86" fmla="*/ 219 w 513"/>
                <a:gd name="T87" fmla="*/ 3 h 512"/>
                <a:gd name="T88" fmla="*/ 256 w 513"/>
                <a:gd name="T8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3" h="512">
                  <a:moveTo>
                    <a:pt x="256" y="0"/>
                  </a:moveTo>
                  <a:lnTo>
                    <a:pt x="294" y="3"/>
                  </a:lnTo>
                  <a:lnTo>
                    <a:pt x="331" y="11"/>
                  </a:lnTo>
                  <a:lnTo>
                    <a:pt x="365" y="24"/>
                  </a:lnTo>
                  <a:lnTo>
                    <a:pt x="396" y="41"/>
                  </a:lnTo>
                  <a:lnTo>
                    <a:pt x="425" y="63"/>
                  </a:lnTo>
                  <a:lnTo>
                    <a:pt x="450" y="88"/>
                  </a:lnTo>
                  <a:lnTo>
                    <a:pt x="472" y="116"/>
                  </a:lnTo>
                  <a:lnTo>
                    <a:pt x="490" y="148"/>
                  </a:lnTo>
                  <a:lnTo>
                    <a:pt x="503" y="182"/>
                  </a:lnTo>
                  <a:lnTo>
                    <a:pt x="511" y="218"/>
                  </a:lnTo>
                  <a:lnTo>
                    <a:pt x="513" y="256"/>
                  </a:lnTo>
                  <a:lnTo>
                    <a:pt x="511" y="294"/>
                  </a:lnTo>
                  <a:lnTo>
                    <a:pt x="503" y="330"/>
                  </a:lnTo>
                  <a:lnTo>
                    <a:pt x="490" y="364"/>
                  </a:lnTo>
                  <a:lnTo>
                    <a:pt x="472" y="395"/>
                  </a:lnTo>
                  <a:lnTo>
                    <a:pt x="450" y="424"/>
                  </a:lnTo>
                  <a:lnTo>
                    <a:pt x="425" y="449"/>
                  </a:lnTo>
                  <a:lnTo>
                    <a:pt x="396" y="470"/>
                  </a:lnTo>
                  <a:lnTo>
                    <a:pt x="365" y="488"/>
                  </a:lnTo>
                  <a:lnTo>
                    <a:pt x="331" y="502"/>
                  </a:lnTo>
                  <a:lnTo>
                    <a:pt x="294" y="510"/>
                  </a:lnTo>
                  <a:lnTo>
                    <a:pt x="256" y="512"/>
                  </a:lnTo>
                  <a:lnTo>
                    <a:pt x="219" y="510"/>
                  </a:lnTo>
                  <a:lnTo>
                    <a:pt x="183" y="502"/>
                  </a:lnTo>
                  <a:lnTo>
                    <a:pt x="149" y="488"/>
                  </a:lnTo>
                  <a:lnTo>
                    <a:pt x="116" y="470"/>
                  </a:lnTo>
                  <a:lnTo>
                    <a:pt x="88" y="449"/>
                  </a:lnTo>
                  <a:lnTo>
                    <a:pt x="63" y="424"/>
                  </a:lnTo>
                  <a:lnTo>
                    <a:pt x="41" y="395"/>
                  </a:lnTo>
                  <a:lnTo>
                    <a:pt x="24" y="364"/>
                  </a:lnTo>
                  <a:lnTo>
                    <a:pt x="11" y="330"/>
                  </a:lnTo>
                  <a:lnTo>
                    <a:pt x="3" y="294"/>
                  </a:lnTo>
                  <a:lnTo>
                    <a:pt x="0" y="256"/>
                  </a:lnTo>
                  <a:lnTo>
                    <a:pt x="3" y="218"/>
                  </a:lnTo>
                  <a:lnTo>
                    <a:pt x="11" y="182"/>
                  </a:lnTo>
                  <a:lnTo>
                    <a:pt x="24" y="148"/>
                  </a:lnTo>
                  <a:lnTo>
                    <a:pt x="41" y="116"/>
                  </a:lnTo>
                  <a:lnTo>
                    <a:pt x="63" y="88"/>
                  </a:lnTo>
                  <a:lnTo>
                    <a:pt x="88" y="63"/>
                  </a:lnTo>
                  <a:lnTo>
                    <a:pt x="116" y="41"/>
                  </a:lnTo>
                  <a:lnTo>
                    <a:pt x="149" y="24"/>
                  </a:lnTo>
                  <a:lnTo>
                    <a:pt x="183" y="11"/>
                  </a:lnTo>
                  <a:lnTo>
                    <a:pt x="219" y="3"/>
                  </a:lnTo>
                  <a:lnTo>
                    <a:pt x="2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2" name="Freeform 471"/>
            <p:cNvSpPr>
              <a:spLocks/>
            </p:cNvSpPr>
            <p:nvPr/>
          </p:nvSpPr>
          <p:spPr bwMode="auto">
            <a:xfrm>
              <a:off x="4976813" y="2105026"/>
              <a:ext cx="184150" cy="288925"/>
            </a:xfrm>
            <a:custGeom>
              <a:avLst/>
              <a:gdLst>
                <a:gd name="T0" fmla="*/ 158 w 2091"/>
                <a:gd name="T1" fmla="*/ 5 h 3294"/>
                <a:gd name="T2" fmla="*/ 200 w 2091"/>
                <a:gd name="T3" fmla="*/ 26 h 3294"/>
                <a:gd name="T4" fmla="*/ 848 w 2091"/>
                <a:gd name="T5" fmla="*/ 795 h 3294"/>
                <a:gd name="T6" fmla="*/ 961 w 2091"/>
                <a:gd name="T7" fmla="*/ 1006 h 3294"/>
                <a:gd name="T8" fmla="*/ 962 w 2091"/>
                <a:gd name="T9" fmla="*/ 982 h 3294"/>
                <a:gd name="T10" fmla="*/ 1016 w 2091"/>
                <a:gd name="T11" fmla="*/ 880 h 3294"/>
                <a:gd name="T12" fmla="*/ 970 w 2091"/>
                <a:gd name="T13" fmla="*/ 791 h 3294"/>
                <a:gd name="T14" fmla="*/ 975 w 2091"/>
                <a:gd name="T15" fmla="*/ 779 h 3294"/>
                <a:gd name="T16" fmla="*/ 983 w 2091"/>
                <a:gd name="T17" fmla="*/ 774 h 3294"/>
                <a:gd name="T18" fmla="*/ 1110 w 2091"/>
                <a:gd name="T19" fmla="*/ 774 h 3294"/>
                <a:gd name="T20" fmla="*/ 1118 w 2091"/>
                <a:gd name="T21" fmla="*/ 776 h 3294"/>
                <a:gd name="T22" fmla="*/ 1125 w 2091"/>
                <a:gd name="T23" fmla="*/ 783 h 3294"/>
                <a:gd name="T24" fmla="*/ 1125 w 2091"/>
                <a:gd name="T25" fmla="*/ 800 h 3294"/>
                <a:gd name="T26" fmla="*/ 1131 w 2091"/>
                <a:gd name="T27" fmla="*/ 971 h 3294"/>
                <a:gd name="T28" fmla="*/ 1137 w 2091"/>
                <a:gd name="T29" fmla="*/ 994 h 3294"/>
                <a:gd name="T30" fmla="*/ 1100 w 2091"/>
                <a:gd name="T31" fmla="*/ 1176 h 3294"/>
                <a:gd name="T32" fmla="*/ 1873 w 2091"/>
                <a:gd name="T33" fmla="*/ 44 h 3294"/>
                <a:gd name="T34" fmla="*/ 1911 w 2091"/>
                <a:gd name="T35" fmla="*/ 13 h 3294"/>
                <a:gd name="T36" fmla="*/ 1957 w 2091"/>
                <a:gd name="T37" fmla="*/ 0 h 3294"/>
                <a:gd name="T38" fmla="*/ 2004 w 2091"/>
                <a:gd name="T39" fmla="*/ 5 h 3294"/>
                <a:gd name="T40" fmla="*/ 2048 w 2091"/>
                <a:gd name="T41" fmla="*/ 28 h 3294"/>
                <a:gd name="T42" fmla="*/ 2078 w 2091"/>
                <a:gd name="T43" fmla="*/ 67 h 3294"/>
                <a:gd name="T44" fmla="*/ 2091 w 2091"/>
                <a:gd name="T45" fmla="*/ 112 h 3294"/>
                <a:gd name="T46" fmla="*/ 2086 w 2091"/>
                <a:gd name="T47" fmla="*/ 160 h 3294"/>
                <a:gd name="T48" fmla="*/ 2063 w 2091"/>
                <a:gd name="T49" fmla="*/ 203 h 3294"/>
                <a:gd name="T50" fmla="*/ 1376 w 2091"/>
                <a:gd name="T51" fmla="*/ 3145 h 3294"/>
                <a:gd name="T52" fmla="*/ 1364 w 2091"/>
                <a:gd name="T53" fmla="*/ 3204 h 3294"/>
                <a:gd name="T54" fmla="*/ 1333 w 2091"/>
                <a:gd name="T55" fmla="*/ 3251 h 3294"/>
                <a:gd name="T56" fmla="*/ 1286 w 2091"/>
                <a:gd name="T57" fmla="*/ 3282 h 3294"/>
                <a:gd name="T58" fmla="*/ 1227 w 2091"/>
                <a:gd name="T59" fmla="*/ 3294 h 3294"/>
                <a:gd name="T60" fmla="*/ 1170 w 2091"/>
                <a:gd name="T61" fmla="*/ 3282 h 3294"/>
                <a:gd name="T62" fmla="*/ 1123 w 2091"/>
                <a:gd name="T63" fmla="*/ 3251 h 3294"/>
                <a:gd name="T64" fmla="*/ 1091 w 2091"/>
                <a:gd name="T65" fmla="*/ 3204 h 3294"/>
                <a:gd name="T66" fmla="*/ 1078 w 2091"/>
                <a:gd name="T67" fmla="*/ 3145 h 3294"/>
                <a:gd name="T68" fmla="*/ 1076 w 2091"/>
                <a:gd name="T69" fmla="*/ 1980 h 3294"/>
                <a:gd name="T70" fmla="*/ 1059 w 2091"/>
                <a:gd name="T71" fmla="*/ 1963 h 3294"/>
                <a:gd name="T72" fmla="*/ 1034 w 2091"/>
                <a:gd name="T73" fmla="*/ 1963 h 3294"/>
                <a:gd name="T74" fmla="*/ 1017 w 2091"/>
                <a:gd name="T75" fmla="*/ 1980 h 3294"/>
                <a:gd name="T76" fmla="*/ 1015 w 2091"/>
                <a:gd name="T77" fmla="*/ 3145 h 3294"/>
                <a:gd name="T78" fmla="*/ 1003 w 2091"/>
                <a:gd name="T79" fmla="*/ 3204 h 3294"/>
                <a:gd name="T80" fmla="*/ 971 w 2091"/>
                <a:gd name="T81" fmla="*/ 3251 h 3294"/>
                <a:gd name="T82" fmla="*/ 923 w 2091"/>
                <a:gd name="T83" fmla="*/ 3282 h 3294"/>
                <a:gd name="T84" fmla="*/ 866 w 2091"/>
                <a:gd name="T85" fmla="*/ 3294 h 3294"/>
                <a:gd name="T86" fmla="*/ 808 w 2091"/>
                <a:gd name="T87" fmla="*/ 3282 h 3294"/>
                <a:gd name="T88" fmla="*/ 760 w 2091"/>
                <a:gd name="T89" fmla="*/ 3251 h 3294"/>
                <a:gd name="T90" fmla="*/ 729 w 2091"/>
                <a:gd name="T91" fmla="*/ 3204 h 3294"/>
                <a:gd name="T92" fmla="*/ 717 w 2091"/>
                <a:gd name="T93" fmla="*/ 3145 h 3294"/>
                <a:gd name="T94" fmla="*/ 28 w 2091"/>
                <a:gd name="T95" fmla="*/ 203 h 3294"/>
                <a:gd name="T96" fmla="*/ 5 w 2091"/>
                <a:gd name="T97" fmla="*/ 160 h 3294"/>
                <a:gd name="T98" fmla="*/ 0 w 2091"/>
                <a:gd name="T99" fmla="*/ 112 h 3294"/>
                <a:gd name="T100" fmla="*/ 13 w 2091"/>
                <a:gd name="T101" fmla="*/ 67 h 3294"/>
                <a:gd name="T102" fmla="*/ 44 w 2091"/>
                <a:gd name="T103" fmla="*/ 28 h 3294"/>
                <a:gd name="T104" fmla="*/ 87 w 2091"/>
                <a:gd name="T105" fmla="*/ 5 h 3294"/>
                <a:gd name="T106" fmla="*/ 134 w 2091"/>
                <a:gd name="T107" fmla="*/ 0 h 3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91" h="3294">
                  <a:moveTo>
                    <a:pt x="134" y="0"/>
                  </a:moveTo>
                  <a:lnTo>
                    <a:pt x="158" y="5"/>
                  </a:lnTo>
                  <a:lnTo>
                    <a:pt x="180" y="13"/>
                  </a:lnTo>
                  <a:lnTo>
                    <a:pt x="200" y="26"/>
                  </a:lnTo>
                  <a:lnTo>
                    <a:pt x="218" y="44"/>
                  </a:lnTo>
                  <a:lnTo>
                    <a:pt x="848" y="795"/>
                  </a:lnTo>
                  <a:lnTo>
                    <a:pt x="993" y="1176"/>
                  </a:lnTo>
                  <a:lnTo>
                    <a:pt x="961" y="1006"/>
                  </a:lnTo>
                  <a:lnTo>
                    <a:pt x="960" y="994"/>
                  </a:lnTo>
                  <a:lnTo>
                    <a:pt x="962" y="982"/>
                  </a:lnTo>
                  <a:lnTo>
                    <a:pt x="967" y="971"/>
                  </a:lnTo>
                  <a:lnTo>
                    <a:pt x="1016" y="880"/>
                  </a:lnTo>
                  <a:lnTo>
                    <a:pt x="972" y="800"/>
                  </a:lnTo>
                  <a:lnTo>
                    <a:pt x="970" y="791"/>
                  </a:lnTo>
                  <a:lnTo>
                    <a:pt x="973" y="783"/>
                  </a:lnTo>
                  <a:lnTo>
                    <a:pt x="975" y="779"/>
                  </a:lnTo>
                  <a:lnTo>
                    <a:pt x="979" y="776"/>
                  </a:lnTo>
                  <a:lnTo>
                    <a:pt x="983" y="774"/>
                  </a:lnTo>
                  <a:lnTo>
                    <a:pt x="988" y="774"/>
                  </a:lnTo>
                  <a:lnTo>
                    <a:pt x="1110" y="774"/>
                  </a:lnTo>
                  <a:lnTo>
                    <a:pt x="1114" y="774"/>
                  </a:lnTo>
                  <a:lnTo>
                    <a:pt x="1118" y="776"/>
                  </a:lnTo>
                  <a:lnTo>
                    <a:pt x="1122" y="779"/>
                  </a:lnTo>
                  <a:lnTo>
                    <a:pt x="1125" y="783"/>
                  </a:lnTo>
                  <a:lnTo>
                    <a:pt x="1127" y="791"/>
                  </a:lnTo>
                  <a:lnTo>
                    <a:pt x="1125" y="800"/>
                  </a:lnTo>
                  <a:lnTo>
                    <a:pt x="1080" y="880"/>
                  </a:lnTo>
                  <a:lnTo>
                    <a:pt x="1131" y="971"/>
                  </a:lnTo>
                  <a:lnTo>
                    <a:pt x="1135" y="982"/>
                  </a:lnTo>
                  <a:lnTo>
                    <a:pt x="1137" y="994"/>
                  </a:lnTo>
                  <a:lnTo>
                    <a:pt x="1136" y="1006"/>
                  </a:lnTo>
                  <a:lnTo>
                    <a:pt x="1100" y="1176"/>
                  </a:lnTo>
                  <a:lnTo>
                    <a:pt x="1249" y="789"/>
                  </a:lnTo>
                  <a:lnTo>
                    <a:pt x="1873" y="44"/>
                  </a:lnTo>
                  <a:lnTo>
                    <a:pt x="1891" y="26"/>
                  </a:lnTo>
                  <a:lnTo>
                    <a:pt x="1911" y="13"/>
                  </a:lnTo>
                  <a:lnTo>
                    <a:pt x="1933" y="5"/>
                  </a:lnTo>
                  <a:lnTo>
                    <a:pt x="1957" y="0"/>
                  </a:lnTo>
                  <a:lnTo>
                    <a:pt x="1980" y="0"/>
                  </a:lnTo>
                  <a:lnTo>
                    <a:pt x="2004" y="5"/>
                  </a:lnTo>
                  <a:lnTo>
                    <a:pt x="2027" y="14"/>
                  </a:lnTo>
                  <a:lnTo>
                    <a:pt x="2048" y="28"/>
                  </a:lnTo>
                  <a:lnTo>
                    <a:pt x="2065" y="46"/>
                  </a:lnTo>
                  <a:lnTo>
                    <a:pt x="2078" y="67"/>
                  </a:lnTo>
                  <a:lnTo>
                    <a:pt x="2087" y="89"/>
                  </a:lnTo>
                  <a:lnTo>
                    <a:pt x="2091" y="112"/>
                  </a:lnTo>
                  <a:lnTo>
                    <a:pt x="2091" y="137"/>
                  </a:lnTo>
                  <a:lnTo>
                    <a:pt x="2086" y="160"/>
                  </a:lnTo>
                  <a:lnTo>
                    <a:pt x="2077" y="182"/>
                  </a:lnTo>
                  <a:lnTo>
                    <a:pt x="2063" y="203"/>
                  </a:lnTo>
                  <a:lnTo>
                    <a:pt x="1373" y="1024"/>
                  </a:lnTo>
                  <a:lnTo>
                    <a:pt x="1376" y="3145"/>
                  </a:lnTo>
                  <a:lnTo>
                    <a:pt x="1373" y="3176"/>
                  </a:lnTo>
                  <a:lnTo>
                    <a:pt x="1364" y="3204"/>
                  </a:lnTo>
                  <a:lnTo>
                    <a:pt x="1351" y="3229"/>
                  </a:lnTo>
                  <a:lnTo>
                    <a:pt x="1333" y="3251"/>
                  </a:lnTo>
                  <a:lnTo>
                    <a:pt x="1311" y="3269"/>
                  </a:lnTo>
                  <a:lnTo>
                    <a:pt x="1286" y="3282"/>
                  </a:lnTo>
                  <a:lnTo>
                    <a:pt x="1258" y="3291"/>
                  </a:lnTo>
                  <a:lnTo>
                    <a:pt x="1227" y="3294"/>
                  </a:lnTo>
                  <a:lnTo>
                    <a:pt x="1197" y="3291"/>
                  </a:lnTo>
                  <a:lnTo>
                    <a:pt x="1170" y="3282"/>
                  </a:lnTo>
                  <a:lnTo>
                    <a:pt x="1145" y="3269"/>
                  </a:lnTo>
                  <a:lnTo>
                    <a:pt x="1123" y="3251"/>
                  </a:lnTo>
                  <a:lnTo>
                    <a:pt x="1105" y="3229"/>
                  </a:lnTo>
                  <a:lnTo>
                    <a:pt x="1091" y="3204"/>
                  </a:lnTo>
                  <a:lnTo>
                    <a:pt x="1081" y="3176"/>
                  </a:lnTo>
                  <a:lnTo>
                    <a:pt x="1078" y="3145"/>
                  </a:lnTo>
                  <a:lnTo>
                    <a:pt x="1078" y="1992"/>
                  </a:lnTo>
                  <a:lnTo>
                    <a:pt x="1076" y="1980"/>
                  </a:lnTo>
                  <a:lnTo>
                    <a:pt x="1069" y="1969"/>
                  </a:lnTo>
                  <a:lnTo>
                    <a:pt x="1059" y="1963"/>
                  </a:lnTo>
                  <a:lnTo>
                    <a:pt x="1047" y="1960"/>
                  </a:lnTo>
                  <a:lnTo>
                    <a:pt x="1034" y="1963"/>
                  </a:lnTo>
                  <a:lnTo>
                    <a:pt x="1024" y="1969"/>
                  </a:lnTo>
                  <a:lnTo>
                    <a:pt x="1017" y="1980"/>
                  </a:lnTo>
                  <a:lnTo>
                    <a:pt x="1015" y="1992"/>
                  </a:lnTo>
                  <a:lnTo>
                    <a:pt x="1015" y="3145"/>
                  </a:lnTo>
                  <a:lnTo>
                    <a:pt x="1012" y="3176"/>
                  </a:lnTo>
                  <a:lnTo>
                    <a:pt x="1003" y="3204"/>
                  </a:lnTo>
                  <a:lnTo>
                    <a:pt x="989" y="3229"/>
                  </a:lnTo>
                  <a:lnTo>
                    <a:pt x="971" y="3251"/>
                  </a:lnTo>
                  <a:lnTo>
                    <a:pt x="950" y="3269"/>
                  </a:lnTo>
                  <a:lnTo>
                    <a:pt x="923" y="3282"/>
                  </a:lnTo>
                  <a:lnTo>
                    <a:pt x="896" y="3291"/>
                  </a:lnTo>
                  <a:lnTo>
                    <a:pt x="866" y="3294"/>
                  </a:lnTo>
                  <a:lnTo>
                    <a:pt x="836" y="3291"/>
                  </a:lnTo>
                  <a:lnTo>
                    <a:pt x="808" y="3282"/>
                  </a:lnTo>
                  <a:lnTo>
                    <a:pt x="783" y="3269"/>
                  </a:lnTo>
                  <a:lnTo>
                    <a:pt x="760" y="3251"/>
                  </a:lnTo>
                  <a:lnTo>
                    <a:pt x="742" y="3229"/>
                  </a:lnTo>
                  <a:lnTo>
                    <a:pt x="729" y="3204"/>
                  </a:lnTo>
                  <a:lnTo>
                    <a:pt x="720" y="3176"/>
                  </a:lnTo>
                  <a:lnTo>
                    <a:pt x="717" y="3145"/>
                  </a:lnTo>
                  <a:lnTo>
                    <a:pt x="717" y="1024"/>
                  </a:lnTo>
                  <a:lnTo>
                    <a:pt x="28" y="203"/>
                  </a:lnTo>
                  <a:lnTo>
                    <a:pt x="14" y="182"/>
                  </a:lnTo>
                  <a:lnTo>
                    <a:pt x="5" y="160"/>
                  </a:lnTo>
                  <a:lnTo>
                    <a:pt x="0" y="137"/>
                  </a:lnTo>
                  <a:lnTo>
                    <a:pt x="0" y="112"/>
                  </a:lnTo>
                  <a:lnTo>
                    <a:pt x="4" y="89"/>
                  </a:lnTo>
                  <a:lnTo>
                    <a:pt x="13" y="67"/>
                  </a:lnTo>
                  <a:lnTo>
                    <a:pt x="26" y="46"/>
                  </a:lnTo>
                  <a:lnTo>
                    <a:pt x="44" y="28"/>
                  </a:lnTo>
                  <a:lnTo>
                    <a:pt x="64" y="14"/>
                  </a:lnTo>
                  <a:lnTo>
                    <a:pt x="87" y="5"/>
                  </a:lnTo>
                  <a:lnTo>
                    <a:pt x="110" y="0"/>
                  </a:lnTo>
                  <a:lnTo>
                    <a:pt x="1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26" name="Group 1725"/>
          <p:cNvGrpSpPr/>
          <p:nvPr/>
        </p:nvGrpSpPr>
        <p:grpSpPr>
          <a:xfrm>
            <a:off x="4223841" y="2074902"/>
            <a:ext cx="232172" cy="197645"/>
            <a:chOff x="5624513" y="2117725"/>
            <a:chExt cx="309562" cy="263526"/>
          </a:xfrm>
          <a:solidFill>
            <a:schemeClr val="tx1">
              <a:lumMod val="65000"/>
              <a:lumOff val="35000"/>
            </a:schemeClr>
          </a:solidFill>
        </p:grpSpPr>
        <p:sp>
          <p:nvSpPr>
            <p:cNvPr id="656" name="Freeform 476"/>
            <p:cNvSpPr>
              <a:spLocks/>
            </p:cNvSpPr>
            <p:nvPr/>
          </p:nvSpPr>
          <p:spPr bwMode="auto">
            <a:xfrm>
              <a:off x="5835650" y="2117725"/>
              <a:ext cx="68262" cy="90488"/>
            </a:xfrm>
            <a:custGeom>
              <a:avLst/>
              <a:gdLst>
                <a:gd name="T0" fmla="*/ 410 w 724"/>
                <a:gd name="T1" fmla="*/ 3 h 968"/>
                <a:gd name="T2" fmla="*/ 467 w 724"/>
                <a:gd name="T3" fmla="*/ 16 h 968"/>
                <a:gd name="T4" fmla="*/ 515 w 724"/>
                <a:gd name="T5" fmla="*/ 38 h 968"/>
                <a:gd name="T6" fmla="*/ 554 w 724"/>
                <a:gd name="T7" fmla="*/ 66 h 968"/>
                <a:gd name="T8" fmla="*/ 580 w 724"/>
                <a:gd name="T9" fmla="*/ 91 h 968"/>
                <a:gd name="T10" fmla="*/ 595 w 724"/>
                <a:gd name="T11" fmla="*/ 110 h 968"/>
                <a:gd name="T12" fmla="*/ 600 w 724"/>
                <a:gd name="T13" fmla="*/ 118 h 968"/>
                <a:gd name="T14" fmla="*/ 604 w 724"/>
                <a:gd name="T15" fmla="*/ 118 h 968"/>
                <a:gd name="T16" fmla="*/ 615 w 724"/>
                <a:gd name="T17" fmla="*/ 122 h 968"/>
                <a:gd name="T18" fmla="*/ 631 w 724"/>
                <a:gd name="T19" fmla="*/ 129 h 968"/>
                <a:gd name="T20" fmla="*/ 650 w 724"/>
                <a:gd name="T21" fmla="*/ 143 h 968"/>
                <a:gd name="T22" fmla="*/ 669 w 724"/>
                <a:gd name="T23" fmla="*/ 166 h 968"/>
                <a:gd name="T24" fmla="*/ 685 w 724"/>
                <a:gd name="T25" fmla="*/ 198 h 968"/>
                <a:gd name="T26" fmla="*/ 697 w 724"/>
                <a:gd name="T27" fmla="*/ 241 h 968"/>
                <a:gd name="T28" fmla="*/ 702 w 724"/>
                <a:gd name="T29" fmla="*/ 299 h 968"/>
                <a:gd name="T30" fmla="*/ 699 w 724"/>
                <a:gd name="T31" fmla="*/ 373 h 968"/>
                <a:gd name="T32" fmla="*/ 688 w 724"/>
                <a:gd name="T33" fmla="*/ 438 h 968"/>
                <a:gd name="T34" fmla="*/ 688 w 724"/>
                <a:gd name="T35" fmla="*/ 462 h 968"/>
                <a:gd name="T36" fmla="*/ 703 w 724"/>
                <a:gd name="T37" fmla="*/ 465 h 968"/>
                <a:gd name="T38" fmla="*/ 715 w 724"/>
                <a:gd name="T39" fmla="*/ 477 h 968"/>
                <a:gd name="T40" fmla="*/ 723 w 724"/>
                <a:gd name="T41" fmla="*/ 499 h 968"/>
                <a:gd name="T42" fmla="*/ 721 w 724"/>
                <a:gd name="T43" fmla="*/ 534 h 968"/>
                <a:gd name="T44" fmla="*/ 710 w 724"/>
                <a:gd name="T45" fmla="*/ 587 h 968"/>
                <a:gd name="T46" fmla="*/ 691 w 724"/>
                <a:gd name="T47" fmla="*/ 643 h 968"/>
                <a:gd name="T48" fmla="*/ 673 w 724"/>
                <a:gd name="T49" fmla="*/ 676 h 968"/>
                <a:gd name="T50" fmla="*/ 658 w 724"/>
                <a:gd name="T51" fmla="*/ 690 h 968"/>
                <a:gd name="T52" fmla="*/ 644 w 724"/>
                <a:gd name="T53" fmla="*/ 722 h 968"/>
                <a:gd name="T54" fmla="*/ 621 w 724"/>
                <a:gd name="T55" fmla="*/ 783 h 968"/>
                <a:gd name="T56" fmla="*/ 584 w 724"/>
                <a:gd name="T57" fmla="*/ 843 h 968"/>
                <a:gd name="T58" fmla="*/ 535 w 724"/>
                <a:gd name="T59" fmla="*/ 897 h 968"/>
                <a:gd name="T60" fmla="*/ 473 w 724"/>
                <a:gd name="T61" fmla="*/ 939 h 968"/>
                <a:gd name="T62" fmla="*/ 408 w 724"/>
                <a:gd name="T63" fmla="*/ 964 h 968"/>
                <a:gd name="T64" fmla="*/ 346 w 724"/>
                <a:gd name="T65" fmla="*/ 968 h 968"/>
                <a:gd name="T66" fmla="*/ 284 w 724"/>
                <a:gd name="T67" fmla="*/ 955 h 968"/>
                <a:gd name="T68" fmla="*/ 216 w 724"/>
                <a:gd name="T69" fmla="*/ 920 h 968"/>
                <a:gd name="T70" fmla="*/ 161 w 724"/>
                <a:gd name="T71" fmla="*/ 872 h 968"/>
                <a:gd name="T72" fmla="*/ 118 w 724"/>
                <a:gd name="T73" fmla="*/ 814 h 968"/>
                <a:gd name="T74" fmla="*/ 89 w 724"/>
                <a:gd name="T75" fmla="*/ 753 h 968"/>
                <a:gd name="T76" fmla="*/ 73 w 724"/>
                <a:gd name="T77" fmla="*/ 692 h 968"/>
                <a:gd name="T78" fmla="*/ 57 w 724"/>
                <a:gd name="T79" fmla="*/ 685 h 968"/>
                <a:gd name="T80" fmla="*/ 40 w 724"/>
                <a:gd name="T81" fmla="*/ 662 h 968"/>
                <a:gd name="T82" fmla="*/ 22 w 724"/>
                <a:gd name="T83" fmla="*/ 618 h 968"/>
                <a:gd name="T84" fmla="*/ 6 w 724"/>
                <a:gd name="T85" fmla="*/ 559 h 968"/>
                <a:gd name="T86" fmla="*/ 0 w 724"/>
                <a:gd name="T87" fmla="*/ 515 h 968"/>
                <a:gd name="T88" fmla="*/ 3 w 724"/>
                <a:gd name="T89" fmla="*/ 487 h 968"/>
                <a:gd name="T90" fmla="*/ 13 w 724"/>
                <a:gd name="T91" fmla="*/ 470 h 968"/>
                <a:gd name="T92" fmla="*/ 27 w 724"/>
                <a:gd name="T93" fmla="*/ 463 h 968"/>
                <a:gd name="T94" fmla="*/ 43 w 724"/>
                <a:gd name="T95" fmla="*/ 462 h 968"/>
                <a:gd name="T96" fmla="*/ 30 w 724"/>
                <a:gd name="T97" fmla="*/ 416 h 968"/>
                <a:gd name="T98" fmla="*/ 22 w 724"/>
                <a:gd name="T99" fmla="*/ 340 h 968"/>
                <a:gd name="T100" fmla="*/ 30 w 724"/>
                <a:gd name="T101" fmla="*/ 270 h 968"/>
                <a:gd name="T102" fmla="*/ 55 w 724"/>
                <a:gd name="T103" fmla="*/ 201 h 968"/>
                <a:gd name="T104" fmla="*/ 94 w 724"/>
                <a:gd name="T105" fmla="*/ 144 h 968"/>
                <a:gd name="T106" fmla="*/ 140 w 724"/>
                <a:gd name="T107" fmla="*/ 96 h 968"/>
                <a:gd name="T108" fmla="*/ 194 w 724"/>
                <a:gd name="T109" fmla="*/ 55 h 968"/>
                <a:gd name="T110" fmla="*/ 243 w 724"/>
                <a:gd name="T111" fmla="*/ 26 h 968"/>
                <a:gd name="T112" fmla="*/ 304 w 724"/>
                <a:gd name="T113" fmla="*/ 6 h 968"/>
                <a:gd name="T114" fmla="*/ 376 w 724"/>
                <a:gd name="T115" fmla="*/ 0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4" h="968">
                  <a:moveTo>
                    <a:pt x="376" y="0"/>
                  </a:moveTo>
                  <a:lnTo>
                    <a:pt x="410" y="3"/>
                  </a:lnTo>
                  <a:lnTo>
                    <a:pt x="440" y="8"/>
                  </a:lnTo>
                  <a:lnTo>
                    <a:pt x="467" y="16"/>
                  </a:lnTo>
                  <a:lnTo>
                    <a:pt x="492" y="26"/>
                  </a:lnTo>
                  <a:lnTo>
                    <a:pt x="515" y="38"/>
                  </a:lnTo>
                  <a:lnTo>
                    <a:pt x="536" y="52"/>
                  </a:lnTo>
                  <a:lnTo>
                    <a:pt x="554" y="66"/>
                  </a:lnTo>
                  <a:lnTo>
                    <a:pt x="569" y="79"/>
                  </a:lnTo>
                  <a:lnTo>
                    <a:pt x="580" y="91"/>
                  </a:lnTo>
                  <a:lnTo>
                    <a:pt x="589" y="102"/>
                  </a:lnTo>
                  <a:lnTo>
                    <a:pt x="595" y="110"/>
                  </a:lnTo>
                  <a:lnTo>
                    <a:pt x="599" y="116"/>
                  </a:lnTo>
                  <a:lnTo>
                    <a:pt x="600" y="118"/>
                  </a:lnTo>
                  <a:lnTo>
                    <a:pt x="601" y="118"/>
                  </a:lnTo>
                  <a:lnTo>
                    <a:pt x="604" y="118"/>
                  </a:lnTo>
                  <a:lnTo>
                    <a:pt x="609" y="120"/>
                  </a:lnTo>
                  <a:lnTo>
                    <a:pt x="615" y="122"/>
                  </a:lnTo>
                  <a:lnTo>
                    <a:pt x="623" y="125"/>
                  </a:lnTo>
                  <a:lnTo>
                    <a:pt x="631" y="129"/>
                  </a:lnTo>
                  <a:lnTo>
                    <a:pt x="640" y="135"/>
                  </a:lnTo>
                  <a:lnTo>
                    <a:pt x="650" y="143"/>
                  </a:lnTo>
                  <a:lnTo>
                    <a:pt x="659" y="154"/>
                  </a:lnTo>
                  <a:lnTo>
                    <a:pt x="669" y="166"/>
                  </a:lnTo>
                  <a:lnTo>
                    <a:pt x="677" y="180"/>
                  </a:lnTo>
                  <a:lnTo>
                    <a:pt x="685" y="198"/>
                  </a:lnTo>
                  <a:lnTo>
                    <a:pt x="692" y="218"/>
                  </a:lnTo>
                  <a:lnTo>
                    <a:pt x="697" y="241"/>
                  </a:lnTo>
                  <a:lnTo>
                    <a:pt x="701" y="269"/>
                  </a:lnTo>
                  <a:lnTo>
                    <a:pt x="702" y="299"/>
                  </a:lnTo>
                  <a:lnTo>
                    <a:pt x="702" y="334"/>
                  </a:lnTo>
                  <a:lnTo>
                    <a:pt x="699" y="373"/>
                  </a:lnTo>
                  <a:lnTo>
                    <a:pt x="693" y="416"/>
                  </a:lnTo>
                  <a:lnTo>
                    <a:pt x="688" y="438"/>
                  </a:lnTo>
                  <a:lnTo>
                    <a:pt x="681" y="462"/>
                  </a:lnTo>
                  <a:lnTo>
                    <a:pt x="688" y="462"/>
                  </a:lnTo>
                  <a:lnTo>
                    <a:pt x="696" y="463"/>
                  </a:lnTo>
                  <a:lnTo>
                    <a:pt x="703" y="465"/>
                  </a:lnTo>
                  <a:lnTo>
                    <a:pt x="710" y="470"/>
                  </a:lnTo>
                  <a:lnTo>
                    <a:pt x="715" y="477"/>
                  </a:lnTo>
                  <a:lnTo>
                    <a:pt x="719" y="487"/>
                  </a:lnTo>
                  <a:lnTo>
                    <a:pt x="723" y="499"/>
                  </a:lnTo>
                  <a:lnTo>
                    <a:pt x="724" y="515"/>
                  </a:lnTo>
                  <a:lnTo>
                    <a:pt x="721" y="534"/>
                  </a:lnTo>
                  <a:lnTo>
                    <a:pt x="717" y="559"/>
                  </a:lnTo>
                  <a:lnTo>
                    <a:pt x="710" y="587"/>
                  </a:lnTo>
                  <a:lnTo>
                    <a:pt x="701" y="618"/>
                  </a:lnTo>
                  <a:lnTo>
                    <a:pt x="691" y="643"/>
                  </a:lnTo>
                  <a:lnTo>
                    <a:pt x="682" y="662"/>
                  </a:lnTo>
                  <a:lnTo>
                    <a:pt x="673" y="676"/>
                  </a:lnTo>
                  <a:lnTo>
                    <a:pt x="665" y="685"/>
                  </a:lnTo>
                  <a:lnTo>
                    <a:pt x="658" y="690"/>
                  </a:lnTo>
                  <a:lnTo>
                    <a:pt x="650" y="692"/>
                  </a:lnTo>
                  <a:lnTo>
                    <a:pt x="644" y="722"/>
                  </a:lnTo>
                  <a:lnTo>
                    <a:pt x="634" y="753"/>
                  </a:lnTo>
                  <a:lnTo>
                    <a:pt x="621" y="783"/>
                  </a:lnTo>
                  <a:lnTo>
                    <a:pt x="604" y="814"/>
                  </a:lnTo>
                  <a:lnTo>
                    <a:pt x="584" y="843"/>
                  </a:lnTo>
                  <a:lnTo>
                    <a:pt x="561" y="872"/>
                  </a:lnTo>
                  <a:lnTo>
                    <a:pt x="535" y="897"/>
                  </a:lnTo>
                  <a:lnTo>
                    <a:pt x="506" y="920"/>
                  </a:lnTo>
                  <a:lnTo>
                    <a:pt x="473" y="939"/>
                  </a:lnTo>
                  <a:lnTo>
                    <a:pt x="439" y="955"/>
                  </a:lnTo>
                  <a:lnTo>
                    <a:pt x="408" y="964"/>
                  </a:lnTo>
                  <a:lnTo>
                    <a:pt x="377" y="968"/>
                  </a:lnTo>
                  <a:lnTo>
                    <a:pt x="346" y="968"/>
                  </a:lnTo>
                  <a:lnTo>
                    <a:pt x="315" y="964"/>
                  </a:lnTo>
                  <a:lnTo>
                    <a:pt x="284" y="955"/>
                  </a:lnTo>
                  <a:lnTo>
                    <a:pt x="248" y="939"/>
                  </a:lnTo>
                  <a:lnTo>
                    <a:pt x="216" y="920"/>
                  </a:lnTo>
                  <a:lnTo>
                    <a:pt x="187" y="897"/>
                  </a:lnTo>
                  <a:lnTo>
                    <a:pt x="161" y="872"/>
                  </a:lnTo>
                  <a:lnTo>
                    <a:pt x="138" y="843"/>
                  </a:lnTo>
                  <a:lnTo>
                    <a:pt x="118" y="814"/>
                  </a:lnTo>
                  <a:lnTo>
                    <a:pt x="102" y="783"/>
                  </a:lnTo>
                  <a:lnTo>
                    <a:pt x="89" y="753"/>
                  </a:lnTo>
                  <a:lnTo>
                    <a:pt x="79" y="722"/>
                  </a:lnTo>
                  <a:lnTo>
                    <a:pt x="73" y="692"/>
                  </a:lnTo>
                  <a:lnTo>
                    <a:pt x="66" y="690"/>
                  </a:lnTo>
                  <a:lnTo>
                    <a:pt x="57" y="685"/>
                  </a:lnTo>
                  <a:lnTo>
                    <a:pt x="49" y="676"/>
                  </a:lnTo>
                  <a:lnTo>
                    <a:pt x="40" y="662"/>
                  </a:lnTo>
                  <a:lnTo>
                    <a:pt x="32" y="642"/>
                  </a:lnTo>
                  <a:lnTo>
                    <a:pt x="22" y="618"/>
                  </a:lnTo>
                  <a:lnTo>
                    <a:pt x="13" y="587"/>
                  </a:lnTo>
                  <a:lnTo>
                    <a:pt x="6" y="559"/>
                  </a:lnTo>
                  <a:lnTo>
                    <a:pt x="2" y="534"/>
                  </a:lnTo>
                  <a:lnTo>
                    <a:pt x="0" y="515"/>
                  </a:lnTo>
                  <a:lnTo>
                    <a:pt x="1" y="499"/>
                  </a:lnTo>
                  <a:lnTo>
                    <a:pt x="3" y="487"/>
                  </a:lnTo>
                  <a:lnTo>
                    <a:pt x="8" y="477"/>
                  </a:lnTo>
                  <a:lnTo>
                    <a:pt x="13" y="470"/>
                  </a:lnTo>
                  <a:lnTo>
                    <a:pt x="20" y="465"/>
                  </a:lnTo>
                  <a:lnTo>
                    <a:pt x="27" y="463"/>
                  </a:lnTo>
                  <a:lnTo>
                    <a:pt x="35" y="462"/>
                  </a:lnTo>
                  <a:lnTo>
                    <a:pt x="43" y="462"/>
                  </a:lnTo>
                  <a:lnTo>
                    <a:pt x="35" y="438"/>
                  </a:lnTo>
                  <a:lnTo>
                    <a:pt x="30" y="416"/>
                  </a:lnTo>
                  <a:lnTo>
                    <a:pt x="24" y="378"/>
                  </a:lnTo>
                  <a:lnTo>
                    <a:pt x="22" y="340"/>
                  </a:lnTo>
                  <a:lnTo>
                    <a:pt x="23" y="305"/>
                  </a:lnTo>
                  <a:lnTo>
                    <a:pt x="30" y="270"/>
                  </a:lnTo>
                  <a:lnTo>
                    <a:pt x="41" y="234"/>
                  </a:lnTo>
                  <a:lnTo>
                    <a:pt x="55" y="201"/>
                  </a:lnTo>
                  <a:lnTo>
                    <a:pt x="74" y="172"/>
                  </a:lnTo>
                  <a:lnTo>
                    <a:pt x="94" y="144"/>
                  </a:lnTo>
                  <a:lnTo>
                    <a:pt x="116" y="120"/>
                  </a:lnTo>
                  <a:lnTo>
                    <a:pt x="140" y="96"/>
                  </a:lnTo>
                  <a:lnTo>
                    <a:pt x="166" y="74"/>
                  </a:lnTo>
                  <a:lnTo>
                    <a:pt x="194" y="55"/>
                  </a:lnTo>
                  <a:lnTo>
                    <a:pt x="217" y="39"/>
                  </a:lnTo>
                  <a:lnTo>
                    <a:pt x="243" y="26"/>
                  </a:lnTo>
                  <a:lnTo>
                    <a:pt x="270" y="15"/>
                  </a:lnTo>
                  <a:lnTo>
                    <a:pt x="304" y="6"/>
                  </a:lnTo>
                  <a:lnTo>
                    <a:pt x="340" y="2"/>
                  </a:lnTo>
                  <a:lnTo>
                    <a:pt x="3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7" name="Freeform 477"/>
            <p:cNvSpPr>
              <a:spLocks/>
            </p:cNvSpPr>
            <p:nvPr/>
          </p:nvSpPr>
          <p:spPr bwMode="auto">
            <a:xfrm>
              <a:off x="5654675" y="2117725"/>
              <a:ext cx="66675" cy="90488"/>
            </a:xfrm>
            <a:custGeom>
              <a:avLst/>
              <a:gdLst>
                <a:gd name="T0" fmla="*/ 410 w 724"/>
                <a:gd name="T1" fmla="*/ 3 h 968"/>
                <a:gd name="T2" fmla="*/ 469 w 724"/>
                <a:gd name="T3" fmla="*/ 16 h 968"/>
                <a:gd name="T4" fmla="*/ 515 w 724"/>
                <a:gd name="T5" fmla="*/ 38 h 968"/>
                <a:gd name="T6" fmla="*/ 555 w 724"/>
                <a:gd name="T7" fmla="*/ 66 h 968"/>
                <a:gd name="T8" fmla="*/ 581 w 724"/>
                <a:gd name="T9" fmla="*/ 91 h 968"/>
                <a:gd name="T10" fmla="*/ 596 w 724"/>
                <a:gd name="T11" fmla="*/ 110 h 968"/>
                <a:gd name="T12" fmla="*/ 600 w 724"/>
                <a:gd name="T13" fmla="*/ 118 h 968"/>
                <a:gd name="T14" fmla="*/ 605 w 724"/>
                <a:gd name="T15" fmla="*/ 118 h 968"/>
                <a:gd name="T16" fmla="*/ 616 w 724"/>
                <a:gd name="T17" fmla="*/ 122 h 968"/>
                <a:gd name="T18" fmla="*/ 632 w 724"/>
                <a:gd name="T19" fmla="*/ 129 h 968"/>
                <a:gd name="T20" fmla="*/ 650 w 724"/>
                <a:gd name="T21" fmla="*/ 143 h 968"/>
                <a:gd name="T22" fmla="*/ 669 w 724"/>
                <a:gd name="T23" fmla="*/ 166 h 968"/>
                <a:gd name="T24" fmla="*/ 686 w 724"/>
                <a:gd name="T25" fmla="*/ 198 h 968"/>
                <a:gd name="T26" fmla="*/ 698 w 724"/>
                <a:gd name="T27" fmla="*/ 241 h 968"/>
                <a:gd name="T28" fmla="*/ 704 w 724"/>
                <a:gd name="T29" fmla="*/ 299 h 968"/>
                <a:gd name="T30" fmla="*/ 700 w 724"/>
                <a:gd name="T31" fmla="*/ 373 h 968"/>
                <a:gd name="T32" fmla="*/ 689 w 724"/>
                <a:gd name="T33" fmla="*/ 438 h 968"/>
                <a:gd name="T34" fmla="*/ 690 w 724"/>
                <a:gd name="T35" fmla="*/ 462 h 968"/>
                <a:gd name="T36" fmla="*/ 704 w 724"/>
                <a:gd name="T37" fmla="*/ 465 h 968"/>
                <a:gd name="T38" fmla="*/ 717 w 724"/>
                <a:gd name="T39" fmla="*/ 477 h 968"/>
                <a:gd name="T40" fmla="*/ 723 w 724"/>
                <a:gd name="T41" fmla="*/ 499 h 968"/>
                <a:gd name="T42" fmla="*/ 723 w 724"/>
                <a:gd name="T43" fmla="*/ 534 h 968"/>
                <a:gd name="T44" fmla="*/ 712 w 724"/>
                <a:gd name="T45" fmla="*/ 587 h 968"/>
                <a:gd name="T46" fmla="*/ 693 w 724"/>
                <a:gd name="T47" fmla="*/ 643 h 968"/>
                <a:gd name="T48" fmla="*/ 674 w 724"/>
                <a:gd name="T49" fmla="*/ 676 h 968"/>
                <a:gd name="T50" fmla="*/ 658 w 724"/>
                <a:gd name="T51" fmla="*/ 690 h 968"/>
                <a:gd name="T52" fmla="*/ 644 w 724"/>
                <a:gd name="T53" fmla="*/ 722 h 968"/>
                <a:gd name="T54" fmla="*/ 621 w 724"/>
                <a:gd name="T55" fmla="*/ 783 h 968"/>
                <a:gd name="T56" fmla="*/ 585 w 724"/>
                <a:gd name="T57" fmla="*/ 843 h 968"/>
                <a:gd name="T58" fmla="*/ 535 w 724"/>
                <a:gd name="T59" fmla="*/ 897 h 968"/>
                <a:gd name="T60" fmla="*/ 474 w 724"/>
                <a:gd name="T61" fmla="*/ 939 h 968"/>
                <a:gd name="T62" fmla="*/ 409 w 724"/>
                <a:gd name="T63" fmla="*/ 964 h 968"/>
                <a:gd name="T64" fmla="*/ 346 w 724"/>
                <a:gd name="T65" fmla="*/ 968 h 968"/>
                <a:gd name="T66" fmla="*/ 285 w 724"/>
                <a:gd name="T67" fmla="*/ 955 h 968"/>
                <a:gd name="T68" fmla="*/ 216 w 724"/>
                <a:gd name="T69" fmla="*/ 920 h 968"/>
                <a:gd name="T70" fmla="*/ 161 w 724"/>
                <a:gd name="T71" fmla="*/ 872 h 968"/>
                <a:gd name="T72" fmla="*/ 119 w 724"/>
                <a:gd name="T73" fmla="*/ 814 h 968"/>
                <a:gd name="T74" fmla="*/ 89 w 724"/>
                <a:gd name="T75" fmla="*/ 753 h 968"/>
                <a:gd name="T76" fmla="*/ 74 w 724"/>
                <a:gd name="T77" fmla="*/ 692 h 968"/>
                <a:gd name="T78" fmla="*/ 59 w 724"/>
                <a:gd name="T79" fmla="*/ 685 h 968"/>
                <a:gd name="T80" fmla="*/ 42 w 724"/>
                <a:gd name="T81" fmla="*/ 662 h 968"/>
                <a:gd name="T82" fmla="*/ 24 w 724"/>
                <a:gd name="T83" fmla="*/ 618 h 968"/>
                <a:gd name="T84" fmla="*/ 6 w 724"/>
                <a:gd name="T85" fmla="*/ 559 h 968"/>
                <a:gd name="T86" fmla="*/ 0 w 724"/>
                <a:gd name="T87" fmla="*/ 515 h 968"/>
                <a:gd name="T88" fmla="*/ 4 w 724"/>
                <a:gd name="T89" fmla="*/ 487 h 968"/>
                <a:gd name="T90" fmla="*/ 14 w 724"/>
                <a:gd name="T91" fmla="*/ 470 h 968"/>
                <a:gd name="T92" fmla="*/ 29 w 724"/>
                <a:gd name="T93" fmla="*/ 463 h 968"/>
                <a:gd name="T94" fmla="*/ 44 w 724"/>
                <a:gd name="T95" fmla="*/ 462 h 968"/>
                <a:gd name="T96" fmla="*/ 32 w 724"/>
                <a:gd name="T97" fmla="*/ 416 h 968"/>
                <a:gd name="T98" fmla="*/ 23 w 724"/>
                <a:gd name="T99" fmla="*/ 340 h 968"/>
                <a:gd name="T100" fmla="*/ 31 w 724"/>
                <a:gd name="T101" fmla="*/ 270 h 968"/>
                <a:gd name="T102" fmla="*/ 57 w 724"/>
                <a:gd name="T103" fmla="*/ 201 h 968"/>
                <a:gd name="T104" fmla="*/ 94 w 724"/>
                <a:gd name="T105" fmla="*/ 144 h 968"/>
                <a:gd name="T106" fmla="*/ 140 w 724"/>
                <a:gd name="T107" fmla="*/ 96 h 968"/>
                <a:gd name="T108" fmla="*/ 194 w 724"/>
                <a:gd name="T109" fmla="*/ 55 h 968"/>
                <a:gd name="T110" fmla="*/ 244 w 724"/>
                <a:gd name="T111" fmla="*/ 26 h 968"/>
                <a:gd name="T112" fmla="*/ 305 w 724"/>
                <a:gd name="T113" fmla="*/ 6 h 968"/>
                <a:gd name="T114" fmla="*/ 377 w 724"/>
                <a:gd name="T115" fmla="*/ 0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24" h="968">
                  <a:moveTo>
                    <a:pt x="377" y="0"/>
                  </a:moveTo>
                  <a:lnTo>
                    <a:pt x="410" y="3"/>
                  </a:lnTo>
                  <a:lnTo>
                    <a:pt x="440" y="8"/>
                  </a:lnTo>
                  <a:lnTo>
                    <a:pt x="469" y="16"/>
                  </a:lnTo>
                  <a:lnTo>
                    <a:pt x="494" y="26"/>
                  </a:lnTo>
                  <a:lnTo>
                    <a:pt x="515" y="38"/>
                  </a:lnTo>
                  <a:lnTo>
                    <a:pt x="537" y="52"/>
                  </a:lnTo>
                  <a:lnTo>
                    <a:pt x="555" y="66"/>
                  </a:lnTo>
                  <a:lnTo>
                    <a:pt x="569" y="79"/>
                  </a:lnTo>
                  <a:lnTo>
                    <a:pt x="581" y="91"/>
                  </a:lnTo>
                  <a:lnTo>
                    <a:pt x="590" y="102"/>
                  </a:lnTo>
                  <a:lnTo>
                    <a:pt x="596" y="110"/>
                  </a:lnTo>
                  <a:lnTo>
                    <a:pt x="599" y="116"/>
                  </a:lnTo>
                  <a:lnTo>
                    <a:pt x="600" y="118"/>
                  </a:lnTo>
                  <a:lnTo>
                    <a:pt x="601" y="118"/>
                  </a:lnTo>
                  <a:lnTo>
                    <a:pt x="605" y="118"/>
                  </a:lnTo>
                  <a:lnTo>
                    <a:pt x="609" y="120"/>
                  </a:lnTo>
                  <a:lnTo>
                    <a:pt x="616" y="122"/>
                  </a:lnTo>
                  <a:lnTo>
                    <a:pt x="623" y="125"/>
                  </a:lnTo>
                  <a:lnTo>
                    <a:pt x="632" y="129"/>
                  </a:lnTo>
                  <a:lnTo>
                    <a:pt x="641" y="135"/>
                  </a:lnTo>
                  <a:lnTo>
                    <a:pt x="650" y="143"/>
                  </a:lnTo>
                  <a:lnTo>
                    <a:pt x="660" y="154"/>
                  </a:lnTo>
                  <a:lnTo>
                    <a:pt x="669" y="166"/>
                  </a:lnTo>
                  <a:lnTo>
                    <a:pt x="679" y="180"/>
                  </a:lnTo>
                  <a:lnTo>
                    <a:pt x="686" y="198"/>
                  </a:lnTo>
                  <a:lnTo>
                    <a:pt x="693" y="218"/>
                  </a:lnTo>
                  <a:lnTo>
                    <a:pt x="698" y="241"/>
                  </a:lnTo>
                  <a:lnTo>
                    <a:pt x="702" y="269"/>
                  </a:lnTo>
                  <a:lnTo>
                    <a:pt x="704" y="299"/>
                  </a:lnTo>
                  <a:lnTo>
                    <a:pt x="703" y="334"/>
                  </a:lnTo>
                  <a:lnTo>
                    <a:pt x="700" y="373"/>
                  </a:lnTo>
                  <a:lnTo>
                    <a:pt x="694" y="416"/>
                  </a:lnTo>
                  <a:lnTo>
                    <a:pt x="689" y="438"/>
                  </a:lnTo>
                  <a:lnTo>
                    <a:pt x="682" y="462"/>
                  </a:lnTo>
                  <a:lnTo>
                    <a:pt x="690" y="462"/>
                  </a:lnTo>
                  <a:lnTo>
                    <a:pt x="697" y="463"/>
                  </a:lnTo>
                  <a:lnTo>
                    <a:pt x="704" y="465"/>
                  </a:lnTo>
                  <a:lnTo>
                    <a:pt x="711" y="470"/>
                  </a:lnTo>
                  <a:lnTo>
                    <a:pt x="717" y="477"/>
                  </a:lnTo>
                  <a:lnTo>
                    <a:pt x="721" y="487"/>
                  </a:lnTo>
                  <a:lnTo>
                    <a:pt x="723" y="499"/>
                  </a:lnTo>
                  <a:lnTo>
                    <a:pt x="724" y="515"/>
                  </a:lnTo>
                  <a:lnTo>
                    <a:pt x="723" y="534"/>
                  </a:lnTo>
                  <a:lnTo>
                    <a:pt x="719" y="559"/>
                  </a:lnTo>
                  <a:lnTo>
                    <a:pt x="712" y="587"/>
                  </a:lnTo>
                  <a:lnTo>
                    <a:pt x="702" y="618"/>
                  </a:lnTo>
                  <a:lnTo>
                    <a:pt x="693" y="643"/>
                  </a:lnTo>
                  <a:lnTo>
                    <a:pt x="684" y="662"/>
                  </a:lnTo>
                  <a:lnTo>
                    <a:pt x="674" y="676"/>
                  </a:lnTo>
                  <a:lnTo>
                    <a:pt x="666" y="685"/>
                  </a:lnTo>
                  <a:lnTo>
                    <a:pt x="658" y="690"/>
                  </a:lnTo>
                  <a:lnTo>
                    <a:pt x="651" y="692"/>
                  </a:lnTo>
                  <a:lnTo>
                    <a:pt x="644" y="722"/>
                  </a:lnTo>
                  <a:lnTo>
                    <a:pt x="635" y="753"/>
                  </a:lnTo>
                  <a:lnTo>
                    <a:pt x="621" y="783"/>
                  </a:lnTo>
                  <a:lnTo>
                    <a:pt x="604" y="814"/>
                  </a:lnTo>
                  <a:lnTo>
                    <a:pt x="585" y="843"/>
                  </a:lnTo>
                  <a:lnTo>
                    <a:pt x="561" y="872"/>
                  </a:lnTo>
                  <a:lnTo>
                    <a:pt x="535" y="897"/>
                  </a:lnTo>
                  <a:lnTo>
                    <a:pt x="506" y="920"/>
                  </a:lnTo>
                  <a:lnTo>
                    <a:pt x="474" y="939"/>
                  </a:lnTo>
                  <a:lnTo>
                    <a:pt x="439" y="955"/>
                  </a:lnTo>
                  <a:lnTo>
                    <a:pt x="409" y="964"/>
                  </a:lnTo>
                  <a:lnTo>
                    <a:pt x="378" y="968"/>
                  </a:lnTo>
                  <a:lnTo>
                    <a:pt x="346" y="968"/>
                  </a:lnTo>
                  <a:lnTo>
                    <a:pt x="315" y="964"/>
                  </a:lnTo>
                  <a:lnTo>
                    <a:pt x="285" y="955"/>
                  </a:lnTo>
                  <a:lnTo>
                    <a:pt x="250" y="939"/>
                  </a:lnTo>
                  <a:lnTo>
                    <a:pt x="216" y="920"/>
                  </a:lnTo>
                  <a:lnTo>
                    <a:pt x="187" y="897"/>
                  </a:lnTo>
                  <a:lnTo>
                    <a:pt x="161" y="872"/>
                  </a:lnTo>
                  <a:lnTo>
                    <a:pt x="139" y="843"/>
                  </a:lnTo>
                  <a:lnTo>
                    <a:pt x="119" y="814"/>
                  </a:lnTo>
                  <a:lnTo>
                    <a:pt x="102" y="783"/>
                  </a:lnTo>
                  <a:lnTo>
                    <a:pt x="89" y="753"/>
                  </a:lnTo>
                  <a:lnTo>
                    <a:pt x="80" y="722"/>
                  </a:lnTo>
                  <a:lnTo>
                    <a:pt x="74" y="692"/>
                  </a:lnTo>
                  <a:lnTo>
                    <a:pt x="67" y="690"/>
                  </a:lnTo>
                  <a:lnTo>
                    <a:pt x="59" y="685"/>
                  </a:lnTo>
                  <a:lnTo>
                    <a:pt x="51" y="676"/>
                  </a:lnTo>
                  <a:lnTo>
                    <a:pt x="42" y="662"/>
                  </a:lnTo>
                  <a:lnTo>
                    <a:pt x="33" y="642"/>
                  </a:lnTo>
                  <a:lnTo>
                    <a:pt x="24" y="618"/>
                  </a:lnTo>
                  <a:lnTo>
                    <a:pt x="13" y="587"/>
                  </a:lnTo>
                  <a:lnTo>
                    <a:pt x="6" y="559"/>
                  </a:lnTo>
                  <a:lnTo>
                    <a:pt x="2" y="534"/>
                  </a:lnTo>
                  <a:lnTo>
                    <a:pt x="0" y="515"/>
                  </a:lnTo>
                  <a:lnTo>
                    <a:pt x="1" y="499"/>
                  </a:lnTo>
                  <a:lnTo>
                    <a:pt x="4" y="487"/>
                  </a:lnTo>
                  <a:lnTo>
                    <a:pt x="8" y="477"/>
                  </a:lnTo>
                  <a:lnTo>
                    <a:pt x="14" y="470"/>
                  </a:lnTo>
                  <a:lnTo>
                    <a:pt x="21" y="465"/>
                  </a:lnTo>
                  <a:lnTo>
                    <a:pt x="29" y="463"/>
                  </a:lnTo>
                  <a:lnTo>
                    <a:pt x="36" y="462"/>
                  </a:lnTo>
                  <a:lnTo>
                    <a:pt x="44" y="462"/>
                  </a:lnTo>
                  <a:lnTo>
                    <a:pt x="37" y="438"/>
                  </a:lnTo>
                  <a:lnTo>
                    <a:pt x="32" y="416"/>
                  </a:lnTo>
                  <a:lnTo>
                    <a:pt x="26" y="378"/>
                  </a:lnTo>
                  <a:lnTo>
                    <a:pt x="23" y="340"/>
                  </a:lnTo>
                  <a:lnTo>
                    <a:pt x="25" y="305"/>
                  </a:lnTo>
                  <a:lnTo>
                    <a:pt x="31" y="270"/>
                  </a:lnTo>
                  <a:lnTo>
                    <a:pt x="42" y="234"/>
                  </a:lnTo>
                  <a:lnTo>
                    <a:pt x="57" y="201"/>
                  </a:lnTo>
                  <a:lnTo>
                    <a:pt x="74" y="172"/>
                  </a:lnTo>
                  <a:lnTo>
                    <a:pt x="94" y="144"/>
                  </a:lnTo>
                  <a:lnTo>
                    <a:pt x="116" y="120"/>
                  </a:lnTo>
                  <a:lnTo>
                    <a:pt x="140" y="96"/>
                  </a:lnTo>
                  <a:lnTo>
                    <a:pt x="167" y="74"/>
                  </a:lnTo>
                  <a:lnTo>
                    <a:pt x="194" y="55"/>
                  </a:lnTo>
                  <a:lnTo>
                    <a:pt x="218" y="39"/>
                  </a:lnTo>
                  <a:lnTo>
                    <a:pt x="244" y="26"/>
                  </a:lnTo>
                  <a:lnTo>
                    <a:pt x="271" y="15"/>
                  </a:lnTo>
                  <a:lnTo>
                    <a:pt x="305" y="6"/>
                  </a:lnTo>
                  <a:lnTo>
                    <a:pt x="341" y="2"/>
                  </a:lnTo>
                  <a:lnTo>
                    <a:pt x="3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8" name="Freeform 478"/>
            <p:cNvSpPr>
              <a:spLocks/>
            </p:cNvSpPr>
            <p:nvPr/>
          </p:nvSpPr>
          <p:spPr bwMode="auto">
            <a:xfrm>
              <a:off x="5741988" y="2132013"/>
              <a:ext cx="74612" cy="98425"/>
            </a:xfrm>
            <a:custGeom>
              <a:avLst/>
              <a:gdLst>
                <a:gd name="T0" fmla="*/ 450 w 793"/>
                <a:gd name="T1" fmla="*/ 3 h 1063"/>
                <a:gd name="T2" fmla="*/ 513 w 793"/>
                <a:gd name="T3" fmla="*/ 19 h 1063"/>
                <a:gd name="T4" fmla="*/ 564 w 793"/>
                <a:gd name="T5" fmla="*/ 43 h 1063"/>
                <a:gd name="T6" fmla="*/ 607 w 793"/>
                <a:gd name="T7" fmla="*/ 72 h 1063"/>
                <a:gd name="T8" fmla="*/ 637 w 793"/>
                <a:gd name="T9" fmla="*/ 100 h 1063"/>
                <a:gd name="T10" fmla="*/ 653 w 793"/>
                <a:gd name="T11" fmla="*/ 122 h 1063"/>
                <a:gd name="T12" fmla="*/ 658 w 793"/>
                <a:gd name="T13" fmla="*/ 130 h 1063"/>
                <a:gd name="T14" fmla="*/ 662 w 793"/>
                <a:gd name="T15" fmla="*/ 131 h 1063"/>
                <a:gd name="T16" fmla="*/ 674 w 793"/>
                <a:gd name="T17" fmla="*/ 134 h 1063"/>
                <a:gd name="T18" fmla="*/ 690 w 793"/>
                <a:gd name="T19" fmla="*/ 141 h 1063"/>
                <a:gd name="T20" fmla="*/ 709 w 793"/>
                <a:gd name="T21" fmla="*/ 154 h 1063"/>
                <a:gd name="T22" fmla="*/ 728 w 793"/>
                <a:gd name="T23" fmla="*/ 175 h 1063"/>
                <a:gd name="T24" fmla="*/ 746 w 793"/>
                <a:gd name="T25" fmla="*/ 205 h 1063"/>
                <a:gd name="T26" fmla="*/ 761 w 793"/>
                <a:gd name="T27" fmla="*/ 247 h 1063"/>
                <a:gd name="T28" fmla="*/ 769 w 793"/>
                <a:gd name="T29" fmla="*/ 301 h 1063"/>
                <a:gd name="T30" fmla="*/ 769 w 793"/>
                <a:gd name="T31" fmla="*/ 371 h 1063"/>
                <a:gd name="T32" fmla="*/ 760 w 793"/>
                <a:gd name="T33" fmla="*/ 457 h 1063"/>
                <a:gd name="T34" fmla="*/ 746 w 793"/>
                <a:gd name="T35" fmla="*/ 507 h 1063"/>
                <a:gd name="T36" fmla="*/ 762 w 793"/>
                <a:gd name="T37" fmla="*/ 508 h 1063"/>
                <a:gd name="T38" fmla="*/ 776 w 793"/>
                <a:gd name="T39" fmla="*/ 515 h 1063"/>
                <a:gd name="T40" fmla="*/ 787 w 793"/>
                <a:gd name="T41" fmla="*/ 530 h 1063"/>
                <a:gd name="T42" fmla="*/ 793 w 793"/>
                <a:gd name="T43" fmla="*/ 554 h 1063"/>
                <a:gd name="T44" fmla="*/ 791 w 793"/>
                <a:gd name="T45" fmla="*/ 592 h 1063"/>
                <a:gd name="T46" fmla="*/ 779 w 793"/>
                <a:gd name="T47" fmla="*/ 645 h 1063"/>
                <a:gd name="T48" fmla="*/ 758 w 793"/>
                <a:gd name="T49" fmla="*/ 706 h 1063"/>
                <a:gd name="T50" fmla="*/ 739 w 793"/>
                <a:gd name="T51" fmla="*/ 742 h 1063"/>
                <a:gd name="T52" fmla="*/ 721 w 793"/>
                <a:gd name="T53" fmla="*/ 758 h 1063"/>
                <a:gd name="T54" fmla="*/ 707 w 793"/>
                <a:gd name="T55" fmla="*/ 789 h 1063"/>
                <a:gd name="T56" fmla="*/ 685 w 793"/>
                <a:gd name="T57" fmla="*/ 851 h 1063"/>
                <a:gd name="T58" fmla="*/ 651 w 793"/>
                <a:gd name="T59" fmla="*/ 911 h 1063"/>
                <a:gd name="T60" fmla="*/ 605 w 793"/>
                <a:gd name="T61" fmla="*/ 967 h 1063"/>
                <a:gd name="T62" fmla="*/ 548 w 793"/>
                <a:gd name="T63" fmla="*/ 1015 h 1063"/>
                <a:gd name="T64" fmla="*/ 481 w 793"/>
                <a:gd name="T65" fmla="*/ 1048 h 1063"/>
                <a:gd name="T66" fmla="*/ 414 w 793"/>
                <a:gd name="T67" fmla="*/ 1063 h 1063"/>
                <a:gd name="T68" fmla="*/ 344 w 793"/>
                <a:gd name="T69" fmla="*/ 1058 h 1063"/>
                <a:gd name="T70" fmla="*/ 276 w 793"/>
                <a:gd name="T71" fmla="*/ 1034 h 1063"/>
                <a:gd name="T72" fmla="*/ 214 w 793"/>
                <a:gd name="T73" fmla="*/ 992 h 1063"/>
                <a:gd name="T74" fmla="*/ 162 w 793"/>
                <a:gd name="T75" fmla="*/ 941 h 1063"/>
                <a:gd name="T76" fmla="*/ 123 w 793"/>
                <a:gd name="T77" fmla="*/ 882 h 1063"/>
                <a:gd name="T78" fmla="*/ 95 w 793"/>
                <a:gd name="T79" fmla="*/ 821 h 1063"/>
                <a:gd name="T80" fmla="*/ 80 w 793"/>
                <a:gd name="T81" fmla="*/ 760 h 1063"/>
                <a:gd name="T82" fmla="*/ 66 w 793"/>
                <a:gd name="T83" fmla="*/ 754 h 1063"/>
                <a:gd name="T84" fmla="*/ 50 w 793"/>
                <a:gd name="T85" fmla="*/ 736 h 1063"/>
                <a:gd name="T86" fmla="*/ 32 w 793"/>
                <a:gd name="T87" fmla="*/ 699 h 1063"/>
                <a:gd name="T88" fmla="*/ 14 w 793"/>
                <a:gd name="T89" fmla="*/ 644 h 1063"/>
                <a:gd name="T90" fmla="*/ 2 w 793"/>
                <a:gd name="T91" fmla="*/ 591 h 1063"/>
                <a:gd name="T92" fmla="*/ 0 w 793"/>
                <a:gd name="T93" fmla="*/ 553 h 1063"/>
                <a:gd name="T94" fmla="*/ 6 w 793"/>
                <a:gd name="T95" fmla="*/ 529 h 1063"/>
                <a:gd name="T96" fmla="*/ 17 w 793"/>
                <a:gd name="T97" fmla="*/ 514 h 1063"/>
                <a:gd name="T98" fmla="*/ 31 w 793"/>
                <a:gd name="T99" fmla="*/ 507 h 1063"/>
                <a:gd name="T100" fmla="*/ 47 w 793"/>
                <a:gd name="T101" fmla="*/ 506 h 1063"/>
                <a:gd name="T102" fmla="*/ 33 w 793"/>
                <a:gd name="T103" fmla="*/ 456 h 1063"/>
                <a:gd name="T104" fmla="*/ 24 w 793"/>
                <a:gd name="T105" fmla="*/ 373 h 1063"/>
                <a:gd name="T106" fmla="*/ 33 w 793"/>
                <a:gd name="T107" fmla="*/ 295 h 1063"/>
                <a:gd name="T108" fmla="*/ 55 w 793"/>
                <a:gd name="T109" fmla="*/ 232 h 1063"/>
                <a:gd name="T110" fmla="*/ 87 w 793"/>
                <a:gd name="T111" fmla="*/ 177 h 1063"/>
                <a:gd name="T112" fmla="*/ 126 w 793"/>
                <a:gd name="T113" fmla="*/ 131 h 1063"/>
                <a:gd name="T114" fmla="*/ 183 w 793"/>
                <a:gd name="T115" fmla="*/ 81 h 1063"/>
                <a:gd name="T116" fmla="*/ 239 w 793"/>
                <a:gd name="T117" fmla="*/ 43 h 1063"/>
                <a:gd name="T118" fmla="*/ 296 w 793"/>
                <a:gd name="T119" fmla="*/ 17 h 1063"/>
                <a:gd name="T120" fmla="*/ 346 w 793"/>
                <a:gd name="T121" fmla="*/ 4 h 1063"/>
                <a:gd name="T122" fmla="*/ 413 w 793"/>
                <a:gd name="T123" fmla="*/ 0 h 1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3" h="1063">
                  <a:moveTo>
                    <a:pt x="413" y="0"/>
                  </a:moveTo>
                  <a:lnTo>
                    <a:pt x="450" y="3"/>
                  </a:lnTo>
                  <a:lnTo>
                    <a:pt x="483" y="10"/>
                  </a:lnTo>
                  <a:lnTo>
                    <a:pt x="513" y="19"/>
                  </a:lnTo>
                  <a:lnTo>
                    <a:pt x="540" y="30"/>
                  </a:lnTo>
                  <a:lnTo>
                    <a:pt x="564" y="43"/>
                  </a:lnTo>
                  <a:lnTo>
                    <a:pt x="587" y="57"/>
                  </a:lnTo>
                  <a:lnTo>
                    <a:pt x="607" y="72"/>
                  </a:lnTo>
                  <a:lnTo>
                    <a:pt x="624" y="86"/>
                  </a:lnTo>
                  <a:lnTo>
                    <a:pt x="637" y="100"/>
                  </a:lnTo>
                  <a:lnTo>
                    <a:pt x="646" y="112"/>
                  </a:lnTo>
                  <a:lnTo>
                    <a:pt x="653" y="122"/>
                  </a:lnTo>
                  <a:lnTo>
                    <a:pt x="657" y="128"/>
                  </a:lnTo>
                  <a:lnTo>
                    <a:pt x="658" y="130"/>
                  </a:lnTo>
                  <a:lnTo>
                    <a:pt x="659" y="130"/>
                  </a:lnTo>
                  <a:lnTo>
                    <a:pt x="662" y="131"/>
                  </a:lnTo>
                  <a:lnTo>
                    <a:pt x="667" y="132"/>
                  </a:lnTo>
                  <a:lnTo>
                    <a:pt x="674" y="134"/>
                  </a:lnTo>
                  <a:lnTo>
                    <a:pt x="681" y="137"/>
                  </a:lnTo>
                  <a:lnTo>
                    <a:pt x="690" y="141"/>
                  </a:lnTo>
                  <a:lnTo>
                    <a:pt x="699" y="147"/>
                  </a:lnTo>
                  <a:lnTo>
                    <a:pt x="709" y="154"/>
                  </a:lnTo>
                  <a:lnTo>
                    <a:pt x="719" y="163"/>
                  </a:lnTo>
                  <a:lnTo>
                    <a:pt x="728" y="175"/>
                  </a:lnTo>
                  <a:lnTo>
                    <a:pt x="738" y="189"/>
                  </a:lnTo>
                  <a:lnTo>
                    <a:pt x="746" y="205"/>
                  </a:lnTo>
                  <a:lnTo>
                    <a:pt x="754" y="225"/>
                  </a:lnTo>
                  <a:lnTo>
                    <a:pt x="761" y="247"/>
                  </a:lnTo>
                  <a:lnTo>
                    <a:pt x="766" y="272"/>
                  </a:lnTo>
                  <a:lnTo>
                    <a:pt x="769" y="301"/>
                  </a:lnTo>
                  <a:lnTo>
                    <a:pt x="770" y="335"/>
                  </a:lnTo>
                  <a:lnTo>
                    <a:pt x="769" y="371"/>
                  </a:lnTo>
                  <a:lnTo>
                    <a:pt x="766" y="412"/>
                  </a:lnTo>
                  <a:lnTo>
                    <a:pt x="760" y="457"/>
                  </a:lnTo>
                  <a:lnTo>
                    <a:pt x="754" y="482"/>
                  </a:lnTo>
                  <a:lnTo>
                    <a:pt x="746" y="507"/>
                  </a:lnTo>
                  <a:lnTo>
                    <a:pt x="754" y="507"/>
                  </a:lnTo>
                  <a:lnTo>
                    <a:pt x="762" y="508"/>
                  </a:lnTo>
                  <a:lnTo>
                    <a:pt x="769" y="511"/>
                  </a:lnTo>
                  <a:lnTo>
                    <a:pt x="776" y="515"/>
                  </a:lnTo>
                  <a:lnTo>
                    <a:pt x="782" y="521"/>
                  </a:lnTo>
                  <a:lnTo>
                    <a:pt x="787" y="530"/>
                  </a:lnTo>
                  <a:lnTo>
                    <a:pt x="791" y="541"/>
                  </a:lnTo>
                  <a:lnTo>
                    <a:pt x="793" y="554"/>
                  </a:lnTo>
                  <a:lnTo>
                    <a:pt x="793" y="571"/>
                  </a:lnTo>
                  <a:lnTo>
                    <a:pt x="791" y="592"/>
                  </a:lnTo>
                  <a:lnTo>
                    <a:pt x="786" y="617"/>
                  </a:lnTo>
                  <a:lnTo>
                    <a:pt x="779" y="645"/>
                  </a:lnTo>
                  <a:lnTo>
                    <a:pt x="769" y="679"/>
                  </a:lnTo>
                  <a:lnTo>
                    <a:pt x="758" y="706"/>
                  </a:lnTo>
                  <a:lnTo>
                    <a:pt x="748" y="727"/>
                  </a:lnTo>
                  <a:lnTo>
                    <a:pt x="739" y="742"/>
                  </a:lnTo>
                  <a:lnTo>
                    <a:pt x="730" y="752"/>
                  </a:lnTo>
                  <a:lnTo>
                    <a:pt x="721" y="758"/>
                  </a:lnTo>
                  <a:lnTo>
                    <a:pt x="713" y="760"/>
                  </a:lnTo>
                  <a:lnTo>
                    <a:pt x="707" y="789"/>
                  </a:lnTo>
                  <a:lnTo>
                    <a:pt x="698" y="820"/>
                  </a:lnTo>
                  <a:lnTo>
                    <a:pt x="685" y="851"/>
                  </a:lnTo>
                  <a:lnTo>
                    <a:pt x="670" y="881"/>
                  </a:lnTo>
                  <a:lnTo>
                    <a:pt x="651" y="911"/>
                  </a:lnTo>
                  <a:lnTo>
                    <a:pt x="630" y="940"/>
                  </a:lnTo>
                  <a:lnTo>
                    <a:pt x="605" y="967"/>
                  </a:lnTo>
                  <a:lnTo>
                    <a:pt x="578" y="992"/>
                  </a:lnTo>
                  <a:lnTo>
                    <a:pt x="548" y="1015"/>
                  </a:lnTo>
                  <a:lnTo>
                    <a:pt x="516" y="1033"/>
                  </a:lnTo>
                  <a:lnTo>
                    <a:pt x="481" y="1048"/>
                  </a:lnTo>
                  <a:lnTo>
                    <a:pt x="448" y="1058"/>
                  </a:lnTo>
                  <a:lnTo>
                    <a:pt x="414" y="1063"/>
                  </a:lnTo>
                  <a:lnTo>
                    <a:pt x="379" y="1063"/>
                  </a:lnTo>
                  <a:lnTo>
                    <a:pt x="344" y="1058"/>
                  </a:lnTo>
                  <a:lnTo>
                    <a:pt x="311" y="1049"/>
                  </a:lnTo>
                  <a:lnTo>
                    <a:pt x="276" y="1034"/>
                  </a:lnTo>
                  <a:lnTo>
                    <a:pt x="244" y="1015"/>
                  </a:lnTo>
                  <a:lnTo>
                    <a:pt x="214" y="992"/>
                  </a:lnTo>
                  <a:lnTo>
                    <a:pt x="187" y="968"/>
                  </a:lnTo>
                  <a:lnTo>
                    <a:pt x="162" y="941"/>
                  </a:lnTo>
                  <a:lnTo>
                    <a:pt x="141" y="911"/>
                  </a:lnTo>
                  <a:lnTo>
                    <a:pt x="123" y="882"/>
                  </a:lnTo>
                  <a:lnTo>
                    <a:pt x="107" y="851"/>
                  </a:lnTo>
                  <a:lnTo>
                    <a:pt x="95" y="821"/>
                  </a:lnTo>
                  <a:lnTo>
                    <a:pt x="86" y="790"/>
                  </a:lnTo>
                  <a:lnTo>
                    <a:pt x="80" y="760"/>
                  </a:lnTo>
                  <a:lnTo>
                    <a:pt x="73" y="759"/>
                  </a:lnTo>
                  <a:lnTo>
                    <a:pt x="66" y="754"/>
                  </a:lnTo>
                  <a:lnTo>
                    <a:pt x="58" y="747"/>
                  </a:lnTo>
                  <a:lnTo>
                    <a:pt x="50" y="736"/>
                  </a:lnTo>
                  <a:lnTo>
                    <a:pt x="41" y="720"/>
                  </a:lnTo>
                  <a:lnTo>
                    <a:pt x="32" y="699"/>
                  </a:lnTo>
                  <a:lnTo>
                    <a:pt x="23" y="675"/>
                  </a:lnTo>
                  <a:lnTo>
                    <a:pt x="14" y="644"/>
                  </a:lnTo>
                  <a:lnTo>
                    <a:pt x="7" y="616"/>
                  </a:lnTo>
                  <a:lnTo>
                    <a:pt x="2" y="591"/>
                  </a:lnTo>
                  <a:lnTo>
                    <a:pt x="0" y="570"/>
                  </a:lnTo>
                  <a:lnTo>
                    <a:pt x="0" y="553"/>
                  </a:lnTo>
                  <a:lnTo>
                    <a:pt x="2" y="540"/>
                  </a:lnTo>
                  <a:lnTo>
                    <a:pt x="6" y="529"/>
                  </a:lnTo>
                  <a:lnTo>
                    <a:pt x="11" y="520"/>
                  </a:lnTo>
                  <a:lnTo>
                    <a:pt x="17" y="514"/>
                  </a:lnTo>
                  <a:lnTo>
                    <a:pt x="24" y="509"/>
                  </a:lnTo>
                  <a:lnTo>
                    <a:pt x="31" y="507"/>
                  </a:lnTo>
                  <a:lnTo>
                    <a:pt x="39" y="506"/>
                  </a:lnTo>
                  <a:lnTo>
                    <a:pt x="47" y="506"/>
                  </a:lnTo>
                  <a:lnTo>
                    <a:pt x="39" y="481"/>
                  </a:lnTo>
                  <a:lnTo>
                    <a:pt x="33" y="456"/>
                  </a:lnTo>
                  <a:lnTo>
                    <a:pt x="27" y="415"/>
                  </a:lnTo>
                  <a:lnTo>
                    <a:pt x="24" y="373"/>
                  </a:lnTo>
                  <a:lnTo>
                    <a:pt x="26" y="334"/>
                  </a:lnTo>
                  <a:lnTo>
                    <a:pt x="33" y="295"/>
                  </a:lnTo>
                  <a:lnTo>
                    <a:pt x="42" y="263"/>
                  </a:lnTo>
                  <a:lnTo>
                    <a:pt x="55" y="232"/>
                  </a:lnTo>
                  <a:lnTo>
                    <a:pt x="70" y="203"/>
                  </a:lnTo>
                  <a:lnTo>
                    <a:pt x="87" y="177"/>
                  </a:lnTo>
                  <a:lnTo>
                    <a:pt x="106" y="153"/>
                  </a:lnTo>
                  <a:lnTo>
                    <a:pt x="126" y="131"/>
                  </a:lnTo>
                  <a:lnTo>
                    <a:pt x="153" y="104"/>
                  </a:lnTo>
                  <a:lnTo>
                    <a:pt x="183" y="81"/>
                  </a:lnTo>
                  <a:lnTo>
                    <a:pt x="213" y="60"/>
                  </a:lnTo>
                  <a:lnTo>
                    <a:pt x="239" y="43"/>
                  </a:lnTo>
                  <a:lnTo>
                    <a:pt x="267" y="28"/>
                  </a:lnTo>
                  <a:lnTo>
                    <a:pt x="296" y="17"/>
                  </a:lnTo>
                  <a:lnTo>
                    <a:pt x="321" y="10"/>
                  </a:lnTo>
                  <a:lnTo>
                    <a:pt x="346" y="4"/>
                  </a:lnTo>
                  <a:lnTo>
                    <a:pt x="372" y="1"/>
                  </a:lnTo>
                  <a:lnTo>
                    <a:pt x="4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9" name="Freeform 479"/>
            <p:cNvSpPr>
              <a:spLocks/>
            </p:cNvSpPr>
            <p:nvPr/>
          </p:nvSpPr>
          <p:spPr bwMode="auto">
            <a:xfrm>
              <a:off x="5811838" y="2205038"/>
              <a:ext cx="122237" cy="65088"/>
            </a:xfrm>
            <a:custGeom>
              <a:avLst/>
              <a:gdLst>
                <a:gd name="T0" fmla="*/ 503 w 1301"/>
                <a:gd name="T1" fmla="*/ 412 h 704"/>
                <a:gd name="T2" fmla="*/ 579 w 1301"/>
                <a:gd name="T3" fmla="*/ 302 h 704"/>
                <a:gd name="T4" fmla="*/ 535 w 1301"/>
                <a:gd name="T5" fmla="*/ 226 h 704"/>
                <a:gd name="T6" fmla="*/ 522 w 1301"/>
                <a:gd name="T7" fmla="*/ 173 h 704"/>
                <a:gd name="T8" fmla="*/ 534 w 1301"/>
                <a:gd name="T9" fmla="*/ 139 h 704"/>
                <a:gd name="T10" fmla="*/ 559 w 1301"/>
                <a:gd name="T11" fmla="*/ 118 h 704"/>
                <a:gd name="T12" fmla="*/ 587 w 1301"/>
                <a:gd name="T13" fmla="*/ 109 h 704"/>
                <a:gd name="T14" fmla="*/ 609 w 1301"/>
                <a:gd name="T15" fmla="*/ 106 h 704"/>
                <a:gd name="T16" fmla="*/ 619 w 1301"/>
                <a:gd name="T17" fmla="*/ 106 h 704"/>
                <a:gd name="T18" fmla="*/ 638 w 1301"/>
                <a:gd name="T19" fmla="*/ 108 h 704"/>
                <a:gd name="T20" fmla="*/ 665 w 1301"/>
                <a:gd name="T21" fmla="*/ 114 h 704"/>
                <a:gd name="T22" fmla="*/ 692 w 1301"/>
                <a:gd name="T23" fmla="*/ 131 h 704"/>
                <a:gd name="T24" fmla="*/ 708 w 1301"/>
                <a:gd name="T25" fmla="*/ 160 h 704"/>
                <a:gd name="T26" fmla="*/ 705 w 1301"/>
                <a:gd name="T27" fmla="*/ 206 h 704"/>
                <a:gd name="T28" fmla="*/ 673 w 1301"/>
                <a:gd name="T29" fmla="*/ 274 h 704"/>
                <a:gd name="T30" fmla="*/ 729 w 1301"/>
                <a:gd name="T31" fmla="*/ 411 h 704"/>
                <a:gd name="T32" fmla="*/ 859 w 1301"/>
                <a:gd name="T33" fmla="*/ 0 h 704"/>
                <a:gd name="T34" fmla="*/ 877 w 1301"/>
                <a:gd name="T35" fmla="*/ 12 h 704"/>
                <a:gd name="T36" fmla="*/ 927 w 1301"/>
                <a:gd name="T37" fmla="*/ 43 h 704"/>
                <a:gd name="T38" fmla="*/ 1003 w 1301"/>
                <a:gd name="T39" fmla="*/ 82 h 704"/>
                <a:gd name="T40" fmla="*/ 1098 w 1301"/>
                <a:gd name="T41" fmla="*/ 121 h 704"/>
                <a:gd name="T42" fmla="*/ 1196 w 1301"/>
                <a:gd name="T43" fmla="*/ 152 h 704"/>
                <a:gd name="T44" fmla="*/ 1252 w 1301"/>
                <a:gd name="T45" fmla="*/ 195 h 704"/>
                <a:gd name="T46" fmla="*/ 1284 w 1301"/>
                <a:gd name="T47" fmla="*/ 255 h 704"/>
                <a:gd name="T48" fmla="*/ 1298 w 1301"/>
                <a:gd name="T49" fmla="*/ 320 h 704"/>
                <a:gd name="T50" fmla="*/ 1301 w 1301"/>
                <a:gd name="T51" fmla="*/ 381 h 704"/>
                <a:gd name="T52" fmla="*/ 1299 w 1301"/>
                <a:gd name="T53" fmla="*/ 411 h 704"/>
                <a:gd name="T54" fmla="*/ 1295 w 1301"/>
                <a:gd name="T55" fmla="*/ 464 h 704"/>
                <a:gd name="T56" fmla="*/ 1288 w 1301"/>
                <a:gd name="T57" fmla="*/ 524 h 704"/>
                <a:gd name="T58" fmla="*/ 1276 w 1301"/>
                <a:gd name="T59" fmla="*/ 547 h 704"/>
                <a:gd name="T60" fmla="*/ 1230 w 1301"/>
                <a:gd name="T61" fmla="*/ 572 h 704"/>
                <a:gd name="T62" fmla="*/ 1144 w 1301"/>
                <a:gd name="T63" fmla="*/ 609 h 704"/>
                <a:gd name="T64" fmla="*/ 1024 w 1301"/>
                <a:gd name="T65" fmla="*/ 650 h 704"/>
                <a:gd name="T66" fmla="*/ 870 w 1301"/>
                <a:gd name="T67" fmla="*/ 684 h 704"/>
                <a:gd name="T68" fmla="*/ 685 w 1301"/>
                <a:gd name="T69" fmla="*/ 703 h 704"/>
                <a:gd name="T70" fmla="*/ 487 w 1301"/>
                <a:gd name="T71" fmla="*/ 699 h 704"/>
                <a:gd name="T72" fmla="*/ 489 w 1301"/>
                <a:gd name="T73" fmla="*/ 674 h 704"/>
                <a:gd name="T74" fmla="*/ 482 w 1301"/>
                <a:gd name="T75" fmla="*/ 536 h 704"/>
                <a:gd name="T76" fmla="*/ 443 w 1301"/>
                <a:gd name="T77" fmla="*/ 424 h 704"/>
                <a:gd name="T78" fmla="*/ 374 w 1301"/>
                <a:gd name="T79" fmla="*/ 343 h 704"/>
                <a:gd name="T80" fmla="*/ 276 w 1301"/>
                <a:gd name="T81" fmla="*/ 296 h 704"/>
                <a:gd name="T82" fmla="*/ 150 w 1301"/>
                <a:gd name="T83" fmla="*/ 253 h 704"/>
                <a:gd name="T84" fmla="*/ 48 w 1301"/>
                <a:gd name="T85" fmla="*/ 203 h 704"/>
                <a:gd name="T86" fmla="*/ 18 w 1301"/>
                <a:gd name="T87" fmla="*/ 162 h 704"/>
                <a:gd name="T88" fmla="*/ 100 w 1301"/>
                <a:gd name="T89" fmla="*/ 133 h 704"/>
                <a:gd name="T90" fmla="*/ 200 w 1301"/>
                <a:gd name="T91" fmla="*/ 95 h 704"/>
                <a:gd name="T92" fmla="*/ 283 w 1301"/>
                <a:gd name="T93" fmla="*/ 56 h 704"/>
                <a:gd name="T94" fmla="*/ 343 w 1301"/>
                <a:gd name="T95" fmla="*/ 21 h 704"/>
                <a:gd name="T96" fmla="*/ 372 w 1301"/>
                <a:gd name="T97" fmla="*/ 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1" h="704">
                  <a:moveTo>
                    <a:pt x="374" y="0"/>
                  </a:moveTo>
                  <a:lnTo>
                    <a:pt x="483" y="347"/>
                  </a:lnTo>
                  <a:lnTo>
                    <a:pt x="503" y="412"/>
                  </a:lnTo>
                  <a:lnTo>
                    <a:pt x="503" y="411"/>
                  </a:lnTo>
                  <a:lnTo>
                    <a:pt x="521" y="467"/>
                  </a:lnTo>
                  <a:lnTo>
                    <a:pt x="579" y="302"/>
                  </a:lnTo>
                  <a:lnTo>
                    <a:pt x="560" y="274"/>
                  </a:lnTo>
                  <a:lnTo>
                    <a:pt x="545" y="249"/>
                  </a:lnTo>
                  <a:lnTo>
                    <a:pt x="535" y="226"/>
                  </a:lnTo>
                  <a:lnTo>
                    <a:pt x="527" y="206"/>
                  </a:lnTo>
                  <a:lnTo>
                    <a:pt x="523" y="188"/>
                  </a:lnTo>
                  <a:lnTo>
                    <a:pt x="522" y="173"/>
                  </a:lnTo>
                  <a:lnTo>
                    <a:pt x="524" y="160"/>
                  </a:lnTo>
                  <a:lnTo>
                    <a:pt x="527" y="148"/>
                  </a:lnTo>
                  <a:lnTo>
                    <a:pt x="534" y="139"/>
                  </a:lnTo>
                  <a:lnTo>
                    <a:pt x="541" y="131"/>
                  </a:lnTo>
                  <a:lnTo>
                    <a:pt x="550" y="123"/>
                  </a:lnTo>
                  <a:lnTo>
                    <a:pt x="559" y="118"/>
                  </a:lnTo>
                  <a:lnTo>
                    <a:pt x="568" y="114"/>
                  </a:lnTo>
                  <a:lnTo>
                    <a:pt x="578" y="111"/>
                  </a:lnTo>
                  <a:lnTo>
                    <a:pt x="587" y="109"/>
                  </a:lnTo>
                  <a:lnTo>
                    <a:pt x="595" y="108"/>
                  </a:lnTo>
                  <a:lnTo>
                    <a:pt x="603" y="107"/>
                  </a:lnTo>
                  <a:lnTo>
                    <a:pt x="609" y="106"/>
                  </a:lnTo>
                  <a:lnTo>
                    <a:pt x="614" y="106"/>
                  </a:lnTo>
                  <a:lnTo>
                    <a:pt x="616" y="106"/>
                  </a:lnTo>
                  <a:lnTo>
                    <a:pt x="619" y="106"/>
                  </a:lnTo>
                  <a:lnTo>
                    <a:pt x="624" y="106"/>
                  </a:lnTo>
                  <a:lnTo>
                    <a:pt x="630" y="107"/>
                  </a:lnTo>
                  <a:lnTo>
                    <a:pt x="638" y="108"/>
                  </a:lnTo>
                  <a:lnTo>
                    <a:pt x="646" y="109"/>
                  </a:lnTo>
                  <a:lnTo>
                    <a:pt x="655" y="111"/>
                  </a:lnTo>
                  <a:lnTo>
                    <a:pt x="665" y="114"/>
                  </a:lnTo>
                  <a:lnTo>
                    <a:pt x="674" y="118"/>
                  </a:lnTo>
                  <a:lnTo>
                    <a:pt x="683" y="123"/>
                  </a:lnTo>
                  <a:lnTo>
                    <a:pt x="692" y="131"/>
                  </a:lnTo>
                  <a:lnTo>
                    <a:pt x="699" y="139"/>
                  </a:lnTo>
                  <a:lnTo>
                    <a:pt x="704" y="148"/>
                  </a:lnTo>
                  <a:lnTo>
                    <a:pt x="708" y="160"/>
                  </a:lnTo>
                  <a:lnTo>
                    <a:pt x="710" y="173"/>
                  </a:lnTo>
                  <a:lnTo>
                    <a:pt x="709" y="188"/>
                  </a:lnTo>
                  <a:lnTo>
                    <a:pt x="705" y="206"/>
                  </a:lnTo>
                  <a:lnTo>
                    <a:pt x="698" y="226"/>
                  </a:lnTo>
                  <a:lnTo>
                    <a:pt x="688" y="249"/>
                  </a:lnTo>
                  <a:lnTo>
                    <a:pt x="673" y="274"/>
                  </a:lnTo>
                  <a:lnTo>
                    <a:pt x="654" y="302"/>
                  </a:lnTo>
                  <a:lnTo>
                    <a:pt x="711" y="467"/>
                  </a:lnTo>
                  <a:lnTo>
                    <a:pt x="729" y="411"/>
                  </a:lnTo>
                  <a:lnTo>
                    <a:pt x="729" y="412"/>
                  </a:lnTo>
                  <a:lnTo>
                    <a:pt x="749" y="347"/>
                  </a:lnTo>
                  <a:lnTo>
                    <a:pt x="859" y="0"/>
                  </a:lnTo>
                  <a:lnTo>
                    <a:pt x="861" y="2"/>
                  </a:lnTo>
                  <a:lnTo>
                    <a:pt x="867" y="6"/>
                  </a:lnTo>
                  <a:lnTo>
                    <a:pt x="877" y="12"/>
                  </a:lnTo>
                  <a:lnTo>
                    <a:pt x="890" y="21"/>
                  </a:lnTo>
                  <a:lnTo>
                    <a:pt x="907" y="32"/>
                  </a:lnTo>
                  <a:lnTo>
                    <a:pt x="927" y="43"/>
                  </a:lnTo>
                  <a:lnTo>
                    <a:pt x="949" y="56"/>
                  </a:lnTo>
                  <a:lnTo>
                    <a:pt x="976" y="69"/>
                  </a:lnTo>
                  <a:lnTo>
                    <a:pt x="1003" y="82"/>
                  </a:lnTo>
                  <a:lnTo>
                    <a:pt x="1033" y="95"/>
                  </a:lnTo>
                  <a:lnTo>
                    <a:pt x="1065" y="109"/>
                  </a:lnTo>
                  <a:lnTo>
                    <a:pt x="1098" y="121"/>
                  </a:lnTo>
                  <a:lnTo>
                    <a:pt x="1133" y="133"/>
                  </a:lnTo>
                  <a:lnTo>
                    <a:pt x="1169" y="144"/>
                  </a:lnTo>
                  <a:lnTo>
                    <a:pt x="1196" y="152"/>
                  </a:lnTo>
                  <a:lnTo>
                    <a:pt x="1218" y="164"/>
                  </a:lnTo>
                  <a:lnTo>
                    <a:pt x="1237" y="178"/>
                  </a:lnTo>
                  <a:lnTo>
                    <a:pt x="1252" y="195"/>
                  </a:lnTo>
                  <a:lnTo>
                    <a:pt x="1265" y="214"/>
                  </a:lnTo>
                  <a:lnTo>
                    <a:pt x="1276" y="234"/>
                  </a:lnTo>
                  <a:lnTo>
                    <a:pt x="1284" y="255"/>
                  </a:lnTo>
                  <a:lnTo>
                    <a:pt x="1291" y="277"/>
                  </a:lnTo>
                  <a:lnTo>
                    <a:pt x="1295" y="299"/>
                  </a:lnTo>
                  <a:lnTo>
                    <a:pt x="1298" y="320"/>
                  </a:lnTo>
                  <a:lnTo>
                    <a:pt x="1300" y="342"/>
                  </a:lnTo>
                  <a:lnTo>
                    <a:pt x="1301" y="362"/>
                  </a:lnTo>
                  <a:lnTo>
                    <a:pt x="1301" y="381"/>
                  </a:lnTo>
                  <a:lnTo>
                    <a:pt x="1300" y="398"/>
                  </a:lnTo>
                  <a:lnTo>
                    <a:pt x="1300" y="401"/>
                  </a:lnTo>
                  <a:lnTo>
                    <a:pt x="1299" y="411"/>
                  </a:lnTo>
                  <a:lnTo>
                    <a:pt x="1298" y="425"/>
                  </a:lnTo>
                  <a:lnTo>
                    <a:pt x="1297" y="444"/>
                  </a:lnTo>
                  <a:lnTo>
                    <a:pt x="1295" y="464"/>
                  </a:lnTo>
                  <a:lnTo>
                    <a:pt x="1293" y="485"/>
                  </a:lnTo>
                  <a:lnTo>
                    <a:pt x="1290" y="505"/>
                  </a:lnTo>
                  <a:lnTo>
                    <a:pt x="1288" y="524"/>
                  </a:lnTo>
                  <a:lnTo>
                    <a:pt x="1286" y="542"/>
                  </a:lnTo>
                  <a:lnTo>
                    <a:pt x="1283" y="543"/>
                  </a:lnTo>
                  <a:lnTo>
                    <a:pt x="1276" y="547"/>
                  </a:lnTo>
                  <a:lnTo>
                    <a:pt x="1265" y="554"/>
                  </a:lnTo>
                  <a:lnTo>
                    <a:pt x="1250" y="562"/>
                  </a:lnTo>
                  <a:lnTo>
                    <a:pt x="1230" y="572"/>
                  </a:lnTo>
                  <a:lnTo>
                    <a:pt x="1206" y="584"/>
                  </a:lnTo>
                  <a:lnTo>
                    <a:pt x="1176" y="596"/>
                  </a:lnTo>
                  <a:lnTo>
                    <a:pt x="1144" y="609"/>
                  </a:lnTo>
                  <a:lnTo>
                    <a:pt x="1108" y="622"/>
                  </a:lnTo>
                  <a:lnTo>
                    <a:pt x="1068" y="637"/>
                  </a:lnTo>
                  <a:lnTo>
                    <a:pt x="1024" y="650"/>
                  </a:lnTo>
                  <a:lnTo>
                    <a:pt x="977" y="662"/>
                  </a:lnTo>
                  <a:lnTo>
                    <a:pt x="925" y="674"/>
                  </a:lnTo>
                  <a:lnTo>
                    <a:pt x="870" y="684"/>
                  </a:lnTo>
                  <a:lnTo>
                    <a:pt x="812" y="692"/>
                  </a:lnTo>
                  <a:lnTo>
                    <a:pt x="750" y="699"/>
                  </a:lnTo>
                  <a:lnTo>
                    <a:pt x="685" y="703"/>
                  </a:lnTo>
                  <a:lnTo>
                    <a:pt x="617" y="704"/>
                  </a:lnTo>
                  <a:lnTo>
                    <a:pt x="551" y="703"/>
                  </a:lnTo>
                  <a:lnTo>
                    <a:pt x="487" y="699"/>
                  </a:lnTo>
                  <a:lnTo>
                    <a:pt x="488" y="687"/>
                  </a:lnTo>
                  <a:lnTo>
                    <a:pt x="489" y="679"/>
                  </a:lnTo>
                  <a:lnTo>
                    <a:pt x="489" y="674"/>
                  </a:lnTo>
                  <a:lnTo>
                    <a:pt x="490" y="625"/>
                  </a:lnTo>
                  <a:lnTo>
                    <a:pt x="488" y="579"/>
                  </a:lnTo>
                  <a:lnTo>
                    <a:pt x="482" y="536"/>
                  </a:lnTo>
                  <a:lnTo>
                    <a:pt x="473" y="495"/>
                  </a:lnTo>
                  <a:lnTo>
                    <a:pt x="460" y="458"/>
                  </a:lnTo>
                  <a:lnTo>
                    <a:pt x="443" y="424"/>
                  </a:lnTo>
                  <a:lnTo>
                    <a:pt x="424" y="393"/>
                  </a:lnTo>
                  <a:lnTo>
                    <a:pt x="401" y="366"/>
                  </a:lnTo>
                  <a:lnTo>
                    <a:pt x="374" y="343"/>
                  </a:lnTo>
                  <a:lnTo>
                    <a:pt x="345" y="322"/>
                  </a:lnTo>
                  <a:lnTo>
                    <a:pt x="313" y="307"/>
                  </a:lnTo>
                  <a:lnTo>
                    <a:pt x="276" y="296"/>
                  </a:lnTo>
                  <a:lnTo>
                    <a:pt x="232" y="283"/>
                  </a:lnTo>
                  <a:lnTo>
                    <a:pt x="190" y="268"/>
                  </a:lnTo>
                  <a:lnTo>
                    <a:pt x="150" y="253"/>
                  </a:lnTo>
                  <a:lnTo>
                    <a:pt x="113" y="236"/>
                  </a:lnTo>
                  <a:lnTo>
                    <a:pt x="78" y="219"/>
                  </a:lnTo>
                  <a:lnTo>
                    <a:pt x="48" y="203"/>
                  </a:lnTo>
                  <a:lnTo>
                    <a:pt x="22" y="188"/>
                  </a:lnTo>
                  <a:lnTo>
                    <a:pt x="0" y="175"/>
                  </a:lnTo>
                  <a:lnTo>
                    <a:pt x="18" y="162"/>
                  </a:lnTo>
                  <a:lnTo>
                    <a:pt x="39" y="152"/>
                  </a:lnTo>
                  <a:lnTo>
                    <a:pt x="63" y="144"/>
                  </a:lnTo>
                  <a:lnTo>
                    <a:pt x="100" y="133"/>
                  </a:lnTo>
                  <a:lnTo>
                    <a:pt x="135" y="121"/>
                  </a:lnTo>
                  <a:lnTo>
                    <a:pt x="168" y="109"/>
                  </a:lnTo>
                  <a:lnTo>
                    <a:pt x="200" y="95"/>
                  </a:lnTo>
                  <a:lnTo>
                    <a:pt x="230" y="82"/>
                  </a:lnTo>
                  <a:lnTo>
                    <a:pt x="257" y="69"/>
                  </a:lnTo>
                  <a:lnTo>
                    <a:pt x="283" y="56"/>
                  </a:lnTo>
                  <a:lnTo>
                    <a:pt x="305" y="43"/>
                  </a:lnTo>
                  <a:lnTo>
                    <a:pt x="326" y="32"/>
                  </a:lnTo>
                  <a:lnTo>
                    <a:pt x="343" y="21"/>
                  </a:lnTo>
                  <a:lnTo>
                    <a:pt x="356" y="12"/>
                  </a:lnTo>
                  <a:lnTo>
                    <a:pt x="366" y="6"/>
                  </a:lnTo>
                  <a:lnTo>
                    <a:pt x="372" y="2"/>
                  </a:lnTo>
                  <a:lnTo>
                    <a:pt x="3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0" name="Freeform 480"/>
            <p:cNvSpPr>
              <a:spLocks noEditPoints="1"/>
            </p:cNvSpPr>
            <p:nvPr/>
          </p:nvSpPr>
          <p:spPr bwMode="auto">
            <a:xfrm>
              <a:off x="5732463" y="2287588"/>
              <a:ext cx="93662" cy="93663"/>
            </a:xfrm>
            <a:custGeom>
              <a:avLst/>
              <a:gdLst>
                <a:gd name="T0" fmla="*/ 442 w 994"/>
                <a:gd name="T1" fmla="*/ 263 h 997"/>
                <a:gd name="T2" fmla="*/ 349 w 994"/>
                <a:gd name="T3" fmla="*/ 307 h 997"/>
                <a:gd name="T4" fmla="*/ 285 w 994"/>
                <a:gd name="T5" fmla="*/ 384 h 997"/>
                <a:gd name="T6" fmla="*/ 256 w 994"/>
                <a:gd name="T7" fmla="*/ 481 h 997"/>
                <a:gd name="T8" fmla="*/ 272 w 994"/>
                <a:gd name="T9" fmla="*/ 586 h 997"/>
                <a:gd name="T10" fmla="*/ 330 w 994"/>
                <a:gd name="T11" fmla="*/ 671 h 997"/>
                <a:gd name="T12" fmla="*/ 414 w 994"/>
                <a:gd name="T13" fmla="*/ 724 h 997"/>
                <a:gd name="T14" fmla="*/ 515 w 994"/>
                <a:gd name="T15" fmla="*/ 737 h 997"/>
                <a:gd name="T16" fmla="*/ 615 w 994"/>
                <a:gd name="T17" fmla="*/ 707 h 997"/>
                <a:gd name="T18" fmla="*/ 690 w 994"/>
                <a:gd name="T19" fmla="*/ 639 h 997"/>
                <a:gd name="T20" fmla="*/ 731 w 994"/>
                <a:gd name="T21" fmla="*/ 547 h 997"/>
                <a:gd name="T22" fmla="*/ 730 w 994"/>
                <a:gd name="T23" fmla="*/ 443 h 997"/>
                <a:gd name="T24" fmla="*/ 685 w 994"/>
                <a:gd name="T25" fmla="*/ 349 h 997"/>
                <a:gd name="T26" fmla="*/ 609 w 994"/>
                <a:gd name="T27" fmla="*/ 285 h 997"/>
                <a:gd name="T28" fmla="*/ 513 w 994"/>
                <a:gd name="T29" fmla="*/ 257 h 997"/>
                <a:gd name="T30" fmla="*/ 555 w 994"/>
                <a:gd name="T31" fmla="*/ 2 h 997"/>
                <a:gd name="T32" fmla="*/ 578 w 994"/>
                <a:gd name="T33" fmla="*/ 29 h 997"/>
                <a:gd name="T34" fmla="*/ 662 w 994"/>
                <a:gd name="T35" fmla="*/ 146 h 997"/>
                <a:gd name="T36" fmla="*/ 783 w 994"/>
                <a:gd name="T37" fmla="*/ 104 h 997"/>
                <a:gd name="T38" fmla="*/ 817 w 994"/>
                <a:gd name="T39" fmla="*/ 113 h 997"/>
                <a:gd name="T40" fmla="*/ 891 w 994"/>
                <a:gd name="T41" fmla="*/ 201 h 997"/>
                <a:gd name="T42" fmla="*/ 830 w 994"/>
                <a:gd name="T43" fmla="*/ 301 h 997"/>
                <a:gd name="T44" fmla="*/ 871 w 994"/>
                <a:gd name="T45" fmla="*/ 402 h 997"/>
                <a:gd name="T46" fmla="*/ 985 w 994"/>
                <a:gd name="T47" fmla="*/ 429 h 997"/>
                <a:gd name="T48" fmla="*/ 994 w 994"/>
                <a:gd name="T49" fmla="*/ 546 h 997"/>
                <a:gd name="T50" fmla="*/ 976 w 994"/>
                <a:gd name="T51" fmla="*/ 578 h 997"/>
                <a:gd name="T52" fmla="*/ 860 w 994"/>
                <a:gd name="T53" fmla="*/ 631 h 997"/>
                <a:gd name="T54" fmla="*/ 883 w 994"/>
                <a:gd name="T55" fmla="*/ 774 h 997"/>
                <a:gd name="T56" fmla="*/ 886 w 994"/>
                <a:gd name="T57" fmla="*/ 809 h 997"/>
                <a:gd name="T58" fmla="*/ 804 w 994"/>
                <a:gd name="T59" fmla="*/ 892 h 997"/>
                <a:gd name="T60" fmla="*/ 769 w 994"/>
                <a:gd name="T61" fmla="*/ 888 h 997"/>
                <a:gd name="T62" fmla="*/ 627 w 994"/>
                <a:gd name="T63" fmla="*/ 864 h 997"/>
                <a:gd name="T64" fmla="*/ 573 w 994"/>
                <a:gd name="T65" fmla="*/ 979 h 997"/>
                <a:gd name="T66" fmla="*/ 542 w 994"/>
                <a:gd name="T67" fmla="*/ 997 h 997"/>
                <a:gd name="T68" fmla="*/ 425 w 994"/>
                <a:gd name="T69" fmla="*/ 989 h 997"/>
                <a:gd name="T70" fmla="*/ 398 w 994"/>
                <a:gd name="T71" fmla="*/ 874 h 997"/>
                <a:gd name="T72" fmla="*/ 301 w 994"/>
                <a:gd name="T73" fmla="*/ 833 h 997"/>
                <a:gd name="T74" fmla="*/ 200 w 994"/>
                <a:gd name="T75" fmla="*/ 894 h 997"/>
                <a:gd name="T76" fmla="*/ 114 w 994"/>
                <a:gd name="T77" fmla="*/ 818 h 997"/>
                <a:gd name="T78" fmla="*/ 105 w 994"/>
                <a:gd name="T79" fmla="*/ 784 h 997"/>
                <a:gd name="T80" fmla="*/ 148 w 994"/>
                <a:gd name="T81" fmla="*/ 665 h 997"/>
                <a:gd name="T82" fmla="*/ 29 w 994"/>
                <a:gd name="T83" fmla="*/ 580 h 997"/>
                <a:gd name="T84" fmla="*/ 2 w 994"/>
                <a:gd name="T85" fmla="*/ 557 h 997"/>
                <a:gd name="T86" fmla="*/ 2 w 994"/>
                <a:gd name="T87" fmla="*/ 438 h 997"/>
                <a:gd name="T88" fmla="*/ 29 w 994"/>
                <a:gd name="T89" fmla="*/ 415 h 997"/>
                <a:gd name="T90" fmla="*/ 146 w 994"/>
                <a:gd name="T91" fmla="*/ 333 h 997"/>
                <a:gd name="T92" fmla="*/ 104 w 994"/>
                <a:gd name="T93" fmla="*/ 213 h 997"/>
                <a:gd name="T94" fmla="*/ 113 w 994"/>
                <a:gd name="T95" fmla="*/ 179 h 997"/>
                <a:gd name="T96" fmla="*/ 200 w 994"/>
                <a:gd name="T97" fmla="*/ 103 h 997"/>
                <a:gd name="T98" fmla="*/ 299 w 994"/>
                <a:gd name="T99" fmla="*/ 165 h 997"/>
                <a:gd name="T100" fmla="*/ 398 w 994"/>
                <a:gd name="T101" fmla="*/ 123 h 997"/>
                <a:gd name="T102" fmla="*/ 426 w 994"/>
                <a:gd name="T103" fmla="*/ 8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4" h="997">
                  <a:moveTo>
                    <a:pt x="513" y="257"/>
                  </a:moveTo>
                  <a:lnTo>
                    <a:pt x="477" y="257"/>
                  </a:lnTo>
                  <a:lnTo>
                    <a:pt x="442" y="263"/>
                  </a:lnTo>
                  <a:lnTo>
                    <a:pt x="408" y="273"/>
                  </a:lnTo>
                  <a:lnTo>
                    <a:pt x="377" y="288"/>
                  </a:lnTo>
                  <a:lnTo>
                    <a:pt x="349" y="307"/>
                  </a:lnTo>
                  <a:lnTo>
                    <a:pt x="324" y="329"/>
                  </a:lnTo>
                  <a:lnTo>
                    <a:pt x="303" y="356"/>
                  </a:lnTo>
                  <a:lnTo>
                    <a:pt x="285" y="384"/>
                  </a:lnTo>
                  <a:lnTo>
                    <a:pt x="270" y="415"/>
                  </a:lnTo>
                  <a:lnTo>
                    <a:pt x="261" y="447"/>
                  </a:lnTo>
                  <a:lnTo>
                    <a:pt x="256" y="481"/>
                  </a:lnTo>
                  <a:lnTo>
                    <a:pt x="257" y="516"/>
                  </a:lnTo>
                  <a:lnTo>
                    <a:pt x="262" y="552"/>
                  </a:lnTo>
                  <a:lnTo>
                    <a:pt x="272" y="586"/>
                  </a:lnTo>
                  <a:lnTo>
                    <a:pt x="288" y="617"/>
                  </a:lnTo>
                  <a:lnTo>
                    <a:pt x="307" y="645"/>
                  </a:lnTo>
                  <a:lnTo>
                    <a:pt x="330" y="671"/>
                  </a:lnTo>
                  <a:lnTo>
                    <a:pt x="355" y="693"/>
                  </a:lnTo>
                  <a:lnTo>
                    <a:pt x="383" y="710"/>
                  </a:lnTo>
                  <a:lnTo>
                    <a:pt x="414" y="724"/>
                  </a:lnTo>
                  <a:lnTo>
                    <a:pt x="446" y="733"/>
                  </a:lnTo>
                  <a:lnTo>
                    <a:pt x="480" y="738"/>
                  </a:lnTo>
                  <a:lnTo>
                    <a:pt x="515" y="737"/>
                  </a:lnTo>
                  <a:lnTo>
                    <a:pt x="550" y="732"/>
                  </a:lnTo>
                  <a:lnTo>
                    <a:pt x="584" y="722"/>
                  </a:lnTo>
                  <a:lnTo>
                    <a:pt x="615" y="707"/>
                  </a:lnTo>
                  <a:lnTo>
                    <a:pt x="643" y="688"/>
                  </a:lnTo>
                  <a:lnTo>
                    <a:pt x="668" y="665"/>
                  </a:lnTo>
                  <a:lnTo>
                    <a:pt x="690" y="639"/>
                  </a:lnTo>
                  <a:lnTo>
                    <a:pt x="707" y="611"/>
                  </a:lnTo>
                  <a:lnTo>
                    <a:pt x="722" y="580"/>
                  </a:lnTo>
                  <a:lnTo>
                    <a:pt x="731" y="547"/>
                  </a:lnTo>
                  <a:lnTo>
                    <a:pt x="736" y="513"/>
                  </a:lnTo>
                  <a:lnTo>
                    <a:pt x="736" y="479"/>
                  </a:lnTo>
                  <a:lnTo>
                    <a:pt x="730" y="443"/>
                  </a:lnTo>
                  <a:lnTo>
                    <a:pt x="719" y="409"/>
                  </a:lnTo>
                  <a:lnTo>
                    <a:pt x="704" y="378"/>
                  </a:lnTo>
                  <a:lnTo>
                    <a:pt x="685" y="349"/>
                  </a:lnTo>
                  <a:lnTo>
                    <a:pt x="663" y="324"/>
                  </a:lnTo>
                  <a:lnTo>
                    <a:pt x="637" y="302"/>
                  </a:lnTo>
                  <a:lnTo>
                    <a:pt x="609" y="285"/>
                  </a:lnTo>
                  <a:lnTo>
                    <a:pt x="578" y="271"/>
                  </a:lnTo>
                  <a:lnTo>
                    <a:pt x="546" y="262"/>
                  </a:lnTo>
                  <a:lnTo>
                    <a:pt x="513" y="257"/>
                  </a:lnTo>
                  <a:close/>
                  <a:moveTo>
                    <a:pt x="449" y="0"/>
                  </a:moveTo>
                  <a:lnTo>
                    <a:pt x="543" y="0"/>
                  </a:lnTo>
                  <a:lnTo>
                    <a:pt x="555" y="2"/>
                  </a:lnTo>
                  <a:lnTo>
                    <a:pt x="566" y="8"/>
                  </a:lnTo>
                  <a:lnTo>
                    <a:pt x="574" y="18"/>
                  </a:lnTo>
                  <a:lnTo>
                    <a:pt x="578" y="29"/>
                  </a:lnTo>
                  <a:lnTo>
                    <a:pt x="593" y="121"/>
                  </a:lnTo>
                  <a:lnTo>
                    <a:pt x="628" y="132"/>
                  </a:lnTo>
                  <a:lnTo>
                    <a:pt x="662" y="146"/>
                  </a:lnTo>
                  <a:lnTo>
                    <a:pt x="694" y="164"/>
                  </a:lnTo>
                  <a:lnTo>
                    <a:pt x="771" y="109"/>
                  </a:lnTo>
                  <a:lnTo>
                    <a:pt x="783" y="104"/>
                  </a:lnTo>
                  <a:lnTo>
                    <a:pt x="795" y="103"/>
                  </a:lnTo>
                  <a:lnTo>
                    <a:pt x="806" y="106"/>
                  </a:lnTo>
                  <a:lnTo>
                    <a:pt x="817" y="113"/>
                  </a:lnTo>
                  <a:lnTo>
                    <a:pt x="881" y="179"/>
                  </a:lnTo>
                  <a:lnTo>
                    <a:pt x="888" y="189"/>
                  </a:lnTo>
                  <a:lnTo>
                    <a:pt x="891" y="201"/>
                  </a:lnTo>
                  <a:lnTo>
                    <a:pt x="890" y="213"/>
                  </a:lnTo>
                  <a:lnTo>
                    <a:pt x="885" y="224"/>
                  </a:lnTo>
                  <a:lnTo>
                    <a:pt x="830" y="301"/>
                  </a:lnTo>
                  <a:lnTo>
                    <a:pt x="847" y="333"/>
                  </a:lnTo>
                  <a:lnTo>
                    <a:pt x="861" y="367"/>
                  </a:lnTo>
                  <a:lnTo>
                    <a:pt x="871" y="402"/>
                  </a:lnTo>
                  <a:lnTo>
                    <a:pt x="964" y="417"/>
                  </a:lnTo>
                  <a:lnTo>
                    <a:pt x="975" y="422"/>
                  </a:lnTo>
                  <a:lnTo>
                    <a:pt x="985" y="429"/>
                  </a:lnTo>
                  <a:lnTo>
                    <a:pt x="991" y="440"/>
                  </a:lnTo>
                  <a:lnTo>
                    <a:pt x="994" y="453"/>
                  </a:lnTo>
                  <a:lnTo>
                    <a:pt x="994" y="546"/>
                  </a:lnTo>
                  <a:lnTo>
                    <a:pt x="992" y="560"/>
                  </a:lnTo>
                  <a:lnTo>
                    <a:pt x="986" y="570"/>
                  </a:lnTo>
                  <a:lnTo>
                    <a:pt x="976" y="578"/>
                  </a:lnTo>
                  <a:lnTo>
                    <a:pt x="964" y="582"/>
                  </a:lnTo>
                  <a:lnTo>
                    <a:pt x="871" y="597"/>
                  </a:lnTo>
                  <a:lnTo>
                    <a:pt x="860" y="631"/>
                  </a:lnTo>
                  <a:lnTo>
                    <a:pt x="846" y="665"/>
                  </a:lnTo>
                  <a:lnTo>
                    <a:pt x="829" y="697"/>
                  </a:lnTo>
                  <a:lnTo>
                    <a:pt x="883" y="774"/>
                  </a:lnTo>
                  <a:lnTo>
                    <a:pt x="889" y="785"/>
                  </a:lnTo>
                  <a:lnTo>
                    <a:pt x="890" y="797"/>
                  </a:lnTo>
                  <a:lnTo>
                    <a:pt x="886" y="809"/>
                  </a:lnTo>
                  <a:lnTo>
                    <a:pt x="879" y="819"/>
                  </a:lnTo>
                  <a:lnTo>
                    <a:pt x="815" y="885"/>
                  </a:lnTo>
                  <a:lnTo>
                    <a:pt x="804" y="892"/>
                  </a:lnTo>
                  <a:lnTo>
                    <a:pt x="793" y="895"/>
                  </a:lnTo>
                  <a:lnTo>
                    <a:pt x="781" y="894"/>
                  </a:lnTo>
                  <a:lnTo>
                    <a:pt x="769" y="888"/>
                  </a:lnTo>
                  <a:lnTo>
                    <a:pt x="692" y="833"/>
                  </a:lnTo>
                  <a:lnTo>
                    <a:pt x="661" y="850"/>
                  </a:lnTo>
                  <a:lnTo>
                    <a:pt x="627" y="864"/>
                  </a:lnTo>
                  <a:lnTo>
                    <a:pt x="593" y="875"/>
                  </a:lnTo>
                  <a:lnTo>
                    <a:pt x="577" y="967"/>
                  </a:lnTo>
                  <a:lnTo>
                    <a:pt x="573" y="979"/>
                  </a:lnTo>
                  <a:lnTo>
                    <a:pt x="565" y="989"/>
                  </a:lnTo>
                  <a:lnTo>
                    <a:pt x="554" y="995"/>
                  </a:lnTo>
                  <a:lnTo>
                    <a:pt x="542" y="997"/>
                  </a:lnTo>
                  <a:lnTo>
                    <a:pt x="448" y="997"/>
                  </a:lnTo>
                  <a:lnTo>
                    <a:pt x="436" y="995"/>
                  </a:lnTo>
                  <a:lnTo>
                    <a:pt x="425" y="989"/>
                  </a:lnTo>
                  <a:lnTo>
                    <a:pt x="417" y="979"/>
                  </a:lnTo>
                  <a:lnTo>
                    <a:pt x="413" y="967"/>
                  </a:lnTo>
                  <a:lnTo>
                    <a:pt x="398" y="874"/>
                  </a:lnTo>
                  <a:lnTo>
                    <a:pt x="365" y="864"/>
                  </a:lnTo>
                  <a:lnTo>
                    <a:pt x="332" y="849"/>
                  </a:lnTo>
                  <a:lnTo>
                    <a:pt x="301" y="833"/>
                  </a:lnTo>
                  <a:lnTo>
                    <a:pt x="224" y="888"/>
                  </a:lnTo>
                  <a:lnTo>
                    <a:pt x="212" y="893"/>
                  </a:lnTo>
                  <a:lnTo>
                    <a:pt x="200" y="894"/>
                  </a:lnTo>
                  <a:lnTo>
                    <a:pt x="189" y="891"/>
                  </a:lnTo>
                  <a:lnTo>
                    <a:pt x="178" y="884"/>
                  </a:lnTo>
                  <a:lnTo>
                    <a:pt x="114" y="818"/>
                  </a:lnTo>
                  <a:lnTo>
                    <a:pt x="107" y="808"/>
                  </a:lnTo>
                  <a:lnTo>
                    <a:pt x="104" y="796"/>
                  </a:lnTo>
                  <a:lnTo>
                    <a:pt x="105" y="784"/>
                  </a:lnTo>
                  <a:lnTo>
                    <a:pt x="110" y="773"/>
                  </a:lnTo>
                  <a:lnTo>
                    <a:pt x="164" y="696"/>
                  </a:lnTo>
                  <a:lnTo>
                    <a:pt x="148" y="665"/>
                  </a:lnTo>
                  <a:lnTo>
                    <a:pt x="134" y="631"/>
                  </a:lnTo>
                  <a:lnTo>
                    <a:pt x="123" y="596"/>
                  </a:lnTo>
                  <a:lnTo>
                    <a:pt x="29" y="580"/>
                  </a:lnTo>
                  <a:lnTo>
                    <a:pt x="17" y="576"/>
                  </a:lnTo>
                  <a:lnTo>
                    <a:pt x="8" y="568"/>
                  </a:lnTo>
                  <a:lnTo>
                    <a:pt x="2" y="557"/>
                  </a:lnTo>
                  <a:lnTo>
                    <a:pt x="0" y="544"/>
                  </a:lnTo>
                  <a:lnTo>
                    <a:pt x="0" y="450"/>
                  </a:lnTo>
                  <a:lnTo>
                    <a:pt x="2" y="438"/>
                  </a:lnTo>
                  <a:lnTo>
                    <a:pt x="8" y="427"/>
                  </a:lnTo>
                  <a:lnTo>
                    <a:pt x="18" y="419"/>
                  </a:lnTo>
                  <a:lnTo>
                    <a:pt x="29" y="415"/>
                  </a:lnTo>
                  <a:lnTo>
                    <a:pt x="122" y="402"/>
                  </a:lnTo>
                  <a:lnTo>
                    <a:pt x="133" y="367"/>
                  </a:lnTo>
                  <a:lnTo>
                    <a:pt x="146" y="333"/>
                  </a:lnTo>
                  <a:lnTo>
                    <a:pt x="163" y="302"/>
                  </a:lnTo>
                  <a:lnTo>
                    <a:pt x="109" y="224"/>
                  </a:lnTo>
                  <a:lnTo>
                    <a:pt x="104" y="213"/>
                  </a:lnTo>
                  <a:lnTo>
                    <a:pt x="103" y="201"/>
                  </a:lnTo>
                  <a:lnTo>
                    <a:pt x="106" y="189"/>
                  </a:lnTo>
                  <a:lnTo>
                    <a:pt x="113" y="179"/>
                  </a:lnTo>
                  <a:lnTo>
                    <a:pt x="178" y="113"/>
                  </a:lnTo>
                  <a:lnTo>
                    <a:pt x="188" y="106"/>
                  </a:lnTo>
                  <a:lnTo>
                    <a:pt x="200" y="103"/>
                  </a:lnTo>
                  <a:lnTo>
                    <a:pt x="212" y="104"/>
                  </a:lnTo>
                  <a:lnTo>
                    <a:pt x="223" y="110"/>
                  </a:lnTo>
                  <a:lnTo>
                    <a:pt x="299" y="165"/>
                  </a:lnTo>
                  <a:lnTo>
                    <a:pt x="330" y="149"/>
                  </a:lnTo>
                  <a:lnTo>
                    <a:pt x="363" y="134"/>
                  </a:lnTo>
                  <a:lnTo>
                    <a:pt x="398" y="123"/>
                  </a:lnTo>
                  <a:lnTo>
                    <a:pt x="414" y="29"/>
                  </a:lnTo>
                  <a:lnTo>
                    <a:pt x="418" y="17"/>
                  </a:lnTo>
                  <a:lnTo>
                    <a:pt x="426" y="8"/>
                  </a:lnTo>
                  <a:lnTo>
                    <a:pt x="437" y="2"/>
                  </a:lnTo>
                  <a:lnTo>
                    <a:pt x="4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1" name="Freeform 481"/>
            <p:cNvSpPr>
              <a:spLocks/>
            </p:cNvSpPr>
            <p:nvPr/>
          </p:nvSpPr>
          <p:spPr bwMode="auto">
            <a:xfrm>
              <a:off x="5624513" y="2205038"/>
              <a:ext cx="120650" cy="65088"/>
            </a:xfrm>
            <a:custGeom>
              <a:avLst/>
              <a:gdLst>
                <a:gd name="T0" fmla="*/ 571 w 1300"/>
                <a:gd name="T1" fmla="*/ 412 h 705"/>
                <a:gd name="T2" fmla="*/ 646 w 1300"/>
                <a:gd name="T3" fmla="*/ 302 h 705"/>
                <a:gd name="T4" fmla="*/ 602 w 1300"/>
                <a:gd name="T5" fmla="*/ 226 h 705"/>
                <a:gd name="T6" fmla="*/ 590 w 1300"/>
                <a:gd name="T7" fmla="*/ 173 h 705"/>
                <a:gd name="T8" fmla="*/ 601 w 1300"/>
                <a:gd name="T9" fmla="*/ 139 h 705"/>
                <a:gd name="T10" fmla="*/ 626 w 1300"/>
                <a:gd name="T11" fmla="*/ 118 h 705"/>
                <a:gd name="T12" fmla="*/ 654 w 1300"/>
                <a:gd name="T13" fmla="*/ 109 h 705"/>
                <a:gd name="T14" fmla="*/ 676 w 1300"/>
                <a:gd name="T15" fmla="*/ 106 h 705"/>
                <a:gd name="T16" fmla="*/ 686 w 1300"/>
                <a:gd name="T17" fmla="*/ 106 h 705"/>
                <a:gd name="T18" fmla="*/ 705 w 1300"/>
                <a:gd name="T19" fmla="*/ 108 h 705"/>
                <a:gd name="T20" fmla="*/ 732 w 1300"/>
                <a:gd name="T21" fmla="*/ 114 h 705"/>
                <a:gd name="T22" fmla="*/ 759 w 1300"/>
                <a:gd name="T23" fmla="*/ 131 h 705"/>
                <a:gd name="T24" fmla="*/ 776 w 1300"/>
                <a:gd name="T25" fmla="*/ 160 h 705"/>
                <a:gd name="T26" fmla="*/ 772 w 1300"/>
                <a:gd name="T27" fmla="*/ 206 h 705"/>
                <a:gd name="T28" fmla="*/ 740 w 1300"/>
                <a:gd name="T29" fmla="*/ 274 h 705"/>
                <a:gd name="T30" fmla="*/ 797 w 1300"/>
                <a:gd name="T31" fmla="*/ 411 h 705"/>
                <a:gd name="T32" fmla="*/ 926 w 1300"/>
                <a:gd name="T33" fmla="*/ 0 h 705"/>
                <a:gd name="T34" fmla="*/ 944 w 1300"/>
                <a:gd name="T35" fmla="*/ 12 h 705"/>
                <a:gd name="T36" fmla="*/ 995 w 1300"/>
                <a:gd name="T37" fmla="*/ 43 h 705"/>
                <a:gd name="T38" fmla="*/ 1070 w 1300"/>
                <a:gd name="T39" fmla="*/ 82 h 705"/>
                <a:gd name="T40" fmla="*/ 1165 w 1300"/>
                <a:gd name="T41" fmla="*/ 121 h 705"/>
                <a:gd name="T42" fmla="*/ 1261 w 1300"/>
                <a:gd name="T43" fmla="*/ 151 h 705"/>
                <a:gd name="T44" fmla="*/ 1278 w 1300"/>
                <a:gd name="T45" fmla="*/ 188 h 705"/>
                <a:gd name="T46" fmla="*/ 1186 w 1300"/>
                <a:gd name="T47" fmla="*/ 236 h 705"/>
                <a:gd name="T48" fmla="*/ 1067 w 1300"/>
                <a:gd name="T49" fmla="*/ 283 h 705"/>
                <a:gd name="T50" fmla="*/ 955 w 1300"/>
                <a:gd name="T51" fmla="*/ 322 h 705"/>
                <a:gd name="T52" fmla="*/ 877 w 1300"/>
                <a:gd name="T53" fmla="*/ 393 h 705"/>
                <a:gd name="T54" fmla="*/ 828 w 1300"/>
                <a:gd name="T55" fmla="*/ 496 h 705"/>
                <a:gd name="T56" fmla="*/ 811 w 1300"/>
                <a:gd name="T57" fmla="*/ 625 h 705"/>
                <a:gd name="T58" fmla="*/ 813 w 1300"/>
                <a:gd name="T59" fmla="*/ 688 h 705"/>
                <a:gd name="T60" fmla="*/ 684 w 1300"/>
                <a:gd name="T61" fmla="*/ 705 h 705"/>
                <a:gd name="T62" fmla="*/ 489 w 1300"/>
                <a:gd name="T63" fmla="*/ 693 h 705"/>
                <a:gd name="T64" fmla="*/ 324 w 1300"/>
                <a:gd name="T65" fmla="*/ 663 h 705"/>
                <a:gd name="T66" fmla="*/ 193 w 1300"/>
                <a:gd name="T67" fmla="*/ 623 h 705"/>
                <a:gd name="T68" fmla="*/ 96 w 1300"/>
                <a:gd name="T69" fmla="*/ 584 h 705"/>
                <a:gd name="T70" fmla="*/ 36 w 1300"/>
                <a:gd name="T71" fmla="*/ 554 h 705"/>
                <a:gd name="T72" fmla="*/ 16 w 1300"/>
                <a:gd name="T73" fmla="*/ 542 h 705"/>
                <a:gd name="T74" fmla="*/ 9 w 1300"/>
                <a:gd name="T75" fmla="*/ 485 h 705"/>
                <a:gd name="T76" fmla="*/ 3 w 1300"/>
                <a:gd name="T77" fmla="*/ 425 h 705"/>
                <a:gd name="T78" fmla="*/ 1 w 1300"/>
                <a:gd name="T79" fmla="*/ 398 h 705"/>
                <a:gd name="T80" fmla="*/ 1 w 1300"/>
                <a:gd name="T81" fmla="*/ 343 h 705"/>
                <a:gd name="T82" fmla="*/ 10 w 1300"/>
                <a:gd name="T83" fmla="*/ 277 h 705"/>
                <a:gd name="T84" fmla="*/ 35 w 1300"/>
                <a:gd name="T85" fmla="*/ 214 h 705"/>
                <a:gd name="T86" fmla="*/ 82 w 1300"/>
                <a:gd name="T87" fmla="*/ 164 h 705"/>
                <a:gd name="T88" fmla="*/ 167 w 1300"/>
                <a:gd name="T89" fmla="*/ 133 h 705"/>
                <a:gd name="T90" fmla="*/ 267 w 1300"/>
                <a:gd name="T91" fmla="*/ 95 h 705"/>
                <a:gd name="T92" fmla="*/ 351 w 1300"/>
                <a:gd name="T93" fmla="*/ 56 h 705"/>
                <a:gd name="T94" fmla="*/ 410 w 1300"/>
                <a:gd name="T95" fmla="*/ 21 h 705"/>
                <a:gd name="T96" fmla="*/ 439 w 1300"/>
                <a:gd name="T97" fmla="*/ 2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00" h="705">
                  <a:moveTo>
                    <a:pt x="441" y="0"/>
                  </a:moveTo>
                  <a:lnTo>
                    <a:pt x="550" y="347"/>
                  </a:lnTo>
                  <a:lnTo>
                    <a:pt x="571" y="412"/>
                  </a:lnTo>
                  <a:lnTo>
                    <a:pt x="571" y="411"/>
                  </a:lnTo>
                  <a:lnTo>
                    <a:pt x="589" y="467"/>
                  </a:lnTo>
                  <a:lnTo>
                    <a:pt x="646" y="302"/>
                  </a:lnTo>
                  <a:lnTo>
                    <a:pt x="627" y="274"/>
                  </a:lnTo>
                  <a:lnTo>
                    <a:pt x="612" y="249"/>
                  </a:lnTo>
                  <a:lnTo>
                    <a:pt x="602" y="226"/>
                  </a:lnTo>
                  <a:lnTo>
                    <a:pt x="595" y="206"/>
                  </a:lnTo>
                  <a:lnTo>
                    <a:pt x="591" y="188"/>
                  </a:lnTo>
                  <a:lnTo>
                    <a:pt x="590" y="173"/>
                  </a:lnTo>
                  <a:lnTo>
                    <a:pt x="592" y="160"/>
                  </a:lnTo>
                  <a:lnTo>
                    <a:pt x="596" y="148"/>
                  </a:lnTo>
                  <a:lnTo>
                    <a:pt x="601" y="139"/>
                  </a:lnTo>
                  <a:lnTo>
                    <a:pt x="608" y="131"/>
                  </a:lnTo>
                  <a:lnTo>
                    <a:pt x="617" y="123"/>
                  </a:lnTo>
                  <a:lnTo>
                    <a:pt x="626" y="118"/>
                  </a:lnTo>
                  <a:lnTo>
                    <a:pt x="635" y="114"/>
                  </a:lnTo>
                  <a:lnTo>
                    <a:pt x="645" y="111"/>
                  </a:lnTo>
                  <a:lnTo>
                    <a:pt x="654" y="109"/>
                  </a:lnTo>
                  <a:lnTo>
                    <a:pt x="663" y="108"/>
                  </a:lnTo>
                  <a:lnTo>
                    <a:pt x="670" y="107"/>
                  </a:lnTo>
                  <a:lnTo>
                    <a:pt x="676" y="106"/>
                  </a:lnTo>
                  <a:lnTo>
                    <a:pt x="681" y="106"/>
                  </a:lnTo>
                  <a:lnTo>
                    <a:pt x="684" y="106"/>
                  </a:lnTo>
                  <a:lnTo>
                    <a:pt x="686" y="106"/>
                  </a:lnTo>
                  <a:lnTo>
                    <a:pt x="691" y="106"/>
                  </a:lnTo>
                  <a:lnTo>
                    <a:pt x="697" y="107"/>
                  </a:lnTo>
                  <a:lnTo>
                    <a:pt x="705" y="108"/>
                  </a:lnTo>
                  <a:lnTo>
                    <a:pt x="713" y="109"/>
                  </a:lnTo>
                  <a:lnTo>
                    <a:pt x="722" y="111"/>
                  </a:lnTo>
                  <a:lnTo>
                    <a:pt x="732" y="114"/>
                  </a:lnTo>
                  <a:lnTo>
                    <a:pt x="741" y="118"/>
                  </a:lnTo>
                  <a:lnTo>
                    <a:pt x="750" y="123"/>
                  </a:lnTo>
                  <a:lnTo>
                    <a:pt x="759" y="131"/>
                  </a:lnTo>
                  <a:lnTo>
                    <a:pt x="766" y="139"/>
                  </a:lnTo>
                  <a:lnTo>
                    <a:pt x="772" y="148"/>
                  </a:lnTo>
                  <a:lnTo>
                    <a:pt x="776" y="160"/>
                  </a:lnTo>
                  <a:lnTo>
                    <a:pt x="778" y="173"/>
                  </a:lnTo>
                  <a:lnTo>
                    <a:pt x="777" y="188"/>
                  </a:lnTo>
                  <a:lnTo>
                    <a:pt x="772" y="206"/>
                  </a:lnTo>
                  <a:lnTo>
                    <a:pt x="765" y="226"/>
                  </a:lnTo>
                  <a:lnTo>
                    <a:pt x="755" y="249"/>
                  </a:lnTo>
                  <a:lnTo>
                    <a:pt x="740" y="274"/>
                  </a:lnTo>
                  <a:lnTo>
                    <a:pt x="721" y="302"/>
                  </a:lnTo>
                  <a:lnTo>
                    <a:pt x="780" y="467"/>
                  </a:lnTo>
                  <a:lnTo>
                    <a:pt x="797" y="411"/>
                  </a:lnTo>
                  <a:lnTo>
                    <a:pt x="797" y="412"/>
                  </a:lnTo>
                  <a:lnTo>
                    <a:pt x="817" y="347"/>
                  </a:lnTo>
                  <a:lnTo>
                    <a:pt x="926" y="0"/>
                  </a:lnTo>
                  <a:lnTo>
                    <a:pt x="928" y="2"/>
                  </a:lnTo>
                  <a:lnTo>
                    <a:pt x="934" y="6"/>
                  </a:lnTo>
                  <a:lnTo>
                    <a:pt x="944" y="12"/>
                  </a:lnTo>
                  <a:lnTo>
                    <a:pt x="957" y="21"/>
                  </a:lnTo>
                  <a:lnTo>
                    <a:pt x="974" y="32"/>
                  </a:lnTo>
                  <a:lnTo>
                    <a:pt x="995" y="43"/>
                  </a:lnTo>
                  <a:lnTo>
                    <a:pt x="1017" y="56"/>
                  </a:lnTo>
                  <a:lnTo>
                    <a:pt x="1043" y="69"/>
                  </a:lnTo>
                  <a:lnTo>
                    <a:pt x="1070" y="82"/>
                  </a:lnTo>
                  <a:lnTo>
                    <a:pt x="1100" y="95"/>
                  </a:lnTo>
                  <a:lnTo>
                    <a:pt x="1132" y="109"/>
                  </a:lnTo>
                  <a:lnTo>
                    <a:pt x="1165" y="121"/>
                  </a:lnTo>
                  <a:lnTo>
                    <a:pt x="1200" y="133"/>
                  </a:lnTo>
                  <a:lnTo>
                    <a:pt x="1237" y="144"/>
                  </a:lnTo>
                  <a:lnTo>
                    <a:pt x="1261" y="151"/>
                  </a:lnTo>
                  <a:lnTo>
                    <a:pt x="1282" y="162"/>
                  </a:lnTo>
                  <a:lnTo>
                    <a:pt x="1300" y="175"/>
                  </a:lnTo>
                  <a:lnTo>
                    <a:pt x="1278" y="188"/>
                  </a:lnTo>
                  <a:lnTo>
                    <a:pt x="1252" y="203"/>
                  </a:lnTo>
                  <a:lnTo>
                    <a:pt x="1221" y="219"/>
                  </a:lnTo>
                  <a:lnTo>
                    <a:pt x="1186" y="236"/>
                  </a:lnTo>
                  <a:lnTo>
                    <a:pt x="1149" y="253"/>
                  </a:lnTo>
                  <a:lnTo>
                    <a:pt x="1109" y="268"/>
                  </a:lnTo>
                  <a:lnTo>
                    <a:pt x="1067" y="283"/>
                  </a:lnTo>
                  <a:lnTo>
                    <a:pt x="1024" y="296"/>
                  </a:lnTo>
                  <a:lnTo>
                    <a:pt x="988" y="307"/>
                  </a:lnTo>
                  <a:lnTo>
                    <a:pt x="955" y="322"/>
                  </a:lnTo>
                  <a:lnTo>
                    <a:pt x="926" y="343"/>
                  </a:lnTo>
                  <a:lnTo>
                    <a:pt x="900" y="366"/>
                  </a:lnTo>
                  <a:lnTo>
                    <a:pt x="877" y="393"/>
                  </a:lnTo>
                  <a:lnTo>
                    <a:pt x="857" y="424"/>
                  </a:lnTo>
                  <a:lnTo>
                    <a:pt x="841" y="459"/>
                  </a:lnTo>
                  <a:lnTo>
                    <a:pt x="828" y="496"/>
                  </a:lnTo>
                  <a:lnTo>
                    <a:pt x="818" y="537"/>
                  </a:lnTo>
                  <a:lnTo>
                    <a:pt x="813" y="580"/>
                  </a:lnTo>
                  <a:lnTo>
                    <a:pt x="811" y="625"/>
                  </a:lnTo>
                  <a:lnTo>
                    <a:pt x="813" y="675"/>
                  </a:lnTo>
                  <a:lnTo>
                    <a:pt x="813" y="680"/>
                  </a:lnTo>
                  <a:lnTo>
                    <a:pt x="813" y="688"/>
                  </a:lnTo>
                  <a:lnTo>
                    <a:pt x="815" y="700"/>
                  </a:lnTo>
                  <a:lnTo>
                    <a:pt x="750" y="704"/>
                  </a:lnTo>
                  <a:lnTo>
                    <a:pt x="684" y="705"/>
                  </a:lnTo>
                  <a:lnTo>
                    <a:pt x="616" y="704"/>
                  </a:lnTo>
                  <a:lnTo>
                    <a:pt x="551" y="699"/>
                  </a:lnTo>
                  <a:lnTo>
                    <a:pt x="489" y="693"/>
                  </a:lnTo>
                  <a:lnTo>
                    <a:pt x="431" y="685"/>
                  </a:lnTo>
                  <a:lnTo>
                    <a:pt x="377" y="674"/>
                  </a:lnTo>
                  <a:lnTo>
                    <a:pt x="324" y="663"/>
                  </a:lnTo>
                  <a:lnTo>
                    <a:pt x="277" y="651"/>
                  </a:lnTo>
                  <a:lnTo>
                    <a:pt x="233" y="638"/>
                  </a:lnTo>
                  <a:lnTo>
                    <a:pt x="193" y="623"/>
                  </a:lnTo>
                  <a:lnTo>
                    <a:pt x="157" y="610"/>
                  </a:lnTo>
                  <a:lnTo>
                    <a:pt x="125" y="597"/>
                  </a:lnTo>
                  <a:lnTo>
                    <a:pt x="96" y="584"/>
                  </a:lnTo>
                  <a:lnTo>
                    <a:pt x="72" y="573"/>
                  </a:lnTo>
                  <a:lnTo>
                    <a:pt x="52" y="563"/>
                  </a:lnTo>
                  <a:lnTo>
                    <a:pt x="36" y="554"/>
                  </a:lnTo>
                  <a:lnTo>
                    <a:pt x="25" y="548"/>
                  </a:lnTo>
                  <a:lnTo>
                    <a:pt x="18" y="544"/>
                  </a:lnTo>
                  <a:lnTo>
                    <a:pt x="16" y="542"/>
                  </a:lnTo>
                  <a:lnTo>
                    <a:pt x="13" y="525"/>
                  </a:lnTo>
                  <a:lnTo>
                    <a:pt x="11" y="506"/>
                  </a:lnTo>
                  <a:lnTo>
                    <a:pt x="9" y="485"/>
                  </a:lnTo>
                  <a:lnTo>
                    <a:pt x="7" y="464"/>
                  </a:lnTo>
                  <a:lnTo>
                    <a:pt x="5" y="444"/>
                  </a:lnTo>
                  <a:lnTo>
                    <a:pt x="3" y="425"/>
                  </a:lnTo>
                  <a:lnTo>
                    <a:pt x="2" y="411"/>
                  </a:lnTo>
                  <a:lnTo>
                    <a:pt x="1" y="402"/>
                  </a:lnTo>
                  <a:lnTo>
                    <a:pt x="1" y="398"/>
                  </a:lnTo>
                  <a:lnTo>
                    <a:pt x="0" y="381"/>
                  </a:lnTo>
                  <a:lnTo>
                    <a:pt x="0" y="363"/>
                  </a:lnTo>
                  <a:lnTo>
                    <a:pt x="1" y="343"/>
                  </a:lnTo>
                  <a:lnTo>
                    <a:pt x="2" y="321"/>
                  </a:lnTo>
                  <a:lnTo>
                    <a:pt x="5" y="299"/>
                  </a:lnTo>
                  <a:lnTo>
                    <a:pt x="10" y="277"/>
                  </a:lnTo>
                  <a:lnTo>
                    <a:pt x="16" y="256"/>
                  </a:lnTo>
                  <a:lnTo>
                    <a:pt x="24" y="235"/>
                  </a:lnTo>
                  <a:lnTo>
                    <a:pt x="35" y="214"/>
                  </a:lnTo>
                  <a:lnTo>
                    <a:pt x="48" y="195"/>
                  </a:lnTo>
                  <a:lnTo>
                    <a:pt x="63" y="178"/>
                  </a:lnTo>
                  <a:lnTo>
                    <a:pt x="82" y="164"/>
                  </a:lnTo>
                  <a:lnTo>
                    <a:pt x="104" y="152"/>
                  </a:lnTo>
                  <a:lnTo>
                    <a:pt x="131" y="144"/>
                  </a:lnTo>
                  <a:lnTo>
                    <a:pt x="167" y="133"/>
                  </a:lnTo>
                  <a:lnTo>
                    <a:pt x="202" y="121"/>
                  </a:lnTo>
                  <a:lnTo>
                    <a:pt x="235" y="109"/>
                  </a:lnTo>
                  <a:lnTo>
                    <a:pt x="267" y="95"/>
                  </a:lnTo>
                  <a:lnTo>
                    <a:pt x="297" y="82"/>
                  </a:lnTo>
                  <a:lnTo>
                    <a:pt x="324" y="69"/>
                  </a:lnTo>
                  <a:lnTo>
                    <a:pt x="351" y="56"/>
                  </a:lnTo>
                  <a:lnTo>
                    <a:pt x="373" y="43"/>
                  </a:lnTo>
                  <a:lnTo>
                    <a:pt x="393" y="32"/>
                  </a:lnTo>
                  <a:lnTo>
                    <a:pt x="410" y="21"/>
                  </a:lnTo>
                  <a:lnTo>
                    <a:pt x="423" y="12"/>
                  </a:lnTo>
                  <a:lnTo>
                    <a:pt x="433" y="6"/>
                  </a:lnTo>
                  <a:lnTo>
                    <a:pt x="439" y="2"/>
                  </a:lnTo>
                  <a:lnTo>
                    <a:pt x="4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2" name="Freeform 482"/>
            <p:cNvSpPr>
              <a:spLocks/>
            </p:cNvSpPr>
            <p:nvPr/>
          </p:nvSpPr>
          <p:spPr bwMode="auto">
            <a:xfrm>
              <a:off x="5708650" y="2225675"/>
              <a:ext cx="139700" cy="68263"/>
            </a:xfrm>
            <a:custGeom>
              <a:avLst/>
              <a:gdLst>
                <a:gd name="T0" fmla="*/ 626 w 1502"/>
                <a:gd name="T1" fmla="*/ 450 h 724"/>
                <a:gd name="T2" fmla="*/ 673 w 1502"/>
                <a:gd name="T3" fmla="*/ 274 h 724"/>
                <a:gd name="T4" fmla="*/ 648 w 1502"/>
                <a:gd name="T5" fmla="*/ 193 h 724"/>
                <a:gd name="T6" fmla="*/ 664 w 1502"/>
                <a:gd name="T7" fmla="*/ 146 h 724"/>
                <a:gd name="T8" fmla="*/ 701 w 1502"/>
                <a:gd name="T9" fmla="*/ 124 h 724"/>
                <a:gd name="T10" fmla="*/ 737 w 1502"/>
                <a:gd name="T11" fmla="*/ 117 h 724"/>
                <a:gd name="T12" fmla="*/ 753 w 1502"/>
                <a:gd name="T13" fmla="*/ 116 h 724"/>
                <a:gd name="T14" fmla="*/ 782 w 1502"/>
                <a:gd name="T15" fmla="*/ 119 h 724"/>
                <a:gd name="T16" fmla="*/ 821 w 1502"/>
                <a:gd name="T17" fmla="*/ 132 h 724"/>
                <a:gd name="T18" fmla="*/ 850 w 1502"/>
                <a:gd name="T19" fmla="*/ 166 h 724"/>
                <a:gd name="T20" fmla="*/ 848 w 1502"/>
                <a:gd name="T21" fmla="*/ 229 h 724"/>
                <a:gd name="T22" fmla="*/ 793 w 1502"/>
                <a:gd name="T23" fmla="*/ 331 h 724"/>
                <a:gd name="T24" fmla="*/ 898 w 1502"/>
                <a:gd name="T25" fmla="*/ 379 h 724"/>
                <a:gd name="T26" fmla="*/ 1038 w 1502"/>
                <a:gd name="T27" fmla="*/ 13 h 724"/>
                <a:gd name="T28" fmla="*/ 1118 w 1502"/>
                <a:gd name="T29" fmla="*/ 60 h 724"/>
                <a:gd name="T30" fmla="*/ 1244 w 1502"/>
                <a:gd name="T31" fmla="*/ 119 h 724"/>
                <a:gd name="T32" fmla="*/ 1387 w 1502"/>
                <a:gd name="T33" fmla="*/ 166 h 724"/>
                <a:gd name="T34" fmla="*/ 1464 w 1502"/>
                <a:gd name="T35" fmla="*/ 234 h 724"/>
                <a:gd name="T36" fmla="*/ 1497 w 1502"/>
                <a:gd name="T37" fmla="*/ 328 h 724"/>
                <a:gd name="T38" fmla="*/ 1502 w 1502"/>
                <a:gd name="T39" fmla="*/ 419 h 724"/>
                <a:gd name="T40" fmla="*/ 1499 w 1502"/>
                <a:gd name="T41" fmla="*/ 462 h 724"/>
                <a:gd name="T42" fmla="*/ 1491 w 1502"/>
                <a:gd name="T43" fmla="*/ 540 h 724"/>
                <a:gd name="T44" fmla="*/ 1482 w 1502"/>
                <a:gd name="T45" fmla="*/ 596 h 724"/>
                <a:gd name="T46" fmla="*/ 1426 w 1502"/>
                <a:gd name="T47" fmla="*/ 627 h 724"/>
                <a:gd name="T48" fmla="*/ 1299 w 1502"/>
                <a:gd name="T49" fmla="*/ 681 h 724"/>
                <a:gd name="T50" fmla="*/ 1138 w 1502"/>
                <a:gd name="T51" fmla="*/ 700 h 724"/>
                <a:gd name="T52" fmla="*/ 1046 w 1502"/>
                <a:gd name="T53" fmla="*/ 661 h 724"/>
                <a:gd name="T54" fmla="*/ 941 w 1502"/>
                <a:gd name="T55" fmla="*/ 707 h 724"/>
                <a:gd name="T56" fmla="*/ 907 w 1502"/>
                <a:gd name="T57" fmla="*/ 618 h 724"/>
                <a:gd name="T58" fmla="*/ 824 w 1502"/>
                <a:gd name="T59" fmla="*/ 560 h 724"/>
                <a:gd name="T60" fmla="*/ 653 w 1502"/>
                <a:gd name="T61" fmla="*/ 567 h 724"/>
                <a:gd name="T62" fmla="*/ 583 w 1502"/>
                <a:gd name="T63" fmla="*/ 640 h 724"/>
                <a:gd name="T64" fmla="*/ 562 w 1502"/>
                <a:gd name="T65" fmla="*/ 706 h 724"/>
                <a:gd name="T66" fmla="*/ 496 w 1502"/>
                <a:gd name="T67" fmla="*/ 666 h 724"/>
                <a:gd name="T68" fmla="*/ 407 w 1502"/>
                <a:gd name="T69" fmla="*/ 669 h 724"/>
                <a:gd name="T70" fmla="*/ 290 w 1502"/>
                <a:gd name="T71" fmla="*/ 709 h 724"/>
                <a:gd name="T72" fmla="*/ 131 w 1502"/>
                <a:gd name="T73" fmla="*/ 651 h 724"/>
                <a:gd name="T74" fmla="*/ 39 w 1502"/>
                <a:gd name="T75" fmla="*/ 607 h 724"/>
                <a:gd name="T76" fmla="*/ 15 w 1502"/>
                <a:gd name="T77" fmla="*/ 577 h 724"/>
                <a:gd name="T78" fmla="*/ 6 w 1502"/>
                <a:gd name="T79" fmla="*/ 496 h 724"/>
                <a:gd name="T80" fmla="*/ 1 w 1502"/>
                <a:gd name="T81" fmla="*/ 439 h 724"/>
                <a:gd name="T82" fmla="*/ 0 w 1502"/>
                <a:gd name="T83" fmla="*/ 374 h 724"/>
                <a:gd name="T84" fmla="*/ 17 w 1502"/>
                <a:gd name="T85" fmla="*/ 279 h 724"/>
                <a:gd name="T86" fmla="*/ 69 w 1502"/>
                <a:gd name="T87" fmla="*/ 194 h 724"/>
                <a:gd name="T88" fmla="*/ 183 w 1502"/>
                <a:gd name="T89" fmla="*/ 145 h 724"/>
                <a:gd name="T90" fmla="*/ 326 w 1502"/>
                <a:gd name="T91" fmla="*/ 89 h 724"/>
                <a:gd name="T92" fmla="*/ 431 w 1502"/>
                <a:gd name="T93" fmla="*/ 34 h 724"/>
                <a:gd name="T94" fmla="*/ 482 w 1502"/>
                <a:gd name="T95" fmla="*/ 2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02" h="724">
                  <a:moveTo>
                    <a:pt x="484" y="0"/>
                  </a:moveTo>
                  <a:lnTo>
                    <a:pt x="604" y="379"/>
                  </a:lnTo>
                  <a:lnTo>
                    <a:pt x="626" y="451"/>
                  </a:lnTo>
                  <a:lnTo>
                    <a:pt x="626" y="450"/>
                  </a:lnTo>
                  <a:lnTo>
                    <a:pt x="646" y="511"/>
                  </a:lnTo>
                  <a:lnTo>
                    <a:pt x="709" y="331"/>
                  </a:lnTo>
                  <a:lnTo>
                    <a:pt x="689" y="302"/>
                  </a:lnTo>
                  <a:lnTo>
                    <a:pt x="673" y="274"/>
                  </a:lnTo>
                  <a:lnTo>
                    <a:pt x="662" y="251"/>
                  </a:lnTo>
                  <a:lnTo>
                    <a:pt x="654" y="229"/>
                  </a:lnTo>
                  <a:lnTo>
                    <a:pt x="650" y="210"/>
                  </a:lnTo>
                  <a:lnTo>
                    <a:pt x="648" y="193"/>
                  </a:lnTo>
                  <a:lnTo>
                    <a:pt x="649" y="178"/>
                  </a:lnTo>
                  <a:lnTo>
                    <a:pt x="652" y="166"/>
                  </a:lnTo>
                  <a:lnTo>
                    <a:pt x="657" y="155"/>
                  </a:lnTo>
                  <a:lnTo>
                    <a:pt x="664" y="146"/>
                  </a:lnTo>
                  <a:lnTo>
                    <a:pt x="672" y="138"/>
                  </a:lnTo>
                  <a:lnTo>
                    <a:pt x="681" y="132"/>
                  </a:lnTo>
                  <a:lnTo>
                    <a:pt x="691" y="127"/>
                  </a:lnTo>
                  <a:lnTo>
                    <a:pt x="701" y="124"/>
                  </a:lnTo>
                  <a:lnTo>
                    <a:pt x="711" y="121"/>
                  </a:lnTo>
                  <a:lnTo>
                    <a:pt x="720" y="119"/>
                  </a:lnTo>
                  <a:lnTo>
                    <a:pt x="729" y="118"/>
                  </a:lnTo>
                  <a:lnTo>
                    <a:pt x="737" y="117"/>
                  </a:lnTo>
                  <a:lnTo>
                    <a:pt x="743" y="116"/>
                  </a:lnTo>
                  <a:lnTo>
                    <a:pt x="748" y="116"/>
                  </a:lnTo>
                  <a:lnTo>
                    <a:pt x="750" y="116"/>
                  </a:lnTo>
                  <a:lnTo>
                    <a:pt x="753" y="116"/>
                  </a:lnTo>
                  <a:lnTo>
                    <a:pt x="759" y="117"/>
                  </a:lnTo>
                  <a:lnTo>
                    <a:pt x="765" y="117"/>
                  </a:lnTo>
                  <a:lnTo>
                    <a:pt x="773" y="118"/>
                  </a:lnTo>
                  <a:lnTo>
                    <a:pt x="782" y="119"/>
                  </a:lnTo>
                  <a:lnTo>
                    <a:pt x="791" y="121"/>
                  </a:lnTo>
                  <a:lnTo>
                    <a:pt x="801" y="124"/>
                  </a:lnTo>
                  <a:lnTo>
                    <a:pt x="811" y="128"/>
                  </a:lnTo>
                  <a:lnTo>
                    <a:pt x="821" y="132"/>
                  </a:lnTo>
                  <a:lnTo>
                    <a:pt x="830" y="139"/>
                  </a:lnTo>
                  <a:lnTo>
                    <a:pt x="838" y="146"/>
                  </a:lnTo>
                  <a:lnTo>
                    <a:pt x="845" y="155"/>
                  </a:lnTo>
                  <a:lnTo>
                    <a:pt x="850" y="166"/>
                  </a:lnTo>
                  <a:lnTo>
                    <a:pt x="853" y="179"/>
                  </a:lnTo>
                  <a:lnTo>
                    <a:pt x="854" y="193"/>
                  </a:lnTo>
                  <a:lnTo>
                    <a:pt x="852" y="211"/>
                  </a:lnTo>
                  <a:lnTo>
                    <a:pt x="848" y="229"/>
                  </a:lnTo>
                  <a:lnTo>
                    <a:pt x="840" y="251"/>
                  </a:lnTo>
                  <a:lnTo>
                    <a:pt x="828" y="274"/>
                  </a:lnTo>
                  <a:lnTo>
                    <a:pt x="813" y="302"/>
                  </a:lnTo>
                  <a:lnTo>
                    <a:pt x="793" y="331"/>
                  </a:lnTo>
                  <a:lnTo>
                    <a:pt x="856" y="511"/>
                  </a:lnTo>
                  <a:lnTo>
                    <a:pt x="875" y="450"/>
                  </a:lnTo>
                  <a:lnTo>
                    <a:pt x="876" y="451"/>
                  </a:lnTo>
                  <a:lnTo>
                    <a:pt x="898" y="379"/>
                  </a:lnTo>
                  <a:lnTo>
                    <a:pt x="1018" y="0"/>
                  </a:lnTo>
                  <a:lnTo>
                    <a:pt x="1020" y="2"/>
                  </a:lnTo>
                  <a:lnTo>
                    <a:pt x="1027" y="6"/>
                  </a:lnTo>
                  <a:lnTo>
                    <a:pt x="1038" y="13"/>
                  </a:lnTo>
                  <a:lnTo>
                    <a:pt x="1052" y="23"/>
                  </a:lnTo>
                  <a:lnTo>
                    <a:pt x="1071" y="34"/>
                  </a:lnTo>
                  <a:lnTo>
                    <a:pt x="1093" y="46"/>
                  </a:lnTo>
                  <a:lnTo>
                    <a:pt x="1118" y="60"/>
                  </a:lnTo>
                  <a:lnTo>
                    <a:pt x="1145" y="74"/>
                  </a:lnTo>
                  <a:lnTo>
                    <a:pt x="1176" y="89"/>
                  </a:lnTo>
                  <a:lnTo>
                    <a:pt x="1209" y="104"/>
                  </a:lnTo>
                  <a:lnTo>
                    <a:pt x="1244" y="119"/>
                  </a:lnTo>
                  <a:lnTo>
                    <a:pt x="1281" y="132"/>
                  </a:lnTo>
                  <a:lnTo>
                    <a:pt x="1319" y="145"/>
                  </a:lnTo>
                  <a:lnTo>
                    <a:pt x="1359" y="156"/>
                  </a:lnTo>
                  <a:lnTo>
                    <a:pt x="1387" y="166"/>
                  </a:lnTo>
                  <a:lnTo>
                    <a:pt x="1411" y="178"/>
                  </a:lnTo>
                  <a:lnTo>
                    <a:pt x="1433" y="194"/>
                  </a:lnTo>
                  <a:lnTo>
                    <a:pt x="1450" y="214"/>
                  </a:lnTo>
                  <a:lnTo>
                    <a:pt x="1464" y="234"/>
                  </a:lnTo>
                  <a:lnTo>
                    <a:pt x="1476" y="256"/>
                  </a:lnTo>
                  <a:lnTo>
                    <a:pt x="1485" y="279"/>
                  </a:lnTo>
                  <a:lnTo>
                    <a:pt x="1492" y="304"/>
                  </a:lnTo>
                  <a:lnTo>
                    <a:pt x="1497" y="328"/>
                  </a:lnTo>
                  <a:lnTo>
                    <a:pt x="1500" y="352"/>
                  </a:lnTo>
                  <a:lnTo>
                    <a:pt x="1501" y="375"/>
                  </a:lnTo>
                  <a:lnTo>
                    <a:pt x="1502" y="397"/>
                  </a:lnTo>
                  <a:lnTo>
                    <a:pt x="1502" y="419"/>
                  </a:lnTo>
                  <a:lnTo>
                    <a:pt x="1501" y="437"/>
                  </a:lnTo>
                  <a:lnTo>
                    <a:pt x="1500" y="440"/>
                  </a:lnTo>
                  <a:lnTo>
                    <a:pt x="1500" y="449"/>
                  </a:lnTo>
                  <a:lnTo>
                    <a:pt x="1499" y="462"/>
                  </a:lnTo>
                  <a:lnTo>
                    <a:pt x="1497" y="478"/>
                  </a:lnTo>
                  <a:lnTo>
                    <a:pt x="1495" y="497"/>
                  </a:lnTo>
                  <a:lnTo>
                    <a:pt x="1494" y="519"/>
                  </a:lnTo>
                  <a:lnTo>
                    <a:pt x="1491" y="540"/>
                  </a:lnTo>
                  <a:lnTo>
                    <a:pt x="1489" y="560"/>
                  </a:lnTo>
                  <a:lnTo>
                    <a:pt x="1487" y="578"/>
                  </a:lnTo>
                  <a:lnTo>
                    <a:pt x="1484" y="594"/>
                  </a:lnTo>
                  <a:lnTo>
                    <a:pt x="1482" y="596"/>
                  </a:lnTo>
                  <a:lnTo>
                    <a:pt x="1475" y="601"/>
                  </a:lnTo>
                  <a:lnTo>
                    <a:pt x="1463" y="608"/>
                  </a:lnTo>
                  <a:lnTo>
                    <a:pt x="1447" y="617"/>
                  </a:lnTo>
                  <a:lnTo>
                    <a:pt x="1426" y="627"/>
                  </a:lnTo>
                  <a:lnTo>
                    <a:pt x="1400" y="639"/>
                  </a:lnTo>
                  <a:lnTo>
                    <a:pt x="1370" y="653"/>
                  </a:lnTo>
                  <a:lnTo>
                    <a:pt x="1337" y="666"/>
                  </a:lnTo>
                  <a:lnTo>
                    <a:pt x="1299" y="681"/>
                  </a:lnTo>
                  <a:lnTo>
                    <a:pt x="1257" y="695"/>
                  </a:lnTo>
                  <a:lnTo>
                    <a:pt x="1211" y="710"/>
                  </a:lnTo>
                  <a:lnTo>
                    <a:pt x="1160" y="724"/>
                  </a:lnTo>
                  <a:lnTo>
                    <a:pt x="1138" y="700"/>
                  </a:lnTo>
                  <a:lnTo>
                    <a:pt x="1118" y="683"/>
                  </a:lnTo>
                  <a:lnTo>
                    <a:pt x="1096" y="671"/>
                  </a:lnTo>
                  <a:lnTo>
                    <a:pt x="1072" y="664"/>
                  </a:lnTo>
                  <a:lnTo>
                    <a:pt x="1046" y="661"/>
                  </a:lnTo>
                  <a:lnTo>
                    <a:pt x="1020" y="664"/>
                  </a:lnTo>
                  <a:lnTo>
                    <a:pt x="994" y="672"/>
                  </a:lnTo>
                  <a:lnTo>
                    <a:pt x="970" y="685"/>
                  </a:lnTo>
                  <a:lnTo>
                    <a:pt x="941" y="707"/>
                  </a:lnTo>
                  <a:lnTo>
                    <a:pt x="930" y="703"/>
                  </a:lnTo>
                  <a:lnTo>
                    <a:pt x="925" y="667"/>
                  </a:lnTo>
                  <a:lnTo>
                    <a:pt x="918" y="641"/>
                  </a:lnTo>
                  <a:lnTo>
                    <a:pt x="907" y="618"/>
                  </a:lnTo>
                  <a:lnTo>
                    <a:pt x="891" y="597"/>
                  </a:lnTo>
                  <a:lnTo>
                    <a:pt x="871" y="580"/>
                  </a:lnTo>
                  <a:lnTo>
                    <a:pt x="849" y="568"/>
                  </a:lnTo>
                  <a:lnTo>
                    <a:pt x="824" y="560"/>
                  </a:lnTo>
                  <a:lnTo>
                    <a:pt x="798" y="557"/>
                  </a:lnTo>
                  <a:lnTo>
                    <a:pt x="704" y="557"/>
                  </a:lnTo>
                  <a:lnTo>
                    <a:pt x="677" y="559"/>
                  </a:lnTo>
                  <a:lnTo>
                    <a:pt x="653" y="567"/>
                  </a:lnTo>
                  <a:lnTo>
                    <a:pt x="630" y="580"/>
                  </a:lnTo>
                  <a:lnTo>
                    <a:pt x="611" y="596"/>
                  </a:lnTo>
                  <a:lnTo>
                    <a:pt x="595" y="617"/>
                  </a:lnTo>
                  <a:lnTo>
                    <a:pt x="583" y="640"/>
                  </a:lnTo>
                  <a:lnTo>
                    <a:pt x="576" y="666"/>
                  </a:lnTo>
                  <a:lnTo>
                    <a:pt x="569" y="704"/>
                  </a:lnTo>
                  <a:lnTo>
                    <a:pt x="566" y="705"/>
                  </a:lnTo>
                  <a:lnTo>
                    <a:pt x="562" y="706"/>
                  </a:lnTo>
                  <a:lnTo>
                    <a:pt x="534" y="684"/>
                  </a:lnTo>
                  <a:lnTo>
                    <a:pt x="532" y="684"/>
                  </a:lnTo>
                  <a:lnTo>
                    <a:pt x="514" y="673"/>
                  </a:lnTo>
                  <a:lnTo>
                    <a:pt x="496" y="666"/>
                  </a:lnTo>
                  <a:lnTo>
                    <a:pt x="476" y="661"/>
                  </a:lnTo>
                  <a:lnTo>
                    <a:pt x="456" y="659"/>
                  </a:lnTo>
                  <a:lnTo>
                    <a:pt x="431" y="662"/>
                  </a:lnTo>
                  <a:lnTo>
                    <a:pt x="407" y="669"/>
                  </a:lnTo>
                  <a:lnTo>
                    <a:pt x="385" y="681"/>
                  </a:lnTo>
                  <a:lnTo>
                    <a:pt x="365" y="697"/>
                  </a:lnTo>
                  <a:lnTo>
                    <a:pt x="341" y="722"/>
                  </a:lnTo>
                  <a:lnTo>
                    <a:pt x="290" y="709"/>
                  </a:lnTo>
                  <a:lnTo>
                    <a:pt x="244" y="694"/>
                  </a:lnTo>
                  <a:lnTo>
                    <a:pt x="202" y="679"/>
                  </a:lnTo>
                  <a:lnTo>
                    <a:pt x="165" y="665"/>
                  </a:lnTo>
                  <a:lnTo>
                    <a:pt x="131" y="651"/>
                  </a:lnTo>
                  <a:lnTo>
                    <a:pt x="102" y="638"/>
                  </a:lnTo>
                  <a:lnTo>
                    <a:pt x="76" y="626"/>
                  </a:lnTo>
                  <a:lnTo>
                    <a:pt x="55" y="615"/>
                  </a:lnTo>
                  <a:lnTo>
                    <a:pt x="39" y="607"/>
                  </a:lnTo>
                  <a:lnTo>
                    <a:pt x="27" y="599"/>
                  </a:lnTo>
                  <a:lnTo>
                    <a:pt x="20" y="595"/>
                  </a:lnTo>
                  <a:lnTo>
                    <a:pt x="17" y="593"/>
                  </a:lnTo>
                  <a:lnTo>
                    <a:pt x="15" y="577"/>
                  </a:lnTo>
                  <a:lnTo>
                    <a:pt x="13" y="559"/>
                  </a:lnTo>
                  <a:lnTo>
                    <a:pt x="10" y="538"/>
                  </a:lnTo>
                  <a:lnTo>
                    <a:pt x="8" y="517"/>
                  </a:lnTo>
                  <a:lnTo>
                    <a:pt x="6" y="496"/>
                  </a:lnTo>
                  <a:lnTo>
                    <a:pt x="4" y="477"/>
                  </a:lnTo>
                  <a:lnTo>
                    <a:pt x="3" y="461"/>
                  </a:lnTo>
                  <a:lnTo>
                    <a:pt x="2" y="448"/>
                  </a:lnTo>
                  <a:lnTo>
                    <a:pt x="1" y="439"/>
                  </a:lnTo>
                  <a:lnTo>
                    <a:pt x="1" y="436"/>
                  </a:lnTo>
                  <a:lnTo>
                    <a:pt x="0" y="418"/>
                  </a:lnTo>
                  <a:lnTo>
                    <a:pt x="0" y="396"/>
                  </a:lnTo>
                  <a:lnTo>
                    <a:pt x="0" y="374"/>
                  </a:lnTo>
                  <a:lnTo>
                    <a:pt x="2" y="351"/>
                  </a:lnTo>
                  <a:lnTo>
                    <a:pt x="5" y="327"/>
                  </a:lnTo>
                  <a:lnTo>
                    <a:pt x="10" y="304"/>
                  </a:lnTo>
                  <a:lnTo>
                    <a:pt x="17" y="279"/>
                  </a:lnTo>
                  <a:lnTo>
                    <a:pt x="26" y="256"/>
                  </a:lnTo>
                  <a:lnTo>
                    <a:pt x="38" y="234"/>
                  </a:lnTo>
                  <a:lnTo>
                    <a:pt x="52" y="214"/>
                  </a:lnTo>
                  <a:lnTo>
                    <a:pt x="69" y="194"/>
                  </a:lnTo>
                  <a:lnTo>
                    <a:pt x="90" y="178"/>
                  </a:lnTo>
                  <a:lnTo>
                    <a:pt x="115" y="166"/>
                  </a:lnTo>
                  <a:lnTo>
                    <a:pt x="143" y="156"/>
                  </a:lnTo>
                  <a:lnTo>
                    <a:pt x="183" y="145"/>
                  </a:lnTo>
                  <a:lnTo>
                    <a:pt x="221" y="132"/>
                  </a:lnTo>
                  <a:lnTo>
                    <a:pt x="258" y="119"/>
                  </a:lnTo>
                  <a:lnTo>
                    <a:pt x="292" y="104"/>
                  </a:lnTo>
                  <a:lnTo>
                    <a:pt x="326" y="89"/>
                  </a:lnTo>
                  <a:lnTo>
                    <a:pt x="357" y="74"/>
                  </a:lnTo>
                  <a:lnTo>
                    <a:pt x="384" y="60"/>
                  </a:lnTo>
                  <a:lnTo>
                    <a:pt x="409" y="46"/>
                  </a:lnTo>
                  <a:lnTo>
                    <a:pt x="431" y="34"/>
                  </a:lnTo>
                  <a:lnTo>
                    <a:pt x="449" y="23"/>
                  </a:lnTo>
                  <a:lnTo>
                    <a:pt x="464" y="13"/>
                  </a:lnTo>
                  <a:lnTo>
                    <a:pt x="475" y="6"/>
                  </a:lnTo>
                  <a:lnTo>
                    <a:pt x="482" y="2"/>
                  </a:lnTo>
                  <a:lnTo>
                    <a:pt x="4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 name="Group 10"/>
          <p:cNvGrpSpPr/>
          <p:nvPr/>
        </p:nvGrpSpPr>
        <p:grpSpPr>
          <a:xfrm>
            <a:off x="4791570" y="2059425"/>
            <a:ext cx="205979" cy="228601"/>
            <a:chOff x="6397625" y="2095500"/>
            <a:chExt cx="274638" cy="304801"/>
          </a:xfrm>
          <a:solidFill>
            <a:schemeClr val="tx1">
              <a:lumMod val="65000"/>
              <a:lumOff val="35000"/>
            </a:schemeClr>
          </a:solidFill>
        </p:grpSpPr>
        <p:sp>
          <p:nvSpPr>
            <p:cNvPr id="666" name="Freeform 487"/>
            <p:cNvSpPr>
              <a:spLocks/>
            </p:cNvSpPr>
            <p:nvPr/>
          </p:nvSpPr>
          <p:spPr bwMode="auto">
            <a:xfrm>
              <a:off x="6397625" y="2095500"/>
              <a:ext cx="190500" cy="254000"/>
            </a:xfrm>
            <a:custGeom>
              <a:avLst/>
              <a:gdLst>
                <a:gd name="T0" fmla="*/ 1298 w 2163"/>
                <a:gd name="T1" fmla="*/ 17 h 2873"/>
                <a:gd name="T2" fmla="*/ 1398 w 2163"/>
                <a:gd name="T3" fmla="*/ 61 h 2873"/>
                <a:gd name="T4" fmla="*/ 1452 w 2163"/>
                <a:gd name="T5" fmla="*/ 104 h 2873"/>
                <a:gd name="T6" fmla="*/ 1513 w 2163"/>
                <a:gd name="T7" fmla="*/ 114 h 2873"/>
                <a:gd name="T8" fmla="*/ 1677 w 2163"/>
                <a:gd name="T9" fmla="*/ 153 h 2873"/>
                <a:gd name="T10" fmla="*/ 1795 w 2163"/>
                <a:gd name="T11" fmla="*/ 259 h 2873"/>
                <a:gd name="T12" fmla="*/ 1872 w 2163"/>
                <a:gd name="T13" fmla="*/ 420 h 2873"/>
                <a:gd name="T14" fmla="*/ 1911 w 2163"/>
                <a:gd name="T15" fmla="*/ 624 h 2873"/>
                <a:gd name="T16" fmla="*/ 1916 w 2163"/>
                <a:gd name="T17" fmla="*/ 855 h 2873"/>
                <a:gd name="T18" fmla="*/ 1903 w 2163"/>
                <a:gd name="T19" fmla="*/ 1094 h 2873"/>
                <a:gd name="T20" fmla="*/ 1924 w 2163"/>
                <a:gd name="T21" fmla="*/ 1276 h 2873"/>
                <a:gd name="T22" fmla="*/ 1975 w 2163"/>
                <a:gd name="T23" fmla="*/ 1401 h 2873"/>
                <a:gd name="T24" fmla="*/ 2037 w 2163"/>
                <a:gd name="T25" fmla="*/ 1477 h 2873"/>
                <a:gd name="T26" fmla="*/ 2092 w 2163"/>
                <a:gd name="T27" fmla="*/ 1517 h 2873"/>
                <a:gd name="T28" fmla="*/ 2123 w 2163"/>
                <a:gd name="T29" fmla="*/ 1531 h 2873"/>
                <a:gd name="T30" fmla="*/ 2012 w 2163"/>
                <a:gd name="T31" fmla="*/ 1612 h 2873"/>
                <a:gd name="T32" fmla="*/ 1840 w 2163"/>
                <a:gd name="T33" fmla="*/ 1674 h 2873"/>
                <a:gd name="T34" fmla="*/ 1680 w 2163"/>
                <a:gd name="T35" fmla="*/ 1700 h 2873"/>
                <a:gd name="T36" fmla="*/ 1578 w 2163"/>
                <a:gd name="T37" fmla="*/ 1705 h 2873"/>
                <a:gd name="T38" fmla="*/ 1564 w 2163"/>
                <a:gd name="T39" fmla="*/ 1833 h 2873"/>
                <a:gd name="T40" fmla="*/ 1692 w 2163"/>
                <a:gd name="T41" fmla="*/ 1927 h 2873"/>
                <a:gd name="T42" fmla="*/ 2051 w 2163"/>
                <a:gd name="T43" fmla="*/ 2228 h 2873"/>
                <a:gd name="T44" fmla="*/ 1870 w 2163"/>
                <a:gd name="T45" fmla="*/ 2413 h 2873"/>
                <a:gd name="T46" fmla="*/ 1760 w 2163"/>
                <a:gd name="T47" fmla="*/ 2650 h 2873"/>
                <a:gd name="T48" fmla="*/ 1733 w 2163"/>
                <a:gd name="T49" fmla="*/ 2873 h 2873"/>
                <a:gd name="T50" fmla="*/ 5 w 2163"/>
                <a:gd name="T51" fmla="*/ 2851 h 2873"/>
                <a:gd name="T52" fmla="*/ 78 w 2163"/>
                <a:gd name="T53" fmla="*/ 2406 h 2873"/>
                <a:gd name="T54" fmla="*/ 167 w 2163"/>
                <a:gd name="T55" fmla="*/ 2252 h 2873"/>
                <a:gd name="T56" fmla="*/ 686 w 2163"/>
                <a:gd name="T57" fmla="*/ 1970 h 2873"/>
                <a:gd name="T58" fmla="*/ 1229 w 2163"/>
                <a:gd name="T59" fmla="*/ 2807 h 2873"/>
                <a:gd name="T60" fmla="*/ 767 w 2163"/>
                <a:gd name="T61" fmla="*/ 1704 h 2873"/>
                <a:gd name="T62" fmla="*/ 566 w 2163"/>
                <a:gd name="T63" fmla="*/ 1666 h 2873"/>
                <a:gd name="T64" fmla="*/ 434 w 2163"/>
                <a:gd name="T65" fmla="*/ 1610 h 2873"/>
                <a:gd name="T66" fmla="*/ 357 w 2163"/>
                <a:gd name="T67" fmla="*/ 1556 h 2873"/>
                <a:gd name="T68" fmla="*/ 328 w 2163"/>
                <a:gd name="T69" fmla="*/ 1525 h 2873"/>
                <a:gd name="T70" fmla="*/ 337 w 2163"/>
                <a:gd name="T71" fmla="*/ 1523 h 2873"/>
                <a:gd name="T72" fmla="*/ 371 w 2163"/>
                <a:gd name="T73" fmla="*/ 1510 h 2873"/>
                <a:gd name="T74" fmla="*/ 423 w 2163"/>
                <a:gd name="T75" fmla="*/ 1472 h 2873"/>
                <a:gd name="T76" fmla="*/ 479 w 2163"/>
                <a:gd name="T77" fmla="*/ 1394 h 2873"/>
                <a:gd name="T78" fmla="*/ 527 w 2163"/>
                <a:gd name="T79" fmla="*/ 1262 h 2873"/>
                <a:gd name="T80" fmla="*/ 558 w 2163"/>
                <a:gd name="T81" fmla="*/ 1061 h 2873"/>
                <a:gd name="T82" fmla="*/ 562 w 2163"/>
                <a:gd name="T83" fmla="*/ 780 h 2873"/>
                <a:gd name="T84" fmla="*/ 588 w 2163"/>
                <a:gd name="T85" fmla="*/ 522 h 2873"/>
                <a:gd name="T86" fmla="*/ 647 w 2163"/>
                <a:gd name="T87" fmla="*/ 334 h 2873"/>
                <a:gd name="T88" fmla="*/ 727 w 2163"/>
                <a:gd name="T89" fmla="*/ 204 h 2873"/>
                <a:gd name="T90" fmla="*/ 816 w 2163"/>
                <a:gd name="T91" fmla="*/ 119 h 2873"/>
                <a:gd name="T92" fmla="*/ 899 w 2163"/>
                <a:gd name="T93" fmla="*/ 70 h 2873"/>
                <a:gd name="T94" fmla="*/ 966 w 2163"/>
                <a:gd name="T95" fmla="*/ 41 h 2873"/>
                <a:gd name="T96" fmla="*/ 1154 w 2163"/>
                <a:gd name="T97" fmla="*/ 0 h 2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63" h="2873">
                  <a:moveTo>
                    <a:pt x="1194" y="0"/>
                  </a:moveTo>
                  <a:lnTo>
                    <a:pt x="1231" y="4"/>
                  </a:lnTo>
                  <a:lnTo>
                    <a:pt x="1266" y="9"/>
                  </a:lnTo>
                  <a:lnTo>
                    <a:pt x="1298" y="17"/>
                  </a:lnTo>
                  <a:lnTo>
                    <a:pt x="1327" y="27"/>
                  </a:lnTo>
                  <a:lnTo>
                    <a:pt x="1352" y="37"/>
                  </a:lnTo>
                  <a:lnTo>
                    <a:pt x="1377" y="49"/>
                  </a:lnTo>
                  <a:lnTo>
                    <a:pt x="1398" y="61"/>
                  </a:lnTo>
                  <a:lnTo>
                    <a:pt x="1415" y="73"/>
                  </a:lnTo>
                  <a:lnTo>
                    <a:pt x="1430" y="85"/>
                  </a:lnTo>
                  <a:lnTo>
                    <a:pt x="1443" y="94"/>
                  </a:lnTo>
                  <a:lnTo>
                    <a:pt x="1452" y="104"/>
                  </a:lnTo>
                  <a:lnTo>
                    <a:pt x="1460" y="110"/>
                  </a:lnTo>
                  <a:lnTo>
                    <a:pt x="1464" y="115"/>
                  </a:lnTo>
                  <a:lnTo>
                    <a:pt x="1465" y="116"/>
                  </a:lnTo>
                  <a:lnTo>
                    <a:pt x="1513" y="114"/>
                  </a:lnTo>
                  <a:lnTo>
                    <a:pt x="1559" y="117"/>
                  </a:lnTo>
                  <a:lnTo>
                    <a:pt x="1602" y="125"/>
                  </a:lnTo>
                  <a:lnTo>
                    <a:pt x="1641" y="137"/>
                  </a:lnTo>
                  <a:lnTo>
                    <a:pt x="1677" y="153"/>
                  </a:lnTo>
                  <a:lnTo>
                    <a:pt x="1711" y="174"/>
                  </a:lnTo>
                  <a:lnTo>
                    <a:pt x="1742" y="199"/>
                  </a:lnTo>
                  <a:lnTo>
                    <a:pt x="1770" y="228"/>
                  </a:lnTo>
                  <a:lnTo>
                    <a:pt x="1795" y="259"/>
                  </a:lnTo>
                  <a:lnTo>
                    <a:pt x="1819" y="295"/>
                  </a:lnTo>
                  <a:lnTo>
                    <a:pt x="1840" y="334"/>
                  </a:lnTo>
                  <a:lnTo>
                    <a:pt x="1857" y="376"/>
                  </a:lnTo>
                  <a:lnTo>
                    <a:pt x="1872" y="420"/>
                  </a:lnTo>
                  <a:lnTo>
                    <a:pt x="1886" y="468"/>
                  </a:lnTo>
                  <a:lnTo>
                    <a:pt x="1896" y="517"/>
                  </a:lnTo>
                  <a:lnTo>
                    <a:pt x="1905" y="569"/>
                  </a:lnTo>
                  <a:lnTo>
                    <a:pt x="1911" y="624"/>
                  </a:lnTo>
                  <a:lnTo>
                    <a:pt x="1916" y="679"/>
                  </a:lnTo>
                  <a:lnTo>
                    <a:pt x="1918" y="736"/>
                  </a:lnTo>
                  <a:lnTo>
                    <a:pt x="1918" y="795"/>
                  </a:lnTo>
                  <a:lnTo>
                    <a:pt x="1916" y="855"/>
                  </a:lnTo>
                  <a:lnTo>
                    <a:pt x="1913" y="916"/>
                  </a:lnTo>
                  <a:lnTo>
                    <a:pt x="1908" y="978"/>
                  </a:lnTo>
                  <a:lnTo>
                    <a:pt x="1904" y="1038"/>
                  </a:lnTo>
                  <a:lnTo>
                    <a:pt x="1903" y="1094"/>
                  </a:lnTo>
                  <a:lnTo>
                    <a:pt x="1904" y="1146"/>
                  </a:lnTo>
                  <a:lnTo>
                    <a:pt x="1909" y="1193"/>
                  </a:lnTo>
                  <a:lnTo>
                    <a:pt x="1915" y="1236"/>
                  </a:lnTo>
                  <a:lnTo>
                    <a:pt x="1924" y="1276"/>
                  </a:lnTo>
                  <a:lnTo>
                    <a:pt x="1935" y="1312"/>
                  </a:lnTo>
                  <a:lnTo>
                    <a:pt x="1947" y="1345"/>
                  </a:lnTo>
                  <a:lnTo>
                    <a:pt x="1961" y="1374"/>
                  </a:lnTo>
                  <a:lnTo>
                    <a:pt x="1975" y="1401"/>
                  </a:lnTo>
                  <a:lnTo>
                    <a:pt x="1990" y="1424"/>
                  </a:lnTo>
                  <a:lnTo>
                    <a:pt x="2006" y="1445"/>
                  </a:lnTo>
                  <a:lnTo>
                    <a:pt x="2022" y="1463"/>
                  </a:lnTo>
                  <a:lnTo>
                    <a:pt x="2037" y="1477"/>
                  </a:lnTo>
                  <a:lnTo>
                    <a:pt x="2052" y="1491"/>
                  </a:lnTo>
                  <a:lnTo>
                    <a:pt x="2067" y="1502"/>
                  </a:lnTo>
                  <a:lnTo>
                    <a:pt x="2081" y="1511"/>
                  </a:lnTo>
                  <a:lnTo>
                    <a:pt x="2092" y="1517"/>
                  </a:lnTo>
                  <a:lnTo>
                    <a:pt x="2103" y="1523"/>
                  </a:lnTo>
                  <a:lnTo>
                    <a:pt x="2111" y="1527"/>
                  </a:lnTo>
                  <a:lnTo>
                    <a:pt x="2118" y="1530"/>
                  </a:lnTo>
                  <a:lnTo>
                    <a:pt x="2123" y="1531"/>
                  </a:lnTo>
                  <a:lnTo>
                    <a:pt x="2124" y="1532"/>
                  </a:lnTo>
                  <a:lnTo>
                    <a:pt x="2090" y="1563"/>
                  </a:lnTo>
                  <a:lnTo>
                    <a:pt x="2052" y="1589"/>
                  </a:lnTo>
                  <a:lnTo>
                    <a:pt x="2012" y="1612"/>
                  </a:lnTo>
                  <a:lnTo>
                    <a:pt x="1971" y="1632"/>
                  </a:lnTo>
                  <a:lnTo>
                    <a:pt x="1927" y="1649"/>
                  </a:lnTo>
                  <a:lnTo>
                    <a:pt x="1884" y="1663"/>
                  </a:lnTo>
                  <a:lnTo>
                    <a:pt x="1840" y="1674"/>
                  </a:lnTo>
                  <a:lnTo>
                    <a:pt x="1796" y="1684"/>
                  </a:lnTo>
                  <a:lnTo>
                    <a:pt x="1755" y="1690"/>
                  </a:lnTo>
                  <a:lnTo>
                    <a:pt x="1715" y="1695"/>
                  </a:lnTo>
                  <a:lnTo>
                    <a:pt x="1680" y="1700"/>
                  </a:lnTo>
                  <a:lnTo>
                    <a:pt x="1647" y="1702"/>
                  </a:lnTo>
                  <a:lnTo>
                    <a:pt x="1619" y="1704"/>
                  </a:lnTo>
                  <a:lnTo>
                    <a:pt x="1595" y="1704"/>
                  </a:lnTo>
                  <a:lnTo>
                    <a:pt x="1578" y="1705"/>
                  </a:lnTo>
                  <a:lnTo>
                    <a:pt x="1567" y="1705"/>
                  </a:lnTo>
                  <a:lnTo>
                    <a:pt x="1563" y="1705"/>
                  </a:lnTo>
                  <a:lnTo>
                    <a:pt x="1563" y="1825"/>
                  </a:lnTo>
                  <a:lnTo>
                    <a:pt x="1564" y="1833"/>
                  </a:lnTo>
                  <a:lnTo>
                    <a:pt x="1230" y="2807"/>
                  </a:lnTo>
                  <a:lnTo>
                    <a:pt x="1640" y="2304"/>
                  </a:lnTo>
                  <a:lnTo>
                    <a:pt x="1825" y="2319"/>
                  </a:lnTo>
                  <a:lnTo>
                    <a:pt x="1692" y="1927"/>
                  </a:lnTo>
                  <a:lnTo>
                    <a:pt x="1764" y="1965"/>
                  </a:lnTo>
                  <a:lnTo>
                    <a:pt x="2163" y="2162"/>
                  </a:lnTo>
                  <a:lnTo>
                    <a:pt x="2105" y="2192"/>
                  </a:lnTo>
                  <a:lnTo>
                    <a:pt x="2051" y="2228"/>
                  </a:lnTo>
                  <a:lnTo>
                    <a:pt x="2001" y="2269"/>
                  </a:lnTo>
                  <a:lnTo>
                    <a:pt x="1953" y="2313"/>
                  </a:lnTo>
                  <a:lnTo>
                    <a:pt x="1909" y="2362"/>
                  </a:lnTo>
                  <a:lnTo>
                    <a:pt x="1870" y="2413"/>
                  </a:lnTo>
                  <a:lnTo>
                    <a:pt x="1835" y="2468"/>
                  </a:lnTo>
                  <a:lnTo>
                    <a:pt x="1805" y="2526"/>
                  </a:lnTo>
                  <a:lnTo>
                    <a:pt x="1780" y="2587"/>
                  </a:lnTo>
                  <a:lnTo>
                    <a:pt x="1760" y="2650"/>
                  </a:lnTo>
                  <a:lnTo>
                    <a:pt x="1745" y="2715"/>
                  </a:lnTo>
                  <a:lnTo>
                    <a:pt x="1736" y="2783"/>
                  </a:lnTo>
                  <a:lnTo>
                    <a:pt x="1733" y="2852"/>
                  </a:lnTo>
                  <a:lnTo>
                    <a:pt x="1733" y="2873"/>
                  </a:lnTo>
                  <a:lnTo>
                    <a:pt x="43" y="2873"/>
                  </a:lnTo>
                  <a:lnTo>
                    <a:pt x="27" y="2870"/>
                  </a:lnTo>
                  <a:lnTo>
                    <a:pt x="15" y="2863"/>
                  </a:lnTo>
                  <a:lnTo>
                    <a:pt x="5" y="2851"/>
                  </a:lnTo>
                  <a:lnTo>
                    <a:pt x="0" y="2836"/>
                  </a:lnTo>
                  <a:lnTo>
                    <a:pt x="0" y="2821"/>
                  </a:lnTo>
                  <a:lnTo>
                    <a:pt x="67" y="2450"/>
                  </a:lnTo>
                  <a:lnTo>
                    <a:pt x="78" y="2406"/>
                  </a:lnTo>
                  <a:lnTo>
                    <a:pt x="94" y="2364"/>
                  </a:lnTo>
                  <a:lnTo>
                    <a:pt x="114" y="2324"/>
                  </a:lnTo>
                  <a:lnTo>
                    <a:pt x="139" y="2287"/>
                  </a:lnTo>
                  <a:lnTo>
                    <a:pt x="167" y="2252"/>
                  </a:lnTo>
                  <a:lnTo>
                    <a:pt x="200" y="2222"/>
                  </a:lnTo>
                  <a:lnTo>
                    <a:pt x="237" y="2195"/>
                  </a:lnTo>
                  <a:lnTo>
                    <a:pt x="276" y="2173"/>
                  </a:lnTo>
                  <a:lnTo>
                    <a:pt x="686" y="1970"/>
                  </a:lnTo>
                  <a:lnTo>
                    <a:pt x="770" y="1927"/>
                  </a:lnTo>
                  <a:lnTo>
                    <a:pt x="635" y="2319"/>
                  </a:lnTo>
                  <a:lnTo>
                    <a:pt x="821" y="2304"/>
                  </a:lnTo>
                  <a:lnTo>
                    <a:pt x="1229" y="2807"/>
                  </a:lnTo>
                  <a:lnTo>
                    <a:pt x="896" y="1832"/>
                  </a:lnTo>
                  <a:lnTo>
                    <a:pt x="896" y="1708"/>
                  </a:lnTo>
                  <a:lnTo>
                    <a:pt x="829" y="1707"/>
                  </a:lnTo>
                  <a:lnTo>
                    <a:pt x="767" y="1704"/>
                  </a:lnTo>
                  <a:lnTo>
                    <a:pt x="710" y="1697"/>
                  </a:lnTo>
                  <a:lnTo>
                    <a:pt x="658" y="1689"/>
                  </a:lnTo>
                  <a:lnTo>
                    <a:pt x="610" y="1678"/>
                  </a:lnTo>
                  <a:lnTo>
                    <a:pt x="566" y="1666"/>
                  </a:lnTo>
                  <a:lnTo>
                    <a:pt x="527" y="1653"/>
                  </a:lnTo>
                  <a:lnTo>
                    <a:pt x="493" y="1640"/>
                  </a:lnTo>
                  <a:lnTo>
                    <a:pt x="461" y="1625"/>
                  </a:lnTo>
                  <a:lnTo>
                    <a:pt x="434" y="1610"/>
                  </a:lnTo>
                  <a:lnTo>
                    <a:pt x="409" y="1595"/>
                  </a:lnTo>
                  <a:lnTo>
                    <a:pt x="388" y="1582"/>
                  </a:lnTo>
                  <a:lnTo>
                    <a:pt x="371" y="1568"/>
                  </a:lnTo>
                  <a:lnTo>
                    <a:pt x="357" y="1556"/>
                  </a:lnTo>
                  <a:lnTo>
                    <a:pt x="346" y="1545"/>
                  </a:lnTo>
                  <a:lnTo>
                    <a:pt x="338" y="1536"/>
                  </a:lnTo>
                  <a:lnTo>
                    <a:pt x="332" y="1530"/>
                  </a:lnTo>
                  <a:lnTo>
                    <a:pt x="328" y="1525"/>
                  </a:lnTo>
                  <a:lnTo>
                    <a:pt x="327" y="1524"/>
                  </a:lnTo>
                  <a:lnTo>
                    <a:pt x="328" y="1524"/>
                  </a:lnTo>
                  <a:lnTo>
                    <a:pt x="332" y="1524"/>
                  </a:lnTo>
                  <a:lnTo>
                    <a:pt x="337" y="1523"/>
                  </a:lnTo>
                  <a:lnTo>
                    <a:pt x="343" y="1522"/>
                  </a:lnTo>
                  <a:lnTo>
                    <a:pt x="351" y="1518"/>
                  </a:lnTo>
                  <a:lnTo>
                    <a:pt x="361" y="1515"/>
                  </a:lnTo>
                  <a:lnTo>
                    <a:pt x="371" y="1510"/>
                  </a:lnTo>
                  <a:lnTo>
                    <a:pt x="383" y="1504"/>
                  </a:lnTo>
                  <a:lnTo>
                    <a:pt x="396" y="1495"/>
                  </a:lnTo>
                  <a:lnTo>
                    <a:pt x="409" y="1485"/>
                  </a:lnTo>
                  <a:lnTo>
                    <a:pt x="423" y="1472"/>
                  </a:lnTo>
                  <a:lnTo>
                    <a:pt x="437" y="1456"/>
                  </a:lnTo>
                  <a:lnTo>
                    <a:pt x="450" y="1438"/>
                  </a:lnTo>
                  <a:lnTo>
                    <a:pt x="465" y="1418"/>
                  </a:lnTo>
                  <a:lnTo>
                    <a:pt x="479" y="1394"/>
                  </a:lnTo>
                  <a:lnTo>
                    <a:pt x="491" y="1367"/>
                  </a:lnTo>
                  <a:lnTo>
                    <a:pt x="504" y="1335"/>
                  </a:lnTo>
                  <a:lnTo>
                    <a:pt x="517" y="1301"/>
                  </a:lnTo>
                  <a:lnTo>
                    <a:pt x="527" y="1262"/>
                  </a:lnTo>
                  <a:lnTo>
                    <a:pt x="537" y="1218"/>
                  </a:lnTo>
                  <a:lnTo>
                    <a:pt x="546" y="1171"/>
                  </a:lnTo>
                  <a:lnTo>
                    <a:pt x="553" y="1118"/>
                  </a:lnTo>
                  <a:lnTo>
                    <a:pt x="558" y="1061"/>
                  </a:lnTo>
                  <a:lnTo>
                    <a:pt x="562" y="998"/>
                  </a:lnTo>
                  <a:lnTo>
                    <a:pt x="563" y="930"/>
                  </a:lnTo>
                  <a:lnTo>
                    <a:pt x="563" y="857"/>
                  </a:lnTo>
                  <a:lnTo>
                    <a:pt x="562" y="780"/>
                  </a:lnTo>
                  <a:lnTo>
                    <a:pt x="565" y="708"/>
                  </a:lnTo>
                  <a:lnTo>
                    <a:pt x="570" y="642"/>
                  </a:lnTo>
                  <a:lnTo>
                    <a:pt x="578" y="579"/>
                  </a:lnTo>
                  <a:lnTo>
                    <a:pt x="588" y="522"/>
                  </a:lnTo>
                  <a:lnTo>
                    <a:pt x="600" y="469"/>
                  </a:lnTo>
                  <a:lnTo>
                    <a:pt x="614" y="419"/>
                  </a:lnTo>
                  <a:lnTo>
                    <a:pt x="629" y="375"/>
                  </a:lnTo>
                  <a:lnTo>
                    <a:pt x="647" y="334"/>
                  </a:lnTo>
                  <a:lnTo>
                    <a:pt x="665" y="296"/>
                  </a:lnTo>
                  <a:lnTo>
                    <a:pt x="685" y="263"/>
                  </a:lnTo>
                  <a:lnTo>
                    <a:pt x="706" y="231"/>
                  </a:lnTo>
                  <a:lnTo>
                    <a:pt x="727" y="204"/>
                  </a:lnTo>
                  <a:lnTo>
                    <a:pt x="748" y="178"/>
                  </a:lnTo>
                  <a:lnTo>
                    <a:pt x="770" y="156"/>
                  </a:lnTo>
                  <a:lnTo>
                    <a:pt x="793" y="137"/>
                  </a:lnTo>
                  <a:lnTo>
                    <a:pt x="816" y="119"/>
                  </a:lnTo>
                  <a:lnTo>
                    <a:pt x="837" y="105"/>
                  </a:lnTo>
                  <a:lnTo>
                    <a:pt x="859" y="91"/>
                  </a:lnTo>
                  <a:lnTo>
                    <a:pt x="880" y="79"/>
                  </a:lnTo>
                  <a:lnTo>
                    <a:pt x="899" y="70"/>
                  </a:lnTo>
                  <a:lnTo>
                    <a:pt x="918" y="61"/>
                  </a:lnTo>
                  <a:lnTo>
                    <a:pt x="936" y="54"/>
                  </a:lnTo>
                  <a:lnTo>
                    <a:pt x="952" y="48"/>
                  </a:lnTo>
                  <a:lnTo>
                    <a:pt x="966" y="41"/>
                  </a:lnTo>
                  <a:lnTo>
                    <a:pt x="1018" y="25"/>
                  </a:lnTo>
                  <a:lnTo>
                    <a:pt x="1066" y="12"/>
                  </a:lnTo>
                  <a:lnTo>
                    <a:pt x="1111" y="5"/>
                  </a:lnTo>
                  <a:lnTo>
                    <a:pt x="1154" y="0"/>
                  </a:lnTo>
                  <a:lnTo>
                    <a:pt x="11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7" name="Freeform 488"/>
            <p:cNvSpPr>
              <a:spLocks noEditPoints="1"/>
            </p:cNvSpPr>
            <p:nvPr/>
          </p:nvSpPr>
          <p:spPr bwMode="auto">
            <a:xfrm>
              <a:off x="6564313" y="2293938"/>
              <a:ext cx="107950" cy="106363"/>
            </a:xfrm>
            <a:custGeom>
              <a:avLst/>
              <a:gdLst>
                <a:gd name="T0" fmla="*/ 559 w 1212"/>
                <a:gd name="T1" fmla="*/ 199 h 1212"/>
                <a:gd name="T2" fmla="*/ 556 w 1212"/>
                <a:gd name="T3" fmla="*/ 266 h 1212"/>
                <a:gd name="T4" fmla="*/ 537 w 1212"/>
                <a:gd name="T5" fmla="*/ 291 h 1212"/>
                <a:gd name="T6" fmla="*/ 452 w 1212"/>
                <a:gd name="T7" fmla="*/ 337 h 1212"/>
                <a:gd name="T8" fmla="*/ 400 w 1212"/>
                <a:gd name="T9" fmla="*/ 427 h 1212"/>
                <a:gd name="T10" fmla="*/ 413 w 1212"/>
                <a:gd name="T11" fmla="*/ 539 h 1212"/>
                <a:gd name="T12" fmla="*/ 490 w 1212"/>
                <a:gd name="T13" fmla="*/ 616 h 1212"/>
                <a:gd name="T14" fmla="*/ 629 w 1212"/>
                <a:gd name="T15" fmla="*/ 679 h 1212"/>
                <a:gd name="T16" fmla="*/ 673 w 1212"/>
                <a:gd name="T17" fmla="*/ 734 h 1212"/>
                <a:gd name="T18" fmla="*/ 651 w 1212"/>
                <a:gd name="T19" fmla="*/ 786 h 1212"/>
                <a:gd name="T20" fmla="*/ 560 w 1212"/>
                <a:gd name="T21" fmla="*/ 805 h 1212"/>
                <a:gd name="T22" fmla="*/ 435 w 1212"/>
                <a:gd name="T23" fmla="*/ 766 h 1212"/>
                <a:gd name="T24" fmla="*/ 412 w 1212"/>
                <a:gd name="T25" fmla="*/ 786 h 1212"/>
                <a:gd name="T26" fmla="*/ 392 w 1212"/>
                <a:gd name="T27" fmla="*/ 869 h 1212"/>
                <a:gd name="T28" fmla="*/ 449 w 1212"/>
                <a:gd name="T29" fmla="*/ 904 h 1212"/>
                <a:gd name="T30" fmla="*/ 540 w 1212"/>
                <a:gd name="T31" fmla="*/ 926 h 1212"/>
                <a:gd name="T32" fmla="*/ 548 w 1212"/>
                <a:gd name="T33" fmla="*/ 995 h 1212"/>
                <a:gd name="T34" fmla="*/ 573 w 1212"/>
                <a:gd name="T35" fmla="*/ 1021 h 1212"/>
                <a:gd name="T36" fmla="*/ 653 w 1212"/>
                <a:gd name="T37" fmla="*/ 1006 h 1212"/>
                <a:gd name="T38" fmla="*/ 660 w 1212"/>
                <a:gd name="T39" fmla="*/ 921 h 1212"/>
                <a:gd name="T40" fmla="*/ 735 w 1212"/>
                <a:gd name="T41" fmla="*/ 885 h 1212"/>
                <a:gd name="T42" fmla="*/ 810 w 1212"/>
                <a:gd name="T43" fmla="*/ 794 h 1212"/>
                <a:gd name="T44" fmla="*/ 814 w 1212"/>
                <a:gd name="T45" fmla="*/ 681 h 1212"/>
                <a:gd name="T46" fmla="*/ 749 w 1212"/>
                <a:gd name="T47" fmla="*/ 585 h 1212"/>
                <a:gd name="T48" fmla="*/ 620 w 1212"/>
                <a:gd name="T49" fmla="*/ 522 h 1212"/>
                <a:gd name="T50" fmla="*/ 553 w 1212"/>
                <a:gd name="T51" fmla="*/ 478 h 1212"/>
                <a:gd name="T52" fmla="*/ 552 w 1212"/>
                <a:gd name="T53" fmla="*/ 424 h 1212"/>
                <a:gd name="T54" fmla="*/ 611 w 1212"/>
                <a:gd name="T55" fmla="*/ 397 h 1212"/>
                <a:gd name="T56" fmla="*/ 739 w 1212"/>
                <a:gd name="T57" fmla="*/ 423 h 1212"/>
                <a:gd name="T58" fmla="*/ 769 w 1212"/>
                <a:gd name="T59" fmla="*/ 419 h 1212"/>
                <a:gd name="T60" fmla="*/ 795 w 1212"/>
                <a:gd name="T61" fmla="*/ 330 h 1212"/>
                <a:gd name="T62" fmla="*/ 738 w 1212"/>
                <a:gd name="T63" fmla="*/ 295 h 1212"/>
                <a:gd name="T64" fmla="*/ 665 w 1212"/>
                <a:gd name="T65" fmla="*/ 276 h 1212"/>
                <a:gd name="T66" fmla="*/ 660 w 1212"/>
                <a:gd name="T67" fmla="*/ 223 h 1212"/>
                <a:gd name="T68" fmla="*/ 641 w 1212"/>
                <a:gd name="T69" fmla="*/ 191 h 1212"/>
                <a:gd name="T70" fmla="*/ 605 w 1212"/>
                <a:gd name="T71" fmla="*/ 0 h 1212"/>
                <a:gd name="T72" fmla="*/ 841 w 1212"/>
                <a:gd name="T73" fmla="*/ 47 h 1212"/>
                <a:gd name="T74" fmla="*/ 1034 w 1212"/>
                <a:gd name="T75" fmla="*/ 178 h 1212"/>
                <a:gd name="T76" fmla="*/ 1164 w 1212"/>
                <a:gd name="T77" fmla="*/ 370 h 1212"/>
                <a:gd name="T78" fmla="*/ 1212 w 1212"/>
                <a:gd name="T79" fmla="*/ 606 h 1212"/>
                <a:gd name="T80" fmla="*/ 1164 w 1212"/>
                <a:gd name="T81" fmla="*/ 842 h 1212"/>
                <a:gd name="T82" fmla="*/ 1034 w 1212"/>
                <a:gd name="T83" fmla="*/ 1035 h 1212"/>
                <a:gd name="T84" fmla="*/ 841 w 1212"/>
                <a:gd name="T85" fmla="*/ 1164 h 1212"/>
                <a:gd name="T86" fmla="*/ 605 w 1212"/>
                <a:gd name="T87" fmla="*/ 1212 h 1212"/>
                <a:gd name="T88" fmla="*/ 371 w 1212"/>
                <a:gd name="T89" fmla="*/ 1164 h 1212"/>
                <a:gd name="T90" fmla="*/ 178 w 1212"/>
                <a:gd name="T91" fmla="*/ 1035 h 1212"/>
                <a:gd name="T92" fmla="*/ 48 w 1212"/>
                <a:gd name="T93" fmla="*/ 842 h 1212"/>
                <a:gd name="T94" fmla="*/ 0 w 1212"/>
                <a:gd name="T95" fmla="*/ 606 h 1212"/>
                <a:gd name="T96" fmla="*/ 48 w 1212"/>
                <a:gd name="T97" fmla="*/ 370 h 1212"/>
                <a:gd name="T98" fmla="*/ 177 w 1212"/>
                <a:gd name="T99" fmla="*/ 178 h 1212"/>
                <a:gd name="T100" fmla="*/ 370 w 1212"/>
                <a:gd name="T101" fmla="*/ 47 h 1212"/>
                <a:gd name="T102" fmla="*/ 605 w 1212"/>
                <a:gd name="T103" fmla="*/ 0 h 1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12" h="1212">
                  <a:moveTo>
                    <a:pt x="585" y="190"/>
                  </a:moveTo>
                  <a:lnTo>
                    <a:pt x="573" y="190"/>
                  </a:lnTo>
                  <a:lnTo>
                    <a:pt x="564" y="194"/>
                  </a:lnTo>
                  <a:lnTo>
                    <a:pt x="559" y="199"/>
                  </a:lnTo>
                  <a:lnTo>
                    <a:pt x="557" y="207"/>
                  </a:lnTo>
                  <a:lnTo>
                    <a:pt x="556" y="219"/>
                  </a:lnTo>
                  <a:lnTo>
                    <a:pt x="556" y="252"/>
                  </a:lnTo>
                  <a:lnTo>
                    <a:pt x="556" y="266"/>
                  </a:lnTo>
                  <a:lnTo>
                    <a:pt x="555" y="276"/>
                  </a:lnTo>
                  <a:lnTo>
                    <a:pt x="552" y="282"/>
                  </a:lnTo>
                  <a:lnTo>
                    <a:pt x="547" y="287"/>
                  </a:lnTo>
                  <a:lnTo>
                    <a:pt x="537" y="291"/>
                  </a:lnTo>
                  <a:lnTo>
                    <a:pt x="524" y="296"/>
                  </a:lnTo>
                  <a:lnTo>
                    <a:pt x="497" y="307"/>
                  </a:lnTo>
                  <a:lnTo>
                    <a:pt x="473" y="321"/>
                  </a:lnTo>
                  <a:lnTo>
                    <a:pt x="452" y="337"/>
                  </a:lnTo>
                  <a:lnTo>
                    <a:pt x="434" y="356"/>
                  </a:lnTo>
                  <a:lnTo>
                    <a:pt x="419" y="377"/>
                  </a:lnTo>
                  <a:lnTo>
                    <a:pt x="409" y="401"/>
                  </a:lnTo>
                  <a:lnTo>
                    <a:pt x="400" y="427"/>
                  </a:lnTo>
                  <a:lnTo>
                    <a:pt x="397" y="457"/>
                  </a:lnTo>
                  <a:lnTo>
                    <a:pt x="397" y="487"/>
                  </a:lnTo>
                  <a:lnTo>
                    <a:pt x="402" y="515"/>
                  </a:lnTo>
                  <a:lnTo>
                    <a:pt x="413" y="539"/>
                  </a:lnTo>
                  <a:lnTo>
                    <a:pt x="427" y="561"/>
                  </a:lnTo>
                  <a:lnTo>
                    <a:pt x="444" y="581"/>
                  </a:lnTo>
                  <a:lnTo>
                    <a:pt x="465" y="599"/>
                  </a:lnTo>
                  <a:lnTo>
                    <a:pt x="490" y="616"/>
                  </a:lnTo>
                  <a:lnTo>
                    <a:pt x="528" y="635"/>
                  </a:lnTo>
                  <a:lnTo>
                    <a:pt x="568" y="651"/>
                  </a:lnTo>
                  <a:lnTo>
                    <a:pt x="607" y="667"/>
                  </a:lnTo>
                  <a:lnTo>
                    <a:pt x="629" y="679"/>
                  </a:lnTo>
                  <a:lnTo>
                    <a:pt x="649" y="693"/>
                  </a:lnTo>
                  <a:lnTo>
                    <a:pt x="661" y="705"/>
                  </a:lnTo>
                  <a:lnTo>
                    <a:pt x="669" y="719"/>
                  </a:lnTo>
                  <a:lnTo>
                    <a:pt x="673" y="734"/>
                  </a:lnTo>
                  <a:lnTo>
                    <a:pt x="673" y="748"/>
                  </a:lnTo>
                  <a:lnTo>
                    <a:pt x="670" y="763"/>
                  </a:lnTo>
                  <a:lnTo>
                    <a:pt x="661" y="776"/>
                  </a:lnTo>
                  <a:lnTo>
                    <a:pt x="651" y="786"/>
                  </a:lnTo>
                  <a:lnTo>
                    <a:pt x="635" y="795"/>
                  </a:lnTo>
                  <a:lnTo>
                    <a:pt x="611" y="803"/>
                  </a:lnTo>
                  <a:lnTo>
                    <a:pt x="585" y="806"/>
                  </a:lnTo>
                  <a:lnTo>
                    <a:pt x="560" y="805"/>
                  </a:lnTo>
                  <a:lnTo>
                    <a:pt x="521" y="798"/>
                  </a:lnTo>
                  <a:lnTo>
                    <a:pt x="483" y="787"/>
                  </a:lnTo>
                  <a:lnTo>
                    <a:pt x="447" y="770"/>
                  </a:lnTo>
                  <a:lnTo>
                    <a:pt x="435" y="766"/>
                  </a:lnTo>
                  <a:lnTo>
                    <a:pt x="428" y="765"/>
                  </a:lnTo>
                  <a:lnTo>
                    <a:pt x="421" y="767"/>
                  </a:lnTo>
                  <a:lnTo>
                    <a:pt x="416" y="775"/>
                  </a:lnTo>
                  <a:lnTo>
                    <a:pt x="412" y="786"/>
                  </a:lnTo>
                  <a:lnTo>
                    <a:pt x="403" y="816"/>
                  </a:lnTo>
                  <a:lnTo>
                    <a:pt x="395" y="845"/>
                  </a:lnTo>
                  <a:lnTo>
                    <a:pt x="392" y="859"/>
                  </a:lnTo>
                  <a:lnTo>
                    <a:pt x="392" y="869"/>
                  </a:lnTo>
                  <a:lnTo>
                    <a:pt x="395" y="878"/>
                  </a:lnTo>
                  <a:lnTo>
                    <a:pt x="402" y="884"/>
                  </a:lnTo>
                  <a:lnTo>
                    <a:pt x="415" y="891"/>
                  </a:lnTo>
                  <a:lnTo>
                    <a:pt x="449" y="904"/>
                  </a:lnTo>
                  <a:lnTo>
                    <a:pt x="483" y="914"/>
                  </a:lnTo>
                  <a:lnTo>
                    <a:pt x="519" y="921"/>
                  </a:lnTo>
                  <a:lnTo>
                    <a:pt x="532" y="923"/>
                  </a:lnTo>
                  <a:lnTo>
                    <a:pt x="540" y="926"/>
                  </a:lnTo>
                  <a:lnTo>
                    <a:pt x="545" y="932"/>
                  </a:lnTo>
                  <a:lnTo>
                    <a:pt x="547" y="941"/>
                  </a:lnTo>
                  <a:lnTo>
                    <a:pt x="548" y="955"/>
                  </a:lnTo>
                  <a:lnTo>
                    <a:pt x="548" y="995"/>
                  </a:lnTo>
                  <a:lnTo>
                    <a:pt x="550" y="1005"/>
                  </a:lnTo>
                  <a:lnTo>
                    <a:pt x="554" y="1014"/>
                  </a:lnTo>
                  <a:lnTo>
                    <a:pt x="562" y="1019"/>
                  </a:lnTo>
                  <a:lnTo>
                    <a:pt x="573" y="1021"/>
                  </a:lnTo>
                  <a:lnTo>
                    <a:pt x="631" y="1021"/>
                  </a:lnTo>
                  <a:lnTo>
                    <a:pt x="641" y="1019"/>
                  </a:lnTo>
                  <a:lnTo>
                    <a:pt x="649" y="1014"/>
                  </a:lnTo>
                  <a:lnTo>
                    <a:pt x="653" y="1006"/>
                  </a:lnTo>
                  <a:lnTo>
                    <a:pt x="655" y="996"/>
                  </a:lnTo>
                  <a:lnTo>
                    <a:pt x="655" y="942"/>
                  </a:lnTo>
                  <a:lnTo>
                    <a:pt x="656" y="930"/>
                  </a:lnTo>
                  <a:lnTo>
                    <a:pt x="660" y="921"/>
                  </a:lnTo>
                  <a:lnTo>
                    <a:pt x="668" y="915"/>
                  </a:lnTo>
                  <a:lnTo>
                    <a:pt x="679" y="909"/>
                  </a:lnTo>
                  <a:lnTo>
                    <a:pt x="708" y="900"/>
                  </a:lnTo>
                  <a:lnTo>
                    <a:pt x="735" y="885"/>
                  </a:lnTo>
                  <a:lnTo>
                    <a:pt x="759" y="867"/>
                  </a:lnTo>
                  <a:lnTo>
                    <a:pt x="780" y="845"/>
                  </a:lnTo>
                  <a:lnTo>
                    <a:pt x="797" y="820"/>
                  </a:lnTo>
                  <a:lnTo>
                    <a:pt x="810" y="794"/>
                  </a:lnTo>
                  <a:lnTo>
                    <a:pt x="818" y="765"/>
                  </a:lnTo>
                  <a:lnTo>
                    <a:pt x="821" y="738"/>
                  </a:lnTo>
                  <a:lnTo>
                    <a:pt x="819" y="709"/>
                  </a:lnTo>
                  <a:lnTo>
                    <a:pt x="814" y="681"/>
                  </a:lnTo>
                  <a:lnTo>
                    <a:pt x="803" y="655"/>
                  </a:lnTo>
                  <a:lnTo>
                    <a:pt x="789" y="629"/>
                  </a:lnTo>
                  <a:lnTo>
                    <a:pt x="771" y="606"/>
                  </a:lnTo>
                  <a:lnTo>
                    <a:pt x="749" y="585"/>
                  </a:lnTo>
                  <a:lnTo>
                    <a:pt x="722" y="567"/>
                  </a:lnTo>
                  <a:lnTo>
                    <a:pt x="689" y="550"/>
                  </a:lnTo>
                  <a:lnTo>
                    <a:pt x="655" y="536"/>
                  </a:lnTo>
                  <a:lnTo>
                    <a:pt x="620" y="522"/>
                  </a:lnTo>
                  <a:lnTo>
                    <a:pt x="600" y="513"/>
                  </a:lnTo>
                  <a:lnTo>
                    <a:pt x="582" y="502"/>
                  </a:lnTo>
                  <a:lnTo>
                    <a:pt x="564" y="490"/>
                  </a:lnTo>
                  <a:lnTo>
                    <a:pt x="553" y="478"/>
                  </a:lnTo>
                  <a:lnTo>
                    <a:pt x="545" y="464"/>
                  </a:lnTo>
                  <a:lnTo>
                    <a:pt x="543" y="450"/>
                  </a:lnTo>
                  <a:lnTo>
                    <a:pt x="545" y="437"/>
                  </a:lnTo>
                  <a:lnTo>
                    <a:pt x="552" y="424"/>
                  </a:lnTo>
                  <a:lnTo>
                    <a:pt x="562" y="413"/>
                  </a:lnTo>
                  <a:lnTo>
                    <a:pt x="577" y="404"/>
                  </a:lnTo>
                  <a:lnTo>
                    <a:pt x="594" y="399"/>
                  </a:lnTo>
                  <a:lnTo>
                    <a:pt x="611" y="397"/>
                  </a:lnTo>
                  <a:lnTo>
                    <a:pt x="644" y="398"/>
                  </a:lnTo>
                  <a:lnTo>
                    <a:pt x="677" y="402"/>
                  </a:lnTo>
                  <a:lnTo>
                    <a:pt x="709" y="410"/>
                  </a:lnTo>
                  <a:lnTo>
                    <a:pt x="739" y="423"/>
                  </a:lnTo>
                  <a:lnTo>
                    <a:pt x="750" y="427"/>
                  </a:lnTo>
                  <a:lnTo>
                    <a:pt x="758" y="428"/>
                  </a:lnTo>
                  <a:lnTo>
                    <a:pt x="763" y="425"/>
                  </a:lnTo>
                  <a:lnTo>
                    <a:pt x="769" y="419"/>
                  </a:lnTo>
                  <a:lnTo>
                    <a:pt x="773" y="408"/>
                  </a:lnTo>
                  <a:lnTo>
                    <a:pt x="783" y="375"/>
                  </a:lnTo>
                  <a:lnTo>
                    <a:pt x="793" y="341"/>
                  </a:lnTo>
                  <a:lnTo>
                    <a:pt x="795" y="330"/>
                  </a:lnTo>
                  <a:lnTo>
                    <a:pt x="793" y="322"/>
                  </a:lnTo>
                  <a:lnTo>
                    <a:pt x="786" y="315"/>
                  </a:lnTo>
                  <a:lnTo>
                    <a:pt x="778" y="309"/>
                  </a:lnTo>
                  <a:lnTo>
                    <a:pt x="738" y="295"/>
                  </a:lnTo>
                  <a:lnTo>
                    <a:pt x="697" y="285"/>
                  </a:lnTo>
                  <a:lnTo>
                    <a:pt x="681" y="283"/>
                  </a:lnTo>
                  <a:lnTo>
                    <a:pt x="671" y="280"/>
                  </a:lnTo>
                  <a:lnTo>
                    <a:pt x="665" y="276"/>
                  </a:lnTo>
                  <a:lnTo>
                    <a:pt x="662" y="268"/>
                  </a:lnTo>
                  <a:lnTo>
                    <a:pt x="660" y="258"/>
                  </a:lnTo>
                  <a:lnTo>
                    <a:pt x="660" y="242"/>
                  </a:lnTo>
                  <a:lnTo>
                    <a:pt x="660" y="223"/>
                  </a:lnTo>
                  <a:lnTo>
                    <a:pt x="659" y="209"/>
                  </a:lnTo>
                  <a:lnTo>
                    <a:pt x="656" y="200"/>
                  </a:lnTo>
                  <a:lnTo>
                    <a:pt x="651" y="194"/>
                  </a:lnTo>
                  <a:lnTo>
                    <a:pt x="641" y="191"/>
                  </a:lnTo>
                  <a:lnTo>
                    <a:pt x="628" y="190"/>
                  </a:lnTo>
                  <a:lnTo>
                    <a:pt x="609" y="190"/>
                  </a:lnTo>
                  <a:lnTo>
                    <a:pt x="585" y="190"/>
                  </a:lnTo>
                  <a:close/>
                  <a:moveTo>
                    <a:pt x="605" y="0"/>
                  </a:moveTo>
                  <a:lnTo>
                    <a:pt x="668" y="3"/>
                  </a:lnTo>
                  <a:lnTo>
                    <a:pt x="728" y="12"/>
                  </a:lnTo>
                  <a:lnTo>
                    <a:pt x="786" y="27"/>
                  </a:lnTo>
                  <a:lnTo>
                    <a:pt x="841" y="47"/>
                  </a:lnTo>
                  <a:lnTo>
                    <a:pt x="895" y="74"/>
                  </a:lnTo>
                  <a:lnTo>
                    <a:pt x="944" y="104"/>
                  </a:lnTo>
                  <a:lnTo>
                    <a:pt x="992" y="139"/>
                  </a:lnTo>
                  <a:lnTo>
                    <a:pt x="1034" y="178"/>
                  </a:lnTo>
                  <a:lnTo>
                    <a:pt x="1074" y="221"/>
                  </a:lnTo>
                  <a:lnTo>
                    <a:pt x="1108" y="267"/>
                  </a:lnTo>
                  <a:lnTo>
                    <a:pt x="1139" y="318"/>
                  </a:lnTo>
                  <a:lnTo>
                    <a:pt x="1164" y="370"/>
                  </a:lnTo>
                  <a:lnTo>
                    <a:pt x="1184" y="426"/>
                  </a:lnTo>
                  <a:lnTo>
                    <a:pt x="1199" y="484"/>
                  </a:lnTo>
                  <a:lnTo>
                    <a:pt x="1208" y="544"/>
                  </a:lnTo>
                  <a:lnTo>
                    <a:pt x="1212" y="606"/>
                  </a:lnTo>
                  <a:lnTo>
                    <a:pt x="1208" y="668"/>
                  </a:lnTo>
                  <a:lnTo>
                    <a:pt x="1199" y="728"/>
                  </a:lnTo>
                  <a:lnTo>
                    <a:pt x="1184" y="786"/>
                  </a:lnTo>
                  <a:lnTo>
                    <a:pt x="1164" y="842"/>
                  </a:lnTo>
                  <a:lnTo>
                    <a:pt x="1139" y="895"/>
                  </a:lnTo>
                  <a:lnTo>
                    <a:pt x="1108" y="945"/>
                  </a:lnTo>
                  <a:lnTo>
                    <a:pt x="1074" y="992"/>
                  </a:lnTo>
                  <a:lnTo>
                    <a:pt x="1034" y="1035"/>
                  </a:lnTo>
                  <a:lnTo>
                    <a:pt x="992" y="1074"/>
                  </a:lnTo>
                  <a:lnTo>
                    <a:pt x="944" y="1108"/>
                  </a:lnTo>
                  <a:lnTo>
                    <a:pt x="895" y="1139"/>
                  </a:lnTo>
                  <a:lnTo>
                    <a:pt x="841" y="1164"/>
                  </a:lnTo>
                  <a:lnTo>
                    <a:pt x="786" y="1185"/>
                  </a:lnTo>
                  <a:lnTo>
                    <a:pt x="728" y="1200"/>
                  </a:lnTo>
                  <a:lnTo>
                    <a:pt x="668" y="1209"/>
                  </a:lnTo>
                  <a:lnTo>
                    <a:pt x="605" y="1212"/>
                  </a:lnTo>
                  <a:lnTo>
                    <a:pt x="544" y="1209"/>
                  </a:lnTo>
                  <a:lnTo>
                    <a:pt x="484" y="1200"/>
                  </a:lnTo>
                  <a:lnTo>
                    <a:pt x="426" y="1185"/>
                  </a:lnTo>
                  <a:lnTo>
                    <a:pt x="371" y="1164"/>
                  </a:lnTo>
                  <a:lnTo>
                    <a:pt x="317" y="1139"/>
                  </a:lnTo>
                  <a:lnTo>
                    <a:pt x="268" y="1108"/>
                  </a:lnTo>
                  <a:lnTo>
                    <a:pt x="220" y="1074"/>
                  </a:lnTo>
                  <a:lnTo>
                    <a:pt x="178" y="1035"/>
                  </a:lnTo>
                  <a:lnTo>
                    <a:pt x="138" y="992"/>
                  </a:lnTo>
                  <a:lnTo>
                    <a:pt x="103" y="945"/>
                  </a:lnTo>
                  <a:lnTo>
                    <a:pt x="73" y="895"/>
                  </a:lnTo>
                  <a:lnTo>
                    <a:pt x="48" y="842"/>
                  </a:lnTo>
                  <a:lnTo>
                    <a:pt x="28" y="786"/>
                  </a:lnTo>
                  <a:lnTo>
                    <a:pt x="13" y="728"/>
                  </a:lnTo>
                  <a:lnTo>
                    <a:pt x="3" y="668"/>
                  </a:lnTo>
                  <a:lnTo>
                    <a:pt x="0" y="606"/>
                  </a:lnTo>
                  <a:lnTo>
                    <a:pt x="3" y="544"/>
                  </a:lnTo>
                  <a:lnTo>
                    <a:pt x="13" y="484"/>
                  </a:lnTo>
                  <a:lnTo>
                    <a:pt x="28" y="426"/>
                  </a:lnTo>
                  <a:lnTo>
                    <a:pt x="48" y="370"/>
                  </a:lnTo>
                  <a:lnTo>
                    <a:pt x="73" y="318"/>
                  </a:lnTo>
                  <a:lnTo>
                    <a:pt x="103" y="267"/>
                  </a:lnTo>
                  <a:lnTo>
                    <a:pt x="138" y="221"/>
                  </a:lnTo>
                  <a:lnTo>
                    <a:pt x="177" y="178"/>
                  </a:lnTo>
                  <a:lnTo>
                    <a:pt x="220" y="139"/>
                  </a:lnTo>
                  <a:lnTo>
                    <a:pt x="267" y="104"/>
                  </a:lnTo>
                  <a:lnTo>
                    <a:pt x="317" y="74"/>
                  </a:lnTo>
                  <a:lnTo>
                    <a:pt x="370" y="47"/>
                  </a:lnTo>
                  <a:lnTo>
                    <a:pt x="426" y="27"/>
                  </a:lnTo>
                  <a:lnTo>
                    <a:pt x="483" y="12"/>
                  </a:lnTo>
                  <a:lnTo>
                    <a:pt x="544" y="3"/>
                  </a:lnTo>
                  <a:lnTo>
                    <a:pt x="6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28" name="Group 1727"/>
          <p:cNvGrpSpPr/>
          <p:nvPr/>
        </p:nvGrpSpPr>
        <p:grpSpPr>
          <a:xfrm>
            <a:off x="5333106" y="2057043"/>
            <a:ext cx="197645" cy="233363"/>
            <a:chOff x="7135813" y="2093913"/>
            <a:chExt cx="263526" cy="311150"/>
          </a:xfrm>
          <a:solidFill>
            <a:schemeClr val="tx1">
              <a:lumMod val="65000"/>
              <a:lumOff val="35000"/>
            </a:schemeClr>
          </a:solidFill>
        </p:grpSpPr>
        <p:sp>
          <p:nvSpPr>
            <p:cNvPr id="671" name="Freeform 493"/>
            <p:cNvSpPr>
              <a:spLocks/>
            </p:cNvSpPr>
            <p:nvPr/>
          </p:nvSpPr>
          <p:spPr bwMode="auto">
            <a:xfrm>
              <a:off x="7264401" y="2184401"/>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9 h 58"/>
                <a:gd name="T10" fmla="*/ 55 w 58"/>
                <a:gd name="T11" fmla="*/ 41 h 58"/>
                <a:gd name="T12" fmla="*/ 49 w 58"/>
                <a:gd name="T13" fmla="*/ 50 h 58"/>
                <a:gd name="T14" fmla="*/ 40 w 58"/>
                <a:gd name="T15" fmla="*/ 56 h 58"/>
                <a:gd name="T16" fmla="*/ 29 w 58"/>
                <a:gd name="T17" fmla="*/ 58 h 58"/>
                <a:gd name="T18" fmla="*/ 17 w 58"/>
                <a:gd name="T19" fmla="*/ 56 h 58"/>
                <a:gd name="T20" fmla="*/ 8 w 58"/>
                <a:gd name="T21" fmla="*/ 50 h 58"/>
                <a:gd name="T22" fmla="*/ 2 w 58"/>
                <a:gd name="T23" fmla="*/ 41 h 58"/>
                <a:gd name="T24" fmla="*/ 0 w 58"/>
                <a:gd name="T25" fmla="*/ 29 h 58"/>
                <a:gd name="T26" fmla="*/ 2 w 58"/>
                <a:gd name="T27" fmla="*/ 17 h 58"/>
                <a:gd name="T28" fmla="*/ 8 w 58"/>
                <a:gd name="T29" fmla="*/ 8 h 58"/>
                <a:gd name="T30" fmla="*/ 17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9"/>
                  </a:lnTo>
                  <a:lnTo>
                    <a:pt x="55" y="41"/>
                  </a:lnTo>
                  <a:lnTo>
                    <a:pt x="49" y="50"/>
                  </a:lnTo>
                  <a:lnTo>
                    <a:pt x="40" y="56"/>
                  </a:lnTo>
                  <a:lnTo>
                    <a:pt x="29" y="58"/>
                  </a:lnTo>
                  <a:lnTo>
                    <a:pt x="17" y="56"/>
                  </a:lnTo>
                  <a:lnTo>
                    <a:pt x="8" y="50"/>
                  </a:lnTo>
                  <a:lnTo>
                    <a:pt x="2" y="41"/>
                  </a:lnTo>
                  <a:lnTo>
                    <a:pt x="0" y="29"/>
                  </a:lnTo>
                  <a:lnTo>
                    <a:pt x="2" y="17"/>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2" name="Freeform 494"/>
            <p:cNvSpPr>
              <a:spLocks/>
            </p:cNvSpPr>
            <p:nvPr/>
          </p:nvSpPr>
          <p:spPr bwMode="auto">
            <a:xfrm>
              <a:off x="7264401" y="2192338"/>
              <a:ext cx="4763" cy="4763"/>
            </a:xfrm>
            <a:custGeom>
              <a:avLst/>
              <a:gdLst>
                <a:gd name="T0" fmla="*/ 29 w 58"/>
                <a:gd name="T1" fmla="*/ 0 h 59"/>
                <a:gd name="T2" fmla="*/ 40 w 58"/>
                <a:gd name="T3" fmla="*/ 2 h 59"/>
                <a:gd name="T4" fmla="*/ 49 w 58"/>
                <a:gd name="T5" fmla="*/ 8 h 59"/>
                <a:gd name="T6" fmla="*/ 55 w 58"/>
                <a:gd name="T7" fmla="*/ 18 h 59"/>
                <a:gd name="T8" fmla="*/ 58 w 58"/>
                <a:gd name="T9" fmla="*/ 29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29 h 59"/>
                <a:gd name="T26" fmla="*/ 2 w 58"/>
                <a:gd name="T27" fmla="*/ 18 h 59"/>
                <a:gd name="T28" fmla="*/ 8 w 58"/>
                <a:gd name="T29" fmla="*/ 8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8"/>
                  </a:lnTo>
                  <a:lnTo>
                    <a:pt x="55" y="18"/>
                  </a:lnTo>
                  <a:lnTo>
                    <a:pt x="58" y="29"/>
                  </a:lnTo>
                  <a:lnTo>
                    <a:pt x="55" y="41"/>
                  </a:lnTo>
                  <a:lnTo>
                    <a:pt x="49" y="50"/>
                  </a:lnTo>
                  <a:lnTo>
                    <a:pt x="40" y="56"/>
                  </a:lnTo>
                  <a:lnTo>
                    <a:pt x="29" y="59"/>
                  </a:lnTo>
                  <a:lnTo>
                    <a:pt x="18" y="56"/>
                  </a:lnTo>
                  <a:lnTo>
                    <a:pt x="8" y="50"/>
                  </a:lnTo>
                  <a:lnTo>
                    <a:pt x="2" y="41"/>
                  </a:lnTo>
                  <a:lnTo>
                    <a:pt x="0" y="29"/>
                  </a:lnTo>
                  <a:lnTo>
                    <a:pt x="2" y="18"/>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3" name="Freeform 495"/>
            <p:cNvSpPr>
              <a:spLocks/>
            </p:cNvSpPr>
            <p:nvPr/>
          </p:nvSpPr>
          <p:spPr bwMode="auto">
            <a:xfrm>
              <a:off x="7264401" y="2200276"/>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8 h 58"/>
                <a:gd name="T10" fmla="*/ 55 w 58"/>
                <a:gd name="T11" fmla="*/ 40 h 58"/>
                <a:gd name="T12" fmla="*/ 49 w 58"/>
                <a:gd name="T13" fmla="*/ 49 h 58"/>
                <a:gd name="T14" fmla="*/ 40 w 58"/>
                <a:gd name="T15" fmla="*/ 55 h 58"/>
                <a:gd name="T16" fmla="*/ 29 w 58"/>
                <a:gd name="T17" fmla="*/ 58 h 58"/>
                <a:gd name="T18" fmla="*/ 18 w 58"/>
                <a:gd name="T19" fmla="*/ 55 h 58"/>
                <a:gd name="T20" fmla="*/ 8 w 58"/>
                <a:gd name="T21" fmla="*/ 49 h 58"/>
                <a:gd name="T22" fmla="*/ 2 w 58"/>
                <a:gd name="T23" fmla="*/ 40 h 58"/>
                <a:gd name="T24" fmla="*/ 0 w 58"/>
                <a:gd name="T25" fmla="*/ 28 h 58"/>
                <a:gd name="T26" fmla="*/ 2 w 58"/>
                <a:gd name="T27" fmla="*/ 17 h 58"/>
                <a:gd name="T28" fmla="*/ 8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8"/>
                  </a:lnTo>
                  <a:lnTo>
                    <a:pt x="55" y="40"/>
                  </a:lnTo>
                  <a:lnTo>
                    <a:pt x="49" y="49"/>
                  </a:lnTo>
                  <a:lnTo>
                    <a:pt x="40" y="55"/>
                  </a:lnTo>
                  <a:lnTo>
                    <a:pt x="29" y="58"/>
                  </a:lnTo>
                  <a:lnTo>
                    <a:pt x="18" y="55"/>
                  </a:lnTo>
                  <a:lnTo>
                    <a:pt x="8" y="49"/>
                  </a:lnTo>
                  <a:lnTo>
                    <a:pt x="2" y="40"/>
                  </a:lnTo>
                  <a:lnTo>
                    <a:pt x="0" y="28"/>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4" name="Freeform 496"/>
            <p:cNvSpPr>
              <a:spLocks/>
            </p:cNvSpPr>
            <p:nvPr/>
          </p:nvSpPr>
          <p:spPr bwMode="auto">
            <a:xfrm>
              <a:off x="7264401" y="2160588"/>
              <a:ext cx="4763" cy="4763"/>
            </a:xfrm>
            <a:custGeom>
              <a:avLst/>
              <a:gdLst>
                <a:gd name="T0" fmla="*/ 29 w 58"/>
                <a:gd name="T1" fmla="*/ 0 h 58"/>
                <a:gd name="T2" fmla="*/ 40 w 58"/>
                <a:gd name="T3" fmla="*/ 2 h 58"/>
                <a:gd name="T4" fmla="*/ 49 w 58"/>
                <a:gd name="T5" fmla="*/ 8 h 58"/>
                <a:gd name="T6" fmla="*/ 55 w 58"/>
                <a:gd name="T7" fmla="*/ 18 h 58"/>
                <a:gd name="T8" fmla="*/ 58 w 58"/>
                <a:gd name="T9" fmla="*/ 29 h 58"/>
                <a:gd name="T10" fmla="*/ 55 w 58"/>
                <a:gd name="T11" fmla="*/ 40 h 58"/>
                <a:gd name="T12" fmla="*/ 49 w 58"/>
                <a:gd name="T13" fmla="*/ 49 h 58"/>
                <a:gd name="T14" fmla="*/ 40 w 58"/>
                <a:gd name="T15" fmla="*/ 56 h 58"/>
                <a:gd name="T16" fmla="*/ 29 w 58"/>
                <a:gd name="T17" fmla="*/ 58 h 58"/>
                <a:gd name="T18" fmla="*/ 17 w 58"/>
                <a:gd name="T19" fmla="*/ 56 h 58"/>
                <a:gd name="T20" fmla="*/ 8 w 58"/>
                <a:gd name="T21" fmla="*/ 49 h 58"/>
                <a:gd name="T22" fmla="*/ 2 w 58"/>
                <a:gd name="T23" fmla="*/ 40 h 58"/>
                <a:gd name="T24" fmla="*/ 0 w 58"/>
                <a:gd name="T25" fmla="*/ 29 h 58"/>
                <a:gd name="T26" fmla="*/ 2 w 58"/>
                <a:gd name="T27" fmla="*/ 18 h 58"/>
                <a:gd name="T28" fmla="*/ 8 w 58"/>
                <a:gd name="T29" fmla="*/ 8 h 58"/>
                <a:gd name="T30" fmla="*/ 17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8"/>
                  </a:lnTo>
                  <a:lnTo>
                    <a:pt x="58" y="29"/>
                  </a:lnTo>
                  <a:lnTo>
                    <a:pt x="55" y="40"/>
                  </a:lnTo>
                  <a:lnTo>
                    <a:pt x="49" y="49"/>
                  </a:lnTo>
                  <a:lnTo>
                    <a:pt x="40" y="56"/>
                  </a:lnTo>
                  <a:lnTo>
                    <a:pt x="29" y="58"/>
                  </a:lnTo>
                  <a:lnTo>
                    <a:pt x="17" y="56"/>
                  </a:lnTo>
                  <a:lnTo>
                    <a:pt x="8" y="49"/>
                  </a:lnTo>
                  <a:lnTo>
                    <a:pt x="2" y="40"/>
                  </a:lnTo>
                  <a:lnTo>
                    <a:pt x="0" y="29"/>
                  </a:lnTo>
                  <a:lnTo>
                    <a:pt x="2" y="18"/>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5" name="Freeform 497"/>
            <p:cNvSpPr>
              <a:spLocks/>
            </p:cNvSpPr>
            <p:nvPr/>
          </p:nvSpPr>
          <p:spPr bwMode="auto">
            <a:xfrm>
              <a:off x="7264401" y="2168526"/>
              <a:ext cx="4763" cy="4763"/>
            </a:xfrm>
            <a:custGeom>
              <a:avLst/>
              <a:gdLst>
                <a:gd name="T0" fmla="*/ 29 w 58"/>
                <a:gd name="T1" fmla="*/ 0 h 57"/>
                <a:gd name="T2" fmla="*/ 40 w 58"/>
                <a:gd name="T3" fmla="*/ 2 h 57"/>
                <a:gd name="T4" fmla="*/ 49 w 58"/>
                <a:gd name="T5" fmla="*/ 8 h 57"/>
                <a:gd name="T6" fmla="*/ 55 w 58"/>
                <a:gd name="T7" fmla="*/ 17 h 57"/>
                <a:gd name="T8" fmla="*/ 58 w 58"/>
                <a:gd name="T9" fmla="*/ 29 h 57"/>
                <a:gd name="T10" fmla="*/ 55 w 58"/>
                <a:gd name="T11" fmla="*/ 40 h 57"/>
                <a:gd name="T12" fmla="*/ 49 w 58"/>
                <a:gd name="T13" fmla="*/ 49 h 57"/>
                <a:gd name="T14" fmla="*/ 40 w 58"/>
                <a:gd name="T15" fmla="*/ 55 h 57"/>
                <a:gd name="T16" fmla="*/ 29 w 58"/>
                <a:gd name="T17" fmla="*/ 57 h 57"/>
                <a:gd name="T18" fmla="*/ 18 w 58"/>
                <a:gd name="T19" fmla="*/ 55 h 57"/>
                <a:gd name="T20" fmla="*/ 8 w 58"/>
                <a:gd name="T21" fmla="*/ 49 h 57"/>
                <a:gd name="T22" fmla="*/ 2 w 58"/>
                <a:gd name="T23" fmla="*/ 40 h 57"/>
                <a:gd name="T24" fmla="*/ 0 w 58"/>
                <a:gd name="T25" fmla="*/ 29 h 57"/>
                <a:gd name="T26" fmla="*/ 2 w 58"/>
                <a:gd name="T27" fmla="*/ 17 h 57"/>
                <a:gd name="T28" fmla="*/ 8 w 58"/>
                <a:gd name="T29" fmla="*/ 8 h 57"/>
                <a:gd name="T30" fmla="*/ 18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49" y="8"/>
                  </a:lnTo>
                  <a:lnTo>
                    <a:pt x="55" y="17"/>
                  </a:lnTo>
                  <a:lnTo>
                    <a:pt x="58" y="29"/>
                  </a:lnTo>
                  <a:lnTo>
                    <a:pt x="55" y="40"/>
                  </a:lnTo>
                  <a:lnTo>
                    <a:pt x="49" y="49"/>
                  </a:lnTo>
                  <a:lnTo>
                    <a:pt x="40" y="55"/>
                  </a:lnTo>
                  <a:lnTo>
                    <a:pt x="29" y="57"/>
                  </a:lnTo>
                  <a:lnTo>
                    <a:pt x="18" y="55"/>
                  </a:lnTo>
                  <a:lnTo>
                    <a:pt x="8" y="49"/>
                  </a:lnTo>
                  <a:lnTo>
                    <a:pt x="2" y="40"/>
                  </a:lnTo>
                  <a:lnTo>
                    <a:pt x="0" y="29"/>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6" name="Freeform 498"/>
            <p:cNvSpPr>
              <a:spLocks/>
            </p:cNvSpPr>
            <p:nvPr/>
          </p:nvSpPr>
          <p:spPr bwMode="auto">
            <a:xfrm>
              <a:off x="7264401" y="2176463"/>
              <a:ext cx="4763" cy="4763"/>
            </a:xfrm>
            <a:custGeom>
              <a:avLst/>
              <a:gdLst>
                <a:gd name="T0" fmla="*/ 29 w 58"/>
                <a:gd name="T1" fmla="*/ 0 h 59"/>
                <a:gd name="T2" fmla="*/ 40 w 58"/>
                <a:gd name="T3" fmla="*/ 2 h 59"/>
                <a:gd name="T4" fmla="*/ 49 w 58"/>
                <a:gd name="T5" fmla="*/ 9 h 59"/>
                <a:gd name="T6" fmla="*/ 55 w 58"/>
                <a:gd name="T7" fmla="*/ 19 h 59"/>
                <a:gd name="T8" fmla="*/ 58 w 58"/>
                <a:gd name="T9" fmla="*/ 30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30 h 59"/>
                <a:gd name="T26" fmla="*/ 2 w 58"/>
                <a:gd name="T27" fmla="*/ 19 h 59"/>
                <a:gd name="T28" fmla="*/ 8 w 58"/>
                <a:gd name="T29" fmla="*/ 9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9"/>
                  </a:lnTo>
                  <a:lnTo>
                    <a:pt x="55" y="19"/>
                  </a:lnTo>
                  <a:lnTo>
                    <a:pt x="58" y="30"/>
                  </a:lnTo>
                  <a:lnTo>
                    <a:pt x="55" y="41"/>
                  </a:lnTo>
                  <a:lnTo>
                    <a:pt x="49" y="50"/>
                  </a:lnTo>
                  <a:lnTo>
                    <a:pt x="40" y="56"/>
                  </a:lnTo>
                  <a:lnTo>
                    <a:pt x="29" y="59"/>
                  </a:lnTo>
                  <a:lnTo>
                    <a:pt x="18" y="56"/>
                  </a:lnTo>
                  <a:lnTo>
                    <a:pt x="8" y="50"/>
                  </a:lnTo>
                  <a:lnTo>
                    <a:pt x="2" y="41"/>
                  </a:lnTo>
                  <a:lnTo>
                    <a:pt x="0" y="30"/>
                  </a:lnTo>
                  <a:lnTo>
                    <a:pt x="2" y="19"/>
                  </a:lnTo>
                  <a:lnTo>
                    <a:pt x="8"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7" name="Freeform 499"/>
            <p:cNvSpPr>
              <a:spLocks/>
            </p:cNvSpPr>
            <p:nvPr/>
          </p:nvSpPr>
          <p:spPr bwMode="auto">
            <a:xfrm>
              <a:off x="7264401" y="2324101"/>
              <a:ext cx="4763" cy="6350"/>
            </a:xfrm>
            <a:custGeom>
              <a:avLst/>
              <a:gdLst>
                <a:gd name="T0" fmla="*/ 29 w 58"/>
                <a:gd name="T1" fmla="*/ 0 h 58"/>
                <a:gd name="T2" fmla="*/ 40 w 58"/>
                <a:gd name="T3" fmla="*/ 2 h 58"/>
                <a:gd name="T4" fmla="*/ 49 w 58"/>
                <a:gd name="T5" fmla="*/ 9 h 58"/>
                <a:gd name="T6" fmla="*/ 55 w 58"/>
                <a:gd name="T7" fmla="*/ 18 h 58"/>
                <a:gd name="T8" fmla="*/ 58 w 58"/>
                <a:gd name="T9" fmla="*/ 29 h 58"/>
                <a:gd name="T10" fmla="*/ 55 w 58"/>
                <a:gd name="T11" fmla="*/ 40 h 58"/>
                <a:gd name="T12" fmla="*/ 49 w 58"/>
                <a:gd name="T13" fmla="*/ 50 h 58"/>
                <a:gd name="T14" fmla="*/ 40 w 58"/>
                <a:gd name="T15" fmla="*/ 56 h 58"/>
                <a:gd name="T16" fmla="*/ 29 w 58"/>
                <a:gd name="T17" fmla="*/ 58 h 58"/>
                <a:gd name="T18" fmla="*/ 18 w 58"/>
                <a:gd name="T19" fmla="*/ 56 h 58"/>
                <a:gd name="T20" fmla="*/ 8 w 58"/>
                <a:gd name="T21" fmla="*/ 50 h 58"/>
                <a:gd name="T22" fmla="*/ 2 w 58"/>
                <a:gd name="T23" fmla="*/ 40 h 58"/>
                <a:gd name="T24" fmla="*/ 0 w 58"/>
                <a:gd name="T25" fmla="*/ 29 h 58"/>
                <a:gd name="T26" fmla="*/ 2 w 58"/>
                <a:gd name="T27" fmla="*/ 18 h 58"/>
                <a:gd name="T28" fmla="*/ 8 w 58"/>
                <a:gd name="T29" fmla="*/ 9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9"/>
                  </a:lnTo>
                  <a:lnTo>
                    <a:pt x="55" y="18"/>
                  </a:lnTo>
                  <a:lnTo>
                    <a:pt x="58" y="29"/>
                  </a:lnTo>
                  <a:lnTo>
                    <a:pt x="55" y="40"/>
                  </a:lnTo>
                  <a:lnTo>
                    <a:pt x="49" y="50"/>
                  </a:lnTo>
                  <a:lnTo>
                    <a:pt x="40" y="56"/>
                  </a:lnTo>
                  <a:lnTo>
                    <a:pt x="29" y="58"/>
                  </a:lnTo>
                  <a:lnTo>
                    <a:pt x="18" y="56"/>
                  </a:lnTo>
                  <a:lnTo>
                    <a:pt x="8" y="50"/>
                  </a:lnTo>
                  <a:lnTo>
                    <a:pt x="2" y="40"/>
                  </a:lnTo>
                  <a:lnTo>
                    <a:pt x="0" y="29"/>
                  </a:lnTo>
                  <a:lnTo>
                    <a:pt x="2" y="18"/>
                  </a:lnTo>
                  <a:lnTo>
                    <a:pt x="8"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8" name="Freeform 500"/>
            <p:cNvSpPr>
              <a:spLocks/>
            </p:cNvSpPr>
            <p:nvPr/>
          </p:nvSpPr>
          <p:spPr bwMode="auto">
            <a:xfrm>
              <a:off x="7264401" y="2333626"/>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9 h 58"/>
                <a:gd name="T10" fmla="*/ 55 w 58"/>
                <a:gd name="T11" fmla="*/ 40 h 58"/>
                <a:gd name="T12" fmla="*/ 49 w 58"/>
                <a:gd name="T13" fmla="*/ 49 h 58"/>
                <a:gd name="T14" fmla="*/ 40 w 58"/>
                <a:gd name="T15" fmla="*/ 55 h 58"/>
                <a:gd name="T16" fmla="*/ 29 w 58"/>
                <a:gd name="T17" fmla="*/ 58 h 58"/>
                <a:gd name="T18" fmla="*/ 18 w 58"/>
                <a:gd name="T19" fmla="*/ 55 h 58"/>
                <a:gd name="T20" fmla="*/ 8 w 58"/>
                <a:gd name="T21" fmla="*/ 49 h 58"/>
                <a:gd name="T22" fmla="*/ 2 w 58"/>
                <a:gd name="T23" fmla="*/ 40 h 58"/>
                <a:gd name="T24" fmla="*/ 0 w 58"/>
                <a:gd name="T25" fmla="*/ 29 h 58"/>
                <a:gd name="T26" fmla="*/ 2 w 58"/>
                <a:gd name="T27" fmla="*/ 17 h 58"/>
                <a:gd name="T28" fmla="*/ 8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9"/>
                  </a:lnTo>
                  <a:lnTo>
                    <a:pt x="55" y="40"/>
                  </a:lnTo>
                  <a:lnTo>
                    <a:pt x="49" y="49"/>
                  </a:lnTo>
                  <a:lnTo>
                    <a:pt x="40" y="55"/>
                  </a:lnTo>
                  <a:lnTo>
                    <a:pt x="29" y="58"/>
                  </a:lnTo>
                  <a:lnTo>
                    <a:pt x="18" y="55"/>
                  </a:lnTo>
                  <a:lnTo>
                    <a:pt x="8" y="49"/>
                  </a:lnTo>
                  <a:lnTo>
                    <a:pt x="2" y="40"/>
                  </a:lnTo>
                  <a:lnTo>
                    <a:pt x="0" y="29"/>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9" name="Freeform 501"/>
            <p:cNvSpPr>
              <a:spLocks/>
            </p:cNvSpPr>
            <p:nvPr/>
          </p:nvSpPr>
          <p:spPr bwMode="auto">
            <a:xfrm>
              <a:off x="7264401" y="2292351"/>
              <a:ext cx="4763" cy="6350"/>
            </a:xfrm>
            <a:custGeom>
              <a:avLst/>
              <a:gdLst>
                <a:gd name="T0" fmla="*/ 29 w 58"/>
                <a:gd name="T1" fmla="*/ 0 h 59"/>
                <a:gd name="T2" fmla="*/ 40 w 58"/>
                <a:gd name="T3" fmla="*/ 3 h 59"/>
                <a:gd name="T4" fmla="*/ 49 w 58"/>
                <a:gd name="T5" fmla="*/ 10 h 59"/>
                <a:gd name="T6" fmla="*/ 55 w 58"/>
                <a:gd name="T7" fmla="*/ 19 h 59"/>
                <a:gd name="T8" fmla="*/ 58 w 58"/>
                <a:gd name="T9" fmla="*/ 30 h 59"/>
                <a:gd name="T10" fmla="*/ 55 w 58"/>
                <a:gd name="T11" fmla="*/ 42 h 59"/>
                <a:gd name="T12" fmla="*/ 49 w 58"/>
                <a:gd name="T13" fmla="*/ 51 h 59"/>
                <a:gd name="T14" fmla="*/ 40 w 58"/>
                <a:gd name="T15" fmla="*/ 57 h 59"/>
                <a:gd name="T16" fmla="*/ 29 w 58"/>
                <a:gd name="T17" fmla="*/ 59 h 59"/>
                <a:gd name="T18" fmla="*/ 17 w 58"/>
                <a:gd name="T19" fmla="*/ 57 h 59"/>
                <a:gd name="T20" fmla="*/ 8 w 58"/>
                <a:gd name="T21" fmla="*/ 51 h 59"/>
                <a:gd name="T22" fmla="*/ 2 w 58"/>
                <a:gd name="T23" fmla="*/ 42 h 59"/>
                <a:gd name="T24" fmla="*/ 0 w 58"/>
                <a:gd name="T25" fmla="*/ 30 h 59"/>
                <a:gd name="T26" fmla="*/ 2 w 58"/>
                <a:gd name="T27" fmla="*/ 19 h 59"/>
                <a:gd name="T28" fmla="*/ 8 w 58"/>
                <a:gd name="T29" fmla="*/ 10 h 59"/>
                <a:gd name="T30" fmla="*/ 17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3"/>
                  </a:lnTo>
                  <a:lnTo>
                    <a:pt x="49" y="10"/>
                  </a:lnTo>
                  <a:lnTo>
                    <a:pt x="55" y="19"/>
                  </a:lnTo>
                  <a:lnTo>
                    <a:pt x="58" y="30"/>
                  </a:lnTo>
                  <a:lnTo>
                    <a:pt x="55" y="42"/>
                  </a:lnTo>
                  <a:lnTo>
                    <a:pt x="49" y="51"/>
                  </a:lnTo>
                  <a:lnTo>
                    <a:pt x="40" y="57"/>
                  </a:lnTo>
                  <a:lnTo>
                    <a:pt x="29" y="59"/>
                  </a:lnTo>
                  <a:lnTo>
                    <a:pt x="17" y="57"/>
                  </a:lnTo>
                  <a:lnTo>
                    <a:pt x="8" y="51"/>
                  </a:lnTo>
                  <a:lnTo>
                    <a:pt x="2" y="42"/>
                  </a:lnTo>
                  <a:lnTo>
                    <a:pt x="0" y="30"/>
                  </a:lnTo>
                  <a:lnTo>
                    <a:pt x="2" y="19"/>
                  </a:lnTo>
                  <a:lnTo>
                    <a:pt x="8" y="10"/>
                  </a:lnTo>
                  <a:lnTo>
                    <a:pt x="17"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0" name="Freeform 502"/>
            <p:cNvSpPr>
              <a:spLocks/>
            </p:cNvSpPr>
            <p:nvPr/>
          </p:nvSpPr>
          <p:spPr bwMode="auto">
            <a:xfrm>
              <a:off x="7264401" y="2300288"/>
              <a:ext cx="4763" cy="6350"/>
            </a:xfrm>
            <a:custGeom>
              <a:avLst/>
              <a:gdLst>
                <a:gd name="T0" fmla="*/ 29 w 58"/>
                <a:gd name="T1" fmla="*/ 0 h 59"/>
                <a:gd name="T2" fmla="*/ 40 w 58"/>
                <a:gd name="T3" fmla="*/ 2 h 59"/>
                <a:gd name="T4" fmla="*/ 49 w 58"/>
                <a:gd name="T5" fmla="*/ 8 h 59"/>
                <a:gd name="T6" fmla="*/ 55 w 58"/>
                <a:gd name="T7" fmla="*/ 18 h 59"/>
                <a:gd name="T8" fmla="*/ 58 w 58"/>
                <a:gd name="T9" fmla="*/ 30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30 h 59"/>
                <a:gd name="T26" fmla="*/ 2 w 58"/>
                <a:gd name="T27" fmla="*/ 18 h 59"/>
                <a:gd name="T28" fmla="*/ 8 w 58"/>
                <a:gd name="T29" fmla="*/ 8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8"/>
                  </a:lnTo>
                  <a:lnTo>
                    <a:pt x="55" y="18"/>
                  </a:lnTo>
                  <a:lnTo>
                    <a:pt x="58" y="30"/>
                  </a:lnTo>
                  <a:lnTo>
                    <a:pt x="55" y="41"/>
                  </a:lnTo>
                  <a:lnTo>
                    <a:pt x="49" y="50"/>
                  </a:lnTo>
                  <a:lnTo>
                    <a:pt x="40" y="56"/>
                  </a:lnTo>
                  <a:lnTo>
                    <a:pt x="29" y="59"/>
                  </a:lnTo>
                  <a:lnTo>
                    <a:pt x="18" y="56"/>
                  </a:lnTo>
                  <a:lnTo>
                    <a:pt x="8" y="50"/>
                  </a:lnTo>
                  <a:lnTo>
                    <a:pt x="2" y="41"/>
                  </a:lnTo>
                  <a:lnTo>
                    <a:pt x="0" y="30"/>
                  </a:lnTo>
                  <a:lnTo>
                    <a:pt x="2" y="18"/>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1" name="Freeform 503"/>
            <p:cNvSpPr>
              <a:spLocks/>
            </p:cNvSpPr>
            <p:nvPr/>
          </p:nvSpPr>
          <p:spPr bwMode="auto">
            <a:xfrm>
              <a:off x="7264401" y="2308226"/>
              <a:ext cx="4763" cy="6350"/>
            </a:xfrm>
            <a:custGeom>
              <a:avLst/>
              <a:gdLst>
                <a:gd name="T0" fmla="*/ 29 w 58"/>
                <a:gd name="T1" fmla="*/ 0 h 59"/>
                <a:gd name="T2" fmla="*/ 40 w 58"/>
                <a:gd name="T3" fmla="*/ 3 h 59"/>
                <a:gd name="T4" fmla="*/ 49 w 58"/>
                <a:gd name="T5" fmla="*/ 9 h 59"/>
                <a:gd name="T6" fmla="*/ 55 w 58"/>
                <a:gd name="T7" fmla="*/ 18 h 59"/>
                <a:gd name="T8" fmla="*/ 58 w 58"/>
                <a:gd name="T9" fmla="*/ 29 h 59"/>
                <a:gd name="T10" fmla="*/ 55 w 58"/>
                <a:gd name="T11" fmla="*/ 40 h 59"/>
                <a:gd name="T12" fmla="*/ 49 w 58"/>
                <a:gd name="T13" fmla="*/ 51 h 59"/>
                <a:gd name="T14" fmla="*/ 40 w 58"/>
                <a:gd name="T15" fmla="*/ 57 h 59"/>
                <a:gd name="T16" fmla="*/ 29 w 58"/>
                <a:gd name="T17" fmla="*/ 59 h 59"/>
                <a:gd name="T18" fmla="*/ 18 w 58"/>
                <a:gd name="T19" fmla="*/ 57 h 59"/>
                <a:gd name="T20" fmla="*/ 8 w 58"/>
                <a:gd name="T21" fmla="*/ 51 h 59"/>
                <a:gd name="T22" fmla="*/ 2 w 58"/>
                <a:gd name="T23" fmla="*/ 40 h 59"/>
                <a:gd name="T24" fmla="*/ 0 w 58"/>
                <a:gd name="T25" fmla="*/ 29 h 59"/>
                <a:gd name="T26" fmla="*/ 2 w 58"/>
                <a:gd name="T27" fmla="*/ 18 h 59"/>
                <a:gd name="T28" fmla="*/ 8 w 58"/>
                <a:gd name="T29" fmla="*/ 9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3"/>
                  </a:lnTo>
                  <a:lnTo>
                    <a:pt x="49" y="9"/>
                  </a:lnTo>
                  <a:lnTo>
                    <a:pt x="55" y="18"/>
                  </a:lnTo>
                  <a:lnTo>
                    <a:pt x="58" y="29"/>
                  </a:lnTo>
                  <a:lnTo>
                    <a:pt x="55" y="40"/>
                  </a:lnTo>
                  <a:lnTo>
                    <a:pt x="49" y="51"/>
                  </a:lnTo>
                  <a:lnTo>
                    <a:pt x="40" y="57"/>
                  </a:lnTo>
                  <a:lnTo>
                    <a:pt x="29" y="59"/>
                  </a:lnTo>
                  <a:lnTo>
                    <a:pt x="18" y="57"/>
                  </a:lnTo>
                  <a:lnTo>
                    <a:pt x="8" y="51"/>
                  </a:lnTo>
                  <a:lnTo>
                    <a:pt x="2" y="40"/>
                  </a:lnTo>
                  <a:lnTo>
                    <a:pt x="0" y="29"/>
                  </a:lnTo>
                  <a:lnTo>
                    <a:pt x="2" y="18"/>
                  </a:lnTo>
                  <a:lnTo>
                    <a:pt x="8" y="9"/>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2" name="Freeform 504"/>
            <p:cNvSpPr>
              <a:spLocks/>
            </p:cNvSpPr>
            <p:nvPr/>
          </p:nvSpPr>
          <p:spPr bwMode="auto">
            <a:xfrm>
              <a:off x="7264401" y="2316163"/>
              <a:ext cx="4763" cy="6350"/>
            </a:xfrm>
            <a:custGeom>
              <a:avLst/>
              <a:gdLst>
                <a:gd name="T0" fmla="*/ 29 w 58"/>
                <a:gd name="T1" fmla="*/ 0 h 57"/>
                <a:gd name="T2" fmla="*/ 40 w 58"/>
                <a:gd name="T3" fmla="*/ 2 h 57"/>
                <a:gd name="T4" fmla="*/ 49 w 58"/>
                <a:gd name="T5" fmla="*/ 8 h 57"/>
                <a:gd name="T6" fmla="*/ 55 w 58"/>
                <a:gd name="T7" fmla="*/ 17 h 57"/>
                <a:gd name="T8" fmla="*/ 58 w 58"/>
                <a:gd name="T9" fmla="*/ 28 h 57"/>
                <a:gd name="T10" fmla="*/ 55 w 58"/>
                <a:gd name="T11" fmla="*/ 40 h 57"/>
                <a:gd name="T12" fmla="*/ 49 w 58"/>
                <a:gd name="T13" fmla="*/ 49 h 57"/>
                <a:gd name="T14" fmla="*/ 40 w 58"/>
                <a:gd name="T15" fmla="*/ 55 h 57"/>
                <a:gd name="T16" fmla="*/ 29 w 58"/>
                <a:gd name="T17" fmla="*/ 57 h 57"/>
                <a:gd name="T18" fmla="*/ 17 w 58"/>
                <a:gd name="T19" fmla="*/ 55 h 57"/>
                <a:gd name="T20" fmla="*/ 8 w 58"/>
                <a:gd name="T21" fmla="*/ 49 h 57"/>
                <a:gd name="T22" fmla="*/ 2 w 58"/>
                <a:gd name="T23" fmla="*/ 39 h 57"/>
                <a:gd name="T24" fmla="*/ 0 w 58"/>
                <a:gd name="T25" fmla="*/ 28 h 57"/>
                <a:gd name="T26" fmla="*/ 2 w 58"/>
                <a:gd name="T27" fmla="*/ 17 h 57"/>
                <a:gd name="T28" fmla="*/ 8 w 58"/>
                <a:gd name="T29" fmla="*/ 8 h 57"/>
                <a:gd name="T30" fmla="*/ 17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49" y="8"/>
                  </a:lnTo>
                  <a:lnTo>
                    <a:pt x="55" y="17"/>
                  </a:lnTo>
                  <a:lnTo>
                    <a:pt x="58" y="28"/>
                  </a:lnTo>
                  <a:lnTo>
                    <a:pt x="55" y="40"/>
                  </a:lnTo>
                  <a:lnTo>
                    <a:pt x="49" y="49"/>
                  </a:lnTo>
                  <a:lnTo>
                    <a:pt x="40" y="55"/>
                  </a:lnTo>
                  <a:lnTo>
                    <a:pt x="29" y="57"/>
                  </a:lnTo>
                  <a:lnTo>
                    <a:pt x="17" y="55"/>
                  </a:lnTo>
                  <a:lnTo>
                    <a:pt x="8" y="49"/>
                  </a:lnTo>
                  <a:lnTo>
                    <a:pt x="2" y="39"/>
                  </a:lnTo>
                  <a:lnTo>
                    <a:pt x="0" y="28"/>
                  </a:lnTo>
                  <a:lnTo>
                    <a:pt x="2" y="17"/>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3" name="Freeform 505"/>
            <p:cNvSpPr>
              <a:spLocks/>
            </p:cNvSpPr>
            <p:nvPr/>
          </p:nvSpPr>
          <p:spPr bwMode="auto">
            <a:xfrm>
              <a:off x="7324726" y="2281238"/>
              <a:ext cx="6350" cy="4763"/>
            </a:xfrm>
            <a:custGeom>
              <a:avLst/>
              <a:gdLst>
                <a:gd name="T0" fmla="*/ 31 w 58"/>
                <a:gd name="T1" fmla="*/ 0 h 59"/>
                <a:gd name="T2" fmla="*/ 42 w 58"/>
                <a:gd name="T3" fmla="*/ 3 h 59"/>
                <a:gd name="T4" fmla="*/ 50 w 58"/>
                <a:gd name="T5" fmla="*/ 9 h 59"/>
                <a:gd name="T6" fmla="*/ 56 w 58"/>
                <a:gd name="T7" fmla="*/ 18 h 59"/>
                <a:gd name="T8" fmla="*/ 58 w 58"/>
                <a:gd name="T9" fmla="*/ 27 h 59"/>
                <a:gd name="T10" fmla="*/ 58 w 58"/>
                <a:gd name="T11" fmla="*/ 38 h 59"/>
                <a:gd name="T12" fmla="*/ 57 w 58"/>
                <a:gd name="T13" fmla="*/ 40 h 59"/>
                <a:gd name="T14" fmla="*/ 57 w 58"/>
                <a:gd name="T15" fmla="*/ 42 h 59"/>
                <a:gd name="T16" fmla="*/ 56 w 58"/>
                <a:gd name="T17" fmla="*/ 43 h 59"/>
                <a:gd name="T18" fmla="*/ 52 w 58"/>
                <a:gd name="T19" fmla="*/ 48 h 59"/>
                <a:gd name="T20" fmla="*/ 45 w 58"/>
                <a:gd name="T21" fmla="*/ 55 h 59"/>
                <a:gd name="T22" fmla="*/ 36 w 58"/>
                <a:gd name="T23" fmla="*/ 58 h 59"/>
                <a:gd name="T24" fmla="*/ 26 w 58"/>
                <a:gd name="T25" fmla="*/ 59 h 59"/>
                <a:gd name="T26" fmla="*/ 16 w 58"/>
                <a:gd name="T27" fmla="*/ 56 h 59"/>
                <a:gd name="T28" fmla="*/ 7 w 58"/>
                <a:gd name="T29" fmla="*/ 49 h 59"/>
                <a:gd name="T30" fmla="*/ 1 w 58"/>
                <a:gd name="T31" fmla="*/ 39 h 59"/>
                <a:gd name="T32" fmla="*/ 0 w 58"/>
                <a:gd name="T33" fmla="*/ 27 h 59"/>
                <a:gd name="T34" fmla="*/ 3 w 58"/>
                <a:gd name="T35" fmla="*/ 16 h 59"/>
                <a:gd name="T36" fmla="*/ 10 w 58"/>
                <a:gd name="T37" fmla="*/ 7 h 59"/>
                <a:gd name="T38" fmla="*/ 20 w 58"/>
                <a:gd name="T39" fmla="*/ 2 h 59"/>
                <a:gd name="T40" fmla="*/ 31 w 58"/>
                <a:gd name="T41"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8" h="59">
                  <a:moveTo>
                    <a:pt x="31" y="0"/>
                  </a:moveTo>
                  <a:lnTo>
                    <a:pt x="42" y="3"/>
                  </a:lnTo>
                  <a:lnTo>
                    <a:pt x="50" y="9"/>
                  </a:lnTo>
                  <a:lnTo>
                    <a:pt x="56" y="18"/>
                  </a:lnTo>
                  <a:lnTo>
                    <a:pt x="58" y="27"/>
                  </a:lnTo>
                  <a:lnTo>
                    <a:pt x="58" y="38"/>
                  </a:lnTo>
                  <a:lnTo>
                    <a:pt x="57" y="40"/>
                  </a:lnTo>
                  <a:lnTo>
                    <a:pt x="57" y="42"/>
                  </a:lnTo>
                  <a:lnTo>
                    <a:pt x="56" y="43"/>
                  </a:lnTo>
                  <a:lnTo>
                    <a:pt x="52" y="48"/>
                  </a:lnTo>
                  <a:lnTo>
                    <a:pt x="45" y="55"/>
                  </a:lnTo>
                  <a:lnTo>
                    <a:pt x="36" y="58"/>
                  </a:lnTo>
                  <a:lnTo>
                    <a:pt x="26" y="59"/>
                  </a:lnTo>
                  <a:lnTo>
                    <a:pt x="16" y="56"/>
                  </a:lnTo>
                  <a:lnTo>
                    <a:pt x="7" y="49"/>
                  </a:lnTo>
                  <a:lnTo>
                    <a:pt x="1" y="39"/>
                  </a:lnTo>
                  <a:lnTo>
                    <a:pt x="0" y="27"/>
                  </a:lnTo>
                  <a:lnTo>
                    <a:pt x="3" y="16"/>
                  </a:lnTo>
                  <a:lnTo>
                    <a:pt x="10" y="7"/>
                  </a:lnTo>
                  <a:lnTo>
                    <a:pt x="20"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4" name="Freeform 506"/>
            <p:cNvSpPr>
              <a:spLocks/>
            </p:cNvSpPr>
            <p:nvPr/>
          </p:nvSpPr>
          <p:spPr bwMode="auto">
            <a:xfrm>
              <a:off x="7332663" y="2284413"/>
              <a:ext cx="4763" cy="6350"/>
            </a:xfrm>
            <a:custGeom>
              <a:avLst/>
              <a:gdLst>
                <a:gd name="T0" fmla="*/ 30 w 58"/>
                <a:gd name="T1" fmla="*/ 0 h 58"/>
                <a:gd name="T2" fmla="*/ 41 w 58"/>
                <a:gd name="T3" fmla="*/ 2 h 58"/>
                <a:gd name="T4" fmla="*/ 50 w 58"/>
                <a:gd name="T5" fmla="*/ 8 h 58"/>
                <a:gd name="T6" fmla="*/ 56 w 58"/>
                <a:gd name="T7" fmla="*/ 18 h 58"/>
                <a:gd name="T8" fmla="*/ 58 w 58"/>
                <a:gd name="T9" fmla="*/ 29 h 58"/>
                <a:gd name="T10" fmla="*/ 56 w 58"/>
                <a:gd name="T11" fmla="*/ 40 h 58"/>
                <a:gd name="T12" fmla="*/ 50 w 58"/>
                <a:gd name="T13" fmla="*/ 49 h 58"/>
                <a:gd name="T14" fmla="*/ 41 w 58"/>
                <a:gd name="T15" fmla="*/ 55 h 58"/>
                <a:gd name="T16" fmla="*/ 30 w 58"/>
                <a:gd name="T17" fmla="*/ 58 h 58"/>
                <a:gd name="T18" fmla="*/ 18 w 58"/>
                <a:gd name="T19" fmla="*/ 55 h 58"/>
                <a:gd name="T20" fmla="*/ 8 w 58"/>
                <a:gd name="T21" fmla="*/ 49 h 58"/>
                <a:gd name="T22" fmla="*/ 2 w 58"/>
                <a:gd name="T23" fmla="*/ 40 h 58"/>
                <a:gd name="T24" fmla="*/ 0 w 58"/>
                <a:gd name="T25" fmla="*/ 29 h 58"/>
                <a:gd name="T26" fmla="*/ 2 w 58"/>
                <a:gd name="T27" fmla="*/ 18 h 58"/>
                <a:gd name="T28" fmla="*/ 8 w 58"/>
                <a:gd name="T29" fmla="*/ 8 h 58"/>
                <a:gd name="T30" fmla="*/ 18 w 58"/>
                <a:gd name="T31" fmla="*/ 2 h 58"/>
                <a:gd name="T32" fmla="*/ 30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30" y="0"/>
                  </a:moveTo>
                  <a:lnTo>
                    <a:pt x="41" y="2"/>
                  </a:lnTo>
                  <a:lnTo>
                    <a:pt x="50" y="8"/>
                  </a:lnTo>
                  <a:lnTo>
                    <a:pt x="56" y="18"/>
                  </a:lnTo>
                  <a:lnTo>
                    <a:pt x="58" y="29"/>
                  </a:lnTo>
                  <a:lnTo>
                    <a:pt x="56" y="40"/>
                  </a:lnTo>
                  <a:lnTo>
                    <a:pt x="50" y="49"/>
                  </a:lnTo>
                  <a:lnTo>
                    <a:pt x="41" y="55"/>
                  </a:lnTo>
                  <a:lnTo>
                    <a:pt x="30" y="58"/>
                  </a:lnTo>
                  <a:lnTo>
                    <a:pt x="18" y="55"/>
                  </a:lnTo>
                  <a:lnTo>
                    <a:pt x="8" y="49"/>
                  </a:lnTo>
                  <a:lnTo>
                    <a:pt x="2" y="40"/>
                  </a:lnTo>
                  <a:lnTo>
                    <a:pt x="0" y="29"/>
                  </a:lnTo>
                  <a:lnTo>
                    <a:pt x="2" y="18"/>
                  </a:lnTo>
                  <a:lnTo>
                    <a:pt x="8" y="8"/>
                  </a:lnTo>
                  <a:lnTo>
                    <a:pt x="18" y="2"/>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5" name="Freeform 507"/>
            <p:cNvSpPr>
              <a:spLocks/>
            </p:cNvSpPr>
            <p:nvPr/>
          </p:nvSpPr>
          <p:spPr bwMode="auto">
            <a:xfrm>
              <a:off x="7339013" y="2287588"/>
              <a:ext cx="6350" cy="6350"/>
            </a:xfrm>
            <a:custGeom>
              <a:avLst/>
              <a:gdLst>
                <a:gd name="T0" fmla="*/ 28 w 57"/>
                <a:gd name="T1" fmla="*/ 0 h 59"/>
                <a:gd name="T2" fmla="*/ 40 w 57"/>
                <a:gd name="T3" fmla="*/ 3 h 59"/>
                <a:gd name="T4" fmla="*/ 49 w 57"/>
                <a:gd name="T5" fmla="*/ 9 h 59"/>
                <a:gd name="T6" fmla="*/ 55 w 57"/>
                <a:gd name="T7" fmla="*/ 18 h 59"/>
                <a:gd name="T8" fmla="*/ 57 w 57"/>
                <a:gd name="T9" fmla="*/ 29 h 59"/>
                <a:gd name="T10" fmla="*/ 55 w 57"/>
                <a:gd name="T11" fmla="*/ 40 h 59"/>
                <a:gd name="T12" fmla="*/ 49 w 57"/>
                <a:gd name="T13" fmla="*/ 50 h 59"/>
                <a:gd name="T14" fmla="*/ 40 w 57"/>
                <a:gd name="T15" fmla="*/ 57 h 59"/>
                <a:gd name="T16" fmla="*/ 28 w 57"/>
                <a:gd name="T17" fmla="*/ 59 h 59"/>
                <a:gd name="T18" fmla="*/ 17 w 57"/>
                <a:gd name="T19" fmla="*/ 57 h 59"/>
                <a:gd name="T20" fmla="*/ 8 w 57"/>
                <a:gd name="T21" fmla="*/ 50 h 59"/>
                <a:gd name="T22" fmla="*/ 2 w 57"/>
                <a:gd name="T23" fmla="*/ 40 h 59"/>
                <a:gd name="T24" fmla="*/ 0 w 57"/>
                <a:gd name="T25" fmla="*/ 29 h 59"/>
                <a:gd name="T26" fmla="*/ 2 w 57"/>
                <a:gd name="T27" fmla="*/ 18 h 59"/>
                <a:gd name="T28" fmla="*/ 8 w 57"/>
                <a:gd name="T29" fmla="*/ 9 h 59"/>
                <a:gd name="T30" fmla="*/ 17 w 57"/>
                <a:gd name="T31" fmla="*/ 3 h 59"/>
                <a:gd name="T32" fmla="*/ 28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8" y="0"/>
                  </a:moveTo>
                  <a:lnTo>
                    <a:pt x="40" y="3"/>
                  </a:lnTo>
                  <a:lnTo>
                    <a:pt x="49" y="9"/>
                  </a:lnTo>
                  <a:lnTo>
                    <a:pt x="55" y="18"/>
                  </a:lnTo>
                  <a:lnTo>
                    <a:pt x="57" y="29"/>
                  </a:lnTo>
                  <a:lnTo>
                    <a:pt x="55" y="40"/>
                  </a:lnTo>
                  <a:lnTo>
                    <a:pt x="49" y="50"/>
                  </a:lnTo>
                  <a:lnTo>
                    <a:pt x="40" y="57"/>
                  </a:lnTo>
                  <a:lnTo>
                    <a:pt x="28" y="59"/>
                  </a:lnTo>
                  <a:lnTo>
                    <a:pt x="17" y="57"/>
                  </a:lnTo>
                  <a:lnTo>
                    <a:pt x="8" y="50"/>
                  </a:lnTo>
                  <a:lnTo>
                    <a:pt x="2" y="40"/>
                  </a:lnTo>
                  <a:lnTo>
                    <a:pt x="0" y="29"/>
                  </a:lnTo>
                  <a:lnTo>
                    <a:pt x="2" y="18"/>
                  </a:lnTo>
                  <a:lnTo>
                    <a:pt x="8" y="9"/>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6" name="Freeform 508"/>
            <p:cNvSpPr>
              <a:spLocks/>
            </p:cNvSpPr>
            <p:nvPr/>
          </p:nvSpPr>
          <p:spPr bwMode="auto">
            <a:xfrm>
              <a:off x="7304088" y="2270126"/>
              <a:ext cx="4763" cy="4763"/>
            </a:xfrm>
            <a:custGeom>
              <a:avLst/>
              <a:gdLst>
                <a:gd name="T0" fmla="*/ 32 w 59"/>
                <a:gd name="T1" fmla="*/ 0 h 59"/>
                <a:gd name="T2" fmla="*/ 43 w 59"/>
                <a:gd name="T3" fmla="*/ 3 h 59"/>
                <a:gd name="T4" fmla="*/ 52 w 59"/>
                <a:gd name="T5" fmla="*/ 10 h 59"/>
                <a:gd name="T6" fmla="*/ 57 w 59"/>
                <a:gd name="T7" fmla="*/ 20 h 59"/>
                <a:gd name="T8" fmla="*/ 59 w 59"/>
                <a:gd name="T9" fmla="*/ 31 h 59"/>
                <a:gd name="T10" fmla="*/ 56 w 59"/>
                <a:gd name="T11" fmla="*/ 43 h 59"/>
                <a:gd name="T12" fmla="*/ 49 w 59"/>
                <a:gd name="T13" fmla="*/ 52 h 59"/>
                <a:gd name="T14" fmla="*/ 39 w 59"/>
                <a:gd name="T15" fmla="*/ 57 h 59"/>
                <a:gd name="T16" fmla="*/ 28 w 59"/>
                <a:gd name="T17" fmla="*/ 59 h 59"/>
                <a:gd name="T18" fmla="*/ 17 w 59"/>
                <a:gd name="T19" fmla="*/ 56 h 59"/>
                <a:gd name="T20" fmla="*/ 8 w 59"/>
                <a:gd name="T21" fmla="*/ 48 h 59"/>
                <a:gd name="T22" fmla="*/ 1 w 59"/>
                <a:gd name="T23" fmla="*/ 38 h 59"/>
                <a:gd name="T24" fmla="*/ 0 w 59"/>
                <a:gd name="T25" fmla="*/ 27 h 59"/>
                <a:gd name="T26" fmla="*/ 4 w 59"/>
                <a:gd name="T27" fmla="*/ 16 h 59"/>
                <a:gd name="T28" fmla="*/ 11 w 59"/>
                <a:gd name="T29" fmla="*/ 7 h 59"/>
                <a:gd name="T30" fmla="*/ 21 w 59"/>
                <a:gd name="T31" fmla="*/ 1 h 59"/>
                <a:gd name="T32" fmla="*/ 32 w 59"/>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2" y="0"/>
                  </a:moveTo>
                  <a:lnTo>
                    <a:pt x="43" y="3"/>
                  </a:lnTo>
                  <a:lnTo>
                    <a:pt x="52" y="10"/>
                  </a:lnTo>
                  <a:lnTo>
                    <a:pt x="57" y="20"/>
                  </a:lnTo>
                  <a:lnTo>
                    <a:pt x="59" y="31"/>
                  </a:lnTo>
                  <a:lnTo>
                    <a:pt x="56" y="43"/>
                  </a:lnTo>
                  <a:lnTo>
                    <a:pt x="49" y="52"/>
                  </a:lnTo>
                  <a:lnTo>
                    <a:pt x="39" y="57"/>
                  </a:lnTo>
                  <a:lnTo>
                    <a:pt x="28" y="59"/>
                  </a:lnTo>
                  <a:lnTo>
                    <a:pt x="17" y="56"/>
                  </a:lnTo>
                  <a:lnTo>
                    <a:pt x="8" y="48"/>
                  </a:lnTo>
                  <a:lnTo>
                    <a:pt x="1" y="38"/>
                  </a:lnTo>
                  <a:lnTo>
                    <a:pt x="0" y="27"/>
                  </a:lnTo>
                  <a:lnTo>
                    <a:pt x="4" y="16"/>
                  </a:lnTo>
                  <a:lnTo>
                    <a:pt x="11" y="7"/>
                  </a:lnTo>
                  <a:lnTo>
                    <a:pt x="21" y="1"/>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7" name="Freeform 509"/>
            <p:cNvSpPr>
              <a:spLocks/>
            </p:cNvSpPr>
            <p:nvPr/>
          </p:nvSpPr>
          <p:spPr bwMode="auto">
            <a:xfrm>
              <a:off x="7310438" y="2273301"/>
              <a:ext cx="6350" cy="6350"/>
            </a:xfrm>
            <a:custGeom>
              <a:avLst/>
              <a:gdLst>
                <a:gd name="T0" fmla="*/ 29 w 57"/>
                <a:gd name="T1" fmla="*/ 0 h 59"/>
                <a:gd name="T2" fmla="*/ 40 w 57"/>
                <a:gd name="T3" fmla="*/ 4 h 59"/>
                <a:gd name="T4" fmla="*/ 49 w 57"/>
                <a:gd name="T5" fmla="*/ 10 h 59"/>
                <a:gd name="T6" fmla="*/ 55 w 57"/>
                <a:gd name="T7" fmla="*/ 19 h 59"/>
                <a:gd name="T8" fmla="*/ 57 w 57"/>
                <a:gd name="T9" fmla="*/ 30 h 59"/>
                <a:gd name="T10" fmla="*/ 55 w 57"/>
                <a:gd name="T11" fmla="*/ 42 h 59"/>
                <a:gd name="T12" fmla="*/ 49 w 57"/>
                <a:gd name="T13" fmla="*/ 51 h 59"/>
                <a:gd name="T14" fmla="*/ 40 w 57"/>
                <a:gd name="T15" fmla="*/ 57 h 59"/>
                <a:gd name="T16" fmla="*/ 29 w 57"/>
                <a:gd name="T17" fmla="*/ 59 h 59"/>
                <a:gd name="T18" fmla="*/ 17 w 57"/>
                <a:gd name="T19" fmla="*/ 57 h 59"/>
                <a:gd name="T20" fmla="*/ 8 w 57"/>
                <a:gd name="T21" fmla="*/ 51 h 59"/>
                <a:gd name="T22" fmla="*/ 2 w 57"/>
                <a:gd name="T23" fmla="*/ 42 h 59"/>
                <a:gd name="T24" fmla="*/ 0 w 57"/>
                <a:gd name="T25" fmla="*/ 30 h 59"/>
                <a:gd name="T26" fmla="*/ 2 w 57"/>
                <a:gd name="T27" fmla="*/ 19 h 59"/>
                <a:gd name="T28" fmla="*/ 8 w 57"/>
                <a:gd name="T29" fmla="*/ 10 h 59"/>
                <a:gd name="T30" fmla="*/ 17 w 57"/>
                <a:gd name="T31" fmla="*/ 4 h 59"/>
                <a:gd name="T32" fmla="*/ 29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9" y="0"/>
                  </a:moveTo>
                  <a:lnTo>
                    <a:pt x="40" y="4"/>
                  </a:lnTo>
                  <a:lnTo>
                    <a:pt x="49" y="10"/>
                  </a:lnTo>
                  <a:lnTo>
                    <a:pt x="55" y="19"/>
                  </a:lnTo>
                  <a:lnTo>
                    <a:pt x="57" y="30"/>
                  </a:lnTo>
                  <a:lnTo>
                    <a:pt x="55" y="42"/>
                  </a:lnTo>
                  <a:lnTo>
                    <a:pt x="49" y="51"/>
                  </a:lnTo>
                  <a:lnTo>
                    <a:pt x="40" y="57"/>
                  </a:lnTo>
                  <a:lnTo>
                    <a:pt x="29" y="59"/>
                  </a:lnTo>
                  <a:lnTo>
                    <a:pt x="17" y="57"/>
                  </a:lnTo>
                  <a:lnTo>
                    <a:pt x="8" y="51"/>
                  </a:lnTo>
                  <a:lnTo>
                    <a:pt x="2" y="42"/>
                  </a:lnTo>
                  <a:lnTo>
                    <a:pt x="0" y="30"/>
                  </a:lnTo>
                  <a:lnTo>
                    <a:pt x="2" y="19"/>
                  </a:lnTo>
                  <a:lnTo>
                    <a:pt x="8" y="10"/>
                  </a:lnTo>
                  <a:lnTo>
                    <a:pt x="17" y="4"/>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8" name="Freeform 510"/>
            <p:cNvSpPr>
              <a:spLocks/>
            </p:cNvSpPr>
            <p:nvPr/>
          </p:nvSpPr>
          <p:spPr bwMode="auto">
            <a:xfrm>
              <a:off x="7318376" y="2278063"/>
              <a:ext cx="4763" cy="4763"/>
            </a:xfrm>
            <a:custGeom>
              <a:avLst/>
              <a:gdLst>
                <a:gd name="T0" fmla="*/ 29 w 58"/>
                <a:gd name="T1" fmla="*/ 0 h 58"/>
                <a:gd name="T2" fmla="*/ 41 w 58"/>
                <a:gd name="T3" fmla="*/ 2 h 58"/>
                <a:gd name="T4" fmla="*/ 50 w 58"/>
                <a:gd name="T5" fmla="*/ 8 h 58"/>
                <a:gd name="T6" fmla="*/ 56 w 58"/>
                <a:gd name="T7" fmla="*/ 17 h 58"/>
                <a:gd name="T8" fmla="*/ 58 w 58"/>
                <a:gd name="T9" fmla="*/ 29 h 58"/>
                <a:gd name="T10" fmla="*/ 56 w 58"/>
                <a:gd name="T11" fmla="*/ 40 h 58"/>
                <a:gd name="T12" fmla="*/ 50 w 58"/>
                <a:gd name="T13" fmla="*/ 49 h 58"/>
                <a:gd name="T14" fmla="*/ 41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8"/>
                  </a:lnTo>
                  <a:lnTo>
                    <a:pt x="56" y="17"/>
                  </a:lnTo>
                  <a:lnTo>
                    <a:pt x="58" y="29"/>
                  </a:lnTo>
                  <a:lnTo>
                    <a:pt x="56" y="40"/>
                  </a:lnTo>
                  <a:lnTo>
                    <a:pt x="50" y="49"/>
                  </a:lnTo>
                  <a:lnTo>
                    <a:pt x="41"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9" name="Freeform 511"/>
            <p:cNvSpPr>
              <a:spLocks/>
            </p:cNvSpPr>
            <p:nvPr/>
          </p:nvSpPr>
          <p:spPr bwMode="auto">
            <a:xfrm>
              <a:off x="7196138" y="2284413"/>
              <a:ext cx="4763" cy="6350"/>
            </a:xfrm>
            <a:custGeom>
              <a:avLst/>
              <a:gdLst>
                <a:gd name="T0" fmla="*/ 29 w 58"/>
                <a:gd name="T1" fmla="*/ 0 h 58"/>
                <a:gd name="T2" fmla="*/ 40 w 58"/>
                <a:gd name="T3" fmla="*/ 2 h 58"/>
                <a:gd name="T4" fmla="*/ 50 w 58"/>
                <a:gd name="T5" fmla="*/ 8 h 58"/>
                <a:gd name="T6" fmla="*/ 56 w 58"/>
                <a:gd name="T7" fmla="*/ 18 h 58"/>
                <a:gd name="T8" fmla="*/ 58 w 58"/>
                <a:gd name="T9" fmla="*/ 29 h 58"/>
                <a:gd name="T10" fmla="*/ 56 w 58"/>
                <a:gd name="T11" fmla="*/ 40 h 58"/>
                <a:gd name="T12" fmla="*/ 50 w 58"/>
                <a:gd name="T13" fmla="*/ 49 h 58"/>
                <a:gd name="T14" fmla="*/ 40 w 58"/>
                <a:gd name="T15" fmla="*/ 55 h 58"/>
                <a:gd name="T16" fmla="*/ 29 w 58"/>
                <a:gd name="T17" fmla="*/ 58 h 58"/>
                <a:gd name="T18" fmla="*/ 18 w 58"/>
                <a:gd name="T19" fmla="*/ 55 h 58"/>
                <a:gd name="T20" fmla="*/ 9 w 58"/>
                <a:gd name="T21" fmla="*/ 49 h 58"/>
                <a:gd name="T22" fmla="*/ 3 w 58"/>
                <a:gd name="T23" fmla="*/ 40 h 58"/>
                <a:gd name="T24" fmla="*/ 0 w 58"/>
                <a:gd name="T25" fmla="*/ 29 h 58"/>
                <a:gd name="T26" fmla="*/ 3 w 58"/>
                <a:gd name="T27" fmla="*/ 18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50" y="8"/>
                  </a:lnTo>
                  <a:lnTo>
                    <a:pt x="56" y="18"/>
                  </a:lnTo>
                  <a:lnTo>
                    <a:pt x="58" y="29"/>
                  </a:lnTo>
                  <a:lnTo>
                    <a:pt x="56" y="40"/>
                  </a:lnTo>
                  <a:lnTo>
                    <a:pt x="50" y="49"/>
                  </a:lnTo>
                  <a:lnTo>
                    <a:pt x="40" y="55"/>
                  </a:lnTo>
                  <a:lnTo>
                    <a:pt x="29" y="58"/>
                  </a:lnTo>
                  <a:lnTo>
                    <a:pt x="18" y="55"/>
                  </a:lnTo>
                  <a:lnTo>
                    <a:pt x="9" y="49"/>
                  </a:lnTo>
                  <a:lnTo>
                    <a:pt x="3" y="40"/>
                  </a:lnTo>
                  <a:lnTo>
                    <a:pt x="0" y="29"/>
                  </a:lnTo>
                  <a:lnTo>
                    <a:pt x="3" y="18"/>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0" name="Freeform 512"/>
            <p:cNvSpPr>
              <a:spLocks/>
            </p:cNvSpPr>
            <p:nvPr/>
          </p:nvSpPr>
          <p:spPr bwMode="auto">
            <a:xfrm>
              <a:off x="7189788" y="2287588"/>
              <a:ext cx="4763" cy="6350"/>
            </a:xfrm>
            <a:custGeom>
              <a:avLst/>
              <a:gdLst>
                <a:gd name="T0" fmla="*/ 29 w 58"/>
                <a:gd name="T1" fmla="*/ 0 h 59"/>
                <a:gd name="T2" fmla="*/ 41 w 58"/>
                <a:gd name="T3" fmla="*/ 3 h 59"/>
                <a:gd name="T4" fmla="*/ 50 w 58"/>
                <a:gd name="T5" fmla="*/ 9 h 59"/>
                <a:gd name="T6" fmla="*/ 56 w 58"/>
                <a:gd name="T7" fmla="*/ 18 h 59"/>
                <a:gd name="T8" fmla="*/ 58 w 58"/>
                <a:gd name="T9" fmla="*/ 29 h 59"/>
                <a:gd name="T10" fmla="*/ 56 w 58"/>
                <a:gd name="T11" fmla="*/ 40 h 59"/>
                <a:gd name="T12" fmla="*/ 50 w 58"/>
                <a:gd name="T13" fmla="*/ 50 h 59"/>
                <a:gd name="T14" fmla="*/ 41 w 58"/>
                <a:gd name="T15" fmla="*/ 57 h 59"/>
                <a:gd name="T16" fmla="*/ 29 w 58"/>
                <a:gd name="T17" fmla="*/ 59 h 59"/>
                <a:gd name="T18" fmla="*/ 18 w 58"/>
                <a:gd name="T19" fmla="*/ 57 h 59"/>
                <a:gd name="T20" fmla="*/ 9 w 58"/>
                <a:gd name="T21" fmla="*/ 50 h 59"/>
                <a:gd name="T22" fmla="*/ 3 w 58"/>
                <a:gd name="T23" fmla="*/ 40 h 59"/>
                <a:gd name="T24" fmla="*/ 0 w 58"/>
                <a:gd name="T25" fmla="*/ 29 h 59"/>
                <a:gd name="T26" fmla="*/ 3 w 58"/>
                <a:gd name="T27" fmla="*/ 18 h 59"/>
                <a:gd name="T28" fmla="*/ 9 w 58"/>
                <a:gd name="T29" fmla="*/ 9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3"/>
                  </a:lnTo>
                  <a:lnTo>
                    <a:pt x="50" y="9"/>
                  </a:lnTo>
                  <a:lnTo>
                    <a:pt x="56" y="18"/>
                  </a:lnTo>
                  <a:lnTo>
                    <a:pt x="58" y="29"/>
                  </a:lnTo>
                  <a:lnTo>
                    <a:pt x="56" y="40"/>
                  </a:lnTo>
                  <a:lnTo>
                    <a:pt x="50" y="50"/>
                  </a:lnTo>
                  <a:lnTo>
                    <a:pt x="41" y="57"/>
                  </a:lnTo>
                  <a:lnTo>
                    <a:pt x="29" y="59"/>
                  </a:lnTo>
                  <a:lnTo>
                    <a:pt x="18" y="57"/>
                  </a:lnTo>
                  <a:lnTo>
                    <a:pt x="9" y="50"/>
                  </a:lnTo>
                  <a:lnTo>
                    <a:pt x="3" y="40"/>
                  </a:lnTo>
                  <a:lnTo>
                    <a:pt x="0" y="29"/>
                  </a:lnTo>
                  <a:lnTo>
                    <a:pt x="3" y="18"/>
                  </a:lnTo>
                  <a:lnTo>
                    <a:pt x="9" y="9"/>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1" name="Freeform 513"/>
            <p:cNvSpPr>
              <a:spLocks/>
            </p:cNvSpPr>
            <p:nvPr/>
          </p:nvSpPr>
          <p:spPr bwMode="auto">
            <a:xfrm>
              <a:off x="7224713" y="2270126"/>
              <a:ext cx="4763" cy="4763"/>
            </a:xfrm>
            <a:custGeom>
              <a:avLst/>
              <a:gdLst>
                <a:gd name="T0" fmla="*/ 27 w 58"/>
                <a:gd name="T1" fmla="*/ 0 h 59"/>
                <a:gd name="T2" fmla="*/ 38 w 58"/>
                <a:gd name="T3" fmla="*/ 1 h 59"/>
                <a:gd name="T4" fmla="*/ 48 w 58"/>
                <a:gd name="T5" fmla="*/ 6 h 59"/>
                <a:gd name="T6" fmla="*/ 55 w 58"/>
                <a:gd name="T7" fmla="*/ 16 h 59"/>
                <a:gd name="T8" fmla="*/ 58 w 58"/>
                <a:gd name="T9" fmla="*/ 27 h 59"/>
                <a:gd name="T10" fmla="*/ 56 w 58"/>
                <a:gd name="T11" fmla="*/ 38 h 59"/>
                <a:gd name="T12" fmla="*/ 51 w 58"/>
                <a:gd name="T13" fmla="*/ 48 h 59"/>
                <a:gd name="T14" fmla="*/ 42 w 58"/>
                <a:gd name="T15" fmla="*/ 56 h 59"/>
                <a:gd name="T16" fmla="*/ 31 w 58"/>
                <a:gd name="T17" fmla="*/ 59 h 59"/>
                <a:gd name="T18" fmla="*/ 20 w 58"/>
                <a:gd name="T19" fmla="*/ 57 h 59"/>
                <a:gd name="T20" fmla="*/ 10 w 58"/>
                <a:gd name="T21" fmla="*/ 52 h 59"/>
                <a:gd name="T22" fmla="*/ 3 w 58"/>
                <a:gd name="T23" fmla="*/ 43 h 59"/>
                <a:gd name="T24" fmla="*/ 0 w 58"/>
                <a:gd name="T25" fmla="*/ 31 h 59"/>
                <a:gd name="T26" fmla="*/ 1 w 58"/>
                <a:gd name="T27" fmla="*/ 20 h 59"/>
                <a:gd name="T28" fmla="*/ 7 w 58"/>
                <a:gd name="T29" fmla="*/ 10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1"/>
                  </a:lnTo>
                  <a:lnTo>
                    <a:pt x="48" y="6"/>
                  </a:lnTo>
                  <a:lnTo>
                    <a:pt x="55" y="16"/>
                  </a:lnTo>
                  <a:lnTo>
                    <a:pt x="58" y="27"/>
                  </a:lnTo>
                  <a:lnTo>
                    <a:pt x="56" y="38"/>
                  </a:lnTo>
                  <a:lnTo>
                    <a:pt x="51" y="48"/>
                  </a:lnTo>
                  <a:lnTo>
                    <a:pt x="42" y="56"/>
                  </a:lnTo>
                  <a:lnTo>
                    <a:pt x="31" y="59"/>
                  </a:lnTo>
                  <a:lnTo>
                    <a:pt x="20" y="57"/>
                  </a:lnTo>
                  <a:lnTo>
                    <a:pt x="10" y="52"/>
                  </a:lnTo>
                  <a:lnTo>
                    <a:pt x="3" y="43"/>
                  </a:lnTo>
                  <a:lnTo>
                    <a:pt x="0" y="31"/>
                  </a:lnTo>
                  <a:lnTo>
                    <a:pt x="1" y="20"/>
                  </a:lnTo>
                  <a:lnTo>
                    <a:pt x="7" y="10"/>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2" name="Freeform 514"/>
            <p:cNvSpPr>
              <a:spLocks/>
            </p:cNvSpPr>
            <p:nvPr/>
          </p:nvSpPr>
          <p:spPr bwMode="auto">
            <a:xfrm>
              <a:off x="7216776" y="2273301"/>
              <a:ext cx="6350" cy="6350"/>
            </a:xfrm>
            <a:custGeom>
              <a:avLst/>
              <a:gdLst>
                <a:gd name="T0" fmla="*/ 29 w 58"/>
                <a:gd name="T1" fmla="*/ 0 h 59"/>
                <a:gd name="T2" fmla="*/ 41 w 58"/>
                <a:gd name="T3" fmla="*/ 4 h 59"/>
                <a:gd name="T4" fmla="*/ 50 w 58"/>
                <a:gd name="T5" fmla="*/ 10 h 59"/>
                <a:gd name="T6" fmla="*/ 56 w 58"/>
                <a:gd name="T7" fmla="*/ 19 h 59"/>
                <a:gd name="T8" fmla="*/ 58 w 58"/>
                <a:gd name="T9" fmla="*/ 30 h 59"/>
                <a:gd name="T10" fmla="*/ 56 w 58"/>
                <a:gd name="T11" fmla="*/ 42 h 59"/>
                <a:gd name="T12" fmla="*/ 50 w 58"/>
                <a:gd name="T13" fmla="*/ 51 h 59"/>
                <a:gd name="T14" fmla="*/ 41 w 58"/>
                <a:gd name="T15" fmla="*/ 57 h 59"/>
                <a:gd name="T16" fmla="*/ 29 w 58"/>
                <a:gd name="T17" fmla="*/ 59 h 59"/>
                <a:gd name="T18" fmla="*/ 18 w 58"/>
                <a:gd name="T19" fmla="*/ 57 h 59"/>
                <a:gd name="T20" fmla="*/ 9 w 58"/>
                <a:gd name="T21" fmla="*/ 51 h 59"/>
                <a:gd name="T22" fmla="*/ 3 w 58"/>
                <a:gd name="T23" fmla="*/ 42 h 59"/>
                <a:gd name="T24" fmla="*/ 0 w 58"/>
                <a:gd name="T25" fmla="*/ 30 h 59"/>
                <a:gd name="T26" fmla="*/ 3 w 58"/>
                <a:gd name="T27" fmla="*/ 19 h 59"/>
                <a:gd name="T28" fmla="*/ 9 w 58"/>
                <a:gd name="T29" fmla="*/ 10 h 59"/>
                <a:gd name="T30" fmla="*/ 18 w 58"/>
                <a:gd name="T31" fmla="*/ 4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4"/>
                  </a:lnTo>
                  <a:lnTo>
                    <a:pt x="50" y="10"/>
                  </a:lnTo>
                  <a:lnTo>
                    <a:pt x="56" y="19"/>
                  </a:lnTo>
                  <a:lnTo>
                    <a:pt x="58" y="30"/>
                  </a:lnTo>
                  <a:lnTo>
                    <a:pt x="56" y="42"/>
                  </a:lnTo>
                  <a:lnTo>
                    <a:pt x="50" y="51"/>
                  </a:lnTo>
                  <a:lnTo>
                    <a:pt x="41" y="57"/>
                  </a:lnTo>
                  <a:lnTo>
                    <a:pt x="29" y="59"/>
                  </a:lnTo>
                  <a:lnTo>
                    <a:pt x="18" y="57"/>
                  </a:lnTo>
                  <a:lnTo>
                    <a:pt x="9" y="51"/>
                  </a:lnTo>
                  <a:lnTo>
                    <a:pt x="3" y="42"/>
                  </a:lnTo>
                  <a:lnTo>
                    <a:pt x="0" y="30"/>
                  </a:lnTo>
                  <a:lnTo>
                    <a:pt x="3" y="19"/>
                  </a:lnTo>
                  <a:lnTo>
                    <a:pt x="9" y="10"/>
                  </a:lnTo>
                  <a:lnTo>
                    <a:pt x="18" y="4"/>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3" name="Freeform 515"/>
            <p:cNvSpPr>
              <a:spLocks/>
            </p:cNvSpPr>
            <p:nvPr/>
          </p:nvSpPr>
          <p:spPr bwMode="auto">
            <a:xfrm>
              <a:off x="7210426" y="2278063"/>
              <a:ext cx="4763" cy="4763"/>
            </a:xfrm>
            <a:custGeom>
              <a:avLst/>
              <a:gdLst>
                <a:gd name="T0" fmla="*/ 28 w 57"/>
                <a:gd name="T1" fmla="*/ 0 h 58"/>
                <a:gd name="T2" fmla="*/ 40 w 57"/>
                <a:gd name="T3" fmla="*/ 2 h 58"/>
                <a:gd name="T4" fmla="*/ 49 w 57"/>
                <a:gd name="T5" fmla="*/ 8 h 58"/>
                <a:gd name="T6" fmla="*/ 55 w 57"/>
                <a:gd name="T7" fmla="*/ 17 h 58"/>
                <a:gd name="T8" fmla="*/ 57 w 57"/>
                <a:gd name="T9" fmla="*/ 29 h 58"/>
                <a:gd name="T10" fmla="*/ 55 w 57"/>
                <a:gd name="T11" fmla="*/ 40 h 58"/>
                <a:gd name="T12" fmla="*/ 49 w 57"/>
                <a:gd name="T13" fmla="*/ 49 h 58"/>
                <a:gd name="T14" fmla="*/ 40 w 57"/>
                <a:gd name="T15" fmla="*/ 55 h 58"/>
                <a:gd name="T16" fmla="*/ 28 w 57"/>
                <a:gd name="T17" fmla="*/ 58 h 58"/>
                <a:gd name="T18" fmla="*/ 17 w 57"/>
                <a:gd name="T19" fmla="*/ 55 h 58"/>
                <a:gd name="T20" fmla="*/ 8 w 57"/>
                <a:gd name="T21" fmla="*/ 49 h 58"/>
                <a:gd name="T22" fmla="*/ 2 w 57"/>
                <a:gd name="T23" fmla="*/ 40 h 58"/>
                <a:gd name="T24" fmla="*/ 0 w 57"/>
                <a:gd name="T25" fmla="*/ 29 h 58"/>
                <a:gd name="T26" fmla="*/ 2 w 57"/>
                <a:gd name="T27" fmla="*/ 17 h 58"/>
                <a:gd name="T28" fmla="*/ 8 w 57"/>
                <a:gd name="T29" fmla="*/ 8 h 58"/>
                <a:gd name="T30" fmla="*/ 17 w 57"/>
                <a:gd name="T31" fmla="*/ 2 h 58"/>
                <a:gd name="T32" fmla="*/ 28 w 5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8">
                  <a:moveTo>
                    <a:pt x="28" y="0"/>
                  </a:moveTo>
                  <a:lnTo>
                    <a:pt x="40" y="2"/>
                  </a:lnTo>
                  <a:lnTo>
                    <a:pt x="49" y="8"/>
                  </a:lnTo>
                  <a:lnTo>
                    <a:pt x="55" y="17"/>
                  </a:lnTo>
                  <a:lnTo>
                    <a:pt x="57" y="29"/>
                  </a:lnTo>
                  <a:lnTo>
                    <a:pt x="55" y="40"/>
                  </a:lnTo>
                  <a:lnTo>
                    <a:pt x="49" y="49"/>
                  </a:lnTo>
                  <a:lnTo>
                    <a:pt x="40" y="55"/>
                  </a:lnTo>
                  <a:lnTo>
                    <a:pt x="28" y="58"/>
                  </a:lnTo>
                  <a:lnTo>
                    <a:pt x="17" y="55"/>
                  </a:lnTo>
                  <a:lnTo>
                    <a:pt x="8" y="49"/>
                  </a:lnTo>
                  <a:lnTo>
                    <a:pt x="2" y="40"/>
                  </a:lnTo>
                  <a:lnTo>
                    <a:pt x="0" y="29"/>
                  </a:lnTo>
                  <a:lnTo>
                    <a:pt x="2" y="17"/>
                  </a:lnTo>
                  <a:lnTo>
                    <a:pt x="8" y="8"/>
                  </a:lnTo>
                  <a:lnTo>
                    <a:pt x="17" y="2"/>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4" name="Freeform 516"/>
            <p:cNvSpPr>
              <a:spLocks/>
            </p:cNvSpPr>
            <p:nvPr/>
          </p:nvSpPr>
          <p:spPr bwMode="auto">
            <a:xfrm>
              <a:off x="7204076" y="2281238"/>
              <a:ext cx="4763" cy="4763"/>
            </a:xfrm>
            <a:custGeom>
              <a:avLst/>
              <a:gdLst>
                <a:gd name="T0" fmla="*/ 27 w 58"/>
                <a:gd name="T1" fmla="*/ 0 h 59"/>
                <a:gd name="T2" fmla="*/ 38 w 58"/>
                <a:gd name="T3" fmla="*/ 2 h 59"/>
                <a:gd name="T4" fmla="*/ 47 w 58"/>
                <a:gd name="T5" fmla="*/ 7 h 59"/>
                <a:gd name="T6" fmla="*/ 55 w 58"/>
                <a:gd name="T7" fmla="*/ 16 h 59"/>
                <a:gd name="T8" fmla="*/ 58 w 58"/>
                <a:gd name="T9" fmla="*/ 27 h 59"/>
                <a:gd name="T10" fmla="*/ 56 w 58"/>
                <a:gd name="T11" fmla="*/ 39 h 59"/>
                <a:gd name="T12" fmla="*/ 51 w 58"/>
                <a:gd name="T13" fmla="*/ 49 h 59"/>
                <a:gd name="T14" fmla="*/ 42 w 58"/>
                <a:gd name="T15" fmla="*/ 56 h 59"/>
                <a:gd name="T16" fmla="*/ 31 w 58"/>
                <a:gd name="T17" fmla="*/ 59 h 59"/>
                <a:gd name="T18" fmla="*/ 20 w 58"/>
                <a:gd name="T19" fmla="*/ 58 h 59"/>
                <a:gd name="T20" fmla="*/ 10 w 58"/>
                <a:gd name="T21" fmla="*/ 52 h 59"/>
                <a:gd name="T22" fmla="*/ 3 w 58"/>
                <a:gd name="T23" fmla="*/ 43 h 59"/>
                <a:gd name="T24" fmla="*/ 0 w 58"/>
                <a:gd name="T25" fmla="*/ 32 h 59"/>
                <a:gd name="T26" fmla="*/ 1 w 58"/>
                <a:gd name="T27" fmla="*/ 20 h 59"/>
                <a:gd name="T28" fmla="*/ 7 w 58"/>
                <a:gd name="T29" fmla="*/ 11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2"/>
                  </a:lnTo>
                  <a:lnTo>
                    <a:pt x="47" y="7"/>
                  </a:lnTo>
                  <a:lnTo>
                    <a:pt x="55" y="16"/>
                  </a:lnTo>
                  <a:lnTo>
                    <a:pt x="58" y="27"/>
                  </a:lnTo>
                  <a:lnTo>
                    <a:pt x="56" y="39"/>
                  </a:lnTo>
                  <a:lnTo>
                    <a:pt x="51" y="49"/>
                  </a:lnTo>
                  <a:lnTo>
                    <a:pt x="42" y="56"/>
                  </a:lnTo>
                  <a:lnTo>
                    <a:pt x="31" y="59"/>
                  </a:lnTo>
                  <a:lnTo>
                    <a:pt x="20" y="58"/>
                  </a:lnTo>
                  <a:lnTo>
                    <a:pt x="10" y="52"/>
                  </a:lnTo>
                  <a:lnTo>
                    <a:pt x="3" y="43"/>
                  </a:lnTo>
                  <a:lnTo>
                    <a:pt x="0" y="32"/>
                  </a:lnTo>
                  <a:lnTo>
                    <a:pt x="1" y="20"/>
                  </a:lnTo>
                  <a:lnTo>
                    <a:pt x="7" y="11"/>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5" name="Freeform 517"/>
            <p:cNvSpPr>
              <a:spLocks/>
            </p:cNvSpPr>
            <p:nvPr/>
          </p:nvSpPr>
          <p:spPr bwMode="auto">
            <a:xfrm>
              <a:off x="7196138" y="2208213"/>
              <a:ext cx="4763" cy="6350"/>
            </a:xfrm>
            <a:custGeom>
              <a:avLst/>
              <a:gdLst>
                <a:gd name="T0" fmla="*/ 29 w 58"/>
                <a:gd name="T1" fmla="*/ 0 h 57"/>
                <a:gd name="T2" fmla="*/ 40 w 58"/>
                <a:gd name="T3" fmla="*/ 2 h 57"/>
                <a:gd name="T4" fmla="*/ 50 w 58"/>
                <a:gd name="T5" fmla="*/ 8 h 57"/>
                <a:gd name="T6" fmla="*/ 56 w 58"/>
                <a:gd name="T7" fmla="*/ 17 h 57"/>
                <a:gd name="T8" fmla="*/ 58 w 58"/>
                <a:gd name="T9" fmla="*/ 28 h 57"/>
                <a:gd name="T10" fmla="*/ 56 w 58"/>
                <a:gd name="T11" fmla="*/ 40 h 57"/>
                <a:gd name="T12" fmla="*/ 50 w 58"/>
                <a:gd name="T13" fmla="*/ 49 h 57"/>
                <a:gd name="T14" fmla="*/ 40 w 58"/>
                <a:gd name="T15" fmla="*/ 55 h 57"/>
                <a:gd name="T16" fmla="*/ 29 w 58"/>
                <a:gd name="T17" fmla="*/ 57 h 57"/>
                <a:gd name="T18" fmla="*/ 18 w 58"/>
                <a:gd name="T19" fmla="*/ 55 h 57"/>
                <a:gd name="T20" fmla="*/ 9 w 58"/>
                <a:gd name="T21" fmla="*/ 49 h 57"/>
                <a:gd name="T22" fmla="*/ 3 w 58"/>
                <a:gd name="T23" fmla="*/ 40 h 57"/>
                <a:gd name="T24" fmla="*/ 0 w 58"/>
                <a:gd name="T25" fmla="*/ 28 h 57"/>
                <a:gd name="T26" fmla="*/ 3 w 58"/>
                <a:gd name="T27" fmla="*/ 17 h 57"/>
                <a:gd name="T28" fmla="*/ 9 w 58"/>
                <a:gd name="T29" fmla="*/ 8 h 57"/>
                <a:gd name="T30" fmla="*/ 18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50" y="8"/>
                  </a:lnTo>
                  <a:lnTo>
                    <a:pt x="56" y="17"/>
                  </a:lnTo>
                  <a:lnTo>
                    <a:pt x="58" y="28"/>
                  </a:lnTo>
                  <a:lnTo>
                    <a:pt x="56" y="40"/>
                  </a:lnTo>
                  <a:lnTo>
                    <a:pt x="50" y="49"/>
                  </a:lnTo>
                  <a:lnTo>
                    <a:pt x="40" y="55"/>
                  </a:lnTo>
                  <a:lnTo>
                    <a:pt x="29" y="57"/>
                  </a:lnTo>
                  <a:lnTo>
                    <a:pt x="18" y="55"/>
                  </a:lnTo>
                  <a:lnTo>
                    <a:pt x="9" y="49"/>
                  </a:lnTo>
                  <a:lnTo>
                    <a:pt x="3" y="40"/>
                  </a:lnTo>
                  <a:lnTo>
                    <a:pt x="0" y="28"/>
                  </a:lnTo>
                  <a:lnTo>
                    <a:pt x="3"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6" name="Freeform 518"/>
            <p:cNvSpPr>
              <a:spLocks/>
            </p:cNvSpPr>
            <p:nvPr/>
          </p:nvSpPr>
          <p:spPr bwMode="auto">
            <a:xfrm>
              <a:off x="7189788" y="2205038"/>
              <a:ext cx="4763" cy="4763"/>
            </a:xfrm>
            <a:custGeom>
              <a:avLst/>
              <a:gdLst>
                <a:gd name="T0" fmla="*/ 29 w 58"/>
                <a:gd name="T1" fmla="*/ 0 h 59"/>
                <a:gd name="T2" fmla="*/ 41 w 58"/>
                <a:gd name="T3" fmla="*/ 3 h 59"/>
                <a:gd name="T4" fmla="*/ 50 w 58"/>
                <a:gd name="T5" fmla="*/ 10 h 59"/>
                <a:gd name="T6" fmla="*/ 56 w 58"/>
                <a:gd name="T7" fmla="*/ 19 h 59"/>
                <a:gd name="T8" fmla="*/ 58 w 58"/>
                <a:gd name="T9" fmla="*/ 30 h 59"/>
                <a:gd name="T10" fmla="*/ 56 w 58"/>
                <a:gd name="T11" fmla="*/ 41 h 59"/>
                <a:gd name="T12" fmla="*/ 50 w 58"/>
                <a:gd name="T13" fmla="*/ 51 h 59"/>
                <a:gd name="T14" fmla="*/ 41 w 58"/>
                <a:gd name="T15" fmla="*/ 57 h 59"/>
                <a:gd name="T16" fmla="*/ 29 w 58"/>
                <a:gd name="T17" fmla="*/ 59 h 59"/>
                <a:gd name="T18" fmla="*/ 18 w 58"/>
                <a:gd name="T19" fmla="*/ 57 h 59"/>
                <a:gd name="T20" fmla="*/ 9 w 58"/>
                <a:gd name="T21" fmla="*/ 51 h 59"/>
                <a:gd name="T22" fmla="*/ 3 w 58"/>
                <a:gd name="T23" fmla="*/ 41 h 59"/>
                <a:gd name="T24" fmla="*/ 0 w 58"/>
                <a:gd name="T25" fmla="*/ 30 h 59"/>
                <a:gd name="T26" fmla="*/ 3 w 58"/>
                <a:gd name="T27" fmla="*/ 19 h 59"/>
                <a:gd name="T28" fmla="*/ 9 w 58"/>
                <a:gd name="T29" fmla="*/ 10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3"/>
                  </a:lnTo>
                  <a:lnTo>
                    <a:pt x="50" y="10"/>
                  </a:lnTo>
                  <a:lnTo>
                    <a:pt x="56" y="19"/>
                  </a:lnTo>
                  <a:lnTo>
                    <a:pt x="58" y="30"/>
                  </a:lnTo>
                  <a:lnTo>
                    <a:pt x="56" y="41"/>
                  </a:lnTo>
                  <a:lnTo>
                    <a:pt x="50" y="51"/>
                  </a:lnTo>
                  <a:lnTo>
                    <a:pt x="41" y="57"/>
                  </a:lnTo>
                  <a:lnTo>
                    <a:pt x="29" y="59"/>
                  </a:lnTo>
                  <a:lnTo>
                    <a:pt x="18" y="57"/>
                  </a:lnTo>
                  <a:lnTo>
                    <a:pt x="9" y="51"/>
                  </a:lnTo>
                  <a:lnTo>
                    <a:pt x="3" y="41"/>
                  </a:lnTo>
                  <a:lnTo>
                    <a:pt x="0" y="30"/>
                  </a:lnTo>
                  <a:lnTo>
                    <a:pt x="3" y="19"/>
                  </a:lnTo>
                  <a:lnTo>
                    <a:pt x="9" y="10"/>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7" name="Freeform 519"/>
            <p:cNvSpPr>
              <a:spLocks/>
            </p:cNvSpPr>
            <p:nvPr/>
          </p:nvSpPr>
          <p:spPr bwMode="auto">
            <a:xfrm>
              <a:off x="7224713" y="2222501"/>
              <a:ext cx="4763" cy="6350"/>
            </a:xfrm>
            <a:custGeom>
              <a:avLst/>
              <a:gdLst>
                <a:gd name="T0" fmla="*/ 31 w 58"/>
                <a:gd name="T1" fmla="*/ 0 h 59"/>
                <a:gd name="T2" fmla="*/ 42 w 58"/>
                <a:gd name="T3" fmla="*/ 3 h 59"/>
                <a:gd name="T4" fmla="*/ 51 w 58"/>
                <a:gd name="T5" fmla="*/ 10 h 59"/>
                <a:gd name="T6" fmla="*/ 56 w 58"/>
                <a:gd name="T7" fmla="*/ 20 h 59"/>
                <a:gd name="T8" fmla="*/ 58 w 58"/>
                <a:gd name="T9" fmla="*/ 32 h 59"/>
                <a:gd name="T10" fmla="*/ 54 w 58"/>
                <a:gd name="T11" fmla="*/ 43 h 59"/>
                <a:gd name="T12" fmla="*/ 47 w 58"/>
                <a:gd name="T13" fmla="*/ 52 h 59"/>
                <a:gd name="T14" fmla="*/ 37 w 58"/>
                <a:gd name="T15" fmla="*/ 57 h 59"/>
                <a:gd name="T16" fmla="*/ 26 w 58"/>
                <a:gd name="T17" fmla="*/ 59 h 59"/>
                <a:gd name="T18" fmla="*/ 15 w 58"/>
                <a:gd name="T19" fmla="*/ 55 h 59"/>
                <a:gd name="T20" fmla="*/ 6 w 58"/>
                <a:gd name="T21" fmla="*/ 48 h 59"/>
                <a:gd name="T22" fmla="*/ 1 w 58"/>
                <a:gd name="T23" fmla="*/ 38 h 59"/>
                <a:gd name="T24" fmla="*/ 0 w 58"/>
                <a:gd name="T25" fmla="*/ 27 h 59"/>
                <a:gd name="T26" fmla="*/ 3 w 58"/>
                <a:gd name="T27" fmla="*/ 15 h 59"/>
                <a:gd name="T28" fmla="*/ 10 w 58"/>
                <a:gd name="T29" fmla="*/ 7 h 59"/>
                <a:gd name="T30" fmla="*/ 20 w 58"/>
                <a:gd name="T31" fmla="*/ 1 h 59"/>
                <a:gd name="T32" fmla="*/ 31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31" y="0"/>
                  </a:moveTo>
                  <a:lnTo>
                    <a:pt x="42" y="3"/>
                  </a:lnTo>
                  <a:lnTo>
                    <a:pt x="51" y="10"/>
                  </a:lnTo>
                  <a:lnTo>
                    <a:pt x="56" y="20"/>
                  </a:lnTo>
                  <a:lnTo>
                    <a:pt x="58" y="32"/>
                  </a:lnTo>
                  <a:lnTo>
                    <a:pt x="54" y="43"/>
                  </a:lnTo>
                  <a:lnTo>
                    <a:pt x="47" y="52"/>
                  </a:lnTo>
                  <a:lnTo>
                    <a:pt x="37" y="57"/>
                  </a:lnTo>
                  <a:lnTo>
                    <a:pt x="26" y="59"/>
                  </a:lnTo>
                  <a:lnTo>
                    <a:pt x="15" y="55"/>
                  </a:lnTo>
                  <a:lnTo>
                    <a:pt x="6" y="48"/>
                  </a:lnTo>
                  <a:lnTo>
                    <a:pt x="1" y="38"/>
                  </a:lnTo>
                  <a:lnTo>
                    <a:pt x="0" y="27"/>
                  </a:lnTo>
                  <a:lnTo>
                    <a:pt x="3" y="15"/>
                  </a:lnTo>
                  <a:lnTo>
                    <a:pt x="10" y="7"/>
                  </a:lnTo>
                  <a:lnTo>
                    <a:pt x="20" y="1"/>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8" name="Freeform 520"/>
            <p:cNvSpPr>
              <a:spLocks/>
            </p:cNvSpPr>
            <p:nvPr/>
          </p:nvSpPr>
          <p:spPr bwMode="auto">
            <a:xfrm>
              <a:off x="7216776" y="2219326"/>
              <a:ext cx="6350" cy="6350"/>
            </a:xfrm>
            <a:custGeom>
              <a:avLst/>
              <a:gdLst>
                <a:gd name="T0" fmla="*/ 29 w 58"/>
                <a:gd name="T1" fmla="*/ 0 h 58"/>
                <a:gd name="T2" fmla="*/ 41 w 58"/>
                <a:gd name="T3" fmla="*/ 2 h 58"/>
                <a:gd name="T4" fmla="*/ 50 w 58"/>
                <a:gd name="T5" fmla="*/ 9 h 58"/>
                <a:gd name="T6" fmla="*/ 56 w 58"/>
                <a:gd name="T7" fmla="*/ 18 h 58"/>
                <a:gd name="T8" fmla="*/ 58 w 58"/>
                <a:gd name="T9" fmla="*/ 29 h 58"/>
                <a:gd name="T10" fmla="*/ 56 w 58"/>
                <a:gd name="T11" fmla="*/ 40 h 58"/>
                <a:gd name="T12" fmla="*/ 50 w 58"/>
                <a:gd name="T13" fmla="*/ 49 h 58"/>
                <a:gd name="T14" fmla="*/ 41 w 58"/>
                <a:gd name="T15" fmla="*/ 56 h 58"/>
                <a:gd name="T16" fmla="*/ 29 w 58"/>
                <a:gd name="T17" fmla="*/ 58 h 58"/>
                <a:gd name="T18" fmla="*/ 18 w 58"/>
                <a:gd name="T19" fmla="*/ 56 h 58"/>
                <a:gd name="T20" fmla="*/ 9 w 58"/>
                <a:gd name="T21" fmla="*/ 49 h 58"/>
                <a:gd name="T22" fmla="*/ 3 w 58"/>
                <a:gd name="T23" fmla="*/ 40 h 58"/>
                <a:gd name="T24" fmla="*/ 0 w 58"/>
                <a:gd name="T25" fmla="*/ 29 h 58"/>
                <a:gd name="T26" fmla="*/ 3 w 58"/>
                <a:gd name="T27" fmla="*/ 18 h 58"/>
                <a:gd name="T28" fmla="*/ 9 w 58"/>
                <a:gd name="T29" fmla="*/ 9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9"/>
                  </a:lnTo>
                  <a:lnTo>
                    <a:pt x="56" y="18"/>
                  </a:lnTo>
                  <a:lnTo>
                    <a:pt x="58" y="29"/>
                  </a:lnTo>
                  <a:lnTo>
                    <a:pt x="56" y="40"/>
                  </a:lnTo>
                  <a:lnTo>
                    <a:pt x="50" y="49"/>
                  </a:lnTo>
                  <a:lnTo>
                    <a:pt x="41" y="56"/>
                  </a:lnTo>
                  <a:lnTo>
                    <a:pt x="29" y="58"/>
                  </a:lnTo>
                  <a:lnTo>
                    <a:pt x="18" y="56"/>
                  </a:lnTo>
                  <a:lnTo>
                    <a:pt x="9" y="49"/>
                  </a:lnTo>
                  <a:lnTo>
                    <a:pt x="3" y="40"/>
                  </a:lnTo>
                  <a:lnTo>
                    <a:pt x="0" y="29"/>
                  </a:lnTo>
                  <a:lnTo>
                    <a:pt x="3" y="18"/>
                  </a:lnTo>
                  <a:lnTo>
                    <a:pt x="9"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9" name="Freeform 521"/>
            <p:cNvSpPr>
              <a:spLocks/>
            </p:cNvSpPr>
            <p:nvPr/>
          </p:nvSpPr>
          <p:spPr bwMode="auto">
            <a:xfrm>
              <a:off x="7210426" y="2216151"/>
              <a:ext cx="4763" cy="4763"/>
            </a:xfrm>
            <a:custGeom>
              <a:avLst/>
              <a:gdLst>
                <a:gd name="T0" fmla="*/ 29 w 58"/>
                <a:gd name="T1" fmla="*/ 0 h 58"/>
                <a:gd name="T2" fmla="*/ 40 w 58"/>
                <a:gd name="T3" fmla="*/ 2 h 58"/>
                <a:gd name="T4" fmla="*/ 49 w 58"/>
                <a:gd name="T5" fmla="*/ 8 h 58"/>
                <a:gd name="T6" fmla="*/ 56 w 58"/>
                <a:gd name="T7" fmla="*/ 17 h 58"/>
                <a:gd name="T8" fmla="*/ 58 w 58"/>
                <a:gd name="T9" fmla="*/ 29 h 58"/>
                <a:gd name="T10" fmla="*/ 56 w 58"/>
                <a:gd name="T11" fmla="*/ 40 h 58"/>
                <a:gd name="T12" fmla="*/ 49 w 58"/>
                <a:gd name="T13" fmla="*/ 49 h 58"/>
                <a:gd name="T14" fmla="*/ 40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6" y="17"/>
                  </a:lnTo>
                  <a:lnTo>
                    <a:pt x="58" y="29"/>
                  </a:lnTo>
                  <a:lnTo>
                    <a:pt x="56" y="40"/>
                  </a:lnTo>
                  <a:lnTo>
                    <a:pt x="49" y="49"/>
                  </a:lnTo>
                  <a:lnTo>
                    <a:pt x="40"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0" name="Freeform 522"/>
            <p:cNvSpPr>
              <a:spLocks/>
            </p:cNvSpPr>
            <p:nvPr/>
          </p:nvSpPr>
          <p:spPr bwMode="auto">
            <a:xfrm>
              <a:off x="7204076" y="2212976"/>
              <a:ext cx="4763" cy="4763"/>
            </a:xfrm>
            <a:custGeom>
              <a:avLst/>
              <a:gdLst>
                <a:gd name="T0" fmla="*/ 33 w 58"/>
                <a:gd name="T1" fmla="*/ 0 h 59"/>
                <a:gd name="T2" fmla="*/ 43 w 58"/>
                <a:gd name="T3" fmla="*/ 3 h 59"/>
                <a:gd name="T4" fmla="*/ 51 w 58"/>
                <a:gd name="T5" fmla="*/ 10 h 59"/>
                <a:gd name="T6" fmla="*/ 57 w 58"/>
                <a:gd name="T7" fmla="*/ 20 h 59"/>
                <a:gd name="T8" fmla="*/ 58 w 58"/>
                <a:gd name="T9" fmla="*/ 31 h 59"/>
                <a:gd name="T10" fmla="*/ 55 w 58"/>
                <a:gd name="T11" fmla="*/ 43 h 59"/>
                <a:gd name="T12" fmla="*/ 47 w 58"/>
                <a:gd name="T13" fmla="*/ 52 h 59"/>
                <a:gd name="T14" fmla="*/ 38 w 58"/>
                <a:gd name="T15" fmla="*/ 58 h 59"/>
                <a:gd name="T16" fmla="*/ 27 w 58"/>
                <a:gd name="T17" fmla="*/ 59 h 59"/>
                <a:gd name="T18" fmla="*/ 16 w 58"/>
                <a:gd name="T19" fmla="*/ 56 h 59"/>
                <a:gd name="T20" fmla="*/ 8 w 58"/>
                <a:gd name="T21" fmla="*/ 50 h 59"/>
                <a:gd name="T22" fmla="*/ 2 w 58"/>
                <a:gd name="T23" fmla="*/ 42 h 59"/>
                <a:gd name="T24" fmla="*/ 0 w 58"/>
                <a:gd name="T25" fmla="*/ 31 h 59"/>
                <a:gd name="T26" fmla="*/ 1 w 58"/>
                <a:gd name="T27" fmla="*/ 21 h 59"/>
                <a:gd name="T28" fmla="*/ 2 w 58"/>
                <a:gd name="T29" fmla="*/ 19 h 59"/>
                <a:gd name="T30" fmla="*/ 3 w 58"/>
                <a:gd name="T31" fmla="*/ 16 h 59"/>
                <a:gd name="T32" fmla="*/ 4 w 58"/>
                <a:gd name="T33" fmla="*/ 14 h 59"/>
                <a:gd name="T34" fmla="*/ 5 w 58"/>
                <a:gd name="T35" fmla="*/ 13 h 59"/>
                <a:gd name="T36" fmla="*/ 6 w 58"/>
                <a:gd name="T37" fmla="*/ 11 h 59"/>
                <a:gd name="T38" fmla="*/ 14 w 58"/>
                <a:gd name="T39" fmla="*/ 5 h 59"/>
                <a:gd name="T40" fmla="*/ 23 w 58"/>
                <a:gd name="T41" fmla="*/ 1 h 59"/>
                <a:gd name="T42" fmla="*/ 33 w 58"/>
                <a:gd name="T4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9">
                  <a:moveTo>
                    <a:pt x="33" y="0"/>
                  </a:moveTo>
                  <a:lnTo>
                    <a:pt x="43" y="3"/>
                  </a:lnTo>
                  <a:lnTo>
                    <a:pt x="51" y="10"/>
                  </a:lnTo>
                  <a:lnTo>
                    <a:pt x="57" y="20"/>
                  </a:lnTo>
                  <a:lnTo>
                    <a:pt x="58" y="31"/>
                  </a:lnTo>
                  <a:lnTo>
                    <a:pt x="55" y="43"/>
                  </a:lnTo>
                  <a:lnTo>
                    <a:pt x="47" y="52"/>
                  </a:lnTo>
                  <a:lnTo>
                    <a:pt x="38" y="58"/>
                  </a:lnTo>
                  <a:lnTo>
                    <a:pt x="27" y="59"/>
                  </a:lnTo>
                  <a:lnTo>
                    <a:pt x="16" y="56"/>
                  </a:lnTo>
                  <a:lnTo>
                    <a:pt x="8" y="50"/>
                  </a:lnTo>
                  <a:lnTo>
                    <a:pt x="2" y="42"/>
                  </a:lnTo>
                  <a:lnTo>
                    <a:pt x="0" y="31"/>
                  </a:lnTo>
                  <a:lnTo>
                    <a:pt x="1" y="21"/>
                  </a:lnTo>
                  <a:lnTo>
                    <a:pt x="2" y="19"/>
                  </a:lnTo>
                  <a:lnTo>
                    <a:pt x="3" y="16"/>
                  </a:lnTo>
                  <a:lnTo>
                    <a:pt x="4" y="14"/>
                  </a:lnTo>
                  <a:lnTo>
                    <a:pt x="5" y="13"/>
                  </a:lnTo>
                  <a:lnTo>
                    <a:pt x="6" y="11"/>
                  </a:lnTo>
                  <a:lnTo>
                    <a:pt x="14" y="5"/>
                  </a:lnTo>
                  <a:lnTo>
                    <a:pt x="23" y="1"/>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1" name="Freeform 523"/>
            <p:cNvSpPr>
              <a:spLocks/>
            </p:cNvSpPr>
            <p:nvPr/>
          </p:nvSpPr>
          <p:spPr bwMode="auto">
            <a:xfrm>
              <a:off x="7324726" y="2212976"/>
              <a:ext cx="6350" cy="4763"/>
            </a:xfrm>
            <a:custGeom>
              <a:avLst/>
              <a:gdLst>
                <a:gd name="T0" fmla="*/ 27 w 58"/>
                <a:gd name="T1" fmla="*/ 0 h 59"/>
                <a:gd name="T2" fmla="*/ 38 w 58"/>
                <a:gd name="T3" fmla="*/ 1 h 59"/>
                <a:gd name="T4" fmla="*/ 48 w 58"/>
                <a:gd name="T5" fmla="*/ 7 h 59"/>
                <a:gd name="T6" fmla="*/ 55 w 58"/>
                <a:gd name="T7" fmla="*/ 16 h 59"/>
                <a:gd name="T8" fmla="*/ 58 w 58"/>
                <a:gd name="T9" fmla="*/ 27 h 59"/>
                <a:gd name="T10" fmla="*/ 57 w 58"/>
                <a:gd name="T11" fmla="*/ 39 h 59"/>
                <a:gd name="T12" fmla="*/ 51 w 58"/>
                <a:gd name="T13" fmla="*/ 49 h 59"/>
                <a:gd name="T14" fmla="*/ 42 w 58"/>
                <a:gd name="T15" fmla="*/ 56 h 59"/>
                <a:gd name="T16" fmla="*/ 31 w 58"/>
                <a:gd name="T17" fmla="*/ 59 h 59"/>
                <a:gd name="T18" fmla="*/ 20 w 58"/>
                <a:gd name="T19" fmla="*/ 58 h 59"/>
                <a:gd name="T20" fmla="*/ 10 w 58"/>
                <a:gd name="T21" fmla="*/ 52 h 59"/>
                <a:gd name="T22" fmla="*/ 3 w 58"/>
                <a:gd name="T23" fmla="*/ 43 h 59"/>
                <a:gd name="T24" fmla="*/ 0 w 58"/>
                <a:gd name="T25" fmla="*/ 31 h 59"/>
                <a:gd name="T26" fmla="*/ 1 w 58"/>
                <a:gd name="T27" fmla="*/ 20 h 59"/>
                <a:gd name="T28" fmla="*/ 7 w 58"/>
                <a:gd name="T29" fmla="*/ 10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1"/>
                  </a:lnTo>
                  <a:lnTo>
                    <a:pt x="48" y="7"/>
                  </a:lnTo>
                  <a:lnTo>
                    <a:pt x="55" y="16"/>
                  </a:lnTo>
                  <a:lnTo>
                    <a:pt x="58" y="27"/>
                  </a:lnTo>
                  <a:lnTo>
                    <a:pt x="57" y="39"/>
                  </a:lnTo>
                  <a:lnTo>
                    <a:pt x="51" y="49"/>
                  </a:lnTo>
                  <a:lnTo>
                    <a:pt x="42" y="56"/>
                  </a:lnTo>
                  <a:lnTo>
                    <a:pt x="31" y="59"/>
                  </a:lnTo>
                  <a:lnTo>
                    <a:pt x="20" y="58"/>
                  </a:lnTo>
                  <a:lnTo>
                    <a:pt x="10" y="52"/>
                  </a:lnTo>
                  <a:lnTo>
                    <a:pt x="3" y="43"/>
                  </a:lnTo>
                  <a:lnTo>
                    <a:pt x="0" y="31"/>
                  </a:lnTo>
                  <a:lnTo>
                    <a:pt x="1" y="20"/>
                  </a:lnTo>
                  <a:lnTo>
                    <a:pt x="7" y="10"/>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2" name="Freeform 524"/>
            <p:cNvSpPr>
              <a:spLocks/>
            </p:cNvSpPr>
            <p:nvPr/>
          </p:nvSpPr>
          <p:spPr bwMode="auto">
            <a:xfrm>
              <a:off x="7332663" y="2208213"/>
              <a:ext cx="4763" cy="6350"/>
            </a:xfrm>
            <a:custGeom>
              <a:avLst/>
              <a:gdLst>
                <a:gd name="T0" fmla="*/ 30 w 59"/>
                <a:gd name="T1" fmla="*/ 0 h 57"/>
                <a:gd name="T2" fmla="*/ 41 w 59"/>
                <a:gd name="T3" fmla="*/ 2 h 57"/>
                <a:gd name="T4" fmla="*/ 51 w 59"/>
                <a:gd name="T5" fmla="*/ 8 h 57"/>
                <a:gd name="T6" fmla="*/ 57 w 59"/>
                <a:gd name="T7" fmla="*/ 17 h 57"/>
                <a:gd name="T8" fmla="*/ 59 w 59"/>
                <a:gd name="T9" fmla="*/ 28 h 57"/>
                <a:gd name="T10" fmla="*/ 57 w 59"/>
                <a:gd name="T11" fmla="*/ 40 h 57"/>
                <a:gd name="T12" fmla="*/ 51 w 59"/>
                <a:gd name="T13" fmla="*/ 49 h 57"/>
                <a:gd name="T14" fmla="*/ 41 w 59"/>
                <a:gd name="T15" fmla="*/ 55 h 57"/>
                <a:gd name="T16" fmla="*/ 30 w 59"/>
                <a:gd name="T17" fmla="*/ 57 h 57"/>
                <a:gd name="T18" fmla="*/ 19 w 59"/>
                <a:gd name="T19" fmla="*/ 55 h 57"/>
                <a:gd name="T20" fmla="*/ 9 w 59"/>
                <a:gd name="T21" fmla="*/ 49 h 57"/>
                <a:gd name="T22" fmla="*/ 3 w 59"/>
                <a:gd name="T23" fmla="*/ 40 h 57"/>
                <a:gd name="T24" fmla="*/ 0 w 59"/>
                <a:gd name="T25" fmla="*/ 28 h 57"/>
                <a:gd name="T26" fmla="*/ 3 w 59"/>
                <a:gd name="T27" fmla="*/ 17 h 57"/>
                <a:gd name="T28" fmla="*/ 9 w 59"/>
                <a:gd name="T29" fmla="*/ 8 h 57"/>
                <a:gd name="T30" fmla="*/ 19 w 59"/>
                <a:gd name="T31" fmla="*/ 2 h 57"/>
                <a:gd name="T32" fmla="*/ 30 w 59"/>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7">
                  <a:moveTo>
                    <a:pt x="30" y="0"/>
                  </a:moveTo>
                  <a:lnTo>
                    <a:pt x="41" y="2"/>
                  </a:lnTo>
                  <a:lnTo>
                    <a:pt x="51" y="8"/>
                  </a:lnTo>
                  <a:lnTo>
                    <a:pt x="57" y="17"/>
                  </a:lnTo>
                  <a:lnTo>
                    <a:pt x="59" y="28"/>
                  </a:lnTo>
                  <a:lnTo>
                    <a:pt x="57" y="40"/>
                  </a:lnTo>
                  <a:lnTo>
                    <a:pt x="51" y="49"/>
                  </a:lnTo>
                  <a:lnTo>
                    <a:pt x="41" y="55"/>
                  </a:lnTo>
                  <a:lnTo>
                    <a:pt x="30" y="57"/>
                  </a:lnTo>
                  <a:lnTo>
                    <a:pt x="19" y="55"/>
                  </a:lnTo>
                  <a:lnTo>
                    <a:pt x="9" y="49"/>
                  </a:lnTo>
                  <a:lnTo>
                    <a:pt x="3" y="40"/>
                  </a:lnTo>
                  <a:lnTo>
                    <a:pt x="0" y="28"/>
                  </a:lnTo>
                  <a:lnTo>
                    <a:pt x="3" y="17"/>
                  </a:lnTo>
                  <a:lnTo>
                    <a:pt x="9" y="8"/>
                  </a:lnTo>
                  <a:lnTo>
                    <a:pt x="19" y="2"/>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3" name="Freeform 525"/>
            <p:cNvSpPr>
              <a:spLocks/>
            </p:cNvSpPr>
            <p:nvPr/>
          </p:nvSpPr>
          <p:spPr bwMode="auto">
            <a:xfrm>
              <a:off x="7339013" y="2205038"/>
              <a:ext cx="6350" cy="4763"/>
            </a:xfrm>
            <a:custGeom>
              <a:avLst/>
              <a:gdLst>
                <a:gd name="T0" fmla="*/ 28 w 57"/>
                <a:gd name="T1" fmla="*/ 0 h 59"/>
                <a:gd name="T2" fmla="*/ 40 w 57"/>
                <a:gd name="T3" fmla="*/ 3 h 59"/>
                <a:gd name="T4" fmla="*/ 49 w 57"/>
                <a:gd name="T5" fmla="*/ 10 h 59"/>
                <a:gd name="T6" fmla="*/ 55 w 57"/>
                <a:gd name="T7" fmla="*/ 19 h 59"/>
                <a:gd name="T8" fmla="*/ 57 w 57"/>
                <a:gd name="T9" fmla="*/ 30 h 59"/>
                <a:gd name="T10" fmla="*/ 55 w 57"/>
                <a:gd name="T11" fmla="*/ 41 h 59"/>
                <a:gd name="T12" fmla="*/ 49 w 57"/>
                <a:gd name="T13" fmla="*/ 51 h 59"/>
                <a:gd name="T14" fmla="*/ 40 w 57"/>
                <a:gd name="T15" fmla="*/ 57 h 59"/>
                <a:gd name="T16" fmla="*/ 28 w 57"/>
                <a:gd name="T17" fmla="*/ 59 h 59"/>
                <a:gd name="T18" fmla="*/ 17 w 57"/>
                <a:gd name="T19" fmla="*/ 57 h 59"/>
                <a:gd name="T20" fmla="*/ 8 w 57"/>
                <a:gd name="T21" fmla="*/ 51 h 59"/>
                <a:gd name="T22" fmla="*/ 2 w 57"/>
                <a:gd name="T23" fmla="*/ 41 h 59"/>
                <a:gd name="T24" fmla="*/ 0 w 57"/>
                <a:gd name="T25" fmla="*/ 30 h 59"/>
                <a:gd name="T26" fmla="*/ 2 w 57"/>
                <a:gd name="T27" fmla="*/ 19 h 59"/>
                <a:gd name="T28" fmla="*/ 8 w 57"/>
                <a:gd name="T29" fmla="*/ 10 h 59"/>
                <a:gd name="T30" fmla="*/ 17 w 57"/>
                <a:gd name="T31" fmla="*/ 3 h 59"/>
                <a:gd name="T32" fmla="*/ 28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8" y="0"/>
                  </a:moveTo>
                  <a:lnTo>
                    <a:pt x="40" y="3"/>
                  </a:lnTo>
                  <a:lnTo>
                    <a:pt x="49" y="10"/>
                  </a:lnTo>
                  <a:lnTo>
                    <a:pt x="55" y="19"/>
                  </a:lnTo>
                  <a:lnTo>
                    <a:pt x="57" y="30"/>
                  </a:lnTo>
                  <a:lnTo>
                    <a:pt x="55" y="41"/>
                  </a:lnTo>
                  <a:lnTo>
                    <a:pt x="49" y="51"/>
                  </a:lnTo>
                  <a:lnTo>
                    <a:pt x="40" y="57"/>
                  </a:lnTo>
                  <a:lnTo>
                    <a:pt x="28" y="59"/>
                  </a:lnTo>
                  <a:lnTo>
                    <a:pt x="17" y="57"/>
                  </a:lnTo>
                  <a:lnTo>
                    <a:pt x="8" y="51"/>
                  </a:lnTo>
                  <a:lnTo>
                    <a:pt x="2" y="41"/>
                  </a:lnTo>
                  <a:lnTo>
                    <a:pt x="0" y="30"/>
                  </a:lnTo>
                  <a:lnTo>
                    <a:pt x="2" y="19"/>
                  </a:lnTo>
                  <a:lnTo>
                    <a:pt x="8" y="10"/>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4" name="Freeform 526"/>
            <p:cNvSpPr>
              <a:spLocks/>
            </p:cNvSpPr>
            <p:nvPr/>
          </p:nvSpPr>
          <p:spPr bwMode="auto">
            <a:xfrm>
              <a:off x="7304088" y="2222501"/>
              <a:ext cx="4763" cy="6350"/>
            </a:xfrm>
            <a:custGeom>
              <a:avLst/>
              <a:gdLst>
                <a:gd name="T0" fmla="*/ 28 w 59"/>
                <a:gd name="T1" fmla="*/ 0 h 59"/>
                <a:gd name="T2" fmla="*/ 39 w 59"/>
                <a:gd name="T3" fmla="*/ 1 h 59"/>
                <a:gd name="T4" fmla="*/ 49 w 59"/>
                <a:gd name="T5" fmla="*/ 7 h 59"/>
                <a:gd name="T6" fmla="*/ 56 w 59"/>
                <a:gd name="T7" fmla="*/ 15 h 59"/>
                <a:gd name="T8" fmla="*/ 59 w 59"/>
                <a:gd name="T9" fmla="*/ 27 h 59"/>
                <a:gd name="T10" fmla="*/ 57 w 59"/>
                <a:gd name="T11" fmla="*/ 38 h 59"/>
                <a:gd name="T12" fmla="*/ 52 w 59"/>
                <a:gd name="T13" fmla="*/ 48 h 59"/>
                <a:gd name="T14" fmla="*/ 43 w 59"/>
                <a:gd name="T15" fmla="*/ 55 h 59"/>
                <a:gd name="T16" fmla="*/ 32 w 59"/>
                <a:gd name="T17" fmla="*/ 59 h 59"/>
                <a:gd name="T18" fmla="*/ 21 w 59"/>
                <a:gd name="T19" fmla="*/ 57 h 59"/>
                <a:gd name="T20" fmla="*/ 11 w 59"/>
                <a:gd name="T21" fmla="*/ 52 h 59"/>
                <a:gd name="T22" fmla="*/ 4 w 59"/>
                <a:gd name="T23" fmla="*/ 43 h 59"/>
                <a:gd name="T24" fmla="*/ 0 w 59"/>
                <a:gd name="T25" fmla="*/ 32 h 59"/>
                <a:gd name="T26" fmla="*/ 1 w 59"/>
                <a:gd name="T27" fmla="*/ 20 h 59"/>
                <a:gd name="T28" fmla="*/ 8 w 59"/>
                <a:gd name="T29" fmla="*/ 10 h 59"/>
                <a:gd name="T30" fmla="*/ 17 w 59"/>
                <a:gd name="T31" fmla="*/ 3 h 59"/>
                <a:gd name="T32" fmla="*/ 28 w 59"/>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8" y="0"/>
                  </a:moveTo>
                  <a:lnTo>
                    <a:pt x="39" y="1"/>
                  </a:lnTo>
                  <a:lnTo>
                    <a:pt x="49" y="7"/>
                  </a:lnTo>
                  <a:lnTo>
                    <a:pt x="56" y="15"/>
                  </a:lnTo>
                  <a:lnTo>
                    <a:pt x="59" y="27"/>
                  </a:lnTo>
                  <a:lnTo>
                    <a:pt x="57" y="38"/>
                  </a:lnTo>
                  <a:lnTo>
                    <a:pt x="52" y="48"/>
                  </a:lnTo>
                  <a:lnTo>
                    <a:pt x="43" y="55"/>
                  </a:lnTo>
                  <a:lnTo>
                    <a:pt x="32" y="59"/>
                  </a:lnTo>
                  <a:lnTo>
                    <a:pt x="21" y="57"/>
                  </a:lnTo>
                  <a:lnTo>
                    <a:pt x="11" y="52"/>
                  </a:lnTo>
                  <a:lnTo>
                    <a:pt x="4" y="43"/>
                  </a:lnTo>
                  <a:lnTo>
                    <a:pt x="0" y="32"/>
                  </a:lnTo>
                  <a:lnTo>
                    <a:pt x="1" y="20"/>
                  </a:lnTo>
                  <a:lnTo>
                    <a:pt x="8" y="10"/>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5" name="Freeform 527"/>
            <p:cNvSpPr>
              <a:spLocks/>
            </p:cNvSpPr>
            <p:nvPr/>
          </p:nvSpPr>
          <p:spPr bwMode="auto">
            <a:xfrm>
              <a:off x="7310438" y="2219326"/>
              <a:ext cx="6350" cy="6350"/>
            </a:xfrm>
            <a:custGeom>
              <a:avLst/>
              <a:gdLst>
                <a:gd name="T0" fmla="*/ 29 w 57"/>
                <a:gd name="T1" fmla="*/ 0 h 58"/>
                <a:gd name="T2" fmla="*/ 40 w 57"/>
                <a:gd name="T3" fmla="*/ 2 h 58"/>
                <a:gd name="T4" fmla="*/ 49 w 57"/>
                <a:gd name="T5" fmla="*/ 9 h 58"/>
                <a:gd name="T6" fmla="*/ 55 w 57"/>
                <a:gd name="T7" fmla="*/ 18 h 58"/>
                <a:gd name="T8" fmla="*/ 57 w 57"/>
                <a:gd name="T9" fmla="*/ 29 h 58"/>
                <a:gd name="T10" fmla="*/ 55 w 57"/>
                <a:gd name="T11" fmla="*/ 40 h 58"/>
                <a:gd name="T12" fmla="*/ 49 w 57"/>
                <a:gd name="T13" fmla="*/ 49 h 58"/>
                <a:gd name="T14" fmla="*/ 40 w 57"/>
                <a:gd name="T15" fmla="*/ 56 h 58"/>
                <a:gd name="T16" fmla="*/ 29 w 57"/>
                <a:gd name="T17" fmla="*/ 58 h 58"/>
                <a:gd name="T18" fmla="*/ 17 w 57"/>
                <a:gd name="T19" fmla="*/ 56 h 58"/>
                <a:gd name="T20" fmla="*/ 8 w 57"/>
                <a:gd name="T21" fmla="*/ 49 h 58"/>
                <a:gd name="T22" fmla="*/ 2 w 57"/>
                <a:gd name="T23" fmla="*/ 40 h 58"/>
                <a:gd name="T24" fmla="*/ 0 w 57"/>
                <a:gd name="T25" fmla="*/ 29 h 58"/>
                <a:gd name="T26" fmla="*/ 2 w 57"/>
                <a:gd name="T27" fmla="*/ 18 h 58"/>
                <a:gd name="T28" fmla="*/ 8 w 57"/>
                <a:gd name="T29" fmla="*/ 9 h 58"/>
                <a:gd name="T30" fmla="*/ 17 w 57"/>
                <a:gd name="T31" fmla="*/ 2 h 58"/>
                <a:gd name="T32" fmla="*/ 29 w 5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8">
                  <a:moveTo>
                    <a:pt x="29" y="0"/>
                  </a:moveTo>
                  <a:lnTo>
                    <a:pt x="40" y="2"/>
                  </a:lnTo>
                  <a:lnTo>
                    <a:pt x="49" y="9"/>
                  </a:lnTo>
                  <a:lnTo>
                    <a:pt x="55" y="18"/>
                  </a:lnTo>
                  <a:lnTo>
                    <a:pt x="57" y="29"/>
                  </a:lnTo>
                  <a:lnTo>
                    <a:pt x="55" y="40"/>
                  </a:lnTo>
                  <a:lnTo>
                    <a:pt x="49" y="49"/>
                  </a:lnTo>
                  <a:lnTo>
                    <a:pt x="40" y="56"/>
                  </a:lnTo>
                  <a:lnTo>
                    <a:pt x="29" y="58"/>
                  </a:lnTo>
                  <a:lnTo>
                    <a:pt x="17" y="56"/>
                  </a:lnTo>
                  <a:lnTo>
                    <a:pt x="8" y="49"/>
                  </a:lnTo>
                  <a:lnTo>
                    <a:pt x="2" y="40"/>
                  </a:lnTo>
                  <a:lnTo>
                    <a:pt x="0" y="29"/>
                  </a:lnTo>
                  <a:lnTo>
                    <a:pt x="2" y="18"/>
                  </a:lnTo>
                  <a:lnTo>
                    <a:pt x="8" y="9"/>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6" name="Freeform 528"/>
            <p:cNvSpPr>
              <a:spLocks/>
            </p:cNvSpPr>
            <p:nvPr/>
          </p:nvSpPr>
          <p:spPr bwMode="auto">
            <a:xfrm>
              <a:off x="7318376" y="2216151"/>
              <a:ext cx="4763" cy="4763"/>
            </a:xfrm>
            <a:custGeom>
              <a:avLst/>
              <a:gdLst>
                <a:gd name="T0" fmla="*/ 29 w 58"/>
                <a:gd name="T1" fmla="*/ 0 h 58"/>
                <a:gd name="T2" fmla="*/ 41 w 58"/>
                <a:gd name="T3" fmla="*/ 2 h 58"/>
                <a:gd name="T4" fmla="*/ 50 w 58"/>
                <a:gd name="T5" fmla="*/ 8 h 58"/>
                <a:gd name="T6" fmla="*/ 56 w 58"/>
                <a:gd name="T7" fmla="*/ 17 h 58"/>
                <a:gd name="T8" fmla="*/ 58 w 58"/>
                <a:gd name="T9" fmla="*/ 29 h 58"/>
                <a:gd name="T10" fmla="*/ 56 w 58"/>
                <a:gd name="T11" fmla="*/ 40 h 58"/>
                <a:gd name="T12" fmla="*/ 50 w 58"/>
                <a:gd name="T13" fmla="*/ 49 h 58"/>
                <a:gd name="T14" fmla="*/ 41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8"/>
                  </a:lnTo>
                  <a:lnTo>
                    <a:pt x="56" y="17"/>
                  </a:lnTo>
                  <a:lnTo>
                    <a:pt x="58" y="29"/>
                  </a:lnTo>
                  <a:lnTo>
                    <a:pt x="56" y="40"/>
                  </a:lnTo>
                  <a:lnTo>
                    <a:pt x="50" y="49"/>
                  </a:lnTo>
                  <a:lnTo>
                    <a:pt x="41"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7" name="Freeform 529"/>
            <p:cNvSpPr>
              <a:spLocks/>
            </p:cNvSpPr>
            <p:nvPr/>
          </p:nvSpPr>
          <p:spPr bwMode="auto">
            <a:xfrm>
              <a:off x="7361238" y="2266951"/>
              <a:ext cx="25400" cy="33338"/>
            </a:xfrm>
            <a:custGeom>
              <a:avLst/>
              <a:gdLst>
                <a:gd name="T0" fmla="*/ 167 w 276"/>
                <a:gd name="T1" fmla="*/ 2 h 367"/>
                <a:gd name="T2" fmla="*/ 196 w 276"/>
                <a:gd name="T3" fmla="*/ 14 h 367"/>
                <a:gd name="T4" fmla="*/ 218 w 276"/>
                <a:gd name="T5" fmla="*/ 30 h 367"/>
                <a:gd name="T6" fmla="*/ 227 w 276"/>
                <a:gd name="T7" fmla="*/ 42 h 367"/>
                <a:gd name="T8" fmla="*/ 229 w 276"/>
                <a:gd name="T9" fmla="*/ 44 h 367"/>
                <a:gd name="T10" fmla="*/ 236 w 276"/>
                <a:gd name="T11" fmla="*/ 46 h 367"/>
                <a:gd name="T12" fmla="*/ 247 w 276"/>
                <a:gd name="T13" fmla="*/ 53 h 367"/>
                <a:gd name="T14" fmla="*/ 258 w 276"/>
                <a:gd name="T15" fmla="*/ 68 h 367"/>
                <a:gd name="T16" fmla="*/ 266 w 276"/>
                <a:gd name="T17" fmla="*/ 94 h 367"/>
                <a:gd name="T18" fmla="*/ 267 w 276"/>
                <a:gd name="T19" fmla="*/ 132 h 367"/>
                <a:gd name="T20" fmla="*/ 262 w 276"/>
                <a:gd name="T21" fmla="*/ 166 h 367"/>
                <a:gd name="T22" fmla="*/ 264 w 276"/>
                <a:gd name="T23" fmla="*/ 175 h 367"/>
                <a:gd name="T24" fmla="*/ 272 w 276"/>
                <a:gd name="T25" fmla="*/ 179 h 367"/>
                <a:gd name="T26" fmla="*/ 276 w 276"/>
                <a:gd name="T27" fmla="*/ 195 h 367"/>
                <a:gd name="T28" fmla="*/ 271 w 276"/>
                <a:gd name="T29" fmla="*/ 223 h 367"/>
                <a:gd name="T30" fmla="*/ 261 w 276"/>
                <a:gd name="T31" fmla="*/ 250 h 367"/>
                <a:gd name="T32" fmla="*/ 252 w 276"/>
                <a:gd name="T33" fmla="*/ 261 h 367"/>
                <a:gd name="T34" fmla="*/ 243 w 276"/>
                <a:gd name="T35" fmla="*/ 282 h 367"/>
                <a:gd name="T36" fmla="*/ 223 w 276"/>
                <a:gd name="T37" fmla="*/ 321 h 367"/>
                <a:gd name="T38" fmla="*/ 189 w 276"/>
                <a:gd name="T39" fmla="*/ 353 h 367"/>
                <a:gd name="T40" fmla="*/ 148 w 276"/>
                <a:gd name="T41" fmla="*/ 367 h 367"/>
                <a:gd name="T42" fmla="*/ 108 w 276"/>
                <a:gd name="T43" fmla="*/ 363 h 367"/>
                <a:gd name="T44" fmla="*/ 68 w 276"/>
                <a:gd name="T45" fmla="*/ 338 h 367"/>
                <a:gd name="T46" fmla="*/ 41 w 276"/>
                <a:gd name="T47" fmla="*/ 302 h 367"/>
                <a:gd name="T48" fmla="*/ 29 w 276"/>
                <a:gd name="T49" fmla="*/ 262 h 367"/>
                <a:gd name="T50" fmla="*/ 20 w 276"/>
                <a:gd name="T51" fmla="*/ 257 h 367"/>
                <a:gd name="T52" fmla="*/ 10 w 276"/>
                <a:gd name="T53" fmla="*/ 239 h 367"/>
                <a:gd name="T54" fmla="*/ 1 w 276"/>
                <a:gd name="T55" fmla="*/ 207 h 367"/>
                <a:gd name="T56" fmla="*/ 1 w 276"/>
                <a:gd name="T57" fmla="*/ 186 h 367"/>
                <a:gd name="T58" fmla="*/ 7 w 276"/>
                <a:gd name="T59" fmla="*/ 176 h 367"/>
                <a:gd name="T60" fmla="*/ 15 w 276"/>
                <a:gd name="T61" fmla="*/ 174 h 367"/>
                <a:gd name="T62" fmla="*/ 11 w 276"/>
                <a:gd name="T63" fmla="*/ 157 h 367"/>
                <a:gd name="T64" fmla="*/ 8 w 276"/>
                <a:gd name="T65" fmla="*/ 119 h 367"/>
                <a:gd name="T66" fmla="*/ 16 w 276"/>
                <a:gd name="T67" fmla="*/ 85 h 367"/>
                <a:gd name="T68" fmla="*/ 34 w 276"/>
                <a:gd name="T69" fmla="*/ 56 h 367"/>
                <a:gd name="T70" fmla="*/ 58 w 276"/>
                <a:gd name="T71" fmla="*/ 31 h 367"/>
                <a:gd name="T72" fmla="*/ 87 w 276"/>
                <a:gd name="T73" fmla="*/ 11 h 367"/>
                <a:gd name="T74" fmla="*/ 115 w 276"/>
                <a:gd name="T75" fmla="*/ 1 h 367"/>
                <a:gd name="T76" fmla="*/ 149 w 276"/>
                <a:gd name="T77"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6" h="367">
                  <a:moveTo>
                    <a:pt x="149" y="0"/>
                  </a:moveTo>
                  <a:lnTo>
                    <a:pt x="167" y="2"/>
                  </a:lnTo>
                  <a:lnTo>
                    <a:pt x="183" y="7"/>
                  </a:lnTo>
                  <a:lnTo>
                    <a:pt x="196" y="14"/>
                  </a:lnTo>
                  <a:lnTo>
                    <a:pt x="209" y="22"/>
                  </a:lnTo>
                  <a:lnTo>
                    <a:pt x="218" y="30"/>
                  </a:lnTo>
                  <a:lnTo>
                    <a:pt x="224" y="37"/>
                  </a:lnTo>
                  <a:lnTo>
                    <a:pt x="227" y="42"/>
                  </a:lnTo>
                  <a:lnTo>
                    <a:pt x="228" y="44"/>
                  </a:lnTo>
                  <a:lnTo>
                    <a:pt x="229" y="44"/>
                  </a:lnTo>
                  <a:lnTo>
                    <a:pt x="232" y="45"/>
                  </a:lnTo>
                  <a:lnTo>
                    <a:pt x="236" y="46"/>
                  </a:lnTo>
                  <a:lnTo>
                    <a:pt x="242" y="49"/>
                  </a:lnTo>
                  <a:lnTo>
                    <a:pt x="247" y="53"/>
                  </a:lnTo>
                  <a:lnTo>
                    <a:pt x="253" y="59"/>
                  </a:lnTo>
                  <a:lnTo>
                    <a:pt x="258" y="68"/>
                  </a:lnTo>
                  <a:lnTo>
                    <a:pt x="263" y="80"/>
                  </a:lnTo>
                  <a:lnTo>
                    <a:pt x="266" y="94"/>
                  </a:lnTo>
                  <a:lnTo>
                    <a:pt x="268" y="111"/>
                  </a:lnTo>
                  <a:lnTo>
                    <a:pt x="267" y="132"/>
                  </a:lnTo>
                  <a:lnTo>
                    <a:pt x="264" y="157"/>
                  </a:lnTo>
                  <a:lnTo>
                    <a:pt x="262" y="166"/>
                  </a:lnTo>
                  <a:lnTo>
                    <a:pt x="259" y="175"/>
                  </a:lnTo>
                  <a:lnTo>
                    <a:pt x="264" y="175"/>
                  </a:lnTo>
                  <a:lnTo>
                    <a:pt x="268" y="176"/>
                  </a:lnTo>
                  <a:lnTo>
                    <a:pt x="272" y="179"/>
                  </a:lnTo>
                  <a:lnTo>
                    <a:pt x="275" y="186"/>
                  </a:lnTo>
                  <a:lnTo>
                    <a:pt x="276" y="195"/>
                  </a:lnTo>
                  <a:lnTo>
                    <a:pt x="274" y="207"/>
                  </a:lnTo>
                  <a:lnTo>
                    <a:pt x="271" y="223"/>
                  </a:lnTo>
                  <a:lnTo>
                    <a:pt x="266" y="239"/>
                  </a:lnTo>
                  <a:lnTo>
                    <a:pt x="261" y="250"/>
                  </a:lnTo>
                  <a:lnTo>
                    <a:pt x="256" y="257"/>
                  </a:lnTo>
                  <a:lnTo>
                    <a:pt x="252" y="261"/>
                  </a:lnTo>
                  <a:lnTo>
                    <a:pt x="248" y="262"/>
                  </a:lnTo>
                  <a:lnTo>
                    <a:pt x="243" y="282"/>
                  </a:lnTo>
                  <a:lnTo>
                    <a:pt x="235" y="302"/>
                  </a:lnTo>
                  <a:lnTo>
                    <a:pt x="223" y="321"/>
                  </a:lnTo>
                  <a:lnTo>
                    <a:pt x="208" y="338"/>
                  </a:lnTo>
                  <a:lnTo>
                    <a:pt x="189" y="353"/>
                  </a:lnTo>
                  <a:lnTo>
                    <a:pt x="167" y="363"/>
                  </a:lnTo>
                  <a:lnTo>
                    <a:pt x="148" y="367"/>
                  </a:lnTo>
                  <a:lnTo>
                    <a:pt x="128" y="367"/>
                  </a:lnTo>
                  <a:lnTo>
                    <a:pt x="108" y="363"/>
                  </a:lnTo>
                  <a:lnTo>
                    <a:pt x="87" y="352"/>
                  </a:lnTo>
                  <a:lnTo>
                    <a:pt x="68" y="338"/>
                  </a:lnTo>
                  <a:lnTo>
                    <a:pt x="53" y="321"/>
                  </a:lnTo>
                  <a:lnTo>
                    <a:pt x="41" y="302"/>
                  </a:lnTo>
                  <a:lnTo>
                    <a:pt x="33" y="281"/>
                  </a:lnTo>
                  <a:lnTo>
                    <a:pt x="29" y="262"/>
                  </a:lnTo>
                  <a:lnTo>
                    <a:pt x="25" y="261"/>
                  </a:lnTo>
                  <a:lnTo>
                    <a:pt x="20" y="257"/>
                  </a:lnTo>
                  <a:lnTo>
                    <a:pt x="15" y="250"/>
                  </a:lnTo>
                  <a:lnTo>
                    <a:pt x="10" y="239"/>
                  </a:lnTo>
                  <a:lnTo>
                    <a:pt x="5" y="223"/>
                  </a:lnTo>
                  <a:lnTo>
                    <a:pt x="1" y="207"/>
                  </a:lnTo>
                  <a:lnTo>
                    <a:pt x="0" y="195"/>
                  </a:lnTo>
                  <a:lnTo>
                    <a:pt x="1" y="186"/>
                  </a:lnTo>
                  <a:lnTo>
                    <a:pt x="3" y="179"/>
                  </a:lnTo>
                  <a:lnTo>
                    <a:pt x="7" y="176"/>
                  </a:lnTo>
                  <a:lnTo>
                    <a:pt x="11" y="174"/>
                  </a:lnTo>
                  <a:lnTo>
                    <a:pt x="15" y="174"/>
                  </a:lnTo>
                  <a:lnTo>
                    <a:pt x="13" y="165"/>
                  </a:lnTo>
                  <a:lnTo>
                    <a:pt x="11" y="157"/>
                  </a:lnTo>
                  <a:lnTo>
                    <a:pt x="8" y="138"/>
                  </a:lnTo>
                  <a:lnTo>
                    <a:pt x="8" y="119"/>
                  </a:lnTo>
                  <a:lnTo>
                    <a:pt x="11" y="102"/>
                  </a:lnTo>
                  <a:lnTo>
                    <a:pt x="16" y="85"/>
                  </a:lnTo>
                  <a:lnTo>
                    <a:pt x="25" y="69"/>
                  </a:lnTo>
                  <a:lnTo>
                    <a:pt x="34" y="56"/>
                  </a:lnTo>
                  <a:lnTo>
                    <a:pt x="44" y="44"/>
                  </a:lnTo>
                  <a:lnTo>
                    <a:pt x="58" y="31"/>
                  </a:lnTo>
                  <a:lnTo>
                    <a:pt x="74" y="19"/>
                  </a:lnTo>
                  <a:lnTo>
                    <a:pt x="87" y="11"/>
                  </a:lnTo>
                  <a:lnTo>
                    <a:pt x="102" y="5"/>
                  </a:lnTo>
                  <a:lnTo>
                    <a:pt x="115" y="1"/>
                  </a:lnTo>
                  <a:lnTo>
                    <a:pt x="129"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8" name="Freeform 530"/>
            <p:cNvSpPr>
              <a:spLocks/>
            </p:cNvSpPr>
            <p:nvPr/>
          </p:nvSpPr>
          <p:spPr bwMode="auto">
            <a:xfrm>
              <a:off x="7350126" y="2298701"/>
              <a:ext cx="49213" cy="25400"/>
            </a:xfrm>
            <a:custGeom>
              <a:avLst/>
              <a:gdLst>
                <a:gd name="T0" fmla="*/ 210 w 522"/>
                <a:gd name="T1" fmla="*/ 131 h 269"/>
                <a:gd name="T2" fmla="*/ 218 w 522"/>
                <a:gd name="T3" fmla="*/ 157 h 269"/>
                <a:gd name="T4" fmla="*/ 246 w 522"/>
                <a:gd name="T5" fmla="*/ 115 h 269"/>
                <a:gd name="T6" fmla="*/ 229 w 522"/>
                <a:gd name="T7" fmla="*/ 85 h 269"/>
                <a:gd name="T8" fmla="*/ 225 w 522"/>
                <a:gd name="T9" fmla="*/ 65 h 269"/>
                <a:gd name="T10" fmla="*/ 229 w 522"/>
                <a:gd name="T11" fmla="*/ 52 h 269"/>
                <a:gd name="T12" fmla="*/ 239 w 522"/>
                <a:gd name="T13" fmla="*/ 45 h 269"/>
                <a:gd name="T14" fmla="*/ 250 w 522"/>
                <a:gd name="T15" fmla="*/ 42 h 269"/>
                <a:gd name="T16" fmla="*/ 258 w 522"/>
                <a:gd name="T17" fmla="*/ 41 h 269"/>
                <a:gd name="T18" fmla="*/ 262 w 522"/>
                <a:gd name="T19" fmla="*/ 41 h 269"/>
                <a:gd name="T20" fmla="*/ 270 w 522"/>
                <a:gd name="T21" fmla="*/ 42 h 269"/>
                <a:gd name="T22" fmla="*/ 281 w 522"/>
                <a:gd name="T23" fmla="*/ 45 h 269"/>
                <a:gd name="T24" fmla="*/ 291 w 522"/>
                <a:gd name="T25" fmla="*/ 52 h 269"/>
                <a:gd name="T26" fmla="*/ 296 w 522"/>
                <a:gd name="T27" fmla="*/ 65 h 269"/>
                <a:gd name="T28" fmla="*/ 291 w 522"/>
                <a:gd name="T29" fmla="*/ 85 h 269"/>
                <a:gd name="T30" fmla="*/ 274 w 522"/>
                <a:gd name="T31" fmla="*/ 115 h 269"/>
                <a:gd name="T32" fmla="*/ 303 w 522"/>
                <a:gd name="T33" fmla="*/ 157 h 269"/>
                <a:gd name="T34" fmla="*/ 311 w 522"/>
                <a:gd name="T35" fmla="*/ 131 h 269"/>
                <a:gd name="T36" fmla="*/ 354 w 522"/>
                <a:gd name="T37" fmla="*/ 1 h 269"/>
                <a:gd name="T38" fmla="*/ 369 w 522"/>
                <a:gd name="T39" fmla="*/ 10 h 269"/>
                <a:gd name="T40" fmla="*/ 395 w 522"/>
                <a:gd name="T41" fmla="*/ 25 h 269"/>
                <a:gd name="T42" fmla="*/ 429 w 522"/>
                <a:gd name="T43" fmla="*/ 41 h 269"/>
                <a:gd name="T44" fmla="*/ 472 w 522"/>
                <a:gd name="T45" fmla="*/ 55 h 269"/>
                <a:gd name="T46" fmla="*/ 498 w 522"/>
                <a:gd name="T47" fmla="*/ 69 h 269"/>
                <a:gd name="T48" fmla="*/ 513 w 522"/>
                <a:gd name="T49" fmla="*/ 91 h 269"/>
                <a:gd name="T50" fmla="*/ 520 w 522"/>
                <a:gd name="T51" fmla="*/ 117 h 269"/>
                <a:gd name="T52" fmla="*/ 522 w 522"/>
                <a:gd name="T53" fmla="*/ 141 h 269"/>
                <a:gd name="T54" fmla="*/ 522 w 522"/>
                <a:gd name="T55" fmla="*/ 155 h 269"/>
                <a:gd name="T56" fmla="*/ 520 w 522"/>
                <a:gd name="T57" fmla="*/ 173 h 269"/>
                <a:gd name="T58" fmla="*/ 518 w 522"/>
                <a:gd name="T59" fmla="*/ 197 h 269"/>
                <a:gd name="T60" fmla="*/ 514 w 522"/>
                <a:gd name="T61" fmla="*/ 208 h 269"/>
                <a:gd name="T62" fmla="*/ 496 w 522"/>
                <a:gd name="T63" fmla="*/ 218 h 269"/>
                <a:gd name="T64" fmla="*/ 461 w 522"/>
                <a:gd name="T65" fmla="*/ 233 h 269"/>
                <a:gd name="T66" fmla="*/ 408 w 522"/>
                <a:gd name="T67" fmla="*/ 251 h 269"/>
                <a:gd name="T68" fmla="*/ 342 w 522"/>
                <a:gd name="T69" fmla="*/ 264 h 269"/>
                <a:gd name="T70" fmla="*/ 261 w 522"/>
                <a:gd name="T71" fmla="*/ 269 h 269"/>
                <a:gd name="T72" fmla="*/ 180 w 522"/>
                <a:gd name="T73" fmla="*/ 264 h 269"/>
                <a:gd name="T74" fmla="*/ 113 w 522"/>
                <a:gd name="T75" fmla="*/ 251 h 269"/>
                <a:gd name="T76" fmla="*/ 62 w 522"/>
                <a:gd name="T77" fmla="*/ 233 h 269"/>
                <a:gd name="T78" fmla="*/ 26 w 522"/>
                <a:gd name="T79" fmla="*/ 218 h 269"/>
                <a:gd name="T80" fmla="*/ 8 w 522"/>
                <a:gd name="T81" fmla="*/ 208 h 269"/>
                <a:gd name="T82" fmla="*/ 4 w 522"/>
                <a:gd name="T83" fmla="*/ 197 h 269"/>
                <a:gd name="T84" fmla="*/ 2 w 522"/>
                <a:gd name="T85" fmla="*/ 173 h 269"/>
                <a:gd name="T86" fmla="*/ 1 w 522"/>
                <a:gd name="T87" fmla="*/ 155 h 269"/>
                <a:gd name="T88" fmla="*/ 0 w 522"/>
                <a:gd name="T89" fmla="*/ 141 h 269"/>
                <a:gd name="T90" fmla="*/ 1 w 522"/>
                <a:gd name="T91" fmla="*/ 117 h 269"/>
                <a:gd name="T92" fmla="*/ 8 w 522"/>
                <a:gd name="T93" fmla="*/ 91 h 269"/>
                <a:gd name="T94" fmla="*/ 24 w 522"/>
                <a:gd name="T95" fmla="*/ 69 h 269"/>
                <a:gd name="T96" fmla="*/ 49 w 522"/>
                <a:gd name="T97" fmla="*/ 55 h 269"/>
                <a:gd name="T98" fmla="*/ 91 w 522"/>
                <a:gd name="T99" fmla="*/ 41 h 269"/>
                <a:gd name="T100" fmla="*/ 126 w 522"/>
                <a:gd name="T101" fmla="*/ 25 h 269"/>
                <a:gd name="T102" fmla="*/ 153 w 522"/>
                <a:gd name="T103" fmla="*/ 10 h 269"/>
                <a:gd name="T104" fmla="*/ 167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9" y="0"/>
                  </a:moveTo>
                  <a:lnTo>
                    <a:pt x="210" y="131"/>
                  </a:lnTo>
                  <a:lnTo>
                    <a:pt x="218" y="157"/>
                  </a:lnTo>
                  <a:lnTo>
                    <a:pt x="218" y="157"/>
                  </a:lnTo>
                  <a:lnTo>
                    <a:pt x="224" y="178"/>
                  </a:lnTo>
                  <a:lnTo>
                    <a:pt x="246" y="115"/>
                  </a:lnTo>
                  <a:lnTo>
                    <a:pt x="236" y="99"/>
                  </a:lnTo>
                  <a:lnTo>
                    <a:pt x="229" y="85"/>
                  </a:lnTo>
                  <a:lnTo>
                    <a:pt x="225" y="74"/>
                  </a:lnTo>
                  <a:lnTo>
                    <a:pt x="225" y="65"/>
                  </a:lnTo>
                  <a:lnTo>
                    <a:pt x="226" y="58"/>
                  </a:lnTo>
                  <a:lnTo>
                    <a:pt x="229" y="52"/>
                  </a:lnTo>
                  <a:lnTo>
                    <a:pt x="234" y="48"/>
                  </a:lnTo>
                  <a:lnTo>
                    <a:pt x="239" y="45"/>
                  </a:lnTo>
                  <a:lnTo>
                    <a:pt x="245" y="43"/>
                  </a:lnTo>
                  <a:lnTo>
                    <a:pt x="250" y="42"/>
                  </a:lnTo>
                  <a:lnTo>
                    <a:pt x="255" y="41"/>
                  </a:lnTo>
                  <a:lnTo>
                    <a:pt x="258" y="41"/>
                  </a:lnTo>
                  <a:lnTo>
                    <a:pt x="260" y="41"/>
                  </a:lnTo>
                  <a:lnTo>
                    <a:pt x="262" y="41"/>
                  </a:lnTo>
                  <a:lnTo>
                    <a:pt x="265" y="41"/>
                  </a:lnTo>
                  <a:lnTo>
                    <a:pt x="270" y="42"/>
                  </a:lnTo>
                  <a:lnTo>
                    <a:pt x="275" y="43"/>
                  </a:lnTo>
                  <a:lnTo>
                    <a:pt x="281" y="45"/>
                  </a:lnTo>
                  <a:lnTo>
                    <a:pt x="286" y="48"/>
                  </a:lnTo>
                  <a:lnTo>
                    <a:pt x="291" y="52"/>
                  </a:lnTo>
                  <a:lnTo>
                    <a:pt x="294" y="58"/>
                  </a:lnTo>
                  <a:lnTo>
                    <a:pt x="296" y="65"/>
                  </a:lnTo>
                  <a:lnTo>
                    <a:pt x="296" y="74"/>
                  </a:lnTo>
                  <a:lnTo>
                    <a:pt x="291" y="85"/>
                  </a:lnTo>
                  <a:lnTo>
                    <a:pt x="285" y="99"/>
                  </a:lnTo>
                  <a:lnTo>
                    <a:pt x="274" y="115"/>
                  </a:lnTo>
                  <a:lnTo>
                    <a:pt x="297" y="178"/>
                  </a:lnTo>
                  <a:lnTo>
                    <a:pt x="303" y="157"/>
                  </a:lnTo>
                  <a:lnTo>
                    <a:pt x="303" y="157"/>
                  </a:lnTo>
                  <a:lnTo>
                    <a:pt x="311" y="131"/>
                  </a:lnTo>
                  <a:lnTo>
                    <a:pt x="352" y="0"/>
                  </a:lnTo>
                  <a:lnTo>
                    <a:pt x="354" y="1"/>
                  </a:lnTo>
                  <a:lnTo>
                    <a:pt x="360" y="5"/>
                  </a:lnTo>
                  <a:lnTo>
                    <a:pt x="369" y="10"/>
                  </a:lnTo>
                  <a:lnTo>
                    <a:pt x="380" y="17"/>
                  </a:lnTo>
                  <a:lnTo>
                    <a:pt x="395" y="25"/>
                  </a:lnTo>
                  <a:lnTo>
                    <a:pt x="411" y="33"/>
                  </a:lnTo>
                  <a:lnTo>
                    <a:pt x="429" y="41"/>
                  </a:lnTo>
                  <a:lnTo>
                    <a:pt x="449" y="49"/>
                  </a:lnTo>
                  <a:lnTo>
                    <a:pt x="472" y="55"/>
                  </a:lnTo>
                  <a:lnTo>
                    <a:pt x="486" y="61"/>
                  </a:lnTo>
                  <a:lnTo>
                    <a:pt x="498" y="69"/>
                  </a:lnTo>
                  <a:lnTo>
                    <a:pt x="506" y="79"/>
                  </a:lnTo>
                  <a:lnTo>
                    <a:pt x="513" y="91"/>
                  </a:lnTo>
                  <a:lnTo>
                    <a:pt x="517" y="104"/>
                  </a:lnTo>
                  <a:lnTo>
                    <a:pt x="520" y="117"/>
                  </a:lnTo>
                  <a:lnTo>
                    <a:pt x="522" y="129"/>
                  </a:lnTo>
                  <a:lnTo>
                    <a:pt x="522" y="141"/>
                  </a:lnTo>
                  <a:lnTo>
                    <a:pt x="522" y="152"/>
                  </a:lnTo>
                  <a:lnTo>
                    <a:pt x="522" y="155"/>
                  </a:lnTo>
                  <a:lnTo>
                    <a:pt x="521" y="162"/>
                  </a:lnTo>
                  <a:lnTo>
                    <a:pt x="520" y="173"/>
                  </a:lnTo>
                  <a:lnTo>
                    <a:pt x="519" y="185"/>
                  </a:lnTo>
                  <a:lnTo>
                    <a:pt x="518" y="197"/>
                  </a:lnTo>
                  <a:lnTo>
                    <a:pt x="517" y="206"/>
                  </a:lnTo>
                  <a:lnTo>
                    <a:pt x="514" y="208"/>
                  </a:lnTo>
                  <a:lnTo>
                    <a:pt x="507" y="212"/>
                  </a:lnTo>
                  <a:lnTo>
                    <a:pt x="496" y="218"/>
                  </a:lnTo>
                  <a:lnTo>
                    <a:pt x="480" y="225"/>
                  </a:lnTo>
                  <a:lnTo>
                    <a:pt x="461" y="233"/>
                  </a:lnTo>
                  <a:lnTo>
                    <a:pt x="436" y="242"/>
                  </a:lnTo>
                  <a:lnTo>
                    <a:pt x="408" y="251"/>
                  </a:lnTo>
                  <a:lnTo>
                    <a:pt x="377" y="258"/>
                  </a:lnTo>
                  <a:lnTo>
                    <a:pt x="342" y="264"/>
                  </a:lnTo>
                  <a:lnTo>
                    <a:pt x="303" y="268"/>
                  </a:lnTo>
                  <a:lnTo>
                    <a:pt x="261" y="269"/>
                  </a:lnTo>
                  <a:lnTo>
                    <a:pt x="219" y="268"/>
                  </a:lnTo>
                  <a:lnTo>
                    <a:pt x="180" y="264"/>
                  </a:lnTo>
                  <a:lnTo>
                    <a:pt x="145" y="258"/>
                  </a:lnTo>
                  <a:lnTo>
                    <a:pt x="113" y="251"/>
                  </a:lnTo>
                  <a:lnTo>
                    <a:pt x="85" y="242"/>
                  </a:lnTo>
                  <a:lnTo>
                    <a:pt x="62" y="233"/>
                  </a:lnTo>
                  <a:lnTo>
                    <a:pt x="42" y="225"/>
                  </a:lnTo>
                  <a:lnTo>
                    <a:pt x="26" y="218"/>
                  </a:lnTo>
                  <a:lnTo>
                    <a:pt x="15" y="212"/>
                  </a:lnTo>
                  <a:lnTo>
                    <a:pt x="8" y="208"/>
                  </a:lnTo>
                  <a:lnTo>
                    <a:pt x="6" y="206"/>
                  </a:lnTo>
                  <a:lnTo>
                    <a:pt x="4" y="197"/>
                  </a:lnTo>
                  <a:lnTo>
                    <a:pt x="3" y="185"/>
                  </a:lnTo>
                  <a:lnTo>
                    <a:pt x="2" y="173"/>
                  </a:lnTo>
                  <a:lnTo>
                    <a:pt x="1" y="162"/>
                  </a:lnTo>
                  <a:lnTo>
                    <a:pt x="1" y="155"/>
                  </a:lnTo>
                  <a:lnTo>
                    <a:pt x="0" y="152"/>
                  </a:lnTo>
                  <a:lnTo>
                    <a:pt x="0" y="141"/>
                  </a:lnTo>
                  <a:lnTo>
                    <a:pt x="0" y="129"/>
                  </a:lnTo>
                  <a:lnTo>
                    <a:pt x="1" y="117"/>
                  </a:lnTo>
                  <a:lnTo>
                    <a:pt x="4" y="104"/>
                  </a:lnTo>
                  <a:lnTo>
                    <a:pt x="8" y="91"/>
                  </a:lnTo>
                  <a:lnTo>
                    <a:pt x="15" y="79"/>
                  </a:lnTo>
                  <a:lnTo>
                    <a:pt x="24" y="69"/>
                  </a:lnTo>
                  <a:lnTo>
                    <a:pt x="35" y="60"/>
                  </a:lnTo>
                  <a:lnTo>
                    <a:pt x="49" y="55"/>
                  </a:lnTo>
                  <a:lnTo>
                    <a:pt x="71" y="49"/>
                  </a:lnTo>
                  <a:lnTo>
                    <a:pt x="91" y="41"/>
                  </a:lnTo>
                  <a:lnTo>
                    <a:pt x="109" y="33"/>
                  </a:lnTo>
                  <a:lnTo>
                    <a:pt x="126" y="25"/>
                  </a:lnTo>
                  <a:lnTo>
                    <a:pt x="141" y="17"/>
                  </a:lnTo>
                  <a:lnTo>
                    <a:pt x="153" y="10"/>
                  </a:lnTo>
                  <a:lnTo>
                    <a:pt x="161" y="5"/>
                  </a:lnTo>
                  <a:lnTo>
                    <a:pt x="167" y="1"/>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9" name="Freeform 531"/>
            <p:cNvSpPr>
              <a:spLocks/>
            </p:cNvSpPr>
            <p:nvPr/>
          </p:nvSpPr>
          <p:spPr bwMode="auto">
            <a:xfrm>
              <a:off x="7361238" y="2174876"/>
              <a:ext cx="25400" cy="33338"/>
            </a:xfrm>
            <a:custGeom>
              <a:avLst/>
              <a:gdLst>
                <a:gd name="T0" fmla="*/ 168 w 277"/>
                <a:gd name="T1" fmla="*/ 3 h 369"/>
                <a:gd name="T2" fmla="*/ 197 w 277"/>
                <a:gd name="T3" fmla="*/ 14 h 369"/>
                <a:gd name="T4" fmla="*/ 219 w 277"/>
                <a:gd name="T5" fmla="*/ 32 h 369"/>
                <a:gd name="T6" fmla="*/ 228 w 277"/>
                <a:gd name="T7" fmla="*/ 44 h 369"/>
                <a:gd name="T8" fmla="*/ 230 w 277"/>
                <a:gd name="T9" fmla="*/ 46 h 369"/>
                <a:gd name="T10" fmla="*/ 237 w 277"/>
                <a:gd name="T11" fmla="*/ 48 h 369"/>
                <a:gd name="T12" fmla="*/ 248 w 277"/>
                <a:gd name="T13" fmla="*/ 55 h 369"/>
                <a:gd name="T14" fmla="*/ 259 w 277"/>
                <a:gd name="T15" fmla="*/ 69 h 369"/>
                <a:gd name="T16" fmla="*/ 267 w 277"/>
                <a:gd name="T17" fmla="*/ 94 h 369"/>
                <a:gd name="T18" fmla="*/ 268 w 277"/>
                <a:gd name="T19" fmla="*/ 134 h 369"/>
                <a:gd name="T20" fmla="*/ 263 w 277"/>
                <a:gd name="T21" fmla="*/ 167 h 369"/>
                <a:gd name="T22" fmla="*/ 265 w 277"/>
                <a:gd name="T23" fmla="*/ 176 h 369"/>
                <a:gd name="T24" fmla="*/ 273 w 277"/>
                <a:gd name="T25" fmla="*/ 181 h 369"/>
                <a:gd name="T26" fmla="*/ 277 w 277"/>
                <a:gd name="T27" fmla="*/ 195 h 369"/>
                <a:gd name="T28" fmla="*/ 272 w 277"/>
                <a:gd name="T29" fmla="*/ 223 h 369"/>
                <a:gd name="T30" fmla="*/ 262 w 277"/>
                <a:gd name="T31" fmla="*/ 251 h 369"/>
                <a:gd name="T32" fmla="*/ 253 w 277"/>
                <a:gd name="T33" fmla="*/ 262 h 369"/>
                <a:gd name="T34" fmla="*/ 244 w 277"/>
                <a:gd name="T35" fmla="*/ 283 h 369"/>
                <a:gd name="T36" fmla="*/ 224 w 277"/>
                <a:gd name="T37" fmla="*/ 321 h 369"/>
                <a:gd name="T38" fmla="*/ 190 w 277"/>
                <a:gd name="T39" fmla="*/ 354 h 369"/>
                <a:gd name="T40" fmla="*/ 149 w 277"/>
                <a:gd name="T41" fmla="*/ 369 h 369"/>
                <a:gd name="T42" fmla="*/ 109 w 277"/>
                <a:gd name="T43" fmla="*/ 364 h 369"/>
                <a:gd name="T44" fmla="*/ 69 w 277"/>
                <a:gd name="T45" fmla="*/ 339 h 369"/>
                <a:gd name="T46" fmla="*/ 42 w 277"/>
                <a:gd name="T47" fmla="*/ 302 h 369"/>
                <a:gd name="T48" fmla="*/ 30 w 277"/>
                <a:gd name="T49" fmla="*/ 264 h 369"/>
                <a:gd name="T50" fmla="*/ 21 w 277"/>
                <a:gd name="T51" fmla="*/ 258 h 369"/>
                <a:gd name="T52" fmla="*/ 10 w 277"/>
                <a:gd name="T53" fmla="*/ 239 h 369"/>
                <a:gd name="T54" fmla="*/ 1 w 277"/>
                <a:gd name="T55" fmla="*/ 207 h 369"/>
                <a:gd name="T56" fmla="*/ 1 w 277"/>
                <a:gd name="T57" fmla="*/ 186 h 369"/>
                <a:gd name="T58" fmla="*/ 7 w 277"/>
                <a:gd name="T59" fmla="*/ 177 h 369"/>
                <a:gd name="T60" fmla="*/ 16 w 277"/>
                <a:gd name="T61" fmla="*/ 175 h 369"/>
                <a:gd name="T62" fmla="*/ 12 w 277"/>
                <a:gd name="T63" fmla="*/ 158 h 369"/>
                <a:gd name="T64" fmla="*/ 9 w 277"/>
                <a:gd name="T65" fmla="*/ 120 h 369"/>
                <a:gd name="T66" fmla="*/ 17 w 277"/>
                <a:gd name="T67" fmla="*/ 85 h 369"/>
                <a:gd name="T68" fmla="*/ 35 w 277"/>
                <a:gd name="T69" fmla="*/ 57 h 369"/>
                <a:gd name="T70" fmla="*/ 59 w 277"/>
                <a:gd name="T71" fmla="*/ 32 h 369"/>
                <a:gd name="T72" fmla="*/ 88 w 277"/>
                <a:gd name="T73" fmla="*/ 11 h 369"/>
                <a:gd name="T74" fmla="*/ 116 w 277"/>
                <a:gd name="T75" fmla="*/ 2 h 369"/>
                <a:gd name="T76" fmla="*/ 150 w 277"/>
                <a:gd name="T77"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7" h="369">
                  <a:moveTo>
                    <a:pt x="150" y="0"/>
                  </a:moveTo>
                  <a:lnTo>
                    <a:pt x="168" y="3"/>
                  </a:lnTo>
                  <a:lnTo>
                    <a:pt x="184" y="8"/>
                  </a:lnTo>
                  <a:lnTo>
                    <a:pt x="197" y="14"/>
                  </a:lnTo>
                  <a:lnTo>
                    <a:pt x="210" y="23"/>
                  </a:lnTo>
                  <a:lnTo>
                    <a:pt x="219" y="32"/>
                  </a:lnTo>
                  <a:lnTo>
                    <a:pt x="225" y="39"/>
                  </a:lnTo>
                  <a:lnTo>
                    <a:pt x="228" y="44"/>
                  </a:lnTo>
                  <a:lnTo>
                    <a:pt x="229" y="45"/>
                  </a:lnTo>
                  <a:lnTo>
                    <a:pt x="230" y="46"/>
                  </a:lnTo>
                  <a:lnTo>
                    <a:pt x="233" y="46"/>
                  </a:lnTo>
                  <a:lnTo>
                    <a:pt x="237" y="48"/>
                  </a:lnTo>
                  <a:lnTo>
                    <a:pt x="243" y="50"/>
                  </a:lnTo>
                  <a:lnTo>
                    <a:pt x="248" y="55"/>
                  </a:lnTo>
                  <a:lnTo>
                    <a:pt x="254" y="61"/>
                  </a:lnTo>
                  <a:lnTo>
                    <a:pt x="259" y="69"/>
                  </a:lnTo>
                  <a:lnTo>
                    <a:pt x="264" y="80"/>
                  </a:lnTo>
                  <a:lnTo>
                    <a:pt x="267" y="94"/>
                  </a:lnTo>
                  <a:lnTo>
                    <a:pt x="269" y="112"/>
                  </a:lnTo>
                  <a:lnTo>
                    <a:pt x="268" y="134"/>
                  </a:lnTo>
                  <a:lnTo>
                    <a:pt x="265" y="159"/>
                  </a:lnTo>
                  <a:lnTo>
                    <a:pt x="263" y="167"/>
                  </a:lnTo>
                  <a:lnTo>
                    <a:pt x="260" y="176"/>
                  </a:lnTo>
                  <a:lnTo>
                    <a:pt x="265" y="176"/>
                  </a:lnTo>
                  <a:lnTo>
                    <a:pt x="269" y="177"/>
                  </a:lnTo>
                  <a:lnTo>
                    <a:pt x="273" y="181"/>
                  </a:lnTo>
                  <a:lnTo>
                    <a:pt x="276" y="186"/>
                  </a:lnTo>
                  <a:lnTo>
                    <a:pt x="277" y="195"/>
                  </a:lnTo>
                  <a:lnTo>
                    <a:pt x="275" y="207"/>
                  </a:lnTo>
                  <a:lnTo>
                    <a:pt x="272" y="223"/>
                  </a:lnTo>
                  <a:lnTo>
                    <a:pt x="267" y="240"/>
                  </a:lnTo>
                  <a:lnTo>
                    <a:pt x="262" y="251"/>
                  </a:lnTo>
                  <a:lnTo>
                    <a:pt x="257" y="258"/>
                  </a:lnTo>
                  <a:lnTo>
                    <a:pt x="253" y="262"/>
                  </a:lnTo>
                  <a:lnTo>
                    <a:pt x="249" y="264"/>
                  </a:lnTo>
                  <a:lnTo>
                    <a:pt x="244" y="283"/>
                  </a:lnTo>
                  <a:lnTo>
                    <a:pt x="236" y="302"/>
                  </a:lnTo>
                  <a:lnTo>
                    <a:pt x="224" y="321"/>
                  </a:lnTo>
                  <a:lnTo>
                    <a:pt x="209" y="339"/>
                  </a:lnTo>
                  <a:lnTo>
                    <a:pt x="190" y="354"/>
                  </a:lnTo>
                  <a:lnTo>
                    <a:pt x="168" y="364"/>
                  </a:lnTo>
                  <a:lnTo>
                    <a:pt x="149" y="369"/>
                  </a:lnTo>
                  <a:lnTo>
                    <a:pt x="129" y="369"/>
                  </a:lnTo>
                  <a:lnTo>
                    <a:pt x="109" y="364"/>
                  </a:lnTo>
                  <a:lnTo>
                    <a:pt x="88" y="353"/>
                  </a:lnTo>
                  <a:lnTo>
                    <a:pt x="69" y="339"/>
                  </a:lnTo>
                  <a:lnTo>
                    <a:pt x="54" y="321"/>
                  </a:lnTo>
                  <a:lnTo>
                    <a:pt x="42" y="302"/>
                  </a:lnTo>
                  <a:lnTo>
                    <a:pt x="34" y="283"/>
                  </a:lnTo>
                  <a:lnTo>
                    <a:pt x="30" y="264"/>
                  </a:lnTo>
                  <a:lnTo>
                    <a:pt x="26" y="262"/>
                  </a:lnTo>
                  <a:lnTo>
                    <a:pt x="21" y="258"/>
                  </a:lnTo>
                  <a:lnTo>
                    <a:pt x="15" y="251"/>
                  </a:lnTo>
                  <a:lnTo>
                    <a:pt x="10" y="239"/>
                  </a:lnTo>
                  <a:lnTo>
                    <a:pt x="5" y="222"/>
                  </a:lnTo>
                  <a:lnTo>
                    <a:pt x="1" y="207"/>
                  </a:lnTo>
                  <a:lnTo>
                    <a:pt x="0" y="195"/>
                  </a:lnTo>
                  <a:lnTo>
                    <a:pt x="1" y="186"/>
                  </a:lnTo>
                  <a:lnTo>
                    <a:pt x="4" y="181"/>
                  </a:lnTo>
                  <a:lnTo>
                    <a:pt x="7" y="177"/>
                  </a:lnTo>
                  <a:lnTo>
                    <a:pt x="12" y="176"/>
                  </a:lnTo>
                  <a:lnTo>
                    <a:pt x="16" y="175"/>
                  </a:lnTo>
                  <a:lnTo>
                    <a:pt x="14" y="167"/>
                  </a:lnTo>
                  <a:lnTo>
                    <a:pt x="12" y="158"/>
                  </a:lnTo>
                  <a:lnTo>
                    <a:pt x="9" y="139"/>
                  </a:lnTo>
                  <a:lnTo>
                    <a:pt x="9" y="120"/>
                  </a:lnTo>
                  <a:lnTo>
                    <a:pt x="12" y="102"/>
                  </a:lnTo>
                  <a:lnTo>
                    <a:pt x="17" y="85"/>
                  </a:lnTo>
                  <a:lnTo>
                    <a:pt x="26" y="70"/>
                  </a:lnTo>
                  <a:lnTo>
                    <a:pt x="35" y="57"/>
                  </a:lnTo>
                  <a:lnTo>
                    <a:pt x="45" y="45"/>
                  </a:lnTo>
                  <a:lnTo>
                    <a:pt x="59" y="32"/>
                  </a:lnTo>
                  <a:lnTo>
                    <a:pt x="75" y="20"/>
                  </a:lnTo>
                  <a:lnTo>
                    <a:pt x="88" y="11"/>
                  </a:lnTo>
                  <a:lnTo>
                    <a:pt x="103" y="5"/>
                  </a:lnTo>
                  <a:lnTo>
                    <a:pt x="116" y="2"/>
                  </a:lnTo>
                  <a:lnTo>
                    <a:pt x="130" y="0"/>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0" name="Freeform 532"/>
            <p:cNvSpPr>
              <a:spLocks/>
            </p:cNvSpPr>
            <p:nvPr/>
          </p:nvSpPr>
          <p:spPr bwMode="auto">
            <a:xfrm>
              <a:off x="7350126" y="2206626"/>
              <a:ext cx="47625" cy="25400"/>
            </a:xfrm>
            <a:custGeom>
              <a:avLst/>
              <a:gdLst>
                <a:gd name="T0" fmla="*/ 210 w 521"/>
                <a:gd name="T1" fmla="*/ 132 h 268"/>
                <a:gd name="T2" fmla="*/ 218 w 521"/>
                <a:gd name="T3" fmla="*/ 156 h 268"/>
                <a:gd name="T4" fmla="*/ 246 w 521"/>
                <a:gd name="T5" fmla="*/ 115 h 268"/>
                <a:gd name="T6" fmla="*/ 229 w 521"/>
                <a:gd name="T7" fmla="*/ 85 h 268"/>
                <a:gd name="T8" fmla="*/ 225 w 521"/>
                <a:gd name="T9" fmla="*/ 64 h 268"/>
                <a:gd name="T10" fmla="*/ 229 w 521"/>
                <a:gd name="T11" fmla="*/ 51 h 268"/>
                <a:gd name="T12" fmla="*/ 239 w 521"/>
                <a:gd name="T13" fmla="*/ 44 h 268"/>
                <a:gd name="T14" fmla="*/ 250 w 521"/>
                <a:gd name="T15" fmla="*/ 41 h 268"/>
                <a:gd name="T16" fmla="*/ 258 w 521"/>
                <a:gd name="T17" fmla="*/ 40 h 268"/>
                <a:gd name="T18" fmla="*/ 262 w 521"/>
                <a:gd name="T19" fmla="*/ 40 h 268"/>
                <a:gd name="T20" fmla="*/ 270 w 521"/>
                <a:gd name="T21" fmla="*/ 41 h 268"/>
                <a:gd name="T22" fmla="*/ 281 w 521"/>
                <a:gd name="T23" fmla="*/ 44 h 268"/>
                <a:gd name="T24" fmla="*/ 291 w 521"/>
                <a:gd name="T25" fmla="*/ 51 h 268"/>
                <a:gd name="T26" fmla="*/ 296 w 521"/>
                <a:gd name="T27" fmla="*/ 64 h 268"/>
                <a:gd name="T28" fmla="*/ 291 w 521"/>
                <a:gd name="T29" fmla="*/ 85 h 268"/>
                <a:gd name="T30" fmla="*/ 274 w 521"/>
                <a:gd name="T31" fmla="*/ 115 h 268"/>
                <a:gd name="T32" fmla="*/ 303 w 521"/>
                <a:gd name="T33" fmla="*/ 156 h 268"/>
                <a:gd name="T34" fmla="*/ 311 w 521"/>
                <a:gd name="T35" fmla="*/ 132 h 268"/>
                <a:gd name="T36" fmla="*/ 354 w 521"/>
                <a:gd name="T37" fmla="*/ 2 h 268"/>
                <a:gd name="T38" fmla="*/ 369 w 521"/>
                <a:gd name="T39" fmla="*/ 11 h 268"/>
                <a:gd name="T40" fmla="*/ 395 w 521"/>
                <a:gd name="T41" fmla="*/ 25 h 268"/>
                <a:gd name="T42" fmla="*/ 429 w 521"/>
                <a:gd name="T43" fmla="*/ 41 h 268"/>
                <a:gd name="T44" fmla="*/ 472 w 521"/>
                <a:gd name="T45" fmla="*/ 54 h 268"/>
                <a:gd name="T46" fmla="*/ 498 w 521"/>
                <a:gd name="T47" fmla="*/ 68 h 268"/>
                <a:gd name="T48" fmla="*/ 513 w 521"/>
                <a:gd name="T49" fmla="*/ 91 h 268"/>
                <a:gd name="T50" fmla="*/ 520 w 521"/>
                <a:gd name="T51" fmla="*/ 117 h 268"/>
                <a:gd name="T52" fmla="*/ 521 w 521"/>
                <a:gd name="T53" fmla="*/ 141 h 268"/>
                <a:gd name="T54" fmla="*/ 520 w 521"/>
                <a:gd name="T55" fmla="*/ 154 h 268"/>
                <a:gd name="T56" fmla="*/ 519 w 521"/>
                <a:gd name="T57" fmla="*/ 172 h 268"/>
                <a:gd name="T58" fmla="*/ 517 w 521"/>
                <a:gd name="T59" fmla="*/ 197 h 268"/>
                <a:gd name="T60" fmla="*/ 513 w 521"/>
                <a:gd name="T61" fmla="*/ 208 h 268"/>
                <a:gd name="T62" fmla="*/ 495 w 521"/>
                <a:gd name="T63" fmla="*/ 218 h 268"/>
                <a:gd name="T64" fmla="*/ 459 w 521"/>
                <a:gd name="T65" fmla="*/ 233 h 268"/>
                <a:gd name="T66" fmla="*/ 407 w 521"/>
                <a:gd name="T67" fmla="*/ 250 h 268"/>
                <a:gd name="T68" fmla="*/ 340 w 521"/>
                <a:gd name="T69" fmla="*/ 263 h 268"/>
                <a:gd name="T70" fmla="*/ 259 w 521"/>
                <a:gd name="T71" fmla="*/ 268 h 268"/>
                <a:gd name="T72" fmla="*/ 179 w 521"/>
                <a:gd name="T73" fmla="*/ 263 h 268"/>
                <a:gd name="T74" fmla="*/ 112 w 521"/>
                <a:gd name="T75" fmla="*/ 250 h 268"/>
                <a:gd name="T76" fmla="*/ 60 w 521"/>
                <a:gd name="T77" fmla="*/ 233 h 268"/>
                <a:gd name="T78" fmla="*/ 25 w 521"/>
                <a:gd name="T79" fmla="*/ 218 h 268"/>
                <a:gd name="T80" fmla="*/ 7 w 521"/>
                <a:gd name="T81" fmla="*/ 208 h 268"/>
                <a:gd name="T82" fmla="*/ 3 w 521"/>
                <a:gd name="T83" fmla="*/ 197 h 268"/>
                <a:gd name="T84" fmla="*/ 1 w 521"/>
                <a:gd name="T85" fmla="*/ 173 h 268"/>
                <a:gd name="T86" fmla="*/ 0 w 521"/>
                <a:gd name="T87" fmla="*/ 154 h 268"/>
                <a:gd name="T88" fmla="*/ 0 w 521"/>
                <a:gd name="T89" fmla="*/ 141 h 268"/>
                <a:gd name="T90" fmla="*/ 1 w 521"/>
                <a:gd name="T91" fmla="*/ 117 h 268"/>
                <a:gd name="T92" fmla="*/ 8 w 521"/>
                <a:gd name="T93" fmla="*/ 91 h 268"/>
                <a:gd name="T94" fmla="*/ 24 w 521"/>
                <a:gd name="T95" fmla="*/ 68 h 268"/>
                <a:gd name="T96" fmla="*/ 49 w 521"/>
                <a:gd name="T97" fmla="*/ 54 h 268"/>
                <a:gd name="T98" fmla="*/ 91 w 521"/>
                <a:gd name="T99" fmla="*/ 41 h 268"/>
                <a:gd name="T100" fmla="*/ 126 w 521"/>
                <a:gd name="T101" fmla="*/ 25 h 268"/>
                <a:gd name="T102" fmla="*/ 153 w 521"/>
                <a:gd name="T103" fmla="*/ 11 h 268"/>
                <a:gd name="T104" fmla="*/ 167 w 521"/>
                <a:gd name="T105" fmla="*/ 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1" h="268">
                  <a:moveTo>
                    <a:pt x="169" y="0"/>
                  </a:moveTo>
                  <a:lnTo>
                    <a:pt x="210" y="132"/>
                  </a:lnTo>
                  <a:lnTo>
                    <a:pt x="218" y="157"/>
                  </a:lnTo>
                  <a:lnTo>
                    <a:pt x="218" y="156"/>
                  </a:lnTo>
                  <a:lnTo>
                    <a:pt x="224" y="177"/>
                  </a:lnTo>
                  <a:lnTo>
                    <a:pt x="246" y="115"/>
                  </a:lnTo>
                  <a:lnTo>
                    <a:pt x="236" y="99"/>
                  </a:lnTo>
                  <a:lnTo>
                    <a:pt x="229" y="85"/>
                  </a:lnTo>
                  <a:lnTo>
                    <a:pt x="225" y="73"/>
                  </a:lnTo>
                  <a:lnTo>
                    <a:pt x="225" y="64"/>
                  </a:lnTo>
                  <a:lnTo>
                    <a:pt x="226" y="57"/>
                  </a:lnTo>
                  <a:lnTo>
                    <a:pt x="229" y="51"/>
                  </a:lnTo>
                  <a:lnTo>
                    <a:pt x="234" y="47"/>
                  </a:lnTo>
                  <a:lnTo>
                    <a:pt x="239" y="44"/>
                  </a:lnTo>
                  <a:lnTo>
                    <a:pt x="245" y="42"/>
                  </a:lnTo>
                  <a:lnTo>
                    <a:pt x="250" y="41"/>
                  </a:lnTo>
                  <a:lnTo>
                    <a:pt x="255" y="40"/>
                  </a:lnTo>
                  <a:lnTo>
                    <a:pt x="258" y="40"/>
                  </a:lnTo>
                  <a:lnTo>
                    <a:pt x="260" y="40"/>
                  </a:lnTo>
                  <a:lnTo>
                    <a:pt x="262" y="40"/>
                  </a:lnTo>
                  <a:lnTo>
                    <a:pt x="265" y="40"/>
                  </a:lnTo>
                  <a:lnTo>
                    <a:pt x="270" y="41"/>
                  </a:lnTo>
                  <a:lnTo>
                    <a:pt x="275" y="42"/>
                  </a:lnTo>
                  <a:lnTo>
                    <a:pt x="281" y="44"/>
                  </a:lnTo>
                  <a:lnTo>
                    <a:pt x="286" y="47"/>
                  </a:lnTo>
                  <a:lnTo>
                    <a:pt x="291" y="51"/>
                  </a:lnTo>
                  <a:lnTo>
                    <a:pt x="294" y="57"/>
                  </a:lnTo>
                  <a:lnTo>
                    <a:pt x="296" y="64"/>
                  </a:lnTo>
                  <a:lnTo>
                    <a:pt x="296" y="73"/>
                  </a:lnTo>
                  <a:lnTo>
                    <a:pt x="291" y="85"/>
                  </a:lnTo>
                  <a:lnTo>
                    <a:pt x="285" y="99"/>
                  </a:lnTo>
                  <a:lnTo>
                    <a:pt x="274" y="115"/>
                  </a:lnTo>
                  <a:lnTo>
                    <a:pt x="297" y="177"/>
                  </a:lnTo>
                  <a:lnTo>
                    <a:pt x="303" y="156"/>
                  </a:lnTo>
                  <a:lnTo>
                    <a:pt x="303" y="157"/>
                  </a:lnTo>
                  <a:lnTo>
                    <a:pt x="311" y="132"/>
                  </a:lnTo>
                  <a:lnTo>
                    <a:pt x="352" y="0"/>
                  </a:lnTo>
                  <a:lnTo>
                    <a:pt x="354" y="2"/>
                  </a:lnTo>
                  <a:lnTo>
                    <a:pt x="360" y="5"/>
                  </a:lnTo>
                  <a:lnTo>
                    <a:pt x="369" y="11"/>
                  </a:lnTo>
                  <a:lnTo>
                    <a:pt x="380" y="17"/>
                  </a:lnTo>
                  <a:lnTo>
                    <a:pt x="395" y="25"/>
                  </a:lnTo>
                  <a:lnTo>
                    <a:pt x="411" y="33"/>
                  </a:lnTo>
                  <a:lnTo>
                    <a:pt x="429" y="41"/>
                  </a:lnTo>
                  <a:lnTo>
                    <a:pt x="449" y="48"/>
                  </a:lnTo>
                  <a:lnTo>
                    <a:pt x="472" y="54"/>
                  </a:lnTo>
                  <a:lnTo>
                    <a:pt x="486" y="60"/>
                  </a:lnTo>
                  <a:lnTo>
                    <a:pt x="498" y="68"/>
                  </a:lnTo>
                  <a:lnTo>
                    <a:pt x="506" y="78"/>
                  </a:lnTo>
                  <a:lnTo>
                    <a:pt x="513" y="91"/>
                  </a:lnTo>
                  <a:lnTo>
                    <a:pt x="517" y="104"/>
                  </a:lnTo>
                  <a:lnTo>
                    <a:pt x="520" y="117"/>
                  </a:lnTo>
                  <a:lnTo>
                    <a:pt x="521" y="129"/>
                  </a:lnTo>
                  <a:lnTo>
                    <a:pt x="521" y="141"/>
                  </a:lnTo>
                  <a:lnTo>
                    <a:pt x="521" y="151"/>
                  </a:lnTo>
                  <a:lnTo>
                    <a:pt x="520" y="154"/>
                  </a:lnTo>
                  <a:lnTo>
                    <a:pt x="520" y="162"/>
                  </a:lnTo>
                  <a:lnTo>
                    <a:pt x="519" y="172"/>
                  </a:lnTo>
                  <a:lnTo>
                    <a:pt x="518" y="184"/>
                  </a:lnTo>
                  <a:lnTo>
                    <a:pt x="517" y="197"/>
                  </a:lnTo>
                  <a:lnTo>
                    <a:pt x="515" y="207"/>
                  </a:lnTo>
                  <a:lnTo>
                    <a:pt x="513" y="208"/>
                  </a:lnTo>
                  <a:lnTo>
                    <a:pt x="506" y="212"/>
                  </a:lnTo>
                  <a:lnTo>
                    <a:pt x="495" y="218"/>
                  </a:lnTo>
                  <a:lnTo>
                    <a:pt x="479" y="225"/>
                  </a:lnTo>
                  <a:lnTo>
                    <a:pt x="459" y="233"/>
                  </a:lnTo>
                  <a:lnTo>
                    <a:pt x="434" y="242"/>
                  </a:lnTo>
                  <a:lnTo>
                    <a:pt x="407" y="250"/>
                  </a:lnTo>
                  <a:lnTo>
                    <a:pt x="375" y="257"/>
                  </a:lnTo>
                  <a:lnTo>
                    <a:pt x="340" y="263"/>
                  </a:lnTo>
                  <a:lnTo>
                    <a:pt x="302" y="267"/>
                  </a:lnTo>
                  <a:lnTo>
                    <a:pt x="259" y="268"/>
                  </a:lnTo>
                  <a:lnTo>
                    <a:pt x="218" y="267"/>
                  </a:lnTo>
                  <a:lnTo>
                    <a:pt x="179" y="263"/>
                  </a:lnTo>
                  <a:lnTo>
                    <a:pt x="144" y="257"/>
                  </a:lnTo>
                  <a:lnTo>
                    <a:pt x="112" y="250"/>
                  </a:lnTo>
                  <a:lnTo>
                    <a:pt x="84" y="242"/>
                  </a:lnTo>
                  <a:lnTo>
                    <a:pt x="60" y="233"/>
                  </a:lnTo>
                  <a:lnTo>
                    <a:pt x="41" y="225"/>
                  </a:lnTo>
                  <a:lnTo>
                    <a:pt x="25" y="218"/>
                  </a:lnTo>
                  <a:lnTo>
                    <a:pt x="14" y="212"/>
                  </a:lnTo>
                  <a:lnTo>
                    <a:pt x="7" y="208"/>
                  </a:lnTo>
                  <a:lnTo>
                    <a:pt x="4" y="207"/>
                  </a:lnTo>
                  <a:lnTo>
                    <a:pt x="3" y="197"/>
                  </a:lnTo>
                  <a:lnTo>
                    <a:pt x="2" y="185"/>
                  </a:lnTo>
                  <a:lnTo>
                    <a:pt x="1" y="173"/>
                  </a:lnTo>
                  <a:lnTo>
                    <a:pt x="0" y="162"/>
                  </a:lnTo>
                  <a:lnTo>
                    <a:pt x="0" y="154"/>
                  </a:lnTo>
                  <a:lnTo>
                    <a:pt x="0" y="151"/>
                  </a:lnTo>
                  <a:lnTo>
                    <a:pt x="0" y="141"/>
                  </a:lnTo>
                  <a:lnTo>
                    <a:pt x="0" y="129"/>
                  </a:lnTo>
                  <a:lnTo>
                    <a:pt x="1" y="117"/>
                  </a:lnTo>
                  <a:lnTo>
                    <a:pt x="4" y="104"/>
                  </a:lnTo>
                  <a:lnTo>
                    <a:pt x="8" y="91"/>
                  </a:lnTo>
                  <a:lnTo>
                    <a:pt x="15" y="78"/>
                  </a:lnTo>
                  <a:lnTo>
                    <a:pt x="24" y="68"/>
                  </a:lnTo>
                  <a:lnTo>
                    <a:pt x="35" y="60"/>
                  </a:lnTo>
                  <a:lnTo>
                    <a:pt x="49" y="54"/>
                  </a:lnTo>
                  <a:lnTo>
                    <a:pt x="71" y="48"/>
                  </a:lnTo>
                  <a:lnTo>
                    <a:pt x="91" y="41"/>
                  </a:lnTo>
                  <a:lnTo>
                    <a:pt x="109" y="33"/>
                  </a:lnTo>
                  <a:lnTo>
                    <a:pt x="126" y="25"/>
                  </a:lnTo>
                  <a:lnTo>
                    <a:pt x="141" y="17"/>
                  </a:lnTo>
                  <a:lnTo>
                    <a:pt x="153" y="11"/>
                  </a:lnTo>
                  <a:lnTo>
                    <a:pt x="161" y="5"/>
                  </a:lnTo>
                  <a:lnTo>
                    <a:pt x="167" y="2"/>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1" name="Freeform 533"/>
            <p:cNvSpPr>
              <a:spLocks/>
            </p:cNvSpPr>
            <p:nvPr/>
          </p:nvSpPr>
          <p:spPr bwMode="auto">
            <a:xfrm>
              <a:off x="7146926" y="2266951"/>
              <a:ext cx="25400" cy="33338"/>
            </a:xfrm>
            <a:custGeom>
              <a:avLst/>
              <a:gdLst>
                <a:gd name="T0" fmla="*/ 167 w 275"/>
                <a:gd name="T1" fmla="*/ 2 h 367"/>
                <a:gd name="T2" fmla="*/ 195 w 275"/>
                <a:gd name="T3" fmla="*/ 14 h 367"/>
                <a:gd name="T4" fmla="*/ 216 w 275"/>
                <a:gd name="T5" fmla="*/ 30 h 367"/>
                <a:gd name="T6" fmla="*/ 226 w 275"/>
                <a:gd name="T7" fmla="*/ 42 h 367"/>
                <a:gd name="T8" fmla="*/ 228 w 275"/>
                <a:gd name="T9" fmla="*/ 44 h 367"/>
                <a:gd name="T10" fmla="*/ 235 w 275"/>
                <a:gd name="T11" fmla="*/ 46 h 367"/>
                <a:gd name="T12" fmla="*/ 246 w 275"/>
                <a:gd name="T13" fmla="*/ 53 h 367"/>
                <a:gd name="T14" fmla="*/ 257 w 275"/>
                <a:gd name="T15" fmla="*/ 68 h 367"/>
                <a:gd name="T16" fmla="*/ 265 w 275"/>
                <a:gd name="T17" fmla="*/ 94 h 367"/>
                <a:gd name="T18" fmla="*/ 266 w 275"/>
                <a:gd name="T19" fmla="*/ 132 h 367"/>
                <a:gd name="T20" fmla="*/ 261 w 275"/>
                <a:gd name="T21" fmla="*/ 166 h 367"/>
                <a:gd name="T22" fmla="*/ 263 w 275"/>
                <a:gd name="T23" fmla="*/ 175 h 367"/>
                <a:gd name="T24" fmla="*/ 272 w 275"/>
                <a:gd name="T25" fmla="*/ 179 h 367"/>
                <a:gd name="T26" fmla="*/ 275 w 275"/>
                <a:gd name="T27" fmla="*/ 195 h 367"/>
                <a:gd name="T28" fmla="*/ 269 w 275"/>
                <a:gd name="T29" fmla="*/ 223 h 367"/>
                <a:gd name="T30" fmla="*/ 259 w 275"/>
                <a:gd name="T31" fmla="*/ 250 h 367"/>
                <a:gd name="T32" fmla="*/ 250 w 275"/>
                <a:gd name="T33" fmla="*/ 261 h 367"/>
                <a:gd name="T34" fmla="*/ 242 w 275"/>
                <a:gd name="T35" fmla="*/ 282 h 367"/>
                <a:gd name="T36" fmla="*/ 222 w 275"/>
                <a:gd name="T37" fmla="*/ 321 h 367"/>
                <a:gd name="T38" fmla="*/ 188 w 275"/>
                <a:gd name="T39" fmla="*/ 353 h 367"/>
                <a:gd name="T40" fmla="*/ 147 w 275"/>
                <a:gd name="T41" fmla="*/ 367 h 367"/>
                <a:gd name="T42" fmla="*/ 107 w 275"/>
                <a:gd name="T43" fmla="*/ 363 h 367"/>
                <a:gd name="T44" fmla="*/ 67 w 275"/>
                <a:gd name="T45" fmla="*/ 338 h 367"/>
                <a:gd name="T46" fmla="*/ 40 w 275"/>
                <a:gd name="T47" fmla="*/ 302 h 367"/>
                <a:gd name="T48" fmla="*/ 27 w 275"/>
                <a:gd name="T49" fmla="*/ 262 h 367"/>
                <a:gd name="T50" fmla="*/ 19 w 275"/>
                <a:gd name="T51" fmla="*/ 257 h 367"/>
                <a:gd name="T52" fmla="*/ 10 w 275"/>
                <a:gd name="T53" fmla="*/ 239 h 367"/>
                <a:gd name="T54" fmla="*/ 1 w 275"/>
                <a:gd name="T55" fmla="*/ 207 h 367"/>
                <a:gd name="T56" fmla="*/ 0 w 275"/>
                <a:gd name="T57" fmla="*/ 186 h 367"/>
                <a:gd name="T58" fmla="*/ 7 w 275"/>
                <a:gd name="T59" fmla="*/ 176 h 367"/>
                <a:gd name="T60" fmla="*/ 15 w 275"/>
                <a:gd name="T61" fmla="*/ 174 h 367"/>
                <a:gd name="T62" fmla="*/ 8 w 275"/>
                <a:gd name="T63" fmla="*/ 138 h 367"/>
                <a:gd name="T64" fmla="*/ 10 w 275"/>
                <a:gd name="T65" fmla="*/ 102 h 367"/>
                <a:gd name="T66" fmla="*/ 23 w 275"/>
                <a:gd name="T67" fmla="*/ 69 h 367"/>
                <a:gd name="T68" fmla="*/ 43 w 275"/>
                <a:gd name="T69" fmla="*/ 44 h 367"/>
                <a:gd name="T70" fmla="*/ 72 w 275"/>
                <a:gd name="T71" fmla="*/ 19 h 367"/>
                <a:gd name="T72" fmla="*/ 101 w 275"/>
                <a:gd name="T73" fmla="*/ 5 h 367"/>
                <a:gd name="T74" fmla="*/ 128 w 275"/>
                <a:gd name="T75"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5" h="367">
                  <a:moveTo>
                    <a:pt x="149" y="0"/>
                  </a:moveTo>
                  <a:lnTo>
                    <a:pt x="167" y="2"/>
                  </a:lnTo>
                  <a:lnTo>
                    <a:pt x="182" y="7"/>
                  </a:lnTo>
                  <a:lnTo>
                    <a:pt x="195" y="14"/>
                  </a:lnTo>
                  <a:lnTo>
                    <a:pt x="207" y="22"/>
                  </a:lnTo>
                  <a:lnTo>
                    <a:pt x="216" y="30"/>
                  </a:lnTo>
                  <a:lnTo>
                    <a:pt x="223" y="37"/>
                  </a:lnTo>
                  <a:lnTo>
                    <a:pt x="226" y="42"/>
                  </a:lnTo>
                  <a:lnTo>
                    <a:pt x="227" y="44"/>
                  </a:lnTo>
                  <a:lnTo>
                    <a:pt x="228" y="44"/>
                  </a:lnTo>
                  <a:lnTo>
                    <a:pt x="231" y="45"/>
                  </a:lnTo>
                  <a:lnTo>
                    <a:pt x="235" y="46"/>
                  </a:lnTo>
                  <a:lnTo>
                    <a:pt x="240" y="49"/>
                  </a:lnTo>
                  <a:lnTo>
                    <a:pt x="246" y="53"/>
                  </a:lnTo>
                  <a:lnTo>
                    <a:pt x="252" y="59"/>
                  </a:lnTo>
                  <a:lnTo>
                    <a:pt x="257" y="68"/>
                  </a:lnTo>
                  <a:lnTo>
                    <a:pt x="262" y="80"/>
                  </a:lnTo>
                  <a:lnTo>
                    <a:pt x="265" y="94"/>
                  </a:lnTo>
                  <a:lnTo>
                    <a:pt x="266" y="111"/>
                  </a:lnTo>
                  <a:lnTo>
                    <a:pt x="266" y="132"/>
                  </a:lnTo>
                  <a:lnTo>
                    <a:pt x="263" y="157"/>
                  </a:lnTo>
                  <a:lnTo>
                    <a:pt x="261" y="166"/>
                  </a:lnTo>
                  <a:lnTo>
                    <a:pt x="258" y="175"/>
                  </a:lnTo>
                  <a:lnTo>
                    <a:pt x="263" y="175"/>
                  </a:lnTo>
                  <a:lnTo>
                    <a:pt x="267" y="176"/>
                  </a:lnTo>
                  <a:lnTo>
                    <a:pt x="272" y="179"/>
                  </a:lnTo>
                  <a:lnTo>
                    <a:pt x="274" y="186"/>
                  </a:lnTo>
                  <a:lnTo>
                    <a:pt x="275" y="195"/>
                  </a:lnTo>
                  <a:lnTo>
                    <a:pt x="274" y="207"/>
                  </a:lnTo>
                  <a:lnTo>
                    <a:pt x="269" y="223"/>
                  </a:lnTo>
                  <a:lnTo>
                    <a:pt x="264" y="239"/>
                  </a:lnTo>
                  <a:lnTo>
                    <a:pt x="259" y="250"/>
                  </a:lnTo>
                  <a:lnTo>
                    <a:pt x="255" y="257"/>
                  </a:lnTo>
                  <a:lnTo>
                    <a:pt x="250" y="261"/>
                  </a:lnTo>
                  <a:lnTo>
                    <a:pt x="247" y="262"/>
                  </a:lnTo>
                  <a:lnTo>
                    <a:pt x="242" y="282"/>
                  </a:lnTo>
                  <a:lnTo>
                    <a:pt x="234" y="302"/>
                  </a:lnTo>
                  <a:lnTo>
                    <a:pt x="222" y="321"/>
                  </a:lnTo>
                  <a:lnTo>
                    <a:pt x="207" y="338"/>
                  </a:lnTo>
                  <a:lnTo>
                    <a:pt x="188" y="353"/>
                  </a:lnTo>
                  <a:lnTo>
                    <a:pt x="167" y="363"/>
                  </a:lnTo>
                  <a:lnTo>
                    <a:pt x="147" y="367"/>
                  </a:lnTo>
                  <a:lnTo>
                    <a:pt x="128" y="367"/>
                  </a:lnTo>
                  <a:lnTo>
                    <a:pt x="107" y="363"/>
                  </a:lnTo>
                  <a:lnTo>
                    <a:pt x="86" y="352"/>
                  </a:lnTo>
                  <a:lnTo>
                    <a:pt x="67" y="338"/>
                  </a:lnTo>
                  <a:lnTo>
                    <a:pt x="52" y="321"/>
                  </a:lnTo>
                  <a:lnTo>
                    <a:pt x="40" y="302"/>
                  </a:lnTo>
                  <a:lnTo>
                    <a:pt x="32" y="281"/>
                  </a:lnTo>
                  <a:lnTo>
                    <a:pt x="27" y="262"/>
                  </a:lnTo>
                  <a:lnTo>
                    <a:pt x="23" y="261"/>
                  </a:lnTo>
                  <a:lnTo>
                    <a:pt x="19" y="257"/>
                  </a:lnTo>
                  <a:lnTo>
                    <a:pt x="15" y="250"/>
                  </a:lnTo>
                  <a:lnTo>
                    <a:pt x="10" y="239"/>
                  </a:lnTo>
                  <a:lnTo>
                    <a:pt x="4" y="223"/>
                  </a:lnTo>
                  <a:lnTo>
                    <a:pt x="1" y="207"/>
                  </a:lnTo>
                  <a:lnTo>
                    <a:pt x="0" y="195"/>
                  </a:lnTo>
                  <a:lnTo>
                    <a:pt x="0" y="186"/>
                  </a:lnTo>
                  <a:lnTo>
                    <a:pt x="3" y="179"/>
                  </a:lnTo>
                  <a:lnTo>
                    <a:pt x="7" y="176"/>
                  </a:lnTo>
                  <a:lnTo>
                    <a:pt x="11" y="174"/>
                  </a:lnTo>
                  <a:lnTo>
                    <a:pt x="15" y="174"/>
                  </a:lnTo>
                  <a:lnTo>
                    <a:pt x="10" y="157"/>
                  </a:lnTo>
                  <a:lnTo>
                    <a:pt x="8" y="138"/>
                  </a:lnTo>
                  <a:lnTo>
                    <a:pt x="8" y="119"/>
                  </a:lnTo>
                  <a:lnTo>
                    <a:pt x="10" y="102"/>
                  </a:lnTo>
                  <a:lnTo>
                    <a:pt x="16" y="85"/>
                  </a:lnTo>
                  <a:lnTo>
                    <a:pt x="23" y="69"/>
                  </a:lnTo>
                  <a:lnTo>
                    <a:pt x="32" y="56"/>
                  </a:lnTo>
                  <a:lnTo>
                    <a:pt x="43" y="44"/>
                  </a:lnTo>
                  <a:lnTo>
                    <a:pt x="57" y="31"/>
                  </a:lnTo>
                  <a:lnTo>
                    <a:pt x="72" y="19"/>
                  </a:lnTo>
                  <a:lnTo>
                    <a:pt x="86" y="11"/>
                  </a:lnTo>
                  <a:lnTo>
                    <a:pt x="101" y="5"/>
                  </a:lnTo>
                  <a:lnTo>
                    <a:pt x="115" y="1"/>
                  </a:lnTo>
                  <a:lnTo>
                    <a:pt x="128"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2" name="Freeform 534"/>
            <p:cNvSpPr>
              <a:spLocks/>
            </p:cNvSpPr>
            <p:nvPr/>
          </p:nvSpPr>
          <p:spPr bwMode="auto">
            <a:xfrm>
              <a:off x="7135813" y="2298701"/>
              <a:ext cx="49213" cy="25400"/>
            </a:xfrm>
            <a:custGeom>
              <a:avLst/>
              <a:gdLst>
                <a:gd name="T0" fmla="*/ 209 w 522"/>
                <a:gd name="T1" fmla="*/ 131 h 269"/>
                <a:gd name="T2" fmla="*/ 217 w 522"/>
                <a:gd name="T3" fmla="*/ 157 h 269"/>
                <a:gd name="T4" fmla="*/ 247 w 522"/>
                <a:gd name="T5" fmla="*/ 115 h 269"/>
                <a:gd name="T6" fmla="*/ 229 w 522"/>
                <a:gd name="T7" fmla="*/ 85 h 269"/>
                <a:gd name="T8" fmla="*/ 224 w 522"/>
                <a:gd name="T9" fmla="*/ 65 h 269"/>
                <a:gd name="T10" fmla="*/ 229 w 522"/>
                <a:gd name="T11" fmla="*/ 52 h 269"/>
                <a:gd name="T12" fmla="*/ 240 w 522"/>
                <a:gd name="T13" fmla="*/ 45 h 269"/>
                <a:gd name="T14" fmla="*/ 251 w 522"/>
                <a:gd name="T15" fmla="*/ 42 h 269"/>
                <a:gd name="T16" fmla="*/ 259 w 522"/>
                <a:gd name="T17" fmla="*/ 41 h 269"/>
                <a:gd name="T18" fmla="*/ 263 w 522"/>
                <a:gd name="T19" fmla="*/ 41 h 269"/>
                <a:gd name="T20" fmla="*/ 271 w 522"/>
                <a:gd name="T21" fmla="*/ 42 h 269"/>
                <a:gd name="T22" fmla="*/ 282 w 522"/>
                <a:gd name="T23" fmla="*/ 45 h 269"/>
                <a:gd name="T24" fmla="*/ 291 w 522"/>
                <a:gd name="T25" fmla="*/ 52 h 269"/>
                <a:gd name="T26" fmla="*/ 296 w 522"/>
                <a:gd name="T27" fmla="*/ 65 h 269"/>
                <a:gd name="T28" fmla="*/ 292 w 522"/>
                <a:gd name="T29" fmla="*/ 85 h 269"/>
                <a:gd name="T30" fmla="*/ 275 w 522"/>
                <a:gd name="T31" fmla="*/ 115 h 269"/>
                <a:gd name="T32" fmla="*/ 303 w 522"/>
                <a:gd name="T33" fmla="*/ 157 h 269"/>
                <a:gd name="T34" fmla="*/ 311 w 522"/>
                <a:gd name="T35" fmla="*/ 131 h 269"/>
                <a:gd name="T36" fmla="*/ 354 w 522"/>
                <a:gd name="T37" fmla="*/ 1 h 269"/>
                <a:gd name="T38" fmla="*/ 368 w 522"/>
                <a:gd name="T39" fmla="*/ 10 h 269"/>
                <a:gd name="T40" fmla="*/ 395 w 522"/>
                <a:gd name="T41" fmla="*/ 25 h 269"/>
                <a:gd name="T42" fmla="*/ 430 w 522"/>
                <a:gd name="T43" fmla="*/ 41 h 269"/>
                <a:gd name="T44" fmla="*/ 471 w 522"/>
                <a:gd name="T45" fmla="*/ 55 h 269"/>
                <a:gd name="T46" fmla="*/ 497 w 522"/>
                <a:gd name="T47" fmla="*/ 69 h 269"/>
                <a:gd name="T48" fmla="*/ 513 w 522"/>
                <a:gd name="T49" fmla="*/ 91 h 269"/>
                <a:gd name="T50" fmla="*/ 520 w 522"/>
                <a:gd name="T51" fmla="*/ 117 h 269"/>
                <a:gd name="T52" fmla="*/ 522 w 522"/>
                <a:gd name="T53" fmla="*/ 141 h 269"/>
                <a:gd name="T54" fmla="*/ 522 w 522"/>
                <a:gd name="T55" fmla="*/ 155 h 269"/>
                <a:gd name="T56" fmla="*/ 520 w 522"/>
                <a:gd name="T57" fmla="*/ 173 h 269"/>
                <a:gd name="T58" fmla="*/ 518 w 522"/>
                <a:gd name="T59" fmla="*/ 197 h 269"/>
                <a:gd name="T60" fmla="*/ 514 w 522"/>
                <a:gd name="T61" fmla="*/ 208 h 269"/>
                <a:gd name="T62" fmla="*/ 496 w 522"/>
                <a:gd name="T63" fmla="*/ 218 h 269"/>
                <a:gd name="T64" fmla="*/ 460 w 522"/>
                <a:gd name="T65" fmla="*/ 233 h 269"/>
                <a:gd name="T66" fmla="*/ 409 w 522"/>
                <a:gd name="T67" fmla="*/ 251 h 269"/>
                <a:gd name="T68" fmla="*/ 341 w 522"/>
                <a:gd name="T69" fmla="*/ 264 h 269"/>
                <a:gd name="T70" fmla="*/ 261 w 522"/>
                <a:gd name="T71" fmla="*/ 269 h 269"/>
                <a:gd name="T72" fmla="*/ 180 w 522"/>
                <a:gd name="T73" fmla="*/ 264 h 269"/>
                <a:gd name="T74" fmla="*/ 114 w 522"/>
                <a:gd name="T75" fmla="*/ 251 h 269"/>
                <a:gd name="T76" fmla="*/ 61 w 522"/>
                <a:gd name="T77" fmla="*/ 233 h 269"/>
                <a:gd name="T78" fmla="*/ 26 w 522"/>
                <a:gd name="T79" fmla="*/ 218 h 269"/>
                <a:gd name="T80" fmla="*/ 8 w 522"/>
                <a:gd name="T81" fmla="*/ 208 h 269"/>
                <a:gd name="T82" fmla="*/ 4 w 522"/>
                <a:gd name="T83" fmla="*/ 197 h 269"/>
                <a:gd name="T84" fmla="*/ 2 w 522"/>
                <a:gd name="T85" fmla="*/ 173 h 269"/>
                <a:gd name="T86" fmla="*/ 0 w 522"/>
                <a:gd name="T87" fmla="*/ 155 h 269"/>
                <a:gd name="T88" fmla="*/ 0 w 522"/>
                <a:gd name="T89" fmla="*/ 141 h 269"/>
                <a:gd name="T90" fmla="*/ 1 w 522"/>
                <a:gd name="T91" fmla="*/ 117 h 269"/>
                <a:gd name="T92" fmla="*/ 8 w 522"/>
                <a:gd name="T93" fmla="*/ 91 h 269"/>
                <a:gd name="T94" fmla="*/ 23 w 522"/>
                <a:gd name="T95" fmla="*/ 69 h 269"/>
                <a:gd name="T96" fmla="*/ 49 w 522"/>
                <a:gd name="T97" fmla="*/ 55 h 269"/>
                <a:gd name="T98" fmla="*/ 91 w 522"/>
                <a:gd name="T99" fmla="*/ 41 h 269"/>
                <a:gd name="T100" fmla="*/ 126 w 522"/>
                <a:gd name="T101" fmla="*/ 25 h 269"/>
                <a:gd name="T102" fmla="*/ 152 w 522"/>
                <a:gd name="T103" fmla="*/ 10 h 269"/>
                <a:gd name="T104" fmla="*/ 167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8" y="0"/>
                  </a:moveTo>
                  <a:lnTo>
                    <a:pt x="209" y="131"/>
                  </a:lnTo>
                  <a:lnTo>
                    <a:pt x="217" y="157"/>
                  </a:lnTo>
                  <a:lnTo>
                    <a:pt x="217" y="157"/>
                  </a:lnTo>
                  <a:lnTo>
                    <a:pt x="224" y="178"/>
                  </a:lnTo>
                  <a:lnTo>
                    <a:pt x="247" y="115"/>
                  </a:lnTo>
                  <a:lnTo>
                    <a:pt x="236" y="99"/>
                  </a:lnTo>
                  <a:lnTo>
                    <a:pt x="229" y="85"/>
                  </a:lnTo>
                  <a:lnTo>
                    <a:pt x="225" y="74"/>
                  </a:lnTo>
                  <a:lnTo>
                    <a:pt x="224" y="65"/>
                  </a:lnTo>
                  <a:lnTo>
                    <a:pt x="226" y="58"/>
                  </a:lnTo>
                  <a:lnTo>
                    <a:pt x="229" y="52"/>
                  </a:lnTo>
                  <a:lnTo>
                    <a:pt x="234" y="48"/>
                  </a:lnTo>
                  <a:lnTo>
                    <a:pt x="240" y="45"/>
                  </a:lnTo>
                  <a:lnTo>
                    <a:pt x="246" y="43"/>
                  </a:lnTo>
                  <a:lnTo>
                    <a:pt x="251" y="42"/>
                  </a:lnTo>
                  <a:lnTo>
                    <a:pt x="256" y="41"/>
                  </a:lnTo>
                  <a:lnTo>
                    <a:pt x="259" y="41"/>
                  </a:lnTo>
                  <a:lnTo>
                    <a:pt x="261" y="41"/>
                  </a:lnTo>
                  <a:lnTo>
                    <a:pt x="263" y="41"/>
                  </a:lnTo>
                  <a:lnTo>
                    <a:pt x="266" y="41"/>
                  </a:lnTo>
                  <a:lnTo>
                    <a:pt x="271" y="42"/>
                  </a:lnTo>
                  <a:lnTo>
                    <a:pt x="276" y="43"/>
                  </a:lnTo>
                  <a:lnTo>
                    <a:pt x="282" y="45"/>
                  </a:lnTo>
                  <a:lnTo>
                    <a:pt x="287" y="48"/>
                  </a:lnTo>
                  <a:lnTo>
                    <a:pt x="291" y="52"/>
                  </a:lnTo>
                  <a:lnTo>
                    <a:pt x="295" y="58"/>
                  </a:lnTo>
                  <a:lnTo>
                    <a:pt x="296" y="65"/>
                  </a:lnTo>
                  <a:lnTo>
                    <a:pt x="295" y="74"/>
                  </a:lnTo>
                  <a:lnTo>
                    <a:pt x="292" y="85"/>
                  </a:lnTo>
                  <a:lnTo>
                    <a:pt x="285" y="99"/>
                  </a:lnTo>
                  <a:lnTo>
                    <a:pt x="275" y="115"/>
                  </a:lnTo>
                  <a:lnTo>
                    <a:pt x="296" y="178"/>
                  </a:lnTo>
                  <a:lnTo>
                    <a:pt x="303" y="157"/>
                  </a:lnTo>
                  <a:lnTo>
                    <a:pt x="303" y="157"/>
                  </a:lnTo>
                  <a:lnTo>
                    <a:pt x="311" y="131"/>
                  </a:lnTo>
                  <a:lnTo>
                    <a:pt x="352" y="0"/>
                  </a:lnTo>
                  <a:lnTo>
                    <a:pt x="354" y="1"/>
                  </a:lnTo>
                  <a:lnTo>
                    <a:pt x="360" y="5"/>
                  </a:lnTo>
                  <a:lnTo>
                    <a:pt x="368" y="10"/>
                  </a:lnTo>
                  <a:lnTo>
                    <a:pt x="380" y="17"/>
                  </a:lnTo>
                  <a:lnTo>
                    <a:pt x="395" y="25"/>
                  </a:lnTo>
                  <a:lnTo>
                    <a:pt x="412" y="33"/>
                  </a:lnTo>
                  <a:lnTo>
                    <a:pt x="430" y="41"/>
                  </a:lnTo>
                  <a:lnTo>
                    <a:pt x="450" y="49"/>
                  </a:lnTo>
                  <a:lnTo>
                    <a:pt x="471" y="55"/>
                  </a:lnTo>
                  <a:lnTo>
                    <a:pt x="486" y="61"/>
                  </a:lnTo>
                  <a:lnTo>
                    <a:pt x="497" y="69"/>
                  </a:lnTo>
                  <a:lnTo>
                    <a:pt x="506" y="79"/>
                  </a:lnTo>
                  <a:lnTo>
                    <a:pt x="513" y="91"/>
                  </a:lnTo>
                  <a:lnTo>
                    <a:pt x="517" y="104"/>
                  </a:lnTo>
                  <a:lnTo>
                    <a:pt x="520" y="117"/>
                  </a:lnTo>
                  <a:lnTo>
                    <a:pt x="521" y="129"/>
                  </a:lnTo>
                  <a:lnTo>
                    <a:pt x="522" y="141"/>
                  </a:lnTo>
                  <a:lnTo>
                    <a:pt x="522" y="152"/>
                  </a:lnTo>
                  <a:lnTo>
                    <a:pt x="522" y="155"/>
                  </a:lnTo>
                  <a:lnTo>
                    <a:pt x="521" y="162"/>
                  </a:lnTo>
                  <a:lnTo>
                    <a:pt x="520" y="173"/>
                  </a:lnTo>
                  <a:lnTo>
                    <a:pt x="519" y="185"/>
                  </a:lnTo>
                  <a:lnTo>
                    <a:pt x="518" y="197"/>
                  </a:lnTo>
                  <a:lnTo>
                    <a:pt x="516" y="206"/>
                  </a:lnTo>
                  <a:lnTo>
                    <a:pt x="514" y="208"/>
                  </a:lnTo>
                  <a:lnTo>
                    <a:pt x="507" y="212"/>
                  </a:lnTo>
                  <a:lnTo>
                    <a:pt x="496" y="218"/>
                  </a:lnTo>
                  <a:lnTo>
                    <a:pt x="480" y="225"/>
                  </a:lnTo>
                  <a:lnTo>
                    <a:pt x="460" y="233"/>
                  </a:lnTo>
                  <a:lnTo>
                    <a:pt x="436" y="242"/>
                  </a:lnTo>
                  <a:lnTo>
                    <a:pt x="409" y="251"/>
                  </a:lnTo>
                  <a:lnTo>
                    <a:pt x="376" y="258"/>
                  </a:lnTo>
                  <a:lnTo>
                    <a:pt x="341" y="264"/>
                  </a:lnTo>
                  <a:lnTo>
                    <a:pt x="303" y="268"/>
                  </a:lnTo>
                  <a:lnTo>
                    <a:pt x="261" y="269"/>
                  </a:lnTo>
                  <a:lnTo>
                    <a:pt x="219" y="268"/>
                  </a:lnTo>
                  <a:lnTo>
                    <a:pt x="180" y="264"/>
                  </a:lnTo>
                  <a:lnTo>
                    <a:pt x="145" y="258"/>
                  </a:lnTo>
                  <a:lnTo>
                    <a:pt x="114" y="251"/>
                  </a:lnTo>
                  <a:lnTo>
                    <a:pt x="86" y="242"/>
                  </a:lnTo>
                  <a:lnTo>
                    <a:pt x="61" y="233"/>
                  </a:lnTo>
                  <a:lnTo>
                    <a:pt x="42" y="225"/>
                  </a:lnTo>
                  <a:lnTo>
                    <a:pt x="26" y="218"/>
                  </a:lnTo>
                  <a:lnTo>
                    <a:pt x="15" y="212"/>
                  </a:lnTo>
                  <a:lnTo>
                    <a:pt x="8" y="208"/>
                  </a:lnTo>
                  <a:lnTo>
                    <a:pt x="6" y="206"/>
                  </a:lnTo>
                  <a:lnTo>
                    <a:pt x="4" y="197"/>
                  </a:lnTo>
                  <a:lnTo>
                    <a:pt x="3" y="185"/>
                  </a:lnTo>
                  <a:lnTo>
                    <a:pt x="2" y="173"/>
                  </a:lnTo>
                  <a:lnTo>
                    <a:pt x="1" y="162"/>
                  </a:lnTo>
                  <a:lnTo>
                    <a:pt x="0" y="155"/>
                  </a:lnTo>
                  <a:lnTo>
                    <a:pt x="0" y="152"/>
                  </a:lnTo>
                  <a:lnTo>
                    <a:pt x="0" y="141"/>
                  </a:lnTo>
                  <a:lnTo>
                    <a:pt x="0" y="129"/>
                  </a:lnTo>
                  <a:lnTo>
                    <a:pt x="1" y="117"/>
                  </a:lnTo>
                  <a:lnTo>
                    <a:pt x="4" y="104"/>
                  </a:lnTo>
                  <a:lnTo>
                    <a:pt x="8" y="91"/>
                  </a:lnTo>
                  <a:lnTo>
                    <a:pt x="15" y="79"/>
                  </a:lnTo>
                  <a:lnTo>
                    <a:pt x="23" y="69"/>
                  </a:lnTo>
                  <a:lnTo>
                    <a:pt x="35" y="60"/>
                  </a:lnTo>
                  <a:lnTo>
                    <a:pt x="49" y="55"/>
                  </a:lnTo>
                  <a:lnTo>
                    <a:pt x="70" y="49"/>
                  </a:lnTo>
                  <a:lnTo>
                    <a:pt x="91" y="41"/>
                  </a:lnTo>
                  <a:lnTo>
                    <a:pt x="110" y="33"/>
                  </a:lnTo>
                  <a:lnTo>
                    <a:pt x="126" y="25"/>
                  </a:lnTo>
                  <a:lnTo>
                    <a:pt x="141" y="17"/>
                  </a:lnTo>
                  <a:lnTo>
                    <a:pt x="152" y="10"/>
                  </a:lnTo>
                  <a:lnTo>
                    <a:pt x="161" y="5"/>
                  </a:lnTo>
                  <a:lnTo>
                    <a:pt x="167"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3" name="Freeform 535"/>
            <p:cNvSpPr>
              <a:spLocks/>
            </p:cNvSpPr>
            <p:nvPr/>
          </p:nvSpPr>
          <p:spPr bwMode="auto">
            <a:xfrm>
              <a:off x="7146926" y="2174876"/>
              <a:ext cx="25400" cy="33338"/>
            </a:xfrm>
            <a:custGeom>
              <a:avLst/>
              <a:gdLst>
                <a:gd name="T0" fmla="*/ 168 w 276"/>
                <a:gd name="T1" fmla="*/ 3 h 369"/>
                <a:gd name="T2" fmla="*/ 196 w 276"/>
                <a:gd name="T3" fmla="*/ 14 h 369"/>
                <a:gd name="T4" fmla="*/ 217 w 276"/>
                <a:gd name="T5" fmla="*/ 32 h 369"/>
                <a:gd name="T6" fmla="*/ 227 w 276"/>
                <a:gd name="T7" fmla="*/ 44 h 369"/>
                <a:gd name="T8" fmla="*/ 229 w 276"/>
                <a:gd name="T9" fmla="*/ 46 h 369"/>
                <a:gd name="T10" fmla="*/ 236 w 276"/>
                <a:gd name="T11" fmla="*/ 48 h 369"/>
                <a:gd name="T12" fmla="*/ 247 w 276"/>
                <a:gd name="T13" fmla="*/ 55 h 369"/>
                <a:gd name="T14" fmla="*/ 258 w 276"/>
                <a:gd name="T15" fmla="*/ 69 h 369"/>
                <a:gd name="T16" fmla="*/ 266 w 276"/>
                <a:gd name="T17" fmla="*/ 94 h 369"/>
                <a:gd name="T18" fmla="*/ 267 w 276"/>
                <a:gd name="T19" fmla="*/ 134 h 369"/>
                <a:gd name="T20" fmla="*/ 262 w 276"/>
                <a:gd name="T21" fmla="*/ 167 h 369"/>
                <a:gd name="T22" fmla="*/ 264 w 276"/>
                <a:gd name="T23" fmla="*/ 176 h 369"/>
                <a:gd name="T24" fmla="*/ 273 w 276"/>
                <a:gd name="T25" fmla="*/ 181 h 369"/>
                <a:gd name="T26" fmla="*/ 276 w 276"/>
                <a:gd name="T27" fmla="*/ 195 h 369"/>
                <a:gd name="T28" fmla="*/ 270 w 276"/>
                <a:gd name="T29" fmla="*/ 223 h 369"/>
                <a:gd name="T30" fmla="*/ 260 w 276"/>
                <a:gd name="T31" fmla="*/ 251 h 369"/>
                <a:gd name="T32" fmla="*/ 251 w 276"/>
                <a:gd name="T33" fmla="*/ 262 h 369"/>
                <a:gd name="T34" fmla="*/ 243 w 276"/>
                <a:gd name="T35" fmla="*/ 283 h 369"/>
                <a:gd name="T36" fmla="*/ 223 w 276"/>
                <a:gd name="T37" fmla="*/ 321 h 369"/>
                <a:gd name="T38" fmla="*/ 189 w 276"/>
                <a:gd name="T39" fmla="*/ 354 h 369"/>
                <a:gd name="T40" fmla="*/ 148 w 276"/>
                <a:gd name="T41" fmla="*/ 369 h 369"/>
                <a:gd name="T42" fmla="*/ 108 w 276"/>
                <a:gd name="T43" fmla="*/ 364 h 369"/>
                <a:gd name="T44" fmla="*/ 68 w 276"/>
                <a:gd name="T45" fmla="*/ 339 h 369"/>
                <a:gd name="T46" fmla="*/ 41 w 276"/>
                <a:gd name="T47" fmla="*/ 302 h 369"/>
                <a:gd name="T48" fmla="*/ 28 w 276"/>
                <a:gd name="T49" fmla="*/ 264 h 369"/>
                <a:gd name="T50" fmla="*/ 20 w 276"/>
                <a:gd name="T51" fmla="*/ 258 h 369"/>
                <a:gd name="T52" fmla="*/ 10 w 276"/>
                <a:gd name="T53" fmla="*/ 239 h 369"/>
                <a:gd name="T54" fmla="*/ 1 w 276"/>
                <a:gd name="T55" fmla="*/ 207 h 369"/>
                <a:gd name="T56" fmla="*/ 1 w 276"/>
                <a:gd name="T57" fmla="*/ 186 h 369"/>
                <a:gd name="T58" fmla="*/ 7 w 276"/>
                <a:gd name="T59" fmla="*/ 177 h 369"/>
                <a:gd name="T60" fmla="*/ 16 w 276"/>
                <a:gd name="T61" fmla="*/ 175 h 369"/>
                <a:gd name="T62" fmla="*/ 9 w 276"/>
                <a:gd name="T63" fmla="*/ 139 h 369"/>
                <a:gd name="T64" fmla="*/ 11 w 276"/>
                <a:gd name="T65" fmla="*/ 102 h 369"/>
                <a:gd name="T66" fmla="*/ 24 w 276"/>
                <a:gd name="T67" fmla="*/ 70 h 369"/>
                <a:gd name="T68" fmla="*/ 44 w 276"/>
                <a:gd name="T69" fmla="*/ 45 h 369"/>
                <a:gd name="T70" fmla="*/ 73 w 276"/>
                <a:gd name="T71" fmla="*/ 20 h 369"/>
                <a:gd name="T72" fmla="*/ 102 w 276"/>
                <a:gd name="T73" fmla="*/ 5 h 369"/>
                <a:gd name="T74" fmla="*/ 129 w 276"/>
                <a:gd name="T7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6" h="369">
                  <a:moveTo>
                    <a:pt x="150" y="0"/>
                  </a:moveTo>
                  <a:lnTo>
                    <a:pt x="168" y="3"/>
                  </a:lnTo>
                  <a:lnTo>
                    <a:pt x="183" y="8"/>
                  </a:lnTo>
                  <a:lnTo>
                    <a:pt x="196" y="14"/>
                  </a:lnTo>
                  <a:lnTo>
                    <a:pt x="208" y="23"/>
                  </a:lnTo>
                  <a:lnTo>
                    <a:pt x="217" y="32"/>
                  </a:lnTo>
                  <a:lnTo>
                    <a:pt x="224" y="39"/>
                  </a:lnTo>
                  <a:lnTo>
                    <a:pt x="227" y="44"/>
                  </a:lnTo>
                  <a:lnTo>
                    <a:pt x="228" y="45"/>
                  </a:lnTo>
                  <a:lnTo>
                    <a:pt x="229" y="46"/>
                  </a:lnTo>
                  <a:lnTo>
                    <a:pt x="232" y="46"/>
                  </a:lnTo>
                  <a:lnTo>
                    <a:pt x="236" y="48"/>
                  </a:lnTo>
                  <a:lnTo>
                    <a:pt x="241" y="50"/>
                  </a:lnTo>
                  <a:lnTo>
                    <a:pt x="247" y="55"/>
                  </a:lnTo>
                  <a:lnTo>
                    <a:pt x="253" y="61"/>
                  </a:lnTo>
                  <a:lnTo>
                    <a:pt x="258" y="69"/>
                  </a:lnTo>
                  <a:lnTo>
                    <a:pt x="263" y="80"/>
                  </a:lnTo>
                  <a:lnTo>
                    <a:pt x="266" y="94"/>
                  </a:lnTo>
                  <a:lnTo>
                    <a:pt x="267" y="112"/>
                  </a:lnTo>
                  <a:lnTo>
                    <a:pt x="267" y="134"/>
                  </a:lnTo>
                  <a:lnTo>
                    <a:pt x="264" y="159"/>
                  </a:lnTo>
                  <a:lnTo>
                    <a:pt x="262" y="167"/>
                  </a:lnTo>
                  <a:lnTo>
                    <a:pt x="259" y="176"/>
                  </a:lnTo>
                  <a:lnTo>
                    <a:pt x="264" y="176"/>
                  </a:lnTo>
                  <a:lnTo>
                    <a:pt x="268" y="177"/>
                  </a:lnTo>
                  <a:lnTo>
                    <a:pt x="273" y="181"/>
                  </a:lnTo>
                  <a:lnTo>
                    <a:pt x="275" y="186"/>
                  </a:lnTo>
                  <a:lnTo>
                    <a:pt x="276" y="195"/>
                  </a:lnTo>
                  <a:lnTo>
                    <a:pt x="275" y="207"/>
                  </a:lnTo>
                  <a:lnTo>
                    <a:pt x="270" y="223"/>
                  </a:lnTo>
                  <a:lnTo>
                    <a:pt x="265" y="240"/>
                  </a:lnTo>
                  <a:lnTo>
                    <a:pt x="260" y="251"/>
                  </a:lnTo>
                  <a:lnTo>
                    <a:pt x="256" y="258"/>
                  </a:lnTo>
                  <a:lnTo>
                    <a:pt x="251" y="262"/>
                  </a:lnTo>
                  <a:lnTo>
                    <a:pt x="248" y="264"/>
                  </a:lnTo>
                  <a:lnTo>
                    <a:pt x="243" y="283"/>
                  </a:lnTo>
                  <a:lnTo>
                    <a:pt x="235" y="302"/>
                  </a:lnTo>
                  <a:lnTo>
                    <a:pt x="223" y="321"/>
                  </a:lnTo>
                  <a:lnTo>
                    <a:pt x="208" y="339"/>
                  </a:lnTo>
                  <a:lnTo>
                    <a:pt x="189" y="354"/>
                  </a:lnTo>
                  <a:lnTo>
                    <a:pt x="168" y="364"/>
                  </a:lnTo>
                  <a:lnTo>
                    <a:pt x="148" y="369"/>
                  </a:lnTo>
                  <a:lnTo>
                    <a:pt x="129" y="369"/>
                  </a:lnTo>
                  <a:lnTo>
                    <a:pt x="108" y="364"/>
                  </a:lnTo>
                  <a:lnTo>
                    <a:pt x="87" y="353"/>
                  </a:lnTo>
                  <a:lnTo>
                    <a:pt x="68" y="339"/>
                  </a:lnTo>
                  <a:lnTo>
                    <a:pt x="53" y="321"/>
                  </a:lnTo>
                  <a:lnTo>
                    <a:pt x="41" y="302"/>
                  </a:lnTo>
                  <a:lnTo>
                    <a:pt x="33" y="283"/>
                  </a:lnTo>
                  <a:lnTo>
                    <a:pt x="28" y="264"/>
                  </a:lnTo>
                  <a:lnTo>
                    <a:pt x="24" y="262"/>
                  </a:lnTo>
                  <a:lnTo>
                    <a:pt x="20" y="258"/>
                  </a:lnTo>
                  <a:lnTo>
                    <a:pt x="15" y="251"/>
                  </a:lnTo>
                  <a:lnTo>
                    <a:pt x="10" y="239"/>
                  </a:lnTo>
                  <a:lnTo>
                    <a:pt x="5" y="222"/>
                  </a:lnTo>
                  <a:lnTo>
                    <a:pt x="1" y="207"/>
                  </a:lnTo>
                  <a:lnTo>
                    <a:pt x="0" y="195"/>
                  </a:lnTo>
                  <a:lnTo>
                    <a:pt x="1" y="186"/>
                  </a:lnTo>
                  <a:lnTo>
                    <a:pt x="3" y="181"/>
                  </a:lnTo>
                  <a:lnTo>
                    <a:pt x="7" y="177"/>
                  </a:lnTo>
                  <a:lnTo>
                    <a:pt x="12" y="176"/>
                  </a:lnTo>
                  <a:lnTo>
                    <a:pt x="16" y="175"/>
                  </a:lnTo>
                  <a:lnTo>
                    <a:pt x="11" y="158"/>
                  </a:lnTo>
                  <a:lnTo>
                    <a:pt x="9" y="139"/>
                  </a:lnTo>
                  <a:lnTo>
                    <a:pt x="9" y="120"/>
                  </a:lnTo>
                  <a:lnTo>
                    <a:pt x="11" y="102"/>
                  </a:lnTo>
                  <a:lnTo>
                    <a:pt x="17" y="85"/>
                  </a:lnTo>
                  <a:lnTo>
                    <a:pt x="24" y="70"/>
                  </a:lnTo>
                  <a:lnTo>
                    <a:pt x="33" y="57"/>
                  </a:lnTo>
                  <a:lnTo>
                    <a:pt x="44" y="45"/>
                  </a:lnTo>
                  <a:lnTo>
                    <a:pt x="58" y="32"/>
                  </a:lnTo>
                  <a:lnTo>
                    <a:pt x="73" y="20"/>
                  </a:lnTo>
                  <a:lnTo>
                    <a:pt x="87" y="11"/>
                  </a:lnTo>
                  <a:lnTo>
                    <a:pt x="102" y="5"/>
                  </a:lnTo>
                  <a:lnTo>
                    <a:pt x="116" y="2"/>
                  </a:lnTo>
                  <a:lnTo>
                    <a:pt x="129" y="0"/>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4" name="Freeform 536"/>
            <p:cNvSpPr>
              <a:spLocks/>
            </p:cNvSpPr>
            <p:nvPr/>
          </p:nvSpPr>
          <p:spPr bwMode="auto">
            <a:xfrm>
              <a:off x="7135813" y="2206626"/>
              <a:ext cx="49213" cy="25400"/>
            </a:xfrm>
            <a:custGeom>
              <a:avLst/>
              <a:gdLst>
                <a:gd name="T0" fmla="*/ 209 w 522"/>
                <a:gd name="T1" fmla="*/ 132 h 268"/>
                <a:gd name="T2" fmla="*/ 217 w 522"/>
                <a:gd name="T3" fmla="*/ 156 h 268"/>
                <a:gd name="T4" fmla="*/ 247 w 522"/>
                <a:gd name="T5" fmla="*/ 115 h 268"/>
                <a:gd name="T6" fmla="*/ 229 w 522"/>
                <a:gd name="T7" fmla="*/ 85 h 268"/>
                <a:gd name="T8" fmla="*/ 224 w 522"/>
                <a:gd name="T9" fmla="*/ 64 h 268"/>
                <a:gd name="T10" fmla="*/ 229 w 522"/>
                <a:gd name="T11" fmla="*/ 51 h 268"/>
                <a:gd name="T12" fmla="*/ 240 w 522"/>
                <a:gd name="T13" fmla="*/ 44 h 268"/>
                <a:gd name="T14" fmla="*/ 251 w 522"/>
                <a:gd name="T15" fmla="*/ 41 h 268"/>
                <a:gd name="T16" fmla="*/ 259 w 522"/>
                <a:gd name="T17" fmla="*/ 40 h 268"/>
                <a:gd name="T18" fmla="*/ 263 w 522"/>
                <a:gd name="T19" fmla="*/ 40 h 268"/>
                <a:gd name="T20" fmla="*/ 271 w 522"/>
                <a:gd name="T21" fmla="*/ 41 h 268"/>
                <a:gd name="T22" fmla="*/ 282 w 522"/>
                <a:gd name="T23" fmla="*/ 44 h 268"/>
                <a:gd name="T24" fmla="*/ 291 w 522"/>
                <a:gd name="T25" fmla="*/ 51 h 268"/>
                <a:gd name="T26" fmla="*/ 296 w 522"/>
                <a:gd name="T27" fmla="*/ 64 h 268"/>
                <a:gd name="T28" fmla="*/ 292 w 522"/>
                <a:gd name="T29" fmla="*/ 85 h 268"/>
                <a:gd name="T30" fmla="*/ 275 w 522"/>
                <a:gd name="T31" fmla="*/ 115 h 268"/>
                <a:gd name="T32" fmla="*/ 303 w 522"/>
                <a:gd name="T33" fmla="*/ 156 h 268"/>
                <a:gd name="T34" fmla="*/ 311 w 522"/>
                <a:gd name="T35" fmla="*/ 132 h 268"/>
                <a:gd name="T36" fmla="*/ 354 w 522"/>
                <a:gd name="T37" fmla="*/ 2 h 268"/>
                <a:gd name="T38" fmla="*/ 368 w 522"/>
                <a:gd name="T39" fmla="*/ 11 h 268"/>
                <a:gd name="T40" fmla="*/ 395 w 522"/>
                <a:gd name="T41" fmla="*/ 25 h 268"/>
                <a:gd name="T42" fmla="*/ 430 w 522"/>
                <a:gd name="T43" fmla="*/ 41 h 268"/>
                <a:gd name="T44" fmla="*/ 471 w 522"/>
                <a:gd name="T45" fmla="*/ 54 h 268"/>
                <a:gd name="T46" fmla="*/ 497 w 522"/>
                <a:gd name="T47" fmla="*/ 68 h 268"/>
                <a:gd name="T48" fmla="*/ 513 w 522"/>
                <a:gd name="T49" fmla="*/ 91 h 268"/>
                <a:gd name="T50" fmla="*/ 520 w 522"/>
                <a:gd name="T51" fmla="*/ 117 h 268"/>
                <a:gd name="T52" fmla="*/ 522 w 522"/>
                <a:gd name="T53" fmla="*/ 141 h 268"/>
                <a:gd name="T54" fmla="*/ 522 w 522"/>
                <a:gd name="T55" fmla="*/ 154 h 268"/>
                <a:gd name="T56" fmla="*/ 520 w 522"/>
                <a:gd name="T57" fmla="*/ 172 h 268"/>
                <a:gd name="T58" fmla="*/ 518 w 522"/>
                <a:gd name="T59" fmla="*/ 197 h 268"/>
                <a:gd name="T60" fmla="*/ 514 w 522"/>
                <a:gd name="T61" fmla="*/ 208 h 268"/>
                <a:gd name="T62" fmla="*/ 496 w 522"/>
                <a:gd name="T63" fmla="*/ 218 h 268"/>
                <a:gd name="T64" fmla="*/ 460 w 522"/>
                <a:gd name="T65" fmla="*/ 233 h 268"/>
                <a:gd name="T66" fmla="*/ 409 w 522"/>
                <a:gd name="T67" fmla="*/ 250 h 268"/>
                <a:gd name="T68" fmla="*/ 341 w 522"/>
                <a:gd name="T69" fmla="*/ 263 h 268"/>
                <a:gd name="T70" fmla="*/ 261 w 522"/>
                <a:gd name="T71" fmla="*/ 268 h 268"/>
                <a:gd name="T72" fmla="*/ 180 w 522"/>
                <a:gd name="T73" fmla="*/ 263 h 268"/>
                <a:gd name="T74" fmla="*/ 114 w 522"/>
                <a:gd name="T75" fmla="*/ 250 h 268"/>
                <a:gd name="T76" fmla="*/ 61 w 522"/>
                <a:gd name="T77" fmla="*/ 233 h 268"/>
                <a:gd name="T78" fmla="*/ 26 w 522"/>
                <a:gd name="T79" fmla="*/ 218 h 268"/>
                <a:gd name="T80" fmla="*/ 8 w 522"/>
                <a:gd name="T81" fmla="*/ 208 h 268"/>
                <a:gd name="T82" fmla="*/ 4 w 522"/>
                <a:gd name="T83" fmla="*/ 197 h 268"/>
                <a:gd name="T84" fmla="*/ 2 w 522"/>
                <a:gd name="T85" fmla="*/ 172 h 268"/>
                <a:gd name="T86" fmla="*/ 0 w 522"/>
                <a:gd name="T87" fmla="*/ 154 h 268"/>
                <a:gd name="T88" fmla="*/ 0 w 522"/>
                <a:gd name="T89" fmla="*/ 141 h 268"/>
                <a:gd name="T90" fmla="*/ 1 w 522"/>
                <a:gd name="T91" fmla="*/ 117 h 268"/>
                <a:gd name="T92" fmla="*/ 8 w 522"/>
                <a:gd name="T93" fmla="*/ 91 h 268"/>
                <a:gd name="T94" fmla="*/ 23 w 522"/>
                <a:gd name="T95" fmla="*/ 68 h 268"/>
                <a:gd name="T96" fmla="*/ 49 w 522"/>
                <a:gd name="T97" fmla="*/ 54 h 268"/>
                <a:gd name="T98" fmla="*/ 91 w 522"/>
                <a:gd name="T99" fmla="*/ 41 h 268"/>
                <a:gd name="T100" fmla="*/ 126 w 522"/>
                <a:gd name="T101" fmla="*/ 25 h 268"/>
                <a:gd name="T102" fmla="*/ 152 w 522"/>
                <a:gd name="T103" fmla="*/ 11 h 268"/>
                <a:gd name="T104" fmla="*/ 167 w 522"/>
                <a:gd name="T105" fmla="*/ 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8">
                  <a:moveTo>
                    <a:pt x="168" y="0"/>
                  </a:moveTo>
                  <a:lnTo>
                    <a:pt x="209" y="132"/>
                  </a:lnTo>
                  <a:lnTo>
                    <a:pt x="217" y="157"/>
                  </a:lnTo>
                  <a:lnTo>
                    <a:pt x="217" y="156"/>
                  </a:lnTo>
                  <a:lnTo>
                    <a:pt x="224" y="177"/>
                  </a:lnTo>
                  <a:lnTo>
                    <a:pt x="247" y="115"/>
                  </a:lnTo>
                  <a:lnTo>
                    <a:pt x="236" y="99"/>
                  </a:lnTo>
                  <a:lnTo>
                    <a:pt x="229" y="85"/>
                  </a:lnTo>
                  <a:lnTo>
                    <a:pt x="225" y="73"/>
                  </a:lnTo>
                  <a:lnTo>
                    <a:pt x="224" y="64"/>
                  </a:lnTo>
                  <a:lnTo>
                    <a:pt x="226" y="57"/>
                  </a:lnTo>
                  <a:lnTo>
                    <a:pt x="229" y="51"/>
                  </a:lnTo>
                  <a:lnTo>
                    <a:pt x="234" y="47"/>
                  </a:lnTo>
                  <a:lnTo>
                    <a:pt x="240" y="44"/>
                  </a:lnTo>
                  <a:lnTo>
                    <a:pt x="246" y="42"/>
                  </a:lnTo>
                  <a:lnTo>
                    <a:pt x="251" y="41"/>
                  </a:lnTo>
                  <a:lnTo>
                    <a:pt x="256" y="40"/>
                  </a:lnTo>
                  <a:lnTo>
                    <a:pt x="259" y="40"/>
                  </a:lnTo>
                  <a:lnTo>
                    <a:pt x="261" y="40"/>
                  </a:lnTo>
                  <a:lnTo>
                    <a:pt x="263" y="40"/>
                  </a:lnTo>
                  <a:lnTo>
                    <a:pt x="266" y="40"/>
                  </a:lnTo>
                  <a:lnTo>
                    <a:pt x="271" y="41"/>
                  </a:lnTo>
                  <a:lnTo>
                    <a:pt x="276" y="42"/>
                  </a:lnTo>
                  <a:lnTo>
                    <a:pt x="282" y="44"/>
                  </a:lnTo>
                  <a:lnTo>
                    <a:pt x="287" y="47"/>
                  </a:lnTo>
                  <a:lnTo>
                    <a:pt x="291" y="51"/>
                  </a:lnTo>
                  <a:lnTo>
                    <a:pt x="295" y="57"/>
                  </a:lnTo>
                  <a:lnTo>
                    <a:pt x="296" y="64"/>
                  </a:lnTo>
                  <a:lnTo>
                    <a:pt x="295" y="73"/>
                  </a:lnTo>
                  <a:lnTo>
                    <a:pt x="292" y="85"/>
                  </a:lnTo>
                  <a:lnTo>
                    <a:pt x="285" y="99"/>
                  </a:lnTo>
                  <a:lnTo>
                    <a:pt x="275" y="115"/>
                  </a:lnTo>
                  <a:lnTo>
                    <a:pt x="296" y="177"/>
                  </a:lnTo>
                  <a:lnTo>
                    <a:pt x="303" y="156"/>
                  </a:lnTo>
                  <a:lnTo>
                    <a:pt x="303" y="157"/>
                  </a:lnTo>
                  <a:lnTo>
                    <a:pt x="311" y="132"/>
                  </a:lnTo>
                  <a:lnTo>
                    <a:pt x="352" y="0"/>
                  </a:lnTo>
                  <a:lnTo>
                    <a:pt x="354" y="2"/>
                  </a:lnTo>
                  <a:lnTo>
                    <a:pt x="360" y="5"/>
                  </a:lnTo>
                  <a:lnTo>
                    <a:pt x="368" y="11"/>
                  </a:lnTo>
                  <a:lnTo>
                    <a:pt x="380" y="17"/>
                  </a:lnTo>
                  <a:lnTo>
                    <a:pt x="395" y="25"/>
                  </a:lnTo>
                  <a:lnTo>
                    <a:pt x="412" y="33"/>
                  </a:lnTo>
                  <a:lnTo>
                    <a:pt x="430" y="41"/>
                  </a:lnTo>
                  <a:lnTo>
                    <a:pt x="450" y="48"/>
                  </a:lnTo>
                  <a:lnTo>
                    <a:pt x="471" y="54"/>
                  </a:lnTo>
                  <a:lnTo>
                    <a:pt x="486" y="60"/>
                  </a:lnTo>
                  <a:lnTo>
                    <a:pt x="497" y="68"/>
                  </a:lnTo>
                  <a:lnTo>
                    <a:pt x="506" y="79"/>
                  </a:lnTo>
                  <a:lnTo>
                    <a:pt x="513" y="91"/>
                  </a:lnTo>
                  <a:lnTo>
                    <a:pt x="517" y="104"/>
                  </a:lnTo>
                  <a:lnTo>
                    <a:pt x="520" y="117"/>
                  </a:lnTo>
                  <a:lnTo>
                    <a:pt x="521" y="129"/>
                  </a:lnTo>
                  <a:lnTo>
                    <a:pt x="522" y="141"/>
                  </a:lnTo>
                  <a:lnTo>
                    <a:pt x="522" y="151"/>
                  </a:lnTo>
                  <a:lnTo>
                    <a:pt x="522" y="154"/>
                  </a:lnTo>
                  <a:lnTo>
                    <a:pt x="521" y="162"/>
                  </a:lnTo>
                  <a:lnTo>
                    <a:pt x="520" y="172"/>
                  </a:lnTo>
                  <a:lnTo>
                    <a:pt x="519" y="184"/>
                  </a:lnTo>
                  <a:lnTo>
                    <a:pt x="518" y="197"/>
                  </a:lnTo>
                  <a:lnTo>
                    <a:pt x="516" y="207"/>
                  </a:lnTo>
                  <a:lnTo>
                    <a:pt x="514" y="208"/>
                  </a:lnTo>
                  <a:lnTo>
                    <a:pt x="507" y="212"/>
                  </a:lnTo>
                  <a:lnTo>
                    <a:pt x="496" y="218"/>
                  </a:lnTo>
                  <a:lnTo>
                    <a:pt x="480" y="225"/>
                  </a:lnTo>
                  <a:lnTo>
                    <a:pt x="460" y="233"/>
                  </a:lnTo>
                  <a:lnTo>
                    <a:pt x="436" y="242"/>
                  </a:lnTo>
                  <a:lnTo>
                    <a:pt x="409" y="250"/>
                  </a:lnTo>
                  <a:lnTo>
                    <a:pt x="376" y="257"/>
                  </a:lnTo>
                  <a:lnTo>
                    <a:pt x="341" y="263"/>
                  </a:lnTo>
                  <a:lnTo>
                    <a:pt x="303" y="267"/>
                  </a:lnTo>
                  <a:lnTo>
                    <a:pt x="261" y="268"/>
                  </a:lnTo>
                  <a:lnTo>
                    <a:pt x="219" y="267"/>
                  </a:lnTo>
                  <a:lnTo>
                    <a:pt x="180" y="263"/>
                  </a:lnTo>
                  <a:lnTo>
                    <a:pt x="145" y="257"/>
                  </a:lnTo>
                  <a:lnTo>
                    <a:pt x="114" y="250"/>
                  </a:lnTo>
                  <a:lnTo>
                    <a:pt x="86" y="242"/>
                  </a:lnTo>
                  <a:lnTo>
                    <a:pt x="61" y="233"/>
                  </a:lnTo>
                  <a:lnTo>
                    <a:pt x="42" y="225"/>
                  </a:lnTo>
                  <a:lnTo>
                    <a:pt x="26" y="218"/>
                  </a:lnTo>
                  <a:lnTo>
                    <a:pt x="15" y="212"/>
                  </a:lnTo>
                  <a:lnTo>
                    <a:pt x="8" y="208"/>
                  </a:lnTo>
                  <a:lnTo>
                    <a:pt x="6" y="207"/>
                  </a:lnTo>
                  <a:lnTo>
                    <a:pt x="4" y="197"/>
                  </a:lnTo>
                  <a:lnTo>
                    <a:pt x="3" y="184"/>
                  </a:lnTo>
                  <a:lnTo>
                    <a:pt x="2" y="172"/>
                  </a:lnTo>
                  <a:lnTo>
                    <a:pt x="1" y="162"/>
                  </a:lnTo>
                  <a:lnTo>
                    <a:pt x="0" y="154"/>
                  </a:lnTo>
                  <a:lnTo>
                    <a:pt x="0" y="151"/>
                  </a:lnTo>
                  <a:lnTo>
                    <a:pt x="0" y="141"/>
                  </a:lnTo>
                  <a:lnTo>
                    <a:pt x="0" y="129"/>
                  </a:lnTo>
                  <a:lnTo>
                    <a:pt x="1" y="117"/>
                  </a:lnTo>
                  <a:lnTo>
                    <a:pt x="4" y="104"/>
                  </a:lnTo>
                  <a:lnTo>
                    <a:pt x="8" y="91"/>
                  </a:lnTo>
                  <a:lnTo>
                    <a:pt x="15" y="78"/>
                  </a:lnTo>
                  <a:lnTo>
                    <a:pt x="23" y="68"/>
                  </a:lnTo>
                  <a:lnTo>
                    <a:pt x="35" y="60"/>
                  </a:lnTo>
                  <a:lnTo>
                    <a:pt x="49" y="54"/>
                  </a:lnTo>
                  <a:lnTo>
                    <a:pt x="70" y="48"/>
                  </a:lnTo>
                  <a:lnTo>
                    <a:pt x="91" y="41"/>
                  </a:lnTo>
                  <a:lnTo>
                    <a:pt x="110" y="33"/>
                  </a:lnTo>
                  <a:lnTo>
                    <a:pt x="126" y="25"/>
                  </a:lnTo>
                  <a:lnTo>
                    <a:pt x="141" y="17"/>
                  </a:lnTo>
                  <a:lnTo>
                    <a:pt x="152" y="11"/>
                  </a:lnTo>
                  <a:lnTo>
                    <a:pt x="161" y="5"/>
                  </a:lnTo>
                  <a:lnTo>
                    <a:pt x="167" y="2"/>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5" name="Freeform 537"/>
            <p:cNvSpPr>
              <a:spLocks/>
            </p:cNvSpPr>
            <p:nvPr/>
          </p:nvSpPr>
          <p:spPr bwMode="auto">
            <a:xfrm>
              <a:off x="7253288" y="2346326"/>
              <a:ext cx="26988" cy="34925"/>
            </a:xfrm>
            <a:custGeom>
              <a:avLst/>
              <a:gdLst>
                <a:gd name="T0" fmla="*/ 167 w 276"/>
                <a:gd name="T1" fmla="*/ 3 h 368"/>
                <a:gd name="T2" fmla="*/ 195 w 276"/>
                <a:gd name="T3" fmla="*/ 14 h 368"/>
                <a:gd name="T4" fmla="*/ 217 w 276"/>
                <a:gd name="T5" fmla="*/ 31 h 368"/>
                <a:gd name="T6" fmla="*/ 227 w 276"/>
                <a:gd name="T7" fmla="*/ 43 h 368"/>
                <a:gd name="T8" fmla="*/ 229 w 276"/>
                <a:gd name="T9" fmla="*/ 45 h 368"/>
                <a:gd name="T10" fmla="*/ 237 w 276"/>
                <a:gd name="T11" fmla="*/ 47 h 368"/>
                <a:gd name="T12" fmla="*/ 247 w 276"/>
                <a:gd name="T13" fmla="*/ 54 h 368"/>
                <a:gd name="T14" fmla="*/ 258 w 276"/>
                <a:gd name="T15" fmla="*/ 69 h 368"/>
                <a:gd name="T16" fmla="*/ 266 w 276"/>
                <a:gd name="T17" fmla="*/ 94 h 368"/>
                <a:gd name="T18" fmla="*/ 267 w 276"/>
                <a:gd name="T19" fmla="*/ 133 h 368"/>
                <a:gd name="T20" fmla="*/ 259 w 276"/>
                <a:gd name="T21" fmla="*/ 176 h 368"/>
                <a:gd name="T22" fmla="*/ 268 w 276"/>
                <a:gd name="T23" fmla="*/ 178 h 368"/>
                <a:gd name="T24" fmla="*/ 275 w 276"/>
                <a:gd name="T25" fmla="*/ 187 h 368"/>
                <a:gd name="T26" fmla="*/ 274 w 276"/>
                <a:gd name="T27" fmla="*/ 207 h 368"/>
                <a:gd name="T28" fmla="*/ 266 w 276"/>
                <a:gd name="T29" fmla="*/ 239 h 368"/>
                <a:gd name="T30" fmla="*/ 256 w 276"/>
                <a:gd name="T31" fmla="*/ 257 h 368"/>
                <a:gd name="T32" fmla="*/ 248 w 276"/>
                <a:gd name="T33" fmla="*/ 263 h 368"/>
                <a:gd name="T34" fmla="*/ 235 w 276"/>
                <a:gd name="T35" fmla="*/ 303 h 368"/>
                <a:gd name="T36" fmla="*/ 207 w 276"/>
                <a:gd name="T37" fmla="*/ 339 h 368"/>
                <a:gd name="T38" fmla="*/ 167 w 276"/>
                <a:gd name="T39" fmla="*/ 363 h 368"/>
                <a:gd name="T40" fmla="*/ 128 w 276"/>
                <a:gd name="T41" fmla="*/ 368 h 368"/>
                <a:gd name="T42" fmla="*/ 87 w 276"/>
                <a:gd name="T43" fmla="*/ 353 h 368"/>
                <a:gd name="T44" fmla="*/ 52 w 276"/>
                <a:gd name="T45" fmla="*/ 321 h 368"/>
                <a:gd name="T46" fmla="*/ 32 w 276"/>
                <a:gd name="T47" fmla="*/ 283 h 368"/>
                <a:gd name="T48" fmla="*/ 24 w 276"/>
                <a:gd name="T49" fmla="*/ 262 h 368"/>
                <a:gd name="T50" fmla="*/ 15 w 276"/>
                <a:gd name="T51" fmla="*/ 250 h 368"/>
                <a:gd name="T52" fmla="*/ 5 w 276"/>
                <a:gd name="T53" fmla="*/ 223 h 368"/>
                <a:gd name="T54" fmla="*/ 0 w 276"/>
                <a:gd name="T55" fmla="*/ 195 h 368"/>
                <a:gd name="T56" fmla="*/ 3 w 276"/>
                <a:gd name="T57" fmla="*/ 181 h 368"/>
                <a:gd name="T58" fmla="*/ 11 w 276"/>
                <a:gd name="T59" fmla="*/ 176 h 368"/>
                <a:gd name="T60" fmla="*/ 13 w 276"/>
                <a:gd name="T61" fmla="*/ 167 h 368"/>
                <a:gd name="T62" fmla="*/ 8 w 276"/>
                <a:gd name="T63" fmla="*/ 138 h 368"/>
                <a:gd name="T64" fmla="*/ 11 w 276"/>
                <a:gd name="T65" fmla="*/ 102 h 368"/>
                <a:gd name="T66" fmla="*/ 24 w 276"/>
                <a:gd name="T67" fmla="*/ 71 h 368"/>
                <a:gd name="T68" fmla="*/ 43 w 276"/>
                <a:gd name="T69" fmla="*/ 45 h 368"/>
                <a:gd name="T70" fmla="*/ 74 w 276"/>
                <a:gd name="T71" fmla="*/ 20 h 368"/>
                <a:gd name="T72" fmla="*/ 102 w 276"/>
                <a:gd name="T73" fmla="*/ 5 h 368"/>
                <a:gd name="T74" fmla="*/ 129 w 276"/>
                <a:gd name="T75"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6" h="368">
                  <a:moveTo>
                    <a:pt x="149" y="0"/>
                  </a:moveTo>
                  <a:lnTo>
                    <a:pt x="167" y="3"/>
                  </a:lnTo>
                  <a:lnTo>
                    <a:pt x="182" y="8"/>
                  </a:lnTo>
                  <a:lnTo>
                    <a:pt x="195" y="14"/>
                  </a:lnTo>
                  <a:lnTo>
                    <a:pt x="208" y="23"/>
                  </a:lnTo>
                  <a:lnTo>
                    <a:pt x="217" y="31"/>
                  </a:lnTo>
                  <a:lnTo>
                    <a:pt x="223" y="38"/>
                  </a:lnTo>
                  <a:lnTo>
                    <a:pt x="227" y="43"/>
                  </a:lnTo>
                  <a:lnTo>
                    <a:pt x="228" y="45"/>
                  </a:lnTo>
                  <a:lnTo>
                    <a:pt x="229" y="45"/>
                  </a:lnTo>
                  <a:lnTo>
                    <a:pt x="232" y="45"/>
                  </a:lnTo>
                  <a:lnTo>
                    <a:pt x="237" y="47"/>
                  </a:lnTo>
                  <a:lnTo>
                    <a:pt x="242" y="50"/>
                  </a:lnTo>
                  <a:lnTo>
                    <a:pt x="247" y="54"/>
                  </a:lnTo>
                  <a:lnTo>
                    <a:pt x="253" y="61"/>
                  </a:lnTo>
                  <a:lnTo>
                    <a:pt x="258" y="69"/>
                  </a:lnTo>
                  <a:lnTo>
                    <a:pt x="263" y="80"/>
                  </a:lnTo>
                  <a:lnTo>
                    <a:pt x="266" y="94"/>
                  </a:lnTo>
                  <a:lnTo>
                    <a:pt x="268" y="112"/>
                  </a:lnTo>
                  <a:lnTo>
                    <a:pt x="267" y="133"/>
                  </a:lnTo>
                  <a:lnTo>
                    <a:pt x="264" y="158"/>
                  </a:lnTo>
                  <a:lnTo>
                    <a:pt x="259" y="176"/>
                  </a:lnTo>
                  <a:lnTo>
                    <a:pt x="264" y="176"/>
                  </a:lnTo>
                  <a:lnTo>
                    <a:pt x="268" y="178"/>
                  </a:lnTo>
                  <a:lnTo>
                    <a:pt x="272" y="181"/>
                  </a:lnTo>
                  <a:lnTo>
                    <a:pt x="275" y="187"/>
                  </a:lnTo>
                  <a:lnTo>
                    <a:pt x="276" y="195"/>
                  </a:lnTo>
                  <a:lnTo>
                    <a:pt x="274" y="207"/>
                  </a:lnTo>
                  <a:lnTo>
                    <a:pt x="271" y="223"/>
                  </a:lnTo>
                  <a:lnTo>
                    <a:pt x="266" y="239"/>
                  </a:lnTo>
                  <a:lnTo>
                    <a:pt x="261" y="250"/>
                  </a:lnTo>
                  <a:lnTo>
                    <a:pt x="256" y="257"/>
                  </a:lnTo>
                  <a:lnTo>
                    <a:pt x="252" y="261"/>
                  </a:lnTo>
                  <a:lnTo>
                    <a:pt x="248" y="263"/>
                  </a:lnTo>
                  <a:lnTo>
                    <a:pt x="243" y="283"/>
                  </a:lnTo>
                  <a:lnTo>
                    <a:pt x="235" y="303"/>
                  </a:lnTo>
                  <a:lnTo>
                    <a:pt x="222" y="321"/>
                  </a:lnTo>
                  <a:lnTo>
                    <a:pt x="207" y="339"/>
                  </a:lnTo>
                  <a:lnTo>
                    <a:pt x="188" y="353"/>
                  </a:lnTo>
                  <a:lnTo>
                    <a:pt x="167" y="363"/>
                  </a:lnTo>
                  <a:lnTo>
                    <a:pt x="148" y="368"/>
                  </a:lnTo>
                  <a:lnTo>
                    <a:pt x="128" y="368"/>
                  </a:lnTo>
                  <a:lnTo>
                    <a:pt x="109" y="363"/>
                  </a:lnTo>
                  <a:lnTo>
                    <a:pt x="87" y="353"/>
                  </a:lnTo>
                  <a:lnTo>
                    <a:pt x="67" y="338"/>
                  </a:lnTo>
                  <a:lnTo>
                    <a:pt x="52" y="321"/>
                  </a:lnTo>
                  <a:lnTo>
                    <a:pt x="40" y="302"/>
                  </a:lnTo>
                  <a:lnTo>
                    <a:pt x="32" y="283"/>
                  </a:lnTo>
                  <a:lnTo>
                    <a:pt x="28" y="263"/>
                  </a:lnTo>
                  <a:lnTo>
                    <a:pt x="24" y="262"/>
                  </a:lnTo>
                  <a:lnTo>
                    <a:pt x="19" y="258"/>
                  </a:lnTo>
                  <a:lnTo>
                    <a:pt x="15" y="250"/>
                  </a:lnTo>
                  <a:lnTo>
                    <a:pt x="10" y="239"/>
                  </a:lnTo>
                  <a:lnTo>
                    <a:pt x="5" y="223"/>
                  </a:lnTo>
                  <a:lnTo>
                    <a:pt x="1" y="207"/>
                  </a:lnTo>
                  <a:lnTo>
                    <a:pt x="0" y="195"/>
                  </a:lnTo>
                  <a:lnTo>
                    <a:pt x="1" y="187"/>
                  </a:lnTo>
                  <a:lnTo>
                    <a:pt x="3" y="181"/>
                  </a:lnTo>
                  <a:lnTo>
                    <a:pt x="7" y="177"/>
                  </a:lnTo>
                  <a:lnTo>
                    <a:pt x="11" y="176"/>
                  </a:lnTo>
                  <a:lnTo>
                    <a:pt x="15" y="176"/>
                  </a:lnTo>
                  <a:lnTo>
                    <a:pt x="13" y="167"/>
                  </a:lnTo>
                  <a:lnTo>
                    <a:pt x="11" y="157"/>
                  </a:lnTo>
                  <a:lnTo>
                    <a:pt x="8" y="138"/>
                  </a:lnTo>
                  <a:lnTo>
                    <a:pt x="8" y="120"/>
                  </a:lnTo>
                  <a:lnTo>
                    <a:pt x="11" y="102"/>
                  </a:lnTo>
                  <a:lnTo>
                    <a:pt x="16" y="85"/>
                  </a:lnTo>
                  <a:lnTo>
                    <a:pt x="24" y="71"/>
                  </a:lnTo>
                  <a:lnTo>
                    <a:pt x="33" y="56"/>
                  </a:lnTo>
                  <a:lnTo>
                    <a:pt x="43" y="45"/>
                  </a:lnTo>
                  <a:lnTo>
                    <a:pt x="57" y="31"/>
                  </a:lnTo>
                  <a:lnTo>
                    <a:pt x="74" y="20"/>
                  </a:lnTo>
                  <a:lnTo>
                    <a:pt x="87" y="11"/>
                  </a:lnTo>
                  <a:lnTo>
                    <a:pt x="102" y="5"/>
                  </a:lnTo>
                  <a:lnTo>
                    <a:pt x="115" y="2"/>
                  </a:lnTo>
                  <a:lnTo>
                    <a:pt x="129"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6" name="Freeform 538"/>
            <p:cNvSpPr>
              <a:spLocks/>
            </p:cNvSpPr>
            <p:nvPr/>
          </p:nvSpPr>
          <p:spPr bwMode="auto">
            <a:xfrm>
              <a:off x="7242176" y="2379663"/>
              <a:ext cx="49213" cy="25400"/>
            </a:xfrm>
            <a:custGeom>
              <a:avLst/>
              <a:gdLst>
                <a:gd name="T0" fmla="*/ 210 w 523"/>
                <a:gd name="T1" fmla="*/ 132 h 269"/>
                <a:gd name="T2" fmla="*/ 218 w 523"/>
                <a:gd name="T3" fmla="*/ 156 h 269"/>
                <a:gd name="T4" fmla="*/ 247 w 523"/>
                <a:gd name="T5" fmla="*/ 114 h 269"/>
                <a:gd name="T6" fmla="*/ 230 w 523"/>
                <a:gd name="T7" fmla="*/ 85 h 269"/>
                <a:gd name="T8" fmla="*/ 225 w 523"/>
                <a:gd name="T9" fmla="*/ 64 h 269"/>
                <a:gd name="T10" fmla="*/ 230 w 523"/>
                <a:gd name="T11" fmla="*/ 51 h 269"/>
                <a:gd name="T12" fmla="*/ 240 w 523"/>
                <a:gd name="T13" fmla="*/ 44 h 269"/>
                <a:gd name="T14" fmla="*/ 251 w 523"/>
                <a:gd name="T15" fmla="*/ 41 h 269"/>
                <a:gd name="T16" fmla="*/ 259 w 523"/>
                <a:gd name="T17" fmla="*/ 40 h 269"/>
                <a:gd name="T18" fmla="*/ 263 w 523"/>
                <a:gd name="T19" fmla="*/ 40 h 269"/>
                <a:gd name="T20" fmla="*/ 271 w 523"/>
                <a:gd name="T21" fmla="*/ 41 h 269"/>
                <a:gd name="T22" fmla="*/ 282 w 523"/>
                <a:gd name="T23" fmla="*/ 44 h 269"/>
                <a:gd name="T24" fmla="*/ 291 w 523"/>
                <a:gd name="T25" fmla="*/ 51 h 269"/>
                <a:gd name="T26" fmla="*/ 296 w 523"/>
                <a:gd name="T27" fmla="*/ 64 h 269"/>
                <a:gd name="T28" fmla="*/ 292 w 523"/>
                <a:gd name="T29" fmla="*/ 85 h 269"/>
                <a:gd name="T30" fmla="*/ 275 w 523"/>
                <a:gd name="T31" fmla="*/ 114 h 269"/>
                <a:gd name="T32" fmla="*/ 303 w 523"/>
                <a:gd name="T33" fmla="*/ 156 h 269"/>
                <a:gd name="T34" fmla="*/ 311 w 523"/>
                <a:gd name="T35" fmla="*/ 132 h 269"/>
                <a:gd name="T36" fmla="*/ 355 w 523"/>
                <a:gd name="T37" fmla="*/ 1 h 269"/>
                <a:gd name="T38" fmla="*/ 369 w 523"/>
                <a:gd name="T39" fmla="*/ 10 h 269"/>
                <a:gd name="T40" fmla="*/ 395 w 523"/>
                <a:gd name="T41" fmla="*/ 25 h 269"/>
                <a:gd name="T42" fmla="*/ 430 w 523"/>
                <a:gd name="T43" fmla="*/ 41 h 269"/>
                <a:gd name="T44" fmla="*/ 471 w 523"/>
                <a:gd name="T45" fmla="*/ 54 h 269"/>
                <a:gd name="T46" fmla="*/ 497 w 523"/>
                <a:gd name="T47" fmla="*/ 68 h 269"/>
                <a:gd name="T48" fmla="*/ 513 w 523"/>
                <a:gd name="T49" fmla="*/ 91 h 269"/>
                <a:gd name="T50" fmla="*/ 520 w 523"/>
                <a:gd name="T51" fmla="*/ 116 h 269"/>
                <a:gd name="T52" fmla="*/ 523 w 523"/>
                <a:gd name="T53" fmla="*/ 141 h 269"/>
                <a:gd name="T54" fmla="*/ 523 w 523"/>
                <a:gd name="T55" fmla="*/ 154 h 269"/>
                <a:gd name="T56" fmla="*/ 521 w 523"/>
                <a:gd name="T57" fmla="*/ 172 h 269"/>
                <a:gd name="T58" fmla="*/ 519 w 523"/>
                <a:gd name="T59" fmla="*/ 196 h 269"/>
                <a:gd name="T60" fmla="*/ 515 w 523"/>
                <a:gd name="T61" fmla="*/ 207 h 269"/>
                <a:gd name="T62" fmla="*/ 496 w 523"/>
                <a:gd name="T63" fmla="*/ 217 h 269"/>
                <a:gd name="T64" fmla="*/ 460 w 523"/>
                <a:gd name="T65" fmla="*/ 233 h 269"/>
                <a:gd name="T66" fmla="*/ 409 w 523"/>
                <a:gd name="T67" fmla="*/ 250 h 269"/>
                <a:gd name="T68" fmla="*/ 341 w 523"/>
                <a:gd name="T69" fmla="*/ 263 h 269"/>
                <a:gd name="T70" fmla="*/ 261 w 523"/>
                <a:gd name="T71" fmla="*/ 269 h 269"/>
                <a:gd name="T72" fmla="*/ 180 w 523"/>
                <a:gd name="T73" fmla="*/ 263 h 269"/>
                <a:gd name="T74" fmla="*/ 114 w 523"/>
                <a:gd name="T75" fmla="*/ 250 h 269"/>
                <a:gd name="T76" fmla="*/ 62 w 523"/>
                <a:gd name="T77" fmla="*/ 233 h 269"/>
                <a:gd name="T78" fmla="*/ 26 w 523"/>
                <a:gd name="T79" fmla="*/ 217 h 269"/>
                <a:gd name="T80" fmla="*/ 8 w 523"/>
                <a:gd name="T81" fmla="*/ 207 h 269"/>
                <a:gd name="T82" fmla="*/ 4 w 523"/>
                <a:gd name="T83" fmla="*/ 196 h 269"/>
                <a:gd name="T84" fmla="*/ 2 w 523"/>
                <a:gd name="T85" fmla="*/ 172 h 269"/>
                <a:gd name="T86" fmla="*/ 0 w 523"/>
                <a:gd name="T87" fmla="*/ 154 h 269"/>
                <a:gd name="T88" fmla="*/ 0 w 523"/>
                <a:gd name="T89" fmla="*/ 141 h 269"/>
                <a:gd name="T90" fmla="*/ 1 w 523"/>
                <a:gd name="T91" fmla="*/ 116 h 269"/>
                <a:gd name="T92" fmla="*/ 8 w 523"/>
                <a:gd name="T93" fmla="*/ 90 h 269"/>
                <a:gd name="T94" fmla="*/ 23 w 523"/>
                <a:gd name="T95" fmla="*/ 68 h 269"/>
                <a:gd name="T96" fmla="*/ 50 w 523"/>
                <a:gd name="T97" fmla="*/ 54 h 269"/>
                <a:gd name="T98" fmla="*/ 91 w 523"/>
                <a:gd name="T99" fmla="*/ 41 h 269"/>
                <a:gd name="T100" fmla="*/ 126 w 523"/>
                <a:gd name="T101" fmla="*/ 25 h 269"/>
                <a:gd name="T102" fmla="*/ 152 w 523"/>
                <a:gd name="T103" fmla="*/ 10 h 269"/>
                <a:gd name="T104" fmla="*/ 166 w 523"/>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3" h="269">
                  <a:moveTo>
                    <a:pt x="168" y="0"/>
                  </a:moveTo>
                  <a:lnTo>
                    <a:pt x="210" y="132"/>
                  </a:lnTo>
                  <a:lnTo>
                    <a:pt x="218" y="157"/>
                  </a:lnTo>
                  <a:lnTo>
                    <a:pt x="218" y="156"/>
                  </a:lnTo>
                  <a:lnTo>
                    <a:pt x="225" y="177"/>
                  </a:lnTo>
                  <a:lnTo>
                    <a:pt x="247" y="114"/>
                  </a:lnTo>
                  <a:lnTo>
                    <a:pt x="236" y="98"/>
                  </a:lnTo>
                  <a:lnTo>
                    <a:pt x="230" y="85"/>
                  </a:lnTo>
                  <a:lnTo>
                    <a:pt x="226" y="74"/>
                  </a:lnTo>
                  <a:lnTo>
                    <a:pt x="225" y="64"/>
                  </a:lnTo>
                  <a:lnTo>
                    <a:pt x="227" y="57"/>
                  </a:lnTo>
                  <a:lnTo>
                    <a:pt x="230" y="51"/>
                  </a:lnTo>
                  <a:lnTo>
                    <a:pt x="235" y="47"/>
                  </a:lnTo>
                  <a:lnTo>
                    <a:pt x="240" y="44"/>
                  </a:lnTo>
                  <a:lnTo>
                    <a:pt x="246" y="42"/>
                  </a:lnTo>
                  <a:lnTo>
                    <a:pt x="251" y="41"/>
                  </a:lnTo>
                  <a:lnTo>
                    <a:pt x="256" y="40"/>
                  </a:lnTo>
                  <a:lnTo>
                    <a:pt x="259" y="40"/>
                  </a:lnTo>
                  <a:lnTo>
                    <a:pt x="261" y="40"/>
                  </a:lnTo>
                  <a:lnTo>
                    <a:pt x="263" y="40"/>
                  </a:lnTo>
                  <a:lnTo>
                    <a:pt x="265" y="40"/>
                  </a:lnTo>
                  <a:lnTo>
                    <a:pt x="271" y="41"/>
                  </a:lnTo>
                  <a:lnTo>
                    <a:pt x="276" y="42"/>
                  </a:lnTo>
                  <a:lnTo>
                    <a:pt x="282" y="44"/>
                  </a:lnTo>
                  <a:lnTo>
                    <a:pt x="287" y="47"/>
                  </a:lnTo>
                  <a:lnTo>
                    <a:pt x="291" y="51"/>
                  </a:lnTo>
                  <a:lnTo>
                    <a:pt x="295" y="57"/>
                  </a:lnTo>
                  <a:lnTo>
                    <a:pt x="296" y="64"/>
                  </a:lnTo>
                  <a:lnTo>
                    <a:pt x="295" y="74"/>
                  </a:lnTo>
                  <a:lnTo>
                    <a:pt x="292" y="85"/>
                  </a:lnTo>
                  <a:lnTo>
                    <a:pt x="285" y="98"/>
                  </a:lnTo>
                  <a:lnTo>
                    <a:pt x="275" y="114"/>
                  </a:lnTo>
                  <a:lnTo>
                    <a:pt x="296" y="177"/>
                  </a:lnTo>
                  <a:lnTo>
                    <a:pt x="303" y="156"/>
                  </a:lnTo>
                  <a:lnTo>
                    <a:pt x="303" y="157"/>
                  </a:lnTo>
                  <a:lnTo>
                    <a:pt x="311" y="132"/>
                  </a:lnTo>
                  <a:lnTo>
                    <a:pt x="353" y="0"/>
                  </a:lnTo>
                  <a:lnTo>
                    <a:pt x="355" y="1"/>
                  </a:lnTo>
                  <a:lnTo>
                    <a:pt x="361" y="4"/>
                  </a:lnTo>
                  <a:lnTo>
                    <a:pt x="369" y="10"/>
                  </a:lnTo>
                  <a:lnTo>
                    <a:pt x="381" y="16"/>
                  </a:lnTo>
                  <a:lnTo>
                    <a:pt x="395" y="25"/>
                  </a:lnTo>
                  <a:lnTo>
                    <a:pt x="412" y="33"/>
                  </a:lnTo>
                  <a:lnTo>
                    <a:pt x="430" y="41"/>
                  </a:lnTo>
                  <a:lnTo>
                    <a:pt x="450" y="48"/>
                  </a:lnTo>
                  <a:lnTo>
                    <a:pt x="471" y="54"/>
                  </a:lnTo>
                  <a:lnTo>
                    <a:pt x="486" y="60"/>
                  </a:lnTo>
                  <a:lnTo>
                    <a:pt x="497" y="68"/>
                  </a:lnTo>
                  <a:lnTo>
                    <a:pt x="507" y="79"/>
                  </a:lnTo>
                  <a:lnTo>
                    <a:pt x="513" y="91"/>
                  </a:lnTo>
                  <a:lnTo>
                    <a:pt x="518" y="103"/>
                  </a:lnTo>
                  <a:lnTo>
                    <a:pt x="520" y="116"/>
                  </a:lnTo>
                  <a:lnTo>
                    <a:pt x="522" y="130"/>
                  </a:lnTo>
                  <a:lnTo>
                    <a:pt x="523" y="141"/>
                  </a:lnTo>
                  <a:lnTo>
                    <a:pt x="523" y="151"/>
                  </a:lnTo>
                  <a:lnTo>
                    <a:pt x="523" y="154"/>
                  </a:lnTo>
                  <a:lnTo>
                    <a:pt x="522" y="162"/>
                  </a:lnTo>
                  <a:lnTo>
                    <a:pt x="521" y="172"/>
                  </a:lnTo>
                  <a:lnTo>
                    <a:pt x="520" y="184"/>
                  </a:lnTo>
                  <a:lnTo>
                    <a:pt x="519" y="196"/>
                  </a:lnTo>
                  <a:lnTo>
                    <a:pt x="517" y="206"/>
                  </a:lnTo>
                  <a:lnTo>
                    <a:pt x="515" y="207"/>
                  </a:lnTo>
                  <a:lnTo>
                    <a:pt x="508" y="211"/>
                  </a:lnTo>
                  <a:lnTo>
                    <a:pt x="496" y="217"/>
                  </a:lnTo>
                  <a:lnTo>
                    <a:pt x="480" y="224"/>
                  </a:lnTo>
                  <a:lnTo>
                    <a:pt x="460" y="233"/>
                  </a:lnTo>
                  <a:lnTo>
                    <a:pt x="436" y="242"/>
                  </a:lnTo>
                  <a:lnTo>
                    <a:pt x="409" y="250"/>
                  </a:lnTo>
                  <a:lnTo>
                    <a:pt x="377" y="257"/>
                  </a:lnTo>
                  <a:lnTo>
                    <a:pt x="341" y="263"/>
                  </a:lnTo>
                  <a:lnTo>
                    <a:pt x="303" y="267"/>
                  </a:lnTo>
                  <a:lnTo>
                    <a:pt x="261" y="269"/>
                  </a:lnTo>
                  <a:lnTo>
                    <a:pt x="220" y="267"/>
                  </a:lnTo>
                  <a:lnTo>
                    <a:pt x="180" y="263"/>
                  </a:lnTo>
                  <a:lnTo>
                    <a:pt x="145" y="257"/>
                  </a:lnTo>
                  <a:lnTo>
                    <a:pt x="114" y="250"/>
                  </a:lnTo>
                  <a:lnTo>
                    <a:pt x="86" y="242"/>
                  </a:lnTo>
                  <a:lnTo>
                    <a:pt x="62" y="233"/>
                  </a:lnTo>
                  <a:lnTo>
                    <a:pt x="43" y="224"/>
                  </a:lnTo>
                  <a:lnTo>
                    <a:pt x="26" y="217"/>
                  </a:lnTo>
                  <a:lnTo>
                    <a:pt x="15" y="211"/>
                  </a:lnTo>
                  <a:lnTo>
                    <a:pt x="8" y="207"/>
                  </a:lnTo>
                  <a:lnTo>
                    <a:pt x="5" y="206"/>
                  </a:lnTo>
                  <a:lnTo>
                    <a:pt x="4" y="196"/>
                  </a:lnTo>
                  <a:lnTo>
                    <a:pt x="3" y="184"/>
                  </a:lnTo>
                  <a:lnTo>
                    <a:pt x="2" y="172"/>
                  </a:lnTo>
                  <a:lnTo>
                    <a:pt x="1" y="162"/>
                  </a:lnTo>
                  <a:lnTo>
                    <a:pt x="0" y="154"/>
                  </a:lnTo>
                  <a:lnTo>
                    <a:pt x="0" y="151"/>
                  </a:lnTo>
                  <a:lnTo>
                    <a:pt x="0" y="141"/>
                  </a:lnTo>
                  <a:lnTo>
                    <a:pt x="0" y="130"/>
                  </a:lnTo>
                  <a:lnTo>
                    <a:pt x="1" y="116"/>
                  </a:lnTo>
                  <a:lnTo>
                    <a:pt x="4" y="103"/>
                  </a:lnTo>
                  <a:lnTo>
                    <a:pt x="8" y="90"/>
                  </a:lnTo>
                  <a:lnTo>
                    <a:pt x="15" y="78"/>
                  </a:lnTo>
                  <a:lnTo>
                    <a:pt x="23" y="68"/>
                  </a:lnTo>
                  <a:lnTo>
                    <a:pt x="36" y="60"/>
                  </a:lnTo>
                  <a:lnTo>
                    <a:pt x="50" y="54"/>
                  </a:lnTo>
                  <a:lnTo>
                    <a:pt x="71" y="48"/>
                  </a:lnTo>
                  <a:lnTo>
                    <a:pt x="91" y="41"/>
                  </a:lnTo>
                  <a:lnTo>
                    <a:pt x="110" y="33"/>
                  </a:lnTo>
                  <a:lnTo>
                    <a:pt x="126" y="25"/>
                  </a:lnTo>
                  <a:lnTo>
                    <a:pt x="141" y="16"/>
                  </a:lnTo>
                  <a:lnTo>
                    <a:pt x="152" y="10"/>
                  </a:lnTo>
                  <a:lnTo>
                    <a:pt x="161" y="4"/>
                  </a:lnTo>
                  <a:lnTo>
                    <a:pt x="166"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7" name="Freeform 539"/>
            <p:cNvSpPr>
              <a:spLocks/>
            </p:cNvSpPr>
            <p:nvPr/>
          </p:nvSpPr>
          <p:spPr bwMode="auto">
            <a:xfrm>
              <a:off x="7253288" y="2093913"/>
              <a:ext cx="26988" cy="34925"/>
            </a:xfrm>
            <a:custGeom>
              <a:avLst/>
              <a:gdLst>
                <a:gd name="T0" fmla="*/ 168 w 277"/>
                <a:gd name="T1" fmla="*/ 3 h 369"/>
                <a:gd name="T2" fmla="*/ 196 w 277"/>
                <a:gd name="T3" fmla="*/ 15 h 369"/>
                <a:gd name="T4" fmla="*/ 218 w 277"/>
                <a:gd name="T5" fmla="*/ 31 h 369"/>
                <a:gd name="T6" fmla="*/ 228 w 277"/>
                <a:gd name="T7" fmla="*/ 43 h 369"/>
                <a:gd name="T8" fmla="*/ 230 w 277"/>
                <a:gd name="T9" fmla="*/ 45 h 369"/>
                <a:gd name="T10" fmla="*/ 238 w 277"/>
                <a:gd name="T11" fmla="*/ 47 h 369"/>
                <a:gd name="T12" fmla="*/ 248 w 277"/>
                <a:gd name="T13" fmla="*/ 55 h 369"/>
                <a:gd name="T14" fmla="*/ 259 w 277"/>
                <a:gd name="T15" fmla="*/ 70 h 369"/>
                <a:gd name="T16" fmla="*/ 267 w 277"/>
                <a:gd name="T17" fmla="*/ 95 h 369"/>
                <a:gd name="T18" fmla="*/ 268 w 277"/>
                <a:gd name="T19" fmla="*/ 133 h 369"/>
                <a:gd name="T20" fmla="*/ 260 w 277"/>
                <a:gd name="T21" fmla="*/ 177 h 369"/>
                <a:gd name="T22" fmla="*/ 269 w 277"/>
                <a:gd name="T23" fmla="*/ 178 h 369"/>
                <a:gd name="T24" fmla="*/ 276 w 277"/>
                <a:gd name="T25" fmla="*/ 187 h 369"/>
                <a:gd name="T26" fmla="*/ 275 w 277"/>
                <a:gd name="T27" fmla="*/ 208 h 369"/>
                <a:gd name="T28" fmla="*/ 267 w 277"/>
                <a:gd name="T29" fmla="*/ 239 h 369"/>
                <a:gd name="T30" fmla="*/ 257 w 277"/>
                <a:gd name="T31" fmla="*/ 259 h 369"/>
                <a:gd name="T32" fmla="*/ 249 w 277"/>
                <a:gd name="T33" fmla="*/ 264 h 369"/>
                <a:gd name="T34" fmla="*/ 236 w 277"/>
                <a:gd name="T35" fmla="*/ 303 h 369"/>
                <a:gd name="T36" fmla="*/ 208 w 277"/>
                <a:gd name="T37" fmla="*/ 339 h 369"/>
                <a:gd name="T38" fmla="*/ 168 w 277"/>
                <a:gd name="T39" fmla="*/ 365 h 369"/>
                <a:gd name="T40" fmla="*/ 129 w 277"/>
                <a:gd name="T41" fmla="*/ 369 h 369"/>
                <a:gd name="T42" fmla="*/ 88 w 277"/>
                <a:gd name="T43" fmla="*/ 353 h 369"/>
                <a:gd name="T44" fmla="*/ 53 w 277"/>
                <a:gd name="T45" fmla="*/ 321 h 369"/>
                <a:gd name="T46" fmla="*/ 33 w 277"/>
                <a:gd name="T47" fmla="*/ 283 h 369"/>
                <a:gd name="T48" fmla="*/ 25 w 277"/>
                <a:gd name="T49" fmla="*/ 263 h 369"/>
                <a:gd name="T50" fmla="*/ 16 w 277"/>
                <a:gd name="T51" fmla="*/ 250 h 369"/>
                <a:gd name="T52" fmla="*/ 5 w 277"/>
                <a:gd name="T53" fmla="*/ 223 h 369"/>
                <a:gd name="T54" fmla="*/ 0 w 277"/>
                <a:gd name="T55" fmla="*/ 195 h 369"/>
                <a:gd name="T56" fmla="*/ 4 w 277"/>
                <a:gd name="T57" fmla="*/ 181 h 369"/>
                <a:gd name="T58" fmla="*/ 12 w 277"/>
                <a:gd name="T59" fmla="*/ 176 h 369"/>
                <a:gd name="T60" fmla="*/ 12 w 277"/>
                <a:gd name="T61" fmla="*/ 159 h 369"/>
                <a:gd name="T62" fmla="*/ 9 w 277"/>
                <a:gd name="T63" fmla="*/ 120 h 369"/>
                <a:gd name="T64" fmla="*/ 17 w 277"/>
                <a:gd name="T65" fmla="*/ 86 h 369"/>
                <a:gd name="T66" fmla="*/ 34 w 277"/>
                <a:gd name="T67" fmla="*/ 58 h 369"/>
                <a:gd name="T68" fmla="*/ 58 w 277"/>
                <a:gd name="T69" fmla="*/ 32 h 369"/>
                <a:gd name="T70" fmla="*/ 88 w 277"/>
                <a:gd name="T71" fmla="*/ 12 h 369"/>
                <a:gd name="T72" fmla="*/ 116 w 277"/>
                <a:gd name="T73" fmla="*/ 2 h 369"/>
                <a:gd name="T74" fmla="*/ 150 w 277"/>
                <a:gd name="T7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369">
                  <a:moveTo>
                    <a:pt x="150" y="0"/>
                  </a:moveTo>
                  <a:lnTo>
                    <a:pt x="168" y="3"/>
                  </a:lnTo>
                  <a:lnTo>
                    <a:pt x="183" y="8"/>
                  </a:lnTo>
                  <a:lnTo>
                    <a:pt x="196" y="15"/>
                  </a:lnTo>
                  <a:lnTo>
                    <a:pt x="209" y="23"/>
                  </a:lnTo>
                  <a:lnTo>
                    <a:pt x="218" y="31"/>
                  </a:lnTo>
                  <a:lnTo>
                    <a:pt x="224" y="38"/>
                  </a:lnTo>
                  <a:lnTo>
                    <a:pt x="228" y="43"/>
                  </a:lnTo>
                  <a:lnTo>
                    <a:pt x="229" y="45"/>
                  </a:lnTo>
                  <a:lnTo>
                    <a:pt x="230" y="45"/>
                  </a:lnTo>
                  <a:lnTo>
                    <a:pt x="233" y="46"/>
                  </a:lnTo>
                  <a:lnTo>
                    <a:pt x="238" y="47"/>
                  </a:lnTo>
                  <a:lnTo>
                    <a:pt x="243" y="51"/>
                  </a:lnTo>
                  <a:lnTo>
                    <a:pt x="248" y="55"/>
                  </a:lnTo>
                  <a:lnTo>
                    <a:pt x="254" y="61"/>
                  </a:lnTo>
                  <a:lnTo>
                    <a:pt x="259" y="70"/>
                  </a:lnTo>
                  <a:lnTo>
                    <a:pt x="264" y="81"/>
                  </a:lnTo>
                  <a:lnTo>
                    <a:pt x="267" y="95"/>
                  </a:lnTo>
                  <a:lnTo>
                    <a:pt x="269" y="112"/>
                  </a:lnTo>
                  <a:lnTo>
                    <a:pt x="268" y="133"/>
                  </a:lnTo>
                  <a:lnTo>
                    <a:pt x="265" y="159"/>
                  </a:lnTo>
                  <a:lnTo>
                    <a:pt x="260" y="177"/>
                  </a:lnTo>
                  <a:lnTo>
                    <a:pt x="265" y="177"/>
                  </a:lnTo>
                  <a:lnTo>
                    <a:pt x="269" y="178"/>
                  </a:lnTo>
                  <a:lnTo>
                    <a:pt x="273" y="181"/>
                  </a:lnTo>
                  <a:lnTo>
                    <a:pt x="276" y="187"/>
                  </a:lnTo>
                  <a:lnTo>
                    <a:pt x="277" y="196"/>
                  </a:lnTo>
                  <a:lnTo>
                    <a:pt x="275" y="208"/>
                  </a:lnTo>
                  <a:lnTo>
                    <a:pt x="272" y="224"/>
                  </a:lnTo>
                  <a:lnTo>
                    <a:pt x="267" y="239"/>
                  </a:lnTo>
                  <a:lnTo>
                    <a:pt x="262" y="251"/>
                  </a:lnTo>
                  <a:lnTo>
                    <a:pt x="257" y="259"/>
                  </a:lnTo>
                  <a:lnTo>
                    <a:pt x="253" y="263"/>
                  </a:lnTo>
                  <a:lnTo>
                    <a:pt x="249" y="264"/>
                  </a:lnTo>
                  <a:lnTo>
                    <a:pt x="244" y="283"/>
                  </a:lnTo>
                  <a:lnTo>
                    <a:pt x="236" y="303"/>
                  </a:lnTo>
                  <a:lnTo>
                    <a:pt x="223" y="322"/>
                  </a:lnTo>
                  <a:lnTo>
                    <a:pt x="208" y="339"/>
                  </a:lnTo>
                  <a:lnTo>
                    <a:pt x="189" y="353"/>
                  </a:lnTo>
                  <a:lnTo>
                    <a:pt x="168" y="365"/>
                  </a:lnTo>
                  <a:lnTo>
                    <a:pt x="149" y="369"/>
                  </a:lnTo>
                  <a:lnTo>
                    <a:pt x="129" y="369"/>
                  </a:lnTo>
                  <a:lnTo>
                    <a:pt x="110" y="365"/>
                  </a:lnTo>
                  <a:lnTo>
                    <a:pt x="88" y="353"/>
                  </a:lnTo>
                  <a:lnTo>
                    <a:pt x="68" y="339"/>
                  </a:lnTo>
                  <a:lnTo>
                    <a:pt x="53" y="321"/>
                  </a:lnTo>
                  <a:lnTo>
                    <a:pt x="41" y="303"/>
                  </a:lnTo>
                  <a:lnTo>
                    <a:pt x="33" y="283"/>
                  </a:lnTo>
                  <a:lnTo>
                    <a:pt x="29" y="264"/>
                  </a:lnTo>
                  <a:lnTo>
                    <a:pt x="25" y="263"/>
                  </a:lnTo>
                  <a:lnTo>
                    <a:pt x="20" y="259"/>
                  </a:lnTo>
                  <a:lnTo>
                    <a:pt x="16" y="250"/>
                  </a:lnTo>
                  <a:lnTo>
                    <a:pt x="11" y="239"/>
                  </a:lnTo>
                  <a:lnTo>
                    <a:pt x="5" y="223"/>
                  </a:lnTo>
                  <a:lnTo>
                    <a:pt x="1" y="207"/>
                  </a:lnTo>
                  <a:lnTo>
                    <a:pt x="0" y="195"/>
                  </a:lnTo>
                  <a:lnTo>
                    <a:pt x="1" y="187"/>
                  </a:lnTo>
                  <a:lnTo>
                    <a:pt x="4" y="181"/>
                  </a:lnTo>
                  <a:lnTo>
                    <a:pt x="7" y="178"/>
                  </a:lnTo>
                  <a:lnTo>
                    <a:pt x="12" y="176"/>
                  </a:lnTo>
                  <a:lnTo>
                    <a:pt x="16" y="176"/>
                  </a:lnTo>
                  <a:lnTo>
                    <a:pt x="12" y="159"/>
                  </a:lnTo>
                  <a:lnTo>
                    <a:pt x="9" y="138"/>
                  </a:lnTo>
                  <a:lnTo>
                    <a:pt x="9" y="120"/>
                  </a:lnTo>
                  <a:lnTo>
                    <a:pt x="12" y="102"/>
                  </a:lnTo>
                  <a:lnTo>
                    <a:pt x="17" y="86"/>
                  </a:lnTo>
                  <a:lnTo>
                    <a:pt x="25" y="71"/>
                  </a:lnTo>
                  <a:lnTo>
                    <a:pt x="34" y="58"/>
                  </a:lnTo>
                  <a:lnTo>
                    <a:pt x="44" y="45"/>
                  </a:lnTo>
                  <a:lnTo>
                    <a:pt x="58" y="32"/>
                  </a:lnTo>
                  <a:lnTo>
                    <a:pt x="75" y="20"/>
                  </a:lnTo>
                  <a:lnTo>
                    <a:pt x="88" y="12"/>
                  </a:lnTo>
                  <a:lnTo>
                    <a:pt x="103" y="5"/>
                  </a:lnTo>
                  <a:lnTo>
                    <a:pt x="116" y="2"/>
                  </a:lnTo>
                  <a:lnTo>
                    <a:pt x="130" y="1"/>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8" name="Freeform 540"/>
            <p:cNvSpPr>
              <a:spLocks/>
            </p:cNvSpPr>
            <p:nvPr/>
          </p:nvSpPr>
          <p:spPr bwMode="auto">
            <a:xfrm>
              <a:off x="7242176" y="2127251"/>
              <a:ext cx="49213" cy="25400"/>
            </a:xfrm>
            <a:custGeom>
              <a:avLst/>
              <a:gdLst>
                <a:gd name="T0" fmla="*/ 210 w 522"/>
                <a:gd name="T1" fmla="*/ 132 h 269"/>
                <a:gd name="T2" fmla="*/ 218 w 522"/>
                <a:gd name="T3" fmla="*/ 157 h 269"/>
                <a:gd name="T4" fmla="*/ 247 w 522"/>
                <a:gd name="T5" fmla="*/ 116 h 269"/>
                <a:gd name="T6" fmla="*/ 230 w 522"/>
                <a:gd name="T7" fmla="*/ 85 h 269"/>
                <a:gd name="T8" fmla="*/ 225 w 522"/>
                <a:gd name="T9" fmla="*/ 65 h 269"/>
                <a:gd name="T10" fmla="*/ 230 w 522"/>
                <a:gd name="T11" fmla="*/ 52 h 269"/>
                <a:gd name="T12" fmla="*/ 240 w 522"/>
                <a:gd name="T13" fmla="*/ 45 h 269"/>
                <a:gd name="T14" fmla="*/ 251 w 522"/>
                <a:gd name="T15" fmla="*/ 41 h 269"/>
                <a:gd name="T16" fmla="*/ 259 w 522"/>
                <a:gd name="T17" fmla="*/ 41 h 269"/>
                <a:gd name="T18" fmla="*/ 263 w 522"/>
                <a:gd name="T19" fmla="*/ 41 h 269"/>
                <a:gd name="T20" fmla="*/ 271 w 522"/>
                <a:gd name="T21" fmla="*/ 41 h 269"/>
                <a:gd name="T22" fmla="*/ 282 w 522"/>
                <a:gd name="T23" fmla="*/ 45 h 269"/>
                <a:gd name="T24" fmla="*/ 291 w 522"/>
                <a:gd name="T25" fmla="*/ 52 h 269"/>
                <a:gd name="T26" fmla="*/ 296 w 522"/>
                <a:gd name="T27" fmla="*/ 65 h 269"/>
                <a:gd name="T28" fmla="*/ 292 w 522"/>
                <a:gd name="T29" fmla="*/ 85 h 269"/>
                <a:gd name="T30" fmla="*/ 275 w 522"/>
                <a:gd name="T31" fmla="*/ 116 h 269"/>
                <a:gd name="T32" fmla="*/ 303 w 522"/>
                <a:gd name="T33" fmla="*/ 157 h 269"/>
                <a:gd name="T34" fmla="*/ 311 w 522"/>
                <a:gd name="T35" fmla="*/ 132 h 269"/>
                <a:gd name="T36" fmla="*/ 355 w 522"/>
                <a:gd name="T37" fmla="*/ 1 h 269"/>
                <a:gd name="T38" fmla="*/ 369 w 522"/>
                <a:gd name="T39" fmla="*/ 11 h 269"/>
                <a:gd name="T40" fmla="*/ 395 w 522"/>
                <a:gd name="T41" fmla="*/ 25 h 269"/>
                <a:gd name="T42" fmla="*/ 430 w 522"/>
                <a:gd name="T43" fmla="*/ 41 h 269"/>
                <a:gd name="T44" fmla="*/ 471 w 522"/>
                <a:gd name="T45" fmla="*/ 55 h 269"/>
                <a:gd name="T46" fmla="*/ 497 w 522"/>
                <a:gd name="T47" fmla="*/ 69 h 269"/>
                <a:gd name="T48" fmla="*/ 513 w 522"/>
                <a:gd name="T49" fmla="*/ 91 h 269"/>
                <a:gd name="T50" fmla="*/ 520 w 522"/>
                <a:gd name="T51" fmla="*/ 117 h 269"/>
                <a:gd name="T52" fmla="*/ 522 w 522"/>
                <a:gd name="T53" fmla="*/ 142 h 269"/>
                <a:gd name="T54" fmla="*/ 521 w 522"/>
                <a:gd name="T55" fmla="*/ 155 h 269"/>
                <a:gd name="T56" fmla="*/ 520 w 522"/>
                <a:gd name="T57" fmla="*/ 173 h 269"/>
                <a:gd name="T58" fmla="*/ 517 w 522"/>
                <a:gd name="T59" fmla="*/ 196 h 269"/>
                <a:gd name="T60" fmla="*/ 514 w 522"/>
                <a:gd name="T61" fmla="*/ 208 h 269"/>
                <a:gd name="T62" fmla="*/ 494 w 522"/>
                <a:gd name="T63" fmla="*/ 219 h 269"/>
                <a:gd name="T64" fmla="*/ 459 w 522"/>
                <a:gd name="T65" fmla="*/ 234 h 269"/>
                <a:gd name="T66" fmla="*/ 407 w 522"/>
                <a:gd name="T67" fmla="*/ 250 h 269"/>
                <a:gd name="T68" fmla="*/ 340 w 522"/>
                <a:gd name="T69" fmla="*/ 264 h 269"/>
                <a:gd name="T70" fmla="*/ 260 w 522"/>
                <a:gd name="T71" fmla="*/ 269 h 269"/>
                <a:gd name="T72" fmla="*/ 179 w 522"/>
                <a:gd name="T73" fmla="*/ 264 h 269"/>
                <a:gd name="T74" fmla="*/ 112 w 522"/>
                <a:gd name="T75" fmla="*/ 250 h 269"/>
                <a:gd name="T76" fmla="*/ 61 w 522"/>
                <a:gd name="T77" fmla="*/ 234 h 269"/>
                <a:gd name="T78" fmla="*/ 25 w 522"/>
                <a:gd name="T79" fmla="*/ 219 h 269"/>
                <a:gd name="T80" fmla="*/ 6 w 522"/>
                <a:gd name="T81" fmla="*/ 208 h 269"/>
                <a:gd name="T82" fmla="*/ 3 w 522"/>
                <a:gd name="T83" fmla="*/ 197 h 269"/>
                <a:gd name="T84" fmla="*/ 1 w 522"/>
                <a:gd name="T85" fmla="*/ 173 h 269"/>
                <a:gd name="T86" fmla="*/ 0 w 522"/>
                <a:gd name="T87" fmla="*/ 155 h 269"/>
                <a:gd name="T88" fmla="*/ 0 w 522"/>
                <a:gd name="T89" fmla="*/ 142 h 269"/>
                <a:gd name="T90" fmla="*/ 1 w 522"/>
                <a:gd name="T91" fmla="*/ 117 h 269"/>
                <a:gd name="T92" fmla="*/ 8 w 522"/>
                <a:gd name="T93" fmla="*/ 91 h 269"/>
                <a:gd name="T94" fmla="*/ 23 w 522"/>
                <a:gd name="T95" fmla="*/ 69 h 269"/>
                <a:gd name="T96" fmla="*/ 50 w 522"/>
                <a:gd name="T97" fmla="*/ 55 h 269"/>
                <a:gd name="T98" fmla="*/ 91 w 522"/>
                <a:gd name="T99" fmla="*/ 41 h 269"/>
                <a:gd name="T100" fmla="*/ 126 w 522"/>
                <a:gd name="T101" fmla="*/ 25 h 269"/>
                <a:gd name="T102" fmla="*/ 152 w 522"/>
                <a:gd name="T103" fmla="*/ 11 h 269"/>
                <a:gd name="T104" fmla="*/ 166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8" y="0"/>
                  </a:moveTo>
                  <a:lnTo>
                    <a:pt x="210" y="132"/>
                  </a:lnTo>
                  <a:lnTo>
                    <a:pt x="218" y="157"/>
                  </a:lnTo>
                  <a:lnTo>
                    <a:pt x="218" y="157"/>
                  </a:lnTo>
                  <a:lnTo>
                    <a:pt x="225" y="177"/>
                  </a:lnTo>
                  <a:lnTo>
                    <a:pt x="247" y="116"/>
                  </a:lnTo>
                  <a:lnTo>
                    <a:pt x="236" y="99"/>
                  </a:lnTo>
                  <a:lnTo>
                    <a:pt x="230" y="85"/>
                  </a:lnTo>
                  <a:lnTo>
                    <a:pt x="226" y="74"/>
                  </a:lnTo>
                  <a:lnTo>
                    <a:pt x="225" y="65"/>
                  </a:lnTo>
                  <a:lnTo>
                    <a:pt x="227" y="58"/>
                  </a:lnTo>
                  <a:lnTo>
                    <a:pt x="230" y="52"/>
                  </a:lnTo>
                  <a:lnTo>
                    <a:pt x="235" y="48"/>
                  </a:lnTo>
                  <a:lnTo>
                    <a:pt x="240" y="45"/>
                  </a:lnTo>
                  <a:lnTo>
                    <a:pt x="246" y="43"/>
                  </a:lnTo>
                  <a:lnTo>
                    <a:pt x="251" y="41"/>
                  </a:lnTo>
                  <a:lnTo>
                    <a:pt x="256" y="41"/>
                  </a:lnTo>
                  <a:lnTo>
                    <a:pt x="259" y="41"/>
                  </a:lnTo>
                  <a:lnTo>
                    <a:pt x="261" y="41"/>
                  </a:lnTo>
                  <a:lnTo>
                    <a:pt x="263" y="41"/>
                  </a:lnTo>
                  <a:lnTo>
                    <a:pt x="265" y="41"/>
                  </a:lnTo>
                  <a:lnTo>
                    <a:pt x="271" y="41"/>
                  </a:lnTo>
                  <a:lnTo>
                    <a:pt x="276" y="43"/>
                  </a:lnTo>
                  <a:lnTo>
                    <a:pt x="282" y="45"/>
                  </a:lnTo>
                  <a:lnTo>
                    <a:pt x="287" y="48"/>
                  </a:lnTo>
                  <a:lnTo>
                    <a:pt x="291" y="52"/>
                  </a:lnTo>
                  <a:lnTo>
                    <a:pt x="295" y="58"/>
                  </a:lnTo>
                  <a:lnTo>
                    <a:pt x="296" y="65"/>
                  </a:lnTo>
                  <a:lnTo>
                    <a:pt x="295" y="74"/>
                  </a:lnTo>
                  <a:lnTo>
                    <a:pt x="292" y="85"/>
                  </a:lnTo>
                  <a:lnTo>
                    <a:pt x="285" y="99"/>
                  </a:lnTo>
                  <a:lnTo>
                    <a:pt x="275" y="116"/>
                  </a:lnTo>
                  <a:lnTo>
                    <a:pt x="296" y="177"/>
                  </a:lnTo>
                  <a:lnTo>
                    <a:pt x="303" y="157"/>
                  </a:lnTo>
                  <a:lnTo>
                    <a:pt x="303" y="157"/>
                  </a:lnTo>
                  <a:lnTo>
                    <a:pt x="311" y="132"/>
                  </a:lnTo>
                  <a:lnTo>
                    <a:pt x="353" y="0"/>
                  </a:lnTo>
                  <a:lnTo>
                    <a:pt x="355" y="1"/>
                  </a:lnTo>
                  <a:lnTo>
                    <a:pt x="361" y="5"/>
                  </a:lnTo>
                  <a:lnTo>
                    <a:pt x="369" y="11"/>
                  </a:lnTo>
                  <a:lnTo>
                    <a:pt x="381" y="18"/>
                  </a:lnTo>
                  <a:lnTo>
                    <a:pt x="395" y="25"/>
                  </a:lnTo>
                  <a:lnTo>
                    <a:pt x="412" y="33"/>
                  </a:lnTo>
                  <a:lnTo>
                    <a:pt x="430" y="41"/>
                  </a:lnTo>
                  <a:lnTo>
                    <a:pt x="450" y="48"/>
                  </a:lnTo>
                  <a:lnTo>
                    <a:pt x="471" y="55"/>
                  </a:lnTo>
                  <a:lnTo>
                    <a:pt x="486" y="60"/>
                  </a:lnTo>
                  <a:lnTo>
                    <a:pt x="497" y="69"/>
                  </a:lnTo>
                  <a:lnTo>
                    <a:pt x="507" y="79"/>
                  </a:lnTo>
                  <a:lnTo>
                    <a:pt x="513" y="91"/>
                  </a:lnTo>
                  <a:lnTo>
                    <a:pt x="518" y="103"/>
                  </a:lnTo>
                  <a:lnTo>
                    <a:pt x="520" y="117"/>
                  </a:lnTo>
                  <a:lnTo>
                    <a:pt x="522" y="130"/>
                  </a:lnTo>
                  <a:lnTo>
                    <a:pt x="522" y="142"/>
                  </a:lnTo>
                  <a:lnTo>
                    <a:pt x="521" y="152"/>
                  </a:lnTo>
                  <a:lnTo>
                    <a:pt x="521" y="155"/>
                  </a:lnTo>
                  <a:lnTo>
                    <a:pt x="521" y="162"/>
                  </a:lnTo>
                  <a:lnTo>
                    <a:pt x="520" y="173"/>
                  </a:lnTo>
                  <a:lnTo>
                    <a:pt x="519" y="185"/>
                  </a:lnTo>
                  <a:lnTo>
                    <a:pt x="517" y="196"/>
                  </a:lnTo>
                  <a:lnTo>
                    <a:pt x="516" y="206"/>
                  </a:lnTo>
                  <a:lnTo>
                    <a:pt x="514" y="208"/>
                  </a:lnTo>
                  <a:lnTo>
                    <a:pt x="507" y="212"/>
                  </a:lnTo>
                  <a:lnTo>
                    <a:pt x="494" y="219"/>
                  </a:lnTo>
                  <a:lnTo>
                    <a:pt x="479" y="226"/>
                  </a:lnTo>
                  <a:lnTo>
                    <a:pt x="459" y="234"/>
                  </a:lnTo>
                  <a:lnTo>
                    <a:pt x="435" y="242"/>
                  </a:lnTo>
                  <a:lnTo>
                    <a:pt x="407" y="250"/>
                  </a:lnTo>
                  <a:lnTo>
                    <a:pt x="376" y="258"/>
                  </a:lnTo>
                  <a:lnTo>
                    <a:pt x="340" y="264"/>
                  </a:lnTo>
                  <a:lnTo>
                    <a:pt x="302" y="268"/>
                  </a:lnTo>
                  <a:lnTo>
                    <a:pt x="260" y="269"/>
                  </a:lnTo>
                  <a:lnTo>
                    <a:pt x="218" y="268"/>
                  </a:lnTo>
                  <a:lnTo>
                    <a:pt x="179" y="264"/>
                  </a:lnTo>
                  <a:lnTo>
                    <a:pt x="144" y="258"/>
                  </a:lnTo>
                  <a:lnTo>
                    <a:pt x="112" y="250"/>
                  </a:lnTo>
                  <a:lnTo>
                    <a:pt x="85" y="242"/>
                  </a:lnTo>
                  <a:lnTo>
                    <a:pt x="61" y="234"/>
                  </a:lnTo>
                  <a:lnTo>
                    <a:pt x="41" y="226"/>
                  </a:lnTo>
                  <a:lnTo>
                    <a:pt x="25" y="219"/>
                  </a:lnTo>
                  <a:lnTo>
                    <a:pt x="13" y="212"/>
                  </a:lnTo>
                  <a:lnTo>
                    <a:pt x="6" y="208"/>
                  </a:lnTo>
                  <a:lnTo>
                    <a:pt x="4" y="206"/>
                  </a:lnTo>
                  <a:lnTo>
                    <a:pt x="3" y="197"/>
                  </a:lnTo>
                  <a:lnTo>
                    <a:pt x="2" y="185"/>
                  </a:lnTo>
                  <a:lnTo>
                    <a:pt x="1" y="173"/>
                  </a:lnTo>
                  <a:lnTo>
                    <a:pt x="0" y="163"/>
                  </a:lnTo>
                  <a:lnTo>
                    <a:pt x="0" y="155"/>
                  </a:lnTo>
                  <a:lnTo>
                    <a:pt x="0" y="152"/>
                  </a:lnTo>
                  <a:lnTo>
                    <a:pt x="0" y="142"/>
                  </a:lnTo>
                  <a:lnTo>
                    <a:pt x="0" y="130"/>
                  </a:lnTo>
                  <a:lnTo>
                    <a:pt x="1" y="117"/>
                  </a:lnTo>
                  <a:lnTo>
                    <a:pt x="4" y="103"/>
                  </a:lnTo>
                  <a:lnTo>
                    <a:pt x="8" y="91"/>
                  </a:lnTo>
                  <a:lnTo>
                    <a:pt x="15" y="79"/>
                  </a:lnTo>
                  <a:lnTo>
                    <a:pt x="23" y="69"/>
                  </a:lnTo>
                  <a:lnTo>
                    <a:pt x="36" y="60"/>
                  </a:lnTo>
                  <a:lnTo>
                    <a:pt x="50" y="55"/>
                  </a:lnTo>
                  <a:lnTo>
                    <a:pt x="71" y="48"/>
                  </a:lnTo>
                  <a:lnTo>
                    <a:pt x="91" y="41"/>
                  </a:lnTo>
                  <a:lnTo>
                    <a:pt x="110" y="33"/>
                  </a:lnTo>
                  <a:lnTo>
                    <a:pt x="126" y="25"/>
                  </a:lnTo>
                  <a:lnTo>
                    <a:pt x="141" y="18"/>
                  </a:lnTo>
                  <a:lnTo>
                    <a:pt x="152" y="11"/>
                  </a:lnTo>
                  <a:lnTo>
                    <a:pt x="161" y="5"/>
                  </a:lnTo>
                  <a:lnTo>
                    <a:pt x="166"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9" name="Freeform 541"/>
            <p:cNvSpPr>
              <a:spLocks noEditPoints="1"/>
            </p:cNvSpPr>
            <p:nvPr/>
          </p:nvSpPr>
          <p:spPr bwMode="auto">
            <a:xfrm>
              <a:off x="7237413" y="2219326"/>
              <a:ext cx="60325" cy="60325"/>
            </a:xfrm>
            <a:custGeom>
              <a:avLst/>
              <a:gdLst>
                <a:gd name="T0" fmla="*/ 359 w 642"/>
                <a:gd name="T1" fmla="*/ 536 h 644"/>
                <a:gd name="T2" fmla="*/ 403 w 642"/>
                <a:gd name="T3" fmla="*/ 468 h 644"/>
                <a:gd name="T4" fmla="*/ 225 w 642"/>
                <a:gd name="T5" fmla="*/ 438 h 644"/>
                <a:gd name="T6" fmla="*/ 268 w 642"/>
                <a:gd name="T7" fmla="*/ 517 h 644"/>
                <a:gd name="T8" fmla="*/ 297 w 642"/>
                <a:gd name="T9" fmla="*/ 438 h 644"/>
                <a:gd name="T10" fmla="*/ 129 w 642"/>
                <a:gd name="T11" fmla="*/ 465 h 644"/>
                <a:gd name="T12" fmla="*/ 197 w 642"/>
                <a:gd name="T13" fmla="*/ 528 h 644"/>
                <a:gd name="T14" fmla="*/ 197 w 642"/>
                <a:gd name="T15" fmla="*/ 496 h 644"/>
                <a:gd name="T16" fmla="*/ 112 w 642"/>
                <a:gd name="T17" fmla="*/ 438 h 644"/>
                <a:gd name="T18" fmla="*/ 444 w 642"/>
                <a:gd name="T19" fmla="*/ 496 h 644"/>
                <a:gd name="T20" fmla="*/ 444 w 642"/>
                <a:gd name="T21" fmla="*/ 528 h 644"/>
                <a:gd name="T22" fmla="*/ 513 w 642"/>
                <a:gd name="T23" fmla="*/ 464 h 644"/>
                <a:gd name="T24" fmla="*/ 478 w 642"/>
                <a:gd name="T25" fmla="*/ 254 h 644"/>
                <a:gd name="T26" fmla="*/ 482 w 642"/>
                <a:gd name="T27" fmla="*/ 356 h 644"/>
                <a:gd name="T28" fmla="*/ 555 w 642"/>
                <a:gd name="T29" fmla="*/ 368 h 644"/>
                <a:gd name="T30" fmla="*/ 557 w 642"/>
                <a:gd name="T31" fmla="*/ 287 h 644"/>
                <a:gd name="T32" fmla="*/ 345 w 642"/>
                <a:gd name="T33" fmla="*/ 254 h 644"/>
                <a:gd name="T34" fmla="*/ 435 w 642"/>
                <a:gd name="T35" fmla="*/ 357 h 644"/>
                <a:gd name="T36" fmla="*/ 430 w 642"/>
                <a:gd name="T37" fmla="*/ 254 h 644"/>
                <a:gd name="T38" fmla="*/ 207 w 642"/>
                <a:gd name="T39" fmla="*/ 287 h 644"/>
                <a:gd name="T40" fmla="*/ 212 w 642"/>
                <a:gd name="T41" fmla="*/ 390 h 644"/>
                <a:gd name="T42" fmla="*/ 211 w 642"/>
                <a:gd name="T43" fmla="*/ 254 h 644"/>
                <a:gd name="T44" fmla="*/ 82 w 642"/>
                <a:gd name="T45" fmla="*/ 299 h 644"/>
                <a:gd name="T46" fmla="*/ 91 w 642"/>
                <a:gd name="T47" fmla="*/ 390 h 644"/>
                <a:gd name="T48" fmla="*/ 158 w 642"/>
                <a:gd name="T49" fmla="*/ 322 h 644"/>
                <a:gd name="T50" fmla="*/ 91 w 642"/>
                <a:gd name="T51" fmla="*/ 254 h 644"/>
                <a:gd name="T52" fmla="*/ 172 w 642"/>
                <a:gd name="T53" fmla="*/ 134 h 644"/>
                <a:gd name="T54" fmla="*/ 112 w 642"/>
                <a:gd name="T55" fmla="*/ 206 h 644"/>
                <a:gd name="T56" fmla="*/ 197 w 642"/>
                <a:gd name="T57" fmla="*/ 147 h 644"/>
                <a:gd name="T58" fmla="*/ 416 w 642"/>
                <a:gd name="T59" fmla="*/ 101 h 644"/>
                <a:gd name="T60" fmla="*/ 457 w 642"/>
                <a:gd name="T61" fmla="*/ 175 h 644"/>
                <a:gd name="T62" fmla="*/ 513 w 642"/>
                <a:gd name="T63" fmla="*/ 179 h 644"/>
                <a:gd name="T64" fmla="*/ 444 w 642"/>
                <a:gd name="T65" fmla="*/ 115 h 644"/>
                <a:gd name="T66" fmla="*/ 345 w 642"/>
                <a:gd name="T67" fmla="*/ 205 h 644"/>
                <a:gd name="T68" fmla="*/ 389 w 642"/>
                <a:gd name="T69" fmla="*/ 149 h 644"/>
                <a:gd name="T70" fmla="*/ 345 w 642"/>
                <a:gd name="T71" fmla="*/ 92 h 644"/>
                <a:gd name="T72" fmla="*/ 267 w 642"/>
                <a:gd name="T73" fmla="*/ 126 h 644"/>
                <a:gd name="T74" fmla="*/ 225 w 642"/>
                <a:gd name="T75" fmla="*/ 205 h 644"/>
                <a:gd name="T76" fmla="*/ 321 w 642"/>
                <a:gd name="T77" fmla="*/ 0 h 644"/>
                <a:gd name="T78" fmla="*/ 446 w 642"/>
                <a:gd name="T79" fmla="*/ 25 h 644"/>
                <a:gd name="T80" fmla="*/ 547 w 642"/>
                <a:gd name="T81" fmla="*/ 94 h 644"/>
                <a:gd name="T82" fmla="*/ 617 w 642"/>
                <a:gd name="T83" fmla="*/ 197 h 644"/>
                <a:gd name="T84" fmla="*/ 642 w 642"/>
                <a:gd name="T85" fmla="*/ 322 h 644"/>
                <a:gd name="T86" fmla="*/ 617 w 642"/>
                <a:gd name="T87" fmla="*/ 447 h 644"/>
                <a:gd name="T88" fmla="*/ 548 w 642"/>
                <a:gd name="T89" fmla="*/ 549 h 644"/>
                <a:gd name="T90" fmla="*/ 446 w 642"/>
                <a:gd name="T91" fmla="*/ 619 h 644"/>
                <a:gd name="T92" fmla="*/ 321 w 642"/>
                <a:gd name="T93" fmla="*/ 644 h 644"/>
                <a:gd name="T94" fmla="*/ 196 w 642"/>
                <a:gd name="T95" fmla="*/ 619 h 644"/>
                <a:gd name="T96" fmla="*/ 95 w 642"/>
                <a:gd name="T97" fmla="*/ 549 h 644"/>
                <a:gd name="T98" fmla="*/ 25 w 642"/>
                <a:gd name="T99" fmla="*/ 447 h 644"/>
                <a:gd name="T100" fmla="*/ 0 w 642"/>
                <a:gd name="T101" fmla="*/ 322 h 644"/>
                <a:gd name="T102" fmla="*/ 25 w 642"/>
                <a:gd name="T103" fmla="*/ 197 h 644"/>
                <a:gd name="T104" fmla="*/ 95 w 642"/>
                <a:gd name="T105" fmla="*/ 94 h 644"/>
                <a:gd name="T106" fmla="*/ 196 w 642"/>
                <a:gd name="T107" fmla="*/ 25 h 644"/>
                <a:gd name="T108" fmla="*/ 321 w 642"/>
                <a:gd name="T109" fmla="*/ 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42" h="644">
                  <a:moveTo>
                    <a:pt x="345" y="438"/>
                  </a:moveTo>
                  <a:lnTo>
                    <a:pt x="345" y="552"/>
                  </a:lnTo>
                  <a:lnTo>
                    <a:pt x="359" y="536"/>
                  </a:lnTo>
                  <a:lnTo>
                    <a:pt x="374" y="517"/>
                  </a:lnTo>
                  <a:lnTo>
                    <a:pt x="389" y="495"/>
                  </a:lnTo>
                  <a:lnTo>
                    <a:pt x="403" y="468"/>
                  </a:lnTo>
                  <a:lnTo>
                    <a:pt x="417" y="438"/>
                  </a:lnTo>
                  <a:lnTo>
                    <a:pt x="345" y="438"/>
                  </a:lnTo>
                  <a:close/>
                  <a:moveTo>
                    <a:pt x="225" y="438"/>
                  </a:moveTo>
                  <a:lnTo>
                    <a:pt x="238" y="468"/>
                  </a:lnTo>
                  <a:lnTo>
                    <a:pt x="253" y="494"/>
                  </a:lnTo>
                  <a:lnTo>
                    <a:pt x="268" y="517"/>
                  </a:lnTo>
                  <a:lnTo>
                    <a:pt x="283" y="536"/>
                  </a:lnTo>
                  <a:lnTo>
                    <a:pt x="297" y="552"/>
                  </a:lnTo>
                  <a:lnTo>
                    <a:pt x="297" y="438"/>
                  </a:lnTo>
                  <a:lnTo>
                    <a:pt x="225" y="438"/>
                  </a:lnTo>
                  <a:close/>
                  <a:moveTo>
                    <a:pt x="112" y="438"/>
                  </a:moveTo>
                  <a:lnTo>
                    <a:pt x="129" y="465"/>
                  </a:lnTo>
                  <a:lnTo>
                    <a:pt x="149" y="489"/>
                  </a:lnTo>
                  <a:lnTo>
                    <a:pt x="172" y="510"/>
                  </a:lnTo>
                  <a:lnTo>
                    <a:pt x="197" y="528"/>
                  </a:lnTo>
                  <a:lnTo>
                    <a:pt x="225" y="543"/>
                  </a:lnTo>
                  <a:lnTo>
                    <a:pt x="211" y="521"/>
                  </a:lnTo>
                  <a:lnTo>
                    <a:pt x="197" y="496"/>
                  </a:lnTo>
                  <a:lnTo>
                    <a:pt x="185" y="468"/>
                  </a:lnTo>
                  <a:lnTo>
                    <a:pt x="174" y="438"/>
                  </a:lnTo>
                  <a:lnTo>
                    <a:pt x="112" y="438"/>
                  </a:lnTo>
                  <a:close/>
                  <a:moveTo>
                    <a:pt x="467" y="438"/>
                  </a:moveTo>
                  <a:lnTo>
                    <a:pt x="457" y="468"/>
                  </a:lnTo>
                  <a:lnTo>
                    <a:pt x="444" y="496"/>
                  </a:lnTo>
                  <a:lnTo>
                    <a:pt x="431" y="521"/>
                  </a:lnTo>
                  <a:lnTo>
                    <a:pt x="416" y="542"/>
                  </a:lnTo>
                  <a:lnTo>
                    <a:pt x="444" y="528"/>
                  </a:lnTo>
                  <a:lnTo>
                    <a:pt x="470" y="510"/>
                  </a:lnTo>
                  <a:lnTo>
                    <a:pt x="493" y="489"/>
                  </a:lnTo>
                  <a:lnTo>
                    <a:pt x="513" y="464"/>
                  </a:lnTo>
                  <a:lnTo>
                    <a:pt x="530" y="438"/>
                  </a:lnTo>
                  <a:lnTo>
                    <a:pt x="467" y="438"/>
                  </a:lnTo>
                  <a:close/>
                  <a:moveTo>
                    <a:pt x="478" y="254"/>
                  </a:moveTo>
                  <a:lnTo>
                    <a:pt x="482" y="287"/>
                  </a:lnTo>
                  <a:lnTo>
                    <a:pt x="483" y="322"/>
                  </a:lnTo>
                  <a:lnTo>
                    <a:pt x="482" y="356"/>
                  </a:lnTo>
                  <a:lnTo>
                    <a:pt x="478" y="390"/>
                  </a:lnTo>
                  <a:lnTo>
                    <a:pt x="550" y="390"/>
                  </a:lnTo>
                  <a:lnTo>
                    <a:pt x="555" y="368"/>
                  </a:lnTo>
                  <a:lnTo>
                    <a:pt x="559" y="345"/>
                  </a:lnTo>
                  <a:lnTo>
                    <a:pt x="560" y="322"/>
                  </a:lnTo>
                  <a:lnTo>
                    <a:pt x="557" y="287"/>
                  </a:lnTo>
                  <a:lnTo>
                    <a:pt x="550" y="254"/>
                  </a:lnTo>
                  <a:lnTo>
                    <a:pt x="478" y="254"/>
                  </a:lnTo>
                  <a:close/>
                  <a:moveTo>
                    <a:pt x="345" y="254"/>
                  </a:moveTo>
                  <a:lnTo>
                    <a:pt x="345" y="390"/>
                  </a:lnTo>
                  <a:lnTo>
                    <a:pt x="430" y="390"/>
                  </a:lnTo>
                  <a:lnTo>
                    <a:pt x="435" y="357"/>
                  </a:lnTo>
                  <a:lnTo>
                    <a:pt x="436" y="322"/>
                  </a:lnTo>
                  <a:lnTo>
                    <a:pt x="434" y="287"/>
                  </a:lnTo>
                  <a:lnTo>
                    <a:pt x="430" y="254"/>
                  </a:lnTo>
                  <a:lnTo>
                    <a:pt x="345" y="254"/>
                  </a:lnTo>
                  <a:close/>
                  <a:moveTo>
                    <a:pt x="211" y="254"/>
                  </a:moveTo>
                  <a:lnTo>
                    <a:pt x="207" y="287"/>
                  </a:lnTo>
                  <a:lnTo>
                    <a:pt x="205" y="322"/>
                  </a:lnTo>
                  <a:lnTo>
                    <a:pt x="207" y="357"/>
                  </a:lnTo>
                  <a:lnTo>
                    <a:pt x="212" y="390"/>
                  </a:lnTo>
                  <a:lnTo>
                    <a:pt x="296" y="390"/>
                  </a:lnTo>
                  <a:lnTo>
                    <a:pt x="296" y="254"/>
                  </a:lnTo>
                  <a:lnTo>
                    <a:pt x="211" y="254"/>
                  </a:lnTo>
                  <a:close/>
                  <a:moveTo>
                    <a:pt x="91" y="254"/>
                  </a:moveTo>
                  <a:lnTo>
                    <a:pt x="85" y="276"/>
                  </a:lnTo>
                  <a:lnTo>
                    <a:pt x="82" y="299"/>
                  </a:lnTo>
                  <a:lnTo>
                    <a:pt x="81" y="322"/>
                  </a:lnTo>
                  <a:lnTo>
                    <a:pt x="83" y="356"/>
                  </a:lnTo>
                  <a:lnTo>
                    <a:pt x="91" y="390"/>
                  </a:lnTo>
                  <a:lnTo>
                    <a:pt x="164" y="390"/>
                  </a:lnTo>
                  <a:lnTo>
                    <a:pt x="160" y="357"/>
                  </a:lnTo>
                  <a:lnTo>
                    <a:pt x="158" y="322"/>
                  </a:lnTo>
                  <a:lnTo>
                    <a:pt x="160" y="287"/>
                  </a:lnTo>
                  <a:lnTo>
                    <a:pt x="164" y="254"/>
                  </a:lnTo>
                  <a:lnTo>
                    <a:pt x="91" y="254"/>
                  </a:lnTo>
                  <a:close/>
                  <a:moveTo>
                    <a:pt x="225" y="101"/>
                  </a:moveTo>
                  <a:lnTo>
                    <a:pt x="197" y="116"/>
                  </a:lnTo>
                  <a:lnTo>
                    <a:pt x="172" y="134"/>
                  </a:lnTo>
                  <a:lnTo>
                    <a:pt x="149" y="155"/>
                  </a:lnTo>
                  <a:lnTo>
                    <a:pt x="129" y="179"/>
                  </a:lnTo>
                  <a:lnTo>
                    <a:pt x="112" y="206"/>
                  </a:lnTo>
                  <a:lnTo>
                    <a:pt x="174" y="206"/>
                  </a:lnTo>
                  <a:lnTo>
                    <a:pt x="185" y="176"/>
                  </a:lnTo>
                  <a:lnTo>
                    <a:pt x="197" y="147"/>
                  </a:lnTo>
                  <a:lnTo>
                    <a:pt x="211" y="123"/>
                  </a:lnTo>
                  <a:lnTo>
                    <a:pt x="225" y="101"/>
                  </a:lnTo>
                  <a:close/>
                  <a:moveTo>
                    <a:pt x="416" y="101"/>
                  </a:moveTo>
                  <a:lnTo>
                    <a:pt x="431" y="123"/>
                  </a:lnTo>
                  <a:lnTo>
                    <a:pt x="444" y="147"/>
                  </a:lnTo>
                  <a:lnTo>
                    <a:pt x="457" y="175"/>
                  </a:lnTo>
                  <a:lnTo>
                    <a:pt x="467" y="205"/>
                  </a:lnTo>
                  <a:lnTo>
                    <a:pt x="530" y="205"/>
                  </a:lnTo>
                  <a:lnTo>
                    <a:pt x="513" y="179"/>
                  </a:lnTo>
                  <a:lnTo>
                    <a:pt x="493" y="154"/>
                  </a:lnTo>
                  <a:lnTo>
                    <a:pt x="470" y="133"/>
                  </a:lnTo>
                  <a:lnTo>
                    <a:pt x="444" y="115"/>
                  </a:lnTo>
                  <a:lnTo>
                    <a:pt x="416" y="101"/>
                  </a:lnTo>
                  <a:close/>
                  <a:moveTo>
                    <a:pt x="345" y="92"/>
                  </a:moveTo>
                  <a:lnTo>
                    <a:pt x="345" y="205"/>
                  </a:lnTo>
                  <a:lnTo>
                    <a:pt x="416" y="205"/>
                  </a:lnTo>
                  <a:lnTo>
                    <a:pt x="403" y="176"/>
                  </a:lnTo>
                  <a:lnTo>
                    <a:pt x="389" y="149"/>
                  </a:lnTo>
                  <a:lnTo>
                    <a:pt x="374" y="127"/>
                  </a:lnTo>
                  <a:lnTo>
                    <a:pt x="359" y="108"/>
                  </a:lnTo>
                  <a:lnTo>
                    <a:pt x="345" y="92"/>
                  </a:lnTo>
                  <a:close/>
                  <a:moveTo>
                    <a:pt x="297" y="91"/>
                  </a:moveTo>
                  <a:lnTo>
                    <a:pt x="282" y="107"/>
                  </a:lnTo>
                  <a:lnTo>
                    <a:pt x="267" y="126"/>
                  </a:lnTo>
                  <a:lnTo>
                    <a:pt x="252" y="149"/>
                  </a:lnTo>
                  <a:lnTo>
                    <a:pt x="237" y="176"/>
                  </a:lnTo>
                  <a:lnTo>
                    <a:pt x="225" y="205"/>
                  </a:lnTo>
                  <a:lnTo>
                    <a:pt x="297" y="205"/>
                  </a:lnTo>
                  <a:lnTo>
                    <a:pt x="297" y="91"/>
                  </a:lnTo>
                  <a:close/>
                  <a:moveTo>
                    <a:pt x="321" y="0"/>
                  </a:moveTo>
                  <a:lnTo>
                    <a:pt x="364" y="3"/>
                  </a:lnTo>
                  <a:lnTo>
                    <a:pt x="407" y="11"/>
                  </a:lnTo>
                  <a:lnTo>
                    <a:pt x="446" y="25"/>
                  </a:lnTo>
                  <a:lnTo>
                    <a:pt x="483" y="43"/>
                  </a:lnTo>
                  <a:lnTo>
                    <a:pt x="517" y="67"/>
                  </a:lnTo>
                  <a:lnTo>
                    <a:pt x="547" y="94"/>
                  </a:lnTo>
                  <a:lnTo>
                    <a:pt x="575" y="125"/>
                  </a:lnTo>
                  <a:lnTo>
                    <a:pt x="598" y="159"/>
                  </a:lnTo>
                  <a:lnTo>
                    <a:pt x="617" y="197"/>
                  </a:lnTo>
                  <a:lnTo>
                    <a:pt x="631" y="236"/>
                  </a:lnTo>
                  <a:lnTo>
                    <a:pt x="639" y="279"/>
                  </a:lnTo>
                  <a:lnTo>
                    <a:pt x="642" y="322"/>
                  </a:lnTo>
                  <a:lnTo>
                    <a:pt x="639" y="365"/>
                  </a:lnTo>
                  <a:lnTo>
                    <a:pt x="631" y="408"/>
                  </a:lnTo>
                  <a:lnTo>
                    <a:pt x="617" y="447"/>
                  </a:lnTo>
                  <a:lnTo>
                    <a:pt x="599" y="485"/>
                  </a:lnTo>
                  <a:lnTo>
                    <a:pt x="576" y="519"/>
                  </a:lnTo>
                  <a:lnTo>
                    <a:pt x="548" y="549"/>
                  </a:lnTo>
                  <a:lnTo>
                    <a:pt x="517" y="576"/>
                  </a:lnTo>
                  <a:lnTo>
                    <a:pt x="483" y="600"/>
                  </a:lnTo>
                  <a:lnTo>
                    <a:pt x="446" y="619"/>
                  </a:lnTo>
                  <a:lnTo>
                    <a:pt x="407" y="632"/>
                  </a:lnTo>
                  <a:lnTo>
                    <a:pt x="364" y="641"/>
                  </a:lnTo>
                  <a:lnTo>
                    <a:pt x="321" y="644"/>
                  </a:lnTo>
                  <a:lnTo>
                    <a:pt x="278" y="641"/>
                  </a:lnTo>
                  <a:lnTo>
                    <a:pt x="235" y="632"/>
                  </a:lnTo>
                  <a:lnTo>
                    <a:pt x="196" y="619"/>
                  </a:lnTo>
                  <a:lnTo>
                    <a:pt x="159" y="600"/>
                  </a:lnTo>
                  <a:lnTo>
                    <a:pt x="125" y="576"/>
                  </a:lnTo>
                  <a:lnTo>
                    <a:pt x="95" y="549"/>
                  </a:lnTo>
                  <a:lnTo>
                    <a:pt x="67" y="519"/>
                  </a:lnTo>
                  <a:lnTo>
                    <a:pt x="44" y="485"/>
                  </a:lnTo>
                  <a:lnTo>
                    <a:pt x="25" y="447"/>
                  </a:lnTo>
                  <a:lnTo>
                    <a:pt x="11" y="408"/>
                  </a:lnTo>
                  <a:lnTo>
                    <a:pt x="3" y="365"/>
                  </a:lnTo>
                  <a:lnTo>
                    <a:pt x="0" y="322"/>
                  </a:lnTo>
                  <a:lnTo>
                    <a:pt x="3" y="279"/>
                  </a:lnTo>
                  <a:lnTo>
                    <a:pt x="11" y="236"/>
                  </a:lnTo>
                  <a:lnTo>
                    <a:pt x="25" y="197"/>
                  </a:lnTo>
                  <a:lnTo>
                    <a:pt x="44" y="159"/>
                  </a:lnTo>
                  <a:lnTo>
                    <a:pt x="67" y="125"/>
                  </a:lnTo>
                  <a:lnTo>
                    <a:pt x="95" y="94"/>
                  </a:lnTo>
                  <a:lnTo>
                    <a:pt x="125" y="67"/>
                  </a:lnTo>
                  <a:lnTo>
                    <a:pt x="159" y="43"/>
                  </a:lnTo>
                  <a:lnTo>
                    <a:pt x="196" y="25"/>
                  </a:lnTo>
                  <a:lnTo>
                    <a:pt x="235" y="11"/>
                  </a:lnTo>
                  <a:lnTo>
                    <a:pt x="278" y="3"/>
                  </a:lnTo>
                  <a:lnTo>
                    <a:pt x="3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29" name="Group 1728"/>
          <p:cNvGrpSpPr/>
          <p:nvPr/>
        </p:nvGrpSpPr>
        <p:grpSpPr>
          <a:xfrm>
            <a:off x="5866309" y="2074902"/>
            <a:ext cx="232172" cy="197645"/>
            <a:chOff x="7861300" y="2117725"/>
            <a:chExt cx="309563" cy="263526"/>
          </a:xfrm>
          <a:solidFill>
            <a:schemeClr val="tx1">
              <a:lumMod val="65000"/>
              <a:lumOff val="35000"/>
            </a:schemeClr>
          </a:solidFill>
        </p:grpSpPr>
        <p:sp>
          <p:nvSpPr>
            <p:cNvPr id="723" name="Freeform 546"/>
            <p:cNvSpPr>
              <a:spLocks/>
            </p:cNvSpPr>
            <p:nvPr/>
          </p:nvSpPr>
          <p:spPr bwMode="auto">
            <a:xfrm>
              <a:off x="7888288" y="2149475"/>
              <a:ext cx="144463" cy="225425"/>
            </a:xfrm>
            <a:custGeom>
              <a:avLst/>
              <a:gdLst>
                <a:gd name="T0" fmla="*/ 794 w 1556"/>
                <a:gd name="T1" fmla="*/ 4 h 2422"/>
                <a:gd name="T2" fmla="*/ 877 w 1556"/>
                <a:gd name="T3" fmla="*/ 27 h 2422"/>
                <a:gd name="T4" fmla="*/ 938 w 1556"/>
                <a:gd name="T5" fmla="*/ 59 h 2422"/>
                <a:gd name="T6" fmla="*/ 974 w 1556"/>
                <a:gd name="T7" fmla="*/ 88 h 2422"/>
                <a:gd name="T8" fmla="*/ 986 w 1556"/>
                <a:gd name="T9" fmla="*/ 100 h 2422"/>
                <a:gd name="T10" fmla="*/ 1109 w 1556"/>
                <a:gd name="T11" fmla="*/ 109 h 2422"/>
                <a:gd name="T12" fmla="*/ 1207 w 1556"/>
                <a:gd name="T13" fmla="*/ 156 h 2422"/>
                <a:gd name="T14" fmla="*/ 1281 w 1556"/>
                <a:gd name="T15" fmla="*/ 237 h 2422"/>
                <a:gd name="T16" fmla="*/ 1333 w 1556"/>
                <a:gd name="T17" fmla="*/ 346 h 2422"/>
                <a:gd name="T18" fmla="*/ 1365 w 1556"/>
                <a:gd name="T19" fmla="*/ 478 h 2422"/>
                <a:gd name="T20" fmla="*/ 1379 w 1556"/>
                <a:gd name="T21" fmla="*/ 628 h 2422"/>
                <a:gd name="T22" fmla="*/ 1374 w 1556"/>
                <a:gd name="T23" fmla="*/ 790 h 2422"/>
                <a:gd name="T24" fmla="*/ 1365 w 1556"/>
                <a:gd name="T25" fmla="*/ 950 h 2422"/>
                <a:gd name="T26" fmla="*/ 1378 w 1556"/>
                <a:gd name="T27" fmla="*/ 1076 h 2422"/>
                <a:gd name="T28" fmla="*/ 1409 w 1556"/>
                <a:gd name="T29" fmla="*/ 1171 h 2422"/>
                <a:gd name="T30" fmla="*/ 1448 w 1556"/>
                <a:gd name="T31" fmla="*/ 1239 h 2422"/>
                <a:gd name="T32" fmla="*/ 1490 w 1556"/>
                <a:gd name="T33" fmla="*/ 1283 h 2422"/>
                <a:gd name="T34" fmla="*/ 1527 w 1556"/>
                <a:gd name="T35" fmla="*/ 1309 h 2422"/>
                <a:gd name="T36" fmla="*/ 1551 w 1556"/>
                <a:gd name="T37" fmla="*/ 1320 h 2422"/>
                <a:gd name="T38" fmla="*/ 1527 w 1556"/>
                <a:gd name="T39" fmla="*/ 1349 h 2422"/>
                <a:gd name="T40" fmla="*/ 1424 w 1556"/>
                <a:gd name="T41" fmla="*/ 1409 h 2422"/>
                <a:gd name="T42" fmla="*/ 1310 w 1556"/>
                <a:gd name="T43" fmla="*/ 1445 h 2422"/>
                <a:gd name="T44" fmla="*/ 1204 w 1556"/>
                <a:gd name="T45" fmla="*/ 1464 h 2422"/>
                <a:gd name="T46" fmla="*/ 1119 w 1556"/>
                <a:gd name="T47" fmla="*/ 1471 h 2422"/>
                <a:gd name="T48" fmla="*/ 1074 w 1556"/>
                <a:gd name="T49" fmla="*/ 1471 h 2422"/>
                <a:gd name="T50" fmla="*/ 1070 w 1556"/>
                <a:gd name="T51" fmla="*/ 1582 h 2422"/>
                <a:gd name="T52" fmla="*/ 493 w 1556"/>
                <a:gd name="T53" fmla="*/ 1474 h 2422"/>
                <a:gd name="T54" fmla="*/ 332 w 1556"/>
                <a:gd name="T55" fmla="*/ 1464 h 2422"/>
                <a:gd name="T56" fmla="*/ 207 w 1556"/>
                <a:gd name="T57" fmla="*/ 1438 h 2422"/>
                <a:gd name="T58" fmla="*/ 116 w 1556"/>
                <a:gd name="T59" fmla="*/ 1402 h 2422"/>
                <a:gd name="T60" fmla="*/ 54 w 1556"/>
                <a:gd name="T61" fmla="*/ 1365 h 2422"/>
                <a:gd name="T62" fmla="*/ 16 w 1556"/>
                <a:gd name="T63" fmla="*/ 1333 h 2422"/>
                <a:gd name="T64" fmla="*/ 1 w 1556"/>
                <a:gd name="T65" fmla="*/ 1316 h 2422"/>
                <a:gd name="T66" fmla="*/ 4 w 1556"/>
                <a:gd name="T67" fmla="*/ 1315 h 2422"/>
                <a:gd name="T68" fmla="*/ 22 w 1556"/>
                <a:gd name="T69" fmla="*/ 1310 h 2422"/>
                <a:gd name="T70" fmla="*/ 53 w 1556"/>
                <a:gd name="T71" fmla="*/ 1295 h 2422"/>
                <a:gd name="T72" fmla="*/ 89 w 1556"/>
                <a:gd name="T73" fmla="*/ 1265 h 2422"/>
                <a:gd name="T74" fmla="*/ 126 w 1556"/>
                <a:gd name="T75" fmla="*/ 1213 h 2422"/>
                <a:gd name="T76" fmla="*/ 161 w 1556"/>
                <a:gd name="T77" fmla="*/ 1133 h 2422"/>
                <a:gd name="T78" fmla="*/ 188 w 1556"/>
                <a:gd name="T79" fmla="*/ 1019 h 2422"/>
                <a:gd name="T80" fmla="*/ 203 w 1556"/>
                <a:gd name="T81" fmla="*/ 867 h 2422"/>
                <a:gd name="T82" fmla="*/ 204 w 1556"/>
                <a:gd name="T83" fmla="*/ 672 h 2422"/>
                <a:gd name="T84" fmla="*/ 218 w 1556"/>
                <a:gd name="T85" fmla="*/ 493 h 2422"/>
                <a:gd name="T86" fmla="*/ 252 w 1556"/>
                <a:gd name="T87" fmla="*/ 351 h 2422"/>
                <a:gd name="T88" fmla="*/ 300 w 1556"/>
                <a:gd name="T89" fmla="*/ 243 h 2422"/>
                <a:gd name="T90" fmla="*/ 357 w 1556"/>
                <a:gd name="T91" fmla="*/ 164 h 2422"/>
                <a:gd name="T92" fmla="*/ 416 w 1556"/>
                <a:gd name="T93" fmla="*/ 108 h 2422"/>
                <a:gd name="T94" fmla="*/ 474 w 1556"/>
                <a:gd name="T95" fmla="*/ 71 h 2422"/>
                <a:gd name="T96" fmla="*/ 527 w 1556"/>
                <a:gd name="T97" fmla="*/ 47 h 2422"/>
                <a:gd name="T98" fmla="*/ 601 w 1556"/>
                <a:gd name="T99" fmla="*/ 21 h 2422"/>
                <a:gd name="T100" fmla="*/ 725 w 1556"/>
                <a:gd name="T101" fmla="*/ 0 h 2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56" h="2422">
                  <a:moveTo>
                    <a:pt x="725" y="0"/>
                  </a:moveTo>
                  <a:lnTo>
                    <a:pt x="761" y="1"/>
                  </a:lnTo>
                  <a:lnTo>
                    <a:pt x="794" y="4"/>
                  </a:lnTo>
                  <a:lnTo>
                    <a:pt x="824" y="10"/>
                  </a:lnTo>
                  <a:lnTo>
                    <a:pt x="852" y="18"/>
                  </a:lnTo>
                  <a:lnTo>
                    <a:pt x="877" y="27"/>
                  </a:lnTo>
                  <a:lnTo>
                    <a:pt x="900" y="38"/>
                  </a:lnTo>
                  <a:lnTo>
                    <a:pt x="920" y="49"/>
                  </a:lnTo>
                  <a:lnTo>
                    <a:pt x="938" y="59"/>
                  </a:lnTo>
                  <a:lnTo>
                    <a:pt x="953" y="70"/>
                  </a:lnTo>
                  <a:lnTo>
                    <a:pt x="965" y="80"/>
                  </a:lnTo>
                  <a:lnTo>
                    <a:pt x="974" y="88"/>
                  </a:lnTo>
                  <a:lnTo>
                    <a:pt x="981" y="95"/>
                  </a:lnTo>
                  <a:lnTo>
                    <a:pt x="985" y="99"/>
                  </a:lnTo>
                  <a:lnTo>
                    <a:pt x="986" y="100"/>
                  </a:lnTo>
                  <a:lnTo>
                    <a:pt x="1030" y="99"/>
                  </a:lnTo>
                  <a:lnTo>
                    <a:pt x="1071" y="102"/>
                  </a:lnTo>
                  <a:lnTo>
                    <a:pt x="1109" y="109"/>
                  </a:lnTo>
                  <a:lnTo>
                    <a:pt x="1144" y="121"/>
                  </a:lnTo>
                  <a:lnTo>
                    <a:pt x="1177" y="136"/>
                  </a:lnTo>
                  <a:lnTo>
                    <a:pt x="1207" y="156"/>
                  </a:lnTo>
                  <a:lnTo>
                    <a:pt x="1234" y="180"/>
                  </a:lnTo>
                  <a:lnTo>
                    <a:pt x="1259" y="207"/>
                  </a:lnTo>
                  <a:lnTo>
                    <a:pt x="1281" y="237"/>
                  </a:lnTo>
                  <a:lnTo>
                    <a:pt x="1301" y="270"/>
                  </a:lnTo>
                  <a:lnTo>
                    <a:pt x="1318" y="306"/>
                  </a:lnTo>
                  <a:lnTo>
                    <a:pt x="1333" y="346"/>
                  </a:lnTo>
                  <a:lnTo>
                    <a:pt x="1346" y="388"/>
                  </a:lnTo>
                  <a:lnTo>
                    <a:pt x="1356" y="432"/>
                  </a:lnTo>
                  <a:lnTo>
                    <a:pt x="1365" y="478"/>
                  </a:lnTo>
                  <a:lnTo>
                    <a:pt x="1371" y="526"/>
                  </a:lnTo>
                  <a:lnTo>
                    <a:pt x="1376" y="576"/>
                  </a:lnTo>
                  <a:lnTo>
                    <a:pt x="1379" y="628"/>
                  </a:lnTo>
                  <a:lnTo>
                    <a:pt x="1379" y="681"/>
                  </a:lnTo>
                  <a:lnTo>
                    <a:pt x="1378" y="735"/>
                  </a:lnTo>
                  <a:lnTo>
                    <a:pt x="1374" y="790"/>
                  </a:lnTo>
                  <a:lnTo>
                    <a:pt x="1370" y="846"/>
                  </a:lnTo>
                  <a:lnTo>
                    <a:pt x="1366" y="900"/>
                  </a:lnTo>
                  <a:lnTo>
                    <a:pt x="1365" y="950"/>
                  </a:lnTo>
                  <a:lnTo>
                    <a:pt x="1367" y="996"/>
                  </a:lnTo>
                  <a:lnTo>
                    <a:pt x="1371" y="1038"/>
                  </a:lnTo>
                  <a:lnTo>
                    <a:pt x="1378" y="1076"/>
                  </a:lnTo>
                  <a:lnTo>
                    <a:pt x="1387" y="1111"/>
                  </a:lnTo>
                  <a:lnTo>
                    <a:pt x="1397" y="1143"/>
                  </a:lnTo>
                  <a:lnTo>
                    <a:pt x="1409" y="1171"/>
                  </a:lnTo>
                  <a:lnTo>
                    <a:pt x="1421" y="1197"/>
                  </a:lnTo>
                  <a:lnTo>
                    <a:pt x="1434" y="1219"/>
                  </a:lnTo>
                  <a:lnTo>
                    <a:pt x="1448" y="1239"/>
                  </a:lnTo>
                  <a:lnTo>
                    <a:pt x="1462" y="1256"/>
                  </a:lnTo>
                  <a:lnTo>
                    <a:pt x="1477" y="1271"/>
                  </a:lnTo>
                  <a:lnTo>
                    <a:pt x="1490" y="1283"/>
                  </a:lnTo>
                  <a:lnTo>
                    <a:pt x="1504" y="1294"/>
                  </a:lnTo>
                  <a:lnTo>
                    <a:pt x="1516" y="1302"/>
                  </a:lnTo>
                  <a:lnTo>
                    <a:pt x="1527" y="1309"/>
                  </a:lnTo>
                  <a:lnTo>
                    <a:pt x="1537" y="1314"/>
                  </a:lnTo>
                  <a:lnTo>
                    <a:pt x="1545" y="1318"/>
                  </a:lnTo>
                  <a:lnTo>
                    <a:pt x="1551" y="1320"/>
                  </a:lnTo>
                  <a:lnTo>
                    <a:pt x="1555" y="1322"/>
                  </a:lnTo>
                  <a:lnTo>
                    <a:pt x="1556" y="1322"/>
                  </a:lnTo>
                  <a:lnTo>
                    <a:pt x="1527" y="1349"/>
                  </a:lnTo>
                  <a:lnTo>
                    <a:pt x="1495" y="1372"/>
                  </a:lnTo>
                  <a:lnTo>
                    <a:pt x="1461" y="1392"/>
                  </a:lnTo>
                  <a:lnTo>
                    <a:pt x="1424" y="1409"/>
                  </a:lnTo>
                  <a:lnTo>
                    <a:pt x="1387" y="1423"/>
                  </a:lnTo>
                  <a:lnTo>
                    <a:pt x="1348" y="1435"/>
                  </a:lnTo>
                  <a:lnTo>
                    <a:pt x="1310" y="1445"/>
                  </a:lnTo>
                  <a:lnTo>
                    <a:pt x="1273" y="1453"/>
                  </a:lnTo>
                  <a:lnTo>
                    <a:pt x="1238" y="1459"/>
                  </a:lnTo>
                  <a:lnTo>
                    <a:pt x="1204" y="1464"/>
                  </a:lnTo>
                  <a:lnTo>
                    <a:pt x="1172" y="1467"/>
                  </a:lnTo>
                  <a:lnTo>
                    <a:pt x="1143" y="1469"/>
                  </a:lnTo>
                  <a:lnTo>
                    <a:pt x="1119" y="1471"/>
                  </a:lnTo>
                  <a:lnTo>
                    <a:pt x="1099" y="1471"/>
                  </a:lnTo>
                  <a:lnTo>
                    <a:pt x="1084" y="1471"/>
                  </a:lnTo>
                  <a:lnTo>
                    <a:pt x="1074" y="1471"/>
                  </a:lnTo>
                  <a:lnTo>
                    <a:pt x="1071" y="1471"/>
                  </a:lnTo>
                  <a:lnTo>
                    <a:pt x="1071" y="1575"/>
                  </a:lnTo>
                  <a:lnTo>
                    <a:pt x="1070" y="1582"/>
                  </a:lnTo>
                  <a:lnTo>
                    <a:pt x="782" y="2422"/>
                  </a:lnTo>
                  <a:lnTo>
                    <a:pt x="493" y="1580"/>
                  </a:lnTo>
                  <a:lnTo>
                    <a:pt x="493" y="1474"/>
                  </a:lnTo>
                  <a:lnTo>
                    <a:pt x="434" y="1473"/>
                  </a:lnTo>
                  <a:lnTo>
                    <a:pt x="381" y="1470"/>
                  </a:lnTo>
                  <a:lnTo>
                    <a:pt x="332" y="1464"/>
                  </a:lnTo>
                  <a:lnTo>
                    <a:pt x="287" y="1457"/>
                  </a:lnTo>
                  <a:lnTo>
                    <a:pt x="245" y="1448"/>
                  </a:lnTo>
                  <a:lnTo>
                    <a:pt x="207" y="1438"/>
                  </a:lnTo>
                  <a:lnTo>
                    <a:pt x="174" y="1426"/>
                  </a:lnTo>
                  <a:lnTo>
                    <a:pt x="143" y="1414"/>
                  </a:lnTo>
                  <a:lnTo>
                    <a:pt x="116" y="1402"/>
                  </a:lnTo>
                  <a:lnTo>
                    <a:pt x="92" y="1389"/>
                  </a:lnTo>
                  <a:lnTo>
                    <a:pt x="72" y="1377"/>
                  </a:lnTo>
                  <a:lnTo>
                    <a:pt x="54" y="1365"/>
                  </a:lnTo>
                  <a:lnTo>
                    <a:pt x="38" y="1353"/>
                  </a:lnTo>
                  <a:lnTo>
                    <a:pt x="26" y="1343"/>
                  </a:lnTo>
                  <a:lnTo>
                    <a:pt x="16" y="1333"/>
                  </a:lnTo>
                  <a:lnTo>
                    <a:pt x="9" y="1326"/>
                  </a:lnTo>
                  <a:lnTo>
                    <a:pt x="4" y="1320"/>
                  </a:lnTo>
                  <a:lnTo>
                    <a:pt x="1" y="1316"/>
                  </a:lnTo>
                  <a:lnTo>
                    <a:pt x="0" y="1315"/>
                  </a:lnTo>
                  <a:lnTo>
                    <a:pt x="1" y="1315"/>
                  </a:lnTo>
                  <a:lnTo>
                    <a:pt x="4" y="1315"/>
                  </a:lnTo>
                  <a:lnTo>
                    <a:pt x="8" y="1314"/>
                  </a:lnTo>
                  <a:lnTo>
                    <a:pt x="15" y="1312"/>
                  </a:lnTo>
                  <a:lnTo>
                    <a:pt x="22" y="1310"/>
                  </a:lnTo>
                  <a:lnTo>
                    <a:pt x="31" y="1307"/>
                  </a:lnTo>
                  <a:lnTo>
                    <a:pt x="41" y="1302"/>
                  </a:lnTo>
                  <a:lnTo>
                    <a:pt x="53" y="1295"/>
                  </a:lnTo>
                  <a:lnTo>
                    <a:pt x="64" y="1287"/>
                  </a:lnTo>
                  <a:lnTo>
                    <a:pt x="76" y="1277"/>
                  </a:lnTo>
                  <a:lnTo>
                    <a:pt x="89" y="1265"/>
                  </a:lnTo>
                  <a:lnTo>
                    <a:pt x="101" y="1250"/>
                  </a:lnTo>
                  <a:lnTo>
                    <a:pt x="114" y="1233"/>
                  </a:lnTo>
                  <a:lnTo>
                    <a:pt x="126" y="1213"/>
                  </a:lnTo>
                  <a:lnTo>
                    <a:pt x="138" y="1189"/>
                  </a:lnTo>
                  <a:lnTo>
                    <a:pt x="150" y="1163"/>
                  </a:lnTo>
                  <a:lnTo>
                    <a:pt x="161" y="1133"/>
                  </a:lnTo>
                  <a:lnTo>
                    <a:pt x="171" y="1099"/>
                  </a:lnTo>
                  <a:lnTo>
                    <a:pt x="180" y="1061"/>
                  </a:lnTo>
                  <a:lnTo>
                    <a:pt x="188" y="1019"/>
                  </a:lnTo>
                  <a:lnTo>
                    <a:pt x="195" y="973"/>
                  </a:lnTo>
                  <a:lnTo>
                    <a:pt x="200" y="922"/>
                  </a:lnTo>
                  <a:lnTo>
                    <a:pt x="203" y="867"/>
                  </a:lnTo>
                  <a:lnTo>
                    <a:pt x="205" y="806"/>
                  </a:lnTo>
                  <a:lnTo>
                    <a:pt x="204" y="740"/>
                  </a:lnTo>
                  <a:lnTo>
                    <a:pt x="204" y="672"/>
                  </a:lnTo>
                  <a:lnTo>
                    <a:pt x="206" y="607"/>
                  </a:lnTo>
                  <a:lnTo>
                    <a:pt x="211" y="548"/>
                  </a:lnTo>
                  <a:lnTo>
                    <a:pt x="218" y="493"/>
                  </a:lnTo>
                  <a:lnTo>
                    <a:pt x="228" y="442"/>
                  </a:lnTo>
                  <a:lnTo>
                    <a:pt x="239" y="395"/>
                  </a:lnTo>
                  <a:lnTo>
                    <a:pt x="252" y="351"/>
                  </a:lnTo>
                  <a:lnTo>
                    <a:pt x="267" y="312"/>
                  </a:lnTo>
                  <a:lnTo>
                    <a:pt x="283" y="276"/>
                  </a:lnTo>
                  <a:lnTo>
                    <a:pt x="300" y="243"/>
                  </a:lnTo>
                  <a:lnTo>
                    <a:pt x="318" y="214"/>
                  </a:lnTo>
                  <a:lnTo>
                    <a:pt x="337" y="188"/>
                  </a:lnTo>
                  <a:lnTo>
                    <a:pt x="357" y="164"/>
                  </a:lnTo>
                  <a:lnTo>
                    <a:pt x="376" y="143"/>
                  </a:lnTo>
                  <a:lnTo>
                    <a:pt x="396" y="124"/>
                  </a:lnTo>
                  <a:lnTo>
                    <a:pt x="416" y="108"/>
                  </a:lnTo>
                  <a:lnTo>
                    <a:pt x="436" y="94"/>
                  </a:lnTo>
                  <a:lnTo>
                    <a:pt x="456" y="82"/>
                  </a:lnTo>
                  <a:lnTo>
                    <a:pt x="474" y="71"/>
                  </a:lnTo>
                  <a:lnTo>
                    <a:pt x="493" y="62"/>
                  </a:lnTo>
                  <a:lnTo>
                    <a:pt x="511" y="54"/>
                  </a:lnTo>
                  <a:lnTo>
                    <a:pt x="527" y="47"/>
                  </a:lnTo>
                  <a:lnTo>
                    <a:pt x="541" y="41"/>
                  </a:lnTo>
                  <a:lnTo>
                    <a:pt x="554" y="36"/>
                  </a:lnTo>
                  <a:lnTo>
                    <a:pt x="601" y="21"/>
                  </a:lnTo>
                  <a:lnTo>
                    <a:pt x="644" y="10"/>
                  </a:lnTo>
                  <a:lnTo>
                    <a:pt x="686" y="3"/>
                  </a:lnTo>
                  <a:lnTo>
                    <a:pt x="7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4" name="Freeform 547"/>
            <p:cNvSpPr>
              <a:spLocks/>
            </p:cNvSpPr>
            <p:nvPr/>
          </p:nvSpPr>
          <p:spPr bwMode="auto">
            <a:xfrm>
              <a:off x="7861300" y="2303463"/>
              <a:ext cx="198438" cy="77788"/>
            </a:xfrm>
            <a:custGeom>
              <a:avLst/>
              <a:gdLst>
                <a:gd name="T0" fmla="*/ 667 w 2130"/>
                <a:gd name="T1" fmla="*/ 0 h 817"/>
                <a:gd name="T2" fmla="*/ 550 w 2130"/>
                <a:gd name="T3" fmla="*/ 339 h 817"/>
                <a:gd name="T4" fmla="*/ 710 w 2130"/>
                <a:gd name="T5" fmla="*/ 326 h 817"/>
                <a:gd name="T6" fmla="*/ 1065 w 2130"/>
                <a:gd name="T7" fmla="*/ 760 h 817"/>
                <a:gd name="T8" fmla="*/ 1418 w 2130"/>
                <a:gd name="T9" fmla="*/ 326 h 817"/>
                <a:gd name="T10" fmla="*/ 1578 w 2130"/>
                <a:gd name="T11" fmla="*/ 339 h 817"/>
                <a:gd name="T12" fmla="*/ 1464 w 2130"/>
                <a:gd name="T13" fmla="*/ 0 h 817"/>
                <a:gd name="T14" fmla="*/ 1494 w 2130"/>
                <a:gd name="T15" fmla="*/ 17 h 817"/>
                <a:gd name="T16" fmla="*/ 1525 w 2130"/>
                <a:gd name="T17" fmla="*/ 33 h 817"/>
                <a:gd name="T18" fmla="*/ 1890 w 2130"/>
                <a:gd name="T19" fmla="*/ 213 h 817"/>
                <a:gd name="T20" fmla="*/ 1924 w 2130"/>
                <a:gd name="T21" fmla="*/ 232 h 817"/>
                <a:gd name="T22" fmla="*/ 1955 w 2130"/>
                <a:gd name="T23" fmla="*/ 255 h 817"/>
                <a:gd name="T24" fmla="*/ 1983 w 2130"/>
                <a:gd name="T25" fmla="*/ 281 h 817"/>
                <a:gd name="T26" fmla="*/ 2008 w 2130"/>
                <a:gd name="T27" fmla="*/ 311 h 817"/>
                <a:gd name="T28" fmla="*/ 2030 w 2130"/>
                <a:gd name="T29" fmla="*/ 343 h 817"/>
                <a:gd name="T30" fmla="*/ 2047 w 2130"/>
                <a:gd name="T31" fmla="*/ 377 h 817"/>
                <a:gd name="T32" fmla="*/ 2061 w 2130"/>
                <a:gd name="T33" fmla="*/ 413 h 817"/>
                <a:gd name="T34" fmla="*/ 2070 w 2130"/>
                <a:gd name="T35" fmla="*/ 452 h 817"/>
                <a:gd name="T36" fmla="*/ 2130 w 2130"/>
                <a:gd name="T37" fmla="*/ 772 h 817"/>
                <a:gd name="T38" fmla="*/ 2130 w 2130"/>
                <a:gd name="T39" fmla="*/ 785 h 817"/>
                <a:gd name="T40" fmla="*/ 2125 w 2130"/>
                <a:gd name="T41" fmla="*/ 798 h 817"/>
                <a:gd name="T42" fmla="*/ 2117 w 2130"/>
                <a:gd name="T43" fmla="*/ 808 h 817"/>
                <a:gd name="T44" fmla="*/ 2106 w 2130"/>
                <a:gd name="T45" fmla="*/ 814 h 817"/>
                <a:gd name="T46" fmla="*/ 2091 w 2130"/>
                <a:gd name="T47" fmla="*/ 817 h 817"/>
                <a:gd name="T48" fmla="*/ 37 w 2130"/>
                <a:gd name="T49" fmla="*/ 817 h 817"/>
                <a:gd name="T50" fmla="*/ 24 w 2130"/>
                <a:gd name="T51" fmla="*/ 814 h 817"/>
                <a:gd name="T52" fmla="*/ 13 w 2130"/>
                <a:gd name="T53" fmla="*/ 808 h 817"/>
                <a:gd name="T54" fmla="*/ 4 w 2130"/>
                <a:gd name="T55" fmla="*/ 798 h 817"/>
                <a:gd name="T56" fmla="*/ 0 w 2130"/>
                <a:gd name="T57" fmla="*/ 785 h 817"/>
                <a:gd name="T58" fmla="*/ 0 w 2130"/>
                <a:gd name="T59" fmla="*/ 772 h 817"/>
                <a:gd name="T60" fmla="*/ 57 w 2130"/>
                <a:gd name="T61" fmla="*/ 452 h 817"/>
                <a:gd name="T62" fmla="*/ 67 w 2130"/>
                <a:gd name="T63" fmla="*/ 413 h 817"/>
                <a:gd name="T64" fmla="*/ 80 w 2130"/>
                <a:gd name="T65" fmla="*/ 377 h 817"/>
                <a:gd name="T66" fmla="*/ 98 w 2130"/>
                <a:gd name="T67" fmla="*/ 343 h 817"/>
                <a:gd name="T68" fmla="*/ 120 w 2130"/>
                <a:gd name="T69" fmla="*/ 311 h 817"/>
                <a:gd name="T70" fmla="*/ 145 w 2130"/>
                <a:gd name="T71" fmla="*/ 281 h 817"/>
                <a:gd name="T72" fmla="*/ 174 w 2130"/>
                <a:gd name="T73" fmla="*/ 255 h 817"/>
                <a:gd name="T74" fmla="*/ 205 w 2130"/>
                <a:gd name="T75" fmla="*/ 232 h 817"/>
                <a:gd name="T76" fmla="*/ 239 w 2130"/>
                <a:gd name="T77" fmla="*/ 213 h 817"/>
                <a:gd name="T78" fmla="*/ 595 w 2130"/>
                <a:gd name="T79" fmla="*/ 37 h 817"/>
                <a:gd name="T80" fmla="*/ 667 w 2130"/>
                <a:gd name="T81" fmla="*/ 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30" h="817">
                  <a:moveTo>
                    <a:pt x="667" y="0"/>
                  </a:moveTo>
                  <a:lnTo>
                    <a:pt x="550" y="339"/>
                  </a:lnTo>
                  <a:lnTo>
                    <a:pt x="710" y="326"/>
                  </a:lnTo>
                  <a:lnTo>
                    <a:pt x="1065" y="760"/>
                  </a:lnTo>
                  <a:lnTo>
                    <a:pt x="1418" y="326"/>
                  </a:lnTo>
                  <a:lnTo>
                    <a:pt x="1578" y="339"/>
                  </a:lnTo>
                  <a:lnTo>
                    <a:pt x="1464" y="0"/>
                  </a:lnTo>
                  <a:lnTo>
                    <a:pt x="1494" y="17"/>
                  </a:lnTo>
                  <a:lnTo>
                    <a:pt x="1525" y="33"/>
                  </a:lnTo>
                  <a:lnTo>
                    <a:pt x="1890" y="213"/>
                  </a:lnTo>
                  <a:lnTo>
                    <a:pt x="1924" y="232"/>
                  </a:lnTo>
                  <a:lnTo>
                    <a:pt x="1955" y="255"/>
                  </a:lnTo>
                  <a:lnTo>
                    <a:pt x="1983" y="281"/>
                  </a:lnTo>
                  <a:lnTo>
                    <a:pt x="2008" y="311"/>
                  </a:lnTo>
                  <a:lnTo>
                    <a:pt x="2030" y="343"/>
                  </a:lnTo>
                  <a:lnTo>
                    <a:pt x="2047" y="377"/>
                  </a:lnTo>
                  <a:lnTo>
                    <a:pt x="2061" y="413"/>
                  </a:lnTo>
                  <a:lnTo>
                    <a:pt x="2070" y="452"/>
                  </a:lnTo>
                  <a:lnTo>
                    <a:pt x="2130" y="772"/>
                  </a:lnTo>
                  <a:lnTo>
                    <a:pt x="2130" y="785"/>
                  </a:lnTo>
                  <a:lnTo>
                    <a:pt x="2125" y="798"/>
                  </a:lnTo>
                  <a:lnTo>
                    <a:pt x="2117" y="808"/>
                  </a:lnTo>
                  <a:lnTo>
                    <a:pt x="2106" y="814"/>
                  </a:lnTo>
                  <a:lnTo>
                    <a:pt x="2091" y="817"/>
                  </a:lnTo>
                  <a:lnTo>
                    <a:pt x="37" y="817"/>
                  </a:lnTo>
                  <a:lnTo>
                    <a:pt x="24" y="814"/>
                  </a:lnTo>
                  <a:lnTo>
                    <a:pt x="13" y="808"/>
                  </a:lnTo>
                  <a:lnTo>
                    <a:pt x="4" y="798"/>
                  </a:lnTo>
                  <a:lnTo>
                    <a:pt x="0" y="785"/>
                  </a:lnTo>
                  <a:lnTo>
                    <a:pt x="0" y="772"/>
                  </a:lnTo>
                  <a:lnTo>
                    <a:pt x="57" y="452"/>
                  </a:lnTo>
                  <a:lnTo>
                    <a:pt x="67" y="413"/>
                  </a:lnTo>
                  <a:lnTo>
                    <a:pt x="80" y="377"/>
                  </a:lnTo>
                  <a:lnTo>
                    <a:pt x="98" y="343"/>
                  </a:lnTo>
                  <a:lnTo>
                    <a:pt x="120" y="311"/>
                  </a:lnTo>
                  <a:lnTo>
                    <a:pt x="145" y="281"/>
                  </a:lnTo>
                  <a:lnTo>
                    <a:pt x="174" y="255"/>
                  </a:lnTo>
                  <a:lnTo>
                    <a:pt x="205" y="232"/>
                  </a:lnTo>
                  <a:lnTo>
                    <a:pt x="239" y="213"/>
                  </a:lnTo>
                  <a:lnTo>
                    <a:pt x="595" y="37"/>
                  </a:lnTo>
                  <a:lnTo>
                    <a:pt x="6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5" name="Freeform 548"/>
            <p:cNvSpPr>
              <a:spLocks noEditPoints="1"/>
            </p:cNvSpPr>
            <p:nvPr/>
          </p:nvSpPr>
          <p:spPr bwMode="auto">
            <a:xfrm>
              <a:off x="8035925" y="2117725"/>
              <a:ext cx="134938" cy="134938"/>
            </a:xfrm>
            <a:custGeom>
              <a:avLst/>
              <a:gdLst>
                <a:gd name="T0" fmla="*/ 610 w 1441"/>
                <a:gd name="T1" fmla="*/ 180 h 1435"/>
                <a:gd name="T2" fmla="*/ 459 w 1441"/>
                <a:gd name="T3" fmla="*/ 235 h 1435"/>
                <a:gd name="T4" fmla="*/ 331 w 1441"/>
                <a:gd name="T5" fmla="*/ 329 h 1435"/>
                <a:gd name="T6" fmla="*/ 237 w 1441"/>
                <a:gd name="T7" fmla="*/ 455 h 1435"/>
                <a:gd name="T8" fmla="*/ 181 w 1441"/>
                <a:gd name="T9" fmla="*/ 606 h 1435"/>
                <a:gd name="T10" fmla="*/ 173 w 1441"/>
                <a:gd name="T11" fmla="*/ 774 h 1435"/>
                <a:gd name="T12" fmla="*/ 213 w 1441"/>
                <a:gd name="T13" fmla="*/ 931 h 1435"/>
                <a:gd name="T14" fmla="*/ 296 w 1441"/>
                <a:gd name="T15" fmla="*/ 1066 h 1435"/>
                <a:gd name="T16" fmla="*/ 412 w 1441"/>
                <a:gd name="T17" fmla="*/ 1172 h 1435"/>
                <a:gd name="T18" fmla="*/ 557 w 1441"/>
                <a:gd name="T19" fmla="*/ 1241 h 1435"/>
                <a:gd name="T20" fmla="*/ 721 w 1441"/>
                <a:gd name="T21" fmla="*/ 1266 h 1435"/>
                <a:gd name="T22" fmla="*/ 884 w 1441"/>
                <a:gd name="T23" fmla="*/ 1241 h 1435"/>
                <a:gd name="T24" fmla="*/ 1029 w 1441"/>
                <a:gd name="T25" fmla="*/ 1173 h 1435"/>
                <a:gd name="T26" fmla="*/ 1146 w 1441"/>
                <a:gd name="T27" fmla="*/ 1067 h 1435"/>
                <a:gd name="T28" fmla="*/ 1228 w 1441"/>
                <a:gd name="T29" fmla="*/ 931 h 1435"/>
                <a:gd name="T30" fmla="*/ 1268 w 1441"/>
                <a:gd name="T31" fmla="*/ 774 h 1435"/>
                <a:gd name="T32" fmla="*/ 1260 w 1441"/>
                <a:gd name="T33" fmla="*/ 607 h 1435"/>
                <a:gd name="T34" fmla="*/ 1205 w 1441"/>
                <a:gd name="T35" fmla="*/ 456 h 1435"/>
                <a:gd name="T36" fmla="*/ 1110 w 1441"/>
                <a:gd name="T37" fmla="*/ 329 h 1435"/>
                <a:gd name="T38" fmla="*/ 983 w 1441"/>
                <a:gd name="T39" fmla="*/ 235 h 1435"/>
                <a:gd name="T40" fmla="*/ 831 w 1441"/>
                <a:gd name="T41" fmla="*/ 180 h 1435"/>
                <a:gd name="T42" fmla="*/ 692 w 1441"/>
                <a:gd name="T43" fmla="*/ 0 h 1435"/>
                <a:gd name="T44" fmla="*/ 865 w 1441"/>
                <a:gd name="T45" fmla="*/ 14 h 1435"/>
                <a:gd name="T46" fmla="*/ 1032 w 1441"/>
                <a:gd name="T47" fmla="*/ 70 h 1435"/>
                <a:gd name="T48" fmla="*/ 1184 w 1441"/>
                <a:gd name="T49" fmla="*/ 168 h 1435"/>
                <a:gd name="T50" fmla="*/ 1309 w 1441"/>
                <a:gd name="T51" fmla="*/ 304 h 1435"/>
                <a:gd name="T52" fmla="*/ 1394 w 1441"/>
                <a:gd name="T53" fmla="*/ 461 h 1435"/>
                <a:gd name="T54" fmla="*/ 1436 w 1441"/>
                <a:gd name="T55" fmla="*/ 630 h 1435"/>
                <a:gd name="T56" fmla="*/ 1436 w 1441"/>
                <a:gd name="T57" fmla="*/ 805 h 1435"/>
                <a:gd name="T58" fmla="*/ 1394 w 1441"/>
                <a:gd name="T59" fmla="*/ 974 h 1435"/>
                <a:gd name="T60" fmla="*/ 1310 w 1441"/>
                <a:gd name="T61" fmla="*/ 1131 h 1435"/>
                <a:gd name="T62" fmla="*/ 1185 w 1441"/>
                <a:gd name="T63" fmla="*/ 1267 h 1435"/>
                <a:gd name="T64" fmla="*/ 1033 w 1441"/>
                <a:gd name="T65" fmla="*/ 1365 h 1435"/>
                <a:gd name="T66" fmla="*/ 865 w 1441"/>
                <a:gd name="T67" fmla="*/ 1421 h 1435"/>
                <a:gd name="T68" fmla="*/ 692 w 1441"/>
                <a:gd name="T69" fmla="*/ 1435 h 1435"/>
                <a:gd name="T70" fmla="*/ 519 w 1441"/>
                <a:gd name="T71" fmla="*/ 1407 h 1435"/>
                <a:gd name="T72" fmla="*/ 356 w 1441"/>
                <a:gd name="T73" fmla="*/ 1337 h 1435"/>
                <a:gd name="T74" fmla="*/ 273 w 1441"/>
                <a:gd name="T75" fmla="*/ 1385 h 1435"/>
                <a:gd name="T76" fmla="*/ 152 w 1441"/>
                <a:gd name="T77" fmla="*/ 1420 h 1435"/>
                <a:gd name="T78" fmla="*/ 49 w 1441"/>
                <a:gd name="T79" fmla="*/ 1419 h 1435"/>
                <a:gd name="T80" fmla="*/ 26 w 1441"/>
                <a:gd name="T81" fmla="*/ 1400 h 1435"/>
                <a:gd name="T82" fmla="*/ 32 w 1441"/>
                <a:gd name="T83" fmla="*/ 1373 h 1435"/>
                <a:gd name="T84" fmla="*/ 97 w 1441"/>
                <a:gd name="T85" fmla="*/ 1328 h 1435"/>
                <a:gd name="T86" fmla="*/ 160 w 1441"/>
                <a:gd name="T87" fmla="*/ 1252 h 1435"/>
                <a:gd name="T88" fmla="*/ 181 w 1441"/>
                <a:gd name="T89" fmla="*/ 1193 h 1435"/>
                <a:gd name="T90" fmla="*/ 78 w 1441"/>
                <a:gd name="T91" fmla="*/ 1041 h 1435"/>
                <a:gd name="T92" fmla="*/ 18 w 1441"/>
                <a:gd name="T93" fmla="*/ 873 h 1435"/>
                <a:gd name="T94" fmla="*/ 0 w 1441"/>
                <a:gd name="T95" fmla="*/ 696 h 1435"/>
                <a:gd name="T96" fmla="*/ 28 w 1441"/>
                <a:gd name="T97" fmla="*/ 522 h 1435"/>
                <a:gd name="T98" fmla="*/ 98 w 1441"/>
                <a:gd name="T99" fmla="*/ 356 h 1435"/>
                <a:gd name="T100" fmla="*/ 211 w 1441"/>
                <a:gd name="T101" fmla="*/ 210 h 1435"/>
                <a:gd name="T102" fmla="*/ 356 w 1441"/>
                <a:gd name="T103" fmla="*/ 98 h 1435"/>
                <a:gd name="T104" fmla="*/ 519 w 1441"/>
                <a:gd name="T105" fmla="*/ 28 h 1435"/>
                <a:gd name="T106" fmla="*/ 692 w 1441"/>
                <a:gd name="T107" fmla="*/ 0 h 1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41" h="1435">
                  <a:moveTo>
                    <a:pt x="721" y="169"/>
                  </a:moveTo>
                  <a:lnTo>
                    <a:pt x="664" y="171"/>
                  </a:lnTo>
                  <a:lnTo>
                    <a:pt x="610" y="180"/>
                  </a:lnTo>
                  <a:lnTo>
                    <a:pt x="557" y="193"/>
                  </a:lnTo>
                  <a:lnTo>
                    <a:pt x="507" y="212"/>
                  </a:lnTo>
                  <a:lnTo>
                    <a:pt x="459" y="235"/>
                  </a:lnTo>
                  <a:lnTo>
                    <a:pt x="413" y="262"/>
                  </a:lnTo>
                  <a:lnTo>
                    <a:pt x="370" y="294"/>
                  </a:lnTo>
                  <a:lnTo>
                    <a:pt x="331" y="329"/>
                  </a:lnTo>
                  <a:lnTo>
                    <a:pt x="296" y="368"/>
                  </a:lnTo>
                  <a:lnTo>
                    <a:pt x="264" y="410"/>
                  </a:lnTo>
                  <a:lnTo>
                    <a:pt x="237" y="455"/>
                  </a:lnTo>
                  <a:lnTo>
                    <a:pt x="213" y="503"/>
                  </a:lnTo>
                  <a:lnTo>
                    <a:pt x="194" y="554"/>
                  </a:lnTo>
                  <a:lnTo>
                    <a:pt x="181" y="606"/>
                  </a:lnTo>
                  <a:lnTo>
                    <a:pt x="173" y="661"/>
                  </a:lnTo>
                  <a:lnTo>
                    <a:pt x="170" y="718"/>
                  </a:lnTo>
                  <a:lnTo>
                    <a:pt x="173" y="774"/>
                  </a:lnTo>
                  <a:lnTo>
                    <a:pt x="181" y="828"/>
                  </a:lnTo>
                  <a:lnTo>
                    <a:pt x="194" y="881"/>
                  </a:lnTo>
                  <a:lnTo>
                    <a:pt x="213" y="931"/>
                  </a:lnTo>
                  <a:lnTo>
                    <a:pt x="237" y="979"/>
                  </a:lnTo>
                  <a:lnTo>
                    <a:pt x="264" y="1024"/>
                  </a:lnTo>
                  <a:lnTo>
                    <a:pt x="296" y="1066"/>
                  </a:lnTo>
                  <a:lnTo>
                    <a:pt x="331" y="1105"/>
                  </a:lnTo>
                  <a:lnTo>
                    <a:pt x="370" y="1141"/>
                  </a:lnTo>
                  <a:lnTo>
                    <a:pt x="412" y="1172"/>
                  </a:lnTo>
                  <a:lnTo>
                    <a:pt x="458" y="1200"/>
                  </a:lnTo>
                  <a:lnTo>
                    <a:pt x="506" y="1223"/>
                  </a:lnTo>
                  <a:lnTo>
                    <a:pt x="557" y="1241"/>
                  </a:lnTo>
                  <a:lnTo>
                    <a:pt x="609" y="1255"/>
                  </a:lnTo>
                  <a:lnTo>
                    <a:pt x="664" y="1263"/>
                  </a:lnTo>
                  <a:lnTo>
                    <a:pt x="721" y="1266"/>
                  </a:lnTo>
                  <a:lnTo>
                    <a:pt x="777" y="1263"/>
                  </a:lnTo>
                  <a:lnTo>
                    <a:pt x="831" y="1255"/>
                  </a:lnTo>
                  <a:lnTo>
                    <a:pt x="884" y="1241"/>
                  </a:lnTo>
                  <a:lnTo>
                    <a:pt x="935" y="1223"/>
                  </a:lnTo>
                  <a:lnTo>
                    <a:pt x="983" y="1200"/>
                  </a:lnTo>
                  <a:lnTo>
                    <a:pt x="1029" y="1173"/>
                  </a:lnTo>
                  <a:lnTo>
                    <a:pt x="1071" y="1141"/>
                  </a:lnTo>
                  <a:lnTo>
                    <a:pt x="1110" y="1106"/>
                  </a:lnTo>
                  <a:lnTo>
                    <a:pt x="1146" y="1067"/>
                  </a:lnTo>
                  <a:lnTo>
                    <a:pt x="1178" y="1025"/>
                  </a:lnTo>
                  <a:lnTo>
                    <a:pt x="1205" y="979"/>
                  </a:lnTo>
                  <a:lnTo>
                    <a:pt x="1228" y="931"/>
                  </a:lnTo>
                  <a:lnTo>
                    <a:pt x="1247" y="881"/>
                  </a:lnTo>
                  <a:lnTo>
                    <a:pt x="1260" y="828"/>
                  </a:lnTo>
                  <a:lnTo>
                    <a:pt x="1268" y="774"/>
                  </a:lnTo>
                  <a:lnTo>
                    <a:pt x="1271" y="718"/>
                  </a:lnTo>
                  <a:lnTo>
                    <a:pt x="1268" y="661"/>
                  </a:lnTo>
                  <a:lnTo>
                    <a:pt x="1260" y="607"/>
                  </a:lnTo>
                  <a:lnTo>
                    <a:pt x="1247" y="554"/>
                  </a:lnTo>
                  <a:lnTo>
                    <a:pt x="1228" y="504"/>
                  </a:lnTo>
                  <a:lnTo>
                    <a:pt x="1205" y="456"/>
                  </a:lnTo>
                  <a:lnTo>
                    <a:pt x="1178" y="411"/>
                  </a:lnTo>
                  <a:lnTo>
                    <a:pt x="1146" y="368"/>
                  </a:lnTo>
                  <a:lnTo>
                    <a:pt x="1110" y="329"/>
                  </a:lnTo>
                  <a:lnTo>
                    <a:pt x="1071" y="294"/>
                  </a:lnTo>
                  <a:lnTo>
                    <a:pt x="1029" y="262"/>
                  </a:lnTo>
                  <a:lnTo>
                    <a:pt x="983" y="235"/>
                  </a:lnTo>
                  <a:lnTo>
                    <a:pt x="935" y="212"/>
                  </a:lnTo>
                  <a:lnTo>
                    <a:pt x="884" y="193"/>
                  </a:lnTo>
                  <a:lnTo>
                    <a:pt x="831" y="180"/>
                  </a:lnTo>
                  <a:lnTo>
                    <a:pt x="777" y="171"/>
                  </a:lnTo>
                  <a:lnTo>
                    <a:pt x="721" y="169"/>
                  </a:lnTo>
                  <a:close/>
                  <a:moveTo>
                    <a:pt x="692" y="0"/>
                  </a:moveTo>
                  <a:lnTo>
                    <a:pt x="750" y="0"/>
                  </a:lnTo>
                  <a:lnTo>
                    <a:pt x="808" y="5"/>
                  </a:lnTo>
                  <a:lnTo>
                    <a:pt x="865" y="14"/>
                  </a:lnTo>
                  <a:lnTo>
                    <a:pt x="923" y="28"/>
                  </a:lnTo>
                  <a:lnTo>
                    <a:pt x="978" y="47"/>
                  </a:lnTo>
                  <a:lnTo>
                    <a:pt x="1032" y="70"/>
                  </a:lnTo>
                  <a:lnTo>
                    <a:pt x="1085" y="98"/>
                  </a:lnTo>
                  <a:lnTo>
                    <a:pt x="1136" y="131"/>
                  </a:lnTo>
                  <a:lnTo>
                    <a:pt x="1184" y="168"/>
                  </a:lnTo>
                  <a:lnTo>
                    <a:pt x="1230" y="210"/>
                  </a:lnTo>
                  <a:lnTo>
                    <a:pt x="1272" y="255"/>
                  </a:lnTo>
                  <a:lnTo>
                    <a:pt x="1309" y="304"/>
                  </a:lnTo>
                  <a:lnTo>
                    <a:pt x="1343" y="354"/>
                  </a:lnTo>
                  <a:lnTo>
                    <a:pt x="1371" y="407"/>
                  </a:lnTo>
                  <a:lnTo>
                    <a:pt x="1394" y="461"/>
                  </a:lnTo>
                  <a:lnTo>
                    <a:pt x="1413" y="516"/>
                  </a:lnTo>
                  <a:lnTo>
                    <a:pt x="1427" y="573"/>
                  </a:lnTo>
                  <a:lnTo>
                    <a:pt x="1436" y="630"/>
                  </a:lnTo>
                  <a:lnTo>
                    <a:pt x="1441" y="688"/>
                  </a:lnTo>
                  <a:lnTo>
                    <a:pt x="1441" y="747"/>
                  </a:lnTo>
                  <a:lnTo>
                    <a:pt x="1436" y="805"/>
                  </a:lnTo>
                  <a:lnTo>
                    <a:pt x="1427" y="862"/>
                  </a:lnTo>
                  <a:lnTo>
                    <a:pt x="1413" y="919"/>
                  </a:lnTo>
                  <a:lnTo>
                    <a:pt x="1394" y="974"/>
                  </a:lnTo>
                  <a:lnTo>
                    <a:pt x="1371" y="1028"/>
                  </a:lnTo>
                  <a:lnTo>
                    <a:pt x="1343" y="1081"/>
                  </a:lnTo>
                  <a:lnTo>
                    <a:pt x="1310" y="1131"/>
                  </a:lnTo>
                  <a:lnTo>
                    <a:pt x="1273" y="1179"/>
                  </a:lnTo>
                  <a:lnTo>
                    <a:pt x="1231" y="1225"/>
                  </a:lnTo>
                  <a:lnTo>
                    <a:pt x="1185" y="1267"/>
                  </a:lnTo>
                  <a:lnTo>
                    <a:pt x="1137" y="1304"/>
                  </a:lnTo>
                  <a:lnTo>
                    <a:pt x="1085" y="1337"/>
                  </a:lnTo>
                  <a:lnTo>
                    <a:pt x="1033" y="1365"/>
                  </a:lnTo>
                  <a:lnTo>
                    <a:pt x="978" y="1388"/>
                  </a:lnTo>
                  <a:lnTo>
                    <a:pt x="923" y="1407"/>
                  </a:lnTo>
                  <a:lnTo>
                    <a:pt x="865" y="1421"/>
                  </a:lnTo>
                  <a:lnTo>
                    <a:pt x="808" y="1430"/>
                  </a:lnTo>
                  <a:lnTo>
                    <a:pt x="750" y="1435"/>
                  </a:lnTo>
                  <a:lnTo>
                    <a:pt x="692" y="1435"/>
                  </a:lnTo>
                  <a:lnTo>
                    <a:pt x="633" y="1430"/>
                  </a:lnTo>
                  <a:lnTo>
                    <a:pt x="576" y="1421"/>
                  </a:lnTo>
                  <a:lnTo>
                    <a:pt x="519" y="1407"/>
                  </a:lnTo>
                  <a:lnTo>
                    <a:pt x="464" y="1388"/>
                  </a:lnTo>
                  <a:lnTo>
                    <a:pt x="408" y="1365"/>
                  </a:lnTo>
                  <a:lnTo>
                    <a:pt x="356" y="1337"/>
                  </a:lnTo>
                  <a:lnTo>
                    <a:pt x="355" y="1335"/>
                  </a:lnTo>
                  <a:lnTo>
                    <a:pt x="314" y="1363"/>
                  </a:lnTo>
                  <a:lnTo>
                    <a:pt x="273" y="1385"/>
                  </a:lnTo>
                  <a:lnTo>
                    <a:pt x="232" y="1401"/>
                  </a:lnTo>
                  <a:lnTo>
                    <a:pt x="191" y="1413"/>
                  </a:lnTo>
                  <a:lnTo>
                    <a:pt x="152" y="1420"/>
                  </a:lnTo>
                  <a:lnTo>
                    <a:pt x="115" y="1423"/>
                  </a:lnTo>
                  <a:lnTo>
                    <a:pt x="80" y="1422"/>
                  </a:lnTo>
                  <a:lnTo>
                    <a:pt x="49" y="1419"/>
                  </a:lnTo>
                  <a:lnTo>
                    <a:pt x="38" y="1415"/>
                  </a:lnTo>
                  <a:lnTo>
                    <a:pt x="31" y="1409"/>
                  </a:lnTo>
                  <a:lnTo>
                    <a:pt x="26" y="1400"/>
                  </a:lnTo>
                  <a:lnTo>
                    <a:pt x="25" y="1391"/>
                  </a:lnTo>
                  <a:lnTo>
                    <a:pt x="27" y="1381"/>
                  </a:lnTo>
                  <a:lnTo>
                    <a:pt x="32" y="1373"/>
                  </a:lnTo>
                  <a:lnTo>
                    <a:pt x="40" y="1366"/>
                  </a:lnTo>
                  <a:lnTo>
                    <a:pt x="70" y="1349"/>
                  </a:lnTo>
                  <a:lnTo>
                    <a:pt x="97" y="1328"/>
                  </a:lnTo>
                  <a:lnTo>
                    <a:pt x="121" y="1304"/>
                  </a:lnTo>
                  <a:lnTo>
                    <a:pt x="142" y="1278"/>
                  </a:lnTo>
                  <a:lnTo>
                    <a:pt x="160" y="1252"/>
                  </a:lnTo>
                  <a:lnTo>
                    <a:pt x="175" y="1225"/>
                  </a:lnTo>
                  <a:lnTo>
                    <a:pt x="188" y="1199"/>
                  </a:lnTo>
                  <a:lnTo>
                    <a:pt x="181" y="1193"/>
                  </a:lnTo>
                  <a:lnTo>
                    <a:pt x="141" y="1145"/>
                  </a:lnTo>
                  <a:lnTo>
                    <a:pt x="107" y="1094"/>
                  </a:lnTo>
                  <a:lnTo>
                    <a:pt x="78" y="1041"/>
                  </a:lnTo>
                  <a:lnTo>
                    <a:pt x="53" y="987"/>
                  </a:lnTo>
                  <a:lnTo>
                    <a:pt x="33" y="930"/>
                  </a:lnTo>
                  <a:lnTo>
                    <a:pt x="18" y="873"/>
                  </a:lnTo>
                  <a:lnTo>
                    <a:pt x="6" y="815"/>
                  </a:lnTo>
                  <a:lnTo>
                    <a:pt x="1" y="756"/>
                  </a:lnTo>
                  <a:lnTo>
                    <a:pt x="0" y="696"/>
                  </a:lnTo>
                  <a:lnTo>
                    <a:pt x="4" y="637"/>
                  </a:lnTo>
                  <a:lnTo>
                    <a:pt x="14" y="579"/>
                  </a:lnTo>
                  <a:lnTo>
                    <a:pt x="28" y="522"/>
                  </a:lnTo>
                  <a:lnTo>
                    <a:pt x="46" y="465"/>
                  </a:lnTo>
                  <a:lnTo>
                    <a:pt x="70" y="410"/>
                  </a:lnTo>
                  <a:lnTo>
                    <a:pt x="98" y="356"/>
                  </a:lnTo>
                  <a:lnTo>
                    <a:pt x="131" y="305"/>
                  </a:lnTo>
                  <a:lnTo>
                    <a:pt x="168" y="256"/>
                  </a:lnTo>
                  <a:lnTo>
                    <a:pt x="211" y="210"/>
                  </a:lnTo>
                  <a:lnTo>
                    <a:pt x="257" y="168"/>
                  </a:lnTo>
                  <a:lnTo>
                    <a:pt x="306" y="131"/>
                  </a:lnTo>
                  <a:lnTo>
                    <a:pt x="356" y="98"/>
                  </a:lnTo>
                  <a:lnTo>
                    <a:pt x="409" y="70"/>
                  </a:lnTo>
                  <a:lnTo>
                    <a:pt x="464" y="47"/>
                  </a:lnTo>
                  <a:lnTo>
                    <a:pt x="519" y="28"/>
                  </a:lnTo>
                  <a:lnTo>
                    <a:pt x="576" y="14"/>
                  </a:lnTo>
                  <a:lnTo>
                    <a:pt x="633" y="5"/>
                  </a:lnTo>
                  <a:lnTo>
                    <a:pt x="6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6" name="Freeform 549"/>
            <p:cNvSpPr>
              <a:spLocks/>
            </p:cNvSpPr>
            <p:nvPr/>
          </p:nvSpPr>
          <p:spPr bwMode="auto">
            <a:xfrm>
              <a:off x="8083550" y="2147888"/>
              <a:ext cx="38100" cy="74613"/>
            </a:xfrm>
            <a:custGeom>
              <a:avLst/>
              <a:gdLst>
                <a:gd name="T0" fmla="*/ 224 w 410"/>
                <a:gd name="T1" fmla="*/ 0 h 789"/>
                <a:gd name="T2" fmla="*/ 252 w 410"/>
                <a:gd name="T3" fmla="*/ 9 h 789"/>
                <a:gd name="T4" fmla="*/ 255 w 410"/>
                <a:gd name="T5" fmla="*/ 49 h 789"/>
                <a:gd name="T6" fmla="*/ 260 w 410"/>
                <a:gd name="T7" fmla="*/ 81 h 789"/>
                <a:gd name="T8" fmla="*/ 290 w 410"/>
                <a:gd name="T9" fmla="*/ 90 h 789"/>
                <a:gd name="T10" fmla="*/ 367 w 410"/>
                <a:gd name="T11" fmla="*/ 113 h 789"/>
                <a:gd name="T12" fmla="*/ 384 w 410"/>
                <a:gd name="T13" fmla="*/ 133 h 789"/>
                <a:gd name="T14" fmla="*/ 363 w 410"/>
                <a:gd name="T15" fmla="*/ 206 h 789"/>
                <a:gd name="T16" fmla="*/ 348 w 410"/>
                <a:gd name="T17" fmla="*/ 225 h 789"/>
                <a:gd name="T18" fmla="*/ 301 w 410"/>
                <a:gd name="T19" fmla="*/ 208 h 789"/>
                <a:gd name="T20" fmla="*/ 209 w 410"/>
                <a:gd name="T21" fmla="*/ 196 h 789"/>
                <a:gd name="T22" fmla="*/ 163 w 410"/>
                <a:gd name="T23" fmla="*/ 210 h 789"/>
                <a:gd name="T24" fmla="*/ 144 w 410"/>
                <a:gd name="T25" fmla="*/ 246 h 789"/>
                <a:gd name="T26" fmla="*/ 165 w 410"/>
                <a:gd name="T27" fmla="*/ 284 h 789"/>
                <a:gd name="T28" fmla="*/ 218 w 410"/>
                <a:gd name="T29" fmla="*/ 313 h 789"/>
                <a:gd name="T30" fmla="*/ 314 w 410"/>
                <a:gd name="T31" fmla="*/ 357 h 789"/>
                <a:gd name="T32" fmla="*/ 379 w 410"/>
                <a:gd name="T33" fmla="*/ 416 h 789"/>
                <a:gd name="T34" fmla="*/ 408 w 410"/>
                <a:gd name="T35" fmla="*/ 492 h 789"/>
                <a:gd name="T36" fmla="*/ 399 w 410"/>
                <a:gd name="T37" fmla="*/ 573 h 789"/>
                <a:gd name="T38" fmla="*/ 350 w 410"/>
                <a:gd name="T39" fmla="*/ 644 h 789"/>
                <a:gd name="T40" fmla="*/ 274 w 410"/>
                <a:gd name="T41" fmla="*/ 684 h 789"/>
                <a:gd name="T42" fmla="*/ 252 w 410"/>
                <a:gd name="T43" fmla="*/ 703 h 789"/>
                <a:gd name="T44" fmla="*/ 251 w 410"/>
                <a:gd name="T45" fmla="*/ 766 h 789"/>
                <a:gd name="T46" fmla="*/ 238 w 410"/>
                <a:gd name="T47" fmla="*/ 787 h 789"/>
                <a:gd name="T48" fmla="*/ 163 w 410"/>
                <a:gd name="T49" fmla="*/ 787 h 789"/>
                <a:gd name="T50" fmla="*/ 149 w 410"/>
                <a:gd name="T51" fmla="*/ 764 h 789"/>
                <a:gd name="T52" fmla="*/ 147 w 410"/>
                <a:gd name="T53" fmla="*/ 714 h 789"/>
                <a:gd name="T54" fmla="*/ 133 w 410"/>
                <a:gd name="T55" fmla="*/ 697 h 789"/>
                <a:gd name="T56" fmla="*/ 54 w 410"/>
                <a:gd name="T57" fmla="*/ 679 h 789"/>
                <a:gd name="T58" fmla="*/ 3 w 410"/>
                <a:gd name="T59" fmla="*/ 653 h 789"/>
                <a:gd name="T60" fmla="*/ 3 w 410"/>
                <a:gd name="T61" fmla="*/ 623 h 789"/>
                <a:gd name="T62" fmla="*/ 23 w 410"/>
                <a:gd name="T63" fmla="*/ 556 h 789"/>
                <a:gd name="T64" fmla="*/ 41 w 410"/>
                <a:gd name="T65" fmla="*/ 548 h 789"/>
                <a:gd name="T66" fmla="*/ 123 w 410"/>
                <a:gd name="T67" fmla="*/ 578 h 789"/>
                <a:gd name="T68" fmla="*/ 209 w 410"/>
                <a:gd name="T69" fmla="*/ 583 h 789"/>
                <a:gd name="T70" fmla="*/ 260 w 410"/>
                <a:gd name="T71" fmla="*/ 553 h 789"/>
                <a:gd name="T72" fmla="*/ 266 w 410"/>
                <a:gd name="T73" fmla="*/ 507 h 789"/>
                <a:gd name="T74" fmla="*/ 227 w 410"/>
                <a:gd name="T75" fmla="*/ 465 h 789"/>
                <a:gd name="T76" fmla="*/ 130 w 410"/>
                <a:gd name="T77" fmla="*/ 423 h 789"/>
                <a:gd name="T78" fmla="*/ 51 w 410"/>
                <a:gd name="T79" fmla="*/ 371 h 789"/>
                <a:gd name="T80" fmla="*/ 11 w 410"/>
                <a:gd name="T81" fmla="*/ 308 h 789"/>
                <a:gd name="T82" fmla="*/ 9 w 410"/>
                <a:gd name="T83" fmla="*/ 226 h 789"/>
                <a:gd name="T84" fmla="*/ 41 w 410"/>
                <a:gd name="T85" fmla="*/ 158 h 789"/>
                <a:gd name="T86" fmla="*/ 100 w 410"/>
                <a:gd name="T87" fmla="*/ 112 h 789"/>
                <a:gd name="T88" fmla="*/ 147 w 410"/>
                <a:gd name="T89" fmla="*/ 93 h 789"/>
                <a:gd name="T90" fmla="*/ 155 w 410"/>
                <a:gd name="T91" fmla="*/ 73 h 789"/>
                <a:gd name="T92" fmla="*/ 157 w 410"/>
                <a:gd name="T93" fmla="*/ 17 h 789"/>
                <a:gd name="T94" fmla="*/ 172 w 410"/>
                <a:gd name="T95" fmla="*/ 1 h 7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0" h="789">
                  <a:moveTo>
                    <a:pt x="184" y="0"/>
                  </a:moveTo>
                  <a:lnTo>
                    <a:pt x="206" y="0"/>
                  </a:lnTo>
                  <a:lnTo>
                    <a:pt x="224" y="0"/>
                  </a:lnTo>
                  <a:lnTo>
                    <a:pt x="237" y="1"/>
                  </a:lnTo>
                  <a:lnTo>
                    <a:pt x="246" y="4"/>
                  </a:lnTo>
                  <a:lnTo>
                    <a:pt x="252" y="9"/>
                  </a:lnTo>
                  <a:lnTo>
                    <a:pt x="254" y="18"/>
                  </a:lnTo>
                  <a:lnTo>
                    <a:pt x="255" y="31"/>
                  </a:lnTo>
                  <a:lnTo>
                    <a:pt x="255" y="49"/>
                  </a:lnTo>
                  <a:lnTo>
                    <a:pt x="256" y="64"/>
                  </a:lnTo>
                  <a:lnTo>
                    <a:pt x="257" y="74"/>
                  </a:lnTo>
                  <a:lnTo>
                    <a:pt x="260" y="81"/>
                  </a:lnTo>
                  <a:lnTo>
                    <a:pt x="266" y="85"/>
                  </a:lnTo>
                  <a:lnTo>
                    <a:pt x="276" y="87"/>
                  </a:lnTo>
                  <a:lnTo>
                    <a:pt x="290" y="90"/>
                  </a:lnTo>
                  <a:lnTo>
                    <a:pt x="317" y="95"/>
                  </a:lnTo>
                  <a:lnTo>
                    <a:pt x="342" y="103"/>
                  </a:lnTo>
                  <a:lnTo>
                    <a:pt x="367" y="113"/>
                  </a:lnTo>
                  <a:lnTo>
                    <a:pt x="376" y="118"/>
                  </a:lnTo>
                  <a:lnTo>
                    <a:pt x="382" y="125"/>
                  </a:lnTo>
                  <a:lnTo>
                    <a:pt x="384" y="133"/>
                  </a:lnTo>
                  <a:lnTo>
                    <a:pt x="383" y="142"/>
                  </a:lnTo>
                  <a:lnTo>
                    <a:pt x="373" y="175"/>
                  </a:lnTo>
                  <a:lnTo>
                    <a:pt x="363" y="206"/>
                  </a:lnTo>
                  <a:lnTo>
                    <a:pt x="359" y="216"/>
                  </a:lnTo>
                  <a:lnTo>
                    <a:pt x="354" y="222"/>
                  </a:lnTo>
                  <a:lnTo>
                    <a:pt x="348" y="225"/>
                  </a:lnTo>
                  <a:lnTo>
                    <a:pt x="341" y="224"/>
                  </a:lnTo>
                  <a:lnTo>
                    <a:pt x="331" y="220"/>
                  </a:lnTo>
                  <a:lnTo>
                    <a:pt x="301" y="208"/>
                  </a:lnTo>
                  <a:lnTo>
                    <a:pt x="271" y="200"/>
                  </a:lnTo>
                  <a:lnTo>
                    <a:pt x="240" y="196"/>
                  </a:lnTo>
                  <a:lnTo>
                    <a:pt x="209" y="196"/>
                  </a:lnTo>
                  <a:lnTo>
                    <a:pt x="193" y="197"/>
                  </a:lnTo>
                  <a:lnTo>
                    <a:pt x="177" y="202"/>
                  </a:lnTo>
                  <a:lnTo>
                    <a:pt x="163" y="210"/>
                  </a:lnTo>
                  <a:lnTo>
                    <a:pt x="152" y="221"/>
                  </a:lnTo>
                  <a:lnTo>
                    <a:pt x="146" y="233"/>
                  </a:lnTo>
                  <a:lnTo>
                    <a:pt x="144" y="246"/>
                  </a:lnTo>
                  <a:lnTo>
                    <a:pt x="146" y="259"/>
                  </a:lnTo>
                  <a:lnTo>
                    <a:pt x="153" y="272"/>
                  </a:lnTo>
                  <a:lnTo>
                    <a:pt x="165" y="284"/>
                  </a:lnTo>
                  <a:lnTo>
                    <a:pt x="182" y="295"/>
                  </a:lnTo>
                  <a:lnTo>
                    <a:pt x="199" y="305"/>
                  </a:lnTo>
                  <a:lnTo>
                    <a:pt x="218" y="313"/>
                  </a:lnTo>
                  <a:lnTo>
                    <a:pt x="250" y="327"/>
                  </a:lnTo>
                  <a:lnTo>
                    <a:pt x="282" y="341"/>
                  </a:lnTo>
                  <a:lnTo>
                    <a:pt x="314" y="357"/>
                  </a:lnTo>
                  <a:lnTo>
                    <a:pt x="339" y="374"/>
                  </a:lnTo>
                  <a:lnTo>
                    <a:pt x="361" y="394"/>
                  </a:lnTo>
                  <a:lnTo>
                    <a:pt x="379" y="416"/>
                  </a:lnTo>
                  <a:lnTo>
                    <a:pt x="393" y="440"/>
                  </a:lnTo>
                  <a:lnTo>
                    <a:pt x="403" y="466"/>
                  </a:lnTo>
                  <a:lnTo>
                    <a:pt x="408" y="492"/>
                  </a:lnTo>
                  <a:lnTo>
                    <a:pt x="410" y="519"/>
                  </a:lnTo>
                  <a:lnTo>
                    <a:pt x="407" y="546"/>
                  </a:lnTo>
                  <a:lnTo>
                    <a:pt x="399" y="573"/>
                  </a:lnTo>
                  <a:lnTo>
                    <a:pt x="388" y="598"/>
                  </a:lnTo>
                  <a:lnTo>
                    <a:pt x="370" y="623"/>
                  </a:lnTo>
                  <a:lnTo>
                    <a:pt x="350" y="644"/>
                  </a:lnTo>
                  <a:lnTo>
                    <a:pt x="327" y="661"/>
                  </a:lnTo>
                  <a:lnTo>
                    <a:pt x="302" y="674"/>
                  </a:lnTo>
                  <a:lnTo>
                    <a:pt x="274" y="684"/>
                  </a:lnTo>
                  <a:lnTo>
                    <a:pt x="263" y="688"/>
                  </a:lnTo>
                  <a:lnTo>
                    <a:pt x="256" y="694"/>
                  </a:lnTo>
                  <a:lnTo>
                    <a:pt x="252" y="703"/>
                  </a:lnTo>
                  <a:lnTo>
                    <a:pt x="251" y="714"/>
                  </a:lnTo>
                  <a:lnTo>
                    <a:pt x="251" y="740"/>
                  </a:lnTo>
                  <a:lnTo>
                    <a:pt x="251" y="766"/>
                  </a:lnTo>
                  <a:lnTo>
                    <a:pt x="249" y="775"/>
                  </a:lnTo>
                  <a:lnTo>
                    <a:pt x="245" y="783"/>
                  </a:lnTo>
                  <a:lnTo>
                    <a:pt x="238" y="787"/>
                  </a:lnTo>
                  <a:lnTo>
                    <a:pt x="228" y="789"/>
                  </a:lnTo>
                  <a:lnTo>
                    <a:pt x="173" y="789"/>
                  </a:lnTo>
                  <a:lnTo>
                    <a:pt x="163" y="787"/>
                  </a:lnTo>
                  <a:lnTo>
                    <a:pt x="154" y="783"/>
                  </a:lnTo>
                  <a:lnTo>
                    <a:pt x="150" y="775"/>
                  </a:lnTo>
                  <a:lnTo>
                    <a:pt x="149" y="764"/>
                  </a:lnTo>
                  <a:lnTo>
                    <a:pt x="148" y="746"/>
                  </a:lnTo>
                  <a:lnTo>
                    <a:pt x="148" y="727"/>
                  </a:lnTo>
                  <a:lnTo>
                    <a:pt x="147" y="714"/>
                  </a:lnTo>
                  <a:lnTo>
                    <a:pt x="146" y="705"/>
                  </a:lnTo>
                  <a:lnTo>
                    <a:pt x="141" y="700"/>
                  </a:lnTo>
                  <a:lnTo>
                    <a:pt x="133" y="697"/>
                  </a:lnTo>
                  <a:lnTo>
                    <a:pt x="120" y="694"/>
                  </a:lnTo>
                  <a:lnTo>
                    <a:pt x="87" y="688"/>
                  </a:lnTo>
                  <a:lnTo>
                    <a:pt x="54" y="679"/>
                  </a:lnTo>
                  <a:lnTo>
                    <a:pt x="23" y="666"/>
                  </a:lnTo>
                  <a:lnTo>
                    <a:pt x="11" y="660"/>
                  </a:lnTo>
                  <a:lnTo>
                    <a:pt x="3" y="653"/>
                  </a:lnTo>
                  <a:lnTo>
                    <a:pt x="0" y="646"/>
                  </a:lnTo>
                  <a:lnTo>
                    <a:pt x="0" y="636"/>
                  </a:lnTo>
                  <a:lnTo>
                    <a:pt x="3" y="623"/>
                  </a:lnTo>
                  <a:lnTo>
                    <a:pt x="11" y="595"/>
                  </a:lnTo>
                  <a:lnTo>
                    <a:pt x="19" y="566"/>
                  </a:lnTo>
                  <a:lnTo>
                    <a:pt x="23" y="556"/>
                  </a:lnTo>
                  <a:lnTo>
                    <a:pt x="28" y="549"/>
                  </a:lnTo>
                  <a:lnTo>
                    <a:pt x="34" y="547"/>
                  </a:lnTo>
                  <a:lnTo>
                    <a:pt x="41" y="548"/>
                  </a:lnTo>
                  <a:lnTo>
                    <a:pt x="52" y="552"/>
                  </a:lnTo>
                  <a:lnTo>
                    <a:pt x="87" y="567"/>
                  </a:lnTo>
                  <a:lnTo>
                    <a:pt x="123" y="578"/>
                  </a:lnTo>
                  <a:lnTo>
                    <a:pt x="161" y="584"/>
                  </a:lnTo>
                  <a:lnTo>
                    <a:pt x="186" y="585"/>
                  </a:lnTo>
                  <a:lnTo>
                    <a:pt x="209" y="583"/>
                  </a:lnTo>
                  <a:lnTo>
                    <a:pt x="233" y="575"/>
                  </a:lnTo>
                  <a:lnTo>
                    <a:pt x="249" y="565"/>
                  </a:lnTo>
                  <a:lnTo>
                    <a:pt x="260" y="553"/>
                  </a:lnTo>
                  <a:lnTo>
                    <a:pt x="267" y="538"/>
                  </a:lnTo>
                  <a:lnTo>
                    <a:pt x="269" y="523"/>
                  </a:lnTo>
                  <a:lnTo>
                    <a:pt x="266" y="507"/>
                  </a:lnTo>
                  <a:lnTo>
                    <a:pt x="259" y="492"/>
                  </a:lnTo>
                  <a:lnTo>
                    <a:pt x="246" y="478"/>
                  </a:lnTo>
                  <a:lnTo>
                    <a:pt x="227" y="465"/>
                  </a:lnTo>
                  <a:lnTo>
                    <a:pt x="206" y="454"/>
                  </a:lnTo>
                  <a:lnTo>
                    <a:pt x="168" y="439"/>
                  </a:lnTo>
                  <a:lnTo>
                    <a:pt x="130" y="423"/>
                  </a:lnTo>
                  <a:lnTo>
                    <a:pt x="94" y="405"/>
                  </a:lnTo>
                  <a:lnTo>
                    <a:pt x="71" y="389"/>
                  </a:lnTo>
                  <a:lnTo>
                    <a:pt x="51" y="371"/>
                  </a:lnTo>
                  <a:lnTo>
                    <a:pt x="34" y="353"/>
                  </a:lnTo>
                  <a:lnTo>
                    <a:pt x="21" y="332"/>
                  </a:lnTo>
                  <a:lnTo>
                    <a:pt x="11" y="308"/>
                  </a:lnTo>
                  <a:lnTo>
                    <a:pt x="6" y="283"/>
                  </a:lnTo>
                  <a:lnTo>
                    <a:pt x="5" y="254"/>
                  </a:lnTo>
                  <a:lnTo>
                    <a:pt x="9" y="226"/>
                  </a:lnTo>
                  <a:lnTo>
                    <a:pt x="16" y="201"/>
                  </a:lnTo>
                  <a:lnTo>
                    <a:pt x="27" y="178"/>
                  </a:lnTo>
                  <a:lnTo>
                    <a:pt x="41" y="158"/>
                  </a:lnTo>
                  <a:lnTo>
                    <a:pt x="58" y="141"/>
                  </a:lnTo>
                  <a:lnTo>
                    <a:pt x="78" y="125"/>
                  </a:lnTo>
                  <a:lnTo>
                    <a:pt x="100" y="112"/>
                  </a:lnTo>
                  <a:lnTo>
                    <a:pt x="126" y="101"/>
                  </a:lnTo>
                  <a:lnTo>
                    <a:pt x="138" y="97"/>
                  </a:lnTo>
                  <a:lnTo>
                    <a:pt x="147" y="93"/>
                  </a:lnTo>
                  <a:lnTo>
                    <a:pt x="152" y="88"/>
                  </a:lnTo>
                  <a:lnTo>
                    <a:pt x="154" y="82"/>
                  </a:lnTo>
                  <a:lnTo>
                    <a:pt x="155" y="73"/>
                  </a:lnTo>
                  <a:lnTo>
                    <a:pt x="155" y="60"/>
                  </a:lnTo>
                  <a:lnTo>
                    <a:pt x="155" y="29"/>
                  </a:lnTo>
                  <a:lnTo>
                    <a:pt x="157" y="17"/>
                  </a:lnTo>
                  <a:lnTo>
                    <a:pt x="160" y="9"/>
                  </a:lnTo>
                  <a:lnTo>
                    <a:pt x="165" y="4"/>
                  </a:lnTo>
                  <a:lnTo>
                    <a:pt x="172" y="1"/>
                  </a:lnTo>
                  <a:lnTo>
                    <a:pt x="1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0" name="Group 1729"/>
          <p:cNvGrpSpPr/>
          <p:nvPr/>
        </p:nvGrpSpPr>
        <p:grpSpPr>
          <a:xfrm>
            <a:off x="6434038" y="2065377"/>
            <a:ext cx="215503" cy="216695"/>
            <a:chOff x="8634413" y="2105025"/>
            <a:chExt cx="287337" cy="288926"/>
          </a:xfrm>
          <a:solidFill>
            <a:schemeClr val="tx1">
              <a:lumMod val="65000"/>
              <a:lumOff val="35000"/>
            </a:schemeClr>
          </a:solidFill>
        </p:grpSpPr>
        <p:sp>
          <p:nvSpPr>
            <p:cNvPr id="730" name="Freeform 554"/>
            <p:cNvSpPr>
              <a:spLocks/>
            </p:cNvSpPr>
            <p:nvPr/>
          </p:nvSpPr>
          <p:spPr bwMode="auto">
            <a:xfrm>
              <a:off x="8742363" y="2117725"/>
              <a:ext cx="173037" cy="131763"/>
            </a:xfrm>
            <a:custGeom>
              <a:avLst/>
              <a:gdLst>
                <a:gd name="T0" fmla="*/ 75 w 2080"/>
                <a:gd name="T1" fmla="*/ 0 h 1576"/>
                <a:gd name="T2" fmla="*/ 2004 w 2080"/>
                <a:gd name="T3" fmla="*/ 0 h 1576"/>
                <a:gd name="T4" fmla="*/ 2024 w 2080"/>
                <a:gd name="T5" fmla="*/ 3 h 1576"/>
                <a:gd name="T6" fmla="*/ 2042 w 2080"/>
                <a:gd name="T7" fmla="*/ 10 h 1576"/>
                <a:gd name="T8" fmla="*/ 2057 w 2080"/>
                <a:gd name="T9" fmla="*/ 22 h 1576"/>
                <a:gd name="T10" fmla="*/ 2069 w 2080"/>
                <a:gd name="T11" fmla="*/ 37 h 1576"/>
                <a:gd name="T12" fmla="*/ 2076 w 2080"/>
                <a:gd name="T13" fmla="*/ 55 h 1576"/>
                <a:gd name="T14" fmla="*/ 2080 w 2080"/>
                <a:gd name="T15" fmla="*/ 75 h 1576"/>
                <a:gd name="T16" fmla="*/ 2080 w 2080"/>
                <a:gd name="T17" fmla="*/ 1500 h 1576"/>
                <a:gd name="T18" fmla="*/ 2076 w 2080"/>
                <a:gd name="T19" fmla="*/ 1521 h 1576"/>
                <a:gd name="T20" fmla="*/ 2069 w 2080"/>
                <a:gd name="T21" fmla="*/ 1539 h 1576"/>
                <a:gd name="T22" fmla="*/ 2057 w 2080"/>
                <a:gd name="T23" fmla="*/ 1554 h 1576"/>
                <a:gd name="T24" fmla="*/ 2042 w 2080"/>
                <a:gd name="T25" fmla="*/ 1566 h 1576"/>
                <a:gd name="T26" fmla="*/ 2024 w 2080"/>
                <a:gd name="T27" fmla="*/ 1574 h 1576"/>
                <a:gd name="T28" fmla="*/ 2004 w 2080"/>
                <a:gd name="T29" fmla="*/ 1576 h 1576"/>
                <a:gd name="T30" fmla="*/ 80 w 2080"/>
                <a:gd name="T31" fmla="*/ 1576 h 1576"/>
                <a:gd name="T32" fmla="*/ 83 w 2080"/>
                <a:gd name="T33" fmla="*/ 1575 h 1576"/>
                <a:gd name="T34" fmla="*/ 86 w 2080"/>
                <a:gd name="T35" fmla="*/ 1574 h 1576"/>
                <a:gd name="T36" fmla="*/ 88 w 2080"/>
                <a:gd name="T37" fmla="*/ 1571 h 1576"/>
                <a:gd name="T38" fmla="*/ 92 w 2080"/>
                <a:gd name="T39" fmla="*/ 1570 h 1576"/>
                <a:gd name="T40" fmla="*/ 95 w 2080"/>
                <a:gd name="T41" fmla="*/ 1568 h 1576"/>
                <a:gd name="T42" fmla="*/ 100 w 2080"/>
                <a:gd name="T43" fmla="*/ 1566 h 1576"/>
                <a:gd name="T44" fmla="*/ 105 w 2080"/>
                <a:gd name="T45" fmla="*/ 1563 h 1576"/>
                <a:gd name="T46" fmla="*/ 112 w 2080"/>
                <a:gd name="T47" fmla="*/ 1559 h 1576"/>
                <a:gd name="T48" fmla="*/ 120 w 2080"/>
                <a:gd name="T49" fmla="*/ 1554 h 1576"/>
                <a:gd name="T50" fmla="*/ 131 w 2080"/>
                <a:gd name="T51" fmla="*/ 1547 h 1576"/>
                <a:gd name="T52" fmla="*/ 144 w 2080"/>
                <a:gd name="T53" fmla="*/ 1539 h 1576"/>
                <a:gd name="T54" fmla="*/ 160 w 2080"/>
                <a:gd name="T55" fmla="*/ 1530 h 1576"/>
                <a:gd name="T56" fmla="*/ 179 w 2080"/>
                <a:gd name="T57" fmla="*/ 1518 h 1576"/>
                <a:gd name="T58" fmla="*/ 201 w 2080"/>
                <a:gd name="T59" fmla="*/ 1504 h 1576"/>
                <a:gd name="T60" fmla="*/ 226 w 2080"/>
                <a:gd name="T61" fmla="*/ 1488 h 1576"/>
                <a:gd name="T62" fmla="*/ 255 w 2080"/>
                <a:gd name="T63" fmla="*/ 1470 h 1576"/>
                <a:gd name="T64" fmla="*/ 289 w 2080"/>
                <a:gd name="T65" fmla="*/ 1449 h 1576"/>
                <a:gd name="T66" fmla="*/ 327 w 2080"/>
                <a:gd name="T67" fmla="*/ 1426 h 1576"/>
                <a:gd name="T68" fmla="*/ 1928 w 2080"/>
                <a:gd name="T69" fmla="*/ 1426 h 1576"/>
                <a:gd name="T70" fmla="*/ 1928 w 2080"/>
                <a:gd name="T71" fmla="*/ 151 h 1576"/>
                <a:gd name="T72" fmla="*/ 150 w 2080"/>
                <a:gd name="T73" fmla="*/ 151 h 1576"/>
                <a:gd name="T74" fmla="*/ 150 w 2080"/>
                <a:gd name="T75" fmla="*/ 634 h 1576"/>
                <a:gd name="T76" fmla="*/ 145 w 2080"/>
                <a:gd name="T77" fmla="*/ 608 h 1576"/>
                <a:gd name="T78" fmla="*/ 136 w 2080"/>
                <a:gd name="T79" fmla="*/ 585 h 1576"/>
                <a:gd name="T80" fmla="*/ 124 w 2080"/>
                <a:gd name="T81" fmla="*/ 563 h 1576"/>
                <a:gd name="T82" fmla="*/ 109 w 2080"/>
                <a:gd name="T83" fmla="*/ 544 h 1576"/>
                <a:gd name="T84" fmla="*/ 94 w 2080"/>
                <a:gd name="T85" fmla="*/ 525 h 1576"/>
                <a:gd name="T86" fmla="*/ 78 w 2080"/>
                <a:gd name="T87" fmla="*/ 508 h 1576"/>
                <a:gd name="T88" fmla="*/ 61 w 2080"/>
                <a:gd name="T89" fmla="*/ 493 h 1576"/>
                <a:gd name="T90" fmla="*/ 45 w 2080"/>
                <a:gd name="T91" fmla="*/ 481 h 1576"/>
                <a:gd name="T92" fmla="*/ 31 w 2080"/>
                <a:gd name="T93" fmla="*/ 470 h 1576"/>
                <a:gd name="T94" fmla="*/ 18 w 2080"/>
                <a:gd name="T95" fmla="*/ 462 h 1576"/>
                <a:gd name="T96" fmla="*/ 9 w 2080"/>
                <a:gd name="T97" fmla="*/ 457 h 1576"/>
                <a:gd name="T98" fmla="*/ 2 w 2080"/>
                <a:gd name="T99" fmla="*/ 452 h 1576"/>
                <a:gd name="T100" fmla="*/ 0 w 2080"/>
                <a:gd name="T101" fmla="*/ 451 h 1576"/>
                <a:gd name="T102" fmla="*/ 0 w 2080"/>
                <a:gd name="T103" fmla="*/ 75 h 1576"/>
                <a:gd name="T104" fmla="*/ 2 w 2080"/>
                <a:gd name="T105" fmla="*/ 55 h 1576"/>
                <a:gd name="T106" fmla="*/ 10 w 2080"/>
                <a:gd name="T107" fmla="*/ 37 h 1576"/>
                <a:gd name="T108" fmla="*/ 22 w 2080"/>
                <a:gd name="T109" fmla="*/ 22 h 1576"/>
                <a:gd name="T110" fmla="*/ 37 w 2080"/>
                <a:gd name="T111" fmla="*/ 10 h 1576"/>
                <a:gd name="T112" fmla="*/ 55 w 2080"/>
                <a:gd name="T113" fmla="*/ 3 h 1576"/>
                <a:gd name="T114" fmla="*/ 75 w 2080"/>
                <a:gd name="T115" fmla="*/ 0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80" h="1576">
                  <a:moveTo>
                    <a:pt x="75" y="0"/>
                  </a:moveTo>
                  <a:lnTo>
                    <a:pt x="2004" y="0"/>
                  </a:lnTo>
                  <a:lnTo>
                    <a:pt x="2024" y="3"/>
                  </a:lnTo>
                  <a:lnTo>
                    <a:pt x="2042" y="10"/>
                  </a:lnTo>
                  <a:lnTo>
                    <a:pt x="2057" y="22"/>
                  </a:lnTo>
                  <a:lnTo>
                    <a:pt x="2069" y="37"/>
                  </a:lnTo>
                  <a:lnTo>
                    <a:pt x="2076" y="55"/>
                  </a:lnTo>
                  <a:lnTo>
                    <a:pt x="2080" y="75"/>
                  </a:lnTo>
                  <a:lnTo>
                    <a:pt x="2080" y="1500"/>
                  </a:lnTo>
                  <a:lnTo>
                    <a:pt x="2076" y="1521"/>
                  </a:lnTo>
                  <a:lnTo>
                    <a:pt x="2069" y="1539"/>
                  </a:lnTo>
                  <a:lnTo>
                    <a:pt x="2057" y="1554"/>
                  </a:lnTo>
                  <a:lnTo>
                    <a:pt x="2042" y="1566"/>
                  </a:lnTo>
                  <a:lnTo>
                    <a:pt x="2024" y="1574"/>
                  </a:lnTo>
                  <a:lnTo>
                    <a:pt x="2004" y="1576"/>
                  </a:lnTo>
                  <a:lnTo>
                    <a:pt x="80" y="1576"/>
                  </a:lnTo>
                  <a:lnTo>
                    <a:pt x="83" y="1575"/>
                  </a:lnTo>
                  <a:lnTo>
                    <a:pt x="86" y="1574"/>
                  </a:lnTo>
                  <a:lnTo>
                    <a:pt x="88" y="1571"/>
                  </a:lnTo>
                  <a:lnTo>
                    <a:pt x="92" y="1570"/>
                  </a:lnTo>
                  <a:lnTo>
                    <a:pt x="95" y="1568"/>
                  </a:lnTo>
                  <a:lnTo>
                    <a:pt x="100" y="1566"/>
                  </a:lnTo>
                  <a:lnTo>
                    <a:pt x="105" y="1563"/>
                  </a:lnTo>
                  <a:lnTo>
                    <a:pt x="112" y="1559"/>
                  </a:lnTo>
                  <a:lnTo>
                    <a:pt x="120" y="1554"/>
                  </a:lnTo>
                  <a:lnTo>
                    <a:pt x="131" y="1547"/>
                  </a:lnTo>
                  <a:lnTo>
                    <a:pt x="144" y="1539"/>
                  </a:lnTo>
                  <a:lnTo>
                    <a:pt x="160" y="1530"/>
                  </a:lnTo>
                  <a:lnTo>
                    <a:pt x="179" y="1518"/>
                  </a:lnTo>
                  <a:lnTo>
                    <a:pt x="201" y="1504"/>
                  </a:lnTo>
                  <a:lnTo>
                    <a:pt x="226" y="1488"/>
                  </a:lnTo>
                  <a:lnTo>
                    <a:pt x="255" y="1470"/>
                  </a:lnTo>
                  <a:lnTo>
                    <a:pt x="289" y="1449"/>
                  </a:lnTo>
                  <a:lnTo>
                    <a:pt x="327" y="1426"/>
                  </a:lnTo>
                  <a:lnTo>
                    <a:pt x="1928" y="1426"/>
                  </a:lnTo>
                  <a:lnTo>
                    <a:pt x="1928" y="151"/>
                  </a:lnTo>
                  <a:lnTo>
                    <a:pt x="150" y="151"/>
                  </a:lnTo>
                  <a:lnTo>
                    <a:pt x="150" y="634"/>
                  </a:lnTo>
                  <a:lnTo>
                    <a:pt x="145" y="608"/>
                  </a:lnTo>
                  <a:lnTo>
                    <a:pt x="136" y="585"/>
                  </a:lnTo>
                  <a:lnTo>
                    <a:pt x="124" y="563"/>
                  </a:lnTo>
                  <a:lnTo>
                    <a:pt x="109" y="544"/>
                  </a:lnTo>
                  <a:lnTo>
                    <a:pt x="94" y="525"/>
                  </a:lnTo>
                  <a:lnTo>
                    <a:pt x="78" y="508"/>
                  </a:lnTo>
                  <a:lnTo>
                    <a:pt x="61" y="493"/>
                  </a:lnTo>
                  <a:lnTo>
                    <a:pt x="45" y="481"/>
                  </a:lnTo>
                  <a:lnTo>
                    <a:pt x="31" y="470"/>
                  </a:lnTo>
                  <a:lnTo>
                    <a:pt x="18" y="462"/>
                  </a:lnTo>
                  <a:lnTo>
                    <a:pt x="9" y="457"/>
                  </a:lnTo>
                  <a:lnTo>
                    <a:pt x="2" y="452"/>
                  </a:lnTo>
                  <a:lnTo>
                    <a:pt x="0" y="451"/>
                  </a:lnTo>
                  <a:lnTo>
                    <a:pt x="0" y="75"/>
                  </a:lnTo>
                  <a:lnTo>
                    <a:pt x="2" y="55"/>
                  </a:lnTo>
                  <a:lnTo>
                    <a:pt x="10" y="37"/>
                  </a:lnTo>
                  <a:lnTo>
                    <a:pt x="22" y="22"/>
                  </a:lnTo>
                  <a:lnTo>
                    <a:pt x="37" y="10"/>
                  </a:lnTo>
                  <a:lnTo>
                    <a:pt x="55" y="3"/>
                  </a:lnTo>
                  <a:lnTo>
                    <a:pt x="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1" name="Freeform 555"/>
            <p:cNvSpPr>
              <a:spLocks/>
            </p:cNvSpPr>
            <p:nvPr/>
          </p:nvSpPr>
          <p:spPr bwMode="auto">
            <a:xfrm>
              <a:off x="8813800" y="2181225"/>
              <a:ext cx="77787" cy="36513"/>
            </a:xfrm>
            <a:custGeom>
              <a:avLst/>
              <a:gdLst>
                <a:gd name="T0" fmla="*/ 488 w 933"/>
                <a:gd name="T1" fmla="*/ 0 h 436"/>
                <a:gd name="T2" fmla="*/ 505 w 933"/>
                <a:gd name="T3" fmla="*/ 1 h 436"/>
                <a:gd name="T4" fmla="*/ 522 w 933"/>
                <a:gd name="T5" fmla="*/ 6 h 436"/>
                <a:gd name="T6" fmla="*/ 537 w 933"/>
                <a:gd name="T7" fmla="*/ 15 h 436"/>
                <a:gd name="T8" fmla="*/ 904 w 933"/>
                <a:gd name="T9" fmla="*/ 301 h 436"/>
                <a:gd name="T10" fmla="*/ 918 w 933"/>
                <a:gd name="T11" fmla="*/ 315 h 436"/>
                <a:gd name="T12" fmla="*/ 928 w 933"/>
                <a:gd name="T13" fmla="*/ 333 h 436"/>
                <a:gd name="T14" fmla="*/ 933 w 933"/>
                <a:gd name="T15" fmla="*/ 351 h 436"/>
                <a:gd name="T16" fmla="*/ 933 w 933"/>
                <a:gd name="T17" fmla="*/ 371 h 436"/>
                <a:gd name="T18" fmla="*/ 928 w 933"/>
                <a:gd name="T19" fmla="*/ 389 h 436"/>
                <a:gd name="T20" fmla="*/ 917 w 933"/>
                <a:gd name="T21" fmla="*/ 407 h 436"/>
                <a:gd name="T22" fmla="*/ 904 w 933"/>
                <a:gd name="T23" fmla="*/ 420 h 436"/>
                <a:gd name="T24" fmla="*/ 890 w 933"/>
                <a:gd name="T25" fmla="*/ 428 h 436"/>
                <a:gd name="T26" fmla="*/ 874 w 933"/>
                <a:gd name="T27" fmla="*/ 433 h 436"/>
                <a:gd name="T28" fmla="*/ 857 w 933"/>
                <a:gd name="T29" fmla="*/ 436 h 436"/>
                <a:gd name="T30" fmla="*/ 841 w 933"/>
                <a:gd name="T31" fmla="*/ 434 h 436"/>
                <a:gd name="T32" fmla="*/ 826 w 933"/>
                <a:gd name="T33" fmla="*/ 429 h 436"/>
                <a:gd name="T34" fmla="*/ 811 w 933"/>
                <a:gd name="T35" fmla="*/ 420 h 436"/>
                <a:gd name="T36" fmla="*/ 482 w 933"/>
                <a:gd name="T37" fmla="*/ 164 h 436"/>
                <a:gd name="T38" fmla="*/ 154 w 933"/>
                <a:gd name="T39" fmla="*/ 333 h 436"/>
                <a:gd name="T40" fmla="*/ 135 w 933"/>
                <a:gd name="T41" fmla="*/ 340 h 436"/>
                <a:gd name="T42" fmla="*/ 114 w 933"/>
                <a:gd name="T43" fmla="*/ 341 h 436"/>
                <a:gd name="T44" fmla="*/ 94 w 933"/>
                <a:gd name="T45" fmla="*/ 337 h 436"/>
                <a:gd name="T46" fmla="*/ 75 w 933"/>
                <a:gd name="T47" fmla="*/ 327 h 436"/>
                <a:gd name="T48" fmla="*/ 61 w 933"/>
                <a:gd name="T49" fmla="*/ 313 h 436"/>
                <a:gd name="T50" fmla="*/ 50 w 933"/>
                <a:gd name="T51" fmla="*/ 295 h 436"/>
                <a:gd name="T52" fmla="*/ 0 w 933"/>
                <a:gd name="T53" fmla="*/ 175 h 436"/>
                <a:gd name="T54" fmla="*/ 124 w 933"/>
                <a:gd name="T55" fmla="*/ 78 h 436"/>
                <a:gd name="T56" fmla="*/ 158 w 933"/>
                <a:gd name="T57" fmla="*/ 161 h 436"/>
                <a:gd name="T58" fmla="*/ 456 w 933"/>
                <a:gd name="T59" fmla="*/ 8 h 436"/>
                <a:gd name="T60" fmla="*/ 471 w 933"/>
                <a:gd name="T61" fmla="*/ 2 h 436"/>
                <a:gd name="T62" fmla="*/ 488 w 933"/>
                <a:gd name="T63" fmla="*/ 0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3" h="436">
                  <a:moveTo>
                    <a:pt x="488" y="0"/>
                  </a:moveTo>
                  <a:lnTo>
                    <a:pt x="505" y="1"/>
                  </a:lnTo>
                  <a:lnTo>
                    <a:pt x="522" y="6"/>
                  </a:lnTo>
                  <a:lnTo>
                    <a:pt x="537" y="15"/>
                  </a:lnTo>
                  <a:lnTo>
                    <a:pt x="904" y="301"/>
                  </a:lnTo>
                  <a:lnTo>
                    <a:pt x="918" y="315"/>
                  </a:lnTo>
                  <a:lnTo>
                    <a:pt x="928" y="333"/>
                  </a:lnTo>
                  <a:lnTo>
                    <a:pt x="933" y="351"/>
                  </a:lnTo>
                  <a:lnTo>
                    <a:pt x="933" y="371"/>
                  </a:lnTo>
                  <a:lnTo>
                    <a:pt x="928" y="389"/>
                  </a:lnTo>
                  <a:lnTo>
                    <a:pt x="917" y="407"/>
                  </a:lnTo>
                  <a:lnTo>
                    <a:pt x="904" y="420"/>
                  </a:lnTo>
                  <a:lnTo>
                    <a:pt x="890" y="428"/>
                  </a:lnTo>
                  <a:lnTo>
                    <a:pt x="874" y="433"/>
                  </a:lnTo>
                  <a:lnTo>
                    <a:pt x="857" y="436"/>
                  </a:lnTo>
                  <a:lnTo>
                    <a:pt x="841" y="434"/>
                  </a:lnTo>
                  <a:lnTo>
                    <a:pt x="826" y="429"/>
                  </a:lnTo>
                  <a:lnTo>
                    <a:pt x="811" y="420"/>
                  </a:lnTo>
                  <a:lnTo>
                    <a:pt x="482" y="164"/>
                  </a:lnTo>
                  <a:lnTo>
                    <a:pt x="154" y="333"/>
                  </a:lnTo>
                  <a:lnTo>
                    <a:pt x="135" y="340"/>
                  </a:lnTo>
                  <a:lnTo>
                    <a:pt x="114" y="341"/>
                  </a:lnTo>
                  <a:lnTo>
                    <a:pt x="94" y="337"/>
                  </a:lnTo>
                  <a:lnTo>
                    <a:pt x="75" y="327"/>
                  </a:lnTo>
                  <a:lnTo>
                    <a:pt x="61" y="313"/>
                  </a:lnTo>
                  <a:lnTo>
                    <a:pt x="50" y="295"/>
                  </a:lnTo>
                  <a:lnTo>
                    <a:pt x="0" y="175"/>
                  </a:lnTo>
                  <a:lnTo>
                    <a:pt x="124" y="78"/>
                  </a:lnTo>
                  <a:lnTo>
                    <a:pt x="158" y="161"/>
                  </a:lnTo>
                  <a:lnTo>
                    <a:pt x="456" y="8"/>
                  </a:lnTo>
                  <a:lnTo>
                    <a:pt x="471" y="2"/>
                  </a:lnTo>
                  <a:lnTo>
                    <a:pt x="4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2" name="Freeform 556"/>
            <p:cNvSpPr>
              <a:spLocks/>
            </p:cNvSpPr>
            <p:nvPr/>
          </p:nvSpPr>
          <p:spPr bwMode="auto">
            <a:xfrm>
              <a:off x="8761413" y="2138363"/>
              <a:ext cx="49212" cy="30163"/>
            </a:xfrm>
            <a:custGeom>
              <a:avLst/>
              <a:gdLst>
                <a:gd name="T0" fmla="*/ 74 w 596"/>
                <a:gd name="T1" fmla="*/ 0 h 369"/>
                <a:gd name="T2" fmla="*/ 93 w 596"/>
                <a:gd name="T3" fmla="*/ 2 h 369"/>
                <a:gd name="T4" fmla="*/ 111 w 596"/>
                <a:gd name="T5" fmla="*/ 8 h 369"/>
                <a:gd name="T6" fmla="*/ 126 w 596"/>
                <a:gd name="T7" fmla="*/ 20 h 369"/>
                <a:gd name="T8" fmla="*/ 140 w 596"/>
                <a:gd name="T9" fmla="*/ 36 h 369"/>
                <a:gd name="T10" fmla="*/ 250 w 596"/>
                <a:gd name="T11" fmla="*/ 211 h 369"/>
                <a:gd name="T12" fmla="*/ 508 w 596"/>
                <a:gd name="T13" fmla="*/ 162 h 369"/>
                <a:gd name="T14" fmla="*/ 526 w 596"/>
                <a:gd name="T15" fmla="*/ 161 h 369"/>
                <a:gd name="T16" fmla="*/ 543 w 596"/>
                <a:gd name="T17" fmla="*/ 165 h 369"/>
                <a:gd name="T18" fmla="*/ 558 w 596"/>
                <a:gd name="T19" fmla="*/ 171 h 369"/>
                <a:gd name="T20" fmla="*/ 572 w 596"/>
                <a:gd name="T21" fmla="*/ 180 h 369"/>
                <a:gd name="T22" fmla="*/ 584 w 596"/>
                <a:gd name="T23" fmla="*/ 193 h 369"/>
                <a:gd name="T24" fmla="*/ 592 w 596"/>
                <a:gd name="T25" fmla="*/ 208 h 369"/>
                <a:gd name="T26" fmla="*/ 596 w 596"/>
                <a:gd name="T27" fmla="*/ 218 h 369"/>
                <a:gd name="T28" fmla="*/ 460 w 596"/>
                <a:gd name="T29" fmla="*/ 325 h 369"/>
                <a:gd name="T30" fmla="*/ 228 w 596"/>
                <a:gd name="T31" fmla="*/ 368 h 369"/>
                <a:gd name="T32" fmla="*/ 209 w 596"/>
                <a:gd name="T33" fmla="*/ 369 h 369"/>
                <a:gd name="T34" fmla="*/ 192 w 596"/>
                <a:gd name="T35" fmla="*/ 366 h 369"/>
                <a:gd name="T36" fmla="*/ 176 w 596"/>
                <a:gd name="T37" fmla="*/ 359 h 369"/>
                <a:gd name="T38" fmla="*/ 161 w 596"/>
                <a:gd name="T39" fmla="*/ 348 h 369"/>
                <a:gd name="T40" fmla="*/ 150 w 596"/>
                <a:gd name="T41" fmla="*/ 334 h 369"/>
                <a:gd name="T42" fmla="*/ 12 w 596"/>
                <a:gd name="T43" fmla="*/ 116 h 369"/>
                <a:gd name="T44" fmla="*/ 4 w 596"/>
                <a:gd name="T45" fmla="*/ 98 h 369"/>
                <a:gd name="T46" fmla="*/ 0 w 596"/>
                <a:gd name="T47" fmla="*/ 79 h 369"/>
                <a:gd name="T48" fmla="*/ 2 w 596"/>
                <a:gd name="T49" fmla="*/ 59 h 369"/>
                <a:gd name="T50" fmla="*/ 9 w 596"/>
                <a:gd name="T51" fmla="*/ 41 h 369"/>
                <a:gd name="T52" fmla="*/ 20 w 596"/>
                <a:gd name="T53" fmla="*/ 25 h 369"/>
                <a:gd name="T54" fmla="*/ 36 w 596"/>
                <a:gd name="T55" fmla="*/ 12 h 369"/>
                <a:gd name="T56" fmla="*/ 54 w 596"/>
                <a:gd name="T57" fmla="*/ 3 h 369"/>
                <a:gd name="T58" fmla="*/ 74 w 596"/>
                <a:gd name="T59"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96" h="369">
                  <a:moveTo>
                    <a:pt x="74" y="0"/>
                  </a:moveTo>
                  <a:lnTo>
                    <a:pt x="93" y="2"/>
                  </a:lnTo>
                  <a:lnTo>
                    <a:pt x="111" y="8"/>
                  </a:lnTo>
                  <a:lnTo>
                    <a:pt x="126" y="20"/>
                  </a:lnTo>
                  <a:lnTo>
                    <a:pt x="140" y="36"/>
                  </a:lnTo>
                  <a:lnTo>
                    <a:pt x="250" y="211"/>
                  </a:lnTo>
                  <a:lnTo>
                    <a:pt x="508" y="162"/>
                  </a:lnTo>
                  <a:lnTo>
                    <a:pt x="526" y="161"/>
                  </a:lnTo>
                  <a:lnTo>
                    <a:pt x="543" y="165"/>
                  </a:lnTo>
                  <a:lnTo>
                    <a:pt x="558" y="171"/>
                  </a:lnTo>
                  <a:lnTo>
                    <a:pt x="572" y="180"/>
                  </a:lnTo>
                  <a:lnTo>
                    <a:pt x="584" y="193"/>
                  </a:lnTo>
                  <a:lnTo>
                    <a:pt x="592" y="208"/>
                  </a:lnTo>
                  <a:lnTo>
                    <a:pt x="596" y="218"/>
                  </a:lnTo>
                  <a:lnTo>
                    <a:pt x="460" y="325"/>
                  </a:lnTo>
                  <a:lnTo>
                    <a:pt x="228" y="368"/>
                  </a:lnTo>
                  <a:lnTo>
                    <a:pt x="209" y="369"/>
                  </a:lnTo>
                  <a:lnTo>
                    <a:pt x="192" y="366"/>
                  </a:lnTo>
                  <a:lnTo>
                    <a:pt x="176" y="359"/>
                  </a:lnTo>
                  <a:lnTo>
                    <a:pt x="161" y="348"/>
                  </a:lnTo>
                  <a:lnTo>
                    <a:pt x="150" y="334"/>
                  </a:lnTo>
                  <a:lnTo>
                    <a:pt x="12" y="116"/>
                  </a:lnTo>
                  <a:lnTo>
                    <a:pt x="4" y="98"/>
                  </a:lnTo>
                  <a:lnTo>
                    <a:pt x="0" y="79"/>
                  </a:lnTo>
                  <a:lnTo>
                    <a:pt x="2" y="59"/>
                  </a:lnTo>
                  <a:lnTo>
                    <a:pt x="9" y="41"/>
                  </a:lnTo>
                  <a:lnTo>
                    <a:pt x="20" y="25"/>
                  </a:lnTo>
                  <a:lnTo>
                    <a:pt x="36" y="12"/>
                  </a:lnTo>
                  <a:lnTo>
                    <a:pt x="54" y="3"/>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3" name="Freeform 557"/>
            <p:cNvSpPr>
              <a:spLocks/>
            </p:cNvSpPr>
            <p:nvPr/>
          </p:nvSpPr>
          <p:spPr bwMode="auto">
            <a:xfrm>
              <a:off x="8791575" y="2160588"/>
              <a:ext cx="38100" cy="33338"/>
            </a:xfrm>
            <a:custGeom>
              <a:avLst/>
              <a:gdLst>
                <a:gd name="T0" fmla="*/ 394 w 460"/>
                <a:gd name="T1" fmla="*/ 0 h 397"/>
                <a:gd name="T2" fmla="*/ 413 w 460"/>
                <a:gd name="T3" fmla="*/ 5 h 397"/>
                <a:gd name="T4" fmla="*/ 430 w 460"/>
                <a:gd name="T5" fmla="*/ 14 h 397"/>
                <a:gd name="T6" fmla="*/ 444 w 460"/>
                <a:gd name="T7" fmla="*/ 29 h 397"/>
                <a:gd name="T8" fmla="*/ 455 w 460"/>
                <a:gd name="T9" fmla="*/ 46 h 397"/>
                <a:gd name="T10" fmla="*/ 459 w 460"/>
                <a:gd name="T11" fmla="*/ 64 h 397"/>
                <a:gd name="T12" fmla="*/ 460 w 460"/>
                <a:gd name="T13" fmla="*/ 84 h 397"/>
                <a:gd name="T14" fmla="*/ 455 w 460"/>
                <a:gd name="T15" fmla="*/ 103 h 397"/>
                <a:gd name="T16" fmla="*/ 445 w 460"/>
                <a:gd name="T17" fmla="*/ 120 h 397"/>
                <a:gd name="T18" fmla="*/ 432 w 460"/>
                <a:gd name="T19" fmla="*/ 135 h 397"/>
                <a:gd name="T20" fmla="*/ 98 w 460"/>
                <a:gd name="T21" fmla="*/ 397 h 397"/>
                <a:gd name="T22" fmla="*/ 82 w 460"/>
                <a:gd name="T23" fmla="*/ 366 h 397"/>
                <a:gd name="T24" fmla="*/ 64 w 460"/>
                <a:gd name="T25" fmla="*/ 341 h 397"/>
                <a:gd name="T26" fmla="*/ 45 w 460"/>
                <a:gd name="T27" fmla="*/ 319 h 397"/>
                <a:gd name="T28" fmla="*/ 23 w 460"/>
                <a:gd name="T29" fmla="*/ 299 h 397"/>
                <a:gd name="T30" fmla="*/ 0 w 460"/>
                <a:gd name="T31" fmla="*/ 282 h 397"/>
                <a:gd name="T32" fmla="*/ 338 w 460"/>
                <a:gd name="T33" fmla="*/ 16 h 397"/>
                <a:gd name="T34" fmla="*/ 355 w 460"/>
                <a:gd name="T35" fmla="*/ 6 h 397"/>
                <a:gd name="T36" fmla="*/ 374 w 460"/>
                <a:gd name="T37" fmla="*/ 0 h 397"/>
                <a:gd name="T38" fmla="*/ 394 w 460"/>
                <a:gd name="T39" fmla="*/ 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60" h="397">
                  <a:moveTo>
                    <a:pt x="394" y="0"/>
                  </a:moveTo>
                  <a:lnTo>
                    <a:pt x="413" y="5"/>
                  </a:lnTo>
                  <a:lnTo>
                    <a:pt x="430" y="14"/>
                  </a:lnTo>
                  <a:lnTo>
                    <a:pt x="444" y="29"/>
                  </a:lnTo>
                  <a:lnTo>
                    <a:pt x="455" y="46"/>
                  </a:lnTo>
                  <a:lnTo>
                    <a:pt x="459" y="64"/>
                  </a:lnTo>
                  <a:lnTo>
                    <a:pt x="460" y="84"/>
                  </a:lnTo>
                  <a:lnTo>
                    <a:pt x="455" y="103"/>
                  </a:lnTo>
                  <a:lnTo>
                    <a:pt x="445" y="120"/>
                  </a:lnTo>
                  <a:lnTo>
                    <a:pt x="432" y="135"/>
                  </a:lnTo>
                  <a:lnTo>
                    <a:pt x="98" y="397"/>
                  </a:lnTo>
                  <a:lnTo>
                    <a:pt x="82" y="366"/>
                  </a:lnTo>
                  <a:lnTo>
                    <a:pt x="64" y="341"/>
                  </a:lnTo>
                  <a:lnTo>
                    <a:pt x="45" y="319"/>
                  </a:lnTo>
                  <a:lnTo>
                    <a:pt x="23" y="299"/>
                  </a:lnTo>
                  <a:lnTo>
                    <a:pt x="0" y="282"/>
                  </a:lnTo>
                  <a:lnTo>
                    <a:pt x="338" y="16"/>
                  </a:lnTo>
                  <a:lnTo>
                    <a:pt x="355" y="6"/>
                  </a:lnTo>
                  <a:lnTo>
                    <a:pt x="374" y="0"/>
                  </a:lnTo>
                  <a:lnTo>
                    <a:pt x="3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4" name="Freeform 558"/>
            <p:cNvSpPr>
              <a:spLocks/>
            </p:cNvSpPr>
            <p:nvPr/>
          </p:nvSpPr>
          <p:spPr bwMode="auto">
            <a:xfrm>
              <a:off x="8634413" y="2160588"/>
              <a:ext cx="155575" cy="231775"/>
            </a:xfrm>
            <a:custGeom>
              <a:avLst/>
              <a:gdLst>
                <a:gd name="T0" fmla="*/ 635 w 1871"/>
                <a:gd name="T1" fmla="*/ 454 h 2773"/>
                <a:gd name="T2" fmla="*/ 605 w 1871"/>
                <a:gd name="T3" fmla="*/ 222 h 2773"/>
                <a:gd name="T4" fmla="*/ 610 w 1871"/>
                <a:gd name="T5" fmla="*/ 10 h 2773"/>
                <a:gd name="T6" fmla="*/ 773 w 1871"/>
                <a:gd name="T7" fmla="*/ 3 h 2773"/>
                <a:gd name="T8" fmla="*/ 732 w 1871"/>
                <a:gd name="T9" fmla="*/ 122 h 2773"/>
                <a:gd name="T10" fmla="*/ 794 w 1871"/>
                <a:gd name="T11" fmla="*/ 261 h 2773"/>
                <a:gd name="T12" fmla="*/ 1062 w 1871"/>
                <a:gd name="T13" fmla="*/ 0 h 2773"/>
                <a:gd name="T14" fmla="*/ 1225 w 1871"/>
                <a:gd name="T15" fmla="*/ 44 h 2773"/>
                <a:gd name="T16" fmla="*/ 1341 w 1871"/>
                <a:gd name="T17" fmla="*/ 159 h 2773"/>
                <a:gd name="T18" fmla="*/ 1386 w 1871"/>
                <a:gd name="T19" fmla="*/ 321 h 2773"/>
                <a:gd name="T20" fmla="*/ 1387 w 1871"/>
                <a:gd name="T21" fmla="*/ 523 h 2773"/>
                <a:gd name="T22" fmla="*/ 1714 w 1871"/>
                <a:gd name="T23" fmla="*/ 386 h 2773"/>
                <a:gd name="T24" fmla="*/ 1813 w 1871"/>
                <a:gd name="T25" fmla="*/ 409 h 2773"/>
                <a:gd name="T26" fmla="*/ 1870 w 1871"/>
                <a:gd name="T27" fmla="*/ 499 h 2773"/>
                <a:gd name="T28" fmla="*/ 1846 w 1871"/>
                <a:gd name="T29" fmla="*/ 598 h 2773"/>
                <a:gd name="T30" fmla="*/ 1302 w 1871"/>
                <a:gd name="T31" fmla="*/ 946 h 2773"/>
                <a:gd name="T32" fmla="*/ 1207 w 1871"/>
                <a:gd name="T33" fmla="*/ 948 h 2773"/>
                <a:gd name="T34" fmla="*/ 1134 w 1871"/>
                <a:gd name="T35" fmla="*/ 889 h 2773"/>
                <a:gd name="T36" fmla="*/ 1115 w 1871"/>
                <a:gd name="T37" fmla="*/ 797 h 2773"/>
                <a:gd name="T38" fmla="*/ 1114 w 1871"/>
                <a:gd name="T39" fmla="*/ 656 h 2773"/>
                <a:gd name="T40" fmla="*/ 1114 w 1871"/>
                <a:gd name="T41" fmla="*/ 477 h 2773"/>
                <a:gd name="T42" fmla="*/ 1113 w 1871"/>
                <a:gd name="T43" fmla="*/ 323 h 2773"/>
                <a:gd name="T44" fmla="*/ 1083 w 1871"/>
                <a:gd name="T45" fmla="*/ 294 h 2773"/>
                <a:gd name="T46" fmla="*/ 1055 w 1871"/>
                <a:gd name="T47" fmla="*/ 323 h 2773"/>
                <a:gd name="T48" fmla="*/ 1056 w 1871"/>
                <a:gd name="T49" fmla="*/ 731 h 2773"/>
                <a:gd name="T50" fmla="*/ 1056 w 1871"/>
                <a:gd name="T51" fmla="*/ 1026 h 2773"/>
                <a:gd name="T52" fmla="*/ 1057 w 1871"/>
                <a:gd name="T53" fmla="*/ 1226 h 2773"/>
                <a:gd name="T54" fmla="*/ 1057 w 1871"/>
                <a:gd name="T55" fmla="*/ 1348 h 2773"/>
                <a:gd name="T56" fmla="*/ 1058 w 1871"/>
                <a:gd name="T57" fmla="*/ 1410 h 2773"/>
                <a:gd name="T58" fmla="*/ 1058 w 1871"/>
                <a:gd name="T59" fmla="*/ 1434 h 2773"/>
                <a:gd name="T60" fmla="*/ 994 w 1871"/>
                <a:gd name="T61" fmla="*/ 1503 h 2773"/>
                <a:gd name="T62" fmla="*/ 914 w 1871"/>
                <a:gd name="T63" fmla="*/ 1671 h 2773"/>
                <a:gd name="T64" fmla="*/ 914 w 1871"/>
                <a:gd name="T65" fmla="*/ 1864 h 2773"/>
                <a:gd name="T66" fmla="*/ 916 w 1871"/>
                <a:gd name="T67" fmla="*/ 1997 h 2773"/>
                <a:gd name="T68" fmla="*/ 731 w 1871"/>
                <a:gd name="T69" fmla="*/ 2058 h 2773"/>
                <a:gd name="T70" fmla="*/ 709 w 1871"/>
                <a:gd name="T71" fmla="*/ 1308 h 2773"/>
                <a:gd name="T72" fmla="*/ 663 w 1871"/>
                <a:gd name="T73" fmla="*/ 1327 h 2773"/>
                <a:gd name="T74" fmla="*/ 590 w 1871"/>
                <a:gd name="T75" fmla="*/ 2181 h 2773"/>
                <a:gd name="T76" fmla="*/ 503 w 1871"/>
                <a:gd name="T77" fmla="*/ 2363 h 2773"/>
                <a:gd name="T78" fmla="*/ 458 w 1871"/>
                <a:gd name="T79" fmla="*/ 2769 h 2773"/>
                <a:gd name="T80" fmla="*/ 359 w 1871"/>
                <a:gd name="T81" fmla="*/ 2699 h 2773"/>
                <a:gd name="T82" fmla="*/ 333 w 1871"/>
                <a:gd name="T83" fmla="*/ 323 h 2773"/>
                <a:gd name="T84" fmla="*/ 306 w 1871"/>
                <a:gd name="T85" fmla="*/ 296 h 2773"/>
                <a:gd name="T86" fmla="*/ 278 w 1871"/>
                <a:gd name="T87" fmla="*/ 323 h 2773"/>
                <a:gd name="T88" fmla="*/ 250 w 1871"/>
                <a:gd name="T89" fmla="*/ 1398 h 2773"/>
                <a:gd name="T90" fmla="*/ 164 w 1871"/>
                <a:gd name="T91" fmla="*/ 1454 h 2773"/>
                <a:gd name="T92" fmla="*/ 83 w 1871"/>
                <a:gd name="T93" fmla="*/ 1446 h 2773"/>
                <a:gd name="T94" fmla="*/ 10 w 1871"/>
                <a:gd name="T95" fmla="*/ 1374 h 2773"/>
                <a:gd name="T96" fmla="*/ 8 w 1871"/>
                <a:gd name="T97" fmla="*/ 278 h 2773"/>
                <a:gd name="T98" fmla="*/ 73 w 1871"/>
                <a:gd name="T99" fmla="*/ 125 h 2773"/>
                <a:gd name="T100" fmla="*/ 204 w 1871"/>
                <a:gd name="T101" fmla="*/ 25 h 2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71" h="2773">
                  <a:moveTo>
                    <a:pt x="329" y="0"/>
                  </a:moveTo>
                  <a:lnTo>
                    <a:pt x="465" y="0"/>
                  </a:lnTo>
                  <a:lnTo>
                    <a:pt x="570" y="272"/>
                  </a:lnTo>
                  <a:lnTo>
                    <a:pt x="635" y="454"/>
                  </a:lnTo>
                  <a:lnTo>
                    <a:pt x="599" y="261"/>
                  </a:lnTo>
                  <a:lnTo>
                    <a:pt x="598" y="247"/>
                  </a:lnTo>
                  <a:lnTo>
                    <a:pt x="600" y="235"/>
                  </a:lnTo>
                  <a:lnTo>
                    <a:pt x="605" y="222"/>
                  </a:lnTo>
                  <a:lnTo>
                    <a:pt x="661" y="122"/>
                  </a:lnTo>
                  <a:lnTo>
                    <a:pt x="610" y="30"/>
                  </a:lnTo>
                  <a:lnTo>
                    <a:pt x="607" y="20"/>
                  </a:lnTo>
                  <a:lnTo>
                    <a:pt x="610" y="10"/>
                  </a:lnTo>
                  <a:lnTo>
                    <a:pt x="618" y="3"/>
                  </a:lnTo>
                  <a:lnTo>
                    <a:pt x="628" y="0"/>
                  </a:lnTo>
                  <a:lnTo>
                    <a:pt x="763" y="0"/>
                  </a:lnTo>
                  <a:lnTo>
                    <a:pt x="773" y="3"/>
                  </a:lnTo>
                  <a:lnTo>
                    <a:pt x="781" y="10"/>
                  </a:lnTo>
                  <a:lnTo>
                    <a:pt x="783" y="20"/>
                  </a:lnTo>
                  <a:lnTo>
                    <a:pt x="781" y="30"/>
                  </a:lnTo>
                  <a:lnTo>
                    <a:pt x="732" y="122"/>
                  </a:lnTo>
                  <a:lnTo>
                    <a:pt x="788" y="222"/>
                  </a:lnTo>
                  <a:lnTo>
                    <a:pt x="793" y="235"/>
                  </a:lnTo>
                  <a:lnTo>
                    <a:pt x="795" y="247"/>
                  </a:lnTo>
                  <a:lnTo>
                    <a:pt x="794" y="261"/>
                  </a:lnTo>
                  <a:lnTo>
                    <a:pt x="753" y="454"/>
                  </a:lnTo>
                  <a:lnTo>
                    <a:pt x="823" y="272"/>
                  </a:lnTo>
                  <a:lnTo>
                    <a:pt x="926" y="0"/>
                  </a:lnTo>
                  <a:lnTo>
                    <a:pt x="1062" y="0"/>
                  </a:lnTo>
                  <a:lnTo>
                    <a:pt x="1106" y="3"/>
                  </a:lnTo>
                  <a:lnTo>
                    <a:pt x="1147" y="12"/>
                  </a:lnTo>
                  <a:lnTo>
                    <a:pt x="1187" y="25"/>
                  </a:lnTo>
                  <a:lnTo>
                    <a:pt x="1225" y="44"/>
                  </a:lnTo>
                  <a:lnTo>
                    <a:pt x="1259" y="67"/>
                  </a:lnTo>
                  <a:lnTo>
                    <a:pt x="1290" y="94"/>
                  </a:lnTo>
                  <a:lnTo>
                    <a:pt x="1318" y="126"/>
                  </a:lnTo>
                  <a:lnTo>
                    <a:pt x="1341" y="159"/>
                  </a:lnTo>
                  <a:lnTo>
                    <a:pt x="1360" y="196"/>
                  </a:lnTo>
                  <a:lnTo>
                    <a:pt x="1373" y="236"/>
                  </a:lnTo>
                  <a:lnTo>
                    <a:pt x="1383" y="278"/>
                  </a:lnTo>
                  <a:lnTo>
                    <a:pt x="1386" y="321"/>
                  </a:lnTo>
                  <a:lnTo>
                    <a:pt x="1386" y="375"/>
                  </a:lnTo>
                  <a:lnTo>
                    <a:pt x="1386" y="425"/>
                  </a:lnTo>
                  <a:lnTo>
                    <a:pt x="1386" y="474"/>
                  </a:lnTo>
                  <a:lnTo>
                    <a:pt x="1387" y="523"/>
                  </a:lnTo>
                  <a:lnTo>
                    <a:pt x="1387" y="575"/>
                  </a:lnTo>
                  <a:lnTo>
                    <a:pt x="1663" y="405"/>
                  </a:lnTo>
                  <a:lnTo>
                    <a:pt x="1687" y="392"/>
                  </a:lnTo>
                  <a:lnTo>
                    <a:pt x="1714" y="386"/>
                  </a:lnTo>
                  <a:lnTo>
                    <a:pt x="1740" y="384"/>
                  </a:lnTo>
                  <a:lnTo>
                    <a:pt x="1766" y="388"/>
                  </a:lnTo>
                  <a:lnTo>
                    <a:pt x="1790" y="396"/>
                  </a:lnTo>
                  <a:lnTo>
                    <a:pt x="1813" y="409"/>
                  </a:lnTo>
                  <a:lnTo>
                    <a:pt x="1835" y="427"/>
                  </a:lnTo>
                  <a:lnTo>
                    <a:pt x="1851" y="449"/>
                  </a:lnTo>
                  <a:lnTo>
                    <a:pt x="1863" y="473"/>
                  </a:lnTo>
                  <a:lnTo>
                    <a:pt x="1870" y="499"/>
                  </a:lnTo>
                  <a:lnTo>
                    <a:pt x="1871" y="525"/>
                  </a:lnTo>
                  <a:lnTo>
                    <a:pt x="1868" y="551"/>
                  </a:lnTo>
                  <a:lnTo>
                    <a:pt x="1860" y="575"/>
                  </a:lnTo>
                  <a:lnTo>
                    <a:pt x="1846" y="598"/>
                  </a:lnTo>
                  <a:lnTo>
                    <a:pt x="1829" y="618"/>
                  </a:lnTo>
                  <a:lnTo>
                    <a:pt x="1807" y="635"/>
                  </a:lnTo>
                  <a:lnTo>
                    <a:pt x="1324" y="935"/>
                  </a:lnTo>
                  <a:lnTo>
                    <a:pt x="1302" y="946"/>
                  </a:lnTo>
                  <a:lnTo>
                    <a:pt x="1279" y="953"/>
                  </a:lnTo>
                  <a:lnTo>
                    <a:pt x="1255" y="956"/>
                  </a:lnTo>
                  <a:lnTo>
                    <a:pt x="1231" y="954"/>
                  </a:lnTo>
                  <a:lnTo>
                    <a:pt x="1207" y="948"/>
                  </a:lnTo>
                  <a:lnTo>
                    <a:pt x="1185" y="938"/>
                  </a:lnTo>
                  <a:lnTo>
                    <a:pt x="1165" y="924"/>
                  </a:lnTo>
                  <a:lnTo>
                    <a:pt x="1148" y="909"/>
                  </a:lnTo>
                  <a:lnTo>
                    <a:pt x="1134" y="889"/>
                  </a:lnTo>
                  <a:lnTo>
                    <a:pt x="1124" y="868"/>
                  </a:lnTo>
                  <a:lnTo>
                    <a:pt x="1117" y="845"/>
                  </a:lnTo>
                  <a:lnTo>
                    <a:pt x="1115" y="819"/>
                  </a:lnTo>
                  <a:lnTo>
                    <a:pt x="1115" y="797"/>
                  </a:lnTo>
                  <a:lnTo>
                    <a:pt x="1115" y="769"/>
                  </a:lnTo>
                  <a:lnTo>
                    <a:pt x="1115" y="736"/>
                  </a:lnTo>
                  <a:lnTo>
                    <a:pt x="1115" y="698"/>
                  </a:lnTo>
                  <a:lnTo>
                    <a:pt x="1114" y="656"/>
                  </a:lnTo>
                  <a:lnTo>
                    <a:pt x="1114" y="612"/>
                  </a:lnTo>
                  <a:lnTo>
                    <a:pt x="1114" y="567"/>
                  </a:lnTo>
                  <a:lnTo>
                    <a:pt x="1114" y="522"/>
                  </a:lnTo>
                  <a:lnTo>
                    <a:pt x="1114" y="477"/>
                  </a:lnTo>
                  <a:lnTo>
                    <a:pt x="1113" y="434"/>
                  </a:lnTo>
                  <a:lnTo>
                    <a:pt x="1113" y="393"/>
                  </a:lnTo>
                  <a:lnTo>
                    <a:pt x="1113" y="355"/>
                  </a:lnTo>
                  <a:lnTo>
                    <a:pt x="1113" y="323"/>
                  </a:lnTo>
                  <a:lnTo>
                    <a:pt x="1110" y="311"/>
                  </a:lnTo>
                  <a:lnTo>
                    <a:pt x="1104" y="303"/>
                  </a:lnTo>
                  <a:lnTo>
                    <a:pt x="1095" y="297"/>
                  </a:lnTo>
                  <a:lnTo>
                    <a:pt x="1083" y="294"/>
                  </a:lnTo>
                  <a:lnTo>
                    <a:pt x="1073" y="297"/>
                  </a:lnTo>
                  <a:lnTo>
                    <a:pt x="1063" y="303"/>
                  </a:lnTo>
                  <a:lnTo>
                    <a:pt x="1058" y="312"/>
                  </a:lnTo>
                  <a:lnTo>
                    <a:pt x="1055" y="323"/>
                  </a:lnTo>
                  <a:lnTo>
                    <a:pt x="1055" y="437"/>
                  </a:lnTo>
                  <a:lnTo>
                    <a:pt x="1056" y="543"/>
                  </a:lnTo>
                  <a:lnTo>
                    <a:pt x="1056" y="641"/>
                  </a:lnTo>
                  <a:lnTo>
                    <a:pt x="1056" y="731"/>
                  </a:lnTo>
                  <a:lnTo>
                    <a:pt x="1056" y="815"/>
                  </a:lnTo>
                  <a:lnTo>
                    <a:pt x="1056" y="892"/>
                  </a:lnTo>
                  <a:lnTo>
                    <a:pt x="1056" y="962"/>
                  </a:lnTo>
                  <a:lnTo>
                    <a:pt x="1056" y="1026"/>
                  </a:lnTo>
                  <a:lnTo>
                    <a:pt x="1056" y="1085"/>
                  </a:lnTo>
                  <a:lnTo>
                    <a:pt x="1056" y="1137"/>
                  </a:lnTo>
                  <a:lnTo>
                    <a:pt x="1057" y="1184"/>
                  </a:lnTo>
                  <a:lnTo>
                    <a:pt x="1057" y="1226"/>
                  </a:lnTo>
                  <a:lnTo>
                    <a:pt x="1057" y="1263"/>
                  </a:lnTo>
                  <a:lnTo>
                    <a:pt x="1057" y="1295"/>
                  </a:lnTo>
                  <a:lnTo>
                    <a:pt x="1057" y="1323"/>
                  </a:lnTo>
                  <a:lnTo>
                    <a:pt x="1057" y="1348"/>
                  </a:lnTo>
                  <a:lnTo>
                    <a:pt x="1058" y="1369"/>
                  </a:lnTo>
                  <a:lnTo>
                    <a:pt x="1058" y="1385"/>
                  </a:lnTo>
                  <a:lnTo>
                    <a:pt x="1058" y="1400"/>
                  </a:lnTo>
                  <a:lnTo>
                    <a:pt x="1058" y="1410"/>
                  </a:lnTo>
                  <a:lnTo>
                    <a:pt x="1058" y="1420"/>
                  </a:lnTo>
                  <a:lnTo>
                    <a:pt x="1058" y="1426"/>
                  </a:lnTo>
                  <a:lnTo>
                    <a:pt x="1058" y="1430"/>
                  </a:lnTo>
                  <a:lnTo>
                    <a:pt x="1058" y="1434"/>
                  </a:lnTo>
                  <a:lnTo>
                    <a:pt x="1058" y="1436"/>
                  </a:lnTo>
                  <a:lnTo>
                    <a:pt x="1058" y="1436"/>
                  </a:lnTo>
                  <a:lnTo>
                    <a:pt x="1024" y="1467"/>
                  </a:lnTo>
                  <a:lnTo>
                    <a:pt x="994" y="1503"/>
                  </a:lnTo>
                  <a:lnTo>
                    <a:pt x="968" y="1541"/>
                  </a:lnTo>
                  <a:lnTo>
                    <a:pt x="946" y="1582"/>
                  </a:lnTo>
                  <a:lnTo>
                    <a:pt x="928" y="1625"/>
                  </a:lnTo>
                  <a:lnTo>
                    <a:pt x="914" y="1671"/>
                  </a:lnTo>
                  <a:lnTo>
                    <a:pt x="906" y="1720"/>
                  </a:lnTo>
                  <a:lnTo>
                    <a:pt x="904" y="1769"/>
                  </a:lnTo>
                  <a:lnTo>
                    <a:pt x="906" y="1817"/>
                  </a:lnTo>
                  <a:lnTo>
                    <a:pt x="914" y="1864"/>
                  </a:lnTo>
                  <a:lnTo>
                    <a:pt x="927" y="1910"/>
                  </a:lnTo>
                  <a:lnTo>
                    <a:pt x="945" y="1953"/>
                  </a:lnTo>
                  <a:lnTo>
                    <a:pt x="967" y="1994"/>
                  </a:lnTo>
                  <a:lnTo>
                    <a:pt x="916" y="1997"/>
                  </a:lnTo>
                  <a:lnTo>
                    <a:pt x="867" y="2006"/>
                  </a:lnTo>
                  <a:lnTo>
                    <a:pt x="820" y="2018"/>
                  </a:lnTo>
                  <a:lnTo>
                    <a:pt x="774" y="2036"/>
                  </a:lnTo>
                  <a:lnTo>
                    <a:pt x="731" y="2058"/>
                  </a:lnTo>
                  <a:lnTo>
                    <a:pt x="731" y="1340"/>
                  </a:lnTo>
                  <a:lnTo>
                    <a:pt x="728" y="1327"/>
                  </a:lnTo>
                  <a:lnTo>
                    <a:pt x="721" y="1315"/>
                  </a:lnTo>
                  <a:lnTo>
                    <a:pt x="709" y="1308"/>
                  </a:lnTo>
                  <a:lnTo>
                    <a:pt x="696" y="1305"/>
                  </a:lnTo>
                  <a:lnTo>
                    <a:pt x="682" y="1308"/>
                  </a:lnTo>
                  <a:lnTo>
                    <a:pt x="670" y="1315"/>
                  </a:lnTo>
                  <a:lnTo>
                    <a:pt x="663" y="1327"/>
                  </a:lnTo>
                  <a:lnTo>
                    <a:pt x="660" y="1340"/>
                  </a:lnTo>
                  <a:lnTo>
                    <a:pt x="660" y="2107"/>
                  </a:lnTo>
                  <a:lnTo>
                    <a:pt x="623" y="2142"/>
                  </a:lnTo>
                  <a:lnTo>
                    <a:pt x="590" y="2181"/>
                  </a:lnTo>
                  <a:lnTo>
                    <a:pt x="562" y="2222"/>
                  </a:lnTo>
                  <a:lnTo>
                    <a:pt x="537" y="2267"/>
                  </a:lnTo>
                  <a:lnTo>
                    <a:pt x="518" y="2314"/>
                  </a:lnTo>
                  <a:lnTo>
                    <a:pt x="503" y="2363"/>
                  </a:lnTo>
                  <a:lnTo>
                    <a:pt x="494" y="2415"/>
                  </a:lnTo>
                  <a:lnTo>
                    <a:pt x="491" y="2468"/>
                  </a:lnTo>
                  <a:lnTo>
                    <a:pt x="490" y="2773"/>
                  </a:lnTo>
                  <a:lnTo>
                    <a:pt x="458" y="2769"/>
                  </a:lnTo>
                  <a:lnTo>
                    <a:pt x="428" y="2758"/>
                  </a:lnTo>
                  <a:lnTo>
                    <a:pt x="401" y="2743"/>
                  </a:lnTo>
                  <a:lnTo>
                    <a:pt x="378" y="2723"/>
                  </a:lnTo>
                  <a:lnTo>
                    <a:pt x="359" y="2699"/>
                  </a:lnTo>
                  <a:lnTo>
                    <a:pt x="345" y="2672"/>
                  </a:lnTo>
                  <a:lnTo>
                    <a:pt x="336" y="2642"/>
                  </a:lnTo>
                  <a:lnTo>
                    <a:pt x="333" y="2610"/>
                  </a:lnTo>
                  <a:lnTo>
                    <a:pt x="333" y="323"/>
                  </a:lnTo>
                  <a:lnTo>
                    <a:pt x="331" y="312"/>
                  </a:lnTo>
                  <a:lnTo>
                    <a:pt x="325" y="303"/>
                  </a:lnTo>
                  <a:lnTo>
                    <a:pt x="316" y="298"/>
                  </a:lnTo>
                  <a:lnTo>
                    <a:pt x="306" y="296"/>
                  </a:lnTo>
                  <a:lnTo>
                    <a:pt x="295" y="298"/>
                  </a:lnTo>
                  <a:lnTo>
                    <a:pt x="287" y="303"/>
                  </a:lnTo>
                  <a:lnTo>
                    <a:pt x="280" y="311"/>
                  </a:lnTo>
                  <a:lnTo>
                    <a:pt x="278" y="323"/>
                  </a:lnTo>
                  <a:lnTo>
                    <a:pt x="273" y="1322"/>
                  </a:lnTo>
                  <a:lnTo>
                    <a:pt x="270" y="1350"/>
                  </a:lnTo>
                  <a:lnTo>
                    <a:pt x="263" y="1375"/>
                  </a:lnTo>
                  <a:lnTo>
                    <a:pt x="250" y="1398"/>
                  </a:lnTo>
                  <a:lnTo>
                    <a:pt x="233" y="1418"/>
                  </a:lnTo>
                  <a:lnTo>
                    <a:pt x="213" y="1435"/>
                  </a:lnTo>
                  <a:lnTo>
                    <a:pt x="190" y="1447"/>
                  </a:lnTo>
                  <a:lnTo>
                    <a:pt x="164" y="1454"/>
                  </a:lnTo>
                  <a:lnTo>
                    <a:pt x="137" y="1458"/>
                  </a:lnTo>
                  <a:lnTo>
                    <a:pt x="137" y="1458"/>
                  </a:lnTo>
                  <a:lnTo>
                    <a:pt x="109" y="1454"/>
                  </a:lnTo>
                  <a:lnTo>
                    <a:pt x="83" y="1446"/>
                  </a:lnTo>
                  <a:lnTo>
                    <a:pt x="60" y="1434"/>
                  </a:lnTo>
                  <a:lnTo>
                    <a:pt x="40" y="1417"/>
                  </a:lnTo>
                  <a:lnTo>
                    <a:pt x="23" y="1397"/>
                  </a:lnTo>
                  <a:lnTo>
                    <a:pt x="10" y="1374"/>
                  </a:lnTo>
                  <a:lnTo>
                    <a:pt x="3" y="1349"/>
                  </a:lnTo>
                  <a:lnTo>
                    <a:pt x="0" y="1320"/>
                  </a:lnTo>
                  <a:lnTo>
                    <a:pt x="5" y="321"/>
                  </a:lnTo>
                  <a:lnTo>
                    <a:pt x="8" y="278"/>
                  </a:lnTo>
                  <a:lnTo>
                    <a:pt x="18" y="236"/>
                  </a:lnTo>
                  <a:lnTo>
                    <a:pt x="31" y="196"/>
                  </a:lnTo>
                  <a:lnTo>
                    <a:pt x="50" y="159"/>
                  </a:lnTo>
                  <a:lnTo>
                    <a:pt x="73" y="125"/>
                  </a:lnTo>
                  <a:lnTo>
                    <a:pt x="101" y="94"/>
                  </a:lnTo>
                  <a:lnTo>
                    <a:pt x="132" y="67"/>
                  </a:lnTo>
                  <a:lnTo>
                    <a:pt x="166" y="44"/>
                  </a:lnTo>
                  <a:lnTo>
                    <a:pt x="204" y="25"/>
                  </a:lnTo>
                  <a:lnTo>
                    <a:pt x="243" y="12"/>
                  </a:lnTo>
                  <a:lnTo>
                    <a:pt x="285" y="3"/>
                  </a:lnTo>
                  <a:lnTo>
                    <a:pt x="3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5" name="Freeform 559"/>
            <p:cNvSpPr>
              <a:spLocks/>
            </p:cNvSpPr>
            <p:nvPr/>
          </p:nvSpPr>
          <p:spPr bwMode="auto">
            <a:xfrm>
              <a:off x="8669338" y="2105025"/>
              <a:ext cx="46037" cy="47625"/>
            </a:xfrm>
            <a:custGeom>
              <a:avLst/>
              <a:gdLst>
                <a:gd name="T0" fmla="*/ 283 w 565"/>
                <a:gd name="T1" fmla="*/ 0 h 565"/>
                <a:gd name="T2" fmla="*/ 325 w 565"/>
                <a:gd name="T3" fmla="*/ 3 h 565"/>
                <a:gd name="T4" fmla="*/ 364 w 565"/>
                <a:gd name="T5" fmla="*/ 13 h 565"/>
                <a:gd name="T6" fmla="*/ 401 w 565"/>
                <a:gd name="T7" fmla="*/ 26 h 565"/>
                <a:gd name="T8" fmla="*/ 436 w 565"/>
                <a:gd name="T9" fmla="*/ 46 h 565"/>
                <a:gd name="T10" fmla="*/ 467 w 565"/>
                <a:gd name="T11" fmla="*/ 69 h 565"/>
                <a:gd name="T12" fmla="*/ 496 w 565"/>
                <a:gd name="T13" fmla="*/ 98 h 565"/>
                <a:gd name="T14" fmla="*/ 520 w 565"/>
                <a:gd name="T15" fmla="*/ 129 h 565"/>
                <a:gd name="T16" fmla="*/ 539 w 565"/>
                <a:gd name="T17" fmla="*/ 164 h 565"/>
                <a:gd name="T18" fmla="*/ 554 w 565"/>
                <a:gd name="T19" fmla="*/ 201 h 565"/>
                <a:gd name="T20" fmla="*/ 562 w 565"/>
                <a:gd name="T21" fmla="*/ 241 h 565"/>
                <a:gd name="T22" fmla="*/ 565 w 565"/>
                <a:gd name="T23" fmla="*/ 282 h 565"/>
                <a:gd name="T24" fmla="*/ 562 w 565"/>
                <a:gd name="T25" fmla="*/ 324 h 565"/>
                <a:gd name="T26" fmla="*/ 554 w 565"/>
                <a:gd name="T27" fmla="*/ 364 h 565"/>
                <a:gd name="T28" fmla="*/ 539 w 565"/>
                <a:gd name="T29" fmla="*/ 401 h 565"/>
                <a:gd name="T30" fmla="*/ 520 w 565"/>
                <a:gd name="T31" fmla="*/ 436 h 565"/>
                <a:gd name="T32" fmla="*/ 496 w 565"/>
                <a:gd name="T33" fmla="*/ 467 h 565"/>
                <a:gd name="T34" fmla="*/ 467 w 565"/>
                <a:gd name="T35" fmla="*/ 496 h 565"/>
                <a:gd name="T36" fmla="*/ 436 w 565"/>
                <a:gd name="T37" fmla="*/ 519 h 565"/>
                <a:gd name="T38" fmla="*/ 401 w 565"/>
                <a:gd name="T39" fmla="*/ 539 h 565"/>
                <a:gd name="T40" fmla="*/ 364 w 565"/>
                <a:gd name="T41" fmla="*/ 552 h 565"/>
                <a:gd name="T42" fmla="*/ 325 w 565"/>
                <a:gd name="T43" fmla="*/ 562 h 565"/>
                <a:gd name="T44" fmla="*/ 283 w 565"/>
                <a:gd name="T45" fmla="*/ 565 h 565"/>
                <a:gd name="T46" fmla="*/ 240 w 565"/>
                <a:gd name="T47" fmla="*/ 562 h 565"/>
                <a:gd name="T48" fmla="*/ 201 w 565"/>
                <a:gd name="T49" fmla="*/ 552 h 565"/>
                <a:gd name="T50" fmla="*/ 163 w 565"/>
                <a:gd name="T51" fmla="*/ 539 h 565"/>
                <a:gd name="T52" fmla="*/ 128 w 565"/>
                <a:gd name="T53" fmla="*/ 519 h 565"/>
                <a:gd name="T54" fmla="*/ 97 w 565"/>
                <a:gd name="T55" fmla="*/ 496 h 565"/>
                <a:gd name="T56" fmla="*/ 69 w 565"/>
                <a:gd name="T57" fmla="*/ 467 h 565"/>
                <a:gd name="T58" fmla="*/ 45 w 565"/>
                <a:gd name="T59" fmla="*/ 436 h 565"/>
                <a:gd name="T60" fmla="*/ 26 w 565"/>
                <a:gd name="T61" fmla="*/ 401 h 565"/>
                <a:gd name="T62" fmla="*/ 11 w 565"/>
                <a:gd name="T63" fmla="*/ 364 h 565"/>
                <a:gd name="T64" fmla="*/ 3 w 565"/>
                <a:gd name="T65" fmla="*/ 324 h 565"/>
                <a:gd name="T66" fmla="*/ 0 w 565"/>
                <a:gd name="T67" fmla="*/ 282 h 565"/>
                <a:gd name="T68" fmla="*/ 3 w 565"/>
                <a:gd name="T69" fmla="*/ 241 h 565"/>
                <a:gd name="T70" fmla="*/ 11 w 565"/>
                <a:gd name="T71" fmla="*/ 201 h 565"/>
                <a:gd name="T72" fmla="*/ 26 w 565"/>
                <a:gd name="T73" fmla="*/ 164 h 565"/>
                <a:gd name="T74" fmla="*/ 45 w 565"/>
                <a:gd name="T75" fmla="*/ 129 h 565"/>
                <a:gd name="T76" fmla="*/ 69 w 565"/>
                <a:gd name="T77" fmla="*/ 98 h 565"/>
                <a:gd name="T78" fmla="*/ 97 w 565"/>
                <a:gd name="T79" fmla="*/ 69 h 565"/>
                <a:gd name="T80" fmla="*/ 128 w 565"/>
                <a:gd name="T81" fmla="*/ 46 h 565"/>
                <a:gd name="T82" fmla="*/ 163 w 565"/>
                <a:gd name="T83" fmla="*/ 26 h 565"/>
                <a:gd name="T84" fmla="*/ 201 w 565"/>
                <a:gd name="T85" fmla="*/ 13 h 565"/>
                <a:gd name="T86" fmla="*/ 240 w 565"/>
                <a:gd name="T87" fmla="*/ 3 h 565"/>
                <a:gd name="T88" fmla="*/ 283 w 565"/>
                <a:gd name="T89"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5" h="565">
                  <a:moveTo>
                    <a:pt x="283" y="0"/>
                  </a:moveTo>
                  <a:lnTo>
                    <a:pt x="325" y="3"/>
                  </a:lnTo>
                  <a:lnTo>
                    <a:pt x="364" y="13"/>
                  </a:lnTo>
                  <a:lnTo>
                    <a:pt x="401" y="26"/>
                  </a:lnTo>
                  <a:lnTo>
                    <a:pt x="436" y="46"/>
                  </a:lnTo>
                  <a:lnTo>
                    <a:pt x="467" y="69"/>
                  </a:lnTo>
                  <a:lnTo>
                    <a:pt x="496" y="98"/>
                  </a:lnTo>
                  <a:lnTo>
                    <a:pt x="520" y="129"/>
                  </a:lnTo>
                  <a:lnTo>
                    <a:pt x="539" y="164"/>
                  </a:lnTo>
                  <a:lnTo>
                    <a:pt x="554" y="201"/>
                  </a:lnTo>
                  <a:lnTo>
                    <a:pt x="562" y="241"/>
                  </a:lnTo>
                  <a:lnTo>
                    <a:pt x="565" y="282"/>
                  </a:lnTo>
                  <a:lnTo>
                    <a:pt x="562" y="324"/>
                  </a:lnTo>
                  <a:lnTo>
                    <a:pt x="554" y="364"/>
                  </a:lnTo>
                  <a:lnTo>
                    <a:pt x="539" y="401"/>
                  </a:lnTo>
                  <a:lnTo>
                    <a:pt x="520" y="436"/>
                  </a:lnTo>
                  <a:lnTo>
                    <a:pt x="496" y="467"/>
                  </a:lnTo>
                  <a:lnTo>
                    <a:pt x="467" y="496"/>
                  </a:lnTo>
                  <a:lnTo>
                    <a:pt x="436" y="519"/>
                  </a:lnTo>
                  <a:lnTo>
                    <a:pt x="401" y="539"/>
                  </a:lnTo>
                  <a:lnTo>
                    <a:pt x="364" y="552"/>
                  </a:lnTo>
                  <a:lnTo>
                    <a:pt x="325" y="562"/>
                  </a:lnTo>
                  <a:lnTo>
                    <a:pt x="283" y="565"/>
                  </a:lnTo>
                  <a:lnTo>
                    <a:pt x="240" y="562"/>
                  </a:lnTo>
                  <a:lnTo>
                    <a:pt x="201" y="552"/>
                  </a:lnTo>
                  <a:lnTo>
                    <a:pt x="163" y="539"/>
                  </a:lnTo>
                  <a:lnTo>
                    <a:pt x="128" y="519"/>
                  </a:lnTo>
                  <a:lnTo>
                    <a:pt x="97" y="496"/>
                  </a:lnTo>
                  <a:lnTo>
                    <a:pt x="69" y="467"/>
                  </a:lnTo>
                  <a:lnTo>
                    <a:pt x="45" y="436"/>
                  </a:lnTo>
                  <a:lnTo>
                    <a:pt x="26" y="401"/>
                  </a:lnTo>
                  <a:lnTo>
                    <a:pt x="11" y="364"/>
                  </a:lnTo>
                  <a:lnTo>
                    <a:pt x="3" y="324"/>
                  </a:lnTo>
                  <a:lnTo>
                    <a:pt x="0" y="282"/>
                  </a:lnTo>
                  <a:lnTo>
                    <a:pt x="3" y="241"/>
                  </a:lnTo>
                  <a:lnTo>
                    <a:pt x="11" y="201"/>
                  </a:lnTo>
                  <a:lnTo>
                    <a:pt x="26" y="164"/>
                  </a:lnTo>
                  <a:lnTo>
                    <a:pt x="45" y="129"/>
                  </a:lnTo>
                  <a:lnTo>
                    <a:pt x="69" y="98"/>
                  </a:lnTo>
                  <a:lnTo>
                    <a:pt x="97" y="69"/>
                  </a:lnTo>
                  <a:lnTo>
                    <a:pt x="128" y="46"/>
                  </a:lnTo>
                  <a:lnTo>
                    <a:pt x="163" y="26"/>
                  </a:lnTo>
                  <a:lnTo>
                    <a:pt x="201" y="13"/>
                  </a:lnTo>
                  <a:lnTo>
                    <a:pt x="240" y="3"/>
                  </a:lnTo>
                  <a:lnTo>
                    <a:pt x="2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6" name="Freeform 560"/>
            <p:cNvSpPr>
              <a:spLocks/>
            </p:cNvSpPr>
            <p:nvPr/>
          </p:nvSpPr>
          <p:spPr bwMode="auto">
            <a:xfrm>
              <a:off x="8839200" y="2284413"/>
              <a:ext cx="47625" cy="47625"/>
            </a:xfrm>
            <a:custGeom>
              <a:avLst/>
              <a:gdLst>
                <a:gd name="T0" fmla="*/ 287 w 573"/>
                <a:gd name="T1" fmla="*/ 0 h 571"/>
                <a:gd name="T2" fmla="*/ 329 w 573"/>
                <a:gd name="T3" fmla="*/ 3 h 571"/>
                <a:gd name="T4" fmla="*/ 369 w 573"/>
                <a:gd name="T5" fmla="*/ 12 h 571"/>
                <a:gd name="T6" fmla="*/ 408 w 573"/>
                <a:gd name="T7" fmla="*/ 26 h 571"/>
                <a:gd name="T8" fmla="*/ 442 w 573"/>
                <a:gd name="T9" fmla="*/ 46 h 571"/>
                <a:gd name="T10" fmla="*/ 474 w 573"/>
                <a:gd name="T11" fmla="*/ 70 h 571"/>
                <a:gd name="T12" fmla="*/ 502 w 573"/>
                <a:gd name="T13" fmla="*/ 98 h 571"/>
                <a:gd name="T14" fmla="*/ 526 w 573"/>
                <a:gd name="T15" fmla="*/ 130 h 571"/>
                <a:gd name="T16" fmla="*/ 546 w 573"/>
                <a:gd name="T17" fmla="*/ 165 h 571"/>
                <a:gd name="T18" fmla="*/ 561 w 573"/>
                <a:gd name="T19" fmla="*/ 203 h 571"/>
                <a:gd name="T20" fmla="*/ 570 w 573"/>
                <a:gd name="T21" fmla="*/ 243 h 571"/>
                <a:gd name="T22" fmla="*/ 573 w 573"/>
                <a:gd name="T23" fmla="*/ 286 h 571"/>
                <a:gd name="T24" fmla="*/ 570 w 573"/>
                <a:gd name="T25" fmla="*/ 328 h 571"/>
                <a:gd name="T26" fmla="*/ 561 w 573"/>
                <a:gd name="T27" fmla="*/ 368 h 571"/>
                <a:gd name="T28" fmla="*/ 546 w 573"/>
                <a:gd name="T29" fmla="*/ 405 h 571"/>
                <a:gd name="T30" fmla="*/ 526 w 573"/>
                <a:gd name="T31" fmla="*/ 441 h 571"/>
                <a:gd name="T32" fmla="*/ 502 w 573"/>
                <a:gd name="T33" fmla="*/ 473 h 571"/>
                <a:gd name="T34" fmla="*/ 474 w 573"/>
                <a:gd name="T35" fmla="*/ 501 h 571"/>
                <a:gd name="T36" fmla="*/ 442 w 573"/>
                <a:gd name="T37" fmla="*/ 525 h 571"/>
                <a:gd name="T38" fmla="*/ 408 w 573"/>
                <a:gd name="T39" fmla="*/ 545 h 571"/>
                <a:gd name="T40" fmla="*/ 369 w 573"/>
                <a:gd name="T41" fmla="*/ 558 h 571"/>
                <a:gd name="T42" fmla="*/ 329 w 573"/>
                <a:gd name="T43" fmla="*/ 568 h 571"/>
                <a:gd name="T44" fmla="*/ 287 w 573"/>
                <a:gd name="T45" fmla="*/ 571 h 571"/>
                <a:gd name="T46" fmla="*/ 245 w 573"/>
                <a:gd name="T47" fmla="*/ 568 h 571"/>
                <a:gd name="T48" fmla="*/ 204 w 573"/>
                <a:gd name="T49" fmla="*/ 558 h 571"/>
                <a:gd name="T50" fmla="*/ 166 w 573"/>
                <a:gd name="T51" fmla="*/ 545 h 571"/>
                <a:gd name="T52" fmla="*/ 130 w 573"/>
                <a:gd name="T53" fmla="*/ 525 h 571"/>
                <a:gd name="T54" fmla="*/ 99 w 573"/>
                <a:gd name="T55" fmla="*/ 501 h 571"/>
                <a:gd name="T56" fmla="*/ 70 w 573"/>
                <a:gd name="T57" fmla="*/ 473 h 571"/>
                <a:gd name="T58" fmla="*/ 46 w 573"/>
                <a:gd name="T59" fmla="*/ 441 h 571"/>
                <a:gd name="T60" fmla="*/ 27 w 573"/>
                <a:gd name="T61" fmla="*/ 405 h 571"/>
                <a:gd name="T62" fmla="*/ 13 w 573"/>
                <a:gd name="T63" fmla="*/ 368 h 571"/>
                <a:gd name="T64" fmla="*/ 3 w 573"/>
                <a:gd name="T65" fmla="*/ 328 h 571"/>
                <a:gd name="T66" fmla="*/ 0 w 573"/>
                <a:gd name="T67" fmla="*/ 286 h 571"/>
                <a:gd name="T68" fmla="*/ 3 w 573"/>
                <a:gd name="T69" fmla="*/ 243 h 571"/>
                <a:gd name="T70" fmla="*/ 13 w 573"/>
                <a:gd name="T71" fmla="*/ 203 h 571"/>
                <a:gd name="T72" fmla="*/ 27 w 573"/>
                <a:gd name="T73" fmla="*/ 165 h 571"/>
                <a:gd name="T74" fmla="*/ 46 w 573"/>
                <a:gd name="T75" fmla="*/ 130 h 571"/>
                <a:gd name="T76" fmla="*/ 70 w 573"/>
                <a:gd name="T77" fmla="*/ 98 h 571"/>
                <a:gd name="T78" fmla="*/ 99 w 573"/>
                <a:gd name="T79" fmla="*/ 70 h 571"/>
                <a:gd name="T80" fmla="*/ 130 w 573"/>
                <a:gd name="T81" fmla="*/ 46 h 571"/>
                <a:gd name="T82" fmla="*/ 166 w 573"/>
                <a:gd name="T83" fmla="*/ 26 h 571"/>
                <a:gd name="T84" fmla="*/ 204 w 573"/>
                <a:gd name="T85" fmla="*/ 12 h 571"/>
                <a:gd name="T86" fmla="*/ 245 w 573"/>
                <a:gd name="T87" fmla="*/ 3 h 571"/>
                <a:gd name="T88" fmla="*/ 287 w 573"/>
                <a:gd name="T89" fmla="*/ 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3" h="571">
                  <a:moveTo>
                    <a:pt x="287" y="0"/>
                  </a:moveTo>
                  <a:lnTo>
                    <a:pt x="329" y="3"/>
                  </a:lnTo>
                  <a:lnTo>
                    <a:pt x="369" y="12"/>
                  </a:lnTo>
                  <a:lnTo>
                    <a:pt x="408" y="26"/>
                  </a:lnTo>
                  <a:lnTo>
                    <a:pt x="442" y="46"/>
                  </a:lnTo>
                  <a:lnTo>
                    <a:pt x="474" y="70"/>
                  </a:lnTo>
                  <a:lnTo>
                    <a:pt x="502" y="98"/>
                  </a:lnTo>
                  <a:lnTo>
                    <a:pt x="526" y="130"/>
                  </a:lnTo>
                  <a:lnTo>
                    <a:pt x="546" y="165"/>
                  </a:lnTo>
                  <a:lnTo>
                    <a:pt x="561" y="203"/>
                  </a:lnTo>
                  <a:lnTo>
                    <a:pt x="570" y="243"/>
                  </a:lnTo>
                  <a:lnTo>
                    <a:pt x="573" y="286"/>
                  </a:lnTo>
                  <a:lnTo>
                    <a:pt x="570" y="328"/>
                  </a:lnTo>
                  <a:lnTo>
                    <a:pt x="561" y="368"/>
                  </a:lnTo>
                  <a:lnTo>
                    <a:pt x="546" y="405"/>
                  </a:lnTo>
                  <a:lnTo>
                    <a:pt x="526" y="441"/>
                  </a:lnTo>
                  <a:lnTo>
                    <a:pt x="502" y="473"/>
                  </a:lnTo>
                  <a:lnTo>
                    <a:pt x="474" y="501"/>
                  </a:lnTo>
                  <a:lnTo>
                    <a:pt x="442" y="525"/>
                  </a:lnTo>
                  <a:lnTo>
                    <a:pt x="408" y="545"/>
                  </a:lnTo>
                  <a:lnTo>
                    <a:pt x="369" y="558"/>
                  </a:lnTo>
                  <a:lnTo>
                    <a:pt x="329" y="568"/>
                  </a:lnTo>
                  <a:lnTo>
                    <a:pt x="287" y="571"/>
                  </a:lnTo>
                  <a:lnTo>
                    <a:pt x="245" y="568"/>
                  </a:lnTo>
                  <a:lnTo>
                    <a:pt x="204" y="558"/>
                  </a:lnTo>
                  <a:lnTo>
                    <a:pt x="166" y="545"/>
                  </a:lnTo>
                  <a:lnTo>
                    <a:pt x="130" y="525"/>
                  </a:lnTo>
                  <a:lnTo>
                    <a:pt x="99" y="501"/>
                  </a:lnTo>
                  <a:lnTo>
                    <a:pt x="70" y="473"/>
                  </a:lnTo>
                  <a:lnTo>
                    <a:pt x="46" y="441"/>
                  </a:lnTo>
                  <a:lnTo>
                    <a:pt x="27" y="405"/>
                  </a:lnTo>
                  <a:lnTo>
                    <a:pt x="13" y="368"/>
                  </a:lnTo>
                  <a:lnTo>
                    <a:pt x="3" y="328"/>
                  </a:lnTo>
                  <a:lnTo>
                    <a:pt x="0" y="286"/>
                  </a:lnTo>
                  <a:lnTo>
                    <a:pt x="3" y="243"/>
                  </a:lnTo>
                  <a:lnTo>
                    <a:pt x="13" y="203"/>
                  </a:lnTo>
                  <a:lnTo>
                    <a:pt x="27" y="165"/>
                  </a:lnTo>
                  <a:lnTo>
                    <a:pt x="46" y="130"/>
                  </a:lnTo>
                  <a:lnTo>
                    <a:pt x="70" y="98"/>
                  </a:lnTo>
                  <a:lnTo>
                    <a:pt x="99" y="70"/>
                  </a:lnTo>
                  <a:lnTo>
                    <a:pt x="130" y="46"/>
                  </a:lnTo>
                  <a:lnTo>
                    <a:pt x="166" y="26"/>
                  </a:lnTo>
                  <a:lnTo>
                    <a:pt x="204" y="12"/>
                  </a:lnTo>
                  <a:lnTo>
                    <a:pt x="245" y="3"/>
                  </a:lnTo>
                  <a:lnTo>
                    <a:pt x="2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7" name="Freeform 561"/>
            <p:cNvSpPr>
              <a:spLocks/>
            </p:cNvSpPr>
            <p:nvPr/>
          </p:nvSpPr>
          <p:spPr bwMode="auto">
            <a:xfrm>
              <a:off x="8688388" y="2338388"/>
              <a:ext cx="233362" cy="55563"/>
            </a:xfrm>
            <a:custGeom>
              <a:avLst/>
              <a:gdLst>
                <a:gd name="T0" fmla="*/ 1070 w 2790"/>
                <a:gd name="T1" fmla="*/ 0 h 647"/>
                <a:gd name="T2" fmla="*/ 1158 w 2790"/>
                <a:gd name="T3" fmla="*/ 12 h 647"/>
                <a:gd name="T4" fmla="*/ 1238 w 2790"/>
                <a:gd name="T5" fmla="*/ 46 h 647"/>
                <a:gd name="T6" fmla="*/ 1305 w 2790"/>
                <a:gd name="T7" fmla="*/ 101 h 647"/>
                <a:gd name="T8" fmla="*/ 1356 w 2790"/>
                <a:gd name="T9" fmla="*/ 170 h 647"/>
                <a:gd name="T10" fmla="*/ 1388 w 2790"/>
                <a:gd name="T11" fmla="*/ 252 h 647"/>
                <a:gd name="T12" fmla="*/ 1403 w 2790"/>
                <a:gd name="T13" fmla="*/ 253 h 647"/>
                <a:gd name="T14" fmla="*/ 1434 w 2790"/>
                <a:gd name="T15" fmla="*/ 172 h 647"/>
                <a:gd name="T16" fmla="*/ 1485 w 2790"/>
                <a:gd name="T17" fmla="*/ 103 h 647"/>
                <a:gd name="T18" fmla="*/ 1552 w 2790"/>
                <a:gd name="T19" fmla="*/ 49 h 647"/>
                <a:gd name="T20" fmla="*/ 1631 w 2790"/>
                <a:gd name="T21" fmla="*/ 15 h 647"/>
                <a:gd name="T22" fmla="*/ 1720 w 2790"/>
                <a:gd name="T23" fmla="*/ 3 h 647"/>
                <a:gd name="T24" fmla="*/ 2505 w 2790"/>
                <a:gd name="T25" fmla="*/ 6 h 647"/>
                <a:gd name="T26" fmla="*/ 2588 w 2790"/>
                <a:gd name="T27" fmla="*/ 28 h 647"/>
                <a:gd name="T28" fmla="*/ 2660 w 2790"/>
                <a:gd name="T29" fmla="*/ 70 h 647"/>
                <a:gd name="T30" fmla="*/ 2719 w 2790"/>
                <a:gd name="T31" fmla="*/ 129 h 647"/>
                <a:gd name="T32" fmla="*/ 2762 w 2790"/>
                <a:gd name="T33" fmla="*/ 201 h 647"/>
                <a:gd name="T34" fmla="*/ 2784 w 2790"/>
                <a:gd name="T35" fmla="*/ 283 h 647"/>
                <a:gd name="T36" fmla="*/ 2790 w 2790"/>
                <a:gd name="T37" fmla="*/ 647 h 647"/>
                <a:gd name="T38" fmla="*/ 2512 w 2790"/>
                <a:gd name="T39" fmla="*/ 329 h 647"/>
                <a:gd name="T40" fmla="*/ 2509 w 2790"/>
                <a:gd name="T41" fmla="*/ 318 h 647"/>
                <a:gd name="T42" fmla="*/ 2492 w 2790"/>
                <a:gd name="T43" fmla="*/ 304 h 647"/>
                <a:gd name="T44" fmla="*/ 2471 w 2790"/>
                <a:gd name="T45" fmla="*/ 305 h 647"/>
                <a:gd name="T46" fmla="*/ 2456 w 2790"/>
                <a:gd name="T47" fmla="*/ 321 h 647"/>
                <a:gd name="T48" fmla="*/ 2454 w 2790"/>
                <a:gd name="T49" fmla="*/ 647 h 647"/>
                <a:gd name="T50" fmla="*/ 1722 w 2790"/>
                <a:gd name="T51" fmla="*/ 329 h 647"/>
                <a:gd name="T52" fmla="*/ 1715 w 2790"/>
                <a:gd name="T53" fmla="*/ 310 h 647"/>
                <a:gd name="T54" fmla="*/ 1696 w 2790"/>
                <a:gd name="T55" fmla="*/ 302 h 647"/>
                <a:gd name="T56" fmla="*/ 1677 w 2790"/>
                <a:gd name="T57" fmla="*/ 310 h 647"/>
                <a:gd name="T58" fmla="*/ 1669 w 2790"/>
                <a:gd name="T59" fmla="*/ 329 h 647"/>
                <a:gd name="T60" fmla="*/ 1121 w 2790"/>
                <a:gd name="T61" fmla="*/ 647 h 647"/>
                <a:gd name="T62" fmla="*/ 1120 w 2790"/>
                <a:gd name="T63" fmla="*/ 325 h 647"/>
                <a:gd name="T64" fmla="*/ 1112 w 2790"/>
                <a:gd name="T65" fmla="*/ 304 h 647"/>
                <a:gd name="T66" fmla="*/ 1091 w 2790"/>
                <a:gd name="T67" fmla="*/ 296 h 647"/>
                <a:gd name="T68" fmla="*/ 1071 w 2790"/>
                <a:gd name="T69" fmla="*/ 304 h 647"/>
                <a:gd name="T70" fmla="*/ 1062 w 2790"/>
                <a:gd name="T71" fmla="*/ 325 h 647"/>
                <a:gd name="T72" fmla="*/ 331 w 2790"/>
                <a:gd name="T73" fmla="*/ 647 h 647"/>
                <a:gd name="T74" fmla="*/ 329 w 2790"/>
                <a:gd name="T75" fmla="*/ 315 h 647"/>
                <a:gd name="T76" fmla="*/ 314 w 2790"/>
                <a:gd name="T77" fmla="*/ 301 h 647"/>
                <a:gd name="T78" fmla="*/ 294 w 2790"/>
                <a:gd name="T79" fmla="*/ 301 h 647"/>
                <a:gd name="T80" fmla="*/ 279 w 2790"/>
                <a:gd name="T81" fmla="*/ 315 h 647"/>
                <a:gd name="T82" fmla="*/ 275 w 2790"/>
                <a:gd name="T83" fmla="*/ 647 h 647"/>
                <a:gd name="T84" fmla="*/ 1 w 2790"/>
                <a:gd name="T85" fmla="*/ 324 h 647"/>
                <a:gd name="T86" fmla="*/ 14 w 2790"/>
                <a:gd name="T87" fmla="*/ 238 h 647"/>
                <a:gd name="T88" fmla="*/ 46 w 2790"/>
                <a:gd name="T89" fmla="*/ 160 h 647"/>
                <a:gd name="T90" fmla="*/ 98 w 2790"/>
                <a:gd name="T91" fmla="*/ 95 h 647"/>
                <a:gd name="T92" fmla="*/ 164 w 2790"/>
                <a:gd name="T93" fmla="*/ 44 h 647"/>
                <a:gd name="T94" fmla="*/ 242 w 2790"/>
                <a:gd name="T95" fmla="*/ 12 h 647"/>
                <a:gd name="T96" fmla="*/ 328 w 2790"/>
                <a:gd name="T97" fmla="*/ 0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90" h="647">
                  <a:moveTo>
                    <a:pt x="328" y="0"/>
                  </a:moveTo>
                  <a:lnTo>
                    <a:pt x="1070" y="0"/>
                  </a:lnTo>
                  <a:lnTo>
                    <a:pt x="1115" y="3"/>
                  </a:lnTo>
                  <a:lnTo>
                    <a:pt x="1158" y="12"/>
                  </a:lnTo>
                  <a:lnTo>
                    <a:pt x="1199" y="27"/>
                  </a:lnTo>
                  <a:lnTo>
                    <a:pt x="1238" y="46"/>
                  </a:lnTo>
                  <a:lnTo>
                    <a:pt x="1273" y="71"/>
                  </a:lnTo>
                  <a:lnTo>
                    <a:pt x="1305" y="101"/>
                  </a:lnTo>
                  <a:lnTo>
                    <a:pt x="1332" y="133"/>
                  </a:lnTo>
                  <a:lnTo>
                    <a:pt x="1356" y="170"/>
                  </a:lnTo>
                  <a:lnTo>
                    <a:pt x="1374" y="210"/>
                  </a:lnTo>
                  <a:lnTo>
                    <a:pt x="1388" y="252"/>
                  </a:lnTo>
                  <a:lnTo>
                    <a:pt x="1394" y="297"/>
                  </a:lnTo>
                  <a:lnTo>
                    <a:pt x="1403" y="253"/>
                  </a:lnTo>
                  <a:lnTo>
                    <a:pt x="1415" y="211"/>
                  </a:lnTo>
                  <a:lnTo>
                    <a:pt x="1434" y="172"/>
                  </a:lnTo>
                  <a:lnTo>
                    <a:pt x="1457" y="135"/>
                  </a:lnTo>
                  <a:lnTo>
                    <a:pt x="1485" y="103"/>
                  </a:lnTo>
                  <a:lnTo>
                    <a:pt x="1516" y="74"/>
                  </a:lnTo>
                  <a:lnTo>
                    <a:pt x="1552" y="49"/>
                  </a:lnTo>
                  <a:lnTo>
                    <a:pt x="1590" y="29"/>
                  </a:lnTo>
                  <a:lnTo>
                    <a:pt x="1631" y="15"/>
                  </a:lnTo>
                  <a:lnTo>
                    <a:pt x="1675" y="6"/>
                  </a:lnTo>
                  <a:lnTo>
                    <a:pt x="1720" y="3"/>
                  </a:lnTo>
                  <a:lnTo>
                    <a:pt x="2461" y="3"/>
                  </a:lnTo>
                  <a:lnTo>
                    <a:pt x="2505" y="6"/>
                  </a:lnTo>
                  <a:lnTo>
                    <a:pt x="2548" y="15"/>
                  </a:lnTo>
                  <a:lnTo>
                    <a:pt x="2588" y="28"/>
                  </a:lnTo>
                  <a:lnTo>
                    <a:pt x="2626" y="47"/>
                  </a:lnTo>
                  <a:lnTo>
                    <a:pt x="2660" y="70"/>
                  </a:lnTo>
                  <a:lnTo>
                    <a:pt x="2692" y="97"/>
                  </a:lnTo>
                  <a:lnTo>
                    <a:pt x="2719" y="129"/>
                  </a:lnTo>
                  <a:lnTo>
                    <a:pt x="2742" y="163"/>
                  </a:lnTo>
                  <a:lnTo>
                    <a:pt x="2762" y="201"/>
                  </a:lnTo>
                  <a:lnTo>
                    <a:pt x="2776" y="241"/>
                  </a:lnTo>
                  <a:lnTo>
                    <a:pt x="2784" y="283"/>
                  </a:lnTo>
                  <a:lnTo>
                    <a:pt x="2788" y="327"/>
                  </a:lnTo>
                  <a:lnTo>
                    <a:pt x="2790" y="647"/>
                  </a:lnTo>
                  <a:lnTo>
                    <a:pt x="2513" y="647"/>
                  </a:lnTo>
                  <a:lnTo>
                    <a:pt x="2512" y="329"/>
                  </a:lnTo>
                  <a:lnTo>
                    <a:pt x="2512" y="328"/>
                  </a:lnTo>
                  <a:lnTo>
                    <a:pt x="2509" y="318"/>
                  </a:lnTo>
                  <a:lnTo>
                    <a:pt x="2502" y="309"/>
                  </a:lnTo>
                  <a:lnTo>
                    <a:pt x="2492" y="304"/>
                  </a:lnTo>
                  <a:lnTo>
                    <a:pt x="2482" y="303"/>
                  </a:lnTo>
                  <a:lnTo>
                    <a:pt x="2471" y="305"/>
                  </a:lnTo>
                  <a:lnTo>
                    <a:pt x="2462" y="311"/>
                  </a:lnTo>
                  <a:lnTo>
                    <a:pt x="2456" y="321"/>
                  </a:lnTo>
                  <a:lnTo>
                    <a:pt x="2454" y="331"/>
                  </a:lnTo>
                  <a:lnTo>
                    <a:pt x="2454" y="647"/>
                  </a:lnTo>
                  <a:lnTo>
                    <a:pt x="1722" y="647"/>
                  </a:lnTo>
                  <a:lnTo>
                    <a:pt x="1722" y="329"/>
                  </a:lnTo>
                  <a:lnTo>
                    <a:pt x="1721" y="319"/>
                  </a:lnTo>
                  <a:lnTo>
                    <a:pt x="1715" y="310"/>
                  </a:lnTo>
                  <a:lnTo>
                    <a:pt x="1706" y="304"/>
                  </a:lnTo>
                  <a:lnTo>
                    <a:pt x="1696" y="302"/>
                  </a:lnTo>
                  <a:lnTo>
                    <a:pt x="1685" y="304"/>
                  </a:lnTo>
                  <a:lnTo>
                    <a:pt x="1677" y="310"/>
                  </a:lnTo>
                  <a:lnTo>
                    <a:pt x="1672" y="319"/>
                  </a:lnTo>
                  <a:lnTo>
                    <a:pt x="1669" y="329"/>
                  </a:lnTo>
                  <a:lnTo>
                    <a:pt x="1667" y="647"/>
                  </a:lnTo>
                  <a:lnTo>
                    <a:pt x="1121" y="647"/>
                  </a:lnTo>
                  <a:lnTo>
                    <a:pt x="1120" y="326"/>
                  </a:lnTo>
                  <a:lnTo>
                    <a:pt x="1120" y="325"/>
                  </a:lnTo>
                  <a:lnTo>
                    <a:pt x="1118" y="313"/>
                  </a:lnTo>
                  <a:lnTo>
                    <a:pt x="1112" y="304"/>
                  </a:lnTo>
                  <a:lnTo>
                    <a:pt x="1102" y="299"/>
                  </a:lnTo>
                  <a:lnTo>
                    <a:pt x="1091" y="296"/>
                  </a:lnTo>
                  <a:lnTo>
                    <a:pt x="1080" y="299"/>
                  </a:lnTo>
                  <a:lnTo>
                    <a:pt x="1071" y="304"/>
                  </a:lnTo>
                  <a:lnTo>
                    <a:pt x="1064" y="313"/>
                  </a:lnTo>
                  <a:lnTo>
                    <a:pt x="1062" y="325"/>
                  </a:lnTo>
                  <a:lnTo>
                    <a:pt x="1062" y="647"/>
                  </a:lnTo>
                  <a:lnTo>
                    <a:pt x="331" y="647"/>
                  </a:lnTo>
                  <a:lnTo>
                    <a:pt x="331" y="326"/>
                  </a:lnTo>
                  <a:lnTo>
                    <a:pt x="329" y="315"/>
                  </a:lnTo>
                  <a:lnTo>
                    <a:pt x="322" y="307"/>
                  </a:lnTo>
                  <a:lnTo>
                    <a:pt x="314" y="301"/>
                  </a:lnTo>
                  <a:lnTo>
                    <a:pt x="304" y="299"/>
                  </a:lnTo>
                  <a:lnTo>
                    <a:pt x="294" y="301"/>
                  </a:lnTo>
                  <a:lnTo>
                    <a:pt x="285" y="307"/>
                  </a:lnTo>
                  <a:lnTo>
                    <a:pt x="279" y="315"/>
                  </a:lnTo>
                  <a:lnTo>
                    <a:pt x="277" y="326"/>
                  </a:lnTo>
                  <a:lnTo>
                    <a:pt x="275" y="647"/>
                  </a:lnTo>
                  <a:lnTo>
                    <a:pt x="0" y="647"/>
                  </a:lnTo>
                  <a:lnTo>
                    <a:pt x="1" y="324"/>
                  </a:lnTo>
                  <a:lnTo>
                    <a:pt x="4" y="280"/>
                  </a:lnTo>
                  <a:lnTo>
                    <a:pt x="14" y="238"/>
                  </a:lnTo>
                  <a:lnTo>
                    <a:pt x="27" y="198"/>
                  </a:lnTo>
                  <a:lnTo>
                    <a:pt x="46" y="160"/>
                  </a:lnTo>
                  <a:lnTo>
                    <a:pt x="70" y="126"/>
                  </a:lnTo>
                  <a:lnTo>
                    <a:pt x="98" y="95"/>
                  </a:lnTo>
                  <a:lnTo>
                    <a:pt x="129" y="67"/>
                  </a:lnTo>
                  <a:lnTo>
                    <a:pt x="164" y="44"/>
                  </a:lnTo>
                  <a:lnTo>
                    <a:pt x="202" y="25"/>
                  </a:lnTo>
                  <a:lnTo>
                    <a:pt x="242" y="12"/>
                  </a:lnTo>
                  <a:lnTo>
                    <a:pt x="284" y="3"/>
                  </a:lnTo>
                  <a:lnTo>
                    <a:pt x="3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8" name="Freeform 562"/>
            <p:cNvSpPr>
              <a:spLocks/>
            </p:cNvSpPr>
            <p:nvPr/>
          </p:nvSpPr>
          <p:spPr bwMode="auto">
            <a:xfrm>
              <a:off x="8721725" y="2284413"/>
              <a:ext cx="49212" cy="47625"/>
            </a:xfrm>
            <a:custGeom>
              <a:avLst/>
              <a:gdLst>
                <a:gd name="T0" fmla="*/ 286 w 571"/>
                <a:gd name="T1" fmla="*/ 0 h 571"/>
                <a:gd name="T2" fmla="*/ 327 w 571"/>
                <a:gd name="T3" fmla="*/ 3 h 571"/>
                <a:gd name="T4" fmla="*/ 366 w 571"/>
                <a:gd name="T5" fmla="*/ 11 h 571"/>
                <a:gd name="T6" fmla="*/ 403 w 571"/>
                <a:gd name="T7" fmla="*/ 25 h 571"/>
                <a:gd name="T8" fmla="*/ 437 w 571"/>
                <a:gd name="T9" fmla="*/ 43 h 571"/>
                <a:gd name="T10" fmla="*/ 468 w 571"/>
                <a:gd name="T11" fmla="*/ 66 h 571"/>
                <a:gd name="T12" fmla="*/ 497 w 571"/>
                <a:gd name="T13" fmla="*/ 93 h 571"/>
                <a:gd name="T14" fmla="*/ 521 w 571"/>
                <a:gd name="T15" fmla="*/ 122 h 571"/>
                <a:gd name="T16" fmla="*/ 541 w 571"/>
                <a:gd name="T17" fmla="*/ 156 h 571"/>
                <a:gd name="T18" fmla="*/ 557 w 571"/>
                <a:gd name="T19" fmla="*/ 192 h 571"/>
                <a:gd name="T20" fmla="*/ 566 w 571"/>
                <a:gd name="T21" fmla="*/ 230 h 571"/>
                <a:gd name="T22" fmla="*/ 571 w 571"/>
                <a:gd name="T23" fmla="*/ 271 h 571"/>
                <a:gd name="T24" fmla="*/ 570 w 571"/>
                <a:gd name="T25" fmla="*/ 315 h 571"/>
                <a:gd name="T26" fmla="*/ 563 w 571"/>
                <a:gd name="T27" fmla="*/ 357 h 571"/>
                <a:gd name="T28" fmla="*/ 549 w 571"/>
                <a:gd name="T29" fmla="*/ 397 h 571"/>
                <a:gd name="T30" fmla="*/ 530 w 571"/>
                <a:gd name="T31" fmla="*/ 434 h 571"/>
                <a:gd name="T32" fmla="*/ 506 w 571"/>
                <a:gd name="T33" fmla="*/ 467 h 571"/>
                <a:gd name="T34" fmla="*/ 478 w 571"/>
                <a:gd name="T35" fmla="*/ 496 h 571"/>
                <a:gd name="T36" fmla="*/ 445 w 571"/>
                <a:gd name="T37" fmla="*/ 523 h 571"/>
                <a:gd name="T38" fmla="*/ 410 w 571"/>
                <a:gd name="T39" fmla="*/ 543 h 571"/>
                <a:gd name="T40" fmla="*/ 371 w 571"/>
                <a:gd name="T41" fmla="*/ 558 h 571"/>
                <a:gd name="T42" fmla="*/ 329 w 571"/>
                <a:gd name="T43" fmla="*/ 568 h 571"/>
                <a:gd name="T44" fmla="*/ 286 w 571"/>
                <a:gd name="T45" fmla="*/ 571 h 571"/>
                <a:gd name="T46" fmla="*/ 247 w 571"/>
                <a:gd name="T47" fmla="*/ 568 h 571"/>
                <a:gd name="T48" fmla="*/ 210 w 571"/>
                <a:gd name="T49" fmla="*/ 560 h 571"/>
                <a:gd name="T50" fmla="*/ 174 w 571"/>
                <a:gd name="T51" fmla="*/ 548 h 571"/>
                <a:gd name="T52" fmla="*/ 141 w 571"/>
                <a:gd name="T53" fmla="*/ 532 h 571"/>
                <a:gd name="T54" fmla="*/ 110 w 571"/>
                <a:gd name="T55" fmla="*/ 511 h 571"/>
                <a:gd name="T56" fmla="*/ 80 w 571"/>
                <a:gd name="T57" fmla="*/ 484 h 571"/>
                <a:gd name="T58" fmla="*/ 55 w 571"/>
                <a:gd name="T59" fmla="*/ 454 h 571"/>
                <a:gd name="T60" fmla="*/ 33 w 571"/>
                <a:gd name="T61" fmla="*/ 420 h 571"/>
                <a:gd name="T62" fmla="*/ 18 w 571"/>
                <a:gd name="T63" fmla="*/ 385 h 571"/>
                <a:gd name="T64" fmla="*/ 6 w 571"/>
                <a:gd name="T65" fmla="*/ 348 h 571"/>
                <a:gd name="T66" fmla="*/ 1 w 571"/>
                <a:gd name="T67" fmla="*/ 310 h 571"/>
                <a:gd name="T68" fmla="*/ 0 w 571"/>
                <a:gd name="T69" fmla="*/ 271 h 571"/>
                <a:gd name="T70" fmla="*/ 5 w 571"/>
                <a:gd name="T71" fmla="*/ 230 h 571"/>
                <a:gd name="T72" fmla="*/ 16 w 571"/>
                <a:gd name="T73" fmla="*/ 193 h 571"/>
                <a:gd name="T74" fmla="*/ 30 w 571"/>
                <a:gd name="T75" fmla="*/ 156 h 571"/>
                <a:gd name="T76" fmla="*/ 50 w 571"/>
                <a:gd name="T77" fmla="*/ 122 h 571"/>
                <a:gd name="T78" fmla="*/ 74 w 571"/>
                <a:gd name="T79" fmla="*/ 93 h 571"/>
                <a:gd name="T80" fmla="*/ 103 w 571"/>
                <a:gd name="T81" fmla="*/ 66 h 571"/>
                <a:gd name="T82" fmla="*/ 134 w 571"/>
                <a:gd name="T83" fmla="*/ 44 h 571"/>
                <a:gd name="T84" fmla="*/ 168 w 571"/>
                <a:gd name="T85" fmla="*/ 25 h 571"/>
                <a:gd name="T86" fmla="*/ 206 w 571"/>
                <a:gd name="T87" fmla="*/ 11 h 571"/>
                <a:gd name="T88" fmla="*/ 245 w 571"/>
                <a:gd name="T89" fmla="*/ 3 h 571"/>
                <a:gd name="T90" fmla="*/ 286 w 571"/>
                <a:gd name="T91" fmla="*/ 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71" h="571">
                  <a:moveTo>
                    <a:pt x="286" y="0"/>
                  </a:moveTo>
                  <a:lnTo>
                    <a:pt x="327" y="3"/>
                  </a:lnTo>
                  <a:lnTo>
                    <a:pt x="366" y="11"/>
                  </a:lnTo>
                  <a:lnTo>
                    <a:pt x="403" y="25"/>
                  </a:lnTo>
                  <a:lnTo>
                    <a:pt x="437" y="43"/>
                  </a:lnTo>
                  <a:lnTo>
                    <a:pt x="468" y="66"/>
                  </a:lnTo>
                  <a:lnTo>
                    <a:pt x="497" y="93"/>
                  </a:lnTo>
                  <a:lnTo>
                    <a:pt x="521" y="122"/>
                  </a:lnTo>
                  <a:lnTo>
                    <a:pt x="541" y="156"/>
                  </a:lnTo>
                  <a:lnTo>
                    <a:pt x="557" y="192"/>
                  </a:lnTo>
                  <a:lnTo>
                    <a:pt x="566" y="230"/>
                  </a:lnTo>
                  <a:lnTo>
                    <a:pt x="571" y="271"/>
                  </a:lnTo>
                  <a:lnTo>
                    <a:pt x="570" y="315"/>
                  </a:lnTo>
                  <a:lnTo>
                    <a:pt x="563" y="357"/>
                  </a:lnTo>
                  <a:lnTo>
                    <a:pt x="549" y="397"/>
                  </a:lnTo>
                  <a:lnTo>
                    <a:pt x="530" y="434"/>
                  </a:lnTo>
                  <a:lnTo>
                    <a:pt x="506" y="467"/>
                  </a:lnTo>
                  <a:lnTo>
                    <a:pt x="478" y="496"/>
                  </a:lnTo>
                  <a:lnTo>
                    <a:pt x="445" y="523"/>
                  </a:lnTo>
                  <a:lnTo>
                    <a:pt x="410" y="543"/>
                  </a:lnTo>
                  <a:lnTo>
                    <a:pt x="371" y="558"/>
                  </a:lnTo>
                  <a:lnTo>
                    <a:pt x="329" y="568"/>
                  </a:lnTo>
                  <a:lnTo>
                    <a:pt x="286" y="571"/>
                  </a:lnTo>
                  <a:lnTo>
                    <a:pt x="247" y="568"/>
                  </a:lnTo>
                  <a:lnTo>
                    <a:pt x="210" y="560"/>
                  </a:lnTo>
                  <a:lnTo>
                    <a:pt x="174" y="548"/>
                  </a:lnTo>
                  <a:lnTo>
                    <a:pt x="141" y="532"/>
                  </a:lnTo>
                  <a:lnTo>
                    <a:pt x="110" y="511"/>
                  </a:lnTo>
                  <a:lnTo>
                    <a:pt x="80" y="484"/>
                  </a:lnTo>
                  <a:lnTo>
                    <a:pt x="55" y="454"/>
                  </a:lnTo>
                  <a:lnTo>
                    <a:pt x="33" y="420"/>
                  </a:lnTo>
                  <a:lnTo>
                    <a:pt x="18" y="385"/>
                  </a:lnTo>
                  <a:lnTo>
                    <a:pt x="6" y="348"/>
                  </a:lnTo>
                  <a:lnTo>
                    <a:pt x="1" y="310"/>
                  </a:lnTo>
                  <a:lnTo>
                    <a:pt x="0" y="271"/>
                  </a:lnTo>
                  <a:lnTo>
                    <a:pt x="5" y="230"/>
                  </a:lnTo>
                  <a:lnTo>
                    <a:pt x="16" y="193"/>
                  </a:lnTo>
                  <a:lnTo>
                    <a:pt x="30" y="156"/>
                  </a:lnTo>
                  <a:lnTo>
                    <a:pt x="50" y="122"/>
                  </a:lnTo>
                  <a:lnTo>
                    <a:pt x="74" y="93"/>
                  </a:lnTo>
                  <a:lnTo>
                    <a:pt x="103" y="66"/>
                  </a:lnTo>
                  <a:lnTo>
                    <a:pt x="134" y="44"/>
                  </a:lnTo>
                  <a:lnTo>
                    <a:pt x="168" y="25"/>
                  </a:lnTo>
                  <a:lnTo>
                    <a:pt x="206" y="11"/>
                  </a:lnTo>
                  <a:lnTo>
                    <a:pt x="245" y="3"/>
                  </a:lnTo>
                  <a:lnTo>
                    <a:pt x="2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1" name="Group 1730"/>
          <p:cNvGrpSpPr/>
          <p:nvPr/>
        </p:nvGrpSpPr>
        <p:grpSpPr>
          <a:xfrm>
            <a:off x="6985098" y="2057043"/>
            <a:ext cx="197645" cy="233363"/>
            <a:chOff x="9385300" y="2093913"/>
            <a:chExt cx="263526" cy="311150"/>
          </a:xfrm>
          <a:solidFill>
            <a:schemeClr val="tx1">
              <a:lumMod val="65000"/>
              <a:lumOff val="35000"/>
            </a:schemeClr>
          </a:solidFill>
        </p:grpSpPr>
        <p:sp>
          <p:nvSpPr>
            <p:cNvPr id="742" name="Freeform 567"/>
            <p:cNvSpPr>
              <a:spLocks noEditPoints="1"/>
            </p:cNvSpPr>
            <p:nvPr/>
          </p:nvSpPr>
          <p:spPr bwMode="auto">
            <a:xfrm>
              <a:off x="9483725" y="2216151"/>
              <a:ext cx="66675" cy="66675"/>
            </a:xfrm>
            <a:custGeom>
              <a:avLst/>
              <a:gdLst>
                <a:gd name="T0" fmla="*/ 212 w 716"/>
                <a:gd name="T1" fmla="*/ 482 h 718"/>
                <a:gd name="T2" fmla="*/ 325 w 716"/>
                <a:gd name="T3" fmla="*/ 548 h 718"/>
                <a:gd name="T4" fmla="*/ 391 w 716"/>
                <a:gd name="T5" fmla="*/ 488 h 718"/>
                <a:gd name="T6" fmla="*/ 306 w 716"/>
                <a:gd name="T7" fmla="*/ 483 h 718"/>
                <a:gd name="T8" fmla="*/ 234 w 716"/>
                <a:gd name="T9" fmla="*/ 417 h 718"/>
                <a:gd name="T10" fmla="*/ 338 w 716"/>
                <a:gd name="T11" fmla="*/ 294 h 718"/>
                <a:gd name="T12" fmla="*/ 293 w 716"/>
                <a:gd name="T13" fmla="*/ 340 h 718"/>
                <a:gd name="T14" fmla="*/ 309 w 716"/>
                <a:gd name="T15" fmla="*/ 403 h 718"/>
                <a:gd name="T16" fmla="*/ 372 w 716"/>
                <a:gd name="T17" fmla="*/ 420 h 718"/>
                <a:gd name="T18" fmla="*/ 417 w 716"/>
                <a:gd name="T19" fmla="*/ 374 h 718"/>
                <a:gd name="T20" fmla="*/ 401 w 716"/>
                <a:gd name="T21" fmla="*/ 312 h 718"/>
                <a:gd name="T22" fmla="*/ 481 w 716"/>
                <a:gd name="T23" fmla="*/ 208 h 718"/>
                <a:gd name="T24" fmla="*/ 488 w 716"/>
                <a:gd name="T25" fmla="*/ 330 h 718"/>
                <a:gd name="T26" fmla="*/ 468 w 716"/>
                <a:gd name="T27" fmla="*/ 433 h 718"/>
                <a:gd name="T28" fmla="*/ 519 w 716"/>
                <a:gd name="T29" fmla="*/ 465 h 718"/>
                <a:gd name="T30" fmla="*/ 551 w 716"/>
                <a:gd name="T31" fmla="*/ 357 h 718"/>
                <a:gd name="T32" fmla="*/ 518 w 716"/>
                <a:gd name="T33" fmla="*/ 249 h 718"/>
                <a:gd name="T34" fmla="*/ 325 w 716"/>
                <a:gd name="T35" fmla="*/ 167 h 718"/>
                <a:gd name="T36" fmla="*/ 212 w 716"/>
                <a:gd name="T37" fmla="*/ 233 h 718"/>
                <a:gd name="T38" fmla="*/ 224 w 716"/>
                <a:gd name="T39" fmla="*/ 322 h 718"/>
                <a:gd name="T40" fmla="*/ 282 w 716"/>
                <a:gd name="T41" fmla="*/ 243 h 718"/>
                <a:gd name="T42" fmla="*/ 373 w 716"/>
                <a:gd name="T43" fmla="*/ 223 h 718"/>
                <a:gd name="T44" fmla="*/ 359 w 716"/>
                <a:gd name="T45" fmla="*/ 164 h 718"/>
                <a:gd name="T46" fmla="*/ 403 w 716"/>
                <a:gd name="T47" fmla="*/ 9 h 718"/>
                <a:gd name="T48" fmla="*/ 450 w 716"/>
                <a:gd name="T49" fmla="*/ 85 h 718"/>
                <a:gd name="T50" fmla="*/ 561 w 716"/>
                <a:gd name="T51" fmla="*/ 81 h 718"/>
                <a:gd name="T52" fmla="*/ 628 w 716"/>
                <a:gd name="T53" fmla="*/ 121 h 718"/>
                <a:gd name="T54" fmla="*/ 628 w 716"/>
                <a:gd name="T55" fmla="*/ 164 h 718"/>
                <a:gd name="T56" fmla="*/ 640 w 716"/>
                <a:gd name="T57" fmla="*/ 304 h 718"/>
                <a:gd name="T58" fmla="*/ 713 w 716"/>
                <a:gd name="T59" fmla="*/ 324 h 718"/>
                <a:gd name="T60" fmla="*/ 707 w 716"/>
                <a:gd name="T61" fmla="*/ 404 h 718"/>
                <a:gd name="T62" fmla="*/ 630 w 716"/>
                <a:gd name="T63" fmla="*/ 452 h 718"/>
                <a:gd name="T64" fmla="*/ 634 w 716"/>
                <a:gd name="T65" fmla="*/ 564 h 718"/>
                <a:gd name="T66" fmla="*/ 594 w 716"/>
                <a:gd name="T67" fmla="*/ 630 h 718"/>
                <a:gd name="T68" fmla="*/ 552 w 716"/>
                <a:gd name="T69" fmla="*/ 630 h 718"/>
                <a:gd name="T70" fmla="*/ 411 w 716"/>
                <a:gd name="T71" fmla="*/ 642 h 718"/>
                <a:gd name="T72" fmla="*/ 393 w 716"/>
                <a:gd name="T73" fmla="*/ 715 h 718"/>
                <a:gd name="T74" fmla="*/ 313 w 716"/>
                <a:gd name="T75" fmla="*/ 709 h 718"/>
                <a:gd name="T76" fmla="*/ 266 w 716"/>
                <a:gd name="T77" fmla="*/ 632 h 718"/>
                <a:gd name="T78" fmla="*/ 155 w 716"/>
                <a:gd name="T79" fmla="*/ 636 h 718"/>
                <a:gd name="T80" fmla="*/ 88 w 716"/>
                <a:gd name="T81" fmla="*/ 596 h 718"/>
                <a:gd name="T82" fmla="*/ 88 w 716"/>
                <a:gd name="T83" fmla="*/ 553 h 718"/>
                <a:gd name="T84" fmla="*/ 74 w 716"/>
                <a:gd name="T85" fmla="*/ 413 h 718"/>
                <a:gd name="T86" fmla="*/ 3 w 716"/>
                <a:gd name="T87" fmla="*/ 394 h 718"/>
                <a:gd name="T88" fmla="*/ 9 w 716"/>
                <a:gd name="T89" fmla="*/ 314 h 718"/>
                <a:gd name="T90" fmla="*/ 81 w 716"/>
                <a:gd name="T91" fmla="*/ 275 h 718"/>
                <a:gd name="T92" fmla="*/ 88 w 716"/>
                <a:gd name="T93" fmla="*/ 164 h 718"/>
                <a:gd name="T94" fmla="*/ 88 w 716"/>
                <a:gd name="T95" fmla="*/ 122 h 718"/>
                <a:gd name="T96" fmla="*/ 155 w 716"/>
                <a:gd name="T97" fmla="*/ 82 h 718"/>
                <a:gd name="T98" fmla="*/ 265 w 716"/>
                <a:gd name="T99" fmla="*/ 85 h 718"/>
                <a:gd name="T100" fmla="*/ 313 w 716"/>
                <a:gd name="T101" fmla="*/ 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6" h="718">
                  <a:moveTo>
                    <a:pt x="170" y="393"/>
                  </a:moveTo>
                  <a:lnTo>
                    <a:pt x="179" y="426"/>
                  </a:lnTo>
                  <a:lnTo>
                    <a:pt x="193" y="456"/>
                  </a:lnTo>
                  <a:lnTo>
                    <a:pt x="212" y="482"/>
                  </a:lnTo>
                  <a:lnTo>
                    <a:pt x="235" y="505"/>
                  </a:lnTo>
                  <a:lnTo>
                    <a:pt x="261" y="525"/>
                  </a:lnTo>
                  <a:lnTo>
                    <a:pt x="292" y="539"/>
                  </a:lnTo>
                  <a:lnTo>
                    <a:pt x="325" y="548"/>
                  </a:lnTo>
                  <a:lnTo>
                    <a:pt x="359" y="551"/>
                  </a:lnTo>
                  <a:lnTo>
                    <a:pt x="390" y="549"/>
                  </a:lnTo>
                  <a:lnTo>
                    <a:pt x="422" y="541"/>
                  </a:lnTo>
                  <a:lnTo>
                    <a:pt x="391" y="488"/>
                  </a:lnTo>
                  <a:lnTo>
                    <a:pt x="374" y="492"/>
                  </a:lnTo>
                  <a:lnTo>
                    <a:pt x="356" y="493"/>
                  </a:lnTo>
                  <a:lnTo>
                    <a:pt x="330" y="491"/>
                  </a:lnTo>
                  <a:lnTo>
                    <a:pt x="306" y="483"/>
                  </a:lnTo>
                  <a:lnTo>
                    <a:pt x="283" y="472"/>
                  </a:lnTo>
                  <a:lnTo>
                    <a:pt x="263" y="457"/>
                  </a:lnTo>
                  <a:lnTo>
                    <a:pt x="247" y="438"/>
                  </a:lnTo>
                  <a:lnTo>
                    <a:pt x="234" y="417"/>
                  </a:lnTo>
                  <a:lnTo>
                    <a:pt x="225" y="393"/>
                  </a:lnTo>
                  <a:lnTo>
                    <a:pt x="170" y="393"/>
                  </a:lnTo>
                  <a:close/>
                  <a:moveTo>
                    <a:pt x="355" y="292"/>
                  </a:moveTo>
                  <a:lnTo>
                    <a:pt x="338" y="294"/>
                  </a:lnTo>
                  <a:lnTo>
                    <a:pt x="323" y="300"/>
                  </a:lnTo>
                  <a:lnTo>
                    <a:pt x="309" y="312"/>
                  </a:lnTo>
                  <a:lnTo>
                    <a:pt x="299" y="325"/>
                  </a:lnTo>
                  <a:lnTo>
                    <a:pt x="293" y="340"/>
                  </a:lnTo>
                  <a:lnTo>
                    <a:pt x="291" y="357"/>
                  </a:lnTo>
                  <a:lnTo>
                    <a:pt x="293" y="374"/>
                  </a:lnTo>
                  <a:lnTo>
                    <a:pt x="299" y="390"/>
                  </a:lnTo>
                  <a:lnTo>
                    <a:pt x="309" y="403"/>
                  </a:lnTo>
                  <a:lnTo>
                    <a:pt x="323" y="414"/>
                  </a:lnTo>
                  <a:lnTo>
                    <a:pt x="338" y="420"/>
                  </a:lnTo>
                  <a:lnTo>
                    <a:pt x="355" y="423"/>
                  </a:lnTo>
                  <a:lnTo>
                    <a:pt x="372" y="420"/>
                  </a:lnTo>
                  <a:lnTo>
                    <a:pt x="388" y="414"/>
                  </a:lnTo>
                  <a:lnTo>
                    <a:pt x="401" y="403"/>
                  </a:lnTo>
                  <a:lnTo>
                    <a:pt x="411" y="390"/>
                  </a:lnTo>
                  <a:lnTo>
                    <a:pt x="417" y="374"/>
                  </a:lnTo>
                  <a:lnTo>
                    <a:pt x="420" y="357"/>
                  </a:lnTo>
                  <a:lnTo>
                    <a:pt x="417" y="340"/>
                  </a:lnTo>
                  <a:lnTo>
                    <a:pt x="411" y="325"/>
                  </a:lnTo>
                  <a:lnTo>
                    <a:pt x="401" y="312"/>
                  </a:lnTo>
                  <a:lnTo>
                    <a:pt x="388" y="300"/>
                  </a:lnTo>
                  <a:lnTo>
                    <a:pt x="372" y="294"/>
                  </a:lnTo>
                  <a:lnTo>
                    <a:pt x="355" y="292"/>
                  </a:lnTo>
                  <a:close/>
                  <a:moveTo>
                    <a:pt x="481" y="208"/>
                  </a:moveTo>
                  <a:lnTo>
                    <a:pt x="451" y="261"/>
                  </a:lnTo>
                  <a:lnTo>
                    <a:pt x="468" y="281"/>
                  </a:lnTo>
                  <a:lnTo>
                    <a:pt x="481" y="304"/>
                  </a:lnTo>
                  <a:lnTo>
                    <a:pt x="488" y="330"/>
                  </a:lnTo>
                  <a:lnTo>
                    <a:pt x="491" y="357"/>
                  </a:lnTo>
                  <a:lnTo>
                    <a:pt x="488" y="384"/>
                  </a:lnTo>
                  <a:lnTo>
                    <a:pt x="481" y="409"/>
                  </a:lnTo>
                  <a:lnTo>
                    <a:pt x="468" y="433"/>
                  </a:lnTo>
                  <a:lnTo>
                    <a:pt x="452" y="453"/>
                  </a:lnTo>
                  <a:lnTo>
                    <a:pt x="483" y="505"/>
                  </a:lnTo>
                  <a:lnTo>
                    <a:pt x="503" y="486"/>
                  </a:lnTo>
                  <a:lnTo>
                    <a:pt x="519" y="465"/>
                  </a:lnTo>
                  <a:lnTo>
                    <a:pt x="533" y="441"/>
                  </a:lnTo>
                  <a:lnTo>
                    <a:pt x="543" y="415"/>
                  </a:lnTo>
                  <a:lnTo>
                    <a:pt x="549" y="386"/>
                  </a:lnTo>
                  <a:lnTo>
                    <a:pt x="551" y="357"/>
                  </a:lnTo>
                  <a:lnTo>
                    <a:pt x="549" y="328"/>
                  </a:lnTo>
                  <a:lnTo>
                    <a:pt x="542" y="299"/>
                  </a:lnTo>
                  <a:lnTo>
                    <a:pt x="532" y="273"/>
                  </a:lnTo>
                  <a:lnTo>
                    <a:pt x="518" y="249"/>
                  </a:lnTo>
                  <a:lnTo>
                    <a:pt x="501" y="227"/>
                  </a:lnTo>
                  <a:lnTo>
                    <a:pt x="481" y="208"/>
                  </a:lnTo>
                  <a:close/>
                  <a:moveTo>
                    <a:pt x="359" y="164"/>
                  </a:moveTo>
                  <a:lnTo>
                    <a:pt x="325" y="167"/>
                  </a:lnTo>
                  <a:lnTo>
                    <a:pt x="292" y="176"/>
                  </a:lnTo>
                  <a:lnTo>
                    <a:pt x="262" y="190"/>
                  </a:lnTo>
                  <a:lnTo>
                    <a:pt x="235" y="210"/>
                  </a:lnTo>
                  <a:lnTo>
                    <a:pt x="212" y="233"/>
                  </a:lnTo>
                  <a:lnTo>
                    <a:pt x="193" y="259"/>
                  </a:lnTo>
                  <a:lnTo>
                    <a:pt x="179" y="289"/>
                  </a:lnTo>
                  <a:lnTo>
                    <a:pt x="169" y="322"/>
                  </a:lnTo>
                  <a:lnTo>
                    <a:pt x="224" y="322"/>
                  </a:lnTo>
                  <a:lnTo>
                    <a:pt x="233" y="298"/>
                  </a:lnTo>
                  <a:lnTo>
                    <a:pt x="246" y="277"/>
                  </a:lnTo>
                  <a:lnTo>
                    <a:pt x="262" y="258"/>
                  </a:lnTo>
                  <a:lnTo>
                    <a:pt x="282" y="243"/>
                  </a:lnTo>
                  <a:lnTo>
                    <a:pt x="305" y="232"/>
                  </a:lnTo>
                  <a:lnTo>
                    <a:pt x="329" y="224"/>
                  </a:lnTo>
                  <a:lnTo>
                    <a:pt x="355" y="222"/>
                  </a:lnTo>
                  <a:lnTo>
                    <a:pt x="373" y="223"/>
                  </a:lnTo>
                  <a:lnTo>
                    <a:pt x="389" y="226"/>
                  </a:lnTo>
                  <a:lnTo>
                    <a:pt x="419" y="174"/>
                  </a:lnTo>
                  <a:lnTo>
                    <a:pt x="390" y="167"/>
                  </a:lnTo>
                  <a:lnTo>
                    <a:pt x="359" y="164"/>
                  </a:lnTo>
                  <a:close/>
                  <a:moveTo>
                    <a:pt x="335" y="0"/>
                  </a:moveTo>
                  <a:lnTo>
                    <a:pt x="381" y="0"/>
                  </a:lnTo>
                  <a:lnTo>
                    <a:pt x="393" y="2"/>
                  </a:lnTo>
                  <a:lnTo>
                    <a:pt x="403" y="9"/>
                  </a:lnTo>
                  <a:lnTo>
                    <a:pt x="409" y="19"/>
                  </a:lnTo>
                  <a:lnTo>
                    <a:pt x="411" y="30"/>
                  </a:lnTo>
                  <a:lnTo>
                    <a:pt x="411" y="75"/>
                  </a:lnTo>
                  <a:lnTo>
                    <a:pt x="450" y="85"/>
                  </a:lnTo>
                  <a:lnTo>
                    <a:pt x="486" y="101"/>
                  </a:lnTo>
                  <a:lnTo>
                    <a:pt x="519" y="121"/>
                  </a:lnTo>
                  <a:lnTo>
                    <a:pt x="552" y="87"/>
                  </a:lnTo>
                  <a:lnTo>
                    <a:pt x="561" y="81"/>
                  </a:lnTo>
                  <a:lnTo>
                    <a:pt x="573" y="79"/>
                  </a:lnTo>
                  <a:lnTo>
                    <a:pt x="584" y="81"/>
                  </a:lnTo>
                  <a:lnTo>
                    <a:pt x="594" y="87"/>
                  </a:lnTo>
                  <a:lnTo>
                    <a:pt x="628" y="121"/>
                  </a:lnTo>
                  <a:lnTo>
                    <a:pt x="634" y="131"/>
                  </a:lnTo>
                  <a:lnTo>
                    <a:pt x="636" y="143"/>
                  </a:lnTo>
                  <a:lnTo>
                    <a:pt x="634" y="154"/>
                  </a:lnTo>
                  <a:lnTo>
                    <a:pt x="628" y="164"/>
                  </a:lnTo>
                  <a:lnTo>
                    <a:pt x="595" y="196"/>
                  </a:lnTo>
                  <a:lnTo>
                    <a:pt x="615" y="230"/>
                  </a:lnTo>
                  <a:lnTo>
                    <a:pt x="630" y="266"/>
                  </a:lnTo>
                  <a:lnTo>
                    <a:pt x="640" y="304"/>
                  </a:lnTo>
                  <a:lnTo>
                    <a:pt x="686" y="304"/>
                  </a:lnTo>
                  <a:lnTo>
                    <a:pt x="697" y="306"/>
                  </a:lnTo>
                  <a:lnTo>
                    <a:pt x="707" y="314"/>
                  </a:lnTo>
                  <a:lnTo>
                    <a:pt x="713" y="324"/>
                  </a:lnTo>
                  <a:lnTo>
                    <a:pt x="716" y="336"/>
                  </a:lnTo>
                  <a:lnTo>
                    <a:pt x="716" y="383"/>
                  </a:lnTo>
                  <a:lnTo>
                    <a:pt x="713" y="394"/>
                  </a:lnTo>
                  <a:lnTo>
                    <a:pt x="707" y="404"/>
                  </a:lnTo>
                  <a:lnTo>
                    <a:pt x="697" y="411"/>
                  </a:lnTo>
                  <a:lnTo>
                    <a:pt x="686" y="414"/>
                  </a:lnTo>
                  <a:lnTo>
                    <a:pt x="640" y="414"/>
                  </a:lnTo>
                  <a:lnTo>
                    <a:pt x="630" y="452"/>
                  </a:lnTo>
                  <a:lnTo>
                    <a:pt x="615" y="488"/>
                  </a:lnTo>
                  <a:lnTo>
                    <a:pt x="595" y="522"/>
                  </a:lnTo>
                  <a:lnTo>
                    <a:pt x="628" y="554"/>
                  </a:lnTo>
                  <a:lnTo>
                    <a:pt x="634" y="564"/>
                  </a:lnTo>
                  <a:lnTo>
                    <a:pt x="636" y="575"/>
                  </a:lnTo>
                  <a:lnTo>
                    <a:pt x="634" y="586"/>
                  </a:lnTo>
                  <a:lnTo>
                    <a:pt x="628" y="596"/>
                  </a:lnTo>
                  <a:lnTo>
                    <a:pt x="594" y="630"/>
                  </a:lnTo>
                  <a:lnTo>
                    <a:pt x="584" y="637"/>
                  </a:lnTo>
                  <a:lnTo>
                    <a:pt x="573" y="639"/>
                  </a:lnTo>
                  <a:lnTo>
                    <a:pt x="561" y="637"/>
                  </a:lnTo>
                  <a:lnTo>
                    <a:pt x="552" y="630"/>
                  </a:lnTo>
                  <a:lnTo>
                    <a:pt x="519" y="597"/>
                  </a:lnTo>
                  <a:lnTo>
                    <a:pt x="486" y="616"/>
                  </a:lnTo>
                  <a:lnTo>
                    <a:pt x="450" y="632"/>
                  </a:lnTo>
                  <a:lnTo>
                    <a:pt x="411" y="642"/>
                  </a:lnTo>
                  <a:lnTo>
                    <a:pt x="411" y="687"/>
                  </a:lnTo>
                  <a:lnTo>
                    <a:pt x="409" y="699"/>
                  </a:lnTo>
                  <a:lnTo>
                    <a:pt x="403" y="709"/>
                  </a:lnTo>
                  <a:lnTo>
                    <a:pt x="393" y="715"/>
                  </a:lnTo>
                  <a:lnTo>
                    <a:pt x="381" y="718"/>
                  </a:lnTo>
                  <a:lnTo>
                    <a:pt x="335" y="718"/>
                  </a:lnTo>
                  <a:lnTo>
                    <a:pt x="323" y="715"/>
                  </a:lnTo>
                  <a:lnTo>
                    <a:pt x="313" y="709"/>
                  </a:lnTo>
                  <a:lnTo>
                    <a:pt x="307" y="699"/>
                  </a:lnTo>
                  <a:lnTo>
                    <a:pt x="305" y="687"/>
                  </a:lnTo>
                  <a:lnTo>
                    <a:pt x="305" y="642"/>
                  </a:lnTo>
                  <a:lnTo>
                    <a:pt x="266" y="632"/>
                  </a:lnTo>
                  <a:lnTo>
                    <a:pt x="229" y="616"/>
                  </a:lnTo>
                  <a:lnTo>
                    <a:pt x="196" y="597"/>
                  </a:lnTo>
                  <a:lnTo>
                    <a:pt x="165" y="630"/>
                  </a:lnTo>
                  <a:lnTo>
                    <a:pt x="155" y="636"/>
                  </a:lnTo>
                  <a:lnTo>
                    <a:pt x="143" y="638"/>
                  </a:lnTo>
                  <a:lnTo>
                    <a:pt x="132" y="636"/>
                  </a:lnTo>
                  <a:lnTo>
                    <a:pt x="121" y="630"/>
                  </a:lnTo>
                  <a:lnTo>
                    <a:pt x="88" y="596"/>
                  </a:lnTo>
                  <a:lnTo>
                    <a:pt x="82" y="586"/>
                  </a:lnTo>
                  <a:lnTo>
                    <a:pt x="80" y="574"/>
                  </a:lnTo>
                  <a:lnTo>
                    <a:pt x="82" y="563"/>
                  </a:lnTo>
                  <a:lnTo>
                    <a:pt x="88" y="553"/>
                  </a:lnTo>
                  <a:lnTo>
                    <a:pt x="119" y="522"/>
                  </a:lnTo>
                  <a:lnTo>
                    <a:pt x="99" y="488"/>
                  </a:lnTo>
                  <a:lnTo>
                    <a:pt x="84" y="452"/>
                  </a:lnTo>
                  <a:lnTo>
                    <a:pt x="74" y="413"/>
                  </a:lnTo>
                  <a:lnTo>
                    <a:pt x="31" y="413"/>
                  </a:lnTo>
                  <a:lnTo>
                    <a:pt x="19" y="410"/>
                  </a:lnTo>
                  <a:lnTo>
                    <a:pt x="9" y="403"/>
                  </a:lnTo>
                  <a:lnTo>
                    <a:pt x="3" y="394"/>
                  </a:lnTo>
                  <a:lnTo>
                    <a:pt x="0" y="382"/>
                  </a:lnTo>
                  <a:lnTo>
                    <a:pt x="0" y="336"/>
                  </a:lnTo>
                  <a:lnTo>
                    <a:pt x="3" y="324"/>
                  </a:lnTo>
                  <a:lnTo>
                    <a:pt x="9" y="314"/>
                  </a:lnTo>
                  <a:lnTo>
                    <a:pt x="19" y="307"/>
                  </a:lnTo>
                  <a:lnTo>
                    <a:pt x="31" y="304"/>
                  </a:lnTo>
                  <a:lnTo>
                    <a:pt x="74" y="304"/>
                  </a:lnTo>
                  <a:lnTo>
                    <a:pt x="81" y="275"/>
                  </a:lnTo>
                  <a:lnTo>
                    <a:pt x="91" y="247"/>
                  </a:lnTo>
                  <a:lnTo>
                    <a:pt x="104" y="221"/>
                  </a:lnTo>
                  <a:lnTo>
                    <a:pt x="119" y="195"/>
                  </a:lnTo>
                  <a:lnTo>
                    <a:pt x="88" y="164"/>
                  </a:lnTo>
                  <a:lnTo>
                    <a:pt x="82" y="155"/>
                  </a:lnTo>
                  <a:lnTo>
                    <a:pt x="80" y="143"/>
                  </a:lnTo>
                  <a:lnTo>
                    <a:pt x="82" y="132"/>
                  </a:lnTo>
                  <a:lnTo>
                    <a:pt x="88" y="122"/>
                  </a:lnTo>
                  <a:lnTo>
                    <a:pt x="121" y="88"/>
                  </a:lnTo>
                  <a:lnTo>
                    <a:pt x="132" y="82"/>
                  </a:lnTo>
                  <a:lnTo>
                    <a:pt x="143" y="80"/>
                  </a:lnTo>
                  <a:lnTo>
                    <a:pt x="155" y="82"/>
                  </a:lnTo>
                  <a:lnTo>
                    <a:pt x="165" y="88"/>
                  </a:lnTo>
                  <a:lnTo>
                    <a:pt x="196" y="121"/>
                  </a:lnTo>
                  <a:lnTo>
                    <a:pt x="229" y="101"/>
                  </a:lnTo>
                  <a:lnTo>
                    <a:pt x="265" y="85"/>
                  </a:lnTo>
                  <a:lnTo>
                    <a:pt x="305" y="75"/>
                  </a:lnTo>
                  <a:lnTo>
                    <a:pt x="305" y="30"/>
                  </a:lnTo>
                  <a:lnTo>
                    <a:pt x="307" y="19"/>
                  </a:lnTo>
                  <a:lnTo>
                    <a:pt x="313" y="9"/>
                  </a:lnTo>
                  <a:lnTo>
                    <a:pt x="323" y="2"/>
                  </a:lnTo>
                  <a:lnTo>
                    <a:pt x="3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3" name="Freeform 568"/>
            <p:cNvSpPr>
              <a:spLocks/>
            </p:cNvSpPr>
            <p:nvPr/>
          </p:nvSpPr>
          <p:spPr bwMode="auto">
            <a:xfrm>
              <a:off x="9513888" y="2184401"/>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9 h 58"/>
                <a:gd name="T10" fmla="*/ 55 w 58"/>
                <a:gd name="T11" fmla="*/ 41 h 58"/>
                <a:gd name="T12" fmla="*/ 49 w 58"/>
                <a:gd name="T13" fmla="*/ 50 h 58"/>
                <a:gd name="T14" fmla="*/ 40 w 58"/>
                <a:gd name="T15" fmla="*/ 56 h 58"/>
                <a:gd name="T16" fmla="*/ 29 w 58"/>
                <a:gd name="T17" fmla="*/ 58 h 58"/>
                <a:gd name="T18" fmla="*/ 17 w 58"/>
                <a:gd name="T19" fmla="*/ 56 h 58"/>
                <a:gd name="T20" fmla="*/ 8 w 58"/>
                <a:gd name="T21" fmla="*/ 50 h 58"/>
                <a:gd name="T22" fmla="*/ 2 w 58"/>
                <a:gd name="T23" fmla="*/ 41 h 58"/>
                <a:gd name="T24" fmla="*/ 0 w 58"/>
                <a:gd name="T25" fmla="*/ 29 h 58"/>
                <a:gd name="T26" fmla="*/ 2 w 58"/>
                <a:gd name="T27" fmla="*/ 17 h 58"/>
                <a:gd name="T28" fmla="*/ 8 w 58"/>
                <a:gd name="T29" fmla="*/ 8 h 58"/>
                <a:gd name="T30" fmla="*/ 17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9"/>
                  </a:lnTo>
                  <a:lnTo>
                    <a:pt x="55" y="41"/>
                  </a:lnTo>
                  <a:lnTo>
                    <a:pt x="49" y="50"/>
                  </a:lnTo>
                  <a:lnTo>
                    <a:pt x="40" y="56"/>
                  </a:lnTo>
                  <a:lnTo>
                    <a:pt x="29" y="58"/>
                  </a:lnTo>
                  <a:lnTo>
                    <a:pt x="17" y="56"/>
                  </a:lnTo>
                  <a:lnTo>
                    <a:pt x="8" y="50"/>
                  </a:lnTo>
                  <a:lnTo>
                    <a:pt x="2" y="41"/>
                  </a:lnTo>
                  <a:lnTo>
                    <a:pt x="0" y="29"/>
                  </a:lnTo>
                  <a:lnTo>
                    <a:pt x="2" y="17"/>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4" name="Freeform 569"/>
            <p:cNvSpPr>
              <a:spLocks/>
            </p:cNvSpPr>
            <p:nvPr/>
          </p:nvSpPr>
          <p:spPr bwMode="auto">
            <a:xfrm>
              <a:off x="9513888" y="2192338"/>
              <a:ext cx="4763" cy="4763"/>
            </a:xfrm>
            <a:custGeom>
              <a:avLst/>
              <a:gdLst>
                <a:gd name="T0" fmla="*/ 29 w 58"/>
                <a:gd name="T1" fmla="*/ 0 h 59"/>
                <a:gd name="T2" fmla="*/ 40 w 58"/>
                <a:gd name="T3" fmla="*/ 2 h 59"/>
                <a:gd name="T4" fmla="*/ 49 w 58"/>
                <a:gd name="T5" fmla="*/ 8 h 59"/>
                <a:gd name="T6" fmla="*/ 55 w 58"/>
                <a:gd name="T7" fmla="*/ 18 h 59"/>
                <a:gd name="T8" fmla="*/ 58 w 58"/>
                <a:gd name="T9" fmla="*/ 29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29 h 59"/>
                <a:gd name="T26" fmla="*/ 2 w 58"/>
                <a:gd name="T27" fmla="*/ 18 h 59"/>
                <a:gd name="T28" fmla="*/ 8 w 58"/>
                <a:gd name="T29" fmla="*/ 8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8"/>
                  </a:lnTo>
                  <a:lnTo>
                    <a:pt x="55" y="18"/>
                  </a:lnTo>
                  <a:lnTo>
                    <a:pt x="58" y="29"/>
                  </a:lnTo>
                  <a:lnTo>
                    <a:pt x="55" y="41"/>
                  </a:lnTo>
                  <a:lnTo>
                    <a:pt x="49" y="50"/>
                  </a:lnTo>
                  <a:lnTo>
                    <a:pt x="40" y="56"/>
                  </a:lnTo>
                  <a:lnTo>
                    <a:pt x="29" y="59"/>
                  </a:lnTo>
                  <a:lnTo>
                    <a:pt x="18" y="56"/>
                  </a:lnTo>
                  <a:lnTo>
                    <a:pt x="8" y="50"/>
                  </a:lnTo>
                  <a:lnTo>
                    <a:pt x="2" y="41"/>
                  </a:lnTo>
                  <a:lnTo>
                    <a:pt x="0" y="29"/>
                  </a:lnTo>
                  <a:lnTo>
                    <a:pt x="2" y="18"/>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5" name="Freeform 570"/>
            <p:cNvSpPr>
              <a:spLocks/>
            </p:cNvSpPr>
            <p:nvPr/>
          </p:nvSpPr>
          <p:spPr bwMode="auto">
            <a:xfrm>
              <a:off x="9513888" y="2200276"/>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8 h 58"/>
                <a:gd name="T10" fmla="*/ 55 w 58"/>
                <a:gd name="T11" fmla="*/ 40 h 58"/>
                <a:gd name="T12" fmla="*/ 49 w 58"/>
                <a:gd name="T13" fmla="*/ 49 h 58"/>
                <a:gd name="T14" fmla="*/ 40 w 58"/>
                <a:gd name="T15" fmla="*/ 55 h 58"/>
                <a:gd name="T16" fmla="*/ 29 w 58"/>
                <a:gd name="T17" fmla="*/ 58 h 58"/>
                <a:gd name="T18" fmla="*/ 18 w 58"/>
                <a:gd name="T19" fmla="*/ 55 h 58"/>
                <a:gd name="T20" fmla="*/ 8 w 58"/>
                <a:gd name="T21" fmla="*/ 49 h 58"/>
                <a:gd name="T22" fmla="*/ 2 w 58"/>
                <a:gd name="T23" fmla="*/ 40 h 58"/>
                <a:gd name="T24" fmla="*/ 0 w 58"/>
                <a:gd name="T25" fmla="*/ 28 h 58"/>
                <a:gd name="T26" fmla="*/ 2 w 58"/>
                <a:gd name="T27" fmla="*/ 17 h 58"/>
                <a:gd name="T28" fmla="*/ 8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8"/>
                  </a:lnTo>
                  <a:lnTo>
                    <a:pt x="55" y="40"/>
                  </a:lnTo>
                  <a:lnTo>
                    <a:pt x="49" y="49"/>
                  </a:lnTo>
                  <a:lnTo>
                    <a:pt x="40" y="55"/>
                  </a:lnTo>
                  <a:lnTo>
                    <a:pt x="29" y="58"/>
                  </a:lnTo>
                  <a:lnTo>
                    <a:pt x="18" y="55"/>
                  </a:lnTo>
                  <a:lnTo>
                    <a:pt x="8" y="49"/>
                  </a:lnTo>
                  <a:lnTo>
                    <a:pt x="2" y="40"/>
                  </a:lnTo>
                  <a:lnTo>
                    <a:pt x="0" y="28"/>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6" name="Freeform 571"/>
            <p:cNvSpPr>
              <a:spLocks/>
            </p:cNvSpPr>
            <p:nvPr/>
          </p:nvSpPr>
          <p:spPr bwMode="auto">
            <a:xfrm>
              <a:off x="9513888" y="2160588"/>
              <a:ext cx="4763" cy="4763"/>
            </a:xfrm>
            <a:custGeom>
              <a:avLst/>
              <a:gdLst>
                <a:gd name="T0" fmla="*/ 29 w 58"/>
                <a:gd name="T1" fmla="*/ 0 h 58"/>
                <a:gd name="T2" fmla="*/ 40 w 58"/>
                <a:gd name="T3" fmla="*/ 2 h 58"/>
                <a:gd name="T4" fmla="*/ 49 w 58"/>
                <a:gd name="T5" fmla="*/ 8 h 58"/>
                <a:gd name="T6" fmla="*/ 55 w 58"/>
                <a:gd name="T7" fmla="*/ 18 h 58"/>
                <a:gd name="T8" fmla="*/ 58 w 58"/>
                <a:gd name="T9" fmla="*/ 29 h 58"/>
                <a:gd name="T10" fmla="*/ 55 w 58"/>
                <a:gd name="T11" fmla="*/ 40 h 58"/>
                <a:gd name="T12" fmla="*/ 49 w 58"/>
                <a:gd name="T13" fmla="*/ 49 h 58"/>
                <a:gd name="T14" fmla="*/ 40 w 58"/>
                <a:gd name="T15" fmla="*/ 56 h 58"/>
                <a:gd name="T16" fmla="*/ 29 w 58"/>
                <a:gd name="T17" fmla="*/ 58 h 58"/>
                <a:gd name="T18" fmla="*/ 17 w 58"/>
                <a:gd name="T19" fmla="*/ 56 h 58"/>
                <a:gd name="T20" fmla="*/ 8 w 58"/>
                <a:gd name="T21" fmla="*/ 49 h 58"/>
                <a:gd name="T22" fmla="*/ 2 w 58"/>
                <a:gd name="T23" fmla="*/ 40 h 58"/>
                <a:gd name="T24" fmla="*/ 0 w 58"/>
                <a:gd name="T25" fmla="*/ 29 h 58"/>
                <a:gd name="T26" fmla="*/ 2 w 58"/>
                <a:gd name="T27" fmla="*/ 18 h 58"/>
                <a:gd name="T28" fmla="*/ 8 w 58"/>
                <a:gd name="T29" fmla="*/ 8 h 58"/>
                <a:gd name="T30" fmla="*/ 17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8"/>
                  </a:lnTo>
                  <a:lnTo>
                    <a:pt x="58" y="29"/>
                  </a:lnTo>
                  <a:lnTo>
                    <a:pt x="55" y="40"/>
                  </a:lnTo>
                  <a:lnTo>
                    <a:pt x="49" y="49"/>
                  </a:lnTo>
                  <a:lnTo>
                    <a:pt x="40" y="56"/>
                  </a:lnTo>
                  <a:lnTo>
                    <a:pt x="29" y="58"/>
                  </a:lnTo>
                  <a:lnTo>
                    <a:pt x="17" y="56"/>
                  </a:lnTo>
                  <a:lnTo>
                    <a:pt x="8" y="49"/>
                  </a:lnTo>
                  <a:lnTo>
                    <a:pt x="2" y="40"/>
                  </a:lnTo>
                  <a:lnTo>
                    <a:pt x="0" y="29"/>
                  </a:lnTo>
                  <a:lnTo>
                    <a:pt x="2" y="18"/>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7" name="Freeform 572"/>
            <p:cNvSpPr>
              <a:spLocks/>
            </p:cNvSpPr>
            <p:nvPr/>
          </p:nvSpPr>
          <p:spPr bwMode="auto">
            <a:xfrm>
              <a:off x="9513888" y="2168526"/>
              <a:ext cx="4763" cy="4763"/>
            </a:xfrm>
            <a:custGeom>
              <a:avLst/>
              <a:gdLst>
                <a:gd name="T0" fmla="*/ 29 w 58"/>
                <a:gd name="T1" fmla="*/ 0 h 57"/>
                <a:gd name="T2" fmla="*/ 40 w 58"/>
                <a:gd name="T3" fmla="*/ 2 h 57"/>
                <a:gd name="T4" fmla="*/ 49 w 58"/>
                <a:gd name="T5" fmla="*/ 8 h 57"/>
                <a:gd name="T6" fmla="*/ 55 w 58"/>
                <a:gd name="T7" fmla="*/ 17 h 57"/>
                <a:gd name="T8" fmla="*/ 58 w 58"/>
                <a:gd name="T9" fmla="*/ 29 h 57"/>
                <a:gd name="T10" fmla="*/ 55 w 58"/>
                <a:gd name="T11" fmla="*/ 40 h 57"/>
                <a:gd name="T12" fmla="*/ 49 w 58"/>
                <a:gd name="T13" fmla="*/ 49 h 57"/>
                <a:gd name="T14" fmla="*/ 40 w 58"/>
                <a:gd name="T15" fmla="*/ 55 h 57"/>
                <a:gd name="T16" fmla="*/ 29 w 58"/>
                <a:gd name="T17" fmla="*/ 57 h 57"/>
                <a:gd name="T18" fmla="*/ 18 w 58"/>
                <a:gd name="T19" fmla="*/ 55 h 57"/>
                <a:gd name="T20" fmla="*/ 8 w 58"/>
                <a:gd name="T21" fmla="*/ 49 h 57"/>
                <a:gd name="T22" fmla="*/ 2 w 58"/>
                <a:gd name="T23" fmla="*/ 40 h 57"/>
                <a:gd name="T24" fmla="*/ 0 w 58"/>
                <a:gd name="T25" fmla="*/ 29 h 57"/>
                <a:gd name="T26" fmla="*/ 2 w 58"/>
                <a:gd name="T27" fmla="*/ 17 h 57"/>
                <a:gd name="T28" fmla="*/ 8 w 58"/>
                <a:gd name="T29" fmla="*/ 8 h 57"/>
                <a:gd name="T30" fmla="*/ 18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49" y="8"/>
                  </a:lnTo>
                  <a:lnTo>
                    <a:pt x="55" y="17"/>
                  </a:lnTo>
                  <a:lnTo>
                    <a:pt x="58" y="29"/>
                  </a:lnTo>
                  <a:lnTo>
                    <a:pt x="55" y="40"/>
                  </a:lnTo>
                  <a:lnTo>
                    <a:pt x="49" y="49"/>
                  </a:lnTo>
                  <a:lnTo>
                    <a:pt x="40" y="55"/>
                  </a:lnTo>
                  <a:lnTo>
                    <a:pt x="29" y="57"/>
                  </a:lnTo>
                  <a:lnTo>
                    <a:pt x="18" y="55"/>
                  </a:lnTo>
                  <a:lnTo>
                    <a:pt x="8" y="49"/>
                  </a:lnTo>
                  <a:lnTo>
                    <a:pt x="2" y="40"/>
                  </a:lnTo>
                  <a:lnTo>
                    <a:pt x="0" y="29"/>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8" name="Freeform 573"/>
            <p:cNvSpPr>
              <a:spLocks/>
            </p:cNvSpPr>
            <p:nvPr/>
          </p:nvSpPr>
          <p:spPr bwMode="auto">
            <a:xfrm>
              <a:off x="9513888" y="2176463"/>
              <a:ext cx="4763" cy="4763"/>
            </a:xfrm>
            <a:custGeom>
              <a:avLst/>
              <a:gdLst>
                <a:gd name="T0" fmla="*/ 29 w 58"/>
                <a:gd name="T1" fmla="*/ 0 h 59"/>
                <a:gd name="T2" fmla="*/ 40 w 58"/>
                <a:gd name="T3" fmla="*/ 2 h 59"/>
                <a:gd name="T4" fmla="*/ 49 w 58"/>
                <a:gd name="T5" fmla="*/ 9 h 59"/>
                <a:gd name="T6" fmla="*/ 55 w 58"/>
                <a:gd name="T7" fmla="*/ 19 h 59"/>
                <a:gd name="T8" fmla="*/ 58 w 58"/>
                <a:gd name="T9" fmla="*/ 30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30 h 59"/>
                <a:gd name="T26" fmla="*/ 2 w 58"/>
                <a:gd name="T27" fmla="*/ 19 h 59"/>
                <a:gd name="T28" fmla="*/ 8 w 58"/>
                <a:gd name="T29" fmla="*/ 9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9"/>
                  </a:lnTo>
                  <a:lnTo>
                    <a:pt x="55" y="19"/>
                  </a:lnTo>
                  <a:lnTo>
                    <a:pt x="58" y="30"/>
                  </a:lnTo>
                  <a:lnTo>
                    <a:pt x="55" y="41"/>
                  </a:lnTo>
                  <a:lnTo>
                    <a:pt x="49" y="50"/>
                  </a:lnTo>
                  <a:lnTo>
                    <a:pt x="40" y="56"/>
                  </a:lnTo>
                  <a:lnTo>
                    <a:pt x="29" y="59"/>
                  </a:lnTo>
                  <a:lnTo>
                    <a:pt x="18" y="56"/>
                  </a:lnTo>
                  <a:lnTo>
                    <a:pt x="8" y="50"/>
                  </a:lnTo>
                  <a:lnTo>
                    <a:pt x="2" y="41"/>
                  </a:lnTo>
                  <a:lnTo>
                    <a:pt x="0" y="30"/>
                  </a:lnTo>
                  <a:lnTo>
                    <a:pt x="2" y="19"/>
                  </a:lnTo>
                  <a:lnTo>
                    <a:pt x="8"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9" name="Freeform 574"/>
            <p:cNvSpPr>
              <a:spLocks/>
            </p:cNvSpPr>
            <p:nvPr/>
          </p:nvSpPr>
          <p:spPr bwMode="auto">
            <a:xfrm>
              <a:off x="9513888" y="2324101"/>
              <a:ext cx="4763" cy="6350"/>
            </a:xfrm>
            <a:custGeom>
              <a:avLst/>
              <a:gdLst>
                <a:gd name="T0" fmla="*/ 29 w 58"/>
                <a:gd name="T1" fmla="*/ 0 h 58"/>
                <a:gd name="T2" fmla="*/ 40 w 58"/>
                <a:gd name="T3" fmla="*/ 2 h 58"/>
                <a:gd name="T4" fmla="*/ 49 w 58"/>
                <a:gd name="T5" fmla="*/ 9 h 58"/>
                <a:gd name="T6" fmla="*/ 55 w 58"/>
                <a:gd name="T7" fmla="*/ 18 h 58"/>
                <a:gd name="T8" fmla="*/ 58 w 58"/>
                <a:gd name="T9" fmla="*/ 29 h 58"/>
                <a:gd name="T10" fmla="*/ 55 w 58"/>
                <a:gd name="T11" fmla="*/ 40 h 58"/>
                <a:gd name="T12" fmla="*/ 49 w 58"/>
                <a:gd name="T13" fmla="*/ 50 h 58"/>
                <a:gd name="T14" fmla="*/ 40 w 58"/>
                <a:gd name="T15" fmla="*/ 56 h 58"/>
                <a:gd name="T16" fmla="*/ 29 w 58"/>
                <a:gd name="T17" fmla="*/ 58 h 58"/>
                <a:gd name="T18" fmla="*/ 18 w 58"/>
                <a:gd name="T19" fmla="*/ 56 h 58"/>
                <a:gd name="T20" fmla="*/ 8 w 58"/>
                <a:gd name="T21" fmla="*/ 50 h 58"/>
                <a:gd name="T22" fmla="*/ 2 w 58"/>
                <a:gd name="T23" fmla="*/ 40 h 58"/>
                <a:gd name="T24" fmla="*/ 0 w 58"/>
                <a:gd name="T25" fmla="*/ 29 h 58"/>
                <a:gd name="T26" fmla="*/ 2 w 58"/>
                <a:gd name="T27" fmla="*/ 18 h 58"/>
                <a:gd name="T28" fmla="*/ 8 w 58"/>
                <a:gd name="T29" fmla="*/ 9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9"/>
                  </a:lnTo>
                  <a:lnTo>
                    <a:pt x="55" y="18"/>
                  </a:lnTo>
                  <a:lnTo>
                    <a:pt x="58" y="29"/>
                  </a:lnTo>
                  <a:lnTo>
                    <a:pt x="55" y="40"/>
                  </a:lnTo>
                  <a:lnTo>
                    <a:pt x="49" y="50"/>
                  </a:lnTo>
                  <a:lnTo>
                    <a:pt x="40" y="56"/>
                  </a:lnTo>
                  <a:lnTo>
                    <a:pt x="29" y="58"/>
                  </a:lnTo>
                  <a:lnTo>
                    <a:pt x="18" y="56"/>
                  </a:lnTo>
                  <a:lnTo>
                    <a:pt x="8" y="50"/>
                  </a:lnTo>
                  <a:lnTo>
                    <a:pt x="2" y="40"/>
                  </a:lnTo>
                  <a:lnTo>
                    <a:pt x="0" y="29"/>
                  </a:lnTo>
                  <a:lnTo>
                    <a:pt x="2" y="18"/>
                  </a:lnTo>
                  <a:lnTo>
                    <a:pt x="8"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0" name="Freeform 575"/>
            <p:cNvSpPr>
              <a:spLocks/>
            </p:cNvSpPr>
            <p:nvPr/>
          </p:nvSpPr>
          <p:spPr bwMode="auto">
            <a:xfrm>
              <a:off x="9513888" y="2333626"/>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9 h 58"/>
                <a:gd name="T10" fmla="*/ 55 w 58"/>
                <a:gd name="T11" fmla="*/ 40 h 58"/>
                <a:gd name="T12" fmla="*/ 49 w 58"/>
                <a:gd name="T13" fmla="*/ 49 h 58"/>
                <a:gd name="T14" fmla="*/ 40 w 58"/>
                <a:gd name="T15" fmla="*/ 55 h 58"/>
                <a:gd name="T16" fmla="*/ 29 w 58"/>
                <a:gd name="T17" fmla="*/ 58 h 58"/>
                <a:gd name="T18" fmla="*/ 18 w 58"/>
                <a:gd name="T19" fmla="*/ 55 h 58"/>
                <a:gd name="T20" fmla="*/ 8 w 58"/>
                <a:gd name="T21" fmla="*/ 49 h 58"/>
                <a:gd name="T22" fmla="*/ 2 w 58"/>
                <a:gd name="T23" fmla="*/ 40 h 58"/>
                <a:gd name="T24" fmla="*/ 0 w 58"/>
                <a:gd name="T25" fmla="*/ 29 h 58"/>
                <a:gd name="T26" fmla="*/ 2 w 58"/>
                <a:gd name="T27" fmla="*/ 17 h 58"/>
                <a:gd name="T28" fmla="*/ 8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9"/>
                  </a:lnTo>
                  <a:lnTo>
                    <a:pt x="55" y="40"/>
                  </a:lnTo>
                  <a:lnTo>
                    <a:pt x="49" y="49"/>
                  </a:lnTo>
                  <a:lnTo>
                    <a:pt x="40" y="55"/>
                  </a:lnTo>
                  <a:lnTo>
                    <a:pt x="29" y="58"/>
                  </a:lnTo>
                  <a:lnTo>
                    <a:pt x="18" y="55"/>
                  </a:lnTo>
                  <a:lnTo>
                    <a:pt x="8" y="49"/>
                  </a:lnTo>
                  <a:lnTo>
                    <a:pt x="2" y="40"/>
                  </a:lnTo>
                  <a:lnTo>
                    <a:pt x="0" y="29"/>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1" name="Freeform 576"/>
            <p:cNvSpPr>
              <a:spLocks/>
            </p:cNvSpPr>
            <p:nvPr/>
          </p:nvSpPr>
          <p:spPr bwMode="auto">
            <a:xfrm>
              <a:off x="9513888" y="2292351"/>
              <a:ext cx="4763" cy="6350"/>
            </a:xfrm>
            <a:custGeom>
              <a:avLst/>
              <a:gdLst>
                <a:gd name="T0" fmla="*/ 29 w 58"/>
                <a:gd name="T1" fmla="*/ 0 h 59"/>
                <a:gd name="T2" fmla="*/ 40 w 58"/>
                <a:gd name="T3" fmla="*/ 3 h 59"/>
                <a:gd name="T4" fmla="*/ 49 w 58"/>
                <a:gd name="T5" fmla="*/ 10 h 59"/>
                <a:gd name="T6" fmla="*/ 55 w 58"/>
                <a:gd name="T7" fmla="*/ 19 h 59"/>
                <a:gd name="T8" fmla="*/ 58 w 58"/>
                <a:gd name="T9" fmla="*/ 30 h 59"/>
                <a:gd name="T10" fmla="*/ 55 w 58"/>
                <a:gd name="T11" fmla="*/ 42 h 59"/>
                <a:gd name="T12" fmla="*/ 49 w 58"/>
                <a:gd name="T13" fmla="*/ 51 h 59"/>
                <a:gd name="T14" fmla="*/ 40 w 58"/>
                <a:gd name="T15" fmla="*/ 57 h 59"/>
                <a:gd name="T16" fmla="*/ 29 w 58"/>
                <a:gd name="T17" fmla="*/ 59 h 59"/>
                <a:gd name="T18" fmla="*/ 17 w 58"/>
                <a:gd name="T19" fmla="*/ 57 h 59"/>
                <a:gd name="T20" fmla="*/ 8 w 58"/>
                <a:gd name="T21" fmla="*/ 51 h 59"/>
                <a:gd name="T22" fmla="*/ 2 w 58"/>
                <a:gd name="T23" fmla="*/ 42 h 59"/>
                <a:gd name="T24" fmla="*/ 0 w 58"/>
                <a:gd name="T25" fmla="*/ 30 h 59"/>
                <a:gd name="T26" fmla="*/ 2 w 58"/>
                <a:gd name="T27" fmla="*/ 19 h 59"/>
                <a:gd name="T28" fmla="*/ 8 w 58"/>
                <a:gd name="T29" fmla="*/ 10 h 59"/>
                <a:gd name="T30" fmla="*/ 17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3"/>
                  </a:lnTo>
                  <a:lnTo>
                    <a:pt x="49" y="10"/>
                  </a:lnTo>
                  <a:lnTo>
                    <a:pt x="55" y="19"/>
                  </a:lnTo>
                  <a:lnTo>
                    <a:pt x="58" y="30"/>
                  </a:lnTo>
                  <a:lnTo>
                    <a:pt x="55" y="42"/>
                  </a:lnTo>
                  <a:lnTo>
                    <a:pt x="49" y="51"/>
                  </a:lnTo>
                  <a:lnTo>
                    <a:pt x="40" y="57"/>
                  </a:lnTo>
                  <a:lnTo>
                    <a:pt x="29" y="59"/>
                  </a:lnTo>
                  <a:lnTo>
                    <a:pt x="17" y="57"/>
                  </a:lnTo>
                  <a:lnTo>
                    <a:pt x="8" y="51"/>
                  </a:lnTo>
                  <a:lnTo>
                    <a:pt x="2" y="42"/>
                  </a:lnTo>
                  <a:lnTo>
                    <a:pt x="0" y="30"/>
                  </a:lnTo>
                  <a:lnTo>
                    <a:pt x="2" y="19"/>
                  </a:lnTo>
                  <a:lnTo>
                    <a:pt x="8" y="10"/>
                  </a:lnTo>
                  <a:lnTo>
                    <a:pt x="17"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2" name="Freeform 577"/>
            <p:cNvSpPr>
              <a:spLocks/>
            </p:cNvSpPr>
            <p:nvPr/>
          </p:nvSpPr>
          <p:spPr bwMode="auto">
            <a:xfrm>
              <a:off x="9513888" y="2300288"/>
              <a:ext cx="4763" cy="6350"/>
            </a:xfrm>
            <a:custGeom>
              <a:avLst/>
              <a:gdLst>
                <a:gd name="T0" fmla="*/ 29 w 58"/>
                <a:gd name="T1" fmla="*/ 0 h 59"/>
                <a:gd name="T2" fmla="*/ 40 w 58"/>
                <a:gd name="T3" fmla="*/ 2 h 59"/>
                <a:gd name="T4" fmla="*/ 49 w 58"/>
                <a:gd name="T5" fmla="*/ 8 h 59"/>
                <a:gd name="T6" fmla="*/ 55 w 58"/>
                <a:gd name="T7" fmla="*/ 18 h 59"/>
                <a:gd name="T8" fmla="*/ 58 w 58"/>
                <a:gd name="T9" fmla="*/ 30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30 h 59"/>
                <a:gd name="T26" fmla="*/ 2 w 58"/>
                <a:gd name="T27" fmla="*/ 18 h 59"/>
                <a:gd name="T28" fmla="*/ 8 w 58"/>
                <a:gd name="T29" fmla="*/ 8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8"/>
                  </a:lnTo>
                  <a:lnTo>
                    <a:pt x="55" y="18"/>
                  </a:lnTo>
                  <a:lnTo>
                    <a:pt x="58" y="30"/>
                  </a:lnTo>
                  <a:lnTo>
                    <a:pt x="55" y="41"/>
                  </a:lnTo>
                  <a:lnTo>
                    <a:pt x="49" y="50"/>
                  </a:lnTo>
                  <a:lnTo>
                    <a:pt x="40" y="56"/>
                  </a:lnTo>
                  <a:lnTo>
                    <a:pt x="29" y="59"/>
                  </a:lnTo>
                  <a:lnTo>
                    <a:pt x="18" y="56"/>
                  </a:lnTo>
                  <a:lnTo>
                    <a:pt x="8" y="50"/>
                  </a:lnTo>
                  <a:lnTo>
                    <a:pt x="2" y="41"/>
                  </a:lnTo>
                  <a:lnTo>
                    <a:pt x="0" y="30"/>
                  </a:lnTo>
                  <a:lnTo>
                    <a:pt x="2" y="18"/>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3" name="Freeform 578"/>
            <p:cNvSpPr>
              <a:spLocks/>
            </p:cNvSpPr>
            <p:nvPr/>
          </p:nvSpPr>
          <p:spPr bwMode="auto">
            <a:xfrm>
              <a:off x="9513888" y="2308226"/>
              <a:ext cx="4763" cy="6350"/>
            </a:xfrm>
            <a:custGeom>
              <a:avLst/>
              <a:gdLst>
                <a:gd name="T0" fmla="*/ 29 w 58"/>
                <a:gd name="T1" fmla="*/ 0 h 59"/>
                <a:gd name="T2" fmla="*/ 40 w 58"/>
                <a:gd name="T3" fmla="*/ 3 h 59"/>
                <a:gd name="T4" fmla="*/ 49 w 58"/>
                <a:gd name="T5" fmla="*/ 9 h 59"/>
                <a:gd name="T6" fmla="*/ 55 w 58"/>
                <a:gd name="T7" fmla="*/ 18 h 59"/>
                <a:gd name="T8" fmla="*/ 58 w 58"/>
                <a:gd name="T9" fmla="*/ 29 h 59"/>
                <a:gd name="T10" fmla="*/ 55 w 58"/>
                <a:gd name="T11" fmla="*/ 40 h 59"/>
                <a:gd name="T12" fmla="*/ 49 w 58"/>
                <a:gd name="T13" fmla="*/ 51 h 59"/>
                <a:gd name="T14" fmla="*/ 40 w 58"/>
                <a:gd name="T15" fmla="*/ 57 h 59"/>
                <a:gd name="T16" fmla="*/ 29 w 58"/>
                <a:gd name="T17" fmla="*/ 59 h 59"/>
                <a:gd name="T18" fmla="*/ 18 w 58"/>
                <a:gd name="T19" fmla="*/ 57 h 59"/>
                <a:gd name="T20" fmla="*/ 8 w 58"/>
                <a:gd name="T21" fmla="*/ 51 h 59"/>
                <a:gd name="T22" fmla="*/ 2 w 58"/>
                <a:gd name="T23" fmla="*/ 40 h 59"/>
                <a:gd name="T24" fmla="*/ 0 w 58"/>
                <a:gd name="T25" fmla="*/ 29 h 59"/>
                <a:gd name="T26" fmla="*/ 2 w 58"/>
                <a:gd name="T27" fmla="*/ 18 h 59"/>
                <a:gd name="T28" fmla="*/ 8 w 58"/>
                <a:gd name="T29" fmla="*/ 9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3"/>
                  </a:lnTo>
                  <a:lnTo>
                    <a:pt x="49" y="9"/>
                  </a:lnTo>
                  <a:lnTo>
                    <a:pt x="55" y="18"/>
                  </a:lnTo>
                  <a:lnTo>
                    <a:pt x="58" y="29"/>
                  </a:lnTo>
                  <a:lnTo>
                    <a:pt x="55" y="40"/>
                  </a:lnTo>
                  <a:lnTo>
                    <a:pt x="49" y="51"/>
                  </a:lnTo>
                  <a:lnTo>
                    <a:pt x="40" y="57"/>
                  </a:lnTo>
                  <a:lnTo>
                    <a:pt x="29" y="59"/>
                  </a:lnTo>
                  <a:lnTo>
                    <a:pt x="18" y="57"/>
                  </a:lnTo>
                  <a:lnTo>
                    <a:pt x="8" y="51"/>
                  </a:lnTo>
                  <a:lnTo>
                    <a:pt x="2" y="40"/>
                  </a:lnTo>
                  <a:lnTo>
                    <a:pt x="0" y="29"/>
                  </a:lnTo>
                  <a:lnTo>
                    <a:pt x="2" y="18"/>
                  </a:lnTo>
                  <a:lnTo>
                    <a:pt x="8" y="9"/>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4" name="Freeform 579"/>
            <p:cNvSpPr>
              <a:spLocks/>
            </p:cNvSpPr>
            <p:nvPr/>
          </p:nvSpPr>
          <p:spPr bwMode="auto">
            <a:xfrm>
              <a:off x="9513888" y="2316163"/>
              <a:ext cx="4763" cy="6350"/>
            </a:xfrm>
            <a:custGeom>
              <a:avLst/>
              <a:gdLst>
                <a:gd name="T0" fmla="*/ 29 w 58"/>
                <a:gd name="T1" fmla="*/ 0 h 57"/>
                <a:gd name="T2" fmla="*/ 40 w 58"/>
                <a:gd name="T3" fmla="*/ 2 h 57"/>
                <a:gd name="T4" fmla="*/ 49 w 58"/>
                <a:gd name="T5" fmla="*/ 8 h 57"/>
                <a:gd name="T6" fmla="*/ 55 w 58"/>
                <a:gd name="T7" fmla="*/ 17 h 57"/>
                <a:gd name="T8" fmla="*/ 58 w 58"/>
                <a:gd name="T9" fmla="*/ 28 h 57"/>
                <a:gd name="T10" fmla="*/ 55 w 58"/>
                <a:gd name="T11" fmla="*/ 40 h 57"/>
                <a:gd name="T12" fmla="*/ 49 w 58"/>
                <a:gd name="T13" fmla="*/ 49 h 57"/>
                <a:gd name="T14" fmla="*/ 40 w 58"/>
                <a:gd name="T15" fmla="*/ 55 h 57"/>
                <a:gd name="T16" fmla="*/ 29 w 58"/>
                <a:gd name="T17" fmla="*/ 57 h 57"/>
                <a:gd name="T18" fmla="*/ 17 w 58"/>
                <a:gd name="T19" fmla="*/ 55 h 57"/>
                <a:gd name="T20" fmla="*/ 8 w 58"/>
                <a:gd name="T21" fmla="*/ 49 h 57"/>
                <a:gd name="T22" fmla="*/ 2 w 58"/>
                <a:gd name="T23" fmla="*/ 39 h 57"/>
                <a:gd name="T24" fmla="*/ 0 w 58"/>
                <a:gd name="T25" fmla="*/ 28 h 57"/>
                <a:gd name="T26" fmla="*/ 2 w 58"/>
                <a:gd name="T27" fmla="*/ 17 h 57"/>
                <a:gd name="T28" fmla="*/ 8 w 58"/>
                <a:gd name="T29" fmla="*/ 8 h 57"/>
                <a:gd name="T30" fmla="*/ 17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49" y="8"/>
                  </a:lnTo>
                  <a:lnTo>
                    <a:pt x="55" y="17"/>
                  </a:lnTo>
                  <a:lnTo>
                    <a:pt x="58" y="28"/>
                  </a:lnTo>
                  <a:lnTo>
                    <a:pt x="55" y="40"/>
                  </a:lnTo>
                  <a:lnTo>
                    <a:pt x="49" y="49"/>
                  </a:lnTo>
                  <a:lnTo>
                    <a:pt x="40" y="55"/>
                  </a:lnTo>
                  <a:lnTo>
                    <a:pt x="29" y="57"/>
                  </a:lnTo>
                  <a:lnTo>
                    <a:pt x="17" y="55"/>
                  </a:lnTo>
                  <a:lnTo>
                    <a:pt x="8" y="49"/>
                  </a:lnTo>
                  <a:lnTo>
                    <a:pt x="2" y="39"/>
                  </a:lnTo>
                  <a:lnTo>
                    <a:pt x="0" y="28"/>
                  </a:lnTo>
                  <a:lnTo>
                    <a:pt x="2" y="17"/>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5" name="Freeform 580"/>
            <p:cNvSpPr>
              <a:spLocks/>
            </p:cNvSpPr>
            <p:nvPr/>
          </p:nvSpPr>
          <p:spPr bwMode="auto">
            <a:xfrm>
              <a:off x="9574213" y="2281238"/>
              <a:ext cx="6350" cy="4763"/>
            </a:xfrm>
            <a:custGeom>
              <a:avLst/>
              <a:gdLst>
                <a:gd name="T0" fmla="*/ 31 w 58"/>
                <a:gd name="T1" fmla="*/ 0 h 59"/>
                <a:gd name="T2" fmla="*/ 42 w 58"/>
                <a:gd name="T3" fmla="*/ 3 h 59"/>
                <a:gd name="T4" fmla="*/ 50 w 58"/>
                <a:gd name="T5" fmla="*/ 9 h 59"/>
                <a:gd name="T6" fmla="*/ 56 w 58"/>
                <a:gd name="T7" fmla="*/ 18 h 59"/>
                <a:gd name="T8" fmla="*/ 58 w 58"/>
                <a:gd name="T9" fmla="*/ 27 h 59"/>
                <a:gd name="T10" fmla="*/ 58 w 58"/>
                <a:gd name="T11" fmla="*/ 38 h 59"/>
                <a:gd name="T12" fmla="*/ 57 w 58"/>
                <a:gd name="T13" fmla="*/ 41 h 59"/>
                <a:gd name="T14" fmla="*/ 56 w 58"/>
                <a:gd name="T15" fmla="*/ 43 h 59"/>
                <a:gd name="T16" fmla="*/ 52 w 58"/>
                <a:gd name="T17" fmla="*/ 48 h 59"/>
                <a:gd name="T18" fmla="*/ 45 w 58"/>
                <a:gd name="T19" fmla="*/ 55 h 59"/>
                <a:gd name="T20" fmla="*/ 36 w 58"/>
                <a:gd name="T21" fmla="*/ 58 h 59"/>
                <a:gd name="T22" fmla="*/ 26 w 58"/>
                <a:gd name="T23" fmla="*/ 59 h 59"/>
                <a:gd name="T24" fmla="*/ 16 w 58"/>
                <a:gd name="T25" fmla="*/ 56 h 59"/>
                <a:gd name="T26" fmla="*/ 7 w 58"/>
                <a:gd name="T27" fmla="*/ 49 h 59"/>
                <a:gd name="T28" fmla="*/ 1 w 58"/>
                <a:gd name="T29" fmla="*/ 39 h 59"/>
                <a:gd name="T30" fmla="*/ 0 w 58"/>
                <a:gd name="T31" fmla="*/ 27 h 59"/>
                <a:gd name="T32" fmla="*/ 3 w 58"/>
                <a:gd name="T33" fmla="*/ 16 h 59"/>
                <a:gd name="T34" fmla="*/ 10 w 58"/>
                <a:gd name="T35" fmla="*/ 7 h 59"/>
                <a:gd name="T36" fmla="*/ 20 w 58"/>
                <a:gd name="T37" fmla="*/ 2 h 59"/>
                <a:gd name="T38" fmla="*/ 31 w 58"/>
                <a:gd name="T3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9">
                  <a:moveTo>
                    <a:pt x="31" y="0"/>
                  </a:moveTo>
                  <a:lnTo>
                    <a:pt x="42" y="3"/>
                  </a:lnTo>
                  <a:lnTo>
                    <a:pt x="50" y="9"/>
                  </a:lnTo>
                  <a:lnTo>
                    <a:pt x="56" y="18"/>
                  </a:lnTo>
                  <a:lnTo>
                    <a:pt x="58" y="27"/>
                  </a:lnTo>
                  <a:lnTo>
                    <a:pt x="58" y="38"/>
                  </a:lnTo>
                  <a:lnTo>
                    <a:pt x="57" y="41"/>
                  </a:lnTo>
                  <a:lnTo>
                    <a:pt x="56" y="43"/>
                  </a:lnTo>
                  <a:lnTo>
                    <a:pt x="52" y="48"/>
                  </a:lnTo>
                  <a:lnTo>
                    <a:pt x="45" y="55"/>
                  </a:lnTo>
                  <a:lnTo>
                    <a:pt x="36" y="58"/>
                  </a:lnTo>
                  <a:lnTo>
                    <a:pt x="26" y="59"/>
                  </a:lnTo>
                  <a:lnTo>
                    <a:pt x="16" y="56"/>
                  </a:lnTo>
                  <a:lnTo>
                    <a:pt x="7" y="49"/>
                  </a:lnTo>
                  <a:lnTo>
                    <a:pt x="1" y="39"/>
                  </a:lnTo>
                  <a:lnTo>
                    <a:pt x="0" y="27"/>
                  </a:lnTo>
                  <a:lnTo>
                    <a:pt x="3" y="16"/>
                  </a:lnTo>
                  <a:lnTo>
                    <a:pt x="10" y="7"/>
                  </a:lnTo>
                  <a:lnTo>
                    <a:pt x="20"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6" name="Freeform 581"/>
            <p:cNvSpPr>
              <a:spLocks/>
            </p:cNvSpPr>
            <p:nvPr/>
          </p:nvSpPr>
          <p:spPr bwMode="auto">
            <a:xfrm>
              <a:off x="9582150" y="2284413"/>
              <a:ext cx="4763" cy="6350"/>
            </a:xfrm>
            <a:custGeom>
              <a:avLst/>
              <a:gdLst>
                <a:gd name="T0" fmla="*/ 30 w 58"/>
                <a:gd name="T1" fmla="*/ 0 h 58"/>
                <a:gd name="T2" fmla="*/ 41 w 58"/>
                <a:gd name="T3" fmla="*/ 2 h 58"/>
                <a:gd name="T4" fmla="*/ 50 w 58"/>
                <a:gd name="T5" fmla="*/ 8 h 58"/>
                <a:gd name="T6" fmla="*/ 56 w 58"/>
                <a:gd name="T7" fmla="*/ 18 h 58"/>
                <a:gd name="T8" fmla="*/ 58 w 58"/>
                <a:gd name="T9" fmla="*/ 29 h 58"/>
                <a:gd name="T10" fmla="*/ 56 w 58"/>
                <a:gd name="T11" fmla="*/ 40 h 58"/>
                <a:gd name="T12" fmla="*/ 50 w 58"/>
                <a:gd name="T13" fmla="*/ 49 h 58"/>
                <a:gd name="T14" fmla="*/ 41 w 58"/>
                <a:gd name="T15" fmla="*/ 55 h 58"/>
                <a:gd name="T16" fmla="*/ 30 w 58"/>
                <a:gd name="T17" fmla="*/ 58 h 58"/>
                <a:gd name="T18" fmla="*/ 18 w 58"/>
                <a:gd name="T19" fmla="*/ 55 h 58"/>
                <a:gd name="T20" fmla="*/ 8 w 58"/>
                <a:gd name="T21" fmla="*/ 49 h 58"/>
                <a:gd name="T22" fmla="*/ 2 w 58"/>
                <a:gd name="T23" fmla="*/ 40 h 58"/>
                <a:gd name="T24" fmla="*/ 0 w 58"/>
                <a:gd name="T25" fmla="*/ 29 h 58"/>
                <a:gd name="T26" fmla="*/ 2 w 58"/>
                <a:gd name="T27" fmla="*/ 18 h 58"/>
                <a:gd name="T28" fmla="*/ 8 w 58"/>
                <a:gd name="T29" fmla="*/ 8 h 58"/>
                <a:gd name="T30" fmla="*/ 18 w 58"/>
                <a:gd name="T31" fmla="*/ 2 h 58"/>
                <a:gd name="T32" fmla="*/ 30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30" y="0"/>
                  </a:moveTo>
                  <a:lnTo>
                    <a:pt x="41" y="2"/>
                  </a:lnTo>
                  <a:lnTo>
                    <a:pt x="50" y="8"/>
                  </a:lnTo>
                  <a:lnTo>
                    <a:pt x="56" y="18"/>
                  </a:lnTo>
                  <a:lnTo>
                    <a:pt x="58" y="29"/>
                  </a:lnTo>
                  <a:lnTo>
                    <a:pt x="56" y="40"/>
                  </a:lnTo>
                  <a:lnTo>
                    <a:pt x="50" y="49"/>
                  </a:lnTo>
                  <a:lnTo>
                    <a:pt x="41" y="55"/>
                  </a:lnTo>
                  <a:lnTo>
                    <a:pt x="30" y="58"/>
                  </a:lnTo>
                  <a:lnTo>
                    <a:pt x="18" y="55"/>
                  </a:lnTo>
                  <a:lnTo>
                    <a:pt x="8" y="49"/>
                  </a:lnTo>
                  <a:lnTo>
                    <a:pt x="2" y="40"/>
                  </a:lnTo>
                  <a:lnTo>
                    <a:pt x="0" y="29"/>
                  </a:lnTo>
                  <a:lnTo>
                    <a:pt x="2" y="18"/>
                  </a:lnTo>
                  <a:lnTo>
                    <a:pt x="8" y="8"/>
                  </a:lnTo>
                  <a:lnTo>
                    <a:pt x="18" y="2"/>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7" name="Freeform 582"/>
            <p:cNvSpPr>
              <a:spLocks/>
            </p:cNvSpPr>
            <p:nvPr/>
          </p:nvSpPr>
          <p:spPr bwMode="auto">
            <a:xfrm>
              <a:off x="9588500" y="2287588"/>
              <a:ext cx="6350" cy="6350"/>
            </a:xfrm>
            <a:custGeom>
              <a:avLst/>
              <a:gdLst>
                <a:gd name="T0" fmla="*/ 28 w 57"/>
                <a:gd name="T1" fmla="*/ 0 h 59"/>
                <a:gd name="T2" fmla="*/ 40 w 57"/>
                <a:gd name="T3" fmla="*/ 3 h 59"/>
                <a:gd name="T4" fmla="*/ 49 w 57"/>
                <a:gd name="T5" fmla="*/ 9 h 59"/>
                <a:gd name="T6" fmla="*/ 55 w 57"/>
                <a:gd name="T7" fmla="*/ 18 h 59"/>
                <a:gd name="T8" fmla="*/ 57 w 57"/>
                <a:gd name="T9" fmla="*/ 29 h 59"/>
                <a:gd name="T10" fmla="*/ 55 w 57"/>
                <a:gd name="T11" fmla="*/ 40 h 59"/>
                <a:gd name="T12" fmla="*/ 49 w 57"/>
                <a:gd name="T13" fmla="*/ 50 h 59"/>
                <a:gd name="T14" fmla="*/ 40 w 57"/>
                <a:gd name="T15" fmla="*/ 57 h 59"/>
                <a:gd name="T16" fmla="*/ 28 w 57"/>
                <a:gd name="T17" fmla="*/ 59 h 59"/>
                <a:gd name="T18" fmla="*/ 17 w 57"/>
                <a:gd name="T19" fmla="*/ 57 h 59"/>
                <a:gd name="T20" fmla="*/ 8 w 57"/>
                <a:gd name="T21" fmla="*/ 50 h 59"/>
                <a:gd name="T22" fmla="*/ 2 w 57"/>
                <a:gd name="T23" fmla="*/ 40 h 59"/>
                <a:gd name="T24" fmla="*/ 0 w 57"/>
                <a:gd name="T25" fmla="*/ 29 h 59"/>
                <a:gd name="T26" fmla="*/ 2 w 57"/>
                <a:gd name="T27" fmla="*/ 18 h 59"/>
                <a:gd name="T28" fmla="*/ 8 w 57"/>
                <a:gd name="T29" fmla="*/ 9 h 59"/>
                <a:gd name="T30" fmla="*/ 17 w 57"/>
                <a:gd name="T31" fmla="*/ 3 h 59"/>
                <a:gd name="T32" fmla="*/ 28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8" y="0"/>
                  </a:moveTo>
                  <a:lnTo>
                    <a:pt x="40" y="3"/>
                  </a:lnTo>
                  <a:lnTo>
                    <a:pt x="49" y="9"/>
                  </a:lnTo>
                  <a:lnTo>
                    <a:pt x="55" y="18"/>
                  </a:lnTo>
                  <a:lnTo>
                    <a:pt x="57" y="29"/>
                  </a:lnTo>
                  <a:lnTo>
                    <a:pt x="55" y="40"/>
                  </a:lnTo>
                  <a:lnTo>
                    <a:pt x="49" y="50"/>
                  </a:lnTo>
                  <a:lnTo>
                    <a:pt x="40" y="57"/>
                  </a:lnTo>
                  <a:lnTo>
                    <a:pt x="28" y="59"/>
                  </a:lnTo>
                  <a:lnTo>
                    <a:pt x="17" y="57"/>
                  </a:lnTo>
                  <a:lnTo>
                    <a:pt x="8" y="50"/>
                  </a:lnTo>
                  <a:lnTo>
                    <a:pt x="2" y="40"/>
                  </a:lnTo>
                  <a:lnTo>
                    <a:pt x="0" y="29"/>
                  </a:lnTo>
                  <a:lnTo>
                    <a:pt x="2" y="18"/>
                  </a:lnTo>
                  <a:lnTo>
                    <a:pt x="8" y="9"/>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8" name="Freeform 583"/>
            <p:cNvSpPr>
              <a:spLocks/>
            </p:cNvSpPr>
            <p:nvPr/>
          </p:nvSpPr>
          <p:spPr bwMode="auto">
            <a:xfrm>
              <a:off x="9553575" y="2270126"/>
              <a:ext cx="4763" cy="4763"/>
            </a:xfrm>
            <a:custGeom>
              <a:avLst/>
              <a:gdLst>
                <a:gd name="T0" fmla="*/ 32 w 59"/>
                <a:gd name="T1" fmla="*/ 0 h 59"/>
                <a:gd name="T2" fmla="*/ 43 w 59"/>
                <a:gd name="T3" fmla="*/ 3 h 59"/>
                <a:gd name="T4" fmla="*/ 52 w 59"/>
                <a:gd name="T5" fmla="*/ 10 h 59"/>
                <a:gd name="T6" fmla="*/ 57 w 59"/>
                <a:gd name="T7" fmla="*/ 20 h 59"/>
                <a:gd name="T8" fmla="*/ 59 w 59"/>
                <a:gd name="T9" fmla="*/ 31 h 59"/>
                <a:gd name="T10" fmla="*/ 56 w 59"/>
                <a:gd name="T11" fmla="*/ 43 h 59"/>
                <a:gd name="T12" fmla="*/ 49 w 59"/>
                <a:gd name="T13" fmla="*/ 52 h 59"/>
                <a:gd name="T14" fmla="*/ 39 w 59"/>
                <a:gd name="T15" fmla="*/ 57 h 59"/>
                <a:gd name="T16" fmla="*/ 28 w 59"/>
                <a:gd name="T17" fmla="*/ 59 h 59"/>
                <a:gd name="T18" fmla="*/ 17 w 59"/>
                <a:gd name="T19" fmla="*/ 56 h 59"/>
                <a:gd name="T20" fmla="*/ 8 w 59"/>
                <a:gd name="T21" fmla="*/ 48 h 59"/>
                <a:gd name="T22" fmla="*/ 1 w 59"/>
                <a:gd name="T23" fmla="*/ 38 h 59"/>
                <a:gd name="T24" fmla="*/ 0 w 59"/>
                <a:gd name="T25" fmla="*/ 27 h 59"/>
                <a:gd name="T26" fmla="*/ 4 w 59"/>
                <a:gd name="T27" fmla="*/ 16 h 59"/>
                <a:gd name="T28" fmla="*/ 11 w 59"/>
                <a:gd name="T29" fmla="*/ 7 h 59"/>
                <a:gd name="T30" fmla="*/ 21 w 59"/>
                <a:gd name="T31" fmla="*/ 1 h 59"/>
                <a:gd name="T32" fmla="*/ 32 w 59"/>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2" y="0"/>
                  </a:moveTo>
                  <a:lnTo>
                    <a:pt x="43" y="3"/>
                  </a:lnTo>
                  <a:lnTo>
                    <a:pt x="52" y="10"/>
                  </a:lnTo>
                  <a:lnTo>
                    <a:pt x="57" y="20"/>
                  </a:lnTo>
                  <a:lnTo>
                    <a:pt x="59" y="31"/>
                  </a:lnTo>
                  <a:lnTo>
                    <a:pt x="56" y="43"/>
                  </a:lnTo>
                  <a:lnTo>
                    <a:pt x="49" y="52"/>
                  </a:lnTo>
                  <a:lnTo>
                    <a:pt x="39" y="57"/>
                  </a:lnTo>
                  <a:lnTo>
                    <a:pt x="28" y="59"/>
                  </a:lnTo>
                  <a:lnTo>
                    <a:pt x="17" y="56"/>
                  </a:lnTo>
                  <a:lnTo>
                    <a:pt x="8" y="48"/>
                  </a:lnTo>
                  <a:lnTo>
                    <a:pt x="1" y="38"/>
                  </a:lnTo>
                  <a:lnTo>
                    <a:pt x="0" y="27"/>
                  </a:lnTo>
                  <a:lnTo>
                    <a:pt x="4" y="16"/>
                  </a:lnTo>
                  <a:lnTo>
                    <a:pt x="11" y="7"/>
                  </a:lnTo>
                  <a:lnTo>
                    <a:pt x="21" y="1"/>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9" name="Freeform 584"/>
            <p:cNvSpPr>
              <a:spLocks/>
            </p:cNvSpPr>
            <p:nvPr/>
          </p:nvSpPr>
          <p:spPr bwMode="auto">
            <a:xfrm>
              <a:off x="9559925" y="2273301"/>
              <a:ext cx="6350" cy="6350"/>
            </a:xfrm>
            <a:custGeom>
              <a:avLst/>
              <a:gdLst>
                <a:gd name="T0" fmla="*/ 29 w 57"/>
                <a:gd name="T1" fmla="*/ 0 h 59"/>
                <a:gd name="T2" fmla="*/ 40 w 57"/>
                <a:gd name="T3" fmla="*/ 4 h 59"/>
                <a:gd name="T4" fmla="*/ 49 w 57"/>
                <a:gd name="T5" fmla="*/ 10 h 59"/>
                <a:gd name="T6" fmla="*/ 55 w 57"/>
                <a:gd name="T7" fmla="*/ 19 h 59"/>
                <a:gd name="T8" fmla="*/ 57 w 57"/>
                <a:gd name="T9" fmla="*/ 30 h 59"/>
                <a:gd name="T10" fmla="*/ 55 w 57"/>
                <a:gd name="T11" fmla="*/ 42 h 59"/>
                <a:gd name="T12" fmla="*/ 49 w 57"/>
                <a:gd name="T13" fmla="*/ 51 h 59"/>
                <a:gd name="T14" fmla="*/ 40 w 57"/>
                <a:gd name="T15" fmla="*/ 57 h 59"/>
                <a:gd name="T16" fmla="*/ 29 w 57"/>
                <a:gd name="T17" fmla="*/ 59 h 59"/>
                <a:gd name="T18" fmla="*/ 17 w 57"/>
                <a:gd name="T19" fmla="*/ 57 h 59"/>
                <a:gd name="T20" fmla="*/ 8 w 57"/>
                <a:gd name="T21" fmla="*/ 51 h 59"/>
                <a:gd name="T22" fmla="*/ 2 w 57"/>
                <a:gd name="T23" fmla="*/ 42 h 59"/>
                <a:gd name="T24" fmla="*/ 0 w 57"/>
                <a:gd name="T25" fmla="*/ 30 h 59"/>
                <a:gd name="T26" fmla="*/ 2 w 57"/>
                <a:gd name="T27" fmla="*/ 19 h 59"/>
                <a:gd name="T28" fmla="*/ 8 w 57"/>
                <a:gd name="T29" fmla="*/ 10 h 59"/>
                <a:gd name="T30" fmla="*/ 17 w 57"/>
                <a:gd name="T31" fmla="*/ 4 h 59"/>
                <a:gd name="T32" fmla="*/ 29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9" y="0"/>
                  </a:moveTo>
                  <a:lnTo>
                    <a:pt x="40" y="4"/>
                  </a:lnTo>
                  <a:lnTo>
                    <a:pt x="49" y="10"/>
                  </a:lnTo>
                  <a:lnTo>
                    <a:pt x="55" y="19"/>
                  </a:lnTo>
                  <a:lnTo>
                    <a:pt x="57" y="30"/>
                  </a:lnTo>
                  <a:lnTo>
                    <a:pt x="55" y="42"/>
                  </a:lnTo>
                  <a:lnTo>
                    <a:pt x="49" y="51"/>
                  </a:lnTo>
                  <a:lnTo>
                    <a:pt x="40" y="57"/>
                  </a:lnTo>
                  <a:lnTo>
                    <a:pt x="29" y="59"/>
                  </a:lnTo>
                  <a:lnTo>
                    <a:pt x="17" y="57"/>
                  </a:lnTo>
                  <a:lnTo>
                    <a:pt x="8" y="51"/>
                  </a:lnTo>
                  <a:lnTo>
                    <a:pt x="2" y="42"/>
                  </a:lnTo>
                  <a:lnTo>
                    <a:pt x="0" y="30"/>
                  </a:lnTo>
                  <a:lnTo>
                    <a:pt x="2" y="19"/>
                  </a:lnTo>
                  <a:lnTo>
                    <a:pt x="8" y="10"/>
                  </a:lnTo>
                  <a:lnTo>
                    <a:pt x="17" y="4"/>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0" name="Freeform 585"/>
            <p:cNvSpPr>
              <a:spLocks/>
            </p:cNvSpPr>
            <p:nvPr/>
          </p:nvSpPr>
          <p:spPr bwMode="auto">
            <a:xfrm>
              <a:off x="9567863" y="2278063"/>
              <a:ext cx="4763" cy="4763"/>
            </a:xfrm>
            <a:custGeom>
              <a:avLst/>
              <a:gdLst>
                <a:gd name="T0" fmla="*/ 29 w 58"/>
                <a:gd name="T1" fmla="*/ 0 h 58"/>
                <a:gd name="T2" fmla="*/ 41 w 58"/>
                <a:gd name="T3" fmla="*/ 2 h 58"/>
                <a:gd name="T4" fmla="*/ 50 w 58"/>
                <a:gd name="T5" fmla="*/ 8 h 58"/>
                <a:gd name="T6" fmla="*/ 56 w 58"/>
                <a:gd name="T7" fmla="*/ 17 h 58"/>
                <a:gd name="T8" fmla="*/ 58 w 58"/>
                <a:gd name="T9" fmla="*/ 29 h 58"/>
                <a:gd name="T10" fmla="*/ 56 w 58"/>
                <a:gd name="T11" fmla="*/ 40 h 58"/>
                <a:gd name="T12" fmla="*/ 50 w 58"/>
                <a:gd name="T13" fmla="*/ 49 h 58"/>
                <a:gd name="T14" fmla="*/ 41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8"/>
                  </a:lnTo>
                  <a:lnTo>
                    <a:pt x="56" y="17"/>
                  </a:lnTo>
                  <a:lnTo>
                    <a:pt x="58" y="29"/>
                  </a:lnTo>
                  <a:lnTo>
                    <a:pt x="56" y="40"/>
                  </a:lnTo>
                  <a:lnTo>
                    <a:pt x="50" y="49"/>
                  </a:lnTo>
                  <a:lnTo>
                    <a:pt x="41"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1" name="Freeform 586"/>
            <p:cNvSpPr>
              <a:spLocks/>
            </p:cNvSpPr>
            <p:nvPr/>
          </p:nvSpPr>
          <p:spPr bwMode="auto">
            <a:xfrm>
              <a:off x="9445625" y="2284413"/>
              <a:ext cx="4763" cy="6350"/>
            </a:xfrm>
            <a:custGeom>
              <a:avLst/>
              <a:gdLst>
                <a:gd name="T0" fmla="*/ 29 w 58"/>
                <a:gd name="T1" fmla="*/ 0 h 58"/>
                <a:gd name="T2" fmla="*/ 40 w 58"/>
                <a:gd name="T3" fmla="*/ 2 h 58"/>
                <a:gd name="T4" fmla="*/ 50 w 58"/>
                <a:gd name="T5" fmla="*/ 8 h 58"/>
                <a:gd name="T6" fmla="*/ 56 w 58"/>
                <a:gd name="T7" fmla="*/ 18 h 58"/>
                <a:gd name="T8" fmla="*/ 58 w 58"/>
                <a:gd name="T9" fmla="*/ 29 h 58"/>
                <a:gd name="T10" fmla="*/ 56 w 58"/>
                <a:gd name="T11" fmla="*/ 40 h 58"/>
                <a:gd name="T12" fmla="*/ 50 w 58"/>
                <a:gd name="T13" fmla="*/ 49 h 58"/>
                <a:gd name="T14" fmla="*/ 40 w 58"/>
                <a:gd name="T15" fmla="*/ 55 h 58"/>
                <a:gd name="T16" fmla="*/ 29 w 58"/>
                <a:gd name="T17" fmla="*/ 58 h 58"/>
                <a:gd name="T18" fmla="*/ 18 w 58"/>
                <a:gd name="T19" fmla="*/ 55 h 58"/>
                <a:gd name="T20" fmla="*/ 9 w 58"/>
                <a:gd name="T21" fmla="*/ 49 h 58"/>
                <a:gd name="T22" fmla="*/ 3 w 58"/>
                <a:gd name="T23" fmla="*/ 40 h 58"/>
                <a:gd name="T24" fmla="*/ 0 w 58"/>
                <a:gd name="T25" fmla="*/ 29 h 58"/>
                <a:gd name="T26" fmla="*/ 3 w 58"/>
                <a:gd name="T27" fmla="*/ 18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50" y="8"/>
                  </a:lnTo>
                  <a:lnTo>
                    <a:pt x="56" y="18"/>
                  </a:lnTo>
                  <a:lnTo>
                    <a:pt x="58" y="29"/>
                  </a:lnTo>
                  <a:lnTo>
                    <a:pt x="56" y="40"/>
                  </a:lnTo>
                  <a:lnTo>
                    <a:pt x="50" y="49"/>
                  </a:lnTo>
                  <a:lnTo>
                    <a:pt x="40" y="55"/>
                  </a:lnTo>
                  <a:lnTo>
                    <a:pt x="29" y="58"/>
                  </a:lnTo>
                  <a:lnTo>
                    <a:pt x="18" y="55"/>
                  </a:lnTo>
                  <a:lnTo>
                    <a:pt x="9" y="49"/>
                  </a:lnTo>
                  <a:lnTo>
                    <a:pt x="3" y="40"/>
                  </a:lnTo>
                  <a:lnTo>
                    <a:pt x="0" y="29"/>
                  </a:lnTo>
                  <a:lnTo>
                    <a:pt x="3" y="18"/>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2" name="Freeform 587"/>
            <p:cNvSpPr>
              <a:spLocks/>
            </p:cNvSpPr>
            <p:nvPr/>
          </p:nvSpPr>
          <p:spPr bwMode="auto">
            <a:xfrm>
              <a:off x="9439275" y="2287588"/>
              <a:ext cx="4763" cy="6350"/>
            </a:xfrm>
            <a:custGeom>
              <a:avLst/>
              <a:gdLst>
                <a:gd name="T0" fmla="*/ 29 w 58"/>
                <a:gd name="T1" fmla="*/ 0 h 59"/>
                <a:gd name="T2" fmla="*/ 41 w 58"/>
                <a:gd name="T3" fmla="*/ 3 h 59"/>
                <a:gd name="T4" fmla="*/ 50 w 58"/>
                <a:gd name="T5" fmla="*/ 9 h 59"/>
                <a:gd name="T6" fmla="*/ 56 w 58"/>
                <a:gd name="T7" fmla="*/ 18 h 59"/>
                <a:gd name="T8" fmla="*/ 58 w 58"/>
                <a:gd name="T9" fmla="*/ 29 h 59"/>
                <a:gd name="T10" fmla="*/ 56 w 58"/>
                <a:gd name="T11" fmla="*/ 40 h 59"/>
                <a:gd name="T12" fmla="*/ 50 w 58"/>
                <a:gd name="T13" fmla="*/ 50 h 59"/>
                <a:gd name="T14" fmla="*/ 41 w 58"/>
                <a:gd name="T15" fmla="*/ 57 h 59"/>
                <a:gd name="T16" fmla="*/ 29 w 58"/>
                <a:gd name="T17" fmla="*/ 59 h 59"/>
                <a:gd name="T18" fmla="*/ 18 w 58"/>
                <a:gd name="T19" fmla="*/ 57 h 59"/>
                <a:gd name="T20" fmla="*/ 9 w 58"/>
                <a:gd name="T21" fmla="*/ 50 h 59"/>
                <a:gd name="T22" fmla="*/ 3 w 58"/>
                <a:gd name="T23" fmla="*/ 40 h 59"/>
                <a:gd name="T24" fmla="*/ 0 w 58"/>
                <a:gd name="T25" fmla="*/ 29 h 59"/>
                <a:gd name="T26" fmla="*/ 3 w 58"/>
                <a:gd name="T27" fmla="*/ 18 h 59"/>
                <a:gd name="T28" fmla="*/ 9 w 58"/>
                <a:gd name="T29" fmla="*/ 9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3"/>
                  </a:lnTo>
                  <a:lnTo>
                    <a:pt x="50" y="9"/>
                  </a:lnTo>
                  <a:lnTo>
                    <a:pt x="56" y="18"/>
                  </a:lnTo>
                  <a:lnTo>
                    <a:pt x="58" y="29"/>
                  </a:lnTo>
                  <a:lnTo>
                    <a:pt x="56" y="40"/>
                  </a:lnTo>
                  <a:lnTo>
                    <a:pt x="50" y="50"/>
                  </a:lnTo>
                  <a:lnTo>
                    <a:pt x="41" y="57"/>
                  </a:lnTo>
                  <a:lnTo>
                    <a:pt x="29" y="59"/>
                  </a:lnTo>
                  <a:lnTo>
                    <a:pt x="18" y="57"/>
                  </a:lnTo>
                  <a:lnTo>
                    <a:pt x="9" y="50"/>
                  </a:lnTo>
                  <a:lnTo>
                    <a:pt x="3" y="40"/>
                  </a:lnTo>
                  <a:lnTo>
                    <a:pt x="0" y="29"/>
                  </a:lnTo>
                  <a:lnTo>
                    <a:pt x="3" y="18"/>
                  </a:lnTo>
                  <a:lnTo>
                    <a:pt x="9" y="9"/>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3" name="Freeform 588"/>
            <p:cNvSpPr>
              <a:spLocks/>
            </p:cNvSpPr>
            <p:nvPr/>
          </p:nvSpPr>
          <p:spPr bwMode="auto">
            <a:xfrm>
              <a:off x="9474200" y="2270126"/>
              <a:ext cx="4763" cy="4763"/>
            </a:xfrm>
            <a:custGeom>
              <a:avLst/>
              <a:gdLst>
                <a:gd name="T0" fmla="*/ 27 w 58"/>
                <a:gd name="T1" fmla="*/ 0 h 59"/>
                <a:gd name="T2" fmla="*/ 38 w 58"/>
                <a:gd name="T3" fmla="*/ 1 h 59"/>
                <a:gd name="T4" fmla="*/ 48 w 58"/>
                <a:gd name="T5" fmla="*/ 6 h 59"/>
                <a:gd name="T6" fmla="*/ 55 w 58"/>
                <a:gd name="T7" fmla="*/ 16 h 59"/>
                <a:gd name="T8" fmla="*/ 58 w 58"/>
                <a:gd name="T9" fmla="*/ 27 h 59"/>
                <a:gd name="T10" fmla="*/ 56 w 58"/>
                <a:gd name="T11" fmla="*/ 38 h 59"/>
                <a:gd name="T12" fmla="*/ 51 w 58"/>
                <a:gd name="T13" fmla="*/ 48 h 59"/>
                <a:gd name="T14" fmla="*/ 42 w 58"/>
                <a:gd name="T15" fmla="*/ 56 h 59"/>
                <a:gd name="T16" fmla="*/ 31 w 58"/>
                <a:gd name="T17" fmla="*/ 59 h 59"/>
                <a:gd name="T18" fmla="*/ 20 w 58"/>
                <a:gd name="T19" fmla="*/ 57 h 59"/>
                <a:gd name="T20" fmla="*/ 10 w 58"/>
                <a:gd name="T21" fmla="*/ 52 h 59"/>
                <a:gd name="T22" fmla="*/ 3 w 58"/>
                <a:gd name="T23" fmla="*/ 43 h 59"/>
                <a:gd name="T24" fmla="*/ 0 w 58"/>
                <a:gd name="T25" fmla="*/ 31 h 59"/>
                <a:gd name="T26" fmla="*/ 1 w 58"/>
                <a:gd name="T27" fmla="*/ 20 h 59"/>
                <a:gd name="T28" fmla="*/ 7 w 58"/>
                <a:gd name="T29" fmla="*/ 10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1"/>
                  </a:lnTo>
                  <a:lnTo>
                    <a:pt x="48" y="6"/>
                  </a:lnTo>
                  <a:lnTo>
                    <a:pt x="55" y="16"/>
                  </a:lnTo>
                  <a:lnTo>
                    <a:pt x="58" y="27"/>
                  </a:lnTo>
                  <a:lnTo>
                    <a:pt x="56" y="38"/>
                  </a:lnTo>
                  <a:lnTo>
                    <a:pt x="51" y="48"/>
                  </a:lnTo>
                  <a:lnTo>
                    <a:pt x="42" y="56"/>
                  </a:lnTo>
                  <a:lnTo>
                    <a:pt x="31" y="59"/>
                  </a:lnTo>
                  <a:lnTo>
                    <a:pt x="20" y="57"/>
                  </a:lnTo>
                  <a:lnTo>
                    <a:pt x="10" y="52"/>
                  </a:lnTo>
                  <a:lnTo>
                    <a:pt x="3" y="43"/>
                  </a:lnTo>
                  <a:lnTo>
                    <a:pt x="0" y="31"/>
                  </a:lnTo>
                  <a:lnTo>
                    <a:pt x="1" y="20"/>
                  </a:lnTo>
                  <a:lnTo>
                    <a:pt x="7" y="10"/>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4" name="Freeform 589"/>
            <p:cNvSpPr>
              <a:spLocks/>
            </p:cNvSpPr>
            <p:nvPr/>
          </p:nvSpPr>
          <p:spPr bwMode="auto">
            <a:xfrm>
              <a:off x="9466263" y="2273301"/>
              <a:ext cx="6350" cy="6350"/>
            </a:xfrm>
            <a:custGeom>
              <a:avLst/>
              <a:gdLst>
                <a:gd name="T0" fmla="*/ 29 w 58"/>
                <a:gd name="T1" fmla="*/ 0 h 59"/>
                <a:gd name="T2" fmla="*/ 41 w 58"/>
                <a:gd name="T3" fmla="*/ 4 h 59"/>
                <a:gd name="T4" fmla="*/ 50 w 58"/>
                <a:gd name="T5" fmla="*/ 10 h 59"/>
                <a:gd name="T6" fmla="*/ 56 w 58"/>
                <a:gd name="T7" fmla="*/ 19 h 59"/>
                <a:gd name="T8" fmla="*/ 58 w 58"/>
                <a:gd name="T9" fmla="*/ 30 h 59"/>
                <a:gd name="T10" fmla="*/ 56 w 58"/>
                <a:gd name="T11" fmla="*/ 42 h 59"/>
                <a:gd name="T12" fmla="*/ 50 w 58"/>
                <a:gd name="T13" fmla="*/ 51 h 59"/>
                <a:gd name="T14" fmla="*/ 41 w 58"/>
                <a:gd name="T15" fmla="*/ 57 h 59"/>
                <a:gd name="T16" fmla="*/ 29 w 58"/>
                <a:gd name="T17" fmla="*/ 59 h 59"/>
                <a:gd name="T18" fmla="*/ 18 w 58"/>
                <a:gd name="T19" fmla="*/ 57 h 59"/>
                <a:gd name="T20" fmla="*/ 9 w 58"/>
                <a:gd name="T21" fmla="*/ 51 h 59"/>
                <a:gd name="T22" fmla="*/ 3 w 58"/>
                <a:gd name="T23" fmla="*/ 42 h 59"/>
                <a:gd name="T24" fmla="*/ 0 w 58"/>
                <a:gd name="T25" fmla="*/ 30 h 59"/>
                <a:gd name="T26" fmla="*/ 3 w 58"/>
                <a:gd name="T27" fmla="*/ 19 h 59"/>
                <a:gd name="T28" fmla="*/ 9 w 58"/>
                <a:gd name="T29" fmla="*/ 10 h 59"/>
                <a:gd name="T30" fmla="*/ 18 w 58"/>
                <a:gd name="T31" fmla="*/ 4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4"/>
                  </a:lnTo>
                  <a:lnTo>
                    <a:pt x="50" y="10"/>
                  </a:lnTo>
                  <a:lnTo>
                    <a:pt x="56" y="19"/>
                  </a:lnTo>
                  <a:lnTo>
                    <a:pt x="58" y="30"/>
                  </a:lnTo>
                  <a:lnTo>
                    <a:pt x="56" y="42"/>
                  </a:lnTo>
                  <a:lnTo>
                    <a:pt x="50" y="51"/>
                  </a:lnTo>
                  <a:lnTo>
                    <a:pt x="41" y="57"/>
                  </a:lnTo>
                  <a:lnTo>
                    <a:pt x="29" y="59"/>
                  </a:lnTo>
                  <a:lnTo>
                    <a:pt x="18" y="57"/>
                  </a:lnTo>
                  <a:lnTo>
                    <a:pt x="9" y="51"/>
                  </a:lnTo>
                  <a:lnTo>
                    <a:pt x="3" y="42"/>
                  </a:lnTo>
                  <a:lnTo>
                    <a:pt x="0" y="30"/>
                  </a:lnTo>
                  <a:lnTo>
                    <a:pt x="3" y="19"/>
                  </a:lnTo>
                  <a:lnTo>
                    <a:pt x="9" y="10"/>
                  </a:lnTo>
                  <a:lnTo>
                    <a:pt x="18" y="4"/>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5" name="Freeform 590"/>
            <p:cNvSpPr>
              <a:spLocks/>
            </p:cNvSpPr>
            <p:nvPr/>
          </p:nvSpPr>
          <p:spPr bwMode="auto">
            <a:xfrm>
              <a:off x="9459913" y="2278063"/>
              <a:ext cx="4763" cy="4763"/>
            </a:xfrm>
            <a:custGeom>
              <a:avLst/>
              <a:gdLst>
                <a:gd name="T0" fmla="*/ 28 w 57"/>
                <a:gd name="T1" fmla="*/ 0 h 58"/>
                <a:gd name="T2" fmla="*/ 40 w 57"/>
                <a:gd name="T3" fmla="*/ 2 h 58"/>
                <a:gd name="T4" fmla="*/ 49 w 57"/>
                <a:gd name="T5" fmla="*/ 8 h 58"/>
                <a:gd name="T6" fmla="*/ 55 w 57"/>
                <a:gd name="T7" fmla="*/ 17 h 58"/>
                <a:gd name="T8" fmla="*/ 57 w 57"/>
                <a:gd name="T9" fmla="*/ 29 h 58"/>
                <a:gd name="T10" fmla="*/ 55 w 57"/>
                <a:gd name="T11" fmla="*/ 40 h 58"/>
                <a:gd name="T12" fmla="*/ 49 w 57"/>
                <a:gd name="T13" fmla="*/ 49 h 58"/>
                <a:gd name="T14" fmla="*/ 40 w 57"/>
                <a:gd name="T15" fmla="*/ 55 h 58"/>
                <a:gd name="T16" fmla="*/ 28 w 57"/>
                <a:gd name="T17" fmla="*/ 58 h 58"/>
                <a:gd name="T18" fmla="*/ 17 w 57"/>
                <a:gd name="T19" fmla="*/ 55 h 58"/>
                <a:gd name="T20" fmla="*/ 8 w 57"/>
                <a:gd name="T21" fmla="*/ 49 h 58"/>
                <a:gd name="T22" fmla="*/ 2 w 57"/>
                <a:gd name="T23" fmla="*/ 40 h 58"/>
                <a:gd name="T24" fmla="*/ 0 w 57"/>
                <a:gd name="T25" fmla="*/ 29 h 58"/>
                <a:gd name="T26" fmla="*/ 2 w 57"/>
                <a:gd name="T27" fmla="*/ 17 h 58"/>
                <a:gd name="T28" fmla="*/ 8 w 57"/>
                <a:gd name="T29" fmla="*/ 8 h 58"/>
                <a:gd name="T30" fmla="*/ 17 w 57"/>
                <a:gd name="T31" fmla="*/ 2 h 58"/>
                <a:gd name="T32" fmla="*/ 28 w 5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8">
                  <a:moveTo>
                    <a:pt x="28" y="0"/>
                  </a:moveTo>
                  <a:lnTo>
                    <a:pt x="40" y="2"/>
                  </a:lnTo>
                  <a:lnTo>
                    <a:pt x="49" y="8"/>
                  </a:lnTo>
                  <a:lnTo>
                    <a:pt x="55" y="17"/>
                  </a:lnTo>
                  <a:lnTo>
                    <a:pt x="57" y="29"/>
                  </a:lnTo>
                  <a:lnTo>
                    <a:pt x="55" y="40"/>
                  </a:lnTo>
                  <a:lnTo>
                    <a:pt x="49" y="49"/>
                  </a:lnTo>
                  <a:lnTo>
                    <a:pt x="40" y="55"/>
                  </a:lnTo>
                  <a:lnTo>
                    <a:pt x="28" y="58"/>
                  </a:lnTo>
                  <a:lnTo>
                    <a:pt x="17" y="55"/>
                  </a:lnTo>
                  <a:lnTo>
                    <a:pt x="8" y="49"/>
                  </a:lnTo>
                  <a:lnTo>
                    <a:pt x="2" y="40"/>
                  </a:lnTo>
                  <a:lnTo>
                    <a:pt x="0" y="29"/>
                  </a:lnTo>
                  <a:lnTo>
                    <a:pt x="2" y="17"/>
                  </a:lnTo>
                  <a:lnTo>
                    <a:pt x="8" y="8"/>
                  </a:lnTo>
                  <a:lnTo>
                    <a:pt x="17" y="2"/>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6" name="Freeform 591"/>
            <p:cNvSpPr>
              <a:spLocks/>
            </p:cNvSpPr>
            <p:nvPr/>
          </p:nvSpPr>
          <p:spPr bwMode="auto">
            <a:xfrm>
              <a:off x="9453563" y="2281238"/>
              <a:ext cx="4763" cy="4763"/>
            </a:xfrm>
            <a:custGeom>
              <a:avLst/>
              <a:gdLst>
                <a:gd name="T0" fmla="*/ 27 w 58"/>
                <a:gd name="T1" fmla="*/ 0 h 59"/>
                <a:gd name="T2" fmla="*/ 38 w 58"/>
                <a:gd name="T3" fmla="*/ 2 h 59"/>
                <a:gd name="T4" fmla="*/ 47 w 58"/>
                <a:gd name="T5" fmla="*/ 7 h 59"/>
                <a:gd name="T6" fmla="*/ 55 w 58"/>
                <a:gd name="T7" fmla="*/ 16 h 59"/>
                <a:gd name="T8" fmla="*/ 58 w 58"/>
                <a:gd name="T9" fmla="*/ 27 h 59"/>
                <a:gd name="T10" fmla="*/ 56 w 58"/>
                <a:gd name="T11" fmla="*/ 39 h 59"/>
                <a:gd name="T12" fmla="*/ 51 w 58"/>
                <a:gd name="T13" fmla="*/ 49 h 59"/>
                <a:gd name="T14" fmla="*/ 42 w 58"/>
                <a:gd name="T15" fmla="*/ 56 h 59"/>
                <a:gd name="T16" fmla="*/ 31 w 58"/>
                <a:gd name="T17" fmla="*/ 59 h 59"/>
                <a:gd name="T18" fmla="*/ 20 w 58"/>
                <a:gd name="T19" fmla="*/ 58 h 59"/>
                <a:gd name="T20" fmla="*/ 10 w 58"/>
                <a:gd name="T21" fmla="*/ 52 h 59"/>
                <a:gd name="T22" fmla="*/ 3 w 58"/>
                <a:gd name="T23" fmla="*/ 43 h 59"/>
                <a:gd name="T24" fmla="*/ 0 w 58"/>
                <a:gd name="T25" fmla="*/ 32 h 59"/>
                <a:gd name="T26" fmla="*/ 1 w 58"/>
                <a:gd name="T27" fmla="*/ 20 h 59"/>
                <a:gd name="T28" fmla="*/ 7 w 58"/>
                <a:gd name="T29" fmla="*/ 11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2"/>
                  </a:lnTo>
                  <a:lnTo>
                    <a:pt x="47" y="7"/>
                  </a:lnTo>
                  <a:lnTo>
                    <a:pt x="55" y="16"/>
                  </a:lnTo>
                  <a:lnTo>
                    <a:pt x="58" y="27"/>
                  </a:lnTo>
                  <a:lnTo>
                    <a:pt x="56" y="39"/>
                  </a:lnTo>
                  <a:lnTo>
                    <a:pt x="51" y="49"/>
                  </a:lnTo>
                  <a:lnTo>
                    <a:pt x="42" y="56"/>
                  </a:lnTo>
                  <a:lnTo>
                    <a:pt x="31" y="59"/>
                  </a:lnTo>
                  <a:lnTo>
                    <a:pt x="20" y="58"/>
                  </a:lnTo>
                  <a:lnTo>
                    <a:pt x="10" y="52"/>
                  </a:lnTo>
                  <a:lnTo>
                    <a:pt x="3" y="43"/>
                  </a:lnTo>
                  <a:lnTo>
                    <a:pt x="0" y="32"/>
                  </a:lnTo>
                  <a:lnTo>
                    <a:pt x="1" y="20"/>
                  </a:lnTo>
                  <a:lnTo>
                    <a:pt x="7" y="11"/>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7" name="Freeform 592"/>
            <p:cNvSpPr>
              <a:spLocks/>
            </p:cNvSpPr>
            <p:nvPr/>
          </p:nvSpPr>
          <p:spPr bwMode="auto">
            <a:xfrm>
              <a:off x="9445625" y="2208213"/>
              <a:ext cx="4763" cy="6350"/>
            </a:xfrm>
            <a:custGeom>
              <a:avLst/>
              <a:gdLst>
                <a:gd name="T0" fmla="*/ 29 w 58"/>
                <a:gd name="T1" fmla="*/ 0 h 57"/>
                <a:gd name="T2" fmla="*/ 40 w 58"/>
                <a:gd name="T3" fmla="*/ 2 h 57"/>
                <a:gd name="T4" fmla="*/ 50 w 58"/>
                <a:gd name="T5" fmla="*/ 8 h 57"/>
                <a:gd name="T6" fmla="*/ 56 w 58"/>
                <a:gd name="T7" fmla="*/ 17 h 57"/>
                <a:gd name="T8" fmla="*/ 58 w 58"/>
                <a:gd name="T9" fmla="*/ 28 h 57"/>
                <a:gd name="T10" fmla="*/ 56 w 58"/>
                <a:gd name="T11" fmla="*/ 40 h 57"/>
                <a:gd name="T12" fmla="*/ 50 w 58"/>
                <a:gd name="T13" fmla="*/ 49 h 57"/>
                <a:gd name="T14" fmla="*/ 40 w 58"/>
                <a:gd name="T15" fmla="*/ 55 h 57"/>
                <a:gd name="T16" fmla="*/ 29 w 58"/>
                <a:gd name="T17" fmla="*/ 57 h 57"/>
                <a:gd name="T18" fmla="*/ 18 w 58"/>
                <a:gd name="T19" fmla="*/ 55 h 57"/>
                <a:gd name="T20" fmla="*/ 9 w 58"/>
                <a:gd name="T21" fmla="*/ 49 h 57"/>
                <a:gd name="T22" fmla="*/ 3 w 58"/>
                <a:gd name="T23" fmla="*/ 40 h 57"/>
                <a:gd name="T24" fmla="*/ 0 w 58"/>
                <a:gd name="T25" fmla="*/ 28 h 57"/>
                <a:gd name="T26" fmla="*/ 3 w 58"/>
                <a:gd name="T27" fmla="*/ 17 h 57"/>
                <a:gd name="T28" fmla="*/ 9 w 58"/>
                <a:gd name="T29" fmla="*/ 8 h 57"/>
                <a:gd name="T30" fmla="*/ 18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50" y="8"/>
                  </a:lnTo>
                  <a:lnTo>
                    <a:pt x="56" y="17"/>
                  </a:lnTo>
                  <a:lnTo>
                    <a:pt x="58" y="28"/>
                  </a:lnTo>
                  <a:lnTo>
                    <a:pt x="56" y="40"/>
                  </a:lnTo>
                  <a:lnTo>
                    <a:pt x="50" y="49"/>
                  </a:lnTo>
                  <a:lnTo>
                    <a:pt x="40" y="55"/>
                  </a:lnTo>
                  <a:lnTo>
                    <a:pt x="29" y="57"/>
                  </a:lnTo>
                  <a:lnTo>
                    <a:pt x="18" y="55"/>
                  </a:lnTo>
                  <a:lnTo>
                    <a:pt x="9" y="49"/>
                  </a:lnTo>
                  <a:lnTo>
                    <a:pt x="3" y="40"/>
                  </a:lnTo>
                  <a:lnTo>
                    <a:pt x="0" y="28"/>
                  </a:lnTo>
                  <a:lnTo>
                    <a:pt x="3"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8" name="Freeform 593"/>
            <p:cNvSpPr>
              <a:spLocks/>
            </p:cNvSpPr>
            <p:nvPr/>
          </p:nvSpPr>
          <p:spPr bwMode="auto">
            <a:xfrm>
              <a:off x="9439275" y="2205038"/>
              <a:ext cx="4763" cy="4763"/>
            </a:xfrm>
            <a:custGeom>
              <a:avLst/>
              <a:gdLst>
                <a:gd name="T0" fmla="*/ 29 w 58"/>
                <a:gd name="T1" fmla="*/ 0 h 59"/>
                <a:gd name="T2" fmla="*/ 41 w 58"/>
                <a:gd name="T3" fmla="*/ 3 h 59"/>
                <a:gd name="T4" fmla="*/ 50 w 58"/>
                <a:gd name="T5" fmla="*/ 10 h 59"/>
                <a:gd name="T6" fmla="*/ 56 w 58"/>
                <a:gd name="T7" fmla="*/ 19 h 59"/>
                <a:gd name="T8" fmla="*/ 58 w 58"/>
                <a:gd name="T9" fmla="*/ 30 h 59"/>
                <a:gd name="T10" fmla="*/ 56 w 58"/>
                <a:gd name="T11" fmla="*/ 41 h 59"/>
                <a:gd name="T12" fmla="*/ 50 w 58"/>
                <a:gd name="T13" fmla="*/ 51 h 59"/>
                <a:gd name="T14" fmla="*/ 41 w 58"/>
                <a:gd name="T15" fmla="*/ 57 h 59"/>
                <a:gd name="T16" fmla="*/ 29 w 58"/>
                <a:gd name="T17" fmla="*/ 59 h 59"/>
                <a:gd name="T18" fmla="*/ 18 w 58"/>
                <a:gd name="T19" fmla="*/ 57 h 59"/>
                <a:gd name="T20" fmla="*/ 9 w 58"/>
                <a:gd name="T21" fmla="*/ 51 h 59"/>
                <a:gd name="T22" fmla="*/ 3 w 58"/>
                <a:gd name="T23" fmla="*/ 41 h 59"/>
                <a:gd name="T24" fmla="*/ 0 w 58"/>
                <a:gd name="T25" fmla="*/ 30 h 59"/>
                <a:gd name="T26" fmla="*/ 3 w 58"/>
                <a:gd name="T27" fmla="*/ 19 h 59"/>
                <a:gd name="T28" fmla="*/ 9 w 58"/>
                <a:gd name="T29" fmla="*/ 10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3"/>
                  </a:lnTo>
                  <a:lnTo>
                    <a:pt x="50" y="10"/>
                  </a:lnTo>
                  <a:lnTo>
                    <a:pt x="56" y="19"/>
                  </a:lnTo>
                  <a:lnTo>
                    <a:pt x="58" y="30"/>
                  </a:lnTo>
                  <a:lnTo>
                    <a:pt x="56" y="41"/>
                  </a:lnTo>
                  <a:lnTo>
                    <a:pt x="50" y="51"/>
                  </a:lnTo>
                  <a:lnTo>
                    <a:pt x="41" y="57"/>
                  </a:lnTo>
                  <a:lnTo>
                    <a:pt x="29" y="59"/>
                  </a:lnTo>
                  <a:lnTo>
                    <a:pt x="18" y="57"/>
                  </a:lnTo>
                  <a:lnTo>
                    <a:pt x="9" y="51"/>
                  </a:lnTo>
                  <a:lnTo>
                    <a:pt x="3" y="41"/>
                  </a:lnTo>
                  <a:lnTo>
                    <a:pt x="0" y="30"/>
                  </a:lnTo>
                  <a:lnTo>
                    <a:pt x="3" y="19"/>
                  </a:lnTo>
                  <a:lnTo>
                    <a:pt x="9" y="10"/>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9" name="Freeform 594"/>
            <p:cNvSpPr>
              <a:spLocks/>
            </p:cNvSpPr>
            <p:nvPr/>
          </p:nvSpPr>
          <p:spPr bwMode="auto">
            <a:xfrm>
              <a:off x="9474200" y="2222501"/>
              <a:ext cx="4763" cy="6350"/>
            </a:xfrm>
            <a:custGeom>
              <a:avLst/>
              <a:gdLst>
                <a:gd name="T0" fmla="*/ 31 w 58"/>
                <a:gd name="T1" fmla="*/ 0 h 59"/>
                <a:gd name="T2" fmla="*/ 42 w 58"/>
                <a:gd name="T3" fmla="*/ 3 h 59"/>
                <a:gd name="T4" fmla="*/ 51 w 58"/>
                <a:gd name="T5" fmla="*/ 10 h 59"/>
                <a:gd name="T6" fmla="*/ 56 w 58"/>
                <a:gd name="T7" fmla="*/ 20 h 59"/>
                <a:gd name="T8" fmla="*/ 58 w 58"/>
                <a:gd name="T9" fmla="*/ 32 h 59"/>
                <a:gd name="T10" fmla="*/ 54 w 58"/>
                <a:gd name="T11" fmla="*/ 43 h 59"/>
                <a:gd name="T12" fmla="*/ 47 w 58"/>
                <a:gd name="T13" fmla="*/ 52 h 59"/>
                <a:gd name="T14" fmla="*/ 37 w 58"/>
                <a:gd name="T15" fmla="*/ 57 h 59"/>
                <a:gd name="T16" fmla="*/ 26 w 58"/>
                <a:gd name="T17" fmla="*/ 59 h 59"/>
                <a:gd name="T18" fmla="*/ 15 w 58"/>
                <a:gd name="T19" fmla="*/ 55 h 59"/>
                <a:gd name="T20" fmla="*/ 6 w 58"/>
                <a:gd name="T21" fmla="*/ 48 h 59"/>
                <a:gd name="T22" fmla="*/ 1 w 58"/>
                <a:gd name="T23" fmla="*/ 38 h 59"/>
                <a:gd name="T24" fmla="*/ 0 w 58"/>
                <a:gd name="T25" fmla="*/ 27 h 59"/>
                <a:gd name="T26" fmla="*/ 3 w 58"/>
                <a:gd name="T27" fmla="*/ 15 h 59"/>
                <a:gd name="T28" fmla="*/ 10 w 58"/>
                <a:gd name="T29" fmla="*/ 7 h 59"/>
                <a:gd name="T30" fmla="*/ 20 w 58"/>
                <a:gd name="T31" fmla="*/ 1 h 59"/>
                <a:gd name="T32" fmla="*/ 31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31" y="0"/>
                  </a:moveTo>
                  <a:lnTo>
                    <a:pt x="42" y="3"/>
                  </a:lnTo>
                  <a:lnTo>
                    <a:pt x="51" y="10"/>
                  </a:lnTo>
                  <a:lnTo>
                    <a:pt x="56" y="20"/>
                  </a:lnTo>
                  <a:lnTo>
                    <a:pt x="58" y="32"/>
                  </a:lnTo>
                  <a:lnTo>
                    <a:pt x="54" y="43"/>
                  </a:lnTo>
                  <a:lnTo>
                    <a:pt x="47" y="52"/>
                  </a:lnTo>
                  <a:lnTo>
                    <a:pt x="37" y="57"/>
                  </a:lnTo>
                  <a:lnTo>
                    <a:pt x="26" y="59"/>
                  </a:lnTo>
                  <a:lnTo>
                    <a:pt x="15" y="55"/>
                  </a:lnTo>
                  <a:lnTo>
                    <a:pt x="6" y="48"/>
                  </a:lnTo>
                  <a:lnTo>
                    <a:pt x="1" y="38"/>
                  </a:lnTo>
                  <a:lnTo>
                    <a:pt x="0" y="27"/>
                  </a:lnTo>
                  <a:lnTo>
                    <a:pt x="3" y="15"/>
                  </a:lnTo>
                  <a:lnTo>
                    <a:pt x="10" y="7"/>
                  </a:lnTo>
                  <a:lnTo>
                    <a:pt x="20" y="1"/>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0" name="Freeform 595"/>
            <p:cNvSpPr>
              <a:spLocks/>
            </p:cNvSpPr>
            <p:nvPr/>
          </p:nvSpPr>
          <p:spPr bwMode="auto">
            <a:xfrm>
              <a:off x="9466263" y="2219326"/>
              <a:ext cx="6350" cy="6350"/>
            </a:xfrm>
            <a:custGeom>
              <a:avLst/>
              <a:gdLst>
                <a:gd name="T0" fmla="*/ 29 w 58"/>
                <a:gd name="T1" fmla="*/ 0 h 58"/>
                <a:gd name="T2" fmla="*/ 41 w 58"/>
                <a:gd name="T3" fmla="*/ 2 h 58"/>
                <a:gd name="T4" fmla="*/ 50 w 58"/>
                <a:gd name="T5" fmla="*/ 9 h 58"/>
                <a:gd name="T6" fmla="*/ 56 w 58"/>
                <a:gd name="T7" fmla="*/ 18 h 58"/>
                <a:gd name="T8" fmla="*/ 58 w 58"/>
                <a:gd name="T9" fmla="*/ 29 h 58"/>
                <a:gd name="T10" fmla="*/ 56 w 58"/>
                <a:gd name="T11" fmla="*/ 40 h 58"/>
                <a:gd name="T12" fmla="*/ 50 w 58"/>
                <a:gd name="T13" fmla="*/ 49 h 58"/>
                <a:gd name="T14" fmla="*/ 41 w 58"/>
                <a:gd name="T15" fmla="*/ 56 h 58"/>
                <a:gd name="T16" fmla="*/ 29 w 58"/>
                <a:gd name="T17" fmla="*/ 58 h 58"/>
                <a:gd name="T18" fmla="*/ 18 w 58"/>
                <a:gd name="T19" fmla="*/ 56 h 58"/>
                <a:gd name="T20" fmla="*/ 9 w 58"/>
                <a:gd name="T21" fmla="*/ 49 h 58"/>
                <a:gd name="T22" fmla="*/ 3 w 58"/>
                <a:gd name="T23" fmla="*/ 40 h 58"/>
                <a:gd name="T24" fmla="*/ 0 w 58"/>
                <a:gd name="T25" fmla="*/ 29 h 58"/>
                <a:gd name="T26" fmla="*/ 3 w 58"/>
                <a:gd name="T27" fmla="*/ 18 h 58"/>
                <a:gd name="T28" fmla="*/ 9 w 58"/>
                <a:gd name="T29" fmla="*/ 9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9"/>
                  </a:lnTo>
                  <a:lnTo>
                    <a:pt x="56" y="18"/>
                  </a:lnTo>
                  <a:lnTo>
                    <a:pt x="58" y="29"/>
                  </a:lnTo>
                  <a:lnTo>
                    <a:pt x="56" y="40"/>
                  </a:lnTo>
                  <a:lnTo>
                    <a:pt x="50" y="49"/>
                  </a:lnTo>
                  <a:lnTo>
                    <a:pt x="41" y="56"/>
                  </a:lnTo>
                  <a:lnTo>
                    <a:pt x="29" y="58"/>
                  </a:lnTo>
                  <a:lnTo>
                    <a:pt x="18" y="56"/>
                  </a:lnTo>
                  <a:lnTo>
                    <a:pt x="9" y="49"/>
                  </a:lnTo>
                  <a:lnTo>
                    <a:pt x="3" y="40"/>
                  </a:lnTo>
                  <a:lnTo>
                    <a:pt x="0" y="29"/>
                  </a:lnTo>
                  <a:lnTo>
                    <a:pt x="3" y="18"/>
                  </a:lnTo>
                  <a:lnTo>
                    <a:pt x="9"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1" name="Freeform 596"/>
            <p:cNvSpPr>
              <a:spLocks/>
            </p:cNvSpPr>
            <p:nvPr/>
          </p:nvSpPr>
          <p:spPr bwMode="auto">
            <a:xfrm>
              <a:off x="9459913" y="2216151"/>
              <a:ext cx="4763" cy="4763"/>
            </a:xfrm>
            <a:custGeom>
              <a:avLst/>
              <a:gdLst>
                <a:gd name="T0" fmla="*/ 29 w 58"/>
                <a:gd name="T1" fmla="*/ 0 h 58"/>
                <a:gd name="T2" fmla="*/ 40 w 58"/>
                <a:gd name="T3" fmla="*/ 2 h 58"/>
                <a:gd name="T4" fmla="*/ 49 w 58"/>
                <a:gd name="T5" fmla="*/ 8 h 58"/>
                <a:gd name="T6" fmla="*/ 56 w 58"/>
                <a:gd name="T7" fmla="*/ 17 h 58"/>
                <a:gd name="T8" fmla="*/ 58 w 58"/>
                <a:gd name="T9" fmla="*/ 29 h 58"/>
                <a:gd name="T10" fmla="*/ 56 w 58"/>
                <a:gd name="T11" fmla="*/ 40 h 58"/>
                <a:gd name="T12" fmla="*/ 49 w 58"/>
                <a:gd name="T13" fmla="*/ 49 h 58"/>
                <a:gd name="T14" fmla="*/ 40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6" y="17"/>
                  </a:lnTo>
                  <a:lnTo>
                    <a:pt x="58" y="29"/>
                  </a:lnTo>
                  <a:lnTo>
                    <a:pt x="56" y="40"/>
                  </a:lnTo>
                  <a:lnTo>
                    <a:pt x="49" y="49"/>
                  </a:lnTo>
                  <a:lnTo>
                    <a:pt x="40"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2" name="Freeform 597"/>
            <p:cNvSpPr>
              <a:spLocks/>
            </p:cNvSpPr>
            <p:nvPr/>
          </p:nvSpPr>
          <p:spPr bwMode="auto">
            <a:xfrm>
              <a:off x="9453563" y="2212976"/>
              <a:ext cx="4763" cy="4763"/>
            </a:xfrm>
            <a:custGeom>
              <a:avLst/>
              <a:gdLst>
                <a:gd name="T0" fmla="*/ 33 w 58"/>
                <a:gd name="T1" fmla="*/ 0 h 59"/>
                <a:gd name="T2" fmla="*/ 43 w 58"/>
                <a:gd name="T3" fmla="*/ 3 h 59"/>
                <a:gd name="T4" fmla="*/ 51 w 58"/>
                <a:gd name="T5" fmla="*/ 10 h 59"/>
                <a:gd name="T6" fmla="*/ 57 w 58"/>
                <a:gd name="T7" fmla="*/ 20 h 59"/>
                <a:gd name="T8" fmla="*/ 58 w 58"/>
                <a:gd name="T9" fmla="*/ 31 h 59"/>
                <a:gd name="T10" fmla="*/ 55 w 58"/>
                <a:gd name="T11" fmla="*/ 43 h 59"/>
                <a:gd name="T12" fmla="*/ 47 w 58"/>
                <a:gd name="T13" fmla="*/ 52 h 59"/>
                <a:gd name="T14" fmla="*/ 38 w 58"/>
                <a:gd name="T15" fmla="*/ 58 h 59"/>
                <a:gd name="T16" fmla="*/ 27 w 58"/>
                <a:gd name="T17" fmla="*/ 59 h 59"/>
                <a:gd name="T18" fmla="*/ 16 w 58"/>
                <a:gd name="T19" fmla="*/ 56 h 59"/>
                <a:gd name="T20" fmla="*/ 8 w 58"/>
                <a:gd name="T21" fmla="*/ 50 h 59"/>
                <a:gd name="T22" fmla="*/ 2 w 58"/>
                <a:gd name="T23" fmla="*/ 42 h 59"/>
                <a:gd name="T24" fmla="*/ 0 w 58"/>
                <a:gd name="T25" fmla="*/ 31 h 59"/>
                <a:gd name="T26" fmla="*/ 1 w 58"/>
                <a:gd name="T27" fmla="*/ 21 h 59"/>
                <a:gd name="T28" fmla="*/ 2 w 58"/>
                <a:gd name="T29" fmla="*/ 19 h 59"/>
                <a:gd name="T30" fmla="*/ 3 w 58"/>
                <a:gd name="T31" fmla="*/ 16 h 59"/>
                <a:gd name="T32" fmla="*/ 4 w 58"/>
                <a:gd name="T33" fmla="*/ 14 h 59"/>
                <a:gd name="T34" fmla="*/ 5 w 58"/>
                <a:gd name="T35" fmla="*/ 13 h 59"/>
                <a:gd name="T36" fmla="*/ 6 w 58"/>
                <a:gd name="T37" fmla="*/ 11 h 59"/>
                <a:gd name="T38" fmla="*/ 14 w 58"/>
                <a:gd name="T39" fmla="*/ 5 h 59"/>
                <a:gd name="T40" fmla="*/ 23 w 58"/>
                <a:gd name="T41" fmla="*/ 1 h 59"/>
                <a:gd name="T42" fmla="*/ 33 w 58"/>
                <a:gd name="T4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9">
                  <a:moveTo>
                    <a:pt x="33" y="0"/>
                  </a:moveTo>
                  <a:lnTo>
                    <a:pt x="43" y="3"/>
                  </a:lnTo>
                  <a:lnTo>
                    <a:pt x="51" y="10"/>
                  </a:lnTo>
                  <a:lnTo>
                    <a:pt x="57" y="20"/>
                  </a:lnTo>
                  <a:lnTo>
                    <a:pt x="58" y="31"/>
                  </a:lnTo>
                  <a:lnTo>
                    <a:pt x="55" y="43"/>
                  </a:lnTo>
                  <a:lnTo>
                    <a:pt x="47" y="52"/>
                  </a:lnTo>
                  <a:lnTo>
                    <a:pt x="38" y="58"/>
                  </a:lnTo>
                  <a:lnTo>
                    <a:pt x="27" y="59"/>
                  </a:lnTo>
                  <a:lnTo>
                    <a:pt x="16" y="56"/>
                  </a:lnTo>
                  <a:lnTo>
                    <a:pt x="8" y="50"/>
                  </a:lnTo>
                  <a:lnTo>
                    <a:pt x="2" y="42"/>
                  </a:lnTo>
                  <a:lnTo>
                    <a:pt x="0" y="31"/>
                  </a:lnTo>
                  <a:lnTo>
                    <a:pt x="1" y="21"/>
                  </a:lnTo>
                  <a:lnTo>
                    <a:pt x="2" y="19"/>
                  </a:lnTo>
                  <a:lnTo>
                    <a:pt x="3" y="16"/>
                  </a:lnTo>
                  <a:lnTo>
                    <a:pt x="4" y="14"/>
                  </a:lnTo>
                  <a:lnTo>
                    <a:pt x="5" y="13"/>
                  </a:lnTo>
                  <a:lnTo>
                    <a:pt x="6" y="11"/>
                  </a:lnTo>
                  <a:lnTo>
                    <a:pt x="14" y="5"/>
                  </a:lnTo>
                  <a:lnTo>
                    <a:pt x="23" y="1"/>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3" name="Freeform 598"/>
            <p:cNvSpPr>
              <a:spLocks/>
            </p:cNvSpPr>
            <p:nvPr/>
          </p:nvSpPr>
          <p:spPr bwMode="auto">
            <a:xfrm>
              <a:off x="9574213" y="2212976"/>
              <a:ext cx="6350" cy="4763"/>
            </a:xfrm>
            <a:custGeom>
              <a:avLst/>
              <a:gdLst>
                <a:gd name="T0" fmla="*/ 27 w 58"/>
                <a:gd name="T1" fmla="*/ 0 h 59"/>
                <a:gd name="T2" fmla="*/ 38 w 58"/>
                <a:gd name="T3" fmla="*/ 1 h 59"/>
                <a:gd name="T4" fmla="*/ 48 w 58"/>
                <a:gd name="T5" fmla="*/ 7 h 59"/>
                <a:gd name="T6" fmla="*/ 55 w 58"/>
                <a:gd name="T7" fmla="*/ 16 h 59"/>
                <a:gd name="T8" fmla="*/ 58 w 58"/>
                <a:gd name="T9" fmla="*/ 27 h 59"/>
                <a:gd name="T10" fmla="*/ 57 w 58"/>
                <a:gd name="T11" fmla="*/ 39 h 59"/>
                <a:gd name="T12" fmla="*/ 51 w 58"/>
                <a:gd name="T13" fmla="*/ 49 h 59"/>
                <a:gd name="T14" fmla="*/ 42 w 58"/>
                <a:gd name="T15" fmla="*/ 56 h 59"/>
                <a:gd name="T16" fmla="*/ 31 w 58"/>
                <a:gd name="T17" fmla="*/ 59 h 59"/>
                <a:gd name="T18" fmla="*/ 20 w 58"/>
                <a:gd name="T19" fmla="*/ 58 h 59"/>
                <a:gd name="T20" fmla="*/ 10 w 58"/>
                <a:gd name="T21" fmla="*/ 52 h 59"/>
                <a:gd name="T22" fmla="*/ 3 w 58"/>
                <a:gd name="T23" fmla="*/ 43 h 59"/>
                <a:gd name="T24" fmla="*/ 0 w 58"/>
                <a:gd name="T25" fmla="*/ 31 h 59"/>
                <a:gd name="T26" fmla="*/ 1 w 58"/>
                <a:gd name="T27" fmla="*/ 20 h 59"/>
                <a:gd name="T28" fmla="*/ 7 w 58"/>
                <a:gd name="T29" fmla="*/ 10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1"/>
                  </a:lnTo>
                  <a:lnTo>
                    <a:pt x="48" y="7"/>
                  </a:lnTo>
                  <a:lnTo>
                    <a:pt x="55" y="16"/>
                  </a:lnTo>
                  <a:lnTo>
                    <a:pt x="58" y="27"/>
                  </a:lnTo>
                  <a:lnTo>
                    <a:pt x="57" y="39"/>
                  </a:lnTo>
                  <a:lnTo>
                    <a:pt x="51" y="49"/>
                  </a:lnTo>
                  <a:lnTo>
                    <a:pt x="42" y="56"/>
                  </a:lnTo>
                  <a:lnTo>
                    <a:pt x="31" y="59"/>
                  </a:lnTo>
                  <a:lnTo>
                    <a:pt x="20" y="58"/>
                  </a:lnTo>
                  <a:lnTo>
                    <a:pt x="10" y="52"/>
                  </a:lnTo>
                  <a:lnTo>
                    <a:pt x="3" y="43"/>
                  </a:lnTo>
                  <a:lnTo>
                    <a:pt x="0" y="31"/>
                  </a:lnTo>
                  <a:lnTo>
                    <a:pt x="1" y="20"/>
                  </a:lnTo>
                  <a:lnTo>
                    <a:pt x="7" y="10"/>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4" name="Freeform 599"/>
            <p:cNvSpPr>
              <a:spLocks/>
            </p:cNvSpPr>
            <p:nvPr/>
          </p:nvSpPr>
          <p:spPr bwMode="auto">
            <a:xfrm>
              <a:off x="9582150" y="2208213"/>
              <a:ext cx="4763" cy="6350"/>
            </a:xfrm>
            <a:custGeom>
              <a:avLst/>
              <a:gdLst>
                <a:gd name="T0" fmla="*/ 30 w 59"/>
                <a:gd name="T1" fmla="*/ 0 h 57"/>
                <a:gd name="T2" fmla="*/ 41 w 59"/>
                <a:gd name="T3" fmla="*/ 2 h 57"/>
                <a:gd name="T4" fmla="*/ 51 w 59"/>
                <a:gd name="T5" fmla="*/ 8 h 57"/>
                <a:gd name="T6" fmla="*/ 57 w 59"/>
                <a:gd name="T7" fmla="*/ 17 h 57"/>
                <a:gd name="T8" fmla="*/ 59 w 59"/>
                <a:gd name="T9" fmla="*/ 28 h 57"/>
                <a:gd name="T10" fmla="*/ 57 w 59"/>
                <a:gd name="T11" fmla="*/ 40 h 57"/>
                <a:gd name="T12" fmla="*/ 51 w 59"/>
                <a:gd name="T13" fmla="*/ 49 h 57"/>
                <a:gd name="T14" fmla="*/ 41 w 59"/>
                <a:gd name="T15" fmla="*/ 55 h 57"/>
                <a:gd name="T16" fmla="*/ 30 w 59"/>
                <a:gd name="T17" fmla="*/ 57 h 57"/>
                <a:gd name="T18" fmla="*/ 19 w 59"/>
                <a:gd name="T19" fmla="*/ 55 h 57"/>
                <a:gd name="T20" fmla="*/ 9 w 59"/>
                <a:gd name="T21" fmla="*/ 49 h 57"/>
                <a:gd name="T22" fmla="*/ 3 w 59"/>
                <a:gd name="T23" fmla="*/ 40 h 57"/>
                <a:gd name="T24" fmla="*/ 0 w 59"/>
                <a:gd name="T25" fmla="*/ 28 h 57"/>
                <a:gd name="T26" fmla="*/ 3 w 59"/>
                <a:gd name="T27" fmla="*/ 17 h 57"/>
                <a:gd name="T28" fmla="*/ 9 w 59"/>
                <a:gd name="T29" fmla="*/ 8 h 57"/>
                <a:gd name="T30" fmla="*/ 19 w 59"/>
                <a:gd name="T31" fmla="*/ 2 h 57"/>
                <a:gd name="T32" fmla="*/ 30 w 59"/>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7">
                  <a:moveTo>
                    <a:pt x="30" y="0"/>
                  </a:moveTo>
                  <a:lnTo>
                    <a:pt x="41" y="2"/>
                  </a:lnTo>
                  <a:lnTo>
                    <a:pt x="51" y="8"/>
                  </a:lnTo>
                  <a:lnTo>
                    <a:pt x="57" y="17"/>
                  </a:lnTo>
                  <a:lnTo>
                    <a:pt x="59" y="28"/>
                  </a:lnTo>
                  <a:lnTo>
                    <a:pt x="57" y="40"/>
                  </a:lnTo>
                  <a:lnTo>
                    <a:pt x="51" y="49"/>
                  </a:lnTo>
                  <a:lnTo>
                    <a:pt x="41" y="55"/>
                  </a:lnTo>
                  <a:lnTo>
                    <a:pt x="30" y="57"/>
                  </a:lnTo>
                  <a:lnTo>
                    <a:pt x="19" y="55"/>
                  </a:lnTo>
                  <a:lnTo>
                    <a:pt x="9" y="49"/>
                  </a:lnTo>
                  <a:lnTo>
                    <a:pt x="3" y="40"/>
                  </a:lnTo>
                  <a:lnTo>
                    <a:pt x="0" y="28"/>
                  </a:lnTo>
                  <a:lnTo>
                    <a:pt x="3" y="17"/>
                  </a:lnTo>
                  <a:lnTo>
                    <a:pt x="9" y="8"/>
                  </a:lnTo>
                  <a:lnTo>
                    <a:pt x="19" y="2"/>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5" name="Freeform 600"/>
            <p:cNvSpPr>
              <a:spLocks/>
            </p:cNvSpPr>
            <p:nvPr/>
          </p:nvSpPr>
          <p:spPr bwMode="auto">
            <a:xfrm>
              <a:off x="9588500" y="2205038"/>
              <a:ext cx="6350" cy="4763"/>
            </a:xfrm>
            <a:custGeom>
              <a:avLst/>
              <a:gdLst>
                <a:gd name="T0" fmla="*/ 28 w 57"/>
                <a:gd name="T1" fmla="*/ 0 h 59"/>
                <a:gd name="T2" fmla="*/ 40 w 57"/>
                <a:gd name="T3" fmla="*/ 3 h 59"/>
                <a:gd name="T4" fmla="*/ 49 w 57"/>
                <a:gd name="T5" fmla="*/ 10 h 59"/>
                <a:gd name="T6" fmla="*/ 55 w 57"/>
                <a:gd name="T7" fmla="*/ 19 h 59"/>
                <a:gd name="T8" fmla="*/ 57 w 57"/>
                <a:gd name="T9" fmla="*/ 30 h 59"/>
                <a:gd name="T10" fmla="*/ 55 w 57"/>
                <a:gd name="T11" fmla="*/ 41 h 59"/>
                <a:gd name="T12" fmla="*/ 49 w 57"/>
                <a:gd name="T13" fmla="*/ 51 h 59"/>
                <a:gd name="T14" fmla="*/ 40 w 57"/>
                <a:gd name="T15" fmla="*/ 57 h 59"/>
                <a:gd name="T16" fmla="*/ 28 w 57"/>
                <a:gd name="T17" fmla="*/ 59 h 59"/>
                <a:gd name="T18" fmla="*/ 17 w 57"/>
                <a:gd name="T19" fmla="*/ 57 h 59"/>
                <a:gd name="T20" fmla="*/ 8 w 57"/>
                <a:gd name="T21" fmla="*/ 51 h 59"/>
                <a:gd name="T22" fmla="*/ 2 w 57"/>
                <a:gd name="T23" fmla="*/ 41 h 59"/>
                <a:gd name="T24" fmla="*/ 0 w 57"/>
                <a:gd name="T25" fmla="*/ 30 h 59"/>
                <a:gd name="T26" fmla="*/ 2 w 57"/>
                <a:gd name="T27" fmla="*/ 19 h 59"/>
                <a:gd name="T28" fmla="*/ 8 w 57"/>
                <a:gd name="T29" fmla="*/ 10 h 59"/>
                <a:gd name="T30" fmla="*/ 17 w 57"/>
                <a:gd name="T31" fmla="*/ 3 h 59"/>
                <a:gd name="T32" fmla="*/ 28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8" y="0"/>
                  </a:moveTo>
                  <a:lnTo>
                    <a:pt x="40" y="3"/>
                  </a:lnTo>
                  <a:lnTo>
                    <a:pt x="49" y="10"/>
                  </a:lnTo>
                  <a:lnTo>
                    <a:pt x="55" y="19"/>
                  </a:lnTo>
                  <a:lnTo>
                    <a:pt x="57" y="30"/>
                  </a:lnTo>
                  <a:lnTo>
                    <a:pt x="55" y="41"/>
                  </a:lnTo>
                  <a:lnTo>
                    <a:pt x="49" y="51"/>
                  </a:lnTo>
                  <a:lnTo>
                    <a:pt x="40" y="57"/>
                  </a:lnTo>
                  <a:lnTo>
                    <a:pt x="28" y="59"/>
                  </a:lnTo>
                  <a:lnTo>
                    <a:pt x="17" y="57"/>
                  </a:lnTo>
                  <a:lnTo>
                    <a:pt x="8" y="51"/>
                  </a:lnTo>
                  <a:lnTo>
                    <a:pt x="2" y="41"/>
                  </a:lnTo>
                  <a:lnTo>
                    <a:pt x="0" y="30"/>
                  </a:lnTo>
                  <a:lnTo>
                    <a:pt x="2" y="19"/>
                  </a:lnTo>
                  <a:lnTo>
                    <a:pt x="8" y="10"/>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6" name="Freeform 601"/>
            <p:cNvSpPr>
              <a:spLocks/>
            </p:cNvSpPr>
            <p:nvPr/>
          </p:nvSpPr>
          <p:spPr bwMode="auto">
            <a:xfrm>
              <a:off x="9553575" y="2222501"/>
              <a:ext cx="4763" cy="6350"/>
            </a:xfrm>
            <a:custGeom>
              <a:avLst/>
              <a:gdLst>
                <a:gd name="T0" fmla="*/ 28 w 59"/>
                <a:gd name="T1" fmla="*/ 0 h 59"/>
                <a:gd name="T2" fmla="*/ 39 w 59"/>
                <a:gd name="T3" fmla="*/ 1 h 59"/>
                <a:gd name="T4" fmla="*/ 49 w 59"/>
                <a:gd name="T5" fmla="*/ 7 h 59"/>
                <a:gd name="T6" fmla="*/ 56 w 59"/>
                <a:gd name="T7" fmla="*/ 15 h 59"/>
                <a:gd name="T8" fmla="*/ 59 w 59"/>
                <a:gd name="T9" fmla="*/ 27 h 59"/>
                <a:gd name="T10" fmla="*/ 57 w 59"/>
                <a:gd name="T11" fmla="*/ 38 h 59"/>
                <a:gd name="T12" fmla="*/ 52 w 59"/>
                <a:gd name="T13" fmla="*/ 48 h 59"/>
                <a:gd name="T14" fmla="*/ 43 w 59"/>
                <a:gd name="T15" fmla="*/ 55 h 59"/>
                <a:gd name="T16" fmla="*/ 32 w 59"/>
                <a:gd name="T17" fmla="*/ 59 h 59"/>
                <a:gd name="T18" fmla="*/ 21 w 59"/>
                <a:gd name="T19" fmla="*/ 57 h 59"/>
                <a:gd name="T20" fmla="*/ 11 w 59"/>
                <a:gd name="T21" fmla="*/ 52 h 59"/>
                <a:gd name="T22" fmla="*/ 4 w 59"/>
                <a:gd name="T23" fmla="*/ 43 h 59"/>
                <a:gd name="T24" fmla="*/ 0 w 59"/>
                <a:gd name="T25" fmla="*/ 32 h 59"/>
                <a:gd name="T26" fmla="*/ 1 w 59"/>
                <a:gd name="T27" fmla="*/ 20 h 59"/>
                <a:gd name="T28" fmla="*/ 8 w 59"/>
                <a:gd name="T29" fmla="*/ 10 h 59"/>
                <a:gd name="T30" fmla="*/ 17 w 59"/>
                <a:gd name="T31" fmla="*/ 3 h 59"/>
                <a:gd name="T32" fmla="*/ 28 w 59"/>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8" y="0"/>
                  </a:moveTo>
                  <a:lnTo>
                    <a:pt x="39" y="1"/>
                  </a:lnTo>
                  <a:lnTo>
                    <a:pt x="49" y="7"/>
                  </a:lnTo>
                  <a:lnTo>
                    <a:pt x="56" y="15"/>
                  </a:lnTo>
                  <a:lnTo>
                    <a:pt x="59" y="27"/>
                  </a:lnTo>
                  <a:lnTo>
                    <a:pt x="57" y="38"/>
                  </a:lnTo>
                  <a:lnTo>
                    <a:pt x="52" y="48"/>
                  </a:lnTo>
                  <a:lnTo>
                    <a:pt x="43" y="55"/>
                  </a:lnTo>
                  <a:lnTo>
                    <a:pt x="32" y="59"/>
                  </a:lnTo>
                  <a:lnTo>
                    <a:pt x="21" y="57"/>
                  </a:lnTo>
                  <a:lnTo>
                    <a:pt x="11" y="52"/>
                  </a:lnTo>
                  <a:lnTo>
                    <a:pt x="4" y="43"/>
                  </a:lnTo>
                  <a:lnTo>
                    <a:pt x="0" y="32"/>
                  </a:lnTo>
                  <a:lnTo>
                    <a:pt x="1" y="20"/>
                  </a:lnTo>
                  <a:lnTo>
                    <a:pt x="8" y="10"/>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7" name="Freeform 602"/>
            <p:cNvSpPr>
              <a:spLocks/>
            </p:cNvSpPr>
            <p:nvPr/>
          </p:nvSpPr>
          <p:spPr bwMode="auto">
            <a:xfrm>
              <a:off x="9559925" y="2219326"/>
              <a:ext cx="6350" cy="6350"/>
            </a:xfrm>
            <a:custGeom>
              <a:avLst/>
              <a:gdLst>
                <a:gd name="T0" fmla="*/ 29 w 57"/>
                <a:gd name="T1" fmla="*/ 0 h 58"/>
                <a:gd name="T2" fmla="*/ 40 w 57"/>
                <a:gd name="T3" fmla="*/ 2 h 58"/>
                <a:gd name="T4" fmla="*/ 49 w 57"/>
                <a:gd name="T5" fmla="*/ 9 h 58"/>
                <a:gd name="T6" fmla="*/ 55 w 57"/>
                <a:gd name="T7" fmla="*/ 18 h 58"/>
                <a:gd name="T8" fmla="*/ 57 w 57"/>
                <a:gd name="T9" fmla="*/ 29 h 58"/>
                <a:gd name="T10" fmla="*/ 55 w 57"/>
                <a:gd name="T11" fmla="*/ 40 h 58"/>
                <a:gd name="T12" fmla="*/ 49 w 57"/>
                <a:gd name="T13" fmla="*/ 49 h 58"/>
                <a:gd name="T14" fmla="*/ 40 w 57"/>
                <a:gd name="T15" fmla="*/ 56 h 58"/>
                <a:gd name="T16" fmla="*/ 29 w 57"/>
                <a:gd name="T17" fmla="*/ 58 h 58"/>
                <a:gd name="T18" fmla="*/ 17 w 57"/>
                <a:gd name="T19" fmla="*/ 56 h 58"/>
                <a:gd name="T20" fmla="*/ 8 w 57"/>
                <a:gd name="T21" fmla="*/ 49 h 58"/>
                <a:gd name="T22" fmla="*/ 2 w 57"/>
                <a:gd name="T23" fmla="*/ 40 h 58"/>
                <a:gd name="T24" fmla="*/ 0 w 57"/>
                <a:gd name="T25" fmla="*/ 29 h 58"/>
                <a:gd name="T26" fmla="*/ 2 w 57"/>
                <a:gd name="T27" fmla="*/ 18 h 58"/>
                <a:gd name="T28" fmla="*/ 8 w 57"/>
                <a:gd name="T29" fmla="*/ 9 h 58"/>
                <a:gd name="T30" fmla="*/ 17 w 57"/>
                <a:gd name="T31" fmla="*/ 2 h 58"/>
                <a:gd name="T32" fmla="*/ 29 w 5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8">
                  <a:moveTo>
                    <a:pt x="29" y="0"/>
                  </a:moveTo>
                  <a:lnTo>
                    <a:pt x="40" y="2"/>
                  </a:lnTo>
                  <a:lnTo>
                    <a:pt x="49" y="9"/>
                  </a:lnTo>
                  <a:lnTo>
                    <a:pt x="55" y="18"/>
                  </a:lnTo>
                  <a:lnTo>
                    <a:pt x="57" y="29"/>
                  </a:lnTo>
                  <a:lnTo>
                    <a:pt x="55" y="40"/>
                  </a:lnTo>
                  <a:lnTo>
                    <a:pt x="49" y="49"/>
                  </a:lnTo>
                  <a:lnTo>
                    <a:pt x="40" y="56"/>
                  </a:lnTo>
                  <a:lnTo>
                    <a:pt x="29" y="58"/>
                  </a:lnTo>
                  <a:lnTo>
                    <a:pt x="17" y="56"/>
                  </a:lnTo>
                  <a:lnTo>
                    <a:pt x="8" y="49"/>
                  </a:lnTo>
                  <a:lnTo>
                    <a:pt x="2" y="40"/>
                  </a:lnTo>
                  <a:lnTo>
                    <a:pt x="0" y="29"/>
                  </a:lnTo>
                  <a:lnTo>
                    <a:pt x="2" y="18"/>
                  </a:lnTo>
                  <a:lnTo>
                    <a:pt x="8" y="9"/>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8" name="Freeform 603"/>
            <p:cNvSpPr>
              <a:spLocks/>
            </p:cNvSpPr>
            <p:nvPr/>
          </p:nvSpPr>
          <p:spPr bwMode="auto">
            <a:xfrm>
              <a:off x="9567863" y="2216151"/>
              <a:ext cx="4763" cy="4763"/>
            </a:xfrm>
            <a:custGeom>
              <a:avLst/>
              <a:gdLst>
                <a:gd name="T0" fmla="*/ 29 w 58"/>
                <a:gd name="T1" fmla="*/ 0 h 58"/>
                <a:gd name="T2" fmla="*/ 41 w 58"/>
                <a:gd name="T3" fmla="*/ 2 h 58"/>
                <a:gd name="T4" fmla="*/ 50 w 58"/>
                <a:gd name="T5" fmla="*/ 8 h 58"/>
                <a:gd name="T6" fmla="*/ 56 w 58"/>
                <a:gd name="T7" fmla="*/ 17 h 58"/>
                <a:gd name="T8" fmla="*/ 58 w 58"/>
                <a:gd name="T9" fmla="*/ 29 h 58"/>
                <a:gd name="T10" fmla="*/ 56 w 58"/>
                <a:gd name="T11" fmla="*/ 40 h 58"/>
                <a:gd name="T12" fmla="*/ 50 w 58"/>
                <a:gd name="T13" fmla="*/ 49 h 58"/>
                <a:gd name="T14" fmla="*/ 41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8"/>
                  </a:lnTo>
                  <a:lnTo>
                    <a:pt x="56" y="17"/>
                  </a:lnTo>
                  <a:lnTo>
                    <a:pt x="58" y="29"/>
                  </a:lnTo>
                  <a:lnTo>
                    <a:pt x="56" y="40"/>
                  </a:lnTo>
                  <a:lnTo>
                    <a:pt x="50" y="49"/>
                  </a:lnTo>
                  <a:lnTo>
                    <a:pt x="41"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9" name="Freeform 604"/>
            <p:cNvSpPr>
              <a:spLocks/>
            </p:cNvSpPr>
            <p:nvPr/>
          </p:nvSpPr>
          <p:spPr bwMode="auto">
            <a:xfrm>
              <a:off x="9610725" y="2266951"/>
              <a:ext cx="25400" cy="33338"/>
            </a:xfrm>
            <a:custGeom>
              <a:avLst/>
              <a:gdLst>
                <a:gd name="T0" fmla="*/ 167 w 276"/>
                <a:gd name="T1" fmla="*/ 2 h 367"/>
                <a:gd name="T2" fmla="*/ 196 w 276"/>
                <a:gd name="T3" fmla="*/ 14 h 367"/>
                <a:gd name="T4" fmla="*/ 218 w 276"/>
                <a:gd name="T5" fmla="*/ 30 h 367"/>
                <a:gd name="T6" fmla="*/ 227 w 276"/>
                <a:gd name="T7" fmla="*/ 42 h 367"/>
                <a:gd name="T8" fmla="*/ 229 w 276"/>
                <a:gd name="T9" fmla="*/ 44 h 367"/>
                <a:gd name="T10" fmla="*/ 236 w 276"/>
                <a:gd name="T11" fmla="*/ 46 h 367"/>
                <a:gd name="T12" fmla="*/ 247 w 276"/>
                <a:gd name="T13" fmla="*/ 53 h 367"/>
                <a:gd name="T14" fmla="*/ 258 w 276"/>
                <a:gd name="T15" fmla="*/ 68 h 367"/>
                <a:gd name="T16" fmla="*/ 266 w 276"/>
                <a:gd name="T17" fmla="*/ 94 h 367"/>
                <a:gd name="T18" fmla="*/ 267 w 276"/>
                <a:gd name="T19" fmla="*/ 132 h 367"/>
                <a:gd name="T20" fmla="*/ 262 w 276"/>
                <a:gd name="T21" fmla="*/ 166 h 367"/>
                <a:gd name="T22" fmla="*/ 264 w 276"/>
                <a:gd name="T23" fmla="*/ 175 h 367"/>
                <a:gd name="T24" fmla="*/ 272 w 276"/>
                <a:gd name="T25" fmla="*/ 179 h 367"/>
                <a:gd name="T26" fmla="*/ 276 w 276"/>
                <a:gd name="T27" fmla="*/ 195 h 367"/>
                <a:gd name="T28" fmla="*/ 271 w 276"/>
                <a:gd name="T29" fmla="*/ 223 h 367"/>
                <a:gd name="T30" fmla="*/ 261 w 276"/>
                <a:gd name="T31" fmla="*/ 250 h 367"/>
                <a:gd name="T32" fmla="*/ 252 w 276"/>
                <a:gd name="T33" fmla="*/ 261 h 367"/>
                <a:gd name="T34" fmla="*/ 243 w 276"/>
                <a:gd name="T35" fmla="*/ 282 h 367"/>
                <a:gd name="T36" fmla="*/ 223 w 276"/>
                <a:gd name="T37" fmla="*/ 321 h 367"/>
                <a:gd name="T38" fmla="*/ 189 w 276"/>
                <a:gd name="T39" fmla="*/ 353 h 367"/>
                <a:gd name="T40" fmla="*/ 148 w 276"/>
                <a:gd name="T41" fmla="*/ 367 h 367"/>
                <a:gd name="T42" fmla="*/ 108 w 276"/>
                <a:gd name="T43" fmla="*/ 363 h 367"/>
                <a:gd name="T44" fmla="*/ 68 w 276"/>
                <a:gd name="T45" fmla="*/ 338 h 367"/>
                <a:gd name="T46" fmla="*/ 41 w 276"/>
                <a:gd name="T47" fmla="*/ 302 h 367"/>
                <a:gd name="T48" fmla="*/ 29 w 276"/>
                <a:gd name="T49" fmla="*/ 262 h 367"/>
                <a:gd name="T50" fmla="*/ 20 w 276"/>
                <a:gd name="T51" fmla="*/ 257 h 367"/>
                <a:gd name="T52" fmla="*/ 10 w 276"/>
                <a:gd name="T53" fmla="*/ 239 h 367"/>
                <a:gd name="T54" fmla="*/ 1 w 276"/>
                <a:gd name="T55" fmla="*/ 207 h 367"/>
                <a:gd name="T56" fmla="*/ 1 w 276"/>
                <a:gd name="T57" fmla="*/ 186 h 367"/>
                <a:gd name="T58" fmla="*/ 7 w 276"/>
                <a:gd name="T59" fmla="*/ 176 h 367"/>
                <a:gd name="T60" fmla="*/ 15 w 276"/>
                <a:gd name="T61" fmla="*/ 174 h 367"/>
                <a:gd name="T62" fmla="*/ 11 w 276"/>
                <a:gd name="T63" fmla="*/ 157 h 367"/>
                <a:gd name="T64" fmla="*/ 8 w 276"/>
                <a:gd name="T65" fmla="*/ 119 h 367"/>
                <a:gd name="T66" fmla="*/ 16 w 276"/>
                <a:gd name="T67" fmla="*/ 85 h 367"/>
                <a:gd name="T68" fmla="*/ 34 w 276"/>
                <a:gd name="T69" fmla="*/ 56 h 367"/>
                <a:gd name="T70" fmla="*/ 58 w 276"/>
                <a:gd name="T71" fmla="*/ 31 h 367"/>
                <a:gd name="T72" fmla="*/ 87 w 276"/>
                <a:gd name="T73" fmla="*/ 11 h 367"/>
                <a:gd name="T74" fmla="*/ 115 w 276"/>
                <a:gd name="T75" fmla="*/ 1 h 367"/>
                <a:gd name="T76" fmla="*/ 149 w 276"/>
                <a:gd name="T77"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6" h="367">
                  <a:moveTo>
                    <a:pt x="149" y="0"/>
                  </a:moveTo>
                  <a:lnTo>
                    <a:pt x="167" y="2"/>
                  </a:lnTo>
                  <a:lnTo>
                    <a:pt x="183" y="7"/>
                  </a:lnTo>
                  <a:lnTo>
                    <a:pt x="196" y="14"/>
                  </a:lnTo>
                  <a:lnTo>
                    <a:pt x="209" y="22"/>
                  </a:lnTo>
                  <a:lnTo>
                    <a:pt x="218" y="30"/>
                  </a:lnTo>
                  <a:lnTo>
                    <a:pt x="224" y="37"/>
                  </a:lnTo>
                  <a:lnTo>
                    <a:pt x="227" y="42"/>
                  </a:lnTo>
                  <a:lnTo>
                    <a:pt x="228" y="44"/>
                  </a:lnTo>
                  <a:lnTo>
                    <a:pt x="229" y="44"/>
                  </a:lnTo>
                  <a:lnTo>
                    <a:pt x="232" y="45"/>
                  </a:lnTo>
                  <a:lnTo>
                    <a:pt x="236" y="46"/>
                  </a:lnTo>
                  <a:lnTo>
                    <a:pt x="242" y="49"/>
                  </a:lnTo>
                  <a:lnTo>
                    <a:pt x="247" y="53"/>
                  </a:lnTo>
                  <a:lnTo>
                    <a:pt x="253" y="59"/>
                  </a:lnTo>
                  <a:lnTo>
                    <a:pt x="258" y="68"/>
                  </a:lnTo>
                  <a:lnTo>
                    <a:pt x="263" y="80"/>
                  </a:lnTo>
                  <a:lnTo>
                    <a:pt x="266" y="94"/>
                  </a:lnTo>
                  <a:lnTo>
                    <a:pt x="268" y="111"/>
                  </a:lnTo>
                  <a:lnTo>
                    <a:pt x="267" y="132"/>
                  </a:lnTo>
                  <a:lnTo>
                    <a:pt x="264" y="157"/>
                  </a:lnTo>
                  <a:lnTo>
                    <a:pt x="262" y="166"/>
                  </a:lnTo>
                  <a:lnTo>
                    <a:pt x="259" y="175"/>
                  </a:lnTo>
                  <a:lnTo>
                    <a:pt x="264" y="175"/>
                  </a:lnTo>
                  <a:lnTo>
                    <a:pt x="268" y="176"/>
                  </a:lnTo>
                  <a:lnTo>
                    <a:pt x="272" y="179"/>
                  </a:lnTo>
                  <a:lnTo>
                    <a:pt x="275" y="186"/>
                  </a:lnTo>
                  <a:lnTo>
                    <a:pt x="276" y="195"/>
                  </a:lnTo>
                  <a:lnTo>
                    <a:pt x="274" y="207"/>
                  </a:lnTo>
                  <a:lnTo>
                    <a:pt x="271" y="223"/>
                  </a:lnTo>
                  <a:lnTo>
                    <a:pt x="266" y="239"/>
                  </a:lnTo>
                  <a:lnTo>
                    <a:pt x="261" y="250"/>
                  </a:lnTo>
                  <a:lnTo>
                    <a:pt x="256" y="257"/>
                  </a:lnTo>
                  <a:lnTo>
                    <a:pt x="252" y="261"/>
                  </a:lnTo>
                  <a:lnTo>
                    <a:pt x="248" y="262"/>
                  </a:lnTo>
                  <a:lnTo>
                    <a:pt x="243" y="282"/>
                  </a:lnTo>
                  <a:lnTo>
                    <a:pt x="235" y="302"/>
                  </a:lnTo>
                  <a:lnTo>
                    <a:pt x="223" y="321"/>
                  </a:lnTo>
                  <a:lnTo>
                    <a:pt x="208" y="338"/>
                  </a:lnTo>
                  <a:lnTo>
                    <a:pt x="189" y="353"/>
                  </a:lnTo>
                  <a:lnTo>
                    <a:pt x="167" y="363"/>
                  </a:lnTo>
                  <a:lnTo>
                    <a:pt x="148" y="367"/>
                  </a:lnTo>
                  <a:lnTo>
                    <a:pt x="128" y="367"/>
                  </a:lnTo>
                  <a:lnTo>
                    <a:pt x="108" y="363"/>
                  </a:lnTo>
                  <a:lnTo>
                    <a:pt x="87" y="352"/>
                  </a:lnTo>
                  <a:lnTo>
                    <a:pt x="68" y="338"/>
                  </a:lnTo>
                  <a:lnTo>
                    <a:pt x="53" y="321"/>
                  </a:lnTo>
                  <a:lnTo>
                    <a:pt x="41" y="302"/>
                  </a:lnTo>
                  <a:lnTo>
                    <a:pt x="33" y="281"/>
                  </a:lnTo>
                  <a:lnTo>
                    <a:pt x="29" y="262"/>
                  </a:lnTo>
                  <a:lnTo>
                    <a:pt x="25" y="261"/>
                  </a:lnTo>
                  <a:lnTo>
                    <a:pt x="20" y="257"/>
                  </a:lnTo>
                  <a:lnTo>
                    <a:pt x="15" y="250"/>
                  </a:lnTo>
                  <a:lnTo>
                    <a:pt x="10" y="239"/>
                  </a:lnTo>
                  <a:lnTo>
                    <a:pt x="5" y="223"/>
                  </a:lnTo>
                  <a:lnTo>
                    <a:pt x="1" y="207"/>
                  </a:lnTo>
                  <a:lnTo>
                    <a:pt x="0" y="195"/>
                  </a:lnTo>
                  <a:lnTo>
                    <a:pt x="1" y="186"/>
                  </a:lnTo>
                  <a:lnTo>
                    <a:pt x="3" y="179"/>
                  </a:lnTo>
                  <a:lnTo>
                    <a:pt x="7" y="176"/>
                  </a:lnTo>
                  <a:lnTo>
                    <a:pt x="11" y="174"/>
                  </a:lnTo>
                  <a:lnTo>
                    <a:pt x="15" y="174"/>
                  </a:lnTo>
                  <a:lnTo>
                    <a:pt x="13" y="165"/>
                  </a:lnTo>
                  <a:lnTo>
                    <a:pt x="11" y="157"/>
                  </a:lnTo>
                  <a:lnTo>
                    <a:pt x="8" y="138"/>
                  </a:lnTo>
                  <a:lnTo>
                    <a:pt x="8" y="119"/>
                  </a:lnTo>
                  <a:lnTo>
                    <a:pt x="11" y="102"/>
                  </a:lnTo>
                  <a:lnTo>
                    <a:pt x="16" y="85"/>
                  </a:lnTo>
                  <a:lnTo>
                    <a:pt x="25" y="69"/>
                  </a:lnTo>
                  <a:lnTo>
                    <a:pt x="34" y="56"/>
                  </a:lnTo>
                  <a:lnTo>
                    <a:pt x="44" y="44"/>
                  </a:lnTo>
                  <a:lnTo>
                    <a:pt x="58" y="31"/>
                  </a:lnTo>
                  <a:lnTo>
                    <a:pt x="74" y="19"/>
                  </a:lnTo>
                  <a:lnTo>
                    <a:pt x="87" y="11"/>
                  </a:lnTo>
                  <a:lnTo>
                    <a:pt x="102" y="5"/>
                  </a:lnTo>
                  <a:lnTo>
                    <a:pt x="115" y="1"/>
                  </a:lnTo>
                  <a:lnTo>
                    <a:pt x="129"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0" name="Freeform 605"/>
            <p:cNvSpPr>
              <a:spLocks/>
            </p:cNvSpPr>
            <p:nvPr/>
          </p:nvSpPr>
          <p:spPr bwMode="auto">
            <a:xfrm>
              <a:off x="9599613" y="2298701"/>
              <a:ext cx="49213" cy="25400"/>
            </a:xfrm>
            <a:custGeom>
              <a:avLst/>
              <a:gdLst>
                <a:gd name="T0" fmla="*/ 210 w 522"/>
                <a:gd name="T1" fmla="*/ 131 h 269"/>
                <a:gd name="T2" fmla="*/ 218 w 522"/>
                <a:gd name="T3" fmla="*/ 157 h 269"/>
                <a:gd name="T4" fmla="*/ 246 w 522"/>
                <a:gd name="T5" fmla="*/ 115 h 269"/>
                <a:gd name="T6" fmla="*/ 229 w 522"/>
                <a:gd name="T7" fmla="*/ 85 h 269"/>
                <a:gd name="T8" fmla="*/ 225 w 522"/>
                <a:gd name="T9" fmla="*/ 65 h 269"/>
                <a:gd name="T10" fmla="*/ 229 w 522"/>
                <a:gd name="T11" fmla="*/ 52 h 269"/>
                <a:gd name="T12" fmla="*/ 239 w 522"/>
                <a:gd name="T13" fmla="*/ 45 h 269"/>
                <a:gd name="T14" fmla="*/ 250 w 522"/>
                <a:gd name="T15" fmla="*/ 42 h 269"/>
                <a:gd name="T16" fmla="*/ 258 w 522"/>
                <a:gd name="T17" fmla="*/ 41 h 269"/>
                <a:gd name="T18" fmla="*/ 262 w 522"/>
                <a:gd name="T19" fmla="*/ 41 h 269"/>
                <a:gd name="T20" fmla="*/ 270 w 522"/>
                <a:gd name="T21" fmla="*/ 42 h 269"/>
                <a:gd name="T22" fmla="*/ 281 w 522"/>
                <a:gd name="T23" fmla="*/ 45 h 269"/>
                <a:gd name="T24" fmla="*/ 291 w 522"/>
                <a:gd name="T25" fmla="*/ 52 h 269"/>
                <a:gd name="T26" fmla="*/ 296 w 522"/>
                <a:gd name="T27" fmla="*/ 65 h 269"/>
                <a:gd name="T28" fmla="*/ 291 w 522"/>
                <a:gd name="T29" fmla="*/ 85 h 269"/>
                <a:gd name="T30" fmla="*/ 274 w 522"/>
                <a:gd name="T31" fmla="*/ 115 h 269"/>
                <a:gd name="T32" fmla="*/ 303 w 522"/>
                <a:gd name="T33" fmla="*/ 157 h 269"/>
                <a:gd name="T34" fmla="*/ 311 w 522"/>
                <a:gd name="T35" fmla="*/ 131 h 269"/>
                <a:gd name="T36" fmla="*/ 354 w 522"/>
                <a:gd name="T37" fmla="*/ 1 h 269"/>
                <a:gd name="T38" fmla="*/ 369 w 522"/>
                <a:gd name="T39" fmla="*/ 10 h 269"/>
                <a:gd name="T40" fmla="*/ 395 w 522"/>
                <a:gd name="T41" fmla="*/ 25 h 269"/>
                <a:gd name="T42" fmla="*/ 429 w 522"/>
                <a:gd name="T43" fmla="*/ 41 h 269"/>
                <a:gd name="T44" fmla="*/ 472 w 522"/>
                <a:gd name="T45" fmla="*/ 55 h 269"/>
                <a:gd name="T46" fmla="*/ 498 w 522"/>
                <a:gd name="T47" fmla="*/ 69 h 269"/>
                <a:gd name="T48" fmla="*/ 513 w 522"/>
                <a:gd name="T49" fmla="*/ 91 h 269"/>
                <a:gd name="T50" fmla="*/ 520 w 522"/>
                <a:gd name="T51" fmla="*/ 117 h 269"/>
                <a:gd name="T52" fmla="*/ 522 w 522"/>
                <a:gd name="T53" fmla="*/ 141 h 269"/>
                <a:gd name="T54" fmla="*/ 522 w 522"/>
                <a:gd name="T55" fmla="*/ 155 h 269"/>
                <a:gd name="T56" fmla="*/ 520 w 522"/>
                <a:gd name="T57" fmla="*/ 173 h 269"/>
                <a:gd name="T58" fmla="*/ 518 w 522"/>
                <a:gd name="T59" fmla="*/ 197 h 269"/>
                <a:gd name="T60" fmla="*/ 514 w 522"/>
                <a:gd name="T61" fmla="*/ 208 h 269"/>
                <a:gd name="T62" fmla="*/ 496 w 522"/>
                <a:gd name="T63" fmla="*/ 218 h 269"/>
                <a:gd name="T64" fmla="*/ 461 w 522"/>
                <a:gd name="T65" fmla="*/ 233 h 269"/>
                <a:gd name="T66" fmla="*/ 408 w 522"/>
                <a:gd name="T67" fmla="*/ 251 h 269"/>
                <a:gd name="T68" fmla="*/ 342 w 522"/>
                <a:gd name="T69" fmla="*/ 264 h 269"/>
                <a:gd name="T70" fmla="*/ 261 w 522"/>
                <a:gd name="T71" fmla="*/ 269 h 269"/>
                <a:gd name="T72" fmla="*/ 180 w 522"/>
                <a:gd name="T73" fmla="*/ 264 h 269"/>
                <a:gd name="T74" fmla="*/ 113 w 522"/>
                <a:gd name="T75" fmla="*/ 251 h 269"/>
                <a:gd name="T76" fmla="*/ 62 w 522"/>
                <a:gd name="T77" fmla="*/ 233 h 269"/>
                <a:gd name="T78" fmla="*/ 26 w 522"/>
                <a:gd name="T79" fmla="*/ 218 h 269"/>
                <a:gd name="T80" fmla="*/ 8 w 522"/>
                <a:gd name="T81" fmla="*/ 208 h 269"/>
                <a:gd name="T82" fmla="*/ 4 w 522"/>
                <a:gd name="T83" fmla="*/ 197 h 269"/>
                <a:gd name="T84" fmla="*/ 2 w 522"/>
                <a:gd name="T85" fmla="*/ 173 h 269"/>
                <a:gd name="T86" fmla="*/ 1 w 522"/>
                <a:gd name="T87" fmla="*/ 155 h 269"/>
                <a:gd name="T88" fmla="*/ 0 w 522"/>
                <a:gd name="T89" fmla="*/ 141 h 269"/>
                <a:gd name="T90" fmla="*/ 1 w 522"/>
                <a:gd name="T91" fmla="*/ 117 h 269"/>
                <a:gd name="T92" fmla="*/ 8 w 522"/>
                <a:gd name="T93" fmla="*/ 91 h 269"/>
                <a:gd name="T94" fmla="*/ 24 w 522"/>
                <a:gd name="T95" fmla="*/ 69 h 269"/>
                <a:gd name="T96" fmla="*/ 49 w 522"/>
                <a:gd name="T97" fmla="*/ 55 h 269"/>
                <a:gd name="T98" fmla="*/ 91 w 522"/>
                <a:gd name="T99" fmla="*/ 41 h 269"/>
                <a:gd name="T100" fmla="*/ 126 w 522"/>
                <a:gd name="T101" fmla="*/ 25 h 269"/>
                <a:gd name="T102" fmla="*/ 153 w 522"/>
                <a:gd name="T103" fmla="*/ 10 h 269"/>
                <a:gd name="T104" fmla="*/ 167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9" y="0"/>
                  </a:moveTo>
                  <a:lnTo>
                    <a:pt x="210" y="131"/>
                  </a:lnTo>
                  <a:lnTo>
                    <a:pt x="218" y="157"/>
                  </a:lnTo>
                  <a:lnTo>
                    <a:pt x="218" y="157"/>
                  </a:lnTo>
                  <a:lnTo>
                    <a:pt x="224" y="178"/>
                  </a:lnTo>
                  <a:lnTo>
                    <a:pt x="246" y="115"/>
                  </a:lnTo>
                  <a:lnTo>
                    <a:pt x="236" y="99"/>
                  </a:lnTo>
                  <a:lnTo>
                    <a:pt x="229" y="85"/>
                  </a:lnTo>
                  <a:lnTo>
                    <a:pt x="225" y="74"/>
                  </a:lnTo>
                  <a:lnTo>
                    <a:pt x="225" y="65"/>
                  </a:lnTo>
                  <a:lnTo>
                    <a:pt x="226" y="58"/>
                  </a:lnTo>
                  <a:lnTo>
                    <a:pt x="229" y="52"/>
                  </a:lnTo>
                  <a:lnTo>
                    <a:pt x="234" y="48"/>
                  </a:lnTo>
                  <a:lnTo>
                    <a:pt x="239" y="45"/>
                  </a:lnTo>
                  <a:lnTo>
                    <a:pt x="245" y="43"/>
                  </a:lnTo>
                  <a:lnTo>
                    <a:pt x="250" y="42"/>
                  </a:lnTo>
                  <a:lnTo>
                    <a:pt x="255" y="41"/>
                  </a:lnTo>
                  <a:lnTo>
                    <a:pt x="258" y="41"/>
                  </a:lnTo>
                  <a:lnTo>
                    <a:pt x="260" y="41"/>
                  </a:lnTo>
                  <a:lnTo>
                    <a:pt x="262" y="41"/>
                  </a:lnTo>
                  <a:lnTo>
                    <a:pt x="265" y="41"/>
                  </a:lnTo>
                  <a:lnTo>
                    <a:pt x="270" y="42"/>
                  </a:lnTo>
                  <a:lnTo>
                    <a:pt x="275" y="43"/>
                  </a:lnTo>
                  <a:lnTo>
                    <a:pt x="281" y="45"/>
                  </a:lnTo>
                  <a:lnTo>
                    <a:pt x="286" y="48"/>
                  </a:lnTo>
                  <a:lnTo>
                    <a:pt x="291" y="52"/>
                  </a:lnTo>
                  <a:lnTo>
                    <a:pt x="294" y="58"/>
                  </a:lnTo>
                  <a:lnTo>
                    <a:pt x="296" y="65"/>
                  </a:lnTo>
                  <a:lnTo>
                    <a:pt x="296" y="74"/>
                  </a:lnTo>
                  <a:lnTo>
                    <a:pt x="291" y="85"/>
                  </a:lnTo>
                  <a:lnTo>
                    <a:pt x="285" y="99"/>
                  </a:lnTo>
                  <a:lnTo>
                    <a:pt x="274" y="115"/>
                  </a:lnTo>
                  <a:lnTo>
                    <a:pt x="297" y="178"/>
                  </a:lnTo>
                  <a:lnTo>
                    <a:pt x="303" y="157"/>
                  </a:lnTo>
                  <a:lnTo>
                    <a:pt x="303" y="157"/>
                  </a:lnTo>
                  <a:lnTo>
                    <a:pt x="311" y="131"/>
                  </a:lnTo>
                  <a:lnTo>
                    <a:pt x="352" y="0"/>
                  </a:lnTo>
                  <a:lnTo>
                    <a:pt x="354" y="1"/>
                  </a:lnTo>
                  <a:lnTo>
                    <a:pt x="360" y="5"/>
                  </a:lnTo>
                  <a:lnTo>
                    <a:pt x="369" y="10"/>
                  </a:lnTo>
                  <a:lnTo>
                    <a:pt x="380" y="17"/>
                  </a:lnTo>
                  <a:lnTo>
                    <a:pt x="395" y="25"/>
                  </a:lnTo>
                  <a:lnTo>
                    <a:pt x="411" y="33"/>
                  </a:lnTo>
                  <a:lnTo>
                    <a:pt x="429" y="41"/>
                  </a:lnTo>
                  <a:lnTo>
                    <a:pt x="449" y="49"/>
                  </a:lnTo>
                  <a:lnTo>
                    <a:pt x="472" y="55"/>
                  </a:lnTo>
                  <a:lnTo>
                    <a:pt x="486" y="61"/>
                  </a:lnTo>
                  <a:lnTo>
                    <a:pt x="498" y="69"/>
                  </a:lnTo>
                  <a:lnTo>
                    <a:pt x="506" y="79"/>
                  </a:lnTo>
                  <a:lnTo>
                    <a:pt x="513" y="91"/>
                  </a:lnTo>
                  <a:lnTo>
                    <a:pt x="517" y="104"/>
                  </a:lnTo>
                  <a:lnTo>
                    <a:pt x="520" y="117"/>
                  </a:lnTo>
                  <a:lnTo>
                    <a:pt x="522" y="129"/>
                  </a:lnTo>
                  <a:lnTo>
                    <a:pt x="522" y="141"/>
                  </a:lnTo>
                  <a:lnTo>
                    <a:pt x="522" y="152"/>
                  </a:lnTo>
                  <a:lnTo>
                    <a:pt x="522" y="155"/>
                  </a:lnTo>
                  <a:lnTo>
                    <a:pt x="521" y="162"/>
                  </a:lnTo>
                  <a:lnTo>
                    <a:pt x="520" y="173"/>
                  </a:lnTo>
                  <a:lnTo>
                    <a:pt x="519" y="185"/>
                  </a:lnTo>
                  <a:lnTo>
                    <a:pt x="518" y="197"/>
                  </a:lnTo>
                  <a:lnTo>
                    <a:pt x="517" y="206"/>
                  </a:lnTo>
                  <a:lnTo>
                    <a:pt x="514" y="208"/>
                  </a:lnTo>
                  <a:lnTo>
                    <a:pt x="507" y="212"/>
                  </a:lnTo>
                  <a:lnTo>
                    <a:pt x="496" y="218"/>
                  </a:lnTo>
                  <a:lnTo>
                    <a:pt x="480" y="225"/>
                  </a:lnTo>
                  <a:lnTo>
                    <a:pt x="461" y="233"/>
                  </a:lnTo>
                  <a:lnTo>
                    <a:pt x="436" y="242"/>
                  </a:lnTo>
                  <a:lnTo>
                    <a:pt x="408" y="251"/>
                  </a:lnTo>
                  <a:lnTo>
                    <a:pt x="377" y="258"/>
                  </a:lnTo>
                  <a:lnTo>
                    <a:pt x="342" y="264"/>
                  </a:lnTo>
                  <a:lnTo>
                    <a:pt x="303" y="268"/>
                  </a:lnTo>
                  <a:lnTo>
                    <a:pt x="261" y="269"/>
                  </a:lnTo>
                  <a:lnTo>
                    <a:pt x="219" y="268"/>
                  </a:lnTo>
                  <a:lnTo>
                    <a:pt x="180" y="264"/>
                  </a:lnTo>
                  <a:lnTo>
                    <a:pt x="145" y="258"/>
                  </a:lnTo>
                  <a:lnTo>
                    <a:pt x="113" y="251"/>
                  </a:lnTo>
                  <a:lnTo>
                    <a:pt x="85" y="242"/>
                  </a:lnTo>
                  <a:lnTo>
                    <a:pt x="62" y="233"/>
                  </a:lnTo>
                  <a:lnTo>
                    <a:pt x="42" y="225"/>
                  </a:lnTo>
                  <a:lnTo>
                    <a:pt x="26" y="218"/>
                  </a:lnTo>
                  <a:lnTo>
                    <a:pt x="15" y="212"/>
                  </a:lnTo>
                  <a:lnTo>
                    <a:pt x="8" y="208"/>
                  </a:lnTo>
                  <a:lnTo>
                    <a:pt x="6" y="206"/>
                  </a:lnTo>
                  <a:lnTo>
                    <a:pt x="4" y="197"/>
                  </a:lnTo>
                  <a:lnTo>
                    <a:pt x="3" y="185"/>
                  </a:lnTo>
                  <a:lnTo>
                    <a:pt x="2" y="173"/>
                  </a:lnTo>
                  <a:lnTo>
                    <a:pt x="1" y="162"/>
                  </a:lnTo>
                  <a:lnTo>
                    <a:pt x="1" y="155"/>
                  </a:lnTo>
                  <a:lnTo>
                    <a:pt x="0" y="152"/>
                  </a:lnTo>
                  <a:lnTo>
                    <a:pt x="0" y="141"/>
                  </a:lnTo>
                  <a:lnTo>
                    <a:pt x="0" y="129"/>
                  </a:lnTo>
                  <a:lnTo>
                    <a:pt x="1" y="117"/>
                  </a:lnTo>
                  <a:lnTo>
                    <a:pt x="4" y="104"/>
                  </a:lnTo>
                  <a:lnTo>
                    <a:pt x="8" y="91"/>
                  </a:lnTo>
                  <a:lnTo>
                    <a:pt x="15" y="79"/>
                  </a:lnTo>
                  <a:lnTo>
                    <a:pt x="24" y="69"/>
                  </a:lnTo>
                  <a:lnTo>
                    <a:pt x="35" y="60"/>
                  </a:lnTo>
                  <a:lnTo>
                    <a:pt x="49" y="55"/>
                  </a:lnTo>
                  <a:lnTo>
                    <a:pt x="71" y="49"/>
                  </a:lnTo>
                  <a:lnTo>
                    <a:pt x="91" y="41"/>
                  </a:lnTo>
                  <a:lnTo>
                    <a:pt x="109" y="33"/>
                  </a:lnTo>
                  <a:lnTo>
                    <a:pt x="126" y="25"/>
                  </a:lnTo>
                  <a:lnTo>
                    <a:pt x="141" y="17"/>
                  </a:lnTo>
                  <a:lnTo>
                    <a:pt x="153" y="10"/>
                  </a:lnTo>
                  <a:lnTo>
                    <a:pt x="161" y="5"/>
                  </a:lnTo>
                  <a:lnTo>
                    <a:pt x="167" y="1"/>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1" name="Freeform 606"/>
            <p:cNvSpPr>
              <a:spLocks/>
            </p:cNvSpPr>
            <p:nvPr/>
          </p:nvSpPr>
          <p:spPr bwMode="auto">
            <a:xfrm>
              <a:off x="9610725" y="2174876"/>
              <a:ext cx="25400" cy="33338"/>
            </a:xfrm>
            <a:custGeom>
              <a:avLst/>
              <a:gdLst>
                <a:gd name="T0" fmla="*/ 168 w 277"/>
                <a:gd name="T1" fmla="*/ 3 h 369"/>
                <a:gd name="T2" fmla="*/ 197 w 277"/>
                <a:gd name="T3" fmla="*/ 14 h 369"/>
                <a:gd name="T4" fmla="*/ 219 w 277"/>
                <a:gd name="T5" fmla="*/ 32 h 369"/>
                <a:gd name="T6" fmla="*/ 228 w 277"/>
                <a:gd name="T7" fmla="*/ 44 h 369"/>
                <a:gd name="T8" fmla="*/ 230 w 277"/>
                <a:gd name="T9" fmla="*/ 46 h 369"/>
                <a:gd name="T10" fmla="*/ 237 w 277"/>
                <a:gd name="T11" fmla="*/ 48 h 369"/>
                <a:gd name="T12" fmla="*/ 248 w 277"/>
                <a:gd name="T13" fmla="*/ 55 h 369"/>
                <a:gd name="T14" fmla="*/ 259 w 277"/>
                <a:gd name="T15" fmla="*/ 69 h 369"/>
                <a:gd name="T16" fmla="*/ 267 w 277"/>
                <a:gd name="T17" fmla="*/ 94 h 369"/>
                <a:gd name="T18" fmla="*/ 268 w 277"/>
                <a:gd name="T19" fmla="*/ 134 h 369"/>
                <a:gd name="T20" fmla="*/ 263 w 277"/>
                <a:gd name="T21" fmla="*/ 167 h 369"/>
                <a:gd name="T22" fmla="*/ 265 w 277"/>
                <a:gd name="T23" fmla="*/ 176 h 369"/>
                <a:gd name="T24" fmla="*/ 273 w 277"/>
                <a:gd name="T25" fmla="*/ 181 h 369"/>
                <a:gd name="T26" fmla="*/ 277 w 277"/>
                <a:gd name="T27" fmla="*/ 195 h 369"/>
                <a:gd name="T28" fmla="*/ 272 w 277"/>
                <a:gd name="T29" fmla="*/ 223 h 369"/>
                <a:gd name="T30" fmla="*/ 262 w 277"/>
                <a:gd name="T31" fmla="*/ 251 h 369"/>
                <a:gd name="T32" fmla="*/ 253 w 277"/>
                <a:gd name="T33" fmla="*/ 262 h 369"/>
                <a:gd name="T34" fmla="*/ 244 w 277"/>
                <a:gd name="T35" fmla="*/ 283 h 369"/>
                <a:gd name="T36" fmla="*/ 224 w 277"/>
                <a:gd name="T37" fmla="*/ 321 h 369"/>
                <a:gd name="T38" fmla="*/ 190 w 277"/>
                <a:gd name="T39" fmla="*/ 354 h 369"/>
                <a:gd name="T40" fmla="*/ 149 w 277"/>
                <a:gd name="T41" fmla="*/ 369 h 369"/>
                <a:gd name="T42" fmla="*/ 109 w 277"/>
                <a:gd name="T43" fmla="*/ 364 h 369"/>
                <a:gd name="T44" fmla="*/ 69 w 277"/>
                <a:gd name="T45" fmla="*/ 339 h 369"/>
                <a:gd name="T46" fmla="*/ 42 w 277"/>
                <a:gd name="T47" fmla="*/ 302 h 369"/>
                <a:gd name="T48" fmla="*/ 30 w 277"/>
                <a:gd name="T49" fmla="*/ 264 h 369"/>
                <a:gd name="T50" fmla="*/ 21 w 277"/>
                <a:gd name="T51" fmla="*/ 258 h 369"/>
                <a:gd name="T52" fmla="*/ 10 w 277"/>
                <a:gd name="T53" fmla="*/ 239 h 369"/>
                <a:gd name="T54" fmla="*/ 1 w 277"/>
                <a:gd name="T55" fmla="*/ 207 h 369"/>
                <a:gd name="T56" fmla="*/ 1 w 277"/>
                <a:gd name="T57" fmla="*/ 186 h 369"/>
                <a:gd name="T58" fmla="*/ 7 w 277"/>
                <a:gd name="T59" fmla="*/ 177 h 369"/>
                <a:gd name="T60" fmla="*/ 16 w 277"/>
                <a:gd name="T61" fmla="*/ 175 h 369"/>
                <a:gd name="T62" fmla="*/ 12 w 277"/>
                <a:gd name="T63" fmla="*/ 158 h 369"/>
                <a:gd name="T64" fmla="*/ 9 w 277"/>
                <a:gd name="T65" fmla="*/ 120 h 369"/>
                <a:gd name="T66" fmla="*/ 17 w 277"/>
                <a:gd name="T67" fmla="*/ 85 h 369"/>
                <a:gd name="T68" fmla="*/ 35 w 277"/>
                <a:gd name="T69" fmla="*/ 57 h 369"/>
                <a:gd name="T70" fmla="*/ 59 w 277"/>
                <a:gd name="T71" fmla="*/ 32 h 369"/>
                <a:gd name="T72" fmla="*/ 88 w 277"/>
                <a:gd name="T73" fmla="*/ 11 h 369"/>
                <a:gd name="T74" fmla="*/ 116 w 277"/>
                <a:gd name="T75" fmla="*/ 2 h 369"/>
                <a:gd name="T76" fmla="*/ 150 w 277"/>
                <a:gd name="T77"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7" h="369">
                  <a:moveTo>
                    <a:pt x="150" y="0"/>
                  </a:moveTo>
                  <a:lnTo>
                    <a:pt x="168" y="3"/>
                  </a:lnTo>
                  <a:lnTo>
                    <a:pt x="184" y="8"/>
                  </a:lnTo>
                  <a:lnTo>
                    <a:pt x="197" y="14"/>
                  </a:lnTo>
                  <a:lnTo>
                    <a:pt x="210" y="23"/>
                  </a:lnTo>
                  <a:lnTo>
                    <a:pt x="219" y="32"/>
                  </a:lnTo>
                  <a:lnTo>
                    <a:pt x="225" y="39"/>
                  </a:lnTo>
                  <a:lnTo>
                    <a:pt x="228" y="44"/>
                  </a:lnTo>
                  <a:lnTo>
                    <a:pt x="229" y="45"/>
                  </a:lnTo>
                  <a:lnTo>
                    <a:pt x="230" y="46"/>
                  </a:lnTo>
                  <a:lnTo>
                    <a:pt x="233" y="46"/>
                  </a:lnTo>
                  <a:lnTo>
                    <a:pt x="237" y="48"/>
                  </a:lnTo>
                  <a:lnTo>
                    <a:pt x="243" y="50"/>
                  </a:lnTo>
                  <a:lnTo>
                    <a:pt x="248" y="55"/>
                  </a:lnTo>
                  <a:lnTo>
                    <a:pt x="254" y="61"/>
                  </a:lnTo>
                  <a:lnTo>
                    <a:pt x="259" y="69"/>
                  </a:lnTo>
                  <a:lnTo>
                    <a:pt x="264" y="80"/>
                  </a:lnTo>
                  <a:lnTo>
                    <a:pt x="267" y="94"/>
                  </a:lnTo>
                  <a:lnTo>
                    <a:pt x="269" y="112"/>
                  </a:lnTo>
                  <a:lnTo>
                    <a:pt x="268" y="134"/>
                  </a:lnTo>
                  <a:lnTo>
                    <a:pt x="265" y="159"/>
                  </a:lnTo>
                  <a:lnTo>
                    <a:pt x="263" y="167"/>
                  </a:lnTo>
                  <a:lnTo>
                    <a:pt x="260" y="176"/>
                  </a:lnTo>
                  <a:lnTo>
                    <a:pt x="265" y="176"/>
                  </a:lnTo>
                  <a:lnTo>
                    <a:pt x="269" y="177"/>
                  </a:lnTo>
                  <a:lnTo>
                    <a:pt x="273" y="181"/>
                  </a:lnTo>
                  <a:lnTo>
                    <a:pt x="276" y="186"/>
                  </a:lnTo>
                  <a:lnTo>
                    <a:pt x="277" y="195"/>
                  </a:lnTo>
                  <a:lnTo>
                    <a:pt x="275" y="207"/>
                  </a:lnTo>
                  <a:lnTo>
                    <a:pt x="272" y="223"/>
                  </a:lnTo>
                  <a:lnTo>
                    <a:pt x="267" y="240"/>
                  </a:lnTo>
                  <a:lnTo>
                    <a:pt x="262" y="251"/>
                  </a:lnTo>
                  <a:lnTo>
                    <a:pt x="257" y="258"/>
                  </a:lnTo>
                  <a:lnTo>
                    <a:pt x="253" y="262"/>
                  </a:lnTo>
                  <a:lnTo>
                    <a:pt x="249" y="264"/>
                  </a:lnTo>
                  <a:lnTo>
                    <a:pt x="244" y="283"/>
                  </a:lnTo>
                  <a:lnTo>
                    <a:pt x="236" y="302"/>
                  </a:lnTo>
                  <a:lnTo>
                    <a:pt x="224" y="321"/>
                  </a:lnTo>
                  <a:lnTo>
                    <a:pt x="209" y="339"/>
                  </a:lnTo>
                  <a:lnTo>
                    <a:pt x="190" y="354"/>
                  </a:lnTo>
                  <a:lnTo>
                    <a:pt x="168" y="364"/>
                  </a:lnTo>
                  <a:lnTo>
                    <a:pt x="149" y="369"/>
                  </a:lnTo>
                  <a:lnTo>
                    <a:pt x="129" y="369"/>
                  </a:lnTo>
                  <a:lnTo>
                    <a:pt x="109" y="364"/>
                  </a:lnTo>
                  <a:lnTo>
                    <a:pt x="88" y="353"/>
                  </a:lnTo>
                  <a:lnTo>
                    <a:pt x="69" y="339"/>
                  </a:lnTo>
                  <a:lnTo>
                    <a:pt x="54" y="321"/>
                  </a:lnTo>
                  <a:lnTo>
                    <a:pt x="42" y="302"/>
                  </a:lnTo>
                  <a:lnTo>
                    <a:pt x="34" y="283"/>
                  </a:lnTo>
                  <a:lnTo>
                    <a:pt x="30" y="264"/>
                  </a:lnTo>
                  <a:lnTo>
                    <a:pt x="26" y="262"/>
                  </a:lnTo>
                  <a:lnTo>
                    <a:pt x="21" y="258"/>
                  </a:lnTo>
                  <a:lnTo>
                    <a:pt x="15" y="251"/>
                  </a:lnTo>
                  <a:lnTo>
                    <a:pt x="10" y="239"/>
                  </a:lnTo>
                  <a:lnTo>
                    <a:pt x="5" y="222"/>
                  </a:lnTo>
                  <a:lnTo>
                    <a:pt x="1" y="207"/>
                  </a:lnTo>
                  <a:lnTo>
                    <a:pt x="0" y="195"/>
                  </a:lnTo>
                  <a:lnTo>
                    <a:pt x="1" y="186"/>
                  </a:lnTo>
                  <a:lnTo>
                    <a:pt x="4" y="181"/>
                  </a:lnTo>
                  <a:lnTo>
                    <a:pt x="7" y="177"/>
                  </a:lnTo>
                  <a:lnTo>
                    <a:pt x="12" y="176"/>
                  </a:lnTo>
                  <a:lnTo>
                    <a:pt x="16" y="175"/>
                  </a:lnTo>
                  <a:lnTo>
                    <a:pt x="14" y="167"/>
                  </a:lnTo>
                  <a:lnTo>
                    <a:pt x="12" y="158"/>
                  </a:lnTo>
                  <a:lnTo>
                    <a:pt x="9" y="139"/>
                  </a:lnTo>
                  <a:lnTo>
                    <a:pt x="9" y="120"/>
                  </a:lnTo>
                  <a:lnTo>
                    <a:pt x="12" y="102"/>
                  </a:lnTo>
                  <a:lnTo>
                    <a:pt x="17" y="85"/>
                  </a:lnTo>
                  <a:lnTo>
                    <a:pt x="26" y="70"/>
                  </a:lnTo>
                  <a:lnTo>
                    <a:pt x="35" y="57"/>
                  </a:lnTo>
                  <a:lnTo>
                    <a:pt x="45" y="45"/>
                  </a:lnTo>
                  <a:lnTo>
                    <a:pt x="59" y="32"/>
                  </a:lnTo>
                  <a:lnTo>
                    <a:pt x="75" y="20"/>
                  </a:lnTo>
                  <a:lnTo>
                    <a:pt x="88" y="11"/>
                  </a:lnTo>
                  <a:lnTo>
                    <a:pt x="103" y="5"/>
                  </a:lnTo>
                  <a:lnTo>
                    <a:pt x="116" y="2"/>
                  </a:lnTo>
                  <a:lnTo>
                    <a:pt x="130" y="0"/>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2" name="Freeform 607"/>
            <p:cNvSpPr>
              <a:spLocks/>
            </p:cNvSpPr>
            <p:nvPr/>
          </p:nvSpPr>
          <p:spPr bwMode="auto">
            <a:xfrm>
              <a:off x="9599613" y="2206626"/>
              <a:ext cx="47625" cy="25400"/>
            </a:xfrm>
            <a:custGeom>
              <a:avLst/>
              <a:gdLst>
                <a:gd name="T0" fmla="*/ 210 w 521"/>
                <a:gd name="T1" fmla="*/ 132 h 268"/>
                <a:gd name="T2" fmla="*/ 218 w 521"/>
                <a:gd name="T3" fmla="*/ 156 h 268"/>
                <a:gd name="T4" fmla="*/ 246 w 521"/>
                <a:gd name="T5" fmla="*/ 115 h 268"/>
                <a:gd name="T6" fmla="*/ 229 w 521"/>
                <a:gd name="T7" fmla="*/ 85 h 268"/>
                <a:gd name="T8" fmla="*/ 225 w 521"/>
                <a:gd name="T9" fmla="*/ 64 h 268"/>
                <a:gd name="T10" fmla="*/ 229 w 521"/>
                <a:gd name="T11" fmla="*/ 51 h 268"/>
                <a:gd name="T12" fmla="*/ 239 w 521"/>
                <a:gd name="T13" fmla="*/ 44 h 268"/>
                <a:gd name="T14" fmla="*/ 250 w 521"/>
                <a:gd name="T15" fmla="*/ 41 h 268"/>
                <a:gd name="T16" fmla="*/ 258 w 521"/>
                <a:gd name="T17" fmla="*/ 40 h 268"/>
                <a:gd name="T18" fmla="*/ 262 w 521"/>
                <a:gd name="T19" fmla="*/ 40 h 268"/>
                <a:gd name="T20" fmla="*/ 270 w 521"/>
                <a:gd name="T21" fmla="*/ 41 h 268"/>
                <a:gd name="T22" fmla="*/ 281 w 521"/>
                <a:gd name="T23" fmla="*/ 44 h 268"/>
                <a:gd name="T24" fmla="*/ 291 w 521"/>
                <a:gd name="T25" fmla="*/ 51 h 268"/>
                <a:gd name="T26" fmla="*/ 296 w 521"/>
                <a:gd name="T27" fmla="*/ 64 h 268"/>
                <a:gd name="T28" fmla="*/ 291 w 521"/>
                <a:gd name="T29" fmla="*/ 85 h 268"/>
                <a:gd name="T30" fmla="*/ 274 w 521"/>
                <a:gd name="T31" fmla="*/ 115 h 268"/>
                <a:gd name="T32" fmla="*/ 303 w 521"/>
                <a:gd name="T33" fmla="*/ 156 h 268"/>
                <a:gd name="T34" fmla="*/ 311 w 521"/>
                <a:gd name="T35" fmla="*/ 132 h 268"/>
                <a:gd name="T36" fmla="*/ 354 w 521"/>
                <a:gd name="T37" fmla="*/ 2 h 268"/>
                <a:gd name="T38" fmla="*/ 369 w 521"/>
                <a:gd name="T39" fmla="*/ 11 h 268"/>
                <a:gd name="T40" fmla="*/ 395 w 521"/>
                <a:gd name="T41" fmla="*/ 25 h 268"/>
                <a:gd name="T42" fmla="*/ 429 w 521"/>
                <a:gd name="T43" fmla="*/ 41 h 268"/>
                <a:gd name="T44" fmla="*/ 472 w 521"/>
                <a:gd name="T45" fmla="*/ 54 h 268"/>
                <a:gd name="T46" fmla="*/ 498 w 521"/>
                <a:gd name="T47" fmla="*/ 68 h 268"/>
                <a:gd name="T48" fmla="*/ 513 w 521"/>
                <a:gd name="T49" fmla="*/ 91 h 268"/>
                <a:gd name="T50" fmla="*/ 520 w 521"/>
                <a:gd name="T51" fmla="*/ 117 h 268"/>
                <a:gd name="T52" fmla="*/ 521 w 521"/>
                <a:gd name="T53" fmla="*/ 141 h 268"/>
                <a:gd name="T54" fmla="*/ 520 w 521"/>
                <a:gd name="T55" fmla="*/ 154 h 268"/>
                <a:gd name="T56" fmla="*/ 519 w 521"/>
                <a:gd name="T57" fmla="*/ 172 h 268"/>
                <a:gd name="T58" fmla="*/ 517 w 521"/>
                <a:gd name="T59" fmla="*/ 197 h 268"/>
                <a:gd name="T60" fmla="*/ 513 w 521"/>
                <a:gd name="T61" fmla="*/ 208 h 268"/>
                <a:gd name="T62" fmla="*/ 495 w 521"/>
                <a:gd name="T63" fmla="*/ 218 h 268"/>
                <a:gd name="T64" fmla="*/ 459 w 521"/>
                <a:gd name="T65" fmla="*/ 233 h 268"/>
                <a:gd name="T66" fmla="*/ 407 w 521"/>
                <a:gd name="T67" fmla="*/ 250 h 268"/>
                <a:gd name="T68" fmla="*/ 340 w 521"/>
                <a:gd name="T69" fmla="*/ 263 h 268"/>
                <a:gd name="T70" fmla="*/ 259 w 521"/>
                <a:gd name="T71" fmla="*/ 268 h 268"/>
                <a:gd name="T72" fmla="*/ 179 w 521"/>
                <a:gd name="T73" fmla="*/ 263 h 268"/>
                <a:gd name="T74" fmla="*/ 112 w 521"/>
                <a:gd name="T75" fmla="*/ 250 h 268"/>
                <a:gd name="T76" fmla="*/ 60 w 521"/>
                <a:gd name="T77" fmla="*/ 233 h 268"/>
                <a:gd name="T78" fmla="*/ 25 w 521"/>
                <a:gd name="T79" fmla="*/ 218 h 268"/>
                <a:gd name="T80" fmla="*/ 7 w 521"/>
                <a:gd name="T81" fmla="*/ 208 h 268"/>
                <a:gd name="T82" fmla="*/ 3 w 521"/>
                <a:gd name="T83" fmla="*/ 197 h 268"/>
                <a:gd name="T84" fmla="*/ 1 w 521"/>
                <a:gd name="T85" fmla="*/ 173 h 268"/>
                <a:gd name="T86" fmla="*/ 0 w 521"/>
                <a:gd name="T87" fmla="*/ 154 h 268"/>
                <a:gd name="T88" fmla="*/ 0 w 521"/>
                <a:gd name="T89" fmla="*/ 141 h 268"/>
                <a:gd name="T90" fmla="*/ 1 w 521"/>
                <a:gd name="T91" fmla="*/ 117 h 268"/>
                <a:gd name="T92" fmla="*/ 8 w 521"/>
                <a:gd name="T93" fmla="*/ 91 h 268"/>
                <a:gd name="T94" fmla="*/ 24 w 521"/>
                <a:gd name="T95" fmla="*/ 68 h 268"/>
                <a:gd name="T96" fmla="*/ 49 w 521"/>
                <a:gd name="T97" fmla="*/ 54 h 268"/>
                <a:gd name="T98" fmla="*/ 91 w 521"/>
                <a:gd name="T99" fmla="*/ 41 h 268"/>
                <a:gd name="T100" fmla="*/ 126 w 521"/>
                <a:gd name="T101" fmla="*/ 25 h 268"/>
                <a:gd name="T102" fmla="*/ 153 w 521"/>
                <a:gd name="T103" fmla="*/ 11 h 268"/>
                <a:gd name="T104" fmla="*/ 167 w 521"/>
                <a:gd name="T105" fmla="*/ 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1" h="268">
                  <a:moveTo>
                    <a:pt x="169" y="0"/>
                  </a:moveTo>
                  <a:lnTo>
                    <a:pt x="210" y="132"/>
                  </a:lnTo>
                  <a:lnTo>
                    <a:pt x="218" y="157"/>
                  </a:lnTo>
                  <a:lnTo>
                    <a:pt x="218" y="156"/>
                  </a:lnTo>
                  <a:lnTo>
                    <a:pt x="224" y="177"/>
                  </a:lnTo>
                  <a:lnTo>
                    <a:pt x="246" y="115"/>
                  </a:lnTo>
                  <a:lnTo>
                    <a:pt x="236" y="99"/>
                  </a:lnTo>
                  <a:lnTo>
                    <a:pt x="229" y="85"/>
                  </a:lnTo>
                  <a:lnTo>
                    <a:pt x="225" y="73"/>
                  </a:lnTo>
                  <a:lnTo>
                    <a:pt x="225" y="64"/>
                  </a:lnTo>
                  <a:lnTo>
                    <a:pt x="226" y="57"/>
                  </a:lnTo>
                  <a:lnTo>
                    <a:pt x="229" y="51"/>
                  </a:lnTo>
                  <a:lnTo>
                    <a:pt x="234" y="47"/>
                  </a:lnTo>
                  <a:lnTo>
                    <a:pt x="239" y="44"/>
                  </a:lnTo>
                  <a:lnTo>
                    <a:pt x="245" y="42"/>
                  </a:lnTo>
                  <a:lnTo>
                    <a:pt x="250" y="41"/>
                  </a:lnTo>
                  <a:lnTo>
                    <a:pt x="255" y="40"/>
                  </a:lnTo>
                  <a:lnTo>
                    <a:pt x="258" y="40"/>
                  </a:lnTo>
                  <a:lnTo>
                    <a:pt x="260" y="40"/>
                  </a:lnTo>
                  <a:lnTo>
                    <a:pt x="262" y="40"/>
                  </a:lnTo>
                  <a:lnTo>
                    <a:pt x="265" y="40"/>
                  </a:lnTo>
                  <a:lnTo>
                    <a:pt x="270" y="41"/>
                  </a:lnTo>
                  <a:lnTo>
                    <a:pt x="275" y="42"/>
                  </a:lnTo>
                  <a:lnTo>
                    <a:pt x="281" y="44"/>
                  </a:lnTo>
                  <a:lnTo>
                    <a:pt x="286" y="47"/>
                  </a:lnTo>
                  <a:lnTo>
                    <a:pt x="291" y="51"/>
                  </a:lnTo>
                  <a:lnTo>
                    <a:pt x="294" y="57"/>
                  </a:lnTo>
                  <a:lnTo>
                    <a:pt x="296" y="64"/>
                  </a:lnTo>
                  <a:lnTo>
                    <a:pt x="296" y="73"/>
                  </a:lnTo>
                  <a:lnTo>
                    <a:pt x="291" y="85"/>
                  </a:lnTo>
                  <a:lnTo>
                    <a:pt x="285" y="99"/>
                  </a:lnTo>
                  <a:lnTo>
                    <a:pt x="274" y="115"/>
                  </a:lnTo>
                  <a:lnTo>
                    <a:pt x="297" y="177"/>
                  </a:lnTo>
                  <a:lnTo>
                    <a:pt x="303" y="156"/>
                  </a:lnTo>
                  <a:lnTo>
                    <a:pt x="303" y="157"/>
                  </a:lnTo>
                  <a:lnTo>
                    <a:pt x="311" y="132"/>
                  </a:lnTo>
                  <a:lnTo>
                    <a:pt x="352" y="0"/>
                  </a:lnTo>
                  <a:lnTo>
                    <a:pt x="354" y="2"/>
                  </a:lnTo>
                  <a:lnTo>
                    <a:pt x="360" y="5"/>
                  </a:lnTo>
                  <a:lnTo>
                    <a:pt x="369" y="11"/>
                  </a:lnTo>
                  <a:lnTo>
                    <a:pt x="380" y="17"/>
                  </a:lnTo>
                  <a:lnTo>
                    <a:pt x="395" y="25"/>
                  </a:lnTo>
                  <a:lnTo>
                    <a:pt x="411" y="33"/>
                  </a:lnTo>
                  <a:lnTo>
                    <a:pt x="429" y="41"/>
                  </a:lnTo>
                  <a:lnTo>
                    <a:pt x="449" y="48"/>
                  </a:lnTo>
                  <a:lnTo>
                    <a:pt x="472" y="54"/>
                  </a:lnTo>
                  <a:lnTo>
                    <a:pt x="486" y="60"/>
                  </a:lnTo>
                  <a:lnTo>
                    <a:pt x="498" y="68"/>
                  </a:lnTo>
                  <a:lnTo>
                    <a:pt x="506" y="78"/>
                  </a:lnTo>
                  <a:lnTo>
                    <a:pt x="513" y="91"/>
                  </a:lnTo>
                  <a:lnTo>
                    <a:pt x="517" y="104"/>
                  </a:lnTo>
                  <a:lnTo>
                    <a:pt x="520" y="117"/>
                  </a:lnTo>
                  <a:lnTo>
                    <a:pt x="521" y="129"/>
                  </a:lnTo>
                  <a:lnTo>
                    <a:pt x="521" y="141"/>
                  </a:lnTo>
                  <a:lnTo>
                    <a:pt x="521" y="151"/>
                  </a:lnTo>
                  <a:lnTo>
                    <a:pt x="520" y="154"/>
                  </a:lnTo>
                  <a:lnTo>
                    <a:pt x="520" y="162"/>
                  </a:lnTo>
                  <a:lnTo>
                    <a:pt x="519" y="172"/>
                  </a:lnTo>
                  <a:lnTo>
                    <a:pt x="518" y="184"/>
                  </a:lnTo>
                  <a:lnTo>
                    <a:pt x="517" y="197"/>
                  </a:lnTo>
                  <a:lnTo>
                    <a:pt x="515" y="207"/>
                  </a:lnTo>
                  <a:lnTo>
                    <a:pt x="513" y="208"/>
                  </a:lnTo>
                  <a:lnTo>
                    <a:pt x="506" y="212"/>
                  </a:lnTo>
                  <a:lnTo>
                    <a:pt x="495" y="218"/>
                  </a:lnTo>
                  <a:lnTo>
                    <a:pt x="479" y="225"/>
                  </a:lnTo>
                  <a:lnTo>
                    <a:pt x="459" y="233"/>
                  </a:lnTo>
                  <a:lnTo>
                    <a:pt x="434" y="242"/>
                  </a:lnTo>
                  <a:lnTo>
                    <a:pt x="407" y="250"/>
                  </a:lnTo>
                  <a:lnTo>
                    <a:pt x="375" y="257"/>
                  </a:lnTo>
                  <a:lnTo>
                    <a:pt x="340" y="263"/>
                  </a:lnTo>
                  <a:lnTo>
                    <a:pt x="302" y="267"/>
                  </a:lnTo>
                  <a:lnTo>
                    <a:pt x="259" y="268"/>
                  </a:lnTo>
                  <a:lnTo>
                    <a:pt x="218" y="267"/>
                  </a:lnTo>
                  <a:lnTo>
                    <a:pt x="179" y="263"/>
                  </a:lnTo>
                  <a:lnTo>
                    <a:pt x="144" y="257"/>
                  </a:lnTo>
                  <a:lnTo>
                    <a:pt x="112" y="250"/>
                  </a:lnTo>
                  <a:lnTo>
                    <a:pt x="84" y="242"/>
                  </a:lnTo>
                  <a:lnTo>
                    <a:pt x="60" y="233"/>
                  </a:lnTo>
                  <a:lnTo>
                    <a:pt x="41" y="225"/>
                  </a:lnTo>
                  <a:lnTo>
                    <a:pt x="25" y="218"/>
                  </a:lnTo>
                  <a:lnTo>
                    <a:pt x="14" y="212"/>
                  </a:lnTo>
                  <a:lnTo>
                    <a:pt x="7" y="208"/>
                  </a:lnTo>
                  <a:lnTo>
                    <a:pt x="4" y="207"/>
                  </a:lnTo>
                  <a:lnTo>
                    <a:pt x="3" y="197"/>
                  </a:lnTo>
                  <a:lnTo>
                    <a:pt x="2" y="185"/>
                  </a:lnTo>
                  <a:lnTo>
                    <a:pt x="1" y="173"/>
                  </a:lnTo>
                  <a:lnTo>
                    <a:pt x="0" y="162"/>
                  </a:lnTo>
                  <a:lnTo>
                    <a:pt x="0" y="154"/>
                  </a:lnTo>
                  <a:lnTo>
                    <a:pt x="0" y="151"/>
                  </a:lnTo>
                  <a:lnTo>
                    <a:pt x="0" y="141"/>
                  </a:lnTo>
                  <a:lnTo>
                    <a:pt x="0" y="129"/>
                  </a:lnTo>
                  <a:lnTo>
                    <a:pt x="1" y="117"/>
                  </a:lnTo>
                  <a:lnTo>
                    <a:pt x="4" y="104"/>
                  </a:lnTo>
                  <a:lnTo>
                    <a:pt x="8" y="91"/>
                  </a:lnTo>
                  <a:lnTo>
                    <a:pt x="15" y="78"/>
                  </a:lnTo>
                  <a:lnTo>
                    <a:pt x="24" y="68"/>
                  </a:lnTo>
                  <a:lnTo>
                    <a:pt x="35" y="60"/>
                  </a:lnTo>
                  <a:lnTo>
                    <a:pt x="49" y="54"/>
                  </a:lnTo>
                  <a:lnTo>
                    <a:pt x="71" y="48"/>
                  </a:lnTo>
                  <a:lnTo>
                    <a:pt x="91" y="41"/>
                  </a:lnTo>
                  <a:lnTo>
                    <a:pt x="109" y="33"/>
                  </a:lnTo>
                  <a:lnTo>
                    <a:pt x="126" y="25"/>
                  </a:lnTo>
                  <a:lnTo>
                    <a:pt x="141" y="17"/>
                  </a:lnTo>
                  <a:lnTo>
                    <a:pt x="153" y="11"/>
                  </a:lnTo>
                  <a:lnTo>
                    <a:pt x="161" y="5"/>
                  </a:lnTo>
                  <a:lnTo>
                    <a:pt x="167" y="2"/>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3" name="Freeform 608"/>
            <p:cNvSpPr>
              <a:spLocks/>
            </p:cNvSpPr>
            <p:nvPr/>
          </p:nvSpPr>
          <p:spPr bwMode="auto">
            <a:xfrm>
              <a:off x="9396413" y="2266951"/>
              <a:ext cx="25400" cy="33338"/>
            </a:xfrm>
            <a:custGeom>
              <a:avLst/>
              <a:gdLst>
                <a:gd name="T0" fmla="*/ 167 w 275"/>
                <a:gd name="T1" fmla="*/ 2 h 367"/>
                <a:gd name="T2" fmla="*/ 195 w 275"/>
                <a:gd name="T3" fmla="*/ 14 h 367"/>
                <a:gd name="T4" fmla="*/ 216 w 275"/>
                <a:gd name="T5" fmla="*/ 30 h 367"/>
                <a:gd name="T6" fmla="*/ 226 w 275"/>
                <a:gd name="T7" fmla="*/ 42 h 367"/>
                <a:gd name="T8" fmla="*/ 228 w 275"/>
                <a:gd name="T9" fmla="*/ 44 h 367"/>
                <a:gd name="T10" fmla="*/ 235 w 275"/>
                <a:gd name="T11" fmla="*/ 46 h 367"/>
                <a:gd name="T12" fmla="*/ 246 w 275"/>
                <a:gd name="T13" fmla="*/ 53 h 367"/>
                <a:gd name="T14" fmla="*/ 257 w 275"/>
                <a:gd name="T15" fmla="*/ 68 h 367"/>
                <a:gd name="T16" fmla="*/ 265 w 275"/>
                <a:gd name="T17" fmla="*/ 94 h 367"/>
                <a:gd name="T18" fmla="*/ 266 w 275"/>
                <a:gd name="T19" fmla="*/ 132 h 367"/>
                <a:gd name="T20" fmla="*/ 261 w 275"/>
                <a:gd name="T21" fmla="*/ 166 h 367"/>
                <a:gd name="T22" fmla="*/ 263 w 275"/>
                <a:gd name="T23" fmla="*/ 175 h 367"/>
                <a:gd name="T24" fmla="*/ 272 w 275"/>
                <a:gd name="T25" fmla="*/ 179 h 367"/>
                <a:gd name="T26" fmla="*/ 275 w 275"/>
                <a:gd name="T27" fmla="*/ 195 h 367"/>
                <a:gd name="T28" fmla="*/ 269 w 275"/>
                <a:gd name="T29" fmla="*/ 223 h 367"/>
                <a:gd name="T30" fmla="*/ 259 w 275"/>
                <a:gd name="T31" fmla="*/ 250 h 367"/>
                <a:gd name="T32" fmla="*/ 250 w 275"/>
                <a:gd name="T33" fmla="*/ 261 h 367"/>
                <a:gd name="T34" fmla="*/ 242 w 275"/>
                <a:gd name="T35" fmla="*/ 282 h 367"/>
                <a:gd name="T36" fmla="*/ 222 w 275"/>
                <a:gd name="T37" fmla="*/ 321 h 367"/>
                <a:gd name="T38" fmla="*/ 188 w 275"/>
                <a:gd name="T39" fmla="*/ 353 h 367"/>
                <a:gd name="T40" fmla="*/ 147 w 275"/>
                <a:gd name="T41" fmla="*/ 367 h 367"/>
                <a:gd name="T42" fmla="*/ 107 w 275"/>
                <a:gd name="T43" fmla="*/ 363 h 367"/>
                <a:gd name="T44" fmla="*/ 67 w 275"/>
                <a:gd name="T45" fmla="*/ 338 h 367"/>
                <a:gd name="T46" fmla="*/ 40 w 275"/>
                <a:gd name="T47" fmla="*/ 302 h 367"/>
                <a:gd name="T48" fmla="*/ 27 w 275"/>
                <a:gd name="T49" fmla="*/ 262 h 367"/>
                <a:gd name="T50" fmla="*/ 19 w 275"/>
                <a:gd name="T51" fmla="*/ 257 h 367"/>
                <a:gd name="T52" fmla="*/ 10 w 275"/>
                <a:gd name="T53" fmla="*/ 239 h 367"/>
                <a:gd name="T54" fmla="*/ 1 w 275"/>
                <a:gd name="T55" fmla="*/ 207 h 367"/>
                <a:gd name="T56" fmla="*/ 0 w 275"/>
                <a:gd name="T57" fmla="*/ 186 h 367"/>
                <a:gd name="T58" fmla="*/ 7 w 275"/>
                <a:gd name="T59" fmla="*/ 176 h 367"/>
                <a:gd name="T60" fmla="*/ 15 w 275"/>
                <a:gd name="T61" fmla="*/ 174 h 367"/>
                <a:gd name="T62" fmla="*/ 8 w 275"/>
                <a:gd name="T63" fmla="*/ 138 h 367"/>
                <a:gd name="T64" fmla="*/ 10 w 275"/>
                <a:gd name="T65" fmla="*/ 102 h 367"/>
                <a:gd name="T66" fmla="*/ 23 w 275"/>
                <a:gd name="T67" fmla="*/ 69 h 367"/>
                <a:gd name="T68" fmla="*/ 43 w 275"/>
                <a:gd name="T69" fmla="*/ 44 h 367"/>
                <a:gd name="T70" fmla="*/ 72 w 275"/>
                <a:gd name="T71" fmla="*/ 19 h 367"/>
                <a:gd name="T72" fmla="*/ 101 w 275"/>
                <a:gd name="T73" fmla="*/ 5 h 367"/>
                <a:gd name="T74" fmla="*/ 128 w 275"/>
                <a:gd name="T75"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5" h="367">
                  <a:moveTo>
                    <a:pt x="149" y="0"/>
                  </a:moveTo>
                  <a:lnTo>
                    <a:pt x="167" y="2"/>
                  </a:lnTo>
                  <a:lnTo>
                    <a:pt x="182" y="7"/>
                  </a:lnTo>
                  <a:lnTo>
                    <a:pt x="195" y="14"/>
                  </a:lnTo>
                  <a:lnTo>
                    <a:pt x="207" y="22"/>
                  </a:lnTo>
                  <a:lnTo>
                    <a:pt x="216" y="30"/>
                  </a:lnTo>
                  <a:lnTo>
                    <a:pt x="223" y="37"/>
                  </a:lnTo>
                  <a:lnTo>
                    <a:pt x="226" y="42"/>
                  </a:lnTo>
                  <a:lnTo>
                    <a:pt x="227" y="44"/>
                  </a:lnTo>
                  <a:lnTo>
                    <a:pt x="228" y="44"/>
                  </a:lnTo>
                  <a:lnTo>
                    <a:pt x="231" y="45"/>
                  </a:lnTo>
                  <a:lnTo>
                    <a:pt x="235" y="46"/>
                  </a:lnTo>
                  <a:lnTo>
                    <a:pt x="240" y="49"/>
                  </a:lnTo>
                  <a:lnTo>
                    <a:pt x="246" y="53"/>
                  </a:lnTo>
                  <a:lnTo>
                    <a:pt x="252" y="59"/>
                  </a:lnTo>
                  <a:lnTo>
                    <a:pt x="257" y="68"/>
                  </a:lnTo>
                  <a:lnTo>
                    <a:pt x="262" y="80"/>
                  </a:lnTo>
                  <a:lnTo>
                    <a:pt x="265" y="94"/>
                  </a:lnTo>
                  <a:lnTo>
                    <a:pt x="266" y="111"/>
                  </a:lnTo>
                  <a:lnTo>
                    <a:pt x="266" y="132"/>
                  </a:lnTo>
                  <a:lnTo>
                    <a:pt x="263" y="157"/>
                  </a:lnTo>
                  <a:lnTo>
                    <a:pt x="261" y="166"/>
                  </a:lnTo>
                  <a:lnTo>
                    <a:pt x="258" y="175"/>
                  </a:lnTo>
                  <a:lnTo>
                    <a:pt x="263" y="175"/>
                  </a:lnTo>
                  <a:lnTo>
                    <a:pt x="267" y="176"/>
                  </a:lnTo>
                  <a:lnTo>
                    <a:pt x="272" y="179"/>
                  </a:lnTo>
                  <a:lnTo>
                    <a:pt x="274" y="186"/>
                  </a:lnTo>
                  <a:lnTo>
                    <a:pt x="275" y="195"/>
                  </a:lnTo>
                  <a:lnTo>
                    <a:pt x="274" y="207"/>
                  </a:lnTo>
                  <a:lnTo>
                    <a:pt x="269" y="223"/>
                  </a:lnTo>
                  <a:lnTo>
                    <a:pt x="264" y="239"/>
                  </a:lnTo>
                  <a:lnTo>
                    <a:pt x="259" y="250"/>
                  </a:lnTo>
                  <a:lnTo>
                    <a:pt x="255" y="257"/>
                  </a:lnTo>
                  <a:lnTo>
                    <a:pt x="250" y="261"/>
                  </a:lnTo>
                  <a:lnTo>
                    <a:pt x="247" y="262"/>
                  </a:lnTo>
                  <a:lnTo>
                    <a:pt x="242" y="282"/>
                  </a:lnTo>
                  <a:lnTo>
                    <a:pt x="234" y="302"/>
                  </a:lnTo>
                  <a:lnTo>
                    <a:pt x="222" y="321"/>
                  </a:lnTo>
                  <a:lnTo>
                    <a:pt x="207" y="338"/>
                  </a:lnTo>
                  <a:lnTo>
                    <a:pt x="188" y="353"/>
                  </a:lnTo>
                  <a:lnTo>
                    <a:pt x="167" y="363"/>
                  </a:lnTo>
                  <a:lnTo>
                    <a:pt x="147" y="367"/>
                  </a:lnTo>
                  <a:lnTo>
                    <a:pt x="128" y="367"/>
                  </a:lnTo>
                  <a:lnTo>
                    <a:pt x="107" y="363"/>
                  </a:lnTo>
                  <a:lnTo>
                    <a:pt x="86" y="352"/>
                  </a:lnTo>
                  <a:lnTo>
                    <a:pt x="67" y="338"/>
                  </a:lnTo>
                  <a:lnTo>
                    <a:pt x="52" y="321"/>
                  </a:lnTo>
                  <a:lnTo>
                    <a:pt x="40" y="302"/>
                  </a:lnTo>
                  <a:lnTo>
                    <a:pt x="32" y="281"/>
                  </a:lnTo>
                  <a:lnTo>
                    <a:pt x="27" y="262"/>
                  </a:lnTo>
                  <a:lnTo>
                    <a:pt x="23" y="261"/>
                  </a:lnTo>
                  <a:lnTo>
                    <a:pt x="19" y="257"/>
                  </a:lnTo>
                  <a:lnTo>
                    <a:pt x="15" y="250"/>
                  </a:lnTo>
                  <a:lnTo>
                    <a:pt x="10" y="239"/>
                  </a:lnTo>
                  <a:lnTo>
                    <a:pt x="4" y="223"/>
                  </a:lnTo>
                  <a:lnTo>
                    <a:pt x="1" y="207"/>
                  </a:lnTo>
                  <a:lnTo>
                    <a:pt x="0" y="195"/>
                  </a:lnTo>
                  <a:lnTo>
                    <a:pt x="0" y="186"/>
                  </a:lnTo>
                  <a:lnTo>
                    <a:pt x="3" y="179"/>
                  </a:lnTo>
                  <a:lnTo>
                    <a:pt x="7" y="176"/>
                  </a:lnTo>
                  <a:lnTo>
                    <a:pt x="11" y="174"/>
                  </a:lnTo>
                  <a:lnTo>
                    <a:pt x="15" y="174"/>
                  </a:lnTo>
                  <a:lnTo>
                    <a:pt x="10" y="157"/>
                  </a:lnTo>
                  <a:lnTo>
                    <a:pt x="8" y="138"/>
                  </a:lnTo>
                  <a:lnTo>
                    <a:pt x="8" y="119"/>
                  </a:lnTo>
                  <a:lnTo>
                    <a:pt x="10" y="102"/>
                  </a:lnTo>
                  <a:lnTo>
                    <a:pt x="16" y="85"/>
                  </a:lnTo>
                  <a:lnTo>
                    <a:pt x="23" y="69"/>
                  </a:lnTo>
                  <a:lnTo>
                    <a:pt x="32" y="56"/>
                  </a:lnTo>
                  <a:lnTo>
                    <a:pt x="43" y="44"/>
                  </a:lnTo>
                  <a:lnTo>
                    <a:pt x="57" y="31"/>
                  </a:lnTo>
                  <a:lnTo>
                    <a:pt x="72" y="19"/>
                  </a:lnTo>
                  <a:lnTo>
                    <a:pt x="86" y="11"/>
                  </a:lnTo>
                  <a:lnTo>
                    <a:pt x="101" y="5"/>
                  </a:lnTo>
                  <a:lnTo>
                    <a:pt x="115" y="1"/>
                  </a:lnTo>
                  <a:lnTo>
                    <a:pt x="128"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4" name="Freeform 609"/>
            <p:cNvSpPr>
              <a:spLocks/>
            </p:cNvSpPr>
            <p:nvPr/>
          </p:nvSpPr>
          <p:spPr bwMode="auto">
            <a:xfrm>
              <a:off x="9385300" y="2298701"/>
              <a:ext cx="49213" cy="25400"/>
            </a:xfrm>
            <a:custGeom>
              <a:avLst/>
              <a:gdLst>
                <a:gd name="T0" fmla="*/ 209 w 522"/>
                <a:gd name="T1" fmla="*/ 131 h 269"/>
                <a:gd name="T2" fmla="*/ 217 w 522"/>
                <a:gd name="T3" fmla="*/ 157 h 269"/>
                <a:gd name="T4" fmla="*/ 247 w 522"/>
                <a:gd name="T5" fmla="*/ 115 h 269"/>
                <a:gd name="T6" fmla="*/ 229 w 522"/>
                <a:gd name="T7" fmla="*/ 85 h 269"/>
                <a:gd name="T8" fmla="*/ 224 w 522"/>
                <a:gd name="T9" fmla="*/ 65 h 269"/>
                <a:gd name="T10" fmla="*/ 229 w 522"/>
                <a:gd name="T11" fmla="*/ 52 h 269"/>
                <a:gd name="T12" fmla="*/ 240 w 522"/>
                <a:gd name="T13" fmla="*/ 45 h 269"/>
                <a:gd name="T14" fmla="*/ 251 w 522"/>
                <a:gd name="T15" fmla="*/ 42 h 269"/>
                <a:gd name="T16" fmla="*/ 259 w 522"/>
                <a:gd name="T17" fmla="*/ 41 h 269"/>
                <a:gd name="T18" fmla="*/ 263 w 522"/>
                <a:gd name="T19" fmla="*/ 41 h 269"/>
                <a:gd name="T20" fmla="*/ 271 w 522"/>
                <a:gd name="T21" fmla="*/ 42 h 269"/>
                <a:gd name="T22" fmla="*/ 282 w 522"/>
                <a:gd name="T23" fmla="*/ 45 h 269"/>
                <a:gd name="T24" fmla="*/ 291 w 522"/>
                <a:gd name="T25" fmla="*/ 52 h 269"/>
                <a:gd name="T26" fmla="*/ 296 w 522"/>
                <a:gd name="T27" fmla="*/ 65 h 269"/>
                <a:gd name="T28" fmla="*/ 292 w 522"/>
                <a:gd name="T29" fmla="*/ 85 h 269"/>
                <a:gd name="T30" fmla="*/ 275 w 522"/>
                <a:gd name="T31" fmla="*/ 115 h 269"/>
                <a:gd name="T32" fmla="*/ 303 w 522"/>
                <a:gd name="T33" fmla="*/ 157 h 269"/>
                <a:gd name="T34" fmla="*/ 311 w 522"/>
                <a:gd name="T35" fmla="*/ 131 h 269"/>
                <a:gd name="T36" fmla="*/ 354 w 522"/>
                <a:gd name="T37" fmla="*/ 1 h 269"/>
                <a:gd name="T38" fmla="*/ 368 w 522"/>
                <a:gd name="T39" fmla="*/ 10 h 269"/>
                <a:gd name="T40" fmla="*/ 395 w 522"/>
                <a:gd name="T41" fmla="*/ 25 h 269"/>
                <a:gd name="T42" fmla="*/ 430 w 522"/>
                <a:gd name="T43" fmla="*/ 41 h 269"/>
                <a:gd name="T44" fmla="*/ 471 w 522"/>
                <a:gd name="T45" fmla="*/ 55 h 269"/>
                <a:gd name="T46" fmla="*/ 497 w 522"/>
                <a:gd name="T47" fmla="*/ 69 h 269"/>
                <a:gd name="T48" fmla="*/ 513 w 522"/>
                <a:gd name="T49" fmla="*/ 91 h 269"/>
                <a:gd name="T50" fmla="*/ 520 w 522"/>
                <a:gd name="T51" fmla="*/ 117 h 269"/>
                <a:gd name="T52" fmla="*/ 522 w 522"/>
                <a:gd name="T53" fmla="*/ 141 h 269"/>
                <a:gd name="T54" fmla="*/ 522 w 522"/>
                <a:gd name="T55" fmla="*/ 155 h 269"/>
                <a:gd name="T56" fmla="*/ 520 w 522"/>
                <a:gd name="T57" fmla="*/ 173 h 269"/>
                <a:gd name="T58" fmla="*/ 518 w 522"/>
                <a:gd name="T59" fmla="*/ 197 h 269"/>
                <a:gd name="T60" fmla="*/ 514 w 522"/>
                <a:gd name="T61" fmla="*/ 208 h 269"/>
                <a:gd name="T62" fmla="*/ 496 w 522"/>
                <a:gd name="T63" fmla="*/ 218 h 269"/>
                <a:gd name="T64" fmla="*/ 460 w 522"/>
                <a:gd name="T65" fmla="*/ 233 h 269"/>
                <a:gd name="T66" fmla="*/ 409 w 522"/>
                <a:gd name="T67" fmla="*/ 251 h 269"/>
                <a:gd name="T68" fmla="*/ 341 w 522"/>
                <a:gd name="T69" fmla="*/ 264 h 269"/>
                <a:gd name="T70" fmla="*/ 261 w 522"/>
                <a:gd name="T71" fmla="*/ 269 h 269"/>
                <a:gd name="T72" fmla="*/ 180 w 522"/>
                <a:gd name="T73" fmla="*/ 264 h 269"/>
                <a:gd name="T74" fmla="*/ 114 w 522"/>
                <a:gd name="T75" fmla="*/ 251 h 269"/>
                <a:gd name="T76" fmla="*/ 61 w 522"/>
                <a:gd name="T77" fmla="*/ 233 h 269"/>
                <a:gd name="T78" fmla="*/ 26 w 522"/>
                <a:gd name="T79" fmla="*/ 218 h 269"/>
                <a:gd name="T80" fmla="*/ 8 w 522"/>
                <a:gd name="T81" fmla="*/ 208 h 269"/>
                <a:gd name="T82" fmla="*/ 4 w 522"/>
                <a:gd name="T83" fmla="*/ 197 h 269"/>
                <a:gd name="T84" fmla="*/ 2 w 522"/>
                <a:gd name="T85" fmla="*/ 173 h 269"/>
                <a:gd name="T86" fmla="*/ 0 w 522"/>
                <a:gd name="T87" fmla="*/ 155 h 269"/>
                <a:gd name="T88" fmla="*/ 0 w 522"/>
                <a:gd name="T89" fmla="*/ 141 h 269"/>
                <a:gd name="T90" fmla="*/ 1 w 522"/>
                <a:gd name="T91" fmla="*/ 117 h 269"/>
                <a:gd name="T92" fmla="*/ 8 w 522"/>
                <a:gd name="T93" fmla="*/ 91 h 269"/>
                <a:gd name="T94" fmla="*/ 23 w 522"/>
                <a:gd name="T95" fmla="*/ 69 h 269"/>
                <a:gd name="T96" fmla="*/ 49 w 522"/>
                <a:gd name="T97" fmla="*/ 55 h 269"/>
                <a:gd name="T98" fmla="*/ 91 w 522"/>
                <a:gd name="T99" fmla="*/ 41 h 269"/>
                <a:gd name="T100" fmla="*/ 126 w 522"/>
                <a:gd name="T101" fmla="*/ 25 h 269"/>
                <a:gd name="T102" fmla="*/ 152 w 522"/>
                <a:gd name="T103" fmla="*/ 10 h 269"/>
                <a:gd name="T104" fmla="*/ 167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8" y="0"/>
                  </a:moveTo>
                  <a:lnTo>
                    <a:pt x="209" y="131"/>
                  </a:lnTo>
                  <a:lnTo>
                    <a:pt x="217" y="157"/>
                  </a:lnTo>
                  <a:lnTo>
                    <a:pt x="217" y="157"/>
                  </a:lnTo>
                  <a:lnTo>
                    <a:pt x="224" y="178"/>
                  </a:lnTo>
                  <a:lnTo>
                    <a:pt x="247" y="115"/>
                  </a:lnTo>
                  <a:lnTo>
                    <a:pt x="236" y="99"/>
                  </a:lnTo>
                  <a:lnTo>
                    <a:pt x="229" y="85"/>
                  </a:lnTo>
                  <a:lnTo>
                    <a:pt x="225" y="74"/>
                  </a:lnTo>
                  <a:lnTo>
                    <a:pt x="224" y="65"/>
                  </a:lnTo>
                  <a:lnTo>
                    <a:pt x="226" y="58"/>
                  </a:lnTo>
                  <a:lnTo>
                    <a:pt x="229" y="52"/>
                  </a:lnTo>
                  <a:lnTo>
                    <a:pt x="234" y="48"/>
                  </a:lnTo>
                  <a:lnTo>
                    <a:pt x="240" y="45"/>
                  </a:lnTo>
                  <a:lnTo>
                    <a:pt x="246" y="43"/>
                  </a:lnTo>
                  <a:lnTo>
                    <a:pt x="251" y="42"/>
                  </a:lnTo>
                  <a:lnTo>
                    <a:pt x="256" y="41"/>
                  </a:lnTo>
                  <a:lnTo>
                    <a:pt x="259" y="41"/>
                  </a:lnTo>
                  <a:lnTo>
                    <a:pt x="261" y="41"/>
                  </a:lnTo>
                  <a:lnTo>
                    <a:pt x="263" y="41"/>
                  </a:lnTo>
                  <a:lnTo>
                    <a:pt x="266" y="41"/>
                  </a:lnTo>
                  <a:lnTo>
                    <a:pt x="271" y="42"/>
                  </a:lnTo>
                  <a:lnTo>
                    <a:pt x="276" y="43"/>
                  </a:lnTo>
                  <a:lnTo>
                    <a:pt x="282" y="45"/>
                  </a:lnTo>
                  <a:lnTo>
                    <a:pt x="287" y="48"/>
                  </a:lnTo>
                  <a:lnTo>
                    <a:pt x="291" y="52"/>
                  </a:lnTo>
                  <a:lnTo>
                    <a:pt x="295" y="58"/>
                  </a:lnTo>
                  <a:lnTo>
                    <a:pt x="296" y="65"/>
                  </a:lnTo>
                  <a:lnTo>
                    <a:pt x="295" y="74"/>
                  </a:lnTo>
                  <a:lnTo>
                    <a:pt x="292" y="85"/>
                  </a:lnTo>
                  <a:lnTo>
                    <a:pt x="285" y="99"/>
                  </a:lnTo>
                  <a:lnTo>
                    <a:pt x="275" y="115"/>
                  </a:lnTo>
                  <a:lnTo>
                    <a:pt x="296" y="178"/>
                  </a:lnTo>
                  <a:lnTo>
                    <a:pt x="303" y="157"/>
                  </a:lnTo>
                  <a:lnTo>
                    <a:pt x="303" y="157"/>
                  </a:lnTo>
                  <a:lnTo>
                    <a:pt x="311" y="131"/>
                  </a:lnTo>
                  <a:lnTo>
                    <a:pt x="352" y="0"/>
                  </a:lnTo>
                  <a:lnTo>
                    <a:pt x="354" y="1"/>
                  </a:lnTo>
                  <a:lnTo>
                    <a:pt x="360" y="5"/>
                  </a:lnTo>
                  <a:lnTo>
                    <a:pt x="368" y="10"/>
                  </a:lnTo>
                  <a:lnTo>
                    <a:pt x="380" y="17"/>
                  </a:lnTo>
                  <a:lnTo>
                    <a:pt x="395" y="25"/>
                  </a:lnTo>
                  <a:lnTo>
                    <a:pt x="412" y="33"/>
                  </a:lnTo>
                  <a:lnTo>
                    <a:pt x="430" y="41"/>
                  </a:lnTo>
                  <a:lnTo>
                    <a:pt x="450" y="49"/>
                  </a:lnTo>
                  <a:lnTo>
                    <a:pt x="471" y="55"/>
                  </a:lnTo>
                  <a:lnTo>
                    <a:pt x="486" y="61"/>
                  </a:lnTo>
                  <a:lnTo>
                    <a:pt x="497" y="69"/>
                  </a:lnTo>
                  <a:lnTo>
                    <a:pt x="506" y="79"/>
                  </a:lnTo>
                  <a:lnTo>
                    <a:pt x="513" y="91"/>
                  </a:lnTo>
                  <a:lnTo>
                    <a:pt x="517" y="104"/>
                  </a:lnTo>
                  <a:lnTo>
                    <a:pt x="520" y="117"/>
                  </a:lnTo>
                  <a:lnTo>
                    <a:pt x="521" y="129"/>
                  </a:lnTo>
                  <a:lnTo>
                    <a:pt x="522" y="141"/>
                  </a:lnTo>
                  <a:lnTo>
                    <a:pt x="522" y="152"/>
                  </a:lnTo>
                  <a:lnTo>
                    <a:pt x="522" y="155"/>
                  </a:lnTo>
                  <a:lnTo>
                    <a:pt x="521" y="162"/>
                  </a:lnTo>
                  <a:lnTo>
                    <a:pt x="520" y="173"/>
                  </a:lnTo>
                  <a:lnTo>
                    <a:pt x="519" y="185"/>
                  </a:lnTo>
                  <a:lnTo>
                    <a:pt x="518" y="197"/>
                  </a:lnTo>
                  <a:lnTo>
                    <a:pt x="516" y="206"/>
                  </a:lnTo>
                  <a:lnTo>
                    <a:pt x="514" y="208"/>
                  </a:lnTo>
                  <a:lnTo>
                    <a:pt x="507" y="212"/>
                  </a:lnTo>
                  <a:lnTo>
                    <a:pt x="496" y="218"/>
                  </a:lnTo>
                  <a:lnTo>
                    <a:pt x="480" y="225"/>
                  </a:lnTo>
                  <a:lnTo>
                    <a:pt x="460" y="233"/>
                  </a:lnTo>
                  <a:lnTo>
                    <a:pt x="436" y="242"/>
                  </a:lnTo>
                  <a:lnTo>
                    <a:pt x="409" y="251"/>
                  </a:lnTo>
                  <a:lnTo>
                    <a:pt x="376" y="258"/>
                  </a:lnTo>
                  <a:lnTo>
                    <a:pt x="341" y="264"/>
                  </a:lnTo>
                  <a:lnTo>
                    <a:pt x="303" y="268"/>
                  </a:lnTo>
                  <a:lnTo>
                    <a:pt x="261" y="269"/>
                  </a:lnTo>
                  <a:lnTo>
                    <a:pt x="219" y="268"/>
                  </a:lnTo>
                  <a:lnTo>
                    <a:pt x="180" y="264"/>
                  </a:lnTo>
                  <a:lnTo>
                    <a:pt x="145" y="258"/>
                  </a:lnTo>
                  <a:lnTo>
                    <a:pt x="114" y="251"/>
                  </a:lnTo>
                  <a:lnTo>
                    <a:pt x="86" y="242"/>
                  </a:lnTo>
                  <a:lnTo>
                    <a:pt x="61" y="233"/>
                  </a:lnTo>
                  <a:lnTo>
                    <a:pt x="42" y="225"/>
                  </a:lnTo>
                  <a:lnTo>
                    <a:pt x="26" y="218"/>
                  </a:lnTo>
                  <a:lnTo>
                    <a:pt x="15" y="212"/>
                  </a:lnTo>
                  <a:lnTo>
                    <a:pt x="8" y="208"/>
                  </a:lnTo>
                  <a:lnTo>
                    <a:pt x="6" y="206"/>
                  </a:lnTo>
                  <a:lnTo>
                    <a:pt x="4" y="197"/>
                  </a:lnTo>
                  <a:lnTo>
                    <a:pt x="3" y="185"/>
                  </a:lnTo>
                  <a:lnTo>
                    <a:pt x="2" y="173"/>
                  </a:lnTo>
                  <a:lnTo>
                    <a:pt x="1" y="162"/>
                  </a:lnTo>
                  <a:lnTo>
                    <a:pt x="0" y="155"/>
                  </a:lnTo>
                  <a:lnTo>
                    <a:pt x="0" y="152"/>
                  </a:lnTo>
                  <a:lnTo>
                    <a:pt x="0" y="141"/>
                  </a:lnTo>
                  <a:lnTo>
                    <a:pt x="0" y="129"/>
                  </a:lnTo>
                  <a:lnTo>
                    <a:pt x="1" y="117"/>
                  </a:lnTo>
                  <a:lnTo>
                    <a:pt x="4" y="104"/>
                  </a:lnTo>
                  <a:lnTo>
                    <a:pt x="8" y="91"/>
                  </a:lnTo>
                  <a:lnTo>
                    <a:pt x="15" y="79"/>
                  </a:lnTo>
                  <a:lnTo>
                    <a:pt x="23" y="69"/>
                  </a:lnTo>
                  <a:lnTo>
                    <a:pt x="35" y="60"/>
                  </a:lnTo>
                  <a:lnTo>
                    <a:pt x="49" y="55"/>
                  </a:lnTo>
                  <a:lnTo>
                    <a:pt x="70" y="49"/>
                  </a:lnTo>
                  <a:lnTo>
                    <a:pt x="91" y="41"/>
                  </a:lnTo>
                  <a:lnTo>
                    <a:pt x="110" y="33"/>
                  </a:lnTo>
                  <a:lnTo>
                    <a:pt x="126" y="25"/>
                  </a:lnTo>
                  <a:lnTo>
                    <a:pt x="141" y="17"/>
                  </a:lnTo>
                  <a:lnTo>
                    <a:pt x="152" y="10"/>
                  </a:lnTo>
                  <a:lnTo>
                    <a:pt x="161" y="5"/>
                  </a:lnTo>
                  <a:lnTo>
                    <a:pt x="167"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5" name="Freeform 610"/>
            <p:cNvSpPr>
              <a:spLocks/>
            </p:cNvSpPr>
            <p:nvPr/>
          </p:nvSpPr>
          <p:spPr bwMode="auto">
            <a:xfrm>
              <a:off x="9396413" y="2174876"/>
              <a:ext cx="25400" cy="33338"/>
            </a:xfrm>
            <a:custGeom>
              <a:avLst/>
              <a:gdLst>
                <a:gd name="T0" fmla="*/ 168 w 276"/>
                <a:gd name="T1" fmla="*/ 3 h 369"/>
                <a:gd name="T2" fmla="*/ 196 w 276"/>
                <a:gd name="T3" fmla="*/ 14 h 369"/>
                <a:gd name="T4" fmla="*/ 217 w 276"/>
                <a:gd name="T5" fmla="*/ 32 h 369"/>
                <a:gd name="T6" fmla="*/ 227 w 276"/>
                <a:gd name="T7" fmla="*/ 44 h 369"/>
                <a:gd name="T8" fmla="*/ 229 w 276"/>
                <a:gd name="T9" fmla="*/ 46 h 369"/>
                <a:gd name="T10" fmla="*/ 236 w 276"/>
                <a:gd name="T11" fmla="*/ 48 h 369"/>
                <a:gd name="T12" fmla="*/ 247 w 276"/>
                <a:gd name="T13" fmla="*/ 55 h 369"/>
                <a:gd name="T14" fmla="*/ 258 w 276"/>
                <a:gd name="T15" fmla="*/ 69 h 369"/>
                <a:gd name="T16" fmla="*/ 266 w 276"/>
                <a:gd name="T17" fmla="*/ 94 h 369"/>
                <a:gd name="T18" fmla="*/ 267 w 276"/>
                <a:gd name="T19" fmla="*/ 134 h 369"/>
                <a:gd name="T20" fmla="*/ 262 w 276"/>
                <a:gd name="T21" fmla="*/ 167 h 369"/>
                <a:gd name="T22" fmla="*/ 264 w 276"/>
                <a:gd name="T23" fmla="*/ 176 h 369"/>
                <a:gd name="T24" fmla="*/ 273 w 276"/>
                <a:gd name="T25" fmla="*/ 181 h 369"/>
                <a:gd name="T26" fmla="*/ 276 w 276"/>
                <a:gd name="T27" fmla="*/ 195 h 369"/>
                <a:gd name="T28" fmla="*/ 270 w 276"/>
                <a:gd name="T29" fmla="*/ 223 h 369"/>
                <a:gd name="T30" fmla="*/ 260 w 276"/>
                <a:gd name="T31" fmla="*/ 251 h 369"/>
                <a:gd name="T32" fmla="*/ 251 w 276"/>
                <a:gd name="T33" fmla="*/ 262 h 369"/>
                <a:gd name="T34" fmla="*/ 243 w 276"/>
                <a:gd name="T35" fmla="*/ 283 h 369"/>
                <a:gd name="T36" fmla="*/ 223 w 276"/>
                <a:gd name="T37" fmla="*/ 321 h 369"/>
                <a:gd name="T38" fmla="*/ 189 w 276"/>
                <a:gd name="T39" fmla="*/ 354 h 369"/>
                <a:gd name="T40" fmla="*/ 148 w 276"/>
                <a:gd name="T41" fmla="*/ 369 h 369"/>
                <a:gd name="T42" fmla="*/ 108 w 276"/>
                <a:gd name="T43" fmla="*/ 364 h 369"/>
                <a:gd name="T44" fmla="*/ 68 w 276"/>
                <a:gd name="T45" fmla="*/ 339 h 369"/>
                <a:gd name="T46" fmla="*/ 41 w 276"/>
                <a:gd name="T47" fmla="*/ 302 h 369"/>
                <a:gd name="T48" fmla="*/ 28 w 276"/>
                <a:gd name="T49" fmla="*/ 264 h 369"/>
                <a:gd name="T50" fmla="*/ 20 w 276"/>
                <a:gd name="T51" fmla="*/ 258 h 369"/>
                <a:gd name="T52" fmla="*/ 10 w 276"/>
                <a:gd name="T53" fmla="*/ 239 h 369"/>
                <a:gd name="T54" fmla="*/ 1 w 276"/>
                <a:gd name="T55" fmla="*/ 207 h 369"/>
                <a:gd name="T56" fmla="*/ 1 w 276"/>
                <a:gd name="T57" fmla="*/ 186 h 369"/>
                <a:gd name="T58" fmla="*/ 7 w 276"/>
                <a:gd name="T59" fmla="*/ 177 h 369"/>
                <a:gd name="T60" fmla="*/ 16 w 276"/>
                <a:gd name="T61" fmla="*/ 175 h 369"/>
                <a:gd name="T62" fmla="*/ 9 w 276"/>
                <a:gd name="T63" fmla="*/ 139 h 369"/>
                <a:gd name="T64" fmla="*/ 11 w 276"/>
                <a:gd name="T65" fmla="*/ 102 h 369"/>
                <a:gd name="T66" fmla="*/ 24 w 276"/>
                <a:gd name="T67" fmla="*/ 70 h 369"/>
                <a:gd name="T68" fmla="*/ 44 w 276"/>
                <a:gd name="T69" fmla="*/ 45 h 369"/>
                <a:gd name="T70" fmla="*/ 73 w 276"/>
                <a:gd name="T71" fmla="*/ 20 h 369"/>
                <a:gd name="T72" fmla="*/ 102 w 276"/>
                <a:gd name="T73" fmla="*/ 5 h 369"/>
                <a:gd name="T74" fmla="*/ 129 w 276"/>
                <a:gd name="T7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6" h="369">
                  <a:moveTo>
                    <a:pt x="150" y="0"/>
                  </a:moveTo>
                  <a:lnTo>
                    <a:pt x="168" y="3"/>
                  </a:lnTo>
                  <a:lnTo>
                    <a:pt x="183" y="8"/>
                  </a:lnTo>
                  <a:lnTo>
                    <a:pt x="196" y="14"/>
                  </a:lnTo>
                  <a:lnTo>
                    <a:pt x="208" y="23"/>
                  </a:lnTo>
                  <a:lnTo>
                    <a:pt x="217" y="32"/>
                  </a:lnTo>
                  <a:lnTo>
                    <a:pt x="224" y="39"/>
                  </a:lnTo>
                  <a:lnTo>
                    <a:pt x="227" y="44"/>
                  </a:lnTo>
                  <a:lnTo>
                    <a:pt x="228" y="45"/>
                  </a:lnTo>
                  <a:lnTo>
                    <a:pt x="229" y="46"/>
                  </a:lnTo>
                  <a:lnTo>
                    <a:pt x="232" y="46"/>
                  </a:lnTo>
                  <a:lnTo>
                    <a:pt x="236" y="48"/>
                  </a:lnTo>
                  <a:lnTo>
                    <a:pt x="241" y="50"/>
                  </a:lnTo>
                  <a:lnTo>
                    <a:pt x="247" y="55"/>
                  </a:lnTo>
                  <a:lnTo>
                    <a:pt x="253" y="61"/>
                  </a:lnTo>
                  <a:lnTo>
                    <a:pt x="258" y="69"/>
                  </a:lnTo>
                  <a:lnTo>
                    <a:pt x="263" y="80"/>
                  </a:lnTo>
                  <a:lnTo>
                    <a:pt x="266" y="94"/>
                  </a:lnTo>
                  <a:lnTo>
                    <a:pt x="267" y="112"/>
                  </a:lnTo>
                  <a:lnTo>
                    <a:pt x="267" y="134"/>
                  </a:lnTo>
                  <a:lnTo>
                    <a:pt x="264" y="159"/>
                  </a:lnTo>
                  <a:lnTo>
                    <a:pt x="262" y="167"/>
                  </a:lnTo>
                  <a:lnTo>
                    <a:pt x="259" y="176"/>
                  </a:lnTo>
                  <a:lnTo>
                    <a:pt x="264" y="176"/>
                  </a:lnTo>
                  <a:lnTo>
                    <a:pt x="268" y="177"/>
                  </a:lnTo>
                  <a:lnTo>
                    <a:pt x="273" y="181"/>
                  </a:lnTo>
                  <a:lnTo>
                    <a:pt x="275" y="186"/>
                  </a:lnTo>
                  <a:lnTo>
                    <a:pt x="276" y="195"/>
                  </a:lnTo>
                  <a:lnTo>
                    <a:pt x="275" y="207"/>
                  </a:lnTo>
                  <a:lnTo>
                    <a:pt x="270" y="223"/>
                  </a:lnTo>
                  <a:lnTo>
                    <a:pt x="265" y="240"/>
                  </a:lnTo>
                  <a:lnTo>
                    <a:pt x="260" y="251"/>
                  </a:lnTo>
                  <a:lnTo>
                    <a:pt x="256" y="258"/>
                  </a:lnTo>
                  <a:lnTo>
                    <a:pt x="251" y="262"/>
                  </a:lnTo>
                  <a:lnTo>
                    <a:pt x="248" y="264"/>
                  </a:lnTo>
                  <a:lnTo>
                    <a:pt x="243" y="283"/>
                  </a:lnTo>
                  <a:lnTo>
                    <a:pt x="235" y="302"/>
                  </a:lnTo>
                  <a:lnTo>
                    <a:pt x="223" y="321"/>
                  </a:lnTo>
                  <a:lnTo>
                    <a:pt x="208" y="339"/>
                  </a:lnTo>
                  <a:lnTo>
                    <a:pt x="189" y="354"/>
                  </a:lnTo>
                  <a:lnTo>
                    <a:pt x="168" y="364"/>
                  </a:lnTo>
                  <a:lnTo>
                    <a:pt x="148" y="369"/>
                  </a:lnTo>
                  <a:lnTo>
                    <a:pt x="129" y="369"/>
                  </a:lnTo>
                  <a:lnTo>
                    <a:pt x="108" y="364"/>
                  </a:lnTo>
                  <a:lnTo>
                    <a:pt x="87" y="353"/>
                  </a:lnTo>
                  <a:lnTo>
                    <a:pt x="68" y="339"/>
                  </a:lnTo>
                  <a:lnTo>
                    <a:pt x="53" y="321"/>
                  </a:lnTo>
                  <a:lnTo>
                    <a:pt x="41" y="302"/>
                  </a:lnTo>
                  <a:lnTo>
                    <a:pt x="33" y="283"/>
                  </a:lnTo>
                  <a:lnTo>
                    <a:pt x="28" y="264"/>
                  </a:lnTo>
                  <a:lnTo>
                    <a:pt x="24" y="262"/>
                  </a:lnTo>
                  <a:lnTo>
                    <a:pt x="20" y="258"/>
                  </a:lnTo>
                  <a:lnTo>
                    <a:pt x="15" y="251"/>
                  </a:lnTo>
                  <a:lnTo>
                    <a:pt x="10" y="239"/>
                  </a:lnTo>
                  <a:lnTo>
                    <a:pt x="5" y="222"/>
                  </a:lnTo>
                  <a:lnTo>
                    <a:pt x="1" y="207"/>
                  </a:lnTo>
                  <a:lnTo>
                    <a:pt x="0" y="195"/>
                  </a:lnTo>
                  <a:lnTo>
                    <a:pt x="1" y="186"/>
                  </a:lnTo>
                  <a:lnTo>
                    <a:pt x="3" y="181"/>
                  </a:lnTo>
                  <a:lnTo>
                    <a:pt x="7" y="177"/>
                  </a:lnTo>
                  <a:lnTo>
                    <a:pt x="12" y="176"/>
                  </a:lnTo>
                  <a:lnTo>
                    <a:pt x="16" y="175"/>
                  </a:lnTo>
                  <a:lnTo>
                    <a:pt x="11" y="158"/>
                  </a:lnTo>
                  <a:lnTo>
                    <a:pt x="9" y="139"/>
                  </a:lnTo>
                  <a:lnTo>
                    <a:pt x="9" y="120"/>
                  </a:lnTo>
                  <a:lnTo>
                    <a:pt x="11" y="102"/>
                  </a:lnTo>
                  <a:lnTo>
                    <a:pt x="17" y="85"/>
                  </a:lnTo>
                  <a:lnTo>
                    <a:pt x="24" y="70"/>
                  </a:lnTo>
                  <a:lnTo>
                    <a:pt x="33" y="57"/>
                  </a:lnTo>
                  <a:lnTo>
                    <a:pt x="44" y="45"/>
                  </a:lnTo>
                  <a:lnTo>
                    <a:pt x="58" y="32"/>
                  </a:lnTo>
                  <a:lnTo>
                    <a:pt x="73" y="20"/>
                  </a:lnTo>
                  <a:lnTo>
                    <a:pt x="87" y="11"/>
                  </a:lnTo>
                  <a:lnTo>
                    <a:pt x="102" y="5"/>
                  </a:lnTo>
                  <a:lnTo>
                    <a:pt x="116" y="2"/>
                  </a:lnTo>
                  <a:lnTo>
                    <a:pt x="129" y="0"/>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6" name="Freeform 611"/>
            <p:cNvSpPr>
              <a:spLocks/>
            </p:cNvSpPr>
            <p:nvPr/>
          </p:nvSpPr>
          <p:spPr bwMode="auto">
            <a:xfrm>
              <a:off x="9385300" y="2206626"/>
              <a:ext cx="49213" cy="25400"/>
            </a:xfrm>
            <a:custGeom>
              <a:avLst/>
              <a:gdLst>
                <a:gd name="T0" fmla="*/ 209 w 522"/>
                <a:gd name="T1" fmla="*/ 132 h 268"/>
                <a:gd name="T2" fmla="*/ 217 w 522"/>
                <a:gd name="T3" fmla="*/ 156 h 268"/>
                <a:gd name="T4" fmla="*/ 247 w 522"/>
                <a:gd name="T5" fmla="*/ 115 h 268"/>
                <a:gd name="T6" fmla="*/ 229 w 522"/>
                <a:gd name="T7" fmla="*/ 85 h 268"/>
                <a:gd name="T8" fmla="*/ 224 w 522"/>
                <a:gd name="T9" fmla="*/ 64 h 268"/>
                <a:gd name="T10" fmla="*/ 229 w 522"/>
                <a:gd name="T11" fmla="*/ 51 h 268"/>
                <a:gd name="T12" fmla="*/ 240 w 522"/>
                <a:gd name="T13" fmla="*/ 44 h 268"/>
                <a:gd name="T14" fmla="*/ 251 w 522"/>
                <a:gd name="T15" fmla="*/ 41 h 268"/>
                <a:gd name="T16" fmla="*/ 259 w 522"/>
                <a:gd name="T17" fmla="*/ 40 h 268"/>
                <a:gd name="T18" fmla="*/ 263 w 522"/>
                <a:gd name="T19" fmla="*/ 40 h 268"/>
                <a:gd name="T20" fmla="*/ 271 w 522"/>
                <a:gd name="T21" fmla="*/ 41 h 268"/>
                <a:gd name="T22" fmla="*/ 282 w 522"/>
                <a:gd name="T23" fmla="*/ 44 h 268"/>
                <a:gd name="T24" fmla="*/ 291 w 522"/>
                <a:gd name="T25" fmla="*/ 51 h 268"/>
                <a:gd name="T26" fmla="*/ 296 w 522"/>
                <a:gd name="T27" fmla="*/ 64 h 268"/>
                <a:gd name="T28" fmla="*/ 292 w 522"/>
                <a:gd name="T29" fmla="*/ 85 h 268"/>
                <a:gd name="T30" fmla="*/ 275 w 522"/>
                <a:gd name="T31" fmla="*/ 115 h 268"/>
                <a:gd name="T32" fmla="*/ 303 w 522"/>
                <a:gd name="T33" fmla="*/ 156 h 268"/>
                <a:gd name="T34" fmla="*/ 311 w 522"/>
                <a:gd name="T35" fmla="*/ 132 h 268"/>
                <a:gd name="T36" fmla="*/ 354 w 522"/>
                <a:gd name="T37" fmla="*/ 2 h 268"/>
                <a:gd name="T38" fmla="*/ 368 w 522"/>
                <a:gd name="T39" fmla="*/ 11 h 268"/>
                <a:gd name="T40" fmla="*/ 395 w 522"/>
                <a:gd name="T41" fmla="*/ 25 h 268"/>
                <a:gd name="T42" fmla="*/ 430 w 522"/>
                <a:gd name="T43" fmla="*/ 41 h 268"/>
                <a:gd name="T44" fmla="*/ 471 w 522"/>
                <a:gd name="T45" fmla="*/ 54 h 268"/>
                <a:gd name="T46" fmla="*/ 497 w 522"/>
                <a:gd name="T47" fmla="*/ 68 h 268"/>
                <a:gd name="T48" fmla="*/ 513 w 522"/>
                <a:gd name="T49" fmla="*/ 91 h 268"/>
                <a:gd name="T50" fmla="*/ 520 w 522"/>
                <a:gd name="T51" fmla="*/ 117 h 268"/>
                <a:gd name="T52" fmla="*/ 522 w 522"/>
                <a:gd name="T53" fmla="*/ 141 h 268"/>
                <a:gd name="T54" fmla="*/ 522 w 522"/>
                <a:gd name="T55" fmla="*/ 154 h 268"/>
                <a:gd name="T56" fmla="*/ 520 w 522"/>
                <a:gd name="T57" fmla="*/ 172 h 268"/>
                <a:gd name="T58" fmla="*/ 518 w 522"/>
                <a:gd name="T59" fmla="*/ 197 h 268"/>
                <a:gd name="T60" fmla="*/ 514 w 522"/>
                <a:gd name="T61" fmla="*/ 208 h 268"/>
                <a:gd name="T62" fmla="*/ 496 w 522"/>
                <a:gd name="T63" fmla="*/ 218 h 268"/>
                <a:gd name="T64" fmla="*/ 460 w 522"/>
                <a:gd name="T65" fmla="*/ 233 h 268"/>
                <a:gd name="T66" fmla="*/ 409 w 522"/>
                <a:gd name="T67" fmla="*/ 250 h 268"/>
                <a:gd name="T68" fmla="*/ 341 w 522"/>
                <a:gd name="T69" fmla="*/ 263 h 268"/>
                <a:gd name="T70" fmla="*/ 261 w 522"/>
                <a:gd name="T71" fmla="*/ 268 h 268"/>
                <a:gd name="T72" fmla="*/ 180 w 522"/>
                <a:gd name="T73" fmla="*/ 263 h 268"/>
                <a:gd name="T74" fmla="*/ 114 w 522"/>
                <a:gd name="T75" fmla="*/ 250 h 268"/>
                <a:gd name="T76" fmla="*/ 61 w 522"/>
                <a:gd name="T77" fmla="*/ 233 h 268"/>
                <a:gd name="T78" fmla="*/ 26 w 522"/>
                <a:gd name="T79" fmla="*/ 218 h 268"/>
                <a:gd name="T80" fmla="*/ 8 w 522"/>
                <a:gd name="T81" fmla="*/ 208 h 268"/>
                <a:gd name="T82" fmla="*/ 4 w 522"/>
                <a:gd name="T83" fmla="*/ 197 h 268"/>
                <a:gd name="T84" fmla="*/ 2 w 522"/>
                <a:gd name="T85" fmla="*/ 172 h 268"/>
                <a:gd name="T86" fmla="*/ 0 w 522"/>
                <a:gd name="T87" fmla="*/ 154 h 268"/>
                <a:gd name="T88" fmla="*/ 0 w 522"/>
                <a:gd name="T89" fmla="*/ 141 h 268"/>
                <a:gd name="T90" fmla="*/ 1 w 522"/>
                <a:gd name="T91" fmla="*/ 117 h 268"/>
                <a:gd name="T92" fmla="*/ 8 w 522"/>
                <a:gd name="T93" fmla="*/ 91 h 268"/>
                <a:gd name="T94" fmla="*/ 23 w 522"/>
                <a:gd name="T95" fmla="*/ 68 h 268"/>
                <a:gd name="T96" fmla="*/ 49 w 522"/>
                <a:gd name="T97" fmla="*/ 54 h 268"/>
                <a:gd name="T98" fmla="*/ 91 w 522"/>
                <a:gd name="T99" fmla="*/ 41 h 268"/>
                <a:gd name="T100" fmla="*/ 126 w 522"/>
                <a:gd name="T101" fmla="*/ 25 h 268"/>
                <a:gd name="T102" fmla="*/ 152 w 522"/>
                <a:gd name="T103" fmla="*/ 11 h 268"/>
                <a:gd name="T104" fmla="*/ 167 w 522"/>
                <a:gd name="T105" fmla="*/ 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8">
                  <a:moveTo>
                    <a:pt x="168" y="0"/>
                  </a:moveTo>
                  <a:lnTo>
                    <a:pt x="209" y="132"/>
                  </a:lnTo>
                  <a:lnTo>
                    <a:pt x="217" y="157"/>
                  </a:lnTo>
                  <a:lnTo>
                    <a:pt x="217" y="156"/>
                  </a:lnTo>
                  <a:lnTo>
                    <a:pt x="224" y="177"/>
                  </a:lnTo>
                  <a:lnTo>
                    <a:pt x="247" y="115"/>
                  </a:lnTo>
                  <a:lnTo>
                    <a:pt x="236" y="99"/>
                  </a:lnTo>
                  <a:lnTo>
                    <a:pt x="229" y="85"/>
                  </a:lnTo>
                  <a:lnTo>
                    <a:pt x="225" y="73"/>
                  </a:lnTo>
                  <a:lnTo>
                    <a:pt x="224" y="64"/>
                  </a:lnTo>
                  <a:lnTo>
                    <a:pt x="226" y="57"/>
                  </a:lnTo>
                  <a:lnTo>
                    <a:pt x="229" y="51"/>
                  </a:lnTo>
                  <a:lnTo>
                    <a:pt x="234" y="47"/>
                  </a:lnTo>
                  <a:lnTo>
                    <a:pt x="240" y="44"/>
                  </a:lnTo>
                  <a:lnTo>
                    <a:pt x="246" y="42"/>
                  </a:lnTo>
                  <a:lnTo>
                    <a:pt x="251" y="41"/>
                  </a:lnTo>
                  <a:lnTo>
                    <a:pt x="256" y="40"/>
                  </a:lnTo>
                  <a:lnTo>
                    <a:pt x="259" y="40"/>
                  </a:lnTo>
                  <a:lnTo>
                    <a:pt x="261" y="40"/>
                  </a:lnTo>
                  <a:lnTo>
                    <a:pt x="263" y="40"/>
                  </a:lnTo>
                  <a:lnTo>
                    <a:pt x="266" y="40"/>
                  </a:lnTo>
                  <a:lnTo>
                    <a:pt x="271" y="41"/>
                  </a:lnTo>
                  <a:lnTo>
                    <a:pt x="276" y="42"/>
                  </a:lnTo>
                  <a:lnTo>
                    <a:pt x="282" y="44"/>
                  </a:lnTo>
                  <a:lnTo>
                    <a:pt x="287" y="47"/>
                  </a:lnTo>
                  <a:lnTo>
                    <a:pt x="291" y="51"/>
                  </a:lnTo>
                  <a:lnTo>
                    <a:pt x="295" y="57"/>
                  </a:lnTo>
                  <a:lnTo>
                    <a:pt x="296" y="64"/>
                  </a:lnTo>
                  <a:lnTo>
                    <a:pt x="295" y="73"/>
                  </a:lnTo>
                  <a:lnTo>
                    <a:pt x="292" y="85"/>
                  </a:lnTo>
                  <a:lnTo>
                    <a:pt x="285" y="99"/>
                  </a:lnTo>
                  <a:lnTo>
                    <a:pt x="275" y="115"/>
                  </a:lnTo>
                  <a:lnTo>
                    <a:pt x="296" y="177"/>
                  </a:lnTo>
                  <a:lnTo>
                    <a:pt x="303" y="156"/>
                  </a:lnTo>
                  <a:lnTo>
                    <a:pt x="303" y="157"/>
                  </a:lnTo>
                  <a:lnTo>
                    <a:pt x="311" y="132"/>
                  </a:lnTo>
                  <a:lnTo>
                    <a:pt x="352" y="0"/>
                  </a:lnTo>
                  <a:lnTo>
                    <a:pt x="354" y="2"/>
                  </a:lnTo>
                  <a:lnTo>
                    <a:pt x="360" y="5"/>
                  </a:lnTo>
                  <a:lnTo>
                    <a:pt x="368" y="11"/>
                  </a:lnTo>
                  <a:lnTo>
                    <a:pt x="380" y="17"/>
                  </a:lnTo>
                  <a:lnTo>
                    <a:pt x="395" y="25"/>
                  </a:lnTo>
                  <a:lnTo>
                    <a:pt x="412" y="33"/>
                  </a:lnTo>
                  <a:lnTo>
                    <a:pt x="430" y="41"/>
                  </a:lnTo>
                  <a:lnTo>
                    <a:pt x="450" y="48"/>
                  </a:lnTo>
                  <a:lnTo>
                    <a:pt x="471" y="54"/>
                  </a:lnTo>
                  <a:lnTo>
                    <a:pt x="486" y="60"/>
                  </a:lnTo>
                  <a:lnTo>
                    <a:pt x="497" y="68"/>
                  </a:lnTo>
                  <a:lnTo>
                    <a:pt x="506" y="79"/>
                  </a:lnTo>
                  <a:lnTo>
                    <a:pt x="513" y="91"/>
                  </a:lnTo>
                  <a:lnTo>
                    <a:pt x="517" y="104"/>
                  </a:lnTo>
                  <a:lnTo>
                    <a:pt x="520" y="117"/>
                  </a:lnTo>
                  <a:lnTo>
                    <a:pt x="521" y="129"/>
                  </a:lnTo>
                  <a:lnTo>
                    <a:pt x="522" y="141"/>
                  </a:lnTo>
                  <a:lnTo>
                    <a:pt x="522" y="151"/>
                  </a:lnTo>
                  <a:lnTo>
                    <a:pt x="522" y="154"/>
                  </a:lnTo>
                  <a:lnTo>
                    <a:pt x="521" y="162"/>
                  </a:lnTo>
                  <a:lnTo>
                    <a:pt x="520" y="172"/>
                  </a:lnTo>
                  <a:lnTo>
                    <a:pt x="519" y="184"/>
                  </a:lnTo>
                  <a:lnTo>
                    <a:pt x="518" y="197"/>
                  </a:lnTo>
                  <a:lnTo>
                    <a:pt x="516" y="207"/>
                  </a:lnTo>
                  <a:lnTo>
                    <a:pt x="514" y="208"/>
                  </a:lnTo>
                  <a:lnTo>
                    <a:pt x="507" y="212"/>
                  </a:lnTo>
                  <a:lnTo>
                    <a:pt x="496" y="218"/>
                  </a:lnTo>
                  <a:lnTo>
                    <a:pt x="480" y="225"/>
                  </a:lnTo>
                  <a:lnTo>
                    <a:pt x="460" y="233"/>
                  </a:lnTo>
                  <a:lnTo>
                    <a:pt x="436" y="242"/>
                  </a:lnTo>
                  <a:lnTo>
                    <a:pt x="409" y="250"/>
                  </a:lnTo>
                  <a:lnTo>
                    <a:pt x="376" y="257"/>
                  </a:lnTo>
                  <a:lnTo>
                    <a:pt x="341" y="263"/>
                  </a:lnTo>
                  <a:lnTo>
                    <a:pt x="303" y="267"/>
                  </a:lnTo>
                  <a:lnTo>
                    <a:pt x="261" y="268"/>
                  </a:lnTo>
                  <a:lnTo>
                    <a:pt x="219" y="267"/>
                  </a:lnTo>
                  <a:lnTo>
                    <a:pt x="180" y="263"/>
                  </a:lnTo>
                  <a:lnTo>
                    <a:pt x="145" y="257"/>
                  </a:lnTo>
                  <a:lnTo>
                    <a:pt x="114" y="250"/>
                  </a:lnTo>
                  <a:lnTo>
                    <a:pt x="86" y="242"/>
                  </a:lnTo>
                  <a:lnTo>
                    <a:pt x="61" y="233"/>
                  </a:lnTo>
                  <a:lnTo>
                    <a:pt x="42" y="225"/>
                  </a:lnTo>
                  <a:lnTo>
                    <a:pt x="26" y="218"/>
                  </a:lnTo>
                  <a:lnTo>
                    <a:pt x="15" y="212"/>
                  </a:lnTo>
                  <a:lnTo>
                    <a:pt x="8" y="208"/>
                  </a:lnTo>
                  <a:lnTo>
                    <a:pt x="6" y="207"/>
                  </a:lnTo>
                  <a:lnTo>
                    <a:pt x="4" y="197"/>
                  </a:lnTo>
                  <a:lnTo>
                    <a:pt x="3" y="184"/>
                  </a:lnTo>
                  <a:lnTo>
                    <a:pt x="2" y="172"/>
                  </a:lnTo>
                  <a:lnTo>
                    <a:pt x="1" y="162"/>
                  </a:lnTo>
                  <a:lnTo>
                    <a:pt x="0" y="154"/>
                  </a:lnTo>
                  <a:lnTo>
                    <a:pt x="0" y="151"/>
                  </a:lnTo>
                  <a:lnTo>
                    <a:pt x="0" y="141"/>
                  </a:lnTo>
                  <a:lnTo>
                    <a:pt x="0" y="129"/>
                  </a:lnTo>
                  <a:lnTo>
                    <a:pt x="1" y="117"/>
                  </a:lnTo>
                  <a:lnTo>
                    <a:pt x="4" y="104"/>
                  </a:lnTo>
                  <a:lnTo>
                    <a:pt x="8" y="91"/>
                  </a:lnTo>
                  <a:lnTo>
                    <a:pt x="15" y="78"/>
                  </a:lnTo>
                  <a:lnTo>
                    <a:pt x="23" y="68"/>
                  </a:lnTo>
                  <a:lnTo>
                    <a:pt x="35" y="60"/>
                  </a:lnTo>
                  <a:lnTo>
                    <a:pt x="49" y="54"/>
                  </a:lnTo>
                  <a:lnTo>
                    <a:pt x="70" y="48"/>
                  </a:lnTo>
                  <a:lnTo>
                    <a:pt x="91" y="41"/>
                  </a:lnTo>
                  <a:lnTo>
                    <a:pt x="110" y="33"/>
                  </a:lnTo>
                  <a:lnTo>
                    <a:pt x="126" y="25"/>
                  </a:lnTo>
                  <a:lnTo>
                    <a:pt x="141" y="17"/>
                  </a:lnTo>
                  <a:lnTo>
                    <a:pt x="152" y="11"/>
                  </a:lnTo>
                  <a:lnTo>
                    <a:pt x="161" y="5"/>
                  </a:lnTo>
                  <a:lnTo>
                    <a:pt x="167" y="2"/>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7" name="Freeform 612"/>
            <p:cNvSpPr>
              <a:spLocks/>
            </p:cNvSpPr>
            <p:nvPr/>
          </p:nvSpPr>
          <p:spPr bwMode="auto">
            <a:xfrm>
              <a:off x="9502775" y="2346326"/>
              <a:ext cx="26988" cy="34925"/>
            </a:xfrm>
            <a:custGeom>
              <a:avLst/>
              <a:gdLst>
                <a:gd name="T0" fmla="*/ 167 w 276"/>
                <a:gd name="T1" fmla="*/ 3 h 368"/>
                <a:gd name="T2" fmla="*/ 195 w 276"/>
                <a:gd name="T3" fmla="*/ 14 h 368"/>
                <a:gd name="T4" fmla="*/ 217 w 276"/>
                <a:gd name="T5" fmla="*/ 31 h 368"/>
                <a:gd name="T6" fmla="*/ 227 w 276"/>
                <a:gd name="T7" fmla="*/ 43 h 368"/>
                <a:gd name="T8" fmla="*/ 229 w 276"/>
                <a:gd name="T9" fmla="*/ 45 h 368"/>
                <a:gd name="T10" fmla="*/ 237 w 276"/>
                <a:gd name="T11" fmla="*/ 47 h 368"/>
                <a:gd name="T12" fmla="*/ 247 w 276"/>
                <a:gd name="T13" fmla="*/ 54 h 368"/>
                <a:gd name="T14" fmla="*/ 258 w 276"/>
                <a:gd name="T15" fmla="*/ 69 h 368"/>
                <a:gd name="T16" fmla="*/ 266 w 276"/>
                <a:gd name="T17" fmla="*/ 94 h 368"/>
                <a:gd name="T18" fmla="*/ 267 w 276"/>
                <a:gd name="T19" fmla="*/ 133 h 368"/>
                <a:gd name="T20" fmla="*/ 259 w 276"/>
                <a:gd name="T21" fmla="*/ 176 h 368"/>
                <a:gd name="T22" fmla="*/ 268 w 276"/>
                <a:gd name="T23" fmla="*/ 178 h 368"/>
                <a:gd name="T24" fmla="*/ 275 w 276"/>
                <a:gd name="T25" fmla="*/ 187 h 368"/>
                <a:gd name="T26" fmla="*/ 274 w 276"/>
                <a:gd name="T27" fmla="*/ 207 h 368"/>
                <a:gd name="T28" fmla="*/ 266 w 276"/>
                <a:gd name="T29" fmla="*/ 239 h 368"/>
                <a:gd name="T30" fmla="*/ 256 w 276"/>
                <a:gd name="T31" fmla="*/ 257 h 368"/>
                <a:gd name="T32" fmla="*/ 248 w 276"/>
                <a:gd name="T33" fmla="*/ 263 h 368"/>
                <a:gd name="T34" fmla="*/ 235 w 276"/>
                <a:gd name="T35" fmla="*/ 303 h 368"/>
                <a:gd name="T36" fmla="*/ 207 w 276"/>
                <a:gd name="T37" fmla="*/ 339 h 368"/>
                <a:gd name="T38" fmla="*/ 167 w 276"/>
                <a:gd name="T39" fmla="*/ 363 h 368"/>
                <a:gd name="T40" fmla="*/ 128 w 276"/>
                <a:gd name="T41" fmla="*/ 368 h 368"/>
                <a:gd name="T42" fmla="*/ 87 w 276"/>
                <a:gd name="T43" fmla="*/ 353 h 368"/>
                <a:gd name="T44" fmla="*/ 52 w 276"/>
                <a:gd name="T45" fmla="*/ 321 h 368"/>
                <a:gd name="T46" fmla="*/ 32 w 276"/>
                <a:gd name="T47" fmla="*/ 283 h 368"/>
                <a:gd name="T48" fmla="*/ 24 w 276"/>
                <a:gd name="T49" fmla="*/ 262 h 368"/>
                <a:gd name="T50" fmla="*/ 15 w 276"/>
                <a:gd name="T51" fmla="*/ 250 h 368"/>
                <a:gd name="T52" fmla="*/ 5 w 276"/>
                <a:gd name="T53" fmla="*/ 223 h 368"/>
                <a:gd name="T54" fmla="*/ 0 w 276"/>
                <a:gd name="T55" fmla="*/ 195 h 368"/>
                <a:gd name="T56" fmla="*/ 3 w 276"/>
                <a:gd name="T57" fmla="*/ 181 h 368"/>
                <a:gd name="T58" fmla="*/ 11 w 276"/>
                <a:gd name="T59" fmla="*/ 176 h 368"/>
                <a:gd name="T60" fmla="*/ 13 w 276"/>
                <a:gd name="T61" fmla="*/ 167 h 368"/>
                <a:gd name="T62" fmla="*/ 8 w 276"/>
                <a:gd name="T63" fmla="*/ 138 h 368"/>
                <a:gd name="T64" fmla="*/ 11 w 276"/>
                <a:gd name="T65" fmla="*/ 102 h 368"/>
                <a:gd name="T66" fmla="*/ 24 w 276"/>
                <a:gd name="T67" fmla="*/ 71 h 368"/>
                <a:gd name="T68" fmla="*/ 43 w 276"/>
                <a:gd name="T69" fmla="*/ 45 h 368"/>
                <a:gd name="T70" fmla="*/ 74 w 276"/>
                <a:gd name="T71" fmla="*/ 20 h 368"/>
                <a:gd name="T72" fmla="*/ 102 w 276"/>
                <a:gd name="T73" fmla="*/ 5 h 368"/>
                <a:gd name="T74" fmla="*/ 129 w 276"/>
                <a:gd name="T75"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6" h="368">
                  <a:moveTo>
                    <a:pt x="149" y="0"/>
                  </a:moveTo>
                  <a:lnTo>
                    <a:pt x="167" y="3"/>
                  </a:lnTo>
                  <a:lnTo>
                    <a:pt x="182" y="8"/>
                  </a:lnTo>
                  <a:lnTo>
                    <a:pt x="195" y="14"/>
                  </a:lnTo>
                  <a:lnTo>
                    <a:pt x="208" y="23"/>
                  </a:lnTo>
                  <a:lnTo>
                    <a:pt x="217" y="31"/>
                  </a:lnTo>
                  <a:lnTo>
                    <a:pt x="223" y="38"/>
                  </a:lnTo>
                  <a:lnTo>
                    <a:pt x="227" y="43"/>
                  </a:lnTo>
                  <a:lnTo>
                    <a:pt x="228" y="45"/>
                  </a:lnTo>
                  <a:lnTo>
                    <a:pt x="229" y="45"/>
                  </a:lnTo>
                  <a:lnTo>
                    <a:pt x="232" y="45"/>
                  </a:lnTo>
                  <a:lnTo>
                    <a:pt x="237" y="47"/>
                  </a:lnTo>
                  <a:lnTo>
                    <a:pt x="242" y="50"/>
                  </a:lnTo>
                  <a:lnTo>
                    <a:pt x="247" y="54"/>
                  </a:lnTo>
                  <a:lnTo>
                    <a:pt x="253" y="61"/>
                  </a:lnTo>
                  <a:lnTo>
                    <a:pt x="258" y="69"/>
                  </a:lnTo>
                  <a:lnTo>
                    <a:pt x="263" y="80"/>
                  </a:lnTo>
                  <a:lnTo>
                    <a:pt x="266" y="94"/>
                  </a:lnTo>
                  <a:lnTo>
                    <a:pt x="268" y="112"/>
                  </a:lnTo>
                  <a:lnTo>
                    <a:pt x="267" y="133"/>
                  </a:lnTo>
                  <a:lnTo>
                    <a:pt x="264" y="158"/>
                  </a:lnTo>
                  <a:lnTo>
                    <a:pt x="259" y="176"/>
                  </a:lnTo>
                  <a:lnTo>
                    <a:pt x="264" y="176"/>
                  </a:lnTo>
                  <a:lnTo>
                    <a:pt x="268" y="178"/>
                  </a:lnTo>
                  <a:lnTo>
                    <a:pt x="272" y="181"/>
                  </a:lnTo>
                  <a:lnTo>
                    <a:pt x="275" y="187"/>
                  </a:lnTo>
                  <a:lnTo>
                    <a:pt x="276" y="195"/>
                  </a:lnTo>
                  <a:lnTo>
                    <a:pt x="274" y="207"/>
                  </a:lnTo>
                  <a:lnTo>
                    <a:pt x="271" y="223"/>
                  </a:lnTo>
                  <a:lnTo>
                    <a:pt x="266" y="239"/>
                  </a:lnTo>
                  <a:lnTo>
                    <a:pt x="261" y="250"/>
                  </a:lnTo>
                  <a:lnTo>
                    <a:pt x="256" y="257"/>
                  </a:lnTo>
                  <a:lnTo>
                    <a:pt x="252" y="261"/>
                  </a:lnTo>
                  <a:lnTo>
                    <a:pt x="248" y="263"/>
                  </a:lnTo>
                  <a:lnTo>
                    <a:pt x="243" y="283"/>
                  </a:lnTo>
                  <a:lnTo>
                    <a:pt x="235" y="303"/>
                  </a:lnTo>
                  <a:lnTo>
                    <a:pt x="222" y="321"/>
                  </a:lnTo>
                  <a:lnTo>
                    <a:pt x="207" y="339"/>
                  </a:lnTo>
                  <a:lnTo>
                    <a:pt x="188" y="353"/>
                  </a:lnTo>
                  <a:lnTo>
                    <a:pt x="167" y="363"/>
                  </a:lnTo>
                  <a:lnTo>
                    <a:pt x="148" y="368"/>
                  </a:lnTo>
                  <a:lnTo>
                    <a:pt x="128" y="368"/>
                  </a:lnTo>
                  <a:lnTo>
                    <a:pt x="109" y="363"/>
                  </a:lnTo>
                  <a:lnTo>
                    <a:pt x="87" y="353"/>
                  </a:lnTo>
                  <a:lnTo>
                    <a:pt x="67" y="338"/>
                  </a:lnTo>
                  <a:lnTo>
                    <a:pt x="52" y="321"/>
                  </a:lnTo>
                  <a:lnTo>
                    <a:pt x="40" y="302"/>
                  </a:lnTo>
                  <a:lnTo>
                    <a:pt x="32" y="283"/>
                  </a:lnTo>
                  <a:lnTo>
                    <a:pt x="28" y="263"/>
                  </a:lnTo>
                  <a:lnTo>
                    <a:pt x="24" y="262"/>
                  </a:lnTo>
                  <a:lnTo>
                    <a:pt x="19" y="258"/>
                  </a:lnTo>
                  <a:lnTo>
                    <a:pt x="15" y="250"/>
                  </a:lnTo>
                  <a:lnTo>
                    <a:pt x="10" y="239"/>
                  </a:lnTo>
                  <a:lnTo>
                    <a:pt x="5" y="223"/>
                  </a:lnTo>
                  <a:lnTo>
                    <a:pt x="1" y="207"/>
                  </a:lnTo>
                  <a:lnTo>
                    <a:pt x="0" y="195"/>
                  </a:lnTo>
                  <a:lnTo>
                    <a:pt x="1" y="187"/>
                  </a:lnTo>
                  <a:lnTo>
                    <a:pt x="3" y="181"/>
                  </a:lnTo>
                  <a:lnTo>
                    <a:pt x="7" y="177"/>
                  </a:lnTo>
                  <a:lnTo>
                    <a:pt x="11" y="176"/>
                  </a:lnTo>
                  <a:lnTo>
                    <a:pt x="15" y="176"/>
                  </a:lnTo>
                  <a:lnTo>
                    <a:pt x="13" y="167"/>
                  </a:lnTo>
                  <a:lnTo>
                    <a:pt x="11" y="157"/>
                  </a:lnTo>
                  <a:lnTo>
                    <a:pt x="8" y="138"/>
                  </a:lnTo>
                  <a:lnTo>
                    <a:pt x="8" y="120"/>
                  </a:lnTo>
                  <a:lnTo>
                    <a:pt x="11" y="102"/>
                  </a:lnTo>
                  <a:lnTo>
                    <a:pt x="16" y="85"/>
                  </a:lnTo>
                  <a:lnTo>
                    <a:pt x="24" y="71"/>
                  </a:lnTo>
                  <a:lnTo>
                    <a:pt x="33" y="56"/>
                  </a:lnTo>
                  <a:lnTo>
                    <a:pt x="43" y="45"/>
                  </a:lnTo>
                  <a:lnTo>
                    <a:pt x="57" y="31"/>
                  </a:lnTo>
                  <a:lnTo>
                    <a:pt x="74" y="20"/>
                  </a:lnTo>
                  <a:lnTo>
                    <a:pt x="87" y="11"/>
                  </a:lnTo>
                  <a:lnTo>
                    <a:pt x="102" y="5"/>
                  </a:lnTo>
                  <a:lnTo>
                    <a:pt x="115" y="2"/>
                  </a:lnTo>
                  <a:lnTo>
                    <a:pt x="129"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8" name="Freeform 613"/>
            <p:cNvSpPr>
              <a:spLocks/>
            </p:cNvSpPr>
            <p:nvPr/>
          </p:nvSpPr>
          <p:spPr bwMode="auto">
            <a:xfrm>
              <a:off x="9491663" y="2379663"/>
              <a:ext cx="49213" cy="25400"/>
            </a:xfrm>
            <a:custGeom>
              <a:avLst/>
              <a:gdLst>
                <a:gd name="T0" fmla="*/ 210 w 523"/>
                <a:gd name="T1" fmla="*/ 132 h 269"/>
                <a:gd name="T2" fmla="*/ 218 w 523"/>
                <a:gd name="T3" fmla="*/ 156 h 269"/>
                <a:gd name="T4" fmla="*/ 247 w 523"/>
                <a:gd name="T5" fmla="*/ 114 h 269"/>
                <a:gd name="T6" fmla="*/ 230 w 523"/>
                <a:gd name="T7" fmla="*/ 85 h 269"/>
                <a:gd name="T8" fmla="*/ 225 w 523"/>
                <a:gd name="T9" fmla="*/ 64 h 269"/>
                <a:gd name="T10" fmla="*/ 230 w 523"/>
                <a:gd name="T11" fmla="*/ 51 h 269"/>
                <a:gd name="T12" fmla="*/ 240 w 523"/>
                <a:gd name="T13" fmla="*/ 44 h 269"/>
                <a:gd name="T14" fmla="*/ 251 w 523"/>
                <a:gd name="T15" fmla="*/ 41 h 269"/>
                <a:gd name="T16" fmla="*/ 259 w 523"/>
                <a:gd name="T17" fmla="*/ 40 h 269"/>
                <a:gd name="T18" fmla="*/ 263 w 523"/>
                <a:gd name="T19" fmla="*/ 40 h 269"/>
                <a:gd name="T20" fmla="*/ 271 w 523"/>
                <a:gd name="T21" fmla="*/ 41 h 269"/>
                <a:gd name="T22" fmla="*/ 282 w 523"/>
                <a:gd name="T23" fmla="*/ 44 h 269"/>
                <a:gd name="T24" fmla="*/ 291 w 523"/>
                <a:gd name="T25" fmla="*/ 51 h 269"/>
                <a:gd name="T26" fmla="*/ 296 w 523"/>
                <a:gd name="T27" fmla="*/ 64 h 269"/>
                <a:gd name="T28" fmla="*/ 292 w 523"/>
                <a:gd name="T29" fmla="*/ 85 h 269"/>
                <a:gd name="T30" fmla="*/ 275 w 523"/>
                <a:gd name="T31" fmla="*/ 114 h 269"/>
                <a:gd name="T32" fmla="*/ 303 w 523"/>
                <a:gd name="T33" fmla="*/ 156 h 269"/>
                <a:gd name="T34" fmla="*/ 311 w 523"/>
                <a:gd name="T35" fmla="*/ 132 h 269"/>
                <a:gd name="T36" fmla="*/ 355 w 523"/>
                <a:gd name="T37" fmla="*/ 1 h 269"/>
                <a:gd name="T38" fmla="*/ 369 w 523"/>
                <a:gd name="T39" fmla="*/ 10 h 269"/>
                <a:gd name="T40" fmla="*/ 395 w 523"/>
                <a:gd name="T41" fmla="*/ 25 h 269"/>
                <a:gd name="T42" fmla="*/ 430 w 523"/>
                <a:gd name="T43" fmla="*/ 41 h 269"/>
                <a:gd name="T44" fmla="*/ 471 w 523"/>
                <a:gd name="T45" fmla="*/ 54 h 269"/>
                <a:gd name="T46" fmla="*/ 497 w 523"/>
                <a:gd name="T47" fmla="*/ 68 h 269"/>
                <a:gd name="T48" fmla="*/ 513 w 523"/>
                <a:gd name="T49" fmla="*/ 91 h 269"/>
                <a:gd name="T50" fmla="*/ 520 w 523"/>
                <a:gd name="T51" fmla="*/ 116 h 269"/>
                <a:gd name="T52" fmla="*/ 523 w 523"/>
                <a:gd name="T53" fmla="*/ 141 h 269"/>
                <a:gd name="T54" fmla="*/ 523 w 523"/>
                <a:gd name="T55" fmla="*/ 154 h 269"/>
                <a:gd name="T56" fmla="*/ 521 w 523"/>
                <a:gd name="T57" fmla="*/ 172 h 269"/>
                <a:gd name="T58" fmla="*/ 519 w 523"/>
                <a:gd name="T59" fmla="*/ 196 h 269"/>
                <a:gd name="T60" fmla="*/ 515 w 523"/>
                <a:gd name="T61" fmla="*/ 207 h 269"/>
                <a:gd name="T62" fmla="*/ 496 w 523"/>
                <a:gd name="T63" fmla="*/ 217 h 269"/>
                <a:gd name="T64" fmla="*/ 460 w 523"/>
                <a:gd name="T65" fmla="*/ 233 h 269"/>
                <a:gd name="T66" fmla="*/ 409 w 523"/>
                <a:gd name="T67" fmla="*/ 250 h 269"/>
                <a:gd name="T68" fmla="*/ 341 w 523"/>
                <a:gd name="T69" fmla="*/ 263 h 269"/>
                <a:gd name="T70" fmla="*/ 261 w 523"/>
                <a:gd name="T71" fmla="*/ 269 h 269"/>
                <a:gd name="T72" fmla="*/ 180 w 523"/>
                <a:gd name="T73" fmla="*/ 263 h 269"/>
                <a:gd name="T74" fmla="*/ 114 w 523"/>
                <a:gd name="T75" fmla="*/ 250 h 269"/>
                <a:gd name="T76" fmla="*/ 62 w 523"/>
                <a:gd name="T77" fmla="*/ 233 h 269"/>
                <a:gd name="T78" fmla="*/ 26 w 523"/>
                <a:gd name="T79" fmla="*/ 217 h 269"/>
                <a:gd name="T80" fmla="*/ 8 w 523"/>
                <a:gd name="T81" fmla="*/ 207 h 269"/>
                <a:gd name="T82" fmla="*/ 4 w 523"/>
                <a:gd name="T83" fmla="*/ 196 h 269"/>
                <a:gd name="T84" fmla="*/ 2 w 523"/>
                <a:gd name="T85" fmla="*/ 172 h 269"/>
                <a:gd name="T86" fmla="*/ 0 w 523"/>
                <a:gd name="T87" fmla="*/ 154 h 269"/>
                <a:gd name="T88" fmla="*/ 0 w 523"/>
                <a:gd name="T89" fmla="*/ 141 h 269"/>
                <a:gd name="T90" fmla="*/ 1 w 523"/>
                <a:gd name="T91" fmla="*/ 116 h 269"/>
                <a:gd name="T92" fmla="*/ 8 w 523"/>
                <a:gd name="T93" fmla="*/ 90 h 269"/>
                <a:gd name="T94" fmla="*/ 23 w 523"/>
                <a:gd name="T95" fmla="*/ 68 h 269"/>
                <a:gd name="T96" fmla="*/ 50 w 523"/>
                <a:gd name="T97" fmla="*/ 54 h 269"/>
                <a:gd name="T98" fmla="*/ 91 w 523"/>
                <a:gd name="T99" fmla="*/ 41 h 269"/>
                <a:gd name="T100" fmla="*/ 126 w 523"/>
                <a:gd name="T101" fmla="*/ 25 h 269"/>
                <a:gd name="T102" fmla="*/ 152 w 523"/>
                <a:gd name="T103" fmla="*/ 10 h 269"/>
                <a:gd name="T104" fmla="*/ 166 w 523"/>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3" h="269">
                  <a:moveTo>
                    <a:pt x="168" y="0"/>
                  </a:moveTo>
                  <a:lnTo>
                    <a:pt x="210" y="132"/>
                  </a:lnTo>
                  <a:lnTo>
                    <a:pt x="218" y="157"/>
                  </a:lnTo>
                  <a:lnTo>
                    <a:pt x="218" y="156"/>
                  </a:lnTo>
                  <a:lnTo>
                    <a:pt x="225" y="177"/>
                  </a:lnTo>
                  <a:lnTo>
                    <a:pt x="247" y="114"/>
                  </a:lnTo>
                  <a:lnTo>
                    <a:pt x="236" y="98"/>
                  </a:lnTo>
                  <a:lnTo>
                    <a:pt x="230" y="85"/>
                  </a:lnTo>
                  <a:lnTo>
                    <a:pt x="226" y="74"/>
                  </a:lnTo>
                  <a:lnTo>
                    <a:pt x="225" y="64"/>
                  </a:lnTo>
                  <a:lnTo>
                    <a:pt x="227" y="57"/>
                  </a:lnTo>
                  <a:lnTo>
                    <a:pt x="230" y="51"/>
                  </a:lnTo>
                  <a:lnTo>
                    <a:pt x="235" y="47"/>
                  </a:lnTo>
                  <a:lnTo>
                    <a:pt x="240" y="44"/>
                  </a:lnTo>
                  <a:lnTo>
                    <a:pt x="246" y="42"/>
                  </a:lnTo>
                  <a:lnTo>
                    <a:pt x="251" y="41"/>
                  </a:lnTo>
                  <a:lnTo>
                    <a:pt x="256" y="40"/>
                  </a:lnTo>
                  <a:lnTo>
                    <a:pt x="259" y="40"/>
                  </a:lnTo>
                  <a:lnTo>
                    <a:pt x="261" y="40"/>
                  </a:lnTo>
                  <a:lnTo>
                    <a:pt x="263" y="40"/>
                  </a:lnTo>
                  <a:lnTo>
                    <a:pt x="265" y="40"/>
                  </a:lnTo>
                  <a:lnTo>
                    <a:pt x="271" y="41"/>
                  </a:lnTo>
                  <a:lnTo>
                    <a:pt x="276" y="42"/>
                  </a:lnTo>
                  <a:lnTo>
                    <a:pt x="282" y="44"/>
                  </a:lnTo>
                  <a:lnTo>
                    <a:pt x="287" y="47"/>
                  </a:lnTo>
                  <a:lnTo>
                    <a:pt x="291" y="51"/>
                  </a:lnTo>
                  <a:lnTo>
                    <a:pt x="295" y="57"/>
                  </a:lnTo>
                  <a:lnTo>
                    <a:pt x="296" y="64"/>
                  </a:lnTo>
                  <a:lnTo>
                    <a:pt x="295" y="74"/>
                  </a:lnTo>
                  <a:lnTo>
                    <a:pt x="292" y="85"/>
                  </a:lnTo>
                  <a:lnTo>
                    <a:pt x="285" y="98"/>
                  </a:lnTo>
                  <a:lnTo>
                    <a:pt x="275" y="114"/>
                  </a:lnTo>
                  <a:lnTo>
                    <a:pt x="296" y="177"/>
                  </a:lnTo>
                  <a:lnTo>
                    <a:pt x="303" y="156"/>
                  </a:lnTo>
                  <a:lnTo>
                    <a:pt x="303" y="157"/>
                  </a:lnTo>
                  <a:lnTo>
                    <a:pt x="311" y="132"/>
                  </a:lnTo>
                  <a:lnTo>
                    <a:pt x="353" y="0"/>
                  </a:lnTo>
                  <a:lnTo>
                    <a:pt x="355" y="1"/>
                  </a:lnTo>
                  <a:lnTo>
                    <a:pt x="361" y="4"/>
                  </a:lnTo>
                  <a:lnTo>
                    <a:pt x="369" y="10"/>
                  </a:lnTo>
                  <a:lnTo>
                    <a:pt x="381" y="16"/>
                  </a:lnTo>
                  <a:lnTo>
                    <a:pt x="395" y="25"/>
                  </a:lnTo>
                  <a:lnTo>
                    <a:pt x="412" y="33"/>
                  </a:lnTo>
                  <a:lnTo>
                    <a:pt x="430" y="41"/>
                  </a:lnTo>
                  <a:lnTo>
                    <a:pt x="450" y="48"/>
                  </a:lnTo>
                  <a:lnTo>
                    <a:pt x="471" y="54"/>
                  </a:lnTo>
                  <a:lnTo>
                    <a:pt x="486" y="60"/>
                  </a:lnTo>
                  <a:lnTo>
                    <a:pt x="497" y="68"/>
                  </a:lnTo>
                  <a:lnTo>
                    <a:pt x="507" y="79"/>
                  </a:lnTo>
                  <a:lnTo>
                    <a:pt x="513" y="91"/>
                  </a:lnTo>
                  <a:lnTo>
                    <a:pt x="518" y="103"/>
                  </a:lnTo>
                  <a:lnTo>
                    <a:pt x="520" y="116"/>
                  </a:lnTo>
                  <a:lnTo>
                    <a:pt x="522" y="130"/>
                  </a:lnTo>
                  <a:lnTo>
                    <a:pt x="523" y="141"/>
                  </a:lnTo>
                  <a:lnTo>
                    <a:pt x="523" y="151"/>
                  </a:lnTo>
                  <a:lnTo>
                    <a:pt x="523" y="154"/>
                  </a:lnTo>
                  <a:lnTo>
                    <a:pt x="522" y="162"/>
                  </a:lnTo>
                  <a:lnTo>
                    <a:pt x="521" y="172"/>
                  </a:lnTo>
                  <a:lnTo>
                    <a:pt x="520" y="184"/>
                  </a:lnTo>
                  <a:lnTo>
                    <a:pt x="519" y="196"/>
                  </a:lnTo>
                  <a:lnTo>
                    <a:pt x="517" y="206"/>
                  </a:lnTo>
                  <a:lnTo>
                    <a:pt x="515" y="207"/>
                  </a:lnTo>
                  <a:lnTo>
                    <a:pt x="508" y="211"/>
                  </a:lnTo>
                  <a:lnTo>
                    <a:pt x="496" y="217"/>
                  </a:lnTo>
                  <a:lnTo>
                    <a:pt x="480" y="224"/>
                  </a:lnTo>
                  <a:lnTo>
                    <a:pt x="460" y="233"/>
                  </a:lnTo>
                  <a:lnTo>
                    <a:pt x="436" y="242"/>
                  </a:lnTo>
                  <a:lnTo>
                    <a:pt x="409" y="250"/>
                  </a:lnTo>
                  <a:lnTo>
                    <a:pt x="377" y="257"/>
                  </a:lnTo>
                  <a:lnTo>
                    <a:pt x="341" y="263"/>
                  </a:lnTo>
                  <a:lnTo>
                    <a:pt x="303" y="267"/>
                  </a:lnTo>
                  <a:lnTo>
                    <a:pt x="261" y="269"/>
                  </a:lnTo>
                  <a:lnTo>
                    <a:pt x="220" y="267"/>
                  </a:lnTo>
                  <a:lnTo>
                    <a:pt x="180" y="263"/>
                  </a:lnTo>
                  <a:lnTo>
                    <a:pt x="145" y="257"/>
                  </a:lnTo>
                  <a:lnTo>
                    <a:pt x="114" y="250"/>
                  </a:lnTo>
                  <a:lnTo>
                    <a:pt x="86" y="242"/>
                  </a:lnTo>
                  <a:lnTo>
                    <a:pt x="62" y="233"/>
                  </a:lnTo>
                  <a:lnTo>
                    <a:pt x="43" y="224"/>
                  </a:lnTo>
                  <a:lnTo>
                    <a:pt x="26" y="217"/>
                  </a:lnTo>
                  <a:lnTo>
                    <a:pt x="15" y="211"/>
                  </a:lnTo>
                  <a:lnTo>
                    <a:pt x="8" y="207"/>
                  </a:lnTo>
                  <a:lnTo>
                    <a:pt x="5" y="206"/>
                  </a:lnTo>
                  <a:lnTo>
                    <a:pt x="4" y="196"/>
                  </a:lnTo>
                  <a:lnTo>
                    <a:pt x="3" y="184"/>
                  </a:lnTo>
                  <a:lnTo>
                    <a:pt x="2" y="172"/>
                  </a:lnTo>
                  <a:lnTo>
                    <a:pt x="1" y="162"/>
                  </a:lnTo>
                  <a:lnTo>
                    <a:pt x="0" y="154"/>
                  </a:lnTo>
                  <a:lnTo>
                    <a:pt x="0" y="151"/>
                  </a:lnTo>
                  <a:lnTo>
                    <a:pt x="0" y="141"/>
                  </a:lnTo>
                  <a:lnTo>
                    <a:pt x="0" y="130"/>
                  </a:lnTo>
                  <a:lnTo>
                    <a:pt x="1" y="116"/>
                  </a:lnTo>
                  <a:lnTo>
                    <a:pt x="4" y="103"/>
                  </a:lnTo>
                  <a:lnTo>
                    <a:pt x="8" y="90"/>
                  </a:lnTo>
                  <a:lnTo>
                    <a:pt x="15" y="78"/>
                  </a:lnTo>
                  <a:lnTo>
                    <a:pt x="23" y="68"/>
                  </a:lnTo>
                  <a:lnTo>
                    <a:pt x="36" y="60"/>
                  </a:lnTo>
                  <a:lnTo>
                    <a:pt x="50" y="54"/>
                  </a:lnTo>
                  <a:lnTo>
                    <a:pt x="71" y="48"/>
                  </a:lnTo>
                  <a:lnTo>
                    <a:pt x="91" y="41"/>
                  </a:lnTo>
                  <a:lnTo>
                    <a:pt x="110" y="33"/>
                  </a:lnTo>
                  <a:lnTo>
                    <a:pt x="126" y="25"/>
                  </a:lnTo>
                  <a:lnTo>
                    <a:pt x="141" y="16"/>
                  </a:lnTo>
                  <a:lnTo>
                    <a:pt x="152" y="10"/>
                  </a:lnTo>
                  <a:lnTo>
                    <a:pt x="161" y="4"/>
                  </a:lnTo>
                  <a:lnTo>
                    <a:pt x="166"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9" name="Freeform 614"/>
            <p:cNvSpPr>
              <a:spLocks/>
            </p:cNvSpPr>
            <p:nvPr/>
          </p:nvSpPr>
          <p:spPr bwMode="auto">
            <a:xfrm>
              <a:off x="9502775" y="2093913"/>
              <a:ext cx="26988" cy="34925"/>
            </a:xfrm>
            <a:custGeom>
              <a:avLst/>
              <a:gdLst>
                <a:gd name="T0" fmla="*/ 168 w 277"/>
                <a:gd name="T1" fmla="*/ 3 h 369"/>
                <a:gd name="T2" fmla="*/ 196 w 277"/>
                <a:gd name="T3" fmla="*/ 15 h 369"/>
                <a:gd name="T4" fmla="*/ 218 w 277"/>
                <a:gd name="T5" fmla="*/ 31 h 369"/>
                <a:gd name="T6" fmla="*/ 228 w 277"/>
                <a:gd name="T7" fmla="*/ 43 h 369"/>
                <a:gd name="T8" fmla="*/ 230 w 277"/>
                <a:gd name="T9" fmla="*/ 45 h 369"/>
                <a:gd name="T10" fmla="*/ 238 w 277"/>
                <a:gd name="T11" fmla="*/ 47 h 369"/>
                <a:gd name="T12" fmla="*/ 248 w 277"/>
                <a:gd name="T13" fmla="*/ 55 h 369"/>
                <a:gd name="T14" fmla="*/ 259 w 277"/>
                <a:gd name="T15" fmla="*/ 70 h 369"/>
                <a:gd name="T16" fmla="*/ 267 w 277"/>
                <a:gd name="T17" fmla="*/ 95 h 369"/>
                <a:gd name="T18" fmla="*/ 268 w 277"/>
                <a:gd name="T19" fmla="*/ 133 h 369"/>
                <a:gd name="T20" fmla="*/ 260 w 277"/>
                <a:gd name="T21" fmla="*/ 177 h 369"/>
                <a:gd name="T22" fmla="*/ 269 w 277"/>
                <a:gd name="T23" fmla="*/ 178 h 369"/>
                <a:gd name="T24" fmla="*/ 276 w 277"/>
                <a:gd name="T25" fmla="*/ 187 h 369"/>
                <a:gd name="T26" fmla="*/ 275 w 277"/>
                <a:gd name="T27" fmla="*/ 208 h 369"/>
                <a:gd name="T28" fmla="*/ 267 w 277"/>
                <a:gd name="T29" fmla="*/ 239 h 369"/>
                <a:gd name="T30" fmla="*/ 257 w 277"/>
                <a:gd name="T31" fmla="*/ 259 h 369"/>
                <a:gd name="T32" fmla="*/ 249 w 277"/>
                <a:gd name="T33" fmla="*/ 264 h 369"/>
                <a:gd name="T34" fmla="*/ 236 w 277"/>
                <a:gd name="T35" fmla="*/ 303 h 369"/>
                <a:gd name="T36" fmla="*/ 208 w 277"/>
                <a:gd name="T37" fmla="*/ 339 h 369"/>
                <a:gd name="T38" fmla="*/ 168 w 277"/>
                <a:gd name="T39" fmla="*/ 365 h 369"/>
                <a:gd name="T40" fmla="*/ 129 w 277"/>
                <a:gd name="T41" fmla="*/ 369 h 369"/>
                <a:gd name="T42" fmla="*/ 88 w 277"/>
                <a:gd name="T43" fmla="*/ 353 h 369"/>
                <a:gd name="T44" fmla="*/ 53 w 277"/>
                <a:gd name="T45" fmla="*/ 321 h 369"/>
                <a:gd name="T46" fmla="*/ 33 w 277"/>
                <a:gd name="T47" fmla="*/ 283 h 369"/>
                <a:gd name="T48" fmla="*/ 25 w 277"/>
                <a:gd name="T49" fmla="*/ 263 h 369"/>
                <a:gd name="T50" fmla="*/ 16 w 277"/>
                <a:gd name="T51" fmla="*/ 250 h 369"/>
                <a:gd name="T52" fmla="*/ 5 w 277"/>
                <a:gd name="T53" fmla="*/ 223 h 369"/>
                <a:gd name="T54" fmla="*/ 0 w 277"/>
                <a:gd name="T55" fmla="*/ 195 h 369"/>
                <a:gd name="T56" fmla="*/ 4 w 277"/>
                <a:gd name="T57" fmla="*/ 181 h 369"/>
                <a:gd name="T58" fmla="*/ 12 w 277"/>
                <a:gd name="T59" fmla="*/ 176 h 369"/>
                <a:gd name="T60" fmla="*/ 12 w 277"/>
                <a:gd name="T61" fmla="*/ 159 h 369"/>
                <a:gd name="T62" fmla="*/ 9 w 277"/>
                <a:gd name="T63" fmla="*/ 120 h 369"/>
                <a:gd name="T64" fmla="*/ 17 w 277"/>
                <a:gd name="T65" fmla="*/ 86 h 369"/>
                <a:gd name="T66" fmla="*/ 34 w 277"/>
                <a:gd name="T67" fmla="*/ 58 h 369"/>
                <a:gd name="T68" fmla="*/ 58 w 277"/>
                <a:gd name="T69" fmla="*/ 32 h 369"/>
                <a:gd name="T70" fmla="*/ 88 w 277"/>
                <a:gd name="T71" fmla="*/ 12 h 369"/>
                <a:gd name="T72" fmla="*/ 116 w 277"/>
                <a:gd name="T73" fmla="*/ 2 h 369"/>
                <a:gd name="T74" fmla="*/ 150 w 277"/>
                <a:gd name="T7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369">
                  <a:moveTo>
                    <a:pt x="150" y="0"/>
                  </a:moveTo>
                  <a:lnTo>
                    <a:pt x="168" y="3"/>
                  </a:lnTo>
                  <a:lnTo>
                    <a:pt x="183" y="8"/>
                  </a:lnTo>
                  <a:lnTo>
                    <a:pt x="196" y="15"/>
                  </a:lnTo>
                  <a:lnTo>
                    <a:pt x="209" y="23"/>
                  </a:lnTo>
                  <a:lnTo>
                    <a:pt x="218" y="31"/>
                  </a:lnTo>
                  <a:lnTo>
                    <a:pt x="224" y="38"/>
                  </a:lnTo>
                  <a:lnTo>
                    <a:pt x="228" y="43"/>
                  </a:lnTo>
                  <a:lnTo>
                    <a:pt x="229" y="45"/>
                  </a:lnTo>
                  <a:lnTo>
                    <a:pt x="230" y="45"/>
                  </a:lnTo>
                  <a:lnTo>
                    <a:pt x="233" y="46"/>
                  </a:lnTo>
                  <a:lnTo>
                    <a:pt x="238" y="47"/>
                  </a:lnTo>
                  <a:lnTo>
                    <a:pt x="243" y="51"/>
                  </a:lnTo>
                  <a:lnTo>
                    <a:pt x="248" y="55"/>
                  </a:lnTo>
                  <a:lnTo>
                    <a:pt x="254" y="61"/>
                  </a:lnTo>
                  <a:lnTo>
                    <a:pt x="259" y="70"/>
                  </a:lnTo>
                  <a:lnTo>
                    <a:pt x="264" y="81"/>
                  </a:lnTo>
                  <a:lnTo>
                    <a:pt x="267" y="95"/>
                  </a:lnTo>
                  <a:lnTo>
                    <a:pt x="269" y="112"/>
                  </a:lnTo>
                  <a:lnTo>
                    <a:pt x="268" y="133"/>
                  </a:lnTo>
                  <a:lnTo>
                    <a:pt x="265" y="159"/>
                  </a:lnTo>
                  <a:lnTo>
                    <a:pt x="260" y="177"/>
                  </a:lnTo>
                  <a:lnTo>
                    <a:pt x="265" y="177"/>
                  </a:lnTo>
                  <a:lnTo>
                    <a:pt x="269" y="178"/>
                  </a:lnTo>
                  <a:lnTo>
                    <a:pt x="273" y="181"/>
                  </a:lnTo>
                  <a:lnTo>
                    <a:pt x="276" y="187"/>
                  </a:lnTo>
                  <a:lnTo>
                    <a:pt x="277" y="196"/>
                  </a:lnTo>
                  <a:lnTo>
                    <a:pt x="275" y="208"/>
                  </a:lnTo>
                  <a:lnTo>
                    <a:pt x="272" y="224"/>
                  </a:lnTo>
                  <a:lnTo>
                    <a:pt x="267" y="239"/>
                  </a:lnTo>
                  <a:lnTo>
                    <a:pt x="262" y="251"/>
                  </a:lnTo>
                  <a:lnTo>
                    <a:pt x="257" y="259"/>
                  </a:lnTo>
                  <a:lnTo>
                    <a:pt x="253" y="263"/>
                  </a:lnTo>
                  <a:lnTo>
                    <a:pt x="249" y="264"/>
                  </a:lnTo>
                  <a:lnTo>
                    <a:pt x="244" y="283"/>
                  </a:lnTo>
                  <a:lnTo>
                    <a:pt x="236" y="303"/>
                  </a:lnTo>
                  <a:lnTo>
                    <a:pt x="223" y="322"/>
                  </a:lnTo>
                  <a:lnTo>
                    <a:pt x="208" y="339"/>
                  </a:lnTo>
                  <a:lnTo>
                    <a:pt x="189" y="353"/>
                  </a:lnTo>
                  <a:lnTo>
                    <a:pt x="168" y="365"/>
                  </a:lnTo>
                  <a:lnTo>
                    <a:pt x="149" y="369"/>
                  </a:lnTo>
                  <a:lnTo>
                    <a:pt x="129" y="369"/>
                  </a:lnTo>
                  <a:lnTo>
                    <a:pt x="110" y="365"/>
                  </a:lnTo>
                  <a:lnTo>
                    <a:pt x="88" y="353"/>
                  </a:lnTo>
                  <a:lnTo>
                    <a:pt x="68" y="339"/>
                  </a:lnTo>
                  <a:lnTo>
                    <a:pt x="53" y="321"/>
                  </a:lnTo>
                  <a:lnTo>
                    <a:pt x="41" y="303"/>
                  </a:lnTo>
                  <a:lnTo>
                    <a:pt x="33" y="283"/>
                  </a:lnTo>
                  <a:lnTo>
                    <a:pt x="29" y="264"/>
                  </a:lnTo>
                  <a:lnTo>
                    <a:pt x="25" y="263"/>
                  </a:lnTo>
                  <a:lnTo>
                    <a:pt x="20" y="259"/>
                  </a:lnTo>
                  <a:lnTo>
                    <a:pt x="16" y="250"/>
                  </a:lnTo>
                  <a:lnTo>
                    <a:pt x="11" y="239"/>
                  </a:lnTo>
                  <a:lnTo>
                    <a:pt x="5" y="223"/>
                  </a:lnTo>
                  <a:lnTo>
                    <a:pt x="1" y="207"/>
                  </a:lnTo>
                  <a:lnTo>
                    <a:pt x="0" y="195"/>
                  </a:lnTo>
                  <a:lnTo>
                    <a:pt x="1" y="187"/>
                  </a:lnTo>
                  <a:lnTo>
                    <a:pt x="4" y="181"/>
                  </a:lnTo>
                  <a:lnTo>
                    <a:pt x="7" y="178"/>
                  </a:lnTo>
                  <a:lnTo>
                    <a:pt x="12" y="176"/>
                  </a:lnTo>
                  <a:lnTo>
                    <a:pt x="16" y="176"/>
                  </a:lnTo>
                  <a:lnTo>
                    <a:pt x="12" y="159"/>
                  </a:lnTo>
                  <a:lnTo>
                    <a:pt x="9" y="138"/>
                  </a:lnTo>
                  <a:lnTo>
                    <a:pt x="9" y="120"/>
                  </a:lnTo>
                  <a:lnTo>
                    <a:pt x="12" y="102"/>
                  </a:lnTo>
                  <a:lnTo>
                    <a:pt x="17" y="86"/>
                  </a:lnTo>
                  <a:lnTo>
                    <a:pt x="25" y="71"/>
                  </a:lnTo>
                  <a:lnTo>
                    <a:pt x="34" y="58"/>
                  </a:lnTo>
                  <a:lnTo>
                    <a:pt x="44" y="45"/>
                  </a:lnTo>
                  <a:lnTo>
                    <a:pt x="58" y="32"/>
                  </a:lnTo>
                  <a:lnTo>
                    <a:pt x="75" y="20"/>
                  </a:lnTo>
                  <a:lnTo>
                    <a:pt x="88" y="12"/>
                  </a:lnTo>
                  <a:lnTo>
                    <a:pt x="103" y="5"/>
                  </a:lnTo>
                  <a:lnTo>
                    <a:pt x="116" y="2"/>
                  </a:lnTo>
                  <a:lnTo>
                    <a:pt x="130" y="1"/>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0" name="Freeform 615"/>
            <p:cNvSpPr>
              <a:spLocks/>
            </p:cNvSpPr>
            <p:nvPr/>
          </p:nvSpPr>
          <p:spPr bwMode="auto">
            <a:xfrm>
              <a:off x="9491663" y="2127251"/>
              <a:ext cx="49213" cy="25400"/>
            </a:xfrm>
            <a:custGeom>
              <a:avLst/>
              <a:gdLst>
                <a:gd name="T0" fmla="*/ 210 w 522"/>
                <a:gd name="T1" fmla="*/ 132 h 269"/>
                <a:gd name="T2" fmla="*/ 218 w 522"/>
                <a:gd name="T3" fmla="*/ 157 h 269"/>
                <a:gd name="T4" fmla="*/ 247 w 522"/>
                <a:gd name="T5" fmla="*/ 116 h 269"/>
                <a:gd name="T6" fmla="*/ 230 w 522"/>
                <a:gd name="T7" fmla="*/ 85 h 269"/>
                <a:gd name="T8" fmla="*/ 225 w 522"/>
                <a:gd name="T9" fmla="*/ 65 h 269"/>
                <a:gd name="T10" fmla="*/ 230 w 522"/>
                <a:gd name="T11" fmla="*/ 52 h 269"/>
                <a:gd name="T12" fmla="*/ 240 w 522"/>
                <a:gd name="T13" fmla="*/ 45 h 269"/>
                <a:gd name="T14" fmla="*/ 251 w 522"/>
                <a:gd name="T15" fmla="*/ 41 h 269"/>
                <a:gd name="T16" fmla="*/ 259 w 522"/>
                <a:gd name="T17" fmla="*/ 41 h 269"/>
                <a:gd name="T18" fmla="*/ 263 w 522"/>
                <a:gd name="T19" fmla="*/ 41 h 269"/>
                <a:gd name="T20" fmla="*/ 271 w 522"/>
                <a:gd name="T21" fmla="*/ 41 h 269"/>
                <a:gd name="T22" fmla="*/ 282 w 522"/>
                <a:gd name="T23" fmla="*/ 45 h 269"/>
                <a:gd name="T24" fmla="*/ 291 w 522"/>
                <a:gd name="T25" fmla="*/ 52 h 269"/>
                <a:gd name="T26" fmla="*/ 296 w 522"/>
                <a:gd name="T27" fmla="*/ 65 h 269"/>
                <a:gd name="T28" fmla="*/ 292 w 522"/>
                <a:gd name="T29" fmla="*/ 85 h 269"/>
                <a:gd name="T30" fmla="*/ 275 w 522"/>
                <a:gd name="T31" fmla="*/ 116 h 269"/>
                <a:gd name="T32" fmla="*/ 303 w 522"/>
                <a:gd name="T33" fmla="*/ 157 h 269"/>
                <a:gd name="T34" fmla="*/ 311 w 522"/>
                <a:gd name="T35" fmla="*/ 132 h 269"/>
                <a:gd name="T36" fmla="*/ 355 w 522"/>
                <a:gd name="T37" fmla="*/ 1 h 269"/>
                <a:gd name="T38" fmla="*/ 369 w 522"/>
                <a:gd name="T39" fmla="*/ 11 h 269"/>
                <a:gd name="T40" fmla="*/ 395 w 522"/>
                <a:gd name="T41" fmla="*/ 25 h 269"/>
                <a:gd name="T42" fmla="*/ 430 w 522"/>
                <a:gd name="T43" fmla="*/ 41 h 269"/>
                <a:gd name="T44" fmla="*/ 471 w 522"/>
                <a:gd name="T45" fmla="*/ 55 h 269"/>
                <a:gd name="T46" fmla="*/ 497 w 522"/>
                <a:gd name="T47" fmla="*/ 69 h 269"/>
                <a:gd name="T48" fmla="*/ 513 w 522"/>
                <a:gd name="T49" fmla="*/ 91 h 269"/>
                <a:gd name="T50" fmla="*/ 520 w 522"/>
                <a:gd name="T51" fmla="*/ 117 h 269"/>
                <a:gd name="T52" fmla="*/ 522 w 522"/>
                <a:gd name="T53" fmla="*/ 142 h 269"/>
                <a:gd name="T54" fmla="*/ 521 w 522"/>
                <a:gd name="T55" fmla="*/ 155 h 269"/>
                <a:gd name="T56" fmla="*/ 520 w 522"/>
                <a:gd name="T57" fmla="*/ 173 h 269"/>
                <a:gd name="T58" fmla="*/ 517 w 522"/>
                <a:gd name="T59" fmla="*/ 196 h 269"/>
                <a:gd name="T60" fmla="*/ 514 w 522"/>
                <a:gd name="T61" fmla="*/ 208 h 269"/>
                <a:gd name="T62" fmla="*/ 494 w 522"/>
                <a:gd name="T63" fmla="*/ 219 h 269"/>
                <a:gd name="T64" fmla="*/ 459 w 522"/>
                <a:gd name="T65" fmla="*/ 234 h 269"/>
                <a:gd name="T66" fmla="*/ 407 w 522"/>
                <a:gd name="T67" fmla="*/ 250 h 269"/>
                <a:gd name="T68" fmla="*/ 340 w 522"/>
                <a:gd name="T69" fmla="*/ 264 h 269"/>
                <a:gd name="T70" fmla="*/ 260 w 522"/>
                <a:gd name="T71" fmla="*/ 269 h 269"/>
                <a:gd name="T72" fmla="*/ 179 w 522"/>
                <a:gd name="T73" fmla="*/ 264 h 269"/>
                <a:gd name="T74" fmla="*/ 112 w 522"/>
                <a:gd name="T75" fmla="*/ 250 h 269"/>
                <a:gd name="T76" fmla="*/ 61 w 522"/>
                <a:gd name="T77" fmla="*/ 234 h 269"/>
                <a:gd name="T78" fmla="*/ 25 w 522"/>
                <a:gd name="T79" fmla="*/ 219 h 269"/>
                <a:gd name="T80" fmla="*/ 6 w 522"/>
                <a:gd name="T81" fmla="*/ 208 h 269"/>
                <a:gd name="T82" fmla="*/ 3 w 522"/>
                <a:gd name="T83" fmla="*/ 197 h 269"/>
                <a:gd name="T84" fmla="*/ 1 w 522"/>
                <a:gd name="T85" fmla="*/ 173 h 269"/>
                <a:gd name="T86" fmla="*/ 0 w 522"/>
                <a:gd name="T87" fmla="*/ 155 h 269"/>
                <a:gd name="T88" fmla="*/ 0 w 522"/>
                <a:gd name="T89" fmla="*/ 142 h 269"/>
                <a:gd name="T90" fmla="*/ 1 w 522"/>
                <a:gd name="T91" fmla="*/ 117 h 269"/>
                <a:gd name="T92" fmla="*/ 8 w 522"/>
                <a:gd name="T93" fmla="*/ 91 h 269"/>
                <a:gd name="T94" fmla="*/ 23 w 522"/>
                <a:gd name="T95" fmla="*/ 69 h 269"/>
                <a:gd name="T96" fmla="*/ 50 w 522"/>
                <a:gd name="T97" fmla="*/ 55 h 269"/>
                <a:gd name="T98" fmla="*/ 91 w 522"/>
                <a:gd name="T99" fmla="*/ 41 h 269"/>
                <a:gd name="T100" fmla="*/ 126 w 522"/>
                <a:gd name="T101" fmla="*/ 25 h 269"/>
                <a:gd name="T102" fmla="*/ 152 w 522"/>
                <a:gd name="T103" fmla="*/ 11 h 269"/>
                <a:gd name="T104" fmla="*/ 166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8" y="0"/>
                  </a:moveTo>
                  <a:lnTo>
                    <a:pt x="210" y="132"/>
                  </a:lnTo>
                  <a:lnTo>
                    <a:pt x="218" y="157"/>
                  </a:lnTo>
                  <a:lnTo>
                    <a:pt x="218" y="157"/>
                  </a:lnTo>
                  <a:lnTo>
                    <a:pt x="225" y="177"/>
                  </a:lnTo>
                  <a:lnTo>
                    <a:pt x="247" y="116"/>
                  </a:lnTo>
                  <a:lnTo>
                    <a:pt x="236" y="99"/>
                  </a:lnTo>
                  <a:lnTo>
                    <a:pt x="230" y="85"/>
                  </a:lnTo>
                  <a:lnTo>
                    <a:pt x="226" y="74"/>
                  </a:lnTo>
                  <a:lnTo>
                    <a:pt x="225" y="65"/>
                  </a:lnTo>
                  <a:lnTo>
                    <a:pt x="227" y="58"/>
                  </a:lnTo>
                  <a:lnTo>
                    <a:pt x="230" y="52"/>
                  </a:lnTo>
                  <a:lnTo>
                    <a:pt x="235" y="48"/>
                  </a:lnTo>
                  <a:lnTo>
                    <a:pt x="240" y="45"/>
                  </a:lnTo>
                  <a:lnTo>
                    <a:pt x="246" y="43"/>
                  </a:lnTo>
                  <a:lnTo>
                    <a:pt x="251" y="41"/>
                  </a:lnTo>
                  <a:lnTo>
                    <a:pt x="256" y="41"/>
                  </a:lnTo>
                  <a:lnTo>
                    <a:pt x="259" y="41"/>
                  </a:lnTo>
                  <a:lnTo>
                    <a:pt x="261" y="41"/>
                  </a:lnTo>
                  <a:lnTo>
                    <a:pt x="263" y="41"/>
                  </a:lnTo>
                  <a:lnTo>
                    <a:pt x="265" y="41"/>
                  </a:lnTo>
                  <a:lnTo>
                    <a:pt x="271" y="41"/>
                  </a:lnTo>
                  <a:lnTo>
                    <a:pt x="276" y="43"/>
                  </a:lnTo>
                  <a:lnTo>
                    <a:pt x="282" y="45"/>
                  </a:lnTo>
                  <a:lnTo>
                    <a:pt x="287" y="48"/>
                  </a:lnTo>
                  <a:lnTo>
                    <a:pt x="291" y="52"/>
                  </a:lnTo>
                  <a:lnTo>
                    <a:pt x="295" y="58"/>
                  </a:lnTo>
                  <a:lnTo>
                    <a:pt x="296" y="65"/>
                  </a:lnTo>
                  <a:lnTo>
                    <a:pt x="295" y="74"/>
                  </a:lnTo>
                  <a:lnTo>
                    <a:pt x="292" y="85"/>
                  </a:lnTo>
                  <a:lnTo>
                    <a:pt x="285" y="99"/>
                  </a:lnTo>
                  <a:lnTo>
                    <a:pt x="275" y="116"/>
                  </a:lnTo>
                  <a:lnTo>
                    <a:pt x="296" y="177"/>
                  </a:lnTo>
                  <a:lnTo>
                    <a:pt x="303" y="157"/>
                  </a:lnTo>
                  <a:lnTo>
                    <a:pt x="303" y="157"/>
                  </a:lnTo>
                  <a:lnTo>
                    <a:pt x="311" y="132"/>
                  </a:lnTo>
                  <a:lnTo>
                    <a:pt x="353" y="0"/>
                  </a:lnTo>
                  <a:lnTo>
                    <a:pt x="355" y="1"/>
                  </a:lnTo>
                  <a:lnTo>
                    <a:pt x="361" y="5"/>
                  </a:lnTo>
                  <a:lnTo>
                    <a:pt x="369" y="11"/>
                  </a:lnTo>
                  <a:lnTo>
                    <a:pt x="381" y="18"/>
                  </a:lnTo>
                  <a:lnTo>
                    <a:pt x="395" y="25"/>
                  </a:lnTo>
                  <a:lnTo>
                    <a:pt x="412" y="33"/>
                  </a:lnTo>
                  <a:lnTo>
                    <a:pt x="430" y="41"/>
                  </a:lnTo>
                  <a:lnTo>
                    <a:pt x="450" y="48"/>
                  </a:lnTo>
                  <a:lnTo>
                    <a:pt x="471" y="55"/>
                  </a:lnTo>
                  <a:lnTo>
                    <a:pt x="486" y="60"/>
                  </a:lnTo>
                  <a:lnTo>
                    <a:pt x="497" y="69"/>
                  </a:lnTo>
                  <a:lnTo>
                    <a:pt x="507" y="79"/>
                  </a:lnTo>
                  <a:lnTo>
                    <a:pt x="513" y="91"/>
                  </a:lnTo>
                  <a:lnTo>
                    <a:pt x="518" y="103"/>
                  </a:lnTo>
                  <a:lnTo>
                    <a:pt x="520" y="117"/>
                  </a:lnTo>
                  <a:lnTo>
                    <a:pt x="522" y="130"/>
                  </a:lnTo>
                  <a:lnTo>
                    <a:pt x="522" y="142"/>
                  </a:lnTo>
                  <a:lnTo>
                    <a:pt x="521" y="152"/>
                  </a:lnTo>
                  <a:lnTo>
                    <a:pt x="521" y="155"/>
                  </a:lnTo>
                  <a:lnTo>
                    <a:pt x="521" y="162"/>
                  </a:lnTo>
                  <a:lnTo>
                    <a:pt x="520" y="173"/>
                  </a:lnTo>
                  <a:lnTo>
                    <a:pt x="519" y="185"/>
                  </a:lnTo>
                  <a:lnTo>
                    <a:pt x="517" y="196"/>
                  </a:lnTo>
                  <a:lnTo>
                    <a:pt x="516" y="206"/>
                  </a:lnTo>
                  <a:lnTo>
                    <a:pt x="514" y="208"/>
                  </a:lnTo>
                  <a:lnTo>
                    <a:pt x="507" y="212"/>
                  </a:lnTo>
                  <a:lnTo>
                    <a:pt x="494" y="219"/>
                  </a:lnTo>
                  <a:lnTo>
                    <a:pt x="479" y="226"/>
                  </a:lnTo>
                  <a:lnTo>
                    <a:pt x="459" y="234"/>
                  </a:lnTo>
                  <a:lnTo>
                    <a:pt x="435" y="242"/>
                  </a:lnTo>
                  <a:lnTo>
                    <a:pt x="407" y="250"/>
                  </a:lnTo>
                  <a:lnTo>
                    <a:pt x="376" y="258"/>
                  </a:lnTo>
                  <a:lnTo>
                    <a:pt x="340" y="264"/>
                  </a:lnTo>
                  <a:lnTo>
                    <a:pt x="302" y="268"/>
                  </a:lnTo>
                  <a:lnTo>
                    <a:pt x="260" y="269"/>
                  </a:lnTo>
                  <a:lnTo>
                    <a:pt x="218" y="268"/>
                  </a:lnTo>
                  <a:lnTo>
                    <a:pt x="179" y="264"/>
                  </a:lnTo>
                  <a:lnTo>
                    <a:pt x="144" y="258"/>
                  </a:lnTo>
                  <a:lnTo>
                    <a:pt x="112" y="250"/>
                  </a:lnTo>
                  <a:lnTo>
                    <a:pt x="85" y="242"/>
                  </a:lnTo>
                  <a:lnTo>
                    <a:pt x="61" y="234"/>
                  </a:lnTo>
                  <a:lnTo>
                    <a:pt x="41" y="226"/>
                  </a:lnTo>
                  <a:lnTo>
                    <a:pt x="25" y="219"/>
                  </a:lnTo>
                  <a:lnTo>
                    <a:pt x="13" y="212"/>
                  </a:lnTo>
                  <a:lnTo>
                    <a:pt x="6" y="208"/>
                  </a:lnTo>
                  <a:lnTo>
                    <a:pt x="4" y="206"/>
                  </a:lnTo>
                  <a:lnTo>
                    <a:pt x="3" y="197"/>
                  </a:lnTo>
                  <a:lnTo>
                    <a:pt x="2" y="185"/>
                  </a:lnTo>
                  <a:lnTo>
                    <a:pt x="1" y="173"/>
                  </a:lnTo>
                  <a:lnTo>
                    <a:pt x="0" y="163"/>
                  </a:lnTo>
                  <a:lnTo>
                    <a:pt x="0" y="155"/>
                  </a:lnTo>
                  <a:lnTo>
                    <a:pt x="0" y="152"/>
                  </a:lnTo>
                  <a:lnTo>
                    <a:pt x="0" y="142"/>
                  </a:lnTo>
                  <a:lnTo>
                    <a:pt x="0" y="130"/>
                  </a:lnTo>
                  <a:lnTo>
                    <a:pt x="1" y="117"/>
                  </a:lnTo>
                  <a:lnTo>
                    <a:pt x="4" y="103"/>
                  </a:lnTo>
                  <a:lnTo>
                    <a:pt x="8" y="91"/>
                  </a:lnTo>
                  <a:lnTo>
                    <a:pt x="15" y="79"/>
                  </a:lnTo>
                  <a:lnTo>
                    <a:pt x="23" y="69"/>
                  </a:lnTo>
                  <a:lnTo>
                    <a:pt x="36" y="60"/>
                  </a:lnTo>
                  <a:lnTo>
                    <a:pt x="50" y="55"/>
                  </a:lnTo>
                  <a:lnTo>
                    <a:pt x="71" y="48"/>
                  </a:lnTo>
                  <a:lnTo>
                    <a:pt x="91" y="41"/>
                  </a:lnTo>
                  <a:lnTo>
                    <a:pt x="110" y="33"/>
                  </a:lnTo>
                  <a:lnTo>
                    <a:pt x="126" y="25"/>
                  </a:lnTo>
                  <a:lnTo>
                    <a:pt x="141" y="18"/>
                  </a:lnTo>
                  <a:lnTo>
                    <a:pt x="152" y="11"/>
                  </a:lnTo>
                  <a:lnTo>
                    <a:pt x="161" y="5"/>
                  </a:lnTo>
                  <a:lnTo>
                    <a:pt x="166"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94" name="Freeform 620"/>
          <p:cNvSpPr>
            <a:spLocks noEditPoints="1"/>
          </p:cNvSpPr>
          <p:nvPr/>
        </p:nvSpPr>
        <p:spPr bwMode="auto">
          <a:xfrm>
            <a:off x="7518301" y="2058235"/>
            <a:ext cx="229790" cy="230981"/>
          </a:xfrm>
          <a:custGeom>
            <a:avLst/>
            <a:gdLst>
              <a:gd name="T0" fmla="*/ 1264 w 3471"/>
              <a:gd name="T1" fmla="*/ 1221 h 3480"/>
              <a:gd name="T2" fmla="*/ 1035 w 3471"/>
              <a:gd name="T3" fmla="*/ 1739 h 3480"/>
              <a:gd name="T4" fmla="*/ 1257 w 3471"/>
              <a:gd name="T5" fmla="*/ 2250 h 3480"/>
              <a:gd name="T6" fmla="*/ 1488 w 3471"/>
              <a:gd name="T7" fmla="*/ 2123 h 3480"/>
              <a:gd name="T8" fmla="*/ 1554 w 3471"/>
              <a:gd name="T9" fmla="*/ 2015 h 3480"/>
              <a:gd name="T10" fmla="*/ 1444 w 3471"/>
              <a:gd name="T11" fmla="*/ 1737 h 3480"/>
              <a:gd name="T12" fmla="*/ 1454 w 3471"/>
              <a:gd name="T13" fmla="*/ 1521 h 3480"/>
              <a:gd name="T14" fmla="*/ 1604 w 3471"/>
              <a:gd name="T15" fmla="*/ 1329 h 3480"/>
              <a:gd name="T16" fmla="*/ 1734 w 3471"/>
              <a:gd name="T17" fmla="*/ 1303 h 3480"/>
              <a:gd name="T18" fmla="*/ 1864 w 3471"/>
              <a:gd name="T19" fmla="*/ 1329 h 3480"/>
              <a:gd name="T20" fmla="*/ 2015 w 3471"/>
              <a:gd name="T21" fmla="*/ 1521 h 3480"/>
              <a:gd name="T22" fmla="*/ 2025 w 3471"/>
              <a:gd name="T23" fmla="*/ 1737 h 3480"/>
              <a:gd name="T24" fmla="*/ 1918 w 3471"/>
              <a:gd name="T25" fmla="*/ 2031 h 3480"/>
              <a:gd name="T26" fmla="*/ 1997 w 3471"/>
              <a:gd name="T27" fmla="*/ 2131 h 3480"/>
              <a:gd name="T28" fmla="*/ 2256 w 3471"/>
              <a:gd name="T29" fmla="*/ 2205 h 3480"/>
              <a:gd name="T30" fmla="*/ 2432 w 3471"/>
              <a:gd name="T31" fmla="*/ 1671 h 3480"/>
              <a:gd name="T32" fmla="*/ 2159 w 3471"/>
              <a:gd name="T33" fmla="*/ 1180 h 3480"/>
              <a:gd name="T34" fmla="*/ 1780 w 3471"/>
              <a:gd name="T35" fmla="*/ 3 h 3480"/>
              <a:gd name="T36" fmla="*/ 2034 w 3471"/>
              <a:gd name="T37" fmla="*/ 258 h 3480"/>
              <a:gd name="T38" fmla="*/ 1877 w 3471"/>
              <a:gd name="T39" fmla="*/ 572 h 3480"/>
              <a:gd name="T40" fmla="*/ 2276 w 3471"/>
              <a:gd name="T41" fmla="*/ 1048 h 3480"/>
              <a:gd name="T42" fmla="*/ 2488 w 3471"/>
              <a:gd name="T43" fmla="*/ 570 h 3480"/>
              <a:gd name="T44" fmla="*/ 2786 w 3471"/>
              <a:gd name="T45" fmla="*/ 424 h 3480"/>
              <a:gd name="T46" fmla="*/ 3039 w 3471"/>
              <a:gd name="T47" fmla="*/ 647 h 3480"/>
              <a:gd name="T48" fmla="*/ 2931 w 3471"/>
              <a:gd name="T49" fmla="*/ 962 h 3480"/>
              <a:gd name="T50" fmla="*/ 2621 w 3471"/>
              <a:gd name="T51" fmla="*/ 998 h 3480"/>
              <a:gd name="T52" fmla="*/ 2878 w 3471"/>
              <a:gd name="T53" fmla="*/ 1651 h 3480"/>
              <a:gd name="T54" fmla="*/ 3167 w 3471"/>
              <a:gd name="T55" fmla="*/ 1436 h 3480"/>
              <a:gd name="T56" fmla="*/ 3457 w 3471"/>
              <a:gd name="T57" fmla="*/ 1652 h 3480"/>
              <a:gd name="T58" fmla="*/ 3332 w 3471"/>
              <a:gd name="T59" fmla="*/ 1994 h 3480"/>
              <a:gd name="T60" fmla="*/ 2985 w 3471"/>
              <a:gd name="T61" fmla="*/ 1981 h 3480"/>
              <a:gd name="T62" fmla="*/ 2528 w 3471"/>
              <a:gd name="T63" fmla="*/ 2114 h 3480"/>
              <a:gd name="T64" fmla="*/ 2835 w 3471"/>
              <a:gd name="T65" fmla="*/ 2465 h 3480"/>
              <a:gd name="T66" fmla="*/ 3051 w 3471"/>
              <a:gd name="T67" fmla="*/ 2755 h 3480"/>
              <a:gd name="T68" fmla="*/ 2835 w 3471"/>
              <a:gd name="T69" fmla="*/ 3046 h 3480"/>
              <a:gd name="T70" fmla="*/ 2494 w 3471"/>
              <a:gd name="T71" fmla="*/ 2920 h 3480"/>
              <a:gd name="T72" fmla="*/ 2221 w 3471"/>
              <a:gd name="T73" fmla="*/ 2471 h 3480"/>
              <a:gd name="T74" fmla="*/ 1912 w 3471"/>
              <a:gd name="T75" fmla="*/ 2929 h 3480"/>
              <a:gd name="T76" fmla="*/ 2025 w 3471"/>
              <a:gd name="T77" fmla="*/ 3264 h 3480"/>
              <a:gd name="T78" fmla="*/ 1735 w 3471"/>
              <a:gd name="T79" fmla="*/ 3480 h 3480"/>
              <a:gd name="T80" fmla="*/ 1446 w 3471"/>
              <a:gd name="T81" fmla="*/ 3264 h 3480"/>
              <a:gd name="T82" fmla="*/ 1559 w 3471"/>
              <a:gd name="T83" fmla="*/ 2929 h 3480"/>
              <a:gd name="T84" fmla="*/ 1250 w 3471"/>
              <a:gd name="T85" fmla="*/ 2471 h 3480"/>
              <a:gd name="T86" fmla="*/ 976 w 3471"/>
              <a:gd name="T87" fmla="*/ 2920 h 3480"/>
              <a:gd name="T88" fmla="*/ 635 w 3471"/>
              <a:gd name="T89" fmla="*/ 3046 h 3480"/>
              <a:gd name="T90" fmla="*/ 420 w 3471"/>
              <a:gd name="T91" fmla="*/ 2755 h 3480"/>
              <a:gd name="T92" fmla="*/ 635 w 3471"/>
              <a:gd name="T93" fmla="*/ 2465 h 3480"/>
              <a:gd name="T94" fmla="*/ 938 w 3471"/>
              <a:gd name="T95" fmla="*/ 2108 h 3480"/>
              <a:gd name="T96" fmla="*/ 494 w 3471"/>
              <a:gd name="T97" fmla="*/ 1975 h 3480"/>
              <a:gd name="T98" fmla="*/ 138 w 3471"/>
              <a:gd name="T99" fmla="*/ 1994 h 3480"/>
              <a:gd name="T100" fmla="*/ 3 w 3471"/>
              <a:gd name="T101" fmla="*/ 1694 h 3480"/>
              <a:gd name="T102" fmla="*/ 258 w 3471"/>
              <a:gd name="T103" fmla="*/ 1440 h 3480"/>
              <a:gd name="T104" fmla="*/ 570 w 3471"/>
              <a:gd name="T105" fmla="*/ 1597 h 3480"/>
              <a:gd name="T106" fmla="*/ 1045 w 3471"/>
              <a:gd name="T107" fmla="*/ 1197 h 3480"/>
              <a:gd name="T108" fmla="*/ 524 w 3471"/>
              <a:gd name="T109" fmla="*/ 953 h 3480"/>
              <a:gd name="T110" fmla="*/ 448 w 3471"/>
              <a:gd name="T111" fmla="*/ 596 h 3480"/>
              <a:gd name="T112" fmla="*/ 766 w 3471"/>
              <a:gd name="T113" fmla="*/ 425 h 3480"/>
              <a:gd name="T114" fmla="*/ 1021 w 3471"/>
              <a:gd name="T115" fmla="*/ 680 h 3480"/>
              <a:gd name="T116" fmla="*/ 1430 w 3471"/>
              <a:gd name="T117" fmla="*/ 915 h 3480"/>
              <a:gd name="T118" fmla="*/ 1477 w 3471"/>
              <a:gd name="T119" fmla="*/ 462 h 3480"/>
              <a:gd name="T120" fmla="*/ 1506 w 3471"/>
              <a:gd name="T121" fmla="*/ 105 h 3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71" h="3480">
                <a:moveTo>
                  <a:pt x="1735" y="1037"/>
                </a:moveTo>
                <a:lnTo>
                  <a:pt x="1668" y="1040"/>
                </a:lnTo>
                <a:lnTo>
                  <a:pt x="1602" y="1050"/>
                </a:lnTo>
                <a:lnTo>
                  <a:pt x="1539" y="1066"/>
                </a:lnTo>
                <a:lnTo>
                  <a:pt x="1478" y="1086"/>
                </a:lnTo>
                <a:lnTo>
                  <a:pt x="1420" y="1112"/>
                </a:lnTo>
                <a:lnTo>
                  <a:pt x="1364" y="1144"/>
                </a:lnTo>
                <a:lnTo>
                  <a:pt x="1312" y="1180"/>
                </a:lnTo>
                <a:lnTo>
                  <a:pt x="1264" y="1221"/>
                </a:lnTo>
                <a:lnTo>
                  <a:pt x="1218" y="1266"/>
                </a:lnTo>
                <a:lnTo>
                  <a:pt x="1178" y="1314"/>
                </a:lnTo>
                <a:lnTo>
                  <a:pt x="1142" y="1366"/>
                </a:lnTo>
                <a:lnTo>
                  <a:pt x="1110" y="1422"/>
                </a:lnTo>
                <a:lnTo>
                  <a:pt x="1084" y="1481"/>
                </a:lnTo>
                <a:lnTo>
                  <a:pt x="1063" y="1542"/>
                </a:lnTo>
                <a:lnTo>
                  <a:pt x="1048" y="1605"/>
                </a:lnTo>
                <a:lnTo>
                  <a:pt x="1039" y="1671"/>
                </a:lnTo>
                <a:lnTo>
                  <a:pt x="1035" y="1739"/>
                </a:lnTo>
                <a:lnTo>
                  <a:pt x="1039" y="1805"/>
                </a:lnTo>
                <a:lnTo>
                  <a:pt x="1048" y="1870"/>
                </a:lnTo>
                <a:lnTo>
                  <a:pt x="1063" y="1932"/>
                </a:lnTo>
                <a:lnTo>
                  <a:pt x="1083" y="1993"/>
                </a:lnTo>
                <a:lnTo>
                  <a:pt x="1108" y="2051"/>
                </a:lnTo>
                <a:lnTo>
                  <a:pt x="1139" y="2106"/>
                </a:lnTo>
                <a:lnTo>
                  <a:pt x="1174" y="2158"/>
                </a:lnTo>
                <a:lnTo>
                  <a:pt x="1213" y="2205"/>
                </a:lnTo>
                <a:lnTo>
                  <a:pt x="1257" y="2250"/>
                </a:lnTo>
                <a:lnTo>
                  <a:pt x="1288" y="2232"/>
                </a:lnTo>
                <a:lnTo>
                  <a:pt x="1319" y="2214"/>
                </a:lnTo>
                <a:lnTo>
                  <a:pt x="1349" y="2197"/>
                </a:lnTo>
                <a:lnTo>
                  <a:pt x="1379" y="2181"/>
                </a:lnTo>
                <a:lnTo>
                  <a:pt x="1406" y="2166"/>
                </a:lnTo>
                <a:lnTo>
                  <a:pt x="1430" y="2153"/>
                </a:lnTo>
                <a:lnTo>
                  <a:pt x="1452" y="2141"/>
                </a:lnTo>
                <a:lnTo>
                  <a:pt x="1473" y="2131"/>
                </a:lnTo>
                <a:lnTo>
                  <a:pt x="1488" y="2123"/>
                </a:lnTo>
                <a:lnTo>
                  <a:pt x="1500" y="2118"/>
                </a:lnTo>
                <a:lnTo>
                  <a:pt x="1507" y="2113"/>
                </a:lnTo>
                <a:lnTo>
                  <a:pt x="1509" y="2112"/>
                </a:lnTo>
                <a:lnTo>
                  <a:pt x="1521" y="2104"/>
                </a:lnTo>
                <a:lnTo>
                  <a:pt x="1532" y="2090"/>
                </a:lnTo>
                <a:lnTo>
                  <a:pt x="1540" y="2073"/>
                </a:lnTo>
                <a:lnTo>
                  <a:pt x="1546" y="2053"/>
                </a:lnTo>
                <a:lnTo>
                  <a:pt x="1552" y="2031"/>
                </a:lnTo>
                <a:lnTo>
                  <a:pt x="1554" y="2015"/>
                </a:lnTo>
                <a:lnTo>
                  <a:pt x="1556" y="1997"/>
                </a:lnTo>
                <a:lnTo>
                  <a:pt x="1530" y="1971"/>
                </a:lnTo>
                <a:lnTo>
                  <a:pt x="1508" y="1941"/>
                </a:lnTo>
                <a:lnTo>
                  <a:pt x="1489" y="1908"/>
                </a:lnTo>
                <a:lnTo>
                  <a:pt x="1475" y="1874"/>
                </a:lnTo>
                <a:lnTo>
                  <a:pt x="1463" y="1839"/>
                </a:lnTo>
                <a:lnTo>
                  <a:pt x="1455" y="1804"/>
                </a:lnTo>
                <a:lnTo>
                  <a:pt x="1448" y="1770"/>
                </a:lnTo>
                <a:lnTo>
                  <a:pt x="1444" y="1737"/>
                </a:lnTo>
                <a:lnTo>
                  <a:pt x="1442" y="1706"/>
                </a:lnTo>
                <a:lnTo>
                  <a:pt x="1441" y="1677"/>
                </a:lnTo>
                <a:lnTo>
                  <a:pt x="1441" y="1652"/>
                </a:lnTo>
                <a:lnTo>
                  <a:pt x="1441" y="1632"/>
                </a:lnTo>
                <a:lnTo>
                  <a:pt x="1442" y="1616"/>
                </a:lnTo>
                <a:lnTo>
                  <a:pt x="1443" y="1605"/>
                </a:lnTo>
                <a:lnTo>
                  <a:pt x="1443" y="1602"/>
                </a:lnTo>
                <a:lnTo>
                  <a:pt x="1447" y="1559"/>
                </a:lnTo>
                <a:lnTo>
                  <a:pt x="1454" y="1521"/>
                </a:lnTo>
                <a:lnTo>
                  <a:pt x="1464" y="1486"/>
                </a:lnTo>
                <a:lnTo>
                  <a:pt x="1476" y="1455"/>
                </a:lnTo>
                <a:lnTo>
                  <a:pt x="1490" y="1428"/>
                </a:lnTo>
                <a:lnTo>
                  <a:pt x="1507" y="1404"/>
                </a:lnTo>
                <a:lnTo>
                  <a:pt x="1525" y="1383"/>
                </a:lnTo>
                <a:lnTo>
                  <a:pt x="1544" y="1366"/>
                </a:lnTo>
                <a:lnTo>
                  <a:pt x="1564" y="1352"/>
                </a:lnTo>
                <a:lnTo>
                  <a:pt x="1584" y="1339"/>
                </a:lnTo>
                <a:lnTo>
                  <a:pt x="1604" y="1329"/>
                </a:lnTo>
                <a:lnTo>
                  <a:pt x="1626" y="1321"/>
                </a:lnTo>
                <a:lnTo>
                  <a:pt x="1645" y="1314"/>
                </a:lnTo>
                <a:lnTo>
                  <a:pt x="1664" y="1310"/>
                </a:lnTo>
                <a:lnTo>
                  <a:pt x="1680" y="1307"/>
                </a:lnTo>
                <a:lnTo>
                  <a:pt x="1696" y="1305"/>
                </a:lnTo>
                <a:lnTo>
                  <a:pt x="1710" y="1304"/>
                </a:lnTo>
                <a:lnTo>
                  <a:pt x="1721" y="1303"/>
                </a:lnTo>
                <a:lnTo>
                  <a:pt x="1729" y="1303"/>
                </a:lnTo>
                <a:lnTo>
                  <a:pt x="1734" y="1303"/>
                </a:lnTo>
                <a:lnTo>
                  <a:pt x="1740" y="1303"/>
                </a:lnTo>
                <a:lnTo>
                  <a:pt x="1748" y="1303"/>
                </a:lnTo>
                <a:lnTo>
                  <a:pt x="1760" y="1304"/>
                </a:lnTo>
                <a:lnTo>
                  <a:pt x="1773" y="1305"/>
                </a:lnTo>
                <a:lnTo>
                  <a:pt x="1789" y="1307"/>
                </a:lnTo>
                <a:lnTo>
                  <a:pt x="1806" y="1310"/>
                </a:lnTo>
                <a:lnTo>
                  <a:pt x="1825" y="1314"/>
                </a:lnTo>
                <a:lnTo>
                  <a:pt x="1844" y="1321"/>
                </a:lnTo>
                <a:lnTo>
                  <a:pt x="1864" y="1329"/>
                </a:lnTo>
                <a:lnTo>
                  <a:pt x="1884" y="1339"/>
                </a:lnTo>
                <a:lnTo>
                  <a:pt x="1905" y="1352"/>
                </a:lnTo>
                <a:lnTo>
                  <a:pt x="1925" y="1366"/>
                </a:lnTo>
                <a:lnTo>
                  <a:pt x="1944" y="1383"/>
                </a:lnTo>
                <a:lnTo>
                  <a:pt x="1962" y="1404"/>
                </a:lnTo>
                <a:lnTo>
                  <a:pt x="1978" y="1428"/>
                </a:lnTo>
                <a:lnTo>
                  <a:pt x="1993" y="1455"/>
                </a:lnTo>
                <a:lnTo>
                  <a:pt x="2006" y="1486"/>
                </a:lnTo>
                <a:lnTo>
                  <a:pt x="2015" y="1521"/>
                </a:lnTo>
                <a:lnTo>
                  <a:pt x="2022" y="1559"/>
                </a:lnTo>
                <a:lnTo>
                  <a:pt x="2026" y="1602"/>
                </a:lnTo>
                <a:lnTo>
                  <a:pt x="2027" y="1605"/>
                </a:lnTo>
                <a:lnTo>
                  <a:pt x="2027" y="1616"/>
                </a:lnTo>
                <a:lnTo>
                  <a:pt x="2028" y="1632"/>
                </a:lnTo>
                <a:lnTo>
                  <a:pt x="2029" y="1652"/>
                </a:lnTo>
                <a:lnTo>
                  <a:pt x="2029" y="1677"/>
                </a:lnTo>
                <a:lnTo>
                  <a:pt x="2027" y="1706"/>
                </a:lnTo>
                <a:lnTo>
                  <a:pt x="2025" y="1737"/>
                </a:lnTo>
                <a:lnTo>
                  <a:pt x="2020" y="1770"/>
                </a:lnTo>
                <a:lnTo>
                  <a:pt x="2014" y="1804"/>
                </a:lnTo>
                <a:lnTo>
                  <a:pt x="2006" y="1839"/>
                </a:lnTo>
                <a:lnTo>
                  <a:pt x="1994" y="1874"/>
                </a:lnTo>
                <a:lnTo>
                  <a:pt x="1979" y="1908"/>
                </a:lnTo>
                <a:lnTo>
                  <a:pt x="1961" y="1941"/>
                </a:lnTo>
                <a:lnTo>
                  <a:pt x="1939" y="1971"/>
                </a:lnTo>
                <a:lnTo>
                  <a:pt x="1913" y="1997"/>
                </a:lnTo>
                <a:lnTo>
                  <a:pt x="1918" y="2031"/>
                </a:lnTo>
                <a:lnTo>
                  <a:pt x="1923" y="2053"/>
                </a:lnTo>
                <a:lnTo>
                  <a:pt x="1930" y="2073"/>
                </a:lnTo>
                <a:lnTo>
                  <a:pt x="1938" y="2090"/>
                </a:lnTo>
                <a:lnTo>
                  <a:pt x="1948" y="2104"/>
                </a:lnTo>
                <a:lnTo>
                  <a:pt x="1959" y="2112"/>
                </a:lnTo>
                <a:lnTo>
                  <a:pt x="1962" y="2113"/>
                </a:lnTo>
                <a:lnTo>
                  <a:pt x="1970" y="2118"/>
                </a:lnTo>
                <a:lnTo>
                  <a:pt x="1981" y="2123"/>
                </a:lnTo>
                <a:lnTo>
                  <a:pt x="1997" y="2131"/>
                </a:lnTo>
                <a:lnTo>
                  <a:pt x="2016" y="2141"/>
                </a:lnTo>
                <a:lnTo>
                  <a:pt x="2038" y="2153"/>
                </a:lnTo>
                <a:lnTo>
                  <a:pt x="2064" y="2166"/>
                </a:lnTo>
                <a:lnTo>
                  <a:pt x="2091" y="2181"/>
                </a:lnTo>
                <a:lnTo>
                  <a:pt x="2120" y="2197"/>
                </a:lnTo>
                <a:lnTo>
                  <a:pt x="2150" y="2214"/>
                </a:lnTo>
                <a:lnTo>
                  <a:pt x="2181" y="2232"/>
                </a:lnTo>
                <a:lnTo>
                  <a:pt x="2212" y="2250"/>
                </a:lnTo>
                <a:lnTo>
                  <a:pt x="2256" y="2205"/>
                </a:lnTo>
                <a:lnTo>
                  <a:pt x="2296" y="2158"/>
                </a:lnTo>
                <a:lnTo>
                  <a:pt x="2331" y="2106"/>
                </a:lnTo>
                <a:lnTo>
                  <a:pt x="2361" y="2051"/>
                </a:lnTo>
                <a:lnTo>
                  <a:pt x="2387" y="1993"/>
                </a:lnTo>
                <a:lnTo>
                  <a:pt x="2408" y="1932"/>
                </a:lnTo>
                <a:lnTo>
                  <a:pt x="2423" y="1870"/>
                </a:lnTo>
                <a:lnTo>
                  <a:pt x="2432" y="1805"/>
                </a:lnTo>
                <a:lnTo>
                  <a:pt x="2435" y="1739"/>
                </a:lnTo>
                <a:lnTo>
                  <a:pt x="2432" y="1671"/>
                </a:lnTo>
                <a:lnTo>
                  <a:pt x="2423" y="1605"/>
                </a:lnTo>
                <a:lnTo>
                  <a:pt x="2408" y="1542"/>
                </a:lnTo>
                <a:lnTo>
                  <a:pt x="2387" y="1481"/>
                </a:lnTo>
                <a:lnTo>
                  <a:pt x="2360" y="1422"/>
                </a:lnTo>
                <a:lnTo>
                  <a:pt x="2329" y="1366"/>
                </a:lnTo>
                <a:lnTo>
                  <a:pt x="2293" y="1314"/>
                </a:lnTo>
                <a:lnTo>
                  <a:pt x="2252" y="1266"/>
                </a:lnTo>
                <a:lnTo>
                  <a:pt x="2207" y="1220"/>
                </a:lnTo>
                <a:lnTo>
                  <a:pt x="2159" y="1180"/>
                </a:lnTo>
                <a:lnTo>
                  <a:pt x="2107" y="1144"/>
                </a:lnTo>
                <a:lnTo>
                  <a:pt x="2051" y="1112"/>
                </a:lnTo>
                <a:lnTo>
                  <a:pt x="1993" y="1086"/>
                </a:lnTo>
                <a:lnTo>
                  <a:pt x="1932" y="1066"/>
                </a:lnTo>
                <a:lnTo>
                  <a:pt x="1868" y="1050"/>
                </a:lnTo>
                <a:lnTo>
                  <a:pt x="1803" y="1040"/>
                </a:lnTo>
                <a:lnTo>
                  <a:pt x="1735" y="1037"/>
                </a:lnTo>
                <a:close/>
                <a:moveTo>
                  <a:pt x="1734" y="0"/>
                </a:moveTo>
                <a:lnTo>
                  <a:pt x="1780" y="3"/>
                </a:lnTo>
                <a:lnTo>
                  <a:pt x="1822" y="13"/>
                </a:lnTo>
                <a:lnTo>
                  <a:pt x="1862" y="29"/>
                </a:lnTo>
                <a:lnTo>
                  <a:pt x="1899" y="49"/>
                </a:lnTo>
                <a:lnTo>
                  <a:pt x="1933" y="74"/>
                </a:lnTo>
                <a:lnTo>
                  <a:pt x="1962" y="105"/>
                </a:lnTo>
                <a:lnTo>
                  <a:pt x="1989" y="139"/>
                </a:lnTo>
                <a:lnTo>
                  <a:pt x="2009" y="176"/>
                </a:lnTo>
                <a:lnTo>
                  <a:pt x="2025" y="216"/>
                </a:lnTo>
                <a:lnTo>
                  <a:pt x="2034" y="258"/>
                </a:lnTo>
                <a:lnTo>
                  <a:pt x="2037" y="303"/>
                </a:lnTo>
                <a:lnTo>
                  <a:pt x="2034" y="346"/>
                </a:lnTo>
                <a:lnTo>
                  <a:pt x="2026" y="388"/>
                </a:lnTo>
                <a:lnTo>
                  <a:pt x="2011" y="426"/>
                </a:lnTo>
                <a:lnTo>
                  <a:pt x="1993" y="462"/>
                </a:lnTo>
                <a:lnTo>
                  <a:pt x="1969" y="494"/>
                </a:lnTo>
                <a:lnTo>
                  <a:pt x="1941" y="524"/>
                </a:lnTo>
                <a:lnTo>
                  <a:pt x="1911" y="549"/>
                </a:lnTo>
                <a:lnTo>
                  <a:pt x="1877" y="572"/>
                </a:lnTo>
                <a:lnTo>
                  <a:pt x="1839" y="588"/>
                </a:lnTo>
                <a:lnTo>
                  <a:pt x="1839" y="866"/>
                </a:lnTo>
                <a:lnTo>
                  <a:pt x="1907" y="876"/>
                </a:lnTo>
                <a:lnTo>
                  <a:pt x="1974" y="892"/>
                </a:lnTo>
                <a:lnTo>
                  <a:pt x="2038" y="913"/>
                </a:lnTo>
                <a:lnTo>
                  <a:pt x="2102" y="940"/>
                </a:lnTo>
                <a:lnTo>
                  <a:pt x="2162" y="971"/>
                </a:lnTo>
                <a:lnTo>
                  <a:pt x="2221" y="1007"/>
                </a:lnTo>
                <a:lnTo>
                  <a:pt x="2276" y="1048"/>
                </a:lnTo>
                <a:lnTo>
                  <a:pt x="2473" y="850"/>
                </a:lnTo>
                <a:lnTo>
                  <a:pt x="2461" y="816"/>
                </a:lnTo>
                <a:lnTo>
                  <a:pt x="2451" y="780"/>
                </a:lnTo>
                <a:lnTo>
                  <a:pt x="2447" y="744"/>
                </a:lnTo>
                <a:lnTo>
                  <a:pt x="2446" y="708"/>
                </a:lnTo>
                <a:lnTo>
                  <a:pt x="2450" y="672"/>
                </a:lnTo>
                <a:lnTo>
                  <a:pt x="2458" y="637"/>
                </a:lnTo>
                <a:lnTo>
                  <a:pt x="2471" y="602"/>
                </a:lnTo>
                <a:lnTo>
                  <a:pt x="2488" y="570"/>
                </a:lnTo>
                <a:lnTo>
                  <a:pt x="2509" y="539"/>
                </a:lnTo>
                <a:lnTo>
                  <a:pt x="2534" y="509"/>
                </a:lnTo>
                <a:lnTo>
                  <a:pt x="2565" y="483"/>
                </a:lnTo>
                <a:lnTo>
                  <a:pt x="2599" y="461"/>
                </a:lnTo>
                <a:lnTo>
                  <a:pt x="2634" y="444"/>
                </a:lnTo>
                <a:lnTo>
                  <a:pt x="2671" y="431"/>
                </a:lnTo>
                <a:lnTo>
                  <a:pt x="2709" y="424"/>
                </a:lnTo>
                <a:lnTo>
                  <a:pt x="2748" y="421"/>
                </a:lnTo>
                <a:lnTo>
                  <a:pt x="2786" y="424"/>
                </a:lnTo>
                <a:lnTo>
                  <a:pt x="2824" y="431"/>
                </a:lnTo>
                <a:lnTo>
                  <a:pt x="2861" y="444"/>
                </a:lnTo>
                <a:lnTo>
                  <a:pt x="2897" y="461"/>
                </a:lnTo>
                <a:lnTo>
                  <a:pt x="2929" y="483"/>
                </a:lnTo>
                <a:lnTo>
                  <a:pt x="2960" y="509"/>
                </a:lnTo>
                <a:lnTo>
                  <a:pt x="2987" y="540"/>
                </a:lnTo>
                <a:lnTo>
                  <a:pt x="3009" y="574"/>
                </a:lnTo>
                <a:lnTo>
                  <a:pt x="3026" y="610"/>
                </a:lnTo>
                <a:lnTo>
                  <a:pt x="3039" y="647"/>
                </a:lnTo>
                <a:lnTo>
                  <a:pt x="3046" y="685"/>
                </a:lnTo>
                <a:lnTo>
                  <a:pt x="3049" y="723"/>
                </a:lnTo>
                <a:lnTo>
                  <a:pt x="3046" y="762"/>
                </a:lnTo>
                <a:lnTo>
                  <a:pt x="3039" y="800"/>
                </a:lnTo>
                <a:lnTo>
                  <a:pt x="3026" y="837"/>
                </a:lnTo>
                <a:lnTo>
                  <a:pt x="3009" y="872"/>
                </a:lnTo>
                <a:lnTo>
                  <a:pt x="2987" y="906"/>
                </a:lnTo>
                <a:lnTo>
                  <a:pt x="2960" y="937"/>
                </a:lnTo>
                <a:lnTo>
                  <a:pt x="2931" y="962"/>
                </a:lnTo>
                <a:lnTo>
                  <a:pt x="2901" y="983"/>
                </a:lnTo>
                <a:lnTo>
                  <a:pt x="2868" y="1000"/>
                </a:lnTo>
                <a:lnTo>
                  <a:pt x="2833" y="1013"/>
                </a:lnTo>
                <a:lnTo>
                  <a:pt x="2798" y="1021"/>
                </a:lnTo>
                <a:lnTo>
                  <a:pt x="2762" y="1026"/>
                </a:lnTo>
                <a:lnTo>
                  <a:pt x="2727" y="1025"/>
                </a:lnTo>
                <a:lnTo>
                  <a:pt x="2691" y="1020"/>
                </a:lnTo>
                <a:lnTo>
                  <a:pt x="2655" y="1011"/>
                </a:lnTo>
                <a:lnTo>
                  <a:pt x="2621" y="998"/>
                </a:lnTo>
                <a:lnTo>
                  <a:pt x="2424" y="1195"/>
                </a:lnTo>
                <a:lnTo>
                  <a:pt x="2466" y="1253"/>
                </a:lnTo>
                <a:lnTo>
                  <a:pt x="2502" y="1313"/>
                </a:lnTo>
                <a:lnTo>
                  <a:pt x="2533" y="1377"/>
                </a:lnTo>
                <a:lnTo>
                  <a:pt x="2560" y="1443"/>
                </a:lnTo>
                <a:lnTo>
                  <a:pt x="2581" y="1510"/>
                </a:lnTo>
                <a:lnTo>
                  <a:pt x="2597" y="1580"/>
                </a:lnTo>
                <a:lnTo>
                  <a:pt x="2606" y="1651"/>
                </a:lnTo>
                <a:lnTo>
                  <a:pt x="2878" y="1651"/>
                </a:lnTo>
                <a:lnTo>
                  <a:pt x="2892" y="1611"/>
                </a:lnTo>
                <a:lnTo>
                  <a:pt x="2913" y="1574"/>
                </a:lnTo>
                <a:lnTo>
                  <a:pt x="2939" y="1540"/>
                </a:lnTo>
                <a:lnTo>
                  <a:pt x="2968" y="1510"/>
                </a:lnTo>
                <a:lnTo>
                  <a:pt x="3002" y="1485"/>
                </a:lnTo>
                <a:lnTo>
                  <a:pt x="3039" y="1464"/>
                </a:lnTo>
                <a:lnTo>
                  <a:pt x="3079" y="1449"/>
                </a:lnTo>
                <a:lnTo>
                  <a:pt x="3122" y="1439"/>
                </a:lnTo>
                <a:lnTo>
                  <a:pt x="3167" y="1436"/>
                </a:lnTo>
                <a:lnTo>
                  <a:pt x="3211" y="1439"/>
                </a:lnTo>
                <a:lnTo>
                  <a:pt x="3254" y="1449"/>
                </a:lnTo>
                <a:lnTo>
                  <a:pt x="3294" y="1464"/>
                </a:lnTo>
                <a:lnTo>
                  <a:pt x="3331" y="1485"/>
                </a:lnTo>
                <a:lnTo>
                  <a:pt x="3365" y="1510"/>
                </a:lnTo>
                <a:lnTo>
                  <a:pt x="3395" y="1540"/>
                </a:lnTo>
                <a:lnTo>
                  <a:pt x="3421" y="1574"/>
                </a:lnTo>
                <a:lnTo>
                  <a:pt x="3441" y="1612"/>
                </a:lnTo>
                <a:lnTo>
                  <a:pt x="3457" y="1652"/>
                </a:lnTo>
                <a:lnTo>
                  <a:pt x="3467" y="1694"/>
                </a:lnTo>
                <a:lnTo>
                  <a:pt x="3471" y="1740"/>
                </a:lnTo>
                <a:lnTo>
                  <a:pt x="3468" y="1784"/>
                </a:lnTo>
                <a:lnTo>
                  <a:pt x="3458" y="1827"/>
                </a:lnTo>
                <a:lnTo>
                  <a:pt x="3442" y="1868"/>
                </a:lnTo>
                <a:lnTo>
                  <a:pt x="3422" y="1905"/>
                </a:lnTo>
                <a:lnTo>
                  <a:pt x="3396" y="1939"/>
                </a:lnTo>
                <a:lnTo>
                  <a:pt x="3366" y="1968"/>
                </a:lnTo>
                <a:lnTo>
                  <a:pt x="3332" y="1994"/>
                </a:lnTo>
                <a:lnTo>
                  <a:pt x="3296" y="2015"/>
                </a:lnTo>
                <a:lnTo>
                  <a:pt x="3255" y="2030"/>
                </a:lnTo>
                <a:lnTo>
                  <a:pt x="3213" y="2039"/>
                </a:lnTo>
                <a:lnTo>
                  <a:pt x="3168" y="2043"/>
                </a:lnTo>
                <a:lnTo>
                  <a:pt x="3128" y="2040"/>
                </a:lnTo>
                <a:lnTo>
                  <a:pt x="3089" y="2032"/>
                </a:lnTo>
                <a:lnTo>
                  <a:pt x="3052" y="2019"/>
                </a:lnTo>
                <a:lnTo>
                  <a:pt x="3017" y="2002"/>
                </a:lnTo>
                <a:lnTo>
                  <a:pt x="2985" y="1981"/>
                </a:lnTo>
                <a:lnTo>
                  <a:pt x="2957" y="1956"/>
                </a:lnTo>
                <a:lnTo>
                  <a:pt x="2931" y="1927"/>
                </a:lnTo>
                <a:lnTo>
                  <a:pt x="2909" y="1895"/>
                </a:lnTo>
                <a:lnTo>
                  <a:pt x="2891" y="1862"/>
                </a:lnTo>
                <a:lnTo>
                  <a:pt x="2603" y="1862"/>
                </a:lnTo>
                <a:lnTo>
                  <a:pt x="2591" y="1927"/>
                </a:lnTo>
                <a:lnTo>
                  <a:pt x="2576" y="1992"/>
                </a:lnTo>
                <a:lnTo>
                  <a:pt x="2555" y="2054"/>
                </a:lnTo>
                <a:lnTo>
                  <a:pt x="2528" y="2114"/>
                </a:lnTo>
                <a:lnTo>
                  <a:pt x="2499" y="2173"/>
                </a:lnTo>
                <a:lnTo>
                  <a:pt x="2464" y="2229"/>
                </a:lnTo>
                <a:lnTo>
                  <a:pt x="2425" y="2283"/>
                </a:lnTo>
                <a:lnTo>
                  <a:pt x="2621" y="2480"/>
                </a:lnTo>
                <a:lnTo>
                  <a:pt x="2661" y="2465"/>
                </a:lnTo>
                <a:lnTo>
                  <a:pt x="2704" y="2455"/>
                </a:lnTo>
                <a:lnTo>
                  <a:pt x="2749" y="2452"/>
                </a:lnTo>
                <a:lnTo>
                  <a:pt x="2793" y="2455"/>
                </a:lnTo>
                <a:lnTo>
                  <a:pt x="2835" y="2465"/>
                </a:lnTo>
                <a:lnTo>
                  <a:pt x="2875" y="2481"/>
                </a:lnTo>
                <a:lnTo>
                  <a:pt x="2913" y="2501"/>
                </a:lnTo>
                <a:lnTo>
                  <a:pt x="2946" y="2526"/>
                </a:lnTo>
                <a:lnTo>
                  <a:pt x="2977" y="2557"/>
                </a:lnTo>
                <a:lnTo>
                  <a:pt x="3002" y="2590"/>
                </a:lnTo>
                <a:lnTo>
                  <a:pt x="3022" y="2628"/>
                </a:lnTo>
                <a:lnTo>
                  <a:pt x="3038" y="2668"/>
                </a:lnTo>
                <a:lnTo>
                  <a:pt x="3047" y="2710"/>
                </a:lnTo>
                <a:lnTo>
                  <a:pt x="3051" y="2755"/>
                </a:lnTo>
                <a:lnTo>
                  <a:pt x="3047" y="2800"/>
                </a:lnTo>
                <a:lnTo>
                  <a:pt x="3038" y="2843"/>
                </a:lnTo>
                <a:lnTo>
                  <a:pt x="3022" y="2883"/>
                </a:lnTo>
                <a:lnTo>
                  <a:pt x="3002" y="2920"/>
                </a:lnTo>
                <a:lnTo>
                  <a:pt x="2977" y="2954"/>
                </a:lnTo>
                <a:lnTo>
                  <a:pt x="2946" y="2984"/>
                </a:lnTo>
                <a:lnTo>
                  <a:pt x="2913" y="3010"/>
                </a:lnTo>
                <a:lnTo>
                  <a:pt x="2875" y="3030"/>
                </a:lnTo>
                <a:lnTo>
                  <a:pt x="2835" y="3046"/>
                </a:lnTo>
                <a:lnTo>
                  <a:pt x="2793" y="3055"/>
                </a:lnTo>
                <a:lnTo>
                  <a:pt x="2749" y="3058"/>
                </a:lnTo>
                <a:lnTo>
                  <a:pt x="2703" y="3055"/>
                </a:lnTo>
                <a:lnTo>
                  <a:pt x="2661" y="3046"/>
                </a:lnTo>
                <a:lnTo>
                  <a:pt x="2621" y="3030"/>
                </a:lnTo>
                <a:lnTo>
                  <a:pt x="2584" y="3010"/>
                </a:lnTo>
                <a:lnTo>
                  <a:pt x="2550" y="2984"/>
                </a:lnTo>
                <a:lnTo>
                  <a:pt x="2520" y="2954"/>
                </a:lnTo>
                <a:lnTo>
                  <a:pt x="2494" y="2920"/>
                </a:lnTo>
                <a:lnTo>
                  <a:pt x="2474" y="2883"/>
                </a:lnTo>
                <a:lnTo>
                  <a:pt x="2458" y="2843"/>
                </a:lnTo>
                <a:lnTo>
                  <a:pt x="2449" y="2800"/>
                </a:lnTo>
                <a:lnTo>
                  <a:pt x="2446" y="2755"/>
                </a:lnTo>
                <a:lnTo>
                  <a:pt x="2449" y="2710"/>
                </a:lnTo>
                <a:lnTo>
                  <a:pt x="2458" y="2668"/>
                </a:lnTo>
                <a:lnTo>
                  <a:pt x="2474" y="2628"/>
                </a:lnTo>
                <a:lnTo>
                  <a:pt x="2277" y="2431"/>
                </a:lnTo>
                <a:lnTo>
                  <a:pt x="2221" y="2471"/>
                </a:lnTo>
                <a:lnTo>
                  <a:pt x="2163" y="2507"/>
                </a:lnTo>
                <a:lnTo>
                  <a:pt x="2103" y="2539"/>
                </a:lnTo>
                <a:lnTo>
                  <a:pt x="2039" y="2564"/>
                </a:lnTo>
                <a:lnTo>
                  <a:pt x="1975" y="2585"/>
                </a:lnTo>
                <a:lnTo>
                  <a:pt x="1908" y="2601"/>
                </a:lnTo>
                <a:lnTo>
                  <a:pt x="1840" y="2612"/>
                </a:lnTo>
                <a:lnTo>
                  <a:pt x="1840" y="2891"/>
                </a:lnTo>
                <a:lnTo>
                  <a:pt x="1877" y="2908"/>
                </a:lnTo>
                <a:lnTo>
                  <a:pt x="1912" y="2929"/>
                </a:lnTo>
                <a:lnTo>
                  <a:pt x="1942" y="2955"/>
                </a:lnTo>
                <a:lnTo>
                  <a:pt x="1970" y="2984"/>
                </a:lnTo>
                <a:lnTo>
                  <a:pt x="1993" y="3017"/>
                </a:lnTo>
                <a:lnTo>
                  <a:pt x="2012" y="3053"/>
                </a:lnTo>
                <a:lnTo>
                  <a:pt x="2026" y="3092"/>
                </a:lnTo>
                <a:lnTo>
                  <a:pt x="2035" y="3134"/>
                </a:lnTo>
                <a:lnTo>
                  <a:pt x="2037" y="3176"/>
                </a:lnTo>
                <a:lnTo>
                  <a:pt x="2034" y="3220"/>
                </a:lnTo>
                <a:lnTo>
                  <a:pt x="2025" y="3264"/>
                </a:lnTo>
                <a:lnTo>
                  <a:pt x="2010" y="3304"/>
                </a:lnTo>
                <a:lnTo>
                  <a:pt x="1989" y="3341"/>
                </a:lnTo>
                <a:lnTo>
                  <a:pt x="1963" y="3375"/>
                </a:lnTo>
                <a:lnTo>
                  <a:pt x="1934" y="3404"/>
                </a:lnTo>
                <a:lnTo>
                  <a:pt x="1900" y="3430"/>
                </a:lnTo>
                <a:lnTo>
                  <a:pt x="1863" y="3451"/>
                </a:lnTo>
                <a:lnTo>
                  <a:pt x="1823" y="3466"/>
                </a:lnTo>
                <a:lnTo>
                  <a:pt x="1780" y="3475"/>
                </a:lnTo>
                <a:lnTo>
                  <a:pt x="1735" y="3480"/>
                </a:lnTo>
                <a:lnTo>
                  <a:pt x="1691" y="3475"/>
                </a:lnTo>
                <a:lnTo>
                  <a:pt x="1648" y="3466"/>
                </a:lnTo>
                <a:lnTo>
                  <a:pt x="1608" y="3451"/>
                </a:lnTo>
                <a:lnTo>
                  <a:pt x="1571" y="3430"/>
                </a:lnTo>
                <a:lnTo>
                  <a:pt x="1537" y="3404"/>
                </a:lnTo>
                <a:lnTo>
                  <a:pt x="1507" y="3375"/>
                </a:lnTo>
                <a:lnTo>
                  <a:pt x="1482" y="3341"/>
                </a:lnTo>
                <a:lnTo>
                  <a:pt x="1461" y="3304"/>
                </a:lnTo>
                <a:lnTo>
                  <a:pt x="1446" y="3264"/>
                </a:lnTo>
                <a:lnTo>
                  <a:pt x="1437" y="3220"/>
                </a:lnTo>
                <a:lnTo>
                  <a:pt x="1433" y="3176"/>
                </a:lnTo>
                <a:lnTo>
                  <a:pt x="1436" y="3134"/>
                </a:lnTo>
                <a:lnTo>
                  <a:pt x="1445" y="3092"/>
                </a:lnTo>
                <a:lnTo>
                  <a:pt x="1459" y="3053"/>
                </a:lnTo>
                <a:lnTo>
                  <a:pt x="1478" y="3017"/>
                </a:lnTo>
                <a:lnTo>
                  <a:pt x="1501" y="2984"/>
                </a:lnTo>
                <a:lnTo>
                  <a:pt x="1528" y="2955"/>
                </a:lnTo>
                <a:lnTo>
                  <a:pt x="1559" y="2929"/>
                </a:lnTo>
                <a:lnTo>
                  <a:pt x="1594" y="2908"/>
                </a:lnTo>
                <a:lnTo>
                  <a:pt x="1631" y="2891"/>
                </a:lnTo>
                <a:lnTo>
                  <a:pt x="1631" y="2612"/>
                </a:lnTo>
                <a:lnTo>
                  <a:pt x="1563" y="2601"/>
                </a:lnTo>
                <a:lnTo>
                  <a:pt x="1497" y="2585"/>
                </a:lnTo>
                <a:lnTo>
                  <a:pt x="1431" y="2564"/>
                </a:lnTo>
                <a:lnTo>
                  <a:pt x="1369" y="2538"/>
                </a:lnTo>
                <a:lnTo>
                  <a:pt x="1308" y="2507"/>
                </a:lnTo>
                <a:lnTo>
                  <a:pt x="1250" y="2471"/>
                </a:lnTo>
                <a:lnTo>
                  <a:pt x="1194" y="2431"/>
                </a:lnTo>
                <a:lnTo>
                  <a:pt x="996" y="2628"/>
                </a:lnTo>
                <a:lnTo>
                  <a:pt x="1012" y="2668"/>
                </a:lnTo>
                <a:lnTo>
                  <a:pt x="1022" y="2710"/>
                </a:lnTo>
                <a:lnTo>
                  <a:pt x="1025" y="2755"/>
                </a:lnTo>
                <a:lnTo>
                  <a:pt x="1022" y="2800"/>
                </a:lnTo>
                <a:lnTo>
                  <a:pt x="1012" y="2843"/>
                </a:lnTo>
                <a:lnTo>
                  <a:pt x="996" y="2883"/>
                </a:lnTo>
                <a:lnTo>
                  <a:pt x="976" y="2920"/>
                </a:lnTo>
                <a:lnTo>
                  <a:pt x="950" y="2954"/>
                </a:lnTo>
                <a:lnTo>
                  <a:pt x="920" y="2984"/>
                </a:lnTo>
                <a:lnTo>
                  <a:pt x="887" y="3010"/>
                </a:lnTo>
                <a:lnTo>
                  <a:pt x="850" y="3030"/>
                </a:lnTo>
                <a:lnTo>
                  <a:pt x="810" y="3046"/>
                </a:lnTo>
                <a:lnTo>
                  <a:pt x="767" y="3055"/>
                </a:lnTo>
                <a:lnTo>
                  <a:pt x="722" y="3058"/>
                </a:lnTo>
                <a:lnTo>
                  <a:pt x="678" y="3055"/>
                </a:lnTo>
                <a:lnTo>
                  <a:pt x="635" y="3046"/>
                </a:lnTo>
                <a:lnTo>
                  <a:pt x="595" y="3030"/>
                </a:lnTo>
                <a:lnTo>
                  <a:pt x="557" y="3010"/>
                </a:lnTo>
                <a:lnTo>
                  <a:pt x="524" y="2984"/>
                </a:lnTo>
                <a:lnTo>
                  <a:pt x="494" y="2954"/>
                </a:lnTo>
                <a:lnTo>
                  <a:pt x="469" y="2920"/>
                </a:lnTo>
                <a:lnTo>
                  <a:pt x="449" y="2883"/>
                </a:lnTo>
                <a:lnTo>
                  <a:pt x="433" y="2843"/>
                </a:lnTo>
                <a:lnTo>
                  <a:pt x="423" y="2800"/>
                </a:lnTo>
                <a:lnTo>
                  <a:pt x="420" y="2755"/>
                </a:lnTo>
                <a:lnTo>
                  <a:pt x="423" y="2710"/>
                </a:lnTo>
                <a:lnTo>
                  <a:pt x="433" y="2668"/>
                </a:lnTo>
                <a:lnTo>
                  <a:pt x="449" y="2628"/>
                </a:lnTo>
                <a:lnTo>
                  <a:pt x="469" y="2590"/>
                </a:lnTo>
                <a:lnTo>
                  <a:pt x="494" y="2557"/>
                </a:lnTo>
                <a:lnTo>
                  <a:pt x="524" y="2526"/>
                </a:lnTo>
                <a:lnTo>
                  <a:pt x="557" y="2501"/>
                </a:lnTo>
                <a:lnTo>
                  <a:pt x="595" y="2481"/>
                </a:lnTo>
                <a:lnTo>
                  <a:pt x="635" y="2465"/>
                </a:lnTo>
                <a:lnTo>
                  <a:pt x="678" y="2455"/>
                </a:lnTo>
                <a:lnTo>
                  <a:pt x="722" y="2452"/>
                </a:lnTo>
                <a:lnTo>
                  <a:pt x="766" y="2455"/>
                </a:lnTo>
                <a:lnTo>
                  <a:pt x="810" y="2465"/>
                </a:lnTo>
                <a:lnTo>
                  <a:pt x="849" y="2480"/>
                </a:lnTo>
                <a:lnTo>
                  <a:pt x="1046" y="2283"/>
                </a:lnTo>
                <a:lnTo>
                  <a:pt x="1006" y="2227"/>
                </a:lnTo>
                <a:lnTo>
                  <a:pt x="970" y="2168"/>
                </a:lnTo>
                <a:lnTo>
                  <a:pt x="938" y="2108"/>
                </a:lnTo>
                <a:lnTo>
                  <a:pt x="912" y="2045"/>
                </a:lnTo>
                <a:lnTo>
                  <a:pt x="892" y="1980"/>
                </a:lnTo>
                <a:lnTo>
                  <a:pt x="875" y="1912"/>
                </a:lnTo>
                <a:lnTo>
                  <a:pt x="864" y="1845"/>
                </a:lnTo>
                <a:lnTo>
                  <a:pt x="586" y="1845"/>
                </a:lnTo>
                <a:lnTo>
                  <a:pt x="570" y="1882"/>
                </a:lnTo>
                <a:lnTo>
                  <a:pt x="549" y="1917"/>
                </a:lnTo>
                <a:lnTo>
                  <a:pt x="522" y="1947"/>
                </a:lnTo>
                <a:lnTo>
                  <a:pt x="494" y="1975"/>
                </a:lnTo>
                <a:lnTo>
                  <a:pt x="460" y="1998"/>
                </a:lnTo>
                <a:lnTo>
                  <a:pt x="424" y="2017"/>
                </a:lnTo>
                <a:lnTo>
                  <a:pt x="386" y="2031"/>
                </a:lnTo>
                <a:lnTo>
                  <a:pt x="345" y="2039"/>
                </a:lnTo>
                <a:lnTo>
                  <a:pt x="303" y="2043"/>
                </a:lnTo>
                <a:lnTo>
                  <a:pt x="258" y="2039"/>
                </a:lnTo>
                <a:lnTo>
                  <a:pt x="215" y="2030"/>
                </a:lnTo>
                <a:lnTo>
                  <a:pt x="175" y="2015"/>
                </a:lnTo>
                <a:lnTo>
                  <a:pt x="138" y="1994"/>
                </a:lnTo>
                <a:lnTo>
                  <a:pt x="104" y="1968"/>
                </a:lnTo>
                <a:lnTo>
                  <a:pt x="75" y="1939"/>
                </a:lnTo>
                <a:lnTo>
                  <a:pt x="49" y="1905"/>
                </a:lnTo>
                <a:lnTo>
                  <a:pt x="28" y="1868"/>
                </a:lnTo>
                <a:lnTo>
                  <a:pt x="13" y="1827"/>
                </a:lnTo>
                <a:lnTo>
                  <a:pt x="3" y="1784"/>
                </a:lnTo>
                <a:lnTo>
                  <a:pt x="0" y="1740"/>
                </a:lnTo>
                <a:lnTo>
                  <a:pt x="0" y="1740"/>
                </a:lnTo>
                <a:lnTo>
                  <a:pt x="3" y="1694"/>
                </a:lnTo>
                <a:lnTo>
                  <a:pt x="13" y="1652"/>
                </a:lnTo>
                <a:lnTo>
                  <a:pt x="28" y="1612"/>
                </a:lnTo>
                <a:lnTo>
                  <a:pt x="49" y="1575"/>
                </a:lnTo>
                <a:lnTo>
                  <a:pt x="75" y="1541"/>
                </a:lnTo>
                <a:lnTo>
                  <a:pt x="104" y="1511"/>
                </a:lnTo>
                <a:lnTo>
                  <a:pt x="138" y="1486"/>
                </a:lnTo>
                <a:lnTo>
                  <a:pt x="175" y="1465"/>
                </a:lnTo>
                <a:lnTo>
                  <a:pt x="215" y="1450"/>
                </a:lnTo>
                <a:lnTo>
                  <a:pt x="258" y="1440"/>
                </a:lnTo>
                <a:lnTo>
                  <a:pt x="303" y="1436"/>
                </a:lnTo>
                <a:lnTo>
                  <a:pt x="345" y="1439"/>
                </a:lnTo>
                <a:lnTo>
                  <a:pt x="386" y="1448"/>
                </a:lnTo>
                <a:lnTo>
                  <a:pt x="424" y="1463"/>
                </a:lnTo>
                <a:lnTo>
                  <a:pt x="460" y="1482"/>
                </a:lnTo>
                <a:lnTo>
                  <a:pt x="494" y="1505"/>
                </a:lnTo>
                <a:lnTo>
                  <a:pt x="522" y="1532"/>
                </a:lnTo>
                <a:lnTo>
                  <a:pt x="549" y="1563"/>
                </a:lnTo>
                <a:lnTo>
                  <a:pt x="570" y="1597"/>
                </a:lnTo>
                <a:lnTo>
                  <a:pt x="586" y="1635"/>
                </a:lnTo>
                <a:lnTo>
                  <a:pt x="864" y="1635"/>
                </a:lnTo>
                <a:lnTo>
                  <a:pt x="875" y="1566"/>
                </a:lnTo>
                <a:lnTo>
                  <a:pt x="891" y="1500"/>
                </a:lnTo>
                <a:lnTo>
                  <a:pt x="912" y="1435"/>
                </a:lnTo>
                <a:lnTo>
                  <a:pt x="938" y="1372"/>
                </a:lnTo>
                <a:lnTo>
                  <a:pt x="969" y="1311"/>
                </a:lnTo>
                <a:lnTo>
                  <a:pt x="1005" y="1253"/>
                </a:lnTo>
                <a:lnTo>
                  <a:pt x="1045" y="1197"/>
                </a:lnTo>
                <a:lnTo>
                  <a:pt x="849" y="999"/>
                </a:lnTo>
                <a:lnTo>
                  <a:pt x="809" y="1014"/>
                </a:lnTo>
                <a:lnTo>
                  <a:pt x="766" y="1023"/>
                </a:lnTo>
                <a:lnTo>
                  <a:pt x="722" y="1028"/>
                </a:lnTo>
                <a:lnTo>
                  <a:pt x="677" y="1023"/>
                </a:lnTo>
                <a:lnTo>
                  <a:pt x="634" y="1014"/>
                </a:lnTo>
                <a:lnTo>
                  <a:pt x="594" y="999"/>
                </a:lnTo>
                <a:lnTo>
                  <a:pt x="557" y="978"/>
                </a:lnTo>
                <a:lnTo>
                  <a:pt x="524" y="953"/>
                </a:lnTo>
                <a:lnTo>
                  <a:pt x="494" y="923"/>
                </a:lnTo>
                <a:lnTo>
                  <a:pt x="468" y="889"/>
                </a:lnTo>
                <a:lnTo>
                  <a:pt x="448" y="852"/>
                </a:lnTo>
                <a:lnTo>
                  <a:pt x="432" y="812"/>
                </a:lnTo>
                <a:lnTo>
                  <a:pt x="422" y="768"/>
                </a:lnTo>
                <a:lnTo>
                  <a:pt x="419" y="724"/>
                </a:lnTo>
                <a:lnTo>
                  <a:pt x="422" y="680"/>
                </a:lnTo>
                <a:lnTo>
                  <a:pt x="432" y="636"/>
                </a:lnTo>
                <a:lnTo>
                  <a:pt x="448" y="596"/>
                </a:lnTo>
                <a:lnTo>
                  <a:pt x="468" y="559"/>
                </a:lnTo>
                <a:lnTo>
                  <a:pt x="494" y="525"/>
                </a:lnTo>
                <a:lnTo>
                  <a:pt x="524" y="495"/>
                </a:lnTo>
                <a:lnTo>
                  <a:pt x="557" y="470"/>
                </a:lnTo>
                <a:lnTo>
                  <a:pt x="594" y="449"/>
                </a:lnTo>
                <a:lnTo>
                  <a:pt x="634" y="434"/>
                </a:lnTo>
                <a:lnTo>
                  <a:pt x="677" y="425"/>
                </a:lnTo>
                <a:lnTo>
                  <a:pt x="722" y="421"/>
                </a:lnTo>
                <a:lnTo>
                  <a:pt x="766" y="425"/>
                </a:lnTo>
                <a:lnTo>
                  <a:pt x="809" y="434"/>
                </a:lnTo>
                <a:lnTo>
                  <a:pt x="849" y="449"/>
                </a:lnTo>
                <a:lnTo>
                  <a:pt x="887" y="470"/>
                </a:lnTo>
                <a:lnTo>
                  <a:pt x="920" y="495"/>
                </a:lnTo>
                <a:lnTo>
                  <a:pt x="950" y="525"/>
                </a:lnTo>
                <a:lnTo>
                  <a:pt x="975" y="559"/>
                </a:lnTo>
                <a:lnTo>
                  <a:pt x="995" y="596"/>
                </a:lnTo>
                <a:lnTo>
                  <a:pt x="1011" y="636"/>
                </a:lnTo>
                <a:lnTo>
                  <a:pt x="1021" y="680"/>
                </a:lnTo>
                <a:lnTo>
                  <a:pt x="1024" y="724"/>
                </a:lnTo>
                <a:lnTo>
                  <a:pt x="1021" y="768"/>
                </a:lnTo>
                <a:lnTo>
                  <a:pt x="1011" y="811"/>
                </a:lnTo>
                <a:lnTo>
                  <a:pt x="996" y="851"/>
                </a:lnTo>
                <a:lnTo>
                  <a:pt x="1193" y="1049"/>
                </a:lnTo>
                <a:lnTo>
                  <a:pt x="1249" y="1008"/>
                </a:lnTo>
                <a:lnTo>
                  <a:pt x="1307" y="972"/>
                </a:lnTo>
                <a:lnTo>
                  <a:pt x="1367" y="941"/>
                </a:lnTo>
                <a:lnTo>
                  <a:pt x="1430" y="915"/>
                </a:lnTo>
                <a:lnTo>
                  <a:pt x="1496" y="893"/>
                </a:lnTo>
                <a:lnTo>
                  <a:pt x="1562" y="877"/>
                </a:lnTo>
                <a:lnTo>
                  <a:pt x="1630" y="867"/>
                </a:lnTo>
                <a:lnTo>
                  <a:pt x="1630" y="588"/>
                </a:lnTo>
                <a:lnTo>
                  <a:pt x="1593" y="572"/>
                </a:lnTo>
                <a:lnTo>
                  <a:pt x="1559" y="549"/>
                </a:lnTo>
                <a:lnTo>
                  <a:pt x="1527" y="524"/>
                </a:lnTo>
                <a:lnTo>
                  <a:pt x="1500" y="494"/>
                </a:lnTo>
                <a:lnTo>
                  <a:pt x="1477" y="462"/>
                </a:lnTo>
                <a:lnTo>
                  <a:pt x="1458" y="426"/>
                </a:lnTo>
                <a:lnTo>
                  <a:pt x="1444" y="388"/>
                </a:lnTo>
                <a:lnTo>
                  <a:pt x="1436" y="346"/>
                </a:lnTo>
                <a:lnTo>
                  <a:pt x="1432" y="303"/>
                </a:lnTo>
                <a:lnTo>
                  <a:pt x="1436" y="258"/>
                </a:lnTo>
                <a:lnTo>
                  <a:pt x="1445" y="216"/>
                </a:lnTo>
                <a:lnTo>
                  <a:pt x="1461" y="176"/>
                </a:lnTo>
                <a:lnTo>
                  <a:pt x="1481" y="139"/>
                </a:lnTo>
                <a:lnTo>
                  <a:pt x="1506" y="105"/>
                </a:lnTo>
                <a:lnTo>
                  <a:pt x="1536" y="74"/>
                </a:lnTo>
                <a:lnTo>
                  <a:pt x="1570" y="49"/>
                </a:lnTo>
                <a:lnTo>
                  <a:pt x="1608" y="29"/>
                </a:lnTo>
                <a:lnTo>
                  <a:pt x="1648" y="13"/>
                </a:lnTo>
                <a:lnTo>
                  <a:pt x="1690" y="3"/>
                </a:lnTo>
                <a:lnTo>
                  <a:pt x="173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732" name="Group 1731"/>
          <p:cNvGrpSpPr/>
          <p:nvPr/>
        </p:nvGrpSpPr>
        <p:grpSpPr>
          <a:xfrm>
            <a:off x="8083648" y="2058829"/>
            <a:ext cx="197644" cy="229791"/>
            <a:chOff x="10880725" y="2095500"/>
            <a:chExt cx="263525" cy="306388"/>
          </a:xfrm>
          <a:solidFill>
            <a:schemeClr val="tx1">
              <a:lumMod val="65000"/>
              <a:lumOff val="35000"/>
            </a:schemeClr>
          </a:solidFill>
        </p:grpSpPr>
        <p:sp>
          <p:nvSpPr>
            <p:cNvPr id="798" name="Freeform 625"/>
            <p:cNvSpPr>
              <a:spLocks noEditPoints="1"/>
            </p:cNvSpPr>
            <p:nvPr/>
          </p:nvSpPr>
          <p:spPr bwMode="auto">
            <a:xfrm>
              <a:off x="10880725" y="2095500"/>
              <a:ext cx="263525" cy="306388"/>
            </a:xfrm>
            <a:custGeom>
              <a:avLst/>
              <a:gdLst>
                <a:gd name="T0" fmla="*/ 1310 w 2814"/>
                <a:gd name="T1" fmla="*/ 393 h 3480"/>
                <a:gd name="T2" fmla="*/ 1059 w 2814"/>
                <a:gd name="T3" fmla="*/ 506 h 3480"/>
                <a:gd name="T4" fmla="*/ 845 w 2814"/>
                <a:gd name="T5" fmla="*/ 699 h 3480"/>
                <a:gd name="T6" fmla="*/ 701 w 2814"/>
                <a:gd name="T7" fmla="*/ 938 h 3480"/>
                <a:gd name="T8" fmla="*/ 630 w 2814"/>
                <a:gd name="T9" fmla="*/ 1202 h 3480"/>
                <a:gd name="T10" fmla="*/ 632 w 2814"/>
                <a:gd name="T11" fmla="*/ 1475 h 3480"/>
                <a:gd name="T12" fmla="*/ 706 w 2814"/>
                <a:gd name="T13" fmla="*/ 1739 h 3480"/>
                <a:gd name="T14" fmla="*/ 853 w 2814"/>
                <a:gd name="T15" fmla="*/ 1976 h 3480"/>
                <a:gd name="T16" fmla="*/ 812 w 2814"/>
                <a:gd name="T17" fmla="*/ 2077 h 3480"/>
                <a:gd name="T18" fmla="*/ 707 w 2814"/>
                <a:gd name="T19" fmla="*/ 2189 h 3480"/>
                <a:gd name="T20" fmla="*/ 653 w 2814"/>
                <a:gd name="T21" fmla="*/ 2238 h 3480"/>
                <a:gd name="T22" fmla="*/ 671 w 2814"/>
                <a:gd name="T23" fmla="*/ 2277 h 3480"/>
                <a:gd name="T24" fmla="*/ 799 w 2814"/>
                <a:gd name="T25" fmla="*/ 2285 h 3480"/>
                <a:gd name="T26" fmla="*/ 981 w 2814"/>
                <a:gd name="T27" fmla="*/ 2230 h 3480"/>
                <a:gd name="T28" fmla="*/ 1137 w 2814"/>
                <a:gd name="T29" fmla="*/ 2204 h 3480"/>
                <a:gd name="T30" fmla="*/ 1391 w 2814"/>
                <a:gd name="T31" fmla="*/ 2290 h 3480"/>
                <a:gd name="T32" fmla="*/ 1655 w 2814"/>
                <a:gd name="T33" fmla="*/ 2296 h 3480"/>
                <a:gd name="T34" fmla="*/ 1912 w 2814"/>
                <a:gd name="T35" fmla="*/ 2223 h 3480"/>
                <a:gd name="T36" fmla="*/ 2143 w 2814"/>
                <a:gd name="T37" fmla="*/ 2070 h 3480"/>
                <a:gd name="T38" fmla="*/ 2328 w 2814"/>
                <a:gd name="T39" fmla="*/ 1843 h 3480"/>
                <a:gd name="T40" fmla="*/ 2435 w 2814"/>
                <a:gd name="T41" fmla="*/ 1579 h 3480"/>
                <a:gd name="T42" fmla="*/ 2465 w 2814"/>
                <a:gd name="T43" fmla="*/ 1296 h 3480"/>
                <a:gd name="T44" fmla="*/ 2416 w 2814"/>
                <a:gd name="T45" fmla="*/ 1017 h 3480"/>
                <a:gd name="T46" fmla="*/ 2289 w 2814"/>
                <a:gd name="T47" fmla="*/ 760 h 3480"/>
                <a:gd name="T48" fmla="*/ 2087 w 2814"/>
                <a:gd name="T49" fmla="*/ 547 h 3480"/>
                <a:gd name="T50" fmla="*/ 1843 w 2814"/>
                <a:gd name="T51" fmla="*/ 413 h 3480"/>
                <a:gd name="T52" fmla="*/ 1578 w 2814"/>
                <a:gd name="T53" fmla="*/ 361 h 3480"/>
                <a:gd name="T54" fmla="*/ 1730 w 2814"/>
                <a:gd name="T55" fmla="*/ 14 h 3480"/>
                <a:gd name="T56" fmla="*/ 2062 w 2814"/>
                <a:gd name="T57" fmla="*/ 113 h 3480"/>
                <a:gd name="T58" fmla="*/ 2350 w 2814"/>
                <a:gd name="T59" fmla="*/ 301 h 3480"/>
                <a:gd name="T60" fmla="*/ 2580 w 2814"/>
                <a:gd name="T61" fmla="*/ 559 h 3480"/>
                <a:gd name="T62" fmla="*/ 2738 w 2814"/>
                <a:gd name="T63" fmla="*/ 875 h 3480"/>
                <a:gd name="T64" fmla="*/ 2811 w 2814"/>
                <a:gd name="T65" fmla="*/ 1235 h 3480"/>
                <a:gd name="T66" fmla="*/ 2790 w 2814"/>
                <a:gd name="T67" fmla="*/ 1591 h 3480"/>
                <a:gd name="T68" fmla="*/ 2687 w 2814"/>
                <a:gd name="T69" fmla="*/ 1912 h 3480"/>
                <a:gd name="T70" fmla="*/ 2515 w 2814"/>
                <a:gd name="T71" fmla="*/ 2189 h 3480"/>
                <a:gd name="T72" fmla="*/ 2402 w 2814"/>
                <a:gd name="T73" fmla="*/ 3148 h 3480"/>
                <a:gd name="T74" fmla="*/ 2339 w 2814"/>
                <a:gd name="T75" fmla="*/ 3228 h 3480"/>
                <a:gd name="T76" fmla="*/ 964 w 2814"/>
                <a:gd name="T77" fmla="*/ 3477 h 3480"/>
                <a:gd name="T78" fmla="*/ 916 w 2814"/>
                <a:gd name="T79" fmla="*/ 3427 h 3480"/>
                <a:gd name="T80" fmla="*/ 548 w 2814"/>
                <a:gd name="T81" fmla="*/ 3077 h 3480"/>
                <a:gd name="T82" fmla="*/ 404 w 2814"/>
                <a:gd name="T83" fmla="*/ 3032 h 3480"/>
                <a:gd name="T84" fmla="*/ 307 w 2814"/>
                <a:gd name="T85" fmla="*/ 2915 h 3480"/>
                <a:gd name="T86" fmla="*/ 283 w 2814"/>
                <a:gd name="T87" fmla="*/ 2307 h 3480"/>
                <a:gd name="T88" fmla="*/ 72 w 2814"/>
                <a:gd name="T89" fmla="*/ 2288 h 3480"/>
                <a:gd name="T90" fmla="*/ 7 w 2814"/>
                <a:gd name="T91" fmla="*/ 2214 h 3480"/>
                <a:gd name="T92" fmla="*/ 12 w 2814"/>
                <a:gd name="T93" fmla="*/ 2102 h 3480"/>
                <a:gd name="T94" fmla="*/ 286 w 2814"/>
                <a:gd name="T95" fmla="*/ 1238 h 3480"/>
                <a:gd name="T96" fmla="*/ 356 w 2814"/>
                <a:gd name="T97" fmla="*/ 884 h 3480"/>
                <a:gd name="T98" fmla="*/ 509 w 2814"/>
                <a:gd name="T99" fmla="*/ 572 h 3480"/>
                <a:gd name="T100" fmla="*/ 732 w 2814"/>
                <a:gd name="T101" fmla="*/ 315 h 3480"/>
                <a:gd name="T102" fmla="*/ 1012 w 2814"/>
                <a:gd name="T103" fmla="*/ 127 h 3480"/>
                <a:gd name="T104" fmla="*/ 1310 w 2814"/>
                <a:gd name="T105" fmla="*/ 24 h 3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14" h="3480">
                  <a:moveTo>
                    <a:pt x="1509" y="361"/>
                  </a:moveTo>
                  <a:lnTo>
                    <a:pt x="1442" y="366"/>
                  </a:lnTo>
                  <a:lnTo>
                    <a:pt x="1376" y="377"/>
                  </a:lnTo>
                  <a:lnTo>
                    <a:pt x="1310" y="393"/>
                  </a:lnTo>
                  <a:lnTo>
                    <a:pt x="1244" y="413"/>
                  </a:lnTo>
                  <a:lnTo>
                    <a:pt x="1181" y="439"/>
                  </a:lnTo>
                  <a:lnTo>
                    <a:pt x="1119" y="470"/>
                  </a:lnTo>
                  <a:lnTo>
                    <a:pt x="1059" y="506"/>
                  </a:lnTo>
                  <a:lnTo>
                    <a:pt x="1000" y="547"/>
                  </a:lnTo>
                  <a:lnTo>
                    <a:pt x="945" y="594"/>
                  </a:lnTo>
                  <a:lnTo>
                    <a:pt x="892" y="646"/>
                  </a:lnTo>
                  <a:lnTo>
                    <a:pt x="845" y="699"/>
                  </a:lnTo>
                  <a:lnTo>
                    <a:pt x="801" y="756"/>
                  </a:lnTo>
                  <a:lnTo>
                    <a:pt x="763" y="814"/>
                  </a:lnTo>
                  <a:lnTo>
                    <a:pt x="730" y="875"/>
                  </a:lnTo>
                  <a:lnTo>
                    <a:pt x="701" y="938"/>
                  </a:lnTo>
                  <a:lnTo>
                    <a:pt x="676" y="1002"/>
                  </a:lnTo>
                  <a:lnTo>
                    <a:pt x="657" y="1068"/>
                  </a:lnTo>
                  <a:lnTo>
                    <a:pt x="641" y="1134"/>
                  </a:lnTo>
                  <a:lnTo>
                    <a:pt x="630" y="1202"/>
                  </a:lnTo>
                  <a:lnTo>
                    <a:pt x="624" y="1270"/>
                  </a:lnTo>
                  <a:lnTo>
                    <a:pt x="622" y="1339"/>
                  </a:lnTo>
                  <a:lnTo>
                    <a:pt x="625" y="1406"/>
                  </a:lnTo>
                  <a:lnTo>
                    <a:pt x="632" y="1475"/>
                  </a:lnTo>
                  <a:lnTo>
                    <a:pt x="644" y="1542"/>
                  </a:lnTo>
                  <a:lnTo>
                    <a:pt x="660" y="1609"/>
                  </a:lnTo>
                  <a:lnTo>
                    <a:pt x="681" y="1674"/>
                  </a:lnTo>
                  <a:lnTo>
                    <a:pt x="706" y="1739"/>
                  </a:lnTo>
                  <a:lnTo>
                    <a:pt x="736" y="1801"/>
                  </a:lnTo>
                  <a:lnTo>
                    <a:pt x="770" y="1861"/>
                  </a:lnTo>
                  <a:lnTo>
                    <a:pt x="809" y="1920"/>
                  </a:lnTo>
                  <a:lnTo>
                    <a:pt x="853" y="1976"/>
                  </a:lnTo>
                  <a:lnTo>
                    <a:pt x="863" y="1983"/>
                  </a:lnTo>
                  <a:lnTo>
                    <a:pt x="849" y="2014"/>
                  </a:lnTo>
                  <a:lnTo>
                    <a:pt x="832" y="2046"/>
                  </a:lnTo>
                  <a:lnTo>
                    <a:pt x="812" y="2077"/>
                  </a:lnTo>
                  <a:lnTo>
                    <a:pt x="790" y="2108"/>
                  </a:lnTo>
                  <a:lnTo>
                    <a:pt x="765" y="2138"/>
                  </a:lnTo>
                  <a:lnTo>
                    <a:pt x="737" y="2165"/>
                  </a:lnTo>
                  <a:lnTo>
                    <a:pt x="707" y="2189"/>
                  </a:lnTo>
                  <a:lnTo>
                    <a:pt x="673" y="2210"/>
                  </a:lnTo>
                  <a:lnTo>
                    <a:pt x="663" y="2218"/>
                  </a:lnTo>
                  <a:lnTo>
                    <a:pt x="656" y="2228"/>
                  </a:lnTo>
                  <a:lnTo>
                    <a:pt x="653" y="2238"/>
                  </a:lnTo>
                  <a:lnTo>
                    <a:pt x="653" y="2250"/>
                  </a:lnTo>
                  <a:lnTo>
                    <a:pt x="656" y="2260"/>
                  </a:lnTo>
                  <a:lnTo>
                    <a:pt x="662" y="2270"/>
                  </a:lnTo>
                  <a:lnTo>
                    <a:pt x="671" y="2277"/>
                  </a:lnTo>
                  <a:lnTo>
                    <a:pt x="683" y="2282"/>
                  </a:lnTo>
                  <a:lnTo>
                    <a:pt x="719" y="2286"/>
                  </a:lnTo>
                  <a:lnTo>
                    <a:pt x="758" y="2287"/>
                  </a:lnTo>
                  <a:lnTo>
                    <a:pt x="799" y="2285"/>
                  </a:lnTo>
                  <a:lnTo>
                    <a:pt x="844" y="2278"/>
                  </a:lnTo>
                  <a:lnTo>
                    <a:pt x="888" y="2267"/>
                  </a:lnTo>
                  <a:lnTo>
                    <a:pt x="934" y="2251"/>
                  </a:lnTo>
                  <a:lnTo>
                    <a:pt x="981" y="2230"/>
                  </a:lnTo>
                  <a:lnTo>
                    <a:pt x="1028" y="2202"/>
                  </a:lnTo>
                  <a:lnTo>
                    <a:pt x="1075" y="2168"/>
                  </a:lnTo>
                  <a:lnTo>
                    <a:pt x="1077" y="2170"/>
                  </a:lnTo>
                  <a:lnTo>
                    <a:pt x="1137" y="2204"/>
                  </a:lnTo>
                  <a:lnTo>
                    <a:pt x="1198" y="2233"/>
                  </a:lnTo>
                  <a:lnTo>
                    <a:pt x="1261" y="2257"/>
                  </a:lnTo>
                  <a:lnTo>
                    <a:pt x="1326" y="2276"/>
                  </a:lnTo>
                  <a:lnTo>
                    <a:pt x="1391" y="2290"/>
                  </a:lnTo>
                  <a:lnTo>
                    <a:pt x="1456" y="2300"/>
                  </a:lnTo>
                  <a:lnTo>
                    <a:pt x="1522" y="2304"/>
                  </a:lnTo>
                  <a:lnTo>
                    <a:pt x="1589" y="2303"/>
                  </a:lnTo>
                  <a:lnTo>
                    <a:pt x="1655" y="2296"/>
                  </a:lnTo>
                  <a:lnTo>
                    <a:pt x="1720" y="2286"/>
                  </a:lnTo>
                  <a:lnTo>
                    <a:pt x="1786" y="2270"/>
                  </a:lnTo>
                  <a:lnTo>
                    <a:pt x="1849" y="2249"/>
                  </a:lnTo>
                  <a:lnTo>
                    <a:pt x="1912" y="2223"/>
                  </a:lnTo>
                  <a:lnTo>
                    <a:pt x="1972" y="2193"/>
                  </a:lnTo>
                  <a:lnTo>
                    <a:pt x="2032" y="2157"/>
                  </a:lnTo>
                  <a:lnTo>
                    <a:pt x="2089" y="2115"/>
                  </a:lnTo>
                  <a:lnTo>
                    <a:pt x="2143" y="2070"/>
                  </a:lnTo>
                  <a:lnTo>
                    <a:pt x="2195" y="2019"/>
                  </a:lnTo>
                  <a:lnTo>
                    <a:pt x="2245" y="1963"/>
                  </a:lnTo>
                  <a:lnTo>
                    <a:pt x="2289" y="1905"/>
                  </a:lnTo>
                  <a:lnTo>
                    <a:pt x="2328" y="1843"/>
                  </a:lnTo>
                  <a:lnTo>
                    <a:pt x="2362" y="1780"/>
                  </a:lnTo>
                  <a:lnTo>
                    <a:pt x="2391" y="1714"/>
                  </a:lnTo>
                  <a:lnTo>
                    <a:pt x="2416" y="1648"/>
                  </a:lnTo>
                  <a:lnTo>
                    <a:pt x="2435" y="1579"/>
                  </a:lnTo>
                  <a:lnTo>
                    <a:pt x="2450" y="1509"/>
                  </a:lnTo>
                  <a:lnTo>
                    <a:pt x="2460" y="1438"/>
                  </a:lnTo>
                  <a:lnTo>
                    <a:pt x="2465" y="1367"/>
                  </a:lnTo>
                  <a:lnTo>
                    <a:pt x="2465" y="1296"/>
                  </a:lnTo>
                  <a:lnTo>
                    <a:pt x="2460" y="1225"/>
                  </a:lnTo>
                  <a:lnTo>
                    <a:pt x="2450" y="1156"/>
                  </a:lnTo>
                  <a:lnTo>
                    <a:pt x="2435" y="1086"/>
                  </a:lnTo>
                  <a:lnTo>
                    <a:pt x="2416" y="1017"/>
                  </a:lnTo>
                  <a:lnTo>
                    <a:pt x="2391" y="949"/>
                  </a:lnTo>
                  <a:lnTo>
                    <a:pt x="2362" y="885"/>
                  </a:lnTo>
                  <a:lnTo>
                    <a:pt x="2328" y="821"/>
                  </a:lnTo>
                  <a:lnTo>
                    <a:pt x="2289" y="760"/>
                  </a:lnTo>
                  <a:lnTo>
                    <a:pt x="2245" y="701"/>
                  </a:lnTo>
                  <a:lnTo>
                    <a:pt x="2195" y="646"/>
                  </a:lnTo>
                  <a:lnTo>
                    <a:pt x="2143" y="594"/>
                  </a:lnTo>
                  <a:lnTo>
                    <a:pt x="2087" y="547"/>
                  </a:lnTo>
                  <a:lnTo>
                    <a:pt x="2029" y="506"/>
                  </a:lnTo>
                  <a:lnTo>
                    <a:pt x="1968" y="470"/>
                  </a:lnTo>
                  <a:lnTo>
                    <a:pt x="1906" y="439"/>
                  </a:lnTo>
                  <a:lnTo>
                    <a:pt x="1843" y="413"/>
                  </a:lnTo>
                  <a:lnTo>
                    <a:pt x="1778" y="393"/>
                  </a:lnTo>
                  <a:lnTo>
                    <a:pt x="1711" y="377"/>
                  </a:lnTo>
                  <a:lnTo>
                    <a:pt x="1645" y="366"/>
                  </a:lnTo>
                  <a:lnTo>
                    <a:pt x="1578" y="361"/>
                  </a:lnTo>
                  <a:lnTo>
                    <a:pt x="1509" y="361"/>
                  </a:lnTo>
                  <a:close/>
                  <a:moveTo>
                    <a:pt x="1552" y="0"/>
                  </a:moveTo>
                  <a:lnTo>
                    <a:pt x="1642" y="3"/>
                  </a:lnTo>
                  <a:lnTo>
                    <a:pt x="1730" y="14"/>
                  </a:lnTo>
                  <a:lnTo>
                    <a:pt x="1817" y="30"/>
                  </a:lnTo>
                  <a:lnTo>
                    <a:pt x="1901" y="52"/>
                  </a:lnTo>
                  <a:lnTo>
                    <a:pt x="1982" y="79"/>
                  </a:lnTo>
                  <a:lnTo>
                    <a:pt x="2062" y="113"/>
                  </a:lnTo>
                  <a:lnTo>
                    <a:pt x="2139" y="152"/>
                  </a:lnTo>
                  <a:lnTo>
                    <a:pt x="2212" y="197"/>
                  </a:lnTo>
                  <a:lnTo>
                    <a:pt x="2283" y="247"/>
                  </a:lnTo>
                  <a:lnTo>
                    <a:pt x="2350" y="301"/>
                  </a:lnTo>
                  <a:lnTo>
                    <a:pt x="2413" y="359"/>
                  </a:lnTo>
                  <a:lnTo>
                    <a:pt x="2474" y="421"/>
                  </a:lnTo>
                  <a:lnTo>
                    <a:pt x="2529" y="488"/>
                  </a:lnTo>
                  <a:lnTo>
                    <a:pt x="2580" y="559"/>
                  </a:lnTo>
                  <a:lnTo>
                    <a:pt x="2626" y="633"/>
                  </a:lnTo>
                  <a:lnTo>
                    <a:pt x="2668" y="711"/>
                  </a:lnTo>
                  <a:lnTo>
                    <a:pt x="2706" y="792"/>
                  </a:lnTo>
                  <a:lnTo>
                    <a:pt x="2738" y="875"/>
                  </a:lnTo>
                  <a:lnTo>
                    <a:pt x="2765" y="962"/>
                  </a:lnTo>
                  <a:lnTo>
                    <a:pt x="2786" y="1051"/>
                  </a:lnTo>
                  <a:lnTo>
                    <a:pt x="2801" y="1142"/>
                  </a:lnTo>
                  <a:lnTo>
                    <a:pt x="2811" y="1235"/>
                  </a:lnTo>
                  <a:lnTo>
                    <a:pt x="2814" y="1330"/>
                  </a:lnTo>
                  <a:lnTo>
                    <a:pt x="2811" y="1418"/>
                  </a:lnTo>
                  <a:lnTo>
                    <a:pt x="2803" y="1506"/>
                  </a:lnTo>
                  <a:lnTo>
                    <a:pt x="2790" y="1591"/>
                  </a:lnTo>
                  <a:lnTo>
                    <a:pt x="2771" y="1674"/>
                  </a:lnTo>
                  <a:lnTo>
                    <a:pt x="2748" y="1756"/>
                  </a:lnTo>
                  <a:lnTo>
                    <a:pt x="2720" y="1835"/>
                  </a:lnTo>
                  <a:lnTo>
                    <a:pt x="2687" y="1912"/>
                  </a:lnTo>
                  <a:lnTo>
                    <a:pt x="2650" y="1985"/>
                  </a:lnTo>
                  <a:lnTo>
                    <a:pt x="2609" y="2057"/>
                  </a:lnTo>
                  <a:lnTo>
                    <a:pt x="2563" y="2125"/>
                  </a:lnTo>
                  <a:lnTo>
                    <a:pt x="2515" y="2189"/>
                  </a:lnTo>
                  <a:lnTo>
                    <a:pt x="2461" y="2252"/>
                  </a:lnTo>
                  <a:lnTo>
                    <a:pt x="2405" y="2309"/>
                  </a:lnTo>
                  <a:lnTo>
                    <a:pt x="2405" y="3123"/>
                  </a:lnTo>
                  <a:lnTo>
                    <a:pt x="2402" y="3148"/>
                  </a:lnTo>
                  <a:lnTo>
                    <a:pt x="2393" y="3174"/>
                  </a:lnTo>
                  <a:lnTo>
                    <a:pt x="2378" y="3195"/>
                  </a:lnTo>
                  <a:lnTo>
                    <a:pt x="2360" y="3214"/>
                  </a:lnTo>
                  <a:lnTo>
                    <a:pt x="2339" y="3228"/>
                  </a:lnTo>
                  <a:lnTo>
                    <a:pt x="2315" y="3235"/>
                  </a:lnTo>
                  <a:lnTo>
                    <a:pt x="1003" y="3479"/>
                  </a:lnTo>
                  <a:lnTo>
                    <a:pt x="982" y="3480"/>
                  </a:lnTo>
                  <a:lnTo>
                    <a:pt x="964" y="3477"/>
                  </a:lnTo>
                  <a:lnTo>
                    <a:pt x="947" y="3470"/>
                  </a:lnTo>
                  <a:lnTo>
                    <a:pt x="934" y="3459"/>
                  </a:lnTo>
                  <a:lnTo>
                    <a:pt x="923" y="3444"/>
                  </a:lnTo>
                  <a:lnTo>
                    <a:pt x="916" y="3427"/>
                  </a:lnTo>
                  <a:lnTo>
                    <a:pt x="913" y="3406"/>
                  </a:lnTo>
                  <a:lnTo>
                    <a:pt x="913" y="3404"/>
                  </a:lnTo>
                  <a:lnTo>
                    <a:pt x="912" y="3020"/>
                  </a:lnTo>
                  <a:lnTo>
                    <a:pt x="548" y="3077"/>
                  </a:lnTo>
                  <a:lnTo>
                    <a:pt x="509" y="3074"/>
                  </a:lnTo>
                  <a:lnTo>
                    <a:pt x="471" y="3066"/>
                  </a:lnTo>
                  <a:lnTo>
                    <a:pt x="436" y="3051"/>
                  </a:lnTo>
                  <a:lnTo>
                    <a:pt x="404" y="3032"/>
                  </a:lnTo>
                  <a:lnTo>
                    <a:pt x="375" y="3009"/>
                  </a:lnTo>
                  <a:lnTo>
                    <a:pt x="347" y="2981"/>
                  </a:lnTo>
                  <a:lnTo>
                    <a:pt x="325" y="2950"/>
                  </a:lnTo>
                  <a:lnTo>
                    <a:pt x="307" y="2915"/>
                  </a:lnTo>
                  <a:lnTo>
                    <a:pt x="294" y="2878"/>
                  </a:lnTo>
                  <a:lnTo>
                    <a:pt x="285" y="2839"/>
                  </a:lnTo>
                  <a:lnTo>
                    <a:pt x="283" y="2798"/>
                  </a:lnTo>
                  <a:lnTo>
                    <a:pt x="283" y="2307"/>
                  </a:lnTo>
                  <a:lnTo>
                    <a:pt x="162" y="2307"/>
                  </a:lnTo>
                  <a:lnTo>
                    <a:pt x="129" y="2305"/>
                  </a:lnTo>
                  <a:lnTo>
                    <a:pt x="98" y="2298"/>
                  </a:lnTo>
                  <a:lnTo>
                    <a:pt x="72" y="2288"/>
                  </a:lnTo>
                  <a:lnTo>
                    <a:pt x="50" y="2274"/>
                  </a:lnTo>
                  <a:lnTo>
                    <a:pt x="31" y="2257"/>
                  </a:lnTo>
                  <a:lnTo>
                    <a:pt x="17" y="2237"/>
                  </a:lnTo>
                  <a:lnTo>
                    <a:pt x="7" y="2214"/>
                  </a:lnTo>
                  <a:lnTo>
                    <a:pt x="1" y="2188"/>
                  </a:lnTo>
                  <a:lnTo>
                    <a:pt x="0" y="2162"/>
                  </a:lnTo>
                  <a:lnTo>
                    <a:pt x="3" y="2132"/>
                  </a:lnTo>
                  <a:lnTo>
                    <a:pt x="12" y="2102"/>
                  </a:lnTo>
                  <a:lnTo>
                    <a:pt x="26" y="2069"/>
                  </a:lnTo>
                  <a:lnTo>
                    <a:pt x="283" y="1552"/>
                  </a:lnTo>
                  <a:lnTo>
                    <a:pt x="283" y="1331"/>
                  </a:lnTo>
                  <a:lnTo>
                    <a:pt x="286" y="1238"/>
                  </a:lnTo>
                  <a:lnTo>
                    <a:pt x="295" y="1146"/>
                  </a:lnTo>
                  <a:lnTo>
                    <a:pt x="309" y="1056"/>
                  </a:lnTo>
                  <a:lnTo>
                    <a:pt x="330" y="969"/>
                  </a:lnTo>
                  <a:lnTo>
                    <a:pt x="356" y="884"/>
                  </a:lnTo>
                  <a:lnTo>
                    <a:pt x="387" y="801"/>
                  </a:lnTo>
                  <a:lnTo>
                    <a:pt x="423" y="722"/>
                  </a:lnTo>
                  <a:lnTo>
                    <a:pt x="464" y="646"/>
                  </a:lnTo>
                  <a:lnTo>
                    <a:pt x="509" y="572"/>
                  </a:lnTo>
                  <a:lnTo>
                    <a:pt x="558" y="502"/>
                  </a:lnTo>
                  <a:lnTo>
                    <a:pt x="613" y="436"/>
                  </a:lnTo>
                  <a:lnTo>
                    <a:pt x="671" y="374"/>
                  </a:lnTo>
                  <a:lnTo>
                    <a:pt x="732" y="315"/>
                  </a:lnTo>
                  <a:lnTo>
                    <a:pt x="797" y="261"/>
                  </a:lnTo>
                  <a:lnTo>
                    <a:pt x="866" y="212"/>
                  </a:lnTo>
                  <a:lnTo>
                    <a:pt x="938" y="167"/>
                  </a:lnTo>
                  <a:lnTo>
                    <a:pt x="1012" y="127"/>
                  </a:lnTo>
                  <a:lnTo>
                    <a:pt x="1084" y="94"/>
                  </a:lnTo>
                  <a:lnTo>
                    <a:pt x="1157" y="67"/>
                  </a:lnTo>
                  <a:lnTo>
                    <a:pt x="1232" y="44"/>
                  </a:lnTo>
                  <a:lnTo>
                    <a:pt x="1310" y="24"/>
                  </a:lnTo>
                  <a:lnTo>
                    <a:pt x="1389" y="11"/>
                  </a:lnTo>
                  <a:lnTo>
                    <a:pt x="1469" y="3"/>
                  </a:lnTo>
                  <a:lnTo>
                    <a:pt x="15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9" name="Freeform 626"/>
            <p:cNvSpPr>
              <a:spLocks/>
            </p:cNvSpPr>
            <p:nvPr/>
          </p:nvSpPr>
          <p:spPr bwMode="auto">
            <a:xfrm>
              <a:off x="11049000" y="2203450"/>
              <a:ext cx="17463" cy="19050"/>
            </a:xfrm>
            <a:custGeom>
              <a:avLst/>
              <a:gdLst>
                <a:gd name="T0" fmla="*/ 100 w 201"/>
                <a:gd name="T1" fmla="*/ 0 h 213"/>
                <a:gd name="T2" fmla="*/ 123 w 201"/>
                <a:gd name="T3" fmla="*/ 4 h 213"/>
                <a:gd name="T4" fmla="*/ 144 w 201"/>
                <a:gd name="T5" fmla="*/ 11 h 213"/>
                <a:gd name="T6" fmla="*/ 163 w 201"/>
                <a:gd name="T7" fmla="*/ 24 h 213"/>
                <a:gd name="T8" fmla="*/ 179 w 201"/>
                <a:gd name="T9" fmla="*/ 41 h 213"/>
                <a:gd name="T10" fmla="*/ 190 w 201"/>
                <a:gd name="T11" fmla="*/ 60 h 213"/>
                <a:gd name="T12" fmla="*/ 198 w 201"/>
                <a:gd name="T13" fmla="*/ 83 h 213"/>
                <a:gd name="T14" fmla="*/ 201 w 201"/>
                <a:gd name="T15" fmla="*/ 107 h 213"/>
                <a:gd name="T16" fmla="*/ 198 w 201"/>
                <a:gd name="T17" fmla="*/ 132 h 213"/>
                <a:gd name="T18" fmla="*/ 190 w 201"/>
                <a:gd name="T19" fmla="*/ 154 h 213"/>
                <a:gd name="T20" fmla="*/ 179 w 201"/>
                <a:gd name="T21" fmla="*/ 174 h 213"/>
                <a:gd name="T22" fmla="*/ 163 w 201"/>
                <a:gd name="T23" fmla="*/ 190 h 213"/>
                <a:gd name="T24" fmla="*/ 144 w 201"/>
                <a:gd name="T25" fmla="*/ 203 h 213"/>
                <a:gd name="T26" fmla="*/ 123 w 201"/>
                <a:gd name="T27" fmla="*/ 211 h 213"/>
                <a:gd name="T28" fmla="*/ 100 w 201"/>
                <a:gd name="T29" fmla="*/ 213 h 213"/>
                <a:gd name="T30" fmla="*/ 77 w 201"/>
                <a:gd name="T31" fmla="*/ 211 h 213"/>
                <a:gd name="T32" fmla="*/ 56 w 201"/>
                <a:gd name="T33" fmla="*/ 203 h 213"/>
                <a:gd name="T34" fmla="*/ 37 w 201"/>
                <a:gd name="T35" fmla="*/ 190 h 213"/>
                <a:gd name="T36" fmla="*/ 22 w 201"/>
                <a:gd name="T37" fmla="*/ 174 h 213"/>
                <a:gd name="T38" fmla="*/ 10 w 201"/>
                <a:gd name="T39" fmla="*/ 154 h 213"/>
                <a:gd name="T40" fmla="*/ 2 w 201"/>
                <a:gd name="T41" fmla="*/ 132 h 213"/>
                <a:gd name="T42" fmla="*/ 0 w 201"/>
                <a:gd name="T43" fmla="*/ 107 h 213"/>
                <a:gd name="T44" fmla="*/ 2 w 201"/>
                <a:gd name="T45" fmla="*/ 83 h 213"/>
                <a:gd name="T46" fmla="*/ 10 w 201"/>
                <a:gd name="T47" fmla="*/ 60 h 213"/>
                <a:gd name="T48" fmla="*/ 22 w 201"/>
                <a:gd name="T49" fmla="*/ 41 h 213"/>
                <a:gd name="T50" fmla="*/ 37 w 201"/>
                <a:gd name="T51" fmla="*/ 24 h 213"/>
                <a:gd name="T52" fmla="*/ 56 w 201"/>
                <a:gd name="T53" fmla="*/ 11 h 213"/>
                <a:gd name="T54" fmla="*/ 77 w 201"/>
                <a:gd name="T55" fmla="*/ 4 h 213"/>
                <a:gd name="T56" fmla="*/ 100 w 201"/>
                <a:gd name="T57"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1" h="213">
                  <a:moveTo>
                    <a:pt x="100" y="0"/>
                  </a:moveTo>
                  <a:lnTo>
                    <a:pt x="123" y="4"/>
                  </a:lnTo>
                  <a:lnTo>
                    <a:pt x="144" y="11"/>
                  </a:lnTo>
                  <a:lnTo>
                    <a:pt x="163" y="24"/>
                  </a:lnTo>
                  <a:lnTo>
                    <a:pt x="179" y="41"/>
                  </a:lnTo>
                  <a:lnTo>
                    <a:pt x="190" y="60"/>
                  </a:lnTo>
                  <a:lnTo>
                    <a:pt x="198" y="83"/>
                  </a:lnTo>
                  <a:lnTo>
                    <a:pt x="201" y="107"/>
                  </a:lnTo>
                  <a:lnTo>
                    <a:pt x="198" y="132"/>
                  </a:lnTo>
                  <a:lnTo>
                    <a:pt x="190" y="154"/>
                  </a:lnTo>
                  <a:lnTo>
                    <a:pt x="179" y="174"/>
                  </a:lnTo>
                  <a:lnTo>
                    <a:pt x="163" y="190"/>
                  </a:lnTo>
                  <a:lnTo>
                    <a:pt x="144" y="203"/>
                  </a:lnTo>
                  <a:lnTo>
                    <a:pt x="123" y="211"/>
                  </a:lnTo>
                  <a:lnTo>
                    <a:pt x="100" y="213"/>
                  </a:lnTo>
                  <a:lnTo>
                    <a:pt x="77" y="211"/>
                  </a:lnTo>
                  <a:lnTo>
                    <a:pt x="56" y="203"/>
                  </a:lnTo>
                  <a:lnTo>
                    <a:pt x="37" y="190"/>
                  </a:lnTo>
                  <a:lnTo>
                    <a:pt x="22" y="174"/>
                  </a:lnTo>
                  <a:lnTo>
                    <a:pt x="10" y="154"/>
                  </a:lnTo>
                  <a:lnTo>
                    <a:pt x="2" y="132"/>
                  </a:lnTo>
                  <a:lnTo>
                    <a:pt x="0" y="107"/>
                  </a:lnTo>
                  <a:lnTo>
                    <a:pt x="2" y="83"/>
                  </a:lnTo>
                  <a:lnTo>
                    <a:pt x="10" y="60"/>
                  </a:lnTo>
                  <a:lnTo>
                    <a:pt x="22" y="41"/>
                  </a:lnTo>
                  <a:lnTo>
                    <a:pt x="37" y="24"/>
                  </a:lnTo>
                  <a:lnTo>
                    <a:pt x="56" y="11"/>
                  </a:lnTo>
                  <a:lnTo>
                    <a:pt x="77" y="4"/>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0" name="Freeform 627"/>
            <p:cNvSpPr>
              <a:spLocks/>
            </p:cNvSpPr>
            <p:nvPr/>
          </p:nvSpPr>
          <p:spPr bwMode="auto">
            <a:xfrm>
              <a:off x="10982325" y="2203450"/>
              <a:ext cx="19050" cy="19050"/>
            </a:xfrm>
            <a:custGeom>
              <a:avLst/>
              <a:gdLst>
                <a:gd name="T0" fmla="*/ 100 w 201"/>
                <a:gd name="T1" fmla="*/ 0 h 213"/>
                <a:gd name="T2" fmla="*/ 123 w 201"/>
                <a:gd name="T3" fmla="*/ 4 h 213"/>
                <a:gd name="T4" fmla="*/ 144 w 201"/>
                <a:gd name="T5" fmla="*/ 11 h 213"/>
                <a:gd name="T6" fmla="*/ 163 w 201"/>
                <a:gd name="T7" fmla="*/ 24 h 213"/>
                <a:gd name="T8" fmla="*/ 179 w 201"/>
                <a:gd name="T9" fmla="*/ 41 h 213"/>
                <a:gd name="T10" fmla="*/ 191 w 201"/>
                <a:gd name="T11" fmla="*/ 60 h 213"/>
                <a:gd name="T12" fmla="*/ 198 w 201"/>
                <a:gd name="T13" fmla="*/ 83 h 213"/>
                <a:gd name="T14" fmla="*/ 201 w 201"/>
                <a:gd name="T15" fmla="*/ 107 h 213"/>
                <a:gd name="T16" fmla="*/ 198 w 201"/>
                <a:gd name="T17" fmla="*/ 132 h 213"/>
                <a:gd name="T18" fmla="*/ 191 w 201"/>
                <a:gd name="T19" fmla="*/ 154 h 213"/>
                <a:gd name="T20" fmla="*/ 179 w 201"/>
                <a:gd name="T21" fmla="*/ 174 h 213"/>
                <a:gd name="T22" fmla="*/ 163 w 201"/>
                <a:gd name="T23" fmla="*/ 190 h 213"/>
                <a:gd name="T24" fmla="*/ 144 w 201"/>
                <a:gd name="T25" fmla="*/ 203 h 213"/>
                <a:gd name="T26" fmla="*/ 123 w 201"/>
                <a:gd name="T27" fmla="*/ 211 h 213"/>
                <a:gd name="T28" fmla="*/ 100 w 201"/>
                <a:gd name="T29" fmla="*/ 213 h 213"/>
                <a:gd name="T30" fmla="*/ 77 w 201"/>
                <a:gd name="T31" fmla="*/ 211 h 213"/>
                <a:gd name="T32" fmla="*/ 56 w 201"/>
                <a:gd name="T33" fmla="*/ 203 h 213"/>
                <a:gd name="T34" fmla="*/ 37 w 201"/>
                <a:gd name="T35" fmla="*/ 190 h 213"/>
                <a:gd name="T36" fmla="*/ 22 w 201"/>
                <a:gd name="T37" fmla="*/ 174 h 213"/>
                <a:gd name="T38" fmla="*/ 10 w 201"/>
                <a:gd name="T39" fmla="*/ 154 h 213"/>
                <a:gd name="T40" fmla="*/ 2 w 201"/>
                <a:gd name="T41" fmla="*/ 132 h 213"/>
                <a:gd name="T42" fmla="*/ 0 w 201"/>
                <a:gd name="T43" fmla="*/ 107 h 213"/>
                <a:gd name="T44" fmla="*/ 2 w 201"/>
                <a:gd name="T45" fmla="*/ 83 h 213"/>
                <a:gd name="T46" fmla="*/ 10 w 201"/>
                <a:gd name="T47" fmla="*/ 60 h 213"/>
                <a:gd name="T48" fmla="*/ 22 w 201"/>
                <a:gd name="T49" fmla="*/ 41 h 213"/>
                <a:gd name="T50" fmla="*/ 37 w 201"/>
                <a:gd name="T51" fmla="*/ 24 h 213"/>
                <a:gd name="T52" fmla="*/ 56 w 201"/>
                <a:gd name="T53" fmla="*/ 11 h 213"/>
                <a:gd name="T54" fmla="*/ 77 w 201"/>
                <a:gd name="T55" fmla="*/ 4 h 213"/>
                <a:gd name="T56" fmla="*/ 100 w 201"/>
                <a:gd name="T57"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1" h="213">
                  <a:moveTo>
                    <a:pt x="100" y="0"/>
                  </a:moveTo>
                  <a:lnTo>
                    <a:pt x="123" y="4"/>
                  </a:lnTo>
                  <a:lnTo>
                    <a:pt x="144" y="11"/>
                  </a:lnTo>
                  <a:lnTo>
                    <a:pt x="163" y="24"/>
                  </a:lnTo>
                  <a:lnTo>
                    <a:pt x="179" y="41"/>
                  </a:lnTo>
                  <a:lnTo>
                    <a:pt x="191" y="60"/>
                  </a:lnTo>
                  <a:lnTo>
                    <a:pt x="198" y="83"/>
                  </a:lnTo>
                  <a:lnTo>
                    <a:pt x="201" y="107"/>
                  </a:lnTo>
                  <a:lnTo>
                    <a:pt x="198" y="132"/>
                  </a:lnTo>
                  <a:lnTo>
                    <a:pt x="191" y="154"/>
                  </a:lnTo>
                  <a:lnTo>
                    <a:pt x="179" y="174"/>
                  </a:lnTo>
                  <a:lnTo>
                    <a:pt x="163" y="190"/>
                  </a:lnTo>
                  <a:lnTo>
                    <a:pt x="144" y="203"/>
                  </a:lnTo>
                  <a:lnTo>
                    <a:pt x="123" y="211"/>
                  </a:lnTo>
                  <a:lnTo>
                    <a:pt x="100" y="213"/>
                  </a:lnTo>
                  <a:lnTo>
                    <a:pt x="77" y="211"/>
                  </a:lnTo>
                  <a:lnTo>
                    <a:pt x="56" y="203"/>
                  </a:lnTo>
                  <a:lnTo>
                    <a:pt x="37" y="190"/>
                  </a:lnTo>
                  <a:lnTo>
                    <a:pt x="22" y="174"/>
                  </a:lnTo>
                  <a:lnTo>
                    <a:pt x="10" y="154"/>
                  </a:lnTo>
                  <a:lnTo>
                    <a:pt x="2" y="132"/>
                  </a:lnTo>
                  <a:lnTo>
                    <a:pt x="0" y="107"/>
                  </a:lnTo>
                  <a:lnTo>
                    <a:pt x="2" y="83"/>
                  </a:lnTo>
                  <a:lnTo>
                    <a:pt x="10" y="60"/>
                  </a:lnTo>
                  <a:lnTo>
                    <a:pt x="22" y="41"/>
                  </a:lnTo>
                  <a:lnTo>
                    <a:pt x="37" y="24"/>
                  </a:lnTo>
                  <a:lnTo>
                    <a:pt x="56" y="11"/>
                  </a:lnTo>
                  <a:lnTo>
                    <a:pt x="77" y="4"/>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1" name="Freeform 628"/>
            <p:cNvSpPr>
              <a:spLocks/>
            </p:cNvSpPr>
            <p:nvPr/>
          </p:nvSpPr>
          <p:spPr bwMode="auto">
            <a:xfrm>
              <a:off x="11015663" y="2203450"/>
              <a:ext cx="19050" cy="19050"/>
            </a:xfrm>
            <a:custGeom>
              <a:avLst/>
              <a:gdLst>
                <a:gd name="T0" fmla="*/ 102 w 202"/>
                <a:gd name="T1" fmla="*/ 0 h 213"/>
                <a:gd name="T2" fmla="*/ 125 w 202"/>
                <a:gd name="T3" fmla="*/ 4 h 213"/>
                <a:gd name="T4" fmla="*/ 146 w 202"/>
                <a:gd name="T5" fmla="*/ 11 h 213"/>
                <a:gd name="T6" fmla="*/ 165 w 202"/>
                <a:gd name="T7" fmla="*/ 24 h 213"/>
                <a:gd name="T8" fmla="*/ 180 w 202"/>
                <a:gd name="T9" fmla="*/ 41 h 213"/>
                <a:gd name="T10" fmla="*/ 192 w 202"/>
                <a:gd name="T11" fmla="*/ 60 h 213"/>
                <a:gd name="T12" fmla="*/ 200 w 202"/>
                <a:gd name="T13" fmla="*/ 83 h 213"/>
                <a:gd name="T14" fmla="*/ 202 w 202"/>
                <a:gd name="T15" fmla="*/ 107 h 213"/>
                <a:gd name="T16" fmla="*/ 200 w 202"/>
                <a:gd name="T17" fmla="*/ 132 h 213"/>
                <a:gd name="T18" fmla="*/ 192 w 202"/>
                <a:gd name="T19" fmla="*/ 154 h 213"/>
                <a:gd name="T20" fmla="*/ 180 w 202"/>
                <a:gd name="T21" fmla="*/ 174 h 213"/>
                <a:gd name="T22" fmla="*/ 165 w 202"/>
                <a:gd name="T23" fmla="*/ 190 h 213"/>
                <a:gd name="T24" fmla="*/ 146 w 202"/>
                <a:gd name="T25" fmla="*/ 203 h 213"/>
                <a:gd name="T26" fmla="*/ 125 w 202"/>
                <a:gd name="T27" fmla="*/ 211 h 213"/>
                <a:gd name="T28" fmla="*/ 102 w 202"/>
                <a:gd name="T29" fmla="*/ 213 h 213"/>
                <a:gd name="T30" fmla="*/ 78 w 202"/>
                <a:gd name="T31" fmla="*/ 211 h 213"/>
                <a:gd name="T32" fmla="*/ 56 w 202"/>
                <a:gd name="T33" fmla="*/ 203 h 213"/>
                <a:gd name="T34" fmla="*/ 38 w 202"/>
                <a:gd name="T35" fmla="*/ 190 h 213"/>
                <a:gd name="T36" fmla="*/ 22 w 202"/>
                <a:gd name="T37" fmla="*/ 174 h 213"/>
                <a:gd name="T38" fmla="*/ 10 w 202"/>
                <a:gd name="T39" fmla="*/ 154 h 213"/>
                <a:gd name="T40" fmla="*/ 3 w 202"/>
                <a:gd name="T41" fmla="*/ 132 h 213"/>
                <a:gd name="T42" fmla="*/ 0 w 202"/>
                <a:gd name="T43" fmla="*/ 107 h 213"/>
                <a:gd name="T44" fmla="*/ 3 w 202"/>
                <a:gd name="T45" fmla="*/ 83 h 213"/>
                <a:gd name="T46" fmla="*/ 10 w 202"/>
                <a:gd name="T47" fmla="*/ 60 h 213"/>
                <a:gd name="T48" fmla="*/ 22 w 202"/>
                <a:gd name="T49" fmla="*/ 41 h 213"/>
                <a:gd name="T50" fmla="*/ 38 w 202"/>
                <a:gd name="T51" fmla="*/ 24 h 213"/>
                <a:gd name="T52" fmla="*/ 56 w 202"/>
                <a:gd name="T53" fmla="*/ 11 h 213"/>
                <a:gd name="T54" fmla="*/ 78 w 202"/>
                <a:gd name="T55" fmla="*/ 4 h 213"/>
                <a:gd name="T56" fmla="*/ 102 w 202"/>
                <a:gd name="T57"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2" h="213">
                  <a:moveTo>
                    <a:pt x="102" y="0"/>
                  </a:moveTo>
                  <a:lnTo>
                    <a:pt x="125" y="4"/>
                  </a:lnTo>
                  <a:lnTo>
                    <a:pt x="146" y="11"/>
                  </a:lnTo>
                  <a:lnTo>
                    <a:pt x="165" y="24"/>
                  </a:lnTo>
                  <a:lnTo>
                    <a:pt x="180" y="41"/>
                  </a:lnTo>
                  <a:lnTo>
                    <a:pt x="192" y="60"/>
                  </a:lnTo>
                  <a:lnTo>
                    <a:pt x="200" y="83"/>
                  </a:lnTo>
                  <a:lnTo>
                    <a:pt x="202" y="107"/>
                  </a:lnTo>
                  <a:lnTo>
                    <a:pt x="200" y="132"/>
                  </a:lnTo>
                  <a:lnTo>
                    <a:pt x="192" y="154"/>
                  </a:lnTo>
                  <a:lnTo>
                    <a:pt x="180" y="174"/>
                  </a:lnTo>
                  <a:lnTo>
                    <a:pt x="165" y="190"/>
                  </a:lnTo>
                  <a:lnTo>
                    <a:pt x="146" y="203"/>
                  </a:lnTo>
                  <a:lnTo>
                    <a:pt x="125" y="211"/>
                  </a:lnTo>
                  <a:lnTo>
                    <a:pt x="102" y="213"/>
                  </a:lnTo>
                  <a:lnTo>
                    <a:pt x="78" y="211"/>
                  </a:lnTo>
                  <a:lnTo>
                    <a:pt x="56" y="203"/>
                  </a:lnTo>
                  <a:lnTo>
                    <a:pt x="38" y="190"/>
                  </a:lnTo>
                  <a:lnTo>
                    <a:pt x="22" y="174"/>
                  </a:lnTo>
                  <a:lnTo>
                    <a:pt x="10" y="154"/>
                  </a:lnTo>
                  <a:lnTo>
                    <a:pt x="3" y="132"/>
                  </a:lnTo>
                  <a:lnTo>
                    <a:pt x="0" y="107"/>
                  </a:lnTo>
                  <a:lnTo>
                    <a:pt x="3" y="83"/>
                  </a:lnTo>
                  <a:lnTo>
                    <a:pt x="10" y="60"/>
                  </a:lnTo>
                  <a:lnTo>
                    <a:pt x="22" y="41"/>
                  </a:lnTo>
                  <a:lnTo>
                    <a:pt x="38" y="24"/>
                  </a:lnTo>
                  <a:lnTo>
                    <a:pt x="56" y="11"/>
                  </a:lnTo>
                  <a:lnTo>
                    <a:pt x="78" y="4"/>
                  </a:lnTo>
                  <a:lnTo>
                    <a:pt x="1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3" name="Group 1732"/>
          <p:cNvGrpSpPr/>
          <p:nvPr/>
        </p:nvGrpSpPr>
        <p:grpSpPr>
          <a:xfrm>
            <a:off x="8616850" y="2057043"/>
            <a:ext cx="197645" cy="233363"/>
            <a:chOff x="11606213" y="2093913"/>
            <a:chExt cx="263526" cy="311150"/>
          </a:xfrm>
          <a:solidFill>
            <a:schemeClr val="tx1">
              <a:lumMod val="65000"/>
              <a:lumOff val="35000"/>
            </a:schemeClr>
          </a:solidFill>
        </p:grpSpPr>
        <p:sp>
          <p:nvSpPr>
            <p:cNvPr id="805" name="Freeform 633"/>
            <p:cNvSpPr>
              <a:spLocks/>
            </p:cNvSpPr>
            <p:nvPr/>
          </p:nvSpPr>
          <p:spPr bwMode="auto">
            <a:xfrm>
              <a:off x="11734801" y="2184401"/>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9 h 58"/>
                <a:gd name="T10" fmla="*/ 55 w 58"/>
                <a:gd name="T11" fmla="*/ 41 h 58"/>
                <a:gd name="T12" fmla="*/ 49 w 58"/>
                <a:gd name="T13" fmla="*/ 50 h 58"/>
                <a:gd name="T14" fmla="*/ 40 w 58"/>
                <a:gd name="T15" fmla="*/ 56 h 58"/>
                <a:gd name="T16" fmla="*/ 29 w 58"/>
                <a:gd name="T17" fmla="*/ 58 h 58"/>
                <a:gd name="T18" fmla="*/ 17 w 58"/>
                <a:gd name="T19" fmla="*/ 56 h 58"/>
                <a:gd name="T20" fmla="*/ 8 w 58"/>
                <a:gd name="T21" fmla="*/ 50 h 58"/>
                <a:gd name="T22" fmla="*/ 2 w 58"/>
                <a:gd name="T23" fmla="*/ 41 h 58"/>
                <a:gd name="T24" fmla="*/ 0 w 58"/>
                <a:gd name="T25" fmla="*/ 29 h 58"/>
                <a:gd name="T26" fmla="*/ 2 w 58"/>
                <a:gd name="T27" fmla="*/ 17 h 58"/>
                <a:gd name="T28" fmla="*/ 8 w 58"/>
                <a:gd name="T29" fmla="*/ 8 h 58"/>
                <a:gd name="T30" fmla="*/ 17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9"/>
                  </a:lnTo>
                  <a:lnTo>
                    <a:pt x="55" y="41"/>
                  </a:lnTo>
                  <a:lnTo>
                    <a:pt x="49" y="50"/>
                  </a:lnTo>
                  <a:lnTo>
                    <a:pt x="40" y="56"/>
                  </a:lnTo>
                  <a:lnTo>
                    <a:pt x="29" y="58"/>
                  </a:lnTo>
                  <a:lnTo>
                    <a:pt x="17" y="56"/>
                  </a:lnTo>
                  <a:lnTo>
                    <a:pt x="8" y="50"/>
                  </a:lnTo>
                  <a:lnTo>
                    <a:pt x="2" y="41"/>
                  </a:lnTo>
                  <a:lnTo>
                    <a:pt x="0" y="29"/>
                  </a:lnTo>
                  <a:lnTo>
                    <a:pt x="2" y="17"/>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6" name="Freeform 634"/>
            <p:cNvSpPr>
              <a:spLocks/>
            </p:cNvSpPr>
            <p:nvPr/>
          </p:nvSpPr>
          <p:spPr bwMode="auto">
            <a:xfrm>
              <a:off x="11734801" y="2192338"/>
              <a:ext cx="4763" cy="4763"/>
            </a:xfrm>
            <a:custGeom>
              <a:avLst/>
              <a:gdLst>
                <a:gd name="T0" fmla="*/ 29 w 58"/>
                <a:gd name="T1" fmla="*/ 0 h 59"/>
                <a:gd name="T2" fmla="*/ 40 w 58"/>
                <a:gd name="T3" fmla="*/ 2 h 59"/>
                <a:gd name="T4" fmla="*/ 49 w 58"/>
                <a:gd name="T5" fmla="*/ 8 h 59"/>
                <a:gd name="T6" fmla="*/ 55 w 58"/>
                <a:gd name="T7" fmla="*/ 18 h 59"/>
                <a:gd name="T8" fmla="*/ 58 w 58"/>
                <a:gd name="T9" fmla="*/ 29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29 h 59"/>
                <a:gd name="T26" fmla="*/ 2 w 58"/>
                <a:gd name="T27" fmla="*/ 18 h 59"/>
                <a:gd name="T28" fmla="*/ 8 w 58"/>
                <a:gd name="T29" fmla="*/ 8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8"/>
                  </a:lnTo>
                  <a:lnTo>
                    <a:pt x="55" y="18"/>
                  </a:lnTo>
                  <a:lnTo>
                    <a:pt x="58" y="29"/>
                  </a:lnTo>
                  <a:lnTo>
                    <a:pt x="55" y="41"/>
                  </a:lnTo>
                  <a:lnTo>
                    <a:pt x="49" y="50"/>
                  </a:lnTo>
                  <a:lnTo>
                    <a:pt x="40" y="56"/>
                  </a:lnTo>
                  <a:lnTo>
                    <a:pt x="29" y="59"/>
                  </a:lnTo>
                  <a:lnTo>
                    <a:pt x="18" y="56"/>
                  </a:lnTo>
                  <a:lnTo>
                    <a:pt x="8" y="50"/>
                  </a:lnTo>
                  <a:lnTo>
                    <a:pt x="2" y="41"/>
                  </a:lnTo>
                  <a:lnTo>
                    <a:pt x="0" y="29"/>
                  </a:lnTo>
                  <a:lnTo>
                    <a:pt x="2" y="18"/>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7" name="Freeform 635"/>
            <p:cNvSpPr>
              <a:spLocks/>
            </p:cNvSpPr>
            <p:nvPr/>
          </p:nvSpPr>
          <p:spPr bwMode="auto">
            <a:xfrm>
              <a:off x="11734801" y="2200276"/>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8 h 58"/>
                <a:gd name="T10" fmla="*/ 55 w 58"/>
                <a:gd name="T11" fmla="*/ 40 h 58"/>
                <a:gd name="T12" fmla="*/ 49 w 58"/>
                <a:gd name="T13" fmla="*/ 49 h 58"/>
                <a:gd name="T14" fmla="*/ 40 w 58"/>
                <a:gd name="T15" fmla="*/ 55 h 58"/>
                <a:gd name="T16" fmla="*/ 29 w 58"/>
                <a:gd name="T17" fmla="*/ 58 h 58"/>
                <a:gd name="T18" fmla="*/ 18 w 58"/>
                <a:gd name="T19" fmla="*/ 55 h 58"/>
                <a:gd name="T20" fmla="*/ 8 w 58"/>
                <a:gd name="T21" fmla="*/ 49 h 58"/>
                <a:gd name="T22" fmla="*/ 2 w 58"/>
                <a:gd name="T23" fmla="*/ 40 h 58"/>
                <a:gd name="T24" fmla="*/ 0 w 58"/>
                <a:gd name="T25" fmla="*/ 28 h 58"/>
                <a:gd name="T26" fmla="*/ 2 w 58"/>
                <a:gd name="T27" fmla="*/ 17 h 58"/>
                <a:gd name="T28" fmla="*/ 8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8"/>
                  </a:lnTo>
                  <a:lnTo>
                    <a:pt x="55" y="40"/>
                  </a:lnTo>
                  <a:lnTo>
                    <a:pt x="49" y="49"/>
                  </a:lnTo>
                  <a:lnTo>
                    <a:pt x="40" y="55"/>
                  </a:lnTo>
                  <a:lnTo>
                    <a:pt x="29" y="58"/>
                  </a:lnTo>
                  <a:lnTo>
                    <a:pt x="18" y="55"/>
                  </a:lnTo>
                  <a:lnTo>
                    <a:pt x="8" y="49"/>
                  </a:lnTo>
                  <a:lnTo>
                    <a:pt x="2" y="40"/>
                  </a:lnTo>
                  <a:lnTo>
                    <a:pt x="0" y="28"/>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8" name="Freeform 636"/>
            <p:cNvSpPr>
              <a:spLocks/>
            </p:cNvSpPr>
            <p:nvPr/>
          </p:nvSpPr>
          <p:spPr bwMode="auto">
            <a:xfrm>
              <a:off x="11734801" y="2160588"/>
              <a:ext cx="4763" cy="4763"/>
            </a:xfrm>
            <a:custGeom>
              <a:avLst/>
              <a:gdLst>
                <a:gd name="T0" fmla="*/ 29 w 58"/>
                <a:gd name="T1" fmla="*/ 0 h 58"/>
                <a:gd name="T2" fmla="*/ 40 w 58"/>
                <a:gd name="T3" fmla="*/ 2 h 58"/>
                <a:gd name="T4" fmla="*/ 49 w 58"/>
                <a:gd name="T5" fmla="*/ 8 h 58"/>
                <a:gd name="T6" fmla="*/ 55 w 58"/>
                <a:gd name="T7" fmla="*/ 18 h 58"/>
                <a:gd name="T8" fmla="*/ 58 w 58"/>
                <a:gd name="T9" fmla="*/ 29 h 58"/>
                <a:gd name="T10" fmla="*/ 55 w 58"/>
                <a:gd name="T11" fmla="*/ 40 h 58"/>
                <a:gd name="T12" fmla="*/ 49 w 58"/>
                <a:gd name="T13" fmla="*/ 49 h 58"/>
                <a:gd name="T14" fmla="*/ 40 w 58"/>
                <a:gd name="T15" fmla="*/ 56 h 58"/>
                <a:gd name="T16" fmla="*/ 29 w 58"/>
                <a:gd name="T17" fmla="*/ 58 h 58"/>
                <a:gd name="T18" fmla="*/ 17 w 58"/>
                <a:gd name="T19" fmla="*/ 56 h 58"/>
                <a:gd name="T20" fmla="*/ 8 w 58"/>
                <a:gd name="T21" fmla="*/ 49 h 58"/>
                <a:gd name="T22" fmla="*/ 2 w 58"/>
                <a:gd name="T23" fmla="*/ 40 h 58"/>
                <a:gd name="T24" fmla="*/ 0 w 58"/>
                <a:gd name="T25" fmla="*/ 29 h 58"/>
                <a:gd name="T26" fmla="*/ 2 w 58"/>
                <a:gd name="T27" fmla="*/ 18 h 58"/>
                <a:gd name="T28" fmla="*/ 8 w 58"/>
                <a:gd name="T29" fmla="*/ 8 h 58"/>
                <a:gd name="T30" fmla="*/ 17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8"/>
                  </a:lnTo>
                  <a:lnTo>
                    <a:pt x="58" y="29"/>
                  </a:lnTo>
                  <a:lnTo>
                    <a:pt x="55" y="40"/>
                  </a:lnTo>
                  <a:lnTo>
                    <a:pt x="49" y="49"/>
                  </a:lnTo>
                  <a:lnTo>
                    <a:pt x="40" y="56"/>
                  </a:lnTo>
                  <a:lnTo>
                    <a:pt x="29" y="58"/>
                  </a:lnTo>
                  <a:lnTo>
                    <a:pt x="17" y="56"/>
                  </a:lnTo>
                  <a:lnTo>
                    <a:pt x="8" y="49"/>
                  </a:lnTo>
                  <a:lnTo>
                    <a:pt x="2" y="40"/>
                  </a:lnTo>
                  <a:lnTo>
                    <a:pt x="0" y="29"/>
                  </a:lnTo>
                  <a:lnTo>
                    <a:pt x="2" y="18"/>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9" name="Freeform 637"/>
            <p:cNvSpPr>
              <a:spLocks/>
            </p:cNvSpPr>
            <p:nvPr/>
          </p:nvSpPr>
          <p:spPr bwMode="auto">
            <a:xfrm>
              <a:off x="11734801" y="2168526"/>
              <a:ext cx="4763" cy="4763"/>
            </a:xfrm>
            <a:custGeom>
              <a:avLst/>
              <a:gdLst>
                <a:gd name="T0" fmla="*/ 29 w 58"/>
                <a:gd name="T1" fmla="*/ 0 h 57"/>
                <a:gd name="T2" fmla="*/ 40 w 58"/>
                <a:gd name="T3" fmla="*/ 2 h 57"/>
                <a:gd name="T4" fmla="*/ 49 w 58"/>
                <a:gd name="T5" fmla="*/ 8 h 57"/>
                <a:gd name="T6" fmla="*/ 55 w 58"/>
                <a:gd name="T7" fmla="*/ 17 h 57"/>
                <a:gd name="T8" fmla="*/ 58 w 58"/>
                <a:gd name="T9" fmla="*/ 29 h 57"/>
                <a:gd name="T10" fmla="*/ 55 w 58"/>
                <a:gd name="T11" fmla="*/ 40 h 57"/>
                <a:gd name="T12" fmla="*/ 49 w 58"/>
                <a:gd name="T13" fmla="*/ 49 h 57"/>
                <a:gd name="T14" fmla="*/ 40 w 58"/>
                <a:gd name="T15" fmla="*/ 55 h 57"/>
                <a:gd name="T16" fmla="*/ 29 w 58"/>
                <a:gd name="T17" fmla="*/ 57 h 57"/>
                <a:gd name="T18" fmla="*/ 18 w 58"/>
                <a:gd name="T19" fmla="*/ 55 h 57"/>
                <a:gd name="T20" fmla="*/ 8 w 58"/>
                <a:gd name="T21" fmla="*/ 49 h 57"/>
                <a:gd name="T22" fmla="*/ 2 w 58"/>
                <a:gd name="T23" fmla="*/ 40 h 57"/>
                <a:gd name="T24" fmla="*/ 0 w 58"/>
                <a:gd name="T25" fmla="*/ 29 h 57"/>
                <a:gd name="T26" fmla="*/ 2 w 58"/>
                <a:gd name="T27" fmla="*/ 17 h 57"/>
                <a:gd name="T28" fmla="*/ 8 w 58"/>
                <a:gd name="T29" fmla="*/ 8 h 57"/>
                <a:gd name="T30" fmla="*/ 18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49" y="8"/>
                  </a:lnTo>
                  <a:lnTo>
                    <a:pt x="55" y="17"/>
                  </a:lnTo>
                  <a:lnTo>
                    <a:pt x="58" y="29"/>
                  </a:lnTo>
                  <a:lnTo>
                    <a:pt x="55" y="40"/>
                  </a:lnTo>
                  <a:lnTo>
                    <a:pt x="49" y="49"/>
                  </a:lnTo>
                  <a:lnTo>
                    <a:pt x="40" y="55"/>
                  </a:lnTo>
                  <a:lnTo>
                    <a:pt x="29" y="57"/>
                  </a:lnTo>
                  <a:lnTo>
                    <a:pt x="18" y="55"/>
                  </a:lnTo>
                  <a:lnTo>
                    <a:pt x="8" y="49"/>
                  </a:lnTo>
                  <a:lnTo>
                    <a:pt x="2" y="40"/>
                  </a:lnTo>
                  <a:lnTo>
                    <a:pt x="0" y="29"/>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0" name="Freeform 638"/>
            <p:cNvSpPr>
              <a:spLocks/>
            </p:cNvSpPr>
            <p:nvPr/>
          </p:nvSpPr>
          <p:spPr bwMode="auto">
            <a:xfrm>
              <a:off x="11734801" y="2176463"/>
              <a:ext cx="4763" cy="4763"/>
            </a:xfrm>
            <a:custGeom>
              <a:avLst/>
              <a:gdLst>
                <a:gd name="T0" fmla="*/ 29 w 58"/>
                <a:gd name="T1" fmla="*/ 0 h 59"/>
                <a:gd name="T2" fmla="*/ 40 w 58"/>
                <a:gd name="T3" fmla="*/ 2 h 59"/>
                <a:gd name="T4" fmla="*/ 49 w 58"/>
                <a:gd name="T5" fmla="*/ 9 h 59"/>
                <a:gd name="T6" fmla="*/ 55 w 58"/>
                <a:gd name="T7" fmla="*/ 19 h 59"/>
                <a:gd name="T8" fmla="*/ 58 w 58"/>
                <a:gd name="T9" fmla="*/ 30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30 h 59"/>
                <a:gd name="T26" fmla="*/ 2 w 58"/>
                <a:gd name="T27" fmla="*/ 19 h 59"/>
                <a:gd name="T28" fmla="*/ 8 w 58"/>
                <a:gd name="T29" fmla="*/ 9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9"/>
                  </a:lnTo>
                  <a:lnTo>
                    <a:pt x="55" y="19"/>
                  </a:lnTo>
                  <a:lnTo>
                    <a:pt x="58" y="30"/>
                  </a:lnTo>
                  <a:lnTo>
                    <a:pt x="55" y="41"/>
                  </a:lnTo>
                  <a:lnTo>
                    <a:pt x="49" y="50"/>
                  </a:lnTo>
                  <a:lnTo>
                    <a:pt x="40" y="56"/>
                  </a:lnTo>
                  <a:lnTo>
                    <a:pt x="29" y="59"/>
                  </a:lnTo>
                  <a:lnTo>
                    <a:pt x="18" y="56"/>
                  </a:lnTo>
                  <a:lnTo>
                    <a:pt x="8" y="50"/>
                  </a:lnTo>
                  <a:lnTo>
                    <a:pt x="2" y="41"/>
                  </a:lnTo>
                  <a:lnTo>
                    <a:pt x="0" y="30"/>
                  </a:lnTo>
                  <a:lnTo>
                    <a:pt x="2" y="19"/>
                  </a:lnTo>
                  <a:lnTo>
                    <a:pt x="8"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1" name="Freeform 639"/>
            <p:cNvSpPr>
              <a:spLocks/>
            </p:cNvSpPr>
            <p:nvPr/>
          </p:nvSpPr>
          <p:spPr bwMode="auto">
            <a:xfrm>
              <a:off x="11734801" y="2324101"/>
              <a:ext cx="4763" cy="6350"/>
            </a:xfrm>
            <a:custGeom>
              <a:avLst/>
              <a:gdLst>
                <a:gd name="T0" fmla="*/ 29 w 58"/>
                <a:gd name="T1" fmla="*/ 0 h 58"/>
                <a:gd name="T2" fmla="*/ 40 w 58"/>
                <a:gd name="T3" fmla="*/ 2 h 58"/>
                <a:gd name="T4" fmla="*/ 49 w 58"/>
                <a:gd name="T5" fmla="*/ 9 h 58"/>
                <a:gd name="T6" fmla="*/ 55 w 58"/>
                <a:gd name="T7" fmla="*/ 18 h 58"/>
                <a:gd name="T8" fmla="*/ 58 w 58"/>
                <a:gd name="T9" fmla="*/ 29 h 58"/>
                <a:gd name="T10" fmla="*/ 55 w 58"/>
                <a:gd name="T11" fmla="*/ 40 h 58"/>
                <a:gd name="T12" fmla="*/ 49 w 58"/>
                <a:gd name="T13" fmla="*/ 50 h 58"/>
                <a:gd name="T14" fmla="*/ 40 w 58"/>
                <a:gd name="T15" fmla="*/ 56 h 58"/>
                <a:gd name="T16" fmla="*/ 29 w 58"/>
                <a:gd name="T17" fmla="*/ 58 h 58"/>
                <a:gd name="T18" fmla="*/ 18 w 58"/>
                <a:gd name="T19" fmla="*/ 56 h 58"/>
                <a:gd name="T20" fmla="*/ 8 w 58"/>
                <a:gd name="T21" fmla="*/ 50 h 58"/>
                <a:gd name="T22" fmla="*/ 2 w 58"/>
                <a:gd name="T23" fmla="*/ 40 h 58"/>
                <a:gd name="T24" fmla="*/ 0 w 58"/>
                <a:gd name="T25" fmla="*/ 29 h 58"/>
                <a:gd name="T26" fmla="*/ 2 w 58"/>
                <a:gd name="T27" fmla="*/ 18 h 58"/>
                <a:gd name="T28" fmla="*/ 8 w 58"/>
                <a:gd name="T29" fmla="*/ 9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9"/>
                  </a:lnTo>
                  <a:lnTo>
                    <a:pt x="55" y="18"/>
                  </a:lnTo>
                  <a:lnTo>
                    <a:pt x="58" y="29"/>
                  </a:lnTo>
                  <a:lnTo>
                    <a:pt x="55" y="40"/>
                  </a:lnTo>
                  <a:lnTo>
                    <a:pt x="49" y="50"/>
                  </a:lnTo>
                  <a:lnTo>
                    <a:pt x="40" y="56"/>
                  </a:lnTo>
                  <a:lnTo>
                    <a:pt x="29" y="58"/>
                  </a:lnTo>
                  <a:lnTo>
                    <a:pt x="18" y="56"/>
                  </a:lnTo>
                  <a:lnTo>
                    <a:pt x="8" y="50"/>
                  </a:lnTo>
                  <a:lnTo>
                    <a:pt x="2" y="40"/>
                  </a:lnTo>
                  <a:lnTo>
                    <a:pt x="0" y="29"/>
                  </a:lnTo>
                  <a:lnTo>
                    <a:pt x="2" y="18"/>
                  </a:lnTo>
                  <a:lnTo>
                    <a:pt x="8"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2" name="Freeform 640"/>
            <p:cNvSpPr>
              <a:spLocks/>
            </p:cNvSpPr>
            <p:nvPr/>
          </p:nvSpPr>
          <p:spPr bwMode="auto">
            <a:xfrm>
              <a:off x="11734801" y="2333626"/>
              <a:ext cx="4763" cy="4763"/>
            </a:xfrm>
            <a:custGeom>
              <a:avLst/>
              <a:gdLst>
                <a:gd name="T0" fmla="*/ 29 w 58"/>
                <a:gd name="T1" fmla="*/ 0 h 58"/>
                <a:gd name="T2" fmla="*/ 40 w 58"/>
                <a:gd name="T3" fmla="*/ 2 h 58"/>
                <a:gd name="T4" fmla="*/ 49 w 58"/>
                <a:gd name="T5" fmla="*/ 8 h 58"/>
                <a:gd name="T6" fmla="*/ 55 w 58"/>
                <a:gd name="T7" fmla="*/ 17 h 58"/>
                <a:gd name="T8" fmla="*/ 58 w 58"/>
                <a:gd name="T9" fmla="*/ 29 h 58"/>
                <a:gd name="T10" fmla="*/ 55 w 58"/>
                <a:gd name="T11" fmla="*/ 40 h 58"/>
                <a:gd name="T12" fmla="*/ 49 w 58"/>
                <a:gd name="T13" fmla="*/ 49 h 58"/>
                <a:gd name="T14" fmla="*/ 40 w 58"/>
                <a:gd name="T15" fmla="*/ 55 h 58"/>
                <a:gd name="T16" fmla="*/ 29 w 58"/>
                <a:gd name="T17" fmla="*/ 58 h 58"/>
                <a:gd name="T18" fmla="*/ 18 w 58"/>
                <a:gd name="T19" fmla="*/ 55 h 58"/>
                <a:gd name="T20" fmla="*/ 8 w 58"/>
                <a:gd name="T21" fmla="*/ 49 h 58"/>
                <a:gd name="T22" fmla="*/ 2 w 58"/>
                <a:gd name="T23" fmla="*/ 40 h 58"/>
                <a:gd name="T24" fmla="*/ 0 w 58"/>
                <a:gd name="T25" fmla="*/ 29 h 58"/>
                <a:gd name="T26" fmla="*/ 2 w 58"/>
                <a:gd name="T27" fmla="*/ 17 h 58"/>
                <a:gd name="T28" fmla="*/ 8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5" y="17"/>
                  </a:lnTo>
                  <a:lnTo>
                    <a:pt x="58" y="29"/>
                  </a:lnTo>
                  <a:lnTo>
                    <a:pt x="55" y="40"/>
                  </a:lnTo>
                  <a:lnTo>
                    <a:pt x="49" y="49"/>
                  </a:lnTo>
                  <a:lnTo>
                    <a:pt x="40" y="55"/>
                  </a:lnTo>
                  <a:lnTo>
                    <a:pt x="29" y="58"/>
                  </a:lnTo>
                  <a:lnTo>
                    <a:pt x="18" y="55"/>
                  </a:lnTo>
                  <a:lnTo>
                    <a:pt x="8" y="49"/>
                  </a:lnTo>
                  <a:lnTo>
                    <a:pt x="2" y="40"/>
                  </a:lnTo>
                  <a:lnTo>
                    <a:pt x="0" y="29"/>
                  </a:lnTo>
                  <a:lnTo>
                    <a:pt x="2" y="17"/>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3" name="Freeform 641"/>
            <p:cNvSpPr>
              <a:spLocks/>
            </p:cNvSpPr>
            <p:nvPr/>
          </p:nvSpPr>
          <p:spPr bwMode="auto">
            <a:xfrm>
              <a:off x="11734801" y="2292351"/>
              <a:ext cx="4763" cy="6350"/>
            </a:xfrm>
            <a:custGeom>
              <a:avLst/>
              <a:gdLst>
                <a:gd name="T0" fmla="*/ 29 w 58"/>
                <a:gd name="T1" fmla="*/ 0 h 59"/>
                <a:gd name="T2" fmla="*/ 40 w 58"/>
                <a:gd name="T3" fmla="*/ 3 h 59"/>
                <a:gd name="T4" fmla="*/ 49 w 58"/>
                <a:gd name="T5" fmla="*/ 10 h 59"/>
                <a:gd name="T6" fmla="*/ 55 w 58"/>
                <a:gd name="T7" fmla="*/ 19 h 59"/>
                <a:gd name="T8" fmla="*/ 58 w 58"/>
                <a:gd name="T9" fmla="*/ 30 h 59"/>
                <a:gd name="T10" fmla="*/ 55 w 58"/>
                <a:gd name="T11" fmla="*/ 42 h 59"/>
                <a:gd name="T12" fmla="*/ 49 w 58"/>
                <a:gd name="T13" fmla="*/ 51 h 59"/>
                <a:gd name="T14" fmla="*/ 40 w 58"/>
                <a:gd name="T15" fmla="*/ 57 h 59"/>
                <a:gd name="T16" fmla="*/ 29 w 58"/>
                <a:gd name="T17" fmla="*/ 59 h 59"/>
                <a:gd name="T18" fmla="*/ 17 w 58"/>
                <a:gd name="T19" fmla="*/ 57 h 59"/>
                <a:gd name="T20" fmla="*/ 8 w 58"/>
                <a:gd name="T21" fmla="*/ 51 h 59"/>
                <a:gd name="T22" fmla="*/ 2 w 58"/>
                <a:gd name="T23" fmla="*/ 42 h 59"/>
                <a:gd name="T24" fmla="*/ 0 w 58"/>
                <a:gd name="T25" fmla="*/ 30 h 59"/>
                <a:gd name="T26" fmla="*/ 2 w 58"/>
                <a:gd name="T27" fmla="*/ 19 h 59"/>
                <a:gd name="T28" fmla="*/ 8 w 58"/>
                <a:gd name="T29" fmla="*/ 10 h 59"/>
                <a:gd name="T30" fmla="*/ 17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3"/>
                  </a:lnTo>
                  <a:lnTo>
                    <a:pt x="49" y="10"/>
                  </a:lnTo>
                  <a:lnTo>
                    <a:pt x="55" y="19"/>
                  </a:lnTo>
                  <a:lnTo>
                    <a:pt x="58" y="30"/>
                  </a:lnTo>
                  <a:lnTo>
                    <a:pt x="55" y="42"/>
                  </a:lnTo>
                  <a:lnTo>
                    <a:pt x="49" y="51"/>
                  </a:lnTo>
                  <a:lnTo>
                    <a:pt x="40" y="57"/>
                  </a:lnTo>
                  <a:lnTo>
                    <a:pt x="29" y="59"/>
                  </a:lnTo>
                  <a:lnTo>
                    <a:pt x="17" y="57"/>
                  </a:lnTo>
                  <a:lnTo>
                    <a:pt x="8" y="51"/>
                  </a:lnTo>
                  <a:lnTo>
                    <a:pt x="2" y="42"/>
                  </a:lnTo>
                  <a:lnTo>
                    <a:pt x="0" y="30"/>
                  </a:lnTo>
                  <a:lnTo>
                    <a:pt x="2" y="19"/>
                  </a:lnTo>
                  <a:lnTo>
                    <a:pt x="8" y="10"/>
                  </a:lnTo>
                  <a:lnTo>
                    <a:pt x="17"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4" name="Freeform 642"/>
            <p:cNvSpPr>
              <a:spLocks/>
            </p:cNvSpPr>
            <p:nvPr/>
          </p:nvSpPr>
          <p:spPr bwMode="auto">
            <a:xfrm>
              <a:off x="11734801" y="2300288"/>
              <a:ext cx="4763" cy="6350"/>
            </a:xfrm>
            <a:custGeom>
              <a:avLst/>
              <a:gdLst>
                <a:gd name="T0" fmla="*/ 29 w 58"/>
                <a:gd name="T1" fmla="*/ 0 h 59"/>
                <a:gd name="T2" fmla="*/ 40 w 58"/>
                <a:gd name="T3" fmla="*/ 2 h 59"/>
                <a:gd name="T4" fmla="*/ 49 w 58"/>
                <a:gd name="T5" fmla="*/ 8 h 59"/>
                <a:gd name="T6" fmla="*/ 55 w 58"/>
                <a:gd name="T7" fmla="*/ 18 h 59"/>
                <a:gd name="T8" fmla="*/ 58 w 58"/>
                <a:gd name="T9" fmla="*/ 30 h 59"/>
                <a:gd name="T10" fmla="*/ 55 w 58"/>
                <a:gd name="T11" fmla="*/ 41 h 59"/>
                <a:gd name="T12" fmla="*/ 49 w 58"/>
                <a:gd name="T13" fmla="*/ 50 h 59"/>
                <a:gd name="T14" fmla="*/ 40 w 58"/>
                <a:gd name="T15" fmla="*/ 56 h 59"/>
                <a:gd name="T16" fmla="*/ 29 w 58"/>
                <a:gd name="T17" fmla="*/ 59 h 59"/>
                <a:gd name="T18" fmla="*/ 18 w 58"/>
                <a:gd name="T19" fmla="*/ 56 h 59"/>
                <a:gd name="T20" fmla="*/ 8 w 58"/>
                <a:gd name="T21" fmla="*/ 50 h 59"/>
                <a:gd name="T22" fmla="*/ 2 w 58"/>
                <a:gd name="T23" fmla="*/ 41 h 59"/>
                <a:gd name="T24" fmla="*/ 0 w 58"/>
                <a:gd name="T25" fmla="*/ 30 h 59"/>
                <a:gd name="T26" fmla="*/ 2 w 58"/>
                <a:gd name="T27" fmla="*/ 18 h 59"/>
                <a:gd name="T28" fmla="*/ 8 w 58"/>
                <a:gd name="T29" fmla="*/ 8 h 59"/>
                <a:gd name="T30" fmla="*/ 18 w 58"/>
                <a:gd name="T31" fmla="*/ 2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2"/>
                  </a:lnTo>
                  <a:lnTo>
                    <a:pt x="49" y="8"/>
                  </a:lnTo>
                  <a:lnTo>
                    <a:pt x="55" y="18"/>
                  </a:lnTo>
                  <a:lnTo>
                    <a:pt x="58" y="30"/>
                  </a:lnTo>
                  <a:lnTo>
                    <a:pt x="55" y="41"/>
                  </a:lnTo>
                  <a:lnTo>
                    <a:pt x="49" y="50"/>
                  </a:lnTo>
                  <a:lnTo>
                    <a:pt x="40" y="56"/>
                  </a:lnTo>
                  <a:lnTo>
                    <a:pt x="29" y="59"/>
                  </a:lnTo>
                  <a:lnTo>
                    <a:pt x="18" y="56"/>
                  </a:lnTo>
                  <a:lnTo>
                    <a:pt x="8" y="50"/>
                  </a:lnTo>
                  <a:lnTo>
                    <a:pt x="2" y="41"/>
                  </a:lnTo>
                  <a:lnTo>
                    <a:pt x="0" y="30"/>
                  </a:lnTo>
                  <a:lnTo>
                    <a:pt x="2" y="18"/>
                  </a:lnTo>
                  <a:lnTo>
                    <a:pt x="8"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5" name="Freeform 643"/>
            <p:cNvSpPr>
              <a:spLocks/>
            </p:cNvSpPr>
            <p:nvPr/>
          </p:nvSpPr>
          <p:spPr bwMode="auto">
            <a:xfrm>
              <a:off x="11734801" y="2308226"/>
              <a:ext cx="4763" cy="6350"/>
            </a:xfrm>
            <a:custGeom>
              <a:avLst/>
              <a:gdLst>
                <a:gd name="T0" fmla="*/ 29 w 58"/>
                <a:gd name="T1" fmla="*/ 0 h 59"/>
                <a:gd name="T2" fmla="*/ 40 w 58"/>
                <a:gd name="T3" fmla="*/ 3 h 59"/>
                <a:gd name="T4" fmla="*/ 49 w 58"/>
                <a:gd name="T5" fmla="*/ 9 h 59"/>
                <a:gd name="T6" fmla="*/ 55 w 58"/>
                <a:gd name="T7" fmla="*/ 18 h 59"/>
                <a:gd name="T8" fmla="*/ 58 w 58"/>
                <a:gd name="T9" fmla="*/ 29 h 59"/>
                <a:gd name="T10" fmla="*/ 55 w 58"/>
                <a:gd name="T11" fmla="*/ 40 h 59"/>
                <a:gd name="T12" fmla="*/ 49 w 58"/>
                <a:gd name="T13" fmla="*/ 51 h 59"/>
                <a:gd name="T14" fmla="*/ 40 w 58"/>
                <a:gd name="T15" fmla="*/ 57 h 59"/>
                <a:gd name="T16" fmla="*/ 29 w 58"/>
                <a:gd name="T17" fmla="*/ 59 h 59"/>
                <a:gd name="T18" fmla="*/ 18 w 58"/>
                <a:gd name="T19" fmla="*/ 57 h 59"/>
                <a:gd name="T20" fmla="*/ 8 w 58"/>
                <a:gd name="T21" fmla="*/ 51 h 59"/>
                <a:gd name="T22" fmla="*/ 2 w 58"/>
                <a:gd name="T23" fmla="*/ 40 h 59"/>
                <a:gd name="T24" fmla="*/ 0 w 58"/>
                <a:gd name="T25" fmla="*/ 29 h 59"/>
                <a:gd name="T26" fmla="*/ 2 w 58"/>
                <a:gd name="T27" fmla="*/ 18 h 59"/>
                <a:gd name="T28" fmla="*/ 8 w 58"/>
                <a:gd name="T29" fmla="*/ 9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0" y="3"/>
                  </a:lnTo>
                  <a:lnTo>
                    <a:pt x="49" y="9"/>
                  </a:lnTo>
                  <a:lnTo>
                    <a:pt x="55" y="18"/>
                  </a:lnTo>
                  <a:lnTo>
                    <a:pt x="58" y="29"/>
                  </a:lnTo>
                  <a:lnTo>
                    <a:pt x="55" y="40"/>
                  </a:lnTo>
                  <a:lnTo>
                    <a:pt x="49" y="51"/>
                  </a:lnTo>
                  <a:lnTo>
                    <a:pt x="40" y="57"/>
                  </a:lnTo>
                  <a:lnTo>
                    <a:pt x="29" y="59"/>
                  </a:lnTo>
                  <a:lnTo>
                    <a:pt x="18" y="57"/>
                  </a:lnTo>
                  <a:lnTo>
                    <a:pt x="8" y="51"/>
                  </a:lnTo>
                  <a:lnTo>
                    <a:pt x="2" y="40"/>
                  </a:lnTo>
                  <a:lnTo>
                    <a:pt x="0" y="29"/>
                  </a:lnTo>
                  <a:lnTo>
                    <a:pt x="2" y="18"/>
                  </a:lnTo>
                  <a:lnTo>
                    <a:pt x="8" y="9"/>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6" name="Freeform 644"/>
            <p:cNvSpPr>
              <a:spLocks/>
            </p:cNvSpPr>
            <p:nvPr/>
          </p:nvSpPr>
          <p:spPr bwMode="auto">
            <a:xfrm>
              <a:off x="11734801" y="2316163"/>
              <a:ext cx="4763" cy="6350"/>
            </a:xfrm>
            <a:custGeom>
              <a:avLst/>
              <a:gdLst>
                <a:gd name="T0" fmla="*/ 29 w 58"/>
                <a:gd name="T1" fmla="*/ 0 h 57"/>
                <a:gd name="T2" fmla="*/ 40 w 58"/>
                <a:gd name="T3" fmla="*/ 2 h 57"/>
                <a:gd name="T4" fmla="*/ 49 w 58"/>
                <a:gd name="T5" fmla="*/ 8 h 57"/>
                <a:gd name="T6" fmla="*/ 55 w 58"/>
                <a:gd name="T7" fmla="*/ 17 h 57"/>
                <a:gd name="T8" fmla="*/ 58 w 58"/>
                <a:gd name="T9" fmla="*/ 28 h 57"/>
                <a:gd name="T10" fmla="*/ 55 w 58"/>
                <a:gd name="T11" fmla="*/ 40 h 57"/>
                <a:gd name="T12" fmla="*/ 49 w 58"/>
                <a:gd name="T13" fmla="*/ 49 h 57"/>
                <a:gd name="T14" fmla="*/ 40 w 58"/>
                <a:gd name="T15" fmla="*/ 55 h 57"/>
                <a:gd name="T16" fmla="*/ 29 w 58"/>
                <a:gd name="T17" fmla="*/ 57 h 57"/>
                <a:gd name="T18" fmla="*/ 17 w 58"/>
                <a:gd name="T19" fmla="*/ 55 h 57"/>
                <a:gd name="T20" fmla="*/ 8 w 58"/>
                <a:gd name="T21" fmla="*/ 49 h 57"/>
                <a:gd name="T22" fmla="*/ 2 w 58"/>
                <a:gd name="T23" fmla="*/ 39 h 57"/>
                <a:gd name="T24" fmla="*/ 0 w 58"/>
                <a:gd name="T25" fmla="*/ 28 h 57"/>
                <a:gd name="T26" fmla="*/ 2 w 58"/>
                <a:gd name="T27" fmla="*/ 17 h 57"/>
                <a:gd name="T28" fmla="*/ 8 w 58"/>
                <a:gd name="T29" fmla="*/ 8 h 57"/>
                <a:gd name="T30" fmla="*/ 17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49" y="8"/>
                  </a:lnTo>
                  <a:lnTo>
                    <a:pt x="55" y="17"/>
                  </a:lnTo>
                  <a:lnTo>
                    <a:pt x="58" y="28"/>
                  </a:lnTo>
                  <a:lnTo>
                    <a:pt x="55" y="40"/>
                  </a:lnTo>
                  <a:lnTo>
                    <a:pt x="49" y="49"/>
                  </a:lnTo>
                  <a:lnTo>
                    <a:pt x="40" y="55"/>
                  </a:lnTo>
                  <a:lnTo>
                    <a:pt x="29" y="57"/>
                  </a:lnTo>
                  <a:lnTo>
                    <a:pt x="17" y="55"/>
                  </a:lnTo>
                  <a:lnTo>
                    <a:pt x="8" y="49"/>
                  </a:lnTo>
                  <a:lnTo>
                    <a:pt x="2" y="39"/>
                  </a:lnTo>
                  <a:lnTo>
                    <a:pt x="0" y="28"/>
                  </a:lnTo>
                  <a:lnTo>
                    <a:pt x="2" y="17"/>
                  </a:lnTo>
                  <a:lnTo>
                    <a:pt x="8" y="8"/>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7" name="Freeform 645"/>
            <p:cNvSpPr>
              <a:spLocks/>
            </p:cNvSpPr>
            <p:nvPr/>
          </p:nvSpPr>
          <p:spPr bwMode="auto">
            <a:xfrm>
              <a:off x="11795126" y="2281238"/>
              <a:ext cx="6350" cy="4763"/>
            </a:xfrm>
            <a:custGeom>
              <a:avLst/>
              <a:gdLst>
                <a:gd name="T0" fmla="*/ 31 w 58"/>
                <a:gd name="T1" fmla="*/ 0 h 59"/>
                <a:gd name="T2" fmla="*/ 42 w 58"/>
                <a:gd name="T3" fmla="*/ 3 h 59"/>
                <a:gd name="T4" fmla="*/ 50 w 58"/>
                <a:gd name="T5" fmla="*/ 9 h 59"/>
                <a:gd name="T6" fmla="*/ 56 w 58"/>
                <a:gd name="T7" fmla="*/ 18 h 59"/>
                <a:gd name="T8" fmla="*/ 58 w 58"/>
                <a:gd name="T9" fmla="*/ 27 h 59"/>
                <a:gd name="T10" fmla="*/ 58 w 58"/>
                <a:gd name="T11" fmla="*/ 38 h 59"/>
                <a:gd name="T12" fmla="*/ 57 w 58"/>
                <a:gd name="T13" fmla="*/ 41 h 59"/>
                <a:gd name="T14" fmla="*/ 56 w 58"/>
                <a:gd name="T15" fmla="*/ 43 h 59"/>
                <a:gd name="T16" fmla="*/ 52 w 58"/>
                <a:gd name="T17" fmla="*/ 48 h 59"/>
                <a:gd name="T18" fmla="*/ 45 w 58"/>
                <a:gd name="T19" fmla="*/ 55 h 59"/>
                <a:gd name="T20" fmla="*/ 36 w 58"/>
                <a:gd name="T21" fmla="*/ 58 h 59"/>
                <a:gd name="T22" fmla="*/ 26 w 58"/>
                <a:gd name="T23" fmla="*/ 59 h 59"/>
                <a:gd name="T24" fmla="*/ 16 w 58"/>
                <a:gd name="T25" fmla="*/ 56 h 59"/>
                <a:gd name="T26" fmla="*/ 7 w 58"/>
                <a:gd name="T27" fmla="*/ 49 h 59"/>
                <a:gd name="T28" fmla="*/ 1 w 58"/>
                <a:gd name="T29" fmla="*/ 39 h 59"/>
                <a:gd name="T30" fmla="*/ 0 w 58"/>
                <a:gd name="T31" fmla="*/ 27 h 59"/>
                <a:gd name="T32" fmla="*/ 3 w 58"/>
                <a:gd name="T33" fmla="*/ 16 h 59"/>
                <a:gd name="T34" fmla="*/ 10 w 58"/>
                <a:gd name="T35" fmla="*/ 7 h 59"/>
                <a:gd name="T36" fmla="*/ 20 w 58"/>
                <a:gd name="T37" fmla="*/ 2 h 59"/>
                <a:gd name="T38" fmla="*/ 31 w 58"/>
                <a:gd name="T39"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 h="59">
                  <a:moveTo>
                    <a:pt x="31" y="0"/>
                  </a:moveTo>
                  <a:lnTo>
                    <a:pt x="42" y="3"/>
                  </a:lnTo>
                  <a:lnTo>
                    <a:pt x="50" y="9"/>
                  </a:lnTo>
                  <a:lnTo>
                    <a:pt x="56" y="18"/>
                  </a:lnTo>
                  <a:lnTo>
                    <a:pt x="58" y="27"/>
                  </a:lnTo>
                  <a:lnTo>
                    <a:pt x="58" y="38"/>
                  </a:lnTo>
                  <a:lnTo>
                    <a:pt x="57" y="41"/>
                  </a:lnTo>
                  <a:lnTo>
                    <a:pt x="56" y="43"/>
                  </a:lnTo>
                  <a:lnTo>
                    <a:pt x="52" y="48"/>
                  </a:lnTo>
                  <a:lnTo>
                    <a:pt x="45" y="55"/>
                  </a:lnTo>
                  <a:lnTo>
                    <a:pt x="36" y="58"/>
                  </a:lnTo>
                  <a:lnTo>
                    <a:pt x="26" y="59"/>
                  </a:lnTo>
                  <a:lnTo>
                    <a:pt x="16" y="56"/>
                  </a:lnTo>
                  <a:lnTo>
                    <a:pt x="7" y="49"/>
                  </a:lnTo>
                  <a:lnTo>
                    <a:pt x="1" y="39"/>
                  </a:lnTo>
                  <a:lnTo>
                    <a:pt x="0" y="27"/>
                  </a:lnTo>
                  <a:lnTo>
                    <a:pt x="3" y="16"/>
                  </a:lnTo>
                  <a:lnTo>
                    <a:pt x="10" y="7"/>
                  </a:lnTo>
                  <a:lnTo>
                    <a:pt x="20" y="2"/>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8" name="Freeform 646"/>
            <p:cNvSpPr>
              <a:spLocks/>
            </p:cNvSpPr>
            <p:nvPr/>
          </p:nvSpPr>
          <p:spPr bwMode="auto">
            <a:xfrm>
              <a:off x="11803063" y="2284413"/>
              <a:ext cx="4763" cy="6350"/>
            </a:xfrm>
            <a:custGeom>
              <a:avLst/>
              <a:gdLst>
                <a:gd name="T0" fmla="*/ 30 w 58"/>
                <a:gd name="T1" fmla="*/ 0 h 58"/>
                <a:gd name="T2" fmla="*/ 41 w 58"/>
                <a:gd name="T3" fmla="*/ 2 h 58"/>
                <a:gd name="T4" fmla="*/ 50 w 58"/>
                <a:gd name="T5" fmla="*/ 8 h 58"/>
                <a:gd name="T6" fmla="*/ 56 w 58"/>
                <a:gd name="T7" fmla="*/ 18 h 58"/>
                <a:gd name="T8" fmla="*/ 58 w 58"/>
                <a:gd name="T9" fmla="*/ 29 h 58"/>
                <a:gd name="T10" fmla="*/ 56 w 58"/>
                <a:gd name="T11" fmla="*/ 40 h 58"/>
                <a:gd name="T12" fmla="*/ 50 w 58"/>
                <a:gd name="T13" fmla="*/ 49 h 58"/>
                <a:gd name="T14" fmla="*/ 41 w 58"/>
                <a:gd name="T15" fmla="*/ 55 h 58"/>
                <a:gd name="T16" fmla="*/ 30 w 58"/>
                <a:gd name="T17" fmla="*/ 58 h 58"/>
                <a:gd name="T18" fmla="*/ 18 w 58"/>
                <a:gd name="T19" fmla="*/ 55 h 58"/>
                <a:gd name="T20" fmla="*/ 8 w 58"/>
                <a:gd name="T21" fmla="*/ 49 h 58"/>
                <a:gd name="T22" fmla="*/ 2 w 58"/>
                <a:gd name="T23" fmla="*/ 40 h 58"/>
                <a:gd name="T24" fmla="*/ 0 w 58"/>
                <a:gd name="T25" fmla="*/ 29 h 58"/>
                <a:gd name="T26" fmla="*/ 2 w 58"/>
                <a:gd name="T27" fmla="*/ 18 h 58"/>
                <a:gd name="T28" fmla="*/ 8 w 58"/>
                <a:gd name="T29" fmla="*/ 8 h 58"/>
                <a:gd name="T30" fmla="*/ 18 w 58"/>
                <a:gd name="T31" fmla="*/ 2 h 58"/>
                <a:gd name="T32" fmla="*/ 30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30" y="0"/>
                  </a:moveTo>
                  <a:lnTo>
                    <a:pt x="41" y="2"/>
                  </a:lnTo>
                  <a:lnTo>
                    <a:pt x="50" y="8"/>
                  </a:lnTo>
                  <a:lnTo>
                    <a:pt x="56" y="18"/>
                  </a:lnTo>
                  <a:lnTo>
                    <a:pt x="58" y="29"/>
                  </a:lnTo>
                  <a:lnTo>
                    <a:pt x="56" y="40"/>
                  </a:lnTo>
                  <a:lnTo>
                    <a:pt x="50" y="49"/>
                  </a:lnTo>
                  <a:lnTo>
                    <a:pt x="41" y="55"/>
                  </a:lnTo>
                  <a:lnTo>
                    <a:pt x="30" y="58"/>
                  </a:lnTo>
                  <a:lnTo>
                    <a:pt x="18" y="55"/>
                  </a:lnTo>
                  <a:lnTo>
                    <a:pt x="8" y="49"/>
                  </a:lnTo>
                  <a:lnTo>
                    <a:pt x="2" y="40"/>
                  </a:lnTo>
                  <a:lnTo>
                    <a:pt x="0" y="29"/>
                  </a:lnTo>
                  <a:lnTo>
                    <a:pt x="2" y="18"/>
                  </a:lnTo>
                  <a:lnTo>
                    <a:pt x="8" y="8"/>
                  </a:lnTo>
                  <a:lnTo>
                    <a:pt x="18" y="2"/>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9" name="Freeform 647"/>
            <p:cNvSpPr>
              <a:spLocks/>
            </p:cNvSpPr>
            <p:nvPr/>
          </p:nvSpPr>
          <p:spPr bwMode="auto">
            <a:xfrm>
              <a:off x="11809413" y="2287588"/>
              <a:ext cx="6350" cy="6350"/>
            </a:xfrm>
            <a:custGeom>
              <a:avLst/>
              <a:gdLst>
                <a:gd name="T0" fmla="*/ 28 w 57"/>
                <a:gd name="T1" fmla="*/ 0 h 59"/>
                <a:gd name="T2" fmla="*/ 40 w 57"/>
                <a:gd name="T3" fmla="*/ 3 h 59"/>
                <a:gd name="T4" fmla="*/ 49 w 57"/>
                <a:gd name="T5" fmla="*/ 9 h 59"/>
                <a:gd name="T6" fmla="*/ 55 w 57"/>
                <a:gd name="T7" fmla="*/ 18 h 59"/>
                <a:gd name="T8" fmla="*/ 57 w 57"/>
                <a:gd name="T9" fmla="*/ 29 h 59"/>
                <a:gd name="T10" fmla="*/ 55 w 57"/>
                <a:gd name="T11" fmla="*/ 40 h 59"/>
                <a:gd name="T12" fmla="*/ 49 w 57"/>
                <a:gd name="T13" fmla="*/ 50 h 59"/>
                <a:gd name="T14" fmla="*/ 40 w 57"/>
                <a:gd name="T15" fmla="*/ 57 h 59"/>
                <a:gd name="T16" fmla="*/ 28 w 57"/>
                <a:gd name="T17" fmla="*/ 59 h 59"/>
                <a:gd name="T18" fmla="*/ 17 w 57"/>
                <a:gd name="T19" fmla="*/ 57 h 59"/>
                <a:gd name="T20" fmla="*/ 8 w 57"/>
                <a:gd name="T21" fmla="*/ 50 h 59"/>
                <a:gd name="T22" fmla="*/ 2 w 57"/>
                <a:gd name="T23" fmla="*/ 40 h 59"/>
                <a:gd name="T24" fmla="*/ 0 w 57"/>
                <a:gd name="T25" fmla="*/ 29 h 59"/>
                <a:gd name="T26" fmla="*/ 2 w 57"/>
                <a:gd name="T27" fmla="*/ 18 h 59"/>
                <a:gd name="T28" fmla="*/ 8 w 57"/>
                <a:gd name="T29" fmla="*/ 9 h 59"/>
                <a:gd name="T30" fmla="*/ 17 w 57"/>
                <a:gd name="T31" fmla="*/ 3 h 59"/>
                <a:gd name="T32" fmla="*/ 28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8" y="0"/>
                  </a:moveTo>
                  <a:lnTo>
                    <a:pt x="40" y="3"/>
                  </a:lnTo>
                  <a:lnTo>
                    <a:pt x="49" y="9"/>
                  </a:lnTo>
                  <a:lnTo>
                    <a:pt x="55" y="18"/>
                  </a:lnTo>
                  <a:lnTo>
                    <a:pt x="57" y="29"/>
                  </a:lnTo>
                  <a:lnTo>
                    <a:pt x="55" y="40"/>
                  </a:lnTo>
                  <a:lnTo>
                    <a:pt x="49" y="50"/>
                  </a:lnTo>
                  <a:lnTo>
                    <a:pt x="40" y="57"/>
                  </a:lnTo>
                  <a:lnTo>
                    <a:pt x="28" y="59"/>
                  </a:lnTo>
                  <a:lnTo>
                    <a:pt x="17" y="57"/>
                  </a:lnTo>
                  <a:lnTo>
                    <a:pt x="8" y="50"/>
                  </a:lnTo>
                  <a:lnTo>
                    <a:pt x="2" y="40"/>
                  </a:lnTo>
                  <a:lnTo>
                    <a:pt x="0" y="29"/>
                  </a:lnTo>
                  <a:lnTo>
                    <a:pt x="2" y="18"/>
                  </a:lnTo>
                  <a:lnTo>
                    <a:pt x="8" y="9"/>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0" name="Freeform 648"/>
            <p:cNvSpPr>
              <a:spLocks/>
            </p:cNvSpPr>
            <p:nvPr/>
          </p:nvSpPr>
          <p:spPr bwMode="auto">
            <a:xfrm>
              <a:off x="11774488" y="2270126"/>
              <a:ext cx="4763" cy="4763"/>
            </a:xfrm>
            <a:custGeom>
              <a:avLst/>
              <a:gdLst>
                <a:gd name="T0" fmla="*/ 32 w 59"/>
                <a:gd name="T1" fmla="*/ 0 h 59"/>
                <a:gd name="T2" fmla="*/ 43 w 59"/>
                <a:gd name="T3" fmla="*/ 3 h 59"/>
                <a:gd name="T4" fmla="*/ 52 w 59"/>
                <a:gd name="T5" fmla="*/ 10 h 59"/>
                <a:gd name="T6" fmla="*/ 57 w 59"/>
                <a:gd name="T7" fmla="*/ 20 h 59"/>
                <a:gd name="T8" fmla="*/ 59 w 59"/>
                <a:gd name="T9" fmla="*/ 31 h 59"/>
                <a:gd name="T10" fmla="*/ 56 w 59"/>
                <a:gd name="T11" fmla="*/ 43 h 59"/>
                <a:gd name="T12" fmla="*/ 49 w 59"/>
                <a:gd name="T13" fmla="*/ 52 h 59"/>
                <a:gd name="T14" fmla="*/ 39 w 59"/>
                <a:gd name="T15" fmla="*/ 57 h 59"/>
                <a:gd name="T16" fmla="*/ 28 w 59"/>
                <a:gd name="T17" fmla="*/ 59 h 59"/>
                <a:gd name="T18" fmla="*/ 17 w 59"/>
                <a:gd name="T19" fmla="*/ 56 h 59"/>
                <a:gd name="T20" fmla="*/ 8 w 59"/>
                <a:gd name="T21" fmla="*/ 48 h 59"/>
                <a:gd name="T22" fmla="*/ 1 w 59"/>
                <a:gd name="T23" fmla="*/ 38 h 59"/>
                <a:gd name="T24" fmla="*/ 0 w 59"/>
                <a:gd name="T25" fmla="*/ 27 h 59"/>
                <a:gd name="T26" fmla="*/ 4 w 59"/>
                <a:gd name="T27" fmla="*/ 16 h 59"/>
                <a:gd name="T28" fmla="*/ 11 w 59"/>
                <a:gd name="T29" fmla="*/ 7 h 59"/>
                <a:gd name="T30" fmla="*/ 21 w 59"/>
                <a:gd name="T31" fmla="*/ 1 h 59"/>
                <a:gd name="T32" fmla="*/ 32 w 59"/>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32" y="0"/>
                  </a:moveTo>
                  <a:lnTo>
                    <a:pt x="43" y="3"/>
                  </a:lnTo>
                  <a:lnTo>
                    <a:pt x="52" y="10"/>
                  </a:lnTo>
                  <a:lnTo>
                    <a:pt x="57" y="20"/>
                  </a:lnTo>
                  <a:lnTo>
                    <a:pt x="59" y="31"/>
                  </a:lnTo>
                  <a:lnTo>
                    <a:pt x="56" y="43"/>
                  </a:lnTo>
                  <a:lnTo>
                    <a:pt x="49" y="52"/>
                  </a:lnTo>
                  <a:lnTo>
                    <a:pt x="39" y="57"/>
                  </a:lnTo>
                  <a:lnTo>
                    <a:pt x="28" y="59"/>
                  </a:lnTo>
                  <a:lnTo>
                    <a:pt x="17" y="56"/>
                  </a:lnTo>
                  <a:lnTo>
                    <a:pt x="8" y="48"/>
                  </a:lnTo>
                  <a:lnTo>
                    <a:pt x="1" y="38"/>
                  </a:lnTo>
                  <a:lnTo>
                    <a:pt x="0" y="27"/>
                  </a:lnTo>
                  <a:lnTo>
                    <a:pt x="4" y="16"/>
                  </a:lnTo>
                  <a:lnTo>
                    <a:pt x="11" y="7"/>
                  </a:lnTo>
                  <a:lnTo>
                    <a:pt x="21" y="1"/>
                  </a:lnTo>
                  <a:lnTo>
                    <a:pt x="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1" name="Freeform 649"/>
            <p:cNvSpPr>
              <a:spLocks/>
            </p:cNvSpPr>
            <p:nvPr/>
          </p:nvSpPr>
          <p:spPr bwMode="auto">
            <a:xfrm>
              <a:off x="11780838" y="2273301"/>
              <a:ext cx="6350" cy="6350"/>
            </a:xfrm>
            <a:custGeom>
              <a:avLst/>
              <a:gdLst>
                <a:gd name="T0" fmla="*/ 29 w 57"/>
                <a:gd name="T1" fmla="*/ 0 h 59"/>
                <a:gd name="T2" fmla="*/ 40 w 57"/>
                <a:gd name="T3" fmla="*/ 4 h 59"/>
                <a:gd name="T4" fmla="*/ 49 w 57"/>
                <a:gd name="T5" fmla="*/ 10 h 59"/>
                <a:gd name="T6" fmla="*/ 55 w 57"/>
                <a:gd name="T7" fmla="*/ 19 h 59"/>
                <a:gd name="T8" fmla="*/ 57 w 57"/>
                <a:gd name="T9" fmla="*/ 30 h 59"/>
                <a:gd name="T10" fmla="*/ 55 w 57"/>
                <a:gd name="T11" fmla="*/ 42 h 59"/>
                <a:gd name="T12" fmla="*/ 49 w 57"/>
                <a:gd name="T13" fmla="*/ 51 h 59"/>
                <a:gd name="T14" fmla="*/ 40 w 57"/>
                <a:gd name="T15" fmla="*/ 57 h 59"/>
                <a:gd name="T16" fmla="*/ 29 w 57"/>
                <a:gd name="T17" fmla="*/ 59 h 59"/>
                <a:gd name="T18" fmla="*/ 17 w 57"/>
                <a:gd name="T19" fmla="*/ 57 h 59"/>
                <a:gd name="T20" fmla="*/ 8 w 57"/>
                <a:gd name="T21" fmla="*/ 51 h 59"/>
                <a:gd name="T22" fmla="*/ 2 w 57"/>
                <a:gd name="T23" fmla="*/ 42 h 59"/>
                <a:gd name="T24" fmla="*/ 0 w 57"/>
                <a:gd name="T25" fmla="*/ 30 h 59"/>
                <a:gd name="T26" fmla="*/ 2 w 57"/>
                <a:gd name="T27" fmla="*/ 19 h 59"/>
                <a:gd name="T28" fmla="*/ 8 w 57"/>
                <a:gd name="T29" fmla="*/ 10 h 59"/>
                <a:gd name="T30" fmla="*/ 17 w 57"/>
                <a:gd name="T31" fmla="*/ 4 h 59"/>
                <a:gd name="T32" fmla="*/ 29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9" y="0"/>
                  </a:moveTo>
                  <a:lnTo>
                    <a:pt x="40" y="4"/>
                  </a:lnTo>
                  <a:lnTo>
                    <a:pt x="49" y="10"/>
                  </a:lnTo>
                  <a:lnTo>
                    <a:pt x="55" y="19"/>
                  </a:lnTo>
                  <a:lnTo>
                    <a:pt x="57" y="30"/>
                  </a:lnTo>
                  <a:lnTo>
                    <a:pt x="55" y="42"/>
                  </a:lnTo>
                  <a:lnTo>
                    <a:pt x="49" y="51"/>
                  </a:lnTo>
                  <a:lnTo>
                    <a:pt x="40" y="57"/>
                  </a:lnTo>
                  <a:lnTo>
                    <a:pt x="29" y="59"/>
                  </a:lnTo>
                  <a:lnTo>
                    <a:pt x="17" y="57"/>
                  </a:lnTo>
                  <a:lnTo>
                    <a:pt x="8" y="51"/>
                  </a:lnTo>
                  <a:lnTo>
                    <a:pt x="2" y="42"/>
                  </a:lnTo>
                  <a:lnTo>
                    <a:pt x="0" y="30"/>
                  </a:lnTo>
                  <a:lnTo>
                    <a:pt x="2" y="19"/>
                  </a:lnTo>
                  <a:lnTo>
                    <a:pt x="8" y="10"/>
                  </a:lnTo>
                  <a:lnTo>
                    <a:pt x="17" y="4"/>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2" name="Freeform 650"/>
            <p:cNvSpPr>
              <a:spLocks/>
            </p:cNvSpPr>
            <p:nvPr/>
          </p:nvSpPr>
          <p:spPr bwMode="auto">
            <a:xfrm>
              <a:off x="11788776" y="2278063"/>
              <a:ext cx="4763" cy="4763"/>
            </a:xfrm>
            <a:custGeom>
              <a:avLst/>
              <a:gdLst>
                <a:gd name="T0" fmla="*/ 29 w 58"/>
                <a:gd name="T1" fmla="*/ 0 h 58"/>
                <a:gd name="T2" fmla="*/ 41 w 58"/>
                <a:gd name="T3" fmla="*/ 2 h 58"/>
                <a:gd name="T4" fmla="*/ 50 w 58"/>
                <a:gd name="T5" fmla="*/ 8 h 58"/>
                <a:gd name="T6" fmla="*/ 56 w 58"/>
                <a:gd name="T7" fmla="*/ 17 h 58"/>
                <a:gd name="T8" fmla="*/ 58 w 58"/>
                <a:gd name="T9" fmla="*/ 29 h 58"/>
                <a:gd name="T10" fmla="*/ 56 w 58"/>
                <a:gd name="T11" fmla="*/ 40 h 58"/>
                <a:gd name="T12" fmla="*/ 50 w 58"/>
                <a:gd name="T13" fmla="*/ 49 h 58"/>
                <a:gd name="T14" fmla="*/ 41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8"/>
                  </a:lnTo>
                  <a:lnTo>
                    <a:pt x="56" y="17"/>
                  </a:lnTo>
                  <a:lnTo>
                    <a:pt x="58" y="29"/>
                  </a:lnTo>
                  <a:lnTo>
                    <a:pt x="56" y="40"/>
                  </a:lnTo>
                  <a:lnTo>
                    <a:pt x="50" y="49"/>
                  </a:lnTo>
                  <a:lnTo>
                    <a:pt x="41"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3" name="Freeform 651"/>
            <p:cNvSpPr>
              <a:spLocks/>
            </p:cNvSpPr>
            <p:nvPr/>
          </p:nvSpPr>
          <p:spPr bwMode="auto">
            <a:xfrm>
              <a:off x="11666538" y="2284413"/>
              <a:ext cx="4763" cy="6350"/>
            </a:xfrm>
            <a:custGeom>
              <a:avLst/>
              <a:gdLst>
                <a:gd name="T0" fmla="*/ 29 w 58"/>
                <a:gd name="T1" fmla="*/ 0 h 58"/>
                <a:gd name="T2" fmla="*/ 40 w 58"/>
                <a:gd name="T3" fmla="*/ 2 h 58"/>
                <a:gd name="T4" fmla="*/ 50 w 58"/>
                <a:gd name="T5" fmla="*/ 8 h 58"/>
                <a:gd name="T6" fmla="*/ 56 w 58"/>
                <a:gd name="T7" fmla="*/ 18 h 58"/>
                <a:gd name="T8" fmla="*/ 58 w 58"/>
                <a:gd name="T9" fmla="*/ 29 h 58"/>
                <a:gd name="T10" fmla="*/ 56 w 58"/>
                <a:gd name="T11" fmla="*/ 40 h 58"/>
                <a:gd name="T12" fmla="*/ 50 w 58"/>
                <a:gd name="T13" fmla="*/ 49 h 58"/>
                <a:gd name="T14" fmla="*/ 40 w 58"/>
                <a:gd name="T15" fmla="*/ 55 h 58"/>
                <a:gd name="T16" fmla="*/ 29 w 58"/>
                <a:gd name="T17" fmla="*/ 58 h 58"/>
                <a:gd name="T18" fmla="*/ 18 w 58"/>
                <a:gd name="T19" fmla="*/ 55 h 58"/>
                <a:gd name="T20" fmla="*/ 9 w 58"/>
                <a:gd name="T21" fmla="*/ 49 h 58"/>
                <a:gd name="T22" fmla="*/ 3 w 58"/>
                <a:gd name="T23" fmla="*/ 40 h 58"/>
                <a:gd name="T24" fmla="*/ 0 w 58"/>
                <a:gd name="T25" fmla="*/ 29 h 58"/>
                <a:gd name="T26" fmla="*/ 3 w 58"/>
                <a:gd name="T27" fmla="*/ 18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50" y="8"/>
                  </a:lnTo>
                  <a:lnTo>
                    <a:pt x="56" y="18"/>
                  </a:lnTo>
                  <a:lnTo>
                    <a:pt x="58" y="29"/>
                  </a:lnTo>
                  <a:lnTo>
                    <a:pt x="56" y="40"/>
                  </a:lnTo>
                  <a:lnTo>
                    <a:pt x="50" y="49"/>
                  </a:lnTo>
                  <a:lnTo>
                    <a:pt x="40" y="55"/>
                  </a:lnTo>
                  <a:lnTo>
                    <a:pt x="29" y="58"/>
                  </a:lnTo>
                  <a:lnTo>
                    <a:pt x="18" y="55"/>
                  </a:lnTo>
                  <a:lnTo>
                    <a:pt x="9" y="49"/>
                  </a:lnTo>
                  <a:lnTo>
                    <a:pt x="3" y="40"/>
                  </a:lnTo>
                  <a:lnTo>
                    <a:pt x="0" y="29"/>
                  </a:lnTo>
                  <a:lnTo>
                    <a:pt x="3" y="18"/>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4" name="Freeform 652"/>
            <p:cNvSpPr>
              <a:spLocks/>
            </p:cNvSpPr>
            <p:nvPr/>
          </p:nvSpPr>
          <p:spPr bwMode="auto">
            <a:xfrm>
              <a:off x="11660188" y="2287588"/>
              <a:ext cx="4763" cy="6350"/>
            </a:xfrm>
            <a:custGeom>
              <a:avLst/>
              <a:gdLst>
                <a:gd name="T0" fmla="*/ 29 w 58"/>
                <a:gd name="T1" fmla="*/ 0 h 59"/>
                <a:gd name="T2" fmla="*/ 41 w 58"/>
                <a:gd name="T3" fmla="*/ 3 h 59"/>
                <a:gd name="T4" fmla="*/ 50 w 58"/>
                <a:gd name="T5" fmla="*/ 9 h 59"/>
                <a:gd name="T6" fmla="*/ 56 w 58"/>
                <a:gd name="T7" fmla="*/ 18 h 59"/>
                <a:gd name="T8" fmla="*/ 58 w 58"/>
                <a:gd name="T9" fmla="*/ 29 h 59"/>
                <a:gd name="T10" fmla="*/ 56 w 58"/>
                <a:gd name="T11" fmla="*/ 40 h 59"/>
                <a:gd name="T12" fmla="*/ 50 w 58"/>
                <a:gd name="T13" fmla="*/ 50 h 59"/>
                <a:gd name="T14" fmla="*/ 41 w 58"/>
                <a:gd name="T15" fmla="*/ 57 h 59"/>
                <a:gd name="T16" fmla="*/ 29 w 58"/>
                <a:gd name="T17" fmla="*/ 59 h 59"/>
                <a:gd name="T18" fmla="*/ 18 w 58"/>
                <a:gd name="T19" fmla="*/ 57 h 59"/>
                <a:gd name="T20" fmla="*/ 9 w 58"/>
                <a:gd name="T21" fmla="*/ 50 h 59"/>
                <a:gd name="T22" fmla="*/ 3 w 58"/>
                <a:gd name="T23" fmla="*/ 40 h 59"/>
                <a:gd name="T24" fmla="*/ 0 w 58"/>
                <a:gd name="T25" fmla="*/ 29 h 59"/>
                <a:gd name="T26" fmla="*/ 3 w 58"/>
                <a:gd name="T27" fmla="*/ 18 h 59"/>
                <a:gd name="T28" fmla="*/ 9 w 58"/>
                <a:gd name="T29" fmla="*/ 9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3"/>
                  </a:lnTo>
                  <a:lnTo>
                    <a:pt x="50" y="9"/>
                  </a:lnTo>
                  <a:lnTo>
                    <a:pt x="56" y="18"/>
                  </a:lnTo>
                  <a:lnTo>
                    <a:pt x="58" y="29"/>
                  </a:lnTo>
                  <a:lnTo>
                    <a:pt x="56" y="40"/>
                  </a:lnTo>
                  <a:lnTo>
                    <a:pt x="50" y="50"/>
                  </a:lnTo>
                  <a:lnTo>
                    <a:pt x="41" y="57"/>
                  </a:lnTo>
                  <a:lnTo>
                    <a:pt x="29" y="59"/>
                  </a:lnTo>
                  <a:lnTo>
                    <a:pt x="18" y="57"/>
                  </a:lnTo>
                  <a:lnTo>
                    <a:pt x="9" y="50"/>
                  </a:lnTo>
                  <a:lnTo>
                    <a:pt x="3" y="40"/>
                  </a:lnTo>
                  <a:lnTo>
                    <a:pt x="0" y="29"/>
                  </a:lnTo>
                  <a:lnTo>
                    <a:pt x="3" y="18"/>
                  </a:lnTo>
                  <a:lnTo>
                    <a:pt x="9" y="9"/>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5" name="Freeform 653"/>
            <p:cNvSpPr>
              <a:spLocks/>
            </p:cNvSpPr>
            <p:nvPr/>
          </p:nvSpPr>
          <p:spPr bwMode="auto">
            <a:xfrm>
              <a:off x="11695113" y="2270126"/>
              <a:ext cx="4763" cy="4763"/>
            </a:xfrm>
            <a:custGeom>
              <a:avLst/>
              <a:gdLst>
                <a:gd name="T0" fmla="*/ 27 w 58"/>
                <a:gd name="T1" fmla="*/ 0 h 59"/>
                <a:gd name="T2" fmla="*/ 38 w 58"/>
                <a:gd name="T3" fmla="*/ 1 h 59"/>
                <a:gd name="T4" fmla="*/ 48 w 58"/>
                <a:gd name="T5" fmla="*/ 6 h 59"/>
                <a:gd name="T6" fmla="*/ 55 w 58"/>
                <a:gd name="T7" fmla="*/ 16 h 59"/>
                <a:gd name="T8" fmla="*/ 58 w 58"/>
                <a:gd name="T9" fmla="*/ 27 h 59"/>
                <a:gd name="T10" fmla="*/ 56 w 58"/>
                <a:gd name="T11" fmla="*/ 38 h 59"/>
                <a:gd name="T12" fmla="*/ 51 w 58"/>
                <a:gd name="T13" fmla="*/ 48 h 59"/>
                <a:gd name="T14" fmla="*/ 42 w 58"/>
                <a:gd name="T15" fmla="*/ 56 h 59"/>
                <a:gd name="T16" fmla="*/ 31 w 58"/>
                <a:gd name="T17" fmla="*/ 59 h 59"/>
                <a:gd name="T18" fmla="*/ 20 w 58"/>
                <a:gd name="T19" fmla="*/ 57 h 59"/>
                <a:gd name="T20" fmla="*/ 10 w 58"/>
                <a:gd name="T21" fmla="*/ 52 h 59"/>
                <a:gd name="T22" fmla="*/ 3 w 58"/>
                <a:gd name="T23" fmla="*/ 43 h 59"/>
                <a:gd name="T24" fmla="*/ 0 w 58"/>
                <a:gd name="T25" fmla="*/ 31 h 59"/>
                <a:gd name="T26" fmla="*/ 1 w 58"/>
                <a:gd name="T27" fmla="*/ 20 h 59"/>
                <a:gd name="T28" fmla="*/ 7 w 58"/>
                <a:gd name="T29" fmla="*/ 10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1"/>
                  </a:lnTo>
                  <a:lnTo>
                    <a:pt x="48" y="6"/>
                  </a:lnTo>
                  <a:lnTo>
                    <a:pt x="55" y="16"/>
                  </a:lnTo>
                  <a:lnTo>
                    <a:pt x="58" y="27"/>
                  </a:lnTo>
                  <a:lnTo>
                    <a:pt x="56" y="38"/>
                  </a:lnTo>
                  <a:lnTo>
                    <a:pt x="51" y="48"/>
                  </a:lnTo>
                  <a:lnTo>
                    <a:pt x="42" y="56"/>
                  </a:lnTo>
                  <a:lnTo>
                    <a:pt x="31" y="59"/>
                  </a:lnTo>
                  <a:lnTo>
                    <a:pt x="20" y="57"/>
                  </a:lnTo>
                  <a:lnTo>
                    <a:pt x="10" y="52"/>
                  </a:lnTo>
                  <a:lnTo>
                    <a:pt x="3" y="43"/>
                  </a:lnTo>
                  <a:lnTo>
                    <a:pt x="0" y="31"/>
                  </a:lnTo>
                  <a:lnTo>
                    <a:pt x="1" y="20"/>
                  </a:lnTo>
                  <a:lnTo>
                    <a:pt x="7" y="10"/>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6" name="Freeform 654"/>
            <p:cNvSpPr>
              <a:spLocks/>
            </p:cNvSpPr>
            <p:nvPr/>
          </p:nvSpPr>
          <p:spPr bwMode="auto">
            <a:xfrm>
              <a:off x="11687176" y="2273301"/>
              <a:ext cx="6350" cy="6350"/>
            </a:xfrm>
            <a:custGeom>
              <a:avLst/>
              <a:gdLst>
                <a:gd name="T0" fmla="*/ 29 w 58"/>
                <a:gd name="T1" fmla="*/ 0 h 59"/>
                <a:gd name="T2" fmla="*/ 41 w 58"/>
                <a:gd name="T3" fmla="*/ 4 h 59"/>
                <a:gd name="T4" fmla="*/ 50 w 58"/>
                <a:gd name="T5" fmla="*/ 10 h 59"/>
                <a:gd name="T6" fmla="*/ 56 w 58"/>
                <a:gd name="T7" fmla="*/ 19 h 59"/>
                <a:gd name="T8" fmla="*/ 58 w 58"/>
                <a:gd name="T9" fmla="*/ 30 h 59"/>
                <a:gd name="T10" fmla="*/ 56 w 58"/>
                <a:gd name="T11" fmla="*/ 42 h 59"/>
                <a:gd name="T12" fmla="*/ 50 w 58"/>
                <a:gd name="T13" fmla="*/ 51 h 59"/>
                <a:gd name="T14" fmla="*/ 41 w 58"/>
                <a:gd name="T15" fmla="*/ 57 h 59"/>
                <a:gd name="T16" fmla="*/ 29 w 58"/>
                <a:gd name="T17" fmla="*/ 59 h 59"/>
                <a:gd name="T18" fmla="*/ 18 w 58"/>
                <a:gd name="T19" fmla="*/ 57 h 59"/>
                <a:gd name="T20" fmla="*/ 9 w 58"/>
                <a:gd name="T21" fmla="*/ 51 h 59"/>
                <a:gd name="T22" fmla="*/ 3 w 58"/>
                <a:gd name="T23" fmla="*/ 42 h 59"/>
                <a:gd name="T24" fmla="*/ 0 w 58"/>
                <a:gd name="T25" fmla="*/ 30 h 59"/>
                <a:gd name="T26" fmla="*/ 3 w 58"/>
                <a:gd name="T27" fmla="*/ 19 h 59"/>
                <a:gd name="T28" fmla="*/ 9 w 58"/>
                <a:gd name="T29" fmla="*/ 10 h 59"/>
                <a:gd name="T30" fmla="*/ 18 w 58"/>
                <a:gd name="T31" fmla="*/ 4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4"/>
                  </a:lnTo>
                  <a:lnTo>
                    <a:pt x="50" y="10"/>
                  </a:lnTo>
                  <a:lnTo>
                    <a:pt x="56" y="19"/>
                  </a:lnTo>
                  <a:lnTo>
                    <a:pt x="58" y="30"/>
                  </a:lnTo>
                  <a:lnTo>
                    <a:pt x="56" y="42"/>
                  </a:lnTo>
                  <a:lnTo>
                    <a:pt x="50" y="51"/>
                  </a:lnTo>
                  <a:lnTo>
                    <a:pt x="41" y="57"/>
                  </a:lnTo>
                  <a:lnTo>
                    <a:pt x="29" y="59"/>
                  </a:lnTo>
                  <a:lnTo>
                    <a:pt x="18" y="57"/>
                  </a:lnTo>
                  <a:lnTo>
                    <a:pt x="9" y="51"/>
                  </a:lnTo>
                  <a:lnTo>
                    <a:pt x="3" y="42"/>
                  </a:lnTo>
                  <a:lnTo>
                    <a:pt x="0" y="30"/>
                  </a:lnTo>
                  <a:lnTo>
                    <a:pt x="3" y="19"/>
                  </a:lnTo>
                  <a:lnTo>
                    <a:pt x="9" y="10"/>
                  </a:lnTo>
                  <a:lnTo>
                    <a:pt x="18" y="4"/>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7" name="Freeform 655"/>
            <p:cNvSpPr>
              <a:spLocks/>
            </p:cNvSpPr>
            <p:nvPr/>
          </p:nvSpPr>
          <p:spPr bwMode="auto">
            <a:xfrm>
              <a:off x="11680826" y="2278063"/>
              <a:ext cx="4763" cy="4763"/>
            </a:xfrm>
            <a:custGeom>
              <a:avLst/>
              <a:gdLst>
                <a:gd name="T0" fmla="*/ 28 w 57"/>
                <a:gd name="T1" fmla="*/ 0 h 58"/>
                <a:gd name="T2" fmla="*/ 40 w 57"/>
                <a:gd name="T3" fmla="*/ 2 h 58"/>
                <a:gd name="T4" fmla="*/ 49 w 57"/>
                <a:gd name="T5" fmla="*/ 8 h 58"/>
                <a:gd name="T6" fmla="*/ 55 w 57"/>
                <a:gd name="T7" fmla="*/ 17 h 58"/>
                <a:gd name="T8" fmla="*/ 57 w 57"/>
                <a:gd name="T9" fmla="*/ 29 h 58"/>
                <a:gd name="T10" fmla="*/ 55 w 57"/>
                <a:gd name="T11" fmla="*/ 40 h 58"/>
                <a:gd name="T12" fmla="*/ 49 w 57"/>
                <a:gd name="T13" fmla="*/ 49 h 58"/>
                <a:gd name="T14" fmla="*/ 40 w 57"/>
                <a:gd name="T15" fmla="*/ 55 h 58"/>
                <a:gd name="T16" fmla="*/ 28 w 57"/>
                <a:gd name="T17" fmla="*/ 58 h 58"/>
                <a:gd name="T18" fmla="*/ 17 w 57"/>
                <a:gd name="T19" fmla="*/ 55 h 58"/>
                <a:gd name="T20" fmla="*/ 8 w 57"/>
                <a:gd name="T21" fmla="*/ 49 h 58"/>
                <a:gd name="T22" fmla="*/ 2 w 57"/>
                <a:gd name="T23" fmla="*/ 40 h 58"/>
                <a:gd name="T24" fmla="*/ 0 w 57"/>
                <a:gd name="T25" fmla="*/ 29 h 58"/>
                <a:gd name="T26" fmla="*/ 2 w 57"/>
                <a:gd name="T27" fmla="*/ 17 h 58"/>
                <a:gd name="T28" fmla="*/ 8 w 57"/>
                <a:gd name="T29" fmla="*/ 8 h 58"/>
                <a:gd name="T30" fmla="*/ 17 w 57"/>
                <a:gd name="T31" fmla="*/ 2 h 58"/>
                <a:gd name="T32" fmla="*/ 28 w 5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8">
                  <a:moveTo>
                    <a:pt x="28" y="0"/>
                  </a:moveTo>
                  <a:lnTo>
                    <a:pt x="40" y="2"/>
                  </a:lnTo>
                  <a:lnTo>
                    <a:pt x="49" y="8"/>
                  </a:lnTo>
                  <a:lnTo>
                    <a:pt x="55" y="17"/>
                  </a:lnTo>
                  <a:lnTo>
                    <a:pt x="57" y="29"/>
                  </a:lnTo>
                  <a:lnTo>
                    <a:pt x="55" y="40"/>
                  </a:lnTo>
                  <a:lnTo>
                    <a:pt x="49" y="49"/>
                  </a:lnTo>
                  <a:lnTo>
                    <a:pt x="40" y="55"/>
                  </a:lnTo>
                  <a:lnTo>
                    <a:pt x="28" y="58"/>
                  </a:lnTo>
                  <a:lnTo>
                    <a:pt x="17" y="55"/>
                  </a:lnTo>
                  <a:lnTo>
                    <a:pt x="8" y="49"/>
                  </a:lnTo>
                  <a:lnTo>
                    <a:pt x="2" y="40"/>
                  </a:lnTo>
                  <a:lnTo>
                    <a:pt x="0" y="29"/>
                  </a:lnTo>
                  <a:lnTo>
                    <a:pt x="2" y="17"/>
                  </a:lnTo>
                  <a:lnTo>
                    <a:pt x="8" y="8"/>
                  </a:lnTo>
                  <a:lnTo>
                    <a:pt x="17" y="2"/>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8" name="Freeform 656"/>
            <p:cNvSpPr>
              <a:spLocks/>
            </p:cNvSpPr>
            <p:nvPr/>
          </p:nvSpPr>
          <p:spPr bwMode="auto">
            <a:xfrm>
              <a:off x="11674476" y="2281238"/>
              <a:ext cx="4763" cy="4763"/>
            </a:xfrm>
            <a:custGeom>
              <a:avLst/>
              <a:gdLst>
                <a:gd name="T0" fmla="*/ 27 w 58"/>
                <a:gd name="T1" fmla="*/ 0 h 59"/>
                <a:gd name="T2" fmla="*/ 38 w 58"/>
                <a:gd name="T3" fmla="*/ 2 h 59"/>
                <a:gd name="T4" fmla="*/ 47 w 58"/>
                <a:gd name="T5" fmla="*/ 7 h 59"/>
                <a:gd name="T6" fmla="*/ 55 w 58"/>
                <a:gd name="T7" fmla="*/ 16 h 59"/>
                <a:gd name="T8" fmla="*/ 58 w 58"/>
                <a:gd name="T9" fmla="*/ 27 h 59"/>
                <a:gd name="T10" fmla="*/ 56 w 58"/>
                <a:gd name="T11" fmla="*/ 39 h 59"/>
                <a:gd name="T12" fmla="*/ 51 w 58"/>
                <a:gd name="T13" fmla="*/ 49 h 59"/>
                <a:gd name="T14" fmla="*/ 42 w 58"/>
                <a:gd name="T15" fmla="*/ 56 h 59"/>
                <a:gd name="T16" fmla="*/ 31 w 58"/>
                <a:gd name="T17" fmla="*/ 59 h 59"/>
                <a:gd name="T18" fmla="*/ 20 w 58"/>
                <a:gd name="T19" fmla="*/ 58 h 59"/>
                <a:gd name="T20" fmla="*/ 10 w 58"/>
                <a:gd name="T21" fmla="*/ 52 h 59"/>
                <a:gd name="T22" fmla="*/ 3 w 58"/>
                <a:gd name="T23" fmla="*/ 43 h 59"/>
                <a:gd name="T24" fmla="*/ 0 w 58"/>
                <a:gd name="T25" fmla="*/ 32 h 59"/>
                <a:gd name="T26" fmla="*/ 1 w 58"/>
                <a:gd name="T27" fmla="*/ 20 h 59"/>
                <a:gd name="T28" fmla="*/ 7 w 58"/>
                <a:gd name="T29" fmla="*/ 11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2"/>
                  </a:lnTo>
                  <a:lnTo>
                    <a:pt x="47" y="7"/>
                  </a:lnTo>
                  <a:lnTo>
                    <a:pt x="55" y="16"/>
                  </a:lnTo>
                  <a:lnTo>
                    <a:pt x="58" y="27"/>
                  </a:lnTo>
                  <a:lnTo>
                    <a:pt x="56" y="39"/>
                  </a:lnTo>
                  <a:lnTo>
                    <a:pt x="51" y="49"/>
                  </a:lnTo>
                  <a:lnTo>
                    <a:pt x="42" y="56"/>
                  </a:lnTo>
                  <a:lnTo>
                    <a:pt x="31" y="59"/>
                  </a:lnTo>
                  <a:lnTo>
                    <a:pt x="20" y="58"/>
                  </a:lnTo>
                  <a:lnTo>
                    <a:pt x="10" y="52"/>
                  </a:lnTo>
                  <a:lnTo>
                    <a:pt x="3" y="43"/>
                  </a:lnTo>
                  <a:lnTo>
                    <a:pt x="0" y="32"/>
                  </a:lnTo>
                  <a:lnTo>
                    <a:pt x="1" y="20"/>
                  </a:lnTo>
                  <a:lnTo>
                    <a:pt x="7" y="11"/>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9" name="Freeform 657"/>
            <p:cNvSpPr>
              <a:spLocks/>
            </p:cNvSpPr>
            <p:nvPr/>
          </p:nvSpPr>
          <p:spPr bwMode="auto">
            <a:xfrm>
              <a:off x="11666538" y="2208213"/>
              <a:ext cx="4763" cy="6350"/>
            </a:xfrm>
            <a:custGeom>
              <a:avLst/>
              <a:gdLst>
                <a:gd name="T0" fmla="*/ 29 w 58"/>
                <a:gd name="T1" fmla="*/ 0 h 57"/>
                <a:gd name="T2" fmla="*/ 40 w 58"/>
                <a:gd name="T3" fmla="*/ 2 h 57"/>
                <a:gd name="T4" fmla="*/ 50 w 58"/>
                <a:gd name="T5" fmla="*/ 8 h 57"/>
                <a:gd name="T6" fmla="*/ 56 w 58"/>
                <a:gd name="T7" fmla="*/ 17 h 57"/>
                <a:gd name="T8" fmla="*/ 58 w 58"/>
                <a:gd name="T9" fmla="*/ 28 h 57"/>
                <a:gd name="T10" fmla="*/ 56 w 58"/>
                <a:gd name="T11" fmla="*/ 40 h 57"/>
                <a:gd name="T12" fmla="*/ 50 w 58"/>
                <a:gd name="T13" fmla="*/ 49 h 57"/>
                <a:gd name="T14" fmla="*/ 40 w 58"/>
                <a:gd name="T15" fmla="*/ 55 h 57"/>
                <a:gd name="T16" fmla="*/ 29 w 58"/>
                <a:gd name="T17" fmla="*/ 57 h 57"/>
                <a:gd name="T18" fmla="*/ 18 w 58"/>
                <a:gd name="T19" fmla="*/ 55 h 57"/>
                <a:gd name="T20" fmla="*/ 9 w 58"/>
                <a:gd name="T21" fmla="*/ 49 h 57"/>
                <a:gd name="T22" fmla="*/ 3 w 58"/>
                <a:gd name="T23" fmla="*/ 40 h 57"/>
                <a:gd name="T24" fmla="*/ 0 w 58"/>
                <a:gd name="T25" fmla="*/ 28 h 57"/>
                <a:gd name="T26" fmla="*/ 3 w 58"/>
                <a:gd name="T27" fmla="*/ 17 h 57"/>
                <a:gd name="T28" fmla="*/ 9 w 58"/>
                <a:gd name="T29" fmla="*/ 8 h 57"/>
                <a:gd name="T30" fmla="*/ 18 w 58"/>
                <a:gd name="T31" fmla="*/ 2 h 57"/>
                <a:gd name="T32" fmla="*/ 29 w 58"/>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7">
                  <a:moveTo>
                    <a:pt x="29" y="0"/>
                  </a:moveTo>
                  <a:lnTo>
                    <a:pt x="40" y="2"/>
                  </a:lnTo>
                  <a:lnTo>
                    <a:pt x="50" y="8"/>
                  </a:lnTo>
                  <a:lnTo>
                    <a:pt x="56" y="17"/>
                  </a:lnTo>
                  <a:lnTo>
                    <a:pt x="58" y="28"/>
                  </a:lnTo>
                  <a:lnTo>
                    <a:pt x="56" y="40"/>
                  </a:lnTo>
                  <a:lnTo>
                    <a:pt x="50" y="49"/>
                  </a:lnTo>
                  <a:lnTo>
                    <a:pt x="40" y="55"/>
                  </a:lnTo>
                  <a:lnTo>
                    <a:pt x="29" y="57"/>
                  </a:lnTo>
                  <a:lnTo>
                    <a:pt x="18" y="55"/>
                  </a:lnTo>
                  <a:lnTo>
                    <a:pt x="9" y="49"/>
                  </a:lnTo>
                  <a:lnTo>
                    <a:pt x="3" y="40"/>
                  </a:lnTo>
                  <a:lnTo>
                    <a:pt x="0" y="28"/>
                  </a:lnTo>
                  <a:lnTo>
                    <a:pt x="3"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0" name="Freeform 658"/>
            <p:cNvSpPr>
              <a:spLocks/>
            </p:cNvSpPr>
            <p:nvPr/>
          </p:nvSpPr>
          <p:spPr bwMode="auto">
            <a:xfrm>
              <a:off x="11660188" y="2205038"/>
              <a:ext cx="4763" cy="4763"/>
            </a:xfrm>
            <a:custGeom>
              <a:avLst/>
              <a:gdLst>
                <a:gd name="T0" fmla="*/ 29 w 58"/>
                <a:gd name="T1" fmla="*/ 0 h 59"/>
                <a:gd name="T2" fmla="*/ 41 w 58"/>
                <a:gd name="T3" fmla="*/ 3 h 59"/>
                <a:gd name="T4" fmla="*/ 50 w 58"/>
                <a:gd name="T5" fmla="*/ 10 h 59"/>
                <a:gd name="T6" fmla="*/ 56 w 58"/>
                <a:gd name="T7" fmla="*/ 19 h 59"/>
                <a:gd name="T8" fmla="*/ 58 w 58"/>
                <a:gd name="T9" fmla="*/ 30 h 59"/>
                <a:gd name="T10" fmla="*/ 56 w 58"/>
                <a:gd name="T11" fmla="*/ 41 h 59"/>
                <a:gd name="T12" fmla="*/ 50 w 58"/>
                <a:gd name="T13" fmla="*/ 51 h 59"/>
                <a:gd name="T14" fmla="*/ 41 w 58"/>
                <a:gd name="T15" fmla="*/ 57 h 59"/>
                <a:gd name="T16" fmla="*/ 29 w 58"/>
                <a:gd name="T17" fmla="*/ 59 h 59"/>
                <a:gd name="T18" fmla="*/ 18 w 58"/>
                <a:gd name="T19" fmla="*/ 57 h 59"/>
                <a:gd name="T20" fmla="*/ 9 w 58"/>
                <a:gd name="T21" fmla="*/ 51 h 59"/>
                <a:gd name="T22" fmla="*/ 3 w 58"/>
                <a:gd name="T23" fmla="*/ 41 h 59"/>
                <a:gd name="T24" fmla="*/ 0 w 58"/>
                <a:gd name="T25" fmla="*/ 30 h 59"/>
                <a:gd name="T26" fmla="*/ 3 w 58"/>
                <a:gd name="T27" fmla="*/ 19 h 59"/>
                <a:gd name="T28" fmla="*/ 9 w 58"/>
                <a:gd name="T29" fmla="*/ 10 h 59"/>
                <a:gd name="T30" fmla="*/ 18 w 58"/>
                <a:gd name="T31" fmla="*/ 3 h 59"/>
                <a:gd name="T32" fmla="*/ 29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9" y="0"/>
                  </a:moveTo>
                  <a:lnTo>
                    <a:pt x="41" y="3"/>
                  </a:lnTo>
                  <a:lnTo>
                    <a:pt x="50" y="10"/>
                  </a:lnTo>
                  <a:lnTo>
                    <a:pt x="56" y="19"/>
                  </a:lnTo>
                  <a:lnTo>
                    <a:pt x="58" y="30"/>
                  </a:lnTo>
                  <a:lnTo>
                    <a:pt x="56" y="41"/>
                  </a:lnTo>
                  <a:lnTo>
                    <a:pt x="50" y="51"/>
                  </a:lnTo>
                  <a:lnTo>
                    <a:pt x="41" y="57"/>
                  </a:lnTo>
                  <a:lnTo>
                    <a:pt x="29" y="59"/>
                  </a:lnTo>
                  <a:lnTo>
                    <a:pt x="18" y="57"/>
                  </a:lnTo>
                  <a:lnTo>
                    <a:pt x="9" y="51"/>
                  </a:lnTo>
                  <a:lnTo>
                    <a:pt x="3" y="41"/>
                  </a:lnTo>
                  <a:lnTo>
                    <a:pt x="0" y="30"/>
                  </a:lnTo>
                  <a:lnTo>
                    <a:pt x="3" y="19"/>
                  </a:lnTo>
                  <a:lnTo>
                    <a:pt x="9" y="10"/>
                  </a:lnTo>
                  <a:lnTo>
                    <a:pt x="18" y="3"/>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1" name="Freeform 659"/>
            <p:cNvSpPr>
              <a:spLocks/>
            </p:cNvSpPr>
            <p:nvPr/>
          </p:nvSpPr>
          <p:spPr bwMode="auto">
            <a:xfrm>
              <a:off x="11695113" y="2222501"/>
              <a:ext cx="4763" cy="6350"/>
            </a:xfrm>
            <a:custGeom>
              <a:avLst/>
              <a:gdLst>
                <a:gd name="T0" fmla="*/ 31 w 58"/>
                <a:gd name="T1" fmla="*/ 0 h 59"/>
                <a:gd name="T2" fmla="*/ 42 w 58"/>
                <a:gd name="T3" fmla="*/ 3 h 59"/>
                <a:gd name="T4" fmla="*/ 51 w 58"/>
                <a:gd name="T5" fmla="*/ 10 h 59"/>
                <a:gd name="T6" fmla="*/ 56 w 58"/>
                <a:gd name="T7" fmla="*/ 20 h 59"/>
                <a:gd name="T8" fmla="*/ 58 w 58"/>
                <a:gd name="T9" fmla="*/ 32 h 59"/>
                <a:gd name="T10" fmla="*/ 54 w 58"/>
                <a:gd name="T11" fmla="*/ 43 h 59"/>
                <a:gd name="T12" fmla="*/ 47 w 58"/>
                <a:gd name="T13" fmla="*/ 52 h 59"/>
                <a:gd name="T14" fmla="*/ 37 w 58"/>
                <a:gd name="T15" fmla="*/ 57 h 59"/>
                <a:gd name="T16" fmla="*/ 26 w 58"/>
                <a:gd name="T17" fmla="*/ 59 h 59"/>
                <a:gd name="T18" fmla="*/ 15 w 58"/>
                <a:gd name="T19" fmla="*/ 55 h 59"/>
                <a:gd name="T20" fmla="*/ 6 w 58"/>
                <a:gd name="T21" fmla="*/ 48 h 59"/>
                <a:gd name="T22" fmla="*/ 1 w 58"/>
                <a:gd name="T23" fmla="*/ 38 h 59"/>
                <a:gd name="T24" fmla="*/ 0 w 58"/>
                <a:gd name="T25" fmla="*/ 27 h 59"/>
                <a:gd name="T26" fmla="*/ 3 w 58"/>
                <a:gd name="T27" fmla="*/ 15 h 59"/>
                <a:gd name="T28" fmla="*/ 10 w 58"/>
                <a:gd name="T29" fmla="*/ 7 h 59"/>
                <a:gd name="T30" fmla="*/ 20 w 58"/>
                <a:gd name="T31" fmla="*/ 1 h 59"/>
                <a:gd name="T32" fmla="*/ 31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31" y="0"/>
                  </a:moveTo>
                  <a:lnTo>
                    <a:pt x="42" y="3"/>
                  </a:lnTo>
                  <a:lnTo>
                    <a:pt x="51" y="10"/>
                  </a:lnTo>
                  <a:lnTo>
                    <a:pt x="56" y="20"/>
                  </a:lnTo>
                  <a:lnTo>
                    <a:pt x="58" y="32"/>
                  </a:lnTo>
                  <a:lnTo>
                    <a:pt x="54" y="43"/>
                  </a:lnTo>
                  <a:lnTo>
                    <a:pt x="47" y="52"/>
                  </a:lnTo>
                  <a:lnTo>
                    <a:pt x="37" y="57"/>
                  </a:lnTo>
                  <a:lnTo>
                    <a:pt x="26" y="59"/>
                  </a:lnTo>
                  <a:lnTo>
                    <a:pt x="15" y="55"/>
                  </a:lnTo>
                  <a:lnTo>
                    <a:pt x="6" y="48"/>
                  </a:lnTo>
                  <a:lnTo>
                    <a:pt x="1" y="38"/>
                  </a:lnTo>
                  <a:lnTo>
                    <a:pt x="0" y="27"/>
                  </a:lnTo>
                  <a:lnTo>
                    <a:pt x="3" y="15"/>
                  </a:lnTo>
                  <a:lnTo>
                    <a:pt x="10" y="7"/>
                  </a:lnTo>
                  <a:lnTo>
                    <a:pt x="20" y="1"/>
                  </a:lnTo>
                  <a:lnTo>
                    <a:pt x="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2" name="Freeform 660"/>
            <p:cNvSpPr>
              <a:spLocks/>
            </p:cNvSpPr>
            <p:nvPr/>
          </p:nvSpPr>
          <p:spPr bwMode="auto">
            <a:xfrm>
              <a:off x="11687176" y="2219326"/>
              <a:ext cx="6350" cy="6350"/>
            </a:xfrm>
            <a:custGeom>
              <a:avLst/>
              <a:gdLst>
                <a:gd name="T0" fmla="*/ 29 w 58"/>
                <a:gd name="T1" fmla="*/ 0 h 58"/>
                <a:gd name="T2" fmla="*/ 41 w 58"/>
                <a:gd name="T3" fmla="*/ 2 h 58"/>
                <a:gd name="T4" fmla="*/ 50 w 58"/>
                <a:gd name="T5" fmla="*/ 9 h 58"/>
                <a:gd name="T6" fmla="*/ 56 w 58"/>
                <a:gd name="T7" fmla="*/ 18 h 58"/>
                <a:gd name="T8" fmla="*/ 58 w 58"/>
                <a:gd name="T9" fmla="*/ 29 h 58"/>
                <a:gd name="T10" fmla="*/ 56 w 58"/>
                <a:gd name="T11" fmla="*/ 40 h 58"/>
                <a:gd name="T12" fmla="*/ 50 w 58"/>
                <a:gd name="T13" fmla="*/ 49 h 58"/>
                <a:gd name="T14" fmla="*/ 41 w 58"/>
                <a:gd name="T15" fmla="*/ 56 h 58"/>
                <a:gd name="T16" fmla="*/ 29 w 58"/>
                <a:gd name="T17" fmla="*/ 58 h 58"/>
                <a:gd name="T18" fmla="*/ 18 w 58"/>
                <a:gd name="T19" fmla="*/ 56 h 58"/>
                <a:gd name="T20" fmla="*/ 9 w 58"/>
                <a:gd name="T21" fmla="*/ 49 h 58"/>
                <a:gd name="T22" fmla="*/ 3 w 58"/>
                <a:gd name="T23" fmla="*/ 40 h 58"/>
                <a:gd name="T24" fmla="*/ 0 w 58"/>
                <a:gd name="T25" fmla="*/ 29 h 58"/>
                <a:gd name="T26" fmla="*/ 3 w 58"/>
                <a:gd name="T27" fmla="*/ 18 h 58"/>
                <a:gd name="T28" fmla="*/ 9 w 58"/>
                <a:gd name="T29" fmla="*/ 9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9"/>
                  </a:lnTo>
                  <a:lnTo>
                    <a:pt x="56" y="18"/>
                  </a:lnTo>
                  <a:lnTo>
                    <a:pt x="58" y="29"/>
                  </a:lnTo>
                  <a:lnTo>
                    <a:pt x="56" y="40"/>
                  </a:lnTo>
                  <a:lnTo>
                    <a:pt x="50" y="49"/>
                  </a:lnTo>
                  <a:lnTo>
                    <a:pt x="41" y="56"/>
                  </a:lnTo>
                  <a:lnTo>
                    <a:pt x="29" y="58"/>
                  </a:lnTo>
                  <a:lnTo>
                    <a:pt x="18" y="56"/>
                  </a:lnTo>
                  <a:lnTo>
                    <a:pt x="9" y="49"/>
                  </a:lnTo>
                  <a:lnTo>
                    <a:pt x="3" y="40"/>
                  </a:lnTo>
                  <a:lnTo>
                    <a:pt x="0" y="29"/>
                  </a:lnTo>
                  <a:lnTo>
                    <a:pt x="3" y="18"/>
                  </a:lnTo>
                  <a:lnTo>
                    <a:pt x="9" y="9"/>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3" name="Freeform 661"/>
            <p:cNvSpPr>
              <a:spLocks/>
            </p:cNvSpPr>
            <p:nvPr/>
          </p:nvSpPr>
          <p:spPr bwMode="auto">
            <a:xfrm>
              <a:off x="11680826" y="2216151"/>
              <a:ext cx="4763" cy="4763"/>
            </a:xfrm>
            <a:custGeom>
              <a:avLst/>
              <a:gdLst>
                <a:gd name="T0" fmla="*/ 29 w 58"/>
                <a:gd name="T1" fmla="*/ 0 h 58"/>
                <a:gd name="T2" fmla="*/ 40 w 58"/>
                <a:gd name="T3" fmla="*/ 2 h 58"/>
                <a:gd name="T4" fmla="*/ 49 w 58"/>
                <a:gd name="T5" fmla="*/ 8 h 58"/>
                <a:gd name="T6" fmla="*/ 56 w 58"/>
                <a:gd name="T7" fmla="*/ 17 h 58"/>
                <a:gd name="T8" fmla="*/ 58 w 58"/>
                <a:gd name="T9" fmla="*/ 29 h 58"/>
                <a:gd name="T10" fmla="*/ 56 w 58"/>
                <a:gd name="T11" fmla="*/ 40 h 58"/>
                <a:gd name="T12" fmla="*/ 49 w 58"/>
                <a:gd name="T13" fmla="*/ 49 h 58"/>
                <a:gd name="T14" fmla="*/ 40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0" y="2"/>
                  </a:lnTo>
                  <a:lnTo>
                    <a:pt x="49" y="8"/>
                  </a:lnTo>
                  <a:lnTo>
                    <a:pt x="56" y="17"/>
                  </a:lnTo>
                  <a:lnTo>
                    <a:pt x="58" y="29"/>
                  </a:lnTo>
                  <a:lnTo>
                    <a:pt x="56" y="40"/>
                  </a:lnTo>
                  <a:lnTo>
                    <a:pt x="49" y="49"/>
                  </a:lnTo>
                  <a:lnTo>
                    <a:pt x="40"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4" name="Freeform 662"/>
            <p:cNvSpPr>
              <a:spLocks/>
            </p:cNvSpPr>
            <p:nvPr/>
          </p:nvSpPr>
          <p:spPr bwMode="auto">
            <a:xfrm>
              <a:off x="11674476" y="2212976"/>
              <a:ext cx="4763" cy="4763"/>
            </a:xfrm>
            <a:custGeom>
              <a:avLst/>
              <a:gdLst>
                <a:gd name="T0" fmla="*/ 33 w 58"/>
                <a:gd name="T1" fmla="*/ 0 h 59"/>
                <a:gd name="T2" fmla="*/ 43 w 58"/>
                <a:gd name="T3" fmla="*/ 3 h 59"/>
                <a:gd name="T4" fmla="*/ 51 w 58"/>
                <a:gd name="T5" fmla="*/ 10 h 59"/>
                <a:gd name="T6" fmla="*/ 57 w 58"/>
                <a:gd name="T7" fmla="*/ 20 h 59"/>
                <a:gd name="T8" fmla="*/ 58 w 58"/>
                <a:gd name="T9" fmla="*/ 31 h 59"/>
                <a:gd name="T10" fmla="*/ 55 w 58"/>
                <a:gd name="T11" fmla="*/ 43 h 59"/>
                <a:gd name="T12" fmla="*/ 47 w 58"/>
                <a:gd name="T13" fmla="*/ 52 h 59"/>
                <a:gd name="T14" fmla="*/ 38 w 58"/>
                <a:gd name="T15" fmla="*/ 58 h 59"/>
                <a:gd name="T16" fmla="*/ 27 w 58"/>
                <a:gd name="T17" fmla="*/ 59 h 59"/>
                <a:gd name="T18" fmla="*/ 16 w 58"/>
                <a:gd name="T19" fmla="*/ 56 h 59"/>
                <a:gd name="T20" fmla="*/ 8 w 58"/>
                <a:gd name="T21" fmla="*/ 50 h 59"/>
                <a:gd name="T22" fmla="*/ 2 w 58"/>
                <a:gd name="T23" fmla="*/ 42 h 59"/>
                <a:gd name="T24" fmla="*/ 0 w 58"/>
                <a:gd name="T25" fmla="*/ 31 h 59"/>
                <a:gd name="T26" fmla="*/ 1 w 58"/>
                <a:gd name="T27" fmla="*/ 21 h 59"/>
                <a:gd name="T28" fmla="*/ 2 w 58"/>
                <a:gd name="T29" fmla="*/ 19 h 59"/>
                <a:gd name="T30" fmla="*/ 3 w 58"/>
                <a:gd name="T31" fmla="*/ 16 h 59"/>
                <a:gd name="T32" fmla="*/ 4 w 58"/>
                <a:gd name="T33" fmla="*/ 14 h 59"/>
                <a:gd name="T34" fmla="*/ 5 w 58"/>
                <a:gd name="T35" fmla="*/ 13 h 59"/>
                <a:gd name="T36" fmla="*/ 6 w 58"/>
                <a:gd name="T37" fmla="*/ 11 h 59"/>
                <a:gd name="T38" fmla="*/ 14 w 58"/>
                <a:gd name="T39" fmla="*/ 5 h 59"/>
                <a:gd name="T40" fmla="*/ 23 w 58"/>
                <a:gd name="T41" fmla="*/ 1 h 59"/>
                <a:gd name="T42" fmla="*/ 33 w 58"/>
                <a:gd name="T4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8" h="59">
                  <a:moveTo>
                    <a:pt x="33" y="0"/>
                  </a:moveTo>
                  <a:lnTo>
                    <a:pt x="43" y="3"/>
                  </a:lnTo>
                  <a:lnTo>
                    <a:pt x="51" y="10"/>
                  </a:lnTo>
                  <a:lnTo>
                    <a:pt x="57" y="20"/>
                  </a:lnTo>
                  <a:lnTo>
                    <a:pt x="58" y="31"/>
                  </a:lnTo>
                  <a:lnTo>
                    <a:pt x="55" y="43"/>
                  </a:lnTo>
                  <a:lnTo>
                    <a:pt x="47" y="52"/>
                  </a:lnTo>
                  <a:lnTo>
                    <a:pt x="38" y="58"/>
                  </a:lnTo>
                  <a:lnTo>
                    <a:pt x="27" y="59"/>
                  </a:lnTo>
                  <a:lnTo>
                    <a:pt x="16" y="56"/>
                  </a:lnTo>
                  <a:lnTo>
                    <a:pt x="8" y="50"/>
                  </a:lnTo>
                  <a:lnTo>
                    <a:pt x="2" y="42"/>
                  </a:lnTo>
                  <a:lnTo>
                    <a:pt x="0" y="31"/>
                  </a:lnTo>
                  <a:lnTo>
                    <a:pt x="1" y="21"/>
                  </a:lnTo>
                  <a:lnTo>
                    <a:pt x="2" y="19"/>
                  </a:lnTo>
                  <a:lnTo>
                    <a:pt x="3" y="16"/>
                  </a:lnTo>
                  <a:lnTo>
                    <a:pt x="4" y="14"/>
                  </a:lnTo>
                  <a:lnTo>
                    <a:pt x="5" y="13"/>
                  </a:lnTo>
                  <a:lnTo>
                    <a:pt x="6" y="11"/>
                  </a:lnTo>
                  <a:lnTo>
                    <a:pt x="14" y="5"/>
                  </a:lnTo>
                  <a:lnTo>
                    <a:pt x="23" y="1"/>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5" name="Freeform 663"/>
            <p:cNvSpPr>
              <a:spLocks/>
            </p:cNvSpPr>
            <p:nvPr/>
          </p:nvSpPr>
          <p:spPr bwMode="auto">
            <a:xfrm>
              <a:off x="11795126" y="2212976"/>
              <a:ext cx="6350" cy="4763"/>
            </a:xfrm>
            <a:custGeom>
              <a:avLst/>
              <a:gdLst>
                <a:gd name="T0" fmla="*/ 27 w 58"/>
                <a:gd name="T1" fmla="*/ 0 h 59"/>
                <a:gd name="T2" fmla="*/ 38 w 58"/>
                <a:gd name="T3" fmla="*/ 1 h 59"/>
                <a:gd name="T4" fmla="*/ 48 w 58"/>
                <a:gd name="T5" fmla="*/ 7 h 59"/>
                <a:gd name="T6" fmla="*/ 55 w 58"/>
                <a:gd name="T7" fmla="*/ 16 h 59"/>
                <a:gd name="T8" fmla="*/ 58 w 58"/>
                <a:gd name="T9" fmla="*/ 27 h 59"/>
                <a:gd name="T10" fmla="*/ 57 w 58"/>
                <a:gd name="T11" fmla="*/ 39 h 59"/>
                <a:gd name="T12" fmla="*/ 51 w 58"/>
                <a:gd name="T13" fmla="*/ 49 h 59"/>
                <a:gd name="T14" fmla="*/ 42 w 58"/>
                <a:gd name="T15" fmla="*/ 56 h 59"/>
                <a:gd name="T16" fmla="*/ 31 w 58"/>
                <a:gd name="T17" fmla="*/ 59 h 59"/>
                <a:gd name="T18" fmla="*/ 20 w 58"/>
                <a:gd name="T19" fmla="*/ 58 h 59"/>
                <a:gd name="T20" fmla="*/ 10 w 58"/>
                <a:gd name="T21" fmla="*/ 52 h 59"/>
                <a:gd name="T22" fmla="*/ 3 w 58"/>
                <a:gd name="T23" fmla="*/ 43 h 59"/>
                <a:gd name="T24" fmla="*/ 0 w 58"/>
                <a:gd name="T25" fmla="*/ 31 h 59"/>
                <a:gd name="T26" fmla="*/ 1 w 58"/>
                <a:gd name="T27" fmla="*/ 20 h 59"/>
                <a:gd name="T28" fmla="*/ 7 w 58"/>
                <a:gd name="T29" fmla="*/ 10 h 59"/>
                <a:gd name="T30" fmla="*/ 16 w 58"/>
                <a:gd name="T31" fmla="*/ 3 h 59"/>
                <a:gd name="T32" fmla="*/ 27 w 58"/>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9">
                  <a:moveTo>
                    <a:pt x="27" y="0"/>
                  </a:moveTo>
                  <a:lnTo>
                    <a:pt x="38" y="1"/>
                  </a:lnTo>
                  <a:lnTo>
                    <a:pt x="48" y="7"/>
                  </a:lnTo>
                  <a:lnTo>
                    <a:pt x="55" y="16"/>
                  </a:lnTo>
                  <a:lnTo>
                    <a:pt x="58" y="27"/>
                  </a:lnTo>
                  <a:lnTo>
                    <a:pt x="57" y="39"/>
                  </a:lnTo>
                  <a:lnTo>
                    <a:pt x="51" y="49"/>
                  </a:lnTo>
                  <a:lnTo>
                    <a:pt x="42" y="56"/>
                  </a:lnTo>
                  <a:lnTo>
                    <a:pt x="31" y="59"/>
                  </a:lnTo>
                  <a:lnTo>
                    <a:pt x="20" y="58"/>
                  </a:lnTo>
                  <a:lnTo>
                    <a:pt x="10" y="52"/>
                  </a:lnTo>
                  <a:lnTo>
                    <a:pt x="3" y="43"/>
                  </a:lnTo>
                  <a:lnTo>
                    <a:pt x="0" y="31"/>
                  </a:lnTo>
                  <a:lnTo>
                    <a:pt x="1" y="20"/>
                  </a:lnTo>
                  <a:lnTo>
                    <a:pt x="7" y="10"/>
                  </a:lnTo>
                  <a:lnTo>
                    <a:pt x="16" y="3"/>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6" name="Freeform 664"/>
            <p:cNvSpPr>
              <a:spLocks/>
            </p:cNvSpPr>
            <p:nvPr/>
          </p:nvSpPr>
          <p:spPr bwMode="auto">
            <a:xfrm>
              <a:off x="11803063" y="2208213"/>
              <a:ext cx="4763" cy="6350"/>
            </a:xfrm>
            <a:custGeom>
              <a:avLst/>
              <a:gdLst>
                <a:gd name="T0" fmla="*/ 30 w 59"/>
                <a:gd name="T1" fmla="*/ 0 h 57"/>
                <a:gd name="T2" fmla="*/ 41 w 59"/>
                <a:gd name="T3" fmla="*/ 2 h 57"/>
                <a:gd name="T4" fmla="*/ 51 w 59"/>
                <a:gd name="T5" fmla="*/ 8 h 57"/>
                <a:gd name="T6" fmla="*/ 57 w 59"/>
                <a:gd name="T7" fmla="*/ 17 h 57"/>
                <a:gd name="T8" fmla="*/ 59 w 59"/>
                <a:gd name="T9" fmla="*/ 28 h 57"/>
                <a:gd name="T10" fmla="*/ 57 w 59"/>
                <a:gd name="T11" fmla="*/ 40 h 57"/>
                <a:gd name="T12" fmla="*/ 51 w 59"/>
                <a:gd name="T13" fmla="*/ 49 h 57"/>
                <a:gd name="T14" fmla="*/ 41 w 59"/>
                <a:gd name="T15" fmla="*/ 55 h 57"/>
                <a:gd name="T16" fmla="*/ 30 w 59"/>
                <a:gd name="T17" fmla="*/ 57 h 57"/>
                <a:gd name="T18" fmla="*/ 19 w 59"/>
                <a:gd name="T19" fmla="*/ 55 h 57"/>
                <a:gd name="T20" fmla="*/ 9 w 59"/>
                <a:gd name="T21" fmla="*/ 49 h 57"/>
                <a:gd name="T22" fmla="*/ 3 w 59"/>
                <a:gd name="T23" fmla="*/ 40 h 57"/>
                <a:gd name="T24" fmla="*/ 0 w 59"/>
                <a:gd name="T25" fmla="*/ 28 h 57"/>
                <a:gd name="T26" fmla="*/ 3 w 59"/>
                <a:gd name="T27" fmla="*/ 17 h 57"/>
                <a:gd name="T28" fmla="*/ 9 w 59"/>
                <a:gd name="T29" fmla="*/ 8 h 57"/>
                <a:gd name="T30" fmla="*/ 19 w 59"/>
                <a:gd name="T31" fmla="*/ 2 h 57"/>
                <a:gd name="T32" fmla="*/ 30 w 59"/>
                <a:gd name="T33"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7">
                  <a:moveTo>
                    <a:pt x="30" y="0"/>
                  </a:moveTo>
                  <a:lnTo>
                    <a:pt x="41" y="2"/>
                  </a:lnTo>
                  <a:lnTo>
                    <a:pt x="51" y="8"/>
                  </a:lnTo>
                  <a:lnTo>
                    <a:pt x="57" y="17"/>
                  </a:lnTo>
                  <a:lnTo>
                    <a:pt x="59" y="28"/>
                  </a:lnTo>
                  <a:lnTo>
                    <a:pt x="57" y="40"/>
                  </a:lnTo>
                  <a:lnTo>
                    <a:pt x="51" y="49"/>
                  </a:lnTo>
                  <a:lnTo>
                    <a:pt x="41" y="55"/>
                  </a:lnTo>
                  <a:lnTo>
                    <a:pt x="30" y="57"/>
                  </a:lnTo>
                  <a:lnTo>
                    <a:pt x="19" y="55"/>
                  </a:lnTo>
                  <a:lnTo>
                    <a:pt x="9" y="49"/>
                  </a:lnTo>
                  <a:lnTo>
                    <a:pt x="3" y="40"/>
                  </a:lnTo>
                  <a:lnTo>
                    <a:pt x="0" y="28"/>
                  </a:lnTo>
                  <a:lnTo>
                    <a:pt x="3" y="17"/>
                  </a:lnTo>
                  <a:lnTo>
                    <a:pt x="9" y="8"/>
                  </a:lnTo>
                  <a:lnTo>
                    <a:pt x="19" y="2"/>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7" name="Freeform 665"/>
            <p:cNvSpPr>
              <a:spLocks/>
            </p:cNvSpPr>
            <p:nvPr/>
          </p:nvSpPr>
          <p:spPr bwMode="auto">
            <a:xfrm>
              <a:off x="11809413" y="2205038"/>
              <a:ext cx="6350" cy="4763"/>
            </a:xfrm>
            <a:custGeom>
              <a:avLst/>
              <a:gdLst>
                <a:gd name="T0" fmla="*/ 28 w 57"/>
                <a:gd name="T1" fmla="*/ 0 h 59"/>
                <a:gd name="T2" fmla="*/ 40 w 57"/>
                <a:gd name="T3" fmla="*/ 3 h 59"/>
                <a:gd name="T4" fmla="*/ 49 w 57"/>
                <a:gd name="T5" fmla="*/ 10 h 59"/>
                <a:gd name="T6" fmla="*/ 55 w 57"/>
                <a:gd name="T7" fmla="*/ 19 h 59"/>
                <a:gd name="T8" fmla="*/ 57 w 57"/>
                <a:gd name="T9" fmla="*/ 30 h 59"/>
                <a:gd name="T10" fmla="*/ 55 w 57"/>
                <a:gd name="T11" fmla="*/ 41 h 59"/>
                <a:gd name="T12" fmla="*/ 49 w 57"/>
                <a:gd name="T13" fmla="*/ 51 h 59"/>
                <a:gd name="T14" fmla="*/ 40 w 57"/>
                <a:gd name="T15" fmla="*/ 57 h 59"/>
                <a:gd name="T16" fmla="*/ 28 w 57"/>
                <a:gd name="T17" fmla="*/ 59 h 59"/>
                <a:gd name="T18" fmla="*/ 17 w 57"/>
                <a:gd name="T19" fmla="*/ 57 h 59"/>
                <a:gd name="T20" fmla="*/ 8 w 57"/>
                <a:gd name="T21" fmla="*/ 51 h 59"/>
                <a:gd name="T22" fmla="*/ 2 w 57"/>
                <a:gd name="T23" fmla="*/ 41 h 59"/>
                <a:gd name="T24" fmla="*/ 0 w 57"/>
                <a:gd name="T25" fmla="*/ 30 h 59"/>
                <a:gd name="T26" fmla="*/ 2 w 57"/>
                <a:gd name="T27" fmla="*/ 19 h 59"/>
                <a:gd name="T28" fmla="*/ 8 w 57"/>
                <a:gd name="T29" fmla="*/ 10 h 59"/>
                <a:gd name="T30" fmla="*/ 17 w 57"/>
                <a:gd name="T31" fmla="*/ 3 h 59"/>
                <a:gd name="T32" fmla="*/ 28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28" y="0"/>
                  </a:moveTo>
                  <a:lnTo>
                    <a:pt x="40" y="3"/>
                  </a:lnTo>
                  <a:lnTo>
                    <a:pt x="49" y="10"/>
                  </a:lnTo>
                  <a:lnTo>
                    <a:pt x="55" y="19"/>
                  </a:lnTo>
                  <a:lnTo>
                    <a:pt x="57" y="30"/>
                  </a:lnTo>
                  <a:lnTo>
                    <a:pt x="55" y="41"/>
                  </a:lnTo>
                  <a:lnTo>
                    <a:pt x="49" y="51"/>
                  </a:lnTo>
                  <a:lnTo>
                    <a:pt x="40" y="57"/>
                  </a:lnTo>
                  <a:lnTo>
                    <a:pt x="28" y="59"/>
                  </a:lnTo>
                  <a:lnTo>
                    <a:pt x="17" y="57"/>
                  </a:lnTo>
                  <a:lnTo>
                    <a:pt x="8" y="51"/>
                  </a:lnTo>
                  <a:lnTo>
                    <a:pt x="2" y="41"/>
                  </a:lnTo>
                  <a:lnTo>
                    <a:pt x="0" y="30"/>
                  </a:lnTo>
                  <a:lnTo>
                    <a:pt x="2" y="19"/>
                  </a:lnTo>
                  <a:lnTo>
                    <a:pt x="8" y="10"/>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8" name="Freeform 666"/>
            <p:cNvSpPr>
              <a:spLocks/>
            </p:cNvSpPr>
            <p:nvPr/>
          </p:nvSpPr>
          <p:spPr bwMode="auto">
            <a:xfrm>
              <a:off x="11774488" y="2222501"/>
              <a:ext cx="4763" cy="6350"/>
            </a:xfrm>
            <a:custGeom>
              <a:avLst/>
              <a:gdLst>
                <a:gd name="T0" fmla="*/ 28 w 59"/>
                <a:gd name="T1" fmla="*/ 0 h 59"/>
                <a:gd name="T2" fmla="*/ 39 w 59"/>
                <a:gd name="T3" fmla="*/ 1 h 59"/>
                <a:gd name="T4" fmla="*/ 49 w 59"/>
                <a:gd name="T5" fmla="*/ 7 h 59"/>
                <a:gd name="T6" fmla="*/ 56 w 59"/>
                <a:gd name="T7" fmla="*/ 15 h 59"/>
                <a:gd name="T8" fmla="*/ 59 w 59"/>
                <a:gd name="T9" fmla="*/ 27 h 59"/>
                <a:gd name="T10" fmla="*/ 57 w 59"/>
                <a:gd name="T11" fmla="*/ 38 h 59"/>
                <a:gd name="T12" fmla="*/ 52 w 59"/>
                <a:gd name="T13" fmla="*/ 48 h 59"/>
                <a:gd name="T14" fmla="*/ 43 w 59"/>
                <a:gd name="T15" fmla="*/ 55 h 59"/>
                <a:gd name="T16" fmla="*/ 32 w 59"/>
                <a:gd name="T17" fmla="*/ 59 h 59"/>
                <a:gd name="T18" fmla="*/ 21 w 59"/>
                <a:gd name="T19" fmla="*/ 57 h 59"/>
                <a:gd name="T20" fmla="*/ 11 w 59"/>
                <a:gd name="T21" fmla="*/ 52 h 59"/>
                <a:gd name="T22" fmla="*/ 4 w 59"/>
                <a:gd name="T23" fmla="*/ 43 h 59"/>
                <a:gd name="T24" fmla="*/ 0 w 59"/>
                <a:gd name="T25" fmla="*/ 32 h 59"/>
                <a:gd name="T26" fmla="*/ 1 w 59"/>
                <a:gd name="T27" fmla="*/ 20 h 59"/>
                <a:gd name="T28" fmla="*/ 8 w 59"/>
                <a:gd name="T29" fmla="*/ 10 h 59"/>
                <a:gd name="T30" fmla="*/ 17 w 59"/>
                <a:gd name="T31" fmla="*/ 3 h 59"/>
                <a:gd name="T32" fmla="*/ 28 w 59"/>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9" h="59">
                  <a:moveTo>
                    <a:pt x="28" y="0"/>
                  </a:moveTo>
                  <a:lnTo>
                    <a:pt x="39" y="1"/>
                  </a:lnTo>
                  <a:lnTo>
                    <a:pt x="49" y="7"/>
                  </a:lnTo>
                  <a:lnTo>
                    <a:pt x="56" y="15"/>
                  </a:lnTo>
                  <a:lnTo>
                    <a:pt x="59" y="27"/>
                  </a:lnTo>
                  <a:lnTo>
                    <a:pt x="57" y="38"/>
                  </a:lnTo>
                  <a:lnTo>
                    <a:pt x="52" y="48"/>
                  </a:lnTo>
                  <a:lnTo>
                    <a:pt x="43" y="55"/>
                  </a:lnTo>
                  <a:lnTo>
                    <a:pt x="32" y="59"/>
                  </a:lnTo>
                  <a:lnTo>
                    <a:pt x="21" y="57"/>
                  </a:lnTo>
                  <a:lnTo>
                    <a:pt x="11" y="52"/>
                  </a:lnTo>
                  <a:lnTo>
                    <a:pt x="4" y="43"/>
                  </a:lnTo>
                  <a:lnTo>
                    <a:pt x="0" y="32"/>
                  </a:lnTo>
                  <a:lnTo>
                    <a:pt x="1" y="20"/>
                  </a:lnTo>
                  <a:lnTo>
                    <a:pt x="8" y="10"/>
                  </a:lnTo>
                  <a:lnTo>
                    <a:pt x="17"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9" name="Freeform 667"/>
            <p:cNvSpPr>
              <a:spLocks/>
            </p:cNvSpPr>
            <p:nvPr/>
          </p:nvSpPr>
          <p:spPr bwMode="auto">
            <a:xfrm>
              <a:off x="11780838" y="2219326"/>
              <a:ext cx="6350" cy="6350"/>
            </a:xfrm>
            <a:custGeom>
              <a:avLst/>
              <a:gdLst>
                <a:gd name="T0" fmla="*/ 29 w 57"/>
                <a:gd name="T1" fmla="*/ 0 h 58"/>
                <a:gd name="T2" fmla="*/ 40 w 57"/>
                <a:gd name="T3" fmla="*/ 2 h 58"/>
                <a:gd name="T4" fmla="*/ 49 w 57"/>
                <a:gd name="T5" fmla="*/ 9 h 58"/>
                <a:gd name="T6" fmla="*/ 55 w 57"/>
                <a:gd name="T7" fmla="*/ 18 h 58"/>
                <a:gd name="T8" fmla="*/ 57 w 57"/>
                <a:gd name="T9" fmla="*/ 29 h 58"/>
                <a:gd name="T10" fmla="*/ 55 w 57"/>
                <a:gd name="T11" fmla="*/ 40 h 58"/>
                <a:gd name="T12" fmla="*/ 49 w 57"/>
                <a:gd name="T13" fmla="*/ 49 h 58"/>
                <a:gd name="T14" fmla="*/ 40 w 57"/>
                <a:gd name="T15" fmla="*/ 56 h 58"/>
                <a:gd name="T16" fmla="*/ 29 w 57"/>
                <a:gd name="T17" fmla="*/ 58 h 58"/>
                <a:gd name="T18" fmla="*/ 17 w 57"/>
                <a:gd name="T19" fmla="*/ 56 h 58"/>
                <a:gd name="T20" fmla="*/ 8 w 57"/>
                <a:gd name="T21" fmla="*/ 49 h 58"/>
                <a:gd name="T22" fmla="*/ 2 w 57"/>
                <a:gd name="T23" fmla="*/ 40 h 58"/>
                <a:gd name="T24" fmla="*/ 0 w 57"/>
                <a:gd name="T25" fmla="*/ 29 h 58"/>
                <a:gd name="T26" fmla="*/ 2 w 57"/>
                <a:gd name="T27" fmla="*/ 18 h 58"/>
                <a:gd name="T28" fmla="*/ 8 w 57"/>
                <a:gd name="T29" fmla="*/ 9 h 58"/>
                <a:gd name="T30" fmla="*/ 17 w 57"/>
                <a:gd name="T31" fmla="*/ 2 h 58"/>
                <a:gd name="T32" fmla="*/ 29 w 57"/>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8">
                  <a:moveTo>
                    <a:pt x="29" y="0"/>
                  </a:moveTo>
                  <a:lnTo>
                    <a:pt x="40" y="2"/>
                  </a:lnTo>
                  <a:lnTo>
                    <a:pt x="49" y="9"/>
                  </a:lnTo>
                  <a:lnTo>
                    <a:pt x="55" y="18"/>
                  </a:lnTo>
                  <a:lnTo>
                    <a:pt x="57" y="29"/>
                  </a:lnTo>
                  <a:lnTo>
                    <a:pt x="55" y="40"/>
                  </a:lnTo>
                  <a:lnTo>
                    <a:pt x="49" y="49"/>
                  </a:lnTo>
                  <a:lnTo>
                    <a:pt x="40" y="56"/>
                  </a:lnTo>
                  <a:lnTo>
                    <a:pt x="29" y="58"/>
                  </a:lnTo>
                  <a:lnTo>
                    <a:pt x="17" y="56"/>
                  </a:lnTo>
                  <a:lnTo>
                    <a:pt x="8" y="49"/>
                  </a:lnTo>
                  <a:lnTo>
                    <a:pt x="2" y="40"/>
                  </a:lnTo>
                  <a:lnTo>
                    <a:pt x="0" y="29"/>
                  </a:lnTo>
                  <a:lnTo>
                    <a:pt x="2" y="18"/>
                  </a:lnTo>
                  <a:lnTo>
                    <a:pt x="8" y="9"/>
                  </a:lnTo>
                  <a:lnTo>
                    <a:pt x="17"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0" name="Freeform 668"/>
            <p:cNvSpPr>
              <a:spLocks/>
            </p:cNvSpPr>
            <p:nvPr/>
          </p:nvSpPr>
          <p:spPr bwMode="auto">
            <a:xfrm>
              <a:off x="11788776" y="2216151"/>
              <a:ext cx="4763" cy="4763"/>
            </a:xfrm>
            <a:custGeom>
              <a:avLst/>
              <a:gdLst>
                <a:gd name="T0" fmla="*/ 29 w 58"/>
                <a:gd name="T1" fmla="*/ 0 h 58"/>
                <a:gd name="T2" fmla="*/ 41 w 58"/>
                <a:gd name="T3" fmla="*/ 2 h 58"/>
                <a:gd name="T4" fmla="*/ 50 w 58"/>
                <a:gd name="T5" fmla="*/ 8 h 58"/>
                <a:gd name="T6" fmla="*/ 56 w 58"/>
                <a:gd name="T7" fmla="*/ 17 h 58"/>
                <a:gd name="T8" fmla="*/ 58 w 58"/>
                <a:gd name="T9" fmla="*/ 29 h 58"/>
                <a:gd name="T10" fmla="*/ 56 w 58"/>
                <a:gd name="T11" fmla="*/ 40 h 58"/>
                <a:gd name="T12" fmla="*/ 50 w 58"/>
                <a:gd name="T13" fmla="*/ 49 h 58"/>
                <a:gd name="T14" fmla="*/ 41 w 58"/>
                <a:gd name="T15" fmla="*/ 55 h 58"/>
                <a:gd name="T16" fmla="*/ 29 w 58"/>
                <a:gd name="T17" fmla="*/ 58 h 58"/>
                <a:gd name="T18" fmla="*/ 18 w 58"/>
                <a:gd name="T19" fmla="*/ 55 h 58"/>
                <a:gd name="T20" fmla="*/ 9 w 58"/>
                <a:gd name="T21" fmla="*/ 49 h 58"/>
                <a:gd name="T22" fmla="*/ 2 w 58"/>
                <a:gd name="T23" fmla="*/ 40 h 58"/>
                <a:gd name="T24" fmla="*/ 0 w 58"/>
                <a:gd name="T25" fmla="*/ 29 h 58"/>
                <a:gd name="T26" fmla="*/ 2 w 58"/>
                <a:gd name="T27" fmla="*/ 17 h 58"/>
                <a:gd name="T28" fmla="*/ 9 w 58"/>
                <a:gd name="T29" fmla="*/ 8 h 58"/>
                <a:gd name="T30" fmla="*/ 18 w 58"/>
                <a:gd name="T31" fmla="*/ 2 h 58"/>
                <a:gd name="T32" fmla="*/ 29 w 58"/>
                <a:gd name="T3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58">
                  <a:moveTo>
                    <a:pt x="29" y="0"/>
                  </a:moveTo>
                  <a:lnTo>
                    <a:pt x="41" y="2"/>
                  </a:lnTo>
                  <a:lnTo>
                    <a:pt x="50" y="8"/>
                  </a:lnTo>
                  <a:lnTo>
                    <a:pt x="56" y="17"/>
                  </a:lnTo>
                  <a:lnTo>
                    <a:pt x="58" y="29"/>
                  </a:lnTo>
                  <a:lnTo>
                    <a:pt x="56" y="40"/>
                  </a:lnTo>
                  <a:lnTo>
                    <a:pt x="50" y="49"/>
                  </a:lnTo>
                  <a:lnTo>
                    <a:pt x="41" y="55"/>
                  </a:lnTo>
                  <a:lnTo>
                    <a:pt x="29" y="58"/>
                  </a:lnTo>
                  <a:lnTo>
                    <a:pt x="18" y="55"/>
                  </a:lnTo>
                  <a:lnTo>
                    <a:pt x="9" y="49"/>
                  </a:lnTo>
                  <a:lnTo>
                    <a:pt x="2" y="40"/>
                  </a:lnTo>
                  <a:lnTo>
                    <a:pt x="0" y="29"/>
                  </a:lnTo>
                  <a:lnTo>
                    <a:pt x="2" y="17"/>
                  </a:lnTo>
                  <a:lnTo>
                    <a:pt x="9" y="8"/>
                  </a:lnTo>
                  <a:lnTo>
                    <a:pt x="18" y="2"/>
                  </a:lnTo>
                  <a:lnTo>
                    <a:pt x="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1" name="Freeform 669"/>
            <p:cNvSpPr>
              <a:spLocks/>
            </p:cNvSpPr>
            <p:nvPr/>
          </p:nvSpPr>
          <p:spPr bwMode="auto">
            <a:xfrm>
              <a:off x="11831638" y="2266951"/>
              <a:ext cx="25400" cy="33338"/>
            </a:xfrm>
            <a:custGeom>
              <a:avLst/>
              <a:gdLst>
                <a:gd name="T0" fmla="*/ 167 w 276"/>
                <a:gd name="T1" fmla="*/ 2 h 367"/>
                <a:gd name="T2" fmla="*/ 196 w 276"/>
                <a:gd name="T3" fmla="*/ 14 h 367"/>
                <a:gd name="T4" fmla="*/ 218 w 276"/>
                <a:gd name="T5" fmla="*/ 30 h 367"/>
                <a:gd name="T6" fmla="*/ 227 w 276"/>
                <a:gd name="T7" fmla="*/ 42 h 367"/>
                <a:gd name="T8" fmla="*/ 229 w 276"/>
                <a:gd name="T9" fmla="*/ 44 h 367"/>
                <a:gd name="T10" fmla="*/ 236 w 276"/>
                <a:gd name="T11" fmla="*/ 46 h 367"/>
                <a:gd name="T12" fmla="*/ 247 w 276"/>
                <a:gd name="T13" fmla="*/ 53 h 367"/>
                <a:gd name="T14" fmla="*/ 258 w 276"/>
                <a:gd name="T15" fmla="*/ 68 h 367"/>
                <a:gd name="T16" fmla="*/ 266 w 276"/>
                <a:gd name="T17" fmla="*/ 94 h 367"/>
                <a:gd name="T18" fmla="*/ 267 w 276"/>
                <a:gd name="T19" fmla="*/ 132 h 367"/>
                <a:gd name="T20" fmla="*/ 262 w 276"/>
                <a:gd name="T21" fmla="*/ 166 h 367"/>
                <a:gd name="T22" fmla="*/ 264 w 276"/>
                <a:gd name="T23" fmla="*/ 175 h 367"/>
                <a:gd name="T24" fmla="*/ 272 w 276"/>
                <a:gd name="T25" fmla="*/ 179 h 367"/>
                <a:gd name="T26" fmla="*/ 276 w 276"/>
                <a:gd name="T27" fmla="*/ 195 h 367"/>
                <a:gd name="T28" fmla="*/ 271 w 276"/>
                <a:gd name="T29" fmla="*/ 223 h 367"/>
                <a:gd name="T30" fmla="*/ 261 w 276"/>
                <a:gd name="T31" fmla="*/ 250 h 367"/>
                <a:gd name="T32" fmla="*/ 252 w 276"/>
                <a:gd name="T33" fmla="*/ 261 h 367"/>
                <a:gd name="T34" fmla="*/ 243 w 276"/>
                <a:gd name="T35" fmla="*/ 282 h 367"/>
                <a:gd name="T36" fmla="*/ 223 w 276"/>
                <a:gd name="T37" fmla="*/ 321 h 367"/>
                <a:gd name="T38" fmla="*/ 189 w 276"/>
                <a:gd name="T39" fmla="*/ 353 h 367"/>
                <a:gd name="T40" fmla="*/ 148 w 276"/>
                <a:gd name="T41" fmla="*/ 367 h 367"/>
                <a:gd name="T42" fmla="*/ 108 w 276"/>
                <a:gd name="T43" fmla="*/ 363 h 367"/>
                <a:gd name="T44" fmla="*/ 68 w 276"/>
                <a:gd name="T45" fmla="*/ 338 h 367"/>
                <a:gd name="T46" fmla="*/ 41 w 276"/>
                <a:gd name="T47" fmla="*/ 302 h 367"/>
                <a:gd name="T48" fmla="*/ 29 w 276"/>
                <a:gd name="T49" fmla="*/ 262 h 367"/>
                <a:gd name="T50" fmla="*/ 20 w 276"/>
                <a:gd name="T51" fmla="*/ 257 h 367"/>
                <a:gd name="T52" fmla="*/ 10 w 276"/>
                <a:gd name="T53" fmla="*/ 239 h 367"/>
                <a:gd name="T54" fmla="*/ 1 w 276"/>
                <a:gd name="T55" fmla="*/ 207 h 367"/>
                <a:gd name="T56" fmla="*/ 1 w 276"/>
                <a:gd name="T57" fmla="*/ 186 h 367"/>
                <a:gd name="T58" fmla="*/ 7 w 276"/>
                <a:gd name="T59" fmla="*/ 176 h 367"/>
                <a:gd name="T60" fmla="*/ 15 w 276"/>
                <a:gd name="T61" fmla="*/ 174 h 367"/>
                <a:gd name="T62" fmla="*/ 11 w 276"/>
                <a:gd name="T63" fmla="*/ 157 h 367"/>
                <a:gd name="T64" fmla="*/ 8 w 276"/>
                <a:gd name="T65" fmla="*/ 119 h 367"/>
                <a:gd name="T66" fmla="*/ 16 w 276"/>
                <a:gd name="T67" fmla="*/ 85 h 367"/>
                <a:gd name="T68" fmla="*/ 34 w 276"/>
                <a:gd name="T69" fmla="*/ 56 h 367"/>
                <a:gd name="T70" fmla="*/ 58 w 276"/>
                <a:gd name="T71" fmla="*/ 31 h 367"/>
                <a:gd name="T72" fmla="*/ 87 w 276"/>
                <a:gd name="T73" fmla="*/ 11 h 367"/>
                <a:gd name="T74" fmla="*/ 115 w 276"/>
                <a:gd name="T75" fmla="*/ 1 h 367"/>
                <a:gd name="T76" fmla="*/ 149 w 276"/>
                <a:gd name="T77"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6" h="367">
                  <a:moveTo>
                    <a:pt x="149" y="0"/>
                  </a:moveTo>
                  <a:lnTo>
                    <a:pt x="167" y="2"/>
                  </a:lnTo>
                  <a:lnTo>
                    <a:pt x="183" y="7"/>
                  </a:lnTo>
                  <a:lnTo>
                    <a:pt x="196" y="14"/>
                  </a:lnTo>
                  <a:lnTo>
                    <a:pt x="209" y="22"/>
                  </a:lnTo>
                  <a:lnTo>
                    <a:pt x="218" y="30"/>
                  </a:lnTo>
                  <a:lnTo>
                    <a:pt x="224" y="37"/>
                  </a:lnTo>
                  <a:lnTo>
                    <a:pt x="227" y="42"/>
                  </a:lnTo>
                  <a:lnTo>
                    <a:pt x="228" y="44"/>
                  </a:lnTo>
                  <a:lnTo>
                    <a:pt x="229" y="44"/>
                  </a:lnTo>
                  <a:lnTo>
                    <a:pt x="232" y="45"/>
                  </a:lnTo>
                  <a:lnTo>
                    <a:pt x="236" y="46"/>
                  </a:lnTo>
                  <a:lnTo>
                    <a:pt x="242" y="49"/>
                  </a:lnTo>
                  <a:lnTo>
                    <a:pt x="247" y="53"/>
                  </a:lnTo>
                  <a:lnTo>
                    <a:pt x="253" y="59"/>
                  </a:lnTo>
                  <a:lnTo>
                    <a:pt x="258" y="68"/>
                  </a:lnTo>
                  <a:lnTo>
                    <a:pt x="263" y="80"/>
                  </a:lnTo>
                  <a:lnTo>
                    <a:pt x="266" y="94"/>
                  </a:lnTo>
                  <a:lnTo>
                    <a:pt x="268" y="111"/>
                  </a:lnTo>
                  <a:lnTo>
                    <a:pt x="267" y="132"/>
                  </a:lnTo>
                  <a:lnTo>
                    <a:pt x="264" y="157"/>
                  </a:lnTo>
                  <a:lnTo>
                    <a:pt x="262" y="166"/>
                  </a:lnTo>
                  <a:lnTo>
                    <a:pt x="259" y="175"/>
                  </a:lnTo>
                  <a:lnTo>
                    <a:pt x="264" y="175"/>
                  </a:lnTo>
                  <a:lnTo>
                    <a:pt x="268" y="176"/>
                  </a:lnTo>
                  <a:lnTo>
                    <a:pt x="272" y="179"/>
                  </a:lnTo>
                  <a:lnTo>
                    <a:pt x="275" y="186"/>
                  </a:lnTo>
                  <a:lnTo>
                    <a:pt x="276" y="195"/>
                  </a:lnTo>
                  <a:lnTo>
                    <a:pt x="274" y="207"/>
                  </a:lnTo>
                  <a:lnTo>
                    <a:pt x="271" y="223"/>
                  </a:lnTo>
                  <a:lnTo>
                    <a:pt x="266" y="239"/>
                  </a:lnTo>
                  <a:lnTo>
                    <a:pt x="261" y="250"/>
                  </a:lnTo>
                  <a:lnTo>
                    <a:pt x="256" y="257"/>
                  </a:lnTo>
                  <a:lnTo>
                    <a:pt x="252" y="261"/>
                  </a:lnTo>
                  <a:lnTo>
                    <a:pt x="248" y="262"/>
                  </a:lnTo>
                  <a:lnTo>
                    <a:pt x="243" y="282"/>
                  </a:lnTo>
                  <a:lnTo>
                    <a:pt x="235" y="302"/>
                  </a:lnTo>
                  <a:lnTo>
                    <a:pt x="223" y="321"/>
                  </a:lnTo>
                  <a:lnTo>
                    <a:pt x="208" y="338"/>
                  </a:lnTo>
                  <a:lnTo>
                    <a:pt x="189" y="353"/>
                  </a:lnTo>
                  <a:lnTo>
                    <a:pt x="167" y="363"/>
                  </a:lnTo>
                  <a:lnTo>
                    <a:pt x="148" y="367"/>
                  </a:lnTo>
                  <a:lnTo>
                    <a:pt x="128" y="367"/>
                  </a:lnTo>
                  <a:lnTo>
                    <a:pt x="108" y="363"/>
                  </a:lnTo>
                  <a:lnTo>
                    <a:pt x="87" y="352"/>
                  </a:lnTo>
                  <a:lnTo>
                    <a:pt x="68" y="338"/>
                  </a:lnTo>
                  <a:lnTo>
                    <a:pt x="53" y="321"/>
                  </a:lnTo>
                  <a:lnTo>
                    <a:pt x="41" y="302"/>
                  </a:lnTo>
                  <a:lnTo>
                    <a:pt x="33" y="281"/>
                  </a:lnTo>
                  <a:lnTo>
                    <a:pt x="29" y="262"/>
                  </a:lnTo>
                  <a:lnTo>
                    <a:pt x="25" y="261"/>
                  </a:lnTo>
                  <a:lnTo>
                    <a:pt x="20" y="257"/>
                  </a:lnTo>
                  <a:lnTo>
                    <a:pt x="15" y="250"/>
                  </a:lnTo>
                  <a:lnTo>
                    <a:pt x="10" y="239"/>
                  </a:lnTo>
                  <a:lnTo>
                    <a:pt x="5" y="223"/>
                  </a:lnTo>
                  <a:lnTo>
                    <a:pt x="1" y="207"/>
                  </a:lnTo>
                  <a:lnTo>
                    <a:pt x="0" y="195"/>
                  </a:lnTo>
                  <a:lnTo>
                    <a:pt x="1" y="186"/>
                  </a:lnTo>
                  <a:lnTo>
                    <a:pt x="3" y="179"/>
                  </a:lnTo>
                  <a:lnTo>
                    <a:pt x="7" y="176"/>
                  </a:lnTo>
                  <a:lnTo>
                    <a:pt x="11" y="174"/>
                  </a:lnTo>
                  <a:lnTo>
                    <a:pt x="15" y="174"/>
                  </a:lnTo>
                  <a:lnTo>
                    <a:pt x="13" y="165"/>
                  </a:lnTo>
                  <a:lnTo>
                    <a:pt x="11" y="157"/>
                  </a:lnTo>
                  <a:lnTo>
                    <a:pt x="8" y="138"/>
                  </a:lnTo>
                  <a:lnTo>
                    <a:pt x="8" y="119"/>
                  </a:lnTo>
                  <a:lnTo>
                    <a:pt x="11" y="102"/>
                  </a:lnTo>
                  <a:lnTo>
                    <a:pt x="16" y="85"/>
                  </a:lnTo>
                  <a:lnTo>
                    <a:pt x="25" y="69"/>
                  </a:lnTo>
                  <a:lnTo>
                    <a:pt x="34" y="56"/>
                  </a:lnTo>
                  <a:lnTo>
                    <a:pt x="44" y="44"/>
                  </a:lnTo>
                  <a:lnTo>
                    <a:pt x="58" y="31"/>
                  </a:lnTo>
                  <a:lnTo>
                    <a:pt x="74" y="19"/>
                  </a:lnTo>
                  <a:lnTo>
                    <a:pt x="87" y="11"/>
                  </a:lnTo>
                  <a:lnTo>
                    <a:pt x="102" y="5"/>
                  </a:lnTo>
                  <a:lnTo>
                    <a:pt x="115" y="1"/>
                  </a:lnTo>
                  <a:lnTo>
                    <a:pt x="129"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2" name="Freeform 670"/>
            <p:cNvSpPr>
              <a:spLocks/>
            </p:cNvSpPr>
            <p:nvPr/>
          </p:nvSpPr>
          <p:spPr bwMode="auto">
            <a:xfrm>
              <a:off x="11820526" y="2298701"/>
              <a:ext cx="49213" cy="25400"/>
            </a:xfrm>
            <a:custGeom>
              <a:avLst/>
              <a:gdLst>
                <a:gd name="T0" fmla="*/ 210 w 522"/>
                <a:gd name="T1" fmla="*/ 131 h 269"/>
                <a:gd name="T2" fmla="*/ 218 w 522"/>
                <a:gd name="T3" fmla="*/ 157 h 269"/>
                <a:gd name="T4" fmla="*/ 246 w 522"/>
                <a:gd name="T5" fmla="*/ 115 h 269"/>
                <a:gd name="T6" fmla="*/ 229 w 522"/>
                <a:gd name="T7" fmla="*/ 85 h 269"/>
                <a:gd name="T8" fmla="*/ 225 w 522"/>
                <a:gd name="T9" fmla="*/ 65 h 269"/>
                <a:gd name="T10" fmla="*/ 229 w 522"/>
                <a:gd name="T11" fmla="*/ 52 h 269"/>
                <a:gd name="T12" fmla="*/ 239 w 522"/>
                <a:gd name="T13" fmla="*/ 45 h 269"/>
                <a:gd name="T14" fmla="*/ 250 w 522"/>
                <a:gd name="T15" fmla="*/ 42 h 269"/>
                <a:gd name="T16" fmla="*/ 258 w 522"/>
                <a:gd name="T17" fmla="*/ 41 h 269"/>
                <a:gd name="T18" fmla="*/ 262 w 522"/>
                <a:gd name="T19" fmla="*/ 41 h 269"/>
                <a:gd name="T20" fmla="*/ 270 w 522"/>
                <a:gd name="T21" fmla="*/ 42 h 269"/>
                <a:gd name="T22" fmla="*/ 281 w 522"/>
                <a:gd name="T23" fmla="*/ 45 h 269"/>
                <a:gd name="T24" fmla="*/ 291 w 522"/>
                <a:gd name="T25" fmla="*/ 52 h 269"/>
                <a:gd name="T26" fmla="*/ 296 w 522"/>
                <a:gd name="T27" fmla="*/ 65 h 269"/>
                <a:gd name="T28" fmla="*/ 291 w 522"/>
                <a:gd name="T29" fmla="*/ 85 h 269"/>
                <a:gd name="T30" fmla="*/ 274 w 522"/>
                <a:gd name="T31" fmla="*/ 115 h 269"/>
                <a:gd name="T32" fmla="*/ 303 w 522"/>
                <a:gd name="T33" fmla="*/ 157 h 269"/>
                <a:gd name="T34" fmla="*/ 311 w 522"/>
                <a:gd name="T35" fmla="*/ 131 h 269"/>
                <a:gd name="T36" fmla="*/ 354 w 522"/>
                <a:gd name="T37" fmla="*/ 1 h 269"/>
                <a:gd name="T38" fmla="*/ 369 w 522"/>
                <a:gd name="T39" fmla="*/ 10 h 269"/>
                <a:gd name="T40" fmla="*/ 395 w 522"/>
                <a:gd name="T41" fmla="*/ 25 h 269"/>
                <a:gd name="T42" fmla="*/ 429 w 522"/>
                <a:gd name="T43" fmla="*/ 41 h 269"/>
                <a:gd name="T44" fmla="*/ 472 w 522"/>
                <a:gd name="T45" fmla="*/ 55 h 269"/>
                <a:gd name="T46" fmla="*/ 498 w 522"/>
                <a:gd name="T47" fmla="*/ 69 h 269"/>
                <a:gd name="T48" fmla="*/ 513 w 522"/>
                <a:gd name="T49" fmla="*/ 91 h 269"/>
                <a:gd name="T50" fmla="*/ 520 w 522"/>
                <a:gd name="T51" fmla="*/ 117 h 269"/>
                <a:gd name="T52" fmla="*/ 522 w 522"/>
                <a:gd name="T53" fmla="*/ 141 h 269"/>
                <a:gd name="T54" fmla="*/ 522 w 522"/>
                <a:gd name="T55" fmla="*/ 155 h 269"/>
                <a:gd name="T56" fmla="*/ 520 w 522"/>
                <a:gd name="T57" fmla="*/ 173 h 269"/>
                <a:gd name="T58" fmla="*/ 518 w 522"/>
                <a:gd name="T59" fmla="*/ 197 h 269"/>
                <a:gd name="T60" fmla="*/ 514 w 522"/>
                <a:gd name="T61" fmla="*/ 208 h 269"/>
                <a:gd name="T62" fmla="*/ 496 w 522"/>
                <a:gd name="T63" fmla="*/ 218 h 269"/>
                <a:gd name="T64" fmla="*/ 461 w 522"/>
                <a:gd name="T65" fmla="*/ 233 h 269"/>
                <a:gd name="T66" fmla="*/ 408 w 522"/>
                <a:gd name="T67" fmla="*/ 251 h 269"/>
                <a:gd name="T68" fmla="*/ 342 w 522"/>
                <a:gd name="T69" fmla="*/ 264 h 269"/>
                <a:gd name="T70" fmla="*/ 261 w 522"/>
                <a:gd name="T71" fmla="*/ 269 h 269"/>
                <a:gd name="T72" fmla="*/ 180 w 522"/>
                <a:gd name="T73" fmla="*/ 264 h 269"/>
                <a:gd name="T74" fmla="*/ 113 w 522"/>
                <a:gd name="T75" fmla="*/ 251 h 269"/>
                <a:gd name="T76" fmla="*/ 62 w 522"/>
                <a:gd name="T77" fmla="*/ 233 h 269"/>
                <a:gd name="T78" fmla="*/ 26 w 522"/>
                <a:gd name="T79" fmla="*/ 218 h 269"/>
                <a:gd name="T80" fmla="*/ 8 w 522"/>
                <a:gd name="T81" fmla="*/ 208 h 269"/>
                <a:gd name="T82" fmla="*/ 4 w 522"/>
                <a:gd name="T83" fmla="*/ 197 h 269"/>
                <a:gd name="T84" fmla="*/ 2 w 522"/>
                <a:gd name="T85" fmla="*/ 173 h 269"/>
                <a:gd name="T86" fmla="*/ 1 w 522"/>
                <a:gd name="T87" fmla="*/ 155 h 269"/>
                <a:gd name="T88" fmla="*/ 0 w 522"/>
                <a:gd name="T89" fmla="*/ 141 h 269"/>
                <a:gd name="T90" fmla="*/ 1 w 522"/>
                <a:gd name="T91" fmla="*/ 117 h 269"/>
                <a:gd name="T92" fmla="*/ 8 w 522"/>
                <a:gd name="T93" fmla="*/ 91 h 269"/>
                <a:gd name="T94" fmla="*/ 24 w 522"/>
                <a:gd name="T95" fmla="*/ 69 h 269"/>
                <a:gd name="T96" fmla="*/ 49 w 522"/>
                <a:gd name="T97" fmla="*/ 55 h 269"/>
                <a:gd name="T98" fmla="*/ 91 w 522"/>
                <a:gd name="T99" fmla="*/ 41 h 269"/>
                <a:gd name="T100" fmla="*/ 126 w 522"/>
                <a:gd name="T101" fmla="*/ 25 h 269"/>
                <a:gd name="T102" fmla="*/ 153 w 522"/>
                <a:gd name="T103" fmla="*/ 10 h 269"/>
                <a:gd name="T104" fmla="*/ 167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9" y="0"/>
                  </a:moveTo>
                  <a:lnTo>
                    <a:pt x="210" y="131"/>
                  </a:lnTo>
                  <a:lnTo>
                    <a:pt x="218" y="157"/>
                  </a:lnTo>
                  <a:lnTo>
                    <a:pt x="218" y="157"/>
                  </a:lnTo>
                  <a:lnTo>
                    <a:pt x="224" y="178"/>
                  </a:lnTo>
                  <a:lnTo>
                    <a:pt x="246" y="115"/>
                  </a:lnTo>
                  <a:lnTo>
                    <a:pt x="236" y="99"/>
                  </a:lnTo>
                  <a:lnTo>
                    <a:pt x="229" y="85"/>
                  </a:lnTo>
                  <a:lnTo>
                    <a:pt x="225" y="74"/>
                  </a:lnTo>
                  <a:lnTo>
                    <a:pt x="225" y="65"/>
                  </a:lnTo>
                  <a:lnTo>
                    <a:pt x="226" y="58"/>
                  </a:lnTo>
                  <a:lnTo>
                    <a:pt x="229" y="52"/>
                  </a:lnTo>
                  <a:lnTo>
                    <a:pt x="234" y="48"/>
                  </a:lnTo>
                  <a:lnTo>
                    <a:pt x="239" y="45"/>
                  </a:lnTo>
                  <a:lnTo>
                    <a:pt x="245" y="43"/>
                  </a:lnTo>
                  <a:lnTo>
                    <a:pt x="250" y="42"/>
                  </a:lnTo>
                  <a:lnTo>
                    <a:pt x="255" y="41"/>
                  </a:lnTo>
                  <a:lnTo>
                    <a:pt x="258" y="41"/>
                  </a:lnTo>
                  <a:lnTo>
                    <a:pt x="260" y="41"/>
                  </a:lnTo>
                  <a:lnTo>
                    <a:pt x="262" y="41"/>
                  </a:lnTo>
                  <a:lnTo>
                    <a:pt x="265" y="41"/>
                  </a:lnTo>
                  <a:lnTo>
                    <a:pt x="270" y="42"/>
                  </a:lnTo>
                  <a:lnTo>
                    <a:pt x="275" y="43"/>
                  </a:lnTo>
                  <a:lnTo>
                    <a:pt x="281" y="45"/>
                  </a:lnTo>
                  <a:lnTo>
                    <a:pt x="286" y="48"/>
                  </a:lnTo>
                  <a:lnTo>
                    <a:pt x="291" y="52"/>
                  </a:lnTo>
                  <a:lnTo>
                    <a:pt x="294" y="58"/>
                  </a:lnTo>
                  <a:lnTo>
                    <a:pt x="296" y="65"/>
                  </a:lnTo>
                  <a:lnTo>
                    <a:pt x="296" y="74"/>
                  </a:lnTo>
                  <a:lnTo>
                    <a:pt x="291" y="85"/>
                  </a:lnTo>
                  <a:lnTo>
                    <a:pt x="285" y="99"/>
                  </a:lnTo>
                  <a:lnTo>
                    <a:pt x="274" y="115"/>
                  </a:lnTo>
                  <a:lnTo>
                    <a:pt x="297" y="178"/>
                  </a:lnTo>
                  <a:lnTo>
                    <a:pt x="303" y="157"/>
                  </a:lnTo>
                  <a:lnTo>
                    <a:pt x="303" y="157"/>
                  </a:lnTo>
                  <a:lnTo>
                    <a:pt x="311" y="131"/>
                  </a:lnTo>
                  <a:lnTo>
                    <a:pt x="352" y="0"/>
                  </a:lnTo>
                  <a:lnTo>
                    <a:pt x="354" y="1"/>
                  </a:lnTo>
                  <a:lnTo>
                    <a:pt x="360" y="5"/>
                  </a:lnTo>
                  <a:lnTo>
                    <a:pt x="369" y="10"/>
                  </a:lnTo>
                  <a:lnTo>
                    <a:pt x="380" y="17"/>
                  </a:lnTo>
                  <a:lnTo>
                    <a:pt x="395" y="25"/>
                  </a:lnTo>
                  <a:lnTo>
                    <a:pt x="411" y="33"/>
                  </a:lnTo>
                  <a:lnTo>
                    <a:pt x="429" y="41"/>
                  </a:lnTo>
                  <a:lnTo>
                    <a:pt x="449" y="49"/>
                  </a:lnTo>
                  <a:lnTo>
                    <a:pt x="472" y="55"/>
                  </a:lnTo>
                  <a:lnTo>
                    <a:pt x="486" y="61"/>
                  </a:lnTo>
                  <a:lnTo>
                    <a:pt x="498" y="69"/>
                  </a:lnTo>
                  <a:lnTo>
                    <a:pt x="506" y="79"/>
                  </a:lnTo>
                  <a:lnTo>
                    <a:pt x="513" y="91"/>
                  </a:lnTo>
                  <a:lnTo>
                    <a:pt x="517" y="104"/>
                  </a:lnTo>
                  <a:lnTo>
                    <a:pt x="520" y="117"/>
                  </a:lnTo>
                  <a:lnTo>
                    <a:pt x="522" y="129"/>
                  </a:lnTo>
                  <a:lnTo>
                    <a:pt x="522" y="141"/>
                  </a:lnTo>
                  <a:lnTo>
                    <a:pt x="522" y="152"/>
                  </a:lnTo>
                  <a:lnTo>
                    <a:pt x="522" y="155"/>
                  </a:lnTo>
                  <a:lnTo>
                    <a:pt x="521" y="162"/>
                  </a:lnTo>
                  <a:lnTo>
                    <a:pt x="520" y="173"/>
                  </a:lnTo>
                  <a:lnTo>
                    <a:pt x="519" y="185"/>
                  </a:lnTo>
                  <a:lnTo>
                    <a:pt x="518" y="197"/>
                  </a:lnTo>
                  <a:lnTo>
                    <a:pt x="517" y="206"/>
                  </a:lnTo>
                  <a:lnTo>
                    <a:pt x="514" y="208"/>
                  </a:lnTo>
                  <a:lnTo>
                    <a:pt x="507" y="212"/>
                  </a:lnTo>
                  <a:lnTo>
                    <a:pt x="496" y="218"/>
                  </a:lnTo>
                  <a:lnTo>
                    <a:pt x="480" y="225"/>
                  </a:lnTo>
                  <a:lnTo>
                    <a:pt x="461" y="233"/>
                  </a:lnTo>
                  <a:lnTo>
                    <a:pt x="436" y="242"/>
                  </a:lnTo>
                  <a:lnTo>
                    <a:pt x="408" y="251"/>
                  </a:lnTo>
                  <a:lnTo>
                    <a:pt x="377" y="258"/>
                  </a:lnTo>
                  <a:lnTo>
                    <a:pt x="342" y="264"/>
                  </a:lnTo>
                  <a:lnTo>
                    <a:pt x="303" y="268"/>
                  </a:lnTo>
                  <a:lnTo>
                    <a:pt x="261" y="269"/>
                  </a:lnTo>
                  <a:lnTo>
                    <a:pt x="219" y="268"/>
                  </a:lnTo>
                  <a:lnTo>
                    <a:pt x="180" y="264"/>
                  </a:lnTo>
                  <a:lnTo>
                    <a:pt x="145" y="258"/>
                  </a:lnTo>
                  <a:lnTo>
                    <a:pt x="113" y="251"/>
                  </a:lnTo>
                  <a:lnTo>
                    <a:pt x="85" y="242"/>
                  </a:lnTo>
                  <a:lnTo>
                    <a:pt x="62" y="233"/>
                  </a:lnTo>
                  <a:lnTo>
                    <a:pt x="42" y="225"/>
                  </a:lnTo>
                  <a:lnTo>
                    <a:pt x="26" y="218"/>
                  </a:lnTo>
                  <a:lnTo>
                    <a:pt x="15" y="212"/>
                  </a:lnTo>
                  <a:lnTo>
                    <a:pt x="8" y="208"/>
                  </a:lnTo>
                  <a:lnTo>
                    <a:pt x="6" y="206"/>
                  </a:lnTo>
                  <a:lnTo>
                    <a:pt x="4" y="197"/>
                  </a:lnTo>
                  <a:lnTo>
                    <a:pt x="3" y="185"/>
                  </a:lnTo>
                  <a:lnTo>
                    <a:pt x="2" y="173"/>
                  </a:lnTo>
                  <a:lnTo>
                    <a:pt x="1" y="162"/>
                  </a:lnTo>
                  <a:lnTo>
                    <a:pt x="1" y="155"/>
                  </a:lnTo>
                  <a:lnTo>
                    <a:pt x="0" y="152"/>
                  </a:lnTo>
                  <a:lnTo>
                    <a:pt x="0" y="141"/>
                  </a:lnTo>
                  <a:lnTo>
                    <a:pt x="0" y="129"/>
                  </a:lnTo>
                  <a:lnTo>
                    <a:pt x="1" y="117"/>
                  </a:lnTo>
                  <a:lnTo>
                    <a:pt x="4" y="104"/>
                  </a:lnTo>
                  <a:lnTo>
                    <a:pt x="8" y="91"/>
                  </a:lnTo>
                  <a:lnTo>
                    <a:pt x="15" y="79"/>
                  </a:lnTo>
                  <a:lnTo>
                    <a:pt x="24" y="69"/>
                  </a:lnTo>
                  <a:lnTo>
                    <a:pt x="35" y="60"/>
                  </a:lnTo>
                  <a:lnTo>
                    <a:pt x="49" y="55"/>
                  </a:lnTo>
                  <a:lnTo>
                    <a:pt x="71" y="49"/>
                  </a:lnTo>
                  <a:lnTo>
                    <a:pt x="91" y="41"/>
                  </a:lnTo>
                  <a:lnTo>
                    <a:pt x="109" y="33"/>
                  </a:lnTo>
                  <a:lnTo>
                    <a:pt x="126" y="25"/>
                  </a:lnTo>
                  <a:lnTo>
                    <a:pt x="141" y="17"/>
                  </a:lnTo>
                  <a:lnTo>
                    <a:pt x="153" y="10"/>
                  </a:lnTo>
                  <a:lnTo>
                    <a:pt x="161" y="5"/>
                  </a:lnTo>
                  <a:lnTo>
                    <a:pt x="167" y="1"/>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3" name="Freeform 671"/>
            <p:cNvSpPr>
              <a:spLocks/>
            </p:cNvSpPr>
            <p:nvPr/>
          </p:nvSpPr>
          <p:spPr bwMode="auto">
            <a:xfrm>
              <a:off x="11831638" y="2174876"/>
              <a:ext cx="25400" cy="33338"/>
            </a:xfrm>
            <a:custGeom>
              <a:avLst/>
              <a:gdLst>
                <a:gd name="T0" fmla="*/ 168 w 277"/>
                <a:gd name="T1" fmla="*/ 3 h 369"/>
                <a:gd name="T2" fmla="*/ 197 w 277"/>
                <a:gd name="T3" fmla="*/ 14 h 369"/>
                <a:gd name="T4" fmla="*/ 219 w 277"/>
                <a:gd name="T5" fmla="*/ 32 h 369"/>
                <a:gd name="T6" fmla="*/ 228 w 277"/>
                <a:gd name="T7" fmla="*/ 44 h 369"/>
                <a:gd name="T8" fmla="*/ 230 w 277"/>
                <a:gd name="T9" fmla="*/ 46 h 369"/>
                <a:gd name="T10" fmla="*/ 237 w 277"/>
                <a:gd name="T11" fmla="*/ 48 h 369"/>
                <a:gd name="T12" fmla="*/ 248 w 277"/>
                <a:gd name="T13" fmla="*/ 55 h 369"/>
                <a:gd name="T14" fmla="*/ 259 w 277"/>
                <a:gd name="T15" fmla="*/ 69 h 369"/>
                <a:gd name="T16" fmla="*/ 267 w 277"/>
                <a:gd name="T17" fmla="*/ 94 h 369"/>
                <a:gd name="T18" fmla="*/ 268 w 277"/>
                <a:gd name="T19" fmla="*/ 134 h 369"/>
                <a:gd name="T20" fmla="*/ 263 w 277"/>
                <a:gd name="T21" fmla="*/ 167 h 369"/>
                <a:gd name="T22" fmla="*/ 265 w 277"/>
                <a:gd name="T23" fmla="*/ 176 h 369"/>
                <a:gd name="T24" fmla="*/ 273 w 277"/>
                <a:gd name="T25" fmla="*/ 181 h 369"/>
                <a:gd name="T26" fmla="*/ 277 w 277"/>
                <a:gd name="T27" fmla="*/ 195 h 369"/>
                <a:gd name="T28" fmla="*/ 272 w 277"/>
                <a:gd name="T29" fmla="*/ 223 h 369"/>
                <a:gd name="T30" fmla="*/ 262 w 277"/>
                <a:gd name="T31" fmla="*/ 251 h 369"/>
                <a:gd name="T32" fmla="*/ 253 w 277"/>
                <a:gd name="T33" fmla="*/ 262 h 369"/>
                <a:gd name="T34" fmla="*/ 244 w 277"/>
                <a:gd name="T35" fmla="*/ 283 h 369"/>
                <a:gd name="T36" fmla="*/ 224 w 277"/>
                <a:gd name="T37" fmla="*/ 321 h 369"/>
                <a:gd name="T38" fmla="*/ 190 w 277"/>
                <a:gd name="T39" fmla="*/ 354 h 369"/>
                <a:gd name="T40" fmla="*/ 149 w 277"/>
                <a:gd name="T41" fmla="*/ 369 h 369"/>
                <a:gd name="T42" fmla="*/ 109 w 277"/>
                <a:gd name="T43" fmla="*/ 364 h 369"/>
                <a:gd name="T44" fmla="*/ 69 w 277"/>
                <a:gd name="T45" fmla="*/ 339 h 369"/>
                <a:gd name="T46" fmla="*/ 42 w 277"/>
                <a:gd name="T47" fmla="*/ 302 h 369"/>
                <a:gd name="T48" fmla="*/ 30 w 277"/>
                <a:gd name="T49" fmla="*/ 264 h 369"/>
                <a:gd name="T50" fmla="*/ 21 w 277"/>
                <a:gd name="T51" fmla="*/ 258 h 369"/>
                <a:gd name="T52" fmla="*/ 10 w 277"/>
                <a:gd name="T53" fmla="*/ 239 h 369"/>
                <a:gd name="T54" fmla="*/ 1 w 277"/>
                <a:gd name="T55" fmla="*/ 207 h 369"/>
                <a:gd name="T56" fmla="*/ 1 w 277"/>
                <a:gd name="T57" fmla="*/ 186 h 369"/>
                <a:gd name="T58" fmla="*/ 7 w 277"/>
                <a:gd name="T59" fmla="*/ 177 h 369"/>
                <a:gd name="T60" fmla="*/ 16 w 277"/>
                <a:gd name="T61" fmla="*/ 175 h 369"/>
                <a:gd name="T62" fmla="*/ 12 w 277"/>
                <a:gd name="T63" fmla="*/ 158 h 369"/>
                <a:gd name="T64" fmla="*/ 9 w 277"/>
                <a:gd name="T65" fmla="*/ 120 h 369"/>
                <a:gd name="T66" fmla="*/ 17 w 277"/>
                <a:gd name="T67" fmla="*/ 85 h 369"/>
                <a:gd name="T68" fmla="*/ 35 w 277"/>
                <a:gd name="T69" fmla="*/ 57 h 369"/>
                <a:gd name="T70" fmla="*/ 59 w 277"/>
                <a:gd name="T71" fmla="*/ 32 h 369"/>
                <a:gd name="T72" fmla="*/ 88 w 277"/>
                <a:gd name="T73" fmla="*/ 11 h 369"/>
                <a:gd name="T74" fmla="*/ 116 w 277"/>
                <a:gd name="T75" fmla="*/ 2 h 369"/>
                <a:gd name="T76" fmla="*/ 150 w 277"/>
                <a:gd name="T77"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77" h="369">
                  <a:moveTo>
                    <a:pt x="150" y="0"/>
                  </a:moveTo>
                  <a:lnTo>
                    <a:pt x="168" y="3"/>
                  </a:lnTo>
                  <a:lnTo>
                    <a:pt x="184" y="8"/>
                  </a:lnTo>
                  <a:lnTo>
                    <a:pt x="197" y="14"/>
                  </a:lnTo>
                  <a:lnTo>
                    <a:pt x="210" y="23"/>
                  </a:lnTo>
                  <a:lnTo>
                    <a:pt x="219" y="32"/>
                  </a:lnTo>
                  <a:lnTo>
                    <a:pt x="225" y="39"/>
                  </a:lnTo>
                  <a:lnTo>
                    <a:pt x="228" y="44"/>
                  </a:lnTo>
                  <a:lnTo>
                    <a:pt x="229" y="45"/>
                  </a:lnTo>
                  <a:lnTo>
                    <a:pt x="230" y="46"/>
                  </a:lnTo>
                  <a:lnTo>
                    <a:pt x="233" y="46"/>
                  </a:lnTo>
                  <a:lnTo>
                    <a:pt x="237" y="48"/>
                  </a:lnTo>
                  <a:lnTo>
                    <a:pt x="243" y="50"/>
                  </a:lnTo>
                  <a:lnTo>
                    <a:pt x="248" y="55"/>
                  </a:lnTo>
                  <a:lnTo>
                    <a:pt x="254" y="61"/>
                  </a:lnTo>
                  <a:lnTo>
                    <a:pt x="259" y="69"/>
                  </a:lnTo>
                  <a:lnTo>
                    <a:pt x="264" y="80"/>
                  </a:lnTo>
                  <a:lnTo>
                    <a:pt x="267" y="94"/>
                  </a:lnTo>
                  <a:lnTo>
                    <a:pt x="269" y="112"/>
                  </a:lnTo>
                  <a:lnTo>
                    <a:pt x="268" y="134"/>
                  </a:lnTo>
                  <a:lnTo>
                    <a:pt x="265" y="159"/>
                  </a:lnTo>
                  <a:lnTo>
                    <a:pt x="263" y="167"/>
                  </a:lnTo>
                  <a:lnTo>
                    <a:pt x="260" y="176"/>
                  </a:lnTo>
                  <a:lnTo>
                    <a:pt x="265" y="176"/>
                  </a:lnTo>
                  <a:lnTo>
                    <a:pt x="269" y="177"/>
                  </a:lnTo>
                  <a:lnTo>
                    <a:pt x="273" y="181"/>
                  </a:lnTo>
                  <a:lnTo>
                    <a:pt x="276" y="186"/>
                  </a:lnTo>
                  <a:lnTo>
                    <a:pt x="277" y="195"/>
                  </a:lnTo>
                  <a:lnTo>
                    <a:pt x="275" y="207"/>
                  </a:lnTo>
                  <a:lnTo>
                    <a:pt x="272" y="223"/>
                  </a:lnTo>
                  <a:lnTo>
                    <a:pt x="267" y="240"/>
                  </a:lnTo>
                  <a:lnTo>
                    <a:pt x="262" y="251"/>
                  </a:lnTo>
                  <a:lnTo>
                    <a:pt x="257" y="258"/>
                  </a:lnTo>
                  <a:lnTo>
                    <a:pt x="253" y="262"/>
                  </a:lnTo>
                  <a:lnTo>
                    <a:pt x="249" y="264"/>
                  </a:lnTo>
                  <a:lnTo>
                    <a:pt x="244" y="283"/>
                  </a:lnTo>
                  <a:lnTo>
                    <a:pt x="236" y="302"/>
                  </a:lnTo>
                  <a:lnTo>
                    <a:pt x="224" y="321"/>
                  </a:lnTo>
                  <a:lnTo>
                    <a:pt x="209" y="339"/>
                  </a:lnTo>
                  <a:lnTo>
                    <a:pt x="190" y="354"/>
                  </a:lnTo>
                  <a:lnTo>
                    <a:pt x="168" y="364"/>
                  </a:lnTo>
                  <a:lnTo>
                    <a:pt x="149" y="369"/>
                  </a:lnTo>
                  <a:lnTo>
                    <a:pt x="129" y="369"/>
                  </a:lnTo>
                  <a:lnTo>
                    <a:pt x="109" y="364"/>
                  </a:lnTo>
                  <a:lnTo>
                    <a:pt x="88" y="353"/>
                  </a:lnTo>
                  <a:lnTo>
                    <a:pt x="69" y="339"/>
                  </a:lnTo>
                  <a:lnTo>
                    <a:pt x="54" y="321"/>
                  </a:lnTo>
                  <a:lnTo>
                    <a:pt x="42" y="302"/>
                  </a:lnTo>
                  <a:lnTo>
                    <a:pt x="34" y="283"/>
                  </a:lnTo>
                  <a:lnTo>
                    <a:pt x="30" y="264"/>
                  </a:lnTo>
                  <a:lnTo>
                    <a:pt x="26" y="262"/>
                  </a:lnTo>
                  <a:lnTo>
                    <a:pt x="21" y="258"/>
                  </a:lnTo>
                  <a:lnTo>
                    <a:pt x="16" y="251"/>
                  </a:lnTo>
                  <a:lnTo>
                    <a:pt x="10" y="239"/>
                  </a:lnTo>
                  <a:lnTo>
                    <a:pt x="5" y="222"/>
                  </a:lnTo>
                  <a:lnTo>
                    <a:pt x="1" y="207"/>
                  </a:lnTo>
                  <a:lnTo>
                    <a:pt x="0" y="195"/>
                  </a:lnTo>
                  <a:lnTo>
                    <a:pt x="1" y="186"/>
                  </a:lnTo>
                  <a:lnTo>
                    <a:pt x="4" y="181"/>
                  </a:lnTo>
                  <a:lnTo>
                    <a:pt x="7" y="177"/>
                  </a:lnTo>
                  <a:lnTo>
                    <a:pt x="12" y="176"/>
                  </a:lnTo>
                  <a:lnTo>
                    <a:pt x="16" y="175"/>
                  </a:lnTo>
                  <a:lnTo>
                    <a:pt x="14" y="167"/>
                  </a:lnTo>
                  <a:lnTo>
                    <a:pt x="12" y="158"/>
                  </a:lnTo>
                  <a:lnTo>
                    <a:pt x="9" y="139"/>
                  </a:lnTo>
                  <a:lnTo>
                    <a:pt x="9" y="120"/>
                  </a:lnTo>
                  <a:lnTo>
                    <a:pt x="12" y="102"/>
                  </a:lnTo>
                  <a:lnTo>
                    <a:pt x="17" y="85"/>
                  </a:lnTo>
                  <a:lnTo>
                    <a:pt x="26" y="70"/>
                  </a:lnTo>
                  <a:lnTo>
                    <a:pt x="35" y="57"/>
                  </a:lnTo>
                  <a:lnTo>
                    <a:pt x="45" y="45"/>
                  </a:lnTo>
                  <a:lnTo>
                    <a:pt x="59" y="32"/>
                  </a:lnTo>
                  <a:lnTo>
                    <a:pt x="75" y="20"/>
                  </a:lnTo>
                  <a:lnTo>
                    <a:pt x="88" y="11"/>
                  </a:lnTo>
                  <a:lnTo>
                    <a:pt x="103" y="5"/>
                  </a:lnTo>
                  <a:lnTo>
                    <a:pt x="116" y="2"/>
                  </a:lnTo>
                  <a:lnTo>
                    <a:pt x="130" y="0"/>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4" name="Freeform 672"/>
            <p:cNvSpPr>
              <a:spLocks/>
            </p:cNvSpPr>
            <p:nvPr/>
          </p:nvSpPr>
          <p:spPr bwMode="auto">
            <a:xfrm>
              <a:off x="11820526" y="2206626"/>
              <a:ext cx="47625" cy="25400"/>
            </a:xfrm>
            <a:custGeom>
              <a:avLst/>
              <a:gdLst>
                <a:gd name="T0" fmla="*/ 210 w 521"/>
                <a:gd name="T1" fmla="*/ 132 h 268"/>
                <a:gd name="T2" fmla="*/ 218 w 521"/>
                <a:gd name="T3" fmla="*/ 156 h 268"/>
                <a:gd name="T4" fmla="*/ 246 w 521"/>
                <a:gd name="T5" fmla="*/ 115 h 268"/>
                <a:gd name="T6" fmla="*/ 229 w 521"/>
                <a:gd name="T7" fmla="*/ 85 h 268"/>
                <a:gd name="T8" fmla="*/ 225 w 521"/>
                <a:gd name="T9" fmla="*/ 64 h 268"/>
                <a:gd name="T10" fmla="*/ 229 w 521"/>
                <a:gd name="T11" fmla="*/ 51 h 268"/>
                <a:gd name="T12" fmla="*/ 239 w 521"/>
                <a:gd name="T13" fmla="*/ 44 h 268"/>
                <a:gd name="T14" fmla="*/ 250 w 521"/>
                <a:gd name="T15" fmla="*/ 41 h 268"/>
                <a:gd name="T16" fmla="*/ 258 w 521"/>
                <a:gd name="T17" fmla="*/ 40 h 268"/>
                <a:gd name="T18" fmla="*/ 262 w 521"/>
                <a:gd name="T19" fmla="*/ 40 h 268"/>
                <a:gd name="T20" fmla="*/ 270 w 521"/>
                <a:gd name="T21" fmla="*/ 41 h 268"/>
                <a:gd name="T22" fmla="*/ 281 w 521"/>
                <a:gd name="T23" fmla="*/ 44 h 268"/>
                <a:gd name="T24" fmla="*/ 291 w 521"/>
                <a:gd name="T25" fmla="*/ 51 h 268"/>
                <a:gd name="T26" fmla="*/ 296 w 521"/>
                <a:gd name="T27" fmla="*/ 64 h 268"/>
                <a:gd name="T28" fmla="*/ 291 w 521"/>
                <a:gd name="T29" fmla="*/ 85 h 268"/>
                <a:gd name="T30" fmla="*/ 274 w 521"/>
                <a:gd name="T31" fmla="*/ 115 h 268"/>
                <a:gd name="T32" fmla="*/ 303 w 521"/>
                <a:gd name="T33" fmla="*/ 156 h 268"/>
                <a:gd name="T34" fmla="*/ 311 w 521"/>
                <a:gd name="T35" fmla="*/ 132 h 268"/>
                <a:gd name="T36" fmla="*/ 354 w 521"/>
                <a:gd name="T37" fmla="*/ 2 h 268"/>
                <a:gd name="T38" fmla="*/ 369 w 521"/>
                <a:gd name="T39" fmla="*/ 11 h 268"/>
                <a:gd name="T40" fmla="*/ 395 w 521"/>
                <a:gd name="T41" fmla="*/ 25 h 268"/>
                <a:gd name="T42" fmla="*/ 429 w 521"/>
                <a:gd name="T43" fmla="*/ 41 h 268"/>
                <a:gd name="T44" fmla="*/ 472 w 521"/>
                <a:gd name="T45" fmla="*/ 54 h 268"/>
                <a:gd name="T46" fmla="*/ 498 w 521"/>
                <a:gd name="T47" fmla="*/ 68 h 268"/>
                <a:gd name="T48" fmla="*/ 513 w 521"/>
                <a:gd name="T49" fmla="*/ 91 h 268"/>
                <a:gd name="T50" fmla="*/ 520 w 521"/>
                <a:gd name="T51" fmla="*/ 117 h 268"/>
                <a:gd name="T52" fmla="*/ 521 w 521"/>
                <a:gd name="T53" fmla="*/ 141 h 268"/>
                <a:gd name="T54" fmla="*/ 520 w 521"/>
                <a:gd name="T55" fmla="*/ 154 h 268"/>
                <a:gd name="T56" fmla="*/ 519 w 521"/>
                <a:gd name="T57" fmla="*/ 172 h 268"/>
                <a:gd name="T58" fmla="*/ 517 w 521"/>
                <a:gd name="T59" fmla="*/ 197 h 268"/>
                <a:gd name="T60" fmla="*/ 513 w 521"/>
                <a:gd name="T61" fmla="*/ 208 h 268"/>
                <a:gd name="T62" fmla="*/ 495 w 521"/>
                <a:gd name="T63" fmla="*/ 218 h 268"/>
                <a:gd name="T64" fmla="*/ 459 w 521"/>
                <a:gd name="T65" fmla="*/ 233 h 268"/>
                <a:gd name="T66" fmla="*/ 407 w 521"/>
                <a:gd name="T67" fmla="*/ 250 h 268"/>
                <a:gd name="T68" fmla="*/ 340 w 521"/>
                <a:gd name="T69" fmla="*/ 263 h 268"/>
                <a:gd name="T70" fmla="*/ 259 w 521"/>
                <a:gd name="T71" fmla="*/ 268 h 268"/>
                <a:gd name="T72" fmla="*/ 179 w 521"/>
                <a:gd name="T73" fmla="*/ 263 h 268"/>
                <a:gd name="T74" fmla="*/ 112 w 521"/>
                <a:gd name="T75" fmla="*/ 250 h 268"/>
                <a:gd name="T76" fmla="*/ 60 w 521"/>
                <a:gd name="T77" fmla="*/ 233 h 268"/>
                <a:gd name="T78" fmla="*/ 25 w 521"/>
                <a:gd name="T79" fmla="*/ 218 h 268"/>
                <a:gd name="T80" fmla="*/ 7 w 521"/>
                <a:gd name="T81" fmla="*/ 208 h 268"/>
                <a:gd name="T82" fmla="*/ 3 w 521"/>
                <a:gd name="T83" fmla="*/ 197 h 268"/>
                <a:gd name="T84" fmla="*/ 1 w 521"/>
                <a:gd name="T85" fmla="*/ 173 h 268"/>
                <a:gd name="T86" fmla="*/ 0 w 521"/>
                <a:gd name="T87" fmla="*/ 154 h 268"/>
                <a:gd name="T88" fmla="*/ 0 w 521"/>
                <a:gd name="T89" fmla="*/ 141 h 268"/>
                <a:gd name="T90" fmla="*/ 1 w 521"/>
                <a:gd name="T91" fmla="*/ 117 h 268"/>
                <a:gd name="T92" fmla="*/ 8 w 521"/>
                <a:gd name="T93" fmla="*/ 91 h 268"/>
                <a:gd name="T94" fmla="*/ 24 w 521"/>
                <a:gd name="T95" fmla="*/ 68 h 268"/>
                <a:gd name="T96" fmla="*/ 49 w 521"/>
                <a:gd name="T97" fmla="*/ 54 h 268"/>
                <a:gd name="T98" fmla="*/ 91 w 521"/>
                <a:gd name="T99" fmla="*/ 41 h 268"/>
                <a:gd name="T100" fmla="*/ 126 w 521"/>
                <a:gd name="T101" fmla="*/ 25 h 268"/>
                <a:gd name="T102" fmla="*/ 153 w 521"/>
                <a:gd name="T103" fmla="*/ 11 h 268"/>
                <a:gd name="T104" fmla="*/ 167 w 521"/>
                <a:gd name="T105" fmla="*/ 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1" h="268">
                  <a:moveTo>
                    <a:pt x="169" y="0"/>
                  </a:moveTo>
                  <a:lnTo>
                    <a:pt x="210" y="132"/>
                  </a:lnTo>
                  <a:lnTo>
                    <a:pt x="218" y="157"/>
                  </a:lnTo>
                  <a:lnTo>
                    <a:pt x="218" y="156"/>
                  </a:lnTo>
                  <a:lnTo>
                    <a:pt x="224" y="177"/>
                  </a:lnTo>
                  <a:lnTo>
                    <a:pt x="246" y="115"/>
                  </a:lnTo>
                  <a:lnTo>
                    <a:pt x="236" y="99"/>
                  </a:lnTo>
                  <a:lnTo>
                    <a:pt x="229" y="85"/>
                  </a:lnTo>
                  <a:lnTo>
                    <a:pt x="225" y="73"/>
                  </a:lnTo>
                  <a:lnTo>
                    <a:pt x="225" y="64"/>
                  </a:lnTo>
                  <a:lnTo>
                    <a:pt x="226" y="57"/>
                  </a:lnTo>
                  <a:lnTo>
                    <a:pt x="229" y="51"/>
                  </a:lnTo>
                  <a:lnTo>
                    <a:pt x="234" y="47"/>
                  </a:lnTo>
                  <a:lnTo>
                    <a:pt x="239" y="44"/>
                  </a:lnTo>
                  <a:lnTo>
                    <a:pt x="245" y="42"/>
                  </a:lnTo>
                  <a:lnTo>
                    <a:pt x="250" y="41"/>
                  </a:lnTo>
                  <a:lnTo>
                    <a:pt x="255" y="40"/>
                  </a:lnTo>
                  <a:lnTo>
                    <a:pt x="258" y="40"/>
                  </a:lnTo>
                  <a:lnTo>
                    <a:pt x="260" y="40"/>
                  </a:lnTo>
                  <a:lnTo>
                    <a:pt x="262" y="40"/>
                  </a:lnTo>
                  <a:lnTo>
                    <a:pt x="265" y="40"/>
                  </a:lnTo>
                  <a:lnTo>
                    <a:pt x="270" y="41"/>
                  </a:lnTo>
                  <a:lnTo>
                    <a:pt x="275" y="42"/>
                  </a:lnTo>
                  <a:lnTo>
                    <a:pt x="281" y="44"/>
                  </a:lnTo>
                  <a:lnTo>
                    <a:pt x="286" y="47"/>
                  </a:lnTo>
                  <a:lnTo>
                    <a:pt x="291" y="51"/>
                  </a:lnTo>
                  <a:lnTo>
                    <a:pt x="294" y="57"/>
                  </a:lnTo>
                  <a:lnTo>
                    <a:pt x="296" y="64"/>
                  </a:lnTo>
                  <a:lnTo>
                    <a:pt x="296" y="73"/>
                  </a:lnTo>
                  <a:lnTo>
                    <a:pt x="291" y="85"/>
                  </a:lnTo>
                  <a:lnTo>
                    <a:pt x="285" y="99"/>
                  </a:lnTo>
                  <a:lnTo>
                    <a:pt x="274" y="115"/>
                  </a:lnTo>
                  <a:lnTo>
                    <a:pt x="297" y="177"/>
                  </a:lnTo>
                  <a:lnTo>
                    <a:pt x="303" y="156"/>
                  </a:lnTo>
                  <a:lnTo>
                    <a:pt x="303" y="157"/>
                  </a:lnTo>
                  <a:lnTo>
                    <a:pt x="311" y="132"/>
                  </a:lnTo>
                  <a:lnTo>
                    <a:pt x="352" y="0"/>
                  </a:lnTo>
                  <a:lnTo>
                    <a:pt x="354" y="2"/>
                  </a:lnTo>
                  <a:lnTo>
                    <a:pt x="360" y="5"/>
                  </a:lnTo>
                  <a:lnTo>
                    <a:pt x="369" y="11"/>
                  </a:lnTo>
                  <a:lnTo>
                    <a:pt x="380" y="17"/>
                  </a:lnTo>
                  <a:lnTo>
                    <a:pt x="395" y="25"/>
                  </a:lnTo>
                  <a:lnTo>
                    <a:pt x="411" y="33"/>
                  </a:lnTo>
                  <a:lnTo>
                    <a:pt x="429" y="41"/>
                  </a:lnTo>
                  <a:lnTo>
                    <a:pt x="449" y="48"/>
                  </a:lnTo>
                  <a:lnTo>
                    <a:pt x="472" y="54"/>
                  </a:lnTo>
                  <a:lnTo>
                    <a:pt x="486" y="60"/>
                  </a:lnTo>
                  <a:lnTo>
                    <a:pt x="498" y="68"/>
                  </a:lnTo>
                  <a:lnTo>
                    <a:pt x="506" y="78"/>
                  </a:lnTo>
                  <a:lnTo>
                    <a:pt x="513" y="91"/>
                  </a:lnTo>
                  <a:lnTo>
                    <a:pt x="517" y="104"/>
                  </a:lnTo>
                  <a:lnTo>
                    <a:pt x="520" y="117"/>
                  </a:lnTo>
                  <a:lnTo>
                    <a:pt x="521" y="129"/>
                  </a:lnTo>
                  <a:lnTo>
                    <a:pt x="521" y="141"/>
                  </a:lnTo>
                  <a:lnTo>
                    <a:pt x="521" y="151"/>
                  </a:lnTo>
                  <a:lnTo>
                    <a:pt x="520" y="154"/>
                  </a:lnTo>
                  <a:lnTo>
                    <a:pt x="520" y="162"/>
                  </a:lnTo>
                  <a:lnTo>
                    <a:pt x="519" y="172"/>
                  </a:lnTo>
                  <a:lnTo>
                    <a:pt x="518" y="184"/>
                  </a:lnTo>
                  <a:lnTo>
                    <a:pt x="517" y="197"/>
                  </a:lnTo>
                  <a:lnTo>
                    <a:pt x="515" y="207"/>
                  </a:lnTo>
                  <a:lnTo>
                    <a:pt x="513" y="208"/>
                  </a:lnTo>
                  <a:lnTo>
                    <a:pt x="506" y="212"/>
                  </a:lnTo>
                  <a:lnTo>
                    <a:pt x="495" y="218"/>
                  </a:lnTo>
                  <a:lnTo>
                    <a:pt x="479" y="225"/>
                  </a:lnTo>
                  <a:lnTo>
                    <a:pt x="459" y="233"/>
                  </a:lnTo>
                  <a:lnTo>
                    <a:pt x="434" y="242"/>
                  </a:lnTo>
                  <a:lnTo>
                    <a:pt x="407" y="250"/>
                  </a:lnTo>
                  <a:lnTo>
                    <a:pt x="375" y="257"/>
                  </a:lnTo>
                  <a:lnTo>
                    <a:pt x="340" y="263"/>
                  </a:lnTo>
                  <a:lnTo>
                    <a:pt x="302" y="267"/>
                  </a:lnTo>
                  <a:lnTo>
                    <a:pt x="259" y="268"/>
                  </a:lnTo>
                  <a:lnTo>
                    <a:pt x="218" y="267"/>
                  </a:lnTo>
                  <a:lnTo>
                    <a:pt x="179" y="263"/>
                  </a:lnTo>
                  <a:lnTo>
                    <a:pt x="144" y="257"/>
                  </a:lnTo>
                  <a:lnTo>
                    <a:pt x="112" y="250"/>
                  </a:lnTo>
                  <a:lnTo>
                    <a:pt x="84" y="242"/>
                  </a:lnTo>
                  <a:lnTo>
                    <a:pt x="60" y="233"/>
                  </a:lnTo>
                  <a:lnTo>
                    <a:pt x="41" y="225"/>
                  </a:lnTo>
                  <a:lnTo>
                    <a:pt x="25" y="218"/>
                  </a:lnTo>
                  <a:lnTo>
                    <a:pt x="14" y="212"/>
                  </a:lnTo>
                  <a:lnTo>
                    <a:pt x="7" y="208"/>
                  </a:lnTo>
                  <a:lnTo>
                    <a:pt x="4" y="207"/>
                  </a:lnTo>
                  <a:lnTo>
                    <a:pt x="3" y="197"/>
                  </a:lnTo>
                  <a:lnTo>
                    <a:pt x="2" y="185"/>
                  </a:lnTo>
                  <a:lnTo>
                    <a:pt x="1" y="173"/>
                  </a:lnTo>
                  <a:lnTo>
                    <a:pt x="0" y="162"/>
                  </a:lnTo>
                  <a:lnTo>
                    <a:pt x="0" y="154"/>
                  </a:lnTo>
                  <a:lnTo>
                    <a:pt x="0" y="151"/>
                  </a:lnTo>
                  <a:lnTo>
                    <a:pt x="0" y="141"/>
                  </a:lnTo>
                  <a:lnTo>
                    <a:pt x="0" y="129"/>
                  </a:lnTo>
                  <a:lnTo>
                    <a:pt x="1" y="117"/>
                  </a:lnTo>
                  <a:lnTo>
                    <a:pt x="4" y="104"/>
                  </a:lnTo>
                  <a:lnTo>
                    <a:pt x="8" y="91"/>
                  </a:lnTo>
                  <a:lnTo>
                    <a:pt x="15" y="78"/>
                  </a:lnTo>
                  <a:lnTo>
                    <a:pt x="24" y="68"/>
                  </a:lnTo>
                  <a:lnTo>
                    <a:pt x="35" y="60"/>
                  </a:lnTo>
                  <a:lnTo>
                    <a:pt x="49" y="54"/>
                  </a:lnTo>
                  <a:lnTo>
                    <a:pt x="71" y="48"/>
                  </a:lnTo>
                  <a:lnTo>
                    <a:pt x="91" y="41"/>
                  </a:lnTo>
                  <a:lnTo>
                    <a:pt x="109" y="33"/>
                  </a:lnTo>
                  <a:lnTo>
                    <a:pt x="126" y="25"/>
                  </a:lnTo>
                  <a:lnTo>
                    <a:pt x="141" y="17"/>
                  </a:lnTo>
                  <a:lnTo>
                    <a:pt x="153" y="11"/>
                  </a:lnTo>
                  <a:lnTo>
                    <a:pt x="161" y="5"/>
                  </a:lnTo>
                  <a:lnTo>
                    <a:pt x="167" y="2"/>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5" name="Freeform 673"/>
            <p:cNvSpPr>
              <a:spLocks/>
            </p:cNvSpPr>
            <p:nvPr/>
          </p:nvSpPr>
          <p:spPr bwMode="auto">
            <a:xfrm>
              <a:off x="11617326" y="2266951"/>
              <a:ext cx="25400" cy="33338"/>
            </a:xfrm>
            <a:custGeom>
              <a:avLst/>
              <a:gdLst>
                <a:gd name="T0" fmla="*/ 167 w 275"/>
                <a:gd name="T1" fmla="*/ 2 h 367"/>
                <a:gd name="T2" fmla="*/ 195 w 275"/>
                <a:gd name="T3" fmla="*/ 14 h 367"/>
                <a:gd name="T4" fmla="*/ 216 w 275"/>
                <a:gd name="T5" fmla="*/ 30 h 367"/>
                <a:gd name="T6" fmla="*/ 226 w 275"/>
                <a:gd name="T7" fmla="*/ 42 h 367"/>
                <a:gd name="T8" fmla="*/ 228 w 275"/>
                <a:gd name="T9" fmla="*/ 44 h 367"/>
                <a:gd name="T10" fmla="*/ 235 w 275"/>
                <a:gd name="T11" fmla="*/ 46 h 367"/>
                <a:gd name="T12" fmla="*/ 246 w 275"/>
                <a:gd name="T13" fmla="*/ 53 h 367"/>
                <a:gd name="T14" fmla="*/ 257 w 275"/>
                <a:gd name="T15" fmla="*/ 68 h 367"/>
                <a:gd name="T16" fmla="*/ 265 w 275"/>
                <a:gd name="T17" fmla="*/ 94 h 367"/>
                <a:gd name="T18" fmla="*/ 266 w 275"/>
                <a:gd name="T19" fmla="*/ 132 h 367"/>
                <a:gd name="T20" fmla="*/ 261 w 275"/>
                <a:gd name="T21" fmla="*/ 166 h 367"/>
                <a:gd name="T22" fmla="*/ 263 w 275"/>
                <a:gd name="T23" fmla="*/ 175 h 367"/>
                <a:gd name="T24" fmla="*/ 272 w 275"/>
                <a:gd name="T25" fmla="*/ 179 h 367"/>
                <a:gd name="T26" fmla="*/ 275 w 275"/>
                <a:gd name="T27" fmla="*/ 195 h 367"/>
                <a:gd name="T28" fmla="*/ 269 w 275"/>
                <a:gd name="T29" fmla="*/ 223 h 367"/>
                <a:gd name="T30" fmla="*/ 259 w 275"/>
                <a:gd name="T31" fmla="*/ 250 h 367"/>
                <a:gd name="T32" fmla="*/ 250 w 275"/>
                <a:gd name="T33" fmla="*/ 261 h 367"/>
                <a:gd name="T34" fmla="*/ 242 w 275"/>
                <a:gd name="T35" fmla="*/ 282 h 367"/>
                <a:gd name="T36" fmla="*/ 222 w 275"/>
                <a:gd name="T37" fmla="*/ 321 h 367"/>
                <a:gd name="T38" fmla="*/ 188 w 275"/>
                <a:gd name="T39" fmla="*/ 353 h 367"/>
                <a:gd name="T40" fmla="*/ 147 w 275"/>
                <a:gd name="T41" fmla="*/ 367 h 367"/>
                <a:gd name="T42" fmla="*/ 107 w 275"/>
                <a:gd name="T43" fmla="*/ 363 h 367"/>
                <a:gd name="T44" fmla="*/ 67 w 275"/>
                <a:gd name="T45" fmla="*/ 338 h 367"/>
                <a:gd name="T46" fmla="*/ 40 w 275"/>
                <a:gd name="T47" fmla="*/ 302 h 367"/>
                <a:gd name="T48" fmla="*/ 27 w 275"/>
                <a:gd name="T49" fmla="*/ 262 h 367"/>
                <a:gd name="T50" fmla="*/ 19 w 275"/>
                <a:gd name="T51" fmla="*/ 257 h 367"/>
                <a:gd name="T52" fmla="*/ 10 w 275"/>
                <a:gd name="T53" fmla="*/ 239 h 367"/>
                <a:gd name="T54" fmla="*/ 1 w 275"/>
                <a:gd name="T55" fmla="*/ 207 h 367"/>
                <a:gd name="T56" fmla="*/ 0 w 275"/>
                <a:gd name="T57" fmla="*/ 186 h 367"/>
                <a:gd name="T58" fmla="*/ 7 w 275"/>
                <a:gd name="T59" fmla="*/ 176 h 367"/>
                <a:gd name="T60" fmla="*/ 15 w 275"/>
                <a:gd name="T61" fmla="*/ 174 h 367"/>
                <a:gd name="T62" fmla="*/ 8 w 275"/>
                <a:gd name="T63" fmla="*/ 138 h 367"/>
                <a:gd name="T64" fmla="*/ 10 w 275"/>
                <a:gd name="T65" fmla="*/ 102 h 367"/>
                <a:gd name="T66" fmla="*/ 23 w 275"/>
                <a:gd name="T67" fmla="*/ 69 h 367"/>
                <a:gd name="T68" fmla="*/ 43 w 275"/>
                <a:gd name="T69" fmla="*/ 44 h 367"/>
                <a:gd name="T70" fmla="*/ 72 w 275"/>
                <a:gd name="T71" fmla="*/ 19 h 367"/>
                <a:gd name="T72" fmla="*/ 101 w 275"/>
                <a:gd name="T73" fmla="*/ 5 h 367"/>
                <a:gd name="T74" fmla="*/ 128 w 275"/>
                <a:gd name="T75"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5" h="367">
                  <a:moveTo>
                    <a:pt x="149" y="0"/>
                  </a:moveTo>
                  <a:lnTo>
                    <a:pt x="167" y="2"/>
                  </a:lnTo>
                  <a:lnTo>
                    <a:pt x="182" y="7"/>
                  </a:lnTo>
                  <a:lnTo>
                    <a:pt x="195" y="14"/>
                  </a:lnTo>
                  <a:lnTo>
                    <a:pt x="207" y="22"/>
                  </a:lnTo>
                  <a:lnTo>
                    <a:pt x="216" y="30"/>
                  </a:lnTo>
                  <a:lnTo>
                    <a:pt x="223" y="37"/>
                  </a:lnTo>
                  <a:lnTo>
                    <a:pt x="226" y="42"/>
                  </a:lnTo>
                  <a:lnTo>
                    <a:pt x="227" y="44"/>
                  </a:lnTo>
                  <a:lnTo>
                    <a:pt x="228" y="44"/>
                  </a:lnTo>
                  <a:lnTo>
                    <a:pt x="231" y="45"/>
                  </a:lnTo>
                  <a:lnTo>
                    <a:pt x="235" y="46"/>
                  </a:lnTo>
                  <a:lnTo>
                    <a:pt x="240" y="49"/>
                  </a:lnTo>
                  <a:lnTo>
                    <a:pt x="246" y="53"/>
                  </a:lnTo>
                  <a:lnTo>
                    <a:pt x="252" y="59"/>
                  </a:lnTo>
                  <a:lnTo>
                    <a:pt x="257" y="68"/>
                  </a:lnTo>
                  <a:lnTo>
                    <a:pt x="262" y="80"/>
                  </a:lnTo>
                  <a:lnTo>
                    <a:pt x="265" y="94"/>
                  </a:lnTo>
                  <a:lnTo>
                    <a:pt x="266" y="111"/>
                  </a:lnTo>
                  <a:lnTo>
                    <a:pt x="266" y="132"/>
                  </a:lnTo>
                  <a:lnTo>
                    <a:pt x="263" y="157"/>
                  </a:lnTo>
                  <a:lnTo>
                    <a:pt x="261" y="166"/>
                  </a:lnTo>
                  <a:lnTo>
                    <a:pt x="258" y="175"/>
                  </a:lnTo>
                  <a:lnTo>
                    <a:pt x="263" y="175"/>
                  </a:lnTo>
                  <a:lnTo>
                    <a:pt x="267" y="176"/>
                  </a:lnTo>
                  <a:lnTo>
                    <a:pt x="272" y="179"/>
                  </a:lnTo>
                  <a:lnTo>
                    <a:pt x="274" y="186"/>
                  </a:lnTo>
                  <a:lnTo>
                    <a:pt x="275" y="195"/>
                  </a:lnTo>
                  <a:lnTo>
                    <a:pt x="274" y="207"/>
                  </a:lnTo>
                  <a:lnTo>
                    <a:pt x="269" y="223"/>
                  </a:lnTo>
                  <a:lnTo>
                    <a:pt x="264" y="239"/>
                  </a:lnTo>
                  <a:lnTo>
                    <a:pt x="259" y="250"/>
                  </a:lnTo>
                  <a:lnTo>
                    <a:pt x="255" y="257"/>
                  </a:lnTo>
                  <a:lnTo>
                    <a:pt x="250" y="261"/>
                  </a:lnTo>
                  <a:lnTo>
                    <a:pt x="247" y="262"/>
                  </a:lnTo>
                  <a:lnTo>
                    <a:pt x="242" y="282"/>
                  </a:lnTo>
                  <a:lnTo>
                    <a:pt x="234" y="302"/>
                  </a:lnTo>
                  <a:lnTo>
                    <a:pt x="222" y="321"/>
                  </a:lnTo>
                  <a:lnTo>
                    <a:pt x="207" y="338"/>
                  </a:lnTo>
                  <a:lnTo>
                    <a:pt x="188" y="353"/>
                  </a:lnTo>
                  <a:lnTo>
                    <a:pt x="167" y="363"/>
                  </a:lnTo>
                  <a:lnTo>
                    <a:pt x="147" y="367"/>
                  </a:lnTo>
                  <a:lnTo>
                    <a:pt x="128" y="367"/>
                  </a:lnTo>
                  <a:lnTo>
                    <a:pt x="107" y="363"/>
                  </a:lnTo>
                  <a:lnTo>
                    <a:pt x="86" y="352"/>
                  </a:lnTo>
                  <a:lnTo>
                    <a:pt x="67" y="338"/>
                  </a:lnTo>
                  <a:lnTo>
                    <a:pt x="52" y="321"/>
                  </a:lnTo>
                  <a:lnTo>
                    <a:pt x="40" y="302"/>
                  </a:lnTo>
                  <a:lnTo>
                    <a:pt x="32" y="281"/>
                  </a:lnTo>
                  <a:lnTo>
                    <a:pt x="27" y="262"/>
                  </a:lnTo>
                  <a:lnTo>
                    <a:pt x="23" y="261"/>
                  </a:lnTo>
                  <a:lnTo>
                    <a:pt x="19" y="257"/>
                  </a:lnTo>
                  <a:lnTo>
                    <a:pt x="15" y="250"/>
                  </a:lnTo>
                  <a:lnTo>
                    <a:pt x="10" y="239"/>
                  </a:lnTo>
                  <a:lnTo>
                    <a:pt x="4" y="223"/>
                  </a:lnTo>
                  <a:lnTo>
                    <a:pt x="1" y="207"/>
                  </a:lnTo>
                  <a:lnTo>
                    <a:pt x="0" y="195"/>
                  </a:lnTo>
                  <a:lnTo>
                    <a:pt x="0" y="186"/>
                  </a:lnTo>
                  <a:lnTo>
                    <a:pt x="3" y="179"/>
                  </a:lnTo>
                  <a:lnTo>
                    <a:pt x="7" y="176"/>
                  </a:lnTo>
                  <a:lnTo>
                    <a:pt x="11" y="174"/>
                  </a:lnTo>
                  <a:lnTo>
                    <a:pt x="15" y="174"/>
                  </a:lnTo>
                  <a:lnTo>
                    <a:pt x="10" y="157"/>
                  </a:lnTo>
                  <a:lnTo>
                    <a:pt x="8" y="138"/>
                  </a:lnTo>
                  <a:lnTo>
                    <a:pt x="8" y="119"/>
                  </a:lnTo>
                  <a:lnTo>
                    <a:pt x="10" y="102"/>
                  </a:lnTo>
                  <a:lnTo>
                    <a:pt x="16" y="85"/>
                  </a:lnTo>
                  <a:lnTo>
                    <a:pt x="23" y="69"/>
                  </a:lnTo>
                  <a:lnTo>
                    <a:pt x="32" y="56"/>
                  </a:lnTo>
                  <a:lnTo>
                    <a:pt x="43" y="44"/>
                  </a:lnTo>
                  <a:lnTo>
                    <a:pt x="57" y="31"/>
                  </a:lnTo>
                  <a:lnTo>
                    <a:pt x="72" y="19"/>
                  </a:lnTo>
                  <a:lnTo>
                    <a:pt x="86" y="11"/>
                  </a:lnTo>
                  <a:lnTo>
                    <a:pt x="101" y="5"/>
                  </a:lnTo>
                  <a:lnTo>
                    <a:pt x="115" y="1"/>
                  </a:lnTo>
                  <a:lnTo>
                    <a:pt x="128"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6" name="Freeform 674"/>
            <p:cNvSpPr>
              <a:spLocks/>
            </p:cNvSpPr>
            <p:nvPr/>
          </p:nvSpPr>
          <p:spPr bwMode="auto">
            <a:xfrm>
              <a:off x="11606213" y="2298701"/>
              <a:ext cx="49213" cy="25400"/>
            </a:xfrm>
            <a:custGeom>
              <a:avLst/>
              <a:gdLst>
                <a:gd name="T0" fmla="*/ 209 w 522"/>
                <a:gd name="T1" fmla="*/ 131 h 269"/>
                <a:gd name="T2" fmla="*/ 217 w 522"/>
                <a:gd name="T3" fmla="*/ 157 h 269"/>
                <a:gd name="T4" fmla="*/ 247 w 522"/>
                <a:gd name="T5" fmla="*/ 115 h 269"/>
                <a:gd name="T6" fmla="*/ 229 w 522"/>
                <a:gd name="T7" fmla="*/ 85 h 269"/>
                <a:gd name="T8" fmla="*/ 224 w 522"/>
                <a:gd name="T9" fmla="*/ 65 h 269"/>
                <a:gd name="T10" fmla="*/ 229 w 522"/>
                <a:gd name="T11" fmla="*/ 52 h 269"/>
                <a:gd name="T12" fmla="*/ 240 w 522"/>
                <a:gd name="T13" fmla="*/ 45 h 269"/>
                <a:gd name="T14" fmla="*/ 251 w 522"/>
                <a:gd name="T15" fmla="*/ 42 h 269"/>
                <a:gd name="T16" fmla="*/ 259 w 522"/>
                <a:gd name="T17" fmla="*/ 41 h 269"/>
                <a:gd name="T18" fmla="*/ 263 w 522"/>
                <a:gd name="T19" fmla="*/ 41 h 269"/>
                <a:gd name="T20" fmla="*/ 271 w 522"/>
                <a:gd name="T21" fmla="*/ 42 h 269"/>
                <a:gd name="T22" fmla="*/ 282 w 522"/>
                <a:gd name="T23" fmla="*/ 45 h 269"/>
                <a:gd name="T24" fmla="*/ 291 w 522"/>
                <a:gd name="T25" fmla="*/ 52 h 269"/>
                <a:gd name="T26" fmla="*/ 296 w 522"/>
                <a:gd name="T27" fmla="*/ 65 h 269"/>
                <a:gd name="T28" fmla="*/ 292 w 522"/>
                <a:gd name="T29" fmla="*/ 85 h 269"/>
                <a:gd name="T30" fmla="*/ 275 w 522"/>
                <a:gd name="T31" fmla="*/ 115 h 269"/>
                <a:gd name="T32" fmla="*/ 303 w 522"/>
                <a:gd name="T33" fmla="*/ 157 h 269"/>
                <a:gd name="T34" fmla="*/ 311 w 522"/>
                <a:gd name="T35" fmla="*/ 131 h 269"/>
                <a:gd name="T36" fmla="*/ 354 w 522"/>
                <a:gd name="T37" fmla="*/ 1 h 269"/>
                <a:gd name="T38" fmla="*/ 368 w 522"/>
                <a:gd name="T39" fmla="*/ 10 h 269"/>
                <a:gd name="T40" fmla="*/ 395 w 522"/>
                <a:gd name="T41" fmla="*/ 25 h 269"/>
                <a:gd name="T42" fmla="*/ 430 w 522"/>
                <a:gd name="T43" fmla="*/ 41 h 269"/>
                <a:gd name="T44" fmla="*/ 471 w 522"/>
                <a:gd name="T45" fmla="*/ 55 h 269"/>
                <a:gd name="T46" fmla="*/ 497 w 522"/>
                <a:gd name="T47" fmla="*/ 69 h 269"/>
                <a:gd name="T48" fmla="*/ 513 w 522"/>
                <a:gd name="T49" fmla="*/ 91 h 269"/>
                <a:gd name="T50" fmla="*/ 520 w 522"/>
                <a:gd name="T51" fmla="*/ 117 h 269"/>
                <a:gd name="T52" fmla="*/ 522 w 522"/>
                <a:gd name="T53" fmla="*/ 141 h 269"/>
                <a:gd name="T54" fmla="*/ 522 w 522"/>
                <a:gd name="T55" fmla="*/ 155 h 269"/>
                <a:gd name="T56" fmla="*/ 520 w 522"/>
                <a:gd name="T57" fmla="*/ 173 h 269"/>
                <a:gd name="T58" fmla="*/ 518 w 522"/>
                <a:gd name="T59" fmla="*/ 197 h 269"/>
                <a:gd name="T60" fmla="*/ 514 w 522"/>
                <a:gd name="T61" fmla="*/ 208 h 269"/>
                <a:gd name="T62" fmla="*/ 496 w 522"/>
                <a:gd name="T63" fmla="*/ 218 h 269"/>
                <a:gd name="T64" fmla="*/ 460 w 522"/>
                <a:gd name="T65" fmla="*/ 233 h 269"/>
                <a:gd name="T66" fmla="*/ 409 w 522"/>
                <a:gd name="T67" fmla="*/ 251 h 269"/>
                <a:gd name="T68" fmla="*/ 341 w 522"/>
                <a:gd name="T69" fmla="*/ 264 h 269"/>
                <a:gd name="T70" fmla="*/ 261 w 522"/>
                <a:gd name="T71" fmla="*/ 269 h 269"/>
                <a:gd name="T72" fmla="*/ 180 w 522"/>
                <a:gd name="T73" fmla="*/ 264 h 269"/>
                <a:gd name="T74" fmla="*/ 114 w 522"/>
                <a:gd name="T75" fmla="*/ 251 h 269"/>
                <a:gd name="T76" fmla="*/ 61 w 522"/>
                <a:gd name="T77" fmla="*/ 233 h 269"/>
                <a:gd name="T78" fmla="*/ 26 w 522"/>
                <a:gd name="T79" fmla="*/ 218 h 269"/>
                <a:gd name="T80" fmla="*/ 8 w 522"/>
                <a:gd name="T81" fmla="*/ 208 h 269"/>
                <a:gd name="T82" fmla="*/ 4 w 522"/>
                <a:gd name="T83" fmla="*/ 197 h 269"/>
                <a:gd name="T84" fmla="*/ 2 w 522"/>
                <a:gd name="T85" fmla="*/ 173 h 269"/>
                <a:gd name="T86" fmla="*/ 0 w 522"/>
                <a:gd name="T87" fmla="*/ 155 h 269"/>
                <a:gd name="T88" fmla="*/ 0 w 522"/>
                <a:gd name="T89" fmla="*/ 141 h 269"/>
                <a:gd name="T90" fmla="*/ 1 w 522"/>
                <a:gd name="T91" fmla="*/ 117 h 269"/>
                <a:gd name="T92" fmla="*/ 8 w 522"/>
                <a:gd name="T93" fmla="*/ 91 h 269"/>
                <a:gd name="T94" fmla="*/ 23 w 522"/>
                <a:gd name="T95" fmla="*/ 69 h 269"/>
                <a:gd name="T96" fmla="*/ 49 w 522"/>
                <a:gd name="T97" fmla="*/ 55 h 269"/>
                <a:gd name="T98" fmla="*/ 91 w 522"/>
                <a:gd name="T99" fmla="*/ 41 h 269"/>
                <a:gd name="T100" fmla="*/ 126 w 522"/>
                <a:gd name="T101" fmla="*/ 25 h 269"/>
                <a:gd name="T102" fmla="*/ 152 w 522"/>
                <a:gd name="T103" fmla="*/ 10 h 269"/>
                <a:gd name="T104" fmla="*/ 167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8" y="0"/>
                  </a:moveTo>
                  <a:lnTo>
                    <a:pt x="209" y="131"/>
                  </a:lnTo>
                  <a:lnTo>
                    <a:pt x="217" y="157"/>
                  </a:lnTo>
                  <a:lnTo>
                    <a:pt x="217" y="157"/>
                  </a:lnTo>
                  <a:lnTo>
                    <a:pt x="224" y="178"/>
                  </a:lnTo>
                  <a:lnTo>
                    <a:pt x="247" y="115"/>
                  </a:lnTo>
                  <a:lnTo>
                    <a:pt x="236" y="99"/>
                  </a:lnTo>
                  <a:lnTo>
                    <a:pt x="229" y="85"/>
                  </a:lnTo>
                  <a:lnTo>
                    <a:pt x="225" y="74"/>
                  </a:lnTo>
                  <a:lnTo>
                    <a:pt x="224" y="65"/>
                  </a:lnTo>
                  <a:lnTo>
                    <a:pt x="226" y="58"/>
                  </a:lnTo>
                  <a:lnTo>
                    <a:pt x="229" y="52"/>
                  </a:lnTo>
                  <a:lnTo>
                    <a:pt x="234" y="48"/>
                  </a:lnTo>
                  <a:lnTo>
                    <a:pt x="240" y="45"/>
                  </a:lnTo>
                  <a:lnTo>
                    <a:pt x="246" y="43"/>
                  </a:lnTo>
                  <a:lnTo>
                    <a:pt x="251" y="42"/>
                  </a:lnTo>
                  <a:lnTo>
                    <a:pt x="256" y="41"/>
                  </a:lnTo>
                  <a:lnTo>
                    <a:pt x="259" y="41"/>
                  </a:lnTo>
                  <a:lnTo>
                    <a:pt x="261" y="41"/>
                  </a:lnTo>
                  <a:lnTo>
                    <a:pt x="263" y="41"/>
                  </a:lnTo>
                  <a:lnTo>
                    <a:pt x="266" y="41"/>
                  </a:lnTo>
                  <a:lnTo>
                    <a:pt x="271" y="42"/>
                  </a:lnTo>
                  <a:lnTo>
                    <a:pt x="276" y="43"/>
                  </a:lnTo>
                  <a:lnTo>
                    <a:pt x="282" y="45"/>
                  </a:lnTo>
                  <a:lnTo>
                    <a:pt x="287" y="48"/>
                  </a:lnTo>
                  <a:lnTo>
                    <a:pt x="291" y="52"/>
                  </a:lnTo>
                  <a:lnTo>
                    <a:pt x="295" y="58"/>
                  </a:lnTo>
                  <a:lnTo>
                    <a:pt x="296" y="65"/>
                  </a:lnTo>
                  <a:lnTo>
                    <a:pt x="295" y="74"/>
                  </a:lnTo>
                  <a:lnTo>
                    <a:pt x="292" y="85"/>
                  </a:lnTo>
                  <a:lnTo>
                    <a:pt x="285" y="99"/>
                  </a:lnTo>
                  <a:lnTo>
                    <a:pt x="275" y="115"/>
                  </a:lnTo>
                  <a:lnTo>
                    <a:pt x="296" y="178"/>
                  </a:lnTo>
                  <a:lnTo>
                    <a:pt x="303" y="157"/>
                  </a:lnTo>
                  <a:lnTo>
                    <a:pt x="303" y="157"/>
                  </a:lnTo>
                  <a:lnTo>
                    <a:pt x="311" y="131"/>
                  </a:lnTo>
                  <a:lnTo>
                    <a:pt x="352" y="0"/>
                  </a:lnTo>
                  <a:lnTo>
                    <a:pt x="354" y="1"/>
                  </a:lnTo>
                  <a:lnTo>
                    <a:pt x="360" y="5"/>
                  </a:lnTo>
                  <a:lnTo>
                    <a:pt x="368" y="10"/>
                  </a:lnTo>
                  <a:lnTo>
                    <a:pt x="380" y="17"/>
                  </a:lnTo>
                  <a:lnTo>
                    <a:pt x="395" y="25"/>
                  </a:lnTo>
                  <a:lnTo>
                    <a:pt x="412" y="33"/>
                  </a:lnTo>
                  <a:lnTo>
                    <a:pt x="430" y="41"/>
                  </a:lnTo>
                  <a:lnTo>
                    <a:pt x="450" y="49"/>
                  </a:lnTo>
                  <a:lnTo>
                    <a:pt x="471" y="55"/>
                  </a:lnTo>
                  <a:lnTo>
                    <a:pt x="486" y="61"/>
                  </a:lnTo>
                  <a:lnTo>
                    <a:pt x="497" y="69"/>
                  </a:lnTo>
                  <a:lnTo>
                    <a:pt x="506" y="79"/>
                  </a:lnTo>
                  <a:lnTo>
                    <a:pt x="513" y="91"/>
                  </a:lnTo>
                  <a:lnTo>
                    <a:pt x="517" y="104"/>
                  </a:lnTo>
                  <a:lnTo>
                    <a:pt x="520" y="117"/>
                  </a:lnTo>
                  <a:lnTo>
                    <a:pt x="521" y="129"/>
                  </a:lnTo>
                  <a:lnTo>
                    <a:pt x="522" y="141"/>
                  </a:lnTo>
                  <a:lnTo>
                    <a:pt x="522" y="152"/>
                  </a:lnTo>
                  <a:lnTo>
                    <a:pt x="522" y="155"/>
                  </a:lnTo>
                  <a:lnTo>
                    <a:pt x="521" y="162"/>
                  </a:lnTo>
                  <a:lnTo>
                    <a:pt x="520" y="173"/>
                  </a:lnTo>
                  <a:lnTo>
                    <a:pt x="519" y="185"/>
                  </a:lnTo>
                  <a:lnTo>
                    <a:pt x="518" y="197"/>
                  </a:lnTo>
                  <a:lnTo>
                    <a:pt x="516" y="206"/>
                  </a:lnTo>
                  <a:lnTo>
                    <a:pt x="514" y="208"/>
                  </a:lnTo>
                  <a:lnTo>
                    <a:pt x="507" y="212"/>
                  </a:lnTo>
                  <a:lnTo>
                    <a:pt x="496" y="218"/>
                  </a:lnTo>
                  <a:lnTo>
                    <a:pt x="480" y="225"/>
                  </a:lnTo>
                  <a:lnTo>
                    <a:pt x="460" y="233"/>
                  </a:lnTo>
                  <a:lnTo>
                    <a:pt x="436" y="242"/>
                  </a:lnTo>
                  <a:lnTo>
                    <a:pt x="409" y="251"/>
                  </a:lnTo>
                  <a:lnTo>
                    <a:pt x="376" y="258"/>
                  </a:lnTo>
                  <a:lnTo>
                    <a:pt x="341" y="264"/>
                  </a:lnTo>
                  <a:lnTo>
                    <a:pt x="303" y="268"/>
                  </a:lnTo>
                  <a:lnTo>
                    <a:pt x="261" y="269"/>
                  </a:lnTo>
                  <a:lnTo>
                    <a:pt x="219" y="268"/>
                  </a:lnTo>
                  <a:lnTo>
                    <a:pt x="180" y="264"/>
                  </a:lnTo>
                  <a:lnTo>
                    <a:pt x="145" y="258"/>
                  </a:lnTo>
                  <a:lnTo>
                    <a:pt x="114" y="251"/>
                  </a:lnTo>
                  <a:lnTo>
                    <a:pt x="86" y="242"/>
                  </a:lnTo>
                  <a:lnTo>
                    <a:pt x="61" y="233"/>
                  </a:lnTo>
                  <a:lnTo>
                    <a:pt x="42" y="225"/>
                  </a:lnTo>
                  <a:lnTo>
                    <a:pt x="26" y="218"/>
                  </a:lnTo>
                  <a:lnTo>
                    <a:pt x="15" y="212"/>
                  </a:lnTo>
                  <a:lnTo>
                    <a:pt x="8" y="208"/>
                  </a:lnTo>
                  <a:lnTo>
                    <a:pt x="6" y="206"/>
                  </a:lnTo>
                  <a:lnTo>
                    <a:pt x="4" y="197"/>
                  </a:lnTo>
                  <a:lnTo>
                    <a:pt x="3" y="185"/>
                  </a:lnTo>
                  <a:lnTo>
                    <a:pt x="2" y="173"/>
                  </a:lnTo>
                  <a:lnTo>
                    <a:pt x="1" y="162"/>
                  </a:lnTo>
                  <a:lnTo>
                    <a:pt x="0" y="155"/>
                  </a:lnTo>
                  <a:lnTo>
                    <a:pt x="0" y="152"/>
                  </a:lnTo>
                  <a:lnTo>
                    <a:pt x="0" y="141"/>
                  </a:lnTo>
                  <a:lnTo>
                    <a:pt x="0" y="129"/>
                  </a:lnTo>
                  <a:lnTo>
                    <a:pt x="1" y="117"/>
                  </a:lnTo>
                  <a:lnTo>
                    <a:pt x="4" y="104"/>
                  </a:lnTo>
                  <a:lnTo>
                    <a:pt x="8" y="91"/>
                  </a:lnTo>
                  <a:lnTo>
                    <a:pt x="15" y="79"/>
                  </a:lnTo>
                  <a:lnTo>
                    <a:pt x="23" y="69"/>
                  </a:lnTo>
                  <a:lnTo>
                    <a:pt x="35" y="60"/>
                  </a:lnTo>
                  <a:lnTo>
                    <a:pt x="49" y="55"/>
                  </a:lnTo>
                  <a:lnTo>
                    <a:pt x="70" y="49"/>
                  </a:lnTo>
                  <a:lnTo>
                    <a:pt x="91" y="41"/>
                  </a:lnTo>
                  <a:lnTo>
                    <a:pt x="110" y="33"/>
                  </a:lnTo>
                  <a:lnTo>
                    <a:pt x="126" y="25"/>
                  </a:lnTo>
                  <a:lnTo>
                    <a:pt x="141" y="17"/>
                  </a:lnTo>
                  <a:lnTo>
                    <a:pt x="152" y="10"/>
                  </a:lnTo>
                  <a:lnTo>
                    <a:pt x="161" y="5"/>
                  </a:lnTo>
                  <a:lnTo>
                    <a:pt x="167"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7" name="Freeform 675"/>
            <p:cNvSpPr>
              <a:spLocks/>
            </p:cNvSpPr>
            <p:nvPr/>
          </p:nvSpPr>
          <p:spPr bwMode="auto">
            <a:xfrm>
              <a:off x="11617326" y="2174876"/>
              <a:ext cx="25400" cy="33338"/>
            </a:xfrm>
            <a:custGeom>
              <a:avLst/>
              <a:gdLst>
                <a:gd name="T0" fmla="*/ 168 w 276"/>
                <a:gd name="T1" fmla="*/ 3 h 369"/>
                <a:gd name="T2" fmla="*/ 196 w 276"/>
                <a:gd name="T3" fmla="*/ 14 h 369"/>
                <a:gd name="T4" fmla="*/ 217 w 276"/>
                <a:gd name="T5" fmla="*/ 32 h 369"/>
                <a:gd name="T6" fmla="*/ 227 w 276"/>
                <a:gd name="T7" fmla="*/ 44 h 369"/>
                <a:gd name="T8" fmla="*/ 229 w 276"/>
                <a:gd name="T9" fmla="*/ 46 h 369"/>
                <a:gd name="T10" fmla="*/ 236 w 276"/>
                <a:gd name="T11" fmla="*/ 48 h 369"/>
                <a:gd name="T12" fmla="*/ 247 w 276"/>
                <a:gd name="T13" fmla="*/ 55 h 369"/>
                <a:gd name="T14" fmla="*/ 258 w 276"/>
                <a:gd name="T15" fmla="*/ 69 h 369"/>
                <a:gd name="T16" fmla="*/ 266 w 276"/>
                <a:gd name="T17" fmla="*/ 94 h 369"/>
                <a:gd name="T18" fmla="*/ 267 w 276"/>
                <a:gd name="T19" fmla="*/ 134 h 369"/>
                <a:gd name="T20" fmla="*/ 262 w 276"/>
                <a:gd name="T21" fmla="*/ 167 h 369"/>
                <a:gd name="T22" fmla="*/ 264 w 276"/>
                <a:gd name="T23" fmla="*/ 176 h 369"/>
                <a:gd name="T24" fmla="*/ 273 w 276"/>
                <a:gd name="T25" fmla="*/ 181 h 369"/>
                <a:gd name="T26" fmla="*/ 276 w 276"/>
                <a:gd name="T27" fmla="*/ 195 h 369"/>
                <a:gd name="T28" fmla="*/ 270 w 276"/>
                <a:gd name="T29" fmla="*/ 223 h 369"/>
                <a:gd name="T30" fmla="*/ 260 w 276"/>
                <a:gd name="T31" fmla="*/ 251 h 369"/>
                <a:gd name="T32" fmla="*/ 251 w 276"/>
                <a:gd name="T33" fmla="*/ 262 h 369"/>
                <a:gd name="T34" fmla="*/ 243 w 276"/>
                <a:gd name="T35" fmla="*/ 283 h 369"/>
                <a:gd name="T36" fmla="*/ 223 w 276"/>
                <a:gd name="T37" fmla="*/ 321 h 369"/>
                <a:gd name="T38" fmla="*/ 189 w 276"/>
                <a:gd name="T39" fmla="*/ 354 h 369"/>
                <a:gd name="T40" fmla="*/ 148 w 276"/>
                <a:gd name="T41" fmla="*/ 369 h 369"/>
                <a:gd name="T42" fmla="*/ 108 w 276"/>
                <a:gd name="T43" fmla="*/ 364 h 369"/>
                <a:gd name="T44" fmla="*/ 68 w 276"/>
                <a:gd name="T45" fmla="*/ 339 h 369"/>
                <a:gd name="T46" fmla="*/ 41 w 276"/>
                <a:gd name="T47" fmla="*/ 302 h 369"/>
                <a:gd name="T48" fmla="*/ 28 w 276"/>
                <a:gd name="T49" fmla="*/ 264 h 369"/>
                <a:gd name="T50" fmla="*/ 20 w 276"/>
                <a:gd name="T51" fmla="*/ 258 h 369"/>
                <a:gd name="T52" fmla="*/ 10 w 276"/>
                <a:gd name="T53" fmla="*/ 239 h 369"/>
                <a:gd name="T54" fmla="*/ 1 w 276"/>
                <a:gd name="T55" fmla="*/ 207 h 369"/>
                <a:gd name="T56" fmla="*/ 1 w 276"/>
                <a:gd name="T57" fmla="*/ 186 h 369"/>
                <a:gd name="T58" fmla="*/ 7 w 276"/>
                <a:gd name="T59" fmla="*/ 177 h 369"/>
                <a:gd name="T60" fmla="*/ 16 w 276"/>
                <a:gd name="T61" fmla="*/ 175 h 369"/>
                <a:gd name="T62" fmla="*/ 9 w 276"/>
                <a:gd name="T63" fmla="*/ 139 h 369"/>
                <a:gd name="T64" fmla="*/ 11 w 276"/>
                <a:gd name="T65" fmla="*/ 102 h 369"/>
                <a:gd name="T66" fmla="*/ 24 w 276"/>
                <a:gd name="T67" fmla="*/ 70 h 369"/>
                <a:gd name="T68" fmla="*/ 44 w 276"/>
                <a:gd name="T69" fmla="*/ 45 h 369"/>
                <a:gd name="T70" fmla="*/ 73 w 276"/>
                <a:gd name="T71" fmla="*/ 20 h 369"/>
                <a:gd name="T72" fmla="*/ 102 w 276"/>
                <a:gd name="T73" fmla="*/ 5 h 369"/>
                <a:gd name="T74" fmla="*/ 129 w 276"/>
                <a:gd name="T7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6" h="369">
                  <a:moveTo>
                    <a:pt x="150" y="0"/>
                  </a:moveTo>
                  <a:lnTo>
                    <a:pt x="168" y="3"/>
                  </a:lnTo>
                  <a:lnTo>
                    <a:pt x="183" y="8"/>
                  </a:lnTo>
                  <a:lnTo>
                    <a:pt x="196" y="14"/>
                  </a:lnTo>
                  <a:lnTo>
                    <a:pt x="208" y="23"/>
                  </a:lnTo>
                  <a:lnTo>
                    <a:pt x="217" y="32"/>
                  </a:lnTo>
                  <a:lnTo>
                    <a:pt x="224" y="39"/>
                  </a:lnTo>
                  <a:lnTo>
                    <a:pt x="227" y="44"/>
                  </a:lnTo>
                  <a:lnTo>
                    <a:pt x="228" y="45"/>
                  </a:lnTo>
                  <a:lnTo>
                    <a:pt x="229" y="46"/>
                  </a:lnTo>
                  <a:lnTo>
                    <a:pt x="232" y="46"/>
                  </a:lnTo>
                  <a:lnTo>
                    <a:pt x="236" y="48"/>
                  </a:lnTo>
                  <a:lnTo>
                    <a:pt x="241" y="50"/>
                  </a:lnTo>
                  <a:lnTo>
                    <a:pt x="247" y="55"/>
                  </a:lnTo>
                  <a:lnTo>
                    <a:pt x="253" y="61"/>
                  </a:lnTo>
                  <a:lnTo>
                    <a:pt x="258" y="69"/>
                  </a:lnTo>
                  <a:lnTo>
                    <a:pt x="263" y="80"/>
                  </a:lnTo>
                  <a:lnTo>
                    <a:pt x="266" y="94"/>
                  </a:lnTo>
                  <a:lnTo>
                    <a:pt x="267" y="112"/>
                  </a:lnTo>
                  <a:lnTo>
                    <a:pt x="267" y="134"/>
                  </a:lnTo>
                  <a:lnTo>
                    <a:pt x="264" y="159"/>
                  </a:lnTo>
                  <a:lnTo>
                    <a:pt x="262" y="167"/>
                  </a:lnTo>
                  <a:lnTo>
                    <a:pt x="259" y="176"/>
                  </a:lnTo>
                  <a:lnTo>
                    <a:pt x="264" y="176"/>
                  </a:lnTo>
                  <a:lnTo>
                    <a:pt x="268" y="177"/>
                  </a:lnTo>
                  <a:lnTo>
                    <a:pt x="273" y="181"/>
                  </a:lnTo>
                  <a:lnTo>
                    <a:pt x="275" y="186"/>
                  </a:lnTo>
                  <a:lnTo>
                    <a:pt x="276" y="195"/>
                  </a:lnTo>
                  <a:lnTo>
                    <a:pt x="275" y="207"/>
                  </a:lnTo>
                  <a:lnTo>
                    <a:pt x="270" y="223"/>
                  </a:lnTo>
                  <a:lnTo>
                    <a:pt x="265" y="240"/>
                  </a:lnTo>
                  <a:lnTo>
                    <a:pt x="260" y="251"/>
                  </a:lnTo>
                  <a:lnTo>
                    <a:pt x="256" y="258"/>
                  </a:lnTo>
                  <a:lnTo>
                    <a:pt x="251" y="262"/>
                  </a:lnTo>
                  <a:lnTo>
                    <a:pt x="248" y="264"/>
                  </a:lnTo>
                  <a:lnTo>
                    <a:pt x="243" y="283"/>
                  </a:lnTo>
                  <a:lnTo>
                    <a:pt x="235" y="302"/>
                  </a:lnTo>
                  <a:lnTo>
                    <a:pt x="223" y="321"/>
                  </a:lnTo>
                  <a:lnTo>
                    <a:pt x="208" y="339"/>
                  </a:lnTo>
                  <a:lnTo>
                    <a:pt x="189" y="354"/>
                  </a:lnTo>
                  <a:lnTo>
                    <a:pt x="168" y="364"/>
                  </a:lnTo>
                  <a:lnTo>
                    <a:pt x="148" y="369"/>
                  </a:lnTo>
                  <a:lnTo>
                    <a:pt x="129" y="369"/>
                  </a:lnTo>
                  <a:lnTo>
                    <a:pt x="108" y="364"/>
                  </a:lnTo>
                  <a:lnTo>
                    <a:pt x="87" y="353"/>
                  </a:lnTo>
                  <a:lnTo>
                    <a:pt x="68" y="339"/>
                  </a:lnTo>
                  <a:lnTo>
                    <a:pt x="53" y="321"/>
                  </a:lnTo>
                  <a:lnTo>
                    <a:pt x="41" y="302"/>
                  </a:lnTo>
                  <a:lnTo>
                    <a:pt x="33" y="283"/>
                  </a:lnTo>
                  <a:lnTo>
                    <a:pt x="28" y="264"/>
                  </a:lnTo>
                  <a:lnTo>
                    <a:pt x="24" y="262"/>
                  </a:lnTo>
                  <a:lnTo>
                    <a:pt x="20" y="258"/>
                  </a:lnTo>
                  <a:lnTo>
                    <a:pt x="15" y="251"/>
                  </a:lnTo>
                  <a:lnTo>
                    <a:pt x="10" y="239"/>
                  </a:lnTo>
                  <a:lnTo>
                    <a:pt x="5" y="222"/>
                  </a:lnTo>
                  <a:lnTo>
                    <a:pt x="1" y="207"/>
                  </a:lnTo>
                  <a:lnTo>
                    <a:pt x="0" y="195"/>
                  </a:lnTo>
                  <a:lnTo>
                    <a:pt x="1" y="186"/>
                  </a:lnTo>
                  <a:lnTo>
                    <a:pt x="3" y="181"/>
                  </a:lnTo>
                  <a:lnTo>
                    <a:pt x="7" y="177"/>
                  </a:lnTo>
                  <a:lnTo>
                    <a:pt x="12" y="176"/>
                  </a:lnTo>
                  <a:lnTo>
                    <a:pt x="16" y="175"/>
                  </a:lnTo>
                  <a:lnTo>
                    <a:pt x="11" y="158"/>
                  </a:lnTo>
                  <a:lnTo>
                    <a:pt x="9" y="139"/>
                  </a:lnTo>
                  <a:lnTo>
                    <a:pt x="9" y="120"/>
                  </a:lnTo>
                  <a:lnTo>
                    <a:pt x="11" y="102"/>
                  </a:lnTo>
                  <a:lnTo>
                    <a:pt x="17" y="85"/>
                  </a:lnTo>
                  <a:lnTo>
                    <a:pt x="24" y="70"/>
                  </a:lnTo>
                  <a:lnTo>
                    <a:pt x="33" y="57"/>
                  </a:lnTo>
                  <a:lnTo>
                    <a:pt x="44" y="45"/>
                  </a:lnTo>
                  <a:lnTo>
                    <a:pt x="58" y="32"/>
                  </a:lnTo>
                  <a:lnTo>
                    <a:pt x="73" y="20"/>
                  </a:lnTo>
                  <a:lnTo>
                    <a:pt x="87" y="11"/>
                  </a:lnTo>
                  <a:lnTo>
                    <a:pt x="102" y="5"/>
                  </a:lnTo>
                  <a:lnTo>
                    <a:pt x="116" y="2"/>
                  </a:lnTo>
                  <a:lnTo>
                    <a:pt x="129" y="0"/>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8" name="Freeform 676"/>
            <p:cNvSpPr>
              <a:spLocks/>
            </p:cNvSpPr>
            <p:nvPr/>
          </p:nvSpPr>
          <p:spPr bwMode="auto">
            <a:xfrm>
              <a:off x="11606213" y="2206626"/>
              <a:ext cx="49213" cy="25400"/>
            </a:xfrm>
            <a:custGeom>
              <a:avLst/>
              <a:gdLst>
                <a:gd name="T0" fmla="*/ 209 w 522"/>
                <a:gd name="T1" fmla="*/ 132 h 268"/>
                <a:gd name="T2" fmla="*/ 217 w 522"/>
                <a:gd name="T3" fmla="*/ 156 h 268"/>
                <a:gd name="T4" fmla="*/ 247 w 522"/>
                <a:gd name="T5" fmla="*/ 115 h 268"/>
                <a:gd name="T6" fmla="*/ 229 w 522"/>
                <a:gd name="T7" fmla="*/ 85 h 268"/>
                <a:gd name="T8" fmla="*/ 224 w 522"/>
                <a:gd name="T9" fmla="*/ 64 h 268"/>
                <a:gd name="T10" fmla="*/ 229 w 522"/>
                <a:gd name="T11" fmla="*/ 51 h 268"/>
                <a:gd name="T12" fmla="*/ 240 w 522"/>
                <a:gd name="T13" fmla="*/ 44 h 268"/>
                <a:gd name="T14" fmla="*/ 251 w 522"/>
                <a:gd name="T15" fmla="*/ 41 h 268"/>
                <a:gd name="T16" fmla="*/ 259 w 522"/>
                <a:gd name="T17" fmla="*/ 40 h 268"/>
                <a:gd name="T18" fmla="*/ 263 w 522"/>
                <a:gd name="T19" fmla="*/ 40 h 268"/>
                <a:gd name="T20" fmla="*/ 271 w 522"/>
                <a:gd name="T21" fmla="*/ 41 h 268"/>
                <a:gd name="T22" fmla="*/ 282 w 522"/>
                <a:gd name="T23" fmla="*/ 44 h 268"/>
                <a:gd name="T24" fmla="*/ 291 w 522"/>
                <a:gd name="T25" fmla="*/ 51 h 268"/>
                <a:gd name="T26" fmla="*/ 296 w 522"/>
                <a:gd name="T27" fmla="*/ 64 h 268"/>
                <a:gd name="T28" fmla="*/ 292 w 522"/>
                <a:gd name="T29" fmla="*/ 85 h 268"/>
                <a:gd name="T30" fmla="*/ 275 w 522"/>
                <a:gd name="T31" fmla="*/ 115 h 268"/>
                <a:gd name="T32" fmla="*/ 303 w 522"/>
                <a:gd name="T33" fmla="*/ 156 h 268"/>
                <a:gd name="T34" fmla="*/ 311 w 522"/>
                <a:gd name="T35" fmla="*/ 132 h 268"/>
                <a:gd name="T36" fmla="*/ 354 w 522"/>
                <a:gd name="T37" fmla="*/ 2 h 268"/>
                <a:gd name="T38" fmla="*/ 368 w 522"/>
                <a:gd name="T39" fmla="*/ 11 h 268"/>
                <a:gd name="T40" fmla="*/ 395 w 522"/>
                <a:gd name="T41" fmla="*/ 25 h 268"/>
                <a:gd name="T42" fmla="*/ 430 w 522"/>
                <a:gd name="T43" fmla="*/ 41 h 268"/>
                <a:gd name="T44" fmla="*/ 471 w 522"/>
                <a:gd name="T45" fmla="*/ 54 h 268"/>
                <a:gd name="T46" fmla="*/ 497 w 522"/>
                <a:gd name="T47" fmla="*/ 68 h 268"/>
                <a:gd name="T48" fmla="*/ 513 w 522"/>
                <a:gd name="T49" fmla="*/ 91 h 268"/>
                <a:gd name="T50" fmla="*/ 520 w 522"/>
                <a:gd name="T51" fmla="*/ 117 h 268"/>
                <a:gd name="T52" fmla="*/ 522 w 522"/>
                <a:gd name="T53" fmla="*/ 141 h 268"/>
                <a:gd name="T54" fmla="*/ 522 w 522"/>
                <a:gd name="T55" fmla="*/ 154 h 268"/>
                <a:gd name="T56" fmla="*/ 520 w 522"/>
                <a:gd name="T57" fmla="*/ 172 h 268"/>
                <a:gd name="T58" fmla="*/ 518 w 522"/>
                <a:gd name="T59" fmla="*/ 197 h 268"/>
                <a:gd name="T60" fmla="*/ 514 w 522"/>
                <a:gd name="T61" fmla="*/ 208 h 268"/>
                <a:gd name="T62" fmla="*/ 496 w 522"/>
                <a:gd name="T63" fmla="*/ 218 h 268"/>
                <a:gd name="T64" fmla="*/ 460 w 522"/>
                <a:gd name="T65" fmla="*/ 233 h 268"/>
                <a:gd name="T66" fmla="*/ 409 w 522"/>
                <a:gd name="T67" fmla="*/ 250 h 268"/>
                <a:gd name="T68" fmla="*/ 341 w 522"/>
                <a:gd name="T69" fmla="*/ 263 h 268"/>
                <a:gd name="T70" fmla="*/ 261 w 522"/>
                <a:gd name="T71" fmla="*/ 268 h 268"/>
                <a:gd name="T72" fmla="*/ 180 w 522"/>
                <a:gd name="T73" fmla="*/ 263 h 268"/>
                <a:gd name="T74" fmla="*/ 114 w 522"/>
                <a:gd name="T75" fmla="*/ 250 h 268"/>
                <a:gd name="T76" fmla="*/ 61 w 522"/>
                <a:gd name="T77" fmla="*/ 233 h 268"/>
                <a:gd name="T78" fmla="*/ 26 w 522"/>
                <a:gd name="T79" fmla="*/ 218 h 268"/>
                <a:gd name="T80" fmla="*/ 8 w 522"/>
                <a:gd name="T81" fmla="*/ 208 h 268"/>
                <a:gd name="T82" fmla="*/ 4 w 522"/>
                <a:gd name="T83" fmla="*/ 197 h 268"/>
                <a:gd name="T84" fmla="*/ 2 w 522"/>
                <a:gd name="T85" fmla="*/ 172 h 268"/>
                <a:gd name="T86" fmla="*/ 0 w 522"/>
                <a:gd name="T87" fmla="*/ 154 h 268"/>
                <a:gd name="T88" fmla="*/ 0 w 522"/>
                <a:gd name="T89" fmla="*/ 141 h 268"/>
                <a:gd name="T90" fmla="*/ 1 w 522"/>
                <a:gd name="T91" fmla="*/ 117 h 268"/>
                <a:gd name="T92" fmla="*/ 8 w 522"/>
                <a:gd name="T93" fmla="*/ 91 h 268"/>
                <a:gd name="T94" fmla="*/ 23 w 522"/>
                <a:gd name="T95" fmla="*/ 68 h 268"/>
                <a:gd name="T96" fmla="*/ 49 w 522"/>
                <a:gd name="T97" fmla="*/ 54 h 268"/>
                <a:gd name="T98" fmla="*/ 91 w 522"/>
                <a:gd name="T99" fmla="*/ 41 h 268"/>
                <a:gd name="T100" fmla="*/ 126 w 522"/>
                <a:gd name="T101" fmla="*/ 25 h 268"/>
                <a:gd name="T102" fmla="*/ 152 w 522"/>
                <a:gd name="T103" fmla="*/ 11 h 268"/>
                <a:gd name="T104" fmla="*/ 167 w 522"/>
                <a:gd name="T105" fmla="*/ 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8">
                  <a:moveTo>
                    <a:pt x="168" y="0"/>
                  </a:moveTo>
                  <a:lnTo>
                    <a:pt x="209" y="132"/>
                  </a:lnTo>
                  <a:lnTo>
                    <a:pt x="217" y="157"/>
                  </a:lnTo>
                  <a:lnTo>
                    <a:pt x="217" y="156"/>
                  </a:lnTo>
                  <a:lnTo>
                    <a:pt x="224" y="177"/>
                  </a:lnTo>
                  <a:lnTo>
                    <a:pt x="247" y="115"/>
                  </a:lnTo>
                  <a:lnTo>
                    <a:pt x="236" y="99"/>
                  </a:lnTo>
                  <a:lnTo>
                    <a:pt x="229" y="85"/>
                  </a:lnTo>
                  <a:lnTo>
                    <a:pt x="225" y="73"/>
                  </a:lnTo>
                  <a:lnTo>
                    <a:pt x="224" y="64"/>
                  </a:lnTo>
                  <a:lnTo>
                    <a:pt x="226" y="57"/>
                  </a:lnTo>
                  <a:lnTo>
                    <a:pt x="229" y="51"/>
                  </a:lnTo>
                  <a:lnTo>
                    <a:pt x="234" y="47"/>
                  </a:lnTo>
                  <a:lnTo>
                    <a:pt x="240" y="44"/>
                  </a:lnTo>
                  <a:lnTo>
                    <a:pt x="246" y="42"/>
                  </a:lnTo>
                  <a:lnTo>
                    <a:pt x="251" y="41"/>
                  </a:lnTo>
                  <a:lnTo>
                    <a:pt x="256" y="40"/>
                  </a:lnTo>
                  <a:lnTo>
                    <a:pt x="259" y="40"/>
                  </a:lnTo>
                  <a:lnTo>
                    <a:pt x="261" y="40"/>
                  </a:lnTo>
                  <a:lnTo>
                    <a:pt x="263" y="40"/>
                  </a:lnTo>
                  <a:lnTo>
                    <a:pt x="266" y="40"/>
                  </a:lnTo>
                  <a:lnTo>
                    <a:pt x="271" y="41"/>
                  </a:lnTo>
                  <a:lnTo>
                    <a:pt x="276" y="42"/>
                  </a:lnTo>
                  <a:lnTo>
                    <a:pt x="282" y="44"/>
                  </a:lnTo>
                  <a:lnTo>
                    <a:pt x="287" y="47"/>
                  </a:lnTo>
                  <a:lnTo>
                    <a:pt x="291" y="51"/>
                  </a:lnTo>
                  <a:lnTo>
                    <a:pt x="295" y="57"/>
                  </a:lnTo>
                  <a:lnTo>
                    <a:pt x="296" y="64"/>
                  </a:lnTo>
                  <a:lnTo>
                    <a:pt x="295" y="73"/>
                  </a:lnTo>
                  <a:lnTo>
                    <a:pt x="292" y="85"/>
                  </a:lnTo>
                  <a:lnTo>
                    <a:pt x="285" y="99"/>
                  </a:lnTo>
                  <a:lnTo>
                    <a:pt x="275" y="115"/>
                  </a:lnTo>
                  <a:lnTo>
                    <a:pt x="296" y="177"/>
                  </a:lnTo>
                  <a:lnTo>
                    <a:pt x="303" y="156"/>
                  </a:lnTo>
                  <a:lnTo>
                    <a:pt x="303" y="157"/>
                  </a:lnTo>
                  <a:lnTo>
                    <a:pt x="311" y="132"/>
                  </a:lnTo>
                  <a:lnTo>
                    <a:pt x="352" y="0"/>
                  </a:lnTo>
                  <a:lnTo>
                    <a:pt x="354" y="2"/>
                  </a:lnTo>
                  <a:lnTo>
                    <a:pt x="360" y="5"/>
                  </a:lnTo>
                  <a:lnTo>
                    <a:pt x="368" y="11"/>
                  </a:lnTo>
                  <a:lnTo>
                    <a:pt x="380" y="17"/>
                  </a:lnTo>
                  <a:lnTo>
                    <a:pt x="395" y="25"/>
                  </a:lnTo>
                  <a:lnTo>
                    <a:pt x="412" y="33"/>
                  </a:lnTo>
                  <a:lnTo>
                    <a:pt x="430" y="41"/>
                  </a:lnTo>
                  <a:lnTo>
                    <a:pt x="450" y="48"/>
                  </a:lnTo>
                  <a:lnTo>
                    <a:pt x="471" y="54"/>
                  </a:lnTo>
                  <a:lnTo>
                    <a:pt x="486" y="60"/>
                  </a:lnTo>
                  <a:lnTo>
                    <a:pt x="497" y="68"/>
                  </a:lnTo>
                  <a:lnTo>
                    <a:pt x="506" y="79"/>
                  </a:lnTo>
                  <a:lnTo>
                    <a:pt x="513" y="91"/>
                  </a:lnTo>
                  <a:lnTo>
                    <a:pt x="517" y="104"/>
                  </a:lnTo>
                  <a:lnTo>
                    <a:pt x="520" y="117"/>
                  </a:lnTo>
                  <a:lnTo>
                    <a:pt x="521" y="129"/>
                  </a:lnTo>
                  <a:lnTo>
                    <a:pt x="522" y="141"/>
                  </a:lnTo>
                  <a:lnTo>
                    <a:pt x="522" y="151"/>
                  </a:lnTo>
                  <a:lnTo>
                    <a:pt x="522" y="154"/>
                  </a:lnTo>
                  <a:lnTo>
                    <a:pt x="521" y="162"/>
                  </a:lnTo>
                  <a:lnTo>
                    <a:pt x="520" y="172"/>
                  </a:lnTo>
                  <a:lnTo>
                    <a:pt x="519" y="184"/>
                  </a:lnTo>
                  <a:lnTo>
                    <a:pt x="518" y="197"/>
                  </a:lnTo>
                  <a:lnTo>
                    <a:pt x="516" y="207"/>
                  </a:lnTo>
                  <a:lnTo>
                    <a:pt x="514" y="208"/>
                  </a:lnTo>
                  <a:lnTo>
                    <a:pt x="507" y="212"/>
                  </a:lnTo>
                  <a:lnTo>
                    <a:pt x="496" y="218"/>
                  </a:lnTo>
                  <a:lnTo>
                    <a:pt x="480" y="225"/>
                  </a:lnTo>
                  <a:lnTo>
                    <a:pt x="460" y="233"/>
                  </a:lnTo>
                  <a:lnTo>
                    <a:pt x="436" y="242"/>
                  </a:lnTo>
                  <a:lnTo>
                    <a:pt x="409" y="250"/>
                  </a:lnTo>
                  <a:lnTo>
                    <a:pt x="376" y="257"/>
                  </a:lnTo>
                  <a:lnTo>
                    <a:pt x="341" y="263"/>
                  </a:lnTo>
                  <a:lnTo>
                    <a:pt x="303" y="267"/>
                  </a:lnTo>
                  <a:lnTo>
                    <a:pt x="261" y="268"/>
                  </a:lnTo>
                  <a:lnTo>
                    <a:pt x="219" y="267"/>
                  </a:lnTo>
                  <a:lnTo>
                    <a:pt x="180" y="263"/>
                  </a:lnTo>
                  <a:lnTo>
                    <a:pt x="145" y="257"/>
                  </a:lnTo>
                  <a:lnTo>
                    <a:pt x="114" y="250"/>
                  </a:lnTo>
                  <a:lnTo>
                    <a:pt x="86" y="242"/>
                  </a:lnTo>
                  <a:lnTo>
                    <a:pt x="61" y="233"/>
                  </a:lnTo>
                  <a:lnTo>
                    <a:pt x="42" y="225"/>
                  </a:lnTo>
                  <a:lnTo>
                    <a:pt x="26" y="218"/>
                  </a:lnTo>
                  <a:lnTo>
                    <a:pt x="15" y="212"/>
                  </a:lnTo>
                  <a:lnTo>
                    <a:pt x="8" y="208"/>
                  </a:lnTo>
                  <a:lnTo>
                    <a:pt x="6" y="207"/>
                  </a:lnTo>
                  <a:lnTo>
                    <a:pt x="4" y="197"/>
                  </a:lnTo>
                  <a:lnTo>
                    <a:pt x="3" y="184"/>
                  </a:lnTo>
                  <a:lnTo>
                    <a:pt x="2" y="172"/>
                  </a:lnTo>
                  <a:lnTo>
                    <a:pt x="1" y="162"/>
                  </a:lnTo>
                  <a:lnTo>
                    <a:pt x="0" y="154"/>
                  </a:lnTo>
                  <a:lnTo>
                    <a:pt x="0" y="151"/>
                  </a:lnTo>
                  <a:lnTo>
                    <a:pt x="0" y="141"/>
                  </a:lnTo>
                  <a:lnTo>
                    <a:pt x="0" y="129"/>
                  </a:lnTo>
                  <a:lnTo>
                    <a:pt x="1" y="117"/>
                  </a:lnTo>
                  <a:lnTo>
                    <a:pt x="4" y="104"/>
                  </a:lnTo>
                  <a:lnTo>
                    <a:pt x="8" y="91"/>
                  </a:lnTo>
                  <a:lnTo>
                    <a:pt x="15" y="78"/>
                  </a:lnTo>
                  <a:lnTo>
                    <a:pt x="23" y="68"/>
                  </a:lnTo>
                  <a:lnTo>
                    <a:pt x="35" y="60"/>
                  </a:lnTo>
                  <a:lnTo>
                    <a:pt x="49" y="54"/>
                  </a:lnTo>
                  <a:lnTo>
                    <a:pt x="70" y="48"/>
                  </a:lnTo>
                  <a:lnTo>
                    <a:pt x="91" y="41"/>
                  </a:lnTo>
                  <a:lnTo>
                    <a:pt x="110" y="33"/>
                  </a:lnTo>
                  <a:lnTo>
                    <a:pt x="126" y="25"/>
                  </a:lnTo>
                  <a:lnTo>
                    <a:pt x="141" y="17"/>
                  </a:lnTo>
                  <a:lnTo>
                    <a:pt x="152" y="11"/>
                  </a:lnTo>
                  <a:lnTo>
                    <a:pt x="161" y="5"/>
                  </a:lnTo>
                  <a:lnTo>
                    <a:pt x="167" y="2"/>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9" name="Freeform 677"/>
            <p:cNvSpPr>
              <a:spLocks/>
            </p:cNvSpPr>
            <p:nvPr/>
          </p:nvSpPr>
          <p:spPr bwMode="auto">
            <a:xfrm>
              <a:off x="11723688" y="2346326"/>
              <a:ext cx="26988" cy="34925"/>
            </a:xfrm>
            <a:custGeom>
              <a:avLst/>
              <a:gdLst>
                <a:gd name="T0" fmla="*/ 167 w 276"/>
                <a:gd name="T1" fmla="*/ 3 h 368"/>
                <a:gd name="T2" fmla="*/ 195 w 276"/>
                <a:gd name="T3" fmla="*/ 14 h 368"/>
                <a:gd name="T4" fmla="*/ 217 w 276"/>
                <a:gd name="T5" fmla="*/ 31 h 368"/>
                <a:gd name="T6" fmla="*/ 227 w 276"/>
                <a:gd name="T7" fmla="*/ 43 h 368"/>
                <a:gd name="T8" fmla="*/ 229 w 276"/>
                <a:gd name="T9" fmla="*/ 45 h 368"/>
                <a:gd name="T10" fmla="*/ 237 w 276"/>
                <a:gd name="T11" fmla="*/ 47 h 368"/>
                <a:gd name="T12" fmla="*/ 247 w 276"/>
                <a:gd name="T13" fmla="*/ 54 h 368"/>
                <a:gd name="T14" fmla="*/ 258 w 276"/>
                <a:gd name="T15" fmla="*/ 69 h 368"/>
                <a:gd name="T16" fmla="*/ 266 w 276"/>
                <a:gd name="T17" fmla="*/ 94 h 368"/>
                <a:gd name="T18" fmla="*/ 267 w 276"/>
                <a:gd name="T19" fmla="*/ 133 h 368"/>
                <a:gd name="T20" fmla="*/ 259 w 276"/>
                <a:gd name="T21" fmla="*/ 176 h 368"/>
                <a:gd name="T22" fmla="*/ 268 w 276"/>
                <a:gd name="T23" fmla="*/ 178 h 368"/>
                <a:gd name="T24" fmla="*/ 275 w 276"/>
                <a:gd name="T25" fmla="*/ 187 h 368"/>
                <a:gd name="T26" fmla="*/ 274 w 276"/>
                <a:gd name="T27" fmla="*/ 207 h 368"/>
                <a:gd name="T28" fmla="*/ 266 w 276"/>
                <a:gd name="T29" fmla="*/ 239 h 368"/>
                <a:gd name="T30" fmla="*/ 256 w 276"/>
                <a:gd name="T31" fmla="*/ 257 h 368"/>
                <a:gd name="T32" fmla="*/ 248 w 276"/>
                <a:gd name="T33" fmla="*/ 263 h 368"/>
                <a:gd name="T34" fmla="*/ 235 w 276"/>
                <a:gd name="T35" fmla="*/ 303 h 368"/>
                <a:gd name="T36" fmla="*/ 207 w 276"/>
                <a:gd name="T37" fmla="*/ 339 h 368"/>
                <a:gd name="T38" fmla="*/ 167 w 276"/>
                <a:gd name="T39" fmla="*/ 363 h 368"/>
                <a:gd name="T40" fmla="*/ 128 w 276"/>
                <a:gd name="T41" fmla="*/ 368 h 368"/>
                <a:gd name="T42" fmla="*/ 87 w 276"/>
                <a:gd name="T43" fmla="*/ 353 h 368"/>
                <a:gd name="T44" fmla="*/ 52 w 276"/>
                <a:gd name="T45" fmla="*/ 321 h 368"/>
                <a:gd name="T46" fmla="*/ 32 w 276"/>
                <a:gd name="T47" fmla="*/ 283 h 368"/>
                <a:gd name="T48" fmla="*/ 24 w 276"/>
                <a:gd name="T49" fmla="*/ 262 h 368"/>
                <a:gd name="T50" fmla="*/ 15 w 276"/>
                <a:gd name="T51" fmla="*/ 250 h 368"/>
                <a:gd name="T52" fmla="*/ 5 w 276"/>
                <a:gd name="T53" fmla="*/ 223 h 368"/>
                <a:gd name="T54" fmla="*/ 0 w 276"/>
                <a:gd name="T55" fmla="*/ 195 h 368"/>
                <a:gd name="T56" fmla="*/ 3 w 276"/>
                <a:gd name="T57" fmla="*/ 181 h 368"/>
                <a:gd name="T58" fmla="*/ 11 w 276"/>
                <a:gd name="T59" fmla="*/ 176 h 368"/>
                <a:gd name="T60" fmla="*/ 13 w 276"/>
                <a:gd name="T61" fmla="*/ 167 h 368"/>
                <a:gd name="T62" fmla="*/ 8 w 276"/>
                <a:gd name="T63" fmla="*/ 138 h 368"/>
                <a:gd name="T64" fmla="*/ 11 w 276"/>
                <a:gd name="T65" fmla="*/ 102 h 368"/>
                <a:gd name="T66" fmla="*/ 24 w 276"/>
                <a:gd name="T67" fmla="*/ 71 h 368"/>
                <a:gd name="T68" fmla="*/ 43 w 276"/>
                <a:gd name="T69" fmla="*/ 45 h 368"/>
                <a:gd name="T70" fmla="*/ 74 w 276"/>
                <a:gd name="T71" fmla="*/ 20 h 368"/>
                <a:gd name="T72" fmla="*/ 102 w 276"/>
                <a:gd name="T73" fmla="*/ 5 h 368"/>
                <a:gd name="T74" fmla="*/ 129 w 276"/>
                <a:gd name="T75"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6" h="368">
                  <a:moveTo>
                    <a:pt x="149" y="0"/>
                  </a:moveTo>
                  <a:lnTo>
                    <a:pt x="167" y="3"/>
                  </a:lnTo>
                  <a:lnTo>
                    <a:pt x="182" y="8"/>
                  </a:lnTo>
                  <a:lnTo>
                    <a:pt x="195" y="14"/>
                  </a:lnTo>
                  <a:lnTo>
                    <a:pt x="208" y="23"/>
                  </a:lnTo>
                  <a:lnTo>
                    <a:pt x="217" y="31"/>
                  </a:lnTo>
                  <a:lnTo>
                    <a:pt x="223" y="38"/>
                  </a:lnTo>
                  <a:lnTo>
                    <a:pt x="227" y="43"/>
                  </a:lnTo>
                  <a:lnTo>
                    <a:pt x="228" y="45"/>
                  </a:lnTo>
                  <a:lnTo>
                    <a:pt x="229" y="45"/>
                  </a:lnTo>
                  <a:lnTo>
                    <a:pt x="232" y="45"/>
                  </a:lnTo>
                  <a:lnTo>
                    <a:pt x="237" y="47"/>
                  </a:lnTo>
                  <a:lnTo>
                    <a:pt x="242" y="50"/>
                  </a:lnTo>
                  <a:lnTo>
                    <a:pt x="247" y="54"/>
                  </a:lnTo>
                  <a:lnTo>
                    <a:pt x="253" y="61"/>
                  </a:lnTo>
                  <a:lnTo>
                    <a:pt x="258" y="69"/>
                  </a:lnTo>
                  <a:lnTo>
                    <a:pt x="263" y="80"/>
                  </a:lnTo>
                  <a:lnTo>
                    <a:pt x="266" y="94"/>
                  </a:lnTo>
                  <a:lnTo>
                    <a:pt x="268" y="112"/>
                  </a:lnTo>
                  <a:lnTo>
                    <a:pt x="267" y="133"/>
                  </a:lnTo>
                  <a:lnTo>
                    <a:pt x="264" y="158"/>
                  </a:lnTo>
                  <a:lnTo>
                    <a:pt x="259" y="176"/>
                  </a:lnTo>
                  <a:lnTo>
                    <a:pt x="264" y="176"/>
                  </a:lnTo>
                  <a:lnTo>
                    <a:pt x="268" y="178"/>
                  </a:lnTo>
                  <a:lnTo>
                    <a:pt x="272" y="181"/>
                  </a:lnTo>
                  <a:lnTo>
                    <a:pt x="275" y="187"/>
                  </a:lnTo>
                  <a:lnTo>
                    <a:pt x="276" y="195"/>
                  </a:lnTo>
                  <a:lnTo>
                    <a:pt x="274" y="207"/>
                  </a:lnTo>
                  <a:lnTo>
                    <a:pt x="271" y="223"/>
                  </a:lnTo>
                  <a:lnTo>
                    <a:pt x="266" y="239"/>
                  </a:lnTo>
                  <a:lnTo>
                    <a:pt x="261" y="250"/>
                  </a:lnTo>
                  <a:lnTo>
                    <a:pt x="256" y="257"/>
                  </a:lnTo>
                  <a:lnTo>
                    <a:pt x="252" y="261"/>
                  </a:lnTo>
                  <a:lnTo>
                    <a:pt x="248" y="263"/>
                  </a:lnTo>
                  <a:lnTo>
                    <a:pt x="243" y="283"/>
                  </a:lnTo>
                  <a:lnTo>
                    <a:pt x="235" y="303"/>
                  </a:lnTo>
                  <a:lnTo>
                    <a:pt x="222" y="321"/>
                  </a:lnTo>
                  <a:lnTo>
                    <a:pt x="207" y="339"/>
                  </a:lnTo>
                  <a:lnTo>
                    <a:pt x="188" y="353"/>
                  </a:lnTo>
                  <a:lnTo>
                    <a:pt x="167" y="363"/>
                  </a:lnTo>
                  <a:lnTo>
                    <a:pt x="148" y="368"/>
                  </a:lnTo>
                  <a:lnTo>
                    <a:pt x="128" y="368"/>
                  </a:lnTo>
                  <a:lnTo>
                    <a:pt x="109" y="363"/>
                  </a:lnTo>
                  <a:lnTo>
                    <a:pt x="87" y="353"/>
                  </a:lnTo>
                  <a:lnTo>
                    <a:pt x="67" y="338"/>
                  </a:lnTo>
                  <a:lnTo>
                    <a:pt x="52" y="321"/>
                  </a:lnTo>
                  <a:lnTo>
                    <a:pt x="40" y="302"/>
                  </a:lnTo>
                  <a:lnTo>
                    <a:pt x="32" y="283"/>
                  </a:lnTo>
                  <a:lnTo>
                    <a:pt x="28" y="263"/>
                  </a:lnTo>
                  <a:lnTo>
                    <a:pt x="24" y="262"/>
                  </a:lnTo>
                  <a:lnTo>
                    <a:pt x="19" y="258"/>
                  </a:lnTo>
                  <a:lnTo>
                    <a:pt x="15" y="250"/>
                  </a:lnTo>
                  <a:lnTo>
                    <a:pt x="10" y="239"/>
                  </a:lnTo>
                  <a:lnTo>
                    <a:pt x="5" y="223"/>
                  </a:lnTo>
                  <a:lnTo>
                    <a:pt x="1" y="207"/>
                  </a:lnTo>
                  <a:lnTo>
                    <a:pt x="0" y="195"/>
                  </a:lnTo>
                  <a:lnTo>
                    <a:pt x="1" y="187"/>
                  </a:lnTo>
                  <a:lnTo>
                    <a:pt x="3" y="181"/>
                  </a:lnTo>
                  <a:lnTo>
                    <a:pt x="7" y="177"/>
                  </a:lnTo>
                  <a:lnTo>
                    <a:pt x="11" y="176"/>
                  </a:lnTo>
                  <a:lnTo>
                    <a:pt x="15" y="176"/>
                  </a:lnTo>
                  <a:lnTo>
                    <a:pt x="13" y="167"/>
                  </a:lnTo>
                  <a:lnTo>
                    <a:pt x="11" y="157"/>
                  </a:lnTo>
                  <a:lnTo>
                    <a:pt x="8" y="138"/>
                  </a:lnTo>
                  <a:lnTo>
                    <a:pt x="8" y="120"/>
                  </a:lnTo>
                  <a:lnTo>
                    <a:pt x="11" y="102"/>
                  </a:lnTo>
                  <a:lnTo>
                    <a:pt x="16" y="85"/>
                  </a:lnTo>
                  <a:lnTo>
                    <a:pt x="24" y="71"/>
                  </a:lnTo>
                  <a:lnTo>
                    <a:pt x="33" y="56"/>
                  </a:lnTo>
                  <a:lnTo>
                    <a:pt x="43" y="45"/>
                  </a:lnTo>
                  <a:lnTo>
                    <a:pt x="57" y="31"/>
                  </a:lnTo>
                  <a:lnTo>
                    <a:pt x="74" y="20"/>
                  </a:lnTo>
                  <a:lnTo>
                    <a:pt x="87" y="11"/>
                  </a:lnTo>
                  <a:lnTo>
                    <a:pt x="102" y="5"/>
                  </a:lnTo>
                  <a:lnTo>
                    <a:pt x="115" y="2"/>
                  </a:lnTo>
                  <a:lnTo>
                    <a:pt x="129" y="0"/>
                  </a:lnTo>
                  <a:lnTo>
                    <a:pt x="1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0" name="Freeform 678"/>
            <p:cNvSpPr>
              <a:spLocks/>
            </p:cNvSpPr>
            <p:nvPr/>
          </p:nvSpPr>
          <p:spPr bwMode="auto">
            <a:xfrm>
              <a:off x="11712576" y="2379663"/>
              <a:ext cx="49213" cy="25400"/>
            </a:xfrm>
            <a:custGeom>
              <a:avLst/>
              <a:gdLst>
                <a:gd name="T0" fmla="*/ 210 w 523"/>
                <a:gd name="T1" fmla="*/ 132 h 269"/>
                <a:gd name="T2" fmla="*/ 218 w 523"/>
                <a:gd name="T3" fmla="*/ 156 h 269"/>
                <a:gd name="T4" fmla="*/ 247 w 523"/>
                <a:gd name="T5" fmla="*/ 114 h 269"/>
                <a:gd name="T6" fmla="*/ 230 w 523"/>
                <a:gd name="T7" fmla="*/ 85 h 269"/>
                <a:gd name="T8" fmla="*/ 225 w 523"/>
                <a:gd name="T9" fmla="*/ 64 h 269"/>
                <a:gd name="T10" fmla="*/ 230 w 523"/>
                <a:gd name="T11" fmla="*/ 51 h 269"/>
                <a:gd name="T12" fmla="*/ 240 w 523"/>
                <a:gd name="T13" fmla="*/ 44 h 269"/>
                <a:gd name="T14" fmla="*/ 251 w 523"/>
                <a:gd name="T15" fmla="*/ 41 h 269"/>
                <a:gd name="T16" fmla="*/ 259 w 523"/>
                <a:gd name="T17" fmla="*/ 40 h 269"/>
                <a:gd name="T18" fmla="*/ 263 w 523"/>
                <a:gd name="T19" fmla="*/ 40 h 269"/>
                <a:gd name="T20" fmla="*/ 271 w 523"/>
                <a:gd name="T21" fmla="*/ 41 h 269"/>
                <a:gd name="T22" fmla="*/ 282 w 523"/>
                <a:gd name="T23" fmla="*/ 44 h 269"/>
                <a:gd name="T24" fmla="*/ 291 w 523"/>
                <a:gd name="T25" fmla="*/ 51 h 269"/>
                <a:gd name="T26" fmla="*/ 296 w 523"/>
                <a:gd name="T27" fmla="*/ 64 h 269"/>
                <a:gd name="T28" fmla="*/ 292 w 523"/>
                <a:gd name="T29" fmla="*/ 85 h 269"/>
                <a:gd name="T30" fmla="*/ 275 w 523"/>
                <a:gd name="T31" fmla="*/ 114 h 269"/>
                <a:gd name="T32" fmla="*/ 303 w 523"/>
                <a:gd name="T33" fmla="*/ 156 h 269"/>
                <a:gd name="T34" fmla="*/ 311 w 523"/>
                <a:gd name="T35" fmla="*/ 132 h 269"/>
                <a:gd name="T36" fmla="*/ 355 w 523"/>
                <a:gd name="T37" fmla="*/ 1 h 269"/>
                <a:gd name="T38" fmla="*/ 369 w 523"/>
                <a:gd name="T39" fmla="*/ 10 h 269"/>
                <a:gd name="T40" fmla="*/ 395 w 523"/>
                <a:gd name="T41" fmla="*/ 25 h 269"/>
                <a:gd name="T42" fmla="*/ 430 w 523"/>
                <a:gd name="T43" fmla="*/ 41 h 269"/>
                <a:gd name="T44" fmla="*/ 471 w 523"/>
                <a:gd name="T45" fmla="*/ 54 h 269"/>
                <a:gd name="T46" fmla="*/ 497 w 523"/>
                <a:gd name="T47" fmla="*/ 68 h 269"/>
                <a:gd name="T48" fmla="*/ 513 w 523"/>
                <a:gd name="T49" fmla="*/ 91 h 269"/>
                <a:gd name="T50" fmla="*/ 520 w 523"/>
                <a:gd name="T51" fmla="*/ 116 h 269"/>
                <a:gd name="T52" fmla="*/ 523 w 523"/>
                <a:gd name="T53" fmla="*/ 141 h 269"/>
                <a:gd name="T54" fmla="*/ 523 w 523"/>
                <a:gd name="T55" fmla="*/ 154 h 269"/>
                <a:gd name="T56" fmla="*/ 521 w 523"/>
                <a:gd name="T57" fmla="*/ 172 h 269"/>
                <a:gd name="T58" fmla="*/ 519 w 523"/>
                <a:gd name="T59" fmla="*/ 196 h 269"/>
                <a:gd name="T60" fmla="*/ 515 w 523"/>
                <a:gd name="T61" fmla="*/ 207 h 269"/>
                <a:gd name="T62" fmla="*/ 496 w 523"/>
                <a:gd name="T63" fmla="*/ 217 h 269"/>
                <a:gd name="T64" fmla="*/ 460 w 523"/>
                <a:gd name="T65" fmla="*/ 233 h 269"/>
                <a:gd name="T66" fmla="*/ 409 w 523"/>
                <a:gd name="T67" fmla="*/ 250 h 269"/>
                <a:gd name="T68" fmla="*/ 341 w 523"/>
                <a:gd name="T69" fmla="*/ 263 h 269"/>
                <a:gd name="T70" fmla="*/ 261 w 523"/>
                <a:gd name="T71" fmla="*/ 269 h 269"/>
                <a:gd name="T72" fmla="*/ 180 w 523"/>
                <a:gd name="T73" fmla="*/ 263 h 269"/>
                <a:gd name="T74" fmla="*/ 114 w 523"/>
                <a:gd name="T75" fmla="*/ 250 h 269"/>
                <a:gd name="T76" fmla="*/ 62 w 523"/>
                <a:gd name="T77" fmla="*/ 233 h 269"/>
                <a:gd name="T78" fmla="*/ 26 w 523"/>
                <a:gd name="T79" fmla="*/ 217 h 269"/>
                <a:gd name="T80" fmla="*/ 8 w 523"/>
                <a:gd name="T81" fmla="*/ 207 h 269"/>
                <a:gd name="T82" fmla="*/ 4 w 523"/>
                <a:gd name="T83" fmla="*/ 196 h 269"/>
                <a:gd name="T84" fmla="*/ 2 w 523"/>
                <a:gd name="T85" fmla="*/ 172 h 269"/>
                <a:gd name="T86" fmla="*/ 0 w 523"/>
                <a:gd name="T87" fmla="*/ 154 h 269"/>
                <a:gd name="T88" fmla="*/ 0 w 523"/>
                <a:gd name="T89" fmla="*/ 141 h 269"/>
                <a:gd name="T90" fmla="*/ 1 w 523"/>
                <a:gd name="T91" fmla="*/ 116 h 269"/>
                <a:gd name="T92" fmla="*/ 8 w 523"/>
                <a:gd name="T93" fmla="*/ 90 h 269"/>
                <a:gd name="T94" fmla="*/ 23 w 523"/>
                <a:gd name="T95" fmla="*/ 68 h 269"/>
                <a:gd name="T96" fmla="*/ 50 w 523"/>
                <a:gd name="T97" fmla="*/ 54 h 269"/>
                <a:gd name="T98" fmla="*/ 91 w 523"/>
                <a:gd name="T99" fmla="*/ 41 h 269"/>
                <a:gd name="T100" fmla="*/ 126 w 523"/>
                <a:gd name="T101" fmla="*/ 25 h 269"/>
                <a:gd name="T102" fmla="*/ 152 w 523"/>
                <a:gd name="T103" fmla="*/ 10 h 269"/>
                <a:gd name="T104" fmla="*/ 166 w 523"/>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3" h="269">
                  <a:moveTo>
                    <a:pt x="168" y="0"/>
                  </a:moveTo>
                  <a:lnTo>
                    <a:pt x="210" y="132"/>
                  </a:lnTo>
                  <a:lnTo>
                    <a:pt x="218" y="157"/>
                  </a:lnTo>
                  <a:lnTo>
                    <a:pt x="218" y="156"/>
                  </a:lnTo>
                  <a:lnTo>
                    <a:pt x="225" y="177"/>
                  </a:lnTo>
                  <a:lnTo>
                    <a:pt x="247" y="114"/>
                  </a:lnTo>
                  <a:lnTo>
                    <a:pt x="236" y="98"/>
                  </a:lnTo>
                  <a:lnTo>
                    <a:pt x="230" y="85"/>
                  </a:lnTo>
                  <a:lnTo>
                    <a:pt x="226" y="74"/>
                  </a:lnTo>
                  <a:lnTo>
                    <a:pt x="225" y="64"/>
                  </a:lnTo>
                  <a:lnTo>
                    <a:pt x="227" y="57"/>
                  </a:lnTo>
                  <a:lnTo>
                    <a:pt x="230" y="51"/>
                  </a:lnTo>
                  <a:lnTo>
                    <a:pt x="235" y="47"/>
                  </a:lnTo>
                  <a:lnTo>
                    <a:pt x="240" y="44"/>
                  </a:lnTo>
                  <a:lnTo>
                    <a:pt x="246" y="42"/>
                  </a:lnTo>
                  <a:lnTo>
                    <a:pt x="251" y="41"/>
                  </a:lnTo>
                  <a:lnTo>
                    <a:pt x="256" y="40"/>
                  </a:lnTo>
                  <a:lnTo>
                    <a:pt x="259" y="40"/>
                  </a:lnTo>
                  <a:lnTo>
                    <a:pt x="261" y="40"/>
                  </a:lnTo>
                  <a:lnTo>
                    <a:pt x="263" y="40"/>
                  </a:lnTo>
                  <a:lnTo>
                    <a:pt x="265" y="40"/>
                  </a:lnTo>
                  <a:lnTo>
                    <a:pt x="271" y="41"/>
                  </a:lnTo>
                  <a:lnTo>
                    <a:pt x="276" y="42"/>
                  </a:lnTo>
                  <a:lnTo>
                    <a:pt x="282" y="44"/>
                  </a:lnTo>
                  <a:lnTo>
                    <a:pt x="287" y="47"/>
                  </a:lnTo>
                  <a:lnTo>
                    <a:pt x="291" y="51"/>
                  </a:lnTo>
                  <a:lnTo>
                    <a:pt x="295" y="57"/>
                  </a:lnTo>
                  <a:lnTo>
                    <a:pt x="296" y="64"/>
                  </a:lnTo>
                  <a:lnTo>
                    <a:pt x="295" y="74"/>
                  </a:lnTo>
                  <a:lnTo>
                    <a:pt x="292" y="85"/>
                  </a:lnTo>
                  <a:lnTo>
                    <a:pt x="285" y="98"/>
                  </a:lnTo>
                  <a:lnTo>
                    <a:pt x="275" y="114"/>
                  </a:lnTo>
                  <a:lnTo>
                    <a:pt x="296" y="177"/>
                  </a:lnTo>
                  <a:lnTo>
                    <a:pt x="303" y="156"/>
                  </a:lnTo>
                  <a:lnTo>
                    <a:pt x="303" y="157"/>
                  </a:lnTo>
                  <a:lnTo>
                    <a:pt x="311" y="132"/>
                  </a:lnTo>
                  <a:lnTo>
                    <a:pt x="353" y="0"/>
                  </a:lnTo>
                  <a:lnTo>
                    <a:pt x="355" y="1"/>
                  </a:lnTo>
                  <a:lnTo>
                    <a:pt x="361" y="4"/>
                  </a:lnTo>
                  <a:lnTo>
                    <a:pt x="369" y="10"/>
                  </a:lnTo>
                  <a:lnTo>
                    <a:pt x="381" y="16"/>
                  </a:lnTo>
                  <a:lnTo>
                    <a:pt x="395" y="25"/>
                  </a:lnTo>
                  <a:lnTo>
                    <a:pt x="412" y="33"/>
                  </a:lnTo>
                  <a:lnTo>
                    <a:pt x="430" y="41"/>
                  </a:lnTo>
                  <a:lnTo>
                    <a:pt x="450" y="48"/>
                  </a:lnTo>
                  <a:lnTo>
                    <a:pt x="471" y="54"/>
                  </a:lnTo>
                  <a:lnTo>
                    <a:pt x="486" y="60"/>
                  </a:lnTo>
                  <a:lnTo>
                    <a:pt x="497" y="68"/>
                  </a:lnTo>
                  <a:lnTo>
                    <a:pt x="507" y="79"/>
                  </a:lnTo>
                  <a:lnTo>
                    <a:pt x="513" y="91"/>
                  </a:lnTo>
                  <a:lnTo>
                    <a:pt x="518" y="103"/>
                  </a:lnTo>
                  <a:lnTo>
                    <a:pt x="520" y="116"/>
                  </a:lnTo>
                  <a:lnTo>
                    <a:pt x="522" y="130"/>
                  </a:lnTo>
                  <a:lnTo>
                    <a:pt x="523" y="141"/>
                  </a:lnTo>
                  <a:lnTo>
                    <a:pt x="523" y="151"/>
                  </a:lnTo>
                  <a:lnTo>
                    <a:pt x="523" y="154"/>
                  </a:lnTo>
                  <a:lnTo>
                    <a:pt x="522" y="162"/>
                  </a:lnTo>
                  <a:lnTo>
                    <a:pt x="521" y="172"/>
                  </a:lnTo>
                  <a:lnTo>
                    <a:pt x="520" y="184"/>
                  </a:lnTo>
                  <a:lnTo>
                    <a:pt x="519" y="196"/>
                  </a:lnTo>
                  <a:lnTo>
                    <a:pt x="517" y="206"/>
                  </a:lnTo>
                  <a:lnTo>
                    <a:pt x="515" y="207"/>
                  </a:lnTo>
                  <a:lnTo>
                    <a:pt x="508" y="211"/>
                  </a:lnTo>
                  <a:lnTo>
                    <a:pt x="496" y="217"/>
                  </a:lnTo>
                  <a:lnTo>
                    <a:pt x="480" y="224"/>
                  </a:lnTo>
                  <a:lnTo>
                    <a:pt x="460" y="233"/>
                  </a:lnTo>
                  <a:lnTo>
                    <a:pt x="436" y="242"/>
                  </a:lnTo>
                  <a:lnTo>
                    <a:pt x="409" y="250"/>
                  </a:lnTo>
                  <a:lnTo>
                    <a:pt x="377" y="257"/>
                  </a:lnTo>
                  <a:lnTo>
                    <a:pt x="341" y="263"/>
                  </a:lnTo>
                  <a:lnTo>
                    <a:pt x="303" y="267"/>
                  </a:lnTo>
                  <a:lnTo>
                    <a:pt x="261" y="269"/>
                  </a:lnTo>
                  <a:lnTo>
                    <a:pt x="220" y="267"/>
                  </a:lnTo>
                  <a:lnTo>
                    <a:pt x="180" y="263"/>
                  </a:lnTo>
                  <a:lnTo>
                    <a:pt x="145" y="257"/>
                  </a:lnTo>
                  <a:lnTo>
                    <a:pt x="114" y="250"/>
                  </a:lnTo>
                  <a:lnTo>
                    <a:pt x="86" y="242"/>
                  </a:lnTo>
                  <a:lnTo>
                    <a:pt x="62" y="233"/>
                  </a:lnTo>
                  <a:lnTo>
                    <a:pt x="43" y="224"/>
                  </a:lnTo>
                  <a:lnTo>
                    <a:pt x="26" y="217"/>
                  </a:lnTo>
                  <a:lnTo>
                    <a:pt x="15" y="211"/>
                  </a:lnTo>
                  <a:lnTo>
                    <a:pt x="8" y="207"/>
                  </a:lnTo>
                  <a:lnTo>
                    <a:pt x="5" y="206"/>
                  </a:lnTo>
                  <a:lnTo>
                    <a:pt x="4" y="196"/>
                  </a:lnTo>
                  <a:lnTo>
                    <a:pt x="3" y="184"/>
                  </a:lnTo>
                  <a:lnTo>
                    <a:pt x="2" y="172"/>
                  </a:lnTo>
                  <a:lnTo>
                    <a:pt x="1" y="162"/>
                  </a:lnTo>
                  <a:lnTo>
                    <a:pt x="0" y="154"/>
                  </a:lnTo>
                  <a:lnTo>
                    <a:pt x="0" y="151"/>
                  </a:lnTo>
                  <a:lnTo>
                    <a:pt x="0" y="141"/>
                  </a:lnTo>
                  <a:lnTo>
                    <a:pt x="0" y="130"/>
                  </a:lnTo>
                  <a:lnTo>
                    <a:pt x="1" y="116"/>
                  </a:lnTo>
                  <a:lnTo>
                    <a:pt x="4" y="103"/>
                  </a:lnTo>
                  <a:lnTo>
                    <a:pt x="8" y="90"/>
                  </a:lnTo>
                  <a:lnTo>
                    <a:pt x="15" y="78"/>
                  </a:lnTo>
                  <a:lnTo>
                    <a:pt x="23" y="68"/>
                  </a:lnTo>
                  <a:lnTo>
                    <a:pt x="36" y="60"/>
                  </a:lnTo>
                  <a:lnTo>
                    <a:pt x="50" y="54"/>
                  </a:lnTo>
                  <a:lnTo>
                    <a:pt x="71" y="48"/>
                  </a:lnTo>
                  <a:lnTo>
                    <a:pt x="91" y="41"/>
                  </a:lnTo>
                  <a:lnTo>
                    <a:pt x="110" y="33"/>
                  </a:lnTo>
                  <a:lnTo>
                    <a:pt x="126" y="25"/>
                  </a:lnTo>
                  <a:lnTo>
                    <a:pt x="141" y="16"/>
                  </a:lnTo>
                  <a:lnTo>
                    <a:pt x="152" y="10"/>
                  </a:lnTo>
                  <a:lnTo>
                    <a:pt x="161" y="4"/>
                  </a:lnTo>
                  <a:lnTo>
                    <a:pt x="166"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1" name="Freeform 679"/>
            <p:cNvSpPr>
              <a:spLocks/>
            </p:cNvSpPr>
            <p:nvPr/>
          </p:nvSpPr>
          <p:spPr bwMode="auto">
            <a:xfrm>
              <a:off x="11723688" y="2093913"/>
              <a:ext cx="26988" cy="34925"/>
            </a:xfrm>
            <a:custGeom>
              <a:avLst/>
              <a:gdLst>
                <a:gd name="T0" fmla="*/ 168 w 277"/>
                <a:gd name="T1" fmla="*/ 3 h 369"/>
                <a:gd name="T2" fmla="*/ 196 w 277"/>
                <a:gd name="T3" fmla="*/ 15 h 369"/>
                <a:gd name="T4" fmla="*/ 218 w 277"/>
                <a:gd name="T5" fmla="*/ 31 h 369"/>
                <a:gd name="T6" fmla="*/ 228 w 277"/>
                <a:gd name="T7" fmla="*/ 43 h 369"/>
                <a:gd name="T8" fmla="*/ 230 w 277"/>
                <a:gd name="T9" fmla="*/ 45 h 369"/>
                <a:gd name="T10" fmla="*/ 238 w 277"/>
                <a:gd name="T11" fmla="*/ 47 h 369"/>
                <a:gd name="T12" fmla="*/ 248 w 277"/>
                <a:gd name="T13" fmla="*/ 55 h 369"/>
                <a:gd name="T14" fmla="*/ 259 w 277"/>
                <a:gd name="T15" fmla="*/ 70 h 369"/>
                <a:gd name="T16" fmla="*/ 267 w 277"/>
                <a:gd name="T17" fmla="*/ 95 h 369"/>
                <a:gd name="T18" fmla="*/ 268 w 277"/>
                <a:gd name="T19" fmla="*/ 133 h 369"/>
                <a:gd name="T20" fmla="*/ 260 w 277"/>
                <a:gd name="T21" fmla="*/ 177 h 369"/>
                <a:gd name="T22" fmla="*/ 269 w 277"/>
                <a:gd name="T23" fmla="*/ 178 h 369"/>
                <a:gd name="T24" fmla="*/ 276 w 277"/>
                <a:gd name="T25" fmla="*/ 187 h 369"/>
                <a:gd name="T26" fmla="*/ 275 w 277"/>
                <a:gd name="T27" fmla="*/ 208 h 369"/>
                <a:gd name="T28" fmla="*/ 267 w 277"/>
                <a:gd name="T29" fmla="*/ 239 h 369"/>
                <a:gd name="T30" fmla="*/ 257 w 277"/>
                <a:gd name="T31" fmla="*/ 259 h 369"/>
                <a:gd name="T32" fmla="*/ 249 w 277"/>
                <a:gd name="T33" fmla="*/ 264 h 369"/>
                <a:gd name="T34" fmla="*/ 236 w 277"/>
                <a:gd name="T35" fmla="*/ 303 h 369"/>
                <a:gd name="T36" fmla="*/ 208 w 277"/>
                <a:gd name="T37" fmla="*/ 339 h 369"/>
                <a:gd name="T38" fmla="*/ 168 w 277"/>
                <a:gd name="T39" fmla="*/ 365 h 369"/>
                <a:gd name="T40" fmla="*/ 129 w 277"/>
                <a:gd name="T41" fmla="*/ 369 h 369"/>
                <a:gd name="T42" fmla="*/ 88 w 277"/>
                <a:gd name="T43" fmla="*/ 353 h 369"/>
                <a:gd name="T44" fmla="*/ 53 w 277"/>
                <a:gd name="T45" fmla="*/ 321 h 369"/>
                <a:gd name="T46" fmla="*/ 33 w 277"/>
                <a:gd name="T47" fmla="*/ 283 h 369"/>
                <a:gd name="T48" fmla="*/ 25 w 277"/>
                <a:gd name="T49" fmla="*/ 263 h 369"/>
                <a:gd name="T50" fmla="*/ 16 w 277"/>
                <a:gd name="T51" fmla="*/ 250 h 369"/>
                <a:gd name="T52" fmla="*/ 5 w 277"/>
                <a:gd name="T53" fmla="*/ 223 h 369"/>
                <a:gd name="T54" fmla="*/ 0 w 277"/>
                <a:gd name="T55" fmla="*/ 195 h 369"/>
                <a:gd name="T56" fmla="*/ 4 w 277"/>
                <a:gd name="T57" fmla="*/ 181 h 369"/>
                <a:gd name="T58" fmla="*/ 12 w 277"/>
                <a:gd name="T59" fmla="*/ 176 h 369"/>
                <a:gd name="T60" fmla="*/ 12 w 277"/>
                <a:gd name="T61" fmla="*/ 159 h 369"/>
                <a:gd name="T62" fmla="*/ 9 w 277"/>
                <a:gd name="T63" fmla="*/ 120 h 369"/>
                <a:gd name="T64" fmla="*/ 17 w 277"/>
                <a:gd name="T65" fmla="*/ 86 h 369"/>
                <a:gd name="T66" fmla="*/ 34 w 277"/>
                <a:gd name="T67" fmla="*/ 58 h 369"/>
                <a:gd name="T68" fmla="*/ 58 w 277"/>
                <a:gd name="T69" fmla="*/ 32 h 369"/>
                <a:gd name="T70" fmla="*/ 88 w 277"/>
                <a:gd name="T71" fmla="*/ 12 h 369"/>
                <a:gd name="T72" fmla="*/ 116 w 277"/>
                <a:gd name="T73" fmla="*/ 2 h 369"/>
                <a:gd name="T74" fmla="*/ 150 w 277"/>
                <a:gd name="T7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7" h="369">
                  <a:moveTo>
                    <a:pt x="150" y="0"/>
                  </a:moveTo>
                  <a:lnTo>
                    <a:pt x="168" y="3"/>
                  </a:lnTo>
                  <a:lnTo>
                    <a:pt x="183" y="8"/>
                  </a:lnTo>
                  <a:lnTo>
                    <a:pt x="196" y="15"/>
                  </a:lnTo>
                  <a:lnTo>
                    <a:pt x="209" y="23"/>
                  </a:lnTo>
                  <a:lnTo>
                    <a:pt x="218" y="31"/>
                  </a:lnTo>
                  <a:lnTo>
                    <a:pt x="224" y="38"/>
                  </a:lnTo>
                  <a:lnTo>
                    <a:pt x="228" y="43"/>
                  </a:lnTo>
                  <a:lnTo>
                    <a:pt x="229" y="45"/>
                  </a:lnTo>
                  <a:lnTo>
                    <a:pt x="230" y="45"/>
                  </a:lnTo>
                  <a:lnTo>
                    <a:pt x="233" y="46"/>
                  </a:lnTo>
                  <a:lnTo>
                    <a:pt x="238" y="47"/>
                  </a:lnTo>
                  <a:lnTo>
                    <a:pt x="243" y="51"/>
                  </a:lnTo>
                  <a:lnTo>
                    <a:pt x="248" y="55"/>
                  </a:lnTo>
                  <a:lnTo>
                    <a:pt x="254" y="61"/>
                  </a:lnTo>
                  <a:lnTo>
                    <a:pt x="259" y="70"/>
                  </a:lnTo>
                  <a:lnTo>
                    <a:pt x="264" y="81"/>
                  </a:lnTo>
                  <a:lnTo>
                    <a:pt x="267" y="95"/>
                  </a:lnTo>
                  <a:lnTo>
                    <a:pt x="269" y="112"/>
                  </a:lnTo>
                  <a:lnTo>
                    <a:pt x="268" y="133"/>
                  </a:lnTo>
                  <a:lnTo>
                    <a:pt x="265" y="159"/>
                  </a:lnTo>
                  <a:lnTo>
                    <a:pt x="260" y="177"/>
                  </a:lnTo>
                  <a:lnTo>
                    <a:pt x="265" y="177"/>
                  </a:lnTo>
                  <a:lnTo>
                    <a:pt x="269" y="178"/>
                  </a:lnTo>
                  <a:lnTo>
                    <a:pt x="273" y="181"/>
                  </a:lnTo>
                  <a:lnTo>
                    <a:pt x="276" y="187"/>
                  </a:lnTo>
                  <a:lnTo>
                    <a:pt x="277" y="196"/>
                  </a:lnTo>
                  <a:lnTo>
                    <a:pt x="275" y="208"/>
                  </a:lnTo>
                  <a:lnTo>
                    <a:pt x="272" y="224"/>
                  </a:lnTo>
                  <a:lnTo>
                    <a:pt x="267" y="239"/>
                  </a:lnTo>
                  <a:lnTo>
                    <a:pt x="262" y="251"/>
                  </a:lnTo>
                  <a:lnTo>
                    <a:pt x="257" y="259"/>
                  </a:lnTo>
                  <a:lnTo>
                    <a:pt x="253" y="263"/>
                  </a:lnTo>
                  <a:lnTo>
                    <a:pt x="249" y="264"/>
                  </a:lnTo>
                  <a:lnTo>
                    <a:pt x="244" y="283"/>
                  </a:lnTo>
                  <a:lnTo>
                    <a:pt x="236" y="303"/>
                  </a:lnTo>
                  <a:lnTo>
                    <a:pt x="223" y="322"/>
                  </a:lnTo>
                  <a:lnTo>
                    <a:pt x="208" y="339"/>
                  </a:lnTo>
                  <a:lnTo>
                    <a:pt x="189" y="353"/>
                  </a:lnTo>
                  <a:lnTo>
                    <a:pt x="168" y="365"/>
                  </a:lnTo>
                  <a:lnTo>
                    <a:pt x="149" y="369"/>
                  </a:lnTo>
                  <a:lnTo>
                    <a:pt x="129" y="369"/>
                  </a:lnTo>
                  <a:lnTo>
                    <a:pt x="110" y="365"/>
                  </a:lnTo>
                  <a:lnTo>
                    <a:pt x="88" y="353"/>
                  </a:lnTo>
                  <a:lnTo>
                    <a:pt x="68" y="339"/>
                  </a:lnTo>
                  <a:lnTo>
                    <a:pt x="53" y="321"/>
                  </a:lnTo>
                  <a:lnTo>
                    <a:pt x="41" y="303"/>
                  </a:lnTo>
                  <a:lnTo>
                    <a:pt x="33" y="283"/>
                  </a:lnTo>
                  <a:lnTo>
                    <a:pt x="29" y="264"/>
                  </a:lnTo>
                  <a:lnTo>
                    <a:pt x="25" y="263"/>
                  </a:lnTo>
                  <a:lnTo>
                    <a:pt x="20" y="259"/>
                  </a:lnTo>
                  <a:lnTo>
                    <a:pt x="16" y="250"/>
                  </a:lnTo>
                  <a:lnTo>
                    <a:pt x="11" y="239"/>
                  </a:lnTo>
                  <a:lnTo>
                    <a:pt x="5" y="223"/>
                  </a:lnTo>
                  <a:lnTo>
                    <a:pt x="1" y="207"/>
                  </a:lnTo>
                  <a:lnTo>
                    <a:pt x="0" y="195"/>
                  </a:lnTo>
                  <a:lnTo>
                    <a:pt x="1" y="187"/>
                  </a:lnTo>
                  <a:lnTo>
                    <a:pt x="4" y="181"/>
                  </a:lnTo>
                  <a:lnTo>
                    <a:pt x="7" y="178"/>
                  </a:lnTo>
                  <a:lnTo>
                    <a:pt x="12" y="176"/>
                  </a:lnTo>
                  <a:lnTo>
                    <a:pt x="16" y="176"/>
                  </a:lnTo>
                  <a:lnTo>
                    <a:pt x="12" y="159"/>
                  </a:lnTo>
                  <a:lnTo>
                    <a:pt x="9" y="138"/>
                  </a:lnTo>
                  <a:lnTo>
                    <a:pt x="9" y="120"/>
                  </a:lnTo>
                  <a:lnTo>
                    <a:pt x="12" y="102"/>
                  </a:lnTo>
                  <a:lnTo>
                    <a:pt x="17" y="86"/>
                  </a:lnTo>
                  <a:lnTo>
                    <a:pt x="25" y="71"/>
                  </a:lnTo>
                  <a:lnTo>
                    <a:pt x="34" y="58"/>
                  </a:lnTo>
                  <a:lnTo>
                    <a:pt x="44" y="45"/>
                  </a:lnTo>
                  <a:lnTo>
                    <a:pt x="58" y="32"/>
                  </a:lnTo>
                  <a:lnTo>
                    <a:pt x="75" y="20"/>
                  </a:lnTo>
                  <a:lnTo>
                    <a:pt x="88" y="12"/>
                  </a:lnTo>
                  <a:lnTo>
                    <a:pt x="103" y="5"/>
                  </a:lnTo>
                  <a:lnTo>
                    <a:pt x="116" y="2"/>
                  </a:lnTo>
                  <a:lnTo>
                    <a:pt x="130" y="1"/>
                  </a:lnTo>
                  <a:lnTo>
                    <a:pt x="1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2" name="Freeform 680"/>
            <p:cNvSpPr>
              <a:spLocks/>
            </p:cNvSpPr>
            <p:nvPr/>
          </p:nvSpPr>
          <p:spPr bwMode="auto">
            <a:xfrm>
              <a:off x="11712576" y="2127251"/>
              <a:ext cx="49213" cy="25400"/>
            </a:xfrm>
            <a:custGeom>
              <a:avLst/>
              <a:gdLst>
                <a:gd name="T0" fmla="*/ 210 w 522"/>
                <a:gd name="T1" fmla="*/ 132 h 269"/>
                <a:gd name="T2" fmla="*/ 218 w 522"/>
                <a:gd name="T3" fmla="*/ 157 h 269"/>
                <a:gd name="T4" fmla="*/ 247 w 522"/>
                <a:gd name="T5" fmla="*/ 116 h 269"/>
                <a:gd name="T6" fmla="*/ 230 w 522"/>
                <a:gd name="T7" fmla="*/ 85 h 269"/>
                <a:gd name="T8" fmla="*/ 225 w 522"/>
                <a:gd name="T9" fmla="*/ 65 h 269"/>
                <a:gd name="T10" fmla="*/ 230 w 522"/>
                <a:gd name="T11" fmla="*/ 52 h 269"/>
                <a:gd name="T12" fmla="*/ 240 w 522"/>
                <a:gd name="T13" fmla="*/ 45 h 269"/>
                <a:gd name="T14" fmla="*/ 251 w 522"/>
                <a:gd name="T15" fmla="*/ 41 h 269"/>
                <a:gd name="T16" fmla="*/ 259 w 522"/>
                <a:gd name="T17" fmla="*/ 41 h 269"/>
                <a:gd name="T18" fmla="*/ 263 w 522"/>
                <a:gd name="T19" fmla="*/ 41 h 269"/>
                <a:gd name="T20" fmla="*/ 271 w 522"/>
                <a:gd name="T21" fmla="*/ 41 h 269"/>
                <a:gd name="T22" fmla="*/ 282 w 522"/>
                <a:gd name="T23" fmla="*/ 45 h 269"/>
                <a:gd name="T24" fmla="*/ 291 w 522"/>
                <a:gd name="T25" fmla="*/ 52 h 269"/>
                <a:gd name="T26" fmla="*/ 296 w 522"/>
                <a:gd name="T27" fmla="*/ 65 h 269"/>
                <a:gd name="T28" fmla="*/ 292 w 522"/>
                <a:gd name="T29" fmla="*/ 85 h 269"/>
                <a:gd name="T30" fmla="*/ 275 w 522"/>
                <a:gd name="T31" fmla="*/ 116 h 269"/>
                <a:gd name="T32" fmla="*/ 303 w 522"/>
                <a:gd name="T33" fmla="*/ 157 h 269"/>
                <a:gd name="T34" fmla="*/ 311 w 522"/>
                <a:gd name="T35" fmla="*/ 132 h 269"/>
                <a:gd name="T36" fmla="*/ 355 w 522"/>
                <a:gd name="T37" fmla="*/ 1 h 269"/>
                <a:gd name="T38" fmla="*/ 369 w 522"/>
                <a:gd name="T39" fmla="*/ 11 h 269"/>
                <a:gd name="T40" fmla="*/ 395 w 522"/>
                <a:gd name="T41" fmla="*/ 25 h 269"/>
                <a:gd name="T42" fmla="*/ 430 w 522"/>
                <a:gd name="T43" fmla="*/ 41 h 269"/>
                <a:gd name="T44" fmla="*/ 471 w 522"/>
                <a:gd name="T45" fmla="*/ 55 h 269"/>
                <a:gd name="T46" fmla="*/ 497 w 522"/>
                <a:gd name="T47" fmla="*/ 69 h 269"/>
                <a:gd name="T48" fmla="*/ 513 w 522"/>
                <a:gd name="T49" fmla="*/ 91 h 269"/>
                <a:gd name="T50" fmla="*/ 520 w 522"/>
                <a:gd name="T51" fmla="*/ 117 h 269"/>
                <a:gd name="T52" fmla="*/ 522 w 522"/>
                <a:gd name="T53" fmla="*/ 142 h 269"/>
                <a:gd name="T54" fmla="*/ 521 w 522"/>
                <a:gd name="T55" fmla="*/ 155 h 269"/>
                <a:gd name="T56" fmla="*/ 520 w 522"/>
                <a:gd name="T57" fmla="*/ 173 h 269"/>
                <a:gd name="T58" fmla="*/ 517 w 522"/>
                <a:gd name="T59" fmla="*/ 196 h 269"/>
                <a:gd name="T60" fmla="*/ 514 w 522"/>
                <a:gd name="T61" fmla="*/ 208 h 269"/>
                <a:gd name="T62" fmla="*/ 494 w 522"/>
                <a:gd name="T63" fmla="*/ 219 h 269"/>
                <a:gd name="T64" fmla="*/ 459 w 522"/>
                <a:gd name="T65" fmla="*/ 234 h 269"/>
                <a:gd name="T66" fmla="*/ 407 w 522"/>
                <a:gd name="T67" fmla="*/ 250 h 269"/>
                <a:gd name="T68" fmla="*/ 340 w 522"/>
                <a:gd name="T69" fmla="*/ 264 h 269"/>
                <a:gd name="T70" fmla="*/ 260 w 522"/>
                <a:gd name="T71" fmla="*/ 269 h 269"/>
                <a:gd name="T72" fmla="*/ 179 w 522"/>
                <a:gd name="T73" fmla="*/ 264 h 269"/>
                <a:gd name="T74" fmla="*/ 112 w 522"/>
                <a:gd name="T75" fmla="*/ 250 h 269"/>
                <a:gd name="T76" fmla="*/ 61 w 522"/>
                <a:gd name="T77" fmla="*/ 234 h 269"/>
                <a:gd name="T78" fmla="*/ 25 w 522"/>
                <a:gd name="T79" fmla="*/ 219 h 269"/>
                <a:gd name="T80" fmla="*/ 6 w 522"/>
                <a:gd name="T81" fmla="*/ 208 h 269"/>
                <a:gd name="T82" fmla="*/ 3 w 522"/>
                <a:gd name="T83" fmla="*/ 197 h 269"/>
                <a:gd name="T84" fmla="*/ 1 w 522"/>
                <a:gd name="T85" fmla="*/ 173 h 269"/>
                <a:gd name="T86" fmla="*/ 0 w 522"/>
                <a:gd name="T87" fmla="*/ 155 h 269"/>
                <a:gd name="T88" fmla="*/ 0 w 522"/>
                <a:gd name="T89" fmla="*/ 142 h 269"/>
                <a:gd name="T90" fmla="*/ 1 w 522"/>
                <a:gd name="T91" fmla="*/ 117 h 269"/>
                <a:gd name="T92" fmla="*/ 8 w 522"/>
                <a:gd name="T93" fmla="*/ 91 h 269"/>
                <a:gd name="T94" fmla="*/ 23 w 522"/>
                <a:gd name="T95" fmla="*/ 69 h 269"/>
                <a:gd name="T96" fmla="*/ 50 w 522"/>
                <a:gd name="T97" fmla="*/ 55 h 269"/>
                <a:gd name="T98" fmla="*/ 91 w 522"/>
                <a:gd name="T99" fmla="*/ 41 h 269"/>
                <a:gd name="T100" fmla="*/ 126 w 522"/>
                <a:gd name="T101" fmla="*/ 25 h 269"/>
                <a:gd name="T102" fmla="*/ 152 w 522"/>
                <a:gd name="T103" fmla="*/ 11 h 269"/>
                <a:gd name="T104" fmla="*/ 166 w 522"/>
                <a:gd name="T105" fmla="*/ 1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22" h="269">
                  <a:moveTo>
                    <a:pt x="168" y="0"/>
                  </a:moveTo>
                  <a:lnTo>
                    <a:pt x="210" y="132"/>
                  </a:lnTo>
                  <a:lnTo>
                    <a:pt x="218" y="157"/>
                  </a:lnTo>
                  <a:lnTo>
                    <a:pt x="218" y="157"/>
                  </a:lnTo>
                  <a:lnTo>
                    <a:pt x="225" y="177"/>
                  </a:lnTo>
                  <a:lnTo>
                    <a:pt x="247" y="116"/>
                  </a:lnTo>
                  <a:lnTo>
                    <a:pt x="236" y="99"/>
                  </a:lnTo>
                  <a:lnTo>
                    <a:pt x="230" y="85"/>
                  </a:lnTo>
                  <a:lnTo>
                    <a:pt x="226" y="74"/>
                  </a:lnTo>
                  <a:lnTo>
                    <a:pt x="225" y="65"/>
                  </a:lnTo>
                  <a:lnTo>
                    <a:pt x="227" y="58"/>
                  </a:lnTo>
                  <a:lnTo>
                    <a:pt x="230" y="52"/>
                  </a:lnTo>
                  <a:lnTo>
                    <a:pt x="235" y="48"/>
                  </a:lnTo>
                  <a:lnTo>
                    <a:pt x="240" y="45"/>
                  </a:lnTo>
                  <a:lnTo>
                    <a:pt x="246" y="43"/>
                  </a:lnTo>
                  <a:lnTo>
                    <a:pt x="251" y="41"/>
                  </a:lnTo>
                  <a:lnTo>
                    <a:pt x="256" y="41"/>
                  </a:lnTo>
                  <a:lnTo>
                    <a:pt x="259" y="41"/>
                  </a:lnTo>
                  <a:lnTo>
                    <a:pt x="261" y="41"/>
                  </a:lnTo>
                  <a:lnTo>
                    <a:pt x="263" y="41"/>
                  </a:lnTo>
                  <a:lnTo>
                    <a:pt x="265" y="41"/>
                  </a:lnTo>
                  <a:lnTo>
                    <a:pt x="271" y="41"/>
                  </a:lnTo>
                  <a:lnTo>
                    <a:pt x="276" y="43"/>
                  </a:lnTo>
                  <a:lnTo>
                    <a:pt x="282" y="45"/>
                  </a:lnTo>
                  <a:lnTo>
                    <a:pt x="287" y="48"/>
                  </a:lnTo>
                  <a:lnTo>
                    <a:pt x="291" y="52"/>
                  </a:lnTo>
                  <a:lnTo>
                    <a:pt x="295" y="58"/>
                  </a:lnTo>
                  <a:lnTo>
                    <a:pt x="296" y="65"/>
                  </a:lnTo>
                  <a:lnTo>
                    <a:pt x="295" y="74"/>
                  </a:lnTo>
                  <a:lnTo>
                    <a:pt x="292" y="85"/>
                  </a:lnTo>
                  <a:lnTo>
                    <a:pt x="285" y="99"/>
                  </a:lnTo>
                  <a:lnTo>
                    <a:pt x="275" y="116"/>
                  </a:lnTo>
                  <a:lnTo>
                    <a:pt x="296" y="177"/>
                  </a:lnTo>
                  <a:lnTo>
                    <a:pt x="303" y="157"/>
                  </a:lnTo>
                  <a:lnTo>
                    <a:pt x="303" y="157"/>
                  </a:lnTo>
                  <a:lnTo>
                    <a:pt x="311" y="132"/>
                  </a:lnTo>
                  <a:lnTo>
                    <a:pt x="353" y="0"/>
                  </a:lnTo>
                  <a:lnTo>
                    <a:pt x="355" y="1"/>
                  </a:lnTo>
                  <a:lnTo>
                    <a:pt x="361" y="5"/>
                  </a:lnTo>
                  <a:lnTo>
                    <a:pt x="369" y="11"/>
                  </a:lnTo>
                  <a:lnTo>
                    <a:pt x="381" y="18"/>
                  </a:lnTo>
                  <a:lnTo>
                    <a:pt x="395" y="25"/>
                  </a:lnTo>
                  <a:lnTo>
                    <a:pt x="412" y="33"/>
                  </a:lnTo>
                  <a:lnTo>
                    <a:pt x="430" y="41"/>
                  </a:lnTo>
                  <a:lnTo>
                    <a:pt x="450" y="48"/>
                  </a:lnTo>
                  <a:lnTo>
                    <a:pt x="471" y="55"/>
                  </a:lnTo>
                  <a:lnTo>
                    <a:pt x="486" y="60"/>
                  </a:lnTo>
                  <a:lnTo>
                    <a:pt x="497" y="69"/>
                  </a:lnTo>
                  <a:lnTo>
                    <a:pt x="507" y="79"/>
                  </a:lnTo>
                  <a:lnTo>
                    <a:pt x="513" y="91"/>
                  </a:lnTo>
                  <a:lnTo>
                    <a:pt x="518" y="103"/>
                  </a:lnTo>
                  <a:lnTo>
                    <a:pt x="520" y="117"/>
                  </a:lnTo>
                  <a:lnTo>
                    <a:pt x="522" y="130"/>
                  </a:lnTo>
                  <a:lnTo>
                    <a:pt x="522" y="142"/>
                  </a:lnTo>
                  <a:lnTo>
                    <a:pt x="521" y="152"/>
                  </a:lnTo>
                  <a:lnTo>
                    <a:pt x="521" y="155"/>
                  </a:lnTo>
                  <a:lnTo>
                    <a:pt x="521" y="162"/>
                  </a:lnTo>
                  <a:lnTo>
                    <a:pt x="520" y="173"/>
                  </a:lnTo>
                  <a:lnTo>
                    <a:pt x="519" y="185"/>
                  </a:lnTo>
                  <a:lnTo>
                    <a:pt x="517" y="196"/>
                  </a:lnTo>
                  <a:lnTo>
                    <a:pt x="516" y="206"/>
                  </a:lnTo>
                  <a:lnTo>
                    <a:pt x="514" y="208"/>
                  </a:lnTo>
                  <a:lnTo>
                    <a:pt x="507" y="212"/>
                  </a:lnTo>
                  <a:lnTo>
                    <a:pt x="494" y="219"/>
                  </a:lnTo>
                  <a:lnTo>
                    <a:pt x="479" y="226"/>
                  </a:lnTo>
                  <a:lnTo>
                    <a:pt x="459" y="234"/>
                  </a:lnTo>
                  <a:lnTo>
                    <a:pt x="435" y="242"/>
                  </a:lnTo>
                  <a:lnTo>
                    <a:pt x="407" y="250"/>
                  </a:lnTo>
                  <a:lnTo>
                    <a:pt x="376" y="258"/>
                  </a:lnTo>
                  <a:lnTo>
                    <a:pt x="340" y="264"/>
                  </a:lnTo>
                  <a:lnTo>
                    <a:pt x="302" y="268"/>
                  </a:lnTo>
                  <a:lnTo>
                    <a:pt x="260" y="269"/>
                  </a:lnTo>
                  <a:lnTo>
                    <a:pt x="218" y="268"/>
                  </a:lnTo>
                  <a:lnTo>
                    <a:pt x="179" y="264"/>
                  </a:lnTo>
                  <a:lnTo>
                    <a:pt x="144" y="258"/>
                  </a:lnTo>
                  <a:lnTo>
                    <a:pt x="112" y="250"/>
                  </a:lnTo>
                  <a:lnTo>
                    <a:pt x="85" y="242"/>
                  </a:lnTo>
                  <a:lnTo>
                    <a:pt x="61" y="234"/>
                  </a:lnTo>
                  <a:lnTo>
                    <a:pt x="41" y="226"/>
                  </a:lnTo>
                  <a:lnTo>
                    <a:pt x="25" y="219"/>
                  </a:lnTo>
                  <a:lnTo>
                    <a:pt x="13" y="212"/>
                  </a:lnTo>
                  <a:lnTo>
                    <a:pt x="6" y="208"/>
                  </a:lnTo>
                  <a:lnTo>
                    <a:pt x="4" y="206"/>
                  </a:lnTo>
                  <a:lnTo>
                    <a:pt x="3" y="197"/>
                  </a:lnTo>
                  <a:lnTo>
                    <a:pt x="2" y="185"/>
                  </a:lnTo>
                  <a:lnTo>
                    <a:pt x="1" y="173"/>
                  </a:lnTo>
                  <a:lnTo>
                    <a:pt x="0" y="163"/>
                  </a:lnTo>
                  <a:lnTo>
                    <a:pt x="0" y="155"/>
                  </a:lnTo>
                  <a:lnTo>
                    <a:pt x="0" y="152"/>
                  </a:lnTo>
                  <a:lnTo>
                    <a:pt x="0" y="142"/>
                  </a:lnTo>
                  <a:lnTo>
                    <a:pt x="0" y="130"/>
                  </a:lnTo>
                  <a:lnTo>
                    <a:pt x="1" y="117"/>
                  </a:lnTo>
                  <a:lnTo>
                    <a:pt x="4" y="103"/>
                  </a:lnTo>
                  <a:lnTo>
                    <a:pt x="8" y="91"/>
                  </a:lnTo>
                  <a:lnTo>
                    <a:pt x="15" y="79"/>
                  </a:lnTo>
                  <a:lnTo>
                    <a:pt x="23" y="69"/>
                  </a:lnTo>
                  <a:lnTo>
                    <a:pt x="36" y="60"/>
                  </a:lnTo>
                  <a:lnTo>
                    <a:pt x="50" y="55"/>
                  </a:lnTo>
                  <a:lnTo>
                    <a:pt x="71" y="48"/>
                  </a:lnTo>
                  <a:lnTo>
                    <a:pt x="91" y="41"/>
                  </a:lnTo>
                  <a:lnTo>
                    <a:pt x="110" y="33"/>
                  </a:lnTo>
                  <a:lnTo>
                    <a:pt x="126" y="25"/>
                  </a:lnTo>
                  <a:lnTo>
                    <a:pt x="141" y="18"/>
                  </a:lnTo>
                  <a:lnTo>
                    <a:pt x="152" y="11"/>
                  </a:lnTo>
                  <a:lnTo>
                    <a:pt x="161" y="5"/>
                  </a:lnTo>
                  <a:lnTo>
                    <a:pt x="166" y="1"/>
                  </a:lnTo>
                  <a:lnTo>
                    <a:pt x="1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3" name="Freeform 681"/>
            <p:cNvSpPr>
              <a:spLocks noEditPoints="1"/>
            </p:cNvSpPr>
            <p:nvPr/>
          </p:nvSpPr>
          <p:spPr bwMode="auto">
            <a:xfrm>
              <a:off x="11706226" y="2219326"/>
              <a:ext cx="60325" cy="60325"/>
            </a:xfrm>
            <a:custGeom>
              <a:avLst/>
              <a:gdLst>
                <a:gd name="T0" fmla="*/ 437 w 644"/>
                <a:gd name="T1" fmla="*/ 289 h 646"/>
                <a:gd name="T2" fmla="*/ 419 w 644"/>
                <a:gd name="T3" fmla="*/ 323 h 646"/>
                <a:gd name="T4" fmla="*/ 437 w 644"/>
                <a:gd name="T5" fmla="*/ 356 h 646"/>
                <a:gd name="T6" fmla="*/ 474 w 644"/>
                <a:gd name="T7" fmla="*/ 362 h 646"/>
                <a:gd name="T8" fmla="*/ 501 w 644"/>
                <a:gd name="T9" fmla="*/ 336 h 646"/>
                <a:gd name="T10" fmla="*/ 495 w 644"/>
                <a:gd name="T11" fmla="*/ 298 h 646"/>
                <a:gd name="T12" fmla="*/ 461 w 644"/>
                <a:gd name="T13" fmla="*/ 281 h 646"/>
                <a:gd name="T14" fmla="*/ 298 w 644"/>
                <a:gd name="T15" fmla="*/ 289 h 646"/>
                <a:gd name="T16" fmla="*/ 281 w 644"/>
                <a:gd name="T17" fmla="*/ 323 h 646"/>
                <a:gd name="T18" fmla="*/ 298 w 644"/>
                <a:gd name="T19" fmla="*/ 356 h 646"/>
                <a:gd name="T20" fmla="*/ 335 w 644"/>
                <a:gd name="T21" fmla="*/ 362 h 646"/>
                <a:gd name="T22" fmla="*/ 362 w 644"/>
                <a:gd name="T23" fmla="*/ 336 h 646"/>
                <a:gd name="T24" fmla="*/ 356 w 644"/>
                <a:gd name="T25" fmla="*/ 298 h 646"/>
                <a:gd name="T26" fmla="*/ 322 w 644"/>
                <a:gd name="T27" fmla="*/ 281 h 646"/>
                <a:gd name="T28" fmla="*/ 158 w 644"/>
                <a:gd name="T29" fmla="*/ 289 h 646"/>
                <a:gd name="T30" fmla="*/ 141 w 644"/>
                <a:gd name="T31" fmla="*/ 323 h 646"/>
                <a:gd name="T32" fmla="*/ 158 w 644"/>
                <a:gd name="T33" fmla="*/ 356 h 646"/>
                <a:gd name="T34" fmla="*/ 196 w 644"/>
                <a:gd name="T35" fmla="*/ 362 h 646"/>
                <a:gd name="T36" fmla="*/ 222 w 644"/>
                <a:gd name="T37" fmla="*/ 336 h 646"/>
                <a:gd name="T38" fmla="*/ 217 w 644"/>
                <a:gd name="T39" fmla="*/ 298 h 646"/>
                <a:gd name="T40" fmla="*/ 183 w 644"/>
                <a:gd name="T41" fmla="*/ 281 h 646"/>
                <a:gd name="T42" fmla="*/ 379 w 644"/>
                <a:gd name="T43" fmla="*/ 4 h 646"/>
                <a:gd name="T44" fmla="*/ 487 w 644"/>
                <a:gd name="T45" fmla="*/ 44 h 646"/>
                <a:gd name="T46" fmla="*/ 577 w 644"/>
                <a:gd name="T47" fmla="*/ 125 h 646"/>
                <a:gd name="T48" fmla="*/ 631 w 644"/>
                <a:gd name="T49" fmla="*/ 229 h 646"/>
                <a:gd name="T50" fmla="*/ 644 w 644"/>
                <a:gd name="T51" fmla="*/ 342 h 646"/>
                <a:gd name="T52" fmla="*/ 617 w 644"/>
                <a:gd name="T53" fmla="*/ 454 h 646"/>
                <a:gd name="T54" fmla="*/ 550 w 644"/>
                <a:gd name="T55" fmla="*/ 552 h 646"/>
                <a:gd name="T56" fmla="*/ 453 w 644"/>
                <a:gd name="T57" fmla="*/ 619 h 646"/>
                <a:gd name="T58" fmla="*/ 342 w 644"/>
                <a:gd name="T59" fmla="*/ 646 h 646"/>
                <a:gd name="T60" fmla="*/ 229 w 644"/>
                <a:gd name="T61" fmla="*/ 633 h 646"/>
                <a:gd name="T62" fmla="*/ 158 w 644"/>
                <a:gd name="T63" fmla="*/ 602 h 646"/>
                <a:gd name="T64" fmla="*/ 84 w 644"/>
                <a:gd name="T65" fmla="*/ 636 h 646"/>
                <a:gd name="T66" fmla="*/ 21 w 644"/>
                <a:gd name="T67" fmla="*/ 639 h 646"/>
                <a:gd name="T68" fmla="*/ 10 w 644"/>
                <a:gd name="T69" fmla="*/ 625 h 646"/>
                <a:gd name="T70" fmla="*/ 36 w 644"/>
                <a:gd name="T71" fmla="*/ 604 h 646"/>
                <a:gd name="T72" fmla="*/ 75 w 644"/>
                <a:gd name="T73" fmla="*/ 556 h 646"/>
                <a:gd name="T74" fmla="*/ 54 w 644"/>
                <a:gd name="T75" fmla="*/ 504 h 646"/>
                <a:gd name="T76" fmla="*/ 7 w 644"/>
                <a:gd name="T77" fmla="*/ 393 h 646"/>
                <a:gd name="T78" fmla="*/ 3 w 644"/>
                <a:gd name="T79" fmla="*/ 274 h 646"/>
                <a:gd name="T80" fmla="*/ 43 w 644"/>
                <a:gd name="T81" fmla="*/ 160 h 646"/>
                <a:gd name="T82" fmla="*/ 125 w 644"/>
                <a:gd name="T83" fmla="*/ 68 h 646"/>
                <a:gd name="T84" fmla="*/ 228 w 644"/>
                <a:gd name="T85" fmla="*/ 13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44" h="646">
                  <a:moveTo>
                    <a:pt x="461" y="281"/>
                  </a:moveTo>
                  <a:lnTo>
                    <a:pt x="448" y="283"/>
                  </a:lnTo>
                  <a:lnTo>
                    <a:pt x="437" y="289"/>
                  </a:lnTo>
                  <a:lnTo>
                    <a:pt x="427" y="298"/>
                  </a:lnTo>
                  <a:lnTo>
                    <a:pt x="422" y="310"/>
                  </a:lnTo>
                  <a:lnTo>
                    <a:pt x="419" y="323"/>
                  </a:lnTo>
                  <a:lnTo>
                    <a:pt x="422" y="336"/>
                  </a:lnTo>
                  <a:lnTo>
                    <a:pt x="427" y="347"/>
                  </a:lnTo>
                  <a:lnTo>
                    <a:pt x="437" y="356"/>
                  </a:lnTo>
                  <a:lnTo>
                    <a:pt x="448" y="362"/>
                  </a:lnTo>
                  <a:lnTo>
                    <a:pt x="461" y="364"/>
                  </a:lnTo>
                  <a:lnTo>
                    <a:pt x="474" y="362"/>
                  </a:lnTo>
                  <a:lnTo>
                    <a:pt x="486" y="356"/>
                  </a:lnTo>
                  <a:lnTo>
                    <a:pt x="495" y="347"/>
                  </a:lnTo>
                  <a:lnTo>
                    <a:pt x="501" y="336"/>
                  </a:lnTo>
                  <a:lnTo>
                    <a:pt x="503" y="323"/>
                  </a:lnTo>
                  <a:lnTo>
                    <a:pt x="501" y="310"/>
                  </a:lnTo>
                  <a:lnTo>
                    <a:pt x="495" y="298"/>
                  </a:lnTo>
                  <a:lnTo>
                    <a:pt x="486" y="289"/>
                  </a:lnTo>
                  <a:lnTo>
                    <a:pt x="474" y="283"/>
                  </a:lnTo>
                  <a:lnTo>
                    <a:pt x="461" y="281"/>
                  </a:lnTo>
                  <a:close/>
                  <a:moveTo>
                    <a:pt x="322" y="281"/>
                  </a:moveTo>
                  <a:lnTo>
                    <a:pt x="309" y="283"/>
                  </a:lnTo>
                  <a:lnTo>
                    <a:pt x="298" y="289"/>
                  </a:lnTo>
                  <a:lnTo>
                    <a:pt x="289" y="298"/>
                  </a:lnTo>
                  <a:lnTo>
                    <a:pt x="283" y="310"/>
                  </a:lnTo>
                  <a:lnTo>
                    <a:pt x="281" y="323"/>
                  </a:lnTo>
                  <a:lnTo>
                    <a:pt x="283" y="336"/>
                  </a:lnTo>
                  <a:lnTo>
                    <a:pt x="289" y="347"/>
                  </a:lnTo>
                  <a:lnTo>
                    <a:pt x="298" y="356"/>
                  </a:lnTo>
                  <a:lnTo>
                    <a:pt x="309" y="362"/>
                  </a:lnTo>
                  <a:lnTo>
                    <a:pt x="322" y="364"/>
                  </a:lnTo>
                  <a:lnTo>
                    <a:pt x="335" y="362"/>
                  </a:lnTo>
                  <a:lnTo>
                    <a:pt x="347" y="356"/>
                  </a:lnTo>
                  <a:lnTo>
                    <a:pt x="356" y="347"/>
                  </a:lnTo>
                  <a:lnTo>
                    <a:pt x="362" y="336"/>
                  </a:lnTo>
                  <a:lnTo>
                    <a:pt x="364" y="323"/>
                  </a:lnTo>
                  <a:lnTo>
                    <a:pt x="362" y="310"/>
                  </a:lnTo>
                  <a:lnTo>
                    <a:pt x="356" y="298"/>
                  </a:lnTo>
                  <a:lnTo>
                    <a:pt x="347" y="289"/>
                  </a:lnTo>
                  <a:lnTo>
                    <a:pt x="335" y="283"/>
                  </a:lnTo>
                  <a:lnTo>
                    <a:pt x="322" y="281"/>
                  </a:lnTo>
                  <a:close/>
                  <a:moveTo>
                    <a:pt x="183" y="281"/>
                  </a:moveTo>
                  <a:lnTo>
                    <a:pt x="170" y="283"/>
                  </a:lnTo>
                  <a:lnTo>
                    <a:pt x="158" y="289"/>
                  </a:lnTo>
                  <a:lnTo>
                    <a:pt x="149" y="298"/>
                  </a:lnTo>
                  <a:lnTo>
                    <a:pt x="143" y="310"/>
                  </a:lnTo>
                  <a:lnTo>
                    <a:pt x="141" y="323"/>
                  </a:lnTo>
                  <a:lnTo>
                    <a:pt x="143" y="336"/>
                  </a:lnTo>
                  <a:lnTo>
                    <a:pt x="149" y="347"/>
                  </a:lnTo>
                  <a:lnTo>
                    <a:pt x="158" y="356"/>
                  </a:lnTo>
                  <a:lnTo>
                    <a:pt x="170" y="362"/>
                  </a:lnTo>
                  <a:lnTo>
                    <a:pt x="183" y="364"/>
                  </a:lnTo>
                  <a:lnTo>
                    <a:pt x="196" y="362"/>
                  </a:lnTo>
                  <a:lnTo>
                    <a:pt x="207" y="356"/>
                  </a:lnTo>
                  <a:lnTo>
                    <a:pt x="217" y="347"/>
                  </a:lnTo>
                  <a:lnTo>
                    <a:pt x="222" y="336"/>
                  </a:lnTo>
                  <a:lnTo>
                    <a:pt x="225" y="323"/>
                  </a:lnTo>
                  <a:lnTo>
                    <a:pt x="222" y="310"/>
                  </a:lnTo>
                  <a:lnTo>
                    <a:pt x="217" y="298"/>
                  </a:lnTo>
                  <a:lnTo>
                    <a:pt x="207" y="289"/>
                  </a:lnTo>
                  <a:lnTo>
                    <a:pt x="196" y="283"/>
                  </a:lnTo>
                  <a:lnTo>
                    <a:pt x="183" y="281"/>
                  </a:lnTo>
                  <a:close/>
                  <a:moveTo>
                    <a:pt x="303" y="0"/>
                  </a:moveTo>
                  <a:lnTo>
                    <a:pt x="341" y="0"/>
                  </a:lnTo>
                  <a:lnTo>
                    <a:pt x="379" y="4"/>
                  </a:lnTo>
                  <a:lnTo>
                    <a:pt x="417" y="13"/>
                  </a:lnTo>
                  <a:lnTo>
                    <a:pt x="453" y="27"/>
                  </a:lnTo>
                  <a:lnTo>
                    <a:pt x="487" y="44"/>
                  </a:lnTo>
                  <a:lnTo>
                    <a:pt x="520" y="68"/>
                  </a:lnTo>
                  <a:lnTo>
                    <a:pt x="550" y="94"/>
                  </a:lnTo>
                  <a:lnTo>
                    <a:pt x="577" y="125"/>
                  </a:lnTo>
                  <a:lnTo>
                    <a:pt x="600" y="157"/>
                  </a:lnTo>
                  <a:lnTo>
                    <a:pt x="617" y="193"/>
                  </a:lnTo>
                  <a:lnTo>
                    <a:pt x="631" y="229"/>
                  </a:lnTo>
                  <a:lnTo>
                    <a:pt x="639" y="266"/>
                  </a:lnTo>
                  <a:lnTo>
                    <a:pt x="644" y="304"/>
                  </a:lnTo>
                  <a:lnTo>
                    <a:pt x="644" y="342"/>
                  </a:lnTo>
                  <a:lnTo>
                    <a:pt x="639" y="381"/>
                  </a:lnTo>
                  <a:lnTo>
                    <a:pt x="631" y="418"/>
                  </a:lnTo>
                  <a:lnTo>
                    <a:pt x="617" y="454"/>
                  </a:lnTo>
                  <a:lnTo>
                    <a:pt x="600" y="489"/>
                  </a:lnTo>
                  <a:lnTo>
                    <a:pt x="577" y="522"/>
                  </a:lnTo>
                  <a:lnTo>
                    <a:pt x="550" y="552"/>
                  </a:lnTo>
                  <a:lnTo>
                    <a:pt x="520" y="578"/>
                  </a:lnTo>
                  <a:lnTo>
                    <a:pt x="487" y="602"/>
                  </a:lnTo>
                  <a:lnTo>
                    <a:pt x="453" y="619"/>
                  </a:lnTo>
                  <a:lnTo>
                    <a:pt x="417" y="633"/>
                  </a:lnTo>
                  <a:lnTo>
                    <a:pt x="379" y="642"/>
                  </a:lnTo>
                  <a:lnTo>
                    <a:pt x="342" y="646"/>
                  </a:lnTo>
                  <a:lnTo>
                    <a:pt x="304" y="646"/>
                  </a:lnTo>
                  <a:lnTo>
                    <a:pt x="267" y="642"/>
                  </a:lnTo>
                  <a:lnTo>
                    <a:pt x="229" y="633"/>
                  </a:lnTo>
                  <a:lnTo>
                    <a:pt x="193" y="620"/>
                  </a:lnTo>
                  <a:lnTo>
                    <a:pt x="159" y="603"/>
                  </a:lnTo>
                  <a:lnTo>
                    <a:pt x="158" y="602"/>
                  </a:lnTo>
                  <a:lnTo>
                    <a:pt x="134" y="618"/>
                  </a:lnTo>
                  <a:lnTo>
                    <a:pt x="109" y="629"/>
                  </a:lnTo>
                  <a:lnTo>
                    <a:pt x="84" y="636"/>
                  </a:lnTo>
                  <a:lnTo>
                    <a:pt x="61" y="640"/>
                  </a:lnTo>
                  <a:lnTo>
                    <a:pt x="40" y="641"/>
                  </a:lnTo>
                  <a:lnTo>
                    <a:pt x="21" y="639"/>
                  </a:lnTo>
                  <a:lnTo>
                    <a:pt x="15" y="636"/>
                  </a:lnTo>
                  <a:lnTo>
                    <a:pt x="11" y="631"/>
                  </a:lnTo>
                  <a:lnTo>
                    <a:pt x="10" y="625"/>
                  </a:lnTo>
                  <a:lnTo>
                    <a:pt x="12" y="620"/>
                  </a:lnTo>
                  <a:lnTo>
                    <a:pt x="17" y="615"/>
                  </a:lnTo>
                  <a:lnTo>
                    <a:pt x="36" y="604"/>
                  </a:lnTo>
                  <a:lnTo>
                    <a:pt x="51" y="590"/>
                  </a:lnTo>
                  <a:lnTo>
                    <a:pt x="64" y="573"/>
                  </a:lnTo>
                  <a:lnTo>
                    <a:pt x="75" y="556"/>
                  </a:lnTo>
                  <a:lnTo>
                    <a:pt x="83" y="540"/>
                  </a:lnTo>
                  <a:lnTo>
                    <a:pt x="80" y="537"/>
                  </a:lnTo>
                  <a:lnTo>
                    <a:pt x="54" y="504"/>
                  </a:lnTo>
                  <a:lnTo>
                    <a:pt x="34" y="468"/>
                  </a:lnTo>
                  <a:lnTo>
                    <a:pt x="18" y="431"/>
                  </a:lnTo>
                  <a:lnTo>
                    <a:pt x="7" y="393"/>
                  </a:lnTo>
                  <a:lnTo>
                    <a:pt x="1" y="353"/>
                  </a:lnTo>
                  <a:lnTo>
                    <a:pt x="0" y="314"/>
                  </a:lnTo>
                  <a:lnTo>
                    <a:pt x="3" y="274"/>
                  </a:lnTo>
                  <a:lnTo>
                    <a:pt x="12" y="235"/>
                  </a:lnTo>
                  <a:lnTo>
                    <a:pt x="25" y="197"/>
                  </a:lnTo>
                  <a:lnTo>
                    <a:pt x="43" y="160"/>
                  </a:lnTo>
                  <a:lnTo>
                    <a:pt x="66" y="126"/>
                  </a:lnTo>
                  <a:lnTo>
                    <a:pt x="93" y="94"/>
                  </a:lnTo>
                  <a:lnTo>
                    <a:pt x="125" y="68"/>
                  </a:lnTo>
                  <a:lnTo>
                    <a:pt x="157" y="44"/>
                  </a:lnTo>
                  <a:lnTo>
                    <a:pt x="192" y="27"/>
                  </a:lnTo>
                  <a:lnTo>
                    <a:pt x="228" y="13"/>
                  </a:lnTo>
                  <a:lnTo>
                    <a:pt x="266" y="4"/>
                  </a:lnTo>
                  <a:lnTo>
                    <a:pt x="3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4" name="Group 1733"/>
          <p:cNvGrpSpPr/>
          <p:nvPr/>
        </p:nvGrpSpPr>
        <p:grpSpPr>
          <a:xfrm>
            <a:off x="8587979" y="2867978"/>
            <a:ext cx="230981" cy="213122"/>
            <a:chOff x="11583988" y="2873375"/>
            <a:chExt cx="307975" cy="284163"/>
          </a:xfrm>
          <a:solidFill>
            <a:schemeClr val="tx1">
              <a:lumMod val="65000"/>
              <a:lumOff val="35000"/>
            </a:schemeClr>
          </a:solidFill>
        </p:grpSpPr>
        <p:sp>
          <p:nvSpPr>
            <p:cNvPr id="857" name="Freeform 686"/>
            <p:cNvSpPr>
              <a:spLocks/>
            </p:cNvSpPr>
            <p:nvPr/>
          </p:nvSpPr>
          <p:spPr bwMode="auto">
            <a:xfrm>
              <a:off x="11663363" y="3125788"/>
              <a:ext cx="149225" cy="31750"/>
            </a:xfrm>
            <a:custGeom>
              <a:avLst/>
              <a:gdLst>
                <a:gd name="T0" fmla="*/ 399 w 1685"/>
                <a:gd name="T1" fmla="*/ 0 h 353"/>
                <a:gd name="T2" fmla="*/ 1291 w 1685"/>
                <a:gd name="T3" fmla="*/ 0 h 353"/>
                <a:gd name="T4" fmla="*/ 1307 w 1685"/>
                <a:gd name="T5" fmla="*/ 21 h 353"/>
                <a:gd name="T6" fmla="*/ 1326 w 1685"/>
                <a:gd name="T7" fmla="*/ 41 h 353"/>
                <a:gd name="T8" fmla="*/ 1348 w 1685"/>
                <a:gd name="T9" fmla="*/ 61 h 353"/>
                <a:gd name="T10" fmla="*/ 1373 w 1685"/>
                <a:gd name="T11" fmla="*/ 80 h 353"/>
                <a:gd name="T12" fmla="*/ 1401 w 1685"/>
                <a:gd name="T13" fmla="*/ 98 h 353"/>
                <a:gd name="T14" fmla="*/ 1434 w 1685"/>
                <a:gd name="T15" fmla="*/ 114 h 353"/>
                <a:gd name="T16" fmla="*/ 1470 w 1685"/>
                <a:gd name="T17" fmla="*/ 128 h 353"/>
                <a:gd name="T18" fmla="*/ 1510 w 1685"/>
                <a:gd name="T19" fmla="*/ 141 h 353"/>
                <a:gd name="T20" fmla="*/ 1555 w 1685"/>
                <a:gd name="T21" fmla="*/ 152 h 353"/>
                <a:gd name="T22" fmla="*/ 1605 w 1685"/>
                <a:gd name="T23" fmla="*/ 160 h 353"/>
                <a:gd name="T24" fmla="*/ 1588 w 1685"/>
                <a:gd name="T25" fmla="*/ 160 h 353"/>
                <a:gd name="T26" fmla="*/ 1610 w 1685"/>
                <a:gd name="T27" fmla="*/ 162 h 353"/>
                <a:gd name="T28" fmla="*/ 1631 w 1685"/>
                <a:gd name="T29" fmla="*/ 169 h 353"/>
                <a:gd name="T30" fmla="*/ 1649 w 1685"/>
                <a:gd name="T31" fmla="*/ 181 h 353"/>
                <a:gd name="T32" fmla="*/ 1664 w 1685"/>
                <a:gd name="T33" fmla="*/ 196 h 353"/>
                <a:gd name="T34" fmla="*/ 1676 w 1685"/>
                <a:gd name="T35" fmla="*/ 214 h 353"/>
                <a:gd name="T36" fmla="*/ 1682 w 1685"/>
                <a:gd name="T37" fmla="*/ 234 h 353"/>
                <a:gd name="T38" fmla="*/ 1685 w 1685"/>
                <a:gd name="T39" fmla="*/ 256 h 353"/>
                <a:gd name="T40" fmla="*/ 1682 w 1685"/>
                <a:gd name="T41" fmla="*/ 278 h 353"/>
                <a:gd name="T42" fmla="*/ 1676 w 1685"/>
                <a:gd name="T43" fmla="*/ 298 h 353"/>
                <a:gd name="T44" fmla="*/ 1664 w 1685"/>
                <a:gd name="T45" fmla="*/ 316 h 353"/>
                <a:gd name="T46" fmla="*/ 1649 w 1685"/>
                <a:gd name="T47" fmla="*/ 332 h 353"/>
                <a:gd name="T48" fmla="*/ 1631 w 1685"/>
                <a:gd name="T49" fmla="*/ 342 h 353"/>
                <a:gd name="T50" fmla="*/ 1610 w 1685"/>
                <a:gd name="T51" fmla="*/ 349 h 353"/>
                <a:gd name="T52" fmla="*/ 1588 w 1685"/>
                <a:gd name="T53" fmla="*/ 353 h 353"/>
                <a:gd name="T54" fmla="*/ 97 w 1685"/>
                <a:gd name="T55" fmla="*/ 353 h 353"/>
                <a:gd name="T56" fmla="*/ 75 w 1685"/>
                <a:gd name="T57" fmla="*/ 349 h 353"/>
                <a:gd name="T58" fmla="*/ 54 w 1685"/>
                <a:gd name="T59" fmla="*/ 342 h 353"/>
                <a:gd name="T60" fmla="*/ 36 w 1685"/>
                <a:gd name="T61" fmla="*/ 332 h 353"/>
                <a:gd name="T62" fmla="*/ 22 w 1685"/>
                <a:gd name="T63" fmla="*/ 316 h 353"/>
                <a:gd name="T64" fmla="*/ 10 w 1685"/>
                <a:gd name="T65" fmla="*/ 298 h 353"/>
                <a:gd name="T66" fmla="*/ 3 w 1685"/>
                <a:gd name="T67" fmla="*/ 278 h 353"/>
                <a:gd name="T68" fmla="*/ 0 w 1685"/>
                <a:gd name="T69" fmla="*/ 256 h 353"/>
                <a:gd name="T70" fmla="*/ 3 w 1685"/>
                <a:gd name="T71" fmla="*/ 234 h 353"/>
                <a:gd name="T72" fmla="*/ 10 w 1685"/>
                <a:gd name="T73" fmla="*/ 214 h 353"/>
                <a:gd name="T74" fmla="*/ 22 w 1685"/>
                <a:gd name="T75" fmla="*/ 196 h 353"/>
                <a:gd name="T76" fmla="*/ 36 w 1685"/>
                <a:gd name="T77" fmla="*/ 181 h 353"/>
                <a:gd name="T78" fmla="*/ 54 w 1685"/>
                <a:gd name="T79" fmla="*/ 169 h 353"/>
                <a:gd name="T80" fmla="*/ 75 w 1685"/>
                <a:gd name="T81" fmla="*/ 162 h 353"/>
                <a:gd name="T82" fmla="*/ 97 w 1685"/>
                <a:gd name="T83" fmla="*/ 160 h 353"/>
                <a:gd name="T84" fmla="*/ 86 w 1685"/>
                <a:gd name="T85" fmla="*/ 160 h 353"/>
                <a:gd name="T86" fmla="*/ 136 w 1685"/>
                <a:gd name="T87" fmla="*/ 152 h 353"/>
                <a:gd name="T88" fmla="*/ 180 w 1685"/>
                <a:gd name="T89" fmla="*/ 141 h 353"/>
                <a:gd name="T90" fmla="*/ 221 w 1685"/>
                <a:gd name="T91" fmla="*/ 128 h 353"/>
                <a:gd name="T92" fmla="*/ 257 w 1685"/>
                <a:gd name="T93" fmla="*/ 114 h 353"/>
                <a:gd name="T94" fmla="*/ 289 w 1685"/>
                <a:gd name="T95" fmla="*/ 98 h 353"/>
                <a:gd name="T96" fmla="*/ 318 w 1685"/>
                <a:gd name="T97" fmla="*/ 80 h 353"/>
                <a:gd name="T98" fmla="*/ 343 w 1685"/>
                <a:gd name="T99" fmla="*/ 61 h 353"/>
                <a:gd name="T100" fmla="*/ 364 w 1685"/>
                <a:gd name="T101" fmla="*/ 41 h 353"/>
                <a:gd name="T102" fmla="*/ 384 w 1685"/>
                <a:gd name="T103" fmla="*/ 21 h 353"/>
                <a:gd name="T104" fmla="*/ 399 w 1685"/>
                <a:gd name="T105" fmla="*/ 0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85" h="353">
                  <a:moveTo>
                    <a:pt x="399" y="0"/>
                  </a:moveTo>
                  <a:lnTo>
                    <a:pt x="1291" y="0"/>
                  </a:lnTo>
                  <a:lnTo>
                    <a:pt x="1307" y="21"/>
                  </a:lnTo>
                  <a:lnTo>
                    <a:pt x="1326" y="41"/>
                  </a:lnTo>
                  <a:lnTo>
                    <a:pt x="1348" y="61"/>
                  </a:lnTo>
                  <a:lnTo>
                    <a:pt x="1373" y="80"/>
                  </a:lnTo>
                  <a:lnTo>
                    <a:pt x="1401" y="98"/>
                  </a:lnTo>
                  <a:lnTo>
                    <a:pt x="1434" y="114"/>
                  </a:lnTo>
                  <a:lnTo>
                    <a:pt x="1470" y="128"/>
                  </a:lnTo>
                  <a:lnTo>
                    <a:pt x="1510" y="141"/>
                  </a:lnTo>
                  <a:lnTo>
                    <a:pt x="1555" y="152"/>
                  </a:lnTo>
                  <a:lnTo>
                    <a:pt x="1605" y="160"/>
                  </a:lnTo>
                  <a:lnTo>
                    <a:pt x="1588" y="160"/>
                  </a:lnTo>
                  <a:lnTo>
                    <a:pt x="1610" y="162"/>
                  </a:lnTo>
                  <a:lnTo>
                    <a:pt x="1631" y="169"/>
                  </a:lnTo>
                  <a:lnTo>
                    <a:pt x="1649" y="181"/>
                  </a:lnTo>
                  <a:lnTo>
                    <a:pt x="1664" y="196"/>
                  </a:lnTo>
                  <a:lnTo>
                    <a:pt x="1676" y="214"/>
                  </a:lnTo>
                  <a:lnTo>
                    <a:pt x="1682" y="234"/>
                  </a:lnTo>
                  <a:lnTo>
                    <a:pt x="1685" y="256"/>
                  </a:lnTo>
                  <a:lnTo>
                    <a:pt x="1682" y="278"/>
                  </a:lnTo>
                  <a:lnTo>
                    <a:pt x="1676" y="298"/>
                  </a:lnTo>
                  <a:lnTo>
                    <a:pt x="1664" y="316"/>
                  </a:lnTo>
                  <a:lnTo>
                    <a:pt x="1649" y="332"/>
                  </a:lnTo>
                  <a:lnTo>
                    <a:pt x="1631" y="342"/>
                  </a:lnTo>
                  <a:lnTo>
                    <a:pt x="1610" y="349"/>
                  </a:lnTo>
                  <a:lnTo>
                    <a:pt x="1588" y="353"/>
                  </a:lnTo>
                  <a:lnTo>
                    <a:pt x="97" y="353"/>
                  </a:lnTo>
                  <a:lnTo>
                    <a:pt x="75" y="349"/>
                  </a:lnTo>
                  <a:lnTo>
                    <a:pt x="54" y="342"/>
                  </a:lnTo>
                  <a:lnTo>
                    <a:pt x="36" y="332"/>
                  </a:lnTo>
                  <a:lnTo>
                    <a:pt x="22" y="316"/>
                  </a:lnTo>
                  <a:lnTo>
                    <a:pt x="10" y="298"/>
                  </a:lnTo>
                  <a:lnTo>
                    <a:pt x="3" y="278"/>
                  </a:lnTo>
                  <a:lnTo>
                    <a:pt x="0" y="256"/>
                  </a:lnTo>
                  <a:lnTo>
                    <a:pt x="3" y="234"/>
                  </a:lnTo>
                  <a:lnTo>
                    <a:pt x="10" y="214"/>
                  </a:lnTo>
                  <a:lnTo>
                    <a:pt x="22" y="196"/>
                  </a:lnTo>
                  <a:lnTo>
                    <a:pt x="36" y="181"/>
                  </a:lnTo>
                  <a:lnTo>
                    <a:pt x="54" y="169"/>
                  </a:lnTo>
                  <a:lnTo>
                    <a:pt x="75" y="162"/>
                  </a:lnTo>
                  <a:lnTo>
                    <a:pt x="97" y="160"/>
                  </a:lnTo>
                  <a:lnTo>
                    <a:pt x="86" y="160"/>
                  </a:lnTo>
                  <a:lnTo>
                    <a:pt x="136" y="152"/>
                  </a:lnTo>
                  <a:lnTo>
                    <a:pt x="180" y="141"/>
                  </a:lnTo>
                  <a:lnTo>
                    <a:pt x="221" y="128"/>
                  </a:lnTo>
                  <a:lnTo>
                    <a:pt x="257" y="114"/>
                  </a:lnTo>
                  <a:lnTo>
                    <a:pt x="289" y="98"/>
                  </a:lnTo>
                  <a:lnTo>
                    <a:pt x="318" y="80"/>
                  </a:lnTo>
                  <a:lnTo>
                    <a:pt x="343" y="61"/>
                  </a:lnTo>
                  <a:lnTo>
                    <a:pt x="364" y="41"/>
                  </a:lnTo>
                  <a:lnTo>
                    <a:pt x="384" y="21"/>
                  </a:lnTo>
                  <a:lnTo>
                    <a:pt x="3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8" name="Freeform 687"/>
            <p:cNvSpPr>
              <a:spLocks noEditPoints="1"/>
            </p:cNvSpPr>
            <p:nvPr/>
          </p:nvSpPr>
          <p:spPr bwMode="auto">
            <a:xfrm>
              <a:off x="11671301" y="2914650"/>
              <a:ext cx="133350" cy="131763"/>
            </a:xfrm>
            <a:custGeom>
              <a:avLst/>
              <a:gdLst>
                <a:gd name="T0" fmla="*/ 678 w 1521"/>
                <a:gd name="T1" fmla="*/ 399 h 1510"/>
                <a:gd name="T2" fmla="*/ 555 w 1521"/>
                <a:gd name="T3" fmla="*/ 452 h 1510"/>
                <a:gd name="T4" fmla="*/ 461 w 1521"/>
                <a:gd name="T5" fmla="*/ 543 h 1510"/>
                <a:gd name="T6" fmla="*/ 406 w 1521"/>
                <a:gd name="T7" fmla="*/ 659 h 1510"/>
                <a:gd name="T8" fmla="*/ 395 w 1521"/>
                <a:gd name="T9" fmla="*/ 790 h 1510"/>
                <a:gd name="T10" fmla="*/ 434 w 1521"/>
                <a:gd name="T11" fmla="*/ 921 h 1510"/>
                <a:gd name="T12" fmla="*/ 513 w 1521"/>
                <a:gd name="T13" fmla="*/ 1024 h 1510"/>
                <a:gd name="T14" fmla="*/ 623 w 1521"/>
                <a:gd name="T15" fmla="*/ 1092 h 1510"/>
                <a:gd name="T16" fmla="*/ 751 w 1521"/>
                <a:gd name="T17" fmla="*/ 1119 h 1510"/>
                <a:gd name="T18" fmla="*/ 887 w 1521"/>
                <a:gd name="T19" fmla="*/ 1096 h 1510"/>
                <a:gd name="T20" fmla="*/ 1001 w 1521"/>
                <a:gd name="T21" fmla="*/ 1029 h 1510"/>
                <a:gd name="T22" fmla="*/ 1082 w 1521"/>
                <a:gd name="T23" fmla="*/ 929 h 1510"/>
                <a:gd name="T24" fmla="*/ 1123 w 1521"/>
                <a:gd name="T25" fmla="*/ 806 h 1510"/>
                <a:gd name="T26" fmla="*/ 1118 w 1521"/>
                <a:gd name="T27" fmla="*/ 672 h 1510"/>
                <a:gd name="T28" fmla="*/ 1065 w 1521"/>
                <a:gd name="T29" fmla="*/ 550 h 1510"/>
                <a:gd name="T30" fmla="*/ 974 w 1521"/>
                <a:gd name="T31" fmla="*/ 458 h 1510"/>
                <a:gd name="T32" fmla="*/ 856 w 1521"/>
                <a:gd name="T33" fmla="*/ 402 h 1510"/>
                <a:gd name="T34" fmla="*/ 687 w 1521"/>
                <a:gd name="T35" fmla="*/ 0 h 1510"/>
                <a:gd name="T36" fmla="*/ 859 w 1521"/>
                <a:gd name="T37" fmla="*/ 8 h 1510"/>
                <a:gd name="T38" fmla="*/ 884 w 1521"/>
                <a:gd name="T39" fmla="*/ 45 h 1510"/>
                <a:gd name="T40" fmla="*/ 1013 w 1521"/>
                <a:gd name="T41" fmla="*/ 222 h 1510"/>
                <a:gd name="T42" fmla="*/ 1194 w 1521"/>
                <a:gd name="T43" fmla="*/ 159 h 1510"/>
                <a:gd name="T44" fmla="*/ 1237 w 1521"/>
                <a:gd name="T45" fmla="*/ 163 h 1510"/>
                <a:gd name="T46" fmla="*/ 1348 w 1521"/>
                <a:gd name="T47" fmla="*/ 272 h 1510"/>
                <a:gd name="T48" fmla="*/ 1364 w 1521"/>
                <a:gd name="T49" fmla="*/ 313 h 1510"/>
                <a:gd name="T50" fmla="*/ 1271 w 1521"/>
                <a:gd name="T51" fmla="*/ 458 h 1510"/>
                <a:gd name="T52" fmla="*/ 1333 w 1521"/>
                <a:gd name="T53" fmla="*/ 609 h 1510"/>
                <a:gd name="T54" fmla="*/ 1502 w 1521"/>
                <a:gd name="T55" fmla="*/ 647 h 1510"/>
                <a:gd name="T56" fmla="*/ 1521 w 1521"/>
                <a:gd name="T57" fmla="*/ 686 h 1510"/>
                <a:gd name="T58" fmla="*/ 1512 w 1521"/>
                <a:gd name="T59" fmla="*/ 856 h 1510"/>
                <a:gd name="T60" fmla="*/ 1475 w 1521"/>
                <a:gd name="T61" fmla="*/ 881 h 1510"/>
                <a:gd name="T62" fmla="*/ 1295 w 1521"/>
                <a:gd name="T63" fmla="*/ 1007 h 1510"/>
                <a:gd name="T64" fmla="*/ 1358 w 1521"/>
                <a:gd name="T65" fmla="*/ 1185 h 1510"/>
                <a:gd name="T66" fmla="*/ 1355 w 1521"/>
                <a:gd name="T67" fmla="*/ 1228 h 1510"/>
                <a:gd name="T68" fmla="*/ 1232 w 1521"/>
                <a:gd name="T69" fmla="*/ 1348 h 1510"/>
                <a:gd name="T70" fmla="*/ 1188 w 1521"/>
                <a:gd name="T71" fmla="*/ 1352 h 1510"/>
                <a:gd name="T72" fmla="*/ 1010 w 1521"/>
                <a:gd name="T73" fmla="*/ 1288 h 1510"/>
                <a:gd name="T74" fmla="*/ 882 w 1521"/>
                <a:gd name="T75" fmla="*/ 1465 h 1510"/>
                <a:gd name="T76" fmla="*/ 856 w 1521"/>
                <a:gd name="T77" fmla="*/ 1501 h 1510"/>
                <a:gd name="T78" fmla="*/ 685 w 1521"/>
                <a:gd name="T79" fmla="*/ 1510 h 1510"/>
                <a:gd name="T80" fmla="*/ 645 w 1521"/>
                <a:gd name="T81" fmla="*/ 1491 h 1510"/>
                <a:gd name="T82" fmla="*/ 609 w 1521"/>
                <a:gd name="T83" fmla="*/ 1324 h 1510"/>
                <a:gd name="T84" fmla="*/ 459 w 1521"/>
                <a:gd name="T85" fmla="*/ 1262 h 1510"/>
                <a:gd name="T86" fmla="*/ 313 w 1521"/>
                <a:gd name="T87" fmla="*/ 1355 h 1510"/>
                <a:gd name="T88" fmla="*/ 272 w 1521"/>
                <a:gd name="T89" fmla="*/ 1339 h 1510"/>
                <a:gd name="T90" fmla="*/ 164 w 1521"/>
                <a:gd name="T91" fmla="*/ 1227 h 1510"/>
                <a:gd name="T92" fmla="*/ 160 w 1521"/>
                <a:gd name="T93" fmla="*/ 1184 h 1510"/>
                <a:gd name="T94" fmla="*/ 226 w 1521"/>
                <a:gd name="T95" fmla="*/ 1007 h 1510"/>
                <a:gd name="T96" fmla="*/ 46 w 1521"/>
                <a:gd name="T97" fmla="*/ 879 h 1510"/>
                <a:gd name="T98" fmla="*/ 9 w 1521"/>
                <a:gd name="T99" fmla="*/ 854 h 1510"/>
                <a:gd name="T100" fmla="*/ 0 w 1521"/>
                <a:gd name="T101" fmla="*/ 684 h 1510"/>
                <a:gd name="T102" fmla="*/ 18 w 1521"/>
                <a:gd name="T103" fmla="*/ 643 h 1510"/>
                <a:gd name="T104" fmla="*/ 186 w 1521"/>
                <a:gd name="T105" fmla="*/ 607 h 1510"/>
                <a:gd name="T106" fmla="*/ 249 w 1521"/>
                <a:gd name="T107" fmla="*/ 456 h 1510"/>
                <a:gd name="T108" fmla="*/ 155 w 1521"/>
                <a:gd name="T109" fmla="*/ 310 h 1510"/>
                <a:gd name="T110" fmla="*/ 170 w 1521"/>
                <a:gd name="T111" fmla="*/ 269 h 1510"/>
                <a:gd name="T112" fmla="*/ 284 w 1521"/>
                <a:gd name="T113" fmla="*/ 162 h 1510"/>
                <a:gd name="T114" fmla="*/ 327 w 1521"/>
                <a:gd name="T115" fmla="*/ 158 h 1510"/>
                <a:gd name="T116" fmla="*/ 504 w 1521"/>
                <a:gd name="T117" fmla="*/ 223 h 1510"/>
                <a:gd name="T118" fmla="*/ 633 w 1521"/>
                <a:gd name="T119" fmla="*/ 44 h 1510"/>
                <a:gd name="T120" fmla="*/ 658 w 1521"/>
                <a:gd name="T121" fmla="*/ 7 h 1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21" h="1510">
                  <a:moveTo>
                    <a:pt x="769" y="389"/>
                  </a:moveTo>
                  <a:lnTo>
                    <a:pt x="724" y="391"/>
                  </a:lnTo>
                  <a:lnTo>
                    <a:pt x="678" y="399"/>
                  </a:lnTo>
                  <a:lnTo>
                    <a:pt x="634" y="411"/>
                  </a:lnTo>
                  <a:lnTo>
                    <a:pt x="593" y="429"/>
                  </a:lnTo>
                  <a:lnTo>
                    <a:pt x="555" y="452"/>
                  </a:lnTo>
                  <a:lnTo>
                    <a:pt x="520" y="479"/>
                  </a:lnTo>
                  <a:lnTo>
                    <a:pt x="489" y="509"/>
                  </a:lnTo>
                  <a:lnTo>
                    <a:pt x="461" y="543"/>
                  </a:lnTo>
                  <a:lnTo>
                    <a:pt x="438" y="579"/>
                  </a:lnTo>
                  <a:lnTo>
                    <a:pt x="420" y="618"/>
                  </a:lnTo>
                  <a:lnTo>
                    <a:pt x="406" y="659"/>
                  </a:lnTo>
                  <a:lnTo>
                    <a:pt x="397" y="702"/>
                  </a:lnTo>
                  <a:lnTo>
                    <a:pt x="394" y="746"/>
                  </a:lnTo>
                  <a:lnTo>
                    <a:pt x="395" y="790"/>
                  </a:lnTo>
                  <a:lnTo>
                    <a:pt x="402" y="835"/>
                  </a:lnTo>
                  <a:lnTo>
                    <a:pt x="416" y="880"/>
                  </a:lnTo>
                  <a:lnTo>
                    <a:pt x="434" y="921"/>
                  </a:lnTo>
                  <a:lnTo>
                    <a:pt x="456" y="958"/>
                  </a:lnTo>
                  <a:lnTo>
                    <a:pt x="483" y="993"/>
                  </a:lnTo>
                  <a:lnTo>
                    <a:pt x="513" y="1024"/>
                  </a:lnTo>
                  <a:lnTo>
                    <a:pt x="547" y="1051"/>
                  </a:lnTo>
                  <a:lnTo>
                    <a:pt x="584" y="1074"/>
                  </a:lnTo>
                  <a:lnTo>
                    <a:pt x="623" y="1092"/>
                  </a:lnTo>
                  <a:lnTo>
                    <a:pt x="665" y="1107"/>
                  </a:lnTo>
                  <a:lnTo>
                    <a:pt x="708" y="1115"/>
                  </a:lnTo>
                  <a:lnTo>
                    <a:pt x="751" y="1119"/>
                  </a:lnTo>
                  <a:lnTo>
                    <a:pt x="797" y="1117"/>
                  </a:lnTo>
                  <a:lnTo>
                    <a:pt x="842" y="1110"/>
                  </a:lnTo>
                  <a:lnTo>
                    <a:pt x="887" y="1096"/>
                  </a:lnTo>
                  <a:lnTo>
                    <a:pt x="928" y="1078"/>
                  </a:lnTo>
                  <a:lnTo>
                    <a:pt x="966" y="1056"/>
                  </a:lnTo>
                  <a:lnTo>
                    <a:pt x="1001" y="1029"/>
                  </a:lnTo>
                  <a:lnTo>
                    <a:pt x="1032" y="1000"/>
                  </a:lnTo>
                  <a:lnTo>
                    <a:pt x="1059" y="966"/>
                  </a:lnTo>
                  <a:lnTo>
                    <a:pt x="1082" y="929"/>
                  </a:lnTo>
                  <a:lnTo>
                    <a:pt x="1101" y="890"/>
                  </a:lnTo>
                  <a:lnTo>
                    <a:pt x="1114" y="849"/>
                  </a:lnTo>
                  <a:lnTo>
                    <a:pt x="1123" y="806"/>
                  </a:lnTo>
                  <a:lnTo>
                    <a:pt x="1127" y="763"/>
                  </a:lnTo>
                  <a:lnTo>
                    <a:pt x="1125" y="718"/>
                  </a:lnTo>
                  <a:lnTo>
                    <a:pt x="1118" y="672"/>
                  </a:lnTo>
                  <a:lnTo>
                    <a:pt x="1105" y="629"/>
                  </a:lnTo>
                  <a:lnTo>
                    <a:pt x="1087" y="588"/>
                  </a:lnTo>
                  <a:lnTo>
                    <a:pt x="1065" y="550"/>
                  </a:lnTo>
                  <a:lnTo>
                    <a:pt x="1037" y="515"/>
                  </a:lnTo>
                  <a:lnTo>
                    <a:pt x="1007" y="484"/>
                  </a:lnTo>
                  <a:lnTo>
                    <a:pt x="974" y="458"/>
                  </a:lnTo>
                  <a:lnTo>
                    <a:pt x="937" y="434"/>
                  </a:lnTo>
                  <a:lnTo>
                    <a:pt x="897" y="416"/>
                  </a:lnTo>
                  <a:lnTo>
                    <a:pt x="856" y="402"/>
                  </a:lnTo>
                  <a:lnTo>
                    <a:pt x="813" y="393"/>
                  </a:lnTo>
                  <a:lnTo>
                    <a:pt x="769" y="389"/>
                  </a:lnTo>
                  <a:close/>
                  <a:moveTo>
                    <a:pt x="687" y="0"/>
                  </a:moveTo>
                  <a:lnTo>
                    <a:pt x="830" y="0"/>
                  </a:lnTo>
                  <a:lnTo>
                    <a:pt x="845" y="2"/>
                  </a:lnTo>
                  <a:lnTo>
                    <a:pt x="859" y="8"/>
                  </a:lnTo>
                  <a:lnTo>
                    <a:pt x="870" y="18"/>
                  </a:lnTo>
                  <a:lnTo>
                    <a:pt x="878" y="30"/>
                  </a:lnTo>
                  <a:lnTo>
                    <a:pt x="884" y="45"/>
                  </a:lnTo>
                  <a:lnTo>
                    <a:pt x="906" y="184"/>
                  </a:lnTo>
                  <a:lnTo>
                    <a:pt x="961" y="201"/>
                  </a:lnTo>
                  <a:lnTo>
                    <a:pt x="1013" y="222"/>
                  </a:lnTo>
                  <a:lnTo>
                    <a:pt x="1063" y="248"/>
                  </a:lnTo>
                  <a:lnTo>
                    <a:pt x="1180" y="166"/>
                  </a:lnTo>
                  <a:lnTo>
                    <a:pt x="1194" y="159"/>
                  </a:lnTo>
                  <a:lnTo>
                    <a:pt x="1209" y="157"/>
                  </a:lnTo>
                  <a:lnTo>
                    <a:pt x="1223" y="158"/>
                  </a:lnTo>
                  <a:lnTo>
                    <a:pt x="1237" y="163"/>
                  </a:lnTo>
                  <a:lnTo>
                    <a:pt x="1250" y="172"/>
                  </a:lnTo>
                  <a:lnTo>
                    <a:pt x="1298" y="222"/>
                  </a:lnTo>
                  <a:lnTo>
                    <a:pt x="1348" y="272"/>
                  </a:lnTo>
                  <a:lnTo>
                    <a:pt x="1358" y="284"/>
                  </a:lnTo>
                  <a:lnTo>
                    <a:pt x="1363" y="299"/>
                  </a:lnTo>
                  <a:lnTo>
                    <a:pt x="1364" y="313"/>
                  </a:lnTo>
                  <a:lnTo>
                    <a:pt x="1361" y="328"/>
                  </a:lnTo>
                  <a:lnTo>
                    <a:pt x="1355" y="342"/>
                  </a:lnTo>
                  <a:lnTo>
                    <a:pt x="1271" y="458"/>
                  </a:lnTo>
                  <a:lnTo>
                    <a:pt x="1296" y="505"/>
                  </a:lnTo>
                  <a:lnTo>
                    <a:pt x="1318" y="557"/>
                  </a:lnTo>
                  <a:lnTo>
                    <a:pt x="1333" y="609"/>
                  </a:lnTo>
                  <a:lnTo>
                    <a:pt x="1475" y="633"/>
                  </a:lnTo>
                  <a:lnTo>
                    <a:pt x="1490" y="639"/>
                  </a:lnTo>
                  <a:lnTo>
                    <a:pt x="1502" y="647"/>
                  </a:lnTo>
                  <a:lnTo>
                    <a:pt x="1511" y="658"/>
                  </a:lnTo>
                  <a:lnTo>
                    <a:pt x="1518" y="671"/>
                  </a:lnTo>
                  <a:lnTo>
                    <a:pt x="1521" y="686"/>
                  </a:lnTo>
                  <a:lnTo>
                    <a:pt x="1521" y="827"/>
                  </a:lnTo>
                  <a:lnTo>
                    <a:pt x="1519" y="843"/>
                  </a:lnTo>
                  <a:lnTo>
                    <a:pt x="1512" y="856"/>
                  </a:lnTo>
                  <a:lnTo>
                    <a:pt x="1503" y="868"/>
                  </a:lnTo>
                  <a:lnTo>
                    <a:pt x="1490" y="876"/>
                  </a:lnTo>
                  <a:lnTo>
                    <a:pt x="1475" y="881"/>
                  </a:lnTo>
                  <a:lnTo>
                    <a:pt x="1333" y="904"/>
                  </a:lnTo>
                  <a:lnTo>
                    <a:pt x="1316" y="956"/>
                  </a:lnTo>
                  <a:lnTo>
                    <a:pt x="1295" y="1007"/>
                  </a:lnTo>
                  <a:lnTo>
                    <a:pt x="1270" y="1055"/>
                  </a:lnTo>
                  <a:lnTo>
                    <a:pt x="1350" y="1171"/>
                  </a:lnTo>
                  <a:lnTo>
                    <a:pt x="1358" y="1185"/>
                  </a:lnTo>
                  <a:lnTo>
                    <a:pt x="1361" y="1199"/>
                  </a:lnTo>
                  <a:lnTo>
                    <a:pt x="1360" y="1214"/>
                  </a:lnTo>
                  <a:lnTo>
                    <a:pt x="1355" y="1228"/>
                  </a:lnTo>
                  <a:lnTo>
                    <a:pt x="1345" y="1240"/>
                  </a:lnTo>
                  <a:lnTo>
                    <a:pt x="1245" y="1339"/>
                  </a:lnTo>
                  <a:lnTo>
                    <a:pt x="1232" y="1348"/>
                  </a:lnTo>
                  <a:lnTo>
                    <a:pt x="1218" y="1353"/>
                  </a:lnTo>
                  <a:lnTo>
                    <a:pt x="1203" y="1354"/>
                  </a:lnTo>
                  <a:lnTo>
                    <a:pt x="1188" y="1352"/>
                  </a:lnTo>
                  <a:lnTo>
                    <a:pt x="1175" y="1345"/>
                  </a:lnTo>
                  <a:lnTo>
                    <a:pt x="1058" y="1262"/>
                  </a:lnTo>
                  <a:lnTo>
                    <a:pt x="1010" y="1288"/>
                  </a:lnTo>
                  <a:lnTo>
                    <a:pt x="959" y="1308"/>
                  </a:lnTo>
                  <a:lnTo>
                    <a:pt x="906" y="1324"/>
                  </a:lnTo>
                  <a:lnTo>
                    <a:pt x="882" y="1465"/>
                  </a:lnTo>
                  <a:lnTo>
                    <a:pt x="876" y="1479"/>
                  </a:lnTo>
                  <a:lnTo>
                    <a:pt x="868" y="1492"/>
                  </a:lnTo>
                  <a:lnTo>
                    <a:pt x="856" y="1501"/>
                  </a:lnTo>
                  <a:lnTo>
                    <a:pt x="842" y="1508"/>
                  </a:lnTo>
                  <a:lnTo>
                    <a:pt x="828" y="1510"/>
                  </a:lnTo>
                  <a:lnTo>
                    <a:pt x="685" y="1510"/>
                  </a:lnTo>
                  <a:lnTo>
                    <a:pt x="669" y="1508"/>
                  </a:lnTo>
                  <a:lnTo>
                    <a:pt x="655" y="1501"/>
                  </a:lnTo>
                  <a:lnTo>
                    <a:pt x="645" y="1491"/>
                  </a:lnTo>
                  <a:lnTo>
                    <a:pt x="636" y="1479"/>
                  </a:lnTo>
                  <a:lnTo>
                    <a:pt x="631" y="1464"/>
                  </a:lnTo>
                  <a:lnTo>
                    <a:pt x="609" y="1324"/>
                  </a:lnTo>
                  <a:lnTo>
                    <a:pt x="557" y="1308"/>
                  </a:lnTo>
                  <a:lnTo>
                    <a:pt x="507" y="1287"/>
                  </a:lnTo>
                  <a:lnTo>
                    <a:pt x="459" y="1262"/>
                  </a:lnTo>
                  <a:lnTo>
                    <a:pt x="342" y="1345"/>
                  </a:lnTo>
                  <a:lnTo>
                    <a:pt x="328" y="1352"/>
                  </a:lnTo>
                  <a:lnTo>
                    <a:pt x="313" y="1355"/>
                  </a:lnTo>
                  <a:lnTo>
                    <a:pt x="299" y="1354"/>
                  </a:lnTo>
                  <a:lnTo>
                    <a:pt x="285" y="1348"/>
                  </a:lnTo>
                  <a:lnTo>
                    <a:pt x="272" y="1339"/>
                  </a:lnTo>
                  <a:lnTo>
                    <a:pt x="222" y="1289"/>
                  </a:lnTo>
                  <a:lnTo>
                    <a:pt x="173" y="1239"/>
                  </a:lnTo>
                  <a:lnTo>
                    <a:pt x="164" y="1227"/>
                  </a:lnTo>
                  <a:lnTo>
                    <a:pt x="159" y="1213"/>
                  </a:lnTo>
                  <a:lnTo>
                    <a:pt x="158" y="1198"/>
                  </a:lnTo>
                  <a:lnTo>
                    <a:pt x="160" y="1184"/>
                  </a:lnTo>
                  <a:lnTo>
                    <a:pt x="167" y="1170"/>
                  </a:lnTo>
                  <a:lnTo>
                    <a:pt x="251" y="1055"/>
                  </a:lnTo>
                  <a:lnTo>
                    <a:pt x="226" y="1007"/>
                  </a:lnTo>
                  <a:lnTo>
                    <a:pt x="203" y="956"/>
                  </a:lnTo>
                  <a:lnTo>
                    <a:pt x="187" y="904"/>
                  </a:lnTo>
                  <a:lnTo>
                    <a:pt x="46" y="879"/>
                  </a:lnTo>
                  <a:lnTo>
                    <a:pt x="30" y="874"/>
                  </a:lnTo>
                  <a:lnTo>
                    <a:pt x="18" y="866"/>
                  </a:lnTo>
                  <a:lnTo>
                    <a:pt x="9" y="854"/>
                  </a:lnTo>
                  <a:lnTo>
                    <a:pt x="2" y="841"/>
                  </a:lnTo>
                  <a:lnTo>
                    <a:pt x="0" y="825"/>
                  </a:lnTo>
                  <a:lnTo>
                    <a:pt x="0" y="684"/>
                  </a:lnTo>
                  <a:lnTo>
                    <a:pt x="2" y="668"/>
                  </a:lnTo>
                  <a:lnTo>
                    <a:pt x="9" y="654"/>
                  </a:lnTo>
                  <a:lnTo>
                    <a:pt x="18" y="643"/>
                  </a:lnTo>
                  <a:lnTo>
                    <a:pt x="31" y="634"/>
                  </a:lnTo>
                  <a:lnTo>
                    <a:pt x="46" y="630"/>
                  </a:lnTo>
                  <a:lnTo>
                    <a:pt x="186" y="607"/>
                  </a:lnTo>
                  <a:lnTo>
                    <a:pt x="202" y="554"/>
                  </a:lnTo>
                  <a:lnTo>
                    <a:pt x="222" y="504"/>
                  </a:lnTo>
                  <a:lnTo>
                    <a:pt x="249" y="456"/>
                  </a:lnTo>
                  <a:lnTo>
                    <a:pt x="165" y="339"/>
                  </a:lnTo>
                  <a:lnTo>
                    <a:pt x="158" y="325"/>
                  </a:lnTo>
                  <a:lnTo>
                    <a:pt x="155" y="310"/>
                  </a:lnTo>
                  <a:lnTo>
                    <a:pt x="156" y="296"/>
                  </a:lnTo>
                  <a:lnTo>
                    <a:pt x="162" y="282"/>
                  </a:lnTo>
                  <a:lnTo>
                    <a:pt x="170" y="269"/>
                  </a:lnTo>
                  <a:lnTo>
                    <a:pt x="221" y="220"/>
                  </a:lnTo>
                  <a:lnTo>
                    <a:pt x="271" y="170"/>
                  </a:lnTo>
                  <a:lnTo>
                    <a:pt x="284" y="162"/>
                  </a:lnTo>
                  <a:lnTo>
                    <a:pt x="297" y="157"/>
                  </a:lnTo>
                  <a:lnTo>
                    <a:pt x="312" y="156"/>
                  </a:lnTo>
                  <a:lnTo>
                    <a:pt x="327" y="158"/>
                  </a:lnTo>
                  <a:lnTo>
                    <a:pt x="341" y="165"/>
                  </a:lnTo>
                  <a:lnTo>
                    <a:pt x="456" y="248"/>
                  </a:lnTo>
                  <a:lnTo>
                    <a:pt x="504" y="223"/>
                  </a:lnTo>
                  <a:lnTo>
                    <a:pt x="555" y="202"/>
                  </a:lnTo>
                  <a:lnTo>
                    <a:pt x="609" y="186"/>
                  </a:lnTo>
                  <a:lnTo>
                    <a:pt x="633" y="44"/>
                  </a:lnTo>
                  <a:lnTo>
                    <a:pt x="638" y="29"/>
                  </a:lnTo>
                  <a:lnTo>
                    <a:pt x="647" y="17"/>
                  </a:lnTo>
                  <a:lnTo>
                    <a:pt x="658" y="7"/>
                  </a:lnTo>
                  <a:lnTo>
                    <a:pt x="672" y="2"/>
                  </a:lnTo>
                  <a:lnTo>
                    <a:pt x="6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9" name="Freeform 688"/>
            <p:cNvSpPr>
              <a:spLocks noEditPoints="1"/>
            </p:cNvSpPr>
            <p:nvPr/>
          </p:nvSpPr>
          <p:spPr bwMode="auto">
            <a:xfrm>
              <a:off x="11583988" y="2873375"/>
              <a:ext cx="307975" cy="238125"/>
            </a:xfrm>
            <a:custGeom>
              <a:avLst/>
              <a:gdLst>
                <a:gd name="T0" fmla="*/ 1580 w 3489"/>
                <a:gd name="T1" fmla="*/ 2365 h 2698"/>
                <a:gd name="T2" fmla="*/ 1552 w 3489"/>
                <a:gd name="T3" fmla="*/ 2385 h 2698"/>
                <a:gd name="T4" fmla="*/ 1541 w 3489"/>
                <a:gd name="T5" fmla="*/ 2417 h 2698"/>
                <a:gd name="T6" fmla="*/ 1544 w 3489"/>
                <a:gd name="T7" fmla="*/ 2473 h 2698"/>
                <a:gd name="T8" fmla="*/ 1564 w 3489"/>
                <a:gd name="T9" fmla="*/ 2500 h 2698"/>
                <a:gd name="T10" fmla="*/ 1597 w 3489"/>
                <a:gd name="T11" fmla="*/ 2512 h 2698"/>
                <a:gd name="T12" fmla="*/ 1909 w 3489"/>
                <a:gd name="T13" fmla="*/ 2509 h 2698"/>
                <a:gd name="T14" fmla="*/ 1936 w 3489"/>
                <a:gd name="T15" fmla="*/ 2489 h 2698"/>
                <a:gd name="T16" fmla="*/ 1947 w 3489"/>
                <a:gd name="T17" fmla="*/ 2456 h 2698"/>
                <a:gd name="T18" fmla="*/ 1944 w 3489"/>
                <a:gd name="T19" fmla="*/ 2399 h 2698"/>
                <a:gd name="T20" fmla="*/ 1924 w 3489"/>
                <a:gd name="T21" fmla="*/ 2372 h 2698"/>
                <a:gd name="T22" fmla="*/ 1891 w 3489"/>
                <a:gd name="T23" fmla="*/ 2361 h 2698"/>
                <a:gd name="T24" fmla="*/ 254 w 3489"/>
                <a:gd name="T25" fmla="*/ 208 h 2698"/>
                <a:gd name="T26" fmla="*/ 228 w 3489"/>
                <a:gd name="T27" fmla="*/ 216 h 2698"/>
                <a:gd name="T28" fmla="*/ 212 w 3489"/>
                <a:gd name="T29" fmla="*/ 238 h 2698"/>
                <a:gd name="T30" fmla="*/ 208 w 3489"/>
                <a:gd name="T31" fmla="*/ 2112 h 2698"/>
                <a:gd name="T32" fmla="*/ 218 w 3489"/>
                <a:gd name="T33" fmla="*/ 2138 h 2698"/>
                <a:gd name="T34" fmla="*/ 239 w 3489"/>
                <a:gd name="T35" fmla="*/ 2154 h 2698"/>
                <a:gd name="T36" fmla="*/ 3235 w 3489"/>
                <a:gd name="T37" fmla="*/ 2156 h 2698"/>
                <a:gd name="T38" fmla="*/ 3261 w 3489"/>
                <a:gd name="T39" fmla="*/ 2148 h 2698"/>
                <a:gd name="T40" fmla="*/ 3277 w 3489"/>
                <a:gd name="T41" fmla="*/ 2127 h 2698"/>
                <a:gd name="T42" fmla="*/ 3279 w 3489"/>
                <a:gd name="T43" fmla="*/ 252 h 2698"/>
                <a:gd name="T44" fmla="*/ 3271 w 3489"/>
                <a:gd name="T45" fmla="*/ 226 h 2698"/>
                <a:gd name="T46" fmla="*/ 3249 w 3489"/>
                <a:gd name="T47" fmla="*/ 210 h 2698"/>
                <a:gd name="T48" fmla="*/ 254 w 3489"/>
                <a:gd name="T49" fmla="*/ 208 h 2698"/>
                <a:gd name="T50" fmla="*/ 3235 w 3489"/>
                <a:gd name="T51" fmla="*/ 0 h 2698"/>
                <a:gd name="T52" fmla="*/ 3315 w 3489"/>
                <a:gd name="T53" fmla="*/ 13 h 2698"/>
                <a:gd name="T54" fmla="*/ 3385 w 3489"/>
                <a:gd name="T55" fmla="*/ 49 h 2698"/>
                <a:gd name="T56" fmla="*/ 3440 w 3489"/>
                <a:gd name="T57" fmla="*/ 103 h 2698"/>
                <a:gd name="T58" fmla="*/ 3476 w 3489"/>
                <a:gd name="T59" fmla="*/ 173 h 2698"/>
                <a:gd name="T60" fmla="*/ 3489 w 3489"/>
                <a:gd name="T61" fmla="*/ 252 h 2698"/>
                <a:gd name="T62" fmla="*/ 3488 w 3489"/>
                <a:gd name="T63" fmla="*/ 2485 h 2698"/>
                <a:gd name="T64" fmla="*/ 3474 w 3489"/>
                <a:gd name="T65" fmla="*/ 2552 h 2698"/>
                <a:gd name="T66" fmla="*/ 3442 w 3489"/>
                <a:gd name="T67" fmla="*/ 2611 h 2698"/>
                <a:gd name="T68" fmla="*/ 3394 w 3489"/>
                <a:gd name="T69" fmla="*/ 2657 h 2698"/>
                <a:gd name="T70" fmla="*/ 3333 w 3489"/>
                <a:gd name="T71" fmla="*/ 2688 h 2698"/>
                <a:gd name="T72" fmla="*/ 3264 w 3489"/>
                <a:gd name="T73" fmla="*/ 2698 h 2698"/>
                <a:gd name="T74" fmla="*/ 188 w 3489"/>
                <a:gd name="T75" fmla="*/ 2695 h 2698"/>
                <a:gd name="T76" fmla="*/ 123 w 3489"/>
                <a:gd name="T77" fmla="*/ 2674 h 2698"/>
                <a:gd name="T78" fmla="*/ 68 w 3489"/>
                <a:gd name="T79" fmla="*/ 2636 h 2698"/>
                <a:gd name="T80" fmla="*/ 28 w 3489"/>
                <a:gd name="T81" fmla="*/ 2582 h 2698"/>
                <a:gd name="T82" fmla="*/ 4 w 3489"/>
                <a:gd name="T83" fmla="*/ 2519 h 2698"/>
                <a:gd name="T84" fmla="*/ 0 w 3489"/>
                <a:gd name="T85" fmla="*/ 252 h 2698"/>
                <a:gd name="T86" fmla="*/ 13 w 3489"/>
                <a:gd name="T87" fmla="*/ 173 h 2698"/>
                <a:gd name="T88" fmla="*/ 49 w 3489"/>
                <a:gd name="T89" fmla="*/ 103 h 2698"/>
                <a:gd name="T90" fmla="*/ 104 w 3489"/>
                <a:gd name="T91" fmla="*/ 49 h 2698"/>
                <a:gd name="T92" fmla="*/ 174 w 3489"/>
                <a:gd name="T93" fmla="*/ 13 h 2698"/>
                <a:gd name="T94" fmla="*/ 254 w 3489"/>
                <a:gd name="T95" fmla="*/ 0 h 2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89" h="2698">
                  <a:moveTo>
                    <a:pt x="1597" y="2361"/>
                  </a:moveTo>
                  <a:lnTo>
                    <a:pt x="1580" y="2365"/>
                  </a:lnTo>
                  <a:lnTo>
                    <a:pt x="1564" y="2372"/>
                  </a:lnTo>
                  <a:lnTo>
                    <a:pt x="1552" y="2385"/>
                  </a:lnTo>
                  <a:lnTo>
                    <a:pt x="1544" y="2399"/>
                  </a:lnTo>
                  <a:lnTo>
                    <a:pt x="1541" y="2417"/>
                  </a:lnTo>
                  <a:lnTo>
                    <a:pt x="1541" y="2456"/>
                  </a:lnTo>
                  <a:lnTo>
                    <a:pt x="1544" y="2473"/>
                  </a:lnTo>
                  <a:lnTo>
                    <a:pt x="1552" y="2489"/>
                  </a:lnTo>
                  <a:lnTo>
                    <a:pt x="1564" y="2500"/>
                  </a:lnTo>
                  <a:lnTo>
                    <a:pt x="1580" y="2509"/>
                  </a:lnTo>
                  <a:lnTo>
                    <a:pt x="1597" y="2512"/>
                  </a:lnTo>
                  <a:lnTo>
                    <a:pt x="1891" y="2512"/>
                  </a:lnTo>
                  <a:lnTo>
                    <a:pt x="1909" y="2509"/>
                  </a:lnTo>
                  <a:lnTo>
                    <a:pt x="1924" y="2500"/>
                  </a:lnTo>
                  <a:lnTo>
                    <a:pt x="1936" y="2489"/>
                  </a:lnTo>
                  <a:lnTo>
                    <a:pt x="1944" y="2473"/>
                  </a:lnTo>
                  <a:lnTo>
                    <a:pt x="1947" y="2456"/>
                  </a:lnTo>
                  <a:lnTo>
                    <a:pt x="1947" y="2417"/>
                  </a:lnTo>
                  <a:lnTo>
                    <a:pt x="1944" y="2399"/>
                  </a:lnTo>
                  <a:lnTo>
                    <a:pt x="1936" y="2385"/>
                  </a:lnTo>
                  <a:lnTo>
                    <a:pt x="1924" y="2372"/>
                  </a:lnTo>
                  <a:lnTo>
                    <a:pt x="1909" y="2365"/>
                  </a:lnTo>
                  <a:lnTo>
                    <a:pt x="1891" y="2361"/>
                  </a:lnTo>
                  <a:lnTo>
                    <a:pt x="1597" y="2361"/>
                  </a:lnTo>
                  <a:close/>
                  <a:moveTo>
                    <a:pt x="254" y="208"/>
                  </a:moveTo>
                  <a:lnTo>
                    <a:pt x="239" y="210"/>
                  </a:lnTo>
                  <a:lnTo>
                    <a:pt x="228" y="216"/>
                  </a:lnTo>
                  <a:lnTo>
                    <a:pt x="218" y="226"/>
                  </a:lnTo>
                  <a:lnTo>
                    <a:pt x="212" y="238"/>
                  </a:lnTo>
                  <a:lnTo>
                    <a:pt x="208" y="252"/>
                  </a:lnTo>
                  <a:lnTo>
                    <a:pt x="208" y="2112"/>
                  </a:lnTo>
                  <a:lnTo>
                    <a:pt x="212" y="2127"/>
                  </a:lnTo>
                  <a:lnTo>
                    <a:pt x="218" y="2138"/>
                  </a:lnTo>
                  <a:lnTo>
                    <a:pt x="228" y="2148"/>
                  </a:lnTo>
                  <a:lnTo>
                    <a:pt x="239" y="2154"/>
                  </a:lnTo>
                  <a:lnTo>
                    <a:pt x="254" y="2156"/>
                  </a:lnTo>
                  <a:lnTo>
                    <a:pt x="3235" y="2156"/>
                  </a:lnTo>
                  <a:lnTo>
                    <a:pt x="3250" y="2154"/>
                  </a:lnTo>
                  <a:lnTo>
                    <a:pt x="3261" y="2148"/>
                  </a:lnTo>
                  <a:lnTo>
                    <a:pt x="3271" y="2138"/>
                  </a:lnTo>
                  <a:lnTo>
                    <a:pt x="3277" y="2127"/>
                  </a:lnTo>
                  <a:lnTo>
                    <a:pt x="3279" y="2112"/>
                  </a:lnTo>
                  <a:lnTo>
                    <a:pt x="3279" y="252"/>
                  </a:lnTo>
                  <a:lnTo>
                    <a:pt x="3277" y="238"/>
                  </a:lnTo>
                  <a:lnTo>
                    <a:pt x="3271" y="226"/>
                  </a:lnTo>
                  <a:lnTo>
                    <a:pt x="3260" y="216"/>
                  </a:lnTo>
                  <a:lnTo>
                    <a:pt x="3249" y="210"/>
                  </a:lnTo>
                  <a:lnTo>
                    <a:pt x="3235" y="208"/>
                  </a:lnTo>
                  <a:lnTo>
                    <a:pt x="254" y="208"/>
                  </a:lnTo>
                  <a:close/>
                  <a:moveTo>
                    <a:pt x="254" y="0"/>
                  </a:moveTo>
                  <a:lnTo>
                    <a:pt x="3235" y="0"/>
                  </a:lnTo>
                  <a:lnTo>
                    <a:pt x="3276" y="3"/>
                  </a:lnTo>
                  <a:lnTo>
                    <a:pt x="3315" y="13"/>
                  </a:lnTo>
                  <a:lnTo>
                    <a:pt x="3351" y="29"/>
                  </a:lnTo>
                  <a:lnTo>
                    <a:pt x="3385" y="49"/>
                  </a:lnTo>
                  <a:lnTo>
                    <a:pt x="3415" y="74"/>
                  </a:lnTo>
                  <a:lnTo>
                    <a:pt x="3440" y="103"/>
                  </a:lnTo>
                  <a:lnTo>
                    <a:pt x="3460" y="136"/>
                  </a:lnTo>
                  <a:lnTo>
                    <a:pt x="3476" y="173"/>
                  </a:lnTo>
                  <a:lnTo>
                    <a:pt x="3486" y="212"/>
                  </a:lnTo>
                  <a:lnTo>
                    <a:pt x="3489" y="252"/>
                  </a:lnTo>
                  <a:lnTo>
                    <a:pt x="3489" y="2068"/>
                  </a:lnTo>
                  <a:lnTo>
                    <a:pt x="3488" y="2485"/>
                  </a:lnTo>
                  <a:lnTo>
                    <a:pt x="3484" y="2519"/>
                  </a:lnTo>
                  <a:lnTo>
                    <a:pt x="3474" y="2552"/>
                  </a:lnTo>
                  <a:lnTo>
                    <a:pt x="3460" y="2582"/>
                  </a:lnTo>
                  <a:lnTo>
                    <a:pt x="3442" y="2611"/>
                  </a:lnTo>
                  <a:lnTo>
                    <a:pt x="3420" y="2636"/>
                  </a:lnTo>
                  <a:lnTo>
                    <a:pt x="3394" y="2657"/>
                  </a:lnTo>
                  <a:lnTo>
                    <a:pt x="3365" y="2674"/>
                  </a:lnTo>
                  <a:lnTo>
                    <a:pt x="3333" y="2688"/>
                  </a:lnTo>
                  <a:lnTo>
                    <a:pt x="3300" y="2695"/>
                  </a:lnTo>
                  <a:lnTo>
                    <a:pt x="3264" y="2698"/>
                  </a:lnTo>
                  <a:lnTo>
                    <a:pt x="223" y="2698"/>
                  </a:lnTo>
                  <a:lnTo>
                    <a:pt x="188" y="2695"/>
                  </a:lnTo>
                  <a:lnTo>
                    <a:pt x="154" y="2688"/>
                  </a:lnTo>
                  <a:lnTo>
                    <a:pt x="123" y="2674"/>
                  </a:lnTo>
                  <a:lnTo>
                    <a:pt x="94" y="2657"/>
                  </a:lnTo>
                  <a:lnTo>
                    <a:pt x="68" y="2636"/>
                  </a:lnTo>
                  <a:lnTo>
                    <a:pt x="46" y="2611"/>
                  </a:lnTo>
                  <a:lnTo>
                    <a:pt x="28" y="2582"/>
                  </a:lnTo>
                  <a:lnTo>
                    <a:pt x="14" y="2552"/>
                  </a:lnTo>
                  <a:lnTo>
                    <a:pt x="4" y="2519"/>
                  </a:lnTo>
                  <a:lnTo>
                    <a:pt x="0" y="2485"/>
                  </a:lnTo>
                  <a:lnTo>
                    <a:pt x="0" y="252"/>
                  </a:lnTo>
                  <a:lnTo>
                    <a:pt x="3" y="212"/>
                  </a:lnTo>
                  <a:lnTo>
                    <a:pt x="13" y="173"/>
                  </a:lnTo>
                  <a:lnTo>
                    <a:pt x="29" y="136"/>
                  </a:lnTo>
                  <a:lnTo>
                    <a:pt x="49" y="103"/>
                  </a:lnTo>
                  <a:lnTo>
                    <a:pt x="74" y="74"/>
                  </a:lnTo>
                  <a:lnTo>
                    <a:pt x="104" y="49"/>
                  </a:lnTo>
                  <a:lnTo>
                    <a:pt x="137" y="29"/>
                  </a:lnTo>
                  <a:lnTo>
                    <a:pt x="174" y="13"/>
                  </a:lnTo>
                  <a:lnTo>
                    <a:pt x="213" y="3"/>
                  </a:lnTo>
                  <a:lnTo>
                    <a:pt x="2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5" name="Group 1734"/>
          <p:cNvGrpSpPr/>
          <p:nvPr/>
        </p:nvGrpSpPr>
        <p:grpSpPr>
          <a:xfrm>
            <a:off x="8035763" y="2879884"/>
            <a:ext cx="230982" cy="189310"/>
            <a:chOff x="10833100" y="2889250"/>
            <a:chExt cx="307976" cy="252413"/>
          </a:xfrm>
          <a:solidFill>
            <a:schemeClr val="tx1">
              <a:lumMod val="65000"/>
              <a:lumOff val="35000"/>
            </a:schemeClr>
          </a:solidFill>
        </p:grpSpPr>
        <p:sp>
          <p:nvSpPr>
            <p:cNvPr id="863" name="Freeform 693"/>
            <p:cNvSpPr>
              <a:spLocks noEditPoints="1"/>
            </p:cNvSpPr>
            <p:nvPr/>
          </p:nvSpPr>
          <p:spPr bwMode="auto">
            <a:xfrm>
              <a:off x="11020425" y="2892425"/>
              <a:ext cx="95250" cy="112713"/>
            </a:xfrm>
            <a:custGeom>
              <a:avLst/>
              <a:gdLst>
                <a:gd name="T0" fmla="*/ 632 w 1078"/>
                <a:gd name="T1" fmla="*/ 603 h 1204"/>
                <a:gd name="T2" fmla="*/ 1033 w 1078"/>
                <a:gd name="T3" fmla="*/ 1066 h 1204"/>
                <a:gd name="T4" fmla="*/ 932 w 1078"/>
                <a:gd name="T5" fmla="*/ 1132 h 1204"/>
                <a:gd name="T6" fmla="*/ 819 w 1078"/>
                <a:gd name="T7" fmla="*/ 1177 h 1204"/>
                <a:gd name="T8" fmla="*/ 696 w 1078"/>
                <a:gd name="T9" fmla="*/ 1201 h 1204"/>
                <a:gd name="T10" fmla="*/ 574 w 1078"/>
                <a:gd name="T11" fmla="*/ 1201 h 1204"/>
                <a:gd name="T12" fmla="*/ 462 w 1078"/>
                <a:gd name="T13" fmla="*/ 1182 h 1204"/>
                <a:gd name="T14" fmla="*/ 359 w 1078"/>
                <a:gd name="T15" fmla="*/ 1145 h 1204"/>
                <a:gd name="T16" fmla="*/ 269 w 1078"/>
                <a:gd name="T17" fmla="*/ 1146 h 1204"/>
                <a:gd name="T18" fmla="*/ 187 w 1078"/>
                <a:gd name="T19" fmla="*/ 1179 h 1204"/>
                <a:gd name="T20" fmla="*/ 110 w 1078"/>
                <a:gd name="T21" fmla="*/ 1192 h 1204"/>
                <a:gd name="T22" fmla="*/ 42 w 1078"/>
                <a:gd name="T23" fmla="*/ 1189 h 1204"/>
                <a:gd name="T24" fmla="*/ 25 w 1078"/>
                <a:gd name="T25" fmla="*/ 1179 h 1204"/>
                <a:gd name="T26" fmla="*/ 22 w 1078"/>
                <a:gd name="T27" fmla="*/ 1161 h 1204"/>
                <a:gd name="T28" fmla="*/ 35 w 1078"/>
                <a:gd name="T29" fmla="*/ 1146 h 1204"/>
                <a:gd name="T30" fmla="*/ 85 w 1078"/>
                <a:gd name="T31" fmla="*/ 1114 h 1204"/>
                <a:gd name="T32" fmla="*/ 124 w 1078"/>
                <a:gd name="T33" fmla="*/ 1072 h 1204"/>
                <a:gd name="T34" fmla="*/ 152 w 1078"/>
                <a:gd name="T35" fmla="*/ 1029 h 1204"/>
                <a:gd name="T36" fmla="*/ 128 w 1078"/>
                <a:gd name="T37" fmla="*/ 965 h 1204"/>
                <a:gd name="T38" fmla="*/ 67 w 1078"/>
                <a:gd name="T39" fmla="*/ 874 h 1204"/>
                <a:gd name="T40" fmla="*/ 24 w 1078"/>
                <a:gd name="T41" fmla="*/ 771 h 1204"/>
                <a:gd name="T42" fmla="*/ 2 w 1078"/>
                <a:gd name="T43" fmla="*/ 660 h 1204"/>
                <a:gd name="T44" fmla="*/ 3 w 1078"/>
                <a:gd name="T45" fmla="*/ 541 h 1204"/>
                <a:gd name="T46" fmla="*/ 29 w 1078"/>
                <a:gd name="T47" fmla="*/ 423 h 1204"/>
                <a:gd name="T48" fmla="*/ 76 w 1078"/>
                <a:gd name="T49" fmla="*/ 316 h 1204"/>
                <a:gd name="T50" fmla="*/ 144 w 1078"/>
                <a:gd name="T51" fmla="*/ 220 h 1204"/>
                <a:gd name="T52" fmla="*/ 230 w 1078"/>
                <a:gd name="T53" fmla="*/ 138 h 1204"/>
                <a:gd name="T54" fmla="*/ 330 w 1078"/>
                <a:gd name="T55" fmla="*/ 73 h 1204"/>
                <a:gd name="T56" fmla="*/ 444 w 1078"/>
                <a:gd name="T57" fmla="*/ 27 h 1204"/>
                <a:gd name="T58" fmla="*/ 567 w 1078"/>
                <a:gd name="T59" fmla="*/ 3 h 1204"/>
                <a:gd name="T60" fmla="*/ 632 w 1078"/>
                <a:gd name="T61" fmla="*/ 0 h 1204"/>
                <a:gd name="T62" fmla="*/ 632 w 1078"/>
                <a:gd name="T63" fmla="*/ 0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8" h="1204">
                  <a:moveTo>
                    <a:pt x="632" y="0"/>
                  </a:moveTo>
                  <a:lnTo>
                    <a:pt x="632" y="603"/>
                  </a:lnTo>
                  <a:lnTo>
                    <a:pt x="1078" y="1028"/>
                  </a:lnTo>
                  <a:lnTo>
                    <a:pt x="1033" y="1066"/>
                  </a:lnTo>
                  <a:lnTo>
                    <a:pt x="984" y="1101"/>
                  </a:lnTo>
                  <a:lnTo>
                    <a:pt x="932" y="1132"/>
                  </a:lnTo>
                  <a:lnTo>
                    <a:pt x="877" y="1157"/>
                  </a:lnTo>
                  <a:lnTo>
                    <a:pt x="819" y="1177"/>
                  </a:lnTo>
                  <a:lnTo>
                    <a:pt x="759" y="1192"/>
                  </a:lnTo>
                  <a:lnTo>
                    <a:pt x="696" y="1201"/>
                  </a:lnTo>
                  <a:lnTo>
                    <a:pt x="632" y="1204"/>
                  </a:lnTo>
                  <a:lnTo>
                    <a:pt x="574" y="1201"/>
                  </a:lnTo>
                  <a:lnTo>
                    <a:pt x="516" y="1194"/>
                  </a:lnTo>
                  <a:lnTo>
                    <a:pt x="462" y="1182"/>
                  </a:lnTo>
                  <a:lnTo>
                    <a:pt x="410" y="1166"/>
                  </a:lnTo>
                  <a:lnTo>
                    <a:pt x="359" y="1145"/>
                  </a:lnTo>
                  <a:lnTo>
                    <a:pt x="310" y="1121"/>
                  </a:lnTo>
                  <a:lnTo>
                    <a:pt x="269" y="1146"/>
                  </a:lnTo>
                  <a:lnTo>
                    <a:pt x="228" y="1166"/>
                  </a:lnTo>
                  <a:lnTo>
                    <a:pt x="187" y="1179"/>
                  </a:lnTo>
                  <a:lnTo>
                    <a:pt x="147" y="1188"/>
                  </a:lnTo>
                  <a:lnTo>
                    <a:pt x="110" y="1192"/>
                  </a:lnTo>
                  <a:lnTo>
                    <a:pt x="75" y="1193"/>
                  </a:lnTo>
                  <a:lnTo>
                    <a:pt x="42" y="1189"/>
                  </a:lnTo>
                  <a:lnTo>
                    <a:pt x="33" y="1186"/>
                  </a:lnTo>
                  <a:lnTo>
                    <a:pt x="25" y="1179"/>
                  </a:lnTo>
                  <a:lnTo>
                    <a:pt x="22" y="1170"/>
                  </a:lnTo>
                  <a:lnTo>
                    <a:pt x="22" y="1161"/>
                  </a:lnTo>
                  <a:lnTo>
                    <a:pt x="26" y="1152"/>
                  </a:lnTo>
                  <a:lnTo>
                    <a:pt x="35" y="1146"/>
                  </a:lnTo>
                  <a:lnTo>
                    <a:pt x="61" y="1131"/>
                  </a:lnTo>
                  <a:lnTo>
                    <a:pt x="85" y="1114"/>
                  </a:lnTo>
                  <a:lnTo>
                    <a:pt x="106" y="1093"/>
                  </a:lnTo>
                  <a:lnTo>
                    <a:pt x="124" y="1072"/>
                  </a:lnTo>
                  <a:lnTo>
                    <a:pt x="140" y="1050"/>
                  </a:lnTo>
                  <a:lnTo>
                    <a:pt x="152" y="1029"/>
                  </a:lnTo>
                  <a:lnTo>
                    <a:pt x="164" y="1008"/>
                  </a:lnTo>
                  <a:lnTo>
                    <a:pt x="128" y="965"/>
                  </a:lnTo>
                  <a:lnTo>
                    <a:pt x="95" y="921"/>
                  </a:lnTo>
                  <a:lnTo>
                    <a:pt x="67" y="874"/>
                  </a:lnTo>
                  <a:lnTo>
                    <a:pt x="43" y="823"/>
                  </a:lnTo>
                  <a:lnTo>
                    <a:pt x="24" y="771"/>
                  </a:lnTo>
                  <a:lnTo>
                    <a:pt x="11" y="717"/>
                  </a:lnTo>
                  <a:lnTo>
                    <a:pt x="2" y="660"/>
                  </a:lnTo>
                  <a:lnTo>
                    <a:pt x="0" y="603"/>
                  </a:lnTo>
                  <a:lnTo>
                    <a:pt x="3" y="541"/>
                  </a:lnTo>
                  <a:lnTo>
                    <a:pt x="13" y="481"/>
                  </a:lnTo>
                  <a:lnTo>
                    <a:pt x="29" y="423"/>
                  </a:lnTo>
                  <a:lnTo>
                    <a:pt x="50" y="368"/>
                  </a:lnTo>
                  <a:lnTo>
                    <a:pt x="76" y="316"/>
                  </a:lnTo>
                  <a:lnTo>
                    <a:pt x="108" y="266"/>
                  </a:lnTo>
                  <a:lnTo>
                    <a:pt x="144" y="220"/>
                  </a:lnTo>
                  <a:lnTo>
                    <a:pt x="185" y="177"/>
                  </a:lnTo>
                  <a:lnTo>
                    <a:pt x="230" y="138"/>
                  </a:lnTo>
                  <a:lnTo>
                    <a:pt x="278" y="103"/>
                  </a:lnTo>
                  <a:lnTo>
                    <a:pt x="330" y="73"/>
                  </a:lnTo>
                  <a:lnTo>
                    <a:pt x="386" y="48"/>
                  </a:lnTo>
                  <a:lnTo>
                    <a:pt x="444" y="27"/>
                  </a:lnTo>
                  <a:lnTo>
                    <a:pt x="505" y="12"/>
                  </a:lnTo>
                  <a:lnTo>
                    <a:pt x="567" y="3"/>
                  </a:lnTo>
                  <a:lnTo>
                    <a:pt x="632" y="0"/>
                  </a:lnTo>
                  <a:close/>
                  <a:moveTo>
                    <a:pt x="632" y="0"/>
                  </a:moveTo>
                  <a:lnTo>
                    <a:pt x="632" y="0"/>
                  </a:lnTo>
                  <a:lnTo>
                    <a:pt x="632" y="0"/>
                  </a:lnTo>
                  <a:lnTo>
                    <a:pt x="6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4" name="Freeform 694"/>
            <p:cNvSpPr>
              <a:spLocks/>
            </p:cNvSpPr>
            <p:nvPr/>
          </p:nvSpPr>
          <p:spPr bwMode="auto">
            <a:xfrm>
              <a:off x="11091863" y="2932113"/>
              <a:ext cx="49213" cy="25400"/>
            </a:xfrm>
            <a:custGeom>
              <a:avLst/>
              <a:gdLst>
                <a:gd name="T0" fmla="*/ 537 w 549"/>
                <a:gd name="T1" fmla="*/ 0 h 258"/>
                <a:gd name="T2" fmla="*/ 543 w 549"/>
                <a:gd name="T3" fmla="*/ 33 h 258"/>
                <a:gd name="T4" fmla="*/ 549 w 549"/>
                <a:gd name="T5" fmla="*/ 66 h 258"/>
                <a:gd name="T6" fmla="*/ 52 w 549"/>
                <a:gd name="T7" fmla="*/ 258 h 258"/>
                <a:gd name="T8" fmla="*/ 0 w 549"/>
                <a:gd name="T9" fmla="*/ 209 h 258"/>
                <a:gd name="T10" fmla="*/ 537 w 549"/>
                <a:gd name="T11" fmla="*/ 0 h 258"/>
              </a:gdLst>
              <a:ahLst/>
              <a:cxnLst>
                <a:cxn ang="0">
                  <a:pos x="T0" y="T1"/>
                </a:cxn>
                <a:cxn ang="0">
                  <a:pos x="T2" y="T3"/>
                </a:cxn>
                <a:cxn ang="0">
                  <a:pos x="T4" y="T5"/>
                </a:cxn>
                <a:cxn ang="0">
                  <a:pos x="T6" y="T7"/>
                </a:cxn>
                <a:cxn ang="0">
                  <a:pos x="T8" y="T9"/>
                </a:cxn>
                <a:cxn ang="0">
                  <a:pos x="T10" y="T11"/>
                </a:cxn>
              </a:cxnLst>
              <a:rect l="0" t="0" r="r" b="b"/>
              <a:pathLst>
                <a:path w="549" h="258">
                  <a:moveTo>
                    <a:pt x="537" y="0"/>
                  </a:moveTo>
                  <a:lnTo>
                    <a:pt x="543" y="33"/>
                  </a:lnTo>
                  <a:lnTo>
                    <a:pt x="549" y="66"/>
                  </a:lnTo>
                  <a:lnTo>
                    <a:pt x="52" y="258"/>
                  </a:lnTo>
                  <a:lnTo>
                    <a:pt x="0" y="209"/>
                  </a:lnTo>
                  <a:lnTo>
                    <a:pt x="5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5" name="Freeform 695"/>
            <p:cNvSpPr>
              <a:spLocks/>
            </p:cNvSpPr>
            <p:nvPr/>
          </p:nvSpPr>
          <p:spPr bwMode="auto">
            <a:xfrm>
              <a:off x="11085513" y="2921000"/>
              <a:ext cx="52388" cy="26988"/>
            </a:xfrm>
            <a:custGeom>
              <a:avLst/>
              <a:gdLst>
                <a:gd name="T0" fmla="*/ 571 w 597"/>
                <a:gd name="T1" fmla="*/ 0 h 280"/>
                <a:gd name="T2" fmla="*/ 584 w 597"/>
                <a:gd name="T3" fmla="*/ 30 h 280"/>
                <a:gd name="T4" fmla="*/ 597 w 597"/>
                <a:gd name="T5" fmla="*/ 60 h 280"/>
                <a:gd name="T6" fmla="*/ 27 w 597"/>
                <a:gd name="T7" fmla="*/ 280 h 280"/>
                <a:gd name="T8" fmla="*/ 0 w 597"/>
                <a:gd name="T9" fmla="*/ 255 h 280"/>
                <a:gd name="T10" fmla="*/ 0 w 597"/>
                <a:gd name="T11" fmla="*/ 220 h 280"/>
                <a:gd name="T12" fmla="*/ 571 w 597"/>
                <a:gd name="T13" fmla="*/ 0 h 280"/>
              </a:gdLst>
              <a:ahLst/>
              <a:cxnLst>
                <a:cxn ang="0">
                  <a:pos x="T0" y="T1"/>
                </a:cxn>
                <a:cxn ang="0">
                  <a:pos x="T2" y="T3"/>
                </a:cxn>
                <a:cxn ang="0">
                  <a:pos x="T4" y="T5"/>
                </a:cxn>
                <a:cxn ang="0">
                  <a:pos x="T6" y="T7"/>
                </a:cxn>
                <a:cxn ang="0">
                  <a:pos x="T8" y="T9"/>
                </a:cxn>
                <a:cxn ang="0">
                  <a:pos x="T10" y="T11"/>
                </a:cxn>
                <a:cxn ang="0">
                  <a:pos x="T12" y="T13"/>
                </a:cxn>
              </a:cxnLst>
              <a:rect l="0" t="0" r="r" b="b"/>
              <a:pathLst>
                <a:path w="597" h="280">
                  <a:moveTo>
                    <a:pt x="571" y="0"/>
                  </a:moveTo>
                  <a:lnTo>
                    <a:pt x="584" y="30"/>
                  </a:lnTo>
                  <a:lnTo>
                    <a:pt x="597" y="60"/>
                  </a:lnTo>
                  <a:lnTo>
                    <a:pt x="27" y="280"/>
                  </a:lnTo>
                  <a:lnTo>
                    <a:pt x="0" y="255"/>
                  </a:lnTo>
                  <a:lnTo>
                    <a:pt x="0" y="220"/>
                  </a:lnTo>
                  <a:lnTo>
                    <a:pt x="5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6" name="Freeform 696"/>
            <p:cNvSpPr>
              <a:spLocks/>
            </p:cNvSpPr>
            <p:nvPr/>
          </p:nvSpPr>
          <p:spPr bwMode="auto">
            <a:xfrm>
              <a:off x="11085513" y="2911475"/>
              <a:ext cx="47625" cy="23813"/>
            </a:xfrm>
            <a:custGeom>
              <a:avLst/>
              <a:gdLst>
                <a:gd name="T0" fmla="*/ 496 w 537"/>
                <a:gd name="T1" fmla="*/ 0 h 262"/>
                <a:gd name="T2" fmla="*/ 517 w 537"/>
                <a:gd name="T3" fmla="*/ 26 h 262"/>
                <a:gd name="T4" fmla="*/ 537 w 537"/>
                <a:gd name="T5" fmla="*/ 54 h 262"/>
                <a:gd name="T6" fmla="*/ 0 w 537"/>
                <a:gd name="T7" fmla="*/ 262 h 262"/>
                <a:gd name="T8" fmla="*/ 0 w 537"/>
                <a:gd name="T9" fmla="*/ 191 h 262"/>
                <a:gd name="T10" fmla="*/ 496 w 537"/>
                <a:gd name="T11" fmla="*/ 0 h 262"/>
              </a:gdLst>
              <a:ahLst/>
              <a:cxnLst>
                <a:cxn ang="0">
                  <a:pos x="T0" y="T1"/>
                </a:cxn>
                <a:cxn ang="0">
                  <a:pos x="T2" y="T3"/>
                </a:cxn>
                <a:cxn ang="0">
                  <a:pos x="T4" y="T5"/>
                </a:cxn>
                <a:cxn ang="0">
                  <a:pos x="T6" y="T7"/>
                </a:cxn>
                <a:cxn ang="0">
                  <a:pos x="T8" y="T9"/>
                </a:cxn>
                <a:cxn ang="0">
                  <a:pos x="T10" y="T11"/>
                </a:cxn>
              </a:cxnLst>
              <a:rect l="0" t="0" r="r" b="b"/>
              <a:pathLst>
                <a:path w="537" h="262">
                  <a:moveTo>
                    <a:pt x="496" y="0"/>
                  </a:moveTo>
                  <a:lnTo>
                    <a:pt x="517" y="26"/>
                  </a:lnTo>
                  <a:lnTo>
                    <a:pt x="537" y="54"/>
                  </a:lnTo>
                  <a:lnTo>
                    <a:pt x="0" y="262"/>
                  </a:lnTo>
                  <a:lnTo>
                    <a:pt x="0" y="191"/>
                  </a:lnTo>
                  <a:lnTo>
                    <a:pt x="4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7" name="Freeform 697"/>
            <p:cNvSpPr>
              <a:spLocks/>
            </p:cNvSpPr>
            <p:nvPr/>
          </p:nvSpPr>
          <p:spPr bwMode="auto">
            <a:xfrm>
              <a:off x="11085513" y="2901950"/>
              <a:ext cx="39688" cy="20638"/>
            </a:xfrm>
            <a:custGeom>
              <a:avLst/>
              <a:gdLst>
                <a:gd name="T0" fmla="*/ 391 w 448"/>
                <a:gd name="T1" fmla="*/ 0 h 222"/>
                <a:gd name="T2" fmla="*/ 420 w 448"/>
                <a:gd name="T3" fmla="*/ 23 h 222"/>
                <a:gd name="T4" fmla="*/ 448 w 448"/>
                <a:gd name="T5" fmla="*/ 48 h 222"/>
                <a:gd name="T6" fmla="*/ 0 w 448"/>
                <a:gd name="T7" fmla="*/ 222 h 222"/>
                <a:gd name="T8" fmla="*/ 0 w 448"/>
                <a:gd name="T9" fmla="*/ 151 h 222"/>
                <a:gd name="T10" fmla="*/ 391 w 448"/>
                <a:gd name="T11" fmla="*/ 0 h 222"/>
              </a:gdLst>
              <a:ahLst/>
              <a:cxnLst>
                <a:cxn ang="0">
                  <a:pos x="T0" y="T1"/>
                </a:cxn>
                <a:cxn ang="0">
                  <a:pos x="T2" y="T3"/>
                </a:cxn>
                <a:cxn ang="0">
                  <a:pos x="T4" y="T5"/>
                </a:cxn>
                <a:cxn ang="0">
                  <a:pos x="T6" y="T7"/>
                </a:cxn>
                <a:cxn ang="0">
                  <a:pos x="T8" y="T9"/>
                </a:cxn>
                <a:cxn ang="0">
                  <a:pos x="T10" y="T11"/>
                </a:cxn>
              </a:cxnLst>
              <a:rect l="0" t="0" r="r" b="b"/>
              <a:pathLst>
                <a:path w="448" h="222">
                  <a:moveTo>
                    <a:pt x="391" y="0"/>
                  </a:moveTo>
                  <a:lnTo>
                    <a:pt x="420" y="23"/>
                  </a:lnTo>
                  <a:lnTo>
                    <a:pt x="448" y="48"/>
                  </a:lnTo>
                  <a:lnTo>
                    <a:pt x="0" y="222"/>
                  </a:lnTo>
                  <a:lnTo>
                    <a:pt x="0" y="151"/>
                  </a:lnTo>
                  <a:lnTo>
                    <a:pt x="3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8" name="Freeform 698"/>
            <p:cNvSpPr>
              <a:spLocks/>
            </p:cNvSpPr>
            <p:nvPr/>
          </p:nvSpPr>
          <p:spPr bwMode="auto">
            <a:xfrm>
              <a:off x="11085513" y="2894013"/>
              <a:ext cx="28575" cy="14288"/>
            </a:xfrm>
            <a:custGeom>
              <a:avLst/>
              <a:gdLst>
                <a:gd name="T0" fmla="*/ 244 w 324"/>
                <a:gd name="T1" fmla="*/ 0 h 165"/>
                <a:gd name="T2" fmla="*/ 285 w 324"/>
                <a:gd name="T3" fmla="*/ 18 h 165"/>
                <a:gd name="T4" fmla="*/ 324 w 324"/>
                <a:gd name="T5" fmla="*/ 40 h 165"/>
                <a:gd name="T6" fmla="*/ 0 w 324"/>
                <a:gd name="T7" fmla="*/ 165 h 165"/>
                <a:gd name="T8" fmla="*/ 0 w 324"/>
                <a:gd name="T9" fmla="*/ 94 h 165"/>
                <a:gd name="T10" fmla="*/ 244 w 324"/>
                <a:gd name="T11" fmla="*/ 0 h 165"/>
              </a:gdLst>
              <a:ahLst/>
              <a:cxnLst>
                <a:cxn ang="0">
                  <a:pos x="T0" y="T1"/>
                </a:cxn>
                <a:cxn ang="0">
                  <a:pos x="T2" y="T3"/>
                </a:cxn>
                <a:cxn ang="0">
                  <a:pos x="T4" y="T5"/>
                </a:cxn>
                <a:cxn ang="0">
                  <a:pos x="T6" y="T7"/>
                </a:cxn>
                <a:cxn ang="0">
                  <a:pos x="T8" y="T9"/>
                </a:cxn>
                <a:cxn ang="0">
                  <a:pos x="T10" y="T11"/>
                </a:cxn>
              </a:cxnLst>
              <a:rect l="0" t="0" r="r" b="b"/>
              <a:pathLst>
                <a:path w="324" h="165">
                  <a:moveTo>
                    <a:pt x="244" y="0"/>
                  </a:moveTo>
                  <a:lnTo>
                    <a:pt x="285" y="18"/>
                  </a:lnTo>
                  <a:lnTo>
                    <a:pt x="324" y="40"/>
                  </a:lnTo>
                  <a:lnTo>
                    <a:pt x="0" y="165"/>
                  </a:lnTo>
                  <a:lnTo>
                    <a:pt x="0" y="94"/>
                  </a:lnTo>
                  <a:lnTo>
                    <a:pt x="2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9" name="Freeform 699"/>
            <p:cNvSpPr>
              <a:spLocks/>
            </p:cNvSpPr>
            <p:nvPr/>
          </p:nvSpPr>
          <p:spPr bwMode="auto">
            <a:xfrm>
              <a:off x="11085513" y="2889250"/>
              <a:ext cx="12700" cy="6350"/>
            </a:xfrm>
            <a:custGeom>
              <a:avLst/>
              <a:gdLst>
                <a:gd name="T0" fmla="*/ 0 w 142"/>
                <a:gd name="T1" fmla="*/ 0 h 71"/>
                <a:gd name="T2" fmla="*/ 49 w 142"/>
                <a:gd name="T3" fmla="*/ 2 h 71"/>
                <a:gd name="T4" fmla="*/ 96 w 142"/>
                <a:gd name="T5" fmla="*/ 7 h 71"/>
                <a:gd name="T6" fmla="*/ 142 w 142"/>
                <a:gd name="T7" fmla="*/ 16 h 71"/>
                <a:gd name="T8" fmla="*/ 0 w 142"/>
                <a:gd name="T9" fmla="*/ 71 h 71"/>
                <a:gd name="T10" fmla="*/ 0 w 142"/>
                <a:gd name="T11" fmla="*/ 0 h 71"/>
                <a:gd name="T12" fmla="*/ 0 w 142"/>
                <a:gd name="T13" fmla="*/ 0 h 71"/>
              </a:gdLst>
              <a:ahLst/>
              <a:cxnLst>
                <a:cxn ang="0">
                  <a:pos x="T0" y="T1"/>
                </a:cxn>
                <a:cxn ang="0">
                  <a:pos x="T2" y="T3"/>
                </a:cxn>
                <a:cxn ang="0">
                  <a:pos x="T4" y="T5"/>
                </a:cxn>
                <a:cxn ang="0">
                  <a:pos x="T6" y="T7"/>
                </a:cxn>
                <a:cxn ang="0">
                  <a:pos x="T8" y="T9"/>
                </a:cxn>
                <a:cxn ang="0">
                  <a:pos x="T10" y="T11"/>
                </a:cxn>
                <a:cxn ang="0">
                  <a:pos x="T12" y="T13"/>
                </a:cxn>
              </a:cxnLst>
              <a:rect l="0" t="0" r="r" b="b"/>
              <a:pathLst>
                <a:path w="142" h="71">
                  <a:moveTo>
                    <a:pt x="0" y="0"/>
                  </a:moveTo>
                  <a:lnTo>
                    <a:pt x="49" y="2"/>
                  </a:lnTo>
                  <a:lnTo>
                    <a:pt x="96" y="7"/>
                  </a:lnTo>
                  <a:lnTo>
                    <a:pt x="142" y="16"/>
                  </a:lnTo>
                  <a:lnTo>
                    <a:pt x="0" y="71"/>
                  </a:lnTo>
                  <a:lnTo>
                    <a:pt x="0" y="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0" name="Freeform 700"/>
            <p:cNvSpPr>
              <a:spLocks/>
            </p:cNvSpPr>
            <p:nvPr/>
          </p:nvSpPr>
          <p:spPr bwMode="auto">
            <a:xfrm>
              <a:off x="11120438" y="2974975"/>
              <a:ext cx="11113" cy="9525"/>
            </a:xfrm>
            <a:custGeom>
              <a:avLst/>
              <a:gdLst>
                <a:gd name="T0" fmla="*/ 140 w 140"/>
                <a:gd name="T1" fmla="*/ 0 h 105"/>
                <a:gd name="T2" fmla="*/ 113 w 140"/>
                <a:gd name="T3" fmla="*/ 37 h 105"/>
                <a:gd name="T4" fmla="*/ 83 w 140"/>
                <a:gd name="T5" fmla="*/ 72 h 105"/>
                <a:gd name="T6" fmla="*/ 52 w 140"/>
                <a:gd name="T7" fmla="*/ 105 h 105"/>
                <a:gd name="T8" fmla="*/ 0 w 140"/>
                <a:gd name="T9" fmla="*/ 54 h 105"/>
                <a:gd name="T10" fmla="*/ 140 w 140"/>
                <a:gd name="T11" fmla="*/ 0 h 105"/>
              </a:gdLst>
              <a:ahLst/>
              <a:cxnLst>
                <a:cxn ang="0">
                  <a:pos x="T0" y="T1"/>
                </a:cxn>
                <a:cxn ang="0">
                  <a:pos x="T2" y="T3"/>
                </a:cxn>
                <a:cxn ang="0">
                  <a:pos x="T4" y="T5"/>
                </a:cxn>
                <a:cxn ang="0">
                  <a:pos x="T6" y="T7"/>
                </a:cxn>
                <a:cxn ang="0">
                  <a:pos x="T8" y="T9"/>
                </a:cxn>
                <a:cxn ang="0">
                  <a:pos x="T10" y="T11"/>
                </a:cxn>
              </a:cxnLst>
              <a:rect l="0" t="0" r="r" b="b"/>
              <a:pathLst>
                <a:path w="140" h="105">
                  <a:moveTo>
                    <a:pt x="140" y="0"/>
                  </a:moveTo>
                  <a:lnTo>
                    <a:pt x="113" y="37"/>
                  </a:lnTo>
                  <a:lnTo>
                    <a:pt x="83" y="72"/>
                  </a:lnTo>
                  <a:lnTo>
                    <a:pt x="52" y="105"/>
                  </a:lnTo>
                  <a:lnTo>
                    <a:pt x="0" y="54"/>
                  </a:lnTo>
                  <a:lnTo>
                    <a:pt x="1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1" name="Freeform 701"/>
            <p:cNvSpPr>
              <a:spLocks/>
            </p:cNvSpPr>
            <p:nvPr/>
          </p:nvSpPr>
          <p:spPr bwMode="auto">
            <a:xfrm>
              <a:off x="11110913" y="2959100"/>
              <a:ext cx="28575" cy="15875"/>
            </a:xfrm>
            <a:custGeom>
              <a:avLst/>
              <a:gdLst>
                <a:gd name="T0" fmla="*/ 324 w 324"/>
                <a:gd name="T1" fmla="*/ 0 h 175"/>
                <a:gd name="T2" fmla="*/ 310 w 324"/>
                <a:gd name="T3" fmla="*/ 41 h 175"/>
                <a:gd name="T4" fmla="*/ 294 w 324"/>
                <a:gd name="T5" fmla="*/ 81 h 175"/>
                <a:gd name="T6" fmla="*/ 52 w 324"/>
                <a:gd name="T7" fmla="*/ 175 h 175"/>
                <a:gd name="T8" fmla="*/ 0 w 324"/>
                <a:gd name="T9" fmla="*/ 124 h 175"/>
                <a:gd name="T10" fmla="*/ 324 w 324"/>
                <a:gd name="T11" fmla="*/ 0 h 175"/>
              </a:gdLst>
              <a:ahLst/>
              <a:cxnLst>
                <a:cxn ang="0">
                  <a:pos x="T0" y="T1"/>
                </a:cxn>
                <a:cxn ang="0">
                  <a:pos x="T2" y="T3"/>
                </a:cxn>
                <a:cxn ang="0">
                  <a:pos x="T4" y="T5"/>
                </a:cxn>
                <a:cxn ang="0">
                  <a:pos x="T6" y="T7"/>
                </a:cxn>
                <a:cxn ang="0">
                  <a:pos x="T8" y="T9"/>
                </a:cxn>
                <a:cxn ang="0">
                  <a:pos x="T10" y="T11"/>
                </a:cxn>
              </a:cxnLst>
              <a:rect l="0" t="0" r="r" b="b"/>
              <a:pathLst>
                <a:path w="324" h="175">
                  <a:moveTo>
                    <a:pt x="324" y="0"/>
                  </a:moveTo>
                  <a:lnTo>
                    <a:pt x="310" y="41"/>
                  </a:lnTo>
                  <a:lnTo>
                    <a:pt x="294" y="81"/>
                  </a:lnTo>
                  <a:lnTo>
                    <a:pt x="52" y="175"/>
                  </a:lnTo>
                  <a:lnTo>
                    <a:pt x="0" y="124"/>
                  </a:lnTo>
                  <a:lnTo>
                    <a:pt x="3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2" name="Freeform 702"/>
            <p:cNvSpPr>
              <a:spLocks/>
            </p:cNvSpPr>
            <p:nvPr/>
          </p:nvSpPr>
          <p:spPr bwMode="auto">
            <a:xfrm>
              <a:off x="11101388" y="2944813"/>
              <a:ext cx="39688" cy="22225"/>
            </a:xfrm>
            <a:custGeom>
              <a:avLst/>
              <a:gdLst>
                <a:gd name="T0" fmla="*/ 448 w 448"/>
                <a:gd name="T1" fmla="*/ 0 h 224"/>
                <a:gd name="T2" fmla="*/ 448 w 448"/>
                <a:gd name="T3" fmla="*/ 1 h 224"/>
                <a:gd name="T4" fmla="*/ 447 w 448"/>
                <a:gd name="T5" fmla="*/ 38 h 224"/>
                <a:gd name="T6" fmla="*/ 443 w 448"/>
                <a:gd name="T7" fmla="*/ 73 h 224"/>
                <a:gd name="T8" fmla="*/ 52 w 448"/>
                <a:gd name="T9" fmla="*/ 224 h 224"/>
                <a:gd name="T10" fmla="*/ 0 w 448"/>
                <a:gd name="T11" fmla="*/ 174 h 224"/>
                <a:gd name="T12" fmla="*/ 448 w 448"/>
                <a:gd name="T13" fmla="*/ 0 h 224"/>
              </a:gdLst>
              <a:ahLst/>
              <a:cxnLst>
                <a:cxn ang="0">
                  <a:pos x="T0" y="T1"/>
                </a:cxn>
                <a:cxn ang="0">
                  <a:pos x="T2" y="T3"/>
                </a:cxn>
                <a:cxn ang="0">
                  <a:pos x="T4" y="T5"/>
                </a:cxn>
                <a:cxn ang="0">
                  <a:pos x="T6" y="T7"/>
                </a:cxn>
                <a:cxn ang="0">
                  <a:pos x="T8" y="T9"/>
                </a:cxn>
                <a:cxn ang="0">
                  <a:pos x="T10" y="T11"/>
                </a:cxn>
                <a:cxn ang="0">
                  <a:pos x="T12" y="T13"/>
                </a:cxn>
              </a:cxnLst>
              <a:rect l="0" t="0" r="r" b="b"/>
              <a:pathLst>
                <a:path w="448" h="224">
                  <a:moveTo>
                    <a:pt x="448" y="0"/>
                  </a:moveTo>
                  <a:lnTo>
                    <a:pt x="448" y="1"/>
                  </a:lnTo>
                  <a:lnTo>
                    <a:pt x="447" y="38"/>
                  </a:lnTo>
                  <a:lnTo>
                    <a:pt x="443" y="73"/>
                  </a:lnTo>
                  <a:lnTo>
                    <a:pt x="52" y="224"/>
                  </a:lnTo>
                  <a:lnTo>
                    <a:pt x="0" y="174"/>
                  </a:lnTo>
                  <a:lnTo>
                    <a:pt x="4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3" name="Freeform 703"/>
            <p:cNvSpPr>
              <a:spLocks/>
            </p:cNvSpPr>
            <p:nvPr/>
          </p:nvSpPr>
          <p:spPr bwMode="auto">
            <a:xfrm>
              <a:off x="10833100" y="3041650"/>
              <a:ext cx="214313" cy="100013"/>
            </a:xfrm>
            <a:custGeom>
              <a:avLst/>
              <a:gdLst>
                <a:gd name="T0" fmla="*/ 1017 w 2427"/>
                <a:gd name="T1" fmla="*/ 689 h 1069"/>
                <a:gd name="T2" fmla="*/ 1151 w 2427"/>
                <a:gd name="T3" fmla="*/ 506 h 1069"/>
                <a:gd name="T4" fmla="*/ 1102 w 2427"/>
                <a:gd name="T5" fmla="*/ 433 h 1069"/>
                <a:gd name="T6" fmla="*/ 1071 w 2427"/>
                <a:gd name="T7" fmla="*/ 373 h 1069"/>
                <a:gd name="T8" fmla="*/ 1055 w 2427"/>
                <a:gd name="T9" fmla="*/ 322 h 1069"/>
                <a:gd name="T10" fmla="*/ 1053 w 2427"/>
                <a:gd name="T11" fmla="*/ 281 h 1069"/>
                <a:gd name="T12" fmla="*/ 1060 w 2427"/>
                <a:gd name="T13" fmla="*/ 249 h 1069"/>
                <a:gd name="T14" fmla="*/ 1077 w 2427"/>
                <a:gd name="T15" fmla="*/ 225 h 1069"/>
                <a:gd name="T16" fmla="*/ 1099 w 2427"/>
                <a:gd name="T17" fmla="*/ 206 h 1069"/>
                <a:gd name="T18" fmla="*/ 1125 w 2427"/>
                <a:gd name="T19" fmla="*/ 194 h 1069"/>
                <a:gd name="T20" fmla="*/ 1151 w 2427"/>
                <a:gd name="T21" fmla="*/ 185 h 1069"/>
                <a:gd name="T22" fmla="*/ 1177 w 2427"/>
                <a:gd name="T23" fmla="*/ 180 h 1069"/>
                <a:gd name="T24" fmla="*/ 1198 w 2427"/>
                <a:gd name="T25" fmla="*/ 178 h 1069"/>
                <a:gd name="T26" fmla="*/ 1213 w 2427"/>
                <a:gd name="T27" fmla="*/ 177 h 1069"/>
                <a:gd name="T28" fmla="*/ 1222 w 2427"/>
                <a:gd name="T29" fmla="*/ 178 h 1069"/>
                <a:gd name="T30" fmla="*/ 1240 w 2427"/>
                <a:gd name="T31" fmla="*/ 179 h 1069"/>
                <a:gd name="T32" fmla="*/ 1263 w 2427"/>
                <a:gd name="T33" fmla="*/ 182 h 1069"/>
                <a:gd name="T34" fmla="*/ 1290 w 2427"/>
                <a:gd name="T35" fmla="*/ 188 h 1069"/>
                <a:gd name="T36" fmla="*/ 1316 w 2427"/>
                <a:gd name="T37" fmla="*/ 200 h 1069"/>
                <a:gd name="T38" fmla="*/ 1341 w 2427"/>
                <a:gd name="T39" fmla="*/ 215 h 1069"/>
                <a:gd name="T40" fmla="*/ 1360 w 2427"/>
                <a:gd name="T41" fmla="*/ 236 h 1069"/>
                <a:gd name="T42" fmla="*/ 1372 w 2427"/>
                <a:gd name="T43" fmla="*/ 264 h 1069"/>
                <a:gd name="T44" fmla="*/ 1376 w 2427"/>
                <a:gd name="T45" fmla="*/ 301 h 1069"/>
                <a:gd name="T46" fmla="*/ 1367 w 2427"/>
                <a:gd name="T47" fmla="*/ 347 h 1069"/>
                <a:gd name="T48" fmla="*/ 1344 w 2427"/>
                <a:gd name="T49" fmla="*/ 402 h 1069"/>
                <a:gd name="T50" fmla="*/ 1304 w 2427"/>
                <a:gd name="T51" fmla="*/ 469 h 1069"/>
                <a:gd name="T52" fmla="*/ 1379 w 2427"/>
                <a:gd name="T53" fmla="*/ 783 h 1069"/>
                <a:gd name="T54" fmla="*/ 1639 w 2427"/>
                <a:gd name="T55" fmla="*/ 0 h 1069"/>
                <a:gd name="T56" fmla="*/ 1649 w 2427"/>
                <a:gd name="T57" fmla="*/ 6 h 1069"/>
                <a:gd name="T58" fmla="*/ 1676 w 2427"/>
                <a:gd name="T59" fmla="*/ 21 h 1069"/>
                <a:gd name="T60" fmla="*/ 1721 w 2427"/>
                <a:gd name="T61" fmla="*/ 46 h 1069"/>
                <a:gd name="T62" fmla="*/ 1782 w 2427"/>
                <a:gd name="T63" fmla="*/ 78 h 1069"/>
                <a:gd name="T64" fmla="*/ 1859 w 2427"/>
                <a:gd name="T65" fmla="*/ 114 h 1069"/>
                <a:gd name="T66" fmla="*/ 1950 w 2427"/>
                <a:gd name="T67" fmla="*/ 154 h 1069"/>
                <a:gd name="T68" fmla="*/ 2056 w 2427"/>
                <a:gd name="T69" fmla="*/ 197 h 1069"/>
                <a:gd name="T70" fmla="*/ 2163 w 2427"/>
                <a:gd name="T71" fmla="*/ 238 h 1069"/>
                <a:gd name="T72" fmla="*/ 2244 w 2427"/>
                <a:gd name="T73" fmla="*/ 283 h 1069"/>
                <a:gd name="T74" fmla="*/ 2307 w 2427"/>
                <a:gd name="T75" fmla="*/ 340 h 1069"/>
                <a:gd name="T76" fmla="*/ 2353 w 2427"/>
                <a:gd name="T77" fmla="*/ 406 h 1069"/>
                <a:gd name="T78" fmla="*/ 2385 w 2427"/>
                <a:gd name="T79" fmla="*/ 485 h 1069"/>
                <a:gd name="T80" fmla="*/ 2406 w 2427"/>
                <a:gd name="T81" fmla="*/ 574 h 1069"/>
                <a:gd name="T82" fmla="*/ 2418 w 2427"/>
                <a:gd name="T83" fmla="*/ 678 h 1069"/>
                <a:gd name="T84" fmla="*/ 2423 w 2427"/>
                <a:gd name="T85" fmla="*/ 794 h 1069"/>
                <a:gd name="T86" fmla="*/ 2426 w 2427"/>
                <a:gd name="T87" fmla="*/ 925 h 1069"/>
                <a:gd name="T88" fmla="*/ 2427 w 2427"/>
                <a:gd name="T89" fmla="*/ 1069 h 1069"/>
                <a:gd name="T90" fmla="*/ 1 w 2427"/>
                <a:gd name="T91" fmla="*/ 994 h 1069"/>
                <a:gd name="T92" fmla="*/ 3 w 2427"/>
                <a:gd name="T93" fmla="*/ 857 h 1069"/>
                <a:gd name="T94" fmla="*/ 6 w 2427"/>
                <a:gd name="T95" fmla="*/ 735 h 1069"/>
                <a:gd name="T96" fmla="*/ 16 w 2427"/>
                <a:gd name="T97" fmla="*/ 625 h 1069"/>
                <a:gd name="T98" fmla="*/ 32 w 2427"/>
                <a:gd name="T99" fmla="*/ 528 h 1069"/>
                <a:gd name="T100" fmla="*/ 57 w 2427"/>
                <a:gd name="T101" fmla="*/ 443 h 1069"/>
                <a:gd name="T102" fmla="*/ 96 w 2427"/>
                <a:gd name="T103" fmla="*/ 371 h 1069"/>
                <a:gd name="T104" fmla="*/ 150 w 2427"/>
                <a:gd name="T105" fmla="*/ 309 h 1069"/>
                <a:gd name="T106" fmla="*/ 221 w 2427"/>
                <a:gd name="T107" fmla="*/ 259 h 1069"/>
                <a:gd name="T108" fmla="*/ 313 w 2427"/>
                <a:gd name="T109" fmla="*/ 219 h 1069"/>
                <a:gd name="T110" fmla="*/ 426 w 2427"/>
                <a:gd name="T111" fmla="*/ 175 h 1069"/>
                <a:gd name="T112" fmla="*/ 525 w 2427"/>
                <a:gd name="T113" fmla="*/ 134 h 1069"/>
                <a:gd name="T114" fmla="*/ 610 w 2427"/>
                <a:gd name="T115" fmla="*/ 95 h 1069"/>
                <a:gd name="T116" fmla="*/ 678 w 2427"/>
                <a:gd name="T117" fmla="*/ 61 h 1069"/>
                <a:gd name="T118" fmla="*/ 731 w 2427"/>
                <a:gd name="T119" fmla="*/ 33 h 1069"/>
                <a:gd name="T120" fmla="*/ 768 w 2427"/>
                <a:gd name="T121" fmla="*/ 12 h 1069"/>
                <a:gd name="T122" fmla="*/ 786 w 2427"/>
                <a:gd name="T123" fmla="*/ 2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27" h="1069">
                  <a:moveTo>
                    <a:pt x="788" y="0"/>
                  </a:moveTo>
                  <a:lnTo>
                    <a:pt x="1017" y="689"/>
                  </a:lnTo>
                  <a:lnTo>
                    <a:pt x="1049" y="783"/>
                  </a:lnTo>
                  <a:lnTo>
                    <a:pt x="1151" y="506"/>
                  </a:lnTo>
                  <a:lnTo>
                    <a:pt x="1124" y="469"/>
                  </a:lnTo>
                  <a:lnTo>
                    <a:pt x="1102" y="433"/>
                  </a:lnTo>
                  <a:lnTo>
                    <a:pt x="1085" y="402"/>
                  </a:lnTo>
                  <a:lnTo>
                    <a:pt x="1071" y="373"/>
                  </a:lnTo>
                  <a:lnTo>
                    <a:pt x="1061" y="347"/>
                  </a:lnTo>
                  <a:lnTo>
                    <a:pt x="1055" y="322"/>
                  </a:lnTo>
                  <a:lnTo>
                    <a:pt x="1052" y="301"/>
                  </a:lnTo>
                  <a:lnTo>
                    <a:pt x="1053" y="281"/>
                  </a:lnTo>
                  <a:lnTo>
                    <a:pt x="1055" y="264"/>
                  </a:lnTo>
                  <a:lnTo>
                    <a:pt x="1060" y="249"/>
                  </a:lnTo>
                  <a:lnTo>
                    <a:pt x="1068" y="236"/>
                  </a:lnTo>
                  <a:lnTo>
                    <a:pt x="1077" y="225"/>
                  </a:lnTo>
                  <a:lnTo>
                    <a:pt x="1088" y="215"/>
                  </a:lnTo>
                  <a:lnTo>
                    <a:pt x="1099" y="206"/>
                  </a:lnTo>
                  <a:lnTo>
                    <a:pt x="1112" y="200"/>
                  </a:lnTo>
                  <a:lnTo>
                    <a:pt x="1125" y="194"/>
                  </a:lnTo>
                  <a:lnTo>
                    <a:pt x="1139" y="188"/>
                  </a:lnTo>
                  <a:lnTo>
                    <a:pt x="1151" y="185"/>
                  </a:lnTo>
                  <a:lnTo>
                    <a:pt x="1164" y="182"/>
                  </a:lnTo>
                  <a:lnTo>
                    <a:pt x="1177" y="180"/>
                  </a:lnTo>
                  <a:lnTo>
                    <a:pt x="1187" y="179"/>
                  </a:lnTo>
                  <a:lnTo>
                    <a:pt x="1198" y="178"/>
                  </a:lnTo>
                  <a:lnTo>
                    <a:pt x="1206" y="178"/>
                  </a:lnTo>
                  <a:lnTo>
                    <a:pt x="1213" y="177"/>
                  </a:lnTo>
                  <a:lnTo>
                    <a:pt x="1215" y="177"/>
                  </a:lnTo>
                  <a:lnTo>
                    <a:pt x="1222" y="178"/>
                  </a:lnTo>
                  <a:lnTo>
                    <a:pt x="1231" y="178"/>
                  </a:lnTo>
                  <a:lnTo>
                    <a:pt x="1240" y="179"/>
                  </a:lnTo>
                  <a:lnTo>
                    <a:pt x="1252" y="180"/>
                  </a:lnTo>
                  <a:lnTo>
                    <a:pt x="1263" y="182"/>
                  </a:lnTo>
                  <a:lnTo>
                    <a:pt x="1276" y="185"/>
                  </a:lnTo>
                  <a:lnTo>
                    <a:pt x="1290" y="188"/>
                  </a:lnTo>
                  <a:lnTo>
                    <a:pt x="1303" y="194"/>
                  </a:lnTo>
                  <a:lnTo>
                    <a:pt x="1316" y="200"/>
                  </a:lnTo>
                  <a:lnTo>
                    <a:pt x="1329" y="206"/>
                  </a:lnTo>
                  <a:lnTo>
                    <a:pt x="1341" y="215"/>
                  </a:lnTo>
                  <a:lnTo>
                    <a:pt x="1351" y="225"/>
                  </a:lnTo>
                  <a:lnTo>
                    <a:pt x="1360" y="236"/>
                  </a:lnTo>
                  <a:lnTo>
                    <a:pt x="1367" y="249"/>
                  </a:lnTo>
                  <a:lnTo>
                    <a:pt x="1372" y="264"/>
                  </a:lnTo>
                  <a:lnTo>
                    <a:pt x="1376" y="281"/>
                  </a:lnTo>
                  <a:lnTo>
                    <a:pt x="1376" y="301"/>
                  </a:lnTo>
                  <a:lnTo>
                    <a:pt x="1372" y="322"/>
                  </a:lnTo>
                  <a:lnTo>
                    <a:pt x="1367" y="347"/>
                  </a:lnTo>
                  <a:lnTo>
                    <a:pt x="1357" y="373"/>
                  </a:lnTo>
                  <a:lnTo>
                    <a:pt x="1344" y="402"/>
                  </a:lnTo>
                  <a:lnTo>
                    <a:pt x="1326" y="433"/>
                  </a:lnTo>
                  <a:lnTo>
                    <a:pt x="1304" y="469"/>
                  </a:lnTo>
                  <a:lnTo>
                    <a:pt x="1277" y="506"/>
                  </a:lnTo>
                  <a:lnTo>
                    <a:pt x="1379" y="783"/>
                  </a:lnTo>
                  <a:lnTo>
                    <a:pt x="1411" y="689"/>
                  </a:lnTo>
                  <a:lnTo>
                    <a:pt x="1639" y="0"/>
                  </a:lnTo>
                  <a:lnTo>
                    <a:pt x="1641" y="2"/>
                  </a:lnTo>
                  <a:lnTo>
                    <a:pt x="1649" y="6"/>
                  </a:lnTo>
                  <a:lnTo>
                    <a:pt x="1660" y="12"/>
                  </a:lnTo>
                  <a:lnTo>
                    <a:pt x="1676" y="21"/>
                  </a:lnTo>
                  <a:lnTo>
                    <a:pt x="1696" y="33"/>
                  </a:lnTo>
                  <a:lnTo>
                    <a:pt x="1721" y="46"/>
                  </a:lnTo>
                  <a:lnTo>
                    <a:pt x="1749" y="61"/>
                  </a:lnTo>
                  <a:lnTo>
                    <a:pt x="1782" y="78"/>
                  </a:lnTo>
                  <a:lnTo>
                    <a:pt x="1819" y="95"/>
                  </a:lnTo>
                  <a:lnTo>
                    <a:pt x="1859" y="114"/>
                  </a:lnTo>
                  <a:lnTo>
                    <a:pt x="1903" y="134"/>
                  </a:lnTo>
                  <a:lnTo>
                    <a:pt x="1950" y="154"/>
                  </a:lnTo>
                  <a:lnTo>
                    <a:pt x="2002" y="175"/>
                  </a:lnTo>
                  <a:lnTo>
                    <a:pt x="2056" y="197"/>
                  </a:lnTo>
                  <a:lnTo>
                    <a:pt x="2114" y="219"/>
                  </a:lnTo>
                  <a:lnTo>
                    <a:pt x="2163" y="238"/>
                  </a:lnTo>
                  <a:lnTo>
                    <a:pt x="2206" y="259"/>
                  </a:lnTo>
                  <a:lnTo>
                    <a:pt x="2244" y="283"/>
                  </a:lnTo>
                  <a:lnTo>
                    <a:pt x="2278" y="309"/>
                  </a:lnTo>
                  <a:lnTo>
                    <a:pt x="2307" y="340"/>
                  </a:lnTo>
                  <a:lnTo>
                    <a:pt x="2332" y="371"/>
                  </a:lnTo>
                  <a:lnTo>
                    <a:pt x="2353" y="406"/>
                  </a:lnTo>
                  <a:lnTo>
                    <a:pt x="2370" y="443"/>
                  </a:lnTo>
                  <a:lnTo>
                    <a:pt x="2385" y="485"/>
                  </a:lnTo>
                  <a:lnTo>
                    <a:pt x="2397" y="528"/>
                  </a:lnTo>
                  <a:lnTo>
                    <a:pt x="2406" y="574"/>
                  </a:lnTo>
                  <a:lnTo>
                    <a:pt x="2413" y="625"/>
                  </a:lnTo>
                  <a:lnTo>
                    <a:pt x="2418" y="678"/>
                  </a:lnTo>
                  <a:lnTo>
                    <a:pt x="2421" y="735"/>
                  </a:lnTo>
                  <a:lnTo>
                    <a:pt x="2423" y="794"/>
                  </a:lnTo>
                  <a:lnTo>
                    <a:pt x="2425" y="857"/>
                  </a:lnTo>
                  <a:lnTo>
                    <a:pt x="2426" y="925"/>
                  </a:lnTo>
                  <a:lnTo>
                    <a:pt x="2426" y="994"/>
                  </a:lnTo>
                  <a:lnTo>
                    <a:pt x="2427" y="1069"/>
                  </a:lnTo>
                  <a:lnTo>
                    <a:pt x="0" y="1069"/>
                  </a:lnTo>
                  <a:lnTo>
                    <a:pt x="1" y="994"/>
                  </a:lnTo>
                  <a:lnTo>
                    <a:pt x="2" y="925"/>
                  </a:lnTo>
                  <a:lnTo>
                    <a:pt x="3" y="857"/>
                  </a:lnTo>
                  <a:lnTo>
                    <a:pt x="4" y="794"/>
                  </a:lnTo>
                  <a:lnTo>
                    <a:pt x="6" y="735"/>
                  </a:lnTo>
                  <a:lnTo>
                    <a:pt x="11" y="678"/>
                  </a:lnTo>
                  <a:lnTo>
                    <a:pt x="16" y="625"/>
                  </a:lnTo>
                  <a:lnTo>
                    <a:pt x="22" y="574"/>
                  </a:lnTo>
                  <a:lnTo>
                    <a:pt x="32" y="528"/>
                  </a:lnTo>
                  <a:lnTo>
                    <a:pt x="43" y="485"/>
                  </a:lnTo>
                  <a:lnTo>
                    <a:pt x="57" y="443"/>
                  </a:lnTo>
                  <a:lnTo>
                    <a:pt x="75" y="406"/>
                  </a:lnTo>
                  <a:lnTo>
                    <a:pt x="96" y="371"/>
                  </a:lnTo>
                  <a:lnTo>
                    <a:pt x="121" y="340"/>
                  </a:lnTo>
                  <a:lnTo>
                    <a:pt x="150" y="309"/>
                  </a:lnTo>
                  <a:lnTo>
                    <a:pt x="183" y="283"/>
                  </a:lnTo>
                  <a:lnTo>
                    <a:pt x="221" y="259"/>
                  </a:lnTo>
                  <a:lnTo>
                    <a:pt x="265" y="238"/>
                  </a:lnTo>
                  <a:lnTo>
                    <a:pt x="313" y="219"/>
                  </a:lnTo>
                  <a:lnTo>
                    <a:pt x="371" y="197"/>
                  </a:lnTo>
                  <a:lnTo>
                    <a:pt x="426" y="175"/>
                  </a:lnTo>
                  <a:lnTo>
                    <a:pt x="477" y="154"/>
                  </a:lnTo>
                  <a:lnTo>
                    <a:pt x="525" y="134"/>
                  </a:lnTo>
                  <a:lnTo>
                    <a:pt x="569" y="114"/>
                  </a:lnTo>
                  <a:lnTo>
                    <a:pt x="610" y="95"/>
                  </a:lnTo>
                  <a:lnTo>
                    <a:pt x="645" y="78"/>
                  </a:lnTo>
                  <a:lnTo>
                    <a:pt x="678" y="61"/>
                  </a:lnTo>
                  <a:lnTo>
                    <a:pt x="707" y="46"/>
                  </a:lnTo>
                  <a:lnTo>
                    <a:pt x="731" y="33"/>
                  </a:lnTo>
                  <a:lnTo>
                    <a:pt x="752" y="21"/>
                  </a:lnTo>
                  <a:lnTo>
                    <a:pt x="768" y="12"/>
                  </a:lnTo>
                  <a:lnTo>
                    <a:pt x="780" y="6"/>
                  </a:lnTo>
                  <a:lnTo>
                    <a:pt x="786" y="2"/>
                  </a:lnTo>
                  <a:lnTo>
                    <a:pt x="7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4" name="Freeform 704"/>
            <p:cNvSpPr>
              <a:spLocks/>
            </p:cNvSpPr>
            <p:nvPr/>
          </p:nvSpPr>
          <p:spPr bwMode="auto">
            <a:xfrm>
              <a:off x="10883900" y="2892425"/>
              <a:ext cx="112713" cy="152400"/>
            </a:xfrm>
            <a:custGeom>
              <a:avLst/>
              <a:gdLst>
                <a:gd name="T0" fmla="*/ 738 w 1278"/>
                <a:gd name="T1" fmla="*/ 6 h 1621"/>
                <a:gd name="T2" fmla="*/ 849 w 1278"/>
                <a:gd name="T3" fmla="*/ 36 h 1621"/>
                <a:gd name="T4" fmla="*/ 940 w 1278"/>
                <a:gd name="T5" fmla="*/ 82 h 1621"/>
                <a:gd name="T6" fmla="*/ 1009 w 1278"/>
                <a:gd name="T7" fmla="*/ 136 h 1621"/>
                <a:gd name="T8" fmla="*/ 1047 w 1278"/>
                <a:gd name="T9" fmla="*/ 180 h 1621"/>
                <a:gd name="T10" fmla="*/ 1059 w 1278"/>
                <a:gd name="T11" fmla="*/ 197 h 1621"/>
                <a:gd name="T12" fmla="*/ 1069 w 1278"/>
                <a:gd name="T13" fmla="*/ 199 h 1621"/>
                <a:gd name="T14" fmla="*/ 1095 w 1278"/>
                <a:gd name="T15" fmla="*/ 206 h 1621"/>
                <a:gd name="T16" fmla="*/ 1128 w 1278"/>
                <a:gd name="T17" fmla="*/ 225 h 1621"/>
                <a:gd name="T18" fmla="*/ 1166 w 1278"/>
                <a:gd name="T19" fmla="*/ 258 h 1621"/>
                <a:gd name="T20" fmla="*/ 1202 w 1278"/>
                <a:gd name="T21" fmla="*/ 313 h 1621"/>
                <a:gd name="T22" fmla="*/ 1229 w 1278"/>
                <a:gd name="T23" fmla="*/ 391 h 1621"/>
                <a:gd name="T24" fmla="*/ 1242 w 1278"/>
                <a:gd name="T25" fmla="*/ 499 h 1621"/>
                <a:gd name="T26" fmla="*/ 1232 w 1278"/>
                <a:gd name="T27" fmla="*/ 641 h 1621"/>
                <a:gd name="T28" fmla="*/ 1202 w 1278"/>
                <a:gd name="T29" fmla="*/ 773 h 1621"/>
                <a:gd name="T30" fmla="*/ 1232 w 1278"/>
                <a:gd name="T31" fmla="*/ 776 h 1621"/>
                <a:gd name="T32" fmla="*/ 1259 w 1278"/>
                <a:gd name="T33" fmla="*/ 791 h 1621"/>
                <a:gd name="T34" fmla="*/ 1274 w 1278"/>
                <a:gd name="T35" fmla="*/ 827 h 1621"/>
                <a:gd name="T36" fmla="*/ 1275 w 1278"/>
                <a:gd name="T37" fmla="*/ 889 h 1621"/>
                <a:gd name="T38" fmla="*/ 1255 w 1278"/>
                <a:gd name="T39" fmla="*/ 983 h 1621"/>
                <a:gd name="T40" fmla="*/ 1216 w 1278"/>
                <a:gd name="T41" fmla="*/ 1088 h 1621"/>
                <a:gd name="T42" fmla="*/ 1180 w 1278"/>
                <a:gd name="T43" fmla="*/ 1143 h 1621"/>
                <a:gd name="T44" fmla="*/ 1150 w 1278"/>
                <a:gd name="T45" fmla="*/ 1159 h 1621"/>
                <a:gd name="T46" fmla="*/ 1114 w 1278"/>
                <a:gd name="T47" fmla="*/ 1276 h 1621"/>
                <a:gd name="T48" fmla="*/ 1047 w 1278"/>
                <a:gd name="T49" fmla="*/ 1393 h 1621"/>
                <a:gd name="T50" fmla="*/ 948 w 1278"/>
                <a:gd name="T51" fmla="*/ 1498 h 1621"/>
                <a:gd name="T52" fmla="*/ 823 w 1278"/>
                <a:gd name="T53" fmla="*/ 1579 h 1621"/>
                <a:gd name="T54" fmla="*/ 685 w 1278"/>
                <a:gd name="T55" fmla="*/ 1619 h 1621"/>
                <a:gd name="T56" fmla="*/ 546 w 1278"/>
                <a:gd name="T57" fmla="*/ 1611 h 1621"/>
                <a:gd name="T58" fmla="*/ 408 w 1278"/>
                <a:gd name="T59" fmla="*/ 1557 h 1621"/>
                <a:gd name="T60" fmla="*/ 291 w 1278"/>
                <a:gd name="T61" fmla="*/ 1466 h 1621"/>
                <a:gd name="T62" fmla="*/ 205 w 1278"/>
                <a:gd name="T63" fmla="*/ 1355 h 1621"/>
                <a:gd name="T64" fmla="*/ 149 w 1278"/>
                <a:gd name="T65" fmla="*/ 1236 h 1621"/>
                <a:gd name="T66" fmla="*/ 119 w 1278"/>
                <a:gd name="T67" fmla="*/ 1157 h 1621"/>
                <a:gd name="T68" fmla="*/ 86 w 1278"/>
                <a:gd name="T69" fmla="*/ 1130 h 1621"/>
                <a:gd name="T70" fmla="*/ 49 w 1278"/>
                <a:gd name="T71" fmla="*/ 1060 h 1621"/>
                <a:gd name="T72" fmla="*/ 13 w 1278"/>
                <a:gd name="T73" fmla="*/ 948 h 1621"/>
                <a:gd name="T74" fmla="*/ 0 w 1278"/>
                <a:gd name="T75" fmla="*/ 866 h 1621"/>
                <a:gd name="T76" fmla="*/ 7 w 1278"/>
                <a:gd name="T77" fmla="*/ 813 h 1621"/>
                <a:gd name="T78" fmla="*/ 28 w 1278"/>
                <a:gd name="T79" fmla="*/ 785 h 1621"/>
                <a:gd name="T80" fmla="*/ 55 w 1278"/>
                <a:gd name="T81" fmla="*/ 774 h 1621"/>
                <a:gd name="T82" fmla="*/ 64 w 1278"/>
                <a:gd name="T83" fmla="*/ 736 h 1621"/>
                <a:gd name="T84" fmla="*/ 41 w 1278"/>
                <a:gd name="T85" fmla="*/ 596 h 1621"/>
                <a:gd name="T86" fmla="*/ 53 w 1278"/>
                <a:gd name="T87" fmla="*/ 452 h 1621"/>
                <a:gd name="T88" fmla="*/ 102 w 1278"/>
                <a:gd name="T89" fmla="*/ 330 h 1621"/>
                <a:gd name="T90" fmla="*/ 175 w 1278"/>
                <a:gd name="T91" fmla="*/ 229 h 1621"/>
                <a:gd name="T92" fmla="*/ 293 w 1278"/>
                <a:gd name="T93" fmla="*/ 123 h 1621"/>
                <a:gd name="T94" fmla="*/ 430 w 1278"/>
                <a:gd name="T95" fmla="*/ 43 h 1621"/>
                <a:gd name="T96" fmla="*/ 558 w 1278"/>
                <a:gd name="T97" fmla="*/ 6 h 1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8" h="1621">
                  <a:moveTo>
                    <a:pt x="649" y="0"/>
                  </a:moveTo>
                  <a:lnTo>
                    <a:pt x="695" y="2"/>
                  </a:lnTo>
                  <a:lnTo>
                    <a:pt x="738" y="6"/>
                  </a:lnTo>
                  <a:lnTo>
                    <a:pt x="778" y="14"/>
                  </a:lnTo>
                  <a:lnTo>
                    <a:pt x="815" y="24"/>
                  </a:lnTo>
                  <a:lnTo>
                    <a:pt x="849" y="36"/>
                  </a:lnTo>
                  <a:lnTo>
                    <a:pt x="881" y="50"/>
                  </a:lnTo>
                  <a:lnTo>
                    <a:pt x="909" y="65"/>
                  </a:lnTo>
                  <a:lnTo>
                    <a:pt x="940" y="82"/>
                  </a:lnTo>
                  <a:lnTo>
                    <a:pt x="966" y="100"/>
                  </a:lnTo>
                  <a:lnTo>
                    <a:pt x="990" y="118"/>
                  </a:lnTo>
                  <a:lnTo>
                    <a:pt x="1009" y="136"/>
                  </a:lnTo>
                  <a:lnTo>
                    <a:pt x="1025" y="152"/>
                  </a:lnTo>
                  <a:lnTo>
                    <a:pt x="1037" y="167"/>
                  </a:lnTo>
                  <a:lnTo>
                    <a:pt x="1047" y="180"/>
                  </a:lnTo>
                  <a:lnTo>
                    <a:pt x="1054" y="189"/>
                  </a:lnTo>
                  <a:lnTo>
                    <a:pt x="1057" y="195"/>
                  </a:lnTo>
                  <a:lnTo>
                    <a:pt x="1059" y="197"/>
                  </a:lnTo>
                  <a:lnTo>
                    <a:pt x="1061" y="197"/>
                  </a:lnTo>
                  <a:lnTo>
                    <a:pt x="1064" y="198"/>
                  </a:lnTo>
                  <a:lnTo>
                    <a:pt x="1069" y="199"/>
                  </a:lnTo>
                  <a:lnTo>
                    <a:pt x="1075" y="200"/>
                  </a:lnTo>
                  <a:lnTo>
                    <a:pt x="1084" y="203"/>
                  </a:lnTo>
                  <a:lnTo>
                    <a:pt x="1095" y="206"/>
                  </a:lnTo>
                  <a:lnTo>
                    <a:pt x="1105" y="211"/>
                  </a:lnTo>
                  <a:lnTo>
                    <a:pt x="1117" y="217"/>
                  </a:lnTo>
                  <a:lnTo>
                    <a:pt x="1128" y="225"/>
                  </a:lnTo>
                  <a:lnTo>
                    <a:pt x="1141" y="234"/>
                  </a:lnTo>
                  <a:lnTo>
                    <a:pt x="1154" y="245"/>
                  </a:lnTo>
                  <a:lnTo>
                    <a:pt x="1166" y="258"/>
                  </a:lnTo>
                  <a:lnTo>
                    <a:pt x="1179" y="274"/>
                  </a:lnTo>
                  <a:lnTo>
                    <a:pt x="1191" y="291"/>
                  </a:lnTo>
                  <a:lnTo>
                    <a:pt x="1202" y="313"/>
                  </a:lnTo>
                  <a:lnTo>
                    <a:pt x="1213" y="336"/>
                  </a:lnTo>
                  <a:lnTo>
                    <a:pt x="1222" y="362"/>
                  </a:lnTo>
                  <a:lnTo>
                    <a:pt x="1229" y="391"/>
                  </a:lnTo>
                  <a:lnTo>
                    <a:pt x="1235" y="423"/>
                  </a:lnTo>
                  <a:lnTo>
                    <a:pt x="1239" y="460"/>
                  </a:lnTo>
                  <a:lnTo>
                    <a:pt x="1242" y="499"/>
                  </a:lnTo>
                  <a:lnTo>
                    <a:pt x="1241" y="542"/>
                  </a:lnTo>
                  <a:lnTo>
                    <a:pt x="1238" y="590"/>
                  </a:lnTo>
                  <a:lnTo>
                    <a:pt x="1232" y="641"/>
                  </a:lnTo>
                  <a:lnTo>
                    <a:pt x="1224" y="696"/>
                  </a:lnTo>
                  <a:lnTo>
                    <a:pt x="1215" y="735"/>
                  </a:lnTo>
                  <a:lnTo>
                    <a:pt x="1202" y="773"/>
                  </a:lnTo>
                  <a:lnTo>
                    <a:pt x="1213" y="773"/>
                  </a:lnTo>
                  <a:lnTo>
                    <a:pt x="1223" y="774"/>
                  </a:lnTo>
                  <a:lnTo>
                    <a:pt x="1232" y="776"/>
                  </a:lnTo>
                  <a:lnTo>
                    <a:pt x="1242" y="779"/>
                  </a:lnTo>
                  <a:lnTo>
                    <a:pt x="1250" y="784"/>
                  </a:lnTo>
                  <a:lnTo>
                    <a:pt x="1259" y="791"/>
                  </a:lnTo>
                  <a:lnTo>
                    <a:pt x="1265" y="801"/>
                  </a:lnTo>
                  <a:lnTo>
                    <a:pt x="1271" y="813"/>
                  </a:lnTo>
                  <a:lnTo>
                    <a:pt x="1274" y="827"/>
                  </a:lnTo>
                  <a:lnTo>
                    <a:pt x="1278" y="845"/>
                  </a:lnTo>
                  <a:lnTo>
                    <a:pt x="1278" y="865"/>
                  </a:lnTo>
                  <a:lnTo>
                    <a:pt x="1275" y="889"/>
                  </a:lnTo>
                  <a:lnTo>
                    <a:pt x="1271" y="916"/>
                  </a:lnTo>
                  <a:lnTo>
                    <a:pt x="1265" y="947"/>
                  </a:lnTo>
                  <a:lnTo>
                    <a:pt x="1255" y="983"/>
                  </a:lnTo>
                  <a:lnTo>
                    <a:pt x="1243" y="1025"/>
                  </a:lnTo>
                  <a:lnTo>
                    <a:pt x="1229" y="1059"/>
                  </a:lnTo>
                  <a:lnTo>
                    <a:pt x="1216" y="1088"/>
                  </a:lnTo>
                  <a:lnTo>
                    <a:pt x="1204" y="1112"/>
                  </a:lnTo>
                  <a:lnTo>
                    <a:pt x="1192" y="1130"/>
                  </a:lnTo>
                  <a:lnTo>
                    <a:pt x="1180" y="1143"/>
                  </a:lnTo>
                  <a:lnTo>
                    <a:pt x="1170" y="1152"/>
                  </a:lnTo>
                  <a:lnTo>
                    <a:pt x="1159" y="1157"/>
                  </a:lnTo>
                  <a:lnTo>
                    <a:pt x="1150" y="1159"/>
                  </a:lnTo>
                  <a:lnTo>
                    <a:pt x="1141" y="1197"/>
                  </a:lnTo>
                  <a:lnTo>
                    <a:pt x="1129" y="1235"/>
                  </a:lnTo>
                  <a:lnTo>
                    <a:pt x="1114" y="1276"/>
                  </a:lnTo>
                  <a:lnTo>
                    <a:pt x="1095" y="1315"/>
                  </a:lnTo>
                  <a:lnTo>
                    <a:pt x="1072" y="1354"/>
                  </a:lnTo>
                  <a:lnTo>
                    <a:pt x="1047" y="1393"/>
                  </a:lnTo>
                  <a:lnTo>
                    <a:pt x="1017" y="1430"/>
                  </a:lnTo>
                  <a:lnTo>
                    <a:pt x="984" y="1465"/>
                  </a:lnTo>
                  <a:lnTo>
                    <a:pt x="948" y="1498"/>
                  </a:lnTo>
                  <a:lnTo>
                    <a:pt x="909" y="1529"/>
                  </a:lnTo>
                  <a:lnTo>
                    <a:pt x="868" y="1556"/>
                  </a:lnTo>
                  <a:lnTo>
                    <a:pt x="823" y="1579"/>
                  </a:lnTo>
                  <a:lnTo>
                    <a:pt x="775" y="1598"/>
                  </a:lnTo>
                  <a:lnTo>
                    <a:pt x="731" y="1611"/>
                  </a:lnTo>
                  <a:lnTo>
                    <a:pt x="685" y="1619"/>
                  </a:lnTo>
                  <a:lnTo>
                    <a:pt x="638" y="1621"/>
                  </a:lnTo>
                  <a:lnTo>
                    <a:pt x="593" y="1619"/>
                  </a:lnTo>
                  <a:lnTo>
                    <a:pt x="546" y="1611"/>
                  </a:lnTo>
                  <a:lnTo>
                    <a:pt x="502" y="1599"/>
                  </a:lnTo>
                  <a:lnTo>
                    <a:pt x="453" y="1580"/>
                  </a:lnTo>
                  <a:lnTo>
                    <a:pt x="408" y="1557"/>
                  </a:lnTo>
                  <a:lnTo>
                    <a:pt x="366" y="1530"/>
                  </a:lnTo>
                  <a:lnTo>
                    <a:pt x="327" y="1499"/>
                  </a:lnTo>
                  <a:lnTo>
                    <a:pt x="291" y="1466"/>
                  </a:lnTo>
                  <a:lnTo>
                    <a:pt x="260" y="1431"/>
                  </a:lnTo>
                  <a:lnTo>
                    <a:pt x="230" y="1394"/>
                  </a:lnTo>
                  <a:lnTo>
                    <a:pt x="205" y="1355"/>
                  </a:lnTo>
                  <a:lnTo>
                    <a:pt x="182" y="1316"/>
                  </a:lnTo>
                  <a:lnTo>
                    <a:pt x="163" y="1276"/>
                  </a:lnTo>
                  <a:lnTo>
                    <a:pt x="149" y="1236"/>
                  </a:lnTo>
                  <a:lnTo>
                    <a:pt x="137" y="1197"/>
                  </a:lnTo>
                  <a:lnTo>
                    <a:pt x="128" y="1159"/>
                  </a:lnTo>
                  <a:lnTo>
                    <a:pt x="119" y="1157"/>
                  </a:lnTo>
                  <a:lnTo>
                    <a:pt x="108" y="1152"/>
                  </a:lnTo>
                  <a:lnTo>
                    <a:pt x="98" y="1143"/>
                  </a:lnTo>
                  <a:lnTo>
                    <a:pt x="86" y="1130"/>
                  </a:lnTo>
                  <a:lnTo>
                    <a:pt x="74" y="1112"/>
                  </a:lnTo>
                  <a:lnTo>
                    <a:pt x="62" y="1088"/>
                  </a:lnTo>
                  <a:lnTo>
                    <a:pt x="49" y="1060"/>
                  </a:lnTo>
                  <a:lnTo>
                    <a:pt x="36" y="1025"/>
                  </a:lnTo>
                  <a:lnTo>
                    <a:pt x="23" y="984"/>
                  </a:lnTo>
                  <a:lnTo>
                    <a:pt x="13" y="948"/>
                  </a:lnTo>
                  <a:lnTo>
                    <a:pt x="7" y="917"/>
                  </a:lnTo>
                  <a:lnTo>
                    <a:pt x="2" y="890"/>
                  </a:lnTo>
                  <a:lnTo>
                    <a:pt x="0" y="866"/>
                  </a:lnTo>
                  <a:lnTo>
                    <a:pt x="0" y="846"/>
                  </a:lnTo>
                  <a:lnTo>
                    <a:pt x="4" y="827"/>
                  </a:lnTo>
                  <a:lnTo>
                    <a:pt x="7" y="813"/>
                  </a:lnTo>
                  <a:lnTo>
                    <a:pt x="13" y="801"/>
                  </a:lnTo>
                  <a:lnTo>
                    <a:pt x="19" y="792"/>
                  </a:lnTo>
                  <a:lnTo>
                    <a:pt x="28" y="785"/>
                  </a:lnTo>
                  <a:lnTo>
                    <a:pt x="36" y="779"/>
                  </a:lnTo>
                  <a:lnTo>
                    <a:pt x="46" y="776"/>
                  </a:lnTo>
                  <a:lnTo>
                    <a:pt x="55" y="774"/>
                  </a:lnTo>
                  <a:lnTo>
                    <a:pt x="66" y="773"/>
                  </a:lnTo>
                  <a:lnTo>
                    <a:pt x="75" y="774"/>
                  </a:lnTo>
                  <a:lnTo>
                    <a:pt x="64" y="736"/>
                  </a:lnTo>
                  <a:lnTo>
                    <a:pt x="54" y="697"/>
                  </a:lnTo>
                  <a:lnTo>
                    <a:pt x="46" y="645"/>
                  </a:lnTo>
                  <a:lnTo>
                    <a:pt x="41" y="596"/>
                  </a:lnTo>
                  <a:lnTo>
                    <a:pt x="40" y="546"/>
                  </a:lnTo>
                  <a:lnTo>
                    <a:pt x="44" y="498"/>
                  </a:lnTo>
                  <a:lnTo>
                    <a:pt x="53" y="452"/>
                  </a:lnTo>
                  <a:lnTo>
                    <a:pt x="66" y="408"/>
                  </a:lnTo>
                  <a:lnTo>
                    <a:pt x="82" y="368"/>
                  </a:lnTo>
                  <a:lnTo>
                    <a:pt x="102" y="330"/>
                  </a:lnTo>
                  <a:lnTo>
                    <a:pt x="124" y="293"/>
                  </a:lnTo>
                  <a:lnTo>
                    <a:pt x="149" y="260"/>
                  </a:lnTo>
                  <a:lnTo>
                    <a:pt x="175" y="229"/>
                  </a:lnTo>
                  <a:lnTo>
                    <a:pt x="204" y="201"/>
                  </a:lnTo>
                  <a:lnTo>
                    <a:pt x="247" y="160"/>
                  </a:lnTo>
                  <a:lnTo>
                    <a:pt x="293" y="123"/>
                  </a:lnTo>
                  <a:lnTo>
                    <a:pt x="342" y="91"/>
                  </a:lnTo>
                  <a:lnTo>
                    <a:pt x="384" y="65"/>
                  </a:lnTo>
                  <a:lnTo>
                    <a:pt x="430" y="43"/>
                  </a:lnTo>
                  <a:lnTo>
                    <a:pt x="478" y="25"/>
                  </a:lnTo>
                  <a:lnTo>
                    <a:pt x="517" y="14"/>
                  </a:lnTo>
                  <a:lnTo>
                    <a:pt x="558" y="6"/>
                  </a:lnTo>
                  <a:lnTo>
                    <a:pt x="600" y="2"/>
                  </a:lnTo>
                  <a:lnTo>
                    <a:pt x="6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6" name="Group 1735"/>
          <p:cNvGrpSpPr/>
          <p:nvPr/>
        </p:nvGrpSpPr>
        <p:grpSpPr>
          <a:xfrm>
            <a:off x="7483552" y="2879288"/>
            <a:ext cx="230981" cy="190500"/>
            <a:chOff x="10082213" y="2887663"/>
            <a:chExt cx="307975" cy="254000"/>
          </a:xfrm>
          <a:solidFill>
            <a:schemeClr val="tx1">
              <a:lumMod val="65000"/>
              <a:lumOff val="35000"/>
            </a:schemeClr>
          </a:solidFill>
        </p:grpSpPr>
        <p:sp>
          <p:nvSpPr>
            <p:cNvPr id="878" name="Freeform 709"/>
            <p:cNvSpPr>
              <a:spLocks noEditPoints="1"/>
            </p:cNvSpPr>
            <p:nvPr/>
          </p:nvSpPr>
          <p:spPr bwMode="auto">
            <a:xfrm>
              <a:off x="10275888" y="2887663"/>
              <a:ext cx="114300" cy="114300"/>
            </a:xfrm>
            <a:custGeom>
              <a:avLst/>
              <a:gdLst>
                <a:gd name="T0" fmla="*/ 492 w 1297"/>
                <a:gd name="T1" fmla="*/ 509 h 1292"/>
                <a:gd name="T2" fmla="*/ 469 w 1297"/>
                <a:gd name="T3" fmla="*/ 530 h 1292"/>
                <a:gd name="T4" fmla="*/ 479 w 1297"/>
                <a:gd name="T5" fmla="*/ 552 h 1292"/>
                <a:gd name="T6" fmla="*/ 523 w 1297"/>
                <a:gd name="T7" fmla="*/ 563 h 1292"/>
                <a:gd name="T8" fmla="*/ 554 w 1297"/>
                <a:gd name="T9" fmla="*/ 579 h 1292"/>
                <a:gd name="T10" fmla="*/ 559 w 1297"/>
                <a:gd name="T11" fmla="*/ 610 h 1292"/>
                <a:gd name="T12" fmla="*/ 506 w 1297"/>
                <a:gd name="T13" fmla="*/ 927 h 1292"/>
                <a:gd name="T14" fmla="*/ 524 w 1297"/>
                <a:gd name="T15" fmla="*/ 993 h 1292"/>
                <a:gd name="T16" fmla="*/ 576 w 1297"/>
                <a:gd name="T17" fmla="*/ 1035 h 1292"/>
                <a:gd name="T18" fmla="*/ 671 w 1297"/>
                <a:gd name="T19" fmla="*/ 1045 h 1292"/>
                <a:gd name="T20" fmla="*/ 761 w 1297"/>
                <a:gd name="T21" fmla="*/ 1020 h 1292"/>
                <a:gd name="T22" fmla="*/ 820 w 1297"/>
                <a:gd name="T23" fmla="*/ 971 h 1292"/>
                <a:gd name="T24" fmla="*/ 824 w 1297"/>
                <a:gd name="T25" fmla="*/ 941 h 1292"/>
                <a:gd name="T26" fmla="*/ 801 w 1297"/>
                <a:gd name="T27" fmla="*/ 938 h 1292"/>
                <a:gd name="T28" fmla="*/ 772 w 1297"/>
                <a:gd name="T29" fmla="*/ 953 h 1292"/>
                <a:gd name="T30" fmla="*/ 721 w 1297"/>
                <a:gd name="T31" fmla="*/ 963 h 1292"/>
                <a:gd name="T32" fmla="*/ 701 w 1297"/>
                <a:gd name="T33" fmla="*/ 941 h 1292"/>
                <a:gd name="T34" fmla="*/ 703 w 1297"/>
                <a:gd name="T35" fmla="*/ 868 h 1292"/>
                <a:gd name="T36" fmla="*/ 752 w 1297"/>
                <a:gd name="T37" fmla="*/ 604 h 1292"/>
                <a:gd name="T38" fmla="*/ 756 w 1297"/>
                <a:gd name="T39" fmla="*/ 530 h 1292"/>
                <a:gd name="T40" fmla="*/ 732 w 1297"/>
                <a:gd name="T41" fmla="*/ 508 h 1292"/>
                <a:gd name="T42" fmla="*/ 675 w 1297"/>
                <a:gd name="T43" fmla="*/ 247 h 1292"/>
                <a:gd name="T44" fmla="*/ 610 w 1297"/>
                <a:gd name="T45" fmla="*/ 270 h 1292"/>
                <a:gd name="T46" fmla="*/ 573 w 1297"/>
                <a:gd name="T47" fmla="*/ 328 h 1292"/>
                <a:gd name="T48" fmla="*/ 580 w 1297"/>
                <a:gd name="T49" fmla="*/ 399 h 1292"/>
                <a:gd name="T50" fmla="*/ 629 w 1297"/>
                <a:gd name="T51" fmla="*/ 448 h 1292"/>
                <a:gd name="T52" fmla="*/ 699 w 1297"/>
                <a:gd name="T53" fmla="*/ 457 h 1292"/>
                <a:gd name="T54" fmla="*/ 757 w 1297"/>
                <a:gd name="T55" fmla="*/ 420 h 1292"/>
                <a:gd name="T56" fmla="*/ 780 w 1297"/>
                <a:gd name="T57" fmla="*/ 353 h 1292"/>
                <a:gd name="T58" fmla="*/ 757 w 1297"/>
                <a:gd name="T59" fmla="*/ 287 h 1292"/>
                <a:gd name="T60" fmla="*/ 700 w 1297"/>
                <a:gd name="T61" fmla="*/ 250 h 1292"/>
                <a:gd name="T62" fmla="*/ 704 w 1297"/>
                <a:gd name="T63" fmla="*/ 2 h 1292"/>
                <a:gd name="T64" fmla="*/ 866 w 1297"/>
                <a:gd name="T65" fmla="*/ 38 h 1292"/>
                <a:gd name="T66" fmla="*/ 1017 w 1297"/>
                <a:gd name="T67" fmla="*/ 115 h 1292"/>
                <a:gd name="T68" fmla="*/ 1146 w 1297"/>
                <a:gd name="T69" fmla="*/ 233 h 1292"/>
                <a:gd name="T70" fmla="*/ 1237 w 1297"/>
                <a:gd name="T71" fmla="*/ 378 h 1292"/>
                <a:gd name="T72" fmla="*/ 1287 w 1297"/>
                <a:gd name="T73" fmla="*/ 537 h 1292"/>
                <a:gd name="T74" fmla="*/ 1295 w 1297"/>
                <a:gd name="T75" fmla="*/ 701 h 1292"/>
                <a:gd name="T76" fmla="*/ 1259 w 1297"/>
                <a:gd name="T77" fmla="*/ 863 h 1292"/>
                <a:gd name="T78" fmla="*/ 1181 w 1297"/>
                <a:gd name="T79" fmla="*/ 1013 h 1292"/>
                <a:gd name="T80" fmla="*/ 1063 w 1297"/>
                <a:gd name="T81" fmla="*/ 1143 h 1292"/>
                <a:gd name="T82" fmla="*/ 916 w 1297"/>
                <a:gd name="T83" fmla="*/ 1234 h 1292"/>
                <a:gd name="T84" fmla="*/ 755 w 1297"/>
                <a:gd name="T85" fmla="*/ 1283 h 1292"/>
                <a:gd name="T86" fmla="*/ 588 w 1297"/>
                <a:gd name="T87" fmla="*/ 1289 h 1292"/>
                <a:gd name="T88" fmla="*/ 424 w 1297"/>
                <a:gd name="T89" fmla="*/ 1252 h 1292"/>
                <a:gd name="T90" fmla="*/ 319 w 1297"/>
                <a:gd name="T91" fmla="*/ 1202 h 1292"/>
                <a:gd name="T92" fmla="*/ 192 w 1297"/>
                <a:gd name="T93" fmla="*/ 1266 h 1292"/>
                <a:gd name="T94" fmla="*/ 77 w 1297"/>
                <a:gd name="T95" fmla="*/ 1280 h 1292"/>
                <a:gd name="T96" fmla="*/ 26 w 1297"/>
                <a:gd name="T97" fmla="*/ 1265 h 1292"/>
                <a:gd name="T98" fmla="*/ 27 w 1297"/>
                <a:gd name="T99" fmla="*/ 1236 h 1292"/>
                <a:gd name="T100" fmla="*/ 87 w 1297"/>
                <a:gd name="T101" fmla="*/ 1194 h 1292"/>
                <a:gd name="T102" fmla="*/ 143 w 1297"/>
                <a:gd name="T103" fmla="*/ 1126 h 1292"/>
                <a:gd name="T104" fmla="*/ 162 w 1297"/>
                <a:gd name="T105" fmla="*/ 1073 h 1292"/>
                <a:gd name="T106" fmla="*/ 65 w 1297"/>
                <a:gd name="T107" fmla="*/ 928 h 1292"/>
                <a:gd name="T108" fmla="*/ 12 w 1297"/>
                <a:gd name="T109" fmla="*/ 767 h 1292"/>
                <a:gd name="T110" fmla="*/ 1 w 1297"/>
                <a:gd name="T111" fmla="*/ 599 h 1292"/>
                <a:gd name="T112" fmla="*/ 35 w 1297"/>
                <a:gd name="T113" fmla="*/ 434 h 1292"/>
                <a:gd name="T114" fmla="*/ 114 w 1297"/>
                <a:gd name="T115" fmla="*/ 281 h 1292"/>
                <a:gd name="T116" fmla="*/ 233 w 1297"/>
                <a:gd name="T117" fmla="*/ 150 h 1292"/>
                <a:gd name="T118" fmla="*/ 379 w 1297"/>
                <a:gd name="T119" fmla="*/ 59 h 1292"/>
                <a:gd name="T120" fmla="*/ 538 w 1297"/>
                <a:gd name="T121" fmla="*/ 10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97" h="1292">
                  <a:moveTo>
                    <a:pt x="517" y="507"/>
                  </a:moveTo>
                  <a:lnTo>
                    <a:pt x="505" y="507"/>
                  </a:lnTo>
                  <a:lnTo>
                    <a:pt x="492" y="509"/>
                  </a:lnTo>
                  <a:lnTo>
                    <a:pt x="481" y="513"/>
                  </a:lnTo>
                  <a:lnTo>
                    <a:pt x="472" y="521"/>
                  </a:lnTo>
                  <a:lnTo>
                    <a:pt x="469" y="530"/>
                  </a:lnTo>
                  <a:lnTo>
                    <a:pt x="469" y="539"/>
                  </a:lnTo>
                  <a:lnTo>
                    <a:pt x="473" y="546"/>
                  </a:lnTo>
                  <a:lnTo>
                    <a:pt x="479" y="552"/>
                  </a:lnTo>
                  <a:lnTo>
                    <a:pt x="488" y="557"/>
                  </a:lnTo>
                  <a:lnTo>
                    <a:pt x="505" y="561"/>
                  </a:lnTo>
                  <a:lnTo>
                    <a:pt x="523" y="563"/>
                  </a:lnTo>
                  <a:lnTo>
                    <a:pt x="537" y="566"/>
                  </a:lnTo>
                  <a:lnTo>
                    <a:pt x="547" y="571"/>
                  </a:lnTo>
                  <a:lnTo>
                    <a:pt x="554" y="579"/>
                  </a:lnTo>
                  <a:lnTo>
                    <a:pt x="558" y="589"/>
                  </a:lnTo>
                  <a:lnTo>
                    <a:pt x="559" y="604"/>
                  </a:lnTo>
                  <a:lnTo>
                    <a:pt x="559" y="610"/>
                  </a:lnTo>
                  <a:lnTo>
                    <a:pt x="558" y="617"/>
                  </a:lnTo>
                  <a:lnTo>
                    <a:pt x="524" y="814"/>
                  </a:lnTo>
                  <a:lnTo>
                    <a:pt x="506" y="927"/>
                  </a:lnTo>
                  <a:lnTo>
                    <a:pt x="506" y="951"/>
                  </a:lnTo>
                  <a:lnTo>
                    <a:pt x="514" y="973"/>
                  </a:lnTo>
                  <a:lnTo>
                    <a:pt x="524" y="993"/>
                  </a:lnTo>
                  <a:lnTo>
                    <a:pt x="540" y="1011"/>
                  </a:lnTo>
                  <a:lnTo>
                    <a:pt x="557" y="1026"/>
                  </a:lnTo>
                  <a:lnTo>
                    <a:pt x="576" y="1035"/>
                  </a:lnTo>
                  <a:lnTo>
                    <a:pt x="595" y="1040"/>
                  </a:lnTo>
                  <a:lnTo>
                    <a:pt x="632" y="1044"/>
                  </a:lnTo>
                  <a:lnTo>
                    <a:pt x="671" y="1045"/>
                  </a:lnTo>
                  <a:lnTo>
                    <a:pt x="703" y="1041"/>
                  </a:lnTo>
                  <a:lnTo>
                    <a:pt x="734" y="1033"/>
                  </a:lnTo>
                  <a:lnTo>
                    <a:pt x="761" y="1020"/>
                  </a:lnTo>
                  <a:lnTo>
                    <a:pt x="787" y="1004"/>
                  </a:lnTo>
                  <a:lnTo>
                    <a:pt x="811" y="982"/>
                  </a:lnTo>
                  <a:lnTo>
                    <a:pt x="820" y="971"/>
                  </a:lnTo>
                  <a:lnTo>
                    <a:pt x="826" y="957"/>
                  </a:lnTo>
                  <a:lnTo>
                    <a:pt x="827" y="948"/>
                  </a:lnTo>
                  <a:lnTo>
                    <a:pt x="824" y="941"/>
                  </a:lnTo>
                  <a:lnTo>
                    <a:pt x="818" y="937"/>
                  </a:lnTo>
                  <a:lnTo>
                    <a:pt x="811" y="936"/>
                  </a:lnTo>
                  <a:lnTo>
                    <a:pt x="801" y="938"/>
                  </a:lnTo>
                  <a:lnTo>
                    <a:pt x="791" y="943"/>
                  </a:lnTo>
                  <a:lnTo>
                    <a:pt x="781" y="949"/>
                  </a:lnTo>
                  <a:lnTo>
                    <a:pt x="772" y="953"/>
                  </a:lnTo>
                  <a:lnTo>
                    <a:pt x="752" y="960"/>
                  </a:lnTo>
                  <a:lnTo>
                    <a:pt x="732" y="965"/>
                  </a:lnTo>
                  <a:lnTo>
                    <a:pt x="721" y="963"/>
                  </a:lnTo>
                  <a:lnTo>
                    <a:pt x="713" y="959"/>
                  </a:lnTo>
                  <a:lnTo>
                    <a:pt x="705" y="952"/>
                  </a:lnTo>
                  <a:lnTo>
                    <a:pt x="701" y="941"/>
                  </a:lnTo>
                  <a:lnTo>
                    <a:pt x="697" y="923"/>
                  </a:lnTo>
                  <a:lnTo>
                    <a:pt x="697" y="904"/>
                  </a:lnTo>
                  <a:lnTo>
                    <a:pt x="703" y="868"/>
                  </a:lnTo>
                  <a:lnTo>
                    <a:pt x="710" y="830"/>
                  </a:lnTo>
                  <a:lnTo>
                    <a:pt x="731" y="717"/>
                  </a:lnTo>
                  <a:lnTo>
                    <a:pt x="752" y="604"/>
                  </a:lnTo>
                  <a:lnTo>
                    <a:pt x="756" y="575"/>
                  </a:lnTo>
                  <a:lnTo>
                    <a:pt x="758" y="543"/>
                  </a:lnTo>
                  <a:lnTo>
                    <a:pt x="756" y="530"/>
                  </a:lnTo>
                  <a:lnTo>
                    <a:pt x="751" y="520"/>
                  </a:lnTo>
                  <a:lnTo>
                    <a:pt x="742" y="512"/>
                  </a:lnTo>
                  <a:lnTo>
                    <a:pt x="732" y="508"/>
                  </a:lnTo>
                  <a:lnTo>
                    <a:pt x="718" y="507"/>
                  </a:lnTo>
                  <a:lnTo>
                    <a:pt x="517" y="507"/>
                  </a:lnTo>
                  <a:close/>
                  <a:moveTo>
                    <a:pt x="675" y="247"/>
                  </a:moveTo>
                  <a:lnTo>
                    <a:pt x="651" y="250"/>
                  </a:lnTo>
                  <a:lnTo>
                    <a:pt x="629" y="257"/>
                  </a:lnTo>
                  <a:lnTo>
                    <a:pt x="610" y="270"/>
                  </a:lnTo>
                  <a:lnTo>
                    <a:pt x="593" y="287"/>
                  </a:lnTo>
                  <a:lnTo>
                    <a:pt x="580" y="306"/>
                  </a:lnTo>
                  <a:lnTo>
                    <a:pt x="573" y="328"/>
                  </a:lnTo>
                  <a:lnTo>
                    <a:pt x="570" y="352"/>
                  </a:lnTo>
                  <a:lnTo>
                    <a:pt x="572" y="376"/>
                  </a:lnTo>
                  <a:lnTo>
                    <a:pt x="580" y="399"/>
                  </a:lnTo>
                  <a:lnTo>
                    <a:pt x="593" y="419"/>
                  </a:lnTo>
                  <a:lnTo>
                    <a:pt x="609" y="435"/>
                  </a:lnTo>
                  <a:lnTo>
                    <a:pt x="629" y="448"/>
                  </a:lnTo>
                  <a:lnTo>
                    <a:pt x="651" y="456"/>
                  </a:lnTo>
                  <a:lnTo>
                    <a:pt x="675" y="459"/>
                  </a:lnTo>
                  <a:lnTo>
                    <a:pt x="699" y="457"/>
                  </a:lnTo>
                  <a:lnTo>
                    <a:pt x="721" y="448"/>
                  </a:lnTo>
                  <a:lnTo>
                    <a:pt x="740" y="435"/>
                  </a:lnTo>
                  <a:lnTo>
                    <a:pt x="757" y="420"/>
                  </a:lnTo>
                  <a:lnTo>
                    <a:pt x="769" y="400"/>
                  </a:lnTo>
                  <a:lnTo>
                    <a:pt x="777" y="378"/>
                  </a:lnTo>
                  <a:lnTo>
                    <a:pt x="780" y="353"/>
                  </a:lnTo>
                  <a:lnTo>
                    <a:pt x="777" y="329"/>
                  </a:lnTo>
                  <a:lnTo>
                    <a:pt x="770" y="307"/>
                  </a:lnTo>
                  <a:lnTo>
                    <a:pt x="757" y="287"/>
                  </a:lnTo>
                  <a:lnTo>
                    <a:pt x="741" y="271"/>
                  </a:lnTo>
                  <a:lnTo>
                    <a:pt x="722" y="258"/>
                  </a:lnTo>
                  <a:lnTo>
                    <a:pt x="700" y="250"/>
                  </a:lnTo>
                  <a:lnTo>
                    <a:pt x="675" y="247"/>
                  </a:lnTo>
                  <a:close/>
                  <a:moveTo>
                    <a:pt x="649" y="0"/>
                  </a:moveTo>
                  <a:lnTo>
                    <a:pt x="704" y="2"/>
                  </a:lnTo>
                  <a:lnTo>
                    <a:pt x="759" y="10"/>
                  </a:lnTo>
                  <a:lnTo>
                    <a:pt x="813" y="21"/>
                  </a:lnTo>
                  <a:lnTo>
                    <a:pt x="866" y="38"/>
                  </a:lnTo>
                  <a:lnTo>
                    <a:pt x="918" y="59"/>
                  </a:lnTo>
                  <a:lnTo>
                    <a:pt x="969" y="85"/>
                  </a:lnTo>
                  <a:lnTo>
                    <a:pt x="1017" y="115"/>
                  </a:lnTo>
                  <a:lnTo>
                    <a:pt x="1063" y="150"/>
                  </a:lnTo>
                  <a:lnTo>
                    <a:pt x="1107" y="189"/>
                  </a:lnTo>
                  <a:lnTo>
                    <a:pt x="1146" y="233"/>
                  </a:lnTo>
                  <a:lnTo>
                    <a:pt x="1181" y="278"/>
                  </a:lnTo>
                  <a:lnTo>
                    <a:pt x="1212" y="327"/>
                  </a:lnTo>
                  <a:lnTo>
                    <a:pt x="1237" y="378"/>
                  </a:lnTo>
                  <a:lnTo>
                    <a:pt x="1259" y="429"/>
                  </a:lnTo>
                  <a:lnTo>
                    <a:pt x="1275" y="483"/>
                  </a:lnTo>
                  <a:lnTo>
                    <a:pt x="1287" y="537"/>
                  </a:lnTo>
                  <a:lnTo>
                    <a:pt x="1295" y="591"/>
                  </a:lnTo>
                  <a:lnTo>
                    <a:pt x="1297" y="646"/>
                  </a:lnTo>
                  <a:lnTo>
                    <a:pt x="1295" y="701"/>
                  </a:lnTo>
                  <a:lnTo>
                    <a:pt x="1287" y="756"/>
                  </a:lnTo>
                  <a:lnTo>
                    <a:pt x="1275" y="810"/>
                  </a:lnTo>
                  <a:lnTo>
                    <a:pt x="1259" y="863"/>
                  </a:lnTo>
                  <a:lnTo>
                    <a:pt x="1237" y="915"/>
                  </a:lnTo>
                  <a:lnTo>
                    <a:pt x="1212" y="965"/>
                  </a:lnTo>
                  <a:lnTo>
                    <a:pt x="1181" y="1013"/>
                  </a:lnTo>
                  <a:lnTo>
                    <a:pt x="1146" y="1059"/>
                  </a:lnTo>
                  <a:lnTo>
                    <a:pt x="1107" y="1103"/>
                  </a:lnTo>
                  <a:lnTo>
                    <a:pt x="1063" y="1143"/>
                  </a:lnTo>
                  <a:lnTo>
                    <a:pt x="1016" y="1178"/>
                  </a:lnTo>
                  <a:lnTo>
                    <a:pt x="966" y="1209"/>
                  </a:lnTo>
                  <a:lnTo>
                    <a:pt x="916" y="1234"/>
                  </a:lnTo>
                  <a:lnTo>
                    <a:pt x="863" y="1255"/>
                  </a:lnTo>
                  <a:lnTo>
                    <a:pt x="809" y="1271"/>
                  </a:lnTo>
                  <a:lnTo>
                    <a:pt x="755" y="1283"/>
                  </a:lnTo>
                  <a:lnTo>
                    <a:pt x="699" y="1290"/>
                  </a:lnTo>
                  <a:lnTo>
                    <a:pt x="643" y="1292"/>
                  </a:lnTo>
                  <a:lnTo>
                    <a:pt x="588" y="1289"/>
                  </a:lnTo>
                  <a:lnTo>
                    <a:pt x="532" y="1282"/>
                  </a:lnTo>
                  <a:lnTo>
                    <a:pt x="477" y="1269"/>
                  </a:lnTo>
                  <a:lnTo>
                    <a:pt x="424" y="1252"/>
                  </a:lnTo>
                  <a:lnTo>
                    <a:pt x="371" y="1230"/>
                  </a:lnTo>
                  <a:lnTo>
                    <a:pt x="320" y="1203"/>
                  </a:lnTo>
                  <a:lnTo>
                    <a:pt x="319" y="1202"/>
                  </a:lnTo>
                  <a:lnTo>
                    <a:pt x="277" y="1229"/>
                  </a:lnTo>
                  <a:lnTo>
                    <a:pt x="234" y="1251"/>
                  </a:lnTo>
                  <a:lnTo>
                    <a:pt x="192" y="1266"/>
                  </a:lnTo>
                  <a:lnTo>
                    <a:pt x="152" y="1275"/>
                  </a:lnTo>
                  <a:lnTo>
                    <a:pt x="113" y="1280"/>
                  </a:lnTo>
                  <a:lnTo>
                    <a:pt x="77" y="1280"/>
                  </a:lnTo>
                  <a:lnTo>
                    <a:pt x="43" y="1276"/>
                  </a:lnTo>
                  <a:lnTo>
                    <a:pt x="32" y="1272"/>
                  </a:lnTo>
                  <a:lnTo>
                    <a:pt x="26" y="1265"/>
                  </a:lnTo>
                  <a:lnTo>
                    <a:pt x="22" y="1255"/>
                  </a:lnTo>
                  <a:lnTo>
                    <a:pt x="23" y="1246"/>
                  </a:lnTo>
                  <a:lnTo>
                    <a:pt x="27" y="1236"/>
                  </a:lnTo>
                  <a:lnTo>
                    <a:pt x="36" y="1229"/>
                  </a:lnTo>
                  <a:lnTo>
                    <a:pt x="63" y="1213"/>
                  </a:lnTo>
                  <a:lnTo>
                    <a:pt x="87" y="1194"/>
                  </a:lnTo>
                  <a:lnTo>
                    <a:pt x="108" y="1173"/>
                  </a:lnTo>
                  <a:lnTo>
                    <a:pt x="127" y="1150"/>
                  </a:lnTo>
                  <a:lnTo>
                    <a:pt x="143" y="1126"/>
                  </a:lnTo>
                  <a:lnTo>
                    <a:pt x="158" y="1103"/>
                  </a:lnTo>
                  <a:lnTo>
                    <a:pt x="169" y="1079"/>
                  </a:lnTo>
                  <a:lnTo>
                    <a:pt x="162" y="1073"/>
                  </a:lnTo>
                  <a:lnTo>
                    <a:pt x="125" y="1028"/>
                  </a:lnTo>
                  <a:lnTo>
                    <a:pt x="92" y="978"/>
                  </a:lnTo>
                  <a:lnTo>
                    <a:pt x="65" y="928"/>
                  </a:lnTo>
                  <a:lnTo>
                    <a:pt x="43" y="876"/>
                  </a:lnTo>
                  <a:lnTo>
                    <a:pt x="25" y="822"/>
                  </a:lnTo>
                  <a:lnTo>
                    <a:pt x="12" y="767"/>
                  </a:lnTo>
                  <a:lnTo>
                    <a:pt x="4" y="712"/>
                  </a:lnTo>
                  <a:lnTo>
                    <a:pt x="0" y="656"/>
                  </a:lnTo>
                  <a:lnTo>
                    <a:pt x="1" y="599"/>
                  </a:lnTo>
                  <a:lnTo>
                    <a:pt x="8" y="543"/>
                  </a:lnTo>
                  <a:lnTo>
                    <a:pt x="19" y="488"/>
                  </a:lnTo>
                  <a:lnTo>
                    <a:pt x="35" y="434"/>
                  </a:lnTo>
                  <a:lnTo>
                    <a:pt x="56" y="381"/>
                  </a:lnTo>
                  <a:lnTo>
                    <a:pt x="83" y="330"/>
                  </a:lnTo>
                  <a:lnTo>
                    <a:pt x="114" y="281"/>
                  </a:lnTo>
                  <a:lnTo>
                    <a:pt x="150" y="233"/>
                  </a:lnTo>
                  <a:lnTo>
                    <a:pt x="190" y="189"/>
                  </a:lnTo>
                  <a:lnTo>
                    <a:pt x="233" y="150"/>
                  </a:lnTo>
                  <a:lnTo>
                    <a:pt x="280" y="115"/>
                  </a:lnTo>
                  <a:lnTo>
                    <a:pt x="328" y="85"/>
                  </a:lnTo>
                  <a:lnTo>
                    <a:pt x="379" y="59"/>
                  </a:lnTo>
                  <a:lnTo>
                    <a:pt x="431" y="38"/>
                  </a:lnTo>
                  <a:lnTo>
                    <a:pt x="484" y="21"/>
                  </a:lnTo>
                  <a:lnTo>
                    <a:pt x="538" y="10"/>
                  </a:lnTo>
                  <a:lnTo>
                    <a:pt x="593" y="2"/>
                  </a:lnTo>
                  <a:lnTo>
                    <a:pt x="6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9" name="Freeform 710"/>
            <p:cNvSpPr>
              <a:spLocks/>
            </p:cNvSpPr>
            <p:nvPr/>
          </p:nvSpPr>
          <p:spPr bwMode="auto">
            <a:xfrm>
              <a:off x="10082213" y="3040063"/>
              <a:ext cx="220663" cy="101600"/>
            </a:xfrm>
            <a:custGeom>
              <a:avLst/>
              <a:gdLst>
                <a:gd name="T0" fmla="*/ 1080 w 2505"/>
                <a:gd name="T1" fmla="*/ 844 h 1153"/>
                <a:gd name="T2" fmla="*/ 1138 w 2505"/>
                <a:gd name="T3" fmla="*/ 471 h 1153"/>
                <a:gd name="T4" fmla="*/ 1096 w 2505"/>
                <a:gd name="T5" fmla="*/ 379 h 1153"/>
                <a:gd name="T6" fmla="*/ 1085 w 2505"/>
                <a:gd name="T7" fmla="*/ 311 h 1153"/>
                <a:gd name="T8" fmla="*/ 1098 w 2505"/>
                <a:gd name="T9" fmla="*/ 261 h 1153"/>
                <a:gd name="T10" fmla="*/ 1127 w 2505"/>
                <a:gd name="T11" fmla="*/ 227 h 1153"/>
                <a:gd name="T12" fmla="*/ 1164 w 2505"/>
                <a:gd name="T13" fmla="*/ 207 h 1153"/>
                <a:gd name="T14" fmla="*/ 1203 w 2505"/>
                <a:gd name="T15" fmla="*/ 197 h 1153"/>
                <a:gd name="T16" fmla="*/ 1236 w 2505"/>
                <a:gd name="T17" fmla="*/ 192 h 1153"/>
                <a:gd name="T18" fmla="*/ 1254 w 2505"/>
                <a:gd name="T19" fmla="*/ 191 h 1153"/>
                <a:gd name="T20" fmla="*/ 1278 w 2505"/>
                <a:gd name="T21" fmla="*/ 194 h 1153"/>
                <a:gd name="T22" fmla="*/ 1313 w 2505"/>
                <a:gd name="T23" fmla="*/ 199 h 1153"/>
                <a:gd name="T24" fmla="*/ 1352 w 2505"/>
                <a:gd name="T25" fmla="*/ 213 h 1153"/>
                <a:gd name="T26" fmla="*/ 1388 w 2505"/>
                <a:gd name="T27" fmla="*/ 237 h 1153"/>
                <a:gd name="T28" fmla="*/ 1413 w 2505"/>
                <a:gd name="T29" fmla="*/ 276 h 1153"/>
                <a:gd name="T30" fmla="*/ 1418 w 2505"/>
                <a:gd name="T31" fmla="*/ 332 h 1153"/>
                <a:gd name="T32" fmla="*/ 1398 w 2505"/>
                <a:gd name="T33" fmla="*/ 407 h 1153"/>
                <a:gd name="T34" fmla="*/ 1344 w 2505"/>
                <a:gd name="T35" fmla="*/ 507 h 1153"/>
                <a:gd name="T36" fmla="*/ 1455 w 2505"/>
                <a:gd name="T37" fmla="*/ 744 h 1153"/>
                <a:gd name="T38" fmla="*/ 1700 w 2505"/>
                <a:gd name="T39" fmla="*/ 7 h 1153"/>
                <a:gd name="T40" fmla="*/ 1749 w 2505"/>
                <a:gd name="T41" fmla="*/ 35 h 1153"/>
                <a:gd name="T42" fmla="*/ 1838 w 2505"/>
                <a:gd name="T43" fmla="*/ 84 h 1153"/>
                <a:gd name="T44" fmla="*/ 1963 w 2505"/>
                <a:gd name="T45" fmla="*/ 145 h 1153"/>
                <a:gd name="T46" fmla="*/ 2121 w 2505"/>
                <a:gd name="T47" fmla="*/ 213 h 1153"/>
                <a:gd name="T48" fmla="*/ 2271 w 2505"/>
                <a:gd name="T49" fmla="*/ 278 h 1153"/>
                <a:gd name="T50" fmla="*/ 2372 w 2505"/>
                <a:gd name="T51" fmla="*/ 358 h 1153"/>
                <a:gd name="T52" fmla="*/ 2438 w 2505"/>
                <a:gd name="T53" fmla="*/ 462 h 1153"/>
                <a:gd name="T54" fmla="*/ 2476 w 2505"/>
                <a:gd name="T55" fmla="*/ 592 h 1153"/>
                <a:gd name="T56" fmla="*/ 2495 w 2505"/>
                <a:gd name="T57" fmla="*/ 749 h 1153"/>
                <a:gd name="T58" fmla="*/ 2502 w 2505"/>
                <a:gd name="T59" fmla="*/ 935 h 1153"/>
                <a:gd name="T60" fmla="*/ 2505 w 2505"/>
                <a:gd name="T61" fmla="*/ 1153 h 1153"/>
                <a:gd name="T62" fmla="*/ 1 w 2505"/>
                <a:gd name="T63" fmla="*/ 1004 h 1153"/>
                <a:gd name="T64" fmla="*/ 5 w 2505"/>
                <a:gd name="T65" fmla="*/ 808 h 1153"/>
                <a:gd name="T66" fmla="*/ 19 w 2505"/>
                <a:gd name="T67" fmla="*/ 640 h 1153"/>
                <a:gd name="T68" fmla="*/ 50 w 2505"/>
                <a:gd name="T69" fmla="*/ 502 h 1153"/>
                <a:gd name="T70" fmla="*/ 106 w 2505"/>
                <a:gd name="T71" fmla="*/ 390 h 1153"/>
                <a:gd name="T72" fmla="*/ 194 w 2505"/>
                <a:gd name="T73" fmla="*/ 301 h 1153"/>
                <a:gd name="T74" fmla="*/ 323 w 2505"/>
                <a:gd name="T75" fmla="*/ 236 h 1153"/>
                <a:gd name="T76" fmla="*/ 492 w 2505"/>
                <a:gd name="T77" fmla="*/ 166 h 1153"/>
                <a:gd name="T78" fmla="*/ 628 w 2505"/>
                <a:gd name="T79" fmla="*/ 102 h 1153"/>
                <a:gd name="T80" fmla="*/ 729 w 2505"/>
                <a:gd name="T81" fmla="*/ 49 h 1153"/>
                <a:gd name="T82" fmla="*/ 792 w 2505"/>
                <a:gd name="T83" fmla="*/ 13 h 1153"/>
                <a:gd name="T84" fmla="*/ 813 w 2505"/>
                <a:gd name="T85" fmla="*/ 0 h 1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05" h="1153">
                  <a:moveTo>
                    <a:pt x="813" y="0"/>
                  </a:moveTo>
                  <a:lnTo>
                    <a:pt x="1049" y="744"/>
                  </a:lnTo>
                  <a:lnTo>
                    <a:pt x="1080" y="844"/>
                  </a:lnTo>
                  <a:lnTo>
                    <a:pt x="1187" y="546"/>
                  </a:lnTo>
                  <a:lnTo>
                    <a:pt x="1160" y="507"/>
                  </a:lnTo>
                  <a:lnTo>
                    <a:pt x="1138" y="471"/>
                  </a:lnTo>
                  <a:lnTo>
                    <a:pt x="1120" y="438"/>
                  </a:lnTo>
                  <a:lnTo>
                    <a:pt x="1106" y="407"/>
                  </a:lnTo>
                  <a:lnTo>
                    <a:pt x="1096" y="379"/>
                  </a:lnTo>
                  <a:lnTo>
                    <a:pt x="1089" y="354"/>
                  </a:lnTo>
                  <a:lnTo>
                    <a:pt x="1086" y="332"/>
                  </a:lnTo>
                  <a:lnTo>
                    <a:pt x="1085" y="311"/>
                  </a:lnTo>
                  <a:lnTo>
                    <a:pt x="1087" y="292"/>
                  </a:lnTo>
                  <a:lnTo>
                    <a:pt x="1091" y="276"/>
                  </a:lnTo>
                  <a:lnTo>
                    <a:pt x="1098" y="261"/>
                  </a:lnTo>
                  <a:lnTo>
                    <a:pt x="1106" y="248"/>
                  </a:lnTo>
                  <a:lnTo>
                    <a:pt x="1116" y="237"/>
                  </a:lnTo>
                  <a:lnTo>
                    <a:pt x="1127" y="227"/>
                  </a:lnTo>
                  <a:lnTo>
                    <a:pt x="1139" y="219"/>
                  </a:lnTo>
                  <a:lnTo>
                    <a:pt x="1151" y="213"/>
                  </a:lnTo>
                  <a:lnTo>
                    <a:pt x="1164" y="207"/>
                  </a:lnTo>
                  <a:lnTo>
                    <a:pt x="1178" y="202"/>
                  </a:lnTo>
                  <a:lnTo>
                    <a:pt x="1190" y="199"/>
                  </a:lnTo>
                  <a:lnTo>
                    <a:pt x="1203" y="197"/>
                  </a:lnTo>
                  <a:lnTo>
                    <a:pt x="1216" y="195"/>
                  </a:lnTo>
                  <a:lnTo>
                    <a:pt x="1226" y="194"/>
                  </a:lnTo>
                  <a:lnTo>
                    <a:pt x="1236" y="192"/>
                  </a:lnTo>
                  <a:lnTo>
                    <a:pt x="1244" y="191"/>
                  </a:lnTo>
                  <a:lnTo>
                    <a:pt x="1251" y="191"/>
                  </a:lnTo>
                  <a:lnTo>
                    <a:pt x="1254" y="191"/>
                  </a:lnTo>
                  <a:lnTo>
                    <a:pt x="1260" y="192"/>
                  </a:lnTo>
                  <a:lnTo>
                    <a:pt x="1268" y="192"/>
                  </a:lnTo>
                  <a:lnTo>
                    <a:pt x="1278" y="194"/>
                  </a:lnTo>
                  <a:lnTo>
                    <a:pt x="1289" y="195"/>
                  </a:lnTo>
                  <a:lnTo>
                    <a:pt x="1301" y="197"/>
                  </a:lnTo>
                  <a:lnTo>
                    <a:pt x="1313" y="199"/>
                  </a:lnTo>
                  <a:lnTo>
                    <a:pt x="1327" y="203"/>
                  </a:lnTo>
                  <a:lnTo>
                    <a:pt x="1340" y="207"/>
                  </a:lnTo>
                  <a:lnTo>
                    <a:pt x="1352" y="213"/>
                  </a:lnTo>
                  <a:lnTo>
                    <a:pt x="1365" y="220"/>
                  </a:lnTo>
                  <a:lnTo>
                    <a:pt x="1378" y="227"/>
                  </a:lnTo>
                  <a:lnTo>
                    <a:pt x="1388" y="237"/>
                  </a:lnTo>
                  <a:lnTo>
                    <a:pt x="1398" y="248"/>
                  </a:lnTo>
                  <a:lnTo>
                    <a:pt x="1406" y="261"/>
                  </a:lnTo>
                  <a:lnTo>
                    <a:pt x="1413" y="276"/>
                  </a:lnTo>
                  <a:lnTo>
                    <a:pt x="1417" y="292"/>
                  </a:lnTo>
                  <a:lnTo>
                    <a:pt x="1419" y="311"/>
                  </a:lnTo>
                  <a:lnTo>
                    <a:pt x="1418" y="332"/>
                  </a:lnTo>
                  <a:lnTo>
                    <a:pt x="1415" y="354"/>
                  </a:lnTo>
                  <a:lnTo>
                    <a:pt x="1408" y="379"/>
                  </a:lnTo>
                  <a:lnTo>
                    <a:pt x="1398" y="407"/>
                  </a:lnTo>
                  <a:lnTo>
                    <a:pt x="1384" y="438"/>
                  </a:lnTo>
                  <a:lnTo>
                    <a:pt x="1366" y="471"/>
                  </a:lnTo>
                  <a:lnTo>
                    <a:pt x="1344" y="507"/>
                  </a:lnTo>
                  <a:lnTo>
                    <a:pt x="1317" y="546"/>
                  </a:lnTo>
                  <a:lnTo>
                    <a:pt x="1422" y="845"/>
                  </a:lnTo>
                  <a:lnTo>
                    <a:pt x="1455" y="744"/>
                  </a:lnTo>
                  <a:lnTo>
                    <a:pt x="1691" y="1"/>
                  </a:lnTo>
                  <a:lnTo>
                    <a:pt x="1693" y="2"/>
                  </a:lnTo>
                  <a:lnTo>
                    <a:pt x="1700" y="7"/>
                  </a:lnTo>
                  <a:lnTo>
                    <a:pt x="1712" y="14"/>
                  </a:lnTo>
                  <a:lnTo>
                    <a:pt x="1728" y="24"/>
                  </a:lnTo>
                  <a:lnTo>
                    <a:pt x="1749" y="35"/>
                  </a:lnTo>
                  <a:lnTo>
                    <a:pt x="1775" y="50"/>
                  </a:lnTo>
                  <a:lnTo>
                    <a:pt x="1804" y="66"/>
                  </a:lnTo>
                  <a:lnTo>
                    <a:pt x="1838" y="84"/>
                  </a:lnTo>
                  <a:lnTo>
                    <a:pt x="1875" y="103"/>
                  </a:lnTo>
                  <a:lnTo>
                    <a:pt x="1917" y="123"/>
                  </a:lnTo>
                  <a:lnTo>
                    <a:pt x="1963" y="145"/>
                  </a:lnTo>
                  <a:lnTo>
                    <a:pt x="2012" y="167"/>
                  </a:lnTo>
                  <a:lnTo>
                    <a:pt x="2065" y="189"/>
                  </a:lnTo>
                  <a:lnTo>
                    <a:pt x="2121" y="213"/>
                  </a:lnTo>
                  <a:lnTo>
                    <a:pt x="2181" y="236"/>
                  </a:lnTo>
                  <a:lnTo>
                    <a:pt x="2229" y="256"/>
                  </a:lnTo>
                  <a:lnTo>
                    <a:pt x="2271" y="278"/>
                  </a:lnTo>
                  <a:lnTo>
                    <a:pt x="2309" y="302"/>
                  </a:lnTo>
                  <a:lnTo>
                    <a:pt x="2343" y="328"/>
                  </a:lnTo>
                  <a:lnTo>
                    <a:pt x="2372" y="358"/>
                  </a:lnTo>
                  <a:lnTo>
                    <a:pt x="2398" y="390"/>
                  </a:lnTo>
                  <a:lnTo>
                    <a:pt x="2420" y="424"/>
                  </a:lnTo>
                  <a:lnTo>
                    <a:pt x="2438" y="462"/>
                  </a:lnTo>
                  <a:lnTo>
                    <a:pt x="2454" y="502"/>
                  </a:lnTo>
                  <a:lnTo>
                    <a:pt x="2467" y="546"/>
                  </a:lnTo>
                  <a:lnTo>
                    <a:pt x="2476" y="592"/>
                  </a:lnTo>
                  <a:lnTo>
                    <a:pt x="2485" y="641"/>
                  </a:lnTo>
                  <a:lnTo>
                    <a:pt x="2490" y="693"/>
                  </a:lnTo>
                  <a:lnTo>
                    <a:pt x="2495" y="749"/>
                  </a:lnTo>
                  <a:lnTo>
                    <a:pt x="2498" y="808"/>
                  </a:lnTo>
                  <a:lnTo>
                    <a:pt x="2500" y="870"/>
                  </a:lnTo>
                  <a:lnTo>
                    <a:pt x="2502" y="935"/>
                  </a:lnTo>
                  <a:lnTo>
                    <a:pt x="2503" y="1004"/>
                  </a:lnTo>
                  <a:lnTo>
                    <a:pt x="2504" y="1077"/>
                  </a:lnTo>
                  <a:lnTo>
                    <a:pt x="2505" y="1153"/>
                  </a:lnTo>
                  <a:lnTo>
                    <a:pt x="0" y="1153"/>
                  </a:lnTo>
                  <a:lnTo>
                    <a:pt x="1" y="1077"/>
                  </a:lnTo>
                  <a:lnTo>
                    <a:pt x="1" y="1004"/>
                  </a:lnTo>
                  <a:lnTo>
                    <a:pt x="2" y="935"/>
                  </a:lnTo>
                  <a:lnTo>
                    <a:pt x="3" y="869"/>
                  </a:lnTo>
                  <a:lnTo>
                    <a:pt x="5" y="808"/>
                  </a:lnTo>
                  <a:lnTo>
                    <a:pt x="8" y="749"/>
                  </a:lnTo>
                  <a:lnTo>
                    <a:pt x="14" y="693"/>
                  </a:lnTo>
                  <a:lnTo>
                    <a:pt x="19" y="640"/>
                  </a:lnTo>
                  <a:lnTo>
                    <a:pt x="28" y="592"/>
                  </a:lnTo>
                  <a:lnTo>
                    <a:pt x="37" y="546"/>
                  </a:lnTo>
                  <a:lnTo>
                    <a:pt x="50" y="502"/>
                  </a:lnTo>
                  <a:lnTo>
                    <a:pt x="66" y="461"/>
                  </a:lnTo>
                  <a:lnTo>
                    <a:pt x="84" y="424"/>
                  </a:lnTo>
                  <a:lnTo>
                    <a:pt x="106" y="390"/>
                  </a:lnTo>
                  <a:lnTo>
                    <a:pt x="131" y="357"/>
                  </a:lnTo>
                  <a:lnTo>
                    <a:pt x="161" y="327"/>
                  </a:lnTo>
                  <a:lnTo>
                    <a:pt x="194" y="301"/>
                  </a:lnTo>
                  <a:lnTo>
                    <a:pt x="232" y="277"/>
                  </a:lnTo>
                  <a:lnTo>
                    <a:pt x="275" y="255"/>
                  </a:lnTo>
                  <a:lnTo>
                    <a:pt x="323" y="236"/>
                  </a:lnTo>
                  <a:lnTo>
                    <a:pt x="383" y="213"/>
                  </a:lnTo>
                  <a:lnTo>
                    <a:pt x="439" y="189"/>
                  </a:lnTo>
                  <a:lnTo>
                    <a:pt x="492" y="166"/>
                  </a:lnTo>
                  <a:lnTo>
                    <a:pt x="541" y="144"/>
                  </a:lnTo>
                  <a:lnTo>
                    <a:pt x="586" y="123"/>
                  </a:lnTo>
                  <a:lnTo>
                    <a:pt x="628" y="102"/>
                  </a:lnTo>
                  <a:lnTo>
                    <a:pt x="666" y="83"/>
                  </a:lnTo>
                  <a:lnTo>
                    <a:pt x="699" y="65"/>
                  </a:lnTo>
                  <a:lnTo>
                    <a:pt x="729" y="49"/>
                  </a:lnTo>
                  <a:lnTo>
                    <a:pt x="754" y="35"/>
                  </a:lnTo>
                  <a:lnTo>
                    <a:pt x="775" y="23"/>
                  </a:lnTo>
                  <a:lnTo>
                    <a:pt x="792" y="13"/>
                  </a:lnTo>
                  <a:lnTo>
                    <a:pt x="803" y="6"/>
                  </a:lnTo>
                  <a:lnTo>
                    <a:pt x="811" y="2"/>
                  </a:lnTo>
                  <a:lnTo>
                    <a:pt x="8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0" name="Freeform 711"/>
            <p:cNvSpPr>
              <a:spLocks/>
            </p:cNvSpPr>
            <p:nvPr/>
          </p:nvSpPr>
          <p:spPr bwMode="auto">
            <a:xfrm>
              <a:off x="10134601" y="2889250"/>
              <a:ext cx="115888" cy="153987"/>
            </a:xfrm>
            <a:custGeom>
              <a:avLst/>
              <a:gdLst>
                <a:gd name="T0" fmla="*/ 761 w 1318"/>
                <a:gd name="T1" fmla="*/ 6 h 1748"/>
                <a:gd name="T2" fmla="*/ 875 w 1318"/>
                <a:gd name="T3" fmla="*/ 38 h 1748"/>
                <a:gd name="T4" fmla="*/ 970 w 1318"/>
                <a:gd name="T5" fmla="*/ 88 h 1748"/>
                <a:gd name="T6" fmla="*/ 1041 w 1318"/>
                <a:gd name="T7" fmla="*/ 146 h 1748"/>
                <a:gd name="T8" fmla="*/ 1081 w 1318"/>
                <a:gd name="T9" fmla="*/ 193 h 1748"/>
                <a:gd name="T10" fmla="*/ 1092 w 1318"/>
                <a:gd name="T11" fmla="*/ 213 h 1748"/>
                <a:gd name="T12" fmla="*/ 1103 w 1318"/>
                <a:gd name="T13" fmla="*/ 214 h 1748"/>
                <a:gd name="T14" fmla="*/ 1128 w 1318"/>
                <a:gd name="T15" fmla="*/ 222 h 1748"/>
                <a:gd name="T16" fmla="*/ 1164 w 1318"/>
                <a:gd name="T17" fmla="*/ 242 h 1748"/>
                <a:gd name="T18" fmla="*/ 1204 w 1318"/>
                <a:gd name="T19" fmla="*/ 278 h 1748"/>
                <a:gd name="T20" fmla="*/ 1241 w 1318"/>
                <a:gd name="T21" fmla="*/ 337 h 1748"/>
                <a:gd name="T22" fmla="*/ 1268 w 1318"/>
                <a:gd name="T23" fmla="*/ 421 h 1748"/>
                <a:gd name="T24" fmla="*/ 1280 w 1318"/>
                <a:gd name="T25" fmla="*/ 538 h 1748"/>
                <a:gd name="T26" fmla="*/ 1271 w 1318"/>
                <a:gd name="T27" fmla="*/ 691 h 1748"/>
                <a:gd name="T28" fmla="*/ 1241 w 1318"/>
                <a:gd name="T29" fmla="*/ 833 h 1748"/>
                <a:gd name="T30" fmla="*/ 1271 w 1318"/>
                <a:gd name="T31" fmla="*/ 835 h 1748"/>
                <a:gd name="T32" fmla="*/ 1299 w 1318"/>
                <a:gd name="T33" fmla="*/ 852 h 1748"/>
                <a:gd name="T34" fmla="*/ 1316 w 1318"/>
                <a:gd name="T35" fmla="*/ 891 h 1748"/>
                <a:gd name="T36" fmla="*/ 1317 w 1318"/>
                <a:gd name="T37" fmla="*/ 958 h 1748"/>
                <a:gd name="T38" fmla="*/ 1296 w 1318"/>
                <a:gd name="T39" fmla="*/ 1059 h 1748"/>
                <a:gd name="T40" fmla="*/ 1254 w 1318"/>
                <a:gd name="T41" fmla="*/ 1174 h 1748"/>
                <a:gd name="T42" fmla="*/ 1218 w 1318"/>
                <a:gd name="T43" fmla="*/ 1232 h 1748"/>
                <a:gd name="T44" fmla="*/ 1186 w 1318"/>
                <a:gd name="T45" fmla="*/ 1250 h 1748"/>
                <a:gd name="T46" fmla="*/ 1150 w 1318"/>
                <a:gd name="T47" fmla="*/ 1376 h 1748"/>
                <a:gd name="T48" fmla="*/ 1080 w 1318"/>
                <a:gd name="T49" fmla="*/ 1502 h 1748"/>
                <a:gd name="T50" fmla="*/ 979 w 1318"/>
                <a:gd name="T51" fmla="*/ 1616 h 1748"/>
                <a:gd name="T52" fmla="*/ 849 w 1318"/>
                <a:gd name="T53" fmla="*/ 1704 h 1748"/>
                <a:gd name="T54" fmla="*/ 707 w 1318"/>
                <a:gd name="T55" fmla="*/ 1746 h 1748"/>
                <a:gd name="T56" fmla="*/ 564 w 1318"/>
                <a:gd name="T57" fmla="*/ 1737 h 1748"/>
                <a:gd name="T58" fmla="*/ 422 w 1318"/>
                <a:gd name="T59" fmla="*/ 1678 h 1748"/>
                <a:gd name="T60" fmla="*/ 301 w 1318"/>
                <a:gd name="T61" fmla="*/ 1582 h 1748"/>
                <a:gd name="T62" fmla="*/ 211 w 1318"/>
                <a:gd name="T63" fmla="*/ 1461 h 1748"/>
                <a:gd name="T64" fmla="*/ 154 w 1318"/>
                <a:gd name="T65" fmla="*/ 1333 h 1748"/>
                <a:gd name="T66" fmla="*/ 123 w 1318"/>
                <a:gd name="T67" fmla="*/ 1247 h 1748"/>
                <a:gd name="T68" fmla="*/ 89 w 1318"/>
                <a:gd name="T69" fmla="*/ 1218 h 1748"/>
                <a:gd name="T70" fmla="*/ 50 w 1318"/>
                <a:gd name="T71" fmla="*/ 1142 h 1748"/>
                <a:gd name="T72" fmla="*/ 13 w 1318"/>
                <a:gd name="T73" fmla="*/ 1022 h 1748"/>
                <a:gd name="T74" fmla="*/ 0 w 1318"/>
                <a:gd name="T75" fmla="*/ 933 h 1748"/>
                <a:gd name="T76" fmla="*/ 8 w 1318"/>
                <a:gd name="T77" fmla="*/ 877 h 1748"/>
                <a:gd name="T78" fmla="*/ 28 w 1318"/>
                <a:gd name="T79" fmla="*/ 846 h 1748"/>
                <a:gd name="T80" fmla="*/ 57 w 1318"/>
                <a:gd name="T81" fmla="*/ 834 h 1748"/>
                <a:gd name="T82" fmla="*/ 65 w 1318"/>
                <a:gd name="T83" fmla="*/ 792 h 1748"/>
                <a:gd name="T84" fmla="*/ 41 w 1318"/>
                <a:gd name="T85" fmla="*/ 642 h 1748"/>
                <a:gd name="T86" fmla="*/ 54 w 1318"/>
                <a:gd name="T87" fmla="*/ 487 h 1748"/>
                <a:gd name="T88" fmla="*/ 105 w 1318"/>
                <a:gd name="T89" fmla="*/ 355 h 1748"/>
                <a:gd name="T90" fmla="*/ 181 w 1318"/>
                <a:gd name="T91" fmla="*/ 246 h 1748"/>
                <a:gd name="T92" fmla="*/ 303 w 1318"/>
                <a:gd name="T93" fmla="*/ 133 h 1748"/>
                <a:gd name="T94" fmla="*/ 444 w 1318"/>
                <a:gd name="T95" fmla="*/ 46 h 1748"/>
                <a:gd name="T96" fmla="*/ 576 w 1318"/>
                <a:gd name="T97" fmla="*/ 6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8" h="1748">
                  <a:moveTo>
                    <a:pt x="670" y="0"/>
                  </a:moveTo>
                  <a:lnTo>
                    <a:pt x="717" y="1"/>
                  </a:lnTo>
                  <a:lnTo>
                    <a:pt x="761" y="6"/>
                  </a:lnTo>
                  <a:lnTo>
                    <a:pt x="802" y="15"/>
                  </a:lnTo>
                  <a:lnTo>
                    <a:pt x="841" y="25"/>
                  </a:lnTo>
                  <a:lnTo>
                    <a:pt x="875" y="38"/>
                  </a:lnTo>
                  <a:lnTo>
                    <a:pt x="908" y="52"/>
                  </a:lnTo>
                  <a:lnTo>
                    <a:pt x="938" y="69"/>
                  </a:lnTo>
                  <a:lnTo>
                    <a:pt x="970" y="88"/>
                  </a:lnTo>
                  <a:lnTo>
                    <a:pt x="997" y="107"/>
                  </a:lnTo>
                  <a:lnTo>
                    <a:pt x="1020" y="127"/>
                  </a:lnTo>
                  <a:lnTo>
                    <a:pt x="1041" y="146"/>
                  </a:lnTo>
                  <a:lnTo>
                    <a:pt x="1057" y="164"/>
                  </a:lnTo>
                  <a:lnTo>
                    <a:pt x="1070" y="180"/>
                  </a:lnTo>
                  <a:lnTo>
                    <a:pt x="1081" y="193"/>
                  </a:lnTo>
                  <a:lnTo>
                    <a:pt x="1087" y="203"/>
                  </a:lnTo>
                  <a:lnTo>
                    <a:pt x="1091" y="209"/>
                  </a:lnTo>
                  <a:lnTo>
                    <a:pt x="1092" y="213"/>
                  </a:lnTo>
                  <a:lnTo>
                    <a:pt x="1093" y="213"/>
                  </a:lnTo>
                  <a:lnTo>
                    <a:pt x="1097" y="213"/>
                  </a:lnTo>
                  <a:lnTo>
                    <a:pt x="1103" y="214"/>
                  </a:lnTo>
                  <a:lnTo>
                    <a:pt x="1109" y="216"/>
                  </a:lnTo>
                  <a:lnTo>
                    <a:pt x="1119" y="218"/>
                  </a:lnTo>
                  <a:lnTo>
                    <a:pt x="1128" y="222"/>
                  </a:lnTo>
                  <a:lnTo>
                    <a:pt x="1140" y="227"/>
                  </a:lnTo>
                  <a:lnTo>
                    <a:pt x="1152" y="234"/>
                  </a:lnTo>
                  <a:lnTo>
                    <a:pt x="1164" y="242"/>
                  </a:lnTo>
                  <a:lnTo>
                    <a:pt x="1177" y="252"/>
                  </a:lnTo>
                  <a:lnTo>
                    <a:pt x="1191" y="264"/>
                  </a:lnTo>
                  <a:lnTo>
                    <a:pt x="1204" y="278"/>
                  </a:lnTo>
                  <a:lnTo>
                    <a:pt x="1216" y="295"/>
                  </a:lnTo>
                  <a:lnTo>
                    <a:pt x="1229" y="315"/>
                  </a:lnTo>
                  <a:lnTo>
                    <a:pt x="1241" y="337"/>
                  </a:lnTo>
                  <a:lnTo>
                    <a:pt x="1251" y="361"/>
                  </a:lnTo>
                  <a:lnTo>
                    <a:pt x="1260" y="390"/>
                  </a:lnTo>
                  <a:lnTo>
                    <a:pt x="1268" y="421"/>
                  </a:lnTo>
                  <a:lnTo>
                    <a:pt x="1274" y="456"/>
                  </a:lnTo>
                  <a:lnTo>
                    <a:pt x="1279" y="495"/>
                  </a:lnTo>
                  <a:lnTo>
                    <a:pt x="1280" y="538"/>
                  </a:lnTo>
                  <a:lnTo>
                    <a:pt x="1280" y="585"/>
                  </a:lnTo>
                  <a:lnTo>
                    <a:pt x="1277" y="635"/>
                  </a:lnTo>
                  <a:lnTo>
                    <a:pt x="1271" y="691"/>
                  </a:lnTo>
                  <a:lnTo>
                    <a:pt x="1263" y="751"/>
                  </a:lnTo>
                  <a:lnTo>
                    <a:pt x="1253" y="792"/>
                  </a:lnTo>
                  <a:lnTo>
                    <a:pt x="1241" y="833"/>
                  </a:lnTo>
                  <a:lnTo>
                    <a:pt x="1250" y="833"/>
                  </a:lnTo>
                  <a:lnTo>
                    <a:pt x="1261" y="833"/>
                  </a:lnTo>
                  <a:lnTo>
                    <a:pt x="1271" y="835"/>
                  </a:lnTo>
                  <a:lnTo>
                    <a:pt x="1281" y="840"/>
                  </a:lnTo>
                  <a:lnTo>
                    <a:pt x="1290" y="845"/>
                  </a:lnTo>
                  <a:lnTo>
                    <a:pt x="1299" y="852"/>
                  </a:lnTo>
                  <a:lnTo>
                    <a:pt x="1305" y="863"/>
                  </a:lnTo>
                  <a:lnTo>
                    <a:pt x="1311" y="875"/>
                  </a:lnTo>
                  <a:lnTo>
                    <a:pt x="1316" y="891"/>
                  </a:lnTo>
                  <a:lnTo>
                    <a:pt x="1318" y="910"/>
                  </a:lnTo>
                  <a:lnTo>
                    <a:pt x="1318" y="932"/>
                  </a:lnTo>
                  <a:lnTo>
                    <a:pt x="1317" y="958"/>
                  </a:lnTo>
                  <a:lnTo>
                    <a:pt x="1312" y="987"/>
                  </a:lnTo>
                  <a:lnTo>
                    <a:pt x="1305" y="1021"/>
                  </a:lnTo>
                  <a:lnTo>
                    <a:pt x="1296" y="1059"/>
                  </a:lnTo>
                  <a:lnTo>
                    <a:pt x="1282" y="1104"/>
                  </a:lnTo>
                  <a:lnTo>
                    <a:pt x="1268" y="1142"/>
                  </a:lnTo>
                  <a:lnTo>
                    <a:pt x="1254" y="1174"/>
                  </a:lnTo>
                  <a:lnTo>
                    <a:pt x="1242" y="1198"/>
                  </a:lnTo>
                  <a:lnTo>
                    <a:pt x="1230" y="1218"/>
                  </a:lnTo>
                  <a:lnTo>
                    <a:pt x="1218" y="1232"/>
                  </a:lnTo>
                  <a:lnTo>
                    <a:pt x="1207" y="1241"/>
                  </a:lnTo>
                  <a:lnTo>
                    <a:pt x="1196" y="1247"/>
                  </a:lnTo>
                  <a:lnTo>
                    <a:pt x="1186" y="1250"/>
                  </a:lnTo>
                  <a:lnTo>
                    <a:pt x="1177" y="1291"/>
                  </a:lnTo>
                  <a:lnTo>
                    <a:pt x="1165" y="1333"/>
                  </a:lnTo>
                  <a:lnTo>
                    <a:pt x="1150" y="1376"/>
                  </a:lnTo>
                  <a:lnTo>
                    <a:pt x="1129" y="1418"/>
                  </a:lnTo>
                  <a:lnTo>
                    <a:pt x="1107" y="1461"/>
                  </a:lnTo>
                  <a:lnTo>
                    <a:pt x="1080" y="1502"/>
                  </a:lnTo>
                  <a:lnTo>
                    <a:pt x="1050" y="1543"/>
                  </a:lnTo>
                  <a:lnTo>
                    <a:pt x="1016" y="1580"/>
                  </a:lnTo>
                  <a:lnTo>
                    <a:pt x="979" y="1616"/>
                  </a:lnTo>
                  <a:lnTo>
                    <a:pt x="939" y="1649"/>
                  </a:lnTo>
                  <a:lnTo>
                    <a:pt x="896" y="1678"/>
                  </a:lnTo>
                  <a:lnTo>
                    <a:pt x="849" y="1704"/>
                  </a:lnTo>
                  <a:lnTo>
                    <a:pt x="800" y="1724"/>
                  </a:lnTo>
                  <a:lnTo>
                    <a:pt x="754" y="1737"/>
                  </a:lnTo>
                  <a:lnTo>
                    <a:pt x="707" y="1746"/>
                  </a:lnTo>
                  <a:lnTo>
                    <a:pt x="660" y="1748"/>
                  </a:lnTo>
                  <a:lnTo>
                    <a:pt x="611" y="1746"/>
                  </a:lnTo>
                  <a:lnTo>
                    <a:pt x="564" y="1737"/>
                  </a:lnTo>
                  <a:lnTo>
                    <a:pt x="518" y="1725"/>
                  </a:lnTo>
                  <a:lnTo>
                    <a:pt x="468" y="1704"/>
                  </a:lnTo>
                  <a:lnTo>
                    <a:pt x="422" y="1678"/>
                  </a:lnTo>
                  <a:lnTo>
                    <a:pt x="378" y="1650"/>
                  </a:lnTo>
                  <a:lnTo>
                    <a:pt x="338" y="1617"/>
                  </a:lnTo>
                  <a:lnTo>
                    <a:pt x="301" y="1582"/>
                  </a:lnTo>
                  <a:lnTo>
                    <a:pt x="268" y="1543"/>
                  </a:lnTo>
                  <a:lnTo>
                    <a:pt x="237" y="1502"/>
                  </a:lnTo>
                  <a:lnTo>
                    <a:pt x="211" y="1461"/>
                  </a:lnTo>
                  <a:lnTo>
                    <a:pt x="189" y="1418"/>
                  </a:lnTo>
                  <a:lnTo>
                    <a:pt x="169" y="1376"/>
                  </a:lnTo>
                  <a:lnTo>
                    <a:pt x="154" y="1333"/>
                  </a:lnTo>
                  <a:lnTo>
                    <a:pt x="141" y="1291"/>
                  </a:lnTo>
                  <a:lnTo>
                    <a:pt x="134" y="1250"/>
                  </a:lnTo>
                  <a:lnTo>
                    <a:pt x="123" y="1247"/>
                  </a:lnTo>
                  <a:lnTo>
                    <a:pt x="113" y="1241"/>
                  </a:lnTo>
                  <a:lnTo>
                    <a:pt x="101" y="1232"/>
                  </a:lnTo>
                  <a:lnTo>
                    <a:pt x="89" y="1218"/>
                  </a:lnTo>
                  <a:lnTo>
                    <a:pt x="77" y="1198"/>
                  </a:lnTo>
                  <a:lnTo>
                    <a:pt x="64" y="1174"/>
                  </a:lnTo>
                  <a:lnTo>
                    <a:pt x="50" y="1142"/>
                  </a:lnTo>
                  <a:lnTo>
                    <a:pt x="37" y="1104"/>
                  </a:lnTo>
                  <a:lnTo>
                    <a:pt x="23" y="1060"/>
                  </a:lnTo>
                  <a:lnTo>
                    <a:pt x="13" y="1022"/>
                  </a:lnTo>
                  <a:lnTo>
                    <a:pt x="7" y="988"/>
                  </a:lnTo>
                  <a:lnTo>
                    <a:pt x="2" y="959"/>
                  </a:lnTo>
                  <a:lnTo>
                    <a:pt x="0" y="933"/>
                  </a:lnTo>
                  <a:lnTo>
                    <a:pt x="0" y="911"/>
                  </a:lnTo>
                  <a:lnTo>
                    <a:pt x="4" y="892"/>
                  </a:lnTo>
                  <a:lnTo>
                    <a:pt x="8" y="877"/>
                  </a:lnTo>
                  <a:lnTo>
                    <a:pt x="13" y="864"/>
                  </a:lnTo>
                  <a:lnTo>
                    <a:pt x="20" y="853"/>
                  </a:lnTo>
                  <a:lnTo>
                    <a:pt x="28" y="846"/>
                  </a:lnTo>
                  <a:lnTo>
                    <a:pt x="37" y="841"/>
                  </a:lnTo>
                  <a:lnTo>
                    <a:pt x="47" y="836"/>
                  </a:lnTo>
                  <a:lnTo>
                    <a:pt x="57" y="834"/>
                  </a:lnTo>
                  <a:lnTo>
                    <a:pt x="68" y="833"/>
                  </a:lnTo>
                  <a:lnTo>
                    <a:pt x="79" y="834"/>
                  </a:lnTo>
                  <a:lnTo>
                    <a:pt x="65" y="792"/>
                  </a:lnTo>
                  <a:lnTo>
                    <a:pt x="56" y="751"/>
                  </a:lnTo>
                  <a:lnTo>
                    <a:pt x="47" y="696"/>
                  </a:lnTo>
                  <a:lnTo>
                    <a:pt x="41" y="642"/>
                  </a:lnTo>
                  <a:lnTo>
                    <a:pt x="41" y="589"/>
                  </a:lnTo>
                  <a:lnTo>
                    <a:pt x="45" y="537"/>
                  </a:lnTo>
                  <a:lnTo>
                    <a:pt x="54" y="487"/>
                  </a:lnTo>
                  <a:lnTo>
                    <a:pt x="68" y="440"/>
                  </a:lnTo>
                  <a:lnTo>
                    <a:pt x="85" y="396"/>
                  </a:lnTo>
                  <a:lnTo>
                    <a:pt x="105" y="355"/>
                  </a:lnTo>
                  <a:lnTo>
                    <a:pt x="128" y="316"/>
                  </a:lnTo>
                  <a:lnTo>
                    <a:pt x="154" y="280"/>
                  </a:lnTo>
                  <a:lnTo>
                    <a:pt x="181" y="246"/>
                  </a:lnTo>
                  <a:lnTo>
                    <a:pt x="210" y="216"/>
                  </a:lnTo>
                  <a:lnTo>
                    <a:pt x="254" y="173"/>
                  </a:lnTo>
                  <a:lnTo>
                    <a:pt x="303" y="133"/>
                  </a:lnTo>
                  <a:lnTo>
                    <a:pt x="353" y="98"/>
                  </a:lnTo>
                  <a:lnTo>
                    <a:pt x="397" y="69"/>
                  </a:lnTo>
                  <a:lnTo>
                    <a:pt x="444" y="46"/>
                  </a:lnTo>
                  <a:lnTo>
                    <a:pt x="492" y="26"/>
                  </a:lnTo>
                  <a:lnTo>
                    <a:pt x="534" y="15"/>
                  </a:lnTo>
                  <a:lnTo>
                    <a:pt x="576" y="6"/>
                  </a:lnTo>
                  <a:lnTo>
                    <a:pt x="619" y="2"/>
                  </a:lnTo>
                  <a:lnTo>
                    <a:pt x="6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7" name="Group 1736"/>
          <p:cNvGrpSpPr/>
          <p:nvPr/>
        </p:nvGrpSpPr>
        <p:grpSpPr>
          <a:xfrm>
            <a:off x="6930150" y="2873335"/>
            <a:ext cx="232172" cy="202407"/>
            <a:chOff x="9328150" y="2879725"/>
            <a:chExt cx="309563" cy="269876"/>
          </a:xfrm>
          <a:solidFill>
            <a:schemeClr val="tx1">
              <a:lumMod val="65000"/>
              <a:lumOff val="35000"/>
            </a:schemeClr>
          </a:solidFill>
        </p:grpSpPr>
        <p:sp>
          <p:nvSpPr>
            <p:cNvPr id="884" name="Freeform 716"/>
            <p:cNvSpPr>
              <a:spLocks/>
            </p:cNvSpPr>
            <p:nvPr/>
          </p:nvSpPr>
          <p:spPr bwMode="auto">
            <a:xfrm>
              <a:off x="9509125" y="2959100"/>
              <a:ext cx="82550" cy="106363"/>
            </a:xfrm>
            <a:custGeom>
              <a:avLst/>
              <a:gdLst>
                <a:gd name="T0" fmla="*/ 441 w 883"/>
                <a:gd name="T1" fmla="*/ 0 h 1141"/>
                <a:gd name="T2" fmla="*/ 456 w 883"/>
                <a:gd name="T3" fmla="*/ 0 h 1141"/>
                <a:gd name="T4" fmla="*/ 482 w 883"/>
                <a:gd name="T5" fmla="*/ 1 h 1141"/>
                <a:gd name="T6" fmla="*/ 517 w 883"/>
                <a:gd name="T7" fmla="*/ 5 h 1141"/>
                <a:gd name="T8" fmla="*/ 559 w 883"/>
                <a:gd name="T9" fmla="*/ 13 h 1141"/>
                <a:gd name="T10" fmla="*/ 605 w 883"/>
                <a:gd name="T11" fmla="*/ 27 h 1141"/>
                <a:gd name="T12" fmla="*/ 654 w 883"/>
                <a:gd name="T13" fmla="*/ 48 h 1141"/>
                <a:gd name="T14" fmla="*/ 703 w 883"/>
                <a:gd name="T15" fmla="*/ 77 h 1141"/>
                <a:gd name="T16" fmla="*/ 750 w 883"/>
                <a:gd name="T17" fmla="*/ 116 h 1141"/>
                <a:gd name="T18" fmla="*/ 792 w 883"/>
                <a:gd name="T19" fmla="*/ 167 h 1141"/>
                <a:gd name="T20" fmla="*/ 829 w 883"/>
                <a:gd name="T21" fmla="*/ 229 h 1141"/>
                <a:gd name="T22" fmla="*/ 858 w 883"/>
                <a:gd name="T23" fmla="*/ 306 h 1141"/>
                <a:gd name="T24" fmla="*/ 875 w 883"/>
                <a:gd name="T25" fmla="*/ 399 h 1141"/>
                <a:gd name="T26" fmla="*/ 880 w 883"/>
                <a:gd name="T27" fmla="*/ 453 h 1141"/>
                <a:gd name="T28" fmla="*/ 881 w 883"/>
                <a:gd name="T29" fmla="*/ 470 h 1141"/>
                <a:gd name="T30" fmla="*/ 883 w 883"/>
                <a:gd name="T31" fmla="*/ 500 h 1141"/>
                <a:gd name="T32" fmla="*/ 883 w 883"/>
                <a:gd name="T33" fmla="*/ 540 h 1141"/>
                <a:gd name="T34" fmla="*/ 882 w 883"/>
                <a:gd name="T35" fmla="*/ 592 h 1141"/>
                <a:gd name="T36" fmla="*/ 878 w 883"/>
                <a:gd name="T37" fmla="*/ 649 h 1141"/>
                <a:gd name="T38" fmla="*/ 870 w 883"/>
                <a:gd name="T39" fmla="*/ 712 h 1141"/>
                <a:gd name="T40" fmla="*/ 857 w 883"/>
                <a:gd name="T41" fmla="*/ 778 h 1141"/>
                <a:gd name="T42" fmla="*/ 838 w 883"/>
                <a:gd name="T43" fmla="*/ 844 h 1141"/>
                <a:gd name="T44" fmla="*/ 811 w 883"/>
                <a:gd name="T45" fmla="*/ 909 h 1141"/>
                <a:gd name="T46" fmla="*/ 777 w 883"/>
                <a:gd name="T47" fmla="*/ 969 h 1141"/>
                <a:gd name="T48" fmla="*/ 733 w 883"/>
                <a:gd name="T49" fmla="*/ 1025 h 1141"/>
                <a:gd name="T50" fmla="*/ 679 w 883"/>
                <a:gd name="T51" fmla="*/ 1071 h 1141"/>
                <a:gd name="T52" fmla="*/ 614 w 883"/>
                <a:gd name="T53" fmla="*/ 1108 h 1141"/>
                <a:gd name="T54" fmla="*/ 536 w 883"/>
                <a:gd name="T55" fmla="*/ 1132 h 1141"/>
                <a:gd name="T56" fmla="*/ 445 w 883"/>
                <a:gd name="T57" fmla="*/ 1141 h 1141"/>
                <a:gd name="T58" fmla="*/ 392 w 883"/>
                <a:gd name="T59" fmla="*/ 1138 h 1141"/>
                <a:gd name="T60" fmla="*/ 307 w 883"/>
                <a:gd name="T61" fmla="*/ 1121 h 1141"/>
                <a:gd name="T62" fmla="*/ 236 w 883"/>
                <a:gd name="T63" fmla="*/ 1091 h 1141"/>
                <a:gd name="T64" fmla="*/ 176 w 883"/>
                <a:gd name="T65" fmla="*/ 1049 h 1141"/>
                <a:gd name="T66" fmla="*/ 127 w 883"/>
                <a:gd name="T67" fmla="*/ 998 h 1141"/>
                <a:gd name="T68" fmla="*/ 88 w 883"/>
                <a:gd name="T69" fmla="*/ 940 h 1141"/>
                <a:gd name="T70" fmla="*/ 58 w 883"/>
                <a:gd name="T71" fmla="*/ 877 h 1141"/>
                <a:gd name="T72" fmla="*/ 35 w 883"/>
                <a:gd name="T73" fmla="*/ 811 h 1141"/>
                <a:gd name="T74" fmla="*/ 19 w 883"/>
                <a:gd name="T75" fmla="*/ 744 h 1141"/>
                <a:gd name="T76" fmla="*/ 9 w 883"/>
                <a:gd name="T77" fmla="*/ 680 h 1141"/>
                <a:gd name="T78" fmla="*/ 3 w 883"/>
                <a:gd name="T79" fmla="*/ 619 h 1141"/>
                <a:gd name="T80" fmla="*/ 1 w 883"/>
                <a:gd name="T81" fmla="*/ 565 h 1141"/>
                <a:gd name="T82" fmla="*/ 1 w 883"/>
                <a:gd name="T83" fmla="*/ 519 h 1141"/>
                <a:gd name="T84" fmla="*/ 2 w 883"/>
                <a:gd name="T85" fmla="*/ 483 h 1141"/>
                <a:gd name="T86" fmla="*/ 3 w 883"/>
                <a:gd name="T87" fmla="*/ 461 h 1141"/>
                <a:gd name="T88" fmla="*/ 4 w 883"/>
                <a:gd name="T89" fmla="*/ 451 h 1141"/>
                <a:gd name="T90" fmla="*/ 16 w 883"/>
                <a:gd name="T91" fmla="*/ 351 h 1141"/>
                <a:gd name="T92" fmla="*/ 39 w 883"/>
                <a:gd name="T93" fmla="*/ 266 h 1141"/>
                <a:gd name="T94" fmla="*/ 71 w 883"/>
                <a:gd name="T95" fmla="*/ 196 h 1141"/>
                <a:gd name="T96" fmla="*/ 111 w 883"/>
                <a:gd name="T97" fmla="*/ 139 h 1141"/>
                <a:gd name="T98" fmla="*/ 156 w 883"/>
                <a:gd name="T99" fmla="*/ 95 h 1141"/>
                <a:gd name="T100" fmla="*/ 205 w 883"/>
                <a:gd name="T101" fmla="*/ 62 h 1141"/>
                <a:gd name="T102" fmla="*/ 254 w 883"/>
                <a:gd name="T103" fmla="*/ 36 h 1141"/>
                <a:gd name="T104" fmla="*/ 301 w 883"/>
                <a:gd name="T105" fmla="*/ 19 h 1141"/>
                <a:gd name="T106" fmla="*/ 345 w 883"/>
                <a:gd name="T107" fmla="*/ 9 h 1141"/>
                <a:gd name="T108" fmla="*/ 383 w 883"/>
                <a:gd name="T109" fmla="*/ 3 h 1141"/>
                <a:gd name="T110" fmla="*/ 415 w 883"/>
                <a:gd name="T111" fmla="*/ 0 h 1141"/>
                <a:gd name="T112" fmla="*/ 435 w 883"/>
                <a:gd name="T113" fmla="*/ 0 h 1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3" h="1141">
                  <a:moveTo>
                    <a:pt x="435" y="0"/>
                  </a:moveTo>
                  <a:lnTo>
                    <a:pt x="441" y="0"/>
                  </a:lnTo>
                  <a:lnTo>
                    <a:pt x="447" y="0"/>
                  </a:lnTo>
                  <a:lnTo>
                    <a:pt x="456" y="0"/>
                  </a:lnTo>
                  <a:lnTo>
                    <a:pt x="468" y="0"/>
                  </a:lnTo>
                  <a:lnTo>
                    <a:pt x="482" y="1"/>
                  </a:lnTo>
                  <a:lnTo>
                    <a:pt x="499" y="3"/>
                  </a:lnTo>
                  <a:lnTo>
                    <a:pt x="517" y="5"/>
                  </a:lnTo>
                  <a:lnTo>
                    <a:pt x="537" y="9"/>
                  </a:lnTo>
                  <a:lnTo>
                    <a:pt x="559" y="13"/>
                  </a:lnTo>
                  <a:lnTo>
                    <a:pt x="581" y="19"/>
                  </a:lnTo>
                  <a:lnTo>
                    <a:pt x="605" y="27"/>
                  </a:lnTo>
                  <a:lnTo>
                    <a:pt x="630" y="36"/>
                  </a:lnTo>
                  <a:lnTo>
                    <a:pt x="654" y="48"/>
                  </a:lnTo>
                  <a:lnTo>
                    <a:pt x="679" y="62"/>
                  </a:lnTo>
                  <a:lnTo>
                    <a:pt x="703" y="77"/>
                  </a:lnTo>
                  <a:lnTo>
                    <a:pt x="727" y="95"/>
                  </a:lnTo>
                  <a:lnTo>
                    <a:pt x="750" y="116"/>
                  </a:lnTo>
                  <a:lnTo>
                    <a:pt x="772" y="139"/>
                  </a:lnTo>
                  <a:lnTo>
                    <a:pt x="792" y="167"/>
                  </a:lnTo>
                  <a:lnTo>
                    <a:pt x="811" y="196"/>
                  </a:lnTo>
                  <a:lnTo>
                    <a:pt x="829" y="229"/>
                  </a:lnTo>
                  <a:lnTo>
                    <a:pt x="845" y="266"/>
                  </a:lnTo>
                  <a:lnTo>
                    <a:pt x="858" y="306"/>
                  </a:lnTo>
                  <a:lnTo>
                    <a:pt x="868" y="351"/>
                  </a:lnTo>
                  <a:lnTo>
                    <a:pt x="875" y="399"/>
                  </a:lnTo>
                  <a:lnTo>
                    <a:pt x="880" y="451"/>
                  </a:lnTo>
                  <a:lnTo>
                    <a:pt x="880" y="453"/>
                  </a:lnTo>
                  <a:lnTo>
                    <a:pt x="880" y="461"/>
                  </a:lnTo>
                  <a:lnTo>
                    <a:pt x="881" y="470"/>
                  </a:lnTo>
                  <a:lnTo>
                    <a:pt x="882" y="483"/>
                  </a:lnTo>
                  <a:lnTo>
                    <a:pt x="883" y="500"/>
                  </a:lnTo>
                  <a:lnTo>
                    <a:pt x="883" y="519"/>
                  </a:lnTo>
                  <a:lnTo>
                    <a:pt x="883" y="540"/>
                  </a:lnTo>
                  <a:lnTo>
                    <a:pt x="883" y="565"/>
                  </a:lnTo>
                  <a:lnTo>
                    <a:pt x="882" y="592"/>
                  </a:lnTo>
                  <a:lnTo>
                    <a:pt x="881" y="619"/>
                  </a:lnTo>
                  <a:lnTo>
                    <a:pt x="878" y="649"/>
                  </a:lnTo>
                  <a:lnTo>
                    <a:pt x="875" y="680"/>
                  </a:lnTo>
                  <a:lnTo>
                    <a:pt x="870" y="712"/>
                  </a:lnTo>
                  <a:lnTo>
                    <a:pt x="865" y="744"/>
                  </a:lnTo>
                  <a:lnTo>
                    <a:pt x="857" y="778"/>
                  </a:lnTo>
                  <a:lnTo>
                    <a:pt x="849" y="811"/>
                  </a:lnTo>
                  <a:lnTo>
                    <a:pt x="838" y="844"/>
                  </a:lnTo>
                  <a:lnTo>
                    <a:pt x="825" y="877"/>
                  </a:lnTo>
                  <a:lnTo>
                    <a:pt x="811" y="909"/>
                  </a:lnTo>
                  <a:lnTo>
                    <a:pt x="795" y="940"/>
                  </a:lnTo>
                  <a:lnTo>
                    <a:pt x="777" y="969"/>
                  </a:lnTo>
                  <a:lnTo>
                    <a:pt x="756" y="998"/>
                  </a:lnTo>
                  <a:lnTo>
                    <a:pt x="733" y="1025"/>
                  </a:lnTo>
                  <a:lnTo>
                    <a:pt x="708" y="1049"/>
                  </a:lnTo>
                  <a:lnTo>
                    <a:pt x="679" y="1071"/>
                  </a:lnTo>
                  <a:lnTo>
                    <a:pt x="648" y="1091"/>
                  </a:lnTo>
                  <a:lnTo>
                    <a:pt x="614" y="1108"/>
                  </a:lnTo>
                  <a:lnTo>
                    <a:pt x="576" y="1121"/>
                  </a:lnTo>
                  <a:lnTo>
                    <a:pt x="536" y="1132"/>
                  </a:lnTo>
                  <a:lnTo>
                    <a:pt x="492" y="1138"/>
                  </a:lnTo>
                  <a:lnTo>
                    <a:pt x="445" y="1141"/>
                  </a:lnTo>
                  <a:lnTo>
                    <a:pt x="439" y="1141"/>
                  </a:lnTo>
                  <a:lnTo>
                    <a:pt x="392" y="1138"/>
                  </a:lnTo>
                  <a:lnTo>
                    <a:pt x="347" y="1132"/>
                  </a:lnTo>
                  <a:lnTo>
                    <a:pt x="307" y="1121"/>
                  </a:lnTo>
                  <a:lnTo>
                    <a:pt x="270" y="1108"/>
                  </a:lnTo>
                  <a:lnTo>
                    <a:pt x="236" y="1091"/>
                  </a:lnTo>
                  <a:lnTo>
                    <a:pt x="205" y="1071"/>
                  </a:lnTo>
                  <a:lnTo>
                    <a:pt x="176" y="1049"/>
                  </a:lnTo>
                  <a:lnTo>
                    <a:pt x="150" y="1025"/>
                  </a:lnTo>
                  <a:lnTo>
                    <a:pt x="127" y="998"/>
                  </a:lnTo>
                  <a:lnTo>
                    <a:pt x="106" y="969"/>
                  </a:lnTo>
                  <a:lnTo>
                    <a:pt x="88" y="940"/>
                  </a:lnTo>
                  <a:lnTo>
                    <a:pt x="72" y="909"/>
                  </a:lnTo>
                  <a:lnTo>
                    <a:pt x="58" y="877"/>
                  </a:lnTo>
                  <a:lnTo>
                    <a:pt x="46" y="844"/>
                  </a:lnTo>
                  <a:lnTo>
                    <a:pt x="35" y="811"/>
                  </a:lnTo>
                  <a:lnTo>
                    <a:pt x="27" y="778"/>
                  </a:lnTo>
                  <a:lnTo>
                    <a:pt x="19" y="744"/>
                  </a:lnTo>
                  <a:lnTo>
                    <a:pt x="14" y="712"/>
                  </a:lnTo>
                  <a:lnTo>
                    <a:pt x="9" y="680"/>
                  </a:lnTo>
                  <a:lnTo>
                    <a:pt x="6" y="649"/>
                  </a:lnTo>
                  <a:lnTo>
                    <a:pt x="3" y="619"/>
                  </a:lnTo>
                  <a:lnTo>
                    <a:pt x="2" y="592"/>
                  </a:lnTo>
                  <a:lnTo>
                    <a:pt x="1" y="565"/>
                  </a:lnTo>
                  <a:lnTo>
                    <a:pt x="0" y="540"/>
                  </a:lnTo>
                  <a:lnTo>
                    <a:pt x="1" y="519"/>
                  </a:lnTo>
                  <a:lnTo>
                    <a:pt x="1" y="500"/>
                  </a:lnTo>
                  <a:lnTo>
                    <a:pt x="2" y="483"/>
                  </a:lnTo>
                  <a:lnTo>
                    <a:pt x="3" y="470"/>
                  </a:lnTo>
                  <a:lnTo>
                    <a:pt x="3" y="461"/>
                  </a:lnTo>
                  <a:lnTo>
                    <a:pt x="4" y="453"/>
                  </a:lnTo>
                  <a:lnTo>
                    <a:pt x="4" y="451"/>
                  </a:lnTo>
                  <a:lnTo>
                    <a:pt x="8" y="399"/>
                  </a:lnTo>
                  <a:lnTo>
                    <a:pt x="16" y="351"/>
                  </a:lnTo>
                  <a:lnTo>
                    <a:pt x="26" y="306"/>
                  </a:lnTo>
                  <a:lnTo>
                    <a:pt x="39" y="266"/>
                  </a:lnTo>
                  <a:lnTo>
                    <a:pt x="54" y="229"/>
                  </a:lnTo>
                  <a:lnTo>
                    <a:pt x="71" y="196"/>
                  </a:lnTo>
                  <a:lnTo>
                    <a:pt x="90" y="167"/>
                  </a:lnTo>
                  <a:lnTo>
                    <a:pt x="111" y="139"/>
                  </a:lnTo>
                  <a:lnTo>
                    <a:pt x="133" y="116"/>
                  </a:lnTo>
                  <a:lnTo>
                    <a:pt x="156" y="95"/>
                  </a:lnTo>
                  <a:lnTo>
                    <a:pt x="181" y="77"/>
                  </a:lnTo>
                  <a:lnTo>
                    <a:pt x="205" y="62"/>
                  </a:lnTo>
                  <a:lnTo>
                    <a:pt x="229" y="48"/>
                  </a:lnTo>
                  <a:lnTo>
                    <a:pt x="254" y="36"/>
                  </a:lnTo>
                  <a:lnTo>
                    <a:pt x="278" y="27"/>
                  </a:lnTo>
                  <a:lnTo>
                    <a:pt x="301" y="19"/>
                  </a:lnTo>
                  <a:lnTo>
                    <a:pt x="324" y="13"/>
                  </a:lnTo>
                  <a:lnTo>
                    <a:pt x="345" y="9"/>
                  </a:lnTo>
                  <a:lnTo>
                    <a:pt x="365" y="5"/>
                  </a:lnTo>
                  <a:lnTo>
                    <a:pt x="383" y="3"/>
                  </a:lnTo>
                  <a:lnTo>
                    <a:pt x="401" y="1"/>
                  </a:lnTo>
                  <a:lnTo>
                    <a:pt x="415" y="0"/>
                  </a:lnTo>
                  <a:lnTo>
                    <a:pt x="426" y="0"/>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5" name="Freeform 717"/>
            <p:cNvSpPr>
              <a:spLocks/>
            </p:cNvSpPr>
            <p:nvPr/>
          </p:nvSpPr>
          <p:spPr bwMode="auto">
            <a:xfrm>
              <a:off x="9501188" y="3068638"/>
              <a:ext cx="136525" cy="80963"/>
            </a:xfrm>
            <a:custGeom>
              <a:avLst/>
              <a:gdLst>
                <a:gd name="T0" fmla="*/ 375 w 1469"/>
                <a:gd name="T1" fmla="*/ 565 h 876"/>
                <a:gd name="T2" fmla="*/ 479 w 1469"/>
                <a:gd name="T3" fmla="*/ 415 h 876"/>
                <a:gd name="T4" fmla="*/ 438 w 1469"/>
                <a:gd name="T5" fmla="*/ 352 h 876"/>
                <a:gd name="T6" fmla="*/ 413 w 1469"/>
                <a:gd name="T7" fmla="*/ 298 h 876"/>
                <a:gd name="T8" fmla="*/ 403 w 1469"/>
                <a:gd name="T9" fmla="*/ 256 h 876"/>
                <a:gd name="T10" fmla="*/ 404 w 1469"/>
                <a:gd name="T11" fmla="*/ 222 h 876"/>
                <a:gd name="T12" fmla="*/ 414 w 1469"/>
                <a:gd name="T13" fmla="*/ 195 h 876"/>
                <a:gd name="T14" fmla="*/ 430 w 1469"/>
                <a:gd name="T15" fmla="*/ 176 h 876"/>
                <a:gd name="T16" fmla="*/ 451 w 1469"/>
                <a:gd name="T17" fmla="*/ 163 h 876"/>
                <a:gd name="T18" fmla="*/ 473 w 1469"/>
                <a:gd name="T19" fmla="*/ 155 h 876"/>
                <a:gd name="T20" fmla="*/ 496 w 1469"/>
                <a:gd name="T21" fmla="*/ 150 h 876"/>
                <a:gd name="T22" fmla="*/ 514 w 1469"/>
                <a:gd name="T23" fmla="*/ 148 h 876"/>
                <a:gd name="T24" fmla="*/ 527 w 1469"/>
                <a:gd name="T25" fmla="*/ 147 h 876"/>
                <a:gd name="T26" fmla="*/ 536 w 1469"/>
                <a:gd name="T27" fmla="*/ 147 h 876"/>
                <a:gd name="T28" fmla="*/ 552 w 1469"/>
                <a:gd name="T29" fmla="*/ 148 h 876"/>
                <a:gd name="T30" fmla="*/ 572 w 1469"/>
                <a:gd name="T31" fmla="*/ 152 h 876"/>
                <a:gd name="T32" fmla="*/ 594 w 1469"/>
                <a:gd name="T33" fmla="*/ 158 h 876"/>
                <a:gd name="T34" fmla="*/ 616 w 1469"/>
                <a:gd name="T35" fmla="*/ 169 h 876"/>
                <a:gd name="T36" fmla="*/ 635 w 1469"/>
                <a:gd name="T37" fmla="*/ 185 h 876"/>
                <a:gd name="T38" fmla="*/ 648 w 1469"/>
                <a:gd name="T39" fmla="*/ 207 h 876"/>
                <a:gd name="T40" fmla="*/ 654 w 1469"/>
                <a:gd name="T41" fmla="*/ 238 h 876"/>
                <a:gd name="T42" fmla="*/ 650 w 1469"/>
                <a:gd name="T43" fmla="*/ 276 h 876"/>
                <a:gd name="T44" fmla="*/ 632 w 1469"/>
                <a:gd name="T45" fmla="*/ 324 h 876"/>
                <a:gd name="T46" fmla="*/ 600 w 1469"/>
                <a:gd name="T47" fmla="*/ 382 h 876"/>
                <a:gd name="T48" fmla="*/ 657 w 1469"/>
                <a:gd name="T49" fmla="*/ 642 h 876"/>
                <a:gd name="T50" fmla="*/ 859 w 1469"/>
                <a:gd name="T51" fmla="*/ 0 h 876"/>
                <a:gd name="T52" fmla="*/ 867 w 1469"/>
                <a:gd name="T53" fmla="*/ 7 h 876"/>
                <a:gd name="T54" fmla="*/ 891 w 1469"/>
                <a:gd name="T55" fmla="*/ 21 h 876"/>
                <a:gd name="T56" fmla="*/ 932 w 1469"/>
                <a:gd name="T57" fmla="*/ 44 h 876"/>
                <a:gd name="T58" fmla="*/ 986 w 1469"/>
                <a:gd name="T59" fmla="*/ 72 h 876"/>
                <a:gd name="T60" fmla="*/ 1053 w 1469"/>
                <a:gd name="T61" fmla="*/ 105 h 876"/>
                <a:gd name="T62" fmla="*/ 1134 w 1469"/>
                <a:gd name="T63" fmla="*/ 142 h 876"/>
                <a:gd name="T64" fmla="*/ 1227 w 1469"/>
                <a:gd name="T65" fmla="*/ 179 h 876"/>
                <a:gd name="T66" fmla="*/ 1306 w 1469"/>
                <a:gd name="T67" fmla="*/ 218 h 876"/>
                <a:gd name="T68" fmla="*/ 1366 w 1469"/>
                <a:gd name="T69" fmla="*/ 266 h 876"/>
                <a:gd name="T70" fmla="*/ 1408 w 1469"/>
                <a:gd name="T71" fmla="*/ 325 h 876"/>
                <a:gd name="T72" fmla="*/ 1436 w 1469"/>
                <a:gd name="T73" fmla="*/ 395 h 876"/>
                <a:gd name="T74" fmla="*/ 1454 w 1469"/>
                <a:gd name="T75" fmla="*/ 479 h 876"/>
                <a:gd name="T76" fmla="*/ 1463 w 1469"/>
                <a:gd name="T77" fmla="*/ 575 h 876"/>
                <a:gd name="T78" fmla="*/ 1467 w 1469"/>
                <a:gd name="T79" fmla="*/ 684 h 876"/>
                <a:gd name="T80" fmla="*/ 1469 w 1469"/>
                <a:gd name="T81" fmla="*/ 808 h 876"/>
                <a:gd name="T82" fmla="*/ 201 w 1469"/>
                <a:gd name="T83" fmla="*/ 876 h 876"/>
                <a:gd name="T84" fmla="*/ 200 w 1469"/>
                <a:gd name="T85" fmla="*/ 836 h 876"/>
                <a:gd name="T86" fmla="*/ 199 w 1469"/>
                <a:gd name="T87" fmla="*/ 722 h 876"/>
                <a:gd name="T88" fmla="*/ 195 w 1469"/>
                <a:gd name="T89" fmla="*/ 582 h 876"/>
                <a:gd name="T90" fmla="*/ 183 w 1469"/>
                <a:gd name="T91" fmla="*/ 458 h 876"/>
                <a:gd name="T92" fmla="*/ 159 w 1469"/>
                <a:gd name="T93" fmla="*/ 346 h 876"/>
                <a:gd name="T94" fmla="*/ 122 w 1469"/>
                <a:gd name="T95" fmla="*/ 252 h 876"/>
                <a:gd name="T96" fmla="*/ 69 w 1469"/>
                <a:gd name="T97" fmla="*/ 173 h 876"/>
                <a:gd name="T98" fmla="*/ 0 w 1469"/>
                <a:gd name="T99" fmla="*/ 107 h 876"/>
                <a:gd name="T100" fmla="*/ 70 w 1469"/>
                <a:gd name="T101" fmla="*/ 73 h 876"/>
                <a:gd name="T102" fmla="*/ 124 w 1469"/>
                <a:gd name="T103" fmla="*/ 44 h 876"/>
                <a:gd name="T104" fmla="*/ 164 w 1469"/>
                <a:gd name="T105" fmla="*/ 21 h 876"/>
                <a:gd name="T106" fmla="*/ 189 w 1469"/>
                <a:gd name="T107" fmla="*/ 7 h 876"/>
                <a:gd name="T108" fmla="*/ 197 w 1469"/>
                <a:gd name="T109" fmla="*/ 0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9" h="876">
                  <a:moveTo>
                    <a:pt x="197" y="0"/>
                  </a:moveTo>
                  <a:lnTo>
                    <a:pt x="375" y="565"/>
                  </a:lnTo>
                  <a:lnTo>
                    <a:pt x="399" y="642"/>
                  </a:lnTo>
                  <a:lnTo>
                    <a:pt x="479" y="415"/>
                  </a:lnTo>
                  <a:lnTo>
                    <a:pt x="456" y="382"/>
                  </a:lnTo>
                  <a:lnTo>
                    <a:pt x="438" y="352"/>
                  </a:lnTo>
                  <a:lnTo>
                    <a:pt x="424" y="324"/>
                  </a:lnTo>
                  <a:lnTo>
                    <a:pt x="413" y="298"/>
                  </a:lnTo>
                  <a:lnTo>
                    <a:pt x="407" y="276"/>
                  </a:lnTo>
                  <a:lnTo>
                    <a:pt x="403" y="256"/>
                  </a:lnTo>
                  <a:lnTo>
                    <a:pt x="402" y="238"/>
                  </a:lnTo>
                  <a:lnTo>
                    <a:pt x="404" y="222"/>
                  </a:lnTo>
                  <a:lnTo>
                    <a:pt x="408" y="207"/>
                  </a:lnTo>
                  <a:lnTo>
                    <a:pt x="414" y="195"/>
                  </a:lnTo>
                  <a:lnTo>
                    <a:pt x="421" y="185"/>
                  </a:lnTo>
                  <a:lnTo>
                    <a:pt x="430" y="176"/>
                  </a:lnTo>
                  <a:lnTo>
                    <a:pt x="440" y="169"/>
                  </a:lnTo>
                  <a:lnTo>
                    <a:pt x="451" y="163"/>
                  </a:lnTo>
                  <a:lnTo>
                    <a:pt x="462" y="158"/>
                  </a:lnTo>
                  <a:lnTo>
                    <a:pt x="473" y="155"/>
                  </a:lnTo>
                  <a:lnTo>
                    <a:pt x="485" y="152"/>
                  </a:lnTo>
                  <a:lnTo>
                    <a:pt x="496" y="150"/>
                  </a:lnTo>
                  <a:lnTo>
                    <a:pt x="506" y="148"/>
                  </a:lnTo>
                  <a:lnTo>
                    <a:pt x="514" y="148"/>
                  </a:lnTo>
                  <a:lnTo>
                    <a:pt x="522" y="147"/>
                  </a:lnTo>
                  <a:lnTo>
                    <a:pt x="527" y="147"/>
                  </a:lnTo>
                  <a:lnTo>
                    <a:pt x="530" y="147"/>
                  </a:lnTo>
                  <a:lnTo>
                    <a:pt x="536" y="147"/>
                  </a:lnTo>
                  <a:lnTo>
                    <a:pt x="543" y="148"/>
                  </a:lnTo>
                  <a:lnTo>
                    <a:pt x="552" y="148"/>
                  </a:lnTo>
                  <a:lnTo>
                    <a:pt x="561" y="150"/>
                  </a:lnTo>
                  <a:lnTo>
                    <a:pt x="572" y="152"/>
                  </a:lnTo>
                  <a:lnTo>
                    <a:pt x="583" y="155"/>
                  </a:lnTo>
                  <a:lnTo>
                    <a:pt x="594" y="158"/>
                  </a:lnTo>
                  <a:lnTo>
                    <a:pt x="605" y="163"/>
                  </a:lnTo>
                  <a:lnTo>
                    <a:pt x="616" y="169"/>
                  </a:lnTo>
                  <a:lnTo>
                    <a:pt x="626" y="176"/>
                  </a:lnTo>
                  <a:lnTo>
                    <a:pt x="635" y="185"/>
                  </a:lnTo>
                  <a:lnTo>
                    <a:pt x="642" y="195"/>
                  </a:lnTo>
                  <a:lnTo>
                    <a:pt x="648" y="207"/>
                  </a:lnTo>
                  <a:lnTo>
                    <a:pt x="652" y="222"/>
                  </a:lnTo>
                  <a:lnTo>
                    <a:pt x="654" y="238"/>
                  </a:lnTo>
                  <a:lnTo>
                    <a:pt x="653" y="256"/>
                  </a:lnTo>
                  <a:lnTo>
                    <a:pt x="650" y="276"/>
                  </a:lnTo>
                  <a:lnTo>
                    <a:pt x="643" y="298"/>
                  </a:lnTo>
                  <a:lnTo>
                    <a:pt x="632" y="324"/>
                  </a:lnTo>
                  <a:lnTo>
                    <a:pt x="618" y="352"/>
                  </a:lnTo>
                  <a:lnTo>
                    <a:pt x="600" y="382"/>
                  </a:lnTo>
                  <a:lnTo>
                    <a:pt x="578" y="415"/>
                  </a:lnTo>
                  <a:lnTo>
                    <a:pt x="657" y="642"/>
                  </a:lnTo>
                  <a:lnTo>
                    <a:pt x="681" y="565"/>
                  </a:lnTo>
                  <a:lnTo>
                    <a:pt x="859" y="0"/>
                  </a:lnTo>
                  <a:lnTo>
                    <a:pt x="861" y="2"/>
                  </a:lnTo>
                  <a:lnTo>
                    <a:pt x="867" y="7"/>
                  </a:lnTo>
                  <a:lnTo>
                    <a:pt x="877" y="13"/>
                  </a:lnTo>
                  <a:lnTo>
                    <a:pt x="891" y="21"/>
                  </a:lnTo>
                  <a:lnTo>
                    <a:pt x="909" y="31"/>
                  </a:lnTo>
                  <a:lnTo>
                    <a:pt x="932" y="44"/>
                  </a:lnTo>
                  <a:lnTo>
                    <a:pt x="957" y="57"/>
                  </a:lnTo>
                  <a:lnTo>
                    <a:pt x="986" y="72"/>
                  </a:lnTo>
                  <a:lnTo>
                    <a:pt x="1018" y="88"/>
                  </a:lnTo>
                  <a:lnTo>
                    <a:pt x="1053" y="105"/>
                  </a:lnTo>
                  <a:lnTo>
                    <a:pt x="1092" y="124"/>
                  </a:lnTo>
                  <a:lnTo>
                    <a:pt x="1134" y="142"/>
                  </a:lnTo>
                  <a:lnTo>
                    <a:pt x="1180" y="161"/>
                  </a:lnTo>
                  <a:lnTo>
                    <a:pt x="1227" y="179"/>
                  </a:lnTo>
                  <a:lnTo>
                    <a:pt x="1269" y="197"/>
                  </a:lnTo>
                  <a:lnTo>
                    <a:pt x="1306" y="218"/>
                  </a:lnTo>
                  <a:lnTo>
                    <a:pt x="1337" y="240"/>
                  </a:lnTo>
                  <a:lnTo>
                    <a:pt x="1366" y="266"/>
                  </a:lnTo>
                  <a:lnTo>
                    <a:pt x="1389" y="293"/>
                  </a:lnTo>
                  <a:lnTo>
                    <a:pt x="1408" y="325"/>
                  </a:lnTo>
                  <a:lnTo>
                    <a:pt x="1424" y="359"/>
                  </a:lnTo>
                  <a:lnTo>
                    <a:pt x="1436" y="395"/>
                  </a:lnTo>
                  <a:lnTo>
                    <a:pt x="1446" y="436"/>
                  </a:lnTo>
                  <a:lnTo>
                    <a:pt x="1454" y="479"/>
                  </a:lnTo>
                  <a:lnTo>
                    <a:pt x="1459" y="525"/>
                  </a:lnTo>
                  <a:lnTo>
                    <a:pt x="1463" y="575"/>
                  </a:lnTo>
                  <a:lnTo>
                    <a:pt x="1466" y="628"/>
                  </a:lnTo>
                  <a:lnTo>
                    <a:pt x="1467" y="684"/>
                  </a:lnTo>
                  <a:lnTo>
                    <a:pt x="1468" y="745"/>
                  </a:lnTo>
                  <a:lnTo>
                    <a:pt x="1469" y="808"/>
                  </a:lnTo>
                  <a:lnTo>
                    <a:pt x="1469" y="876"/>
                  </a:lnTo>
                  <a:lnTo>
                    <a:pt x="201" y="876"/>
                  </a:lnTo>
                  <a:lnTo>
                    <a:pt x="201" y="874"/>
                  </a:lnTo>
                  <a:lnTo>
                    <a:pt x="200" y="836"/>
                  </a:lnTo>
                  <a:lnTo>
                    <a:pt x="200" y="799"/>
                  </a:lnTo>
                  <a:lnTo>
                    <a:pt x="199" y="722"/>
                  </a:lnTo>
                  <a:lnTo>
                    <a:pt x="197" y="651"/>
                  </a:lnTo>
                  <a:lnTo>
                    <a:pt x="195" y="582"/>
                  </a:lnTo>
                  <a:lnTo>
                    <a:pt x="190" y="518"/>
                  </a:lnTo>
                  <a:lnTo>
                    <a:pt x="183" y="458"/>
                  </a:lnTo>
                  <a:lnTo>
                    <a:pt x="173" y="400"/>
                  </a:lnTo>
                  <a:lnTo>
                    <a:pt x="159" y="346"/>
                  </a:lnTo>
                  <a:lnTo>
                    <a:pt x="143" y="297"/>
                  </a:lnTo>
                  <a:lnTo>
                    <a:pt x="122" y="252"/>
                  </a:lnTo>
                  <a:lnTo>
                    <a:pt x="98" y="211"/>
                  </a:lnTo>
                  <a:lnTo>
                    <a:pt x="69" y="173"/>
                  </a:lnTo>
                  <a:lnTo>
                    <a:pt x="37" y="138"/>
                  </a:lnTo>
                  <a:lnTo>
                    <a:pt x="0" y="107"/>
                  </a:lnTo>
                  <a:lnTo>
                    <a:pt x="37" y="89"/>
                  </a:lnTo>
                  <a:lnTo>
                    <a:pt x="70" y="73"/>
                  </a:lnTo>
                  <a:lnTo>
                    <a:pt x="99" y="58"/>
                  </a:lnTo>
                  <a:lnTo>
                    <a:pt x="124" y="44"/>
                  </a:lnTo>
                  <a:lnTo>
                    <a:pt x="146" y="32"/>
                  </a:lnTo>
                  <a:lnTo>
                    <a:pt x="164" y="21"/>
                  </a:lnTo>
                  <a:lnTo>
                    <a:pt x="179" y="13"/>
                  </a:lnTo>
                  <a:lnTo>
                    <a:pt x="189" y="7"/>
                  </a:lnTo>
                  <a:lnTo>
                    <a:pt x="195" y="2"/>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6" name="Freeform 718"/>
            <p:cNvSpPr>
              <a:spLocks/>
            </p:cNvSpPr>
            <p:nvPr/>
          </p:nvSpPr>
          <p:spPr bwMode="auto">
            <a:xfrm>
              <a:off x="9374188" y="2959100"/>
              <a:ext cx="82550" cy="106363"/>
            </a:xfrm>
            <a:custGeom>
              <a:avLst/>
              <a:gdLst>
                <a:gd name="T0" fmla="*/ 442 w 885"/>
                <a:gd name="T1" fmla="*/ 0 h 1141"/>
                <a:gd name="T2" fmla="*/ 458 w 885"/>
                <a:gd name="T3" fmla="*/ 0 h 1141"/>
                <a:gd name="T4" fmla="*/ 484 w 885"/>
                <a:gd name="T5" fmla="*/ 1 h 1141"/>
                <a:gd name="T6" fmla="*/ 519 w 885"/>
                <a:gd name="T7" fmla="*/ 5 h 1141"/>
                <a:gd name="T8" fmla="*/ 561 w 885"/>
                <a:gd name="T9" fmla="*/ 13 h 1141"/>
                <a:gd name="T10" fmla="*/ 607 w 885"/>
                <a:gd name="T11" fmla="*/ 27 h 1141"/>
                <a:gd name="T12" fmla="*/ 656 w 885"/>
                <a:gd name="T13" fmla="*/ 48 h 1141"/>
                <a:gd name="T14" fmla="*/ 704 w 885"/>
                <a:gd name="T15" fmla="*/ 77 h 1141"/>
                <a:gd name="T16" fmla="*/ 752 w 885"/>
                <a:gd name="T17" fmla="*/ 116 h 1141"/>
                <a:gd name="T18" fmla="*/ 795 w 885"/>
                <a:gd name="T19" fmla="*/ 167 h 1141"/>
                <a:gd name="T20" fmla="*/ 831 w 885"/>
                <a:gd name="T21" fmla="*/ 229 h 1141"/>
                <a:gd name="T22" fmla="*/ 859 w 885"/>
                <a:gd name="T23" fmla="*/ 306 h 1141"/>
                <a:gd name="T24" fmla="*/ 877 w 885"/>
                <a:gd name="T25" fmla="*/ 399 h 1141"/>
                <a:gd name="T26" fmla="*/ 881 w 885"/>
                <a:gd name="T27" fmla="*/ 453 h 1141"/>
                <a:gd name="T28" fmla="*/ 882 w 885"/>
                <a:gd name="T29" fmla="*/ 470 h 1141"/>
                <a:gd name="T30" fmla="*/ 884 w 885"/>
                <a:gd name="T31" fmla="*/ 500 h 1141"/>
                <a:gd name="T32" fmla="*/ 885 w 885"/>
                <a:gd name="T33" fmla="*/ 540 h 1141"/>
                <a:gd name="T34" fmla="*/ 883 w 885"/>
                <a:gd name="T35" fmla="*/ 592 h 1141"/>
                <a:gd name="T36" fmla="*/ 879 w 885"/>
                <a:gd name="T37" fmla="*/ 649 h 1141"/>
                <a:gd name="T38" fmla="*/ 871 w 885"/>
                <a:gd name="T39" fmla="*/ 712 h 1141"/>
                <a:gd name="T40" fmla="*/ 858 w 885"/>
                <a:gd name="T41" fmla="*/ 778 h 1141"/>
                <a:gd name="T42" fmla="*/ 839 w 885"/>
                <a:gd name="T43" fmla="*/ 844 h 1141"/>
                <a:gd name="T44" fmla="*/ 813 w 885"/>
                <a:gd name="T45" fmla="*/ 909 h 1141"/>
                <a:gd name="T46" fmla="*/ 778 w 885"/>
                <a:gd name="T47" fmla="*/ 969 h 1141"/>
                <a:gd name="T48" fmla="*/ 735 w 885"/>
                <a:gd name="T49" fmla="*/ 1025 h 1141"/>
                <a:gd name="T50" fmla="*/ 680 w 885"/>
                <a:gd name="T51" fmla="*/ 1071 h 1141"/>
                <a:gd name="T52" fmla="*/ 614 w 885"/>
                <a:gd name="T53" fmla="*/ 1108 h 1141"/>
                <a:gd name="T54" fmla="*/ 537 w 885"/>
                <a:gd name="T55" fmla="*/ 1132 h 1141"/>
                <a:gd name="T56" fmla="*/ 445 w 885"/>
                <a:gd name="T57" fmla="*/ 1141 h 1141"/>
                <a:gd name="T58" fmla="*/ 392 w 885"/>
                <a:gd name="T59" fmla="*/ 1138 h 1141"/>
                <a:gd name="T60" fmla="*/ 308 w 885"/>
                <a:gd name="T61" fmla="*/ 1121 h 1141"/>
                <a:gd name="T62" fmla="*/ 236 w 885"/>
                <a:gd name="T63" fmla="*/ 1091 h 1141"/>
                <a:gd name="T64" fmla="*/ 176 w 885"/>
                <a:gd name="T65" fmla="*/ 1049 h 1141"/>
                <a:gd name="T66" fmla="*/ 128 w 885"/>
                <a:gd name="T67" fmla="*/ 998 h 1141"/>
                <a:gd name="T68" fmla="*/ 89 w 885"/>
                <a:gd name="T69" fmla="*/ 940 h 1141"/>
                <a:gd name="T70" fmla="*/ 59 w 885"/>
                <a:gd name="T71" fmla="*/ 877 h 1141"/>
                <a:gd name="T72" fmla="*/ 35 w 885"/>
                <a:gd name="T73" fmla="*/ 811 h 1141"/>
                <a:gd name="T74" fmla="*/ 19 w 885"/>
                <a:gd name="T75" fmla="*/ 744 h 1141"/>
                <a:gd name="T76" fmla="*/ 9 w 885"/>
                <a:gd name="T77" fmla="*/ 680 h 1141"/>
                <a:gd name="T78" fmla="*/ 3 w 885"/>
                <a:gd name="T79" fmla="*/ 619 h 1141"/>
                <a:gd name="T80" fmla="*/ 1 w 885"/>
                <a:gd name="T81" fmla="*/ 565 h 1141"/>
                <a:gd name="T82" fmla="*/ 1 w 885"/>
                <a:gd name="T83" fmla="*/ 519 h 1141"/>
                <a:gd name="T84" fmla="*/ 2 w 885"/>
                <a:gd name="T85" fmla="*/ 483 h 1141"/>
                <a:gd name="T86" fmla="*/ 3 w 885"/>
                <a:gd name="T87" fmla="*/ 461 h 1141"/>
                <a:gd name="T88" fmla="*/ 4 w 885"/>
                <a:gd name="T89" fmla="*/ 451 h 1141"/>
                <a:gd name="T90" fmla="*/ 16 w 885"/>
                <a:gd name="T91" fmla="*/ 351 h 1141"/>
                <a:gd name="T92" fmla="*/ 39 w 885"/>
                <a:gd name="T93" fmla="*/ 266 h 1141"/>
                <a:gd name="T94" fmla="*/ 72 w 885"/>
                <a:gd name="T95" fmla="*/ 196 h 1141"/>
                <a:gd name="T96" fmla="*/ 112 w 885"/>
                <a:gd name="T97" fmla="*/ 139 h 1141"/>
                <a:gd name="T98" fmla="*/ 157 w 885"/>
                <a:gd name="T99" fmla="*/ 95 h 1141"/>
                <a:gd name="T100" fmla="*/ 205 w 885"/>
                <a:gd name="T101" fmla="*/ 62 h 1141"/>
                <a:gd name="T102" fmla="*/ 254 w 885"/>
                <a:gd name="T103" fmla="*/ 36 h 1141"/>
                <a:gd name="T104" fmla="*/ 302 w 885"/>
                <a:gd name="T105" fmla="*/ 19 h 1141"/>
                <a:gd name="T106" fmla="*/ 346 w 885"/>
                <a:gd name="T107" fmla="*/ 9 h 1141"/>
                <a:gd name="T108" fmla="*/ 385 w 885"/>
                <a:gd name="T109" fmla="*/ 3 h 1141"/>
                <a:gd name="T110" fmla="*/ 416 w 885"/>
                <a:gd name="T111" fmla="*/ 0 h 1141"/>
                <a:gd name="T112" fmla="*/ 436 w 885"/>
                <a:gd name="T113" fmla="*/ 0 h 1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5" h="1141">
                  <a:moveTo>
                    <a:pt x="436" y="0"/>
                  </a:moveTo>
                  <a:lnTo>
                    <a:pt x="442" y="0"/>
                  </a:lnTo>
                  <a:lnTo>
                    <a:pt x="449" y="0"/>
                  </a:lnTo>
                  <a:lnTo>
                    <a:pt x="458" y="0"/>
                  </a:lnTo>
                  <a:lnTo>
                    <a:pt x="469" y="0"/>
                  </a:lnTo>
                  <a:lnTo>
                    <a:pt x="484" y="1"/>
                  </a:lnTo>
                  <a:lnTo>
                    <a:pt x="501" y="3"/>
                  </a:lnTo>
                  <a:lnTo>
                    <a:pt x="519" y="5"/>
                  </a:lnTo>
                  <a:lnTo>
                    <a:pt x="540" y="9"/>
                  </a:lnTo>
                  <a:lnTo>
                    <a:pt x="561" y="13"/>
                  </a:lnTo>
                  <a:lnTo>
                    <a:pt x="584" y="19"/>
                  </a:lnTo>
                  <a:lnTo>
                    <a:pt x="607" y="27"/>
                  </a:lnTo>
                  <a:lnTo>
                    <a:pt x="631" y="36"/>
                  </a:lnTo>
                  <a:lnTo>
                    <a:pt x="656" y="48"/>
                  </a:lnTo>
                  <a:lnTo>
                    <a:pt x="680" y="62"/>
                  </a:lnTo>
                  <a:lnTo>
                    <a:pt x="704" y="77"/>
                  </a:lnTo>
                  <a:lnTo>
                    <a:pt x="729" y="95"/>
                  </a:lnTo>
                  <a:lnTo>
                    <a:pt x="752" y="116"/>
                  </a:lnTo>
                  <a:lnTo>
                    <a:pt x="774" y="139"/>
                  </a:lnTo>
                  <a:lnTo>
                    <a:pt x="795" y="167"/>
                  </a:lnTo>
                  <a:lnTo>
                    <a:pt x="814" y="196"/>
                  </a:lnTo>
                  <a:lnTo>
                    <a:pt x="831" y="229"/>
                  </a:lnTo>
                  <a:lnTo>
                    <a:pt x="846" y="266"/>
                  </a:lnTo>
                  <a:lnTo>
                    <a:pt x="859" y="306"/>
                  </a:lnTo>
                  <a:lnTo>
                    <a:pt x="869" y="351"/>
                  </a:lnTo>
                  <a:lnTo>
                    <a:pt x="877" y="399"/>
                  </a:lnTo>
                  <a:lnTo>
                    <a:pt x="881" y="451"/>
                  </a:lnTo>
                  <a:lnTo>
                    <a:pt x="881" y="453"/>
                  </a:lnTo>
                  <a:lnTo>
                    <a:pt x="882" y="461"/>
                  </a:lnTo>
                  <a:lnTo>
                    <a:pt x="882" y="470"/>
                  </a:lnTo>
                  <a:lnTo>
                    <a:pt x="883" y="483"/>
                  </a:lnTo>
                  <a:lnTo>
                    <a:pt x="884" y="500"/>
                  </a:lnTo>
                  <a:lnTo>
                    <a:pt x="884" y="519"/>
                  </a:lnTo>
                  <a:lnTo>
                    <a:pt x="885" y="540"/>
                  </a:lnTo>
                  <a:lnTo>
                    <a:pt x="884" y="565"/>
                  </a:lnTo>
                  <a:lnTo>
                    <a:pt x="883" y="592"/>
                  </a:lnTo>
                  <a:lnTo>
                    <a:pt x="882" y="619"/>
                  </a:lnTo>
                  <a:lnTo>
                    <a:pt x="879" y="649"/>
                  </a:lnTo>
                  <a:lnTo>
                    <a:pt x="876" y="680"/>
                  </a:lnTo>
                  <a:lnTo>
                    <a:pt x="871" y="712"/>
                  </a:lnTo>
                  <a:lnTo>
                    <a:pt x="866" y="744"/>
                  </a:lnTo>
                  <a:lnTo>
                    <a:pt x="858" y="778"/>
                  </a:lnTo>
                  <a:lnTo>
                    <a:pt x="850" y="811"/>
                  </a:lnTo>
                  <a:lnTo>
                    <a:pt x="839" y="844"/>
                  </a:lnTo>
                  <a:lnTo>
                    <a:pt x="827" y="877"/>
                  </a:lnTo>
                  <a:lnTo>
                    <a:pt x="813" y="909"/>
                  </a:lnTo>
                  <a:lnTo>
                    <a:pt x="797" y="940"/>
                  </a:lnTo>
                  <a:lnTo>
                    <a:pt x="778" y="969"/>
                  </a:lnTo>
                  <a:lnTo>
                    <a:pt x="758" y="998"/>
                  </a:lnTo>
                  <a:lnTo>
                    <a:pt x="735" y="1025"/>
                  </a:lnTo>
                  <a:lnTo>
                    <a:pt x="708" y="1049"/>
                  </a:lnTo>
                  <a:lnTo>
                    <a:pt x="680" y="1071"/>
                  </a:lnTo>
                  <a:lnTo>
                    <a:pt x="649" y="1091"/>
                  </a:lnTo>
                  <a:lnTo>
                    <a:pt x="614" y="1108"/>
                  </a:lnTo>
                  <a:lnTo>
                    <a:pt x="577" y="1121"/>
                  </a:lnTo>
                  <a:lnTo>
                    <a:pt x="537" y="1132"/>
                  </a:lnTo>
                  <a:lnTo>
                    <a:pt x="492" y="1138"/>
                  </a:lnTo>
                  <a:lnTo>
                    <a:pt x="445" y="1141"/>
                  </a:lnTo>
                  <a:lnTo>
                    <a:pt x="439" y="1141"/>
                  </a:lnTo>
                  <a:lnTo>
                    <a:pt x="392" y="1138"/>
                  </a:lnTo>
                  <a:lnTo>
                    <a:pt x="348" y="1132"/>
                  </a:lnTo>
                  <a:lnTo>
                    <a:pt x="308" y="1121"/>
                  </a:lnTo>
                  <a:lnTo>
                    <a:pt x="270" y="1108"/>
                  </a:lnTo>
                  <a:lnTo>
                    <a:pt x="236" y="1091"/>
                  </a:lnTo>
                  <a:lnTo>
                    <a:pt x="204" y="1071"/>
                  </a:lnTo>
                  <a:lnTo>
                    <a:pt x="176" y="1049"/>
                  </a:lnTo>
                  <a:lnTo>
                    <a:pt x="151" y="1025"/>
                  </a:lnTo>
                  <a:lnTo>
                    <a:pt x="128" y="998"/>
                  </a:lnTo>
                  <a:lnTo>
                    <a:pt x="107" y="969"/>
                  </a:lnTo>
                  <a:lnTo>
                    <a:pt x="89" y="940"/>
                  </a:lnTo>
                  <a:lnTo>
                    <a:pt x="73" y="909"/>
                  </a:lnTo>
                  <a:lnTo>
                    <a:pt x="59" y="877"/>
                  </a:lnTo>
                  <a:lnTo>
                    <a:pt x="46" y="844"/>
                  </a:lnTo>
                  <a:lnTo>
                    <a:pt x="35" y="811"/>
                  </a:lnTo>
                  <a:lnTo>
                    <a:pt x="27" y="778"/>
                  </a:lnTo>
                  <a:lnTo>
                    <a:pt x="19" y="744"/>
                  </a:lnTo>
                  <a:lnTo>
                    <a:pt x="14" y="712"/>
                  </a:lnTo>
                  <a:lnTo>
                    <a:pt x="9" y="680"/>
                  </a:lnTo>
                  <a:lnTo>
                    <a:pt x="6" y="649"/>
                  </a:lnTo>
                  <a:lnTo>
                    <a:pt x="3" y="619"/>
                  </a:lnTo>
                  <a:lnTo>
                    <a:pt x="1" y="592"/>
                  </a:lnTo>
                  <a:lnTo>
                    <a:pt x="1" y="565"/>
                  </a:lnTo>
                  <a:lnTo>
                    <a:pt x="0" y="540"/>
                  </a:lnTo>
                  <a:lnTo>
                    <a:pt x="1" y="519"/>
                  </a:lnTo>
                  <a:lnTo>
                    <a:pt x="1" y="500"/>
                  </a:lnTo>
                  <a:lnTo>
                    <a:pt x="2" y="483"/>
                  </a:lnTo>
                  <a:lnTo>
                    <a:pt x="3" y="470"/>
                  </a:lnTo>
                  <a:lnTo>
                    <a:pt x="3" y="461"/>
                  </a:lnTo>
                  <a:lnTo>
                    <a:pt x="4" y="453"/>
                  </a:lnTo>
                  <a:lnTo>
                    <a:pt x="4" y="451"/>
                  </a:lnTo>
                  <a:lnTo>
                    <a:pt x="8" y="399"/>
                  </a:lnTo>
                  <a:lnTo>
                    <a:pt x="16" y="351"/>
                  </a:lnTo>
                  <a:lnTo>
                    <a:pt x="26" y="306"/>
                  </a:lnTo>
                  <a:lnTo>
                    <a:pt x="39" y="266"/>
                  </a:lnTo>
                  <a:lnTo>
                    <a:pt x="55" y="229"/>
                  </a:lnTo>
                  <a:lnTo>
                    <a:pt x="72" y="196"/>
                  </a:lnTo>
                  <a:lnTo>
                    <a:pt x="91" y="167"/>
                  </a:lnTo>
                  <a:lnTo>
                    <a:pt x="112" y="139"/>
                  </a:lnTo>
                  <a:lnTo>
                    <a:pt x="134" y="116"/>
                  </a:lnTo>
                  <a:lnTo>
                    <a:pt x="157" y="95"/>
                  </a:lnTo>
                  <a:lnTo>
                    <a:pt x="181" y="77"/>
                  </a:lnTo>
                  <a:lnTo>
                    <a:pt x="205" y="62"/>
                  </a:lnTo>
                  <a:lnTo>
                    <a:pt x="229" y="48"/>
                  </a:lnTo>
                  <a:lnTo>
                    <a:pt x="254" y="36"/>
                  </a:lnTo>
                  <a:lnTo>
                    <a:pt x="279" y="27"/>
                  </a:lnTo>
                  <a:lnTo>
                    <a:pt x="302" y="19"/>
                  </a:lnTo>
                  <a:lnTo>
                    <a:pt x="325" y="13"/>
                  </a:lnTo>
                  <a:lnTo>
                    <a:pt x="346" y="9"/>
                  </a:lnTo>
                  <a:lnTo>
                    <a:pt x="366" y="5"/>
                  </a:lnTo>
                  <a:lnTo>
                    <a:pt x="385" y="3"/>
                  </a:lnTo>
                  <a:lnTo>
                    <a:pt x="401" y="1"/>
                  </a:lnTo>
                  <a:lnTo>
                    <a:pt x="416" y="0"/>
                  </a:lnTo>
                  <a:lnTo>
                    <a:pt x="427" y="0"/>
                  </a:lnTo>
                  <a:lnTo>
                    <a:pt x="4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7" name="Freeform 719"/>
            <p:cNvSpPr>
              <a:spLocks/>
            </p:cNvSpPr>
            <p:nvPr/>
          </p:nvSpPr>
          <p:spPr bwMode="auto">
            <a:xfrm>
              <a:off x="9328150" y="3068638"/>
              <a:ext cx="176213" cy="80963"/>
            </a:xfrm>
            <a:custGeom>
              <a:avLst/>
              <a:gdLst>
                <a:gd name="T0" fmla="*/ 788 w 1883"/>
                <a:gd name="T1" fmla="*/ 565 h 876"/>
                <a:gd name="T2" fmla="*/ 892 w 1883"/>
                <a:gd name="T3" fmla="*/ 415 h 876"/>
                <a:gd name="T4" fmla="*/ 851 w 1883"/>
                <a:gd name="T5" fmla="*/ 352 h 876"/>
                <a:gd name="T6" fmla="*/ 827 w 1883"/>
                <a:gd name="T7" fmla="*/ 298 h 876"/>
                <a:gd name="T8" fmla="*/ 816 w 1883"/>
                <a:gd name="T9" fmla="*/ 256 h 876"/>
                <a:gd name="T10" fmla="*/ 817 w 1883"/>
                <a:gd name="T11" fmla="*/ 222 h 876"/>
                <a:gd name="T12" fmla="*/ 827 w 1883"/>
                <a:gd name="T13" fmla="*/ 195 h 876"/>
                <a:gd name="T14" fmla="*/ 844 w 1883"/>
                <a:gd name="T15" fmla="*/ 176 h 876"/>
                <a:gd name="T16" fmla="*/ 864 w 1883"/>
                <a:gd name="T17" fmla="*/ 163 h 876"/>
                <a:gd name="T18" fmla="*/ 887 w 1883"/>
                <a:gd name="T19" fmla="*/ 155 h 876"/>
                <a:gd name="T20" fmla="*/ 908 w 1883"/>
                <a:gd name="T21" fmla="*/ 150 h 876"/>
                <a:gd name="T22" fmla="*/ 927 w 1883"/>
                <a:gd name="T23" fmla="*/ 148 h 876"/>
                <a:gd name="T24" fmla="*/ 939 w 1883"/>
                <a:gd name="T25" fmla="*/ 147 h 876"/>
                <a:gd name="T26" fmla="*/ 948 w 1883"/>
                <a:gd name="T27" fmla="*/ 147 h 876"/>
                <a:gd name="T28" fmla="*/ 964 w 1883"/>
                <a:gd name="T29" fmla="*/ 148 h 876"/>
                <a:gd name="T30" fmla="*/ 984 w 1883"/>
                <a:gd name="T31" fmla="*/ 152 h 876"/>
                <a:gd name="T32" fmla="*/ 1007 w 1883"/>
                <a:gd name="T33" fmla="*/ 158 h 876"/>
                <a:gd name="T34" fmla="*/ 1029 w 1883"/>
                <a:gd name="T35" fmla="*/ 169 h 876"/>
                <a:gd name="T36" fmla="*/ 1048 w 1883"/>
                <a:gd name="T37" fmla="*/ 185 h 876"/>
                <a:gd name="T38" fmla="*/ 1062 w 1883"/>
                <a:gd name="T39" fmla="*/ 207 h 876"/>
                <a:gd name="T40" fmla="*/ 1067 w 1883"/>
                <a:gd name="T41" fmla="*/ 238 h 876"/>
                <a:gd name="T42" fmla="*/ 1063 w 1883"/>
                <a:gd name="T43" fmla="*/ 276 h 876"/>
                <a:gd name="T44" fmla="*/ 1046 w 1883"/>
                <a:gd name="T45" fmla="*/ 324 h 876"/>
                <a:gd name="T46" fmla="*/ 1013 w 1883"/>
                <a:gd name="T47" fmla="*/ 382 h 876"/>
                <a:gd name="T48" fmla="*/ 1070 w 1883"/>
                <a:gd name="T49" fmla="*/ 642 h 876"/>
                <a:gd name="T50" fmla="*/ 1272 w 1883"/>
                <a:gd name="T51" fmla="*/ 0 h 876"/>
                <a:gd name="T52" fmla="*/ 1280 w 1883"/>
                <a:gd name="T53" fmla="*/ 7 h 876"/>
                <a:gd name="T54" fmla="*/ 1305 w 1883"/>
                <a:gd name="T55" fmla="*/ 21 h 876"/>
                <a:gd name="T56" fmla="*/ 1344 w 1883"/>
                <a:gd name="T57" fmla="*/ 44 h 876"/>
                <a:gd name="T58" fmla="*/ 1398 w 1883"/>
                <a:gd name="T59" fmla="*/ 72 h 876"/>
                <a:gd name="T60" fmla="*/ 1467 w 1883"/>
                <a:gd name="T61" fmla="*/ 105 h 876"/>
                <a:gd name="T62" fmla="*/ 1547 w 1883"/>
                <a:gd name="T63" fmla="*/ 142 h 876"/>
                <a:gd name="T64" fmla="*/ 1640 w 1883"/>
                <a:gd name="T65" fmla="*/ 179 h 876"/>
                <a:gd name="T66" fmla="*/ 1719 w 1883"/>
                <a:gd name="T67" fmla="*/ 218 h 876"/>
                <a:gd name="T68" fmla="*/ 1778 w 1883"/>
                <a:gd name="T69" fmla="*/ 266 h 876"/>
                <a:gd name="T70" fmla="*/ 1820 w 1883"/>
                <a:gd name="T71" fmla="*/ 325 h 876"/>
                <a:gd name="T72" fmla="*/ 1849 w 1883"/>
                <a:gd name="T73" fmla="*/ 395 h 876"/>
                <a:gd name="T74" fmla="*/ 1867 w 1883"/>
                <a:gd name="T75" fmla="*/ 479 h 876"/>
                <a:gd name="T76" fmla="*/ 1876 w 1883"/>
                <a:gd name="T77" fmla="*/ 575 h 876"/>
                <a:gd name="T78" fmla="*/ 1881 w 1883"/>
                <a:gd name="T79" fmla="*/ 684 h 876"/>
                <a:gd name="T80" fmla="*/ 1883 w 1883"/>
                <a:gd name="T81" fmla="*/ 808 h 876"/>
                <a:gd name="T82" fmla="*/ 0 w 1883"/>
                <a:gd name="T83" fmla="*/ 876 h 876"/>
                <a:gd name="T84" fmla="*/ 1 w 1883"/>
                <a:gd name="T85" fmla="*/ 745 h 876"/>
                <a:gd name="T86" fmla="*/ 4 w 1883"/>
                <a:gd name="T87" fmla="*/ 628 h 876"/>
                <a:gd name="T88" fmla="*/ 10 w 1883"/>
                <a:gd name="T89" fmla="*/ 525 h 876"/>
                <a:gd name="T90" fmla="*/ 23 w 1883"/>
                <a:gd name="T91" fmla="*/ 436 h 876"/>
                <a:gd name="T92" fmla="*/ 46 w 1883"/>
                <a:gd name="T93" fmla="*/ 359 h 876"/>
                <a:gd name="T94" fmla="*/ 81 w 1883"/>
                <a:gd name="T95" fmla="*/ 293 h 876"/>
                <a:gd name="T96" fmla="*/ 132 w 1883"/>
                <a:gd name="T97" fmla="*/ 240 h 876"/>
                <a:gd name="T98" fmla="*/ 200 w 1883"/>
                <a:gd name="T99" fmla="*/ 197 h 876"/>
                <a:gd name="T100" fmla="*/ 290 w 1883"/>
                <a:gd name="T101" fmla="*/ 161 h 876"/>
                <a:gd name="T102" fmla="*/ 377 w 1883"/>
                <a:gd name="T103" fmla="*/ 124 h 876"/>
                <a:gd name="T104" fmla="*/ 451 w 1883"/>
                <a:gd name="T105" fmla="*/ 88 h 876"/>
                <a:gd name="T106" fmla="*/ 512 w 1883"/>
                <a:gd name="T107" fmla="*/ 57 h 876"/>
                <a:gd name="T108" fmla="*/ 560 w 1883"/>
                <a:gd name="T109" fmla="*/ 31 h 876"/>
                <a:gd name="T110" fmla="*/ 592 w 1883"/>
                <a:gd name="T111" fmla="*/ 13 h 876"/>
                <a:gd name="T112" fmla="*/ 608 w 1883"/>
                <a:gd name="T113" fmla="*/ 2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83" h="876">
                  <a:moveTo>
                    <a:pt x="610" y="0"/>
                  </a:moveTo>
                  <a:lnTo>
                    <a:pt x="788" y="565"/>
                  </a:lnTo>
                  <a:lnTo>
                    <a:pt x="812" y="642"/>
                  </a:lnTo>
                  <a:lnTo>
                    <a:pt x="892" y="415"/>
                  </a:lnTo>
                  <a:lnTo>
                    <a:pt x="869" y="382"/>
                  </a:lnTo>
                  <a:lnTo>
                    <a:pt x="851" y="352"/>
                  </a:lnTo>
                  <a:lnTo>
                    <a:pt x="837" y="324"/>
                  </a:lnTo>
                  <a:lnTo>
                    <a:pt x="827" y="298"/>
                  </a:lnTo>
                  <a:lnTo>
                    <a:pt x="820" y="276"/>
                  </a:lnTo>
                  <a:lnTo>
                    <a:pt x="816" y="256"/>
                  </a:lnTo>
                  <a:lnTo>
                    <a:pt x="815" y="238"/>
                  </a:lnTo>
                  <a:lnTo>
                    <a:pt x="817" y="222"/>
                  </a:lnTo>
                  <a:lnTo>
                    <a:pt x="821" y="207"/>
                  </a:lnTo>
                  <a:lnTo>
                    <a:pt x="827" y="195"/>
                  </a:lnTo>
                  <a:lnTo>
                    <a:pt x="835" y="185"/>
                  </a:lnTo>
                  <a:lnTo>
                    <a:pt x="844" y="176"/>
                  </a:lnTo>
                  <a:lnTo>
                    <a:pt x="854" y="169"/>
                  </a:lnTo>
                  <a:lnTo>
                    <a:pt x="864" y="163"/>
                  </a:lnTo>
                  <a:lnTo>
                    <a:pt x="875" y="158"/>
                  </a:lnTo>
                  <a:lnTo>
                    <a:pt x="887" y="155"/>
                  </a:lnTo>
                  <a:lnTo>
                    <a:pt x="898" y="152"/>
                  </a:lnTo>
                  <a:lnTo>
                    <a:pt x="908" y="150"/>
                  </a:lnTo>
                  <a:lnTo>
                    <a:pt x="918" y="148"/>
                  </a:lnTo>
                  <a:lnTo>
                    <a:pt x="927" y="148"/>
                  </a:lnTo>
                  <a:lnTo>
                    <a:pt x="934" y="147"/>
                  </a:lnTo>
                  <a:lnTo>
                    <a:pt x="939" y="147"/>
                  </a:lnTo>
                  <a:lnTo>
                    <a:pt x="942" y="147"/>
                  </a:lnTo>
                  <a:lnTo>
                    <a:pt x="948" y="147"/>
                  </a:lnTo>
                  <a:lnTo>
                    <a:pt x="955" y="148"/>
                  </a:lnTo>
                  <a:lnTo>
                    <a:pt x="964" y="148"/>
                  </a:lnTo>
                  <a:lnTo>
                    <a:pt x="974" y="150"/>
                  </a:lnTo>
                  <a:lnTo>
                    <a:pt x="984" y="152"/>
                  </a:lnTo>
                  <a:lnTo>
                    <a:pt x="996" y="155"/>
                  </a:lnTo>
                  <a:lnTo>
                    <a:pt x="1007" y="158"/>
                  </a:lnTo>
                  <a:lnTo>
                    <a:pt x="1019" y="163"/>
                  </a:lnTo>
                  <a:lnTo>
                    <a:pt x="1029" y="169"/>
                  </a:lnTo>
                  <a:lnTo>
                    <a:pt x="1039" y="176"/>
                  </a:lnTo>
                  <a:lnTo>
                    <a:pt x="1048" y="185"/>
                  </a:lnTo>
                  <a:lnTo>
                    <a:pt x="1056" y="195"/>
                  </a:lnTo>
                  <a:lnTo>
                    <a:pt x="1062" y="207"/>
                  </a:lnTo>
                  <a:lnTo>
                    <a:pt x="1066" y="222"/>
                  </a:lnTo>
                  <a:lnTo>
                    <a:pt x="1067" y="238"/>
                  </a:lnTo>
                  <a:lnTo>
                    <a:pt x="1066" y="256"/>
                  </a:lnTo>
                  <a:lnTo>
                    <a:pt x="1063" y="276"/>
                  </a:lnTo>
                  <a:lnTo>
                    <a:pt x="1056" y="298"/>
                  </a:lnTo>
                  <a:lnTo>
                    <a:pt x="1046" y="324"/>
                  </a:lnTo>
                  <a:lnTo>
                    <a:pt x="1032" y="352"/>
                  </a:lnTo>
                  <a:lnTo>
                    <a:pt x="1013" y="382"/>
                  </a:lnTo>
                  <a:lnTo>
                    <a:pt x="990" y="415"/>
                  </a:lnTo>
                  <a:lnTo>
                    <a:pt x="1070" y="642"/>
                  </a:lnTo>
                  <a:lnTo>
                    <a:pt x="1095" y="565"/>
                  </a:lnTo>
                  <a:lnTo>
                    <a:pt x="1272" y="0"/>
                  </a:lnTo>
                  <a:lnTo>
                    <a:pt x="1274" y="2"/>
                  </a:lnTo>
                  <a:lnTo>
                    <a:pt x="1280" y="7"/>
                  </a:lnTo>
                  <a:lnTo>
                    <a:pt x="1291" y="13"/>
                  </a:lnTo>
                  <a:lnTo>
                    <a:pt x="1305" y="21"/>
                  </a:lnTo>
                  <a:lnTo>
                    <a:pt x="1323" y="31"/>
                  </a:lnTo>
                  <a:lnTo>
                    <a:pt x="1344" y="44"/>
                  </a:lnTo>
                  <a:lnTo>
                    <a:pt x="1369" y="57"/>
                  </a:lnTo>
                  <a:lnTo>
                    <a:pt x="1398" y="72"/>
                  </a:lnTo>
                  <a:lnTo>
                    <a:pt x="1430" y="88"/>
                  </a:lnTo>
                  <a:lnTo>
                    <a:pt x="1467" y="105"/>
                  </a:lnTo>
                  <a:lnTo>
                    <a:pt x="1505" y="124"/>
                  </a:lnTo>
                  <a:lnTo>
                    <a:pt x="1547" y="142"/>
                  </a:lnTo>
                  <a:lnTo>
                    <a:pt x="1592" y="161"/>
                  </a:lnTo>
                  <a:lnTo>
                    <a:pt x="1640" y="179"/>
                  </a:lnTo>
                  <a:lnTo>
                    <a:pt x="1682" y="197"/>
                  </a:lnTo>
                  <a:lnTo>
                    <a:pt x="1719" y="218"/>
                  </a:lnTo>
                  <a:lnTo>
                    <a:pt x="1751" y="240"/>
                  </a:lnTo>
                  <a:lnTo>
                    <a:pt x="1778" y="266"/>
                  </a:lnTo>
                  <a:lnTo>
                    <a:pt x="1801" y="293"/>
                  </a:lnTo>
                  <a:lnTo>
                    <a:pt x="1820" y="325"/>
                  </a:lnTo>
                  <a:lnTo>
                    <a:pt x="1836" y="359"/>
                  </a:lnTo>
                  <a:lnTo>
                    <a:pt x="1849" y="395"/>
                  </a:lnTo>
                  <a:lnTo>
                    <a:pt x="1859" y="436"/>
                  </a:lnTo>
                  <a:lnTo>
                    <a:pt x="1867" y="479"/>
                  </a:lnTo>
                  <a:lnTo>
                    <a:pt x="1872" y="525"/>
                  </a:lnTo>
                  <a:lnTo>
                    <a:pt x="1876" y="575"/>
                  </a:lnTo>
                  <a:lnTo>
                    <a:pt x="1880" y="628"/>
                  </a:lnTo>
                  <a:lnTo>
                    <a:pt x="1881" y="684"/>
                  </a:lnTo>
                  <a:lnTo>
                    <a:pt x="1882" y="745"/>
                  </a:lnTo>
                  <a:lnTo>
                    <a:pt x="1883" y="808"/>
                  </a:lnTo>
                  <a:lnTo>
                    <a:pt x="1883" y="876"/>
                  </a:lnTo>
                  <a:lnTo>
                    <a:pt x="0" y="876"/>
                  </a:lnTo>
                  <a:lnTo>
                    <a:pt x="1" y="808"/>
                  </a:lnTo>
                  <a:lnTo>
                    <a:pt x="1" y="745"/>
                  </a:lnTo>
                  <a:lnTo>
                    <a:pt x="2" y="684"/>
                  </a:lnTo>
                  <a:lnTo>
                    <a:pt x="4" y="628"/>
                  </a:lnTo>
                  <a:lnTo>
                    <a:pt x="7" y="575"/>
                  </a:lnTo>
                  <a:lnTo>
                    <a:pt x="10" y="525"/>
                  </a:lnTo>
                  <a:lnTo>
                    <a:pt x="16" y="479"/>
                  </a:lnTo>
                  <a:lnTo>
                    <a:pt x="23" y="436"/>
                  </a:lnTo>
                  <a:lnTo>
                    <a:pt x="33" y="395"/>
                  </a:lnTo>
                  <a:lnTo>
                    <a:pt x="46" y="359"/>
                  </a:lnTo>
                  <a:lnTo>
                    <a:pt x="62" y="325"/>
                  </a:lnTo>
                  <a:lnTo>
                    <a:pt x="81" y="293"/>
                  </a:lnTo>
                  <a:lnTo>
                    <a:pt x="104" y="266"/>
                  </a:lnTo>
                  <a:lnTo>
                    <a:pt x="132" y="240"/>
                  </a:lnTo>
                  <a:lnTo>
                    <a:pt x="164" y="218"/>
                  </a:lnTo>
                  <a:lnTo>
                    <a:pt x="200" y="197"/>
                  </a:lnTo>
                  <a:lnTo>
                    <a:pt x="242" y="179"/>
                  </a:lnTo>
                  <a:lnTo>
                    <a:pt x="290" y="161"/>
                  </a:lnTo>
                  <a:lnTo>
                    <a:pt x="336" y="142"/>
                  </a:lnTo>
                  <a:lnTo>
                    <a:pt x="377" y="124"/>
                  </a:lnTo>
                  <a:lnTo>
                    <a:pt x="416" y="105"/>
                  </a:lnTo>
                  <a:lnTo>
                    <a:pt x="451" y="88"/>
                  </a:lnTo>
                  <a:lnTo>
                    <a:pt x="483" y="72"/>
                  </a:lnTo>
                  <a:lnTo>
                    <a:pt x="512" y="57"/>
                  </a:lnTo>
                  <a:lnTo>
                    <a:pt x="537" y="44"/>
                  </a:lnTo>
                  <a:lnTo>
                    <a:pt x="560" y="31"/>
                  </a:lnTo>
                  <a:lnTo>
                    <a:pt x="578" y="21"/>
                  </a:lnTo>
                  <a:lnTo>
                    <a:pt x="592" y="13"/>
                  </a:lnTo>
                  <a:lnTo>
                    <a:pt x="602" y="7"/>
                  </a:lnTo>
                  <a:lnTo>
                    <a:pt x="608" y="2"/>
                  </a:lnTo>
                  <a:lnTo>
                    <a:pt x="6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8" name="Freeform 720"/>
            <p:cNvSpPr>
              <a:spLocks noEditPoints="1"/>
            </p:cNvSpPr>
            <p:nvPr/>
          </p:nvSpPr>
          <p:spPr bwMode="auto">
            <a:xfrm>
              <a:off x="9434513" y="2879725"/>
              <a:ext cx="96838" cy="68263"/>
            </a:xfrm>
            <a:custGeom>
              <a:avLst/>
              <a:gdLst>
                <a:gd name="T0" fmla="*/ 787 w 1050"/>
                <a:gd name="T1" fmla="*/ 284 h 726"/>
                <a:gd name="T2" fmla="*/ 756 w 1050"/>
                <a:gd name="T3" fmla="*/ 298 h 726"/>
                <a:gd name="T4" fmla="*/ 725 w 1050"/>
                <a:gd name="T5" fmla="*/ 343 h 726"/>
                <a:gd name="T6" fmla="*/ 731 w 1050"/>
                <a:gd name="T7" fmla="*/ 400 h 726"/>
                <a:gd name="T8" fmla="*/ 772 w 1050"/>
                <a:gd name="T9" fmla="*/ 437 h 726"/>
                <a:gd name="T10" fmla="*/ 803 w 1050"/>
                <a:gd name="T11" fmla="*/ 443 h 726"/>
                <a:gd name="T12" fmla="*/ 859 w 1050"/>
                <a:gd name="T13" fmla="*/ 420 h 726"/>
                <a:gd name="T14" fmla="*/ 882 w 1050"/>
                <a:gd name="T15" fmla="*/ 362 h 726"/>
                <a:gd name="T16" fmla="*/ 859 w 1050"/>
                <a:gd name="T17" fmla="*/ 306 h 726"/>
                <a:gd name="T18" fmla="*/ 803 w 1050"/>
                <a:gd name="T19" fmla="*/ 283 h 726"/>
                <a:gd name="T20" fmla="*/ 516 w 1050"/>
                <a:gd name="T21" fmla="*/ 288 h 726"/>
                <a:gd name="T22" fmla="*/ 480 w 1050"/>
                <a:gd name="T23" fmla="*/ 336 h 726"/>
                <a:gd name="T24" fmla="*/ 488 w 1050"/>
                <a:gd name="T25" fmla="*/ 398 h 726"/>
                <a:gd name="T26" fmla="*/ 536 w 1050"/>
                <a:gd name="T27" fmla="*/ 435 h 726"/>
                <a:gd name="T28" fmla="*/ 597 w 1050"/>
                <a:gd name="T29" fmla="*/ 427 h 726"/>
                <a:gd name="T30" fmla="*/ 634 w 1050"/>
                <a:gd name="T31" fmla="*/ 379 h 726"/>
                <a:gd name="T32" fmla="*/ 626 w 1050"/>
                <a:gd name="T33" fmla="*/ 317 h 726"/>
                <a:gd name="T34" fmla="*/ 578 w 1050"/>
                <a:gd name="T35" fmla="*/ 280 h 726"/>
                <a:gd name="T36" fmla="*/ 292 w 1050"/>
                <a:gd name="T37" fmla="*/ 275 h 726"/>
                <a:gd name="T38" fmla="*/ 246 w 1050"/>
                <a:gd name="T39" fmla="*/ 307 h 726"/>
                <a:gd name="T40" fmla="*/ 233 w 1050"/>
                <a:gd name="T41" fmla="*/ 362 h 726"/>
                <a:gd name="T42" fmla="*/ 258 w 1050"/>
                <a:gd name="T43" fmla="*/ 412 h 726"/>
                <a:gd name="T44" fmla="*/ 313 w 1050"/>
                <a:gd name="T45" fmla="*/ 433 h 726"/>
                <a:gd name="T46" fmla="*/ 369 w 1050"/>
                <a:gd name="T47" fmla="*/ 409 h 726"/>
                <a:gd name="T48" fmla="*/ 392 w 1050"/>
                <a:gd name="T49" fmla="*/ 352 h 726"/>
                <a:gd name="T50" fmla="*/ 369 w 1050"/>
                <a:gd name="T51" fmla="*/ 296 h 726"/>
                <a:gd name="T52" fmla="*/ 313 w 1050"/>
                <a:gd name="T53" fmla="*/ 273 h 726"/>
                <a:gd name="T54" fmla="*/ 831 w 1050"/>
                <a:gd name="T55" fmla="*/ 3 h 726"/>
                <a:gd name="T56" fmla="*/ 932 w 1050"/>
                <a:gd name="T57" fmla="*/ 41 h 726"/>
                <a:gd name="T58" fmla="*/ 1009 w 1050"/>
                <a:gd name="T59" fmla="*/ 118 h 726"/>
                <a:gd name="T60" fmla="*/ 1047 w 1050"/>
                <a:gd name="T61" fmla="*/ 221 h 726"/>
                <a:gd name="T62" fmla="*/ 1047 w 1050"/>
                <a:gd name="T63" fmla="*/ 488 h 726"/>
                <a:gd name="T64" fmla="*/ 1009 w 1050"/>
                <a:gd name="T65" fmla="*/ 591 h 726"/>
                <a:gd name="T66" fmla="*/ 932 w 1050"/>
                <a:gd name="T67" fmla="*/ 666 h 726"/>
                <a:gd name="T68" fmla="*/ 830 w 1050"/>
                <a:gd name="T69" fmla="*/ 706 h 726"/>
                <a:gd name="T70" fmla="*/ 292 w 1050"/>
                <a:gd name="T71" fmla="*/ 707 h 726"/>
                <a:gd name="T72" fmla="*/ 204 w 1050"/>
                <a:gd name="T73" fmla="*/ 679 h 726"/>
                <a:gd name="T74" fmla="*/ 117 w 1050"/>
                <a:gd name="T75" fmla="*/ 719 h 726"/>
                <a:gd name="T76" fmla="*/ 37 w 1050"/>
                <a:gd name="T77" fmla="*/ 725 h 726"/>
                <a:gd name="T78" fmla="*/ 2 w 1050"/>
                <a:gd name="T79" fmla="*/ 714 h 726"/>
                <a:gd name="T80" fmla="*/ 3 w 1050"/>
                <a:gd name="T81" fmla="*/ 694 h 726"/>
                <a:gd name="T82" fmla="*/ 51 w 1050"/>
                <a:gd name="T83" fmla="*/ 658 h 726"/>
                <a:gd name="T84" fmla="*/ 95 w 1050"/>
                <a:gd name="T85" fmla="*/ 601 h 726"/>
                <a:gd name="T86" fmla="*/ 76 w 1050"/>
                <a:gd name="T87" fmla="*/ 519 h 726"/>
                <a:gd name="T88" fmla="*/ 67 w 1050"/>
                <a:gd name="T89" fmla="*/ 258 h 726"/>
                <a:gd name="T90" fmla="*/ 92 w 1050"/>
                <a:gd name="T91" fmla="*/ 149 h 726"/>
                <a:gd name="T92" fmla="*/ 156 w 1050"/>
                <a:gd name="T93" fmla="*/ 64 h 726"/>
                <a:gd name="T94" fmla="*/ 251 w 1050"/>
                <a:gd name="T95" fmla="*/ 11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0" h="726">
                  <a:moveTo>
                    <a:pt x="803" y="283"/>
                  </a:moveTo>
                  <a:lnTo>
                    <a:pt x="795" y="283"/>
                  </a:lnTo>
                  <a:lnTo>
                    <a:pt x="787" y="284"/>
                  </a:lnTo>
                  <a:lnTo>
                    <a:pt x="779" y="286"/>
                  </a:lnTo>
                  <a:lnTo>
                    <a:pt x="772" y="289"/>
                  </a:lnTo>
                  <a:lnTo>
                    <a:pt x="756" y="298"/>
                  </a:lnTo>
                  <a:lnTo>
                    <a:pt x="742" y="311"/>
                  </a:lnTo>
                  <a:lnTo>
                    <a:pt x="731" y="326"/>
                  </a:lnTo>
                  <a:lnTo>
                    <a:pt x="725" y="343"/>
                  </a:lnTo>
                  <a:lnTo>
                    <a:pt x="722" y="362"/>
                  </a:lnTo>
                  <a:lnTo>
                    <a:pt x="725" y="383"/>
                  </a:lnTo>
                  <a:lnTo>
                    <a:pt x="731" y="400"/>
                  </a:lnTo>
                  <a:lnTo>
                    <a:pt x="742" y="415"/>
                  </a:lnTo>
                  <a:lnTo>
                    <a:pt x="756" y="428"/>
                  </a:lnTo>
                  <a:lnTo>
                    <a:pt x="772" y="437"/>
                  </a:lnTo>
                  <a:lnTo>
                    <a:pt x="779" y="439"/>
                  </a:lnTo>
                  <a:lnTo>
                    <a:pt x="787" y="442"/>
                  </a:lnTo>
                  <a:lnTo>
                    <a:pt x="803" y="443"/>
                  </a:lnTo>
                  <a:lnTo>
                    <a:pt x="824" y="440"/>
                  </a:lnTo>
                  <a:lnTo>
                    <a:pt x="843" y="432"/>
                  </a:lnTo>
                  <a:lnTo>
                    <a:pt x="859" y="420"/>
                  </a:lnTo>
                  <a:lnTo>
                    <a:pt x="871" y="403"/>
                  </a:lnTo>
                  <a:lnTo>
                    <a:pt x="879" y="385"/>
                  </a:lnTo>
                  <a:lnTo>
                    <a:pt x="882" y="362"/>
                  </a:lnTo>
                  <a:lnTo>
                    <a:pt x="879" y="341"/>
                  </a:lnTo>
                  <a:lnTo>
                    <a:pt x="871" y="322"/>
                  </a:lnTo>
                  <a:lnTo>
                    <a:pt x="859" y="306"/>
                  </a:lnTo>
                  <a:lnTo>
                    <a:pt x="843" y="294"/>
                  </a:lnTo>
                  <a:lnTo>
                    <a:pt x="824" y="286"/>
                  </a:lnTo>
                  <a:lnTo>
                    <a:pt x="803" y="283"/>
                  </a:lnTo>
                  <a:close/>
                  <a:moveTo>
                    <a:pt x="557" y="278"/>
                  </a:moveTo>
                  <a:lnTo>
                    <a:pt x="536" y="280"/>
                  </a:lnTo>
                  <a:lnTo>
                    <a:pt x="516" y="288"/>
                  </a:lnTo>
                  <a:lnTo>
                    <a:pt x="500" y="301"/>
                  </a:lnTo>
                  <a:lnTo>
                    <a:pt x="488" y="317"/>
                  </a:lnTo>
                  <a:lnTo>
                    <a:pt x="480" y="336"/>
                  </a:lnTo>
                  <a:lnTo>
                    <a:pt x="477" y="357"/>
                  </a:lnTo>
                  <a:lnTo>
                    <a:pt x="480" y="379"/>
                  </a:lnTo>
                  <a:lnTo>
                    <a:pt x="488" y="398"/>
                  </a:lnTo>
                  <a:lnTo>
                    <a:pt x="500" y="414"/>
                  </a:lnTo>
                  <a:lnTo>
                    <a:pt x="516" y="427"/>
                  </a:lnTo>
                  <a:lnTo>
                    <a:pt x="536" y="435"/>
                  </a:lnTo>
                  <a:lnTo>
                    <a:pt x="557" y="438"/>
                  </a:lnTo>
                  <a:lnTo>
                    <a:pt x="578" y="435"/>
                  </a:lnTo>
                  <a:lnTo>
                    <a:pt x="597" y="427"/>
                  </a:lnTo>
                  <a:lnTo>
                    <a:pt x="613" y="414"/>
                  </a:lnTo>
                  <a:lnTo>
                    <a:pt x="626" y="398"/>
                  </a:lnTo>
                  <a:lnTo>
                    <a:pt x="634" y="379"/>
                  </a:lnTo>
                  <a:lnTo>
                    <a:pt x="637" y="357"/>
                  </a:lnTo>
                  <a:lnTo>
                    <a:pt x="634" y="336"/>
                  </a:lnTo>
                  <a:lnTo>
                    <a:pt x="626" y="317"/>
                  </a:lnTo>
                  <a:lnTo>
                    <a:pt x="613" y="301"/>
                  </a:lnTo>
                  <a:lnTo>
                    <a:pt x="597" y="288"/>
                  </a:lnTo>
                  <a:lnTo>
                    <a:pt x="578" y="280"/>
                  </a:lnTo>
                  <a:lnTo>
                    <a:pt x="557" y="278"/>
                  </a:lnTo>
                  <a:close/>
                  <a:moveTo>
                    <a:pt x="313" y="273"/>
                  </a:moveTo>
                  <a:lnTo>
                    <a:pt x="292" y="275"/>
                  </a:lnTo>
                  <a:lnTo>
                    <a:pt x="274" y="282"/>
                  </a:lnTo>
                  <a:lnTo>
                    <a:pt x="258" y="293"/>
                  </a:lnTo>
                  <a:lnTo>
                    <a:pt x="246" y="307"/>
                  </a:lnTo>
                  <a:lnTo>
                    <a:pt x="237" y="324"/>
                  </a:lnTo>
                  <a:lnTo>
                    <a:pt x="233" y="343"/>
                  </a:lnTo>
                  <a:lnTo>
                    <a:pt x="233" y="362"/>
                  </a:lnTo>
                  <a:lnTo>
                    <a:pt x="237" y="382"/>
                  </a:lnTo>
                  <a:lnTo>
                    <a:pt x="246" y="398"/>
                  </a:lnTo>
                  <a:lnTo>
                    <a:pt x="258" y="412"/>
                  </a:lnTo>
                  <a:lnTo>
                    <a:pt x="274" y="423"/>
                  </a:lnTo>
                  <a:lnTo>
                    <a:pt x="292" y="430"/>
                  </a:lnTo>
                  <a:lnTo>
                    <a:pt x="313" y="433"/>
                  </a:lnTo>
                  <a:lnTo>
                    <a:pt x="334" y="430"/>
                  </a:lnTo>
                  <a:lnTo>
                    <a:pt x="353" y="422"/>
                  </a:lnTo>
                  <a:lnTo>
                    <a:pt x="369" y="409"/>
                  </a:lnTo>
                  <a:lnTo>
                    <a:pt x="381" y="393"/>
                  </a:lnTo>
                  <a:lnTo>
                    <a:pt x="389" y="374"/>
                  </a:lnTo>
                  <a:lnTo>
                    <a:pt x="392" y="352"/>
                  </a:lnTo>
                  <a:lnTo>
                    <a:pt x="389" y="331"/>
                  </a:lnTo>
                  <a:lnTo>
                    <a:pt x="381" y="312"/>
                  </a:lnTo>
                  <a:lnTo>
                    <a:pt x="369" y="296"/>
                  </a:lnTo>
                  <a:lnTo>
                    <a:pt x="353" y="284"/>
                  </a:lnTo>
                  <a:lnTo>
                    <a:pt x="334" y="276"/>
                  </a:lnTo>
                  <a:lnTo>
                    <a:pt x="313" y="273"/>
                  </a:lnTo>
                  <a:close/>
                  <a:moveTo>
                    <a:pt x="325" y="0"/>
                  </a:moveTo>
                  <a:lnTo>
                    <a:pt x="793" y="0"/>
                  </a:lnTo>
                  <a:lnTo>
                    <a:pt x="831" y="3"/>
                  </a:lnTo>
                  <a:lnTo>
                    <a:pt x="867" y="11"/>
                  </a:lnTo>
                  <a:lnTo>
                    <a:pt x="901" y="24"/>
                  </a:lnTo>
                  <a:lnTo>
                    <a:pt x="932" y="41"/>
                  </a:lnTo>
                  <a:lnTo>
                    <a:pt x="961" y="64"/>
                  </a:lnTo>
                  <a:lnTo>
                    <a:pt x="987" y="89"/>
                  </a:lnTo>
                  <a:lnTo>
                    <a:pt x="1009" y="118"/>
                  </a:lnTo>
                  <a:lnTo>
                    <a:pt x="1026" y="150"/>
                  </a:lnTo>
                  <a:lnTo>
                    <a:pt x="1039" y="185"/>
                  </a:lnTo>
                  <a:lnTo>
                    <a:pt x="1047" y="221"/>
                  </a:lnTo>
                  <a:lnTo>
                    <a:pt x="1050" y="258"/>
                  </a:lnTo>
                  <a:lnTo>
                    <a:pt x="1050" y="449"/>
                  </a:lnTo>
                  <a:lnTo>
                    <a:pt x="1047" y="488"/>
                  </a:lnTo>
                  <a:lnTo>
                    <a:pt x="1039" y="524"/>
                  </a:lnTo>
                  <a:lnTo>
                    <a:pt x="1026" y="558"/>
                  </a:lnTo>
                  <a:lnTo>
                    <a:pt x="1009" y="591"/>
                  </a:lnTo>
                  <a:lnTo>
                    <a:pt x="987" y="619"/>
                  </a:lnTo>
                  <a:lnTo>
                    <a:pt x="961" y="645"/>
                  </a:lnTo>
                  <a:lnTo>
                    <a:pt x="932" y="666"/>
                  </a:lnTo>
                  <a:lnTo>
                    <a:pt x="900" y="685"/>
                  </a:lnTo>
                  <a:lnTo>
                    <a:pt x="866" y="698"/>
                  </a:lnTo>
                  <a:lnTo>
                    <a:pt x="830" y="706"/>
                  </a:lnTo>
                  <a:lnTo>
                    <a:pt x="793" y="709"/>
                  </a:lnTo>
                  <a:lnTo>
                    <a:pt x="325" y="709"/>
                  </a:lnTo>
                  <a:lnTo>
                    <a:pt x="292" y="707"/>
                  </a:lnTo>
                  <a:lnTo>
                    <a:pt x="261" y="701"/>
                  </a:lnTo>
                  <a:lnTo>
                    <a:pt x="232" y="691"/>
                  </a:lnTo>
                  <a:lnTo>
                    <a:pt x="204" y="679"/>
                  </a:lnTo>
                  <a:lnTo>
                    <a:pt x="175" y="697"/>
                  </a:lnTo>
                  <a:lnTo>
                    <a:pt x="146" y="710"/>
                  </a:lnTo>
                  <a:lnTo>
                    <a:pt x="117" y="719"/>
                  </a:lnTo>
                  <a:lnTo>
                    <a:pt x="89" y="724"/>
                  </a:lnTo>
                  <a:lnTo>
                    <a:pt x="62" y="726"/>
                  </a:lnTo>
                  <a:lnTo>
                    <a:pt x="37" y="725"/>
                  </a:lnTo>
                  <a:lnTo>
                    <a:pt x="14" y="722"/>
                  </a:lnTo>
                  <a:lnTo>
                    <a:pt x="7" y="719"/>
                  </a:lnTo>
                  <a:lnTo>
                    <a:pt x="2" y="714"/>
                  </a:lnTo>
                  <a:lnTo>
                    <a:pt x="0" y="707"/>
                  </a:lnTo>
                  <a:lnTo>
                    <a:pt x="0" y="700"/>
                  </a:lnTo>
                  <a:lnTo>
                    <a:pt x="3" y="694"/>
                  </a:lnTo>
                  <a:lnTo>
                    <a:pt x="9" y="689"/>
                  </a:lnTo>
                  <a:lnTo>
                    <a:pt x="32" y="676"/>
                  </a:lnTo>
                  <a:lnTo>
                    <a:pt x="51" y="658"/>
                  </a:lnTo>
                  <a:lnTo>
                    <a:pt x="68" y="640"/>
                  </a:lnTo>
                  <a:lnTo>
                    <a:pt x="83" y="620"/>
                  </a:lnTo>
                  <a:lnTo>
                    <a:pt x="95" y="601"/>
                  </a:lnTo>
                  <a:lnTo>
                    <a:pt x="104" y="582"/>
                  </a:lnTo>
                  <a:lnTo>
                    <a:pt x="89" y="551"/>
                  </a:lnTo>
                  <a:lnTo>
                    <a:pt x="76" y="519"/>
                  </a:lnTo>
                  <a:lnTo>
                    <a:pt x="69" y="485"/>
                  </a:lnTo>
                  <a:lnTo>
                    <a:pt x="67" y="449"/>
                  </a:lnTo>
                  <a:lnTo>
                    <a:pt x="67" y="258"/>
                  </a:lnTo>
                  <a:lnTo>
                    <a:pt x="70" y="221"/>
                  </a:lnTo>
                  <a:lnTo>
                    <a:pt x="78" y="184"/>
                  </a:lnTo>
                  <a:lnTo>
                    <a:pt x="92" y="149"/>
                  </a:lnTo>
                  <a:lnTo>
                    <a:pt x="109" y="118"/>
                  </a:lnTo>
                  <a:lnTo>
                    <a:pt x="131" y="89"/>
                  </a:lnTo>
                  <a:lnTo>
                    <a:pt x="156" y="64"/>
                  </a:lnTo>
                  <a:lnTo>
                    <a:pt x="185" y="41"/>
                  </a:lnTo>
                  <a:lnTo>
                    <a:pt x="217" y="24"/>
                  </a:lnTo>
                  <a:lnTo>
                    <a:pt x="251" y="11"/>
                  </a:lnTo>
                  <a:lnTo>
                    <a:pt x="287" y="3"/>
                  </a:lnTo>
                  <a:lnTo>
                    <a:pt x="3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8" name="Group 1737"/>
          <p:cNvGrpSpPr/>
          <p:nvPr/>
        </p:nvGrpSpPr>
        <p:grpSpPr>
          <a:xfrm>
            <a:off x="6392226" y="2887028"/>
            <a:ext cx="216694" cy="175022"/>
            <a:chOff x="8596313" y="2898775"/>
            <a:chExt cx="288925" cy="233363"/>
          </a:xfrm>
          <a:solidFill>
            <a:schemeClr val="tx1">
              <a:lumMod val="65000"/>
              <a:lumOff val="35000"/>
            </a:schemeClr>
          </a:solidFill>
        </p:grpSpPr>
        <p:sp>
          <p:nvSpPr>
            <p:cNvPr id="892" name="Freeform 725"/>
            <p:cNvSpPr>
              <a:spLocks/>
            </p:cNvSpPr>
            <p:nvPr/>
          </p:nvSpPr>
          <p:spPr bwMode="auto">
            <a:xfrm>
              <a:off x="8656638" y="2921000"/>
              <a:ext cx="34925" cy="34925"/>
            </a:xfrm>
            <a:custGeom>
              <a:avLst/>
              <a:gdLst>
                <a:gd name="T0" fmla="*/ 207 w 415"/>
                <a:gd name="T1" fmla="*/ 0 h 414"/>
                <a:gd name="T2" fmla="*/ 241 w 415"/>
                <a:gd name="T3" fmla="*/ 2 h 414"/>
                <a:gd name="T4" fmla="*/ 272 w 415"/>
                <a:gd name="T5" fmla="*/ 10 h 414"/>
                <a:gd name="T6" fmla="*/ 303 w 415"/>
                <a:gd name="T7" fmla="*/ 23 h 414"/>
                <a:gd name="T8" fmla="*/ 330 w 415"/>
                <a:gd name="T9" fmla="*/ 39 h 414"/>
                <a:gd name="T10" fmla="*/ 354 w 415"/>
                <a:gd name="T11" fmla="*/ 60 h 414"/>
                <a:gd name="T12" fmla="*/ 374 w 415"/>
                <a:gd name="T13" fmla="*/ 85 h 414"/>
                <a:gd name="T14" fmla="*/ 392 w 415"/>
                <a:gd name="T15" fmla="*/ 112 h 414"/>
                <a:gd name="T16" fmla="*/ 404 w 415"/>
                <a:gd name="T17" fmla="*/ 141 h 414"/>
                <a:gd name="T18" fmla="*/ 412 w 415"/>
                <a:gd name="T19" fmla="*/ 173 h 414"/>
                <a:gd name="T20" fmla="*/ 415 w 415"/>
                <a:gd name="T21" fmla="*/ 206 h 414"/>
                <a:gd name="T22" fmla="*/ 412 w 415"/>
                <a:gd name="T23" fmla="*/ 240 h 414"/>
                <a:gd name="T24" fmla="*/ 404 w 415"/>
                <a:gd name="T25" fmla="*/ 273 h 414"/>
                <a:gd name="T26" fmla="*/ 392 w 415"/>
                <a:gd name="T27" fmla="*/ 302 h 414"/>
                <a:gd name="T28" fmla="*/ 374 w 415"/>
                <a:gd name="T29" fmla="*/ 329 h 414"/>
                <a:gd name="T30" fmla="*/ 354 w 415"/>
                <a:gd name="T31" fmla="*/ 354 h 414"/>
                <a:gd name="T32" fmla="*/ 330 w 415"/>
                <a:gd name="T33" fmla="*/ 375 h 414"/>
                <a:gd name="T34" fmla="*/ 303 w 415"/>
                <a:gd name="T35" fmla="*/ 391 h 414"/>
                <a:gd name="T36" fmla="*/ 272 w 415"/>
                <a:gd name="T37" fmla="*/ 404 h 414"/>
                <a:gd name="T38" fmla="*/ 241 w 415"/>
                <a:gd name="T39" fmla="*/ 411 h 414"/>
                <a:gd name="T40" fmla="*/ 207 w 415"/>
                <a:gd name="T41" fmla="*/ 414 h 414"/>
                <a:gd name="T42" fmla="*/ 174 w 415"/>
                <a:gd name="T43" fmla="*/ 411 h 414"/>
                <a:gd name="T44" fmla="*/ 142 w 415"/>
                <a:gd name="T45" fmla="*/ 404 h 414"/>
                <a:gd name="T46" fmla="*/ 112 w 415"/>
                <a:gd name="T47" fmla="*/ 391 h 414"/>
                <a:gd name="T48" fmla="*/ 85 w 415"/>
                <a:gd name="T49" fmla="*/ 375 h 414"/>
                <a:gd name="T50" fmla="*/ 61 w 415"/>
                <a:gd name="T51" fmla="*/ 354 h 414"/>
                <a:gd name="T52" fmla="*/ 40 w 415"/>
                <a:gd name="T53" fmla="*/ 329 h 414"/>
                <a:gd name="T54" fmla="*/ 23 w 415"/>
                <a:gd name="T55" fmla="*/ 302 h 414"/>
                <a:gd name="T56" fmla="*/ 10 w 415"/>
                <a:gd name="T57" fmla="*/ 273 h 414"/>
                <a:gd name="T58" fmla="*/ 3 w 415"/>
                <a:gd name="T59" fmla="*/ 240 h 414"/>
                <a:gd name="T60" fmla="*/ 0 w 415"/>
                <a:gd name="T61" fmla="*/ 206 h 414"/>
                <a:gd name="T62" fmla="*/ 3 w 415"/>
                <a:gd name="T63" fmla="*/ 173 h 414"/>
                <a:gd name="T64" fmla="*/ 10 w 415"/>
                <a:gd name="T65" fmla="*/ 141 h 414"/>
                <a:gd name="T66" fmla="*/ 23 w 415"/>
                <a:gd name="T67" fmla="*/ 112 h 414"/>
                <a:gd name="T68" fmla="*/ 40 w 415"/>
                <a:gd name="T69" fmla="*/ 85 h 414"/>
                <a:gd name="T70" fmla="*/ 61 w 415"/>
                <a:gd name="T71" fmla="*/ 60 h 414"/>
                <a:gd name="T72" fmla="*/ 85 w 415"/>
                <a:gd name="T73" fmla="*/ 39 h 414"/>
                <a:gd name="T74" fmla="*/ 112 w 415"/>
                <a:gd name="T75" fmla="*/ 23 h 414"/>
                <a:gd name="T76" fmla="*/ 142 w 415"/>
                <a:gd name="T77" fmla="*/ 10 h 414"/>
                <a:gd name="T78" fmla="*/ 174 w 415"/>
                <a:gd name="T79" fmla="*/ 2 h 414"/>
                <a:gd name="T80" fmla="*/ 207 w 415"/>
                <a:gd name="T81"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5" h="414">
                  <a:moveTo>
                    <a:pt x="207" y="0"/>
                  </a:moveTo>
                  <a:lnTo>
                    <a:pt x="241" y="2"/>
                  </a:lnTo>
                  <a:lnTo>
                    <a:pt x="272" y="10"/>
                  </a:lnTo>
                  <a:lnTo>
                    <a:pt x="303" y="23"/>
                  </a:lnTo>
                  <a:lnTo>
                    <a:pt x="330" y="39"/>
                  </a:lnTo>
                  <a:lnTo>
                    <a:pt x="354" y="60"/>
                  </a:lnTo>
                  <a:lnTo>
                    <a:pt x="374" y="85"/>
                  </a:lnTo>
                  <a:lnTo>
                    <a:pt x="392" y="112"/>
                  </a:lnTo>
                  <a:lnTo>
                    <a:pt x="404" y="141"/>
                  </a:lnTo>
                  <a:lnTo>
                    <a:pt x="412" y="173"/>
                  </a:lnTo>
                  <a:lnTo>
                    <a:pt x="415" y="206"/>
                  </a:lnTo>
                  <a:lnTo>
                    <a:pt x="412" y="240"/>
                  </a:lnTo>
                  <a:lnTo>
                    <a:pt x="404" y="273"/>
                  </a:lnTo>
                  <a:lnTo>
                    <a:pt x="392" y="302"/>
                  </a:lnTo>
                  <a:lnTo>
                    <a:pt x="374" y="329"/>
                  </a:lnTo>
                  <a:lnTo>
                    <a:pt x="354" y="354"/>
                  </a:lnTo>
                  <a:lnTo>
                    <a:pt x="330" y="375"/>
                  </a:lnTo>
                  <a:lnTo>
                    <a:pt x="303" y="391"/>
                  </a:lnTo>
                  <a:lnTo>
                    <a:pt x="272" y="404"/>
                  </a:lnTo>
                  <a:lnTo>
                    <a:pt x="241" y="411"/>
                  </a:lnTo>
                  <a:lnTo>
                    <a:pt x="207" y="414"/>
                  </a:lnTo>
                  <a:lnTo>
                    <a:pt x="174" y="411"/>
                  </a:lnTo>
                  <a:lnTo>
                    <a:pt x="142" y="404"/>
                  </a:lnTo>
                  <a:lnTo>
                    <a:pt x="112" y="391"/>
                  </a:lnTo>
                  <a:lnTo>
                    <a:pt x="85" y="375"/>
                  </a:lnTo>
                  <a:lnTo>
                    <a:pt x="61" y="354"/>
                  </a:lnTo>
                  <a:lnTo>
                    <a:pt x="40" y="329"/>
                  </a:lnTo>
                  <a:lnTo>
                    <a:pt x="23" y="302"/>
                  </a:lnTo>
                  <a:lnTo>
                    <a:pt x="10" y="273"/>
                  </a:lnTo>
                  <a:lnTo>
                    <a:pt x="3" y="240"/>
                  </a:lnTo>
                  <a:lnTo>
                    <a:pt x="0" y="206"/>
                  </a:lnTo>
                  <a:lnTo>
                    <a:pt x="3" y="173"/>
                  </a:lnTo>
                  <a:lnTo>
                    <a:pt x="10" y="141"/>
                  </a:lnTo>
                  <a:lnTo>
                    <a:pt x="23" y="112"/>
                  </a:lnTo>
                  <a:lnTo>
                    <a:pt x="40" y="85"/>
                  </a:lnTo>
                  <a:lnTo>
                    <a:pt x="61" y="60"/>
                  </a:lnTo>
                  <a:lnTo>
                    <a:pt x="85" y="39"/>
                  </a:lnTo>
                  <a:lnTo>
                    <a:pt x="112" y="23"/>
                  </a:lnTo>
                  <a:lnTo>
                    <a:pt x="142" y="10"/>
                  </a:lnTo>
                  <a:lnTo>
                    <a:pt x="174" y="2"/>
                  </a:lnTo>
                  <a:lnTo>
                    <a:pt x="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3" name="Freeform 726"/>
            <p:cNvSpPr>
              <a:spLocks/>
            </p:cNvSpPr>
            <p:nvPr/>
          </p:nvSpPr>
          <p:spPr bwMode="auto">
            <a:xfrm>
              <a:off x="8596313" y="2898775"/>
              <a:ext cx="288925" cy="233363"/>
            </a:xfrm>
            <a:custGeom>
              <a:avLst/>
              <a:gdLst>
                <a:gd name="T0" fmla="*/ 1805 w 3449"/>
                <a:gd name="T1" fmla="*/ 38 h 2784"/>
                <a:gd name="T2" fmla="*/ 2793 w 3449"/>
                <a:gd name="T3" fmla="*/ 750 h 2784"/>
                <a:gd name="T4" fmla="*/ 3311 w 3449"/>
                <a:gd name="T5" fmla="*/ 639 h 2784"/>
                <a:gd name="T6" fmla="*/ 3416 w 3449"/>
                <a:gd name="T7" fmla="*/ 656 h 2784"/>
                <a:gd name="T8" fmla="*/ 3445 w 3449"/>
                <a:gd name="T9" fmla="*/ 758 h 2784"/>
                <a:gd name="T10" fmla="*/ 3108 w 3449"/>
                <a:gd name="T11" fmla="*/ 1138 h 2784"/>
                <a:gd name="T12" fmla="*/ 3014 w 3449"/>
                <a:gd name="T13" fmla="*/ 1130 h 2784"/>
                <a:gd name="T14" fmla="*/ 2727 w 3449"/>
                <a:gd name="T15" fmla="*/ 2738 h 2784"/>
                <a:gd name="T16" fmla="*/ 2605 w 3449"/>
                <a:gd name="T17" fmla="*/ 2780 h 2784"/>
                <a:gd name="T18" fmla="*/ 2516 w 3449"/>
                <a:gd name="T19" fmla="*/ 2691 h 2784"/>
                <a:gd name="T20" fmla="*/ 2497 w 3449"/>
                <a:gd name="T21" fmla="*/ 1705 h 2784"/>
                <a:gd name="T22" fmla="*/ 2461 w 3449"/>
                <a:gd name="T23" fmla="*/ 1729 h 2784"/>
                <a:gd name="T24" fmla="*/ 2416 w 3449"/>
                <a:gd name="T25" fmla="*/ 2757 h 2784"/>
                <a:gd name="T26" fmla="*/ 2289 w 3449"/>
                <a:gd name="T27" fmla="*/ 2771 h 2784"/>
                <a:gd name="T28" fmla="*/ 2222 w 3449"/>
                <a:gd name="T29" fmla="*/ 2663 h 2784"/>
                <a:gd name="T30" fmla="*/ 2222 w 3449"/>
                <a:gd name="T31" fmla="*/ 2105 h 2784"/>
                <a:gd name="T32" fmla="*/ 2222 w 3449"/>
                <a:gd name="T33" fmla="*/ 1693 h 2784"/>
                <a:gd name="T34" fmla="*/ 2223 w 3449"/>
                <a:gd name="T35" fmla="*/ 1371 h 2784"/>
                <a:gd name="T36" fmla="*/ 2224 w 3449"/>
                <a:gd name="T37" fmla="*/ 1085 h 2784"/>
                <a:gd name="T38" fmla="*/ 2223 w 3449"/>
                <a:gd name="T39" fmla="*/ 908 h 2784"/>
                <a:gd name="T40" fmla="*/ 2219 w 3449"/>
                <a:gd name="T41" fmla="*/ 903 h 2784"/>
                <a:gd name="T42" fmla="*/ 2203 w 3449"/>
                <a:gd name="T43" fmla="*/ 882 h 2784"/>
                <a:gd name="T44" fmla="*/ 2158 w 3449"/>
                <a:gd name="T45" fmla="*/ 824 h 2784"/>
                <a:gd name="T46" fmla="*/ 2070 w 3449"/>
                <a:gd name="T47" fmla="*/ 709 h 2784"/>
                <a:gd name="T48" fmla="*/ 1924 w 3449"/>
                <a:gd name="T49" fmla="*/ 519 h 2784"/>
                <a:gd name="T50" fmla="*/ 1706 w 3449"/>
                <a:gd name="T51" fmla="*/ 235 h 2784"/>
                <a:gd name="T52" fmla="*/ 1487 w 3449"/>
                <a:gd name="T53" fmla="*/ 519 h 2784"/>
                <a:gd name="T54" fmla="*/ 1341 w 3449"/>
                <a:gd name="T55" fmla="*/ 709 h 2784"/>
                <a:gd name="T56" fmla="*/ 1253 w 3449"/>
                <a:gd name="T57" fmla="*/ 824 h 2784"/>
                <a:gd name="T58" fmla="*/ 1208 w 3449"/>
                <a:gd name="T59" fmla="*/ 882 h 2784"/>
                <a:gd name="T60" fmla="*/ 1191 w 3449"/>
                <a:gd name="T61" fmla="*/ 903 h 2784"/>
                <a:gd name="T62" fmla="*/ 1188 w 3449"/>
                <a:gd name="T63" fmla="*/ 908 h 2784"/>
                <a:gd name="T64" fmla="*/ 1188 w 3449"/>
                <a:gd name="T65" fmla="*/ 1141 h 2784"/>
                <a:gd name="T66" fmla="*/ 1188 w 3449"/>
                <a:gd name="T67" fmla="*/ 1418 h 2784"/>
                <a:gd name="T68" fmla="*/ 1188 w 3449"/>
                <a:gd name="T69" fmla="*/ 1607 h 2784"/>
                <a:gd name="T70" fmla="*/ 1189 w 3449"/>
                <a:gd name="T71" fmla="*/ 1767 h 2784"/>
                <a:gd name="T72" fmla="*/ 1189 w 3449"/>
                <a:gd name="T73" fmla="*/ 1957 h 2784"/>
                <a:gd name="T74" fmla="*/ 1189 w 3449"/>
                <a:gd name="T75" fmla="*/ 2236 h 2784"/>
                <a:gd name="T76" fmla="*/ 1190 w 3449"/>
                <a:gd name="T77" fmla="*/ 2663 h 2784"/>
                <a:gd name="T78" fmla="*/ 1122 w 3449"/>
                <a:gd name="T79" fmla="*/ 2771 h 2784"/>
                <a:gd name="T80" fmla="*/ 995 w 3449"/>
                <a:gd name="T81" fmla="*/ 2757 h 2784"/>
                <a:gd name="T82" fmla="*/ 950 w 3449"/>
                <a:gd name="T83" fmla="*/ 1729 h 2784"/>
                <a:gd name="T84" fmla="*/ 914 w 3449"/>
                <a:gd name="T85" fmla="*/ 1705 h 2784"/>
                <a:gd name="T86" fmla="*/ 895 w 3449"/>
                <a:gd name="T87" fmla="*/ 2691 h 2784"/>
                <a:gd name="T88" fmla="*/ 806 w 3449"/>
                <a:gd name="T89" fmla="*/ 2780 h 2784"/>
                <a:gd name="T90" fmla="*/ 685 w 3449"/>
                <a:gd name="T91" fmla="*/ 2738 h 2784"/>
                <a:gd name="T92" fmla="*/ 306 w 3449"/>
                <a:gd name="T93" fmla="*/ 808 h 2784"/>
                <a:gd name="T94" fmla="*/ 5 w 3449"/>
                <a:gd name="T95" fmla="*/ 360 h 2784"/>
                <a:gd name="T96" fmla="*/ 29 w 3449"/>
                <a:gd name="T97" fmla="*/ 258 h 2784"/>
                <a:gd name="T98" fmla="*/ 133 w 3449"/>
                <a:gd name="T99" fmla="*/ 234 h 2784"/>
                <a:gd name="T100" fmla="*/ 747 w 3449"/>
                <a:gd name="T101" fmla="*/ 743 h 2784"/>
                <a:gd name="T102" fmla="*/ 1654 w 3449"/>
                <a:gd name="T103" fmla="*/ 9 h 2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49" h="2784">
                  <a:moveTo>
                    <a:pt x="1707" y="0"/>
                  </a:moveTo>
                  <a:lnTo>
                    <a:pt x="1734" y="2"/>
                  </a:lnTo>
                  <a:lnTo>
                    <a:pt x="1760" y="11"/>
                  </a:lnTo>
                  <a:lnTo>
                    <a:pt x="1785" y="22"/>
                  </a:lnTo>
                  <a:lnTo>
                    <a:pt x="1805" y="38"/>
                  </a:lnTo>
                  <a:lnTo>
                    <a:pt x="1824" y="59"/>
                  </a:lnTo>
                  <a:lnTo>
                    <a:pt x="2348" y="743"/>
                  </a:lnTo>
                  <a:lnTo>
                    <a:pt x="2756" y="743"/>
                  </a:lnTo>
                  <a:lnTo>
                    <a:pt x="2775" y="745"/>
                  </a:lnTo>
                  <a:lnTo>
                    <a:pt x="2793" y="750"/>
                  </a:lnTo>
                  <a:lnTo>
                    <a:pt x="2810" y="758"/>
                  </a:lnTo>
                  <a:lnTo>
                    <a:pt x="3050" y="916"/>
                  </a:lnTo>
                  <a:lnTo>
                    <a:pt x="3275" y="664"/>
                  </a:lnTo>
                  <a:lnTo>
                    <a:pt x="3292" y="649"/>
                  </a:lnTo>
                  <a:lnTo>
                    <a:pt x="3311" y="639"/>
                  </a:lnTo>
                  <a:lnTo>
                    <a:pt x="3333" y="632"/>
                  </a:lnTo>
                  <a:lnTo>
                    <a:pt x="3354" y="631"/>
                  </a:lnTo>
                  <a:lnTo>
                    <a:pt x="3376" y="634"/>
                  </a:lnTo>
                  <a:lnTo>
                    <a:pt x="3397" y="643"/>
                  </a:lnTo>
                  <a:lnTo>
                    <a:pt x="3416" y="656"/>
                  </a:lnTo>
                  <a:lnTo>
                    <a:pt x="3431" y="673"/>
                  </a:lnTo>
                  <a:lnTo>
                    <a:pt x="3442" y="693"/>
                  </a:lnTo>
                  <a:lnTo>
                    <a:pt x="3448" y="714"/>
                  </a:lnTo>
                  <a:lnTo>
                    <a:pt x="3449" y="736"/>
                  </a:lnTo>
                  <a:lnTo>
                    <a:pt x="3445" y="758"/>
                  </a:lnTo>
                  <a:lnTo>
                    <a:pt x="3437" y="779"/>
                  </a:lnTo>
                  <a:lnTo>
                    <a:pt x="3423" y="798"/>
                  </a:lnTo>
                  <a:lnTo>
                    <a:pt x="3143" y="1113"/>
                  </a:lnTo>
                  <a:lnTo>
                    <a:pt x="3126" y="1127"/>
                  </a:lnTo>
                  <a:lnTo>
                    <a:pt x="3108" y="1138"/>
                  </a:lnTo>
                  <a:lnTo>
                    <a:pt x="3088" y="1144"/>
                  </a:lnTo>
                  <a:lnTo>
                    <a:pt x="3068" y="1146"/>
                  </a:lnTo>
                  <a:lnTo>
                    <a:pt x="3049" y="1145"/>
                  </a:lnTo>
                  <a:lnTo>
                    <a:pt x="3030" y="1140"/>
                  </a:lnTo>
                  <a:lnTo>
                    <a:pt x="3014" y="1130"/>
                  </a:lnTo>
                  <a:lnTo>
                    <a:pt x="2753" y="960"/>
                  </a:lnTo>
                  <a:lnTo>
                    <a:pt x="2753" y="2663"/>
                  </a:lnTo>
                  <a:lnTo>
                    <a:pt x="2750" y="2691"/>
                  </a:lnTo>
                  <a:lnTo>
                    <a:pt x="2740" y="2716"/>
                  </a:lnTo>
                  <a:lnTo>
                    <a:pt x="2727" y="2738"/>
                  </a:lnTo>
                  <a:lnTo>
                    <a:pt x="2708" y="2757"/>
                  </a:lnTo>
                  <a:lnTo>
                    <a:pt x="2686" y="2771"/>
                  </a:lnTo>
                  <a:lnTo>
                    <a:pt x="2661" y="2780"/>
                  </a:lnTo>
                  <a:lnTo>
                    <a:pt x="2632" y="2784"/>
                  </a:lnTo>
                  <a:lnTo>
                    <a:pt x="2605" y="2780"/>
                  </a:lnTo>
                  <a:lnTo>
                    <a:pt x="2580" y="2771"/>
                  </a:lnTo>
                  <a:lnTo>
                    <a:pt x="2558" y="2757"/>
                  </a:lnTo>
                  <a:lnTo>
                    <a:pt x="2539" y="2738"/>
                  </a:lnTo>
                  <a:lnTo>
                    <a:pt x="2525" y="2716"/>
                  </a:lnTo>
                  <a:lnTo>
                    <a:pt x="2516" y="2691"/>
                  </a:lnTo>
                  <a:lnTo>
                    <a:pt x="2513" y="2663"/>
                  </a:lnTo>
                  <a:lnTo>
                    <a:pt x="2513" y="1729"/>
                  </a:lnTo>
                  <a:lnTo>
                    <a:pt x="2511" y="1718"/>
                  </a:lnTo>
                  <a:lnTo>
                    <a:pt x="2505" y="1710"/>
                  </a:lnTo>
                  <a:lnTo>
                    <a:pt x="2497" y="1705"/>
                  </a:lnTo>
                  <a:lnTo>
                    <a:pt x="2487" y="1703"/>
                  </a:lnTo>
                  <a:lnTo>
                    <a:pt x="2477" y="1705"/>
                  </a:lnTo>
                  <a:lnTo>
                    <a:pt x="2469" y="1710"/>
                  </a:lnTo>
                  <a:lnTo>
                    <a:pt x="2463" y="1718"/>
                  </a:lnTo>
                  <a:lnTo>
                    <a:pt x="2461" y="1729"/>
                  </a:lnTo>
                  <a:lnTo>
                    <a:pt x="2461" y="2663"/>
                  </a:lnTo>
                  <a:lnTo>
                    <a:pt x="2458" y="2691"/>
                  </a:lnTo>
                  <a:lnTo>
                    <a:pt x="2449" y="2716"/>
                  </a:lnTo>
                  <a:lnTo>
                    <a:pt x="2434" y="2738"/>
                  </a:lnTo>
                  <a:lnTo>
                    <a:pt x="2416" y="2757"/>
                  </a:lnTo>
                  <a:lnTo>
                    <a:pt x="2393" y="2771"/>
                  </a:lnTo>
                  <a:lnTo>
                    <a:pt x="2368" y="2780"/>
                  </a:lnTo>
                  <a:lnTo>
                    <a:pt x="2341" y="2784"/>
                  </a:lnTo>
                  <a:lnTo>
                    <a:pt x="2314" y="2780"/>
                  </a:lnTo>
                  <a:lnTo>
                    <a:pt x="2289" y="2771"/>
                  </a:lnTo>
                  <a:lnTo>
                    <a:pt x="2267" y="2757"/>
                  </a:lnTo>
                  <a:lnTo>
                    <a:pt x="2248" y="2738"/>
                  </a:lnTo>
                  <a:lnTo>
                    <a:pt x="2233" y="2716"/>
                  </a:lnTo>
                  <a:lnTo>
                    <a:pt x="2225" y="2691"/>
                  </a:lnTo>
                  <a:lnTo>
                    <a:pt x="2222" y="2663"/>
                  </a:lnTo>
                  <a:lnTo>
                    <a:pt x="2222" y="2538"/>
                  </a:lnTo>
                  <a:lnTo>
                    <a:pt x="2222" y="2419"/>
                  </a:lnTo>
                  <a:lnTo>
                    <a:pt x="2222" y="2308"/>
                  </a:lnTo>
                  <a:lnTo>
                    <a:pt x="2222" y="2204"/>
                  </a:lnTo>
                  <a:lnTo>
                    <a:pt x="2222" y="2105"/>
                  </a:lnTo>
                  <a:lnTo>
                    <a:pt x="2222" y="2013"/>
                  </a:lnTo>
                  <a:lnTo>
                    <a:pt x="2222" y="1925"/>
                  </a:lnTo>
                  <a:lnTo>
                    <a:pt x="2222" y="1843"/>
                  </a:lnTo>
                  <a:lnTo>
                    <a:pt x="2222" y="1766"/>
                  </a:lnTo>
                  <a:lnTo>
                    <a:pt x="2222" y="1693"/>
                  </a:lnTo>
                  <a:lnTo>
                    <a:pt x="2223" y="1623"/>
                  </a:lnTo>
                  <a:lnTo>
                    <a:pt x="2223" y="1557"/>
                  </a:lnTo>
                  <a:lnTo>
                    <a:pt x="2223" y="1493"/>
                  </a:lnTo>
                  <a:lnTo>
                    <a:pt x="2223" y="1431"/>
                  </a:lnTo>
                  <a:lnTo>
                    <a:pt x="2223" y="1371"/>
                  </a:lnTo>
                  <a:lnTo>
                    <a:pt x="2223" y="1313"/>
                  </a:lnTo>
                  <a:lnTo>
                    <a:pt x="2223" y="1255"/>
                  </a:lnTo>
                  <a:lnTo>
                    <a:pt x="2223" y="1199"/>
                  </a:lnTo>
                  <a:lnTo>
                    <a:pt x="2224" y="1142"/>
                  </a:lnTo>
                  <a:lnTo>
                    <a:pt x="2224" y="1085"/>
                  </a:lnTo>
                  <a:lnTo>
                    <a:pt x="2224" y="1027"/>
                  </a:lnTo>
                  <a:lnTo>
                    <a:pt x="2224" y="968"/>
                  </a:lnTo>
                  <a:lnTo>
                    <a:pt x="2224" y="909"/>
                  </a:lnTo>
                  <a:lnTo>
                    <a:pt x="2223" y="908"/>
                  </a:lnTo>
                  <a:lnTo>
                    <a:pt x="2223" y="908"/>
                  </a:lnTo>
                  <a:lnTo>
                    <a:pt x="2223" y="908"/>
                  </a:lnTo>
                  <a:lnTo>
                    <a:pt x="2223" y="906"/>
                  </a:lnTo>
                  <a:lnTo>
                    <a:pt x="2222" y="906"/>
                  </a:lnTo>
                  <a:lnTo>
                    <a:pt x="2220" y="905"/>
                  </a:lnTo>
                  <a:lnTo>
                    <a:pt x="2219" y="903"/>
                  </a:lnTo>
                  <a:lnTo>
                    <a:pt x="2217" y="901"/>
                  </a:lnTo>
                  <a:lnTo>
                    <a:pt x="2215" y="898"/>
                  </a:lnTo>
                  <a:lnTo>
                    <a:pt x="2212" y="894"/>
                  </a:lnTo>
                  <a:lnTo>
                    <a:pt x="2208" y="889"/>
                  </a:lnTo>
                  <a:lnTo>
                    <a:pt x="2203" y="882"/>
                  </a:lnTo>
                  <a:lnTo>
                    <a:pt x="2196" y="874"/>
                  </a:lnTo>
                  <a:lnTo>
                    <a:pt x="2189" y="864"/>
                  </a:lnTo>
                  <a:lnTo>
                    <a:pt x="2181" y="853"/>
                  </a:lnTo>
                  <a:lnTo>
                    <a:pt x="2170" y="839"/>
                  </a:lnTo>
                  <a:lnTo>
                    <a:pt x="2158" y="824"/>
                  </a:lnTo>
                  <a:lnTo>
                    <a:pt x="2144" y="806"/>
                  </a:lnTo>
                  <a:lnTo>
                    <a:pt x="2128" y="786"/>
                  </a:lnTo>
                  <a:lnTo>
                    <a:pt x="2111" y="763"/>
                  </a:lnTo>
                  <a:lnTo>
                    <a:pt x="2092" y="737"/>
                  </a:lnTo>
                  <a:lnTo>
                    <a:pt x="2070" y="709"/>
                  </a:lnTo>
                  <a:lnTo>
                    <a:pt x="2045" y="678"/>
                  </a:lnTo>
                  <a:lnTo>
                    <a:pt x="2019" y="643"/>
                  </a:lnTo>
                  <a:lnTo>
                    <a:pt x="1990" y="605"/>
                  </a:lnTo>
                  <a:lnTo>
                    <a:pt x="1958" y="564"/>
                  </a:lnTo>
                  <a:lnTo>
                    <a:pt x="1924" y="519"/>
                  </a:lnTo>
                  <a:lnTo>
                    <a:pt x="1886" y="471"/>
                  </a:lnTo>
                  <a:lnTo>
                    <a:pt x="1846" y="418"/>
                  </a:lnTo>
                  <a:lnTo>
                    <a:pt x="1802" y="361"/>
                  </a:lnTo>
                  <a:lnTo>
                    <a:pt x="1755" y="300"/>
                  </a:lnTo>
                  <a:lnTo>
                    <a:pt x="1706" y="235"/>
                  </a:lnTo>
                  <a:lnTo>
                    <a:pt x="1656" y="300"/>
                  </a:lnTo>
                  <a:lnTo>
                    <a:pt x="1608" y="361"/>
                  </a:lnTo>
                  <a:lnTo>
                    <a:pt x="1566" y="418"/>
                  </a:lnTo>
                  <a:lnTo>
                    <a:pt x="1525" y="471"/>
                  </a:lnTo>
                  <a:lnTo>
                    <a:pt x="1487" y="519"/>
                  </a:lnTo>
                  <a:lnTo>
                    <a:pt x="1452" y="564"/>
                  </a:lnTo>
                  <a:lnTo>
                    <a:pt x="1421" y="605"/>
                  </a:lnTo>
                  <a:lnTo>
                    <a:pt x="1392" y="643"/>
                  </a:lnTo>
                  <a:lnTo>
                    <a:pt x="1365" y="678"/>
                  </a:lnTo>
                  <a:lnTo>
                    <a:pt x="1341" y="709"/>
                  </a:lnTo>
                  <a:lnTo>
                    <a:pt x="1319" y="737"/>
                  </a:lnTo>
                  <a:lnTo>
                    <a:pt x="1300" y="763"/>
                  </a:lnTo>
                  <a:lnTo>
                    <a:pt x="1283" y="786"/>
                  </a:lnTo>
                  <a:lnTo>
                    <a:pt x="1267" y="806"/>
                  </a:lnTo>
                  <a:lnTo>
                    <a:pt x="1253" y="824"/>
                  </a:lnTo>
                  <a:lnTo>
                    <a:pt x="1242" y="839"/>
                  </a:lnTo>
                  <a:lnTo>
                    <a:pt x="1231" y="853"/>
                  </a:lnTo>
                  <a:lnTo>
                    <a:pt x="1222" y="864"/>
                  </a:lnTo>
                  <a:lnTo>
                    <a:pt x="1214" y="874"/>
                  </a:lnTo>
                  <a:lnTo>
                    <a:pt x="1208" y="882"/>
                  </a:lnTo>
                  <a:lnTo>
                    <a:pt x="1203" y="889"/>
                  </a:lnTo>
                  <a:lnTo>
                    <a:pt x="1199" y="894"/>
                  </a:lnTo>
                  <a:lnTo>
                    <a:pt x="1196" y="898"/>
                  </a:lnTo>
                  <a:lnTo>
                    <a:pt x="1194" y="901"/>
                  </a:lnTo>
                  <a:lnTo>
                    <a:pt x="1191" y="903"/>
                  </a:lnTo>
                  <a:lnTo>
                    <a:pt x="1190" y="905"/>
                  </a:lnTo>
                  <a:lnTo>
                    <a:pt x="1189" y="906"/>
                  </a:lnTo>
                  <a:lnTo>
                    <a:pt x="1189" y="906"/>
                  </a:lnTo>
                  <a:lnTo>
                    <a:pt x="1188" y="908"/>
                  </a:lnTo>
                  <a:lnTo>
                    <a:pt x="1188" y="908"/>
                  </a:lnTo>
                  <a:lnTo>
                    <a:pt x="1188" y="908"/>
                  </a:lnTo>
                  <a:lnTo>
                    <a:pt x="1187" y="909"/>
                  </a:lnTo>
                  <a:lnTo>
                    <a:pt x="1188" y="993"/>
                  </a:lnTo>
                  <a:lnTo>
                    <a:pt x="1188" y="1069"/>
                  </a:lnTo>
                  <a:lnTo>
                    <a:pt x="1188" y="1141"/>
                  </a:lnTo>
                  <a:lnTo>
                    <a:pt x="1188" y="1206"/>
                  </a:lnTo>
                  <a:lnTo>
                    <a:pt x="1188" y="1266"/>
                  </a:lnTo>
                  <a:lnTo>
                    <a:pt x="1188" y="1320"/>
                  </a:lnTo>
                  <a:lnTo>
                    <a:pt x="1188" y="1371"/>
                  </a:lnTo>
                  <a:lnTo>
                    <a:pt x="1188" y="1418"/>
                  </a:lnTo>
                  <a:lnTo>
                    <a:pt x="1188" y="1461"/>
                  </a:lnTo>
                  <a:lnTo>
                    <a:pt x="1188" y="1501"/>
                  </a:lnTo>
                  <a:lnTo>
                    <a:pt x="1188" y="1538"/>
                  </a:lnTo>
                  <a:lnTo>
                    <a:pt x="1188" y="1573"/>
                  </a:lnTo>
                  <a:lnTo>
                    <a:pt x="1188" y="1607"/>
                  </a:lnTo>
                  <a:lnTo>
                    <a:pt x="1188" y="1640"/>
                  </a:lnTo>
                  <a:lnTo>
                    <a:pt x="1188" y="1671"/>
                  </a:lnTo>
                  <a:lnTo>
                    <a:pt x="1188" y="1703"/>
                  </a:lnTo>
                  <a:lnTo>
                    <a:pt x="1189" y="1734"/>
                  </a:lnTo>
                  <a:lnTo>
                    <a:pt x="1189" y="1767"/>
                  </a:lnTo>
                  <a:lnTo>
                    <a:pt x="1189" y="1801"/>
                  </a:lnTo>
                  <a:lnTo>
                    <a:pt x="1189" y="1836"/>
                  </a:lnTo>
                  <a:lnTo>
                    <a:pt x="1189" y="1874"/>
                  </a:lnTo>
                  <a:lnTo>
                    <a:pt x="1189" y="1914"/>
                  </a:lnTo>
                  <a:lnTo>
                    <a:pt x="1189" y="1957"/>
                  </a:lnTo>
                  <a:lnTo>
                    <a:pt x="1189" y="2004"/>
                  </a:lnTo>
                  <a:lnTo>
                    <a:pt x="1189" y="2055"/>
                  </a:lnTo>
                  <a:lnTo>
                    <a:pt x="1189" y="2110"/>
                  </a:lnTo>
                  <a:lnTo>
                    <a:pt x="1189" y="2171"/>
                  </a:lnTo>
                  <a:lnTo>
                    <a:pt x="1189" y="2236"/>
                  </a:lnTo>
                  <a:lnTo>
                    <a:pt x="1189" y="2308"/>
                  </a:lnTo>
                  <a:lnTo>
                    <a:pt x="1190" y="2386"/>
                  </a:lnTo>
                  <a:lnTo>
                    <a:pt x="1190" y="2471"/>
                  </a:lnTo>
                  <a:lnTo>
                    <a:pt x="1190" y="2563"/>
                  </a:lnTo>
                  <a:lnTo>
                    <a:pt x="1190" y="2663"/>
                  </a:lnTo>
                  <a:lnTo>
                    <a:pt x="1187" y="2691"/>
                  </a:lnTo>
                  <a:lnTo>
                    <a:pt x="1178" y="2716"/>
                  </a:lnTo>
                  <a:lnTo>
                    <a:pt x="1163" y="2738"/>
                  </a:lnTo>
                  <a:lnTo>
                    <a:pt x="1145" y="2757"/>
                  </a:lnTo>
                  <a:lnTo>
                    <a:pt x="1122" y="2771"/>
                  </a:lnTo>
                  <a:lnTo>
                    <a:pt x="1097" y="2780"/>
                  </a:lnTo>
                  <a:lnTo>
                    <a:pt x="1070" y="2784"/>
                  </a:lnTo>
                  <a:lnTo>
                    <a:pt x="1043" y="2780"/>
                  </a:lnTo>
                  <a:lnTo>
                    <a:pt x="1017" y="2771"/>
                  </a:lnTo>
                  <a:lnTo>
                    <a:pt x="995" y="2757"/>
                  </a:lnTo>
                  <a:lnTo>
                    <a:pt x="977" y="2738"/>
                  </a:lnTo>
                  <a:lnTo>
                    <a:pt x="962" y="2716"/>
                  </a:lnTo>
                  <a:lnTo>
                    <a:pt x="954" y="2691"/>
                  </a:lnTo>
                  <a:lnTo>
                    <a:pt x="950" y="2663"/>
                  </a:lnTo>
                  <a:lnTo>
                    <a:pt x="950" y="1729"/>
                  </a:lnTo>
                  <a:lnTo>
                    <a:pt x="948" y="1718"/>
                  </a:lnTo>
                  <a:lnTo>
                    <a:pt x="942" y="1710"/>
                  </a:lnTo>
                  <a:lnTo>
                    <a:pt x="935" y="1705"/>
                  </a:lnTo>
                  <a:lnTo>
                    <a:pt x="924" y="1703"/>
                  </a:lnTo>
                  <a:lnTo>
                    <a:pt x="914" y="1705"/>
                  </a:lnTo>
                  <a:lnTo>
                    <a:pt x="906" y="1710"/>
                  </a:lnTo>
                  <a:lnTo>
                    <a:pt x="900" y="1718"/>
                  </a:lnTo>
                  <a:lnTo>
                    <a:pt x="898" y="1729"/>
                  </a:lnTo>
                  <a:lnTo>
                    <a:pt x="898" y="2663"/>
                  </a:lnTo>
                  <a:lnTo>
                    <a:pt x="895" y="2691"/>
                  </a:lnTo>
                  <a:lnTo>
                    <a:pt x="887" y="2716"/>
                  </a:lnTo>
                  <a:lnTo>
                    <a:pt x="872" y="2738"/>
                  </a:lnTo>
                  <a:lnTo>
                    <a:pt x="853" y="2757"/>
                  </a:lnTo>
                  <a:lnTo>
                    <a:pt x="831" y="2771"/>
                  </a:lnTo>
                  <a:lnTo>
                    <a:pt x="806" y="2780"/>
                  </a:lnTo>
                  <a:lnTo>
                    <a:pt x="779" y="2784"/>
                  </a:lnTo>
                  <a:lnTo>
                    <a:pt x="751" y="2780"/>
                  </a:lnTo>
                  <a:lnTo>
                    <a:pt x="726" y="2771"/>
                  </a:lnTo>
                  <a:lnTo>
                    <a:pt x="703" y="2757"/>
                  </a:lnTo>
                  <a:lnTo>
                    <a:pt x="685" y="2738"/>
                  </a:lnTo>
                  <a:lnTo>
                    <a:pt x="671" y="2716"/>
                  </a:lnTo>
                  <a:lnTo>
                    <a:pt x="661" y="2691"/>
                  </a:lnTo>
                  <a:lnTo>
                    <a:pt x="658" y="2663"/>
                  </a:lnTo>
                  <a:lnTo>
                    <a:pt x="658" y="924"/>
                  </a:lnTo>
                  <a:lnTo>
                    <a:pt x="306" y="808"/>
                  </a:lnTo>
                  <a:lnTo>
                    <a:pt x="284" y="798"/>
                  </a:lnTo>
                  <a:lnTo>
                    <a:pt x="266" y="784"/>
                  </a:lnTo>
                  <a:lnTo>
                    <a:pt x="251" y="766"/>
                  </a:lnTo>
                  <a:lnTo>
                    <a:pt x="15" y="381"/>
                  </a:lnTo>
                  <a:lnTo>
                    <a:pt x="5" y="360"/>
                  </a:lnTo>
                  <a:lnTo>
                    <a:pt x="0" y="339"/>
                  </a:lnTo>
                  <a:lnTo>
                    <a:pt x="1" y="317"/>
                  </a:lnTo>
                  <a:lnTo>
                    <a:pt x="6" y="295"/>
                  </a:lnTo>
                  <a:lnTo>
                    <a:pt x="16" y="275"/>
                  </a:lnTo>
                  <a:lnTo>
                    <a:pt x="29" y="258"/>
                  </a:lnTo>
                  <a:lnTo>
                    <a:pt x="47" y="244"/>
                  </a:lnTo>
                  <a:lnTo>
                    <a:pt x="68" y="234"/>
                  </a:lnTo>
                  <a:lnTo>
                    <a:pt x="90" y="229"/>
                  </a:lnTo>
                  <a:lnTo>
                    <a:pt x="112" y="230"/>
                  </a:lnTo>
                  <a:lnTo>
                    <a:pt x="133" y="234"/>
                  </a:lnTo>
                  <a:lnTo>
                    <a:pt x="153" y="244"/>
                  </a:lnTo>
                  <a:lnTo>
                    <a:pt x="171" y="258"/>
                  </a:lnTo>
                  <a:lnTo>
                    <a:pt x="184" y="276"/>
                  </a:lnTo>
                  <a:lnTo>
                    <a:pt x="402" y="629"/>
                  </a:lnTo>
                  <a:lnTo>
                    <a:pt x="747" y="743"/>
                  </a:lnTo>
                  <a:lnTo>
                    <a:pt x="1063" y="743"/>
                  </a:lnTo>
                  <a:lnTo>
                    <a:pt x="1589" y="58"/>
                  </a:lnTo>
                  <a:lnTo>
                    <a:pt x="1607" y="38"/>
                  </a:lnTo>
                  <a:lnTo>
                    <a:pt x="1629" y="22"/>
                  </a:lnTo>
                  <a:lnTo>
                    <a:pt x="1654" y="9"/>
                  </a:lnTo>
                  <a:lnTo>
                    <a:pt x="1680" y="2"/>
                  </a:lnTo>
                  <a:lnTo>
                    <a:pt x="17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4" name="Freeform 727"/>
            <p:cNvSpPr>
              <a:spLocks/>
            </p:cNvSpPr>
            <p:nvPr/>
          </p:nvSpPr>
          <p:spPr bwMode="auto">
            <a:xfrm>
              <a:off x="8786813" y="2921000"/>
              <a:ext cx="34925" cy="34925"/>
            </a:xfrm>
            <a:custGeom>
              <a:avLst/>
              <a:gdLst>
                <a:gd name="T0" fmla="*/ 207 w 414"/>
                <a:gd name="T1" fmla="*/ 0 h 414"/>
                <a:gd name="T2" fmla="*/ 240 w 414"/>
                <a:gd name="T3" fmla="*/ 2 h 414"/>
                <a:gd name="T4" fmla="*/ 273 w 414"/>
                <a:gd name="T5" fmla="*/ 10 h 414"/>
                <a:gd name="T6" fmla="*/ 302 w 414"/>
                <a:gd name="T7" fmla="*/ 23 h 414"/>
                <a:gd name="T8" fmla="*/ 329 w 414"/>
                <a:gd name="T9" fmla="*/ 39 h 414"/>
                <a:gd name="T10" fmla="*/ 353 w 414"/>
                <a:gd name="T11" fmla="*/ 60 h 414"/>
                <a:gd name="T12" fmla="*/ 374 w 414"/>
                <a:gd name="T13" fmla="*/ 85 h 414"/>
                <a:gd name="T14" fmla="*/ 391 w 414"/>
                <a:gd name="T15" fmla="*/ 112 h 414"/>
                <a:gd name="T16" fmla="*/ 404 w 414"/>
                <a:gd name="T17" fmla="*/ 141 h 414"/>
                <a:gd name="T18" fmla="*/ 411 w 414"/>
                <a:gd name="T19" fmla="*/ 173 h 414"/>
                <a:gd name="T20" fmla="*/ 414 w 414"/>
                <a:gd name="T21" fmla="*/ 206 h 414"/>
                <a:gd name="T22" fmla="*/ 411 w 414"/>
                <a:gd name="T23" fmla="*/ 240 h 414"/>
                <a:gd name="T24" fmla="*/ 404 w 414"/>
                <a:gd name="T25" fmla="*/ 273 h 414"/>
                <a:gd name="T26" fmla="*/ 391 w 414"/>
                <a:gd name="T27" fmla="*/ 302 h 414"/>
                <a:gd name="T28" fmla="*/ 374 w 414"/>
                <a:gd name="T29" fmla="*/ 329 h 414"/>
                <a:gd name="T30" fmla="*/ 353 w 414"/>
                <a:gd name="T31" fmla="*/ 354 h 414"/>
                <a:gd name="T32" fmla="*/ 329 w 414"/>
                <a:gd name="T33" fmla="*/ 375 h 414"/>
                <a:gd name="T34" fmla="*/ 302 w 414"/>
                <a:gd name="T35" fmla="*/ 391 h 414"/>
                <a:gd name="T36" fmla="*/ 273 w 414"/>
                <a:gd name="T37" fmla="*/ 404 h 414"/>
                <a:gd name="T38" fmla="*/ 240 w 414"/>
                <a:gd name="T39" fmla="*/ 411 h 414"/>
                <a:gd name="T40" fmla="*/ 207 w 414"/>
                <a:gd name="T41" fmla="*/ 414 h 414"/>
                <a:gd name="T42" fmla="*/ 173 w 414"/>
                <a:gd name="T43" fmla="*/ 411 h 414"/>
                <a:gd name="T44" fmla="*/ 142 w 414"/>
                <a:gd name="T45" fmla="*/ 404 h 414"/>
                <a:gd name="T46" fmla="*/ 111 w 414"/>
                <a:gd name="T47" fmla="*/ 391 h 414"/>
                <a:gd name="T48" fmla="*/ 85 w 414"/>
                <a:gd name="T49" fmla="*/ 375 h 414"/>
                <a:gd name="T50" fmla="*/ 61 w 414"/>
                <a:gd name="T51" fmla="*/ 354 h 414"/>
                <a:gd name="T52" fmla="*/ 40 w 414"/>
                <a:gd name="T53" fmla="*/ 329 h 414"/>
                <a:gd name="T54" fmla="*/ 23 w 414"/>
                <a:gd name="T55" fmla="*/ 302 h 414"/>
                <a:gd name="T56" fmla="*/ 11 w 414"/>
                <a:gd name="T57" fmla="*/ 273 h 414"/>
                <a:gd name="T58" fmla="*/ 2 w 414"/>
                <a:gd name="T59" fmla="*/ 240 h 414"/>
                <a:gd name="T60" fmla="*/ 0 w 414"/>
                <a:gd name="T61" fmla="*/ 206 h 414"/>
                <a:gd name="T62" fmla="*/ 2 w 414"/>
                <a:gd name="T63" fmla="*/ 173 h 414"/>
                <a:gd name="T64" fmla="*/ 11 w 414"/>
                <a:gd name="T65" fmla="*/ 141 h 414"/>
                <a:gd name="T66" fmla="*/ 23 w 414"/>
                <a:gd name="T67" fmla="*/ 112 h 414"/>
                <a:gd name="T68" fmla="*/ 40 w 414"/>
                <a:gd name="T69" fmla="*/ 85 h 414"/>
                <a:gd name="T70" fmla="*/ 61 w 414"/>
                <a:gd name="T71" fmla="*/ 60 h 414"/>
                <a:gd name="T72" fmla="*/ 85 w 414"/>
                <a:gd name="T73" fmla="*/ 39 h 414"/>
                <a:gd name="T74" fmla="*/ 111 w 414"/>
                <a:gd name="T75" fmla="*/ 23 h 414"/>
                <a:gd name="T76" fmla="*/ 142 w 414"/>
                <a:gd name="T77" fmla="*/ 10 h 414"/>
                <a:gd name="T78" fmla="*/ 173 w 414"/>
                <a:gd name="T79" fmla="*/ 2 h 414"/>
                <a:gd name="T80" fmla="*/ 207 w 414"/>
                <a:gd name="T81"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4" h="414">
                  <a:moveTo>
                    <a:pt x="207" y="0"/>
                  </a:moveTo>
                  <a:lnTo>
                    <a:pt x="240" y="2"/>
                  </a:lnTo>
                  <a:lnTo>
                    <a:pt x="273" y="10"/>
                  </a:lnTo>
                  <a:lnTo>
                    <a:pt x="302" y="23"/>
                  </a:lnTo>
                  <a:lnTo>
                    <a:pt x="329" y="39"/>
                  </a:lnTo>
                  <a:lnTo>
                    <a:pt x="353" y="60"/>
                  </a:lnTo>
                  <a:lnTo>
                    <a:pt x="374" y="85"/>
                  </a:lnTo>
                  <a:lnTo>
                    <a:pt x="391" y="112"/>
                  </a:lnTo>
                  <a:lnTo>
                    <a:pt x="404" y="141"/>
                  </a:lnTo>
                  <a:lnTo>
                    <a:pt x="411" y="173"/>
                  </a:lnTo>
                  <a:lnTo>
                    <a:pt x="414" y="206"/>
                  </a:lnTo>
                  <a:lnTo>
                    <a:pt x="411" y="240"/>
                  </a:lnTo>
                  <a:lnTo>
                    <a:pt x="404" y="273"/>
                  </a:lnTo>
                  <a:lnTo>
                    <a:pt x="391" y="302"/>
                  </a:lnTo>
                  <a:lnTo>
                    <a:pt x="374" y="329"/>
                  </a:lnTo>
                  <a:lnTo>
                    <a:pt x="353" y="354"/>
                  </a:lnTo>
                  <a:lnTo>
                    <a:pt x="329" y="375"/>
                  </a:lnTo>
                  <a:lnTo>
                    <a:pt x="302" y="391"/>
                  </a:lnTo>
                  <a:lnTo>
                    <a:pt x="273" y="404"/>
                  </a:lnTo>
                  <a:lnTo>
                    <a:pt x="240" y="411"/>
                  </a:lnTo>
                  <a:lnTo>
                    <a:pt x="207" y="414"/>
                  </a:lnTo>
                  <a:lnTo>
                    <a:pt x="173" y="411"/>
                  </a:lnTo>
                  <a:lnTo>
                    <a:pt x="142" y="404"/>
                  </a:lnTo>
                  <a:lnTo>
                    <a:pt x="111" y="391"/>
                  </a:lnTo>
                  <a:lnTo>
                    <a:pt x="85" y="375"/>
                  </a:lnTo>
                  <a:lnTo>
                    <a:pt x="61" y="354"/>
                  </a:lnTo>
                  <a:lnTo>
                    <a:pt x="40" y="329"/>
                  </a:lnTo>
                  <a:lnTo>
                    <a:pt x="23" y="302"/>
                  </a:lnTo>
                  <a:lnTo>
                    <a:pt x="11" y="273"/>
                  </a:lnTo>
                  <a:lnTo>
                    <a:pt x="2" y="240"/>
                  </a:lnTo>
                  <a:lnTo>
                    <a:pt x="0" y="206"/>
                  </a:lnTo>
                  <a:lnTo>
                    <a:pt x="2" y="173"/>
                  </a:lnTo>
                  <a:lnTo>
                    <a:pt x="11" y="141"/>
                  </a:lnTo>
                  <a:lnTo>
                    <a:pt x="23" y="112"/>
                  </a:lnTo>
                  <a:lnTo>
                    <a:pt x="40" y="85"/>
                  </a:lnTo>
                  <a:lnTo>
                    <a:pt x="61" y="60"/>
                  </a:lnTo>
                  <a:lnTo>
                    <a:pt x="85" y="39"/>
                  </a:lnTo>
                  <a:lnTo>
                    <a:pt x="111" y="23"/>
                  </a:lnTo>
                  <a:lnTo>
                    <a:pt x="142" y="10"/>
                  </a:lnTo>
                  <a:lnTo>
                    <a:pt x="173" y="2"/>
                  </a:lnTo>
                  <a:lnTo>
                    <a:pt x="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0" name="Group 1739"/>
          <p:cNvGrpSpPr/>
          <p:nvPr/>
        </p:nvGrpSpPr>
        <p:grpSpPr>
          <a:xfrm>
            <a:off x="5286613" y="2879288"/>
            <a:ext cx="230981" cy="190500"/>
            <a:chOff x="7092950" y="2887663"/>
            <a:chExt cx="307975" cy="254000"/>
          </a:xfrm>
          <a:solidFill>
            <a:schemeClr val="tx1">
              <a:lumMod val="65000"/>
              <a:lumOff val="35000"/>
            </a:schemeClr>
          </a:solidFill>
        </p:grpSpPr>
        <p:sp>
          <p:nvSpPr>
            <p:cNvPr id="898" name="Freeform 732"/>
            <p:cNvSpPr>
              <a:spLocks/>
            </p:cNvSpPr>
            <p:nvPr/>
          </p:nvSpPr>
          <p:spPr bwMode="auto">
            <a:xfrm>
              <a:off x="7092950" y="3040063"/>
              <a:ext cx="220663" cy="101600"/>
            </a:xfrm>
            <a:custGeom>
              <a:avLst/>
              <a:gdLst>
                <a:gd name="T0" fmla="*/ 1080 w 2505"/>
                <a:gd name="T1" fmla="*/ 844 h 1153"/>
                <a:gd name="T2" fmla="*/ 1138 w 2505"/>
                <a:gd name="T3" fmla="*/ 471 h 1153"/>
                <a:gd name="T4" fmla="*/ 1095 w 2505"/>
                <a:gd name="T5" fmla="*/ 379 h 1153"/>
                <a:gd name="T6" fmla="*/ 1085 w 2505"/>
                <a:gd name="T7" fmla="*/ 311 h 1153"/>
                <a:gd name="T8" fmla="*/ 1097 w 2505"/>
                <a:gd name="T9" fmla="*/ 261 h 1153"/>
                <a:gd name="T10" fmla="*/ 1126 w 2505"/>
                <a:gd name="T11" fmla="*/ 227 h 1153"/>
                <a:gd name="T12" fmla="*/ 1164 w 2505"/>
                <a:gd name="T13" fmla="*/ 207 h 1153"/>
                <a:gd name="T14" fmla="*/ 1203 w 2505"/>
                <a:gd name="T15" fmla="*/ 197 h 1153"/>
                <a:gd name="T16" fmla="*/ 1235 w 2505"/>
                <a:gd name="T17" fmla="*/ 192 h 1153"/>
                <a:gd name="T18" fmla="*/ 1253 w 2505"/>
                <a:gd name="T19" fmla="*/ 191 h 1153"/>
                <a:gd name="T20" fmla="*/ 1277 w 2505"/>
                <a:gd name="T21" fmla="*/ 194 h 1153"/>
                <a:gd name="T22" fmla="*/ 1313 w 2505"/>
                <a:gd name="T23" fmla="*/ 199 h 1153"/>
                <a:gd name="T24" fmla="*/ 1352 w 2505"/>
                <a:gd name="T25" fmla="*/ 213 h 1153"/>
                <a:gd name="T26" fmla="*/ 1387 w 2505"/>
                <a:gd name="T27" fmla="*/ 237 h 1153"/>
                <a:gd name="T28" fmla="*/ 1412 w 2505"/>
                <a:gd name="T29" fmla="*/ 276 h 1153"/>
                <a:gd name="T30" fmla="*/ 1418 w 2505"/>
                <a:gd name="T31" fmla="*/ 332 h 1153"/>
                <a:gd name="T32" fmla="*/ 1398 w 2505"/>
                <a:gd name="T33" fmla="*/ 407 h 1153"/>
                <a:gd name="T34" fmla="*/ 1343 w 2505"/>
                <a:gd name="T35" fmla="*/ 507 h 1153"/>
                <a:gd name="T36" fmla="*/ 1455 w 2505"/>
                <a:gd name="T37" fmla="*/ 744 h 1153"/>
                <a:gd name="T38" fmla="*/ 1700 w 2505"/>
                <a:gd name="T39" fmla="*/ 6 h 1153"/>
                <a:gd name="T40" fmla="*/ 1749 w 2505"/>
                <a:gd name="T41" fmla="*/ 35 h 1153"/>
                <a:gd name="T42" fmla="*/ 1838 w 2505"/>
                <a:gd name="T43" fmla="*/ 83 h 1153"/>
                <a:gd name="T44" fmla="*/ 1963 w 2505"/>
                <a:gd name="T45" fmla="*/ 144 h 1153"/>
                <a:gd name="T46" fmla="*/ 2121 w 2505"/>
                <a:gd name="T47" fmla="*/ 213 h 1153"/>
                <a:gd name="T48" fmla="*/ 2271 w 2505"/>
                <a:gd name="T49" fmla="*/ 277 h 1153"/>
                <a:gd name="T50" fmla="*/ 2372 w 2505"/>
                <a:gd name="T51" fmla="*/ 357 h 1153"/>
                <a:gd name="T52" fmla="*/ 2438 w 2505"/>
                <a:gd name="T53" fmla="*/ 461 h 1153"/>
                <a:gd name="T54" fmla="*/ 2476 w 2505"/>
                <a:gd name="T55" fmla="*/ 592 h 1153"/>
                <a:gd name="T56" fmla="*/ 2495 w 2505"/>
                <a:gd name="T57" fmla="*/ 749 h 1153"/>
                <a:gd name="T58" fmla="*/ 2502 w 2505"/>
                <a:gd name="T59" fmla="*/ 935 h 1153"/>
                <a:gd name="T60" fmla="*/ 2505 w 2505"/>
                <a:gd name="T61" fmla="*/ 1153 h 1153"/>
                <a:gd name="T62" fmla="*/ 1 w 2505"/>
                <a:gd name="T63" fmla="*/ 1004 h 1153"/>
                <a:gd name="T64" fmla="*/ 5 w 2505"/>
                <a:gd name="T65" fmla="*/ 808 h 1153"/>
                <a:gd name="T66" fmla="*/ 19 w 2505"/>
                <a:gd name="T67" fmla="*/ 640 h 1153"/>
                <a:gd name="T68" fmla="*/ 50 w 2505"/>
                <a:gd name="T69" fmla="*/ 502 h 1153"/>
                <a:gd name="T70" fmla="*/ 106 w 2505"/>
                <a:gd name="T71" fmla="*/ 390 h 1153"/>
                <a:gd name="T72" fmla="*/ 194 w 2505"/>
                <a:gd name="T73" fmla="*/ 301 h 1153"/>
                <a:gd name="T74" fmla="*/ 323 w 2505"/>
                <a:gd name="T75" fmla="*/ 236 h 1153"/>
                <a:gd name="T76" fmla="*/ 492 w 2505"/>
                <a:gd name="T77" fmla="*/ 166 h 1153"/>
                <a:gd name="T78" fmla="*/ 628 w 2505"/>
                <a:gd name="T79" fmla="*/ 102 h 1153"/>
                <a:gd name="T80" fmla="*/ 729 w 2505"/>
                <a:gd name="T81" fmla="*/ 49 h 1153"/>
                <a:gd name="T82" fmla="*/ 792 w 2505"/>
                <a:gd name="T83" fmla="*/ 13 h 1153"/>
                <a:gd name="T84" fmla="*/ 813 w 2505"/>
                <a:gd name="T85" fmla="*/ 0 h 1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505" h="1153">
                  <a:moveTo>
                    <a:pt x="813" y="0"/>
                  </a:moveTo>
                  <a:lnTo>
                    <a:pt x="1049" y="744"/>
                  </a:lnTo>
                  <a:lnTo>
                    <a:pt x="1080" y="844"/>
                  </a:lnTo>
                  <a:lnTo>
                    <a:pt x="1186" y="546"/>
                  </a:lnTo>
                  <a:lnTo>
                    <a:pt x="1160" y="507"/>
                  </a:lnTo>
                  <a:lnTo>
                    <a:pt x="1138" y="471"/>
                  </a:lnTo>
                  <a:lnTo>
                    <a:pt x="1120" y="438"/>
                  </a:lnTo>
                  <a:lnTo>
                    <a:pt x="1106" y="407"/>
                  </a:lnTo>
                  <a:lnTo>
                    <a:pt x="1095" y="379"/>
                  </a:lnTo>
                  <a:lnTo>
                    <a:pt x="1089" y="354"/>
                  </a:lnTo>
                  <a:lnTo>
                    <a:pt x="1085" y="331"/>
                  </a:lnTo>
                  <a:lnTo>
                    <a:pt x="1085" y="311"/>
                  </a:lnTo>
                  <a:lnTo>
                    <a:pt x="1087" y="292"/>
                  </a:lnTo>
                  <a:lnTo>
                    <a:pt x="1091" y="276"/>
                  </a:lnTo>
                  <a:lnTo>
                    <a:pt x="1097" y="261"/>
                  </a:lnTo>
                  <a:lnTo>
                    <a:pt x="1106" y="248"/>
                  </a:lnTo>
                  <a:lnTo>
                    <a:pt x="1115" y="237"/>
                  </a:lnTo>
                  <a:lnTo>
                    <a:pt x="1126" y="227"/>
                  </a:lnTo>
                  <a:lnTo>
                    <a:pt x="1139" y="219"/>
                  </a:lnTo>
                  <a:lnTo>
                    <a:pt x="1150" y="213"/>
                  </a:lnTo>
                  <a:lnTo>
                    <a:pt x="1164" y="207"/>
                  </a:lnTo>
                  <a:lnTo>
                    <a:pt x="1177" y="202"/>
                  </a:lnTo>
                  <a:lnTo>
                    <a:pt x="1190" y="199"/>
                  </a:lnTo>
                  <a:lnTo>
                    <a:pt x="1203" y="197"/>
                  </a:lnTo>
                  <a:lnTo>
                    <a:pt x="1215" y="195"/>
                  </a:lnTo>
                  <a:lnTo>
                    <a:pt x="1225" y="194"/>
                  </a:lnTo>
                  <a:lnTo>
                    <a:pt x="1235" y="192"/>
                  </a:lnTo>
                  <a:lnTo>
                    <a:pt x="1243" y="191"/>
                  </a:lnTo>
                  <a:lnTo>
                    <a:pt x="1250" y="191"/>
                  </a:lnTo>
                  <a:lnTo>
                    <a:pt x="1253" y="191"/>
                  </a:lnTo>
                  <a:lnTo>
                    <a:pt x="1259" y="192"/>
                  </a:lnTo>
                  <a:lnTo>
                    <a:pt x="1268" y="192"/>
                  </a:lnTo>
                  <a:lnTo>
                    <a:pt x="1277" y="194"/>
                  </a:lnTo>
                  <a:lnTo>
                    <a:pt x="1288" y="195"/>
                  </a:lnTo>
                  <a:lnTo>
                    <a:pt x="1301" y="197"/>
                  </a:lnTo>
                  <a:lnTo>
                    <a:pt x="1313" y="199"/>
                  </a:lnTo>
                  <a:lnTo>
                    <a:pt x="1326" y="203"/>
                  </a:lnTo>
                  <a:lnTo>
                    <a:pt x="1339" y="207"/>
                  </a:lnTo>
                  <a:lnTo>
                    <a:pt x="1352" y="213"/>
                  </a:lnTo>
                  <a:lnTo>
                    <a:pt x="1365" y="220"/>
                  </a:lnTo>
                  <a:lnTo>
                    <a:pt x="1377" y="227"/>
                  </a:lnTo>
                  <a:lnTo>
                    <a:pt x="1387" y="237"/>
                  </a:lnTo>
                  <a:lnTo>
                    <a:pt x="1398" y="248"/>
                  </a:lnTo>
                  <a:lnTo>
                    <a:pt x="1405" y="261"/>
                  </a:lnTo>
                  <a:lnTo>
                    <a:pt x="1412" y="276"/>
                  </a:lnTo>
                  <a:lnTo>
                    <a:pt x="1417" y="292"/>
                  </a:lnTo>
                  <a:lnTo>
                    <a:pt x="1418" y="311"/>
                  </a:lnTo>
                  <a:lnTo>
                    <a:pt x="1418" y="332"/>
                  </a:lnTo>
                  <a:lnTo>
                    <a:pt x="1414" y="354"/>
                  </a:lnTo>
                  <a:lnTo>
                    <a:pt x="1407" y="379"/>
                  </a:lnTo>
                  <a:lnTo>
                    <a:pt x="1398" y="407"/>
                  </a:lnTo>
                  <a:lnTo>
                    <a:pt x="1383" y="438"/>
                  </a:lnTo>
                  <a:lnTo>
                    <a:pt x="1365" y="471"/>
                  </a:lnTo>
                  <a:lnTo>
                    <a:pt x="1343" y="507"/>
                  </a:lnTo>
                  <a:lnTo>
                    <a:pt x="1316" y="546"/>
                  </a:lnTo>
                  <a:lnTo>
                    <a:pt x="1422" y="844"/>
                  </a:lnTo>
                  <a:lnTo>
                    <a:pt x="1455" y="744"/>
                  </a:lnTo>
                  <a:lnTo>
                    <a:pt x="1691" y="0"/>
                  </a:lnTo>
                  <a:lnTo>
                    <a:pt x="1693" y="2"/>
                  </a:lnTo>
                  <a:lnTo>
                    <a:pt x="1700" y="6"/>
                  </a:lnTo>
                  <a:lnTo>
                    <a:pt x="1712" y="13"/>
                  </a:lnTo>
                  <a:lnTo>
                    <a:pt x="1728" y="23"/>
                  </a:lnTo>
                  <a:lnTo>
                    <a:pt x="1749" y="35"/>
                  </a:lnTo>
                  <a:lnTo>
                    <a:pt x="1775" y="49"/>
                  </a:lnTo>
                  <a:lnTo>
                    <a:pt x="1804" y="65"/>
                  </a:lnTo>
                  <a:lnTo>
                    <a:pt x="1838" y="83"/>
                  </a:lnTo>
                  <a:lnTo>
                    <a:pt x="1875" y="102"/>
                  </a:lnTo>
                  <a:lnTo>
                    <a:pt x="1917" y="123"/>
                  </a:lnTo>
                  <a:lnTo>
                    <a:pt x="1963" y="144"/>
                  </a:lnTo>
                  <a:lnTo>
                    <a:pt x="2012" y="166"/>
                  </a:lnTo>
                  <a:lnTo>
                    <a:pt x="2065" y="189"/>
                  </a:lnTo>
                  <a:lnTo>
                    <a:pt x="2121" y="213"/>
                  </a:lnTo>
                  <a:lnTo>
                    <a:pt x="2181" y="236"/>
                  </a:lnTo>
                  <a:lnTo>
                    <a:pt x="2229" y="255"/>
                  </a:lnTo>
                  <a:lnTo>
                    <a:pt x="2271" y="277"/>
                  </a:lnTo>
                  <a:lnTo>
                    <a:pt x="2309" y="301"/>
                  </a:lnTo>
                  <a:lnTo>
                    <a:pt x="2343" y="327"/>
                  </a:lnTo>
                  <a:lnTo>
                    <a:pt x="2372" y="357"/>
                  </a:lnTo>
                  <a:lnTo>
                    <a:pt x="2398" y="390"/>
                  </a:lnTo>
                  <a:lnTo>
                    <a:pt x="2420" y="424"/>
                  </a:lnTo>
                  <a:lnTo>
                    <a:pt x="2438" y="461"/>
                  </a:lnTo>
                  <a:lnTo>
                    <a:pt x="2454" y="502"/>
                  </a:lnTo>
                  <a:lnTo>
                    <a:pt x="2467" y="546"/>
                  </a:lnTo>
                  <a:lnTo>
                    <a:pt x="2476" y="592"/>
                  </a:lnTo>
                  <a:lnTo>
                    <a:pt x="2485" y="640"/>
                  </a:lnTo>
                  <a:lnTo>
                    <a:pt x="2490" y="693"/>
                  </a:lnTo>
                  <a:lnTo>
                    <a:pt x="2495" y="749"/>
                  </a:lnTo>
                  <a:lnTo>
                    <a:pt x="2498" y="808"/>
                  </a:lnTo>
                  <a:lnTo>
                    <a:pt x="2500" y="869"/>
                  </a:lnTo>
                  <a:lnTo>
                    <a:pt x="2502" y="935"/>
                  </a:lnTo>
                  <a:lnTo>
                    <a:pt x="2503" y="1004"/>
                  </a:lnTo>
                  <a:lnTo>
                    <a:pt x="2504" y="1077"/>
                  </a:lnTo>
                  <a:lnTo>
                    <a:pt x="2505" y="1153"/>
                  </a:lnTo>
                  <a:lnTo>
                    <a:pt x="0" y="1153"/>
                  </a:lnTo>
                  <a:lnTo>
                    <a:pt x="1" y="1077"/>
                  </a:lnTo>
                  <a:lnTo>
                    <a:pt x="1" y="1004"/>
                  </a:lnTo>
                  <a:lnTo>
                    <a:pt x="2" y="935"/>
                  </a:lnTo>
                  <a:lnTo>
                    <a:pt x="3" y="869"/>
                  </a:lnTo>
                  <a:lnTo>
                    <a:pt x="5" y="808"/>
                  </a:lnTo>
                  <a:lnTo>
                    <a:pt x="8" y="749"/>
                  </a:lnTo>
                  <a:lnTo>
                    <a:pt x="14" y="693"/>
                  </a:lnTo>
                  <a:lnTo>
                    <a:pt x="19" y="640"/>
                  </a:lnTo>
                  <a:lnTo>
                    <a:pt x="28" y="592"/>
                  </a:lnTo>
                  <a:lnTo>
                    <a:pt x="37" y="546"/>
                  </a:lnTo>
                  <a:lnTo>
                    <a:pt x="50" y="502"/>
                  </a:lnTo>
                  <a:lnTo>
                    <a:pt x="66" y="461"/>
                  </a:lnTo>
                  <a:lnTo>
                    <a:pt x="84" y="424"/>
                  </a:lnTo>
                  <a:lnTo>
                    <a:pt x="106" y="390"/>
                  </a:lnTo>
                  <a:lnTo>
                    <a:pt x="131" y="357"/>
                  </a:lnTo>
                  <a:lnTo>
                    <a:pt x="161" y="327"/>
                  </a:lnTo>
                  <a:lnTo>
                    <a:pt x="194" y="301"/>
                  </a:lnTo>
                  <a:lnTo>
                    <a:pt x="232" y="277"/>
                  </a:lnTo>
                  <a:lnTo>
                    <a:pt x="275" y="255"/>
                  </a:lnTo>
                  <a:lnTo>
                    <a:pt x="323" y="236"/>
                  </a:lnTo>
                  <a:lnTo>
                    <a:pt x="383" y="213"/>
                  </a:lnTo>
                  <a:lnTo>
                    <a:pt x="439" y="189"/>
                  </a:lnTo>
                  <a:lnTo>
                    <a:pt x="492" y="166"/>
                  </a:lnTo>
                  <a:lnTo>
                    <a:pt x="541" y="144"/>
                  </a:lnTo>
                  <a:lnTo>
                    <a:pt x="586" y="123"/>
                  </a:lnTo>
                  <a:lnTo>
                    <a:pt x="628" y="102"/>
                  </a:lnTo>
                  <a:lnTo>
                    <a:pt x="666" y="83"/>
                  </a:lnTo>
                  <a:lnTo>
                    <a:pt x="699" y="65"/>
                  </a:lnTo>
                  <a:lnTo>
                    <a:pt x="729" y="49"/>
                  </a:lnTo>
                  <a:lnTo>
                    <a:pt x="754" y="35"/>
                  </a:lnTo>
                  <a:lnTo>
                    <a:pt x="775" y="23"/>
                  </a:lnTo>
                  <a:lnTo>
                    <a:pt x="792" y="13"/>
                  </a:lnTo>
                  <a:lnTo>
                    <a:pt x="803" y="6"/>
                  </a:lnTo>
                  <a:lnTo>
                    <a:pt x="811" y="2"/>
                  </a:lnTo>
                  <a:lnTo>
                    <a:pt x="8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9" name="Freeform 733"/>
            <p:cNvSpPr>
              <a:spLocks/>
            </p:cNvSpPr>
            <p:nvPr/>
          </p:nvSpPr>
          <p:spPr bwMode="auto">
            <a:xfrm>
              <a:off x="7145338" y="2889250"/>
              <a:ext cx="115888" cy="153987"/>
            </a:xfrm>
            <a:custGeom>
              <a:avLst/>
              <a:gdLst>
                <a:gd name="T0" fmla="*/ 761 w 1318"/>
                <a:gd name="T1" fmla="*/ 6 h 1748"/>
                <a:gd name="T2" fmla="*/ 875 w 1318"/>
                <a:gd name="T3" fmla="*/ 38 h 1748"/>
                <a:gd name="T4" fmla="*/ 970 w 1318"/>
                <a:gd name="T5" fmla="*/ 88 h 1748"/>
                <a:gd name="T6" fmla="*/ 1041 w 1318"/>
                <a:gd name="T7" fmla="*/ 146 h 1748"/>
                <a:gd name="T8" fmla="*/ 1081 w 1318"/>
                <a:gd name="T9" fmla="*/ 193 h 1748"/>
                <a:gd name="T10" fmla="*/ 1092 w 1318"/>
                <a:gd name="T11" fmla="*/ 213 h 1748"/>
                <a:gd name="T12" fmla="*/ 1103 w 1318"/>
                <a:gd name="T13" fmla="*/ 214 h 1748"/>
                <a:gd name="T14" fmla="*/ 1128 w 1318"/>
                <a:gd name="T15" fmla="*/ 222 h 1748"/>
                <a:gd name="T16" fmla="*/ 1164 w 1318"/>
                <a:gd name="T17" fmla="*/ 242 h 1748"/>
                <a:gd name="T18" fmla="*/ 1204 w 1318"/>
                <a:gd name="T19" fmla="*/ 278 h 1748"/>
                <a:gd name="T20" fmla="*/ 1241 w 1318"/>
                <a:gd name="T21" fmla="*/ 336 h 1748"/>
                <a:gd name="T22" fmla="*/ 1268 w 1318"/>
                <a:gd name="T23" fmla="*/ 420 h 1748"/>
                <a:gd name="T24" fmla="*/ 1280 w 1318"/>
                <a:gd name="T25" fmla="*/ 537 h 1748"/>
                <a:gd name="T26" fmla="*/ 1271 w 1318"/>
                <a:gd name="T27" fmla="*/ 690 h 1748"/>
                <a:gd name="T28" fmla="*/ 1241 w 1318"/>
                <a:gd name="T29" fmla="*/ 833 h 1748"/>
                <a:gd name="T30" fmla="*/ 1271 w 1318"/>
                <a:gd name="T31" fmla="*/ 835 h 1748"/>
                <a:gd name="T32" fmla="*/ 1299 w 1318"/>
                <a:gd name="T33" fmla="*/ 852 h 1748"/>
                <a:gd name="T34" fmla="*/ 1316 w 1318"/>
                <a:gd name="T35" fmla="*/ 890 h 1748"/>
                <a:gd name="T36" fmla="*/ 1317 w 1318"/>
                <a:gd name="T37" fmla="*/ 957 h 1748"/>
                <a:gd name="T38" fmla="*/ 1296 w 1318"/>
                <a:gd name="T39" fmla="*/ 1058 h 1748"/>
                <a:gd name="T40" fmla="*/ 1254 w 1318"/>
                <a:gd name="T41" fmla="*/ 1173 h 1748"/>
                <a:gd name="T42" fmla="*/ 1218 w 1318"/>
                <a:gd name="T43" fmla="*/ 1231 h 1748"/>
                <a:gd name="T44" fmla="*/ 1186 w 1318"/>
                <a:gd name="T45" fmla="*/ 1249 h 1748"/>
                <a:gd name="T46" fmla="*/ 1150 w 1318"/>
                <a:gd name="T47" fmla="*/ 1375 h 1748"/>
                <a:gd name="T48" fmla="*/ 1080 w 1318"/>
                <a:gd name="T49" fmla="*/ 1501 h 1748"/>
                <a:gd name="T50" fmla="*/ 979 w 1318"/>
                <a:gd name="T51" fmla="*/ 1615 h 1748"/>
                <a:gd name="T52" fmla="*/ 849 w 1318"/>
                <a:gd name="T53" fmla="*/ 1703 h 1748"/>
                <a:gd name="T54" fmla="*/ 707 w 1318"/>
                <a:gd name="T55" fmla="*/ 1745 h 1748"/>
                <a:gd name="T56" fmla="*/ 564 w 1318"/>
                <a:gd name="T57" fmla="*/ 1737 h 1748"/>
                <a:gd name="T58" fmla="*/ 422 w 1318"/>
                <a:gd name="T59" fmla="*/ 1678 h 1748"/>
                <a:gd name="T60" fmla="*/ 301 w 1318"/>
                <a:gd name="T61" fmla="*/ 1580 h 1748"/>
                <a:gd name="T62" fmla="*/ 211 w 1318"/>
                <a:gd name="T63" fmla="*/ 1460 h 1748"/>
                <a:gd name="T64" fmla="*/ 154 w 1318"/>
                <a:gd name="T65" fmla="*/ 1332 h 1748"/>
                <a:gd name="T66" fmla="*/ 123 w 1318"/>
                <a:gd name="T67" fmla="*/ 1246 h 1748"/>
                <a:gd name="T68" fmla="*/ 88 w 1318"/>
                <a:gd name="T69" fmla="*/ 1217 h 1748"/>
                <a:gd name="T70" fmla="*/ 50 w 1318"/>
                <a:gd name="T71" fmla="*/ 1142 h 1748"/>
                <a:gd name="T72" fmla="*/ 13 w 1318"/>
                <a:gd name="T73" fmla="*/ 1022 h 1748"/>
                <a:gd name="T74" fmla="*/ 0 w 1318"/>
                <a:gd name="T75" fmla="*/ 933 h 1748"/>
                <a:gd name="T76" fmla="*/ 8 w 1318"/>
                <a:gd name="T77" fmla="*/ 877 h 1748"/>
                <a:gd name="T78" fmla="*/ 28 w 1318"/>
                <a:gd name="T79" fmla="*/ 846 h 1748"/>
                <a:gd name="T80" fmla="*/ 57 w 1318"/>
                <a:gd name="T81" fmla="*/ 834 h 1748"/>
                <a:gd name="T82" fmla="*/ 65 w 1318"/>
                <a:gd name="T83" fmla="*/ 792 h 1748"/>
                <a:gd name="T84" fmla="*/ 41 w 1318"/>
                <a:gd name="T85" fmla="*/ 642 h 1748"/>
                <a:gd name="T86" fmla="*/ 54 w 1318"/>
                <a:gd name="T87" fmla="*/ 487 h 1748"/>
                <a:gd name="T88" fmla="*/ 105 w 1318"/>
                <a:gd name="T89" fmla="*/ 355 h 1748"/>
                <a:gd name="T90" fmla="*/ 181 w 1318"/>
                <a:gd name="T91" fmla="*/ 246 h 1748"/>
                <a:gd name="T92" fmla="*/ 303 w 1318"/>
                <a:gd name="T93" fmla="*/ 133 h 1748"/>
                <a:gd name="T94" fmla="*/ 444 w 1318"/>
                <a:gd name="T95" fmla="*/ 46 h 1748"/>
                <a:gd name="T96" fmla="*/ 576 w 1318"/>
                <a:gd name="T97" fmla="*/ 6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8" h="1748">
                  <a:moveTo>
                    <a:pt x="670" y="0"/>
                  </a:moveTo>
                  <a:lnTo>
                    <a:pt x="717" y="1"/>
                  </a:lnTo>
                  <a:lnTo>
                    <a:pt x="761" y="6"/>
                  </a:lnTo>
                  <a:lnTo>
                    <a:pt x="802" y="15"/>
                  </a:lnTo>
                  <a:lnTo>
                    <a:pt x="841" y="25"/>
                  </a:lnTo>
                  <a:lnTo>
                    <a:pt x="875" y="38"/>
                  </a:lnTo>
                  <a:lnTo>
                    <a:pt x="908" y="52"/>
                  </a:lnTo>
                  <a:lnTo>
                    <a:pt x="938" y="69"/>
                  </a:lnTo>
                  <a:lnTo>
                    <a:pt x="970" y="88"/>
                  </a:lnTo>
                  <a:lnTo>
                    <a:pt x="997" y="107"/>
                  </a:lnTo>
                  <a:lnTo>
                    <a:pt x="1020" y="127"/>
                  </a:lnTo>
                  <a:lnTo>
                    <a:pt x="1041" y="146"/>
                  </a:lnTo>
                  <a:lnTo>
                    <a:pt x="1057" y="164"/>
                  </a:lnTo>
                  <a:lnTo>
                    <a:pt x="1070" y="180"/>
                  </a:lnTo>
                  <a:lnTo>
                    <a:pt x="1081" y="193"/>
                  </a:lnTo>
                  <a:lnTo>
                    <a:pt x="1087" y="203"/>
                  </a:lnTo>
                  <a:lnTo>
                    <a:pt x="1091" y="209"/>
                  </a:lnTo>
                  <a:lnTo>
                    <a:pt x="1092" y="213"/>
                  </a:lnTo>
                  <a:lnTo>
                    <a:pt x="1093" y="213"/>
                  </a:lnTo>
                  <a:lnTo>
                    <a:pt x="1097" y="213"/>
                  </a:lnTo>
                  <a:lnTo>
                    <a:pt x="1103" y="214"/>
                  </a:lnTo>
                  <a:lnTo>
                    <a:pt x="1109" y="216"/>
                  </a:lnTo>
                  <a:lnTo>
                    <a:pt x="1119" y="218"/>
                  </a:lnTo>
                  <a:lnTo>
                    <a:pt x="1128" y="222"/>
                  </a:lnTo>
                  <a:lnTo>
                    <a:pt x="1140" y="227"/>
                  </a:lnTo>
                  <a:lnTo>
                    <a:pt x="1152" y="234"/>
                  </a:lnTo>
                  <a:lnTo>
                    <a:pt x="1164" y="242"/>
                  </a:lnTo>
                  <a:lnTo>
                    <a:pt x="1177" y="252"/>
                  </a:lnTo>
                  <a:lnTo>
                    <a:pt x="1191" y="264"/>
                  </a:lnTo>
                  <a:lnTo>
                    <a:pt x="1204" y="278"/>
                  </a:lnTo>
                  <a:lnTo>
                    <a:pt x="1216" y="295"/>
                  </a:lnTo>
                  <a:lnTo>
                    <a:pt x="1229" y="314"/>
                  </a:lnTo>
                  <a:lnTo>
                    <a:pt x="1241" y="336"/>
                  </a:lnTo>
                  <a:lnTo>
                    <a:pt x="1251" y="361"/>
                  </a:lnTo>
                  <a:lnTo>
                    <a:pt x="1260" y="390"/>
                  </a:lnTo>
                  <a:lnTo>
                    <a:pt x="1268" y="420"/>
                  </a:lnTo>
                  <a:lnTo>
                    <a:pt x="1274" y="456"/>
                  </a:lnTo>
                  <a:lnTo>
                    <a:pt x="1279" y="494"/>
                  </a:lnTo>
                  <a:lnTo>
                    <a:pt x="1280" y="537"/>
                  </a:lnTo>
                  <a:lnTo>
                    <a:pt x="1280" y="584"/>
                  </a:lnTo>
                  <a:lnTo>
                    <a:pt x="1277" y="634"/>
                  </a:lnTo>
                  <a:lnTo>
                    <a:pt x="1271" y="690"/>
                  </a:lnTo>
                  <a:lnTo>
                    <a:pt x="1263" y="750"/>
                  </a:lnTo>
                  <a:lnTo>
                    <a:pt x="1253" y="791"/>
                  </a:lnTo>
                  <a:lnTo>
                    <a:pt x="1241" y="833"/>
                  </a:lnTo>
                  <a:lnTo>
                    <a:pt x="1250" y="832"/>
                  </a:lnTo>
                  <a:lnTo>
                    <a:pt x="1261" y="833"/>
                  </a:lnTo>
                  <a:lnTo>
                    <a:pt x="1271" y="835"/>
                  </a:lnTo>
                  <a:lnTo>
                    <a:pt x="1281" y="839"/>
                  </a:lnTo>
                  <a:lnTo>
                    <a:pt x="1290" y="844"/>
                  </a:lnTo>
                  <a:lnTo>
                    <a:pt x="1299" y="852"/>
                  </a:lnTo>
                  <a:lnTo>
                    <a:pt x="1305" y="862"/>
                  </a:lnTo>
                  <a:lnTo>
                    <a:pt x="1311" y="875"/>
                  </a:lnTo>
                  <a:lnTo>
                    <a:pt x="1316" y="890"/>
                  </a:lnTo>
                  <a:lnTo>
                    <a:pt x="1318" y="909"/>
                  </a:lnTo>
                  <a:lnTo>
                    <a:pt x="1318" y="931"/>
                  </a:lnTo>
                  <a:lnTo>
                    <a:pt x="1317" y="957"/>
                  </a:lnTo>
                  <a:lnTo>
                    <a:pt x="1312" y="986"/>
                  </a:lnTo>
                  <a:lnTo>
                    <a:pt x="1305" y="1020"/>
                  </a:lnTo>
                  <a:lnTo>
                    <a:pt x="1296" y="1058"/>
                  </a:lnTo>
                  <a:lnTo>
                    <a:pt x="1282" y="1103"/>
                  </a:lnTo>
                  <a:lnTo>
                    <a:pt x="1268" y="1141"/>
                  </a:lnTo>
                  <a:lnTo>
                    <a:pt x="1254" y="1173"/>
                  </a:lnTo>
                  <a:lnTo>
                    <a:pt x="1242" y="1198"/>
                  </a:lnTo>
                  <a:lnTo>
                    <a:pt x="1230" y="1217"/>
                  </a:lnTo>
                  <a:lnTo>
                    <a:pt x="1218" y="1231"/>
                  </a:lnTo>
                  <a:lnTo>
                    <a:pt x="1207" y="1241"/>
                  </a:lnTo>
                  <a:lnTo>
                    <a:pt x="1196" y="1246"/>
                  </a:lnTo>
                  <a:lnTo>
                    <a:pt x="1186" y="1249"/>
                  </a:lnTo>
                  <a:lnTo>
                    <a:pt x="1177" y="1290"/>
                  </a:lnTo>
                  <a:lnTo>
                    <a:pt x="1165" y="1332"/>
                  </a:lnTo>
                  <a:lnTo>
                    <a:pt x="1150" y="1375"/>
                  </a:lnTo>
                  <a:lnTo>
                    <a:pt x="1129" y="1418"/>
                  </a:lnTo>
                  <a:lnTo>
                    <a:pt x="1107" y="1460"/>
                  </a:lnTo>
                  <a:lnTo>
                    <a:pt x="1080" y="1501"/>
                  </a:lnTo>
                  <a:lnTo>
                    <a:pt x="1050" y="1541"/>
                  </a:lnTo>
                  <a:lnTo>
                    <a:pt x="1016" y="1580"/>
                  </a:lnTo>
                  <a:lnTo>
                    <a:pt x="979" y="1615"/>
                  </a:lnTo>
                  <a:lnTo>
                    <a:pt x="939" y="1648"/>
                  </a:lnTo>
                  <a:lnTo>
                    <a:pt x="896" y="1677"/>
                  </a:lnTo>
                  <a:lnTo>
                    <a:pt x="849" y="1703"/>
                  </a:lnTo>
                  <a:lnTo>
                    <a:pt x="800" y="1723"/>
                  </a:lnTo>
                  <a:lnTo>
                    <a:pt x="754" y="1736"/>
                  </a:lnTo>
                  <a:lnTo>
                    <a:pt x="707" y="1745"/>
                  </a:lnTo>
                  <a:lnTo>
                    <a:pt x="660" y="1748"/>
                  </a:lnTo>
                  <a:lnTo>
                    <a:pt x="611" y="1745"/>
                  </a:lnTo>
                  <a:lnTo>
                    <a:pt x="564" y="1737"/>
                  </a:lnTo>
                  <a:lnTo>
                    <a:pt x="518" y="1724"/>
                  </a:lnTo>
                  <a:lnTo>
                    <a:pt x="468" y="1703"/>
                  </a:lnTo>
                  <a:lnTo>
                    <a:pt x="422" y="1678"/>
                  </a:lnTo>
                  <a:lnTo>
                    <a:pt x="378" y="1649"/>
                  </a:lnTo>
                  <a:lnTo>
                    <a:pt x="338" y="1616"/>
                  </a:lnTo>
                  <a:lnTo>
                    <a:pt x="301" y="1580"/>
                  </a:lnTo>
                  <a:lnTo>
                    <a:pt x="268" y="1543"/>
                  </a:lnTo>
                  <a:lnTo>
                    <a:pt x="237" y="1502"/>
                  </a:lnTo>
                  <a:lnTo>
                    <a:pt x="211" y="1460"/>
                  </a:lnTo>
                  <a:lnTo>
                    <a:pt x="189" y="1418"/>
                  </a:lnTo>
                  <a:lnTo>
                    <a:pt x="169" y="1375"/>
                  </a:lnTo>
                  <a:lnTo>
                    <a:pt x="154" y="1332"/>
                  </a:lnTo>
                  <a:lnTo>
                    <a:pt x="141" y="1290"/>
                  </a:lnTo>
                  <a:lnTo>
                    <a:pt x="134" y="1249"/>
                  </a:lnTo>
                  <a:lnTo>
                    <a:pt x="123" y="1246"/>
                  </a:lnTo>
                  <a:lnTo>
                    <a:pt x="113" y="1241"/>
                  </a:lnTo>
                  <a:lnTo>
                    <a:pt x="101" y="1231"/>
                  </a:lnTo>
                  <a:lnTo>
                    <a:pt x="88" y="1217"/>
                  </a:lnTo>
                  <a:lnTo>
                    <a:pt x="77" y="1198"/>
                  </a:lnTo>
                  <a:lnTo>
                    <a:pt x="64" y="1173"/>
                  </a:lnTo>
                  <a:lnTo>
                    <a:pt x="50" y="1142"/>
                  </a:lnTo>
                  <a:lnTo>
                    <a:pt x="36" y="1104"/>
                  </a:lnTo>
                  <a:lnTo>
                    <a:pt x="23" y="1060"/>
                  </a:lnTo>
                  <a:lnTo>
                    <a:pt x="13" y="1022"/>
                  </a:lnTo>
                  <a:lnTo>
                    <a:pt x="7" y="988"/>
                  </a:lnTo>
                  <a:lnTo>
                    <a:pt x="2" y="959"/>
                  </a:lnTo>
                  <a:lnTo>
                    <a:pt x="0" y="933"/>
                  </a:lnTo>
                  <a:lnTo>
                    <a:pt x="0" y="911"/>
                  </a:lnTo>
                  <a:lnTo>
                    <a:pt x="4" y="892"/>
                  </a:lnTo>
                  <a:lnTo>
                    <a:pt x="8" y="877"/>
                  </a:lnTo>
                  <a:lnTo>
                    <a:pt x="13" y="864"/>
                  </a:lnTo>
                  <a:lnTo>
                    <a:pt x="20" y="853"/>
                  </a:lnTo>
                  <a:lnTo>
                    <a:pt x="28" y="846"/>
                  </a:lnTo>
                  <a:lnTo>
                    <a:pt x="37" y="841"/>
                  </a:lnTo>
                  <a:lnTo>
                    <a:pt x="47" y="836"/>
                  </a:lnTo>
                  <a:lnTo>
                    <a:pt x="57" y="834"/>
                  </a:lnTo>
                  <a:lnTo>
                    <a:pt x="68" y="833"/>
                  </a:lnTo>
                  <a:lnTo>
                    <a:pt x="79" y="834"/>
                  </a:lnTo>
                  <a:lnTo>
                    <a:pt x="65" y="792"/>
                  </a:lnTo>
                  <a:lnTo>
                    <a:pt x="56" y="751"/>
                  </a:lnTo>
                  <a:lnTo>
                    <a:pt x="47" y="696"/>
                  </a:lnTo>
                  <a:lnTo>
                    <a:pt x="41" y="642"/>
                  </a:lnTo>
                  <a:lnTo>
                    <a:pt x="41" y="589"/>
                  </a:lnTo>
                  <a:lnTo>
                    <a:pt x="45" y="537"/>
                  </a:lnTo>
                  <a:lnTo>
                    <a:pt x="54" y="487"/>
                  </a:lnTo>
                  <a:lnTo>
                    <a:pt x="68" y="440"/>
                  </a:lnTo>
                  <a:lnTo>
                    <a:pt x="85" y="396"/>
                  </a:lnTo>
                  <a:lnTo>
                    <a:pt x="105" y="355"/>
                  </a:lnTo>
                  <a:lnTo>
                    <a:pt x="128" y="316"/>
                  </a:lnTo>
                  <a:lnTo>
                    <a:pt x="154" y="280"/>
                  </a:lnTo>
                  <a:lnTo>
                    <a:pt x="181" y="246"/>
                  </a:lnTo>
                  <a:lnTo>
                    <a:pt x="210" y="216"/>
                  </a:lnTo>
                  <a:lnTo>
                    <a:pt x="254" y="173"/>
                  </a:lnTo>
                  <a:lnTo>
                    <a:pt x="303" y="133"/>
                  </a:lnTo>
                  <a:lnTo>
                    <a:pt x="353" y="98"/>
                  </a:lnTo>
                  <a:lnTo>
                    <a:pt x="397" y="69"/>
                  </a:lnTo>
                  <a:lnTo>
                    <a:pt x="444" y="46"/>
                  </a:lnTo>
                  <a:lnTo>
                    <a:pt x="492" y="26"/>
                  </a:lnTo>
                  <a:lnTo>
                    <a:pt x="534" y="15"/>
                  </a:lnTo>
                  <a:lnTo>
                    <a:pt x="576" y="6"/>
                  </a:lnTo>
                  <a:lnTo>
                    <a:pt x="619" y="2"/>
                  </a:lnTo>
                  <a:lnTo>
                    <a:pt x="6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0" name="Freeform 734"/>
            <p:cNvSpPr>
              <a:spLocks noEditPoints="1"/>
            </p:cNvSpPr>
            <p:nvPr/>
          </p:nvSpPr>
          <p:spPr bwMode="auto">
            <a:xfrm>
              <a:off x="7286625" y="2887663"/>
              <a:ext cx="114300" cy="114300"/>
            </a:xfrm>
            <a:custGeom>
              <a:avLst/>
              <a:gdLst>
                <a:gd name="T0" fmla="*/ 886 w 1299"/>
                <a:gd name="T1" fmla="*/ 573 h 1294"/>
                <a:gd name="T2" fmla="*/ 848 w 1299"/>
                <a:gd name="T3" fmla="*/ 624 h 1294"/>
                <a:gd name="T4" fmla="*/ 857 w 1299"/>
                <a:gd name="T5" fmla="*/ 689 h 1294"/>
                <a:gd name="T6" fmla="*/ 906 w 1299"/>
                <a:gd name="T7" fmla="*/ 727 h 1294"/>
                <a:gd name="T8" fmla="*/ 972 w 1299"/>
                <a:gd name="T9" fmla="*/ 719 h 1294"/>
                <a:gd name="T10" fmla="*/ 1011 w 1299"/>
                <a:gd name="T11" fmla="*/ 669 h 1294"/>
                <a:gd name="T12" fmla="*/ 1003 w 1299"/>
                <a:gd name="T13" fmla="*/ 604 h 1294"/>
                <a:gd name="T14" fmla="*/ 952 w 1299"/>
                <a:gd name="T15" fmla="*/ 565 h 1294"/>
                <a:gd name="T16" fmla="*/ 627 w 1299"/>
                <a:gd name="T17" fmla="*/ 565 h 1294"/>
                <a:gd name="T18" fmla="*/ 577 w 1299"/>
                <a:gd name="T19" fmla="*/ 604 h 1294"/>
                <a:gd name="T20" fmla="*/ 569 w 1299"/>
                <a:gd name="T21" fmla="*/ 669 h 1294"/>
                <a:gd name="T22" fmla="*/ 607 w 1299"/>
                <a:gd name="T23" fmla="*/ 719 h 1294"/>
                <a:gd name="T24" fmla="*/ 672 w 1299"/>
                <a:gd name="T25" fmla="*/ 727 h 1294"/>
                <a:gd name="T26" fmla="*/ 722 w 1299"/>
                <a:gd name="T27" fmla="*/ 689 h 1294"/>
                <a:gd name="T28" fmla="*/ 732 w 1299"/>
                <a:gd name="T29" fmla="*/ 624 h 1294"/>
                <a:gd name="T30" fmla="*/ 693 w 1299"/>
                <a:gd name="T31" fmla="*/ 573 h 1294"/>
                <a:gd name="T32" fmla="*/ 370 w 1299"/>
                <a:gd name="T33" fmla="*/ 562 h 1294"/>
                <a:gd name="T34" fmla="*/ 311 w 1299"/>
                <a:gd name="T35" fmla="*/ 587 h 1294"/>
                <a:gd name="T36" fmla="*/ 285 w 1299"/>
                <a:gd name="T37" fmla="*/ 646 h 1294"/>
                <a:gd name="T38" fmla="*/ 311 w 1299"/>
                <a:gd name="T39" fmla="*/ 706 h 1294"/>
                <a:gd name="T40" fmla="*/ 370 w 1299"/>
                <a:gd name="T41" fmla="*/ 730 h 1294"/>
                <a:gd name="T42" fmla="*/ 429 w 1299"/>
                <a:gd name="T43" fmla="*/ 706 h 1294"/>
                <a:gd name="T44" fmla="*/ 454 w 1299"/>
                <a:gd name="T45" fmla="*/ 646 h 1294"/>
                <a:gd name="T46" fmla="*/ 429 w 1299"/>
                <a:gd name="T47" fmla="*/ 587 h 1294"/>
                <a:gd name="T48" fmla="*/ 370 w 1299"/>
                <a:gd name="T49" fmla="*/ 562 h 1294"/>
                <a:gd name="T50" fmla="*/ 760 w 1299"/>
                <a:gd name="T51" fmla="*/ 10 h 1294"/>
                <a:gd name="T52" fmla="*/ 920 w 1299"/>
                <a:gd name="T53" fmla="*/ 58 h 1294"/>
                <a:gd name="T54" fmla="*/ 1065 w 1299"/>
                <a:gd name="T55" fmla="*/ 150 h 1294"/>
                <a:gd name="T56" fmla="*/ 1185 w 1299"/>
                <a:gd name="T57" fmla="*/ 279 h 1294"/>
                <a:gd name="T58" fmla="*/ 1262 w 1299"/>
                <a:gd name="T59" fmla="*/ 430 h 1294"/>
                <a:gd name="T60" fmla="*/ 1297 w 1299"/>
                <a:gd name="T61" fmla="*/ 592 h 1294"/>
                <a:gd name="T62" fmla="*/ 1289 w 1299"/>
                <a:gd name="T63" fmla="*/ 757 h 1294"/>
                <a:gd name="T64" fmla="*/ 1241 w 1299"/>
                <a:gd name="T65" fmla="*/ 916 h 1294"/>
                <a:gd name="T66" fmla="*/ 1149 w 1299"/>
                <a:gd name="T67" fmla="*/ 1061 h 1294"/>
                <a:gd name="T68" fmla="*/ 1017 w 1299"/>
                <a:gd name="T69" fmla="*/ 1180 h 1294"/>
                <a:gd name="T70" fmla="*/ 865 w 1299"/>
                <a:gd name="T71" fmla="*/ 1257 h 1294"/>
                <a:gd name="T72" fmla="*/ 700 w 1299"/>
                <a:gd name="T73" fmla="*/ 1292 h 1294"/>
                <a:gd name="T74" fmla="*/ 533 w 1299"/>
                <a:gd name="T75" fmla="*/ 1284 h 1294"/>
                <a:gd name="T76" fmla="*/ 371 w 1299"/>
                <a:gd name="T77" fmla="*/ 1232 h 1294"/>
                <a:gd name="T78" fmla="*/ 277 w 1299"/>
                <a:gd name="T79" fmla="*/ 1231 h 1294"/>
                <a:gd name="T80" fmla="*/ 152 w 1299"/>
                <a:gd name="T81" fmla="*/ 1277 h 1294"/>
                <a:gd name="T82" fmla="*/ 43 w 1299"/>
                <a:gd name="T83" fmla="*/ 1278 h 1294"/>
                <a:gd name="T84" fmla="*/ 22 w 1299"/>
                <a:gd name="T85" fmla="*/ 1257 h 1294"/>
                <a:gd name="T86" fmla="*/ 36 w 1299"/>
                <a:gd name="T87" fmla="*/ 1231 h 1294"/>
                <a:gd name="T88" fmla="*/ 109 w 1299"/>
                <a:gd name="T89" fmla="*/ 1175 h 1294"/>
                <a:gd name="T90" fmla="*/ 158 w 1299"/>
                <a:gd name="T91" fmla="*/ 1105 h 1294"/>
                <a:gd name="T92" fmla="*/ 126 w 1299"/>
                <a:gd name="T93" fmla="*/ 1029 h 1294"/>
                <a:gd name="T94" fmla="*/ 43 w 1299"/>
                <a:gd name="T95" fmla="*/ 877 h 1294"/>
                <a:gd name="T96" fmla="*/ 4 w 1299"/>
                <a:gd name="T97" fmla="*/ 713 h 1294"/>
                <a:gd name="T98" fmla="*/ 9 w 1299"/>
                <a:gd name="T99" fmla="*/ 544 h 1294"/>
                <a:gd name="T100" fmla="*/ 58 w 1299"/>
                <a:gd name="T101" fmla="*/ 382 h 1294"/>
                <a:gd name="T102" fmla="*/ 150 w 1299"/>
                <a:gd name="T103" fmla="*/ 234 h 1294"/>
                <a:gd name="T104" fmla="*/ 281 w 1299"/>
                <a:gd name="T105" fmla="*/ 114 h 1294"/>
                <a:gd name="T106" fmla="*/ 432 w 1299"/>
                <a:gd name="T107" fmla="*/ 37 h 1294"/>
                <a:gd name="T108" fmla="*/ 594 w 1299"/>
                <a:gd name="T109" fmla="*/ 2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99" h="1294">
                  <a:moveTo>
                    <a:pt x="930" y="562"/>
                  </a:moveTo>
                  <a:lnTo>
                    <a:pt x="906" y="565"/>
                  </a:lnTo>
                  <a:lnTo>
                    <a:pt x="886" y="573"/>
                  </a:lnTo>
                  <a:lnTo>
                    <a:pt x="869" y="587"/>
                  </a:lnTo>
                  <a:lnTo>
                    <a:pt x="857" y="604"/>
                  </a:lnTo>
                  <a:lnTo>
                    <a:pt x="848" y="624"/>
                  </a:lnTo>
                  <a:lnTo>
                    <a:pt x="845" y="646"/>
                  </a:lnTo>
                  <a:lnTo>
                    <a:pt x="848" y="669"/>
                  </a:lnTo>
                  <a:lnTo>
                    <a:pt x="857" y="689"/>
                  </a:lnTo>
                  <a:lnTo>
                    <a:pt x="869" y="706"/>
                  </a:lnTo>
                  <a:lnTo>
                    <a:pt x="886" y="719"/>
                  </a:lnTo>
                  <a:lnTo>
                    <a:pt x="906" y="727"/>
                  </a:lnTo>
                  <a:lnTo>
                    <a:pt x="930" y="730"/>
                  </a:lnTo>
                  <a:lnTo>
                    <a:pt x="952" y="727"/>
                  </a:lnTo>
                  <a:lnTo>
                    <a:pt x="972" y="719"/>
                  </a:lnTo>
                  <a:lnTo>
                    <a:pt x="989" y="706"/>
                  </a:lnTo>
                  <a:lnTo>
                    <a:pt x="1003" y="689"/>
                  </a:lnTo>
                  <a:lnTo>
                    <a:pt x="1011" y="669"/>
                  </a:lnTo>
                  <a:lnTo>
                    <a:pt x="1014" y="646"/>
                  </a:lnTo>
                  <a:lnTo>
                    <a:pt x="1011" y="624"/>
                  </a:lnTo>
                  <a:lnTo>
                    <a:pt x="1003" y="604"/>
                  </a:lnTo>
                  <a:lnTo>
                    <a:pt x="989" y="587"/>
                  </a:lnTo>
                  <a:lnTo>
                    <a:pt x="972" y="573"/>
                  </a:lnTo>
                  <a:lnTo>
                    <a:pt x="952" y="565"/>
                  </a:lnTo>
                  <a:lnTo>
                    <a:pt x="930" y="562"/>
                  </a:lnTo>
                  <a:close/>
                  <a:moveTo>
                    <a:pt x="650" y="562"/>
                  </a:moveTo>
                  <a:lnTo>
                    <a:pt x="627" y="565"/>
                  </a:lnTo>
                  <a:lnTo>
                    <a:pt x="607" y="573"/>
                  </a:lnTo>
                  <a:lnTo>
                    <a:pt x="590" y="587"/>
                  </a:lnTo>
                  <a:lnTo>
                    <a:pt x="577" y="604"/>
                  </a:lnTo>
                  <a:lnTo>
                    <a:pt x="569" y="624"/>
                  </a:lnTo>
                  <a:lnTo>
                    <a:pt x="566" y="646"/>
                  </a:lnTo>
                  <a:lnTo>
                    <a:pt x="569" y="669"/>
                  </a:lnTo>
                  <a:lnTo>
                    <a:pt x="577" y="689"/>
                  </a:lnTo>
                  <a:lnTo>
                    <a:pt x="590" y="706"/>
                  </a:lnTo>
                  <a:lnTo>
                    <a:pt x="607" y="719"/>
                  </a:lnTo>
                  <a:lnTo>
                    <a:pt x="627" y="727"/>
                  </a:lnTo>
                  <a:lnTo>
                    <a:pt x="650" y="730"/>
                  </a:lnTo>
                  <a:lnTo>
                    <a:pt x="672" y="727"/>
                  </a:lnTo>
                  <a:lnTo>
                    <a:pt x="693" y="719"/>
                  </a:lnTo>
                  <a:lnTo>
                    <a:pt x="709" y="706"/>
                  </a:lnTo>
                  <a:lnTo>
                    <a:pt x="722" y="689"/>
                  </a:lnTo>
                  <a:lnTo>
                    <a:pt x="731" y="669"/>
                  </a:lnTo>
                  <a:lnTo>
                    <a:pt x="735" y="646"/>
                  </a:lnTo>
                  <a:lnTo>
                    <a:pt x="732" y="624"/>
                  </a:lnTo>
                  <a:lnTo>
                    <a:pt x="723" y="604"/>
                  </a:lnTo>
                  <a:lnTo>
                    <a:pt x="709" y="587"/>
                  </a:lnTo>
                  <a:lnTo>
                    <a:pt x="693" y="573"/>
                  </a:lnTo>
                  <a:lnTo>
                    <a:pt x="672" y="565"/>
                  </a:lnTo>
                  <a:lnTo>
                    <a:pt x="650" y="562"/>
                  </a:lnTo>
                  <a:close/>
                  <a:moveTo>
                    <a:pt x="370" y="562"/>
                  </a:moveTo>
                  <a:lnTo>
                    <a:pt x="348" y="565"/>
                  </a:lnTo>
                  <a:lnTo>
                    <a:pt x="327" y="573"/>
                  </a:lnTo>
                  <a:lnTo>
                    <a:pt x="311" y="587"/>
                  </a:lnTo>
                  <a:lnTo>
                    <a:pt x="297" y="604"/>
                  </a:lnTo>
                  <a:lnTo>
                    <a:pt x="288" y="624"/>
                  </a:lnTo>
                  <a:lnTo>
                    <a:pt x="285" y="646"/>
                  </a:lnTo>
                  <a:lnTo>
                    <a:pt x="288" y="669"/>
                  </a:lnTo>
                  <a:lnTo>
                    <a:pt x="297" y="689"/>
                  </a:lnTo>
                  <a:lnTo>
                    <a:pt x="311" y="706"/>
                  </a:lnTo>
                  <a:lnTo>
                    <a:pt x="327" y="719"/>
                  </a:lnTo>
                  <a:lnTo>
                    <a:pt x="348" y="727"/>
                  </a:lnTo>
                  <a:lnTo>
                    <a:pt x="370" y="730"/>
                  </a:lnTo>
                  <a:lnTo>
                    <a:pt x="392" y="727"/>
                  </a:lnTo>
                  <a:lnTo>
                    <a:pt x="412" y="719"/>
                  </a:lnTo>
                  <a:lnTo>
                    <a:pt x="429" y="706"/>
                  </a:lnTo>
                  <a:lnTo>
                    <a:pt x="443" y="689"/>
                  </a:lnTo>
                  <a:lnTo>
                    <a:pt x="451" y="669"/>
                  </a:lnTo>
                  <a:lnTo>
                    <a:pt x="454" y="646"/>
                  </a:lnTo>
                  <a:lnTo>
                    <a:pt x="451" y="624"/>
                  </a:lnTo>
                  <a:lnTo>
                    <a:pt x="443" y="604"/>
                  </a:lnTo>
                  <a:lnTo>
                    <a:pt x="429" y="587"/>
                  </a:lnTo>
                  <a:lnTo>
                    <a:pt x="412" y="573"/>
                  </a:lnTo>
                  <a:lnTo>
                    <a:pt x="392" y="565"/>
                  </a:lnTo>
                  <a:lnTo>
                    <a:pt x="370" y="562"/>
                  </a:lnTo>
                  <a:close/>
                  <a:moveTo>
                    <a:pt x="650" y="0"/>
                  </a:moveTo>
                  <a:lnTo>
                    <a:pt x="705" y="2"/>
                  </a:lnTo>
                  <a:lnTo>
                    <a:pt x="760" y="10"/>
                  </a:lnTo>
                  <a:lnTo>
                    <a:pt x="814" y="21"/>
                  </a:lnTo>
                  <a:lnTo>
                    <a:pt x="868" y="37"/>
                  </a:lnTo>
                  <a:lnTo>
                    <a:pt x="920" y="58"/>
                  </a:lnTo>
                  <a:lnTo>
                    <a:pt x="971" y="84"/>
                  </a:lnTo>
                  <a:lnTo>
                    <a:pt x="1020" y="114"/>
                  </a:lnTo>
                  <a:lnTo>
                    <a:pt x="1065" y="150"/>
                  </a:lnTo>
                  <a:lnTo>
                    <a:pt x="1109" y="189"/>
                  </a:lnTo>
                  <a:lnTo>
                    <a:pt x="1149" y="233"/>
                  </a:lnTo>
                  <a:lnTo>
                    <a:pt x="1185" y="279"/>
                  </a:lnTo>
                  <a:lnTo>
                    <a:pt x="1214" y="328"/>
                  </a:lnTo>
                  <a:lnTo>
                    <a:pt x="1241" y="377"/>
                  </a:lnTo>
                  <a:lnTo>
                    <a:pt x="1262" y="430"/>
                  </a:lnTo>
                  <a:lnTo>
                    <a:pt x="1278" y="483"/>
                  </a:lnTo>
                  <a:lnTo>
                    <a:pt x="1289" y="538"/>
                  </a:lnTo>
                  <a:lnTo>
                    <a:pt x="1297" y="592"/>
                  </a:lnTo>
                  <a:lnTo>
                    <a:pt x="1299" y="647"/>
                  </a:lnTo>
                  <a:lnTo>
                    <a:pt x="1297" y="702"/>
                  </a:lnTo>
                  <a:lnTo>
                    <a:pt x="1289" y="757"/>
                  </a:lnTo>
                  <a:lnTo>
                    <a:pt x="1278" y="812"/>
                  </a:lnTo>
                  <a:lnTo>
                    <a:pt x="1262" y="864"/>
                  </a:lnTo>
                  <a:lnTo>
                    <a:pt x="1241" y="916"/>
                  </a:lnTo>
                  <a:lnTo>
                    <a:pt x="1214" y="967"/>
                  </a:lnTo>
                  <a:lnTo>
                    <a:pt x="1184" y="1015"/>
                  </a:lnTo>
                  <a:lnTo>
                    <a:pt x="1149" y="1061"/>
                  </a:lnTo>
                  <a:lnTo>
                    <a:pt x="1108" y="1105"/>
                  </a:lnTo>
                  <a:lnTo>
                    <a:pt x="1064" y="1145"/>
                  </a:lnTo>
                  <a:lnTo>
                    <a:pt x="1017" y="1180"/>
                  </a:lnTo>
                  <a:lnTo>
                    <a:pt x="969" y="1211"/>
                  </a:lnTo>
                  <a:lnTo>
                    <a:pt x="917" y="1236"/>
                  </a:lnTo>
                  <a:lnTo>
                    <a:pt x="865" y="1257"/>
                  </a:lnTo>
                  <a:lnTo>
                    <a:pt x="811" y="1273"/>
                  </a:lnTo>
                  <a:lnTo>
                    <a:pt x="756" y="1285"/>
                  </a:lnTo>
                  <a:lnTo>
                    <a:pt x="700" y="1292"/>
                  </a:lnTo>
                  <a:lnTo>
                    <a:pt x="644" y="1294"/>
                  </a:lnTo>
                  <a:lnTo>
                    <a:pt x="588" y="1291"/>
                  </a:lnTo>
                  <a:lnTo>
                    <a:pt x="533" y="1284"/>
                  </a:lnTo>
                  <a:lnTo>
                    <a:pt x="478" y="1271"/>
                  </a:lnTo>
                  <a:lnTo>
                    <a:pt x="424" y="1254"/>
                  </a:lnTo>
                  <a:lnTo>
                    <a:pt x="371" y="1232"/>
                  </a:lnTo>
                  <a:lnTo>
                    <a:pt x="320" y="1205"/>
                  </a:lnTo>
                  <a:lnTo>
                    <a:pt x="319" y="1204"/>
                  </a:lnTo>
                  <a:lnTo>
                    <a:pt x="277" y="1231"/>
                  </a:lnTo>
                  <a:lnTo>
                    <a:pt x="234" y="1252"/>
                  </a:lnTo>
                  <a:lnTo>
                    <a:pt x="192" y="1268"/>
                  </a:lnTo>
                  <a:lnTo>
                    <a:pt x="152" y="1277"/>
                  </a:lnTo>
                  <a:lnTo>
                    <a:pt x="113" y="1282"/>
                  </a:lnTo>
                  <a:lnTo>
                    <a:pt x="77" y="1282"/>
                  </a:lnTo>
                  <a:lnTo>
                    <a:pt x="43" y="1278"/>
                  </a:lnTo>
                  <a:lnTo>
                    <a:pt x="32" y="1274"/>
                  </a:lnTo>
                  <a:lnTo>
                    <a:pt x="26" y="1267"/>
                  </a:lnTo>
                  <a:lnTo>
                    <a:pt x="22" y="1257"/>
                  </a:lnTo>
                  <a:lnTo>
                    <a:pt x="23" y="1248"/>
                  </a:lnTo>
                  <a:lnTo>
                    <a:pt x="27" y="1238"/>
                  </a:lnTo>
                  <a:lnTo>
                    <a:pt x="36" y="1231"/>
                  </a:lnTo>
                  <a:lnTo>
                    <a:pt x="63" y="1215"/>
                  </a:lnTo>
                  <a:lnTo>
                    <a:pt x="87" y="1196"/>
                  </a:lnTo>
                  <a:lnTo>
                    <a:pt x="109" y="1175"/>
                  </a:lnTo>
                  <a:lnTo>
                    <a:pt x="129" y="1152"/>
                  </a:lnTo>
                  <a:lnTo>
                    <a:pt x="144" y="1128"/>
                  </a:lnTo>
                  <a:lnTo>
                    <a:pt x="158" y="1105"/>
                  </a:lnTo>
                  <a:lnTo>
                    <a:pt x="170" y="1081"/>
                  </a:lnTo>
                  <a:lnTo>
                    <a:pt x="163" y="1075"/>
                  </a:lnTo>
                  <a:lnTo>
                    <a:pt x="126" y="1029"/>
                  </a:lnTo>
                  <a:lnTo>
                    <a:pt x="94" y="980"/>
                  </a:lnTo>
                  <a:lnTo>
                    <a:pt x="66" y="930"/>
                  </a:lnTo>
                  <a:lnTo>
                    <a:pt x="43" y="877"/>
                  </a:lnTo>
                  <a:lnTo>
                    <a:pt x="25" y="823"/>
                  </a:lnTo>
                  <a:lnTo>
                    <a:pt x="12" y="768"/>
                  </a:lnTo>
                  <a:lnTo>
                    <a:pt x="4" y="713"/>
                  </a:lnTo>
                  <a:lnTo>
                    <a:pt x="0" y="657"/>
                  </a:lnTo>
                  <a:lnTo>
                    <a:pt x="2" y="600"/>
                  </a:lnTo>
                  <a:lnTo>
                    <a:pt x="9" y="544"/>
                  </a:lnTo>
                  <a:lnTo>
                    <a:pt x="20" y="489"/>
                  </a:lnTo>
                  <a:lnTo>
                    <a:pt x="36" y="434"/>
                  </a:lnTo>
                  <a:lnTo>
                    <a:pt x="58" y="382"/>
                  </a:lnTo>
                  <a:lnTo>
                    <a:pt x="83" y="330"/>
                  </a:lnTo>
                  <a:lnTo>
                    <a:pt x="115" y="280"/>
                  </a:lnTo>
                  <a:lnTo>
                    <a:pt x="150" y="234"/>
                  </a:lnTo>
                  <a:lnTo>
                    <a:pt x="191" y="189"/>
                  </a:lnTo>
                  <a:lnTo>
                    <a:pt x="234" y="150"/>
                  </a:lnTo>
                  <a:lnTo>
                    <a:pt x="281" y="114"/>
                  </a:lnTo>
                  <a:lnTo>
                    <a:pt x="330" y="84"/>
                  </a:lnTo>
                  <a:lnTo>
                    <a:pt x="379" y="58"/>
                  </a:lnTo>
                  <a:lnTo>
                    <a:pt x="432" y="37"/>
                  </a:lnTo>
                  <a:lnTo>
                    <a:pt x="485" y="21"/>
                  </a:lnTo>
                  <a:lnTo>
                    <a:pt x="539" y="10"/>
                  </a:lnTo>
                  <a:lnTo>
                    <a:pt x="594" y="2"/>
                  </a:lnTo>
                  <a:lnTo>
                    <a:pt x="6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39" name="Group 1738"/>
          <p:cNvGrpSpPr/>
          <p:nvPr/>
        </p:nvGrpSpPr>
        <p:grpSpPr>
          <a:xfrm>
            <a:off x="5838823" y="2890600"/>
            <a:ext cx="232172" cy="167878"/>
            <a:chOff x="7843838" y="2903538"/>
            <a:chExt cx="309562" cy="223837"/>
          </a:xfrm>
          <a:solidFill>
            <a:schemeClr val="tx1">
              <a:lumMod val="65000"/>
              <a:lumOff val="35000"/>
            </a:schemeClr>
          </a:solidFill>
        </p:grpSpPr>
        <p:sp>
          <p:nvSpPr>
            <p:cNvPr id="904" name="Freeform 739"/>
            <p:cNvSpPr>
              <a:spLocks/>
            </p:cNvSpPr>
            <p:nvPr/>
          </p:nvSpPr>
          <p:spPr bwMode="auto">
            <a:xfrm>
              <a:off x="7886700" y="2917825"/>
              <a:ext cx="95250" cy="127000"/>
            </a:xfrm>
            <a:custGeom>
              <a:avLst/>
              <a:gdLst>
                <a:gd name="T0" fmla="*/ 599 w 1013"/>
                <a:gd name="T1" fmla="*/ 7 h 1356"/>
                <a:gd name="T2" fmla="*/ 694 w 1013"/>
                <a:gd name="T3" fmla="*/ 39 h 1356"/>
                <a:gd name="T4" fmla="*/ 771 w 1013"/>
                <a:gd name="T5" fmla="*/ 86 h 1356"/>
                <a:gd name="T6" fmla="*/ 818 w 1013"/>
                <a:gd name="T7" fmla="*/ 134 h 1356"/>
                <a:gd name="T8" fmla="*/ 838 w 1013"/>
                <a:gd name="T9" fmla="*/ 162 h 1356"/>
                <a:gd name="T10" fmla="*/ 844 w 1013"/>
                <a:gd name="T11" fmla="*/ 165 h 1356"/>
                <a:gd name="T12" fmla="*/ 863 w 1013"/>
                <a:gd name="T13" fmla="*/ 170 h 1356"/>
                <a:gd name="T14" fmla="*/ 891 w 1013"/>
                <a:gd name="T15" fmla="*/ 185 h 1356"/>
                <a:gd name="T16" fmla="*/ 924 w 1013"/>
                <a:gd name="T17" fmla="*/ 216 h 1356"/>
                <a:gd name="T18" fmla="*/ 954 w 1013"/>
                <a:gd name="T19" fmla="*/ 265 h 1356"/>
                <a:gd name="T20" fmla="*/ 976 w 1013"/>
                <a:gd name="T21" fmla="*/ 339 h 1356"/>
                <a:gd name="T22" fmla="*/ 984 w 1013"/>
                <a:gd name="T23" fmla="*/ 443 h 1356"/>
                <a:gd name="T24" fmla="*/ 969 w 1013"/>
                <a:gd name="T25" fmla="*/ 582 h 1356"/>
                <a:gd name="T26" fmla="*/ 962 w 1013"/>
                <a:gd name="T27" fmla="*/ 646 h 1356"/>
                <a:gd name="T28" fmla="*/ 989 w 1013"/>
                <a:gd name="T29" fmla="*/ 653 h 1356"/>
                <a:gd name="T30" fmla="*/ 1008 w 1013"/>
                <a:gd name="T31" fmla="*/ 679 h 1356"/>
                <a:gd name="T32" fmla="*/ 1012 w 1013"/>
                <a:gd name="T33" fmla="*/ 733 h 1356"/>
                <a:gd name="T34" fmla="*/ 995 w 1013"/>
                <a:gd name="T35" fmla="*/ 821 h 1356"/>
                <a:gd name="T36" fmla="*/ 959 w 1013"/>
                <a:gd name="T37" fmla="*/ 917 h 1356"/>
                <a:gd name="T38" fmla="*/ 928 w 1013"/>
                <a:gd name="T39" fmla="*/ 960 h 1356"/>
                <a:gd name="T40" fmla="*/ 903 w 1013"/>
                <a:gd name="T41" fmla="*/ 1003 h 1356"/>
                <a:gd name="T42" fmla="*/ 862 w 1013"/>
                <a:gd name="T43" fmla="*/ 1111 h 1356"/>
                <a:gd name="T44" fmla="*/ 791 w 1013"/>
                <a:gd name="T45" fmla="*/ 1213 h 1356"/>
                <a:gd name="T46" fmla="*/ 693 w 1013"/>
                <a:gd name="T47" fmla="*/ 1298 h 1356"/>
                <a:gd name="T48" fmla="*/ 579 w 1013"/>
                <a:gd name="T49" fmla="*/ 1347 h 1356"/>
                <a:gd name="T50" fmla="*/ 469 w 1013"/>
                <a:gd name="T51" fmla="*/ 1354 h 1356"/>
                <a:gd name="T52" fmla="*/ 356 w 1013"/>
                <a:gd name="T53" fmla="*/ 1320 h 1356"/>
                <a:gd name="T54" fmla="*/ 249 w 1013"/>
                <a:gd name="T55" fmla="*/ 1245 h 1356"/>
                <a:gd name="T56" fmla="*/ 170 w 1013"/>
                <a:gd name="T57" fmla="*/ 1147 h 1356"/>
                <a:gd name="T58" fmla="*/ 120 w 1013"/>
                <a:gd name="T59" fmla="*/ 1039 h 1356"/>
                <a:gd name="T60" fmla="*/ 94 w 1013"/>
                <a:gd name="T61" fmla="*/ 967 h 1356"/>
                <a:gd name="T62" fmla="*/ 63 w 1013"/>
                <a:gd name="T63" fmla="*/ 938 h 1356"/>
                <a:gd name="T64" fmla="*/ 30 w 1013"/>
                <a:gd name="T65" fmla="*/ 860 h 1356"/>
                <a:gd name="T66" fmla="*/ 4 w 1013"/>
                <a:gd name="T67" fmla="*/ 758 h 1356"/>
                <a:gd name="T68" fmla="*/ 2 w 1013"/>
                <a:gd name="T69" fmla="*/ 694 h 1356"/>
                <a:gd name="T70" fmla="*/ 17 w 1013"/>
                <a:gd name="T71" fmla="*/ 660 h 1356"/>
                <a:gd name="T72" fmla="*/ 41 w 1013"/>
                <a:gd name="T73" fmla="*/ 647 h 1356"/>
                <a:gd name="T74" fmla="*/ 50 w 1013"/>
                <a:gd name="T75" fmla="*/ 614 h 1356"/>
                <a:gd name="T76" fmla="*/ 32 w 1013"/>
                <a:gd name="T77" fmla="*/ 497 h 1356"/>
                <a:gd name="T78" fmla="*/ 42 w 1013"/>
                <a:gd name="T79" fmla="*/ 376 h 1356"/>
                <a:gd name="T80" fmla="*/ 89 w 1013"/>
                <a:gd name="T81" fmla="*/ 259 h 1356"/>
                <a:gd name="T82" fmla="*/ 162 w 1013"/>
                <a:gd name="T83" fmla="*/ 166 h 1356"/>
                <a:gd name="T84" fmla="*/ 271 w 1013"/>
                <a:gd name="T85" fmla="*/ 74 h 1356"/>
                <a:gd name="T86" fmla="*/ 379 w 1013"/>
                <a:gd name="T87" fmla="*/ 20 h 1356"/>
                <a:gd name="T88" fmla="*/ 476 w 1013"/>
                <a:gd name="T89" fmla="*/ 2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1356">
                  <a:moveTo>
                    <a:pt x="519" y="0"/>
                  </a:moveTo>
                  <a:lnTo>
                    <a:pt x="561" y="2"/>
                  </a:lnTo>
                  <a:lnTo>
                    <a:pt x="599" y="7"/>
                  </a:lnTo>
                  <a:lnTo>
                    <a:pt x="633" y="15"/>
                  </a:lnTo>
                  <a:lnTo>
                    <a:pt x="665" y="26"/>
                  </a:lnTo>
                  <a:lnTo>
                    <a:pt x="694" y="39"/>
                  </a:lnTo>
                  <a:lnTo>
                    <a:pt x="720" y="53"/>
                  </a:lnTo>
                  <a:lnTo>
                    <a:pt x="747" y="69"/>
                  </a:lnTo>
                  <a:lnTo>
                    <a:pt x="771" y="86"/>
                  </a:lnTo>
                  <a:lnTo>
                    <a:pt x="790" y="104"/>
                  </a:lnTo>
                  <a:lnTo>
                    <a:pt x="806" y="119"/>
                  </a:lnTo>
                  <a:lnTo>
                    <a:pt x="818" y="134"/>
                  </a:lnTo>
                  <a:lnTo>
                    <a:pt x="828" y="146"/>
                  </a:lnTo>
                  <a:lnTo>
                    <a:pt x="834" y="156"/>
                  </a:lnTo>
                  <a:lnTo>
                    <a:pt x="838" y="162"/>
                  </a:lnTo>
                  <a:lnTo>
                    <a:pt x="839" y="164"/>
                  </a:lnTo>
                  <a:lnTo>
                    <a:pt x="840" y="164"/>
                  </a:lnTo>
                  <a:lnTo>
                    <a:pt x="844" y="165"/>
                  </a:lnTo>
                  <a:lnTo>
                    <a:pt x="848" y="166"/>
                  </a:lnTo>
                  <a:lnTo>
                    <a:pt x="855" y="167"/>
                  </a:lnTo>
                  <a:lnTo>
                    <a:pt x="863" y="170"/>
                  </a:lnTo>
                  <a:lnTo>
                    <a:pt x="871" y="174"/>
                  </a:lnTo>
                  <a:lnTo>
                    <a:pt x="881" y="179"/>
                  </a:lnTo>
                  <a:lnTo>
                    <a:pt x="891" y="185"/>
                  </a:lnTo>
                  <a:lnTo>
                    <a:pt x="902" y="193"/>
                  </a:lnTo>
                  <a:lnTo>
                    <a:pt x="913" y="204"/>
                  </a:lnTo>
                  <a:lnTo>
                    <a:pt x="924" y="216"/>
                  </a:lnTo>
                  <a:lnTo>
                    <a:pt x="935" y="229"/>
                  </a:lnTo>
                  <a:lnTo>
                    <a:pt x="945" y="246"/>
                  </a:lnTo>
                  <a:lnTo>
                    <a:pt x="954" y="265"/>
                  </a:lnTo>
                  <a:lnTo>
                    <a:pt x="963" y="286"/>
                  </a:lnTo>
                  <a:lnTo>
                    <a:pt x="970" y="312"/>
                  </a:lnTo>
                  <a:lnTo>
                    <a:pt x="976" y="339"/>
                  </a:lnTo>
                  <a:lnTo>
                    <a:pt x="981" y="370"/>
                  </a:lnTo>
                  <a:lnTo>
                    <a:pt x="984" y="405"/>
                  </a:lnTo>
                  <a:lnTo>
                    <a:pt x="984" y="443"/>
                  </a:lnTo>
                  <a:lnTo>
                    <a:pt x="982" y="485"/>
                  </a:lnTo>
                  <a:lnTo>
                    <a:pt x="978" y="532"/>
                  </a:lnTo>
                  <a:lnTo>
                    <a:pt x="969" y="582"/>
                  </a:lnTo>
                  <a:lnTo>
                    <a:pt x="962" y="614"/>
                  </a:lnTo>
                  <a:lnTo>
                    <a:pt x="953" y="646"/>
                  </a:lnTo>
                  <a:lnTo>
                    <a:pt x="962" y="646"/>
                  </a:lnTo>
                  <a:lnTo>
                    <a:pt x="971" y="646"/>
                  </a:lnTo>
                  <a:lnTo>
                    <a:pt x="981" y="649"/>
                  </a:lnTo>
                  <a:lnTo>
                    <a:pt x="989" y="653"/>
                  </a:lnTo>
                  <a:lnTo>
                    <a:pt x="996" y="659"/>
                  </a:lnTo>
                  <a:lnTo>
                    <a:pt x="1003" y="668"/>
                  </a:lnTo>
                  <a:lnTo>
                    <a:pt x="1008" y="679"/>
                  </a:lnTo>
                  <a:lnTo>
                    <a:pt x="1011" y="693"/>
                  </a:lnTo>
                  <a:lnTo>
                    <a:pt x="1013" y="712"/>
                  </a:lnTo>
                  <a:lnTo>
                    <a:pt x="1012" y="733"/>
                  </a:lnTo>
                  <a:lnTo>
                    <a:pt x="1009" y="758"/>
                  </a:lnTo>
                  <a:lnTo>
                    <a:pt x="1004" y="787"/>
                  </a:lnTo>
                  <a:lnTo>
                    <a:pt x="995" y="821"/>
                  </a:lnTo>
                  <a:lnTo>
                    <a:pt x="983" y="860"/>
                  </a:lnTo>
                  <a:lnTo>
                    <a:pt x="971" y="891"/>
                  </a:lnTo>
                  <a:lnTo>
                    <a:pt x="959" y="917"/>
                  </a:lnTo>
                  <a:lnTo>
                    <a:pt x="948" y="937"/>
                  </a:lnTo>
                  <a:lnTo>
                    <a:pt x="938" y="951"/>
                  </a:lnTo>
                  <a:lnTo>
                    <a:pt x="928" y="960"/>
                  </a:lnTo>
                  <a:lnTo>
                    <a:pt x="919" y="966"/>
                  </a:lnTo>
                  <a:lnTo>
                    <a:pt x="910" y="968"/>
                  </a:lnTo>
                  <a:lnTo>
                    <a:pt x="903" y="1003"/>
                  </a:lnTo>
                  <a:lnTo>
                    <a:pt x="893" y="1039"/>
                  </a:lnTo>
                  <a:lnTo>
                    <a:pt x="879" y="1074"/>
                  </a:lnTo>
                  <a:lnTo>
                    <a:pt x="862" y="1111"/>
                  </a:lnTo>
                  <a:lnTo>
                    <a:pt x="841" y="1146"/>
                  </a:lnTo>
                  <a:lnTo>
                    <a:pt x="818" y="1180"/>
                  </a:lnTo>
                  <a:lnTo>
                    <a:pt x="791" y="1213"/>
                  </a:lnTo>
                  <a:lnTo>
                    <a:pt x="761" y="1244"/>
                  </a:lnTo>
                  <a:lnTo>
                    <a:pt x="728" y="1272"/>
                  </a:lnTo>
                  <a:lnTo>
                    <a:pt x="693" y="1298"/>
                  </a:lnTo>
                  <a:lnTo>
                    <a:pt x="655" y="1319"/>
                  </a:lnTo>
                  <a:lnTo>
                    <a:pt x="614" y="1337"/>
                  </a:lnTo>
                  <a:lnTo>
                    <a:pt x="579" y="1347"/>
                  </a:lnTo>
                  <a:lnTo>
                    <a:pt x="543" y="1354"/>
                  </a:lnTo>
                  <a:lnTo>
                    <a:pt x="505" y="1356"/>
                  </a:lnTo>
                  <a:lnTo>
                    <a:pt x="469" y="1354"/>
                  </a:lnTo>
                  <a:lnTo>
                    <a:pt x="433" y="1347"/>
                  </a:lnTo>
                  <a:lnTo>
                    <a:pt x="398" y="1337"/>
                  </a:lnTo>
                  <a:lnTo>
                    <a:pt x="356" y="1320"/>
                  </a:lnTo>
                  <a:lnTo>
                    <a:pt x="318" y="1299"/>
                  </a:lnTo>
                  <a:lnTo>
                    <a:pt x="282" y="1273"/>
                  </a:lnTo>
                  <a:lnTo>
                    <a:pt x="249" y="1245"/>
                  </a:lnTo>
                  <a:lnTo>
                    <a:pt x="220" y="1214"/>
                  </a:lnTo>
                  <a:lnTo>
                    <a:pt x="193" y="1181"/>
                  </a:lnTo>
                  <a:lnTo>
                    <a:pt x="170" y="1147"/>
                  </a:lnTo>
                  <a:lnTo>
                    <a:pt x="150" y="1112"/>
                  </a:lnTo>
                  <a:lnTo>
                    <a:pt x="133" y="1075"/>
                  </a:lnTo>
                  <a:lnTo>
                    <a:pt x="120" y="1039"/>
                  </a:lnTo>
                  <a:lnTo>
                    <a:pt x="109" y="1004"/>
                  </a:lnTo>
                  <a:lnTo>
                    <a:pt x="102" y="969"/>
                  </a:lnTo>
                  <a:lnTo>
                    <a:pt x="94" y="967"/>
                  </a:lnTo>
                  <a:lnTo>
                    <a:pt x="83" y="961"/>
                  </a:lnTo>
                  <a:lnTo>
                    <a:pt x="73" y="952"/>
                  </a:lnTo>
                  <a:lnTo>
                    <a:pt x="63" y="938"/>
                  </a:lnTo>
                  <a:lnTo>
                    <a:pt x="52" y="918"/>
                  </a:lnTo>
                  <a:lnTo>
                    <a:pt x="41" y="892"/>
                  </a:lnTo>
                  <a:lnTo>
                    <a:pt x="30" y="860"/>
                  </a:lnTo>
                  <a:lnTo>
                    <a:pt x="18" y="821"/>
                  </a:lnTo>
                  <a:lnTo>
                    <a:pt x="9" y="787"/>
                  </a:lnTo>
                  <a:lnTo>
                    <a:pt x="4" y="758"/>
                  </a:lnTo>
                  <a:lnTo>
                    <a:pt x="1" y="733"/>
                  </a:lnTo>
                  <a:lnTo>
                    <a:pt x="0" y="712"/>
                  </a:lnTo>
                  <a:lnTo>
                    <a:pt x="2" y="694"/>
                  </a:lnTo>
                  <a:lnTo>
                    <a:pt x="5" y="679"/>
                  </a:lnTo>
                  <a:lnTo>
                    <a:pt x="10" y="668"/>
                  </a:lnTo>
                  <a:lnTo>
                    <a:pt x="17" y="660"/>
                  </a:lnTo>
                  <a:lnTo>
                    <a:pt x="24" y="653"/>
                  </a:lnTo>
                  <a:lnTo>
                    <a:pt x="33" y="649"/>
                  </a:lnTo>
                  <a:lnTo>
                    <a:pt x="41" y="647"/>
                  </a:lnTo>
                  <a:lnTo>
                    <a:pt x="50" y="646"/>
                  </a:lnTo>
                  <a:lnTo>
                    <a:pt x="60" y="646"/>
                  </a:lnTo>
                  <a:lnTo>
                    <a:pt x="50" y="614"/>
                  </a:lnTo>
                  <a:lnTo>
                    <a:pt x="43" y="582"/>
                  </a:lnTo>
                  <a:lnTo>
                    <a:pt x="36" y="539"/>
                  </a:lnTo>
                  <a:lnTo>
                    <a:pt x="32" y="497"/>
                  </a:lnTo>
                  <a:lnTo>
                    <a:pt x="31" y="456"/>
                  </a:lnTo>
                  <a:lnTo>
                    <a:pt x="34" y="416"/>
                  </a:lnTo>
                  <a:lnTo>
                    <a:pt x="42" y="376"/>
                  </a:lnTo>
                  <a:lnTo>
                    <a:pt x="54" y="335"/>
                  </a:lnTo>
                  <a:lnTo>
                    <a:pt x="70" y="296"/>
                  </a:lnTo>
                  <a:lnTo>
                    <a:pt x="89" y="259"/>
                  </a:lnTo>
                  <a:lnTo>
                    <a:pt x="112" y="226"/>
                  </a:lnTo>
                  <a:lnTo>
                    <a:pt x="136" y="194"/>
                  </a:lnTo>
                  <a:lnTo>
                    <a:pt x="162" y="166"/>
                  </a:lnTo>
                  <a:lnTo>
                    <a:pt x="196" y="133"/>
                  </a:lnTo>
                  <a:lnTo>
                    <a:pt x="233" y="102"/>
                  </a:lnTo>
                  <a:lnTo>
                    <a:pt x="271" y="74"/>
                  </a:lnTo>
                  <a:lnTo>
                    <a:pt x="304" y="53"/>
                  </a:lnTo>
                  <a:lnTo>
                    <a:pt x="341" y="35"/>
                  </a:lnTo>
                  <a:lnTo>
                    <a:pt x="379" y="20"/>
                  </a:lnTo>
                  <a:lnTo>
                    <a:pt x="410" y="11"/>
                  </a:lnTo>
                  <a:lnTo>
                    <a:pt x="442" y="5"/>
                  </a:lnTo>
                  <a:lnTo>
                    <a:pt x="476" y="2"/>
                  </a:lnTo>
                  <a:lnTo>
                    <a:pt x="5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5" name="Freeform 740"/>
            <p:cNvSpPr>
              <a:spLocks/>
            </p:cNvSpPr>
            <p:nvPr/>
          </p:nvSpPr>
          <p:spPr bwMode="auto">
            <a:xfrm>
              <a:off x="7843838" y="3043238"/>
              <a:ext cx="180975" cy="84137"/>
            </a:xfrm>
            <a:custGeom>
              <a:avLst/>
              <a:gdLst>
                <a:gd name="T0" fmla="*/ 809 w 1934"/>
                <a:gd name="T1" fmla="*/ 579 h 898"/>
                <a:gd name="T2" fmla="*/ 915 w 1934"/>
                <a:gd name="T3" fmla="*/ 425 h 898"/>
                <a:gd name="T4" fmla="*/ 873 w 1934"/>
                <a:gd name="T5" fmla="*/ 360 h 898"/>
                <a:gd name="T6" fmla="*/ 849 w 1934"/>
                <a:gd name="T7" fmla="*/ 305 h 898"/>
                <a:gd name="T8" fmla="*/ 838 w 1934"/>
                <a:gd name="T9" fmla="*/ 262 h 898"/>
                <a:gd name="T10" fmla="*/ 839 w 1934"/>
                <a:gd name="T11" fmla="*/ 226 h 898"/>
                <a:gd name="T12" fmla="*/ 849 w 1934"/>
                <a:gd name="T13" fmla="*/ 200 h 898"/>
                <a:gd name="T14" fmla="*/ 866 w 1934"/>
                <a:gd name="T15" fmla="*/ 180 h 898"/>
                <a:gd name="T16" fmla="*/ 887 w 1934"/>
                <a:gd name="T17" fmla="*/ 167 h 898"/>
                <a:gd name="T18" fmla="*/ 910 w 1934"/>
                <a:gd name="T19" fmla="*/ 158 h 898"/>
                <a:gd name="T20" fmla="*/ 932 w 1934"/>
                <a:gd name="T21" fmla="*/ 152 h 898"/>
                <a:gd name="T22" fmla="*/ 951 w 1934"/>
                <a:gd name="T23" fmla="*/ 150 h 898"/>
                <a:gd name="T24" fmla="*/ 964 w 1934"/>
                <a:gd name="T25" fmla="*/ 149 h 898"/>
                <a:gd name="T26" fmla="*/ 973 w 1934"/>
                <a:gd name="T27" fmla="*/ 150 h 898"/>
                <a:gd name="T28" fmla="*/ 989 w 1934"/>
                <a:gd name="T29" fmla="*/ 151 h 898"/>
                <a:gd name="T30" fmla="*/ 1011 w 1934"/>
                <a:gd name="T31" fmla="*/ 154 h 898"/>
                <a:gd name="T32" fmla="*/ 1034 w 1934"/>
                <a:gd name="T33" fmla="*/ 162 h 898"/>
                <a:gd name="T34" fmla="*/ 1056 w 1934"/>
                <a:gd name="T35" fmla="*/ 173 h 898"/>
                <a:gd name="T36" fmla="*/ 1076 w 1934"/>
                <a:gd name="T37" fmla="*/ 189 h 898"/>
                <a:gd name="T38" fmla="*/ 1090 w 1934"/>
                <a:gd name="T39" fmla="*/ 212 h 898"/>
                <a:gd name="T40" fmla="*/ 1095 w 1934"/>
                <a:gd name="T41" fmla="*/ 242 h 898"/>
                <a:gd name="T42" fmla="*/ 1091 w 1934"/>
                <a:gd name="T43" fmla="*/ 282 h 898"/>
                <a:gd name="T44" fmla="*/ 1073 w 1934"/>
                <a:gd name="T45" fmla="*/ 331 h 898"/>
                <a:gd name="T46" fmla="*/ 1040 w 1934"/>
                <a:gd name="T47" fmla="*/ 391 h 898"/>
                <a:gd name="T48" fmla="*/ 1099 w 1934"/>
                <a:gd name="T49" fmla="*/ 659 h 898"/>
                <a:gd name="T50" fmla="*/ 1306 w 1934"/>
                <a:gd name="T51" fmla="*/ 0 h 898"/>
                <a:gd name="T52" fmla="*/ 1314 w 1934"/>
                <a:gd name="T53" fmla="*/ 5 h 898"/>
                <a:gd name="T54" fmla="*/ 1339 w 1934"/>
                <a:gd name="T55" fmla="*/ 20 h 898"/>
                <a:gd name="T56" fmla="*/ 1380 w 1934"/>
                <a:gd name="T57" fmla="*/ 43 h 898"/>
                <a:gd name="T58" fmla="*/ 1435 w 1934"/>
                <a:gd name="T59" fmla="*/ 73 h 898"/>
                <a:gd name="T60" fmla="*/ 1506 w 1934"/>
                <a:gd name="T61" fmla="*/ 107 h 898"/>
                <a:gd name="T62" fmla="*/ 1588 w 1934"/>
                <a:gd name="T63" fmla="*/ 144 h 898"/>
                <a:gd name="T64" fmla="*/ 1684 w 1934"/>
                <a:gd name="T65" fmla="*/ 183 h 898"/>
                <a:gd name="T66" fmla="*/ 1761 w 1934"/>
                <a:gd name="T67" fmla="*/ 219 h 898"/>
                <a:gd name="T68" fmla="*/ 1820 w 1934"/>
                <a:gd name="T69" fmla="*/ 266 h 898"/>
                <a:gd name="T70" fmla="*/ 1863 w 1934"/>
                <a:gd name="T71" fmla="*/ 321 h 898"/>
                <a:gd name="T72" fmla="*/ 1894 w 1934"/>
                <a:gd name="T73" fmla="*/ 388 h 898"/>
                <a:gd name="T74" fmla="*/ 1913 w 1934"/>
                <a:gd name="T75" fmla="*/ 465 h 898"/>
                <a:gd name="T76" fmla="*/ 1925 w 1934"/>
                <a:gd name="T77" fmla="*/ 554 h 898"/>
                <a:gd name="T78" fmla="*/ 1930 w 1934"/>
                <a:gd name="T79" fmla="*/ 655 h 898"/>
                <a:gd name="T80" fmla="*/ 1932 w 1934"/>
                <a:gd name="T81" fmla="*/ 770 h 898"/>
                <a:gd name="T82" fmla="*/ 1934 w 1934"/>
                <a:gd name="T83" fmla="*/ 898 h 898"/>
                <a:gd name="T84" fmla="*/ 1 w 1934"/>
                <a:gd name="T85" fmla="*/ 832 h 898"/>
                <a:gd name="T86" fmla="*/ 2 w 1934"/>
                <a:gd name="T87" fmla="*/ 711 h 898"/>
                <a:gd name="T88" fmla="*/ 6 w 1934"/>
                <a:gd name="T89" fmla="*/ 603 h 898"/>
                <a:gd name="T90" fmla="*/ 14 w 1934"/>
                <a:gd name="T91" fmla="*/ 508 h 898"/>
                <a:gd name="T92" fmla="*/ 29 w 1934"/>
                <a:gd name="T93" fmla="*/ 425 h 898"/>
                <a:gd name="T94" fmla="*/ 54 w 1934"/>
                <a:gd name="T95" fmla="*/ 352 h 898"/>
                <a:gd name="T96" fmla="*/ 90 w 1934"/>
                <a:gd name="T97" fmla="*/ 292 h 898"/>
                <a:gd name="T98" fmla="*/ 141 w 1934"/>
                <a:gd name="T99" fmla="*/ 241 h 898"/>
                <a:gd name="T100" fmla="*/ 209 w 1934"/>
                <a:gd name="T101" fmla="*/ 200 h 898"/>
                <a:gd name="T102" fmla="*/ 299 w 1934"/>
                <a:gd name="T103" fmla="*/ 164 h 898"/>
                <a:gd name="T104" fmla="*/ 389 w 1934"/>
                <a:gd name="T105" fmla="*/ 125 h 898"/>
                <a:gd name="T106" fmla="*/ 465 w 1934"/>
                <a:gd name="T107" fmla="*/ 90 h 898"/>
                <a:gd name="T108" fmla="*/ 527 w 1934"/>
                <a:gd name="T109" fmla="*/ 58 h 898"/>
                <a:gd name="T110" fmla="*/ 576 w 1934"/>
                <a:gd name="T111" fmla="*/ 31 h 898"/>
                <a:gd name="T112" fmla="*/ 609 w 1934"/>
                <a:gd name="T113" fmla="*/ 11 h 898"/>
                <a:gd name="T114" fmla="*/ 626 w 1934"/>
                <a:gd name="T115" fmla="*/ 1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34" h="898">
                  <a:moveTo>
                    <a:pt x="628" y="0"/>
                  </a:moveTo>
                  <a:lnTo>
                    <a:pt x="809" y="579"/>
                  </a:lnTo>
                  <a:lnTo>
                    <a:pt x="834" y="659"/>
                  </a:lnTo>
                  <a:lnTo>
                    <a:pt x="915" y="425"/>
                  </a:lnTo>
                  <a:lnTo>
                    <a:pt x="892" y="391"/>
                  </a:lnTo>
                  <a:lnTo>
                    <a:pt x="873" y="360"/>
                  </a:lnTo>
                  <a:lnTo>
                    <a:pt x="859" y="331"/>
                  </a:lnTo>
                  <a:lnTo>
                    <a:pt x="849" y="305"/>
                  </a:lnTo>
                  <a:lnTo>
                    <a:pt x="842" y="282"/>
                  </a:lnTo>
                  <a:lnTo>
                    <a:pt x="838" y="262"/>
                  </a:lnTo>
                  <a:lnTo>
                    <a:pt x="837" y="243"/>
                  </a:lnTo>
                  <a:lnTo>
                    <a:pt x="839" y="226"/>
                  </a:lnTo>
                  <a:lnTo>
                    <a:pt x="843" y="212"/>
                  </a:lnTo>
                  <a:lnTo>
                    <a:pt x="849" y="200"/>
                  </a:lnTo>
                  <a:lnTo>
                    <a:pt x="857" y="189"/>
                  </a:lnTo>
                  <a:lnTo>
                    <a:pt x="866" y="180"/>
                  </a:lnTo>
                  <a:lnTo>
                    <a:pt x="876" y="173"/>
                  </a:lnTo>
                  <a:lnTo>
                    <a:pt x="887" y="167"/>
                  </a:lnTo>
                  <a:lnTo>
                    <a:pt x="898" y="162"/>
                  </a:lnTo>
                  <a:lnTo>
                    <a:pt x="910" y="158"/>
                  </a:lnTo>
                  <a:lnTo>
                    <a:pt x="921" y="154"/>
                  </a:lnTo>
                  <a:lnTo>
                    <a:pt x="932" y="152"/>
                  </a:lnTo>
                  <a:lnTo>
                    <a:pt x="942" y="151"/>
                  </a:lnTo>
                  <a:lnTo>
                    <a:pt x="951" y="150"/>
                  </a:lnTo>
                  <a:lnTo>
                    <a:pt x="959" y="150"/>
                  </a:lnTo>
                  <a:lnTo>
                    <a:pt x="964" y="149"/>
                  </a:lnTo>
                  <a:lnTo>
                    <a:pt x="967" y="149"/>
                  </a:lnTo>
                  <a:lnTo>
                    <a:pt x="973" y="150"/>
                  </a:lnTo>
                  <a:lnTo>
                    <a:pt x="980" y="150"/>
                  </a:lnTo>
                  <a:lnTo>
                    <a:pt x="989" y="151"/>
                  </a:lnTo>
                  <a:lnTo>
                    <a:pt x="1000" y="152"/>
                  </a:lnTo>
                  <a:lnTo>
                    <a:pt x="1011" y="154"/>
                  </a:lnTo>
                  <a:lnTo>
                    <a:pt x="1022" y="158"/>
                  </a:lnTo>
                  <a:lnTo>
                    <a:pt x="1034" y="162"/>
                  </a:lnTo>
                  <a:lnTo>
                    <a:pt x="1045" y="167"/>
                  </a:lnTo>
                  <a:lnTo>
                    <a:pt x="1056" y="173"/>
                  </a:lnTo>
                  <a:lnTo>
                    <a:pt x="1067" y="180"/>
                  </a:lnTo>
                  <a:lnTo>
                    <a:pt x="1076" y="189"/>
                  </a:lnTo>
                  <a:lnTo>
                    <a:pt x="1083" y="200"/>
                  </a:lnTo>
                  <a:lnTo>
                    <a:pt x="1090" y="212"/>
                  </a:lnTo>
                  <a:lnTo>
                    <a:pt x="1094" y="226"/>
                  </a:lnTo>
                  <a:lnTo>
                    <a:pt x="1095" y="242"/>
                  </a:lnTo>
                  <a:lnTo>
                    <a:pt x="1095" y="262"/>
                  </a:lnTo>
                  <a:lnTo>
                    <a:pt x="1091" y="282"/>
                  </a:lnTo>
                  <a:lnTo>
                    <a:pt x="1084" y="305"/>
                  </a:lnTo>
                  <a:lnTo>
                    <a:pt x="1073" y="331"/>
                  </a:lnTo>
                  <a:lnTo>
                    <a:pt x="1059" y="360"/>
                  </a:lnTo>
                  <a:lnTo>
                    <a:pt x="1040" y="391"/>
                  </a:lnTo>
                  <a:lnTo>
                    <a:pt x="1017" y="425"/>
                  </a:lnTo>
                  <a:lnTo>
                    <a:pt x="1099" y="659"/>
                  </a:lnTo>
                  <a:lnTo>
                    <a:pt x="1124" y="579"/>
                  </a:lnTo>
                  <a:lnTo>
                    <a:pt x="1306" y="0"/>
                  </a:lnTo>
                  <a:lnTo>
                    <a:pt x="1308" y="1"/>
                  </a:lnTo>
                  <a:lnTo>
                    <a:pt x="1314" y="5"/>
                  </a:lnTo>
                  <a:lnTo>
                    <a:pt x="1325" y="11"/>
                  </a:lnTo>
                  <a:lnTo>
                    <a:pt x="1339" y="20"/>
                  </a:lnTo>
                  <a:lnTo>
                    <a:pt x="1358" y="31"/>
                  </a:lnTo>
                  <a:lnTo>
                    <a:pt x="1380" y="43"/>
                  </a:lnTo>
                  <a:lnTo>
                    <a:pt x="1406" y="58"/>
                  </a:lnTo>
                  <a:lnTo>
                    <a:pt x="1435" y="73"/>
                  </a:lnTo>
                  <a:lnTo>
                    <a:pt x="1469" y="90"/>
                  </a:lnTo>
                  <a:lnTo>
                    <a:pt x="1506" y="107"/>
                  </a:lnTo>
                  <a:lnTo>
                    <a:pt x="1546" y="125"/>
                  </a:lnTo>
                  <a:lnTo>
                    <a:pt x="1588" y="144"/>
                  </a:lnTo>
                  <a:lnTo>
                    <a:pt x="1634" y="164"/>
                  </a:lnTo>
                  <a:lnTo>
                    <a:pt x="1684" y="183"/>
                  </a:lnTo>
                  <a:lnTo>
                    <a:pt x="1725" y="200"/>
                  </a:lnTo>
                  <a:lnTo>
                    <a:pt x="1761" y="219"/>
                  </a:lnTo>
                  <a:lnTo>
                    <a:pt x="1792" y="241"/>
                  </a:lnTo>
                  <a:lnTo>
                    <a:pt x="1820" y="266"/>
                  </a:lnTo>
                  <a:lnTo>
                    <a:pt x="1843" y="292"/>
                  </a:lnTo>
                  <a:lnTo>
                    <a:pt x="1863" y="321"/>
                  </a:lnTo>
                  <a:lnTo>
                    <a:pt x="1880" y="352"/>
                  </a:lnTo>
                  <a:lnTo>
                    <a:pt x="1894" y="388"/>
                  </a:lnTo>
                  <a:lnTo>
                    <a:pt x="1905" y="425"/>
                  </a:lnTo>
                  <a:lnTo>
                    <a:pt x="1913" y="465"/>
                  </a:lnTo>
                  <a:lnTo>
                    <a:pt x="1920" y="508"/>
                  </a:lnTo>
                  <a:lnTo>
                    <a:pt x="1925" y="554"/>
                  </a:lnTo>
                  <a:lnTo>
                    <a:pt x="1928" y="603"/>
                  </a:lnTo>
                  <a:lnTo>
                    <a:pt x="1930" y="655"/>
                  </a:lnTo>
                  <a:lnTo>
                    <a:pt x="1932" y="711"/>
                  </a:lnTo>
                  <a:lnTo>
                    <a:pt x="1932" y="770"/>
                  </a:lnTo>
                  <a:lnTo>
                    <a:pt x="1933" y="832"/>
                  </a:lnTo>
                  <a:lnTo>
                    <a:pt x="1934" y="898"/>
                  </a:lnTo>
                  <a:lnTo>
                    <a:pt x="0" y="898"/>
                  </a:lnTo>
                  <a:lnTo>
                    <a:pt x="1" y="832"/>
                  </a:lnTo>
                  <a:lnTo>
                    <a:pt x="1" y="770"/>
                  </a:lnTo>
                  <a:lnTo>
                    <a:pt x="2" y="711"/>
                  </a:lnTo>
                  <a:lnTo>
                    <a:pt x="4" y="655"/>
                  </a:lnTo>
                  <a:lnTo>
                    <a:pt x="6" y="603"/>
                  </a:lnTo>
                  <a:lnTo>
                    <a:pt x="9" y="554"/>
                  </a:lnTo>
                  <a:lnTo>
                    <a:pt x="14" y="508"/>
                  </a:lnTo>
                  <a:lnTo>
                    <a:pt x="20" y="465"/>
                  </a:lnTo>
                  <a:lnTo>
                    <a:pt x="29" y="425"/>
                  </a:lnTo>
                  <a:lnTo>
                    <a:pt x="40" y="388"/>
                  </a:lnTo>
                  <a:lnTo>
                    <a:pt x="54" y="352"/>
                  </a:lnTo>
                  <a:lnTo>
                    <a:pt x="70" y="321"/>
                  </a:lnTo>
                  <a:lnTo>
                    <a:pt x="90" y="292"/>
                  </a:lnTo>
                  <a:lnTo>
                    <a:pt x="114" y="266"/>
                  </a:lnTo>
                  <a:lnTo>
                    <a:pt x="141" y="241"/>
                  </a:lnTo>
                  <a:lnTo>
                    <a:pt x="173" y="219"/>
                  </a:lnTo>
                  <a:lnTo>
                    <a:pt x="209" y="200"/>
                  </a:lnTo>
                  <a:lnTo>
                    <a:pt x="250" y="183"/>
                  </a:lnTo>
                  <a:lnTo>
                    <a:pt x="299" y="164"/>
                  </a:lnTo>
                  <a:lnTo>
                    <a:pt x="346" y="144"/>
                  </a:lnTo>
                  <a:lnTo>
                    <a:pt x="389" y="125"/>
                  </a:lnTo>
                  <a:lnTo>
                    <a:pt x="428" y="107"/>
                  </a:lnTo>
                  <a:lnTo>
                    <a:pt x="465" y="90"/>
                  </a:lnTo>
                  <a:lnTo>
                    <a:pt x="498" y="73"/>
                  </a:lnTo>
                  <a:lnTo>
                    <a:pt x="527" y="58"/>
                  </a:lnTo>
                  <a:lnTo>
                    <a:pt x="554" y="43"/>
                  </a:lnTo>
                  <a:lnTo>
                    <a:pt x="576" y="31"/>
                  </a:lnTo>
                  <a:lnTo>
                    <a:pt x="595" y="20"/>
                  </a:lnTo>
                  <a:lnTo>
                    <a:pt x="609" y="11"/>
                  </a:lnTo>
                  <a:lnTo>
                    <a:pt x="619" y="5"/>
                  </a:lnTo>
                  <a:lnTo>
                    <a:pt x="626" y="1"/>
                  </a:lnTo>
                  <a:lnTo>
                    <a:pt x="6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6" name="Freeform 741"/>
            <p:cNvSpPr>
              <a:spLocks/>
            </p:cNvSpPr>
            <p:nvPr/>
          </p:nvSpPr>
          <p:spPr bwMode="auto">
            <a:xfrm>
              <a:off x="7978775" y="2960688"/>
              <a:ext cx="82550" cy="80962"/>
            </a:xfrm>
            <a:custGeom>
              <a:avLst/>
              <a:gdLst>
                <a:gd name="T0" fmla="*/ 607 w 888"/>
                <a:gd name="T1" fmla="*/ 0 h 880"/>
                <a:gd name="T2" fmla="*/ 665 w 888"/>
                <a:gd name="T3" fmla="*/ 3 h 880"/>
                <a:gd name="T4" fmla="*/ 722 w 888"/>
                <a:gd name="T5" fmla="*/ 10 h 880"/>
                <a:gd name="T6" fmla="*/ 778 w 888"/>
                <a:gd name="T7" fmla="*/ 23 h 880"/>
                <a:gd name="T8" fmla="*/ 833 w 888"/>
                <a:gd name="T9" fmla="*/ 41 h 880"/>
                <a:gd name="T10" fmla="*/ 888 w 888"/>
                <a:gd name="T11" fmla="*/ 65 h 880"/>
                <a:gd name="T12" fmla="*/ 716 w 888"/>
                <a:gd name="T13" fmla="*/ 237 h 880"/>
                <a:gd name="T14" fmla="*/ 672 w 888"/>
                <a:gd name="T15" fmla="*/ 228 h 880"/>
                <a:gd name="T16" fmla="*/ 626 w 888"/>
                <a:gd name="T17" fmla="*/ 223 h 880"/>
                <a:gd name="T18" fmla="*/ 581 w 888"/>
                <a:gd name="T19" fmla="*/ 222 h 880"/>
                <a:gd name="T20" fmla="*/ 536 w 888"/>
                <a:gd name="T21" fmla="*/ 227 h 880"/>
                <a:gd name="T22" fmla="*/ 492 w 888"/>
                <a:gd name="T23" fmla="*/ 236 h 880"/>
                <a:gd name="T24" fmla="*/ 449 w 888"/>
                <a:gd name="T25" fmla="*/ 250 h 880"/>
                <a:gd name="T26" fmla="*/ 406 w 888"/>
                <a:gd name="T27" fmla="*/ 268 h 880"/>
                <a:gd name="T28" fmla="*/ 365 w 888"/>
                <a:gd name="T29" fmla="*/ 291 h 880"/>
                <a:gd name="T30" fmla="*/ 327 w 888"/>
                <a:gd name="T31" fmla="*/ 319 h 880"/>
                <a:gd name="T32" fmla="*/ 291 w 888"/>
                <a:gd name="T33" fmla="*/ 352 h 880"/>
                <a:gd name="T34" fmla="*/ 258 w 888"/>
                <a:gd name="T35" fmla="*/ 389 h 880"/>
                <a:gd name="T36" fmla="*/ 230 w 888"/>
                <a:gd name="T37" fmla="*/ 428 h 880"/>
                <a:gd name="T38" fmla="*/ 206 w 888"/>
                <a:gd name="T39" fmla="*/ 471 h 880"/>
                <a:gd name="T40" fmla="*/ 188 w 888"/>
                <a:gd name="T41" fmla="*/ 514 h 880"/>
                <a:gd name="T42" fmla="*/ 175 w 888"/>
                <a:gd name="T43" fmla="*/ 560 h 880"/>
                <a:gd name="T44" fmla="*/ 166 w 888"/>
                <a:gd name="T45" fmla="*/ 606 h 880"/>
                <a:gd name="T46" fmla="*/ 163 w 888"/>
                <a:gd name="T47" fmla="*/ 653 h 880"/>
                <a:gd name="T48" fmla="*/ 164 w 888"/>
                <a:gd name="T49" fmla="*/ 700 h 880"/>
                <a:gd name="T50" fmla="*/ 170 w 888"/>
                <a:gd name="T51" fmla="*/ 747 h 880"/>
                <a:gd name="T52" fmla="*/ 182 w 888"/>
                <a:gd name="T53" fmla="*/ 792 h 880"/>
                <a:gd name="T54" fmla="*/ 198 w 888"/>
                <a:gd name="T55" fmla="*/ 836 h 880"/>
                <a:gd name="T56" fmla="*/ 220 w 888"/>
                <a:gd name="T57" fmla="*/ 880 h 880"/>
                <a:gd name="T58" fmla="*/ 172 w 888"/>
                <a:gd name="T59" fmla="*/ 860 h 880"/>
                <a:gd name="T60" fmla="*/ 129 w 888"/>
                <a:gd name="T61" fmla="*/ 839 h 880"/>
                <a:gd name="T62" fmla="*/ 90 w 888"/>
                <a:gd name="T63" fmla="*/ 820 h 880"/>
                <a:gd name="T64" fmla="*/ 56 w 888"/>
                <a:gd name="T65" fmla="*/ 803 h 880"/>
                <a:gd name="T66" fmla="*/ 26 w 888"/>
                <a:gd name="T67" fmla="*/ 787 h 880"/>
                <a:gd name="T68" fmla="*/ 0 w 888"/>
                <a:gd name="T69" fmla="*/ 774 h 880"/>
                <a:gd name="T70" fmla="*/ 18 w 888"/>
                <a:gd name="T71" fmla="*/ 734 h 880"/>
                <a:gd name="T72" fmla="*/ 35 w 888"/>
                <a:gd name="T73" fmla="*/ 694 h 880"/>
                <a:gd name="T74" fmla="*/ 49 w 888"/>
                <a:gd name="T75" fmla="*/ 651 h 880"/>
                <a:gd name="T76" fmla="*/ 68 w 888"/>
                <a:gd name="T77" fmla="*/ 633 h 880"/>
                <a:gd name="T78" fmla="*/ 86 w 888"/>
                <a:gd name="T79" fmla="*/ 613 h 880"/>
                <a:gd name="T80" fmla="*/ 104 w 888"/>
                <a:gd name="T81" fmla="*/ 589 h 880"/>
                <a:gd name="T82" fmla="*/ 123 w 888"/>
                <a:gd name="T83" fmla="*/ 556 h 880"/>
                <a:gd name="T84" fmla="*/ 141 w 888"/>
                <a:gd name="T85" fmla="*/ 517 h 880"/>
                <a:gd name="T86" fmla="*/ 157 w 888"/>
                <a:gd name="T87" fmla="*/ 473 h 880"/>
                <a:gd name="T88" fmla="*/ 173 w 888"/>
                <a:gd name="T89" fmla="*/ 421 h 880"/>
                <a:gd name="T90" fmla="*/ 184 w 888"/>
                <a:gd name="T91" fmla="*/ 381 h 880"/>
                <a:gd name="T92" fmla="*/ 191 w 888"/>
                <a:gd name="T93" fmla="*/ 344 h 880"/>
                <a:gd name="T94" fmla="*/ 196 w 888"/>
                <a:gd name="T95" fmla="*/ 308 h 880"/>
                <a:gd name="T96" fmla="*/ 198 w 888"/>
                <a:gd name="T97" fmla="*/ 276 h 880"/>
                <a:gd name="T98" fmla="*/ 197 w 888"/>
                <a:gd name="T99" fmla="*/ 245 h 880"/>
                <a:gd name="T100" fmla="*/ 194 w 888"/>
                <a:gd name="T101" fmla="*/ 216 h 880"/>
                <a:gd name="T102" fmla="*/ 186 w 888"/>
                <a:gd name="T103" fmla="*/ 185 h 880"/>
                <a:gd name="T104" fmla="*/ 175 w 888"/>
                <a:gd name="T105" fmla="*/ 156 h 880"/>
                <a:gd name="T106" fmla="*/ 224 w 888"/>
                <a:gd name="T107" fmla="*/ 119 h 880"/>
                <a:gd name="T108" fmla="*/ 274 w 888"/>
                <a:gd name="T109" fmla="*/ 87 h 880"/>
                <a:gd name="T110" fmla="*/ 327 w 888"/>
                <a:gd name="T111" fmla="*/ 60 h 880"/>
                <a:gd name="T112" fmla="*/ 380 w 888"/>
                <a:gd name="T113" fmla="*/ 37 h 880"/>
                <a:gd name="T114" fmla="*/ 437 w 888"/>
                <a:gd name="T115" fmla="*/ 20 h 880"/>
                <a:gd name="T116" fmla="*/ 493 w 888"/>
                <a:gd name="T117" fmla="*/ 8 h 880"/>
                <a:gd name="T118" fmla="*/ 550 w 888"/>
                <a:gd name="T119" fmla="*/ 2 h 880"/>
                <a:gd name="T120" fmla="*/ 607 w 888"/>
                <a:gd name="T121" fmla="*/ 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8" h="880">
                  <a:moveTo>
                    <a:pt x="607" y="0"/>
                  </a:moveTo>
                  <a:lnTo>
                    <a:pt x="665" y="3"/>
                  </a:lnTo>
                  <a:lnTo>
                    <a:pt x="722" y="10"/>
                  </a:lnTo>
                  <a:lnTo>
                    <a:pt x="778" y="23"/>
                  </a:lnTo>
                  <a:lnTo>
                    <a:pt x="833" y="41"/>
                  </a:lnTo>
                  <a:lnTo>
                    <a:pt x="888" y="65"/>
                  </a:lnTo>
                  <a:lnTo>
                    <a:pt x="716" y="237"/>
                  </a:lnTo>
                  <a:lnTo>
                    <a:pt x="672" y="228"/>
                  </a:lnTo>
                  <a:lnTo>
                    <a:pt x="626" y="223"/>
                  </a:lnTo>
                  <a:lnTo>
                    <a:pt x="581" y="222"/>
                  </a:lnTo>
                  <a:lnTo>
                    <a:pt x="536" y="227"/>
                  </a:lnTo>
                  <a:lnTo>
                    <a:pt x="492" y="236"/>
                  </a:lnTo>
                  <a:lnTo>
                    <a:pt x="449" y="250"/>
                  </a:lnTo>
                  <a:lnTo>
                    <a:pt x="406" y="268"/>
                  </a:lnTo>
                  <a:lnTo>
                    <a:pt x="365" y="291"/>
                  </a:lnTo>
                  <a:lnTo>
                    <a:pt x="327" y="319"/>
                  </a:lnTo>
                  <a:lnTo>
                    <a:pt x="291" y="352"/>
                  </a:lnTo>
                  <a:lnTo>
                    <a:pt x="258" y="389"/>
                  </a:lnTo>
                  <a:lnTo>
                    <a:pt x="230" y="428"/>
                  </a:lnTo>
                  <a:lnTo>
                    <a:pt x="206" y="471"/>
                  </a:lnTo>
                  <a:lnTo>
                    <a:pt x="188" y="514"/>
                  </a:lnTo>
                  <a:lnTo>
                    <a:pt x="175" y="560"/>
                  </a:lnTo>
                  <a:lnTo>
                    <a:pt x="166" y="606"/>
                  </a:lnTo>
                  <a:lnTo>
                    <a:pt x="163" y="653"/>
                  </a:lnTo>
                  <a:lnTo>
                    <a:pt x="164" y="700"/>
                  </a:lnTo>
                  <a:lnTo>
                    <a:pt x="170" y="747"/>
                  </a:lnTo>
                  <a:lnTo>
                    <a:pt x="182" y="792"/>
                  </a:lnTo>
                  <a:lnTo>
                    <a:pt x="198" y="836"/>
                  </a:lnTo>
                  <a:lnTo>
                    <a:pt x="220" y="880"/>
                  </a:lnTo>
                  <a:lnTo>
                    <a:pt x="172" y="860"/>
                  </a:lnTo>
                  <a:lnTo>
                    <a:pt x="129" y="839"/>
                  </a:lnTo>
                  <a:lnTo>
                    <a:pt x="90" y="820"/>
                  </a:lnTo>
                  <a:lnTo>
                    <a:pt x="56" y="803"/>
                  </a:lnTo>
                  <a:lnTo>
                    <a:pt x="26" y="787"/>
                  </a:lnTo>
                  <a:lnTo>
                    <a:pt x="0" y="774"/>
                  </a:lnTo>
                  <a:lnTo>
                    <a:pt x="18" y="734"/>
                  </a:lnTo>
                  <a:lnTo>
                    <a:pt x="35" y="694"/>
                  </a:lnTo>
                  <a:lnTo>
                    <a:pt x="49" y="651"/>
                  </a:lnTo>
                  <a:lnTo>
                    <a:pt x="68" y="633"/>
                  </a:lnTo>
                  <a:lnTo>
                    <a:pt x="86" y="613"/>
                  </a:lnTo>
                  <a:lnTo>
                    <a:pt x="104" y="589"/>
                  </a:lnTo>
                  <a:lnTo>
                    <a:pt x="123" y="556"/>
                  </a:lnTo>
                  <a:lnTo>
                    <a:pt x="141" y="517"/>
                  </a:lnTo>
                  <a:lnTo>
                    <a:pt x="157" y="473"/>
                  </a:lnTo>
                  <a:lnTo>
                    <a:pt x="173" y="421"/>
                  </a:lnTo>
                  <a:lnTo>
                    <a:pt x="184" y="381"/>
                  </a:lnTo>
                  <a:lnTo>
                    <a:pt x="191" y="344"/>
                  </a:lnTo>
                  <a:lnTo>
                    <a:pt x="196" y="308"/>
                  </a:lnTo>
                  <a:lnTo>
                    <a:pt x="198" y="276"/>
                  </a:lnTo>
                  <a:lnTo>
                    <a:pt x="197" y="245"/>
                  </a:lnTo>
                  <a:lnTo>
                    <a:pt x="194" y="216"/>
                  </a:lnTo>
                  <a:lnTo>
                    <a:pt x="186" y="185"/>
                  </a:lnTo>
                  <a:lnTo>
                    <a:pt x="175" y="156"/>
                  </a:lnTo>
                  <a:lnTo>
                    <a:pt x="224" y="119"/>
                  </a:lnTo>
                  <a:lnTo>
                    <a:pt x="274" y="87"/>
                  </a:lnTo>
                  <a:lnTo>
                    <a:pt x="327" y="60"/>
                  </a:lnTo>
                  <a:lnTo>
                    <a:pt x="380" y="37"/>
                  </a:lnTo>
                  <a:lnTo>
                    <a:pt x="437" y="20"/>
                  </a:lnTo>
                  <a:lnTo>
                    <a:pt x="493" y="8"/>
                  </a:lnTo>
                  <a:lnTo>
                    <a:pt x="550" y="2"/>
                  </a:lnTo>
                  <a:lnTo>
                    <a:pt x="6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7" name="Freeform 742"/>
            <p:cNvSpPr>
              <a:spLocks/>
            </p:cNvSpPr>
            <p:nvPr/>
          </p:nvSpPr>
          <p:spPr bwMode="auto">
            <a:xfrm>
              <a:off x="8029575" y="2995613"/>
              <a:ext cx="66675" cy="88900"/>
            </a:xfrm>
            <a:custGeom>
              <a:avLst/>
              <a:gdLst>
                <a:gd name="T0" fmla="*/ 649 w 714"/>
                <a:gd name="T1" fmla="*/ 0 h 950"/>
                <a:gd name="T2" fmla="*/ 672 w 714"/>
                <a:gd name="T3" fmla="*/ 53 h 950"/>
                <a:gd name="T4" fmla="*/ 690 w 714"/>
                <a:gd name="T5" fmla="*/ 109 h 950"/>
                <a:gd name="T6" fmla="*/ 703 w 714"/>
                <a:gd name="T7" fmla="*/ 164 h 950"/>
                <a:gd name="T8" fmla="*/ 711 w 714"/>
                <a:gd name="T9" fmla="*/ 222 h 950"/>
                <a:gd name="T10" fmla="*/ 714 w 714"/>
                <a:gd name="T11" fmla="*/ 280 h 950"/>
                <a:gd name="T12" fmla="*/ 712 w 714"/>
                <a:gd name="T13" fmla="*/ 337 h 950"/>
                <a:gd name="T14" fmla="*/ 705 w 714"/>
                <a:gd name="T15" fmla="*/ 394 h 950"/>
                <a:gd name="T16" fmla="*/ 694 w 714"/>
                <a:gd name="T17" fmla="*/ 450 h 950"/>
                <a:gd name="T18" fmla="*/ 677 w 714"/>
                <a:gd name="T19" fmla="*/ 506 h 950"/>
                <a:gd name="T20" fmla="*/ 656 w 714"/>
                <a:gd name="T21" fmla="*/ 560 h 950"/>
                <a:gd name="T22" fmla="*/ 630 w 714"/>
                <a:gd name="T23" fmla="*/ 613 h 950"/>
                <a:gd name="T24" fmla="*/ 599 w 714"/>
                <a:gd name="T25" fmla="*/ 663 h 950"/>
                <a:gd name="T26" fmla="*/ 563 w 714"/>
                <a:gd name="T27" fmla="*/ 711 h 950"/>
                <a:gd name="T28" fmla="*/ 521 w 714"/>
                <a:gd name="T29" fmla="*/ 756 h 950"/>
                <a:gd name="T30" fmla="*/ 480 w 714"/>
                <a:gd name="T31" fmla="*/ 796 h 950"/>
                <a:gd name="T32" fmla="*/ 436 w 714"/>
                <a:gd name="T33" fmla="*/ 830 h 950"/>
                <a:gd name="T34" fmla="*/ 390 w 714"/>
                <a:gd name="T35" fmla="*/ 859 h 950"/>
                <a:gd name="T36" fmla="*/ 342 w 714"/>
                <a:gd name="T37" fmla="*/ 886 h 950"/>
                <a:gd name="T38" fmla="*/ 292 w 714"/>
                <a:gd name="T39" fmla="*/ 907 h 950"/>
                <a:gd name="T40" fmla="*/ 241 w 714"/>
                <a:gd name="T41" fmla="*/ 924 h 950"/>
                <a:gd name="T42" fmla="*/ 190 w 714"/>
                <a:gd name="T43" fmla="*/ 937 h 950"/>
                <a:gd name="T44" fmla="*/ 138 w 714"/>
                <a:gd name="T45" fmla="*/ 946 h 950"/>
                <a:gd name="T46" fmla="*/ 84 w 714"/>
                <a:gd name="T47" fmla="*/ 950 h 950"/>
                <a:gd name="T48" fmla="*/ 75 w 714"/>
                <a:gd name="T49" fmla="*/ 906 h 950"/>
                <a:gd name="T50" fmla="*/ 64 w 714"/>
                <a:gd name="T51" fmla="*/ 862 h 950"/>
                <a:gd name="T52" fmla="*/ 46 w 714"/>
                <a:gd name="T53" fmla="*/ 813 h 950"/>
                <a:gd name="T54" fmla="*/ 25 w 714"/>
                <a:gd name="T55" fmla="*/ 768 h 950"/>
                <a:gd name="T56" fmla="*/ 0 w 714"/>
                <a:gd name="T57" fmla="*/ 725 h 950"/>
                <a:gd name="T58" fmla="*/ 43 w 714"/>
                <a:gd name="T59" fmla="*/ 728 h 950"/>
                <a:gd name="T60" fmla="*/ 87 w 714"/>
                <a:gd name="T61" fmla="*/ 727 h 950"/>
                <a:gd name="T62" fmla="*/ 131 w 714"/>
                <a:gd name="T63" fmla="*/ 721 h 950"/>
                <a:gd name="T64" fmla="*/ 173 w 714"/>
                <a:gd name="T65" fmla="*/ 712 h 950"/>
                <a:gd name="T66" fmla="*/ 214 w 714"/>
                <a:gd name="T67" fmla="*/ 698 h 950"/>
                <a:gd name="T68" fmla="*/ 254 w 714"/>
                <a:gd name="T69" fmla="*/ 680 h 950"/>
                <a:gd name="T70" fmla="*/ 293 w 714"/>
                <a:gd name="T71" fmla="*/ 657 h 950"/>
                <a:gd name="T72" fmla="*/ 330 w 714"/>
                <a:gd name="T73" fmla="*/ 630 h 950"/>
                <a:gd name="T74" fmla="*/ 365 w 714"/>
                <a:gd name="T75" fmla="*/ 599 h 950"/>
                <a:gd name="T76" fmla="*/ 397 w 714"/>
                <a:gd name="T77" fmla="*/ 562 h 950"/>
                <a:gd name="T78" fmla="*/ 424 w 714"/>
                <a:gd name="T79" fmla="*/ 524 h 950"/>
                <a:gd name="T80" fmla="*/ 447 w 714"/>
                <a:gd name="T81" fmla="*/ 484 h 950"/>
                <a:gd name="T82" fmla="*/ 465 w 714"/>
                <a:gd name="T83" fmla="*/ 441 h 950"/>
                <a:gd name="T84" fmla="*/ 478 w 714"/>
                <a:gd name="T85" fmla="*/ 398 h 950"/>
                <a:gd name="T86" fmla="*/ 487 w 714"/>
                <a:gd name="T87" fmla="*/ 352 h 950"/>
                <a:gd name="T88" fmla="*/ 492 w 714"/>
                <a:gd name="T89" fmla="*/ 308 h 950"/>
                <a:gd name="T90" fmla="*/ 491 w 714"/>
                <a:gd name="T91" fmla="*/ 262 h 950"/>
                <a:gd name="T92" fmla="*/ 487 w 714"/>
                <a:gd name="T93" fmla="*/ 217 h 950"/>
                <a:gd name="T94" fmla="*/ 477 w 714"/>
                <a:gd name="T95" fmla="*/ 173 h 950"/>
                <a:gd name="T96" fmla="*/ 649 w 714"/>
                <a:gd name="T97" fmla="*/ 0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4" h="950">
                  <a:moveTo>
                    <a:pt x="649" y="0"/>
                  </a:moveTo>
                  <a:lnTo>
                    <a:pt x="672" y="53"/>
                  </a:lnTo>
                  <a:lnTo>
                    <a:pt x="690" y="109"/>
                  </a:lnTo>
                  <a:lnTo>
                    <a:pt x="703" y="164"/>
                  </a:lnTo>
                  <a:lnTo>
                    <a:pt x="711" y="222"/>
                  </a:lnTo>
                  <a:lnTo>
                    <a:pt x="714" y="280"/>
                  </a:lnTo>
                  <a:lnTo>
                    <a:pt x="712" y="337"/>
                  </a:lnTo>
                  <a:lnTo>
                    <a:pt x="705" y="394"/>
                  </a:lnTo>
                  <a:lnTo>
                    <a:pt x="694" y="450"/>
                  </a:lnTo>
                  <a:lnTo>
                    <a:pt x="677" y="506"/>
                  </a:lnTo>
                  <a:lnTo>
                    <a:pt x="656" y="560"/>
                  </a:lnTo>
                  <a:lnTo>
                    <a:pt x="630" y="613"/>
                  </a:lnTo>
                  <a:lnTo>
                    <a:pt x="599" y="663"/>
                  </a:lnTo>
                  <a:lnTo>
                    <a:pt x="563" y="711"/>
                  </a:lnTo>
                  <a:lnTo>
                    <a:pt x="521" y="756"/>
                  </a:lnTo>
                  <a:lnTo>
                    <a:pt x="480" y="796"/>
                  </a:lnTo>
                  <a:lnTo>
                    <a:pt x="436" y="830"/>
                  </a:lnTo>
                  <a:lnTo>
                    <a:pt x="390" y="859"/>
                  </a:lnTo>
                  <a:lnTo>
                    <a:pt x="342" y="886"/>
                  </a:lnTo>
                  <a:lnTo>
                    <a:pt x="292" y="907"/>
                  </a:lnTo>
                  <a:lnTo>
                    <a:pt x="241" y="924"/>
                  </a:lnTo>
                  <a:lnTo>
                    <a:pt x="190" y="937"/>
                  </a:lnTo>
                  <a:lnTo>
                    <a:pt x="138" y="946"/>
                  </a:lnTo>
                  <a:lnTo>
                    <a:pt x="84" y="950"/>
                  </a:lnTo>
                  <a:lnTo>
                    <a:pt x="75" y="906"/>
                  </a:lnTo>
                  <a:lnTo>
                    <a:pt x="64" y="862"/>
                  </a:lnTo>
                  <a:lnTo>
                    <a:pt x="46" y="813"/>
                  </a:lnTo>
                  <a:lnTo>
                    <a:pt x="25" y="768"/>
                  </a:lnTo>
                  <a:lnTo>
                    <a:pt x="0" y="725"/>
                  </a:lnTo>
                  <a:lnTo>
                    <a:pt x="43" y="728"/>
                  </a:lnTo>
                  <a:lnTo>
                    <a:pt x="87" y="727"/>
                  </a:lnTo>
                  <a:lnTo>
                    <a:pt x="131" y="721"/>
                  </a:lnTo>
                  <a:lnTo>
                    <a:pt x="173" y="712"/>
                  </a:lnTo>
                  <a:lnTo>
                    <a:pt x="214" y="698"/>
                  </a:lnTo>
                  <a:lnTo>
                    <a:pt x="254" y="680"/>
                  </a:lnTo>
                  <a:lnTo>
                    <a:pt x="293" y="657"/>
                  </a:lnTo>
                  <a:lnTo>
                    <a:pt x="330" y="630"/>
                  </a:lnTo>
                  <a:lnTo>
                    <a:pt x="365" y="599"/>
                  </a:lnTo>
                  <a:lnTo>
                    <a:pt x="397" y="562"/>
                  </a:lnTo>
                  <a:lnTo>
                    <a:pt x="424" y="524"/>
                  </a:lnTo>
                  <a:lnTo>
                    <a:pt x="447" y="484"/>
                  </a:lnTo>
                  <a:lnTo>
                    <a:pt x="465" y="441"/>
                  </a:lnTo>
                  <a:lnTo>
                    <a:pt x="478" y="398"/>
                  </a:lnTo>
                  <a:lnTo>
                    <a:pt x="487" y="352"/>
                  </a:lnTo>
                  <a:lnTo>
                    <a:pt x="492" y="308"/>
                  </a:lnTo>
                  <a:lnTo>
                    <a:pt x="491" y="262"/>
                  </a:lnTo>
                  <a:lnTo>
                    <a:pt x="487" y="217"/>
                  </a:lnTo>
                  <a:lnTo>
                    <a:pt x="477" y="173"/>
                  </a:lnTo>
                  <a:lnTo>
                    <a:pt x="6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8" name="Freeform 743"/>
            <p:cNvSpPr>
              <a:spLocks/>
            </p:cNvSpPr>
            <p:nvPr/>
          </p:nvSpPr>
          <p:spPr bwMode="auto">
            <a:xfrm>
              <a:off x="8039100" y="2963863"/>
              <a:ext cx="100012" cy="161925"/>
            </a:xfrm>
            <a:custGeom>
              <a:avLst/>
              <a:gdLst>
                <a:gd name="T0" fmla="*/ 918 w 1065"/>
                <a:gd name="T1" fmla="*/ 64 h 1740"/>
                <a:gd name="T2" fmla="*/ 982 w 1065"/>
                <a:gd name="T3" fmla="*/ 196 h 1740"/>
                <a:gd name="T4" fmla="*/ 1028 w 1065"/>
                <a:gd name="T5" fmla="*/ 334 h 1740"/>
                <a:gd name="T6" fmla="*/ 1056 w 1065"/>
                <a:gd name="T7" fmla="*/ 475 h 1740"/>
                <a:gd name="T8" fmla="*/ 1065 w 1065"/>
                <a:gd name="T9" fmla="*/ 619 h 1740"/>
                <a:gd name="T10" fmla="*/ 1057 w 1065"/>
                <a:gd name="T11" fmla="*/ 762 h 1740"/>
                <a:gd name="T12" fmla="*/ 1030 w 1065"/>
                <a:gd name="T13" fmla="*/ 904 h 1740"/>
                <a:gd name="T14" fmla="*/ 985 w 1065"/>
                <a:gd name="T15" fmla="*/ 1042 h 1740"/>
                <a:gd name="T16" fmla="*/ 922 w 1065"/>
                <a:gd name="T17" fmla="*/ 1173 h 1740"/>
                <a:gd name="T18" fmla="*/ 839 w 1065"/>
                <a:gd name="T19" fmla="*/ 1298 h 1740"/>
                <a:gd name="T20" fmla="*/ 740 w 1065"/>
                <a:gd name="T21" fmla="*/ 1414 h 1740"/>
                <a:gd name="T22" fmla="*/ 622 w 1065"/>
                <a:gd name="T23" fmla="*/ 1516 h 1740"/>
                <a:gd name="T24" fmla="*/ 496 w 1065"/>
                <a:gd name="T25" fmla="*/ 1600 h 1740"/>
                <a:gd name="T26" fmla="*/ 361 w 1065"/>
                <a:gd name="T27" fmla="*/ 1663 h 1740"/>
                <a:gd name="T28" fmla="*/ 221 w 1065"/>
                <a:gd name="T29" fmla="*/ 1709 h 1740"/>
                <a:gd name="T30" fmla="*/ 77 w 1065"/>
                <a:gd name="T31" fmla="*/ 1734 h 1740"/>
                <a:gd name="T32" fmla="*/ 5 w 1065"/>
                <a:gd name="T33" fmla="*/ 1739 h 1740"/>
                <a:gd name="T34" fmla="*/ 4 w 1065"/>
                <a:gd name="T35" fmla="*/ 1662 h 1740"/>
                <a:gd name="T36" fmla="*/ 0 w 1065"/>
                <a:gd name="T37" fmla="*/ 1495 h 1740"/>
                <a:gd name="T38" fmla="*/ 124 w 1065"/>
                <a:gd name="T39" fmla="*/ 1480 h 1740"/>
                <a:gd name="T40" fmla="*/ 245 w 1065"/>
                <a:gd name="T41" fmla="*/ 1446 h 1740"/>
                <a:gd name="T42" fmla="*/ 360 w 1065"/>
                <a:gd name="T43" fmla="*/ 1395 h 1740"/>
                <a:gd name="T44" fmla="*/ 469 w 1065"/>
                <a:gd name="T45" fmla="*/ 1327 h 1740"/>
                <a:gd name="T46" fmla="*/ 568 w 1065"/>
                <a:gd name="T47" fmla="*/ 1241 h 1740"/>
                <a:gd name="T48" fmla="*/ 655 w 1065"/>
                <a:gd name="T49" fmla="*/ 1139 h 1740"/>
                <a:gd name="T50" fmla="*/ 724 w 1065"/>
                <a:gd name="T51" fmla="*/ 1029 h 1740"/>
                <a:gd name="T52" fmla="*/ 775 w 1065"/>
                <a:gd name="T53" fmla="*/ 912 h 1740"/>
                <a:gd name="T54" fmla="*/ 808 w 1065"/>
                <a:gd name="T55" fmla="*/ 789 h 1740"/>
                <a:gd name="T56" fmla="*/ 823 w 1065"/>
                <a:gd name="T57" fmla="*/ 664 h 1740"/>
                <a:gd name="T58" fmla="*/ 820 w 1065"/>
                <a:gd name="T59" fmla="*/ 538 h 1740"/>
                <a:gd name="T60" fmla="*/ 799 w 1065"/>
                <a:gd name="T61" fmla="*/ 414 h 1740"/>
                <a:gd name="T62" fmla="*/ 761 w 1065"/>
                <a:gd name="T63" fmla="*/ 292 h 1740"/>
                <a:gd name="T64" fmla="*/ 704 w 1065"/>
                <a:gd name="T65" fmla="*/ 177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65" h="1740">
                  <a:moveTo>
                    <a:pt x="879" y="0"/>
                  </a:moveTo>
                  <a:lnTo>
                    <a:pt x="918" y="64"/>
                  </a:lnTo>
                  <a:lnTo>
                    <a:pt x="953" y="129"/>
                  </a:lnTo>
                  <a:lnTo>
                    <a:pt x="982" y="196"/>
                  </a:lnTo>
                  <a:lnTo>
                    <a:pt x="1008" y="264"/>
                  </a:lnTo>
                  <a:lnTo>
                    <a:pt x="1028" y="334"/>
                  </a:lnTo>
                  <a:lnTo>
                    <a:pt x="1044" y="404"/>
                  </a:lnTo>
                  <a:lnTo>
                    <a:pt x="1056" y="475"/>
                  </a:lnTo>
                  <a:lnTo>
                    <a:pt x="1063" y="547"/>
                  </a:lnTo>
                  <a:lnTo>
                    <a:pt x="1065" y="619"/>
                  </a:lnTo>
                  <a:lnTo>
                    <a:pt x="1063" y="690"/>
                  </a:lnTo>
                  <a:lnTo>
                    <a:pt x="1057" y="762"/>
                  </a:lnTo>
                  <a:lnTo>
                    <a:pt x="1045" y="833"/>
                  </a:lnTo>
                  <a:lnTo>
                    <a:pt x="1030" y="904"/>
                  </a:lnTo>
                  <a:lnTo>
                    <a:pt x="1010" y="973"/>
                  </a:lnTo>
                  <a:lnTo>
                    <a:pt x="985" y="1042"/>
                  </a:lnTo>
                  <a:lnTo>
                    <a:pt x="955" y="1109"/>
                  </a:lnTo>
                  <a:lnTo>
                    <a:pt x="922" y="1173"/>
                  </a:lnTo>
                  <a:lnTo>
                    <a:pt x="882" y="1237"/>
                  </a:lnTo>
                  <a:lnTo>
                    <a:pt x="839" y="1298"/>
                  </a:lnTo>
                  <a:lnTo>
                    <a:pt x="792" y="1357"/>
                  </a:lnTo>
                  <a:lnTo>
                    <a:pt x="740" y="1414"/>
                  </a:lnTo>
                  <a:lnTo>
                    <a:pt x="683" y="1467"/>
                  </a:lnTo>
                  <a:lnTo>
                    <a:pt x="622" y="1516"/>
                  </a:lnTo>
                  <a:lnTo>
                    <a:pt x="560" y="1560"/>
                  </a:lnTo>
                  <a:lnTo>
                    <a:pt x="496" y="1600"/>
                  </a:lnTo>
                  <a:lnTo>
                    <a:pt x="429" y="1634"/>
                  </a:lnTo>
                  <a:lnTo>
                    <a:pt x="361" y="1663"/>
                  </a:lnTo>
                  <a:lnTo>
                    <a:pt x="292" y="1688"/>
                  </a:lnTo>
                  <a:lnTo>
                    <a:pt x="221" y="1709"/>
                  </a:lnTo>
                  <a:lnTo>
                    <a:pt x="149" y="1724"/>
                  </a:lnTo>
                  <a:lnTo>
                    <a:pt x="77" y="1734"/>
                  </a:lnTo>
                  <a:lnTo>
                    <a:pt x="5" y="1740"/>
                  </a:lnTo>
                  <a:lnTo>
                    <a:pt x="5" y="1739"/>
                  </a:lnTo>
                  <a:lnTo>
                    <a:pt x="4" y="1700"/>
                  </a:lnTo>
                  <a:lnTo>
                    <a:pt x="4" y="1662"/>
                  </a:lnTo>
                  <a:lnTo>
                    <a:pt x="3" y="1576"/>
                  </a:lnTo>
                  <a:lnTo>
                    <a:pt x="0" y="1495"/>
                  </a:lnTo>
                  <a:lnTo>
                    <a:pt x="63" y="1490"/>
                  </a:lnTo>
                  <a:lnTo>
                    <a:pt x="124" y="1480"/>
                  </a:lnTo>
                  <a:lnTo>
                    <a:pt x="184" y="1465"/>
                  </a:lnTo>
                  <a:lnTo>
                    <a:pt x="245" y="1446"/>
                  </a:lnTo>
                  <a:lnTo>
                    <a:pt x="303" y="1423"/>
                  </a:lnTo>
                  <a:lnTo>
                    <a:pt x="360" y="1395"/>
                  </a:lnTo>
                  <a:lnTo>
                    <a:pt x="415" y="1363"/>
                  </a:lnTo>
                  <a:lnTo>
                    <a:pt x="469" y="1327"/>
                  </a:lnTo>
                  <a:lnTo>
                    <a:pt x="520" y="1285"/>
                  </a:lnTo>
                  <a:lnTo>
                    <a:pt x="568" y="1241"/>
                  </a:lnTo>
                  <a:lnTo>
                    <a:pt x="614" y="1191"/>
                  </a:lnTo>
                  <a:lnTo>
                    <a:pt x="655" y="1139"/>
                  </a:lnTo>
                  <a:lnTo>
                    <a:pt x="692" y="1085"/>
                  </a:lnTo>
                  <a:lnTo>
                    <a:pt x="724" y="1029"/>
                  </a:lnTo>
                  <a:lnTo>
                    <a:pt x="752" y="971"/>
                  </a:lnTo>
                  <a:lnTo>
                    <a:pt x="775" y="912"/>
                  </a:lnTo>
                  <a:lnTo>
                    <a:pt x="793" y="851"/>
                  </a:lnTo>
                  <a:lnTo>
                    <a:pt x="808" y="789"/>
                  </a:lnTo>
                  <a:lnTo>
                    <a:pt x="817" y="727"/>
                  </a:lnTo>
                  <a:lnTo>
                    <a:pt x="823" y="664"/>
                  </a:lnTo>
                  <a:lnTo>
                    <a:pt x="823" y="601"/>
                  </a:lnTo>
                  <a:lnTo>
                    <a:pt x="820" y="538"/>
                  </a:lnTo>
                  <a:lnTo>
                    <a:pt x="812" y="475"/>
                  </a:lnTo>
                  <a:lnTo>
                    <a:pt x="799" y="414"/>
                  </a:lnTo>
                  <a:lnTo>
                    <a:pt x="782" y="353"/>
                  </a:lnTo>
                  <a:lnTo>
                    <a:pt x="761" y="292"/>
                  </a:lnTo>
                  <a:lnTo>
                    <a:pt x="735" y="234"/>
                  </a:lnTo>
                  <a:lnTo>
                    <a:pt x="704" y="177"/>
                  </a:lnTo>
                  <a:lnTo>
                    <a:pt x="8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9" name="Freeform 744"/>
            <p:cNvSpPr>
              <a:spLocks/>
            </p:cNvSpPr>
            <p:nvPr/>
          </p:nvSpPr>
          <p:spPr bwMode="auto">
            <a:xfrm>
              <a:off x="8013700" y="2903538"/>
              <a:ext cx="139700" cy="139700"/>
            </a:xfrm>
            <a:custGeom>
              <a:avLst/>
              <a:gdLst>
                <a:gd name="T0" fmla="*/ 1242 w 1489"/>
                <a:gd name="T1" fmla="*/ 0 h 1498"/>
                <a:gd name="T2" fmla="*/ 1271 w 1489"/>
                <a:gd name="T3" fmla="*/ 219 h 1498"/>
                <a:gd name="T4" fmla="*/ 1489 w 1489"/>
                <a:gd name="T5" fmla="*/ 248 h 1498"/>
                <a:gd name="T6" fmla="*/ 1201 w 1489"/>
                <a:gd name="T7" fmla="*/ 538 h 1498"/>
                <a:gd name="T8" fmla="*/ 1092 w 1489"/>
                <a:gd name="T9" fmla="*/ 524 h 1498"/>
                <a:gd name="T10" fmla="*/ 437 w 1489"/>
                <a:gd name="T11" fmla="*/ 1182 h 1498"/>
                <a:gd name="T12" fmla="*/ 448 w 1489"/>
                <a:gd name="T13" fmla="*/ 1214 h 1498"/>
                <a:gd name="T14" fmla="*/ 453 w 1489"/>
                <a:gd name="T15" fmla="*/ 1246 h 1498"/>
                <a:gd name="T16" fmla="*/ 454 w 1489"/>
                <a:gd name="T17" fmla="*/ 1280 h 1498"/>
                <a:gd name="T18" fmla="*/ 450 w 1489"/>
                <a:gd name="T19" fmla="*/ 1313 h 1498"/>
                <a:gd name="T20" fmla="*/ 442 w 1489"/>
                <a:gd name="T21" fmla="*/ 1344 h 1498"/>
                <a:gd name="T22" fmla="*/ 429 w 1489"/>
                <a:gd name="T23" fmla="*/ 1376 h 1498"/>
                <a:gd name="T24" fmla="*/ 411 w 1489"/>
                <a:gd name="T25" fmla="*/ 1405 h 1498"/>
                <a:gd name="T26" fmla="*/ 388 w 1489"/>
                <a:gd name="T27" fmla="*/ 1431 h 1498"/>
                <a:gd name="T28" fmla="*/ 363 w 1489"/>
                <a:gd name="T29" fmla="*/ 1454 h 1498"/>
                <a:gd name="T30" fmla="*/ 335 w 1489"/>
                <a:gd name="T31" fmla="*/ 1472 h 1498"/>
                <a:gd name="T32" fmla="*/ 306 w 1489"/>
                <a:gd name="T33" fmla="*/ 1485 h 1498"/>
                <a:gd name="T34" fmla="*/ 274 w 1489"/>
                <a:gd name="T35" fmla="*/ 1494 h 1498"/>
                <a:gd name="T36" fmla="*/ 243 w 1489"/>
                <a:gd name="T37" fmla="*/ 1498 h 1498"/>
                <a:gd name="T38" fmla="*/ 211 w 1489"/>
                <a:gd name="T39" fmla="*/ 1498 h 1498"/>
                <a:gd name="T40" fmla="*/ 180 w 1489"/>
                <a:gd name="T41" fmla="*/ 1494 h 1498"/>
                <a:gd name="T42" fmla="*/ 149 w 1489"/>
                <a:gd name="T43" fmla="*/ 1485 h 1498"/>
                <a:gd name="T44" fmla="*/ 120 w 1489"/>
                <a:gd name="T45" fmla="*/ 1472 h 1498"/>
                <a:gd name="T46" fmla="*/ 92 w 1489"/>
                <a:gd name="T47" fmla="*/ 1454 h 1498"/>
                <a:gd name="T48" fmla="*/ 67 w 1489"/>
                <a:gd name="T49" fmla="*/ 1431 h 1498"/>
                <a:gd name="T50" fmla="*/ 44 w 1489"/>
                <a:gd name="T51" fmla="*/ 1406 h 1498"/>
                <a:gd name="T52" fmla="*/ 26 w 1489"/>
                <a:gd name="T53" fmla="*/ 1378 h 1498"/>
                <a:gd name="T54" fmla="*/ 13 w 1489"/>
                <a:gd name="T55" fmla="*/ 1348 h 1498"/>
                <a:gd name="T56" fmla="*/ 4 w 1489"/>
                <a:gd name="T57" fmla="*/ 1317 h 1498"/>
                <a:gd name="T58" fmla="*/ 0 w 1489"/>
                <a:gd name="T59" fmla="*/ 1286 h 1498"/>
                <a:gd name="T60" fmla="*/ 0 w 1489"/>
                <a:gd name="T61" fmla="*/ 1254 h 1498"/>
                <a:gd name="T62" fmla="*/ 4 w 1489"/>
                <a:gd name="T63" fmla="*/ 1222 h 1498"/>
                <a:gd name="T64" fmla="*/ 13 w 1489"/>
                <a:gd name="T65" fmla="*/ 1191 h 1498"/>
                <a:gd name="T66" fmla="*/ 26 w 1489"/>
                <a:gd name="T67" fmla="*/ 1162 h 1498"/>
                <a:gd name="T68" fmla="*/ 44 w 1489"/>
                <a:gd name="T69" fmla="*/ 1133 h 1498"/>
                <a:gd name="T70" fmla="*/ 67 w 1489"/>
                <a:gd name="T71" fmla="*/ 1108 h 1498"/>
                <a:gd name="T72" fmla="*/ 93 w 1489"/>
                <a:gd name="T73" fmla="*/ 1085 h 1498"/>
                <a:gd name="T74" fmla="*/ 122 w 1489"/>
                <a:gd name="T75" fmla="*/ 1067 h 1498"/>
                <a:gd name="T76" fmla="*/ 152 w 1489"/>
                <a:gd name="T77" fmla="*/ 1054 h 1498"/>
                <a:gd name="T78" fmla="*/ 184 w 1489"/>
                <a:gd name="T79" fmla="*/ 1045 h 1498"/>
                <a:gd name="T80" fmla="*/ 217 w 1489"/>
                <a:gd name="T81" fmla="*/ 1041 h 1498"/>
                <a:gd name="T82" fmla="*/ 250 w 1489"/>
                <a:gd name="T83" fmla="*/ 1042 h 1498"/>
                <a:gd name="T84" fmla="*/ 283 w 1489"/>
                <a:gd name="T85" fmla="*/ 1047 h 1498"/>
                <a:gd name="T86" fmla="*/ 315 w 1489"/>
                <a:gd name="T87" fmla="*/ 1059 h 1498"/>
                <a:gd name="T88" fmla="*/ 968 w 1489"/>
                <a:gd name="T89" fmla="*/ 400 h 1498"/>
                <a:gd name="T90" fmla="*/ 954 w 1489"/>
                <a:gd name="T91" fmla="*/ 291 h 1498"/>
                <a:gd name="T92" fmla="*/ 1242 w 1489"/>
                <a:gd name="T93" fmla="*/ 0 h 1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89" h="1498">
                  <a:moveTo>
                    <a:pt x="1242" y="0"/>
                  </a:moveTo>
                  <a:lnTo>
                    <a:pt x="1271" y="219"/>
                  </a:lnTo>
                  <a:lnTo>
                    <a:pt x="1489" y="248"/>
                  </a:lnTo>
                  <a:lnTo>
                    <a:pt x="1201" y="538"/>
                  </a:lnTo>
                  <a:lnTo>
                    <a:pt x="1092" y="524"/>
                  </a:lnTo>
                  <a:lnTo>
                    <a:pt x="437" y="1182"/>
                  </a:lnTo>
                  <a:lnTo>
                    <a:pt x="448" y="1214"/>
                  </a:lnTo>
                  <a:lnTo>
                    <a:pt x="453" y="1246"/>
                  </a:lnTo>
                  <a:lnTo>
                    <a:pt x="454" y="1280"/>
                  </a:lnTo>
                  <a:lnTo>
                    <a:pt x="450" y="1313"/>
                  </a:lnTo>
                  <a:lnTo>
                    <a:pt x="442" y="1344"/>
                  </a:lnTo>
                  <a:lnTo>
                    <a:pt x="429" y="1376"/>
                  </a:lnTo>
                  <a:lnTo>
                    <a:pt x="411" y="1405"/>
                  </a:lnTo>
                  <a:lnTo>
                    <a:pt x="388" y="1431"/>
                  </a:lnTo>
                  <a:lnTo>
                    <a:pt x="363" y="1454"/>
                  </a:lnTo>
                  <a:lnTo>
                    <a:pt x="335" y="1472"/>
                  </a:lnTo>
                  <a:lnTo>
                    <a:pt x="306" y="1485"/>
                  </a:lnTo>
                  <a:lnTo>
                    <a:pt x="274" y="1494"/>
                  </a:lnTo>
                  <a:lnTo>
                    <a:pt x="243" y="1498"/>
                  </a:lnTo>
                  <a:lnTo>
                    <a:pt x="211" y="1498"/>
                  </a:lnTo>
                  <a:lnTo>
                    <a:pt x="180" y="1494"/>
                  </a:lnTo>
                  <a:lnTo>
                    <a:pt x="149" y="1485"/>
                  </a:lnTo>
                  <a:lnTo>
                    <a:pt x="120" y="1472"/>
                  </a:lnTo>
                  <a:lnTo>
                    <a:pt x="92" y="1454"/>
                  </a:lnTo>
                  <a:lnTo>
                    <a:pt x="67" y="1431"/>
                  </a:lnTo>
                  <a:lnTo>
                    <a:pt x="44" y="1406"/>
                  </a:lnTo>
                  <a:lnTo>
                    <a:pt x="26" y="1378"/>
                  </a:lnTo>
                  <a:lnTo>
                    <a:pt x="13" y="1348"/>
                  </a:lnTo>
                  <a:lnTo>
                    <a:pt x="4" y="1317"/>
                  </a:lnTo>
                  <a:lnTo>
                    <a:pt x="0" y="1286"/>
                  </a:lnTo>
                  <a:lnTo>
                    <a:pt x="0" y="1254"/>
                  </a:lnTo>
                  <a:lnTo>
                    <a:pt x="4" y="1222"/>
                  </a:lnTo>
                  <a:lnTo>
                    <a:pt x="13" y="1191"/>
                  </a:lnTo>
                  <a:lnTo>
                    <a:pt x="26" y="1162"/>
                  </a:lnTo>
                  <a:lnTo>
                    <a:pt x="44" y="1133"/>
                  </a:lnTo>
                  <a:lnTo>
                    <a:pt x="67" y="1108"/>
                  </a:lnTo>
                  <a:lnTo>
                    <a:pt x="93" y="1085"/>
                  </a:lnTo>
                  <a:lnTo>
                    <a:pt x="122" y="1067"/>
                  </a:lnTo>
                  <a:lnTo>
                    <a:pt x="152" y="1054"/>
                  </a:lnTo>
                  <a:lnTo>
                    <a:pt x="184" y="1045"/>
                  </a:lnTo>
                  <a:lnTo>
                    <a:pt x="217" y="1041"/>
                  </a:lnTo>
                  <a:lnTo>
                    <a:pt x="250" y="1042"/>
                  </a:lnTo>
                  <a:lnTo>
                    <a:pt x="283" y="1047"/>
                  </a:lnTo>
                  <a:lnTo>
                    <a:pt x="315" y="1059"/>
                  </a:lnTo>
                  <a:lnTo>
                    <a:pt x="968" y="400"/>
                  </a:lnTo>
                  <a:lnTo>
                    <a:pt x="954" y="291"/>
                  </a:lnTo>
                  <a:lnTo>
                    <a:pt x="12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0" name="Freeform 745"/>
            <p:cNvSpPr>
              <a:spLocks/>
            </p:cNvSpPr>
            <p:nvPr/>
          </p:nvSpPr>
          <p:spPr bwMode="auto">
            <a:xfrm>
              <a:off x="7988300" y="2917825"/>
              <a:ext cx="104775" cy="33337"/>
            </a:xfrm>
            <a:custGeom>
              <a:avLst/>
              <a:gdLst>
                <a:gd name="T0" fmla="*/ 529 w 1123"/>
                <a:gd name="T1" fmla="*/ 0 h 363"/>
                <a:gd name="T2" fmla="*/ 608 w 1123"/>
                <a:gd name="T3" fmla="*/ 4 h 363"/>
                <a:gd name="T4" fmla="*/ 685 w 1123"/>
                <a:gd name="T5" fmla="*/ 14 h 363"/>
                <a:gd name="T6" fmla="*/ 761 w 1123"/>
                <a:gd name="T7" fmla="*/ 29 h 363"/>
                <a:gd name="T8" fmla="*/ 837 w 1123"/>
                <a:gd name="T9" fmla="*/ 49 h 363"/>
                <a:gd name="T10" fmla="*/ 911 w 1123"/>
                <a:gd name="T11" fmla="*/ 75 h 363"/>
                <a:gd name="T12" fmla="*/ 984 w 1123"/>
                <a:gd name="T13" fmla="*/ 107 h 363"/>
                <a:gd name="T14" fmla="*/ 1055 w 1123"/>
                <a:gd name="T15" fmla="*/ 144 h 363"/>
                <a:gd name="T16" fmla="*/ 1123 w 1123"/>
                <a:gd name="T17" fmla="*/ 186 h 363"/>
                <a:gd name="T18" fmla="*/ 947 w 1123"/>
                <a:gd name="T19" fmla="*/ 363 h 363"/>
                <a:gd name="T20" fmla="*/ 886 w 1123"/>
                <a:gd name="T21" fmla="*/ 330 h 363"/>
                <a:gd name="T22" fmla="*/ 822 w 1123"/>
                <a:gd name="T23" fmla="*/ 302 h 363"/>
                <a:gd name="T24" fmla="*/ 756 w 1123"/>
                <a:gd name="T25" fmla="*/ 279 h 363"/>
                <a:gd name="T26" fmla="*/ 689 w 1123"/>
                <a:gd name="T27" fmla="*/ 262 h 363"/>
                <a:gd name="T28" fmla="*/ 622 w 1123"/>
                <a:gd name="T29" fmla="*/ 250 h 363"/>
                <a:gd name="T30" fmla="*/ 553 w 1123"/>
                <a:gd name="T31" fmla="*/ 244 h 363"/>
                <a:gd name="T32" fmla="*/ 485 w 1123"/>
                <a:gd name="T33" fmla="*/ 243 h 363"/>
                <a:gd name="T34" fmla="*/ 417 w 1123"/>
                <a:gd name="T35" fmla="*/ 247 h 363"/>
                <a:gd name="T36" fmla="*/ 349 w 1123"/>
                <a:gd name="T37" fmla="*/ 257 h 363"/>
                <a:gd name="T38" fmla="*/ 281 w 1123"/>
                <a:gd name="T39" fmla="*/ 272 h 363"/>
                <a:gd name="T40" fmla="*/ 215 w 1123"/>
                <a:gd name="T41" fmla="*/ 292 h 363"/>
                <a:gd name="T42" fmla="*/ 151 w 1123"/>
                <a:gd name="T43" fmla="*/ 319 h 363"/>
                <a:gd name="T44" fmla="*/ 87 w 1123"/>
                <a:gd name="T45" fmla="*/ 350 h 363"/>
                <a:gd name="T46" fmla="*/ 79 w 1123"/>
                <a:gd name="T47" fmla="*/ 297 h 363"/>
                <a:gd name="T48" fmla="*/ 66 w 1123"/>
                <a:gd name="T49" fmla="*/ 250 h 363"/>
                <a:gd name="T50" fmla="*/ 49 w 1123"/>
                <a:gd name="T51" fmla="*/ 206 h 363"/>
                <a:gd name="T52" fmla="*/ 29 w 1123"/>
                <a:gd name="T53" fmla="*/ 164 h 363"/>
                <a:gd name="T54" fmla="*/ 5 w 1123"/>
                <a:gd name="T55" fmla="*/ 127 h 363"/>
                <a:gd name="T56" fmla="*/ 0 w 1123"/>
                <a:gd name="T57" fmla="*/ 121 h 363"/>
                <a:gd name="T58" fmla="*/ 72 w 1123"/>
                <a:gd name="T59" fmla="*/ 87 h 363"/>
                <a:gd name="T60" fmla="*/ 146 w 1123"/>
                <a:gd name="T61" fmla="*/ 59 h 363"/>
                <a:gd name="T62" fmla="*/ 221 w 1123"/>
                <a:gd name="T63" fmla="*/ 36 h 363"/>
                <a:gd name="T64" fmla="*/ 297 w 1123"/>
                <a:gd name="T65" fmla="*/ 19 h 363"/>
                <a:gd name="T66" fmla="*/ 374 w 1123"/>
                <a:gd name="T67" fmla="*/ 7 h 363"/>
                <a:gd name="T68" fmla="*/ 452 w 1123"/>
                <a:gd name="T69" fmla="*/ 1 h 363"/>
                <a:gd name="T70" fmla="*/ 529 w 1123"/>
                <a:gd name="T71" fmla="*/ 0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3" h="363">
                  <a:moveTo>
                    <a:pt x="529" y="0"/>
                  </a:moveTo>
                  <a:lnTo>
                    <a:pt x="608" y="4"/>
                  </a:lnTo>
                  <a:lnTo>
                    <a:pt x="685" y="14"/>
                  </a:lnTo>
                  <a:lnTo>
                    <a:pt x="761" y="29"/>
                  </a:lnTo>
                  <a:lnTo>
                    <a:pt x="837" y="49"/>
                  </a:lnTo>
                  <a:lnTo>
                    <a:pt x="911" y="75"/>
                  </a:lnTo>
                  <a:lnTo>
                    <a:pt x="984" y="107"/>
                  </a:lnTo>
                  <a:lnTo>
                    <a:pt x="1055" y="144"/>
                  </a:lnTo>
                  <a:lnTo>
                    <a:pt x="1123" y="186"/>
                  </a:lnTo>
                  <a:lnTo>
                    <a:pt x="947" y="363"/>
                  </a:lnTo>
                  <a:lnTo>
                    <a:pt x="886" y="330"/>
                  </a:lnTo>
                  <a:lnTo>
                    <a:pt x="822" y="302"/>
                  </a:lnTo>
                  <a:lnTo>
                    <a:pt x="756" y="279"/>
                  </a:lnTo>
                  <a:lnTo>
                    <a:pt x="689" y="262"/>
                  </a:lnTo>
                  <a:lnTo>
                    <a:pt x="622" y="250"/>
                  </a:lnTo>
                  <a:lnTo>
                    <a:pt x="553" y="244"/>
                  </a:lnTo>
                  <a:lnTo>
                    <a:pt x="485" y="243"/>
                  </a:lnTo>
                  <a:lnTo>
                    <a:pt x="417" y="247"/>
                  </a:lnTo>
                  <a:lnTo>
                    <a:pt x="349" y="257"/>
                  </a:lnTo>
                  <a:lnTo>
                    <a:pt x="281" y="272"/>
                  </a:lnTo>
                  <a:lnTo>
                    <a:pt x="215" y="292"/>
                  </a:lnTo>
                  <a:lnTo>
                    <a:pt x="151" y="319"/>
                  </a:lnTo>
                  <a:lnTo>
                    <a:pt x="87" y="350"/>
                  </a:lnTo>
                  <a:lnTo>
                    <a:pt x="79" y="297"/>
                  </a:lnTo>
                  <a:lnTo>
                    <a:pt x="66" y="250"/>
                  </a:lnTo>
                  <a:lnTo>
                    <a:pt x="49" y="206"/>
                  </a:lnTo>
                  <a:lnTo>
                    <a:pt x="29" y="164"/>
                  </a:lnTo>
                  <a:lnTo>
                    <a:pt x="5" y="127"/>
                  </a:lnTo>
                  <a:lnTo>
                    <a:pt x="0" y="121"/>
                  </a:lnTo>
                  <a:lnTo>
                    <a:pt x="72" y="87"/>
                  </a:lnTo>
                  <a:lnTo>
                    <a:pt x="146" y="59"/>
                  </a:lnTo>
                  <a:lnTo>
                    <a:pt x="221" y="36"/>
                  </a:lnTo>
                  <a:lnTo>
                    <a:pt x="297" y="19"/>
                  </a:lnTo>
                  <a:lnTo>
                    <a:pt x="374" y="7"/>
                  </a:lnTo>
                  <a:lnTo>
                    <a:pt x="452" y="1"/>
                  </a:lnTo>
                  <a:lnTo>
                    <a:pt x="5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1" name="Group 1740"/>
          <p:cNvGrpSpPr/>
          <p:nvPr/>
        </p:nvGrpSpPr>
        <p:grpSpPr>
          <a:xfrm>
            <a:off x="4734401" y="2887624"/>
            <a:ext cx="230981" cy="173831"/>
            <a:chOff x="6340475" y="2898775"/>
            <a:chExt cx="307975" cy="231775"/>
          </a:xfrm>
          <a:solidFill>
            <a:schemeClr val="tx1">
              <a:lumMod val="65000"/>
              <a:lumOff val="35000"/>
            </a:schemeClr>
          </a:solidFill>
        </p:grpSpPr>
        <p:sp>
          <p:nvSpPr>
            <p:cNvPr id="914" name="Freeform 750"/>
            <p:cNvSpPr>
              <a:spLocks noEditPoints="1"/>
            </p:cNvSpPr>
            <p:nvPr/>
          </p:nvSpPr>
          <p:spPr bwMode="auto">
            <a:xfrm>
              <a:off x="6340475" y="2898775"/>
              <a:ext cx="173038" cy="219075"/>
            </a:xfrm>
            <a:custGeom>
              <a:avLst/>
              <a:gdLst>
                <a:gd name="T0" fmla="*/ 456 w 1953"/>
                <a:gd name="T1" fmla="*/ 1805 h 2343"/>
                <a:gd name="T2" fmla="*/ 669 w 1953"/>
                <a:gd name="T3" fmla="*/ 1984 h 2343"/>
                <a:gd name="T4" fmla="*/ 816 w 1953"/>
                <a:gd name="T5" fmla="*/ 1994 h 2343"/>
                <a:gd name="T6" fmla="*/ 689 w 1953"/>
                <a:gd name="T7" fmla="*/ 1639 h 2343"/>
                <a:gd name="T8" fmla="*/ 845 w 1953"/>
                <a:gd name="T9" fmla="*/ 1090 h 2343"/>
                <a:gd name="T10" fmla="*/ 861 w 1953"/>
                <a:gd name="T11" fmla="*/ 1441 h 2343"/>
                <a:gd name="T12" fmla="*/ 1622 w 1953"/>
                <a:gd name="T13" fmla="*/ 1160 h 2343"/>
                <a:gd name="T14" fmla="*/ 866 w 1953"/>
                <a:gd name="T15" fmla="*/ 903 h 2343"/>
                <a:gd name="T16" fmla="*/ 212 w 1953"/>
                <a:gd name="T17" fmla="*/ 1102 h 2343"/>
                <a:gd name="T18" fmla="*/ 231 w 1953"/>
                <a:gd name="T19" fmla="*/ 1376 h 2343"/>
                <a:gd name="T20" fmla="*/ 635 w 1953"/>
                <a:gd name="T21" fmla="*/ 1271 h 2343"/>
                <a:gd name="T22" fmla="*/ 654 w 1953"/>
                <a:gd name="T23" fmla="*/ 903 h 2343"/>
                <a:gd name="T24" fmla="*/ 743 w 1953"/>
                <a:gd name="T25" fmla="*/ 318 h 2343"/>
                <a:gd name="T26" fmla="*/ 510 w 1953"/>
                <a:gd name="T27" fmla="*/ 484 h 2343"/>
                <a:gd name="T28" fmla="*/ 335 w 1953"/>
                <a:gd name="T29" fmla="*/ 704 h 2343"/>
                <a:gd name="T30" fmla="*/ 790 w 1953"/>
                <a:gd name="T31" fmla="*/ 433 h 2343"/>
                <a:gd name="T32" fmla="*/ 1196 w 1953"/>
                <a:gd name="T33" fmla="*/ 200 h 2343"/>
                <a:gd name="T34" fmla="*/ 1013 w 1953"/>
                <a:gd name="T35" fmla="*/ 445 h 2343"/>
                <a:gd name="T36" fmla="*/ 1559 w 1953"/>
                <a:gd name="T37" fmla="*/ 705 h 2343"/>
                <a:gd name="T38" fmla="*/ 1421 w 1953"/>
                <a:gd name="T39" fmla="*/ 362 h 2343"/>
                <a:gd name="T40" fmla="*/ 1235 w 1953"/>
                <a:gd name="T41" fmla="*/ 199 h 2343"/>
                <a:gd name="T42" fmla="*/ 1492 w 1953"/>
                <a:gd name="T43" fmla="*/ 25 h 2343"/>
                <a:gd name="T44" fmla="*/ 1809 w 1953"/>
                <a:gd name="T45" fmla="*/ 134 h 2343"/>
                <a:gd name="T46" fmla="*/ 1911 w 1953"/>
                <a:gd name="T47" fmla="*/ 262 h 2343"/>
                <a:gd name="T48" fmla="*/ 1775 w 1953"/>
                <a:gd name="T49" fmla="*/ 344 h 2343"/>
                <a:gd name="T50" fmla="*/ 1648 w 1953"/>
                <a:gd name="T51" fmla="*/ 350 h 2343"/>
                <a:gd name="T52" fmla="*/ 1749 w 1953"/>
                <a:gd name="T53" fmla="*/ 666 h 2343"/>
                <a:gd name="T54" fmla="*/ 1727 w 1953"/>
                <a:gd name="T55" fmla="*/ 833 h 2343"/>
                <a:gd name="T56" fmla="*/ 1722 w 1953"/>
                <a:gd name="T57" fmla="*/ 976 h 2343"/>
                <a:gd name="T58" fmla="*/ 1760 w 1953"/>
                <a:gd name="T59" fmla="*/ 1122 h 2343"/>
                <a:gd name="T60" fmla="*/ 1822 w 1953"/>
                <a:gd name="T61" fmla="*/ 1247 h 2343"/>
                <a:gd name="T62" fmla="*/ 1761 w 1953"/>
                <a:gd name="T63" fmla="*/ 1455 h 2343"/>
                <a:gd name="T64" fmla="*/ 1546 w 1953"/>
                <a:gd name="T65" fmla="*/ 1524 h 2343"/>
                <a:gd name="T66" fmla="*/ 1398 w 1953"/>
                <a:gd name="T67" fmla="*/ 1609 h 2343"/>
                <a:gd name="T68" fmla="*/ 963 w 1953"/>
                <a:gd name="T69" fmla="*/ 1813 h 2343"/>
                <a:gd name="T70" fmla="*/ 1139 w 1953"/>
                <a:gd name="T71" fmla="*/ 2142 h 2343"/>
                <a:gd name="T72" fmla="*/ 1253 w 1953"/>
                <a:gd name="T73" fmla="*/ 2176 h 2343"/>
                <a:gd name="T74" fmla="*/ 1268 w 1953"/>
                <a:gd name="T75" fmla="*/ 2293 h 2343"/>
                <a:gd name="T76" fmla="*/ 1152 w 1953"/>
                <a:gd name="T77" fmla="*/ 2341 h 2343"/>
                <a:gd name="T78" fmla="*/ 837 w 1953"/>
                <a:gd name="T79" fmla="*/ 2282 h 2343"/>
                <a:gd name="T80" fmla="*/ 550 w 1953"/>
                <a:gd name="T81" fmla="*/ 2148 h 2343"/>
                <a:gd name="T82" fmla="*/ 306 w 1953"/>
                <a:gd name="T83" fmla="*/ 1944 h 2343"/>
                <a:gd name="T84" fmla="*/ 127 w 1953"/>
                <a:gd name="T85" fmla="*/ 1690 h 2343"/>
                <a:gd name="T86" fmla="*/ 23 w 1953"/>
                <a:gd name="T87" fmla="*/ 1403 h 2343"/>
                <a:gd name="T88" fmla="*/ 3 w 1953"/>
                <a:gd name="T89" fmla="*/ 1094 h 2343"/>
                <a:gd name="T90" fmla="*/ 65 w 1953"/>
                <a:gd name="T91" fmla="*/ 794 h 2343"/>
                <a:gd name="T92" fmla="*/ 206 w 1953"/>
                <a:gd name="T93" fmla="*/ 522 h 2343"/>
                <a:gd name="T94" fmla="*/ 422 w 1953"/>
                <a:gd name="T95" fmla="*/ 290 h 2343"/>
                <a:gd name="T96" fmla="*/ 690 w 1953"/>
                <a:gd name="T97" fmla="*/ 120 h 2343"/>
                <a:gd name="T98" fmla="*/ 993 w 1953"/>
                <a:gd name="T99" fmla="*/ 23 h 2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53" h="2343">
                  <a:moveTo>
                    <a:pt x="334" y="1639"/>
                  </a:moveTo>
                  <a:lnTo>
                    <a:pt x="371" y="1697"/>
                  </a:lnTo>
                  <a:lnTo>
                    <a:pt x="412" y="1753"/>
                  </a:lnTo>
                  <a:lnTo>
                    <a:pt x="456" y="1805"/>
                  </a:lnTo>
                  <a:lnTo>
                    <a:pt x="505" y="1855"/>
                  </a:lnTo>
                  <a:lnTo>
                    <a:pt x="556" y="1902"/>
                  </a:lnTo>
                  <a:lnTo>
                    <a:pt x="611" y="1945"/>
                  </a:lnTo>
                  <a:lnTo>
                    <a:pt x="669" y="1984"/>
                  </a:lnTo>
                  <a:lnTo>
                    <a:pt x="730" y="2020"/>
                  </a:lnTo>
                  <a:lnTo>
                    <a:pt x="794" y="2051"/>
                  </a:lnTo>
                  <a:lnTo>
                    <a:pt x="859" y="2078"/>
                  </a:lnTo>
                  <a:lnTo>
                    <a:pt x="816" y="1994"/>
                  </a:lnTo>
                  <a:lnTo>
                    <a:pt x="778" y="1907"/>
                  </a:lnTo>
                  <a:lnTo>
                    <a:pt x="744" y="1819"/>
                  </a:lnTo>
                  <a:lnTo>
                    <a:pt x="714" y="1730"/>
                  </a:lnTo>
                  <a:lnTo>
                    <a:pt x="689" y="1639"/>
                  </a:lnTo>
                  <a:lnTo>
                    <a:pt x="334" y="1639"/>
                  </a:lnTo>
                  <a:close/>
                  <a:moveTo>
                    <a:pt x="866" y="903"/>
                  </a:moveTo>
                  <a:lnTo>
                    <a:pt x="853" y="996"/>
                  </a:lnTo>
                  <a:lnTo>
                    <a:pt x="845" y="1090"/>
                  </a:lnTo>
                  <a:lnTo>
                    <a:pt x="842" y="1185"/>
                  </a:lnTo>
                  <a:lnTo>
                    <a:pt x="844" y="1271"/>
                  </a:lnTo>
                  <a:lnTo>
                    <a:pt x="851" y="1356"/>
                  </a:lnTo>
                  <a:lnTo>
                    <a:pt x="861" y="1441"/>
                  </a:lnTo>
                  <a:lnTo>
                    <a:pt x="1599" y="1441"/>
                  </a:lnTo>
                  <a:lnTo>
                    <a:pt x="1612" y="1348"/>
                  </a:lnTo>
                  <a:lnTo>
                    <a:pt x="1620" y="1254"/>
                  </a:lnTo>
                  <a:lnTo>
                    <a:pt x="1622" y="1160"/>
                  </a:lnTo>
                  <a:lnTo>
                    <a:pt x="1620" y="1073"/>
                  </a:lnTo>
                  <a:lnTo>
                    <a:pt x="1614" y="988"/>
                  </a:lnTo>
                  <a:lnTo>
                    <a:pt x="1602" y="903"/>
                  </a:lnTo>
                  <a:lnTo>
                    <a:pt x="866" y="903"/>
                  </a:lnTo>
                  <a:close/>
                  <a:moveTo>
                    <a:pt x="249" y="903"/>
                  </a:moveTo>
                  <a:lnTo>
                    <a:pt x="232" y="968"/>
                  </a:lnTo>
                  <a:lnTo>
                    <a:pt x="219" y="1034"/>
                  </a:lnTo>
                  <a:lnTo>
                    <a:pt x="212" y="1102"/>
                  </a:lnTo>
                  <a:lnTo>
                    <a:pt x="208" y="1173"/>
                  </a:lnTo>
                  <a:lnTo>
                    <a:pt x="212" y="1241"/>
                  </a:lnTo>
                  <a:lnTo>
                    <a:pt x="219" y="1309"/>
                  </a:lnTo>
                  <a:lnTo>
                    <a:pt x="231" y="1376"/>
                  </a:lnTo>
                  <a:lnTo>
                    <a:pt x="248" y="1441"/>
                  </a:lnTo>
                  <a:lnTo>
                    <a:pt x="650" y="1441"/>
                  </a:lnTo>
                  <a:lnTo>
                    <a:pt x="640" y="1356"/>
                  </a:lnTo>
                  <a:lnTo>
                    <a:pt x="635" y="1271"/>
                  </a:lnTo>
                  <a:lnTo>
                    <a:pt x="633" y="1185"/>
                  </a:lnTo>
                  <a:lnTo>
                    <a:pt x="635" y="1090"/>
                  </a:lnTo>
                  <a:lnTo>
                    <a:pt x="642" y="996"/>
                  </a:lnTo>
                  <a:lnTo>
                    <a:pt x="654" y="903"/>
                  </a:lnTo>
                  <a:lnTo>
                    <a:pt x="249" y="903"/>
                  </a:lnTo>
                  <a:close/>
                  <a:moveTo>
                    <a:pt x="876" y="260"/>
                  </a:moveTo>
                  <a:lnTo>
                    <a:pt x="808" y="287"/>
                  </a:lnTo>
                  <a:lnTo>
                    <a:pt x="743" y="318"/>
                  </a:lnTo>
                  <a:lnTo>
                    <a:pt x="679" y="353"/>
                  </a:lnTo>
                  <a:lnTo>
                    <a:pt x="620" y="394"/>
                  </a:lnTo>
                  <a:lnTo>
                    <a:pt x="563" y="437"/>
                  </a:lnTo>
                  <a:lnTo>
                    <a:pt x="510" y="484"/>
                  </a:lnTo>
                  <a:lnTo>
                    <a:pt x="460" y="534"/>
                  </a:lnTo>
                  <a:lnTo>
                    <a:pt x="415" y="587"/>
                  </a:lnTo>
                  <a:lnTo>
                    <a:pt x="372" y="645"/>
                  </a:lnTo>
                  <a:lnTo>
                    <a:pt x="335" y="704"/>
                  </a:lnTo>
                  <a:lnTo>
                    <a:pt x="696" y="704"/>
                  </a:lnTo>
                  <a:lnTo>
                    <a:pt x="723" y="612"/>
                  </a:lnTo>
                  <a:lnTo>
                    <a:pt x="754" y="522"/>
                  </a:lnTo>
                  <a:lnTo>
                    <a:pt x="790" y="433"/>
                  </a:lnTo>
                  <a:lnTo>
                    <a:pt x="832" y="345"/>
                  </a:lnTo>
                  <a:lnTo>
                    <a:pt x="876" y="260"/>
                  </a:lnTo>
                  <a:close/>
                  <a:moveTo>
                    <a:pt x="1235" y="199"/>
                  </a:moveTo>
                  <a:lnTo>
                    <a:pt x="1196" y="200"/>
                  </a:lnTo>
                  <a:lnTo>
                    <a:pt x="1157" y="202"/>
                  </a:lnTo>
                  <a:lnTo>
                    <a:pt x="1104" y="280"/>
                  </a:lnTo>
                  <a:lnTo>
                    <a:pt x="1056" y="361"/>
                  </a:lnTo>
                  <a:lnTo>
                    <a:pt x="1013" y="445"/>
                  </a:lnTo>
                  <a:lnTo>
                    <a:pt x="975" y="529"/>
                  </a:lnTo>
                  <a:lnTo>
                    <a:pt x="941" y="616"/>
                  </a:lnTo>
                  <a:lnTo>
                    <a:pt x="912" y="705"/>
                  </a:lnTo>
                  <a:lnTo>
                    <a:pt x="1559" y="705"/>
                  </a:lnTo>
                  <a:lnTo>
                    <a:pt x="1531" y="616"/>
                  </a:lnTo>
                  <a:lnTo>
                    <a:pt x="1499" y="530"/>
                  </a:lnTo>
                  <a:lnTo>
                    <a:pt x="1462" y="446"/>
                  </a:lnTo>
                  <a:lnTo>
                    <a:pt x="1421" y="362"/>
                  </a:lnTo>
                  <a:lnTo>
                    <a:pt x="1376" y="282"/>
                  </a:lnTo>
                  <a:lnTo>
                    <a:pt x="1325" y="203"/>
                  </a:lnTo>
                  <a:lnTo>
                    <a:pt x="1279" y="200"/>
                  </a:lnTo>
                  <a:lnTo>
                    <a:pt x="1235" y="199"/>
                  </a:lnTo>
                  <a:close/>
                  <a:moveTo>
                    <a:pt x="1235" y="0"/>
                  </a:moveTo>
                  <a:lnTo>
                    <a:pt x="1322" y="3"/>
                  </a:lnTo>
                  <a:lnTo>
                    <a:pt x="1407" y="11"/>
                  </a:lnTo>
                  <a:lnTo>
                    <a:pt x="1492" y="25"/>
                  </a:lnTo>
                  <a:lnTo>
                    <a:pt x="1574" y="44"/>
                  </a:lnTo>
                  <a:lnTo>
                    <a:pt x="1655" y="69"/>
                  </a:lnTo>
                  <a:lnTo>
                    <a:pt x="1733" y="98"/>
                  </a:lnTo>
                  <a:lnTo>
                    <a:pt x="1809" y="134"/>
                  </a:lnTo>
                  <a:lnTo>
                    <a:pt x="1883" y="174"/>
                  </a:lnTo>
                  <a:lnTo>
                    <a:pt x="1953" y="219"/>
                  </a:lnTo>
                  <a:lnTo>
                    <a:pt x="1946" y="226"/>
                  </a:lnTo>
                  <a:lnTo>
                    <a:pt x="1911" y="262"/>
                  </a:lnTo>
                  <a:lnTo>
                    <a:pt x="1879" y="299"/>
                  </a:lnTo>
                  <a:lnTo>
                    <a:pt x="1852" y="338"/>
                  </a:lnTo>
                  <a:lnTo>
                    <a:pt x="1826" y="378"/>
                  </a:lnTo>
                  <a:lnTo>
                    <a:pt x="1775" y="344"/>
                  </a:lnTo>
                  <a:lnTo>
                    <a:pt x="1720" y="314"/>
                  </a:lnTo>
                  <a:lnTo>
                    <a:pt x="1662" y="287"/>
                  </a:lnTo>
                  <a:lnTo>
                    <a:pt x="1603" y="264"/>
                  </a:lnTo>
                  <a:lnTo>
                    <a:pt x="1648" y="350"/>
                  </a:lnTo>
                  <a:lnTo>
                    <a:pt x="1687" y="439"/>
                  </a:lnTo>
                  <a:lnTo>
                    <a:pt x="1721" y="528"/>
                  </a:lnTo>
                  <a:lnTo>
                    <a:pt x="1751" y="619"/>
                  </a:lnTo>
                  <a:lnTo>
                    <a:pt x="1749" y="666"/>
                  </a:lnTo>
                  <a:lnTo>
                    <a:pt x="1751" y="714"/>
                  </a:lnTo>
                  <a:lnTo>
                    <a:pt x="1757" y="764"/>
                  </a:lnTo>
                  <a:lnTo>
                    <a:pt x="1739" y="798"/>
                  </a:lnTo>
                  <a:lnTo>
                    <a:pt x="1727" y="833"/>
                  </a:lnTo>
                  <a:lnTo>
                    <a:pt x="1720" y="869"/>
                  </a:lnTo>
                  <a:lnTo>
                    <a:pt x="1716" y="906"/>
                  </a:lnTo>
                  <a:lnTo>
                    <a:pt x="1717" y="942"/>
                  </a:lnTo>
                  <a:lnTo>
                    <a:pt x="1722" y="976"/>
                  </a:lnTo>
                  <a:lnTo>
                    <a:pt x="1728" y="1010"/>
                  </a:lnTo>
                  <a:lnTo>
                    <a:pt x="1735" y="1041"/>
                  </a:lnTo>
                  <a:lnTo>
                    <a:pt x="1743" y="1071"/>
                  </a:lnTo>
                  <a:lnTo>
                    <a:pt x="1760" y="1122"/>
                  </a:lnTo>
                  <a:lnTo>
                    <a:pt x="1778" y="1167"/>
                  </a:lnTo>
                  <a:lnTo>
                    <a:pt x="1797" y="1206"/>
                  </a:lnTo>
                  <a:lnTo>
                    <a:pt x="1817" y="1239"/>
                  </a:lnTo>
                  <a:lnTo>
                    <a:pt x="1822" y="1247"/>
                  </a:lnTo>
                  <a:lnTo>
                    <a:pt x="1829" y="1256"/>
                  </a:lnTo>
                  <a:lnTo>
                    <a:pt x="1821" y="1345"/>
                  </a:lnTo>
                  <a:lnTo>
                    <a:pt x="1811" y="1434"/>
                  </a:lnTo>
                  <a:lnTo>
                    <a:pt x="1761" y="1455"/>
                  </a:lnTo>
                  <a:lnTo>
                    <a:pt x="1707" y="1476"/>
                  </a:lnTo>
                  <a:lnTo>
                    <a:pt x="1649" y="1495"/>
                  </a:lnTo>
                  <a:lnTo>
                    <a:pt x="1589" y="1511"/>
                  </a:lnTo>
                  <a:lnTo>
                    <a:pt x="1546" y="1524"/>
                  </a:lnTo>
                  <a:lnTo>
                    <a:pt x="1505" y="1540"/>
                  </a:lnTo>
                  <a:lnTo>
                    <a:pt x="1467" y="1559"/>
                  </a:lnTo>
                  <a:lnTo>
                    <a:pt x="1431" y="1582"/>
                  </a:lnTo>
                  <a:lnTo>
                    <a:pt x="1398" y="1609"/>
                  </a:lnTo>
                  <a:lnTo>
                    <a:pt x="1368" y="1639"/>
                  </a:lnTo>
                  <a:lnTo>
                    <a:pt x="904" y="1639"/>
                  </a:lnTo>
                  <a:lnTo>
                    <a:pt x="931" y="1727"/>
                  </a:lnTo>
                  <a:lnTo>
                    <a:pt x="963" y="1813"/>
                  </a:lnTo>
                  <a:lnTo>
                    <a:pt x="1000" y="1899"/>
                  </a:lnTo>
                  <a:lnTo>
                    <a:pt x="1041" y="1981"/>
                  </a:lnTo>
                  <a:lnTo>
                    <a:pt x="1087" y="2062"/>
                  </a:lnTo>
                  <a:lnTo>
                    <a:pt x="1139" y="2142"/>
                  </a:lnTo>
                  <a:lnTo>
                    <a:pt x="1186" y="2145"/>
                  </a:lnTo>
                  <a:lnTo>
                    <a:pt x="1235" y="2146"/>
                  </a:lnTo>
                  <a:lnTo>
                    <a:pt x="1250" y="2146"/>
                  </a:lnTo>
                  <a:lnTo>
                    <a:pt x="1253" y="2176"/>
                  </a:lnTo>
                  <a:lnTo>
                    <a:pt x="1256" y="2207"/>
                  </a:lnTo>
                  <a:lnTo>
                    <a:pt x="1259" y="2238"/>
                  </a:lnTo>
                  <a:lnTo>
                    <a:pt x="1263" y="2267"/>
                  </a:lnTo>
                  <a:lnTo>
                    <a:pt x="1268" y="2293"/>
                  </a:lnTo>
                  <a:lnTo>
                    <a:pt x="1274" y="2318"/>
                  </a:lnTo>
                  <a:lnTo>
                    <a:pt x="1285" y="2343"/>
                  </a:lnTo>
                  <a:lnTo>
                    <a:pt x="1235" y="2343"/>
                  </a:lnTo>
                  <a:lnTo>
                    <a:pt x="1152" y="2341"/>
                  </a:lnTo>
                  <a:lnTo>
                    <a:pt x="1072" y="2333"/>
                  </a:lnTo>
                  <a:lnTo>
                    <a:pt x="993" y="2321"/>
                  </a:lnTo>
                  <a:lnTo>
                    <a:pt x="914" y="2304"/>
                  </a:lnTo>
                  <a:lnTo>
                    <a:pt x="837" y="2282"/>
                  </a:lnTo>
                  <a:lnTo>
                    <a:pt x="762" y="2255"/>
                  </a:lnTo>
                  <a:lnTo>
                    <a:pt x="689" y="2224"/>
                  </a:lnTo>
                  <a:lnTo>
                    <a:pt x="619" y="2188"/>
                  </a:lnTo>
                  <a:lnTo>
                    <a:pt x="550" y="2148"/>
                  </a:lnTo>
                  <a:lnTo>
                    <a:pt x="485" y="2103"/>
                  </a:lnTo>
                  <a:lnTo>
                    <a:pt x="421" y="2054"/>
                  </a:lnTo>
                  <a:lnTo>
                    <a:pt x="362" y="2001"/>
                  </a:lnTo>
                  <a:lnTo>
                    <a:pt x="306" y="1944"/>
                  </a:lnTo>
                  <a:lnTo>
                    <a:pt x="254" y="1885"/>
                  </a:lnTo>
                  <a:lnTo>
                    <a:pt x="206" y="1822"/>
                  </a:lnTo>
                  <a:lnTo>
                    <a:pt x="164" y="1757"/>
                  </a:lnTo>
                  <a:lnTo>
                    <a:pt x="127" y="1690"/>
                  </a:lnTo>
                  <a:lnTo>
                    <a:pt x="93" y="1621"/>
                  </a:lnTo>
                  <a:lnTo>
                    <a:pt x="66" y="1550"/>
                  </a:lnTo>
                  <a:lnTo>
                    <a:pt x="42" y="1477"/>
                  </a:lnTo>
                  <a:lnTo>
                    <a:pt x="23" y="1403"/>
                  </a:lnTo>
                  <a:lnTo>
                    <a:pt x="11" y="1327"/>
                  </a:lnTo>
                  <a:lnTo>
                    <a:pt x="3" y="1250"/>
                  </a:lnTo>
                  <a:lnTo>
                    <a:pt x="0" y="1173"/>
                  </a:lnTo>
                  <a:lnTo>
                    <a:pt x="3" y="1094"/>
                  </a:lnTo>
                  <a:lnTo>
                    <a:pt x="11" y="1017"/>
                  </a:lnTo>
                  <a:lnTo>
                    <a:pt x="23" y="942"/>
                  </a:lnTo>
                  <a:lnTo>
                    <a:pt x="42" y="867"/>
                  </a:lnTo>
                  <a:lnTo>
                    <a:pt x="65" y="794"/>
                  </a:lnTo>
                  <a:lnTo>
                    <a:pt x="93" y="723"/>
                  </a:lnTo>
                  <a:lnTo>
                    <a:pt x="126" y="655"/>
                  </a:lnTo>
                  <a:lnTo>
                    <a:pt x="164" y="587"/>
                  </a:lnTo>
                  <a:lnTo>
                    <a:pt x="206" y="522"/>
                  </a:lnTo>
                  <a:lnTo>
                    <a:pt x="254" y="460"/>
                  </a:lnTo>
                  <a:lnTo>
                    <a:pt x="306" y="400"/>
                  </a:lnTo>
                  <a:lnTo>
                    <a:pt x="362" y="343"/>
                  </a:lnTo>
                  <a:lnTo>
                    <a:pt x="422" y="290"/>
                  </a:lnTo>
                  <a:lnTo>
                    <a:pt x="485" y="241"/>
                  </a:lnTo>
                  <a:lnTo>
                    <a:pt x="550" y="197"/>
                  </a:lnTo>
                  <a:lnTo>
                    <a:pt x="619" y="156"/>
                  </a:lnTo>
                  <a:lnTo>
                    <a:pt x="690" y="120"/>
                  </a:lnTo>
                  <a:lnTo>
                    <a:pt x="762" y="88"/>
                  </a:lnTo>
                  <a:lnTo>
                    <a:pt x="837" y="62"/>
                  </a:lnTo>
                  <a:lnTo>
                    <a:pt x="914" y="40"/>
                  </a:lnTo>
                  <a:lnTo>
                    <a:pt x="993" y="23"/>
                  </a:lnTo>
                  <a:lnTo>
                    <a:pt x="1072" y="10"/>
                  </a:lnTo>
                  <a:lnTo>
                    <a:pt x="1153" y="3"/>
                  </a:lnTo>
                  <a:lnTo>
                    <a:pt x="12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5" name="Freeform 751"/>
            <p:cNvSpPr>
              <a:spLocks/>
            </p:cNvSpPr>
            <p:nvPr/>
          </p:nvSpPr>
          <p:spPr bwMode="auto">
            <a:xfrm>
              <a:off x="6510338" y="2916238"/>
              <a:ext cx="95250" cy="128588"/>
            </a:xfrm>
            <a:custGeom>
              <a:avLst/>
              <a:gdLst>
                <a:gd name="T0" fmla="*/ 637 w 1079"/>
                <a:gd name="T1" fmla="*/ 7 h 1363"/>
                <a:gd name="T2" fmla="*/ 739 w 1079"/>
                <a:gd name="T3" fmla="*/ 39 h 1363"/>
                <a:gd name="T4" fmla="*/ 820 w 1079"/>
                <a:gd name="T5" fmla="*/ 87 h 1363"/>
                <a:gd name="T6" fmla="*/ 870 w 1079"/>
                <a:gd name="T7" fmla="*/ 134 h 1363"/>
                <a:gd name="T8" fmla="*/ 892 w 1079"/>
                <a:gd name="T9" fmla="*/ 163 h 1363"/>
                <a:gd name="T10" fmla="*/ 898 w 1079"/>
                <a:gd name="T11" fmla="*/ 166 h 1363"/>
                <a:gd name="T12" fmla="*/ 918 w 1079"/>
                <a:gd name="T13" fmla="*/ 171 h 1363"/>
                <a:gd name="T14" fmla="*/ 949 w 1079"/>
                <a:gd name="T15" fmla="*/ 187 h 1363"/>
                <a:gd name="T16" fmla="*/ 984 w 1079"/>
                <a:gd name="T17" fmla="*/ 217 h 1363"/>
                <a:gd name="T18" fmla="*/ 1017 w 1079"/>
                <a:gd name="T19" fmla="*/ 266 h 1363"/>
                <a:gd name="T20" fmla="*/ 1040 w 1079"/>
                <a:gd name="T21" fmla="*/ 341 h 1363"/>
                <a:gd name="T22" fmla="*/ 1047 w 1079"/>
                <a:gd name="T23" fmla="*/ 446 h 1363"/>
                <a:gd name="T24" fmla="*/ 1032 w 1079"/>
                <a:gd name="T25" fmla="*/ 585 h 1363"/>
                <a:gd name="T26" fmla="*/ 1025 w 1079"/>
                <a:gd name="T27" fmla="*/ 649 h 1363"/>
                <a:gd name="T28" fmla="*/ 1052 w 1079"/>
                <a:gd name="T29" fmla="*/ 657 h 1363"/>
                <a:gd name="T30" fmla="*/ 1073 w 1079"/>
                <a:gd name="T31" fmla="*/ 684 h 1363"/>
                <a:gd name="T32" fmla="*/ 1078 w 1079"/>
                <a:gd name="T33" fmla="*/ 738 h 1363"/>
                <a:gd name="T34" fmla="*/ 1060 w 1079"/>
                <a:gd name="T35" fmla="*/ 826 h 1363"/>
                <a:gd name="T36" fmla="*/ 1023 w 1079"/>
                <a:gd name="T37" fmla="*/ 922 h 1363"/>
                <a:gd name="T38" fmla="*/ 989 w 1079"/>
                <a:gd name="T39" fmla="*/ 967 h 1363"/>
                <a:gd name="T40" fmla="*/ 963 w 1079"/>
                <a:gd name="T41" fmla="*/ 1009 h 1363"/>
                <a:gd name="T42" fmla="*/ 918 w 1079"/>
                <a:gd name="T43" fmla="*/ 1117 h 1363"/>
                <a:gd name="T44" fmla="*/ 842 w 1079"/>
                <a:gd name="T45" fmla="*/ 1221 h 1363"/>
                <a:gd name="T46" fmla="*/ 738 w 1079"/>
                <a:gd name="T47" fmla="*/ 1305 h 1363"/>
                <a:gd name="T48" fmla="*/ 608 w 1079"/>
                <a:gd name="T49" fmla="*/ 1356 h 1363"/>
                <a:gd name="T50" fmla="*/ 468 w 1079"/>
                <a:gd name="T51" fmla="*/ 1357 h 1363"/>
                <a:gd name="T52" fmla="*/ 338 w 1079"/>
                <a:gd name="T53" fmla="*/ 1306 h 1363"/>
                <a:gd name="T54" fmla="*/ 233 w 1079"/>
                <a:gd name="T55" fmla="*/ 1222 h 1363"/>
                <a:gd name="T56" fmla="*/ 159 w 1079"/>
                <a:gd name="T57" fmla="*/ 1118 h 1363"/>
                <a:gd name="T58" fmla="*/ 116 w 1079"/>
                <a:gd name="T59" fmla="*/ 1010 h 1363"/>
                <a:gd name="T60" fmla="*/ 88 w 1079"/>
                <a:gd name="T61" fmla="*/ 967 h 1363"/>
                <a:gd name="T62" fmla="*/ 56 w 1079"/>
                <a:gd name="T63" fmla="*/ 923 h 1363"/>
                <a:gd name="T64" fmla="*/ 18 w 1079"/>
                <a:gd name="T65" fmla="*/ 826 h 1363"/>
                <a:gd name="T66" fmla="*/ 0 w 1079"/>
                <a:gd name="T67" fmla="*/ 738 h 1363"/>
                <a:gd name="T68" fmla="*/ 5 w 1079"/>
                <a:gd name="T69" fmla="*/ 685 h 1363"/>
                <a:gd name="T70" fmla="*/ 25 w 1079"/>
                <a:gd name="T71" fmla="*/ 657 h 1363"/>
                <a:gd name="T72" fmla="*/ 54 w 1079"/>
                <a:gd name="T73" fmla="*/ 649 h 1363"/>
                <a:gd name="T74" fmla="*/ 45 w 1079"/>
                <a:gd name="T75" fmla="*/ 586 h 1363"/>
                <a:gd name="T76" fmla="*/ 32 w 1079"/>
                <a:gd name="T77" fmla="*/ 460 h 1363"/>
                <a:gd name="T78" fmla="*/ 57 w 1079"/>
                <a:gd name="T79" fmla="*/ 337 h 1363"/>
                <a:gd name="T80" fmla="*/ 118 w 1079"/>
                <a:gd name="T81" fmla="*/ 228 h 1363"/>
                <a:gd name="T82" fmla="*/ 208 w 1079"/>
                <a:gd name="T83" fmla="*/ 134 h 1363"/>
                <a:gd name="T84" fmla="*/ 324 w 1079"/>
                <a:gd name="T85" fmla="*/ 54 h 1363"/>
                <a:gd name="T86" fmla="*/ 436 w 1079"/>
                <a:gd name="T87" fmla="*/ 11 h 1363"/>
                <a:gd name="T88" fmla="*/ 553 w 1079"/>
                <a:gd name="T89" fmla="*/ 0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79" h="1363">
                  <a:moveTo>
                    <a:pt x="553" y="0"/>
                  </a:moveTo>
                  <a:lnTo>
                    <a:pt x="596" y="2"/>
                  </a:lnTo>
                  <a:lnTo>
                    <a:pt x="637" y="7"/>
                  </a:lnTo>
                  <a:lnTo>
                    <a:pt x="674" y="16"/>
                  </a:lnTo>
                  <a:lnTo>
                    <a:pt x="709" y="27"/>
                  </a:lnTo>
                  <a:lnTo>
                    <a:pt x="739" y="39"/>
                  </a:lnTo>
                  <a:lnTo>
                    <a:pt x="767" y="54"/>
                  </a:lnTo>
                  <a:lnTo>
                    <a:pt x="795" y="70"/>
                  </a:lnTo>
                  <a:lnTo>
                    <a:pt x="820" y="87"/>
                  </a:lnTo>
                  <a:lnTo>
                    <a:pt x="840" y="104"/>
                  </a:lnTo>
                  <a:lnTo>
                    <a:pt x="857" y="120"/>
                  </a:lnTo>
                  <a:lnTo>
                    <a:pt x="870" y="134"/>
                  </a:lnTo>
                  <a:lnTo>
                    <a:pt x="881" y="147"/>
                  </a:lnTo>
                  <a:lnTo>
                    <a:pt x="887" y="156"/>
                  </a:lnTo>
                  <a:lnTo>
                    <a:pt x="892" y="163"/>
                  </a:lnTo>
                  <a:lnTo>
                    <a:pt x="894" y="165"/>
                  </a:lnTo>
                  <a:lnTo>
                    <a:pt x="895" y="165"/>
                  </a:lnTo>
                  <a:lnTo>
                    <a:pt x="898" y="166"/>
                  </a:lnTo>
                  <a:lnTo>
                    <a:pt x="903" y="167"/>
                  </a:lnTo>
                  <a:lnTo>
                    <a:pt x="910" y="168"/>
                  </a:lnTo>
                  <a:lnTo>
                    <a:pt x="918" y="171"/>
                  </a:lnTo>
                  <a:lnTo>
                    <a:pt x="928" y="175"/>
                  </a:lnTo>
                  <a:lnTo>
                    <a:pt x="938" y="179"/>
                  </a:lnTo>
                  <a:lnTo>
                    <a:pt x="949" y="187"/>
                  </a:lnTo>
                  <a:lnTo>
                    <a:pt x="960" y="195"/>
                  </a:lnTo>
                  <a:lnTo>
                    <a:pt x="972" y="205"/>
                  </a:lnTo>
                  <a:lnTo>
                    <a:pt x="984" y="217"/>
                  </a:lnTo>
                  <a:lnTo>
                    <a:pt x="995" y="231"/>
                  </a:lnTo>
                  <a:lnTo>
                    <a:pt x="1006" y="247"/>
                  </a:lnTo>
                  <a:lnTo>
                    <a:pt x="1017" y="266"/>
                  </a:lnTo>
                  <a:lnTo>
                    <a:pt x="1025" y="288"/>
                  </a:lnTo>
                  <a:lnTo>
                    <a:pt x="1033" y="313"/>
                  </a:lnTo>
                  <a:lnTo>
                    <a:pt x="1040" y="341"/>
                  </a:lnTo>
                  <a:lnTo>
                    <a:pt x="1044" y="372"/>
                  </a:lnTo>
                  <a:lnTo>
                    <a:pt x="1047" y="407"/>
                  </a:lnTo>
                  <a:lnTo>
                    <a:pt x="1047" y="446"/>
                  </a:lnTo>
                  <a:lnTo>
                    <a:pt x="1045" y="488"/>
                  </a:lnTo>
                  <a:lnTo>
                    <a:pt x="1041" y="534"/>
                  </a:lnTo>
                  <a:lnTo>
                    <a:pt x="1032" y="585"/>
                  </a:lnTo>
                  <a:lnTo>
                    <a:pt x="1025" y="617"/>
                  </a:lnTo>
                  <a:lnTo>
                    <a:pt x="1014" y="649"/>
                  </a:lnTo>
                  <a:lnTo>
                    <a:pt x="1025" y="649"/>
                  </a:lnTo>
                  <a:lnTo>
                    <a:pt x="1035" y="650"/>
                  </a:lnTo>
                  <a:lnTo>
                    <a:pt x="1044" y="652"/>
                  </a:lnTo>
                  <a:lnTo>
                    <a:pt x="1052" y="657"/>
                  </a:lnTo>
                  <a:lnTo>
                    <a:pt x="1061" y="663"/>
                  </a:lnTo>
                  <a:lnTo>
                    <a:pt x="1067" y="672"/>
                  </a:lnTo>
                  <a:lnTo>
                    <a:pt x="1073" y="684"/>
                  </a:lnTo>
                  <a:lnTo>
                    <a:pt x="1077" y="699"/>
                  </a:lnTo>
                  <a:lnTo>
                    <a:pt x="1079" y="716"/>
                  </a:lnTo>
                  <a:lnTo>
                    <a:pt x="1078" y="738"/>
                  </a:lnTo>
                  <a:lnTo>
                    <a:pt x="1075" y="763"/>
                  </a:lnTo>
                  <a:lnTo>
                    <a:pt x="1068" y="792"/>
                  </a:lnTo>
                  <a:lnTo>
                    <a:pt x="1060" y="826"/>
                  </a:lnTo>
                  <a:lnTo>
                    <a:pt x="1047" y="865"/>
                  </a:lnTo>
                  <a:lnTo>
                    <a:pt x="1035" y="897"/>
                  </a:lnTo>
                  <a:lnTo>
                    <a:pt x="1023" y="922"/>
                  </a:lnTo>
                  <a:lnTo>
                    <a:pt x="1011" y="943"/>
                  </a:lnTo>
                  <a:lnTo>
                    <a:pt x="1000" y="957"/>
                  </a:lnTo>
                  <a:lnTo>
                    <a:pt x="989" y="967"/>
                  </a:lnTo>
                  <a:lnTo>
                    <a:pt x="979" y="972"/>
                  </a:lnTo>
                  <a:lnTo>
                    <a:pt x="970" y="974"/>
                  </a:lnTo>
                  <a:lnTo>
                    <a:pt x="963" y="1009"/>
                  </a:lnTo>
                  <a:lnTo>
                    <a:pt x="951" y="1045"/>
                  </a:lnTo>
                  <a:lnTo>
                    <a:pt x="936" y="1081"/>
                  </a:lnTo>
                  <a:lnTo>
                    <a:pt x="918" y="1117"/>
                  </a:lnTo>
                  <a:lnTo>
                    <a:pt x="896" y="1152"/>
                  </a:lnTo>
                  <a:lnTo>
                    <a:pt x="870" y="1188"/>
                  </a:lnTo>
                  <a:lnTo>
                    <a:pt x="842" y="1221"/>
                  </a:lnTo>
                  <a:lnTo>
                    <a:pt x="810" y="1252"/>
                  </a:lnTo>
                  <a:lnTo>
                    <a:pt x="776" y="1280"/>
                  </a:lnTo>
                  <a:lnTo>
                    <a:pt x="738" y="1305"/>
                  </a:lnTo>
                  <a:lnTo>
                    <a:pt x="697" y="1327"/>
                  </a:lnTo>
                  <a:lnTo>
                    <a:pt x="654" y="1344"/>
                  </a:lnTo>
                  <a:lnTo>
                    <a:pt x="608" y="1356"/>
                  </a:lnTo>
                  <a:lnTo>
                    <a:pt x="563" y="1363"/>
                  </a:lnTo>
                  <a:lnTo>
                    <a:pt x="515" y="1363"/>
                  </a:lnTo>
                  <a:lnTo>
                    <a:pt x="468" y="1357"/>
                  </a:lnTo>
                  <a:lnTo>
                    <a:pt x="423" y="1345"/>
                  </a:lnTo>
                  <a:lnTo>
                    <a:pt x="379" y="1327"/>
                  </a:lnTo>
                  <a:lnTo>
                    <a:pt x="338" y="1306"/>
                  </a:lnTo>
                  <a:lnTo>
                    <a:pt x="300" y="1281"/>
                  </a:lnTo>
                  <a:lnTo>
                    <a:pt x="265" y="1252"/>
                  </a:lnTo>
                  <a:lnTo>
                    <a:pt x="233" y="1222"/>
                  </a:lnTo>
                  <a:lnTo>
                    <a:pt x="206" y="1189"/>
                  </a:lnTo>
                  <a:lnTo>
                    <a:pt x="181" y="1153"/>
                  </a:lnTo>
                  <a:lnTo>
                    <a:pt x="159" y="1118"/>
                  </a:lnTo>
                  <a:lnTo>
                    <a:pt x="141" y="1081"/>
                  </a:lnTo>
                  <a:lnTo>
                    <a:pt x="127" y="1045"/>
                  </a:lnTo>
                  <a:lnTo>
                    <a:pt x="116" y="1010"/>
                  </a:lnTo>
                  <a:lnTo>
                    <a:pt x="109" y="975"/>
                  </a:lnTo>
                  <a:lnTo>
                    <a:pt x="99" y="973"/>
                  </a:lnTo>
                  <a:lnTo>
                    <a:pt x="88" y="967"/>
                  </a:lnTo>
                  <a:lnTo>
                    <a:pt x="78" y="958"/>
                  </a:lnTo>
                  <a:lnTo>
                    <a:pt x="67" y="943"/>
                  </a:lnTo>
                  <a:lnTo>
                    <a:pt x="56" y="923"/>
                  </a:lnTo>
                  <a:lnTo>
                    <a:pt x="43" y="897"/>
                  </a:lnTo>
                  <a:lnTo>
                    <a:pt x="30" y="865"/>
                  </a:lnTo>
                  <a:lnTo>
                    <a:pt x="18" y="826"/>
                  </a:lnTo>
                  <a:lnTo>
                    <a:pt x="9" y="793"/>
                  </a:lnTo>
                  <a:lnTo>
                    <a:pt x="3" y="763"/>
                  </a:lnTo>
                  <a:lnTo>
                    <a:pt x="0" y="738"/>
                  </a:lnTo>
                  <a:lnTo>
                    <a:pt x="0" y="717"/>
                  </a:lnTo>
                  <a:lnTo>
                    <a:pt x="1" y="699"/>
                  </a:lnTo>
                  <a:lnTo>
                    <a:pt x="5" y="685"/>
                  </a:lnTo>
                  <a:lnTo>
                    <a:pt x="10" y="672"/>
                  </a:lnTo>
                  <a:lnTo>
                    <a:pt x="18" y="663"/>
                  </a:lnTo>
                  <a:lnTo>
                    <a:pt x="25" y="657"/>
                  </a:lnTo>
                  <a:lnTo>
                    <a:pt x="35" y="653"/>
                  </a:lnTo>
                  <a:lnTo>
                    <a:pt x="44" y="650"/>
                  </a:lnTo>
                  <a:lnTo>
                    <a:pt x="54" y="649"/>
                  </a:lnTo>
                  <a:lnTo>
                    <a:pt x="63" y="650"/>
                  </a:lnTo>
                  <a:lnTo>
                    <a:pt x="53" y="617"/>
                  </a:lnTo>
                  <a:lnTo>
                    <a:pt x="45" y="586"/>
                  </a:lnTo>
                  <a:lnTo>
                    <a:pt x="38" y="542"/>
                  </a:lnTo>
                  <a:lnTo>
                    <a:pt x="33" y="501"/>
                  </a:lnTo>
                  <a:lnTo>
                    <a:pt x="32" y="460"/>
                  </a:lnTo>
                  <a:lnTo>
                    <a:pt x="36" y="419"/>
                  </a:lnTo>
                  <a:lnTo>
                    <a:pt x="44" y="379"/>
                  </a:lnTo>
                  <a:lnTo>
                    <a:pt x="57" y="337"/>
                  </a:lnTo>
                  <a:lnTo>
                    <a:pt x="74" y="298"/>
                  </a:lnTo>
                  <a:lnTo>
                    <a:pt x="95" y="262"/>
                  </a:lnTo>
                  <a:lnTo>
                    <a:pt x="118" y="228"/>
                  </a:lnTo>
                  <a:lnTo>
                    <a:pt x="144" y="197"/>
                  </a:lnTo>
                  <a:lnTo>
                    <a:pt x="171" y="168"/>
                  </a:lnTo>
                  <a:lnTo>
                    <a:pt x="208" y="134"/>
                  </a:lnTo>
                  <a:lnTo>
                    <a:pt x="247" y="103"/>
                  </a:lnTo>
                  <a:lnTo>
                    <a:pt x="288" y="76"/>
                  </a:lnTo>
                  <a:lnTo>
                    <a:pt x="324" y="54"/>
                  </a:lnTo>
                  <a:lnTo>
                    <a:pt x="363" y="36"/>
                  </a:lnTo>
                  <a:lnTo>
                    <a:pt x="403" y="20"/>
                  </a:lnTo>
                  <a:lnTo>
                    <a:pt x="436" y="11"/>
                  </a:lnTo>
                  <a:lnTo>
                    <a:pt x="470" y="5"/>
                  </a:lnTo>
                  <a:lnTo>
                    <a:pt x="506" y="2"/>
                  </a:lnTo>
                  <a:lnTo>
                    <a:pt x="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6" name="Freeform 752"/>
            <p:cNvSpPr>
              <a:spLocks/>
            </p:cNvSpPr>
            <p:nvPr/>
          </p:nvSpPr>
          <p:spPr bwMode="auto">
            <a:xfrm>
              <a:off x="6467475" y="3038475"/>
              <a:ext cx="180975" cy="92075"/>
            </a:xfrm>
            <a:custGeom>
              <a:avLst/>
              <a:gdLst>
                <a:gd name="T0" fmla="*/ 852 w 2044"/>
                <a:gd name="T1" fmla="*/ 579 h 991"/>
                <a:gd name="T2" fmla="*/ 966 w 2044"/>
                <a:gd name="T3" fmla="*/ 426 h 991"/>
                <a:gd name="T4" fmla="*/ 907 w 2044"/>
                <a:gd name="T5" fmla="*/ 333 h 991"/>
                <a:gd name="T6" fmla="*/ 884 w 2044"/>
                <a:gd name="T7" fmla="*/ 264 h 991"/>
                <a:gd name="T8" fmla="*/ 887 w 2044"/>
                <a:gd name="T9" fmla="*/ 215 h 991"/>
                <a:gd name="T10" fmla="*/ 909 w 2044"/>
                <a:gd name="T11" fmla="*/ 183 h 991"/>
                <a:gd name="T12" fmla="*/ 942 w 2044"/>
                <a:gd name="T13" fmla="*/ 163 h 991"/>
                <a:gd name="T14" fmla="*/ 977 w 2044"/>
                <a:gd name="T15" fmla="*/ 153 h 991"/>
                <a:gd name="T16" fmla="*/ 1007 w 2044"/>
                <a:gd name="T17" fmla="*/ 150 h 991"/>
                <a:gd name="T18" fmla="*/ 1022 w 2044"/>
                <a:gd name="T19" fmla="*/ 150 h 991"/>
                <a:gd name="T20" fmla="*/ 1037 w 2044"/>
                <a:gd name="T21" fmla="*/ 150 h 991"/>
                <a:gd name="T22" fmla="*/ 1066 w 2044"/>
                <a:gd name="T23" fmla="*/ 154 h 991"/>
                <a:gd name="T24" fmla="*/ 1101 w 2044"/>
                <a:gd name="T25" fmla="*/ 164 h 991"/>
                <a:gd name="T26" fmla="*/ 1135 w 2044"/>
                <a:gd name="T27" fmla="*/ 183 h 991"/>
                <a:gd name="T28" fmla="*/ 1157 w 2044"/>
                <a:gd name="T29" fmla="*/ 216 h 991"/>
                <a:gd name="T30" fmla="*/ 1160 w 2044"/>
                <a:gd name="T31" fmla="*/ 265 h 991"/>
                <a:gd name="T32" fmla="*/ 1137 w 2044"/>
                <a:gd name="T33" fmla="*/ 333 h 991"/>
                <a:gd name="T34" fmla="*/ 1079 w 2044"/>
                <a:gd name="T35" fmla="*/ 426 h 991"/>
                <a:gd name="T36" fmla="*/ 1191 w 2044"/>
                <a:gd name="T37" fmla="*/ 579 h 991"/>
                <a:gd name="T38" fmla="*/ 1387 w 2044"/>
                <a:gd name="T39" fmla="*/ 2 h 991"/>
                <a:gd name="T40" fmla="*/ 1421 w 2044"/>
                <a:gd name="T41" fmla="*/ 23 h 991"/>
                <a:gd name="T42" fmla="*/ 1490 w 2044"/>
                <a:gd name="T43" fmla="*/ 62 h 991"/>
                <a:gd name="T44" fmla="*/ 1589 w 2044"/>
                <a:gd name="T45" fmla="*/ 110 h 991"/>
                <a:gd name="T46" fmla="*/ 1710 w 2044"/>
                <a:gd name="T47" fmla="*/ 160 h 991"/>
                <a:gd name="T48" fmla="*/ 1849 w 2044"/>
                <a:gd name="T49" fmla="*/ 201 h 991"/>
                <a:gd name="T50" fmla="*/ 1938 w 2044"/>
                <a:gd name="T51" fmla="*/ 242 h 991"/>
                <a:gd name="T52" fmla="*/ 1996 w 2044"/>
                <a:gd name="T53" fmla="*/ 307 h 991"/>
                <a:gd name="T54" fmla="*/ 2028 w 2044"/>
                <a:gd name="T55" fmla="*/ 386 h 991"/>
                <a:gd name="T56" fmla="*/ 2042 w 2044"/>
                <a:gd name="T57" fmla="*/ 467 h 991"/>
                <a:gd name="T58" fmla="*/ 2043 w 2044"/>
                <a:gd name="T59" fmla="*/ 539 h 991"/>
                <a:gd name="T60" fmla="*/ 2041 w 2044"/>
                <a:gd name="T61" fmla="*/ 572 h 991"/>
                <a:gd name="T62" fmla="*/ 2036 w 2044"/>
                <a:gd name="T63" fmla="*/ 626 h 991"/>
                <a:gd name="T64" fmla="*/ 2029 w 2044"/>
                <a:gd name="T65" fmla="*/ 698 h 991"/>
                <a:gd name="T66" fmla="*/ 2019 w 2044"/>
                <a:gd name="T67" fmla="*/ 762 h 991"/>
                <a:gd name="T68" fmla="*/ 1997 w 2044"/>
                <a:gd name="T69" fmla="*/ 774 h 991"/>
                <a:gd name="T70" fmla="*/ 1931 w 2044"/>
                <a:gd name="T71" fmla="*/ 807 h 991"/>
                <a:gd name="T72" fmla="*/ 1824 w 2044"/>
                <a:gd name="T73" fmla="*/ 852 h 991"/>
                <a:gd name="T74" fmla="*/ 1677 w 2044"/>
                <a:gd name="T75" fmla="*/ 901 h 991"/>
                <a:gd name="T76" fmla="*/ 1493 w 2044"/>
                <a:gd name="T77" fmla="*/ 946 h 991"/>
                <a:gd name="T78" fmla="*/ 1273 w 2044"/>
                <a:gd name="T79" fmla="*/ 979 h 991"/>
                <a:gd name="T80" fmla="*/ 1022 w 2044"/>
                <a:gd name="T81" fmla="*/ 991 h 991"/>
                <a:gd name="T82" fmla="*/ 770 w 2044"/>
                <a:gd name="T83" fmla="*/ 979 h 991"/>
                <a:gd name="T84" fmla="*/ 551 w 2044"/>
                <a:gd name="T85" fmla="*/ 946 h 991"/>
                <a:gd name="T86" fmla="*/ 368 w 2044"/>
                <a:gd name="T87" fmla="*/ 901 h 991"/>
                <a:gd name="T88" fmla="*/ 221 w 2044"/>
                <a:gd name="T89" fmla="*/ 852 h 991"/>
                <a:gd name="T90" fmla="*/ 113 w 2044"/>
                <a:gd name="T91" fmla="*/ 807 h 991"/>
                <a:gd name="T92" fmla="*/ 47 w 2044"/>
                <a:gd name="T93" fmla="*/ 774 h 991"/>
                <a:gd name="T94" fmla="*/ 25 w 2044"/>
                <a:gd name="T95" fmla="*/ 762 h 991"/>
                <a:gd name="T96" fmla="*/ 16 w 2044"/>
                <a:gd name="T97" fmla="*/ 698 h 991"/>
                <a:gd name="T98" fmla="*/ 9 w 2044"/>
                <a:gd name="T99" fmla="*/ 626 h 991"/>
                <a:gd name="T100" fmla="*/ 4 w 2044"/>
                <a:gd name="T101" fmla="*/ 572 h 991"/>
                <a:gd name="T102" fmla="*/ 2 w 2044"/>
                <a:gd name="T103" fmla="*/ 539 h 991"/>
                <a:gd name="T104" fmla="*/ 3 w 2044"/>
                <a:gd name="T105" fmla="*/ 467 h 991"/>
                <a:gd name="T106" fmla="*/ 16 w 2044"/>
                <a:gd name="T107" fmla="*/ 386 h 991"/>
                <a:gd name="T108" fmla="*/ 49 w 2044"/>
                <a:gd name="T109" fmla="*/ 307 h 991"/>
                <a:gd name="T110" fmla="*/ 106 w 2044"/>
                <a:gd name="T111" fmla="*/ 242 h 991"/>
                <a:gd name="T112" fmla="*/ 195 w 2044"/>
                <a:gd name="T113" fmla="*/ 201 h 991"/>
                <a:gd name="T114" fmla="*/ 334 w 2044"/>
                <a:gd name="T115" fmla="*/ 160 h 991"/>
                <a:gd name="T116" fmla="*/ 455 w 2044"/>
                <a:gd name="T117" fmla="*/ 110 h 991"/>
                <a:gd name="T118" fmla="*/ 554 w 2044"/>
                <a:gd name="T119" fmla="*/ 62 h 991"/>
                <a:gd name="T120" fmla="*/ 624 w 2044"/>
                <a:gd name="T121" fmla="*/ 23 h 991"/>
                <a:gd name="T122" fmla="*/ 658 w 2044"/>
                <a:gd name="T123" fmla="*/ 2 h 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44" h="991">
                  <a:moveTo>
                    <a:pt x="660" y="0"/>
                  </a:moveTo>
                  <a:lnTo>
                    <a:pt x="822" y="488"/>
                  </a:lnTo>
                  <a:lnTo>
                    <a:pt x="852" y="579"/>
                  </a:lnTo>
                  <a:lnTo>
                    <a:pt x="853" y="578"/>
                  </a:lnTo>
                  <a:lnTo>
                    <a:pt x="880" y="656"/>
                  </a:lnTo>
                  <a:lnTo>
                    <a:pt x="966" y="426"/>
                  </a:lnTo>
                  <a:lnTo>
                    <a:pt x="941" y="392"/>
                  </a:lnTo>
                  <a:lnTo>
                    <a:pt x="922" y="361"/>
                  </a:lnTo>
                  <a:lnTo>
                    <a:pt x="907" y="333"/>
                  </a:lnTo>
                  <a:lnTo>
                    <a:pt x="896" y="308"/>
                  </a:lnTo>
                  <a:lnTo>
                    <a:pt x="888" y="285"/>
                  </a:lnTo>
                  <a:lnTo>
                    <a:pt x="884" y="264"/>
                  </a:lnTo>
                  <a:lnTo>
                    <a:pt x="882" y="246"/>
                  </a:lnTo>
                  <a:lnTo>
                    <a:pt x="883" y="230"/>
                  </a:lnTo>
                  <a:lnTo>
                    <a:pt x="887" y="215"/>
                  </a:lnTo>
                  <a:lnTo>
                    <a:pt x="893" y="203"/>
                  </a:lnTo>
                  <a:lnTo>
                    <a:pt x="900" y="192"/>
                  </a:lnTo>
                  <a:lnTo>
                    <a:pt x="909" y="183"/>
                  </a:lnTo>
                  <a:lnTo>
                    <a:pt x="920" y="175"/>
                  </a:lnTo>
                  <a:lnTo>
                    <a:pt x="931" y="168"/>
                  </a:lnTo>
                  <a:lnTo>
                    <a:pt x="942" y="163"/>
                  </a:lnTo>
                  <a:lnTo>
                    <a:pt x="954" y="159"/>
                  </a:lnTo>
                  <a:lnTo>
                    <a:pt x="967" y="156"/>
                  </a:lnTo>
                  <a:lnTo>
                    <a:pt x="977" y="153"/>
                  </a:lnTo>
                  <a:lnTo>
                    <a:pt x="989" y="152"/>
                  </a:lnTo>
                  <a:lnTo>
                    <a:pt x="998" y="151"/>
                  </a:lnTo>
                  <a:lnTo>
                    <a:pt x="1007" y="150"/>
                  </a:lnTo>
                  <a:lnTo>
                    <a:pt x="1014" y="150"/>
                  </a:lnTo>
                  <a:lnTo>
                    <a:pt x="1020" y="150"/>
                  </a:lnTo>
                  <a:lnTo>
                    <a:pt x="1022" y="150"/>
                  </a:lnTo>
                  <a:lnTo>
                    <a:pt x="1025" y="150"/>
                  </a:lnTo>
                  <a:lnTo>
                    <a:pt x="1030" y="150"/>
                  </a:lnTo>
                  <a:lnTo>
                    <a:pt x="1037" y="150"/>
                  </a:lnTo>
                  <a:lnTo>
                    <a:pt x="1046" y="151"/>
                  </a:lnTo>
                  <a:lnTo>
                    <a:pt x="1055" y="152"/>
                  </a:lnTo>
                  <a:lnTo>
                    <a:pt x="1066" y="154"/>
                  </a:lnTo>
                  <a:lnTo>
                    <a:pt x="1078" y="156"/>
                  </a:lnTo>
                  <a:lnTo>
                    <a:pt x="1089" y="159"/>
                  </a:lnTo>
                  <a:lnTo>
                    <a:pt x="1101" y="164"/>
                  </a:lnTo>
                  <a:lnTo>
                    <a:pt x="1113" y="169"/>
                  </a:lnTo>
                  <a:lnTo>
                    <a:pt x="1124" y="175"/>
                  </a:lnTo>
                  <a:lnTo>
                    <a:pt x="1135" y="183"/>
                  </a:lnTo>
                  <a:lnTo>
                    <a:pt x="1143" y="192"/>
                  </a:lnTo>
                  <a:lnTo>
                    <a:pt x="1151" y="203"/>
                  </a:lnTo>
                  <a:lnTo>
                    <a:pt x="1157" y="216"/>
                  </a:lnTo>
                  <a:lnTo>
                    <a:pt x="1160" y="230"/>
                  </a:lnTo>
                  <a:lnTo>
                    <a:pt x="1162" y="246"/>
                  </a:lnTo>
                  <a:lnTo>
                    <a:pt x="1160" y="265"/>
                  </a:lnTo>
                  <a:lnTo>
                    <a:pt x="1156" y="285"/>
                  </a:lnTo>
                  <a:lnTo>
                    <a:pt x="1149" y="308"/>
                  </a:lnTo>
                  <a:lnTo>
                    <a:pt x="1137" y="333"/>
                  </a:lnTo>
                  <a:lnTo>
                    <a:pt x="1122" y="361"/>
                  </a:lnTo>
                  <a:lnTo>
                    <a:pt x="1102" y="392"/>
                  </a:lnTo>
                  <a:lnTo>
                    <a:pt x="1079" y="426"/>
                  </a:lnTo>
                  <a:lnTo>
                    <a:pt x="1164" y="656"/>
                  </a:lnTo>
                  <a:lnTo>
                    <a:pt x="1191" y="578"/>
                  </a:lnTo>
                  <a:lnTo>
                    <a:pt x="1191" y="579"/>
                  </a:lnTo>
                  <a:lnTo>
                    <a:pt x="1222" y="488"/>
                  </a:lnTo>
                  <a:lnTo>
                    <a:pt x="1385" y="0"/>
                  </a:lnTo>
                  <a:lnTo>
                    <a:pt x="1387" y="2"/>
                  </a:lnTo>
                  <a:lnTo>
                    <a:pt x="1394" y="6"/>
                  </a:lnTo>
                  <a:lnTo>
                    <a:pt x="1405" y="14"/>
                  </a:lnTo>
                  <a:lnTo>
                    <a:pt x="1421" y="23"/>
                  </a:lnTo>
                  <a:lnTo>
                    <a:pt x="1441" y="34"/>
                  </a:lnTo>
                  <a:lnTo>
                    <a:pt x="1464" y="47"/>
                  </a:lnTo>
                  <a:lnTo>
                    <a:pt x="1490" y="62"/>
                  </a:lnTo>
                  <a:lnTo>
                    <a:pt x="1520" y="77"/>
                  </a:lnTo>
                  <a:lnTo>
                    <a:pt x="1553" y="93"/>
                  </a:lnTo>
                  <a:lnTo>
                    <a:pt x="1589" y="110"/>
                  </a:lnTo>
                  <a:lnTo>
                    <a:pt x="1627" y="128"/>
                  </a:lnTo>
                  <a:lnTo>
                    <a:pt x="1668" y="144"/>
                  </a:lnTo>
                  <a:lnTo>
                    <a:pt x="1710" y="160"/>
                  </a:lnTo>
                  <a:lnTo>
                    <a:pt x="1755" y="175"/>
                  </a:lnTo>
                  <a:lnTo>
                    <a:pt x="1802" y="189"/>
                  </a:lnTo>
                  <a:lnTo>
                    <a:pt x="1849" y="201"/>
                  </a:lnTo>
                  <a:lnTo>
                    <a:pt x="1883" y="212"/>
                  </a:lnTo>
                  <a:lnTo>
                    <a:pt x="1913" y="225"/>
                  </a:lnTo>
                  <a:lnTo>
                    <a:pt x="1938" y="242"/>
                  </a:lnTo>
                  <a:lnTo>
                    <a:pt x="1960" y="262"/>
                  </a:lnTo>
                  <a:lnTo>
                    <a:pt x="1980" y="284"/>
                  </a:lnTo>
                  <a:lnTo>
                    <a:pt x="1996" y="307"/>
                  </a:lnTo>
                  <a:lnTo>
                    <a:pt x="2009" y="332"/>
                  </a:lnTo>
                  <a:lnTo>
                    <a:pt x="2019" y="359"/>
                  </a:lnTo>
                  <a:lnTo>
                    <a:pt x="2028" y="386"/>
                  </a:lnTo>
                  <a:lnTo>
                    <a:pt x="2034" y="413"/>
                  </a:lnTo>
                  <a:lnTo>
                    <a:pt x="2039" y="440"/>
                  </a:lnTo>
                  <a:lnTo>
                    <a:pt x="2042" y="467"/>
                  </a:lnTo>
                  <a:lnTo>
                    <a:pt x="2043" y="492"/>
                  </a:lnTo>
                  <a:lnTo>
                    <a:pt x="2044" y="516"/>
                  </a:lnTo>
                  <a:lnTo>
                    <a:pt x="2043" y="539"/>
                  </a:lnTo>
                  <a:lnTo>
                    <a:pt x="2042" y="559"/>
                  </a:lnTo>
                  <a:lnTo>
                    <a:pt x="2042" y="563"/>
                  </a:lnTo>
                  <a:lnTo>
                    <a:pt x="2041" y="572"/>
                  </a:lnTo>
                  <a:lnTo>
                    <a:pt x="2040" y="586"/>
                  </a:lnTo>
                  <a:lnTo>
                    <a:pt x="2037" y="604"/>
                  </a:lnTo>
                  <a:lnTo>
                    <a:pt x="2036" y="626"/>
                  </a:lnTo>
                  <a:lnTo>
                    <a:pt x="2033" y="650"/>
                  </a:lnTo>
                  <a:lnTo>
                    <a:pt x="2031" y="674"/>
                  </a:lnTo>
                  <a:lnTo>
                    <a:pt x="2029" y="698"/>
                  </a:lnTo>
                  <a:lnTo>
                    <a:pt x="2026" y="722"/>
                  </a:lnTo>
                  <a:lnTo>
                    <a:pt x="2023" y="743"/>
                  </a:lnTo>
                  <a:lnTo>
                    <a:pt x="2019" y="762"/>
                  </a:lnTo>
                  <a:lnTo>
                    <a:pt x="2017" y="763"/>
                  </a:lnTo>
                  <a:lnTo>
                    <a:pt x="2010" y="767"/>
                  </a:lnTo>
                  <a:lnTo>
                    <a:pt x="1997" y="774"/>
                  </a:lnTo>
                  <a:lnTo>
                    <a:pt x="1979" y="783"/>
                  </a:lnTo>
                  <a:lnTo>
                    <a:pt x="1958" y="794"/>
                  </a:lnTo>
                  <a:lnTo>
                    <a:pt x="1931" y="807"/>
                  </a:lnTo>
                  <a:lnTo>
                    <a:pt x="1900" y="821"/>
                  </a:lnTo>
                  <a:lnTo>
                    <a:pt x="1864" y="836"/>
                  </a:lnTo>
                  <a:lnTo>
                    <a:pt x="1824" y="852"/>
                  </a:lnTo>
                  <a:lnTo>
                    <a:pt x="1779" y="868"/>
                  </a:lnTo>
                  <a:lnTo>
                    <a:pt x="1730" y="885"/>
                  </a:lnTo>
                  <a:lnTo>
                    <a:pt x="1677" y="901"/>
                  </a:lnTo>
                  <a:lnTo>
                    <a:pt x="1619" y="917"/>
                  </a:lnTo>
                  <a:lnTo>
                    <a:pt x="1558" y="932"/>
                  </a:lnTo>
                  <a:lnTo>
                    <a:pt x="1493" y="946"/>
                  </a:lnTo>
                  <a:lnTo>
                    <a:pt x="1424" y="959"/>
                  </a:lnTo>
                  <a:lnTo>
                    <a:pt x="1351" y="970"/>
                  </a:lnTo>
                  <a:lnTo>
                    <a:pt x="1273" y="979"/>
                  </a:lnTo>
                  <a:lnTo>
                    <a:pt x="1193" y="986"/>
                  </a:lnTo>
                  <a:lnTo>
                    <a:pt x="1109" y="990"/>
                  </a:lnTo>
                  <a:lnTo>
                    <a:pt x="1022" y="991"/>
                  </a:lnTo>
                  <a:lnTo>
                    <a:pt x="935" y="990"/>
                  </a:lnTo>
                  <a:lnTo>
                    <a:pt x="850" y="986"/>
                  </a:lnTo>
                  <a:lnTo>
                    <a:pt x="770" y="979"/>
                  </a:lnTo>
                  <a:lnTo>
                    <a:pt x="694" y="970"/>
                  </a:lnTo>
                  <a:lnTo>
                    <a:pt x="621" y="959"/>
                  </a:lnTo>
                  <a:lnTo>
                    <a:pt x="551" y="946"/>
                  </a:lnTo>
                  <a:lnTo>
                    <a:pt x="486" y="932"/>
                  </a:lnTo>
                  <a:lnTo>
                    <a:pt x="425" y="917"/>
                  </a:lnTo>
                  <a:lnTo>
                    <a:pt x="368" y="901"/>
                  </a:lnTo>
                  <a:lnTo>
                    <a:pt x="314" y="885"/>
                  </a:lnTo>
                  <a:lnTo>
                    <a:pt x="265" y="868"/>
                  </a:lnTo>
                  <a:lnTo>
                    <a:pt x="221" y="852"/>
                  </a:lnTo>
                  <a:lnTo>
                    <a:pt x="180" y="836"/>
                  </a:lnTo>
                  <a:lnTo>
                    <a:pt x="144" y="821"/>
                  </a:lnTo>
                  <a:lnTo>
                    <a:pt x="113" y="807"/>
                  </a:lnTo>
                  <a:lnTo>
                    <a:pt x="86" y="794"/>
                  </a:lnTo>
                  <a:lnTo>
                    <a:pt x="64" y="783"/>
                  </a:lnTo>
                  <a:lnTo>
                    <a:pt x="47" y="774"/>
                  </a:lnTo>
                  <a:lnTo>
                    <a:pt x="34" y="767"/>
                  </a:lnTo>
                  <a:lnTo>
                    <a:pt x="27" y="763"/>
                  </a:lnTo>
                  <a:lnTo>
                    <a:pt x="25" y="762"/>
                  </a:lnTo>
                  <a:lnTo>
                    <a:pt x="22" y="743"/>
                  </a:lnTo>
                  <a:lnTo>
                    <a:pt x="18" y="722"/>
                  </a:lnTo>
                  <a:lnTo>
                    <a:pt x="16" y="698"/>
                  </a:lnTo>
                  <a:lnTo>
                    <a:pt x="13" y="674"/>
                  </a:lnTo>
                  <a:lnTo>
                    <a:pt x="11" y="650"/>
                  </a:lnTo>
                  <a:lnTo>
                    <a:pt x="9" y="626"/>
                  </a:lnTo>
                  <a:lnTo>
                    <a:pt x="7" y="604"/>
                  </a:lnTo>
                  <a:lnTo>
                    <a:pt x="5" y="586"/>
                  </a:lnTo>
                  <a:lnTo>
                    <a:pt x="4" y="572"/>
                  </a:lnTo>
                  <a:lnTo>
                    <a:pt x="3" y="563"/>
                  </a:lnTo>
                  <a:lnTo>
                    <a:pt x="3" y="559"/>
                  </a:lnTo>
                  <a:lnTo>
                    <a:pt x="2" y="539"/>
                  </a:lnTo>
                  <a:lnTo>
                    <a:pt x="0" y="516"/>
                  </a:lnTo>
                  <a:lnTo>
                    <a:pt x="2" y="492"/>
                  </a:lnTo>
                  <a:lnTo>
                    <a:pt x="3" y="467"/>
                  </a:lnTo>
                  <a:lnTo>
                    <a:pt x="6" y="440"/>
                  </a:lnTo>
                  <a:lnTo>
                    <a:pt x="10" y="413"/>
                  </a:lnTo>
                  <a:lnTo>
                    <a:pt x="16" y="386"/>
                  </a:lnTo>
                  <a:lnTo>
                    <a:pt x="25" y="359"/>
                  </a:lnTo>
                  <a:lnTo>
                    <a:pt x="35" y="332"/>
                  </a:lnTo>
                  <a:lnTo>
                    <a:pt x="49" y="307"/>
                  </a:lnTo>
                  <a:lnTo>
                    <a:pt x="65" y="284"/>
                  </a:lnTo>
                  <a:lnTo>
                    <a:pt x="84" y="262"/>
                  </a:lnTo>
                  <a:lnTo>
                    <a:pt x="106" y="242"/>
                  </a:lnTo>
                  <a:lnTo>
                    <a:pt x="132" y="225"/>
                  </a:lnTo>
                  <a:lnTo>
                    <a:pt x="161" y="212"/>
                  </a:lnTo>
                  <a:lnTo>
                    <a:pt x="195" y="201"/>
                  </a:lnTo>
                  <a:lnTo>
                    <a:pt x="243" y="189"/>
                  </a:lnTo>
                  <a:lnTo>
                    <a:pt x="289" y="175"/>
                  </a:lnTo>
                  <a:lnTo>
                    <a:pt x="334" y="160"/>
                  </a:lnTo>
                  <a:lnTo>
                    <a:pt x="376" y="144"/>
                  </a:lnTo>
                  <a:lnTo>
                    <a:pt x="416" y="128"/>
                  </a:lnTo>
                  <a:lnTo>
                    <a:pt x="455" y="110"/>
                  </a:lnTo>
                  <a:lnTo>
                    <a:pt x="490" y="93"/>
                  </a:lnTo>
                  <a:lnTo>
                    <a:pt x="524" y="77"/>
                  </a:lnTo>
                  <a:lnTo>
                    <a:pt x="554" y="62"/>
                  </a:lnTo>
                  <a:lnTo>
                    <a:pt x="580" y="47"/>
                  </a:lnTo>
                  <a:lnTo>
                    <a:pt x="604" y="34"/>
                  </a:lnTo>
                  <a:lnTo>
                    <a:pt x="624" y="23"/>
                  </a:lnTo>
                  <a:lnTo>
                    <a:pt x="639" y="14"/>
                  </a:lnTo>
                  <a:lnTo>
                    <a:pt x="650" y="6"/>
                  </a:lnTo>
                  <a:lnTo>
                    <a:pt x="658" y="2"/>
                  </a:lnTo>
                  <a:lnTo>
                    <a:pt x="6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2" name="Group 1741"/>
          <p:cNvGrpSpPr/>
          <p:nvPr/>
        </p:nvGrpSpPr>
        <p:grpSpPr>
          <a:xfrm>
            <a:off x="4182190" y="2891194"/>
            <a:ext cx="230981" cy="166688"/>
            <a:chOff x="5589588" y="2903538"/>
            <a:chExt cx="307975" cy="222250"/>
          </a:xfrm>
          <a:solidFill>
            <a:schemeClr val="tx1">
              <a:lumMod val="65000"/>
              <a:lumOff val="35000"/>
            </a:schemeClr>
          </a:solidFill>
        </p:grpSpPr>
        <p:sp>
          <p:nvSpPr>
            <p:cNvPr id="920" name="Freeform 757"/>
            <p:cNvSpPr>
              <a:spLocks/>
            </p:cNvSpPr>
            <p:nvPr/>
          </p:nvSpPr>
          <p:spPr bwMode="auto">
            <a:xfrm>
              <a:off x="5695951" y="3068638"/>
              <a:ext cx="6350" cy="7937"/>
            </a:xfrm>
            <a:custGeom>
              <a:avLst/>
              <a:gdLst>
                <a:gd name="T0" fmla="*/ 41 w 84"/>
                <a:gd name="T1" fmla="*/ 0 h 84"/>
                <a:gd name="T2" fmla="*/ 55 w 84"/>
                <a:gd name="T3" fmla="*/ 2 h 84"/>
                <a:gd name="T4" fmla="*/ 67 w 84"/>
                <a:gd name="T5" fmla="*/ 8 h 84"/>
                <a:gd name="T6" fmla="*/ 76 w 84"/>
                <a:gd name="T7" fmla="*/ 16 h 84"/>
                <a:gd name="T8" fmla="*/ 82 w 84"/>
                <a:gd name="T9" fmla="*/ 28 h 84"/>
                <a:gd name="T10" fmla="*/ 84 w 84"/>
                <a:gd name="T11" fmla="*/ 42 h 84"/>
                <a:gd name="T12" fmla="*/ 82 w 84"/>
                <a:gd name="T13" fmla="*/ 55 h 84"/>
                <a:gd name="T14" fmla="*/ 76 w 84"/>
                <a:gd name="T15" fmla="*/ 67 h 84"/>
                <a:gd name="T16" fmla="*/ 67 w 84"/>
                <a:gd name="T17" fmla="*/ 75 h 84"/>
                <a:gd name="T18" fmla="*/ 55 w 84"/>
                <a:gd name="T19" fmla="*/ 82 h 84"/>
                <a:gd name="T20" fmla="*/ 41 w 84"/>
                <a:gd name="T21" fmla="*/ 84 h 84"/>
                <a:gd name="T22" fmla="*/ 29 w 84"/>
                <a:gd name="T23" fmla="*/ 82 h 84"/>
                <a:gd name="T24" fmla="*/ 17 w 84"/>
                <a:gd name="T25" fmla="*/ 75 h 84"/>
                <a:gd name="T26" fmla="*/ 8 w 84"/>
                <a:gd name="T27" fmla="*/ 67 h 84"/>
                <a:gd name="T28" fmla="*/ 2 w 84"/>
                <a:gd name="T29" fmla="*/ 55 h 84"/>
                <a:gd name="T30" fmla="*/ 0 w 84"/>
                <a:gd name="T31" fmla="*/ 42 h 84"/>
                <a:gd name="T32" fmla="*/ 2 w 84"/>
                <a:gd name="T33" fmla="*/ 29 h 84"/>
                <a:gd name="T34" fmla="*/ 8 w 84"/>
                <a:gd name="T35" fmla="*/ 17 h 84"/>
                <a:gd name="T36" fmla="*/ 17 w 84"/>
                <a:gd name="T37" fmla="*/ 8 h 84"/>
                <a:gd name="T38" fmla="*/ 29 w 84"/>
                <a:gd name="T39" fmla="*/ 2 h 84"/>
                <a:gd name="T40" fmla="*/ 41 w 84"/>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84">
                  <a:moveTo>
                    <a:pt x="41" y="0"/>
                  </a:moveTo>
                  <a:lnTo>
                    <a:pt x="55" y="2"/>
                  </a:lnTo>
                  <a:lnTo>
                    <a:pt x="67" y="8"/>
                  </a:lnTo>
                  <a:lnTo>
                    <a:pt x="76" y="16"/>
                  </a:lnTo>
                  <a:lnTo>
                    <a:pt x="82" y="28"/>
                  </a:lnTo>
                  <a:lnTo>
                    <a:pt x="84" y="42"/>
                  </a:lnTo>
                  <a:lnTo>
                    <a:pt x="82" y="55"/>
                  </a:lnTo>
                  <a:lnTo>
                    <a:pt x="76" y="67"/>
                  </a:lnTo>
                  <a:lnTo>
                    <a:pt x="67" y="75"/>
                  </a:lnTo>
                  <a:lnTo>
                    <a:pt x="55" y="82"/>
                  </a:lnTo>
                  <a:lnTo>
                    <a:pt x="41" y="84"/>
                  </a:lnTo>
                  <a:lnTo>
                    <a:pt x="29" y="82"/>
                  </a:lnTo>
                  <a:lnTo>
                    <a:pt x="17" y="75"/>
                  </a:lnTo>
                  <a:lnTo>
                    <a:pt x="8" y="67"/>
                  </a:lnTo>
                  <a:lnTo>
                    <a:pt x="2" y="55"/>
                  </a:lnTo>
                  <a:lnTo>
                    <a:pt x="0" y="42"/>
                  </a:lnTo>
                  <a:lnTo>
                    <a:pt x="2" y="29"/>
                  </a:lnTo>
                  <a:lnTo>
                    <a:pt x="8" y="17"/>
                  </a:lnTo>
                  <a:lnTo>
                    <a:pt x="17" y="8"/>
                  </a:lnTo>
                  <a:lnTo>
                    <a:pt x="29" y="2"/>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1" name="Freeform 758"/>
            <p:cNvSpPr>
              <a:spLocks/>
            </p:cNvSpPr>
            <p:nvPr/>
          </p:nvSpPr>
          <p:spPr bwMode="auto">
            <a:xfrm>
              <a:off x="5684838" y="3068638"/>
              <a:ext cx="7938" cy="7937"/>
            </a:xfrm>
            <a:custGeom>
              <a:avLst/>
              <a:gdLst>
                <a:gd name="T0" fmla="*/ 43 w 85"/>
                <a:gd name="T1" fmla="*/ 0 h 84"/>
                <a:gd name="T2" fmla="*/ 55 w 85"/>
                <a:gd name="T3" fmla="*/ 2 h 84"/>
                <a:gd name="T4" fmla="*/ 67 w 85"/>
                <a:gd name="T5" fmla="*/ 8 h 84"/>
                <a:gd name="T6" fmla="*/ 76 w 85"/>
                <a:gd name="T7" fmla="*/ 17 h 84"/>
                <a:gd name="T8" fmla="*/ 83 w 85"/>
                <a:gd name="T9" fmla="*/ 28 h 84"/>
                <a:gd name="T10" fmla="*/ 85 w 85"/>
                <a:gd name="T11" fmla="*/ 42 h 84"/>
                <a:gd name="T12" fmla="*/ 83 w 85"/>
                <a:gd name="T13" fmla="*/ 55 h 84"/>
                <a:gd name="T14" fmla="*/ 76 w 85"/>
                <a:gd name="T15" fmla="*/ 67 h 84"/>
                <a:gd name="T16" fmla="*/ 67 w 85"/>
                <a:gd name="T17" fmla="*/ 75 h 84"/>
                <a:gd name="T18" fmla="*/ 55 w 85"/>
                <a:gd name="T19" fmla="*/ 82 h 84"/>
                <a:gd name="T20" fmla="*/ 43 w 85"/>
                <a:gd name="T21" fmla="*/ 84 h 84"/>
                <a:gd name="T22" fmla="*/ 29 w 85"/>
                <a:gd name="T23" fmla="*/ 82 h 84"/>
                <a:gd name="T24" fmla="*/ 17 w 85"/>
                <a:gd name="T25" fmla="*/ 75 h 84"/>
                <a:gd name="T26" fmla="*/ 8 w 85"/>
                <a:gd name="T27" fmla="*/ 67 h 84"/>
                <a:gd name="T28" fmla="*/ 2 w 85"/>
                <a:gd name="T29" fmla="*/ 55 h 84"/>
                <a:gd name="T30" fmla="*/ 0 w 85"/>
                <a:gd name="T31" fmla="*/ 42 h 84"/>
                <a:gd name="T32" fmla="*/ 2 w 85"/>
                <a:gd name="T33" fmla="*/ 28 h 84"/>
                <a:gd name="T34" fmla="*/ 8 w 85"/>
                <a:gd name="T35" fmla="*/ 17 h 84"/>
                <a:gd name="T36" fmla="*/ 17 w 85"/>
                <a:gd name="T37" fmla="*/ 8 h 84"/>
                <a:gd name="T38" fmla="*/ 29 w 85"/>
                <a:gd name="T39" fmla="*/ 2 h 84"/>
                <a:gd name="T40" fmla="*/ 43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3" y="0"/>
                  </a:moveTo>
                  <a:lnTo>
                    <a:pt x="55" y="2"/>
                  </a:lnTo>
                  <a:lnTo>
                    <a:pt x="67" y="8"/>
                  </a:lnTo>
                  <a:lnTo>
                    <a:pt x="76" y="17"/>
                  </a:lnTo>
                  <a:lnTo>
                    <a:pt x="83" y="28"/>
                  </a:lnTo>
                  <a:lnTo>
                    <a:pt x="85" y="42"/>
                  </a:lnTo>
                  <a:lnTo>
                    <a:pt x="83" y="55"/>
                  </a:lnTo>
                  <a:lnTo>
                    <a:pt x="76" y="67"/>
                  </a:lnTo>
                  <a:lnTo>
                    <a:pt x="67" y="75"/>
                  </a:lnTo>
                  <a:lnTo>
                    <a:pt x="55" y="82"/>
                  </a:lnTo>
                  <a:lnTo>
                    <a:pt x="43" y="84"/>
                  </a:lnTo>
                  <a:lnTo>
                    <a:pt x="29" y="82"/>
                  </a:lnTo>
                  <a:lnTo>
                    <a:pt x="17" y="75"/>
                  </a:lnTo>
                  <a:lnTo>
                    <a:pt x="8" y="67"/>
                  </a:lnTo>
                  <a:lnTo>
                    <a:pt x="2" y="55"/>
                  </a:lnTo>
                  <a:lnTo>
                    <a:pt x="0" y="42"/>
                  </a:lnTo>
                  <a:lnTo>
                    <a:pt x="2" y="28"/>
                  </a:lnTo>
                  <a:lnTo>
                    <a:pt x="8" y="17"/>
                  </a:lnTo>
                  <a:lnTo>
                    <a:pt x="17" y="8"/>
                  </a:lnTo>
                  <a:lnTo>
                    <a:pt x="29"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2" name="Freeform 759"/>
            <p:cNvSpPr>
              <a:spLocks/>
            </p:cNvSpPr>
            <p:nvPr/>
          </p:nvSpPr>
          <p:spPr bwMode="auto">
            <a:xfrm>
              <a:off x="5673726" y="3068638"/>
              <a:ext cx="7938" cy="7937"/>
            </a:xfrm>
            <a:custGeom>
              <a:avLst/>
              <a:gdLst>
                <a:gd name="T0" fmla="*/ 43 w 85"/>
                <a:gd name="T1" fmla="*/ 0 h 84"/>
                <a:gd name="T2" fmla="*/ 56 w 85"/>
                <a:gd name="T3" fmla="*/ 2 h 84"/>
                <a:gd name="T4" fmla="*/ 67 w 85"/>
                <a:gd name="T5" fmla="*/ 8 h 84"/>
                <a:gd name="T6" fmla="*/ 77 w 85"/>
                <a:gd name="T7" fmla="*/ 17 h 84"/>
                <a:gd name="T8" fmla="*/ 83 w 85"/>
                <a:gd name="T9" fmla="*/ 28 h 84"/>
                <a:gd name="T10" fmla="*/ 85 w 85"/>
                <a:gd name="T11" fmla="*/ 42 h 84"/>
                <a:gd name="T12" fmla="*/ 83 w 85"/>
                <a:gd name="T13" fmla="*/ 55 h 84"/>
                <a:gd name="T14" fmla="*/ 77 w 85"/>
                <a:gd name="T15" fmla="*/ 67 h 84"/>
                <a:gd name="T16" fmla="*/ 67 w 85"/>
                <a:gd name="T17" fmla="*/ 75 h 84"/>
                <a:gd name="T18" fmla="*/ 56 w 85"/>
                <a:gd name="T19" fmla="*/ 82 h 84"/>
                <a:gd name="T20" fmla="*/ 43 w 85"/>
                <a:gd name="T21" fmla="*/ 84 h 84"/>
                <a:gd name="T22" fmla="*/ 29 w 85"/>
                <a:gd name="T23" fmla="*/ 82 h 84"/>
                <a:gd name="T24" fmla="*/ 17 w 85"/>
                <a:gd name="T25" fmla="*/ 75 h 84"/>
                <a:gd name="T26" fmla="*/ 8 w 85"/>
                <a:gd name="T27" fmla="*/ 67 h 84"/>
                <a:gd name="T28" fmla="*/ 3 w 85"/>
                <a:gd name="T29" fmla="*/ 55 h 84"/>
                <a:gd name="T30" fmla="*/ 0 w 85"/>
                <a:gd name="T31" fmla="*/ 42 h 84"/>
                <a:gd name="T32" fmla="*/ 3 w 85"/>
                <a:gd name="T33" fmla="*/ 28 h 84"/>
                <a:gd name="T34" fmla="*/ 8 w 85"/>
                <a:gd name="T35" fmla="*/ 17 h 84"/>
                <a:gd name="T36" fmla="*/ 17 w 85"/>
                <a:gd name="T37" fmla="*/ 8 h 84"/>
                <a:gd name="T38" fmla="*/ 29 w 85"/>
                <a:gd name="T39" fmla="*/ 2 h 84"/>
                <a:gd name="T40" fmla="*/ 43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3" y="0"/>
                  </a:moveTo>
                  <a:lnTo>
                    <a:pt x="56" y="2"/>
                  </a:lnTo>
                  <a:lnTo>
                    <a:pt x="67" y="8"/>
                  </a:lnTo>
                  <a:lnTo>
                    <a:pt x="77" y="17"/>
                  </a:lnTo>
                  <a:lnTo>
                    <a:pt x="83" y="28"/>
                  </a:lnTo>
                  <a:lnTo>
                    <a:pt x="85" y="42"/>
                  </a:lnTo>
                  <a:lnTo>
                    <a:pt x="83" y="55"/>
                  </a:lnTo>
                  <a:lnTo>
                    <a:pt x="77" y="67"/>
                  </a:lnTo>
                  <a:lnTo>
                    <a:pt x="67" y="75"/>
                  </a:lnTo>
                  <a:lnTo>
                    <a:pt x="56" y="82"/>
                  </a:lnTo>
                  <a:lnTo>
                    <a:pt x="43" y="84"/>
                  </a:lnTo>
                  <a:lnTo>
                    <a:pt x="29" y="82"/>
                  </a:lnTo>
                  <a:lnTo>
                    <a:pt x="17" y="75"/>
                  </a:lnTo>
                  <a:lnTo>
                    <a:pt x="8" y="67"/>
                  </a:lnTo>
                  <a:lnTo>
                    <a:pt x="3" y="55"/>
                  </a:lnTo>
                  <a:lnTo>
                    <a:pt x="0" y="42"/>
                  </a:lnTo>
                  <a:lnTo>
                    <a:pt x="3" y="28"/>
                  </a:lnTo>
                  <a:lnTo>
                    <a:pt x="8" y="17"/>
                  </a:lnTo>
                  <a:lnTo>
                    <a:pt x="17" y="8"/>
                  </a:lnTo>
                  <a:lnTo>
                    <a:pt x="29"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3" name="Freeform 760"/>
            <p:cNvSpPr>
              <a:spLocks/>
            </p:cNvSpPr>
            <p:nvPr/>
          </p:nvSpPr>
          <p:spPr bwMode="auto">
            <a:xfrm>
              <a:off x="5738813" y="3024188"/>
              <a:ext cx="7938" cy="7937"/>
            </a:xfrm>
            <a:custGeom>
              <a:avLst/>
              <a:gdLst>
                <a:gd name="T0" fmla="*/ 43 w 85"/>
                <a:gd name="T1" fmla="*/ 0 h 84"/>
                <a:gd name="T2" fmla="*/ 53 w 85"/>
                <a:gd name="T3" fmla="*/ 2 h 84"/>
                <a:gd name="T4" fmla="*/ 64 w 85"/>
                <a:gd name="T5" fmla="*/ 6 h 84"/>
                <a:gd name="T6" fmla="*/ 72 w 85"/>
                <a:gd name="T7" fmla="*/ 12 h 84"/>
                <a:gd name="T8" fmla="*/ 79 w 85"/>
                <a:gd name="T9" fmla="*/ 21 h 84"/>
                <a:gd name="T10" fmla="*/ 83 w 85"/>
                <a:gd name="T11" fmla="*/ 31 h 84"/>
                <a:gd name="T12" fmla="*/ 85 w 85"/>
                <a:gd name="T13" fmla="*/ 42 h 84"/>
                <a:gd name="T14" fmla="*/ 83 w 85"/>
                <a:gd name="T15" fmla="*/ 53 h 84"/>
                <a:gd name="T16" fmla="*/ 79 w 85"/>
                <a:gd name="T17" fmla="*/ 63 h 84"/>
                <a:gd name="T18" fmla="*/ 72 w 85"/>
                <a:gd name="T19" fmla="*/ 72 h 84"/>
                <a:gd name="T20" fmla="*/ 64 w 85"/>
                <a:gd name="T21" fmla="*/ 79 h 84"/>
                <a:gd name="T22" fmla="*/ 53 w 85"/>
                <a:gd name="T23" fmla="*/ 83 h 84"/>
                <a:gd name="T24" fmla="*/ 43 w 85"/>
                <a:gd name="T25" fmla="*/ 84 h 84"/>
                <a:gd name="T26" fmla="*/ 31 w 85"/>
                <a:gd name="T27" fmla="*/ 83 h 84"/>
                <a:gd name="T28" fmla="*/ 21 w 85"/>
                <a:gd name="T29" fmla="*/ 79 h 84"/>
                <a:gd name="T30" fmla="*/ 12 w 85"/>
                <a:gd name="T31" fmla="*/ 72 h 84"/>
                <a:gd name="T32" fmla="*/ 6 w 85"/>
                <a:gd name="T33" fmla="*/ 63 h 84"/>
                <a:gd name="T34" fmla="*/ 1 w 85"/>
                <a:gd name="T35" fmla="*/ 53 h 84"/>
                <a:gd name="T36" fmla="*/ 0 w 85"/>
                <a:gd name="T37" fmla="*/ 42 h 84"/>
                <a:gd name="T38" fmla="*/ 1 w 85"/>
                <a:gd name="T39" fmla="*/ 31 h 84"/>
                <a:gd name="T40" fmla="*/ 6 w 85"/>
                <a:gd name="T41" fmla="*/ 21 h 84"/>
                <a:gd name="T42" fmla="*/ 12 w 85"/>
                <a:gd name="T43" fmla="*/ 12 h 84"/>
                <a:gd name="T44" fmla="*/ 21 w 85"/>
                <a:gd name="T45" fmla="*/ 6 h 84"/>
                <a:gd name="T46" fmla="*/ 31 w 85"/>
                <a:gd name="T47" fmla="*/ 2 h 84"/>
                <a:gd name="T48" fmla="*/ 43 w 85"/>
                <a:gd name="T4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5" h="84">
                  <a:moveTo>
                    <a:pt x="43" y="0"/>
                  </a:moveTo>
                  <a:lnTo>
                    <a:pt x="53" y="2"/>
                  </a:lnTo>
                  <a:lnTo>
                    <a:pt x="64" y="6"/>
                  </a:lnTo>
                  <a:lnTo>
                    <a:pt x="72" y="12"/>
                  </a:lnTo>
                  <a:lnTo>
                    <a:pt x="79" y="21"/>
                  </a:lnTo>
                  <a:lnTo>
                    <a:pt x="83" y="31"/>
                  </a:lnTo>
                  <a:lnTo>
                    <a:pt x="85" y="42"/>
                  </a:lnTo>
                  <a:lnTo>
                    <a:pt x="83" y="53"/>
                  </a:lnTo>
                  <a:lnTo>
                    <a:pt x="79" y="63"/>
                  </a:lnTo>
                  <a:lnTo>
                    <a:pt x="72" y="72"/>
                  </a:lnTo>
                  <a:lnTo>
                    <a:pt x="64" y="79"/>
                  </a:lnTo>
                  <a:lnTo>
                    <a:pt x="53" y="83"/>
                  </a:lnTo>
                  <a:lnTo>
                    <a:pt x="43" y="84"/>
                  </a:lnTo>
                  <a:lnTo>
                    <a:pt x="31" y="83"/>
                  </a:lnTo>
                  <a:lnTo>
                    <a:pt x="21" y="79"/>
                  </a:lnTo>
                  <a:lnTo>
                    <a:pt x="12" y="72"/>
                  </a:lnTo>
                  <a:lnTo>
                    <a:pt x="6" y="63"/>
                  </a:lnTo>
                  <a:lnTo>
                    <a:pt x="1" y="53"/>
                  </a:lnTo>
                  <a:lnTo>
                    <a:pt x="0" y="42"/>
                  </a:lnTo>
                  <a:lnTo>
                    <a:pt x="1" y="31"/>
                  </a:lnTo>
                  <a:lnTo>
                    <a:pt x="6" y="21"/>
                  </a:lnTo>
                  <a:lnTo>
                    <a:pt x="12" y="12"/>
                  </a:lnTo>
                  <a:lnTo>
                    <a:pt x="21" y="6"/>
                  </a:lnTo>
                  <a:lnTo>
                    <a:pt x="31"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4" name="Freeform 761"/>
            <p:cNvSpPr>
              <a:spLocks/>
            </p:cNvSpPr>
            <p:nvPr/>
          </p:nvSpPr>
          <p:spPr bwMode="auto">
            <a:xfrm>
              <a:off x="5738813" y="3068638"/>
              <a:ext cx="7938" cy="7937"/>
            </a:xfrm>
            <a:custGeom>
              <a:avLst/>
              <a:gdLst>
                <a:gd name="T0" fmla="*/ 43 w 85"/>
                <a:gd name="T1" fmla="*/ 0 h 84"/>
                <a:gd name="T2" fmla="*/ 55 w 85"/>
                <a:gd name="T3" fmla="*/ 2 h 84"/>
                <a:gd name="T4" fmla="*/ 67 w 85"/>
                <a:gd name="T5" fmla="*/ 8 h 84"/>
                <a:gd name="T6" fmla="*/ 77 w 85"/>
                <a:gd name="T7" fmla="*/ 16 h 84"/>
                <a:gd name="T8" fmla="*/ 83 w 85"/>
                <a:gd name="T9" fmla="*/ 28 h 84"/>
                <a:gd name="T10" fmla="*/ 85 w 85"/>
                <a:gd name="T11" fmla="*/ 42 h 84"/>
                <a:gd name="T12" fmla="*/ 82 w 85"/>
                <a:gd name="T13" fmla="*/ 55 h 84"/>
                <a:gd name="T14" fmla="*/ 77 w 85"/>
                <a:gd name="T15" fmla="*/ 67 h 84"/>
                <a:gd name="T16" fmla="*/ 67 w 85"/>
                <a:gd name="T17" fmla="*/ 75 h 84"/>
                <a:gd name="T18" fmla="*/ 55 w 85"/>
                <a:gd name="T19" fmla="*/ 82 h 84"/>
                <a:gd name="T20" fmla="*/ 43 w 85"/>
                <a:gd name="T21" fmla="*/ 84 h 84"/>
                <a:gd name="T22" fmla="*/ 29 w 85"/>
                <a:gd name="T23" fmla="*/ 82 h 84"/>
                <a:gd name="T24" fmla="*/ 17 w 85"/>
                <a:gd name="T25" fmla="*/ 75 h 84"/>
                <a:gd name="T26" fmla="*/ 8 w 85"/>
                <a:gd name="T27" fmla="*/ 67 h 84"/>
                <a:gd name="T28" fmla="*/ 3 w 85"/>
                <a:gd name="T29" fmla="*/ 55 h 84"/>
                <a:gd name="T30" fmla="*/ 0 w 85"/>
                <a:gd name="T31" fmla="*/ 42 h 84"/>
                <a:gd name="T32" fmla="*/ 3 w 85"/>
                <a:gd name="T33" fmla="*/ 29 h 84"/>
                <a:gd name="T34" fmla="*/ 8 w 85"/>
                <a:gd name="T35" fmla="*/ 17 h 84"/>
                <a:gd name="T36" fmla="*/ 17 w 85"/>
                <a:gd name="T37" fmla="*/ 8 h 84"/>
                <a:gd name="T38" fmla="*/ 29 w 85"/>
                <a:gd name="T39" fmla="*/ 2 h 84"/>
                <a:gd name="T40" fmla="*/ 43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3" y="0"/>
                  </a:moveTo>
                  <a:lnTo>
                    <a:pt x="55" y="2"/>
                  </a:lnTo>
                  <a:lnTo>
                    <a:pt x="67" y="8"/>
                  </a:lnTo>
                  <a:lnTo>
                    <a:pt x="77" y="16"/>
                  </a:lnTo>
                  <a:lnTo>
                    <a:pt x="83" y="28"/>
                  </a:lnTo>
                  <a:lnTo>
                    <a:pt x="85" y="42"/>
                  </a:lnTo>
                  <a:lnTo>
                    <a:pt x="82" y="55"/>
                  </a:lnTo>
                  <a:lnTo>
                    <a:pt x="77" y="67"/>
                  </a:lnTo>
                  <a:lnTo>
                    <a:pt x="67" y="75"/>
                  </a:lnTo>
                  <a:lnTo>
                    <a:pt x="55" y="82"/>
                  </a:lnTo>
                  <a:lnTo>
                    <a:pt x="43" y="84"/>
                  </a:lnTo>
                  <a:lnTo>
                    <a:pt x="29" y="82"/>
                  </a:lnTo>
                  <a:lnTo>
                    <a:pt x="17" y="75"/>
                  </a:lnTo>
                  <a:lnTo>
                    <a:pt x="8" y="67"/>
                  </a:lnTo>
                  <a:lnTo>
                    <a:pt x="3" y="55"/>
                  </a:lnTo>
                  <a:lnTo>
                    <a:pt x="0" y="42"/>
                  </a:lnTo>
                  <a:lnTo>
                    <a:pt x="3" y="29"/>
                  </a:lnTo>
                  <a:lnTo>
                    <a:pt x="8" y="17"/>
                  </a:lnTo>
                  <a:lnTo>
                    <a:pt x="17" y="8"/>
                  </a:lnTo>
                  <a:lnTo>
                    <a:pt x="29"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5" name="Freeform 762"/>
            <p:cNvSpPr>
              <a:spLocks/>
            </p:cNvSpPr>
            <p:nvPr/>
          </p:nvSpPr>
          <p:spPr bwMode="auto">
            <a:xfrm>
              <a:off x="5738813" y="3057525"/>
              <a:ext cx="7938" cy="7937"/>
            </a:xfrm>
            <a:custGeom>
              <a:avLst/>
              <a:gdLst>
                <a:gd name="T0" fmla="*/ 43 w 85"/>
                <a:gd name="T1" fmla="*/ 0 h 85"/>
                <a:gd name="T2" fmla="*/ 55 w 85"/>
                <a:gd name="T3" fmla="*/ 2 h 85"/>
                <a:gd name="T4" fmla="*/ 67 w 85"/>
                <a:gd name="T5" fmla="*/ 9 h 85"/>
                <a:gd name="T6" fmla="*/ 77 w 85"/>
                <a:gd name="T7" fmla="*/ 17 h 85"/>
                <a:gd name="T8" fmla="*/ 82 w 85"/>
                <a:gd name="T9" fmla="*/ 29 h 85"/>
                <a:gd name="T10" fmla="*/ 85 w 85"/>
                <a:gd name="T11" fmla="*/ 42 h 85"/>
                <a:gd name="T12" fmla="*/ 82 w 85"/>
                <a:gd name="T13" fmla="*/ 56 h 85"/>
                <a:gd name="T14" fmla="*/ 77 w 85"/>
                <a:gd name="T15" fmla="*/ 68 h 85"/>
                <a:gd name="T16" fmla="*/ 67 w 85"/>
                <a:gd name="T17" fmla="*/ 76 h 85"/>
                <a:gd name="T18" fmla="*/ 55 w 85"/>
                <a:gd name="T19" fmla="*/ 82 h 85"/>
                <a:gd name="T20" fmla="*/ 43 w 85"/>
                <a:gd name="T21" fmla="*/ 85 h 85"/>
                <a:gd name="T22" fmla="*/ 29 w 85"/>
                <a:gd name="T23" fmla="*/ 82 h 85"/>
                <a:gd name="T24" fmla="*/ 17 w 85"/>
                <a:gd name="T25" fmla="*/ 76 h 85"/>
                <a:gd name="T26" fmla="*/ 8 w 85"/>
                <a:gd name="T27" fmla="*/ 68 h 85"/>
                <a:gd name="T28" fmla="*/ 3 w 85"/>
                <a:gd name="T29" fmla="*/ 56 h 85"/>
                <a:gd name="T30" fmla="*/ 0 w 85"/>
                <a:gd name="T31" fmla="*/ 42 h 85"/>
                <a:gd name="T32" fmla="*/ 3 w 85"/>
                <a:gd name="T33" fmla="*/ 29 h 85"/>
                <a:gd name="T34" fmla="*/ 8 w 85"/>
                <a:gd name="T35" fmla="*/ 17 h 85"/>
                <a:gd name="T36" fmla="*/ 17 w 85"/>
                <a:gd name="T37" fmla="*/ 9 h 85"/>
                <a:gd name="T38" fmla="*/ 29 w 85"/>
                <a:gd name="T39" fmla="*/ 2 h 85"/>
                <a:gd name="T40" fmla="*/ 43 w 85"/>
                <a:gd name="T41"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5">
                  <a:moveTo>
                    <a:pt x="43" y="0"/>
                  </a:moveTo>
                  <a:lnTo>
                    <a:pt x="55" y="2"/>
                  </a:lnTo>
                  <a:lnTo>
                    <a:pt x="67" y="9"/>
                  </a:lnTo>
                  <a:lnTo>
                    <a:pt x="77" y="17"/>
                  </a:lnTo>
                  <a:lnTo>
                    <a:pt x="82" y="29"/>
                  </a:lnTo>
                  <a:lnTo>
                    <a:pt x="85" y="42"/>
                  </a:lnTo>
                  <a:lnTo>
                    <a:pt x="82" y="56"/>
                  </a:lnTo>
                  <a:lnTo>
                    <a:pt x="77" y="68"/>
                  </a:lnTo>
                  <a:lnTo>
                    <a:pt x="67" y="76"/>
                  </a:lnTo>
                  <a:lnTo>
                    <a:pt x="55" y="82"/>
                  </a:lnTo>
                  <a:lnTo>
                    <a:pt x="43" y="85"/>
                  </a:lnTo>
                  <a:lnTo>
                    <a:pt x="29" y="82"/>
                  </a:lnTo>
                  <a:lnTo>
                    <a:pt x="17" y="76"/>
                  </a:lnTo>
                  <a:lnTo>
                    <a:pt x="8" y="68"/>
                  </a:lnTo>
                  <a:lnTo>
                    <a:pt x="3" y="56"/>
                  </a:lnTo>
                  <a:lnTo>
                    <a:pt x="0" y="42"/>
                  </a:lnTo>
                  <a:lnTo>
                    <a:pt x="3" y="29"/>
                  </a:lnTo>
                  <a:lnTo>
                    <a:pt x="8" y="17"/>
                  </a:lnTo>
                  <a:lnTo>
                    <a:pt x="17" y="9"/>
                  </a:lnTo>
                  <a:lnTo>
                    <a:pt x="29"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6" name="Freeform 763"/>
            <p:cNvSpPr>
              <a:spLocks/>
            </p:cNvSpPr>
            <p:nvPr/>
          </p:nvSpPr>
          <p:spPr bwMode="auto">
            <a:xfrm>
              <a:off x="5738813" y="3046413"/>
              <a:ext cx="7938" cy="7937"/>
            </a:xfrm>
            <a:custGeom>
              <a:avLst/>
              <a:gdLst>
                <a:gd name="T0" fmla="*/ 43 w 85"/>
                <a:gd name="T1" fmla="*/ 0 h 84"/>
                <a:gd name="T2" fmla="*/ 55 w 85"/>
                <a:gd name="T3" fmla="*/ 2 h 84"/>
                <a:gd name="T4" fmla="*/ 67 w 85"/>
                <a:gd name="T5" fmla="*/ 9 h 84"/>
                <a:gd name="T6" fmla="*/ 77 w 85"/>
                <a:gd name="T7" fmla="*/ 18 h 84"/>
                <a:gd name="T8" fmla="*/ 82 w 85"/>
                <a:gd name="T9" fmla="*/ 30 h 84"/>
                <a:gd name="T10" fmla="*/ 85 w 85"/>
                <a:gd name="T11" fmla="*/ 42 h 84"/>
                <a:gd name="T12" fmla="*/ 82 w 85"/>
                <a:gd name="T13" fmla="*/ 56 h 84"/>
                <a:gd name="T14" fmla="*/ 77 w 85"/>
                <a:gd name="T15" fmla="*/ 68 h 84"/>
                <a:gd name="T16" fmla="*/ 67 w 85"/>
                <a:gd name="T17" fmla="*/ 76 h 84"/>
                <a:gd name="T18" fmla="*/ 55 w 85"/>
                <a:gd name="T19" fmla="*/ 82 h 84"/>
                <a:gd name="T20" fmla="*/ 43 w 85"/>
                <a:gd name="T21" fmla="*/ 84 h 84"/>
                <a:gd name="T22" fmla="*/ 29 w 85"/>
                <a:gd name="T23" fmla="*/ 82 h 84"/>
                <a:gd name="T24" fmla="*/ 17 w 85"/>
                <a:gd name="T25" fmla="*/ 76 h 84"/>
                <a:gd name="T26" fmla="*/ 8 w 85"/>
                <a:gd name="T27" fmla="*/ 68 h 84"/>
                <a:gd name="T28" fmla="*/ 3 w 85"/>
                <a:gd name="T29" fmla="*/ 56 h 84"/>
                <a:gd name="T30" fmla="*/ 0 w 85"/>
                <a:gd name="T31" fmla="*/ 42 h 84"/>
                <a:gd name="T32" fmla="*/ 3 w 85"/>
                <a:gd name="T33" fmla="*/ 30 h 84"/>
                <a:gd name="T34" fmla="*/ 8 w 85"/>
                <a:gd name="T35" fmla="*/ 18 h 84"/>
                <a:gd name="T36" fmla="*/ 17 w 85"/>
                <a:gd name="T37" fmla="*/ 9 h 84"/>
                <a:gd name="T38" fmla="*/ 29 w 85"/>
                <a:gd name="T39" fmla="*/ 2 h 84"/>
                <a:gd name="T40" fmla="*/ 43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3" y="0"/>
                  </a:moveTo>
                  <a:lnTo>
                    <a:pt x="55" y="2"/>
                  </a:lnTo>
                  <a:lnTo>
                    <a:pt x="67" y="9"/>
                  </a:lnTo>
                  <a:lnTo>
                    <a:pt x="77" y="18"/>
                  </a:lnTo>
                  <a:lnTo>
                    <a:pt x="82" y="30"/>
                  </a:lnTo>
                  <a:lnTo>
                    <a:pt x="85" y="42"/>
                  </a:lnTo>
                  <a:lnTo>
                    <a:pt x="82" y="56"/>
                  </a:lnTo>
                  <a:lnTo>
                    <a:pt x="77" y="68"/>
                  </a:lnTo>
                  <a:lnTo>
                    <a:pt x="67" y="76"/>
                  </a:lnTo>
                  <a:lnTo>
                    <a:pt x="55" y="82"/>
                  </a:lnTo>
                  <a:lnTo>
                    <a:pt x="43" y="84"/>
                  </a:lnTo>
                  <a:lnTo>
                    <a:pt x="29" y="82"/>
                  </a:lnTo>
                  <a:lnTo>
                    <a:pt x="17" y="76"/>
                  </a:lnTo>
                  <a:lnTo>
                    <a:pt x="8" y="68"/>
                  </a:lnTo>
                  <a:lnTo>
                    <a:pt x="3" y="56"/>
                  </a:lnTo>
                  <a:lnTo>
                    <a:pt x="0" y="42"/>
                  </a:lnTo>
                  <a:lnTo>
                    <a:pt x="3" y="30"/>
                  </a:lnTo>
                  <a:lnTo>
                    <a:pt x="8" y="18"/>
                  </a:lnTo>
                  <a:lnTo>
                    <a:pt x="17" y="9"/>
                  </a:lnTo>
                  <a:lnTo>
                    <a:pt x="29"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7" name="Freeform 764"/>
            <p:cNvSpPr>
              <a:spLocks/>
            </p:cNvSpPr>
            <p:nvPr/>
          </p:nvSpPr>
          <p:spPr bwMode="auto">
            <a:xfrm>
              <a:off x="5738813" y="3035300"/>
              <a:ext cx="7938" cy="7937"/>
            </a:xfrm>
            <a:custGeom>
              <a:avLst/>
              <a:gdLst>
                <a:gd name="T0" fmla="*/ 43 w 85"/>
                <a:gd name="T1" fmla="*/ 0 h 84"/>
                <a:gd name="T2" fmla="*/ 55 w 85"/>
                <a:gd name="T3" fmla="*/ 2 h 84"/>
                <a:gd name="T4" fmla="*/ 67 w 85"/>
                <a:gd name="T5" fmla="*/ 8 h 84"/>
                <a:gd name="T6" fmla="*/ 77 w 85"/>
                <a:gd name="T7" fmla="*/ 18 h 84"/>
                <a:gd name="T8" fmla="*/ 82 w 85"/>
                <a:gd name="T9" fmla="*/ 28 h 84"/>
                <a:gd name="T10" fmla="*/ 85 w 85"/>
                <a:gd name="T11" fmla="*/ 42 h 84"/>
                <a:gd name="T12" fmla="*/ 82 w 85"/>
                <a:gd name="T13" fmla="*/ 56 h 84"/>
                <a:gd name="T14" fmla="*/ 77 w 85"/>
                <a:gd name="T15" fmla="*/ 67 h 84"/>
                <a:gd name="T16" fmla="*/ 67 w 85"/>
                <a:gd name="T17" fmla="*/ 76 h 84"/>
                <a:gd name="T18" fmla="*/ 55 w 85"/>
                <a:gd name="T19" fmla="*/ 82 h 84"/>
                <a:gd name="T20" fmla="*/ 43 w 85"/>
                <a:gd name="T21" fmla="*/ 84 h 84"/>
                <a:gd name="T22" fmla="*/ 29 w 85"/>
                <a:gd name="T23" fmla="*/ 82 h 84"/>
                <a:gd name="T24" fmla="*/ 17 w 85"/>
                <a:gd name="T25" fmla="*/ 76 h 84"/>
                <a:gd name="T26" fmla="*/ 8 w 85"/>
                <a:gd name="T27" fmla="*/ 67 h 84"/>
                <a:gd name="T28" fmla="*/ 3 w 85"/>
                <a:gd name="T29" fmla="*/ 56 h 84"/>
                <a:gd name="T30" fmla="*/ 0 w 85"/>
                <a:gd name="T31" fmla="*/ 42 h 84"/>
                <a:gd name="T32" fmla="*/ 3 w 85"/>
                <a:gd name="T33" fmla="*/ 28 h 84"/>
                <a:gd name="T34" fmla="*/ 8 w 85"/>
                <a:gd name="T35" fmla="*/ 18 h 84"/>
                <a:gd name="T36" fmla="*/ 17 w 85"/>
                <a:gd name="T37" fmla="*/ 8 h 84"/>
                <a:gd name="T38" fmla="*/ 29 w 85"/>
                <a:gd name="T39" fmla="*/ 2 h 84"/>
                <a:gd name="T40" fmla="*/ 43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3" y="0"/>
                  </a:moveTo>
                  <a:lnTo>
                    <a:pt x="55" y="2"/>
                  </a:lnTo>
                  <a:lnTo>
                    <a:pt x="67" y="8"/>
                  </a:lnTo>
                  <a:lnTo>
                    <a:pt x="77" y="18"/>
                  </a:lnTo>
                  <a:lnTo>
                    <a:pt x="82" y="28"/>
                  </a:lnTo>
                  <a:lnTo>
                    <a:pt x="85" y="42"/>
                  </a:lnTo>
                  <a:lnTo>
                    <a:pt x="82" y="56"/>
                  </a:lnTo>
                  <a:lnTo>
                    <a:pt x="77" y="67"/>
                  </a:lnTo>
                  <a:lnTo>
                    <a:pt x="67" y="76"/>
                  </a:lnTo>
                  <a:lnTo>
                    <a:pt x="55" y="82"/>
                  </a:lnTo>
                  <a:lnTo>
                    <a:pt x="43" y="84"/>
                  </a:lnTo>
                  <a:lnTo>
                    <a:pt x="29" y="82"/>
                  </a:lnTo>
                  <a:lnTo>
                    <a:pt x="17" y="76"/>
                  </a:lnTo>
                  <a:lnTo>
                    <a:pt x="8" y="67"/>
                  </a:lnTo>
                  <a:lnTo>
                    <a:pt x="3" y="56"/>
                  </a:lnTo>
                  <a:lnTo>
                    <a:pt x="0" y="42"/>
                  </a:lnTo>
                  <a:lnTo>
                    <a:pt x="3" y="28"/>
                  </a:lnTo>
                  <a:lnTo>
                    <a:pt x="8" y="18"/>
                  </a:lnTo>
                  <a:lnTo>
                    <a:pt x="17" y="8"/>
                  </a:lnTo>
                  <a:lnTo>
                    <a:pt x="29"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8" name="Freeform 765"/>
            <p:cNvSpPr>
              <a:spLocks/>
            </p:cNvSpPr>
            <p:nvPr/>
          </p:nvSpPr>
          <p:spPr bwMode="auto">
            <a:xfrm>
              <a:off x="5772151" y="3068638"/>
              <a:ext cx="7938" cy="7937"/>
            </a:xfrm>
            <a:custGeom>
              <a:avLst/>
              <a:gdLst>
                <a:gd name="T0" fmla="*/ 42 w 85"/>
                <a:gd name="T1" fmla="*/ 0 h 84"/>
                <a:gd name="T2" fmla="*/ 55 w 85"/>
                <a:gd name="T3" fmla="*/ 2 h 84"/>
                <a:gd name="T4" fmla="*/ 67 w 85"/>
                <a:gd name="T5" fmla="*/ 8 h 84"/>
                <a:gd name="T6" fmla="*/ 76 w 85"/>
                <a:gd name="T7" fmla="*/ 16 h 84"/>
                <a:gd name="T8" fmla="*/ 82 w 85"/>
                <a:gd name="T9" fmla="*/ 28 h 84"/>
                <a:gd name="T10" fmla="*/ 85 w 85"/>
                <a:gd name="T11" fmla="*/ 42 h 84"/>
                <a:gd name="T12" fmla="*/ 82 w 85"/>
                <a:gd name="T13" fmla="*/ 55 h 84"/>
                <a:gd name="T14" fmla="*/ 76 w 85"/>
                <a:gd name="T15" fmla="*/ 67 h 84"/>
                <a:gd name="T16" fmla="*/ 67 w 85"/>
                <a:gd name="T17" fmla="*/ 75 h 84"/>
                <a:gd name="T18" fmla="*/ 55 w 85"/>
                <a:gd name="T19" fmla="*/ 82 h 84"/>
                <a:gd name="T20" fmla="*/ 42 w 85"/>
                <a:gd name="T21" fmla="*/ 84 h 84"/>
                <a:gd name="T22" fmla="*/ 28 w 85"/>
                <a:gd name="T23" fmla="*/ 82 h 84"/>
                <a:gd name="T24" fmla="*/ 17 w 85"/>
                <a:gd name="T25" fmla="*/ 75 h 84"/>
                <a:gd name="T26" fmla="*/ 7 w 85"/>
                <a:gd name="T27" fmla="*/ 67 h 84"/>
                <a:gd name="T28" fmla="*/ 2 w 85"/>
                <a:gd name="T29" fmla="*/ 55 h 84"/>
                <a:gd name="T30" fmla="*/ 0 w 85"/>
                <a:gd name="T31" fmla="*/ 42 h 84"/>
                <a:gd name="T32" fmla="*/ 2 w 85"/>
                <a:gd name="T33" fmla="*/ 29 h 84"/>
                <a:gd name="T34" fmla="*/ 7 w 85"/>
                <a:gd name="T35" fmla="*/ 17 h 84"/>
                <a:gd name="T36" fmla="*/ 17 w 85"/>
                <a:gd name="T37" fmla="*/ 8 h 84"/>
                <a:gd name="T38" fmla="*/ 28 w 85"/>
                <a:gd name="T39" fmla="*/ 2 h 84"/>
                <a:gd name="T40" fmla="*/ 42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2" y="0"/>
                  </a:moveTo>
                  <a:lnTo>
                    <a:pt x="55" y="2"/>
                  </a:lnTo>
                  <a:lnTo>
                    <a:pt x="67" y="8"/>
                  </a:lnTo>
                  <a:lnTo>
                    <a:pt x="76" y="16"/>
                  </a:lnTo>
                  <a:lnTo>
                    <a:pt x="82" y="28"/>
                  </a:lnTo>
                  <a:lnTo>
                    <a:pt x="85" y="42"/>
                  </a:lnTo>
                  <a:lnTo>
                    <a:pt x="82" y="55"/>
                  </a:lnTo>
                  <a:lnTo>
                    <a:pt x="76" y="67"/>
                  </a:lnTo>
                  <a:lnTo>
                    <a:pt x="67" y="75"/>
                  </a:lnTo>
                  <a:lnTo>
                    <a:pt x="55" y="82"/>
                  </a:lnTo>
                  <a:lnTo>
                    <a:pt x="42" y="84"/>
                  </a:lnTo>
                  <a:lnTo>
                    <a:pt x="28" y="82"/>
                  </a:lnTo>
                  <a:lnTo>
                    <a:pt x="17" y="75"/>
                  </a:lnTo>
                  <a:lnTo>
                    <a:pt x="7" y="67"/>
                  </a:lnTo>
                  <a:lnTo>
                    <a:pt x="2" y="55"/>
                  </a:lnTo>
                  <a:lnTo>
                    <a:pt x="0" y="42"/>
                  </a:lnTo>
                  <a:lnTo>
                    <a:pt x="2" y="29"/>
                  </a:lnTo>
                  <a:lnTo>
                    <a:pt x="7" y="17"/>
                  </a:lnTo>
                  <a:lnTo>
                    <a:pt x="17" y="8"/>
                  </a:lnTo>
                  <a:lnTo>
                    <a:pt x="28" y="2"/>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9" name="Freeform 766"/>
            <p:cNvSpPr>
              <a:spLocks/>
            </p:cNvSpPr>
            <p:nvPr/>
          </p:nvSpPr>
          <p:spPr bwMode="auto">
            <a:xfrm>
              <a:off x="5761038" y="3068638"/>
              <a:ext cx="7938" cy="7937"/>
            </a:xfrm>
            <a:custGeom>
              <a:avLst/>
              <a:gdLst>
                <a:gd name="T0" fmla="*/ 41 w 84"/>
                <a:gd name="T1" fmla="*/ 0 h 84"/>
                <a:gd name="T2" fmla="*/ 55 w 84"/>
                <a:gd name="T3" fmla="*/ 2 h 84"/>
                <a:gd name="T4" fmla="*/ 67 w 84"/>
                <a:gd name="T5" fmla="*/ 8 h 84"/>
                <a:gd name="T6" fmla="*/ 76 w 84"/>
                <a:gd name="T7" fmla="*/ 17 h 84"/>
                <a:gd name="T8" fmla="*/ 82 w 84"/>
                <a:gd name="T9" fmla="*/ 28 h 84"/>
                <a:gd name="T10" fmla="*/ 84 w 84"/>
                <a:gd name="T11" fmla="*/ 42 h 84"/>
                <a:gd name="T12" fmla="*/ 82 w 84"/>
                <a:gd name="T13" fmla="*/ 55 h 84"/>
                <a:gd name="T14" fmla="*/ 76 w 84"/>
                <a:gd name="T15" fmla="*/ 67 h 84"/>
                <a:gd name="T16" fmla="*/ 67 w 84"/>
                <a:gd name="T17" fmla="*/ 75 h 84"/>
                <a:gd name="T18" fmla="*/ 55 w 84"/>
                <a:gd name="T19" fmla="*/ 82 h 84"/>
                <a:gd name="T20" fmla="*/ 41 w 84"/>
                <a:gd name="T21" fmla="*/ 84 h 84"/>
                <a:gd name="T22" fmla="*/ 29 w 84"/>
                <a:gd name="T23" fmla="*/ 82 h 84"/>
                <a:gd name="T24" fmla="*/ 17 w 84"/>
                <a:gd name="T25" fmla="*/ 75 h 84"/>
                <a:gd name="T26" fmla="*/ 8 w 84"/>
                <a:gd name="T27" fmla="*/ 67 h 84"/>
                <a:gd name="T28" fmla="*/ 2 w 84"/>
                <a:gd name="T29" fmla="*/ 55 h 84"/>
                <a:gd name="T30" fmla="*/ 0 w 84"/>
                <a:gd name="T31" fmla="*/ 42 h 84"/>
                <a:gd name="T32" fmla="*/ 2 w 84"/>
                <a:gd name="T33" fmla="*/ 28 h 84"/>
                <a:gd name="T34" fmla="*/ 8 w 84"/>
                <a:gd name="T35" fmla="*/ 17 h 84"/>
                <a:gd name="T36" fmla="*/ 17 w 84"/>
                <a:gd name="T37" fmla="*/ 8 h 84"/>
                <a:gd name="T38" fmla="*/ 29 w 84"/>
                <a:gd name="T39" fmla="*/ 2 h 84"/>
                <a:gd name="T40" fmla="*/ 41 w 84"/>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84">
                  <a:moveTo>
                    <a:pt x="41" y="0"/>
                  </a:moveTo>
                  <a:lnTo>
                    <a:pt x="55" y="2"/>
                  </a:lnTo>
                  <a:lnTo>
                    <a:pt x="67" y="8"/>
                  </a:lnTo>
                  <a:lnTo>
                    <a:pt x="76" y="17"/>
                  </a:lnTo>
                  <a:lnTo>
                    <a:pt x="82" y="28"/>
                  </a:lnTo>
                  <a:lnTo>
                    <a:pt x="84" y="42"/>
                  </a:lnTo>
                  <a:lnTo>
                    <a:pt x="82" y="55"/>
                  </a:lnTo>
                  <a:lnTo>
                    <a:pt x="76" y="67"/>
                  </a:lnTo>
                  <a:lnTo>
                    <a:pt x="67" y="75"/>
                  </a:lnTo>
                  <a:lnTo>
                    <a:pt x="55" y="82"/>
                  </a:lnTo>
                  <a:lnTo>
                    <a:pt x="41" y="84"/>
                  </a:lnTo>
                  <a:lnTo>
                    <a:pt x="29" y="82"/>
                  </a:lnTo>
                  <a:lnTo>
                    <a:pt x="17" y="75"/>
                  </a:lnTo>
                  <a:lnTo>
                    <a:pt x="8" y="67"/>
                  </a:lnTo>
                  <a:lnTo>
                    <a:pt x="2" y="55"/>
                  </a:lnTo>
                  <a:lnTo>
                    <a:pt x="0" y="42"/>
                  </a:lnTo>
                  <a:lnTo>
                    <a:pt x="2" y="28"/>
                  </a:lnTo>
                  <a:lnTo>
                    <a:pt x="8" y="17"/>
                  </a:lnTo>
                  <a:lnTo>
                    <a:pt x="17" y="8"/>
                  </a:lnTo>
                  <a:lnTo>
                    <a:pt x="29" y="2"/>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0" name="Freeform 767"/>
            <p:cNvSpPr>
              <a:spLocks/>
            </p:cNvSpPr>
            <p:nvPr/>
          </p:nvSpPr>
          <p:spPr bwMode="auto">
            <a:xfrm>
              <a:off x="5749926" y="3068638"/>
              <a:ext cx="7938" cy="7937"/>
            </a:xfrm>
            <a:custGeom>
              <a:avLst/>
              <a:gdLst>
                <a:gd name="T0" fmla="*/ 43 w 85"/>
                <a:gd name="T1" fmla="*/ 0 h 84"/>
                <a:gd name="T2" fmla="*/ 56 w 85"/>
                <a:gd name="T3" fmla="*/ 2 h 84"/>
                <a:gd name="T4" fmla="*/ 68 w 85"/>
                <a:gd name="T5" fmla="*/ 8 h 84"/>
                <a:gd name="T6" fmla="*/ 77 w 85"/>
                <a:gd name="T7" fmla="*/ 17 h 84"/>
                <a:gd name="T8" fmla="*/ 83 w 85"/>
                <a:gd name="T9" fmla="*/ 28 h 84"/>
                <a:gd name="T10" fmla="*/ 85 w 85"/>
                <a:gd name="T11" fmla="*/ 42 h 84"/>
                <a:gd name="T12" fmla="*/ 83 w 85"/>
                <a:gd name="T13" fmla="*/ 55 h 84"/>
                <a:gd name="T14" fmla="*/ 77 w 85"/>
                <a:gd name="T15" fmla="*/ 67 h 84"/>
                <a:gd name="T16" fmla="*/ 68 w 85"/>
                <a:gd name="T17" fmla="*/ 75 h 84"/>
                <a:gd name="T18" fmla="*/ 56 w 85"/>
                <a:gd name="T19" fmla="*/ 82 h 84"/>
                <a:gd name="T20" fmla="*/ 43 w 85"/>
                <a:gd name="T21" fmla="*/ 84 h 84"/>
                <a:gd name="T22" fmla="*/ 30 w 85"/>
                <a:gd name="T23" fmla="*/ 82 h 84"/>
                <a:gd name="T24" fmla="*/ 18 w 85"/>
                <a:gd name="T25" fmla="*/ 75 h 84"/>
                <a:gd name="T26" fmla="*/ 9 w 85"/>
                <a:gd name="T27" fmla="*/ 67 h 84"/>
                <a:gd name="T28" fmla="*/ 2 w 85"/>
                <a:gd name="T29" fmla="*/ 55 h 84"/>
                <a:gd name="T30" fmla="*/ 0 w 85"/>
                <a:gd name="T31" fmla="*/ 42 h 84"/>
                <a:gd name="T32" fmla="*/ 2 w 85"/>
                <a:gd name="T33" fmla="*/ 28 h 84"/>
                <a:gd name="T34" fmla="*/ 9 w 85"/>
                <a:gd name="T35" fmla="*/ 17 h 84"/>
                <a:gd name="T36" fmla="*/ 18 w 85"/>
                <a:gd name="T37" fmla="*/ 8 h 84"/>
                <a:gd name="T38" fmla="*/ 30 w 85"/>
                <a:gd name="T39" fmla="*/ 2 h 84"/>
                <a:gd name="T40" fmla="*/ 43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3" y="0"/>
                  </a:moveTo>
                  <a:lnTo>
                    <a:pt x="56" y="2"/>
                  </a:lnTo>
                  <a:lnTo>
                    <a:pt x="68" y="8"/>
                  </a:lnTo>
                  <a:lnTo>
                    <a:pt x="77" y="17"/>
                  </a:lnTo>
                  <a:lnTo>
                    <a:pt x="83" y="28"/>
                  </a:lnTo>
                  <a:lnTo>
                    <a:pt x="85" y="42"/>
                  </a:lnTo>
                  <a:lnTo>
                    <a:pt x="83" y="55"/>
                  </a:lnTo>
                  <a:lnTo>
                    <a:pt x="77" y="67"/>
                  </a:lnTo>
                  <a:lnTo>
                    <a:pt x="68" y="75"/>
                  </a:lnTo>
                  <a:lnTo>
                    <a:pt x="56" y="82"/>
                  </a:lnTo>
                  <a:lnTo>
                    <a:pt x="43" y="84"/>
                  </a:lnTo>
                  <a:lnTo>
                    <a:pt x="30" y="82"/>
                  </a:lnTo>
                  <a:lnTo>
                    <a:pt x="18" y="75"/>
                  </a:lnTo>
                  <a:lnTo>
                    <a:pt x="9" y="67"/>
                  </a:lnTo>
                  <a:lnTo>
                    <a:pt x="2" y="55"/>
                  </a:lnTo>
                  <a:lnTo>
                    <a:pt x="0" y="42"/>
                  </a:lnTo>
                  <a:lnTo>
                    <a:pt x="2" y="28"/>
                  </a:lnTo>
                  <a:lnTo>
                    <a:pt x="9" y="17"/>
                  </a:lnTo>
                  <a:lnTo>
                    <a:pt x="18" y="8"/>
                  </a:lnTo>
                  <a:lnTo>
                    <a:pt x="30"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1" name="Freeform 768"/>
            <p:cNvSpPr>
              <a:spLocks/>
            </p:cNvSpPr>
            <p:nvPr/>
          </p:nvSpPr>
          <p:spPr bwMode="auto">
            <a:xfrm>
              <a:off x="5783263" y="3068638"/>
              <a:ext cx="7938" cy="7937"/>
            </a:xfrm>
            <a:custGeom>
              <a:avLst/>
              <a:gdLst>
                <a:gd name="T0" fmla="*/ 42 w 84"/>
                <a:gd name="T1" fmla="*/ 0 h 84"/>
                <a:gd name="T2" fmla="*/ 54 w 84"/>
                <a:gd name="T3" fmla="*/ 1 h 84"/>
                <a:gd name="T4" fmla="*/ 63 w 84"/>
                <a:gd name="T5" fmla="*/ 5 h 84"/>
                <a:gd name="T6" fmla="*/ 73 w 84"/>
                <a:gd name="T7" fmla="*/ 12 h 84"/>
                <a:gd name="T8" fmla="*/ 79 w 84"/>
                <a:gd name="T9" fmla="*/ 21 h 84"/>
                <a:gd name="T10" fmla="*/ 83 w 84"/>
                <a:gd name="T11" fmla="*/ 31 h 84"/>
                <a:gd name="T12" fmla="*/ 84 w 84"/>
                <a:gd name="T13" fmla="*/ 42 h 84"/>
                <a:gd name="T14" fmla="*/ 83 w 84"/>
                <a:gd name="T15" fmla="*/ 53 h 84"/>
                <a:gd name="T16" fmla="*/ 79 w 84"/>
                <a:gd name="T17" fmla="*/ 63 h 84"/>
                <a:gd name="T18" fmla="*/ 73 w 84"/>
                <a:gd name="T19" fmla="*/ 72 h 84"/>
                <a:gd name="T20" fmla="*/ 64 w 84"/>
                <a:gd name="T21" fmla="*/ 79 h 84"/>
                <a:gd name="T22" fmla="*/ 54 w 84"/>
                <a:gd name="T23" fmla="*/ 83 h 84"/>
                <a:gd name="T24" fmla="*/ 42 w 84"/>
                <a:gd name="T25" fmla="*/ 84 h 84"/>
                <a:gd name="T26" fmla="*/ 31 w 84"/>
                <a:gd name="T27" fmla="*/ 83 h 84"/>
                <a:gd name="T28" fmla="*/ 21 w 84"/>
                <a:gd name="T29" fmla="*/ 79 h 84"/>
                <a:gd name="T30" fmla="*/ 12 w 84"/>
                <a:gd name="T31" fmla="*/ 72 h 84"/>
                <a:gd name="T32" fmla="*/ 6 w 84"/>
                <a:gd name="T33" fmla="*/ 63 h 84"/>
                <a:gd name="T34" fmla="*/ 2 w 84"/>
                <a:gd name="T35" fmla="*/ 53 h 84"/>
                <a:gd name="T36" fmla="*/ 0 w 84"/>
                <a:gd name="T37" fmla="*/ 42 h 84"/>
                <a:gd name="T38" fmla="*/ 2 w 84"/>
                <a:gd name="T39" fmla="*/ 31 h 84"/>
                <a:gd name="T40" fmla="*/ 6 w 84"/>
                <a:gd name="T41" fmla="*/ 21 h 84"/>
                <a:gd name="T42" fmla="*/ 12 w 84"/>
                <a:gd name="T43" fmla="*/ 12 h 84"/>
                <a:gd name="T44" fmla="*/ 21 w 84"/>
                <a:gd name="T45" fmla="*/ 5 h 84"/>
                <a:gd name="T46" fmla="*/ 31 w 84"/>
                <a:gd name="T47" fmla="*/ 1 h 84"/>
                <a:gd name="T48" fmla="*/ 42 w 84"/>
                <a:gd name="T4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4" h="84">
                  <a:moveTo>
                    <a:pt x="42" y="0"/>
                  </a:moveTo>
                  <a:lnTo>
                    <a:pt x="54" y="1"/>
                  </a:lnTo>
                  <a:lnTo>
                    <a:pt x="63" y="5"/>
                  </a:lnTo>
                  <a:lnTo>
                    <a:pt x="73" y="12"/>
                  </a:lnTo>
                  <a:lnTo>
                    <a:pt x="79" y="21"/>
                  </a:lnTo>
                  <a:lnTo>
                    <a:pt x="83" y="31"/>
                  </a:lnTo>
                  <a:lnTo>
                    <a:pt x="84" y="42"/>
                  </a:lnTo>
                  <a:lnTo>
                    <a:pt x="83" y="53"/>
                  </a:lnTo>
                  <a:lnTo>
                    <a:pt x="79" y="63"/>
                  </a:lnTo>
                  <a:lnTo>
                    <a:pt x="73" y="72"/>
                  </a:lnTo>
                  <a:lnTo>
                    <a:pt x="64" y="79"/>
                  </a:lnTo>
                  <a:lnTo>
                    <a:pt x="54" y="83"/>
                  </a:lnTo>
                  <a:lnTo>
                    <a:pt x="42" y="84"/>
                  </a:lnTo>
                  <a:lnTo>
                    <a:pt x="31" y="83"/>
                  </a:lnTo>
                  <a:lnTo>
                    <a:pt x="21" y="79"/>
                  </a:lnTo>
                  <a:lnTo>
                    <a:pt x="12" y="72"/>
                  </a:lnTo>
                  <a:lnTo>
                    <a:pt x="6" y="63"/>
                  </a:lnTo>
                  <a:lnTo>
                    <a:pt x="2" y="53"/>
                  </a:lnTo>
                  <a:lnTo>
                    <a:pt x="0" y="42"/>
                  </a:lnTo>
                  <a:lnTo>
                    <a:pt x="2" y="31"/>
                  </a:lnTo>
                  <a:lnTo>
                    <a:pt x="6" y="21"/>
                  </a:lnTo>
                  <a:lnTo>
                    <a:pt x="12" y="12"/>
                  </a:lnTo>
                  <a:lnTo>
                    <a:pt x="21" y="5"/>
                  </a:lnTo>
                  <a:lnTo>
                    <a:pt x="31" y="1"/>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2" name="Freeform 769"/>
            <p:cNvSpPr>
              <a:spLocks/>
            </p:cNvSpPr>
            <p:nvPr/>
          </p:nvSpPr>
          <p:spPr bwMode="auto">
            <a:xfrm>
              <a:off x="5729288" y="3068638"/>
              <a:ext cx="6350" cy="7937"/>
            </a:xfrm>
            <a:custGeom>
              <a:avLst/>
              <a:gdLst>
                <a:gd name="T0" fmla="*/ 42 w 83"/>
                <a:gd name="T1" fmla="*/ 0 h 84"/>
                <a:gd name="T2" fmla="*/ 55 w 83"/>
                <a:gd name="T3" fmla="*/ 2 h 84"/>
                <a:gd name="T4" fmla="*/ 66 w 83"/>
                <a:gd name="T5" fmla="*/ 8 h 84"/>
                <a:gd name="T6" fmla="*/ 76 w 83"/>
                <a:gd name="T7" fmla="*/ 16 h 84"/>
                <a:gd name="T8" fmla="*/ 81 w 83"/>
                <a:gd name="T9" fmla="*/ 28 h 84"/>
                <a:gd name="T10" fmla="*/ 83 w 83"/>
                <a:gd name="T11" fmla="*/ 42 h 84"/>
                <a:gd name="T12" fmla="*/ 81 w 83"/>
                <a:gd name="T13" fmla="*/ 55 h 84"/>
                <a:gd name="T14" fmla="*/ 76 w 83"/>
                <a:gd name="T15" fmla="*/ 67 h 84"/>
                <a:gd name="T16" fmla="*/ 66 w 83"/>
                <a:gd name="T17" fmla="*/ 75 h 84"/>
                <a:gd name="T18" fmla="*/ 55 w 83"/>
                <a:gd name="T19" fmla="*/ 82 h 84"/>
                <a:gd name="T20" fmla="*/ 42 w 83"/>
                <a:gd name="T21" fmla="*/ 84 h 84"/>
                <a:gd name="T22" fmla="*/ 28 w 83"/>
                <a:gd name="T23" fmla="*/ 82 h 84"/>
                <a:gd name="T24" fmla="*/ 17 w 83"/>
                <a:gd name="T25" fmla="*/ 75 h 84"/>
                <a:gd name="T26" fmla="*/ 7 w 83"/>
                <a:gd name="T27" fmla="*/ 67 h 84"/>
                <a:gd name="T28" fmla="*/ 2 w 83"/>
                <a:gd name="T29" fmla="*/ 55 h 84"/>
                <a:gd name="T30" fmla="*/ 0 w 83"/>
                <a:gd name="T31" fmla="*/ 42 h 84"/>
                <a:gd name="T32" fmla="*/ 2 w 83"/>
                <a:gd name="T33" fmla="*/ 29 h 84"/>
                <a:gd name="T34" fmla="*/ 7 w 83"/>
                <a:gd name="T35" fmla="*/ 17 h 84"/>
                <a:gd name="T36" fmla="*/ 17 w 83"/>
                <a:gd name="T37" fmla="*/ 8 h 84"/>
                <a:gd name="T38" fmla="*/ 28 w 83"/>
                <a:gd name="T39" fmla="*/ 2 h 84"/>
                <a:gd name="T40" fmla="*/ 42 w 83"/>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84">
                  <a:moveTo>
                    <a:pt x="42" y="0"/>
                  </a:moveTo>
                  <a:lnTo>
                    <a:pt x="55" y="2"/>
                  </a:lnTo>
                  <a:lnTo>
                    <a:pt x="66" y="8"/>
                  </a:lnTo>
                  <a:lnTo>
                    <a:pt x="76" y="16"/>
                  </a:lnTo>
                  <a:lnTo>
                    <a:pt x="81" y="28"/>
                  </a:lnTo>
                  <a:lnTo>
                    <a:pt x="83" y="42"/>
                  </a:lnTo>
                  <a:lnTo>
                    <a:pt x="81" y="55"/>
                  </a:lnTo>
                  <a:lnTo>
                    <a:pt x="76" y="67"/>
                  </a:lnTo>
                  <a:lnTo>
                    <a:pt x="66" y="75"/>
                  </a:lnTo>
                  <a:lnTo>
                    <a:pt x="55" y="82"/>
                  </a:lnTo>
                  <a:lnTo>
                    <a:pt x="42" y="84"/>
                  </a:lnTo>
                  <a:lnTo>
                    <a:pt x="28" y="82"/>
                  </a:lnTo>
                  <a:lnTo>
                    <a:pt x="17" y="75"/>
                  </a:lnTo>
                  <a:lnTo>
                    <a:pt x="7" y="67"/>
                  </a:lnTo>
                  <a:lnTo>
                    <a:pt x="2" y="55"/>
                  </a:lnTo>
                  <a:lnTo>
                    <a:pt x="0" y="42"/>
                  </a:lnTo>
                  <a:lnTo>
                    <a:pt x="2" y="29"/>
                  </a:lnTo>
                  <a:lnTo>
                    <a:pt x="7" y="17"/>
                  </a:lnTo>
                  <a:lnTo>
                    <a:pt x="17" y="8"/>
                  </a:lnTo>
                  <a:lnTo>
                    <a:pt x="28" y="2"/>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3" name="Freeform 770"/>
            <p:cNvSpPr>
              <a:spLocks/>
            </p:cNvSpPr>
            <p:nvPr/>
          </p:nvSpPr>
          <p:spPr bwMode="auto">
            <a:xfrm>
              <a:off x="5718176" y="3068638"/>
              <a:ext cx="6350" cy="7937"/>
            </a:xfrm>
            <a:custGeom>
              <a:avLst/>
              <a:gdLst>
                <a:gd name="T0" fmla="*/ 42 w 84"/>
                <a:gd name="T1" fmla="*/ 0 h 84"/>
                <a:gd name="T2" fmla="*/ 55 w 84"/>
                <a:gd name="T3" fmla="*/ 2 h 84"/>
                <a:gd name="T4" fmla="*/ 66 w 84"/>
                <a:gd name="T5" fmla="*/ 8 h 84"/>
                <a:gd name="T6" fmla="*/ 76 w 84"/>
                <a:gd name="T7" fmla="*/ 17 h 84"/>
                <a:gd name="T8" fmla="*/ 82 w 84"/>
                <a:gd name="T9" fmla="*/ 28 h 84"/>
                <a:gd name="T10" fmla="*/ 84 w 84"/>
                <a:gd name="T11" fmla="*/ 42 h 84"/>
                <a:gd name="T12" fmla="*/ 82 w 84"/>
                <a:gd name="T13" fmla="*/ 55 h 84"/>
                <a:gd name="T14" fmla="*/ 76 w 84"/>
                <a:gd name="T15" fmla="*/ 67 h 84"/>
                <a:gd name="T16" fmla="*/ 66 w 84"/>
                <a:gd name="T17" fmla="*/ 75 h 84"/>
                <a:gd name="T18" fmla="*/ 55 w 84"/>
                <a:gd name="T19" fmla="*/ 82 h 84"/>
                <a:gd name="T20" fmla="*/ 42 w 84"/>
                <a:gd name="T21" fmla="*/ 84 h 84"/>
                <a:gd name="T22" fmla="*/ 28 w 84"/>
                <a:gd name="T23" fmla="*/ 82 h 84"/>
                <a:gd name="T24" fmla="*/ 17 w 84"/>
                <a:gd name="T25" fmla="*/ 75 h 84"/>
                <a:gd name="T26" fmla="*/ 7 w 84"/>
                <a:gd name="T27" fmla="*/ 67 h 84"/>
                <a:gd name="T28" fmla="*/ 2 w 84"/>
                <a:gd name="T29" fmla="*/ 55 h 84"/>
                <a:gd name="T30" fmla="*/ 0 w 84"/>
                <a:gd name="T31" fmla="*/ 42 h 84"/>
                <a:gd name="T32" fmla="*/ 2 w 84"/>
                <a:gd name="T33" fmla="*/ 28 h 84"/>
                <a:gd name="T34" fmla="*/ 7 w 84"/>
                <a:gd name="T35" fmla="*/ 17 h 84"/>
                <a:gd name="T36" fmla="*/ 17 w 84"/>
                <a:gd name="T37" fmla="*/ 8 h 84"/>
                <a:gd name="T38" fmla="*/ 28 w 84"/>
                <a:gd name="T39" fmla="*/ 2 h 84"/>
                <a:gd name="T40" fmla="*/ 42 w 84"/>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4" h="84">
                  <a:moveTo>
                    <a:pt x="42" y="0"/>
                  </a:moveTo>
                  <a:lnTo>
                    <a:pt x="55" y="2"/>
                  </a:lnTo>
                  <a:lnTo>
                    <a:pt x="66" y="8"/>
                  </a:lnTo>
                  <a:lnTo>
                    <a:pt x="76" y="17"/>
                  </a:lnTo>
                  <a:lnTo>
                    <a:pt x="82" y="28"/>
                  </a:lnTo>
                  <a:lnTo>
                    <a:pt x="84" y="42"/>
                  </a:lnTo>
                  <a:lnTo>
                    <a:pt x="82" y="55"/>
                  </a:lnTo>
                  <a:lnTo>
                    <a:pt x="76" y="67"/>
                  </a:lnTo>
                  <a:lnTo>
                    <a:pt x="66" y="75"/>
                  </a:lnTo>
                  <a:lnTo>
                    <a:pt x="55" y="82"/>
                  </a:lnTo>
                  <a:lnTo>
                    <a:pt x="42" y="84"/>
                  </a:lnTo>
                  <a:lnTo>
                    <a:pt x="28" y="82"/>
                  </a:lnTo>
                  <a:lnTo>
                    <a:pt x="17" y="75"/>
                  </a:lnTo>
                  <a:lnTo>
                    <a:pt x="7" y="67"/>
                  </a:lnTo>
                  <a:lnTo>
                    <a:pt x="2" y="55"/>
                  </a:lnTo>
                  <a:lnTo>
                    <a:pt x="0" y="42"/>
                  </a:lnTo>
                  <a:lnTo>
                    <a:pt x="2" y="28"/>
                  </a:lnTo>
                  <a:lnTo>
                    <a:pt x="7" y="17"/>
                  </a:lnTo>
                  <a:lnTo>
                    <a:pt x="17" y="8"/>
                  </a:lnTo>
                  <a:lnTo>
                    <a:pt x="28" y="2"/>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4" name="Freeform 771"/>
            <p:cNvSpPr>
              <a:spLocks/>
            </p:cNvSpPr>
            <p:nvPr/>
          </p:nvSpPr>
          <p:spPr bwMode="auto">
            <a:xfrm>
              <a:off x="5707063" y="3068638"/>
              <a:ext cx="6350" cy="7937"/>
            </a:xfrm>
            <a:custGeom>
              <a:avLst/>
              <a:gdLst>
                <a:gd name="T0" fmla="*/ 42 w 85"/>
                <a:gd name="T1" fmla="*/ 0 h 84"/>
                <a:gd name="T2" fmla="*/ 55 w 85"/>
                <a:gd name="T3" fmla="*/ 2 h 84"/>
                <a:gd name="T4" fmla="*/ 67 w 85"/>
                <a:gd name="T5" fmla="*/ 8 h 84"/>
                <a:gd name="T6" fmla="*/ 76 w 85"/>
                <a:gd name="T7" fmla="*/ 17 h 84"/>
                <a:gd name="T8" fmla="*/ 82 w 85"/>
                <a:gd name="T9" fmla="*/ 28 h 84"/>
                <a:gd name="T10" fmla="*/ 85 w 85"/>
                <a:gd name="T11" fmla="*/ 42 h 84"/>
                <a:gd name="T12" fmla="*/ 82 w 85"/>
                <a:gd name="T13" fmla="*/ 55 h 84"/>
                <a:gd name="T14" fmla="*/ 76 w 85"/>
                <a:gd name="T15" fmla="*/ 67 h 84"/>
                <a:gd name="T16" fmla="*/ 67 w 85"/>
                <a:gd name="T17" fmla="*/ 75 h 84"/>
                <a:gd name="T18" fmla="*/ 55 w 85"/>
                <a:gd name="T19" fmla="*/ 82 h 84"/>
                <a:gd name="T20" fmla="*/ 42 w 85"/>
                <a:gd name="T21" fmla="*/ 84 h 84"/>
                <a:gd name="T22" fmla="*/ 29 w 85"/>
                <a:gd name="T23" fmla="*/ 82 h 84"/>
                <a:gd name="T24" fmla="*/ 17 w 85"/>
                <a:gd name="T25" fmla="*/ 75 h 84"/>
                <a:gd name="T26" fmla="*/ 7 w 85"/>
                <a:gd name="T27" fmla="*/ 67 h 84"/>
                <a:gd name="T28" fmla="*/ 2 w 85"/>
                <a:gd name="T29" fmla="*/ 55 h 84"/>
                <a:gd name="T30" fmla="*/ 0 w 85"/>
                <a:gd name="T31" fmla="*/ 42 h 84"/>
                <a:gd name="T32" fmla="*/ 2 w 85"/>
                <a:gd name="T33" fmla="*/ 28 h 84"/>
                <a:gd name="T34" fmla="*/ 7 w 85"/>
                <a:gd name="T35" fmla="*/ 17 h 84"/>
                <a:gd name="T36" fmla="*/ 17 w 85"/>
                <a:gd name="T37" fmla="*/ 8 h 84"/>
                <a:gd name="T38" fmla="*/ 29 w 85"/>
                <a:gd name="T39" fmla="*/ 2 h 84"/>
                <a:gd name="T40" fmla="*/ 42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2" y="0"/>
                  </a:moveTo>
                  <a:lnTo>
                    <a:pt x="55" y="2"/>
                  </a:lnTo>
                  <a:lnTo>
                    <a:pt x="67" y="8"/>
                  </a:lnTo>
                  <a:lnTo>
                    <a:pt x="76" y="17"/>
                  </a:lnTo>
                  <a:lnTo>
                    <a:pt x="82" y="28"/>
                  </a:lnTo>
                  <a:lnTo>
                    <a:pt x="85" y="42"/>
                  </a:lnTo>
                  <a:lnTo>
                    <a:pt x="82" y="55"/>
                  </a:lnTo>
                  <a:lnTo>
                    <a:pt x="76" y="67"/>
                  </a:lnTo>
                  <a:lnTo>
                    <a:pt x="67" y="75"/>
                  </a:lnTo>
                  <a:lnTo>
                    <a:pt x="55" y="82"/>
                  </a:lnTo>
                  <a:lnTo>
                    <a:pt x="42" y="84"/>
                  </a:lnTo>
                  <a:lnTo>
                    <a:pt x="29" y="82"/>
                  </a:lnTo>
                  <a:lnTo>
                    <a:pt x="17" y="75"/>
                  </a:lnTo>
                  <a:lnTo>
                    <a:pt x="7" y="67"/>
                  </a:lnTo>
                  <a:lnTo>
                    <a:pt x="2" y="55"/>
                  </a:lnTo>
                  <a:lnTo>
                    <a:pt x="0" y="42"/>
                  </a:lnTo>
                  <a:lnTo>
                    <a:pt x="2" y="28"/>
                  </a:lnTo>
                  <a:lnTo>
                    <a:pt x="7" y="17"/>
                  </a:lnTo>
                  <a:lnTo>
                    <a:pt x="17" y="8"/>
                  </a:lnTo>
                  <a:lnTo>
                    <a:pt x="29" y="2"/>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5" name="Freeform 772"/>
            <p:cNvSpPr>
              <a:spLocks/>
            </p:cNvSpPr>
            <p:nvPr/>
          </p:nvSpPr>
          <p:spPr bwMode="auto">
            <a:xfrm>
              <a:off x="5805488" y="3068638"/>
              <a:ext cx="7938" cy="7937"/>
            </a:xfrm>
            <a:custGeom>
              <a:avLst/>
              <a:gdLst>
                <a:gd name="T0" fmla="*/ 43 w 85"/>
                <a:gd name="T1" fmla="*/ 0 h 84"/>
                <a:gd name="T2" fmla="*/ 55 w 85"/>
                <a:gd name="T3" fmla="*/ 2 h 84"/>
                <a:gd name="T4" fmla="*/ 67 w 85"/>
                <a:gd name="T5" fmla="*/ 8 h 84"/>
                <a:gd name="T6" fmla="*/ 77 w 85"/>
                <a:gd name="T7" fmla="*/ 17 h 84"/>
                <a:gd name="T8" fmla="*/ 82 w 85"/>
                <a:gd name="T9" fmla="*/ 28 h 84"/>
                <a:gd name="T10" fmla="*/ 85 w 85"/>
                <a:gd name="T11" fmla="*/ 42 h 84"/>
                <a:gd name="T12" fmla="*/ 82 w 85"/>
                <a:gd name="T13" fmla="*/ 55 h 84"/>
                <a:gd name="T14" fmla="*/ 77 w 85"/>
                <a:gd name="T15" fmla="*/ 67 h 84"/>
                <a:gd name="T16" fmla="*/ 67 w 85"/>
                <a:gd name="T17" fmla="*/ 75 h 84"/>
                <a:gd name="T18" fmla="*/ 55 w 85"/>
                <a:gd name="T19" fmla="*/ 82 h 84"/>
                <a:gd name="T20" fmla="*/ 43 w 85"/>
                <a:gd name="T21" fmla="*/ 84 h 84"/>
                <a:gd name="T22" fmla="*/ 29 w 85"/>
                <a:gd name="T23" fmla="*/ 82 h 84"/>
                <a:gd name="T24" fmla="*/ 17 w 85"/>
                <a:gd name="T25" fmla="*/ 75 h 84"/>
                <a:gd name="T26" fmla="*/ 8 w 85"/>
                <a:gd name="T27" fmla="*/ 67 h 84"/>
                <a:gd name="T28" fmla="*/ 3 w 85"/>
                <a:gd name="T29" fmla="*/ 55 h 84"/>
                <a:gd name="T30" fmla="*/ 0 w 85"/>
                <a:gd name="T31" fmla="*/ 42 h 84"/>
                <a:gd name="T32" fmla="*/ 3 w 85"/>
                <a:gd name="T33" fmla="*/ 28 h 84"/>
                <a:gd name="T34" fmla="*/ 8 w 85"/>
                <a:gd name="T35" fmla="*/ 17 h 84"/>
                <a:gd name="T36" fmla="*/ 17 w 85"/>
                <a:gd name="T37" fmla="*/ 8 h 84"/>
                <a:gd name="T38" fmla="*/ 29 w 85"/>
                <a:gd name="T39" fmla="*/ 2 h 84"/>
                <a:gd name="T40" fmla="*/ 43 w 85"/>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84">
                  <a:moveTo>
                    <a:pt x="43" y="0"/>
                  </a:moveTo>
                  <a:lnTo>
                    <a:pt x="55" y="2"/>
                  </a:lnTo>
                  <a:lnTo>
                    <a:pt x="67" y="8"/>
                  </a:lnTo>
                  <a:lnTo>
                    <a:pt x="77" y="17"/>
                  </a:lnTo>
                  <a:lnTo>
                    <a:pt x="82" y="28"/>
                  </a:lnTo>
                  <a:lnTo>
                    <a:pt x="85" y="42"/>
                  </a:lnTo>
                  <a:lnTo>
                    <a:pt x="82" y="55"/>
                  </a:lnTo>
                  <a:lnTo>
                    <a:pt x="77" y="67"/>
                  </a:lnTo>
                  <a:lnTo>
                    <a:pt x="67" y="75"/>
                  </a:lnTo>
                  <a:lnTo>
                    <a:pt x="55" y="82"/>
                  </a:lnTo>
                  <a:lnTo>
                    <a:pt x="43" y="84"/>
                  </a:lnTo>
                  <a:lnTo>
                    <a:pt x="29" y="82"/>
                  </a:lnTo>
                  <a:lnTo>
                    <a:pt x="17" y="75"/>
                  </a:lnTo>
                  <a:lnTo>
                    <a:pt x="8" y="67"/>
                  </a:lnTo>
                  <a:lnTo>
                    <a:pt x="3" y="55"/>
                  </a:lnTo>
                  <a:lnTo>
                    <a:pt x="0" y="42"/>
                  </a:lnTo>
                  <a:lnTo>
                    <a:pt x="3" y="28"/>
                  </a:lnTo>
                  <a:lnTo>
                    <a:pt x="8" y="17"/>
                  </a:lnTo>
                  <a:lnTo>
                    <a:pt x="17" y="8"/>
                  </a:lnTo>
                  <a:lnTo>
                    <a:pt x="29" y="2"/>
                  </a:lnTo>
                  <a:lnTo>
                    <a:pt x="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6" name="Freeform 773"/>
            <p:cNvSpPr>
              <a:spLocks/>
            </p:cNvSpPr>
            <p:nvPr/>
          </p:nvSpPr>
          <p:spPr bwMode="auto">
            <a:xfrm>
              <a:off x="5794376" y="3068638"/>
              <a:ext cx="7938" cy="7937"/>
            </a:xfrm>
            <a:custGeom>
              <a:avLst/>
              <a:gdLst>
                <a:gd name="T0" fmla="*/ 41 w 83"/>
                <a:gd name="T1" fmla="*/ 0 h 84"/>
                <a:gd name="T2" fmla="*/ 55 w 83"/>
                <a:gd name="T3" fmla="*/ 2 h 84"/>
                <a:gd name="T4" fmla="*/ 66 w 83"/>
                <a:gd name="T5" fmla="*/ 8 h 84"/>
                <a:gd name="T6" fmla="*/ 76 w 83"/>
                <a:gd name="T7" fmla="*/ 17 h 84"/>
                <a:gd name="T8" fmla="*/ 81 w 83"/>
                <a:gd name="T9" fmla="*/ 28 h 84"/>
                <a:gd name="T10" fmla="*/ 83 w 83"/>
                <a:gd name="T11" fmla="*/ 42 h 84"/>
                <a:gd name="T12" fmla="*/ 81 w 83"/>
                <a:gd name="T13" fmla="*/ 55 h 84"/>
                <a:gd name="T14" fmla="*/ 76 w 83"/>
                <a:gd name="T15" fmla="*/ 67 h 84"/>
                <a:gd name="T16" fmla="*/ 66 w 83"/>
                <a:gd name="T17" fmla="*/ 75 h 84"/>
                <a:gd name="T18" fmla="*/ 55 w 83"/>
                <a:gd name="T19" fmla="*/ 82 h 84"/>
                <a:gd name="T20" fmla="*/ 41 w 83"/>
                <a:gd name="T21" fmla="*/ 84 h 84"/>
                <a:gd name="T22" fmla="*/ 28 w 83"/>
                <a:gd name="T23" fmla="*/ 82 h 84"/>
                <a:gd name="T24" fmla="*/ 17 w 83"/>
                <a:gd name="T25" fmla="*/ 75 h 84"/>
                <a:gd name="T26" fmla="*/ 7 w 83"/>
                <a:gd name="T27" fmla="*/ 67 h 84"/>
                <a:gd name="T28" fmla="*/ 2 w 83"/>
                <a:gd name="T29" fmla="*/ 55 h 84"/>
                <a:gd name="T30" fmla="*/ 0 w 83"/>
                <a:gd name="T31" fmla="*/ 42 h 84"/>
                <a:gd name="T32" fmla="*/ 2 w 83"/>
                <a:gd name="T33" fmla="*/ 28 h 84"/>
                <a:gd name="T34" fmla="*/ 7 w 83"/>
                <a:gd name="T35" fmla="*/ 17 h 84"/>
                <a:gd name="T36" fmla="*/ 17 w 83"/>
                <a:gd name="T37" fmla="*/ 8 h 84"/>
                <a:gd name="T38" fmla="*/ 28 w 83"/>
                <a:gd name="T39" fmla="*/ 2 h 84"/>
                <a:gd name="T40" fmla="*/ 41 w 83"/>
                <a:gd name="T41"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3" h="84">
                  <a:moveTo>
                    <a:pt x="41" y="0"/>
                  </a:moveTo>
                  <a:lnTo>
                    <a:pt x="55" y="2"/>
                  </a:lnTo>
                  <a:lnTo>
                    <a:pt x="66" y="8"/>
                  </a:lnTo>
                  <a:lnTo>
                    <a:pt x="76" y="17"/>
                  </a:lnTo>
                  <a:lnTo>
                    <a:pt x="81" y="28"/>
                  </a:lnTo>
                  <a:lnTo>
                    <a:pt x="83" y="42"/>
                  </a:lnTo>
                  <a:lnTo>
                    <a:pt x="81" y="55"/>
                  </a:lnTo>
                  <a:lnTo>
                    <a:pt x="76" y="67"/>
                  </a:lnTo>
                  <a:lnTo>
                    <a:pt x="66" y="75"/>
                  </a:lnTo>
                  <a:lnTo>
                    <a:pt x="55" y="82"/>
                  </a:lnTo>
                  <a:lnTo>
                    <a:pt x="41" y="84"/>
                  </a:lnTo>
                  <a:lnTo>
                    <a:pt x="28" y="82"/>
                  </a:lnTo>
                  <a:lnTo>
                    <a:pt x="17" y="75"/>
                  </a:lnTo>
                  <a:lnTo>
                    <a:pt x="7" y="67"/>
                  </a:lnTo>
                  <a:lnTo>
                    <a:pt x="2" y="55"/>
                  </a:lnTo>
                  <a:lnTo>
                    <a:pt x="0" y="42"/>
                  </a:lnTo>
                  <a:lnTo>
                    <a:pt x="2" y="28"/>
                  </a:lnTo>
                  <a:lnTo>
                    <a:pt x="7" y="17"/>
                  </a:lnTo>
                  <a:lnTo>
                    <a:pt x="17" y="8"/>
                  </a:lnTo>
                  <a:lnTo>
                    <a:pt x="28" y="2"/>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7" name="Freeform 774"/>
            <p:cNvSpPr>
              <a:spLocks/>
            </p:cNvSpPr>
            <p:nvPr/>
          </p:nvSpPr>
          <p:spPr bwMode="auto">
            <a:xfrm>
              <a:off x="5697538" y="2967038"/>
              <a:ext cx="92075" cy="41275"/>
            </a:xfrm>
            <a:custGeom>
              <a:avLst/>
              <a:gdLst>
                <a:gd name="T0" fmla="*/ 436 w 1039"/>
                <a:gd name="T1" fmla="*/ 308 h 478"/>
                <a:gd name="T2" fmla="*/ 493 w 1039"/>
                <a:gd name="T3" fmla="*/ 226 h 478"/>
                <a:gd name="T4" fmla="*/ 465 w 1039"/>
                <a:gd name="T5" fmla="*/ 180 h 478"/>
                <a:gd name="T6" fmla="*/ 452 w 1039"/>
                <a:gd name="T7" fmla="*/ 144 h 478"/>
                <a:gd name="T8" fmla="*/ 453 w 1039"/>
                <a:gd name="T9" fmla="*/ 119 h 478"/>
                <a:gd name="T10" fmla="*/ 462 w 1039"/>
                <a:gd name="T11" fmla="*/ 101 h 478"/>
                <a:gd name="T12" fmla="*/ 476 w 1039"/>
                <a:gd name="T13" fmla="*/ 89 h 478"/>
                <a:gd name="T14" fmla="*/ 494 w 1039"/>
                <a:gd name="T15" fmla="*/ 83 h 478"/>
                <a:gd name="T16" fmla="*/ 509 w 1039"/>
                <a:gd name="T17" fmla="*/ 80 h 478"/>
                <a:gd name="T18" fmla="*/ 520 w 1039"/>
                <a:gd name="T19" fmla="*/ 80 h 478"/>
                <a:gd name="T20" fmla="*/ 530 w 1039"/>
                <a:gd name="T21" fmla="*/ 80 h 478"/>
                <a:gd name="T22" fmla="*/ 546 w 1039"/>
                <a:gd name="T23" fmla="*/ 83 h 478"/>
                <a:gd name="T24" fmla="*/ 563 w 1039"/>
                <a:gd name="T25" fmla="*/ 89 h 478"/>
                <a:gd name="T26" fmla="*/ 578 w 1039"/>
                <a:gd name="T27" fmla="*/ 101 h 478"/>
                <a:gd name="T28" fmla="*/ 587 w 1039"/>
                <a:gd name="T29" fmla="*/ 119 h 478"/>
                <a:gd name="T30" fmla="*/ 587 w 1039"/>
                <a:gd name="T31" fmla="*/ 144 h 478"/>
                <a:gd name="T32" fmla="*/ 575 w 1039"/>
                <a:gd name="T33" fmla="*/ 180 h 478"/>
                <a:gd name="T34" fmla="*/ 546 w 1039"/>
                <a:gd name="T35" fmla="*/ 226 h 478"/>
                <a:gd name="T36" fmla="*/ 603 w 1039"/>
                <a:gd name="T37" fmla="*/ 308 h 478"/>
                <a:gd name="T38" fmla="*/ 704 w 1039"/>
                <a:gd name="T39" fmla="*/ 1 h 478"/>
                <a:gd name="T40" fmla="*/ 722 w 1039"/>
                <a:gd name="T41" fmla="*/ 12 h 478"/>
                <a:gd name="T42" fmla="*/ 756 w 1039"/>
                <a:gd name="T43" fmla="*/ 31 h 478"/>
                <a:gd name="T44" fmla="*/ 805 w 1039"/>
                <a:gd name="T45" fmla="*/ 55 h 478"/>
                <a:gd name="T46" fmla="*/ 869 w 1039"/>
                <a:gd name="T47" fmla="*/ 83 h 478"/>
                <a:gd name="T48" fmla="*/ 936 w 1039"/>
                <a:gd name="T49" fmla="*/ 111 h 478"/>
                <a:gd name="T50" fmla="*/ 980 w 1039"/>
                <a:gd name="T51" fmla="*/ 143 h 478"/>
                <a:gd name="T52" fmla="*/ 1010 w 1039"/>
                <a:gd name="T53" fmla="*/ 186 h 478"/>
                <a:gd name="T54" fmla="*/ 1027 w 1039"/>
                <a:gd name="T55" fmla="*/ 241 h 478"/>
                <a:gd name="T56" fmla="*/ 1035 w 1039"/>
                <a:gd name="T57" fmla="*/ 307 h 478"/>
                <a:gd name="T58" fmla="*/ 1038 w 1039"/>
                <a:gd name="T59" fmla="*/ 385 h 478"/>
                <a:gd name="T60" fmla="*/ 1039 w 1039"/>
                <a:gd name="T61" fmla="*/ 478 h 478"/>
                <a:gd name="T62" fmla="*/ 1 w 1039"/>
                <a:gd name="T63" fmla="*/ 431 h 478"/>
                <a:gd name="T64" fmla="*/ 2 w 1039"/>
                <a:gd name="T65" fmla="*/ 344 h 478"/>
                <a:gd name="T66" fmla="*/ 8 w 1039"/>
                <a:gd name="T67" fmla="*/ 273 h 478"/>
                <a:gd name="T68" fmla="*/ 20 w 1039"/>
                <a:gd name="T69" fmla="*/ 213 h 478"/>
                <a:gd name="T70" fmla="*/ 43 w 1039"/>
                <a:gd name="T71" fmla="*/ 163 h 478"/>
                <a:gd name="T72" fmla="*/ 80 w 1039"/>
                <a:gd name="T73" fmla="*/ 125 h 478"/>
                <a:gd name="T74" fmla="*/ 135 w 1039"/>
                <a:gd name="T75" fmla="*/ 98 h 478"/>
                <a:gd name="T76" fmla="*/ 204 w 1039"/>
                <a:gd name="T77" fmla="*/ 68 h 478"/>
                <a:gd name="T78" fmla="*/ 262 w 1039"/>
                <a:gd name="T79" fmla="*/ 42 h 478"/>
                <a:gd name="T80" fmla="*/ 303 w 1039"/>
                <a:gd name="T81" fmla="*/ 20 h 478"/>
                <a:gd name="T82" fmla="*/ 329 w 1039"/>
                <a:gd name="T83" fmla="*/ 5 h 478"/>
                <a:gd name="T84" fmla="*/ 338 w 1039"/>
                <a:gd name="T8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39" h="478">
                  <a:moveTo>
                    <a:pt x="338" y="0"/>
                  </a:moveTo>
                  <a:lnTo>
                    <a:pt x="436" y="308"/>
                  </a:lnTo>
                  <a:lnTo>
                    <a:pt x="450" y="351"/>
                  </a:lnTo>
                  <a:lnTo>
                    <a:pt x="493" y="226"/>
                  </a:lnTo>
                  <a:lnTo>
                    <a:pt x="477" y="202"/>
                  </a:lnTo>
                  <a:lnTo>
                    <a:pt x="465" y="180"/>
                  </a:lnTo>
                  <a:lnTo>
                    <a:pt x="457" y="161"/>
                  </a:lnTo>
                  <a:lnTo>
                    <a:pt x="452" y="144"/>
                  </a:lnTo>
                  <a:lnTo>
                    <a:pt x="451" y="131"/>
                  </a:lnTo>
                  <a:lnTo>
                    <a:pt x="453" y="119"/>
                  </a:lnTo>
                  <a:lnTo>
                    <a:pt x="456" y="108"/>
                  </a:lnTo>
                  <a:lnTo>
                    <a:pt x="462" y="101"/>
                  </a:lnTo>
                  <a:lnTo>
                    <a:pt x="469" y="95"/>
                  </a:lnTo>
                  <a:lnTo>
                    <a:pt x="476" y="89"/>
                  </a:lnTo>
                  <a:lnTo>
                    <a:pt x="485" y="85"/>
                  </a:lnTo>
                  <a:lnTo>
                    <a:pt x="494" y="83"/>
                  </a:lnTo>
                  <a:lnTo>
                    <a:pt x="502" y="81"/>
                  </a:lnTo>
                  <a:lnTo>
                    <a:pt x="509" y="80"/>
                  </a:lnTo>
                  <a:lnTo>
                    <a:pt x="516" y="80"/>
                  </a:lnTo>
                  <a:lnTo>
                    <a:pt x="520" y="80"/>
                  </a:lnTo>
                  <a:lnTo>
                    <a:pt x="525" y="80"/>
                  </a:lnTo>
                  <a:lnTo>
                    <a:pt x="530" y="80"/>
                  </a:lnTo>
                  <a:lnTo>
                    <a:pt x="538" y="81"/>
                  </a:lnTo>
                  <a:lnTo>
                    <a:pt x="546" y="83"/>
                  </a:lnTo>
                  <a:lnTo>
                    <a:pt x="555" y="85"/>
                  </a:lnTo>
                  <a:lnTo>
                    <a:pt x="563" y="89"/>
                  </a:lnTo>
                  <a:lnTo>
                    <a:pt x="572" y="95"/>
                  </a:lnTo>
                  <a:lnTo>
                    <a:pt x="578" y="101"/>
                  </a:lnTo>
                  <a:lnTo>
                    <a:pt x="583" y="108"/>
                  </a:lnTo>
                  <a:lnTo>
                    <a:pt x="587" y="119"/>
                  </a:lnTo>
                  <a:lnTo>
                    <a:pt x="589" y="131"/>
                  </a:lnTo>
                  <a:lnTo>
                    <a:pt x="587" y="144"/>
                  </a:lnTo>
                  <a:lnTo>
                    <a:pt x="583" y="161"/>
                  </a:lnTo>
                  <a:lnTo>
                    <a:pt x="575" y="180"/>
                  </a:lnTo>
                  <a:lnTo>
                    <a:pt x="563" y="202"/>
                  </a:lnTo>
                  <a:lnTo>
                    <a:pt x="546" y="226"/>
                  </a:lnTo>
                  <a:lnTo>
                    <a:pt x="591" y="351"/>
                  </a:lnTo>
                  <a:lnTo>
                    <a:pt x="603" y="308"/>
                  </a:lnTo>
                  <a:lnTo>
                    <a:pt x="702" y="0"/>
                  </a:lnTo>
                  <a:lnTo>
                    <a:pt x="704" y="1"/>
                  </a:lnTo>
                  <a:lnTo>
                    <a:pt x="711" y="5"/>
                  </a:lnTo>
                  <a:lnTo>
                    <a:pt x="722" y="12"/>
                  </a:lnTo>
                  <a:lnTo>
                    <a:pt x="737" y="20"/>
                  </a:lnTo>
                  <a:lnTo>
                    <a:pt x="756" y="31"/>
                  </a:lnTo>
                  <a:lnTo>
                    <a:pt x="779" y="42"/>
                  </a:lnTo>
                  <a:lnTo>
                    <a:pt x="805" y="55"/>
                  </a:lnTo>
                  <a:lnTo>
                    <a:pt x="835" y="68"/>
                  </a:lnTo>
                  <a:lnTo>
                    <a:pt x="869" y="83"/>
                  </a:lnTo>
                  <a:lnTo>
                    <a:pt x="905" y="98"/>
                  </a:lnTo>
                  <a:lnTo>
                    <a:pt x="936" y="111"/>
                  </a:lnTo>
                  <a:lnTo>
                    <a:pt x="960" y="126"/>
                  </a:lnTo>
                  <a:lnTo>
                    <a:pt x="980" y="143"/>
                  </a:lnTo>
                  <a:lnTo>
                    <a:pt x="997" y="164"/>
                  </a:lnTo>
                  <a:lnTo>
                    <a:pt x="1010" y="186"/>
                  </a:lnTo>
                  <a:lnTo>
                    <a:pt x="1020" y="213"/>
                  </a:lnTo>
                  <a:lnTo>
                    <a:pt x="1027" y="241"/>
                  </a:lnTo>
                  <a:lnTo>
                    <a:pt x="1032" y="273"/>
                  </a:lnTo>
                  <a:lnTo>
                    <a:pt x="1035" y="307"/>
                  </a:lnTo>
                  <a:lnTo>
                    <a:pt x="1037" y="345"/>
                  </a:lnTo>
                  <a:lnTo>
                    <a:pt x="1038" y="385"/>
                  </a:lnTo>
                  <a:lnTo>
                    <a:pt x="1039" y="431"/>
                  </a:lnTo>
                  <a:lnTo>
                    <a:pt x="1039" y="478"/>
                  </a:lnTo>
                  <a:lnTo>
                    <a:pt x="0" y="478"/>
                  </a:lnTo>
                  <a:lnTo>
                    <a:pt x="1" y="431"/>
                  </a:lnTo>
                  <a:lnTo>
                    <a:pt x="1" y="385"/>
                  </a:lnTo>
                  <a:lnTo>
                    <a:pt x="2" y="344"/>
                  </a:lnTo>
                  <a:lnTo>
                    <a:pt x="4" y="307"/>
                  </a:lnTo>
                  <a:lnTo>
                    <a:pt x="8" y="273"/>
                  </a:lnTo>
                  <a:lnTo>
                    <a:pt x="13" y="241"/>
                  </a:lnTo>
                  <a:lnTo>
                    <a:pt x="20" y="213"/>
                  </a:lnTo>
                  <a:lnTo>
                    <a:pt x="30" y="186"/>
                  </a:lnTo>
                  <a:lnTo>
                    <a:pt x="43" y="163"/>
                  </a:lnTo>
                  <a:lnTo>
                    <a:pt x="59" y="143"/>
                  </a:lnTo>
                  <a:lnTo>
                    <a:pt x="80" y="125"/>
                  </a:lnTo>
                  <a:lnTo>
                    <a:pt x="105" y="111"/>
                  </a:lnTo>
                  <a:lnTo>
                    <a:pt x="135" y="98"/>
                  </a:lnTo>
                  <a:lnTo>
                    <a:pt x="172" y="83"/>
                  </a:lnTo>
                  <a:lnTo>
                    <a:pt x="204" y="68"/>
                  </a:lnTo>
                  <a:lnTo>
                    <a:pt x="235" y="55"/>
                  </a:lnTo>
                  <a:lnTo>
                    <a:pt x="262" y="42"/>
                  </a:lnTo>
                  <a:lnTo>
                    <a:pt x="284" y="31"/>
                  </a:lnTo>
                  <a:lnTo>
                    <a:pt x="303" y="20"/>
                  </a:lnTo>
                  <a:lnTo>
                    <a:pt x="319" y="12"/>
                  </a:lnTo>
                  <a:lnTo>
                    <a:pt x="329" y="5"/>
                  </a:lnTo>
                  <a:lnTo>
                    <a:pt x="336" y="1"/>
                  </a:lnTo>
                  <a:lnTo>
                    <a:pt x="3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8" name="Freeform 775"/>
            <p:cNvSpPr>
              <a:spLocks/>
            </p:cNvSpPr>
            <p:nvPr/>
          </p:nvSpPr>
          <p:spPr bwMode="auto">
            <a:xfrm>
              <a:off x="5719763" y="2903538"/>
              <a:ext cx="47625" cy="65087"/>
            </a:xfrm>
            <a:custGeom>
              <a:avLst/>
              <a:gdLst>
                <a:gd name="T0" fmla="*/ 319 w 547"/>
                <a:gd name="T1" fmla="*/ 3 h 725"/>
                <a:gd name="T2" fmla="*/ 368 w 547"/>
                <a:gd name="T3" fmla="*/ 18 h 725"/>
                <a:gd name="T4" fmla="*/ 407 w 547"/>
                <a:gd name="T5" fmla="*/ 40 h 725"/>
                <a:gd name="T6" fmla="*/ 434 w 547"/>
                <a:gd name="T7" fmla="*/ 62 h 725"/>
                <a:gd name="T8" fmla="*/ 448 w 547"/>
                <a:gd name="T9" fmla="*/ 80 h 725"/>
                <a:gd name="T10" fmla="*/ 453 w 547"/>
                <a:gd name="T11" fmla="*/ 88 h 725"/>
                <a:gd name="T12" fmla="*/ 458 w 547"/>
                <a:gd name="T13" fmla="*/ 89 h 725"/>
                <a:gd name="T14" fmla="*/ 470 w 547"/>
                <a:gd name="T15" fmla="*/ 93 h 725"/>
                <a:gd name="T16" fmla="*/ 485 w 547"/>
                <a:gd name="T17" fmla="*/ 101 h 725"/>
                <a:gd name="T18" fmla="*/ 502 w 547"/>
                <a:gd name="T19" fmla="*/ 118 h 725"/>
                <a:gd name="T20" fmla="*/ 517 w 547"/>
                <a:gd name="T21" fmla="*/ 146 h 725"/>
                <a:gd name="T22" fmla="*/ 528 w 547"/>
                <a:gd name="T23" fmla="*/ 186 h 725"/>
                <a:gd name="T24" fmla="*/ 531 w 547"/>
                <a:gd name="T25" fmla="*/ 239 h 725"/>
                <a:gd name="T26" fmla="*/ 525 w 547"/>
                <a:gd name="T27" fmla="*/ 311 h 725"/>
                <a:gd name="T28" fmla="*/ 515 w 547"/>
                <a:gd name="T29" fmla="*/ 346 h 725"/>
                <a:gd name="T30" fmla="*/ 528 w 547"/>
                <a:gd name="T31" fmla="*/ 346 h 725"/>
                <a:gd name="T32" fmla="*/ 539 w 547"/>
                <a:gd name="T33" fmla="*/ 353 h 725"/>
                <a:gd name="T34" fmla="*/ 546 w 547"/>
                <a:gd name="T35" fmla="*/ 369 h 725"/>
                <a:gd name="T36" fmla="*/ 547 w 547"/>
                <a:gd name="T37" fmla="*/ 396 h 725"/>
                <a:gd name="T38" fmla="*/ 537 w 547"/>
                <a:gd name="T39" fmla="*/ 438 h 725"/>
                <a:gd name="T40" fmla="*/ 520 w 547"/>
                <a:gd name="T41" fmla="*/ 487 h 725"/>
                <a:gd name="T42" fmla="*/ 506 w 547"/>
                <a:gd name="T43" fmla="*/ 511 h 725"/>
                <a:gd name="T44" fmla="*/ 492 w 547"/>
                <a:gd name="T45" fmla="*/ 517 h 725"/>
                <a:gd name="T46" fmla="*/ 478 w 547"/>
                <a:gd name="T47" fmla="*/ 568 h 725"/>
                <a:gd name="T48" fmla="*/ 450 w 547"/>
                <a:gd name="T49" fmla="*/ 618 h 725"/>
                <a:gd name="T50" fmla="*/ 411 w 547"/>
                <a:gd name="T51" fmla="*/ 665 h 725"/>
                <a:gd name="T52" fmla="*/ 362 w 547"/>
                <a:gd name="T53" fmla="*/ 701 h 725"/>
                <a:gd name="T54" fmla="*/ 303 w 547"/>
                <a:gd name="T55" fmla="*/ 721 h 725"/>
                <a:gd name="T56" fmla="*/ 244 w 547"/>
                <a:gd name="T57" fmla="*/ 721 h 725"/>
                <a:gd name="T58" fmla="*/ 185 w 547"/>
                <a:gd name="T59" fmla="*/ 701 h 725"/>
                <a:gd name="T60" fmla="*/ 135 w 547"/>
                <a:gd name="T61" fmla="*/ 666 h 725"/>
                <a:gd name="T62" fmla="*/ 96 w 547"/>
                <a:gd name="T63" fmla="*/ 619 h 725"/>
                <a:gd name="T64" fmla="*/ 68 w 547"/>
                <a:gd name="T65" fmla="*/ 568 h 725"/>
                <a:gd name="T66" fmla="*/ 55 w 547"/>
                <a:gd name="T67" fmla="*/ 517 h 725"/>
                <a:gd name="T68" fmla="*/ 42 w 547"/>
                <a:gd name="T69" fmla="*/ 510 h 725"/>
                <a:gd name="T70" fmla="*/ 26 w 547"/>
                <a:gd name="T71" fmla="*/ 486 h 725"/>
                <a:gd name="T72" fmla="*/ 9 w 547"/>
                <a:gd name="T73" fmla="*/ 439 h 725"/>
                <a:gd name="T74" fmla="*/ 1 w 547"/>
                <a:gd name="T75" fmla="*/ 397 h 725"/>
                <a:gd name="T76" fmla="*/ 2 w 547"/>
                <a:gd name="T77" fmla="*/ 370 h 725"/>
                <a:gd name="T78" fmla="*/ 8 w 547"/>
                <a:gd name="T79" fmla="*/ 354 h 725"/>
                <a:gd name="T80" fmla="*/ 20 w 547"/>
                <a:gd name="T81" fmla="*/ 347 h 725"/>
                <a:gd name="T82" fmla="*/ 33 w 547"/>
                <a:gd name="T83" fmla="*/ 346 h 725"/>
                <a:gd name="T84" fmla="*/ 23 w 547"/>
                <a:gd name="T85" fmla="*/ 312 h 725"/>
                <a:gd name="T86" fmla="*/ 17 w 547"/>
                <a:gd name="T87" fmla="*/ 237 h 725"/>
                <a:gd name="T88" fmla="*/ 30 w 547"/>
                <a:gd name="T89" fmla="*/ 175 h 725"/>
                <a:gd name="T90" fmla="*/ 56 w 547"/>
                <a:gd name="T91" fmla="*/ 128 h 725"/>
                <a:gd name="T92" fmla="*/ 88 w 547"/>
                <a:gd name="T93" fmla="*/ 90 h 725"/>
                <a:gd name="T94" fmla="*/ 147 w 547"/>
                <a:gd name="T95" fmla="*/ 40 h 725"/>
                <a:gd name="T96" fmla="*/ 205 w 547"/>
                <a:gd name="T97" fmla="*/ 11 h 725"/>
                <a:gd name="T98" fmla="*/ 257 w 547"/>
                <a:gd name="T99" fmla="*/ 1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7" h="725">
                  <a:moveTo>
                    <a:pt x="290" y="0"/>
                  </a:moveTo>
                  <a:lnTo>
                    <a:pt x="319" y="3"/>
                  </a:lnTo>
                  <a:lnTo>
                    <a:pt x="345" y="10"/>
                  </a:lnTo>
                  <a:lnTo>
                    <a:pt x="368" y="18"/>
                  </a:lnTo>
                  <a:lnTo>
                    <a:pt x="389" y="29"/>
                  </a:lnTo>
                  <a:lnTo>
                    <a:pt x="407" y="40"/>
                  </a:lnTo>
                  <a:lnTo>
                    <a:pt x="422" y="52"/>
                  </a:lnTo>
                  <a:lnTo>
                    <a:pt x="434" y="62"/>
                  </a:lnTo>
                  <a:lnTo>
                    <a:pt x="442" y="73"/>
                  </a:lnTo>
                  <a:lnTo>
                    <a:pt x="448" y="80"/>
                  </a:lnTo>
                  <a:lnTo>
                    <a:pt x="452" y="86"/>
                  </a:lnTo>
                  <a:lnTo>
                    <a:pt x="453" y="88"/>
                  </a:lnTo>
                  <a:lnTo>
                    <a:pt x="455" y="88"/>
                  </a:lnTo>
                  <a:lnTo>
                    <a:pt x="458" y="89"/>
                  </a:lnTo>
                  <a:lnTo>
                    <a:pt x="463" y="90"/>
                  </a:lnTo>
                  <a:lnTo>
                    <a:pt x="470" y="93"/>
                  </a:lnTo>
                  <a:lnTo>
                    <a:pt x="477" y="96"/>
                  </a:lnTo>
                  <a:lnTo>
                    <a:pt x="485" y="101"/>
                  </a:lnTo>
                  <a:lnTo>
                    <a:pt x="494" y="109"/>
                  </a:lnTo>
                  <a:lnTo>
                    <a:pt x="502" y="118"/>
                  </a:lnTo>
                  <a:lnTo>
                    <a:pt x="510" y="131"/>
                  </a:lnTo>
                  <a:lnTo>
                    <a:pt x="517" y="146"/>
                  </a:lnTo>
                  <a:lnTo>
                    <a:pt x="523" y="163"/>
                  </a:lnTo>
                  <a:lnTo>
                    <a:pt x="528" y="186"/>
                  </a:lnTo>
                  <a:lnTo>
                    <a:pt x="531" y="210"/>
                  </a:lnTo>
                  <a:lnTo>
                    <a:pt x="531" y="239"/>
                  </a:lnTo>
                  <a:lnTo>
                    <a:pt x="529" y="273"/>
                  </a:lnTo>
                  <a:lnTo>
                    <a:pt x="525" y="311"/>
                  </a:lnTo>
                  <a:lnTo>
                    <a:pt x="520" y="328"/>
                  </a:lnTo>
                  <a:lnTo>
                    <a:pt x="515" y="346"/>
                  </a:lnTo>
                  <a:lnTo>
                    <a:pt x="521" y="345"/>
                  </a:lnTo>
                  <a:lnTo>
                    <a:pt x="528" y="346"/>
                  </a:lnTo>
                  <a:lnTo>
                    <a:pt x="534" y="349"/>
                  </a:lnTo>
                  <a:lnTo>
                    <a:pt x="539" y="353"/>
                  </a:lnTo>
                  <a:lnTo>
                    <a:pt x="544" y="360"/>
                  </a:lnTo>
                  <a:lnTo>
                    <a:pt x="546" y="369"/>
                  </a:lnTo>
                  <a:lnTo>
                    <a:pt x="547" y="381"/>
                  </a:lnTo>
                  <a:lnTo>
                    <a:pt x="547" y="396"/>
                  </a:lnTo>
                  <a:lnTo>
                    <a:pt x="544" y="416"/>
                  </a:lnTo>
                  <a:lnTo>
                    <a:pt x="537" y="438"/>
                  </a:lnTo>
                  <a:lnTo>
                    <a:pt x="529" y="466"/>
                  </a:lnTo>
                  <a:lnTo>
                    <a:pt x="520" y="487"/>
                  </a:lnTo>
                  <a:lnTo>
                    <a:pt x="513" y="500"/>
                  </a:lnTo>
                  <a:lnTo>
                    <a:pt x="506" y="511"/>
                  </a:lnTo>
                  <a:lnTo>
                    <a:pt x="498" y="516"/>
                  </a:lnTo>
                  <a:lnTo>
                    <a:pt x="492" y="517"/>
                  </a:lnTo>
                  <a:lnTo>
                    <a:pt x="486" y="542"/>
                  </a:lnTo>
                  <a:lnTo>
                    <a:pt x="478" y="568"/>
                  </a:lnTo>
                  <a:lnTo>
                    <a:pt x="466" y="593"/>
                  </a:lnTo>
                  <a:lnTo>
                    <a:pt x="450" y="618"/>
                  </a:lnTo>
                  <a:lnTo>
                    <a:pt x="432" y="642"/>
                  </a:lnTo>
                  <a:lnTo>
                    <a:pt x="411" y="665"/>
                  </a:lnTo>
                  <a:lnTo>
                    <a:pt x="388" y="685"/>
                  </a:lnTo>
                  <a:lnTo>
                    <a:pt x="362" y="701"/>
                  </a:lnTo>
                  <a:lnTo>
                    <a:pt x="332" y="714"/>
                  </a:lnTo>
                  <a:lnTo>
                    <a:pt x="303" y="721"/>
                  </a:lnTo>
                  <a:lnTo>
                    <a:pt x="274" y="725"/>
                  </a:lnTo>
                  <a:lnTo>
                    <a:pt x="244" y="721"/>
                  </a:lnTo>
                  <a:lnTo>
                    <a:pt x="215" y="714"/>
                  </a:lnTo>
                  <a:lnTo>
                    <a:pt x="185" y="701"/>
                  </a:lnTo>
                  <a:lnTo>
                    <a:pt x="158" y="685"/>
                  </a:lnTo>
                  <a:lnTo>
                    <a:pt x="135" y="666"/>
                  </a:lnTo>
                  <a:lnTo>
                    <a:pt x="114" y="644"/>
                  </a:lnTo>
                  <a:lnTo>
                    <a:pt x="96" y="619"/>
                  </a:lnTo>
                  <a:lnTo>
                    <a:pt x="81" y="594"/>
                  </a:lnTo>
                  <a:lnTo>
                    <a:pt x="68" y="568"/>
                  </a:lnTo>
                  <a:lnTo>
                    <a:pt x="60" y="542"/>
                  </a:lnTo>
                  <a:lnTo>
                    <a:pt x="55" y="517"/>
                  </a:lnTo>
                  <a:lnTo>
                    <a:pt x="48" y="515"/>
                  </a:lnTo>
                  <a:lnTo>
                    <a:pt x="42" y="510"/>
                  </a:lnTo>
                  <a:lnTo>
                    <a:pt x="35" y="500"/>
                  </a:lnTo>
                  <a:lnTo>
                    <a:pt x="26" y="486"/>
                  </a:lnTo>
                  <a:lnTo>
                    <a:pt x="18" y="466"/>
                  </a:lnTo>
                  <a:lnTo>
                    <a:pt x="9" y="439"/>
                  </a:lnTo>
                  <a:lnTo>
                    <a:pt x="4" y="416"/>
                  </a:lnTo>
                  <a:lnTo>
                    <a:pt x="1" y="397"/>
                  </a:lnTo>
                  <a:lnTo>
                    <a:pt x="0" y="382"/>
                  </a:lnTo>
                  <a:lnTo>
                    <a:pt x="2" y="370"/>
                  </a:lnTo>
                  <a:lnTo>
                    <a:pt x="4" y="360"/>
                  </a:lnTo>
                  <a:lnTo>
                    <a:pt x="8" y="354"/>
                  </a:lnTo>
                  <a:lnTo>
                    <a:pt x="13" y="350"/>
                  </a:lnTo>
                  <a:lnTo>
                    <a:pt x="20" y="347"/>
                  </a:lnTo>
                  <a:lnTo>
                    <a:pt x="26" y="346"/>
                  </a:lnTo>
                  <a:lnTo>
                    <a:pt x="33" y="346"/>
                  </a:lnTo>
                  <a:lnTo>
                    <a:pt x="27" y="329"/>
                  </a:lnTo>
                  <a:lnTo>
                    <a:pt x="23" y="312"/>
                  </a:lnTo>
                  <a:lnTo>
                    <a:pt x="18" y="274"/>
                  </a:lnTo>
                  <a:lnTo>
                    <a:pt x="17" y="237"/>
                  </a:lnTo>
                  <a:lnTo>
                    <a:pt x="23" y="202"/>
                  </a:lnTo>
                  <a:lnTo>
                    <a:pt x="30" y="175"/>
                  </a:lnTo>
                  <a:lnTo>
                    <a:pt x="42" y="150"/>
                  </a:lnTo>
                  <a:lnTo>
                    <a:pt x="56" y="128"/>
                  </a:lnTo>
                  <a:lnTo>
                    <a:pt x="71" y="108"/>
                  </a:lnTo>
                  <a:lnTo>
                    <a:pt x="88" y="90"/>
                  </a:lnTo>
                  <a:lnTo>
                    <a:pt x="115" y="62"/>
                  </a:lnTo>
                  <a:lnTo>
                    <a:pt x="147" y="40"/>
                  </a:lnTo>
                  <a:lnTo>
                    <a:pt x="174" y="23"/>
                  </a:lnTo>
                  <a:lnTo>
                    <a:pt x="205" y="11"/>
                  </a:lnTo>
                  <a:lnTo>
                    <a:pt x="230" y="5"/>
                  </a:lnTo>
                  <a:lnTo>
                    <a:pt x="257" y="1"/>
                  </a:lnTo>
                  <a:lnTo>
                    <a:pt x="2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9" name="Freeform 776"/>
            <p:cNvSpPr>
              <a:spLocks/>
            </p:cNvSpPr>
            <p:nvPr/>
          </p:nvSpPr>
          <p:spPr bwMode="auto">
            <a:xfrm>
              <a:off x="5589588" y="3084513"/>
              <a:ext cx="92075" cy="41275"/>
            </a:xfrm>
            <a:custGeom>
              <a:avLst/>
              <a:gdLst>
                <a:gd name="T0" fmla="*/ 436 w 1039"/>
                <a:gd name="T1" fmla="*/ 308 h 478"/>
                <a:gd name="T2" fmla="*/ 493 w 1039"/>
                <a:gd name="T3" fmla="*/ 226 h 478"/>
                <a:gd name="T4" fmla="*/ 465 w 1039"/>
                <a:gd name="T5" fmla="*/ 180 h 478"/>
                <a:gd name="T6" fmla="*/ 453 w 1039"/>
                <a:gd name="T7" fmla="*/ 145 h 478"/>
                <a:gd name="T8" fmla="*/ 453 w 1039"/>
                <a:gd name="T9" fmla="*/ 119 h 478"/>
                <a:gd name="T10" fmla="*/ 462 w 1039"/>
                <a:gd name="T11" fmla="*/ 101 h 478"/>
                <a:gd name="T12" fmla="*/ 477 w 1039"/>
                <a:gd name="T13" fmla="*/ 89 h 478"/>
                <a:gd name="T14" fmla="*/ 494 w 1039"/>
                <a:gd name="T15" fmla="*/ 83 h 478"/>
                <a:gd name="T16" fmla="*/ 509 w 1039"/>
                <a:gd name="T17" fmla="*/ 80 h 478"/>
                <a:gd name="T18" fmla="*/ 520 w 1039"/>
                <a:gd name="T19" fmla="*/ 80 h 478"/>
                <a:gd name="T20" fmla="*/ 530 w 1039"/>
                <a:gd name="T21" fmla="*/ 80 h 478"/>
                <a:gd name="T22" fmla="*/ 546 w 1039"/>
                <a:gd name="T23" fmla="*/ 83 h 478"/>
                <a:gd name="T24" fmla="*/ 563 w 1039"/>
                <a:gd name="T25" fmla="*/ 89 h 478"/>
                <a:gd name="T26" fmla="*/ 578 w 1039"/>
                <a:gd name="T27" fmla="*/ 101 h 478"/>
                <a:gd name="T28" fmla="*/ 587 w 1039"/>
                <a:gd name="T29" fmla="*/ 119 h 478"/>
                <a:gd name="T30" fmla="*/ 587 w 1039"/>
                <a:gd name="T31" fmla="*/ 145 h 478"/>
                <a:gd name="T32" fmla="*/ 576 w 1039"/>
                <a:gd name="T33" fmla="*/ 180 h 478"/>
                <a:gd name="T34" fmla="*/ 546 w 1039"/>
                <a:gd name="T35" fmla="*/ 226 h 478"/>
                <a:gd name="T36" fmla="*/ 604 w 1039"/>
                <a:gd name="T37" fmla="*/ 308 h 478"/>
                <a:gd name="T38" fmla="*/ 705 w 1039"/>
                <a:gd name="T39" fmla="*/ 1 h 478"/>
                <a:gd name="T40" fmla="*/ 722 w 1039"/>
                <a:gd name="T41" fmla="*/ 11 h 478"/>
                <a:gd name="T42" fmla="*/ 757 w 1039"/>
                <a:gd name="T43" fmla="*/ 30 h 478"/>
                <a:gd name="T44" fmla="*/ 805 w 1039"/>
                <a:gd name="T45" fmla="*/ 55 h 478"/>
                <a:gd name="T46" fmla="*/ 869 w 1039"/>
                <a:gd name="T47" fmla="*/ 83 h 478"/>
                <a:gd name="T48" fmla="*/ 935 w 1039"/>
                <a:gd name="T49" fmla="*/ 110 h 478"/>
                <a:gd name="T50" fmla="*/ 980 w 1039"/>
                <a:gd name="T51" fmla="*/ 143 h 478"/>
                <a:gd name="T52" fmla="*/ 1010 w 1039"/>
                <a:gd name="T53" fmla="*/ 186 h 478"/>
                <a:gd name="T54" fmla="*/ 1027 w 1039"/>
                <a:gd name="T55" fmla="*/ 241 h 478"/>
                <a:gd name="T56" fmla="*/ 1035 w 1039"/>
                <a:gd name="T57" fmla="*/ 307 h 478"/>
                <a:gd name="T58" fmla="*/ 1038 w 1039"/>
                <a:gd name="T59" fmla="*/ 386 h 478"/>
                <a:gd name="T60" fmla="*/ 1039 w 1039"/>
                <a:gd name="T61" fmla="*/ 478 h 478"/>
                <a:gd name="T62" fmla="*/ 0 w 1039"/>
                <a:gd name="T63" fmla="*/ 430 h 478"/>
                <a:gd name="T64" fmla="*/ 2 w 1039"/>
                <a:gd name="T65" fmla="*/ 345 h 478"/>
                <a:gd name="T66" fmla="*/ 7 w 1039"/>
                <a:gd name="T67" fmla="*/ 272 h 478"/>
                <a:gd name="T68" fmla="*/ 19 w 1039"/>
                <a:gd name="T69" fmla="*/ 212 h 478"/>
                <a:gd name="T70" fmla="*/ 42 w 1039"/>
                <a:gd name="T71" fmla="*/ 164 h 478"/>
                <a:gd name="T72" fmla="*/ 79 w 1039"/>
                <a:gd name="T73" fmla="*/ 125 h 478"/>
                <a:gd name="T74" fmla="*/ 134 w 1039"/>
                <a:gd name="T75" fmla="*/ 98 h 478"/>
                <a:gd name="T76" fmla="*/ 204 w 1039"/>
                <a:gd name="T77" fmla="*/ 69 h 478"/>
                <a:gd name="T78" fmla="*/ 260 w 1039"/>
                <a:gd name="T79" fmla="*/ 42 h 478"/>
                <a:gd name="T80" fmla="*/ 303 w 1039"/>
                <a:gd name="T81" fmla="*/ 20 h 478"/>
                <a:gd name="T82" fmla="*/ 328 w 1039"/>
                <a:gd name="T83" fmla="*/ 5 h 478"/>
                <a:gd name="T84" fmla="*/ 338 w 1039"/>
                <a:gd name="T8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39" h="478">
                  <a:moveTo>
                    <a:pt x="338" y="0"/>
                  </a:moveTo>
                  <a:lnTo>
                    <a:pt x="436" y="308"/>
                  </a:lnTo>
                  <a:lnTo>
                    <a:pt x="450" y="350"/>
                  </a:lnTo>
                  <a:lnTo>
                    <a:pt x="493" y="226"/>
                  </a:lnTo>
                  <a:lnTo>
                    <a:pt x="477" y="202"/>
                  </a:lnTo>
                  <a:lnTo>
                    <a:pt x="465" y="180"/>
                  </a:lnTo>
                  <a:lnTo>
                    <a:pt x="457" y="161"/>
                  </a:lnTo>
                  <a:lnTo>
                    <a:pt x="453" y="145"/>
                  </a:lnTo>
                  <a:lnTo>
                    <a:pt x="451" y="130"/>
                  </a:lnTo>
                  <a:lnTo>
                    <a:pt x="453" y="119"/>
                  </a:lnTo>
                  <a:lnTo>
                    <a:pt x="456" y="109"/>
                  </a:lnTo>
                  <a:lnTo>
                    <a:pt x="462" y="101"/>
                  </a:lnTo>
                  <a:lnTo>
                    <a:pt x="469" y="94"/>
                  </a:lnTo>
                  <a:lnTo>
                    <a:pt x="477" y="89"/>
                  </a:lnTo>
                  <a:lnTo>
                    <a:pt x="486" y="86"/>
                  </a:lnTo>
                  <a:lnTo>
                    <a:pt x="494" y="83"/>
                  </a:lnTo>
                  <a:lnTo>
                    <a:pt x="502" y="81"/>
                  </a:lnTo>
                  <a:lnTo>
                    <a:pt x="509" y="80"/>
                  </a:lnTo>
                  <a:lnTo>
                    <a:pt x="515" y="80"/>
                  </a:lnTo>
                  <a:lnTo>
                    <a:pt x="520" y="80"/>
                  </a:lnTo>
                  <a:lnTo>
                    <a:pt x="525" y="80"/>
                  </a:lnTo>
                  <a:lnTo>
                    <a:pt x="530" y="80"/>
                  </a:lnTo>
                  <a:lnTo>
                    <a:pt x="538" y="81"/>
                  </a:lnTo>
                  <a:lnTo>
                    <a:pt x="546" y="83"/>
                  </a:lnTo>
                  <a:lnTo>
                    <a:pt x="554" y="86"/>
                  </a:lnTo>
                  <a:lnTo>
                    <a:pt x="563" y="89"/>
                  </a:lnTo>
                  <a:lnTo>
                    <a:pt x="571" y="94"/>
                  </a:lnTo>
                  <a:lnTo>
                    <a:pt x="578" y="101"/>
                  </a:lnTo>
                  <a:lnTo>
                    <a:pt x="584" y="109"/>
                  </a:lnTo>
                  <a:lnTo>
                    <a:pt x="587" y="119"/>
                  </a:lnTo>
                  <a:lnTo>
                    <a:pt x="589" y="130"/>
                  </a:lnTo>
                  <a:lnTo>
                    <a:pt x="587" y="145"/>
                  </a:lnTo>
                  <a:lnTo>
                    <a:pt x="583" y="161"/>
                  </a:lnTo>
                  <a:lnTo>
                    <a:pt x="576" y="180"/>
                  </a:lnTo>
                  <a:lnTo>
                    <a:pt x="563" y="202"/>
                  </a:lnTo>
                  <a:lnTo>
                    <a:pt x="546" y="226"/>
                  </a:lnTo>
                  <a:lnTo>
                    <a:pt x="590" y="350"/>
                  </a:lnTo>
                  <a:lnTo>
                    <a:pt x="604" y="308"/>
                  </a:lnTo>
                  <a:lnTo>
                    <a:pt x="702" y="0"/>
                  </a:lnTo>
                  <a:lnTo>
                    <a:pt x="705" y="1"/>
                  </a:lnTo>
                  <a:lnTo>
                    <a:pt x="711" y="5"/>
                  </a:lnTo>
                  <a:lnTo>
                    <a:pt x="722" y="11"/>
                  </a:lnTo>
                  <a:lnTo>
                    <a:pt x="738" y="20"/>
                  </a:lnTo>
                  <a:lnTo>
                    <a:pt x="757" y="30"/>
                  </a:lnTo>
                  <a:lnTo>
                    <a:pt x="779" y="42"/>
                  </a:lnTo>
                  <a:lnTo>
                    <a:pt x="805" y="55"/>
                  </a:lnTo>
                  <a:lnTo>
                    <a:pt x="836" y="69"/>
                  </a:lnTo>
                  <a:lnTo>
                    <a:pt x="869" y="83"/>
                  </a:lnTo>
                  <a:lnTo>
                    <a:pt x="906" y="98"/>
                  </a:lnTo>
                  <a:lnTo>
                    <a:pt x="935" y="110"/>
                  </a:lnTo>
                  <a:lnTo>
                    <a:pt x="960" y="125"/>
                  </a:lnTo>
                  <a:lnTo>
                    <a:pt x="980" y="143"/>
                  </a:lnTo>
                  <a:lnTo>
                    <a:pt x="997" y="164"/>
                  </a:lnTo>
                  <a:lnTo>
                    <a:pt x="1010" y="186"/>
                  </a:lnTo>
                  <a:lnTo>
                    <a:pt x="1020" y="212"/>
                  </a:lnTo>
                  <a:lnTo>
                    <a:pt x="1027" y="241"/>
                  </a:lnTo>
                  <a:lnTo>
                    <a:pt x="1032" y="272"/>
                  </a:lnTo>
                  <a:lnTo>
                    <a:pt x="1035" y="307"/>
                  </a:lnTo>
                  <a:lnTo>
                    <a:pt x="1037" y="345"/>
                  </a:lnTo>
                  <a:lnTo>
                    <a:pt x="1038" y="386"/>
                  </a:lnTo>
                  <a:lnTo>
                    <a:pt x="1039" y="430"/>
                  </a:lnTo>
                  <a:lnTo>
                    <a:pt x="1039" y="478"/>
                  </a:lnTo>
                  <a:lnTo>
                    <a:pt x="0" y="478"/>
                  </a:lnTo>
                  <a:lnTo>
                    <a:pt x="0" y="430"/>
                  </a:lnTo>
                  <a:lnTo>
                    <a:pt x="1" y="386"/>
                  </a:lnTo>
                  <a:lnTo>
                    <a:pt x="2" y="345"/>
                  </a:lnTo>
                  <a:lnTo>
                    <a:pt x="4" y="307"/>
                  </a:lnTo>
                  <a:lnTo>
                    <a:pt x="7" y="272"/>
                  </a:lnTo>
                  <a:lnTo>
                    <a:pt x="12" y="241"/>
                  </a:lnTo>
                  <a:lnTo>
                    <a:pt x="19" y="212"/>
                  </a:lnTo>
                  <a:lnTo>
                    <a:pt x="30" y="186"/>
                  </a:lnTo>
                  <a:lnTo>
                    <a:pt x="42" y="164"/>
                  </a:lnTo>
                  <a:lnTo>
                    <a:pt x="58" y="143"/>
                  </a:lnTo>
                  <a:lnTo>
                    <a:pt x="79" y="125"/>
                  </a:lnTo>
                  <a:lnTo>
                    <a:pt x="104" y="110"/>
                  </a:lnTo>
                  <a:lnTo>
                    <a:pt x="134" y="98"/>
                  </a:lnTo>
                  <a:lnTo>
                    <a:pt x="170" y="83"/>
                  </a:lnTo>
                  <a:lnTo>
                    <a:pt x="204" y="69"/>
                  </a:lnTo>
                  <a:lnTo>
                    <a:pt x="234" y="55"/>
                  </a:lnTo>
                  <a:lnTo>
                    <a:pt x="260" y="42"/>
                  </a:lnTo>
                  <a:lnTo>
                    <a:pt x="284" y="30"/>
                  </a:lnTo>
                  <a:lnTo>
                    <a:pt x="303" y="20"/>
                  </a:lnTo>
                  <a:lnTo>
                    <a:pt x="317" y="11"/>
                  </a:lnTo>
                  <a:lnTo>
                    <a:pt x="328" y="5"/>
                  </a:lnTo>
                  <a:lnTo>
                    <a:pt x="335" y="1"/>
                  </a:lnTo>
                  <a:lnTo>
                    <a:pt x="3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0" name="Freeform 777"/>
            <p:cNvSpPr>
              <a:spLocks/>
            </p:cNvSpPr>
            <p:nvPr/>
          </p:nvSpPr>
          <p:spPr bwMode="auto">
            <a:xfrm>
              <a:off x="5611813" y="3021013"/>
              <a:ext cx="47625" cy="65087"/>
            </a:xfrm>
            <a:custGeom>
              <a:avLst/>
              <a:gdLst>
                <a:gd name="T0" fmla="*/ 319 w 547"/>
                <a:gd name="T1" fmla="*/ 3 h 724"/>
                <a:gd name="T2" fmla="*/ 368 w 547"/>
                <a:gd name="T3" fmla="*/ 19 h 724"/>
                <a:gd name="T4" fmla="*/ 407 w 547"/>
                <a:gd name="T5" fmla="*/ 40 h 724"/>
                <a:gd name="T6" fmla="*/ 433 w 547"/>
                <a:gd name="T7" fmla="*/ 63 h 724"/>
                <a:gd name="T8" fmla="*/ 448 w 547"/>
                <a:gd name="T9" fmla="*/ 81 h 724"/>
                <a:gd name="T10" fmla="*/ 452 w 547"/>
                <a:gd name="T11" fmla="*/ 88 h 724"/>
                <a:gd name="T12" fmla="*/ 458 w 547"/>
                <a:gd name="T13" fmla="*/ 88 h 724"/>
                <a:gd name="T14" fmla="*/ 469 w 547"/>
                <a:gd name="T15" fmla="*/ 93 h 724"/>
                <a:gd name="T16" fmla="*/ 484 w 547"/>
                <a:gd name="T17" fmla="*/ 102 h 724"/>
                <a:gd name="T18" fmla="*/ 502 w 547"/>
                <a:gd name="T19" fmla="*/ 119 h 724"/>
                <a:gd name="T20" fmla="*/ 517 w 547"/>
                <a:gd name="T21" fmla="*/ 145 h 724"/>
                <a:gd name="T22" fmla="*/ 528 w 547"/>
                <a:gd name="T23" fmla="*/ 185 h 724"/>
                <a:gd name="T24" fmla="*/ 531 w 547"/>
                <a:gd name="T25" fmla="*/ 240 h 724"/>
                <a:gd name="T26" fmla="*/ 523 w 547"/>
                <a:gd name="T27" fmla="*/ 311 h 724"/>
                <a:gd name="T28" fmla="*/ 515 w 547"/>
                <a:gd name="T29" fmla="*/ 345 h 724"/>
                <a:gd name="T30" fmla="*/ 528 w 547"/>
                <a:gd name="T31" fmla="*/ 346 h 724"/>
                <a:gd name="T32" fmla="*/ 538 w 547"/>
                <a:gd name="T33" fmla="*/ 354 h 724"/>
                <a:gd name="T34" fmla="*/ 546 w 547"/>
                <a:gd name="T35" fmla="*/ 369 h 724"/>
                <a:gd name="T36" fmla="*/ 547 w 547"/>
                <a:gd name="T37" fmla="*/ 397 h 724"/>
                <a:gd name="T38" fmla="*/ 537 w 547"/>
                <a:gd name="T39" fmla="*/ 439 h 724"/>
                <a:gd name="T40" fmla="*/ 520 w 547"/>
                <a:gd name="T41" fmla="*/ 486 h 724"/>
                <a:gd name="T42" fmla="*/ 505 w 547"/>
                <a:gd name="T43" fmla="*/ 510 h 724"/>
                <a:gd name="T44" fmla="*/ 492 w 547"/>
                <a:gd name="T45" fmla="*/ 518 h 724"/>
                <a:gd name="T46" fmla="*/ 478 w 547"/>
                <a:gd name="T47" fmla="*/ 568 h 724"/>
                <a:gd name="T48" fmla="*/ 450 w 547"/>
                <a:gd name="T49" fmla="*/ 619 h 724"/>
                <a:gd name="T50" fmla="*/ 411 w 547"/>
                <a:gd name="T51" fmla="*/ 665 h 724"/>
                <a:gd name="T52" fmla="*/ 360 w 547"/>
                <a:gd name="T53" fmla="*/ 701 h 724"/>
                <a:gd name="T54" fmla="*/ 303 w 547"/>
                <a:gd name="T55" fmla="*/ 722 h 724"/>
                <a:gd name="T56" fmla="*/ 243 w 547"/>
                <a:gd name="T57" fmla="*/ 722 h 724"/>
                <a:gd name="T58" fmla="*/ 185 w 547"/>
                <a:gd name="T59" fmla="*/ 702 h 724"/>
                <a:gd name="T60" fmla="*/ 134 w 547"/>
                <a:gd name="T61" fmla="*/ 665 h 724"/>
                <a:gd name="T62" fmla="*/ 96 w 547"/>
                <a:gd name="T63" fmla="*/ 619 h 724"/>
                <a:gd name="T64" fmla="*/ 68 w 547"/>
                <a:gd name="T65" fmla="*/ 568 h 724"/>
                <a:gd name="T66" fmla="*/ 55 w 547"/>
                <a:gd name="T67" fmla="*/ 518 h 724"/>
                <a:gd name="T68" fmla="*/ 41 w 547"/>
                <a:gd name="T69" fmla="*/ 510 h 724"/>
                <a:gd name="T70" fmla="*/ 26 w 547"/>
                <a:gd name="T71" fmla="*/ 486 h 724"/>
                <a:gd name="T72" fmla="*/ 9 w 547"/>
                <a:gd name="T73" fmla="*/ 439 h 724"/>
                <a:gd name="T74" fmla="*/ 1 w 547"/>
                <a:gd name="T75" fmla="*/ 398 h 724"/>
                <a:gd name="T76" fmla="*/ 1 w 547"/>
                <a:gd name="T77" fmla="*/ 369 h 724"/>
                <a:gd name="T78" fmla="*/ 8 w 547"/>
                <a:gd name="T79" fmla="*/ 354 h 724"/>
                <a:gd name="T80" fmla="*/ 20 w 547"/>
                <a:gd name="T81" fmla="*/ 347 h 724"/>
                <a:gd name="T82" fmla="*/ 32 w 547"/>
                <a:gd name="T83" fmla="*/ 346 h 724"/>
                <a:gd name="T84" fmla="*/ 23 w 547"/>
                <a:gd name="T85" fmla="*/ 311 h 724"/>
                <a:gd name="T86" fmla="*/ 16 w 547"/>
                <a:gd name="T87" fmla="*/ 238 h 724"/>
                <a:gd name="T88" fmla="*/ 30 w 547"/>
                <a:gd name="T89" fmla="*/ 175 h 724"/>
                <a:gd name="T90" fmla="*/ 56 w 547"/>
                <a:gd name="T91" fmla="*/ 128 h 724"/>
                <a:gd name="T92" fmla="*/ 86 w 547"/>
                <a:gd name="T93" fmla="*/ 89 h 724"/>
                <a:gd name="T94" fmla="*/ 147 w 547"/>
                <a:gd name="T95" fmla="*/ 40 h 724"/>
                <a:gd name="T96" fmla="*/ 204 w 547"/>
                <a:gd name="T97" fmla="*/ 11 h 724"/>
                <a:gd name="T98" fmla="*/ 257 w 547"/>
                <a:gd name="T99" fmla="*/ 1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7" h="724">
                  <a:moveTo>
                    <a:pt x="289" y="0"/>
                  </a:moveTo>
                  <a:lnTo>
                    <a:pt x="319" y="3"/>
                  </a:lnTo>
                  <a:lnTo>
                    <a:pt x="345" y="9"/>
                  </a:lnTo>
                  <a:lnTo>
                    <a:pt x="368" y="19"/>
                  </a:lnTo>
                  <a:lnTo>
                    <a:pt x="388" y="29"/>
                  </a:lnTo>
                  <a:lnTo>
                    <a:pt x="407" y="40"/>
                  </a:lnTo>
                  <a:lnTo>
                    <a:pt x="422" y="51"/>
                  </a:lnTo>
                  <a:lnTo>
                    <a:pt x="433" y="63"/>
                  </a:lnTo>
                  <a:lnTo>
                    <a:pt x="442" y="73"/>
                  </a:lnTo>
                  <a:lnTo>
                    <a:pt x="448" y="81"/>
                  </a:lnTo>
                  <a:lnTo>
                    <a:pt x="451" y="86"/>
                  </a:lnTo>
                  <a:lnTo>
                    <a:pt x="452" y="88"/>
                  </a:lnTo>
                  <a:lnTo>
                    <a:pt x="454" y="88"/>
                  </a:lnTo>
                  <a:lnTo>
                    <a:pt x="458" y="88"/>
                  </a:lnTo>
                  <a:lnTo>
                    <a:pt x="462" y="90"/>
                  </a:lnTo>
                  <a:lnTo>
                    <a:pt x="469" y="93"/>
                  </a:lnTo>
                  <a:lnTo>
                    <a:pt x="477" y="97"/>
                  </a:lnTo>
                  <a:lnTo>
                    <a:pt x="484" y="102"/>
                  </a:lnTo>
                  <a:lnTo>
                    <a:pt x="494" y="109"/>
                  </a:lnTo>
                  <a:lnTo>
                    <a:pt x="502" y="119"/>
                  </a:lnTo>
                  <a:lnTo>
                    <a:pt x="510" y="130"/>
                  </a:lnTo>
                  <a:lnTo>
                    <a:pt x="517" y="145"/>
                  </a:lnTo>
                  <a:lnTo>
                    <a:pt x="523" y="164"/>
                  </a:lnTo>
                  <a:lnTo>
                    <a:pt x="528" y="185"/>
                  </a:lnTo>
                  <a:lnTo>
                    <a:pt x="531" y="210"/>
                  </a:lnTo>
                  <a:lnTo>
                    <a:pt x="531" y="240"/>
                  </a:lnTo>
                  <a:lnTo>
                    <a:pt x="529" y="273"/>
                  </a:lnTo>
                  <a:lnTo>
                    <a:pt x="523" y="311"/>
                  </a:lnTo>
                  <a:lnTo>
                    <a:pt x="520" y="328"/>
                  </a:lnTo>
                  <a:lnTo>
                    <a:pt x="515" y="345"/>
                  </a:lnTo>
                  <a:lnTo>
                    <a:pt x="521" y="345"/>
                  </a:lnTo>
                  <a:lnTo>
                    <a:pt x="528" y="346"/>
                  </a:lnTo>
                  <a:lnTo>
                    <a:pt x="533" y="348"/>
                  </a:lnTo>
                  <a:lnTo>
                    <a:pt x="538" y="354"/>
                  </a:lnTo>
                  <a:lnTo>
                    <a:pt x="542" y="360"/>
                  </a:lnTo>
                  <a:lnTo>
                    <a:pt x="546" y="369"/>
                  </a:lnTo>
                  <a:lnTo>
                    <a:pt x="547" y="381"/>
                  </a:lnTo>
                  <a:lnTo>
                    <a:pt x="547" y="397"/>
                  </a:lnTo>
                  <a:lnTo>
                    <a:pt x="543" y="416"/>
                  </a:lnTo>
                  <a:lnTo>
                    <a:pt x="537" y="439"/>
                  </a:lnTo>
                  <a:lnTo>
                    <a:pt x="529" y="466"/>
                  </a:lnTo>
                  <a:lnTo>
                    <a:pt x="520" y="486"/>
                  </a:lnTo>
                  <a:lnTo>
                    <a:pt x="513" y="501"/>
                  </a:lnTo>
                  <a:lnTo>
                    <a:pt x="505" y="510"/>
                  </a:lnTo>
                  <a:lnTo>
                    <a:pt x="498" y="516"/>
                  </a:lnTo>
                  <a:lnTo>
                    <a:pt x="492" y="518"/>
                  </a:lnTo>
                  <a:lnTo>
                    <a:pt x="486" y="542"/>
                  </a:lnTo>
                  <a:lnTo>
                    <a:pt x="478" y="568"/>
                  </a:lnTo>
                  <a:lnTo>
                    <a:pt x="465" y="594"/>
                  </a:lnTo>
                  <a:lnTo>
                    <a:pt x="450" y="619"/>
                  </a:lnTo>
                  <a:lnTo>
                    <a:pt x="432" y="643"/>
                  </a:lnTo>
                  <a:lnTo>
                    <a:pt x="411" y="665"/>
                  </a:lnTo>
                  <a:lnTo>
                    <a:pt x="388" y="685"/>
                  </a:lnTo>
                  <a:lnTo>
                    <a:pt x="360" y="701"/>
                  </a:lnTo>
                  <a:lnTo>
                    <a:pt x="332" y="715"/>
                  </a:lnTo>
                  <a:lnTo>
                    <a:pt x="303" y="722"/>
                  </a:lnTo>
                  <a:lnTo>
                    <a:pt x="273" y="724"/>
                  </a:lnTo>
                  <a:lnTo>
                    <a:pt x="243" y="722"/>
                  </a:lnTo>
                  <a:lnTo>
                    <a:pt x="214" y="715"/>
                  </a:lnTo>
                  <a:lnTo>
                    <a:pt x="185" y="702"/>
                  </a:lnTo>
                  <a:lnTo>
                    <a:pt x="158" y="685"/>
                  </a:lnTo>
                  <a:lnTo>
                    <a:pt x="134" y="665"/>
                  </a:lnTo>
                  <a:lnTo>
                    <a:pt x="114" y="643"/>
                  </a:lnTo>
                  <a:lnTo>
                    <a:pt x="96" y="619"/>
                  </a:lnTo>
                  <a:lnTo>
                    <a:pt x="81" y="594"/>
                  </a:lnTo>
                  <a:lnTo>
                    <a:pt x="68" y="568"/>
                  </a:lnTo>
                  <a:lnTo>
                    <a:pt x="60" y="543"/>
                  </a:lnTo>
                  <a:lnTo>
                    <a:pt x="55" y="518"/>
                  </a:lnTo>
                  <a:lnTo>
                    <a:pt x="48" y="516"/>
                  </a:lnTo>
                  <a:lnTo>
                    <a:pt x="41" y="510"/>
                  </a:lnTo>
                  <a:lnTo>
                    <a:pt x="33" y="501"/>
                  </a:lnTo>
                  <a:lnTo>
                    <a:pt x="26" y="486"/>
                  </a:lnTo>
                  <a:lnTo>
                    <a:pt x="18" y="466"/>
                  </a:lnTo>
                  <a:lnTo>
                    <a:pt x="9" y="439"/>
                  </a:lnTo>
                  <a:lnTo>
                    <a:pt x="4" y="417"/>
                  </a:lnTo>
                  <a:lnTo>
                    <a:pt x="1" y="398"/>
                  </a:lnTo>
                  <a:lnTo>
                    <a:pt x="0" y="382"/>
                  </a:lnTo>
                  <a:lnTo>
                    <a:pt x="1" y="369"/>
                  </a:lnTo>
                  <a:lnTo>
                    <a:pt x="4" y="361"/>
                  </a:lnTo>
                  <a:lnTo>
                    <a:pt x="8" y="354"/>
                  </a:lnTo>
                  <a:lnTo>
                    <a:pt x="13" y="349"/>
                  </a:lnTo>
                  <a:lnTo>
                    <a:pt x="20" y="347"/>
                  </a:lnTo>
                  <a:lnTo>
                    <a:pt x="26" y="346"/>
                  </a:lnTo>
                  <a:lnTo>
                    <a:pt x="32" y="346"/>
                  </a:lnTo>
                  <a:lnTo>
                    <a:pt x="27" y="329"/>
                  </a:lnTo>
                  <a:lnTo>
                    <a:pt x="23" y="311"/>
                  </a:lnTo>
                  <a:lnTo>
                    <a:pt x="18" y="274"/>
                  </a:lnTo>
                  <a:lnTo>
                    <a:pt x="16" y="238"/>
                  </a:lnTo>
                  <a:lnTo>
                    <a:pt x="23" y="202"/>
                  </a:lnTo>
                  <a:lnTo>
                    <a:pt x="30" y="175"/>
                  </a:lnTo>
                  <a:lnTo>
                    <a:pt x="42" y="150"/>
                  </a:lnTo>
                  <a:lnTo>
                    <a:pt x="56" y="128"/>
                  </a:lnTo>
                  <a:lnTo>
                    <a:pt x="70" y="107"/>
                  </a:lnTo>
                  <a:lnTo>
                    <a:pt x="86" y="89"/>
                  </a:lnTo>
                  <a:lnTo>
                    <a:pt x="115" y="63"/>
                  </a:lnTo>
                  <a:lnTo>
                    <a:pt x="147" y="40"/>
                  </a:lnTo>
                  <a:lnTo>
                    <a:pt x="174" y="24"/>
                  </a:lnTo>
                  <a:lnTo>
                    <a:pt x="204" y="11"/>
                  </a:lnTo>
                  <a:lnTo>
                    <a:pt x="229" y="4"/>
                  </a:lnTo>
                  <a:lnTo>
                    <a:pt x="257" y="1"/>
                  </a:lnTo>
                  <a:lnTo>
                    <a:pt x="2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1" name="Freeform 778"/>
            <p:cNvSpPr>
              <a:spLocks/>
            </p:cNvSpPr>
            <p:nvPr/>
          </p:nvSpPr>
          <p:spPr bwMode="auto">
            <a:xfrm>
              <a:off x="5805488" y="3084513"/>
              <a:ext cx="92075" cy="41275"/>
            </a:xfrm>
            <a:custGeom>
              <a:avLst/>
              <a:gdLst>
                <a:gd name="T0" fmla="*/ 436 w 1041"/>
                <a:gd name="T1" fmla="*/ 308 h 478"/>
                <a:gd name="T2" fmla="*/ 493 w 1041"/>
                <a:gd name="T3" fmla="*/ 226 h 478"/>
                <a:gd name="T4" fmla="*/ 465 w 1041"/>
                <a:gd name="T5" fmla="*/ 180 h 478"/>
                <a:gd name="T6" fmla="*/ 453 w 1041"/>
                <a:gd name="T7" fmla="*/ 145 h 478"/>
                <a:gd name="T8" fmla="*/ 453 w 1041"/>
                <a:gd name="T9" fmla="*/ 119 h 478"/>
                <a:gd name="T10" fmla="*/ 463 w 1041"/>
                <a:gd name="T11" fmla="*/ 101 h 478"/>
                <a:gd name="T12" fmla="*/ 478 w 1041"/>
                <a:gd name="T13" fmla="*/ 89 h 478"/>
                <a:gd name="T14" fmla="*/ 495 w 1041"/>
                <a:gd name="T15" fmla="*/ 83 h 478"/>
                <a:gd name="T16" fmla="*/ 509 w 1041"/>
                <a:gd name="T17" fmla="*/ 80 h 478"/>
                <a:gd name="T18" fmla="*/ 520 w 1041"/>
                <a:gd name="T19" fmla="*/ 80 h 478"/>
                <a:gd name="T20" fmla="*/ 530 w 1041"/>
                <a:gd name="T21" fmla="*/ 80 h 478"/>
                <a:gd name="T22" fmla="*/ 546 w 1041"/>
                <a:gd name="T23" fmla="*/ 83 h 478"/>
                <a:gd name="T24" fmla="*/ 563 w 1041"/>
                <a:gd name="T25" fmla="*/ 89 h 478"/>
                <a:gd name="T26" fmla="*/ 578 w 1041"/>
                <a:gd name="T27" fmla="*/ 101 h 478"/>
                <a:gd name="T28" fmla="*/ 588 w 1041"/>
                <a:gd name="T29" fmla="*/ 119 h 478"/>
                <a:gd name="T30" fmla="*/ 588 w 1041"/>
                <a:gd name="T31" fmla="*/ 145 h 478"/>
                <a:gd name="T32" fmla="*/ 576 w 1041"/>
                <a:gd name="T33" fmla="*/ 180 h 478"/>
                <a:gd name="T34" fmla="*/ 546 w 1041"/>
                <a:gd name="T35" fmla="*/ 226 h 478"/>
                <a:gd name="T36" fmla="*/ 605 w 1041"/>
                <a:gd name="T37" fmla="*/ 308 h 478"/>
                <a:gd name="T38" fmla="*/ 705 w 1041"/>
                <a:gd name="T39" fmla="*/ 1 h 478"/>
                <a:gd name="T40" fmla="*/ 722 w 1041"/>
                <a:gd name="T41" fmla="*/ 11 h 478"/>
                <a:gd name="T42" fmla="*/ 756 w 1041"/>
                <a:gd name="T43" fmla="*/ 30 h 478"/>
                <a:gd name="T44" fmla="*/ 806 w 1041"/>
                <a:gd name="T45" fmla="*/ 55 h 478"/>
                <a:gd name="T46" fmla="*/ 869 w 1041"/>
                <a:gd name="T47" fmla="*/ 83 h 478"/>
                <a:gd name="T48" fmla="*/ 936 w 1041"/>
                <a:gd name="T49" fmla="*/ 110 h 478"/>
                <a:gd name="T50" fmla="*/ 980 w 1041"/>
                <a:gd name="T51" fmla="*/ 143 h 478"/>
                <a:gd name="T52" fmla="*/ 1010 w 1041"/>
                <a:gd name="T53" fmla="*/ 186 h 478"/>
                <a:gd name="T54" fmla="*/ 1028 w 1041"/>
                <a:gd name="T55" fmla="*/ 241 h 478"/>
                <a:gd name="T56" fmla="*/ 1036 w 1041"/>
                <a:gd name="T57" fmla="*/ 307 h 478"/>
                <a:gd name="T58" fmla="*/ 1039 w 1041"/>
                <a:gd name="T59" fmla="*/ 386 h 478"/>
                <a:gd name="T60" fmla="*/ 1041 w 1041"/>
                <a:gd name="T61" fmla="*/ 478 h 478"/>
                <a:gd name="T62" fmla="*/ 0 w 1041"/>
                <a:gd name="T63" fmla="*/ 430 h 478"/>
                <a:gd name="T64" fmla="*/ 2 w 1041"/>
                <a:gd name="T65" fmla="*/ 345 h 478"/>
                <a:gd name="T66" fmla="*/ 8 w 1041"/>
                <a:gd name="T67" fmla="*/ 272 h 478"/>
                <a:gd name="T68" fmla="*/ 19 w 1041"/>
                <a:gd name="T69" fmla="*/ 212 h 478"/>
                <a:gd name="T70" fmla="*/ 43 w 1041"/>
                <a:gd name="T71" fmla="*/ 164 h 478"/>
                <a:gd name="T72" fmla="*/ 80 w 1041"/>
                <a:gd name="T73" fmla="*/ 125 h 478"/>
                <a:gd name="T74" fmla="*/ 135 w 1041"/>
                <a:gd name="T75" fmla="*/ 98 h 478"/>
                <a:gd name="T76" fmla="*/ 205 w 1041"/>
                <a:gd name="T77" fmla="*/ 69 h 478"/>
                <a:gd name="T78" fmla="*/ 261 w 1041"/>
                <a:gd name="T79" fmla="*/ 42 h 478"/>
                <a:gd name="T80" fmla="*/ 303 w 1041"/>
                <a:gd name="T81" fmla="*/ 20 h 478"/>
                <a:gd name="T82" fmla="*/ 328 w 1041"/>
                <a:gd name="T83" fmla="*/ 5 h 478"/>
                <a:gd name="T84" fmla="*/ 338 w 1041"/>
                <a:gd name="T85" fmla="*/ 0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41" h="478">
                  <a:moveTo>
                    <a:pt x="338" y="0"/>
                  </a:moveTo>
                  <a:lnTo>
                    <a:pt x="436" y="308"/>
                  </a:lnTo>
                  <a:lnTo>
                    <a:pt x="450" y="350"/>
                  </a:lnTo>
                  <a:lnTo>
                    <a:pt x="493" y="226"/>
                  </a:lnTo>
                  <a:lnTo>
                    <a:pt x="478" y="202"/>
                  </a:lnTo>
                  <a:lnTo>
                    <a:pt x="465" y="180"/>
                  </a:lnTo>
                  <a:lnTo>
                    <a:pt x="457" y="161"/>
                  </a:lnTo>
                  <a:lnTo>
                    <a:pt x="453" y="145"/>
                  </a:lnTo>
                  <a:lnTo>
                    <a:pt x="451" y="130"/>
                  </a:lnTo>
                  <a:lnTo>
                    <a:pt x="453" y="119"/>
                  </a:lnTo>
                  <a:lnTo>
                    <a:pt x="456" y="109"/>
                  </a:lnTo>
                  <a:lnTo>
                    <a:pt x="463" y="101"/>
                  </a:lnTo>
                  <a:lnTo>
                    <a:pt x="469" y="94"/>
                  </a:lnTo>
                  <a:lnTo>
                    <a:pt x="478" y="89"/>
                  </a:lnTo>
                  <a:lnTo>
                    <a:pt x="486" y="86"/>
                  </a:lnTo>
                  <a:lnTo>
                    <a:pt x="495" y="83"/>
                  </a:lnTo>
                  <a:lnTo>
                    <a:pt x="502" y="81"/>
                  </a:lnTo>
                  <a:lnTo>
                    <a:pt x="509" y="80"/>
                  </a:lnTo>
                  <a:lnTo>
                    <a:pt x="516" y="80"/>
                  </a:lnTo>
                  <a:lnTo>
                    <a:pt x="520" y="80"/>
                  </a:lnTo>
                  <a:lnTo>
                    <a:pt x="525" y="80"/>
                  </a:lnTo>
                  <a:lnTo>
                    <a:pt x="530" y="80"/>
                  </a:lnTo>
                  <a:lnTo>
                    <a:pt x="538" y="81"/>
                  </a:lnTo>
                  <a:lnTo>
                    <a:pt x="546" y="83"/>
                  </a:lnTo>
                  <a:lnTo>
                    <a:pt x="555" y="86"/>
                  </a:lnTo>
                  <a:lnTo>
                    <a:pt x="563" y="89"/>
                  </a:lnTo>
                  <a:lnTo>
                    <a:pt x="572" y="94"/>
                  </a:lnTo>
                  <a:lnTo>
                    <a:pt x="578" y="101"/>
                  </a:lnTo>
                  <a:lnTo>
                    <a:pt x="584" y="109"/>
                  </a:lnTo>
                  <a:lnTo>
                    <a:pt x="588" y="119"/>
                  </a:lnTo>
                  <a:lnTo>
                    <a:pt x="590" y="130"/>
                  </a:lnTo>
                  <a:lnTo>
                    <a:pt x="588" y="145"/>
                  </a:lnTo>
                  <a:lnTo>
                    <a:pt x="583" y="161"/>
                  </a:lnTo>
                  <a:lnTo>
                    <a:pt x="576" y="180"/>
                  </a:lnTo>
                  <a:lnTo>
                    <a:pt x="563" y="202"/>
                  </a:lnTo>
                  <a:lnTo>
                    <a:pt x="546" y="226"/>
                  </a:lnTo>
                  <a:lnTo>
                    <a:pt x="591" y="350"/>
                  </a:lnTo>
                  <a:lnTo>
                    <a:pt x="605" y="308"/>
                  </a:lnTo>
                  <a:lnTo>
                    <a:pt x="702" y="0"/>
                  </a:lnTo>
                  <a:lnTo>
                    <a:pt x="705" y="1"/>
                  </a:lnTo>
                  <a:lnTo>
                    <a:pt x="711" y="5"/>
                  </a:lnTo>
                  <a:lnTo>
                    <a:pt x="722" y="11"/>
                  </a:lnTo>
                  <a:lnTo>
                    <a:pt x="737" y="20"/>
                  </a:lnTo>
                  <a:lnTo>
                    <a:pt x="756" y="30"/>
                  </a:lnTo>
                  <a:lnTo>
                    <a:pt x="779" y="42"/>
                  </a:lnTo>
                  <a:lnTo>
                    <a:pt x="806" y="55"/>
                  </a:lnTo>
                  <a:lnTo>
                    <a:pt x="835" y="69"/>
                  </a:lnTo>
                  <a:lnTo>
                    <a:pt x="869" y="83"/>
                  </a:lnTo>
                  <a:lnTo>
                    <a:pt x="906" y="98"/>
                  </a:lnTo>
                  <a:lnTo>
                    <a:pt x="936" y="110"/>
                  </a:lnTo>
                  <a:lnTo>
                    <a:pt x="960" y="125"/>
                  </a:lnTo>
                  <a:lnTo>
                    <a:pt x="980" y="143"/>
                  </a:lnTo>
                  <a:lnTo>
                    <a:pt x="997" y="164"/>
                  </a:lnTo>
                  <a:lnTo>
                    <a:pt x="1010" y="186"/>
                  </a:lnTo>
                  <a:lnTo>
                    <a:pt x="1020" y="212"/>
                  </a:lnTo>
                  <a:lnTo>
                    <a:pt x="1028" y="241"/>
                  </a:lnTo>
                  <a:lnTo>
                    <a:pt x="1032" y="272"/>
                  </a:lnTo>
                  <a:lnTo>
                    <a:pt x="1036" y="307"/>
                  </a:lnTo>
                  <a:lnTo>
                    <a:pt x="1038" y="345"/>
                  </a:lnTo>
                  <a:lnTo>
                    <a:pt x="1039" y="386"/>
                  </a:lnTo>
                  <a:lnTo>
                    <a:pt x="1039" y="430"/>
                  </a:lnTo>
                  <a:lnTo>
                    <a:pt x="1041" y="478"/>
                  </a:lnTo>
                  <a:lnTo>
                    <a:pt x="0" y="478"/>
                  </a:lnTo>
                  <a:lnTo>
                    <a:pt x="0" y="430"/>
                  </a:lnTo>
                  <a:lnTo>
                    <a:pt x="1" y="386"/>
                  </a:lnTo>
                  <a:lnTo>
                    <a:pt x="2" y="345"/>
                  </a:lnTo>
                  <a:lnTo>
                    <a:pt x="5" y="307"/>
                  </a:lnTo>
                  <a:lnTo>
                    <a:pt x="8" y="272"/>
                  </a:lnTo>
                  <a:lnTo>
                    <a:pt x="12" y="241"/>
                  </a:lnTo>
                  <a:lnTo>
                    <a:pt x="19" y="212"/>
                  </a:lnTo>
                  <a:lnTo>
                    <a:pt x="30" y="186"/>
                  </a:lnTo>
                  <a:lnTo>
                    <a:pt x="43" y="164"/>
                  </a:lnTo>
                  <a:lnTo>
                    <a:pt x="59" y="143"/>
                  </a:lnTo>
                  <a:lnTo>
                    <a:pt x="80" y="125"/>
                  </a:lnTo>
                  <a:lnTo>
                    <a:pt x="104" y="110"/>
                  </a:lnTo>
                  <a:lnTo>
                    <a:pt x="135" y="98"/>
                  </a:lnTo>
                  <a:lnTo>
                    <a:pt x="171" y="83"/>
                  </a:lnTo>
                  <a:lnTo>
                    <a:pt x="205" y="69"/>
                  </a:lnTo>
                  <a:lnTo>
                    <a:pt x="234" y="55"/>
                  </a:lnTo>
                  <a:lnTo>
                    <a:pt x="261" y="42"/>
                  </a:lnTo>
                  <a:lnTo>
                    <a:pt x="284" y="30"/>
                  </a:lnTo>
                  <a:lnTo>
                    <a:pt x="303" y="20"/>
                  </a:lnTo>
                  <a:lnTo>
                    <a:pt x="318" y="11"/>
                  </a:lnTo>
                  <a:lnTo>
                    <a:pt x="328" y="5"/>
                  </a:lnTo>
                  <a:lnTo>
                    <a:pt x="336" y="1"/>
                  </a:lnTo>
                  <a:lnTo>
                    <a:pt x="3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2" name="Freeform 779"/>
            <p:cNvSpPr>
              <a:spLocks/>
            </p:cNvSpPr>
            <p:nvPr/>
          </p:nvSpPr>
          <p:spPr bwMode="auto">
            <a:xfrm>
              <a:off x="5826126" y="3021013"/>
              <a:ext cx="49213" cy="65087"/>
            </a:xfrm>
            <a:custGeom>
              <a:avLst/>
              <a:gdLst>
                <a:gd name="T0" fmla="*/ 319 w 547"/>
                <a:gd name="T1" fmla="*/ 3 h 724"/>
                <a:gd name="T2" fmla="*/ 368 w 547"/>
                <a:gd name="T3" fmla="*/ 19 h 724"/>
                <a:gd name="T4" fmla="*/ 407 w 547"/>
                <a:gd name="T5" fmla="*/ 40 h 724"/>
                <a:gd name="T6" fmla="*/ 434 w 547"/>
                <a:gd name="T7" fmla="*/ 63 h 724"/>
                <a:gd name="T8" fmla="*/ 449 w 547"/>
                <a:gd name="T9" fmla="*/ 81 h 724"/>
                <a:gd name="T10" fmla="*/ 453 w 547"/>
                <a:gd name="T11" fmla="*/ 88 h 724"/>
                <a:gd name="T12" fmla="*/ 458 w 547"/>
                <a:gd name="T13" fmla="*/ 88 h 724"/>
                <a:gd name="T14" fmla="*/ 470 w 547"/>
                <a:gd name="T15" fmla="*/ 93 h 724"/>
                <a:gd name="T16" fmla="*/ 485 w 547"/>
                <a:gd name="T17" fmla="*/ 102 h 724"/>
                <a:gd name="T18" fmla="*/ 503 w 547"/>
                <a:gd name="T19" fmla="*/ 119 h 724"/>
                <a:gd name="T20" fmla="*/ 517 w 547"/>
                <a:gd name="T21" fmla="*/ 145 h 724"/>
                <a:gd name="T22" fmla="*/ 528 w 547"/>
                <a:gd name="T23" fmla="*/ 185 h 724"/>
                <a:gd name="T24" fmla="*/ 531 w 547"/>
                <a:gd name="T25" fmla="*/ 240 h 724"/>
                <a:gd name="T26" fmla="*/ 524 w 547"/>
                <a:gd name="T27" fmla="*/ 311 h 724"/>
                <a:gd name="T28" fmla="*/ 515 w 547"/>
                <a:gd name="T29" fmla="*/ 345 h 724"/>
                <a:gd name="T30" fmla="*/ 528 w 547"/>
                <a:gd name="T31" fmla="*/ 346 h 724"/>
                <a:gd name="T32" fmla="*/ 539 w 547"/>
                <a:gd name="T33" fmla="*/ 354 h 724"/>
                <a:gd name="T34" fmla="*/ 546 w 547"/>
                <a:gd name="T35" fmla="*/ 369 h 724"/>
                <a:gd name="T36" fmla="*/ 546 w 547"/>
                <a:gd name="T37" fmla="*/ 397 h 724"/>
                <a:gd name="T38" fmla="*/ 537 w 547"/>
                <a:gd name="T39" fmla="*/ 439 h 724"/>
                <a:gd name="T40" fmla="*/ 521 w 547"/>
                <a:gd name="T41" fmla="*/ 486 h 724"/>
                <a:gd name="T42" fmla="*/ 506 w 547"/>
                <a:gd name="T43" fmla="*/ 510 h 724"/>
                <a:gd name="T44" fmla="*/ 492 w 547"/>
                <a:gd name="T45" fmla="*/ 518 h 724"/>
                <a:gd name="T46" fmla="*/ 478 w 547"/>
                <a:gd name="T47" fmla="*/ 568 h 724"/>
                <a:gd name="T48" fmla="*/ 451 w 547"/>
                <a:gd name="T49" fmla="*/ 619 h 724"/>
                <a:gd name="T50" fmla="*/ 412 w 547"/>
                <a:gd name="T51" fmla="*/ 665 h 724"/>
                <a:gd name="T52" fmla="*/ 361 w 547"/>
                <a:gd name="T53" fmla="*/ 701 h 724"/>
                <a:gd name="T54" fmla="*/ 304 w 547"/>
                <a:gd name="T55" fmla="*/ 722 h 724"/>
                <a:gd name="T56" fmla="*/ 243 w 547"/>
                <a:gd name="T57" fmla="*/ 722 h 724"/>
                <a:gd name="T58" fmla="*/ 185 w 547"/>
                <a:gd name="T59" fmla="*/ 702 h 724"/>
                <a:gd name="T60" fmla="*/ 134 w 547"/>
                <a:gd name="T61" fmla="*/ 665 h 724"/>
                <a:gd name="T62" fmla="*/ 96 w 547"/>
                <a:gd name="T63" fmla="*/ 619 h 724"/>
                <a:gd name="T64" fmla="*/ 69 w 547"/>
                <a:gd name="T65" fmla="*/ 568 h 724"/>
                <a:gd name="T66" fmla="*/ 55 w 547"/>
                <a:gd name="T67" fmla="*/ 518 h 724"/>
                <a:gd name="T68" fmla="*/ 41 w 547"/>
                <a:gd name="T69" fmla="*/ 510 h 724"/>
                <a:gd name="T70" fmla="*/ 26 w 547"/>
                <a:gd name="T71" fmla="*/ 486 h 724"/>
                <a:gd name="T72" fmla="*/ 9 w 547"/>
                <a:gd name="T73" fmla="*/ 439 h 724"/>
                <a:gd name="T74" fmla="*/ 1 w 547"/>
                <a:gd name="T75" fmla="*/ 398 h 724"/>
                <a:gd name="T76" fmla="*/ 1 w 547"/>
                <a:gd name="T77" fmla="*/ 369 h 724"/>
                <a:gd name="T78" fmla="*/ 8 w 547"/>
                <a:gd name="T79" fmla="*/ 354 h 724"/>
                <a:gd name="T80" fmla="*/ 20 w 547"/>
                <a:gd name="T81" fmla="*/ 347 h 724"/>
                <a:gd name="T82" fmla="*/ 33 w 547"/>
                <a:gd name="T83" fmla="*/ 346 h 724"/>
                <a:gd name="T84" fmla="*/ 18 w 547"/>
                <a:gd name="T85" fmla="*/ 274 h 724"/>
                <a:gd name="T86" fmla="*/ 23 w 547"/>
                <a:gd name="T87" fmla="*/ 202 h 724"/>
                <a:gd name="T88" fmla="*/ 42 w 547"/>
                <a:gd name="T89" fmla="*/ 150 h 724"/>
                <a:gd name="T90" fmla="*/ 71 w 547"/>
                <a:gd name="T91" fmla="*/ 107 h 724"/>
                <a:gd name="T92" fmla="*/ 115 w 547"/>
                <a:gd name="T93" fmla="*/ 63 h 724"/>
                <a:gd name="T94" fmla="*/ 174 w 547"/>
                <a:gd name="T95" fmla="*/ 24 h 724"/>
                <a:gd name="T96" fmla="*/ 230 w 547"/>
                <a:gd name="T97" fmla="*/ 4 h 724"/>
                <a:gd name="T98" fmla="*/ 290 w 547"/>
                <a:gd name="T99" fmla="*/ 0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7" h="724">
                  <a:moveTo>
                    <a:pt x="290" y="0"/>
                  </a:moveTo>
                  <a:lnTo>
                    <a:pt x="319" y="3"/>
                  </a:lnTo>
                  <a:lnTo>
                    <a:pt x="345" y="9"/>
                  </a:lnTo>
                  <a:lnTo>
                    <a:pt x="368" y="19"/>
                  </a:lnTo>
                  <a:lnTo>
                    <a:pt x="388" y="29"/>
                  </a:lnTo>
                  <a:lnTo>
                    <a:pt x="407" y="40"/>
                  </a:lnTo>
                  <a:lnTo>
                    <a:pt x="422" y="51"/>
                  </a:lnTo>
                  <a:lnTo>
                    <a:pt x="434" y="63"/>
                  </a:lnTo>
                  <a:lnTo>
                    <a:pt x="442" y="73"/>
                  </a:lnTo>
                  <a:lnTo>
                    <a:pt x="449" y="81"/>
                  </a:lnTo>
                  <a:lnTo>
                    <a:pt x="452" y="86"/>
                  </a:lnTo>
                  <a:lnTo>
                    <a:pt x="453" y="88"/>
                  </a:lnTo>
                  <a:lnTo>
                    <a:pt x="454" y="88"/>
                  </a:lnTo>
                  <a:lnTo>
                    <a:pt x="458" y="88"/>
                  </a:lnTo>
                  <a:lnTo>
                    <a:pt x="462" y="90"/>
                  </a:lnTo>
                  <a:lnTo>
                    <a:pt x="470" y="93"/>
                  </a:lnTo>
                  <a:lnTo>
                    <a:pt x="477" y="97"/>
                  </a:lnTo>
                  <a:lnTo>
                    <a:pt x="485" y="102"/>
                  </a:lnTo>
                  <a:lnTo>
                    <a:pt x="494" y="109"/>
                  </a:lnTo>
                  <a:lnTo>
                    <a:pt x="503" y="119"/>
                  </a:lnTo>
                  <a:lnTo>
                    <a:pt x="510" y="130"/>
                  </a:lnTo>
                  <a:lnTo>
                    <a:pt x="517" y="145"/>
                  </a:lnTo>
                  <a:lnTo>
                    <a:pt x="524" y="164"/>
                  </a:lnTo>
                  <a:lnTo>
                    <a:pt x="528" y="185"/>
                  </a:lnTo>
                  <a:lnTo>
                    <a:pt x="531" y="210"/>
                  </a:lnTo>
                  <a:lnTo>
                    <a:pt x="531" y="240"/>
                  </a:lnTo>
                  <a:lnTo>
                    <a:pt x="529" y="273"/>
                  </a:lnTo>
                  <a:lnTo>
                    <a:pt x="524" y="311"/>
                  </a:lnTo>
                  <a:lnTo>
                    <a:pt x="521" y="328"/>
                  </a:lnTo>
                  <a:lnTo>
                    <a:pt x="515" y="345"/>
                  </a:lnTo>
                  <a:lnTo>
                    <a:pt x="522" y="345"/>
                  </a:lnTo>
                  <a:lnTo>
                    <a:pt x="528" y="346"/>
                  </a:lnTo>
                  <a:lnTo>
                    <a:pt x="533" y="348"/>
                  </a:lnTo>
                  <a:lnTo>
                    <a:pt x="539" y="354"/>
                  </a:lnTo>
                  <a:lnTo>
                    <a:pt x="543" y="360"/>
                  </a:lnTo>
                  <a:lnTo>
                    <a:pt x="546" y="369"/>
                  </a:lnTo>
                  <a:lnTo>
                    <a:pt x="547" y="381"/>
                  </a:lnTo>
                  <a:lnTo>
                    <a:pt x="546" y="397"/>
                  </a:lnTo>
                  <a:lnTo>
                    <a:pt x="544" y="416"/>
                  </a:lnTo>
                  <a:lnTo>
                    <a:pt x="537" y="439"/>
                  </a:lnTo>
                  <a:lnTo>
                    <a:pt x="529" y="466"/>
                  </a:lnTo>
                  <a:lnTo>
                    <a:pt x="521" y="486"/>
                  </a:lnTo>
                  <a:lnTo>
                    <a:pt x="513" y="501"/>
                  </a:lnTo>
                  <a:lnTo>
                    <a:pt x="506" y="510"/>
                  </a:lnTo>
                  <a:lnTo>
                    <a:pt x="498" y="516"/>
                  </a:lnTo>
                  <a:lnTo>
                    <a:pt x="492" y="518"/>
                  </a:lnTo>
                  <a:lnTo>
                    <a:pt x="487" y="542"/>
                  </a:lnTo>
                  <a:lnTo>
                    <a:pt x="478" y="568"/>
                  </a:lnTo>
                  <a:lnTo>
                    <a:pt x="465" y="594"/>
                  </a:lnTo>
                  <a:lnTo>
                    <a:pt x="451" y="619"/>
                  </a:lnTo>
                  <a:lnTo>
                    <a:pt x="433" y="643"/>
                  </a:lnTo>
                  <a:lnTo>
                    <a:pt x="412" y="665"/>
                  </a:lnTo>
                  <a:lnTo>
                    <a:pt x="387" y="685"/>
                  </a:lnTo>
                  <a:lnTo>
                    <a:pt x="361" y="701"/>
                  </a:lnTo>
                  <a:lnTo>
                    <a:pt x="332" y="715"/>
                  </a:lnTo>
                  <a:lnTo>
                    <a:pt x="304" y="722"/>
                  </a:lnTo>
                  <a:lnTo>
                    <a:pt x="273" y="724"/>
                  </a:lnTo>
                  <a:lnTo>
                    <a:pt x="243" y="722"/>
                  </a:lnTo>
                  <a:lnTo>
                    <a:pt x="215" y="715"/>
                  </a:lnTo>
                  <a:lnTo>
                    <a:pt x="185" y="702"/>
                  </a:lnTo>
                  <a:lnTo>
                    <a:pt x="159" y="685"/>
                  </a:lnTo>
                  <a:lnTo>
                    <a:pt x="134" y="665"/>
                  </a:lnTo>
                  <a:lnTo>
                    <a:pt x="114" y="643"/>
                  </a:lnTo>
                  <a:lnTo>
                    <a:pt x="96" y="619"/>
                  </a:lnTo>
                  <a:lnTo>
                    <a:pt x="81" y="594"/>
                  </a:lnTo>
                  <a:lnTo>
                    <a:pt x="69" y="568"/>
                  </a:lnTo>
                  <a:lnTo>
                    <a:pt x="60" y="543"/>
                  </a:lnTo>
                  <a:lnTo>
                    <a:pt x="55" y="518"/>
                  </a:lnTo>
                  <a:lnTo>
                    <a:pt x="49" y="516"/>
                  </a:lnTo>
                  <a:lnTo>
                    <a:pt x="41" y="510"/>
                  </a:lnTo>
                  <a:lnTo>
                    <a:pt x="34" y="501"/>
                  </a:lnTo>
                  <a:lnTo>
                    <a:pt x="26" y="486"/>
                  </a:lnTo>
                  <a:lnTo>
                    <a:pt x="18" y="466"/>
                  </a:lnTo>
                  <a:lnTo>
                    <a:pt x="9" y="439"/>
                  </a:lnTo>
                  <a:lnTo>
                    <a:pt x="4" y="417"/>
                  </a:lnTo>
                  <a:lnTo>
                    <a:pt x="1" y="398"/>
                  </a:lnTo>
                  <a:lnTo>
                    <a:pt x="0" y="382"/>
                  </a:lnTo>
                  <a:lnTo>
                    <a:pt x="1" y="369"/>
                  </a:lnTo>
                  <a:lnTo>
                    <a:pt x="4" y="361"/>
                  </a:lnTo>
                  <a:lnTo>
                    <a:pt x="8" y="354"/>
                  </a:lnTo>
                  <a:lnTo>
                    <a:pt x="14" y="349"/>
                  </a:lnTo>
                  <a:lnTo>
                    <a:pt x="20" y="347"/>
                  </a:lnTo>
                  <a:lnTo>
                    <a:pt x="26" y="346"/>
                  </a:lnTo>
                  <a:lnTo>
                    <a:pt x="33" y="346"/>
                  </a:lnTo>
                  <a:lnTo>
                    <a:pt x="23" y="311"/>
                  </a:lnTo>
                  <a:lnTo>
                    <a:pt x="18" y="274"/>
                  </a:lnTo>
                  <a:lnTo>
                    <a:pt x="17" y="238"/>
                  </a:lnTo>
                  <a:lnTo>
                    <a:pt x="23" y="202"/>
                  </a:lnTo>
                  <a:lnTo>
                    <a:pt x="31" y="175"/>
                  </a:lnTo>
                  <a:lnTo>
                    <a:pt x="42" y="150"/>
                  </a:lnTo>
                  <a:lnTo>
                    <a:pt x="56" y="128"/>
                  </a:lnTo>
                  <a:lnTo>
                    <a:pt x="71" y="107"/>
                  </a:lnTo>
                  <a:lnTo>
                    <a:pt x="87" y="89"/>
                  </a:lnTo>
                  <a:lnTo>
                    <a:pt x="115" y="63"/>
                  </a:lnTo>
                  <a:lnTo>
                    <a:pt x="147" y="40"/>
                  </a:lnTo>
                  <a:lnTo>
                    <a:pt x="174" y="24"/>
                  </a:lnTo>
                  <a:lnTo>
                    <a:pt x="204" y="11"/>
                  </a:lnTo>
                  <a:lnTo>
                    <a:pt x="230" y="4"/>
                  </a:lnTo>
                  <a:lnTo>
                    <a:pt x="257" y="1"/>
                  </a:lnTo>
                  <a:lnTo>
                    <a:pt x="2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3" name="Group 1742"/>
          <p:cNvGrpSpPr/>
          <p:nvPr/>
        </p:nvGrpSpPr>
        <p:grpSpPr>
          <a:xfrm>
            <a:off x="3627596" y="2903102"/>
            <a:ext cx="233363" cy="142874"/>
            <a:chOff x="4835525" y="2919413"/>
            <a:chExt cx="311151" cy="190499"/>
          </a:xfrm>
          <a:solidFill>
            <a:schemeClr val="tx1">
              <a:lumMod val="65000"/>
              <a:lumOff val="35000"/>
            </a:schemeClr>
          </a:solidFill>
        </p:grpSpPr>
        <p:sp>
          <p:nvSpPr>
            <p:cNvPr id="946" name="Freeform 784"/>
            <p:cNvSpPr>
              <a:spLocks/>
            </p:cNvSpPr>
            <p:nvPr/>
          </p:nvSpPr>
          <p:spPr bwMode="auto">
            <a:xfrm>
              <a:off x="5016500" y="2919413"/>
              <a:ext cx="82550" cy="106362"/>
            </a:xfrm>
            <a:custGeom>
              <a:avLst/>
              <a:gdLst>
                <a:gd name="T0" fmla="*/ 444 w 888"/>
                <a:gd name="T1" fmla="*/ 0 h 1136"/>
                <a:gd name="T2" fmla="*/ 459 w 888"/>
                <a:gd name="T3" fmla="*/ 0 h 1136"/>
                <a:gd name="T4" fmla="*/ 485 w 888"/>
                <a:gd name="T5" fmla="*/ 1 h 1136"/>
                <a:gd name="T6" fmla="*/ 521 w 888"/>
                <a:gd name="T7" fmla="*/ 5 h 1136"/>
                <a:gd name="T8" fmla="*/ 562 w 888"/>
                <a:gd name="T9" fmla="*/ 13 h 1136"/>
                <a:gd name="T10" fmla="*/ 608 w 888"/>
                <a:gd name="T11" fmla="*/ 26 h 1136"/>
                <a:gd name="T12" fmla="*/ 658 w 888"/>
                <a:gd name="T13" fmla="*/ 47 h 1136"/>
                <a:gd name="T14" fmla="*/ 707 w 888"/>
                <a:gd name="T15" fmla="*/ 76 h 1136"/>
                <a:gd name="T16" fmla="*/ 754 w 888"/>
                <a:gd name="T17" fmla="*/ 115 h 1136"/>
                <a:gd name="T18" fmla="*/ 797 w 888"/>
                <a:gd name="T19" fmla="*/ 165 h 1136"/>
                <a:gd name="T20" fmla="*/ 834 w 888"/>
                <a:gd name="T21" fmla="*/ 228 h 1136"/>
                <a:gd name="T22" fmla="*/ 863 w 888"/>
                <a:gd name="T23" fmla="*/ 305 h 1136"/>
                <a:gd name="T24" fmla="*/ 880 w 888"/>
                <a:gd name="T25" fmla="*/ 397 h 1136"/>
                <a:gd name="T26" fmla="*/ 884 w 888"/>
                <a:gd name="T27" fmla="*/ 452 h 1136"/>
                <a:gd name="T28" fmla="*/ 886 w 888"/>
                <a:gd name="T29" fmla="*/ 468 h 1136"/>
                <a:gd name="T30" fmla="*/ 887 w 888"/>
                <a:gd name="T31" fmla="*/ 497 h 1136"/>
                <a:gd name="T32" fmla="*/ 888 w 888"/>
                <a:gd name="T33" fmla="*/ 538 h 1136"/>
                <a:gd name="T34" fmla="*/ 887 w 888"/>
                <a:gd name="T35" fmla="*/ 588 h 1136"/>
                <a:gd name="T36" fmla="*/ 883 w 888"/>
                <a:gd name="T37" fmla="*/ 646 h 1136"/>
                <a:gd name="T38" fmla="*/ 875 w 888"/>
                <a:gd name="T39" fmla="*/ 709 h 1136"/>
                <a:gd name="T40" fmla="*/ 862 w 888"/>
                <a:gd name="T41" fmla="*/ 775 h 1136"/>
                <a:gd name="T42" fmla="*/ 843 w 888"/>
                <a:gd name="T43" fmla="*/ 840 h 1136"/>
                <a:gd name="T44" fmla="*/ 816 w 888"/>
                <a:gd name="T45" fmla="*/ 904 h 1136"/>
                <a:gd name="T46" fmla="*/ 782 w 888"/>
                <a:gd name="T47" fmla="*/ 966 h 1136"/>
                <a:gd name="T48" fmla="*/ 738 w 888"/>
                <a:gd name="T49" fmla="*/ 1020 h 1136"/>
                <a:gd name="T50" fmla="*/ 683 w 888"/>
                <a:gd name="T51" fmla="*/ 1066 h 1136"/>
                <a:gd name="T52" fmla="*/ 618 w 888"/>
                <a:gd name="T53" fmla="*/ 1103 h 1136"/>
                <a:gd name="T54" fmla="*/ 539 w 888"/>
                <a:gd name="T55" fmla="*/ 1127 h 1136"/>
                <a:gd name="T56" fmla="*/ 447 w 888"/>
                <a:gd name="T57" fmla="*/ 1136 h 1136"/>
                <a:gd name="T58" fmla="*/ 394 w 888"/>
                <a:gd name="T59" fmla="*/ 1134 h 1136"/>
                <a:gd name="T60" fmla="*/ 309 w 888"/>
                <a:gd name="T61" fmla="*/ 1117 h 1136"/>
                <a:gd name="T62" fmla="*/ 237 w 888"/>
                <a:gd name="T63" fmla="*/ 1086 h 1136"/>
                <a:gd name="T64" fmla="*/ 177 w 888"/>
                <a:gd name="T65" fmla="*/ 1044 h 1136"/>
                <a:gd name="T66" fmla="*/ 128 w 888"/>
                <a:gd name="T67" fmla="*/ 994 h 1136"/>
                <a:gd name="T68" fmla="*/ 88 w 888"/>
                <a:gd name="T69" fmla="*/ 935 h 1136"/>
                <a:gd name="T70" fmla="*/ 58 w 888"/>
                <a:gd name="T71" fmla="*/ 873 h 1136"/>
                <a:gd name="T72" fmla="*/ 35 w 888"/>
                <a:gd name="T73" fmla="*/ 808 h 1136"/>
                <a:gd name="T74" fmla="*/ 19 w 888"/>
                <a:gd name="T75" fmla="*/ 741 h 1136"/>
                <a:gd name="T76" fmla="*/ 9 w 888"/>
                <a:gd name="T77" fmla="*/ 677 h 1136"/>
                <a:gd name="T78" fmla="*/ 3 w 888"/>
                <a:gd name="T79" fmla="*/ 617 h 1136"/>
                <a:gd name="T80" fmla="*/ 0 w 888"/>
                <a:gd name="T81" fmla="*/ 562 h 1136"/>
                <a:gd name="T82" fmla="*/ 0 w 888"/>
                <a:gd name="T83" fmla="*/ 516 h 1136"/>
                <a:gd name="T84" fmla="*/ 1 w 888"/>
                <a:gd name="T85" fmla="*/ 481 h 1136"/>
                <a:gd name="T86" fmla="*/ 3 w 888"/>
                <a:gd name="T87" fmla="*/ 458 h 1136"/>
                <a:gd name="T88" fmla="*/ 3 w 888"/>
                <a:gd name="T89" fmla="*/ 450 h 1136"/>
                <a:gd name="T90" fmla="*/ 15 w 888"/>
                <a:gd name="T91" fmla="*/ 349 h 1136"/>
                <a:gd name="T92" fmla="*/ 38 w 888"/>
                <a:gd name="T93" fmla="*/ 265 h 1136"/>
                <a:gd name="T94" fmla="*/ 71 w 888"/>
                <a:gd name="T95" fmla="*/ 195 h 1136"/>
                <a:gd name="T96" fmla="*/ 111 w 888"/>
                <a:gd name="T97" fmla="*/ 139 h 1136"/>
                <a:gd name="T98" fmla="*/ 156 w 888"/>
                <a:gd name="T99" fmla="*/ 95 h 1136"/>
                <a:gd name="T100" fmla="*/ 205 w 888"/>
                <a:gd name="T101" fmla="*/ 60 h 1136"/>
                <a:gd name="T102" fmla="*/ 254 w 888"/>
                <a:gd name="T103" fmla="*/ 36 h 1136"/>
                <a:gd name="T104" fmla="*/ 303 w 888"/>
                <a:gd name="T105" fmla="*/ 19 h 1136"/>
                <a:gd name="T106" fmla="*/ 347 w 888"/>
                <a:gd name="T107" fmla="*/ 8 h 1136"/>
                <a:gd name="T108" fmla="*/ 385 w 888"/>
                <a:gd name="T109" fmla="*/ 2 h 1136"/>
                <a:gd name="T110" fmla="*/ 417 w 888"/>
                <a:gd name="T111" fmla="*/ 0 h 1136"/>
                <a:gd name="T112" fmla="*/ 438 w 888"/>
                <a:gd name="T113" fmla="*/ 0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8" h="1136">
                  <a:moveTo>
                    <a:pt x="438" y="0"/>
                  </a:moveTo>
                  <a:lnTo>
                    <a:pt x="444" y="0"/>
                  </a:lnTo>
                  <a:lnTo>
                    <a:pt x="450" y="0"/>
                  </a:lnTo>
                  <a:lnTo>
                    <a:pt x="459" y="0"/>
                  </a:lnTo>
                  <a:lnTo>
                    <a:pt x="471" y="0"/>
                  </a:lnTo>
                  <a:lnTo>
                    <a:pt x="485" y="1"/>
                  </a:lnTo>
                  <a:lnTo>
                    <a:pt x="501" y="2"/>
                  </a:lnTo>
                  <a:lnTo>
                    <a:pt x="521" y="5"/>
                  </a:lnTo>
                  <a:lnTo>
                    <a:pt x="541" y="8"/>
                  </a:lnTo>
                  <a:lnTo>
                    <a:pt x="562" y="13"/>
                  </a:lnTo>
                  <a:lnTo>
                    <a:pt x="585" y="19"/>
                  </a:lnTo>
                  <a:lnTo>
                    <a:pt x="608" y="26"/>
                  </a:lnTo>
                  <a:lnTo>
                    <a:pt x="634" y="36"/>
                  </a:lnTo>
                  <a:lnTo>
                    <a:pt x="658" y="47"/>
                  </a:lnTo>
                  <a:lnTo>
                    <a:pt x="682" y="60"/>
                  </a:lnTo>
                  <a:lnTo>
                    <a:pt x="707" y="76"/>
                  </a:lnTo>
                  <a:lnTo>
                    <a:pt x="731" y="95"/>
                  </a:lnTo>
                  <a:lnTo>
                    <a:pt x="754" y="115"/>
                  </a:lnTo>
                  <a:lnTo>
                    <a:pt x="776" y="139"/>
                  </a:lnTo>
                  <a:lnTo>
                    <a:pt x="797" y="165"/>
                  </a:lnTo>
                  <a:lnTo>
                    <a:pt x="816" y="195"/>
                  </a:lnTo>
                  <a:lnTo>
                    <a:pt x="834" y="228"/>
                  </a:lnTo>
                  <a:lnTo>
                    <a:pt x="850" y="265"/>
                  </a:lnTo>
                  <a:lnTo>
                    <a:pt x="863" y="305"/>
                  </a:lnTo>
                  <a:lnTo>
                    <a:pt x="873" y="349"/>
                  </a:lnTo>
                  <a:lnTo>
                    <a:pt x="880" y="397"/>
                  </a:lnTo>
                  <a:lnTo>
                    <a:pt x="884" y="450"/>
                  </a:lnTo>
                  <a:lnTo>
                    <a:pt x="884" y="452"/>
                  </a:lnTo>
                  <a:lnTo>
                    <a:pt x="885" y="458"/>
                  </a:lnTo>
                  <a:lnTo>
                    <a:pt x="886" y="468"/>
                  </a:lnTo>
                  <a:lnTo>
                    <a:pt x="887" y="481"/>
                  </a:lnTo>
                  <a:lnTo>
                    <a:pt x="887" y="497"/>
                  </a:lnTo>
                  <a:lnTo>
                    <a:pt x="888" y="516"/>
                  </a:lnTo>
                  <a:lnTo>
                    <a:pt x="888" y="538"/>
                  </a:lnTo>
                  <a:lnTo>
                    <a:pt x="888" y="562"/>
                  </a:lnTo>
                  <a:lnTo>
                    <a:pt x="887" y="588"/>
                  </a:lnTo>
                  <a:lnTo>
                    <a:pt x="885" y="617"/>
                  </a:lnTo>
                  <a:lnTo>
                    <a:pt x="883" y="646"/>
                  </a:lnTo>
                  <a:lnTo>
                    <a:pt x="880" y="677"/>
                  </a:lnTo>
                  <a:lnTo>
                    <a:pt x="875" y="709"/>
                  </a:lnTo>
                  <a:lnTo>
                    <a:pt x="869" y="741"/>
                  </a:lnTo>
                  <a:lnTo>
                    <a:pt x="862" y="775"/>
                  </a:lnTo>
                  <a:lnTo>
                    <a:pt x="853" y="808"/>
                  </a:lnTo>
                  <a:lnTo>
                    <a:pt x="843" y="840"/>
                  </a:lnTo>
                  <a:lnTo>
                    <a:pt x="831" y="873"/>
                  </a:lnTo>
                  <a:lnTo>
                    <a:pt x="816" y="904"/>
                  </a:lnTo>
                  <a:lnTo>
                    <a:pt x="800" y="935"/>
                  </a:lnTo>
                  <a:lnTo>
                    <a:pt x="782" y="966"/>
                  </a:lnTo>
                  <a:lnTo>
                    <a:pt x="761" y="994"/>
                  </a:lnTo>
                  <a:lnTo>
                    <a:pt x="738" y="1020"/>
                  </a:lnTo>
                  <a:lnTo>
                    <a:pt x="711" y="1044"/>
                  </a:lnTo>
                  <a:lnTo>
                    <a:pt x="683" y="1066"/>
                  </a:lnTo>
                  <a:lnTo>
                    <a:pt x="652" y="1086"/>
                  </a:lnTo>
                  <a:lnTo>
                    <a:pt x="618" y="1103"/>
                  </a:lnTo>
                  <a:lnTo>
                    <a:pt x="580" y="1117"/>
                  </a:lnTo>
                  <a:lnTo>
                    <a:pt x="539" y="1127"/>
                  </a:lnTo>
                  <a:lnTo>
                    <a:pt x="495" y="1134"/>
                  </a:lnTo>
                  <a:lnTo>
                    <a:pt x="447" y="1136"/>
                  </a:lnTo>
                  <a:lnTo>
                    <a:pt x="442" y="1136"/>
                  </a:lnTo>
                  <a:lnTo>
                    <a:pt x="394" y="1134"/>
                  </a:lnTo>
                  <a:lnTo>
                    <a:pt x="350" y="1127"/>
                  </a:lnTo>
                  <a:lnTo>
                    <a:pt x="309" y="1117"/>
                  </a:lnTo>
                  <a:lnTo>
                    <a:pt x="271" y="1103"/>
                  </a:lnTo>
                  <a:lnTo>
                    <a:pt x="237" y="1086"/>
                  </a:lnTo>
                  <a:lnTo>
                    <a:pt x="206" y="1066"/>
                  </a:lnTo>
                  <a:lnTo>
                    <a:pt x="177" y="1044"/>
                  </a:lnTo>
                  <a:lnTo>
                    <a:pt x="151" y="1020"/>
                  </a:lnTo>
                  <a:lnTo>
                    <a:pt x="128" y="994"/>
                  </a:lnTo>
                  <a:lnTo>
                    <a:pt x="107" y="966"/>
                  </a:lnTo>
                  <a:lnTo>
                    <a:pt x="88" y="935"/>
                  </a:lnTo>
                  <a:lnTo>
                    <a:pt x="72" y="904"/>
                  </a:lnTo>
                  <a:lnTo>
                    <a:pt x="58" y="873"/>
                  </a:lnTo>
                  <a:lnTo>
                    <a:pt x="46" y="840"/>
                  </a:lnTo>
                  <a:lnTo>
                    <a:pt x="35" y="808"/>
                  </a:lnTo>
                  <a:lnTo>
                    <a:pt x="27" y="775"/>
                  </a:lnTo>
                  <a:lnTo>
                    <a:pt x="19" y="741"/>
                  </a:lnTo>
                  <a:lnTo>
                    <a:pt x="13" y="709"/>
                  </a:lnTo>
                  <a:lnTo>
                    <a:pt x="9" y="677"/>
                  </a:lnTo>
                  <a:lnTo>
                    <a:pt x="5" y="646"/>
                  </a:lnTo>
                  <a:lnTo>
                    <a:pt x="3" y="617"/>
                  </a:lnTo>
                  <a:lnTo>
                    <a:pt x="1" y="588"/>
                  </a:lnTo>
                  <a:lnTo>
                    <a:pt x="0" y="562"/>
                  </a:lnTo>
                  <a:lnTo>
                    <a:pt x="0" y="538"/>
                  </a:lnTo>
                  <a:lnTo>
                    <a:pt x="0" y="516"/>
                  </a:lnTo>
                  <a:lnTo>
                    <a:pt x="1" y="497"/>
                  </a:lnTo>
                  <a:lnTo>
                    <a:pt x="1" y="481"/>
                  </a:lnTo>
                  <a:lnTo>
                    <a:pt x="2" y="468"/>
                  </a:lnTo>
                  <a:lnTo>
                    <a:pt x="3" y="458"/>
                  </a:lnTo>
                  <a:lnTo>
                    <a:pt x="3" y="452"/>
                  </a:lnTo>
                  <a:lnTo>
                    <a:pt x="3" y="450"/>
                  </a:lnTo>
                  <a:lnTo>
                    <a:pt x="8" y="397"/>
                  </a:lnTo>
                  <a:lnTo>
                    <a:pt x="15" y="349"/>
                  </a:lnTo>
                  <a:lnTo>
                    <a:pt x="25" y="305"/>
                  </a:lnTo>
                  <a:lnTo>
                    <a:pt x="38" y="265"/>
                  </a:lnTo>
                  <a:lnTo>
                    <a:pt x="53" y="228"/>
                  </a:lnTo>
                  <a:lnTo>
                    <a:pt x="71" y="195"/>
                  </a:lnTo>
                  <a:lnTo>
                    <a:pt x="91" y="165"/>
                  </a:lnTo>
                  <a:lnTo>
                    <a:pt x="111" y="139"/>
                  </a:lnTo>
                  <a:lnTo>
                    <a:pt x="133" y="115"/>
                  </a:lnTo>
                  <a:lnTo>
                    <a:pt x="156" y="95"/>
                  </a:lnTo>
                  <a:lnTo>
                    <a:pt x="180" y="76"/>
                  </a:lnTo>
                  <a:lnTo>
                    <a:pt x="205" y="60"/>
                  </a:lnTo>
                  <a:lnTo>
                    <a:pt x="230" y="47"/>
                  </a:lnTo>
                  <a:lnTo>
                    <a:pt x="254" y="36"/>
                  </a:lnTo>
                  <a:lnTo>
                    <a:pt x="278" y="26"/>
                  </a:lnTo>
                  <a:lnTo>
                    <a:pt x="303" y="19"/>
                  </a:lnTo>
                  <a:lnTo>
                    <a:pt x="325" y="13"/>
                  </a:lnTo>
                  <a:lnTo>
                    <a:pt x="347" y="8"/>
                  </a:lnTo>
                  <a:lnTo>
                    <a:pt x="367" y="5"/>
                  </a:lnTo>
                  <a:lnTo>
                    <a:pt x="385" y="2"/>
                  </a:lnTo>
                  <a:lnTo>
                    <a:pt x="403" y="1"/>
                  </a:lnTo>
                  <a:lnTo>
                    <a:pt x="417" y="0"/>
                  </a:lnTo>
                  <a:lnTo>
                    <a:pt x="429" y="0"/>
                  </a:lnTo>
                  <a:lnTo>
                    <a:pt x="4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7" name="Freeform 785"/>
            <p:cNvSpPr>
              <a:spLocks/>
            </p:cNvSpPr>
            <p:nvPr/>
          </p:nvSpPr>
          <p:spPr bwMode="auto">
            <a:xfrm>
              <a:off x="5008563" y="3028950"/>
              <a:ext cx="138113" cy="80962"/>
            </a:xfrm>
            <a:custGeom>
              <a:avLst/>
              <a:gdLst>
                <a:gd name="T0" fmla="*/ 376 w 1476"/>
                <a:gd name="T1" fmla="*/ 562 h 871"/>
                <a:gd name="T2" fmla="*/ 480 w 1476"/>
                <a:gd name="T3" fmla="*/ 412 h 871"/>
                <a:gd name="T4" fmla="*/ 440 w 1476"/>
                <a:gd name="T5" fmla="*/ 349 h 871"/>
                <a:gd name="T6" fmla="*/ 415 w 1476"/>
                <a:gd name="T7" fmla="*/ 297 h 871"/>
                <a:gd name="T8" fmla="*/ 405 w 1476"/>
                <a:gd name="T9" fmla="*/ 253 h 871"/>
                <a:gd name="T10" fmla="*/ 406 w 1476"/>
                <a:gd name="T11" fmla="*/ 219 h 871"/>
                <a:gd name="T12" fmla="*/ 416 w 1476"/>
                <a:gd name="T13" fmla="*/ 194 h 871"/>
                <a:gd name="T14" fmla="*/ 432 w 1476"/>
                <a:gd name="T15" fmla="*/ 175 h 871"/>
                <a:gd name="T16" fmla="*/ 453 w 1476"/>
                <a:gd name="T17" fmla="*/ 161 h 871"/>
                <a:gd name="T18" fmla="*/ 475 w 1476"/>
                <a:gd name="T19" fmla="*/ 153 h 871"/>
                <a:gd name="T20" fmla="*/ 498 w 1476"/>
                <a:gd name="T21" fmla="*/ 148 h 871"/>
                <a:gd name="T22" fmla="*/ 516 w 1476"/>
                <a:gd name="T23" fmla="*/ 146 h 871"/>
                <a:gd name="T24" fmla="*/ 529 w 1476"/>
                <a:gd name="T25" fmla="*/ 145 h 871"/>
                <a:gd name="T26" fmla="*/ 538 w 1476"/>
                <a:gd name="T27" fmla="*/ 146 h 871"/>
                <a:gd name="T28" fmla="*/ 554 w 1476"/>
                <a:gd name="T29" fmla="*/ 147 h 871"/>
                <a:gd name="T30" fmla="*/ 574 w 1476"/>
                <a:gd name="T31" fmla="*/ 150 h 871"/>
                <a:gd name="T32" fmla="*/ 597 w 1476"/>
                <a:gd name="T33" fmla="*/ 157 h 871"/>
                <a:gd name="T34" fmla="*/ 619 w 1476"/>
                <a:gd name="T35" fmla="*/ 167 h 871"/>
                <a:gd name="T36" fmla="*/ 638 w 1476"/>
                <a:gd name="T37" fmla="*/ 183 h 871"/>
                <a:gd name="T38" fmla="*/ 651 w 1476"/>
                <a:gd name="T39" fmla="*/ 206 h 871"/>
                <a:gd name="T40" fmla="*/ 657 w 1476"/>
                <a:gd name="T41" fmla="*/ 235 h 871"/>
                <a:gd name="T42" fmla="*/ 653 w 1476"/>
                <a:gd name="T43" fmla="*/ 273 h 871"/>
                <a:gd name="T44" fmla="*/ 635 w 1476"/>
                <a:gd name="T45" fmla="*/ 322 h 871"/>
                <a:gd name="T46" fmla="*/ 603 w 1476"/>
                <a:gd name="T47" fmla="*/ 379 h 871"/>
                <a:gd name="T48" fmla="*/ 660 w 1476"/>
                <a:gd name="T49" fmla="*/ 639 h 871"/>
                <a:gd name="T50" fmla="*/ 863 w 1476"/>
                <a:gd name="T51" fmla="*/ 0 h 871"/>
                <a:gd name="T52" fmla="*/ 871 w 1476"/>
                <a:gd name="T53" fmla="*/ 5 h 871"/>
                <a:gd name="T54" fmla="*/ 895 w 1476"/>
                <a:gd name="T55" fmla="*/ 19 h 871"/>
                <a:gd name="T56" fmla="*/ 936 w 1476"/>
                <a:gd name="T57" fmla="*/ 42 h 871"/>
                <a:gd name="T58" fmla="*/ 990 w 1476"/>
                <a:gd name="T59" fmla="*/ 70 h 871"/>
                <a:gd name="T60" fmla="*/ 1058 w 1476"/>
                <a:gd name="T61" fmla="*/ 103 h 871"/>
                <a:gd name="T62" fmla="*/ 1140 w 1476"/>
                <a:gd name="T63" fmla="*/ 140 h 871"/>
                <a:gd name="T64" fmla="*/ 1233 w 1476"/>
                <a:gd name="T65" fmla="*/ 178 h 871"/>
                <a:gd name="T66" fmla="*/ 1312 w 1476"/>
                <a:gd name="T67" fmla="*/ 215 h 871"/>
                <a:gd name="T68" fmla="*/ 1372 w 1476"/>
                <a:gd name="T69" fmla="*/ 263 h 871"/>
                <a:gd name="T70" fmla="*/ 1414 w 1476"/>
                <a:gd name="T71" fmla="*/ 322 h 871"/>
                <a:gd name="T72" fmla="*/ 1443 w 1476"/>
                <a:gd name="T73" fmla="*/ 392 h 871"/>
                <a:gd name="T74" fmla="*/ 1461 w 1476"/>
                <a:gd name="T75" fmla="*/ 476 h 871"/>
                <a:gd name="T76" fmla="*/ 1470 w 1476"/>
                <a:gd name="T77" fmla="*/ 571 h 871"/>
                <a:gd name="T78" fmla="*/ 1474 w 1476"/>
                <a:gd name="T79" fmla="*/ 681 h 871"/>
                <a:gd name="T80" fmla="*/ 1476 w 1476"/>
                <a:gd name="T81" fmla="*/ 804 h 871"/>
                <a:gd name="T82" fmla="*/ 202 w 1476"/>
                <a:gd name="T83" fmla="*/ 871 h 871"/>
                <a:gd name="T84" fmla="*/ 201 w 1476"/>
                <a:gd name="T85" fmla="*/ 832 h 871"/>
                <a:gd name="T86" fmla="*/ 200 w 1476"/>
                <a:gd name="T87" fmla="*/ 718 h 871"/>
                <a:gd name="T88" fmla="*/ 196 w 1476"/>
                <a:gd name="T89" fmla="*/ 578 h 871"/>
                <a:gd name="T90" fmla="*/ 184 w 1476"/>
                <a:gd name="T91" fmla="*/ 455 h 871"/>
                <a:gd name="T92" fmla="*/ 159 w 1476"/>
                <a:gd name="T93" fmla="*/ 343 h 871"/>
                <a:gd name="T94" fmla="*/ 122 w 1476"/>
                <a:gd name="T95" fmla="*/ 250 h 871"/>
                <a:gd name="T96" fmla="*/ 68 w 1476"/>
                <a:gd name="T97" fmla="*/ 171 h 871"/>
                <a:gd name="T98" fmla="*/ 0 w 1476"/>
                <a:gd name="T99" fmla="*/ 105 h 871"/>
                <a:gd name="T100" fmla="*/ 69 w 1476"/>
                <a:gd name="T101" fmla="*/ 71 h 871"/>
                <a:gd name="T102" fmla="*/ 124 w 1476"/>
                <a:gd name="T103" fmla="*/ 42 h 871"/>
                <a:gd name="T104" fmla="*/ 164 w 1476"/>
                <a:gd name="T105" fmla="*/ 20 h 871"/>
                <a:gd name="T106" fmla="*/ 190 w 1476"/>
                <a:gd name="T107" fmla="*/ 5 h 871"/>
                <a:gd name="T108" fmla="*/ 198 w 1476"/>
                <a:gd name="T109"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76" h="871">
                  <a:moveTo>
                    <a:pt x="198" y="0"/>
                  </a:moveTo>
                  <a:lnTo>
                    <a:pt x="376" y="562"/>
                  </a:lnTo>
                  <a:lnTo>
                    <a:pt x="401" y="639"/>
                  </a:lnTo>
                  <a:lnTo>
                    <a:pt x="480" y="412"/>
                  </a:lnTo>
                  <a:lnTo>
                    <a:pt x="458" y="379"/>
                  </a:lnTo>
                  <a:lnTo>
                    <a:pt x="440" y="349"/>
                  </a:lnTo>
                  <a:lnTo>
                    <a:pt x="426" y="322"/>
                  </a:lnTo>
                  <a:lnTo>
                    <a:pt x="415" y="297"/>
                  </a:lnTo>
                  <a:lnTo>
                    <a:pt x="409" y="273"/>
                  </a:lnTo>
                  <a:lnTo>
                    <a:pt x="405" y="253"/>
                  </a:lnTo>
                  <a:lnTo>
                    <a:pt x="404" y="235"/>
                  </a:lnTo>
                  <a:lnTo>
                    <a:pt x="406" y="219"/>
                  </a:lnTo>
                  <a:lnTo>
                    <a:pt x="410" y="206"/>
                  </a:lnTo>
                  <a:lnTo>
                    <a:pt x="416" y="194"/>
                  </a:lnTo>
                  <a:lnTo>
                    <a:pt x="423" y="183"/>
                  </a:lnTo>
                  <a:lnTo>
                    <a:pt x="432" y="175"/>
                  </a:lnTo>
                  <a:lnTo>
                    <a:pt x="442" y="167"/>
                  </a:lnTo>
                  <a:lnTo>
                    <a:pt x="453" y="161"/>
                  </a:lnTo>
                  <a:lnTo>
                    <a:pt x="464" y="157"/>
                  </a:lnTo>
                  <a:lnTo>
                    <a:pt x="475" y="153"/>
                  </a:lnTo>
                  <a:lnTo>
                    <a:pt x="486" y="150"/>
                  </a:lnTo>
                  <a:lnTo>
                    <a:pt x="498" y="148"/>
                  </a:lnTo>
                  <a:lnTo>
                    <a:pt x="508" y="147"/>
                  </a:lnTo>
                  <a:lnTo>
                    <a:pt x="516" y="146"/>
                  </a:lnTo>
                  <a:lnTo>
                    <a:pt x="524" y="146"/>
                  </a:lnTo>
                  <a:lnTo>
                    <a:pt x="529" y="145"/>
                  </a:lnTo>
                  <a:lnTo>
                    <a:pt x="532" y="145"/>
                  </a:lnTo>
                  <a:lnTo>
                    <a:pt x="538" y="146"/>
                  </a:lnTo>
                  <a:lnTo>
                    <a:pt x="545" y="146"/>
                  </a:lnTo>
                  <a:lnTo>
                    <a:pt x="554" y="147"/>
                  </a:lnTo>
                  <a:lnTo>
                    <a:pt x="563" y="148"/>
                  </a:lnTo>
                  <a:lnTo>
                    <a:pt x="574" y="150"/>
                  </a:lnTo>
                  <a:lnTo>
                    <a:pt x="585" y="153"/>
                  </a:lnTo>
                  <a:lnTo>
                    <a:pt x="597" y="157"/>
                  </a:lnTo>
                  <a:lnTo>
                    <a:pt x="608" y="161"/>
                  </a:lnTo>
                  <a:lnTo>
                    <a:pt x="619" y="167"/>
                  </a:lnTo>
                  <a:lnTo>
                    <a:pt x="629" y="175"/>
                  </a:lnTo>
                  <a:lnTo>
                    <a:pt x="638" y="183"/>
                  </a:lnTo>
                  <a:lnTo>
                    <a:pt x="645" y="194"/>
                  </a:lnTo>
                  <a:lnTo>
                    <a:pt x="651" y="206"/>
                  </a:lnTo>
                  <a:lnTo>
                    <a:pt x="655" y="219"/>
                  </a:lnTo>
                  <a:lnTo>
                    <a:pt x="657" y="235"/>
                  </a:lnTo>
                  <a:lnTo>
                    <a:pt x="656" y="253"/>
                  </a:lnTo>
                  <a:lnTo>
                    <a:pt x="653" y="273"/>
                  </a:lnTo>
                  <a:lnTo>
                    <a:pt x="646" y="297"/>
                  </a:lnTo>
                  <a:lnTo>
                    <a:pt x="635" y="322"/>
                  </a:lnTo>
                  <a:lnTo>
                    <a:pt x="621" y="349"/>
                  </a:lnTo>
                  <a:lnTo>
                    <a:pt x="603" y="379"/>
                  </a:lnTo>
                  <a:lnTo>
                    <a:pt x="580" y="412"/>
                  </a:lnTo>
                  <a:lnTo>
                    <a:pt x="660" y="639"/>
                  </a:lnTo>
                  <a:lnTo>
                    <a:pt x="684" y="562"/>
                  </a:lnTo>
                  <a:lnTo>
                    <a:pt x="863" y="0"/>
                  </a:lnTo>
                  <a:lnTo>
                    <a:pt x="865" y="1"/>
                  </a:lnTo>
                  <a:lnTo>
                    <a:pt x="871" y="5"/>
                  </a:lnTo>
                  <a:lnTo>
                    <a:pt x="881" y="11"/>
                  </a:lnTo>
                  <a:lnTo>
                    <a:pt x="895" y="19"/>
                  </a:lnTo>
                  <a:lnTo>
                    <a:pt x="914" y="30"/>
                  </a:lnTo>
                  <a:lnTo>
                    <a:pt x="936" y="42"/>
                  </a:lnTo>
                  <a:lnTo>
                    <a:pt x="961" y="55"/>
                  </a:lnTo>
                  <a:lnTo>
                    <a:pt x="990" y="70"/>
                  </a:lnTo>
                  <a:lnTo>
                    <a:pt x="1023" y="86"/>
                  </a:lnTo>
                  <a:lnTo>
                    <a:pt x="1058" y="103"/>
                  </a:lnTo>
                  <a:lnTo>
                    <a:pt x="1097" y="122"/>
                  </a:lnTo>
                  <a:lnTo>
                    <a:pt x="1140" y="140"/>
                  </a:lnTo>
                  <a:lnTo>
                    <a:pt x="1185" y="159"/>
                  </a:lnTo>
                  <a:lnTo>
                    <a:pt x="1233" y="178"/>
                  </a:lnTo>
                  <a:lnTo>
                    <a:pt x="1275" y="195"/>
                  </a:lnTo>
                  <a:lnTo>
                    <a:pt x="1312" y="215"/>
                  </a:lnTo>
                  <a:lnTo>
                    <a:pt x="1344" y="238"/>
                  </a:lnTo>
                  <a:lnTo>
                    <a:pt x="1372" y="263"/>
                  </a:lnTo>
                  <a:lnTo>
                    <a:pt x="1395" y="291"/>
                  </a:lnTo>
                  <a:lnTo>
                    <a:pt x="1414" y="322"/>
                  </a:lnTo>
                  <a:lnTo>
                    <a:pt x="1431" y="356"/>
                  </a:lnTo>
                  <a:lnTo>
                    <a:pt x="1443" y="392"/>
                  </a:lnTo>
                  <a:lnTo>
                    <a:pt x="1453" y="432"/>
                  </a:lnTo>
                  <a:lnTo>
                    <a:pt x="1461" y="476"/>
                  </a:lnTo>
                  <a:lnTo>
                    <a:pt x="1466" y="522"/>
                  </a:lnTo>
                  <a:lnTo>
                    <a:pt x="1470" y="571"/>
                  </a:lnTo>
                  <a:lnTo>
                    <a:pt x="1473" y="625"/>
                  </a:lnTo>
                  <a:lnTo>
                    <a:pt x="1474" y="681"/>
                  </a:lnTo>
                  <a:lnTo>
                    <a:pt x="1475" y="740"/>
                  </a:lnTo>
                  <a:lnTo>
                    <a:pt x="1476" y="804"/>
                  </a:lnTo>
                  <a:lnTo>
                    <a:pt x="1476" y="871"/>
                  </a:lnTo>
                  <a:lnTo>
                    <a:pt x="202" y="871"/>
                  </a:lnTo>
                  <a:lnTo>
                    <a:pt x="202" y="869"/>
                  </a:lnTo>
                  <a:lnTo>
                    <a:pt x="201" y="832"/>
                  </a:lnTo>
                  <a:lnTo>
                    <a:pt x="201" y="795"/>
                  </a:lnTo>
                  <a:lnTo>
                    <a:pt x="200" y="718"/>
                  </a:lnTo>
                  <a:lnTo>
                    <a:pt x="198" y="647"/>
                  </a:lnTo>
                  <a:lnTo>
                    <a:pt x="196" y="578"/>
                  </a:lnTo>
                  <a:lnTo>
                    <a:pt x="191" y="515"/>
                  </a:lnTo>
                  <a:lnTo>
                    <a:pt x="184" y="455"/>
                  </a:lnTo>
                  <a:lnTo>
                    <a:pt x="173" y="397"/>
                  </a:lnTo>
                  <a:lnTo>
                    <a:pt x="159" y="343"/>
                  </a:lnTo>
                  <a:lnTo>
                    <a:pt x="143" y="295"/>
                  </a:lnTo>
                  <a:lnTo>
                    <a:pt x="122" y="250"/>
                  </a:lnTo>
                  <a:lnTo>
                    <a:pt x="98" y="209"/>
                  </a:lnTo>
                  <a:lnTo>
                    <a:pt x="68" y="171"/>
                  </a:lnTo>
                  <a:lnTo>
                    <a:pt x="36" y="137"/>
                  </a:lnTo>
                  <a:lnTo>
                    <a:pt x="0" y="105"/>
                  </a:lnTo>
                  <a:lnTo>
                    <a:pt x="36" y="88"/>
                  </a:lnTo>
                  <a:lnTo>
                    <a:pt x="69" y="71"/>
                  </a:lnTo>
                  <a:lnTo>
                    <a:pt x="99" y="56"/>
                  </a:lnTo>
                  <a:lnTo>
                    <a:pt x="124" y="42"/>
                  </a:lnTo>
                  <a:lnTo>
                    <a:pt x="146" y="30"/>
                  </a:lnTo>
                  <a:lnTo>
                    <a:pt x="164" y="20"/>
                  </a:lnTo>
                  <a:lnTo>
                    <a:pt x="180" y="11"/>
                  </a:lnTo>
                  <a:lnTo>
                    <a:pt x="190" y="5"/>
                  </a:lnTo>
                  <a:lnTo>
                    <a:pt x="196" y="1"/>
                  </a:lnTo>
                  <a:lnTo>
                    <a:pt x="1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8" name="Freeform 786"/>
            <p:cNvSpPr>
              <a:spLocks/>
            </p:cNvSpPr>
            <p:nvPr/>
          </p:nvSpPr>
          <p:spPr bwMode="auto">
            <a:xfrm>
              <a:off x="4883150" y="2919413"/>
              <a:ext cx="82550" cy="106362"/>
            </a:xfrm>
            <a:custGeom>
              <a:avLst/>
              <a:gdLst>
                <a:gd name="T0" fmla="*/ 443 w 887"/>
                <a:gd name="T1" fmla="*/ 0 h 1136"/>
                <a:gd name="T2" fmla="*/ 458 w 887"/>
                <a:gd name="T3" fmla="*/ 0 h 1136"/>
                <a:gd name="T4" fmla="*/ 484 w 887"/>
                <a:gd name="T5" fmla="*/ 1 h 1136"/>
                <a:gd name="T6" fmla="*/ 520 w 887"/>
                <a:gd name="T7" fmla="*/ 5 h 1136"/>
                <a:gd name="T8" fmla="*/ 562 w 887"/>
                <a:gd name="T9" fmla="*/ 13 h 1136"/>
                <a:gd name="T10" fmla="*/ 609 w 887"/>
                <a:gd name="T11" fmla="*/ 26 h 1136"/>
                <a:gd name="T12" fmla="*/ 657 w 887"/>
                <a:gd name="T13" fmla="*/ 47 h 1136"/>
                <a:gd name="T14" fmla="*/ 707 w 887"/>
                <a:gd name="T15" fmla="*/ 76 h 1136"/>
                <a:gd name="T16" fmla="*/ 754 w 887"/>
                <a:gd name="T17" fmla="*/ 115 h 1136"/>
                <a:gd name="T18" fmla="*/ 796 w 887"/>
                <a:gd name="T19" fmla="*/ 165 h 1136"/>
                <a:gd name="T20" fmla="*/ 834 w 887"/>
                <a:gd name="T21" fmla="*/ 228 h 1136"/>
                <a:gd name="T22" fmla="*/ 862 w 887"/>
                <a:gd name="T23" fmla="*/ 305 h 1136"/>
                <a:gd name="T24" fmla="*/ 879 w 887"/>
                <a:gd name="T25" fmla="*/ 397 h 1136"/>
                <a:gd name="T26" fmla="*/ 884 w 887"/>
                <a:gd name="T27" fmla="*/ 452 h 1136"/>
                <a:gd name="T28" fmla="*/ 885 w 887"/>
                <a:gd name="T29" fmla="*/ 468 h 1136"/>
                <a:gd name="T30" fmla="*/ 887 w 887"/>
                <a:gd name="T31" fmla="*/ 497 h 1136"/>
                <a:gd name="T32" fmla="*/ 887 w 887"/>
                <a:gd name="T33" fmla="*/ 538 h 1136"/>
                <a:gd name="T34" fmla="*/ 886 w 887"/>
                <a:gd name="T35" fmla="*/ 588 h 1136"/>
                <a:gd name="T36" fmla="*/ 882 w 887"/>
                <a:gd name="T37" fmla="*/ 646 h 1136"/>
                <a:gd name="T38" fmla="*/ 874 w 887"/>
                <a:gd name="T39" fmla="*/ 709 h 1136"/>
                <a:gd name="T40" fmla="*/ 861 w 887"/>
                <a:gd name="T41" fmla="*/ 775 h 1136"/>
                <a:gd name="T42" fmla="*/ 842 w 887"/>
                <a:gd name="T43" fmla="*/ 840 h 1136"/>
                <a:gd name="T44" fmla="*/ 816 w 887"/>
                <a:gd name="T45" fmla="*/ 904 h 1136"/>
                <a:gd name="T46" fmla="*/ 781 w 887"/>
                <a:gd name="T47" fmla="*/ 966 h 1136"/>
                <a:gd name="T48" fmla="*/ 737 w 887"/>
                <a:gd name="T49" fmla="*/ 1020 h 1136"/>
                <a:gd name="T50" fmla="*/ 682 w 887"/>
                <a:gd name="T51" fmla="*/ 1066 h 1136"/>
                <a:gd name="T52" fmla="*/ 617 w 887"/>
                <a:gd name="T53" fmla="*/ 1103 h 1136"/>
                <a:gd name="T54" fmla="*/ 539 w 887"/>
                <a:gd name="T55" fmla="*/ 1127 h 1136"/>
                <a:gd name="T56" fmla="*/ 447 w 887"/>
                <a:gd name="T57" fmla="*/ 1136 h 1136"/>
                <a:gd name="T58" fmla="*/ 394 w 887"/>
                <a:gd name="T59" fmla="*/ 1134 h 1136"/>
                <a:gd name="T60" fmla="*/ 309 w 887"/>
                <a:gd name="T61" fmla="*/ 1117 h 1136"/>
                <a:gd name="T62" fmla="*/ 237 w 887"/>
                <a:gd name="T63" fmla="*/ 1086 h 1136"/>
                <a:gd name="T64" fmla="*/ 177 w 887"/>
                <a:gd name="T65" fmla="*/ 1044 h 1136"/>
                <a:gd name="T66" fmla="*/ 128 w 887"/>
                <a:gd name="T67" fmla="*/ 994 h 1136"/>
                <a:gd name="T68" fmla="*/ 89 w 887"/>
                <a:gd name="T69" fmla="*/ 935 h 1136"/>
                <a:gd name="T70" fmla="*/ 58 w 887"/>
                <a:gd name="T71" fmla="*/ 873 h 1136"/>
                <a:gd name="T72" fmla="*/ 35 w 887"/>
                <a:gd name="T73" fmla="*/ 808 h 1136"/>
                <a:gd name="T74" fmla="*/ 19 w 887"/>
                <a:gd name="T75" fmla="*/ 741 h 1136"/>
                <a:gd name="T76" fmla="*/ 9 w 887"/>
                <a:gd name="T77" fmla="*/ 677 h 1136"/>
                <a:gd name="T78" fmla="*/ 3 w 887"/>
                <a:gd name="T79" fmla="*/ 617 h 1136"/>
                <a:gd name="T80" fmla="*/ 0 w 887"/>
                <a:gd name="T81" fmla="*/ 562 h 1136"/>
                <a:gd name="T82" fmla="*/ 0 w 887"/>
                <a:gd name="T83" fmla="*/ 516 h 1136"/>
                <a:gd name="T84" fmla="*/ 1 w 887"/>
                <a:gd name="T85" fmla="*/ 481 h 1136"/>
                <a:gd name="T86" fmla="*/ 2 w 887"/>
                <a:gd name="T87" fmla="*/ 458 h 1136"/>
                <a:gd name="T88" fmla="*/ 3 w 887"/>
                <a:gd name="T89" fmla="*/ 450 h 1136"/>
                <a:gd name="T90" fmla="*/ 14 w 887"/>
                <a:gd name="T91" fmla="*/ 349 h 1136"/>
                <a:gd name="T92" fmla="*/ 37 w 887"/>
                <a:gd name="T93" fmla="*/ 265 h 1136"/>
                <a:gd name="T94" fmla="*/ 70 w 887"/>
                <a:gd name="T95" fmla="*/ 195 h 1136"/>
                <a:gd name="T96" fmla="*/ 111 w 887"/>
                <a:gd name="T97" fmla="*/ 139 h 1136"/>
                <a:gd name="T98" fmla="*/ 156 w 887"/>
                <a:gd name="T99" fmla="*/ 95 h 1136"/>
                <a:gd name="T100" fmla="*/ 205 w 887"/>
                <a:gd name="T101" fmla="*/ 60 h 1136"/>
                <a:gd name="T102" fmla="*/ 253 w 887"/>
                <a:gd name="T103" fmla="*/ 36 h 1136"/>
                <a:gd name="T104" fmla="*/ 302 w 887"/>
                <a:gd name="T105" fmla="*/ 19 h 1136"/>
                <a:gd name="T106" fmla="*/ 346 w 887"/>
                <a:gd name="T107" fmla="*/ 8 h 1136"/>
                <a:gd name="T108" fmla="*/ 386 w 887"/>
                <a:gd name="T109" fmla="*/ 2 h 1136"/>
                <a:gd name="T110" fmla="*/ 416 w 887"/>
                <a:gd name="T111" fmla="*/ 0 h 1136"/>
                <a:gd name="T112" fmla="*/ 437 w 887"/>
                <a:gd name="T113" fmla="*/ 0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7" h="1136">
                  <a:moveTo>
                    <a:pt x="437" y="0"/>
                  </a:moveTo>
                  <a:lnTo>
                    <a:pt x="443" y="0"/>
                  </a:lnTo>
                  <a:lnTo>
                    <a:pt x="449" y="0"/>
                  </a:lnTo>
                  <a:lnTo>
                    <a:pt x="458" y="0"/>
                  </a:lnTo>
                  <a:lnTo>
                    <a:pt x="470" y="0"/>
                  </a:lnTo>
                  <a:lnTo>
                    <a:pt x="484" y="1"/>
                  </a:lnTo>
                  <a:lnTo>
                    <a:pt x="502" y="2"/>
                  </a:lnTo>
                  <a:lnTo>
                    <a:pt x="520" y="5"/>
                  </a:lnTo>
                  <a:lnTo>
                    <a:pt x="540" y="8"/>
                  </a:lnTo>
                  <a:lnTo>
                    <a:pt x="562" y="13"/>
                  </a:lnTo>
                  <a:lnTo>
                    <a:pt x="584" y="19"/>
                  </a:lnTo>
                  <a:lnTo>
                    <a:pt x="609" y="26"/>
                  </a:lnTo>
                  <a:lnTo>
                    <a:pt x="633" y="36"/>
                  </a:lnTo>
                  <a:lnTo>
                    <a:pt x="657" y="47"/>
                  </a:lnTo>
                  <a:lnTo>
                    <a:pt x="682" y="60"/>
                  </a:lnTo>
                  <a:lnTo>
                    <a:pt x="707" y="76"/>
                  </a:lnTo>
                  <a:lnTo>
                    <a:pt x="731" y="95"/>
                  </a:lnTo>
                  <a:lnTo>
                    <a:pt x="754" y="115"/>
                  </a:lnTo>
                  <a:lnTo>
                    <a:pt x="776" y="139"/>
                  </a:lnTo>
                  <a:lnTo>
                    <a:pt x="796" y="165"/>
                  </a:lnTo>
                  <a:lnTo>
                    <a:pt x="816" y="195"/>
                  </a:lnTo>
                  <a:lnTo>
                    <a:pt x="834" y="228"/>
                  </a:lnTo>
                  <a:lnTo>
                    <a:pt x="849" y="265"/>
                  </a:lnTo>
                  <a:lnTo>
                    <a:pt x="862" y="305"/>
                  </a:lnTo>
                  <a:lnTo>
                    <a:pt x="872" y="349"/>
                  </a:lnTo>
                  <a:lnTo>
                    <a:pt x="879" y="397"/>
                  </a:lnTo>
                  <a:lnTo>
                    <a:pt x="884" y="450"/>
                  </a:lnTo>
                  <a:lnTo>
                    <a:pt x="884" y="452"/>
                  </a:lnTo>
                  <a:lnTo>
                    <a:pt x="884" y="458"/>
                  </a:lnTo>
                  <a:lnTo>
                    <a:pt x="885" y="468"/>
                  </a:lnTo>
                  <a:lnTo>
                    <a:pt x="886" y="481"/>
                  </a:lnTo>
                  <a:lnTo>
                    <a:pt x="887" y="497"/>
                  </a:lnTo>
                  <a:lnTo>
                    <a:pt x="887" y="516"/>
                  </a:lnTo>
                  <a:lnTo>
                    <a:pt x="887" y="538"/>
                  </a:lnTo>
                  <a:lnTo>
                    <a:pt x="887" y="562"/>
                  </a:lnTo>
                  <a:lnTo>
                    <a:pt x="886" y="588"/>
                  </a:lnTo>
                  <a:lnTo>
                    <a:pt x="885" y="617"/>
                  </a:lnTo>
                  <a:lnTo>
                    <a:pt x="882" y="646"/>
                  </a:lnTo>
                  <a:lnTo>
                    <a:pt x="879" y="677"/>
                  </a:lnTo>
                  <a:lnTo>
                    <a:pt x="874" y="709"/>
                  </a:lnTo>
                  <a:lnTo>
                    <a:pt x="868" y="741"/>
                  </a:lnTo>
                  <a:lnTo>
                    <a:pt x="861" y="775"/>
                  </a:lnTo>
                  <a:lnTo>
                    <a:pt x="853" y="808"/>
                  </a:lnTo>
                  <a:lnTo>
                    <a:pt x="842" y="840"/>
                  </a:lnTo>
                  <a:lnTo>
                    <a:pt x="830" y="873"/>
                  </a:lnTo>
                  <a:lnTo>
                    <a:pt x="816" y="904"/>
                  </a:lnTo>
                  <a:lnTo>
                    <a:pt x="799" y="935"/>
                  </a:lnTo>
                  <a:lnTo>
                    <a:pt x="781" y="966"/>
                  </a:lnTo>
                  <a:lnTo>
                    <a:pt x="760" y="994"/>
                  </a:lnTo>
                  <a:lnTo>
                    <a:pt x="737" y="1020"/>
                  </a:lnTo>
                  <a:lnTo>
                    <a:pt x="712" y="1044"/>
                  </a:lnTo>
                  <a:lnTo>
                    <a:pt x="682" y="1066"/>
                  </a:lnTo>
                  <a:lnTo>
                    <a:pt x="651" y="1086"/>
                  </a:lnTo>
                  <a:lnTo>
                    <a:pt x="617" y="1103"/>
                  </a:lnTo>
                  <a:lnTo>
                    <a:pt x="579" y="1117"/>
                  </a:lnTo>
                  <a:lnTo>
                    <a:pt x="539" y="1127"/>
                  </a:lnTo>
                  <a:lnTo>
                    <a:pt x="495" y="1134"/>
                  </a:lnTo>
                  <a:lnTo>
                    <a:pt x="447" y="1136"/>
                  </a:lnTo>
                  <a:lnTo>
                    <a:pt x="441" y="1136"/>
                  </a:lnTo>
                  <a:lnTo>
                    <a:pt x="394" y="1134"/>
                  </a:lnTo>
                  <a:lnTo>
                    <a:pt x="349" y="1127"/>
                  </a:lnTo>
                  <a:lnTo>
                    <a:pt x="309" y="1117"/>
                  </a:lnTo>
                  <a:lnTo>
                    <a:pt x="271" y="1103"/>
                  </a:lnTo>
                  <a:lnTo>
                    <a:pt x="237" y="1086"/>
                  </a:lnTo>
                  <a:lnTo>
                    <a:pt x="205" y="1066"/>
                  </a:lnTo>
                  <a:lnTo>
                    <a:pt x="177" y="1044"/>
                  </a:lnTo>
                  <a:lnTo>
                    <a:pt x="151" y="1020"/>
                  </a:lnTo>
                  <a:lnTo>
                    <a:pt x="128" y="994"/>
                  </a:lnTo>
                  <a:lnTo>
                    <a:pt x="107" y="966"/>
                  </a:lnTo>
                  <a:lnTo>
                    <a:pt x="89" y="935"/>
                  </a:lnTo>
                  <a:lnTo>
                    <a:pt x="73" y="904"/>
                  </a:lnTo>
                  <a:lnTo>
                    <a:pt x="58" y="873"/>
                  </a:lnTo>
                  <a:lnTo>
                    <a:pt x="45" y="840"/>
                  </a:lnTo>
                  <a:lnTo>
                    <a:pt x="35" y="808"/>
                  </a:lnTo>
                  <a:lnTo>
                    <a:pt x="26" y="775"/>
                  </a:lnTo>
                  <a:lnTo>
                    <a:pt x="19" y="741"/>
                  </a:lnTo>
                  <a:lnTo>
                    <a:pt x="13" y="709"/>
                  </a:lnTo>
                  <a:lnTo>
                    <a:pt x="9" y="677"/>
                  </a:lnTo>
                  <a:lnTo>
                    <a:pt x="5" y="646"/>
                  </a:lnTo>
                  <a:lnTo>
                    <a:pt x="3" y="617"/>
                  </a:lnTo>
                  <a:lnTo>
                    <a:pt x="1" y="588"/>
                  </a:lnTo>
                  <a:lnTo>
                    <a:pt x="0" y="562"/>
                  </a:lnTo>
                  <a:lnTo>
                    <a:pt x="0" y="538"/>
                  </a:lnTo>
                  <a:lnTo>
                    <a:pt x="0" y="516"/>
                  </a:lnTo>
                  <a:lnTo>
                    <a:pt x="0" y="497"/>
                  </a:lnTo>
                  <a:lnTo>
                    <a:pt x="1" y="481"/>
                  </a:lnTo>
                  <a:lnTo>
                    <a:pt x="2" y="468"/>
                  </a:lnTo>
                  <a:lnTo>
                    <a:pt x="2" y="458"/>
                  </a:lnTo>
                  <a:lnTo>
                    <a:pt x="3" y="452"/>
                  </a:lnTo>
                  <a:lnTo>
                    <a:pt x="3" y="450"/>
                  </a:lnTo>
                  <a:lnTo>
                    <a:pt x="7" y="397"/>
                  </a:lnTo>
                  <a:lnTo>
                    <a:pt x="14" y="349"/>
                  </a:lnTo>
                  <a:lnTo>
                    <a:pt x="24" y="305"/>
                  </a:lnTo>
                  <a:lnTo>
                    <a:pt x="37" y="265"/>
                  </a:lnTo>
                  <a:lnTo>
                    <a:pt x="53" y="228"/>
                  </a:lnTo>
                  <a:lnTo>
                    <a:pt x="70" y="195"/>
                  </a:lnTo>
                  <a:lnTo>
                    <a:pt x="90" y="165"/>
                  </a:lnTo>
                  <a:lnTo>
                    <a:pt x="111" y="139"/>
                  </a:lnTo>
                  <a:lnTo>
                    <a:pt x="133" y="115"/>
                  </a:lnTo>
                  <a:lnTo>
                    <a:pt x="156" y="95"/>
                  </a:lnTo>
                  <a:lnTo>
                    <a:pt x="180" y="76"/>
                  </a:lnTo>
                  <a:lnTo>
                    <a:pt x="205" y="60"/>
                  </a:lnTo>
                  <a:lnTo>
                    <a:pt x="229" y="47"/>
                  </a:lnTo>
                  <a:lnTo>
                    <a:pt x="253" y="36"/>
                  </a:lnTo>
                  <a:lnTo>
                    <a:pt x="278" y="26"/>
                  </a:lnTo>
                  <a:lnTo>
                    <a:pt x="302" y="19"/>
                  </a:lnTo>
                  <a:lnTo>
                    <a:pt x="325" y="13"/>
                  </a:lnTo>
                  <a:lnTo>
                    <a:pt x="346" y="8"/>
                  </a:lnTo>
                  <a:lnTo>
                    <a:pt x="366" y="5"/>
                  </a:lnTo>
                  <a:lnTo>
                    <a:pt x="386" y="2"/>
                  </a:lnTo>
                  <a:lnTo>
                    <a:pt x="402" y="1"/>
                  </a:lnTo>
                  <a:lnTo>
                    <a:pt x="416" y="0"/>
                  </a:lnTo>
                  <a:lnTo>
                    <a:pt x="428" y="0"/>
                  </a:lnTo>
                  <a:lnTo>
                    <a:pt x="4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9" name="Freeform 787"/>
            <p:cNvSpPr>
              <a:spLocks/>
            </p:cNvSpPr>
            <p:nvPr/>
          </p:nvSpPr>
          <p:spPr bwMode="auto">
            <a:xfrm>
              <a:off x="4835525" y="3028950"/>
              <a:ext cx="176213" cy="80962"/>
            </a:xfrm>
            <a:custGeom>
              <a:avLst/>
              <a:gdLst>
                <a:gd name="T0" fmla="*/ 792 w 1892"/>
                <a:gd name="T1" fmla="*/ 562 h 871"/>
                <a:gd name="T2" fmla="*/ 897 w 1892"/>
                <a:gd name="T3" fmla="*/ 412 h 871"/>
                <a:gd name="T4" fmla="*/ 855 w 1892"/>
                <a:gd name="T5" fmla="*/ 349 h 871"/>
                <a:gd name="T6" fmla="*/ 831 w 1892"/>
                <a:gd name="T7" fmla="*/ 297 h 871"/>
                <a:gd name="T8" fmla="*/ 820 w 1892"/>
                <a:gd name="T9" fmla="*/ 253 h 871"/>
                <a:gd name="T10" fmla="*/ 821 w 1892"/>
                <a:gd name="T11" fmla="*/ 219 h 871"/>
                <a:gd name="T12" fmla="*/ 831 w 1892"/>
                <a:gd name="T13" fmla="*/ 194 h 871"/>
                <a:gd name="T14" fmla="*/ 848 w 1892"/>
                <a:gd name="T15" fmla="*/ 175 h 871"/>
                <a:gd name="T16" fmla="*/ 868 w 1892"/>
                <a:gd name="T17" fmla="*/ 161 h 871"/>
                <a:gd name="T18" fmla="*/ 892 w 1892"/>
                <a:gd name="T19" fmla="*/ 153 h 871"/>
                <a:gd name="T20" fmla="*/ 913 w 1892"/>
                <a:gd name="T21" fmla="*/ 148 h 871"/>
                <a:gd name="T22" fmla="*/ 932 w 1892"/>
                <a:gd name="T23" fmla="*/ 146 h 871"/>
                <a:gd name="T24" fmla="*/ 944 w 1892"/>
                <a:gd name="T25" fmla="*/ 145 h 871"/>
                <a:gd name="T26" fmla="*/ 953 w 1892"/>
                <a:gd name="T27" fmla="*/ 146 h 871"/>
                <a:gd name="T28" fmla="*/ 969 w 1892"/>
                <a:gd name="T29" fmla="*/ 147 h 871"/>
                <a:gd name="T30" fmla="*/ 990 w 1892"/>
                <a:gd name="T31" fmla="*/ 150 h 871"/>
                <a:gd name="T32" fmla="*/ 1012 w 1892"/>
                <a:gd name="T33" fmla="*/ 157 h 871"/>
                <a:gd name="T34" fmla="*/ 1034 w 1892"/>
                <a:gd name="T35" fmla="*/ 167 h 871"/>
                <a:gd name="T36" fmla="*/ 1053 w 1892"/>
                <a:gd name="T37" fmla="*/ 183 h 871"/>
                <a:gd name="T38" fmla="*/ 1067 w 1892"/>
                <a:gd name="T39" fmla="*/ 206 h 871"/>
                <a:gd name="T40" fmla="*/ 1072 w 1892"/>
                <a:gd name="T41" fmla="*/ 235 h 871"/>
                <a:gd name="T42" fmla="*/ 1068 w 1892"/>
                <a:gd name="T43" fmla="*/ 273 h 871"/>
                <a:gd name="T44" fmla="*/ 1051 w 1892"/>
                <a:gd name="T45" fmla="*/ 322 h 871"/>
                <a:gd name="T46" fmla="*/ 1018 w 1892"/>
                <a:gd name="T47" fmla="*/ 379 h 871"/>
                <a:gd name="T48" fmla="*/ 1075 w 1892"/>
                <a:gd name="T49" fmla="*/ 639 h 871"/>
                <a:gd name="T50" fmla="*/ 1278 w 1892"/>
                <a:gd name="T51" fmla="*/ 0 h 871"/>
                <a:gd name="T52" fmla="*/ 1286 w 1892"/>
                <a:gd name="T53" fmla="*/ 5 h 871"/>
                <a:gd name="T54" fmla="*/ 1312 w 1892"/>
                <a:gd name="T55" fmla="*/ 19 h 871"/>
                <a:gd name="T56" fmla="*/ 1351 w 1892"/>
                <a:gd name="T57" fmla="*/ 42 h 871"/>
                <a:gd name="T58" fmla="*/ 1405 w 1892"/>
                <a:gd name="T59" fmla="*/ 70 h 871"/>
                <a:gd name="T60" fmla="*/ 1474 w 1892"/>
                <a:gd name="T61" fmla="*/ 103 h 871"/>
                <a:gd name="T62" fmla="*/ 1555 w 1892"/>
                <a:gd name="T63" fmla="*/ 140 h 871"/>
                <a:gd name="T64" fmla="*/ 1649 w 1892"/>
                <a:gd name="T65" fmla="*/ 178 h 871"/>
                <a:gd name="T66" fmla="*/ 1728 w 1892"/>
                <a:gd name="T67" fmla="*/ 215 h 871"/>
                <a:gd name="T68" fmla="*/ 1787 w 1892"/>
                <a:gd name="T69" fmla="*/ 263 h 871"/>
                <a:gd name="T70" fmla="*/ 1830 w 1892"/>
                <a:gd name="T71" fmla="*/ 322 h 871"/>
                <a:gd name="T72" fmla="*/ 1859 w 1892"/>
                <a:gd name="T73" fmla="*/ 392 h 871"/>
                <a:gd name="T74" fmla="*/ 1877 w 1892"/>
                <a:gd name="T75" fmla="*/ 476 h 871"/>
                <a:gd name="T76" fmla="*/ 1886 w 1892"/>
                <a:gd name="T77" fmla="*/ 571 h 871"/>
                <a:gd name="T78" fmla="*/ 1890 w 1892"/>
                <a:gd name="T79" fmla="*/ 680 h 871"/>
                <a:gd name="T80" fmla="*/ 1892 w 1892"/>
                <a:gd name="T81" fmla="*/ 804 h 871"/>
                <a:gd name="T82" fmla="*/ 0 w 1892"/>
                <a:gd name="T83" fmla="*/ 871 h 871"/>
                <a:gd name="T84" fmla="*/ 1 w 1892"/>
                <a:gd name="T85" fmla="*/ 740 h 871"/>
                <a:gd name="T86" fmla="*/ 4 w 1892"/>
                <a:gd name="T87" fmla="*/ 624 h 871"/>
                <a:gd name="T88" fmla="*/ 10 w 1892"/>
                <a:gd name="T89" fmla="*/ 521 h 871"/>
                <a:gd name="T90" fmla="*/ 23 w 1892"/>
                <a:gd name="T91" fmla="*/ 432 h 871"/>
                <a:gd name="T92" fmla="*/ 46 w 1892"/>
                <a:gd name="T93" fmla="*/ 356 h 871"/>
                <a:gd name="T94" fmla="*/ 82 w 1892"/>
                <a:gd name="T95" fmla="*/ 291 h 871"/>
                <a:gd name="T96" fmla="*/ 132 w 1892"/>
                <a:gd name="T97" fmla="*/ 238 h 871"/>
                <a:gd name="T98" fmla="*/ 201 w 1892"/>
                <a:gd name="T99" fmla="*/ 195 h 871"/>
                <a:gd name="T100" fmla="*/ 292 w 1892"/>
                <a:gd name="T101" fmla="*/ 159 h 871"/>
                <a:gd name="T102" fmla="*/ 379 w 1892"/>
                <a:gd name="T103" fmla="*/ 122 h 871"/>
                <a:gd name="T104" fmla="*/ 453 w 1892"/>
                <a:gd name="T105" fmla="*/ 86 h 871"/>
                <a:gd name="T106" fmla="*/ 515 w 1892"/>
                <a:gd name="T107" fmla="*/ 55 h 871"/>
                <a:gd name="T108" fmla="*/ 562 w 1892"/>
                <a:gd name="T109" fmla="*/ 30 h 871"/>
                <a:gd name="T110" fmla="*/ 595 w 1892"/>
                <a:gd name="T111" fmla="*/ 11 h 871"/>
                <a:gd name="T112" fmla="*/ 611 w 1892"/>
                <a:gd name="T113" fmla="*/ 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2" h="871">
                  <a:moveTo>
                    <a:pt x="613" y="0"/>
                  </a:moveTo>
                  <a:lnTo>
                    <a:pt x="792" y="562"/>
                  </a:lnTo>
                  <a:lnTo>
                    <a:pt x="816" y="639"/>
                  </a:lnTo>
                  <a:lnTo>
                    <a:pt x="897" y="412"/>
                  </a:lnTo>
                  <a:lnTo>
                    <a:pt x="873" y="379"/>
                  </a:lnTo>
                  <a:lnTo>
                    <a:pt x="855" y="349"/>
                  </a:lnTo>
                  <a:lnTo>
                    <a:pt x="841" y="322"/>
                  </a:lnTo>
                  <a:lnTo>
                    <a:pt x="831" y="297"/>
                  </a:lnTo>
                  <a:lnTo>
                    <a:pt x="824" y="273"/>
                  </a:lnTo>
                  <a:lnTo>
                    <a:pt x="820" y="253"/>
                  </a:lnTo>
                  <a:lnTo>
                    <a:pt x="819" y="235"/>
                  </a:lnTo>
                  <a:lnTo>
                    <a:pt x="821" y="219"/>
                  </a:lnTo>
                  <a:lnTo>
                    <a:pt x="825" y="206"/>
                  </a:lnTo>
                  <a:lnTo>
                    <a:pt x="831" y="194"/>
                  </a:lnTo>
                  <a:lnTo>
                    <a:pt x="839" y="183"/>
                  </a:lnTo>
                  <a:lnTo>
                    <a:pt x="848" y="175"/>
                  </a:lnTo>
                  <a:lnTo>
                    <a:pt x="858" y="167"/>
                  </a:lnTo>
                  <a:lnTo>
                    <a:pt x="868" y="161"/>
                  </a:lnTo>
                  <a:lnTo>
                    <a:pt x="879" y="157"/>
                  </a:lnTo>
                  <a:lnTo>
                    <a:pt x="892" y="153"/>
                  </a:lnTo>
                  <a:lnTo>
                    <a:pt x="903" y="150"/>
                  </a:lnTo>
                  <a:lnTo>
                    <a:pt x="913" y="148"/>
                  </a:lnTo>
                  <a:lnTo>
                    <a:pt x="923" y="147"/>
                  </a:lnTo>
                  <a:lnTo>
                    <a:pt x="932" y="146"/>
                  </a:lnTo>
                  <a:lnTo>
                    <a:pt x="939" y="146"/>
                  </a:lnTo>
                  <a:lnTo>
                    <a:pt x="944" y="145"/>
                  </a:lnTo>
                  <a:lnTo>
                    <a:pt x="947" y="145"/>
                  </a:lnTo>
                  <a:lnTo>
                    <a:pt x="953" y="146"/>
                  </a:lnTo>
                  <a:lnTo>
                    <a:pt x="960" y="146"/>
                  </a:lnTo>
                  <a:lnTo>
                    <a:pt x="969" y="147"/>
                  </a:lnTo>
                  <a:lnTo>
                    <a:pt x="979" y="148"/>
                  </a:lnTo>
                  <a:lnTo>
                    <a:pt x="990" y="150"/>
                  </a:lnTo>
                  <a:lnTo>
                    <a:pt x="1001" y="153"/>
                  </a:lnTo>
                  <a:lnTo>
                    <a:pt x="1012" y="157"/>
                  </a:lnTo>
                  <a:lnTo>
                    <a:pt x="1024" y="161"/>
                  </a:lnTo>
                  <a:lnTo>
                    <a:pt x="1034" y="167"/>
                  </a:lnTo>
                  <a:lnTo>
                    <a:pt x="1044" y="175"/>
                  </a:lnTo>
                  <a:lnTo>
                    <a:pt x="1053" y="183"/>
                  </a:lnTo>
                  <a:lnTo>
                    <a:pt x="1061" y="194"/>
                  </a:lnTo>
                  <a:lnTo>
                    <a:pt x="1067" y="206"/>
                  </a:lnTo>
                  <a:lnTo>
                    <a:pt x="1071" y="219"/>
                  </a:lnTo>
                  <a:lnTo>
                    <a:pt x="1072" y="235"/>
                  </a:lnTo>
                  <a:lnTo>
                    <a:pt x="1071" y="253"/>
                  </a:lnTo>
                  <a:lnTo>
                    <a:pt x="1068" y="273"/>
                  </a:lnTo>
                  <a:lnTo>
                    <a:pt x="1061" y="297"/>
                  </a:lnTo>
                  <a:lnTo>
                    <a:pt x="1051" y="322"/>
                  </a:lnTo>
                  <a:lnTo>
                    <a:pt x="1037" y="349"/>
                  </a:lnTo>
                  <a:lnTo>
                    <a:pt x="1018" y="379"/>
                  </a:lnTo>
                  <a:lnTo>
                    <a:pt x="996" y="412"/>
                  </a:lnTo>
                  <a:lnTo>
                    <a:pt x="1075" y="639"/>
                  </a:lnTo>
                  <a:lnTo>
                    <a:pt x="1101" y="562"/>
                  </a:lnTo>
                  <a:lnTo>
                    <a:pt x="1278" y="0"/>
                  </a:lnTo>
                  <a:lnTo>
                    <a:pt x="1280" y="1"/>
                  </a:lnTo>
                  <a:lnTo>
                    <a:pt x="1286" y="5"/>
                  </a:lnTo>
                  <a:lnTo>
                    <a:pt x="1297" y="11"/>
                  </a:lnTo>
                  <a:lnTo>
                    <a:pt x="1312" y="19"/>
                  </a:lnTo>
                  <a:lnTo>
                    <a:pt x="1330" y="30"/>
                  </a:lnTo>
                  <a:lnTo>
                    <a:pt x="1351" y="42"/>
                  </a:lnTo>
                  <a:lnTo>
                    <a:pt x="1376" y="55"/>
                  </a:lnTo>
                  <a:lnTo>
                    <a:pt x="1405" y="70"/>
                  </a:lnTo>
                  <a:lnTo>
                    <a:pt x="1438" y="86"/>
                  </a:lnTo>
                  <a:lnTo>
                    <a:pt x="1474" y="103"/>
                  </a:lnTo>
                  <a:lnTo>
                    <a:pt x="1513" y="122"/>
                  </a:lnTo>
                  <a:lnTo>
                    <a:pt x="1555" y="140"/>
                  </a:lnTo>
                  <a:lnTo>
                    <a:pt x="1600" y="159"/>
                  </a:lnTo>
                  <a:lnTo>
                    <a:pt x="1649" y="178"/>
                  </a:lnTo>
                  <a:lnTo>
                    <a:pt x="1690" y="195"/>
                  </a:lnTo>
                  <a:lnTo>
                    <a:pt x="1728" y="215"/>
                  </a:lnTo>
                  <a:lnTo>
                    <a:pt x="1760" y="238"/>
                  </a:lnTo>
                  <a:lnTo>
                    <a:pt x="1787" y="263"/>
                  </a:lnTo>
                  <a:lnTo>
                    <a:pt x="1810" y="291"/>
                  </a:lnTo>
                  <a:lnTo>
                    <a:pt x="1830" y="322"/>
                  </a:lnTo>
                  <a:lnTo>
                    <a:pt x="1846" y="356"/>
                  </a:lnTo>
                  <a:lnTo>
                    <a:pt x="1859" y="392"/>
                  </a:lnTo>
                  <a:lnTo>
                    <a:pt x="1869" y="432"/>
                  </a:lnTo>
                  <a:lnTo>
                    <a:pt x="1877" y="476"/>
                  </a:lnTo>
                  <a:lnTo>
                    <a:pt x="1882" y="521"/>
                  </a:lnTo>
                  <a:lnTo>
                    <a:pt x="1886" y="571"/>
                  </a:lnTo>
                  <a:lnTo>
                    <a:pt x="1889" y="624"/>
                  </a:lnTo>
                  <a:lnTo>
                    <a:pt x="1890" y="680"/>
                  </a:lnTo>
                  <a:lnTo>
                    <a:pt x="1891" y="740"/>
                  </a:lnTo>
                  <a:lnTo>
                    <a:pt x="1892" y="804"/>
                  </a:lnTo>
                  <a:lnTo>
                    <a:pt x="1892" y="871"/>
                  </a:lnTo>
                  <a:lnTo>
                    <a:pt x="0" y="871"/>
                  </a:lnTo>
                  <a:lnTo>
                    <a:pt x="1" y="804"/>
                  </a:lnTo>
                  <a:lnTo>
                    <a:pt x="1" y="740"/>
                  </a:lnTo>
                  <a:lnTo>
                    <a:pt x="2" y="680"/>
                  </a:lnTo>
                  <a:lnTo>
                    <a:pt x="4" y="624"/>
                  </a:lnTo>
                  <a:lnTo>
                    <a:pt x="7" y="571"/>
                  </a:lnTo>
                  <a:lnTo>
                    <a:pt x="10" y="521"/>
                  </a:lnTo>
                  <a:lnTo>
                    <a:pt x="16" y="476"/>
                  </a:lnTo>
                  <a:lnTo>
                    <a:pt x="23" y="432"/>
                  </a:lnTo>
                  <a:lnTo>
                    <a:pt x="33" y="392"/>
                  </a:lnTo>
                  <a:lnTo>
                    <a:pt x="46" y="356"/>
                  </a:lnTo>
                  <a:lnTo>
                    <a:pt x="63" y="322"/>
                  </a:lnTo>
                  <a:lnTo>
                    <a:pt x="82" y="291"/>
                  </a:lnTo>
                  <a:lnTo>
                    <a:pt x="105" y="263"/>
                  </a:lnTo>
                  <a:lnTo>
                    <a:pt x="132" y="238"/>
                  </a:lnTo>
                  <a:lnTo>
                    <a:pt x="165" y="215"/>
                  </a:lnTo>
                  <a:lnTo>
                    <a:pt x="201" y="195"/>
                  </a:lnTo>
                  <a:lnTo>
                    <a:pt x="243" y="178"/>
                  </a:lnTo>
                  <a:lnTo>
                    <a:pt x="292" y="159"/>
                  </a:lnTo>
                  <a:lnTo>
                    <a:pt x="337" y="140"/>
                  </a:lnTo>
                  <a:lnTo>
                    <a:pt x="379" y="122"/>
                  </a:lnTo>
                  <a:lnTo>
                    <a:pt x="418" y="103"/>
                  </a:lnTo>
                  <a:lnTo>
                    <a:pt x="453" y="86"/>
                  </a:lnTo>
                  <a:lnTo>
                    <a:pt x="486" y="70"/>
                  </a:lnTo>
                  <a:lnTo>
                    <a:pt x="515" y="55"/>
                  </a:lnTo>
                  <a:lnTo>
                    <a:pt x="540" y="42"/>
                  </a:lnTo>
                  <a:lnTo>
                    <a:pt x="562" y="30"/>
                  </a:lnTo>
                  <a:lnTo>
                    <a:pt x="581" y="19"/>
                  </a:lnTo>
                  <a:lnTo>
                    <a:pt x="595" y="11"/>
                  </a:lnTo>
                  <a:lnTo>
                    <a:pt x="605" y="5"/>
                  </a:lnTo>
                  <a:lnTo>
                    <a:pt x="611" y="1"/>
                  </a:lnTo>
                  <a:lnTo>
                    <a:pt x="6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4" name="Group 1743"/>
          <p:cNvGrpSpPr/>
          <p:nvPr/>
        </p:nvGrpSpPr>
        <p:grpSpPr>
          <a:xfrm>
            <a:off x="3075383" y="2912626"/>
            <a:ext cx="230982" cy="123826"/>
            <a:chOff x="4084638" y="2932113"/>
            <a:chExt cx="307976" cy="165101"/>
          </a:xfrm>
          <a:solidFill>
            <a:schemeClr val="tx1">
              <a:lumMod val="65000"/>
              <a:lumOff val="35000"/>
            </a:schemeClr>
          </a:solidFill>
        </p:grpSpPr>
        <p:sp>
          <p:nvSpPr>
            <p:cNvPr id="953" name="Freeform 792"/>
            <p:cNvSpPr>
              <a:spLocks/>
            </p:cNvSpPr>
            <p:nvPr/>
          </p:nvSpPr>
          <p:spPr bwMode="auto">
            <a:xfrm>
              <a:off x="4221163" y="3008313"/>
              <a:ext cx="11113" cy="11113"/>
            </a:xfrm>
            <a:custGeom>
              <a:avLst/>
              <a:gdLst>
                <a:gd name="T0" fmla="*/ 64 w 127"/>
                <a:gd name="T1" fmla="*/ 0 h 128"/>
                <a:gd name="T2" fmla="*/ 80 w 127"/>
                <a:gd name="T3" fmla="*/ 2 h 128"/>
                <a:gd name="T4" fmla="*/ 95 w 127"/>
                <a:gd name="T5" fmla="*/ 8 h 128"/>
                <a:gd name="T6" fmla="*/ 108 w 127"/>
                <a:gd name="T7" fmla="*/ 19 h 128"/>
                <a:gd name="T8" fmla="*/ 119 w 127"/>
                <a:gd name="T9" fmla="*/ 33 h 128"/>
                <a:gd name="T10" fmla="*/ 125 w 127"/>
                <a:gd name="T11" fmla="*/ 48 h 128"/>
                <a:gd name="T12" fmla="*/ 127 w 127"/>
                <a:gd name="T13" fmla="*/ 65 h 128"/>
                <a:gd name="T14" fmla="*/ 125 w 127"/>
                <a:gd name="T15" fmla="*/ 80 h 128"/>
                <a:gd name="T16" fmla="*/ 119 w 127"/>
                <a:gd name="T17" fmla="*/ 96 h 128"/>
                <a:gd name="T18" fmla="*/ 108 w 127"/>
                <a:gd name="T19" fmla="*/ 109 h 128"/>
                <a:gd name="T20" fmla="*/ 95 w 127"/>
                <a:gd name="T21" fmla="*/ 120 h 128"/>
                <a:gd name="T22" fmla="*/ 80 w 127"/>
                <a:gd name="T23" fmla="*/ 126 h 128"/>
                <a:gd name="T24" fmla="*/ 64 w 127"/>
                <a:gd name="T25" fmla="*/ 128 h 128"/>
                <a:gd name="T26" fmla="*/ 47 w 127"/>
                <a:gd name="T27" fmla="*/ 126 h 128"/>
                <a:gd name="T28" fmla="*/ 32 w 127"/>
                <a:gd name="T29" fmla="*/ 120 h 128"/>
                <a:gd name="T30" fmla="*/ 18 w 127"/>
                <a:gd name="T31" fmla="*/ 109 h 128"/>
                <a:gd name="T32" fmla="*/ 9 w 127"/>
                <a:gd name="T33" fmla="*/ 96 h 128"/>
                <a:gd name="T34" fmla="*/ 2 w 127"/>
                <a:gd name="T35" fmla="*/ 80 h 128"/>
                <a:gd name="T36" fmla="*/ 0 w 127"/>
                <a:gd name="T37" fmla="*/ 65 h 128"/>
                <a:gd name="T38" fmla="*/ 2 w 127"/>
                <a:gd name="T39" fmla="*/ 48 h 128"/>
                <a:gd name="T40" fmla="*/ 8 w 127"/>
                <a:gd name="T41" fmla="*/ 33 h 128"/>
                <a:gd name="T42" fmla="*/ 18 w 127"/>
                <a:gd name="T43" fmla="*/ 19 h 128"/>
                <a:gd name="T44" fmla="*/ 32 w 127"/>
                <a:gd name="T45" fmla="*/ 8 h 128"/>
                <a:gd name="T46" fmla="*/ 47 w 127"/>
                <a:gd name="T47" fmla="*/ 2 h 128"/>
                <a:gd name="T48" fmla="*/ 64 w 127"/>
                <a:gd name="T4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7" h="128">
                  <a:moveTo>
                    <a:pt x="64" y="0"/>
                  </a:moveTo>
                  <a:lnTo>
                    <a:pt x="80" y="2"/>
                  </a:lnTo>
                  <a:lnTo>
                    <a:pt x="95" y="8"/>
                  </a:lnTo>
                  <a:lnTo>
                    <a:pt x="108" y="19"/>
                  </a:lnTo>
                  <a:lnTo>
                    <a:pt x="119" y="33"/>
                  </a:lnTo>
                  <a:lnTo>
                    <a:pt x="125" y="48"/>
                  </a:lnTo>
                  <a:lnTo>
                    <a:pt x="127" y="65"/>
                  </a:lnTo>
                  <a:lnTo>
                    <a:pt x="125" y="80"/>
                  </a:lnTo>
                  <a:lnTo>
                    <a:pt x="119" y="96"/>
                  </a:lnTo>
                  <a:lnTo>
                    <a:pt x="108" y="109"/>
                  </a:lnTo>
                  <a:lnTo>
                    <a:pt x="95" y="120"/>
                  </a:lnTo>
                  <a:lnTo>
                    <a:pt x="80" y="126"/>
                  </a:lnTo>
                  <a:lnTo>
                    <a:pt x="64" y="128"/>
                  </a:lnTo>
                  <a:lnTo>
                    <a:pt x="47" y="126"/>
                  </a:lnTo>
                  <a:lnTo>
                    <a:pt x="32" y="120"/>
                  </a:lnTo>
                  <a:lnTo>
                    <a:pt x="18" y="109"/>
                  </a:lnTo>
                  <a:lnTo>
                    <a:pt x="9" y="96"/>
                  </a:lnTo>
                  <a:lnTo>
                    <a:pt x="2" y="80"/>
                  </a:lnTo>
                  <a:lnTo>
                    <a:pt x="0" y="65"/>
                  </a:lnTo>
                  <a:lnTo>
                    <a:pt x="2" y="48"/>
                  </a:lnTo>
                  <a:lnTo>
                    <a:pt x="8" y="33"/>
                  </a:lnTo>
                  <a:lnTo>
                    <a:pt x="18" y="19"/>
                  </a:lnTo>
                  <a:lnTo>
                    <a:pt x="32" y="8"/>
                  </a:lnTo>
                  <a:lnTo>
                    <a:pt x="47" y="2"/>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4" name="Freeform 793"/>
            <p:cNvSpPr>
              <a:spLocks/>
            </p:cNvSpPr>
            <p:nvPr/>
          </p:nvSpPr>
          <p:spPr bwMode="auto">
            <a:xfrm>
              <a:off x="4254501" y="3008313"/>
              <a:ext cx="11113" cy="11113"/>
            </a:xfrm>
            <a:custGeom>
              <a:avLst/>
              <a:gdLst>
                <a:gd name="T0" fmla="*/ 63 w 128"/>
                <a:gd name="T1" fmla="*/ 0 h 128"/>
                <a:gd name="T2" fmla="*/ 83 w 128"/>
                <a:gd name="T3" fmla="*/ 4 h 128"/>
                <a:gd name="T4" fmla="*/ 101 w 128"/>
                <a:gd name="T5" fmla="*/ 13 h 128"/>
                <a:gd name="T6" fmla="*/ 115 w 128"/>
                <a:gd name="T7" fmla="*/ 26 h 128"/>
                <a:gd name="T8" fmla="*/ 125 w 128"/>
                <a:gd name="T9" fmla="*/ 44 h 128"/>
                <a:gd name="T10" fmla="*/ 128 w 128"/>
                <a:gd name="T11" fmla="*/ 65 h 128"/>
                <a:gd name="T12" fmla="*/ 125 w 128"/>
                <a:gd name="T13" fmla="*/ 85 h 128"/>
                <a:gd name="T14" fmla="*/ 115 w 128"/>
                <a:gd name="T15" fmla="*/ 102 h 128"/>
                <a:gd name="T16" fmla="*/ 101 w 128"/>
                <a:gd name="T17" fmla="*/ 115 h 128"/>
                <a:gd name="T18" fmla="*/ 83 w 128"/>
                <a:gd name="T19" fmla="*/ 125 h 128"/>
                <a:gd name="T20" fmla="*/ 63 w 128"/>
                <a:gd name="T21" fmla="*/ 128 h 128"/>
                <a:gd name="T22" fmla="*/ 43 w 128"/>
                <a:gd name="T23" fmla="*/ 125 h 128"/>
                <a:gd name="T24" fmla="*/ 26 w 128"/>
                <a:gd name="T25" fmla="*/ 115 h 128"/>
                <a:gd name="T26" fmla="*/ 12 w 128"/>
                <a:gd name="T27" fmla="*/ 102 h 128"/>
                <a:gd name="T28" fmla="*/ 3 w 128"/>
                <a:gd name="T29" fmla="*/ 85 h 128"/>
                <a:gd name="T30" fmla="*/ 0 w 128"/>
                <a:gd name="T31" fmla="*/ 65 h 128"/>
                <a:gd name="T32" fmla="*/ 3 w 128"/>
                <a:gd name="T33" fmla="*/ 44 h 128"/>
                <a:gd name="T34" fmla="*/ 12 w 128"/>
                <a:gd name="T35" fmla="*/ 26 h 128"/>
                <a:gd name="T36" fmla="*/ 26 w 128"/>
                <a:gd name="T37" fmla="*/ 13 h 128"/>
                <a:gd name="T38" fmla="*/ 43 w 128"/>
                <a:gd name="T39" fmla="*/ 4 h 128"/>
                <a:gd name="T40" fmla="*/ 63 w 128"/>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28">
                  <a:moveTo>
                    <a:pt x="63" y="0"/>
                  </a:moveTo>
                  <a:lnTo>
                    <a:pt x="83" y="4"/>
                  </a:lnTo>
                  <a:lnTo>
                    <a:pt x="101" y="13"/>
                  </a:lnTo>
                  <a:lnTo>
                    <a:pt x="115" y="26"/>
                  </a:lnTo>
                  <a:lnTo>
                    <a:pt x="125" y="44"/>
                  </a:lnTo>
                  <a:lnTo>
                    <a:pt x="128" y="65"/>
                  </a:lnTo>
                  <a:lnTo>
                    <a:pt x="125" y="85"/>
                  </a:lnTo>
                  <a:lnTo>
                    <a:pt x="115" y="102"/>
                  </a:lnTo>
                  <a:lnTo>
                    <a:pt x="101" y="115"/>
                  </a:lnTo>
                  <a:lnTo>
                    <a:pt x="83" y="125"/>
                  </a:lnTo>
                  <a:lnTo>
                    <a:pt x="63" y="128"/>
                  </a:lnTo>
                  <a:lnTo>
                    <a:pt x="43" y="125"/>
                  </a:lnTo>
                  <a:lnTo>
                    <a:pt x="26" y="115"/>
                  </a:lnTo>
                  <a:lnTo>
                    <a:pt x="12" y="102"/>
                  </a:lnTo>
                  <a:lnTo>
                    <a:pt x="3" y="85"/>
                  </a:lnTo>
                  <a:lnTo>
                    <a:pt x="0" y="65"/>
                  </a:lnTo>
                  <a:lnTo>
                    <a:pt x="3" y="44"/>
                  </a:lnTo>
                  <a:lnTo>
                    <a:pt x="12" y="26"/>
                  </a:lnTo>
                  <a:lnTo>
                    <a:pt x="26" y="13"/>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5" name="Freeform 794"/>
            <p:cNvSpPr>
              <a:spLocks/>
            </p:cNvSpPr>
            <p:nvPr/>
          </p:nvSpPr>
          <p:spPr bwMode="auto">
            <a:xfrm>
              <a:off x="4237038" y="3008313"/>
              <a:ext cx="12700" cy="11113"/>
            </a:xfrm>
            <a:custGeom>
              <a:avLst/>
              <a:gdLst>
                <a:gd name="T0" fmla="*/ 64 w 128"/>
                <a:gd name="T1" fmla="*/ 0 h 128"/>
                <a:gd name="T2" fmla="*/ 84 w 128"/>
                <a:gd name="T3" fmla="*/ 4 h 128"/>
                <a:gd name="T4" fmla="*/ 102 w 128"/>
                <a:gd name="T5" fmla="*/ 13 h 128"/>
                <a:gd name="T6" fmla="*/ 116 w 128"/>
                <a:gd name="T7" fmla="*/ 26 h 128"/>
                <a:gd name="T8" fmla="*/ 125 w 128"/>
                <a:gd name="T9" fmla="*/ 44 h 128"/>
                <a:gd name="T10" fmla="*/ 128 w 128"/>
                <a:gd name="T11" fmla="*/ 65 h 128"/>
                <a:gd name="T12" fmla="*/ 125 w 128"/>
                <a:gd name="T13" fmla="*/ 85 h 128"/>
                <a:gd name="T14" fmla="*/ 116 w 128"/>
                <a:gd name="T15" fmla="*/ 102 h 128"/>
                <a:gd name="T16" fmla="*/ 102 w 128"/>
                <a:gd name="T17" fmla="*/ 115 h 128"/>
                <a:gd name="T18" fmla="*/ 84 w 128"/>
                <a:gd name="T19" fmla="*/ 125 h 128"/>
                <a:gd name="T20" fmla="*/ 64 w 128"/>
                <a:gd name="T21" fmla="*/ 128 h 128"/>
                <a:gd name="T22" fmla="*/ 44 w 128"/>
                <a:gd name="T23" fmla="*/ 125 h 128"/>
                <a:gd name="T24" fmla="*/ 27 w 128"/>
                <a:gd name="T25" fmla="*/ 115 h 128"/>
                <a:gd name="T26" fmla="*/ 13 w 128"/>
                <a:gd name="T27" fmla="*/ 102 h 128"/>
                <a:gd name="T28" fmla="*/ 4 w 128"/>
                <a:gd name="T29" fmla="*/ 85 h 128"/>
                <a:gd name="T30" fmla="*/ 0 w 128"/>
                <a:gd name="T31" fmla="*/ 65 h 128"/>
                <a:gd name="T32" fmla="*/ 4 w 128"/>
                <a:gd name="T33" fmla="*/ 44 h 128"/>
                <a:gd name="T34" fmla="*/ 13 w 128"/>
                <a:gd name="T35" fmla="*/ 26 h 128"/>
                <a:gd name="T36" fmla="*/ 27 w 128"/>
                <a:gd name="T37" fmla="*/ 13 h 128"/>
                <a:gd name="T38" fmla="*/ 44 w 128"/>
                <a:gd name="T39" fmla="*/ 4 h 128"/>
                <a:gd name="T40" fmla="*/ 64 w 128"/>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28">
                  <a:moveTo>
                    <a:pt x="64" y="0"/>
                  </a:moveTo>
                  <a:lnTo>
                    <a:pt x="84" y="4"/>
                  </a:lnTo>
                  <a:lnTo>
                    <a:pt x="102" y="13"/>
                  </a:lnTo>
                  <a:lnTo>
                    <a:pt x="116" y="26"/>
                  </a:lnTo>
                  <a:lnTo>
                    <a:pt x="125" y="44"/>
                  </a:lnTo>
                  <a:lnTo>
                    <a:pt x="128" y="65"/>
                  </a:lnTo>
                  <a:lnTo>
                    <a:pt x="125" y="85"/>
                  </a:lnTo>
                  <a:lnTo>
                    <a:pt x="116" y="102"/>
                  </a:lnTo>
                  <a:lnTo>
                    <a:pt x="102" y="115"/>
                  </a:lnTo>
                  <a:lnTo>
                    <a:pt x="84" y="125"/>
                  </a:lnTo>
                  <a:lnTo>
                    <a:pt x="64" y="128"/>
                  </a:lnTo>
                  <a:lnTo>
                    <a:pt x="44" y="125"/>
                  </a:lnTo>
                  <a:lnTo>
                    <a:pt x="27" y="115"/>
                  </a:lnTo>
                  <a:lnTo>
                    <a:pt x="13" y="102"/>
                  </a:lnTo>
                  <a:lnTo>
                    <a:pt x="4" y="85"/>
                  </a:lnTo>
                  <a:lnTo>
                    <a:pt x="0" y="65"/>
                  </a:lnTo>
                  <a:lnTo>
                    <a:pt x="4" y="44"/>
                  </a:lnTo>
                  <a:lnTo>
                    <a:pt x="13" y="26"/>
                  </a:lnTo>
                  <a:lnTo>
                    <a:pt x="27" y="13"/>
                  </a:lnTo>
                  <a:lnTo>
                    <a:pt x="44"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6" name="Freeform 795"/>
            <p:cNvSpPr>
              <a:spLocks/>
            </p:cNvSpPr>
            <p:nvPr/>
          </p:nvSpPr>
          <p:spPr bwMode="auto">
            <a:xfrm>
              <a:off x="4270376" y="3008313"/>
              <a:ext cx="11113" cy="11113"/>
            </a:xfrm>
            <a:custGeom>
              <a:avLst/>
              <a:gdLst>
                <a:gd name="T0" fmla="*/ 63 w 128"/>
                <a:gd name="T1" fmla="*/ 0 h 128"/>
                <a:gd name="T2" fmla="*/ 83 w 128"/>
                <a:gd name="T3" fmla="*/ 4 h 128"/>
                <a:gd name="T4" fmla="*/ 101 w 128"/>
                <a:gd name="T5" fmla="*/ 13 h 128"/>
                <a:gd name="T6" fmla="*/ 115 w 128"/>
                <a:gd name="T7" fmla="*/ 26 h 128"/>
                <a:gd name="T8" fmla="*/ 125 w 128"/>
                <a:gd name="T9" fmla="*/ 44 h 128"/>
                <a:gd name="T10" fmla="*/ 128 w 128"/>
                <a:gd name="T11" fmla="*/ 65 h 128"/>
                <a:gd name="T12" fmla="*/ 125 w 128"/>
                <a:gd name="T13" fmla="*/ 85 h 128"/>
                <a:gd name="T14" fmla="*/ 115 w 128"/>
                <a:gd name="T15" fmla="*/ 102 h 128"/>
                <a:gd name="T16" fmla="*/ 101 w 128"/>
                <a:gd name="T17" fmla="*/ 115 h 128"/>
                <a:gd name="T18" fmla="*/ 83 w 128"/>
                <a:gd name="T19" fmla="*/ 125 h 128"/>
                <a:gd name="T20" fmla="*/ 63 w 128"/>
                <a:gd name="T21" fmla="*/ 128 h 128"/>
                <a:gd name="T22" fmla="*/ 43 w 128"/>
                <a:gd name="T23" fmla="*/ 125 h 128"/>
                <a:gd name="T24" fmla="*/ 26 w 128"/>
                <a:gd name="T25" fmla="*/ 115 h 128"/>
                <a:gd name="T26" fmla="*/ 13 w 128"/>
                <a:gd name="T27" fmla="*/ 102 h 128"/>
                <a:gd name="T28" fmla="*/ 3 w 128"/>
                <a:gd name="T29" fmla="*/ 85 h 128"/>
                <a:gd name="T30" fmla="*/ 0 w 128"/>
                <a:gd name="T31" fmla="*/ 65 h 128"/>
                <a:gd name="T32" fmla="*/ 3 w 128"/>
                <a:gd name="T33" fmla="*/ 44 h 128"/>
                <a:gd name="T34" fmla="*/ 13 w 128"/>
                <a:gd name="T35" fmla="*/ 26 h 128"/>
                <a:gd name="T36" fmla="*/ 26 w 128"/>
                <a:gd name="T37" fmla="*/ 13 h 128"/>
                <a:gd name="T38" fmla="*/ 43 w 128"/>
                <a:gd name="T39" fmla="*/ 4 h 128"/>
                <a:gd name="T40" fmla="*/ 63 w 128"/>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8" h="128">
                  <a:moveTo>
                    <a:pt x="63" y="0"/>
                  </a:moveTo>
                  <a:lnTo>
                    <a:pt x="83" y="4"/>
                  </a:lnTo>
                  <a:lnTo>
                    <a:pt x="101" y="13"/>
                  </a:lnTo>
                  <a:lnTo>
                    <a:pt x="115" y="26"/>
                  </a:lnTo>
                  <a:lnTo>
                    <a:pt x="125" y="44"/>
                  </a:lnTo>
                  <a:lnTo>
                    <a:pt x="128" y="65"/>
                  </a:lnTo>
                  <a:lnTo>
                    <a:pt x="125" y="85"/>
                  </a:lnTo>
                  <a:lnTo>
                    <a:pt x="115" y="102"/>
                  </a:lnTo>
                  <a:lnTo>
                    <a:pt x="101" y="115"/>
                  </a:lnTo>
                  <a:lnTo>
                    <a:pt x="83" y="125"/>
                  </a:lnTo>
                  <a:lnTo>
                    <a:pt x="63" y="128"/>
                  </a:lnTo>
                  <a:lnTo>
                    <a:pt x="43" y="125"/>
                  </a:lnTo>
                  <a:lnTo>
                    <a:pt x="26" y="115"/>
                  </a:lnTo>
                  <a:lnTo>
                    <a:pt x="13" y="102"/>
                  </a:lnTo>
                  <a:lnTo>
                    <a:pt x="3" y="85"/>
                  </a:lnTo>
                  <a:lnTo>
                    <a:pt x="0" y="65"/>
                  </a:lnTo>
                  <a:lnTo>
                    <a:pt x="3" y="44"/>
                  </a:lnTo>
                  <a:lnTo>
                    <a:pt x="13" y="26"/>
                  </a:lnTo>
                  <a:lnTo>
                    <a:pt x="26" y="13"/>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7" name="Freeform 796"/>
            <p:cNvSpPr>
              <a:spLocks/>
            </p:cNvSpPr>
            <p:nvPr/>
          </p:nvSpPr>
          <p:spPr bwMode="auto">
            <a:xfrm>
              <a:off x="4287838" y="3008313"/>
              <a:ext cx="11113" cy="11113"/>
            </a:xfrm>
            <a:custGeom>
              <a:avLst/>
              <a:gdLst>
                <a:gd name="T0" fmla="*/ 64 w 127"/>
                <a:gd name="T1" fmla="*/ 0 h 127"/>
                <a:gd name="T2" fmla="*/ 84 w 127"/>
                <a:gd name="T3" fmla="*/ 3 h 127"/>
                <a:gd name="T4" fmla="*/ 102 w 127"/>
                <a:gd name="T5" fmla="*/ 12 h 127"/>
                <a:gd name="T6" fmla="*/ 116 w 127"/>
                <a:gd name="T7" fmla="*/ 25 h 127"/>
                <a:gd name="T8" fmla="*/ 124 w 127"/>
                <a:gd name="T9" fmla="*/ 43 h 127"/>
                <a:gd name="T10" fmla="*/ 127 w 127"/>
                <a:gd name="T11" fmla="*/ 63 h 127"/>
                <a:gd name="T12" fmla="*/ 124 w 127"/>
                <a:gd name="T13" fmla="*/ 84 h 127"/>
                <a:gd name="T14" fmla="*/ 116 w 127"/>
                <a:gd name="T15" fmla="*/ 102 h 127"/>
                <a:gd name="T16" fmla="*/ 102 w 127"/>
                <a:gd name="T17" fmla="*/ 115 h 127"/>
                <a:gd name="T18" fmla="*/ 84 w 127"/>
                <a:gd name="T19" fmla="*/ 124 h 127"/>
                <a:gd name="T20" fmla="*/ 64 w 127"/>
                <a:gd name="T21" fmla="*/ 127 h 127"/>
                <a:gd name="T22" fmla="*/ 44 w 127"/>
                <a:gd name="T23" fmla="*/ 124 h 127"/>
                <a:gd name="T24" fmla="*/ 27 w 127"/>
                <a:gd name="T25" fmla="*/ 115 h 127"/>
                <a:gd name="T26" fmla="*/ 13 w 127"/>
                <a:gd name="T27" fmla="*/ 102 h 127"/>
                <a:gd name="T28" fmla="*/ 3 w 127"/>
                <a:gd name="T29" fmla="*/ 84 h 127"/>
                <a:gd name="T30" fmla="*/ 0 w 127"/>
                <a:gd name="T31" fmla="*/ 63 h 127"/>
                <a:gd name="T32" fmla="*/ 3 w 127"/>
                <a:gd name="T33" fmla="*/ 43 h 127"/>
                <a:gd name="T34" fmla="*/ 13 w 127"/>
                <a:gd name="T35" fmla="*/ 25 h 127"/>
                <a:gd name="T36" fmla="*/ 27 w 127"/>
                <a:gd name="T37" fmla="*/ 12 h 127"/>
                <a:gd name="T38" fmla="*/ 44 w 127"/>
                <a:gd name="T39" fmla="*/ 3 h 127"/>
                <a:gd name="T40" fmla="*/ 64 w 127"/>
                <a:gd name="T4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4" y="0"/>
                  </a:moveTo>
                  <a:lnTo>
                    <a:pt x="84" y="3"/>
                  </a:lnTo>
                  <a:lnTo>
                    <a:pt x="102" y="12"/>
                  </a:lnTo>
                  <a:lnTo>
                    <a:pt x="116" y="25"/>
                  </a:lnTo>
                  <a:lnTo>
                    <a:pt x="124" y="43"/>
                  </a:lnTo>
                  <a:lnTo>
                    <a:pt x="127" y="63"/>
                  </a:lnTo>
                  <a:lnTo>
                    <a:pt x="124" y="84"/>
                  </a:lnTo>
                  <a:lnTo>
                    <a:pt x="116" y="102"/>
                  </a:lnTo>
                  <a:lnTo>
                    <a:pt x="102" y="115"/>
                  </a:lnTo>
                  <a:lnTo>
                    <a:pt x="84" y="124"/>
                  </a:lnTo>
                  <a:lnTo>
                    <a:pt x="64" y="127"/>
                  </a:lnTo>
                  <a:lnTo>
                    <a:pt x="44" y="124"/>
                  </a:lnTo>
                  <a:lnTo>
                    <a:pt x="27" y="115"/>
                  </a:lnTo>
                  <a:lnTo>
                    <a:pt x="13" y="102"/>
                  </a:lnTo>
                  <a:lnTo>
                    <a:pt x="3" y="84"/>
                  </a:lnTo>
                  <a:lnTo>
                    <a:pt x="0" y="63"/>
                  </a:lnTo>
                  <a:lnTo>
                    <a:pt x="3" y="43"/>
                  </a:lnTo>
                  <a:lnTo>
                    <a:pt x="13" y="25"/>
                  </a:lnTo>
                  <a:lnTo>
                    <a:pt x="27" y="12"/>
                  </a:lnTo>
                  <a:lnTo>
                    <a:pt x="44"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8" name="Freeform 797"/>
            <p:cNvSpPr>
              <a:spLocks/>
            </p:cNvSpPr>
            <p:nvPr/>
          </p:nvSpPr>
          <p:spPr bwMode="auto">
            <a:xfrm>
              <a:off x="4287838" y="2992438"/>
              <a:ext cx="11113" cy="11113"/>
            </a:xfrm>
            <a:custGeom>
              <a:avLst/>
              <a:gdLst>
                <a:gd name="T0" fmla="*/ 64 w 127"/>
                <a:gd name="T1" fmla="*/ 0 h 127"/>
                <a:gd name="T2" fmla="*/ 84 w 127"/>
                <a:gd name="T3" fmla="*/ 3 h 127"/>
                <a:gd name="T4" fmla="*/ 102 w 127"/>
                <a:gd name="T5" fmla="*/ 11 h 127"/>
                <a:gd name="T6" fmla="*/ 116 w 127"/>
                <a:gd name="T7" fmla="*/ 25 h 127"/>
                <a:gd name="T8" fmla="*/ 124 w 127"/>
                <a:gd name="T9" fmla="*/ 43 h 127"/>
                <a:gd name="T10" fmla="*/ 127 w 127"/>
                <a:gd name="T11" fmla="*/ 63 h 127"/>
                <a:gd name="T12" fmla="*/ 124 w 127"/>
                <a:gd name="T13" fmla="*/ 83 h 127"/>
                <a:gd name="T14" fmla="*/ 116 w 127"/>
                <a:gd name="T15" fmla="*/ 101 h 127"/>
                <a:gd name="T16" fmla="*/ 102 w 127"/>
                <a:gd name="T17" fmla="*/ 115 h 127"/>
                <a:gd name="T18" fmla="*/ 84 w 127"/>
                <a:gd name="T19" fmla="*/ 123 h 127"/>
                <a:gd name="T20" fmla="*/ 64 w 127"/>
                <a:gd name="T21" fmla="*/ 127 h 127"/>
                <a:gd name="T22" fmla="*/ 44 w 127"/>
                <a:gd name="T23" fmla="*/ 123 h 127"/>
                <a:gd name="T24" fmla="*/ 27 w 127"/>
                <a:gd name="T25" fmla="*/ 115 h 127"/>
                <a:gd name="T26" fmla="*/ 12 w 127"/>
                <a:gd name="T27" fmla="*/ 101 h 127"/>
                <a:gd name="T28" fmla="*/ 3 w 127"/>
                <a:gd name="T29" fmla="*/ 83 h 127"/>
                <a:gd name="T30" fmla="*/ 0 w 127"/>
                <a:gd name="T31" fmla="*/ 63 h 127"/>
                <a:gd name="T32" fmla="*/ 3 w 127"/>
                <a:gd name="T33" fmla="*/ 43 h 127"/>
                <a:gd name="T34" fmla="*/ 12 w 127"/>
                <a:gd name="T35" fmla="*/ 25 h 127"/>
                <a:gd name="T36" fmla="*/ 27 w 127"/>
                <a:gd name="T37" fmla="*/ 11 h 127"/>
                <a:gd name="T38" fmla="*/ 44 w 127"/>
                <a:gd name="T39" fmla="*/ 3 h 127"/>
                <a:gd name="T40" fmla="*/ 64 w 127"/>
                <a:gd name="T41"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7">
                  <a:moveTo>
                    <a:pt x="64" y="0"/>
                  </a:moveTo>
                  <a:lnTo>
                    <a:pt x="84" y="3"/>
                  </a:lnTo>
                  <a:lnTo>
                    <a:pt x="102" y="11"/>
                  </a:lnTo>
                  <a:lnTo>
                    <a:pt x="116" y="25"/>
                  </a:lnTo>
                  <a:lnTo>
                    <a:pt x="124" y="43"/>
                  </a:lnTo>
                  <a:lnTo>
                    <a:pt x="127" y="63"/>
                  </a:lnTo>
                  <a:lnTo>
                    <a:pt x="124" y="83"/>
                  </a:lnTo>
                  <a:lnTo>
                    <a:pt x="116" y="101"/>
                  </a:lnTo>
                  <a:lnTo>
                    <a:pt x="102" y="115"/>
                  </a:lnTo>
                  <a:lnTo>
                    <a:pt x="84" y="123"/>
                  </a:lnTo>
                  <a:lnTo>
                    <a:pt x="64" y="127"/>
                  </a:lnTo>
                  <a:lnTo>
                    <a:pt x="44" y="123"/>
                  </a:lnTo>
                  <a:lnTo>
                    <a:pt x="27" y="115"/>
                  </a:lnTo>
                  <a:lnTo>
                    <a:pt x="12" y="101"/>
                  </a:lnTo>
                  <a:lnTo>
                    <a:pt x="3" y="83"/>
                  </a:lnTo>
                  <a:lnTo>
                    <a:pt x="0" y="63"/>
                  </a:lnTo>
                  <a:lnTo>
                    <a:pt x="3" y="43"/>
                  </a:lnTo>
                  <a:lnTo>
                    <a:pt x="12" y="25"/>
                  </a:lnTo>
                  <a:lnTo>
                    <a:pt x="27" y="11"/>
                  </a:lnTo>
                  <a:lnTo>
                    <a:pt x="44"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9" name="Freeform 798"/>
            <p:cNvSpPr>
              <a:spLocks/>
            </p:cNvSpPr>
            <p:nvPr/>
          </p:nvSpPr>
          <p:spPr bwMode="auto">
            <a:xfrm>
              <a:off x="4287838" y="2974976"/>
              <a:ext cx="11113" cy="11113"/>
            </a:xfrm>
            <a:custGeom>
              <a:avLst/>
              <a:gdLst>
                <a:gd name="T0" fmla="*/ 64 w 127"/>
                <a:gd name="T1" fmla="*/ 0 h 128"/>
                <a:gd name="T2" fmla="*/ 84 w 127"/>
                <a:gd name="T3" fmla="*/ 3 h 128"/>
                <a:gd name="T4" fmla="*/ 102 w 127"/>
                <a:gd name="T5" fmla="*/ 13 h 128"/>
                <a:gd name="T6" fmla="*/ 116 w 127"/>
                <a:gd name="T7" fmla="*/ 27 h 128"/>
                <a:gd name="T8" fmla="*/ 124 w 127"/>
                <a:gd name="T9" fmla="*/ 44 h 128"/>
                <a:gd name="T10" fmla="*/ 127 w 127"/>
                <a:gd name="T11" fmla="*/ 64 h 128"/>
                <a:gd name="T12" fmla="*/ 124 w 127"/>
                <a:gd name="T13" fmla="*/ 84 h 128"/>
                <a:gd name="T14" fmla="*/ 116 w 127"/>
                <a:gd name="T15" fmla="*/ 102 h 128"/>
                <a:gd name="T16" fmla="*/ 102 w 127"/>
                <a:gd name="T17" fmla="*/ 116 h 128"/>
                <a:gd name="T18" fmla="*/ 84 w 127"/>
                <a:gd name="T19" fmla="*/ 125 h 128"/>
                <a:gd name="T20" fmla="*/ 64 w 127"/>
                <a:gd name="T21" fmla="*/ 128 h 128"/>
                <a:gd name="T22" fmla="*/ 44 w 127"/>
                <a:gd name="T23" fmla="*/ 125 h 128"/>
                <a:gd name="T24" fmla="*/ 27 w 127"/>
                <a:gd name="T25" fmla="*/ 116 h 128"/>
                <a:gd name="T26" fmla="*/ 12 w 127"/>
                <a:gd name="T27" fmla="*/ 102 h 128"/>
                <a:gd name="T28" fmla="*/ 3 w 127"/>
                <a:gd name="T29" fmla="*/ 84 h 128"/>
                <a:gd name="T30" fmla="*/ 0 w 127"/>
                <a:gd name="T31" fmla="*/ 64 h 128"/>
                <a:gd name="T32" fmla="*/ 3 w 127"/>
                <a:gd name="T33" fmla="*/ 44 h 128"/>
                <a:gd name="T34" fmla="*/ 12 w 127"/>
                <a:gd name="T35" fmla="*/ 27 h 128"/>
                <a:gd name="T36" fmla="*/ 27 w 127"/>
                <a:gd name="T37" fmla="*/ 13 h 128"/>
                <a:gd name="T38" fmla="*/ 44 w 127"/>
                <a:gd name="T39" fmla="*/ 3 h 128"/>
                <a:gd name="T40" fmla="*/ 64 w 127"/>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4" y="0"/>
                  </a:moveTo>
                  <a:lnTo>
                    <a:pt x="84" y="3"/>
                  </a:lnTo>
                  <a:lnTo>
                    <a:pt x="102" y="13"/>
                  </a:lnTo>
                  <a:lnTo>
                    <a:pt x="116" y="27"/>
                  </a:lnTo>
                  <a:lnTo>
                    <a:pt x="124" y="44"/>
                  </a:lnTo>
                  <a:lnTo>
                    <a:pt x="127" y="64"/>
                  </a:lnTo>
                  <a:lnTo>
                    <a:pt x="124" y="84"/>
                  </a:lnTo>
                  <a:lnTo>
                    <a:pt x="116" y="102"/>
                  </a:lnTo>
                  <a:lnTo>
                    <a:pt x="102" y="116"/>
                  </a:lnTo>
                  <a:lnTo>
                    <a:pt x="84" y="125"/>
                  </a:lnTo>
                  <a:lnTo>
                    <a:pt x="64" y="128"/>
                  </a:lnTo>
                  <a:lnTo>
                    <a:pt x="44" y="125"/>
                  </a:lnTo>
                  <a:lnTo>
                    <a:pt x="27" y="116"/>
                  </a:lnTo>
                  <a:lnTo>
                    <a:pt x="12" y="102"/>
                  </a:lnTo>
                  <a:lnTo>
                    <a:pt x="3" y="84"/>
                  </a:lnTo>
                  <a:lnTo>
                    <a:pt x="0" y="64"/>
                  </a:lnTo>
                  <a:lnTo>
                    <a:pt x="3" y="44"/>
                  </a:lnTo>
                  <a:lnTo>
                    <a:pt x="12" y="27"/>
                  </a:lnTo>
                  <a:lnTo>
                    <a:pt x="27" y="13"/>
                  </a:lnTo>
                  <a:lnTo>
                    <a:pt x="44"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0" name="Freeform 799"/>
            <p:cNvSpPr>
              <a:spLocks/>
            </p:cNvSpPr>
            <p:nvPr/>
          </p:nvSpPr>
          <p:spPr bwMode="auto">
            <a:xfrm>
              <a:off x="4287838" y="2959101"/>
              <a:ext cx="11113" cy="11113"/>
            </a:xfrm>
            <a:custGeom>
              <a:avLst/>
              <a:gdLst>
                <a:gd name="T0" fmla="*/ 64 w 127"/>
                <a:gd name="T1" fmla="*/ 0 h 128"/>
                <a:gd name="T2" fmla="*/ 84 w 127"/>
                <a:gd name="T3" fmla="*/ 3 h 128"/>
                <a:gd name="T4" fmla="*/ 102 w 127"/>
                <a:gd name="T5" fmla="*/ 13 h 128"/>
                <a:gd name="T6" fmla="*/ 116 w 127"/>
                <a:gd name="T7" fmla="*/ 26 h 128"/>
                <a:gd name="T8" fmla="*/ 124 w 127"/>
                <a:gd name="T9" fmla="*/ 43 h 128"/>
                <a:gd name="T10" fmla="*/ 127 w 127"/>
                <a:gd name="T11" fmla="*/ 63 h 128"/>
                <a:gd name="T12" fmla="*/ 124 w 127"/>
                <a:gd name="T13" fmla="*/ 83 h 128"/>
                <a:gd name="T14" fmla="*/ 116 w 127"/>
                <a:gd name="T15" fmla="*/ 101 h 128"/>
                <a:gd name="T16" fmla="*/ 102 w 127"/>
                <a:gd name="T17" fmla="*/ 115 h 128"/>
                <a:gd name="T18" fmla="*/ 84 w 127"/>
                <a:gd name="T19" fmla="*/ 125 h 128"/>
                <a:gd name="T20" fmla="*/ 64 w 127"/>
                <a:gd name="T21" fmla="*/ 128 h 128"/>
                <a:gd name="T22" fmla="*/ 44 w 127"/>
                <a:gd name="T23" fmla="*/ 125 h 128"/>
                <a:gd name="T24" fmla="*/ 27 w 127"/>
                <a:gd name="T25" fmla="*/ 115 h 128"/>
                <a:gd name="T26" fmla="*/ 13 w 127"/>
                <a:gd name="T27" fmla="*/ 101 h 128"/>
                <a:gd name="T28" fmla="*/ 3 w 127"/>
                <a:gd name="T29" fmla="*/ 83 h 128"/>
                <a:gd name="T30" fmla="*/ 0 w 127"/>
                <a:gd name="T31" fmla="*/ 63 h 128"/>
                <a:gd name="T32" fmla="*/ 3 w 127"/>
                <a:gd name="T33" fmla="*/ 43 h 128"/>
                <a:gd name="T34" fmla="*/ 13 w 127"/>
                <a:gd name="T35" fmla="*/ 26 h 128"/>
                <a:gd name="T36" fmla="*/ 27 w 127"/>
                <a:gd name="T37" fmla="*/ 13 h 128"/>
                <a:gd name="T38" fmla="*/ 44 w 127"/>
                <a:gd name="T39" fmla="*/ 3 h 128"/>
                <a:gd name="T40" fmla="*/ 64 w 127"/>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4" y="0"/>
                  </a:moveTo>
                  <a:lnTo>
                    <a:pt x="84" y="3"/>
                  </a:lnTo>
                  <a:lnTo>
                    <a:pt x="102" y="13"/>
                  </a:lnTo>
                  <a:lnTo>
                    <a:pt x="116" y="26"/>
                  </a:lnTo>
                  <a:lnTo>
                    <a:pt x="124" y="43"/>
                  </a:lnTo>
                  <a:lnTo>
                    <a:pt x="127" y="63"/>
                  </a:lnTo>
                  <a:lnTo>
                    <a:pt x="124" y="83"/>
                  </a:lnTo>
                  <a:lnTo>
                    <a:pt x="116" y="101"/>
                  </a:lnTo>
                  <a:lnTo>
                    <a:pt x="102" y="115"/>
                  </a:lnTo>
                  <a:lnTo>
                    <a:pt x="84" y="125"/>
                  </a:lnTo>
                  <a:lnTo>
                    <a:pt x="64" y="128"/>
                  </a:lnTo>
                  <a:lnTo>
                    <a:pt x="44" y="125"/>
                  </a:lnTo>
                  <a:lnTo>
                    <a:pt x="27" y="115"/>
                  </a:lnTo>
                  <a:lnTo>
                    <a:pt x="13" y="101"/>
                  </a:lnTo>
                  <a:lnTo>
                    <a:pt x="3" y="83"/>
                  </a:lnTo>
                  <a:lnTo>
                    <a:pt x="0" y="63"/>
                  </a:lnTo>
                  <a:lnTo>
                    <a:pt x="3" y="43"/>
                  </a:lnTo>
                  <a:lnTo>
                    <a:pt x="13" y="26"/>
                  </a:lnTo>
                  <a:lnTo>
                    <a:pt x="27" y="13"/>
                  </a:lnTo>
                  <a:lnTo>
                    <a:pt x="44"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1" name="Freeform 800"/>
            <p:cNvSpPr>
              <a:spLocks/>
            </p:cNvSpPr>
            <p:nvPr/>
          </p:nvSpPr>
          <p:spPr bwMode="auto">
            <a:xfrm>
              <a:off x="4287838" y="2941638"/>
              <a:ext cx="11113" cy="12700"/>
            </a:xfrm>
            <a:custGeom>
              <a:avLst/>
              <a:gdLst>
                <a:gd name="T0" fmla="*/ 64 w 127"/>
                <a:gd name="T1" fmla="*/ 0 h 129"/>
                <a:gd name="T2" fmla="*/ 81 w 127"/>
                <a:gd name="T3" fmla="*/ 4 h 129"/>
                <a:gd name="T4" fmla="*/ 95 w 127"/>
                <a:gd name="T5" fmla="*/ 10 h 129"/>
                <a:gd name="T6" fmla="*/ 109 w 127"/>
                <a:gd name="T7" fmla="*/ 19 h 129"/>
                <a:gd name="T8" fmla="*/ 119 w 127"/>
                <a:gd name="T9" fmla="*/ 33 h 129"/>
                <a:gd name="T10" fmla="*/ 125 w 127"/>
                <a:gd name="T11" fmla="*/ 48 h 129"/>
                <a:gd name="T12" fmla="*/ 127 w 127"/>
                <a:gd name="T13" fmla="*/ 65 h 129"/>
                <a:gd name="T14" fmla="*/ 125 w 127"/>
                <a:gd name="T15" fmla="*/ 81 h 129"/>
                <a:gd name="T16" fmla="*/ 119 w 127"/>
                <a:gd name="T17" fmla="*/ 97 h 129"/>
                <a:gd name="T18" fmla="*/ 109 w 127"/>
                <a:gd name="T19" fmla="*/ 109 h 129"/>
                <a:gd name="T20" fmla="*/ 95 w 127"/>
                <a:gd name="T21" fmla="*/ 120 h 129"/>
                <a:gd name="T22" fmla="*/ 81 w 127"/>
                <a:gd name="T23" fmla="*/ 126 h 129"/>
                <a:gd name="T24" fmla="*/ 64 w 127"/>
                <a:gd name="T25" fmla="*/ 129 h 129"/>
                <a:gd name="T26" fmla="*/ 48 w 127"/>
                <a:gd name="T27" fmla="*/ 126 h 129"/>
                <a:gd name="T28" fmla="*/ 32 w 127"/>
                <a:gd name="T29" fmla="*/ 120 h 129"/>
                <a:gd name="T30" fmla="*/ 18 w 127"/>
                <a:gd name="T31" fmla="*/ 109 h 129"/>
                <a:gd name="T32" fmla="*/ 9 w 127"/>
                <a:gd name="T33" fmla="*/ 97 h 129"/>
                <a:gd name="T34" fmla="*/ 2 w 127"/>
                <a:gd name="T35" fmla="*/ 81 h 129"/>
                <a:gd name="T36" fmla="*/ 0 w 127"/>
                <a:gd name="T37" fmla="*/ 65 h 129"/>
                <a:gd name="T38" fmla="*/ 2 w 127"/>
                <a:gd name="T39" fmla="*/ 48 h 129"/>
                <a:gd name="T40" fmla="*/ 9 w 127"/>
                <a:gd name="T41" fmla="*/ 33 h 129"/>
                <a:gd name="T42" fmla="*/ 18 w 127"/>
                <a:gd name="T43" fmla="*/ 19 h 129"/>
                <a:gd name="T44" fmla="*/ 32 w 127"/>
                <a:gd name="T45" fmla="*/ 9 h 129"/>
                <a:gd name="T46" fmla="*/ 48 w 127"/>
                <a:gd name="T47" fmla="*/ 3 h 129"/>
                <a:gd name="T48" fmla="*/ 64 w 127"/>
                <a:gd name="T49"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7" h="129">
                  <a:moveTo>
                    <a:pt x="64" y="0"/>
                  </a:moveTo>
                  <a:lnTo>
                    <a:pt x="81" y="4"/>
                  </a:lnTo>
                  <a:lnTo>
                    <a:pt x="95" y="10"/>
                  </a:lnTo>
                  <a:lnTo>
                    <a:pt x="109" y="19"/>
                  </a:lnTo>
                  <a:lnTo>
                    <a:pt x="119" y="33"/>
                  </a:lnTo>
                  <a:lnTo>
                    <a:pt x="125" y="48"/>
                  </a:lnTo>
                  <a:lnTo>
                    <a:pt x="127" y="65"/>
                  </a:lnTo>
                  <a:lnTo>
                    <a:pt x="125" y="81"/>
                  </a:lnTo>
                  <a:lnTo>
                    <a:pt x="119" y="97"/>
                  </a:lnTo>
                  <a:lnTo>
                    <a:pt x="109" y="109"/>
                  </a:lnTo>
                  <a:lnTo>
                    <a:pt x="95" y="120"/>
                  </a:lnTo>
                  <a:lnTo>
                    <a:pt x="81" y="126"/>
                  </a:lnTo>
                  <a:lnTo>
                    <a:pt x="64" y="129"/>
                  </a:lnTo>
                  <a:lnTo>
                    <a:pt x="48" y="126"/>
                  </a:lnTo>
                  <a:lnTo>
                    <a:pt x="32" y="120"/>
                  </a:lnTo>
                  <a:lnTo>
                    <a:pt x="18" y="109"/>
                  </a:lnTo>
                  <a:lnTo>
                    <a:pt x="9" y="97"/>
                  </a:lnTo>
                  <a:lnTo>
                    <a:pt x="2" y="81"/>
                  </a:lnTo>
                  <a:lnTo>
                    <a:pt x="0" y="65"/>
                  </a:lnTo>
                  <a:lnTo>
                    <a:pt x="2" y="48"/>
                  </a:lnTo>
                  <a:lnTo>
                    <a:pt x="9" y="33"/>
                  </a:lnTo>
                  <a:lnTo>
                    <a:pt x="18" y="19"/>
                  </a:lnTo>
                  <a:lnTo>
                    <a:pt x="32" y="9"/>
                  </a:lnTo>
                  <a:lnTo>
                    <a:pt x="48"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2" name="Freeform 801"/>
            <p:cNvSpPr>
              <a:spLocks/>
            </p:cNvSpPr>
            <p:nvPr/>
          </p:nvSpPr>
          <p:spPr bwMode="auto">
            <a:xfrm>
              <a:off x="4287838" y="3073401"/>
              <a:ext cx="11113" cy="12700"/>
            </a:xfrm>
            <a:custGeom>
              <a:avLst/>
              <a:gdLst>
                <a:gd name="T0" fmla="*/ 64 w 127"/>
                <a:gd name="T1" fmla="*/ 0 h 129"/>
                <a:gd name="T2" fmla="*/ 84 w 127"/>
                <a:gd name="T3" fmla="*/ 4 h 129"/>
                <a:gd name="T4" fmla="*/ 102 w 127"/>
                <a:gd name="T5" fmla="*/ 13 h 129"/>
                <a:gd name="T6" fmla="*/ 116 w 127"/>
                <a:gd name="T7" fmla="*/ 27 h 129"/>
                <a:gd name="T8" fmla="*/ 124 w 127"/>
                <a:gd name="T9" fmla="*/ 44 h 129"/>
                <a:gd name="T10" fmla="*/ 127 w 127"/>
                <a:gd name="T11" fmla="*/ 64 h 129"/>
                <a:gd name="T12" fmla="*/ 124 w 127"/>
                <a:gd name="T13" fmla="*/ 84 h 129"/>
                <a:gd name="T14" fmla="*/ 116 w 127"/>
                <a:gd name="T15" fmla="*/ 102 h 129"/>
                <a:gd name="T16" fmla="*/ 102 w 127"/>
                <a:gd name="T17" fmla="*/ 116 h 129"/>
                <a:gd name="T18" fmla="*/ 84 w 127"/>
                <a:gd name="T19" fmla="*/ 125 h 129"/>
                <a:gd name="T20" fmla="*/ 64 w 127"/>
                <a:gd name="T21" fmla="*/ 129 h 129"/>
                <a:gd name="T22" fmla="*/ 44 w 127"/>
                <a:gd name="T23" fmla="*/ 125 h 129"/>
                <a:gd name="T24" fmla="*/ 27 w 127"/>
                <a:gd name="T25" fmla="*/ 116 h 129"/>
                <a:gd name="T26" fmla="*/ 12 w 127"/>
                <a:gd name="T27" fmla="*/ 102 h 129"/>
                <a:gd name="T28" fmla="*/ 3 w 127"/>
                <a:gd name="T29" fmla="*/ 84 h 129"/>
                <a:gd name="T30" fmla="*/ 0 w 127"/>
                <a:gd name="T31" fmla="*/ 64 h 129"/>
                <a:gd name="T32" fmla="*/ 3 w 127"/>
                <a:gd name="T33" fmla="*/ 44 h 129"/>
                <a:gd name="T34" fmla="*/ 12 w 127"/>
                <a:gd name="T35" fmla="*/ 27 h 129"/>
                <a:gd name="T36" fmla="*/ 27 w 127"/>
                <a:gd name="T37" fmla="*/ 13 h 129"/>
                <a:gd name="T38" fmla="*/ 44 w 127"/>
                <a:gd name="T39" fmla="*/ 4 h 129"/>
                <a:gd name="T40" fmla="*/ 64 w 127"/>
                <a:gd name="T4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9">
                  <a:moveTo>
                    <a:pt x="64" y="0"/>
                  </a:moveTo>
                  <a:lnTo>
                    <a:pt x="84" y="4"/>
                  </a:lnTo>
                  <a:lnTo>
                    <a:pt x="102" y="13"/>
                  </a:lnTo>
                  <a:lnTo>
                    <a:pt x="116" y="27"/>
                  </a:lnTo>
                  <a:lnTo>
                    <a:pt x="124" y="44"/>
                  </a:lnTo>
                  <a:lnTo>
                    <a:pt x="127" y="64"/>
                  </a:lnTo>
                  <a:lnTo>
                    <a:pt x="124" y="84"/>
                  </a:lnTo>
                  <a:lnTo>
                    <a:pt x="116" y="102"/>
                  </a:lnTo>
                  <a:lnTo>
                    <a:pt x="102" y="116"/>
                  </a:lnTo>
                  <a:lnTo>
                    <a:pt x="84" y="125"/>
                  </a:lnTo>
                  <a:lnTo>
                    <a:pt x="64" y="129"/>
                  </a:lnTo>
                  <a:lnTo>
                    <a:pt x="44" y="125"/>
                  </a:lnTo>
                  <a:lnTo>
                    <a:pt x="27" y="116"/>
                  </a:lnTo>
                  <a:lnTo>
                    <a:pt x="12" y="102"/>
                  </a:lnTo>
                  <a:lnTo>
                    <a:pt x="3" y="84"/>
                  </a:lnTo>
                  <a:lnTo>
                    <a:pt x="0" y="64"/>
                  </a:lnTo>
                  <a:lnTo>
                    <a:pt x="3" y="44"/>
                  </a:lnTo>
                  <a:lnTo>
                    <a:pt x="12" y="27"/>
                  </a:lnTo>
                  <a:lnTo>
                    <a:pt x="27" y="13"/>
                  </a:lnTo>
                  <a:lnTo>
                    <a:pt x="44"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3" name="Freeform 802"/>
            <p:cNvSpPr>
              <a:spLocks/>
            </p:cNvSpPr>
            <p:nvPr/>
          </p:nvSpPr>
          <p:spPr bwMode="auto">
            <a:xfrm>
              <a:off x="4287838" y="3024188"/>
              <a:ext cx="11113" cy="11113"/>
            </a:xfrm>
            <a:custGeom>
              <a:avLst/>
              <a:gdLst>
                <a:gd name="T0" fmla="*/ 64 w 127"/>
                <a:gd name="T1" fmla="*/ 0 h 128"/>
                <a:gd name="T2" fmla="*/ 84 w 127"/>
                <a:gd name="T3" fmla="*/ 5 h 128"/>
                <a:gd name="T4" fmla="*/ 102 w 127"/>
                <a:gd name="T5" fmla="*/ 13 h 128"/>
                <a:gd name="T6" fmla="*/ 116 w 127"/>
                <a:gd name="T7" fmla="*/ 27 h 128"/>
                <a:gd name="T8" fmla="*/ 124 w 127"/>
                <a:gd name="T9" fmla="*/ 45 h 128"/>
                <a:gd name="T10" fmla="*/ 127 w 127"/>
                <a:gd name="T11" fmla="*/ 65 h 128"/>
                <a:gd name="T12" fmla="*/ 124 w 127"/>
                <a:gd name="T13" fmla="*/ 85 h 128"/>
                <a:gd name="T14" fmla="*/ 116 w 127"/>
                <a:gd name="T15" fmla="*/ 102 h 128"/>
                <a:gd name="T16" fmla="*/ 102 w 127"/>
                <a:gd name="T17" fmla="*/ 116 h 128"/>
                <a:gd name="T18" fmla="*/ 84 w 127"/>
                <a:gd name="T19" fmla="*/ 125 h 128"/>
                <a:gd name="T20" fmla="*/ 64 w 127"/>
                <a:gd name="T21" fmla="*/ 128 h 128"/>
                <a:gd name="T22" fmla="*/ 44 w 127"/>
                <a:gd name="T23" fmla="*/ 125 h 128"/>
                <a:gd name="T24" fmla="*/ 27 w 127"/>
                <a:gd name="T25" fmla="*/ 116 h 128"/>
                <a:gd name="T26" fmla="*/ 13 w 127"/>
                <a:gd name="T27" fmla="*/ 102 h 128"/>
                <a:gd name="T28" fmla="*/ 3 w 127"/>
                <a:gd name="T29" fmla="*/ 85 h 128"/>
                <a:gd name="T30" fmla="*/ 0 w 127"/>
                <a:gd name="T31" fmla="*/ 65 h 128"/>
                <a:gd name="T32" fmla="*/ 3 w 127"/>
                <a:gd name="T33" fmla="*/ 45 h 128"/>
                <a:gd name="T34" fmla="*/ 13 w 127"/>
                <a:gd name="T35" fmla="*/ 27 h 128"/>
                <a:gd name="T36" fmla="*/ 27 w 127"/>
                <a:gd name="T37" fmla="*/ 13 h 128"/>
                <a:gd name="T38" fmla="*/ 44 w 127"/>
                <a:gd name="T39" fmla="*/ 5 h 128"/>
                <a:gd name="T40" fmla="*/ 64 w 127"/>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4" y="0"/>
                  </a:moveTo>
                  <a:lnTo>
                    <a:pt x="84" y="5"/>
                  </a:lnTo>
                  <a:lnTo>
                    <a:pt x="102" y="13"/>
                  </a:lnTo>
                  <a:lnTo>
                    <a:pt x="116" y="27"/>
                  </a:lnTo>
                  <a:lnTo>
                    <a:pt x="124" y="45"/>
                  </a:lnTo>
                  <a:lnTo>
                    <a:pt x="127" y="65"/>
                  </a:lnTo>
                  <a:lnTo>
                    <a:pt x="124" y="85"/>
                  </a:lnTo>
                  <a:lnTo>
                    <a:pt x="116" y="102"/>
                  </a:lnTo>
                  <a:lnTo>
                    <a:pt x="102" y="116"/>
                  </a:lnTo>
                  <a:lnTo>
                    <a:pt x="84" y="125"/>
                  </a:lnTo>
                  <a:lnTo>
                    <a:pt x="64" y="128"/>
                  </a:lnTo>
                  <a:lnTo>
                    <a:pt x="44" y="125"/>
                  </a:lnTo>
                  <a:lnTo>
                    <a:pt x="27" y="116"/>
                  </a:lnTo>
                  <a:lnTo>
                    <a:pt x="13" y="102"/>
                  </a:lnTo>
                  <a:lnTo>
                    <a:pt x="3" y="85"/>
                  </a:lnTo>
                  <a:lnTo>
                    <a:pt x="0" y="65"/>
                  </a:lnTo>
                  <a:lnTo>
                    <a:pt x="3" y="45"/>
                  </a:lnTo>
                  <a:lnTo>
                    <a:pt x="13" y="27"/>
                  </a:lnTo>
                  <a:lnTo>
                    <a:pt x="27" y="13"/>
                  </a:lnTo>
                  <a:lnTo>
                    <a:pt x="44" y="5"/>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4" name="Freeform 803"/>
            <p:cNvSpPr>
              <a:spLocks/>
            </p:cNvSpPr>
            <p:nvPr/>
          </p:nvSpPr>
          <p:spPr bwMode="auto">
            <a:xfrm>
              <a:off x="4287838" y="3057526"/>
              <a:ext cx="11113" cy="11113"/>
            </a:xfrm>
            <a:custGeom>
              <a:avLst/>
              <a:gdLst>
                <a:gd name="T0" fmla="*/ 64 w 127"/>
                <a:gd name="T1" fmla="*/ 0 h 128"/>
                <a:gd name="T2" fmla="*/ 84 w 127"/>
                <a:gd name="T3" fmla="*/ 3 h 128"/>
                <a:gd name="T4" fmla="*/ 102 w 127"/>
                <a:gd name="T5" fmla="*/ 13 h 128"/>
                <a:gd name="T6" fmla="*/ 116 w 127"/>
                <a:gd name="T7" fmla="*/ 27 h 128"/>
                <a:gd name="T8" fmla="*/ 124 w 127"/>
                <a:gd name="T9" fmla="*/ 43 h 128"/>
                <a:gd name="T10" fmla="*/ 127 w 127"/>
                <a:gd name="T11" fmla="*/ 64 h 128"/>
                <a:gd name="T12" fmla="*/ 124 w 127"/>
                <a:gd name="T13" fmla="*/ 84 h 128"/>
                <a:gd name="T14" fmla="*/ 116 w 127"/>
                <a:gd name="T15" fmla="*/ 102 h 128"/>
                <a:gd name="T16" fmla="*/ 102 w 127"/>
                <a:gd name="T17" fmla="*/ 115 h 128"/>
                <a:gd name="T18" fmla="*/ 84 w 127"/>
                <a:gd name="T19" fmla="*/ 125 h 128"/>
                <a:gd name="T20" fmla="*/ 64 w 127"/>
                <a:gd name="T21" fmla="*/ 128 h 128"/>
                <a:gd name="T22" fmla="*/ 44 w 127"/>
                <a:gd name="T23" fmla="*/ 125 h 128"/>
                <a:gd name="T24" fmla="*/ 27 w 127"/>
                <a:gd name="T25" fmla="*/ 115 h 128"/>
                <a:gd name="T26" fmla="*/ 12 w 127"/>
                <a:gd name="T27" fmla="*/ 102 h 128"/>
                <a:gd name="T28" fmla="*/ 3 w 127"/>
                <a:gd name="T29" fmla="*/ 84 h 128"/>
                <a:gd name="T30" fmla="*/ 0 w 127"/>
                <a:gd name="T31" fmla="*/ 64 h 128"/>
                <a:gd name="T32" fmla="*/ 3 w 127"/>
                <a:gd name="T33" fmla="*/ 43 h 128"/>
                <a:gd name="T34" fmla="*/ 12 w 127"/>
                <a:gd name="T35" fmla="*/ 27 h 128"/>
                <a:gd name="T36" fmla="*/ 27 w 127"/>
                <a:gd name="T37" fmla="*/ 13 h 128"/>
                <a:gd name="T38" fmla="*/ 44 w 127"/>
                <a:gd name="T39" fmla="*/ 3 h 128"/>
                <a:gd name="T40" fmla="*/ 64 w 127"/>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4" y="0"/>
                  </a:moveTo>
                  <a:lnTo>
                    <a:pt x="84" y="3"/>
                  </a:lnTo>
                  <a:lnTo>
                    <a:pt x="102" y="13"/>
                  </a:lnTo>
                  <a:lnTo>
                    <a:pt x="116" y="27"/>
                  </a:lnTo>
                  <a:lnTo>
                    <a:pt x="124" y="43"/>
                  </a:lnTo>
                  <a:lnTo>
                    <a:pt x="127" y="64"/>
                  </a:lnTo>
                  <a:lnTo>
                    <a:pt x="124" y="84"/>
                  </a:lnTo>
                  <a:lnTo>
                    <a:pt x="116" y="102"/>
                  </a:lnTo>
                  <a:lnTo>
                    <a:pt x="102" y="115"/>
                  </a:lnTo>
                  <a:lnTo>
                    <a:pt x="84" y="125"/>
                  </a:lnTo>
                  <a:lnTo>
                    <a:pt x="64" y="128"/>
                  </a:lnTo>
                  <a:lnTo>
                    <a:pt x="44" y="125"/>
                  </a:lnTo>
                  <a:lnTo>
                    <a:pt x="27" y="115"/>
                  </a:lnTo>
                  <a:lnTo>
                    <a:pt x="12" y="102"/>
                  </a:lnTo>
                  <a:lnTo>
                    <a:pt x="3" y="84"/>
                  </a:lnTo>
                  <a:lnTo>
                    <a:pt x="0" y="64"/>
                  </a:lnTo>
                  <a:lnTo>
                    <a:pt x="3" y="43"/>
                  </a:lnTo>
                  <a:lnTo>
                    <a:pt x="12" y="27"/>
                  </a:lnTo>
                  <a:lnTo>
                    <a:pt x="27" y="13"/>
                  </a:lnTo>
                  <a:lnTo>
                    <a:pt x="44"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5" name="Freeform 804"/>
            <p:cNvSpPr>
              <a:spLocks/>
            </p:cNvSpPr>
            <p:nvPr/>
          </p:nvSpPr>
          <p:spPr bwMode="auto">
            <a:xfrm>
              <a:off x="4287838" y="3041651"/>
              <a:ext cx="11113" cy="11113"/>
            </a:xfrm>
            <a:custGeom>
              <a:avLst/>
              <a:gdLst>
                <a:gd name="T0" fmla="*/ 64 w 127"/>
                <a:gd name="T1" fmla="*/ 0 h 128"/>
                <a:gd name="T2" fmla="*/ 84 w 127"/>
                <a:gd name="T3" fmla="*/ 4 h 128"/>
                <a:gd name="T4" fmla="*/ 102 w 127"/>
                <a:gd name="T5" fmla="*/ 12 h 128"/>
                <a:gd name="T6" fmla="*/ 116 w 127"/>
                <a:gd name="T7" fmla="*/ 26 h 128"/>
                <a:gd name="T8" fmla="*/ 124 w 127"/>
                <a:gd name="T9" fmla="*/ 44 h 128"/>
                <a:gd name="T10" fmla="*/ 127 w 127"/>
                <a:gd name="T11" fmla="*/ 64 h 128"/>
                <a:gd name="T12" fmla="*/ 124 w 127"/>
                <a:gd name="T13" fmla="*/ 84 h 128"/>
                <a:gd name="T14" fmla="*/ 116 w 127"/>
                <a:gd name="T15" fmla="*/ 101 h 128"/>
                <a:gd name="T16" fmla="*/ 102 w 127"/>
                <a:gd name="T17" fmla="*/ 115 h 128"/>
                <a:gd name="T18" fmla="*/ 84 w 127"/>
                <a:gd name="T19" fmla="*/ 125 h 128"/>
                <a:gd name="T20" fmla="*/ 64 w 127"/>
                <a:gd name="T21" fmla="*/ 128 h 128"/>
                <a:gd name="T22" fmla="*/ 44 w 127"/>
                <a:gd name="T23" fmla="*/ 125 h 128"/>
                <a:gd name="T24" fmla="*/ 27 w 127"/>
                <a:gd name="T25" fmla="*/ 115 h 128"/>
                <a:gd name="T26" fmla="*/ 12 w 127"/>
                <a:gd name="T27" fmla="*/ 101 h 128"/>
                <a:gd name="T28" fmla="*/ 3 w 127"/>
                <a:gd name="T29" fmla="*/ 84 h 128"/>
                <a:gd name="T30" fmla="*/ 0 w 127"/>
                <a:gd name="T31" fmla="*/ 64 h 128"/>
                <a:gd name="T32" fmla="*/ 3 w 127"/>
                <a:gd name="T33" fmla="*/ 44 h 128"/>
                <a:gd name="T34" fmla="*/ 12 w 127"/>
                <a:gd name="T35" fmla="*/ 26 h 128"/>
                <a:gd name="T36" fmla="*/ 27 w 127"/>
                <a:gd name="T37" fmla="*/ 12 h 128"/>
                <a:gd name="T38" fmla="*/ 44 w 127"/>
                <a:gd name="T39" fmla="*/ 4 h 128"/>
                <a:gd name="T40" fmla="*/ 64 w 127"/>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4" y="0"/>
                  </a:moveTo>
                  <a:lnTo>
                    <a:pt x="84" y="4"/>
                  </a:lnTo>
                  <a:lnTo>
                    <a:pt x="102" y="12"/>
                  </a:lnTo>
                  <a:lnTo>
                    <a:pt x="116" y="26"/>
                  </a:lnTo>
                  <a:lnTo>
                    <a:pt x="124" y="44"/>
                  </a:lnTo>
                  <a:lnTo>
                    <a:pt x="127" y="64"/>
                  </a:lnTo>
                  <a:lnTo>
                    <a:pt x="124" y="84"/>
                  </a:lnTo>
                  <a:lnTo>
                    <a:pt x="116" y="101"/>
                  </a:lnTo>
                  <a:lnTo>
                    <a:pt x="102" y="115"/>
                  </a:lnTo>
                  <a:lnTo>
                    <a:pt x="84" y="125"/>
                  </a:lnTo>
                  <a:lnTo>
                    <a:pt x="64" y="128"/>
                  </a:lnTo>
                  <a:lnTo>
                    <a:pt x="44" y="125"/>
                  </a:lnTo>
                  <a:lnTo>
                    <a:pt x="27" y="115"/>
                  </a:lnTo>
                  <a:lnTo>
                    <a:pt x="12" y="101"/>
                  </a:lnTo>
                  <a:lnTo>
                    <a:pt x="3" y="84"/>
                  </a:lnTo>
                  <a:lnTo>
                    <a:pt x="0" y="64"/>
                  </a:lnTo>
                  <a:lnTo>
                    <a:pt x="3" y="44"/>
                  </a:lnTo>
                  <a:lnTo>
                    <a:pt x="12" y="26"/>
                  </a:lnTo>
                  <a:lnTo>
                    <a:pt x="27" y="12"/>
                  </a:lnTo>
                  <a:lnTo>
                    <a:pt x="44"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6" name="Freeform 805"/>
            <p:cNvSpPr>
              <a:spLocks/>
            </p:cNvSpPr>
            <p:nvPr/>
          </p:nvSpPr>
          <p:spPr bwMode="auto">
            <a:xfrm>
              <a:off x="4337051" y="3073401"/>
              <a:ext cx="11113" cy="12700"/>
            </a:xfrm>
            <a:custGeom>
              <a:avLst/>
              <a:gdLst>
                <a:gd name="T0" fmla="*/ 63 w 127"/>
                <a:gd name="T1" fmla="*/ 0 h 129"/>
                <a:gd name="T2" fmla="*/ 80 w 127"/>
                <a:gd name="T3" fmla="*/ 3 h 129"/>
                <a:gd name="T4" fmla="*/ 95 w 127"/>
                <a:gd name="T5" fmla="*/ 9 h 129"/>
                <a:gd name="T6" fmla="*/ 109 w 127"/>
                <a:gd name="T7" fmla="*/ 19 h 129"/>
                <a:gd name="T8" fmla="*/ 118 w 127"/>
                <a:gd name="T9" fmla="*/ 32 h 129"/>
                <a:gd name="T10" fmla="*/ 125 w 127"/>
                <a:gd name="T11" fmla="*/ 47 h 129"/>
                <a:gd name="T12" fmla="*/ 127 w 127"/>
                <a:gd name="T13" fmla="*/ 64 h 129"/>
                <a:gd name="T14" fmla="*/ 124 w 127"/>
                <a:gd name="T15" fmla="*/ 84 h 129"/>
                <a:gd name="T16" fmla="*/ 114 w 127"/>
                <a:gd name="T17" fmla="*/ 102 h 129"/>
                <a:gd name="T18" fmla="*/ 101 w 127"/>
                <a:gd name="T19" fmla="*/ 116 h 129"/>
                <a:gd name="T20" fmla="*/ 84 w 127"/>
                <a:gd name="T21" fmla="*/ 125 h 129"/>
                <a:gd name="T22" fmla="*/ 63 w 127"/>
                <a:gd name="T23" fmla="*/ 129 h 129"/>
                <a:gd name="T24" fmla="*/ 43 w 127"/>
                <a:gd name="T25" fmla="*/ 125 h 129"/>
                <a:gd name="T26" fmla="*/ 25 w 127"/>
                <a:gd name="T27" fmla="*/ 116 h 129"/>
                <a:gd name="T28" fmla="*/ 12 w 127"/>
                <a:gd name="T29" fmla="*/ 102 h 129"/>
                <a:gd name="T30" fmla="*/ 3 w 127"/>
                <a:gd name="T31" fmla="*/ 84 h 129"/>
                <a:gd name="T32" fmla="*/ 0 w 127"/>
                <a:gd name="T33" fmla="*/ 64 h 129"/>
                <a:gd name="T34" fmla="*/ 3 w 127"/>
                <a:gd name="T35" fmla="*/ 44 h 129"/>
                <a:gd name="T36" fmla="*/ 12 w 127"/>
                <a:gd name="T37" fmla="*/ 27 h 129"/>
                <a:gd name="T38" fmla="*/ 25 w 127"/>
                <a:gd name="T39" fmla="*/ 13 h 129"/>
                <a:gd name="T40" fmla="*/ 43 w 127"/>
                <a:gd name="T41" fmla="*/ 4 h 129"/>
                <a:gd name="T42" fmla="*/ 63 w 127"/>
                <a:gd name="T43"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29">
                  <a:moveTo>
                    <a:pt x="63" y="0"/>
                  </a:moveTo>
                  <a:lnTo>
                    <a:pt x="80" y="3"/>
                  </a:lnTo>
                  <a:lnTo>
                    <a:pt x="95" y="9"/>
                  </a:lnTo>
                  <a:lnTo>
                    <a:pt x="109" y="19"/>
                  </a:lnTo>
                  <a:lnTo>
                    <a:pt x="118" y="32"/>
                  </a:lnTo>
                  <a:lnTo>
                    <a:pt x="125" y="47"/>
                  </a:lnTo>
                  <a:lnTo>
                    <a:pt x="127" y="64"/>
                  </a:lnTo>
                  <a:lnTo>
                    <a:pt x="124" y="84"/>
                  </a:lnTo>
                  <a:lnTo>
                    <a:pt x="114" y="102"/>
                  </a:lnTo>
                  <a:lnTo>
                    <a:pt x="101" y="116"/>
                  </a:lnTo>
                  <a:lnTo>
                    <a:pt x="84" y="125"/>
                  </a:lnTo>
                  <a:lnTo>
                    <a:pt x="63" y="129"/>
                  </a:lnTo>
                  <a:lnTo>
                    <a:pt x="43" y="125"/>
                  </a:lnTo>
                  <a:lnTo>
                    <a:pt x="25" y="116"/>
                  </a:lnTo>
                  <a:lnTo>
                    <a:pt x="12" y="102"/>
                  </a:lnTo>
                  <a:lnTo>
                    <a:pt x="3" y="84"/>
                  </a:lnTo>
                  <a:lnTo>
                    <a:pt x="0" y="64"/>
                  </a:lnTo>
                  <a:lnTo>
                    <a:pt x="3" y="44"/>
                  </a:lnTo>
                  <a:lnTo>
                    <a:pt x="12" y="27"/>
                  </a:lnTo>
                  <a:lnTo>
                    <a:pt x="25" y="13"/>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7" name="Freeform 806"/>
            <p:cNvSpPr>
              <a:spLocks/>
            </p:cNvSpPr>
            <p:nvPr/>
          </p:nvSpPr>
          <p:spPr bwMode="auto">
            <a:xfrm>
              <a:off x="4319588" y="3073401"/>
              <a:ext cx="11113" cy="12700"/>
            </a:xfrm>
            <a:custGeom>
              <a:avLst/>
              <a:gdLst>
                <a:gd name="T0" fmla="*/ 63 w 127"/>
                <a:gd name="T1" fmla="*/ 0 h 129"/>
                <a:gd name="T2" fmla="*/ 83 w 127"/>
                <a:gd name="T3" fmla="*/ 4 h 129"/>
                <a:gd name="T4" fmla="*/ 100 w 127"/>
                <a:gd name="T5" fmla="*/ 13 h 129"/>
                <a:gd name="T6" fmla="*/ 114 w 127"/>
                <a:gd name="T7" fmla="*/ 27 h 129"/>
                <a:gd name="T8" fmla="*/ 124 w 127"/>
                <a:gd name="T9" fmla="*/ 44 h 129"/>
                <a:gd name="T10" fmla="*/ 127 w 127"/>
                <a:gd name="T11" fmla="*/ 64 h 129"/>
                <a:gd name="T12" fmla="*/ 124 w 127"/>
                <a:gd name="T13" fmla="*/ 84 h 129"/>
                <a:gd name="T14" fmla="*/ 114 w 127"/>
                <a:gd name="T15" fmla="*/ 102 h 129"/>
                <a:gd name="T16" fmla="*/ 100 w 127"/>
                <a:gd name="T17" fmla="*/ 116 h 129"/>
                <a:gd name="T18" fmla="*/ 83 w 127"/>
                <a:gd name="T19" fmla="*/ 125 h 129"/>
                <a:gd name="T20" fmla="*/ 63 w 127"/>
                <a:gd name="T21" fmla="*/ 129 h 129"/>
                <a:gd name="T22" fmla="*/ 43 w 127"/>
                <a:gd name="T23" fmla="*/ 125 h 129"/>
                <a:gd name="T24" fmla="*/ 25 w 127"/>
                <a:gd name="T25" fmla="*/ 116 h 129"/>
                <a:gd name="T26" fmla="*/ 11 w 127"/>
                <a:gd name="T27" fmla="*/ 102 h 129"/>
                <a:gd name="T28" fmla="*/ 3 w 127"/>
                <a:gd name="T29" fmla="*/ 84 h 129"/>
                <a:gd name="T30" fmla="*/ 0 w 127"/>
                <a:gd name="T31" fmla="*/ 64 h 129"/>
                <a:gd name="T32" fmla="*/ 3 w 127"/>
                <a:gd name="T33" fmla="*/ 44 h 129"/>
                <a:gd name="T34" fmla="*/ 11 w 127"/>
                <a:gd name="T35" fmla="*/ 27 h 129"/>
                <a:gd name="T36" fmla="*/ 25 w 127"/>
                <a:gd name="T37" fmla="*/ 13 h 129"/>
                <a:gd name="T38" fmla="*/ 43 w 127"/>
                <a:gd name="T39" fmla="*/ 4 h 129"/>
                <a:gd name="T40" fmla="*/ 63 w 127"/>
                <a:gd name="T4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9">
                  <a:moveTo>
                    <a:pt x="63" y="0"/>
                  </a:moveTo>
                  <a:lnTo>
                    <a:pt x="83" y="4"/>
                  </a:lnTo>
                  <a:lnTo>
                    <a:pt x="100" y="13"/>
                  </a:lnTo>
                  <a:lnTo>
                    <a:pt x="114" y="27"/>
                  </a:lnTo>
                  <a:lnTo>
                    <a:pt x="124" y="44"/>
                  </a:lnTo>
                  <a:lnTo>
                    <a:pt x="127" y="64"/>
                  </a:lnTo>
                  <a:lnTo>
                    <a:pt x="124" y="84"/>
                  </a:lnTo>
                  <a:lnTo>
                    <a:pt x="114" y="102"/>
                  </a:lnTo>
                  <a:lnTo>
                    <a:pt x="100" y="116"/>
                  </a:lnTo>
                  <a:lnTo>
                    <a:pt x="83" y="125"/>
                  </a:lnTo>
                  <a:lnTo>
                    <a:pt x="63" y="129"/>
                  </a:lnTo>
                  <a:lnTo>
                    <a:pt x="43" y="125"/>
                  </a:lnTo>
                  <a:lnTo>
                    <a:pt x="25" y="116"/>
                  </a:lnTo>
                  <a:lnTo>
                    <a:pt x="11" y="102"/>
                  </a:lnTo>
                  <a:lnTo>
                    <a:pt x="3" y="84"/>
                  </a:lnTo>
                  <a:lnTo>
                    <a:pt x="0" y="64"/>
                  </a:lnTo>
                  <a:lnTo>
                    <a:pt x="3" y="44"/>
                  </a:lnTo>
                  <a:lnTo>
                    <a:pt x="11" y="27"/>
                  </a:lnTo>
                  <a:lnTo>
                    <a:pt x="25" y="13"/>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8" name="Freeform 807"/>
            <p:cNvSpPr>
              <a:spLocks/>
            </p:cNvSpPr>
            <p:nvPr/>
          </p:nvSpPr>
          <p:spPr bwMode="auto">
            <a:xfrm>
              <a:off x="4303713" y="3073401"/>
              <a:ext cx="11113" cy="12700"/>
            </a:xfrm>
            <a:custGeom>
              <a:avLst/>
              <a:gdLst>
                <a:gd name="T0" fmla="*/ 64 w 127"/>
                <a:gd name="T1" fmla="*/ 0 h 129"/>
                <a:gd name="T2" fmla="*/ 84 w 127"/>
                <a:gd name="T3" fmla="*/ 4 h 129"/>
                <a:gd name="T4" fmla="*/ 102 w 127"/>
                <a:gd name="T5" fmla="*/ 13 h 129"/>
                <a:gd name="T6" fmla="*/ 116 w 127"/>
                <a:gd name="T7" fmla="*/ 27 h 129"/>
                <a:gd name="T8" fmla="*/ 124 w 127"/>
                <a:gd name="T9" fmla="*/ 44 h 129"/>
                <a:gd name="T10" fmla="*/ 127 w 127"/>
                <a:gd name="T11" fmla="*/ 64 h 129"/>
                <a:gd name="T12" fmla="*/ 124 w 127"/>
                <a:gd name="T13" fmla="*/ 84 h 129"/>
                <a:gd name="T14" fmla="*/ 116 w 127"/>
                <a:gd name="T15" fmla="*/ 102 h 129"/>
                <a:gd name="T16" fmla="*/ 102 w 127"/>
                <a:gd name="T17" fmla="*/ 116 h 129"/>
                <a:gd name="T18" fmla="*/ 84 w 127"/>
                <a:gd name="T19" fmla="*/ 125 h 129"/>
                <a:gd name="T20" fmla="*/ 64 w 127"/>
                <a:gd name="T21" fmla="*/ 129 h 129"/>
                <a:gd name="T22" fmla="*/ 44 w 127"/>
                <a:gd name="T23" fmla="*/ 125 h 129"/>
                <a:gd name="T24" fmla="*/ 27 w 127"/>
                <a:gd name="T25" fmla="*/ 116 h 129"/>
                <a:gd name="T26" fmla="*/ 12 w 127"/>
                <a:gd name="T27" fmla="*/ 102 h 129"/>
                <a:gd name="T28" fmla="*/ 4 w 127"/>
                <a:gd name="T29" fmla="*/ 84 h 129"/>
                <a:gd name="T30" fmla="*/ 0 w 127"/>
                <a:gd name="T31" fmla="*/ 64 h 129"/>
                <a:gd name="T32" fmla="*/ 4 w 127"/>
                <a:gd name="T33" fmla="*/ 44 h 129"/>
                <a:gd name="T34" fmla="*/ 12 w 127"/>
                <a:gd name="T35" fmla="*/ 27 h 129"/>
                <a:gd name="T36" fmla="*/ 27 w 127"/>
                <a:gd name="T37" fmla="*/ 13 h 129"/>
                <a:gd name="T38" fmla="*/ 44 w 127"/>
                <a:gd name="T39" fmla="*/ 4 h 129"/>
                <a:gd name="T40" fmla="*/ 64 w 127"/>
                <a:gd name="T4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9">
                  <a:moveTo>
                    <a:pt x="64" y="0"/>
                  </a:moveTo>
                  <a:lnTo>
                    <a:pt x="84" y="4"/>
                  </a:lnTo>
                  <a:lnTo>
                    <a:pt x="102" y="13"/>
                  </a:lnTo>
                  <a:lnTo>
                    <a:pt x="116" y="27"/>
                  </a:lnTo>
                  <a:lnTo>
                    <a:pt x="124" y="44"/>
                  </a:lnTo>
                  <a:lnTo>
                    <a:pt x="127" y="64"/>
                  </a:lnTo>
                  <a:lnTo>
                    <a:pt x="124" y="84"/>
                  </a:lnTo>
                  <a:lnTo>
                    <a:pt x="116" y="102"/>
                  </a:lnTo>
                  <a:lnTo>
                    <a:pt x="102" y="116"/>
                  </a:lnTo>
                  <a:lnTo>
                    <a:pt x="84" y="125"/>
                  </a:lnTo>
                  <a:lnTo>
                    <a:pt x="64" y="129"/>
                  </a:lnTo>
                  <a:lnTo>
                    <a:pt x="44" y="125"/>
                  </a:lnTo>
                  <a:lnTo>
                    <a:pt x="27" y="116"/>
                  </a:lnTo>
                  <a:lnTo>
                    <a:pt x="12" y="102"/>
                  </a:lnTo>
                  <a:lnTo>
                    <a:pt x="4" y="84"/>
                  </a:lnTo>
                  <a:lnTo>
                    <a:pt x="0" y="64"/>
                  </a:lnTo>
                  <a:lnTo>
                    <a:pt x="4" y="44"/>
                  </a:lnTo>
                  <a:lnTo>
                    <a:pt x="12" y="27"/>
                  </a:lnTo>
                  <a:lnTo>
                    <a:pt x="27" y="13"/>
                  </a:lnTo>
                  <a:lnTo>
                    <a:pt x="44"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9" name="Freeform 808"/>
            <p:cNvSpPr>
              <a:spLocks/>
            </p:cNvSpPr>
            <p:nvPr/>
          </p:nvSpPr>
          <p:spPr bwMode="auto">
            <a:xfrm>
              <a:off x="4337051" y="3008313"/>
              <a:ext cx="11113" cy="11113"/>
            </a:xfrm>
            <a:custGeom>
              <a:avLst/>
              <a:gdLst>
                <a:gd name="T0" fmla="*/ 63 w 127"/>
                <a:gd name="T1" fmla="*/ 0 h 127"/>
                <a:gd name="T2" fmla="*/ 80 w 127"/>
                <a:gd name="T3" fmla="*/ 2 h 127"/>
                <a:gd name="T4" fmla="*/ 95 w 127"/>
                <a:gd name="T5" fmla="*/ 8 h 127"/>
                <a:gd name="T6" fmla="*/ 109 w 127"/>
                <a:gd name="T7" fmla="*/ 18 h 127"/>
                <a:gd name="T8" fmla="*/ 118 w 127"/>
                <a:gd name="T9" fmla="*/ 32 h 127"/>
                <a:gd name="T10" fmla="*/ 125 w 127"/>
                <a:gd name="T11" fmla="*/ 47 h 127"/>
                <a:gd name="T12" fmla="*/ 127 w 127"/>
                <a:gd name="T13" fmla="*/ 63 h 127"/>
                <a:gd name="T14" fmla="*/ 124 w 127"/>
                <a:gd name="T15" fmla="*/ 84 h 127"/>
                <a:gd name="T16" fmla="*/ 114 w 127"/>
                <a:gd name="T17" fmla="*/ 102 h 127"/>
                <a:gd name="T18" fmla="*/ 101 w 127"/>
                <a:gd name="T19" fmla="*/ 115 h 127"/>
                <a:gd name="T20" fmla="*/ 84 w 127"/>
                <a:gd name="T21" fmla="*/ 124 h 127"/>
                <a:gd name="T22" fmla="*/ 63 w 127"/>
                <a:gd name="T23" fmla="*/ 127 h 127"/>
                <a:gd name="T24" fmla="*/ 43 w 127"/>
                <a:gd name="T25" fmla="*/ 124 h 127"/>
                <a:gd name="T26" fmla="*/ 25 w 127"/>
                <a:gd name="T27" fmla="*/ 115 h 127"/>
                <a:gd name="T28" fmla="*/ 12 w 127"/>
                <a:gd name="T29" fmla="*/ 102 h 127"/>
                <a:gd name="T30" fmla="*/ 3 w 127"/>
                <a:gd name="T31" fmla="*/ 84 h 127"/>
                <a:gd name="T32" fmla="*/ 0 w 127"/>
                <a:gd name="T33" fmla="*/ 63 h 127"/>
                <a:gd name="T34" fmla="*/ 3 w 127"/>
                <a:gd name="T35" fmla="*/ 43 h 127"/>
                <a:gd name="T36" fmla="*/ 12 w 127"/>
                <a:gd name="T37" fmla="*/ 25 h 127"/>
                <a:gd name="T38" fmla="*/ 25 w 127"/>
                <a:gd name="T39" fmla="*/ 12 h 127"/>
                <a:gd name="T40" fmla="*/ 43 w 127"/>
                <a:gd name="T41" fmla="*/ 3 h 127"/>
                <a:gd name="T42" fmla="*/ 63 w 127"/>
                <a:gd name="T43"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27">
                  <a:moveTo>
                    <a:pt x="63" y="0"/>
                  </a:moveTo>
                  <a:lnTo>
                    <a:pt x="80" y="2"/>
                  </a:lnTo>
                  <a:lnTo>
                    <a:pt x="95" y="8"/>
                  </a:lnTo>
                  <a:lnTo>
                    <a:pt x="109" y="18"/>
                  </a:lnTo>
                  <a:lnTo>
                    <a:pt x="118" y="32"/>
                  </a:lnTo>
                  <a:lnTo>
                    <a:pt x="125" y="47"/>
                  </a:lnTo>
                  <a:lnTo>
                    <a:pt x="127" y="63"/>
                  </a:lnTo>
                  <a:lnTo>
                    <a:pt x="124" y="84"/>
                  </a:lnTo>
                  <a:lnTo>
                    <a:pt x="114" y="102"/>
                  </a:lnTo>
                  <a:lnTo>
                    <a:pt x="101" y="115"/>
                  </a:lnTo>
                  <a:lnTo>
                    <a:pt x="84" y="124"/>
                  </a:lnTo>
                  <a:lnTo>
                    <a:pt x="63" y="127"/>
                  </a:lnTo>
                  <a:lnTo>
                    <a:pt x="43" y="124"/>
                  </a:lnTo>
                  <a:lnTo>
                    <a:pt x="25" y="115"/>
                  </a:lnTo>
                  <a:lnTo>
                    <a:pt x="12" y="102"/>
                  </a:lnTo>
                  <a:lnTo>
                    <a:pt x="3" y="84"/>
                  </a:lnTo>
                  <a:lnTo>
                    <a:pt x="0" y="63"/>
                  </a:lnTo>
                  <a:lnTo>
                    <a:pt x="3" y="43"/>
                  </a:lnTo>
                  <a:lnTo>
                    <a:pt x="12" y="25"/>
                  </a:lnTo>
                  <a:lnTo>
                    <a:pt x="25" y="12"/>
                  </a:lnTo>
                  <a:lnTo>
                    <a:pt x="43" y="3"/>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0" name="Freeform 809"/>
            <p:cNvSpPr>
              <a:spLocks/>
            </p:cNvSpPr>
            <p:nvPr/>
          </p:nvSpPr>
          <p:spPr bwMode="auto">
            <a:xfrm>
              <a:off x="4319588" y="3008313"/>
              <a:ext cx="11113" cy="11113"/>
            </a:xfrm>
            <a:custGeom>
              <a:avLst/>
              <a:gdLst>
                <a:gd name="T0" fmla="*/ 63 w 127"/>
                <a:gd name="T1" fmla="*/ 0 h 128"/>
                <a:gd name="T2" fmla="*/ 83 w 127"/>
                <a:gd name="T3" fmla="*/ 4 h 128"/>
                <a:gd name="T4" fmla="*/ 100 w 127"/>
                <a:gd name="T5" fmla="*/ 13 h 128"/>
                <a:gd name="T6" fmla="*/ 114 w 127"/>
                <a:gd name="T7" fmla="*/ 26 h 128"/>
                <a:gd name="T8" fmla="*/ 124 w 127"/>
                <a:gd name="T9" fmla="*/ 44 h 128"/>
                <a:gd name="T10" fmla="*/ 127 w 127"/>
                <a:gd name="T11" fmla="*/ 65 h 128"/>
                <a:gd name="T12" fmla="*/ 124 w 127"/>
                <a:gd name="T13" fmla="*/ 85 h 128"/>
                <a:gd name="T14" fmla="*/ 114 w 127"/>
                <a:gd name="T15" fmla="*/ 102 h 128"/>
                <a:gd name="T16" fmla="*/ 100 w 127"/>
                <a:gd name="T17" fmla="*/ 115 h 128"/>
                <a:gd name="T18" fmla="*/ 83 w 127"/>
                <a:gd name="T19" fmla="*/ 125 h 128"/>
                <a:gd name="T20" fmla="*/ 63 w 127"/>
                <a:gd name="T21" fmla="*/ 128 h 128"/>
                <a:gd name="T22" fmla="*/ 43 w 127"/>
                <a:gd name="T23" fmla="*/ 125 h 128"/>
                <a:gd name="T24" fmla="*/ 25 w 127"/>
                <a:gd name="T25" fmla="*/ 115 h 128"/>
                <a:gd name="T26" fmla="*/ 11 w 127"/>
                <a:gd name="T27" fmla="*/ 102 h 128"/>
                <a:gd name="T28" fmla="*/ 3 w 127"/>
                <a:gd name="T29" fmla="*/ 85 h 128"/>
                <a:gd name="T30" fmla="*/ 0 w 127"/>
                <a:gd name="T31" fmla="*/ 65 h 128"/>
                <a:gd name="T32" fmla="*/ 3 w 127"/>
                <a:gd name="T33" fmla="*/ 44 h 128"/>
                <a:gd name="T34" fmla="*/ 11 w 127"/>
                <a:gd name="T35" fmla="*/ 26 h 128"/>
                <a:gd name="T36" fmla="*/ 25 w 127"/>
                <a:gd name="T37" fmla="*/ 13 h 128"/>
                <a:gd name="T38" fmla="*/ 43 w 127"/>
                <a:gd name="T39" fmla="*/ 4 h 128"/>
                <a:gd name="T40" fmla="*/ 63 w 127"/>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3" y="0"/>
                  </a:moveTo>
                  <a:lnTo>
                    <a:pt x="83" y="4"/>
                  </a:lnTo>
                  <a:lnTo>
                    <a:pt x="100" y="13"/>
                  </a:lnTo>
                  <a:lnTo>
                    <a:pt x="114" y="26"/>
                  </a:lnTo>
                  <a:lnTo>
                    <a:pt x="124" y="44"/>
                  </a:lnTo>
                  <a:lnTo>
                    <a:pt x="127" y="65"/>
                  </a:lnTo>
                  <a:lnTo>
                    <a:pt x="124" y="85"/>
                  </a:lnTo>
                  <a:lnTo>
                    <a:pt x="114" y="102"/>
                  </a:lnTo>
                  <a:lnTo>
                    <a:pt x="100" y="115"/>
                  </a:lnTo>
                  <a:lnTo>
                    <a:pt x="83" y="125"/>
                  </a:lnTo>
                  <a:lnTo>
                    <a:pt x="63" y="128"/>
                  </a:lnTo>
                  <a:lnTo>
                    <a:pt x="43" y="125"/>
                  </a:lnTo>
                  <a:lnTo>
                    <a:pt x="25" y="115"/>
                  </a:lnTo>
                  <a:lnTo>
                    <a:pt x="11" y="102"/>
                  </a:lnTo>
                  <a:lnTo>
                    <a:pt x="3" y="85"/>
                  </a:lnTo>
                  <a:lnTo>
                    <a:pt x="0" y="65"/>
                  </a:lnTo>
                  <a:lnTo>
                    <a:pt x="3" y="44"/>
                  </a:lnTo>
                  <a:lnTo>
                    <a:pt x="11" y="26"/>
                  </a:lnTo>
                  <a:lnTo>
                    <a:pt x="25" y="13"/>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1" name="Freeform 810"/>
            <p:cNvSpPr>
              <a:spLocks/>
            </p:cNvSpPr>
            <p:nvPr/>
          </p:nvSpPr>
          <p:spPr bwMode="auto">
            <a:xfrm>
              <a:off x="4303713" y="3008313"/>
              <a:ext cx="11113" cy="11113"/>
            </a:xfrm>
            <a:custGeom>
              <a:avLst/>
              <a:gdLst>
                <a:gd name="T0" fmla="*/ 64 w 127"/>
                <a:gd name="T1" fmla="*/ 0 h 128"/>
                <a:gd name="T2" fmla="*/ 84 w 127"/>
                <a:gd name="T3" fmla="*/ 4 h 128"/>
                <a:gd name="T4" fmla="*/ 102 w 127"/>
                <a:gd name="T5" fmla="*/ 13 h 128"/>
                <a:gd name="T6" fmla="*/ 116 w 127"/>
                <a:gd name="T7" fmla="*/ 26 h 128"/>
                <a:gd name="T8" fmla="*/ 124 w 127"/>
                <a:gd name="T9" fmla="*/ 44 h 128"/>
                <a:gd name="T10" fmla="*/ 127 w 127"/>
                <a:gd name="T11" fmla="*/ 65 h 128"/>
                <a:gd name="T12" fmla="*/ 124 w 127"/>
                <a:gd name="T13" fmla="*/ 85 h 128"/>
                <a:gd name="T14" fmla="*/ 116 w 127"/>
                <a:gd name="T15" fmla="*/ 102 h 128"/>
                <a:gd name="T16" fmla="*/ 102 w 127"/>
                <a:gd name="T17" fmla="*/ 115 h 128"/>
                <a:gd name="T18" fmla="*/ 84 w 127"/>
                <a:gd name="T19" fmla="*/ 125 h 128"/>
                <a:gd name="T20" fmla="*/ 64 w 127"/>
                <a:gd name="T21" fmla="*/ 128 h 128"/>
                <a:gd name="T22" fmla="*/ 44 w 127"/>
                <a:gd name="T23" fmla="*/ 125 h 128"/>
                <a:gd name="T24" fmla="*/ 27 w 127"/>
                <a:gd name="T25" fmla="*/ 115 h 128"/>
                <a:gd name="T26" fmla="*/ 12 w 127"/>
                <a:gd name="T27" fmla="*/ 102 h 128"/>
                <a:gd name="T28" fmla="*/ 4 w 127"/>
                <a:gd name="T29" fmla="*/ 85 h 128"/>
                <a:gd name="T30" fmla="*/ 0 w 127"/>
                <a:gd name="T31" fmla="*/ 65 h 128"/>
                <a:gd name="T32" fmla="*/ 4 w 127"/>
                <a:gd name="T33" fmla="*/ 44 h 128"/>
                <a:gd name="T34" fmla="*/ 12 w 127"/>
                <a:gd name="T35" fmla="*/ 26 h 128"/>
                <a:gd name="T36" fmla="*/ 27 w 127"/>
                <a:gd name="T37" fmla="*/ 13 h 128"/>
                <a:gd name="T38" fmla="*/ 44 w 127"/>
                <a:gd name="T39" fmla="*/ 4 h 128"/>
                <a:gd name="T40" fmla="*/ 64 w 127"/>
                <a:gd name="T41"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8">
                  <a:moveTo>
                    <a:pt x="64" y="0"/>
                  </a:moveTo>
                  <a:lnTo>
                    <a:pt x="84" y="4"/>
                  </a:lnTo>
                  <a:lnTo>
                    <a:pt x="102" y="13"/>
                  </a:lnTo>
                  <a:lnTo>
                    <a:pt x="116" y="26"/>
                  </a:lnTo>
                  <a:lnTo>
                    <a:pt x="124" y="44"/>
                  </a:lnTo>
                  <a:lnTo>
                    <a:pt x="127" y="65"/>
                  </a:lnTo>
                  <a:lnTo>
                    <a:pt x="124" y="85"/>
                  </a:lnTo>
                  <a:lnTo>
                    <a:pt x="116" y="102"/>
                  </a:lnTo>
                  <a:lnTo>
                    <a:pt x="102" y="115"/>
                  </a:lnTo>
                  <a:lnTo>
                    <a:pt x="84" y="125"/>
                  </a:lnTo>
                  <a:lnTo>
                    <a:pt x="64" y="128"/>
                  </a:lnTo>
                  <a:lnTo>
                    <a:pt x="44" y="125"/>
                  </a:lnTo>
                  <a:lnTo>
                    <a:pt x="27" y="115"/>
                  </a:lnTo>
                  <a:lnTo>
                    <a:pt x="12" y="102"/>
                  </a:lnTo>
                  <a:lnTo>
                    <a:pt x="4" y="85"/>
                  </a:lnTo>
                  <a:lnTo>
                    <a:pt x="0" y="65"/>
                  </a:lnTo>
                  <a:lnTo>
                    <a:pt x="4" y="44"/>
                  </a:lnTo>
                  <a:lnTo>
                    <a:pt x="12" y="26"/>
                  </a:lnTo>
                  <a:lnTo>
                    <a:pt x="27" y="13"/>
                  </a:lnTo>
                  <a:lnTo>
                    <a:pt x="44"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2" name="Freeform 811"/>
            <p:cNvSpPr>
              <a:spLocks/>
            </p:cNvSpPr>
            <p:nvPr/>
          </p:nvSpPr>
          <p:spPr bwMode="auto">
            <a:xfrm>
              <a:off x="4337051" y="2941638"/>
              <a:ext cx="11113" cy="12700"/>
            </a:xfrm>
            <a:custGeom>
              <a:avLst/>
              <a:gdLst>
                <a:gd name="T0" fmla="*/ 63 w 127"/>
                <a:gd name="T1" fmla="*/ 0 h 129"/>
                <a:gd name="T2" fmla="*/ 80 w 127"/>
                <a:gd name="T3" fmla="*/ 4 h 129"/>
                <a:gd name="T4" fmla="*/ 96 w 127"/>
                <a:gd name="T5" fmla="*/ 10 h 129"/>
                <a:gd name="T6" fmla="*/ 109 w 127"/>
                <a:gd name="T7" fmla="*/ 19 h 129"/>
                <a:gd name="T8" fmla="*/ 118 w 127"/>
                <a:gd name="T9" fmla="*/ 32 h 129"/>
                <a:gd name="T10" fmla="*/ 125 w 127"/>
                <a:gd name="T11" fmla="*/ 48 h 129"/>
                <a:gd name="T12" fmla="*/ 127 w 127"/>
                <a:gd name="T13" fmla="*/ 65 h 129"/>
                <a:gd name="T14" fmla="*/ 124 w 127"/>
                <a:gd name="T15" fmla="*/ 85 h 129"/>
                <a:gd name="T16" fmla="*/ 114 w 127"/>
                <a:gd name="T17" fmla="*/ 102 h 129"/>
                <a:gd name="T18" fmla="*/ 101 w 127"/>
                <a:gd name="T19" fmla="*/ 116 h 129"/>
                <a:gd name="T20" fmla="*/ 84 w 127"/>
                <a:gd name="T21" fmla="*/ 125 h 129"/>
                <a:gd name="T22" fmla="*/ 63 w 127"/>
                <a:gd name="T23" fmla="*/ 129 h 129"/>
                <a:gd name="T24" fmla="*/ 43 w 127"/>
                <a:gd name="T25" fmla="*/ 125 h 129"/>
                <a:gd name="T26" fmla="*/ 25 w 127"/>
                <a:gd name="T27" fmla="*/ 116 h 129"/>
                <a:gd name="T28" fmla="*/ 12 w 127"/>
                <a:gd name="T29" fmla="*/ 102 h 129"/>
                <a:gd name="T30" fmla="*/ 3 w 127"/>
                <a:gd name="T31" fmla="*/ 85 h 129"/>
                <a:gd name="T32" fmla="*/ 0 w 127"/>
                <a:gd name="T33" fmla="*/ 65 h 129"/>
                <a:gd name="T34" fmla="*/ 3 w 127"/>
                <a:gd name="T35" fmla="*/ 45 h 129"/>
                <a:gd name="T36" fmla="*/ 12 w 127"/>
                <a:gd name="T37" fmla="*/ 27 h 129"/>
                <a:gd name="T38" fmla="*/ 25 w 127"/>
                <a:gd name="T39" fmla="*/ 13 h 129"/>
                <a:gd name="T40" fmla="*/ 43 w 127"/>
                <a:gd name="T41" fmla="*/ 5 h 129"/>
                <a:gd name="T42" fmla="*/ 63 w 127"/>
                <a:gd name="T43"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7" h="129">
                  <a:moveTo>
                    <a:pt x="63" y="0"/>
                  </a:moveTo>
                  <a:lnTo>
                    <a:pt x="80" y="4"/>
                  </a:lnTo>
                  <a:lnTo>
                    <a:pt x="96" y="10"/>
                  </a:lnTo>
                  <a:lnTo>
                    <a:pt x="109" y="19"/>
                  </a:lnTo>
                  <a:lnTo>
                    <a:pt x="118" y="32"/>
                  </a:lnTo>
                  <a:lnTo>
                    <a:pt x="125" y="48"/>
                  </a:lnTo>
                  <a:lnTo>
                    <a:pt x="127" y="65"/>
                  </a:lnTo>
                  <a:lnTo>
                    <a:pt x="124" y="85"/>
                  </a:lnTo>
                  <a:lnTo>
                    <a:pt x="114" y="102"/>
                  </a:lnTo>
                  <a:lnTo>
                    <a:pt x="101" y="116"/>
                  </a:lnTo>
                  <a:lnTo>
                    <a:pt x="84" y="125"/>
                  </a:lnTo>
                  <a:lnTo>
                    <a:pt x="63" y="129"/>
                  </a:lnTo>
                  <a:lnTo>
                    <a:pt x="43" y="125"/>
                  </a:lnTo>
                  <a:lnTo>
                    <a:pt x="25" y="116"/>
                  </a:lnTo>
                  <a:lnTo>
                    <a:pt x="12" y="102"/>
                  </a:lnTo>
                  <a:lnTo>
                    <a:pt x="3" y="85"/>
                  </a:lnTo>
                  <a:lnTo>
                    <a:pt x="0" y="65"/>
                  </a:lnTo>
                  <a:lnTo>
                    <a:pt x="3" y="45"/>
                  </a:lnTo>
                  <a:lnTo>
                    <a:pt x="12" y="27"/>
                  </a:lnTo>
                  <a:lnTo>
                    <a:pt x="25" y="13"/>
                  </a:lnTo>
                  <a:lnTo>
                    <a:pt x="43" y="5"/>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3" name="Freeform 812"/>
            <p:cNvSpPr>
              <a:spLocks/>
            </p:cNvSpPr>
            <p:nvPr/>
          </p:nvSpPr>
          <p:spPr bwMode="auto">
            <a:xfrm>
              <a:off x="4319588" y="2941638"/>
              <a:ext cx="11113" cy="12700"/>
            </a:xfrm>
            <a:custGeom>
              <a:avLst/>
              <a:gdLst>
                <a:gd name="T0" fmla="*/ 63 w 127"/>
                <a:gd name="T1" fmla="*/ 0 h 129"/>
                <a:gd name="T2" fmla="*/ 83 w 127"/>
                <a:gd name="T3" fmla="*/ 4 h 129"/>
                <a:gd name="T4" fmla="*/ 100 w 127"/>
                <a:gd name="T5" fmla="*/ 13 h 129"/>
                <a:gd name="T6" fmla="*/ 114 w 127"/>
                <a:gd name="T7" fmla="*/ 27 h 129"/>
                <a:gd name="T8" fmla="*/ 124 w 127"/>
                <a:gd name="T9" fmla="*/ 45 h 129"/>
                <a:gd name="T10" fmla="*/ 127 w 127"/>
                <a:gd name="T11" fmla="*/ 65 h 129"/>
                <a:gd name="T12" fmla="*/ 124 w 127"/>
                <a:gd name="T13" fmla="*/ 85 h 129"/>
                <a:gd name="T14" fmla="*/ 114 w 127"/>
                <a:gd name="T15" fmla="*/ 102 h 129"/>
                <a:gd name="T16" fmla="*/ 100 w 127"/>
                <a:gd name="T17" fmla="*/ 116 h 129"/>
                <a:gd name="T18" fmla="*/ 83 w 127"/>
                <a:gd name="T19" fmla="*/ 125 h 129"/>
                <a:gd name="T20" fmla="*/ 63 w 127"/>
                <a:gd name="T21" fmla="*/ 129 h 129"/>
                <a:gd name="T22" fmla="*/ 43 w 127"/>
                <a:gd name="T23" fmla="*/ 125 h 129"/>
                <a:gd name="T24" fmla="*/ 25 w 127"/>
                <a:gd name="T25" fmla="*/ 116 h 129"/>
                <a:gd name="T26" fmla="*/ 11 w 127"/>
                <a:gd name="T27" fmla="*/ 102 h 129"/>
                <a:gd name="T28" fmla="*/ 3 w 127"/>
                <a:gd name="T29" fmla="*/ 85 h 129"/>
                <a:gd name="T30" fmla="*/ 0 w 127"/>
                <a:gd name="T31" fmla="*/ 65 h 129"/>
                <a:gd name="T32" fmla="*/ 3 w 127"/>
                <a:gd name="T33" fmla="*/ 45 h 129"/>
                <a:gd name="T34" fmla="*/ 11 w 127"/>
                <a:gd name="T35" fmla="*/ 27 h 129"/>
                <a:gd name="T36" fmla="*/ 25 w 127"/>
                <a:gd name="T37" fmla="*/ 13 h 129"/>
                <a:gd name="T38" fmla="*/ 43 w 127"/>
                <a:gd name="T39" fmla="*/ 4 h 129"/>
                <a:gd name="T40" fmla="*/ 63 w 127"/>
                <a:gd name="T4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9">
                  <a:moveTo>
                    <a:pt x="63" y="0"/>
                  </a:moveTo>
                  <a:lnTo>
                    <a:pt x="83" y="4"/>
                  </a:lnTo>
                  <a:lnTo>
                    <a:pt x="100" y="13"/>
                  </a:lnTo>
                  <a:lnTo>
                    <a:pt x="114" y="27"/>
                  </a:lnTo>
                  <a:lnTo>
                    <a:pt x="124" y="45"/>
                  </a:lnTo>
                  <a:lnTo>
                    <a:pt x="127" y="65"/>
                  </a:lnTo>
                  <a:lnTo>
                    <a:pt x="124" y="85"/>
                  </a:lnTo>
                  <a:lnTo>
                    <a:pt x="114" y="102"/>
                  </a:lnTo>
                  <a:lnTo>
                    <a:pt x="100" y="116"/>
                  </a:lnTo>
                  <a:lnTo>
                    <a:pt x="83" y="125"/>
                  </a:lnTo>
                  <a:lnTo>
                    <a:pt x="63" y="129"/>
                  </a:lnTo>
                  <a:lnTo>
                    <a:pt x="43" y="125"/>
                  </a:lnTo>
                  <a:lnTo>
                    <a:pt x="25" y="116"/>
                  </a:lnTo>
                  <a:lnTo>
                    <a:pt x="11" y="102"/>
                  </a:lnTo>
                  <a:lnTo>
                    <a:pt x="3" y="85"/>
                  </a:lnTo>
                  <a:lnTo>
                    <a:pt x="0" y="65"/>
                  </a:lnTo>
                  <a:lnTo>
                    <a:pt x="3" y="45"/>
                  </a:lnTo>
                  <a:lnTo>
                    <a:pt x="11" y="27"/>
                  </a:lnTo>
                  <a:lnTo>
                    <a:pt x="25" y="13"/>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4" name="Freeform 813"/>
            <p:cNvSpPr>
              <a:spLocks/>
            </p:cNvSpPr>
            <p:nvPr/>
          </p:nvSpPr>
          <p:spPr bwMode="auto">
            <a:xfrm>
              <a:off x="4303713" y="2941638"/>
              <a:ext cx="11113" cy="12700"/>
            </a:xfrm>
            <a:custGeom>
              <a:avLst/>
              <a:gdLst>
                <a:gd name="T0" fmla="*/ 64 w 127"/>
                <a:gd name="T1" fmla="*/ 0 h 129"/>
                <a:gd name="T2" fmla="*/ 84 w 127"/>
                <a:gd name="T3" fmla="*/ 4 h 129"/>
                <a:gd name="T4" fmla="*/ 102 w 127"/>
                <a:gd name="T5" fmla="*/ 13 h 129"/>
                <a:gd name="T6" fmla="*/ 116 w 127"/>
                <a:gd name="T7" fmla="*/ 27 h 129"/>
                <a:gd name="T8" fmla="*/ 124 w 127"/>
                <a:gd name="T9" fmla="*/ 45 h 129"/>
                <a:gd name="T10" fmla="*/ 127 w 127"/>
                <a:gd name="T11" fmla="*/ 65 h 129"/>
                <a:gd name="T12" fmla="*/ 124 w 127"/>
                <a:gd name="T13" fmla="*/ 85 h 129"/>
                <a:gd name="T14" fmla="*/ 116 w 127"/>
                <a:gd name="T15" fmla="*/ 102 h 129"/>
                <a:gd name="T16" fmla="*/ 102 w 127"/>
                <a:gd name="T17" fmla="*/ 116 h 129"/>
                <a:gd name="T18" fmla="*/ 84 w 127"/>
                <a:gd name="T19" fmla="*/ 125 h 129"/>
                <a:gd name="T20" fmla="*/ 64 w 127"/>
                <a:gd name="T21" fmla="*/ 129 h 129"/>
                <a:gd name="T22" fmla="*/ 44 w 127"/>
                <a:gd name="T23" fmla="*/ 125 h 129"/>
                <a:gd name="T24" fmla="*/ 27 w 127"/>
                <a:gd name="T25" fmla="*/ 116 h 129"/>
                <a:gd name="T26" fmla="*/ 12 w 127"/>
                <a:gd name="T27" fmla="*/ 102 h 129"/>
                <a:gd name="T28" fmla="*/ 4 w 127"/>
                <a:gd name="T29" fmla="*/ 85 h 129"/>
                <a:gd name="T30" fmla="*/ 0 w 127"/>
                <a:gd name="T31" fmla="*/ 65 h 129"/>
                <a:gd name="T32" fmla="*/ 4 w 127"/>
                <a:gd name="T33" fmla="*/ 45 h 129"/>
                <a:gd name="T34" fmla="*/ 12 w 127"/>
                <a:gd name="T35" fmla="*/ 27 h 129"/>
                <a:gd name="T36" fmla="*/ 27 w 127"/>
                <a:gd name="T37" fmla="*/ 13 h 129"/>
                <a:gd name="T38" fmla="*/ 44 w 127"/>
                <a:gd name="T39" fmla="*/ 4 h 129"/>
                <a:gd name="T40" fmla="*/ 64 w 127"/>
                <a:gd name="T4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7" h="129">
                  <a:moveTo>
                    <a:pt x="64" y="0"/>
                  </a:moveTo>
                  <a:lnTo>
                    <a:pt x="84" y="4"/>
                  </a:lnTo>
                  <a:lnTo>
                    <a:pt x="102" y="13"/>
                  </a:lnTo>
                  <a:lnTo>
                    <a:pt x="116" y="27"/>
                  </a:lnTo>
                  <a:lnTo>
                    <a:pt x="124" y="45"/>
                  </a:lnTo>
                  <a:lnTo>
                    <a:pt x="127" y="65"/>
                  </a:lnTo>
                  <a:lnTo>
                    <a:pt x="124" y="85"/>
                  </a:lnTo>
                  <a:lnTo>
                    <a:pt x="116" y="102"/>
                  </a:lnTo>
                  <a:lnTo>
                    <a:pt x="102" y="116"/>
                  </a:lnTo>
                  <a:lnTo>
                    <a:pt x="84" y="125"/>
                  </a:lnTo>
                  <a:lnTo>
                    <a:pt x="64" y="129"/>
                  </a:lnTo>
                  <a:lnTo>
                    <a:pt x="44" y="125"/>
                  </a:lnTo>
                  <a:lnTo>
                    <a:pt x="27" y="116"/>
                  </a:lnTo>
                  <a:lnTo>
                    <a:pt x="12" y="102"/>
                  </a:lnTo>
                  <a:lnTo>
                    <a:pt x="4" y="85"/>
                  </a:lnTo>
                  <a:lnTo>
                    <a:pt x="0" y="65"/>
                  </a:lnTo>
                  <a:lnTo>
                    <a:pt x="4" y="45"/>
                  </a:lnTo>
                  <a:lnTo>
                    <a:pt x="12" y="27"/>
                  </a:lnTo>
                  <a:lnTo>
                    <a:pt x="27" y="13"/>
                  </a:lnTo>
                  <a:lnTo>
                    <a:pt x="44" y="4"/>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5" name="Freeform 814"/>
            <p:cNvSpPr>
              <a:spLocks/>
            </p:cNvSpPr>
            <p:nvPr/>
          </p:nvSpPr>
          <p:spPr bwMode="auto">
            <a:xfrm>
              <a:off x="4356101" y="2935288"/>
              <a:ext cx="36513" cy="25400"/>
            </a:xfrm>
            <a:custGeom>
              <a:avLst/>
              <a:gdLst>
                <a:gd name="T0" fmla="*/ 356 w 405"/>
                <a:gd name="T1" fmla="*/ 0 h 304"/>
                <a:gd name="T2" fmla="*/ 369 w 405"/>
                <a:gd name="T3" fmla="*/ 0 h 304"/>
                <a:gd name="T4" fmla="*/ 382 w 405"/>
                <a:gd name="T5" fmla="*/ 4 h 304"/>
                <a:gd name="T6" fmla="*/ 392 w 405"/>
                <a:gd name="T7" fmla="*/ 11 h 304"/>
                <a:gd name="T8" fmla="*/ 401 w 405"/>
                <a:gd name="T9" fmla="*/ 22 h 304"/>
                <a:gd name="T10" fmla="*/ 405 w 405"/>
                <a:gd name="T11" fmla="*/ 34 h 304"/>
                <a:gd name="T12" fmla="*/ 405 w 405"/>
                <a:gd name="T13" fmla="*/ 48 h 304"/>
                <a:gd name="T14" fmla="*/ 401 w 405"/>
                <a:gd name="T15" fmla="*/ 60 h 304"/>
                <a:gd name="T16" fmla="*/ 392 w 405"/>
                <a:gd name="T17" fmla="*/ 72 h 304"/>
                <a:gd name="T18" fmla="*/ 172 w 405"/>
                <a:gd name="T19" fmla="*/ 292 h 304"/>
                <a:gd name="T20" fmla="*/ 163 w 405"/>
                <a:gd name="T21" fmla="*/ 299 h 304"/>
                <a:gd name="T22" fmla="*/ 152 w 405"/>
                <a:gd name="T23" fmla="*/ 303 h 304"/>
                <a:gd name="T24" fmla="*/ 141 w 405"/>
                <a:gd name="T25" fmla="*/ 304 h 304"/>
                <a:gd name="T26" fmla="*/ 131 w 405"/>
                <a:gd name="T27" fmla="*/ 303 h 304"/>
                <a:gd name="T28" fmla="*/ 121 w 405"/>
                <a:gd name="T29" fmla="*/ 299 h 304"/>
                <a:gd name="T30" fmla="*/ 112 w 405"/>
                <a:gd name="T31" fmla="*/ 292 h 304"/>
                <a:gd name="T32" fmla="*/ 11 w 405"/>
                <a:gd name="T33" fmla="*/ 192 h 304"/>
                <a:gd name="T34" fmla="*/ 4 w 405"/>
                <a:gd name="T35" fmla="*/ 181 h 304"/>
                <a:gd name="T36" fmla="*/ 0 w 405"/>
                <a:gd name="T37" fmla="*/ 168 h 304"/>
                <a:gd name="T38" fmla="*/ 0 w 405"/>
                <a:gd name="T39" fmla="*/ 155 h 304"/>
                <a:gd name="T40" fmla="*/ 4 w 405"/>
                <a:gd name="T41" fmla="*/ 142 h 304"/>
                <a:gd name="T42" fmla="*/ 11 w 405"/>
                <a:gd name="T43" fmla="*/ 132 h 304"/>
                <a:gd name="T44" fmla="*/ 22 w 405"/>
                <a:gd name="T45" fmla="*/ 123 h 304"/>
                <a:gd name="T46" fmla="*/ 35 w 405"/>
                <a:gd name="T47" fmla="*/ 120 h 304"/>
                <a:gd name="T48" fmla="*/ 48 w 405"/>
                <a:gd name="T49" fmla="*/ 120 h 304"/>
                <a:gd name="T50" fmla="*/ 60 w 405"/>
                <a:gd name="T51" fmla="*/ 123 h 304"/>
                <a:gd name="T52" fmla="*/ 72 w 405"/>
                <a:gd name="T53" fmla="*/ 132 h 304"/>
                <a:gd name="T54" fmla="*/ 141 w 405"/>
                <a:gd name="T55" fmla="*/ 202 h 304"/>
                <a:gd name="T56" fmla="*/ 332 w 405"/>
                <a:gd name="T57" fmla="*/ 11 h 304"/>
                <a:gd name="T58" fmla="*/ 344 w 405"/>
                <a:gd name="T59" fmla="*/ 4 h 304"/>
                <a:gd name="T60" fmla="*/ 356 w 405"/>
                <a:gd name="T61"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5" h="304">
                  <a:moveTo>
                    <a:pt x="356" y="0"/>
                  </a:moveTo>
                  <a:lnTo>
                    <a:pt x="369" y="0"/>
                  </a:lnTo>
                  <a:lnTo>
                    <a:pt x="382" y="4"/>
                  </a:lnTo>
                  <a:lnTo>
                    <a:pt x="392" y="11"/>
                  </a:lnTo>
                  <a:lnTo>
                    <a:pt x="401" y="22"/>
                  </a:lnTo>
                  <a:lnTo>
                    <a:pt x="405" y="34"/>
                  </a:lnTo>
                  <a:lnTo>
                    <a:pt x="405" y="48"/>
                  </a:lnTo>
                  <a:lnTo>
                    <a:pt x="401" y="60"/>
                  </a:lnTo>
                  <a:lnTo>
                    <a:pt x="392" y="72"/>
                  </a:lnTo>
                  <a:lnTo>
                    <a:pt x="172" y="292"/>
                  </a:lnTo>
                  <a:lnTo>
                    <a:pt x="163" y="299"/>
                  </a:lnTo>
                  <a:lnTo>
                    <a:pt x="152" y="303"/>
                  </a:lnTo>
                  <a:lnTo>
                    <a:pt x="141" y="304"/>
                  </a:lnTo>
                  <a:lnTo>
                    <a:pt x="131" y="303"/>
                  </a:lnTo>
                  <a:lnTo>
                    <a:pt x="121" y="299"/>
                  </a:lnTo>
                  <a:lnTo>
                    <a:pt x="112" y="292"/>
                  </a:lnTo>
                  <a:lnTo>
                    <a:pt x="11" y="192"/>
                  </a:lnTo>
                  <a:lnTo>
                    <a:pt x="4" y="181"/>
                  </a:lnTo>
                  <a:lnTo>
                    <a:pt x="0" y="168"/>
                  </a:lnTo>
                  <a:lnTo>
                    <a:pt x="0" y="155"/>
                  </a:lnTo>
                  <a:lnTo>
                    <a:pt x="4" y="142"/>
                  </a:lnTo>
                  <a:lnTo>
                    <a:pt x="11" y="132"/>
                  </a:lnTo>
                  <a:lnTo>
                    <a:pt x="22" y="123"/>
                  </a:lnTo>
                  <a:lnTo>
                    <a:pt x="35" y="120"/>
                  </a:lnTo>
                  <a:lnTo>
                    <a:pt x="48" y="120"/>
                  </a:lnTo>
                  <a:lnTo>
                    <a:pt x="60" y="123"/>
                  </a:lnTo>
                  <a:lnTo>
                    <a:pt x="72" y="132"/>
                  </a:lnTo>
                  <a:lnTo>
                    <a:pt x="141" y="202"/>
                  </a:lnTo>
                  <a:lnTo>
                    <a:pt x="332" y="11"/>
                  </a:lnTo>
                  <a:lnTo>
                    <a:pt x="344" y="4"/>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6" name="Freeform 815"/>
            <p:cNvSpPr>
              <a:spLocks/>
            </p:cNvSpPr>
            <p:nvPr/>
          </p:nvSpPr>
          <p:spPr bwMode="auto">
            <a:xfrm>
              <a:off x="4357688" y="2998788"/>
              <a:ext cx="30163" cy="30163"/>
            </a:xfrm>
            <a:custGeom>
              <a:avLst/>
              <a:gdLst>
                <a:gd name="T0" fmla="*/ 36 w 326"/>
                <a:gd name="T1" fmla="*/ 0 h 328"/>
                <a:gd name="T2" fmla="*/ 48 w 326"/>
                <a:gd name="T3" fmla="*/ 0 h 328"/>
                <a:gd name="T4" fmla="*/ 61 w 326"/>
                <a:gd name="T5" fmla="*/ 5 h 328"/>
                <a:gd name="T6" fmla="*/ 72 w 326"/>
                <a:gd name="T7" fmla="*/ 12 h 328"/>
                <a:gd name="T8" fmla="*/ 163 w 326"/>
                <a:gd name="T9" fmla="*/ 103 h 328"/>
                <a:gd name="T10" fmla="*/ 254 w 326"/>
                <a:gd name="T11" fmla="*/ 12 h 328"/>
                <a:gd name="T12" fmla="*/ 265 w 326"/>
                <a:gd name="T13" fmla="*/ 5 h 328"/>
                <a:gd name="T14" fmla="*/ 278 w 326"/>
                <a:gd name="T15" fmla="*/ 0 h 328"/>
                <a:gd name="T16" fmla="*/ 291 w 326"/>
                <a:gd name="T17" fmla="*/ 0 h 328"/>
                <a:gd name="T18" fmla="*/ 303 w 326"/>
                <a:gd name="T19" fmla="*/ 5 h 328"/>
                <a:gd name="T20" fmla="*/ 314 w 326"/>
                <a:gd name="T21" fmla="*/ 12 h 328"/>
                <a:gd name="T22" fmla="*/ 322 w 326"/>
                <a:gd name="T23" fmla="*/ 24 h 328"/>
                <a:gd name="T24" fmla="*/ 326 w 326"/>
                <a:gd name="T25" fmla="*/ 36 h 328"/>
                <a:gd name="T26" fmla="*/ 326 w 326"/>
                <a:gd name="T27" fmla="*/ 49 h 328"/>
                <a:gd name="T28" fmla="*/ 321 w 326"/>
                <a:gd name="T29" fmla="*/ 62 h 328"/>
                <a:gd name="T30" fmla="*/ 314 w 326"/>
                <a:gd name="T31" fmla="*/ 73 h 328"/>
                <a:gd name="T32" fmla="*/ 223 w 326"/>
                <a:gd name="T33" fmla="*/ 165 h 328"/>
                <a:gd name="T34" fmla="*/ 314 w 326"/>
                <a:gd name="T35" fmla="*/ 256 h 328"/>
                <a:gd name="T36" fmla="*/ 321 w 326"/>
                <a:gd name="T37" fmla="*/ 266 h 328"/>
                <a:gd name="T38" fmla="*/ 326 w 326"/>
                <a:gd name="T39" fmla="*/ 279 h 328"/>
                <a:gd name="T40" fmla="*/ 326 w 326"/>
                <a:gd name="T41" fmla="*/ 292 h 328"/>
                <a:gd name="T42" fmla="*/ 321 w 326"/>
                <a:gd name="T43" fmla="*/ 304 h 328"/>
                <a:gd name="T44" fmla="*/ 314 w 326"/>
                <a:gd name="T45" fmla="*/ 316 h 328"/>
                <a:gd name="T46" fmla="*/ 304 w 326"/>
                <a:gd name="T47" fmla="*/ 322 h 328"/>
                <a:gd name="T48" fmla="*/ 294 w 326"/>
                <a:gd name="T49" fmla="*/ 327 h 328"/>
                <a:gd name="T50" fmla="*/ 283 w 326"/>
                <a:gd name="T51" fmla="*/ 328 h 328"/>
                <a:gd name="T52" fmla="*/ 273 w 326"/>
                <a:gd name="T53" fmla="*/ 327 h 328"/>
                <a:gd name="T54" fmla="*/ 262 w 326"/>
                <a:gd name="T55" fmla="*/ 322 h 328"/>
                <a:gd name="T56" fmla="*/ 254 w 326"/>
                <a:gd name="T57" fmla="*/ 316 h 328"/>
                <a:gd name="T58" fmla="*/ 163 w 326"/>
                <a:gd name="T59" fmla="*/ 225 h 328"/>
                <a:gd name="T60" fmla="*/ 72 w 326"/>
                <a:gd name="T61" fmla="*/ 316 h 328"/>
                <a:gd name="T62" fmla="*/ 62 w 326"/>
                <a:gd name="T63" fmla="*/ 322 h 328"/>
                <a:gd name="T64" fmla="*/ 53 w 326"/>
                <a:gd name="T65" fmla="*/ 327 h 328"/>
                <a:gd name="T66" fmla="*/ 41 w 326"/>
                <a:gd name="T67" fmla="*/ 328 h 328"/>
                <a:gd name="T68" fmla="*/ 30 w 326"/>
                <a:gd name="T69" fmla="*/ 327 h 328"/>
                <a:gd name="T70" fmla="*/ 21 w 326"/>
                <a:gd name="T71" fmla="*/ 322 h 328"/>
                <a:gd name="T72" fmla="*/ 11 w 326"/>
                <a:gd name="T73" fmla="*/ 316 h 328"/>
                <a:gd name="T74" fmla="*/ 3 w 326"/>
                <a:gd name="T75" fmla="*/ 304 h 328"/>
                <a:gd name="T76" fmla="*/ 0 w 326"/>
                <a:gd name="T77" fmla="*/ 292 h 328"/>
                <a:gd name="T78" fmla="*/ 0 w 326"/>
                <a:gd name="T79" fmla="*/ 279 h 328"/>
                <a:gd name="T80" fmla="*/ 3 w 326"/>
                <a:gd name="T81" fmla="*/ 266 h 328"/>
                <a:gd name="T82" fmla="*/ 11 w 326"/>
                <a:gd name="T83" fmla="*/ 256 h 328"/>
                <a:gd name="T84" fmla="*/ 103 w 326"/>
                <a:gd name="T85" fmla="*/ 163 h 328"/>
                <a:gd name="T86" fmla="*/ 12 w 326"/>
                <a:gd name="T87" fmla="*/ 72 h 328"/>
                <a:gd name="T88" fmla="*/ 4 w 326"/>
                <a:gd name="T89" fmla="*/ 62 h 328"/>
                <a:gd name="T90" fmla="*/ 0 w 326"/>
                <a:gd name="T91" fmla="*/ 49 h 328"/>
                <a:gd name="T92" fmla="*/ 0 w 326"/>
                <a:gd name="T93" fmla="*/ 35 h 328"/>
                <a:gd name="T94" fmla="*/ 4 w 326"/>
                <a:gd name="T95" fmla="*/ 24 h 328"/>
                <a:gd name="T96" fmla="*/ 12 w 326"/>
                <a:gd name="T97" fmla="*/ 12 h 328"/>
                <a:gd name="T98" fmla="*/ 23 w 326"/>
                <a:gd name="T99" fmla="*/ 5 h 328"/>
                <a:gd name="T100" fmla="*/ 36 w 326"/>
                <a:gd name="T101" fmla="*/ 0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6" h="328">
                  <a:moveTo>
                    <a:pt x="36" y="0"/>
                  </a:moveTo>
                  <a:lnTo>
                    <a:pt x="48" y="0"/>
                  </a:lnTo>
                  <a:lnTo>
                    <a:pt x="61" y="5"/>
                  </a:lnTo>
                  <a:lnTo>
                    <a:pt x="72" y="12"/>
                  </a:lnTo>
                  <a:lnTo>
                    <a:pt x="163" y="103"/>
                  </a:lnTo>
                  <a:lnTo>
                    <a:pt x="254" y="12"/>
                  </a:lnTo>
                  <a:lnTo>
                    <a:pt x="265" y="5"/>
                  </a:lnTo>
                  <a:lnTo>
                    <a:pt x="278" y="0"/>
                  </a:lnTo>
                  <a:lnTo>
                    <a:pt x="291" y="0"/>
                  </a:lnTo>
                  <a:lnTo>
                    <a:pt x="303" y="5"/>
                  </a:lnTo>
                  <a:lnTo>
                    <a:pt x="314" y="12"/>
                  </a:lnTo>
                  <a:lnTo>
                    <a:pt x="322" y="24"/>
                  </a:lnTo>
                  <a:lnTo>
                    <a:pt x="326" y="36"/>
                  </a:lnTo>
                  <a:lnTo>
                    <a:pt x="326" y="49"/>
                  </a:lnTo>
                  <a:lnTo>
                    <a:pt x="321" y="62"/>
                  </a:lnTo>
                  <a:lnTo>
                    <a:pt x="314" y="73"/>
                  </a:lnTo>
                  <a:lnTo>
                    <a:pt x="223" y="165"/>
                  </a:lnTo>
                  <a:lnTo>
                    <a:pt x="314" y="256"/>
                  </a:lnTo>
                  <a:lnTo>
                    <a:pt x="321" y="266"/>
                  </a:lnTo>
                  <a:lnTo>
                    <a:pt x="326" y="279"/>
                  </a:lnTo>
                  <a:lnTo>
                    <a:pt x="326" y="292"/>
                  </a:lnTo>
                  <a:lnTo>
                    <a:pt x="321" y="304"/>
                  </a:lnTo>
                  <a:lnTo>
                    <a:pt x="314" y="316"/>
                  </a:lnTo>
                  <a:lnTo>
                    <a:pt x="304" y="322"/>
                  </a:lnTo>
                  <a:lnTo>
                    <a:pt x="294" y="327"/>
                  </a:lnTo>
                  <a:lnTo>
                    <a:pt x="283" y="328"/>
                  </a:lnTo>
                  <a:lnTo>
                    <a:pt x="273" y="327"/>
                  </a:lnTo>
                  <a:lnTo>
                    <a:pt x="262" y="322"/>
                  </a:lnTo>
                  <a:lnTo>
                    <a:pt x="254" y="316"/>
                  </a:lnTo>
                  <a:lnTo>
                    <a:pt x="163" y="225"/>
                  </a:lnTo>
                  <a:lnTo>
                    <a:pt x="72" y="316"/>
                  </a:lnTo>
                  <a:lnTo>
                    <a:pt x="62" y="322"/>
                  </a:lnTo>
                  <a:lnTo>
                    <a:pt x="53" y="327"/>
                  </a:lnTo>
                  <a:lnTo>
                    <a:pt x="41" y="328"/>
                  </a:lnTo>
                  <a:lnTo>
                    <a:pt x="30" y="327"/>
                  </a:lnTo>
                  <a:lnTo>
                    <a:pt x="21" y="322"/>
                  </a:lnTo>
                  <a:lnTo>
                    <a:pt x="11" y="316"/>
                  </a:lnTo>
                  <a:lnTo>
                    <a:pt x="3" y="304"/>
                  </a:lnTo>
                  <a:lnTo>
                    <a:pt x="0" y="292"/>
                  </a:lnTo>
                  <a:lnTo>
                    <a:pt x="0" y="279"/>
                  </a:lnTo>
                  <a:lnTo>
                    <a:pt x="3" y="266"/>
                  </a:lnTo>
                  <a:lnTo>
                    <a:pt x="11" y="256"/>
                  </a:lnTo>
                  <a:lnTo>
                    <a:pt x="103" y="163"/>
                  </a:lnTo>
                  <a:lnTo>
                    <a:pt x="12" y="72"/>
                  </a:lnTo>
                  <a:lnTo>
                    <a:pt x="4" y="62"/>
                  </a:lnTo>
                  <a:lnTo>
                    <a:pt x="0" y="49"/>
                  </a:lnTo>
                  <a:lnTo>
                    <a:pt x="0" y="35"/>
                  </a:lnTo>
                  <a:lnTo>
                    <a:pt x="4" y="24"/>
                  </a:lnTo>
                  <a:lnTo>
                    <a:pt x="12" y="12"/>
                  </a:lnTo>
                  <a:lnTo>
                    <a:pt x="23" y="5"/>
                  </a:lnTo>
                  <a:lnTo>
                    <a:pt x="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7" name="Freeform 816"/>
            <p:cNvSpPr>
              <a:spLocks/>
            </p:cNvSpPr>
            <p:nvPr/>
          </p:nvSpPr>
          <p:spPr bwMode="auto">
            <a:xfrm>
              <a:off x="4357688" y="3065463"/>
              <a:ext cx="30163" cy="28575"/>
            </a:xfrm>
            <a:custGeom>
              <a:avLst/>
              <a:gdLst>
                <a:gd name="T0" fmla="*/ 36 w 327"/>
                <a:gd name="T1" fmla="*/ 0 h 327"/>
                <a:gd name="T2" fmla="*/ 48 w 327"/>
                <a:gd name="T3" fmla="*/ 0 h 327"/>
                <a:gd name="T4" fmla="*/ 61 w 327"/>
                <a:gd name="T5" fmla="*/ 4 h 327"/>
                <a:gd name="T6" fmla="*/ 72 w 327"/>
                <a:gd name="T7" fmla="*/ 13 h 327"/>
                <a:gd name="T8" fmla="*/ 163 w 327"/>
                <a:gd name="T9" fmla="*/ 104 h 327"/>
                <a:gd name="T10" fmla="*/ 254 w 327"/>
                <a:gd name="T11" fmla="*/ 13 h 327"/>
                <a:gd name="T12" fmla="*/ 265 w 327"/>
                <a:gd name="T13" fmla="*/ 4 h 327"/>
                <a:gd name="T14" fmla="*/ 278 w 327"/>
                <a:gd name="T15" fmla="*/ 0 h 327"/>
                <a:gd name="T16" fmla="*/ 291 w 327"/>
                <a:gd name="T17" fmla="*/ 0 h 327"/>
                <a:gd name="T18" fmla="*/ 303 w 327"/>
                <a:gd name="T19" fmla="*/ 4 h 327"/>
                <a:gd name="T20" fmla="*/ 314 w 327"/>
                <a:gd name="T21" fmla="*/ 13 h 327"/>
                <a:gd name="T22" fmla="*/ 322 w 327"/>
                <a:gd name="T23" fmla="*/ 23 h 327"/>
                <a:gd name="T24" fmla="*/ 327 w 327"/>
                <a:gd name="T25" fmla="*/ 36 h 327"/>
                <a:gd name="T26" fmla="*/ 327 w 327"/>
                <a:gd name="T27" fmla="*/ 49 h 327"/>
                <a:gd name="T28" fmla="*/ 322 w 327"/>
                <a:gd name="T29" fmla="*/ 61 h 327"/>
                <a:gd name="T30" fmla="*/ 314 w 327"/>
                <a:gd name="T31" fmla="*/ 72 h 327"/>
                <a:gd name="T32" fmla="*/ 223 w 327"/>
                <a:gd name="T33" fmla="*/ 163 h 327"/>
                <a:gd name="T34" fmla="*/ 314 w 327"/>
                <a:gd name="T35" fmla="*/ 254 h 327"/>
                <a:gd name="T36" fmla="*/ 322 w 327"/>
                <a:gd name="T37" fmla="*/ 266 h 327"/>
                <a:gd name="T38" fmla="*/ 327 w 327"/>
                <a:gd name="T39" fmla="*/ 278 h 327"/>
                <a:gd name="T40" fmla="*/ 327 w 327"/>
                <a:gd name="T41" fmla="*/ 291 h 327"/>
                <a:gd name="T42" fmla="*/ 322 w 327"/>
                <a:gd name="T43" fmla="*/ 304 h 327"/>
                <a:gd name="T44" fmla="*/ 314 w 327"/>
                <a:gd name="T45" fmla="*/ 314 h 327"/>
                <a:gd name="T46" fmla="*/ 305 w 327"/>
                <a:gd name="T47" fmla="*/ 322 h 327"/>
                <a:gd name="T48" fmla="*/ 295 w 327"/>
                <a:gd name="T49" fmla="*/ 325 h 327"/>
                <a:gd name="T50" fmla="*/ 284 w 327"/>
                <a:gd name="T51" fmla="*/ 327 h 327"/>
                <a:gd name="T52" fmla="*/ 274 w 327"/>
                <a:gd name="T53" fmla="*/ 326 h 327"/>
                <a:gd name="T54" fmla="*/ 263 w 327"/>
                <a:gd name="T55" fmla="*/ 322 h 327"/>
                <a:gd name="T56" fmla="*/ 254 w 327"/>
                <a:gd name="T57" fmla="*/ 314 h 327"/>
                <a:gd name="T58" fmla="*/ 163 w 327"/>
                <a:gd name="T59" fmla="*/ 223 h 327"/>
                <a:gd name="T60" fmla="*/ 72 w 327"/>
                <a:gd name="T61" fmla="*/ 314 h 327"/>
                <a:gd name="T62" fmla="*/ 63 w 327"/>
                <a:gd name="T63" fmla="*/ 322 h 327"/>
                <a:gd name="T64" fmla="*/ 53 w 327"/>
                <a:gd name="T65" fmla="*/ 325 h 327"/>
                <a:gd name="T66" fmla="*/ 42 w 327"/>
                <a:gd name="T67" fmla="*/ 327 h 327"/>
                <a:gd name="T68" fmla="*/ 31 w 327"/>
                <a:gd name="T69" fmla="*/ 326 h 327"/>
                <a:gd name="T70" fmla="*/ 21 w 327"/>
                <a:gd name="T71" fmla="*/ 322 h 327"/>
                <a:gd name="T72" fmla="*/ 12 w 327"/>
                <a:gd name="T73" fmla="*/ 314 h 327"/>
                <a:gd name="T74" fmla="*/ 4 w 327"/>
                <a:gd name="T75" fmla="*/ 304 h 327"/>
                <a:gd name="T76" fmla="*/ 0 w 327"/>
                <a:gd name="T77" fmla="*/ 291 h 327"/>
                <a:gd name="T78" fmla="*/ 0 w 327"/>
                <a:gd name="T79" fmla="*/ 278 h 327"/>
                <a:gd name="T80" fmla="*/ 4 w 327"/>
                <a:gd name="T81" fmla="*/ 266 h 327"/>
                <a:gd name="T82" fmla="*/ 12 w 327"/>
                <a:gd name="T83" fmla="*/ 254 h 327"/>
                <a:gd name="T84" fmla="*/ 103 w 327"/>
                <a:gd name="T85" fmla="*/ 163 h 327"/>
                <a:gd name="T86" fmla="*/ 12 w 327"/>
                <a:gd name="T87" fmla="*/ 72 h 327"/>
                <a:gd name="T88" fmla="*/ 4 w 327"/>
                <a:gd name="T89" fmla="*/ 61 h 327"/>
                <a:gd name="T90" fmla="*/ 0 w 327"/>
                <a:gd name="T91" fmla="*/ 49 h 327"/>
                <a:gd name="T92" fmla="*/ 0 w 327"/>
                <a:gd name="T93" fmla="*/ 36 h 327"/>
                <a:gd name="T94" fmla="*/ 4 w 327"/>
                <a:gd name="T95" fmla="*/ 23 h 327"/>
                <a:gd name="T96" fmla="*/ 12 w 327"/>
                <a:gd name="T97" fmla="*/ 13 h 327"/>
                <a:gd name="T98" fmla="*/ 23 w 327"/>
                <a:gd name="T99" fmla="*/ 4 h 327"/>
                <a:gd name="T100" fmla="*/ 36 w 327"/>
                <a:gd name="T101"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7" h="327">
                  <a:moveTo>
                    <a:pt x="36" y="0"/>
                  </a:moveTo>
                  <a:lnTo>
                    <a:pt x="48" y="0"/>
                  </a:lnTo>
                  <a:lnTo>
                    <a:pt x="61" y="4"/>
                  </a:lnTo>
                  <a:lnTo>
                    <a:pt x="72" y="13"/>
                  </a:lnTo>
                  <a:lnTo>
                    <a:pt x="163" y="104"/>
                  </a:lnTo>
                  <a:lnTo>
                    <a:pt x="254" y="13"/>
                  </a:lnTo>
                  <a:lnTo>
                    <a:pt x="265" y="4"/>
                  </a:lnTo>
                  <a:lnTo>
                    <a:pt x="278" y="0"/>
                  </a:lnTo>
                  <a:lnTo>
                    <a:pt x="291" y="0"/>
                  </a:lnTo>
                  <a:lnTo>
                    <a:pt x="303" y="4"/>
                  </a:lnTo>
                  <a:lnTo>
                    <a:pt x="314" y="13"/>
                  </a:lnTo>
                  <a:lnTo>
                    <a:pt x="322" y="23"/>
                  </a:lnTo>
                  <a:lnTo>
                    <a:pt x="327" y="36"/>
                  </a:lnTo>
                  <a:lnTo>
                    <a:pt x="327" y="49"/>
                  </a:lnTo>
                  <a:lnTo>
                    <a:pt x="322" y="61"/>
                  </a:lnTo>
                  <a:lnTo>
                    <a:pt x="314" y="72"/>
                  </a:lnTo>
                  <a:lnTo>
                    <a:pt x="223" y="163"/>
                  </a:lnTo>
                  <a:lnTo>
                    <a:pt x="314" y="254"/>
                  </a:lnTo>
                  <a:lnTo>
                    <a:pt x="322" y="266"/>
                  </a:lnTo>
                  <a:lnTo>
                    <a:pt x="327" y="278"/>
                  </a:lnTo>
                  <a:lnTo>
                    <a:pt x="327" y="291"/>
                  </a:lnTo>
                  <a:lnTo>
                    <a:pt x="322" y="304"/>
                  </a:lnTo>
                  <a:lnTo>
                    <a:pt x="314" y="314"/>
                  </a:lnTo>
                  <a:lnTo>
                    <a:pt x="305" y="322"/>
                  </a:lnTo>
                  <a:lnTo>
                    <a:pt x="295" y="325"/>
                  </a:lnTo>
                  <a:lnTo>
                    <a:pt x="284" y="327"/>
                  </a:lnTo>
                  <a:lnTo>
                    <a:pt x="274" y="326"/>
                  </a:lnTo>
                  <a:lnTo>
                    <a:pt x="263" y="322"/>
                  </a:lnTo>
                  <a:lnTo>
                    <a:pt x="254" y="314"/>
                  </a:lnTo>
                  <a:lnTo>
                    <a:pt x="163" y="223"/>
                  </a:lnTo>
                  <a:lnTo>
                    <a:pt x="72" y="314"/>
                  </a:lnTo>
                  <a:lnTo>
                    <a:pt x="63" y="322"/>
                  </a:lnTo>
                  <a:lnTo>
                    <a:pt x="53" y="325"/>
                  </a:lnTo>
                  <a:lnTo>
                    <a:pt x="42" y="327"/>
                  </a:lnTo>
                  <a:lnTo>
                    <a:pt x="31" y="326"/>
                  </a:lnTo>
                  <a:lnTo>
                    <a:pt x="21" y="322"/>
                  </a:lnTo>
                  <a:lnTo>
                    <a:pt x="12" y="314"/>
                  </a:lnTo>
                  <a:lnTo>
                    <a:pt x="4" y="304"/>
                  </a:lnTo>
                  <a:lnTo>
                    <a:pt x="0" y="291"/>
                  </a:lnTo>
                  <a:lnTo>
                    <a:pt x="0" y="278"/>
                  </a:lnTo>
                  <a:lnTo>
                    <a:pt x="4" y="266"/>
                  </a:lnTo>
                  <a:lnTo>
                    <a:pt x="12" y="254"/>
                  </a:lnTo>
                  <a:lnTo>
                    <a:pt x="103" y="163"/>
                  </a:lnTo>
                  <a:lnTo>
                    <a:pt x="12" y="72"/>
                  </a:lnTo>
                  <a:lnTo>
                    <a:pt x="4" y="61"/>
                  </a:lnTo>
                  <a:lnTo>
                    <a:pt x="0" y="49"/>
                  </a:lnTo>
                  <a:lnTo>
                    <a:pt x="0" y="36"/>
                  </a:lnTo>
                  <a:lnTo>
                    <a:pt x="4" y="23"/>
                  </a:lnTo>
                  <a:lnTo>
                    <a:pt x="12" y="13"/>
                  </a:lnTo>
                  <a:lnTo>
                    <a:pt x="23" y="4"/>
                  </a:lnTo>
                  <a:lnTo>
                    <a:pt x="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8" name="Freeform 817"/>
            <p:cNvSpPr>
              <a:spLocks/>
            </p:cNvSpPr>
            <p:nvPr/>
          </p:nvSpPr>
          <p:spPr bwMode="auto">
            <a:xfrm>
              <a:off x="4124326" y="2932113"/>
              <a:ext cx="71438" cy="92075"/>
            </a:xfrm>
            <a:custGeom>
              <a:avLst/>
              <a:gdLst>
                <a:gd name="T0" fmla="*/ 403 w 806"/>
                <a:gd name="T1" fmla="*/ 0 h 1035"/>
                <a:gd name="T2" fmla="*/ 419 w 806"/>
                <a:gd name="T3" fmla="*/ 0 h 1035"/>
                <a:gd name="T4" fmla="*/ 446 w 806"/>
                <a:gd name="T5" fmla="*/ 1 h 1035"/>
                <a:gd name="T6" fmla="*/ 483 w 806"/>
                <a:gd name="T7" fmla="*/ 6 h 1035"/>
                <a:gd name="T8" fmla="*/ 525 w 806"/>
                <a:gd name="T9" fmla="*/ 16 h 1035"/>
                <a:gd name="T10" fmla="*/ 572 w 806"/>
                <a:gd name="T11" fmla="*/ 32 h 1035"/>
                <a:gd name="T12" fmla="*/ 621 w 806"/>
                <a:gd name="T13" fmla="*/ 56 h 1035"/>
                <a:gd name="T14" fmla="*/ 669 w 806"/>
                <a:gd name="T15" fmla="*/ 90 h 1035"/>
                <a:gd name="T16" fmla="*/ 712 w 806"/>
                <a:gd name="T17" fmla="*/ 136 h 1035"/>
                <a:gd name="T18" fmla="*/ 750 w 806"/>
                <a:gd name="T19" fmla="*/ 194 h 1035"/>
                <a:gd name="T20" fmla="*/ 780 w 806"/>
                <a:gd name="T21" fmla="*/ 268 h 1035"/>
                <a:gd name="T22" fmla="*/ 799 w 806"/>
                <a:gd name="T23" fmla="*/ 358 h 1035"/>
                <a:gd name="T24" fmla="*/ 803 w 806"/>
                <a:gd name="T25" fmla="*/ 412 h 1035"/>
                <a:gd name="T26" fmla="*/ 804 w 806"/>
                <a:gd name="T27" fmla="*/ 428 h 1035"/>
                <a:gd name="T28" fmla="*/ 805 w 806"/>
                <a:gd name="T29" fmla="*/ 459 h 1035"/>
                <a:gd name="T30" fmla="*/ 806 w 806"/>
                <a:gd name="T31" fmla="*/ 501 h 1035"/>
                <a:gd name="T32" fmla="*/ 804 w 806"/>
                <a:gd name="T33" fmla="*/ 552 h 1035"/>
                <a:gd name="T34" fmla="*/ 799 w 806"/>
                <a:gd name="T35" fmla="*/ 610 h 1035"/>
                <a:gd name="T36" fmla="*/ 789 w 806"/>
                <a:gd name="T37" fmla="*/ 672 h 1035"/>
                <a:gd name="T38" fmla="*/ 774 w 806"/>
                <a:gd name="T39" fmla="*/ 736 h 1035"/>
                <a:gd name="T40" fmla="*/ 751 w 806"/>
                <a:gd name="T41" fmla="*/ 799 h 1035"/>
                <a:gd name="T42" fmla="*/ 721 w 806"/>
                <a:gd name="T43" fmla="*/ 861 h 1035"/>
                <a:gd name="T44" fmla="*/ 681 w 806"/>
                <a:gd name="T45" fmla="*/ 916 h 1035"/>
                <a:gd name="T46" fmla="*/ 631 w 806"/>
                <a:gd name="T47" fmla="*/ 964 h 1035"/>
                <a:gd name="T48" fmla="*/ 569 w 806"/>
                <a:gd name="T49" fmla="*/ 1001 h 1035"/>
                <a:gd name="T50" fmla="*/ 494 w 806"/>
                <a:gd name="T51" fmla="*/ 1025 h 1035"/>
                <a:gd name="T52" fmla="*/ 406 w 806"/>
                <a:gd name="T53" fmla="*/ 1035 h 1035"/>
                <a:gd name="T54" fmla="*/ 355 w 806"/>
                <a:gd name="T55" fmla="*/ 1031 h 1035"/>
                <a:gd name="T56" fmla="*/ 273 w 806"/>
                <a:gd name="T57" fmla="*/ 1014 h 1035"/>
                <a:gd name="T58" fmla="*/ 204 w 806"/>
                <a:gd name="T59" fmla="*/ 984 h 1035"/>
                <a:gd name="T60" fmla="*/ 148 w 806"/>
                <a:gd name="T61" fmla="*/ 940 h 1035"/>
                <a:gd name="T62" fmla="*/ 104 w 806"/>
                <a:gd name="T63" fmla="*/ 889 h 1035"/>
                <a:gd name="T64" fmla="*/ 69 w 806"/>
                <a:gd name="T65" fmla="*/ 831 h 1035"/>
                <a:gd name="T66" fmla="*/ 42 w 806"/>
                <a:gd name="T67" fmla="*/ 768 h 1035"/>
                <a:gd name="T68" fmla="*/ 24 w 806"/>
                <a:gd name="T69" fmla="*/ 704 h 1035"/>
                <a:gd name="T70" fmla="*/ 12 w 806"/>
                <a:gd name="T71" fmla="*/ 641 h 1035"/>
                <a:gd name="T72" fmla="*/ 4 w 806"/>
                <a:gd name="T73" fmla="*/ 580 h 1035"/>
                <a:gd name="T74" fmla="*/ 1 w 806"/>
                <a:gd name="T75" fmla="*/ 525 h 1035"/>
                <a:gd name="T76" fmla="*/ 0 w 806"/>
                <a:gd name="T77" fmla="*/ 479 h 1035"/>
                <a:gd name="T78" fmla="*/ 2 w 806"/>
                <a:gd name="T79" fmla="*/ 442 h 1035"/>
                <a:gd name="T80" fmla="*/ 3 w 806"/>
                <a:gd name="T81" fmla="*/ 418 h 1035"/>
                <a:gd name="T82" fmla="*/ 4 w 806"/>
                <a:gd name="T83" fmla="*/ 410 h 1035"/>
                <a:gd name="T84" fmla="*/ 16 w 806"/>
                <a:gd name="T85" fmla="*/ 310 h 1035"/>
                <a:gd name="T86" fmla="*/ 40 w 806"/>
                <a:gd name="T87" fmla="*/ 229 h 1035"/>
                <a:gd name="T88" fmla="*/ 74 w 806"/>
                <a:gd name="T89" fmla="*/ 163 h 1035"/>
                <a:gd name="T90" fmla="*/ 115 w 806"/>
                <a:gd name="T91" fmla="*/ 111 h 1035"/>
                <a:gd name="T92" fmla="*/ 162 w 806"/>
                <a:gd name="T93" fmla="*/ 72 h 1035"/>
                <a:gd name="T94" fmla="*/ 210 w 806"/>
                <a:gd name="T95" fmla="*/ 42 h 1035"/>
                <a:gd name="T96" fmla="*/ 258 w 806"/>
                <a:gd name="T97" fmla="*/ 22 h 1035"/>
                <a:gd name="T98" fmla="*/ 303 w 806"/>
                <a:gd name="T99" fmla="*/ 11 h 1035"/>
                <a:gd name="T100" fmla="*/ 343 w 806"/>
                <a:gd name="T101" fmla="*/ 3 h 1035"/>
                <a:gd name="T102" fmla="*/ 376 w 806"/>
                <a:gd name="T103" fmla="*/ 0 h 1035"/>
                <a:gd name="T104" fmla="*/ 397 w 806"/>
                <a:gd name="T105" fmla="*/ 0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06" h="1035">
                  <a:moveTo>
                    <a:pt x="397" y="0"/>
                  </a:moveTo>
                  <a:lnTo>
                    <a:pt x="403" y="0"/>
                  </a:lnTo>
                  <a:lnTo>
                    <a:pt x="410" y="0"/>
                  </a:lnTo>
                  <a:lnTo>
                    <a:pt x="419" y="0"/>
                  </a:lnTo>
                  <a:lnTo>
                    <a:pt x="431" y="0"/>
                  </a:lnTo>
                  <a:lnTo>
                    <a:pt x="446" y="1"/>
                  </a:lnTo>
                  <a:lnTo>
                    <a:pt x="464" y="3"/>
                  </a:lnTo>
                  <a:lnTo>
                    <a:pt x="483" y="6"/>
                  </a:lnTo>
                  <a:lnTo>
                    <a:pt x="503" y="11"/>
                  </a:lnTo>
                  <a:lnTo>
                    <a:pt x="525" y="16"/>
                  </a:lnTo>
                  <a:lnTo>
                    <a:pt x="548" y="22"/>
                  </a:lnTo>
                  <a:lnTo>
                    <a:pt x="572" y="32"/>
                  </a:lnTo>
                  <a:lnTo>
                    <a:pt x="597" y="42"/>
                  </a:lnTo>
                  <a:lnTo>
                    <a:pt x="621" y="56"/>
                  </a:lnTo>
                  <a:lnTo>
                    <a:pt x="644" y="72"/>
                  </a:lnTo>
                  <a:lnTo>
                    <a:pt x="669" y="90"/>
                  </a:lnTo>
                  <a:lnTo>
                    <a:pt x="691" y="111"/>
                  </a:lnTo>
                  <a:lnTo>
                    <a:pt x="712" y="136"/>
                  </a:lnTo>
                  <a:lnTo>
                    <a:pt x="732" y="163"/>
                  </a:lnTo>
                  <a:lnTo>
                    <a:pt x="750" y="194"/>
                  </a:lnTo>
                  <a:lnTo>
                    <a:pt x="766" y="229"/>
                  </a:lnTo>
                  <a:lnTo>
                    <a:pt x="780" y="268"/>
                  </a:lnTo>
                  <a:lnTo>
                    <a:pt x="790" y="310"/>
                  </a:lnTo>
                  <a:lnTo>
                    <a:pt x="799" y="358"/>
                  </a:lnTo>
                  <a:lnTo>
                    <a:pt x="803" y="410"/>
                  </a:lnTo>
                  <a:lnTo>
                    <a:pt x="803" y="412"/>
                  </a:lnTo>
                  <a:lnTo>
                    <a:pt x="803" y="418"/>
                  </a:lnTo>
                  <a:lnTo>
                    <a:pt x="804" y="428"/>
                  </a:lnTo>
                  <a:lnTo>
                    <a:pt x="805" y="442"/>
                  </a:lnTo>
                  <a:lnTo>
                    <a:pt x="805" y="459"/>
                  </a:lnTo>
                  <a:lnTo>
                    <a:pt x="806" y="479"/>
                  </a:lnTo>
                  <a:lnTo>
                    <a:pt x="806" y="501"/>
                  </a:lnTo>
                  <a:lnTo>
                    <a:pt x="805" y="525"/>
                  </a:lnTo>
                  <a:lnTo>
                    <a:pt x="804" y="552"/>
                  </a:lnTo>
                  <a:lnTo>
                    <a:pt x="802" y="580"/>
                  </a:lnTo>
                  <a:lnTo>
                    <a:pt x="799" y="610"/>
                  </a:lnTo>
                  <a:lnTo>
                    <a:pt x="795" y="641"/>
                  </a:lnTo>
                  <a:lnTo>
                    <a:pt x="789" y="672"/>
                  </a:lnTo>
                  <a:lnTo>
                    <a:pt x="782" y="704"/>
                  </a:lnTo>
                  <a:lnTo>
                    <a:pt x="774" y="736"/>
                  </a:lnTo>
                  <a:lnTo>
                    <a:pt x="764" y="768"/>
                  </a:lnTo>
                  <a:lnTo>
                    <a:pt x="751" y="799"/>
                  </a:lnTo>
                  <a:lnTo>
                    <a:pt x="738" y="831"/>
                  </a:lnTo>
                  <a:lnTo>
                    <a:pt x="721" y="861"/>
                  </a:lnTo>
                  <a:lnTo>
                    <a:pt x="703" y="889"/>
                  </a:lnTo>
                  <a:lnTo>
                    <a:pt x="681" y="916"/>
                  </a:lnTo>
                  <a:lnTo>
                    <a:pt x="657" y="940"/>
                  </a:lnTo>
                  <a:lnTo>
                    <a:pt x="631" y="964"/>
                  </a:lnTo>
                  <a:lnTo>
                    <a:pt x="602" y="984"/>
                  </a:lnTo>
                  <a:lnTo>
                    <a:pt x="569" y="1001"/>
                  </a:lnTo>
                  <a:lnTo>
                    <a:pt x="533" y="1014"/>
                  </a:lnTo>
                  <a:lnTo>
                    <a:pt x="494" y="1025"/>
                  </a:lnTo>
                  <a:lnTo>
                    <a:pt x="452" y="1031"/>
                  </a:lnTo>
                  <a:lnTo>
                    <a:pt x="406" y="1035"/>
                  </a:lnTo>
                  <a:lnTo>
                    <a:pt x="400" y="1035"/>
                  </a:lnTo>
                  <a:lnTo>
                    <a:pt x="355" y="1031"/>
                  </a:lnTo>
                  <a:lnTo>
                    <a:pt x="311" y="1025"/>
                  </a:lnTo>
                  <a:lnTo>
                    <a:pt x="273" y="1014"/>
                  </a:lnTo>
                  <a:lnTo>
                    <a:pt x="237" y="1001"/>
                  </a:lnTo>
                  <a:lnTo>
                    <a:pt x="204" y="984"/>
                  </a:lnTo>
                  <a:lnTo>
                    <a:pt x="175" y="964"/>
                  </a:lnTo>
                  <a:lnTo>
                    <a:pt x="148" y="940"/>
                  </a:lnTo>
                  <a:lnTo>
                    <a:pt x="125" y="916"/>
                  </a:lnTo>
                  <a:lnTo>
                    <a:pt x="104" y="889"/>
                  </a:lnTo>
                  <a:lnTo>
                    <a:pt x="85" y="861"/>
                  </a:lnTo>
                  <a:lnTo>
                    <a:pt x="69" y="831"/>
                  </a:lnTo>
                  <a:lnTo>
                    <a:pt x="55" y="799"/>
                  </a:lnTo>
                  <a:lnTo>
                    <a:pt x="42" y="768"/>
                  </a:lnTo>
                  <a:lnTo>
                    <a:pt x="33" y="736"/>
                  </a:lnTo>
                  <a:lnTo>
                    <a:pt x="24" y="704"/>
                  </a:lnTo>
                  <a:lnTo>
                    <a:pt x="17" y="672"/>
                  </a:lnTo>
                  <a:lnTo>
                    <a:pt x="12" y="641"/>
                  </a:lnTo>
                  <a:lnTo>
                    <a:pt x="7" y="610"/>
                  </a:lnTo>
                  <a:lnTo>
                    <a:pt x="4" y="580"/>
                  </a:lnTo>
                  <a:lnTo>
                    <a:pt x="2" y="552"/>
                  </a:lnTo>
                  <a:lnTo>
                    <a:pt x="1" y="525"/>
                  </a:lnTo>
                  <a:lnTo>
                    <a:pt x="0" y="501"/>
                  </a:lnTo>
                  <a:lnTo>
                    <a:pt x="0" y="479"/>
                  </a:lnTo>
                  <a:lnTo>
                    <a:pt x="1" y="459"/>
                  </a:lnTo>
                  <a:lnTo>
                    <a:pt x="2" y="442"/>
                  </a:lnTo>
                  <a:lnTo>
                    <a:pt x="2" y="428"/>
                  </a:lnTo>
                  <a:lnTo>
                    <a:pt x="3" y="418"/>
                  </a:lnTo>
                  <a:lnTo>
                    <a:pt x="4" y="412"/>
                  </a:lnTo>
                  <a:lnTo>
                    <a:pt x="4" y="410"/>
                  </a:lnTo>
                  <a:lnTo>
                    <a:pt x="8" y="358"/>
                  </a:lnTo>
                  <a:lnTo>
                    <a:pt x="16" y="310"/>
                  </a:lnTo>
                  <a:lnTo>
                    <a:pt x="26" y="268"/>
                  </a:lnTo>
                  <a:lnTo>
                    <a:pt x="40" y="229"/>
                  </a:lnTo>
                  <a:lnTo>
                    <a:pt x="56" y="194"/>
                  </a:lnTo>
                  <a:lnTo>
                    <a:pt x="74" y="163"/>
                  </a:lnTo>
                  <a:lnTo>
                    <a:pt x="94" y="136"/>
                  </a:lnTo>
                  <a:lnTo>
                    <a:pt x="115" y="111"/>
                  </a:lnTo>
                  <a:lnTo>
                    <a:pt x="138" y="90"/>
                  </a:lnTo>
                  <a:lnTo>
                    <a:pt x="162" y="72"/>
                  </a:lnTo>
                  <a:lnTo>
                    <a:pt x="185" y="56"/>
                  </a:lnTo>
                  <a:lnTo>
                    <a:pt x="210" y="42"/>
                  </a:lnTo>
                  <a:lnTo>
                    <a:pt x="234" y="32"/>
                  </a:lnTo>
                  <a:lnTo>
                    <a:pt x="258" y="22"/>
                  </a:lnTo>
                  <a:lnTo>
                    <a:pt x="281" y="16"/>
                  </a:lnTo>
                  <a:lnTo>
                    <a:pt x="303" y="11"/>
                  </a:lnTo>
                  <a:lnTo>
                    <a:pt x="324" y="6"/>
                  </a:lnTo>
                  <a:lnTo>
                    <a:pt x="343" y="3"/>
                  </a:lnTo>
                  <a:lnTo>
                    <a:pt x="360" y="1"/>
                  </a:lnTo>
                  <a:lnTo>
                    <a:pt x="376" y="0"/>
                  </a:lnTo>
                  <a:lnTo>
                    <a:pt x="387" y="0"/>
                  </a:lnTo>
                  <a:lnTo>
                    <a:pt x="3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9" name="Freeform 818"/>
            <p:cNvSpPr>
              <a:spLocks/>
            </p:cNvSpPr>
            <p:nvPr/>
          </p:nvSpPr>
          <p:spPr bwMode="auto">
            <a:xfrm>
              <a:off x="4084638" y="3025776"/>
              <a:ext cx="150813" cy="71438"/>
            </a:xfrm>
            <a:custGeom>
              <a:avLst/>
              <a:gdLst>
                <a:gd name="T0" fmla="*/ 717 w 1715"/>
                <a:gd name="T1" fmla="*/ 512 h 794"/>
                <a:gd name="T2" fmla="*/ 813 w 1715"/>
                <a:gd name="T3" fmla="*/ 376 h 794"/>
                <a:gd name="T4" fmla="*/ 774 w 1715"/>
                <a:gd name="T5" fmla="*/ 316 h 794"/>
                <a:gd name="T6" fmla="*/ 751 w 1715"/>
                <a:gd name="T7" fmla="*/ 266 h 794"/>
                <a:gd name="T8" fmla="*/ 743 w 1715"/>
                <a:gd name="T9" fmla="*/ 226 h 794"/>
                <a:gd name="T10" fmla="*/ 745 w 1715"/>
                <a:gd name="T11" fmla="*/ 195 h 794"/>
                <a:gd name="T12" fmla="*/ 757 w 1715"/>
                <a:gd name="T13" fmla="*/ 172 h 794"/>
                <a:gd name="T14" fmla="*/ 774 w 1715"/>
                <a:gd name="T15" fmla="*/ 155 h 794"/>
                <a:gd name="T16" fmla="*/ 794 w 1715"/>
                <a:gd name="T17" fmla="*/ 144 h 794"/>
                <a:gd name="T18" fmla="*/ 816 w 1715"/>
                <a:gd name="T19" fmla="*/ 137 h 794"/>
                <a:gd name="T20" fmla="*/ 835 w 1715"/>
                <a:gd name="T21" fmla="*/ 134 h 794"/>
                <a:gd name="T22" fmla="*/ 851 w 1715"/>
                <a:gd name="T23" fmla="*/ 133 h 794"/>
                <a:gd name="T24" fmla="*/ 859 w 1715"/>
                <a:gd name="T25" fmla="*/ 133 h 794"/>
                <a:gd name="T26" fmla="*/ 871 w 1715"/>
                <a:gd name="T27" fmla="*/ 133 h 794"/>
                <a:gd name="T28" fmla="*/ 889 w 1715"/>
                <a:gd name="T29" fmla="*/ 135 h 794"/>
                <a:gd name="T30" fmla="*/ 910 w 1715"/>
                <a:gd name="T31" fmla="*/ 140 h 794"/>
                <a:gd name="T32" fmla="*/ 931 w 1715"/>
                <a:gd name="T33" fmla="*/ 149 h 794"/>
                <a:gd name="T34" fmla="*/ 950 w 1715"/>
                <a:gd name="T35" fmla="*/ 162 h 794"/>
                <a:gd name="T36" fmla="*/ 965 w 1715"/>
                <a:gd name="T37" fmla="*/ 183 h 794"/>
                <a:gd name="T38" fmla="*/ 971 w 1715"/>
                <a:gd name="T39" fmla="*/ 210 h 794"/>
                <a:gd name="T40" fmla="*/ 969 w 1715"/>
                <a:gd name="T41" fmla="*/ 245 h 794"/>
                <a:gd name="T42" fmla="*/ 954 w 1715"/>
                <a:gd name="T43" fmla="*/ 290 h 794"/>
                <a:gd name="T44" fmla="*/ 924 w 1715"/>
                <a:gd name="T45" fmla="*/ 345 h 794"/>
                <a:gd name="T46" fmla="*/ 975 w 1715"/>
                <a:gd name="T47" fmla="*/ 582 h 794"/>
                <a:gd name="T48" fmla="*/ 1159 w 1715"/>
                <a:gd name="T49" fmla="*/ 0 h 794"/>
                <a:gd name="T50" fmla="*/ 1168 w 1715"/>
                <a:gd name="T51" fmla="*/ 6 h 794"/>
                <a:gd name="T52" fmla="*/ 1194 w 1715"/>
                <a:gd name="T53" fmla="*/ 22 h 794"/>
                <a:gd name="T54" fmla="*/ 1235 w 1715"/>
                <a:gd name="T55" fmla="*/ 45 h 794"/>
                <a:gd name="T56" fmla="*/ 1292 w 1715"/>
                <a:gd name="T57" fmla="*/ 74 h 794"/>
                <a:gd name="T58" fmla="*/ 1363 w 1715"/>
                <a:gd name="T59" fmla="*/ 107 h 794"/>
                <a:gd name="T60" fmla="*/ 1448 w 1715"/>
                <a:gd name="T61" fmla="*/ 144 h 794"/>
                <a:gd name="T62" fmla="*/ 1534 w 1715"/>
                <a:gd name="T63" fmla="*/ 179 h 794"/>
                <a:gd name="T64" fmla="*/ 1600 w 1715"/>
                <a:gd name="T65" fmla="*/ 222 h 794"/>
                <a:gd name="T66" fmla="*/ 1648 w 1715"/>
                <a:gd name="T67" fmla="*/ 275 h 794"/>
                <a:gd name="T68" fmla="*/ 1679 w 1715"/>
                <a:gd name="T69" fmla="*/ 339 h 794"/>
                <a:gd name="T70" fmla="*/ 1698 w 1715"/>
                <a:gd name="T71" fmla="*/ 416 h 794"/>
                <a:gd name="T72" fmla="*/ 1709 w 1715"/>
                <a:gd name="T73" fmla="*/ 506 h 794"/>
                <a:gd name="T74" fmla="*/ 1713 w 1715"/>
                <a:gd name="T75" fmla="*/ 610 h 794"/>
                <a:gd name="T76" fmla="*/ 1715 w 1715"/>
                <a:gd name="T77" fmla="*/ 729 h 794"/>
                <a:gd name="T78" fmla="*/ 0 w 1715"/>
                <a:gd name="T79" fmla="*/ 794 h 794"/>
                <a:gd name="T80" fmla="*/ 1 w 1715"/>
                <a:gd name="T81" fmla="*/ 668 h 794"/>
                <a:gd name="T82" fmla="*/ 4 w 1715"/>
                <a:gd name="T83" fmla="*/ 556 h 794"/>
                <a:gd name="T84" fmla="*/ 12 w 1715"/>
                <a:gd name="T85" fmla="*/ 459 h 794"/>
                <a:gd name="T86" fmla="*/ 26 w 1715"/>
                <a:gd name="T87" fmla="*/ 375 h 794"/>
                <a:gd name="T88" fmla="*/ 51 w 1715"/>
                <a:gd name="T89" fmla="*/ 305 h 794"/>
                <a:gd name="T90" fmla="*/ 90 w 1715"/>
                <a:gd name="T91" fmla="*/ 246 h 794"/>
                <a:gd name="T92" fmla="*/ 145 w 1715"/>
                <a:gd name="T93" fmla="*/ 200 h 794"/>
                <a:gd name="T94" fmla="*/ 221 w 1715"/>
                <a:gd name="T95" fmla="*/ 162 h 794"/>
                <a:gd name="T96" fmla="*/ 311 w 1715"/>
                <a:gd name="T97" fmla="*/ 126 h 794"/>
                <a:gd name="T98" fmla="*/ 389 w 1715"/>
                <a:gd name="T99" fmla="*/ 90 h 794"/>
                <a:gd name="T100" fmla="*/ 453 w 1715"/>
                <a:gd name="T101" fmla="*/ 59 h 794"/>
                <a:gd name="T102" fmla="*/ 503 w 1715"/>
                <a:gd name="T103" fmla="*/ 32 h 794"/>
                <a:gd name="T104" fmla="*/ 536 w 1715"/>
                <a:gd name="T105" fmla="*/ 13 h 794"/>
                <a:gd name="T106" fmla="*/ 553 w 1715"/>
                <a:gd name="T107" fmla="*/ 2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15" h="794">
                  <a:moveTo>
                    <a:pt x="556" y="0"/>
                  </a:moveTo>
                  <a:lnTo>
                    <a:pt x="717" y="512"/>
                  </a:lnTo>
                  <a:lnTo>
                    <a:pt x="740" y="582"/>
                  </a:lnTo>
                  <a:lnTo>
                    <a:pt x="813" y="376"/>
                  </a:lnTo>
                  <a:lnTo>
                    <a:pt x="790" y="345"/>
                  </a:lnTo>
                  <a:lnTo>
                    <a:pt x="774" y="316"/>
                  </a:lnTo>
                  <a:lnTo>
                    <a:pt x="761" y="290"/>
                  </a:lnTo>
                  <a:lnTo>
                    <a:pt x="751" y="266"/>
                  </a:lnTo>
                  <a:lnTo>
                    <a:pt x="746" y="245"/>
                  </a:lnTo>
                  <a:lnTo>
                    <a:pt x="743" y="226"/>
                  </a:lnTo>
                  <a:lnTo>
                    <a:pt x="743" y="210"/>
                  </a:lnTo>
                  <a:lnTo>
                    <a:pt x="745" y="195"/>
                  </a:lnTo>
                  <a:lnTo>
                    <a:pt x="750" y="183"/>
                  </a:lnTo>
                  <a:lnTo>
                    <a:pt x="757" y="172"/>
                  </a:lnTo>
                  <a:lnTo>
                    <a:pt x="764" y="162"/>
                  </a:lnTo>
                  <a:lnTo>
                    <a:pt x="774" y="155"/>
                  </a:lnTo>
                  <a:lnTo>
                    <a:pt x="783" y="149"/>
                  </a:lnTo>
                  <a:lnTo>
                    <a:pt x="794" y="144"/>
                  </a:lnTo>
                  <a:lnTo>
                    <a:pt x="805" y="140"/>
                  </a:lnTo>
                  <a:lnTo>
                    <a:pt x="816" y="137"/>
                  </a:lnTo>
                  <a:lnTo>
                    <a:pt x="825" y="135"/>
                  </a:lnTo>
                  <a:lnTo>
                    <a:pt x="835" y="134"/>
                  </a:lnTo>
                  <a:lnTo>
                    <a:pt x="843" y="133"/>
                  </a:lnTo>
                  <a:lnTo>
                    <a:pt x="851" y="133"/>
                  </a:lnTo>
                  <a:lnTo>
                    <a:pt x="856" y="133"/>
                  </a:lnTo>
                  <a:lnTo>
                    <a:pt x="859" y="133"/>
                  </a:lnTo>
                  <a:lnTo>
                    <a:pt x="865" y="133"/>
                  </a:lnTo>
                  <a:lnTo>
                    <a:pt x="871" y="133"/>
                  </a:lnTo>
                  <a:lnTo>
                    <a:pt x="879" y="134"/>
                  </a:lnTo>
                  <a:lnTo>
                    <a:pt x="889" y="135"/>
                  </a:lnTo>
                  <a:lnTo>
                    <a:pt x="899" y="137"/>
                  </a:lnTo>
                  <a:lnTo>
                    <a:pt x="910" y="140"/>
                  </a:lnTo>
                  <a:lnTo>
                    <a:pt x="921" y="144"/>
                  </a:lnTo>
                  <a:lnTo>
                    <a:pt x="931" y="149"/>
                  </a:lnTo>
                  <a:lnTo>
                    <a:pt x="942" y="155"/>
                  </a:lnTo>
                  <a:lnTo>
                    <a:pt x="950" y="162"/>
                  </a:lnTo>
                  <a:lnTo>
                    <a:pt x="959" y="172"/>
                  </a:lnTo>
                  <a:lnTo>
                    <a:pt x="965" y="183"/>
                  </a:lnTo>
                  <a:lnTo>
                    <a:pt x="969" y="195"/>
                  </a:lnTo>
                  <a:lnTo>
                    <a:pt x="971" y="210"/>
                  </a:lnTo>
                  <a:lnTo>
                    <a:pt x="972" y="226"/>
                  </a:lnTo>
                  <a:lnTo>
                    <a:pt x="969" y="245"/>
                  </a:lnTo>
                  <a:lnTo>
                    <a:pt x="963" y="266"/>
                  </a:lnTo>
                  <a:lnTo>
                    <a:pt x="954" y="290"/>
                  </a:lnTo>
                  <a:lnTo>
                    <a:pt x="941" y="316"/>
                  </a:lnTo>
                  <a:lnTo>
                    <a:pt x="924" y="345"/>
                  </a:lnTo>
                  <a:lnTo>
                    <a:pt x="903" y="376"/>
                  </a:lnTo>
                  <a:lnTo>
                    <a:pt x="975" y="582"/>
                  </a:lnTo>
                  <a:lnTo>
                    <a:pt x="997" y="512"/>
                  </a:lnTo>
                  <a:lnTo>
                    <a:pt x="1159" y="0"/>
                  </a:lnTo>
                  <a:lnTo>
                    <a:pt x="1161" y="2"/>
                  </a:lnTo>
                  <a:lnTo>
                    <a:pt x="1168" y="6"/>
                  </a:lnTo>
                  <a:lnTo>
                    <a:pt x="1179" y="12"/>
                  </a:lnTo>
                  <a:lnTo>
                    <a:pt x="1194" y="22"/>
                  </a:lnTo>
                  <a:lnTo>
                    <a:pt x="1213" y="32"/>
                  </a:lnTo>
                  <a:lnTo>
                    <a:pt x="1235" y="45"/>
                  </a:lnTo>
                  <a:lnTo>
                    <a:pt x="1261" y="59"/>
                  </a:lnTo>
                  <a:lnTo>
                    <a:pt x="1292" y="74"/>
                  </a:lnTo>
                  <a:lnTo>
                    <a:pt x="1326" y="90"/>
                  </a:lnTo>
                  <a:lnTo>
                    <a:pt x="1363" y="107"/>
                  </a:lnTo>
                  <a:lnTo>
                    <a:pt x="1403" y="125"/>
                  </a:lnTo>
                  <a:lnTo>
                    <a:pt x="1448" y="144"/>
                  </a:lnTo>
                  <a:lnTo>
                    <a:pt x="1494" y="162"/>
                  </a:lnTo>
                  <a:lnTo>
                    <a:pt x="1534" y="179"/>
                  </a:lnTo>
                  <a:lnTo>
                    <a:pt x="1570" y="200"/>
                  </a:lnTo>
                  <a:lnTo>
                    <a:pt x="1600" y="222"/>
                  </a:lnTo>
                  <a:lnTo>
                    <a:pt x="1625" y="246"/>
                  </a:lnTo>
                  <a:lnTo>
                    <a:pt x="1648" y="275"/>
                  </a:lnTo>
                  <a:lnTo>
                    <a:pt x="1665" y="305"/>
                  </a:lnTo>
                  <a:lnTo>
                    <a:pt x="1679" y="339"/>
                  </a:lnTo>
                  <a:lnTo>
                    <a:pt x="1690" y="375"/>
                  </a:lnTo>
                  <a:lnTo>
                    <a:pt x="1698" y="416"/>
                  </a:lnTo>
                  <a:lnTo>
                    <a:pt x="1705" y="459"/>
                  </a:lnTo>
                  <a:lnTo>
                    <a:pt x="1709" y="506"/>
                  </a:lnTo>
                  <a:lnTo>
                    <a:pt x="1712" y="556"/>
                  </a:lnTo>
                  <a:lnTo>
                    <a:pt x="1713" y="610"/>
                  </a:lnTo>
                  <a:lnTo>
                    <a:pt x="1714" y="668"/>
                  </a:lnTo>
                  <a:lnTo>
                    <a:pt x="1715" y="729"/>
                  </a:lnTo>
                  <a:lnTo>
                    <a:pt x="1715" y="794"/>
                  </a:lnTo>
                  <a:lnTo>
                    <a:pt x="0" y="794"/>
                  </a:lnTo>
                  <a:lnTo>
                    <a:pt x="1" y="729"/>
                  </a:lnTo>
                  <a:lnTo>
                    <a:pt x="1" y="668"/>
                  </a:lnTo>
                  <a:lnTo>
                    <a:pt x="2" y="610"/>
                  </a:lnTo>
                  <a:lnTo>
                    <a:pt x="4" y="556"/>
                  </a:lnTo>
                  <a:lnTo>
                    <a:pt x="7" y="506"/>
                  </a:lnTo>
                  <a:lnTo>
                    <a:pt x="12" y="459"/>
                  </a:lnTo>
                  <a:lnTo>
                    <a:pt x="18" y="416"/>
                  </a:lnTo>
                  <a:lnTo>
                    <a:pt x="26" y="375"/>
                  </a:lnTo>
                  <a:lnTo>
                    <a:pt x="37" y="339"/>
                  </a:lnTo>
                  <a:lnTo>
                    <a:pt x="51" y="305"/>
                  </a:lnTo>
                  <a:lnTo>
                    <a:pt x="69" y="275"/>
                  </a:lnTo>
                  <a:lnTo>
                    <a:pt x="90" y="246"/>
                  </a:lnTo>
                  <a:lnTo>
                    <a:pt x="115" y="222"/>
                  </a:lnTo>
                  <a:lnTo>
                    <a:pt x="145" y="200"/>
                  </a:lnTo>
                  <a:lnTo>
                    <a:pt x="180" y="179"/>
                  </a:lnTo>
                  <a:lnTo>
                    <a:pt x="221" y="162"/>
                  </a:lnTo>
                  <a:lnTo>
                    <a:pt x="268" y="144"/>
                  </a:lnTo>
                  <a:lnTo>
                    <a:pt x="311" y="126"/>
                  </a:lnTo>
                  <a:lnTo>
                    <a:pt x="352" y="108"/>
                  </a:lnTo>
                  <a:lnTo>
                    <a:pt x="389" y="90"/>
                  </a:lnTo>
                  <a:lnTo>
                    <a:pt x="423" y="75"/>
                  </a:lnTo>
                  <a:lnTo>
                    <a:pt x="453" y="59"/>
                  </a:lnTo>
                  <a:lnTo>
                    <a:pt x="479" y="45"/>
                  </a:lnTo>
                  <a:lnTo>
                    <a:pt x="503" y="32"/>
                  </a:lnTo>
                  <a:lnTo>
                    <a:pt x="522" y="22"/>
                  </a:lnTo>
                  <a:lnTo>
                    <a:pt x="536" y="13"/>
                  </a:lnTo>
                  <a:lnTo>
                    <a:pt x="547" y="6"/>
                  </a:lnTo>
                  <a:lnTo>
                    <a:pt x="553" y="2"/>
                  </a:lnTo>
                  <a:lnTo>
                    <a:pt x="5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5" name="Group 1744"/>
          <p:cNvGrpSpPr/>
          <p:nvPr/>
        </p:nvGrpSpPr>
        <p:grpSpPr>
          <a:xfrm>
            <a:off x="2523172" y="2912626"/>
            <a:ext cx="230981" cy="123826"/>
            <a:chOff x="3333750" y="2932113"/>
            <a:chExt cx="307975" cy="165101"/>
          </a:xfrm>
          <a:solidFill>
            <a:schemeClr val="tx1">
              <a:lumMod val="65000"/>
              <a:lumOff val="35000"/>
            </a:schemeClr>
          </a:solidFill>
        </p:grpSpPr>
        <p:sp>
          <p:nvSpPr>
            <p:cNvPr id="983" name="Freeform 823"/>
            <p:cNvSpPr>
              <a:spLocks/>
            </p:cNvSpPr>
            <p:nvPr/>
          </p:nvSpPr>
          <p:spPr bwMode="auto">
            <a:xfrm>
              <a:off x="3465513" y="3008313"/>
              <a:ext cx="11113" cy="11113"/>
            </a:xfrm>
            <a:custGeom>
              <a:avLst/>
              <a:gdLst>
                <a:gd name="T0" fmla="*/ 67 w 133"/>
                <a:gd name="T1" fmla="*/ 0 h 125"/>
                <a:gd name="T2" fmla="*/ 84 w 133"/>
                <a:gd name="T3" fmla="*/ 2 h 125"/>
                <a:gd name="T4" fmla="*/ 100 w 133"/>
                <a:gd name="T5" fmla="*/ 8 h 125"/>
                <a:gd name="T6" fmla="*/ 112 w 133"/>
                <a:gd name="T7" fmla="*/ 18 h 125"/>
                <a:gd name="T8" fmla="*/ 123 w 133"/>
                <a:gd name="T9" fmla="*/ 31 h 125"/>
                <a:gd name="T10" fmla="*/ 129 w 133"/>
                <a:gd name="T11" fmla="*/ 46 h 125"/>
                <a:gd name="T12" fmla="*/ 133 w 133"/>
                <a:gd name="T13" fmla="*/ 62 h 125"/>
                <a:gd name="T14" fmla="*/ 129 w 133"/>
                <a:gd name="T15" fmla="*/ 79 h 125"/>
                <a:gd name="T16" fmla="*/ 123 w 133"/>
                <a:gd name="T17" fmla="*/ 94 h 125"/>
                <a:gd name="T18" fmla="*/ 112 w 133"/>
                <a:gd name="T19" fmla="*/ 107 h 125"/>
                <a:gd name="T20" fmla="*/ 100 w 133"/>
                <a:gd name="T21" fmla="*/ 116 h 125"/>
                <a:gd name="T22" fmla="*/ 84 w 133"/>
                <a:gd name="T23" fmla="*/ 123 h 125"/>
                <a:gd name="T24" fmla="*/ 67 w 133"/>
                <a:gd name="T25" fmla="*/ 125 h 125"/>
                <a:gd name="T26" fmla="*/ 49 w 133"/>
                <a:gd name="T27" fmla="*/ 123 h 125"/>
                <a:gd name="T28" fmla="*/ 34 w 133"/>
                <a:gd name="T29" fmla="*/ 116 h 125"/>
                <a:gd name="T30" fmla="*/ 20 w 133"/>
                <a:gd name="T31" fmla="*/ 107 h 125"/>
                <a:gd name="T32" fmla="*/ 10 w 133"/>
                <a:gd name="T33" fmla="*/ 94 h 125"/>
                <a:gd name="T34" fmla="*/ 3 w 133"/>
                <a:gd name="T35" fmla="*/ 79 h 125"/>
                <a:gd name="T36" fmla="*/ 0 w 133"/>
                <a:gd name="T37" fmla="*/ 62 h 125"/>
                <a:gd name="T38" fmla="*/ 3 w 133"/>
                <a:gd name="T39" fmla="*/ 46 h 125"/>
                <a:gd name="T40" fmla="*/ 10 w 133"/>
                <a:gd name="T41" fmla="*/ 31 h 125"/>
                <a:gd name="T42" fmla="*/ 20 w 133"/>
                <a:gd name="T43" fmla="*/ 18 h 125"/>
                <a:gd name="T44" fmla="*/ 34 w 133"/>
                <a:gd name="T45" fmla="*/ 8 h 125"/>
                <a:gd name="T46" fmla="*/ 49 w 133"/>
                <a:gd name="T47" fmla="*/ 2 h 125"/>
                <a:gd name="T48" fmla="*/ 67 w 133"/>
                <a:gd name="T4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3" h="125">
                  <a:moveTo>
                    <a:pt x="67" y="0"/>
                  </a:moveTo>
                  <a:lnTo>
                    <a:pt x="84" y="2"/>
                  </a:lnTo>
                  <a:lnTo>
                    <a:pt x="100" y="8"/>
                  </a:lnTo>
                  <a:lnTo>
                    <a:pt x="112" y="18"/>
                  </a:lnTo>
                  <a:lnTo>
                    <a:pt x="123" y="31"/>
                  </a:lnTo>
                  <a:lnTo>
                    <a:pt x="129" y="46"/>
                  </a:lnTo>
                  <a:lnTo>
                    <a:pt x="133" y="62"/>
                  </a:lnTo>
                  <a:lnTo>
                    <a:pt x="129" y="79"/>
                  </a:lnTo>
                  <a:lnTo>
                    <a:pt x="123" y="94"/>
                  </a:lnTo>
                  <a:lnTo>
                    <a:pt x="112" y="107"/>
                  </a:lnTo>
                  <a:lnTo>
                    <a:pt x="100" y="116"/>
                  </a:lnTo>
                  <a:lnTo>
                    <a:pt x="84" y="123"/>
                  </a:lnTo>
                  <a:lnTo>
                    <a:pt x="67" y="125"/>
                  </a:lnTo>
                  <a:lnTo>
                    <a:pt x="49" y="123"/>
                  </a:lnTo>
                  <a:lnTo>
                    <a:pt x="34" y="116"/>
                  </a:lnTo>
                  <a:lnTo>
                    <a:pt x="20" y="107"/>
                  </a:lnTo>
                  <a:lnTo>
                    <a:pt x="10" y="94"/>
                  </a:lnTo>
                  <a:lnTo>
                    <a:pt x="3" y="79"/>
                  </a:lnTo>
                  <a:lnTo>
                    <a:pt x="0" y="62"/>
                  </a:lnTo>
                  <a:lnTo>
                    <a:pt x="3" y="46"/>
                  </a:lnTo>
                  <a:lnTo>
                    <a:pt x="10" y="31"/>
                  </a:lnTo>
                  <a:lnTo>
                    <a:pt x="20" y="18"/>
                  </a:lnTo>
                  <a:lnTo>
                    <a:pt x="34" y="8"/>
                  </a:lnTo>
                  <a:lnTo>
                    <a:pt x="49" y="2"/>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4" name="Freeform 824"/>
            <p:cNvSpPr>
              <a:spLocks/>
            </p:cNvSpPr>
            <p:nvPr/>
          </p:nvSpPr>
          <p:spPr bwMode="auto">
            <a:xfrm>
              <a:off x="3516313" y="3008313"/>
              <a:ext cx="11113" cy="11113"/>
            </a:xfrm>
            <a:custGeom>
              <a:avLst/>
              <a:gdLst>
                <a:gd name="T0" fmla="*/ 64 w 129"/>
                <a:gd name="T1" fmla="*/ 0 h 124"/>
                <a:gd name="T2" fmla="*/ 81 w 129"/>
                <a:gd name="T3" fmla="*/ 2 h 124"/>
                <a:gd name="T4" fmla="*/ 97 w 129"/>
                <a:gd name="T5" fmla="*/ 8 h 124"/>
                <a:gd name="T6" fmla="*/ 110 w 129"/>
                <a:gd name="T7" fmla="*/ 18 h 124"/>
                <a:gd name="T8" fmla="*/ 120 w 129"/>
                <a:gd name="T9" fmla="*/ 30 h 124"/>
                <a:gd name="T10" fmla="*/ 127 w 129"/>
                <a:gd name="T11" fmla="*/ 45 h 124"/>
                <a:gd name="T12" fmla="*/ 129 w 129"/>
                <a:gd name="T13" fmla="*/ 61 h 124"/>
                <a:gd name="T14" fmla="*/ 127 w 129"/>
                <a:gd name="T15" fmla="*/ 78 h 124"/>
                <a:gd name="T16" fmla="*/ 120 w 129"/>
                <a:gd name="T17" fmla="*/ 93 h 124"/>
                <a:gd name="T18" fmla="*/ 110 w 129"/>
                <a:gd name="T19" fmla="*/ 105 h 124"/>
                <a:gd name="T20" fmla="*/ 97 w 129"/>
                <a:gd name="T21" fmla="*/ 115 h 124"/>
                <a:gd name="T22" fmla="*/ 81 w 129"/>
                <a:gd name="T23" fmla="*/ 121 h 124"/>
                <a:gd name="T24" fmla="*/ 64 w 129"/>
                <a:gd name="T25" fmla="*/ 124 h 124"/>
                <a:gd name="T26" fmla="*/ 47 w 129"/>
                <a:gd name="T27" fmla="*/ 121 h 124"/>
                <a:gd name="T28" fmla="*/ 32 w 129"/>
                <a:gd name="T29" fmla="*/ 115 h 124"/>
                <a:gd name="T30" fmla="*/ 19 w 129"/>
                <a:gd name="T31" fmla="*/ 105 h 124"/>
                <a:gd name="T32" fmla="*/ 8 w 129"/>
                <a:gd name="T33" fmla="*/ 93 h 124"/>
                <a:gd name="T34" fmla="*/ 2 w 129"/>
                <a:gd name="T35" fmla="*/ 78 h 124"/>
                <a:gd name="T36" fmla="*/ 0 w 129"/>
                <a:gd name="T37" fmla="*/ 61 h 124"/>
                <a:gd name="T38" fmla="*/ 2 w 129"/>
                <a:gd name="T39" fmla="*/ 45 h 124"/>
                <a:gd name="T40" fmla="*/ 8 w 129"/>
                <a:gd name="T41" fmla="*/ 30 h 124"/>
                <a:gd name="T42" fmla="*/ 19 w 129"/>
                <a:gd name="T43" fmla="*/ 18 h 124"/>
                <a:gd name="T44" fmla="*/ 32 w 129"/>
                <a:gd name="T45" fmla="*/ 8 h 124"/>
                <a:gd name="T46" fmla="*/ 47 w 129"/>
                <a:gd name="T47" fmla="*/ 2 h 124"/>
                <a:gd name="T48" fmla="*/ 64 w 129"/>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9" h="124">
                  <a:moveTo>
                    <a:pt x="64" y="0"/>
                  </a:moveTo>
                  <a:lnTo>
                    <a:pt x="81" y="2"/>
                  </a:lnTo>
                  <a:lnTo>
                    <a:pt x="97" y="8"/>
                  </a:lnTo>
                  <a:lnTo>
                    <a:pt x="110" y="18"/>
                  </a:lnTo>
                  <a:lnTo>
                    <a:pt x="120" y="30"/>
                  </a:lnTo>
                  <a:lnTo>
                    <a:pt x="127" y="45"/>
                  </a:lnTo>
                  <a:lnTo>
                    <a:pt x="129" y="61"/>
                  </a:lnTo>
                  <a:lnTo>
                    <a:pt x="127" y="78"/>
                  </a:lnTo>
                  <a:lnTo>
                    <a:pt x="120" y="93"/>
                  </a:lnTo>
                  <a:lnTo>
                    <a:pt x="110" y="105"/>
                  </a:lnTo>
                  <a:lnTo>
                    <a:pt x="97" y="115"/>
                  </a:lnTo>
                  <a:lnTo>
                    <a:pt x="81" y="121"/>
                  </a:lnTo>
                  <a:lnTo>
                    <a:pt x="64" y="124"/>
                  </a:lnTo>
                  <a:lnTo>
                    <a:pt x="47" y="121"/>
                  </a:lnTo>
                  <a:lnTo>
                    <a:pt x="32" y="115"/>
                  </a:lnTo>
                  <a:lnTo>
                    <a:pt x="19" y="105"/>
                  </a:lnTo>
                  <a:lnTo>
                    <a:pt x="8" y="93"/>
                  </a:lnTo>
                  <a:lnTo>
                    <a:pt x="2" y="78"/>
                  </a:lnTo>
                  <a:lnTo>
                    <a:pt x="0" y="61"/>
                  </a:lnTo>
                  <a:lnTo>
                    <a:pt x="2" y="45"/>
                  </a:lnTo>
                  <a:lnTo>
                    <a:pt x="8" y="30"/>
                  </a:lnTo>
                  <a:lnTo>
                    <a:pt x="19" y="18"/>
                  </a:lnTo>
                  <a:lnTo>
                    <a:pt x="32" y="8"/>
                  </a:lnTo>
                  <a:lnTo>
                    <a:pt x="47" y="2"/>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5" name="Freeform 825"/>
            <p:cNvSpPr>
              <a:spLocks/>
            </p:cNvSpPr>
            <p:nvPr/>
          </p:nvSpPr>
          <p:spPr bwMode="auto">
            <a:xfrm>
              <a:off x="3533775" y="3008313"/>
              <a:ext cx="11113" cy="11113"/>
            </a:xfrm>
            <a:custGeom>
              <a:avLst/>
              <a:gdLst>
                <a:gd name="T0" fmla="*/ 66 w 131"/>
                <a:gd name="T1" fmla="*/ 0 h 124"/>
                <a:gd name="T2" fmla="*/ 84 w 131"/>
                <a:gd name="T3" fmla="*/ 2 h 124"/>
                <a:gd name="T4" fmla="*/ 99 w 131"/>
                <a:gd name="T5" fmla="*/ 8 h 124"/>
                <a:gd name="T6" fmla="*/ 112 w 131"/>
                <a:gd name="T7" fmla="*/ 18 h 124"/>
                <a:gd name="T8" fmla="*/ 122 w 131"/>
                <a:gd name="T9" fmla="*/ 30 h 124"/>
                <a:gd name="T10" fmla="*/ 129 w 131"/>
                <a:gd name="T11" fmla="*/ 45 h 124"/>
                <a:gd name="T12" fmla="*/ 131 w 131"/>
                <a:gd name="T13" fmla="*/ 61 h 124"/>
                <a:gd name="T14" fmla="*/ 129 w 131"/>
                <a:gd name="T15" fmla="*/ 78 h 124"/>
                <a:gd name="T16" fmla="*/ 122 w 131"/>
                <a:gd name="T17" fmla="*/ 93 h 124"/>
                <a:gd name="T18" fmla="*/ 112 w 131"/>
                <a:gd name="T19" fmla="*/ 105 h 124"/>
                <a:gd name="T20" fmla="*/ 99 w 131"/>
                <a:gd name="T21" fmla="*/ 115 h 124"/>
                <a:gd name="T22" fmla="*/ 84 w 131"/>
                <a:gd name="T23" fmla="*/ 121 h 124"/>
                <a:gd name="T24" fmla="*/ 66 w 131"/>
                <a:gd name="T25" fmla="*/ 124 h 124"/>
                <a:gd name="T26" fmla="*/ 49 w 131"/>
                <a:gd name="T27" fmla="*/ 121 h 124"/>
                <a:gd name="T28" fmla="*/ 33 w 131"/>
                <a:gd name="T29" fmla="*/ 115 h 124"/>
                <a:gd name="T30" fmla="*/ 19 w 131"/>
                <a:gd name="T31" fmla="*/ 105 h 124"/>
                <a:gd name="T32" fmla="*/ 10 w 131"/>
                <a:gd name="T33" fmla="*/ 93 h 124"/>
                <a:gd name="T34" fmla="*/ 2 w 131"/>
                <a:gd name="T35" fmla="*/ 78 h 124"/>
                <a:gd name="T36" fmla="*/ 0 w 131"/>
                <a:gd name="T37" fmla="*/ 61 h 124"/>
                <a:gd name="T38" fmla="*/ 2 w 131"/>
                <a:gd name="T39" fmla="*/ 45 h 124"/>
                <a:gd name="T40" fmla="*/ 10 w 131"/>
                <a:gd name="T41" fmla="*/ 30 h 124"/>
                <a:gd name="T42" fmla="*/ 19 w 131"/>
                <a:gd name="T43" fmla="*/ 18 h 124"/>
                <a:gd name="T44" fmla="*/ 33 w 131"/>
                <a:gd name="T45" fmla="*/ 8 h 124"/>
                <a:gd name="T46" fmla="*/ 49 w 131"/>
                <a:gd name="T47" fmla="*/ 2 h 124"/>
                <a:gd name="T48" fmla="*/ 66 w 131"/>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24">
                  <a:moveTo>
                    <a:pt x="66" y="0"/>
                  </a:moveTo>
                  <a:lnTo>
                    <a:pt x="84" y="2"/>
                  </a:lnTo>
                  <a:lnTo>
                    <a:pt x="99" y="8"/>
                  </a:lnTo>
                  <a:lnTo>
                    <a:pt x="112" y="18"/>
                  </a:lnTo>
                  <a:lnTo>
                    <a:pt x="122" y="30"/>
                  </a:lnTo>
                  <a:lnTo>
                    <a:pt x="129" y="45"/>
                  </a:lnTo>
                  <a:lnTo>
                    <a:pt x="131" y="61"/>
                  </a:lnTo>
                  <a:lnTo>
                    <a:pt x="129" y="78"/>
                  </a:lnTo>
                  <a:lnTo>
                    <a:pt x="122" y="93"/>
                  </a:lnTo>
                  <a:lnTo>
                    <a:pt x="112" y="105"/>
                  </a:lnTo>
                  <a:lnTo>
                    <a:pt x="99" y="115"/>
                  </a:lnTo>
                  <a:lnTo>
                    <a:pt x="84" y="121"/>
                  </a:lnTo>
                  <a:lnTo>
                    <a:pt x="66" y="124"/>
                  </a:lnTo>
                  <a:lnTo>
                    <a:pt x="49" y="121"/>
                  </a:lnTo>
                  <a:lnTo>
                    <a:pt x="33" y="115"/>
                  </a:lnTo>
                  <a:lnTo>
                    <a:pt x="19" y="105"/>
                  </a:lnTo>
                  <a:lnTo>
                    <a:pt x="10" y="93"/>
                  </a:lnTo>
                  <a:lnTo>
                    <a:pt x="2" y="78"/>
                  </a:lnTo>
                  <a:lnTo>
                    <a:pt x="0" y="61"/>
                  </a:lnTo>
                  <a:lnTo>
                    <a:pt x="2" y="45"/>
                  </a:lnTo>
                  <a:lnTo>
                    <a:pt x="10" y="30"/>
                  </a:lnTo>
                  <a:lnTo>
                    <a:pt x="19" y="18"/>
                  </a:lnTo>
                  <a:lnTo>
                    <a:pt x="33" y="8"/>
                  </a:lnTo>
                  <a:lnTo>
                    <a:pt x="49"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6" name="Freeform 826"/>
            <p:cNvSpPr>
              <a:spLocks/>
            </p:cNvSpPr>
            <p:nvPr/>
          </p:nvSpPr>
          <p:spPr bwMode="auto">
            <a:xfrm>
              <a:off x="3498850" y="3008313"/>
              <a:ext cx="12700" cy="11113"/>
            </a:xfrm>
            <a:custGeom>
              <a:avLst/>
              <a:gdLst>
                <a:gd name="T0" fmla="*/ 66 w 130"/>
                <a:gd name="T1" fmla="*/ 0 h 124"/>
                <a:gd name="T2" fmla="*/ 83 w 130"/>
                <a:gd name="T3" fmla="*/ 2 h 124"/>
                <a:gd name="T4" fmla="*/ 99 w 130"/>
                <a:gd name="T5" fmla="*/ 8 h 124"/>
                <a:gd name="T6" fmla="*/ 111 w 130"/>
                <a:gd name="T7" fmla="*/ 18 h 124"/>
                <a:gd name="T8" fmla="*/ 122 w 130"/>
                <a:gd name="T9" fmla="*/ 30 h 124"/>
                <a:gd name="T10" fmla="*/ 128 w 130"/>
                <a:gd name="T11" fmla="*/ 45 h 124"/>
                <a:gd name="T12" fmla="*/ 130 w 130"/>
                <a:gd name="T13" fmla="*/ 61 h 124"/>
                <a:gd name="T14" fmla="*/ 128 w 130"/>
                <a:gd name="T15" fmla="*/ 78 h 124"/>
                <a:gd name="T16" fmla="*/ 122 w 130"/>
                <a:gd name="T17" fmla="*/ 93 h 124"/>
                <a:gd name="T18" fmla="*/ 111 w 130"/>
                <a:gd name="T19" fmla="*/ 105 h 124"/>
                <a:gd name="T20" fmla="*/ 99 w 130"/>
                <a:gd name="T21" fmla="*/ 115 h 124"/>
                <a:gd name="T22" fmla="*/ 83 w 130"/>
                <a:gd name="T23" fmla="*/ 121 h 124"/>
                <a:gd name="T24" fmla="*/ 66 w 130"/>
                <a:gd name="T25" fmla="*/ 124 h 124"/>
                <a:gd name="T26" fmla="*/ 48 w 130"/>
                <a:gd name="T27" fmla="*/ 121 h 124"/>
                <a:gd name="T28" fmla="*/ 33 w 130"/>
                <a:gd name="T29" fmla="*/ 115 h 124"/>
                <a:gd name="T30" fmla="*/ 19 w 130"/>
                <a:gd name="T31" fmla="*/ 105 h 124"/>
                <a:gd name="T32" fmla="*/ 10 w 130"/>
                <a:gd name="T33" fmla="*/ 93 h 124"/>
                <a:gd name="T34" fmla="*/ 2 w 130"/>
                <a:gd name="T35" fmla="*/ 78 h 124"/>
                <a:gd name="T36" fmla="*/ 0 w 130"/>
                <a:gd name="T37" fmla="*/ 61 h 124"/>
                <a:gd name="T38" fmla="*/ 2 w 130"/>
                <a:gd name="T39" fmla="*/ 45 h 124"/>
                <a:gd name="T40" fmla="*/ 10 w 130"/>
                <a:gd name="T41" fmla="*/ 30 h 124"/>
                <a:gd name="T42" fmla="*/ 19 w 130"/>
                <a:gd name="T43" fmla="*/ 18 h 124"/>
                <a:gd name="T44" fmla="*/ 33 w 130"/>
                <a:gd name="T45" fmla="*/ 8 h 124"/>
                <a:gd name="T46" fmla="*/ 48 w 130"/>
                <a:gd name="T47" fmla="*/ 2 h 124"/>
                <a:gd name="T48" fmla="*/ 66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6" y="0"/>
                  </a:moveTo>
                  <a:lnTo>
                    <a:pt x="83" y="2"/>
                  </a:lnTo>
                  <a:lnTo>
                    <a:pt x="99" y="8"/>
                  </a:lnTo>
                  <a:lnTo>
                    <a:pt x="111" y="18"/>
                  </a:lnTo>
                  <a:lnTo>
                    <a:pt x="122" y="30"/>
                  </a:lnTo>
                  <a:lnTo>
                    <a:pt x="128" y="45"/>
                  </a:lnTo>
                  <a:lnTo>
                    <a:pt x="130" y="61"/>
                  </a:lnTo>
                  <a:lnTo>
                    <a:pt x="128" y="78"/>
                  </a:lnTo>
                  <a:lnTo>
                    <a:pt x="122" y="93"/>
                  </a:lnTo>
                  <a:lnTo>
                    <a:pt x="111" y="105"/>
                  </a:lnTo>
                  <a:lnTo>
                    <a:pt x="99" y="115"/>
                  </a:lnTo>
                  <a:lnTo>
                    <a:pt x="83" y="121"/>
                  </a:lnTo>
                  <a:lnTo>
                    <a:pt x="66" y="124"/>
                  </a:lnTo>
                  <a:lnTo>
                    <a:pt x="48" y="121"/>
                  </a:lnTo>
                  <a:lnTo>
                    <a:pt x="33" y="115"/>
                  </a:lnTo>
                  <a:lnTo>
                    <a:pt x="19" y="105"/>
                  </a:lnTo>
                  <a:lnTo>
                    <a:pt x="10" y="93"/>
                  </a:lnTo>
                  <a:lnTo>
                    <a:pt x="2" y="78"/>
                  </a:lnTo>
                  <a:lnTo>
                    <a:pt x="0" y="61"/>
                  </a:lnTo>
                  <a:lnTo>
                    <a:pt x="2" y="45"/>
                  </a:lnTo>
                  <a:lnTo>
                    <a:pt x="10" y="30"/>
                  </a:lnTo>
                  <a:lnTo>
                    <a:pt x="19" y="18"/>
                  </a:lnTo>
                  <a:lnTo>
                    <a:pt x="33" y="8"/>
                  </a:lnTo>
                  <a:lnTo>
                    <a:pt x="48"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7" name="Freeform 827"/>
            <p:cNvSpPr>
              <a:spLocks/>
            </p:cNvSpPr>
            <p:nvPr/>
          </p:nvSpPr>
          <p:spPr bwMode="auto">
            <a:xfrm>
              <a:off x="3482975" y="3008313"/>
              <a:ext cx="11113" cy="11113"/>
            </a:xfrm>
            <a:custGeom>
              <a:avLst/>
              <a:gdLst>
                <a:gd name="T0" fmla="*/ 65 w 130"/>
                <a:gd name="T1" fmla="*/ 0 h 124"/>
                <a:gd name="T2" fmla="*/ 82 w 130"/>
                <a:gd name="T3" fmla="*/ 2 h 124"/>
                <a:gd name="T4" fmla="*/ 98 w 130"/>
                <a:gd name="T5" fmla="*/ 8 h 124"/>
                <a:gd name="T6" fmla="*/ 111 w 130"/>
                <a:gd name="T7" fmla="*/ 18 h 124"/>
                <a:gd name="T8" fmla="*/ 121 w 130"/>
                <a:gd name="T9" fmla="*/ 30 h 124"/>
                <a:gd name="T10" fmla="*/ 128 w 130"/>
                <a:gd name="T11" fmla="*/ 45 h 124"/>
                <a:gd name="T12" fmla="*/ 130 w 130"/>
                <a:gd name="T13" fmla="*/ 61 h 124"/>
                <a:gd name="T14" fmla="*/ 128 w 130"/>
                <a:gd name="T15" fmla="*/ 78 h 124"/>
                <a:gd name="T16" fmla="*/ 121 w 130"/>
                <a:gd name="T17" fmla="*/ 93 h 124"/>
                <a:gd name="T18" fmla="*/ 111 w 130"/>
                <a:gd name="T19" fmla="*/ 105 h 124"/>
                <a:gd name="T20" fmla="*/ 98 w 130"/>
                <a:gd name="T21" fmla="*/ 115 h 124"/>
                <a:gd name="T22" fmla="*/ 82 w 130"/>
                <a:gd name="T23" fmla="*/ 121 h 124"/>
                <a:gd name="T24" fmla="*/ 65 w 130"/>
                <a:gd name="T25" fmla="*/ 124 h 124"/>
                <a:gd name="T26" fmla="*/ 47 w 130"/>
                <a:gd name="T27" fmla="*/ 121 h 124"/>
                <a:gd name="T28" fmla="*/ 33 w 130"/>
                <a:gd name="T29" fmla="*/ 115 h 124"/>
                <a:gd name="T30" fmla="*/ 19 w 130"/>
                <a:gd name="T31" fmla="*/ 105 h 124"/>
                <a:gd name="T32" fmla="*/ 9 w 130"/>
                <a:gd name="T33" fmla="*/ 93 h 124"/>
                <a:gd name="T34" fmla="*/ 3 w 130"/>
                <a:gd name="T35" fmla="*/ 78 h 124"/>
                <a:gd name="T36" fmla="*/ 0 w 130"/>
                <a:gd name="T37" fmla="*/ 61 h 124"/>
                <a:gd name="T38" fmla="*/ 3 w 130"/>
                <a:gd name="T39" fmla="*/ 45 h 124"/>
                <a:gd name="T40" fmla="*/ 9 w 130"/>
                <a:gd name="T41" fmla="*/ 30 h 124"/>
                <a:gd name="T42" fmla="*/ 19 w 130"/>
                <a:gd name="T43" fmla="*/ 18 h 124"/>
                <a:gd name="T44" fmla="*/ 33 w 130"/>
                <a:gd name="T45" fmla="*/ 8 h 124"/>
                <a:gd name="T46" fmla="*/ 47 w 130"/>
                <a:gd name="T47" fmla="*/ 2 h 124"/>
                <a:gd name="T48" fmla="*/ 65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5" y="0"/>
                  </a:moveTo>
                  <a:lnTo>
                    <a:pt x="82" y="2"/>
                  </a:lnTo>
                  <a:lnTo>
                    <a:pt x="98" y="8"/>
                  </a:lnTo>
                  <a:lnTo>
                    <a:pt x="111" y="18"/>
                  </a:lnTo>
                  <a:lnTo>
                    <a:pt x="121" y="30"/>
                  </a:lnTo>
                  <a:lnTo>
                    <a:pt x="128" y="45"/>
                  </a:lnTo>
                  <a:lnTo>
                    <a:pt x="130" y="61"/>
                  </a:lnTo>
                  <a:lnTo>
                    <a:pt x="128" y="78"/>
                  </a:lnTo>
                  <a:lnTo>
                    <a:pt x="121" y="93"/>
                  </a:lnTo>
                  <a:lnTo>
                    <a:pt x="111" y="105"/>
                  </a:lnTo>
                  <a:lnTo>
                    <a:pt x="98" y="115"/>
                  </a:lnTo>
                  <a:lnTo>
                    <a:pt x="82" y="121"/>
                  </a:lnTo>
                  <a:lnTo>
                    <a:pt x="65" y="124"/>
                  </a:lnTo>
                  <a:lnTo>
                    <a:pt x="47" y="121"/>
                  </a:lnTo>
                  <a:lnTo>
                    <a:pt x="33" y="115"/>
                  </a:lnTo>
                  <a:lnTo>
                    <a:pt x="19" y="105"/>
                  </a:lnTo>
                  <a:lnTo>
                    <a:pt x="9" y="93"/>
                  </a:lnTo>
                  <a:lnTo>
                    <a:pt x="3" y="78"/>
                  </a:lnTo>
                  <a:lnTo>
                    <a:pt x="0" y="61"/>
                  </a:lnTo>
                  <a:lnTo>
                    <a:pt x="3" y="45"/>
                  </a:lnTo>
                  <a:lnTo>
                    <a:pt x="9" y="30"/>
                  </a:lnTo>
                  <a:lnTo>
                    <a:pt x="19" y="18"/>
                  </a:lnTo>
                  <a:lnTo>
                    <a:pt x="33" y="8"/>
                  </a:lnTo>
                  <a:lnTo>
                    <a:pt x="47"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8" name="Freeform 828"/>
            <p:cNvSpPr>
              <a:spLocks/>
            </p:cNvSpPr>
            <p:nvPr/>
          </p:nvSpPr>
          <p:spPr bwMode="auto">
            <a:xfrm>
              <a:off x="3533775" y="2974976"/>
              <a:ext cx="11113" cy="11113"/>
            </a:xfrm>
            <a:custGeom>
              <a:avLst/>
              <a:gdLst>
                <a:gd name="T0" fmla="*/ 65 w 130"/>
                <a:gd name="T1" fmla="*/ 0 h 124"/>
                <a:gd name="T2" fmla="*/ 83 w 130"/>
                <a:gd name="T3" fmla="*/ 2 h 124"/>
                <a:gd name="T4" fmla="*/ 98 w 130"/>
                <a:gd name="T5" fmla="*/ 8 h 124"/>
                <a:gd name="T6" fmla="*/ 111 w 130"/>
                <a:gd name="T7" fmla="*/ 18 h 124"/>
                <a:gd name="T8" fmla="*/ 121 w 130"/>
                <a:gd name="T9" fmla="*/ 30 h 124"/>
                <a:gd name="T10" fmla="*/ 128 w 130"/>
                <a:gd name="T11" fmla="*/ 45 h 124"/>
                <a:gd name="T12" fmla="*/ 130 w 130"/>
                <a:gd name="T13" fmla="*/ 62 h 124"/>
                <a:gd name="T14" fmla="*/ 128 w 130"/>
                <a:gd name="T15" fmla="*/ 78 h 124"/>
                <a:gd name="T16" fmla="*/ 121 w 130"/>
                <a:gd name="T17" fmla="*/ 94 h 124"/>
                <a:gd name="T18" fmla="*/ 111 w 130"/>
                <a:gd name="T19" fmla="*/ 106 h 124"/>
                <a:gd name="T20" fmla="*/ 98 w 130"/>
                <a:gd name="T21" fmla="*/ 116 h 124"/>
                <a:gd name="T22" fmla="*/ 83 w 130"/>
                <a:gd name="T23" fmla="*/ 122 h 124"/>
                <a:gd name="T24" fmla="*/ 65 w 130"/>
                <a:gd name="T25" fmla="*/ 124 h 124"/>
                <a:gd name="T26" fmla="*/ 48 w 130"/>
                <a:gd name="T27" fmla="*/ 122 h 124"/>
                <a:gd name="T28" fmla="*/ 32 w 130"/>
                <a:gd name="T29" fmla="*/ 116 h 124"/>
                <a:gd name="T30" fmla="*/ 19 w 130"/>
                <a:gd name="T31" fmla="*/ 106 h 124"/>
                <a:gd name="T32" fmla="*/ 9 w 130"/>
                <a:gd name="T33" fmla="*/ 94 h 124"/>
                <a:gd name="T34" fmla="*/ 2 w 130"/>
                <a:gd name="T35" fmla="*/ 78 h 124"/>
                <a:gd name="T36" fmla="*/ 0 w 130"/>
                <a:gd name="T37" fmla="*/ 62 h 124"/>
                <a:gd name="T38" fmla="*/ 2 w 130"/>
                <a:gd name="T39" fmla="*/ 45 h 124"/>
                <a:gd name="T40" fmla="*/ 9 w 130"/>
                <a:gd name="T41" fmla="*/ 30 h 124"/>
                <a:gd name="T42" fmla="*/ 19 w 130"/>
                <a:gd name="T43" fmla="*/ 18 h 124"/>
                <a:gd name="T44" fmla="*/ 32 w 130"/>
                <a:gd name="T45" fmla="*/ 8 h 124"/>
                <a:gd name="T46" fmla="*/ 48 w 130"/>
                <a:gd name="T47" fmla="*/ 2 h 124"/>
                <a:gd name="T48" fmla="*/ 65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5" y="0"/>
                  </a:moveTo>
                  <a:lnTo>
                    <a:pt x="83" y="2"/>
                  </a:lnTo>
                  <a:lnTo>
                    <a:pt x="98" y="8"/>
                  </a:lnTo>
                  <a:lnTo>
                    <a:pt x="111" y="18"/>
                  </a:lnTo>
                  <a:lnTo>
                    <a:pt x="121" y="30"/>
                  </a:lnTo>
                  <a:lnTo>
                    <a:pt x="128" y="45"/>
                  </a:lnTo>
                  <a:lnTo>
                    <a:pt x="130" y="62"/>
                  </a:lnTo>
                  <a:lnTo>
                    <a:pt x="128" y="78"/>
                  </a:lnTo>
                  <a:lnTo>
                    <a:pt x="121" y="94"/>
                  </a:lnTo>
                  <a:lnTo>
                    <a:pt x="111" y="106"/>
                  </a:lnTo>
                  <a:lnTo>
                    <a:pt x="98" y="116"/>
                  </a:lnTo>
                  <a:lnTo>
                    <a:pt x="83" y="122"/>
                  </a:lnTo>
                  <a:lnTo>
                    <a:pt x="65" y="124"/>
                  </a:lnTo>
                  <a:lnTo>
                    <a:pt x="48" y="122"/>
                  </a:lnTo>
                  <a:lnTo>
                    <a:pt x="32" y="116"/>
                  </a:lnTo>
                  <a:lnTo>
                    <a:pt x="19" y="106"/>
                  </a:lnTo>
                  <a:lnTo>
                    <a:pt x="9" y="94"/>
                  </a:lnTo>
                  <a:lnTo>
                    <a:pt x="2" y="78"/>
                  </a:lnTo>
                  <a:lnTo>
                    <a:pt x="0" y="62"/>
                  </a:lnTo>
                  <a:lnTo>
                    <a:pt x="2" y="45"/>
                  </a:lnTo>
                  <a:lnTo>
                    <a:pt x="9" y="30"/>
                  </a:lnTo>
                  <a:lnTo>
                    <a:pt x="19" y="18"/>
                  </a:lnTo>
                  <a:lnTo>
                    <a:pt x="32" y="8"/>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9" name="Freeform 829"/>
            <p:cNvSpPr>
              <a:spLocks/>
            </p:cNvSpPr>
            <p:nvPr/>
          </p:nvSpPr>
          <p:spPr bwMode="auto">
            <a:xfrm>
              <a:off x="3533775" y="2990851"/>
              <a:ext cx="11113" cy="11113"/>
            </a:xfrm>
            <a:custGeom>
              <a:avLst/>
              <a:gdLst>
                <a:gd name="T0" fmla="*/ 65 w 130"/>
                <a:gd name="T1" fmla="*/ 0 h 123"/>
                <a:gd name="T2" fmla="*/ 83 w 130"/>
                <a:gd name="T3" fmla="*/ 3 h 123"/>
                <a:gd name="T4" fmla="*/ 98 w 130"/>
                <a:gd name="T5" fmla="*/ 9 h 123"/>
                <a:gd name="T6" fmla="*/ 111 w 130"/>
                <a:gd name="T7" fmla="*/ 18 h 123"/>
                <a:gd name="T8" fmla="*/ 121 w 130"/>
                <a:gd name="T9" fmla="*/ 31 h 123"/>
                <a:gd name="T10" fmla="*/ 128 w 130"/>
                <a:gd name="T11" fmla="*/ 45 h 123"/>
                <a:gd name="T12" fmla="*/ 130 w 130"/>
                <a:gd name="T13" fmla="*/ 62 h 123"/>
                <a:gd name="T14" fmla="*/ 128 w 130"/>
                <a:gd name="T15" fmla="*/ 78 h 123"/>
                <a:gd name="T16" fmla="*/ 121 w 130"/>
                <a:gd name="T17" fmla="*/ 93 h 123"/>
                <a:gd name="T18" fmla="*/ 111 w 130"/>
                <a:gd name="T19" fmla="*/ 105 h 123"/>
                <a:gd name="T20" fmla="*/ 98 w 130"/>
                <a:gd name="T21" fmla="*/ 115 h 123"/>
                <a:gd name="T22" fmla="*/ 83 w 130"/>
                <a:gd name="T23" fmla="*/ 121 h 123"/>
                <a:gd name="T24" fmla="*/ 65 w 130"/>
                <a:gd name="T25" fmla="*/ 123 h 123"/>
                <a:gd name="T26" fmla="*/ 48 w 130"/>
                <a:gd name="T27" fmla="*/ 121 h 123"/>
                <a:gd name="T28" fmla="*/ 32 w 130"/>
                <a:gd name="T29" fmla="*/ 115 h 123"/>
                <a:gd name="T30" fmla="*/ 19 w 130"/>
                <a:gd name="T31" fmla="*/ 105 h 123"/>
                <a:gd name="T32" fmla="*/ 9 w 130"/>
                <a:gd name="T33" fmla="*/ 93 h 123"/>
                <a:gd name="T34" fmla="*/ 2 w 130"/>
                <a:gd name="T35" fmla="*/ 78 h 123"/>
                <a:gd name="T36" fmla="*/ 0 w 130"/>
                <a:gd name="T37" fmla="*/ 62 h 123"/>
                <a:gd name="T38" fmla="*/ 2 w 130"/>
                <a:gd name="T39" fmla="*/ 45 h 123"/>
                <a:gd name="T40" fmla="*/ 9 w 130"/>
                <a:gd name="T41" fmla="*/ 31 h 123"/>
                <a:gd name="T42" fmla="*/ 19 w 130"/>
                <a:gd name="T43" fmla="*/ 18 h 123"/>
                <a:gd name="T44" fmla="*/ 32 w 130"/>
                <a:gd name="T45" fmla="*/ 9 h 123"/>
                <a:gd name="T46" fmla="*/ 48 w 130"/>
                <a:gd name="T47" fmla="*/ 3 h 123"/>
                <a:gd name="T48" fmla="*/ 65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65" y="0"/>
                  </a:moveTo>
                  <a:lnTo>
                    <a:pt x="83" y="3"/>
                  </a:lnTo>
                  <a:lnTo>
                    <a:pt x="98" y="9"/>
                  </a:lnTo>
                  <a:lnTo>
                    <a:pt x="111" y="18"/>
                  </a:lnTo>
                  <a:lnTo>
                    <a:pt x="121" y="31"/>
                  </a:lnTo>
                  <a:lnTo>
                    <a:pt x="128" y="45"/>
                  </a:lnTo>
                  <a:lnTo>
                    <a:pt x="130" y="62"/>
                  </a:lnTo>
                  <a:lnTo>
                    <a:pt x="128" y="78"/>
                  </a:lnTo>
                  <a:lnTo>
                    <a:pt x="121" y="93"/>
                  </a:lnTo>
                  <a:lnTo>
                    <a:pt x="111" y="105"/>
                  </a:lnTo>
                  <a:lnTo>
                    <a:pt x="98" y="115"/>
                  </a:lnTo>
                  <a:lnTo>
                    <a:pt x="83" y="121"/>
                  </a:lnTo>
                  <a:lnTo>
                    <a:pt x="65" y="123"/>
                  </a:lnTo>
                  <a:lnTo>
                    <a:pt x="48" y="121"/>
                  </a:lnTo>
                  <a:lnTo>
                    <a:pt x="32" y="115"/>
                  </a:lnTo>
                  <a:lnTo>
                    <a:pt x="19" y="105"/>
                  </a:lnTo>
                  <a:lnTo>
                    <a:pt x="9" y="93"/>
                  </a:lnTo>
                  <a:lnTo>
                    <a:pt x="2" y="78"/>
                  </a:lnTo>
                  <a:lnTo>
                    <a:pt x="0" y="62"/>
                  </a:lnTo>
                  <a:lnTo>
                    <a:pt x="2" y="45"/>
                  </a:lnTo>
                  <a:lnTo>
                    <a:pt x="9" y="31"/>
                  </a:lnTo>
                  <a:lnTo>
                    <a:pt x="19" y="18"/>
                  </a:lnTo>
                  <a:lnTo>
                    <a:pt x="32" y="9"/>
                  </a:lnTo>
                  <a:lnTo>
                    <a:pt x="48" y="3"/>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0" name="Freeform 830"/>
            <p:cNvSpPr>
              <a:spLocks/>
            </p:cNvSpPr>
            <p:nvPr/>
          </p:nvSpPr>
          <p:spPr bwMode="auto">
            <a:xfrm>
              <a:off x="3533775" y="2957513"/>
              <a:ext cx="11113" cy="11113"/>
            </a:xfrm>
            <a:custGeom>
              <a:avLst/>
              <a:gdLst>
                <a:gd name="T0" fmla="*/ 65 w 130"/>
                <a:gd name="T1" fmla="*/ 0 h 124"/>
                <a:gd name="T2" fmla="*/ 83 w 130"/>
                <a:gd name="T3" fmla="*/ 2 h 124"/>
                <a:gd name="T4" fmla="*/ 98 w 130"/>
                <a:gd name="T5" fmla="*/ 9 h 124"/>
                <a:gd name="T6" fmla="*/ 111 w 130"/>
                <a:gd name="T7" fmla="*/ 18 h 124"/>
                <a:gd name="T8" fmla="*/ 121 w 130"/>
                <a:gd name="T9" fmla="*/ 31 h 124"/>
                <a:gd name="T10" fmla="*/ 128 w 130"/>
                <a:gd name="T11" fmla="*/ 45 h 124"/>
                <a:gd name="T12" fmla="*/ 130 w 130"/>
                <a:gd name="T13" fmla="*/ 62 h 124"/>
                <a:gd name="T14" fmla="*/ 128 w 130"/>
                <a:gd name="T15" fmla="*/ 78 h 124"/>
                <a:gd name="T16" fmla="*/ 121 w 130"/>
                <a:gd name="T17" fmla="*/ 93 h 124"/>
                <a:gd name="T18" fmla="*/ 111 w 130"/>
                <a:gd name="T19" fmla="*/ 106 h 124"/>
                <a:gd name="T20" fmla="*/ 98 w 130"/>
                <a:gd name="T21" fmla="*/ 115 h 124"/>
                <a:gd name="T22" fmla="*/ 83 w 130"/>
                <a:gd name="T23" fmla="*/ 121 h 124"/>
                <a:gd name="T24" fmla="*/ 65 w 130"/>
                <a:gd name="T25" fmla="*/ 124 h 124"/>
                <a:gd name="T26" fmla="*/ 48 w 130"/>
                <a:gd name="T27" fmla="*/ 121 h 124"/>
                <a:gd name="T28" fmla="*/ 32 w 130"/>
                <a:gd name="T29" fmla="*/ 115 h 124"/>
                <a:gd name="T30" fmla="*/ 19 w 130"/>
                <a:gd name="T31" fmla="*/ 106 h 124"/>
                <a:gd name="T32" fmla="*/ 9 w 130"/>
                <a:gd name="T33" fmla="*/ 93 h 124"/>
                <a:gd name="T34" fmla="*/ 2 w 130"/>
                <a:gd name="T35" fmla="*/ 78 h 124"/>
                <a:gd name="T36" fmla="*/ 0 w 130"/>
                <a:gd name="T37" fmla="*/ 62 h 124"/>
                <a:gd name="T38" fmla="*/ 2 w 130"/>
                <a:gd name="T39" fmla="*/ 45 h 124"/>
                <a:gd name="T40" fmla="*/ 9 w 130"/>
                <a:gd name="T41" fmla="*/ 31 h 124"/>
                <a:gd name="T42" fmla="*/ 19 w 130"/>
                <a:gd name="T43" fmla="*/ 18 h 124"/>
                <a:gd name="T44" fmla="*/ 32 w 130"/>
                <a:gd name="T45" fmla="*/ 9 h 124"/>
                <a:gd name="T46" fmla="*/ 48 w 130"/>
                <a:gd name="T47" fmla="*/ 2 h 124"/>
                <a:gd name="T48" fmla="*/ 65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5" y="0"/>
                  </a:moveTo>
                  <a:lnTo>
                    <a:pt x="83" y="2"/>
                  </a:lnTo>
                  <a:lnTo>
                    <a:pt x="98" y="9"/>
                  </a:lnTo>
                  <a:lnTo>
                    <a:pt x="111" y="18"/>
                  </a:lnTo>
                  <a:lnTo>
                    <a:pt x="121" y="31"/>
                  </a:lnTo>
                  <a:lnTo>
                    <a:pt x="128" y="45"/>
                  </a:lnTo>
                  <a:lnTo>
                    <a:pt x="130" y="62"/>
                  </a:lnTo>
                  <a:lnTo>
                    <a:pt x="128" y="78"/>
                  </a:lnTo>
                  <a:lnTo>
                    <a:pt x="121" y="93"/>
                  </a:lnTo>
                  <a:lnTo>
                    <a:pt x="111" y="106"/>
                  </a:lnTo>
                  <a:lnTo>
                    <a:pt x="98" y="115"/>
                  </a:lnTo>
                  <a:lnTo>
                    <a:pt x="83" y="121"/>
                  </a:lnTo>
                  <a:lnTo>
                    <a:pt x="65" y="124"/>
                  </a:lnTo>
                  <a:lnTo>
                    <a:pt x="48" y="121"/>
                  </a:lnTo>
                  <a:lnTo>
                    <a:pt x="32" y="115"/>
                  </a:lnTo>
                  <a:lnTo>
                    <a:pt x="19" y="106"/>
                  </a:lnTo>
                  <a:lnTo>
                    <a:pt x="9" y="93"/>
                  </a:lnTo>
                  <a:lnTo>
                    <a:pt x="2" y="78"/>
                  </a:lnTo>
                  <a:lnTo>
                    <a:pt x="0" y="62"/>
                  </a:lnTo>
                  <a:lnTo>
                    <a:pt x="2" y="45"/>
                  </a:lnTo>
                  <a:lnTo>
                    <a:pt x="9" y="31"/>
                  </a:lnTo>
                  <a:lnTo>
                    <a:pt x="19" y="18"/>
                  </a:lnTo>
                  <a:lnTo>
                    <a:pt x="32" y="9"/>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1" name="Freeform 831"/>
            <p:cNvSpPr>
              <a:spLocks/>
            </p:cNvSpPr>
            <p:nvPr/>
          </p:nvSpPr>
          <p:spPr bwMode="auto">
            <a:xfrm>
              <a:off x="3533775" y="2940051"/>
              <a:ext cx="11113" cy="12700"/>
            </a:xfrm>
            <a:custGeom>
              <a:avLst/>
              <a:gdLst>
                <a:gd name="T0" fmla="*/ 66 w 131"/>
                <a:gd name="T1" fmla="*/ 0 h 125"/>
                <a:gd name="T2" fmla="*/ 83 w 131"/>
                <a:gd name="T3" fmla="*/ 2 h 125"/>
                <a:gd name="T4" fmla="*/ 99 w 131"/>
                <a:gd name="T5" fmla="*/ 8 h 125"/>
                <a:gd name="T6" fmla="*/ 112 w 131"/>
                <a:gd name="T7" fmla="*/ 18 h 125"/>
                <a:gd name="T8" fmla="*/ 123 w 131"/>
                <a:gd name="T9" fmla="*/ 31 h 125"/>
                <a:gd name="T10" fmla="*/ 129 w 131"/>
                <a:gd name="T11" fmla="*/ 46 h 125"/>
                <a:gd name="T12" fmla="*/ 131 w 131"/>
                <a:gd name="T13" fmla="*/ 62 h 125"/>
                <a:gd name="T14" fmla="*/ 129 w 131"/>
                <a:gd name="T15" fmla="*/ 78 h 125"/>
                <a:gd name="T16" fmla="*/ 123 w 131"/>
                <a:gd name="T17" fmla="*/ 94 h 125"/>
                <a:gd name="T18" fmla="*/ 112 w 131"/>
                <a:gd name="T19" fmla="*/ 107 h 125"/>
                <a:gd name="T20" fmla="*/ 99 w 131"/>
                <a:gd name="T21" fmla="*/ 117 h 125"/>
                <a:gd name="T22" fmla="*/ 83 w 131"/>
                <a:gd name="T23" fmla="*/ 123 h 125"/>
                <a:gd name="T24" fmla="*/ 66 w 131"/>
                <a:gd name="T25" fmla="*/ 125 h 125"/>
                <a:gd name="T26" fmla="*/ 49 w 131"/>
                <a:gd name="T27" fmla="*/ 123 h 125"/>
                <a:gd name="T28" fmla="*/ 33 w 131"/>
                <a:gd name="T29" fmla="*/ 117 h 125"/>
                <a:gd name="T30" fmla="*/ 19 w 131"/>
                <a:gd name="T31" fmla="*/ 107 h 125"/>
                <a:gd name="T32" fmla="*/ 10 w 131"/>
                <a:gd name="T33" fmla="*/ 94 h 125"/>
                <a:gd name="T34" fmla="*/ 2 w 131"/>
                <a:gd name="T35" fmla="*/ 78 h 125"/>
                <a:gd name="T36" fmla="*/ 0 w 131"/>
                <a:gd name="T37" fmla="*/ 62 h 125"/>
                <a:gd name="T38" fmla="*/ 2 w 131"/>
                <a:gd name="T39" fmla="*/ 46 h 125"/>
                <a:gd name="T40" fmla="*/ 10 w 131"/>
                <a:gd name="T41" fmla="*/ 31 h 125"/>
                <a:gd name="T42" fmla="*/ 19 w 131"/>
                <a:gd name="T43" fmla="*/ 18 h 125"/>
                <a:gd name="T44" fmla="*/ 33 w 131"/>
                <a:gd name="T45" fmla="*/ 8 h 125"/>
                <a:gd name="T46" fmla="*/ 49 w 131"/>
                <a:gd name="T47" fmla="*/ 2 h 125"/>
                <a:gd name="T48" fmla="*/ 66 w 131"/>
                <a:gd name="T49"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25">
                  <a:moveTo>
                    <a:pt x="66" y="0"/>
                  </a:moveTo>
                  <a:lnTo>
                    <a:pt x="83" y="2"/>
                  </a:lnTo>
                  <a:lnTo>
                    <a:pt x="99" y="8"/>
                  </a:lnTo>
                  <a:lnTo>
                    <a:pt x="112" y="18"/>
                  </a:lnTo>
                  <a:lnTo>
                    <a:pt x="123" y="31"/>
                  </a:lnTo>
                  <a:lnTo>
                    <a:pt x="129" y="46"/>
                  </a:lnTo>
                  <a:lnTo>
                    <a:pt x="131" y="62"/>
                  </a:lnTo>
                  <a:lnTo>
                    <a:pt x="129" y="78"/>
                  </a:lnTo>
                  <a:lnTo>
                    <a:pt x="123" y="94"/>
                  </a:lnTo>
                  <a:lnTo>
                    <a:pt x="112" y="107"/>
                  </a:lnTo>
                  <a:lnTo>
                    <a:pt x="99" y="117"/>
                  </a:lnTo>
                  <a:lnTo>
                    <a:pt x="83" y="123"/>
                  </a:lnTo>
                  <a:lnTo>
                    <a:pt x="66" y="125"/>
                  </a:lnTo>
                  <a:lnTo>
                    <a:pt x="49" y="123"/>
                  </a:lnTo>
                  <a:lnTo>
                    <a:pt x="33" y="117"/>
                  </a:lnTo>
                  <a:lnTo>
                    <a:pt x="19" y="107"/>
                  </a:lnTo>
                  <a:lnTo>
                    <a:pt x="10" y="94"/>
                  </a:lnTo>
                  <a:lnTo>
                    <a:pt x="2" y="78"/>
                  </a:lnTo>
                  <a:lnTo>
                    <a:pt x="0" y="62"/>
                  </a:lnTo>
                  <a:lnTo>
                    <a:pt x="2" y="46"/>
                  </a:lnTo>
                  <a:lnTo>
                    <a:pt x="10" y="31"/>
                  </a:lnTo>
                  <a:lnTo>
                    <a:pt x="19" y="18"/>
                  </a:lnTo>
                  <a:lnTo>
                    <a:pt x="33" y="8"/>
                  </a:lnTo>
                  <a:lnTo>
                    <a:pt x="49"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2" name="Freeform 832"/>
            <p:cNvSpPr>
              <a:spLocks/>
            </p:cNvSpPr>
            <p:nvPr/>
          </p:nvSpPr>
          <p:spPr bwMode="auto">
            <a:xfrm>
              <a:off x="3533775" y="3041651"/>
              <a:ext cx="11113" cy="11113"/>
            </a:xfrm>
            <a:custGeom>
              <a:avLst/>
              <a:gdLst>
                <a:gd name="T0" fmla="*/ 65 w 130"/>
                <a:gd name="T1" fmla="*/ 0 h 124"/>
                <a:gd name="T2" fmla="*/ 83 w 130"/>
                <a:gd name="T3" fmla="*/ 2 h 124"/>
                <a:gd name="T4" fmla="*/ 98 w 130"/>
                <a:gd name="T5" fmla="*/ 8 h 124"/>
                <a:gd name="T6" fmla="*/ 111 w 130"/>
                <a:gd name="T7" fmla="*/ 18 h 124"/>
                <a:gd name="T8" fmla="*/ 121 w 130"/>
                <a:gd name="T9" fmla="*/ 30 h 124"/>
                <a:gd name="T10" fmla="*/ 128 w 130"/>
                <a:gd name="T11" fmla="*/ 45 h 124"/>
                <a:gd name="T12" fmla="*/ 130 w 130"/>
                <a:gd name="T13" fmla="*/ 61 h 124"/>
                <a:gd name="T14" fmla="*/ 128 w 130"/>
                <a:gd name="T15" fmla="*/ 79 h 124"/>
                <a:gd name="T16" fmla="*/ 121 w 130"/>
                <a:gd name="T17" fmla="*/ 93 h 124"/>
                <a:gd name="T18" fmla="*/ 111 w 130"/>
                <a:gd name="T19" fmla="*/ 106 h 124"/>
                <a:gd name="T20" fmla="*/ 98 w 130"/>
                <a:gd name="T21" fmla="*/ 115 h 124"/>
                <a:gd name="T22" fmla="*/ 83 w 130"/>
                <a:gd name="T23" fmla="*/ 122 h 124"/>
                <a:gd name="T24" fmla="*/ 65 w 130"/>
                <a:gd name="T25" fmla="*/ 124 h 124"/>
                <a:gd name="T26" fmla="*/ 48 w 130"/>
                <a:gd name="T27" fmla="*/ 122 h 124"/>
                <a:gd name="T28" fmla="*/ 32 w 130"/>
                <a:gd name="T29" fmla="*/ 115 h 124"/>
                <a:gd name="T30" fmla="*/ 19 w 130"/>
                <a:gd name="T31" fmla="*/ 106 h 124"/>
                <a:gd name="T32" fmla="*/ 9 w 130"/>
                <a:gd name="T33" fmla="*/ 93 h 124"/>
                <a:gd name="T34" fmla="*/ 2 w 130"/>
                <a:gd name="T35" fmla="*/ 79 h 124"/>
                <a:gd name="T36" fmla="*/ 0 w 130"/>
                <a:gd name="T37" fmla="*/ 61 h 124"/>
                <a:gd name="T38" fmla="*/ 2 w 130"/>
                <a:gd name="T39" fmla="*/ 45 h 124"/>
                <a:gd name="T40" fmla="*/ 9 w 130"/>
                <a:gd name="T41" fmla="*/ 30 h 124"/>
                <a:gd name="T42" fmla="*/ 19 w 130"/>
                <a:gd name="T43" fmla="*/ 18 h 124"/>
                <a:gd name="T44" fmla="*/ 32 w 130"/>
                <a:gd name="T45" fmla="*/ 8 h 124"/>
                <a:gd name="T46" fmla="*/ 48 w 130"/>
                <a:gd name="T47" fmla="*/ 2 h 124"/>
                <a:gd name="T48" fmla="*/ 65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5" y="0"/>
                  </a:moveTo>
                  <a:lnTo>
                    <a:pt x="83" y="2"/>
                  </a:lnTo>
                  <a:lnTo>
                    <a:pt x="98" y="8"/>
                  </a:lnTo>
                  <a:lnTo>
                    <a:pt x="111" y="18"/>
                  </a:lnTo>
                  <a:lnTo>
                    <a:pt x="121" y="30"/>
                  </a:lnTo>
                  <a:lnTo>
                    <a:pt x="128" y="45"/>
                  </a:lnTo>
                  <a:lnTo>
                    <a:pt x="130" y="61"/>
                  </a:lnTo>
                  <a:lnTo>
                    <a:pt x="128" y="79"/>
                  </a:lnTo>
                  <a:lnTo>
                    <a:pt x="121" y="93"/>
                  </a:lnTo>
                  <a:lnTo>
                    <a:pt x="111" y="106"/>
                  </a:lnTo>
                  <a:lnTo>
                    <a:pt x="98" y="115"/>
                  </a:lnTo>
                  <a:lnTo>
                    <a:pt x="83" y="122"/>
                  </a:lnTo>
                  <a:lnTo>
                    <a:pt x="65" y="124"/>
                  </a:lnTo>
                  <a:lnTo>
                    <a:pt x="48" y="122"/>
                  </a:lnTo>
                  <a:lnTo>
                    <a:pt x="32" y="115"/>
                  </a:lnTo>
                  <a:lnTo>
                    <a:pt x="19" y="106"/>
                  </a:lnTo>
                  <a:lnTo>
                    <a:pt x="9" y="93"/>
                  </a:lnTo>
                  <a:lnTo>
                    <a:pt x="2" y="79"/>
                  </a:lnTo>
                  <a:lnTo>
                    <a:pt x="0" y="61"/>
                  </a:lnTo>
                  <a:lnTo>
                    <a:pt x="2" y="45"/>
                  </a:lnTo>
                  <a:lnTo>
                    <a:pt x="9" y="30"/>
                  </a:lnTo>
                  <a:lnTo>
                    <a:pt x="19" y="18"/>
                  </a:lnTo>
                  <a:lnTo>
                    <a:pt x="32" y="8"/>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3" name="Freeform 833"/>
            <p:cNvSpPr>
              <a:spLocks/>
            </p:cNvSpPr>
            <p:nvPr/>
          </p:nvSpPr>
          <p:spPr bwMode="auto">
            <a:xfrm>
              <a:off x="3533775" y="3074988"/>
              <a:ext cx="11113" cy="12700"/>
            </a:xfrm>
            <a:custGeom>
              <a:avLst/>
              <a:gdLst>
                <a:gd name="T0" fmla="*/ 65 w 130"/>
                <a:gd name="T1" fmla="*/ 0 h 124"/>
                <a:gd name="T2" fmla="*/ 83 w 130"/>
                <a:gd name="T3" fmla="*/ 3 h 124"/>
                <a:gd name="T4" fmla="*/ 98 w 130"/>
                <a:gd name="T5" fmla="*/ 9 h 124"/>
                <a:gd name="T6" fmla="*/ 111 w 130"/>
                <a:gd name="T7" fmla="*/ 18 h 124"/>
                <a:gd name="T8" fmla="*/ 121 w 130"/>
                <a:gd name="T9" fmla="*/ 31 h 124"/>
                <a:gd name="T10" fmla="*/ 128 w 130"/>
                <a:gd name="T11" fmla="*/ 45 h 124"/>
                <a:gd name="T12" fmla="*/ 130 w 130"/>
                <a:gd name="T13" fmla="*/ 63 h 124"/>
                <a:gd name="T14" fmla="*/ 128 w 130"/>
                <a:gd name="T15" fmla="*/ 79 h 124"/>
                <a:gd name="T16" fmla="*/ 121 w 130"/>
                <a:gd name="T17" fmla="*/ 94 h 124"/>
                <a:gd name="T18" fmla="*/ 111 w 130"/>
                <a:gd name="T19" fmla="*/ 106 h 124"/>
                <a:gd name="T20" fmla="*/ 98 w 130"/>
                <a:gd name="T21" fmla="*/ 116 h 124"/>
                <a:gd name="T22" fmla="*/ 83 w 130"/>
                <a:gd name="T23" fmla="*/ 122 h 124"/>
                <a:gd name="T24" fmla="*/ 65 w 130"/>
                <a:gd name="T25" fmla="*/ 124 h 124"/>
                <a:gd name="T26" fmla="*/ 48 w 130"/>
                <a:gd name="T27" fmla="*/ 122 h 124"/>
                <a:gd name="T28" fmla="*/ 32 w 130"/>
                <a:gd name="T29" fmla="*/ 116 h 124"/>
                <a:gd name="T30" fmla="*/ 19 w 130"/>
                <a:gd name="T31" fmla="*/ 106 h 124"/>
                <a:gd name="T32" fmla="*/ 9 w 130"/>
                <a:gd name="T33" fmla="*/ 94 h 124"/>
                <a:gd name="T34" fmla="*/ 2 w 130"/>
                <a:gd name="T35" fmla="*/ 79 h 124"/>
                <a:gd name="T36" fmla="*/ 0 w 130"/>
                <a:gd name="T37" fmla="*/ 63 h 124"/>
                <a:gd name="T38" fmla="*/ 2 w 130"/>
                <a:gd name="T39" fmla="*/ 45 h 124"/>
                <a:gd name="T40" fmla="*/ 9 w 130"/>
                <a:gd name="T41" fmla="*/ 31 h 124"/>
                <a:gd name="T42" fmla="*/ 19 w 130"/>
                <a:gd name="T43" fmla="*/ 18 h 124"/>
                <a:gd name="T44" fmla="*/ 32 w 130"/>
                <a:gd name="T45" fmla="*/ 9 h 124"/>
                <a:gd name="T46" fmla="*/ 48 w 130"/>
                <a:gd name="T47" fmla="*/ 3 h 124"/>
                <a:gd name="T48" fmla="*/ 65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5" y="0"/>
                  </a:moveTo>
                  <a:lnTo>
                    <a:pt x="83" y="3"/>
                  </a:lnTo>
                  <a:lnTo>
                    <a:pt x="98" y="9"/>
                  </a:lnTo>
                  <a:lnTo>
                    <a:pt x="111" y="18"/>
                  </a:lnTo>
                  <a:lnTo>
                    <a:pt x="121" y="31"/>
                  </a:lnTo>
                  <a:lnTo>
                    <a:pt x="128" y="45"/>
                  </a:lnTo>
                  <a:lnTo>
                    <a:pt x="130" y="63"/>
                  </a:lnTo>
                  <a:lnTo>
                    <a:pt x="128" y="79"/>
                  </a:lnTo>
                  <a:lnTo>
                    <a:pt x="121" y="94"/>
                  </a:lnTo>
                  <a:lnTo>
                    <a:pt x="111" y="106"/>
                  </a:lnTo>
                  <a:lnTo>
                    <a:pt x="98" y="116"/>
                  </a:lnTo>
                  <a:lnTo>
                    <a:pt x="83" y="122"/>
                  </a:lnTo>
                  <a:lnTo>
                    <a:pt x="65" y="124"/>
                  </a:lnTo>
                  <a:lnTo>
                    <a:pt x="48" y="122"/>
                  </a:lnTo>
                  <a:lnTo>
                    <a:pt x="32" y="116"/>
                  </a:lnTo>
                  <a:lnTo>
                    <a:pt x="19" y="106"/>
                  </a:lnTo>
                  <a:lnTo>
                    <a:pt x="9" y="94"/>
                  </a:lnTo>
                  <a:lnTo>
                    <a:pt x="2" y="79"/>
                  </a:lnTo>
                  <a:lnTo>
                    <a:pt x="0" y="63"/>
                  </a:lnTo>
                  <a:lnTo>
                    <a:pt x="2" y="45"/>
                  </a:lnTo>
                  <a:lnTo>
                    <a:pt x="9" y="31"/>
                  </a:lnTo>
                  <a:lnTo>
                    <a:pt x="19" y="18"/>
                  </a:lnTo>
                  <a:lnTo>
                    <a:pt x="32" y="9"/>
                  </a:lnTo>
                  <a:lnTo>
                    <a:pt x="48" y="3"/>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4" name="Freeform 834"/>
            <p:cNvSpPr>
              <a:spLocks/>
            </p:cNvSpPr>
            <p:nvPr/>
          </p:nvSpPr>
          <p:spPr bwMode="auto">
            <a:xfrm>
              <a:off x="3533775" y="3024188"/>
              <a:ext cx="11113" cy="12700"/>
            </a:xfrm>
            <a:custGeom>
              <a:avLst/>
              <a:gdLst>
                <a:gd name="T0" fmla="*/ 65 w 130"/>
                <a:gd name="T1" fmla="*/ 0 h 123"/>
                <a:gd name="T2" fmla="*/ 83 w 130"/>
                <a:gd name="T3" fmla="*/ 2 h 123"/>
                <a:gd name="T4" fmla="*/ 98 w 130"/>
                <a:gd name="T5" fmla="*/ 8 h 123"/>
                <a:gd name="T6" fmla="*/ 111 w 130"/>
                <a:gd name="T7" fmla="*/ 18 h 123"/>
                <a:gd name="T8" fmla="*/ 121 w 130"/>
                <a:gd name="T9" fmla="*/ 30 h 123"/>
                <a:gd name="T10" fmla="*/ 128 w 130"/>
                <a:gd name="T11" fmla="*/ 45 h 123"/>
                <a:gd name="T12" fmla="*/ 130 w 130"/>
                <a:gd name="T13" fmla="*/ 61 h 123"/>
                <a:gd name="T14" fmla="*/ 128 w 130"/>
                <a:gd name="T15" fmla="*/ 78 h 123"/>
                <a:gd name="T16" fmla="*/ 121 w 130"/>
                <a:gd name="T17" fmla="*/ 93 h 123"/>
                <a:gd name="T18" fmla="*/ 111 w 130"/>
                <a:gd name="T19" fmla="*/ 105 h 123"/>
                <a:gd name="T20" fmla="*/ 98 w 130"/>
                <a:gd name="T21" fmla="*/ 115 h 123"/>
                <a:gd name="T22" fmla="*/ 83 w 130"/>
                <a:gd name="T23" fmla="*/ 121 h 123"/>
                <a:gd name="T24" fmla="*/ 65 w 130"/>
                <a:gd name="T25" fmla="*/ 123 h 123"/>
                <a:gd name="T26" fmla="*/ 48 w 130"/>
                <a:gd name="T27" fmla="*/ 121 h 123"/>
                <a:gd name="T28" fmla="*/ 32 w 130"/>
                <a:gd name="T29" fmla="*/ 115 h 123"/>
                <a:gd name="T30" fmla="*/ 19 w 130"/>
                <a:gd name="T31" fmla="*/ 105 h 123"/>
                <a:gd name="T32" fmla="*/ 9 w 130"/>
                <a:gd name="T33" fmla="*/ 93 h 123"/>
                <a:gd name="T34" fmla="*/ 2 w 130"/>
                <a:gd name="T35" fmla="*/ 78 h 123"/>
                <a:gd name="T36" fmla="*/ 0 w 130"/>
                <a:gd name="T37" fmla="*/ 61 h 123"/>
                <a:gd name="T38" fmla="*/ 2 w 130"/>
                <a:gd name="T39" fmla="*/ 45 h 123"/>
                <a:gd name="T40" fmla="*/ 9 w 130"/>
                <a:gd name="T41" fmla="*/ 30 h 123"/>
                <a:gd name="T42" fmla="*/ 19 w 130"/>
                <a:gd name="T43" fmla="*/ 18 h 123"/>
                <a:gd name="T44" fmla="*/ 32 w 130"/>
                <a:gd name="T45" fmla="*/ 8 h 123"/>
                <a:gd name="T46" fmla="*/ 48 w 130"/>
                <a:gd name="T47" fmla="*/ 2 h 123"/>
                <a:gd name="T48" fmla="*/ 65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65" y="0"/>
                  </a:moveTo>
                  <a:lnTo>
                    <a:pt x="83" y="2"/>
                  </a:lnTo>
                  <a:lnTo>
                    <a:pt x="98" y="8"/>
                  </a:lnTo>
                  <a:lnTo>
                    <a:pt x="111" y="18"/>
                  </a:lnTo>
                  <a:lnTo>
                    <a:pt x="121" y="30"/>
                  </a:lnTo>
                  <a:lnTo>
                    <a:pt x="128" y="45"/>
                  </a:lnTo>
                  <a:lnTo>
                    <a:pt x="130" y="61"/>
                  </a:lnTo>
                  <a:lnTo>
                    <a:pt x="128" y="78"/>
                  </a:lnTo>
                  <a:lnTo>
                    <a:pt x="121" y="93"/>
                  </a:lnTo>
                  <a:lnTo>
                    <a:pt x="111" y="105"/>
                  </a:lnTo>
                  <a:lnTo>
                    <a:pt x="98" y="115"/>
                  </a:lnTo>
                  <a:lnTo>
                    <a:pt x="83" y="121"/>
                  </a:lnTo>
                  <a:lnTo>
                    <a:pt x="65" y="123"/>
                  </a:lnTo>
                  <a:lnTo>
                    <a:pt x="48" y="121"/>
                  </a:lnTo>
                  <a:lnTo>
                    <a:pt x="32" y="115"/>
                  </a:lnTo>
                  <a:lnTo>
                    <a:pt x="19" y="105"/>
                  </a:lnTo>
                  <a:lnTo>
                    <a:pt x="9" y="93"/>
                  </a:lnTo>
                  <a:lnTo>
                    <a:pt x="2" y="78"/>
                  </a:lnTo>
                  <a:lnTo>
                    <a:pt x="0" y="61"/>
                  </a:lnTo>
                  <a:lnTo>
                    <a:pt x="2" y="45"/>
                  </a:lnTo>
                  <a:lnTo>
                    <a:pt x="9" y="30"/>
                  </a:lnTo>
                  <a:lnTo>
                    <a:pt x="19" y="18"/>
                  </a:lnTo>
                  <a:lnTo>
                    <a:pt x="32" y="8"/>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5" name="Freeform 835"/>
            <p:cNvSpPr>
              <a:spLocks/>
            </p:cNvSpPr>
            <p:nvPr/>
          </p:nvSpPr>
          <p:spPr bwMode="auto">
            <a:xfrm>
              <a:off x="3533775" y="3059113"/>
              <a:ext cx="11113" cy="11113"/>
            </a:xfrm>
            <a:custGeom>
              <a:avLst/>
              <a:gdLst>
                <a:gd name="T0" fmla="*/ 65 w 130"/>
                <a:gd name="T1" fmla="*/ 0 h 123"/>
                <a:gd name="T2" fmla="*/ 83 w 130"/>
                <a:gd name="T3" fmla="*/ 2 h 123"/>
                <a:gd name="T4" fmla="*/ 98 w 130"/>
                <a:gd name="T5" fmla="*/ 8 h 123"/>
                <a:gd name="T6" fmla="*/ 111 w 130"/>
                <a:gd name="T7" fmla="*/ 18 h 123"/>
                <a:gd name="T8" fmla="*/ 121 w 130"/>
                <a:gd name="T9" fmla="*/ 31 h 123"/>
                <a:gd name="T10" fmla="*/ 128 w 130"/>
                <a:gd name="T11" fmla="*/ 45 h 123"/>
                <a:gd name="T12" fmla="*/ 130 w 130"/>
                <a:gd name="T13" fmla="*/ 62 h 123"/>
                <a:gd name="T14" fmla="*/ 128 w 130"/>
                <a:gd name="T15" fmla="*/ 78 h 123"/>
                <a:gd name="T16" fmla="*/ 121 w 130"/>
                <a:gd name="T17" fmla="*/ 93 h 123"/>
                <a:gd name="T18" fmla="*/ 111 w 130"/>
                <a:gd name="T19" fmla="*/ 105 h 123"/>
                <a:gd name="T20" fmla="*/ 98 w 130"/>
                <a:gd name="T21" fmla="*/ 115 h 123"/>
                <a:gd name="T22" fmla="*/ 83 w 130"/>
                <a:gd name="T23" fmla="*/ 121 h 123"/>
                <a:gd name="T24" fmla="*/ 65 w 130"/>
                <a:gd name="T25" fmla="*/ 123 h 123"/>
                <a:gd name="T26" fmla="*/ 48 w 130"/>
                <a:gd name="T27" fmla="*/ 121 h 123"/>
                <a:gd name="T28" fmla="*/ 32 w 130"/>
                <a:gd name="T29" fmla="*/ 115 h 123"/>
                <a:gd name="T30" fmla="*/ 19 w 130"/>
                <a:gd name="T31" fmla="*/ 105 h 123"/>
                <a:gd name="T32" fmla="*/ 9 w 130"/>
                <a:gd name="T33" fmla="*/ 93 h 123"/>
                <a:gd name="T34" fmla="*/ 2 w 130"/>
                <a:gd name="T35" fmla="*/ 78 h 123"/>
                <a:gd name="T36" fmla="*/ 0 w 130"/>
                <a:gd name="T37" fmla="*/ 62 h 123"/>
                <a:gd name="T38" fmla="*/ 2 w 130"/>
                <a:gd name="T39" fmla="*/ 45 h 123"/>
                <a:gd name="T40" fmla="*/ 9 w 130"/>
                <a:gd name="T41" fmla="*/ 31 h 123"/>
                <a:gd name="T42" fmla="*/ 19 w 130"/>
                <a:gd name="T43" fmla="*/ 18 h 123"/>
                <a:gd name="T44" fmla="*/ 32 w 130"/>
                <a:gd name="T45" fmla="*/ 8 h 123"/>
                <a:gd name="T46" fmla="*/ 48 w 130"/>
                <a:gd name="T47" fmla="*/ 2 h 123"/>
                <a:gd name="T48" fmla="*/ 65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65" y="0"/>
                  </a:moveTo>
                  <a:lnTo>
                    <a:pt x="83" y="2"/>
                  </a:lnTo>
                  <a:lnTo>
                    <a:pt x="98" y="8"/>
                  </a:lnTo>
                  <a:lnTo>
                    <a:pt x="111" y="18"/>
                  </a:lnTo>
                  <a:lnTo>
                    <a:pt x="121" y="31"/>
                  </a:lnTo>
                  <a:lnTo>
                    <a:pt x="128" y="45"/>
                  </a:lnTo>
                  <a:lnTo>
                    <a:pt x="130" y="62"/>
                  </a:lnTo>
                  <a:lnTo>
                    <a:pt x="128" y="78"/>
                  </a:lnTo>
                  <a:lnTo>
                    <a:pt x="121" y="93"/>
                  </a:lnTo>
                  <a:lnTo>
                    <a:pt x="111" y="105"/>
                  </a:lnTo>
                  <a:lnTo>
                    <a:pt x="98" y="115"/>
                  </a:lnTo>
                  <a:lnTo>
                    <a:pt x="83" y="121"/>
                  </a:lnTo>
                  <a:lnTo>
                    <a:pt x="65" y="123"/>
                  </a:lnTo>
                  <a:lnTo>
                    <a:pt x="48" y="121"/>
                  </a:lnTo>
                  <a:lnTo>
                    <a:pt x="32" y="115"/>
                  </a:lnTo>
                  <a:lnTo>
                    <a:pt x="19" y="105"/>
                  </a:lnTo>
                  <a:lnTo>
                    <a:pt x="9" y="93"/>
                  </a:lnTo>
                  <a:lnTo>
                    <a:pt x="2" y="78"/>
                  </a:lnTo>
                  <a:lnTo>
                    <a:pt x="0" y="62"/>
                  </a:lnTo>
                  <a:lnTo>
                    <a:pt x="2" y="45"/>
                  </a:lnTo>
                  <a:lnTo>
                    <a:pt x="9" y="31"/>
                  </a:lnTo>
                  <a:lnTo>
                    <a:pt x="19" y="18"/>
                  </a:lnTo>
                  <a:lnTo>
                    <a:pt x="32" y="8"/>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6" name="Freeform 836"/>
            <p:cNvSpPr>
              <a:spLocks/>
            </p:cNvSpPr>
            <p:nvPr/>
          </p:nvSpPr>
          <p:spPr bwMode="auto">
            <a:xfrm>
              <a:off x="3582988" y="3074988"/>
              <a:ext cx="12700" cy="12700"/>
            </a:xfrm>
            <a:custGeom>
              <a:avLst/>
              <a:gdLst>
                <a:gd name="T0" fmla="*/ 65 w 131"/>
                <a:gd name="T1" fmla="*/ 0 h 124"/>
                <a:gd name="T2" fmla="*/ 83 w 131"/>
                <a:gd name="T3" fmla="*/ 2 h 124"/>
                <a:gd name="T4" fmla="*/ 98 w 131"/>
                <a:gd name="T5" fmla="*/ 8 h 124"/>
                <a:gd name="T6" fmla="*/ 112 w 131"/>
                <a:gd name="T7" fmla="*/ 18 h 124"/>
                <a:gd name="T8" fmla="*/ 121 w 131"/>
                <a:gd name="T9" fmla="*/ 30 h 124"/>
                <a:gd name="T10" fmla="*/ 128 w 131"/>
                <a:gd name="T11" fmla="*/ 45 h 124"/>
                <a:gd name="T12" fmla="*/ 131 w 131"/>
                <a:gd name="T13" fmla="*/ 62 h 124"/>
                <a:gd name="T14" fmla="*/ 128 w 131"/>
                <a:gd name="T15" fmla="*/ 78 h 124"/>
                <a:gd name="T16" fmla="*/ 121 w 131"/>
                <a:gd name="T17" fmla="*/ 93 h 124"/>
                <a:gd name="T18" fmla="*/ 112 w 131"/>
                <a:gd name="T19" fmla="*/ 106 h 124"/>
                <a:gd name="T20" fmla="*/ 98 w 131"/>
                <a:gd name="T21" fmla="*/ 115 h 124"/>
                <a:gd name="T22" fmla="*/ 82 w 131"/>
                <a:gd name="T23" fmla="*/ 121 h 124"/>
                <a:gd name="T24" fmla="*/ 65 w 131"/>
                <a:gd name="T25" fmla="*/ 124 h 124"/>
                <a:gd name="T26" fmla="*/ 48 w 131"/>
                <a:gd name="T27" fmla="*/ 121 h 124"/>
                <a:gd name="T28" fmla="*/ 33 w 131"/>
                <a:gd name="T29" fmla="*/ 115 h 124"/>
                <a:gd name="T30" fmla="*/ 19 w 131"/>
                <a:gd name="T31" fmla="*/ 106 h 124"/>
                <a:gd name="T32" fmla="*/ 8 w 131"/>
                <a:gd name="T33" fmla="*/ 93 h 124"/>
                <a:gd name="T34" fmla="*/ 2 w 131"/>
                <a:gd name="T35" fmla="*/ 78 h 124"/>
                <a:gd name="T36" fmla="*/ 0 w 131"/>
                <a:gd name="T37" fmla="*/ 62 h 124"/>
                <a:gd name="T38" fmla="*/ 2 w 131"/>
                <a:gd name="T39" fmla="*/ 45 h 124"/>
                <a:gd name="T40" fmla="*/ 8 w 131"/>
                <a:gd name="T41" fmla="*/ 30 h 124"/>
                <a:gd name="T42" fmla="*/ 19 w 131"/>
                <a:gd name="T43" fmla="*/ 18 h 124"/>
                <a:gd name="T44" fmla="*/ 33 w 131"/>
                <a:gd name="T45" fmla="*/ 8 h 124"/>
                <a:gd name="T46" fmla="*/ 48 w 131"/>
                <a:gd name="T47" fmla="*/ 2 h 124"/>
                <a:gd name="T48" fmla="*/ 65 w 131"/>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24">
                  <a:moveTo>
                    <a:pt x="65" y="0"/>
                  </a:moveTo>
                  <a:lnTo>
                    <a:pt x="83" y="2"/>
                  </a:lnTo>
                  <a:lnTo>
                    <a:pt x="98" y="8"/>
                  </a:lnTo>
                  <a:lnTo>
                    <a:pt x="112" y="18"/>
                  </a:lnTo>
                  <a:lnTo>
                    <a:pt x="121" y="30"/>
                  </a:lnTo>
                  <a:lnTo>
                    <a:pt x="128" y="45"/>
                  </a:lnTo>
                  <a:lnTo>
                    <a:pt x="131" y="62"/>
                  </a:lnTo>
                  <a:lnTo>
                    <a:pt x="128" y="78"/>
                  </a:lnTo>
                  <a:lnTo>
                    <a:pt x="121" y="93"/>
                  </a:lnTo>
                  <a:lnTo>
                    <a:pt x="112" y="106"/>
                  </a:lnTo>
                  <a:lnTo>
                    <a:pt x="98" y="115"/>
                  </a:lnTo>
                  <a:lnTo>
                    <a:pt x="82" y="121"/>
                  </a:lnTo>
                  <a:lnTo>
                    <a:pt x="65" y="124"/>
                  </a:lnTo>
                  <a:lnTo>
                    <a:pt x="48" y="121"/>
                  </a:lnTo>
                  <a:lnTo>
                    <a:pt x="33" y="115"/>
                  </a:lnTo>
                  <a:lnTo>
                    <a:pt x="19" y="106"/>
                  </a:lnTo>
                  <a:lnTo>
                    <a:pt x="8" y="93"/>
                  </a:lnTo>
                  <a:lnTo>
                    <a:pt x="2" y="78"/>
                  </a:lnTo>
                  <a:lnTo>
                    <a:pt x="0" y="62"/>
                  </a:lnTo>
                  <a:lnTo>
                    <a:pt x="2" y="45"/>
                  </a:lnTo>
                  <a:lnTo>
                    <a:pt x="8" y="30"/>
                  </a:lnTo>
                  <a:lnTo>
                    <a:pt x="19" y="18"/>
                  </a:lnTo>
                  <a:lnTo>
                    <a:pt x="33" y="8"/>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7" name="Freeform 837"/>
            <p:cNvSpPr>
              <a:spLocks/>
            </p:cNvSpPr>
            <p:nvPr/>
          </p:nvSpPr>
          <p:spPr bwMode="auto">
            <a:xfrm>
              <a:off x="3567113" y="3074988"/>
              <a:ext cx="11113" cy="12700"/>
            </a:xfrm>
            <a:custGeom>
              <a:avLst/>
              <a:gdLst>
                <a:gd name="T0" fmla="*/ 66 w 130"/>
                <a:gd name="T1" fmla="*/ 0 h 124"/>
                <a:gd name="T2" fmla="*/ 83 w 130"/>
                <a:gd name="T3" fmla="*/ 3 h 124"/>
                <a:gd name="T4" fmla="*/ 99 w 130"/>
                <a:gd name="T5" fmla="*/ 9 h 124"/>
                <a:gd name="T6" fmla="*/ 111 w 130"/>
                <a:gd name="T7" fmla="*/ 18 h 124"/>
                <a:gd name="T8" fmla="*/ 122 w 130"/>
                <a:gd name="T9" fmla="*/ 31 h 124"/>
                <a:gd name="T10" fmla="*/ 128 w 130"/>
                <a:gd name="T11" fmla="*/ 45 h 124"/>
                <a:gd name="T12" fmla="*/ 130 w 130"/>
                <a:gd name="T13" fmla="*/ 63 h 124"/>
                <a:gd name="T14" fmla="*/ 128 w 130"/>
                <a:gd name="T15" fmla="*/ 79 h 124"/>
                <a:gd name="T16" fmla="*/ 122 w 130"/>
                <a:gd name="T17" fmla="*/ 94 h 124"/>
                <a:gd name="T18" fmla="*/ 111 w 130"/>
                <a:gd name="T19" fmla="*/ 106 h 124"/>
                <a:gd name="T20" fmla="*/ 99 w 130"/>
                <a:gd name="T21" fmla="*/ 116 h 124"/>
                <a:gd name="T22" fmla="*/ 83 w 130"/>
                <a:gd name="T23" fmla="*/ 122 h 124"/>
                <a:gd name="T24" fmla="*/ 66 w 130"/>
                <a:gd name="T25" fmla="*/ 124 h 124"/>
                <a:gd name="T26" fmla="*/ 49 w 130"/>
                <a:gd name="T27" fmla="*/ 122 h 124"/>
                <a:gd name="T28" fmla="*/ 33 w 130"/>
                <a:gd name="T29" fmla="*/ 116 h 124"/>
                <a:gd name="T30" fmla="*/ 19 w 130"/>
                <a:gd name="T31" fmla="*/ 106 h 124"/>
                <a:gd name="T32" fmla="*/ 10 w 130"/>
                <a:gd name="T33" fmla="*/ 94 h 124"/>
                <a:gd name="T34" fmla="*/ 3 w 130"/>
                <a:gd name="T35" fmla="*/ 79 h 124"/>
                <a:gd name="T36" fmla="*/ 0 w 130"/>
                <a:gd name="T37" fmla="*/ 63 h 124"/>
                <a:gd name="T38" fmla="*/ 3 w 130"/>
                <a:gd name="T39" fmla="*/ 45 h 124"/>
                <a:gd name="T40" fmla="*/ 10 w 130"/>
                <a:gd name="T41" fmla="*/ 31 h 124"/>
                <a:gd name="T42" fmla="*/ 19 w 130"/>
                <a:gd name="T43" fmla="*/ 18 h 124"/>
                <a:gd name="T44" fmla="*/ 33 w 130"/>
                <a:gd name="T45" fmla="*/ 9 h 124"/>
                <a:gd name="T46" fmla="*/ 49 w 130"/>
                <a:gd name="T47" fmla="*/ 3 h 124"/>
                <a:gd name="T48" fmla="*/ 66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6" y="0"/>
                  </a:moveTo>
                  <a:lnTo>
                    <a:pt x="83" y="3"/>
                  </a:lnTo>
                  <a:lnTo>
                    <a:pt x="99" y="9"/>
                  </a:lnTo>
                  <a:lnTo>
                    <a:pt x="111" y="18"/>
                  </a:lnTo>
                  <a:lnTo>
                    <a:pt x="122" y="31"/>
                  </a:lnTo>
                  <a:lnTo>
                    <a:pt x="128" y="45"/>
                  </a:lnTo>
                  <a:lnTo>
                    <a:pt x="130" y="63"/>
                  </a:lnTo>
                  <a:lnTo>
                    <a:pt x="128" y="79"/>
                  </a:lnTo>
                  <a:lnTo>
                    <a:pt x="122" y="94"/>
                  </a:lnTo>
                  <a:lnTo>
                    <a:pt x="111" y="106"/>
                  </a:lnTo>
                  <a:lnTo>
                    <a:pt x="99" y="116"/>
                  </a:lnTo>
                  <a:lnTo>
                    <a:pt x="83" y="122"/>
                  </a:lnTo>
                  <a:lnTo>
                    <a:pt x="66" y="124"/>
                  </a:lnTo>
                  <a:lnTo>
                    <a:pt x="49" y="122"/>
                  </a:lnTo>
                  <a:lnTo>
                    <a:pt x="33" y="116"/>
                  </a:lnTo>
                  <a:lnTo>
                    <a:pt x="19" y="106"/>
                  </a:lnTo>
                  <a:lnTo>
                    <a:pt x="10" y="94"/>
                  </a:lnTo>
                  <a:lnTo>
                    <a:pt x="3" y="79"/>
                  </a:lnTo>
                  <a:lnTo>
                    <a:pt x="0" y="63"/>
                  </a:lnTo>
                  <a:lnTo>
                    <a:pt x="3" y="45"/>
                  </a:lnTo>
                  <a:lnTo>
                    <a:pt x="10" y="31"/>
                  </a:lnTo>
                  <a:lnTo>
                    <a:pt x="19" y="18"/>
                  </a:lnTo>
                  <a:lnTo>
                    <a:pt x="33" y="9"/>
                  </a:lnTo>
                  <a:lnTo>
                    <a:pt x="49" y="3"/>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8" name="Freeform 838"/>
            <p:cNvSpPr>
              <a:spLocks/>
            </p:cNvSpPr>
            <p:nvPr/>
          </p:nvSpPr>
          <p:spPr bwMode="auto">
            <a:xfrm>
              <a:off x="3549650" y="3074988"/>
              <a:ext cx="11113" cy="12700"/>
            </a:xfrm>
            <a:custGeom>
              <a:avLst/>
              <a:gdLst>
                <a:gd name="T0" fmla="*/ 65 w 130"/>
                <a:gd name="T1" fmla="*/ 0 h 124"/>
                <a:gd name="T2" fmla="*/ 82 w 130"/>
                <a:gd name="T3" fmla="*/ 3 h 124"/>
                <a:gd name="T4" fmla="*/ 98 w 130"/>
                <a:gd name="T5" fmla="*/ 9 h 124"/>
                <a:gd name="T6" fmla="*/ 111 w 130"/>
                <a:gd name="T7" fmla="*/ 18 h 124"/>
                <a:gd name="T8" fmla="*/ 121 w 130"/>
                <a:gd name="T9" fmla="*/ 31 h 124"/>
                <a:gd name="T10" fmla="*/ 128 w 130"/>
                <a:gd name="T11" fmla="*/ 45 h 124"/>
                <a:gd name="T12" fmla="*/ 130 w 130"/>
                <a:gd name="T13" fmla="*/ 63 h 124"/>
                <a:gd name="T14" fmla="*/ 128 w 130"/>
                <a:gd name="T15" fmla="*/ 79 h 124"/>
                <a:gd name="T16" fmla="*/ 121 w 130"/>
                <a:gd name="T17" fmla="*/ 94 h 124"/>
                <a:gd name="T18" fmla="*/ 111 w 130"/>
                <a:gd name="T19" fmla="*/ 106 h 124"/>
                <a:gd name="T20" fmla="*/ 98 w 130"/>
                <a:gd name="T21" fmla="*/ 116 h 124"/>
                <a:gd name="T22" fmla="*/ 82 w 130"/>
                <a:gd name="T23" fmla="*/ 122 h 124"/>
                <a:gd name="T24" fmla="*/ 65 w 130"/>
                <a:gd name="T25" fmla="*/ 124 h 124"/>
                <a:gd name="T26" fmla="*/ 47 w 130"/>
                <a:gd name="T27" fmla="*/ 122 h 124"/>
                <a:gd name="T28" fmla="*/ 33 w 130"/>
                <a:gd name="T29" fmla="*/ 116 h 124"/>
                <a:gd name="T30" fmla="*/ 19 w 130"/>
                <a:gd name="T31" fmla="*/ 106 h 124"/>
                <a:gd name="T32" fmla="*/ 9 w 130"/>
                <a:gd name="T33" fmla="*/ 94 h 124"/>
                <a:gd name="T34" fmla="*/ 2 w 130"/>
                <a:gd name="T35" fmla="*/ 79 h 124"/>
                <a:gd name="T36" fmla="*/ 0 w 130"/>
                <a:gd name="T37" fmla="*/ 63 h 124"/>
                <a:gd name="T38" fmla="*/ 2 w 130"/>
                <a:gd name="T39" fmla="*/ 45 h 124"/>
                <a:gd name="T40" fmla="*/ 9 w 130"/>
                <a:gd name="T41" fmla="*/ 31 h 124"/>
                <a:gd name="T42" fmla="*/ 19 w 130"/>
                <a:gd name="T43" fmla="*/ 18 h 124"/>
                <a:gd name="T44" fmla="*/ 33 w 130"/>
                <a:gd name="T45" fmla="*/ 9 h 124"/>
                <a:gd name="T46" fmla="*/ 47 w 130"/>
                <a:gd name="T47" fmla="*/ 3 h 124"/>
                <a:gd name="T48" fmla="*/ 65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5" y="0"/>
                  </a:moveTo>
                  <a:lnTo>
                    <a:pt x="82" y="3"/>
                  </a:lnTo>
                  <a:lnTo>
                    <a:pt x="98" y="9"/>
                  </a:lnTo>
                  <a:lnTo>
                    <a:pt x="111" y="18"/>
                  </a:lnTo>
                  <a:lnTo>
                    <a:pt x="121" y="31"/>
                  </a:lnTo>
                  <a:lnTo>
                    <a:pt x="128" y="45"/>
                  </a:lnTo>
                  <a:lnTo>
                    <a:pt x="130" y="63"/>
                  </a:lnTo>
                  <a:lnTo>
                    <a:pt x="128" y="79"/>
                  </a:lnTo>
                  <a:lnTo>
                    <a:pt x="121" y="94"/>
                  </a:lnTo>
                  <a:lnTo>
                    <a:pt x="111" y="106"/>
                  </a:lnTo>
                  <a:lnTo>
                    <a:pt x="98" y="116"/>
                  </a:lnTo>
                  <a:lnTo>
                    <a:pt x="82" y="122"/>
                  </a:lnTo>
                  <a:lnTo>
                    <a:pt x="65" y="124"/>
                  </a:lnTo>
                  <a:lnTo>
                    <a:pt x="47" y="122"/>
                  </a:lnTo>
                  <a:lnTo>
                    <a:pt x="33" y="116"/>
                  </a:lnTo>
                  <a:lnTo>
                    <a:pt x="19" y="106"/>
                  </a:lnTo>
                  <a:lnTo>
                    <a:pt x="9" y="94"/>
                  </a:lnTo>
                  <a:lnTo>
                    <a:pt x="2" y="79"/>
                  </a:lnTo>
                  <a:lnTo>
                    <a:pt x="0" y="63"/>
                  </a:lnTo>
                  <a:lnTo>
                    <a:pt x="2" y="45"/>
                  </a:lnTo>
                  <a:lnTo>
                    <a:pt x="9" y="31"/>
                  </a:lnTo>
                  <a:lnTo>
                    <a:pt x="19" y="18"/>
                  </a:lnTo>
                  <a:lnTo>
                    <a:pt x="33" y="9"/>
                  </a:lnTo>
                  <a:lnTo>
                    <a:pt x="47" y="3"/>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9" name="Freeform 839"/>
            <p:cNvSpPr>
              <a:spLocks/>
            </p:cNvSpPr>
            <p:nvPr/>
          </p:nvSpPr>
          <p:spPr bwMode="auto">
            <a:xfrm>
              <a:off x="3582988" y="3008313"/>
              <a:ext cx="12700" cy="11113"/>
            </a:xfrm>
            <a:custGeom>
              <a:avLst/>
              <a:gdLst>
                <a:gd name="T0" fmla="*/ 65 w 131"/>
                <a:gd name="T1" fmla="*/ 0 h 124"/>
                <a:gd name="T2" fmla="*/ 83 w 131"/>
                <a:gd name="T3" fmla="*/ 2 h 124"/>
                <a:gd name="T4" fmla="*/ 98 w 131"/>
                <a:gd name="T5" fmla="*/ 8 h 124"/>
                <a:gd name="T6" fmla="*/ 112 w 131"/>
                <a:gd name="T7" fmla="*/ 18 h 124"/>
                <a:gd name="T8" fmla="*/ 121 w 131"/>
                <a:gd name="T9" fmla="*/ 30 h 124"/>
                <a:gd name="T10" fmla="*/ 128 w 131"/>
                <a:gd name="T11" fmla="*/ 45 h 124"/>
                <a:gd name="T12" fmla="*/ 131 w 131"/>
                <a:gd name="T13" fmla="*/ 61 h 124"/>
                <a:gd name="T14" fmla="*/ 128 w 131"/>
                <a:gd name="T15" fmla="*/ 78 h 124"/>
                <a:gd name="T16" fmla="*/ 121 w 131"/>
                <a:gd name="T17" fmla="*/ 93 h 124"/>
                <a:gd name="T18" fmla="*/ 112 w 131"/>
                <a:gd name="T19" fmla="*/ 105 h 124"/>
                <a:gd name="T20" fmla="*/ 98 w 131"/>
                <a:gd name="T21" fmla="*/ 115 h 124"/>
                <a:gd name="T22" fmla="*/ 82 w 131"/>
                <a:gd name="T23" fmla="*/ 121 h 124"/>
                <a:gd name="T24" fmla="*/ 65 w 131"/>
                <a:gd name="T25" fmla="*/ 124 h 124"/>
                <a:gd name="T26" fmla="*/ 48 w 131"/>
                <a:gd name="T27" fmla="*/ 121 h 124"/>
                <a:gd name="T28" fmla="*/ 33 w 131"/>
                <a:gd name="T29" fmla="*/ 115 h 124"/>
                <a:gd name="T30" fmla="*/ 19 w 131"/>
                <a:gd name="T31" fmla="*/ 105 h 124"/>
                <a:gd name="T32" fmla="*/ 8 w 131"/>
                <a:gd name="T33" fmla="*/ 93 h 124"/>
                <a:gd name="T34" fmla="*/ 2 w 131"/>
                <a:gd name="T35" fmla="*/ 78 h 124"/>
                <a:gd name="T36" fmla="*/ 0 w 131"/>
                <a:gd name="T37" fmla="*/ 61 h 124"/>
                <a:gd name="T38" fmla="*/ 2 w 131"/>
                <a:gd name="T39" fmla="*/ 45 h 124"/>
                <a:gd name="T40" fmla="*/ 8 w 131"/>
                <a:gd name="T41" fmla="*/ 30 h 124"/>
                <a:gd name="T42" fmla="*/ 19 w 131"/>
                <a:gd name="T43" fmla="*/ 18 h 124"/>
                <a:gd name="T44" fmla="*/ 33 w 131"/>
                <a:gd name="T45" fmla="*/ 8 h 124"/>
                <a:gd name="T46" fmla="*/ 48 w 131"/>
                <a:gd name="T47" fmla="*/ 2 h 124"/>
                <a:gd name="T48" fmla="*/ 65 w 131"/>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24">
                  <a:moveTo>
                    <a:pt x="65" y="0"/>
                  </a:moveTo>
                  <a:lnTo>
                    <a:pt x="83" y="2"/>
                  </a:lnTo>
                  <a:lnTo>
                    <a:pt x="98" y="8"/>
                  </a:lnTo>
                  <a:lnTo>
                    <a:pt x="112" y="18"/>
                  </a:lnTo>
                  <a:lnTo>
                    <a:pt x="121" y="30"/>
                  </a:lnTo>
                  <a:lnTo>
                    <a:pt x="128" y="45"/>
                  </a:lnTo>
                  <a:lnTo>
                    <a:pt x="131" y="61"/>
                  </a:lnTo>
                  <a:lnTo>
                    <a:pt x="128" y="78"/>
                  </a:lnTo>
                  <a:lnTo>
                    <a:pt x="121" y="93"/>
                  </a:lnTo>
                  <a:lnTo>
                    <a:pt x="112" y="105"/>
                  </a:lnTo>
                  <a:lnTo>
                    <a:pt x="98" y="115"/>
                  </a:lnTo>
                  <a:lnTo>
                    <a:pt x="82" y="121"/>
                  </a:lnTo>
                  <a:lnTo>
                    <a:pt x="65" y="124"/>
                  </a:lnTo>
                  <a:lnTo>
                    <a:pt x="48" y="121"/>
                  </a:lnTo>
                  <a:lnTo>
                    <a:pt x="33" y="115"/>
                  </a:lnTo>
                  <a:lnTo>
                    <a:pt x="19" y="105"/>
                  </a:lnTo>
                  <a:lnTo>
                    <a:pt x="8" y="93"/>
                  </a:lnTo>
                  <a:lnTo>
                    <a:pt x="2" y="78"/>
                  </a:lnTo>
                  <a:lnTo>
                    <a:pt x="0" y="61"/>
                  </a:lnTo>
                  <a:lnTo>
                    <a:pt x="2" y="45"/>
                  </a:lnTo>
                  <a:lnTo>
                    <a:pt x="8" y="30"/>
                  </a:lnTo>
                  <a:lnTo>
                    <a:pt x="19" y="18"/>
                  </a:lnTo>
                  <a:lnTo>
                    <a:pt x="33" y="8"/>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0" name="Freeform 840"/>
            <p:cNvSpPr>
              <a:spLocks/>
            </p:cNvSpPr>
            <p:nvPr/>
          </p:nvSpPr>
          <p:spPr bwMode="auto">
            <a:xfrm>
              <a:off x="3567113" y="3008313"/>
              <a:ext cx="11113" cy="11113"/>
            </a:xfrm>
            <a:custGeom>
              <a:avLst/>
              <a:gdLst>
                <a:gd name="T0" fmla="*/ 66 w 130"/>
                <a:gd name="T1" fmla="*/ 0 h 124"/>
                <a:gd name="T2" fmla="*/ 83 w 130"/>
                <a:gd name="T3" fmla="*/ 2 h 124"/>
                <a:gd name="T4" fmla="*/ 99 w 130"/>
                <a:gd name="T5" fmla="*/ 8 h 124"/>
                <a:gd name="T6" fmla="*/ 111 w 130"/>
                <a:gd name="T7" fmla="*/ 18 h 124"/>
                <a:gd name="T8" fmla="*/ 122 w 130"/>
                <a:gd name="T9" fmla="*/ 30 h 124"/>
                <a:gd name="T10" fmla="*/ 128 w 130"/>
                <a:gd name="T11" fmla="*/ 45 h 124"/>
                <a:gd name="T12" fmla="*/ 130 w 130"/>
                <a:gd name="T13" fmla="*/ 61 h 124"/>
                <a:gd name="T14" fmla="*/ 128 w 130"/>
                <a:gd name="T15" fmla="*/ 78 h 124"/>
                <a:gd name="T16" fmla="*/ 122 w 130"/>
                <a:gd name="T17" fmla="*/ 93 h 124"/>
                <a:gd name="T18" fmla="*/ 111 w 130"/>
                <a:gd name="T19" fmla="*/ 105 h 124"/>
                <a:gd name="T20" fmla="*/ 99 w 130"/>
                <a:gd name="T21" fmla="*/ 115 h 124"/>
                <a:gd name="T22" fmla="*/ 83 w 130"/>
                <a:gd name="T23" fmla="*/ 121 h 124"/>
                <a:gd name="T24" fmla="*/ 66 w 130"/>
                <a:gd name="T25" fmla="*/ 124 h 124"/>
                <a:gd name="T26" fmla="*/ 49 w 130"/>
                <a:gd name="T27" fmla="*/ 121 h 124"/>
                <a:gd name="T28" fmla="*/ 33 w 130"/>
                <a:gd name="T29" fmla="*/ 115 h 124"/>
                <a:gd name="T30" fmla="*/ 19 w 130"/>
                <a:gd name="T31" fmla="*/ 105 h 124"/>
                <a:gd name="T32" fmla="*/ 10 w 130"/>
                <a:gd name="T33" fmla="*/ 93 h 124"/>
                <a:gd name="T34" fmla="*/ 3 w 130"/>
                <a:gd name="T35" fmla="*/ 78 h 124"/>
                <a:gd name="T36" fmla="*/ 0 w 130"/>
                <a:gd name="T37" fmla="*/ 61 h 124"/>
                <a:gd name="T38" fmla="*/ 3 w 130"/>
                <a:gd name="T39" fmla="*/ 45 h 124"/>
                <a:gd name="T40" fmla="*/ 10 w 130"/>
                <a:gd name="T41" fmla="*/ 30 h 124"/>
                <a:gd name="T42" fmla="*/ 19 w 130"/>
                <a:gd name="T43" fmla="*/ 18 h 124"/>
                <a:gd name="T44" fmla="*/ 33 w 130"/>
                <a:gd name="T45" fmla="*/ 8 h 124"/>
                <a:gd name="T46" fmla="*/ 49 w 130"/>
                <a:gd name="T47" fmla="*/ 2 h 124"/>
                <a:gd name="T48" fmla="*/ 66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6" y="0"/>
                  </a:moveTo>
                  <a:lnTo>
                    <a:pt x="83" y="2"/>
                  </a:lnTo>
                  <a:lnTo>
                    <a:pt x="99" y="8"/>
                  </a:lnTo>
                  <a:lnTo>
                    <a:pt x="111" y="18"/>
                  </a:lnTo>
                  <a:lnTo>
                    <a:pt x="122" y="30"/>
                  </a:lnTo>
                  <a:lnTo>
                    <a:pt x="128" y="45"/>
                  </a:lnTo>
                  <a:lnTo>
                    <a:pt x="130" y="61"/>
                  </a:lnTo>
                  <a:lnTo>
                    <a:pt x="128" y="78"/>
                  </a:lnTo>
                  <a:lnTo>
                    <a:pt x="122" y="93"/>
                  </a:lnTo>
                  <a:lnTo>
                    <a:pt x="111" y="105"/>
                  </a:lnTo>
                  <a:lnTo>
                    <a:pt x="99" y="115"/>
                  </a:lnTo>
                  <a:lnTo>
                    <a:pt x="83" y="121"/>
                  </a:lnTo>
                  <a:lnTo>
                    <a:pt x="66" y="124"/>
                  </a:lnTo>
                  <a:lnTo>
                    <a:pt x="49" y="121"/>
                  </a:lnTo>
                  <a:lnTo>
                    <a:pt x="33" y="115"/>
                  </a:lnTo>
                  <a:lnTo>
                    <a:pt x="19" y="105"/>
                  </a:lnTo>
                  <a:lnTo>
                    <a:pt x="10" y="93"/>
                  </a:lnTo>
                  <a:lnTo>
                    <a:pt x="3" y="78"/>
                  </a:lnTo>
                  <a:lnTo>
                    <a:pt x="0" y="61"/>
                  </a:lnTo>
                  <a:lnTo>
                    <a:pt x="3" y="45"/>
                  </a:lnTo>
                  <a:lnTo>
                    <a:pt x="10" y="30"/>
                  </a:lnTo>
                  <a:lnTo>
                    <a:pt x="19" y="18"/>
                  </a:lnTo>
                  <a:lnTo>
                    <a:pt x="33" y="8"/>
                  </a:lnTo>
                  <a:lnTo>
                    <a:pt x="49"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1" name="Freeform 841"/>
            <p:cNvSpPr>
              <a:spLocks/>
            </p:cNvSpPr>
            <p:nvPr/>
          </p:nvSpPr>
          <p:spPr bwMode="auto">
            <a:xfrm>
              <a:off x="3549650" y="3008313"/>
              <a:ext cx="11113" cy="11113"/>
            </a:xfrm>
            <a:custGeom>
              <a:avLst/>
              <a:gdLst>
                <a:gd name="T0" fmla="*/ 65 w 130"/>
                <a:gd name="T1" fmla="*/ 0 h 124"/>
                <a:gd name="T2" fmla="*/ 82 w 130"/>
                <a:gd name="T3" fmla="*/ 2 h 124"/>
                <a:gd name="T4" fmla="*/ 98 w 130"/>
                <a:gd name="T5" fmla="*/ 8 h 124"/>
                <a:gd name="T6" fmla="*/ 111 w 130"/>
                <a:gd name="T7" fmla="*/ 18 h 124"/>
                <a:gd name="T8" fmla="*/ 121 w 130"/>
                <a:gd name="T9" fmla="*/ 30 h 124"/>
                <a:gd name="T10" fmla="*/ 128 w 130"/>
                <a:gd name="T11" fmla="*/ 45 h 124"/>
                <a:gd name="T12" fmla="*/ 130 w 130"/>
                <a:gd name="T13" fmla="*/ 61 h 124"/>
                <a:gd name="T14" fmla="*/ 128 w 130"/>
                <a:gd name="T15" fmla="*/ 78 h 124"/>
                <a:gd name="T16" fmla="*/ 121 w 130"/>
                <a:gd name="T17" fmla="*/ 93 h 124"/>
                <a:gd name="T18" fmla="*/ 111 w 130"/>
                <a:gd name="T19" fmla="*/ 105 h 124"/>
                <a:gd name="T20" fmla="*/ 98 w 130"/>
                <a:gd name="T21" fmla="*/ 115 h 124"/>
                <a:gd name="T22" fmla="*/ 82 w 130"/>
                <a:gd name="T23" fmla="*/ 121 h 124"/>
                <a:gd name="T24" fmla="*/ 65 w 130"/>
                <a:gd name="T25" fmla="*/ 124 h 124"/>
                <a:gd name="T26" fmla="*/ 47 w 130"/>
                <a:gd name="T27" fmla="*/ 121 h 124"/>
                <a:gd name="T28" fmla="*/ 33 w 130"/>
                <a:gd name="T29" fmla="*/ 115 h 124"/>
                <a:gd name="T30" fmla="*/ 19 w 130"/>
                <a:gd name="T31" fmla="*/ 105 h 124"/>
                <a:gd name="T32" fmla="*/ 9 w 130"/>
                <a:gd name="T33" fmla="*/ 93 h 124"/>
                <a:gd name="T34" fmla="*/ 2 w 130"/>
                <a:gd name="T35" fmla="*/ 78 h 124"/>
                <a:gd name="T36" fmla="*/ 0 w 130"/>
                <a:gd name="T37" fmla="*/ 61 h 124"/>
                <a:gd name="T38" fmla="*/ 2 w 130"/>
                <a:gd name="T39" fmla="*/ 45 h 124"/>
                <a:gd name="T40" fmla="*/ 9 w 130"/>
                <a:gd name="T41" fmla="*/ 30 h 124"/>
                <a:gd name="T42" fmla="*/ 19 w 130"/>
                <a:gd name="T43" fmla="*/ 18 h 124"/>
                <a:gd name="T44" fmla="*/ 33 w 130"/>
                <a:gd name="T45" fmla="*/ 8 h 124"/>
                <a:gd name="T46" fmla="*/ 47 w 130"/>
                <a:gd name="T47" fmla="*/ 2 h 124"/>
                <a:gd name="T48" fmla="*/ 65 w 130"/>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4">
                  <a:moveTo>
                    <a:pt x="65" y="0"/>
                  </a:moveTo>
                  <a:lnTo>
                    <a:pt x="82" y="2"/>
                  </a:lnTo>
                  <a:lnTo>
                    <a:pt x="98" y="8"/>
                  </a:lnTo>
                  <a:lnTo>
                    <a:pt x="111" y="18"/>
                  </a:lnTo>
                  <a:lnTo>
                    <a:pt x="121" y="30"/>
                  </a:lnTo>
                  <a:lnTo>
                    <a:pt x="128" y="45"/>
                  </a:lnTo>
                  <a:lnTo>
                    <a:pt x="130" y="61"/>
                  </a:lnTo>
                  <a:lnTo>
                    <a:pt x="128" y="78"/>
                  </a:lnTo>
                  <a:lnTo>
                    <a:pt x="121" y="93"/>
                  </a:lnTo>
                  <a:lnTo>
                    <a:pt x="111" y="105"/>
                  </a:lnTo>
                  <a:lnTo>
                    <a:pt x="98" y="115"/>
                  </a:lnTo>
                  <a:lnTo>
                    <a:pt x="82" y="121"/>
                  </a:lnTo>
                  <a:lnTo>
                    <a:pt x="65" y="124"/>
                  </a:lnTo>
                  <a:lnTo>
                    <a:pt x="47" y="121"/>
                  </a:lnTo>
                  <a:lnTo>
                    <a:pt x="33" y="115"/>
                  </a:lnTo>
                  <a:lnTo>
                    <a:pt x="19" y="105"/>
                  </a:lnTo>
                  <a:lnTo>
                    <a:pt x="9" y="93"/>
                  </a:lnTo>
                  <a:lnTo>
                    <a:pt x="2" y="78"/>
                  </a:lnTo>
                  <a:lnTo>
                    <a:pt x="0" y="61"/>
                  </a:lnTo>
                  <a:lnTo>
                    <a:pt x="2" y="45"/>
                  </a:lnTo>
                  <a:lnTo>
                    <a:pt x="9" y="30"/>
                  </a:lnTo>
                  <a:lnTo>
                    <a:pt x="19" y="18"/>
                  </a:lnTo>
                  <a:lnTo>
                    <a:pt x="33" y="8"/>
                  </a:lnTo>
                  <a:lnTo>
                    <a:pt x="47"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2" name="Freeform 842"/>
            <p:cNvSpPr>
              <a:spLocks/>
            </p:cNvSpPr>
            <p:nvPr/>
          </p:nvSpPr>
          <p:spPr bwMode="auto">
            <a:xfrm>
              <a:off x="3582988" y="2940051"/>
              <a:ext cx="12700" cy="12700"/>
            </a:xfrm>
            <a:custGeom>
              <a:avLst/>
              <a:gdLst>
                <a:gd name="T0" fmla="*/ 65 w 131"/>
                <a:gd name="T1" fmla="*/ 0 h 124"/>
                <a:gd name="T2" fmla="*/ 83 w 131"/>
                <a:gd name="T3" fmla="*/ 2 h 124"/>
                <a:gd name="T4" fmla="*/ 98 w 131"/>
                <a:gd name="T5" fmla="*/ 8 h 124"/>
                <a:gd name="T6" fmla="*/ 112 w 131"/>
                <a:gd name="T7" fmla="*/ 18 h 124"/>
                <a:gd name="T8" fmla="*/ 121 w 131"/>
                <a:gd name="T9" fmla="*/ 30 h 124"/>
                <a:gd name="T10" fmla="*/ 128 w 131"/>
                <a:gd name="T11" fmla="*/ 45 h 124"/>
                <a:gd name="T12" fmla="*/ 131 w 131"/>
                <a:gd name="T13" fmla="*/ 61 h 124"/>
                <a:gd name="T14" fmla="*/ 128 w 131"/>
                <a:gd name="T15" fmla="*/ 78 h 124"/>
                <a:gd name="T16" fmla="*/ 121 w 131"/>
                <a:gd name="T17" fmla="*/ 93 h 124"/>
                <a:gd name="T18" fmla="*/ 112 w 131"/>
                <a:gd name="T19" fmla="*/ 106 h 124"/>
                <a:gd name="T20" fmla="*/ 98 w 131"/>
                <a:gd name="T21" fmla="*/ 115 h 124"/>
                <a:gd name="T22" fmla="*/ 82 w 131"/>
                <a:gd name="T23" fmla="*/ 122 h 124"/>
                <a:gd name="T24" fmla="*/ 65 w 131"/>
                <a:gd name="T25" fmla="*/ 124 h 124"/>
                <a:gd name="T26" fmla="*/ 48 w 131"/>
                <a:gd name="T27" fmla="*/ 122 h 124"/>
                <a:gd name="T28" fmla="*/ 33 w 131"/>
                <a:gd name="T29" fmla="*/ 115 h 124"/>
                <a:gd name="T30" fmla="*/ 19 w 131"/>
                <a:gd name="T31" fmla="*/ 106 h 124"/>
                <a:gd name="T32" fmla="*/ 8 w 131"/>
                <a:gd name="T33" fmla="*/ 93 h 124"/>
                <a:gd name="T34" fmla="*/ 2 w 131"/>
                <a:gd name="T35" fmla="*/ 78 h 124"/>
                <a:gd name="T36" fmla="*/ 0 w 131"/>
                <a:gd name="T37" fmla="*/ 61 h 124"/>
                <a:gd name="T38" fmla="*/ 2 w 131"/>
                <a:gd name="T39" fmla="*/ 45 h 124"/>
                <a:gd name="T40" fmla="*/ 8 w 131"/>
                <a:gd name="T41" fmla="*/ 30 h 124"/>
                <a:gd name="T42" fmla="*/ 19 w 131"/>
                <a:gd name="T43" fmla="*/ 18 h 124"/>
                <a:gd name="T44" fmla="*/ 33 w 131"/>
                <a:gd name="T45" fmla="*/ 8 h 124"/>
                <a:gd name="T46" fmla="*/ 48 w 131"/>
                <a:gd name="T47" fmla="*/ 2 h 124"/>
                <a:gd name="T48" fmla="*/ 65 w 131"/>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1" h="124">
                  <a:moveTo>
                    <a:pt x="65" y="0"/>
                  </a:moveTo>
                  <a:lnTo>
                    <a:pt x="83" y="2"/>
                  </a:lnTo>
                  <a:lnTo>
                    <a:pt x="98" y="8"/>
                  </a:lnTo>
                  <a:lnTo>
                    <a:pt x="112" y="18"/>
                  </a:lnTo>
                  <a:lnTo>
                    <a:pt x="121" y="30"/>
                  </a:lnTo>
                  <a:lnTo>
                    <a:pt x="128" y="45"/>
                  </a:lnTo>
                  <a:lnTo>
                    <a:pt x="131" y="61"/>
                  </a:lnTo>
                  <a:lnTo>
                    <a:pt x="128" y="78"/>
                  </a:lnTo>
                  <a:lnTo>
                    <a:pt x="121" y="93"/>
                  </a:lnTo>
                  <a:lnTo>
                    <a:pt x="112" y="106"/>
                  </a:lnTo>
                  <a:lnTo>
                    <a:pt x="98" y="115"/>
                  </a:lnTo>
                  <a:lnTo>
                    <a:pt x="82" y="122"/>
                  </a:lnTo>
                  <a:lnTo>
                    <a:pt x="65" y="124"/>
                  </a:lnTo>
                  <a:lnTo>
                    <a:pt x="48" y="122"/>
                  </a:lnTo>
                  <a:lnTo>
                    <a:pt x="33" y="115"/>
                  </a:lnTo>
                  <a:lnTo>
                    <a:pt x="19" y="106"/>
                  </a:lnTo>
                  <a:lnTo>
                    <a:pt x="8" y="93"/>
                  </a:lnTo>
                  <a:lnTo>
                    <a:pt x="2" y="78"/>
                  </a:lnTo>
                  <a:lnTo>
                    <a:pt x="0" y="61"/>
                  </a:lnTo>
                  <a:lnTo>
                    <a:pt x="2" y="45"/>
                  </a:lnTo>
                  <a:lnTo>
                    <a:pt x="8" y="30"/>
                  </a:lnTo>
                  <a:lnTo>
                    <a:pt x="19" y="18"/>
                  </a:lnTo>
                  <a:lnTo>
                    <a:pt x="33" y="8"/>
                  </a:lnTo>
                  <a:lnTo>
                    <a:pt x="48"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3" name="Freeform 843"/>
            <p:cNvSpPr>
              <a:spLocks/>
            </p:cNvSpPr>
            <p:nvPr/>
          </p:nvSpPr>
          <p:spPr bwMode="auto">
            <a:xfrm>
              <a:off x="3567113" y="2940051"/>
              <a:ext cx="11113" cy="12700"/>
            </a:xfrm>
            <a:custGeom>
              <a:avLst/>
              <a:gdLst>
                <a:gd name="T0" fmla="*/ 66 w 130"/>
                <a:gd name="T1" fmla="*/ 0 h 123"/>
                <a:gd name="T2" fmla="*/ 83 w 130"/>
                <a:gd name="T3" fmla="*/ 2 h 123"/>
                <a:gd name="T4" fmla="*/ 99 w 130"/>
                <a:gd name="T5" fmla="*/ 8 h 123"/>
                <a:gd name="T6" fmla="*/ 111 w 130"/>
                <a:gd name="T7" fmla="*/ 18 h 123"/>
                <a:gd name="T8" fmla="*/ 122 w 130"/>
                <a:gd name="T9" fmla="*/ 30 h 123"/>
                <a:gd name="T10" fmla="*/ 128 w 130"/>
                <a:gd name="T11" fmla="*/ 45 h 123"/>
                <a:gd name="T12" fmla="*/ 130 w 130"/>
                <a:gd name="T13" fmla="*/ 61 h 123"/>
                <a:gd name="T14" fmla="*/ 128 w 130"/>
                <a:gd name="T15" fmla="*/ 77 h 123"/>
                <a:gd name="T16" fmla="*/ 122 w 130"/>
                <a:gd name="T17" fmla="*/ 93 h 123"/>
                <a:gd name="T18" fmla="*/ 111 w 130"/>
                <a:gd name="T19" fmla="*/ 105 h 123"/>
                <a:gd name="T20" fmla="*/ 99 w 130"/>
                <a:gd name="T21" fmla="*/ 115 h 123"/>
                <a:gd name="T22" fmla="*/ 83 w 130"/>
                <a:gd name="T23" fmla="*/ 121 h 123"/>
                <a:gd name="T24" fmla="*/ 66 w 130"/>
                <a:gd name="T25" fmla="*/ 123 h 123"/>
                <a:gd name="T26" fmla="*/ 49 w 130"/>
                <a:gd name="T27" fmla="*/ 121 h 123"/>
                <a:gd name="T28" fmla="*/ 33 w 130"/>
                <a:gd name="T29" fmla="*/ 115 h 123"/>
                <a:gd name="T30" fmla="*/ 19 w 130"/>
                <a:gd name="T31" fmla="*/ 105 h 123"/>
                <a:gd name="T32" fmla="*/ 10 w 130"/>
                <a:gd name="T33" fmla="*/ 93 h 123"/>
                <a:gd name="T34" fmla="*/ 3 w 130"/>
                <a:gd name="T35" fmla="*/ 77 h 123"/>
                <a:gd name="T36" fmla="*/ 0 w 130"/>
                <a:gd name="T37" fmla="*/ 61 h 123"/>
                <a:gd name="T38" fmla="*/ 3 w 130"/>
                <a:gd name="T39" fmla="*/ 45 h 123"/>
                <a:gd name="T40" fmla="*/ 10 w 130"/>
                <a:gd name="T41" fmla="*/ 30 h 123"/>
                <a:gd name="T42" fmla="*/ 19 w 130"/>
                <a:gd name="T43" fmla="*/ 18 h 123"/>
                <a:gd name="T44" fmla="*/ 33 w 130"/>
                <a:gd name="T45" fmla="*/ 8 h 123"/>
                <a:gd name="T46" fmla="*/ 49 w 130"/>
                <a:gd name="T47" fmla="*/ 2 h 123"/>
                <a:gd name="T48" fmla="*/ 66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66" y="0"/>
                  </a:moveTo>
                  <a:lnTo>
                    <a:pt x="83" y="2"/>
                  </a:lnTo>
                  <a:lnTo>
                    <a:pt x="99" y="8"/>
                  </a:lnTo>
                  <a:lnTo>
                    <a:pt x="111" y="18"/>
                  </a:lnTo>
                  <a:lnTo>
                    <a:pt x="122" y="30"/>
                  </a:lnTo>
                  <a:lnTo>
                    <a:pt x="128" y="45"/>
                  </a:lnTo>
                  <a:lnTo>
                    <a:pt x="130" y="61"/>
                  </a:lnTo>
                  <a:lnTo>
                    <a:pt x="128" y="77"/>
                  </a:lnTo>
                  <a:lnTo>
                    <a:pt x="122" y="93"/>
                  </a:lnTo>
                  <a:lnTo>
                    <a:pt x="111" y="105"/>
                  </a:lnTo>
                  <a:lnTo>
                    <a:pt x="99" y="115"/>
                  </a:lnTo>
                  <a:lnTo>
                    <a:pt x="83" y="121"/>
                  </a:lnTo>
                  <a:lnTo>
                    <a:pt x="66" y="123"/>
                  </a:lnTo>
                  <a:lnTo>
                    <a:pt x="49" y="121"/>
                  </a:lnTo>
                  <a:lnTo>
                    <a:pt x="33" y="115"/>
                  </a:lnTo>
                  <a:lnTo>
                    <a:pt x="19" y="105"/>
                  </a:lnTo>
                  <a:lnTo>
                    <a:pt x="10" y="93"/>
                  </a:lnTo>
                  <a:lnTo>
                    <a:pt x="3" y="77"/>
                  </a:lnTo>
                  <a:lnTo>
                    <a:pt x="0" y="61"/>
                  </a:lnTo>
                  <a:lnTo>
                    <a:pt x="3" y="45"/>
                  </a:lnTo>
                  <a:lnTo>
                    <a:pt x="10" y="30"/>
                  </a:lnTo>
                  <a:lnTo>
                    <a:pt x="19" y="18"/>
                  </a:lnTo>
                  <a:lnTo>
                    <a:pt x="33" y="8"/>
                  </a:lnTo>
                  <a:lnTo>
                    <a:pt x="49"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4" name="Freeform 844"/>
            <p:cNvSpPr>
              <a:spLocks/>
            </p:cNvSpPr>
            <p:nvPr/>
          </p:nvSpPr>
          <p:spPr bwMode="auto">
            <a:xfrm>
              <a:off x="3549650" y="2940051"/>
              <a:ext cx="11113" cy="12700"/>
            </a:xfrm>
            <a:custGeom>
              <a:avLst/>
              <a:gdLst>
                <a:gd name="T0" fmla="*/ 65 w 130"/>
                <a:gd name="T1" fmla="*/ 0 h 123"/>
                <a:gd name="T2" fmla="*/ 82 w 130"/>
                <a:gd name="T3" fmla="*/ 2 h 123"/>
                <a:gd name="T4" fmla="*/ 98 w 130"/>
                <a:gd name="T5" fmla="*/ 8 h 123"/>
                <a:gd name="T6" fmla="*/ 111 w 130"/>
                <a:gd name="T7" fmla="*/ 18 h 123"/>
                <a:gd name="T8" fmla="*/ 121 w 130"/>
                <a:gd name="T9" fmla="*/ 30 h 123"/>
                <a:gd name="T10" fmla="*/ 128 w 130"/>
                <a:gd name="T11" fmla="*/ 45 h 123"/>
                <a:gd name="T12" fmla="*/ 130 w 130"/>
                <a:gd name="T13" fmla="*/ 61 h 123"/>
                <a:gd name="T14" fmla="*/ 128 w 130"/>
                <a:gd name="T15" fmla="*/ 77 h 123"/>
                <a:gd name="T16" fmla="*/ 121 w 130"/>
                <a:gd name="T17" fmla="*/ 93 h 123"/>
                <a:gd name="T18" fmla="*/ 111 w 130"/>
                <a:gd name="T19" fmla="*/ 105 h 123"/>
                <a:gd name="T20" fmla="*/ 98 w 130"/>
                <a:gd name="T21" fmla="*/ 115 h 123"/>
                <a:gd name="T22" fmla="*/ 82 w 130"/>
                <a:gd name="T23" fmla="*/ 121 h 123"/>
                <a:gd name="T24" fmla="*/ 65 w 130"/>
                <a:gd name="T25" fmla="*/ 123 h 123"/>
                <a:gd name="T26" fmla="*/ 47 w 130"/>
                <a:gd name="T27" fmla="*/ 121 h 123"/>
                <a:gd name="T28" fmla="*/ 33 w 130"/>
                <a:gd name="T29" fmla="*/ 115 h 123"/>
                <a:gd name="T30" fmla="*/ 19 w 130"/>
                <a:gd name="T31" fmla="*/ 105 h 123"/>
                <a:gd name="T32" fmla="*/ 9 w 130"/>
                <a:gd name="T33" fmla="*/ 93 h 123"/>
                <a:gd name="T34" fmla="*/ 2 w 130"/>
                <a:gd name="T35" fmla="*/ 77 h 123"/>
                <a:gd name="T36" fmla="*/ 0 w 130"/>
                <a:gd name="T37" fmla="*/ 61 h 123"/>
                <a:gd name="T38" fmla="*/ 2 w 130"/>
                <a:gd name="T39" fmla="*/ 45 h 123"/>
                <a:gd name="T40" fmla="*/ 9 w 130"/>
                <a:gd name="T41" fmla="*/ 30 h 123"/>
                <a:gd name="T42" fmla="*/ 19 w 130"/>
                <a:gd name="T43" fmla="*/ 18 h 123"/>
                <a:gd name="T44" fmla="*/ 33 w 130"/>
                <a:gd name="T45" fmla="*/ 8 h 123"/>
                <a:gd name="T46" fmla="*/ 47 w 130"/>
                <a:gd name="T47" fmla="*/ 2 h 123"/>
                <a:gd name="T48" fmla="*/ 65 w 130"/>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0" h="123">
                  <a:moveTo>
                    <a:pt x="65" y="0"/>
                  </a:moveTo>
                  <a:lnTo>
                    <a:pt x="82" y="2"/>
                  </a:lnTo>
                  <a:lnTo>
                    <a:pt x="98" y="8"/>
                  </a:lnTo>
                  <a:lnTo>
                    <a:pt x="111" y="18"/>
                  </a:lnTo>
                  <a:lnTo>
                    <a:pt x="121" y="30"/>
                  </a:lnTo>
                  <a:lnTo>
                    <a:pt x="128" y="45"/>
                  </a:lnTo>
                  <a:lnTo>
                    <a:pt x="130" y="61"/>
                  </a:lnTo>
                  <a:lnTo>
                    <a:pt x="128" y="77"/>
                  </a:lnTo>
                  <a:lnTo>
                    <a:pt x="121" y="93"/>
                  </a:lnTo>
                  <a:lnTo>
                    <a:pt x="111" y="105"/>
                  </a:lnTo>
                  <a:lnTo>
                    <a:pt x="98" y="115"/>
                  </a:lnTo>
                  <a:lnTo>
                    <a:pt x="82" y="121"/>
                  </a:lnTo>
                  <a:lnTo>
                    <a:pt x="65" y="123"/>
                  </a:lnTo>
                  <a:lnTo>
                    <a:pt x="47" y="121"/>
                  </a:lnTo>
                  <a:lnTo>
                    <a:pt x="33" y="115"/>
                  </a:lnTo>
                  <a:lnTo>
                    <a:pt x="19" y="105"/>
                  </a:lnTo>
                  <a:lnTo>
                    <a:pt x="9" y="93"/>
                  </a:lnTo>
                  <a:lnTo>
                    <a:pt x="2" y="77"/>
                  </a:lnTo>
                  <a:lnTo>
                    <a:pt x="0" y="61"/>
                  </a:lnTo>
                  <a:lnTo>
                    <a:pt x="2" y="45"/>
                  </a:lnTo>
                  <a:lnTo>
                    <a:pt x="9" y="30"/>
                  </a:lnTo>
                  <a:lnTo>
                    <a:pt x="19" y="18"/>
                  </a:lnTo>
                  <a:lnTo>
                    <a:pt x="33" y="8"/>
                  </a:lnTo>
                  <a:lnTo>
                    <a:pt x="47"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5" name="Freeform 845"/>
            <p:cNvSpPr>
              <a:spLocks/>
            </p:cNvSpPr>
            <p:nvPr/>
          </p:nvSpPr>
          <p:spPr bwMode="auto">
            <a:xfrm>
              <a:off x="3603625" y="2932113"/>
              <a:ext cx="38100" cy="28575"/>
            </a:xfrm>
            <a:custGeom>
              <a:avLst/>
              <a:gdLst>
                <a:gd name="T0" fmla="*/ 366 w 418"/>
                <a:gd name="T1" fmla="*/ 0 h 300"/>
                <a:gd name="T2" fmla="*/ 380 w 418"/>
                <a:gd name="T3" fmla="*/ 0 h 300"/>
                <a:gd name="T4" fmla="*/ 393 w 418"/>
                <a:gd name="T5" fmla="*/ 4 h 300"/>
                <a:gd name="T6" fmla="*/ 405 w 418"/>
                <a:gd name="T7" fmla="*/ 12 h 300"/>
                <a:gd name="T8" fmla="*/ 413 w 418"/>
                <a:gd name="T9" fmla="*/ 23 h 300"/>
                <a:gd name="T10" fmla="*/ 418 w 418"/>
                <a:gd name="T11" fmla="*/ 35 h 300"/>
                <a:gd name="T12" fmla="*/ 418 w 418"/>
                <a:gd name="T13" fmla="*/ 49 h 300"/>
                <a:gd name="T14" fmla="*/ 413 w 418"/>
                <a:gd name="T15" fmla="*/ 62 h 300"/>
                <a:gd name="T16" fmla="*/ 405 w 418"/>
                <a:gd name="T17" fmla="*/ 73 h 300"/>
                <a:gd name="T18" fmla="*/ 180 w 418"/>
                <a:gd name="T19" fmla="*/ 288 h 300"/>
                <a:gd name="T20" fmla="*/ 177 w 418"/>
                <a:gd name="T21" fmla="*/ 289 h 300"/>
                <a:gd name="T22" fmla="*/ 176 w 418"/>
                <a:gd name="T23" fmla="*/ 290 h 300"/>
                <a:gd name="T24" fmla="*/ 175 w 418"/>
                <a:gd name="T25" fmla="*/ 290 h 300"/>
                <a:gd name="T26" fmla="*/ 162 w 418"/>
                <a:gd name="T27" fmla="*/ 297 h 300"/>
                <a:gd name="T28" fmla="*/ 147 w 418"/>
                <a:gd name="T29" fmla="*/ 300 h 300"/>
                <a:gd name="T30" fmla="*/ 135 w 418"/>
                <a:gd name="T31" fmla="*/ 298 h 300"/>
                <a:gd name="T32" fmla="*/ 125 w 418"/>
                <a:gd name="T33" fmla="*/ 294 h 300"/>
                <a:gd name="T34" fmla="*/ 115 w 418"/>
                <a:gd name="T35" fmla="*/ 287 h 300"/>
                <a:gd name="T36" fmla="*/ 12 w 418"/>
                <a:gd name="T37" fmla="*/ 190 h 300"/>
                <a:gd name="T38" fmla="*/ 4 w 418"/>
                <a:gd name="T39" fmla="*/ 179 h 300"/>
                <a:gd name="T40" fmla="*/ 0 w 418"/>
                <a:gd name="T41" fmla="*/ 166 h 300"/>
                <a:gd name="T42" fmla="*/ 0 w 418"/>
                <a:gd name="T43" fmla="*/ 153 h 300"/>
                <a:gd name="T44" fmla="*/ 4 w 418"/>
                <a:gd name="T45" fmla="*/ 140 h 300"/>
                <a:gd name="T46" fmla="*/ 12 w 418"/>
                <a:gd name="T47" fmla="*/ 129 h 300"/>
                <a:gd name="T48" fmla="*/ 24 w 418"/>
                <a:gd name="T49" fmla="*/ 121 h 300"/>
                <a:gd name="T50" fmla="*/ 38 w 418"/>
                <a:gd name="T51" fmla="*/ 117 h 300"/>
                <a:gd name="T52" fmla="*/ 52 w 418"/>
                <a:gd name="T53" fmla="*/ 117 h 300"/>
                <a:gd name="T54" fmla="*/ 65 w 418"/>
                <a:gd name="T55" fmla="*/ 121 h 300"/>
                <a:gd name="T56" fmla="*/ 77 w 418"/>
                <a:gd name="T57" fmla="*/ 129 h 300"/>
                <a:gd name="T58" fmla="*/ 147 w 418"/>
                <a:gd name="T59" fmla="*/ 196 h 300"/>
                <a:gd name="T60" fmla="*/ 340 w 418"/>
                <a:gd name="T61" fmla="*/ 12 h 300"/>
                <a:gd name="T62" fmla="*/ 352 w 418"/>
                <a:gd name="T63" fmla="*/ 4 h 300"/>
                <a:gd name="T64" fmla="*/ 366 w 418"/>
                <a:gd name="T65" fmla="*/ 0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8" h="300">
                  <a:moveTo>
                    <a:pt x="366" y="0"/>
                  </a:moveTo>
                  <a:lnTo>
                    <a:pt x="380" y="0"/>
                  </a:lnTo>
                  <a:lnTo>
                    <a:pt x="393" y="4"/>
                  </a:lnTo>
                  <a:lnTo>
                    <a:pt x="405" y="12"/>
                  </a:lnTo>
                  <a:lnTo>
                    <a:pt x="413" y="23"/>
                  </a:lnTo>
                  <a:lnTo>
                    <a:pt x="418" y="35"/>
                  </a:lnTo>
                  <a:lnTo>
                    <a:pt x="418" y="49"/>
                  </a:lnTo>
                  <a:lnTo>
                    <a:pt x="413" y="62"/>
                  </a:lnTo>
                  <a:lnTo>
                    <a:pt x="405" y="73"/>
                  </a:lnTo>
                  <a:lnTo>
                    <a:pt x="180" y="288"/>
                  </a:lnTo>
                  <a:lnTo>
                    <a:pt x="177" y="289"/>
                  </a:lnTo>
                  <a:lnTo>
                    <a:pt x="176" y="290"/>
                  </a:lnTo>
                  <a:lnTo>
                    <a:pt x="175" y="290"/>
                  </a:lnTo>
                  <a:lnTo>
                    <a:pt x="162" y="297"/>
                  </a:lnTo>
                  <a:lnTo>
                    <a:pt x="147" y="300"/>
                  </a:lnTo>
                  <a:lnTo>
                    <a:pt x="135" y="298"/>
                  </a:lnTo>
                  <a:lnTo>
                    <a:pt x="125" y="294"/>
                  </a:lnTo>
                  <a:lnTo>
                    <a:pt x="115" y="287"/>
                  </a:lnTo>
                  <a:lnTo>
                    <a:pt x="12" y="190"/>
                  </a:lnTo>
                  <a:lnTo>
                    <a:pt x="4" y="179"/>
                  </a:lnTo>
                  <a:lnTo>
                    <a:pt x="0" y="166"/>
                  </a:lnTo>
                  <a:lnTo>
                    <a:pt x="0" y="153"/>
                  </a:lnTo>
                  <a:lnTo>
                    <a:pt x="4" y="140"/>
                  </a:lnTo>
                  <a:lnTo>
                    <a:pt x="12" y="129"/>
                  </a:lnTo>
                  <a:lnTo>
                    <a:pt x="24" y="121"/>
                  </a:lnTo>
                  <a:lnTo>
                    <a:pt x="38" y="117"/>
                  </a:lnTo>
                  <a:lnTo>
                    <a:pt x="52" y="117"/>
                  </a:lnTo>
                  <a:lnTo>
                    <a:pt x="65" y="121"/>
                  </a:lnTo>
                  <a:lnTo>
                    <a:pt x="77" y="129"/>
                  </a:lnTo>
                  <a:lnTo>
                    <a:pt x="147" y="196"/>
                  </a:lnTo>
                  <a:lnTo>
                    <a:pt x="340" y="12"/>
                  </a:lnTo>
                  <a:lnTo>
                    <a:pt x="352" y="4"/>
                  </a:lnTo>
                  <a:lnTo>
                    <a:pt x="3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6" name="Freeform 846"/>
            <p:cNvSpPr>
              <a:spLocks/>
            </p:cNvSpPr>
            <p:nvPr/>
          </p:nvSpPr>
          <p:spPr bwMode="auto">
            <a:xfrm>
              <a:off x="3605213" y="2998788"/>
              <a:ext cx="30163" cy="30163"/>
            </a:xfrm>
            <a:custGeom>
              <a:avLst/>
              <a:gdLst>
                <a:gd name="T0" fmla="*/ 38 w 338"/>
                <a:gd name="T1" fmla="*/ 0 h 321"/>
                <a:gd name="T2" fmla="*/ 52 w 338"/>
                <a:gd name="T3" fmla="*/ 0 h 321"/>
                <a:gd name="T4" fmla="*/ 65 w 338"/>
                <a:gd name="T5" fmla="*/ 4 h 321"/>
                <a:gd name="T6" fmla="*/ 77 w 338"/>
                <a:gd name="T7" fmla="*/ 12 h 321"/>
                <a:gd name="T8" fmla="*/ 169 w 338"/>
                <a:gd name="T9" fmla="*/ 99 h 321"/>
                <a:gd name="T10" fmla="*/ 261 w 338"/>
                <a:gd name="T11" fmla="*/ 12 h 321"/>
                <a:gd name="T12" fmla="*/ 273 w 338"/>
                <a:gd name="T13" fmla="*/ 4 h 321"/>
                <a:gd name="T14" fmla="*/ 286 w 338"/>
                <a:gd name="T15" fmla="*/ 0 h 321"/>
                <a:gd name="T16" fmla="*/ 300 w 338"/>
                <a:gd name="T17" fmla="*/ 0 h 321"/>
                <a:gd name="T18" fmla="*/ 314 w 338"/>
                <a:gd name="T19" fmla="*/ 4 h 321"/>
                <a:gd name="T20" fmla="*/ 326 w 338"/>
                <a:gd name="T21" fmla="*/ 12 h 321"/>
                <a:gd name="T22" fmla="*/ 334 w 338"/>
                <a:gd name="T23" fmla="*/ 23 h 321"/>
                <a:gd name="T24" fmla="*/ 338 w 338"/>
                <a:gd name="T25" fmla="*/ 36 h 321"/>
                <a:gd name="T26" fmla="*/ 338 w 338"/>
                <a:gd name="T27" fmla="*/ 49 h 321"/>
                <a:gd name="T28" fmla="*/ 334 w 338"/>
                <a:gd name="T29" fmla="*/ 61 h 321"/>
                <a:gd name="T30" fmla="*/ 326 w 338"/>
                <a:gd name="T31" fmla="*/ 73 h 321"/>
                <a:gd name="T32" fmla="*/ 234 w 338"/>
                <a:gd name="T33" fmla="*/ 160 h 321"/>
                <a:gd name="T34" fmla="*/ 326 w 338"/>
                <a:gd name="T35" fmla="*/ 248 h 321"/>
                <a:gd name="T36" fmla="*/ 334 w 338"/>
                <a:gd name="T37" fmla="*/ 259 h 321"/>
                <a:gd name="T38" fmla="*/ 338 w 338"/>
                <a:gd name="T39" fmla="*/ 272 h 321"/>
                <a:gd name="T40" fmla="*/ 338 w 338"/>
                <a:gd name="T41" fmla="*/ 285 h 321"/>
                <a:gd name="T42" fmla="*/ 334 w 338"/>
                <a:gd name="T43" fmla="*/ 297 h 321"/>
                <a:gd name="T44" fmla="*/ 326 w 338"/>
                <a:gd name="T45" fmla="*/ 309 h 321"/>
                <a:gd name="T46" fmla="*/ 316 w 338"/>
                <a:gd name="T47" fmla="*/ 316 h 321"/>
                <a:gd name="T48" fmla="*/ 304 w 338"/>
                <a:gd name="T49" fmla="*/ 320 h 321"/>
                <a:gd name="T50" fmla="*/ 294 w 338"/>
                <a:gd name="T51" fmla="*/ 321 h 321"/>
                <a:gd name="T52" fmla="*/ 282 w 338"/>
                <a:gd name="T53" fmla="*/ 320 h 321"/>
                <a:gd name="T54" fmla="*/ 271 w 338"/>
                <a:gd name="T55" fmla="*/ 316 h 321"/>
                <a:gd name="T56" fmla="*/ 261 w 338"/>
                <a:gd name="T57" fmla="*/ 309 h 321"/>
                <a:gd name="T58" fmla="*/ 169 w 338"/>
                <a:gd name="T59" fmla="*/ 222 h 321"/>
                <a:gd name="T60" fmla="*/ 77 w 338"/>
                <a:gd name="T61" fmla="*/ 309 h 321"/>
                <a:gd name="T62" fmla="*/ 67 w 338"/>
                <a:gd name="T63" fmla="*/ 316 h 321"/>
                <a:gd name="T64" fmla="*/ 56 w 338"/>
                <a:gd name="T65" fmla="*/ 320 h 321"/>
                <a:gd name="T66" fmla="*/ 45 w 338"/>
                <a:gd name="T67" fmla="*/ 321 h 321"/>
                <a:gd name="T68" fmla="*/ 34 w 338"/>
                <a:gd name="T69" fmla="*/ 320 h 321"/>
                <a:gd name="T70" fmla="*/ 22 w 338"/>
                <a:gd name="T71" fmla="*/ 316 h 321"/>
                <a:gd name="T72" fmla="*/ 12 w 338"/>
                <a:gd name="T73" fmla="*/ 309 h 321"/>
                <a:gd name="T74" fmla="*/ 4 w 338"/>
                <a:gd name="T75" fmla="*/ 297 h 321"/>
                <a:gd name="T76" fmla="*/ 0 w 338"/>
                <a:gd name="T77" fmla="*/ 285 h 321"/>
                <a:gd name="T78" fmla="*/ 0 w 338"/>
                <a:gd name="T79" fmla="*/ 272 h 321"/>
                <a:gd name="T80" fmla="*/ 4 w 338"/>
                <a:gd name="T81" fmla="*/ 259 h 321"/>
                <a:gd name="T82" fmla="*/ 12 w 338"/>
                <a:gd name="T83" fmla="*/ 248 h 321"/>
                <a:gd name="T84" fmla="*/ 104 w 338"/>
                <a:gd name="T85" fmla="*/ 160 h 321"/>
                <a:gd name="T86" fmla="*/ 12 w 338"/>
                <a:gd name="T87" fmla="*/ 73 h 321"/>
                <a:gd name="T88" fmla="*/ 4 w 338"/>
                <a:gd name="T89" fmla="*/ 61 h 321"/>
                <a:gd name="T90" fmla="*/ 0 w 338"/>
                <a:gd name="T91" fmla="*/ 49 h 321"/>
                <a:gd name="T92" fmla="*/ 0 w 338"/>
                <a:gd name="T93" fmla="*/ 36 h 321"/>
                <a:gd name="T94" fmla="*/ 4 w 338"/>
                <a:gd name="T95" fmla="*/ 23 h 321"/>
                <a:gd name="T96" fmla="*/ 12 w 338"/>
                <a:gd name="T97" fmla="*/ 12 h 321"/>
                <a:gd name="T98" fmla="*/ 24 w 338"/>
                <a:gd name="T99" fmla="*/ 4 h 321"/>
                <a:gd name="T100" fmla="*/ 38 w 338"/>
                <a:gd name="T101" fmla="*/ 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8" h="321">
                  <a:moveTo>
                    <a:pt x="38" y="0"/>
                  </a:moveTo>
                  <a:lnTo>
                    <a:pt x="52" y="0"/>
                  </a:lnTo>
                  <a:lnTo>
                    <a:pt x="65" y="4"/>
                  </a:lnTo>
                  <a:lnTo>
                    <a:pt x="77" y="12"/>
                  </a:lnTo>
                  <a:lnTo>
                    <a:pt x="169" y="99"/>
                  </a:lnTo>
                  <a:lnTo>
                    <a:pt x="261" y="12"/>
                  </a:lnTo>
                  <a:lnTo>
                    <a:pt x="273" y="4"/>
                  </a:lnTo>
                  <a:lnTo>
                    <a:pt x="286" y="0"/>
                  </a:lnTo>
                  <a:lnTo>
                    <a:pt x="300" y="0"/>
                  </a:lnTo>
                  <a:lnTo>
                    <a:pt x="314" y="4"/>
                  </a:lnTo>
                  <a:lnTo>
                    <a:pt x="326" y="12"/>
                  </a:lnTo>
                  <a:lnTo>
                    <a:pt x="334" y="23"/>
                  </a:lnTo>
                  <a:lnTo>
                    <a:pt x="338" y="36"/>
                  </a:lnTo>
                  <a:lnTo>
                    <a:pt x="338" y="49"/>
                  </a:lnTo>
                  <a:lnTo>
                    <a:pt x="334" y="61"/>
                  </a:lnTo>
                  <a:lnTo>
                    <a:pt x="326" y="73"/>
                  </a:lnTo>
                  <a:lnTo>
                    <a:pt x="234" y="160"/>
                  </a:lnTo>
                  <a:lnTo>
                    <a:pt x="326" y="248"/>
                  </a:lnTo>
                  <a:lnTo>
                    <a:pt x="334" y="259"/>
                  </a:lnTo>
                  <a:lnTo>
                    <a:pt x="338" y="272"/>
                  </a:lnTo>
                  <a:lnTo>
                    <a:pt x="338" y="285"/>
                  </a:lnTo>
                  <a:lnTo>
                    <a:pt x="334" y="297"/>
                  </a:lnTo>
                  <a:lnTo>
                    <a:pt x="326" y="309"/>
                  </a:lnTo>
                  <a:lnTo>
                    <a:pt x="316" y="316"/>
                  </a:lnTo>
                  <a:lnTo>
                    <a:pt x="304" y="320"/>
                  </a:lnTo>
                  <a:lnTo>
                    <a:pt x="294" y="321"/>
                  </a:lnTo>
                  <a:lnTo>
                    <a:pt x="282" y="320"/>
                  </a:lnTo>
                  <a:lnTo>
                    <a:pt x="271" y="316"/>
                  </a:lnTo>
                  <a:lnTo>
                    <a:pt x="261" y="309"/>
                  </a:lnTo>
                  <a:lnTo>
                    <a:pt x="169" y="222"/>
                  </a:lnTo>
                  <a:lnTo>
                    <a:pt x="77" y="309"/>
                  </a:lnTo>
                  <a:lnTo>
                    <a:pt x="67" y="316"/>
                  </a:lnTo>
                  <a:lnTo>
                    <a:pt x="56" y="320"/>
                  </a:lnTo>
                  <a:lnTo>
                    <a:pt x="45" y="321"/>
                  </a:lnTo>
                  <a:lnTo>
                    <a:pt x="34" y="320"/>
                  </a:lnTo>
                  <a:lnTo>
                    <a:pt x="22" y="316"/>
                  </a:lnTo>
                  <a:lnTo>
                    <a:pt x="12" y="309"/>
                  </a:lnTo>
                  <a:lnTo>
                    <a:pt x="4" y="297"/>
                  </a:lnTo>
                  <a:lnTo>
                    <a:pt x="0" y="285"/>
                  </a:lnTo>
                  <a:lnTo>
                    <a:pt x="0" y="272"/>
                  </a:lnTo>
                  <a:lnTo>
                    <a:pt x="4" y="259"/>
                  </a:lnTo>
                  <a:lnTo>
                    <a:pt x="12" y="248"/>
                  </a:lnTo>
                  <a:lnTo>
                    <a:pt x="104" y="160"/>
                  </a:lnTo>
                  <a:lnTo>
                    <a:pt x="12" y="73"/>
                  </a:lnTo>
                  <a:lnTo>
                    <a:pt x="4" y="61"/>
                  </a:lnTo>
                  <a:lnTo>
                    <a:pt x="0" y="49"/>
                  </a:lnTo>
                  <a:lnTo>
                    <a:pt x="0" y="36"/>
                  </a:lnTo>
                  <a:lnTo>
                    <a:pt x="4" y="23"/>
                  </a:lnTo>
                  <a:lnTo>
                    <a:pt x="12" y="12"/>
                  </a:lnTo>
                  <a:lnTo>
                    <a:pt x="24" y="4"/>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7" name="Freeform 847"/>
            <p:cNvSpPr>
              <a:spLocks/>
            </p:cNvSpPr>
            <p:nvPr/>
          </p:nvSpPr>
          <p:spPr bwMode="auto">
            <a:xfrm>
              <a:off x="3605213" y="3067051"/>
              <a:ext cx="30163" cy="30163"/>
            </a:xfrm>
            <a:custGeom>
              <a:avLst/>
              <a:gdLst>
                <a:gd name="T0" fmla="*/ 38 w 338"/>
                <a:gd name="T1" fmla="*/ 0 h 322"/>
                <a:gd name="T2" fmla="*/ 52 w 338"/>
                <a:gd name="T3" fmla="*/ 0 h 322"/>
                <a:gd name="T4" fmla="*/ 65 w 338"/>
                <a:gd name="T5" fmla="*/ 4 h 322"/>
                <a:gd name="T6" fmla="*/ 77 w 338"/>
                <a:gd name="T7" fmla="*/ 12 h 322"/>
                <a:gd name="T8" fmla="*/ 169 w 338"/>
                <a:gd name="T9" fmla="*/ 99 h 322"/>
                <a:gd name="T10" fmla="*/ 261 w 338"/>
                <a:gd name="T11" fmla="*/ 12 h 322"/>
                <a:gd name="T12" fmla="*/ 273 w 338"/>
                <a:gd name="T13" fmla="*/ 4 h 322"/>
                <a:gd name="T14" fmla="*/ 286 w 338"/>
                <a:gd name="T15" fmla="*/ 0 h 322"/>
                <a:gd name="T16" fmla="*/ 300 w 338"/>
                <a:gd name="T17" fmla="*/ 0 h 322"/>
                <a:gd name="T18" fmla="*/ 314 w 338"/>
                <a:gd name="T19" fmla="*/ 4 h 322"/>
                <a:gd name="T20" fmla="*/ 326 w 338"/>
                <a:gd name="T21" fmla="*/ 12 h 322"/>
                <a:gd name="T22" fmla="*/ 334 w 338"/>
                <a:gd name="T23" fmla="*/ 23 h 322"/>
                <a:gd name="T24" fmla="*/ 338 w 338"/>
                <a:gd name="T25" fmla="*/ 36 h 322"/>
                <a:gd name="T26" fmla="*/ 338 w 338"/>
                <a:gd name="T27" fmla="*/ 49 h 322"/>
                <a:gd name="T28" fmla="*/ 334 w 338"/>
                <a:gd name="T29" fmla="*/ 62 h 322"/>
                <a:gd name="T30" fmla="*/ 326 w 338"/>
                <a:gd name="T31" fmla="*/ 73 h 322"/>
                <a:gd name="T32" fmla="*/ 234 w 338"/>
                <a:gd name="T33" fmla="*/ 161 h 322"/>
                <a:gd name="T34" fmla="*/ 326 w 338"/>
                <a:gd name="T35" fmla="*/ 248 h 322"/>
                <a:gd name="T36" fmla="*/ 334 w 338"/>
                <a:gd name="T37" fmla="*/ 259 h 322"/>
                <a:gd name="T38" fmla="*/ 338 w 338"/>
                <a:gd name="T39" fmla="*/ 272 h 322"/>
                <a:gd name="T40" fmla="*/ 338 w 338"/>
                <a:gd name="T41" fmla="*/ 285 h 322"/>
                <a:gd name="T42" fmla="*/ 334 w 338"/>
                <a:gd name="T43" fmla="*/ 298 h 322"/>
                <a:gd name="T44" fmla="*/ 326 w 338"/>
                <a:gd name="T45" fmla="*/ 309 h 322"/>
                <a:gd name="T46" fmla="*/ 316 w 338"/>
                <a:gd name="T47" fmla="*/ 316 h 322"/>
                <a:gd name="T48" fmla="*/ 304 w 338"/>
                <a:gd name="T49" fmla="*/ 320 h 322"/>
                <a:gd name="T50" fmla="*/ 294 w 338"/>
                <a:gd name="T51" fmla="*/ 322 h 322"/>
                <a:gd name="T52" fmla="*/ 282 w 338"/>
                <a:gd name="T53" fmla="*/ 320 h 322"/>
                <a:gd name="T54" fmla="*/ 271 w 338"/>
                <a:gd name="T55" fmla="*/ 316 h 322"/>
                <a:gd name="T56" fmla="*/ 261 w 338"/>
                <a:gd name="T57" fmla="*/ 309 h 322"/>
                <a:gd name="T58" fmla="*/ 169 w 338"/>
                <a:gd name="T59" fmla="*/ 222 h 322"/>
                <a:gd name="T60" fmla="*/ 77 w 338"/>
                <a:gd name="T61" fmla="*/ 309 h 322"/>
                <a:gd name="T62" fmla="*/ 67 w 338"/>
                <a:gd name="T63" fmla="*/ 316 h 322"/>
                <a:gd name="T64" fmla="*/ 56 w 338"/>
                <a:gd name="T65" fmla="*/ 320 h 322"/>
                <a:gd name="T66" fmla="*/ 45 w 338"/>
                <a:gd name="T67" fmla="*/ 322 h 322"/>
                <a:gd name="T68" fmla="*/ 34 w 338"/>
                <a:gd name="T69" fmla="*/ 320 h 322"/>
                <a:gd name="T70" fmla="*/ 22 w 338"/>
                <a:gd name="T71" fmla="*/ 316 h 322"/>
                <a:gd name="T72" fmla="*/ 12 w 338"/>
                <a:gd name="T73" fmla="*/ 309 h 322"/>
                <a:gd name="T74" fmla="*/ 4 w 338"/>
                <a:gd name="T75" fmla="*/ 298 h 322"/>
                <a:gd name="T76" fmla="*/ 0 w 338"/>
                <a:gd name="T77" fmla="*/ 285 h 322"/>
                <a:gd name="T78" fmla="*/ 0 w 338"/>
                <a:gd name="T79" fmla="*/ 272 h 322"/>
                <a:gd name="T80" fmla="*/ 4 w 338"/>
                <a:gd name="T81" fmla="*/ 259 h 322"/>
                <a:gd name="T82" fmla="*/ 12 w 338"/>
                <a:gd name="T83" fmla="*/ 248 h 322"/>
                <a:gd name="T84" fmla="*/ 104 w 338"/>
                <a:gd name="T85" fmla="*/ 161 h 322"/>
                <a:gd name="T86" fmla="*/ 12 w 338"/>
                <a:gd name="T87" fmla="*/ 73 h 322"/>
                <a:gd name="T88" fmla="*/ 4 w 338"/>
                <a:gd name="T89" fmla="*/ 62 h 322"/>
                <a:gd name="T90" fmla="*/ 0 w 338"/>
                <a:gd name="T91" fmla="*/ 49 h 322"/>
                <a:gd name="T92" fmla="*/ 0 w 338"/>
                <a:gd name="T93" fmla="*/ 36 h 322"/>
                <a:gd name="T94" fmla="*/ 4 w 338"/>
                <a:gd name="T95" fmla="*/ 23 h 322"/>
                <a:gd name="T96" fmla="*/ 12 w 338"/>
                <a:gd name="T97" fmla="*/ 12 h 322"/>
                <a:gd name="T98" fmla="*/ 24 w 338"/>
                <a:gd name="T99" fmla="*/ 4 h 322"/>
                <a:gd name="T100" fmla="*/ 38 w 338"/>
                <a:gd name="T101"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8" h="322">
                  <a:moveTo>
                    <a:pt x="38" y="0"/>
                  </a:moveTo>
                  <a:lnTo>
                    <a:pt x="52" y="0"/>
                  </a:lnTo>
                  <a:lnTo>
                    <a:pt x="65" y="4"/>
                  </a:lnTo>
                  <a:lnTo>
                    <a:pt x="77" y="12"/>
                  </a:lnTo>
                  <a:lnTo>
                    <a:pt x="169" y="99"/>
                  </a:lnTo>
                  <a:lnTo>
                    <a:pt x="261" y="12"/>
                  </a:lnTo>
                  <a:lnTo>
                    <a:pt x="273" y="4"/>
                  </a:lnTo>
                  <a:lnTo>
                    <a:pt x="286" y="0"/>
                  </a:lnTo>
                  <a:lnTo>
                    <a:pt x="300" y="0"/>
                  </a:lnTo>
                  <a:lnTo>
                    <a:pt x="314" y="4"/>
                  </a:lnTo>
                  <a:lnTo>
                    <a:pt x="326" y="12"/>
                  </a:lnTo>
                  <a:lnTo>
                    <a:pt x="334" y="23"/>
                  </a:lnTo>
                  <a:lnTo>
                    <a:pt x="338" y="36"/>
                  </a:lnTo>
                  <a:lnTo>
                    <a:pt x="338" y="49"/>
                  </a:lnTo>
                  <a:lnTo>
                    <a:pt x="334" y="62"/>
                  </a:lnTo>
                  <a:lnTo>
                    <a:pt x="326" y="73"/>
                  </a:lnTo>
                  <a:lnTo>
                    <a:pt x="234" y="161"/>
                  </a:lnTo>
                  <a:lnTo>
                    <a:pt x="326" y="248"/>
                  </a:lnTo>
                  <a:lnTo>
                    <a:pt x="334" y="259"/>
                  </a:lnTo>
                  <a:lnTo>
                    <a:pt x="338" y="272"/>
                  </a:lnTo>
                  <a:lnTo>
                    <a:pt x="338" y="285"/>
                  </a:lnTo>
                  <a:lnTo>
                    <a:pt x="334" y="298"/>
                  </a:lnTo>
                  <a:lnTo>
                    <a:pt x="326" y="309"/>
                  </a:lnTo>
                  <a:lnTo>
                    <a:pt x="316" y="316"/>
                  </a:lnTo>
                  <a:lnTo>
                    <a:pt x="304" y="320"/>
                  </a:lnTo>
                  <a:lnTo>
                    <a:pt x="294" y="322"/>
                  </a:lnTo>
                  <a:lnTo>
                    <a:pt x="282" y="320"/>
                  </a:lnTo>
                  <a:lnTo>
                    <a:pt x="271" y="316"/>
                  </a:lnTo>
                  <a:lnTo>
                    <a:pt x="261" y="309"/>
                  </a:lnTo>
                  <a:lnTo>
                    <a:pt x="169" y="222"/>
                  </a:lnTo>
                  <a:lnTo>
                    <a:pt x="77" y="309"/>
                  </a:lnTo>
                  <a:lnTo>
                    <a:pt x="67" y="316"/>
                  </a:lnTo>
                  <a:lnTo>
                    <a:pt x="56" y="320"/>
                  </a:lnTo>
                  <a:lnTo>
                    <a:pt x="45" y="322"/>
                  </a:lnTo>
                  <a:lnTo>
                    <a:pt x="34" y="320"/>
                  </a:lnTo>
                  <a:lnTo>
                    <a:pt x="22" y="316"/>
                  </a:lnTo>
                  <a:lnTo>
                    <a:pt x="12" y="309"/>
                  </a:lnTo>
                  <a:lnTo>
                    <a:pt x="4" y="298"/>
                  </a:lnTo>
                  <a:lnTo>
                    <a:pt x="0" y="285"/>
                  </a:lnTo>
                  <a:lnTo>
                    <a:pt x="0" y="272"/>
                  </a:lnTo>
                  <a:lnTo>
                    <a:pt x="4" y="259"/>
                  </a:lnTo>
                  <a:lnTo>
                    <a:pt x="12" y="248"/>
                  </a:lnTo>
                  <a:lnTo>
                    <a:pt x="104" y="161"/>
                  </a:lnTo>
                  <a:lnTo>
                    <a:pt x="12" y="73"/>
                  </a:lnTo>
                  <a:lnTo>
                    <a:pt x="4" y="62"/>
                  </a:lnTo>
                  <a:lnTo>
                    <a:pt x="0" y="49"/>
                  </a:lnTo>
                  <a:lnTo>
                    <a:pt x="0" y="36"/>
                  </a:lnTo>
                  <a:lnTo>
                    <a:pt x="4" y="23"/>
                  </a:lnTo>
                  <a:lnTo>
                    <a:pt x="12" y="12"/>
                  </a:lnTo>
                  <a:lnTo>
                    <a:pt x="24" y="4"/>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8" name="Freeform 848"/>
            <p:cNvSpPr>
              <a:spLocks/>
            </p:cNvSpPr>
            <p:nvPr/>
          </p:nvSpPr>
          <p:spPr bwMode="auto">
            <a:xfrm>
              <a:off x="3365500" y="2932113"/>
              <a:ext cx="73025" cy="96838"/>
            </a:xfrm>
            <a:custGeom>
              <a:avLst/>
              <a:gdLst>
                <a:gd name="T0" fmla="*/ 465 w 821"/>
                <a:gd name="T1" fmla="*/ 2 h 1036"/>
                <a:gd name="T2" fmla="*/ 530 w 821"/>
                <a:gd name="T3" fmla="*/ 17 h 1036"/>
                <a:gd name="T4" fmla="*/ 584 w 821"/>
                <a:gd name="T5" fmla="*/ 41 h 1036"/>
                <a:gd name="T6" fmla="*/ 629 w 821"/>
                <a:gd name="T7" fmla="*/ 69 h 1036"/>
                <a:gd name="T8" fmla="*/ 658 w 821"/>
                <a:gd name="T9" fmla="*/ 97 h 1036"/>
                <a:gd name="T10" fmla="*/ 675 w 821"/>
                <a:gd name="T11" fmla="*/ 118 h 1036"/>
                <a:gd name="T12" fmla="*/ 680 w 821"/>
                <a:gd name="T13" fmla="*/ 126 h 1036"/>
                <a:gd name="T14" fmla="*/ 685 w 821"/>
                <a:gd name="T15" fmla="*/ 126 h 1036"/>
                <a:gd name="T16" fmla="*/ 696 w 821"/>
                <a:gd name="T17" fmla="*/ 129 h 1036"/>
                <a:gd name="T18" fmla="*/ 713 w 821"/>
                <a:gd name="T19" fmla="*/ 136 h 1036"/>
                <a:gd name="T20" fmla="*/ 733 w 821"/>
                <a:gd name="T21" fmla="*/ 149 h 1036"/>
                <a:gd name="T22" fmla="*/ 753 w 821"/>
                <a:gd name="T23" fmla="*/ 171 h 1036"/>
                <a:gd name="T24" fmla="*/ 773 w 821"/>
                <a:gd name="T25" fmla="*/ 200 h 1036"/>
                <a:gd name="T26" fmla="*/ 787 w 821"/>
                <a:gd name="T27" fmla="*/ 241 h 1036"/>
                <a:gd name="T28" fmla="*/ 796 w 821"/>
                <a:gd name="T29" fmla="*/ 294 h 1036"/>
                <a:gd name="T30" fmla="*/ 796 w 821"/>
                <a:gd name="T31" fmla="*/ 361 h 1036"/>
                <a:gd name="T32" fmla="*/ 786 w 821"/>
                <a:gd name="T33" fmla="*/ 445 h 1036"/>
                <a:gd name="T34" fmla="*/ 773 w 821"/>
                <a:gd name="T35" fmla="*/ 493 h 1036"/>
                <a:gd name="T36" fmla="*/ 788 w 821"/>
                <a:gd name="T37" fmla="*/ 494 h 1036"/>
                <a:gd name="T38" fmla="*/ 803 w 821"/>
                <a:gd name="T39" fmla="*/ 500 h 1036"/>
                <a:gd name="T40" fmla="*/ 815 w 821"/>
                <a:gd name="T41" fmla="*/ 515 h 1036"/>
                <a:gd name="T42" fmla="*/ 821 w 821"/>
                <a:gd name="T43" fmla="*/ 540 h 1036"/>
                <a:gd name="T44" fmla="*/ 819 w 821"/>
                <a:gd name="T45" fmla="*/ 577 h 1036"/>
                <a:gd name="T46" fmla="*/ 806 w 821"/>
                <a:gd name="T47" fmla="*/ 628 h 1036"/>
                <a:gd name="T48" fmla="*/ 787 w 821"/>
                <a:gd name="T49" fmla="*/ 682 h 1036"/>
                <a:gd name="T50" fmla="*/ 769 w 821"/>
                <a:gd name="T51" fmla="*/ 717 h 1036"/>
                <a:gd name="T52" fmla="*/ 752 w 821"/>
                <a:gd name="T53" fmla="*/ 735 h 1036"/>
                <a:gd name="T54" fmla="*/ 738 w 821"/>
                <a:gd name="T55" fmla="*/ 741 h 1036"/>
                <a:gd name="T56" fmla="*/ 720 w 821"/>
                <a:gd name="T57" fmla="*/ 805 h 1036"/>
                <a:gd name="T58" fmla="*/ 686 w 821"/>
                <a:gd name="T59" fmla="*/ 870 h 1036"/>
                <a:gd name="T60" fmla="*/ 637 w 821"/>
                <a:gd name="T61" fmla="*/ 933 h 1036"/>
                <a:gd name="T62" fmla="*/ 574 w 821"/>
                <a:gd name="T63" fmla="*/ 985 h 1036"/>
                <a:gd name="T64" fmla="*/ 498 w 821"/>
                <a:gd name="T65" fmla="*/ 1022 h 1036"/>
                <a:gd name="T66" fmla="*/ 428 w 821"/>
                <a:gd name="T67" fmla="*/ 1036 h 1036"/>
                <a:gd name="T68" fmla="*/ 357 w 821"/>
                <a:gd name="T69" fmla="*/ 1031 h 1036"/>
                <a:gd name="T70" fmla="*/ 286 w 821"/>
                <a:gd name="T71" fmla="*/ 1007 h 1036"/>
                <a:gd name="T72" fmla="*/ 221 w 821"/>
                <a:gd name="T73" fmla="*/ 967 h 1036"/>
                <a:gd name="T74" fmla="*/ 168 w 821"/>
                <a:gd name="T75" fmla="*/ 917 h 1036"/>
                <a:gd name="T76" fmla="*/ 127 w 821"/>
                <a:gd name="T77" fmla="*/ 858 h 1036"/>
                <a:gd name="T78" fmla="*/ 98 w 821"/>
                <a:gd name="T79" fmla="*/ 799 h 1036"/>
                <a:gd name="T80" fmla="*/ 83 w 821"/>
                <a:gd name="T81" fmla="*/ 740 h 1036"/>
                <a:gd name="T82" fmla="*/ 66 w 821"/>
                <a:gd name="T83" fmla="*/ 732 h 1036"/>
                <a:gd name="T84" fmla="*/ 47 w 821"/>
                <a:gd name="T85" fmla="*/ 708 h 1036"/>
                <a:gd name="T86" fmla="*/ 25 w 821"/>
                <a:gd name="T87" fmla="*/ 661 h 1036"/>
                <a:gd name="T88" fmla="*/ 6 w 821"/>
                <a:gd name="T89" fmla="*/ 600 h 1036"/>
                <a:gd name="T90" fmla="*/ 0 w 821"/>
                <a:gd name="T91" fmla="*/ 556 h 1036"/>
                <a:gd name="T92" fmla="*/ 2 w 821"/>
                <a:gd name="T93" fmla="*/ 526 h 1036"/>
                <a:gd name="T94" fmla="*/ 11 w 821"/>
                <a:gd name="T95" fmla="*/ 506 h 1036"/>
                <a:gd name="T96" fmla="*/ 24 w 821"/>
                <a:gd name="T97" fmla="*/ 496 h 1036"/>
                <a:gd name="T98" fmla="*/ 40 w 821"/>
                <a:gd name="T99" fmla="*/ 492 h 1036"/>
                <a:gd name="T100" fmla="*/ 40 w 821"/>
                <a:gd name="T101" fmla="*/ 468 h 1036"/>
                <a:gd name="T102" fmla="*/ 29 w 821"/>
                <a:gd name="T103" fmla="*/ 403 h 1036"/>
                <a:gd name="T104" fmla="*/ 28 w 821"/>
                <a:gd name="T105" fmla="*/ 325 h 1036"/>
                <a:gd name="T106" fmla="*/ 45 w 821"/>
                <a:gd name="T107" fmla="*/ 255 h 1036"/>
                <a:gd name="T108" fmla="*/ 73 w 821"/>
                <a:gd name="T109" fmla="*/ 198 h 1036"/>
                <a:gd name="T110" fmla="*/ 110 w 821"/>
                <a:gd name="T111" fmla="*/ 148 h 1036"/>
                <a:gd name="T112" fmla="*/ 159 w 821"/>
                <a:gd name="T113" fmla="*/ 101 h 1036"/>
                <a:gd name="T114" fmla="*/ 220 w 821"/>
                <a:gd name="T115" fmla="*/ 57 h 1036"/>
                <a:gd name="T116" fmla="*/ 276 w 821"/>
                <a:gd name="T117" fmla="*/ 27 h 1036"/>
                <a:gd name="T118" fmla="*/ 332 w 821"/>
                <a:gd name="T119" fmla="*/ 8 h 1036"/>
                <a:gd name="T120" fmla="*/ 386 w 821"/>
                <a:gd name="T121" fmla="*/ 1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1" h="1036">
                  <a:moveTo>
                    <a:pt x="427" y="0"/>
                  </a:moveTo>
                  <a:lnTo>
                    <a:pt x="465" y="2"/>
                  </a:lnTo>
                  <a:lnTo>
                    <a:pt x="500" y="8"/>
                  </a:lnTo>
                  <a:lnTo>
                    <a:pt x="530" y="17"/>
                  </a:lnTo>
                  <a:lnTo>
                    <a:pt x="559" y="28"/>
                  </a:lnTo>
                  <a:lnTo>
                    <a:pt x="584" y="41"/>
                  </a:lnTo>
                  <a:lnTo>
                    <a:pt x="607" y="55"/>
                  </a:lnTo>
                  <a:lnTo>
                    <a:pt x="629" y="69"/>
                  </a:lnTo>
                  <a:lnTo>
                    <a:pt x="645" y="84"/>
                  </a:lnTo>
                  <a:lnTo>
                    <a:pt x="658" y="97"/>
                  </a:lnTo>
                  <a:lnTo>
                    <a:pt x="668" y="108"/>
                  </a:lnTo>
                  <a:lnTo>
                    <a:pt x="675" y="118"/>
                  </a:lnTo>
                  <a:lnTo>
                    <a:pt x="678" y="124"/>
                  </a:lnTo>
                  <a:lnTo>
                    <a:pt x="680" y="126"/>
                  </a:lnTo>
                  <a:lnTo>
                    <a:pt x="682" y="126"/>
                  </a:lnTo>
                  <a:lnTo>
                    <a:pt x="685" y="126"/>
                  </a:lnTo>
                  <a:lnTo>
                    <a:pt x="690" y="127"/>
                  </a:lnTo>
                  <a:lnTo>
                    <a:pt x="696" y="129"/>
                  </a:lnTo>
                  <a:lnTo>
                    <a:pt x="705" y="132"/>
                  </a:lnTo>
                  <a:lnTo>
                    <a:pt x="713" y="136"/>
                  </a:lnTo>
                  <a:lnTo>
                    <a:pt x="723" y="142"/>
                  </a:lnTo>
                  <a:lnTo>
                    <a:pt x="733" y="149"/>
                  </a:lnTo>
                  <a:lnTo>
                    <a:pt x="743" y="158"/>
                  </a:lnTo>
                  <a:lnTo>
                    <a:pt x="753" y="171"/>
                  </a:lnTo>
                  <a:lnTo>
                    <a:pt x="763" y="184"/>
                  </a:lnTo>
                  <a:lnTo>
                    <a:pt x="773" y="200"/>
                  </a:lnTo>
                  <a:lnTo>
                    <a:pt x="780" y="219"/>
                  </a:lnTo>
                  <a:lnTo>
                    <a:pt x="787" y="241"/>
                  </a:lnTo>
                  <a:lnTo>
                    <a:pt x="793" y="265"/>
                  </a:lnTo>
                  <a:lnTo>
                    <a:pt x="796" y="294"/>
                  </a:lnTo>
                  <a:lnTo>
                    <a:pt x="797" y="326"/>
                  </a:lnTo>
                  <a:lnTo>
                    <a:pt x="796" y="361"/>
                  </a:lnTo>
                  <a:lnTo>
                    <a:pt x="793" y="401"/>
                  </a:lnTo>
                  <a:lnTo>
                    <a:pt x="786" y="445"/>
                  </a:lnTo>
                  <a:lnTo>
                    <a:pt x="780" y="469"/>
                  </a:lnTo>
                  <a:lnTo>
                    <a:pt x="773" y="493"/>
                  </a:lnTo>
                  <a:lnTo>
                    <a:pt x="780" y="493"/>
                  </a:lnTo>
                  <a:lnTo>
                    <a:pt x="788" y="494"/>
                  </a:lnTo>
                  <a:lnTo>
                    <a:pt x="796" y="496"/>
                  </a:lnTo>
                  <a:lnTo>
                    <a:pt x="803" y="500"/>
                  </a:lnTo>
                  <a:lnTo>
                    <a:pt x="810" y="506"/>
                  </a:lnTo>
                  <a:lnTo>
                    <a:pt x="815" y="515"/>
                  </a:lnTo>
                  <a:lnTo>
                    <a:pt x="819" y="526"/>
                  </a:lnTo>
                  <a:lnTo>
                    <a:pt x="821" y="540"/>
                  </a:lnTo>
                  <a:lnTo>
                    <a:pt x="821" y="557"/>
                  </a:lnTo>
                  <a:lnTo>
                    <a:pt x="819" y="577"/>
                  </a:lnTo>
                  <a:lnTo>
                    <a:pt x="814" y="600"/>
                  </a:lnTo>
                  <a:lnTo>
                    <a:pt x="806" y="628"/>
                  </a:lnTo>
                  <a:lnTo>
                    <a:pt x="797" y="658"/>
                  </a:lnTo>
                  <a:lnTo>
                    <a:pt x="787" y="682"/>
                  </a:lnTo>
                  <a:lnTo>
                    <a:pt x="778" y="702"/>
                  </a:lnTo>
                  <a:lnTo>
                    <a:pt x="769" y="717"/>
                  </a:lnTo>
                  <a:lnTo>
                    <a:pt x="761" y="727"/>
                  </a:lnTo>
                  <a:lnTo>
                    <a:pt x="752" y="735"/>
                  </a:lnTo>
                  <a:lnTo>
                    <a:pt x="745" y="739"/>
                  </a:lnTo>
                  <a:lnTo>
                    <a:pt x="738" y="741"/>
                  </a:lnTo>
                  <a:lnTo>
                    <a:pt x="731" y="772"/>
                  </a:lnTo>
                  <a:lnTo>
                    <a:pt x="720" y="805"/>
                  </a:lnTo>
                  <a:lnTo>
                    <a:pt x="705" y="838"/>
                  </a:lnTo>
                  <a:lnTo>
                    <a:pt x="686" y="870"/>
                  </a:lnTo>
                  <a:lnTo>
                    <a:pt x="662" y="903"/>
                  </a:lnTo>
                  <a:lnTo>
                    <a:pt x="637" y="933"/>
                  </a:lnTo>
                  <a:lnTo>
                    <a:pt x="606" y="960"/>
                  </a:lnTo>
                  <a:lnTo>
                    <a:pt x="574" y="985"/>
                  </a:lnTo>
                  <a:lnTo>
                    <a:pt x="538" y="1006"/>
                  </a:lnTo>
                  <a:lnTo>
                    <a:pt x="498" y="1022"/>
                  </a:lnTo>
                  <a:lnTo>
                    <a:pt x="464" y="1031"/>
                  </a:lnTo>
                  <a:lnTo>
                    <a:pt x="428" y="1036"/>
                  </a:lnTo>
                  <a:lnTo>
                    <a:pt x="393" y="1036"/>
                  </a:lnTo>
                  <a:lnTo>
                    <a:pt x="357" y="1031"/>
                  </a:lnTo>
                  <a:lnTo>
                    <a:pt x="322" y="1022"/>
                  </a:lnTo>
                  <a:lnTo>
                    <a:pt x="286" y="1007"/>
                  </a:lnTo>
                  <a:lnTo>
                    <a:pt x="252" y="989"/>
                  </a:lnTo>
                  <a:lnTo>
                    <a:pt x="221" y="967"/>
                  </a:lnTo>
                  <a:lnTo>
                    <a:pt x="194" y="943"/>
                  </a:lnTo>
                  <a:lnTo>
                    <a:pt x="168" y="917"/>
                  </a:lnTo>
                  <a:lnTo>
                    <a:pt x="146" y="889"/>
                  </a:lnTo>
                  <a:lnTo>
                    <a:pt x="127" y="858"/>
                  </a:lnTo>
                  <a:lnTo>
                    <a:pt x="111" y="829"/>
                  </a:lnTo>
                  <a:lnTo>
                    <a:pt x="98" y="799"/>
                  </a:lnTo>
                  <a:lnTo>
                    <a:pt x="89" y="769"/>
                  </a:lnTo>
                  <a:lnTo>
                    <a:pt x="83" y="740"/>
                  </a:lnTo>
                  <a:lnTo>
                    <a:pt x="75" y="738"/>
                  </a:lnTo>
                  <a:lnTo>
                    <a:pt x="66" y="732"/>
                  </a:lnTo>
                  <a:lnTo>
                    <a:pt x="56" y="723"/>
                  </a:lnTo>
                  <a:lnTo>
                    <a:pt x="47" y="708"/>
                  </a:lnTo>
                  <a:lnTo>
                    <a:pt x="36" y="688"/>
                  </a:lnTo>
                  <a:lnTo>
                    <a:pt x="25" y="661"/>
                  </a:lnTo>
                  <a:lnTo>
                    <a:pt x="14" y="627"/>
                  </a:lnTo>
                  <a:lnTo>
                    <a:pt x="6" y="600"/>
                  </a:lnTo>
                  <a:lnTo>
                    <a:pt x="2" y="576"/>
                  </a:lnTo>
                  <a:lnTo>
                    <a:pt x="0" y="556"/>
                  </a:lnTo>
                  <a:lnTo>
                    <a:pt x="0" y="539"/>
                  </a:lnTo>
                  <a:lnTo>
                    <a:pt x="2" y="526"/>
                  </a:lnTo>
                  <a:lnTo>
                    <a:pt x="6" y="514"/>
                  </a:lnTo>
                  <a:lnTo>
                    <a:pt x="11" y="506"/>
                  </a:lnTo>
                  <a:lnTo>
                    <a:pt x="17" y="500"/>
                  </a:lnTo>
                  <a:lnTo>
                    <a:pt x="24" y="496"/>
                  </a:lnTo>
                  <a:lnTo>
                    <a:pt x="33" y="493"/>
                  </a:lnTo>
                  <a:lnTo>
                    <a:pt x="40" y="492"/>
                  </a:lnTo>
                  <a:lnTo>
                    <a:pt x="49" y="493"/>
                  </a:lnTo>
                  <a:lnTo>
                    <a:pt x="40" y="468"/>
                  </a:lnTo>
                  <a:lnTo>
                    <a:pt x="35" y="444"/>
                  </a:lnTo>
                  <a:lnTo>
                    <a:pt x="29" y="403"/>
                  </a:lnTo>
                  <a:lnTo>
                    <a:pt x="25" y="363"/>
                  </a:lnTo>
                  <a:lnTo>
                    <a:pt x="28" y="325"/>
                  </a:lnTo>
                  <a:lnTo>
                    <a:pt x="34" y="287"/>
                  </a:lnTo>
                  <a:lnTo>
                    <a:pt x="45" y="255"/>
                  </a:lnTo>
                  <a:lnTo>
                    <a:pt x="57" y="226"/>
                  </a:lnTo>
                  <a:lnTo>
                    <a:pt x="73" y="198"/>
                  </a:lnTo>
                  <a:lnTo>
                    <a:pt x="91" y="172"/>
                  </a:lnTo>
                  <a:lnTo>
                    <a:pt x="110" y="148"/>
                  </a:lnTo>
                  <a:lnTo>
                    <a:pt x="130" y="126"/>
                  </a:lnTo>
                  <a:lnTo>
                    <a:pt x="159" y="101"/>
                  </a:lnTo>
                  <a:lnTo>
                    <a:pt x="188" y="78"/>
                  </a:lnTo>
                  <a:lnTo>
                    <a:pt x="220" y="57"/>
                  </a:lnTo>
                  <a:lnTo>
                    <a:pt x="248" y="41"/>
                  </a:lnTo>
                  <a:lnTo>
                    <a:pt x="276" y="27"/>
                  </a:lnTo>
                  <a:lnTo>
                    <a:pt x="307" y="15"/>
                  </a:lnTo>
                  <a:lnTo>
                    <a:pt x="332" y="8"/>
                  </a:lnTo>
                  <a:lnTo>
                    <a:pt x="359" y="3"/>
                  </a:lnTo>
                  <a:lnTo>
                    <a:pt x="386" y="1"/>
                  </a:lnTo>
                  <a:lnTo>
                    <a:pt x="4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9" name="Freeform 849"/>
            <p:cNvSpPr>
              <a:spLocks/>
            </p:cNvSpPr>
            <p:nvPr/>
          </p:nvSpPr>
          <p:spPr bwMode="auto">
            <a:xfrm>
              <a:off x="3333750" y="3025776"/>
              <a:ext cx="136525" cy="69850"/>
            </a:xfrm>
            <a:custGeom>
              <a:avLst/>
              <a:gdLst>
                <a:gd name="T0" fmla="*/ 649 w 1553"/>
                <a:gd name="T1" fmla="*/ 440 h 754"/>
                <a:gd name="T2" fmla="*/ 733 w 1553"/>
                <a:gd name="T3" fmla="*/ 323 h 754"/>
                <a:gd name="T4" fmla="*/ 685 w 1553"/>
                <a:gd name="T5" fmla="*/ 245 h 754"/>
                <a:gd name="T6" fmla="*/ 670 w 1553"/>
                <a:gd name="T7" fmla="*/ 189 h 754"/>
                <a:gd name="T8" fmla="*/ 679 w 1553"/>
                <a:gd name="T9" fmla="*/ 152 h 754"/>
                <a:gd name="T10" fmla="*/ 705 w 1553"/>
                <a:gd name="T11" fmla="*/ 129 h 754"/>
                <a:gd name="T12" fmla="*/ 735 w 1553"/>
                <a:gd name="T13" fmla="*/ 118 h 754"/>
                <a:gd name="T14" fmla="*/ 762 w 1553"/>
                <a:gd name="T15" fmla="*/ 114 h 754"/>
                <a:gd name="T16" fmla="*/ 777 w 1553"/>
                <a:gd name="T17" fmla="*/ 114 h 754"/>
                <a:gd name="T18" fmla="*/ 790 w 1553"/>
                <a:gd name="T19" fmla="*/ 114 h 754"/>
                <a:gd name="T20" fmla="*/ 818 w 1553"/>
                <a:gd name="T21" fmla="*/ 118 h 754"/>
                <a:gd name="T22" fmla="*/ 849 w 1553"/>
                <a:gd name="T23" fmla="*/ 129 h 754"/>
                <a:gd name="T24" fmla="*/ 873 w 1553"/>
                <a:gd name="T25" fmla="*/ 151 h 754"/>
                <a:gd name="T26" fmla="*/ 883 w 1553"/>
                <a:gd name="T27" fmla="*/ 188 h 754"/>
                <a:gd name="T28" fmla="*/ 868 w 1553"/>
                <a:gd name="T29" fmla="*/ 245 h 754"/>
                <a:gd name="T30" fmla="*/ 819 w 1553"/>
                <a:gd name="T31" fmla="*/ 323 h 754"/>
                <a:gd name="T32" fmla="*/ 905 w 1553"/>
                <a:gd name="T33" fmla="*/ 440 h 754"/>
                <a:gd name="T34" fmla="*/ 1054 w 1553"/>
                <a:gd name="T35" fmla="*/ 2 h 754"/>
                <a:gd name="T36" fmla="*/ 1088 w 1553"/>
                <a:gd name="T37" fmla="*/ 22 h 754"/>
                <a:gd name="T38" fmla="*/ 1156 w 1553"/>
                <a:gd name="T39" fmla="*/ 59 h 754"/>
                <a:gd name="T40" fmla="*/ 1250 w 1553"/>
                <a:gd name="T41" fmla="*/ 102 h 754"/>
                <a:gd name="T42" fmla="*/ 1364 w 1553"/>
                <a:gd name="T43" fmla="*/ 142 h 754"/>
                <a:gd name="T44" fmla="*/ 1459 w 1553"/>
                <a:gd name="T45" fmla="*/ 175 h 754"/>
                <a:gd name="T46" fmla="*/ 1513 w 1553"/>
                <a:gd name="T47" fmla="*/ 228 h 754"/>
                <a:gd name="T48" fmla="*/ 1543 w 1553"/>
                <a:gd name="T49" fmla="*/ 297 h 754"/>
                <a:gd name="T50" fmla="*/ 1553 w 1553"/>
                <a:gd name="T51" fmla="*/ 366 h 754"/>
                <a:gd name="T52" fmla="*/ 1553 w 1553"/>
                <a:gd name="T53" fmla="*/ 426 h 754"/>
                <a:gd name="T54" fmla="*/ 1551 w 1553"/>
                <a:gd name="T55" fmla="*/ 450 h 754"/>
                <a:gd name="T56" fmla="*/ 1546 w 1553"/>
                <a:gd name="T57" fmla="*/ 505 h 754"/>
                <a:gd name="T58" fmla="*/ 1539 w 1553"/>
                <a:gd name="T59" fmla="*/ 564 h 754"/>
                <a:gd name="T60" fmla="*/ 1527 w 1553"/>
                <a:gd name="T61" fmla="*/ 585 h 754"/>
                <a:gd name="T62" fmla="*/ 1478 w 1553"/>
                <a:gd name="T63" fmla="*/ 610 h 754"/>
                <a:gd name="T64" fmla="*/ 1392 w 1553"/>
                <a:gd name="T65" fmla="*/ 647 h 754"/>
                <a:gd name="T66" fmla="*/ 1269 w 1553"/>
                <a:gd name="T67" fmla="*/ 688 h 754"/>
                <a:gd name="T68" fmla="*/ 1111 w 1553"/>
                <a:gd name="T69" fmla="*/ 725 h 754"/>
                <a:gd name="T70" fmla="*/ 921 w 1553"/>
                <a:gd name="T71" fmla="*/ 749 h 754"/>
                <a:gd name="T72" fmla="*/ 704 w 1553"/>
                <a:gd name="T73" fmla="*/ 753 h 754"/>
                <a:gd name="T74" fmla="*/ 504 w 1553"/>
                <a:gd name="T75" fmla="*/ 735 h 754"/>
                <a:gd name="T76" fmla="*/ 334 w 1553"/>
                <a:gd name="T77" fmla="*/ 701 h 754"/>
                <a:gd name="T78" fmla="*/ 200 w 1553"/>
                <a:gd name="T79" fmla="*/ 660 h 754"/>
                <a:gd name="T80" fmla="*/ 101 w 1553"/>
                <a:gd name="T81" fmla="*/ 621 h 754"/>
                <a:gd name="T82" fmla="*/ 39 w 1553"/>
                <a:gd name="T83" fmla="*/ 591 h 754"/>
                <a:gd name="T84" fmla="*/ 18 w 1553"/>
                <a:gd name="T85" fmla="*/ 579 h 754"/>
                <a:gd name="T86" fmla="*/ 11 w 1553"/>
                <a:gd name="T87" fmla="*/ 526 h 754"/>
                <a:gd name="T88" fmla="*/ 5 w 1553"/>
                <a:gd name="T89" fmla="*/ 467 h 754"/>
                <a:gd name="T90" fmla="*/ 1 w 1553"/>
                <a:gd name="T91" fmla="*/ 429 h 754"/>
                <a:gd name="T92" fmla="*/ 0 w 1553"/>
                <a:gd name="T93" fmla="*/ 388 h 754"/>
                <a:gd name="T94" fmla="*/ 5 w 1553"/>
                <a:gd name="T95" fmla="*/ 321 h 754"/>
                <a:gd name="T96" fmla="*/ 28 w 1553"/>
                <a:gd name="T97" fmla="*/ 251 h 754"/>
                <a:gd name="T98" fmla="*/ 72 w 1553"/>
                <a:gd name="T99" fmla="*/ 190 h 754"/>
                <a:gd name="T100" fmla="*/ 148 w 1553"/>
                <a:gd name="T101" fmla="*/ 153 h 754"/>
                <a:gd name="T102" fmla="*/ 267 w 1553"/>
                <a:gd name="T103" fmla="*/ 116 h 754"/>
                <a:gd name="T104" fmla="*/ 369 w 1553"/>
                <a:gd name="T105" fmla="*/ 73 h 754"/>
                <a:gd name="T106" fmla="*/ 447 w 1553"/>
                <a:gd name="T107" fmla="*/ 33 h 754"/>
                <a:gd name="T108" fmla="*/ 492 w 1553"/>
                <a:gd name="T109" fmla="*/ 6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53" h="754">
                  <a:moveTo>
                    <a:pt x="502" y="0"/>
                  </a:moveTo>
                  <a:lnTo>
                    <a:pt x="625" y="371"/>
                  </a:lnTo>
                  <a:lnTo>
                    <a:pt x="649" y="440"/>
                  </a:lnTo>
                  <a:lnTo>
                    <a:pt x="649" y="439"/>
                  </a:lnTo>
                  <a:lnTo>
                    <a:pt x="669" y="498"/>
                  </a:lnTo>
                  <a:lnTo>
                    <a:pt x="733" y="323"/>
                  </a:lnTo>
                  <a:lnTo>
                    <a:pt x="713" y="295"/>
                  </a:lnTo>
                  <a:lnTo>
                    <a:pt x="697" y="269"/>
                  </a:lnTo>
                  <a:lnTo>
                    <a:pt x="685" y="245"/>
                  </a:lnTo>
                  <a:lnTo>
                    <a:pt x="676" y="223"/>
                  </a:lnTo>
                  <a:lnTo>
                    <a:pt x="672" y="205"/>
                  </a:lnTo>
                  <a:lnTo>
                    <a:pt x="670" y="189"/>
                  </a:lnTo>
                  <a:lnTo>
                    <a:pt x="671" y="174"/>
                  </a:lnTo>
                  <a:lnTo>
                    <a:pt x="674" y="162"/>
                  </a:lnTo>
                  <a:lnTo>
                    <a:pt x="679" y="152"/>
                  </a:lnTo>
                  <a:lnTo>
                    <a:pt x="687" y="143"/>
                  </a:lnTo>
                  <a:lnTo>
                    <a:pt x="695" y="135"/>
                  </a:lnTo>
                  <a:lnTo>
                    <a:pt x="705" y="129"/>
                  </a:lnTo>
                  <a:lnTo>
                    <a:pt x="714" y="125"/>
                  </a:lnTo>
                  <a:lnTo>
                    <a:pt x="725" y="121"/>
                  </a:lnTo>
                  <a:lnTo>
                    <a:pt x="735" y="118"/>
                  </a:lnTo>
                  <a:lnTo>
                    <a:pt x="745" y="116"/>
                  </a:lnTo>
                  <a:lnTo>
                    <a:pt x="754" y="115"/>
                  </a:lnTo>
                  <a:lnTo>
                    <a:pt x="762" y="114"/>
                  </a:lnTo>
                  <a:lnTo>
                    <a:pt x="769" y="114"/>
                  </a:lnTo>
                  <a:lnTo>
                    <a:pt x="774" y="114"/>
                  </a:lnTo>
                  <a:lnTo>
                    <a:pt x="777" y="114"/>
                  </a:lnTo>
                  <a:lnTo>
                    <a:pt x="779" y="114"/>
                  </a:lnTo>
                  <a:lnTo>
                    <a:pt x="784" y="114"/>
                  </a:lnTo>
                  <a:lnTo>
                    <a:pt x="790" y="114"/>
                  </a:lnTo>
                  <a:lnTo>
                    <a:pt x="799" y="115"/>
                  </a:lnTo>
                  <a:lnTo>
                    <a:pt x="807" y="116"/>
                  </a:lnTo>
                  <a:lnTo>
                    <a:pt x="818" y="118"/>
                  </a:lnTo>
                  <a:lnTo>
                    <a:pt x="827" y="121"/>
                  </a:lnTo>
                  <a:lnTo>
                    <a:pt x="838" y="124"/>
                  </a:lnTo>
                  <a:lnTo>
                    <a:pt x="849" y="129"/>
                  </a:lnTo>
                  <a:lnTo>
                    <a:pt x="857" y="135"/>
                  </a:lnTo>
                  <a:lnTo>
                    <a:pt x="866" y="142"/>
                  </a:lnTo>
                  <a:lnTo>
                    <a:pt x="873" y="151"/>
                  </a:lnTo>
                  <a:lnTo>
                    <a:pt x="878" y="162"/>
                  </a:lnTo>
                  <a:lnTo>
                    <a:pt x="881" y="174"/>
                  </a:lnTo>
                  <a:lnTo>
                    <a:pt x="883" y="188"/>
                  </a:lnTo>
                  <a:lnTo>
                    <a:pt x="881" y="205"/>
                  </a:lnTo>
                  <a:lnTo>
                    <a:pt x="876" y="223"/>
                  </a:lnTo>
                  <a:lnTo>
                    <a:pt x="868" y="245"/>
                  </a:lnTo>
                  <a:lnTo>
                    <a:pt x="856" y="269"/>
                  </a:lnTo>
                  <a:lnTo>
                    <a:pt x="840" y="295"/>
                  </a:lnTo>
                  <a:lnTo>
                    <a:pt x="819" y="323"/>
                  </a:lnTo>
                  <a:lnTo>
                    <a:pt x="885" y="498"/>
                  </a:lnTo>
                  <a:lnTo>
                    <a:pt x="905" y="439"/>
                  </a:lnTo>
                  <a:lnTo>
                    <a:pt x="905" y="440"/>
                  </a:lnTo>
                  <a:lnTo>
                    <a:pt x="928" y="371"/>
                  </a:lnTo>
                  <a:lnTo>
                    <a:pt x="1052" y="0"/>
                  </a:lnTo>
                  <a:lnTo>
                    <a:pt x="1054" y="2"/>
                  </a:lnTo>
                  <a:lnTo>
                    <a:pt x="1061" y="6"/>
                  </a:lnTo>
                  <a:lnTo>
                    <a:pt x="1072" y="13"/>
                  </a:lnTo>
                  <a:lnTo>
                    <a:pt x="1088" y="22"/>
                  </a:lnTo>
                  <a:lnTo>
                    <a:pt x="1107" y="33"/>
                  </a:lnTo>
                  <a:lnTo>
                    <a:pt x="1129" y="46"/>
                  </a:lnTo>
                  <a:lnTo>
                    <a:pt x="1156" y="59"/>
                  </a:lnTo>
                  <a:lnTo>
                    <a:pt x="1184" y="73"/>
                  </a:lnTo>
                  <a:lnTo>
                    <a:pt x="1216" y="88"/>
                  </a:lnTo>
                  <a:lnTo>
                    <a:pt x="1250" y="102"/>
                  </a:lnTo>
                  <a:lnTo>
                    <a:pt x="1286" y="116"/>
                  </a:lnTo>
                  <a:lnTo>
                    <a:pt x="1324" y="130"/>
                  </a:lnTo>
                  <a:lnTo>
                    <a:pt x="1364" y="142"/>
                  </a:lnTo>
                  <a:lnTo>
                    <a:pt x="1405" y="153"/>
                  </a:lnTo>
                  <a:lnTo>
                    <a:pt x="1434" y="162"/>
                  </a:lnTo>
                  <a:lnTo>
                    <a:pt x="1459" y="175"/>
                  </a:lnTo>
                  <a:lnTo>
                    <a:pt x="1480" y="190"/>
                  </a:lnTo>
                  <a:lnTo>
                    <a:pt x="1498" y="208"/>
                  </a:lnTo>
                  <a:lnTo>
                    <a:pt x="1513" y="228"/>
                  </a:lnTo>
                  <a:lnTo>
                    <a:pt x="1526" y="251"/>
                  </a:lnTo>
                  <a:lnTo>
                    <a:pt x="1535" y="273"/>
                  </a:lnTo>
                  <a:lnTo>
                    <a:pt x="1543" y="297"/>
                  </a:lnTo>
                  <a:lnTo>
                    <a:pt x="1548" y="320"/>
                  </a:lnTo>
                  <a:lnTo>
                    <a:pt x="1551" y="344"/>
                  </a:lnTo>
                  <a:lnTo>
                    <a:pt x="1553" y="366"/>
                  </a:lnTo>
                  <a:lnTo>
                    <a:pt x="1553" y="388"/>
                  </a:lnTo>
                  <a:lnTo>
                    <a:pt x="1553" y="408"/>
                  </a:lnTo>
                  <a:lnTo>
                    <a:pt x="1553" y="426"/>
                  </a:lnTo>
                  <a:lnTo>
                    <a:pt x="1553" y="429"/>
                  </a:lnTo>
                  <a:lnTo>
                    <a:pt x="1552" y="437"/>
                  </a:lnTo>
                  <a:lnTo>
                    <a:pt x="1551" y="450"/>
                  </a:lnTo>
                  <a:lnTo>
                    <a:pt x="1549" y="467"/>
                  </a:lnTo>
                  <a:lnTo>
                    <a:pt x="1548" y="485"/>
                  </a:lnTo>
                  <a:lnTo>
                    <a:pt x="1546" y="505"/>
                  </a:lnTo>
                  <a:lnTo>
                    <a:pt x="1544" y="526"/>
                  </a:lnTo>
                  <a:lnTo>
                    <a:pt x="1541" y="545"/>
                  </a:lnTo>
                  <a:lnTo>
                    <a:pt x="1539" y="564"/>
                  </a:lnTo>
                  <a:lnTo>
                    <a:pt x="1536" y="579"/>
                  </a:lnTo>
                  <a:lnTo>
                    <a:pt x="1533" y="581"/>
                  </a:lnTo>
                  <a:lnTo>
                    <a:pt x="1527" y="585"/>
                  </a:lnTo>
                  <a:lnTo>
                    <a:pt x="1515" y="591"/>
                  </a:lnTo>
                  <a:lnTo>
                    <a:pt x="1499" y="600"/>
                  </a:lnTo>
                  <a:lnTo>
                    <a:pt x="1478" y="610"/>
                  </a:lnTo>
                  <a:lnTo>
                    <a:pt x="1454" y="621"/>
                  </a:lnTo>
                  <a:lnTo>
                    <a:pt x="1425" y="634"/>
                  </a:lnTo>
                  <a:lnTo>
                    <a:pt x="1392" y="647"/>
                  </a:lnTo>
                  <a:lnTo>
                    <a:pt x="1354" y="660"/>
                  </a:lnTo>
                  <a:lnTo>
                    <a:pt x="1313" y="674"/>
                  </a:lnTo>
                  <a:lnTo>
                    <a:pt x="1269" y="688"/>
                  </a:lnTo>
                  <a:lnTo>
                    <a:pt x="1220" y="701"/>
                  </a:lnTo>
                  <a:lnTo>
                    <a:pt x="1167" y="713"/>
                  </a:lnTo>
                  <a:lnTo>
                    <a:pt x="1111" y="725"/>
                  </a:lnTo>
                  <a:lnTo>
                    <a:pt x="1051" y="735"/>
                  </a:lnTo>
                  <a:lnTo>
                    <a:pt x="987" y="743"/>
                  </a:lnTo>
                  <a:lnTo>
                    <a:pt x="921" y="749"/>
                  </a:lnTo>
                  <a:lnTo>
                    <a:pt x="851" y="753"/>
                  </a:lnTo>
                  <a:lnTo>
                    <a:pt x="777" y="754"/>
                  </a:lnTo>
                  <a:lnTo>
                    <a:pt x="704" y="753"/>
                  </a:lnTo>
                  <a:lnTo>
                    <a:pt x="634" y="749"/>
                  </a:lnTo>
                  <a:lnTo>
                    <a:pt x="567" y="743"/>
                  </a:lnTo>
                  <a:lnTo>
                    <a:pt x="504" y="735"/>
                  </a:lnTo>
                  <a:lnTo>
                    <a:pt x="443" y="725"/>
                  </a:lnTo>
                  <a:lnTo>
                    <a:pt x="387" y="713"/>
                  </a:lnTo>
                  <a:lnTo>
                    <a:pt x="334" y="701"/>
                  </a:lnTo>
                  <a:lnTo>
                    <a:pt x="286" y="688"/>
                  </a:lnTo>
                  <a:lnTo>
                    <a:pt x="240" y="674"/>
                  </a:lnTo>
                  <a:lnTo>
                    <a:pt x="200" y="660"/>
                  </a:lnTo>
                  <a:lnTo>
                    <a:pt x="162" y="647"/>
                  </a:lnTo>
                  <a:lnTo>
                    <a:pt x="129" y="634"/>
                  </a:lnTo>
                  <a:lnTo>
                    <a:pt x="101" y="621"/>
                  </a:lnTo>
                  <a:lnTo>
                    <a:pt x="76" y="610"/>
                  </a:lnTo>
                  <a:lnTo>
                    <a:pt x="55" y="600"/>
                  </a:lnTo>
                  <a:lnTo>
                    <a:pt x="39" y="591"/>
                  </a:lnTo>
                  <a:lnTo>
                    <a:pt x="28" y="585"/>
                  </a:lnTo>
                  <a:lnTo>
                    <a:pt x="21" y="581"/>
                  </a:lnTo>
                  <a:lnTo>
                    <a:pt x="18" y="579"/>
                  </a:lnTo>
                  <a:lnTo>
                    <a:pt x="16" y="564"/>
                  </a:lnTo>
                  <a:lnTo>
                    <a:pt x="14" y="545"/>
                  </a:lnTo>
                  <a:lnTo>
                    <a:pt x="11" y="526"/>
                  </a:lnTo>
                  <a:lnTo>
                    <a:pt x="8" y="505"/>
                  </a:lnTo>
                  <a:lnTo>
                    <a:pt x="6" y="485"/>
                  </a:lnTo>
                  <a:lnTo>
                    <a:pt x="5" y="467"/>
                  </a:lnTo>
                  <a:lnTo>
                    <a:pt x="3" y="450"/>
                  </a:lnTo>
                  <a:lnTo>
                    <a:pt x="2" y="437"/>
                  </a:lnTo>
                  <a:lnTo>
                    <a:pt x="1" y="429"/>
                  </a:lnTo>
                  <a:lnTo>
                    <a:pt x="1" y="426"/>
                  </a:lnTo>
                  <a:lnTo>
                    <a:pt x="0" y="408"/>
                  </a:lnTo>
                  <a:lnTo>
                    <a:pt x="0" y="388"/>
                  </a:lnTo>
                  <a:lnTo>
                    <a:pt x="1" y="367"/>
                  </a:lnTo>
                  <a:lnTo>
                    <a:pt x="2" y="344"/>
                  </a:lnTo>
                  <a:lnTo>
                    <a:pt x="5" y="321"/>
                  </a:lnTo>
                  <a:lnTo>
                    <a:pt x="11" y="297"/>
                  </a:lnTo>
                  <a:lnTo>
                    <a:pt x="18" y="274"/>
                  </a:lnTo>
                  <a:lnTo>
                    <a:pt x="28" y="251"/>
                  </a:lnTo>
                  <a:lnTo>
                    <a:pt x="39" y="228"/>
                  </a:lnTo>
                  <a:lnTo>
                    <a:pt x="54" y="208"/>
                  </a:lnTo>
                  <a:lnTo>
                    <a:pt x="72" y="190"/>
                  </a:lnTo>
                  <a:lnTo>
                    <a:pt x="94" y="175"/>
                  </a:lnTo>
                  <a:lnTo>
                    <a:pt x="119" y="162"/>
                  </a:lnTo>
                  <a:lnTo>
                    <a:pt x="148" y="153"/>
                  </a:lnTo>
                  <a:lnTo>
                    <a:pt x="189" y="142"/>
                  </a:lnTo>
                  <a:lnTo>
                    <a:pt x="229" y="130"/>
                  </a:lnTo>
                  <a:lnTo>
                    <a:pt x="267" y="116"/>
                  </a:lnTo>
                  <a:lnTo>
                    <a:pt x="304" y="102"/>
                  </a:lnTo>
                  <a:lnTo>
                    <a:pt x="338" y="87"/>
                  </a:lnTo>
                  <a:lnTo>
                    <a:pt x="369" y="73"/>
                  </a:lnTo>
                  <a:lnTo>
                    <a:pt x="398" y="59"/>
                  </a:lnTo>
                  <a:lnTo>
                    <a:pt x="423" y="45"/>
                  </a:lnTo>
                  <a:lnTo>
                    <a:pt x="447" y="33"/>
                  </a:lnTo>
                  <a:lnTo>
                    <a:pt x="466" y="22"/>
                  </a:lnTo>
                  <a:lnTo>
                    <a:pt x="480" y="13"/>
                  </a:lnTo>
                  <a:lnTo>
                    <a:pt x="492" y="6"/>
                  </a:lnTo>
                  <a:lnTo>
                    <a:pt x="499" y="2"/>
                  </a:lnTo>
                  <a:lnTo>
                    <a:pt x="5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6" name="Group 1745"/>
          <p:cNvGrpSpPr/>
          <p:nvPr/>
        </p:nvGrpSpPr>
        <p:grpSpPr>
          <a:xfrm>
            <a:off x="1968579" y="2890600"/>
            <a:ext cx="233363" cy="167878"/>
            <a:chOff x="2579688" y="2903538"/>
            <a:chExt cx="311151" cy="223837"/>
          </a:xfrm>
          <a:solidFill>
            <a:schemeClr val="tx1">
              <a:lumMod val="65000"/>
              <a:lumOff val="35000"/>
            </a:schemeClr>
          </a:solidFill>
        </p:grpSpPr>
        <p:sp>
          <p:nvSpPr>
            <p:cNvPr id="1013" name="Freeform 854"/>
            <p:cNvSpPr>
              <a:spLocks/>
            </p:cNvSpPr>
            <p:nvPr/>
          </p:nvSpPr>
          <p:spPr bwMode="auto">
            <a:xfrm>
              <a:off x="2686051" y="3070225"/>
              <a:ext cx="7938" cy="6350"/>
            </a:xfrm>
            <a:custGeom>
              <a:avLst/>
              <a:gdLst>
                <a:gd name="T0" fmla="*/ 40 w 82"/>
                <a:gd name="T1" fmla="*/ 0 h 82"/>
                <a:gd name="T2" fmla="*/ 53 w 82"/>
                <a:gd name="T3" fmla="*/ 2 h 82"/>
                <a:gd name="T4" fmla="*/ 65 w 82"/>
                <a:gd name="T5" fmla="*/ 8 h 82"/>
                <a:gd name="T6" fmla="*/ 74 w 82"/>
                <a:gd name="T7" fmla="*/ 16 h 82"/>
                <a:gd name="T8" fmla="*/ 79 w 82"/>
                <a:gd name="T9" fmla="*/ 27 h 82"/>
                <a:gd name="T10" fmla="*/ 82 w 82"/>
                <a:gd name="T11" fmla="*/ 40 h 82"/>
                <a:gd name="T12" fmla="*/ 79 w 82"/>
                <a:gd name="T13" fmla="*/ 53 h 82"/>
                <a:gd name="T14" fmla="*/ 74 w 82"/>
                <a:gd name="T15" fmla="*/ 64 h 82"/>
                <a:gd name="T16" fmla="*/ 65 w 82"/>
                <a:gd name="T17" fmla="*/ 74 h 82"/>
                <a:gd name="T18" fmla="*/ 53 w 82"/>
                <a:gd name="T19" fmla="*/ 80 h 82"/>
                <a:gd name="T20" fmla="*/ 40 w 82"/>
                <a:gd name="T21" fmla="*/ 82 h 82"/>
                <a:gd name="T22" fmla="*/ 25 w 82"/>
                <a:gd name="T23" fmla="*/ 79 h 82"/>
                <a:gd name="T24" fmla="*/ 13 w 82"/>
                <a:gd name="T25" fmla="*/ 71 h 82"/>
                <a:gd name="T26" fmla="*/ 4 w 82"/>
                <a:gd name="T27" fmla="*/ 58 h 82"/>
                <a:gd name="T28" fmla="*/ 0 w 82"/>
                <a:gd name="T29" fmla="*/ 44 h 82"/>
                <a:gd name="T30" fmla="*/ 0 w 82"/>
                <a:gd name="T31" fmla="*/ 40 h 82"/>
                <a:gd name="T32" fmla="*/ 2 w 82"/>
                <a:gd name="T33" fmla="*/ 27 h 82"/>
                <a:gd name="T34" fmla="*/ 8 w 82"/>
                <a:gd name="T35" fmla="*/ 16 h 82"/>
                <a:gd name="T36" fmla="*/ 16 w 82"/>
                <a:gd name="T37" fmla="*/ 8 h 82"/>
                <a:gd name="T38" fmla="*/ 27 w 82"/>
                <a:gd name="T39" fmla="*/ 2 h 82"/>
                <a:gd name="T40" fmla="*/ 40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0" y="0"/>
                  </a:moveTo>
                  <a:lnTo>
                    <a:pt x="53" y="2"/>
                  </a:lnTo>
                  <a:lnTo>
                    <a:pt x="65" y="8"/>
                  </a:lnTo>
                  <a:lnTo>
                    <a:pt x="74" y="16"/>
                  </a:lnTo>
                  <a:lnTo>
                    <a:pt x="79" y="27"/>
                  </a:lnTo>
                  <a:lnTo>
                    <a:pt x="82" y="40"/>
                  </a:lnTo>
                  <a:lnTo>
                    <a:pt x="79" y="53"/>
                  </a:lnTo>
                  <a:lnTo>
                    <a:pt x="74" y="64"/>
                  </a:lnTo>
                  <a:lnTo>
                    <a:pt x="65" y="74"/>
                  </a:lnTo>
                  <a:lnTo>
                    <a:pt x="53" y="80"/>
                  </a:lnTo>
                  <a:lnTo>
                    <a:pt x="40" y="82"/>
                  </a:lnTo>
                  <a:lnTo>
                    <a:pt x="25" y="79"/>
                  </a:lnTo>
                  <a:lnTo>
                    <a:pt x="13" y="71"/>
                  </a:lnTo>
                  <a:lnTo>
                    <a:pt x="4" y="58"/>
                  </a:lnTo>
                  <a:lnTo>
                    <a:pt x="0" y="44"/>
                  </a:lnTo>
                  <a:lnTo>
                    <a:pt x="0" y="40"/>
                  </a:lnTo>
                  <a:lnTo>
                    <a:pt x="2" y="27"/>
                  </a:lnTo>
                  <a:lnTo>
                    <a:pt x="8" y="16"/>
                  </a:lnTo>
                  <a:lnTo>
                    <a:pt x="16" y="8"/>
                  </a:lnTo>
                  <a:lnTo>
                    <a:pt x="27" y="2"/>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4" name="Freeform 855"/>
            <p:cNvSpPr>
              <a:spLocks/>
            </p:cNvSpPr>
            <p:nvPr/>
          </p:nvSpPr>
          <p:spPr bwMode="auto">
            <a:xfrm>
              <a:off x="2674938" y="3070225"/>
              <a:ext cx="7938" cy="6350"/>
            </a:xfrm>
            <a:custGeom>
              <a:avLst/>
              <a:gdLst>
                <a:gd name="T0" fmla="*/ 41 w 82"/>
                <a:gd name="T1" fmla="*/ 0 h 82"/>
                <a:gd name="T2" fmla="*/ 53 w 82"/>
                <a:gd name="T3" fmla="*/ 2 h 82"/>
                <a:gd name="T4" fmla="*/ 64 w 82"/>
                <a:gd name="T5" fmla="*/ 8 h 82"/>
                <a:gd name="T6" fmla="*/ 74 w 82"/>
                <a:gd name="T7" fmla="*/ 16 h 82"/>
                <a:gd name="T8" fmla="*/ 80 w 82"/>
                <a:gd name="T9" fmla="*/ 27 h 82"/>
                <a:gd name="T10" fmla="*/ 82 w 82"/>
                <a:gd name="T11" fmla="*/ 40 h 82"/>
                <a:gd name="T12" fmla="*/ 80 w 82"/>
                <a:gd name="T13" fmla="*/ 53 h 82"/>
                <a:gd name="T14" fmla="*/ 74 w 82"/>
                <a:gd name="T15" fmla="*/ 64 h 82"/>
                <a:gd name="T16" fmla="*/ 64 w 82"/>
                <a:gd name="T17" fmla="*/ 74 h 82"/>
                <a:gd name="T18" fmla="*/ 53 w 82"/>
                <a:gd name="T19" fmla="*/ 80 h 82"/>
                <a:gd name="T20" fmla="*/ 41 w 82"/>
                <a:gd name="T21" fmla="*/ 82 h 82"/>
                <a:gd name="T22" fmla="*/ 28 w 82"/>
                <a:gd name="T23" fmla="*/ 80 h 82"/>
                <a:gd name="T24" fmla="*/ 17 w 82"/>
                <a:gd name="T25" fmla="*/ 74 h 82"/>
                <a:gd name="T26" fmla="*/ 8 w 82"/>
                <a:gd name="T27" fmla="*/ 64 h 82"/>
                <a:gd name="T28" fmla="*/ 2 w 82"/>
                <a:gd name="T29" fmla="*/ 53 h 82"/>
                <a:gd name="T30" fmla="*/ 0 w 82"/>
                <a:gd name="T31" fmla="*/ 40 h 82"/>
                <a:gd name="T32" fmla="*/ 2 w 82"/>
                <a:gd name="T33" fmla="*/ 27 h 82"/>
                <a:gd name="T34" fmla="*/ 8 w 82"/>
                <a:gd name="T35" fmla="*/ 16 h 82"/>
                <a:gd name="T36" fmla="*/ 17 w 82"/>
                <a:gd name="T37" fmla="*/ 8 h 82"/>
                <a:gd name="T38" fmla="*/ 28 w 82"/>
                <a:gd name="T39" fmla="*/ 2 h 82"/>
                <a:gd name="T40" fmla="*/ 41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1" y="0"/>
                  </a:moveTo>
                  <a:lnTo>
                    <a:pt x="53" y="2"/>
                  </a:lnTo>
                  <a:lnTo>
                    <a:pt x="64" y="8"/>
                  </a:lnTo>
                  <a:lnTo>
                    <a:pt x="74" y="16"/>
                  </a:lnTo>
                  <a:lnTo>
                    <a:pt x="80" y="27"/>
                  </a:lnTo>
                  <a:lnTo>
                    <a:pt x="82" y="40"/>
                  </a:lnTo>
                  <a:lnTo>
                    <a:pt x="80" y="53"/>
                  </a:lnTo>
                  <a:lnTo>
                    <a:pt x="74" y="64"/>
                  </a:lnTo>
                  <a:lnTo>
                    <a:pt x="64" y="74"/>
                  </a:lnTo>
                  <a:lnTo>
                    <a:pt x="53" y="80"/>
                  </a:lnTo>
                  <a:lnTo>
                    <a:pt x="41" y="82"/>
                  </a:lnTo>
                  <a:lnTo>
                    <a:pt x="28" y="80"/>
                  </a:lnTo>
                  <a:lnTo>
                    <a:pt x="17" y="74"/>
                  </a:lnTo>
                  <a:lnTo>
                    <a:pt x="8" y="64"/>
                  </a:lnTo>
                  <a:lnTo>
                    <a:pt x="2" y="53"/>
                  </a:lnTo>
                  <a:lnTo>
                    <a:pt x="0" y="40"/>
                  </a:lnTo>
                  <a:lnTo>
                    <a:pt x="2" y="27"/>
                  </a:lnTo>
                  <a:lnTo>
                    <a:pt x="8" y="16"/>
                  </a:lnTo>
                  <a:lnTo>
                    <a:pt x="17" y="8"/>
                  </a:lnTo>
                  <a:lnTo>
                    <a:pt x="28" y="2"/>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5" name="Freeform 856"/>
            <p:cNvSpPr>
              <a:spLocks/>
            </p:cNvSpPr>
            <p:nvPr/>
          </p:nvSpPr>
          <p:spPr bwMode="auto">
            <a:xfrm>
              <a:off x="2663826" y="3070225"/>
              <a:ext cx="7938" cy="6350"/>
            </a:xfrm>
            <a:custGeom>
              <a:avLst/>
              <a:gdLst>
                <a:gd name="T0" fmla="*/ 40 w 80"/>
                <a:gd name="T1" fmla="*/ 0 h 82"/>
                <a:gd name="T2" fmla="*/ 53 w 80"/>
                <a:gd name="T3" fmla="*/ 2 h 82"/>
                <a:gd name="T4" fmla="*/ 64 w 80"/>
                <a:gd name="T5" fmla="*/ 8 h 82"/>
                <a:gd name="T6" fmla="*/ 73 w 80"/>
                <a:gd name="T7" fmla="*/ 16 h 82"/>
                <a:gd name="T8" fmla="*/ 78 w 80"/>
                <a:gd name="T9" fmla="*/ 27 h 82"/>
                <a:gd name="T10" fmla="*/ 80 w 80"/>
                <a:gd name="T11" fmla="*/ 40 h 82"/>
                <a:gd name="T12" fmla="*/ 78 w 80"/>
                <a:gd name="T13" fmla="*/ 53 h 82"/>
                <a:gd name="T14" fmla="*/ 73 w 80"/>
                <a:gd name="T15" fmla="*/ 64 h 82"/>
                <a:gd name="T16" fmla="*/ 64 w 80"/>
                <a:gd name="T17" fmla="*/ 74 h 82"/>
                <a:gd name="T18" fmla="*/ 53 w 80"/>
                <a:gd name="T19" fmla="*/ 80 h 82"/>
                <a:gd name="T20" fmla="*/ 40 w 80"/>
                <a:gd name="T21" fmla="*/ 82 h 82"/>
                <a:gd name="T22" fmla="*/ 27 w 80"/>
                <a:gd name="T23" fmla="*/ 80 h 82"/>
                <a:gd name="T24" fmla="*/ 16 w 80"/>
                <a:gd name="T25" fmla="*/ 74 h 82"/>
                <a:gd name="T26" fmla="*/ 7 w 80"/>
                <a:gd name="T27" fmla="*/ 64 h 82"/>
                <a:gd name="T28" fmla="*/ 2 w 80"/>
                <a:gd name="T29" fmla="*/ 53 h 82"/>
                <a:gd name="T30" fmla="*/ 0 w 80"/>
                <a:gd name="T31" fmla="*/ 40 h 82"/>
                <a:gd name="T32" fmla="*/ 2 w 80"/>
                <a:gd name="T33" fmla="*/ 27 h 82"/>
                <a:gd name="T34" fmla="*/ 7 w 80"/>
                <a:gd name="T35" fmla="*/ 16 h 82"/>
                <a:gd name="T36" fmla="*/ 16 w 80"/>
                <a:gd name="T37" fmla="*/ 8 h 82"/>
                <a:gd name="T38" fmla="*/ 27 w 80"/>
                <a:gd name="T39" fmla="*/ 2 h 82"/>
                <a:gd name="T40" fmla="*/ 40 w 80"/>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2">
                  <a:moveTo>
                    <a:pt x="40" y="0"/>
                  </a:moveTo>
                  <a:lnTo>
                    <a:pt x="53" y="2"/>
                  </a:lnTo>
                  <a:lnTo>
                    <a:pt x="64" y="8"/>
                  </a:lnTo>
                  <a:lnTo>
                    <a:pt x="73" y="16"/>
                  </a:lnTo>
                  <a:lnTo>
                    <a:pt x="78" y="27"/>
                  </a:lnTo>
                  <a:lnTo>
                    <a:pt x="80" y="40"/>
                  </a:lnTo>
                  <a:lnTo>
                    <a:pt x="78" y="53"/>
                  </a:lnTo>
                  <a:lnTo>
                    <a:pt x="73" y="64"/>
                  </a:lnTo>
                  <a:lnTo>
                    <a:pt x="64" y="74"/>
                  </a:lnTo>
                  <a:lnTo>
                    <a:pt x="53" y="80"/>
                  </a:lnTo>
                  <a:lnTo>
                    <a:pt x="40" y="82"/>
                  </a:lnTo>
                  <a:lnTo>
                    <a:pt x="27" y="80"/>
                  </a:lnTo>
                  <a:lnTo>
                    <a:pt x="16" y="74"/>
                  </a:lnTo>
                  <a:lnTo>
                    <a:pt x="7" y="64"/>
                  </a:lnTo>
                  <a:lnTo>
                    <a:pt x="2" y="53"/>
                  </a:lnTo>
                  <a:lnTo>
                    <a:pt x="0" y="40"/>
                  </a:lnTo>
                  <a:lnTo>
                    <a:pt x="2" y="27"/>
                  </a:lnTo>
                  <a:lnTo>
                    <a:pt x="7" y="16"/>
                  </a:lnTo>
                  <a:lnTo>
                    <a:pt x="16" y="8"/>
                  </a:lnTo>
                  <a:lnTo>
                    <a:pt x="27" y="2"/>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6" name="Freeform 857"/>
            <p:cNvSpPr>
              <a:spLocks/>
            </p:cNvSpPr>
            <p:nvPr/>
          </p:nvSpPr>
          <p:spPr bwMode="auto">
            <a:xfrm>
              <a:off x="2730501" y="3024188"/>
              <a:ext cx="7938" cy="7937"/>
            </a:xfrm>
            <a:custGeom>
              <a:avLst/>
              <a:gdLst>
                <a:gd name="T0" fmla="*/ 41 w 82"/>
                <a:gd name="T1" fmla="*/ 0 h 83"/>
                <a:gd name="T2" fmla="*/ 51 w 82"/>
                <a:gd name="T3" fmla="*/ 1 h 83"/>
                <a:gd name="T4" fmla="*/ 61 w 82"/>
                <a:gd name="T5" fmla="*/ 5 h 83"/>
                <a:gd name="T6" fmla="*/ 70 w 82"/>
                <a:gd name="T7" fmla="*/ 12 h 83"/>
                <a:gd name="T8" fmla="*/ 77 w 82"/>
                <a:gd name="T9" fmla="*/ 21 h 83"/>
                <a:gd name="T10" fmla="*/ 81 w 82"/>
                <a:gd name="T11" fmla="*/ 31 h 83"/>
                <a:gd name="T12" fmla="*/ 82 w 82"/>
                <a:gd name="T13" fmla="*/ 41 h 83"/>
                <a:gd name="T14" fmla="*/ 81 w 82"/>
                <a:gd name="T15" fmla="*/ 53 h 83"/>
                <a:gd name="T16" fmla="*/ 76 w 82"/>
                <a:gd name="T17" fmla="*/ 63 h 83"/>
                <a:gd name="T18" fmla="*/ 70 w 82"/>
                <a:gd name="T19" fmla="*/ 71 h 83"/>
                <a:gd name="T20" fmla="*/ 61 w 82"/>
                <a:gd name="T21" fmla="*/ 78 h 83"/>
                <a:gd name="T22" fmla="*/ 51 w 82"/>
                <a:gd name="T23" fmla="*/ 82 h 83"/>
                <a:gd name="T24" fmla="*/ 41 w 82"/>
                <a:gd name="T25" fmla="*/ 83 h 83"/>
                <a:gd name="T26" fmla="*/ 30 w 82"/>
                <a:gd name="T27" fmla="*/ 82 h 83"/>
                <a:gd name="T28" fmla="*/ 20 w 82"/>
                <a:gd name="T29" fmla="*/ 77 h 83"/>
                <a:gd name="T30" fmla="*/ 12 w 82"/>
                <a:gd name="T31" fmla="*/ 71 h 83"/>
                <a:gd name="T32" fmla="*/ 5 w 82"/>
                <a:gd name="T33" fmla="*/ 62 h 83"/>
                <a:gd name="T34" fmla="*/ 1 w 82"/>
                <a:gd name="T35" fmla="*/ 53 h 83"/>
                <a:gd name="T36" fmla="*/ 0 w 82"/>
                <a:gd name="T37" fmla="*/ 41 h 83"/>
                <a:gd name="T38" fmla="*/ 1 w 82"/>
                <a:gd name="T39" fmla="*/ 30 h 83"/>
                <a:gd name="T40" fmla="*/ 6 w 82"/>
                <a:gd name="T41" fmla="*/ 21 h 83"/>
                <a:gd name="T42" fmla="*/ 12 w 82"/>
                <a:gd name="T43" fmla="*/ 12 h 83"/>
                <a:gd name="T44" fmla="*/ 21 w 82"/>
                <a:gd name="T45" fmla="*/ 5 h 83"/>
                <a:gd name="T46" fmla="*/ 30 w 82"/>
                <a:gd name="T47" fmla="*/ 1 h 83"/>
                <a:gd name="T48" fmla="*/ 41 w 82"/>
                <a:gd name="T4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2" h="83">
                  <a:moveTo>
                    <a:pt x="41" y="0"/>
                  </a:moveTo>
                  <a:lnTo>
                    <a:pt x="51" y="1"/>
                  </a:lnTo>
                  <a:lnTo>
                    <a:pt x="61" y="5"/>
                  </a:lnTo>
                  <a:lnTo>
                    <a:pt x="70" y="12"/>
                  </a:lnTo>
                  <a:lnTo>
                    <a:pt x="77" y="21"/>
                  </a:lnTo>
                  <a:lnTo>
                    <a:pt x="81" y="31"/>
                  </a:lnTo>
                  <a:lnTo>
                    <a:pt x="82" y="41"/>
                  </a:lnTo>
                  <a:lnTo>
                    <a:pt x="81" y="53"/>
                  </a:lnTo>
                  <a:lnTo>
                    <a:pt x="76" y="63"/>
                  </a:lnTo>
                  <a:lnTo>
                    <a:pt x="70" y="71"/>
                  </a:lnTo>
                  <a:lnTo>
                    <a:pt x="61" y="78"/>
                  </a:lnTo>
                  <a:lnTo>
                    <a:pt x="51" y="82"/>
                  </a:lnTo>
                  <a:lnTo>
                    <a:pt x="41" y="83"/>
                  </a:lnTo>
                  <a:lnTo>
                    <a:pt x="30" y="82"/>
                  </a:lnTo>
                  <a:lnTo>
                    <a:pt x="20" y="77"/>
                  </a:lnTo>
                  <a:lnTo>
                    <a:pt x="12" y="71"/>
                  </a:lnTo>
                  <a:lnTo>
                    <a:pt x="5" y="62"/>
                  </a:lnTo>
                  <a:lnTo>
                    <a:pt x="1" y="53"/>
                  </a:lnTo>
                  <a:lnTo>
                    <a:pt x="0" y="41"/>
                  </a:lnTo>
                  <a:lnTo>
                    <a:pt x="1" y="30"/>
                  </a:lnTo>
                  <a:lnTo>
                    <a:pt x="6" y="21"/>
                  </a:lnTo>
                  <a:lnTo>
                    <a:pt x="12" y="12"/>
                  </a:lnTo>
                  <a:lnTo>
                    <a:pt x="21" y="5"/>
                  </a:lnTo>
                  <a:lnTo>
                    <a:pt x="30" y="1"/>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7" name="Freeform 858"/>
            <p:cNvSpPr>
              <a:spLocks/>
            </p:cNvSpPr>
            <p:nvPr/>
          </p:nvSpPr>
          <p:spPr bwMode="auto">
            <a:xfrm>
              <a:off x="2730501" y="3070225"/>
              <a:ext cx="7938" cy="6350"/>
            </a:xfrm>
            <a:custGeom>
              <a:avLst/>
              <a:gdLst>
                <a:gd name="T0" fmla="*/ 40 w 80"/>
                <a:gd name="T1" fmla="*/ 0 h 82"/>
                <a:gd name="T2" fmla="*/ 53 w 80"/>
                <a:gd name="T3" fmla="*/ 2 h 82"/>
                <a:gd name="T4" fmla="*/ 64 w 80"/>
                <a:gd name="T5" fmla="*/ 8 h 82"/>
                <a:gd name="T6" fmla="*/ 73 w 80"/>
                <a:gd name="T7" fmla="*/ 16 h 82"/>
                <a:gd name="T8" fmla="*/ 78 w 80"/>
                <a:gd name="T9" fmla="*/ 27 h 82"/>
                <a:gd name="T10" fmla="*/ 80 w 80"/>
                <a:gd name="T11" fmla="*/ 40 h 82"/>
                <a:gd name="T12" fmla="*/ 78 w 80"/>
                <a:gd name="T13" fmla="*/ 53 h 82"/>
                <a:gd name="T14" fmla="*/ 73 w 80"/>
                <a:gd name="T15" fmla="*/ 64 h 82"/>
                <a:gd name="T16" fmla="*/ 64 w 80"/>
                <a:gd name="T17" fmla="*/ 74 h 82"/>
                <a:gd name="T18" fmla="*/ 53 w 80"/>
                <a:gd name="T19" fmla="*/ 80 h 82"/>
                <a:gd name="T20" fmla="*/ 40 w 80"/>
                <a:gd name="T21" fmla="*/ 82 h 82"/>
                <a:gd name="T22" fmla="*/ 27 w 80"/>
                <a:gd name="T23" fmla="*/ 80 h 82"/>
                <a:gd name="T24" fmla="*/ 16 w 80"/>
                <a:gd name="T25" fmla="*/ 74 h 82"/>
                <a:gd name="T26" fmla="*/ 7 w 80"/>
                <a:gd name="T27" fmla="*/ 64 h 82"/>
                <a:gd name="T28" fmla="*/ 2 w 80"/>
                <a:gd name="T29" fmla="*/ 53 h 82"/>
                <a:gd name="T30" fmla="*/ 0 w 80"/>
                <a:gd name="T31" fmla="*/ 40 h 82"/>
                <a:gd name="T32" fmla="*/ 2 w 80"/>
                <a:gd name="T33" fmla="*/ 27 h 82"/>
                <a:gd name="T34" fmla="*/ 7 w 80"/>
                <a:gd name="T35" fmla="*/ 16 h 82"/>
                <a:gd name="T36" fmla="*/ 16 w 80"/>
                <a:gd name="T37" fmla="*/ 8 h 82"/>
                <a:gd name="T38" fmla="*/ 27 w 80"/>
                <a:gd name="T39" fmla="*/ 2 h 82"/>
                <a:gd name="T40" fmla="*/ 40 w 80"/>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2">
                  <a:moveTo>
                    <a:pt x="40" y="0"/>
                  </a:moveTo>
                  <a:lnTo>
                    <a:pt x="53" y="2"/>
                  </a:lnTo>
                  <a:lnTo>
                    <a:pt x="64" y="8"/>
                  </a:lnTo>
                  <a:lnTo>
                    <a:pt x="73" y="16"/>
                  </a:lnTo>
                  <a:lnTo>
                    <a:pt x="78" y="27"/>
                  </a:lnTo>
                  <a:lnTo>
                    <a:pt x="80" y="40"/>
                  </a:lnTo>
                  <a:lnTo>
                    <a:pt x="78" y="53"/>
                  </a:lnTo>
                  <a:lnTo>
                    <a:pt x="73" y="64"/>
                  </a:lnTo>
                  <a:lnTo>
                    <a:pt x="64" y="74"/>
                  </a:lnTo>
                  <a:lnTo>
                    <a:pt x="53" y="80"/>
                  </a:lnTo>
                  <a:lnTo>
                    <a:pt x="40" y="82"/>
                  </a:lnTo>
                  <a:lnTo>
                    <a:pt x="27" y="80"/>
                  </a:lnTo>
                  <a:lnTo>
                    <a:pt x="16" y="74"/>
                  </a:lnTo>
                  <a:lnTo>
                    <a:pt x="7" y="64"/>
                  </a:lnTo>
                  <a:lnTo>
                    <a:pt x="2" y="53"/>
                  </a:lnTo>
                  <a:lnTo>
                    <a:pt x="0" y="40"/>
                  </a:lnTo>
                  <a:lnTo>
                    <a:pt x="2" y="27"/>
                  </a:lnTo>
                  <a:lnTo>
                    <a:pt x="7" y="16"/>
                  </a:lnTo>
                  <a:lnTo>
                    <a:pt x="16" y="8"/>
                  </a:lnTo>
                  <a:lnTo>
                    <a:pt x="27" y="2"/>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8" name="Freeform 859"/>
            <p:cNvSpPr>
              <a:spLocks/>
            </p:cNvSpPr>
            <p:nvPr/>
          </p:nvSpPr>
          <p:spPr bwMode="auto">
            <a:xfrm>
              <a:off x="2730501" y="3059113"/>
              <a:ext cx="7938" cy="6350"/>
            </a:xfrm>
            <a:custGeom>
              <a:avLst/>
              <a:gdLst>
                <a:gd name="T0" fmla="*/ 40 w 80"/>
                <a:gd name="T1" fmla="*/ 0 h 81"/>
                <a:gd name="T2" fmla="*/ 53 w 80"/>
                <a:gd name="T3" fmla="*/ 2 h 81"/>
                <a:gd name="T4" fmla="*/ 64 w 80"/>
                <a:gd name="T5" fmla="*/ 8 h 81"/>
                <a:gd name="T6" fmla="*/ 73 w 80"/>
                <a:gd name="T7" fmla="*/ 17 h 81"/>
                <a:gd name="T8" fmla="*/ 78 w 80"/>
                <a:gd name="T9" fmla="*/ 28 h 81"/>
                <a:gd name="T10" fmla="*/ 80 w 80"/>
                <a:gd name="T11" fmla="*/ 41 h 81"/>
                <a:gd name="T12" fmla="*/ 78 w 80"/>
                <a:gd name="T13" fmla="*/ 53 h 81"/>
                <a:gd name="T14" fmla="*/ 73 w 80"/>
                <a:gd name="T15" fmla="*/ 65 h 81"/>
                <a:gd name="T16" fmla="*/ 64 w 80"/>
                <a:gd name="T17" fmla="*/ 73 h 81"/>
                <a:gd name="T18" fmla="*/ 53 w 80"/>
                <a:gd name="T19" fmla="*/ 79 h 81"/>
                <a:gd name="T20" fmla="*/ 40 w 80"/>
                <a:gd name="T21" fmla="*/ 81 h 81"/>
                <a:gd name="T22" fmla="*/ 27 w 80"/>
                <a:gd name="T23" fmla="*/ 79 h 81"/>
                <a:gd name="T24" fmla="*/ 16 w 80"/>
                <a:gd name="T25" fmla="*/ 73 h 81"/>
                <a:gd name="T26" fmla="*/ 7 w 80"/>
                <a:gd name="T27" fmla="*/ 65 h 81"/>
                <a:gd name="T28" fmla="*/ 2 w 80"/>
                <a:gd name="T29" fmla="*/ 53 h 81"/>
                <a:gd name="T30" fmla="*/ 0 w 80"/>
                <a:gd name="T31" fmla="*/ 41 h 81"/>
                <a:gd name="T32" fmla="*/ 2 w 80"/>
                <a:gd name="T33" fmla="*/ 28 h 81"/>
                <a:gd name="T34" fmla="*/ 7 w 80"/>
                <a:gd name="T35" fmla="*/ 17 h 81"/>
                <a:gd name="T36" fmla="*/ 16 w 80"/>
                <a:gd name="T37" fmla="*/ 8 h 81"/>
                <a:gd name="T38" fmla="*/ 27 w 80"/>
                <a:gd name="T39" fmla="*/ 2 h 81"/>
                <a:gd name="T40" fmla="*/ 40 w 80"/>
                <a:gd name="T41"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1">
                  <a:moveTo>
                    <a:pt x="40" y="0"/>
                  </a:moveTo>
                  <a:lnTo>
                    <a:pt x="53" y="2"/>
                  </a:lnTo>
                  <a:lnTo>
                    <a:pt x="64" y="8"/>
                  </a:lnTo>
                  <a:lnTo>
                    <a:pt x="73" y="17"/>
                  </a:lnTo>
                  <a:lnTo>
                    <a:pt x="78" y="28"/>
                  </a:lnTo>
                  <a:lnTo>
                    <a:pt x="80" y="41"/>
                  </a:lnTo>
                  <a:lnTo>
                    <a:pt x="78" y="53"/>
                  </a:lnTo>
                  <a:lnTo>
                    <a:pt x="73" y="65"/>
                  </a:lnTo>
                  <a:lnTo>
                    <a:pt x="64" y="73"/>
                  </a:lnTo>
                  <a:lnTo>
                    <a:pt x="53" y="79"/>
                  </a:lnTo>
                  <a:lnTo>
                    <a:pt x="40" y="81"/>
                  </a:lnTo>
                  <a:lnTo>
                    <a:pt x="27" y="79"/>
                  </a:lnTo>
                  <a:lnTo>
                    <a:pt x="16" y="73"/>
                  </a:lnTo>
                  <a:lnTo>
                    <a:pt x="7" y="65"/>
                  </a:lnTo>
                  <a:lnTo>
                    <a:pt x="2" y="53"/>
                  </a:lnTo>
                  <a:lnTo>
                    <a:pt x="0" y="41"/>
                  </a:lnTo>
                  <a:lnTo>
                    <a:pt x="2" y="28"/>
                  </a:lnTo>
                  <a:lnTo>
                    <a:pt x="7" y="17"/>
                  </a:lnTo>
                  <a:lnTo>
                    <a:pt x="16" y="8"/>
                  </a:lnTo>
                  <a:lnTo>
                    <a:pt x="27" y="2"/>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9" name="Freeform 860"/>
            <p:cNvSpPr>
              <a:spLocks/>
            </p:cNvSpPr>
            <p:nvPr/>
          </p:nvSpPr>
          <p:spPr bwMode="auto">
            <a:xfrm>
              <a:off x="2730501" y="3046413"/>
              <a:ext cx="7938" cy="7937"/>
            </a:xfrm>
            <a:custGeom>
              <a:avLst/>
              <a:gdLst>
                <a:gd name="T0" fmla="*/ 40 w 80"/>
                <a:gd name="T1" fmla="*/ 0 h 82"/>
                <a:gd name="T2" fmla="*/ 53 w 80"/>
                <a:gd name="T3" fmla="*/ 2 h 82"/>
                <a:gd name="T4" fmla="*/ 64 w 80"/>
                <a:gd name="T5" fmla="*/ 8 h 82"/>
                <a:gd name="T6" fmla="*/ 73 w 80"/>
                <a:gd name="T7" fmla="*/ 17 h 82"/>
                <a:gd name="T8" fmla="*/ 78 w 80"/>
                <a:gd name="T9" fmla="*/ 28 h 82"/>
                <a:gd name="T10" fmla="*/ 80 w 80"/>
                <a:gd name="T11" fmla="*/ 41 h 82"/>
                <a:gd name="T12" fmla="*/ 78 w 80"/>
                <a:gd name="T13" fmla="*/ 54 h 82"/>
                <a:gd name="T14" fmla="*/ 73 w 80"/>
                <a:gd name="T15" fmla="*/ 65 h 82"/>
                <a:gd name="T16" fmla="*/ 64 w 80"/>
                <a:gd name="T17" fmla="*/ 74 h 82"/>
                <a:gd name="T18" fmla="*/ 53 w 80"/>
                <a:gd name="T19" fmla="*/ 79 h 82"/>
                <a:gd name="T20" fmla="*/ 40 w 80"/>
                <a:gd name="T21" fmla="*/ 82 h 82"/>
                <a:gd name="T22" fmla="*/ 27 w 80"/>
                <a:gd name="T23" fmla="*/ 79 h 82"/>
                <a:gd name="T24" fmla="*/ 16 w 80"/>
                <a:gd name="T25" fmla="*/ 74 h 82"/>
                <a:gd name="T26" fmla="*/ 7 w 80"/>
                <a:gd name="T27" fmla="*/ 65 h 82"/>
                <a:gd name="T28" fmla="*/ 2 w 80"/>
                <a:gd name="T29" fmla="*/ 54 h 82"/>
                <a:gd name="T30" fmla="*/ 0 w 80"/>
                <a:gd name="T31" fmla="*/ 41 h 82"/>
                <a:gd name="T32" fmla="*/ 2 w 80"/>
                <a:gd name="T33" fmla="*/ 28 h 82"/>
                <a:gd name="T34" fmla="*/ 7 w 80"/>
                <a:gd name="T35" fmla="*/ 17 h 82"/>
                <a:gd name="T36" fmla="*/ 16 w 80"/>
                <a:gd name="T37" fmla="*/ 8 h 82"/>
                <a:gd name="T38" fmla="*/ 27 w 80"/>
                <a:gd name="T39" fmla="*/ 2 h 82"/>
                <a:gd name="T40" fmla="*/ 40 w 80"/>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2">
                  <a:moveTo>
                    <a:pt x="40" y="0"/>
                  </a:moveTo>
                  <a:lnTo>
                    <a:pt x="53" y="2"/>
                  </a:lnTo>
                  <a:lnTo>
                    <a:pt x="64" y="8"/>
                  </a:lnTo>
                  <a:lnTo>
                    <a:pt x="73" y="17"/>
                  </a:lnTo>
                  <a:lnTo>
                    <a:pt x="78" y="28"/>
                  </a:lnTo>
                  <a:lnTo>
                    <a:pt x="80" y="41"/>
                  </a:lnTo>
                  <a:lnTo>
                    <a:pt x="78" y="54"/>
                  </a:lnTo>
                  <a:lnTo>
                    <a:pt x="73" y="65"/>
                  </a:lnTo>
                  <a:lnTo>
                    <a:pt x="64" y="74"/>
                  </a:lnTo>
                  <a:lnTo>
                    <a:pt x="53" y="79"/>
                  </a:lnTo>
                  <a:lnTo>
                    <a:pt x="40" y="82"/>
                  </a:lnTo>
                  <a:lnTo>
                    <a:pt x="27" y="79"/>
                  </a:lnTo>
                  <a:lnTo>
                    <a:pt x="16" y="74"/>
                  </a:lnTo>
                  <a:lnTo>
                    <a:pt x="7" y="65"/>
                  </a:lnTo>
                  <a:lnTo>
                    <a:pt x="2" y="54"/>
                  </a:lnTo>
                  <a:lnTo>
                    <a:pt x="0" y="41"/>
                  </a:lnTo>
                  <a:lnTo>
                    <a:pt x="2" y="28"/>
                  </a:lnTo>
                  <a:lnTo>
                    <a:pt x="7" y="17"/>
                  </a:lnTo>
                  <a:lnTo>
                    <a:pt x="16" y="8"/>
                  </a:lnTo>
                  <a:lnTo>
                    <a:pt x="27" y="2"/>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0" name="Freeform 861"/>
            <p:cNvSpPr>
              <a:spLocks/>
            </p:cNvSpPr>
            <p:nvPr/>
          </p:nvSpPr>
          <p:spPr bwMode="auto">
            <a:xfrm>
              <a:off x="2730501" y="3035300"/>
              <a:ext cx="7938" cy="7937"/>
            </a:xfrm>
            <a:custGeom>
              <a:avLst/>
              <a:gdLst>
                <a:gd name="T0" fmla="*/ 40 w 80"/>
                <a:gd name="T1" fmla="*/ 0 h 82"/>
                <a:gd name="T2" fmla="*/ 53 w 80"/>
                <a:gd name="T3" fmla="*/ 2 h 82"/>
                <a:gd name="T4" fmla="*/ 64 w 80"/>
                <a:gd name="T5" fmla="*/ 8 h 82"/>
                <a:gd name="T6" fmla="*/ 73 w 80"/>
                <a:gd name="T7" fmla="*/ 17 h 82"/>
                <a:gd name="T8" fmla="*/ 78 w 80"/>
                <a:gd name="T9" fmla="*/ 28 h 82"/>
                <a:gd name="T10" fmla="*/ 80 w 80"/>
                <a:gd name="T11" fmla="*/ 42 h 82"/>
                <a:gd name="T12" fmla="*/ 78 w 80"/>
                <a:gd name="T13" fmla="*/ 54 h 82"/>
                <a:gd name="T14" fmla="*/ 73 w 80"/>
                <a:gd name="T15" fmla="*/ 65 h 82"/>
                <a:gd name="T16" fmla="*/ 64 w 80"/>
                <a:gd name="T17" fmla="*/ 74 h 82"/>
                <a:gd name="T18" fmla="*/ 53 w 80"/>
                <a:gd name="T19" fmla="*/ 80 h 82"/>
                <a:gd name="T20" fmla="*/ 40 w 80"/>
                <a:gd name="T21" fmla="*/ 82 h 82"/>
                <a:gd name="T22" fmla="*/ 27 w 80"/>
                <a:gd name="T23" fmla="*/ 80 h 82"/>
                <a:gd name="T24" fmla="*/ 16 w 80"/>
                <a:gd name="T25" fmla="*/ 74 h 82"/>
                <a:gd name="T26" fmla="*/ 7 w 80"/>
                <a:gd name="T27" fmla="*/ 65 h 82"/>
                <a:gd name="T28" fmla="*/ 2 w 80"/>
                <a:gd name="T29" fmla="*/ 54 h 82"/>
                <a:gd name="T30" fmla="*/ 0 w 80"/>
                <a:gd name="T31" fmla="*/ 42 h 82"/>
                <a:gd name="T32" fmla="*/ 2 w 80"/>
                <a:gd name="T33" fmla="*/ 28 h 82"/>
                <a:gd name="T34" fmla="*/ 7 w 80"/>
                <a:gd name="T35" fmla="*/ 17 h 82"/>
                <a:gd name="T36" fmla="*/ 16 w 80"/>
                <a:gd name="T37" fmla="*/ 8 h 82"/>
                <a:gd name="T38" fmla="*/ 27 w 80"/>
                <a:gd name="T39" fmla="*/ 2 h 82"/>
                <a:gd name="T40" fmla="*/ 40 w 80"/>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 h="82">
                  <a:moveTo>
                    <a:pt x="40" y="0"/>
                  </a:moveTo>
                  <a:lnTo>
                    <a:pt x="53" y="2"/>
                  </a:lnTo>
                  <a:lnTo>
                    <a:pt x="64" y="8"/>
                  </a:lnTo>
                  <a:lnTo>
                    <a:pt x="73" y="17"/>
                  </a:lnTo>
                  <a:lnTo>
                    <a:pt x="78" y="28"/>
                  </a:lnTo>
                  <a:lnTo>
                    <a:pt x="80" y="42"/>
                  </a:lnTo>
                  <a:lnTo>
                    <a:pt x="78" y="54"/>
                  </a:lnTo>
                  <a:lnTo>
                    <a:pt x="73" y="65"/>
                  </a:lnTo>
                  <a:lnTo>
                    <a:pt x="64" y="74"/>
                  </a:lnTo>
                  <a:lnTo>
                    <a:pt x="53" y="80"/>
                  </a:lnTo>
                  <a:lnTo>
                    <a:pt x="40" y="82"/>
                  </a:lnTo>
                  <a:lnTo>
                    <a:pt x="27" y="80"/>
                  </a:lnTo>
                  <a:lnTo>
                    <a:pt x="16" y="74"/>
                  </a:lnTo>
                  <a:lnTo>
                    <a:pt x="7" y="65"/>
                  </a:lnTo>
                  <a:lnTo>
                    <a:pt x="2" y="54"/>
                  </a:lnTo>
                  <a:lnTo>
                    <a:pt x="0" y="42"/>
                  </a:lnTo>
                  <a:lnTo>
                    <a:pt x="2" y="28"/>
                  </a:lnTo>
                  <a:lnTo>
                    <a:pt x="7" y="17"/>
                  </a:lnTo>
                  <a:lnTo>
                    <a:pt x="16" y="8"/>
                  </a:lnTo>
                  <a:lnTo>
                    <a:pt x="27" y="2"/>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1" name="Freeform 862"/>
            <p:cNvSpPr>
              <a:spLocks/>
            </p:cNvSpPr>
            <p:nvPr/>
          </p:nvSpPr>
          <p:spPr bwMode="auto">
            <a:xfrm>
              <a:off x="2765426" y="3070225"/>
              <a:ext cx="6350" cy="6350"/>
            </a:xfrm>
            <a:custGeom>
              <a:avLst/>
              <a:gdLst>
                <a:gd name="T0" fmla="*/ 40 w 82"/>
                <a:gd name="T1" fmla="*/ 0 h 82"/>
                <a:gd name="T2" fmla="*/ 54 w 82"/>
                <a:gd name="T3" fmla="*/ 2 h 82"/>
                <a:gd name="T4" fmla="*/ 65 w 82"/>
                <a:gd name="T5" fmla="*/ 8 h 82"/>
                <a:gd name="T6" fmla="*/ 74 w 82"/>
                <a:gd name="T7" fmla="*/ 16 h 82"/>
                <a:gd name="T8" fmla="*/ 80 w 82"/>
                <a:gd name="T9" fmla="*/ 27 h 82"/>
                <a:gd name="T10" fmla="*/ 82 w 82"/>
                <a:gd name="T11" fmla="*/ 40 h 82"/>
                <a:gd name="T12" fmla="*/ 80 w 82"/>
                <a:gd name="T13" fmla="*/ 53 h 82"/>
                <a:gd name="T14" fmla="*/ 74 w 82"/>
                <a:gd name="T15" fmla="*/ 64 h 82"/>
                <a:gd name="T16" fmla="*/ 65 w 82"/>
                <a:gd name="T17" fmla="*/ 74 h 82"/>
                <a:gd name="T18" fmla="*/ 54 w 82"/>
                <a:gd name="T19" fmla="*/ 80 h 82"/>
                <a:gd name="T20" fmla="*/ 40 w 82"/>
                <a:gd name="T21" fmla="*/ 82 h 82"/>
                <a:gd name="T22" fmla="*/ 27 w 82"/>
                <a:gd name="T23" fmla="*/ 80 h 82"/>
                <a:gd name="T24" fmla="*/ 16 w 82"/>
                <a:gd name="T25" fmla="*/ 74 h 82"/>
                <a:gd name="T26" fmla="*/ 8 w 82"/>
                <a:gd name="T27" fmla="*/ 64 h 82"/>
                <a:gd name="T28" fmla="*/ 2 w 82"/>
                <a:gd name="T29" fmla="*/ 53 h 82"/>
                <a:gd name="T30" fmla="*/ 0 w 82"/>
                <a:gd name="T31" fmla="*/ 40 h 82"/>
                <a:gd name="T32" fmla="*/ 2 w 82"/>
                <a:gd name="T33" fmla="*/ 27 h 82"/>
                <a:gd name="T34" fmla="*/ 8 w 82"/>
                <a:gd name="T35" fmla="*/ 16 h 82"/>
                <a:gd name="T36" fmla="*/ 16 w 82"/>
                <a:gd name="T37" fmla="*/ 8 h 82"/>
                <a:gd name="T38" fmla="*/ 27 w 82"/>
                <a:gd name="T39" fmla="*/ 2 h 82"/>
                <a:gd name="T40" fmla="*/ 40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0" y="0"/>
                  </a:moveTo>
                  <a:lnTo>
                    <a:pt x="54" y="2"/>
                  </a:lnTo>
                  <a:lnTo>
                    <a:pt x="65" y="8"/>
                  </a:lnTo>
                  <a:lnTo>
                    <a:pt x="74" y="16"/>
                  </a:lnTo>
                  <a:lnTo>
                    <a:pt x="80" y="27"/>
                  </a:lnTo>
                  <a:lnTo>
                    <a:pt x="82" y="40"/>
                  </a:lnTo>
                  <a:lnTo>
                    <a:pt x="80" y="53"/>
                  </a:lnTo>
                  <a:lnTo>
                    <a:pt x="74" y="64"/>
                  </a:lnTo>
                  <a:lnTo>
                    <a:pt x="65" y="74"/>
                  </a:lnTo>
                  <a:lnTo>
                    <a:pt x="54" y="80"/>
                  </a:lnTo>
                  <a:lnTo>
                    <a:pt x="40" y="82"/>
                  </a:lnTo>
                  <a:lnTo>
                    <a:pt x="27" y="80"/>
                  </a:lnTo>
                  <a:lnTo>
                    <a:pt x="16" y="74"/>
                  </a:lnTo>
                  <a:lnTo>
                    <a:pt x="8" y="64"/>
                  </a:lnTo>
                  <a:lnTo>
                    <a:pt x="2" y="53"/>
                  </a:lnTo>
                  <a:lnTo>
                    <a:pt x="0" y="40"/>
                  </a:lnTo>
                  <a:lnTo>
                    <a:pt x="2" y="27"/>
                  </a:lnTo>
                  <a:lnTo>
                    <a:pt x="8" y="16"/>
                  </a:lnTo>
                  <a:lnTo>
                    <a:pt x="16" y="8"/>
                  </a:lnTo>
                  <a:lnTo>
                    <a:pt x="27" y="2"/>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2" name="Freeform 863"/>
            <p:cNvSpPr>
              <a:spLocks/>
            </p:cNvSpPr>
            <p:nvPr/>
          </p:nvSpPr>
          <p:spPr bwMode="auto">
            <a:xfrm>
              <a:off x="2754313" y="3070225"/>
              <a:ext cx="6350" cy="6350"/>
            </a:xfrm>
            <a:custGeom>
              <a:avLst/>
              <a:gdLst>
                <a:gd name="T0" fmla="*/ 41 w 82"/>
                <a:gd name="T1" fmla="*/ 0 h 82"/>
                <a:gd name="T2" fmla="*/ 53 w 82"/>
                <a:gd name="T3" fmla="*/ 2 h 82"/>
                <a:gd name="T4" fmla="*/ 66 w 82"/>
                <a:gd name="T5" fmla="*/ 8 h 82"/>
                <a:gd name="T6" fmla="*/ 74 w 82"/>
                <a:gd name="T7" fmla="*/ 16 h 82"/>
                <a:gd name="T8" fmla="*/ 80 w 82"/>
                <a:gd name="T9" fmla="*/ 27 h 82"/>
                <a:gd name="T10" fmla="*/ 82 w 82"/>
                <a:gd name="T11" fmla="*/ 40 h 82"/>
                <a:gd name="T12" fmla="*/ 80 w 82"/>
                <a:gd name="T13" fmla="*/ 53 h 82"/>
                <a:gd name="T14" fmla="*/ 74 w 82"/>
                <a:gd name="T15" fmla="*/ 64 h 82"/>
                <a:gd name="T16" fmla="*/ 66 w 82"/>
                <a:gd name="T17" fmla="*/ 74 h 82"/>
                <a:gd name="T18" fmla="*/ 53 w 82"/>
                <a:gd name="T19" fmla="*/ 80 h 82"/>
                <a:gd name="T20" fmla="*/ 41 w 82"/>
                <a:gd name="T21" fmla="*/ 82 h 82"/>
                <a:gd name="T22" fmla="*/ 28 w 82"/>
                <a:gd name="T23" fmla="*/ 80 h 82"/>
                <a:gd name="T24" fmla="*/ 17 w 82"/>
                <a:gd name="T25" fmla="*/ 74 h 82"/>
                <a:gd name="T26" fmla="*/ 8 w 82"/>
                <a:gd name="T27" fmla="*/ 64 h 82"/>
                <a:gd name="T28" fmla="*/ 2 w 82"/>
                <a:gd name="T29" fmla="*/ 53 h 82"/>
                <a:gd name="T30" fmla="*/ 0 w 82"/>
                <a:gd name="T31" fmla="*/ 40 h 82"/>
                <a:gd name="T32" fmla="*/ 2 w 82"/>
                <a:gd name="T33" fmla="*/ 27 h 82"/>
                <a:gd name="T34" fmla="*/ 8 w 82"/>
                <a:gd name="T35" fmla="*/ 16 h 82"/>
                <a:gd name="T36" fmla="*/ 17 w 82"/>
                <a:gd name="T37" fmla="*/ 8 h 82"/>
                <a:gd name="T38" fmla="*/ 28 w 82"/>
                <a:gd name="T39" fmla="*/ 2 h 82"/>
                <a:gd name="T40" fmla="*/ 41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1" y="0"/>
                  </a:moveTo>
                  <a:lnTo>
                    <a:pt x="53" y="2"/>
                  </a:lnTo>
                  <a:lnTo>
                    <a:pt x="66" y="8"/>
                  </a:lnTo>
                  <a:lnTo>
                    <a:pt x="74" y="16"/>
                  </a:lnTo>
                  <a:lnTo>
                    <a:pt x="80" y="27"/>
                  </a:lnTo>
                  <a:lnTo>
                    <a:pt x="82" y="40"/>
                  </a:lnTo>
                  <a:lnTo>
                    <a:pt x="80" y="53"/>
                  </a:lnTo>
                  <a:lnTo>
                    <a:pt x="74" y="64"/>
                  </a:lnTo>
                  <a:lnTo>
                    <a:pt x="66" y="74"/>
                  </a:lnTo>
                  <a:lnTo>
                    <a:pt x="53" y="80"/>
                  </a:lnTo>
                  <a:lnTo>
                    <a:pt x="41" y="82"/>
                  </a:lnTo>
                  <a:lnTo>
                    <a:pt x="28" y="80"/>
                  </a:lnTo>
                  <a:lnTo>
                    <a:pt x="17" y="74"/>
                  </a:lnTo>
                  <a:lnTo>
                    <a:pt x="8" y="64"/>
                  </a:lnTo>
                  <a:lnTo>
                    <a:pt x="2" y="53"/>
                  </a:lnTo>
                  <a:lnTo>
                    <a:pt x="0" y="40"/>
                  </a:lnTo>
                  <a:lnTo>
                    <a:pt x="2" y="27"/>
                  </a:lnTo>
                  <a:lnTo>
                    <a:pt x="8" y="16"/>
                  </a:lnTo>
                  <a:lnTo>
                    <a:pt x="17" y="8"/>
                  </a:lnTo>
                  <a:lnTo>
                    <a:pt x="28" y="2"/>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3" name="Freeform 864"/>
            <p:cNvSpPr>
              <a:spLocks/>
            </p:cNvSpPr>
            <p:nvPr/>
          </p:nvSpPr>
          <p:spPr bwMode="auto">
            <a:xfrm>
              <a:off x="2741613" y="3070225"/>
              <a:ext cx="7938" cy="6350"/>
            </a:xfrm>
            <a:custGeom>
              <a:avLst/>
              <a:gdLst>
                <a:gd name="T0" fmla="*/ 40 w 82"/>
                <a:gd name="T1" fmla="*/ 0 h 82"/>
                <a:gd name="T2" fmla="*/ 53 w 82"/>
                <a:gd name="T3" fmla="*/ 2 h 82"/>
                <a:gd name="T4" fmla="*/ 64 w 82"/>
                <a:gd name="T5" fmla="*/ 8 h 82"/>
                <a:gd name="T6" fmla="*/ 73 w 82"/>
                <a:gd name="T7" fmla="*/ 16 h 82"/>
                <a:gd name="T8" fmla="*/ 79 w 82"/>
                <a:gd name="T9" fmla="*/ 27 h 82"/>
                <a:gd name="T10" fmla="*/ 82 w 82"/>
                <a:gd name="T11" fmla="*/ 40 h 82"/>
                <a:gd name="T12" fmla="*/ 79 w 82"/>
                <a:gd name="T13" fmla="*/ 53 h 82"/>
                <a:gd name="T14" fmla="*/ 73 w 82"/>
                <a:gd name="T15" fmla="*/ 64 h 82"/>
                <a:gd name="T16" fmla="*/ 64 w 82"/>
                <a:gd name="T17" fmla="*/ 74 h 82"/>
                <a:gd name="T18" fmla="*/ 53 w 82"/>
                <a:gd name="T19" fmla="*/ 80 h 82"/>
                <a:gd name="T20" fmla="*/ 40 w 82"/>
                <a:gd name="T21" fmla="*/ 82 h 82"/>
                <a:gd name="T22" fmla="*/ 28 w 82"/>
                <a:gd name="T23" fmla="*/ 80 h 82"/>
                <a:gd name="T24" fmla="*/ 17 w 82"/>
                <a:gd name="T25" fmla="*/ 74 h 82"/>
                <a:gd name="T26" fmla="*/ 8 w 82"/>
                <a:gd name="T27" fmla="*/ 64 h 82"/>
                <a:gd name="T28" fmla="*/ 2 w 82"/>
                <a:gd name="T29" fmla="*/ 53 h 82"/>
                <a:gd name="T30" fmla="*/ 0 w 82"/>
                <a:gd name="T31" fmla="*/ 40 h 82"/>
                <a:gd name="T32" fmla="*/ 2 w 82"/>
                <a:gd name="T33" fmla="*/ 27 h 82"/>
                <a:gd name="T34" fmla="*/ 8 w 82"/>
                <a:gd name="T35" fmla="*/ 16 h 82"/>
                <a:gd name="T36" fmla="*/ 17 w 82"/>
                <a:gd name="T37" fmla="*/ 8 h 82"/>
                <a:gd name="T38" fmla="*/ 28 w 82"/>
                <a:gd name="T39" fmla="*/ 2 h 82"/>
                <a:gd name="T40" fmla="*/ 40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0" y="0"/>
                  </a:moveTo>
                  <a:lnTo>
                    <a:pt x="53" y="2"/>
                  </a:lnTo>
                  <a:lnTo>
                    <a:pt x="64" y="8"/>
                  </a:lnTo>
                  <a:lnTo>
                    <a:pt x="73" y="16"/>
                  </a:lnTo>
                  <a:lnTo>
                    <a:pt x="79" y="27"/>
                  </a:lnTo>
                  <a:lnTo>
                    <a:pt x="82" y="40"/>
                  </a:lnTo>
                  <a:lnTo>
                    <a:pt x="79" y="53"/>
                  </a:lnTo>
                  <a:lnTo>
                    <a:pt x="73" y="64"/>
                  </a:lnTo>
                  <a:lnTo>
                    <a:pt x="64" y="74"/>
                  </a:lnTo>
                  <a:lnTo>
                    <a:pt x="53" y="80"/>
                  </a:lnTo>
                  <a:lnTo>
                    <a:pt x="40" y="82"/>
                  </a:lnTo>
                  <a:lnTo>
                    <a:pt x="28" y="80"/>
                  </a:lnTo>
                  <a:lnTo>
                    <a:pt x="17" y="74"/>
                  </a:lnTo>
                  <a:lnTo>
                    <a:pt x="8" y="64"/>
                  </a:lnTo>
                  <a:lnTo>
                    <a:pt x="2" y="53"/>
                  </a:lnTo>
                  <a:lnTo>
                    <a:pt x="0" y="40"/>
                  </a:lnTo>
                  <a:lnTo>
                    <a:pt x="2" y="27"/>
                  </a:lnTo>
                  <a:lnTo>
                    <a:pt x="8" y="16"/>
                  </a:lnTo>
                  <a:lnTo>
                    <a:pt x="17" y="8"/>
                  </a:lnTo>
                  <a:lnTo>
                    <a:pt x="28" y="2"/>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4" name="Freeform 865"/>
            <p:cNvSpPr>
              <a:spLocks/>
            </p:cNvSpPr>
            <p:nvPr/>
          </p:nvSpPr>
          <p:spPr bwMode="auto">
            <a:xfrm>
              <a:off x="2776538" y="3070225"/>
              <a:ext cx="6350" cy="6350"/>
            </a:xfrm>
            <a:custGeom>
              <a:avLst/>
              <a:gdLst>
                <a:gd name="T0" fmla="*/ 42 w 83"/>
                <a:gd name="T1" fmla="*/ 0 h 83"/>
                <a:gd name="T2" fmla="*/ 52 w 83"/>
                <a:gd name="T3" fmla="*/ 1 h 83"/>
                <a:gd name="T4" fmla="*/ 62 w 83"/>
                <a:gd name="T5" fmla="*/ 5 h 83"/>
                <a:gd name="T6" fmla="*/ 71 w 83"/>
                <a:gd name="T7" fmla="*/ 12 h 83"/>
                <a:gd name="T8" fmla="*/ 77 w 83"/>
                <a:gd name="T9" fmla="*/ 21 h 83"/>
                <a:gd name="T10" fmla="*/ 81 w 83"/>
                <a:gd name="T11" fmla="*/ 30 h 83"/>
                <a:gd name="T12" fmla="*/ 83 w 83"/>
                <a:gd name="T13" fmla="*/ 41 h 83"/>
                <a:gd name="T14" fmla="*/ 81 w 83"/>
                <a:gd name="T15" fmla="*/ 52 h 83"/>
                <a:gd name="T16" fmla="*/ 77 w 83"/>
                <a:gd name="T17" fmla="*/ 61 h 83"/>
                <a:gd name="T18" fmla="*/ 71 w 83"/>
                <a:gd name="T19" fmla="*/ 71 h 83"/>
                <a:gd name="T20" fmla="*/ 62 w 83"/>
                <a:gd name="T21" fmla="*/ 78 h 83"/>
                <a:gd name="T22" fmla="*/ 52 w 83"/>
                <a:gd name="T23" fmla="*/ 82 h 83"/>
                <a:gd name="T24" fmla="*/ 42 w 83"/>
                <a:gd name="T25" fmla="*/ 83 h 83"/>
                <a:gd name="T26" fmla="*/ 30 w 83"/>
                <a:gd name="T27" fmla="*/ 81 h 83"/>
                <a:gd name="T28" fmla="*/ 20 w 83"/>
                <a:gd name="T29" fmla="*/ 77 h 83"/>
                <a:gd name="T30" fmla="*/ 12 w 83"/>
                <a:gd name="T31" fmla="*/ 71 h 83"/>
                <a:gd name="T32" fmla="*/ 5 w 83"/>
                <a:gd name="T33" fmla="*/ 61 h 83"/>
                <a:gd name="T34" fmla="*/ 1 w 83"/>
                <a:gd name="T35" fmla="*/ 51 h 83"/>
                <a:gd name="T36" fmla="*/ 0 w 83"/>
                <a:gd name="T37" fmla="*/ 41 h 83"/>
                <a:gd name="T38" fmla="*/ 1 w 83"/>
                <a:gd name="T39" fmla="*/ 30 h 83"/>
                <a:gd name="T40" fmla="*/ 5 w 83"/>
                <a:gd name="T41" fmla="*/ 20 h 83"/>
                <a:gd name="T42" fmla="*/ 12 w 83"/>
                <a:gd name="T43" fmla="*/ 12 h 83"/>
                <a:gd name="T44" fmla="*/ 20 w 83"/>
                <a:gd name="T45" fmla="*/ 5 h 83"/>
                <a:gd name="T46" fmla="*/ 30 w 83"/>
                <a:gd name="T47" fmla="*/ 1 h 83"/>
                <a:gd name="T48" fmla="*/ 42 w 83"/>
                <a:gd name="T4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83">
                  <a:moveTo>
                    <a:pt x="42" y="0"/>
                  </a:moveTo>
                  <a:lnTo>
                    <a:pt x="52" y="1"/>
                  </a:lnTo>
                  <a:lnTo>
                    <a:pt x="62" y="5"/>
                  </a:lnTo>
                  <a:lnTo>
                    <a:pt x="71" y="12"/>
                  </a:lnTo>
                  <a:lnTo>
                    <a:pt x="77" y="21"/>
                  </a:lnTo>
                  <a:lnTo>
                    <a:pt x="81" y="30"/>
                  </a:lnTo>
                  <a:lnTo>
                    <a:pt x="83" y="41"/>
                  </a:lnTo>
                  <a:lnTo>
                    <a:pt x="81" y="52"/>
                  </a:lnTo>
                  <a:lnTo>
                    <a:pt x="77" y="61"/>
                  </a:lnTo>
                  <a:lnTo>
                    <a:pt x="71" y="71"/>
                  </a:lnTo>
                  <a:lnTo>
                    <a:pt x="62" y="78"/>
                  </a:lnTo>
                  <a:lnTo>
                    <a:pt x="52" y="82"/>
                  </a:lnTo>
                  <a:lnTo>
                    <a:pt x="42" y="83"/>
                  </a:lnTo>
                  <a:lnTo>
                    <a:pt x="30" y="81"/>
                  </a:lnTo>
                  <a:lnTo>
                    <a:pt x="20" y="77"/>
                  </a:lnTo>
                  <a:lnTo>
                    <a:pt x="12" y="71"/>
                  </a:lnTo>
                  <a:lnTo>
                    <a:pt x="5" y="61"/>
                  </a:lnTo>
                  <a:lnTo>
                    <a:pt x="1" y="51"/>
                  </a:lnTo>
                  <a:lnTo>
                    <a:pt x="0" y="41"/>
                  </a:lnTo>
                  <a:lnTo>
                    <a:pt x="1" y="30"/>
                  </a:lnTo>
                  <a:lnTo>
                    <a:pt x="5" y="20"/>
                  </a:lnTo>
                  <a:lnTo>
                    <a:pt x="12" y="12"/>
                  </a:lnTo>
                  <a:lnTo>
                    <a:pt x="20" y="5"/>
                  </a:lnTo>
                  <a:lnTo>
                    <a:pt x="30" y="1"/>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5" name="Freeform 866"/>
            <p:cNvSpPr>
              <a:spLocks/>
            </p:cNvSpPr>
            <p:nvPr/>
          </p:nvSpPr>
          <p:spPr bwMode="auto">
            <a:xfrm>
              <a:off x="2719388" y="3070225"/>
              <a:ext cx="7938" cy="6350"/>
            </a:xfrm>
            <a:custGeom>
              <a:avLst/>
              <a:gdLst>
                <a:gd name="T0" fmla="*/ 41 w 82"/>
                <a:gd name="T1" fmla="*/ 0 h 82"/>
                <a:gd name="T2" fmla="*/ 54 w 82"/>
                <a:gd name="T3" fmla="*/ 2 h 82"/>
                <a:gd name="T4" fmla="*/ 65 w 82"/>
                <a:gd name="T5" fmla="*/ 8 h 82"/>
                <a:gd name="T6" fmla="*/ 74 w 82"/>
                <a:gd name="T7" fmla="*/ 16 h 82"/>
                <a:gd name="T8" fmla="*/ 80 w 82"/>
                <a:gd name="T9" fmla="*/ 27 h 82"/>
                <a:gd name="T10" fmla="*/ 82 w 82"/>
                <a:gd name="T11" fmla="*/ 40 h 82"/>
                <a:gd name="T12" fmla="*/ 80 w 82"/>
                <a:gd name="T13" fmla="*/ 53 h 82"/>
                <a:gd name="T14" fmla="*/ 74 w 82"/>
                <a:gd name="T15" fmla="*/ 64 h 82"/>
                <a:gd name="T16" fmla="*/ 65 w 82"/>
                <a:gd name="T17" fmla="*/ 74 h 82"/>
                <a:gd name="T18" fmla="*/ 54 w 82"/>
                <a:gd name="T19" fmla="*/ 80 h 82"/>
                <a:gd name="T20" fmla="*/ 41 w 82"/>
                <a:gd name="T21" fmla="*/ 82 h 82"/>
                <a:gd name="T22" fmla="*/ 29 w 82"/>
                <a:gd name="T23" fmla="*/ 80 h 82"/>
                <a:gd name="T24" fmla="*/ 18 w 82"/>
                <a:gd name="T25" fmla="*/ 74 h 82"/>
                <a:gd name="T26" fmla="*/ 9 w 82"/>
                <a:gd name="T27" fmla="*/ 64 h 82"/>
                <a:gd name="T28" fmla="*/ 2 w 82"/>
                <a:gd name="T29" fmla="*/ 53 h 82"/>
                <a:gd name="T30" fmla="*/ 0 w 82"/>
                <a:gd name="T31" fmla="*/ 40 h 82"/>
                <a:gd name="T32" fmla="*/ 2 w 82"/>
                <a:gd name="T33" fmla="*/ 27 h 82"/>
                <a:gd name="T34" fmla="*/ 9 w 82"/>
                <a:gd name="T35" fmla="*/ 16 h 82"/>
                <a:gd name="T36" fmla="*/ 18 w 82"/>
                <a:gd name="T37" fmla="*/ 8 h 82"/>
                <a:gd name="T38" fmla="*/ 29 w 82"/>
                <a:gd name="T39" fmla="*/ 2 h 82"/>
                <a:gd name="T40" fmla="*/ 41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1" y="0"/>
                  </a:moveTo>
                  <a:lnTo>
                    <a:pt x="54" y="2"/>
                  </a:lnTo>
                  <a:lnTo>
                    <a:pt x="65" y="8"/>
                  </a:lnTo>
                  <a:lnTo>
                    <a:pt x="74" y="16"/>
                  </a:lnTo>
                  <a:lnTo>
                    <a:pt x="80" y="27"/>
                  </a:lnTo>
                  <a:lnTo>
                    <a:pt x="82" y="40"/>
                  </a:lnTo>
                  <a:lnTo>
                    <a:pt x="80" y="53"/>
                  </a:lnTo>
                  <a:lnTo>
                    <a:pt x="74" y="64"/>
                  </a:lnTo>
                  <a:lnTo>
                    <a:pt x="65" y="74"/>
                  </a:lnTo>
                  <a:lnTo>
                    <a:pt x="54" y="80"/>
                  </a:lnTo>
                  <a:lnTo>
                    <a:pt x="41" y="82"/>
                  </a:lnTo>
                  <a:lnTo>
                    <a:pt x="29" y="80"/>
                  </a:lnTo>
                  <a:lnTo>
                    <a:pt x="18" y="74"/>
                  </a:lnTo>
                  <a:lnTo>
                    <a:pt x="9" y="64"/>
                  </a:lnTo>
                  <a:lnTo>
                    <a:pt x="2" y="53"/>
                  </a:lnTo>
                  <a:lnTo>
                    <a:pt x="0" y="40"/>
                  </a:lnTo>
                  <a:lnTo>
                    <a:pt x="2" y="27"/>
                  </a:lnTo>
                  <a:lnTo>
                    <a:pt x="9" y="16"/>
                  </a:lnTo>
                  <a:lnTo>
                    <a:pt x="18" y="8"/>
                  </a:lnTo>
                  <a:lnTo>
                    <a:pt x="29" y="2"/>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6" name="Freeform 867"/>
            <p:cNvSpPr>
              <a:spLocks/>
            </p:cNvSpPr>
            <p:nvPr/>
          </p:nvSpPr>
          <p:spPr bwMode="auto">
            <a:xfrm>
              <a:off x="2708276" y="3070225"/>
              <a:ext cx="7938" cy="6350"/>
            </a:xfrm>
            <a:custGeom>
              <a:avLst/>
              <a:gdLst>
                <a:gd name="T0" fmla="*/ 42 w 82"/>
                <a:gd name="T1" fmla="*/ 0 h 82"/>
                <a:gd name="T2" fmla="*/ 55 w 82"/>
                <a:gd name="T3" fmla="*/ 2 h 82"/>
                <a:gd name="T4" fmla="*/ 66 w 82"/>
                <a:gd name="T5" fmla="*/ 8 h 82"/>
                <a:gd name="T6" fmla="*/ 74 w 82"/>
                <a:gd name="T7" fmla="*/ 16 h 82"/>
                <a:gd name="T8" fmla="*/ 80 w 82"/>
                <a:gd name="T9" fmla="*/ 27 h 82"/>
                <a:gd name="T10" fmla="*/ 82 w 82"/>
                <a:gd name="T11" fmla="*/ 40 h 82"/>
                <a:gd name="T12" fmla="*/ 80 w 82"/>
                <a:gd name="T13" fmla="*/ 53 h 82"/>
                <a:gd name="T14" fmla="*/ 74 w 82"/>
                <a:gd name="T15" fmla="*/ 64 h 82"/>
                <a:gd name="T16" fmla="*/ 66 w 82"/>
                <a:gd name="T17" fmla="*/ 74 h 82"/>
                <a:gd name="T18" fmla="*/ 55 w 82"/>
                <a:gd name="T19" fmla="*/ 80 h 82"/>
                <a:gd name="T20" fmla="*/ 42 w 82"/>
                <a:gd name="T21" fmla="*/ 82 h 82"/>
                <a:gd name="T22" fmla="*/ 29 w 82"/>
                <a:gd name="T23" fmla="*/ 80 h 82"/>
                <a:gd name="T24" fmla="*/ 17 w 82"/>
                <a:gd name="T25" fmla="*/ 74 h 82"/>
                <a:gd name="T26" fmla="*/ 8 w 82"/>
                <a:gd name="T27" fmla="*/ 64 h 82"/>
                <a:gd name="T28" fmla="*/ 3 w 82"/>
                <a:gd name="T29" fmla="*/ 53 h 82"/>
                <a:gd name="T30" fmla="*/ 0 w 82"/>
                <a:gd name="T31" fmla="*/ 40 h 82"/>
                <a:gd name="T32" fmla="*/ 3 w 82"/>
                <a:gd name="T33" fmla="*/ 27 h 82"/>
                <a:gd name="T34" fmla="*/ 8 w 82"/>
                <a:gd name="T35" fmla="*/ 16 h 82"/>
                <a:gd name="T36" fmla="*/ 17 w 82"/>
                <a:gd name="T37" fmla="*/ 8 h 82"/>
                <a:gd name="T38" fmla="*/ 29 w 82"/>
                <a:gd name="T39" fmla="*/ 2 h 82"/>
                <a:gd name="T40" fmla="*/ 42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2" y="0"/>
                  </a:moveTo>
                  <a:lnTo>
                    <a:pt x="55" y="2"/>
                  </a:lnTo>
                  <a:lnTo>
                    <a:pt x="66" y="8"/>
                  </a:lnTo>
                  <a:lnTo>
                    <a:pt x="74" y="16"/>
                  </a:lnTo>
                  <a:lnTo>
                    <a:pt x="80" y="27"/>
                  </a:lnTo>
                  <a:lnTo>
                    <a:pt x="82" y="40"/>
                  </a:lnTo>
                  <a:lnTo>
                    <a:pt x="80" y="53"/>
                  </a:lnTo>
                  <a:lnTo>
                    <a:pt x="74" y="64"/>
                  </a:lnTo>
                  <a:lnTo>
                    <a:pt x="66" y="74"/>
                  </a:lnTo>
                  <a:lnTo>
                    <a:pt x="55" y="80"/>
                  </a:lnTo>
                  <a:lnTo>
                    <a:pt x="42" y="82"/>
                  </a:lnTo>
                  <a:lnTo>
                    <a:pt x="29" y="80"/>
                  </a:lnTo>
                  <a:lnTo>
                    <a:pt x="17" y="74"/>
                  </a:lnTo>
                  <a:lnTo>
                    <a:pt x="8" y="64"/>
                  </a:lnTo>
                  <a:lnTo>
                    <a:pt x="3" y="53"/>
                  </a:lnTo>
                  <a:lnTo>
                    <a:pt x="0" y="40"/>
                  </a:lnTo>
                  <a:lnTo>
                    <a:pt x="3" y="27"/>
                  </a:lnTo>
                  <a:lnTo>
                    <a:pt x="8" y="16"/>
                  </a:lnTo>
                  <a:lnTo>
                    <a:pt x="17" y="8"/>
                  </a:lnTo>
                  <a:lnTo>
                    <a:pt x="29" y="2"/>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7" name="Freeform 868"/>
            <p:cNvSpPr>
              <a:spLocks/>
            </p:cNvSpPr>
            <p:nvPr/>
          </p:nvSpPr>
          <p:spPr bwMode="auto">
            <a:xfrm>
              <a:off x="2697163" y="3070225"/>
              <a:ext cx="7938" cy="6350"/>
            </a:xfrm>
            <a:custGeom>
              <a:avLst/>
              <a:gdLst>
                <a:gd name="T0" fmla="*/ 42 w 82"/>
                <a:gd name="T1" fmla="*/ 0 h 82"/>
                <a:gd name="T2" fmla="*/ 54 w 82"/>
                <a:gd name="T3" fmla="*/ 2 h 82"/>
                <a:gd name="T4" fmla="*/ 66 w 82"/>
                <a:gd name="T5" fmla="*/ 8 h 82"/>
                <a:gd name="T6" fmla="*/ 74 w 82"/>
                <a:gd name="T7" fmla="*/ 16 h 82"/>
                <a:gd name="T8" fmla="*/ 80 w 82"/>
                <a:gd name="T9" fmla="*/ 27 h 82"/>
                <a:gd name="T10" fmla="*/ 82 w 82"/>
                <a:gd name="T11" fmla="*/ 40 h 82"/>
                <a:gd name="T12" fmla="*/ 80 w 82"/>
                <a:gd name="T13" fmla="*/ 53 h 82"/>
                <a:gd name="T14" fmla="*/ 74 w 82"/>
                <a:gd name="T15" fmla="*/ 64 h 82"/>
                <a:gd name="T16" fmla="*/ 66 w 82"/>
                <a:gd name="T17" fmla="*/ 74 h 82"/>
                <a:gd name="T18" fmla="*/ 54 w 82"/>
                <a:gd name="T19" fmla="*/ 80 h 82"/>
                <a:gd name="T20" fmla="*/ 42 w 82"/>
                <a:gd name="T21" fmla="*/ 82 h 82"/>
                <a:gd name="T22" fmla="*/ 28 w 82"/>
                <a:gd name="T23" fmla="*/ 80 h 82"/>
                <a:gd name="T24" fmla="*/ 17 w 82"/>
                <a:gd name="T25" fmla="*/ 74 h 82"/>
                <a:gd name="T26" fmla="*/ 8 w 82"/>
                <a:gd name="T27" fmla="*/ 64 h 82"/>
                <a:gd name="T28" fmla="*/ 2 w 82"/>
                <a:gd name="T29" fmla="*/ 53 h 82"/>
                <a:gd name="T30" fmla="*/ 0 w 82"/>
                <a:gd name="T31" fmla="*/ 40 h 82"/>
                <a:gd name="T32" fmla="*/ 2 w 82"/>
                <a:gd name="T33" fmla="*/ 27 h 82"/>
                <a:gd name="T34" fmla="*/ 8 w 82"/>
                <a:gd name="T35" fmla="*/ 16 h 82"/>
                <a:gd name="T36" fmla="*/ 17 w 82"/>
                <a:gd name="T37" fmla="*/ 8 h 82"/>
                <a:gd name="T38" fmla="*/ 28 w 82"/>
                <a:gd name="T39" fmla="*/ 2 h 82"/>
                <a:gd name="T40" fmla="*/ 42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2" y="0"/>
                  </a:moveTo>
                  <a:lnTo>
                    <a:pt x="54" y="2"/>
                  </a:lnTo>
                  <a:lnTo>
                    <a:pt x="66" y="8"/>
                  </a:lnTo>
                  <a:lnTo>
                    <a:pt x="74" y="16"/>
                  </a:lnTo>
                  <a:lnTo>
                    <a:pt x="80" y="27"/>
                  </a:lnTo>
                  <a:lnTo>
                    <a:pt x="82" y="40"/>
                  </a:lnTo>
                  <a:lnTo>
                    <a:pt x="80" y="53"/>
                  </a:lnTo>
                  <a:lnTo>
                    <a:pt x="74" y="64"/>
                  </a:lnTo>
                  <a:lnTo>
                    <a:pt x="66" y="74"/>
                  </a:lnTo>
                  <a:lnTo>
                    <a:pt x="54" y="80"/>
                  </a:lnTo>
                  <a:lnTo>
                    <a:pt x="42" y="82"/>
                  </a:lnTo>
                  <a:lnTo>
                    <a:pt x="28" y="80"/>
                  </a:lnTo>
                  <a:lnTo>
                    <a:pt x="17" y="74"/>
                  </a:lnTo>
                  <a:lnTo>
                    <a:pt x="8" y="64"/>
                  </a:lnTo>
                  <a:lnTo>
                    <a:pt x="2" y="53"/>
                  </a:lnTo>
                  <a:lnTo>
                    <a:pt x="0" y="40"/>
                  </a:lnTo>
                  <a:lnTo>
                    <a:pt x="2" y="27"/>
                  </a:lnTo>
                  <a:lnTo>
                    <a:pt x="8" y="16"/>
                  </a:lnTo>
                  <a:lnTo>
                    <a:pt x="17" y="8"/>
                  </a:lnTo>
                  <a:lnTo>
                    <a:pt x="28" y="2"/>
                  </a:lnTo>
                  <a:lnTo>
                    <a:pt x="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8" name="Freeform 869"/>
            <p:cNvSpPr>
              <a:spLocks/>
            </p:cNvSpPr>
            <p:nvPr/>
          </p:nvSpPr>
          <p:spPr bwMode="auto">
            <a:xfrm>
              <a:off x="2798763" y="3070225"/>
              <a:ext cx="7938" cy="6350"/>
            </a:xfrm>
            <a:custGeom>
              <a:avLst/>
              <a:gdLst>
                <a:gd name="T0" fmla="*/ 41 w 82"/>
                <a:gd name="T1" fmla="*/ 0 h 82"/>
                <a:gd name="T2" fmla="*/ 54 w 82"/>
                <a:gd name="T3" fmla="*/ 2 h 82"/>
                <a:gd name="T4" fmla="*/ 65 w 82"/>
                <a:gd name="T5" fmla="*/ 8 h 82"/>
                <a:gd name="T6" fmla="*/ 74 w 82"/>
                <a:gd name="T7" fmla="*/ 16 h 82"/>
                <a:gd name="T8" fmla="*/ 80 w 82"/>
                <a:gd name="T9" fmla="*/ 27 h 82"/>
                <a:gd name="T10" fmla="*/ 82 w 82"/>
                <a:gd name="T11" fmla="*/ 40 h 82"/>
                <a:gd name="T12" fmla="*/ 80 w 82"/>
                <a:gd name="T13" fmla="*/ 53 h 82"/>
                <a:gd name="T14" fmla="*/ 74 w 82"/>
                <a:gd name="T15" fmla="*/ 64 h 82"/>
                <a:gd name="T16" fmla="*/ 65 w 82"/>
                <a:gd name="T17" fmla="*/ 74 h 82"/>
                <a:gd name="T18" fmla="*/ 54 w 82"/>
                <a:gd name="T19" fmla="*/ 80 h 82"/>
                <a:gd name="T20" fmla="*/ 41 w 82"/>
                <a:gd name="T21" fmla="*/ 82 h 82"/>
                <a:gd name="T22" fmla="*/ 29 w 82"/>
                <a:gd name="T23" fmla="*/ 80 h 82"/>
                <a:gd name="T24" fmla="*/ 18 w 82"/>
                <a:gd name="T25" fmla="*/ 74 h 82"/>
                <a:gd name="T26" fmla="*/ 9 w 82"/>
                <a:gd name="T27" fmla="*/ 64 h 82"/>
                <a:gd name="T28" fmla="*/ 3 w 82"/>
                <a:gd name="T29" fmla="*/ 53 h 82"/>
                <a:gd name="T30" fmla="*/ 0 w 82"/>
                <a:gd name="T31" fmla="*/ 40 h 82"/>
                <a:gd name="T32" fmla="*/ 3 w 82"/>
                <a:gd name="T33" fmla="*/ 27 h 82"/>
                <a:gd name="T34" fmla="*/ 9 w 82"/>
                <a:gd name="T35" fmla="*/ 16 h 82"/>
                <a:gd name="T36" fmla="*/ 18 w 82"/>
                <a:gd name="T37" fmla="*/ 8 h 82"/>
                <a:gd name="T38" fmla="*/ 29 w 82"/>
                <a:gd name="T39" fmla="*/ 2 h 82"/>
                <a:gd name="T40" fmla="*/ 41 w 82"/>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2" h="82">
                  <a:moveTo>
                    <a:pt x="41" y="0"/>
                  </a:moveTo>
                  <a:lnTo>
                    <a:pt x="54" y="2"/>
                  </a:lnTo>
                  <a:lnTo>
                    <a:pt x="65" y="8"/>
                  </a:lnTo>
                  <a:lnTo>
                    <a:pt x="74" y="16"/>
                  </a:lnTo>
                  <a:lnTo>
                    <a:pt x="80" y="27"/>
                  </a:lnTo>
                  <a:lnTo>
                    <a:pt x="82" y="40"/>
                  </a:lnTo>
                  <a:lnTo>
                    <a:pt x="80" y="53"/>
                  </a:lnTo>
                  <a:lnTo>
                    <a:pt x="74" y="64"/>
                  </a:lnTo>
                  <a:lnTo>
                    <a:pt x="65" y="74"/>
                  </a:lnTo>
                  <a:lnTo>
                    <a:pt x="54" y="80"/>
                  </a:lnTo>
                  <a:lnTo>
                    <a:pt x="41" y="82"/>
                  </a:lnTo>
                  <a:lnTo>
                    <a:pt x="29" y="80"/>
                  </a:lnTo>
                  <a:lnTo>
                    <a:pt x="18" y="74"/>
                  </a:lnTo>
                  <a:lnTo>
                    <a:pt x="9" y="64"/>
                  </a:lnTo>
                  <a:lnTo>
                    <a:pt x="3" y="53"/>
                  </a:lnTo>
                  <a:lnTo>
                    <a:pt x="0" y="40"/>
                  </a:lnTo>
                  <a:lnTo>
                    <a:pt x="3" y="27"/>
                  </a:lnTo>
                  <a:lnTo>
                    <a:pt x="9" y="16"/>
                  </a:lnTo>
                  <a:lnTo>
                    <a:pt x="18" y="8"/>
                  </a:lnTo>
                  <a:lnTo>
                    <a:pt x="29" y="2"/>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9" name="Freeform 870"/>
            <p:cNvSpPr>
              <a:spLocks/>
            </p:cNvSpPr>
            <p:nvPr/>
          </p:nvSpPr>
          <p:spPr bwMode="auto">
            <a:xfrm>
              <a:off x="2787651" y="3070225"/>
              <a:ext cx="6350" cy="6350"/>
            </a:xfrm>
            <a:custGeom>
              <a:avLst/>
              <a:gdLst>
                <a:gd name="T0" fmla="*/ 41 w 81"/>
                <a:gd name="T1" fmla="*/ 0 h 82"/>
                <a:gd name="T2" fmla="*/ 54 w 81"/>
                <a:gd name="T3" fmla="*/ 2 h 82"/>
                <a:gd name="T4" fmla="*/ 65 w 81"/>
                <a:gd name="T5" fmla="*/ 8 h 82"/>
                <a:gd name="T6" fmla="*/ 74 w 81"/>
                <a:gd name="T7" fmla="*/ 16 h 82"/>
                <a:gd name="T8" fmla="*/ 79 w 81"/>
                <a:gd name="T9" fmla="*/ 27 h 82"/>
                <a:gd name="T10" fmla="*/ 81 w 81"/>
                <a:gd name="T11" fmla="*/ 40 h 82"/>
                <a:gd name="T12" fmla="*/ 79 w 81"/>
                <a:gd name="T13" fmla="*/ 53 h 82"/>
                <a:gd name="T14" fmla="*/ 74 w 81"/>
                <a:gd name="T15" fmla="*/ 64 h 82"/>
                <a:gd name="T16" fmla="*/ 65 w 81"/>
                <a:gd name="T17" fmla="*/ 74 h 82"/>
                <a:gd name="T18" fmla="*/ 54 w 81"/>
                <a:gd name="T19" fmla="*/ 80 h 82"/>
                <a:gd name="T20" fmla="*/ 41 w 81"/>
                <a:gd name="T21" fmla="*/ 82 h 82"/>
                <a:gd name="T22" fmla="*/ 28 w 81"/>
                <a:gd name="T23" fmla="*/ 80 h 82"/>
                <a:gd name="T24" fmla="*/ 16 w 81"/>
                <a:gd name="T25" fmla="*/ 74 h 82"/>
                <a:gd name="T26" fmla="*/ 7 w 81"/>
                <a:gd name="T27" fmla="*/ 64 h 82"/>
                <a:gd name="T28" fmla="*/ 2 w 81"/>
                <a:gd name="T29" fmla="*/ 53 h 82"/>
                <a:gd name="T30" fmla="*/ 0 w 81"/>
                <a:gd name="T31" fmla="*/ 40 h 82"/>
                <a:gd name="T32" fmla="*/ 2 w 81"/>
                <a:gd name="T33" fmla="*/ 27 h 82"/>
                <a:gd name="T34" fmla="*/ 7 w 81"/>
                <a:gd name="T35" fmla="*/ 16 h 82"/>
                <a:gd name="T36" fmla="*/ 16 w 81"/>
                <a:gd name="T37" fmla="*/ 8 h 82"/>
                <a:gd name="T38" fmla="*/ 28 w 81"/>
                <a:gd name="T39" fmla="*/ 2 h 82"/>
                <a:gd name="T40" fmla="*/ 41 w 81"/>
                <a:gd name="T4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82">
                  <a:moveTo>
                    <a:pt x="41" y="0"/>
                  </a:moveTo>
                  <a:lnTo>
                    <a:pt x="54" y="2"/>
                  </a:lnTo>
                  <a:lnTo>
                    <a:pt x="65" y="8"/>
                  </a:lnTo>
                  <a:lnTo>
                    <a:pt x="74" y="16"/>
                  </a:lnTo>
                  <a:lnTo>
                    <a:pt x="79" y="27"/>
                  </a:lnTo>
                  <a:lnTo>
                    <a:pt x="81" y="40"/>
                  </a:lnTo>
                  <a:lnTo>
                    <a:pt x="79" y="53"/>
                  </a:lnTo>
                  <a:lnTo>
                    <a:pt x="74" y="64"/>
                  </a:lnTo>
                  <a:lnTo>
                    <a:pt x="65" y="74"/>
                  </a:lnTo>
                  <a:lnTo>
                    <a:pt x="54" y="80"/>
                  </a:lnTo>
                  <a:lnTo>
                    <a:pt x="41" y="82"/>
                  </a:lnTo>
                  <a:lnTo>
                    <a:pt x="28" y="80"/>
                  </a:lnTo>
                  <a:lnTo>
                    <a:pt x="16" y="74"/>
                  </a:lnTo>
                  <a:lnTo>
                    <a:pt x="7" y="64"/>
                  </a:lnTo>
                  <a:lnTo>
                    <a:pt x="2" y="53"/>
                  </a:lnTo>
                  <a:lnTo>
                    <a:pt x="0" y="40"/>
                  </a:lnTo>
                  <a:lnTo>
                    <a:pt x="2" y="27"/>
                  </a:lnTo>
                  <a:lnTo>
                    <a:pt x="7" y="16"/>
                  </a:lnTo>
                  <a:lnTo>
                    <a:pt x="16" y="8"/>
                  </a:lnTo>
                  <a:lnTo>
                    <a:pt x="28" y="2"/>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0" name="Freeform 871"/>
            <p:cNvSpPr>
              <a:spLocks/>
            </p:cNvSpPr>
            <p:nvPr/>
          </p:nvSpPr>
          <p:spPr bwMode="auto">
            <a:xfrm>
              <a:off x="2813051" y="3021013"/>
              <a:ext cx="65088" cy="103187"/>
            </a:xfrm>
            <a:custGeom>
              <a:avLst/>
              <a:gdLst>
                <a:gd name="T0" fmla="*/ 357 w 702"/>
                <a:gd name="T1" fmla="*/ 2 h 1097"/>
                <a:gd name="T2" fmla="*/ 395 w 702"/>
                <a:gd name="T3" fmla="*/ 12 h 1097"/>
                <a:gd name="T4" fmla="*/ 422 w 702"/>
                <a:gd name="T5" fmla="*/ 27 h 1097"/>
                <a:gd name="T6" fmla="*/ 438 w 702"/>
                <a:gd name="T7" fmla="*/ 39 h 1097"/>
                <a:gd name="T8" fmla="*/ 443 w 702"/>
                <a:gd name="T9" fmla="*/ 45 h 1097"/>
                <a:gd name="T10" fmla="*/ 498 w 702"/>
                <a:gd name="T11" fmla="*/ 48 h 1097"/>
                <a:gd name="T12" fmla="*/ 541 w 702"/>
                <a:gd name="T13" fmla="*/ 69 h 1097"/>
                <a:gd name="T14" fmla="*/ 574 w 702"/>
                <a:gd name="T15" fmla="*/ 104 h 1097"/>
                <a:gd name="T16" fmla="*/ 599 w 702"/>
                <a:gd name="T17" fmla="*/ 151 h 1097"/>
                <a:gd name="T18" fmla="*/ 614 w 702"/>
                <a:gd name="T19" fmla="*/ 209 h 1097"/>
                <a:gd name="T20" fmla="*/ 620 w 702"/>
                <a:gd name="T21" fmla="*/ 274 h 1097"/>
                <a:gd name="T22" fmla="*/ 620 w 702"/>
                <a:gd name="T23" fmla="*/ 345 h 1097"/>
                <a:gd name="T24" fmla="*/ 615 w 702"/>
                <a:gd name="T25" fmla="*/ 418 h 1097"/>
                <a:gd name="T26" fmla="*/ 619 w 702"/>
                <a:gd name="T27" fmla="*/ 476 h 1097"/>
                <a:gd name="T28" fmla="*/ 631 w 702"/>
                <a:gd name="T29" fmla="*/ 522 h 1097"/>
                <a:gd name="T30" fmla="*/ 647 w 702"/>
                <a:gd name="T31" fmla="*/ 554 h 1097"/>
                <a:gd name="T32" fmla="*/ 666 w 702"/>
                <a:gd name="T33" fmla="*/ 576 h 1097"/>
                <a:gd name="T34" fmla="*/ 684 w 702"/>
                <a:gd name="T35" fmla="*/ 590 h 1097"/>
                <a:gd name="T36" fmla="*/ 697 w 702"/>
                <a:gd name="T37" fmla="*/ 597 h 1097"/>
                <a:gd name="T38" fmla="*/ 702 w 702"/>
                <a:gd name="T39" fmla="*/ 599 h 1097"/>
                <a:gd name="T40" fmla="*/ 656 w 702"/>
                <a:gd name="T41" fmla="*/ 631 h 1097"/>
                <a:gd name="T42" fmla="*/ 605 w 702"/>
                <a:gd name="T43" fmla="*/ 651 h 1097"/>
                <a:gd name="T44" fmla="*/ 553 w 702"/>
                <a:gd name="T45" fmla="*/ 661 h 1097"/>
                <a:gd name="T46" fmla="*/ 511 w 702"/>
                <a:gd name="T47" fmla="*/ 665 h 1097"/>
                <a:gd name="T48" fmla="*/ 486 w 702"/>
                <a:gd name="T49" fmla="*/ 666 h 1097"/>
                <a:gd name="T50" fmla="*/ 483 w 702"/>
                <a:gd name="T51" fmla="*/ 717 h 1097"/>
                <a:gd name="T52" fmla="*/ 222 w 702"/>
                <a:gd name="T53" fmla="*/ 716 h 1097"/>
                <a:gd name="T54" fmla="*/ 185 w 702"/>
                <a:gd name="T55" fmla="*/ 666 h 1097"/>
                <a:gd name="T56" fmla="*/ 121 w 702"/>
                <a:gd name="T57" fmla="*/ 658 h 1097"/>
                <a:gd name="T58" fmla="*/ 74 w 702"/>
                <a:gd name="T59" fmla="*/ 644 h 1097"/>
                <a:gd name="T60" fmla="*/ 38 w 702"/>
                <a:gd name="T61" fmla="*/ 628 h 1097"/>
                <a:gd name="T62" fmla="*/ 16 w 702"/>
                <a:gd name="T63" fmla="*/ 612 h 1097"/>
                <a:gd name="T64" fmla="*/ 3 w 702"/>
                <a:gd name="T65" fmla="*/ 600 h 1097"/>
                <a:gd name="T66" fmla="*/ 0 w 702"/>
                <a:gd name="T67" fmla="*/ 596 h 1097"/>
                <a:gd name="T68" fmla="*/ 3 w 702"/>
                <a:gd name="T69" fmla="*/ 595 h 1097"/>
                <a:gd name="T70" fmla="*/ 13 w 702"/>
                <a:gd name="T71" fmla="*/ 592 h 1097"/>
                <a:gd name="T72" fmla="*/ 27 w 702"/>
                <a:gd name="T73" fmla="*/ 584 h 1097"/>
                <a:gd name="T74" fmla="*/ 43 w 702"/>
                <a:gd name="T75" fmla="*/ 567 h 1097"/>
                <a:gd name="T76" fmla="*/ 61 w 702"/>
                <a:gd name="T77" fmla="*/ 541 h 1097"/>
                <a:gd name="T78" fmla="*/ 75 w 702"/>
                <a:gd name="T79" fmla="*/ 503 h 1097"/>
                <a:gd name="T80" fmla="*/ 86 w 702"/>
                <a:gd name="T81" fmla="*/ 449 h 1097"/>
                <a:gd name="T82" fmla="*/ 92 w 702"/>
                <a:gd name="T83" fmla="*/ 377 h 1097"/>
                <a:gd name="T84" fmla="*/ 92 w 702"/>
                <a:gd name="T85" fmla="*/ 288 h 1097"/>
                <a:gd name="T86" fmla="*/ 100 w 702"/>
                <a:gd name="T87" fmla="*/ 210 h 1097"/>
                <a:gd name="T88" fmla="*/ 116 w 702"/>
                <a:gd name="T89" fmla="*/ 149 h 1097"/>
                <a:gd name="T90" fmla="*/ 138 w 702"/>
                <a:gd name="T91" fmla="*/ 103 h 1097"/>
                <a:gd name="T92" fmla="*/ 165 w 702"/>
                <a:gd name="T93" fmla="*/ 68 h 1097"/>
                <a:gd name="T94" fmla="*/ 192 w 702"/>
                <a:gd name="T95" fmla="*/ 45 h 1097"/>
                <a:gd name="T96" fmla="*/ 218 w 702"/>
                <a:gd name="T97" fmla="*/ 29 h 1097"/>
                <a:gd name="T98" fmla="*/ 240 w 702"/>
                <a:gd name="T99" fmla="*/ 19 h 1097"/>
                <a:gd name="T100" fmla="*/ 280 w 702"/>
                <a:gd name="T101" fmla="*/ 6 h 1097"/>
                <a:gd name="T102" fmla="*/ 334 w 702"/>
                <a:gd name="T103" fmla="*/ 0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2" h="1097">
                  <a:moveTo>
                    <a:pt x="334" y="0"/>
                  </a:moveTo>
                  <a:lnTo>
                    <a:pt x="357" y="2"/>
                  </a:lnTo>
                  <a:lnTo>
                    <a:pt x="378" y="6"/>
                  </a:lnTo>
                  <a:lnTo>
                    <a:pt x="395" y="12"/>
                  </a:lnTo>
                  <a:lnTo>
                    <a:pt x="410" y="19"/>
                  </a:lnTo>
                  <a:lnTo>
                    <a:pt x="422" y="27"/>
                  </a:lnTo>
                  <a:lnTo>
                    <a:pt x="431" y="33"/>
                  </a:lnTo>
                  <a:lnTo>
                    <a:pt x="438" y="39"/>
                  </a:lnTo>
                  <a:lnTo>
                    <a:pt x="442" y="43"/>
                  </a:lnTo>
                  <a:lnTo>
                    <a:pt x="443" y="45"/>
                  </a:lnTo>
                  <a:lnTo>
                    <a:pt x="472" y="44"/>
                  </a:lnTo>
                  <a:lnTo>
                    <a:pt x="498" y="48"/>
                  </a:lnTo>
                  <a:lnTo>
                    <a:pt x="521" y="57"/>
                  </a:lnTo>
                  <a:lnTo>
                    <a:pt x="541" y="69"/>
                  </a:lnTo>
                  <a:lnTo>
                    <a:pt x="559" y="85"/>
                  </a:lnTo>
                  <a:lnTo>
                    <a:pt x="574" y="104"/>
                  </a:lnTo>
                  <a:lnTo>
                    <a:pt x="588" y="126"/>
                  </a:lnTo>
                  <a:lnTo>
                    <a:pt x="599" y="151"/>
                  </a:lnTo>
                  <a:lnTo>
                    <a:pt x="607" y="178"/>
                  </a:lnTo>
                  <a:lnTo>
                    <a:pt x="614" y="209"/>
                  </a:lnTo>
                  <a:lnTo>
                    <a:pt x="618" y="240"/>
                  </a:lnTo>
                  <a:lnTo>
                    <a:pt x="620" y="274"/>
                  </a:lnTo>
                  <a:lnTo>
                    <a:pt x="621" y="309"/>
                  </a:lnTo>
                  <a:lnTo>
                    <a:pt x="620" y="345"/>
                  </a:lnTo>
                  <a:lnTo>
                    <a:pt x="617" y="383"/>
                  </a:lnTo>
                  <a:lnTo>
                    <a:pt x="615" y="418"/>
                  </a:lnTo>
                  <a:lnTo>
                    <a:pt x="616" y="449"/>
                  </a:lnTo>
                  <a:lnTo>
                    <a:pt x="619" y="476"/>
                  </a:lnTo>
                  <a:lnTo>
                    <a:pt x="624" y="501"/>
                  </a:lnTo>
                  <a:lnTo>
                    <a:pt x="631" y="522"/>
                  </a:lnTo>
                  <a:lnTo>
                    <a:pt x="639" y="539"/>
                  </a:lnTo>
                  <a:lnTo>
                    <a:pt x="647" y="554"/>
                  </a:lnTo>
                  <a:lnTo>
                    <a:pt x="657" y="566"/>
                  </a:lnTo>
                  <a:lnTo>
                    <a:pt x="666" y="576"/>
                  </a:lnTo>
                  <a:lnTo>
                    <a:pt x="675" y="585"/>
                  </a:lnTo>
                  <a:lnTo>
                    <a:pt x="684" y="590"/>
                  </a:lnTo>
                  <a:lnTo>
                    <a:pt x="691" y="595"/>
                  </a:lnTo>
                  <a:lnTo>
                    <a:pt x="697" y="597"/>
                  </a:lnTo>
                  <a:lnTo>
                    <a:pt x="700" y="599"/>
                  </a:lnTo>
                  <a:lnTo>
                    <a:pt x="702" y="599"/>
                  </a:lnTo>
                  <a:lnTo>
                    <a:pt x="680" y="617"/>
                  </a:lnTo>
                  <a:lnTo>
                    <a:pt x="656" y="631"/>
                  </a:lnTo>
                  <a:lnTo>
                    <a:pt x="631" y="642"/>
                  </a:lnTo>
                  <a:lnTo>
                    <a:pt x="605" y="651"/>
                  </a:lnTo>
                  <a:lnTo>
                    <a:pt x="578" y="657"/>
                  </a:lnTo>
                  <a:lnTo>
                    <a:pt x="553" y="661"/>
                  </a:lnTo>
                  <a:lnTo>
                    <a:pt x="530" y="664"/>
                  </a:lnTo>
                  <a:lnTo>
                    <a:pt x="511" y="665"/>
                  </a:lnTo>
                  <a:lnTo>
                    <a:pt x="496" y="666"/>
                  </a:lnTo>
                  <a:lnTo>
                    <a:pt x="486" y="666"/>
                  </a:lnTo>
                  <a:lnTo>
                    <a:pt x="483" y="666"/>
                  </a:lnTo>
                  <a:lnTo>
                    <a:pt x="483" y="717"/>
                  </a:lnTo>
                  <a:lnTo>
                    <a:pt x="352" y="1097"/>
                  </a:lnTo>
                  <a:lnTo>
                    <a:pt x="222" y="716"/>
                  </a:lnTo>
                  <a:lnTo>
                    <a:pt x="222" y="667"/>
                  </a:lnTo>
                  <a:lnTo>
                    <a:pt x="185" y="666"/>
                  </a:lnTo>
                  <a:lnTo>
                    <a:pt x="150" y="663"/>
                  </a:lnTo>
                  <a:lnTo>
                    <a:pt x="121" y="658"/>
                  </a:lnTo>
                  <a:lnTo>
                    <a:pt x="96" y="651"/>
                  </a:lnTo>
                  <a:lnTo>
                    <a:pt x="74" y="644"/>
                  </a:lnTo>
                  <a:lnTo>
                    <a:pt x="54" y="636"/>
                  </a:lnTo>
                  <a:lnTo>
                    <a:pt x="38" y="628"/>
                  </a:lnTo>
                  <a:lnTo>
                    <a:pt x="26" y="620"/>
                  </a:lnTo>
                  <a:lnTo>
                    <a:pt x="16" y="612"/>
                  </a:lnTo>
                  <a:lnTo>
                    <a:pt x="8" y="605"/>
                  </a:lnTo>
                  <a:lnTo>
                    <a:pt x="3" y="600"/>
                  </a:lnTo>
                  <a:lnTo>
                    <a:pt x="1" y="597"/>
                  </a:lnTo>
                  <a:lnTo>
                    <a:pt x="0" y="596"/>
                  </a:lnTo>
                  <a:lnTo>
                    <a:pt x="1" y="596"/>
                  </a:lnTo>
                  <a:lnTo>
                    <a:pt x="3" y="595"/>
                  </a:lnTo>
                  <a:lnTo>
                    <a:pt x="8" y="594"/>
                  </a:lnTo>
                  <a:lnTo>
                    <a:pt x="13" y="592"/>
                  </a:lnTo>
                  <a:lnTo>
                    <a:pt x="20" y="589"/>
                  </a:lnTo>
                  <a:lnTo>
                    <a:pt x="27" y="584"/>
                  </a:lnTo>
                  <a:lnTo>
                    <a:pt x="35" y="576"/>
                  </a:lnTo>
                  <a:lnTo>
                    <a:pt x="43" y="567"/>
                  </a:lnTo>
                  <a:lnTo>
                    <a:pt x="51" y="556"/>
                  </a:lnTo>
                  <a:lnTo>
                    <a:pt x="61" y="541"/>
                  </a:lnTo>
                  <a:lnTo>
                    <a:pt x="68" y="524"/>
                  </a:lnTo>
                  <a:lnTo>
                    <a:pt x="75" y="503"/>
                  </a:lnTo>
                  <a:lnTo>
                    <a:pt x="81" y="477"/>
                  </a:lnTo>
                  <a:lnTo>
                    <a:pt x="86" y="449"/>
                  </a:lnTo>
                  <a:lnTo>
                    <a:pt x="90" y="416"/>
                  </a:lnTo>
                  <a:lnTo>
                    <a:pt x="92" y="377"/>
                  </a:lnTo>
                  <a:lnTo>
                    <a:pt x="91" y="334"/>
                  </a:lnTo>
                  <a:lnTo>
                    <a:pt x="92" y="288"/>
                  </a:lnTo>
                  <a:lnTo>
                    <a:pt x="95" y="247"/>
                  </a:lnTo>
                  <a:lnTo>
                    <a:pt x="100" y="210"/>
                  </a:lnTo>
                  <a:lnTo>
                    <a:pt x="107" y="177"/>
                  </a:lnTo>
                  <a:lnTo>
                    <a:pt x="116" y="149"/>
                  </a:lnTo>
                  <a:lnTo>
                    <a:pt x="127" y="124"/>
                  </a:lnTo>
                  <a:lnTo>
                    <a:pt x="138" y="103"/>
                  </a:lnTo>
                  <a:lnTo>
                    <a:pt x="151" y="85"/>
                  </a:lnTo>
                  <a:lnTo>
                    <a:pt x="165" y="68"/>
                  </a:lnTo>
                  <a:lnTo>
                    <a:pt x="178" y="55"/>
                  </a:lnTo>
                  <a:lnTo>
                    <a:pt x="192" y="45"/>
                  </a:lnTo>
                  <a:lnTo>
                    <a:pt x="205" y="36"/>
                  </a:lnTo>
                  <a:lnTo>
                    <a:pt x="218" y="29"/>
                  </a:lnTo>
                  <a:lnTo>
                    <a:pt x="229" y="24"/>
                  </a:lnTo>
                  <a:lnTo>
                    <a:pt x="240" y="19"/>
                  </a:lnTo>
                  <a:lnTo>
                    <a:pt x="249" y="16"/>
                  </a:lnTo>
                  <a:lnTo>
                    <a:pt x="280" y="6"/>
                  </a:lnTo>
                  <a:lnTo>
                    <a:pt x="308" y="1"/>
                  </a:lnTo>
                  <a:lnTo>
                    <a:pt x="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1" name="Freeform 872"/>
            <p:cNvSpPr>
              <a:spLocks/>
            </p:cNvSpPr>
            <p:nvPr/>
          </p:nvSpPr>
          <p:spPr bwMode="auto">
            <a:xfrm>
              <a:off x="2800351" y="3092450"/>
              <a:ext cx="90488" cy="34925"/>
            </a:xfrm>
            <a:custGeom>
              <a:avLst/>
              <a:gdLst>
                <a:gd name="T0" fmla="*/ 301 w 960"/>
                <a:gd name="T1" fmla="*/ 0 h 370"/>
                <a:gd name="T2" fmla="*/ 247 w 960"/>
                <a:gd name="T3" fmla="*/ 153 h 370"/>
                <a:gd name="T4" fmla="*/ 320 w 960"/>
                <a:gd name="T5" fmla="*/ 148 h 370"/>
                <a:gd name="T6" fmla="*/ 479 w 960"/>
                <a:gd name="T7" fmla="*/ 345 h 370"/>
                <a:gd name="T8" fmla="*/ 639 w 960"/>
                <a:gd name="T9" fmla="*/ 148 h 370"/>
                <a:gd name="T10" fmla="*/ 712 w 960"/>
                <a:gd name="T11" fmla="*/ 153 h 370"/>
                <a:gd name="T12" fmla="*/ 660 w 960"/>
                <a:gd name="T13" fmla="*/ 0 h 370"/>
                <a:gd name="T14" fmla="*/ 687 w 960"/>
                <a:gd name="T15" fmla="*/ 15 h 370"/>
                <a:gd name="T16" fmla="*/ 851 w 960"/>
                <a:gd name="T17" fmla="*/ 96 h 370"/>
                <a:gd name="T18" fmla="*/ 875 w 960"/>
                <a:gd name="T19" fmla="*/ 111 h 370"/>
                <a:gd name="T20" fmla="*/ 896 w 960"/>
                <a:gd name="T21" fmla="*/ 130 h 370"/>
                <a:gd name="T22" fmla="*/ 912 w 960"/>
                <a:gd name="T23" fmla="*/ 152 h 370"/>
                <a:gd name="T24" fmla="*/ 926 w 960"/>
                <a:gd name="T25" fmla="*/ 177 h 370"/>
                <a:gd name="T26" fmla="*/ 933 w 960"/>
                <a:gd name="T27" fmla="*/ 204 h 370"/>
                <a:gd name="T28" fmla="*/ 960 w 960"/>
                <a:gd name="T29" fmla="*/ 349 h 370"/>
                <a:gd name="T30" fmla="*/ 958 w 960"/>
                <a:gd name="T31" fmla="*/ 359 h 370"/>
                <a:gd name="T32" fmla="*/ 952 w 960"/>
                <a:gd name="T33" fmla="*/ 367 h 370"/>
                <a:gd name="T34" fmla="*/ 943 w 960"/>
                <a:gd name="T35" fmla="*/ 370 h 370"/>
                <a:gd name="T36" fmla="*/ 16 w 960"/>
                <a:gd name="T37" fmla="*/ 370 h 370"/>
                <a:gd name="T38" fmla="*/ 9 w 960"/>
                <a:gd name="T39" fmla="*/ 368 h 370"/>
                <a:gd name="T40" fmla="*/ 3 w 960"/>
                <a:gd name="T41" fmla="*/ 364 h 370"/>
                <a:gd name="T42" fmla="*/ 0 w 960"/>
                <a:gd name="T43" fmla="*/ 357 h 370"/>
                <a:gd name="T44" fmla="*/ 0 w 960"/>
                <a:gd name="T45" fmla="*/ 349 h 370"/>
                <a:gd name="T46" fmla="*/ 26 w 960"/>
                <a:gd name="T47" fmla="*/ 204 h 370"/>
                <a:gd name="T48" fmla="*/ 33 w 960"/>
                <a:gd name="T49" fmla="*/ 177 h 370"/>
                <a:gd name="T50" fmla="*/ 46 w 960"/>
                <a:gd name="T51" fmla="*/ 152 h 370"/>
                <a:gd name="T52" fmla="*/ 62 w 960"/>
                <a:gd name="T53" fmla="*/ 130 h 370"/>
                <a:gd name="T54" fmla="*/ 84 w 960"/>
                <a:gd name="T55" fmla="*/ 111 h 370"/>
                <a:gd name="T56" fmla="*/ 108 w 960"/>
                <a:gd name="T57" fmla="*/ 96 h 370"/>
                <a:gd name="T58" fmla="*/ 268 w 960"/>
                <a:gd name="T59" fmla="*/ 17 h 370"/>
                <a:gd name="T60" fmla="*/ 301 w 960"/>
                <a:gd name="T61"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60" h="370">
                  <a:moveTo>
                    <a:pt x="301" y="0"/>
                  </a:moveTo>
                  <a:lnTo>
                    <a:pt x="247" y="153"/>
                  </a:lnTo>
                  <a:lnTo>
                    <a:pt x="320" y="148"/>
                  </a:lnTo>
                  <a:lnTo>
                    <a:pt x="479" y="345"/>
                  </a:lnTo>
                  <a:lnTo>
                    <a:pt x="639" y="148"/>
                  </a:lnTo>
                  <a:lnTo>
                    <a:pt x="712" y="153"/>
                  </a:lnTo>
                  <a:lnTo>
                    <a:pt x="660" y="0"/>
                  </a:lnTo>
                  <a:lnTo>
                    <a:pt x="687" y="15"/>
                  </a:lnTo>
                  <a:lnTo>
                    <a:pt x="851" y="96"/>
                  </a:lnTo>
                  <a:lnTo>
                    <a:pt x="875" y="111"/>
                  </a:lnTo>
                  <a:lnTo>
                    <a:pt x="896" y="130"/>
                  </a:lnTo>
                  <a:lnTo>
                    <a:pt x="912" y="152"/>
                  </a:lnTo>
                  <a:lnTo>
                    <a:pt x="926" y="177"/>
                  </a:lnTo>
                  <a:lnTo>
                    <a:pt x="933" y="204"/>
                  </a:lnTo>
                  <a:lnTo>
                    <a:pt x="960" y="349"/>
                  </a:lnTo>
                  <a:lnTo>
                    <a:pt x="958" y="359"/>
                  </a:lnTo>
                  <a:lnTo>
                    <a:pt x="952" y="367"/>
                  </a:lnTo>
                  <a:lnTo>
                    <a:pt x="943" y="370"/>
                  </a:lnTo>
                  <a:lnTo>
                    <a:pt x="16" y="370"/>
                  </a:lnTo>
                  <a:lnTo>
                    <a:pt x="9" y="368"/>
                  </a:lnTo>
                  <a:lnTo>
                    <a:pt x="3" y="364"/>
                  </a:lnTo>
                  <a:lnTo>
                    <a:pt x="0" y="357"/>
                  </a:lnTo>
                  <a:lnTo>
                    <a:pt x="0" y="349"/>
                  </a:lnTo>
                  <a:lnTo>
                    <a:pt x="26" y="204"/>
                  </a:lnTo>
                  <a:lnTo>
                    <a:pt x="33" y="177"/>
                  </a:lnTo>
                  <a:lnTo>
                    <a:pt x="46" y="152"/>
                  </a:lnTo>
                  <a:lnTo>
                    <a:pt x="62" y="130"/>
                  </a:lnTo>
                  <a:lnTo>
                    <a:pt x="84" y="111"/>
                  </a:lnTo>
                  <a:lnTo>
                    <a:pt x="108" y="96"/>
                  </a:lnTo>
                  <a:lnTo>
                    <a:pt x="268" y="17"/>
                  </a:lnTo>
                  <a:lnTo>
                    <a:pt x="3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2" name="Freeform 873"/>
            <p:cNvSpPr>
              <a:spLocks/>
            </p:cNvSpPr>
            <p:nvPr/>
          </p:nvSpPr>
          <p:spPr bwMode="auto">
            <a:xfrm>
              <a:off x="2592388" y="3021013"/>
              <a:ext cx="65088" cy="103187"/>
            </a:xfrm>
            <a:custGeom>
              <a:avLst/>
              <a:gdLst>
                <a:gd name="T0" fmla="*/ 358 w 702"/>
                <a:gd name="T1" fmla="*/ 2 h 1096"/>
                <a:gd name="T2" fmla="*/ 395 w 702"/>
                <a:gd name="T3" fmla="*/ 12 h 1096"/>
                <a:gd name="T4" fmla="*/ 422 w 702"/>
                <a:gd name="T5" fmla="*/ 27 h 1096"/>
                <a:gd name="T6" fmla="*/ 438 w 702"/>
                <a:gd name="T7" fmla="*/ 39 h 1096"/>
                <a:gd name="T8" fmla="*/ 444 w 702"/>
                <a:gd name="T9" fmla="*/ 45 h 1096"/>
                <a:gd name="T10" fmla="*/ 499 w 702"/>
                <a:gd name="T11" fmla="*/ 48 h 1096"/>
                <a:gd name="T12" fmla="*/ 542 w 702"/>
                <a:gd name="T13" fmla="*/ 69 h 1096"/>
                <a:gd name="T14" fmla="*/ 576 w 702"/>
                <a:gd name="T15" fmla="*/ 104 h 1096"/>
                <a:gd name="T16" fmla="*/ 599 w 702"/>
                <a:gd name="T17" fmla="*/ 151 h 1096"/>
                <a:gd name="T18" fmla="*/ 614 w 702"/>
                <a:gd name="T19" fmla="*/ 209 h 1096"/>
                <a:gd name="T20" fmla="*/ 621 w 702"/>
                <a:gd name="T21" fmla="*/ 274 h 1096"/>
                <a:gd name="T22" fmla="*/ 620 w 702"/>
                <a:gd name="T23" fmla="*/ 345 h 1096"/>
                <a:gd name="T24" fmla="*/ 615 w 702"/>
                <a:gd name="T25" fmla="*/ 418 h 1096"/>
                <a:gd name="T26" fmla="*/ 619 w 702"/>
                <a:gd name="T27" fmla="*/ 476 h 1096"/>
                <a:gd name="T28" fmla="*/ 631 w 702"/>
                <a:gd name="T29" fmla="*/ 522 h 1096"/>
                <a:gd name="T30" fmla="*/ 648 w 702"/>
                <a:gd name="T31" fmla="*/ 554 h 1096"/>
                <a:gd name="T32" fmla="*/ 667 w 702"/>
                <a:gd name="T33" fmla="*/ 576 h 1096"/>
                <a:gd name="T34" fmla="*/ 684 w 702"/>
                <a:gd name="T35" fmla="*/ 590 h 1096"/>
                <a:gd name="T36" fmla="*/ 697 w 702"/>
                <a:gd name="T37" fmla="*/ 597 h 1096"/>
                <a:gd name="T38" fmla="*/ 702 w 702"/>
                <a:gd name="T39" fmla="*/ 599 h 1096"/>
                <a:gd name="T40" fmla="*/ 658 w 702"/>
                <a:gd name="T41" fmla="*/ 631 h 1096"/>
                <a:gd name="T42" fmla="*/ 605 w 702"/>
                <a:gd name="T43" fmla="*/ 651 h 1096"/>
                <a:gd name="T44" fmla="*/ 554 w 702"/>
                <a:gd name="T45" fmla="*/ 661 h 1096"/>
                <a:gd name="T46" fmla="*/ 511 w 702"/>
                <a:gd name="T47" fmla="*/ 665 h 1096"/>
                <a:gd name="T48" fmla="*/ 487 w 702"/>
                <a:gd name="T49" fmla="*/ 666 h 1096"/>
                <a:gd name="T50" fmla="*/ 483 w 702"/>
                <a:gd name="T51" fmla="*/ 716 h 1096"/>
                <a:gd name="T52" fmla="*/ 222 w 702"/>
                <a:gd name="T53" fmla="*/ 715 h 1096"/>
                <a:gd name="T54" fmla="*/ 185 w 702"/>
                <a:gd name="T55" fmla="*/ 665 h 1096"/>
                <a:gd name="T56" fmla="*/ 122 w 702"/>
                <a:gd name="T57" fmla="*/ 657 h 1096"/>
                <a:gd name="T58" fmla="*/ 74 w 702"/>
                <a:gd name="T59" fmla="*/ 643 h 1096"/>
                <a:gd name="T60" fmla="*/ 40 w 702"/>
                <a:gd name="T61" fmla="*/ 627 h 1096"/>
                <a:gd name="T62" fmla="*/ 16 w 702"/>
                <a:gd name="T63" fmla="*/ 611 h 1096"/>
                <a:gd name="T64" fmla="*/ 4 w 702"/>
                <a:gd name="T65" fmla="*/ 600 h 1096"/>
                <a:gd name="T66" fmla="*/ 0 w 702"/>
                <a:gd name="T67" fmla="*/ 595 h 1096"/>
                <a:gd name="T68" fmla="*/ 4 w 702"/>
                <a:gd name="T69" fmla="*/ 594 h 1096"/>
                <a:gd name="T70" fmla="*/ 13 w 702"/>
                <a:gd name="T71" fmla="*/ 591 h 1096"/>
                <a:gd name="T72" fmla="*/ 27 w 702"/>
                <a:gd name="T73" fmla="*/ 583 h 1096"/>
                <a:gd name="T74" fmla="*/ 45 w 702"/>
                <a:gd name="T75" fmla="*/ 567 h 1096"/>
                <a:gd name="T76" fmla="*/ 61 w 702"/>
                <a:gd name="T77" fmla="*/ 541 h 1096"/>
                <a:gd name="T78" fmla="*/ 76 w 702"/>
                <a:gd name="T79" fmla="*/ 503 h 1096"/>
                <a:gd name="T80" fmla="*/ 87 w 702"/>
                <a:gd name="T81" fmla="*/ 448 h 1096"/>
                <a:gd name="T82" fmla="*/ 92 w 702"/>
                <a:gd name="T83" fmla="*/ 377 h 1096"/>
                <a:gd name="T84" fmla="*/ 92 w 702"/>
                <a:gd name="T85" fmla="*/ 288 h 1096"/>
                <a:gd name="T86" fmla="*/ 100 w 702"/>
                <a:gd name="T87" fmla="*/ 210 h 1096"/>
                <a:gd name="T88" fmla="*/ 117 w 702"/>
                <a:gd name="T89" fmla="*/ 149 h 1096"/>
                <a:gd name="T90" fmla="*/ 140 w 702"/>
                <a:gd name="T91" fmla="*/ 103 h 1096"/>
                <a:gd name="T92" fmla="*/ 165 w 702"/>
                <a:gd name="T93" fmla="*/ 68 h 1096"/>
                <a:gd name="T94" fmla="*/ 192 w 702"/>
                <a:gd name="T95" fmla="*/ 45 h 1096"/>
                <a:gd name="T96" fmla="*/ 218 w 702"/>
                <a:gd name="T97" fmla="*/ 29 h 1096"/>
                <a:gd name="T98" fmla="*/ 241 w 702"/>
                <a:gd name="T99" fmla="*/ 19 h 1096"/>
                <a:gd name="T100" fmla="*/ 281 w 702"/>
                <a:gd name="T101" fmla="*/ 6 h 1096"/>
                <a:gd name="T102" fmla="*/ 334 w 702"/>
                <a:gd name="T103" fmla="*/ 0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2" h="1096">
                  <a:moveTo>
                    <a:pt x="334" y="0"/>
                  </a:moveTo>
                  <a:lnTo>
                    <a:pt x="358" y="2"/>
                  </a:lnTo>
                  <a:lnTo>
                    <a:pt x="378" y="6"/>
                  </a:lnTo>
                  <a:lnTo>
                    <a:pt x="395" y="12"/>
                  </a:lnTo>
                  <a:lnTo>
                    <a:pt x="410" y="19"/>
                  </a:lnTo>
                  <a:lnTo>
                    <a:pt x="422" y="27"/>
                  </a:lnTo>
                  <a:lnTo>
                    <a:pt x="432" y="33"/>
                  </a:lnTo>
                  <a:lnTo>
                    <a:pt x="438" y="39"/>
                  </a:lnTo>
                  <a:lnTo>
                    <a:pt x="442" y="43"/>
                  </a:lnTo>
                  <a:lnTo>
                    <a:pt x="444" y="45"/>
                  </a:lnTo>
                  <a:lnTo>
                    <a:pt x="473" y="44"/>
                  </a:lnTo>
                  <a:lnTo>
                    <a:pt x="499" y="48"/>
                  </a:lnTo>
                  <a:lnTo>
                    <a:pt x="521" y="57"/>
                  </a:lnTo>
                  <a:lnTo>
                    <a:pt x="542" y="69"/>
                  </a:lnTo>
                  <a:lnTo>
                    <a:pt x="560" y="85"/>
                  </a:lnTo>
                  <a:lnTo>
                    <a:pt x="576" y="104"/>
                  </a:lnTo>
                  <a:lnTo>
                    <a:pt x="589" y="126"/>
                  </a:lnTo>
                  <a:lnTo>
                    <a:pt x="599" y="151"/>
                  </a:lnTo>
                  <a:lnTo>
                    <a:pt x="608" y="178"/>
                  </a:lnTo>
                  <a:lnTo>
                    <a:pt x="614" y="209"/>
                  </a:lnTo>
                  <a:lnTo>
                    <a:pt x="618" y="240"/>
                  </a:lnTo>
                  <a:lnTo>
                    <a:pt x="621" y="274"/>
                  </a:lnTo>
                  <a:lnTo>
                    <a:pt x="621" y="309"/>
                  </a:lnTo>
                  <a:lnTo>
                    <a:pt x="620" y="345"/>
                  </a:lnTo>
                  <a:lnTo>
                    <a:pt x="617" y="383"/>
                  </a:lnTo>
                  <a:lnTo>
                    <a:pt x="615" y="418"/>
                  </a:lnTo>
                  <a:lnTo>
                    <a:pt x="616" y="449"/>
                  </a:lnTo>
                  <a:lnTo>
                    <a:pt x="619" y="476"/>
                  </a:lnTo>
                  <a:lnTo>
                    <a:pt x="624" y="501"/>
                  </a:lnTo>
                  <a:lnTo>
                    <a:pt x="631" y="522"/>
                  </a:lnTo>
                  <a:lnTo>
                    <a:pt x="639" y="539"/>
                  </a:lnTo>
                  <a:lnTo>
                    <a:pt x="648" y="554"/>
                  </a:lnTo>
                  <a:lnTo>
                    <a:pt x="658" y="566"/>
                  </a:lnTo>
                  <a:lnTo>
                    <a:pt x="667" y="576"/>
                  </a:lnTo>
                  <a:lnTo>
                    <a:pt x="676" y="585"/>
                  </a:lnTo>
                  <a:lnTo>
                    <a:pt x="684" y="590"/>
                  </a:lnTo>
                  <a:lnTo>
                    <a:pt x="692" y="595"/>
                  </a:lnTo>
                  <a:lnTo>
                    <a:pt x="697" y="597"/>
                  </a:lnTo>
                  <a:lnTo>
                    <a:pt x="701" y="599"/>
                  </a:lnTo>
                  <a:lnTo>
                    <a:pt x="702" y="599"/>
                  </a:lnTo>
                  <a:lnTo>
                    <a:pt x="681" y="617"/>
                  </a:lnTo>
                  <a:lnTo>
                    <a:pt x="658" y="631"/>
                  </a:lnTo>
                  <a:lnTo>
                    <a:pt x="631" y="642"/>
                  </a:lnTo>
                  <a:lnTo>
                    <a:pt x="605" y="651"/>
                  </a:lnTo>
                  <a:lnTo>
                    <a:pt x="579" y="657"/>
                  </a:lnTo>
                  <a:lnTo>
                    <a:pt x="554" y="661"/>
                  </a:lnTo>
                  <a:lnTo>
                    <a:pt x="531" y="664"/>
                  </a:lnTo>
                  <a:lnTo>
                    <a:pt x="511" y="665"/>
                  </a:lnTo>
                  <a:lnTo>
                    <a:pt x="496" y="666"/>
                  </a:lnTo>
                  <a:lnTo>
                    <a:pt x="487" y="666"/>
                  </a:lnTo>
                  <a:lnTo>
                    <a:pt x="483" y="666"/>
                  </a:lnTo>
                  <a:lnTo>
                    <a:pt x="483" y="716"/>
                  </a:lnTo>
                  <a:lnTo>
                    <a:pt x="353" y="1096"/>
                  </a:lnTo>
                  <a:lnTo>
                    <a:pt x="222" y="715"/>
                  </a:lnTo>
                  <a:lnTo>
                    <a:pt x="222" y="666"/>
                  </a:lnTo>
                  <a:lnTo>
                    <a:pt x="185" y="665"/>
                  </a:lnTo>
                  <a:lnTo>
                    <a:pt x="152" y="662"/>
                  </a:lnTo>
                  <a:lnTo>
                    <a:pt x="122" y="657"/>
                  </a:lnTo>
                  <a:lnTo>
                    <a:pt x="96" y="651"/>
                  </a:lnTo>
                  <a:lnTo>
                    <a:pt x="74" y="643"/>
                  </a:lnTo>
                  <a:lnTo>
                    <a:pt x="55" y="635"/>
                  </a:lnTo>
                  <a:lnTo>
                    <a:pt x="40" y="627"/>
                  </a:lnTo>
                  <a:lnTo>
                    <a:pt x="26" y="619"/>
                  </a:lnTo>
                  <a:lnTo>
                    <a:pt x="16" y="611"/>
                  </a:lnTo>
                  <a:lnTo>
                    <a:pt x="9" y="605"/>
                  </a:lnTo>
                  <a:lnTo>
                    <a:pt x="4" y="600"/>
                  </a:lnTo>
                  <a:lnTo>
                    <a:pt x="1" y="596"/>
                  </a:lnTo>
                  <a:lnTo>
                    <a:pt x="0" y="595"/>
                  </a:lnTo>
                  <a:lnTo>
                    <a:pt x="1" y="595"/>
                  </a:lnTo>
                  <a:lnTo>
                    <a:pt x="4" y="594"/>
                  </a:lnTo>
                  <a:lnTo>
                    <a:pt x="8" y="593"/>
                  </a:lnTo>
                  <a:lnTo>
                    <a:pt x="13" y="591"/>
                  </a:lnTo>
                  <a:lnTo>
                    <a:pt x="20" y="588"/>
                  </a:lnTo>
                  <a:lnTo>
                    <a:pt x="27" y="583"/>
                  </a:lnTo>
                  <a:lnTo>
                    <a:pt x="36" y="576"/>
                  </a:lnTo>
                  <a:lnTo>
                    <a:pt x="45" y="567"/>
                  </a:lnTo>
                  <a:lnTo>
                    <a:pt x="53" y="555"/>
                  </a:lnTo>
                  <a:lnTo>
                    <a:pt x="61" y="541"/>
                  </a:lnTo>
                  <a:lnTo>
                    <a:pt x="69" y="523"/>
                  </a:lnTo>
                  <a:lnTo>
                    <a:pt x="76" y="503"/>
                  </a:lnTo>
                  <a:lnTo>
                    <a:pt x="82" y="477"/>
                  </a:lnTo>
                  <a:lnTo>
                    <a:pt x="87" y="448"/>
                  </a:lnTo>
                  <a:lnTo>
                    <a:pt x="90" y="415"/>
                  </a:lnTo>
                  <a:lnTo>
                    <a:pt x="92" y="377"/>
                  </a:lnTo>
                  <a:lnTo>
                    <a:pt x="92" y="334"/>
                  </a:lnTo>
                  <a:lnTo>
                    <a:pt x="92" y="288"/>
                  </a:lnTo>
                  <a:lnTo>
                    <a:pt x="95" y="247"/>
                  </a:lnTo>
                  <a:lnTo>
                    <a:pt x="100" y="210"/>
                  </a:lnTo>
                  <a:lnTo>
                    <a:pt x="108" y="177"/>
                  </a:lnTo>
                  <a:lnTo>
                    <a:pt x="117" y="149"/>
                  </a:lnTo>
                  <a:lnTo>
                    <a:pt x="127" y="124"/>
                  </a:lnTo>
                  <a:lnTo>
                    <a:pt x="140" y="103"/>
                  </a:lnTo>
                  <a:lnTo>
                    <a:pt x="152" y="85"/>
                  </a:lnTo>
                  <a:lnTo>
                    <a:pt x="165" y="68"/>
                  </a:lnTo>
                  <a:lnTo>
                    <a:pt x="179" y="55"/>
                  </a:lnTo>
                  <a:lnTo>
                    <a:pt x="192" y="45"/>
                  </a:lnTo>
                  <a:lnTo>
                    <a:pt x="205" y="36"/>
                  </a:lnTo>
                  <a:lnTo>
                    <a:pt x="218" y="29"/>
                  </a:lnTo>
                  <a:lnTo>
                    <a:pt x="230" y="24"/>
                  </a:lnTo>
                  <a:lnTo>
                    <a:pt x="241" y="19"/>
                  </a:lnTo>
                  <a:lnTo>
                    <a:pt x="250" y="16"/>
                  </a:lnTo>
                  <a:lnTo>
                    <a:pt x="281" y="6"/>
                  </a:lnTo>
                  <a:lnTo>
                    <a:pt x="309" y="1"/>
                  </a:lnTo>
                  <a:lnTo>
                    <a:pt x="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3" name="Freeform 874"/>
            <p:cNvSpPr>
              <a:spLocks/>
            </p:cNvSpPr>
            <p:nvPr/>
          </p:nvSpPr>
          <p:spPr bwMode="auto">
            <a:xfrm>
              <a:off x="2579688" y="3092450"/>
              <a:ext cx="88900" cy="34925"/>
            </a:xfrm>
            <a:custGeom>
              <a:avLst/>
              <a:gdLst>
                <a:gd name="T0" fmla="*/ 302 w 960"/>
                <a:gd name="T1" fmla="*/ 0 h 370"/>
                <a:gd name="T2" fmla="*/ 248 w 960"/>
                <a:gd name="T3" fmla="*/ 153 h 370"/>
                <a:gd name="T4" fmla="*/ 321 w 960"/>
                <a:gd name="T5" fmla="*/ 148 h 370"/>
                <a:gd name="T6" fmla="*/ 481 w 960"/>
                <a:gd name="T7" fmla="*/ 345 h 370"/>
                <a:gd name="T8" fmla="*/ 641 w 960"/>
                <a:gd name="T9" fmla="*/ 148 h 370"/>
                <a:gd name="T10" fmla="*/ 713 w 960"/>
                <a:gd name="T11" fmla="*/ 153 h 370"/>
                <a:gd name="T12" fmla="*/ 661 w 960"/>
                <a:gd name="T13" fmla="*/ 0 h 370"/>
                <a:gd name="T14" fmla="*/ 690 w 960"/>
                <a:gd name="T15" fmla="*/ 15 h 370"/>
                <a:gd name="T16" fmla="*/ 853 w 960"/>
                <a:gd name="T17" fmla="*/ 96 h 370"/>
                <a:gd name="T18" fmla="*/ 877 w 960"/>
                <a:gd name="T19" fmla="*/ 111 h 370"/>
                <a:gd name="T20" fmla="*/ 898 w 960"/>
                <a:gd name="T21" fmla="*/ 130 h 370"/>
                <a:gd name="T22" fmla="*/ 915 w 960"/>
                <a:gd name="T23" fmla="*/ 152 h 370"/>
                <a:gd name="T24" fmla="*/ 927 w 960"/>
                <a:gd name="T25" fmla="*/ 177 h 370"/>
                <a:gd name="T26" fmla="*/ 935 w 960"/>
                <a:gd name="T27" fmla="*/ 204 h 370"/>
                <a:gd name="T28" fmla="*/ 960 w 960"/>
                <a:gd name="T29" fmla="*/ 349 h 370"/>
                <a:gd name="T30" fmla="*/ 960 w 960"/>
                <a:gd name="T31" fmla="*/ 357 h 370"/>
                <a:gd name="T32" fmla="*/ 957 w 960"/>
                <a:gd name="T33" fmla="*/ 364 h 370"/>
                <a:gd name="T34" fmla="*/ 951 w 960"/>
                <a:gd name="T35" fmla="*/ 368 h 370"/>
                <a:gd name="T36" fmla="*/ 943 w 960"/>
                <a:gd name="T37" fmla="*/ 370 h 370"/>
                <a:gd name="T38" fmla="*/ 17 w 960"/>
                <a:gd name="T39" fmla="*/ 370 h 370"/>
                <a:gd name="T40" fmla="*/ 10 w 960"/>
                <a:gd name="T41" fmla="*/ 368 h 370"/>
                <a:gd name="T42" fmla="*/ 4 w 960"/>
                <a:gd name="T43" fmla="*/ 364 h 370"/>
                <a:gd name="T44" fmla="*/ 1 w 960"/>
                <a:gd name="T45" fmla="*/ 357 h 370"/>
                <a:gd name="T46" fmla="*/ 0 w 960"/>
                <a:gd name="T47" fmla="*/ 349 h 370"/>
                <a:gd name="T48" fmla="*/ 27 w 960"/>
                <a:gd name="T49" fmla="*/ 204 h 370"/>
                <a:gd name="T50" fmla="*/ 34 w 960"/>
                <a:gd name="T51" fmla="*/ 177 h 370"/>
                <a:gd name="T52" fmla="*/ 46 w 960"/>
                <a:gd name="T53" fmla="*/ 152 h 370"/>
                <a:gd name="T54" fmla="*/ 64 w 960"/>
                <a:gd name="T55" fmla="*/ 130 h 370"/>
                <a:gd name="T56" fmla="*/ 84 w 960"/>
                <a:gd name="T57" fmla="*/ 111 h 370"/>
                <a:gd name="T58" fmla="*/ 108 w 960"/>
                <a:gd name="T59" fmla="*/ 96 h 370"/>
                <a:gd name="T60" fmla="*/ 269 w 960"/>
                <a:gd name="T61" fmla="*/ 17 h 370"/>
                <a:gd name="T62" fmla="*/ 302 w 960"/>
                <a:gd name="T63"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0" h="370">
                  <a:moveTo>
                    <a:pt x="302" y="0"/>
                  </a:moveTo>
                  <a:lnTo>
                    <a:pt x="248" y="153"/>
                  </a:lnTo>
                  <a:lnTo>
                    <a:pt x="321" y="148"/>
                  </a:lnTo>
                  <a:lnTo>
                    <a:pt x="481" y="345"/>
                  </a:lnTo>
                  <a:lnTo>
                    <a:pt x="641" y="148"/>
                  </a:lnTo>
                  <a:lnTo>
                    <a:pt x="713" y="153"/>
                  </a:lnTo>
                  <a:lnTo>
                    <a:pt x="661" y="0"/>
                  </a:lnTo>
                  <a:lnTo>
                    <a:pt x="690" y="15"/>
                  </a:lnTo>
                  <a:lnTo>
                    <a:pt x="853" y="96"/>
                  </a:lnTo>
                  <a:lnTo>
                    <a:pt x="877" y="111"/>
                  </a:lnTo>
                  <a:lnTo>
                    <a:pt x="898" y="130"/>
                  </a:lnTo>
                  <a:lnTo>
                    <a:pt x="915" y="152"/>
                  </a:lnTo>
                  <a:lnTo>
                    <a:pt x="927" y="177"/>
                  </a:lnTo>
                  <a:lnTo>
                    <a:pt x="935" y="204"/>
                  </a:lnTo>
                  <a:lnTo>
                    <a:pt x="960" y="349"/>
                  </a:lnTo>
                  <a:lnTo>
                    <a:pt x="960" y="357"/>
                  </a:lnTo>
                  <a:lnTo>
                    <a:pt x="957" y="364"/>
                  </a:lnTo>
                  <a:lnTo>
                    <a:pt x="951" y="368"/>
                  </a:lnTo>
                  <a:lnTo>
                    <a:pt x="943" y="370"/>
                  </a:lnTo>
                  <a:lnTo>
                    <a:pt x="17" y="370"/>
                  </a:lnTo>
                  <a:lnTo>
                    <a:pt x="10" y="368"/>
                  </a:lnTo>
                  <a:lnTo>
                    <a:pt x="4" y="364"/>
                  </a:lnTo>
                  <a:lnTo>
                    <a:pt x="1" y="357"/>
                  </a:lnTo>
                  <a:lnTo>
                    <a:pt x="0" y="349"/>
                  </a:lnTo>
                  <a:lnTo>
                    <a:pt x="27" y="204"/>
                  </a:lnTo>
                  <a:lnTo>
                    <a:pt x="34" y="177"/>
                  </a:lnTo>
                  <a:lnTo>
                    <a:pt x="46" y="152"/>
                  </a:lnTo>
                  <a:lnTo>
                    <a:pt x="64" y="130"/>
                  </a:lnTo>
                  <a:lnTo>
                    <a:pt x="84" y="111"/>
                  </a:lnTo>
                  <a:lnTo>
                    <a:pt x="108" y="96"/>
                  </a:lnTo>
                  <a:lnTo>
                    <a:pt x="269" y="17"/>
                  </a:lnTo>
                  <a:lnTo>
                    <a:pt x="3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4" name="Freeform 875"/>
            <p:cNvSpPr>
              <a:spLocks/>
            </p:cNvSpPr>
            <p:nvPr/>
          </p:nvSpPr>
          <p:spPr bwMode="auto">
            <a:xfrm>
              <a:off x="2701926" y="2903538"/>
              <a:ext cx="65088" cy="103187"/>
            </a:xfrm>
            <a:custGeom>
              <a:avLst/>
              <a:gdLst>
                <a:gd name="T0" fmla="*/ 357 w 701"/>
                <a:gd name="T1" fmla="*/ 2 h 1097"/>
                <a:gd name="T2" fmla="*/ 395 w 701"/>
                <a:gd name="T3" fmla="*/ 12 h 1097"/>
                <a:gd name="T4" fmla="*/ 422 w 701"/>
                <a:gd name="T5" fmla="*/ 27 h 1097"/>
                <a:gd name="T6" fmla="*/ 438 w 701"/>
                <a:gd name="T7" fmla="*/ 40 h 1097"/>
                <a:gd name="T8" fmla="*/ 444 w 701"/>
                <a:gd name="T9" fmla="*/ 45 h 1097"/>
                <a:gd name="T10" fmla="*/ 498 w 701"/>
                <a:gd name="T11" fmla="*/ 49 h 1097"/>
                <a:gd name="T12" fmla="*/ 542 w 701"/>
                <a:gd name="T13" fmla="*/ 70 h 1097"/>
                <a:gd name="T14" fmla="*/ 575 w 701"/>
                <a:gd name="T15" fmla="*/ 105 h 1097"/>
                <a:gd name="T16" fmla="*/ 598 w 701"/>
                <a:gd name="T17" fmla="*/ 152 h 1097"/>
                <a:gd name="T18" fmla="*/ 613 w 701"/>
                <a:gd name="T19" fmla="*/ 209 h 1097"/>
                <a:gd name="T20" fmla="*/ 621 w 701"/>
                <a:gd name="T21" fmla="*/ 275 h 1097"/>
                <a:gd name="T22" fmla="*/ 620 w 701"/>
                <a:gd name="T23" fmla="*/ 345 h 1097"/>
                <a:gd name="T24" fmla="*/ 614 w 701"/>
                <a:gd name="T25" fmla="*/ 418 h 1097"/>
                <a:gd name="T26" fmla="*/ 618 w 701"/>
                <a:gd name="T27" fmla="*/ 478 h 1097"/>
                <a:gd name="T28" fmla="*/ 631 w 701"/>
                <a:gd name="T29" fmla="*/ 522 h 1097"/>
                <a:gd name="T30" fmla="*/ 648 w 701"/>
                <a:gd name="T31" fmla="*/ 555 h 1097"/>
                <a:gd name="T32" fmla="*/ 666 w 701"/>
                <a:gd name="T33" fmla="*/ 577 h 1097"/>
                <a:gd name="T34" fmla="*/ 684 w 701"/>
                <a:gd name="T35" fmla="*/ 591 h 1097"/>
                <a:gd name="T36" fmla="*/ 696 w 701"/>
                <a:gd name="T37" fmla="*/ 598 h 1097"/>
                <a:gd name="T38" fmla="*/ 701 w 701"/>
                <a:gd name="T39" fmla="*/ 599 h 1097"/>
                <a:gd name="T40" fmla="*/ 657 w 701"/>
                <a:gd name="T41" fmla="*/ 631 h 1097"/>
                <a:gd name="T42" fmla="*/ 604 w 701"/>
                <a:gd name="T43" fmla="*/ 652 h 1097"/>
                <a:gd name="T44" fmla="*/ 553 w 701"/>
                <a:gd name="T45" fmla="*/ 662 h 1097"/>
                <a:gd name="T46" fmla="*/ 511 w 701"/>
                <a:gd name="T47" fmla="*/ 666 h 1097"/>
                <a:gd name="T48" fmla="*/ 486 w 701"/>
                <a:gd name="T49" fmla="*/ 667 h 1097"/>
                <a:gd name="T50" fmla="*/ 482 w 701"/>
                <a:gd name="T51" fmla="*/ 716 h 1097"/>
                <a:gd name="T52" fmla="*/ 222 w 701"/>
                <a:gd name="T53" fmla="*/ 716 h 1097"/>
                <a:gd name="T54" fmla="*/ 184 w 701"/>
                <a:gd name="T55" fmla="*/ 667 h 1097"/>
                <a:gd name="T56" fmla="*/ 122 w 701"/>
                <a:gd name="T57" fmla="*/ 659 h 1097"/>
                <a:gd name="T58" fmla="*/ 73 w 701"/>
                <a:gd name="T59" fmla="*/ 644 h 1097"/>
                <a:gd name="T60" fmla="*/ 39 w 701"/>
                <a:gd name="T61" fmla="*/ 627 h 1097"/>
                <a:gd name="T62" fmla="*/ 16 w 701"/>
                <a:gd name="T63" fmla="*/ 612 h 1097"/>
                <a:gd name="T64" fmla="*/ 4 w 701"/>
                <a:gd name="T65" fmla="*/ 600 h 1097"/>
                <a:gd name="T66" fmla="*/ 0 w 701"/>
                <a:gd name="T67" fmla="*/ 595 h 1097"/>
                <a:gd name="T68" fmla="*/ 4 w 701"/>
                <a:gd name="T69" fmla="*/ 595 h 1097"/>
                <a:gd name="T70" fmla="*/ 14 w 701"/>
                <a:gd name="T71" fmla="*/ 592 h 1097"/>
                <a:gd name="T72" fmla="*/ 28 w 701"/>
                <a:gd name="T73" fmla="*/ 584 h 1097"/>
                <a:gd name="T74" fmla="*/ 44 w 701"/>
                <a:gd name="T75" fmla="*/ 568 h 1097"/>
                <a:gd name="T76" fmla="*/ 60 w 701"/>
                <a:gd name="T77" fmla="*/ 541 h 1097"/>
                <a:gd name="T78" fmla="*/ 75 w 701"/>
                <a:gd name="T79" fmla="*/ 503 h 1097"/>
                <a:gd name="T80" fmla="*/ 86 w 701"/>
                <a:gd name="T81" fmla="*/ 450 h 1097"/>
                <a:gd name="T82" fmla="*/ 91 w 701"/>
                <a:gd name="T83" fmla="*/ 378 h 1097"/>
                <a:gd name="T84" fmla="*/ 91 w 701"/>
                <a:gd name="T85" fmla="*/ 289 h 1097"/>
                <a:gd name="T86" fmla="*/ 100 w 701"/>
                <a:gd name="T87" fmla="*/ 211 h 1097"/>
                <a:gd name="T88" fmla="*/ 117 w 701"/>
                <a:gd name="T89" fmla="*/ 149 h 1097"/>
                <a:gd name="T90" fmla="*/ 139 w 701"/>
                <a:gd name="T91" fmla="*/ 103 h 1097"/>
                <a:gd name="T92" fmla="*/ 165 w 701"/>
                <a:gd name="T93" fmla="*/ 70 h 1097"/>
                <a:gd name="T94" fmla="*/ 191 w 701"/>
                <a:gd name="T95" fmla="*/ 45 h 1097"/>
                <a:gd name="T96" fmla="*/ 218 w 701"/>
                <a:gd name="T97" fmla="*/ 30 h 1097"/>
                <a:gd name="T98" fmla="*/ 240 w 701"/>
                <a:gd name="T99" fmla="*/ 20 h 1097"/>
                <a:gd name="T100" fmla="*/ 280 w 701"/>
                <a:gd name="T101" fmla="*/ 7 h 1097"/>
                <a:gd name="T102" fmla="*/ 334 w 701"/>
                <a:gd name="T103" fmla="*/ 0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1" h="1097">
                  <a:moveTo>
                    <a:pt x="334" y="0"/>
                  </a:moveTo>
                  <a:lnTo>
                    <a:pt x="357" y="2"/>
                  </a:lnTo>
                  <a:lnTo>
                    <a:pt x="377" y="6"/>
                  </a:lnTo>
                  <a:lnTo>
                    <a:pt x="395" y="12"/>
                  </a:lnTo>
                  <a:lnTo>
                    <a:pt x="409" y="20"/>
                  </a:lnTo>
                  <a:lnTo>
                    <a:pt x="422" y="27"/>
                  </a:lnTo>
                  <a:lnTo>
                    <a:pt x="432" y="34"/>
                  </a:lnTo>
                  <a:lnTo>
                    <a:pt x="438" y="40"/>
                  </a:lnTo>
                  <a:lnTo>
                    <a:pt x="442" y="44"/>
                  </a:lnTo>
                  <a:lnTo>
                    <a:pt x="444" y="45"/>
                  </a:lnTo>
                  <a:lnTo>
                    <a:pt x="472" y="45"/>
                  </a:lnTo>
                  <a:lnTo>
                    <a:pt x="498" y="49"/>
                  </a:lnTo>
                  <a:lnTo>
                    <a:pt x="522" y="58"/>
                  </a:lnTo>
                  <a:lnTo>
                    <a:pt x="542" y="70"/>
                  </a:lnTo>
                  <a:lnTo>
                    <a:pt x="560" y="86"/>
                  </a:lnTo>
                  <a:lnTo>
                    <a:pt x="575" y="105"/>
                  </a:lnTo>
                  <a:lnTo>
                    <a:pt x="588" y="127"/>
                  </a:lnTo>
                  <a:lnTo>
                    <a:pt x="598" y="152"/>
                  </a:lnTo>
                  <a:lnTo>
                    <a:pt x="607" y="180"/>
                  </a:lnTo>
                  <a:lnTo>
                    <a:pt x="613" y="209"/>
                  </a:lnTo>
                  <a:lnTo>
                    <a:pt x="618" y="241"/>
                  </a:lnTo>
                  <a:lnTo>
                    <a:pt x="621" y="275"/>
                  </a:lnTo>
                  <a:lnTo>
                    <a:pt x="622" y="310"/>
                  </a:lnTo>
                  <a:lnTo>
                    <a:pt x="620" y="345"/>
                  </a:lnTo>
                  <a:lnTo>
                    <a:pt x="617" y="383"/>
                  </a:lnTo>
                  <a:lnTo>
                    <a:pt x="614" y="418"/>
                  </a:lnTo>
                  <a:lnTo>
                    <a:pt x="615" y="450"/>
                  </a:lnTo>
                  <a:lnTo>
                    <a:pt x="618" y="478"/>
                  </a:lnTo>
                  <a:lnTo>
                    <a:pt x="624" y="501"/>
                  </a:lnTo>
                  <a:lnTo>
                    <a:pt x="631" y="522"/>
                  </a:lnTo>
                  <a:lnTo>
                    <a:pt x="639" y="540"/>
                  </a:lnTo>
                  <a:lnTo>
                    <a:pt x="648" y="555"/>
                  </a:lnTo>
                  <a:lnTo>
                    <a:pt x="657" y="567"/>
                  </a:lnTo>
                  <a:lnTo>
                    <a:pt x="666" y="577"/>
                  </a:lnTo>
                  <a:lnTo>
                    <a:pt x="675" y="585"/>
                  </a:lnTo>
                  <a:lnTo>
                    <a:pt x="684" y="591"/>
                  </a:lnTo>
                  <a:lnTo>
                    <a:pt x="691" y="595"/>
                  </a:lnTo>
                  <a:lnTo>
                    <a:pt x="696" y="598"/>
                  </a:lnTo>
                  <a:lnTo>
                    <a:pt x="700" y="599"/>
                  </a:lnTo>
                  <a:lnTo>
                    <a:pt x="701" y="599"/>
                  </a:lnTo>
                  <a:lnTo>
                    <a:pt x="680" y="617"/>
                  </a:lnTo>
                  <a:lnTo>
                    <a:pt x="657" y="631"/>
                  </a:lnTo>
                  <a:lnTo>
                    <a:pt x="631" y="642"/>
                  </a:lnTo>
                  <a:lnTo>
                    <a:pt x="604" y="652"/>
                  </a:lnTo>
                  <a:lnTo>
                    <a:pt x="578" y="658"/>
                  </a:lnTo>
                  <a:lnTo>
                    <a:pt x="553" y="662"/>
                  </a:lnTo>
                  <a:lnTo>
                    <a:pt x="531" y="665"/>
                  </a:lnTo>
                  <a:lnTo>
                    <a:pt x="511" y="666"/>
                  </a:lnTo>
                  <a:lnTo>
                    <a:pt x="495" y="667"/>
                  </a:lnTo>
                  <a:lnTo>
                    <a:pt x="486" y="667"/>
                  </a:lnTo>
                  <a:lnTo>
                    <a:pt x="482" y="667"/>
                  </a:lnTo>
                  <a:lnTo>
                    <a:pt x="482" y="716"/>
                  </a:lnTo>
                  <a:lnTo>
                    <a:pt x="353" y="1097"/>
                  </a:lnTo>
                  <a:lnTo>
                    <a:pt x="222" y="716"/>
                  </a:lnTo>
                  <a:lnTo>
                    <a:pt x="222" y="668"/>
                  </a:lnTo>
                  <a:lnTo>
                    <a:pt x="184" y="667"/>
                  </a:lnTo>
                  <a:lnTo>
                    <a:pt x="151" y="664"/>
                  </a:lnTo>
                  <a:lnTo>
                    <a:pt x="122" y="659"/>
                  </a:lnTo>
                  <a:lnTo>
                    <a:pt x="95" y="652"/>
                  </a:lnTo>
                  <a:lnTo>
                    <a:pt x="73" y="644"/>
                  </a:lnTo>
                  <a:lnTo>
                    <a:pt x="54" y="636"/>
                  </a:lnTo>
                  <a:lnTo>
                    <a:pt x="39" y="627"/>
                  </a:lnTo>
                  <a:lnTo>
                    <a:pt x="26" y="619"/>
                  </a:lnTo>
                  <a:lnTo>
                    <a:pt x="16" y="612"/>
                  </a:lnTo>
                  <a:lnTo>
                    <a:pt x="9" y="605"/>
                  </a:lnTo>
                  <a:lnTo>
                    <a:pt x="4" y="600"/>
                  </a:lnTo>
                  <a:lnTo>
                    <a:pt x="1" y="597"/>
                  </a:lnTo>
                  <a:lnTo>
                    <a:pt x="0" y="595"/>
                  </a:lnTo>
                  <a:lnTo>
                    <a:pt x="1" y="595"/>
                  </a:lnTo>
                  <a:lnTo>
                    <a:pt x="4" y="595"/>
                  </a:lnTo>
                  <a:lnTo>
                    <a:pt x="8" y="594"/>
                  </a:lnTo>
                  <a:lnTo>
                    <a:pt x="14" y="592"/>
                  </a:lnTo>
                  <a:lnTo>
                    <a:pt x="20" y="588"/>
                  </a:lnTo>
                  <a:lnTo>
                    <a:pt x="28" y="584"/>
                  </a:lnTo>
                  <a:lnTo>
                    <a:pt x="35" y="577"/>
                  </a:lnTo>
                  <a:lnTo>
                    <a:pt x="44" y="568"/>
                  </a:lnTo>
                  <a:lnTo>
                    <a:pt x="52" y="556"/>
                  </a:lnTo>
                  <a:lnTo>
                    <a:pt x="60" y="541"/>
                  </a:lnTo>
                  <a:lnTo>
                    <a:pt x="68" y="524"/>
                  </a:lnTo>
                  <a:lnTo>
                    <a:pt x="75" y="503"/>
                  </a:lnTo>
                  <a:lnTo>
                    <a:pt x="81" y="478"/>
                  </a:lnTo>
                  <a:lnTo>
                    <a:pt x="86" y="450"/>
                  </a:lnTo>
                  <a:lnTo>
                    <a:pt x="89" y="416"/>
                  </a:lnTo>
                  <a:lnTo>
                    <a:pt x="91" y="378"/>
                  </a:lnTo>
                  <a:lnTo>
                    <a:pt x="91" y="334"/>
                  </a:lnTo>
                  <a:lnTo>
                    <a:pt x="91" y="289"/>
                  </a:lnTo>
                  <a:lnTo>
                    <a:pt x="94" y="247"/>
                  </a:lnTo>
                  <a:lnTo>
                    <a:pt x="100" y="211"/>
                  </a:lnTo>
                  <a:lnTo>
                    <a:pt x="108" y="179"/>
                  </a:lnTo>
                  <a:lnTo>
                    <a:pt x="117" y="149"/>
                  </a:lnTo>
                  <a:lnTo>
                    <a:pt x="127" y="125"/>
                  </a:lnTo>
                  <a:lnTo>
                    <a:pt x="139" y="103"/>
                  </a:lnTo>
                  <a:lnTo>
                    <a:pt x="151" y="85"/>
                  </a:lnTo>
                  <a:lnTo>
                    <a:pt x="165" y="70"/>
                  </a:lnTo>
                  <a:lnTo>
                    <a:pt x="178" y="57"/>
                  </a:lnTo>
                  <a:lnTo>
                    <a:pt x="191" y="45"/>
                  </a:lnTo>
                  <a:lnTo>
                    <a:pt x="205" y="37"/>
                  </a:lnTo>
                  <a:lnTo>
                    <a:pt x="218" y="30"/>
                  </a:lnTo>
                  <a:lnTo>
                    <a:pt x="230" y="24"/>
                  </a:lnTo>
                  <a:lnTo>
                    <a:pt x="240" y="20"/>
                  </a:lnTo>
                  <a:lnTo>
                    <a:pt x="249" y="16"/>
                  </a:lnTo>
                  <a:lnTo>
                    <a:pt x="280" y="7"/>
                  </a:lnTo>
                  <a:lnTo>
                    <a:pt x="309" y="1"/>
                  </a:lnTo>
                  <a:lnTo>
                    <a:pt x="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5" name="Freeform 876"/>
            <p:cNvSpPr>
              <a:spLocks/>
            </p:cNvSpPr>
            <p:nvPr/>
          </p:nvSpPr>
          <p:spPr bwMode="auto">
            <a:xfrm>
              <a:off x="2689226" y="2973388"/>
              <a:ext cx="90488" cy="34925"/>
            </a:xfrm>
            <a:custGeom>
              <a:avLst/>
              <a:gdLst>
                <a:gd name="T0" fmla="*/ 301 w 961"/>
                <a:gd name="T1" fmla="*/ 0 h 369"/>
                <a:gd name="T2" fmla="*/ 249 w 961"/>
                <a:gd name="T3" fmla="*/ 152 h 369"/>
                <a:gd name="T4" fmla="*/ 320 w 961"/>
                <a:gd name="T5" fmla="*/ 147 h 369"/>
                <a:gd name="T6" fmla="*/ 481 w 961"/>
                <a:gd name="T7" fmla="*/ 344 h 369"/>
                <a:gd name="T8" fmla="*/ 640 w 961"/>
                <a:gd name="T9" fmla="*/ 147 h 369"/>
                <a:gd name="T10" fmla="*/ 712 w 961"/>
                <a:gd name="T11" fmla="*/ 153 h 369"/>
                <a:gd name="T12" fmla="*/ 661 w 961"/>
                <a:gd name="T13" fmla="*/ 0 h 369"/>
                <a:gd name="T14" fmla="*/ 675 w 961"/>
                <a:gd name="T15" fmla="*/ 8 h 369"/>
                <a:gd name="T16" fmla="*/ 689 w 961"/>
                <a:gd name="T17" fmla="*/ 15 h 369"/>
                <a:gd name="T18" fmla="*/ 853 w 961"/>
                <a:gd name="T19" fmla="*/ 96 h 369"/>
                <a:gd name="T20" fmla="*/ 877 w 961"/>
                <a:gd name="T21" fmla="*/ 111 h 369"/>
                <a:gd name="T22" fmla="*/ 897 w 961"/>
                <a:gd name="T23" fmla="*/ 130 h 369"/>
                <a:gd name="T24" fmla="*/ 914 w 961"/>
                <a:gd name="T25" fmla="*/ 152 h 369"/>
                <a:gd name="T26" fmla="*/ 926 w 961"/>
                <a:gd name="T27" fmla="*/ 176 h 369"/>
                <a:gd name="T28" fmla="*/ 934 w 961"/>
                <a:gd name="T29" fmla="*/ 204 h 369"/>
                <a:gd name="T30" fmla="*/ 961 w 961"/>
                <a:gd name="T31" fmla="*/ 349 h 369"/>
                <a:gd name="T32" fmla="*/ 961 w 961"/>
                <a:gd name="T33" fmla="*/ 356 h 369"/>
                <a:gd name="T34" fmla="*/ 957 w 961"/>
                <a:gd name="T35" fmla="*/ 363 h 369"/>
                <a:gd name="T36" fmla="*/ 951 w 961"/>
                <a:gd name="T37" fmla="*/ 367 h 369"/>
                <a:gd name="T38" fmla="*/ 943 w 961"/>
                <a:gd name="T39" fmla="*/ 369 h 369"/>
                <a:gd name="T40" fmla="*/ 17 w 961"/>
                <a:gd name="T41" fmla="*/ 369 h 369"/>
                <a:gd name="T42" fmla="*/ 9 w 961"/>
                <a:gd name="T43" fmla="*/ 367 h 369"/>
                <a:gd name="T44" fmla="*/ 4 w 961"/>
                <a:gd name="T45" fmla="*/ 363 h 369"/>
                <a:gd name="T46" fmla="*/ 0 w 961"/>
                <a:gd name="T47" fmla="*/ 356 h 369"/>
                <a:gd name="T48" fmla="*/ 0 w 961"/>
                <a:gd name="T49" fmla="*/ 348 h 369"/>
                <a:gd name="T50" fmla="*/ 27 w 961"/>
                <a:gd name="T51" fmla="*/ 204 h 369"/>
                <a:gd name="T52" fmla="*/ 35 w 961"/>
                <a:gd name="T53" fmla="*/ 176 h 369"/>
                <a:gd name="T54" fmla="*/ 47 w 961"/>
                <a:gd name="T55" fmla="*/ 151 h 369"/>
                <a:gd name="T56" fmla="*/ 64 w 961"/>
                <a:gd name="T57" fmla="*/ 129 h 369"/>
                <a:gd name="T58" fmla="*/ 84 w 961"/>
                <a:gd name="T59" fmla="*/ 110 h 369"/>
                <a:gd name="T60" fmla="*/ 108 w 961"/>
                <a:gd name="T61" fmla="*/ 96 h 369"/>
                <a:gd name="T62" fmla="*/ 269 w 961"/>
                <a:gd name="T63" fmla="*/ 16 h 369"/>
                <a:gd name="T64" fmla="*/ 301 w 961"/>
                <a:gd name="T65"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61" h="369">
                  <a:moveTo>
                    <a:pt x="301" y="0"/>
                  </a:moveTo>
                  <a:lnTo>
                    <a:pt x="249" y="152"/>
                  </a:lnTo>
                  <a:lnTo>
                    <a:pt x="320" y="147"/>
                  </a:lnTo>
                  <a:lnTo>
                    <a:pt x="481" y="344"/>
                  </a:lnTo>
                  <a:lnTo>
                    <a:pt x="640" y="147"/>
                  </a:lnTo>
                  <a:lnTo>
                    <a:pt x="712" y="153"/>
                  </a:lnTo>
                  <a:lnTo>
                    <a:pt x="661" y="0"/>
                  </a:lnTo>
                  <a:lnTo>
                    <a:pt x="675" y="8"/>
                  </a:lnTo>
                  <a:lnTo>
                    <a:pt x="689" y="15"/>
                  </a:lnTo>
                  <a:lnTo>
                    <a:pt x="853" y="96"/>
                  </a:lnTo>
                  <a:lnTo>
                    <a:pt x="877" y="111"/>
                  </a:lnTo>
                  <a:lnTo>
                    <a:pt x="897" y="130"/>
                  </a:lnTo>
                  <a:lnTo>
                    <a:pt x="914" y="152"/>
                  </a:lnTo>
                  <a:lnTo>
                    <a:pt x="926" y="176"/>
                  </a:lnTo>
                  <a:lnTo>
                    <a:pt x="934" y="204"/>
                  </a:lnTo>
                  <a:lnTo>
                    <a:pt x="961" y="349"/>
                  </a:lnTo>
                  <a:lnTo>
                    <a:pt x="961" y="356"/>
                  </a:lnTo>
                  <a:lnTo>
                    <a:pt x="957" y="363"/>
                  </a:lnTo>
                  <a:lnTo>
                    <a:pt x="951" y="367"/>
                  </a:lnTo>
                  <a:lnTo>
                    <a:pt x="943" y="369"/>
                  </a:lnTo>
                  <a:lnTo>
                    <a:pt x="17" y="369"/>
                  </a:lnTo>
                  <a:lnTo>
                    <a:pt x="9" y="367"/>
                  </a:lnTo>
                  <a:lnTo>
                    <a:pt x="4" y="363"/>
                  </a:lnTo>
                  <a:lnTo>
                    <a:pt x="0" y="356"/>
                  </a:lnTo>
                  <a:lnTo>
                    <a:pt x="0" y="348"/>
                  </a:lnTo>
                  <a:lnTo>
                    <a:pt x="27" y="204"/>
                  </a:lnTo>
                  <a:lnTo>
                    <a:pt x="35" y="176"/>
                  </a:lnTo>
                  <a:lnTo>
                    <a:pt x="47" y="151"/>
                  </a:lnTo>
                  <a:lnTo>
                    <a:pt x="64" y="129"/>
                  </a:lnTo>
                  <a:lnTo>
                    <a:pt x="84" y="110"/>
                  </a:lnTo>
                  <a:lnTo>
                    <a:pt x="108" y="96"/>
                  </a:lnTo>
                  <a:lnTo>
                    <a:pt x="269" y="16"/>
                  </a:lnTo>
                  <a:lnTo>
                    <a:pt x="3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7" name="Group 1746"/>
          <p:cNvGrpSpPr/>
          <p:nvPr/>
        </p:nvGrpSpPr>
        <p:grpSpPr>
          <a:xfrm>
            <a:off x="1416367" y="2859049"/>
            <a:ext cx="230981" cy="230981"/>
            <a:chOff x="1828800" y="2860675"/>
            <a:chExt cx="307975" cy="307975"/>
          </a:xfrm>
          <a:solidFill>
            <a:schemeClr val="tx1">
              <a:lumMod val="65000"/>
              <a:lumOff val="35000"/>
            </a:schemeClr>
          </a:solidFill>
        </p:grpSpPr>
        <p:sp>
          <p:nvSpPr>
            <p:cNvPr id="1039" name="Freeform 881"/>
            <p:cNvSpPr>
              <a:spLocks/>
            </p:cNvSpPr>
            <p:nvPr/>
          </p:nvSpPr>
          <p:spPr bwMode="auto">
            <a:xfrm>
              <a:off x="1949450" y="2967038"/>
              <a:ext cx="66675" cy="104775"/>
            </a:xfrm>
            <a:custGeom>
              <a:avLst/>
              <a:gdLst>
                <a:gd name="T0" fmla="*/ 358 w 716"/>
                <a:gd name="T1" fmla="*/ 1 h 1122"/>
                <a:gd name="T2" fmla="*/ 396 w 716"/>
                <a:gd name="T3" fmla="*/ 9 h 1122"/>
                <a:gd name="T4" fmla="*/ 424 w 716"/>
                <a:gd name="T5" fmla="*/ 23 h 1122"/>
                <a:gd name="T6" fmla="*/ 443 w 716"/>
                <a:gd name="T7" fmla="*/ 36 h 1122"/>
                <a:gd name="T8" fmla="*/ 453 w 716"/>
                <a:gd name="T9" fmla="*/ 45 h 1122"/>
                <a:gd name="T10" fmla="*/ 483 w 716"/>
                <a:gd name="T11" fmla="*/ 45 h 1122"/>
                <a:gd name="T12" fmla="*/ 533 w 716"/>
                <a:gd name="T13" fmla="*/ 58 h 1122"/>
                <a:gd name="T14" fmla="*/ 572 w 716"/>
                <a:gd name="T15" fmla="*/ 87 h 1122"/>
                <a:gd name="T16" fmla="*/ 601 w 716"/>
                <a:gd name="T17" fmla="*/ 129 h 1122"/>
                <a:gd name="T18" fmla="*/ 620 w 716"/>
                <a:gd name="T19" fmla="*/ 183 h 1122"/>
                <a:gd name="T20" fmla="*/ 631 w 716"/>
                <a:gd name="T21" fmla="*/ 246 h 1122"/>
                <a:gd name="T22" fmla="*/ 634 w 716"/>
                <a:gd name="T23" fmla="*/ 317 h 1122"/>
                <a:gd name="T24" fmla="*/ 630 w 716"/>
                <a:gd name="T25" fmla="*/ 391 h 1122"/>
                <a:gd name="T26" fmla="*/ 629 w 716"/>
                <a:gd name="T27" fmla="*/ 459 h 1122"/>
                <a:gd name="T28" fmla="*/ 637 w 716"/>
                <a:gd name="T29" fmla="*/ 512 h 1122"/>
                <a:gd name="T30" fmla="*/ 652 w 716"/>
                <a:gd name="T31" fmla="*/ 552 h 1122"/>
                <a:gd name="T32" fmla="*/ 671 w 716"/>
                <a:gd name="T33" fmla="*/ 580 h 1122"/>
                <a:gd name="T34" fmla="*/ 689 w 716"/>
                <a:gd name="T35" fmla="*/ 598 h 1122"/>
                <a:gd name="T36" fmla="*/ 705 w 716"/>
                <a:gd name="T37" fmla="*/ 608 h 1122"/>
                <a:gd name="T38" fmla="*/ 714 w 716"/>
                <a:gd name="T39" fmla="*/ 612 h 1122"/>
                <a:gd name="T40" fmla="*/ 694 w 716"/>
                <a:gd name="T41" fmla="*/ 631 h 1122"/>
                <a:gd name="T42" fmla="*/ 644 w 716"/>
                <a:gd name="T43" fmla="*/ 657 h 1122"/>
                <a:gd name="T44" fmla="*/ 590 w 716"/>
                <a:gd name="T45" fmla="*/ 672 h 1122"/>
                <a:gd name="T46" fmla="*/ 542 w 716"/>
                <a:gd name="T47" fmla="*/ 679 h 1122"/>
                <a:gd name="T48" fmla="*/ 506 w 716"/>
                <a:gd name="T49" fmla="*/ 681 h 1122"/>
                <a:gd name="T50" fmla="*/ 493 w 716"/>
                <a:gd name="T51" fmla="*/ 681 h 1122"/>
                <a:gd name="T52" fmla="*/ 359 w 716"/>
                <a:gd name="T53" fmla="*/ 1122 h 1122"/>
                <a:gd name="T54" fmla="*/ 226 w 716"/>
                <a:gd name="T55" fmla="*/ 683 h 1122"/>
                <a:gd name="T56" fmla="*/ 154 w 716"/>
                <a:gd name="T57" fmla="*/ 678 h 1122"/>
                <a:gd name="T58" fmla="*/ 98 w 716"/>
                <a:gd name="T59" fmla="*/ 667 h 1122"/>
                <a:gd name="T60" fmla="*/ 56 w 716"/>
                <a:gd name="T61" fmla="*/ 651 h 1122"/>
                <a:gd name="T62" fmla="*/ 27 w 716"/>
                <a:gd name="T63" fmla="*/ 634 h 1122"/>
                <a:gd name="T64" fmla="*/ 9 w 716"/>
                <a:gd name="T65" fmla="*/ 619 h 1122"/>
                <a:gd name="T66" fmla="*/ 1 w 716"/>
                <a:gd name="T67" fmla="*/ 610 h 1122"/>
                <a:gd name="T68" fmla="*/ 1 w 716"/>
                <a:gd name="T69" fmla="*/ 609 h 1122"/>
                <a:gd name="T70" fmla="*/ 8 w 716"/>
                <a:gd name="T71" fmla="*/ 608 h 1122"/>
                <a:gd name="T72" fmla="*/ 21 w 716"/>
                <a:gd name="T73" fmla="*/ 602 h 1122"/>
                <a:gd name="T74" fmla="*/ 37 w 716"/>
                <a:gd name="T75" fmla="*/ 590 h 1122"/>
                <a:gd name="T76" fmla="*/ 54 w 716"/>
                <a:gd name="T77" fmla="*/ 569 h 1122"/>
                <a:gd name="T78" fmla="*/ 70 w 716"/>
                <a:gd name="T79" fmla="*/ 537 h 1122"/>
                <a:gd name="T80" fmla="*/ 83 w 716"/>
                <a:gd name="T81" fmla="*/ 489 h 1122"/>
                <a:gd name="T82" fmla="*/ 92 w 716"/>
                <a:gd name="T83" fmla="*/ 426 h 1122"/>
                <a:gd name="T84" fmla="*/ 94 w 716"/>
                <a:gd name="T85" fmla="*/ 343 h 1122"/>
                <a:gd name="T86" fmla="*/ 97 w 716"/>
                <a:gd name="T87" fmla="*/ 258 h 1122"/>
                <a:gd name="T88" fmla="*/ 108 w 716"/>
                <a:gd name="T89" fmla="*/ 190 h 1122"/>
                <a:gd name="T90" fmla="*/ 126 w 716"/>
                <a:gd name="T91" fmla="*/ 136 h 1122"/>
                <a:gd name="T92" fmla="*/ 149 w 716"/>
                <a:gd name="T93" fmla="*/ 96 h 1122"/>
                <a:gd name="T94" fmla="*/ 174 w 716"/>
                <a:gd name="T95" fmla="*/ 65 h 1122"/>
                <a:gd name="T96" fmla="*/ 200 w 716"/>
                <a:gd name="T97" fmla="*/ 43 h 1122"/>
                <a:gd name="T98" fmla="*/ 225 w 716"/>
                <a:gd name="T99" fmla="*/ 29 h 1122"/>
                <a:gd name="T100" fmla="*/ 246 w 716"/>
                <a:gd name="T101" fmla="*/ 20 h 1122"/>
                <a:gd name="T102" fmla="*/ 284 w 716"/>
                <a:gd name="T103" fmla="*/ 7 h 1122"/>
                <a:gd name="T104" fmla="*/ 336 w 716"/>
                <a:gd name="T105" fmla="*/ 0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6" h="1122">
                  <a:moveTo>
                    <a:pt x="336" y="0"/>
                  </a:moveTo>
                  <a:lnTo>
                    <a:pt x="358" y="1"/>
                  </a:lnTo>
                  <a:lnTo>
                    <a:pt x="379" y="4"/>
                  </a:lnTo>
                  <a:lnTo>
                    <a:pt x="396" y="9"/>
                  </a:lnTo>
                  <a:lnTo>
                    <a:pt x="412" y="16"/>
                  </a:lnTo>
                  <a:lnTo>
                    <a:pt x="424" y="23"/>
                  </a:lnTo>
                  <a:lnTo>
                    <a:pt x="435" y="29"/>
                  </a:lnTo>
                  <a:lnTo>
                    <a:pt x="443" y="36"/>
                  </a:lnTo>
                  <a:lnTo>
                    <a:pt x="449" y="41"/>
                  </a:lnTo>
                  <a:lnTo>
                    <a:pt x="453" y="45"/>
                  </a:lnTo>
                  <a:lnTo>
                    <a:pt x="454" y="46"/>
                  </a:lnTo>
                  <a:lnTo>
                    <a:pt x="483" y="45"/>
                  </a:lnTo>
                  <a:lnTo>
                    <a:pt x="509" y="50"/>
                  </a:lnTo>
                  <a:lnTo>
                    <a:pt x="533" y="58"/>
                  </a:lnTo>
                  <a:lnTo>
                    <a:pt x="553" y="70"/>
                  </a:lnTo>
                  <a:lnTo>
                    <a:pt x="572" y="87"/>
                  </a:lnTo>
                  <a:lnTo>
                    <a:pt x="587" y="107"/>
                  </a:lnTo>
                  <a:lnTo>
                    <a:pt x="601" y="129"/>
                  </a:lnTo>
                  <a:lnTo>
                    <a:pt x="612" y="155"/>
                  </a:lnTo>
                  <a:lnTo>
                    <a:pt x="620" y="183"/>
                  </a:lnTo>
                  <a:lnTo>
                    <a:pt x="627" y="213"/>
                  </a:lnTo>
                  <a:lnTo>
                    <a:pt x="631" y="246"/>
                  </a:lnTo>
                  <a:lnTo>
                    <a:pt x="634" y="280"/>
                  </a:lnTo>
                  <a:lnTo>
                    <a:pt x="634" y="317"/>
                  </a:lnTo>
                  <a:lnTo>
                    <a:pt x="633" y="354"/>
                  </a:lnTo>
                  <a:lnTo>
                    <a:pt x="630" y="391"/>
                  </a:lnTo>
                  <a:lnTo>
                    <a:pt x="628" y="427"/>
                  </a:lnTo>
                  <a:lnTo>
                    <a:pt x="629" y="459"/>
                  </a:lnTo>
                  <a:lnTo>
                    <a:pt x="632" y="487"/>
                  </a:lnTo>
                  <a:lnTo>
                    <a:pt x="637" y="512"/>
                  </a:lnTo>
                  <a:lnTo>
                    <a:pt x="644" y="534"/>
                  </a:lnTo>
                  <a:lnTo>
                    <a:pt x="652" y="552"/>
                  </a:lnTo>
                  <a:lnTo>
                    <a:pt x="661" y="567"/>
                  </a:lnTo>
                  <a:lnTo>
                    <a:pt x="671" y="580"/>
                  </a:lnTo>
                  <a:lnTo>
                    <a:pt x="680" y="590"/>
                  </a:lnTo>
                  <a:lnTo>
                    <a:pt x="689" y="598"/>
                  </a:lnTo>
                  <a:lnTo>
                    <a:pt x="698" y="604"/>
                  </a:lnTo>
                  <a:lnTo>
                    <a:pt x="705" y="608"/>
                  </a:lnTo>
                  <a:lnTo>
                    <a:pt x="711" y="611"/>
                  </a:lnTo>
                  <a:lnTo>
                    <a:pt x="714" y="612"/>
                  </a:lnTo>
                  <a:lnTo>
                    <a:pt x="716" y="613"/>
                  </a:lnTo>
                  <a:lnTo>
                    <a:pt x="694" y="631"/>
                  </a:lnTo>
                  <a:lnTo>
                    <a:pt x="670" y="645"/>
                  </a:lnTo>
                  <a:lnTo>
                    <a:pt x="644" y="657"/>
                  </a:lnTo>
                  <a:lnTo>
                    <a:pt x="617" y="666"/>
                  </a:lnTo>
                  <a:lnTo>
                    <a:pt x="590" y="672"/>
                  </a:lnTo>
                  <a:lnTo>
                    <a:pt x="565" y="676"/>
                  </a:lnTo>
                  <a:lnTo>
                    <a:pt x="542" y="679"/>
                  </a:lnTo>
                  <a:lnTo>
                    <a:pt x="522" y="681"/>
                  </a:lnTo>
                  <a:lnTo>
                    <a:pt x="506" y="681"/>
                  </a:lnTo>
                  <a:lnTo>
                    <a:pt x="496" y="681"/>
                  </a:lnTo>
                  <a:lnTo>
                    <a:pt x="493" y="681"/>
                  </a:lnTo>
                  <a:lnTo>
                    <a:pt x="493" y="732"/>
                  </a:lnTo>
                  <a:lnTo>
                    <a:pt x="359" y="1122"/>
                  </a:lnTo>
                  <a:lnTo>
                    <a:pt x="226" y="732"/>
                  </a:lnTo>
                  <a:lnTo>
                    <a:pt x="226" y="683"/>
                  </a:lnTo>
                  <a:lnTo>
                    <a:pt x="188" y="682"/>
                  </a:lnTo>
                  <a:lnTo>
                    <a:pt x="154" y="678"/>
                  </a:lnTo>
                  <a:lnTo>
                    <a:pt x="124" y="673"/>
                  </a:lnTo>
                  <a:lnTo>
                    <a:pt x="98" y="667"/>
                  </a:lnTo>
                  <a:lnTo>
                    <a:pt x="75" y="659"/>
                  </a:lnTo>
                  <a:lnTo>
                    <a:pt x="56" y="651"/>
                  </a:lnTo>
                  <a:lnTo>
                    <a:pt x="40" y="642"/>
                  </a:lnTo>
                  <a:lnTo>
                    <a:pt x="27" y="634"/>
                  </a:lnTo>
                  <a:lnTo>
                    <a:pt x="17" y="626"/>
                  </a:lnTo>
                  <a:lnTo>
                    <a:pt x="9" y="619"/>
                  </a:lnTo>
                  <a:lnTo>
                    <a:pt x="4" y="614"/>
                  </a:lnTo>
                  <a:lnTo>
                    <a:pt x="1" y="610"/>
                  </a:lnTo>
                  <a:lnTo>
                    <a:pt x="0" y="609"/>
                  </a:lnTo>
                  <a:lnTo>
                    <a:pt x="1" y="609"/>
                  </a:lnTo>
                  <a:lnTo>
                    <a:pt x="4" y="609"/>
                  </a:lnTo>
                  <a:lnTo>
                    <a:pt x="8" y="608"/>
                  </a:lnTo>
                  <a:lnTo>
                    <a:pt x="14" y="606"/>
                  </a:lnTo>
                  <a:lnTo>
                    <a:pt x="21" y="602"/>
                  </a:lnTo>
                  <a:lnTo>
                    <a:pt x="28" y="597"/>
                  </a:lnTo>
                  <a:lnTo>
                    <a:pt x="37" y="590"/>
                  </a:lnTo>
                  <a:lnTo>
                    <a:pt x="45" y="581"/>
                  </a:lnTo>
                  <a:lnTo>
                    <a:pt x="54" y="569"/>
                  </a:lnTo>
                  <a:lnTo>
                    <a:pt x="62" y="555"/>
                  </a:lnTo>
                  <a:lnTo>
                    <a:pt x="70" y="537"/>
                  </a:lnTo>
                  <a:lnTo>
                    <a:pt x="77" y="514"/>
                  </a:lnTo>
                  <a:lnTo>
                    <a:pt x="83" y="489"/>
                  </a:lnTo>
                  <a:lnTo>
                    <a:pt x="88" y="460"/>
                  </a:lnTo>
                  <a:lnTo>
                    <a:pt x="92" y="426"/>
                  </a:lnTo>
                  <a:lnTo>
                    <a:pt x="94" y="387"/>
                  </a:lnTo>
                  <a:lnTo>
                    <a:pt x="94" y="343"/>
                  </a:lnTo>
                  <a:lnTo>
                    <a:pt x="94" y="298"/>
                  </a:lnTo>
                  <a:lnTo>
                    <a:pt x="97" y="258"/>
                  </a:lnTo>
                  <a:lnTo>
                    <a:pt x="101" y="222"/>
                  </a:lnTo>
                  <a:lnTo>
                    <a:pt x="108" y="190"/>
                  </a:lnTo>
                  <a:lnTo>
                    <a:pt x="116" y="161"/>
                  </a:lnTo>
                  <a:lnTo>
                    <a:pt x="126" y="136"/>
                  </a:lnTo>
                  <a:lnTo>
                    <a:pt x="137" y="114"/>
                  </a:lnTo>
                  <a:lnTo>
                    <a:pt x="149" y="96"/>
                  </a:lnTo>
                  <a:lnTo>
                    <a:pt x="161" y="79"/>
                  </a:lnTo>
                  <a:lnTo>
                    <a:pt x="174" y="65"/>
                  </a:lnTo>
                  <a:lnTo>
                    <a:pt x="187" y="53"/>
                  </a:lnTo>
                  <a:lnTo>
                    <a:pt x="200" y="43"/>
                  </a:lnTo>
                  <a:lnTo>
                    <a:pt x="213" y="35"/>
                  </a:lnTo>
                  <a:lnTo>
                    <a:pt x="225" y="29"/>
                  </a:lnTo>
                  <a:lnTo>
                    <a:pt x="236" y="24"/>
                  </a:lnTo>
                  <a:lnTo>
                    <a:pt x="246" y="20"/>
                  </a:lnTo>
                  <a:lnTo>
                    <a:pt x="255" y="16"/>
                  </a:lnTo>
                  <a:lnTo>
                    <a:pt x="284" y="7"/>
                  </a:lnTo>
                  <a:lnTo>
                    <a:pt x="311" y="2"/>
                  </a:lnTo>
                  <a:lnTo>
                    <a:pt x="3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0" name="Freeform 882"/>
            <p:cNvSpPr>
              <a:spLocks noEditPoints="1"/>
            </p:cNvSpPr>
            <p:nvPr/>
          </p:nvSpPr>
          <p:spPr bwMode="auto">
            <a:xfrm>
              <a:off x="1828800" y="2860675"/>
              <a:ext cx="307975" cy="307975"/>
            </a:xfrm>
            <a:custGeom>
              <a:avLst/>
              <a:gdLst>
                <a:gd name="T0" fmla="*/ 1242 w 3294"/>
                <a:gd name="T1" fmla="*/ 1116 h 3303"/>
                <a:gd name="T2" fmla="*/ 989 w 3294"/>
                <a:gd name="T3" fmla="*/ 1523 h 3303"/>
                <a:gd name="T4" fmla="*/ 1072 w 3294"/>
                <a:gd name="T5" fmla="*/ 1996 h 3303"/>
                <a:gd name="T6" fmla="*/ 1243 w 3294"/>
                <a:gd name="T7" fmla="*/ 2018 h 3303"/>
                <a:gd name="T8" fmla="*/ 1885 w 3294"/>
                <a:gd name="T9" fmla="*/ 2061 h 3303"/>
                <a:gd name="T10" fmla="*/ 2111 w 3294"/>
                <a:gd name="T11" fmla="*/ 2114 h 3303"/>
                <a:gd name="T12" fmla="*/ 2306 w 3294"/>
                <a:gd name="T13" fmla="*/ 1774 h 3303"/>
                <a:gd name="T14" fmla="*/ 2216 w 3294"/>
                <a:gd name="T15" fmla="*/ 1295 h 3303"/>
                <a:gd name="T16" fmla="*/ 1835 w 3294"/>
                <a:gd name="T17" fmla="*/ 1007 h 3303"/>
                <a:gd name="T18" fmla="*/ 1806 w 3294"/>
                <a:gd name="T19" fmla="*/ 42 h 3303"/>
                <a:gd name="T20" fmla="*/ 1960 w 3294"/>
                <a:gd name="T21" fmla="*/ 313 h 3303"/>
                <a:gd name="T22" fmla="*/ 1792 w 3294"/>
                <a:gd name="T23" fmla="*/ 591 h 3303"/>
                <a:gd name="T24" fmla="*/ 2126 w 3294"/>
                <a:gd name="T25" fmla="*/ 930 h 3303"/>
                <a:gd name="T26" fmla="*/ 2292 w 3294"/>
                <a:gd name="T27" fmla="*/ 617 h 3303"/>
                <a:gd name="T28" fmla="*/ 2500 w 3294"/>
                <a:gd name="T29" fmla="*/ 405 h 3303"/>
                <a:gd name="T30" fmla="*/ 2783 w 3294"/>
                <a:gd name="T31" fmla="*/ 457 h 3303"/>
                <a:gd name="T32" fmla="*/ 2903 w 3294"/>
                <a:gd name="T33" fmla="*/ 723 h 3303"/>
                <a:gd name="T34" fmla="*/ 2750 w 3294"/>
                <a:gd name="T35" fmla="*/ 975 h 3303"/>
                <a:gd name="T36" fmla="*/ 2455 w 3294"/>
                <a:gd name="T37" fmla="*/ 986 h 3303"/>
                <a:gd name="T38" fmla="*/ 2504 w 3294"/>
                <a:gd name="T39" fmla="*/ 1546 h 3303"/>
                <a:gd name="T40" fmla="*/ 2896 w 3294"/>
                <a:gd name="T41" fmla="*/ 1350 h 3303"/>
                <a:gd name="T42" fmla="*/ 3203 w 3294"/>
                <a:gd name="T43" fmla="*/ 1429 h 3303"/>
                <a:gd name="T44" fmla="*/ 3283 w 3294"/>
                <a:gd name="T45" fmla="*/ 1735 h 3303"/>
                <a:gd name="T46" fmla="*/ 3066 w 3294"/>
                <a:gd name="T47" fmla="*/ 1953 h 3303"/>
                <a:gd name="T48" fmla="*/ 2769 w 3294"/>
                <a:gd name="T49" fmla="*/ 1881 h 3303"/>
                <a:gd name="T50" fmla="*/ 2457 w 3294"/>
                <a:gd name="T51" fmla="*/ 1952 h 3303"/>
                <a:gd name="T52" fmla="*/ 2567 w 3294"/>
                <a:gd name="T53" fmla="*/ 2285 h 3303"/>
                <a:gd name="T54" fmla="*/ 2839 w 3294"/>
                <a:gd name="T55" fmla="*/ 2405 h 3303"/>
                <a:gd name="T56" fmla="*/ 2890 w 3294"/>
                <a:gd name="T57" fmla="*/ 2688 h 3303"/>
                <a:gd name="T58" fmla="*/ 2683 w 3294"/>
                <a:gd name="T59" fmla="*/ 2897 h 3303"/>
                <a:gd name="T60" fmla="*/ 2400 w 3294"/>
                <a:gd name="T61" fmla="*/ 2845 h 3303"/>
                <a:gd name="T62" fmla="*/ 2280 w 3294"/>
                <a:gd name="T63" fmla="*/ 2571 h 3303"/>
                <a:gd name="T64" fmla="*/ 1951 w 3294"/>
                <a:gd name="T65" fmla="*/ 2461 h 3303"/>
                <a:gd name="T66" fmla="*/ 1889 w 3294"/>
                <a:gd name="T67" fmla="*/ 2791 h 3303"/>
                <a:gd name="T68" fmla="*/ 1935 w 3294"/>
                <a:gd name="T69" fmla="*/ 3111 h 3303"/>
                <a:gd name="T70" fmla="*/ 1691 w 3294"/>
                <a:gd name="T71" fmla="*/ 3300 h 3303"/>
                <a:gd name="T72" fmla="*/ 1400 w 3294"/>
                <a:gd name="T73" fmla="*/ 3180 h 3303"/>
                <a:gd name="T74" fmla="*/ 1358 w 3294"/>
                <a:gd name="T75" fmla="*/ 2873 h 3303"/>
                <a:gd name="T76" fmla="*/ 1545 w 3294"/>
                <a:gd name="T77" fmla="*/ 2511 h 3303"/>
                <a:gd name="T78" fmla="*/ 984 w 3294"/>
                <a:gd name="T79" fmla="*/ 2460 h 3303"/>
                <a:gd name="T80" fmla="*/ 973 w 3294"/>
                <a:gd name="T81" fmla="*/ 2755 h 3303"/>
                <a:gd name="T82" fmla="*/ 722 w 3294"/>
                <a:gd name="T83" fmla="*/ 2910 h 3303"/>
                <a:gd name="T84" fmla="*/ 456 w 3294"/>
                <a:gd name="T85" fmla="*/ 2790 h 3303"/>
                <a:gd name="T86" fmla="*/ 404 w 3294"/>
                <a:gd name="T87" fmla="*/ 2505 h 3303"/>
                <a:gd name="T88" fmla="*/ 614 w 3294"/>
                <a:gd name="T89" fmla="*/ 2296 h 3303"/>
                <a:gd name="T90" fmla="*/ 928 w 3294"/>
                <a:gd name="T91" fmla="*/ 2130 h 3303"/>
                <a:gd name="T92" fmla="*/ 593 w 3294"/>
                <a:gd name="T93" fmla="*/ 1788 h 3303"/>
                <a:gd name="T94" fmla="*/ 353 w 3294"/>
                <a:gd name="T95" fmla="*/ 1961 h 3303"/>
                <a:gd name="T96" fmla="*/ 65 w 3294"/>
                <a:gd name="T97" fmla="*/ 1842 h 3303"/>
                <a:gd name="T98" fmla="*/ 25 w 3294"/>
                <a:gd name="T99" fmla="*/ 1529 h 3303"/>
                <a:gd name="T100" fmla="*/ 271 w 3294"/>
                <a:gd name="T101" fmla="*/ 1340 h 3303"/>
                <a:gd name="T102" fmla="*/ 568 w 3294"/>
                <a:gd name="T103" fmla="*/ 1470 h 3303"/>
                <a:gd name="T104" fmla="*/ 896 w 3294"/>
                <a:gd name="T105" fmla="*/ 1226 h 3303"/>
                <a:gd name="T106" fmla="*/ 654 w 3294"/>
                <a:gd name="T107" fmla="*/ 1014 h 3303"/>
                <a:gd name="T108" fmla="*/ 418 w 3294"/>
                <a:gd name="T109" fmla="*/ 831 h 3303"/>
                <a:gd name="T110" fmla="*/ 435 w 3294"/>
                <a:gd name="T111" fmla="*/ 544 h 3303"/>
                <a:gd name="T112" fmla="*/ 685 w 3294"/>
                <a:gd name="T113" fmla="*/ 392 h 3303"/>
                <a:gd name="T114" fmla="*/ 951 w 3294"/>
                <a:gd name="T115" fmla="*/ 513 h 3303"/>
                <a:gd name="T116" fmla="*/ 1000 w 3294"/>
                <a:gd name="T117" fmla="*/ 803 h 3303"/>
                <a:gd name="T118" fmla="*/ 1478 w 3294"/>
                <a:gd name="T119" fmla="*/ 802 h 3303"/>
                <a:gd name="T120" fmla="*/ 1374 w 3294"/>
                <a:gd name="T121" fmla="*/ 464 h 3303"/>
                <a:gd name="T122" fmla="*/ 1378 w 3294"/>
                <a:gd name="T123" fmla="*/ 155 h 3303"/>
                <a:gd name="T124" fmla="*/ 1647 w 3294"/>
                <a:gd name="T125" fmla="*/ 0 h 3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94" h="3303">
                  <a:moveTo>
                    <a:pt x="1646" y="979"/>
                  </a:moveTo>
                  <a:lnTo>
                    <a:pt x="1582" y="982"/>
                  </a:lnTo>
                  <a:lnTo>
                    <a:pt x="1519" y="992"/>
                  </a:lnTo>
                  <a:lnTo>
                    <a:pt x="1459" y="1007"/>
                  </a:lnTo>
                  <a:lnTo>
                    <a:pt x="1400" y="1027"/>
                  </a:lnTo>
                  <a:lnTo>
                    <a:pt x="1345" y="1052"/>
                  </a:lnTo>
                  <a:lnTo>
                    <a:pt x="1292" y="1082"/>
                  </a:lnTo>
                  <a:lnTo>
                    <a:pt x="1242" y="1116"/>
                  </a:lnTo>
                  <a:lnTo>
                    <a:pt x="1196" y="1155"/>
                  </a:lnTo>
                  <a:lnTo>
                    <a:pt x="1152" y="1197"/>
                  </a:lnTo>
                  <a:lnTo>
                    <a:pt x="1113" y="1245"/>
                  </a:lnTo>
                  <a:lnTo>
                    <a:pt x="1079" y="1295"/>
                  </a:lnTo>
                  <a:lnTo>
                    <a:pt x="1049" y="1348"/>
                  </a:lnTo>
                  <a:lnTo>
                    <a:pt x="1024" y="1403"/>
                  </a:lnTo>
                  <a:lnTo>
                    <a:pt x="1003" y="1463"/>
                  </a:lnTo>
                  <a:lnTo>
                    <a:pt x="989" y="1523"/>
                  </a:lnTo>
                  <a:lnTo>
                    <a:pt x="980" y="1586"/>
                  </a:lnTo>
                  <a:lnTo>
                    <a:pt x="977" y="1651"/>
                  </a:lnTo>
                  <a:lnTo>
                    <a:pt x="980" y="1714"/>
                  </a:lnTo>
                  <a:lnTo>
                    <a:pt x="988" y="1774"/>
                  </a:lnTo>
                  <a:lnTo>
                    <a:pt x="1002" y="1833"/>
                  </a:lnTo>
                  <a:lnTo>
                    <a:pt x="1020" y="1890"/>
                  </a:lnTo>
                  <a:lnTo>
                    <a:pt x="1044" y="1945"/>
                  </a:lnTo>
                  <a:lnTo>
                    <a:pt x="1072" y="1996"/>
                  </a:lnTo>
                  <a:lnTo>
                    <a:pt x="1104" y="2045"/>
                  </a:lnTo>
                  <a:lnTo>
                    <a:pt x="1140" y="2090"/>
                  </a:lnTo>
                  <a:lnTo>
                    <a:pt x="1181" y="2134"/>
                  </a:lnTo>
                  <a:lnTo>
                    <a:pt x="1184" y="2114"/>
                  </a:lnTo>
                  <a:lnTo>
                    <a:pt x="1192" y="2086"/>
                  </a:lnTo>
                  <a:lnTo>
                    <a:pt x="1205" y="2060"/>
                  </a:lnTo>
                  <a:lnTo>
                    <a:pt x="1222" y="2037"/>
                  </a:lnTo>
                  <a:lnTo>
                    <a:pt x="1243" y="2018"/>
                  </a:lnTo>
                  <a:lnTo>
                    <a:pt x="1268" y="2003"/>
                  </a:lnTo>
                  <a:lnTo>
                    <a:pt x="1431" y="1922"/>
                  </a:lnTo>
                  <a:lnTo>
                    <a:pt x="1465" y="1905"/>
                  </a:lnTo>
                  <a:lnTo>
                    <a:pt x="1411" y="2061"/>
                  </a:lnTo>
                  <a:lnTo>
                    <a:pt x="1484" y="2055"/>
                  </a:lnTo>
                  <a:lnTo>
                    <a:pt x="1647" y="2256"/>
                  </a:lnTo>
                  <a:lnTo>
                    <a:pt x="1811" y="2055"/>
                  </a:lnTo>
                  <a:lnTo>
                    <a:pt x="1885" y="2061"/>
                  </a:lnTo>
                  <a:lnTo>
                    <a:pt x="1832" y="1905"/>
                  </a:lnTo>
                  <a:lnTo>
                    <a:pt x="1860" y="1921"/>
                  </a:lnTo>
                  <a:lnTo>
                    <a:pt x="2027" y="2003"/>
                  </a:lnTo>
                  <a:lnTo>
                    <a:pt x="2052" y="2018"/>
                  </a:lnTo>
                  <a:lnTo>
                    <a:pt x="2073" y="2037"/>
                  </a:lnTo>
                  <a:lnTo>
                    <a:pt x="2090" y="2060"/>
                  </a:lnTo>
                  <a:lnTo>
                    <a:pt x="2103" y="2086"/>
                  </a:lnTo>
                  <a:lnTo>
                    <a:pt x="2111" y="2114"/>
                  </a:lnTo>
                  <a:lnTo>
                    <a:pt x="2114" y="2134"/>
                  </a:lnTo>
                  <a:lnTo>
                    <a:pt x="2155" y="2090"/>
                  </a:lnTo>
                  <a:lnTo>
                    <a:pt x="2191" y="2045"/>
                  </a:lnTo>
                  <a:lnTo>
                    <a:pt x="2223" y="1996"/>
                  </a:lnTo>
                  <a:lnTo>
                    <a:pt x="2251" y="1945"/>
                  </a:lnTo>
                  <a:lnTo>
                    <a:pt x="2274" y="1890"/>
                  </a:lnTo>
                  <a:lnTo>
                    <a:pt x="2293" y="1833"/>
                  </a:lnTo>
                  <a:lnTo>
                    <a:pt x="2306" y="1774"/>
                  </a:lnTo>
                  <a:lnTo>
                    <a:pt x="2315" y="1714"/>
                  </a:lnTo>
                  <a:lnTo>
                    <a:pt x="2317" y="1651"/>
                  </a:lnTo>
                  <a:lnTo>
                    <a:pt x="2314" y="1586"/>
                  </a:lnTo>
                  <a:lnTo>
                    <a:pt x="2305" y="1524"/>
                  </a:lnTo>
                  <a:lnTo>
                    <a:pt x="2291" y="1463"/>
                  </a:lnTo>
                  <a:lnTo>
                    <a:pt x="2271" y="1404"/>
                  </a:lnTo>
                  <a:lnTo>
                    <a:pt x="2245" y="1348"/>
                  </a:lnTo>
                  <a:lnTo>
                    <a:pt x="2216" y="1295"/>
                  </a:lnTo>
                  <a:lnTo>
                    <a:pt x="2181" y="1245"/>
                  </a:lnTo>
                  <a:lnTo>
                    <a:pt x="2142" y="1198"/>
                  </a:lnTo>
                  <a:lnTo>
                    <a:pt x="2099" y="1155"/>
                  </a:lnTo>
                  <a:lnTo>
                    <a:pt x="2052" y="1116"/>
                  </a:lnTo>
                  <a:lnTo>
                    <a:pt x="2002" y="1082"/>
                  </a:lnTo>
                  <a:lnTo>
                    <a:pt x="1950" y="1052"/>
                  </a:lnTo>
                  <a:lnTo>
                    <a:pt x="1894" y="1027"/>
                  </a:lnTo>
                  <a:lnTo>
                    <a:pt x="1835" y="1007"/>
                  </a:lnTo>
                  <a:lnTo>
                    <a:pt x="1775" y="992"/>
                  </a:lnTo>
                  <a:lnTo>
                    <a:pt x="1712" y="982"/>
                  </a:lnTo>
                  <a:lnTo>
                    <a:pt x="1646" y="979"/>
                  </a:lnTo>
                  <a:close/>
                  <a:moveTo>
                    <a:pt x="1647" y="0"/>
                  </a:moveTo>
                  <a:lnTo>
                    <a:pt x="1691" y="3"/>
                  </a:lnTo>
                  <a:lnTo>
                    <a:pt x="1731" y="11"/>
                  </a:lnTo>
                  <a:lnTo>
                    <a:pt x="1770" y="24"/>
                  </a:lnTo>
                  <a:lnTo>
                    <a:pt x="1806" y="42"/>
                  </a:lnTo>
                  <a:lnTo>
                    <a:pt x="1839" y="65"/>
                  </a:lnTo>
                  <a:lnTo>
                    <a:pt x="1869" y="91"/>
                  </a:lnTo>
                  <a:lnTo>
                    <a:pt x="1895" y="122"/>
                  </a:lnTo>
                  <a:lnTo>
                    <a:pt x="1917" y="155"/>
                  </a:lnTo>
                  <a:lnTo>
                    <a:pt x="1935" y="191"/>
                  </a:lnTo>
                  <a:lnTo>
                    <a:pt x="1949" y="230"/>
                  </a:lnTo>
                  <a:lnTo>
                    <a:pt x="1957" y="270"/>
                  </a:lnTo>
                  <a:lnTo>
                    <a:pt x="1960" y="313"/>
                  </a:lnTo>
                  <a:lnTo>
                    <a:pt x="1957" y="358"/>
                  </a:lnTo>
                  <a:lnTo>
                    <a:pt x="1948" y="400"/>
                  </a:lnTo>
                  <a:lnTo>
                    <a:pt x="1933" y="440"/>
                  </a:lnTo>
                  <a:lnTo>
                    <a:pt x="1913" y="477"/>
                  </a:lnTo>
                  <a:lnTo>
                    <a:pt x="1889" y="512"/>
                  </a:lnTo>
                  <a:lnTo>
                    <a:pt x="1860" y="542"/>
                  </a:lnTo>
                  <a:lnTo>
                    <a:pt x="1828" y="569"/>
                  </a:lnTo>
                  <a:lnTo>
                    <a:pt x="1792" y="591"/>
                  </a:lnTo>
                  <a:lnTo>
                    <a:pt x="1753" y="608"/>
                  </a:lnTo>
                  <a:lnTo>
                    <a:pt x="1753" y="792"/>
                  </a:lnTo>
                  <a:lnTo>
                    <a:pt x="1821" y="803"/>
                  </a:lnTo>
                  <a:lnTo>
                    <a:pt x="1886" y="819"/>
                  </a:lnTo>
                  <a:lnTo>
                    <a:pt x="1949" y="840"/>
                  </a:lnTo>
                  <a:lnTo>
                    <a:pt x="2011" y="866"/>
                  </a:lnTo>
                  <a:lnTo>
                    <a:pt x="2069" y="896"/>
                  </a:lnTo>
                  <a:lnTo>
                    <a:pt x="2126" y="930"/>
                  </a:lnTo>
                  <a:lnTo>
                    <a:pt x="2179" y="969"/>
                  </a:lnTo>
                  <a:lnTo>
                    <a:pt x="2309" y="839"/>
                  </a:lnTo>
                  <a:lnTo>
                    <a:pt x="2295" y="803"/>
                  </a:lnTo>
                  <a:lnTo>
                    <a:pt x="2285" y="766"/>
                  </a:lnTo>
                  <a:lnTo>
                    <a:pt x="2280" y="728"/>
                  </a:lnTo>
                  <a:lnTo>
                    <a:pt x="2280" y="691"/>
                  </a:lnTo>
                  <a:lnTo>
                    <a:pt x="2283" y="653"/>
                  </a:lnTo>
                  <a:lnTo>
                    <a:pt x="2292" y="617"/>
                  </a:lnTo>
                  <a:lnTo>
                    <a:pt x="2305" y="581"/>
                  </a:lnTo>
                  <a:lnTo>
                    <a:pt x="2322" y="546"/>
                  </a:lnTo>
                  <a:lnTo>
                    <a:pt x="2344" y="513"/>
                  </a:lnTo>
                  <a:lnTo>
                    <a:pt x="2370" y="483"/>
                  </a:lnTo>
                  <a:lnTo>
                    <a:pt x="2400" y="457"/>
                  </a:lnTo>
                  <a:lnTo>
                    <a:pt x="2432" y="436"/>
                  </a:lnTo>
                  <a:lnTo>
                    <a:pt x="2465" y="418"/>
                  </a:lnTo>
                  <a:lnTo>
                    <a:pt x="2500" y="405"/>
                  </a:lnTo>
                  <a:lnTo>
                    <a:pt x="2536" y="397"/>
                  </a:lnTo>
                  <a:lnTo>
                    <a:pt x="2573" y="392"/>
                  </a:lnTo>
                  <a:lnTo>
                    <a:pt x="2610" y="392"/>
                  </a:lnTo>
                  <a:lnTo>
                    <a:pt x="2647" y="397"/>
                  </a:lnTo>
                  <a:lnTo>
                    <a:pt x="2683" y="405"/>
                  </a:lnTo>
                  <a:lnTo>
                    <a:pt x="2718" y="418"/>
                  </a:lnTo>
                  <a:lnTo>
                    <a:pt x="2751" y="436"/>
                  </a:lnTo>
                  <a:lnTo>
                    <a:pt x="2783" y="457"/>
                  </a:lnTo>
                  <a:lnTo>
                    <a:pt x="2813" y="483"/>
                  </a:lnTo>
                  <a:lnTo>
                    <a:pt x="2839" y="513"/>
                  </a:lnTo>
                  <a:lnTo>
                    <a:pt x="2860" y="544"/>
                  </a:lnTo>
                  <a:lnTo>
                    <a:pt x="2877" y="579"/>
                  </a:lnTo>
                  <a:lnTo>
                    <a:pt x="2890" y="614"/>
                  </a:lnTo>
                  <a:lnTo>
                    <a:pt x="2899" y="650"/>
                  </a:lnTo>
                  <a:lnTo>
                    <a:pt x="2903" y="686"/>
                  </a:lnTo>
                  <a:lnTo>
                    <a:pt x="2903" y="723"/>
                  </a:lnTo>
                  <a:lnTo>
                    <a:pt x="2899" y="760"/>
                  </a:lnTo>
                  <a:lnTo>
                    <a:pt x="2890" y="797"/>
                  </a:lnTo>
                  <a:lnTo>
                    <a:pt x="2877" y="832"/>
                  </a:lnTo>
                  <a:lnTo>
                    <a:pt x="2860" y="865"/>
                  </a:lnTo>
                  <a:lnTo>
                    <a:pt x="2839" y="897"/>
                  </a:lnTo>
                  <a:lnTo>
                    <a:pt x="2813" y="926"/>
                  </a:lnTo>
                  <a:lnTo>
                    <a:pt x="2782" y="953"/>
                  </a:lnTo>
                  <a:lnTo>
                    <a:pt x="2750" y="975"/>
                  </a:lnTo>
                  <a:lnTo>
                    <a:pt x="2715" y="994"/>
                  </a:lnTo>
                  <a:lnTo>
                    <a:pt x="2679" y="1007"/>
                  </a:lnTo>
                  <a:lnTo>
                    <a:pt x="2642" y="1015"/>
                  </a:lnTo>
                  <a:lnTo>
                    <a:pt x="2604" y="1019"/>
                  </a:lnTo>
                  <a:lnTo>
                    <a:pt x="2565" y="1018"/>
                  </a:lnTo>
                  <a:lnTo>
                    <a:pt x="2527" y="1012"/>
                  </a:lnTo>
                  <a:lnTo>
                    <a:pt x="2490" y="1002"/>
                  </a:lnTo>
                  <a:lnTo>
                    <a:pt x="2455" y="986"/>
                  </a:lnTo>
                  <a:lnTo>
                    <a:pt x="2326" y="1116"/>
                  </a:lnTo>
                  <a:lnTo>
                    <a:pt x="2365" y="1169"/>
                  </a:lnTo>
                  <a:lnTo>
                    <a:pt x="2399" y="1226"/>
                  </a:lnTo>
                  <a:lnTo>
                    <a:pt x="2430" y="1285"/>
                  </a:lnTo>
                  <a:lnTo>
                    <a:pt x="2456" y="1347"/>
                  </a:lnTo>
                  <a:lnTo>
                    <a:pt x="2477" y="1411"/>
                  </a:lnTo>
                  <a:lnTo>
                    <a:pt x="2493" y="1478"/>
                  </a:lnTo>
                  <a:lnTo>
                    <a:pt x="2504" y="1546"/>
                  </a:lnTo>
                  <a:lnTo>
                    <a:pt x="2689" y="1546"/>
                  </a:lnTo>
                  <a:lnTo>
                    <a:pt x="2706" y="1507"/>
                  </a:lnTo>
                  <a:lnTo>
                    <a:pt x="2728" y="1471"/>
                  </a:lnTo>
                  <a:lnTo>
                    <a:pt x="2754" y="1438"/>
                  </a:lnTo>
                  <a:lnTo>
                    <a:pt x="2785" y="1409"/>
                  </a:lnTo>
                  <a:lnTo>
                    <a:pt x="2819" y="1384"/>
                  </a:lnTo>
                  <a:lnTo>
                    <a:pt x="2856" y="1365"/>
                  </a:lnTo>
                  <a:lnTo>
                    <a:pt x="2896" y="1350"/>
                  </a:lnTo>
                  <a:lnTo>
                    <a:pt x="2938" y="1341"/>
                  </a:lnTo>
                  <a:lnTo>
                    <a:pt x="2982" y="1338"/>
                  </a:lnTo>
                  <a:lnTo>
                    <a:pt x="3025" y="1341"/>
                  </a:lnTo>
                  <a:lnTo>
                    <a:pt x="3066" y="1349"/>
                  </a:lnTo>
                  <a:lnTo>
                    <a:pt x="3105" y="1362"/>
                  </a:lnTo>
                  <a:lnTo>
                    <a:pt x="3141" y="1380"/>
                  </a:lnTo>
                  <a:lnTo>
                    <a:pt x="3174" y="1403"/>
                  </a:lnTo>
                  <a:lnTo>
                    <a:pt x="3203" y="1429"/>
                  </a:lnTo>
                  <a:lnTo>
                    <a:pt x="3230" y="1460"/>
                  </a:lnTo>
                  <a:lnTo>
                    <a:pt x="3252" y="1493"/>
                  </a:lnTo>
                  <a:lnTo>
                    <a:pt x="3270" y="1529"/>
                  </a:lnTo>
                  <a:lnTo>
                    <a:pt x="3283" y="1568"/>
                  </a:lnTo>
                  <a:lnTo>
                    <a:pt x="3292" y="1608"/>
                  </a:lnTo>
                  <a:lnTo>
                    <a:pt x="3294" y="1651"/>
                  </a:lnTo>
                  <a:lnTo>
                    <a:pt x="3292" y="1694"/>
                  </a:lnTo>
                  <a:lnTo>
                    <a:pt x="3283" y="1735"/>
                  </a:lnTo>
                  <a:lnTo>
                    <a:pt x="3270" y="1773"/>
                  </a:lnTo>
                  <a:lnTo>
                    <a:pt x="3252" y="1809"/>
                  </a:lnTo>
                  <a:lnTo>
                    <a:pt x="3230" y="1842"/>
                  </a:lnTo>
                  <a:lnTo>
                    <a:pt x="3203" y="1872"/>
                  </a:lnTo>
                  <a:lnTo>
                    <a:pt x="3173" y="1900"/>
                  </a:lnTo>
                  <a:lnTo>
                    <a:pt x="3140" y="1922"/>
                  </a:lnTo>
                  <a:lnTo>
                    <a:pt x="3104" y="1940"/>
                  </a:lnTo>
                  <a:lnTo>
                    <a:pt x="3066" y="1953"/>
                  </a:lnTo>
                  <a:lnTo>
                    <a:pt x="3024" y="1962"/>
                  </a:lnTo>
                  <a:lnTo>
                    <a:pt x="2982" y="1964"/>
                  </a:lnTo>
                  <a:lnTo>
                    <a:pt x="2941" y="1962"/>
                  </a:lnTo>
                  <a:lnTo>
                    <a:pt x="2902" y="1954"/>
                  </a:lnTo>
                  <a:lnTo>
                    <a:pt x="2866" y="1942"/>
                  </a:lnTo>
                  <a:lnTo>
                    <a:pt x="2831" y="1926"/>
                  </a:lnTo>
                  <a:lnTo>
                    <a:pt x="2799" y="1905"/>
                  </a:lnTo>
                  <a:lnTo>
                    <a:pt x="2769" y="1881"/>
                  </a:lnTo>
                  <a:lnTo>
                    <a:pt x="2743" y="1853"/>
                  </a:lnTo>
                  <a:lnTo>
                    <a:pt x="2720" y="1822"/>
                  </a:lnTo>
                  <a:lnTo>
                    <a:pt x="2701" y="1789"/>
                  </a:lnTo>
                  <a:lnTo>
                    <a:pt x="2687" y="1753"/>
                  </a:lnTo>
                  <a:lnTo>
                    <a:pt x="2504" y="1753"/>
                  </a:lnTo>
                  <a:lnTo>
                    <a:pt x="2494" y="1821"/>
                  </a:lnTo>
                  <a:lnTo>
                    <a:pt x="2478" y="1888"/>
                  </a:lnTo>
                  <a:lnTo>
                    <a:pt x="2457" y="1952"/>
                  </a:lnTo>
                  <a:lnTo>
                    <a:pt x="2431" y="2014"/>
                  </a:lnTo>
                  <a:lnTo>
                    <a:pt x="2401" y="2073"/>
                  </a:lnTo>
                  <a:lnTo>
                    <a:pt x="2367" y="2130"/>
                  </a:lnTo>
                  <a:lnTo>
                    <a:pt x="2328" y="2184"/>
                  </a:lnTo>
                  <a:lnTo>
                    <a:pt x="2458" y="2314"/>
                  </a:lnTo>
                  <a:lnTo>
                    <a:pt x="2493" y="2300"/>
                  </a:lnTo>
                  <a:lnTo>
                    <a:pt x="2530" y="2290"/>
                  </a:lnTo>
                  <a:lnTo>
                    <a:pt x="2567" y="2285"/>
                  </a:lnTo>
                  <a:lnTo>
                    <a:pt x="2606" y="2284"/>
                  </a:lnTo>
                  <a:lnTo>
                    <a:pt x="2643" y="2288"/>
                  </a:lnTo>
                  <a:lnTo>
                    <a:pt x="2680" y="2296"/>
                  </a:lnTo>
                  <a:lnTo>
                    <a:pt x="2716" y="2309"/>
                  </a:lnTo>
                  <a:lnTo>
                    <a:pt x="2750" y="2328"/>
                  </a:lnTo>
                  <a:lnTo>
                    <a:pt x="2783" y="2350"/>
                  </a:lnTo>
                  <a:lnTo>
                    <a:pt x="2813" y="2376"/>
                  </a:lnTo>
                  <a:lnTo>
                    <a:pt x="2839" y="2405"/>
                  </a:lnTo>
                  <a:lnTo>
                    <a:pt x="2860" y="2437"/>
                  </a:lnTo>
                  <a:lnTo>
                    <a:pt x="2877" y="2471"/>
                  </a:lnTo>
                  <a:lnTo>
                    <a:pt x="2890" y="2505"/>
                  </a:lnTo>
                  <a:lnTo>
                    <a:pt x="2899" y="2542"/>
                  </a:lnTo>
                  <a:lnTo>
                    <a:pt x="2903" y="2579"/>
                  </a:lnTo>
                  <a:lnTo>
                    <a:pt x="2903" y="2616"/>
                  </a:lnTo>
                  <a:lnTo>
                    <a:pt x="2899" y="2653"/>
                  </a:lnTo>
                  <a:lnTo>
                    <a:pt x="2890" y="2688"/>
                  </a:lnTo>
                  <a:lnTo>
                    <a:pt x="2877" y="2723"/>
                  </a:lnTo>
                  <a:lnTo>
                    <a:pt x="2860" y="2757"/>
                  </a:lnTo>
                  <a:lnTo>
                    <a:pt x="2839" y="2790"/>
                  </a:lnTo>
                  <a:lnTo>
                    <a:pt x="2813" y="2819"/>
                  </a:lnTo>
                  <a:lnTo>
                    <a:pt x="2783" y="2845"/>
                  </a:lnTo>
                  <a:lnTo>
                    <a:pt x="2751" y="2867"/>
                  </a:lnTo>
                  <a:lnTo>
                    <a:pt x="2718" y="2884"/>
                  </a:lnTo>
                  <a:lnTo>
                    <a:pt x="2683" y="2897"/>
                  </a:lnTo>
                  <a:lnTo>
                    <a:pt x="2647" y="2906"/>
                  </a:lnTo>
                  <a:lnTo>
                    <a:pt x="2610" y="2910"/>
                  </a:lnTo>
                  <a:lnTo>
                    <a:pt x="2573" y="2910"/>
                  </a:lnTo>
                  <a:lnTo>
                    <a:pt x="2536" y="2906"/>
                  </a:lnTo>
                  <a:lnTo>
                    <a:pt x="2500" y="2897"/>
                  </a:lnTo>
                  <a:lnTo>
                    <a:pt x="2465" y="2884"/>
                  </a:lnTo>
                  <a:lnTo>
                    <a:pt x="2432" y="2867"/>
                  </a:lnTo>
                  <a:lnTo>
                    <a:pt x="2400" y="2845"/>
                  </a:lnTo>
                  <a:lnTo>
                    <a:pt x="2370" y="2819"/>
                  </a:lnTo>
                  <a:lnTo>
                    <a:pt x="2344" y="2789"/>
                  </a:lnTo>
                  <a:lnTo>
                    <a:pt x="2322" y="2755"/>
                  </a:lnTo>
                  <a:lnTo>
                    <a:pt x="2304" y="2721"/>
                  </a:lnTo>
                  <a:lnTo>
                    <a:pt x="2291" y="2684"/>
                  </a:lnTo>
                  <a:lnTo>
                    <a:pt x="2283" y="2647"/>
                  </a:lnTo>
                  <a:lnTo>
                    <a:pt x="2279" y="2609"/>
                  </a:lnTo>
                  <a:lnTo>
                    <a:pt x="2280" y="2571"/>
                  </a:lnTo>
                  <a:lnTo>
                    <a:pt x="2286" y="2533"/>
                  </a:lnTo>
                  <a:lnTo>
                    <a:pt x="2296" y="2496"/>
                  </a:lnTo>
                  <a:lnTo>
                    <a:pt x="2310" y="2460"/>
                  </a:lnTo>
                  <a:lnTo>
                    <a:pt x="2182" y="2331"/>
                  </a:lnTo>
                  <a:lnTo>
                    <a:pt x="2129" y="2370"/>
                  </a:lnTo>
                  <a:lnTo>
                    <a:pt x="2071" y="2405"/>
                  </a:lnTo>
                  <a:lnTo>
                    <a:pt x="2012" y="2435"/>
                  </a:lnTo>
                  <a:lnTo>
                    <a:pt x="1951" y="2461"/>
                  </a:lnTo>
                  <a:lnTo>
                    <a:pt x="1887" y="2483"/>
                  </a:lnTo>
                  <a:lnTo>
                    <a:pt x="1821" y="2499"/>
                  </a:lnTo>
                  <a:lnTo>
                    <a:pt x="1753" y="2510"/>
                  </a:lnTo>
                  <a:lnTo>
                    <a:pt x="1753" y="2694"/>
                  </a:lnTo>
                  <a:lnTo>
                    <a:pt x="1792" y="2711"/>
                  </a:lnTo>
                  <a:lnTo>
                    <a:pt x="1828" y="2733"/>
                  </a:lnTo>
                  <a:lnTo>
                    <a:pt x="1860" y="2761"/>
                  </a:lnTo>
                  <a:lnTo>
                    <a:pt x="1889" y="2791"/>
                  </a:lnTo>
                  <a:lnTo>
                    <a:pt x="1913" y="2825"/>
                  </a:lnTo>
                  <a:lnTo>
                    <a:pt x="1933" y="2862"/>
                  </a:lnTo>
                  <a:lnTo>
                    <a:pt x="1948" y="2902"/>
                  </a:lnTo>
                  <a:lnTo>
                    <a:pt x="1957" y="2944"/>
                  </a:lnTo>
                  <a:lnTo>
                    <a:pt x="1960" y="2990"/>
                  </a:lnTo>
                  <a:lnTo>
                    <a:pt x="1957" y="3032"/>
                  </a:lnTo>
                  <a:lnTo>
                    <a:pt x="1949" y="3073"/>
                  </a:lnTo>
                  <a:lnTo>
                    <a:pt x="1935" y="3111"/>
                  </a:lnTo>
                  <a:lnTo>
                    <a:pt x="1917" y="3147"/>
                  </a:lnTo>
                  <a:lnTo>
                    <a:pt x="1895" y="3180"/>
                  </a:lnTo>
                  <a:lnTo>
                    <a:pt x="1869" y="3211"/>
                  </a:lnTo>
                  <a:lnTo>
                    <a:pt x="1839" y="3238"/>
                  </a:lnTo>
                  <a:lnTo>
                    <a:pt x="1806" y="3260"/>
                  </a:lnTo>
                  <a:lnTo>
                    <a:pt x="1770" y="3278"/>
                  </a:lnTo>
                  <a:lnTo>
                    <a:pt x="1731" y="3291"/>
                  </a:lnTo>
                  <a:lnTo>
                    <a:pt x="1691" y="3300"/>
                  </a:lnTo>
                  <a:lnTo>
                    <a:pt x="1647" y="3303"/>
                  </a:lnTo>
                  <a:lnTo>
                    <a:pt x="1605" y="3300"/>
                  </a:lnTo>
                  <a:lnTo>
                    <a:pt x="1564" y="3291"/>
                  </a:lnTo>
                  <a:lnTo>
                    <a:pt x="1526" y="3278"/>
                  </a:lnTo>
                  <a:lnTo>
                    <a:pt x="1490" y="3260"/>
                  </a:lnTo>
                  <a:lnTo>
                    <a:pt x="1457" y="3238"/>
                  </a:lnTo>
                  <a:lnTo>
                    <a:pt x="1427" y="3211"/>
                  </a:lnTo>
                  <a:lnTo>
                    <a:pt x="1400" y="3180"/>
                  </a:lnTo>
                  <a:lnTo>
                    <a:pt x="1378" y="3147"/>
                  </a:lnTo>
                  <a:lnTo>
                    <a:pt x="1360" y="3111"/>
                  </a:lnTo>
                  <a:lnTo>
                    <a:pt x="1346" y="3073"/>
                  </a:lnTo>
                  <a:lnTo>
                    <a:pt x="1338" y="3032"/>
                  </a:lnTo>
                  <a:lnTo>
                    <a:pt x="1335" y="2990"/>
                  </a:lnTo>
                  <a:lnTo>
                    <a:pt x="1338" y="2948"/>
                  </a:lnTo>
                  <a:lnTo>
                    <a:pt x="1345" y="2910"/>
                  </a:lnTo>
                  <a:lnTo>
                    <a:pt x="1358" y="2873"/>
                  </a:lnTo>
                  <a:lnTo>
                    <a:pt x="1374" y="2838"/>
                  </a:lnTo>
                  <a:lnTo>
                    <a:pt x="1394" y="2806"/>
                  </a:lnTo>
                  <a:lnTo>
                    <a:pt x="1419" y="2777"/>
                  </a:lnTo>
                  <a:lnTo>
                    <a:pt x="1446" y="2749"/>
                  </a:lnTo>
                  <a:lnTo>
                    <a:pt x="1477" y="2727"/>
                  </a:lnTo>
                  <a:lnTo>
                    <a:pt x="1510" y="2708"/>
                  </a:lnTo>
                  <a:lnTo>
                    <a:pt x="1545" y="2693"/>
                  </a:lnTo>
                  <a:lnTo>
                    <a:pt x="1545" y="2511"/>
                  </a:lnTo>
                  <a:lnTo>
                    <a:pt x="1477" y="2500"/>
                  </a:lnTo>
                  <a:lnTo>
                    <a:pt x="1411" y="2484"/>
                  </a:lnTo>
                  <a:lnTo>
                    <a:pt x="1346" y="2463"/>
                  </a:lnTo>
                  <a:lnTo>
                    <a:pt x="1284" y="2436"/>
                  </a:lnTo>
                  <a:lnTo>
                    <a:pt x="1224" y="2406"/>
                  </a:lnTo>
                  <a:lnTo>
                    <a:pt x="1167" y="2371"/>
                  </a:lnTo>
                  <a:lnTo>
                    <a:pt x="1113" y="2331"/>
                  </a:lnTo>
                  <a:lnTo>
                    <a:pt x="984" y="2460"/>
                  </a:lnTo>
                  <a:lnTo>
                    <a:pt x="999" y="2496"/>
                  </a:lnTo>
                  <a:lnTo>
                    <a:pt x="1009" y="2533"/>
                  </a:lnTo>
                  <a:lnTo>
                    <a:pt x="1014" y="2571"/>
                  </a:lnTo>
                  <a:lnTo>
                    <a:pt x="1015" y="2609"/>
                  </a:lnTo>
                  <a:lnTo>
                    <a:pt x="1011" y="2647"/>
                  </a:lnTo>
                  <a:lnTo>
                    <a:pt x="1003" y="2684"/>
                  </a:lnTo>
                  <a:lnTo>
                    <a:pt x="990" y="2721"/>
                  </a:lnTo>
                  <a:lnTo>
                    <a:pt x="973" y="2755"/>
                  </a:lnTo>
                  <a:lnTo>
                    <a:pt x="951" y="2789"/>
                  </a:lnTo>
                  <a:lnTo>
                    <a:pt x="924" y="2819"/>
                  </a:lnTo>
                  <a:lnTo>
                    <a:pt x="895" y="2845"/>
                  </a:lnTo>
                  <a:lnTo>
                    <a:pt x="863" y="2867"/>
                  </a:lnTo>
                  <a:lnTo>
                    <a:pt x="830" y="2884"/>
                  </a:lnTo>
                  <a:lnTo>
                    <a:pt x="795" y="2897"/>
                  </a:lnTo>
                  <a:lnTo>
                    <a:pt x="759" y="2906"/>
                  </a:lnTo>
                  <a:lnTo>
                    <a:pt x="722" y="2910"/>
                  </a:lnTo>
                  <a:lnTo>
                    <a:pt x="684" y="2910"/>
                  </a:lnTo>
                  <a:lnTo>
                    <a:pt x="648" y="2906"/>
                  </a:lnTo>
                  <a:lnTo>
                    <a:pt x="612" y="2897"/>
                  </a:lnTo>
                  <a:lnTo>
                    <a:pt x="577" y="2884"/>
                  </a:lnTo>
                  <a:lnTo>
                    <a:pt x="543" y="2867"/>
                  </a:lnTo>
                  <a:lnTo>
                    <a:pt x="511" y="2845"/>
                  </a:lnTo>
                  <a:lnTo>
                    <a:pt x="482" y="2819"/>
                  </a:lnTo>
                  <a:lnTo>
                    <a:pt x="456" y="2790"/>
                  </a:lnTo>
                  <a:lnTo>
                    <a:pt x="434" y="2757"/>
                  </a:lnTo>
                  <a:lnTo>
                    <a:pt x="417" y="2723"/>
                  </a:lnTo>
                  <a:lnTo>
                    <a:pt x="404" y="2688"/>
                  </a:lnTo>
                  <a:lnTo>
                    <a:pt x="396" y="2653"/>
                  </a:lnTo>
                  <a:lnTo>
                    <a:pt x="391" y="2616"/>
                  </a:lnTo>
                  <a:lnTo>
                    <a:pt x="391" y="2579"/>
                  </a:lnTo>
                  <a:lnTo>
                    <a:pt x="396" y="2542"/>
                  </a:lnTo>
                  <a:lnTo>
                    <a:pt x="404" y="2505"/>
                  </a:lnTo>
                  <a:lnTo>
                    <a:pt x="417" y="2471"/>
                  </a:lnTo>
                  <a:lnTo>
                    <a:pt x="434" y="2437"/>
                  </a:lnTo>
                  <a:lnTo>
                    <a:pt x="456" y="2405"/>
                  </a:lnTo>
                  <a:lnTo>
                    <a:pt x="482" y="2376"/>
                  </a:lnTo>
                  <a:lnTo>
                    <a:pt x="512" y="2350"/>
                  </a:lnTo>
                  <a:lnTo>
                    <a:pt x="544" y="2328"/>
                  </a:lnTo>
                  <a:lnTo>
                    <a:pt x="579" y="2309"/>
                  </a:lnTo>
                  <a:lnTo>
                    <a:pt x="614" y="2296"/>
                  </a:lnTo>
                  <a:lnTo>
                    <a:pt x="651" y="2288"/>
                  </a:lnTo>
                  <a:lnTo>
                    <a:pt x="689" y="2284"/>
                  </a:lnTo>
                  <a:lnTo>
                    <a:pt x="727" y="2285"/>
                  </a:lnTo>
                  <a:lnTo>
                    <a:pt x="765" y="2290"/>
                  </a:lnTo>
                  <a:lnTo>
                    <a:pt x="801" y="2300"/>
                  </a:lnTo>
                  <a:lnTo>
                    <a:pt x="837" y="2314"/>
                  </a:lnTo>
                  <a:lnTo>
                    <a:pt x="967" y="2183"/>
                  </a:lnTo>
                  <a:lnTo>
                    <a:pt x="928" y="2130"/>
                  </a:lnTo>
                  <a:lnTo>
                    <a:pt x="894" y="2072"/>
                  </a:lnTo>
                  <a:lnTo>
                    <a:pt x="864" y="2013"/>
                  </a:lnTo>
                  <a:lnTo>
                    <a:pt x="838" y="1951"/>
                  </a:lnTo>
                  <a:lnTo>
                    <a:pt x="817" y="1887"/>
                  </a:lnTo>
                  <a:lnTo>
                    <a:pt x="801" y="1821"/>
                  </a:lnTo>
                  <a:lnTo>
                    <a:pt x="790" y="1753"/>
                  </a:lnTo>
                  <a:lnTo>
                    <a:pt x="608" y="1753"/>
                  </a:lnTo>
                  <a:lnTo>
                    <a:pt x="593" y="1788"/>
                  </a:lnTo>
                  <a:lnTo>
                    <a:pt x="574" y="1821"/>
                  </a:lnTo>
                  <a:lnTo>
                    <a:pt x="551" y="1852"/>
                  </a:lnTo>
                  <a:lnTo>
                    <a:pt x="525" y="1880"/>
                  </a:lnTo>
                  <a:lnTo>
                    <a:pt x="496" y="1904"/>
                  </a:lnTo>
                  <a:lnTo>
                    <a:pt x="464" y="1925"/>
                  </a:lnTo>
                  <a:lnTo>
                    <a:pt x="429" y="1941"/>
                  </a:lnTo>
                  <a:lnTo>
                    <a:pt x="392" y="1954"/>
                  </a:lnTo>
                  <a:lnTo>
                    <a:pt x="353" y="1961"/>
                  </a:lnTo>
                  <a:lnTo>
                    <a:pt x="313" y="1964"/>
                  </a:lnTo>
                  <a:lnTo>
                    <a:pt x="271" y="1961"/>
                  </a:lnTo>
                  <a:lnTo>
                    <a:pt x="229" y="1953"/>
                  </a:lnTo>
                  <a:lnTo>
                    <a:pt x="191" y="1939"/>
                  </a:lnTo>
                  <a:lnTo>
                    <a:pt x="155" y="1921"/>
                  </a:lnTo>
                  <a:lnTo>
                    <a:pt x="121" y="1899"/>
                  </a:lnTo>
                  <a:lnTo>
                    <a:pt x="91" y="1872"/>
                  </a:lnTo>
                  <a:lnTo>
                    <a:pt x="65" y="1842"/>
                  </a:lnTo>
                  <a:lnTo>
                    <a:pt x="43" y="1808"/>
                  </a:lnTo>
                  <a:lnTo>
                    <a:pt x="25" y="1772"/>
                  </a:lnTo>
                  <a:lnTo>
                    <a:pt x="11" y="1734"/>
                  </a:lnTo>
                  <a:lnTo>
                    <a:pt x="3" y="1693"/>
                  </a:lnTo>
                  <a:lnTo>
                    <a:pt x="0" y="1650"/>
                  </a:lnTo>
                  <a:lnTo>
                    <a:pt x="3" y="1608"/>
                  </a:lnTo>
                  <a:lnTo>
                    <a:pt x="11" y="1567"/>
                  </a:lnTo>
                  <a:lnTo>
                    <a:pt x="25" y="1529"/>
                  </a:lnTo>
                  <a:lnTo>
                    <a:pt x="43" y="1492"/>
                  </a:lnTo>
                  <a:lnTo>
                    <a:pt x="65" y="1459"/>
                  </a:lnTo>
                  <a:lnTo>
                    <a:pt x="91" y="1428"/>
                  </a:lnTo>
                  <a:lnTo>
                    <a:pt x="121" y="1402"/>
                  </a:lnTo>
                  <a:lnTo>
                    <a:pt x="155" y="1380"/>
                  </a:lnTo>
                  <a:lnTo>
                    <a:pt x="191" y="1362"/>
                  </a:lnTo>
                  <a:lnTo>
                    <a:pt x="229" y="1348"/>
                  </a:lnTo>
                  <a:lnTo>
                    <a:pt x="271" y="1340"/>
                  </a:lnTo>
                  <a:lnTo>
                    <a:pt x="313" y="1337"/>
                  </a:lnTo>
                  <a:lnTo>
                    <a:pt x="357" y="1340"/>
                  </a:lnTo>
                  <a:lnTo>
                    <a:pt x="400" y="1349"/>
                  </a:lnTo>
                  <a:lnTo>
                    <a:pt x="440" y="1364"/>
                  </a:lnTo>
                  <a:lnTo>
                    <a:pt x="477" y="1384"/>
                  </a:lnTo>
                  <a:lnTo>
                    <a:pt x="511" y="1408"/>
                  </a:lnTo>
                  <a:lnTo>
                    <a:pt x="541" y="1438"/>
                  </a:lnTo>
                  <a:lnTo>
                    <a:pt x="568" y="1470"/>
                  </a:lnTo>
                  <a:lnTo>
                    <a:pt x="590" y="1506"/>
                  </a:lnTo>
                  <a:lnTo>
                    <a:pt x="607" y="1545"/>
                  </a:lnTo>
                  <a:lnTo>
                    <a:pt x="791" y="1545"/>
                  </a:lnTo>
                  <a:lnTo>
                    <a:pt x="802" y="1477"/>
                  </a:lnTo>
                  <a:lnTo>
                    <a:pt x="818" y="1410"/>
                  </a:lnTo>
                  <a:lnTo>
                    <a:pt x="839" y="1346"/>
                  </a:lnTo>
                  <a:lnTo>
                    <a:pt x="865" y="1285"/>
                  </a:lnTo>
                  <a:lnTo>
                    <a:pt x="896" y="1226"/>
                  </a:lnTo>
                  <a:lnTo>
                    <a:pt x="930" y="1168"/>
                  </a:lnTo>
                  <a:lnTo>
                    <a:pt x="969" y="1115"/>
                  </a:lnTo>
                  <a:lnTo>
                    <a:pt x="841" y="986"/>
                  </a:lnTo>
                  <a:lnTo>
                    <a:pt x="805" y="1001"/>
                  </a:lnTo>
                  <a:lnTo>
                    <a:pt x="768" y="1011"/>
                  </a:lnTo>
                  <a:lnTo>
                    <a:pt x="730" y="1017"/>
                  </a:lnTo>
                  <a:lnTo>
                    <a:pt x="691" y="1018"/>
                  </a:lnTo>
                  <a:lnTo>
                    <a:pt x="654" y="1014"/>
                  </a:lnTo>
                  <a:lnTo>
                    <a:pt x="616" y="1006"/>
                  </a:lnTo>
                  <a:lnTo>
                    <a:pt x="580" y="993"/>
                  </a:lnTo>
                  <a:lnTo>
                    <a:pt x="546" y="974"/>
                  </a:lnTo>
                  <a:lnTo>
                    <a:pt x="513" y="952"/>
                  </a:lnTo>
                  <a:lnTo>
                    <a:pt x="483" y="926"/>
                  </a:lnTo>
                  <a:lnTo>
                    <a:pt x="457" y="896"/>
                  </a:lnTo>
                  <a:lnTo>
                    <a:pt x="435" y="865"/>
                  </a:lnTo>
                  <a:lnTo>
                    <a:pt x="418" y="831"/>
                  </a:lnTo>
                  <a:lnTo>
                    <a:pt x="405" y="796"/>
                  </a:lnTo>
                  <a:lnTo>
                    <a:pt x="396" y="759"/>
                  </a:lnTo>
                  <a:lnTo>
                    <a:pt x="392" y="723"/>
                  </a:lnTo>
                  <a:lnTo>
                    <a:pt x="392" y="686"/>
                  </a:lnTo>
                  <a:lnTo>
                    <a:pt x="396" y="649"/>
                  </a:lnTo>
                  <a:lnTo>
                    <a:pt x="405" y="613"/>
                  </a:lnTo>
                  <a:lnTo>
                    <a:pt x="418" y="578"/>
                  </a:lnTo>
                  <a:lnTo>
                    <a:pt x="435" y="544"/>
                  </a:lnTo>
                  <a:lnTo>
                    <a:pt x="457" y="512"/>
                  </a:lnTo>
                  <a:lnTo>
                    <a:pt x="483" y="483"/>
                  </a:lnTo>
                  <a:lnTo>
                    <a:pt x="512" y="457"/>
                  </a:lnTo>
                  <a:lnTo>
                    <a:pt x="544" y="435"/>
                  </a:lnTo>
                  <a:lnTo>
                    <a:pt x="577" y="418"/>
                  </a:lnTo>
                  <a:lnTo>
                    <a:pt x="612" y="405"/>
                  </a:lnTo>
                  <a:lnTo>
                    <a:pt x="648" y="396"/>
                  </a:lnTo>
                  <a:lnTo>
                    <a:pt x="685" y="392"/>
                  </a:lnTo>
                  <a:lnTo>
                    <a:pt x="723" y="392"/>
                  </a:lnTo>
                  <a:lnTo>
                    <a:pt x="759" y="396"/>
                  </a:lnTo>
                  <a:lnTo>
                    <a:pt x="795" y="405"/>
                  </a:lnTo>
                  <a:lnTo>
                    <a:pt x="830" y="418"/>
                  </a:lnTo>
                  <a:lnTo>
                    <a:pt x="864" y="435"/>
                  </a:lnTo>
                  <a:lnTo>
                    <a:pt x="895" y="457"/>
                  </a:lnTo>
                  <a:lnTo>
                    <a:pt x="925" y="483"/>
                  </a:lnTo>
                  <a:lnTo>
                    <a:pt x="951" y="513"/>
                  </a:lnTo>
                  <a:lnTo>
                    <a:pt x="973" y="545"/>
                  </a:lnTo>
                  <a:lnTo>
                    <a:pt x="991" y="580"/>
                  </a:lnTo>
                  <a:lnTo>
                    <a:pt x="1003" y="616"/>
                  </a:lnTo>
                  <a:lnTo>
                    <a:pt x="1012" y="653"/>
                  </a:lnTo>
                  <a:lnTo>
                    <a:pt x="1016" y="690"/>
                  </a:lnTo>
                  <a:lnTo>
                    <a:pt x="1015" y="728"/>
                  </a:lnTo>
                  <a:lnTo>
                    <a:pt x="1010" y="765"/>
                  </a:lnTo>
                  <a:lnTo>
                    <a:pt x="1000" y="803"/>
                  </a:lnTo>
                  <a:lnTo>
                    <a:pt x="986" y="838"/>
                  </a:lnTo>
                  <a:lnTo>
                    <a:pt x="1116" y="968"/>
                  </a:lnTo>
                  <a:lnTo>
                    <a:pt x="1170" y="930"/>
                  </a:lnTo>
                  <a:lnTo>
                    <a:pt x="1227" y="895"/>
                  </a:lnTo>
                  <a:lnTo>
                    <a:pt x="1286" y="865"/>
                  </a:lnTo>
                  <a:lnTo>
                    <a:pt x="1348" y="839"/>
                  </a:lnTo>
                  <a:lnTo>
                    <a:pt x="1412" y="818"/>
                  </a:lnTo>
                  <a:lnTo>
                    <a:pt x="1478" y="802"/>
                  </a:lnTo>
                  <a:lnTo>
                    <a:pt x="1545" y="792"/>
                  </a:lnTo>
                  <a:lnTo>
                    <a:pt x="1545" y="609"/>
                  </a:lnTo>
                  <a:lnTo>
                    <a:pt x="1510" y="595"/>
                  </a:lnTo>
                  <a:lnTo>
                    <a:pt x="1477" y="576"/>
                  </a:lnTo>
                  <a:lnTo>
                    <a:pt x="1446" y="553"/>
                  </a:lnTo>
                  <a:lnTo>
                    <a:pt x="1419" y="526"/>
                  </a:lnTo>
                  <a:lnTo>
                    <a:pt x="1395" y="496"/>
                  </a:lnTo>
                  <a:lnTo>
                    <a:pt x="1374" y="464"/>
                  </a:lnTo>
                  <a:lnTo>
                    <a:pt x="1358" y="430"/>
                  </a:lnTo>
                  <a:lnTo>
                    <a:pt x="1345" y="393"/>
                  </a:lnTo>
                  <a:lnTo>
                    <a:pt x="1338" y="354"/>
                  </a:lnTo>
                  <a:lnTo>
                    <a:pt x="1335" y="313"/>
                  </a:lnTo>
                  <a:lnTo>
                    <a:pt x="1338" y="270"/>
                  </a:lnTo>
                  <a:lnTo>
                    <a:pt x="1346" y="230"/>
                  </a:lnTo>
                  <a:lnTo>
                    <a:pt x="1360" y="191"/>
                  </a:lnTo>
                  <a:lnTo>
                    <a:pt x="1378" y="155"/>
                  </a:lnTo>
                  <a:lnTo>
                    <a:pt x="1400" y="122"/>
                  </a:lnTo>
                  <a:lnTo>
                    <a:pt x="1427" y="91"/>
                  </a:lnTo>
                  <a:lnTo>
                    <a:pt x="1457" y="65"/>
                  </a:lnTo>
                  <a:lnTo>
                    <a:pt x="1490" y="42"/>
                  </a:lnTo>
                  <a:lnTo>
                    <a:pt x="1526" y="24"/>
                  </a:lnTo>
                  <a:lnTo>
                    <a:pt x="1564" y="11"/>
                  </a:lnTo>
                  <a:lnTo>
                    <a:pt x="1605" y="3"/>
                  </a:lnTo>
                  <a:lnTo>
                    <a:pt x="16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8" name="Group 1747"/>
          <p:cNvGrpSpPr/>
          <p:nvPr/>
        </p:nvGrpSpPr>
        <p:grpSpPr>
          <a:xfrm>
            <a:off x="864156" y="2862621"/>
            <a:ext cx="230981" cy="223837"/>
            <a:chOff x="1077913" y="2865438"/>
            <a:chExt cx="307975" cy="298449"/>
          </a:xfrm>
          <a:solidFill>
            <a:schemeClr val="tx1">
              <a:lumMod val="65000"/>
              <a:lumOff val="35000"/>
            </a:schemeClr>
          </a:solidFill>
        </p:grpSpPr>
        <p:sp>
          <p:nvSpPr>
            <p:cNvPr id="1044" name="Freeform 887"/>
            <p:cNvSpPr>
              <a:spLocks/>
            </p:cNvSpPr>
            <p:nvPr/>
          </p:nvSpPr>
          <p:spPr bwMode="auto">
            <a:xfrm>
              <a:off x="1184276" y="3009900"/>
              <a:ext cx="95250" cy="88900"/>
            </a:xfrm>
            <a:custGeom>
              <a:avLst/>
              <a:gdLst>
                <a:gd name="T0" fmla="*/ 538 w 1077"/>
                <a:gd name="T1" fmla="*/ 0 h 1008"/>
                <a:gd name="T2" fmla="*/ 560 w 1077"/>
                <a:gd name="T3" fmla="*/ 3 h 1008"/>
                <a:gd name="T4" fmla="*/ 581 w 1077"/>
                <a:gd name="T5" fmla="*/ 10 h 1008"/>
                <a:gd name="T6" fmla="*/ 599 w 1077"/>
                <a:gd name="T7" fmla="*/ 22 h 1008"/>
                <a:gd name="T8" fmla="*/ 614 w 1077"/>
                <a:gd name="T9" fmla="*/ 36 h 1008"/>
                <a:gd name="T10" fmla="*/ 626 w 1077"/>
                <a:gd name="T11" fmla="*/ 54 h 1008"/>
                <a:gd name="T12" fmla="*/ 633 w 1077"/>
                <a:gd name="T13" fmla="*/ 74 h 1008"/>
                <a:gd name="T14" fmla="*/ 635 w 1077"/>
                <a:gd name="T15" fmla="*/ 97 h 1008"/>
                <a:gd name="T16" fmla="*/ 635 w 1077"/>
                <a:gd name="T17" fmla="*/ 571 h 1008"/>
                <a:gd name="T18" fmla="*/ 1033 w 1077"/>
                <a:gd name="T19" fmla="*/ 829 h 1008"/>
                <a:gd name="T20" fmla="*/ 1050 w 1077"/>
                <a:gd name="T21" fmla="*/ 843 h 1008"/>
                <a:gd name="T22" fmla="*/ 1064 w 1077"/>
                <a:gd name="T23" fmla="*/ 860 h 1008"/>
                <a:gd name="T24" fmla="*/ 1072 w 1077"/>
                <a:gd name="T25" fmla="*/ 880 h 1008"/>
                <a:gd name="T26" fmla="*/ 1077 w 1077"/>
                <a:gd name="T27" fmla="*/ 900 h 1008"/>
                <a:gd name="T28" fmla="*/ 1077 w 1077"/>
                <a:gd name="T29" fmla="*/ 922 h 1008"/>
                <a:gd name="T30" fmla="*/ 1071 w 1077"/>
                <a:gd name="T31" fmla="*/ 943 h 1008"/>
                <a:gd name="T32" fmla="*/ 1061 w 1077"/>
                <a:gd name="T33" fmla="*/ 963 h 1008"/>
                <a:gd name="T34" fmla="*/ 1049 w 1077"/>
                <a:gd name="T35" fmla="*/ 978 h 1008"/>
                <a:gd name="T36" fmla="*/ 1034 w 1077"/>
                <a:gd name="T37" fmla="*/ 991 h 1008"/>
                <a:gd name="T38" fmla="*/ 1017 w 1077"/>
                <a:gd name="T39" fmla="*/ 1000 h 1008"/>
                <a:gd name="T40" fmla="*/ 999 w 1077"/>
                <a:gd name="T41" fmla="*/ 1006 h 1008"/>
                <a:gd name="T42" fmla="*/ 980 w 1077"/>
                <a:gd name="T43" fmla="*/ 1008 h 1008"/>
                <a:gd name="T44" fmla="*/ 961 w 1077"/>
                <a:gd name="T45" fmla="*/ 1006 h 1008"/>
                <a:gd name="T46" fmla="*/ 944 w 1077"/>
                <a:gd name="T47" fmla="*/ 1000 h 1008"/>
                <a:gd name="T48" fmla="*/ 927 w 1077"/>
                <a:gd name="T49" fmla="*/ 992 h 1008"/>
                <a:gd name="T50" fmla="*/ 538 w 1077"/>
                <a:gd name="T51" fmla="*/ 739 h 1008"/>
                <a:gd name="T52" fmla="*/ 150 w 1077"/>
                <a:gd name="T53" fmla="*/ 992 h 1008"/>
                <a:gd name="T54" fmla="*/ 129 w 1077"/>
                <a:gd name="T55" fmla="*/ 1001 h 1008"/>
                <a:gd name="T56" fmla="*/ 108 w 1077"/>
                <a:gd name="T57" fmla="*/ 1006 h 1008"/>
                <a:gd name="T58" fmla="*/ 87 w 1077"/>
                <a:gd name="T59" fmla="*/ 1006 h 1008"/>
                <a:gd name="T60" fmla="*/ 66 w 1077"/>
                <a:gd name="T61" fmla="*/ 1001 h 1008"/>
                <a:gd name="T62" fmla="*/ 46 w 1077"/>
                <a:gd name="T63" fmla="*/ 992 h 1008"/>
                <a:gd name="T64" fmla="*/ 29 w 1077"/>
                <a:gd name="T65" fmla="*/ 979 h 1008"/>
                <a:gd name="T66" fmla="*/ 15 w 1077"/>
                <a:gd name="T67" fmla="*/ 963 h 1008"/>
                <a:gd name="T68" fmla="*/ 5 w 1077"/>
                <a:gd name="T69" fmla="*/ 943 h 1008"/>
                <a:gd name="T70" fmla="*/ 0 w 1077"/>
                <a:gd name="T71" fmla="*/ 922 h 1008"/>
                <a:gd name="T72" fmla="*/ 0 w 1077"/>
                <a:gd name="T73" fmla="*/ 901 h 1008"/>
                <a:gd name="T74" fmla="*/ 5 w 1077"/>
                <a:gd name="T75" fmla="*/ 880 h 1008"/>
                <a:gd name="T76" fmla="*/ 13 w 1077"/>
                <a:gd name="T77" fmla="*/ 861 h 1008"/>
                <a:gd name="T78" fmla="*/ 27 w 1077"/>
                <a:gd name="T79" fmla="*/ 843 h 1008"/>
                <a:gd name="T80" fmla="*/ 44 w 1077"/>
                <a:gd name="T81" fmla="*/ 829 h 1008"/>
                <a:gd name="T82" fmla="*/ 442 w 1077"/>
                <a:gd name="T83" fmla="*/ 571 h 1008"/>
                <a:gd name="T84" fmla="*/ 442 w 1077"/>
                <a:gd name="T85" fmla="*/ 97 h 1008"/>
                <a:gd name="T86" fmla="*/ 444 w 1077"/>
                <a:gd name="T87" fmla="*/ 74 h 1008"/>
                <a:gd name="T88" fmla="*/ 451 w 1077"/>
                <a:gd name="T89" fmla="*/ 54 h 1008"/>
                <a:gd name="T90" fmla="*/ 463 w 1077"/>
                <a:gd name="T91" fmla="*/ 36 h 1008"/>
                <a:gd name="T92" fmla="*/ 478 w 1077"/>
                <a:gd name="T93" fmla="*/ 22 h 1008"/>
                <a:gd name="T94" fmla="*/ 496 w 1077"/>
                <a:gd name="T95" fmla="*/ 10 h 1008"/>
                <a:gd name="T96" fmla="*/ 517 w 1077"/>
                <a:gd name="T97" fmla="*/ 3 h 1008"/>
                <a:gd name="T98" fmla="*/ 538 w 1077"/>
                <a:gd name="T99" fmla="*/ 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7" h="1008">
                  <a:moveTo>
                    <a:pt x="538" y="0"/>
                  </a:moveTo>
                  <a:lnTo>
                    <a:pt x="560" y="3"/>
                  </a:lnTo>
                  <a:lnTo>
                    <a:pt x="581" y="10"/>
                  </a:lnTo>
                  <a:lnTo>
                    <a:pt x="599" y="22"/>
                  </a:lnTo>
                  <a:lnTo>
                    <a:pt x="614" y="36"/>
                  </a:lnTo>
                  <a:lnTo>
                    <a:pt x="626" y="54"/>
                  </a:lnTo>
                  <a:lnTo>
                    <a:pt x="633" y="74"/>
                  </a:lnTo>
                  <a:lnTo>
                    <a:pt x="635" y="97"/>
                  </a:lnTo>
                  <a:lnTo>
                    <a:pt x="635" y="571"/>
                  </a:lnTo>
                  <a:lnTo>
                    <a:pt x="1033" y="829"/>
                  </a:lnTo>
                  <a:lnTo>
                    <a:pt x="1050" y="843"/>
                  </a:lnTo>
                  <a:lnTo>
                    <a:pt x="1064" y="860"/>
                  </a:lnTo>
                  <a:lnTo>
                    <a:pt x="1072" y="880"/>
                  </a:lnTo>
                  <a:lnTo>
                    <a:pt x="1077" y="900"/>
                  </a:lnTo>
                  <a:lnTo>
                    <a:pt x="1077" y="922"/>
                  </a:lnTo>
                  <a:lnTo>
                    <a:pt x="1071" y="943"/>
                  </a:lnTo>
                  <a:lnTo>
                    <a:pt x="1061" y="963"/>
                  </a:lnTo>
                  <a:lnTo>
                    <a:pt x="1049" y="978"/>
                  </a:lnTo>
                  <a:lnTo>
                    <a:pt x="1034" y="991"/>
                  </a:lnTo>
                  <a:lnTo>
                    <a:pt x="1017" y="1000"/>
                  </a:lnTo>
                  <a:lnTo>
                    <a:pt x="999" y="1006"/>
                  </a:lnTo>
                  <a:lnTo>
                    <a:pt x="980" y="1008"/>
                  </a:lnTo>
                  <a:lnTo>
                    <a:pt x="961" y="1006"/>
                  </a:lnTo>
                  <a:lnTo>
                    <a:pt x="944" y="1000"/>
                  </a:lnTo>
                  <a:lnTo>
                    <a:pt x="927" y="992"/>
                  </a:lnTo>
                  <a:lnTo>
                    <a:pt x="538" y="739"/>
                  </a:lnTo>
                  <a:lnTo>
                    <a:pt x="150" y="992"/>
                  </a:lnTo>
                  <a:lnTo>
                    <a:pt x="129" y="1001"/>
                  </a:lnTo>
                  <a:lnTo>
                    <a:pt x="108" y="1006"/>
                  </a:lnTo>
                  <a:lnTo>
                    <a:pt x="87" y="1006"/>
                  </a:lnTo>
                  <a:lnTo>
                    <a:pt x="66" y="1001"/>
                  </a:lnTo>
                  <a:lnTo>
                    <a:pt x="46" y="992"/>
                  </a:lnTo>
                  <a:lnTo>
                    <a:pt x="29" y="979"/>
                  </a:lnTo>
                  <a:lnTo>
                    <a:pt x="15" y="963"/>
                  </a:lnTo>
                  <a:lnTo>
                    <a:pt x="5" y="943"/>
                  </a:lnTo>
                  <a:lnTo>
                    <a:pt x="0" y="922"/>
                  </a:lnTo>
                  <a:lnTo>
                    <a:pt x="0" y="901"/>
                  </a:lnTo>
                  <a:lnTo>
                    <a:pt x="5" y="880"/>
                  </a:lnTo>
                  <a:lnTo>
                    <a:pt x="13" y="861"/>
                  </a:lnTo>
                  <a:lnTo>
                    <a:pt x="27" y="843"/>
                  </a:lnTo>
                  <a:lnTo>
                    <a:pt x="44" y="829"/>
                  </a:lnTo>
                  <a:lnTo>
                    <a:pt x="442" y="571"/>
                  </a:lnTo>
                  <a:lnTo>
                    <a:pt x="442" y="97"/>
                  </a:lnTo>
                  <a:lnTo>
                    <a:pt x="444" y="74"/>
                  </a:lnTo>
                  <a:lnTo>
                    <a:pt x="451" y="54"/>
                  </a:lnTo>
                  <a:lnTo>
                    <a:pt x="463" y="36"/>
                  </a:lnTo>
                  <a:lnTo>
                    <a:pt x="478" y="22"/>
                  </a:lnTo>
                  <a:lnTo>
                    <a:pt x="496" y="10"/>
                  </a:lnTo>
                  <a:lnTo>
                    <a:pt x="517" y="3"/>
                  </a:lnTo>
                  <a:lnTo>
                    <a:pt x="5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5" name="Freeform 888"/>
            <p:cNvSpPr>
              <a:spLocks/>
            </p:cNvSpPr>
            <p:nvPr/>
          </p:nvSpPr>
          <p:spPr bwMode="auto">
            <a:xfrm>
              <a:off x="1193801" y="2865438"/>
              <a:ext cx="76200" cy="119062"/>
            </a:xfrm>
            <a:custGeom>
              <a:avLst/>
              <a:gdLst>
                <a:gd name="T0" fmla="*/ 433 w 867"/>
                <a:gd name="T1" fmla="*/ 2 h 1354"/>
                <a:gd name="T2" fmla="*/ 478 w 867"/>
                <a:gd name="T3" fmla="*/ 12 h 1354"/>
                <a:gd name="T4" fmla="*/ 512 w 867"/>
                <a:gd name="T5" fmla="*/ 28 h 1354"/>
                <a:gd name="T6" fmla="*/ 535 w 867"/>
                <a:gd name="T7" fmla="*/ 45 h 1354"/>
                <a:gd name="T8" fmla="*/ 547 w 867"/>
                <a:gd name="T9" fmla="*/ 55 h 1354"/>
                <a:gd name="T10" fmla="*/ 581 w 867"/>
                <a:gd name="T11" fmla="*/ 56 h 1354"/>
                <a:gd name="T12" fmla="*/ 639 w 867"/>
                <a:gd name="T13" fmla="*/ 69 h 1354"/>
                <a:gd name="T14" fmla="*/ 685 w 867"/>
                <a:gd name="T15" fmla="*/ 99 h 1354"/>
                <a:gd name="T16" fmla="*/ 720 w 867"/>
                <a:gd name="T17" fmla="*/ 144 h 1354"/>
                <a:gd name="T18" fmla="*/ 745 w 867"/>
                <a:gd name="T19" fmla="*/ 202 h 1354"/>
                <a:gd name="T20" fmla="*/ 760 w 867"/>
                <a:gd name="T21" fmla="*/ 270 h 1354"/>
                <a:gd name="T22" fmla="*/ 767 w 867"/>
                <a:gd name="T23" fmla="*/ 347 h 1354"/>
                <a:gd name="T24" fmla="*/ 765 w 867"/>
                <a:gd name="T25" fmla="*/ 430 h 1354"/>
                <a:gd name="T26" fmla="*/ 760 w 867"/>
                <a:gd name="T27" fmla="*/ 513 h 1354"/>
                <a:gd name="T28" fmla="*/ 763 w 867"/>
                <a:gd name="T29" fmla="*/ 582 h 1354"/>
                <a:gd name="T30" fmla="*/ 777 w 867"/>
                <a:gd name="T31" fmla="*/ 636 h 1354"/>
                <a:gd name="T32" fmla="*/ 796 w 867"/>
                <a:gd name="T33" fmla="*/ 676 h 1354"/>
                <a:gd name="T34" fmla="*/ 817 w 867"/>
                <a:gd name="T35" fmla="*/ 705 h 1354"/>
                <a:gd name="T36" fmla="*/ 838 w 867"/>
                <a:gd name="T37" fmla="*/ 724 h 1354"/>
                <a:gd name="T38" fmla="*/ 855 w 867"/>
                <a:gd name="T39" fmla="*/ 735 h 1354"/>
                <a:gd name="T40" fmla="*/ 865 w 867"/>
                <a:gd name="T41" fmla="*/ 739 h 1354"/>
                <a:gd name="T42" fmla="*/ 842 w 867"/>
                <a:gd name="T43" fmla="*/ 759 h 1354"/>
                <a:gd name="T44" fmla="*/ 787 w 867"/>
                <a:gd name="T45" fmla="*/ 790 h 1354"/>
                <a:gd name="T46" fmla="*/ 727 w 867"/>
                <a:gd name="T47" fmla="*/ 809 h 1354"/>
                <a:gd name="T48" fmla="*/ 671 w 867"/>
                <a:gd name="T49" fmla="*/ 818 h 1354"/>
                <a:gd name="T50" fmla="*/ 625 w 867"/>
                <a:gd name="T51" fmla="*/ 821 h 1354"/>
                <a:gd name="T52" fmla="*/ 599 w 867"/>
                <a:gd name="T53" fmla="*/ 822 h 1354"/>
                <a:gd name="T54" fmla="*/ 596 w 867"/>
                <a:gd name="T55" fmla="*/ 881 h 1354"/>
                <a:gd name="T56" fmla="*/ 435 w 867"/>
                <a:gd name="T57" fmla="*/ 1354 h 1354"/>
                <a:gd name="T58" fmla="*/ 274 w 867"/>
                <a:gd name="T59" fmla="*/ 823 h 1354"/>
                <a:gd name="T60" fmla="*/ 193 w 867"/>
                <a:gd name="T61" fmla="*/ 819 h 1354"/>
                <a:gd name="T62" fmla="*/ 127 w 867"/>
                <a:gd name="T63" fmla="*/ 806 h 1354"/>
                <a:gd name="T64" fmla="*/ 77 w 867"/>
                <a:gd name="T65" fmla="*/ 790 h 1354"/>
                <a:gd name="T66" fmla="*/ 41 w 867"/>
                <a:gd name="T67" fmla="*/ 771 h 1354"/>
                <a:gd name="T68" fmla="*/ 18 w 867"/>
                <a:gd name="T69" fmla="*/ 753 h 1354"/>
                <a:gd name="T70" fmla="*/ 4 w 867"/>
                <a:gd name="T71" fmla="*/ 740 h 1354"/>
                <a:gd name="T72" fmla="*/ 0 w 867"/>
                <a:gd name="T73" fmla="*/ 735 h 1354"/>
                <a:gd name="T74" fmla="*/ 4 w 867"/>
                <a:gd name="T75" fmla="*/ 735 h 1354"/>
                <a:gd name="T76" fmla="*/ 15 w 867"/>
                <a:gd name="T77" fmla="*/ 731 h 1354"/>
                <a:gd name="T78" fmla="*/ 31 w 867"/>
                <a:gd name="T79" fmla="*/ 723 h 1354"/>
                <a:gd name="T80" fmla="*/ 50 w 867"/>
                <a:gd name="T81" fmla="*/ 706 h 1354"/>
                <a:gd name="T82" fmla="*/ 69 w 867"/>
                <a:gd name="T83" fmla="*/ 678 h 1354"/>
                <a:gd name="T84" fmla="*/ 88 w 867"/>
                <a:gd name="T85" fmla="*/ 639 h 1354"/>
                <a:gd name="T86" fmla="*/ 103 w 867"/>
                <a:gd name="T87" fmla="*/ 583 h 1354"/>
                <a:gd name="T88" fmla="*/ 112 w 867"/>
                <a:gd name="T89" fmla="*/ 509 h 1354"/>
                <a:gd name="T90" fmla="*/ 113 w 867"/>
                <a:gd name="T91" fmla="*/ 414 h 1354"/>
                <a:gd name="T92" fmla="*/ 116 w 867"/>
                <a:gd name="T93" fmla="*/ 317 h 1354"/>
                <a:gd name="T94" fmla="*/ 129 w 867"/>
                <a:gd name="T95" fmla="*/ 238 h 1354"/>
                <a:gd name="T96" fmla="*/ 149 w 867"/>
                <a:gd name="T97" fmla="*/ 175 h 1354"/>
                <a:gd name="T98" fmla="*/ 174 w 867"/>
                <a:gd name="T99" fmla="*/ 125 h 1354"/>
                <a:gd name="T100" fmla="*/ 202 w 867"/>
                <a:gd name="T101" fmla="*/ 88 h 1354"/>
                <a:gd name="T102" fmla="*/ 232 w 867"/>
                <a:gd name="T103" fmla="*/ 62 h 1354"/>
                <a:gd name="T104" fmla="*/ 261 w 867"/>
                <a:gd name="T105" fmla="*/ 43 h 1354"/>
                <a:gd name="T106" fmla="*/ 287 w 867"/>
                <a:gd name="T107" fmla="*/ 29 h 1354"/>
                <a:gd name="T108" fmla="*/ 308 w 867"/>
                <a:gd name="T109" fmla="*/ 20 h 1354"/>
                <a:gd name="T110" fmla="*/ 377 w 867"/>
                <a:gd name="T111" fmla="*/ 3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7" h="1354">
                  <a:moveTo>
                    <a:pt x="406" y="0"/>
                  </a:moveTo>
                  <a:lnTo>
                    <a:pt x="433" y="2"/>
                  </a:lnTo>
                  <a:lnTo>
                    <a:pt x="457" y="5"/>
                  </a:lnTo>
                  <a:lnTo>
                    <a:pt x="478" y="12"/>
                  </a:lnTo>
                  <a:lnTo>
                    <a:pt x="497" y="20"/>
                  </a:lnTo>
                  <a:lnTo>
                    <a:pt x="512" y="28"/>
                  </a:lnTo>
                  <a:lnTo>
                    <a:pt x="525" y="36"/>
                  </a:lnTo>
                  <a:lnTo>
                    <a:pt x="535" y="45"/>
                  </a:lnTo>
                  <a:lnTo>
                    <a:pt x="543" y="51"/>
                  </a:lnTo>
                  <a:lnTo>
                    <a:pt x="547" y="55"/>
                  </a:lnTo>
                  <a:lnTo>
                    <a:pt x="548" y="56"/>
                  </a:lnTo>
                  <a:lnTo>
                    <a:pt x="581" y="56"/>
                  </a:lnTo>
                  <a:lnTo>
                    <a:pt x="612" y="60"/>
                  </a:lnTo>
                  <a:lnTo>
                    <a:pt x="639" y="69"/>
                  </a:lnTo>
                  <a:lnTo>
                    <a:pt x="662" y="82"/>
                  </a:lnTo>
                  <a:lnTo>
                    <a:pt x="685" y="99"/>
                  </a:lnTo>
                  <a:lnTo>
                    <a:pt x="704" y="120"/>
                  </a:lnTo>
                  <a:lnTo>
                    <a:pt x="720" y="144"/>
                  </a:lnTo>
                  <a:lnTo>
                    <a:pt x="733" y="172"/>
                  </a:lnTo>
                  <a:lnTo>
                    <a:pt x="745" y="202"/>
                  </a:lnTo>
                  <a:lnTo>
                    <a:pt x="753" y="235"/>
                  </a:lnTo>
                  <a:lnTo>
                    <a:pt x="760" y="270"/>
                  </a:lnTo>
                  <a:lnTo>
                    <a:pt x="764" y="308"/>
                  </a:lnTo>
                  <a:lnTo>
                    <a:pt x="767" y="347"/>
                  </a:lnTo>
                  <a:lnTo>
                    <a:pt x="767" y="387"/>
                  </a:lnTo>
                  <a:lnTo>
                    <a:pt x="765" y="430"/>
                  </a:lnTo>
                  <a:lnTo>
                    <a:pt x="762" y="472"/>
                  </a:lnTo>
                  <a:lnTo>
                    <a:pt x="760" y="513"/>
                  </a:lnTo>
                  <a:lnTo>
                    <a:pt x="760" y="550"/>
                  </a:lnTo>
                  <a:lnTo>
                    <a:pt x="763" y="582"/>
                  </a:lnTo>
                  <a:lnTo>
                    <a:pt x="769" y="612"/>
                  </a:lnTo>
                  <a:lnTo>
                    <a:pt x="777" y="636"/>
                  </a:lnTo>
                  <a:lnTo>
                    <a:pt x="785" y="658"/>
                  </a:lnTo>
                  <a:lnTo>
                    <a:pt x="796" y="676"/>
                  </a:lnTo>
                  <a:lnTo>
                    <a:pt x="806" y="692"/>
                  </a:lnTo>
                  <a:lnTo>
                    <a:pt x="817" y="705"/>
                  </a:lnTo>
                  <a:lnTo>
                    <a:pt x="828" y="715"/>
                  </a:lnTo>
                  <a:lnTo>
                    <a:pt x="838" y="724"/>
                  </a:lnTo>
                  <a:lnTo>
                    <a:pt x="847" y="729"/>
                  </a:lnTo>
                  <a:lnTo>
                    <a:pt x="855" y="735"/>
                  </a:lnTo>
                  <a:lnTo>
                    <a:pt x="861" y="737"/>
                  </a:lnTo>
                  <a:lnTo>
                    <a:pt x="865" y="739"/>
                  </a:lnTo>
                  <a:lnTo>
                    <a:pt x="867" y="739"/>
                  </a:lnTo>
                  <a:lnTo>
                    <a:pt x="842" y="759"/>
                  </a:lnTo>
                  <a:lnTo>
                    <a:pt x="816" y="776"/>
                  </a:lnTo>
                  <a:lnTo>
                    <a:pt x="787" y="790"/>
                  </a:lnTo>
                  <a:lnTo>
                    <a:pt x="757" y="800"/>
                  </a:lnTo>
                  <a:lnTo>
                    <a:pt x="727" y="809"/>
                  </a:lnTo>
                  <a:lnTo>
                    <a:pt x="698" y="814"/>
                  </a:lnTo>
                  <a:lnTo>
                    <a:pt x="671" y="818"/>
                  </a:lnTo>
                  <a:lnTo>
                    <a:pt x="647" y="820"/>
                  </a:lnTo>
                  <a:lnTo>
                    <a:pt x="625" y="821"/>
                  </a:lnTo>
                  <a:lnTo>
                    <a:pt x="610" y="822"/>
                  </a:lnTo>
                  <a:lnTo>
                    <a:pt x="599" y="822"/>
                  </a:lnTo>
                  <a:lnTo>
                    <a:pt x="596" y="822"/>
                  </a:lnTo>
                  <a:lnTo>
                    <a:pt x="596" y="881"/>
                  </a:lnTo>
                  <a:lnTo>
                    <a:pt x="596" y="885"/>
                  </a:lnTo>
                  <a:lnTo>
                    <a:pt x="435" y="1354"/>
                  </a:lnTo>
                  <a:lnTo>
                    <a:pt x="274" y="884"/>
                  </a:lnTo>
                  <a:lnTo>
                    <a:pt x="274" y="823"/>
                  </a:lnTo>
                  <a:lnTo>
                    <a:pt x="232" y="822"/>
                  </a:lnTo>
                  <a:lnTo>
                    <a:pt x="193" y="819"/>
                  </a:lnTo>
                  <a:lnTo>
                    <a:pt x="158" y="814"/>
                  </a:lnTo>
                  <a:lnTo>
                    <a:pt x="127" y="806"/>
                  </a:lnTo>
                  <a:lnTo>
                    <a:pt x="101" y="798"/>
                  </a:lnTo>
                  <a:lnTo>
                    <a:pt x="77" y="790"/>
                  </a:lnTo>
                  <a:lnTo>
                    <a:pt x="58" y="780"/>
                  </a:lnTo>
                  <a:lnTo>
                    <a:pt x="41" y="771"/>
                  </a:lnTo>
                  <a:lnTo>
                    <a:pt x="28" y="761"/>
                  </a:lnTo>
                  <a:lnTo>
                    <a:pt x="18" y="753"/>
                  </a:lnTo>
                  <a:lnTo>
                    <a:pt x="10" y="745"/>
                  </a:lnTo>
                  <a:lnTo>
                    <a:pt x="4" y="740"/>
                  </a:lnTo>
                  <a:lnTo>
                    <a:pt x="1" y="736"/>
                  </a:lnTo>
                  <a:lnTo>
                    <a:pt x="0" y="735"/>
                  </a:lnTo>
                  <a:lnTo>
                    <a:pt x="1" y="735"/>
                  </a:lnTo>
                  <a:lnTo>
                    <a:pt x="4" y="735"/>
                  </a:lnTo>
                  <a:lnTo>
                    <a:pt x="10" y="733"/>
                  </a:lnTo>
                  <a:lnTo>
                    <a:pt x="15" y="731"/>
                  </a:lnTo>
                  <a:lnTo>
                    <a:pt x="23" y="727"/>
                  </a:lnTo>
                  <a:lnTo>
                    <a:pt x="31" y="723"/>
                  </a:lnTo>
                  <a:lnTo>
                    <a:pt x="40" y="715"/>
                  </a:lnTo>
                  <a:lnTo>
                    <a:pt x="50" y="706"/>
                  </a:lnTo>
                  <a:lnTo>
                    <a:pt x="59" y="694"/>
                  </a:lnTo>
                  <a:lnTo>
                    <a:pt x="69" y="678"/>
                  </a:lnTo>
                  <a:lnTo>
                    <a:pt x="78" y="660"/>
                  </a:lnTo>
                  <a:lnTo>
                    <a:pt x="88" y="639"/>
                  </a:lnTo>
                  <a:lnTo>
                    <a:pt x="95" y="613"/>
                  </a:lnTo>
                  <a:lnTo>
                    <a:pt x="103" y="583"/>
                  </a:lnTo>
                  <a:lnTo>
                    <a:pt x="108" y="548"/>
                  </a:lnTo>
                  <a:lnTo>
                    <a:pt x="112" y="509"/>
                  </a:lnTo>
                  <a:lnTo>
                    <a:pt x="113" y="464"/>
                  </a:lnTo>
                  <a:lnTo>
                    <a:pt x="113" y="414"/>
                  </a:lnTo>
                  <a:lnTo>
                    <a:pt x="114" y="363"/>
                  </a:lnTo>
                  <a:lnTo>
                    <a:pt x="116" y="317"/>
                  </a:lnTo>
                  <a:lnTo>
                    <a:pt x="122" y="275"/>
                  </a:lnTo>
                  <a:lnTo>
                    <a:pt x="129" y="238"/>
                  </a:lnTo>
                  <a:lnTo>
                    <a:pt x="139" y="204"/>
                  </a:lnTo>
                  <a:lnTo>
                    <a:pt x="149" y="175"/>
                  </a:lnTo>
                  <a:lnTo>
                    <a:pt x="161" y="148"/>
                  </a:lnTo>
                  <a:lnTo>
                    <a:pt x="174" y="125"/>
                  </a:lnTo>
                  <a:lnTo>
                    <a:pt x="187" y="105"/>
                  </a:lnTo>
                  <a:lnTo>
                    <a:pt x="202" y="88"/>
                  </a:lnTo>
                  <a:lnTo>
                    <a:pt x="217" y="73"/>
                  </a:lnTo>
                  <a:lnTo>
                    <a:pt x="232" y="62"/>
                  </a:lnTo>
                  <a:lnTo>
                    <a:pt x="247" y="51"/>
                  </a:lnTo>
                  <a:lnTo>
                    <a:pt x="261" y="43"/>
                  </a:lnTo>
                  <a:lnTo>
                    <a:pt x="274" y="35"/>
                  </a:lnTo>
                  <a:lnTo>
                    <a:pt x="287" y="29"/>
                  </a:lnTo>
                  <a:lnTo>
                    <a:pt x="298" y="25"/>
                  </a:lnTo>
                  <a:lnTo>
                    <a:pt x="308" y="20"/>
                  </a:lnTo>
                  <a:lnTo>
                    <a:pt x="344" y="10"/>
                  </a:lnTo>
                  <a:lnTo>
                    <a:pt x="377" y="3"/>
                  </a:lnTo>
                  <a:lnTo>
                    <a:pt x="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6" name="Freeform 889"/>
            <p:cNvSpPr>
              <a:spLocks/>
            </p:cNvSpPr>
            <p:nvPr/>
          </p:nvSpPr>
          <p:spPr bwMode="auto">
            <a:xfrm>
              <a:off x="1179513" y="2947988"/>
              <a:ext cx="104775" cy="39687"/>
            </a:xfrm>
            <a:custGeom>
              <a:avLst/>
              <a:gdLst>
                <a:gd name="T0" fmla="*/ 372 w 1185"/>
                <a:gd name="T1" fmla="*/ 0 h 457"/>
                <a:gd name="T2" fmla="*/ 306 w 1185"/>
                <a:gd name="T3" fmla="*/ 189 h 457"/>
                <a:gd name="T4" fmla="*/ 395 w 1185"/>
                <a:gd name="T5" fmla="*/ 182 h 457"/>
                <a:gd name="T6" fmla="*/ 592 w 1185"/>
                <a:gd name="T7" fmla="*/ 425 h 457"/>
                <a:gd name="T8" fmla="*/ 790 w 1185"/>
                <a:gd name="T9" fmla="*/ 182 h 457"/>
                <a:gd name="T10" fmla="*/ 879 w 1185"/>
                <a:gd name="T11" fmla="*/ 190 h 457"/>
                <a:gd name="T12" fmla="*/ 815 w 1185"/>
                <a:gd name="T13" fmla="*/ 1 h 457"/>
                <a:gd name="T14" fmla="*/ 849 w 1185"/>
                <a:gd name="T15" fmla="*/ 19 h 457"/>
                <a:gd name="T16" fmla="*/ 1052 w 1185"/>
                <a:gd name="T17" fmla="*/ 120 h 457"/>
                <a:gd name="T18" fmla="*/ 1077 w 1185"/>
                <a:gd name="T19" fmla="*/ 135 h 457"/>
                <a:gd name="T20" fmla="*/ 1099 w 1185"/>
                <a:gd name="T21" fmla="*/ 153 h 457"/>
                <a:gd name="T22" fmla="*/ 1118 w 1185"/>
                <a:gd name="T23" fmla="*/ 174 h 457"/>
                <a:gd name="T24" fmla="*/ 1134 w 1185"/>
                <a:gd name="T25" fmla="*/ 198 h 457"/>
                <a:gd name="T26" fmla="*/ 1145 w 1185"/>
                <a:gd name="T27" fmla="*/ 225 h 457"/>
                <a:gd name="T28" fmla="*/ 1153 w 1185"/>
                <a:gd name="T29" fmla="*/ 253 h 457"/>
                <a:gd name="T30" fmla="*/ 1185 w 1185"/>
                <a:gd name="T31" fmla="*/ 432 h 457"/>
                <a:gd name="T32" fmla="*/ 1185 w 1185"/>
                <a:gd name="T33" fmla="*/ 441 h 457"/>
                <a:gd name="T34" fmla="*/ 1180 w 1185"/>
                <a:gd name="T35" fmla="*/ 449 h 457"/>
                <a:gd name="T36" fmla="*/ 1174 w 1185"/>
                <a:gd name="T37" fmla="*/ 455 h 457"/>
                <a:gd name="T38" fmla="*/ 1164 w 1185"/>
                <a:gd name="T39" fmla="*/ 457 h 457"/>
                <a:gd name="T40" fmla="*/ 21 w 1185"/>
                <a:gd name="T41" fmla="*/ 457 h 457"/>
                <a:gd name="T42" fmla="*/ 12 w 1185"/>
                <a:gd name="T43" fmla="*/ 455 h 457"/>
                <a:gd name="T44" fmla="*/ 5 w 1185"/>
                <a:gd name="T45" fmla="*/ 449 h 457"/>
                <a:gd name="T46" fmla="*/ 0 w 1185"/>
                <a:gd name="T47" fmla="*/ 441 h 457"/>
                <a:gd name="T48" fmla="*/ 0 w 1185"/>
                <a:gd name="T49" fmla="*/ 432 h 457"/>
                <a:gd name="T50" fmla="*/ 32 w 1185"/>
                <a:gd name="T51" fmla="*/ 253 h 457"/>
                <a:gd name="T52" fmla="*/ 40 w 1185"/>
                <a:gd name="T53" fmla="*/ 225 h 457"/>
                <a:gd name="T54" fmla="*/ 51 w 1185"/>
                <a:gd name="T55" fmla="*/ 198 h 457"/>
                <a:gd name="T56" fmla="*/ 66 w 1185"/>
                <a:gd name="T57" fmla="*/ 174 h 457"/>
                <a:gd name="T58" fmla="*/ 85 w 1185"/>
                <a:gd name="T59" fmla="*/ 153 h 457"/>
                <a:gd name="T60" fmla="*/ 107 w 1185"/>
                <a:gd name="T61" fmla="*/ 135 h 457"/>
                <a:gd name="T62" fmla="*/ 133 w 1185"/>
                <a:gd name="T63" fmla="*/ 120 h 457"/>
                <a:gd name="T64" fmla="*/ 332 w 1185"/>
                <a:gd name="T65" fmla="*/ 21 h 457"/>
                <a:gd name="T66" fmla="*/ 372 w 1185"/>
                <a:gd name="T67" fmla="*/ 0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5" h="457">
                  <a:moveTo>
                    <a:pt x="372" y="0"/>
                  </a:moveTo>
                  <a:lnTo>
                    <a:pt x="306" y="189"/>
                  </a:lnTo>
                  <a:lnTo>
                    <a:pt x="395" y="182"/>
                  </a:lnTo>
                  <a:lnTo>
                    <a:pt x="592" y="425"/>
                  </a:lnTo>
                  <a:lnTo>
                    <a:pt x="790" y="182"/>
                  </a:lnTo>
                  <a:lnTo>
                    <a:pt x="879" y="190"/>
                  </a:lnTo>
                  <a:lnTo>
                    <a:pt x="815" y="1"/>
                  </a:lnTo>
                  <a:lnTo>
                    <a:pt x="849" y="19"/>
                  </a:lnTo>
                  <a:lnTo>
                    <a:pt x="1052" y="120"/>
                  </a:lnTo>
                  <a:lnTo>
                    <a:pt x="1077" y="135"/>
                  </a:lnTo>
                  <a:lnTo>
                    <a:pt x="1099" y="153"/>
                  </a:lnTo>
                  <a:lnTo>
                    <a:pt x="1118" y="174"/>
                  </a:lnTo>
                  <a:lnTo>
                    <a:pt x="1134" y="198"/>
                  </a:lnTo>
                  <a:lnTo>
                    <a:pt x="1145" y="225"/>
                  </a:lnTo>
                  <a:lnTo>
                    <a:pt x="1153" y="253"/>
                  </a:lnTo>
                  <a:lnTo>
                    <a:pt x="1185" y="432"/>
                  </a:lnTo>
                  <a:lnTo>
                    <a:pt x="1185" y="441"/>
                  </a:lnTo>
                  <a:lnTo>
                    <a:pt x="1180" y="449"/>
                  </a:lnTo>
                  <a:lnTo>
                    <a:pt x="1174" y="455"/>
                  </a:lnTo>
                  <a:lnTo>
                    <a:pt x="1164" y="457"/>
                  </a:lnTo>
                  <a:lnTo>
                    <a:pt x="21" y="457"/>
                  </a:lnTo>
                  <a:lnTo>
                    <a:pt x="12" y="455"/>
                  </a:lnTo>
                  <a:lnTo>
                    <a:pt x="5" y="449"/>
                  </a:lnTo>
                  <a:lnTo>
                    <a:pt x="0" y="441"/>
                  </a:lnTo>
                  <a:lnTo>
                    <a:pt x="0" y="432"/>
                  </a:lnTo>
                  <a:lnTo>
                    <a:pt x="32" y="253"/>
                  </a:lnTo>
                  <a:lnTo>
                    <a:pt x="40" y="225"/>
                  </a:lnTo>
                  <a:lnTo>
                    <a:pt x="51" y="198"/>
                  </a:lnTo>
                  <a:lnTo>
                    <a:pt x="66" y="174"/>
                  </a:lnTo>
                  <a:lnTo>
                    <a:pt x="85" y="153"/>
                  </a:lnTo>
                  <a:lnTo>
                    <a:pt x="107" y="135"/>
                  </a:lnTo>
                  <a:lnTo>
                    <a:pt x="133" y="120"/>
                  </a:lnTo>
                  <a:lnTo>
                    <a:pt x="332" y="21"/>
                  </a:lnTo>
                  <a:lnTo>
                    <a:pt x="3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7" name="Freeform 890"/>
            <p:cNvSpPr>
              <a:spLocks/>
            </p:cNvSpPr>
            <p:nvPr/>
          </p:nvSpPr>
          <p:spPr bwMode="auto">
            <a:xfrm>
              <a:off x="1295401" y="3043238"/>
              <a:ext cx="76200" cy="119062"/>
            </a:xfrm>
            <a:custGeom>
              <a:avLst/>
              <a:gdLst>
                <a:gd name="T0" fmla="*/ 433 w 867"/>
                <a:gd name="T1" fmla="*/ 1 h 1353"/>
                <a:gd name="T2" fmla="*/ 479 w 867"/>
                <a:gd name="T3" fmla="*/ 11 h 1353"/>
                <a:gd name="T4" fmla="*/ 513 w 867"/>
                <a:gd name="T5" fmla="*/ 28 h 1353"/>
                <a:gd name="T6" fmla="*/ 536 w 867"/>
                <a:gd name="T7" fmla="*/ 44 h 1353"/>
                <a:gd name="T8" fmla="*/ 548 w 867"/>
                <a:gd name="T9" fmla="*/ 54 h 1353"/>
                <a:gd name="T10" fmla="*/ 581 w 867"/>
                <a:gd name="T11" fmla="*/ 55 h 1353"/>
                <a:gd name="T12" fmla="*/ 639 w 867"/>
                <a:gd name="T13" fmla="*/ 68 h 1353"/>
                <a:gd name="T14" fmla="*/ 685 w 867"/>
                <a:gd name="T15" fmla="*/ 99 h 1353"/>
                <a:gd name="T16" fmla="*/ 720 w 867"/>
                <a:gd name="T17" fmla="*/ 143 h 1353"/>
                <a:gd name="T18" fmla="*/ 744 w 867"/>
                <a:gd name="T19" fmla="*/ 201 h 1353"/>
                <a:gd name="T20" fmla="*/ 760 w 867"/>
                <a:gd name="T21" fmla="*/ 270 h 1353"/>
                <a:gd name="T22" fmla="*/ 768 w 867"/>
                <a:gd name="T23" fmla="*/ 346 h 1353"/>
                <a:gd name="T24" fmla="*/ 766 w 867"/>
                <a:gd name="T25" fmla="*/ 429 h 1353"/>
                <a:gd name="T26" fmla="*/ 760 w 867"/>
                <a:gd name="T27" fmla="*/ 513 h 1353"/>
                <a:gd name="T28" fmla="*/ 763 w 867"/>
                <a:gd name="T29" fmla="*/ 582 h 1353"/>
                <a:gd name="T30" fmla="*/ 777 w 867"/>
                <a:gd name="T31" fmla="*/ 635 h 1353"/>
                <a:gd name="T32" fmla="*/ 795 w 867"/>
                <a:gd name="T33" fmla="*/ 676 h 1353"/>
                <a:gd name="T34" fmla="*/ 817 w 867"/>
                <a:gd name="T35" fmla="*/ 704 h 1353"/>
                <a:gd name="T36" fmla="*/ 839 w 867"/>
                <a:gd name="T37" fmla="*/ 723 h 1353"/>
                <a:gd name="T38" fmla="*/ 855 w 867"/>
                <a:gd name="T39" fmla="*/ 734 h 1353"/>
                <a:gd name="T40" fmla="*/ 865 w 867"/>
                <a:gd name="T41" fmla="*/ 738 h 1353"/>
                <a:gd name="T42" fmla="*/ 843 w 867"/>
                <a:gd name="T43" fmla="*/ 759 h 1353"/>
                <a:gd name="T44" fmla="*/ 788 w 867"/>
                <a:gd name="T45" fmla="*/ 789 h 1353"/>
                <a:gd name="T46" fmla="*/ 727 w 867"/>
                <a:gd name="T47" fmla="*/ 808 h 1353"/>
                <a:gd name="T48" fmla="*/ 671 w 867"/>
                <a:gd name="T49" fmla="*/ 817 h 1353"/>
                <a:gd name="T50" fmla="*/ 626 w 867"/>
                <a:gd name="T51" fmla="*/ 822 h 1353"/>
                <a:gd name="T52" fmla="*/ 599 w 867"/>
                <a:gd name="T53" fmla="*/ 822 h 1353"/>
                <a:gd name="T54" fmla="*/ 596 w 867"/>
                <a:gd name="T55" fmla="*/ 880 h 1353"/>
                <a:gd name="T56" fmla="*/ 435 w 867"/>
                <a:gd name="T57" fmla="*/ 1353 h 1353"/>
                <a:gd name="T58" fmla="*/ 275 w 867"/>
                <a:gd name="T59" fmla="*/ 823 h 1353"/>
                <a:gd name="T60" fmla="*/ 193 w 867"/>
                <a:gd name="T61" fmla="*/ 818 h 1353"/>
                <a:gd name="T62" fmla="*/ 127 w 867"/>
                <a:gd name="T63" fmla="*/ 806 h 1353"/>
                <a:gd name="T64" fmla="*/ 78 w 867"/>
                <a:gd name="T65" fmla="*/ 789 h 1353"/>
                <a:gd name="T66" fmla="*/ 42 w 867"/>
                <a:gd name="T67" fmla="*/ 770 h 1353"/>
                <a:gd name="T68" fmla="*/ 17 w 867"/>
                <a:gd name="T69" fmla="*/ 752 h 1353"/>
                <a:gd name="T70" fmla="*/ 5 w 867"/>
                <a:gd name="T71" fmla="*/ 739 h 1353"/>
                <a:gd name="T72" fmla="*/ 0 w 867"/>
                <a:gd name="T73" fmla="*/ 734 h 1353"/>
                <a:gd name="T74" fmla="*/ 5 w 867"/>
                <a:gd name="T75" fmla="*/ 734 h 1353"/>
                <a:gd name="T76" fmla="*/ 15 w 867"/>
                <a:gd name="T77" fmla="*/ 731 h 1353"/>
                <a:gd name="T78" fmla="*/ 31 w 867"/>
                <a:gd name="T79" fmla="*/ 722 h 1353"/>
                <a:gd name="T80" fmla="*/ 50 w 867"/>
                <a:gd name="T81" fmla="*/ 705 h 1353"/>
                <a:gd name="T82" fmla="*/ 69 w 867"/>
                <a:gd name="T83" fmla="*/ 679 h 1353"/>
                <a:gd name="T84" fmla="*/ 88 w 867"/>
                <a:gd name="T85" fmla="*/ 638 h 1353"/>
                <a:gd name="T86" fmla="*/ 103 w 867"/>
                <a:gd name="T87" fmla="*/ 582 h 1353"/>
                <a:gd name="T88" fmla="*/ 112 w 867"/>
                <a:gd name="T89" fmla="*/ 508 h 1353"/>
                <a:gd name="T90" fmla="*/ 114 w 867"/>
                <a:gd name="T91" fmla="*/ 413 h 1353"/>
                <a:gd name="T92" fmla="*/ 117 w 867"/>
                <a:gd name="T93" fmla="*/ 316 h 1353"/>
                <a:gd name="T94" fmla="*/ 130 w 867"/>
                <a:gd name="T95" fmla="*/ 237 h 1353"/>
                <a:gd name="T96" fmla="*/ 150 w 867"/>
                <a:gd name="T97" fmla="*/ 174 h 1353"/>
                <a:gd name="T98" fmla="*/ 174 w 867"/>
                <a:gd name="T99" fmla="*/ 125 h 1353"/>
                <a:gd name="T100" fmla="*/ 203 w 867"/>
                <a:gd name="T101" fmla="*/ 87 h 1353"/>
                <a:gd name="T102" fmla="*/ 232 w 867"/>
                <a:gd name="T103" fmla="*/ 61 h 1353"/>
                <a:gd name="T104" fmla="*/ 261 w 867"/>
                <a:gd name="T105" fmla="*/ 42 h 1353"/>
                <a:gd name="T106" fmla="*/ 287 w 867"/>
                <a:gd name="T107" fmla="*/ 29 h 1353"/>
                <a:gd name="T108" fmla="*/ 308 w 867"/>
                <a:gd name="T109" fmla="*/ 21 h 1353"/>
                <a:gd name="T110" fmla="*/ 376 w 867"/>
                <a:gd name="T111" fmla="*/ 3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7" h="1353">
                  <a:moveTo>
                    <a:pt x="407" y="0"/>
                  </a:moveTo>
                  <a:lnTo>
                    <a:pt x="433" y="1"/>
                  </a:lnTo>
                  <a:lnTo>
                    <a:pt x="458" y="6"/>
                  </a:lnTo>
                  <a:lnTo>
                    <a:pt x="479" y="11"/>
                  </a:lnTo>
                  <a:lnTo>
                    <a:pt x="497" y="19"/>
                  </a:lnTo>
                  <a:lnTo>
                    <a:pt x="513" y="28"/>
                  </a:lnTo>
                  <a:lnTo>
                    <a:pt x="525" y="36"/>
                  </a:lnTo>
                  <a:lnTo>
                    <a:pt x="536" y="44"/>
                  </a:lnTo>
                  <a:lnTo>
                    <a:pt x="543" y="50"/>
                  </a:lnTo>
                  <a:lnTo>
                    <a:pt x="548" y="54"/>
                  </a:lnTo>
                  <a:lnTo>
                    <a:pt x="549" y="56"/>
                  </a:lnTo>
                  <a:lnTo>
                    <a:pt x="581" y="55"/>
                  </a:lnTo>
                  <a:lnTo>
                    <a:pt x="612" y="60"/>
                  </a:lnTo>
                  <a:lnTo>
                    <a:pt x="639" y="68"/>
                  </a:lnTo>
                  <a:lnTo>
                    <a:pt x="663" y="81"/>
                  </a:lnTo>
                  <a:lnTo>
                    <a:pt x="685" y="99"/>
                  </a:lnTo>
                  <a:lnTo>
                    <a:pt x="704" y="119"/>
                  </a:lnTo>
                  <a:lnTo>
                    <a:pt x="720" y="143"/>
                  </a:lnTo>
                  <a:lnTo>
                    <a:pt x="734" y="171"/>
                  </a:lnTo>
                  <a:lnTo>
                    <a:pt x="744" y="201"/>
                  </a:lnTo>
                  <a:lnTo>
                    <a:pt x="754" y="234"/>
                  </a:lnTo>
                  <a:lnTo>
                    <a:pt x="760" y="270"/>
                  </a:lnTo>
                  <a:lnTo>
                    <a:pt x="764" y="307"/>
                  </a:lnTo>
                  <a:lnTo>
                    <a:pt x="768" y="346"/>
                  </a:lnTo>
                  <a:lnTo>
                    <a:pt x="768" y="387"/>
                  </a:lnTo>
                  <a:lnTo>
                    <a:pt x="766" y="429"/>
                  </a:lnTo>
                  <a:lnTo>
                    <a:pt x="762" y="472"/>
                  </a:lnTo>
                  <a:lnTo>
                    <a:pt x="760" y="513"/>
                  </a:lnTo>
                  <a:lnTo>
                    <a:pt x="760" y="550"/>
                  </a:lnTo>
                  <a:lnTo>
                    <a:pt x="763" y="582"/>
                  </a:lnTo>
                  <a:lnTo>
                    <a:pt x="770" y="611"/>
                  </a:lnTo>
                  <a:lnTo>
                    <a:pt x="777" y="635"/>
                  </a:lnTo>
                  <a:lnTo>
                    <a:pt x="786" y="658"/>
                  </a:lnTo>
                  <a:lnTo>
                    <a:pt x="795" y="676"/>
                  </a:lnTo>
                  <a:lnTo>
                    <a:pt x="806" y="691"/>
                  </a:lnTo>
                  <a:lnTo>
                    <a:pt x="817" y="704"/>
                  </a:lnTo>
                  <a:lnTo>
                    <a:pt x="828" y="715"/>
                  </a:lnTo>
                  <a:lnTo>
                    <a:pt x="839" y="723"/>
                  </a:lnTo>
                  <a:lnTo>
                    <a:pt x="847" y="729"/>
                  </a:lnTo>
                  <a:lnTo>
                    <a:pt x="855" y="734"/>
                  </a:lnTo>
                  <a:lnTo>
                    <a:pt x="861" y="736"/>
                  </a:lnTo>
                  <a:lnTo>
                    <a:pt x="865" y="738"/>
                  </a:lnTo>
                  <a:lnTo>
                    <a:pt x="867" y="738"/>
                  </a:lnTo>
                  <a:lnTo>
                    <a:pt x="843" y="759"/>
                  </a:lnTo>
                  <a:lnTo>
                    <a:pt x="816" y="775"/>
                  </a:lnTo>
                  <a:lnTo>
                    <a:pt x="788" y="789"/>
                  </a:lnTo>
                  <a:lnTo>
                    <a:pt x="757" y="799"/>
                  </a:lnTo>
                  <a:lnTo>
                    <a:pt x="727" y="808"/>
                  </a:lnTo>
                  <a:lnTo>
                    <a:pt x="699" y="813"/>
                  </a:lnTo>
                  <a:lnTo>
                    <a:pt x="671" y="817"/>
                  </a:lnTo>
                  <a:lnTo>
                    <a:pt x="647" y="819"/>
                  </a:lnTo>
                  <a:lnTo>
                    <a:pt x="626" y="822"/>
                  </a:lnTo>
                  <a:lnTo>
                    <a:pt x="610" y="822"/>
                  </a:lnTo>
                  <a:lnTo>
                    <a:pt x="599" y="822"/>
                  </a:lnTo>
                  <a:lnTo>
                    <a:pt x="596" y="822"/>
                  </a:lnTo>
                  <a:lnTo>
                    <a:pt x="596" y="880"/>
                  </a:lnTo>
                  <a:lnTo>
                    <a:pt x="596" y="884"/>
                  </a:lnTo>
                  <a:lnTo>
                    <a:pt x="435" y="1353"/>
                  </a:lnTo>
                  <a:lnTo>
                    <a:pt x="275" y="883"/>
                  </a:lnTo>
                  <a:lnTo>
                    <a:pt x="275" y="823"/>
                  </a:lnTo>
                  <a:lnTo>
                    <a:pt x="232" y="822"/>
                  </a:lnTo>
                  <a:lnTo>
                    <a:pt x="193" y="818"/>
                  </a:lnTo>
                  <a:lnTo>
                    <a:pt x="158" y="813"/>
                  </a:lnTo>
                  <a:lnTo>
                    <a:pt x="127" y="806"/>
                  </a:lnTo>
                  <a:lnTo>
                    <a:pt x="101" y="797"/>
                  </a:lnTo>
                  <a:lnTo>
                    <a:pt x="78" y="789"/>
                  </a:lnTo>
                  <a:lnTo>
                    <a:pt x="59" y="779"/>
                  </a:lnTo>
                  <a:lnTo>
                    <a:pt x="42" y="770"/>
                  </a:lnTo>
                  <a:lnTo>
                    <a:pt x="28" y="760"/>
                  </a:lnTo>
                  <a:lnTo>
                    <a:pt x="17" y="752"/>
                  </a:lnTo>
                  <a:lnTo>
                    <a:pt x="10" y="744"/>
                  </a:lnTo>
                  <a:lnTo>
                    <a:pt x="5" y="739"/>
                  </a:lnTo>
                  <a:lnTo>
                    <a:pt x="2" y="735"/>
                  </a:lnTo>
                  <a:lnTo>
                    <a:pt x="0" y="734"/>
                  </a:lnTo>
                  <a:lnTo>
                    <a:pt x="2" y="734"/>
                  </a:lnTo>
                  <a:lnTo>
                    <a:pt x="5" y="734"/>
                  </a:lnTo>
                  <a:lnTo>
                    <a:pt x="10" y="733"/>
                  </a:lnTo>
                  <a:lnTo>
                    <a:pt x="15" y="731"/>
                  </a:lnTo>
                  <a:lnTo>
                    <a:pt x="23" y="727"/>
                  </a:lnTo>
                  <a:lnTo>
                    <a:pt x="31" y="722"/>
                  </a:lnTo>
                  <a:lnTo>
                    <a:pt x="41" y="715"/>
                  </a:lnTo>
                  <a:lnTo>
                    <a:pt x="50" y="705"/>
                  </a:lnTo>
                  <a:lnTo>
                    <a:pt x="60" y="693"/>
                  </a:lnTo>
                  <a:lnTo>
                    <a:pt x="69" y="679"/>
                  </a:lnTo>
                  <a:lnTo>
                    <a:pt x="79" y="660"/>
                  </a:lnTo>
                  <a:lnTo>
                    <a:pt x="88" y="638"/>
                  </a:lnTo>
                  <a:lnTo>
                    <a:pt x="96" y="612"/>
                  </a:lnTo>
                  <a:lnTo>
                    <a:pt x="103" y="582"/>
                  </a:lnTo>
                  <a:lnTo>
                    <a:pt x="108" y="547"/>
                  </a:lnTo>
                  <a:lnTo>
                    <a:pt x="112" y="508"/>
                  </a:lnTo>
                  <a:lnTo>
                    <a:pt x="114" y="463"/>
                  </a:lnTo>
                  <a:lnTo>
                    <a:pt x="114" y="413"/>
                  </a:lnTo>
                  <a:lnTo>
                    <a:pt x="115" y="362"/>
                  </a:lnTo>
                  <a:lnTo>
                    <a:pt x="117" y="316"/>
                  </a:lnTo>
                  <a:lnTo>
                    <a:pt x="122" y="274"/>
                  </a:lnTo>
                  <a:lnTo>
                    <a:pt x="130" y="237"/>
                  </a:lnTo>
                  <a:lnTo>
                    <a:pt x="138" y="204"/>
                  </a:lnTo>
                  <a:lnTo>
                    <a:pt x="150" y="174"/>
                  </a:lnTo>
                  <a:lnTo>
                    <a:pt x="161" y="147"/>
                  </a:lnTo>
                  <a:lnTo>
                    <a:pt x="174" y="125"/>
                  </a:lnTo>
                  <a:lnTo>
                    <a:pt x="188" y="105"/>
                  </a:lnTo>
                  <a:lnTo>
                    <a:pt x="203" y="87"/>
                  </a:lnTo>
                  <a:lnTo>
                    <a:pt x="217" y="72"/>
                  </a:lnTo>
                  <a:lnTo>
                    <a:pt x="232" y="61"/>
                  </a:lnTo>
                  <a:lnTo>
                    <a:pt x="247" y="50"/>
                  </a:lnTo>
                  <a:lnTo>
                    <a:pt x="261" y="42"/>
                  </a:lnTo>
                  <a:lnTo>
                    <a:pt x="275" y="34"/>
                  </a:lnTo>
                  <a:lnTo>
                    <a:pt x="287" y="29"/>
                  </a:lnTo>
                  <a:lnTo>
                    <a:pt x="299" y="24"/>
                  </a:lnTo>
                  <a:lnTo>
                    <a:pt x="308" y="21"/>
                  </a:lnTo>
                  <a:lnTo>
                    <a:pt x="344" y="9"/>
                  </a:lnTo>
                  <a:lnTo>
                    <a:pt x="376" y="3"/>
                  </a:lnTo>
                  <a:lnTo>
                    <a:pt x="4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8" name="Freeform 891"/>
            <p:cNvSpPr>
              <a:spLocks/>
            </p:cNvSpPr>
            <p:nvPr/>
          </p:nvSpPr>
          <p:spPr bwMode="auto">
            <a:xfrm>
              <a:off x="1281113" y="3124200"/>
              <a:ext cx="104775" cy="39687"/>
            </a:xfrm>
            <a:custGeom>
              <a:avLst/>
              <a:gdLst>
                <a:gd name="T0" fmla="*/ 370 w 1183"/>
                <a:gd name="T1" fmla="*/ 0 h 456"/>
                <a:gd name="T2" fmla="*/ 305 w 1183"/>
                <a:gd name="T3" fmla="*/ 190 h 456"/>
                <a:gd name="T4" fmla="*/ 394 w 1183"/>
                <a:gd name="T5" fmla="*/ 182 h 456"/>
                <a:gd name="T6" fmla="*/ 590 w 1183"/>
                <a:gd name="T7" fmla="*/ 425 h 456"/>
                <a:gd name="T8" fmla="*/ 787 w 1183"/>
                <a:gd name="T9" fmla="*/ 182 h 456"/>
                <a:gd name="T10" fmla="*/ 876 w 1183"/>
                <a:gd name="T11" fmla="*/ 190 h 456"/>
                <a:gd name="T12" fmla="*/ 813 w 1183"/>
                <a:gd name="T13" fmla="*/ 0 h 456"/>
                <a:gd name="T14" fmla="*/ 847 w 1183"/>
                <a:gd name="T15" fmla="*/ 19 h 456"/>
                <a:gd name="T16" fmla="*/ 1050 w 1183"/>
                <a:gd name="T17" fmla="*/ 119 h 456"/>
                <a:gd name="T18" fmla="*/ 1075 w 1183"/>
                <a:gd name="T19" fmla="*/ 134 h 456"/>
                <a:gd name="T20" fmla="*/ 1096 w 1183"/>
                <a:gd name="T21" fmla="*/ 152 h 456"/>
                <a:gd name="T22" fmla="*/ 1115 w 1183"/>
                <a:gd name="T23" fmla="*/ 174 h 456"/>
                <a:gd name="T24" fmla="*/ 1131 w 1183"/>
                <a:gd name="T25" fmla="*/ 198 h 456"/>
                <a:gd name="T26" fmla="*/ 1143 w 1183"/>
                <a:gd name="T27" fmla="*/ 225 h 456"/>
                <a:gd name="T28" fmla="*/ 1150 w 1183"/>
                <a:gd name="T29" fmla="*/ 252 h 456"/>
                <a:gd name="T30" fmla="*/ 1183 w 1183"/>
                <a:gd name="T31" fmla="*/ 431 h 456"/>
                <a:gd name="T32" fmla="*/ 1182 w 1183"/>
                <a:gd name="T33" fmla="*/ 441 h 456"/>
                <a:gd name="T34" fmla="*/ 1179 w 1183"/>
                <a:gd name="T35" fmla="*/ 449 h 456"/>
                <a:gd name="T36" fmla="*/ 1171 w 1183"/>
                <a:gd name="T37" fmla="*/ 454 h 456"/>
                <a:gd name="T38" fmla="*/ 1163 w 1183"/>
                <a:gd name="T39" fmla="*/ 456 h 456"/>
                <a:gd name="T40" fmla="*/ 20 w 1183"/>
                <a:gd name="T41" fmla="*/ 456 h 456"/>
                <a:gd name="T42" fmla="*/ 12 w 1183"/>
                <a:gd name="T43" fmla="*/ 454 h 456"/>
                <a:gd name="T44" fmla="*/ 4 w 1183"/>
                <a:gd name="T45" fmla="*/ 449 h 456"/>
                <a:gd name="T46" fmla="*/ 0 w 1183"/>
                <a:gd name="T47" fmla="*/ 441 h 456"/>
                <a:gd name="T48" fmla="*/ 0 w 1183"/>
                <a:gd name="T49" fmla="*/ 431 h 456"/>
                <a:gd name="T50" fmla="*/ 32 w 1183"/>
                <a:gd name="T51" fmla="*/ 252 h 456"/>
                <a:gd name="T52" fmla="*/ 39 w 1183"/>
                <a:gd name="T53" fmla="*/ 225 h 456"/>
                <a:gd name="T54" fmla="*/ 51 w 1183"/>
                <a:gd name="T55" fmla="*/ 198 h 456"/>
                <a:gd name="T56" fmla="*/ 67 w 1183"/>
                <a:gd name="T57" fmla="*/ 174 h 456"/>
                <a:gd name="T58" fmla="*/ 86 w 1183"/>
                <a:gd name="T59" fmla="*/ 152 h 456"/>
                <a:gd name="T60" fmla="*/ 108 w 1183"/>
                <a:gd name="T61" fmla="*/ 134 h 456"/>
                <a:gd name="T62" fmla="*/ 132 w 1183"/>
                <a:gd name="T63" fmla="*/ 119 h 456"/>
                <a:gd name="T64" fmla="*/ 330 w 1183"/>
                <a:gd name="T65" fmla="*/ 22 h 456"/>
                <a:gd name="T66" fmla="*/ 370 w 1183"/>
                <a:gd name="T67"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3" h="456">
                  <a:moveTo>
                    <a:pt x="370" y="0"/>
                  </a:moveTo>
                  <a:lnTo>
                    <a:pt x="305" y="190"/>
                  </a:lnTo>
                  <a:lnTo>
                    <a:pt x="394" y="182"/>
                  </a:lnTo>
                  <a:lnTo>
                    <a:pt x="590" y="425"/>
                  </a:lnTo>
                  <a:lnTo>
                    <a:pt x="787" y="182"/>
                  </a:lnTo>
                  <a:lnTo>
                    <a:pt x="876" y="190"/>
                  </a:lnTo>
                  <a:lnTo>
                    <a:pt x="813" y="0"/>
                  </a:lnTo>
                  <a:lnTo>
                    <a:pt x="847" y="19"/>
                  </a:lnTo>
                  <a:lnTo>
                    <a:pt x="1050" y="119"/>
                  </a:lnTo>
                  <a:lnTo>
                    <a:pt x="1075" y="134"/>
                  </a:lnTo>
                  <a:lnTo>
                    <a:pt x="1096" y="152"/>
                  </a:lnTo>
                  <a:lnTo>
                    <a:pt x="1115" y="174"/>
                  </a:lnTo>
                  <a:lnTo>
                    <a:pt x="1131" y="198"/>
                  </a:lnTo>
                  <a:lnTo>
                    <a:pt x="1143" y="225"/>
                  </a:lnTo>
                  <a:lnTo>
                    <a:pt x="1150" y="252"/>
                  </a:lnTo>
                  <a:lnTo>
                    <a:pt x="1183" y="431"/>
                  </a:lnTo>
                  <a:lnTo>
                    <a:pt x="1182" y="441"/>
                  </a:lnTo>
                  <a:lnTo>
                    <a:pt x="1179" y="449"/>
                  </a:lnTo>
                  <a:lnTo>
                    <a:pt x="1171" y="454"/>
                  </a:lnTo>
                  <a:lnTo>
                    <a:pt x="1163" y="456"/>
                  </a:lnTo>
                  <a:lnTo>
                    <a:pt x="20" y="456"/>
                  </a:lnTo>
                  <a:lnTo>
                    <a:pt x="12" y="454"/>
                  </a:lnTo>
                  <a:lnTo>
                    <a:pt x="4" y="449"/>
                  </a:lnTo>
                  <a:lnTo>
                    <a:pt x="0" y="441"/>
                  </a:lnTo>
                  <a:lnTo>
                    <a:pt x="0" y="431"/>
                  </a:lnTo>
                  <a:lnTo>
                    <a:pt x="32" y="252"/>
                  </a:lnTo>
                  <a:lnTo>
                    <a:pt x="39" y="225"/>
                  </a:lnTo>
                  <a:lnTo>
                    <a:pt x="51" y="198"/>
                  </a:lnTo>
                  <a:lnTo>
                    <a:pt x="67" y="174"/>
                  </a:lnTo>
                  <a:lnTo>
                    <a:pt x="86" y="152"/>
                  </a:lnTo>
                  <a:lnTo>
                    <a:pt x="108" y="134"/>
                  </a:lnTo>
                  <a:lnTo>
                    <a:pt x="132" y="119"/>
                  </a:lnTo>
                  <a:lnTo>
                    <a:pt x="330" y="22"/>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9" name="Freeform 892"/>
            <p:cNvSpPr>
              <a:spLocks/>
            </p:cNvSpPr>
            <p:nvPr/>
          </p:nvSpPr>
          <p:spPr bwMode="auto">
            <a:xfrm>
              <a:off x="1092201" y="3043238"/>
              <a:ext cx="76200" cy="119062"/>
            </a:xfrm>
            <a:custGeom>
              <a:avLst/>
              <a:gdLst>
                <a:gd name="T0" fmla="*/ 432 w 865"/>
                <a:gd name="T1" fmla="*/ 1 h 1353"/>
                <a:gd name="T2" fmla="*/ 478 w 865"/>
                <a:gd name="T3" fmla="*/ 11 h 1353"/>
                <a:gd name="T4" fmla="*/ 512 w 865"/>
                <a:gd name="T5" fmla="*/ 28 h 1353"/>
                <a:gd name="T6" fmla="*/ 535 w 865"/>
                <a:gd name="T7" fmla="*/ 44 h 1353"/>
                <a:gd name="T8" fmla="*/ 546 w 865"/>
                <a:gd name="T9" fmla="*/ 54 h 1353"/>
                <a:gd name="T10" fmla="*/ 581 w 865"/>
                <a:gd name="T11" fmla="*/ 55 h 1353"/>
                <a:gd name="T12" fmla="*/ 638 w 865"/>
                <a:gd name="T13" fmla="*/ 68 h 1353"/>
                <a:gd name="T14" fmla="*/ 684 w 865"/>
                <a:gd name="T15" fmla="*/ 99 h 1353"/>
                <a:gd name="T16" fmla="*/ 719 w 865"/>
                <a:gd name="T17" fmla="*/ 143 h 1353"/>
                <a:gd name="T18" fmla="*/ 744 w 865"/>
                <a:gd name="T19" fmla="*/ 201 h 1353"/>
                <a:gd name="T20" fmla="*/ 759 w 865"/>
                <a:gd name="T21" fmla="*/ 270 h 1353"/>
                <a:gd name="T22" fmla="*/ 766 w 865"/>
                <a:gd name="T23" fmla="*/ 346 h 1353"/>
                <a:gd name="T24" fmla="*/ 765 w 865"/>
                <a:gd name="T25" fmla="*/ 429 h 1353"/>
                <a:gd name="T26" fmla="*/ 759 w 865"/>
                <a:gd name="T27" fmla="*/ 513 h 1353"/>
                <a:gd name="T28" fmla="*/ 763 w 865"/>
                <a:gd name="T29" fmla="*/ 582 h 1353"/>
                <a:gd name="T30" fmla="*/ 775 w 865"/>
                <a:gd name="T31" fmla="*/ 635 h 1353"/>
                <a:gd name="T32" fmla="*/ 794 w 865"/>
                <a:gd name="T33" fmla="*/ 676 h 1353"/>
                <a:gd name="T34" fmla="*/ 817 w 865"/>
                <a:gd name="T35" fmla="*/ 704 h 1353"/>
                <a:gd name="T36" fmla="*/ 837 w 865"/>
                <a:gd name="T37" fmla="*/ 723 h 1353"/>
                <a:gd name="T38" fmla="*/ 854 w 865"/>
                <a:gd name="T39" fmla="*/ 734 h 1353"/>
                <a:gd name="T40" fmla="*/ 864 w 865"/>
                <a:gd name="T41" fmla="*/ 738 h 1353"/>
                <a:gd name="T42" fmla="*/ 842 w 865"/>
                <a:gd name="T43" fmla="*/ 759 h 1353"/>
                <a:gd name="T44" fmla="*/ 786 w 865"/>
                <a:gd name="T45" fmla="*/ 789 h 1353"/>
                <a:gd name="T46" fmla="*/ 727 w 865"/>
                <a:gd name="T47" fmla="*/ 808 h 1353"/>
                <a:gd name="T48" fmla="*/ 671 w 865"/>
                <a:gd name="T49" fmla="*/ 817 h 1353"/>
                <a:gd name="T50" fmla="*/ 625 w 865"/>
                <a:gd name="T51" fmla="*/ 822 h 1353"/>
                <a:gd name="T52" fmla="*/ 599 w 865"/>
                <a:gd name="T53" fmla="*/ 822 h 1353"/>
                <a:gd name="T54" fmla="*/ 595 w 865"/>
                <a:gd name="T55" fmla="*/ 880 h 1353"/>
                <a:gd name="T56" fmla="*/ 435 w 865"/>
                <a:gd name="T57" fmla="*/ 1353 h 1353"/>
                <a:gd name="T58" fmla="*/ 274 w 865"/>
                <a:gd name="T59" fmla="*/ 823 h 1353"/>
                <a:gd name="T60" fmla="*/ 192 w 865"/>
                <a:gd name="T61" fmla="*/ 818 h 1353"/>
                <a:gd name="T62" fmla="*/ 127 w 865"/>
                <a:gd name="T63" fmla="*/ 806 h 1353"/>
                <a:gd name="T64" fmla="*/ 77 w 865"/>
                <a:gd name="T65" fmla="*/ 789 h 1353"/>
                <a:gd name="T66" fmla="*/ 41 w 865"/>
                <a:gd name="T67" fmla="*/ 770 h 1353"/>
                <a:gd name="T68" fmla="*/ 17 w 865"/>
                <a:gd name="T69" fmla="*/ 752 h 1353"/>
                <a:gd name="T70" fmla="*/ 4 w 865"/>
                <a:gd name="T71" fmla="*/ 739 h 1353"/>
                <a:gd name="T72" fmla="*/ 0 w 865"/>
                <a:gd name="T73" fmla="*/ 734 h 1353"/>
                <a:gd name="T74" fmla="*/ 4 w 865"/>
                <a:gd name="T75" fmla="*/ 734 h 1353"/>
                <a:gd name="T76" fmla="*/ 14 w 865"/>
                <a:gd name="T77" fmla="*/ 731 h 1353"/>
                <a:gd name="T78" fmla="*/ 30 w 865"/>
                <a:gd name="T79" fmla="*/ 722 h 1353"/>
                <a:gd name="T80" fmla="*/ 49 w 865"/>
                <a:gd name="T81" fmla="*/ 705 h 1353"/>
                <a:gd name="T82" fmla="*/ 68 w 865"/>
                <a:gd name="T83" fmla="*/ 679 h 1353"/>
                <a:gd name="T84" fmla="*/ 86 w 865"/>
                <a:gd name="T85" fmla="*/ 638 h 1353"/>
                <a:gd name="T86" fmla="*/ 101 w 865"/>
                <a:gd name="T87" fmla="*/ 582 h 1353"/>
                <a:gd name="T88" fmla="*/ 111 w 865"/>
                <a:gd name="T89" fmla="*/ 508 h 1353"/>
                <a:gd name="T90" fmla="*/ 113 w 865"/>
                <a:gd name="T91" fmla="*/ 413 h 1353"/>
                <a:gd name="T92" fmla="*/ 116 w 865"/>
                <a:gd name="T93" fmla="*/ 316 h 1353"/>
                <a:gd name="T94" fmla="*/ 129 w 865"/>
                <a:gd name="T95" fmla="*/ 237 h 1353"/>
                <a:gd name="T96" fmla="*/ 148 w 865"/>
                <a:gd name="T97" fmla="*/ 174 h 1353"/>
                <a:gd name="T98" fmla="*/ 173 w 865"/>
                <a:gd name="T99" fmla="*/ 125 h 1353"/>
                <a:gd name="T100" fmla="*/ 202 w 865"/>
                <a:gd name="T101" fmla="*/ 87 h 1353"/>
                <a:gd name="T102" fmla="*/ 231 w 865"/>
                <a:gd name="T103" fmla="*/ 61 h 1353"/>
                <a:gd name="T104" fmla="*/ 260 w 865"/>
                <a:gd name="T105" fmla="*/ 42 h 1353"/>
                <a:gd name="T106" fmla="*/ 286 w 865"/>
                <a:gd name="T107" fmla="*/ 29 h 1353"/>
                <a:gd name="T108" fmla="*/ 308 w 865"/>
                <a:gd name="T109" fmla="*/ 21 h 1353"/>
                <a:gd name="T110" fmla="*/ 375 w 865"/>
                <a:gd name="T111" fmla="*/ 3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1353">
                  <a:moveTo>
                    <a:pt x="405" y="0"/>
                  </a:moveTo>
                  <a:lnTo>
                    <a:pt x="432" y="1"/>
                  </a:lnTo>
                  <a:lnTo>
                    <a:pt x="457" y="6"/>
                  </a:lnTo>
                  <a:lnTo>
                    <a:pt x="478" y="11"/>
                  </a:lnTo>
                  <a:lnTo>
                    <a:pt x="496" y="19"/>
                  </a:lnTo>
                  <a:lnTo>
                    <a:pt x="512" y="28"/>
                  </a:lnTo>
                  <a:lnTo>
                    <a:pt x="525" y="36"/>
                  </a:lnTo>
                  <a:lnTo>
                    <a:pt x="535" y="44"/>
                  </a:lnTo>
                  <a:lnTo>
                    <a:pt x="541" y="50"/>
                  </a:lnTo>
                  <a:lnTo>
                    <a:pt x="546" y="54"/>
                  </a:lnTo>
                  <a:lnTo>
                    <a:pt x="548" y="56"/>
                  </a:lnTo>
                  <a:lnTo>
                    <a:pt x="581" y="55"/>
                  </a:lnTo>
                  <a:lnTo>
                    <a:pt x="611" y="60"/>
                  </a:lnTo>
                  <a:lnTo>
                    <a:pt x="638" y="68"/>
                  </a:lnTo>
                  <a:lnTo>
                    <a:pt x="662" y="81"/>
                  </a:lnTo>
                  <a:lnTo>
                    <a:pt x="684" y="99"/>
                  </a:lnTo>
                  <a:lnTo>
                    <a:pt x="702" y="119"/>
                  </a:lnTo>
                  <a:lnTo>
                    <a:pt x="719" y="143"/>
                  </a:lnTo>
                  <a:lnTo>
                    <a:pt x="733" y="171"/>
                  </a:lnTo>
                  <a:lnTo>
                    <a:pt x="744" y="201"/>
                  </a:lnTo>
                  <a:lnTo>
                    <a:pt x="753" y="234"/>
                  </a:lnTo>
                  <a:lnTo>
                    <a:pt x="759" y="270"/>
                  </a:lnTo>
                  <a:lnTo>
                    <a:pt x="764" y="307"/>
                  </a:lnTo>
                  <a:lnTo>
                    <a:pt x="766" y="346"/>
                  </a:lnTo>
                  <a:lnTo>
                    <a:pt x="767" y="387"/>
                  </a:lnTo>
                  <a:lnTo>
                    <a:pt x="765" y="429"/>
                  </a:lnTo>
                  <a:lnTo>
                    <a:pt x="762" y="472"/>
                  </a:lnTo>
                  <a:lnTo>
                    <a:pt x="759" y="513"/>
                  </a:lnTo>
                  <a:lnTo>
                    <a:pt x="759" y="550"/>
                  </a:lnTo>
                  <a:lnTo>
                    <a:pt x="763" y="582"/>
                  </a:lnTo>
                  <a:lnTo>
                    <a:pt x="768" y="611"/>
                  </a:lnTo>
                  <a:lnTo>
                    <a:pt x="775" y="635"/>
                  </a:lnTo>
                  <a:lnTo>
                    <a:pt x="785" y="658"/>
                  </a:lnTo>
                  <a:lnTo>
                    <a:pt x="794" y="676"/>
                  </a:lnTo>
                  <a:lnTo>
                    <a:pt x="805" y="691"/>
                  </a:lnTo>
                  <a:lnTo>
                    <a:pt x="817" y="704"/>
                  </a:lnTo>
                  <a:lnTo>
                    <a:pt x="827" y="715"/>
                  </a:lnTo>
                  <a:lnTo>
                    <a:pt x="837" y="723"/>
                  </a:lnTo>
                  <a:lnTo>
                    <a:pt x="846" y="729"/>
                  </a:lnTo>
                  <a:lnTo>
                    <a:pt x="854" y="734"/>
                  </a:lnTo>
                  <a:lnTo>
                    <a:pt x="860" y="736"/>
                  </a:lnTo>
                  <a:lnTo>
                    <a:pt x="864" y="738"/>
                  </a:lnTo>
                  <a:lnTo>
                    <a:pt x="865" y="738"/>
                  </a:lnTo>
                  <a:lnTo>
                    <a:pt x="842" y="759"/>
                  </a:lnTo>
                  <a:lnTo>
                    <a:pt x="816" y="775"/>
                  </a:lnTo>
                  <a:lnTo>
                    <a:pt x="786" y="789"/>
                  </a:lnTo>
                  <a:lnTo>
                    <a:pt x="756" y="799"/>
                  </a:lnTo>
                  <a:lnTo>
                    <a:pt x="727" y="808"/>
                  </a:lnTo>
                  <a:lnTo>
                    <a:pt x="697" y="813"/>
                  </a:lnTo>
                  <a:lnTo>
                    <a:pt x="671" y="817"/>
                  </a:lnTo>
                  <a:lnTo>
                    <a:pt x="645" y="819"/>
                  </a:lnTo>
                  <a:lnTo>
                    <a:pt x="625" y="822"/>
                  </a:lnTo>
                  <a:lnTo>
                    <a:pt x="609" y="822"/>
                  </a:lnTo>
                  <a:lnTo>
                    <a:pt x="599" y="822"/>
                  </a:lnTo>
                  <a:lnTo>
                    <a:pt x="595" y="822"/>
                  </a:lnTo>
                  <a:lnTo>
                    <a:pt x="595" y="880"/>
                  </a:lnTo>
                  <a:lnTo>
                    <a:pt x="595" y="884"/>
                  </a:lnTo>
                  <a:lnTo>
                    <a:pt x="435" y="1353"/>
                  </a:lnTo>
                  <a:lnTo>
                    <a:pt x="274" y="883"/>
                  </a:lnTo>
                  <a:lnTo>
                    <a:pt x="274" y="823"/>
                  </a:lnTo>
                  <a:lnTo>
                    <a:pt x="230" y="822"/>
                  </a:lnTo>
                  <a:lnTo>
                    <a:pt x="192" y="818"/>
                  </a:lnTo>
                  <a:lnTo>
                    <a:pt x="157" y="813"/>
                  </a:lnTo>
                  <a:lnTo>
                    <a:pt x="127" y="806"/>
                  </a:lnTo>
                  <a:lnTo>
                    <a:pt x="100" y="797"/>
                  </a:lnTo>
                  <a:lnTo>
                    <a:pt x="77" y="789"/>
                  </a:lnTo>
                  <a:lnTo>
                    <a:pt x="57" y="779"/>
                  </a:lnTo>
                  <a:lnTo>
                    <a:pt x="41" y="770"/>
                  </a:lnTo>
                  <a:lnTo>
                    <a:pt x="27" y="760"/>
                  </a:lnTo>
                  <a:lnTo>
                    <a:pt x="17" y="752"/>
                  </a:lnTo>
                  <a:lnTo>
                    <a:pt x="9" y="744"/>
                  </a:lnTo>
                  <a:lnTo>
                    <a:pt x="4" y="739"/>
                  </a:lnTo>
                  <a:lnTo>
                    <a:pt x="1" y="735"/>
                  </a:lnTo>
                  <a:lnTo>
                    <a:pt x="0" y="734"/>
                  </a:lnTo>
                  <a:lnTo>
                    <a:pt x="1" y="734"/>
                  </a:lnTo>
                  <a:lnTo>
                    <a:pt x="4" y="734"/>
                  </a:lnTo>
                  <a:lnTo>
                    <a:pt x="8" y="733"/>
                  </a:lnTo>
                  <a:lnTo>
                    <a:pt x="14" y="731"/>
                  </a:lnTo>
                  <a:lnTo>
                    <a:pt x="22" y="727"/>
                  </a:lnTo>
                  <a:lnTo>
                    <a:pt x="30" y="722"/>
                  </a:lnTo>
                  <a:lnTo>
                    <a:pt x="40" y="715"/>
                  </a:lnTo>
                  <a:lnTo>
                    <a:pt x="49" y="705"/>
                  </a:lnTo>
                  <a:lnTo>
                    <a:pt x="59" y="693"/>
                  </a:lnTo>
                  <a:lnTo>
                    <a:pt x="68" y="679"/>
                  </a:lnTo>
                  <a:lnTo>
                    <a:pt x="78" y="660"/>
                  </a:lnTo>
                  <a:lnTo>
                    <a:pt x="86" y="638"/>
                  </a:lnTo>
                  <a:lnTo>
                    <a:pt x="95" y="612"/>
                  </a:lnTo>
                  <a:lnTo>
                    <a:pt x="101" y="582"/>
                  </a:lnTo>
                  <a:lnTo>
                    <a:pt x="108" y="547"/>
                  </a:lnTo>
                  <a:lnTo>
                    <a:pt x="111" y="508"/>
                  </a:lnTo>
                  <a:lnTo>
                    <a:pt x="113" y="463"/>
                  </a:lnTo>
                  <a:lnTo>
                    <a:pt x="113" y="413"/>
                  </a:lnTo>
                  <a:lnTo>
                    <a:pt x="113" y="362"/>
                  </a:lnTo>
                  <a:lnTo>
                    <a:pt x="116" y="316"/>
                  </a:lnTo>
                  <a:lnTo>
                    <a:pt x="121" y="274"/>
                  </a:lnTo>
                  <a:lnTo>
                    <a:pt x="129" y="237"/>
                  </a:lnTo>
                  <a:lnTo>
                    <a:pt x="137" y="204"/>
                  </a:lnTo>
                  <a:lnTo>
                    <a:pt x="148" y="174"/>
                  </a:lnTo>
                  <a:lnTo>
                    <a:pt x="161" y="147"/>
                  </a:lnTo>
                  <a:lnTo>
                    <a:pt x="173" y="125"/>
                  </a:lnTo>
                  <a:lnTo>
                    <a:pt x="187" y="105"/>
                  </a:lnTo>
                  <a:lnTo>
                    <a:pt x="202" y="87"/>
                  </a:lnTo>
                  <a:lnTo>
                    <a:pt x="217" y="72"/>
                  </a:lnTo>
                  <a:lnTo>
                    <a:pt x="231" y="61"/>
                  </a:lnTo>
                  <a:lnTo>
                    <a:pt x="246" y="50"/>
                  </a:lnTo>
                  <a:lnTo>
                    <a:pt x="260" y="42"/>
                  </a:lnTo>
                  <a:lnTo>
                    <a:pt x="274" y="34"/>
                  </a:lnTo>
                  <a:lnTo>
                    <a:pt x="286" y="29"/>
                  </a:lnTo>
                  <a:lnTo>
                    <a:pt x="298" y="24"/>
                  </a:lnTo>
                  <a:lnTo>
                    <a:pt x="308" y="21"/>
                  </a:lnTo>
                  <a:lnTo>
                    <a:pt x="343" y="9"/>
                  </a:lnTo>
                  <a:lnTo>
                    <a:pt x="375" y="3"/>
                  </a:lnTo>
                  <a:lnTo>
                    <a:pt x="4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0" name="Freeform 893"/>
            <p:cNvSpPr>
              <a:spLocks/>
            </p:cNvSpPr>
            <p:nvPr/>
          </p:nvSpPr>
          <p:spPr bwMode="auto">
            <a:xfrm>
              <a:off x="1077913" y="3124200"/>
              <a:ext cx="104775" cy="39687"/>
            </a:xfrm>
            <a:custGeom>
              <a:avLst/>
              <a:gdLst>
                <a:gd name="T0" fmla="*/ 371 w 1184"/>
                <a:gd name="T1" fmla="*/ 0 h 456"/>
                <a:gd name="T2" fmla="*/ 306 w 1184"/>
                <a:gd name="T3" fmla="*/ 190 h 456"/>
                <a:gd name="T4" fmla="*/ 396 w 1184"/>
                <a:gd name="T5" fmla="*/ 182 h 456"/>
                <a:gd name="T6" fmla="*/ 593 w 1184"/>
                <a:gd name="T7" fmla="*/ 425 h 456"/>
                <a:gd name="T8" fmla="*/ 789 w 1184"/>
                <a:gd name="T9" fmla="*/ 182 h 456"/>
                <a:gd name="T10" fmla="*/ 878 w 1184"/>
                <a:gd name="T11" fmla="*/ 190 h 456"/>
                <a:gd name="T12" fmla="*/ 815 w 1184"/>
                <a:gd name="T13" fmla="*/ 0 h 456"/>
                <a:gd name="T14" fmla="*/ 849 w 1184"/>
                <a:gd name="T15" fmla="*/ 19 h 456"/>
                <a:gd name="T16" fmla="*/ 1053 w 1184"/>
                <a:gd name="T17" fmla="*/ 119 h 456"/>
                <a:gd name="T18" fmla="*/ 1077 w 1184"/>
                <a:gd name="T19" fmla="*/ 134 h 456"/>
                <a:gd name="T20" fmla="*/ 1099 w 1184"/>
                <a:gd name="T21" fmla="*/ 152 h 456"/>
                <a:gd name="T22" fmla="*/ 1118 w 1184"/>
                <a:gd name="T23" fmla="*/ 174 h 456"/>
                <a:gd name="T24" fmla="*/ 1133 w 1184"/>
                <a:gd name="T25" fmla="*/ 198 h 456"/>
                <a:gd name="T26" fmla="*/ 1145 w 1184"/>
                <a:gd name="T27" fmla="*/ 225 h 456"/>
                <a:gd name="T28" fmla="*/ 1153 w 1184"/>
                <a:gd name="T29" fmla="*/ 252 h 456"/>
                <a:gd name="T30" fmla="*/ 1184 w 1184"/>
                <a:gd name="T31" fmla="*/ 431 h 456"/>
                <a:gd name="T32" fmla="*/ 1184 w 1184"/>
                <a:gd name="T33" fmla="*/ 441 h 456"/>
                <a:gd name="T34" fmla="*/ 1180 w 1184"/>
                <a:gd name="T35" fmla="*/ 449 h 456"/>
                <a:gd name="T36" fmla="*/ 1174 w 1184"/>
                <a:gd name="T37" fmla="*/ 454 h 456"/>
                <a:gd name="T38" fmla="*/ 1164 w 1184"/>
                <a:gd name="T39" fmla="*/ 456 h 456"/>
                <a:gd name="T40" fmla="*/ 21 w 1184"/>
                <a:gd name="T41" fmla="*/ 456 h 456"/>
                <a:gd name="T42" fmla="*/ 12 w 1184"/>
                <a:gd name="T43" fmla="*/ 454 h 456"/>
                <a:gd name="T44" fmla="*/ 5 w 1184"/>
                <a:gd name="T45" fmla="*/ 449 h 456"/>
                <a:gd name="T46" fmla="*/ 1 w 1184"/>
                <a:gd name="T47" fmla="*/ 441 h 456"/>
                <a:gd name="T48" fmla="*/ 0 w 1184"/>
                <a:gd name="T49" fmla="*/ 431 h 456"/>
                <a:gd name="T50" fmla="*/ 33 w 1184"/>
                <a:gd name="T51" fmla="*/ 252 h 456"/>
                <a:gd name="T52" fmla="*/ 40 w 1184"/>
                <a:gd name="T53" fmla="*/ 225 h 456"/>
                <a:gd name="T54" fmla="*/ 52 w 1184"/>
                <a:gd name="T55" fmla="*/ 198 h 456"/>
                <a:gd name="T56" fmla="*/ 68 w 1184"/>
                <a:gd name="T57" fmla="*/ 174 h 456"/>
                <a:gd name="T58" fmla="*/ 87 w 1184"/>
                <a:gd name="T59" fmla="*/ 152 h 456"/>
                <a:gd name="T60" fmla="*/ 109 w 1184"/>
                <a:gd name="T61" fmla="*/ 134 h 456"/>
                <a:gd name="T62" fmla="*/ 134 w 1184"/>
                <a:gd name="T63" fmla="*/ 119 h 456"/>
                <a:gd name="T64" fmla="*/ 331 w 1184"/>
                <a:gd name="T65" fmla="*/ 22 h 456"/>
                <a:gd name="T66" fmla="*/ 371 w 1184"/>
                <a:gd name="T67" fmla="*/ 0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4" h="456">
                  <a:moveTo>
                    <a:pt x="371" y="0"/>
                  </a:moveTo>
                  <a:lnTo>
                    <a:pt x="306" y="190"/>
                  </a:lnTo>
                  <a:lnTo>
                    <a:pt x="396" y="182"/>
                  </a:lnTo>
                  <a:lnTo>
                    <a:pt x="593" y="425"/>
                  </a:lnTo>
                  <a:lnTo>
                    <a:pt x="789" y="182"/>
                  </a:lnTo>
                  <a:lnTo>
                    <a:pt x="878" y="190"/>
                  </a:lnTo>
                  <a:lnTo>
                    <a:pt x="815" y="0"/>
                  </a:lnTo>
                  <a:lnTo>
                    <a:pt x="849" y="19"/>
                  </a:lnTo>
                  <a:lnTo>
                    <a:pt x="1053" y="119"/>
                  </a:lnTo>
                  <a:lnTo>
                    <a:pt x="1077" y="134"/>
                  </a:lnTo>
                  <a:lnTo>
                    <a:pt x="1099" y="152"/>
                  </a:lnTo>
                  <a:lnTo>
                    <a:pt x="1118" y="174"/>
                  </a:lnTo>
                  <a:lnTo>
                    <a:pt x="1133" y="198"/>
                  </a:lnTo>
                  <a:lnTo>
                    <a:pt x="1145" y="225"/>
                  </a:lnTo>
                  <a:lnTo>
                    <a:pt x="1153" y="252"/>
                  </a:lnTo>
                  <a:lnTo>
                    <a:pt x="1184" y="431"/>
                  </a:lnTo>
                  <a:lnTo>
                    <a:pt x="1184" y="441"/>
                  </a:lnTo>
                  <a:lnTo>
                    <a:pt x="1180" y="449"/>
                  </a:lnTo>
                  <a:lnTo>
                    <a:pt x="1174" y="454"/>
                  </a:lnTo>
                  <a:lnTo>
                    <a:pt x="1164" y="456"/>
                  </a:lnTo>
                  <a:lnTo>
                    <a:pt x="21" y="456"/>
                  </a:lnTo>
                  <a:lnTo>
                    <a:pt x="12" y="454"/>
                  </a:lnTo>
                  <a:lnTo>
                    <a:pt x="5" y="449"/>
                  </a:lnTo>
                  <a:lnTo>
                    <a:pt x="1" y="441"/>
                  </a:lnTo>
                  <a:lnTo>
                    <a:pt x="0" y="431"/>
                  </a:lnTo>
                  <a:lnTo>
                    <a:pt x="33" y="252"/>
                  </a:lnTo>
                  <a:lnTo>
                    <a:pt x="40" y="225"/>
                  </a:lnTo>
                  <a:lnTo>
                    <a:pt x="52" y="198"/>
                  </a:lnTo>
                  <a:lnTo>
                    <a:pt x="68" y="174"/>
                  </a:lnTo>
                  <a:lnTo>
                    <a:pt x="87" y="152"/>
                  </a:lnTo>
                  <a:lnTo>
                    <a:pt x="109" y="134"/>
                  </a:lnTo>
                  <a:lnTo>
                    <a:pt x="134" y="119"/>
                  </a:lnTo>
                  <a:lnTo>
                    <a:pt x="331" y="22"/>
                  </a:lnTo>
                  <a:lnTo>
                    <a:pt x="3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49" name="Group 1748"/>
          <p:cNvGrpSpPr/>
          <p:nvPr/>
        </p:nvGrpSpPr>
        <p:grpSpPr>
          <a:xfrm>
            <a:off x="325041" y="2879884"/>
            <a:ext cx="217884" cy="189310"/>
            <a:chOff x="344488" y="2889250"/>
            <a:chExt cx="290512" cy="252413"/>
          </a:xfrm>
          <a:solidFill>
            <a:schemeClr val="tx1">
              <a:lumMod val="65000"/>
              <a:lumOff val="35000"/>
            </a:schemeClr>
          </a:solidFill>
        </p:grpSpPr>
        <p:sp>
          <p:nvSpPr>
            <p:cNvPr id="1054" name="Freeform 898"/>
            <p:cNvSpPr>
              <a:spLocks/>
            </p:cNvSpPr>
            <p:nvPr/>
          </p:nvSpPr>
          <p:spPr bwMode="auto">
            <a:xfrm>
              <a:off x="417513" y="2889250"/>
              <a:ext cx="41275" cy="41275"/>
            </a:xfrm>
            <a:custGeom>
              <a:avLst/>
              <a:gdLst>
                <a:gd name="T0" fmla="*/ 246 w 493"/>
                <a:gd name="T1" fmla="*/ 0 h 492"/>
                <a:gd name="T2" fmla="*/ 286 w 493"/>
                <a:gd name="T3" fmla="*/ 3 h 492"/>
                <a:gd name="T4" fmla="*/ 324 w 493"/>
                <a:gd name="T5" fmla="*/ 13 h 492"/>
                <a:gd name="T6" fmla="*/ 359 w 493"/>
                <a:gd name="T7" fmla="*/ 28 h 492"/>
                <a:gd name="T8" fmla="*/ 392 w 493"/>
                <a:gd name="T9" fmla="*/ 47 h 492"/>
                <a:gd name="T10" fmla="*/ 420 w 493"/>
                <a:gd name="T11" fmla="*/ 72 h 492"/>
                <a:gd name="T12" fmla="*/ 445 w 493"/>
                <a:gd name="T13" fmla="*/ 101 h 492"/>
                <a:gd name="T14" fmla="*/ 465 w 493"/>
                <a:gd name="T15" fmla="*/ 133 h 492"/>
                <a:gd name="T16" fmla="*/ 480 w 493"/>
                <a:gd name="T17" fmla="*/ 168 h 492"/>
                <a:gd name="T18" fmla="*/ 490 w 493"/>
                <a:gd name="T19" fmla="*/ 206 h 492"/>
                <a:gd name="T20" fmla="*/ 493 w 493"/>
                <a:gd name="T21" fmla="*/ 246 h 492"/>
                <a:gd name="T22" fmla="*/ 490 w 493"/>
                <a:gd name="T23" fmla="*/ 286 h 492"/>
                <a:gd name="T24" fmla="*/ 480 w 493"/>
                <a:gd name="T25" fmla="*/ 324 h 492"/>
                <a:gd name="T26" fmla="*/ 465 w 493"/>
                <a:gd name="T27" fmla="*/ 359 h 492"/>
                <a:gd name="T28" fmla="*/ 445 w 493"/>
                <a:gd name="T29" fmla="*/ 391 h 492"/>
                <a:gd name="T30" fmla="*/ 420 w 493"/>
                <a:gd name="T31" fmla="*/ 420 h 492"/>
                <a:gd name="T32" fmla="*/ 392 w 493"/>
                <a:gd name="T33" fmla="*/ 444 h 492"/>
                <a:gd name="T34" fmla="*/ 359 w 493"/>
                <a:gd name="T35" fmla="*/ 464 h 492"/>
                <a:gd name="T36" fmla="*/ 324 w 493"/>
                <a:gd name="T37" fmla="*/ 479 h 492"/>
                <a:gd name="T38" fmla="*/ 286 w 493"/>
                <a:gd name="T39" fmla="*/ 488 h 492"/>
                <a:gd name="T40" fmla="*/ 246 w 493"/>
                <a:gd name="T41" fmla="*/ 492 h 492"/>
                <a:gd name="T42" fmla="*/ 206 w 493"/>
                <a:gd name="T43" fmla="*/ 488 h 492"/>
                <a:gd name="T44" fmla="*/ 168 w 493"/>
                <a:gd name="T45" fmla="*/ 479 h 492"/>
                <a:gd name="T46" fmla="*/ 132 w 493"/>
                <a:gd name="T47" fmla="*/ 464 h 492"/>
                <a:gd name="T48" fmla="*/ 100 w 493"/>
                <a:gd name="T49" fmla="*/ 444 h 492"/>
                <a:gd name="T50" fmla="*/ 71 w 493"/>
                <a:gd name="T51" fmla="*/ 420 h 492"/>
                <a:gd name="T52" fmla="*/ 47 w 493"/>
                <a:gd name="T53" fmla="*/ 391 h 492"/>
                <a:gd name="T54" fmla="*/ 27 w 493"/>
                <a:gd name="T55" fmla="*/ 359 h 492"/>
                <a:gd name="T56" fmla="*/ 11 w 493"/>
                <a:gd name="T57" fmla="*/ 324 h 492"/>
                <a:gd name="T58" fmla="*/ 3 w 493"/>
                <a:gd name="T59" fmla="*/ 286 h 492"/>
                <a:gd name="T60" fmla="*/ 0 w 493"/>
                <a:gd name="T61" fmla="*/ 246 h 492"/>
                <a:gd name="T62" fmla="*/ 3 w 493"/>
                <a:gd name="T63" fmla="*/ 206 h 492"/>
                <a:gd name="T64" fmla="*/ 11 w 493"/>
                <a:gd name="T65" fmla="*/ 168 h 492"/>
                <a:gd name="T66" fmla="*/ 27 w 493"/>
                <a:gd name="T67" fmla="*/ 133 h 492"/>
                <a:gd name="T68" fmla="*/ 47 w 493"/>
                <a:gd name="T69" fmla="*/ 101 h 492"/>
                <a:gd name="T70" fmla="*/ 71 w 493"/>
                <a:gd name="T71" fmla="*/ 72 h 492"/>
                <a:gd name="T72" fmla="*/ 100 w 493"/>
                <a:gd name="T73" fmla="*/ 47 h 492"/>
                <a:gd name="T74" fmla="*/ 132 w 493"/>
                <a:gd name="T75" fmla="*/ 28 h 492"/>
                <a:gd name="T76" fmla="*/ 168 w 493"/>
                <a:gd name="T77" fmla="*/ 13 h 492"/>
                <a:gd name="T78" fmla="*/ 206 w 493"/>
                <a:gd name="T79" fmla="*/ 3 h 492"/>
                <a:gd name="T80" fmla="*/ 246 w 493"/>
                <a:gd name="T81"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3" h="492">
                  <a:moveTo>
                    <a:pt x="246" y="0"/>
                  </a:moveTo>
                  <a:lnTo>
                    <a:pt x="286" y="3"/>
                  </a:lnTo>
                  <a:lnTo>
                    <a:pt x="324" y="13"/>
                  </a:lnTo>
                  <a:lnTo>
                    <a:pt x="359" y="28"/>
                  </a:lnTo>
                  <a:lnTo>
                    <a:pt x="392" y="47"/>
                  </a:lnTo>
                  <a:lnTo>
                    <a:pt x="420" y="72"/>
                  </a:lnTo>
                  <a:lnTo>
                    <a:pt x="445" y="101"/>
                  </a:lnTo>
                  <a:lnTo>
                    <a:pt x="465" y="133"/>
                  </a:lnTo>
                  <a:lnTo>
                    <a:pt x="480" y="168"/>
                  </a:lnTo>
                  <a:lnTo>
                    <a:pt x="490" y="206"/>
                  </a:lnTo>
                  <a:lnTo>
                    <a:pt x="493" y="246"/>
                  </a:lnTo>
                  <a:lnTo>
                    <a:pt x="490" y="286"/>
                  </a:lnTo>
                  <a:lnTo>
                    <a:pt x="480" y="324"/>
                  </a:lnTo>
                  <a:lnTo>
                    <a:pt x="465" y="359"/>
                  </a:lnTo>
                  <a:lnTo>
                    <a:pt x="445" y="391"/>
                  </a:lnTo>
                  <a:lnTo>
                    <a:pt x="420" y="420"/>
                  </a:lnTo>
                  <a:lnTo>
                    <a:pt x="392" y="444"/>
                  </a:lnTo>
                  <a:lnTo>
                    <a:pt x="359" y="464"/>
                  </a:lnTo>
                  <a:lnTo>
                    <a:pt x="324" y="479"/>
                  </a:lnTo>
                  <a:lnTo>
                    <a:pt x="286" y="488"/>
                  </a:lnTo>
                  <a:lnTo>
                    <a:pt x="246" y="492"/>
                  </a:lnTo>
                  <a:lnTo>
                    <a:pt x="206" y="488"/>
                  </a:lnTo>
                  <a:lnTo>
                    <a:pt x="168" y="479"/>
                  </a:lnTo>
                  <a:lnTo>
                    <a:pt x="132" y="464"/>
                  </a:lnTo>
                  <a:lnTo>
                    <a:pt x="100" y="444"/>
                  </a:lnTo>
                  <a:lnTo>
                    <a:pt x="71" y="420"/>
                  </a:lnTo>
                  <a:lnTo>
                    <a:pt x="47" y="391"/>
                  </a:lnTo>
                  <a:lnTo>
                    <a:pt x="27" y="359"/>
                  </a:lnTo>
                  <a:lnTo>
                    <a:pt x="11" y="324"/>
                  </a:lnTo>
                  <a:lnTo>
                    <a:pt x="3" y="286"/>
                  </a:lnTo>
                  <a:lnTo>
                    <a:pt x="0" y="246"/>
                  </a:lnTo>
                  <a:lnTo>
                    <a:pt x="3" y="206"/>
                  </a:lnTo>
                  <a:lnTo>
                    <a:pt x="11" y="168"/>
                  </a:lnTo>
                  <a:lnTo>
                    <a:pt x="27" y="133"/>
                  </a:lnTo>
                  <a:lnTo>
                    <a:pt x="47" y="101"/>
                  </a:lnTo>
                  <a:lnTo>
                    <a:pt x="71" y="72"/>
                  </a:lnTo>
                  <a:lnTo>
                    <a:pt x="100" y="47"/>
                  </a:lnTo>
                  <a:lnTo>
                    <a:pt x="132" y="28"/>
                  </a:lnTo>
                  <a:lnTo>
                    <a:pt x="168" y="13"/>
                  </a:lnTo>
                  <a:lnTo>
                    <a:pt x="206" y="3"/>
                  </a:lnTo>
                  <a:lnTo>
                    <a:pt x="2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5" name="Freeform 899"/>
            <p:cNvSpPr>
              <a:spLocks noEditPoints="1"/>
            </p:cNvSpPr>
            <p:nvPr/>
          </p:nvSpPr>
          <p:spPr bwMode="auto">
            <a:xfrm>
              <a:off x="344488" y="2928938"/>
              <a:ext cx="290512" cy="212725"/>
            </a:xfrm>
            <a:custGeom>
              <a:avLst/>
              <a:gdLst>
                <a:gd name="T0" fmla="*/ 431 w 3477"/>
                <a:gd name="T1" fmla="*/ 2142 h 2534"/>
                <a:gd name="T2" fmla="*/ 941 w 3477"/>
                <a:gd name="T3" fmla="*/ 2154 h 2534"/>
                <a:gd name="T4" fmla="*/ 871 w 3477"/>
                <a:gd name="T5" fmla="*/ 1466 h 2534"/>
                <a:gd name="T6" fmla="*/ 785 w 3477"/>
                <a:gd name="T7" fmla="*/ 7 h 2534"/>
                <a:gd name="T8" fmla="*/ 818 w 3477"/>
                <a:gd name="T9" fmla="*/ 14 h 2534"/>
                <a:gd name="T10" fmla="*/ 915 w 3477"/>
                <a:gd name="T11" fmla="*/ 51 h 2534"/>
                <a:gd name="T12" fmla="*/ 1128 w 3477"/>
                <a:gd name="T13" fmla="*/ 135 h 2534"/>
                <a:gd name="T14" fmla="*/ 1209 w 3477"/>
                <a:gd name="T15" fmla="*/ 279 h 2534"/>
                <a:gd name="T16" fmla="*/ 1482 w 3477"/>
                <a:gd name="T17" fmla="*/ 696 h 2534"/>
                <a:gd name="T18" fmla="*/ 1597 w 3477"/>
                <a:gd name="T19" fmla="*/ 726 h 2534"/>
                <a:gd name="T20" fmla="*/ 1638 w 3477"/>
                <a:gd name="T21" fmla="*/ 740 h 2534"/>
                <a:gd name="T22" fmla="*/ 1686 w 3477"/>
                <a:gd name="T23" fmla="*/ 754 h 2534"/>
                <a:gd name="T24" fmla="*/ 1794 w 3477"/>
                <a:gd name="T25" fmla="*/ 813 h 2534"/>
                <a:gd name="T26" fmla="*/ 2027 w 3477"/>
                <a:gd name="T27" fmla="*/ 946 h 2534"/>
                <a:gd name="T28" fmla="*/ 2314 w 3477"/>
                <a:gd name="T29" fmla="*/ 724 h 2534"/>
                <a:gd name="T30" fmla="*/ 2525 w 3477"/>
                <a:gd name="T31" fmla="*/ 643 h 2534"/>
                <a:gd name="T32" fmla="*/ 2606 w 3477"/>
                <a:gd name="T33" fmla="*/ 614 h 2534"/>
                <a:gd name="T34" fmla="*/ 2635 w 3477"/>
                <a:gd name="T35" fmla="*/ 609 h 2534"/>
                <a:gd name="T36" fmla="*/ 3152 w 3477"/>
                <a:gd name="T37" fmla="*/ 936 h 2534"/>
                <a:gd name="T38" fmla="*/ 3477 w 3477"/>
                <a:gd name="T39" fmla="*/ 1404 h 2534"/>
                <a:gd name="T40" fmla="*/ 3412 w 3477"/>
                <a:gd name="T41" fmla="*/ 1510 h 2534"/>
                <a:gd name="T42" fmla="*/ 3289 w 3477"/>
                <a:gd name="T43" fmla="*/ 1491 h 2534"/>
                <a:gd name="T44" fmla="*/ 3291 w 3477"/>
                <a:gd name="T45" fmla="*/ 2332 h 2534"/>
                <a:gd name="T46" fmla="*/ 3289 w 3477"/>
                <a:gd name="T47" fmla="*/ 2476 h 2534"/>
                <a:gd name="T48" fmla="*/ 3155 w 3477"/>
                <a:gd name="T49" fmla="*/ 2530 h 2534"/>
                <a:gd name="T50" fmla="*/ 2755 w 3477"/>
                <a:gd name="T51" fmla="*/ 1981 h 2534"/>
                <a:gd name="T52" fmla="*/ 2480 w 3477"/>
                <a:gd name="T53" fmla="*/ 1863 h 2534"/>
                <a:gd name="T54" fmla="*/ 2251 w 3477"/>
                <a:gd name="T55" fmla="*/ 2525 h 2534"/>
                <a:gd name="T56" fmla="*/ 2109 w 3477"/>
                <a:gd name="T57" fmla="*/ 2489 h 2534"/>
                <a:gd name="T58" fmla="*/ 2239 w 3477"/>
                <a:gd name="T59" fmla="*/ 1755 h 2534"/>
                <a:gd name="T60" fmla="*/ 2291 w 3477"/>
                <a:gd name="T61" fmla="*/ 1131 h 2534"/>
                <a:gd name="T62" fmla="*/ 1989 w 3477"/>
                <a:gd name="T63" fmla="*/ 1178 h 2534"/>
                <a:gd name="T64" fmla="*/ 1751 w 3477"/>
                <a:gd name="T65" fmla="*/ 1046 h 2534"/>
                <a:gd name="T66" fmla="*/ 1619 w 3477"/>
                <a:gd name="T67" fmla="*/ 971 h 2534"/>
                <a:gd name="T68" fmla="*/ 1576 w 3477"/>
                <a:gd name="T69" fmla="*/ 947 h 2534"/>
                <a:gd name="T70" fmla="*/ 1570 w 3477"/>
                <a:gd name="T71" fmla="*/ 942 h 2534"/>
                <a:gd name="T72" fmla="*/ 1549 w 3477"/>
                <a:gd name="T73" fmla="*/ 942 h 2534"/>
                <a:gd name="T74" fmla="*/ 1486 w 3477"/>
                <a:gd name="T75" fmla="*/ 928 h 2534"/>
                <a:gd name="T76" fmla="*/ 1311 w 3477"/>
                <a:gd name="T77" fmla="*/ 883 h 2534"/>
                <a:gd name="T78" fmla="*/ 1059 w 3477"/>
                <a:gd name="T79" fmla="*/ 809 h 2534"/>
                <a:gd name="T80" fmla="*/ 918 w 3477"/>
                <a:gd name="T81" fmla="*/ 786 h 2534"/>
                <a:gd name="T82" fmla="*/ 921 w 3477"/>
                <a:gd name="T83" fmla="*/ 1059 h 2534"/>
                <a:gd name="T84" fmla="*/ 1128 w 3477"/>
                <a:gd name="T85" fmla="*/ 2068 h 2534"/>
                <a:gd name="T86" fmla="*/ 1007 w 3477"/>
                <a:gd name="T87" fmla="*/ 2169 h 2534"/>
                <a:gd name="T88" fmla="*/ 1253 w 3477"/>
                <a:gd name="T89" fmla="*/ 2221 h 2534"/>
                <a:gd name="T90" fmla="*/ 1201 w 3477"/>
                <a:gd name="T91" fmla="*/ 2534 h 2534"/>
                <a:gd name="T92" fmla="*/ 75 w 3477"/>
                <a:gd name="T93" fmla="*/ 2482 h 2534"/>
                <a:gd name="T94" fmla="*/ 126 w 3477"/>
                <a:gd name="T95" fmla="*/ 2169 h 2534"/>
                <a:gd name="T96" fmla="*/ 252 w 3477"/>
                <a:gd name="T97" fmla="*/ 2124 h 2534"/>
                <a:gd name="T98" fmla="*/ 237 w 3477"/>
                <a:gd name="T99" fmla="*/ 1818 h 2534"/>
                <a:gd name="T100" fmla="*/ 273 w 3477"/>
                <a:gd name="T101" fmla="*/ 1343 h 2534"/>
                <a:gd name="T102" fmla="*/ 294 w 3477"/>
                <a:gd name="T103" fmla="*/ 1069 h 2534"/>
                <a:gd name="T104" fmla="*/ 305 w 3477"/>
                <a:gd name="T105" fmla="*/ 942 h 2534"/>
                <a:gd name="T106" fmla="*/ 308 w 3477"/>
                <a:gd name="T107" fmla="*/ 911 h 2534"/>
                <a:gd name="T108" fmla="*/ 171 w 3477"/>
                <a:gd name="T109" fmla="*/ 840 h 2534"/>
                <a:gd name="T110" fmla="*/ 46 w 3477"/>
                <a:gd name="T111" fmla="*/ 836 h 2534"/>
                <a:gd name="T112" fmla="*/ 3 w 3477"/>
                <a:gd name="T113" fmla="*/ 721 h 2534"/>
                <a:gd name="T114" fmla="*/ 688 w 3477"/>
                <a:gd name="T115" fmla="*/ 13 h 2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477" h="2534">
                  <a:moveTo>
                    <a:pt x="557" y="1007"/>
                  </a:moveTo>
                  <a:lnTo>
                    <a:pt x="480" y="2049"/>
                  </a:lnTo>
                  <a:lnTo>
                    <a:pt x="476" y="2077"/>
                  </a:lnTo>
                  <a:lnTo>
                    <a:pt x="466" y="2101"/>
                  </a:lnTo>
                  <a:lnTo>
                    <a:pt x="450" y="2123"/>
                  </a:lnTo>
                  <a:lnTo>
                    <a:pt x="431" y="2142"/>
                  </a:lnTo>
                  <a:lnTo>
                    <a:pt x="409" y="2156"/>
                  </a:lnTo>
                  <a:lnTo>
                    <a:pt x="384" y="2165"/>
                  </a:lnTo>
                  <a:lnTo>
                    <a:pt x="357" y="2169"/>
                  </a:lnTo>
                  <a:lnTo>
                    <a:pt x="997" y="2169"/>
                  </a:lnTo>
                  <a:lnTo>
                    <a:pt x="967" y="2165"/>
                  </a:lnTo>
                  <a:lnTo>
                    <a:pt x="941" y="2154"/>
                  </a:lnTo>
                  <a:lnTo>
                    <a:pt x="918" y="2139"/>
                  </a:lnTo>
                  <a:lnTo>
                    <a:pt x="899" y="2119"/>
                  </a:lnTo>
                  <a:lnTo>
                    <a:pt x="884" y="2096"/>
                  </a:lnTo>
                  <a:lnTo>
                    <a:pt x="875" y="2068"/>
                  </a:lnTo>
                  <a:lnTo>
                    <a:pt x="871" y="2040"/>
                  </a:lnTo>
                  <a:lnTo>
                    <a:pt x="871" y="1466"/>
                  </a:lnTo>
                  <a:lnTo>
                    <a:pt x="585" y="1016"/>
                  </a:lnTo>
                  <a:lnTo>
                    <a:pt x="557" y="1007"/>
                  </a:lnTo>
                  <a:close/>
                  <a:moveTo>
                    <a:pt x="733" y="0"/>
                  </a:moveTo>
                  <a:lnTo>
                    <a:pt x="758" y="1"/>
                  </a:lnTo>
                  <a:lnTo>
                    <a:pt x="780" y="6"/>
                  </a:lnTo>
                  <a:lnTo>
                    <a:pt x="785" y="7"/>
                  </a:lnTo>
                  <a:lnTo>
                    <a:pt x="789" y="7"/>
                  </a:lnTo>
                  <a:lnTo>
                    <a:pt x="793" y="8"/>
                  </a:lnTo>
                  <a:lnTo>
                    <a:pt x="798" y="9"/>
                  </a:lnTo>
                  <a:lnTo>
                    <a:pt x="803" y="10"/>
                  </a:lnTo>
                  <a:lnTo>
                    <a:pt x="809" y="12"/>
                  </a:lnTo>
                  <a:lnTo>
                    <a:pt x="818" y="14"/>
                  </a:lnTo>
                  <a:lnTo>
                    <a:pt x="827" y="19"/>
                  </a:lnTo>
                  <a:lnTo>
                    <a:pt x="839" y="23"/>
                  </a:lnTo>
                  <a:lnTo>
                    <a:pt x="852" y="28"/>
                  </a:lnTo>
                  <a:lnTo>
                    <a:pt x="870" y="34"/>
                  </a:lnTo>
                  <a:lnTo>
                    <a:pt x="890" y="42"/>
                  </a:lnTo>
                  <a:lnTo>
                    <a:pt x="915" y="51"/>
                  </a:lnTo>
                  <a:lnTo>
                    <a:pt x="942" y="62"/>
                  </a:lnTo>
                  <a:lnTo>
                    <a:pt x="975" y="74"/>
                  </a:lnTo>
                  <a:lnTo>
                    <a:pt x="1011" y="88"/>
                  </a:lnTo>
                  <a:lnTo>
                    <a:pt x="1054" y="105"/>
                  </a:lnTo>
                  <a:lnTo>
                    <a:pt x="1101" y="123"/>
                  </a:lnTo>
                  <a:lnTo>
                    <a:pt x="1128" y="135"/>
                  </a:lnTo>
                  <a:lnTo>
                    <a:pt x="1152" y="153"/>
                  </a:lnTo>
                  <a:lnTo>
                    <a:pt x="1172" y="174"/>
                  </a:lnTo>
                  <a:lnTo>
                    <a:pt x="1187" y="197"/>
                  </a:lnTo>
                  <a:lnTo>
                    <a:pt x="1199" y="223"/>
                  </a:lnTo>
                  <a:lnTo>
                    <a:pt x="1206" y="251"/>
                  </a:lnTo>
                  <a:lnTo>
                    <a:pt x="1209" y="279"/>
                  </a:lnTo>
                  <a:lnTo>
                    <a:pt x="1205" y="308"/>
                  </a:lnTo>
                  <a:lnTo>
                    <a:pt x="1197" y="337"/>
                  </a:lnTo>
                  <a:lnTo>
                    <a:pt x="1179" y="385"/>
                  </a:lnTo>
                  <a:lnTo>
                    <a:pt x="1073" y="227"/>
                  </a:lnTo>
                  <a:lnTo>
                    <a:pt x="1213" y="628"/>
                  </a:lnTo>
                  <a:lnTo>
                    <a:pt x="1482" y="696"/>
                  </a:lnTo>
                  <a:lnTo>
                    <a:pt x="1513" y="704"/>
                  </a:lnTo>
                  <a:lnTo>
                    <a:pt x="1538" y="711"/>
                  </a:lnTo>
                  <a:lnTo>
                    <a:pt x="1558" y="716"/>
                  </a:lnTo>
                  <a:lnTo>
                    <a:pt x="1574" y="720"/>
                  </a:lnTo>
                  <a:lnTo>
                    <a:pt x="1587" y="723"/>
                  </a:lnTo>
                  <a:lnTo>
                    <a:pt x="1597" y="726"/>
                  </a:lnTo>
                  <a:lnTo>
                    <a:pt x="1606" y="730"/>
                  </a:lnTo>
                  <a:lnTo>
                    <a:pt x="1612" y="733"/>
                  </a:lnTo>
                  <a:lnTo>
                    <a:pt x="1618" y="737"/>
                  </a:lnTo>
                  <a:lnTo>
                    <a:pt x="1625" y="741"/>
                  </a:lnTo>
                  <a:lnTo>
                    <a:pt x="1632" y="740"/>
                  </a:lnTo>
                  <a:lnTo>
                    <a:pt x="1638" y="740"/>
                  </a:lnTo>
                  <a:lnTo>
                    <a:pt x="1645" y="741"/>
                  </a:lnTo>
                  <a:lnTo>
                    <a:pt x="1651" y="741"/>
                  </a:lnTo>
                  <a:lnTo>
                    <a:pt x="1658" y="743"/>
                  </a:lnTo>
                  <a:lnTo>
                    <a:pt x="1666" y="745"/>
                  </a:lnTo>
                  <a:lnTo>
                    <a:pt x="1675" y="750"/>
                  </a:lnTo>
                  <a:lnTo>
                    <a:pt x="1686" y="754"/>
                  </a:lnTo>
                  <a:lnTo>
                    <a:pt x="1697" y="760"/>
                  </a:lnTo>
                  <a:lnTo>
                    <a:pt x="1712" y="767"/>
                  </a:lnTo>
                  <a:lnTo>
                    <a:pt x="1728" y="776"/>
                  </a:lnTo>
                  <a:lnTo>
                    <a:pt x="1747" y="786"/>
                  </a:lnTo>
                  <a:lnTo>
                    <a:pt x="1769" y="799"/>
                  </a:lnTo>
                  <a:lnTo>
                    <a:pt x="1794" y="813"/>
                  </a:lnTo>
                  <a:lnTo>
                    <a:pt x="1823" y="829"/>
                  </a:lnTo>
                  <a:lnTo>
                    <a:pt x="1855" y="847"/>
                  </a:lnTo>
                  <a:lnTo>
                    <a:pt x="1891" y="868"/>
                  </a:lnTo>
                  <a:lnTo>
                    <a:pt x="1931" y="891"/>
                  </a:lnTo>
                  <a:lnTo>
                    <a:pt x="1977" y="918"/>
                  </a:lnTo>
                  <a:lnTo>
                    <a:pt x="2027" y="946"/>
                  </a:lnTo>
                  <a:lnTo>
                    <a:pt x="2407" y="755"/>
                  </a:lnTo>
                  <a:lnTo>
                    <a:pt x="2232" y="793"/>
                  </a:lnTo>
                  <a:lnTo>
                    <a:pt x="2247" y="772"/>
                  </a:lnTo>
                  <a:lnTo>
                    <a:pt x="2266" y="753"/>
                  </a:lnTo>
                  <a:lnTo>
                    <a:pt x="2288" y="737"/>
                  </a:lnTo>
                  <a:lnTo>
                    <a:pt x="2314" y="724"/>
                  </a:lnTo>
                  <a:lnTo>
                    <a:pt x="2361" y="706"/>
                  </a:lnTo>
                  <a:lnTo>
                    <a:pt x="2403" y="690"/>
                  </a:lnTo>
                  <a:lnTo>
                    <a:pt x="2440" y="676"/>
                  </a:lnTo>
                  <a:lnTo>
                    <a:pt x="2473" y="663"/>
                  </a:lnTo>
                  <a:lnTo>
                    <a:pt x="2501" y="653"/>
                  </a:lnTo>
                  <a:lnTo>
                    <a:pt x="2525" y="643"/>
                  </a:lnTo>
                  <a:lnTo>
                    <a:pt x="2546" y="636"/>
                  </a:lnTo>
                  <a:lnTo>
                    <a:pt x="2562" y="630"/>
                  </a:lnTo>
                  <a:lnTo>
                    <a:pt x="2576" y="625"/>
                  </a:lnTo>
                  <a:lnTo>
                    <a:pt x="2589" y="620"/>
                  </a:lnTo>
                  <a:lnTo>
                    <a:pt x="2598" y="617"/>
                  </a:lnTo>
                  <a:lnTo>
                    <a:pt x="2606" y="614"/>
                  </a:lnTo>
                  <a:lnTo>
                    <a:pt x="2612" y="612"/>
                  </a:lnTo>
                  <a:lnTo>
                    <a:pt x="2617" y="611"/>
                  </a:lnTo>
                  <a:lnTo>
                    <a:pt x="2621" y="610"/>
                  </a:lnTo>
                  <a:lnTo>
                    <a:pt x="2626" y="610"/>
                  </a:lnTo>
                  <a:lnTo>
                    <a:pt x="2630" y="609"/>
                  </a:lnTo>
                  <a:lnTo>
                    <a:pt x="2635" y="609"/>
                  </a:lnTo>
                  <a:lnTo>
                    <a:pt x="2656" y="603"/>
                  </a:lnTo>
                  <a:lnTo>
                    <a:pt x="2678" y="601"/>
                  </a:lnTo>
                  <a:lnTo>
                    <a:pt x="2700" y="605"/>
                  </a:lnTo>
                  <a:lnTo>
                    <a:pt x="2722" y="612"/>
                  </a:lnTo>
                  <a:lnTo>
                    <a:pt x="2741" y="625"/>
                  </a:lnTo>
                  <a:lnTo>
                    <a:pt x="3152" y="936"/>
                  </a:lnTo>
                  <a:lnTo>
                    <a:pt x="3165" y="947"/>
                  </a:lnTo>
                  <a:lnTo>
                    <a:pt x="3176" y="960"/>
                  </a:lnTo>
                  <a:lnTo>
                    <a:pt x="3456" y="1343"/>
                  </a:lnTo>
                  <a:lnTo>
                    <a:pt x="3468" y="1362"/>
                  </a:lnTo>
                  <a:lnTo>
                    <a:pt x="3474" y="1383"/>
                  </a:lnTo>
                  <a:lnTo>
                    <a:pt x="3477" y="1404"/>
                  </a:lnTo>
                  <a:lnTo>
                    <a:pt x="3476" y="1426"/>
                  </a:lnTo>
                  <a:lnTo>
                    <a:pt x="3471" y="1446"/>
                  </a:lnTo>
                  <a:lnTo>
                    <a:pt x="3461" y="1466"/>
                  </a:lnTo>
                  <a:lnTo>
                    <a:pt x="3447" y="1483"/>
                  </a:lnTo>
                  <a:lnTo>
                    <a:pt x="3431" y="1498"/>
                  </a:lnTo>
                  <a:lnTo>
                    <a:pt x="3412" y="1510"/>
                  </a:lnTo>
                  <a:lnTo>
                    <a:pt x="3391" y="1517"/>
                  </a:lnTo>
                  <a:lnTo>
                    <a:pt x="3370" y="1519"/>
                  </a:lnTo>
                  <a:lnTo>
                    <a:pt x="3347" y="1518"/>
                  </a:lnTo>
                  <a:lnTo>
                    <a:pt x="3327" y="1513"/>
                  </a:lnTo>
                  <a:lnTo>
                    <a:pt x="3307" y="1503"/>
                  </a:lnTo>
                  <a:lnTo>
                    <a:pt x="3289" y="1491"/>
                  </a:lnTo>
                  <a:lnTo>
                    <a:pt x="3275" y="1474"/>
                  </a:lnTo>
                  <a:lnTo>
                    <a:pt x="3004" y="1103"/>
                  </a:lnTo>
                  <a:lnTo>
                    <a:pt x="2936" y="1052"/>
                  </a:lnTo>
                  <a:lnTo>
                    <a:pt x="3080" y="1523"/>
                  </a:lnTo>
                  <a:lnTo>
                    <a:pt x="3012" y="1905"/>
                  </a:lnTo>
                  <a:lnTo>
                    <a:pt x="3291" y="2332"/>
                  </a:lnTo>
                  <a:lnTo>
                    <a:pt x="3303" y="2356"/>
                  </a:lnTo>
                  <a:lnTo>
                    <a:pt x="3309" y="2380"/>
                  </a:lnTo>
                  <a:lnTo>
                    <a:pt x="3312" y="2405"/>
                  </a:lnTo>
                  <a:lnTo>
                    <a:pt x="3308" y="2430"/>
                  </a:lnTo>
                  <a:lnTo>
                    <a:pt x="3301" y="2454"/>
                  </a:lnTo>
                  <a:lnTo>
                    <a:pt x="3289" y="2476"/>
                  </a:lnTo>
                  <a:lnTo>
                    <a:pt x="3273" y="2496"/>
                  </a:lnTo>
                  <a:lnTo>
                    <a:pt x="3253" y="2511"/>
                  </a:lnTo>
                  <a:lnTo>
                    <a:pt x="3228" y="2524"/>
                  </a:lnTo>
                  <a:lnTo>
                    <a:pt x="3204" y="2530"/>
                  </a:lnTo>
                  <a:lnTo>
                    <a:pt x="3179" y="2532"/>
                  </a:lnTo>
                  <a:lnTo>
                    <a:pt x="3155" y="2530"/>
                  </a:lnTo>
                  <a:lnTo>
                    <a:pt x="3130" y="2522"/>
                  </a:lnTo>
                  <a:lnTo>
                    <a:pt x="3108" y="2510"/>
                  </a:lnTo>
                  <a:lnTo>
                    <a:pt x="3088" y="2494"/>
                  </a:lnTo>
                  <a:lnTo>
                    <a:pt x="3072" y="2474"/>
                  </a:lnTo>
                  <a:lnTo>
                    <a:pt x="2766" y="2003"/>
                  </a:lnTo>
                  <a:lnTo>
                    <a:pt x="2755" y="1981"/>
                  </a:lnTo>
                  <a:lnTo>
                    <a:pt x="2748" y="1958"/>
                  </a:lnTo>
                  <a:lnTo>
                    <a:pt x="2745" y="1934"/>
                  </a:lnTo>
                  <a:lnTo>
                    <a:pt x="2747" y="1910"/>
                  </a:lnTo>
                  <a:lnTo>
                    <a:pt x="2796" y="1632"/>
                  </a:lnTo>
                  <a:lnTo>
                    <a:pt x="2749" y="1649"/>
                  </a:lnTo>
                  <a:lnTo>
                    <a:pt x="2480" y="1863"/>
                  </a:lnTo>
                  <a:lnTo>
                    <a:pt x="2333" y="2435"/>
                  </a:lnTo>
                  <a:lnTo>
                    <a:pt x="2323" y="2460"/>
                  </a:lnTo>
                  <a:lnTo>
                    <a:pt x="2311" y="2482"/>
                  </a:lnTo>
                  <a:lnTo>
                    <a:pt x="2293" y="2500"/>
                  </a:lnTo>
                  <a:lnTo>
                    <a:pt x="2273" y="2515"/>
                  </a:lnTo>
                  <a:lnTo>
                    <a:pt x="2251" y="2525"/>
                  </a:lnTo>
                  <a:lnTo>
                    <a:pt x="2226" y="2531"/>
                  </a:lnTo>
                  <a:lnTo>
                    <a:pt x="2200" y="2532"/>
                  </a:lnTo>
                  <a:lnTo>
                    <a:pt x="2175" y="2528"/>
                  </a:lnTo>
                  <a:lnTo>
                    <a:pt x="2149" y="2520"/>
                  </a:lnTo>
                  <a:lnTo>
                    <a:pt x="2127" y="2506"/>
                  </a:lnTo>
                  <a:lnTo>
                    <a:pt x="2109" y="2489"/>
                  </a:lnTo>
                  <a:lnTo>
                    <a:pt x="2095" y="2469"/>
                  </a:lnTo>
                  <a:lnTo>
                    <a:pt x="2084" y="2446"/>
                  </a:lnTo>
                  <a:lnTo>
                    <a:pt x="2078" y="2422"/>
                  </a:lnTo>
                  <a:lnTo>
                    <a:pt x="2077" y="2397"/>
                  </a:lnTo>
                  <a:lnTo>
                    <a:pt x="2081" y="2371"/>
                  </a:lnTo>
                  <a:lnTo>
                    <a:pt x="2239" y="1755"/>
                  </a:lnTo>
                  <a:lnTo>
                    <a:pt x="2245" y="1736"/>
                  </a:lnTo>
                  <a:lnTo>
                    <a:pt x="2256" y="1717"/>
                  </a:lnTo>
                  <a:lnTo>
                    <a:pt x="2268" y="1701"/>
                  </a:lnTo>
                  <a:lnTo>
                    <a:pt x="2284" y="1686"/>
                  </a:lnTo>
                  <a:lnTo>
                    <a:pt x="2453" y="1553"/>
                  </a:lnTo>
                  <a:lnTo>
                    <a:pt x="2291" y="1131"/>
                  </a:lnTo>
                  <a:lnTo>
                    <a:pt x="2494" y="962"/>
                  </a:lnTo>
                  <a:lnTo>
                    <a:pt x="2075" y="1172"/>
                  </a:lnTo>
                  <a:lnTo>
                    <a:pt x="2054" y="1180"/>
                  </a:lnTo>
                  <a:lnTo>
                    <a:pt x="2032" y="1183"/>
                  </a:lnTo>
                  <a:lnTo>
                    <a:pt x="2010" y="1183"/>
                  </a:lnTo>
                  <a:lnTo>
                    <a:pt x="1989" y="1178"/>
                  </a:lnTo>
                  <a:lnTo>
                    <a:pt x="1968" y="1170"/>
                  </a:lnTo>
                  <a:lnTo>
                    <a:pt x="1916" y="1139"/>
                  </a:lnTo>
                  <a:lnTo>
                    <a:pt x="1868" y="1112"/>
                  </a:lnTo>
                  <a:lnTo>
                    <a:pt x="1825" y="1088"/>
                  </a:lnTo>
                  <a:lnTo>
                    <a:pt x="1786" y="1066"/>
                  </a:lnTo>
                  <a:lnTo>
                    <a:pt x="1751" y="1046"/>
                  </a:lnTo>
                  <a:lnTo>
                    <a:pt x="1721" y="1029"/>
                  </a:lnTo>
                  <a:lnTo>
                    <a:pt x="1694" y="1013"/>
                  </a:lnTo>
                  <a:lnTo>
                    <a:pt x="1671" y="1000"/>
                  </a:lnTo>
                  <a:lnTo>
                    <a:pt x="1651" y="989"/>
                  </a:lnTo>
                  <a:lnTo>
                    <a:pt x="1633" y="979"/>
                  </a:lnTo>
                  <a:lnTo>
                    <a:pt x="1619" y="971"/>
                  </a:lnTo>
                  <a:lnTo>
                    <a:pt x="1607" y="964"/>
                  </a:lnTo>
                  <a:lnTo>
                    <a:pt x="1597" y="958"/>
                  </a:lnTo>
                  <a:lnTo>
                    <a:pt x="1590" y="954"/>
                  </a:lnTo>
                  <a:lnTo>
                    <a:pt x="1585" y="951"/>
                  </a:lnTo>
                  <a:lnTo>
                    <a:pt x="1579" y="948"/>
                  </a:lnTo>
                  <a:lnTo>
                    <a:pt x="1576" y="947"/>
                  </a:lnTo>
                  <a:lnTo>
                    <a:pt x="1574" y="945"/>
                  </a:lnTo>
                  <a:lnTo>
                    <a:pt x="1573" y="945"/>
                  </a:lnTo>
                  <a:lnTo>
                    <a:pt x="1572" y="944"/>
                  </a:lnTo>
                  <a:lnTo>
                    <a:pt x="1571" y="943"/>
                  </a:lnTo>
                  <a:lnTo>
                    <a:pt x="1571" y="943"/>
                  </a:lnTo>
                  <a:lnTo>
                    <a:pt x="1570" y="942"/>
                  </a:lnTo>
                  <a:lnTo>
                    <a:pt x="1567" y="943"/>
                  </a:lnTo>
                  <a:lnTo>
                    <a:pt x="1564" y="943"/>
                  </a:lnTo>
                  <a:lnTo>
                    <a:pt x="1560" y="943"/>
                  </a:lnTo>
                  <a:lnTo>
                    <a:pt x="1557" y="943"/>
                  </a:lnTo>
                  <a:lnTo>
                    <a:pt x="1554" y="943"/>
                  </a:lnTo>
                  <a:lnTo>
                    <a:pt x="1549" y="942"/>
                  </a:lnTo>
                  <a:lnTo>
                    <a:pt x="1544" y="942"/>
                  </a:lnTo>
                  <a:lnTo>
                    <a:pt x="1536" y="940"/>
                  </a:lnTo>
                  <a:lnTo>
                    <a:pt x="1527" y="937"/>
                  </a:lnTo>
                  <a:lnTo>
                    <a:pt x="1516" y="935"/>
                  </a:lnTo>
                  <a:lnTo>
                    <a:pt x="1502" y="932"/>
                  </a:lnTo>
                  <a:lnTo>
                    <a:pt x="1486" y="928"/>
                  </a:lnTo>
                  <a:lnTo>
                    <a:pt x="1467" y="923"/>
                  </a:lnTo>
                  <a:lnTo>
                    <a:pt x="1443" y="916"/>
                  </a:lnTo>
                  <a:lnTo>
                    <a:pt x="1416" y="910"/>
                  </a:lnTo>
                  <a:lnTo>
                    <a:pt x="1386" y="902"/>
                  </a:lnTo>
                  <a:lnTo>
                    <a:pt x="1351" y="893"/>
                  </a:lnTo>
                  <a:lnTo>
                    <a:pt x="1311" y="883"/>
                  </a:lnTo>
                  <a:lnTo>
                    <a:pt x="1266" y="871"/>
                  </a:lnTo>
                  <a:lnTo>
                    <a:pt x="1216" y="859"/>
                  </a:lnTo>
                  <a:lnTo>
                    <a:pt x="1160" y="844"/>
                  </a:lnTo>
                  <a:lnTo>
                    <a:pt x="1099" y="828"/>
                  </a:lnTo>
                  <a:lnTo>
                    <a:pt x="1078" y="821"/>
                  </a:lnTo>
                  <a:lnTo>
                    <a:pt x="1059" y="809"/>
                  </a:lnTo>
                  <a:lnTo>
                    <a:pt x="1043" y="795"/>
                  </a:lnTo>
                  <a:lnTo>
                    <a:pt x="1030" y="777"/>
                  </a:lnTo>
                  <a:lnTo>
                    <a:pt x="1021" y="757"/>
                  </a:lnTo>
                  <a:lnTo>
                    <a:pt x="866" y="315"/>
                  </a:lnTo>
                  <a:lnTo>
                    <a:pt x="914" y="768"/>
                  </a:lnTo>
                  <a:lnTo>
                    <a:pt x="918" y="786"/>
                  </a:lnTo>
                  <a:lnTo>
                    <a:pt x="925" y="806"/>
                  </a:lnTo>
                  <a:lnTo>
                    <a:pt x="936" y="827"/>
                  </a:lnTo>
                  <a:lnTo>
                    <a:pt x="949" y="848"/>
                  </a:lnTo>
                  <a:lnTo>
                    <a:pt x="966" y="869"/>
                  </a:lnTo>
                  <a:lnTo>
                    <a:pt x="986" y="888"/>
                  </a:lnTo>
                  <a:lnTo>
                    <a:pt x="921" y="1059"/>
                  </a:lnTo>
                  <a:lnTo>
                    <a:pt x="1112" y="1359"/>
                  </a:lnTo>
                  <a:lnTo>
                    <a:pt x="1123" y="1381"/>
                  </a:lnTo>
                  <a:lnTo>
                    <a:pt x="1129" y="1404"/>
                  </a:lnTo>
                  <a:lnTo>
                    <a:pt x="1132" y="1428"/>
                  </a:lnTo>
                  <a:lnTo>
                    <a:pt x="1132" y="2040"/>
                  </a:lnTo>
                  <a:lnTo>
                    <a:pt x="1128" y="2068"/>
                  </a:lnTo>
                  <a:lnTo>
                    <a:pt x="1120" y="2096"/>
                  </a:lnTo>
                  <a:lnTo>
                    <a:pt x="1105" y="2119"/>
                  </a:lnTo>
                  <a:lnTo>
                    <a:pt x="1085" y="2139"/>
                  </a:lnTo>
                  <a:lnTo>
                    <a:pt x="1062" y="2154"/>
                  </a:lnTo>
                  <a:lnTo>
                    <a:pt x="1036" y="2165"/>
                  </a:lnTo>
                  <a:lnTo>
                    <a:pt x="1007" y="2169"/>
                  </a:lnTo>
                  <a:lnTo>
                    <a:pt x="1201" y="2169"/>
                  </a:lnTo>
                  <a:lnTo>
                    <a:pt x="1218" y="2171"/>
                  </a:lnTo>
                  <a:lnTo>
                    <a:pt x="1232" y="2179"/>
                  </a:lnTo>
                  <a:lnTo>
                    <a:pt x="1243" y="2190"/>
                  </a:lnTo>
                  <a:lnTo>
                    <a:pt x="1251" y="2205"/>
                  </a:lnTo>
                  <a:lnTo>
                    <a:pt x="1253" y="2221"/>
                  </a:lnTo>
                  <a:lnTo>
                    <a:pt x="1253" y="2482"/>
                  </a:lnTo>
                  <a:lnTo>
                    <a:pt x="1251" y="2498"/>
                  </a:lnTo>
                  <a:lnTo>
                    <a:pt x="1243" y="2513"/>
                  </a:lnTo>
                  <a:lnTo>
                    <a:pt x="1232" y="2523"/>
                  </a:lnTo>
                  <a:lnTo>
                    <a:pt x="1218" y="2530"/>
                  </a:lnTo>
                  <a:lnTo>
                    <a:pt x="1201" y="2534"/>
                  </a:lnTo>
                  <a:lnTo>
                    <a:pt x="126" y="2534"/>
                  </a:lnTo>
                  <a:lnTo>
                    <a:pt x="110" y="2530"/>
                  </a:lnTo>
                  <a:lnTo>
                    <a:pt x="96" y="2523"/>
                  </a:lnTo>
                  <a:lnTo>
                    <a:pt x="84" y="2513"/>
                  </a:lnTo>
                  <a:lnTo>
                    <a:pt x="77" y="2498"/>
                  </a:lnTo>
                  <a:lnTo>
                    <a:pt x="75" y="2482"/>
                  </a:lnTo>
                  <a:lnTo>
                    <a:pt x="75" y="2221"/>
                  </a:lnTo>
                  <a:lnTo>
                    <a:pt x="77" y="2205"/>
                  </a:lnTo>
                  <a:lnTo>
                    <a:pt x="84" y="2190"/>
                  </a:lnTo>
                  <a:lnTo>
                    <a:pt x="96" y="2179"/>
                  </a:lnTo>
                  <a:lnTo>
                    <a:pt x="110" y="2171"/>
                  </a:lnTo>
                  <a:lnTo>
                    <a:pt x="126" y="2169"/>
                  </a:lnTo>
                  <a:lnTo>
                    <a:pt x="343" y="2169"/>
                  </a:lnTo>
                  <a:lnTo>
                    <a:pt x="341" y="2169"/>
                  </a:lnTo>
                  <a:lnTo>
                    <a:pt x="315" y="2165"/>
                  </a:lnTo>
                  <a:lnTo>
                    <a:pt x="292" y="2156"/>
                  </a:lnTo>
                  <a:lnTo>
                    <a:pt x="270" y="2142"/>
                  </a:lnTo>
                  <a:lnTo>
                    <a:pt x="252" y="2124"/>
                  </a:lnTo>
                  <a:lnTo>
                    <a:pt x="238" y="2104"/>
                  </a:lnTo>
                  <a:lnTo>
                    <a:pt x="228" y="2081"/>
                  </a:lnTo>
                  <a:lnTo>
                    <a:pt x="221" y="2057"/>
                  </a:lnTo>
                  <a:lnTo>
                    <a:pt x="221" y="2031"/>
                  </a:lnTo>
                  <a:lnTo>
                    <a:pt x="229" y="1920"/>
                  </a:lnTo>
                  <a:lnTo>
                    <a:pt x="237" y="1818"/>
                  </a:lnTo>
                  <a:lnTo>
                    <a:pt x="243" y="1723"/>
                  </a:lnTo>
                  <a:lnTo>
                    <a:pt x="251" y="1635"/>
                  </a:lnTo>
                  <a:lnTo>
                    <a:pt x="256" y="1552"/>
                  </a:lnTo>
                  <a:lnTo>
                    <a:pt x="262" y="1476"/>
                  </a:lnTo>
                  <a:lnTo>
                    <a:pt x="268" y="1407"/>
                  </a:lnTo>
                  <a:lnTo>
                    <a:pt x="273" y="1343"/>
                  </a:lnTo>
                  <a:lnTo>
                    <a:pt x="277" y="1285"/>
                  </a:lnTo>
                  <a:lnTo>
                    <a:pt x="281" y="1231"/>
                  </a:lnTo>
                  <a:lnTo>
                    <a:pt x="284" y="1184"/>
                  </a:lnTo>
                  <a:lnTo>
                    <a:pt x="289" y="1141"/>
                  </a:lnTo>
                  <a:lnTo>
                    <a:pt x="291" y="1102"/>
                  </a:lnTo>
                  <a:lnTo>
                    <a:pt x="294" y="1069"/>
                  </a:lnTo>
                  <a:lnTo>
                    <a:pt x="296" y="1038"/>
                  </a:lnTo>
                  <a:lnTo>
                    <a:pt x="298" y="1012"/>
                  </a:lnTo>
                  <a:lnTo>
                    <a:pt x="300" y="990"/>
                  </a:lnTo>
                  <a:lnTo>
                    <a:pt x="302" y="971"/>
                  </a:lnTo>
                  <a:lnTo>
                    <a:pt x="303" y="954"/>
                  </a:lnTo>
                  <a:lnTo>
                    <a:pt x="305" y="942"/>
                  </a:lnTo>
                  <a:lnTo>
                    <a:pt x="306" y="931"/>
                  </a:lnTo>
                  <a:lnTo>
                    <a:pt x="307" y="924"/>
                  </a:lnTo>
                  <a:lnTo>
                    <a:pt x="307" y="918"/>
                  </a:lnTo>
                  <a:lnTo>
                    <a:pt x="308" y="914"/>
                  </a:lnTo>
                  <a:lnTo>
                    <a:pt x="308" y="911"/>
                  </a:lnTo>
                  <a:lnTo>
                    <a:pt x="308" y="911"/>
                  </a:lnTo>
                  <a:lnTo>
                    <a:pt x="511" y="365"/>
                  </a:lnTo>
                  <a:lnTo>
                    <a:pt x="372" y="441"/>
                  </a:lnTo>
                  <a:lnTo>
                    <a:pt x="214" y="792"/>
                  </a:lnTo>
                  <a:lnTo>
                    <a:pt x="202" y="810"/>
                  </a:lnTo>
                  <a:lnTo>
                    <a:pt x="188" y="827"/>
                  </a:lnTo>
                  <a:lnTo>
                    <a:pt x="171" y="840"/>
                  </a:lnTo>
                  <a:lnTo>
                    <a:pt x="152" y="849"/>
                  </a:lnTo>
                  <a:lnTo>
                    <a:pt x="131" y="856"/>
                  </a:lnTo>
                  <a:lnTo>
                    <a:pt x="110" y="857"/>
                  </a:lnTo>
                  <a:lnTo>
                    <a:pt x="87" y="855"/>
                  </a:lnTo>
                  <a:lnTo>
                    <a:pt x="66" y="847"/>
                  </a:lnTo>
                  <a:lnTo>
                    <a:pt x="46" y="836"/>
                  </a:lnTo>
                  <a:lnTo>
                    <a:pt x="30" y="821"/>
                  </a:lnTo>
                  <a:lnTo>
                    <a:pt x="17" y="804"/>
                  </a:lnTo>
                  <a:lnTo>
                    <a:pt x="7" y="785"/>
                  </a:lnTo>
                  <a:lnTo>
                    <a:pt x="2" y="764"/>
                  </a:lnTo>
                  <a:lnTo>
                    <a:pt x="0" y="743"/>
                  </a:lnTo>
                  <a:lnTo>
                    <a:pt x="3" y="721"/>
                  </a:lnTo>
                  <a:lnTo>
                    <a:pt x="9" y="699"/>
                  </a:lnTo>
                  <a:lnTo>
                    <a:pt x="183" y="316"/>
                  </a:lnTo>
                  <a:lnTo>
                    <a:pt x="195" y="295"/>
                  </a:lnTo>
                  <a:lnTo>
                    <a:pt x="212" y="278"/>
                  </a:lnTo>
                  <a:lnTo>
                    <a:pt x="231" y="264"/>
                  </a:lnTo>
                  <a:lnTo>
                    <a:pt x="688" y="13"/>
                  </a:lnTo>
                  <a:lnTo>
                    <a:pt x="710" y="4"/>
                  </a:lnTo>
                  <a:lnTo>
                    <a:pt x="7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6" name="Freeform 900"/>
            <p:cNvSpPr>
              <a:spLocks/>
            </p:cNvSpPr>
            <p:nvPr/>
          </p:nvSpPr>
          <p:spPr bwMode="auto">
            <a:xfrm>
              <a:off x="515938" y="2940050"/>
              <a:ext cx="41275" cy="41275"/>
            </a:xfrm>
            <a:custGeom>
              <a:avLst/>
              <a:gdLst>
                <a:gd name="T0" fmla="*/ 247 w 494"/>
                <a:gd name="T1" fmla="*/ 0 h 491"/>
                <a:gd name="T2" fmla="*/ 287 w 494"/>
                <a:gd name="T3" fmla="*/ 3 h 491"/>
                <a:gd name="T4" fmla="*/ 325 w 494"/>
                <a:gd name="T5" fmla="*/ 12 h 491"/>
                <a:gd name="T6" fmla="*/ 361 w 494"/>
                <a:gd name="T7" fmla="*/ 27 h 491"/>
                <a:gd name="T8" fmla="*/ 393 w 494"/>
                <a:gd name="T9" fmla="*/ 47 h 491"/>
                <a:gd name="T10" fmla="*/ 422 w 494"/>
                <a:gd name="T11" fmla="*/ 72 h 491"/>
                <a:gd name="T12" fmla="*/ 446 w 494"/>
                <a:gd name="T13" fmla="*/ 101 h 491"/>
                <a:gd name="T14" fmla="*/ 466 w 494"/>
                <a:gd name="T15" fmla="*/ 133 h 491"/>
                <a:gd name="T16" fmla="*/ 482 w 494"/>
                <a:gd name="T17" fmla="*/ 168 h 491"/>
                <a:gd name="T18" fmla="*/ 490 w 494"/>
                <a:gd name="T19" fmla="*/ 206 h 491"/>
                <a:gd name="T20" fmla="*/ 494 w 494"/>
                <a:gd name="T21" fmla="*/ 246 h 491"/>
                <a:gd name="T22" fmla="*/ 490 w 494"/>
                <a:gd name="T23" fmla="*/ 285 h 491"/>
                <a:gd name="T24" fmla="*/ 482 w 494"/>
                <a:gd name="T25" fmla="*/ 323 h 491"/>
                <a:gd name="T26" fmla="*/ 466 w 494"/>
                <a:gd name="T27" fmla="*/ 359 h 491"/>
                <a:gd name="T28" fmla="*/ 446 w 494"/>
                <a:gd name="T29" fmla="*/ 392 h 491"/>
                <a:gd name="T30" fmla="*/ 422 w 494"/>
                <a:gd name="T31" fmla="*/ 420 h 491"/>
                <a:gd name="T32" fmla="*/ 393 w 494"/>
                <a:gd name="T33" fmla="*/ 444 h 491"/>
                <a:gd name="T34" fmla="*/ 361 w 494"/>
                <a:gd name="T35" fmla="*/ 464 h 491"/>
                <a:gd name="T36" fmla="*/ 325 w 494"/>
                <a:gd name="T37" fmla="*/ 480 h 491"/>
                <a:gd name="T38" fmla="*/ 287 w 494"/>
                <a:gd name="T39" fmla="*/ 488 h 491"/>
                <a:gd name="T40" fmla="*/ 247 w 494"/>
                <a:gd name="T41" fmla="*/ 491 h 491"/>
                <a:gd name="T42" fmla="*/ 207 w 494"/>
                <a:gd name="T43" fmla="*/ 488 h 491"/>
                <a:gd name="T44" fmla="*/ 169 w 494"/>
                <a:gd name="T45" fmla="*/ 480 h 491"/>
                <a:gd name="T46" fmla="*/ 134 w 494"/>
                <a:gd name="T47" fmla="*/ 464 h 491"/>
                <a:gd name="T48" fmla="*/ 101 w 494"/>
                <a:gd name="T49" fmla="*/ 444 h 491"/>
                <a:gd name="T50" fmla="*/ 73 w 494"/>
                <a:gd name="T51" fmla="*/ 420 h 491"/>
                <a:gd name="T52" fmla="*/ 48 w 494"/>
                <a:gd name="T53" fmla="*/ 392 h 491"/>
                <a:gd name="T54" fmla="*/ 28 w 494"/>
                <a:gd name="T55" fmla="*/ 359 h 491"/>
                <a:gd name="T56" fmla="*/ 13 w 494"/>
                <a:gd name="T57" fmla="*/ 323 h 491"/>
                <a:gd name="T58" fmla="*/ 3 w 494"/>
                <a:gd name="T59" fmla="*/ 285 h 491"/>
                <a:gd name="T60" fmla="*/ 0 w 494"/>
                <a:gd name="T61" fmla="*/ 246 h 491"/>
                <a:gd name="T62" fmla="*/ 3 w 494"/>
                <a:gd name="T63" fmla="*/ 206 h 491"/>
                <a:gd name="T64" fmla="*/ 13 w 494"/>
                <a:gd name="T65" fmla="*/ 168 h 491"/>
                <a:gd name="T66" fmla="*/ 28 w 494"/>
                <a:gd name="T67" fmla="*/ 133 h 491"/>
                <a:gd name="T68" fmla="*/ 48 w 494"/>
                <a:gd name="T69" fmla="*/ 101 h 491"/>
                <a:gd name="T70" fmla="*/ 73 w 494"/>
                <a:gd name="T71" fmla="*/ 72 h 491"/>
                <a:gd name="T72" fmla="*/ 101 w 494"/>
                <a:gd name="T73" fmla="*/ 47 h 491"/>
                <a:gd name="T74" fmla="*/ 134 w 494"/>
                <a:gd name="T75" fmla="*/ 27 h 491"/>
                <a:gd name="T76" fmla="*/ 169 w 494"/>
                <a:gd name="T77" fmla="*/ 12 h 491"/>
                <a:gd name="T78" fmla="*/ 207 w 494"/>
                <a:gd name="T79" fmla="*/ 3 h 491"/>
                <a:gd name="T80" fmla="*/ 247 w 494"/>
                <a:gd name="T81"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4" h="491">
                  <a:moveTo>
                    <a:pt x="247" y="0"/>
                  </a:moveTo>
                  <a:lnTo>
                    <a:pt x="287" y="3"/>
                  </a:lnTo>
                  <a:lnTo>
                    <a:pt x="325" y="12"/>
                  </a:lnTo>
                  <a:lnTo>
                    <a:pt x="361" y="27"/>
                  </a:lnTo>
                  <a:lnTo>
                    <a:pt x="393" y="47"/>
                  </a:lnTo>
                  <a:lnTo>
                    <a:pt x="422" y="72"/>
                  </a:lnTo>
                  <a:lnTo>
                    <a:pt x="446" y="101"/>
                  </a:lnTo>
                  <a:lnTo>
                    <a:pt x="466" y="133"/>
                  </a:lnTo>
                  <a:lnTo>
                    <a:pt x="482" y="168"/>
                  </a:lnTo>
                  <a:lnTo>
                    <a:pt x="490" y="206"/>
                  </a:lnTo>
                  <a:lnTo>
                    <a:pt x="494" y="246"/>
                  </a:lnTo>
                  <a:lnTo>
                    <a:pt x="490" y="285"/>
                  </a:lnTo>
                  <a:lnTo>
                    <a:pt x="482" y="323"/>
                  </a:lnTo>
                  <a:lnTo>
                    <a:pt x="466" y="359"/>
                  </a:lnTo>
                  <a:lnTo>
                    <a:pt x="446" y="392"/>
                  </a:lnTo>
                  <a:lnTo>
                    <a:pt x="422" y="420"/>
                  </a:lnTo>
                  <a:lnTo>
                    <a:pt x="393" y="444"/>
                  </a:lnTo>
                  <a:lnTo>
                    <a:pt x="361" y="464"/>
                  </a:lnTo>
                  <a:lnTo>
                    <a:pt x="325" y="480"/>
                  </a:lnTo>
                  <a:lnTo>
                    <a:pt x="287" y="488"/>
                  </a:lnTo>
                  <a:lnTo>
                    <a:pt x="247" y="491"/>
                  </a:lnTo>
                  <a:lnTo>
                    <a:pt x="207" y="488"/>
                  </a:lnTo>
                  <a:lnTo>
                    <a:pt x="169" y="480"/>
                  </a:lnTo>
                  <a:lnTo>
                    <a:pt x="134" y="464"/>
                  </a:lnTo>
                  <a:lnTo>
                    <a:pt x="101" y="444"/>
                  </a:lnTo>
                  <a:lnTo>
                    <a:pt x="73" y="420"/>
                  </a:lnTo>
                  <a:lnTo>
                    <a:pt x="48" y="392"/>
                  </a:lnTo>
                  <a:lnTo>
                    <a:pt x="28" y="359"/>
                  </a:lnTo>
                  <a:lnTo>
                    <a:pt x="13" y="323"/>
                  </a:lnTo>
                  <a:lnTo>
                    <a:pt x="3" y="285"/>
                  </a:lnTo>
                  <a:lnTo>
                    <a:pt x="0" y="246"/>
                  </a:lnTo>
                  <a:lnTo>
                    <a:pt x="3" y="206"/>
                  </a:lnTo>
                  <a:lnTo>
                    <a:pt x="13" y="168"/>
                  </a:lnTo>
                  <a:lnTo>
                    <a:pt x="28" y="133"/>
                  </a:lnTo>
                  <a:lnTo>
                    <a:pt x="48" y="101"/>
                  </a:lnTo>
                  <a:lnTo>
                    <a:pt x="73" y="72"/>
                  </a:lnTo>
                  <a:lnTo>
                    <a:pt x="101" y="47"/>
                  </a:lnTo>
                  <a:lnTo>
                    <a:pt x="134" y="27"/>
                  </a:lnTo>
                  <a:lnTo>
                    <a:pt x="169" y="12"/>
                  </a:lnTo>
                  <a:lnTo>
                    <a:pt x="207" y="3"/>
                  </a:lnTo>
                  <a:lnTo>
                    <a:pt x="2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0" name="Group 1749"/>
          <p:cNvGrpSpPr/>
          <p:nvPr/>
        </p:nvGrpSpPr>
        <p:grpSpPr>
          <a:xfrm>
            <a:off x="333375" y="3659267"/>
            <a:ext cx="197644" cy="229791"/>
            <a:chOff x="330200" y="3721100"/>
            <a:chExt cx="263525" cy="306388"/>
          </a:xfrm>
          <a:solidFill>
            <a:schemeClr val="tx1">
              <a:lumMod val="65000"/>
              <a:lumOff val="35000"/>
            </a:schemeClr>
          </a:solidFill>
        </p:grpSpPr>
        <p:sp>
          <p:nvSpPr>
            <p:cNvPr id="1060" name="Freeform 905"/>
            <p:cNvSpPr>
              <a:spLocks noEditPoints="1"/>
            </p:cNvSpPr>
            <p:nvPr/>
          </p:nvSpPr>
          <p:spPr bwMode="auto">
            <a:xfrm>
              <a:off x="330200" y="3721100"/>
              <a:ext cx="263525" cy="306388"/>
            </a:xfrm>
            <a:custGeom>
              <a:avLst/>
              <a:gdLst>
                <a:gd name="T0" fmla="*/ 1310 w 2814"/>
                <a:gd name="T1" fmla="*/ 393 h 3480"/>
                <a:gd name="T2" fmla="*/ 1059 w 2814"/>
                <a:gd name="T3" fmla="*/ 506 h 3480"/>
                <a:gd name="T4" fmla="*/ 845 w 2814"/>
                <a:gd name="T5" fmla="*/ 699 h 3480"/>
                <a:gd name="T6" fmla="*/ 701 w 2814"/>
                <a:gd name="T7" fmla="*/ 938 h 3480"/>
                <a:gd name="T8" fmla="*/ 630 w 2814"/>
                <a:gd name="T9" fmla="*/ 1202 h 3480"/>
                <a:gd name="T10" fmla="*/ 632 w 2814"/>
                <a:gd name="T11" fmla="*/ 1475 h 3480"/>
                <a:gd name="T12" fmla="*/ 706 w 2814"/>
                <a:gd name="T13" fmla="*/ 1739 h 3480"/>
                <a:gd name="T14" fmla="*/ 853 w 2814"/>
                <a:gd name="T15" fmla="*/ 1976 h 3480"/>
                <a:gd name="T16" fmla="*/ 812 w 2814"/>
                <a:gd name="T17" fmla="*/ 2077 h 3480"/>
                <a:gd name="T18" fmla="*/ 707 w 2814"/>
                <a:gd name="T19" fmla="*/ 2189 h 3480"/>
                <a:gd name="T20" fmla="*/ 653 w 2814"/>
                <a:gd name="T21" fmla="*/ 2238 h 3480"/>
                <a:gd name="T22" fmla="*/ 671 w 2814"/>
                <a:gd name="T23" fmla="*/ 2277 h 3480"/>
                <a:gd name="T24" fmla="*/ 799 w 2814"/>
                <a:gd name="T25" fmla="*/ 2285 h 3480"/>
                <a:gd name="T26" fmla="*/ 981 w 2814"/>
                <a:gd name="T27" fmla="*/ 2230 h 3480"/>
                <a:gd name="T28" fmla="*/ 1137 w 2814"/>
                <a:gd name="T29" fmla="*/ 2204 h 3480"/>
                <a:gd name="T30" fmla="*/ 1391 w 2814"/>
                <a:gd name="T31" fmla="*/ 2290 h 3480"/>
                <a:gd name="T32" fmla="*/ 1655 w 2814"/>
                <a:gd name="T33" fmla="*/ 2296 h 3480"/>
                <a:gd name="T34" fmla="*/ 1912 w 2814"/>
                <a:gd name="T35" fmla="*/ 2223 h 3480"/>
                <a:gd name="T36" fmla="*/ 2143 w 2814"/>
                <a:gd name="T37" fmla="*/ 2070 h 3480"/>
                <a:gd name="T38" fmla="*/ 2328 w 2814"/>
                <a:gd name="T39" fmla="*/ 1843 h 3480"/>
                <a:gd name="T40" fmla="*/ 2435 w 2814"/>
                <a:gd name="T41" fmla="*/ 1579 h 3480"/>
                <a:gd name="T42" fmla="*/ 2465 w 2814"/>
                <a:gd name="T43" fmla="*/ 1296 h 3480"/>
                <a:gd name="T44" fmla="*/ 2416 w 2814"/>
                <a:gd name="T45" fmla="*/ 1017 h 3480"/>
                <a:gd name="T46" fmla="*/ 2289 w 2814"/>
                <a:gd name="T47" fmla="*/ 760 h 3480"/>
                <a:gd name="T48" fmla="*/ 2087 w 2814"/>
                <a:gd name="T49" fmla="*/ 547 h 3480"/>
                <a:gd name="T50" fmla="*/ 1843 w 2814"/>
                <a:gd name="T51" fmla="*/ 413 h 3480"/>
                <a:gd name="T52" fmla="*/ 1578 w 2814"/>
                <a:gd name="T53" fmla="*/ 361 h 3480"/>
                <a:gd name="T54" fmla="*/ 1730 w 2814"/>
                <a:gd name="T55" fmla="*/ 14 h 3480"/>
                <a:gd name="T56" fmla="*/ 2062 w 2814"/>
                <a:gd name="T57" fmla="*/ 113 h 3480"/>
                <a:gd name="T58" fmla="*/ 2350 w 2814"/>
                <a:gd name="T59" fmla="*/ 301 h 3480"/>
                <a:gd name="T60" fmla="*/ 2580 w 2814"/>
                <a:gd name="T61" fmla="*/ 559 h 3480"/>
                <a:gd name="T62" fmla="*/ 2738 w 2814"/>
                <a:gd name="T63" fmla="*/ 875 h 3480"/>
                <a:gd name="T64" fmla="*/ 2811 w 2814"/>
                <a:gd name="T65" fmla="*/ 1235 h 3480"/>
                <a:gd name="T66" fmla="*/ 2790 w 2814"/>
                <a:gd name="T67" fmla="*/ 1591 h 3480"/>
                <a:gd name="T68" fmla="*/ 2687 w 2814"/>
                <a:gd name="T69" fmla="*/ 1912 h 3480"/>
                <a:gd name="T70" fmla="*/ 2515 w 2814"/>
                <a:gd name="T71" fmla="*/ 2189 h 3480"/>
                <a:gd name="T72" fmla="*/ 2402 w 2814"/>
                <a:gd name="T73" fmla="*/ 3148 h 3480"/>
                <a:gd name="T74" fmla="*/ 2339 w 2814"/>
                <a:gd name="T75" fmla="*/ 3228 h 3480"/>
                <a:gd name="T76" fmla="*/ 964 w 2814"/>
                <a:gd name="T77" fmla="*/ 3477 h 3480"/>
                <a:gd name="T78" fmla="*/ 916 w 2814"/>
                <a:gd name="T79" fmla="*/ 3427 h 3480"/>
                <a:gd name="T80" fmla="*/ 548 w 2814"/>
                <a:gd name="T81" fmla="*/ 3077 h 3480"/>
                <a:gd name="T82" fmla="*/ 404 w 2814"/>
                <a:gd name="T83" fmla="*/ 3032 h 3480"/>
                <a:gd name="T84" fmla="*/ 307 w 2814"/>
                <a:gd name="T85" fmla="*/ 2915 h 3480"/>
                <a:gd name="T86" fmla="*/ 283 w 2814"/>
                <a:gd name="T87" fmla="*/ 2307 h 3480"/>
                <a:gd name="T88" fmla="*/ 72 w 2814"/>
                <a:gd name="T89" fmla="*/ 2288 h 3480"/>
                <a:gd name="T90" fmla="*/ 7 w 2814"/>
                <a:gd name="T91" fmla="*/ 2214 h 3480"/>
                <a:gd name="T92" fmla="*/ 12 w 2814"/>
                <a:gd name="T93" fmla="*/ 2102 h 3480"/>
                <a:gd name="T94" fmla="*/ 286 w 2814"/>
                <a:gd name="T95" fmla="*/ 1238 h 3480"/>
                <a:gd name="T96" fmla="*/ 356 w 2814"/>
                <a:gd name="T97" fmla="*/ 884 h 3480"/>
                <a:gd name="T98" fmla="*/ 509 w 2814"/>
                <a:gd name="T99" fmla="*/ 572 h 3480"/>
                <a:gd name="T100" fmla="*/ 732 w 2814"/>
                <a:gd name="T101" fmla="*/ 315 h 3480"/>
                <a:gd name="T102" fmla="*/ 1012 w 2814"/>
                <a:gd name="T103" fmla="*/ 127 h 3480"/>
                <a:gd name="T104" fmla="*/ 1310 w 2814"/>
                <a:gd name="T105" fmla="*/ 24 h 3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14" h="3480">
                  <a:moveTo>
                    <a:pt x="1509" y="361"/>
                  </a:moveTo>
                  <a:lnTo>
                    <a:pt x="1442" y="366"/>
                  </a:lnTo>
                  <a:lnTo>
                    <a:pt x="1376" y="377"/>
                  </a:lnTo>
                  <a:lnTo>
                    <a:pt x="1310" y="393"/>
                  </a:lnTo>
                  <a:lnTo>
                    <a:pt x="1244" y="413"/>
                  </a:lnTo>
                  <a:lnTo>
                    <a:pt x="1181" y="439"/>
                  </a:lnTo>
                  <a:lnTo>
                    <a:pt x="1119" y="470"/>
                  </a:lnTo>
                  <a:lnTo>
                    <a:pt x="1059" y="506"/>
                  </a:lnTo>
                  <a:lnTo>
                    <a:pt x="1000" y="547"/>
                  </a:lnTo>
                  <a:lnTo>
                    <a:pt x="945" y="594"/>
                  </a:lnTo>
                  <a:lnTo>
                    <a:pt x="892" y="646"/>
                  </a:lnTo>
                  <a:lnTo>
                    <a:pt x="845" y="699"/>
                  </a:lnTo>
                  <a:lnTo>
                    <a:pt x="801" y="756"/>
                  </a:lnTo>
                  <a:lnTo>
                    <a:pt x="763" y="814"/>
                  </a:lnTo>
                  <a:lnTo>
                    <a:pt x="730" y="875"/>
                  </a:lnTo>
                  <a:lnTo>
                    <a:pt x="701" y="938"/>
                  </a:lnTo>
                  <a:lnTo>
                    <a:pt x="676" y="1002"/>
                  </a:lnTo>
                  <a:lnTo>
                    <a:pt x="657" y="1068"/>
                  </a:lnTo>
                  <a:lnTo>
                    <a:pt x="641" y="1134"/>
                  </a:lnTo>
                  <a:lnTo>
                    <a:pt x="630" y="1202"/>
                  </a:lnTo>
                  <a:lnTo>
                    <a:pt x="624" y="1270"/>
                  </a:lnTo>
                  <a:lnTo>
                    <a:pt x="622" y="1339"/>
                  </a:lnTo>
                  <a:lnTo>
                    <a:pt x="625" y="1406"/>
                  </a:lnTo>
                  <a:lnTo>
                    <a:pt x="632" y="1475"/>
                  </a:lnTo>
                  <a:lnTo>
                    <a:pt x="644" y="1542"/>
                  </a:lnTo>
                  <a:lnTo>
                    <a:pt x="660" y="1609"/>
                  </a:lnTo>
                  <a:lnTo>
                    <a:pt x="681" y="1674"/>
                  </a:lnTo>
                  <a:lnTo>
                    <a:pt x="706" y="1739"/>
                  </a:lnTo>
                  <a:lnTo>
                    <a:pt x="736" y="1801"/>
                  </a:lnTo>
                  <a:lnTo>
                    <a:pt x="770" y="1861"/>
                  </a:lnTo>
                  <a:lnTo>
                    <a:pt x="809" y="1920"/>
                  </a:lnTo>
                  <a:lnTo>
                    <a:pt x="853" y="1976"/>
                  </a:lnTo>
                  <a:lnTo>
                    <a:pt x="863" y="1983"/>
                  </a:lnTo>
                  <a:lnTo>
                    <a:pt x="849" y="2014"/>
                  </a:lnTo>
                  <a:lnTo>
                    <a:pt x="832" y="2046"/>
                  </a:lnTo>
                  <a:lnTo>
                    <a:pt x="812" y="2077"/>
                  </a:lnTo>
                  <a:lnTo>
                    <a:pt x="790" y="2108"/>
                  </a:lnTo>
                  <a:lnTo>
                    <a:pt x="765" y="2138"/>
                  </a:lnTo>
                  <a:lnTo>
                    <a:pt x="737" y="2165"/>
                  </a:lnTo>
                  <a:lnTo>
                    <a:pt x="707" y="2189"/>
                  </a:lnTo>
                  <a:lnTo>
                    <a:pt x="673" y="2210"/>
                  </a:lnTo>
                  <a:lnTo>
                    <a:pt x="663" y="2218"/>
                  </a:lnTo>
                  <a:lnTo>
                    <a:pt x="656" y="2228"/>
                  </a:lnTo>
                  <a:lnTo>
                    <a:pt x="653" y="2238"/>
                  </a:lnTo>
                  <a:lnTo>
                    <a:pt x="653" y="2250"/>
                  </a:lnTo>
                  <a:lnTo>
                    <a:pt x="656" y="2260"/>
                  </a:lnTo>
                  <a:lnTo>
                    <a:pt x="662" y="2270"/>
                  </a:lnTo>
                  <a:lnTo>
                    <a:pt x="671" y="2277"/>
                  </a:lnTo>
                  <a:lnTo>
                    <a:pt x="683" y="2282"/>
                  </a:lnTo>
                  <a:lnTo>
                    <a:pt x="719" y="2286"/>
                  </a:lnTo>
                  <a:lnTo>
                    <a:pt x="758" y="2287"/>
                  </a:lnTo>
                  <a:lnTo>
                    <a:pt x="799" y="2285"/>
                  </a:lnTo>
                  <a:lnTo>
                    <a:pt x="844" y="2278"/>
                  </a:lnTo>
                  <a:lnTo>
                    <a:pt x="888" y="2267"/>
                  </a:lnTo>
                  <a:lnTo>
                    <a:pt x="934" y="2251"/>
                  </a:lnTo>
                  <a:lnTo>
                    <a:pt x="981" y="2230"/>
                  </a:lnTo>
                  <a:lnTo>
                    <a:pt x="1028" y="2202"/>
                  </a:lnTo>
                  <a:lnTo>
                    <a:pt x="1075" y="2168"/>
                  </a:lnTo>
                  <a:lnTo>
                    <a:pt x="1077" y="2170"/>
                  </a:lnTo>
                  <a:lnTo>
                    <a:pt x="1137" y="2204"/>
                  </a:lnTo>
                  <a:lnTo>
                    <a:pt x="1198" y="2233"/>
                  </a:lnTo>
                  <a:lnTo>
                    <a:pt x="1261" y="2257"/>
                  </a:lnTo>
                  <a:lnTo>
                    <a:pt x="1326" y="2276"/>
                  </a:lnTo>
                  <a:lnTo>
                    <a:pt x="1391" y="2290"/>
                  </a:lnTo>
                  <a:lnTo>
                    <a:pt x="1456" y="2300"/>
                  </a:lnTo>
                  <a:lnTo>
                    <a:pt x="1522" y="2304"/>
                  </a:lnTo>
                  <a:lnTo>
                    <a:pt x="1589" y="2303"/>
                  </a:lnTo>
                  <a:lnTo>
                    <a:pt x="1655" y="2296"/>
                  </a:lnTo>
                  <a:lnTo>
                    <a:pt x="1720" y="2286"/>
                  </a:lnTo>
                  <a:lnTo>
                    <a:pt x="1786" y="2270"/>
                  </a:lnTo>
                  <a:lnTo>
                    <a:pt x="1849" y="2249"/>
                  </a:lnTo>
                  <a:lnTo>
                    <a:pt x="1912" y="2223"/>
                  </a:lnTo>
                  <a:lnTo>
                    <a:pt x="1972" y="2193"/>
                  </a:lnTo>
                  <a:lnTo>
                    <a:pt x="2032" y="2157"/>
                  </a:lnTo>
                  <a:lnTo>
                    <a:pt x="2089" y="2115"/>
                  </a:lnTo>
                  <a:lnTo>
                    <a:pt x="2143" y="2070"/>
                  </a:lnTo>
                  <a:lnTo>
                    <a:pt x="2195" y="2019"/>
                  </a:lnTo>
                  <a:lnTo>
                    <a:pt x="2245" y="1963"/>
                  </a:lnTo>
                  <a:lnTo>
                    <a:pt x="2289" y="1905"/>
                  </a:lnTo>
                  <a:lnTo>
                    <a:pt x="2328" y="1843"/>
                  </a:lnTo>
                  <a:lnTo>
                    <a:pt x="2362" y="1780"/>
                  </a:lnTo>
                  <a:lnTo>
                    <a:pt x="2391" y="1714"/>
                  </a:lnTo>
                  <a:lnTo>
                    <a:pt x="2416" y="1648"/>
                  </a:lnTo>
                  <a:lnTo>
                    <a:pt x="2435" y="1579"/>
                  </a:lnTo>
                  <a:lnTo>
                    <a:pt x="2450" y="1509"/>
                  </a:lnTo>
                  <a:lnTo>
                    <a:pt x="2460" y="1438"/>
                  </a:lnTo>
                  <a:lnTo>
                    <a:pt x="2465" y="1367"/>
                  </a:lnTo>
                  <a:lnTo>
                    <a:pt x="2465" y="1296"/>
                  </a:lnTo>
                  <a:lnTo>
                    <a:pt x="2460" y="1225"/>
                  </a:lnTo>
                  <a:lnTo>
                    <a:pt x="2450" y="1156"/>
                  </a:lnTo>
                  <a:lnTo>
                    <a:pt x="2435" y="1086"/>
                  </a:lnTo>
                  <a:lnTo>
                    <a:pt x="2416" y="1017"/>
                  </a:lnTo>
                  <a:lnTo>
                    <a:pt x="2391" y="949"/>
                  </a:lnTo>
                  <a:lnTo>
                    <a:pt x="2362" y="885"/>
                  </a:lnTo>
                  <a:lnTo>
                    <a:pt x="2328" y="821"/>
                  </a:lnTo>
                  <a:lnTo>
                    <a:pt x="2289" y="760"/>
                  </a:lnTo>
                  <a:lnTo>
                    <a:pt x="2245" y="701"/>
                  </a:lnTo>
                  <a:lnTo>
                    <a:pt x="2195" y="646"/>
                  </a:lnTo>
                  <a:lnTo>
                    <a:pt x="2143" y="594"/>
                  </a:lnTo>
                  <a:lnTo>
                    <a:pt x="2087" y="547"/>
                  </a:lnTo>
                  <a:lnTo>
                    <a:pt x="2029" y="506"/>
                  </a:lnTo>
                  <a:lnTo>
                    <a:pt x="1968" y="470"/>
                  </a:lnTo>
                  <a:lnTo>
                    <a:pt x="1906" y="439"/>
                  </a:lnTo>
                  <a:lnTo>
                    <a:pt x="1843" y="413"/>
                  </a:lnTo>
                  <a:lnTo>
                    <a:pt x="1778" y="393"/>
                  </a:lnTo>
                  <a:lnTo>
                    <a:pt x="1711" y="377"/>
                  </a:lnTo>
                  <a:lnTo>
                    <a:pt x="1645" y="366"/>
                  </a:lnTo>
                  <a:lnTo>
                    <a:pt x="1578" y="361"/>
                  </a:lnTo>
                  <a:lnTo>
                    <a:pt x="1509" y="361"/>
                  </a:lnTo>
                  <a:close/>
                  <a:moveTo>
                    <a:pt x="1552" y="0"/>
                  </a:moveTo>
                  <a:lnTo>
                    <a:pt x="1642" y="3"/>
                  </a:lnTo>
                  <a:lnTo>
                    <a:pt x="1730" y="14"/>
                  </a:lnTo>
                  <a:lnTo>
                    <a:pt x="1817" y="30"/>
                  </a:lnTo>
                  <a:lnTo>
                    <a:pt x="1901" y="52"/>
                  </a:lnTo>
                  <a:lnTo>
                    <a:pt x="1982" y="79"/>
                  </a:lnTo>
                  <a:lnTo>
                    <a:pt x="2062" y="113"/>
                  </a:lnTo>
                  <a:lnTo>
                    <a:pt x="2139" y="152"/>
                  </a:lnTo>
                  <a:lnTo>
                    <a:pt x="2212" y="197"/>
                  </a:lnTo>
                  <a:lnTo>
                    <a:pt x="2283" y="247"/>
                  </a:lnTo>
                  <a:lnTo>
                    <a:pt x="2350" y="301"/>
                  </a:lnTo>
                  <a:lnTo>
                    <a:pt x="2413" y="359"/>
                  </a:lnTo>
                  <a:lnTo>
                    <a:pt x="2474" y="421"/>
                  </a:lnTo>
                  <a:lnTo>
                    <a:pt x="2529" y="488"/>
                  </a:lnTo>
                  <a:lnTo>
                    <a:pt x="2580" y="559"/>
                  </a:lnTo>
                  <a:lnTo>
                    <a:pt x="2626" y="633"/>
                  </a:lnTo>
                  <a:lnTo>
                    <a:pt x="2668" y="711"/>
                  </a:lnTo>
                  <a:lnTo>
                    <a:pt x="2706" y="792"/>
                  </a:lnTo>
                  <a:lnTo>
                    <a:pt x="2738" y="875"/>
                  </a:lnTo>
                  <a:lnTo>
                    <a:pt x="2765" y="962"/>
                  </a:lnTo>
                  <a:lnTo>
                    <a:pt x="2786" y="1051"/>
                  </a:lnTo>
                  <a:lnTo>
                    <a:pt x="2801" y="1142"/>
                  </a:lnTo>
                  <a:lnTo>
                    <a:pt x="2811" y="1235"/>
                  </a:lnTo>
                  <a:lnTo>
                    <a:pt x="2814" y="1330"/>
                  </a:lnTo>
                  <a:lnTo>
                    <a:pt x="2811" y="1418"/>
                  </a:lnTo>
                  <a:lnTo>
                    <a:pt x="2803" y="1506"/>
                  </a:lnTo>
                  <a:lnTo>
                    <a:pt x="2790" y="1591"/>
                  </a:lnTo>
                  <a:lnTo>
                    <a:pt x="2771" y="1674"/>
                  </a:lnTo>
                  <a:lnTo>
                    <a:pt x="2748" y="1756"/>
                  </a:lnTo>
                  <a:lnTo>
                    <a:pt x="2720" y="1835"/>
                  </a:lnTo>
                  <a:lnTo>
                    <a:pt x="2687" y="1912"/>
                  </a:lnTo>
                  <a:lnTo>
                    <a:pt x="2650" y="1985"/>
                  </a:lnTo>
                  <a:lnTo>
                    <a:pt x="2609" y="2057"/>
                  </a:lnTo>
                  <a:lnTo>
                    <a:pt x="2563" y="2125"/>
                  </a:lnTo>
                  <a:lnTo>
                    <a:pt x="2515" y="2189"/>
                  </a:lnTo>
                  <a:lnTo>
                    <a:pt x="2461" y="2252"/>
                  </a:lnTo>
                  <a:lnTo>
                    <a:pt x="2405" y="2309"/>
                  </a:lnTo>
                  <a:lnTo>
                    <a:pt x="2405" y="3123"/>
                  </a:lnTo>
                  <a:lnTo>
                    <a:pt x="2402" y="3148"/>
                  </a:lnTo>
                  <a:lnTo>
                    <a:pt x="2393" y="3174"/>
                  </a:lnTo>
                  <a:lnTo>
                    <a:pt x="2378" y="3195"/>
                  </a:lnTo>
                  <a:lnTo>
                    <a:pt x="2360" y="3214"/>
                  </a:lnTo>
                  <a:lnTo>
                    <a:pt x="2339" y="3228"/>
                  </a:lnTo>
                  <a:lnTo>
                    <a:pt x="2315" y="3235"/>
                  </a:lnTo>
                  <a:lnTo>
                    <a:pt x="1003" y="3479"/>
                  </a:lnTo>
                  <a:lnTo>
                    <a:pt x="982" y="3480"/>
                  </a:lnTo>
                  <a:lnTo>
                    <a:pt x="964" y="3477"/>
                  </a:lnTo>
                  <a:lnTo>
                    <a:pt x="947" y="3470"/>
                  </a:lnTo>
                  <a:lnTo>
                    <a:pt x="934" y="3459"/>
                  </a:lnTo>
                  <a:lnTo>
                    <a:pt x="923" y="3444"/>
                  </a:lnTo>
                  <a:lnTo>
                    <a:pt x="916" y="3427"/>
                  </a:lnTo>
                  <a:lnTo>
                    <a:pt x="913" y="3406"/>
                  </a:lnTo>
                  <a:lnTo>
                    <a:pt x="913" y="3404"/>
                  </a:lnTo>
                  <a:lnTo>
                    <a:pt x="912" y="3020"/>
                  </a:lnTo>
                  <a:lnTo>
                    <a:pt x="548" y="3077"/>
                  </a:lnTo>
                  <a:lnTo>
                    <a:pt x="509" y="3074"/>
                  </a:lnTo>
                  <a:lnTo>
                    <a:pt x="471" y="3066"/>
                  </a:lnTo>
                  <a:lnTo>
                    <a:pt x="436" y="3051"/>
                  </a:lnTo>
                  <a:lnTo>
                    <a:pt x="404" y="3032"/>
                  </a:lnTo>
                  <a:lnTo>
                    <a:pt x="375" y="3009"/>
                  </a:lnTo>
                  <a:lnTo>
                    <a:pt x="347" y="2981"/>
                  </a:lnTo>
                  <a:lnTo>
                    <a:pt x="325" y="2950"/>
                  </a:lnTo>
                  <a:lnTo>
                    <a:pt x="307" y="2915"/>
                  </a:lnTo>
                  <a:lnTo>
                    <a:pt x="294" y="2878"/>
                  </a:lnTo>
                  <a:lnTo>
                    <a:pt x="285" y="2839"/>
                  </a:lnTo>
                  <a:lnTo>
                    <a:pt x="283" y="2798"/>
                  </a:lnTo>
                  <a:lnTo>
                    <a:pt x="283" y="2307"/>
                  </a:lnTo>
                  <a:lnTo>
                    <a:pt x="162" y="2307"/>
                  </a:lnTo>
                  <a:lnTo>
                    <a:pt x="129" y="2305"/>
                  </a:lnTo>
                  <a:lnTo>
                    <a:pt x="98" y="2298"/>
                  </a:lnTo>
                  <a:lnTo>
                    <a:pt x="72" y="2288"/>
                  </a:lnTo>
                  <a:lnTo>
                    <a:pt x="50" y="2274"/>
                  </a:lnTo>
                  <a:lnTo>
                    <a:pt x="31" y="2257"/>
                  </a:lnTo>
                  <a:lnTo>
                    <a:pt x="17" y="2237"/>
                  </a:lnTo>
                  <a:lnTo>
                    <a:pt x="7" y="2214"/>
                  </a:lnTo>
                  <a:lnTo>
                    <a:pt x="1" y="2188"/>
                  </a:lnTo>
                  <a:lnTo>
                    <a:pt x="0" y="2162"/>
                  </a:lnTo>
                  <a:lnTo>
                    <a:pt x="3" y="2132"/>
                  </a:lnTo>
                  <a:lnTo>
                    <a:pt x="12" y="2102"/>
                  </a:lnTo>
                  <a:lnTo>
                    <a:pt x="26" y="2069"/>
                  </a:lnTo>
                  <a:lnTo>
                    <a:pt x="283" y="1552"/>
                  </a:lnTo>
                  <a:lnTo>
                    <a:pt x="283" y="1331"/>
                  </a:lnTo>
                  <a:lnTo>
                    <a:pt x="286" y="1238"/>
                  </a:lnTo>
                  <a:lnTo>
                    <a:pt x="295" y="1146"/>
                  </a:lnTo>
                  <a:lnTo>
                    <a:pt x="309" y="1056"/>
                  </a:lnTo>
                  <a:lnTo>
                    <a:pt x="330" y="969"/>
                  </a:lnTo>
                  <a:lnTo>
                    <a:pt x="356" y="884"/>
                  </a:lnTo>
                  <a:lnTo>
                    <a:pt x="387" y="801"/>
                  </a:lnTo>
                  <a:lnTo>
                    <a:pt x="423" y="722"/>
                  </a:lnTo>
                  <a:lnTo>
                    <a:pt x="464" y="646"/>
                  </a:lnTo>
                  <a:lnTo>
                    <a:pt x="509" y="572"/>
                  </a:lnTo>
                  <a:lnTo>
                    <a:pt x="558" y="502"/>
                  </a:lnTo>
                  <a:lnTo>
                    <a:pt x="613" y="436"/>
                  </a:lnTo>
                  <a:lnTo>
                    <a:pt x="671" y="374"/>
                  </a:lnTo>
                  <a:lnTo>
                    <a:pt x="732" y="315"/>
                  </a:lnTo>
                  <a:lnTo>
                    <a:pt x="797" y="261"/>
                  </a:lnTo>
                  <a:lnTo>
                    <a:pt x="866" y="212"/>
                  </a:lnTo>
                  <a:lnTo>
                    <a:pt x="938" y="167"/>
                  </a:lnTo>
                  <a:lnTo>
                    <a:pt x="1012" y="127"/>
                  </a:lnTo>
                  <a:lnTo>
                    <a:pt x="1084" y="94"/>
                  </a:lnTo>
                  <a:lnTo>
                    <a:pt x="1157" y="67"/>
                  </a:lnTo>
                  <a:lnTo>
                    <a:pt x="1232" y="44"/>
                  </a:lnTo>
                  <a:lnTo>
                    <a:pt x="1310" y="24"/>
                  </a:lnTo>
                  <a:lnTo>
                    <a:pt x="1389" y="11"/>
                  </a:lnTo>
                  <a:lnTo>
                    <a:pt x="1469" y="3"/>
                  </a:lnTo>
                  <a:lnTo>
                    <a:pt x="15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1" name="Freeform 906"/>
            <p:cNvSpPr>
              <a:spLocks noEditPoints="1"/>
            </p:cNvSpPr>
            <p:nvPr/>
          </p:nvSpPr>
          <p:spPr bwMode="auto">
            <a:xfrm>
              <a:off x="404813" y="3770313"/>
              <a:ext cx="138113" cy="136525"/>
            </a:xfrm>
            <a:custGeom>
              <a:avLst/>
              <a:gdLst>
                <a:gd name="T0" fmla="*/ 1011 w 1479"/>
                <a:gd name="T1" fmla="*/ 1224 h 1557"/>
                <a:gd name="T2" fmla="*/ 1049 w 1479"/>
                <a:gd name="T3" fmla="*/ 1259 h 1557"/>
                <a:gd name="T4" fmla="*/ 1194 w 1479"/>
                <a:gd name="T5" fmla="*/ 1106 h 1557"/>
                <a:gd name="T6" fmla="*/ 796 w 1479"/>
                <a:gd name="T7" fmla="*/ 1335 h 1557"/>
                <a:gd name="T8" fmla="*/ 893 w 1479"/>
                <a:gd name="T9" fmla="*/ 1204 h 1557"/>
                <a:gd name="T10" fmla="*/ 796 w 1479"/>
                <a:gd name="T11" fmla="*/ 1060 h 1557"/>
                <a:gd name="T12" fmla="*/ 587 w 1479"/>
                <a:gd name="T13" fmla="*/ 1203 h 1557"/>
                <a:gd name="T14" fmla="*/ 684 w 1479"/>
                <a:gd name="T15" fmla="*/ 1334 h 1557"/>
                <a:gd name="T16" fmla="*/ 286 w 1479"/>
                <a:gd name="T17" fmla="*/ 1106 h 1557"/>
                <a:gd name="T18" fmla="*/ 430 w 1479"/>
                <a:gd name="T19" fmla="*/ 1259 h 1557"/>
                <a:gd name="T20" fmla="*/ 469 w 1479"/>
                <a:gd name="T21" fmla="*/ 1224 h 1557"/>
                <a:gd name="T22" fmla="*/ 259 w 1479"/>
                <a:gd name="T23" fmla="*/ 1060 h 1557"/>
                <a:gd name="T24" fmla="*/ 1115 w 1479"/>
                <a:gd name="T25" fmla="*/ 778 h 1557"/>
                <a:gd name="T26" fmla="*/ 1268 w 1479"/>
                <a:gd name="T27" fmla="*/ 942 h 1557"/>
                <a:gd name="T28" fmla="*/ 1288 w 1479"/>
                <a:gd name="T29" fmla="*/ 722 h 1557"/>
                <a:gd name="T30" fmla="*/ 796 w 1479"/>
                <a:gd name="T31" fmla="*/ 614 h 1557"/>
                <a:gd name="T32" fmla="*/ 1004 w 1479"/>
                <a:gd name="T33" fmla="*/ 837 h 1557"/>
                <a:gd name="T34" fmla="*/ 990 w 1479"/>
                <a:gd name="T35" fmla="*/ 614 h 1557"/>
                <a:gd name="T36" fmla="*/ 476 w 1479"/>
                <a:gd name="T37" fmla="*/ 720 h 1557"/>
                <a:gd name="T38" fmla="*/ 489 w 1479"/>
                <a:gd name="T39" fmla="*/ 942 h 1557"/>
                <a:gd name="T40" fmla="*/ 211 w 1479"/>
                <a:gd name="T41" fmla="*/ 614 h 1557"/>
                <a:gd name="T42" fmla="*/ 192 w 1479"/>
                <a:gd name="T43" fmla="*/ 835 h 1557"/>
                <a:gd name="T44" fmla="*/ 371 w 1479"/>
                <a:gd name="T45" fmla="*/ 891 h 1557"/>
                <a:gd name="T46" fmla="*/ 371 w 1479"/>
                <a:gd name="T47" fmla="*/ 666 h 1557"/>
                <a:gd name="T48" fmla="*/ 985 w 1479"/>
                <a:gd name="T49" fmla="*/ 287 h 1557"/>
                <a:gd name="T50" fmla="*/ 1076 w 1479"/>
                <a:gd name="T51" fmla="*/ 497 h 1557"/>
                <a:gd name="T52" fmla="*/ 1128 w 1479"/>
                <a:gd name="T53" fmla="*/ 367 h 1557"/>
                <a:gd name="T54" fmla="*/ 958 w 1479"/>
                <a:gd name="T55" fmla="*/ 245 h 1557"/>
                <a:gd name="T56" fmla="*/ 389 w 1479"/>
                <a:gd name="T57" fmla="*/ 331 h 1557"/>
                <a:gd name="T58" fmla="*/ 259 w 1479"/>
                <a:gd name="T59" fmla="*/ 497 h 1557"/>
                <a:gd name="T60" fmla="*/ 469 w 1479"/>
                <a:gd name="T61" fmla="*/ 333 h 1557"/>
                <a:gd name="T62" fmla="*/ 796 w 1479"/>
                <a:gd name="T63" fmla="*/ 497 h 1557"/>
                <a:gd name="T64" fmla="*/ 893 w 1479"/>
                <a:gd name="T65" fmla="*/ 354 h 1557"/>
                <a:gd name="T66" fmla="*/ 796 w 1479"/>
                <a:gd name="T67" fmla="*/ 223 h 1557"/>
                <a:gd name="T68" fmla="*/ 611 w 1479"/>
                <a:gd name="T69" fmla="*/ 314 h 1557"/>
                <a:gd name="T70" fmla="*/ 521 w 1479"/>
                <a:gd name="T71" fmla="*/ 497 h 1557"/>
                <a:gd name="T72" fmla="*/ 807 w 1479"/>
                <a:gd name="T73" fmla="*/ 3 h 1557"/>
                <a:gd name="T74" fmla="*/ 1057 w 1479"/>
                <a:gd name="T75" fmla="*/ 75 h 1557"/>
                <a:gd name="T76" fmla="*/ 1262 w 1479"/>
                <a:gd name="T77" fmla="*/ 228 h 1557"/>
                <a:gd name="T78" fmla="*/ 1407 w 1479"/>
                <a:gd name="T79" fmla="*/ 445 h 1557"/>
                <a:gd name="T80" fmla="*/ 1476 w 1479"/>
                <a:gd name="T81" fmla="*/ 708 h 1557"/>
                <a:gd name="T82" fmla="*/ 1453 w 1479"/>
                <a:gd name="T83" fmla="*/ 985 h 1557"/>
                <a:gd name="T84" fmla="*/ 1343 w 1479"/>
                <a:gd name="T85" fmla="*/ 1227 h 1557"/>
                <a:gd name="T86" fmla="*/ 1165 w 1479"/>
                <a:gd name="T87" fmla="*/ 1414 h 1557"/>
                <a:gd name="T88" fmla="*/ 936 w 1479"/>
                <a:gd name="T89" fmla="*/ 1530 h 1557"/>
                <a:gd name="T90" fmla="*/ 672 w 1479"/>
                <a:gd name="T91" fmla="*/ 1554 h 1557"/>
                <a:gd name="T92" fmla="*/ 423 w 1479"/>
                <a:gd name="T93" fmla="*/ 1482 h 1557"/>
                <a:gd name="T94" fmla="*/ 217 w 1479"/>
                <a:gd name="T95" fmla="*/ 1329 h 1557"/>
                <a:gd name="T96" fmla="*/ 72 w 1479"/>
                <a:gd name="T97" fmla="*/ 1112 h 1557"/>
                <a:gd name="T98" fmla="*/ 3 w 1479"/>
                <a:gd name="T99" fmla="*/ 849 h 1557"/>
                <a:gd name="T100" fmla="*/ 28 w 1479"/>
                <a:gd name="T101" fmla="*/ 572 h 1557"/>
                <a:gd name="T102" fmla="*/ 136 w 1479"/>
                <a:gd name="T103" fmla="*/ 330 h 1557"/>
                <a:gd name="T104" fmla="*/ 314 w 1479"/>
                <a:gd name="T105" fmla="*/ 142 h 1557"/>
                <a:gd name="T106" fmla="*/ 544 w 1479"/>
                <a:gd name="T107" fmla="*/ 27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79" h="1557">
                  <a:moveTo>
                    <a:pt x="1076" y="1060"/>
                  </a:moveTo>
                  <a:lnTo>
                    <a:pt x="1057" y="1119"/>
                  </a:lnTo>
                  <a:lnTo>
                    <a:pt x="1035" y="1173"/>
                  </a:lnTo>
                  <a:lnTo>
                    <a:pt x="1011" y="1224"/>
                  </a:lnTo>
                  <a:lnTo>
                    <a:pt x="985" y="1269"/>
                  </a:lnTo>
                  <a:lnTo>
                    <a:pt x="958" y="1312"/>
                  </a:lnTo>
                  <a:lnTo>
                    <a:pt x="1005" y="1287"/>
                  </a:lnTo>
                  <a:lnTo>
                    <a:pt x="1049" y="1259"/>
                  </a:lnTo>
                  <a:lnTo>
                    <a:pt x="1090" y="1226"/>
                  </a:lnTo>
                  <a:lnTo>
                    <a:pt x="1128" y="1190"/>
                  </a:lnTo>
                  <a:lnTo>
                    <a:pt x="1163" y="1150"/>
                  </a:lnTo>
                  <a:lnTo>
                    <a:pt x="1194" y="1106"/>
                  </a:lnTo>
                  <a:lnTo>
                    <a:pt x="1222" y="1060"/>
                  </a:lnTo>
                  <a:lnTo>
                    <a:pt x="1076" y="1060"/>
                  </a:lnTo>
                  <a:close/>
                  <a:moveTo>
                    <a:pt x="796" y="1060"/>
                  </a:moveTo>
                  <a:lnTo>
                    <a:pt x="796" y="1335"/>
                  </a:lnTo>
                  <a:lnTo>
                    <a:pt x="819" y="1309"/>
                  </a:lnTo>
                  <a:lnTo>
                    <a:pt x="844" y="1278"/>
                  </a:lnTo>
                  <a:lnTo>
                    <a:pt x="869" y="1243"/>
                  </a:lnTo>
                  <a:lnTo>
                    <a:pt x="893" y="1204"/>
                  </a:lnTo>
                  <a:lnTo>
                    <a:pt x="917" y="1160"/>
                  </a:lnTo>
                  <a:lnTo>
                    <a:pt x="939" y="1113"/>
                  </a:lnTo>
                  <a:lnTo>
                    <a:pt x="959" y="1060"/>
                  </a:lnTo>
                  <a:lnTo>
                    <a:pt x="796" y="1060"/>
                  </a:lnTo>
                  <a:close/>
                  <a:moveTo>
                    <a:pt x="521" y="1060"/>
                  </a:moveTo>
                  <a:lnTo>
                    <a:pt x="541" y="1112"/>
                  </a:lnTo>
                  <a:lnTo>
                    <a:pt x="563" y="1159"/>
                  </a:lnTo>
                  <a:lnTo>
                    <a:pt x="587" y="1203"/>
                  </a:lnTo>
                  <a:lnTo>
                    <a:pt x="611" y="1242"/>
                  </a:lnTo>
                  <a:lnTo>
                    <a:pt x="636" y="1277"/>
                  </a:lnTo>
                  <a:lnTo>
                    <a:pt x="660" y="1308"/>
                  </a:lnTo>
                  <a:lnTo>
                    <a:pt x="684" y="1334"/>
                  </a:lnTo>
                  <a:lnTo>
                    <a:pt x="684" y="1060"/>
                  </a:lnTo>
                  <a:lnTo>
                    <a:pt x="521" y="1060"/>
                  </a:lnTo>
                  <a:close/>
                  <a:moveTo>
                    <a:pt x="259" y="1060"/>
                  </a:moveTo>
                  <a:lnTo>
                    <a:pt x="286" y="1106"/>
                  </a:lnTo>
                  <a:lnTo>
                    <a:pt x="317" y="1150"/>
                  </a:lnTo>
                  <a:lnTo>
                    <a:pt x="351" y="1190"/>
                  </a:lnTo>
                  <a:lnTo>
                    <a:pt x="389" y="1226"/>
                  </a:lnTo>
                  <a:lnTo>
                    <a:pt x="430" y="1259"/>
                  </a:lnTo>
                  <a:lnTo>
                    <a:pt x="474" y="1287"/>
                  </a:lnTo>
                  <a:lnTo>
                    <a:pt x="522" y="1312"/>
                  </a:lnTo>
                  <a:lnTo>
                    <a:pt x="495" y="1269"/>
                  </a:lnTo>
                  <a:lnTo>
                    <a:pt x="469" y="1224"/>
                  </a:lnTo>
                  <a:lnTo>
                    <a:pt x="445" y="1173"/>
                  </a:lnTo>
                  <a:lnTo>
                    <a:pt x="423" y="1119"/>
                  </a:lnTo>
                  <a:lnTo>
                    <a:pt x="403" y="1060"/>
                  </a:lnTo>
                  <a:lnTo>
                    <a:pt x="259" y="1060"/>
                  </a:lnTo>
                  <a:close/>
                  <a:moveTo>
                    <a:pt x="1102" y="614"/>
                  </a:moveTo>
                  <a:lnTo>
                    <a:pt x="1109" y="666"/>
                  </a:lnTo>
                  <a:lnTo>
                    <a:pt x="1113" y="721"/>
                  </a:lnTo>
                  <a:lnTo>
                    <a:pt x="1115" y="778"/>
                  </a:lnTo>
                  <a:lnTo>
                    <a:pt x="1113" y="836"/>
                  </a:lnTo>
                  <a:lnTo>
                    <a:pt x="1109" y="891"/>
                  </a:lnTo>
                  <a:lnTo>
                    <a:pt x="1102" y="942"/>
                  </a:lnTo>
                  <a:lnTo>
                    <a:pt x="1268" y="942"/>
                  </a:lnTo>
                  <a:lnTo>
                    <a:pt x="1280" y="890"/>
                  </a:lnTo>
                  <a:lnTo>
                    <a:pt x="1288" y="835"/>
                  </a:lnTo>
                  <a:lnTo>
                    <a:pt x="1291" y="778"/>
                  </a:lnTo>
                  <a:lnTo>
                    <a:pt x="1288" y="722"/>
                  </a:lnTo>
                  <a:lnTo>
                    <a:pt x="1281" y="667"/>
                  </a:lnTo>
                  <a:lnTo>
                    <a:pt x="1268" y="614"/>
                  </a:lnTo>
                  <a:lnTo>
                    <a:pt x="1102" y="614"/>
                  </a:lnTo>
                  <a:close/>
                  <a:moveTo>
                    <a:pt x="796" y="614"/>
                  </a:moveTo>
                  <a:lnTo>
                    <a:pt x="796" y="942"/>
                  </a:lnTo>
                  <a:lnTo>
                    <a:pt x="990" y="942"/>
                  </a:lnTo>
                  <a:lnTo>
                    <a:pt x="999" y="891"/>
                  </a:lnTo>
                  <a:lnTo>
                    <a:pt x="1004" y="837"/>
                  </a:lnTo>
                  <a:lnTo>
                    <a:pt x="1005" y="778"/>
                  </a:lnTo>
                  <a:lnTo>
                    <a:pt x="1004" y="720"/>
                  </a:lnTo>
                  <a:lnTo>
                    <a:pt x="999" y="666"/>
                  </a:lnTo>
                  <a:lnTo>
                    <a:pt x="990" y="614"/>
                  </a:lnTo>
                  <a:lnTo>
                    <a:pt x="796" y="614"/>
                  </a:lnTo>
                  <a:close/>
                  <a:moveTo>
                    <a:pt x="489" y="614"/>
                  </a:moveTo>
                  <a:lnTo>
                    <a:pt x="481" y="665"/>
                  </a:lnTo>
                  <a:lnTo>
                    <a:pt x="476" y="720"/>
                  </a:lnTo>
                  <a:lnTo>
                    <a:pt x="474" y="778"/>
                  </a:lnTo>
                  <a:lnTo>
                    <a:pt x="476" y="837"/>
                  </a:lnTo>
                  <a:lnTo>
                    <a:pt x="481" y="891"/>
                  </a:lnTo>
                  <a:lnTo>
                    <a:pt x="489" y="942"/>
                  </a:lnTo>
                  <a:lnTo>
                    <a:pt x="684" y="942"/>
                  </a:lnTo>
                  <a:lnTo>
                    <a:pt x="684" y="614"/>
                  </a:lnTo>
                  <a:lnTo>
                    <a:pt x="489" y="614"/>
                  </a:lnTo>
                  <a:close/>
                  <a:moveTo>
                    <a:pt x="211" y="614"/>
                  </a:moveTo>
                  <a:lnTo>
                    <a:pt x="199" y="667"/>
                  </a:lnTo>
                  <a:lnTo>
                    <a:pt x="192" y="722"/>
                  </a:lnTo>
                  <a:lnTo>
                    <a:pt x="189" y="778"/>
                  </a:lnTo>
                  <a:lnTo>
                    <a:pt x="192" y="835"/>
                  </a:lnTo>
                  <a:lnTo>
                    <a:pt x="199" y="890"/>
                  </a:lnTo>
                  <a:lnTo>
                    <a:pt x="211" y="942"/>
                  </a:lnTo>
                  <a:lnTo>
                    <a:pt x="378" y="942"/>
                  </a:lnTo>
                  <a:lnTo>
                    <a:pt x="371" y="891"/>
                  </a:lnTo>
                  <a:lnTo>
                    <a:pt x="366" y="836"/>
                  </a:lnTo>
                  <a:lnTo>
                    <a:pt x="365" y="778"/>
                  </a:lnTo>
                  <a:lnTo>
                    <a:pt x="366" y="721"/>
                  </a:lnTo>
                  <a:lnTo>
                    <a:pt x="371" y="666"/>
                  </a:lnTo>
                  <a:lnTo>
                    <a:pt x="378" y="614"/>
                  </a:lnTo>
                  <a:lnTo>
                    <a:pt x="211" y="614"/>
                  </a:lnTo>
                  <a:close/>
                  <a:moveTo>
                    <a:pt x="958" y="245"/>
                  </a:moveTo>
                  <a:lnTo>
                    <a:pt x="985" y="287"/>
                  </a:lnTo>
                  <a:lnTo>
                    <a:pt x="1011" y="333"/>
                  </a:lnTo>
                  <a:lnTo>
                    <a:pt x="1035" y="383"/>
                  </a:lnTo>
                  <a:lnTo>
                    <a:pt x="1057" y="438"/>
                  </a:lnTo>
                  <a:lnTo>
                    <a:pt x="1076" y="497"/>
                  </a:lnTo>
                  <a:lnTo>
                    <a:pt x="1222" y="497"/>
                  </a:lnTo>
                  <a:lnTo>
                    <a:pt x="1194" y="450"/>
                  </a:lnTo>
                  <a:lnTo>
                    <a:pt x="1163" y="407"/>
                  </a:lnTo>
                  <a:lnTo>
                    <a:pt x="1128" y="367"/>
                  </a:lnTo>
                  <a:lnTo>
                    <a:pt x="1090" y="331"/>
                  </a:lnTo>
                  <a:lnTo>
                    <a:pt x="1049" y="298"/>
                  </a:lnTo>
                  <a:lnTo>
                    <a:pt x="1005" y="269"/>
                  </a:lnTo>
                  <a:lnTo>
                    <a:pt x="958" y="245"/>
                  </a:lnTo>
                  <a:close/>
                  <a:moveTo>
                    <a:pt x="522" y="245"/>
                  </a:moveTo>
                  <a:lnTo>
                    <a:pt x="474" y="269"/>
                  </a:lnTo>
                  <a:lnTo>
                    <a:pt x="430" y="298"/>
                  </a:lnTo>
                  <a:lnTo>
                    <a:pt x="389" y="331"/>
                  </a:lnTo>
                  <a:lnTo>
                    <a:pt x="351" y="367"/>
                  </a:lnTo>
                  <a:lnTo>
                    <a:pt x="317" y="407"/>
                  </a:lnTo>
                  <a:lnTo>
                    <a:pt x="286" y="450"/>
                  </a:lnTo>
                  <a:lnTo>
                    <a:pt x="259" y="497"/>
                  </a:lnTo>
                  <a:lnTo>
                    <a:pt x="403" y="497"/>
                  </a:lnTo>
                  <a:lnTo>
                    <a:pt x="423" y="438"/>
                  </a:lnTo>
                  <a:lnTo>
                    <a:pt x="445" y="383"/>
                  </a:lnTo>
                  <a:lnTo>
                    <a:pt x="469" y="333"/>
                  </a:lnTo>
                  <a:lnTo>
                    <a:pt x="495" y="287"/>
                  </a:lnTo>
                  <a:lnTo>
                    <a:pt x="522" y="245"/>
                  </a:lnTo>
                  <a:close/>
                  <a:moveTo>
                    <a:pt x="796" y="223"/>
                  </a:moveTo>
                  <a:lnTo>
                    <a:pt x="796" y="497"/>
                  </a:lnTo>
                  <a:lnTo>
                    <a:pt x="959" y="497"/>
                  </a:lnTo>
                  <a:lnTo>
                    <a:pt x="939" y="445"/>
                  </a:lnTo>
                  <a:lnTo>
                    <a:pt x="917" y="397"/>
                  </a:lnTo>
                  <a:lnTo>
                    <a:pt x="893" y="354"/>
                  </a:lnTo>
                  <a:lnTo>
                    <a:pt x="869" y="315"/>
                  </a:lnTo>
                  <a:lnTo>
                    <a:pt x="844" y="280"/>
                  </a:lnTo>
                  <a:lnTo>
                    <a:pt x="819" y="249"/>
                  </a:lnTo>
                  <a:lnTo>
                    <a:pt x="796" y="223"/>
                  </a:lnTo>
                  <a:close/>
                  <a:moveTo>
                    <a:pt x="684" y="222"/>
                  </a:moveTo>
                  <a:lnTo>
                    <a:pt x="660" y="248"/>
                  </a:lnTo>
                  <a:lnTo>
                    <a:pt x="636" y="279"/>
                  </a:lnTo>
                  <a:lnTo>
                    <a:pt x="611" y="314"/>
                  </a:lnTo>
                  <a:lnTo>
                    <a:pt x="586" y="353"/>
                  </a:lnTo>
                  <a:lnTo>
                    <a:pt x="563" y="396"/>
                  </a:lnTo>
                  <a:lnTo>
                    <a:pt x="540" y="444"/>
                  </a:lnTo>
                  <a:lnTo>
                    <a:pt x="521" y="497"/>
                  </a:lnTo>
                  <a:lnTo>
                    <a:pt x="684" y="497"/>
                  </a:lnTo>
                  <a:lnTo>
                    <a:pt x="684" y="222"/>
                  </a:lnTo>
                  <a:close/>
                  <a:moveTo>
                    <a:pt x="740" y="0"/>
                  </a:moveTo>
                  <a:lnTo>
                    <a:pt x="807" y="3"/>
                  </a:lnTo>
                  <a:lnTo>
                    <a:pt x="872" y="12"/>
                  </a:lnTo>
                  <a:lnTo>
                    <a:pt x="936" y="27"/>
                  </a:lnTo>
                  <a:lnTo>
                    <a:pt x="998" y="48"/>
                  </a:lnTo>
                  <a:lnTo>
                    <a:pt x="1057" y="75"/>
                  </a:lnTo>
                  <a:lnTo>
                    <a:pt x="1112" y="106"/>
                  </a:lnTo>
                  <a:lnTo>
                    <a:pt x="1165" y="142"/>
                  </a:lnTo>
                  <a:lnTo>
                    <a:pt x="1216" y="183"/>
                  </a:lnTo>
                  <a:lnTo>
                    <a:pt x="1262" y="228"/>
                  </a:lnTo>
                  <a:lnTo>
                    <a:pt x="1305" y="277"/>
                  </a:lnTo>
                  <a:lnTo>
                    <a:pt x="1343" y="330"/>
                  </a:lnTo>
                  <a:lnTo>
                    <a:pt x="1378" y="386"/>
                  </a:lnTo>
                  <a:lnTo>
                    <a:pt x="1407" y="445"/>
                  </a:lnTo>
                  <a:lnTo>
                    <a:pt x="1433" y="506"/>
                  </a:lnTo>
                  <a:lnTo>
                    <a:pt x="1453" y="572"/>
                  </a:lnTo>
                  <a:lnTo>
                    <a:pt x="1467" y="639"/>
                  </a:lnTo>
                  <a:lnTo>
                    <a:pt x="1476" y="708"/>
                  </a:lnTo>
                  <a:lnTo>
                    <a:pt x="1479" y="778"/>
                  </a:lnTo>
                  <a:lnTo>
                    <a:pt x="1476" y="849"/>
                  </a:lnTo>
                  <a:lnTo>
                    <a:pt x="1467" y="918"/>
                  </a:lnTo>
                  <a:lnTo>
                    <a:pt x="1453" y="985"/>
                  </a:lnTo>
                  <a:lnTo>
                    <a:pt x="1433" y="1050"/>
                  </a:lnTo>
                  <a:lnTo>
                    <a:pt x="1407" y="1112"/>
                  </a:lnTo>
                  <a:lnTo>
                    <a:pt x="1378" y="1171"/>
                  </a:lnTo>
                  <a:lnTo>
                    <a:pt x="1343" y="1227"/>
                  </a:lnTo>
                  <a:lnTo>
                    <a:pt x="1305" y="1280"/>
                  </a:lnTo>
                  <a:lnTo>
                    <a:pt x="1262" y="1329"/>
                  </a:lnTo>
                  <a:lnTo>
                    <a:pt x="1216" y="1374"/>
                  </a:lnTo>
                  <a:lnTo>
                    <a:pt x="1165" y="1414"/>
                  </a:lnTo>
                  <a:lnTo>
                    <a:pt x="1112" y="1450"/>
                  </a:lnTo>
                  <a:lnTo>
                    <a:pt x="1057" y="1482"/>
                  </a:lnTo>
                  <a:lnTo>
                    <a:pt x="998" y="1509"/>
                  </a:lnTo>
                  <a:lnTo>
                    <a:pt x="936" y="1530"/>
                  </a:lnTo>
                  <a:lnTo>
                    <a:pt x="872" y="1545"/>
                  </a:lnTo>
                  <a:lnTo>
                    <a:pt x="807" y="1554"/>
                  </a:lnTo>
                  <a:lnTo>
                    <a:pt x="740" y="1557"/>
                  </a:lnTo>
                  <a:lnTo>
                    <a:pt x="672" y="1554"/>
                  </a:lnTo>
                  <a:lnTo>
                    <a:pt x="607" y="1545"/>
                  </a:lnTo>
                  <a:lnTo>
                    <a:pt x="544" y="1530"/>
                  </a:lnTo>
                  <a:lnTo>
                    <a:pt x="482" y="1509"/>
                  </a:lnTo>
                  <a:lnTo>
                    <a:pt x="423" y="1482"/>
                  </a:lnTo>
                  <a:lnTo>
                    <a:pt x="367" y="1450"/>
                  </a:lnTo>
                  <a:lnTo>
                    <a:pt x="314" y="1414"/>
                  </a:lnTo>
                  <a:lnTo>
                    <a:pt x="264" y="1374"/>
                  </a:lnTo>
                  <a:lnTo>
                    <a:pt x="217" y="1329"/>
                  </a:lnTo>
                  <a:lnTo>
                    <a:pt x="175" y="1280"/>
                  </a:lnTo>
                  <a:lnTo>
                    <a:pt x="136" y="1227"/>
                  </a:lnTo>
                  <a:lnTo>
                    <a:pt x="102" y="1171"/>
                  </a:lnTo>
                  <a:lnTo>
                    <a:pt x="72" y="1112"/>
                  </a:lnTo>
                  <a:lnTo>
                    <a:pt x="47" y="1050"/>
                  </a:lnTo>
                  <a:lnTo>
                    <a:pt x="28" y="985"/>
                  </a:lnTo>
                  <a:lnTo>
                    <a:pt x="12" y="918"/>
                  </a:lnTo>
                  <a:lnTo>
                    <a:pt x="3" y="849"/>
                  </a:lnTo>
                  <a:lnTo>
                    <a:pt x="0" y="778"/>
                  </a:lnTo>
                  <a:lnTo>
                    <a:pt x="3" y="708"/>
                  </a:lnTo>
                  <a:lnTo>
                    <a:pt x="12" y="639"/>
                  </a:lnTo>
                  <a:lnTo>
                    <a:pt x="28" y="572"/>
                  </a:lnTo>
                  <a:lnTo>
                    <a:pt x="47" y="506"/>
                  </a:lnTo>
                  <a:lnTo>
                    <a:pt x="72" y="445"/>
                  </a:lnTo>
                  <a:lnTo>
                    <a:pt x="102" y="386"/>
                  </a:lnTo>
                  <a:lnTo>
                    <a:pt x="136" y="330"/>
                  </a:lnTo>
                  <a:lnTo>
                    <a:pt x="175" y="277"/>
                  </a:lnTo>
                  <a:lnTo>
                    <a:pt x="217" y="228"/>
                  </a:lnTo>
                  <a:lnTo>
                    <a:pt x="264" y="183"/>
                  </a:lnTo>
                  <a:lnTo>
                    <a:pt x="314" y="142"/>
                  </a:lnTo>
                  <a:lnTo>
                    <a:pt x="367" y="106"/>
                  </a:lnTo>
                  <a:lnTo>
                    <a:pt x="423" y="75"/>
                  </a:lnTo>
                  <a:lnTo>
                    <a:pt x="482" y="48"/>
                  </a:lnTo>
                  <a:lnTo>
                    <a:pt x="544" y="27"/>
                  </a:lnTo>
                  <a:lnTo>
                    <a:pt x="607" y="12"/>
                  </a:lnTo>
                  <a:lnTo>
                    <a:pt x="672" y="3"/>
                  </a:lnTo>
                  <a:lnTo>
                    <a:pt x="7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1" name="Group 1750"/>
          <p:cNvGrpSpPr/>
          <p:nvPr/>
        </p:nvGrpSpPr>
        <p:grpSpPr>
          <a:xfrm>
            <a:off x="867331" y="3659267"/>
            <a:ext cx="230981" cy="229791"/>
            <a:chOff x="1057275" y="3721100"/>
            <a:chExt cx="307975" cy="306388"/>
          </a:xfrm>
          <a:solidFill>
            <a:schemeClr val="tx1">
              <a:lumMod val="65000"/>
              <a:lumOff val="35000"/>
            </a:schemeClr>
          </a:solidFill>
        </p:grpSpPr>
        <p:sp>
          <p:nvSpPr>
            <p:cNvPr id="1065" name="Freeform 911"/>
            <p:cNvSpPr>
              <a:spLocks/>
            </p:cNvSpPr>
            <p:nvPr/>
          </p:nvSpPr>
          <p:spPr bwMode="auto">
            <a:xfrm>
              <a:off x="1249363" y="4006850"/>
              <a:ext cx="12700" cy="11113"/>
            </a:xfrm>
            <a:custGeom>
              <a:avLst/>
              <a:gdLst>
                <a:gd name="T0" fmla="*/ 79 w 142"/>
                <a:gd name="T1" fmla="*/ 0 h 141"/>
                <a:gd name="T2" fmla="*/ 96 w 142"/>
                <a:gd name="T3" fmla="*/ 4 h 141"/>
                <a:gd name="T4" fmla="*/ 113 w 142"/>
                <a:gd name="T5" fmla="*/ 12 h 141"/>
                <a:gd name="T6" fmla="*/ 127 w 142"/>
                <a:gd name="T7" fmla="*/ 25 h 141"/>
                <a:gd name="T8" fmla="*/ 137 w 142"/>
                <a:gd name="T9" fmla="*/ 41 h 141"/>
                <a:gd name="T10" fmla="*/ 142 w 142"/>
                <a:gd name="T11" fmla="*/ 59 h 141"/>
                <a:gd name="T12" fmla="*/ 142 w 142"/>
                <a:gd name="T13" fmla="*/ 78 h 141"/>
                <a:gd name="T14" fmla="*/ 138 w 142"/>
                <a:gd name="T15" fmla="*/ 96 h 141"/>
                <a:gd name="T16" fmla="*/ 129 w 142"/>
                <a:gd name="T17" fmla="*/ 112 h 141"/>
                <a:gd name="T18" fmla="*/ 116 w 142"/>
                <a:gd name="T19" fmla="*/ 126 h 141"/>
                <a:gd name="T20" fmla="*/ 101 w 142"/>
                <a:gd name="T21" fmla="*/ 135 h 141"/>
                <a:gd name="T22" fmla="*/ 85 w 142"/>
                <a:gd name="T23" fmla="*/ 140 h 141"/>
                <a:gd name="T24" fmla="*/ 70 w 142"/>
                <a:gd name="T25" fmla="*/ 141 h 141"/>
                <a:gd name="T26" fmla="*/ 54 w 142"/>
                <a:gd name="T27" fmla="*/ 140 h 141"/>
                <a:gd name="T28" fmla="*/ 39 w 142"/>
                <a:gd name="T29" fmla="*/ 134 h 141"/>
                <a:gd name="T30" fmla="*/ 25 w 142"/>
                <a:gd name="T31" fmla="*/ 126 h 141"/>
                <a:gd name="T32" fmla="*/ 14 w 142"/>
                <a:gd name="T33" fmla="*/ 114 h 141"/>
                <a:gd name="T34" fmla="*/ 5 w 142"/>
                <a:gd name="T35" fmla="*/ 99 h 141"/>
                <a:gd name="T36" fmla="*/ 0 w 142"/>
                <a:gd name="T37" fmla="*/ 81 h 141"/>
                <a:gd name="T38" fmla="*/ 0 w 142"/>
                <a:gd name="T39" fmla="*/ 62 h 141"/>
                <a:gd name="T40" fmla="*/ 4 w 142"/>
                <a:gd name="T41" fmla="*/ 44 h 141"/>
                <a:gd name="T42" fmla="*/ 13 w 142"/>
                <a:gd name="T43" fmla="*/ 28 h 141"/>
                <a:gd name="T44" fmla="*/ 25 w 142"/>
                <a:gd name="T45" fmla="*/ 15 h 141"/>
                <a:gd name="T46" fmla="*/ 42 w 142"/>
                <a:gd name="T47" fmla="*/ 5 h 141"/>
                <a:gd name="T48" fmla="*/ 60 w 142"/>
                <a:gd name="T49" fmla="*/ 0 h 141"/>
                <a:gd name="T50" fmla="*/ 79 w 142"/>
                <a:gd name="T51"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1">
                  <a:moveTo>
                    <a:pt x="79" y="0"/>
                  </a:moveTo>
                  <a:lnTo>
                    <a:pt x="96" y="4"/>
                  </a:lnTo>
                  <a:lnTo>
                    <a:pt x="113" y="12"/>
                  </a:lnTo>
                  <a:lnTo>
                    <a:pt x="127" y="25"/>
                  </a:lnTo>
                  <a:lnTo>
                    <a:pt x="137" y="41"/>
                  </a:lnTo>
                  <a:lnTo>
                    <a:pt x="142" y="59"/>
                  </a:lnTo>
                  <a:lnTo>
                    <a:pt x="142" y="78"/>
                  </a:lnTo>
                  <a:lnTo>
                    <a:pt x="138" y="96"/>
                  </a:lnTo>
                  <a:lnTo>
                    <a:pt x="129" y="112"/>
                  </a:lnTo>
                  <a:lnTo>
                    <a:pt x="116" y="126"/>
                  </a:lnTo>
                  <a:lnTo>
                    <a:pt x="101" y="135"/>
                  </a:lnTo>
                  <a:lnTo>
                    <a:pt x="85" y="140"/>
                  </a:lnTo>
                  <a:lnTo>
                    <a:pt x="70" y="141"/>
                  </a:lnTo>
                  <a:lnTo>
                    <a:pt x="54" y="140"/>
                  </a:lnTo>
                  <a:lnTo>
                    <a:pt x="39" y="134"/>
                  </a:lnTo>
                  <a:lnTo>
                    <a:pt x="25" y="126"/>
                  </a:lnTo>
                  <a:lnTo>
                    <a:pt x="14" y="114"/>
                  </a:lnTo>
                  <a:lnTo>
                    <a:pt x="5" y="99"/>
                  </a:lnTo>
                  <a:lnTo>
                    <a:pt x="0" y="81"/>
                  </a:lnTo>
                  <a:lnTo>
                    <a:pt x="0" y="62"/>
                  </a:lnTo>
                  <a:lnTo>
                    <a:pt x="4" y="44"/>
                  </a:lnTo>
                  <a:lnTo>
                    <a:pt x="13" y="28"/>
                  </a:lnTo>
                  <a:lnTo>
                    <a:pt x="25" y="15"/>
                  </a:lnTo>
                  <a:lnTo>
                    <a:pt x="42" y="5"/>
                  </a:lnTo>
                  <a:lnTo>
                    <a:pt x="60" y="0"/>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6" name="Freeform 912"/>
            <p:cNvSpPr>
              <a:spLocks/>
            </p:cNvSpPr>
            <p:nvPr/>
          </p:nvSpPr>
          <p:spPr bwMode="auto">
            <a:xfrm>
              <a:off x="1270000" y="3814763"/>
              <a:ext cx="12700" cy="12700"/>
            </a:xfrm>
            <a:custGeom>
              <a:avLst/>
              <a:gdLst>
                <a:gd name="T0" fmla="*/ 78 w 143"/>
                <a:gd name="T1" fmla="*/ 0 h 143"/>
                <a:gd name="T2" fmla="*/ 96 w 143"/>
                <a:gd name="T3" fmla="*/ 4 h 143"/>
                <a:gd name="T4" fmla="*/ 113 w 143"/>
                <a:gd name="T5" fmla="*/ 12 h 143"/>
                <a:gd name="T6" fmla="*/ 127 w 143"/>
                <a:gd name="T7" fmla="*/ 26 h 143"/>
                <a:gd name="T8" fmla="*/ 137 w 143"/>
                <a:gd name="T9" fmla="*/ 42 h 143"/>
                <a:gd name="T10" fmla="*/ 141 w 143"/>
                <a:gd name="T11" fmla="*/ 60 h 143"/>
                <a:gd name="T12" fmla="*/ 143 w 143"/>
                <a:gd name="T13" fmla="*/ 78 h 143"/>
                <a:gd name="T14" fmla="*/ 138 w 143"/>
                <a:gd name="T15" fmla="*/ 96 h 143"/>
                <a:gd name="T16" fmla="*/ 129 w 143"/>
                <a:gd name="T17" fmla="*/ 113 h 143"/>
                <a:gd name="T18" fmla="*/ 117 w 143"/>
                <a:gd name="T19" fmla="*/ 127 h 143"/>
                <a:gd name="T20" fmla="*/ 102 w 143"/>
                <a:gd name="T21" fmla="*/ 136 h 143"/>
                <a:gd name="T22" fmla="*/ 86 w 143"/>
                <a:gd name="T23" fmla="*/ 142 h 143"/>
                <a:gd name="T24" fmla="*/ 69 w 143"/>
                <a:gd name="T25" fmla="*/ 143 h 143"/>
                <a:gd name="T26" fmla="*/ 55 w 143"/>
                <a:gd name="T27" fmla="*/ 142 h 143"/>
                <a:gd name="T28" fmla="*/ 41 w 143"/>
                <a:gd name="T29" fmla="*/ 136 h 143"/>
                <a:gd name="T30" fmla="*/ 28 w 143"/>
                <a:gd name="T31" fmla="*/ 129 h 143"/>
                <a:gd name="T32" fmla="*/ 14 w 143"/>
                <a:gd name="T33" fmla="*/ 115 h 143"/>
                <a:gd name="T34" fmla="*/ 5 w 143"/>
                <a:gd name="T35" fmla="*/ 99 h 143"/>
                <a:gd name="T36" fmla="*/ 0 w 143"/>
                <a:gd name="T37" fmla="*/ 82 h 143"/>
                <a:gd name="T38" fmla="*/ 0 w 143"/>
                <a:gd name="T39" fmla="*/ 64 h 143"/>
                <a:gd name="T40" fmla="*/ 4 w 143"/>
                <a:gd name="T41" fmla="*/ 45 h 143"/>
                <a:gd name="T42" fmla="*/ 12 w 143"/>
                <a:gd name="T43" fmla="*/ 28 h 143"/>
                <a:gd name="T44" fmla="*/ 26 w 143"/>
                <a:gd name="T45" fmla="*/ 15 h 143"/>
                <a:gd name="T46" fmla="*/ 42 w 143"/>
                <a:gd name="T47" fmla="*/ 5 h 143"/>
                <a:gd name="T48" fmla="*/ 60 w 143"/>
                <a:gd name="T49" fmla="*/ 0 h 143"/>
                <a:gd name="T50" fmla="*/ 78 w 143"/>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3">
                  <a:moveTo>
                    <a:pt x="78" y="0"/>
                  </a:moveTo>
                  <a:lnTo>
                    <a:pt x="96" y="4"/>
                  </a:lnTo>
                  <a:lnTo>
                    <a:pt x="113" y="12"/>
                  </a:lnTo>
                  <a:lnTo>
                    <a:pt x="127" y="26"/>
                  </a:lnTo>
                  <a:lnTo>
                    <a:pt x="137" y="42"/>
                  </a:lnTo>
                  <a:lnTo>
                    <a:pt x="141" y="60"/>
                  </a:lnTo>
                  <a:lnTo>
                    <a:pt x="143" y="78"/>
                  </a:lnTo>
                  <a:lnTo>
                    <a:pt x="138" y="96"/>
                  </a:lnTo>
                  <a:lnTo>
                    <a:pt x="129" y="113"/>
                  </a:lnTo>
                  <a:lnTo>
                    <a:pt x="117" y="127"/>
                  </a:lnTo>
                  <a:lnTo>
                    <a:pt x="102" y="136"/>
                  </a:lnTo>
                  <a:lnTo>
                    <a:pt x="86" y="142"/>
                  </a:lnTo>
                  <a:lnTo>
                    <a:pt x="69" y="143"/>
                  </a:lnTo>
                  <a:lnTo>
                    <a:pt x="55" y="142"/>
                  </a:lnTo>
                  <a:lnTo>
                    <a:pt x="41" y="136"/>
                  </a:lnTo>
                  <a:lnTo>
                    <a:pt x="28" y="129"/>
                  </a:lnTo>
                  <a:lnTo>
                    <a:pt x="14" y="115"/>
                  </a:lnTo>
                  <a:lnTo>
                    <a:pt x="5" y="99"/>
                  </a:lnTo>
                  <a:lnTo>
                    <a:pt x="0" y="82"/>
                  </a:lnTo>
                  <a:lnTo>
                    <a:pt x="0" y="64"/>
                  </a:lnTo>
                  <a:lnTo>
                    <a:pt x="4" y="45"/>
                  </a:lnTo>
                  <a:lnTo>
                    <a:pt x="12" y="28"/>
                  </a:lnTo>
                  <a:lnTo>
                    <a:pt x="26" y="15"/>
                  </a:lnTo>
                  <a:lnTo>
                    <a:pt x="42" y="5"/>
                  </a:lnTo>
                  <a:lnTo>
                    <a:pt x="60" y="0"/>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7" name="Freeform 913"/>
            <p:cNvSpPr>
              <a:spLocks/>
            </p:cNvSpPr>
            <p:nvPr/>
          </p:nvSpPr>
          <p:spPr bwMode="auto">
            <a:xfrm>
              <a:off x="1300163" y="3849688"/>
              <a:ext cx="12700" cy="12700"/>
            </a:xfrm>
            <a:custGeom>
              <a:avLst/>
              <a:gdLst>
                <a:gd name="T0" fmla="*/ 72 w 143"/>
                <a:gd name="T1" fmla="*/ 0 h 145"/>
                <a:gd name="T2" fmla="*/ 90 w 143"/>
                <a:gd name="T3" fmla="*/ 3 h 145"/>
                <a:gd name="T4" fmla="*/ 107 w 143"/>
                <a:gd name="T5" fmla="*/ 10 h 145"/>
                <a:gd name="T6" fmla="*/ 122 w 143"/>
                <a:gd name="T7" fmla="*/ 21 h 145"/>
                <a:gd name="T8" fmla="*/ 133 w 143"/>
                <a:gd name="T9" fmla="*/ 36 h 145"/>
                <a:gd name="T10" fmla="*/ 141 w 143"/>
                <a:gd name="T11" fmla="*/ 54 h 145"/>
                <a:gd name="T12" fmla="*/ 143 w 143"/>
                <a:gd name="T13" fmla="*/ 73 h 145"/>
                <a:gd name="T14" fmla="*/ 141 w 143"/>
                <a:gd name="T15" fmla="*/ 91 h 145"/>
                <a:gd name="T16" fmla="*/ 133 w 143"/>
                <a:gd name="T17" fmla="*/ 108 h 145"/>
                <a:gd name="T18" fmla="*/ 123 w 143"/>
                <a:gd name="T19" fmla="*/ 123 h 145"/>
                <a:gd name="T20" fmla="*/ 107 w 143"/>
                <a:gd name="T21" fmla="*/ 134 h 145"/>
                <a:gd name="T22" fmla="*/ 89 w 143"/>
                <a:gd name="T23" fmla="*/ 142 h 145"/>
                <a:gd name="T24" fmla="*/ 70 w 143"/>
                <a:gd name="T25" fmla="*/ 145 h 145"/>
                <a:gd name="T26" fmla="*/ 52 w 143"/>
                <a:gd name="T27" fmla="*/ 142 h 145"/>
                <a:gd name="T28" fmla="*/ 35 w 143"/>
                <a:gd name="T29" fmla="*/ 135 h 145"/>
                <a:gd name="T30" fmla="*/ 21 w 143"/>
                <a:gd name="T31" fmla="*/ 124 h 145"/>
                <a:gd name="T32" fmla="*/ 9 w 143"/>
                <a:gd name="T33" fmla="*/ 108 h 145"/>
                <a:gd name="T34" fmla="*/ 2 w 143"/>
                <a:gd name="T35" fmla="*/ 90 h 145"/>
                <a:gd name="T36" fmla="*/ 0 w 143"/>
                <a:gd name="T37" fmla="*/ 72 h 145"/>
                <a:gd name="T38" fmla="*/ 2 w 143"/>
                <a:gd name="T39" fmla="*/ 53 h 145"/>
                <a:gd name="T40" fmla="*/ 9 w 143"/>
                <a:gd name="T41" fmla="*/ 36 h 145"/>
                <a:gd name="T42" fmla="*/ 20 w 143"/>
                <a:gd name="T43" fmla="*/ 21 h 145"/>
                <a:gd name="T44" fmla="*/ 36 w 143"/>
                <a:gd name="T45" fmla="*/ 10 h 145"/>
                <a:gd name="T46" fmla="*/ 54 w 143"/>
                <a:gd name="T47" fmla="*/ 3 h 145"/>
                <a:gd name="T48" fmla="*/ 72 w 143"/>
                <a:gd name="T49"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45">
                  <a:moveTo>
                    <a:pt x="72" y="0"/>
                  </a:moveTo>
                  <a:lnTo>
                    <a:pt x="90" y="3"/>
                  </a:lnTo>
                  <a:lnTo>
                    <a:pt x="107" y="10"/>
                  </a:lnTo>
                  <a:lnTo>
                    <a:pt x="122" y="21"/>
                  </a:lnTo>
                  <a:lnTo>
                    <a:pt x="133" y="36"/>
                  </a:lnTo>
                  <a:lnTo>
                    <a:pt x="141" y="54"/>
                  </a:lnTo>
                  <a:lnTo>
                    <a:pt x="143" y="73"/>
                  </a:lnTo>
                  <a:lnTo>
                    <a:pt x="141" y="91"/>
                  </a:lnTo>
                  <a:lnTo>
                    <a:pt x="133" y="108"/>
                  </a:lnTo>
                  <a:lnTo>
                    <a:pt x="123" y="123"/>
                  </a:lnTo>
                  <a:lnTo>
                    <a:pt x="107" y="134"/>
                  </a:lnTo>
                  <a:lnTo>
                    <a:pt x="89" y="142"/>
                  </a:lnTo>
                  <a:lnTo>
                    <a:pt x="70" y="145"/>
                  </a:lnTo>
                  <a:lnTo>
                    <a:pt x="52" y="142"/>
                  </a:lnTo>
                  <a:lnTo>
                    <a:pt x="35" y="135"/>
                  </a:lnTo>
                  <a:lnTo>
                    <a:pt x="21" y="124"/>
                  </a:lnTo>
                  <a:lnTo>
                    <a:pt x="9" y="108"/>
                  </a:lnTo>
                  <a:lnTo>
                    <a:pt x="2" y="90"/>
                  </a:lnTo>
                  <a:lnTo>
                    <a:pt x="0" y="72"/>
                  </a:lnTo>
                  <a:lnTo>
                    <a:pt x="2" y="53"/>
                  </a:lnTo>
                  <a:lnTo>
                    <a:pt x="9" y="36"/>
                  </a:lnTo>
                  <a:lnTo>
                    <a:pt x="20" y="21"/>
                  </a:lnTo>
                  <a:lnTo>
                    <a:pt x="36" y="10"/>
                  </a:lnTo>
                  <a:lnTo>
                    <a:pt x="54"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8" name="Freeform 914"/>
            <p:cNvSpPr>
              <a:spLocks/>
            </p:cNvSpPr>
            <p:nvPr/>
          </p:nvSpPr>
          <p:spPr bwMode="auto">
            <a:xfrm>
              <a:off x="1204913" y="4014788"/>
              <a:ext cx="12700" cy="12700"/>
            </a:xfrm>
            <a:custGeom>
              <a:avLst/>
              <a:gdLst>
                <a:gd name="T0" fmla="*/ 71 w 143"/>
                <a:gd name="T1" fmla="*/ 0 h 143"/>
                <a:gd name="T2" fmla="*/ 90 w 143"/>
                <a:gd name="T3" fmla="*/ 3 h 143"/>
                <a:gd name="T4" fmla="*/ 108 w 143"/>
                <a:gd name="T5" fmla="*/ 10 h 143"/>
                <a:gd name="T6" fmla="*/ 122 w 143"/>
                <a:gd name="T7" fmla="*/ 21 h 143"/>
                <a:gd name="T8" fmla="*/ 133 w 143"/>
                <a:gd name="T9" fmla="*/ 36 h 143"/>
                <a:gd name="T10" fmla="*/ 141 w 143"/>
                <a:gd name="T11" fmla="*/ 52 h 143"/>
                <a:gd name="T12" fmla="*/ 143 w 143"/>
                <a:gd name="T13" fmla="*/ 72 h 143"/>
                <a:gd name="T14" fmla="*/ 141 w 143"/>
                <a:gd name="T15" fmla="*/ 91 h 143"/>
                <a:gd name="T16" fmla="*/ 133 w 143"/>
                <a:gd name="T17" fmla="*/ 107 h 143"/>
                <a:gd name="T18" fmla="*/ 122 w 143"/>
                <a:gd name="T19" fmla="*/ 122 h 143"/>
                <a:gd name="T20" fmla="*/ 107 w 143"/>
                <a:gd name="T21" fmla="*/ 133 h 143"/>
                <a:gd name="T22" fmla="*/ 90 w 143"/>
                <a:gd name="T23" fmla="*/ 140 h 143"/>
                <a:gd name="T24" fmla="*/ 71 w 143"/>
                <a:gd name="T25" fmla="*/ 143 h 143"/>
                <a:gd name="T26" fmla="*/ 70 w 143"/>
                <a:gd name="T27" fmla="*/ 143 h 143"/>
                <a:gd name="T28" fmla="*/ 51 w 143"/>
                <a:gd name="T29" fmla="*/ 140 h 143"/>
                <a:gd name="T30" fmla="*/ 34 w 143"/>
                <a:gd name="T31" fmla="*/ 133 h 143"/>
                <a:gd name="T32" fmla="*/ 20 w 143"/>
                <a:gd name="T33" fmla="*/ 121 h 143"/>
                <a:gd name="T34" fmla="*/ 9 w 143"/>
                <a:gd name="T35" fmla="*/ 107 h 143"/>
                <a:gd name="T36" fmla="*/ 2 w 143"/>
                <a:gd name="T37" fmla="*/ 91 h 143"/>
                <a:gd name="T38" fmla="*/ 0 w 143"/>
                <a:gd name="T39" fmla="*/ 72 h 143"/>
                <a:gd name="T40" fmla="*/ 2 w 143"/>
                <a:gd name="T41" fmla="*/ 52 h 143"/>
                <a:gd name="T42" fmla="*/ 9 w 143"/>
                <a:gd name="T43" fmla="*/ 36 h 143"/>
                <a:gd name="T44" fmla="*/ 20 w 143"/>
                <a:gd name="T45" fmla="*/ 21 h 143"/>
                <a:gd name="T46" fmla="*/ 35 w 143"/>
                <a:gd name="T47" fmla="*/ 9 h 143"/>
                <a:gd name="T48" fmla="*/ 52 w 143"/>
                <a:gd name="T49" fmla="*/ 3 h 143"/>
                <a:gd name="T50" fmla="*/ 71 w 143"/>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3">
                  <a:moveTo>
                    <a:pt x="71" y="0"/>
                  </a:moveTo>
                  <a:lnTo>
                    <a:pt x="90" y="3"/>
                  </a:lnTo>
                  <a:lnTo>
                    <a:pt x="108" y="10"/>
                  </a:lnTo>
                  <a:lnTo>
                    <a:pt x="122" y="21"/>
                  </a:lnTo>
                  <a:lnTo>
                    <a:pt x="133" y="36"/>
                  </a:lnTo>
                  <a:lnTo>
                    <a:pt x="141" y="52"/>
                  </a:lnTo>
                  <a:lnTo>
                    <a:pt x="143" y="72"/>
                  </a:lnTo>
                  <a:lnTo>
                    <a:pt x="141" y="91"/>
                  </a:lnTo>
                  <a:lnTo>
                    <a:pt x="133" y="107"/>
                  </a:lnTo>
                  <a:lnTo>
                    <a:pt x="122" y="122"/>
                  </a:lnTo>
                  <a:lnTo>
                    <a:pt x="107" y="133"/>
                  </a:lnTo>
                  <a:lnTo>
                    <a:pt x="90" y="140"/>
                  </a:lnTo>
                  <a:lnTo>
                    <a:pt x="71" y="143"/>
                  </a:lnTo>
                  <a:lnTo>
                    <a:pt x="70" y="143"/>
                  </a:lnTo>
                  <a:lnTo>
                    <a:pt x="51" y="140"/>
                  </a:lnTo>
                  <a:lnTo>
                    <a:pt x="34" y="133"/>
                  </a:lnTo>
                  <a:lnTo>
                    <a:pt x="20" y="121"/>
                  </a:lnTo>
                  <a:lnTo>
                    <a:pt x="9" y="107"/>
                  </a:lnTo>
                  <a:lnTo>
                    <a:pt x="2" y="91"/>
                  </a:lnTo>
                  <a:lnTo>
                    <a:pt x="0" y="72"/>
                  </a:lnTo>
                  <a:lnTo>
                    <a:pt x="2" y="52"/>
                  </a:lnTo>
                  <a:lnTo>
                    <a:pt x="9" y="36"/>
                  </a:lnTo>
                  <a:lnTo>
                    <a:pt x="20" y="21"/>
                  </a:lnTo>
                  <a:lnTo>
                    <a:pt x="35" y="9"/>
                  </a:lnTo>
                  <a:lnTo>
                    <a:pt x="52" y="3"/>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9" name="Freeform 915"/>
            <p:cNvSpPr>
              <a:spLocks/>
            </p:cNvSpPr>
            <p:nvPr/>
          </p:nvSpPr>
          <p:spPr bwMode="auto">
            <a:xfrm>
              <a:off x="1314450" y="3894138"/>
              <a:ext cx="12700" cy="11113"/>
            </a:xfrm>
            <a:custGeom>
              <a:avLst/>
              <a:gdLst>
                <a:gd name="T0" fmla="*/ 64 w 142"/>
                <a:gd name="T1" fmla="*/ 0 h 143"/>
                <a:gd name="T2" fmla="*/ 83 w 142"/>
                <a:gd name="T3" fmla="*/ 0 h 143"/>
                <a:gd name="T4" fmla="*/ 101 w 142"/>
                <a:gd name="T5" fmla="*/ 7 h 143"/>
                <a:gd name="T6" fmla="*/ 116 w 142"/>
                <a:gd name="T7" fmla="*/ 16 h 143"/>
                <a:gd name="T8" fmla="*/ 129 w 142"/>
                <a:gd name="T9" fmla="*/ 29 h 143"/>
                <a:gd name="T10" fmla="*/ 138 w 142"/>
                <a:gd name="T11" fmla="*/ 46 h 143"/>
                <a:gd name="T12" fmla="*/ 142 w 142"/>
                <a:gd name="T13" fmla="*/ 64 h 143"/>
                <a:gd name="T14" fmla="*/ 142 w 142"/>
                <a:gd name="T15" fmla="*/ 83 h 143"/>
                <a:gd name="T16" fmla="*/ 137 w 142"/>
                <a:gd name="T17" fmla="*/ 101 h 143"/>
                <a:gd name="T18" fmla="*/ 128 w 142"/>
                <a:gd name="T19" fmla="*/ 117 h 143"/>
                <a:gd name="T20" fmla="*/ 114 w 142"/>
                <a:gd name="T21" fmla="*/ 130 h 143"/>
                <a:gd name="T22" fmla="*/ 98 w 142"/>
                <a:gd name="T23" fmla="*/ 138 h 143"/>
                <a:gd name="T24" fmla="*/ 79 w 142"/>
                <a:gd name="T25" fmla="*/ 143 h 143"/>
                <a:gd name="T26" fmla="*/ 75 w 142"/>
                <a:gd name="T27" fmla="*/ 143 h 143"/>
                <a:gd name="T28" fmla="*/ 71 w 142"/>
                <a:gd name="T29" fmla="*/ 143 h 143"/>
                <a:gd name="T30" fmla="*/ 49 w 142"/>
                <a:gd name="T31" fmla="*/ 140 h 143"/>
                <a:gd name="T32" fmla="*/ 31 w 142"/>
                <a:gd name="T33" fmla="*/ 132 h 143"/>
                <a:gd name="T34" fmla="*/ 17 w 142"/>
                <a:gd name="T35" fmla="*/ 118 h 143"/>
                <a:gd name="T36" fmla="*/ 6 w 142"/>
                <a:gd name="T37" fmla="*/ 100 h 143"/>
                <a:gd name="T38" fmla="*/ 0 w 142"/>
                <a:gd name="T39" fmla="*/ 79 h 143"/>
                <a:gd name="T40" fmla="*/ 1 w 142"/>
                <a:gd name="T41" fmla="*/ 60 h 143"/>
                <a:gd name="T42" fmla="*/ 6 w 142"/>
                <a:gd name="T43" fmla="*/ 42 h 143"/>
                <a:gd name="T44" fmla="*/ 16 w 142"/>
                <a:gd name="T45" fmla="*/ 27 h 143"/>
                <a:gd name="T46" fmla="*/ 29 w 142"/>
                <a:gd name="T47" fmla="*/ 14 h 143"/>
                <a:gd name="T48" fmla="*/ 45 w 142"/>
                <a:gd name="T49" fmla="*/ 5 h 143"/>
                <a:gd name="T50" fmla="*/ 64 w 142"/>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3">
                  <a:moveTo>
                    <a:pt x="64" y="0"/>
                  </a:moveTo>
                  <a:lnTo>
                    <a:pt x="83" y="0"/>
                  </a:lnTo>
                  <a:lnTo>
                    <a:pt x="101" y="7"/>
                  </a:lnTo>
                  <a:lnTo>
                    <a:pt x="116" y="16"/>
                  </a:lnTo>
                  <a:lnTo>
                    <a:pt x="129" y="29"/>
                  </a:lnTo>
                  <a:lnTo>
                    <a:pt x="138" y="46"/>
                  </a:lnTo>
                  <a:lnTo>
                    <a:pt x="142" y="64"/>
                  </a:lnTo>
                  <a:lnTo>
                    <a:pt x="142" y="83"/>
                  </a:lnTo>
                  <a:lnTo>
                    <a:pt x="137" y="101"/>
                  </a:lnTo>
                  <a:lnTo>
                    <a:pt x="128" y="117"/>
                  </a:lnTo>
                  <a:lnTo>
                    <a:pt x="114" y="130"/>
                  </a:lnTo>
                  <a:lnTo>
                    <a:pt x="98" y="138"/>
                  </a:lnTo>
                  <a:lnTo>
                    <a:pt x="79" y="143"/>
                  </a:lnTo>
                  <a:lnTo>
                    <a:pt x="75" y="143"/>
                  </a:lnTo>
                  <a:lnTo>
                    <a:pt x="71" y="143"/>
                  </a:lnTo>
                  <a:lnTo>
                    <a:pt x="49" y="140"/>
                  </a:lnTo>
                  <a:lnTo>
                    <a:pt x="31" y="132"/>
                  </a:lnTo>
                  <a:lnTo>
                    <a:pt x="17" y="118"/>
                  </a:lnTo>
                  <a:lnTo>
                    <a:pt x="6" y="100"/>
                  </a:lnTo>
                  <a:lnTo>
                    <a:pt x="0" y="79"/>
                  </a:lnTo>
                  <a:lnTo>
                    <a:pt x="1" y="60"/>
                  </a:lnTo>
                  <a:lnTo>
                    <a:pt x="6" y="42"/>
                  </a:lnTo>
                  <a:lnTo>
                    <a:pt x="16" y="27"/>
                  </a:lnTo>
                  <a:lnTo>
                    <a:pt x="29" y="14"/>
                  </a:lnTo>
                  <a:lnTo>
                    <a:pt x="45" y="5"/>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0" name="Freeform 916"/>
            <p:cNvSpPr>
              <a:spLocks/>
            </p:cNvSpPr>
            <p:nvPr/>
          </p:nvSpPr>
          <p:spPr bwMode="auto">
            <a:xfrm>
              <a:off x="1095375" y="3892550"/>
              <a:ext cx="11113" cy="12700"/>
            </a:xfrm>
            <a:custGeom>
              <a:avLst/>
              <a:gdLst>
                <a:gd name="T0" fmla="*/ 80 w 143"/>
                <a:gd name="T1" fmla="*/ 0 h 145"/>
                <a:gd name="T2" fmla="*/ 99 w 143"/>
                <a:gd name="T3" fmla="*/ 6 h 145"/>
                <a:gd name="T4" fmla="*/ 115 w 143"/>
                <a:gd name="T5" fmla="*/ 14 h 145"/>
                <a:gd name="T6" fmla="*/ 127 w 143"/>
                <a:gd name="T7" fmla="*/ 27 h 145"/>
                <a:gd name="T8" fmla="*/ 138 w 143"/>
                <a:gd name="T9" fmla="*/ 43 h 145"/>
                <a:gd name="T10" fmla="*/ 143 w 143"/>
                <a:gd name="T11" fmla="*/ 61 h 145"/>
                <a:gd name="T12" fmla="*/ 143 w 143"/>
                <a:gd name="T13" fmla="*/ 80 h 145"/>
                <a:gd name="T14" fmla="*/ 143 w 143"/>
                <a:gd name="T15" fmla="*/ 82 h 145"/>
                <a:gd name="T16" fmla="*/ 139 w 143"/>
                <a:gd name="T17" fmla="*/ 99 h 145"/>
                <a:gd name="T18" fmla="*/ 131 w 143"/>
                <a:gd name="T19" fmla="*/ 115 h 145"/>
                <a:gd name="T20" fmla="*/ 120 w 143"/>
                <a:gd name="T21" fmla="*/ 127 h 145"/>
                <a:gd name="T22" fmla="*/ 105 w 143"/>
                <a:gd name="T23" fmla="*/ 138 h 145"/>
                <a:gd name="T24" fmla="*/ 89 w 143"/>
                <a:gd name="T25" fmla="*/ 143 h 145"/>
                <a:gd name="T26" fmla="*/ 71 w 143"/>
                <a:gd name="T27" fmla="*/ 145 h 145"/>
                <a:gd name="T28" fmla="*/ 68 w 143"/>
                <a:gd name="T29" fmla="*/ 145 h 145"/>
                <a:gd name="T30" fmla="*/ 65 w 143"/>
                <a:gd name="T31" fmla="*/ 144 h 145"/>
                <a:gd name="T32" fmla="*/ 46 w 143"/>
                <a:gd name="T33" fmla="*/ 140 h 145"/>
                <a:gd name="T34" fmla="*/ 30 w 143"/>
                <a:gd name="T35" fmla="*/ 131 h 145"/>
                <a:gd name="T36" fmla="*/ 16 w 143"/>
                <a:gd name="T37" fmla="*/ 119 h 145"/>
                <a:gd name="T38" fmla="*/ 7 w 143"/>
                <a:gd name="T39" fmla="*/ 103 h 145"/>
                <a:gd name="T40" fmla="*/ 1 w 143"/>
                <a:gd name="T41" fmla="*/ 85 h 145"/>
                <a:gd name="T42" fmla="*/ 0 w 143"/>
                <a:gd name="T43" fmla="*/ 67 h 145"/>
                <a:gd name="T44" fmla="*/ 0 w 143"/>
                <a:gd name="T45" fmla="*/ 65 h 145"/>
                <a:gd name="T46" fmla="*/ 6 w 143"/>
                <a:gd name="T47" fmla="*/ 46 h 145"/>
                <a:gd name="T48" fmla="*/ 14 w 143"/>
                <a:gd name="T49" fmla="*/ 29 h 145"/>
                <a:gd name="T50" fmla="*/ 27 w 143"/>
                <a:gd name="T51" fmla="*/ 16 h 145"/>
                <a:gd name="T52" fmla="*/ 43 w 143"/>
                <a:gd name="T53" fmla="*/ 7 h 145"/>
                <a:gd name="T54" fmla="*/ 61 w 143"/>
                <a:gd name="T55" fmla="*/ 1 h 145"/>
                <a:gd name="T56" fmla="*/ 80 w 143"/>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45">
                  <a:moveTo>
                    <a:pt x="80" y="0"/>
                  </a:moveTo>
                  <a:lnTo>
                    <a:pt x="99" y="6"/>
                  </a:lnTo>
                  <a:lnTo>
                    <a:pt x="115" y="14"/>
                  </a:lnTo>
                  <a:lnTo>
                    <a:pt x="127" y="27"/>
                  </a:lnTo>
                  <a:lnTo>
                    <a:pt x="138" y="43"/>
                  </a:lnTo>
                  <a:lnTo>
                    <a:pt x="143" y="61"/>
                  </a:lnTo>
                  <a:lnTo>
                    <a:pt x="143" y="80"/>
                  </a:lnTo>
                  <a:lnTo>
                    <a:pt x="143" y="82"/>
                  </a:lnTo>
                  <a:lnTo>
                    <a:pt x="139" y="99"/>
                  </a:lnTo>
                  <a:lnTo>
                    <a:pt x="131" y="115"/>
                  </a:lnTo>
                  <a:lnTo>
                    <a:pt x="120" y="127"/>
                  </a:lnTo>
                  <a:lnTo>
                    <a:pt x="105" y="138"/>
                  </a:lnTo>
                  <a:lnTo>
                    <a:pt x="89" y="143"/>
                  </a:lnTo>
                  <a:lnTo>
                    <a:pt x="71" y="145"/>
                  </a:lnTo>
                  <a:lnTo>
                    <a:pt x="68" y="145"/>
                  </a:lnTo>
                  <a:lnTo>
                    <a:pt x="65" y="144"/>
                  </a:lnTo>
                  <a:lnTo>
                    <a:pt x="46" y="140"/>
                  </a:lnTo>
                  <a:lnTo>
                    <a:pt x="30" y="131"/>
                  </a:lnTo>
                  <a:lnTo>
                    <a:pt x="16" y="119"/>
                  </a:lnTo>
                  <a:lnTo>
                    <a:pt x="7" y="103"/>
                  </a:lnTo>
                  <a:lnTo>
                    <a:pt x="1" y="85"/>
                  </a:lnTo>
                  <a:lnTo>
                    <a:pt x="0" y="67"/>
                  </a:lnTo>
                  <a:lnTo>
                    <a:pt x="0" y="65"/>
                  </a:lnTo>
                  <a:lnTo>
                    <a:pt x="6" y="46"/>
                  </a:lnTo>
                  <a:lnTo>
                    <a:pt x="14" y="29"/>
                  </a:lnTo>
                  <a:lnTo>
                    <a:pt x="27" y="16"/>
                  </a:lnTo>
                  <a:lnTo>
                    <a:pt x="43" y="7"/>
                  </a:lnTo>
                  <a:lnTo>
                    <a:pt x="61" y="1"/>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1" name="Freeform 917"/>
            <p:cNvSpPr>
              <a:spLocks/>
            </p:cNvSpPr>
            <p:nvPr/>
          </p:nvSpPr>
          <p:spPr bwMode="auto">
            <a:xfrm>
              <a:off x="1139825" y="3814763"/>
              <a:ext cx="12700" cy="12700"/>
            </a:xfrm>
            <a:custGeom>
              <a:avLst/>
              <a:gdLst>
                <a:gd name="T0" fmla="*/ 65 w 143"/>
                <a:gd name="T1" fmla="*/ 0 h 142"/>
                <a:gd name="T2" fmla="*/ 83 w 143"/>
                <a:gd name="T3" fmla="*/ 1 h 142"/>
                <a:gd name="T4" fmla="*/ 101 w 143"/>
                <a:gd name="T5" fmla="*/ 5 h 142"/>
                <a:gd name="T6" fmla="*/ 117 w 143"/>
                <a:gd name="T7" fmla="*/ 14 h 142"/>
                <a:gd name="T8" fmla="*/ 131 w 143"/>
                <a:gd name="T9" fmla="*/ 28 h 142"/>
                <a:gd name="T10" fmla="*/ 139 w 143"/>
                <a:gd name="T11" fmla="*/ 45 h 142"/>
                <a:gd name="T12" fmla="*/ 143 w 143"/>
                <a:gd name="T13" fmla="*/ 63 h 142"/>
                <a:gd name="T14" fmla="*/ 143 w 143"/>
                <a:gd name="T15" fmla="*/ 82 h 142"/>
                <a:gd name="T16" fmla="*/ 138 w 143"/>
                <a:gd name="T17" fmla="*/ 99 h 142"/>
                <a:gd name="T18" fmla="*/ 129 w 143"/>
                <a:gd name="T19" fmla="*/ 115 h 142"/>
                <a:gd name="T20" fmla="*/ 115 w 143"/>
                <a:gd name="T21" fmla="*/ 129 h 142"/>
                <a:gd name="T22" fmla="*/ 101 w 143"/>
                <a:gd name="T23" fmla="*/ 136 h 142"/>
                <a:gd name="T24" fmla="*/ 86 w 143"/>
                <a:gd name="T25" fmla="*/ 141 h 142"/>
                <a:gd name="T26" fmla="*/ 71 w 143"/>
                <a:gd name="T27" fmla="*/ 142 h 142"/>
                <a:gd name="T28" fmla="*/ 56 w 143"/>
                <a:gd name="T29" fmla="*/ 140 h 142"/>
                <a:gd name="T30" fmla="*/ 40 w 143"/>
                <a:gd name="T31" fmla="*/ 135 h 142"/>
                <a:gd name="T32" fmla="*/ 26 w 143"/>
                <a:gd name="T33" fmla="*/ 126 h 142"/>
                <a:gd name="T34" fmla="*/ 14 w 143"/>
                <a:gd name="T35" fmla="*/ 113 h 142"/>
                <a:gd name="T36" fmla="*/ 5 w 143"/>
                <a:gd name="T37" fmla="*/ 96 h 142"/>
                <a:gd name="T38" fmla="*/ 0 w 143"/>
                <a:gd name="T39" fmla="*/ 78 h 142"/>
                <a:gd name="T40" fmla="*/ 2 w 143"/>
                <a:gd name="T41" fmla="*/ 60 h 142"/>
                <a:gd name="T42" fmla="*/ 6 w 143"/>
                <a:gd name="T43" fmla="*/ 42 h 142"/>
                <a:gd name="T44" fmla="*/ 16 w 143"/>
                <a:gd name="T45" fmla="*/ 26 h 142"/>
                <a:gd name="T46" fmla="*/ 30 w 143"/>
                <a:gd name="T47" fmla="*/ 12 h 142"/>
                <a:gd name="T48" fmla="*/ 47 w 143"/>
                <a:gd name="T49" fmla="*/ 4 h 142"/>
                <a:gd name="T50" fmla="*/ 65 w 143"/>
                <a:gd name="T5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2">
                  <a:moveTo>
                    <a:pt x="65" y="0"/>
                  </a:moveTo>
                  <a:lnTo>
                    <a:pt x="83" y="1"/>
                  </a:lnTo>
                  <a:lnTo>
                    <a:pt x="101" y="5"/>
                  </a:lnTo>
                  <a:lnTo>
                    <a:pt x="117" y="14"/>
                  </a:lnTo>
                  <a:lnTo>
                    <a:pt x="131" y="28"/>
                  </a:lnTo>
                  <a:lnTo>
                    <a:pt x="139" y="45"/>
                  </a:lnTo>
                  <a:lnTo>
                    <a:pt x="143" y="63"/>
                  </a:lnTo>
                  <a:lnTo>
                    <a:pt x="143" y="82"/>
                  </a:lnTo>
                  <a:lnTo>
                    <a:pt x="138" y="99"/>
                  </a:lnTo>
                  <a:lnTo>
                    <a:pt x="129" y="115"/>
                  </a:lnTo>
                  <a:lnTo>
                    <a:pt x="115" y="129"/>
                  </a:lnTo>
                  <a:lnTo>
                    <a:pt x="101" y="136"/>
                  </a:lnTo>
                  <a:lnTo>
                    <a:pt x="86" y="141"/>
                  </a:lnTo>
                  <a:lnTo>
                    <a:pt x="71" y="142"/>
                  </a:lnTo>
                  <a:lnTo>
                    <a:pt x="56" y="140"/>
                  </a:lnTo>
                  <a:lnTo>
                    <a:pt x="40" y="135"/>
                  </a:lnTo>
                  <a:lnTo>
                    <a:pt x="26" y="126"/>
                  </a:lnTo>
                  <a:lnTo>
                    <a:pt x="14" y="113"/>
                  </a:lnTo>
                  <a:lnTo>
                    <a:pt x="5" y="96"/>
                  </a:lnTo>
                  <a:lnTo>
                    <a:pt x="0" y="78"/>
                  </a:lnTo>
                  <a:lnTo>
                    <a:pt x="2" y="60"/>
                  </a:lnTo>
                  <a:lnTo>
                    <a:pt x="6" y="42"/>
                  </a:lnTo>
                  <a:lnTo>
                    <a:pt x="16" y="26"/>
                  </a:lnTo>
                  <a:lnTo>
                    <a:pt x="30" y="12"/>
                  </a:lnTo>
                  <a:lnTo>
                    <a:pt x="47" y="4"/>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2" name="Freeform 918"/>
            <p:cNvSpPr>
              <a:spLocks/>
            </p:cNvSpPr>
            <p:nvPr/>
          </p:nvSpPr>
          <p:spPr bwMode="auto">
            <a:xfrm>
              <a:off x="1109663" y="3849688"/>
              <a:ext cx="11113" cy="12700"/>
            </a:xfrm>
            <a:custGeom>
              <a:avLst/>
              <a:gdLst>
                <a:gd name="T0" fmla="*/ 72 w 143"/>
                <a:gd name="T1" fmla="*/ 0 h 144"/>
                <a:gd name="T2" fmla="*/ 90 w 143"/>
                <a:gd name="T3" fmla="*/ 3 h 144"/>
                <a:gd name="T4" fmla="*/ 108 w 143"/>
                <a:gd name="T5" fmla="*/ 10 h 144"/>
                <a:gd name="T6" fmla="*/ 123 w 143"/>
                <a:gd name="T7" fmla="*/ 22 h 144"/>
                <a:gd name="T8" fmla="*/ 135 w 143"/>
                <a:gd name="T9" fmla="*/ 37 h 144"/>
                <a:gd name="T10" fmla="*/ 141 w 143"/>
                <a:gd name="T11" fmla="*/ 54 h 144"/>
                <a:gd name="T12" fmla="*/ 143 w 143"/>
                <a:gd name="T13" fmla="*/ 72 h 144"/>
                <a:gd name="T14" fmla="*/ 141 w 143"/>
                <a:gd name="T15" fmla="*/ 91 h 144"/>
                <a:gd name="T16" fmla="*/ 134 w 143"/>
                <a:gd name="T17" fmla="*/ 108 h 144"/>
                <a:gd name="T18" fmla="*/ 122 w 143"/>
                <a:gd name="T19" fmla="*/ 124 h 144"/>
                <a:gd name="T20" fmla="*/ 107 w 143"/>
                <a:gd name="T21" fmla="*/ 135 h 144"/>
                <a:gd name="T22" fmla="*/ 89 w 143"/>
                <a:gd name="T23" fmla="*/ 142 h 144"/>
                <a:gd name="T24" fmla="*/ 71 w 143"/>
                <a:gd name="T25" fmla="*/ 144 h 144"/>
                <a:gd name="T26" fmla="*/ 53 w 143"/>
                <a:gd name="T27" fmla="*/ 141 h 144"/>
                <a:gd name="T28" fmla="*/ 36 w 143"/>
                <a:gd name="T29" fmla="*/ 134 h 144"/>
                <a:gd name="T30" fmla="*/ 21 w 143"/>
                <a:gd name="T31" fmla="*/ 123 h 144"/>
                <a:gd name="T32" fmla="*/ 10 w 143"/>
                <a:gd name="T33" fmla="*/ 108 h 144"/>
                <a:gd name="T34" fmla="*/ 3 w 143"/>
                <a:gd name="T35" fmla="*/ 91 h 144"/>
                <a:gd name="T36" fmla="*/ 0 w 143"/>
                <a:gd name="T37" fmla="*/ 72 h 144"/>
                <a:gd name="T38" fmla="*/ 2 w 143"/>
                <a:gd name="T39" fmla="*/ 54 h 144"/>
                <a:gd name="T40" fmla="*/ 10 w 143"/>
                <a:gd name="T41" fmla="*/ 36 h 144"/>
                <a:gd name="T42" fmla="*/ 21 w 143"/>
                <a:gd name="T43" fmla="*/ 21 h 144"/>
                <a:gd name="T44" fmla="*/ 36 w 143"/>
                <a:gd name="T45" fmla="*/ 9 h 144"/>
                <a:gd name="T46" fmla="*/ 53 w 143"/>
                <a:gd name="T47" fmla="*/ 3 h 144"/>
                <a:gd name="T48" fmla="*/ 72 w 143"/>
                <a:gd name="T4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44">
                  <a:moveTo>
                    <a:pt x="72" y="0"/>
                  </a:moveTo>
                  <a:lnTo>
                    <a:pt x="90" y="3"/>
                  </a:lnTo>
                  <a:lnTo>
                    <a:pt x="108" y="10"/>
                  </a:lnTo>
                  <a:lnTo>
                    <a:pt x="123" y="22"/>
                  </a:lnTo>
                  <a:lnTo>
                    <a:pt x="135" y="37"/>
                  </a:lnTo>
                  <a:lnTo>
                    <a:pt x="141" y="54"/>
                  </a:lnTo>
                  <a:lnTo>
                    <a:pt x="143" y="72"/>
                  </a:lnTo>
                  <a:lnTo>
                    <a:pt x="141" y="91"/>
                  </a:lnTo>
                  <a:lnTo>
                    <a:pt x="134" y="108"/>
                  </a:lnTo>
                  <a:lnTo>
                    <a:pt x="122" y="124"/>
                  </a:lnTo>
                  <a:lnTo>
                    <a:pt x="107" y="135"/>
                  </a:lnTo>
                  <a:lnTo>
                    <a:pt x="89" y="142"/>
                  </a:lnTo>
                  <a:lnTo>
                    <a:pt x="71" y="144"/>
                  </a:lnTo>
                  <a:lnTo>
                    <a:pt x="53" y="141"/>
                  </a:lnTo>
                  <a:lnTo>
                    <a:pt x="36" y="134"/>
                  </a:lnTo>
                  <a:lnTo>
                    <a:pt x="21" y="123"/>
                  </a:lnTo>
                  <a:lnTo>
                    <a:pt x="10" y="108"/>
                  </a:lnTo>
                  <a:lnTo>
                    <a:pt x="3" y="91"/>
                  </a:lnTo>
                  <a:lnTo>
                    <a:pt x="0" y="72"/>
                  </a:lnTo>
                  <a:lnTo>
                    <a:pt x="2" y="54"/>
                  </a:lnTo>
                  <a:lnTo>
                    <a:pt x="10" y="36"/>
                  </a:lnTo>
                  <a:lnTo>
                    <a:pt x="21" y="21"/>
                  </a:lnTo>
                  <a:lnTo>
                    <a:pt x="36" y="9"/>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3" name="Freeform 919"/>
            <p:cNvSpPr>
              <a:spLocks/>
            </p:cNvSpPr>
            <p:nvPr/>
          </p:nvSpPr>
          <p:spPr bwMode="auto">
            <a:xfrm>
              <a:off x="1160463" y="4005263"/>
              <a:ext cx="11113" cy="12700"/>
            </a:xfrm>
            <a:custGeom>
              <a:avLst/>
              <a:gdLst>
                <a:gd name="T0" fmla="*/ 62 w 142"/>
                <a:gd name="T1" fmla="*/ 0 h 142"/>
                <a:gd name="T2" fmla="*/ 81 w 142"/>
                <a:gd name="T3" fmla="*/ 0 h 142"/>
                <a:gd name="T4" fmla="*/ 99 w 142"/>
                <a:gd name="T5" fmla="*/ 5 h 142"/>
                <a:gd name="T6" fmla="*/ 116 w 142"/>
                <a:gd name="T7" fmla="*/ 16 h 142"/>
                <a:gd name="T8" fmla="*/ 129 w 142"/>
                <a:gd name="T9" fmla="*/ 29 h 142"/>
                <a:gd name="T10" fmla="*/ 137 w 142"/>
                <a:gd name="T11" fmla="*/ 45 h 142"/>
                <a:gd name="T12" fmla="*/ 142 w 142"/>
                <a:gd name="T13" fmla="*/ 63 h 142"/>
                <a:gd name="T14" fmla="*/ 142 w 142"/>
                <a:gd name="T15" fmla="*/ 82 h 142"/>
                <a:gd name="T16" fmla="*/ 136 w 142"/>
                <a:gd name="T17" fmla="*/ 100 h 142"/>
                <a:gd name="T18" fmla="*/ 127 w 142"/>
                <a:gd name="T19" fmla="*/ 115 h 142"/>
                <a:gd name="T20" fmla="*/ 115 w 142"/>
                <a:gd name="T21" fmla="*/ 127 h 142"/>
                <a:gd name="T22" fmla="*/ 101 w 142"/>
                <a:gd name="T23" fmla="*/ 136 h 142"/>
                <a:gd name="T24" fmla="*/ 87 w 142"/>
                <a:gd name="T25" fmla="*/ 141 h 142"/>
                <a:gd name="T26" fmla="*/ 70 w 142"/>
                <a:gd name="T27" fmla="*/ 142 h 142"/>
                <a:gd name="T28" fmla="*/ 56 w 142"/>
                <a:gd name="T29" fmla="*/ 141 h 142"/>
                <a:gd name="T30" fmla="*/ 42 w 142"/>
                <a:gd name="T31" fmla="*/ 136 h 142"/>
                <a:gd name="T32" fmla="*/ 25 w 142"/>
                <a:gd name="T33" fmla="*/ 127 h 142"/>
                <a:gd name="T34" fmla="*/ 13 w 142"/>
                <a:gd name="T35" fmla="*/ 113 h 142"/>
                <a:gd name="T36" fmla="*/ 4 w 142"/>
                <a:gd name="T37" fmla="*/ 97 h 142"/>
                <a:gd name="T38" fmla="*/ 0 w 142"/>
                <a:gd name="T39" fmla="*/ 79 h 142"/>
                <a:gd name="T40" fmla="*/ 0 w 142"/>
                <a:gd name="T41" fmla="*/ 60 h 142"/>
                <a:gd name="T42" fmla="*/ 5 w 142"/>
                <a:gd name="T43" fmla="*/ 42 h 142"/>
                <a:gd name="T44" fmla="*/ 15 w 142"/>
                <a:gd name="T45" fmla="*/ 25 h 142"/>
                <a:gd name="T46" fmla="*/ 28 w 142"/>
                <a:gd name="T47" fmla="*/ 12 h 142"/>
                <a:gd name="T48" fmla="*/ 45 w 142"/>
                <a:gd name="T49" fmla="*/ 4 h 142"/>
                <a:gd name="T50" fmla="*/ 62 w 142"/>
                <a:gd name="T5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2">
                  <a:moveTo>
                    <a:pt x="62" y="0"/>
                  </a:moveTo>
                  <a:lnTo>
                    <a:pt x="81" y="0"/>
                  </a:lnTo>
                  <a:lnTo>
                    <a:pt x="99" y="5"/>
                  </a:lnTo>
                  <a:lnTo>
                    <a:pt x="116" y="16"/>
                  </a:lnTo>
                  <a:lnTo>
                    <a:pt x="129" y="29"/>
                  </a:lnTo>
                  <a:lnTo>
                    <a:pt x="137" y="45"/>
                  </a:lnTo>
                  <a:lnTo>
                    <a:pt x="142" y="63"/>
                  </a:lnTo>
                  <a:lnTo>
                    <a:pt x="142" y="82"/>
                  </a:lnTo>
                  <a:lnTo>
                    <a:pt x="136" y="100"/>
                  </a:lnTo>
                  <a:lnTo>
                    <a:pt x="127" y="115"/>
                  </a:lnTo>
                  <a:lnTo>
                    <a:pt x="115" y="127"/>
                  </a:lnTo>
                  <a:lnTo>
                    <a:pt x="101" y="136"/>
                  </a:lnTo>
                  <a:lnTo>
                    <a:pt x="87" y="141"/>
                  </a:lnTo>
                  <a:lnTo>
                    <a:pt x="70" y="142"/>
                  </a:lnTo>
                  <a:lnTo>
                    <a:pt x="56" y="141"/>
                  </a:lnTo>
                  <a:lnTo>
                    <a:pt x="42" y="136"/>
                  </a:lnTo>
                  <a:lnTo>
                    <a:pt x="25" y="127"/>
                  </a:lnTo>
                  <a:lnTo>
                    <a:pt x="13" y="113"/>
                  </a:lnTo>
                  <a:lnTo>
                    <a:pt x="4" y="97"/>
                  </a:lnTo>
                  <a:lnTo>
                    <a:pt x="0" y="79"/>
                  </a:lnTo>
                  <a:lnTo>
                    <a:pt x="0" y="60"/>
                  </a:lnTo>
                  <a:lnTo>
                    <a:pt x="5" y="42"/>
                  </a:lnTo>
                  <a:lnTo>
                    <a:pt x="15" y="25"/>
                  </a:lnTo>
                  <a:lnTo>
                    <a:pt x="28" y="12"/>
                  </a:lnTo>
                  <a:lnTo>
                    <a:pt x="45"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4" name="Freeform 920"/>
            <p:cNvSpPr>
              <a:spLocks/>
            </p:cNvSpPr>
            <p:nvPr/>
          </p:nvSpPr>
          <p:spPr bwMode="auto">
            <a:xfrm>
              <a:off x="1177925" y="3721100"/>
              <a:ext cx="65088" cy="100013"/>
            </a:xfrm>
            <a:custGeom>
              <a:avLst/>
              <a:gdLst>
                <a:gd name="T0" fmla="*/ 371 w 727"/>
                <a:gd name="T1" fmla="*/ 2 h 1137"/>
                <a:gd name="T2" fmla="*/ 410 w 727"/>
                <a:gd name="T3" fmla="*/ 13 h 1137"/>
                <a:gd name="T4" fmla="*/ 438 w 727"/>
                <a:gd name="T5" fmla="*/ 29 h 1137"/>
                <a:gd name="T6" fmla="*/ 455 w 727"/>
                <a:gd name="T7" fmla="*/ 41 h 1137"/>
                <a:gd name="T8" fmla="*/ 461 w 727"/>
                <a:gd name="T9" fmla="*/ 48 h 1137"/>
                <a:gd name="T10" fmla="*/ 517 w 727"/>
                <a:gd name="T11" fmla="*/ 51 h 1137"/>
                <a:gd name="T12" fmla="*/ 562 w 727"/>
                <a:gd name="T13" fmla="*/ 72 h 1137"/>
                <a:gd name="T14" fmla="*/ 597 w 727"/>
                <a:gd name="T15" fmla="*/ 108 h 1137"/>
                <a:gd name="T16" fmla="*/ 621 w 727"/>
                <a:gd name="T17" fmla="*/ 157 h 1137"/>
                <a:gd name="T18" fmla="*/ 637 w 727"/>
                <a:gd name="T19" fmla="*/ 217 h 1137"/>
                <a:gd name="T20" fmla="*/ 643 w 727"/>
                <a:gd name="T21" fmla="*/ 285 h 1137"/>
                <a:gd name="T22" fmla="*/ 643 w 727"/>
                <a:gd name="T23" fmla="*/ 358 h 1137"/>
                <a:gd name="T24" fmla="*/ 638 w 727"/>
                <a:gd name="T25" fmla="*/ 433 h 1137"/>
                <a:gd name="T26" fmla="*/ 642 w 727"/>
                <a:gd name="T27" fmla="*/ 494 h 1137"/>
                <a:gd name="T28" fmla="*/ 654 w 727"/>
                <a:gd name="T29" fmla="*/ 540 h 1137"/>
                <a:gd name="T30" fmla="*/ 672 w 727"/>
                <a:gd name="T31" fmla="*/ 574 h 1137"/>
                <a:gd name="T32" fmla="*/ 691 w 727"/>
                <a:gd name="T33" fmla="*/ 597 h 1137"/>
                <a:gd name="T34" fmla="*/ 709 w 727"/>
                <a:gd name="T35" fmla="*/ 611 h 1137"/>
                <a:gd name="T36" fmla="*/ 722 w 727"/>
                <a:gd name="T37" fmla="*/ 618 h 1137"/>
                <a:gd name="T38" fmla="*/ 727 w 727"/>
                <a:gd name="T39" fmla="*/ 620 h 1137"/>
                <a:gd name="T40" fmla="*/ 681 w 727"/>
                <a:gd name="T41" fmla="*/ 653 h 1137"/>
                <a:gd name="T42" fmla="*/ 626 w 727"/>
                <a:gd name="T43" fmla="*/ 674 h 1137"/>
                <a:gd name="T44" fmla="*/ 573 w 727"/>
                <a:gd name="T45" fmla="*/ 685 h 1137"/>
                <a:gd name="T46" fmla="*/ 530 w 727"/>
                <a:gd name="T47" fmla="*/ 689 h 1137"/>
                <a:gd name="T48" fmla="*/ 503 w 727"/>
                <a:gd name="T49" fmla="*/ 690 h 1137"/>
                <a:gd name="T50" fmla="*/ 500 w 727"/>
                <a:gd name="T51" fmla="*/ 743 h 1137"/>
                <a:gd name="T52" fmla="*/ 230 w 727"/>
                <a:gd name="T53" fmla="*/ 742 h 1137"/>
                <a:gd name="T54" fmla="*/ 188 w 727"/>
                <a:gd name="T55" fmla="*/ 691 h 1137"/>
                <a:gd name="T56" fmla="*/ 119 w 727"/>
                <a:gd name="T57" fmla="*/ 682 h 1137"/>
                <a:gd name="T58" fmla="*/ 68 w 727"/>
                <a:gd name="T59" fmla="*/ 665 h 1137"/>
                <a:gd name="T60" fmla="*/ 32 w 727"/>
                <a:gd name="T61" fmla="*/ 646 h 1137"/>
                <a:gd name="T62" fmla="*/ 11 w 727"/>
                <a:gd name="T63" fmla="*/ 630 h 1137"/>
                <a:gd name="T64" fmla="*/ 1 w 727"/>
                <a:gd name="T65" fmla="*/ 619 h 1137"/>
                <a:gd name="T66" fmla="*/ 1 w 727"/>
                <a:gd name="T67" fmla="*/ 617 h 1137"/>
                <a:gd name="T68" fmla="*/ 8 w 727"/>
                <a:gd name="T69" fmla="*/ 616 h 1137"/>
                <a:gd name="T70" fmla="*/ 21 w 727"/>
                <a:gd name="T71" fmla="*/ 611 h 1137"/>
                <a:gd name="T72" fmla="*/ 37 w 727"/>
                <a:gd name="T73" fmla="*/ 598 h 1137"/>
                <a:gd name="T74" fmla="*/ 55 w 727"/>
                <a:gd name="T75" fmla="*/ 577 h 1137"/>
                <a:gd name="T76" fmla="*/ 71 w 727"/>
                <a:gd name="T77" fmla="*/ 544 h 1137"/>
                <a:gd name="T78" fmla="*/ 84 w 727"/>
                <a:gd name="T79" fmla="*/ 496 h 1137"/>
                <a:gd name="T80" fmla="*/ 94 w 727"/>
                <a:gd name="T81" fmla="*/ 432 h 1137"/>
                <a:gd name="T82" fmla="*/ 95 w 727"/>
                <a:gd name="T83" fmla="*/ 347 h 1137"/>
                <a:gd name="T84" fmla="*/ 99 w 727"/>
                <a:gd name="T85" fmla="*/ 257 h 1137"/>
                <a:gd name="T86" fmla="*/ 112 w 727"/>
                <a:gd name="T87" fmla="*/ 185 h 1137"/>
                <a:gd name="T88" fmla="*/ 132 w 727"/>
                <a:gd name="T89" fmla="*/ 129 h 1137"/>
                <a:gd name="T90" fmla="*/ 157 w 727"/>
                <a:gd name="T91" fmla="*/ 88 h 1137"/>
                <a:gd name="T92" fmla="*/ 185 w 727"/>
                <a:gd name="T93" fmla="*/ 58 h 1137"/>
                <a:gd name="T94" fmla="*/ 212 w 727"/>
                <a:gd name="T95" fmla="*/ 38 h 1137"/>
                <a:gd name="T96" fmla="*/ 238 w 727"/>
                <a:gd name="T97" fmla="*/ 26 h 1137"/>
                <a:gd name="T98" fmla="*/ 259 w 727"/>
                <a:gd name="T99" fmla="*/ 17 h 1137"/>
                <a:gd name="T100" fmla="*/ 320 w 727"/>
                <a:gd name="T101" fmla="*/ 2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7">
                  <a:moveTo>
                    <a:pt x="347" y="0"/>
                  </a:moveTo>
                  <a:lnTo>
                    <a:pt x="371" y="2"/>
                  </a:lnTo>
                  <a:lnTo>
                    <a:pt x="392" y="8"/>
                  </a:lnTo>
                  <a:lnTo>
                    <a:pt x="410" y="13"/>
                  </a:lnTo>
                  <a:lnTo>
                    <a:pt x="425" y="20"/>
                  </a:lnTo>
                  <a:lnTo>
                    <a:pt x="438" y="29"/>
                  </a:lnTo>
                  <a:lnTo>
                    <a:pt x="448" y="36"/>
                  </a:lnTo>
                  <a:lnTo>
                    <a:pt x="455" y="41"/>
                  </a:lnTo>
                  <a:lnTo>
                    <a:pt x="459" y="46"/>
                  </a:lnTo>
                  <a:lnTo>
                    <a:pt x="461" y="48"/>
                  </a:lnTo>
                  <a:lnTo>
                    <a:pt x="491" y="47"/>
                  </a:lnTo>
                  <a:lnTo>
                    <a:pt x="517" y="51"/>
                  </a:lnTo>
                  <a:lnTo>
                    <a:pt x="540" y="59"/>
                  </a:lnTo>
                  <a:lnTo>
                    <a:pt x="562" y="72"/>
                  </a:lnTo>
                  <a:lnTo>
                    <a:pt x="581" y="88"/>
                  </a:lnTo>
                  <a:lnTo>
                    <a:pt x="597" y="108"/>
                  </a:lnTo>
                  <a:lnTo>
                    <a:pt x="610" y="131"/>
                  </a:lnTo>
                  <a:lnTo>
                    <a:pt x="621" y="157"/>
                  </a:lnTo>
                  <a:lnTo>
                    <a:pt x="629" y="185"/>
                  </a:lnTo>
                  <a:lnTo>
                    <a:pt x="637" y="217"/>
                  </a:lnTo>
                  <a:lnTo>
                    <a:pt x="641" y="250"/>
                  </a:lnTo>
                  <a:lnTo>
                    <a:pt x="643" y="285"/>
                  </a:lnTo>
                  <a:lnTo>
                    <a:pt x="644" y="321"/>
                  </a:lnTo>
                  <a:lnTo>
                    <a:pt x="643" y="358"/>
                  </a:lnTo>
                  <a:lnTo>
                    <a:pt x="640" y="396"/>
                  </a:lnTo>
                  <a:lnTo>
                    <a:pt x="638" y="433"/>
                  </a:lnTo>
                  <a:lnTo>
                    <a:pt x="639" y="466"/>
                  </a:lnTo>
                  <a:lnTo>
                    <a:pt x="642" y="494"/>
                  </a:lnTo>
                  <a:lnTo>
                    <a:pt x="647" y="519"/>
                  </a:lnTo>
                  <a:lnTo>
                    <a:pt x="654" y="540"/>
                  </a:lnTo>
                  <a:lnTo>
                    <a:pt x="662" y="559"/>
                  </a:lnTo>
                  <a:lnTo>
                    <a:pt x="672" y="574"/>
                  </a:lnTo>
                  <a:lnTo>
                    <a:pt x="681" y="586"/>
                  </a:lnTo>
                  <a:lnTo>
                    <a:pt x="691" y="597"/>
                  </a:lnTo>
                  <a:lnTo>
                    <a:pt x="700" y="604"/>
                  </a:lnTo>
                  <a:lnTo>
                    <a:pt x="709" y="611"/>
                  </a:lnTo>
                  <a:lnTo>
                    <a:pt x="716" y="615"/>
                  </a:lnTo>
                  <a:lnTo>
                    <a:pt x="722" y="618"/>
                  </a:lnTo>
                  <a:lnTo>
                    <a:pt x="726" y="619"/>
                  </a:lnTo>
                  <a:lnTo>
                    <a:pt x="727" y="620"/>
                  </a:lnTo>
                  <a:lnTo>
                    <a:pt x="706" y="638"/>
                  </a:lnTo>
                  <a:lnTo>
                    <a:pt x="681" y="653"/>
                  </a:lnTo>
                  <a:lnTo>
                    <a:pt x="654" y="665"/>
                  </a:lnTo>
                  <a:lnTo>
                    <a:pt x="626" y="674"/>
                  </a:lnTo>
                  <a:lnTo>
                    <a:pt x="600" y="681"/>
                  </a:lnTo>
                  <a:lnTo>
                    <a:pt x="573" y="685"/>
                  </a:lnTo>
                  <a:lnTo>
                    <a:pt x="550" y="688"/>
                  </a:lnTo>
                  <a:lnTo>
                    <a:pt x="530" y="689"/>
                  </a:lnTo>
                  <a:lnTo>
                    <a:pt x="514" y="690"/>
                  </a:lnTo>
                  <a:lnTo>
                    <a:pt x="503" y="690"/>
                  </a:lnTo>
                  <a:lnTo>
                    <a:pt x="500" y="690"/>
                  </a:lnTo>
                  <a:lnTo>
                    <a:pt x="500" y="743"/>
                  </a:lnTo>
                  <a:lnTo>
                    <a:pt x="366" y="1137"/>
                  </a:lnTo>
                  <a:lnTo>
                    <a:pt x="230" y="742"/>
                  </a:lnTo>
                  <a:lnTo>
                    <a:pt x="230" y="692"/>
                  </a:lnTo>
                  <a:lnTo>
                    <a:pt x="188" y="691"/>
                  </a:lnTo>
                  <a:lnTo>
                    <a:pt x="151" y="687"/>
                  </a:lnTo>
                  <a:lnTo>
                    <a:pt x="119" y="682"/>
                  </a:lnTo>
                  <a:lnTo>
                    <a:pt x="92" y="673"/>
                  </a:lnTo>
                  <a:lnTo>
                    <a:pt x="68" y="665"/>
                  </a:lnTo>
                  <a:lnTo>
                    <a:pt x="48" y="655"/>
                  </a:lnTo>
                  <a:lnTo>
                    <a:pt x="32" y="646"/>
                  </a:lnTo>
                  <a:lnTo>
                    <a:pt x="20" y="637"/>
                  </a:lnTo>
                  <a:lnTo>
                    <a:pt x="11" y="630"/>
                  </a:lnTo>
                  <a:lnTo>
                    <a:pt x="5" y="623"/>
                  </a:lnTo>
                  <a:lnTo>
                    <a:pt x="1" y="619"/>
                  </a:lnTo>
                  <a:lnTo>
                    <a:pt x="0" y="618"/>
                  </a:lnTo>
                  <a:lnTo>
                    <a:pt x="1" y="617"/>
                  </a:lnTo>
                  <a:lnTo>
                    <a:pt x="4" y="617"/>
                  </a:lnTo>
                  <a:lnTo>
                    <a:pt x="8" y="616"/>
                  </a:lnTo>
                  <a:lnTo>
                    <a:pt x="15" y="614"/>
                  </a:lnTo>
                  <a:lnTo>
                    <a:pt x="21" y="611"/>
                  </a:lnTo>
                  <a:lnTo>
                    <a:pt x="29" y="605"/>
                  </a:lnTo>
                  <a:lnTo>
                    <a:pt x="37" y="598"/>
                  </a:lnTo>
                  <a:lnTo>
                    <a:pt x="46" y="588"/>
                  </a:lnTo>
                  <a:lnTo>
                    <a:pt x="55" y="577"/>
                  </a:lnTo>
                  <a:lnTo>
                    <a:pt x="63" y="562"/>
                  </a:lnTo>
                  <a:lnTo>
                    <a:pt x="71" y="544"/>
                  </a:lnTo>
                  <a:lnTo>
                    <a:pt x="78" y="522"/>
                  </a:lnTo>
                  <a:lnTo>
                    <a:pt x="84" y="496"/>
                  </a:lnTo>
                  <a:lnTo>
                    <a:pt x="90" y="466"/>
                  </a:lnTo>
                  <a:lnTo>
                    <a:pt x="94" y="432"/>
                  </a:lnTo>
                  <a:lnTo>
                    <a:pt x="95" y="392"/>
                  </a:lnTo>
                  <a:lnTo>
                    <a:pt x="95" y="347"/>
                  </a:lnTo>
                  <a:lnTo>
                    <a:pt x="96" y="300"/>
                  </a:lnTo>
                  <a:lnTo>
                    <a:pt x="99" y="257"/>
                  </a:lnTo>
                  <a:lnTo>
                    <a:pt x="104" y="219"/>
                  </a:lnTo>
                  <a:lnTo>
                    <a:pt x="112" y="185"/>
                  </a:lnTo>
                  <a:lnTo>
                    <a:pt x="121" y="156"/>
                  </a:lnTo>
                  <a:lnTo>
                    <a:pt x="132" y="129"/>
                  </a:lnTo>
                  <a:lnTo>
                    <a:pt x="145" y="107"/>
                  </a:lnTo>
                  <a:lnTo>
                    <a:pt x="157" y="88"/>
                  </a:lnTo>
                  <a:lnTo>
                    <a:pt x="171" y="72"/>
                  </a:lnTo>
                  <a:lnTo>
                    <a:pt x="185" y="58"/>
                  </a:lnTo>
                  <a:lnTo>
                    <a:pt x="200" y="48"/>
                  </a:lnTo>
                  <a:lnTo>
                    <a:pt x="212" y="38"/>
                  </a:lnTo>
                  <a:lnTo>
                    <a:pt x="226" y="31"/>
                  </a:lnTo>
                  <a:lnTo>
                    <a:pt x="238" y="26"/>
                  </a:lnTo>
                  <a:lnTo>
                    <a:pt x="249" y="21"/>
                  </a:lnTo>
                  <a:lnTo>
                    <a:pt x="259" y="17"/>
                  </a:lnTo>
                  <a:lnTo>
                    <a:pt x="291" y="8"/>
                  </a:lnTo>
                  <a:lnTo>
                    <a:pt x="320"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5" name="Freeform 921"/>
            <p:cNvSpPr>
              <a:spLocks/>
            </p:cNvSpPr>
            <p:nvPr/>
          </p:nvSpPr>
          <p:spPr bwMode="auto">
            <a:xfrm>
              <a:off x="1166813" y="3789363"/>
              <a:ext cx="87313" cy="34925"/>
            </a:xfrm>
            <a:custGeom>
              <a:avLst/>
              <a:gdLst>
                <a:gd name="T0" fmla="*/ 314 w 996"/>
                <a:gd name="T1" fmla="*/ 0 h 383"/>
                <a:gd name="T2" fmla="*/ 259 w 996"/>
                <a:gd name="T3" fmla="*/ 158 h 383"/>
                <a:gd name="T4" fmla="*/ 334 w 996"/>
                <a:gd name="T5" fmla="*/ 152 h 383"/>
                <a:gd name="T6" fmla="*/ 500 w 996"/>
                <a:gd name="T7" fmla="*/ 356 h 383"/>
                <a:gd name="T8" fmla="*/ 665 w 996"/>
                <a:gd name="T9" fmla="*/ 152 h 383"/>
                <a:gd name="T10" fmla="*/ 740 w 996"/>
                <a:gd name="T11" fmla="*/ 158 h 383"/>
                <a:gd name="T12" fmla="*/ 686 w 996"/>
                <a:gd name="T13" fmla="*/ 0 h 383"/>
                <a:gd name="T14" fmla="*/ 715 w 996"/>
                <a:gd name="T15" fmla="*/ 15 h 383"/>
                <a:gd name="T16" fmla="*/ 885 w 996"/>
                <a:gd name="T17" fmla="*/ 99 h 383"/>
                <a:gd name="T18" fmla="*/ 909 w 996"/>
                <a:gd name="T19" fmla="*/ 114 h 383"/>
                <a:gd name="T20" fmla="*/ 932 w 996"/>
                <a:gd name="T21" fmla="*/ 134 h 383"/>
                <a:gd name="T22" fmla="*/ 948 w 996"/>
                <a:gd name="T23" fmla="*/ 158 h 383"/>
                <a:gd name="T24" fmla="*/ 961 w 996"/>
                <a:gd name="T25" fmla="*/ 183 h 383"/>
                <a:gd name="T26" fmla="*/ 970 w 996"/>
                <a:gd name="T27" fmla="*/ 212 h 383"/>
                <a:gd name="T28" fmla="*/ 996 w 996"/>
                <a:gd name="T29" fmla="*/ 361 h 383"/>
                <a:gd name="T30" fmla="*/ 996 w 996"/>
                <a:gd name="T31" fmla="*/ 369 h 383"/>
                <a:gd name="T32" fmla="*/ 993 w 996"/>
                <a:gd name="T33" fmla="*/ 377 h 383"/>
                <a:gd name="T34" fmla="*/ 987 w 996"/>
                <a:gd name="T35" fmla="*/ 381 h 383"/>
                <a:gd name="T36" fmla="*/ 978 w 996"/>
                <a:gd name="T37" fmla="*/ 383 h 383"/>
                <a:gd name="T38" fmla="*/ 19 w 996"/>
                <a:gd name="T39" fmla="*/ 383 h 383"/>
                <a:gd name="T40" fmla="*/ 10 w 996"/>
                <a:gd name="T41" fmla="*/ 380 h 383"/>
                <a:gd name="T42" fmla="*/ 2 w 996"/>
                <a:gd name="T43" fmla="*/ 371 h 383"/>
                <a:gd name="T44" fmla="*/ 0 w 996"/>
                <a:gd name="T45" fmla="*/ 361 h 383"/>
                <a:gd name="T46" fmla="*/ 28 w 996"/>
                <a:gd name="T47" fmla="*/ 211 h 383"/>
                <a:gd name="T48" fmla="*/ 36 w 996"/>
                <a:gd name="T49" fmla="*/ 183 h 383"/>
                <a:gd name="T50" fmla="*/ 49 w 996"/>
                <a:gd name="T51" fmla="*/ 157 h 383"/>
                <a:gd name="T52" fmla="*/ 66 w 996"/>
                <a:gd name="T53" fmla="*/ 133 h 383"/>
                <a:gd name="T54" fmla="*/ 87 w 996"/>
                <a:gd name="T55" fmla="*/ 114 h 383"/>
                <a:gd name="T56" fmla="*/ 113 w 996"/>
                <a:gd name="T57" fmla="*/ 98 h 383"/>
                <a:gd name="T58" fmla="*/ 279 w 996"/>
                <a:gd name="T59" fmla="*/ 17 h 383"/>
                <a:gd name="T60" fmla="*/ 314 w 996"/>
                <a:gd name="T61"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6" h="383">
                  <a:moveTo>
                    <a:pt x="314" y="0"/>
                  </a:moveTo>
                  <a:lnTo>
                    <a:pt x="259" y="158"/>
                  </a:lnTo>
                  <a:lnTo>
                    <a:pt x="334" y="152"/>
                  </a:lnTo>
                  <a:lnTo>
                    <a:pt x="500" y="356"/>
                  </a:lnTo>
                  <a:lnTo>
                    <a:pt x="665" y="152"/>
                  </a:lnTo>
                  <a:lnTo>
                    <a:pt x="740" y="158"/>
                  </a:lnTo>
                  <a:lnTo>
                    <a:pt x="686" y="0"/>
                  </a:lnTo>
                  <a:lnTo>
                    <a:pt x="715" y="15"/>
                  </a:lnTo>
                  <a:lnTo>
                    <a:pt x="885" y="99"/>
                  </a:lnTo>
                  <a:lnTo>
                    <a:pt x="909" y="114"/>
                  </a:lnTo>
                  <a:lnTo>
                    <a:pt x="932" y="134"/>
                  </a:lnTo>
                  <a:lnTo>
                    <a:pt x="948" y="158"/>
                  </a:lnTo>
                  <a:lnTo>
                    <a:pt x="961" y="183"/>
                  </a:lnTo>
                  <a:lnTo>
                    <a:pt x="970" y="212"/>
                  </a:lnTo>
                  <a:lnTo>
                    <a:pt x="996" y="361"/>
                  </a:lnTo>
                  <a:lnTo>
                    <a:pt x="996" y="369"/>
                  </a:lnTo>
                  <a:lnTo>
                    <a:pt x="993" y="377"/>
                  </a:lnTo>
                  <a:lnTo>
                    <a:pt x="987" y="381"/>
                  </a:lnTo>
                  <a:lnTo>
                    <a:pt x="978" y="383"/>
                  </a:lnTo>
                  <a:lnTo>
                    <a:pt x="19" y="383"/>
                  </a:lnTo>
                  <a:lnTo>
                    <a:pt x="10" y="380"/>
                  </a:lnTo>
                  <a:lnTo>
                    <a:pt x="2" y="371"/>
                  </a:lnTo>
                  <a:lnTo>
                    <a:pt x="0" y="361"/>
                  </a:lnTo>
                  <a:lnTo>
                    <a:pt x="28" y="211"/>
                  </a:lnTo>
                  <a:lnTo>
                    <a:pt x="36" y="183"/>
                  </a:lnTo>
                  <a:lnTo>
                    <a:pt x="49" y="157"/>
                  </a:lnTo>
                  <a:lnTo>
                    <a:pt x="66" y="133"/>
                  </a:lnTo>
                  <a:lnTo>
                    <a:pt x="87" y="114"/>
                  </a:lnTo>
                  <a:lnTo>
                    <a:pt x="113" y="98"/>
                  </a:lnTo>
                  <a:lnTo>
                    <a:pt x="279" y="17"/>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6" name="Freeform 922"/>
            <p:cNvSpPr>
              <a:spLocks/>
            </p:cNvSpPr>
            <p:nvPr/>
          </p:nvSpPr>
          <p:spPr bwMode="auto">
            <a:xfrm>
              <a:off x="1289050" y="3919538"/>
              <a:ext cx="63500" cy="100013"/>
            </a:xfrm>
            <a:custGeom>
              <a:avLst/>
              <a:gdLst>
                <a:gd name="T0" fmla="*/ 371 w 727"/>
                <a:gd name="T1" fmla="*/ 2 h 1136"/>
                <a:gd name="T2" fmla="*/ 410 w 727"/>
                <a:gd name="T3" fmla="*/ 12 h 1136"/>
                <a:gd name="T4" fmla="*/ 438 w 727"/>
                <a:gd name="T5" fmla="*/ 27 h 1136"/>
                <a:gd name="T6" fmla="*/ 455 w 727"/>
                <a:gd name="T7" fmla="*/ 41 h 1136"/>
                <a:gd name="T8" fmla="*/ 460 w 727"/>
                <a:gd name="T9" fmla="*/ 47 h 1136"/>
                <a:gd name="T10" fmla="*/ 517 w 727"/>
                <a:gd name="T11" fmla="*/ 50 h 1136"/>
                <a:gd name="T12" fmla="*/ 562 w 727"/>
                <a:gd name="T13" fmla="*/ 72 h 1136"/>
                <a:gd name="T14" fmla="*/ 596 w 727"/>
                <a:gd name="T15" fmla="*/ 108 h 1136"/>
                <a:gd name="T16" fmla="*/ 621 w 727"/>
                <a:gd name="T17" fmla="*/ 156 h 1136"/>
                <a:gd name="T18" fmla="*/ 636 w 727"/>
                <a:gd name="T19" fmla="*/ 216 h 1136"/>
                <a:gd name="T20" fmla="*/ 644 w 727"/>
                <a:gd name="T21" fmla="*/ 283 h 1136"/>
                <a:gd name="T22" fmla="*/ 642 w 727"/>
                <a:gd name="T23" fmla="*/ 357 h 1136"/>
                <a:gd name="T24" fmla="*/ 637 w 727"/>
                <a:gd name="T25" fmla="*/ 432 h 1136"/>
                <a:gd name="T26" fmla="*/ 641 w 727"/>
                <a:gd name="T27" fmla="*/ 493 h 1136"/>
                <a:gd name="T28" fmla="*/ 654 w 727"/>
                <a:gd name="T29" fmla="*/ 539 h 1136"/>
                <a:gd name="T30" fmla="*/ 671 w 727"/>
                <a:gd name="T31" fmla="*/ 573 h 1136"/>
                <a:gd name="T32" fmla="*/ 691 w 727"/>
                <a:gd name="T33" fmla="*/ 596 h 1136"/>
                <a:gd name="T34" fmla="*/ 709 w 727"/>
                <a:gd name="T35" fmla="*/ 610 h 1136"/>
                <a:gd name="T36" fmla="*/ 722 w 727"/>
                <a:gd name="T37" fmla="*/ 618 h 1136"/>
                <a:gd name="T38" fmla="*/ 727 w 727"/>
                <a:gd name="T39" fmla="*/ 619 h 1136"/>
                <a:gd name="T40" fmla="*/ 681 w 727"/>
                <a:gd name="T41" fmla="*/ 653 h 1136"/>
                <a:gd name="T42" fmla="*/ 627 w 727"/>
                <a:gd name="T43" fmla="*/ 674 h 1136"/>
                <a:gd name="T44" fmla="*/ 574 w 727"/>
                <a:gd name="T45" fmla="*/ 684 h 1136"/>
                <a:gd name="T46" fmla="*/ 529 w 727"/>
                <a:gd name="T47" fmla="*/ 689 h 1136"/>
                <a:gd name="T48" fmla="*/ 504 w 727"/>
                <a:gd name="T49" fmla="*/ 690 h 1136"/>
                <a:gd name="T50" fmla="*/ 500 w 727"/>
                <a:gd name="T51" fmla="*/ 742 h 1136"/>
                <a:gd name="T52" fmla="*/ 230 w 727"/>
                <a:gd name="T53" fmla="*/ 741 h 1136"/>
                <a:gd name="T54" fmla="*/ 189 w 727"/>
                <a:gd name="T55" fmla="*/ 691 h 1136"/>
                <a:gd name="T56" fmla="*/ 119 w 727"/>
                <a:gd name="T57" fmla="*/ 680 h 1136"/>
                <a:gd name="T58" fmla="*/ 68 w 727"/>
                <a:gd name="T59" fmla="*/ 664 h 1136"/>
                <a:gd name="T60" fmla="*/ 33 w 727"/>
                <a:gd name="T61" fmla="*/ 645 h 1136"/>
                <a:gd name="T62" fmla="*/ 11 w 727"/>
                <a:gd name="T63" fmla="*/ 629 h 1136"/>
                <a:gd name="T64" fmla="*/ 1 w 727"/>
                <a:gd name="T65" fmla="*/ 619 h 1136"/>
                <a:gd name="T66" fmla="*/ 1 w 727"/>
                <a:gd name="T67" fmla="*/ 617 h 1136"/>
                <a:gd name="T68" fmla="*/ 9 w 727"/>
                <a:gd name="T69" fmla="*/ 615 h 1136"/>
                <a:gd name="T70" fmla="*/ 21 w 727"/>
                <a:gd name="T71" fmla="*/ 610 h 1136"/>
                <a:gd name="T72" fmla="*/ 37 w 727"/>
                <a:gd name="T73" fmla="*/ 598 h 1136"/>
                <a:gd name="T74" fmla="*/ 54 w 727"/>
                <a:gd name="T75" fmla="*/ 576 h 1136"/>
                <a:gd name="T76" fmla="*/ 71 w 727"/>
                <a:gd name="T77" fmla="*/ 542 h 1136"/>
                <a:gd name="T78" fmla="*/ 85 w 727"/>
                <a:gd name="T79" fmla="*/ 495 h 1136"/>
                <a:gd name="T80" fmla="*/ 93 w 727"/>
                <a:gd name="T81" fmla="*/ 431 h 1136"/>
                <a:gd name="T82" fmla="*/ 95 w 727"/>
                <a:gd name="T83" fmla="*/ 347 h 1136"/>
                <a:gd name="T84" fmla="*/ 99 w 727"/>
                <a:gd name="T85" fmla="*/ 257 h 1136"/>
                <a:gd name="T86" fmla="*/ 111 w 727"/>
                <a:gd name="T87" fmla="*/ 185 h 1136"/>
                <a:gd name="T88" fmla="*/ 132 w 727"/>
                <a:gd name="T89" fmla="*/ 129 h 1136"/>
                <a:gd name="T90" fmla="*/ 158 w 727"/>
                <a:gd name="T91" fmla="*/ 87 h 1136"/>
                <a:gd name="T92" fmla="*/ 185 w 727"/>
                <a:gd name="T93" fmla="*/ 58 h 1136"/>
                <a:gd name="T94" fmla="*/ 213 w 727"/>
                <a:gd name="T95" fmla="*/ 38 h 1136"/>
                <a:gd name="T96" fmla="*/ 238 w 727"/>
                <a:gd name="T97" fmla="*/ 25 h 1136"/>
                <a:gd name="T98" fmla="*/ 258 w 727"/>
                <a:gd name="T99" fmla="*/ 17 h 1136"/>
                <a:gd name="T100" fmla="*/ 321 w 727"/>
                <a:gd name="T101" fmla="*/ 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6">
                  <a:moveTo>
                    <a:pt x="347" y="0"/>
                  </a:moveTo>
                  <a:lnTo>
                    <a:pt x="371" y="2"/>
                  </a:lnTo>
                  <a:lnTo>
                    <a:pt x="392" y="6"/>
                  </a:lnTo>
                  <a:lnTo>
                    <a:pt x="410" y="12"/>
                  </a:lnTo>
                  <a:lnTo>
                    <a:pt x="426" y="20"/>
                  </a:lnTo>
                  <a:lnTo>
                    <a:pt x="438" y="27"/>
                  </a:lnTo>
                  <a:lnTo>
                    <a:pt x="448" y="35"/>
                  </a:lnTo>
                  <a:lnTo>
                    <a:pt x="455" y="41"/>
                  </a:lnTo>
                  <a:lnTo>
                    <a:pt x="459" y="45"/>
                  </a:lnTo>
                  <a:lnTo>
                    <a:pt x="460" y="47"/>
                  </a:lnTo>
                  <a:lnTo>
                    <a:pt x="490" y="46"/>
                  </a:lnTo>
                  <a:lnTo>
                    <a:pt x="517" y="50"/>
                  </a:lnTo>
                  <a:lnTo>
                    <a:pt x="541" y="59"/>
                  </a:lnTo>
                  <a:lnTo>
                    <a:pt x="562" y="72"/>
                  </a:lnTo>
                  <a:lnTo>
                    <a:pt x="580" y="87"/>
                  </a:lnTo>
                  <a:lnTo>
                    <a:pt x="596" y="108"/>
                  </a:lnTo>
                  <a:lnTo>
                    <a:pt x="610" y="131"/>
                  </a:lnTo>
                  <a:lnTo>
                    <a:pt x="621" y="156"/>
                  </a:lnTo>
                  <a:lnTo>
                    <a:pt x="630" y="185"/>
                  </a:lnTo>
                  <a:lnTo>
                    <a:pt x="636" y="216"/>
                  </a:lnTo>
                  <a:lnTo>
                    <a:pt x="641" y="249"/>
                  </a:lnTo>
                  <a:lnTo>
                    <a:pt x="644" y="283"/>
                  </a:lnTo>
                  <a:lnTo>
                    <a:pt x="644" y="320"/>
                  </a:lnTo>
                  <a:lnTo>
                    <a:pt x="642" y="357"/>
                  </a:lnTo>
                  <a:lnTo>
                    <a:pt x="639" y="395"/>
                  </a:lnTo>
                  <a:lnTo>
                    <a:pt x="637" y="432"/>
                  </a:lnTo>
                  <a:lnTo>
                    <a:pt x="638" y="464"/>
                  </a:lnTo>
                  <a:lnTo>
                    <a:pt x="641" y="493"/>
                  </a:lnTo>
                  <a:lnTo>
                    <a:pt x="647" y="518"/>
                  </a:lnTo>
                  <a:lnTo>
                    <a:pt x="654" y="539"/>
                  </a:lnTo>
                  <a:lnTo>
                    <a:pt x="663" y="558"/>
                  </a:lnTo>
                  <a:lnTo>
                    <a:pt x="671" y="573"/>
                  </a:lnTo>
                  <a:lnTo>
                    <a:pt x="682" y="586"/>
                  </a:lnTo>
                  <a:lnTo>
                    <a:pt x="691" y="596"/>
                  </a:lnTo>
                  <a:lnTo>
                    <a:pt x="701" y="604"/>
                  </a:lnTo>
                  <a:lnTo>
                    <a:pt x="709" y="610"/>
                  </a:lnTo>
                  <a:lnTo>
                    <a:pt x="717" y="614"/>
                  </a:lnTo>
                  <a:lnTo>
                    <a:pt x="722" y="618"/>
                  </a:lnTo>
                  <a:lnTo>
                    <a:pt x="726" y="619"/>
                  </a:lnTo>
                  <a:lnTo>
                    <a:pt x="727" y="619"/>
                  </a:lnTo>
                  <a:lnTo>
                    <a:pt x="705" y="638"/>
                  </a:lnTo>
                  <a:lnTo>
                    <a:pt x="681" y="653"/>
                  </a:lnTo>
                  <a:lnTo>
                    <a:pt x="654" y="664"/>
                  </a:lnTo>
                  <a:lnTo>
                    <a:pt x="627" y="674"/>
                  </a:lnTo>
                  <a:lnTo>
                    <a:pt x="599" y="680"/>
                  </a:lnTo>
                  <a:lnTo>
                    <a:pt x="574" y="684"/>
                  </a:lnTo>
                  <a:lnTo>
                    <a:pt x="549" y="687"/>
                  </a:lnTo>
                  <a:lnTo>
                    <a:pt x="529" y="689"/>
                  </a:lnTo>
                  <a:lnTo>
                    <a:pt x="513" y="690"/>
                  </a:lnTo>
                  <a:lnTo>
                    <a:pt x="504" y="690"/>
                  </a:lnTo>
                  <a:lnTo>
                    <a:pt x="500" y="690"/>
                  </a:lnTo>
                  <a:lnTo>
                    <a:pt x="500" y="742"/>
                  </a:lnTo>
                  <a:lnTo>
                    <a:pt x="365" y="1136"/>
                  </a:lnTo>
                  <a:lnTo>
                    <a:pt x="230" y="741"/>
                  </a:lnTo>
                  <a:lnTo>
                    <a:pt x="230" y="692"/>
                  </a:lnTo>
                  <a:lnTo>
                    <a:pt x="189" y="691"/>
                  </a:lnTo>
                  <a:lnTo>
                    <a:pt x="151" y="686"/>
                  </a:lnTo>
                  <a:lnTo>
                    <a:pt x="119" y="680"/>
                  </a:lnTo>
                  <a:lnTo>
                    <a:pt x="91" y="673"/>
                  </a:lnTo>
                  <a:lnTo>
                    <a:pt x="68" y="664"/>
                  </a:lnTo>
                  <a:lnTo>
                    <a:pt x="49" y="655"/>
                  </a:lnTo>
                  <a:lnTo>
                    <a:pt x="33" y="645"/>
                  </a:lnTo>
                  <a:lnTo>
                    <a:pt x="20" y="637"/>
                  </a:lnTo>
                  <a:lnTo>
                    <a:pt x="11" y="629"/>
                  </a:lnTo>
                  <a:lnTo>
                    <a:pt x="4" y="623"/>
                  </a:lnTo>
                  <a:lnTo>
                    <a:pt x="1" y="619"/>
                  </a:lnTo>
                  <a:lnTo>
                    <a:pt x="0" y="617"/>
                  </a:lnTo>
                  <a:lnTo>
                    <a:pt x="1" y="617"/>
                  </a:lnTo>
                  <a:lnTo>
                    <a:pt x="4" y="617"/>
                  </a:lnTo>
                  <a:lnTo>
                    <a:pt x="9" y="615"/>
                  </a:lnTo>
                  <a:lnTo>
                    <a:pt x="14" y="613"/>
                  </a:lnTo>
                  <a:lnTo>
                    <a:pt x="21" y="610"/>
                  </a:lnTo>
                  <a:lnTo>
                    <a:pt x="29" y="605"/>
                  </a:lnTo>
                  <a:lnTo>
                    <a:pt x="37" y="598"/>
                  </a:lnTo>
                  <a:lnTo>
                    <a:pt x="46" y="588"/>
                  </a:lnTo>
                  <a:lnTo>
                    <a:pt x="54" y="576"/>
                  </a:lnTo>
                  <a:lnTo>
                    <a:pt x="63" y="562"/>
                  </a:lnTo>
                  <a:lnTo>
                    <a:pt x="71" y="542"/>
                  </a:lnTo>
                  <a:lnTo>
                    <a:pt x="78" y="521"/>
                  </a:lnTo>
                  <a:lnTo>
                    <a:pt x="85" y="495"/>
                  </a:lnTo>
                  <a:lnTo>
                    <a:pt x="90" y="465"/>
                  </a:lnTo>
                  <a:lnTo>
                    <a:pt x="93" y="431"/>
                  </a:lnTo>
                  <a:lnTo>
                    <a:pt x="95" y="391"/>
                  </a:lnTo>
                  <a:lnTo>
                    <a:pt x="95" y="347"/>
                  </a:lnTo>
                  <a:lnTo>
                    <a:pt x="95" y="299"/>
                  </a:lnTo>
                  <a:lnTo>
                    <a:pt x="99" y="257"/>
                  </a:lnTo>
                  <a:lnTo>
                    <a:pt x="104" y="219"/>
                  </a:lnTo>
                  <a:lnTo>
                    <a:pt x="111" y="185"/>
                  </a:lnTo>
                  <a:lnTo>
                    <a:pt x="121" y="155"/>
                  </a:lnTo>
                  <a:lnTo>
                    <a:pt x="132" y="129"/>
                  </a:lnTo>
                  <a:lnTo>
                    <a:pt x="144" y="107"/>
                  </a:lnTo>
                  <a:lnTo>
                    <a:pt x="158" y="87"/>
                  </a:lnTo>
                  <a:lnTo>
                    <a:pt x="171" y="72"/>
                  </a:lnTo>
                  <a:lnTo>
                    <a:pt x="185" y="58"/>
                  </a:lnTo>
                  <a:lnTo>
                    <a:pt x="199" y="47"/>
                  </a:lnTo>
                  <a:lnTo>
                    <a:pt x="213" y="38"/>
                  </a:lnTo>
                  <a:lnTo>
                    <a:pt x="226" y="30"/>
                  </a:lnTo>
                  <a:lnTo>
                    <a:pt x="238" y="25"/>
                  </a:lnTo>
                  <a:lnTo>
                    <a:pt x="249" y="21"/>
                  </a:lnTo>
                  <a:lnTo>
                    <a:pt x="258" y="17"/>
                  </a:lnTo>
                  <a:lnTo>
                    <a:pt x="291" y="7"/>
                  </a:lnTo>
                  <a:lnTo>
                    <a:pt x="321"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7" name="Freeform 923"/>
            <p:cNvSpPr>
              <a:spLocks/>
            </p:cNvSpPr>
            <p:nvPr/>
          </p:nvSpPr>
          <p:spPr bwMode="auto">
            <a:xfrm>
              <a:off x="1276350" y="3987800"/>
              <a:ext cx="88900" cy="34925"/>
            </a:xfrm>
            <a:custGeom>
              <a:avLst/>
              <a:gdLst>
                <a:gd name="T0" fmla="*/ 312 w 996"/>
                <a:gd name="T1" fmla="*/ 0 h 383"/>
                <a:gd name="T2" fmla="*/ 257 w 996"/>
                <a:gd name="T3" fmla="*/ 158 h 383"/>
                <a:gd name="T4" fmla="*/ 332 w 996"/>
                <a:gd name="T5" fmla="*/ 152 h 383"/>
                <a:gd name="T6" fmla="*/ 498 w 996"/>
                <a:gd name="T7" fmla="*/ 355 h 383"/>
                <a:gd name="T8" fmla="*/ 663 w 996"/>
                <a:gd name="T9" fmla="*/ 152 h 383"/>
                <a:gd name="T10" fmla="*/ 739 w 996"/>
                <a:gd name="T11" fmla="*/ 158 h 383"/>
                <a:gd name="T12" fmla="*/ 685 w 996"/>
                <a:gd name="T13" fmla="*/ 0 h 383"/>
                <a:gd name="T14" fmla="*/ 714 w 996"/>
                <a:gd name="T15" fmla="*/ 15 h 383"/>
                <a:gd name="T16" fmla="*/ 883 w 996"/>
                <a:gd name="T17" fmla="*/ 99 h 383"/>
                <a:gd name="T18" fmla="*/ 909 w 996"/>
                <a:gd name="T19" fmla="*/ 115 h 383"/>
                <a:gd name="T20" fmla="*/ 930 w 996"/>
                <a:gd name="T21" fmla="*/ 134 h 383"/>
                <a:gd name="T22" fmla="*/ 947 w 996"/>
                <a:gd name="T23" fmla="*/ 157 h 383"/>
                <a:gd name="T24" fmla="*/ 960 w 996"/>
                <a:gd name="T25" fmla="*/ 184 h 383"/>
                <a:gd name="T26" fmla="*/ 968 w 996"/>
                <a:gd name="T27" fmla="*/ 211 h 383"/>
                <a:gd name="T28" fmla="*/ 996 w 996"/>
                <a:gd name="T29" fmla="*/ 361 h 383"/>
                <a:gd name="T30" fmla="*/ 995 w 996"/>
                <a:gd name="T31" fmla="*/ 369 h 383"/>
                <a:gd name="T32" fmla="*/ 991 w 996"/>
                <a:gd name="T33" fmla="*/ 376 h 383"/>
                <a:gd name="T34" fmla="*/ 985 w 996"/>
                <a:gd name="T35" fmla="*/ 380 h 383"/>
                <a:gd name="T36" fmla="*/ 977 w 996"/>
                <a:gd name="T37" fmla="*/ 383 h 383"/>
                <a:gd name="T38" fmla="*/ 18 w 996"/>
                <a:gd name="T39" fmla="*/ 383 h 383"/>
                <a:gd name="T40" fmla="*/ 9 w 996"/>
                <a:gd name="T41" fmla="*/ 380 h 383"/>
                <a:gd name="T42" fmla="*/ 3 w 996"/>
                <a:gd name="T43" fmla="*/ 375 h 383"/>
                <a:gd name="T44" fmla="*/ 0 w 996"/>
                <a:gd name="T45" fmla="*/ 369 h 383"/>
                <a:gd name="T46" fmla="*/ 0 w 996"/>
                <a:gd name="T47" fmla="*/ 360 h 383"/>
                <a:gd name="T48" fmla="*/ 26 w 996"/>
                <a:gd name="T49" fmla="*/ 211 h 383"/>
                <a:gd name="T50" fmla="*/ 35 w 996"/>
                <a:gd name="T51" fmla="*/ 183 h 383"/>
                <a:gd name="T52" fmla="*/ 48 w 996"/>
                <a:gd name="T53" fmla="*/ 156 h 383"/>
                <a:gd name="T54" fmla="*/ 64 w 996"/>
                <a:gd name="T55" fmla="*/ 134 h 383"/>
                <a:gd name="T56" fmla="*/ 87 w 996"/>
                <a:gd name="T57" fmla="*/ 114 h 383"/>
                <a:gd name="T58" fmla="*/ 111 w 996"/>
                <a:gd name="T59" fmla="*/ 98 h 383"/>
                <a:gd name="T60" fmla="*/ 277 w 996"/>
                <a:gd name="T61" fmla="*/ 16 h 383"/>
                <a:gd name="T62" fmla="*/ 312 w 996"/>
                <a:gd name="T63"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6" h="383">
                  <a:moveTo>
                    <a:pt x="312" y="0"/>
                  </a:moveTo>
                  <a:lnTo>
                    <a:pt x="257" y="158"/>
                  </a:lnTo>
                  <a:lnTo>
                    <a:pt x="332" y="152"/>
                  </a:lnTo>
                  <a:lnTo>
                    <a:pt x="498" y="355"/>
                  </a:lnTo>
                  <a:lnTo>
                    <a:pt x="663" y="152"/>
                  </a:lnTo>
                  <a:lnTo>
                    <a:pt x="739" y="158"/>
                  </a:lnTo>
                  <a:lnTo>
                    <a:pt x="685" y="0"/>
                  </a:lnTo>
                  <a:lnTo>
                    <a:pt x="714" y="15"/>
                  </a:lnTo>
                  <a:lnTo>
                    <a:pt x="883" y="99"/>
                  </a:lnTo>
                  <a:lnTo>
                    <a:pt x="909" y="115"/>
                  </a:lnTo>
                  <a:lnTo>
                    <a:pt x="930" y="134"/>
                  </a:lnTo>
                  <a:lnTo>
                    <a:pt x="947" y="157"/>
                  </a:lnTo>
                  <a:lnTo>
                    <a:pt x="960" y="184"/>
                  </a:lnTo>
                  <a:lnTo>
                    <a:pt x="968" y="211"/>
                  </a:lnTo>
                  <a:lnTo>
                    <a:pt x="996" y="361"/>
                  </a:lnTo>
                  <a:lnTo>
                    <a:pt x="995" y="369"/>
                  </a:lnTo>
                  <a:lnTo>
                    <a:pt x="991" y="376"/>
                  </a:lnTo>
                  <a:lnTo>
                    <a:pt x="985" y="380"/>
                  </a:lnTo>
                  <a:lnTo>
                    <a:pt x="977" y="383"/>
                  </a:lnTo>
                  <a:lnTo>
                    <a:pt x="18" y="383"/>
                  </a:lnTo>
                  <a:lnTo>
                    <a:pt x="9" y="380"/>
                  </a:lnTo>
                  <a:lnTo>
                    <a:pt x="3" y="375"/>
                  </a:lnTo>
                  <a:lnTo>
                    <a:pt x="0" y="369"/>
                  </a:lnTo>
                  <a:lnTo>
                    <a:pt x="0" y="360"/>
                  </a:lnTo>
                  <a:lnTo>
                    <a:pt x="26" y="211"/>
                  </a:lnTo>
                  <a:lnTo>
                    <a:pt x="35" y="183"/>
                  </a:lnTo>
                  <a:lnTo>
                    <a:pt x="48" y="156"/>
                  </a:lnTo>
                  <a:lnTo>
                    <a:pt x="64" y="134"/>
                  </a:lnTo>
                  <a:lnTo>
                    <a:pt x="87" y="114"/>
                  </a:lnTo>
                  <a:lnTo>
                    <a:pt x="111" y="98"/>
                  </a:lnTo>
                  <a:lnTo>
                    <a:pt x="277" y="16"/>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8" name="Freeform 924"/>
            <p:cNvSpPr>
              <a:spLocks/>
            </p:cNvSpPr>
            <p:nvPr/>
          </p:nvSpPr>
          <p:spPr bwMode="auto">
            <a:xfrm>
              <a:off x="1068388" y="3919538"/>
              <a:ext cx="65088" cy="100013"/>
            </a:xfrm>
            <a:custGeom>
              <a:avLst/>
              <a:gdLst>
                <a:gd name="T0" fmla="*/ 372 w 727"/>
                <a:gd name="T1" fmla="*/ 2 h 1136"/>
                <a:gd name="T2" fmla="*/ 411 w 727"/>
                <a:gd name="T3" fmla="*/ 12 h 1136"/>
                <a:gd name="T4" fmla="*/ 438 w 727"/>
                <a:gd name="T5" fmla="*/ 27 h 1136"/>
                <a:gd name="T6" fmla="*/ 455 w 727"/>
                <a:gd name="T7" fmla="*/ 41 h 1136"/>
                <a:gd name="T8" fmla="*/ 461 w 727"/>
                <a:gd name="T9" fmla="*/ 47 h 1136"/>
                <a:gd name="T10" fmla="*/ 518 w 727"/>
                <a:gd name="T11" fmla="*/ 50 h 1136"/>
                <a:gd name="T12" fmla="*/ 562 w 727"/>
                <a:gd name="T13" fmla="*/ 72 h 1136"/>
                <a:gd name="T14" fmla="*/ 597 w 727"/>
                <a:gd name="T15" fmla="*/ 108 h 1136"/>
                <a:gd name="T16" fmla="*/ 621 w 727"/>
                <a:gd name="T17" fmla="*/ 156 h 1136"/>
                <a:gd name="T18" fmla="*/ 637 w 727"/>
                <a:gd name="T19" fmla="*/ 216 h 1136"/>
                <a:gd name="T20" fmla="*/ 644 w 727"/>
                <a:gd name="T21" fmla="*/ 283 h 1136"/>
                <a:gd name="T22" fmla="*/ 644 w 727"/>
                <a:gd name="T23" fmla="*/ 357 h 1136"/>
                <a:gd name="T24" fmla="*/ 638 w 727"/>
                <a:gd name="T25" fmla="*/ 432 h 1136"/>
                <a:gd name="T26" fmla="*/ 643 w 727"/>
                <a:gd name="T27" fmla="*/ 493 h 1136"/>
                <a:gd name="T28" fmla="*/ 654 w 727"/>
                <a:gd name="T29" fmla="*/ 539 h 1136"/>
                <a:gd name="T30" fmla="*/ 672 w 727"/>
                <a:gd name="T31" fmla="*/ 573 h 1136"/>
                <a:gd name="T32" fmla="*/ 691 w 727"/>
                <a:gd name="T33" fmla="*/ 596 h 1136"/>
                <a:gd name="T34" fmla="*/ 709 w 727"/>
                <a:gd name="T35" fmla="*/ 610 h 1136"/>
                <a:gd name="T36" fmla="*/ 722 w 727"/>
                <a:gd name="T37" fmla="*/ 618 h 1136"/>
                <a:gd name="T38" fmla="*/ 727 w 727"/>
                <a:gd name="T39" fmla="*/ 619 h 1136"/>
                <a:gd name="T40" fmla="*/ 681 w 727"/>
                <a:gd name="T41" fmla="*/ 653 h 1136"/>
                <a:gd name="T42" fmla="*/ 627 w 727"/>
                <a:gd name="T43" fmla="*/ 674 h 1136"/>
                <a:gd name="T44" fmla="*/ 574 w 727"/>
                <a:gd name="T45" fmla="*/ 684 h 1136"/>
                <a:gd name="T46" fmla="*/ 530 w 727"/>
                <a:gd name="T47" fmla="*/ 689 h 1136"/>
                <a:gd name="T48" fmla="*/ 504 w 727"/>
                <a:gd name="T49" fmla="*/ 690 h 1136"/>
                <a:gd name="T50" fmla="*/ 501 w 727"/>
                <a:gd name="T51" fmla="*/ 742 h 1136"/>
                <a:gd name="T52" fmla="*/ 231 w 727"/>
                <a:gd name="T53" fmla="*/ 741 h 1136"/>
                <a:gd name="T54" fmla="*/ 189 w 727"/>
                <a:gd name="T55" fmla="*/ 691 h 1136"/>
                <a:gd name="T56" fmla="*/ 120 w 727"/>
                <a:gd name="T57" fmla="*/ 680 h 1136"/>
                <a:gd name="T58" fmla="*/ 68 w 727"/>
                <a:gd name="T59" fmla="*/ 664 h 1136"/>
                <a:gd name="T60" fmla="*/ 33 w 727"/>
                <a:gd name="T61" fmla="*/ 645 h 1136"/>
                <a:gd name="T62" fmla="*/ 12 w 727"/>
                <a:gd name="T63" fmla="*/ 629 h 1136"/>
                <a:gd name="T64" fmla="*/ 1 w 727"/>
                <a:gd name="T65" fmla="*/ 619 h 1136"/>
                <a:gd name="T66" fmla="*/ 1 w 727"/>
                <a:gd name="T67" fmla="*/ 617 h 1136"/>
                <a:gd name="T68" fmla="*/ 9 w 727"/>
                <a:gd name="T69" fmla="*/ 615 h 1136"/>
                <a:gd name="T70" fmla="*/ 21 w 727"/>
                <a:gd name="T71" fmla="*/ 610 h 1136"/>
                <a:gd name="T72" fmla="*/ 37 w 727"/>
                <a:gd name="T73" fmla="*/ 598 h 1136"/>
                <a:gd name="T74" fmla="*/ 55 w 727"/>
                <a:gd name="T75" fmla="*/ 576 h 1136"/>
                <a:gd name="T76" fmla="*/ 71 w 727"/>
                <a:gd name="T77" fmla="*/ 542 h 1136"/>
                <a:gd name="T78" fmla="*/ 85 w 727"/>
                <a:gd name="T79" fmla="*/ 495 h 1136"/>
                <a:gd name="T80" fmla="*/ 93 w 727"/>
                <a:gd name="T81" fmla="*/ 431 h 1136"/>
                <a:gd name="T82" fmla="*/ 96 w 727"/>
                <a:gd name="T83" fmla="*/ 347 h 1136"/>
                <a:gd name="T84" fmla="*/ 99 w 727"/>
                <a:gd name="T85" fmla="*/ 257 h 1136"/>
                <a:gd name="T86" fmla="*/ 112 w 727"/>
                <a:gd name="T87" fmla="*/ 185 h 1136"/>
                <a:gd name="T88" fmla="*/ 133 w 727"/>
                <a:gd name="T89" fmla="*/ 129 h 1136"/>
                <a:gd name="T90" fmla="*/ 158 w 727"/>
                <a:gd name="T91" fmla="*/ 87 h 1136"/>
                <a:gd name="T92" fmla="*/ 186 w 727"/>
                <a:gd name="T93" fmla="*/ 58 h 1136"/>
                <a:gd name="T94" fmla="*/ 213 w 727"/>
                <a:gd name="T95" fmla="*/ 38 h 1136"/>
                <a:gd name="T96" fmla="*/ 238 w 727"/>
                <a:gd name="T97" fmla="*/ 25 h 1136"/>
                <a:gd name="T98" fmla="*/ 260 w 727"/>
                <a:gd name="T99" fmla="*/ 17 h 1136"/>
                <a:gd name="T100" fmla="*/ 321 w 727"/>
                <a:gd name="T101" fmla="*/ 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6">
                  <a:moveTo>
                    <a:pt x="347" y="0"/>
                  </a:moveTo>
                  <a:lnTo>
                    <a:pt x="372" y="2"/>
                  </a:lnTo>
                  <a:lnTo>
                    <a:pt x="393" y="6"/>
                  </a:lnTo>
                  <a:lnTo>
                    <a:pt x="411" y="12"/>
                  </a:lnTo>
                  <a:lnTo>
                    <a:pt x="426" y="20"/>
                  </a:lnTo>
                  <a:lnTo>
                    <a:pt x="438" y="27"/>
                  </a:lnTo>
                  <a:lnTo>
                    <a:pt x="449" y="35"/>
                  </a:lnTo>
                  <a:lnTo>
                    <a:pt x="455" y="41"/>
                  </a:lnTo>
                  <a:lnTo>
                    <a:pt x="460" y="45"/>
                  </a:lnTo>
                  <a:lnTo>
                    <a:pt x="461" y="47"/>
                  </a:lnTo>
                  <a:lnTo>
                    <a:pt x="490" y="46"/>
                  </a:lnTo>
                  <a:lnTo>
                    <a:pt x="518" y="50"/>
                  </a:lnTo>
                  <a:lnTo>
                    <a:pt x="541" y="59"/>
                  </a:lnTo>
                  <a:lnTo>
                    <a:pt x="562" y="72"/>
                  </a:lnTo>
                  <a:lnTo>
                    <a:pt x="581" y="87"/>
                  </a:lnTo>
                  <a:lnTo>
                    <a:pt x="597" y="108"/>
                  </a:lnTo>
                  <a:lnTo>
                    <a:pt x="611" y="131"/>
                  </a:lnTo>
                  <a:lnTo>
                    <a:pt x="621" y="156"/>
                  </a:lnTo>
                  <a:lnTo>
                    <a:pt x="630" y="185"/>
                  </a:lnTo>
                  <a:lnTo>
                    <a:pt x="637" y="216"/>
                  </a:lnTo>
                  <a:lnTo>
                    <a:pt x="642" y="249"/>
                  </a:lnTo>
                  <a:lnTo>
                    <a:pt x="644" y="283"/>
                  </a:lnTo>
                  <a:lnTo>
                    <a:pt x="645" y="320"/>
                  </a:lnTo>
                  <a:lnTo>
                    <a:pt x="644" y="357"/>
                  </a:lnTo>
                  <a:lnTo>
                    <a:pt x="641" y="395"/>
                  </a:lnTo>
                  <a:lnTo>
                    <a:pt x="638" y="432"/>
                  </a:lnTo>
                  <a:lnTo>
                    <a:pt x="638" y="464"/>
                  </a:lnTo>
                  <a:lnTo>
                    <a:pt x="643" y="493"/>
                  </a:lnTo>
                  <a:lnTo>
                    <a:pt x="648" y="518"/>
                  </a:lnTo>
                  <a:lnTo>
                    <a:pt x="654" y="539"/>
                  </a:lnTo>
                  <a:lnTo>
                    <a:pt x="663" y="558"/>
                  </a:lnTo>
                  <a:lnTo>
                    <a:pt x="672" y="573"/>
                  </a:lnTo>
                  <a:lnTo>
                    <a:pt x="682" y="586"/>
                  </a:lnTo>
                  <a:lnTo>
                    <a:pt x="691" y="596"/>
                  </a:lnTo>
                  <a:lnTo>
                    <a:pt x="701" y="604"/>
                  </a:lnTo>
                  <a:lnTo>
                    <a:pt x="709" y="610"/>
                  </a:lnTo>
                  <a:lnTo>
                    <a:pt x="717" y="614"/>
                  </a:lnTo>
                  <a:lnTo>
                    <a:pt x="722" y="618"/>
                  </a:lnTo>
                  <a:lnTo>
                    <a:pt x="726" y="619"/>
                  </a:lnTo>
                  <a:lnTo>
                    <a:pt x="727" y="619"/>
                  </a:lnTo>
                  <a:lnTo>
                    <a:pt x="706" y="638"/>
                  </a:lnTo>
                  <a:lnTo>
                    <a:pt x="681" y="653"/>
                  </a:lnTo>
                  <a:lnTo>
                    <a:pt x="654" y="664"/>
                  </a:lnTo>
                  <a:lnTo>
                    <a:pt x="627" y="674"/>
                  </a:lnTo>
                  <a:lnTo>
                    <a:pt x="600" y="680"/>
                  </a:lnTo>
                  <a:lnTo>
                    <a:pt x="574" y="684"/>
                  </a:lnTo>
                  <a:lnTo>
                    <a:pt x="551" y="687"/>
                  </a:lnTo>
                  <a:lnTo>
                    <a:pt x="530" y="689"/>
                  </a:lnTo>
                  <a:lnTo>
                    <a:pt x="515" y="690"/>
                  </a:lnTo>
                  <a:lnTo>
                    <a:pt x="504" y="690"/>
                  </a:lnTo>
                  <a:lnTo>
                    <a:pt x="501" y="690"/>
                  </a:lnTo>
                  <a:lnTo>
                    <a:pt x="501" y="742"/>
                  </a:lnTo>
                  <a:lnTo>
                    <a:pt x="365" y="1136"/>
                  </a:lnTo>
                  <a:lnTo>
                    <a:pt x="231" y="741"/>
                  </a:lnTo>
                  <a:lnTo>
                    <a:pt x="231" y="692"/>
                  </a:lnTo>
                  <a:lnTo>
                    <a:pt x="189" y="691"/>
                  </a:lnTo>
                  <a:lnTo>
                    <a:pt x="152" y="686"/>
                  </a:lnTo>
                  <a:lnTo>
                    <a:pt x="120" y="680"/>
                  </a:lnTo>
                  <a:lnTo>
                    <a:pt x="92" y="673"/>
                  </a:lnTo>
                  <a:lnTo>
                    <a:pt x="68" y="664"/>
                  </a:lnTo>
                  <a:lnTo>
                    <a:pt x="49" y="655"/>
                  </a:lnTo>
                  <a:lnTo>
                    <a:pt x="33" y="645"/>
                  </a:lnTo>
                  <a:lnTo>
                    <a:pt x="20" y="637"/>
                  </a:lnTo>
                  <a:lnTo>
                    <a:pt x="12" y="629"/>
                  </a:lnTo>
                  <a:lnTo>
                    <a:pt x="6" y="623"/>
                  </a:lnTo>
                  <a:lnTo>
                    <a:pt x="1" y="619"/>
                  </a:lnTo>
                  <a:lnTo>
                    <a:pt x="0" y="617"/>
                  </a:lnTo>
                  <a:lnTo>
                    <a:pt x="1" y="617"/>
                  </a:lnTo>
                  <a:lnTo>
                    <a:pt x="5" y="617"/>
                  </a:lnTo>
                  <a:lnTo>
                    <a:pt x="9" y="615"/>
                  </a:lnTo>
                  <a:lnTo>
                    <a:pt x="15" y="613"/>
                  </a:lnTo>
                  <a:lnTo>
                    <a:pt x="21" y="610"/>
                  </a:lnTo>
                  <a:lnTo>
                    <a:pt x="29" y="605"/>
                  </a:lnTo>
                  <a:lnTo>
                    <a:pt x="37" y="598"/>
                  </a:lnTo>
                  <a:lnTo>
                    <a:pt x="46" y="588"/>
                  </a:lnTo>
                  <a:lnTo>
                    <a:pt x="55" y="576"/>
                  </a:lnTo>
                  <a:lnTo>
                    <a:pt x="64" y="562"/>
                  </a:lnTo>
                  <a:lnTo>
                    <a:pt x="71" y="542"/>
                  </a:lnTo>
                  <a:lnTo>
                    <a:pt x="79" y="521"/>
                  </a:lnTo>
                  <a:lnTo>
                    <a:pt x="85" y="495"/>
                  </a:lnTo>
                  <a:lnTo>
                    <a:pt x="90" y="465"/>
                  </a:lnTo>
                  <a:lnTo>
                    <a:pt x="93" y="431"/>
                  </a:lnTo>
                  <a:lnTo>
                    <a:pt x="96" y="391"/>
                  </a:lnTo>
                  <a:lnTo>
                    <a:pt x="96" y="347"/>
                  </a:lnTo>
                  <a:lnTo>
                    <a:pt x="97" y="299"/>
                  </a:lnTo>
                  <a:lnTo>
                    <a:pt x="99" y="257"/>
                  </a:lnTo>
                  <a:lnTo>
                    <a:pt x="105" y="219"/>
                  </a:lnTo>
                  <a:lnTo>
                    <a:pt x="112" y="185"/>
                  </a:lnTo>
                  <a:lnTo>
                    <a:pt x="122" y="155"/>
                  </a:lnTo>
                  <a:lnTo>
                    <a:pt x="133" y="129"/>
                  </a:lnTo>
                  <a:lnTo>
                    <a:pt x="145" y="107"/>
                  </a:lnTo>
                  <a:lnTo>
                    <a:pt x="158" y="87"/>
                  </a:lnTo>
                  <a:lnTo>
                    <a:pt x="172" y="72"/>
                  </a:lnTo>
                  <a:lnTo>
                    <a:pt x="186" y="58"/>
                  </a:lnTo>
                  <a:lnTo>
                    <a:pt x="199" y="47"/>
                  </a:lnTo>
                  <a:lnTo>
                    <a:pt x="213" y="38"/>
                  </a:lnTo>
                  <a:lnTo>
                    <a:pt x="227" y="30"/>
                  </a:lnTo>
                  <a:lnTo>
                    <a:pt x="238" y="25"/>
                  </a:lnTo>
                  <a:lnTo>
                    <a:pt x="250" y="21"/>
                  </a:lnTo>
                  <a:lnTo>
                    <a:pt x="260" y="17"/>
                  </a:lnTo>
                  <a:lnTo>
                    <a:pt x="291" y="7"/>
                  </a:lnTo>
                  <a:lnTo>
                    <a:pt x="321"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9" name="Freeform 925"/>
            <p:cNvSpPr>
              <a:spLocks/>
            </p:cNvSpPr>
            <p:nvPr/>
          </p:nvSpPr>
          <p:spPr bwMode="auto">
            <a:xfrm>
              <a:off x="1057275" y="3987800"/>
              <a:ext cx="87313" cy="33338"/>
            </a:xfrm>
            <a:custGeom>
              <a:avLst/>
              <a:gdLst>
                <a:gd name="T0" fmla="*/ 312 w 996"/>
                <a:gd name="T1" fmla="*/ 0 h 384"/>
                <a:gd name="T2" fmla="*/ 258 w 996"/>
                <a:gd name="T3" fmla="*/ 159 h 384"/>
                <a:gd name="T4" fmla="*/ 333 w 996"/>
                <a:gd name="T5" fmla="*/ 154 h 384"/>
                <a:gd name="T6" fmla="*/ 498 w 996"/>
                <a:gd name="T7" fmla="*/ 357 h 384"/>
                <a:gd name="T8" fmla="*/ 665 w 996"/>
                <a:gd name="T9" fmla="*/ 154 h 384"/>
                <a:gd name="T10" fmla="*/ 740 w 996"/>
                <a:gd name="T11" fmla="*/ 159 h 384"/>
                <a:gd name="T12" fmla="*/ 686 w 996"/>
                <a:gd name="T13" fmla="*/ 0 h 384"/>
                <a:gd name="T14" fmla="*/ 714 w 996"/>
                <a:gd name="T15" fmla="*/ 16 h 384"/>
                <a:gd name="T16" fmla="*/ 885 w 996"/>
                <a:gd name="T17" fmla="*/ 100 h 384"/>
                <a:gd name="T18" fmla="*/ 909 w 996"/>
                <a:gd name="T19" fmla="*/ 116 h 384"/>
                <a:gd name="T20" fmla="*/ 931 w 996"/>
                <a:gd name="T21" fmla="*/ 136 h 384"/>
                <a:gd name="T22" fmla="*/ 948 w 996"/>
                <a:gd name="T23" fmla="*/ 158 h 384"/>
                <a:gd name="T24" fmla="*/ 961 w 996"/>
                <a:gd name="T25" fmla="*/ 185 h 384"/>
                <a:gd name="T26" fmla="*/ 968 w 996"/>
                <a:gd name="T27" fmla="*/ 213 h 384"/>
                <a:gd name="T28" fmla="*/ 996 w 996"/>
                <a:gd name="T29" fmla="*/ 362 h 384"/>
                <a:gd name="T30" fmla="*/ 995 w 996"/>
                <a:gd name="T31" fmla="*/ 370 h 384"/>
                <a:gd name="T32" fmla="*/ 992 w 996"/>
                <a:gd name="T33" fmla="*/ 377 h 384"/>
                <a:gd name="T34" fmla="*/ 985 w 996"/>
                <a:gd name="T35" fmla="*/ 381 h 384"/>
                <a:gd name="T36" fmla="*/ 978 w 996"/>
                <a:gd name="T37" fmla="*/ 384 h 384"/>
                <a:gd name="T38" fmla="*/ 18 w 996"/>
                <a:gd name="T39" fmla="*/ 384 h 384"/>
                <a:gd name="T40" fmla="*/ 11 w 996"/>
                <a:gd name="T41" fmla="*/ 381 h 384"/>
                <a:gd name="T42" fmla="*/ 4 w 996"/>
                <a:gd name="T43" fmla="*/ 376 h 384"/>
                <a:gd name="T44" fmla="*/ 1 w 996"/>
                <a:gd name="T45" fmla="*/ 370 h 384"/>
                <a:gd name="T46" fmla="*/ 0 w 996"/>
                <a:gd name="T47" fmla="*/ 362 h 384"/>
                <a:gd name="T48" fmla="*/ 28 w 996"/>
                <a:gd name="T49" fmla="*/ 212 h 384"/>
                <a:gd name="T50" fmla="*/ 35 w 996"/>
                <a:gd name="T51" fmla="*/ 184 h 384"/>
                <a:gd name="T52" fmla="*/ 49 w 996"/>
                <a:gd name="T53" fmla="*/ 158 h 384"/>
                <a:gd name="T54" fmla="*/ 66 w 996"/>
                <a:gd name="T55" fmla="*/ 135 h 384"/>
                <a:gd name="T56" fmla="*/ 87 w 996"/>
                <a:gd name="T57" fmla="*/ 115 h 384"/>
                <a:gd name="T58" fmla="*/ 112 w 996"/>
                <a:gd name="T59" fmla="*/ 100 h 384"/>
                <a:gd name="T60" fmla="*/ 278 w 996"/>
                <a:gd name="T61" fmla="*/ 18 h 384"/>
                <a:gd name="T62" fmla="*/ 312 w 996"/>
                <a:gd name="T6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6" h="384">
                  <a:moveTo>
                    <a:pt x="312" y="0"/>
                  </a:moveTo>
                  <a:lnTo>
                    <a:pt x="258" y="159"/>
                  </a:lnTo>
                  <a:lnTo>
                    <a:pt x="333" y="154"/>
                  </a:lnTo>
                  <a:lnTo>
                    <a:pt x="498" y="357"/>
                  </a:lnTo>
                  <a:lnTo>
                    <a:pt x="665" y="154"/>
                  </a:lnTo>
                  <a:lnTo>
                    <a:pt x="740" y="159"/>
                  </a:lnTo>
                  <a:lnTo>
                    <a:pt x="686" y="0"/>
                  </a:lnTo>
                  <a:lnTo>
                    <a:pt x="714" y="16"/>
                  </a:lnTo>
                  <a:lnTo>
                    <a:pt x="885" y="100"/>
                  </a:lnTo>
                  <a:lnTo>
                    <a:pt x="909" y="116"/>
                  </a:lnTo>
                  <a:lnTo>
                    <a:pt x="931" y="136"/>
                  </a:lnTo>
                  <a:lnTo>
                    <a:pt x="948" y="158"/>
                  </a:lnTo>
                  <a:lnTo>
                    <a:pt x="961" y="185"/>
                  </a:lnTo>
                  <a:lnTo>
                    <a:pt x="968" y="213"/>
                  </a:lnTo>
                  <a:lnTo>
                    <a:pt x="996" y="362"/>
                  </a:lnTo>
                  <a:lnTo>
                    <a:pt x="995" y="370"/>
                  </a:lnTo>
                  <a:lnTo>
                    <a:pt x="992" y="377"/>
                  </a:lnTo>
                  <a:lnTo>
                    <a:pt x="985" y="381"/>
                  </a:lnTo>
                  <a:lnTo>
                    <a:pt x="978" y="384"/>
                  </a:lnTo>
                  <a:lnTo>
                    <a:pt x="18" y="384"/>
                  </a:lnTo>
                  <a:lnTo>
                    <a:pt x="11" y="381"/>
                  </a:lnTo>
                  <a:lnTo>
                    <a:pt x="4" y="376"/>
                  </a:lnTo>
                  <a:lnTo>
                    <a:pt x="1" y="370"/>
                  </a:lnTo>
                  <a:lnTo>
                    <a:pt x="0" y="362"/>
                  </a:lnTo>
                  <a:lnTo>
                    <a:pt x="28" y="212"/>
                  </a:lnTo>
                  <a:lnTo>
                    <a:pt x="35" y="184"/>
                  </a:lnTo>
                  <a:lnTo>
                    <a:pt x="49" y="158"/>
                  </a:lnTo>
                  <a:lnTo>
                    <a:pt x="66" y="135"/>
                  </a:lnTo>
                  <a:lnTo>
                    <a:pt x="87" y="115"/>
                  </a:lnTo>
                  <a:lnTo>
                    <a:pt x="112" y="100"/>
                  </a:lnTo>
                  <a:lnTo>
                    <a:pt x="278" y="18"/>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2" name="Group 1751"/>
          <p:cNvGrpSpPr/>
          <p:nvPr/>
        </p:nvGrpSpPr>
        <p:grpSpPr>
          <a:xfrm>
            <a:off x="1434624" y="3659863"/>
            <a:ext cx="194072" cy="228600"/>
            <a:chOff x="1827213" y="3721100"/>
            <a:chExt cx="258762" cy="304800"/>
          </a:xfrm>
          <a:solidFill>
            <a:schemeClr val="tx1">
              <a:lumMod val="65000"/>
              <a:lumOff val="35000"/>
            </a:schemeClr>
          </a:solidFill>
        </p:grpSpPr>
        <p:sp>
          <p:nvSpPr>
            <p:cNvPr id="1083" name="Freeform 930"/>
            <p:cNvSpPr>
              <a:spLocks/>
            </p:cNvSpPr>
            <p:nvPr/>
          </p:nvSpPr>
          <p:spPr bwMode="auto">
            <a:xfrm>
              <a:off x="1887538" y="3721100"/>
              <a:ext cx="138112" cy="180975"/>
            </a:xfrm>
            <a:custGeom>
              <a:avLst/>
              <a:gdLst>
                <a:gd name="T0" fmla="*/ 878 w 1551"/>
                <a:gd name="T1" fmla="*/ 6 h 2053"/>
                <a:gd name="T2" fmla="*/ 1001 w 1551"/>
                <a:gd name="T3" fmla="*/ 35 h 2053"/>
                <a:gd name="T4" fmla="*/ 1102 w 1551"/>
                <a:gd name="T5" fmla="*/ 82 h 2053"/>
                <a:gd name="T6" fmla="*/ 1193 w 1551"/>
                <a:gd name="T7" fmla="*/ 144 h 2053"/>
                <a:gd name="T8" fmla="*/ 1250 w 1551"/>
                <a:gd name="T9" fmla="*/ 202 h 2053"/>
                <a:gd name="T10" fmla="*/ 1279 w 1551"/>
                <a:gd name="T11" fmla="*/ 241 h 2053"/>
                <a:gd name="T12" fmla="*/ 1285 w 1551"/>
                <a:gd name="T13" fmla="*/ 251 h 2053"/>
                <a:gd name="T14" fmla="*/ 1302 w 1551"/>
                <a:gd name="T15" fmla="*/ 254 h 2053"/>
                <a:gd name="T16" fmla="*/ 1333 w 1551"/>
                <a:gd name="T17" fmla="*/ 264 h 2053"/>
                <a:gd name="T18" fmla="*/ 1373 w 1551"/>
                <a:gd name="T19" fmla="*/ 288 h 2053"/>
                <a:gd name="T20" fmla="*/ 1416 w 1551"/>
                <a:gd name="T21" fmla="*/ 329 h 2053"/>
                <a:gd name="T22" fmla="*/ 1456 w 1551"/>
                <a:gd name="T23" fmla="*/ 391 h 2053"/>
                <a:gd name="T24" fmla="*/ 1487 w 1551"/>
                <a:gd name="T25" fmla="*/ 479 h 2053"/>
                <a:gd name="T26" fmla="*/ 1504 w 1551"/>
                <a:gd name="T27" fmla="*/ 600 h 2053"/>
                <a:gd name="T28" fmla="*/ 1501 w 1551"/>
                <a:gd name="T29" fmla="*/ 756 h 2053"/>
                <a:gd name="T30" fmla="*/ 1474 w 1551"/>
                <a:gd name="T31" fmla="*/ 930 h 2053"/>
                <a:gd name="T32" fmla="*/ 1482 w 1551"/>
                <a:gd name="T33" fmla="*/ 979 h 2053"/>
                <a:gd name="T34" fmla="*/ 1514 w 1551"/>
                <a:gd name="T35" fmla="*/ 990 h 2053"/>
                <a:gd name="T36" fmla="*/ 1539 w 1551"/>
                <a:gd name="T37" fmla="*/ 1020 h 2053"/>
                <a:gd name="T38" fmla="*/ 1551 w 1551"/>
                <a:gd name="T39" fmla="*/ 1077 h 2053"/>
                <a:gd name="T40" fmla="*/ 1542 w 1551"/>
                <a:gd name="T41" fmla="*/ 1165 h 2053"/>
                <a:gd name="T42" fmla="*/ 1508 w 1551"/>
                <a:gd name="T43" fmla="*/ 1292 h 2053"/>
                <a:gd name="T44" fmla="*/ 1467 w 1551"/>
                <a:gd name="T45" fmla="*/ 1396 h 2053"/>
                <a:gd name="T46" fmla="*/ 1428 w 1551"/>
                <a:gd name="T47" fmla="*/ 1451 h 2053"/>
                <a:gd name="T48" fmla="*/ 1394 w 1551"/>
                <a:gd name="T49" fmla="*/ 1468 h 2053"/>
                <a:gd name="T50" fmla="*/ 1356 w 1551"/>
                <a:gd name="T51" fmla="*/ 1604 h 2053"/>
                <a:gd name="T52" fmla="*/ 1283 w 1551"/>
                <a:gd name="T53" fmla="*/ 1743 h 2053"/>
                <a:gd name="T54" fmla="*/ 1179 w 1551"/>
                <a:gd name="T55" fmla="*/ 1871 h 2053"/>
                <a:gd name="T56" fmla="*/ 1045 w 1551"/>
                <a:gd name="T57" fmla="*/ 1975 h 2053"/>
                <a:gd name="T58" fmla="*/ 886 w 1551"/>
                <a:gd name="T59" fmla="*/ 2040 h 2053"/>
                <a:gd name="T60" fmla="*/ 719 w 1551"/>
                <a:gd name="T61" fmla="*/ 2050 h 2053"/>
                <a:gd name="T62" fmla="*/ 555 w 1551"/>
                <a:gd name="T63" fmla="*/ 2003 h 2053"/>
                <a:gd name="T64" fmla="*/ 411 w 1551"/>
                <a:gd name="T65" fmla="*/ 1910 h 2053"/>
                <a:gd name="T66" fmla="*/ 297 w 1551"/>
                <a:gd name="T67" fmla="*/ 1789 h 2053"/>
                <a:gd name="T68" fmla="*/ 214 w 1551"/>
                <a:gd name="T69" fmla="*/ 1651 h 2053"/>
                <a:gd name="T70" fmla="*/ 165 w 1551"/>
                <a:gd name="T71" fmla="*/ 1512 h 2053"/>
                <a:gd name="T72" fmla="*/ 135 w 1551"/>
                <a:gd name="T73" fmla="*/ 1459 h 2053"/>
                <a:gd name="T74" fmla="*/ 98 w 1551"/>
                <a:gd name="T75" fmla="*/ 1419 h 2053"/>
                <a:gd name="T76" fmla="*/ 56 w 1551"/>
                <a:gd name="T77" fmla="*/ 1333 h 2053"/>
                <a:gd name="T78" fmla="*/ 16 w 1551"/>
                <a:gd name="T79" fmla="*/ 1202 h 2053"/>
                <a:gd name="T80" fmla="*/ 0 w 1551"/>
                <a:gd name="T81" fmla="*/ 1102 h 2053"/>
                <a:gd name="T82" fmla="*/ 7 w 1551"/>
                <a:gd name="T83" fmla="*/ 1037 h 2053"/>
                <a:gd name="T84" fmla="*/ 27 w 1551"/>
                <a:gd name="T85" fmla="*/ 998 h 2053"/>
                <a:gd name="T86" fmla="*/ 57 w 1551"/>
                <a:gd name="T87" fmla="*/ 981 h 2053"/>
                <a:gd name="T88" fmla="*/ 92 w 1551"/>
                <a:gd name="T89" fmla="*/ 979 h 2053"/>
                <a:gd name="T90" fmla="*/ 56 w 1551"/>
                <a:gd name="T91" fmla="*/ 829 h 2053"/>
                <a:gd name="T92" fmla="*/ 49 w 1551"/>
                <a:gd name="T93" fmla="*/ 672 h 2053"/>
                <a:gd name="T94" fmla="*/ 81 w 1551"/>
                <a:gd name="T95" fmla="*/ 517 h 2053"/>
                <a:gd name="T96" fmla="*/ 152 w 1551"/>
                <a:gd name="T97" fmla="*/ 372 h 2053"/>
                <a:gd name="T98" fmla="*/ 247 w 1551"/>
                <a:gd name="T99" fmla="*/ 254 h 2053"/>
                <a:gd name="T100" fmla="*/ 371 w 1551"/>
                <a:gd name="T101" fmla="*/ 146 h 2053"/>
                <a:gd name="T102" fmla="*/ 493 w 1551"/>
                <a:gd name="T103" fmla="*/ 68 h 2053"/>
                <a:gd name="T104" fmla="*/ 627 w 1551"/>
                <a:gd name="T105" fmla="*/ 18 h 2053"/>
                <a:gd name="T106" fmla="*/ 781 w 1551"/>
                <a:gd name="T107" fmla="*/ 0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1" h="2053">
                  <a:moveTo>
                    <a:pt x="781" y="0"/>
                  </a:moveTo>
                  <a:lnTo>
                    <a:pt x="831" y="1"/>
                  </a:lnTo>
                  <a:lnTo>
                    <a:pt x="878" y="6"/>
                  </a:lnTo>
                  <a:lnTo>
                    <a:pt x="922" y="13"/>
                  </a:lnTo>
                  <a:lnTo>
                    <a:pt x="963" y="23"/>
                  </a:lnTo>
                  <a:lnTo>
                    <a:pt x="1001" y="35"/>
                  </a:lnTo>
                  <a:lnTo>
                    <a:pt x="1038" y="50"/>
                  </a:lnTo>
                  <a:lnTo>
                    <a:pt x="1071" y="66"/>
                  </a:lnTo>
                  <a:lnTo>
                    <a:pt x="1102" y="82"/>
                  </a:lnTo>
                  <a:lnTo>
                    <a:pt x="1136" y="102"/>
                  </a:lnTo>
                  <a:lnTo>
                    <a:pt x="1167" y="123"/>
                  </a:lnTo>
                  <a:lnTo>
                    <a:pt x="1193" y="144"/>
                  </a:lnTo>
                  <a:lnTo>
                    <a:pt x="1215" y="164"/>
                  </a:lnTo>
                  <a:lnTo>
                    <a:pt x="1234" y="184"/>
                  </a:lnTo>
                  <a:lnTo>
                    <a:pt x="1250" y="202"/>
                  </a:lnTo>
                  <a:lnTo>
                    <a:pt x="1263" y="218"/>
                  </a:lnTo>
                  <a:lnTo>
                    <a:pt x="1272" y="232"/>
                  </a:lnTo>
                  <a:lnTo>
                    <a:pt x="1279" y="241"/>
                  </a:lnTo>
                  <a:lnTo>
                    <a:pt x="1283" y="248"/>
                  </a:lnTo>
                  <a:lnTo>
                    <a:pt x="1284" y="251"/>
                  </a:lnTo>
                  <a:lnTo>
                    <a:pt x="1285" y="251"/>
                  </a:lnTo>
                  <a:lnTo>
                    <a:pt x="1289" y="251"/>
                  </a:lnTo>
                  <a:lnTo>
                    <a:pt x="1295" y="252"/>
                  </a:lnTo>
                  <a:lnTo>
                    <a:pt x="1302" y="254"/>
                  </a:lnTo>
                  <a:lnTo>
                    <a:pt x="1312" y="256"/>
                  </a:lnTo>
                  <a:lnTo>
                    <a:pt x="1321" y="259"/>
                  </a:lnTo>
                  <a:lnTo>
                    <a:pt x="1333" y="264"/>
                  </a:lnTo>
                  <a:lnTo>
                    <a:pt x="1345" y="271"/>
                  </a:lnTo>
                  <a:lnTo>
                    <a:pt x="1359" y="278"/>
                  </a:lnTo>
                  <a:lnTo>
                    <a:pt x="1373" y="288"/>
                  </a:lnTo>
                  <a:lnTo>
                    <a:pt x="1387" y="299"/>
                  </a:lnTo>
                  <a:lnTo>
                    <a:pt x="1402" y="313"/>
                  </a:lnTo>
                  <a:lnTo>
                    <a:pt x="1416" y="329"/>
                  </a:lnTo>
                  <a:lnTo>
                    <a:pt x="1430" y="347"/>
                  </a:lnTo>
                  <a:lnTo>
                    <a:pt x="1443" y="368"/>
                  </a:lnTo>
                  <a:lnTo>
                    <a:pt x="1456" y="391"/>
                  </a:lnTo>
                  <a:lnTo>
                    <a:pt x="1467" y="417"/>
                  </a:lnTo>
                  <a:lnTo>
                    <a:pt x="1478" y="447"/>
                  </a:lnTo>
                  <a:lnTo>
                    <a:pt x="1487" y="479"/>
                  </a:lnTo>
                  <a:lnTo>
                    <a:pt x="1495" y="516"/>
                  </a:lnTo>
                  <a:lnTo>
                    <a:pt x="1501" y="556"/>
                  </a:lnTo>
                  <a:lnTo>
                    <a:pt x="1504" y="600"/>
                  </a:lnTo>
                  <a:lnTo>
                    <a:pt x="1505" y="648"/>
                  </a:lnTo>
                  <a:lnTo>
                    <a:pt x="1504" y="699"/>
                  </a:lnTo>
                  <a:lnTo>
                    <a:pt x="1501" y="756"/>
                  </a:lnTo>
                  <a:lnTo>
                    <a:pt x="1495" y="816"/>
                  </a:lnTo>
                  <a:lnTo>
                    <a:pt x="1484" y="882"/>
                  </a:lnTo>
                  <a:lnTo>
                    <a:pt x="1474" y="930"/>
                  </a:lnTo>
                  <a:lnTo>
                    <a:pt x="1459" y="979"/>
                  </a:lnTo>
                  <a:lnTo>
                    <a:pt x="1470" y="978"/>
                  </a:lnTo>
                  <a:lnTo>
                    <a:pt x="1482" y="979"/>
                  </a:lnTo>
                  <a:lnTo>
                    <a:pt x="1493" y="981"/>
                  </a:lnTo>
                  <a:lnTo>
                    <a:pt x="1504" y="985"/>
                  </a:lnTo>
                  <a:lnTo>
                    <a:pt x="1514" y="990"/>
                  </a:lnTo>
                  <a:lnTo>
                    <a:pt x="1523" y="998"/>
                  </a:lnTo>
                  <a:lnTo>
                    <a:pt x="1532" y="1008"/>
                  </a:lnTo>
                  <a:lnTo>
                    <a:pt x="1539" y="1020"/>
                  </a:lnTo>
                  <a:lnTo>
                    <a:pt x="1544" y="1036"/>
                  </a:lnTo>
                  <a:lnTo>
                    <a:pt x="1549" y="1055"/>
                  </a:lnTo>
                  <a:lnTo>
                    <a:pt x="1551" y="1077"/>
                  </a:lnTo>
                  <a:lnTo>
                    <a:pt x="1550" y="1102"/>
                  </a:lnTo>
                  <a:lnTo>
                    <a:pt x="1548" y="1131"/>
                  </a:lnTo>
                  <a:lnTo>
                    <a:pt x="1542" y="1165"/>
                  </a:lnTo>
                  <a:lnTo>
                    <a:pt x="1535" y="1202"/>
                  </a:lnTo>
                  <a:lnTo>
                    <a:pt x="1523" y="1244"/>
                  </a:lnTo>
                  <a:lnTo>
                    <a:pt x="1508" y="1292"/>
                  </a:lnTo>
                  <a:lnTo>
                    <a:pt x="1495" y="1333"/>
                  </a:lnTo>
                  <a:lnTo>
                    <a:pt x="1481" y="1368"/>
                  </a:lnTo>
                  <a:lnTo>
                    <a:pt x="1467" y="1396"/>
                  </a:lnTo>
                  <a:lnTo>
                    <a:pt x="1453" y="1419"/>
                  </a:lnTo>
                  <a:lnTo>
                    <a:pt x="1441" y="1437"/>
                  </a:lnTo>
                  <a:lnTo>
                    <a:pt x="1428" y="1451"/>
                  </a:lnTo>
                  <a:lnTo>
                    <a:pt x="1416" y="1459"/>
                  </a:lnTo>
                  <a:lnTo>
                    <a:pt x="1406" y="1465"/>
                  </a:lnTo>
                  <a:lnTo>
                    <a:pt x="1394" y="1468"/>
                  </a:lnTo>
                  <a:lnTo>
                    <a:pt x="1386" y="1512"/>
                  </a:lnTo>
                  <a:lnTo>
                    <a:pt x="1373" y="1557"/>
                  </a:lnTo>
                  <a:lnTo>
                    <a:pt x="1356" y="1604"/>
                  </a:lnTo>
                  <a:lnTo>
                    <a:pt x="1336" y="1651"/>
                  </a:lnTo>
                  <a:lnTo>
                    <a:pt x="1312" y="1697"/>
                  </a:lnTo>
                  <a:lnTo>
                    <a:pt x="1283" y="1743"/>
                  </a:lnTo>
                  <a:lnTo>
                    <a:pt x="1252" y="1788"/>
                  </a:lnTo>
                  <a:lnTo>
                    <a:pt x="1217" y="1830"/>
                  </a:lnTo>
                  <a:lnTo>
                    <a:pt x="1179" y="1871"/>
                  </a:lnTo>
                  <a:lnTo>
                    <a:pt x="1138" y="1909"/>
                  </a:lnTo>
                  <a:lnTo>
                    <a:pt x="1092" y="1944"/>
                  </a:lnTo>
                  <a:lnTo>
                    <a:pt x="1045" y="1975"/>
                  </a:lnTo>
                  <a:lnTo>
                    <a:pt x="994" y="2001"/>
                  </a:lnTo>
                  <a:lnTo>
                    <a:pt x="941" y="2024"/>
                  </a:lnTo>
                  <a:lnTo>
                    <a:pt x="886" y="2040"/>
                  </a:lnTo>
                  <a:lnTo>
                    <a:pt x="831" y="2050"/>
                  </a:lnTo>
                  <a:lnTo>
                    <a:pt x="775" y="2053"/>
                  </a:lnTo>
                  <a:lnTo>
                    <a:pt x="719" y="2050"/>
                  </a:lnTo>
                  <a:lnTo>
                    <a:pt x="664" y="2040"/>
                  </a:lnTo>
                  <a:lnTo>
                    <a:pt x="609" y="2025"/>
                  </a:lnTo>
                  <a:lnTo>
                    <a:pt x="555" y="2003"/>
                  </a:lnTo>
                  <a:lnTo>
                    <a:pt x="503" y="1975"/>
                  </a:lnTo>
                  <a:lnTo>
                    <a:pt x="455" y="1945"/>
                  </a:lnTo>
                  <a:lnTo>
                    <a:pt x="411" y="1910"/>
                  </a:lnTo>
                  <a:lnTo>
                    <a:pt x="370" y="1872"/>
                  </a:lnTo>
                  <a:lnTo>
                    <a:pt x="331" y="1831"/>
                  </a:lnTo>
                  <a:lnTo>
                    <a:pt x="297" y="1789"/>
                  </a:lnTo>
                  <a:lnTo>
                    <a:pt x="266" y="1744"/>
                  </a:lnTo>
                  <a:lnTo>
                    <a:pt x="238" y="1698"/>
                  </a:lnTo>
                  <a:lnTo>
                    <a:pt x="214" y="1651"/>
                  </a:lnTo>
                  <a:lnTo>
                    <a:pt x="194" y="1605"/>
                  </a:lnTo>
                  <a:lnTo>
                    <a:pt x="178" y="1558"/>
                  </a:lnTo>
                  <a:lnTo>
                    <a:pt x="165" y="1512"/>
                  </a:lnTo>
                  <a:lnTo>
                    <a:pt x="157" y="1468"/>
                  </a:lnTo>
                  <a:lnTo>
                    <a:pt x="146" y="1465"/>
                  </a:lnTo>
                  <a:lnTo>
                    <a:pt x="135" y="1459"/>
                  </a:lnTo>
                  <a:lnTo>
                    <a:pt x="123" y="1451"/>
                  </a:lnTo>
                  <a:lnTo>
                    <a:pt x="110" y="1437"/>
                  </a:lnTo>
                  <a:lnTo>
                    <a:pt x="98" y="1419"/>
                  </a:lnTo>
                  <a:lnTo>
                    <a:pt x="84" y="1396"/>
                  </a:lnTo>
                  <a:lnTo>
                    <a:pt x="70" y="1368"/>
                  </a:lnTo>
                  <a:lnTo>
                    <a:pt x="56" y="1333"/>
                  </a:lnTo>
                  <a:lnTo>
                    <a:pt x="41" y="1293"/>
                  </a:lnTo>
                  <a:lnTo>
                    <a:pt x="27" y="1245"/>
                  </a:lnTo>
                  <a:lnTo>
                    <a:pt x="16" y="1202"/>
                  </a:lnTo>
                  <a:lnTo>
                    <a:pt x="8" y="1166"/>
                  </a:lnTo>
                  <a:lnTo>
                    <a:pt x="3" y="1132"/>
                  </a:lnTo>
                  <a:lnTo>
                    <a:pt x="0" y="1102"/>
                  </a:lnTo>
                  <a:lnTo>
                    <a:pt x="0" y="1077"/>
                  </a:lnTo>
                  <a:lnTo>
                    <a:pt x="2" y="1056"/>
                  </a:lnTo>
                  <a:lnTo>
                    <a:pt x="7" y="1037"/>
                  </a:lnTo>
                  <a:lnTo>
                    <a:pt x="12" y="1021"/>
                  </a:lnTo>
                  <a:lnTo>
                    <a:pt x="18" y="1009"/>
                  </a:lnTo>
                  <a:lnTo>
                    <a:pt x="27" y="998"/>
                  </a:lnTo>
                  <a:lnTo>
                    <a:pt x="36" y="991"/>
                  </a:lnTo>
                  <a:lnTo>
                    <a:pt x="47" y="986"/>
                  </a:lnTo>
                  <a:lnTo>
                    <a:pt x="57" y="981"/>
                  </a:lnTo>
                  <a:lnTo>
                    <a:pt x="69" y="979"/>
                  </a:lnTo>
                  <a:lnTo>
                    <a:pt x="81" y="979"/>
                  </a:lnTo>
                  <a:lnTo>
                    <a:pt x="92" y="979"/>
                  </a:lnTo>
                  <a:lnTo>
                    <a:pt x="76" y="931"/>
                  </a:lnTo>
                  <a:lnTo>
                    <a:pt x="66" y="882"/>
                  </a:lnTo>
                  <a:lnTo>
                    <a:pt x="56" y="829"/>
                  </a:lnTo>
                  <a:lnTo>
                    <a:pt x="50" y="775"/>
                  </a:lnTo>
                  <a:lnTo>
                    <a:pt x="48" y="722"/>
                  </a:lnTo>
                  <a:lnTo>
                    <a:pt x="49" y="672"/>
                  </a:lnTo>
                  <a:lnTo>
                    <a:pt x="54" y="621"/>
                  </a:lnTo>
                  <a:lnTo>
                    <a:pt x="65" y="572"/>
                  </a:lnTo>
                  <a:lnTo>
                    <a:pt x="81" y="517"/>
                  </a:lnTo>
                  <a:lnTo>
                    <a:pt x="100" y="466"/>
                  </a:lnTo>
                  <a:lnTo>
                    <a:pt x="124" y="417"/>
                  </a:lnTo>
                  <a:lnTo>
                    <a:pt x="152" y="372"/>
                  </a:lnTo>
                  <a:lnTo>
                    <a:pt x="181" y="330"/>
                  </a:lnTo>
                  <a:lnTo>
                    <a:pt x="213" y="291"/>
                  </a:lnTo>
                  <a:lnTo>
                    <a:pt x="247" y="254"/>
                  </a:lnTo>
                  <a:lnTo>
                    <a:pt x="286" y="215"/>
                  </a:lnTo>
                  <a:lnTo>
                    <a:pt x="327" y="178"/>
                  </a:lnTo>
                  <a:lnTo>
                    <a:pt x="371" y="146"/>
                  </a:lnTo>
                  <a:lnTo>
                    <a:pt x="415" y="115"/>
                  </a:lnTo>
                  <a:lnTo>
                    <a:pt x="453" y="90"/>
                  </a:lnTo>
                  <a:lnTo>
                    <a:pt x="493" y="68"/>
                  </a:lnTo>
                  <a:lnTo>
                    <a:pt x="536" y="48"/>
                  </a:lnTo>
                  <a:lnTo>
                    <a:pt x="579" y="31"/>
                  </a:lnTo>
                  <a:lnTo>
                    <a:pt x="627" y="18"/>
                  </a:lnTo>
                  <a:lnTo>
                    <a:pt x="677" y="8"/>
                  </a:lnTo>
                  <a:lnTo>
                    <a:pt x="728" y="3"/>
                  </a:lnTo>
                  <a:lnTo>
                    <a:pt x="7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4" name="Freeform 931"/>
            <p:cNvSpPr>
              <a:spLocks/>
            </p:cNvSpPr>
            <p:nvPr/>
          </p:nvSpPr>
          <p:spPr bwMode="auto">
            <a:xfrm>
              <a:off x="1827213" y="3895725"/>
              <a:ext cx="258762" cy="130175"/>
            </a:xfrm>
            <a:custGeom>
              <a:avLst/>
              <a:gdLst>
                <a:gd name="T0" fmla="*/ 1225 w 2934"/>
                <a:gd name="T1" fmla="*/ 870 h 1493"/>
                <a:gd name="T2" fmla="*/ 1330 w 2934"/>
                <a:gd name="T3" fmla="*/ 557 h 1493"/>
                <a:gd name="T4" fmla="*/ 1273 w 2934"/>
                <a:gd name="T5" fmla="*/ 424 h 1493"/>
                <a:gd name="T6" fmla="*/ 1270 w 2934"/>
                <a:gd name="T7" fmla="*/ 333 h 1493"/>
                <a:gd name="T8" fmla="*/ 1305 w 2934"/>
                <a:gd name="T9" fmla="*/ 275 h 1493"/>
                <a:gd name="T10" fmla="*/ 1360 w 2934"/>
                <a:gd name="T11" fmla="*/ 243 h 1493"/>
                <a:gd name="T12" fmla="*/ 1416 w 2934"/>
                <a:gd name="T13" fmla="*/ 228 h 1493"/>
                <a:gd name="T14" fmla="*/ 1457 w 2934"/>
                <a:gd name="T15" fmla="*/ 225 h 1493"/>
                <a:gd name="T16" fmla="*/ 1477 w 2934"/>
                <a:gd name="T17" fmla="*/ 225 h 1493"/>
                <a:gd name="T18" fmla="*/ 1518 w 2934"/>
                <a:gd name="T19" fmla="*/ 228 h 1493"/>
                <a:gd name="T20" fmla="*/ 1574 w 2934"/>
                <a:gd name="T21" fmla="*/ 243 h 1493"/>
                <a:gd name="T22" fmla="*/ 1629 w 2934"/>
                <a:gd name="T23" fmla="*/ 275 h 1493"/>
                <a:gd name="T24" fmla="*/ 1664 w 2934"/>
                <a:gd name="T25" fmla="*/ 333 h 1493"/>
                <a:gd name="T26" fmla="*/ 1661 w 2934"/>
                <a:gd name="T27" fmla="*/ 424 h 1493"/>
                <a:gd name="T28" fmla="*/ 1604 w 2934"/>
                <a:gd name="T29" fmla="*/ 557 h 1493"/>
                <a:gd name="T30" fmla="*/ 1709 w 2934"/>
                <a:gd name="T31" fmla="*/ 870 h 1493"/>
                <a:gd name="T32" fmla="*/ 1990 w 2934"/>
                <a:gd name="T33" fmla="*/ 1 h 1493"/>
                <a:gd name="T34" fmla="*/ 2046 w 2934"/>
                <a:gd name="T35" fmla="*/ 37 h 1493"/>
                <a:gd name="T36" fmla="*/ 2165 w 2934"/>
                <a:gd name="T37" fmla="*/ 106 h 1493"/>
                <a:gd name="T38" fmla="*/ 2334 w 2934"/>
                <a:gd name="T39" fmla="*/ 189 h 1493"/>
                <a:gd name="T40" fmla="*/ 2541 w 2934"/>
                <a:gd name="T41" fmla="*/ 269 h 1493"/>
                <a:gd name="T42" fmla="*/ 2733 w 2934"/>
                <a:gd name="T43" fmla="*/ 331 h 1493"/>
                <a:gd name="T44" fmla="*/ 2844 w 2934"/>
                <a:gd name="T45" fmla="*/ 428 h 1493"/>
                <a:gd name="T46" fmla="*/ 2905 w 2934"/>
                <a:gd name="T47" fmla="*/ 557 h 1493"/>
                <a:gd name="T48" fmla="*/ 2931 w 2934"/>
                <a:gd name="T49" fmla="*/ 694 h 1493"/>
                <a:gd name="T50" fmla="*/ 2933 w 2934"/>
                <a:gd name="T51" fmla="*/ 816 h 1493"/>
                <a:gd name="T52" fmla="*/ 2930 w 2934"/>
                <a:gd name="T53" fmla="*/ 871 h 1493"/>
                <a:gd name="T54" fmla="*/ 2920 w 2934"/>
                <a:gd name="T55" fmla="*/ 975 h 1493"/>
                <a:gd name="T56" fmla="*/ 2908 w 2934"/>
                <a:gd name="T57" fmla="*/ 1097 h 1493"/>
                <a:gd name="T58" fmla="*/ 2891 w 2934"/>
                <a:gd name="T59" fmla="*/ 1152 h 1493"/>
                <a:gd name="T60" fmla="*/ 2817 w 2934"/>
                <a:gd name="T61" fmla="*/ 1194 h 1493"/>
                <a:gd name="T62" fmla="*/ 2673 w 2934"/>
                <a:gd name="T63" fmla="*/ 1261 h 1493"/>
                <a:gd name="T64" fmla="*/ 2461 w 2934"/>
                <a:gd name="T65" fmla="*/ 1340 h 1493"/>
                <a:gd name="T66" fmla="*/ 2188 w 2934"/>
                <a:gd name="T67" fmla="*/ 1415 h 1493"/>
                <a:gd name="T68" fmla="*/ 1854 w 2934"/>
                <a:gd name="T69" fmla="*/ 1471 h 1493"/>
                <a:gd name="T70" fmla="*/ 1466 w 2934"/>
                <a:gd name="T71" fmla="*/ 1493 h 1493"/>
                <a:gd name="T72" fmla="*/ 1080 w 2934"/>
                <a:gd name="T73" fmla="*/ 1470 h 1493"/>
                <a:gd name="T74" fmla="*/ 746 w 2934"/>
                <a:gd name="T75" fmla="*/ 1415 h 1493"/>
                <a:gd name="T76" fmla="*/ 473 w 2934"/>
                <a:gd name="T77" fmla="*/ 1340 h 1493"/>
                <a:gd name="T78" fmla="*/ 261 w 2934"/>
                <a:gd name="T79" fmla="*/ 1261 h 1493"/>
                <a:gd name="T80" fmla="*/ 117 w 2934"/>
                <a:gd name="T81" fmla="*/ 1194 h 1493"/>
                <a:gd name="T82" fmla="*/ 43 w 2934"/>
                <a:gd name="T83" fmla="*/ 1152 h 1493"/>
                <a:gd name="T84" fmla="*/ 26 w 2934"/>
                <a:gd name="T85" fmla="*/ 1097 h 1493"/>
                <a:gd name="T86" fmla="*/ 14 w 2934"/>
                <a:gd name="T87" fmla="*/ 975 h 1493"/>
                <a:gd name="T88" fmla="*/ 4 w 2934"/>
                <a:gd name="T89" fmla="*/ 871 h 1493"/>
                <a:gd name="T90" fmla="*/ 1 w 2934"/>
                <a:gd name="T91" fmla="*/ 816 h 1493"/>
                <a:gd name="T92" fmla="*/ 3 w 2934"/>
                <a:gd name="T93" fmla="*/ 694 h 1493"/>
                <a:gd name="T94" fmla="*/ 28 w 2934"/>
                <a:gd name="T95" fmla="*/ 557 h 1493"/>
                <a:gd name="T96" fmla="*/ 90 w 2934"/>
                <a:gd name="T97" fmla="*/ 428 h 1493"/>
                <a:gd name="T98" fmla="*/ 200 w 2934"/>
                <a:gd name="T99" fmla="*/ 331 h 1493"/>
                <a:gd name="T100" fmla="*/ 393 w 2934"/>
                <a:gd name="T101" fmla="*/ 269 h 1493"/>
                <a:gd name="T102" fmla="*/ 599 w 2934"/>
                <a:gd name="T103" fmla="*/ 189 h 1493"/>
                <a:gd name="T104" fmla="*/ 768 w 2934"/>
                <a:gd name="T105" fmla="*/ 106 h 1493"/>
                <a:gd name="T106" fmla="*/ 888 w 2934"/>
                <a:gd name="T107" fmla="*/ 37 h 1493"/>
                <a:gd name="T108" fmla="*/ 943 w 2934"/>
                <a:gd name="T109" fmla="*/ 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34" h="1493">
                  <a:moveTo>
                    <a:pt x="945" y="0"/>
                  </a:moveTo>
                  <a:lnTo>
                    <a:pt x="1179" y="734"/>
                  </a:lnTo>
                  <a:lnTo>
                    <a:pt x="1224" y="872"/>
                  </a:lnTo>
                  <a:lnTo>
                    <a:pt x="1225" y="870"/>
                  </a:lnTo>
                  <a:lnTo>
                    <a:pt x="1263" y="987"/>
                  </a:lnTo>
                  <a:lnTo>
                    <a:pt x="1386" y="640"/>
                  </a:lnTo>
                  <a:lnTo>
                    <a:pt x="1356" y="597"/>
                  </a:lnTo>
                  <a:lnTo>
                    <a:pt x="1330" y="557"/>
                  </a:lnTo>
                  <a:lnTo>
                    <a:pt x="1310" y="519"/>
                  </a:lnTo>
                  <a:lnTo>
                    <a:pt x="1293" y="485"/>
                  </a:lnTo>
                  <a:lnTo>
                    <a:pt x="1282" y="453"/>
                  </a:lnTo>
                  <a:lnTo>
                    <a:pt x="1273" y="424"/>
                  </a:lnTo>
                  <a:lnTo>
                    <a:pt x="1268" y="398"/>
                  </a:lnTo>
                  <a:lnTo>
                    <a:pt x="1266" y="375"/>
                  </a:lnTo>
                  <a:lnTo>
                    <a:pt x="1267" y="352"/>
                  </a:lnTo>
                  <a:lnTo>
                    <a:pt x="1270" y="333"/>
                  </a:lnTo>
                  <a:lnTo>
                    <a:pt x="1276" y="316"/>
                  </a:lnTo>
                  <a:lnTo>
                    <a:pt x="1284" y="300"/>
                  </a:lnTo>
                  <a:lnTo>
                    <a:pt x="1294" y="287"/>
                  </a:lnTo>
                  <a:lnTo>
                    <a:pt x="1305" y="275"/>
                  </a:lnTo>
                  <a:lnTo>
                    <a:pt x="1318" y="265"/>
                  </a:lnTo>
                  <a:lnTo>
                    <a:pt x="1332" y="256"/>
                  </a:lnTo>
                  <a:lnTo>
                    <a:pt x="1345" y="248"/>
                  </a:lnTo>
                  <a:lnTo>
                    <a:pt x="1360" y="243"/>
                  </a:lnTo>
                  <a:lnTo>
                    <a:pt x="1375" y="238"/>
                  </a:lnTo>
                  <a:lnTo>
                    <a:pt x="1389" y="233"/>
                  </a:lnTo>
                  <a:lnTo>
                    <a:pt x="1403" y="230"/>
                  </a:lnTo>
                  <a:lnTo>
                    <a:pt x="1416" y="228"/>
                  </a:lnTo>
                  <a:lnTo>
                    <a:pt x="1429" y="227"/>
                  </a:lnTo>
                  <a:lnTo>
                    <a:pt x="1441" y="226"/>
                  </a:lnTo>
                  <a:lnTo>
                    <a:pt x="1450" y="225"/>
                  </a:lnTo>
                  <a:lnTo>
                    <a:pt x="1457" y="225"/>
                  </a:lnTo>
                  <a:lnTo>
                    <a:pt x="1464" y="225"/>
                  </a:lnTo>
                  <a:lnTo>
                    <a:pt x="1466" y="225"/>
                  </a:lnTo>
                  <a:lnTo>
                    <a:pt x="1470" y="225"/>
                  </a:lnTo>
                  <a:lnTo>
                    <a:pt x="1477" y="225"/>
                  </a:lnTo>
                  <a:lnTo>
                    <a:pt x="1484" y="225"/>
                  </a:lnTo>
                  <a:lnTo>
                    <a:pt x="1493" y="226"/>
                  </a:lnTo>
                  <a:lnTo>
                    <a:pt x="1505" y="227"/>
                  </a:lnTo>
                  <a:lnTo>
                    <a:pt x="1518" y="228"/>
                  </a:lnTo>
                  <a:lnTo>
                    <a:pt x="1531" y="230"/>
                  </a:lnTo>
                  <a:lnTo>
                    <a:pt x="1545" y="233"/>
                  </a:lnTo>
                  <a:lnTo>
                    <a:pt x="1559" y="238"/>
                  </a:lnTo>
                  <a:lnTo>
                    <a:pt x="1574" y="243"/>
                  </a:lnTo>
                  <a:lnTo>
                    <a:pt x="1589" y="248"/>
                  </a:lnTo>
                  <a:lnTo>
                    <a:pt x="1602" y="256"/>
                  </a:lnTo>
                  <a:lnTo>
                    <a:pt x="1616" y="265"/>
                  </a:lnTo>
                  <a:lnTo>
                    <a:pt x="1629" y="275"/>
                  </a:lnTo>
                  <a:lnTo>
                    <a:pt x="1640" y="287"/>
                  </a:lnTo>
                  <a:lnTo>
                    <a:pt x="1650" y="300"/>
                  </a:lnTo>
                  <a:lnTo>
                    <a:pt x="1658" y="316"/>
                  </a:lnTo>
                  <a:lnTo>
                    <a:pt x="1664" y="333"/>
                  </a:lnTo>
                  <a:lnTo>
                    <a:pt x="1667" y="352"/>
                  </a:lnTo>
                  <a:lnTo>
                    <a:pt x="1668" y="375"/>
                  </a:lnTo>
                  <a:lnTo>
                    <a:pt x="1666" y="398"/>
                  </a:lnTo>
                  <a:lnTo>
                    <a:pt x="1661" y="424"/>
                  </a:lnTo>
                  <a:lnTo>
                    <a:pt x="1652" y="453"/>
                  </a:lnTo>
                  <a:lnTo>
                    <a:pt x="1641" y="485"/>
                  </a:lnTo>
                  <a:lnTo>
                    <a:pt x="1624" y="519"/>
                  </a:lnTo>
                  <a:lnTo>
                    <a:pt x="1604" y="557"/>
                  </a:lnTo>
                  <a:lnTo>
                    <a:pt x="1578" y="597"/>
                  </a:lnTo>
                  <a:lnTo>
                    <a:pt x="1549" y="640"/>
                  </a:lnTo>
                  <a:lnTo>
                    <a:pt x="1671" y="987"/>
                  </a:lnTo>
                  <a:lnTo>
                    <a:pt x="1709" y="870"/>
                  </a:lnTo>
                  <a:lnTo>
                    <a:pt x="1710" y="872"/>
                  </a:lnTo>
                  <a:lnTo>
                    <a:pt x="1754" y="734"/>
                  </a:lnTo>
                  <a:lnTo>
                    <a:pt x="1988" y="0"/>
                  </a:lnTo>
                  <a:lnTo>
                    <a:pt x="1990" y="1"/>
                  </a:lnTo>
                  <a:lnTo>
                    <a:pt x="1997" y="6"/>
                  </a:lnTo>
                  <a:lnTo>
                    <a:pt x="2009" y="13"/>
                  </a:lnTo>
                  <a:lnTo>
                    <a:pt x="2025" y="24"/>
                  </a:lnTo>
                  <a:lnTo>
                    <a:pt x="2046" y="37"/>
                  </a:lnTo>
                  <a:lnTo>
                    <a:pt x="2070" y="52"/>
                  </a:lnTo>
                  <a:lnTo>
                    <a:pt x="2098" y="68"/>
                  </a:lnTo>
                  <a:lnTo>
                    <a:pt x="2130" y="86"/>
                  </a:lnTo>
                  <a:lnTo>
                    <a:pt x="2165" y="106"/>
                  </a:lnTo>
                  <a:lnTo>
                    <a:pt x="2203" y="126"/>
                  </a:lnTo>
                  <a:lnTo>
                    <a:pt x="2244" y="147"/>
                  </a:lnTo>
                  <a:lnTo>
                    <a:pt x="2287" y="168"/>
                  </a:lnTo>
                  <a:lnTo>
                    <a:pt x="2334" y="189"/>
                  </a:lnTo>
                  <a:lnTo>
                    <a:pt x="2383" y="210"/>
                  </a:lnTo>
                  <a:lnTo>
                    <a:pt x="2433" y="230"/>
                  </a:lnTo>
                  <a:lnTo>
                    <a:pt x="2486" y="250"/>
                  </a:lnTo>
                  <a:lnTo>
                    <a:pt x="2541" y="269"/>
                  </a:lnTo>
                  <a:lnTo>
                    <a:pt x="2597" y="286"/>
                  </a:lnTo>
                  <a:lnTo>
                    <a:pt x="2655" y="302"/>
                  </a:lnTo>
                  <a:lnTo>
                    <a:pt x="2696" y="315"/>
                  </a:lnTo>
                  <a:lnTo>
                    <a:pt x="2733" y="331"/>
                  </a:lnTo>
                  <a:lnTo>
                    <a:pt x="2766" y="351"/>
                  </a:lnTo>
                  <a:lnTo>
                    <a:pt x="2795" y="375"/>
                  </a:lnTo>
                  <a:lnTo>
                    <a:pt x="2821" y="401"/>
                  </a:lnTo>
                  <a:lnTo>
                    <a:pt x="2844" y="428"/>
                  </a:lnTo>
                  <a:lnTo>
                    <a:pt x="2863" y="459"/>
                  </a:lnTo>
                  <a:lnTo>
                    <a:pt x="2880" y="490"/>
                  </a:lnTo>
                  <a:lnTo>
                    <a:pt x="2894" y="523"/>
                  </a:lnTo>
                  <a:lnTo>
                    <a:pt x="2905" y="557"/>
                  </a:lnTo>
                  <a:lnTo>
                    <a:pt x="2915" y="591"/>
                  </a:lnTo>
                  <a:lnTo>
                    <a:pt x="2921" y="625"/>
                  </a:lnTo>
                  <a:lnTo>
                    <a:pt x="2927" y="660"/>
                  </a:lnTo>
                  <a:lnTo>
                    <a:pt x="2931" y="694"/>
                  </a:lnTo>
                  <a:lnTo>
                    <a:pt x="2933" y="726"/>
                  </a:lnTo>
                  <a:lnTo>
                    <a:pt x="2934" y="758"/>
                  </a:lnTo>
                  <a:lnTo>
                    <a:pt x="2934" y="788"/>
                  </a:lnTo>
                  <a:lnTo>
                    <a:pt x="2933" y="816"/>
                  </a:lnTo>
                  <a:lnTo>
                    <a:pt x="2932" y="842"/>
                  </a:lnTo>
                  <a:lnTo>
                    <a:pt x="2932" y="845"/>
                  </a:lnTo>
                  <a:lnTo>
                    <a:pt x="2931" y="856"/>
                  </a:lnTo>
                  <a:lnTo>
                    <a:pt x="2930" y="871"/>
                  </a:lnTo>
                  <a:lnTo>
                    <a:pt x="2928" y="892"/>
                  </a:lnTo>
                  <a:lnTo>
                    <a:pt x="2926" y="917"/>
                  </a:lnTo>
                  <a:lnTo>
                    <a:pt x="2923" y="945"/>
                  </a:lnTo>
                  <a:lnTo>
                    <a:pt x="2920" y="975"/>
                  </a:lnTo>
                  <a:lnTo>
                    <a:pt x="2917" y="1005"/>
                  </a:lnTo>
                  <a:lnTo>
                    <a:pt x="2914" y="1037"/>
                  </a:lnTo>
                  <a:lnTo>
                    <a:pt x="2911" y="1067"/>
                  </a:lnTo>
                  <a:lnTo>
                    <a:pt x="2908" y="1097"/>
                  </a:lnTo>
                  <a:lnTo>
                    <a:pt x="2903" y="1123"/>
                  </a:lnTo>
                  <a:lnTo>
                    <a:pt x="2900" y="1146"/>
                  </a:lnTo>
                  <a:lnTo>
                    <a:pt x="2898" y="1148"/>
                  </a:lnTo>
                  <a:lnTo>
                    <a:pt x="2891" y="1152"/>
                  </a:lnTo>
                  <a:lnTo>
                    <a:pt x="2879" y="1159"/>
                  </a:lnTo>
                  <a:lnTo>
                    <a:pt x="2863" y="1168"/>
                  </a:lnTo>
                  <a:lnTo>
                    <a:pt x="2842" y="1180"/>
                  </a:lnTo>
                  <a:lnTo>
                    <a:pt x="2817" y="1194"/>
                  </a:lnTo>
                  <a:lnTo>
                    <a:pt x="2787" y="1208"/>
                  </a:lnTo>
                  <a:lnTo>
                    <a:pt x="2753" y="1225"/>
                  </a:lnTo>
                  <a:lnTo>
                    <a:pt x="2715" y="1242"/>
                  </a:lnTo>
                  <a:lnTo>
                    <a:pt x="2673" y="1261"/>
                  </a:lnTo>
                  <a:lnTo>
                    <a:pt x="2626" y="1280"/>
                  </a:lnTo>
                  <a:lnTo>
                    <a:pt x="2575" y="1300"/>
                  </a:lnTo>
                  <a:lnTo>
                    <a:pt x="2520" y="1320"/>
                  </a:lnTo>
                  <a:lnTo>
                    <a:pt x="2461" y="1340"/>
                  </a:lnTo>
                  <a:lnTo>
                    <a:pt x="2398" y="1360"/>
                  </a:lnTo>
                  <a:lnTo>
                    <a:pt x="2332" y="1379"/>
                  </a:lnTo>
                  <a:lnTo>
                    <a:pt x="2262" y="1397"/>
                  </a:lnTo>
                  <a:lnTo>
                    <a:pt x="2188" y="1415"/>
                  </a:lnTo>
                  <a:lnTo>
                    <a:pt x="2109" y="1431"/>
                  </a:lnTo>
                  <a:lnTo>
                    <a:pt x="2028" y="1446"/>
                  </a:lnTo>
                  <a:lnTo>
                    <a:pt x="1943" y="1460"/>
                  </a:lnTo>
                  <a:lnTo>
                    <a:pt x="1854" y="1471"/>
                  </a:lnTo>
                  <a:lnTo>
                    <a:pt x="1763" y="1480"/>
                  </a:lnTo>
                  <a:lnTo>
                    <a:pt x="1667" y="1487"/>
                  </a:lnTo>
                  <a:lnTo>
                    <a:pt x="1569" y="1491"/>
                  </a:lnTo>
                  <a:lnTo>
                    <a:pt x="1466" y="1493"/>
                  </a:lnTo>
                  <a:lnTo>
                    <a:pt x="1365" y="1491"/>
                  </a:lnTo>
                  <a:lnTo>
                    <a:pt x="1266" y="1487"/>
                  </a:lnTo>
                  <a:lnTo>
                    <a:pt x="1171" y="1480"/>
                  </a:lnTo>
                  <a:lnTo>
                    <a:pt x="1080" y="1470"/>
                  </a:lnTo>
                  <a:lnTo>
                    <a:pt x="991" y="1459"/>
                  </a:lnTo>
                  <a:lnTo>
                    <a:pt x="906" y="1446"/>
                  </a:lnTo>
                  <a:lnTo>
                    <a:pt x="825" y="1430"/>
                  </a:lnTo>
                  <a:lnTo>
                    <a:pt x="746" y="1415"/>
                  </a:lnTo>
                  <a:lnTo>
                    <a:pt x="672" y="1397"/>
                  </a:lnTo>
                  <a:lnTo>
                    <a:pt x="602" y="1379"/>
                  </a:lnTo>
                  <a:lnTo>
                    <a:pt x="536" y="1359"/>
                  </a:lnTo>
                  <a:lnTo>
                    <a:pt x="473" y="1340"/>
                  </a:lnTo>
                  <a:lnTo>
                    <a:pt x="414" y="1320"/>
                  </a:lnTo>
                  <a:lnTo>
                    <a:pt x="359" y="1300"/>
                  </a:lnTo>
                  <a:lnTo>
                    <a:pt x="308" y="1280"/>
                  </a:lnTo>
                  <a:lnTo>
                    <a:pt x="261" y="1261"/>
                  </a:lnTo>
                  <a:lnTo>
                    <a:pt x="219" y="1242"/>
                  </a:lnTo>
                  <a:lnTo>
                    <a:pt x="181" y="1224"/>
                  </a:lnTo>
                  <a:lnTo>
                    <a:pt x="147" y="1208"/>
                  </a:lnTo>
                  <a:lnTo>
                    <a:pt x="117" y="1194"/>
                  </a:lnTo>
                  <a:lnTo>
                    <a:pt x="92" y="1180"/>
                  </a:lnTo>
                  <a:lnTo>
                    <a:pt x="71" y="1168"/>
                  </a:lnTo>
                  <a:lnTo>
                    <a:pt x="55" y="1159"/>
                  </a:lnTo>
                  <a:lnTo>
                    <a:pt x="43" y="1152"/>
                  </a:lnTo>
                  <a:lnTo>
                    <a:pt x="36" y="1148"/>
                  </a:lnTo>
                  <a:lnTo>
                    <a:pt x="34" y="1146"/>
                  </a:lnTo>
                  <a:lnTo>
                    <a:pt x="31" y="1123"/>
                  </a:lnTo>
                  <a:lnTo>
                    <a:pt x="26" y="1097"/>
                  </a:lnTo>
                  <a:lnTo>
                    <a:pt x="23" y="1067"/>
                  </a:lnTo>
                  <a:lnTo>
                    <a:pt x="20" y="1037"/>
                  </a:lnTo>
                  <a:lnTo>
                    <a:pt x="17" y="1005"/>
                  </a:lnTo>
                  <a:lnTo>
                    <a:pt x="14" y="975"/>
                  </a:lnTo>
                  <a:lnTo>
                    <a:pt x="11" y="945"/>
                  </a:lnTo>
                  <a:lnTo>
                    <a:pt x="8" y="917"/>
                  </a:lnTo>
                  <a:lnTo>
                    <a:pt x="6" y="892"/>
                  </a:lnTo>
                  <a:lnTo>
                    <a:pt x="4" y="871"/>
                  </a:lnTo>
                  <a:lnTo>
                    <a:pt x="3" y="856"/>
                  </a:lnTo>
                  <a:lnTo>
                    <a:pt x="2" y="845"/>
                  </a:lnTo>
                  <a:lnTo>
                    <a:pt x="2" y="842"/>
                  </a:lnTo>
                  <a:lnTo>
                    <a:pt x="1" y="816"/>
                  </a:lnTo>
                  <a:lnTo>
                    <a:pt x="0" y="788"/>
                  </a:lnTo>
                  <a:lnTo>
                    <a:pt x="0" y="758"/>
                  </a:lnTo>
                  <a:lnTo>
                    <a:pt x="1" y="726"/>
                  </a:lnTo>
                  <a:lnTo>
                    <a:pt x="3" y="694"/>
                  </a:lnTo>
                  <a:lnTo>
                    <a:pt x="6" y="660"/>
                  </a:lnTo>
                  <a:lnTo>
                    <a:pt x="12" y="625"/>
                  </a:lnTo>
                  <a:lnTo>
                    <a:pt x="19" y="591"/>
                  </a:lnTo>
                  <a:lnTo>
                    <a:pt x="28" y="557"/>
                  </a:lnTo>
                  <a:lnTo>
                    <a:pt x="39" y="523"/>
                  </a:lnTo>
                  <a:lnTo>
                    <a:pt x="53" y="490"/>
                  </a:lnTo>
                  <a:lnTo>
                    <a:pt x="70" y="459"/>
                  </a:lnTo>
                  <a:lnTo>
                    <a:pt x="90" y="428"/>
                  </a:lnTo>
                  <a:lnTo>
                    <a:pt x="112" y="401"/>
                  </a:lnTo>
                  <a:lnTo>
                    <a:pt x="138" y="375"/>
                  </a:lnTo>
                  <a:lnTo>
                    <a:pt x="167" y="351"/>
                  </a:lnTo>
                  <a:lnTo>
                    <a:pt x="200" y="331"/>
                  </a:lnTo>
                  <a:lnTo>
                    <a:pt x="237" y="315"/>
                  </a:lnTo>
                  <a:lnTo>
                    <a:pt x="278" y="302"/>
                  </a:lnTo>
                  <a:lnTo>
                    <a:pt x="337" y="286"/>
                  </a:lnTo>
                  <a:lnTo>
                    <a:pt x="393" y="269"/>
                  </a:lnTo>
                  <a:lnTo>
                    <a:pt x="447" y="250"/>
                  </a:lnTo>
                  <a:lnTo>
                    <a:pt x="500" y="230"/>
                  </a:lnTo>
                  <a:lnTo>
                    <a:pt x="550" y="210"/>
                  </a:lnTo>
                  <a:lnTo>
                    <a:pt x="599" y="189"/>
                  </a:lnTo>
                  <a:lnTo>
                    <a:pt x="646" y="168"/>
                  </a:lnTo>
                  <a:lnTo>
                    <a:pt x="690" y="147"/>
                  </a:lnTo>
                  <a:lnTo>
                    <a:pt x="730" y="126"/>
                  </a:lnTo>
                  <a:lnTo>
                    <a:pt x="768" y="106"/>
                  </a:lnTo>
                  <a:lnTo>
                    <a:pt x="803" y="86"/>
                  </a:lnTo>
                  <a:lnTo>
                    <a:pt x="835" y="68"/>
                  </a:lnTo>
                  <a:lnTo>
                    <a:pt x="864" y="52"/>
                  </a:lnTo>
                  <a:lnTo>
                    <a:pt x="888" y="37"/>
                  </a:lnTo>
                  <a:lnTo>
                    <a:pt x="908" y="24"/>
                  </a:lnTo>
                  <a:lnTo>
                    <a:pt x="924" y="13"/>
                  </a:lnTo>
                  <a:lnTo>
                    <a:pt x="936" y="6"/>
                  </a:lnTo>
                  <a:lnTo>
                    <a:pt x="943" y="1"/>
                  </a:lnTo>
                  <a:lnTo>
                    <a:pt x="9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3" name="Group 1752"/>
          <p:cNvGrpSpPr/>
          <p:nvPr/>
        </p:nvGrpSpPr>
        <p:grpSpPr>
          <a:xfrm>
            <a:off x="1965007" y="3659267"/>
            <a:ext cx="233363" cy="229791"/>
            <a:chOff x="2547938" y="3721100"/>
            <a:chExt cx="311150" cy="306388"/>
          </a:xfrm>
          <a:solidFill>
            <a:schemeClr val="tx1">
              <a:lumMod val="65000"/>
              <a:lumOff val="35000"/>
            </a:schemeClr>
          </a:solidFill>
        </p:grpSpPr>
        <p:sp>
          <p:nvSpPr>
            <p:cNvPr id="1088" name="Freeform 936"/>
            <p:cNvSpPr>
              <a:spLocks/>
            </p:cNvSpPr>
            <p:nvPr/>
          </p:nvSpPr>
          <p:spPr bwMode="auto">
            <a:xfrm>
              <a:off x="2597151" y="3844925"/>
              <a:ext cx="14288" cy="12700"/>
            </a:xfrm>
            <a:custGeom>
              <a:avLst/>
              <a:gdLst>
                <a:gd name="T0" fmla="*/ 71 w 140"/>
                <a:gd name="T1" fmla="*/ 0 h 139"/>
                <a:gd name="T2" fmla="*/ 88 w 140"/>
                <a:gd name="T3" fmla="*/ 2 h 139"/>
                <a:gd name="T4" fmla="*/ 105 w 140"/>
                <a:gd name="T5" fmla="*/ 9 h 139"/>
                <a:gd name="T6" fmla="*/ 120 w 140"/>
                <a:gd name="T7" fmla="*/ 21 h 139"/>
                <a:gd name="T8" fmla="*/ 131 w 140"/>
                <a:gd name="T9" fmla="*/ 35 h 139"/>
                <a:gd name="T10" fmla="*/ 137 w 140"/>
                <a:gd name="T11" fmla="*/ 51 h 139"/>
                <a:gd name="T12" fmla="*/ 140 w 140"/>
                <a:gd name="T13" fmla="*/ 69 h 139"/>
                <a:gd name="T14" fmla="*/ 137 w 140"/>
                <a:gd name="T15" fmla="*/ 86 h 139"/>
                <a:gd name="T16" fmla="*/ 130 w 140"/>
                <a:gd name="T17" fmla="*/ 103 h 139"/>
                <a:gd name="T18" fmla="*/ 118 w 140"/>
                <a:gd name="T19" fmla="*/ 119 h 139"/>
                <a:gd name="T20" fmla="*/ 104 w 140"/>
                <a:gd name="T21" fmla="*/ 130 h 139"/>
                <a:gd name="T22" fmla="*/ 87 w 140"/>
                <a:gd name="T23" fmla="*/ 137 h 139"/>
                <a:gd name="T24" fmla="*/ 69 w 140"/>
                <a:gd name="T25" fmla="*/ 139 h 139"/>
                <a:gd name="T26" fmla="*/ 52 w 140"/>
                <a:gd name="T27" fmla="*/ 136 h 139"/>
                <a:gd name="T28" fmla="*/ 35 w 140"/>
                <a:gd name="T29" fmla="*/ 129 h 139"/>
                <a:gd name="T30" fmla="*/ 20 w 140"/>
                <a:gd name="T31" fmla="*/ 118 h 139"/>
                <a:gd name="T32" fmla="*/ 9 w 140"/>
                <a:gd name="T33" fmla="*/ 102 h 139"/>
                <a:gd name="T34" fmla="*/ 3 w 140"/>
                <a:gd name="T35" fmla="*/ 86 h 139"/>
                <a:gd name="T36" fmla="*/ 0 w 140"/>
                <a:gd name="T37" fmla="*/ 69 h 139"/>
                <a:gd name="T38" fmla="*/ 3 w 140"/>
                <a:gd name="T39" fmla="*/ 51 h 139"/>
                <a:gd name="T40" fmla="*/ 10 w 140"/>
                <a:gd name="T41" fmla="*/ 34 h 139"/>
                <a:gd name="T42" fmla="*/ 22 w 140"/>
                <a:gd name="T43" fmla="*/ 20 h 139"/>
                <a:gd name="T44" fmla="*/ 36 w 140"/>
                <a:gd name="T45" fmla="*/ 9 h 139"/>
                <a:gd name="T46" fmla="*/ 53 w 140"/>
                <a:gd name="T47" fmla="*/ 2 h 139"/>
                <a:gd name="T48" fmla="*/ 71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1" y="0"/>
                  </a:moveTo>
                  <a:lnTo>
                    <a:pt x="88" y="2"/>
                  </a:lnTo>
                  <a:lnTo>
                    <a:pt x="105" y="9"/>
                  </a:lnTo>
                  <a:lnTo>
                    <a:pt x="120" y="21"/>
                  </a:lnTo>
                  <a:lnTo>
                    <a:pt x="131" y="35"/>
                  </a:lnTo>
                  <a:lnTo>
                    <a:pt x="137" y="51"/>
                  </a:lnTo>
                  <a:lnTo>
                    <a:pt x="140" y="69"/>
                  </a:lnTo>
                  <a:lnTo>
                    <a:pt x="137" y="86"/>
                  </a:lnTo>
                  <a:lnTo>
                    <a:pt x="130" y="103"/>
                  </a:lnTo>
                  <a:lnTo>
                    <a:pt x="118" y="119"/>
                  </a:lnTo>
                  <a:lnTo>
                    <a:pt x="104" y="130"/>
                  </a:lnTo>
                  <a:lnTo>
                    <a:pt x="87" y="137"/>
                  </a:lnTo>
                  <a:lnTo>
                    <a:pt x="69" y="139"/>
                  </a:lnTo>
                  <a:lnTo>
                    <a:pt x="52" y="136"/>
                  </a:lnTo>
                  <a:lnTo>
                    <a:pt x="35" y="129"/>
                  </a:lnTo>
                  <a:lnTo>
                    <a:pt x="20" y="118"/>
                  </a:lnTo>
                  <a:lnTo>
                    <a:pt x="9" y="102"/>
                  </a:lnTo>
                  <a:lnTo>
                    <a:pt x="3" y="86"/>
                  </a:lnTo>
                  <a:lnTo>
                    <a:pt x="0" y="69"/>
                  </a:lnTo>
                  <a:lnTo>
                    <a:pt x="3" y="51"/>
                  </a:lnTo>
                  <a:lnTo>
                    <a:pt x="10" y="34"/>
                  </a:lnTo>
                  <a:lnTo>
                    <a:pt x="22" y="20"/>
                  </a:lnTo>
                  <a:lnTo>
                    <a:pt x="36" y="9"/>
                  </a:lnTo>
                  <a:lnTo>
                    <a:pt x="53" y="2"/>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9" name="Freeform 937"/>
            <p:cNvSpPr>
              <a:spLocks/>
            </p:cNvSpPr>
            <p:nvPr/>
          </p:nvSpPr>
          <p:spPr bwMode="auto">
            <a:xfrm>
              <a:off x="2795588" y="3844925"/>
              <a:ext cx="12700" cy="12700"/>
            </a:xfrm>
            <a:custGeom>
              <a:avLst/>
              <a:gdLst>
                <a:gd name="T0" fmla="*/ 70 w 140"/>
                <a:gd name="T1" fmla="*/ 0 h 139"/>
                <a:gd name="T2" fmla="*/ 88 w 140"/>
                <a:gd name="T3" fmla="*/ 3 h 139"/>
                <a:gd name="T4" fmla="*/ 104 w 140"/>
                <a:gd name="T5" fmla="*/ 9 h 139"/>
                <a:gd name="T6" fmla="*/ 119 w 140"/>
                <a:gd name="T7" fmla="*/ 20 h 139"/>
                <a:gd name="T8" fmla="*/ 131 w 140"/>
                <a:gd name="T9" fmla="*/ 35 h 139"/>
                <a:gd name="T10" fmla="*/ 137 w 140"/>
                <a:gd name="T11" fmla="*/ 52 h 139"/>
                <a:gd name="T12" fmla="*/ 140 w 140"/>
                <a:gd name="T13" fmla="*/ 70 h 139"/>
                <a:gd name="T14" fmla="*/ 137 w 140"/>
                <a:gd name="T15" fmla="*/ 87 h 139"/>
                <a:gd name="T16" fmla="*/ 130 w 140"/>
                <a:gd name="T17" fmla="*/ 104 h 139"/>
                <a:gd name="T18" fmla="*/ 120 w 140"/>
                <a:gd name="T19" fmla="*/ 119 h 139"/>
                <a:gd name="T20" fmla="*/ 104 w 140"/>
                <a:gd name="T21" fmla="*/ 130 h 139"/>
                <a:gd name="T22" fmla="*/ 86 w 140"/>
                <a:gd name="T23" fmla="*/ 137 h 139"/>
                <a:gd name="T24" fmla="*/ 68 w 140"/>
                <a:gd name="T25" fmla="*/ 139 h 139"/>
                <a:gd name="T26" fmla="*/ 51 w 140"/>
                <a:gd name="T27" fmla="*/ 137 h 139"/>
                <a:gd name="T28" fmla="*/ 35 w 140"/>
                <a:gd name="T29" fmla="*/ 130 h 139"/>
                <a:gd name="T30" fmla="*/ 21 w 140"/>
                <a:gd name="T31" fmla="*/ 119 h 139"/>
                <a:gd name="T32" fmla="*/ 10 w 140"/>
                <a:gd name="T33" fmla="*/ 104 h 139"/>
                <a:gd name="T34" fmla="*/ 2 w 140"/>
                <a:gd name="T35" fmla="*/ 86 h 139"/>
                <a:gd name="T36" fmla="*/ 0 w 140"/>
                <a:gd name="T37" fmla="*/ 68 h 139"/>
                <a:gd name="T38" fmla="*/ 2 w 140"/>
                <a:gd name="T39" fmla="*/ 51 h 139"/>
                <a:gd name="T40" fmla="*/ 10 w 140"/>
                <a:gd name="T41" fmla="*/ 35 h 139"/>
                <a:gd name="T42" fmla="*/ 21 w 140"/>
                <a:gd name="T43" fmla="*/ 20 h 139"/>
                <a:gd name="T44" fmla="*/ 36 w 140"/>
                <a:gd name="T45" fmla="*/ 9 h 139"/>
                <a:gd name="T46" fmla="*/ 53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3"/>
                  </a:lnTo>
                  <a:lnTo>
                    <a:pt x="104" y="9"/>
                  </a:lnTo>
                  <a:lnTo>
                    <a:pt x="119" y="20"/>
                  </a:lnTo>
                  <a:lnTo>
                    <a:pt x="131" y="35"/>
                  </a:lnTo>
                  <a:lnTo>
                    <a:pt x="137" y="52"/>
                  </a:lnTo>
                  <a:lnTo>
                    <a:pt x="140" y="70"/>
                  </a:lnTo>
                  <a:lnTo>
                    <a:pt x="137" y="87"/>
                  </a:lnTo>
                  <a:lnTo>
                    <a:pt x="130" y="104"/>
                  </a:lnTo>
                  <a:lnTo>
                    <a:pt x="120" y="119"/>
                  </a:lnTo>
                  <a:lnTo>
                    <a:pt x="104" y="130"/>
                  </a:lnTo>
                  <a:lnTo>
                    <a:pt x="86" y="137"/>
                  </a:lnTo>
                  <a:lnTo>
                    <a:pt x="68" y="139"/>
                  </a:lnTo>
                  <a:lnTo>
                    <a:pt x="51" y="137"/>
                  </a:lnTo>
                  <a:lnTo>
                    <a:pt x="35" y="130"/>
                  </a:lnTo>
                  <a:lnTo>
                    <a:pt x="21" y="119"/>
                  </a:lnTo>
                  <a:lnTo>
                    <a:pt x="10" y="104"/>
                  </a:lnTo>
                  <a:lnTo>
                    <a:pt x="2" y="86"/>
                  </a:lnTo>
                  <a:lnTo>
                    <a:pt x="0" y="68"/>
                  </a:lnTo>
                  <a:lnTo>
                    <a:pt x="2" y="51"/>
                  </a:lnTo>
                  <a:lnTo>
                    <a:pt x="10" y="35"/>
                  </a:lnTo>
                  <a:lnTo>
                    <a:pt x="21" y="20"/>
                  </a:lnTo>
                  <a:lnTo>
                    <a:pt x="36" y="9"/>
                  </a:lnTo>
                  <a:lnTo>
                    <a:pt x="53"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0" name="Freeform 938"/>
            <p:cNvSpPr>
              <a:spLocks/>
            </p:cNvSpPr>
            <p:nvPr/>
          </p:nvSpPr>
          <p:spPr bwMode="auto">
            <a:xfrm>
              <a:off x="2763838" y="3810000"/>
              <a:ext cx="12700" cy="12700"/>
            </a:xfrm>
            <a:custGeom>
              <a:avLst/>
              <a:gdLst>
                <a:gd name="T0" fmla="*/ 76 w 139"/>
                <a:gd name="T1" fmla="*/ 0 h 138"/>
                <a:gd name="T2" fmla="*/ 94 w 139"/>
                <a:gd name="T3" fmla="*/ 4 h 138"/>
                <a:gd name="T4" fmla="*/ 110 w 139"/>
                <a:gd name="T5" fmla="*/ 12 h 138"/>
                <a:gd name="T6" fmla="*/ 124 w 139"/>
                <a:gd name="T7" fmla="*/ 25 h 138"/>
                <a:gd name="T8" fmla="*/ 133 w 139"/>
                <a:gd name="T9" fmla="*/ 42 h 138"/>
                <a:gd name="T10" fmla="*/ 138 w 139"/>
                <a:gd name="T11" fmla="*/ 59 h 138"/>
                <a:gd name="T12" fmla="*/ 139 w 139"/>
                <a:gd name="T13" fmla="*/ 76 h 138"/>
                <a:gd name="T14" fmla="*/ 135 w 139"/>
                <a:gd name="T15" fmla="*/ 94 h 138"/>
                <a:gd name="T16" fmla="*/ 125 w 139"/>
                <a:gd name="T17" fmla="*/ 110 h 138"/>
                <a:gd name="T18" fmla="*/ 113 w 139"/>
                <a:gd name="T19" fmla="*/ 123 h 138"/>
                <a:gd name="T20" fmla="*/ 99 w 139"/>
                <a:gd name="T21" fmla="*/ 131 h 138"/>
                <a:gd name="T22" fmla="*/ 84 w 139"/>
                <a:gd name="T23" fmla="*/ 137 h 138"/>
                <a:gd name="T24" fmla="*/ 68 w 139"/>
                <a:gd name="T25" fmla="*/ 138 h 138"/>
                <a:gd name="T26" fmla="*/ 54 w 139"/>
                <a:gd name="T27" fmla="*/ 136 h 138"/>
                <a:gd name="T28" fmla="*/ 41 w 139"/>
                <a:gd name="T29" fmla="*/ 132 h 138"/>
                <a:gd name="T30" fmla="*/ 27 w 139"/>
                <a:gd name="T31" fmla="*/ 125 h 138"/>
                <a:gd name="T32" fmla="*/ 14 w 139"/>
                <a:gd name="T33" fmla="*/ 112 h 138"/>
                <a:gd name="T34" fmla="*/ 5 w 139"/>
                <a:gd name="T35" fmla="*/ 96 h 138"/>
                <a:gd name="T36" fmla="*/ 0 w 139"/>
                <a:gd name="T37" fmla="*/ 80 h 138"/>
                <a:gd name="T38" fmla="*/ 0 w 139"/>
                <a:gd name="T39" fmla="*/ 62 h 138"/>
                <a:gd name="T40" fmla="*/ 4 w 139"/>
                <a:gd name="T41" fmla="*/ 44 h 138"/>
                <a:gd name="T42" fmla="*/ 12 w 139"/>
                <a:gd name="T43" fmla="*/ 27 h 138"/>
                <a:gd name="T44" fmla="*/ 25 w 139"/>
                <a:gd name="T45" fmla="*/ 14 h 138"/>
                <a:gd name="T46" fmla="*/ 42 w 139"/>
                <a:gd name="T47" fmla="*/ 5 h 138"/>
                <a:gd name="T48" fmla="*/ 59 w 139"/>
                <a:gd name="T49" fmla="*/ 0 h 138"/>
                <a:gd name="T50" fmla="*/ 76 w 139"/>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38">
                  <a:moveTo>
                    <a:pt x="76" y="0"/>
                  </a:moveTo>
                  <a:lnTo>
                    <a:pt x="94" y="4"/>
                  </a:lnTo>
                  <a:lnTo>
                    <a:pt x="110" y="12"/>
                  </a:lnTo>
                  <a:lnTo>
                    <a:pt x="124" y="25"/>
                  </a:lnTo>
                  <a:lnTo>
                    <a:pt x="133" y="42"/>
                  </a:lnTo>
                  <a:lnTo>
                    <a:pt x="138" y="59"/>
                  </a:lnTo>
                  <a:lnTo>
                    <a:pt x="139" y="76"/>
                  </a:lnTo>
                  <a:lnTo>
                    <a:pt x="135" y="94"/>
                  </a:lnTo>
                  <a:lnTo>
                    <a:pt x="125" y="110"/>
                  </a:lnTo>
                  <a:lnTo>
                    <a:pt x="113" y="123"/>
                  </a:lnTo>
                  <a:lnTo>
                    <a:pt x="99" y="131"/>
                  </a:lnTo>
                  <a:lnTo>
                    <a:pt x="84" y="137"/>
                  </a:lnTo>
                  <a:lnTo>
                    <a:pt x="68" y="138"/>
                  </a:lnTo>
                  <a:lnTo>
                    <a:pt x="54" y="136"/>
                  </a:lnTo>
                  <a:lnTo>
                    <a:pt x="41" y="132"/>
                  </a:lnTo>
                  <a:lnTo>
                    <a:pt x="27" y="125"/>
                  </a:lnTo>
                  <a:lnTo>
                    <a:pt x="14" y="112"/>
                  </a:lnTo>
                  <a:lnTo>
                    <a:pt x="5" y="96"/>
                  </a:lnTo>
                  <a:lnTo>
                    <a:pt x="0" y="80"/>
                  </a:lnTo>
                  <a:lnTo>
                    <a:pt x="0" y="62"/>
                  </a:lnTo>
                  <a:lnTo>
                    <a:pt x="4" y="44"/>
                  </a:lnTo>
                  <a:lnTo>
                    <a:pt x="12" y="27"/>
                  </a:lnTo>
                  <a:lnTo>
                    <a:pt x="25" y="14"/>
                  </a:lnTo>
                  <a:lnTo>
                    <a:pt x="42" y="5"/>
                  </a:lnTo>
                  <a:lnTo>
                    <a:pt x="59" y="0"/>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1" name="Freeform 939"/>
            <p:cNvSpPr>
              <a:spLocks/>
            </p:cNvSpPr>
            <p:nvPr/>
          </p:nvSpPr>
          <p:spPr bwMode="auto">
            <a:xfrm>
              <a:off x="2628901" y="3810000"/>
              <a:ext cx="14288" cy="12700"/>
            </a:xfrm>
            <a:custGeom>
              <a:avLst/>
              <a:gdLst>
                <a:gd name="T0" fmla="*/ 63 w 140"/>
                <a:gd name="T1" fmla="*/ 0 h 139"/>
                <a:gd name="T2" fmla="*/ 81 w 140"/>
                <a:gd name="T3" fmla="*/ 0 h 139"/>
                <a:gd name="T4" fmla="*/ 98 w 140"/>
                <a:gd name="T5" fmla="*/ 5 h 139"/>
                <a:gd name="T6" fmla="*/ 113 w 140"/>
                <a:gd name="T7" fmla="*/ 15 h 139"/>
                <a:gd name="T8" fmla="*/ 127 w 140"/>
                <a:gd name="T9" fmla="*/ 28 h 139"/>
                <a:gd name="T10" fmla="*/ 136 w 140"/>
                <a:gd name="T11" fmla="*/ 46 h 139"/>
                <a:gd name="T12" fmla="*/ 140 w 140"/>
                <a:gd name="T13" fmla="*/ 63 h 139"/>
                <a:gd name="T14" fmla="*/ 139 w 140"/>
                <a:gd name="T15" fmla="*/ 81 h 139"/>
                <a:gd name="T16" fmla="*/ 134 w 140"/>
                <a:gd name="T17" fmla="*/ 98 h 139"/>
                <a:gd name="T18" fmla="*/ 125 w 140"/>
                <a:gd name="T19" fmla="*/ 113 h 139"/>
                <a:gd name="T20" fmla="*/ 111 w 140"/>
                <a:gd name="T21" fmla="*/ 126 h 139"/>
                <a:gd name="T22" fmla="*/ 97 w 140"/>
                <a:gd name="T23" fmla="*/ 133 h 139"/>
                <a:gd name="T24" fmla="*/ 83 w 140"/>
                <a:gd name="T25" fmla="*/ 138 h 139"/>
                <a:gd name="T26" fmla="*/ 69 w 140"/>
                <a:gd name="T27" fmla="*/ 139 h 139"/>
                <a:gd name="T28" fmla="*/ 53 w 140"/>
                <a:gd name="T29" fmla="*/ 137 h 139"/>
                <a:gd name="T30" fmla="*/ 39 w 140"/>
                <a:gd name="T31" fmla="*/ 131 h 139"/>
                <a:gd name="T32" fmla="*/ 25 w 140"/>
                <a:gd name="T33" fmla="*/ 122 h 139"/>
                <a:gd name="T34" fmla="*/ 14 w 140"/>
                <a:gd name="T35" fmla="*/ 110 h 139"/>
                <a:gd name="T36" fmla="*/ 4 w 140"/>
                <a:gd name="T37" fmla="*/ 94 h 139"/>
                <a:gd name="T38" fmla="*/ 0 w 140"/>
                <a:gd name="T39" fmla="*/ 76 h 139"/>
                <a:gd name="T40" fmla="*/ 1 w 140"/>
                <a:gd name="T41" fmla="*/ 58 h 139"/>
                <a:gd name="T42" fmla="*/ 6 w 140"/>
                <a:gd name="T43" fmla="*/ 41 h 139"/>
                <a:gd name="T44" fmla="*/ 16 w 140"/>
                <a:gd name="T45" fmla="*/ 25 h 139"/>
                <a:gd name="T46" fmla="*/ 29 w 140"/>
                <a:gd name="T47" fmla="*/ 12 h 139"/>
                <a:gd name="T48" fmla="*/ 46 w 140"/>
                <a:gd name="T49" fmla="*/ 4 h 139"/>
                <a:gd name="T50" fmla="*/ 63 w 140"/>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139">
                  <a:moveTo>
                    <a:pt x="63" y="0"/>
                  </a:moveTo>
                  <a:lnTo>
                    <a:pt x="81" y="0"/>
                  </a:lnTo>
                  <a:lnTo>
                    <a:pt x="98" y="5"/>
                  </a:lnTo>
                  <a:lnTo>
                    <a:pt x="113" y="15"/>
                  </a:lnTo>
                  <a:lnTo>
                    <a:pt x="127" y="28"/>
                  </a:lnTo>
                  <a:lnTo>
                    <a:pt x="136" y="46"/>
                  </a:lnTo>
                  <a:lnTo>
                    <a:pt x="140" y="63"/>
                  </a:lnTo>
                  <a:lnTo>
                    <a:pt x="139" y="81"/>
                  </a:lnTo>
                  <a:lnTo>
                    <a:pt x="134" y="98"/>
                  </a:lnTo>
                  <a:lnTo>
                    <a:pt x="125" y="113"/>
                  </a:lnTo>
                  <a:lnTo>
                    <a:pt x="111" y="126"/>
                  </a:lnTo>
                  <a:lnTo>
                    <a:pt x="97" y="133"/>
                  </a:lnTo>
                  <a:lnTo>
                    <a:pt x="83" y="138"/>
                  </a:lnTo>
                  <a:lnTo>
                    <a:pt x="69" y="139"/>
                  </a:lnTo>
                  <a:lnTo>
                    <a:pt x="53" y="137"/>
                  </a:lnTo>
                  <a:lnTo>
                    <a:pt x="39" y="131"/>
                  </a:lnTo>
                  <a:lnTo>
                    <a:pt x="25" y="122"/>
                  </a:lnTo>
                  <a:lnTo>
                    <a:pt x="14" y="110"/>
                  </a:lnTo>
                  <a:lnTo>
                    <a:pt x="4" y="94"/>
                  </a:lnTo>
                  <a:lnTo>
                    <a:pt x="0" y="76"/>
                  </a:lnTo>
                  <a:lnTo>
                    <a:pt x="1" y="58"/>
                  </a:lnTo>
                  <a:lnTo>
                    <a:pt x="6" y="41"/>
                  </a:lnTo>
                  <a:lnTo>
                    <a:pt x="16" y="25"/>
                  </a:lnTo>
                  <a:lnTo>
                    <a:pt x="29" y="12"/>
                  </a:lnTo>
                  <a:lnTo>
                    <a:pt x="46"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2" name="Freeform 940"/>
            <p:cNvSpPr>
              <a:spLocks/>
            </p:cNvSpPr>
            <p:nvPr/>
          </p:nvSpPr>
          <p:spPr bwMode="auto">
            <a:xfrm>
              <a:off x="2582863" y="3889375"/>
              <a:ext cx="12700" cy="12700"/>
            </a:xfrm>
            <a:custGeom>
              <a:avLst/>
              <a:gdLst>
                <a:gd name="T0" fmla="*/ 76 w 139"/>
                <a:gd name="T1" fmla="*/ 0 h 141"/>
                <a:gd name="T2" fmla="*/ 95 w 139"/>
                <a:gd name="T3" fmla="*/ 4 h 141"/>
                <a:gd name="T4" fmla="*/ 111 w 139"/>
                <a:gd name="T5" fmla="*/ 13 h 141"/>
                <a:gd name="T6" fmla="*/ 124 w 139"/>
                <a:gd name="T7" fmla="*/ 25 h 141"/>
                <a:gd name="T8" fmla="*/ 133 w 139"/>
                <a:gd name="T9" fmla="*/ 40 h 141"/>
                <a:gd name="T10" fmla="*/ 138 w 139"/>
                <a:gd name="T11" fmla="*/ 57 h 141"/>
                <a:gd name="T12" fmla="*/ 139 w 139"/>
                <a:gd name="T13" fmla="*/ 77 h 141"/>
                <a:gd name="T14" fmla="*/ 139 w 139"/>
                <a:gd name="T15" fmla="*/ 79 h 141"/>
                <a:gd name="T16" fmla="*/ 134 w 139"/>
                <a:gd name="T17" fmla="*/ 96 h 141"/>
                <a:gd name="T18" fmla="*/ 127 w 139"/>
                <a:gd name="T19" fmla="*/ 111 h 141"/>
                <a:gd name="T20" fmla="*/ 115 w 139"/>
                <a:gd name="T21" fmla="*/ 123 h 141"/>
                <a:gd name="T22" fmla="*/ 102 w 139"/>
                <a:gd name="T23" fmla="*/ 133 h 141"/>
                <a:gd name="T24" fmla="*/ 85 w 139"/>
                <a:gd name="T25" fmla="*/ 139 h 141"/>
                <a:gd name="T26" fmla="*/ 68 w 139"/>
                <a:gd name="T27" fmla="*/ 141 h 141"/>
                <a:gd name="T28" fmla="*/ 65 w 139"/>
                <a:gd name="T29" fmla="*/ 140 h 141"/>
                <a:gd name="T30" fmla="*/ 62 w 139"/>
                <a:gd name="T31" fmla="*/ 140 h 141"/>
                <a:gd name="T32" fmla="*/ 43 w 139"/>
                <a:gd name="T33" fmla="*/ 136 h 141"/>
                <a:gd name="T34" fmla="*/ 28 w 139"/>
                <a:gd name="T35" fmla="*/ 127 h 141"/>
                <a:gd name="T36" fmla="*/ 15 w 139"/>
                <a:gd name="T37" fmla="*/ 115 h 141"/>
                <a:gd name="T38" fmla="*/ 6 w 139"/>
                <a:gd name="T39" fmla="*/ 100 h 141"/>
                <a:gd name="T40" fmla="*/ 1 w 139"/>
                <a:gd name="T41" fmla="*/ 83 h 141"/>
                <a:gd name="T42" fmla="*/ 0 w 139"/>
                <a:gd name="T43" fmla="*/ 63 h 141"/>
                <a:gd name="T44" fmla="*/ 0 w 139"/>
                <a:gd name="T45" fmla="*/ 61 h 141"/>
                <a:gd name="T46" fmla="*/ 5 w 139"/>
                <a:gd name="T47" fmla="*/ 43 h 141"/>
                <a:gd name="T48" fmla="*/ 13 w 139"/>
                <a:gd name="T49" fmla="*/ 28 h 141"/>
                <a:gd name="T50" fmla="*/ 26 w 139"/>
                <a:gd name="T51" fmla="*/ 15 h 141"/>
                <a:gd name="T52" fmla="*/ 41 w 139"/>
                <a:gd name="T53" fmla="*/ 6 h 141"/>
                <a:gd name="T54" fmla="*/ 58 w 139"/>
                <a:gd name="T55" fmla="*/ 1 h 141"/>
                <a:gd name="T56" fmla="*/ 76 w 139"/>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9" h="141">
                  <a:moveTo>
                    <a:pt x="76" y="0"/>
                  </a:moveTo>
                  <a:lnTo>
                    <a:pt x="95" y="4"/>
                  </a:lnTo>
                  <a:lnTo>
                    <a:pt x="111" y="13"/>
                  </a:lnTo>
                  <a:lnTo>
                    <a:pt x="124" y="25"/>
                  </a:lnTo>
                  <a:lnTo>
                    <a:pt x="133" y="40"/>
                  </a:lnTo>
                  <a:lnTo>
                    <a:pt x="138" y="57"/>
                  </a:lnTo>
                  <a:lnTo>
                    <a:pt x="139" y="77"/>
                  </a:lnTo>
                  <a:lnTo>
                    <a:pt x="139" y="79"/>
                  </a:lnTo>
                  <a:lnTo>
                    <a:pt x="134" y="96"/>
                  </a:lnTo>
                  <a:lnTo>
                    <a:pt x="127" y="111"/>
                  </a:lnTo>
                  <a:lnTo>
                    <a:pt x="115" y="123"/>
                  </a:lnTo>
                  <a:lnTo>
                    <a:pt x="102" y="133"/>
                  </a:lnTo>
                  <a:lnTo>
                    <a:pt x="85" y="139"/>
                  </a:lnTo>
                  <a:lnTo>
                    <a:pt x="68" y="141"/>
                  </a:lnTo>
                  <a:lnTo>
                    <a:pt x="65" y="140"/>
                  </a:lnTo>
                  <a:lnTo>
                    <a:pt x="62" y="140"/>
                  </a:lnTo>
                  <a:lnTo>
                    <a:pt x="43" y="136"/>
                  </a:lnTo>
                  <a:lnTo>
                    <a:pt x="28" y="127"/>
                  </a:lnTo>
                  <a:lnTo>
                    <a:pt x="15" y="115"/>
                  </a:lnTo>
                  <a:lnTo>
                    <a:pt x="6" y="100"/>
                  </a:lnTo>
                  <a:lnTo>
                    <a:pt x="1" y="83"/>
                  </a:lnTo>
                  <a:lnTo>
                    <a:pt x="0" y="63"/>
                  </a:lnTo>
                  <a:lnTo>
                    <a:pt x="0" y="61"/>
                  </a:lnTo>
                  <a:lnTo>
                    <a:pt x="5" y="43"/>
                  </a:lnTo>
                  <a:lnTo>
                    <a:pt x="13" y="28"/>
                  </a:lnTo>
                  <a:lnTo>
                    <a:pt x="26" y="15"/>
                  </a:lnTo>
                  <a:lnTo>
                    <a:pt x="41" y="6"/>
                  </a:lnTo>
                  <a:lnTo>
                    <a:pt x="58" y="1"/>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3" name="Freeform 941"/>
            <p:cNvSpPr>
              <a:spLocks/>
            </p:cNvSpPr>
            <p:nvPr/>
          </p:nvSpPr>
          <p:spPr bwMode="auto">
            <a:xfrm>
              <a:off x="2649538" y="4005263"/>
              <a:ext cx="14288" cy="12700"/>
            </a:xfrm>
            <a:custGeom>
              <a:avLst/>
              <a:gdLst>
                <a:gd name="T0" fmla="*/ 61 w 138"/>
                <a:gd name="T1" fmla="*/ 0 h 137"/>
                <a:gd name="T2" fmla="*/ 79 w 138"/>
                <a:gd name="T3" fmla="*/ 0 h 137"/>
                <a:gd name="T4" fmla="*/ 97 w 138"/>
                <a:gd name="T5" fmla="*/ 5 h 137"/>
                <a:gd name="T6" fmla="*/ 114 w 138"/>
                <a:gd name="T7" fmla="*/ 15 h 137"/>
                <a:gd name="T8" fmla="*/ 126 w 138"/>
                <a:gd name="T9" fmla="*/ 28 h 137"/>
                <a:gd name="T10" fmla="*/ 134 w 138"/>
                <a:gd name="T11" fmla="*/ 43 h 137"/>
                <a:gd name="T12" fmla="*/ 138 w 138"/>
                <a:gd name="T13" fmla="*/ 61 h 137"/>
                <a:gd name="T14" fmla="*/ 138 w 138"/>
                <a:gd name="T15" fmla="*/ 79 h 137"/>
                <a:gd name="T16" fmla="*/ 133 w 138"/>
                <a:gd name="T17" fmla="*/ 96 h 137"/>
                <a:gd name="T18" fmla="*/ 124 w 138"/>
                <a:gd name="T19" fmla="*/ 111 h 137"/>
                <a:gd name="T20" fmla="*/ 113 w 138"/>
                <a:gd name="T21" fmla="*/ 122 h 137"/>
                <a:gd name="T22" fmla="*/ 98 w 138"/>
                <a:gd name="T23" fmla="*/ 131 h 137"/>
                <a:gd name="T24" fmla="*/ 83 w 138"/>
                <a:gd name="T25" fmla="*/ 136 h 137"/>
                <a:gd name="T26" fmla="*/ 67 w 138"/>
                <a:gd name="T27" fmla="*/ 137 h 137"/>
                <a:gd name="T28" fmla="*/ 54 w 138"/>
                <a:gd name="T29" fmla="*/ 136 h 137"/>
                <a:gd name="T30" fmla="*/ 41 w 138"/>
                <a:gd name="T31" fmla="*/ 131 h 137"/>
                <a:gd name="T32" fmla="*/ 25 w 138"/>
                <a:gd name="T33" fmla="*/ 122 h 137"/>
                <a:gd name="T34" fmla="*/ 13 w 138"/>
                <a:gd name="T35" fmla="*/ 109 h 137"/>
                <a:gd name="T36" fmla="*/ 4 w 138"/>
                <a:gd name="T37" fmla="*/ 93 h 137"/>
                <a:gd name="T38" fmla="*/ 0 w 138"/>
                <a:gd name="T39" fmla="*/ 76 h 137"/>
                <a:gd name="T40" fmla="*/ 0 w 138"/>
                <a:gd name="T41" fmla="*/ 58 h 137"/>
                <a:gd name="T42" fmla="*/ 6 w 138"/>
                <a:gd name="T43" fmla="*/ 40 h 137"/>
                <a:gd name="T44" fmla="*/ 15 w 138"/>
                <a:gd name="T45" fmla="*/ 24 h 137"/>
                <a:gd name="T46" fmla="*/ 28 w 138"/>
                <a:gd name="T47" fmla="*/ 12 h 137"/>
                <a:gd name="T48" fmla="*/ 44 w 138"/>
                <a:gd name="T49" fmla="*/ 4 h 137"/>
                <a:gd name="T50" fmla="*/ 61 w 138"/>
                <a:gd name="T5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7">
                  <a:moveTo>
                    <a:pt x="61" y="0"/>
                  </a:moveTo>
                  <a:lnTo>
                    <a:pt x="79" y="0"/>
                  </a:lnTo>
                  <a:lnTo>
                    <a:pt x="97" y="5"/>
                  </a:lnTo>
                  <a:lnTo>
                    <a:pt x="114" y="15"/>
                  </a:lnTo>
                  <a:lnTo>
                    <a:pt x="126" y="28"/>
                  </a:lnTo>
                  <a:lnTo>
                    <a:pt x="134" y="43"/>
                  </a:lnTo>
                  <a:lnTo>
                    <a:pt x="138" y="61"/>
                  </a:lnTo>
                  <a:lnTo>
                    <a:pt x="138" y="79"/>
                  </a:lnTo>
                  <a:lnTo>
                    <a:pt x="133" y="96"/>
                  </a:lnTo>
                  <a:lnTo>
                    <a:pt x="124" y="111"/>
                  </a:lnTo>
                  <a:lnTo>
                    <a:pt x="113" y="122"/>
                  </a:lnTo>
                  <a:lnTo>
                    <a:pt x="98" y="131"/>
                  </a:lnTo>
                  <a:lnTo>
                    <a:pt x="83" y="136"/>
                  </a:lnTo>
                  <a:lnTo>
                    <a:pt x="67" y="137"/>
                  </a:lnTo>
                  <a:lnTo>
                    <a:pt x="54" y="136"/>
                  </a:lnTo>
                  <a:lnTo>
                    <a:pt x="41" y="131"/>
                  </a:lnTo>
                  <a:lnTo>
                    <a:pt x="25" y="122"/>
                  </a:lnTo>
                  <a:lnTo>
                    <a:pt x="13" y="109"/>
                  </a:lnTo>
                  <a:lnTo>
                    <a:pt x="4" y="93"/>
                  </a:lnTo>
                  <a:lnTo>
                    <a:pt x="0" y="76"/>
                  </a:lnTo>
                  <a:lnTo>
                    <a:pt x="0" y="58"/>
                  </a:lnTo>
                  <a:lnTo>
                    <a:pt x="6" y="40"/>
                  </a:lnTo>
                  <a:lnTo>
                    <a:pt x="15" y="24"/>
                  </a:lnTo>
                  <a:lnTo>
                    <a:pt x="28" y="12"/>
                  </a:lnTo>
                  <a:lnTo>
                    <a:pt x="44" y="4"/>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4" name="Freeform 942"/>
            <p:cNvSpPr>
              <a:spLocks/>
            </p:cNvSpPr>
            <p:nvPr/>
          </p:nvSpPr>
          <p:spPr bwMode="auto">
            <a:xfrm>
              <a:off x="2809876" y="3889375"/>
              <a:ext cx="12700" cy="14288"/>
            </a:xfrm>
            <a:custGeom>
              <a:avLst/>
              <a:gdLst>
                <a:gd name="T0" fmla="*/ 63 w 138"/>
                <a:gd name="T1" fmla="*/ 0 h 139"/>
                <a:gd name="T2" fmla="*/ 81 w 138"/>
                <a:gd name="T3" fmla="*/ 0 h 139"/>
                <a:gd name="T4" fmla="*/ 98 w 138"/>
                <a:gd name="T5" fmla="*/ 5 h 139"/>
                <a:gd name="T6" fmla="*/ 113 w 138"/>
                <a:gd name="T7" fmla="*/ 15 h 139"/>
                <a:gd name="T8" fmla="*/ 125 w 138"/>
                <a:gd name="T9" fmla="*/ 28 h 139"/>
                <a:gd name="T10" fmla="*/ 134 w 138"/>
                <a:gd name="T11" fmla="*/ 43 h 139"/>
                <a:gd name="T12" fmla="*/ 138 w 138"/>
                <a:gd name="T13" fmla="*/ 63 h 139"/>
                <a:gd name="T14" fmla="*/ 138 w 138"/>
                <a:gd name="T15" fmla="*/ 81 h 139"/>
                <a:gd name="T16" fmla="*/ 132 w 138"/>
                <a:gd name="T17" fmla="*/ 98 h 139"/>
                <a:gd name="T18" fmla="*/ 123 w 138"/>
                <a:gd name="T19" fmla="*/ 113 h 139"/>
                <a:gd name="T20" fmla="*/ 110 w 138"/>
                <a:gd name="T21" fmla="*/ 125 h 139"/>
                <a:gd name="T22" fmla="*/ 95 w 138"/>
                <a:gd name="T23" fmla="*/ 134 h 139"/>
                <a:gd name="T24" fmla="*/ 77 w 138"/>
                <a:gd name="T25" fmla="*/ 138 h 139"/>
                <a:gd name="T26" fmla="*/ 72 w 138"/>
                <a:gd name="T27" fmla="*/ 139 h 139"/>
                <a:gd name="T28" fmla="*/ 68 w 138"/>
                <a:gd name="T29" fmla="*/ 139 h 139"/>
                <a:gd name="T30" fmla="*/ 50 w 138"/>
                <a:gd name="T31" fmla="*/ 137 h 139"/>
                <a:gd name="T32" fmla="*/ 35 w 138"/>
                <a:gd name="T33" fmla="*/ 131 h 139"/>
                <a:gd name="T34" fmla="*/ 22 w 138"/>
                <a:gd name="T35" fmla="*/ 121 h 139"/>
                <a:gd name="T36" fmla="*/ 11 w 138"/>
                <a:gd name="T37" fmla="*/ 108 h 139"/>
                <a:gd name="T38" fmla="*/ 4 w 138"/>
                <a:gd name="T39" fmla="*/ 94 h 139"/>
                <a:gd name="T40" fmla="*/ 0 w 138"/>
                <a:gd name="T41" fmla="*/ 77 h 139"/>
                <a:gd name="T42" fmla="*/ 0 w 138"/>
                <a:gd name="T43" fmla="*/ 57 h 139"/>
                <a:gd name="T44" fmla="*/ 5 w 138"/>
                <a:gd name="T45" fmla="*/ 40 h 139"/>
                <a:gd name="T46" fmla="*/ 15 w 138"/>
                <a:gd name="T47" fmla="*/ 25 h 139"/>
                <a:gd name="T48" fmla="*/ 28 w 138"/>
                <a:gd name="T49" fmla="*/ 13 h 139"/>
                <a:gd name="T50" fmla="*/ 43 w 138"/>
                <a:gd name="T51" fmla="*/ 4 h 139"/>
                <a:gd name="T52" fmla="*/ 63 w 138"/>
                <a:gd name="T5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8" h="139">
                  <a:moveTo>
                    <a:pt x="63" y="0"/>
                  </a:moveTo>
                  <a:lnTo>
                    <a:pt x="81" y="0"/>
                  </a:lnTo>
                  <a:lnTo>
                    <a:pt x="98" y="5"/>
                  </a:lnTo>
                  <a:lnTo>
                    <a:pt x="113" y="15"/>
                  </a:lnTo>
                  <a:lnTo>
                    <a:pt x="125" y="28"/>
                  </a:lnTo>
                  <a:lnTo>
                    <a:pt x="134" y="43"/>
                  </a:lnTo>
                  <a:lnTo>
                    <a:pt x="138" y="63"/>
                  </a:lnTo>
                  <a:lnTo>
                    <a:pt x="138" y="81"/>
                  </a:lnTo>
                  <a:lnTo>
                    <a:pt x="132" y="98"/>
                  </a:lnTo>
                  <a:lnTo>
                    <a:pt x="123" y="113"/>
                  </a:lnTo>
                  <a:lnTo>
                    <a:pt x="110" y="125"/>
                  </a:lnTo>
                  <a:lnTo>
                    <a:pt x="95" y="134"/>
                  </a:lnTo>
                  <a:lnTo>
                    <a:pt x="77" y="138"/>
                  </a:lnTo>
                  <a:lnTo>
                    <a:pt x="72" y="139"/>
                  </a:lnTo>
                  <a:lnTo>
                    <a:pt x="68" y="139"/>
                  </a:lnTo>
                  <a:lnTo>
                    <a:pt x="50" y="137"/>
                  </a:lnTo>
                  <a:lnTo>
                    <a:pt x="35" y="131"/>
                  </a:lnTo>
                  <a:lnTo>
                    <a:pt x="22" y="121"/>
                  </a:lnTo>
                  <a:lnTo>
                    <a:pt x="11" y="108"/>
                  </a:lnTo>
                  <a:lnTo>
                    <a:pt x="4" y="94"/>
                  </a:lnTo>
                  <a:lnTo>
                    <a:pt x="0" y="77"/>
                  </a:lnTo>
                  <a:lnTo>
                    <a:pt x="0" y="57"/>
                  </a:lnTo>
                  <a:lnTo>
                    <a:pt x="5" y="40"/>
                  </a:lnTo>
                  <a:lnTo>
                    <a:pt x="15" y="25"/>
                  </a:lnTo>
                  <a:lnTo>
                    <a:pt x="28" y="13"/>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5" name="Freeform 943"/>
            <p:cNvSpPr>
              <a:spLocks/>
            </p:cNvSpPr>
            <p:nvPr/>
          </p:nvSpPr>
          <p:spPr bwMode="auto">
            <a:xfrm>
              <a:off x="2697163" y="4014788"/>
              <a:ext cx="12700" cy="12700"/>
            </a:xfrm>
            <a:custGeom>
              <a:avLst/>
              <a:gdLst>
                <a:gd name="T0" fmla="*/ 70 w 140"/>
                <a:gd name="T1" fmla="*/ 0 h 139"/>
                <a:gd name="T2" fmla="*/ 89 w 140"/>
                <a:gd name="T3" fmla="*/ 2 h 139"/>
                <a:gd name="T4" fmla="*/ 105 w 140"/>
                <a:gd name="T5" fmla="*/ 9 h 139"/>
                <a:gd name="T6" fmla="*/ 119 w 140"/>
                <a:gd name="T7" fmla="*/ 20 h 139"/>
                <a:gd name="T8" fmla="*/ 131 w 140"/>
                <a:gd name="T9" fmla="*/ 34 h 139"/>
                <a:gd name="T10" fmla="*/ 138 w 140"/>
                <a:gd name="T11" fmla="*/ 52 h 139"/>
                <a:gd name="T12" fmla="*/ 140 w 140"/>
                <a:gd name="T13" fmla="*/ 70 h 139"/>
                <a:gd name="T14" fmla="*/ 138 w 140"/>
                <a:gd name="T15" fmla="*/ 88 h 139"/>
                <a:gd name="T16" fmla="*/ 131 w 140"/>
                <a:gd name="T17" fmla="*/ 105 h 139"/>
                <a:gd name="T18" fmla="*/ 119 w 140"/>
                <a:gd name="T19" fmla="*/ 119 h 139"/>
                <a:gd name="T20" fmla="*/ 105 w 140"/>
                <a:gd name="T21" fmla="*/ 130 h 139"/>
                <a:gd name="T22" fmla="*/ 89 w 140"/>
                <a:gd name="T23" fmla="*/ 137 h 139"/>
                <a:gd name="T24" fmla="*/ 70 w 140"/>
                <a:gd name="T25" fmla="*/ 139 h 139"/>
                <a:gd name="T26" fmla="*/ 69 w 140"/>
                <a:gd name="T27" fmla="*/ 139 h 139"/>
                <a:gd name="T28" fmla="*/ 51 w 140"/>
                <a:gd name="T29" fmla="*/ 136 h 139"/>
                <a:gd name="T30" fmla="*/ 34 w 140"/>
                <a:gd name="T31" fmla="*/ 129 h 139"/>
                <a:gd name="T32" fmla="*/ 20 w 140"/>
                <a:gd name="T33" fmla="*/ 118 h 139"/>
                <a:gd name="T34" fmla="*/ 9 w 140"/>
                <a:gd name="T35" fmla="*/ 105 h 139"/>
                <a:gd name="T36" fmla="*/ 2 w 140"/>
                <a:gd name="T37" fmla="*/ 88 h 139"/>
                <a:gd name="T38" fmla="*/ 0 w 140"/>
                <a:gd name="T39" fmla="*/ 70 h 139"/>
                <a:gd name="T40" fmla="*/ 2 w 140"/>
                <a:gd name="T41" fmla="*/ 52 h 139"/>
                <a:gd name="T42" fmla="*/ 9 w 140"/>
                <a:gd name="T43" fmla="*/ 34 h 139"/>
                <a:gd name="T44" fmla="*/ 20 w 140"/>
                <a:gd name="T45" fmla="*/ 20 h 139"/>
                <a:gd name="T46" fmla="*/ 35 w 140"/>
                <a:gd name="T47" fmla="*/ 9 h 139"/>
                <a:gd name="T48" fmla="*/ 52 w 140"/>
                <a:gd name="T49" fmla="*/ 2 h 139"/>
                <a:gd name="T50" fmla="*/ 70 w 140"/>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139">
                  <a:moveTo>
                    <a:pt x="70" y="0"/>
                  </a:moveTo>
                  <a:lnTo>
                    <a:pt x="89" y="2"/>
                  </a:lnTo>
                  <a:lnTo>
                    <a:pt x="105" y="9"/>
                  </a:lnTo>
                  <a:lnTo>
                    <a:pt x="119" y="20"/>
                  </a:lnTo>
                  <a:lnTo>
                    <a:pt x="131" y="34"/>
                  </a:lnTo>
                  <a:lnTo>
                    <a:pt x="138" y="52"/>
                  </a:lnTo>
                  <a:lnTo>
                    <a:pt x="140" y="70"/>
                  </a:lnTo>
                  <a:lnTo>
                    <a:pt x="138" y="88"/>
                  </a:lnTo>
                  <a:lnTo>
                    <a:pt x="131" y="105"/>
                  </a:lnTo>
                  <a:lnTo>
                    <a:pt x="119" y="119"/>
                  </a:lnTo>
                  <a:lnTo>
                    <a:pt x="105" y="130"/>
                  </a:lnTo>
                  <a:lnTo>
                    <a:pt x="89" y="137"/>
                  </a:lnTo>
                  <a:lnTo>
                    <a:pt x="70" y="139"/>
                  </a:lnTo>
                  <a:lnTo>
                    <a:pt x="69" y="139"/>
                  </a:lnTo>
                  <a:lnTo>
                    <a:pt x="51" y="136"/>
                  </a:lnTo>
                  <a:lnTo>
                    <a:pt x="34" y="129"/>
                  </a:lnTo>
                  <a:lnTo>
                    <a:pt x="20" y="118"/>
                  </a:lnTo>
                  <a:lnTo>
                    <a:pt x="9" y="105"/>
                  </a:lnTo>
                  <a:lnTo>
                    <a:pt x="2" y="88"/>
                  </a:lnTo>
                  <a:lnTo>
                    <a:pt x="0" y="70"/>
                  </a:lnTo>
                  <a:lnTo>
                    <a:pt x="2" y="52"/>
                  </a:lnTo>
                  <a:lnTo>
                    <a:pt x="9" y="34"/>
                  </a:lnTo>
                  <a:lnTo>
                    <a:pt x="20" y="20"/>
                  </a:lnTo>
                  <a:lnTo>
                    <a:pt x="35" y="9"/>
                  </a:lnTo>
                  <a:lnTo>
                    <a:pt x="52"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6" name="Freeform 944"/>
            <p:cNvSpPr>
              <a:spLocks/>
            </p:cNvSpPr>
            <p:nvPr/>
          </p:nvSpPr>
          <p:spPr bwMode="auto">
            <a:xfrm>
              <a:off x="2743201" y="4005263"/>
              <a:ext cx="12700" cy="12700"/>
            </a:xfrm>
            <a:custGeom>
              <a:avLst/>
              <a:gdLst>
                <a:gd name="T0" fmla="*/ 77 w 138"/>
                <a:gd name="T1" fmla="*/ 0 h 138"/>
                <a:gd name="T2" fmla="*/ 94 w 138"/>
                <a:gd name="T3" fmla="*/ 4 h 138"/>
                <a:gd name="T4" fmla="*/ 110 w 138"/>
                <a:gd name="T5" fmla="*/ 13 h 138"/>
                <a:gd name="T6" fmla="*/ 123 w 138"/>
                <a:gd name="T7" fmla="*/ 25 h 138"/>
                <a:gd name="T8" fmla="*/ 133 w 138"/>
                <a:gd name="T9" fmla="*/ 41 h 138"/>
                <a:gd name="T10" fmla="*/ 138 w 138"/>
                <a:gd name="T11" fmla="*/ 59 h 138"/>
                <a:gd name="T12" fmla="*/ 138 w 138"/>
                <a:gd name="T13" fmla="*/ 76 h 138"/>
                <a:gd name="T14" fmla="*/ 134 w 138"/>
                <a:gd name="T15" fmla="*/ 94 h 138"/>
                <a:gd name="T16" fmla="*/ 126 w 138"/>
                <a:gd name="T17" fmla="*/ 109 h 138"/>
                <a:gd name="T18" fmla="*/ 114 w 138"/>
                <a:gd name="T19" fmla="*/ 122 h 138"/>
                <a:gd name="T20" fmla="*/ 98 w 138"/>
                <a:gd name="T21" fmla="*/ 132 h 138"/>
                <a:gd name="T22" fmla="*/ 83 w 138"/>
                <a:gd name="T23" fmla="*/ 137 h 138"/>
                <a:gd name="T24" fmla="*/ 68 w 138"/>
                <a:gd name="T25" fmla="*/ 138 h 138"/>
                <a:gd name="T26" fmla="*/ 53 w 138"/>
                <a:gd name="T27" fmla="*/ 136 h 138"/>
                <a:gd name="T28" fmla="*/ 37 w 138"/>
                <a:gd name="T29" fmla="*/ 131 h 138"/>
                <a:gd name="T30" fmla="*/ 25 w 138"/>
                <a:gd name="T31" fmla="*/ 122 h 138"/>
                <a:gd name="T32" fmla="*/ 14 w 138"/>
                <a:gd name="T33" fmla="*/ 111 h 138"/>
                <a:gd name="T34" fmla="*/ 5 w 138"/>
                <a:gd name="T35" fmla="*/ 97 h 138"/>
                <a:gd name="T36" fmla="*/ 0 w 138"/>
                <a:gd name="T37" fmla="*/ 79 h 138"/>
                <a:gd name="T38" fmla="*/ 0 w 138"/>
                <a:gd name="T39" fmla="*/ 61 h 138"/>
                <a:gd name="T40" fmla="*/ 4 w 138"/>
                <a:gd name="T41" fmla="*/ 44 h 138"/>
                <a:gd name="T42" fmla="*/ 12 w 138"/>
                <a:gd name="T43" fmla="*/ 29 h 138"/>
                <a:gd name="T44" fmla="*/ 25 w 138"/>
                <a:gd name="T45" fmla="*/ 15 h 138"/>
                <a:gd name="T46" fmla="*/ 40 w 138"/>
                <a:gd name="T47" fmla="*/ 6 h 138"/>
                <a:gd name="T48" fmla="*/ 59 w 138"/>
                <a:gd name="T49" fmla="*/ 1 h 138"/>
                <a:gd name="T50" fmla="*/ 77 w 138"/>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8">
                  <a:moveTo>
                    <a:pt x="77" y="0"/>
                  </a:moveTo>
                  <a:lnTo>
                    <a:pt x="94" y="4"/>
                  </a:lnTo>
                  <a:lnTo>
                    <a:pt x="110" y="13"/>
                  </a:lnTo>
                  <a:lnTo>
                    <a:pt x="123" y="25"/>
                  </a:lnTo>
                  <a:lnTo>
                    <a:pt x="133" y="41"/>
                  </a:lnTo>
                  <a:lnTo>
                    <a:pt x="138" y="59"/>
                  </a:lnTo>
                  <a:lnTo>
                    <a:pt x="138" y="76"/>
                  </a:lnTo>
                  <a:lnTo>
                    <a:pt x="134" y="94"/>
                  </a:lnTo>
                  <a:lnTo>
                    <a:pt x="126" y="109"/>
                  </a:lnTo>
                  <a:lnTo>
                    <a:pt x="114" y="122"/>
                  </a:lnTo>
                  <a:lnTo>
                    <a:pt x="98" y="132"/>
                  </a:lnTo>
                  <a:lnTo>
                    <a:pt x="83" y="137"/>
                  </a:lnTo>
                  <a:lnTo>
                    <a:pt x="68" y="138"/>
                  </a:lnTo>
                  <a:lnTo>
                    <a:pt x="53" y="136"/>
                  </a:lnTo>
                  <a:lnTo>
                    <a:pt x="37" y="131"/>
                  </a:lnTo>
                  <a:lnTo>
                    <a:pt x="25" y="122"/>
                  </a:lnTo>
                  <a:lnTo>
                    <a:pt x="14" y="111"/>
                  </a:lnTo>
                  <a:lnTo>
                    <a:pt x="5" y="97"/>
                  </a:lnTo>
                  <a:lnTo>
                    <a:pt x="0" y="79"/>
                  </a:lnTo>
                  <a:lnTo>
                    <a:pt x="0" y="61"/>
                  </a:lnTo>
                  <a:lnTo>
                    <a:pt x="4" y="44"/>
                  </a:lnTo>
                  <a:lnTo>
                    <a:pt x="12" y="29"/>
                  </a:lnTo>
                  <a:lnTo>
                    <a:pt x="25" y="15"/>
                  </a:lnTo>
                  <a:lnTo>
                    <a:pt x="40" y="6"/>
                  </a:lnTo>
                  <a:lnTo>
                    <a:pt x="59" y="1"/>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7" name="Freeform 945"/>
            <p:cNvSpPr>
              <a:spLocks/>
            </p:cNvSpPr>
            <p:nvPr/>
          </p:nvSpPr>
          <p:spPr bwMode="auto">
            <a:xfrm>
              <a:off x="2547938" y="3975100"/>
              <a:ext cx="84138" cy="38100"/>
            </a:xfrm>
            <a:custGeom>
              <a:avLst/>
              <a:gdLst>
                <a:gd name="T0" fmla="*/ 380 w 904"/>
                <a:gd name="T1" fmla="*/ 269 h 416"/>
                <a:gd name="T2" fmla="*/ 429 w 904"/>
                <a:gd name="T3" fmla="*/ 197 h 416"/>
                <a:gd name="T4" fmla="*/ 403 w 904"/>
                <a:gd name="T5" fmla="*/ 155 h 416"/>
                <a:gd name="T6" fmla="*/ 393 w 904"/>
                <a:gd name="T7" fmla="*/ 123 h 416"/>
                <a:gd name="T8" fmla="*/ 394 w 904"/>
                <a:gd name="T9" fmla="*/ 100 h 416"/>
                <a:gd name="T10" fmla="*/ 404 w 904"/>
                <a:gd name="T11" fmla="*/ 85 h 416"/>
                <a:gd name="T12" fmla="*/ 419 w 904"/>
                <a:gd name="T13" fmla="*/ 76 h 416"/>
                <a:gd name="T14" fmla="*/ 435 w 904"/>
                <a:gd name="T15" fmla="*/ 72 h 416"/>
                <a:gd name="T16" fmla="*/ 447 w 904"/>
                <a:gd name="T17" fmla="*/ 70 h 416"/>
                <a:gd name="T18" fmla="*/ 456 w 904"/>
                <a:gd name="T19" fmla="*/ 70 h 416"/>
                <a:gd name="T20" fmla="*/ 468 w 904"/>
                <a:gd name="T21" fmla="*/ 72 h 416"/>
                <a:gd name="T22" fmla="*/ 485 w 904"/>
                <a:gd name="T23" fmla="*/ 76 h 416"/>
                <a:gd name="T24" fmla="*/ 499 w 904"/>
                <a:gd name="T25" fmla="*/ 85 h 416"/>
                <a:gd name="T26" fmla="*/ 509 w 904"/>
                <a:gd name="T27" fmla="*/ 100 h 416"/>
                <a:gd name="T28" fmla="*/ 511 w 904"/>
                <a:gd name="T29" fmla="*/ 123 h 416"/>
                <a:gd name="T30" fmla="*/ 501 w 904"/>
                <a:gd name="T31" fmla="*/ 155 h 416"/>
                <a:gd name="T32" fmla="*/ 475 w 904"/>
                <a:gd name="T33" fmla="*/ 197 h 416"/>
                <a:gd name="T34" fmla="*/ 524 w 904"/>
                <a:gd name="T35" fmla="*/ 269 h 416"/>
                <a:gd name="T36" fmla="*/ 611 w 904"/>
                <a:gd name="T37" fmla="*/ 1 h 416"/>
                <a:gd name="T38" fmla="*/ 626 w 904"/>
                <a:gd name="T39" fmla="*/ 10 h 416"/>
                <a:gd name="T40" fmla="*/ 656 w 904"/>
                <a:gd name="T41" fmla="*/ 27 h 416"/>
                <a:gd name="T42" fmla="*/ 699 w 904"/>
                <a:gd name="T43" fmla="*/ 49 h 416"/>
                <a:gd name="T44" fmla="*/ 754 w 904"/>
                <a:gd name="T45" fmla="*/ 73 h 416"/>
                <a:gd name="T46" fmla="*/ 814 w 904"/>
                <a:gd name="T47" fmla="*/ 98 h 416"/>
                <a:gd name="T48" fmla="*/ 855 w 904"/>
                <a:gd name="T49" fmla="*/ 129 h 416"/>
                <a:gd name="T50" fmla="*/ 880 w 904"/>
                <a:gd name="T51" fmla="*/ 171 h 416"/>
                <a:gd name="T52" fmla="*/ 895 w 904"/>
                <a:gd name="T53" fmla="*/ 225 h 416"/>
                <a:gd name="T54" fmla="*/ 901 w 904"/>
                <a:gd name="T55" fmla="*/ 292 h 416"/>
                <a:gd name="T56" fmla="*/ 903 w 904"/>
                <a:gd name="T57" fmla="*/ 371 h 416"/>
                <a:gd name="T58" fmla="*/ 0 w 904"/>
                <a:gd name="T59" fmla="*/ 416 h 416"/>
                <a:gd name="T60" fmla="*/ 1 w 904"/>
                <a:gd name="T61" fmla="*/ 330 h 416"/>
                <a:gd name="T62" fmla="*/ 4 w 904"/>
                <a:gd name="T63" fmla="*/ 257 h 416"/>
                <a:gd name="T64" fmla="*/ 13 w 904"/>
                <a:gd name="T65" fmla="*/ 197 h 416"/>
                <a:gd name="T66" fmla="*/ 32 w 904"/>
                <a:gd name="T67" fmla="*/ 149 h 416"/>
                <a:gd name="T68" fmla="*/ 66 w 904"/>
                <a:gd name="T69" fmla="*/ 112 h 416"/>
                <a:gd name="T70" fmla="*/ 117 w 904"/>
                <a:gd name="T71" fmla="*/ 86 h 416"/>
                <a:gd name="T72" fmla="*/ 178 w 904"/>
                <a:gd name="T73" fmla="*/ 61 h 416"/>
                <a:gd name="T74" fmla="*/ 227 w 904"/>
                <a:gd name="T75" fmla="*/ 38 h 416"/>
                <a:gd name="T76" fmla="*/ 264 w 904"/>
                <a:gd name="T77" fmla="*/ 18 h 416"/>
                <a:gd name="T78" fmla="*/ 286 w 904"/>
                <a:gd name="T79" fmla="*/ 5 h 416"/>
                <a:gd name="T80" fmla="*/ 294 w 904"/>
                <a:gd name="T81"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4" h="416">
                  <a:moveTo>
                    <a:pt x="294" y="0"/>
                  </a:moveTo>
                  <a:lnTo>
                    <a:pt x="380" y="269"/>
                  </a:lnTo>
                  <a:lnTo>
                    <a:pt x="391" y="305"/>
                  </a:lnTo>
                  <a:lnTo>
                    <a:pt x="429" y="197"/>
                  </a:lnTo>
                  <a:lnTo>
                    <a:pt x="414" y="174"/>
                  </a:lnTo>
                  <a:lnTo>
                    <a:pt x="403" y="155"/>
                  </a:lnTo>
                  <a:lnTo>
                    <a:pt x="396" y="137"/>
                  </a:lnTo>
                  <a:lnTo>
                    <a:pt x="393" y="123"/>
                  </a:lnTo>
                  <a:lnTo>
                    <a:pt x="392" y="110"/>
                  </a:lnTo>
                  <a:lnTo>
                    <a:pt x="394" y="100"/>
                  </a:lnTo>
                  <a:lnTo>
                    <a:pt x="399" y="92"/>
                  </a:lnTo>
                  <a:lnTo>
                    <a:pt x="404" y="85"/>
                  </a:lnTo>
                  <a:lnTo>
                    <a:pt x="411" y="80"/>
                  </a:lnTo>
                  <a:lnTo>
                    <a:pt x="419" y="76"/>
                  </a:lnTo>
                  <a:lnTo>
                    <a:pt x="427" y="73"/>
                  </a:lnTo>
                  <a:lnTo>
                    <a:pt x="435" y="72"/>
                  </a:lnTo>
                  <a:lnTo>
                    <a:pt x="441" y="71"/>
                  </a:lnTo>
                  <a:lnTo>
                    <a:pt x="447" y="70"/>
                  </a:lnTo>
                  <a:lnTo>
                    <a:pt x="451" y="70"/>
                  </a:lnTo>
                  <a:lnTo>
                    <a:pt x="456" y="70"/>
                  </a:lnTo>
                  <a:lnTo>
                    <a:pt x="461" y="71"/>
                  </a:lnTo>
                  <a:lnTo>
                    <a:pt x="468" y="72"/>
                  </a:lnTo>
                  <a:lnTo>
                    <a:pt x="477" y="73"/>
                  </a:lnTo>
                  <a:lnTo>
                    <a:pt x="485" y="76"/>
                  </a:lnTo>
                  <a:lnTo>
                    <a:pt x="492" y="80"/>
                  </a:lnTo>
                  <a:lnTo>
                    <a:pt x="499" y="85"/>
                  </a:lnTo>
                  <a:lnTo>
                    <a:pt x="505" y="92"/>
                  </a:lnTo>
                  <a:lnTo>
                    <a:pt x="509" y="100"/>
                  </a:lnTo>
                  <a:lnTo>
                    <a:pt x="511" y="110"/>
                  </a:lnTo>
                  <a:lnTo>
                    <a:pt x="511" y="123"/>
                  </a:lnTo>
                  <a:lnTo>
                    <a:pt x="508" y="137"/>
                  </a:lnTo>
                  <a:lnTo>
                    <a:pt x="501" y="155"/>
                  </a:lnTo>
                  <a:lnTo>
                    <a:pt x="490" y="174"/>
                  </a:lnTo>
                  <a:lnTo>
                    <a:pt x="475" y="197"/>
                  </a:lnTo>
                  <a:lnTo>
                    <a:pt x="513" y="305"/>
                  </a:lnTo>
                  <a:lnTo>
                    <a:pt x="524" y="269"/>
                  </a:lnTo>
                  <a:lnTo>
                    <a:pt x="609" y="0"/>
                  </a:lnTo>
                  <a:lnTo>
                    <a:pt x="611" y="1"/>
                  </a:lnTo>
                  <a:lnTo>
                    <a:pt x="617" y="5"/>
                  </a:lnTo>
                  <a:lnTo>
                    <a:pt x="626" y="10"/>
                  </a:lnTo>
                  <a:lnTo>
                    <a:pt x="639" y="18"/>
                  </a:lnTo>
                  <a:lnTo>
                    <a:pt x="656" y="27"/>
                  </a:lnTo>
                  <a:lnTo>
                    <a:pt x="676" y="38"/>
                  </a:lnTo>
                  <a:lnTo>
                    <a:pt x="699" y="49"/>
                  </a:lnTo>
                  <a:lnTo>
                    <a:pt x="725" y="61"/>
                  </a:lnTo>
                  <a:lnTo>
                    <a:pt x="754" y="73"/>
                  </a:lnTo>
                  <a:lnTo>
                    <a:pt x="787" y="86"/>
                  </a:lnTo>
                  <a:lnTo>
                    <a:pt x="814" y="98"/>
                  </a:lnTo>
                  <a:lnTo>
                    <a:pt x="837" y="112"/>
                  </a:lnTo>
                  <a:lnTo>
                    <a:pt x="855" y="129"/>
                  </a:lnTo>
                  <a:lnTo>
                    <a:pt x="869" y="149"/>
                  </a:lnTo>
                  <a:lnTo>
                    <a:pt x="880" y="171"/>
                  </a:lnTo>
                  <a:lnTo>
                    <a:pt x="889" y="197"/>
                  </a:lnTo>
                  <a:lnTo>
                    <a:pt x="895" y="225"/>
                  </a:lnTo>
                  <a:lnTo>
                    <a:pt x="899" y="257"/>
                  </a:lnTo>
                  <a:lnTo>
                    <a:pt x="901" y="292"/>
                  </a:lnTo>
                  <a:lnTo>
                    <a:pt x="902" y="330"/>
                  </a:lnTo>
                  <a:lnTo>
                    <a:pt x="903" y="371"/>
                  </a:lnTo>
                  <a:lnTo>
                    <a:pt x="904" y="416"/>
                  </a:lnTo>
                  <a:lnTo>
                    <a:pt x="0" y="416"/>
                  </a:lnTo>
                  <a:lnTo>
                    <a:pt x="1" y="371"/>
                  </a:lnTo>
                  <a:lnTo>
                    <a:pt x="1" y="330"/>
                  </a:lnTo>
                  <a:lnTo>
                    <a:pt x="2" y="292"/>
                  </a:lnTo>
                  <a:lnTo>
                    <a:pt x="4" y="257"/>
                  </a:lnTo>
                  <a:lnTo>
                    <a:pt x="8" y="225"/>
                  </a:lnTo>
                  <a:lnTo>
                    <a:pt x="13" y="197"/>
                  </a:lnTo>
                  <a:lnTo>
                    <a:pt x="21" y="171"/>
                  </a:lnTo>
                  <a:lnTo>
                    <a:pt x="32" y="149"/>
                  </a:lnTo>
                  <a:lnTo>
                    <a:pt x="47" y="129"/>
                  </a:lnTo>
                  <a:lnTo>
                    <a:pt x="66" y="112"/>
                  </a:lnTo>
                  <a:lnTo>
                    <a:pt x="89" y="98"/>
                  </a:lnTo>
                  <a:lnTo>
                    <a:pt x="117" y="86"/>
                  </a:lnTo>
                  <a:lnTo>
                    <a:pt x="148" y="73"/>
                  </a:lnTo>
                  <a:lnTo>
                    <a:pt x="178" y="61"/>
                  </a:lnTo>
                  <a:lnTo>
                    <a:pt x="204" y="49"/>
                  </a:lnTo>
                  <a:lnTo>
                    <a:pt x="227" y="38"/>
                  </a:lnTo>
                  <a:lnTo>
                    <a:pt x="246" y="27"/>
                  </a:lnTo>
                  <a:lnTo>
                    <a:pt x="264" y="18"/>
                  </a:lnTo>
                  <a:lnTo>
                    <a:pt x="277" y="10"/>
                  </a:lnTo>
                  <a:lnTo>
                    <a:pt x="286" y="5"/>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8" name="Freeform 946"/>
            <p:cNvSpPr>
              <a:spLocks/>
            </p:cNvSpPr>
            <p:nvPr/>
          </p:nvSpPr>
          <p:spPr bwMode="auto">
            <a:xfrm>
              <a:off x="2566988" y="3916363"/>
              <a:ext cx="44450" cy="58738"/>
            </a:xfrm>
            <a:custGeom>
              <a:avLst/>
              <a:gdLst>
                <a:gd name="T0" fmla="*/ 277 w 475"/>
                <a:gd name="T1" fmla="*/ 3 h 630"/>
                <a:gd name="T2" fmla="*/ 320 w 475"/>
                <a:gd name="T3" fmla="*/ 16 h 630"/>
                <a:gd name="T4" fmla="*/ 355 w 475"/>
                <a:gd name="T5" fmla="*/ 36 h 630"/>
                <a:gd name="T6" fmla="*/ 381 w 475"/>
                <a:gd name="T7" fmla="*/ 59 h 630"/>
                <a:gd name="T8" fmla="*/ 392 w 475"/>
                <a:gd name="T9" fmla="*/ 74 h 630"/>
                <a:gd name="T10" fmla="*/ 394 w 475"/>
                <a:gd name="T11" fmla="*/ 77 h 630"/>
                <a:gd name="T12" fmla="*/ 401 w 475"/>
                <a:gd name="T13" fmla="*/ 78 h 630"/>
                <a:gd name="T14" fmla="*/ 414 w 475"/>
                <a:gd name="T15" fmla="*/ 84 h 630"/>
                <a:gd name="T16" fmla="*/ 428 w 475"/>
                <a:gd name="T17" fmla="*/ 95 h 630"/>
                <a:gd name="T18" fmla="*/ 442 w 475"/>
                <a:gd name="T19" fmla="*/ 114 h 630"/>
                <a:gd name="T20" fmla="*/ 454 w 475"/>
                <a:gd name="T21" fmla="*/ 142 h 630"/>
                <a:gd name="T22" fmla="*/ 460 w 475"/>
                <a:gd name="T23" fmla="*/ 183 h 630"/>
                <a:gd name="T24" fmla="*/ 459 w 475"/>
                <a:gd name="T25" fmla="*/ 238 h 630"/>
                <a:gd name="T26" fmla="*/ 446 w 475"/>
                <a:gd name="T27" fmla="*/ 300 h 630"/>
                <a:gd name="T28" fmla="*/ 458 w 475"/>
                <a:gd name="T29" fmla="*/ 302 h 630"/>
                <a:gd name="T30" fmla="*/ 469 w 475"/>
                <a:gd name="T31" fmla="*/ 310 h 630"/>
                <a:gd name="T32" fmla="*/ 475 w 475"/>
                <a:gd name="T33" fmla="*/ 328 h 630"/>
                <a:gd name="T34" fmla="*/ 472 w 475"/>
                <a:gd name="T35" fmla="*/ 360 h 630"/>
                <a:gd name="T36" fmla="*/ 458 w 475"/>
                <a:gd name="T37" fmla="*/ 405 h 630"/>
                <a:gd name="T38" fmla="*/ 445 w 475"/>
                <a:gd name="T39" fmla="*/ 437 h 630"/>
                <a:gd name="T40" fmla="*/ 432 w 475"/>
                <a:gd name="T41" fmla="*/ 450 h 630"/>
                <a:gd name="T42" fmla="*/ 421 w 475"/>
                <a:gd name="T43" fmla="*/ 475 h 630"/>
                <a:gd name="T44" fmla="*/ 400 w 475"/>
                <a:gd name="T45" fmla="*/ 525 h 630"/>
                <a:gd name="T46" fmla="*/ 364 w 475"/>
                <a:gd name="T47" fmla="*/ 572 h 630"/>
                <a:gd name="T48" fmla="*/ 316 w 475"/>
                <a:gd name="T49" fmla="*/ 608 h 630"/>
                <a:gd name="T50" fmla="*/ 263 w 475"/>
                <a:gd name="T51" fmla="*/ 628 h 630"/>
                <a:gd name="T52" fmla="*/ 211 w 475"/>
                <a:gd name="T53" fmla="*/ 628 h 630"/>
                <a:gd name="T54" fmla="*/ 158 w 475"/>
                <a:gd name="T55" fmla="*/ 608 h 630"/>
                <a:gd name="T56" fmla="*/ 109 w 475"/>
                <a:gd name="T57" fmla="*/ 571 h 630"/>
                <a:gd name="T58" fmla="*/ 74 w 475"/>
                <a:gd name="T59" fmla="*/ 525 h 630"/>
                <a:gd name="T60" fmla="*/ 53 w 475"/>
                <a:gd name="T61" fmla="*/ 475 h 630"/>
                <a:gd name="T62" fmla="*/ 41 w 475"/>
                <a:gd name="T63" fmla="*/ 449 h 630"/>
                <a:gd name="T64" fmla="*/ 29 w 475"/>
                <a:gd name="T65" fmla="*/ 436 h 630"/>
                <a:gd name="T66" fmla="*/ 15 w 475"/>
                <a:gd name="T67" fmla="*/ 405 h 630"/>
                <a:gd name="T68" fmla="*/ 3 w 475"/>
                <a:gd name="T69" fmla="*/ 359 h 630"/>
                <a:gd name="T70" fmla="*/ 0 w 475"/>
                <a:gd name="T71" fmla="*/ 327 h 630"/>
                <a:gd name="T72" fmla="*/ 5 w 475"/>
                <a:gd name="T73" fmla="*/ 309 h 630"/>
                <a:gd name="T74" fmla="*/ 16 w 475"/>
                <a:gd name="T75" fmla="*/ 301 h 630"/>
                <a:gd name="T76" fmla="*/ 28 w 475"/>
                <a:gd name="T77" fmla="*/ 300 h 630"/>
                <a:gd name="T78" fmla="*/ 20 w 475"/>
                <a:gd name="T79" fmla="*/ 270 h 630"/>
                <a:gd name="T80" fmla="*/ 14 w 475"/>
                <a:gd name="T81" fmla="*/ 205 h 630"/>
                <a:gd name="T82" fmla="*/ 28 w 475"/>
                <a:gd name="T83" fmla="*/ 146 h 630"/>
                <a:gd name="T84" fmla="*/ 58 w 475"/>
                <a:gd name="T85" fmla="*/ 97 h 630"/>
                <a:gd name="T86" fmla="*/ 92 w 475"/>
                <a:gd name="T87" fmla="*/ 62 h 630"/>
                <a:gd name="T88" fmla="*/ 127 w 475"/>
                <a:gd name="T89" fmla="*/ 35 h 630"/>
                <a:gd name="T90" fmla="*/ 178 w 475"/>
                <a:gd name="T91" fmla="*/ 9 h 630"/>
                <a:gd name="T92" fmla="*/ 223 w 475"/>
                <a:gd name="T93" fmla="*/ 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5" h="630">
                  <a:moveTo>
                    <a:pt x="251" y="0"/>
                  </a:moveTo>
                  <a:lnTo>
                    <a:pt x="277" y="3"/>
                  </a:lnTo>
                  <a:lnTo>
                    <a:pt x="300" y="8"/>
                  </a:lnTo>
                  <a:lnTo>
                    <a:pt x="320" y="16"/>
                  </a:lnTo>
                  <a:lnTo>
                    <a:pt x="337" y="25"/>
                  </a:lnTo>
                  <a:lnTo>
                    <a:pt x="355" y="36"/>
                  </a:lnTo>
                  <a:lnTo>
                    <a:pt x="370" y="48"/>
                  </a:lnTo>
                  <a:lnTo>
                    <a:pt x="381" y="59"/>
                  </a:lnTo>
                  <a:lnTo>
                    <a:pt x="388" y="68"/>
                  </a:lnTo>
                  <a:lnTo>
                    <a:pt x="392" y="74"/>
                  </a:lnTo>
                  <a:lnTo>
                    <a:pt x="393" y="76"/>
                  </a:lnTo>
                  <a:lnTo>
                    <a:pt x="394" y="77"/>
                  </a:lnTo>
                  <a:lnTo>
                    <a:pt x="397" y="77"/>
                  </a:lnTo>
                  <a:lnTo>
                    <a:pt x="401" y="78"/>
                  </a:lnTo>
                  <a:lnTo>
                    <a:pt x="407" y="80"/>
                  </a:lnTo>
                  <a:lnTo>
                    <a:pt x="414" y="84"/>
                  </a:lnTo>
                  <a:lnTo>
                    <a:pt x="421" y="88"/>
                  </a:lnTo>
                  <a:lnTo>
                    <a:pt x="428" y="95"/>
                  </a:lnTo>
                  <a:lnTo>
                    <a:pt x="435" y="103"/>
                  </a:lnTo>
                  <a:lnTo>
                    <a:pt x="442" y="114"/>
                  </a:lnTo>
                  <a:lnTo>
                    <a:pt x="449" y="127"/>
                  </a:lnTo>
                  <a:lnTo>
                    <a:pt x="454" y="142"/>
                  </a:lnTo>
                  <a:lnTo>
                    <a:pt x="458" y="161"/>
                  </a:lnTo>
                  <a:lnTo>
                    <a:pt x="460" y="183"/>
                  </a:lnTo>
                  <a:lnTo>
                    <a:pt x="461" y="208"/>
                  </a:lnTo>
                  <a:lnTo>
                    <a:pt x="459" y="238"/>
                  </a:lnTo>
                  <a:lnTo>
                    <a:pt x="454" y="271"/>
                  </a:lnTo>
                  <a:lnTo>
                    <a:pt x="446" y="300"/>
                  </a:lnTo>
                  <a:lnTo>
                    <a:pt x="452" y="301"/>
                  </a:lnTo>
                  <a:lnTo>
                    <a:pt x="458" y="302"/>
                  </a:lnTo>
                  <a:lnTo>
                    <a:pt x="464" y="305"/>
                  </a:lnTo>
                  <a:lnTo>
                    <a:pt x="469" y="310"/>
                  </a:lnTo>
                  <a:lnTo>
                    <a:pt x="473" y="318"/>
                  </a:lnTo>
                  <a:lnTo>
                    <a:pt x="475" y="328"/>
                  </a:lnTo>
                  <a:lnTo>
                    <a:pt x="475" y="342"/>
                  </a:lnTo>
                  <a:lnTo>
                    <a:pt x="472" y="360"/>
                  </a:lnTo>
                  <a:lnTo>
                    <a:pt x="467" y="382"/>
                  </a:lnTo>
                  <a:lnTo>
                    <a:pt x="458" y="405"/>
                  </a:lnTo>
                  <a:lnTo>
                    <a:pt x="451" y="423"/>
                  </a:lnTo>
                  <a:lnTo>
                    <a:pt x="445" y="437"/>
                  </a:lnTo>
                  <a:lnTo>
                    <a:pt x="438" y="445"/>
                  </a:lnTo>
                  <a:lnTo>
                    <a:pt x="432" y="450"/>
                  </a:lnTo>
                  <a:lnTo>
                    <a:pt x="427" y="451"/>
                  </a:lnTo>
                  <a:lnTo>
                    <a:pt x="421" y="475"/>
                  </a:lnTo>
                  <a:lnTo>
                    <a:pt x="412" y="500"/>
                  </a:lnTo>
                  <a:lnTo>
                    <a:pt x="400" y="525"/>
                  </a:lnTo>
                  <a:lnTo>
                    <a:pt x="384" y="549"/>
                  </a:lnTo>
                  <a:lnTo>
                    <a:pt x="364" y="572"/>
                  </a:lnTo>
                  <a:lnTo>
                    <a:pt x="341" y="592"/>
                  </a:lnTo>
                  <a:lnTo>
                    <a:pt x="316" y="608"/>
                  </a:lnTo>
                  <a:lnTo>
                    <a:pt x="288" y="621"/>
                  </a:lnTo>
                  <a:lnTo>
                    <a:pt x="263" y="628"/>
                  </a:lnTo>
                  <a:lnTo>
                    <a:pt x="237" y="630"/>
                  </a:lnTo>
                  <a:lnTo>
                    <a:pt x="211" y="628"/>
                  </a:lnTo>
                  <a:lnTo>
                    <a:pt x="186" y="621"/>
                  </a:lnTo>
                  <a:lnTo>
                    <a:pt x="158" y="608"/>
                  </a:lnTo>
                  <a:lnTo>
                    <a:pt x="131" y="591"/>
                  </a:lnTo>
                  <a:lnTo>
                    <a:pt x="109" y="571"/>
                  </a:lnTo>
                  <a:lnTo>
                    <a:pt x="90" y="549"/>
                  </a:lnTo>
                  <a:lnTo>
                    <a:pt x="74" y="525"/>
                  </a:lnTo>
                  <a:lnTo>
                    <a:pt x="62" y="500"/>
                  </a:lnTo>
                  <a:lnTo>
                    <a:pt x="53" y="475"/>
                  </a:lnTo>
                  <a:lnTo>
                    <a:pt x="47" y="451"/>
                  </a:lnTo>
                  <a:lnTo>
                    <a:pt x="41" y="449"/>
                  </a:lnTo>
                  <a:lnTo>
                    <a:pt x="35" y="444"/>
                  </a:lnTo>
                  <a:lnTo>
                    <a:pt x="29" y="436"/>
                  </a:lnTo>
                  <a:lnTo>
                    <a:pt x="22" y="422"/>
                  </a:lnTo>
                  <a:lnTo>
                    <a:pt x="15" y="405"/>
                  </a:lnTo>
                  <a:lnTo>
                    <a:pt x="8" y="381"/>
                  </a:lnTo>
                  <a:lnTo>
                    <a:pt x="3" y="359"/>
                  </a:lnTo>
                  <a:lnTo>
                    <a:pt x="0" y="341"/>
                  </a:lnTo>
                  <a:lnTo>
                    <a:pt x="0" y="327"/>
                  </a:lnTo>
                  <a:lnTo>
                    <a:pt x="2" y="317"/>
                  </a:lnTo>
                  <a:lnTo>
                    <a:pt x="5" y="309"/>
                  </a:lnTo>
                  <a:lnTo>
                    <a:pt x="10" y="304"/>
                  </a:lnTo>
                  <a:lnTo>
                    <a:pt x="16" y="301"/>
                  </a:lnTo>
                  <a:lnTo>
                    <a:pt x="22" y="300"/>
                  </a:lnTo>
                  <a:lnTo>
                    <a:pt x="28" y="300"/>
                  </a:lnTo>
                  <a:lnTo>
                    <a:pt x="23" y="285"/>
                  </a:lnTo>
                  <a:lnTo>
                    <a:pt x="20" y="270"/>
                  </a:lnTo>
                  <a:lnTo>
                    <a:pt x="15" y="237"/>
                  </a:lnTo>
                  <a:lnTo>
                    <a:pt x="14" y="205"/>
                  </a:lnTo>
                  <a:lnTo>
                    <a:pt x="19" y="175"/>
                  </a:lnTo>
                  <a:lnTo>
                    <a:pt x="28" y="146"/>
                  </a:lnTo>
                  <a:lnTo>
                    <a:pt x="41" y="120"/>
                  </a:lnTo>
                  <a:lnTo>
                    <a:pt x="58" y="97"/>
                  </a:lnTo>
                  <a:lnTo>
                    <a:pt x="76" y="77"/>
                  </a:lnTo>
                  <a:lnTo>
                    <a:pt x="92" y="62"/>
                  </a:lnTo>
                  <a:lnTo>
                    <a:pt x="109" y="47"/>
                  </a:lnTo>
                  <a:lnTo>
                    <a:pt x="127" y="35"/>
                  </a:lnTo>
                  <a:lnTo>
                    <a:pt x="150" y="20"/>
                  </a:lnTo>
                  <a:lnTo>
                    <a:pt x="178" y="9"/>
                  </a:lnTo>
                  <a:lnTo>
                    <a:pt x="199" y="3"/>
                  </a:lnTo>
                  <a:lnTo>
                    <a:pt x="223" y="1"/>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9" name="Freeform 947"/>
            <p:cNvSpPr>
              <a:spLocks/>
            </p:cNvSpPr>
            <p:nvPr/>
          </p:nvSpPr>
          <p:spPr bwMode="auto">
            <a:xfrm>
              <a:off x="2773363" y="3975100"/>
              <a:ext cx="85725" cy="38100"/>
            </a:xfrm>
            <a:custGeom>
              <a:avLst/>
              <a:gdLst>
                <a:gd name="T0" fmla="*/ 379 w 904"/>
                <a:gd name="T1" fmla="*/ 269 h 416"/>
                <a:gd name="T2" fmla="*/ 428 w 904"/>
                <a:gd name="T3" fmla="*/ 197 h 416"/>
                <a:gd name="T4" fmla="*/ 403 w 904"/>
                <a:gd name="T5" fmla="*/ 155 h 416"/>
                <a:gd name="T6" fmla="*/ 393 w 904"/>
                <a:gd name="T7" fmla="*/ 123 h 416"/>
                <a:gd name="T8" fmla="*/ 394 w 904"/>
                <a:gd name="T9" fmla="*/ 100 h 416"/>
                <a:gd name="T10" fmla="*/ 404 w 904"/>
                <a:gd name="T11" fmla="*/ 85 h 416"/>
                <a:gd name="T12" fmla="*/ 419 w 904"/>
                <a:gd name="T13" fmla="*/ 76 h 416"/>
                <a:gd name="T14" fmla="*/ 434 w 904"/>
                <a:gd name="T15" fmla="*/ 72 h 416"/>
                <a:gd name="T16" fmla="*/ 448 w 904"/>
                <a:gd name="T17" fmla="*/ 70 h 416"/>
                <a:gd name="T18" fmla="*/ 456 w 904"/>
                <a:gd name="T19" fmla="*/ 70 h 416"/>
                <a:gd name="T20" fmla="*/ 469 w 904"/>
                <a:gd name="T21" fmla="*/ 72 h 416"/>
                <a:gd name="T22" fmla="*/ 485 w 904"/>
                <a:gd name="T23" fmla="*/ 76 h 416"/>
                <a:gd name="T24" fmla="*/ 499 w 904"/>
                <a:gd name="T25" fmla="*/ 85 h 416"/>
                <a:gd name="T26" fmla="*/ 509 w 904"/>
                <a:gd name="T27" fmla="*/ 100 h 416"/>
                <a:gd name="T28" fmla="*/ 511 w 904"/>
                <a:gd name="T29" fmla="*/ 123 h 416"/>
                <a:gd name="T30" fmla="*/ 501 w 904"/>
                <a:gd name="T31" fmla="*/ 155 h 416"/>
                <a:gd name="T32" fmla="*/ 475 w 904"/>
                <a:gd name="T33" fmla="*/ 197 h 416"/>
                <a:gd name="T34" fmla="*/ 524 w 904"/>
                <a:gd name="T35" fmla="*/ 269 h 416"/>
                <a:gd name="T36" fmla="*/ 611 w 904"/>
                <a:gd name="T37" fmla="*/ 1 h 416"/>
                <a:gd name="T38" fmla="*/ 626 w 904"/>
                <a:gd name="T39" fmla="*/ 10 h 416"/>
                <a:gd name="T40" fmla="*/ 657 w 904"/>
                <a:gd name="T41" fmla="*/ 27 h 416"/>
                <a:gd name="T42" fmla="*/ 699 w 904"/>
                <a:gd name="T43" fmla="*/ 49 h 416"/>
                <a:gd name="T44" fmla="*/ 755 w 904"/>
                <a:gd name="T45" fmla="*/ 73 h 416"/>
                <a:gd name="T46" fmla="*/ 814 w 904"/>
                <a:gd name="T47" fmla="*/ 98 h 416"/>
                <a:gd name="T48" fmla="*/ 855 w 904"/>
                <a:gd name="T49" fmla="*/ 129 h 416"/>
                <a:gd name="T50" fmla="*/ 881 w 904"/>
                <a:gd name="T51" fmla="*/ 171 h 416"/>
                <a:gd name="T52" fmla="*/ 895 w 904"/>
                <a:gd name="T53" fmla="*/ 225 h 416"/>
                <a:gd name="T54" fmla="*/ 901 w 904"/>
                <a:gd name="T55" fmla="*/ 292 h 416"/>
                <a:gd name="T56" fmla="*/ 903 w 904"/>
                <a:gd name="T57" fmla="*/ 371 h 416"/>
                <a:gd name="T58" fmla="*/ 0 w 904"/>
                <a:gd name="T59" fmla="*/ 416 h 416"/>
                <a:gd name="T60" fmla="*/ 1 w 904"/>
                <a:gd name="T61" fmla="*/ 330 h 416"/>
                <a:gd name="T62" fmla="*/ 4 w 904"/>
                <a:gd name="T63" fmla="*/ 257 h 416"/>
                <a:gd name="T64" fmla="*/ 13 w 904"/>
                <a:gd name="T65" fmla="*/ 197 h 416"/>
                <a:gd name="T66" fmla="*/ 33 w 904"/>
                <a:gd name="T67" fmla="*/ 149 h 416"/>
                <a:gd name="T68" fmla="*/ 66 w 904"/>
                <a:gd name="T69" fmla="*/ 112 h 416"/>
                <a:gd name="T70" fmla="*/ 116 w 904"/>
                <a:gd name="T71" fmla="*/ 86 h 416"/>
                <a:gd name="T72" fmla="*/ 178 w 904"/>
                <a:gd name="T73" fmla="*/ 61 h 416"/>
                <a:gd name="T74" fmla="*/ 226 w 904"/>
                <a:gd name="T75" fmla="*/ 38 h 416"/>
                <a:gd name="T76" fmla="*/ 264 w 904"/>
                <a:gd name="T77" fmla="*/ 18 h 416"/>
                <a:gd name="T78" fmla="*/ 286 w 904"/>
                <a:gd name="T79" fmla="*/ 5 h 416"/>
                <a:gd name="T80" fmla="*/ 294 w 904"/>
                <a:gd name="T81"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4" h="416">
                  <a:moveTo>
                    <a:pt x="294" y="0"/>
                  </a:moveTo>
                  <a:lnTo>
                    <a:pt x="379" y="269"/>
                  </a:lnTo>
                  <a:lnTo>
                    <a:pt x="391" y="305"/>
                  </a:lnTo>
                  <a:lnTo>
                    <a:pt x="428" y="197"/>
                  </a:lnTo>
                  <a:lnTo>
                    <a:pt x="413" y="174"/>
                  </a:lnTo>
                  <a:lnTo>
                    <a:pt x="403" y="155"/>
                  </a:lnTo>
                  <a:lnTo>
                    <a:pt x="396" y="137"/>
                  </a:lnTo>
                  <a:lnTo>
                    <a:pt x="393" y="123"/>
                  </a:lnTo>
                  <a:lnTo>
                    <a:pt x="392" y="110"/>
                  </a:lnTo>
                  <a:lnTo>
                    <a:pt x="394" y="100"/>
                  </a:lnTo>
                  <a:lnTo>
                    <a:pt x="399" y="92"/>
                  </a:lnTo>
                  <a:lnTo>
                    <a:pt x="404" y="85"/>
                  </a:lnTo>
                  <a:lnTo>
                    <a:pt x="411" y="80"/>
                  </a:lnTo>
                  <a:lnTo>
                    <a:pt x="419" y="76"/>
                  </a:lnTo>
                  <a:lnTo>
                    <a:pt x="427" y="73"/>
                  </a:lnTo>
                  <a:lnTo>
                    <a:pt x="434" y="72"/>
                  </a:lnTo>
                  <a:lnTo>
                    <a:pt x="442" y="71"/>
                  </a:lnTo>
                  <a:lnTo>
                    <a:pt x="448" y="70"/>
                  </a:lnTo>
                  <a:lnTo>
                    <a:pt x="452" y="70"/>
                  </a:lnTo>
                  <a:lnTo>
                    <a:pt x="456" y="70"/>
                  </a:lnTo>
                  <a:lnTo>
                    <a:pt x="462" y="71"/>
                  </a:lnTo>
                  <a:lnTo>
                    <a:pt x="469" y="72"/>
                  </a:lnTo>
                  <a:lnTo>
                    <a:pt x="477" y="73"/>
                  </a:lnTo>
                  <a:lnTo>
                    <a:pt x="485" y="76"/>
                  </a:lnTo>
                  <a:lnTo>
                    <a:pt x="492" y="80"/>
                  </a:lnTo>
                  <a:lnTo>
                    <a:pt x="499" y="85"/>
                  </a:lnTo>
                  <a:lnTo>
                    <a:pt x="505" y="92"/>
                  </a:lnTo>
                  <a:lnTo>
                    <a:pt x="509" y="100"/>
                  </a:lnTo>
                  <a:lnTo>
                    <a:pt x="511" y="110"/>
                  </a:lnTo>
                  <a:lnTo>
                    <a:pt x="511" y="123"/>
                  </a:lnTo>
                  <a:lnTo>
                    <a:pt x="508" y="137"/>
                  </a:lnTo>
                  <a:lnTo>
                    <a:pt x="501" y="155"/>
                  </a:lnTo>
                  <a:lnTo>
                    <a:pt x="490" y="174"/>
                  </a:lnTo>
                  <a:lnTo>
                    <a:pt x="475" y="197"/>
                  </a:lnTo>
                  <a:lnTo>
                    <a:pt x="513" y="305"/>
                  </a:lnTo>
                  <a:lnTo>
                    <a:pt x="524" y="269"/>
                  </a:lnTo>
                  <a:lnTo>
                    <a:pt x="609" y="0"/>
                  </a:lnTo>
                  <a:lnTo>
                    <a:pt x="611" y="1"/>
                  </a:lnTo>
                  <a:lnTo>
                    <a:pt x="617" y="5"/>
                  </a:lnTo>
                  <a:lnTo>
                    <a:pt x="626" y="10"/>
                  </a:lnTo>
                  <a:lnTo>
                    <a:pt x="639" y="18"/>
                  </a:lnTo>
                  <a:lnTo>
                    <a:pt x="657" y="27"/>
                  </a:lnTo>
                  <a:lnTo>
                    <a:pt x="676" y="38"/>
                  </a:lnTo>
                  <a:lnTo>
                    <a:pt x="699" y="49"/>
                  </a:lnTo>
                  <a:lnTo>
                    <a:pt x="725" y="61"/>
                  </a:lnTo>
                  <a:lnTo>
                    <a:pt x="755" y="73"/>
                  </a:lnTo>
                  <a:lnTo>
                    <a:pt x="786" y="86"/>
                  </a:lnTo>
                  <a:lnTo>
                    <a:pt x="814" y="98"/>
                  </a:lnTo>
                  <a:lnTo>
                    <a:pt x="837" y="112"/>
                  </a:lnTo>
                  <a:lnTo>
                    <a:pt x="855" y="129"/>
                  </a:lnTo>
                  <a:lnTo>
                    <a:pt x="870" y="149"/>
                  </a:lnTo>
                  <a:lnTo>
                    <a:pt x="881" y="171"/>
                  </a:lnTo>
                  <a:lnTo>
                    <a:pt x="889" y="197"/>
                  </a:lnTo>
                  <a:lnTo>
                    <a:pt x="895" y="225"/>
                  </a:lnTo>
                  <a:lnTo>
                    <a:pt x="899" y="257"/>
                  </a:lnTo>
                  <a:lnTo>
                    <a:pt x="901" y="292"/>
                  </a:lnTo>
                  <a:lnTo>
                    <a:pt x="902" y="330"/>
                  </a:lnTo>
                  <a:lnTo>
                    <a:pt x="903" y="371"/>
                  </a:lnTo>
                  <a:lnTo>
                    <a:pt x="904" y="416"/>
                  </a:lnTo>
                  <a:lnTo>
                    <a:pt x="0" y="416"/>
                  </a:lnTo>
                  <a:lnTo>
                    <a:pt x="0" y="371"/>
                  </a:lnTo>
                  <a:lnTo>
                    <a:pt x="1" y="330"/>
                  </a:lnTo>
                  <a:lnTo>
                    <a:pt x="2" y="292"/>
                  </a:lnTo>
                  <a:lnTo>
                    <a:pt x="4" y="257"/>
                  </a:lnTo>
                  <a:lnTo>
                    <a:pt x="8" y="225"/>
                  </a:lnTo>
                  <a:lnTo>
                    <a:pt x="13" y="197"/>
                  </a:lnTo>
                  <a:lnTo>
                    <a:pt x="21" y="171"/>
                  </a:lnTo>
                  <a:lnTo>
                    <a:pt x="33" y="149"/>
                  </a:lnTo>
                  <a:lnTo>
                    <a:pt x="48" y="129"/>
                  </a:lnTo>
                  <a:lnTo>
                    <a:pt x="66" y="112"/>
                  </a:lnTo>
                  <a:lnTo>
                    <a:pt x="89" y="98"/>
                  </a:lnTo>
                  <a:lnTo>
                    <a:pt x="116" y="86"/>
                  </a:lnTo>
                  <a:lnTo>
                    <a:pt x="149" y="73"/>
                  </a:lnTo>
                  <a:lnTo>
                    <a:pt x="178" y="61"/>
                  </a:lnTo>
                  <a:lnTo>
                    <a:pt x="204" y="49"/>
                  </a:lnTo>
                  <a:lnTo>
                    <a:pt x="226" y="38"/>
                  </a:lnTo>
                  <a:lnTo>
                    <a:pt x="247" y="27"/>
                  </a:lnTo>
                  <a:lnTo>
                    <a:pt x="264" y="18"/>
                  </a:lnTo>
                  <a:lnTo>
                    <a:pt x="277" y="10"/>
                  </a:lnTo>
                  <a:lnTo>
                    <a:pt x="286" y="5"/>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0" name="Freeform 948"/>
            <p:cNvSpPr>
              <a:spLocks/>
            </p:cNvSpPr>
            <p:nvPr/>
          </p:nvSpPr>
          <p:spPr bwMode="auto">
            <a:xfrm>
              <a:off x="2794001" y="3916363"/>
              <a:ext cx="44450" cy="58738"/>
            </a:xfrm>
            <a:custGeom>
              <a:avLst/>
              <a:gdLst>
                <a:gd name="T0" fmla="*/ 277 w 475"/>
                <a:gd name="T1" fmla="*/ 3 h 630"/>
                <a:gd name="T2" fmla="*/ 320 w 475"/>
                <a:gd name="T3" fmla="*/ 16 h 630"/>
                <a:gd name="T4" fmla="*/ 356 w 475"/>
                <a:gd name="T5" fmla="*/ 36 h 630"/>
                <a:gd name="T6" fmla="*/ 380 w 475"/>
                <a:gd name="T7" fmla="*/ 59 h 630"/>
                <a:gd name="T8" fmla="*/ 392 w 475"/>
                <a:gd name="T9" fmla="*/ 74 h 630"/>
                <a:gd name="T10" fmla="*/ 394 w 475"/>
                <a:gd name="T11" fmla="*/ 77 h 630"/>
                <a:gd name="T12" fmla="*/ 401 w 475"/>
                <a:gd name="T13" fmla="*/ 78 h 630"/>
                <a:gd name="T14" fmla="*/ 413 w 475"/>
                <a:gd name="T15" fmla="*/ 84 h 630"/>
                <a:gd name="T16" fmla="*/ 428 w 475"/>
                <a:gd name="T17" fmla="*/ 95 h 630"/>
                <a:gd name="T18" fmla="*/ 443 w 475"/>
                <a:gd name="T19" fmla="*/ 114 h 630"/>
                <a:gd name="T20" fmla="*/ 455 w 475"/>
                <a:gd name="T21" fmla="*/ 142 h 630"/>
                <a:gd name="T22" fmla="*/ 461 w 475"/>
                <a:gd name="T23" fmla="*/ 183 h 630"/>
                <a:gd name="T24" fmla="*/ 460 w 475"/>
                <a:gd name="T25" fmla="*/ 238 h 630"/>
                <a:gd name="T26" fmla="*/ 447 w 475"/>
                <a:gd name="T27" fmla="*/ 300 h 630"/>
                <a:gd name="T28" fmla="*/ 459 w 475"/>
                <a:gd name="T29" fmla="*/ 302 h 630"/>
                <a:gd name="T30" fmla="*/ 469 w 475"/>
                <a:gd name="T31" fmla="*/ 310 h 630"/>
                <a:gd name="T32" fmla="*/ 475 w 475"/>
                <a:gd name="T33" fmla="*/ 328 h 630"/>
                <a:gd name="T34" fmla="*/ 472 w 475"/>
                <a:gd name="T35" fmla="*/ 360 h 630"/>
                <a:gd name="T36" fmla="*/ 459 w 475"/>
                <a:gd name="T37" fmla="*/ 405 h 630"/>
                <a:gd name="T38" fmla="*/ 446 w 475"/>
                <a:gd name="T39" fmla="*/ 437 h 630"/>
                <a:gd name="T40" fmla="*/ 432 w 475"/>
                <a:gd name="T41" fmla="*/ 450 h 630"/>
                <a:gd name="T42" fmla="*/ 421 w 475"/>
                <a:gd name="T43" fmla="*/ 475 h 630"/>
                <a:gd name="T44" fmla="*/ 399 w 475"/>
                <a:gd name="T45" fmla="*/ 525 h 630"/>
                <a:gd name="T46" fmla="*/ 364 w 475"/>
                <a:gd name="T47" fmla="*/ 572 h 630"/>
                <a:gd name="T48" fmla="*/ 316 w 475"/>
                <a:gd name="T49" fmla="*/ 608 h 630"/>
                <a:gd name="T50" fmla="*/ 263 w 475"/>
                <a:gd name="T51" fmla="*/ 628 h 630"/>
                <a:gd name="T52" fmla="*/ 211 w 475"/>
                <a:gd name="T53" fmla="*/ 628 h 630"/>
                <a:gd name="T54" fmla="*/ 158 w 475"/>
                <a:gd name="T55" fmla="*/ 608 h 630"/>
                <a:gd name="T56" fmla="*/ 109 w 475"/>
                <a:gd name="T57" fmla="*/ 571 h 630"/>
                <a:gd name="T58" fmla="*/ 74 w 475"/>
                <a:gd name="T59" fmla="*/ 525 h 630"/>
                <a:gd name="T60" fmla="*/ 53 w 475"/>
                <a:gd name="T61" fmla="*/ 475 h 630"/>
                <a:gd name="T62" fmla="*/ 42 w 475"/>
                <a:gd name="T63" fmla="*/ 449 h 630"/>
                <a:gd name="T64" fmla="*/ 30 w 475"/>
                <a:gd name="T65" fmla="*/ 436 h 630"/>
                <a:gd name="T66" fmla="*/ 15 w 475"/>
                <a:gd name="T67" fmla="*/ 405 h 630"/>
                <a:gd name="T68" fmla="*/ 3 w 475"/>
                <a:gd name="T69" fmla="*/ 359 h 630"/>
                <a:gd name="T70" fmla="*/ 0 w 475"/>
                <a:gd name="T71" fmla="*/ 327 h 630"/>
                <a:gd name="T72" fmla="*/ 5 w 475"/>
                <a:gd name="T73" fmla="*/ 309 h 630"/>
                <a:gd name="T74" fmla="*/ 15 w 475"/>
                <a:gd name="T75" fmla="*/ 301 h 630"/>
                <a:gd name="T76" fmla="*/ 29 w 475"/>
                <a:gd name="T77" fmla="*/ 300 h 630"/>
                <a:gd name="T78" fmla="*/ 20 w 475"/>
                <a:gd name="T79" fmla="*/ 270 h 630"/>
                <a:gd name="T80" fmla="*/ 14 w 475"/>
                <a:gd name="T81" fmla="*/ 205 h 630"/>
                <a:gd name="T82" fmla="*/ 29 w 475"/>
                <a:gd name="T83" fmla="*/ 146 h 630"/>
                <a:gd name="T84" fmla="*/ 58 w 475"/>
                <a:gd name="T85" fmla="*/ 97 h 630"/>
                <a:gd name="T86" fmla="*/ 92 w 475"/>
                <a:gd name="T87" fmla="*/ 62 h 630"/>
                <a:gd name="T88" fmla="*/ 128 w 475"/>
                <a:gd name="T89" fmla="*/ 35 h 630"/>
                <a:gd name="T90" fmla="*/ 177 w 475"/>
                <a:gd name="T91" fmla="*/ 9 h 630"/>
                <a:gd name="T92" fmla="*/ 222 w 475"/>
                <a:gd name="T93" fmla="*/ 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5" h="630">
                  <a:moveTo>
                    <a:pt x="252" y="0"/>
                  </a:moveTo>
                  <a:lnTo>
                    <a:pt x="277" y="3"/>
                  </a:lnTo>
                  <a:lnTo>
                    <a:pt x="300" y="8"/>
                  </a:lnTo>
                  <a:lnTo>
                    <a:pt x="320" y="16"/>
                  </a:lnTo>
                  <a:lnTo>
                    <a:pt x="338" y="25"/>
                  </a:lnTo>
                  <a:lnTo>
                    <a:pt x="356" y="36"/>
                  </a:lnTo>
                  <a:lnTo>
                    <a:pt x="370" y="48"/>
                  </a:lnTo>
                  <a:lnTo>
                    <a:pt x="380" y="59"/>
                  </a:lnTo>
                  <a:lnTo>
                    <a:pt x="388" y="68"/>
                  </a:lnTo>
                  <a:lnTo>
                    <a:pt x="392" y="74"/>
                  </a:lnTo>
                  <a:lnTo>
                    <a:pt x="393" y="76"/>
                  </a:lnTo>
                  <a:lnTo>
                    <a:pt x="394" y="77"/>
                  </a:lnTo>
                  <a:lnTo>
                    <a:pt x="397" y="77"/>
                  </a:lnTo>
                  <a:lnTo>
                    <a:pt x="401" y="78"/>
                  </a:lnTo>
                  <a:lnTo>
                    <a:pt x="407" y="80"/>
                  </a:lnTo>
                  <a:lnTo>
                    <a:pt x="413" y="84"/>
                  </a:lnTo>
                  <a:lnTo>
                    <a:pt x="421" y="88"/>
                  </a:lnTo>
                  <a:lnTo>
                    <a:pt x="428" y="95"/>
                  </a:lnTo>
                  <a:lnTo>
                    <a:pt x="435" y="103"/>
                  </a:lnTo>
                  <a:lnTo>
                    <a:pt x="443" y="114"/>
                  </a:lnTo>
                  <a:lnTo>
                    <a:pt x="449" y="127"/>
                  </a:lnTo>
                  <a:lnTo>
                    <a:pt x="455" y="142"/>
                  </a:lnTo>
                  <a:lnTo>
                    <a:pt x="459" y="161"/>
                  </a:lnTo>
                  <a:lnTo>
                    <a:pt x="461" y="183"/>
                  </a:lnTo>
                  <a:lnTo>
                    <a:pt x="461" y="208"/>
                  </a:lnTo>
                  <a:lnTo>
                    <a:pt x="460" y="238"/>
                  </a:lnTo>
                  <a:lnTo>
                    <a:pt x="455" y="271"/>
                  </a:lnTo>
                  <a:lnTo>
                    <a:pt x="447" y="300"/>
                  </a:lnTo>
                  <a:lnTo>
                    <a:pt x="453" y="301"/>
                  </a:lnTo>
                  <a:lnTo>
                    <a:pt x="459" y="302"/>
                  </a:lnTo>
                  <a:lnTo>
                    <a:pt x="465" y="305"/>
                  </a:lnTo>
                  <a:lnTo>
                    <a:pt x="469" y="310"/>
                  </a:lnTo>
                  <a:lnTo>
                    <a:pt x="473" y="318"/>
                  </a:lnTo>
                  <a:lnTo>
                    <a:pt x="475" y="328"/>
                  </a:lnTo>
                  <a:lnTo>
                    <a:pt x="474" y="342"/>
                  </a:lnTo>
                  <a:lnTo>
                    <a:pt x="472" y="360"/>
                  </a:lnTo>
                  <a:lnTo>
                    <a:pt x="467" y="382"/>
                  </a:lnTo>
                  <a:lnTo>
                    <a:pt x="459" y="405"/>
                  </a:lnTo>
                  <a:lnTo>
                    <a:pt x="452" y="423"/>
                  </a:lnTo>
                  <a:lnTo>
                    <a:pt x="446" y="437"/>
                  </a:lnTo>
                  <a:lnTo>
                    <a:pt x="439" y="445"/>
                  </a:lnTo>
                  <a:lnTo>
                    <a:pt x="432" y="450"/>
                  </a:lnTo>
                  <a:lnTo>
                    <a:pt x="427" y="451"/>
                  </a:lnTo>
                  <a:lnTo>
                    <a:pt x="421" y="475"/>
                  </a:lnTo>
                  <a:lnTo>
                    <a:pt x="412" y="500"/>
                  </a:lnTo>
                  <a:lnTo>
                    <a:pt x="399" y="525"/>
                  </a:lnTo>
                  <a:lnTo>
                    <a:pt x="383" y="549"/>
                  </a:lnTo>
                  <a:lnTo>
                    <a:pt x="364" y="572"/>
                  </a:lnTo>
                  <a:lnTo>
                    <a:pt x="342" y="592"/>
                  </a:lnTo>
                  <a:lnTo>
                    <a:pt x="316" y="608"/>
                  </a:lnTo>
                  <a:lnTo>
                    <a:pt x="288" y="621"/>
                  </a:lnTo>
                  <a:lnTo>
                    <a:pt x="263" y="628"/>
                  </a:lnTo>
                  <a:lnTo>
                    <a:pt x="238" y="630"/>
                  </a:lnTo>
                  <a:lnTo>
                    <a:pt x="211" y="628"/>
                  </a:lnTo>
                  <a:lnTo>
                    <a:pt x="186" y="621"/>
                  </a:lnTo>
                  <a:lnTo>
                    <a:pt x="158" y="608"/>
                  </a:lnTo>
                  <a:lnTo>
                    <a:pt x="132" y="591"/>
                  </a:lnTo>
                  <a:lnTo>
                    <a:pt x="109" y="571"/>
                  </a:lnTo>
                  <a:lnTo>
                    <a:pt x="90" y="549"/>
                  </a:lnTo>
                  <a:lnTo>
                    <a:pt x="74" y="525"/>
                  </a:lnTo>
                  <a:lnTo>
                    <a:pt x="62" y="500"/>
                  </a:lnTo>
                  <a:lnTo>
                    <a:pt x="53" y="475"/>
                  </a:lnTo>
                  <a:lnTo>
                    <a:pt x="47" y="451"/>
                  </a:lnTo>
                  <a:lnTo>
                    <a:pt x="42" y="449"/>
                  </a:lnTo>
                  <a:lnTo>
                    <a:pt x="36" y="444"/>
                  </a:lnTo>
                  <a:lnTo>
                    <a:pt x="30" y="436"/>
                  </a:lnTo>
                  <a:lnTo>
                    <a:pt x="23" y="422"/>
                  </a:lnTo>
                  <a:lnTo>
                    <a:pt x="15" y="405"/>
                  </a:lnTo>
                  <a:lnTo>
                    <a:pt x="8" y="381"/>
                  </a:lnTo>
                  <a:lnTo>
                    <a:pt x="3" y="359"/>
                  </a:lnTo>
                  <a:lnTo>
                    <a:pt x="0" y="341"/>
                  </a:lnTo>
                  <a:lnTo>
                    <a:pt x="0" y="327"/>
                  </a:lnTo>
                  <a:lnTo>
                    <a:pt x="2" y="317"/>
                  </a:lnTo>
                  <a:lnTo>
                    <a:pt x="5" y="309"/>
                  </a:lnTo>
                  <a:lnTo>
                    <a:pt x="10" y="304"/>
                  </a:lnTo>
                  <a:lnTo>
                    <a:pt x="15" y="301"/>
                  </a:lnTo>
                  <a:lnTo>
                    <a:pt x="23" y="300"/>
                  </a:lnTo>
                  <a:lnTo>
                    <a:pt x="29" y="300"/>
                  </a:lnTo>
                  <a:lnTo>
                    <a:pt x="24" y="285"/>
                  </a:lnTo>
                  <a:lnTo>
                    <a:pt x="20" y="270"/>
                  </a:lnTo>
                  <a:lnTo>
                    <a:pt x="15" y="237"/>
                  </a:lnTo>
                  <a:lnTo>
                    <a:pt x="14" y="205"/>
                  </a:lnTo>
                  <a:lnTo>
                    <a:pt x="19" y="175"/>
                  </a:lnTo>
                  <a:lnTo>
                    <a:pt x="29" y="146"/>
                  </a:lnTo>
                  <a:lnTo>
                    <a:pt x="42" y="120"/>
                  </a:lnTo>
                  <a:lnTo>
                    <a:pt x="58" y="97"/>
                  </a:lnTo>
                  <a:lnTo>
                    <a:pt x="76" y="77"/>
                  </a:lnTo>
                  <a:lnTo>
                    <a:pt x="92" y="62"/>
                  </a:lnTo>
                  <a:lnTo>
                    <a:pt x="109" y="47"/>
                  </a:lnTo>
                  <a:lnTo>
                    <a:pt x="128" y="35"/>
                  </a:lnTo>
                  <a:lnTo>
                    <a:pt x="151" y="20"/>
                  </a:lnTo>
                  <a:lnTo>
                    <a:pt x="177" y="9"/>
                  </a:lnTo>
                  <a:lnTo>
                    <a:pt x="199" y="3"/>
                  </a:lnTo>
                  <a:lnTo>
                    <a:pt x="222" y="1"/>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1" name="Freeform 949"/>
            <p:cNvSpPr>
              <a:spLocks/>
            </p:cNvSpPr>
            <p:nvPr/>
          </p:nvSpPr>
          <p:spPr bwMode="auto">
            <a:xfrm>
              <a:off x="2660651" y="3779838"/>
              <a:ext cx="84138" cy="38100"/>
            </a:xfrm>
            <a:custGeom>
              <a:avLst/>
              <a:gdLst>
                <a:gd name="T0" fmla="*/ 379 w 903"/>
                <a:gd name="T1" fmla="*/ 267 h 416"/>
                <a:gd name="T2" fmla="*/ 429 w 903"/>
                <a:gd name="T3" fmla="*/ 197 h 416"/>
                <a:gd name="T4" fmla="*/ 402 w 903"/>
                <a:gd name="T5" fmla="*/ 154 h 416"/>
                <a:gd name="T6" fmla="*/ 392 w 903"/>
                <a:gd name="T7" fmla="*/ 122 h 416"/>
                <a:gd name="T8" fmla="*/ 394 w 903"/>
                <a:gd name="T9" fmla="*/ 99 h 416"/>
                <a:gd name="T10" fmla="*/ 405 w 903"/>
                <a:gd name="T11" fmla="*/ 84 h 416"/>
                <a:gd name="T12" fmla="*/ 419 w 903"/>
                <a:gd name="T13" fmla="*/ 75 h 416"/>
                <a:gd name="T14" fmla="*/ 435 w 903"/>
                <a:gd name="T15" fmla="*/ 71 h 416"/>
                <a:gd name="T16" fmla="*/ 448 w 903"/>
                <a:gd name="T17" fmla="*/ 69 h 416"/>
                <a:gd name="T18" fmla="*/ 455 w 903"/>
                <a:gd name="T19" fmla="*/ 69 h 416"/>
                <a:gd name="T20" fmla="*/ 469 w 903"/>
                <a:gd name="T21" fmla="*/ 71 h 416"/>
                <a:gd name="T22" fmla="*/ 484 w 903"/>
                <a:gd name="T23" fmla="*/ 75 h 416"/>
                <a:gd name="T24" fmla="*/ 499 w 903"/>
                <a:gd name="T25" fmla="*/ 84 h 416"/>
                <a:gd name="T26" fmla="*/ 510 w 903"/>
                <a:gd name="T27" fmla="*/ 99 h 416"/>
                <a:gd name="T28" fmla="*/ 511 w 903"/>
                <a:gd name="T29" fmla="*/ 122 h 416"/>
                <a:gd name="T30" fmla="*/ 500 w 903"/>
                <a:gd name="T31" fmla="*/ 154 h 416"/>
                <a:gd name="T32" fmla="*/ 475 w 903"/>
                <a:gd name="T33" fmla="*/ 197 h 416"/>
                <a:gd name="T34" fmla="*/ 525 w 903"/>
                <a:gd name="T35" fmla="*/ 267 h 416"/>
                <a:gd name="T36" fmla="*/ 611 w 903"/>
                <a:gd name="T37" fmla="*/ 1 h 416"/>
                <a:gd name="T38" fmla="*/ 628 w 903"/>
                <a:gd name="T39" fmla="*/ 10 h 416"/>
                <a:gd name="T40" fmla="*/ 657 w 903"/>
                <a:gd name="T41" fmla="*/ 27 h 416"/>
                <a:gd name="T42" fmla="*/ 699 w 903"/>
                <a:gd name="T43" fmla="*/ 48 h 416"/>
                <a:gd name="T44" fmla="*/ 755 w 903"/>
                <a:gd name="T45" fmla="*/ 72 h 416"/>
                <a:gd name="T46" fmla="*/ 814 w 903"/>
                <a:gd name="T47" fmla="*/ 97 h 416"/>
                <a:gd name="T48" fmla="*/ 856 w 903"/>
                <a:gd name="T49" fmla="*/ 128 h 416"/>
                <a:gd name="T50" fmla="*/ 882 w 903"/>
                <a:gd name="T51" fmla="*/ 171 h 416"/>
                <a:gd name="T52" fmla="*/ 895 w 903"/>
                <a:gd name="T53" fmla="*/ 225 h 416"/>
                <a:gd name="T54" fmla="*/ 901 w 903"/>
                <a:gd name="T55" fmla="*/ 291 h 416"/>
                <a:gd name="T56" fmla="*/ 903 w 903"/>
                <a:gd name="T57" fmla="*/ 371 h 416"/>
                <a:gd name="T58" fmla="*/ 0 w 903"/>
                <a:gd name="T59" fmla="*/ 416 h 416"/>
                <a:gd name="T60" fmla="*/ 1 w 903"/>
                <a:gd name="T61" fmla="*/ 329 h 416"/>
                <a:gd name="T62" fmla="*/ 5 w 903"/>
                <a:gd name="T63" fmla="*/ 256 h 416"/>
                <a:gd name="T64" fmla="*/ 14 w 903"/>
                <a:gd name="T65" fmla="*/ 197 h 416"/>
                <a:gd name="T66" fmla="*/ 33 w 903"/>
                <a:gd name="T67" fmla="*/ 149 h 416"/>
                <a:gd name="T68" fmla="*/ 66 w 903"/>
                <a:gd name="T69" fmla="*/ 111 h 416"/>
                <a:gd name="T70" fmla="*/ 117 w 903"/>
                <a:gd name="T71" fmla="*/ 84 h 416"/>
                <a:gd name="T72" fmla="*/ 177 w 903"/>
                <a:gd name="T73" fmla="*/ 60 h 416"/>
                <a:gd name="T74" fmla="*/ 227 w 903"/>
                <a:gd name="T75" fmla="*/ 37 h 416"/>
                <a:gd name="T76" fmla="*/ 263 w 903"/>
                <a:gd name="T77" fmla="*/ 18 h 416"/>
                <a:gd name="T78" fmla="*/ 286 w 903"/>
                <a:gd name="T79" fmla="*/ 5 h 416"/>
                <a:gd name="T80" fmla="*/ 293 w 903"/>
                <a:gd name="T81"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3" h="416">
                  <a:moveTo>
                    <a:pt x="293" y="0"/>
                  </a:moveTo>
                  <a:lnTo>
                    <a:pt x="379" y="267"/>
                  </a:lnTo>
                  <a:lnTo>
                    <a:pt x="390" y="304"/>
                  </a:lnTo>
                  <a:lnTo>
                    <a:pt x="429" y="197"/>
                  </a:lnTo>
                  <a:lnTo>
                    <a:pt x="414" y="174"/>
                  </a:lnTo>
                  <a:lnTo>
                    <a:pt x="402" y="154"/>
                  </a:lnTo>
                  <a:lnTo>
                    <a:pt x="396" y="136"/>
                  </a:lnTo>
                  <a:lnTo>
                    <a:pt x="392" y="122"/>
                  </a:lnTo>
                  <a:lnTo>
                    <a:pt x="392" y="109"/>
                  </a:lnTo>
                  <a:lnTo>
                    <a:pt x="394" y="99"/>
                  </a:lnTo>
                  <a:lnTo>
                    <a:pt x="398" y="91"/>
                  </a:lnTo>
                  <a:lnTo>
                    <a:pt x="405" y="84"/>
                  </a:lnTo>
                  <a:lnTo>
                    <a:pt x="412" y="79"/>
                  </a:lnTo>
                  <a:lnTo>
                    <a:pt x="419" y="75"/>
                  </a:lnTo>
                  <a:lnTo>
                    <a:pt x="427" y="72"/>
                  </a:lnTo>
                  <a:lnTo>
                    <a:pt x="435" y="71"/>
                  </a:lnTo>
                  <a:lnTo>
                    <a:pt x="442" y="70"/>
                  </a:lnTo>
                  <a:lnTo>
                    <a:pt x="448" y="69"/>
                  </a:lnTo>
                  <a:lnTo>
                    <a:pt x="452" y="69"/>
                  </a:lnTo>
                  <a:lnTo>
                    <a:pt x="455" y="69"/>
                  </a:lnTo>
                  <a:lnTo>
                    <a:pt x="462" y="70"/>
                  </a:lnTo>
                  <a:lnTo>
                    <a:pt x="469" y="71"/>
                  </a:lnTo>
                  <a:lnTo>
                    <a:pt x="476" y="72"/>
                  </a:lnTo>
                  <a:lnTo>
                    <a:pt x="484" y="75"/>
                  </a:lnTo>
                  <a:lnTo>
                    <a:pt x="492" y="79"/>
                  </a:lnTo>
                  <a:lnTo>
                    <a:pt x="499" y="84"/>
                  </a:lnTo>
                  <a:lnTo>
                    <a:pt x="504" y="91"/>
                  </a:lnTo>
                  <a:lnTo>
                    <a:pt x="510" y="99"/>
                  </a:lnTo>
                  <a:lnTo>
                    <a:pt x="512" y="109"/>
                  </a:lnTo>
                  <a:lnTo>
                    <a:pt x="511" y="122"/>
                  </a:lnTo>
                  <a:lnTo>
                    <a:pt x="507" y="136"/>
                  </a:lnTo>
                  <a:lnTo>
                    <a:pt x="500" y="154"/>
                  </a:lnTo>
                  <a:lnTo>
                    <a:pt x="490" y="174"/>
                  </a:lnTo>
                  <a:lnTo>
                    <a:pt x="475" y="197"/>
                  </a:lnTo>
                  <a:lnTo>
                    <a:pt x="513" y="304"/>
                  </a:lnTo>
                  <a:lnTo>
                    <a:pt x="525" y="267"/>
                  </a:lnTo>
                  <a:lnTo>
                    <a:pt x="609" y="0"/>
                  </a:lnTo>
                  <a:lnTo>
                    <a:pt x="611" y="1"/>
                  </a:lnTo>
                  <a:lnTo>
                    <a:pt x="618" y="5"/>
                  </a:lnTo>
                  <a:lnTo>
                    <a:pt x="628" y="10"/>
                  </a:lnTo>
                  <a:lnTo>
                    <a:pt x="641" y="18"/>
                  </a:lnTo>
                  <a:lnTo>
                    <a:pt x="657" y="27"/>
                  </a:lnTo>
                  <a:lnTo>
                    <a:pt x="677" y="37"/>
                  </a:lnTo>
                  <a:lnTo>
                    <a:pt x="699" y="48"/>
                  </a:lnTo>
                  <a:lnTo>
                    <a:pt x="726" y="60"/>
                  </a:lnTo>
                  <a:lnTo>
                    <a:pt x="755" y="72"/>
                  </a:lnTo>
                  <a:lnTo>
                    <a:pt x="787" y="84"/>
                  </a:lnTo>
                  <a:lnTo>
                    <a:pt x="814" y="97"/>
                  </a:lnTo>
                  <a:lnTo>
                    <a:pt x="838" y="111"/>
                  </a:lnTo>
                  <a:lnTo>
                    <a:pt x="856" y="128"/>
                  </a:lnTo>
                  <a:lnTo>
                    <a:pt x="871" y="149"/>
                  </a:lnTo>
                  <a:lnTo>
                    <a:pt x="882" y="171"/>
                  </a:lnTo>
                  <a:lnTo>
                    <a:pt x="890" y="197"/>
                  </a:lnTo>
                  <a:lnTo>
                    <a:pt x="895" y="225"/>
                  </a:lnTo>
                  <a:lnTo>
                    <a:pt x="899" y="256"/>
                  </a:lnTo>
                  <a:lnTo>
                    <a:pt x="901" y="291"/>
                  </a:lnTo>
                  <a:lnTo>
                    <a:pt x="902" y="329"/>
                  </a:lnTo>
                  <a:lnTo>
                    <a:pt x="903" y="371"/>
                  </a:lnTo>
                  <a:lnTo>
                    <a:pt x="903" y="416"/>
                  </a:lnTo>
                  <a:lnTo>
                    <a:pt x="0" y="416"/>
                  </a:lnTo>
                  <a:lnTo>
                    <a:pt x="1" y="371"/>
                  </a:lnTo>
                  <a:lnTo>
                    <a:pt x="1" y="329"/>
                  </a:lnTo>
                  <a:lnTo>
                    <a:pt x="3" y="291"/>
                  </a:lnTo>
                  <a:lnTo>
                    <a:pt x="5" y="256"/>
                  </a:lnTo>
                  <a:lnTo>
                    <a:pt x="8" y="225"/>
                  </a:lnTo>
                  <a:lnTo>
                    <a:pt x="14" y="197"/>
                  </a:lnTo>
                  <a:lnTo>
                    <a:pt x="22" y="171"/>
                  </a:lnTo>
                  <a:lnTo>
                    <a:pt x="33" y="149"/>
                  </a:lnTo>
                  <a:lnTo>
                    <a:pt x="47" y="128"/>
                  </a:lnTo>
                  <a:lnTo>
                    <a:pt x="66" y="111"/>
                  </a:lnTo>
                  <a:lnTo>
                    <a:pt x="88" y="97"/>
                  </a:lnTo>
                  <a:lnTo>
                    <a:pt x="117" y="84"/>
                  </a:lnTo>
                  <a:lnTo>
                    <a:pt x="148" y="72"/>
                  </a:lnTo>
                  <a:lnTo>
                    <a:pt x="177" y="60"/>
                  </a:lnTo>
                  <a:lnTo>
                    <a:pt x="204" y="48"/>
                  </a:lnTo>
                  <a:lnTo>
                    <a:pt x="227" y="37"/>
                  </a:lnTo>
                  <a:lnTo>
                    <a:pt x="247" y="27"/>
                  </a:lnTo>
                  <a:lnTo>
                    <a:pt x="263" y="18"/>
                  </a:lnTo>
                  <a:lnTo>
                    <a:pt x="276" y="10"/>
                  </a:lnTo>
                  <a:lnTo>
                    <a:pt x="286" y="5"/>
                  </a:lnTo>
                  <a:lnTo>
                    <a:pt x="291" y="1"/>
                  </a:lnTo>
                  <a:lnTo>
                    <a:pt x="2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2" name="Freeform 950"/>
            <p:cNvSpPr>
              <a:spLocks/>
            </p:cNvSpPr>
            <p:nvPr/>
          </p:nvSpPr>
          <p:spPr bwMode="auto">
            <a:xfrm>
              <a:off x="2681288" y="3721100"/>
              <a:ext cx="44450" cy="60325"/>
            </a:xfrm>
            <a:custGeom>
              <a:avLst/>
              <a:gdLst>
                <a:gd name="T0" fmla="*/ 276 w 473"/>
                <a:gd name="T1" fmla="*/ 3 h 631"/>
                <a:gd name="T2" fmla="*/ 319 w 473"/>
                <a:gd name="T3" fmla="*/ 16 h 631"/>
                <a:gd name="T4" fmla="*/ 355 w 473"/>
                <a:gd name="T5" fmla="*/ 36 h 631"/>
                <a:gd name="T6" fmla="*/ 379 w 473"/>
                <a:gd name="T7" fmla="*/ 59 h 631"/>
                <a:gd name="T8" fmla="*/ 391 w 473"/>
                <a:gd name="T9" fmla="*/ 74 h 631"/>
                <a:gd name="T10" fmla="*/ 393 w 473"/>
                <a:gd name="T11" fmla="*/ 76 h 631"/>
                <a:gd name="T12" fmla="*/ 401 w 473"/>
                <a:gd name="T13" fmla="*/ 78 h 631"/>
                <a:gd name="T14" fmla="*/ 413 w 473"/>
                <a:gd name="T15" fmla="*/ 84 h 631"/>
                <a:gd name="T16" fmla="*/ 428 w 473"/>
                <a:gd name="T17" fmla="*/ 95 h 631"/>
                <a:gd name="T18" fmla="*/ 442 w 473"/>
                <a:gd name="T19" fmla="*/ 115 h 631"/>
                <a:gd name="T20" fmla="*/ 454 w 473"/>
                <a:gd name="T21" fmla="*/ 143 h 631"/>
                <a:gd name="T22" fmla="*/ 460 w 473"/>
                <a:gd name="T23" fmla="*/ 184 h 631"/>
                <a:gd name="T24" fmla="*/ 458 w 473"/>
                <a:gd name="T25" fmla="*/ 238 h 631"/>
                <a:gd name="T26" fmla="*/ 451 w 473"/>
                <a:gd name="T27" fmla="*/ 285 h 631"/>
                <a:gd name="T28" fmla="*/ 452 w 473"/>
                <a:gd name="T29" fmla="*/ 300 h 631"/>
                <a:gd name="T30" fmla="*/ 464 w 473"/>
                <a:gd name="T31" fmla="*/ 305 h 631"/>
                <a:gd name="T32" fmla="*/ 472 w 473"/>
                <a:gd name="T33" fmla="*/ 318 h 631"/>
                <a:gd name="T34" fmla="*/ 473 w 473"/>
                <a:gd name="T35" fmla="*/ 343 h 631"/>
                <a:gd name="T36" fmla="*/ 466 w 473"/>
                <a:gd name="T37" fmla="*/ 383 h 631"/>
                <a:gd name="T38" fmla="*/ 451 w 473"/>
                <a:gd name="T39" fmla="*/ 424 h 631"/>
                <a:gd name="T40" fmla="*/ 438 w 473"/>
                <a:gd name="T41" fmla="*/ 445 h 631"/>
                <a:gd name="T42" fmla="*/ 427 w 473"/>
                <a:gd name="T43" fmla="*/ 451 h 631"/>
                <a:gd name="T44" fmla="*/ 412 w 473"/>
                <a:gd name="T45" fmla="*/ 500 h 631"/>
                <a:gd name="T46" fmla="*/ 382 w 473"/>
                <a:gd name="T47" fmla="*/ 550 h 631"/>
                <a:gd name="T48" fmla="*/ 341 w 473"/>
                <a:gd name="T49" fmla="*/ 592 h 631"/>
                <a:gd name="T50" fmla="*/ 287 w 473"/>
                <a:gd name="T51" fmla="*/ 622 h 631"/>
                <a:gd name="T52" fmla="*/ 236 w 473"/>
                <a:gd name="T53" fmla="*/ 631 h 631"/>
                <a:gd name="T54" fmla="*/ 185 w 473"/>
                <a:gd name="T55" fmla="*/ 622 h 631"/>
                <a:gd name="T56" fmla="*/ 131 w 473"/>
                <a:gd name="T57" fmla="*/ 592 h 631"/>
                <a:gd name="T58" fmla="*/ 90 w 473"/>
                <a:gd name="T59" fmla="*/ 550 h 631"/>
                <a:gd name="T60" fmla="*/ 61 w 473"/>
                <a:gd name="T61" fmla="*/ 500 h 631"/>
                <a:gd name="T62" fmla="*/ 46 w 473"/>
                <a:gd name="T63" fmla="*/ 451 h 631"/>
                <a:gd name="T64" fmla="*/ 35 w 473"/>
                <a:gd name="T65" fmla="*/ 444 h 631"/>
                <a:gd name="T66" fmla="*/ 22 w 473"/>
                <a:gd name="T67" fmla="*/ 423 h 631"/>
                <a:gd name="T68" fmla="*/ 8 w 473"/>
                <a:gd name="T69" fmla="*/ 382 h 631"/>
                <a:gd name="T70" fmla="*/ 0 w 473"/>
                <a:gd name="T71" fmla="*/ 342 h 631"/>
                <a:gd name="T72" fmla="*/ 2 w 473"/>
                <a:gd name="T73" fmla="*/ 317 h 631"/>
                <a:gd name="T74" fmla="*/ 10 w 473"/>
                <a:gd name="T75" fmla="*/ 304 h 631"/>
                <a:gd name="T76" fmla="*/ 21 w 473"/>
                <a:gd name="T77" fmla="*/ 300 h 631"/>
                <a:gd name="T78" fmla="*/ 19 w 473"/>
                <a:gd name="T79" fmla="*/ 270 h 631"/>
                <a:gd name="T80" fmla="*/ 14 w 473"/>
                <a:gd name="T81" fmla="*/ 206 h 631"/>
                <a:gd name="T82" fmla="*/ 28 w 473"/>
                <a:gd name="T83" fmla="*/ 147 h 631"/>
                <a:gd name="T84" fmla="*/ 57 w 473"/>
                <a:gd name="T85" fmla="*/ 97 h 631"/>
                <a:gd name="T86" fmla="*/ 92 w 473"/>
                <a:gd name="T87" fmla="*/ 61 h 631"/>
                <a:gd name="T88" fmla="*/ 127 w 473"/>
                <a:gd name="T89" fmla="*/ 35 h 631"/>
                <a:gd name="T90" fmla="*/ 176 w 473"/>
                <a:gd name="T91" fmla="*/ 9 h 631"/>
                <a:gd name="T92" fmla="*/ 222 w 473"/>
                <a:gd name="T93" fmla="*/ 0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3" h="631">
                  <a:moveTo>
                    <a:pt x="250" y="0"/>
                  </a:moveTo>
                  <a:lnTo>
                    <a:pt x="276" y="3"/>
                  </a:lnTo>
                  <a:lnTo>
                    <a:pt x="299" y="8"/>
                  </a:lnTo>
                  <a:lnTo>
                    <a:pt x="319" y="16"/>
                  </a:lnTo>
                  <a:lnTo>
                    <a:pt x="337" y="25"/>
                  </a:lnTo>
                  <a:lnTo>
                    <a:pt x="355" y="36"/>
                  </a:lnTo>
                  <a:lnTo>
                    <a:pt x="369" y="48"/>
                  </a:lnTo>
                  <a:lnTo>
                    <a:pt x="379" y="59"/>
                  </a:lnTo>
                  <a:lnTo>
                    <a:pt x="386" y="68"/>
                  </a:lnTo>
                  <a:lnTo>
                    <a:pt x="391" y="74"/>
                  </a:lnTo>
                  <a:lnTo>
                    <a:pt x="392" y="76"/>
                  </a:lnTo>
                  <a:lnTo>
                    <a:pt x="393" y="76"/>
                  </a:lnTo>
                  <a:lnTo>
                    <a:pt x="396" y="77"/>
                  </a:lnTo>
                  <a:lnTo>
                    <a:pt x="401" y="78"/>
                  </a:lnTo>
                  <a:lnTo>
                    <a:pt x="407" y="80"/>
                  </a:lnTo>
                  <a:lnTo>
                    <a:pt x="413" y="84"/>
                  </a:lnTo>
                  <a:lnTo>
                    <a:pt x="420" y="88"/>
                  </a:lnTo>
                  <a:lnTo>
                    <a:pt x="428" y="95"/>
                  </a:lnTo>
                  <a:lnTo>
                    <a:pt x="435" y="104"/>
                  </a:lnTo>
                  <a:lnTo>
                    <a:pt x="442" y="115"/>
                  </a:lnTo>
                  <a:lnTo>
                    <a:pt x="448" y="128"/>
                  </a:lnTo>
                  <a:lnTo>
                    <a:pt x="454" y="143"/>
                  </a:lnTo>
                  <a:lnTo>
                    <a:pt x="458" y="162"/>
                  </a:lnTo>
                  <a:lnTo>
                    <a:pt x="460" y="184"/>
                  </a:lnTo>
                  <a:lnTo>
                    <a:pt x="460" y="209"/>
                  </a:lnTo>
                  <a:lnTo>
                    <a:pt x="458" y="238"/>
                  </a:lnTo>
                  <a:lnTo>
                    <a:pt x="454" y="271"/>
                  </a:lnTo>
                  <a:lnTo>
                    <a:pt x="451" y="285"/>
                  </a:lnTo>
                  <a:lnTo>
                    <a:pt x="446" y="300"/>
                  </a:lnTo>
                  <a:lnTo>
                    <a:pt x="452" y="300"/>
                  </a:lnTo>
                  <a:lnTo>
                    <a:pt x="458" y="302"/>
                  </a:lnTo>
                  <a:lnTo>
                    <a:pt x="464" y="305"/>
                  </a:lnTo>
                  <a:lnTo>
                    <a:pt x="468" y="310"/>
                  </a:lnTo>
                  <a:lnTo>
                    <a:pt x="472" y="318"/>
                  </a:lnTo>
                  <a:lnTo>
                    <a:pt x="473" y="329"/>
                  </a:lnTo>
                  <a:lnTo>
                    <a:pt x="473" y="343"/>
                  </a:lnTo>
                  <a:lnTo>
                    <a:pt x="471" y="361"/>
                  </a:lnTo>
                  <a:lnTo>
                    <a:pt x="466" y="383"/>
                  </a:lnTo>
                  <a:lnTo>
                    <a:pt x="458" y="406"/>
                  </a:lnTo>
                  <a:lnTo>
                    <a:pt x="451" y="424"/>
                  </a:lnTo>
                  <a:lnTo>
                    <a:pt x="445" y="437"/>
                  </a:lnTo>
                  <a:lnTo>
                    <a:pt x="438" y="445"/>
                  </a:lnTo>
                  <a:lnTo>
                    <a:pt x="432" y="450"/>
                  </a:lnTo>
                  <a:lnTo>
                    <a:pt x="427" y="451"/>
                  </a:lnTo>
                  <a:lnTo>
                    <a:pt x="421" y="475"/>
                  </a:lnTo>
                  <a:lnTo>
                    <a:pt x="412" y="500"/>
                  </a:lnTo>
                  <a:lnTo>
                    <a:pt x="399" y="525"/>
                  </a:lnTo>
                  <a:lnTo>
                    <a:pt x="382" y="550"/>
                  </a:lnTo>
                  <a:lnTo>
                    <a:pt x="363" y="572"/>
                  </a:lnTo>
                  <a:lnTo>
                    <a:pt x="341" y="592"/>
                  </a:lnTo>
                  <a:lnTo>
                    <a:pt x="316" y="609"/>
                  </a:lnTo>
                  <a:lnTo>
                    <a:pt x="287" y="622"/>
                  </a:lnTo>
                  <a:lnTo>
                    <a:pt x="262" y="629"/>
                  </a:lnTo>
                  <a:lnTo>
                    <a:pt x="236" y="631"/>
                  </a:lnTo>
                  <a:lnTo>
                    <a:pt x="211" y="629"/>
                  </a:lnTo>
                  <a:lnTo>
                    <a:pt x="185" y="622"/>
                  </a:lnTo>
                  <a:lnTo>
                    <a:pt x="157" y="609"/>
                  </a:lnTo>
                  <a:lnTo>
                    <a:pt x="131" y="592"/>
                  </a:lnTo>
                  <a:lnTo>
                    <a:pt x="109" y="572"/>
                  </a:lnTo>
                  <a:lnTo>
                    <a:pt x="90" y="550"/>
                  </a:lnTo>
                  <a:lnTo>
                    <a:pt x="73" y="525"/>
                  </a:lnTo>
                  <a:lnTo>
                    <a:pt x="61" y="500"/>
                  </a:lnTo>
                  <a:lnTo>
                    <a:pt x="52" y="475"/>
                  </a:lnTo>
                  <a:lnTo>
                    <a:pt x="46" y="451"/>
                  </a:lnTo>
                  <a:lnTo>
                    <a:pt x="41" y="449"/>
                  </a:lnTo>
                  <a:lnTo>
                    <a:pt x="35" y="444"/>
                  </a:lnTo>
                  <a:lnTo>
                    <a:pt x="28" y="436"/>
                  </a:lnTo>
                  <a:lnTo>
                    <a:pt x="22" y="423"/>
                  </a:lnTo>
                  <a:lnTo>
                    <a:pt x="15" y="405"/>
                  </a:lnTo>
                  <a:lnTo>
                    <a:pt x="8" y="382"/>
                  </a:lnTo>
                  <a:lnTo>
                    <a:pt x="3" y="360"/>
                  </a:lnTo>
                  <a:lnTo>
                    <a:pt x="0" y="342"/>
                  </a:lnTo>
                  <a:lnTo>
                    <a:pt x="0" y="328"/>
                  </a:lnTo>
                  <a:lnTo>
                    <a:pt x="2" y="317"/>
                  </a:lnTo>
                  <a:lnTo>
                    <a:pt x="5" y="309"/>
                  </a:lnTo>
                  <a:lnTo>
                    <a:pt x="10" y="304"/>
                  </a:lnTo>
                  <a:lnTo>
                    <a:pt x="15" y="301"/>
                  </a:lnTo>
                  <a:lnTo>
                    <a:pt x="21" y="300"/>
                  </a:lnTo>
                  <a:lnTo>
                    <a:pt x="28" y="300"/>
                  </a:lnTo>
                  <a:lnTo>
                    <a:pt x="19" y="270"/>
                  </a:lnTo>
                  <a:lnTo>
                    <a:pt x="15" y="237"/>
                  </a:lnTo>
                  <a:lnTo>
                    <a:pt x="14" y="206"/>
                  </a:lnTo>
                  <a:lnTo>
                    <a:pt x="19" y="175"/>
                  </a:lnTo>
                  <a:lnTo>
                    <a:pt x="28" y="147"/>
                  </a:lnTo>
                  <a:lnTo>
                    <a:pt x="41" y="121"/>
                  </a:lnTo>
                  <a:lnTo>
                    <a:pt x="57" y="97"/>
                  </a:lnTo>
                  <a:lnTo>
                    <a:pt x="75" y="77"/>
                  </a:lnTo>
                  <a:lnTo>
                    <a:pt x="92" y="61"/>
                  </a:lnTo>
                  <a:lnTo>
                    <a:pt x="108" y="47"/>
                  </a:lnTo>
                  <a:lnTo>
                    <a:pt x="127" y="35"/>
                  </a:lnTo>
                  <a:lnTo>
                    <a:pt x="150" y="20"/>
                  </a:lnTo>
                  <a:lnTo>
                    <a:pt x="176" y="9"/>
                  </a:lnTo>
                  <a:lnTo>
                    <a:pt x="199" y="3"/>
                  </a:lnTo>
                  <a:lnTo>
                    <a:pt x="222" y="0"/>
                  </a:lnTo>
                  <a:lnTo>
                    <a:pt x="2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3" name="Freeform 951"/>
            <p:cNvSpPr>
              <a:spLocks noEditPoints="1"/>
            </p:cNvSpPr>
            <p:nvPr/>
          </p:nvSpPr>
          <p:spPr bwMode="auto">
            <a:xfrm>
              <a:off x="2652713" y="3862388"/>
              <a:ext cx="100013" cy="98425"/>
            </a:xfrm>
            <a:custGeom>
              <a:avLst/>
              <a:gdLst>
                <a:gd name="T0" fmla="*/ 727 w 1065"/>
                <a:gd name="T1" fmla="*/ 833 h 1059"/>
                <a:gd name="T2" fmla="*/ 765 w 1065"/>
                <a:gd name="T3" fmla="*/ 850 h 1059"/>
                <a:gd name="T4" fmla="*/ 879 w 1065"/>
                <a:gd name="T5" fmla="*/ 721 h 1059"/>
                <a:gd name="T6" fmla="*/ 592 w 1065"/>
                <a:gd name="T7" fmla="*/ 887 h 1059"/>
                <a:gd name="T8" fmla="*/ 673 w 1065"/>
                <a:gd name="T9" fmla="*/ 762 h 1059"/>
                <a:gd name="T10" fmla="*/ 392 w 1065"/>
                <a:gd name="T11" fmla="*/ 762 h 1059"/>
                <a:gd name="T12" fmla="*/ 472 w 1065"/>
                <a:gd name="T13" fmla="*/ 886 h 1059"/>
                <a:gd name="T14" fmla="*/ 186 w 1065"/>
                <a:gd name="T15" fmla="*/ 721 h 1059"/>
                <a:gd name="T16" fmla="*/ 300 w 1065"/>
                <a:gd name="T17" fmla="*/ 850 h 1059"/>
                <a:gd name="T18" fmla="*/ 337 w 1065"/>
                <a:gd name="T19" fmla="*/ 833 h 1059"/>
                <a:gd name="T20" fmla="*/ 186 w 1065"/>
                <a:gd name="T21" fmla="*/ 721 h 1059"/>
                <a:gd name="T22" fmla="*/ 718 w 1065"/>
                <a:gd name="T23" fmla="*/ 607 h 1059"/>
                <a:gd name="T24" fmla="*/ 718 w 1065"/>
                <a:gd name="T25" fmla="*/ 453 h 1059"/>
                <a:gd name="T26" fmla="*/ 799 w 1065"/>
                <a:gd name="T27" fmla="*/ 453 h 1059"/>
                <a:gd name="T28" fmla="*/ 799 w 1065"/>
                <a:gd name="T29" fmla="*/ 606 h 1059"/>
                <a:gd name="T30" fmla="*/ 927 w 1065"/>
                <a:gd name="T31" fmla="*/ 567 h 1059"/>
                <a:gd name="T32" fmla="*/ 913 w 1065"/>
                <a:gd name="T33" fmla="*/ 418 h 1059"/>
                <a:gd name="T34" fmla="*/ 343 w 1065"/>
                <a:gd name="T35" fmla="*/ 490 h 1059"/>
                <a:gd name="T36" fmla="*/ 352 w 1065"/>
                <a:gd name="T37" fmla="*/ 642 h 1059"/>
                <a:gd name="T38" fmla="*/ 152 w 1065"/>
                <a:gd name="T39" fmla="*/ 418 h 1059"/>
                <a:gd name="T40" fmla="*/ 137 w 1065"/>
                <a:gd name="T41" fmla="*/ 567 h 1059"/>
                <a:gd name="T42" fmla="*/ 266 w 1065"/>
                <a:gd name="T43" fmla="*/ 606 h 1059"/>
                <a:gd name="T44" fmla="*/ 266 w 1065"/>
                <a:gd name="T45" fmla="*/ 453 h 1059"/>
                <a:gd name="T46" fmla="*/ 709 w 1065"/>
                <a:gd name="T47" fmla="*/ 196 h 1059"/>
                <a:gd name="T48" fmla="*/ 774 w 1065"/>
                <a:gd name="T49" fmla="*/ 338 h 1059"/>
                <a:gd name="T50" fmla="*/ 799 w 1065"/>
                <a:gd name="T51" fmla="*/ 238 h 1059"/>
                <a:gd name="T52" fmla="*/ 375 w 1065"/>
                <a:gd name="T53" fmla="*/ 167 h 1059"/>
                <a:gd name="T54" fmla="*/ 235 w 1065"/>
                <a:gd name="T55" fmla="*/ 268 h 1059"/>
                <a:gd name="T56" fmla="*/ 304 w 1065"/>
                <a:gd name="T57" fmla="*/ 298 h 1059"/>
                <a:gd name="T58" fmla="*/ 375 w 1065"/>
                <a:gd name="T59" fmla="*/ 167 h 1059"/>
                <a:gd name="T60" fmla="*/ 673 w 1065"/>
                <a:gd name="T61" fmla="*/ 297 h 1059"/>
                <a:gd name="T62" fmla="*/ 592 w 1065"/>
                <a:gd name="T63" fmla="*/ 174 h 1059"/>
                <a:gd name="T64" fmla="*/ 451 w 1065"/>
                <a:gd name="T65" fmla="*/ 198 h 1059"/>
                <a:gd name="T66" fmla="*/ 373 w 1065"/>
                <a:gd name="T67" fmla="*/ 338 h 1059"/>
                <a:gd name="T68" fmla="*/ 591 w 1065"/>
                <a:gd name="T69" fmla="*/ 3 h 1059"/>
                <a:gd name="T70" fmla="*/ 801 w 1065"/>
                <a:gd name="T71" fmla="*/ 72 h 1059"/>
                <a:gd name="T72" fmla="*/ 962 w 1065"/>
                <a:gd name="T73" fmla="*/ 217 h 1059"/>
                <a:gd name="T74" fmla="*/ 1053 w 1065"/>
                <a:gd name="T75" fmla="*/ 416 h 1059"/>
                <a:gd name="T76" fmla="*/ 1053 w 1065"/>
                <a:gd name="T77" fmla="*/ 643 h 1059"/>
                <a:gd name="T78" fmla="*/ 962 w 1065"/>
                <a:gd name="T79" fmla="*/ 842 h 1059"/>
                <a:gd name="T80" fmla="*/ 801 w 1065"/>
                <a:gd name="T81" fmla="*/ 986 h 1059"/>
                <a:gd name="T82" fmla="*/ 591 w 1065"/>
                <a:gd name="T83" fmla="*/ 1056 h 1059"/>
                <a:gd name="T84" fmla="*/ 364 w 1065"/>
                <a:gd name="T85" fmla="*/ 1033 h 1059"/>
                <a:gd name="T86" fmla="*/ 176 w 1065"/>
                <a:gd name="T87" fmla="*/ 922 h 1059"/>
                <a:gd name="T88" fmla="*/ 47 w 1065"/>
                <a:gd name="T89" fmla="*/ 748 h 1059"/>
                <a:gd name="T90" fmla="*/ 0 w 1065"/>
                <a:gd name="T91" fmla="*/ 529 h 1059"/>
                <a:gd name="T92" fmla="*/ 47 w 1065"/>
                <a:gd name="T93" fmla="*/ 311 h 1059"/>
                <a:gd name="T94" fmla="*/ 176 w 1065"/>
                <a:gd name="T95" fmla="*/ 137 h 1059"/>
                <a:gd name="T96" fmla="*/ 364 w 1065"/>
                <a:gd name="T97" fmla="*/ 27 h 1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65" h="1059">
                  <a:moveTo>
                    <a:pt x="774" y="721"/>
                  </a:moveTo>
                  <a:lnTo>
                    <a:pt x="760" y="761"/>
                  </a:lnTo>
                  <a:lnTo>
                    <a:pt x="744" y="799"/>
                  </a:lnTo>
                  <a:lnTo>
                    <a:pt x="727" y="833"/>
                  </a:lnTo>
                  <a:lnTo>
                    <a:pt x="709" y="864"/>
                  </a:lnTo>
                  <a:lnTo>
                    <a:pt x="689" y="893"/>
                  </a:lnTo>
                  <a:lnTo>
                    <a:pt x="728" y="873"/>
                  </a:lnTo>
                  <a:lnTo>
                    <a:pt x="765" y="850"/>
                  </a:lnTo>
                  <a:lnTo>
                    <a:pt x="799" y="822"/>
                  </a:lnTo>
                  <a:lnTo>
                    <a:pt x="829" y="791"/>
                  </a:lnTo>
                  <a:lnTo>
                    <a:pt x="856" y="757"/>
                  </a:lnTo>
                  <a:lnTo>
                    <a:pt x="879" y="721"/>
                  </a:lnTo>
                  <a:lnTo>
                    <a:pt x="774" y="721"/>
                  </a:lnTo>
                  <a:close/>
                  <a:moveTo>
                    <a:pt x="571" y="721"/>
                  </a:moveTo>
                  <a:lnTo>
                    <a:pt x="571" y="908"/>
                  </a:lnTo>
                  <a:lnTo>
                    <a:pt x="592" y="887"/>
                  </a:lnTo>
                  <a:lnTo>
                    <a:pt x="613" y="862"/>
                  </a:lnTo>
                  <a:lnTo>
                    <a:pt x="634" y="833"/>
                  </a:lnTo>
                  <a:lnTo>
                    <a:pt x="654" y="800"/>
                  </a:lnTo>
                  <a:lnTo>
                    <a:pt x="673" y="762"/>
                  </a:lnTo>
                  <a:lnTo>
                    <a:pt x="690" y="721"/>
                  </a:lnTo>
                  <a:lnTo>
                    <a:pt x="571" y="721"/>
                  </a:lnTo>
                  <a:close/>
                  <a:moveTo>
                    <a:pt x="374" y="721"/>
                  </a:moveTo>
                  <a:lnTo>
                    <a:pt x="392" y="762"/>
                  </a:lnTo>
                  <a:lnTo>
                    <a:pt x="410" y="800"/>
                  </a:lnTo>
                  <a:lnTo>
                    <a:pt x="431" y="833"/>
                  </a:lnTo>
                  <a:lnTo>
                    <a:pt x="451" y="861"/>
                  </a:lnTo>
                  <a:lnTo>
                    <a:pt x="472" y="886"/>
                  </a:lnTo>
                  <a:lnTo>
                    <a:pt x="493" y="907"/>
                  </a:lnTo>
                  <a:lnTo>
                    <a:pt x="493" y="721"/>
                  </a:lnTo>
                  <a:lnTo>
                    <a:pt x="374" y="721"/>
                  </a:lnTo>
                  <a:close/>
                  <a:moveTo>
                    <a:pt x="186" y="721"/>
                  </a:moveTo>
                  <a:lnTo>
                    <a:pt x="208" y="757"/>
                  </a:lnTo>
                  <a:lnTo>
                    <a:pt x="235" y="791"/>
                  </a:lnTo>
                  <a:lnTo>
                    <a:pt x="265" y="822"/>
                  </a:lnTo>
                  <a:lnTo>
                    <a:pt x="300" y="850"/>
                  </a:lnTo>
                  <a:lnTo>
                    <a:pt x="336" y="873"/>
                  </a:lnTo>
                  <a:lnTo>
                    <a:pt x="375" y="893"/>
                  </a:lnTo>
                  <a:lnTo>
                    <a:pt x="356" y="864"/>
                  </a:lnTo>
                  <a:lnTo>
                    <a:pt x="337" y="833"/>
                  </a:lnTo>
                  <a:lnTo>
                    <a:pt x="320" y="799"/>
                  </a:lnTo>
                  <a:lnTo>
                    <a:pt x="304" y="761"/>
                  </a:lnTo>
                  <a:lnTo>
                    <a:pt x="290" y="721"/>
                  </a:lnTo>
                  <a:lnTo>
                    <a:pt x="186" y="721"/>
                  </a:lnTo>
                  <a:close/>
                  <a:moveTo>
                    <a:pt x="571" y="418"/>
                  </a:moveTo>
                  <a:lnTo>
                    <a:pt x="571" y="642"/>
                  </a:lnTo>
                  <a:lnTo>
                    <a:pt x="712" y="642"/>
                  </a:lnTo>
                  <a:lnTo>
                    <a:pt x="718" y="607"/>
                  </a:lnTo>
                  <a:lnTo>
                    <a:pt x="721" y="569"/>
                  </a:lnTo>
                  <a:lnTo>
                    <a:pt x="723" y="530"/>
                  </a:lnTo>
                  <a:lnTo>
                    <a:pt x="721" y="491"/>
                  </a:lnTo>
                  <a:lnTo>
                    <a:pt x="718" y="453"/>
                  </a:lnTo>
                  <a:lnTo>
                    <a:pt x="712" y="418"/>
                  </a:lnTo>
                  <a:lnTo>
                    <a:pt x="571" y="418"/>
                  </a:lnTo>
                  <a:close/>
                  <a:moveTo>
                    <a:pt x="792" y="418"/>
                  </a:moveTo>
                  <a:lnTo>
                    <a:pt x="799" y="453"/>
                  </a:lnTo>
                  <a:lnTo>
                    <a:pt x="802" y="490"/>
                  </a:lnTo>
                  <a:lnTo>
                    <a:pt x="803" y="529"/>
                  </a:lnTo>
                  <a:lnTo>
                    <a:pt x="802" y="568"/>
                  </a:lnTo>
                  <a:lnTo>
                    <a:pt x="799" y="606"/>
                  </a:lnTo>
                  <a:lnTo>
                    <a:pt x="792" y="642"/>
                  </a:lnTo>
                  <a:lnTo>
                    <a:pt x="913" y="642"/>
                  </a:lnTo>
                  <a:lnTo>
                    <a:pt x="921" y="606"/>
                  </a:lnTo>
                  <a:lnTo>
                    <a:pt x="927" y="567"/>
                  </a:lnTo>
                  <a:lnTo>
                    <a:pt x="929" y="529"/>
                  </a:lnTo>
                  <a:lnTo>
                    <a:pt x="927" y="491"/>
                  </a:lnTo>
                  <a:lnTo>
                    <a:pt x="922" y="454"/>
                  </a:lnTo>
                  <a:lnTo>
                    <a:pt x="913" y="418"/>
                  </a:lnTo>
                  <a:lnTo>
                    <a:pt x="792" y="418"/>
                  </a:lnTo>
                  <a:close/>
                  <a:moveTo>
                    <a:pt x="352" y="418"/>
                  </a:moveTo>
                  <a:lnTo>
                    <a:pt x="347" y="453"/>
                  </a:lnTo>
                  <a:lnTo>
                    <a:pt x="343" y="490"/>
                  </a:lnTo>
                  <a:lnTo>
                    <a:pt x="342" y="529"/>
                  </a:lnTo>
                  <a:lnTo>
                    <a:pt x="343" y="568"/>
                  </a:lnTo>
                  <a:lnTo>
                    <a:pt x="347" y="606"/>
                  </a:lnTo>
                  <a:lnTo>
                    <a:pt x="352" y="642"/>
                  </a:lnTo>
                  <a:lnTo>
                    <a:pt x="494" y="642"/>
                  </a:lnTo>
                  <a:lnTo>
                    <a:pt x="494" y="418"/>
                  </a:lnTo>
                  <a:lnTo>
                    <a:pt x="352" y="418"/>
                  </a:lnTo>
                  <a:close/>
                  <a:moveTo>
                    <a:pt x="152" y="418"/>
                  </a:moveTo>
                  <a:lnTo>
                    <a:pt x="143" y="454"/>
                  </a:lnTo>
                  <a:lnTo>
                    <a:pt x="137" y="491"/>
                  </a:lnTo>
                  <a:lnTo>
                    <a:pt x="136" y="529"/>
                  </a:lnTo>
                  <a:lnTo>
                    <a:pt x="137" y="567"/>
                  </a:lnTo>
                  <a:lnTo>
                    <a:pt x="143" y="606"/>
                  </a:lnTo>
                  <a:lnTo>
                    <a:pt x="152" y="642"/>
                  </a:lnTo>
                  <a:lnTo>
                    <a:pt x="271" y="642"/>
                  </a:lnTo>
                  <a:lnTo>
                    <a:pt x="266" y="606"/>
                  </a:lnTo>
                  <a:lnTo>
                    <a:pt x="263" y="568"/>
                  </a:lnTo>
                  <a:lnTo>
                    <a:pt x="261" y="529"/>
                  </a:lnTo>
                  <a:lnTo>
                    <a:pt x="263" y="490"/>
                  </a:lnTo>
                  <a:lnTo>
                    <a:pt x="266" y="453"/>
                  </a:lnTo>
                  <a:lnTo>
                    <a:pt x="271" y="418"/>
                  </a:lnTo>
                  <a:lnTo>
                    <a:pt x="152" y="418"/>
                  </a:lnTo>
                  <a:close/>
                  <a:moveTo>
                    <a:pt x="689" y="167"/>
                  </a:moveTo>
                  <a:lnTo>
                    <a:pt x="709" y="196"/>
                  </a:lnTo>
                  <a:lnTo>
                    <a:pt x="727" y="227"/>
                  </a:lnTo>
                  <a:lnTo>
                    <a:pt x="744" y="261"/>
                  </a:lnTo>
                  <a:lnTo>
                    <a:pt x="760" y="298"/>
                  </a:lnTo>
                  <a:lnTo>
                    <a:pt x="774" y="338"/>
                  </a:lnTo>
                  <a:lnTo>
                    <a:pt x="879" y="338"/>
                  </a:lnTo>
                  <a:lnTo>
                    <a:pt x="856" y="302"/>
                  </a:lnTo>
                  <a:lnTo>
                    <a:pt x="829" y="268"/>
                  </a:lnTo>
                  <a:lnTo>
                    <a:pt x="799" y="238"/>
                  </a:lnTo>
                  <a:lnTo>
                    <a:pt x="765" y="210"/>
                  </a:lnTo>
                  <a:lnTo>
                    <a:pt x="728" y="187"/>
                  </a:lnTo>
                  <a:lnTo>
                    <a:pt x="689" y="167"/>
                  </a:lnTo>
                  <a:close/>
                  <a:moveTo>
                    <a:pt x="375" y="167"/>
                  </a:moveTo>
                  <a:lnTo>
                    <a:pt x="336" y="187"/>
                  </a:lnTo>
                  <a:lnTo>
                    <a:pt x="300" y="210"/>
                  </a:lnTo>
                  <a:lnTo>
                    <a:pt x="265" y="238"/>
                  </a:lnTo>
                  <a:lnTo>
                    <a:pt x="235" y="268"/>
                  </a:lnTo>
                  <a:lnTo>
                    <a:pt x="208" y="302"/>
                  </a:lnTo>
                  <a:lnTo>
                    <a:pt x="186" y="338"/>
                  </a:lnTo>
                  <a:lnTo>
                    <a:pt x="290" y="338"/>
                  </a:lnTo>
                  <a:lnTo>
                    <a:pt x="304" y="298"/>
                  </a:lnTo>
                  <a:lnTo>
                    <a:pt x="320" y="261"/>
                  </a:lnTo>
                  <a:lnTo>
                    <a:pt x="337" y="227"/>
                  </a:lnTo>
                  <a:lnTo>
                    <a:pt x="356" y="196"/>
                  </a:lnTo>
                  <a:lnTo>
                    <a:pt x="375" y="167"/>
                  </a:lnTo>
                  <a:close/>
                  <a:moveTo>
                    <a:pt x="571" y="153"/>
                  </a:moveTo>
                  <a:lnTo>
                    <a:pt x="571" y="338"/>
                  </a:lnTo>
                  <a:lnTo>
                    <a:pt x="689" y="338"/>
                  </a:lnTo>
                  <a:lnTo>
                    <a:pt x="673" y="297"/>
                  </a:lnTo>
                  <a:lnTo>
                    <a:pt x="654" y="260"/>
                  </a:lnTo>
                  <a:lnTo>
                    <a:pt x="634" y="227"/>
                  </a:lnTo>
                  <a:lnTo>
                    <a:pt x="613" y="199"/>
                  </a:lnTo>
                  <a:lnTo>
                    <a:pt x="592" y="174"/>
                  </a:lnTo>
                  <a:lnTo>
                    <a:pt x="571" y="153"/>
                  </a:lnTo>
                  <a:close/>
                  <a:moveTo>
                    <a:pt x="493" y="152"/>
                  </a:moveTo>
                  <a:lnTo>
                    <a:pt x="472" y="173"/>
                  </a:lnTo>
                  <a:lnTo>
                    <a:pt x="451" y="198"/>
                  </a:lnTo>
                  <a:lnTo>
                    <a:pt x="430" y="227"/>
                  </a:lnTo>
                  <a:lnTo>
                    <a:pt x="410" y="260"/>
                  </a:lnTo>
                  <a:lnTo>
                    <a:pt x="391" y="297"/>
                  </a:lnTo>
                  <a:lnTo>
                    <a:pt x="373" y="338"/>
                  </a:lnTo>
                  <a:lnTo>
                    <a:pt x="493" y="338"/>
                  </a:lnTo>
                  <a:lnTo>
                    <a:pt x="493" y="152"/>
                  </a:lnTo>
                  <a:close/>
                  <a:moveTo>
                    <a:pt x="532" y="0"/>
                  </a:moveTo>
                  <a:lnTo>
                    <a:pt x="591" y="3"/>
                  </a:lnTo>
                  <a:lnTo>
                    <a:pt x="646" y="12"/>
                  </a:lnTo>
                  <a:lnTo>
                    <a:pt x="701" y="27"/>
                  </a:lnTo>
                  <a:lnTo>
                    <a:pt x="752" y="47"/>
                  </a:lnTo>
                  <a:lnTo>
                    <a:pt x="801" y="72"/>
                  </a:lnTo>
                  <a:lnTo>
                    <a:pt x="846" y="102"/>
                  </a:lnTo>
                  <a:lnTo>
                    <a:pt x="888" y="137"/>
                  </a:lnTo>
                  <a:lnTo>
                    <a:pt x="928" y="175"/>
                  </a:lnTo>
                  <a:lnTo>
                    <a:pt x="962" y="217"/>
                  </a:lnTo>
                  <a:lnTo>
                    <a:pt x="992" y="262"/>
                  </a:lnTo>
                  <a:lnTo>
                    <a:pt x="1018" y="311"/>
                  </a:lnTo>
                  <a:lnTo>
                    <a:pt x="1038" y="363"/>
                  </a:lnTo>
                  <a:lnTo>
                    <a:pt x="1053" y="416"/>
                  </a:lnTo>
                  <a:lnTo>
                    <a:pt x="1062" y="472"/>
                  </a:lnTo>
                  <a:lnTo>
                    <a:pt x="1065" y="529"/>
                  </a:lnTo>
                  <a:lnTo>
                    <a:pt x="1062" y="588"/>
                  </a:lnTo>
                  <a:lnTo>
                    <a:pt x="1053" y="643"/>
                  </a:lnTo>
                  <a:lnTo>
                    <a:pt x="1038" y="697"/>
                  </a:lnTo>
                  <a:lnTo>
                    <a:pt x="1018" y="748"/>
                  </a:lnTo>
                  <a:lnTo>
                    <a:pt x="992" y="797"/>
                  </a:lnTo>
                  <a:lnTo>
                    <a:pt x="962" y="842"/>
                  </a:lnTo>
                  <a:lnTo>
                    <a:pt x="928" y="884"/>
                  </a:lnTo>
                  <a:lnTo>
                    <a:pt x="889" y="922"/>
                  </a:lnTo>
                  <a:lnTo>
                    <a:pt x="847" y="957"/>
                  </a:lnTo>
                  <a:lnTo>
                    <a:pt x="801" y="986"/>
                  </a:lnTo>
                  <a:lnTo>
                    <a:pt x="752" y="1011"/>
                  </a:lnTo>
                  <a:lnTo>
                    <a:pt x="701" y="1033"/>
                  </a:lnTo>
                  <a:lnTo>
                    <a:pt x="646" y="1047"/>
                  </a:lnTo>
                  <a:lnTo>
                    <a:pt x="591" y="1056"/>
                  </a:lnTo>
                  <a:lnTo>
                    <a:pt x="532" y="1059"/>
                  </a:lnTo>
                  <a:lnTo>
                    <a:pt x="474" y="1056"/>
                  </a:lnTo>
                  <a:lnTo>
                    <a:pt x="418" y="1047"/>
                  </a:lnTo>
                  <a:lnTo>
                    <a:pt x="364" y="1033"/>
                  </a:lnTo>
                  <a:lnTo>
                    <a:pt x="313" y="1011"/>
                  </a:lnTo>
                  <a:lnTo>
                    <a:pt x="263" y="986"/>
                  </a:lnTo>
                  <a:lnTo>
                    <a:pt x="218" y="957"/>
                  </a:lnTo>
                  <a:lnTo>
                    <a:pt x="176" y="922"/>
                  </a:lnTo>
                  <a:lnTo>
                    <a:pt x="137" y="884"/>
                  </a:lnTo>
                  <a:lnTo>
                    <a:pt x="103" y="842"/>
                  </a:lnTo>
                  <a:lnTo>
                    <a:pt x="73" y="797"/>
                  </a:lnTo>
                  <a:lnTo>
                    <a:pt x="47" y="748"/>
                  </a:lnTo>
                  <a:lnTo>
                    <a:pt x="27" y="697"/>
                  </a:lnTo>
                  <a:lnTo>
                    <a:pt x="12" y="643"/>
                  </a:lnTo>
                  <a:lnTo>
                    <a:pt x="3" y="588"/>
                  </a:lnTo>
                  <a:lnTo>
                    <a:pt x="0" y="529"/>
                  </a:lnTo>
                  <a:lnTo>
                    <a:pt x="3" y="472"/>
                  </a:lnTo>
                  <a:lnTo>
                    <a:pt x="12" y="416"/>
                  </a:lnTo>
                  <a:lnTo>
                    <a:pt x="27" y="363"/>
                  </a:lnTo>
                  <a:lnTo>
                    <a:pt x="47" y="311"/>
                  </a:lnTo>
                  <a:lnTo>
                    <a:pt x="73" y="262"/>
                  </a:lnTo>
                  <a:lnTo>
                    <a:pt x="103" y="217"/>
                  </a:lnTo>
                  <a:lnTo>
                    <a:pt x="137" y="175"/>
                  </a:lnTo>
                  <a:lnTo>
                    <a:pt x="176" y="137"/>
                  </a:lnTo>
                  <a:lnTo>
                    <a:pt x="218" y="102"/>
                  </a:lnTo>
                  <a:lnTo>
                    <a:pt x="263" y="72"/>
                  </a:lnTo>
                  <a:lnTo>
                    <a:pt x="313" y="47"/>
                  </a:lnTo>
                  <a:lnTo>
                    <a:pt x="364" y="27"/>
                  </a:lnTo>
                  <a:lnTo>
                    <a:pt x="418" y="12"/>
                  </a:lnTo>
                  <a:lnTo>
                    <a:pt x="474" y="3"/>
                  </a:lnTo>
                  <a:lnTo>
                    <a:pt x="5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4" name="Group 1753"/>
          <p:cNvGrpSpPr/>
          <p:nvPr/>
        </p:nvGrpSpPr>
        <p:grpSpPr>
          <a:xfrm>
            <a:off x="2534682" y="3659267"/>
            <a:ext cx="196453" cy="229791"/>
            <a:chOff x="3322638" y="3721100"/>
            <a:chExt cx="261937" cy="306388"/>
          </a:xfrm>
          <a:solidFill>
            <a:schemeClr val="tx1">
              <a:lumMod val="65000"/>
              <a:lumOff val="35000"/>
            </a:schemeClr>
          </a:solidFill>
        </p:grpSpPr>
        <p:sp>
          <p:nvSpPr>
            <p:cNvPr id="1107" name="Freeform 956"/>
            <p:cNvSpPr>
              <a:spLocks noEditPoints="1"/>
            </p:cNvSpPr>
            <p:nvPr/>
          </p:nvSpPr>
          <p:spPr bwMode="auto">
            <a:xfrm>
              <a:off x="3322638" y="3721100"/>
              <a:ext cx="261937" cy="306388"/>
            </a:xfrm>
            <a:custGeom>
              <a:avLst/>
              <a:gdLst>
                <a:gd name="T0" fmla="*/ 1378 w 2962"/>
                <a:gd name="T1" fmla="*/ 393 h 3480"/>
                <a:gd name="T2" fmla="*/ 1114 w 2962"/>
                <a:gd name="T3" fmla="*/ 506 h 3480"/>
                <a:gd name="T4" fmla="*/ 889 w 2962"/>
                <a:gd name="T5" fmla="*/ 699 h 3480"/>
                <a:gd name="T6" fmla="*/ 738 w 2962"/>
                <a:gd name="T7" fmla="*/ 938 h 3480"/>
                <a:gd name="T8" fmla="*/ 663 w 2962"/>
                <a:gd name="T9" fmla="*/ 1202 h 3480"/>
                <a:gd name="T10" fmla="*/ 665 w 2962"/>
                <a:gd name="T11" fmla="*/ 1475 h 3480"/>
                <a:gd name="T12" fmla="*/ 743 w 2962"/>
                <a:gd name="T13" fmla="*/ 1739 h 3480"/>
                <a:gd name="T14" fmla="*/ 897 w 2962"/>
                <a:gd name="T15" fmla="*/ 1976 h 3480"/>
                <a:gd name="T16" fmla="*/ 855 w 2962"/>
                <a:gd name="T17" fmla="*/ 2077 h 3480"/>
                <a:gd name="T18" fmla="*/ 744 w 2962"/>
                <a:gd name="T19" fmla="*/ 2189 h 3480"/>
                <a:gd name="T20" fmla="*/ 687 w 2962"/>
                <a:gd name="T21" fmla="*/ 2238 h 3480"/>
                <a:gd name="T22" fmla="*/ 706 w 2962"/>
                <a:gd name="T23" fmla="*/ 2277 h 3480"/>
                <a:gd name="T24" fmla="*/ 841 w 2962"/>
                <a:gd name="T25" fmla="*/ 2285 h 3480"/>
                <a:gd name="T26" fmla="*/ 1033 w 2962"/>
                <a:gd name="T27" fmla="*/ 2230 h 3480"/>
                <a:gd name="T28" fmla="*/ 1196 w 2962"/>
                <a:gd name="T29" fmla="*/ 2204 h 3480"/>
                <a:gd name="T30" fmla="*/ 1464 w 2962"/>
                <a:gd name="T31" fmla="*/ 2290 h 3480"/>
                <a:gd name="T32" fmla="*/ 1742 w 2962"/>
                <a:gd name="T33" fmla="*/ 2296 h 3480"/>
                <a:gd name="T34" fmla="*/ 2012 w 2962"/>
                <a:gd name="T35" fmla="*/ 2223 h 3480"/>
                <a:gd name="T36" fmla="*/ 2256 w 2962"/>
                <a:gd name="T37" fmla="*/ 2070 h 3480"/>
                <a:gd name="T38" fmla="*/ 2450 w 2962"/>
                <a:gd name="T39" fmla="*/ 1843 h 3480"/>
                <a:gd name="T40" fmla="*/ 2563 w 2962"/>
                <a:gd name="T41" fmla="*/ 1579 h 3480"/>
                <a:gd name="T42" fmla="*/ 2595 w 2962"/>
                <a:gd name="T43" fmla="*/ 1296 h 3480"/>
                <a:gd name="T44" fmla="*/ 2543 w 2962"/>
                <a:gd name="T45" fmla="*/ 1017 h 3480"/>
                <a:gd name="T46" fmla="*/ 2409 w 2962"/>
                <a:gd name="T47" fmla="*/ 760 h 3480"/>
                <a:gd name="T48" fmla="*/ 2196 w 2962"/>
                <a:gd name="T49" fmla="*/ 547 h 3480"/>
                <a:gd name="T50" fmla="*/ 1939 w 2962"/>
                <a:gd name="T51" fmla="*/ 413 h 3480"/>
                <a:gd name="T52" fmla="*/ 1660 w 2962"/>
                <a:gd name="T53" fmla="*/ 361 h 3480"/>
                <a:gd name="T54" fmla="*/ 1821 w 2962"/>
                <a:gd name="T55" fmla="*/ 14 h 3480"/>
                <a:gd name="T56" fmla="*/ 2170 w 2962"/>
                <a:gd name="T57" fmla="*/ 113 h 3480"/>
                <a:gd name="T58" fmla="*/ 2473 w 2962"/>
                <a:gd name="T59" fmla="*/ 301 h 3480"/>
                <a:gd name="T60" fmla="*/ 2715 w 2962"/>
                <a:gd name="T61" fmla="*/ 559 h 3480"/>
                <a:gd name="T62" fmla="*/ 2881 w 2962"/>
                <a:gd name="T63" fmla="*/ 875 h 3480"/>
                <a:gd name="T64" fmla="*/ 2958 w 2962"/>
                <a:gd name="T65" fmla="*/ 1235 h 3480"/>
                <a:gd name="T66" fmla="*/ 2936 w 2962"/>
                <a:gd name="T67" fmla="*/ 1591 h 3480"/>
                <a:gd name="T68" fmla="*/ 2828 w 2962"/>
                <a:gd name="T69" fmla="*/ 1912 h 3480"/>
                <a:gd name="T70" fmla="*/ 2647 w 2962"/>
                <a:gd name="T71" fmla="*/ 2189 h 3480"/>
                <a:gd name="T72" fmla="*/ 2528 w 2962"/>
                <a:gd name="T73" fmla="*/ 3148 h 3480"/>
                <a:gd name="T74" fmla="*/ 2462 w 2962"/>
                <a:gd name="T75" fmla="*/ 3228 h 3480"/>
                <a:gd name="T76" fmla="*/ 1015 w 2962"/>
                <a:gd name="T77" fmla="*/ 3477 h 3480"/>
                <a:gd name="T78" fmla="*/ 964 w 2962"/>
                <a:gd name="T79" fmla="*/ 3427 h 3480"/>
                <a:gd name="T80" fmla="*/ 577 w 2962"/>
                <a:gd name="T81" fmla="*/ 3077 h 3480"/>
                <a:gd name="T82" fmla="*/ 425 w 2962"/>
                <a:gd name="T83" fmla="*/ 3032 h 3480"/>
                <a:gd name="T84" fmla="*/ 323 w 2962"/>
                <a:gd name="T85" fmla="*/ 2915 h 3480"/>
                <a:gd name="T86" fmla="*/ 298 w 2962"/>
                <a:gd name="T87" fmla="*/ 2307 h 3480"/>
                <a:gd name="T88" fmla="*/ 76 w 2962"/>
                <a:gd name="T89" fmla="*/ 2288 h 3480"/>
                <a:gd name="T90" fmla="*/ 7 w 2962"/>
                <a:gd name="T91" fmla="*/ 2214 h 3480"/>
                <a:gd name="T92" fmla="*/ 13 w 2962"/>
                <a:gd name="T93" fmla="*/ 2102 h 3480"/>
                <a:gd name="T94" fmla="*/ 301 w 2962"/>
                <a:gd name="T95" fmla="*/ 1238 h 3480"/>
                <a:gd name="T96" fmla="*/ 374 w 2962"/>
                <a:gd name="T97" fmla="*/ 884 h 3480"/>
                <a:gd name="T98" fmla="*/ 536 w 2962"/>
                <a:gd name="T99" fmla="*/ 572 h 3480"/>
                <a:gd name="T100" fmla="*/ 771 w 2962"/>
                <a:gd name="T101" fmla="*/ 315 h 3480"/>
                <a:gd name="T102" fmla="*/ 1065 w 2962"/>
                <a:gd name="T103" fmla="*/ 127 h 3480"/>
                <a:gd name="T104" fmla="*/ 1378 w 2962"/>
                <a:gd name="T105" fmla="*/ 24 h 3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962" h="3480">
                  <a:moveTo>
                    <a:pt x="1589" y="361"/>
                  </a:moveTo>
                  <a:lnTo>
                    <a:pt x="1518" y="366"/>
                  </a:lnTo>
                  <a:lnTo>
                    <a:pt x="1448" y="377"/>
                  </a:lnTo>
                  <a:lnTo>
                    <a:pt x="1378" y="393"/>
                  </a:lnTo>
                  <a:lnTo>
                    <a:pt x="1310" y="413"/>
                  </a:lnTo>
                  <a:lnTo>
                    <a:pt x="1243" y="439"/>
                  </a:lnTo>
                  <a:lnTo>
                    <a:pt x="1177" y="470"/>
                  </a:lnTo>
                  <a:lnTo>
                    <a:pt x="1114" y="506"/>
                  </a:lnTo>
                  <a:lnTo>
                    <a:pt x="1053" y="547"/>
                  </a:lnTo>
                  <a:lnTo>
                    <a:pt x="995" y="594"/>
                  </a:lnTo>
                  <a:lnTo>
                    <a:pt x="939" y="646"/>
                  </a:lnTo>
                  <a:lnTo>
                    <a:pt x="889" y="699"/>
                  </a:lnTo>
                  <a:lnTo>
                    <a:pt x="843" y="756"/>
                  </a:lnTo>
                  <a:lnTo>
                    <a:pt x="803" y="814"/>
                  </a:lnTo>
                  <a:lnTo>
                    <a:pt x="768" y="875"/>
                  </a:lnTo>
                  <a:lnTo>
                    <a:pt x="738" y="938"/>
                  </a:lnTo>
                  <a:lnTo>
                    <a:pt x="711" y="1002"/>
                  </a:lnTo>
                  <a:lnTo>
                    <a:pt x="691" y="1068"/>
                  </a:lnTo>
                  <a:lnTo>
                    <a:pt x="674" y="1134"/>
                  </a:lnTo>
                  <a:lnTo>
                    <a:pt x="663" y="1202"/>
                  </a:lnTo>
                  <a:lnTo>
                    <a:pt x="656" y="1270"/>
                  </a:lnTo>
                  <a:lnTo>
                    <a:pt x="654" y="1339"/>
                  </a:lnTo>
                  <a:lnTo>
                    <a:pt x="657" y="1406"/>
                  </a:lnTo>
                  <a:lnTo>
                    <a:pt x="665" y="1475"/>
                  </a:lnTo>
                  <a:lnTo>
                    <a:pt x="677" y="1542"/>
                  </a:lnTo>
                  <a:lnTo>
                    <a:pt x="694" y="1609"/>
                  </a:lnTo>
                  <a:lnTo>
                    <a:pt x="717" y="1674"/>
                  </a:lnTo>
                  <a:lnTo>
                    <a:pt x="743" y="1739"/>
                  </a:lnTo>
                  <a:lnTo>
                    <a:pt x="775" y="1801"/>
                  </a:lnTo>
                  <a:lnTo>
                    <a:pt x="811" y="1861"/>
                  </a:lnTo>
                  <a:lnTo>
                    <a:pt x="852" y="1920"/>
                  </a:lnTo>
                  <a:lnTo>
                    <a:pt x="897" y="1976"/>
                  </a:lnTo>
                  <a:lnTo>
                    <a:pt x="908" y="1983"/>
                  </a:lnTo>
                  <a:lnTo>
                    <a:pt x="893" y="2014"/>
                  </a:lnTo>
                  <a:lnTo>
                    <a:pt x="875" y="2046"/>
                  </a:lnTo>
                  <a:lnTo>
                    <a:pt x="855" y="2077"/>
                  </a:lnTo>
                  <a:lnTo>
                    <a:pt x="832" y="2108"/>
                  </a:lnTo>
                  <a:lnTo>
                    <a:pt x="805" y="2138"/>
                  </a:lnTo>
                  <a:lnTo>
                    <a:pt x="776" y="2165"/>
                  </a:lnTo>
                  <a:lnTo>
                    <a:pt x="744" y="2189"/>
                  </a:lnTo>
                  <a:lnTo>
                    <a:pt x="708" y="2210"/>
                  </a:lnTo>
                  <a:lnTo>
                    <a:pt x="698" y="2218"/>
                  </a:lnTo>
                  <a:lnTo>
                    <a:pt x="690" y="2228"/>
                  </a:lnTo>
                  <a:lnTo>
                    <a:pt x="687" y="2238"/>
                  </a:lnTo>
                  <a:lnTo>
                    <a:pt x="687" y="2250"/>
                  </a:lnTo>
                  <a:lnTo>
                    <a:pt x="690" y="2260"/>
                  </a:lnTo>
                  <a:lnTo>
                    <a:pt x="697" y="2270"/>
                  </a:lnTo>
                  <a:lnTo>
                    <a:pt x="706" y="2277"/>
                  </a:lnTo>
                  <a:lnTo>
                    <a:pt x="719" y="2282"/>
                  </a:lnTo>
                  <a:lnTo>
                    <a:pt x="757" y="2286"/>
                  </a:lnTo>
                  <a:lnTo>
                    <a:pt x="798" y="2287"/>
                  </a:lnTo>
                  <a:lnTo>
                    <a:pt x="841" y="2285"/>
                  </a:lnTo>
                  <a:lnTo>
                    <a:pt x="888" y="2278"/>
                  </a:lnTo>
                  <a:lnTo>
                    <a:pt x="934" y="2267"/>
                  </a:lnTo>
                  <a:lnTo>
                    <a:pt x="983" y="2251"/>
                  </a:lnTo>
                  <a:lnTo>
                    <a:pt x="1033" y="2230"/>
                  </a:lnTo>
                  <a:lnTo>
                    <a:pt x="1082" y="2202"/>
                  </a:lnTo>
                  <a:lnTo>
                    <a:pt x="1131" y="2168"/>
                  </a:lnTo>
                  <a:lnTo>
                    <a:pt x="1133" y="2170"/>
                  </a:lnTo>
                  <a:lnTo>
                    <a:pt x="1196" y="2204"/>
                  </a:lnTo>
                  <a:lnTo>
                    <a:pt x="1261" y="2233"/>
                  </a:lnTo>
                  <a:lnTo>
                    <a:pt x="1328" y="2257"/>
                  </a:lnTo>
                  <a:lnTo>
                    <a:pt x="1395" y="2276"/>
                  </a:lnTo>
                  <a:lnTo>
                    <a:pt x="1464" y="2290"/>
                  </a:lnTo>
                  <a:lnTo>
                    <a:pt x="1533" y="2300"/>
                  </a:lnTo>
                  <a:lnTo>
                    <a:pt x="1602" y="2304"/>
                  </a:lnTo>
                  <a:lnTo>
                    <a:pt x="1672" y="2303"/>
                  </a:lnTo>
                  <a:lnTo>
                    <a:pt x="1742" y="2296"/>
                  </a:lnTo>
                  <a:lnTo>
                    <a:pt x="1811" y="2286"/>
                  </a:lnTo>
                  <a:lnTo>
                    <a:pt x="1879" y="2270"/>
                  </a:lnTo>
                  <a:lnTo>
                    <a:pt x="1946" y="2249"/>
                  </a:lnTo>
                  <a:lnTo>
                    <a:pt x="2012" y="2223"/>
                  </a:lnTo>
                  <a:lnTo>
                    <a:pt x="2076" y="2193"/>
                  </a:lnTo>
                  <a:lnTo>
                    <a:pt x="2138" y="2157"/>
                  </a:lnTo>
                  <a:lnTo>
                    <a:pt x="2198" y="2115"/>
                  </a:lnTo>
                  <a:lnTo>
                    <a:pt x="2256" y="2070"/>
                  </a:lnTo>
                  <a:lnTo>
                    <a:pt x="2310" y="2019"/>
                  </a:lnTo>
                  <a:lnTo>
                    <a:pt x="2362" y="1963"/>
                  </a:lnTo>
                  <a:lnTo>
                    <a:pt x="2409" y="1905"/>
                  </a:lnTo>
                  <a:lnTo>
                    <a:pt x="2450" y="1843"/>
                  </a:lnTo>
                  <a:lnTo>
                    <a:pt x="2486" y="1780"/>
                  </a:lnTo>
                  <a:lnTo>
                    <a:pt x="2517" y="1714"/>
                  </a:lnTo>
                  <a:lnTo>
                    <a:pt x="2543" y="1648"/>
                  </a:lnTo>
                  <a:lnTo>
                    <a:pt x="2563" y="1579"/>
                  </a:lnTo>
                  <a:lnTo>
                    <a:pt x="2579" y="1509"/>
                  </a:lnTo>
                  <a:lnTo>
                    <a:pt x="2590" y="1439"/>
                  </a:lnTo>
                  <a:lnTo>
                    <a:pt x="2595" y="1368"/>
                  </a:lnTo>
                  <a:lnTo>
                    <a:pt x="2595" y="1296"/>
                  </a:lnTo>
                  <a:lnTo>
                    <a:pt x="2590" y="1225"/>
                  </a:lnTo>
                  <a:lnTo>
                    <a:pt x="2579" y="1156"/>
                  </a:lnTo>
                  <a:lnTo>
                    <a:pt x="2563" y="1086"/>
                  </a:lnTo>
                  <a:lnTo>
                    <a:pt x="2543" y="1017"/>
                  </a:lnTo>
                  <a:lnTo>
                    <a:pt x="2517" y="950"/>
                  </a:lnTo>
                  <a:lnTo>
                    <a:pt x="2486" y="885"/>
                  </a:lnTo>
                  <a:lnTo>
                    <a:pt x="2450" y="821"/>
                  </a:lnTo>
                  <a:lnTo>
                    <a:pt x="2409" y="760"/>
                  </a:lnTo>
                  <a:lnTo>
                    <a:pt x="2362" y="701"/>
                  </a:lnTo>
                  <a:lnTo>
                    <a:pt x="2310" y="646"/>
                  </a:lnTo>
                  <a:lnTo>
                    <a:pt x="2256" y="594"/>
                  </a:lnTo>
                  <a:lnTo>
                    <a:pt x="2196" y="547"/>
                  </a:lnTo>
                  <a:lnTo>
                    <a:pt x="2135" y="506"/>
                  </a:lnTo>
                  <a:lnTo>
                    <a:pt x="2072" y="470"/>
                  </a:lnTo>
                  <a:lnTo>
                    <a:pt x="2006" y="439"/>
                  </a:lnTo>
                  <a:lnTo>
                    <a:pt x="1939" y="413"/>
                  </a:lnTo>
                  <a:lnTo>
                    <a:pt x="1871" y="393"/>
                  </a:lnTo>
                  <a:lnTo>
                    <a:pt x="1801" y="377"/>
                  </a:lnTo>
                  <a:lnTo>
                    <a:pt x="1731" y="366"/>
                  </a:lnTo>
                  <a:lnTo>
                    <a:pt x="1660" y="361"/>
                  </a:lnTo>
                  <a:lnTo>
                    <a:pt x="1589" y="361"/>
                  </a:lnTo>
                  <a:close/>
                  <a:moveTo>
                    <a:pt x="1633" y="0"/>
                  </a:moveTo>
                  <a:lnTo>
                    <a:pt x="1728" y="3"/>
                  </a:lnTo>
                  <a:lnTo>
                    <a:pt x="1821" y="14"/>
                  </a:lnTo>
                  <a:lnTo>
                    <a:pt x="1912" y="30"/>
                  </a:lnTo>
                  <a:lnTo>
                    <a:pt x="2001" y="52"/>
                  </a:lnTo>
                  <a:lnTo>
                    <a:pt x="2086" y="79"/>
                  </a:lnTo>
                  <a:lnTo>
                    <a:pt x="2170" y="113"/>
                  </a:lnTo>
                  <a:lnTo>
                    <a:pt x="2251" y="152"/>
                  </a:lnTo>
                  <a:lnTo>
                    <a:pt x="2328" y="197"/>
                  </a:lnTo>
                  <a:lnTo>
                    <a:pt x="2402" y="247"/>
                  </a:lnTo>
                  <a:lnTo>
                    <a:pt x="2473" y="301"/>
                  </a:lnTo>
                  <a:lnTo>
                    <a:pt x="2540" y="359"/>
                  </a:lnTo>
                  <a:lnTo>
                    <a:pt x="2603" y="421"/>
                  </a:lnTo>
                  <a:lnTo>
                    <a:pt x="2661" y="488"/>
                  </a:lnTo>
                  <a:lnTo>
                    <a:pt x="2715" y="559"/>
                  </a:lnTo>
                  <a:lnTo>
                    <a:pt x="2764" y="633"/>
                  </a:lnTo>
                  <a:lnTo>
                    <a:pt x="2808" y="711"/>
                  </a:lnTo>
                  <a:lnTo>
                    <a:pt x="2847" y="792"/>
                  </a:lnTo>
                  <a:lnTo>
                    <a:pt x="2881" y="875"/>
                  </a:lnTo>
                  <a:lnTo>
                    <a:pt x="2910" y="962"/>
                  </a:lnTo>
                  <a:lnTo>
                    <a:pt x="2932" y="1051"/>
                  </a:lnTo>
                  <a:lnTo>
                    <a:pt x="2948" y="1142"/>
                  </a:lnTo>
                  <a:lnTo>
                    <a:pt x="2958" y="1235"/>
                  </a:lnTo>
                  <a:lnTo>
                    <a:pt x="2962" y="1330"/>
                  </a:lnTo>
                  <a:lnTo>
                    <a:pt x="2958" y="1418"/>
                  </a:lnTo>
                  <a:lnTo>
                    <a:pt x="2950" y="1506"/>
                  </a:lnTo>
                  <a:lnTo>
                    <a:pt x="2936" y="1591"/>
                  </a:lnTo>
                  <a:lnTo>
                    <a:pt x="2916" y="1674"/>
                  </a:lnTo>
                  <a:lnTo>
                    <a:pt x="2892" y="1756"/>
                  </a:lnTo>
                  <a:lnTo>
                    <a:pt x="2862" y="1835"/>
                  </a:lnTo>
                  <a:lnTo>
                    <a:pt x="2828" y="1912"/>
                  </a:lnTo>
                  <a:lnTo>
                    <a:pt x="2789" y="1985"/>
                  </a:lnTo>
                  <a:lnTo>
                    <a:pt x="2746" y="2057"/>
                  </a:lnTo>
                  <a:lnTo>
                    <a:pt x="2697" y="2125"/>
                  </a:lnTo>
                  <a:lnTo>
                    <a:pt x="2647" y="2189"/>
                  </a:lnTo>
                  <a:lnTo>
                    <a:pt x="2591" y="2252"/>
                  </a:lnTo>
                  <a:lnTo>
                    <a:pt x="2531" y="2309"/>
                  </a:lnTo>
                  <a:lnTo>
                    <a:pt x="2531" y="3123"/>
                  </a:lnTo>
                  <a:lnTo>
                    <a:pt x="2528" y="3148"/>
                  </a:lnTo>
                  <a:lnTo>
                    <a:pt x="2519" y="3174"/>
                  </a:lnTo>
                  <a:lnTo>
                    <a:pt x="2503" y="3195"/>
                  </a:lnTo>
                  <a:lnTo>
                    <a:pt x="2484" y="3214"/>
                  </a:lnTo>
                  <a:lnTo>
                    <a:pt x="2462" y="3228"/>
                  </a:lnTo>
                  <a:lnTo>
                    <a:pt x="2436" y="3235"/>
                  </a:lnTo>
                  <a:lnTo>
                    <a:pt x="1056" y="3479"/>
                  </a:lnTo>
                  <a:lnTo>
                    <a:pt x="1034" y="3480"/>
                  </a:lnTo>
                  <a:lnTo>
                    <a:pt x="1015" y="3477"/>
                  </a:lnTo>
                  <a:lnTo>
                    <a:pt x="997" y="3470"/>
                  </a:lnTo>
                  <a:lnTo>
                    <a:pt x="983" y="3459"/>
                  </a:lnTo>
                  <a:lnTo>
                    <a:pt x="971" y="3444"/>
                  </a:lnTo>
                  <a:lnTo>
                    <a:pt x="964" y="3427"/>
                  </a:lnTo>
                  <a:lnTo>
                    <a:pt x="961" y="3406"/>
                  </a:lnTo>
                  <a:lnTo>
                    <a:pt x="961" y="3404"/>
                  </a:lnTo>
                  <a:lnTo>
                    <a:pt x="960" y="3020"/>
                  </a:lnTo>
                  <a:lnTo>
                    <a:pt x="577" y="3077"/>
                  </a:lnTo>
                  <a:lnTo>
                    <a:pt x="536" y="3074"/>
                  </a:lnTo>
                  <a:lnTo>
                    <a:pt x="496" y="3066"/>
                  </a:lnTo>
                  <a:lnTo>
                    <a:pt x="459" y="3051"/>
                  </a:lnTo>
                  <a:lnTo>
                    <a:pt x="425" y="3032"/>
                  </a:lnTo>
                  <a:lnTo>
                    <a:pt x="394" y="3009"/>
                  </a:lnTo>
                  <a:lnTo>
                    <a:pt x="366" y="2981"/>
                  </a:lnTo>
                  <a:lnTo>
                    <a:pt x="342" y="2950"/>
                  </a:lnTo>
                  <a:lnTo>
                    <a:pt x="323" y="2915"/>
                  </a:lnTo>
                  <a:lnTo>
                    <a:pt x="310" y="2878"/>
                  </a:lnTo>
                  <a:lnTo>
                    <a:pt x="300" y="2839"/>
                  </a:lnTo>
                  <a:lnTo>
                    <a:pt x="298" y="2798"/>
                  </a:lnTo>
                  <a:lnTo>
                    <a:pt x="298" y="2307"/>
                  </a:lnTo>
                  <a:lnTo>
                    <a:pt x="170" y="2307"/>
                  </a:lnTo>
                  <a:lnTo>
                    <a:pt x="135" y="2305"/>
                  </a:lnTo>
                  <a:lnTo>
                    <a:pt x="104" y="2298"/>
                  </a:lnTo>
                  <a:lnTo>
                    <a:pt x="76" y="2288"/>
                  </a:lnTo>
                  <a:lnTo>
                    <a:pt x="53" y="2274"/>
                  </a:lnTo>
                  <a:lnTo>
                    <a:pt x="33" y="2257"/>
                  </a:lnTo>
                  <a:lnTo>
                    <a:pt x="18" y="2237"/>
                  </a:lnTo>
                  <a:lnTo>
                    <a:pt x="7" y="2214"/>
                  </a:lnTo>
                  <a:lnTo>
                    <a:pt x="1" y="2188"/>
                  </a:lnTo>
                  <a:lnTo>
                    <a:pt x="0" y="2162"/>
                  </a:lnTo>
                  <a:lnTo>
                    <a:pt x="3" y="2132"/>
                  </a:lnTo>
                  <a:lnTo>
                    <a:pt x="13" y="2102"/>
                  </a:lnTo>
                  <a:lnTo>
                    <a:pt x="27" y="2069"/>
                  </a:lnTo>
                  <a:lnTo>
                    <a:pt x="298" y="1552"/>
                  </a:lnTo>
                  <a:lnTo>
                    <a:pt x="298" y="1331"/>
                  </a:lnTo>
                  <a:lnTo>
                    <a:pt x="301" y="1238"/>
                  </a:lnTo>
                  <a:lnTo>
                    <a:pt x="311" y="1146"/>
                  </a:lnTo>
                  <a:lnTo>
                    <a:pt x="326" y="1056"/>
                  </a:lnTo>
                  <a:lnTo>
                    <a:pt x="348" y="969"/>
                  </a:lnTo>
                  <a:lnTo>
                    <a:pt x="374" y="884"/>
                  </a:lnTo>
                  <a:lnTo>
                    <a:pt x="407" y="801"/>
                  </a:lnTo>
                  <a:lnTo>
                    <a:pt x="445" y="722"/>
                  </a:lnTo>
                  <a:lnTo>
                    <a:pt x="488" y="646"/>
                  </a:lnTo>
                  <a:lnTo>
                    <a:pt x="536" y="572"/>
                  </a:lnTo>
                  <a:lnTo>
                    <a:pt x="588" y="502"/>
                  </a:lnTo>
                  <a:lnTo>
                    <a:pt x="645" y="436"/>
                  </a:lnTo>
                  <a:lnTo>
                    <a:pt x="706" y="374"/>
                  </a:lnTo>
                  <a:lnTo>
                    <a:pt x="771" y="315"/>
                  </a:lnTo>
                  <a:lnTo>
                    <a:pt x="839" y="261"/>
                  </a:lnTo>
                  <a:lnTo>
                    <a:pt x="911" y="212"/>
                  </a:lnTo>
                  <a:lnTo>
                    <a:pt x="987" y="167"/>
                  </a:lnTo>
                  <a:lnTo>
                    <a:pt x="1065" y="127"/>
                  </a:lnTo>
                  <a:lnTo>
                    <a:pt x="1140" y="94"/>
                  </a:lnTo>
                  <a:lnTo>
                    <a:pt x="1218" y="67"/>
                  </a:lnTo>
                  <a:lnTo>
                    <a:pt x="1297" y="44"/>
                  </a:lnTo>
                  <a:lnTo>
                    <a:pt x="1378" y="24"/>
                  </a:lnTo>
                  <a:lnTo>
                    <a:pt x="1462" y="11"/>
                  </a:lnTo>
                  <a:lnTo>
                    <a:pt x="1546" y="3"/>
                  </a:lnTo>
                  <a:lnTo>
                    <a:pt x="16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8" name="Freeform 957"/>
            <p:cNvSpPr>
              <a:spLocks noEditPoints="1"/>
            </p:cNvSpPr>
            <p:nvPr/>
          </p:nvSpPr>
          <p:spPr bwMode="auto">
            <a:xfrm>
              <a:off x="3397250" y="3770313"/>
              <a:ext cx="136525" cy="136525"/>
            </a:xfrm>
            <a:custGeom>
              <a:avLst/>
              <a:gdLst>
                <a:gd name="T0" fmla="*/ 440 w 1552"/>
                <a:gd name="T1" fmla="*/ 1029 h 1556"/>
                <a:gd name="T2" fmla="*/ 630 w 1552"/>
                <a:gd name="T3" fmla="*/ 1171 h 1556"/>
                <a:gd name="T4" fmla="*/ 866 w 1552"/>
                <a:gd name="T5" fmla="*/ 1187 h 1556"/>
                <a:gd name="T6" fmla="*/ 728 w 1552"/>
                <a:gd name="T7" fmla="*/ 1069 h 1556"/>
                <a:gd name="T8" fmla="*/ 559 w 1552"/>
                <a:gd name="T9" fmla="*/ 985 h 1556"/>
                <a:gd name="T10" fmla="*/ 363 w 1552"/>
                <a:gd name="T11" fmla="*/ 854 h 1556"/>
                <a:gd name="T12" fmla="*/ 668 w 1552"/>
                <a:gd name="T13" fmla="*/ 676 h 1556"/>
                <a:gd name="T14" fmla="*/ 630 w 1552"/>
                <a:gd name="T15" fmla="*/ 805 h 1556"/>
                <a:gd name="T16" fmla="*/ 713 w 1552"/>
                <a:gd name="T17" fmla="*/ 907 h 1556"/>
                <a:gd name="T18" fmla="*/ 847 w 1552"/>
                <a:gd name="T19" fmla="*/ 893 h 1556"/>
                <a:gd name="T20" fmla="*/ 910 w 1552"/>
                <a:gd name="T21" fmla="*/ 776 h 1556"/>
                <a:gd name="T22" fmla="*/ 847 w 1552"/>
                <a:gd name="T23" fmla="*/ 659 h 1556"/>
                <a:gd name="T24" fmla="*/ 976 w 1552"/>
                <a:gd name="T25" fmla="*/ 567 h 1556"/>
                <a:gd name="T26" fmla="*/ 1060 w 1552"/>
                <a:gd name="T27" fmla="*/ 736 h 1556"/>
                <a:gd name="T28" fmla="*/ 1023 w 1552"/>
                <a:gd name="T29" fmla="*/ 923 h 1556"/>
                <a:gd name="T30" fmla="*/ 1107 w 1552"/>
                <a:gd name="T31" fmla="*/ 1035 h 1556"/>
                <a:gd name="T32" fmla="*/ 1192 w 1552"/>
                <a:gd name="T33" fmla="*/ 825 h 1556"/>
                <a:gd name="T34" fmla="*/ 1154 w 1552"/>
                <a:gd name="T35" fmla="*/ 595 h 1556"/>
                <a:gd name="T36" fmla="*/ 775 w 1552"/>
                <a:gd name="T37" fmla="*/ 358 h 1556"/>
                <a:gd name="T38" fmla="*/ 545 w 1552"/>
                <a:gd name="T39" fmla="*/ 427 h 1556"/>
                <a:gd name="T40" fmla="*/ 393 w 1552"/>
                <a:gd name="T41" fmla="*/ 606 h 1556"/>
                <a:gd name="T42" fmla="*/ 513 w 1552"/>
                <a:gd name="T43" fmla="*/ 628 h 1556"/>
                <a:gd name="T44" fmla="*/ 653 w 1552"/>
                <a:gd name="T45" fmla="*/ 504 h 1556"/>
                <a:gd name="T46" fmla="*/ 842 w 1552"/>
                <a:gd name="T47" fmla="*/ 491 h 1556"/>
                <a:gd name="T48" fmla="*/ 725 w 1552"/>
                <a:gd name="T49" fmla="*/ 0 h 1556"/>
                <a:gd name="T50" fmla="*/ 882 w 1552"/>
                <a:gd name="T51" fmla="*/ 32 h 1556"/>
                <a:gd name="T52" fmla="*/ 991 w 1552"/>
                <a:gd name="T53" fmla="*/ 193 h 1556"/>
                <a:gd name="T54" fmla="*/ 1210 w 1552"/>
                <a:gd name="T55" fmla="*/ 182 h 1556"/>
                <a:gd name="T56" fmla="*/ 1289 w 1552"/>
                <a:gd name="T57" fmla="*/ 192 h 1556"/>
                <a:gd name="T58" fmla="*/ 1378 w 1552"/>
                <a:gd name="T59" fmla="*/ 327 h 1556"/>
                <a:gd name="T60" fmla="*/ 1339 w 1552"/>
                <a:gd name="T61" fmla="*/ 515 h 1556"/>
                <a:gd name="T62" fmla="*/ 1504 w 1552"/>
                <a:gd name="T63" fmla="*/ 663 h 1556"/>
                <a:gd name="T64" fmla="*/ 1552 w 1552"/>
                <a:gd name="T65" fmla="*/ 729 h 1556"/>
                <a:gd name="T66" fmla="*/ 1519 w 1552"/>
                <a:gd name="T67" fmla="*/ 887 h 1556"/>
                <a:gd name="T68" fmla="*/ 1359 w 1552"/>
                <a:gd name="T69" fmla="*/ 995 h 1556"/>
                <a:gd name="T70" fmla="*/ 1370 w 1552"/>
                <a:gd name="T71" fmla="*/ 1214 h 1556"/>
                <a:gd name="T72" fmla="*/ 1360 w 1552"/>
                <a:gd name="T73" fmla="*/ 1293 h 1556"/>
                <a:gd name="T74" fmla="*/ 1226 w 1552"/>
                <a:gd name="T75" fmla="*/ 1382 h 1556"/>
                <a:gd name="T76" fmla="*/ 1038 w 1552"/>
                <a:gd name="T77" fmla="*/ 1345 h 1556"/>
                <a:gd name="T78" fmla="*/ 888 w 1552"/>
                <a:gd name="T79" fmla="*/ 1508 h 1556"/>
                <a:gd name="T80" fmla="*/ 826 w 1552"/>
                <a:gd name="T81" fmla="*/ 1556 h 1556"/>
                <a:gd name="T82" fmla="*/ 668 w 1552"/>
                <a:gd name="T83" fmla="*/ 1523 h 1556"/>
                <a:gd name="T84" fmla="*/ 559 w 1552"/>
                <a:gd name="T85" fmla="*/ 1365 h 1556"/>
                <a:gd name="T86" fmla="*/ 341 w 1552"/>
                <a:gd name="T87" fmla="*/ 1374 h 1556"/>
                <a:gd name="T88" fmla="*/ 262 w 1552"/>
                <a:gd name="T89" fmla="*/ 1364 h 1556"/>
                <a:gd name="T90" fmla="*/ 173 w 1552"/>
                <a:gd name="T91" fmla="*/ 1229 h 1556"/>
                <a:gd name="T92" fmla="*/ 209 w 1552"/>
                <a:gd name="T93" fmla="*/ 1042 h 1556"/>
                <a:gd name="T94" fmla="*/ 47 w 1552"/>
                <a:gd name="T95" fmla="*/ 892 h 1556"/>
                <a:gd name="T96" fmla="*/ 0 w 1552"/>
                <a:gd name="T97" fmla="*/ 829 h 1556"/>
                <a:gd name="T98" fmla="*/ 31 w 1552"/>
                <a:gd name="T99" fmla="*/ 671 h 1556"/>
                <a:gd name="T100" fmla="*/ 189 w 1552"/>
                <a:gd name="T101" fmla="*/ 562 h 1556"/>
                <a:gd name="T102" fmla="*/ 180 w 1552"/>
                <a:gd name="T103" fmla="*/ 343 h 1556"/>
                <a:gd name="T104" fmla="*/ 191 w 1552"/>
                <a:gd name="T105" fmla="*/ 264 h 1556"/>
                <a:gd name="T106" fmla="*/ 325 w 1552"/>
                <a:gd name="T107" fmla="*/ 175 h 1556"/>
                <a:gd name="T108" fmla="*/ 511 w 1552"/>
                <a:gd name="T109" fmla="*/ 210 h 1556"/>
                <a:gd name="T110" fmla="*/ 661 w 1552"/>
                <a:gd name="T111" fmla="*/ 48 h 1556"/>
                <a:gd name="T112" fmla="*/ 725 w 1552"/>
                <a:gd name="T113" fmla="*/ 0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2" h="1556">
                  <a:moveTo>
                    <a:pt x="363" y="854"/>
                  </a:moveTo>
                  <a:lnTo>
                    <a:pt x="375" y="901"/>
                  </a:lnTo>
                  <a:lnTo>
                    <a:pt x="392" y="947"/>
                  </a:lnTo>
                  <a:lnTo>
                    <a:pt x="414" y="990"/>
                  </a:lnTo>
                  <a:lnTo>
                    <a:pt x="440" y="1029"/>
                  </a:lnTo>
                  <a:lnTo>
                    <a:pt x="471" y="1066"/>
                  </a:lnTo>
                  <a:lnTo>
                    <a:pt x="506" y="1098"/>
                  </a:lnTo>
                  <a:lnTo>
                    <a:pt x="544" y="1127"/>
                  </a:lnTo>
                  <a:lnTo>
                    <a:pt x="585" y="1151"/>
                  </a:lnTo>
                  <a:lnTo>
                    <a:pt x="630" y="1171"/>
                  </a:lnTo>
                  <a:lnTo>
                    <a:pt x="676" y="1185"/>
                  </a:lnTo>
                  <a:lnTo>
                    <a:pt x="725" y="1193"/>
                  </a:lnTo>
                  <a:lnTo>
                    <a:pt x="775" y="1196"/>
                  </a:lnTo>
                  <a:lnTo>
                    <a:pt x="822" y="1194"/>
                  </a:lnTo>
                  <a:lnTo>
                    <a:pt x="866" y="1187"/>
                  </a:lnTo>
                  <a:lnTo>
                    <a:pt x="910" y="1175"/>
                  </a:lnTo>
                  <a:lnTo>
                    <a:pt x="843" y="1062"/>
                  </a:lnTo>
                  <a:lnTo>
                    <a:pt x="806" y="1069"/>
                  </a:lnTo>
                  <a:lnTo>
                    <a:pt x="768" y="1072"/>
                  </a:lnTo>
                  <a:lnTo>
                    <a:pt x="728" y="1069"/>
                  </a:lnTo>
                  <a:lnTo>
                    <a:pt x="689" y="1061"/>
                  </a:lnTo>
                  <a:lnTo>
                    <a:pt x="653" y="1048"/>
                  </a:lnTo>
                  <a:lnTo>
                    <a:pt x="619" y="1031"/>
                  </a:lnTo>
                  <a:lnTo>
                    <a:pt x="587" y="1009"/>
                  </a:lnTo>
                  <a:lnTo>
                    <a:pt x="559" y="985"/>
                  </a:lnTo>
                  <a:lnTo>
                    <a:pt x="534" y="956"/>
                  </a:lnTo>
                  <a:lnTo>
                    <a:pt x="513" y="925"/>
                  </a:lnTo>
                  <a:lnTo>
                    <a:pt x="495" y="891"/>
                  </a:lnTo>
                  <a:lnTo>
                    <a:pt x="483" y="854"/>
                  </a:lnTo>
                  <a:lnTo>
                    <a:pt x="363" y="854"/>
                  </a:lnTo>
                  <a:close/>
                  <a:moveTo>
                    <a:pt x="768" y="635"/>
                  </a:moveTo>
                  <a:lnTo>
                    <a:pt x="739" y="638"/>
                  </a:lnTo>
                  <a:lnTo>
                    <a:pt x="713" y="645"/>
                  </a:lnTo>
                  <a:lnTo>
                    <a:pt x="689" y="659"/>
                  </a:lnTo>
                  <a:lnTo>
                    <a:pt x="668" y="676"/>
                  </a:lnTo>
                  <a:lnTo>
                    <a:pt x="651" y="697"/>
                  </a:lnTo>
                  <a:lnTo>
                    <a:pt x="637" y="721"/>
                  </a:lnTo>
                  <a:lnTo>
                    <a:pt x="630" y="748"/>
                  </a:lnTo>
                  <a:lnTo>
                    <a:pt x="626" y="776"/>
                  </a:lnTo>
                  <a:lnTo>
                    <a:pt x="630" y="805"/>
                  </a:lnTo>
                  <a:lnTo>
                    <a:pt x="637" y="831"/>
                  </a:lnTo>
                  <a:lnTo>
                    <a:pt x="651" y="855"/>
                  </a:lnTo>
                  <a:lnTo>
                    <a:pt x="668" y="876"/>
                  </a:lnTo>
                  <a:lnTo>
                    <a:pt x="689" y="893"/>
                  </a:lnTo>
                  <a:lnTo>
                    <a:pt x="713" y="907"/>
                  </a:lnTo>
                  <a:lnTo>
                    <a:pt x="739" y="915"/>
                  </a:lnTo>
                  <a:lnTo>
                    <a:pt x="768" y="917"/>
                  </a:lnTo>
                  <a:lnTo>
                    <a:pt x="797" y="915"/>
                  </a:lnTo>
                  <a:lnTo>
                    <a:pt x="823" y="907"/>
                  </a:lnTo>
                  <a:lnTo>
                    <a:pt x="847" y="893"/>
                  </a:lnTo>
                  <a:lnTo>
                    <a:pt x="867" y="876"/>
                  </a:lnTo>
                  <a:lnTo>
                    <a:pt x="885" y="855"/>
                  </a:lnTo>
                  <a:lnTo>
                    <a:pt x="898" y="831"/>
                  </a:lnTo>
                  <a:lnTo>
                    <a:pt x="906" y="805"/>
                  </a:lnTo>
                  <a:lnTo>
                    <a:pt x="910" y="776"/>
                  </a:lnTo>
                  <a:lnTo>
                    <a:pt x="906" y="748"/>
                  </a:lnTo>
                  <a:lnTo>
                    <a:pt x="898" y="721"/>
                  </a:lnTo>
                  <a:lnTo>
                    <a:pt x="885" y="697"/>
                  </a:lnTo>
                  <a:lnTo>
                    <a:pt x="868" y="676"/>
                  </a:lnTo>
                  <a:lnTo>
                    <a:pt x="847" y="659"/>
                  </a:lnTo>
                  <a:lnTo>
                    <a:pt x="823" y="645"/>
                  </a:lnTo>
                  <a:lnTo>
                    <a:pt x="797" y="638"/>
                  </a:lnTo>
                  <a:lnTo>
                    <a:pt x="768" y="635"/>
                  </a:lnTo>
                  <a:close/>
                  <a:moveTo>
                    <a:pt x="1042" y="453"/>
                  </a:moveTo>
                  <a:lnTo>
                    <a:pt x="976" y="567"/>
                  </a:lnTo>
                  <a:lnTo>
                    <a:pt x="1002" y="595"/>
                  </a:lnTo>
                  <a:lnTo>
                    <a:pt x="1023" y="627"/>
                  </a:lnTo>
                  <a:lnTo>
                    <a:pt x="1040" y="661"/>
                  </a:lnTo>
                  <a:lnTo>
                    <a:pt x="1052" y="698"/>
                  </a:lnTo>
                  <a:lnTo>
                    <a:pt x="1060" y="736"/>
                  </a:lnTo>
                  <a:lnTo>
                    <a:pt x="1063" y="776"/>
                  </a:lnTo>
                  <a:lnTo>
                    <a:pt x="1060" y="816"/>
                  </a:lnTo>
                  <a:lnTo>
                    <a:pt x="1052" y="854"/>
                  </a:lnTo>
                  <a:lnTo>
                    <a:pt x="1040" y="890"/>
                  </a:lnTo>
                  <a:lnTo>
                    <a:pt x="1023" y="923"/>
                  </a:lnTo>
                  <a:lnTo>
                    <a:pt x="1003" y="955"/>
                  </a:lnTo>
                  <a:lnTo>
                    <a:pt x="977" y="983"/>
                  </a:lnTo>
                  <a:lnTo>
                    <a:pt x="1045" y="1099"/>
                  </a:lnTo>
                  <a:lnTo>
                    <a:pt x="1078" y="1068"/>
                  </a:lnTo>
                  <a:lnTo>
                    <a:pt x="1107" y="1035"/>
                  </a:lnTo>
                  <a:lnTo>
                    <a:pt x="1133" y="998"/>
                  </a:lnTo>
                  <a:lnTo>
                    <a:pt x="1154" y="957"/>
                  </a:lnTo>
                  <a:lnTo>
                    <a:pt x="1172" y="915"/>
                  </a:lnTo>
                  <a:lnTo>
                    <a:pt x="1184" y="871"/>
                  </a:lnTo>
                  <a:lnTo>
                    <a:pt x="1192" y="825"/>
                  </a:lnTo>
                  <a:lnTo>
                    <a:pt x="1195" y="776"/>
                  </a:lnTo>
                  <a:lnTo>
                    <a:pt x="1192" y="729"/>
                  </a:lnTo>
                  <a:lnTo>
                    <a:pt x="1184" y="682"/>
                  </a:lnTo>
                  <a:lnTo>
                    <a:pt x="1171" y="638"/>
                  </a:lnTo>
                  <a:lnTo>
                    <a:pt x="1154" y="595"/>
                  </a:lnTo>
                  <a:lnTo>
                    <a:pt x="1132" y="555"/>
                  </a:lnTo>
                  <a:lnTo>
                    <a:pt x="1105" y="518"/>
                  </a:lnTo>
                  <a:lnTo>
                    <a:pt x="1076" y="483"/>
                  </a:lnTo>
                  <a:lnTo>
                    <a:pt x="1042" y="453"/>
                  </a:lnTo>
                  <a:close/>
                  <a:moveTo>
                    <a:pt x="775" y="358"/>
                  </a:moveTo>
                  <a:lnTo>
                    <a:pt x="726" y="361"/>
                  </a:lnTo>
                  <a:lnTo>
                    <a:pt x="677" y="370"/>
                  </a:lnTo>
                  <a:lnTo>
                    <a:pt x="631" y="384"/>
                  </a:lnTo>
                  <a:lnTo>
                    <a:pt x="586" y="403"/>
                  </a:lnTo>
                  <a:lnTo>
                    <a:pt x="545" y="427"/>
                  </a:lnTo>
                  <a:lnTo>
                    <a:pt x="507" y="456"/>
                  </a:lnTo>
                  <a:lnTo>
                    <a:pt x="472" y="487"/>
                  </a:lnTo>
                  <a:lnTo>
                    <a:pt x="441" y="525"/>
                  </a:lnTo>
                  <a:lnTo>
                    <a:pt x="415" y="564"/>
                  </a:lnTo>
                  <a:lnTo>
                    <a:pt x="393" y="606"/>
                  </a:lnTo>
                  <a:lnTo>
                    <a:pt x="376" y="652"/>
                  </a:lnTo>
                  <a:lnTo>
                    <a:pt x="363" y="699"/>
                  </a:lnTo>
                  <a:lnTo>
                    <a:pt x="483" y="699"/>
                  </a:lnTo>
                  <a:lnTo>
                    <a:pt x="495" y="662"/>
                  </a:lnTo>
                  <a:lnTo>
                    <a:pt x="513" y="628"/>
                  </a:lnTo>
                  <a:lnTo>
                    <a:pt x="534" y="596"/>
                  </a:lnTo>
                  <a:lnTo>
                    <a:pt x="559" y="568"/>
                  </a:lnTo>
                  <a:lnTo>
                    <a:pt x="587" y="543"/>
                  </a:lnTo>
                  <a:lnTo>
                    <a:pt x="619" y="521"/>
                  </a:lnTo>
                  <a:lnTo>
                    <a:pt x="653" y="504"/>
                  </a:lnTo>
                  <a:lnTo>
                    <a:pt x="690" y="492"/>
                  </a:lnTo>
                  <a:lnTo>
                    <a:pt x="728" y="483"/>
                  </a:lnTo>
                  <a:lnTo>
                    <a:pt x="768" y="481"/>
                  </a:lnTo>
                  <a:lnTo>
                    <a:pt x="806" y="483"/>
                  </a:lnTo>
                  <a:lnTo>
                    <a:pt x="842" y="491"/>
                  </a:lnTo>
                  <a:lnTo>
                    <a:pt x="906" y="378"/>
                  </a:lnTo>
                  <a:lnTo>
                    <a:pt x="864" y="367"/>
                  </a:lnTo>
                  <a:lnTo>
                    <a:pt x="821" y="361"/>
                  </a:lnTo>
                  <a:lnTo>
                    <a:pt x="775" y="358"/>
                  </a:lnTo>
                  <a:close/>
                  <a:moveTo>
                    <a:pt x="725" y="0"/>
                  </a:moveTo>
                  <a:lnTo>
                    <a:pt x="826" y="0"/>
                  </a:lnTo>
                  <a:lnTo>
                    <a:pt x="843" y="3"/>
                  </a:lnTo>
                  <a:lnTo>
                    <a:pt x="859" y="9"/>
                  </a:lnTo>
                  <a:lnTo>
                    <a:pt x="873" y="20"/>
                  </a:lnTo>
                  <a:lnTo>
                    <a:pt x="882" y="32"/>
                  </a:lnTo>
                  <a:lnTo>
                    <a:pt x="888" y="48"/>
                  </a:lnTo>
                  <a:lnTo>
                    <a:pt x="892" y="66"/>
                  </a:lnTo>
                  <a:lnTo>
                    <a:pt x="892" y="165"/>
                  </a:lnTo>
                  <a:lnTo>
                    <a:pt x="942" y="177"/>
                  </a:lnTo>
                  <a:lnTo>
                    <a:pt x="991" y="193"/>
                  </a:lnTo>
                  <a:lnTo>
                    <a:pt x="1038" y="212"/>
                  </a:lnTo>
                  <a:lnTo>
                    <a:pt x="1083" y="237"/>
                  </a:lnTo>
                  <a:lnTo>
                    <a:pt x="1125" y="263"/>
                  </a:lnTo>
                  <a:lnTo>
                    <a:pt x="1196" y="192"/>
                  </a:lnTo>
                  <a:lnTo>
                    <a:pt x="1210" y="182"/>
                  </a:lnTo>
                  <a:lnTo>
                    <a:pt x="1226" y="175"/>
                  </a:lnTo>
                  <a:lnTo>
                    <a:pt x="1243" y="173"/>
                  </a:lnTo>
                  <a:lnTo>
                    <a:pt x="1259" y="175"/>
                  </a:lnTo>
                  <a:lnTo>
                    <a:pt x="1275" y="182"/>
                  </a:lnTo>
                  <a:lnTo>
                    <a:pt x="1289" y="192"/>
                  </a:lnTo>
                  <a:lnTo>
                    <a:pt x="1360" y="264"/>
                  </a:lnTo>
                  <a:lnTo>
                    <a:pt x="1370" y="278"/>
                  </a:lnTo>
                  <a:lnTo>
                    <a:pt x="1378" y="294"/>
                  </a:lnTo>
                  <a:lnTo>
                    <a:pt x="1380" y="310"/>
                  </a:lnTo>
                  <a:lnTo>
                    <a:pt x="1378" y="327"/>
                  </a:lnTo>
                  <a:lnTo>
                    <a:pt x="1370" y="343"/>
                  </a:lnTo>
                  <a:lnTo>
                    <a:pt x="1360" y="356"/>
                  </a:lnTo>
                  <a:lnTo>
                    <a:pt x="1289" y="427"/>
                  </a:lnTo>
                  <a:lnTo>
                    <a:pt x="1317" y="471"/>
                  </a:lnTo>
                  <a:lnTo>
                    <a:pt x="1339" y="515"/>
                  </a:lnTo>
                  <a:lnTo>
                    <a:pt x="1359" y="562"/>
                  </a:lnTo>
                  <a:lnTo>
                    <a:pt x="1374" y="610"/>
                  </a:lnTo>
                  <a:lnTo>
                    <a:pt x="1386" y="661"/>
                  </a:lnTo>
                  <a:lnTo>
                    <a:pt x="1487" y="661"/>
                  </a:lnTo>
                  <a:lnTo>
                    <a:pt x="1504" y="663"/>
                  </a:lnTo>
                  <a:lnTo>
                    <a:pt x="1519" y="669"/>
                  </a:lnTo>
                  <a:lnTo>
                    <a:pt x="1533" y="680"/>
                  </a:lnTo>
                  <a:lnTo>
                    <a:pt x="1543" y="694"/>
                  </a:lnTo>
                  <a:lnTo>
                    <a:pt x="1550" y="711"/>
                  </a:lnTo>
                  <a:lnTo>
                    <a:pt x="1552" y="729"/>
                  </a:lnTo>
                  <a:lnTo>
                    <a:pt x="1552" y="830"/>
                  </a:lnTo>
                  <a:lnTo>
                    <a:pt x="1550" y="847"/>
                  </a:lnTo>
                  <a:lnTo>
                    <a:pt x="1543" y="863"/>
                  </a:lnTo>
                  <a:lnTo>
                    <a:pt x="1533" y="877"/>
                  </a:lnTo>
                  <a:lnTo>
                    <a:pt x="1519" y="887"/>
                  </a:lnTo>
                  <a:lnTo>
                    <a:pt x="1504" y="894"/>
                  </a:lnTo>
                  <a:lnTo>
                    <a:pt x="1487" y="896"/>
                  </a:lnTo>
                  <a:lnTo>
                    <a:pt x="1386" y="896"/>
                  </a:lnTo>
                  <a:lnTo>
                    <a:pt x="1375" y="947"/>
                  </a:lnTo>
                  <a:lnTo>
                    <a:pt x="1359" y="995"/>
                  </a:lnTo>
                  <a:lnTo>
                    <a:pt x="1340" y="1042"/>
                  </a:lnTo>
                  <a:lnTo>
                    <a:pt x="1317" y="1086"/>
                  </a:lnTo>
                  <a:lnTo>
                    <a:pt x="1289" y="1130"/>
                  </a:lnTo>
                  <a:lnTo>
                    <a:pt x="1360" y="1201"/>
                  </a:lnTo>
                  <a:lnTo>
                    <a:pt x="1370" y="1214"/>
                  </a:lnTo>
                  <a:lnTo>
                    <a:pt x="1378" y="1230"/>
                  </a:lnTo>
                  <a:lnTo>
                    <a:pt x="1380" y="1247"/>
                  </a:lnTo>
                  <a:lnTo>
                    <a:pt x="1378" y="1263"/>
                  </a:lnTo>
                  <a:lnTo>
                    <a:pt x="1370" y="1279"/>
                  </a:lnTo>
                  <a:lnTo>
                    <a:pt x="1360" y="1293"/>
                  </a:lnTo>
                  <a:lnTo>
                    <a:pt x="1289" y="1365"/>
                  </a:lnTo>
                  <a:lnTo>
                    <a:pt x="1275" y="1375"/>
                  </a:lnTo>
                  <a:lnTo>
                    <a:pt x="1259" y="1382"/>
                  </a:lnTo>
                  <a:lnTo>
                    <a:pt x="1243" y="1384"/>
                  </a:lnTo>
                  <a:lnTo>
                    <a:pt x="1226" y="1382"/>
                  </a:lnTo>
                  <a:lnTo>
                    <a:pt x="1210" y="1375"/>
                  </a:lnTo>
                  <a:lnTo>
                    <a:pt x="1196" y="1365"/>
                  </a:lnTo>
                  <a:lnTo>
                    <a:pt x="1125" y="1294"/>
                  </a:lnTo>
                  <a:lnTo>
                    <a:pt x="1083" y="1321"/>
                  </a:lnTo>
                  <a:lnTo>
                    <a:pt x="1038" y="1345"/>
                  </a:lnTo>
                  <a:lnTo>
                    <a:pt x="991" y="1364"/>
                  </a:lnTo>
                  <a:lnTo>
                    <a:pt x="942" y="1380"/>
                  </a:lnTo>
                  <a:lnTo>
                    <a:pt x="892" y="1392"/>
                  </a:lnTo>
                  <a:lnTo>
                    <a:pt x="892" y="1491"/>
                  </a:lnTo>
                  <a:lnTo>
                    <a:pt x="888" y="1508"/>
                  </a:lnTo>
                  <a:lnTo>
                    <a:pt x="882" y="1523"/>
                  </a:lnTo>
                  <a:lnTo>
                    <a:pt x="873" y="1537"/>
                  </a:lnTo>
                  <a:lnTo>
                    <a:pt x="859" y="1547"/>
                  </a:lnTo>
                  <a:lnTo>
                    <a:pt x="843" y="1554"/>
                  </a:lnTo>
                  <a:lnTo>
                    <a:pt x="826" y="1556"/>
                  </a:lnTo>
                  <a:lnTo>
                    <a:pt x="725" y="1556"/>
                  </a:lnTo>
                  <a:lnTo>
                    <a:pt x="707" y="1554"/>
                  </a:lnTo>
                  <a:lnTo>
                    <a:pt x="691" y="1547"/>
                  </a:lnTo>
                  <a:lnTo>
                    <a:pt x="678" y="1537"/>
                  </a:lnTo>
                  <a:lnTo>
                    <a:pt x="668" y="1523"/>
                  </a:lnTo>
                  <a:lnTo>
                    <a:pt x="661" y="1508"/>
                  </a:lnTo>
                  <a:lnTo>
                    <a:pt x="659" y="1491"/>
                  </a:lnTo>
                  <a:lnTo>
                    <a:pt x="659" y="1392"/>
                  </a:lnTo>
                  <a:lnTo>
                    <a:pt x="608" y="1381"/>
                  </a:lnTo>
                  <a:lnTo>
                    <a:pt x="559" y="1365"/>
                  </a:lnTo>
                  <a:lnTo>
                    <a:pt x="511" y="1346"/>
                  </a:lnTo>
                  <a:lnTo>
                    <a:pt x="467" y="1322"/>
                  </a:lnTo>
                  <a:lnTo>
                    <a:pt x="423" y="1295"/>
                  </a:lnTo>
                  <a:lnTo>
                    <a:pt x="355" y="1364"/>
                  </a:lnTo>
                  <a:lnTo>
                    <a:pt x="341" y="1374"/>
                  </a:lnTo>
                  <a:lnTo>
                    <a:pt x="325" y="1382"/>
                  </a:lnTo>
                  <a:lnTo>
                    <a:pt x="308" y="1384"/>
                  </a:lnTo>
                  <a:lnTo>
                    <a:pt x="291" y="1382"/>
                  </a:lnTo>
                  <a:lnTo>
                    <a:pt x="275" y="1374"/>
                  </a:lnTo>
                  <a:lnTo>
                    <a:pt x="262" y="1364"/>
                  </a:lnTo>
                  <a:lnTo>
                    <a:pt x="191" y="1293"/>
                  </a:lnTo>
                  <a:lnTo>
                    <a:pt x="180" y="1279"/>
                  </a:lnTo>
                  <a:lnTo>
                    <a:pt x="173" y="1263"/>
                  </a:lnTo>
                  <a:lnTo>
                    <a:pt x="171" y="1246"/>
                  </a:lnTo>
                  <a:lnTo>
                    <a:pt x="173" y="1229"/>
                  </a:lnTo>
                  <a:lnTo>
                    <a:pt x="180" y="1213"/>
                  </a:lnTo>
                  <a:lnTo>
                    <a:pt x="191" y="1200"/>
                  </a:lnTo>
                  <a:lnTo>
                    <a:pt x="259" y="1131"/>
                  </a:lnTo>
                  <a:lnTo>
                    <a:pt x="232" y="1087"/>
                  </a:lnTo>
                  <a:lnTo>
                    <a:pt x="209" y="1042"/>
                  </a:lnTo>
                  <a:lnTo>
                    <a:pt x="189" y="995"/>
                  </a:lnTo>
                  <a:lnTo>
                    <a:pt x="173" y="946"/>
                  </a:lnTo>
                  <a:lnTo>
                    <a:pt x="161" y="895"/>
                  </a:lnTo>
                  <a:lnTo>
                    <a:pt x="65" y="895"/>
                  </a:lnTo>
                  <a:lnTo>
                    <a:pt x="47" y="892"/>
                  </a:lnTo>
                  <a:lnTo>
                    <a:pt x="31" y="885"/>
                  </a:lnTo>
                  <a:lnTo>
                    <a:pt x="19" y="876"/>
                  </a:lnTo>
                  <a:lnTo>
                    <a:pt x="8" y="862"/>
                  </a:lnTo>
                  <a:lnTo>
                    <a:pt x="2" y="846"/>
                  </a:lnTo>
                  <a:lnTo>
                    <a:pt x="0" y="829"/>
                  </a:lnTo>
                  <a:lnTo>
                    <a:pt x="0" y="728"/>
                  </a:lnTo>
                  <a:lnTo>
                    <a:pt x="2" y="710"/>
                  </a:lnTo>
                  <a:lnTo>
                    <a:pt x="8" y="694"/>
                  </a:lnTo>
                  <a:lnTo>
                    <a:pt x="19" y="681"/>
                  </a:lnTo>
                  <a:lnTo>
                    <a:pt x="31" y="671"/>
                  </a:lnTo>
                  <a:lnTo>
                    <a:pt x="47" y="664"/>
                  </a:lnTo>
                  <a:lnTo>
                    <a:pt x="65" y="662"/>
                  </a:lnTo>
                  <a:lnTo>
                    <a:pt x="161" y="662"/>
                  </a:lnTo>
                  <a:lnTo>
                    <a:pt x="173" y="610"/>
                  </a:lnTo>
                  <a:lnTo>
                    <a:pt x="189" y="562"/>
                  </a:lnTo>
                  <a:lnTo>
                    <a:pt x="209" y="514"/>
                  </a:lnTo>
                  <a:lnTo>
                    <a:pt x="232" y="468"/>
                  </a:lnTo>
                  <a:lnTo>
                    <a:pt x="259" y="425"/>
                  </a:lnTo>
                  <a:lnTo>
                    <a:pt x="191" y="356"/>
                  </a:lnTo>
                  <a:lnTo>
                    <a:pt x="180" y="343"/>
                  </a:lnTo>
                  <a:lnTo>
                    <a:pt x="173" y="327"/>
                  </a:lnTo>
                  <a:lnTo>
                    <a:pt x="171" y="310"/>
                  </a:lnTo>
                  <a:lnTo>
                    <a:pt x="173" y="294"/>
                  </a:lnTo>
                  <a:lnTo>
                    <a:pt x="180" y="278"/>
                  </a:lnTo>
                  <a:lnTo>
                    <a:pt x="191" y="264"/>
                  </a:lnTo>
                  <a:lnTo>
                    <a:pt x="262" y="192"/>
                  </a:lnTo>
                  <a:lnTo>
                    <a:pt x="275" y="182"/>
                  </a:lnTo>
                  <a:lnTo>
                    <a:pt x="291" y="175"/>
                  </a:lnTo>
                  <a:lnTo>
                    <a:pt x="308" y="173"/>
                  </a:lnTo>
                  <a:lnTo>
                    <a:pt x="325" y="175"/>
                  </a:lnTo>
                  <a:lnTo>
                    <a:pt x="341" y="182"/>
                  </a:lnTo>
                  <a:lnTo>
                    <a:pt x="355" y="192"/>
                  </a:lnTo>
                  <a:lnTo>
                    <a:pt x="423" y="261"/>
                  </a:lnTo>
                  <a:lnTo>
                    <a:pt x="467" y="234"/>
                  </a:lnTo>
                  <a:lnTo>
                    <a:pt x="511" y="210"/>
                  </a:lnTo>
                  <a:lnTo>
                    <a:pt x="559" y="191"/>
                  </a:lnTo>
                  <a:lnTo>
                    <a:pt x="607" y="175"/>
                  </a:lnTo>
                  <a:lnTo>
                    <a:pt x="659" y="164"/>
                  </a:lnTo>
                  <a:lnTo>
                    <a:pt x="659" y="66"/>
                  </a:lnTo>
                  <a:lnTo>
                    <a:pt x="661" y="48"/>
                  </a:lnTo>
                  <a:lnTo>
                    <a:pt x="668" y="32"/>
                  </a:lnTo>
                  <a:lnTo>
                    <a:pt x="678" y="20"/>
                  </a:lnTo>
                  <a:lnTo>
                    <a:pt x="691" y="9"/>
                  </a:lnTo>
                  <a:lnTo>
                    <a:pt x="707" y="3"/>
                  </a:lnTo>
                  <a:lnTo>
                    <a:pt x="7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78" name="Group 1677"/>
          <p:cNvGrpSpPr/>
          <p:nvPr/>
        </p:nvGrpSpPr>
        <p:grpSpPr>
          <a:xfrm>
            <a:off x="3067447" y="3659267"/>
            <a:ext cx="197644" cy="229791"/>
            <a:chOff x="4048125" y="3721100"/>
            <a:chExt cx="263525" cy="306388"/>
          </a:xfrm>
          <a:solidFill>
            <a:schemeClr val="tx1">
              <a:lumMod val="65000"/>
              <a:lumOff val="35000"/>
            </a:schemeClr>
          </a:solidFill>
        </p:grpSpPr>
        <p:sp>
          <p:nvSpPr>
            <p:cNvPr id="1112" name="Freeform 962"/>
            <p:cNvSpPr>
              <a:spLocks noEditPoints="1"/>
            </p:cNvSpPr>
            <p:nvPr/>
          </p:nvSpPr>
          <p:spPr bwMode="auto">
            <a:xfrm>
              <a:off x="4048125" y="3721100"/>
              <a:ext cx="263525" cy="306388"/>
            </a:xfrm>
            <a:custGeom>
              <a:avLst/>
              <a:gdLst>
                <a:gd name="T0" fmla="*/ 1310 w 2814"/>
                <a:gd name="T1" fmla="*/ 393 h 3480"/>
                <a:gd name="T2" fmla="*/ 1059 w 2814"/>
                <a:gd name="T3" fmla="*/ 506 h 3480"/>
                <a:gd name="T4" fmla="*/ 845 w 2814"/>
                <a:gd name="T5" fmla="*/ 699 h 3480"/>
                <a:gd name="T6" fmla="*/ 701 w 2814"/>
                <a:gd name="T7" fmla="*/ 938 h 3480"/>
                <a:gd name="T8" fmla="*/ 630 w 2814"/>
                <a:gd name="T9" fmla="*/ 1202 h 3480"/>
                <a:gd name="T10" fmla="*/ 632 w 2814"/>
                <a:gd name="T11" fmla="*/ 1475 h 3480"/>
                <a:gd name="T12" fmla="*/ 706 w 2814"/>
                <a:gd name="T13" fmla="*/ 1739 h 3480"/>
                <a:gd name="T14" fmla="*/ 853 w 2814"/>
                <a:gd name="T15" fmla="*/ 1976 h 3480"/>
                <a:gd name="T16" fmla="*/ 812 w 2814"/>
                <a:gd name="T17" fmla="*/ 2077 h 3480"/>
                <a:gd name="T18" fmla="*/ 707 w 2814"/>
                <a:gd name="T19" fmla="*/ 2189 h 3480"/>
                <a:gd name="T20" fmla="*/ 653 w 2814"/>
                <a:gd name="T21" fmla="*/ 2238 h 3480"/>
                <a:gd name="T22" fmla="*/ 671 w 2814"/>
                <a:gd name="T23" fmla="*/ 2277 h 3480"/>
                <a:gd name="T24" fmla="*/ 799 w 2814"/>
                <a:gd name="T25" fmla="*/ 2285 h 3480"/>
                <a:gd name="T26" fmla="*/ 981 w 2814"/>
                <a:gd name="T27" fmla="*/ 2230 h 3480"/>
                <a:gd name="T28" fmla="*/ 1137 w 2814"/>
                <a:gd name="T29" fmla="*/ 2204 h 3480"/>
                <a:gd name="T30" fmla="*/ 1391 w 2814"/>
                <a:gd name="T31" fmla="*/ 2290 h 3480"/>
                <a:gd name="T32" fmla="*/ 1655 w 2814"/>
                <a:gd name="T33" fmla="*/ 2296 h 3480"/>
                <a:gd name="T34" fmla="*/ 1912 w 2814"/>
                <a:gd name="T35" fmla="*/ 2223 h 3480"/>
                <a:gd name="T36" fmla="*/ 2143 w 2814"/>
                <a:gd name="T37" fmla="*/ 2070 h 3480"/>
                <a:gd name="T38" fmla="*/ 2328 w 2814"/>
                <a:gd name="T39" fmla="*/ 1843 h 3480"/>
                <a:gd name="T40" fmla="*/ 2435 w 2814"/>
                <a:gd name="T41" fmla="*/ 1579 h 3480"/>
                <a:gd name="T42" fmla="*/ 2465 w 2814"/>
                <a:gd name="T43" fmla="*/ 1296 h 3480"/>
                <a:gd name="T44" fmla="*/ 2416 w 2814"/>
                <a:gd name="T45" fmla="*/ 1017 h 3480"/>
                <a:gd name="T46" fmla="*/ 2289 w 2814"/>
                <a:gd name="T47" fmla="*/ 760 h 3480"/>
                <a:gd name="T48" fmla="*/ 2087 w 2814"/>
                <a:gd name="T49" fmla="*/ 547 h 3480"/>
                <a:gd name="T50" fmla="*/ 1843 w 2814"/>
                <a:gd name="T51" fmla="*/ 413 h 3480"/>
                <a:gd name="T52" fmla="*/ 1578 w 2814"/>
                <a:gd name="T53" fmla="*/ 361 h 3480"/>
                <a:gd name="T54" fmla="*/ 1730 w 2814"/>
                <a:gd name="T55" fmla="*/ 14 h 3480"/>
                <a:gd name="T56" fmla="*/ 2062 w 2814"/>
                <a:gd name="T57" fmla="*/ 113 h 3480"/>
                <a:gd name="T58" fmla="*/ 2350 w 2814"/>
                <a:gd name="T59" fmla="*/ 301 h 3480"/>
                <a:gd name="T60" fmla="*/ 2580 w 2814"/>
                <a:gd name="T61" fmla="*/ 559 h 3480"/>
                <a:gd name="T62" fmla="*/ 2738 w 2814"/>
                <a:gd name="T63" fmla="*/ 875 h 3480"/>
                <a:gd name="T64" fmla="*/ 2811 w 2814"/>
                <a:gd name="T65" fmla="*/ 1235 h 3480"/>
                <a:gd name="T66" fmla="*/ 2790 w 2814"/>
                <a:gd name="T67" fmla="*/ 1591 h 3480"/>
                <a:gd name="T68" fmla="*/ 2687 w 2814"/>
                <a:gd name="T69" fmla="*/ 1912 h 3480"/>
                <a:gd name="T70" fmla="*/ 2515 w 2814"/>
                <a:gd name="T71" fmla="*/ 2189 h 3480"/>
                <a:gd name="T72" fmla="*/ 2402 w 2814"/>
                <a:gd name="T73" fmla="*/ 3148 h 3480"/>
                <a:gd name="T74" fmla="*/ 2339 w 2814"/>
                <a:gd name="T75" fmla="*/ 3228 h 3480"/>
                <a:gd name="T76" fmla="*/ 964 w 2814"/>
                <a:gd name="T77" fmla="*/ 3477 h 3480"/>
                <a:gd name="T78" fmla="*/ 916 w 2814"/>
                <a:gd name="T79" fmla="*/ 3427 h 3480"/>
                <a:gd name="T80" fmla="*/ 548 w 2814"/>
                <a:gd name="T81" fmla="*/ 3077 h 3480"/>
                <a:gd name="T82" fmla="*/ 404 w 2814"/>
                <a:gd name="T83" fmla="*/ 3032 h 3480"/>
                <a:gd name="T84" fmla="*/ 307 w 2814"/>
                <a:gd name="T85" fmla="*/ 2915 h 3480"/>
                <a:gd name="T86" fmla="*/ 283 w 2814"/>
                <a:gd name="T87" fmla="*/ 2307 h 3480"/>
                <a:gd name="T88" fmla="*/ 72 w 2814"/>
                <a:gd name="T89" fmla="*/ 2288 h 3480"/>
                <a:gd name="T90" fmla="*/ 7 w 2814"/>
                <a:gd name="T91" fmla="*/ 2214 h 3480"/>
                <a:gd name="T92" fmla="*/ 12 w 2814"/>
                <a:gd name="T93" fmla="*/ 2102 h 3480"/>
                <a:gd name="T94" fmla="*/ 286 w 2814"/>
                <a:gd name="T95" fmla="*/ 1238 h 3480"/>
                <a:gd name="T96" fmla="*/ 356 w 2814"/>
                <a:gd name="T97" fmla="*/ 884 h 3480"/>
                <a:gd name="T98" fmla="*/ 509 w 2814"/>
                <a:gd name="T99" fmla="*/ 572 h 3480"/>
                <a:gd name="T100" fmla="*/ 732 w 2814"/>
                <a:gd name="T101" fmla="*/ 315 h 3480"/>
                <a:gd name="T102" fmla="*/ 1012 w 2814"/>
                <a:gd name="T103" fmla="*/ 127 h 3480"/>
                <a:gd name="T104" fmla="*/ 1310 w 2814"/>
                <a:gd name="T105" fmla="*/ 24 h 3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14" h="3480">
                  <a:moveTo>
                    <a:pt x="1509" y="361"/>
                  </a:moveTo>
                  <a:lnTo>
                    <a:pt x="1442" y="366"/>
                  </a:lnTo>
                  <a:lnTo>
                    <a:pt x="1376" y="377"/>
                  </a:lnTo>
                  <a:lnTo>
                    <a:pt x="1310" y="393"/>
                  </a:lnTo>
                  <a:lnTo>
                    <a:pt x="1244" y="413"/>
                  </a:lnTo>
                  <a:lnTo>
                    <a:pt x="1181" y="439"/>
                  </a:lnTo>
                  <a:lnTo>
                    <a:pt x="1119" y="470"/>
                  </a:lnTo>
                  <a:lnTo>
                    <a:pt x="1059" y="506"/>
                  </a:lnTo>
                  <a:lnTo>
                    <a:pt x="1000" y="547"/>
                  </a:lnTo>
                  <a:lnTo>
                    <a:pt x="945" y="594"/>
                  </a:lnTo>
                  <a:lnTo>
                    <a:pt x="892" y="646"/>
                  </a:lnTo>
                  <a:lnTo>
                    <a:pt x="845" y="699"/>
                  </a:lnTo>
                  <a:lnTo>
                    <a:pt x="801" y="756"/>
                  </a:lnTo>
                  <a:lnTo>
                    <a:pt x="763" y="814"/>
                  </a:lnTo>
                  <a:lnTo>
                    <a:pt x="730" y="875"/>
                  </a:lnTo>
                  <a:lnTo>
                    <a:pt x="701" y="938"/>
                  </a:lnTo>
                  <a:lnTo>
                    <a:pt x="676" y="1002"/>
                  </a:lnTo>
                  <a:lnTo>
                    <a:pt x="657" y="1068"/>
                  </a:lnTo>
                  <a:lnTo>
                    <a:pt x="641" y="1134"/>
                  </a:lnTo>
                  <a:lnTo>
                    <a:pt x="630" y="1202"/>
                  </a:lnTo>
                  <a:lnTo>
                    <a:pt x="624" y="1270"/>
                  </a:lnTo>
                  <a:lnTo>
                    <a:pt x="622" y="1339"/>
                  </a:lnTo>
                  <a:lnTo>
                    <a:pt x="625" y="1406"/>
                  </a:lnTo>
                  <a:lnTo>
                    <a:pt x="632" y="1475"/>
                  </a:lnTo>
                  <a:lnTo>
                    <a:pt x="644" y="1542"/>
                  </a:lnTo>
                  <a:lnTo>
                    <a:pt x="660" y="1609"/>
                  </a:lnTo>
                  <a:lnTo>
                    <a:pt x="681" y="1674"/>
                  </a:lnTo>
                  <a:lnTo>
                    <a:pt x="706" y="1739"/>
                  </a:lnTo>
                  <a:lnTo>
                    <a:pt x="736" y="1801"/>
                  </a:lnTo>
                  <a:lnTo>
                    <a:pt x="770" y="1861"/>
                  </a:lnTo>
                  <a:lnTo>
                    <a:pt x="809" y="1920"/>
                  </a:lnTo>
                  <a:lnTo>
                    <a:pt x="853" y="1976"/>
                  </a:lnTo>
                  <a:lnTo>
                    <a:pt x="863" y="1983"/>
                  </a:lnTo>
                  <a:lnTo>
                    <a:pt x="849" y="2014"/>
                  </a:lnTo>
                  <a:lnTo>
                    <a:pt x="832" y="2046"/>
                  </a:lnTo>
                  <a:lnTo>
                    <a:pt x="812" y="2077"/>
                  </a:lnTo>
                  <a:lnTo>
                    <a:pt x="790" y="2108"/>
                  </a:lnTo>
                  <a:lnTo>
                    <a:pt x="765" y="2138"/>
                  </a:lnTo>
                  <a:lnTo>
                    <a:pt x="737" y="2165"/>
                  </a:lnTo>
                  <a:lnTo>
                    <a:pt x="707" y="2189"/>
                  </a:lnTo>
                  <a:lnTo>
                    <a:pt x="673" y="2210"/>
                  </a:lnTo>
                  <a:lnTo>
                    <a:pt x="663" y="2218"/>
                  </a:lnTo>
                  <a:lnTo>
                    <a:pt x="656" y="2228"/>
                  </a:lnTo>
                  <a:lnTo>
                    <a:pt x="653" y="2238"/>
                  </a:lnTo>
                  <a:lnTo>
                    <a:pt x="653" y="2250"/>
                  </a:lnTo>
                  <a:lnTo>
                    <a:pt x="656" y="2260"/>
                  </a:lnTo>
                  <a:lnTo>
                    <a:pt x="662" y="2270"/>
                  </a:lnTo>
                  <a:lnTo>
                    <a:pt x="671" y="2277"/>
                  </a:lnTo>
                  <a:lnTo>
                    <a:pt x="683" y="2282"/>
                  </a:lnTo>
                  <a:lnTo>
                    <a:pt x="719" y="2286"/>
                  </a:lnTo>
                  <a:lnTo>
                    <a:pt x="758" y="2287"/>
                  </a:lnTo>
                  <a:lnTo>
                    <a:pt x="799" y="2285"/>
                  </a:lnTo>
                  <a:lnTo>
                    <a:pt x="844" y="2278"/>
                  </a:lnTo>
                  <a:lnTo>
                    <a:pt x="888" y="2267"/>
                  </a:lnTo>
                  <a:lnTo>
                    <a:pt x="934" y="2251"/>
                  </a:lnTo>
                  <a:lnTo>
                    <a:pt x="981" y="2230"/>
                  </a:lnTo>
                  <a:lnTo>
                    <a:pt x="1028" y="2202"/>
                  </a:lnTo>
                  <a:lnTo>
                    <a:pt x="1075" y="2168"/>
                  </a:lnTo>
                  <a:lnTo>
                    <a:pt x="1077" y="2170"/>
                  </a:lnTo>
                  <a:lnTo>
                    <a:pt x="1137" y="2204"/>
                  </a:lnTo>
                  <a:lnTo>
                    <a:pt x="1198" y="2233"/>
                  </a:lnTo>
                  <a:lnTo>
                    <a:pt x="1261" y="2257"/>
                  </a:lnTo>
                  <a:lnTo>
                    <a:pt x="1326" y="2276"/>
                  </a:lnTo>
                  <a:lnTo>
                    <a:pt x="1391" y="2290"/>
                  </a:lnTo>
                  <a:lnTo>
                    <a:pt x="1456" y="2300"/>
                  </a:lnTo>
                  <a:lnTo>
                    <a:pt x="1522" y="2304"/>
                  </a:lnTo>
                  <a:lnTo>
                    <a:pt x="1589" y="2303"/>
                  </a:lnTo>
                  <a:lnTo>
                    <a:pt x="1655" y="2296"/>
                  </a:lnTo>
                  <a:lnTo>
                    <a:pt x="1720" y="2286"/>
                  </a:lnTo>
                  <a:lnTo>
                    <a:pt x="1786" y="2270"/>
                  </a:lnTo>
                  <a:lnTo>
                    <a:pt x="1849" y="2249"/>
                  </a:lnTo>
                  <a:lnTo>
                    <a:pt x="1912" y="2223"/>
                  </a:lnTo>
                  <a:lnTo>
                    <a:pt x="1972" y="2193"/>
                  </a:lnTo>
                  <a:lnTo>
                    <a:pt x="2032" y="2157"/>
                  </a:lnTo>
                  <a:lnTo>
                    <a:pt x="2089" y="2115"/>
                  </a:lnTo>
                  <a:lnTo>
                    <a:pt x="2143" y="2070"/>
                  </a:lnTo>
                  <a:lnTo>
                    <a:pt x="2195" y="2019"/>
                  </a:lnTo>
                  <a:lnTo>
                    <a:pt x="2245" y="1963"/>
                  </a:lnTo>
                  <a:lnTo>
                    <a:pt x="2289" y="1905"/>
                  </a:lnTo>
                  <a:lnTo>
                    <a:pt x="2328" y="1843"/>
                  </a:lnTo>
                  <a:lnTo>
                    <a:pt x="2362" y="1780"/>
                  </a:lnTo>
                  <a:lnTo>
                    <a:pt x="2391" y="1714"/>
                  </a:lnTo>
                  <a:lnTo>
                    <a:pt x="2416" y="1648"/>
                  </a:lnTo>
                  <a:lnTo>
                    <a:pt x="2435" y="1579"/>
                  </a:lnTo>
                  <a:lnTo>
                    <a:pt x="2450" y="1509"/>
                  </a:lnTo>
                  <a:lnTo>
                    <a:pt x="2460" y="1439"/>
                  </a:lnTo>
                  <a:lnTo>
                    <a:pt x="2465" y="1368"/>
                  </a:lnTo>
                  <a:lnTo>
                    <a:pt x="2465" y="1296"/>
                  </a:lnTo>
                  <a:lnTo>
                    <a:pt x="2460" y="1225"/>
                  </a:lnTo>
                  <a:lnTo>
                    <a:pt x="2450" y="1156"/>
                  </a:lnTo>
                  <a:lnTo>
                    <a:pt x="2435" y="1086"/>
                  </a:lnTo>
                  <a:lnTo>
                    <a:pt x="2416" y="1017"/>
                  </a:lnTo>
                  <a:lnTo>
                    <a:pt x="2391" y="950"/>
                  </a:lnTo>
                  <a:lnTo>
                    <a:pt x="2362" y="885"/>
                  </a:lnTo>
                  <a:lnTo>
                    <a:pt x="2328" y="821"/>
                  </a:lnTo>
                  <a:lnTo>
                    <a:pt x="2289" y="760"/>
                  </a:lnTo>
                  <a:lnTo>
                    <a:pt x="2245" y="701"/>
                  </a:lnTo>
                  <a:lnTo>
                    <a:pt x="2195" y="646"/>
                  </a:lnTo>
                  <a:lnTo>
                    <a:pt x="2143" y="594"/>
                  </a:lnTo>
                  <a:lnTo>
                    <a:pt x="2087" y="547"/>
                  </a:lnTo>
                  <a:lnTo>
                    <a:pt x="2029" y="506"/>
                  </a:lnTo>
                  <a:lnTo>
                    <a:pt x="1968" y="470"/>
                  </a:lnTo>
                  <a:lnTo>
                    <a:pt x="1906" y="439"/>
                  </a:lnTo>
                  <a:lnTo>
                    <a:pt x="1843" y="413"/>
                  </a:lnTo>
                  <a:lnTo>
                    <a:pt x="1778" y="393"/>
                  </a:lnTo>
                  <a:lnTo>
                    <a:pt x="1711" y="377"/>
                  </a:lnTo>
                  <a:lnTo>
                    <a:pt x="1645" y="366"/>
                  </a:lnTo>
                  <a:lnTo>
                    <a:pt x="1578" y="361"/>
                  </a:lnTo>
                  <a:lnTo>
                    <a:pt x="1509" y="361"/>
                  </a:lnTo>
                  <a:close/>
                  <a:moveTo>
                    <a:pt x="1552" y="0"/>
                  </a:moveTo>
                  <a:lnTo>
                    <a:pt x="1642" y="3"/>
                  </a:lnTo>
                  <a:lnTo>
                    <a:pt x="1730" y="14"/>
                  </a:lnTo>
                  <a:lnTo>
                    <a:pt x="1817" y="30"/>
                  </a:lnTo>
                  <a:lnTo>
                    <a:pt x="1901" y="52"/>
                  </a:lnTo>
                  <a:lnTo>
                    <a:pt x="1982" y="79"/>
                  </a:lnTo>
                  <a:lnTo>
                    <a:pt x="2062" y="113"/>
                  </a:lnTo>
                  <a:lnTo>
                    <a:pt x="2139" y="152"/>
                  </a:lnTo>
                  <a:lnTo>
                    <a:pt x="2212" y="197"/>
                  </a:lnTo>
                  <a:lnTo>
                    <a:pt x="2283" y="247"/>
                  </a:lnTo>
                  <a:lnTo>
                    <a:pt x="2350" y="301"/>
                  </a:lnTo>
                  <a:lnTo>
                    <a:pt x="2413" y="359"/>
                  </a:lnTo>
                  <a:lnTo>
                    <a:pt x="2474" y="421"/>
                  </a:lnTo>
                  <a:lnTo>
                    <a:pt x="2529" y="488"/>
                  </a:lnTo>
                  <a:lnTo>
                    <a:pt x="2580" y="559"/>
                  </a:lnTo>
                  <a:lnTo>
                    <a:pt x="2626" y="633"/>
                  </a:lnTo>
                  <a:lnTo>
                    <a:pt x="2668" y="711"/>
                  </a:lnTo>
                  <a:lnTo>
                    <a:pt x="2706" y="792"/>
                  </a:lnTo>
                  <a:lnTo>
                    <a:pt x="2738" y="875"/>
                  </a:lnTo>
                  <a:lnTo>
                    <a:pt x="2765" y="962"/>
                  </a:lnTo>
                  <a:lnTo>
                    <a:pt x="2786" y="1051"/>
                  </a:lnTo>
                  <a:lnTo>
                    <a:pt x="2801" y="1142"/>
                  </a:lnTo>
                  <a:lnTo>
                    <a:pt x="2811" y="1235"/>
                  </a:lnTo>
                  <a:lnTo>
                    <a:pt x="2814" y="1330"/>
                  </a:lnTo>
                  <a:lnTo>
                    <a:pt x="2811" y="1418"/>
                  </a:lnTo>
                  <a:lnTo>
                    <a:pt x="2803" y="1506"/>
                  </a:lnTo>
                  <a:lnTo>
                    <a:pt x="2790" y="1591"/>
                  </a:lnTo>
                  <a:lnTo>
                    <a:pt x="2771" y="1674"/>
                  </a:lnTo>
                  <a:lnTo>
                    <a:pt x="2748" y="1756"/>
                  </a:lnTo>
                  <a:lnTo>
                    <a:pt x="2720" y="1835"/>
                  </a:lnTo>
                  <a:lnTo>
                    <a:pt x="2687" y="1912"/>
                  </a:lnTo>
                  <a:lnTo>
                    <a:pt x="2650" y="1985"/>
                  </a:lnTo>
                  <a:lnTo>
                    <a:pt x="2609" y="2057"/>
                  </a:lnTo>
                  <a:lnTo>
                    <a:pt x="2563" y="2125"/>
                  </a:lnTo>
                  <a:lnTo>
                    <a:pt x="2515" y="2189"/>
                  </a:lnTo>
                  <a:lnTo>
                    <a:pt x="2461" y="2252"/>
                  </a:lnTo>
                  <a:lnTo>
                    <a:pt x="2405" y="2309"/>
                  </a:lnTo>
                  <a:lnTo>
                    <a:pt x="2405" y="3123"/>
                  </a:lnTo>
                  <a:lnTo>
                    <a:pt x="2402" y="3148"/>
                  </a:lnTo>
                  <a:lnTo>
                    <a:pt x="2393" y="3174"/>
                  </a:lnTo>
                  <a:lnTo>
                    <a:pt x="2378" y="3195"/>
                  </a:lnTo>
                  <a:lnTo>
                    <a:pt x="2360" y="3214"/>
                  </a:lnTo>
                  <a:lnTo>
                    <a:pt x="2339" y="3228"/>
                  </a:lnTo>
                  <a:lnTo>
                    <a:pt x="2315" y="3235"/>
                  </a:lnTo>
                  <a:lnTo>
                    <a:pt x="1003" y="3479"/>
                  </a:lnTo>
                  <a:lnTo>
                    <a:pt x="982" y="3480"/>
                  </a:lnTo>
                  <a:lnTo>
                    <a:pt x="964" y="3477"/>
                  </a:lnTo>
                  <a:lnTo>
                    <a:pt x="947" y="3470"/>
                  </a:lnTo>
                  <a:lnTo>
                    <a:pt x="934" y="3459"/>
                  </a:lnTo>
                  <a:lnTo>
                    <a:pt x="923" y="3444"/>
                  </a:lnTo>
                  <a:lnTo>
                    <a:pt x="916" y="3427"/>
                  </a:lnTo>
                  <a:lnTo>
                    <a:pt x="913" y="3406"/>
                  </a:lnTo>
                  <a:lnTo>
                    <a:pt x="913" y="3404"/>
                  </a:lnTo>
                  <a:lnTo>
                    <a:pt x="912" y="3020"/>
                  </a:lnTo>
                  <a:lnTo>
                    <a:pt x="548" y="3077"/>
                  </a:lnTo>
                  <a:lnTo>
                    <a:pt x="509" y="3074"/>
                  </a:lnTo>
                  <a:lnTo>
                    <a:pt x="471" y="3066"/>
                  </a:lnTo>
                  <a:lnTo>
                    <a:pt x="436" y="3051"/>
                  </a:lnTo>
                  <a:lnTo>
                    <a:pt x="404" y="3032"/>
                  </a:lnTo>
                  <a:lnTo>
                    <a:pt x="375" y="3009"/>
                  </a:lnTo>
                  <a:lnTo>
                    <a:pt x="347" y="2981"/>
                  </a:lnTo>
                  <a:lnTo>
                    <a:pt x="325" y="2950"/>
                  </a:lnTo>
                  <a:lnTo>
                    <a:pt x="307" y="2915"/>
                  </a:lnTo>
                  <a:lnTo>
                    <a:pt x="294" y="2878"/>
                  </a:lnTo>
                  <a:lnTo>
                    <a:pt x="285" y="2839"/>
                  </a:lnTo>
                  <a:lnTo>
                    <a:pt x="283" y="2798"/>
                  </a:lnTo>
                  <a:lnTo>
                    <a:pt x="283" y="2307"/>
                  </a:lnTo>
                  <a:lnTo>
                    <a:pt x="162" y="2307"/>
                  </a:lnTo>
                  <a:lnTo>
                    <a:pt x="129" y="2305"/>
                  </a:lnTo>
                  <a:lnTo>
                    <a:pt x="98" y="2298"/>
                  </a:lnTo>
                  <a:lnTo>
                    <a:pt x="72" y="2288"/>
                  </a:lnTo>
                  <a:lnTo>
                    <a:pt x="50" y="2274"/>
                  </a:lnTo>
                  <a:lnTo>
                    <a:pt x="31" y="2257"/>
                  </a:lnTo>
                  <a:lnTo>
                    <a:pt x="17" y="2237"/>
                  </a:lnTo>
                  <a:lnTo>
                    <a:pt x="7" y="2214"/>
                  </a:lnTo>
                  <a:lnTo>
                    <a:pt x="1" y="2188"/>
                  </a:lnTo>
                  <a:lnTo>
                    <a:pt x="0" y="2162"/>
                  </a:lnTo>
                  <a:lnTo>
                    <a:pt x="3" y="2132"/>
                  </a:lnTo>
                  <a:lnTo>
                    <a:pt x="12" y="2102"/>
                  </a:lnTo>
                  <a:lnTo>
                    <a:pt x="26" y="2069"/>
                  </a:lnTo>
                  <a:lnTo>
                    <a:pt x="283" y="1552"/>
                  </a:lnTo>
                  <a:lnTo>
                    <a:pt x="283" y="1331"/>
                  </a:lnTo>
                  <a:lnTo>
                    <a:pt x="286" y="1238"/>
                  </a:lnTo>
                  <a:lnTo>
                    <a:pt x="295" y="1146"/>
                  </a:lnTo>
                  <a:lnTo>
                    <a:pt x="309" y="1056"/>
                  </a:lnTo>
                  <a:lnTo>
                    <a:pt x="330" y="969"/>
                  </a:lnTo>
                  <a:lnTo>
                    <a:pt x="356" y="884"/>
                  </a:lnTo>
                  <a:lnTo>
                    <a:pt x="387" y="801"/>
                  </a:lnTo>
                  <a:lnTo>
                    <a:pt x="423" y="722"/>
                  </a:lnTo>
                  <a:lnTo>
                    <a:pt x="464" y="646"/>
                  </a:lnTo>
                  <a:lnTo>
                    <a:pt x="509" y="572"/>
                  </a:lnTo>
                  <a:lnTo>
                    <a:pt x="558" y="502"/>
                  </a:lnTo>
                  <a:lnTo>
                    <a:pt x="613" y="436"/>
                  </a:lnTo>
                  <a:lnTo>
                    <a:pt x="671" y="374"/>
                  </a:lnTo>
                  <a:lnTo>
                    <a:pt x="732" y="315"/>
                  </a:lnTo>
                  <a:lnTo>
                    <a:pt x="797" y="261"/>
                  </a:lnTo>
                  <a:lnTo>
                    <a:pt x="866" y="212"/>
                  </a:lnTo>
                  <a:lnTo>
                    <a:pt x="938" y="167"/>
                  </a:lnTo>
                  <a:lnTo>
                    <a:pt x="1012" y="127"/>
                  </a:lnTo>
                  <a:lnTo>
                    <a:pt x="1084" y="94"/>
                  </a:lnTo>
                  <a:lnTo>
                    <a:pt x="1157" y="67"/>
                  </a:lnTo>
                  <a:lnTo>
                    <a:pt x="1232" y="44"/>
                  </a:lnTo>
                  <a:lnTo>
                    <a:pt x="1310" y="24"/>
                  </a:lnTo>
                  <a:lnTo>
                    <a:pt x="1389" y="11"/>
                  </a:lnTo>
                  <a:lnTo>
                    <a:pt x="1469" y="3"/>
                  </a:lnTo>
                  <a:lnTo>
                    <a:pt x="15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3" name="Freeform 963"/>
            <p:cNvSpPr>
              <a:spLocks/>
            </p:cNvSpPr>
            <p:nvPr/>
          </p:nvSpPr>
          <p:spPr bwMode="auto">
            <a:xfrm>
              <a:off x="4181475" y="3786188"/>
              <a:ext cx="28575" cy="26988"/>
            </a:xfrm>
            <a:custGeom>
              <a:avLst/>
              <a:gdLst>
                <a:gd name="T0" fmla="*/ 151 w 299"/>
                <a:gd name="T1" fmla="*/ 0 h 320"/>
                <a:gd name="T2" fmla="*/ 181 w 299"/>
                <a:gd name="T3" fmla="*/ 5 h 320"/>
                <a:gd name="T4" fmla="*/ 209 w 299"/>
                <a:gd name="T5" fmla="*/ 14 h 320"/>
                <a:gd name="T6" fmla="*/ 234 w 299"/>
                <a:gd name="T7" fmla="*/ 29 h 320"/>
                <a:gd name="T8" fmla="*/ 256 w 299"/>
                <a:gd name="T9" fmla="*/ 48 h 320"/>
                <a:gd name="T10" fmla="*/ 274 w 299"/>
                <a:gd name="T11" fmla="*/ 72 h 320"/>
                <a:gd name="T12" fmla="*/ 288 w 299"/>
                <a:gd name="T13" fmla="*/ 99 h 320"/>
                <a:gd name="T14" fmla="*/ 296 w 299"/>
                <a:gd name="T15" fmla="*/ 129 h 320"/>
                <a:gd name="T16" fmla="*/ 299 w 299"/>
                <a:gd name="T17" fmla="*/ 161 h 320"/>
                <a:gd name="T18" fmla="*/ 296 w 299"/>
                <a:gd name="T19" fmla="*/ 194 h 320"/>
                <a:gd name="T20" fmla="*/ 287 w 299"/>
                <a:gd name="T21" fmla="*/ 224 h 320"/>
                <a:gd name="T22" fmla="*/ 273 w 299"/>
                <a:gd name="T23" fmla="*/ 250 h 320"/>
                <a:gd name="T24" fmla="*/ 255 w 299"/>
                <a:gd name="T25" fmla="*/ 274 h 320"/>
                <a:gd name="T26" fmla="*/ 233 w 299"/>
                <a:gd name="T27" fmla="*/ 293 h 320"/>
                <a:gd name="T28" fmla="*/ 208 w 299"/>
                <a:gd name="T29" fmla="*/ 308 h 320"/>
                <a:gd name="T30" fmla="*/ 180 w 299"/>
                <a:gd name="T31" fmla="*/ 317 h 320"/>
                <a:gd name="T32" fmla="*/ 150 w 299"/>
                <a:gd name="T33" fmla="*/ 320 h 320"/>
                <a:gd name="T34" fmla="*/ 120 w 299"/>
                <a:gd name="T35" fmla="*/ 317 h 320"/>
                <a:gd name="T36" fmla="*/ 91 w 299"/>
                <a:gd name="T37" fmla="*/ 307 h 320"/>
                <a:gd name="T38" fmla="*/ 65 w 299"/>
                <a:gd name="T39" fmla="*/ 292 h 320"/>
                <a:gd name="T40" fmla="*/ 43 w 299"/>
                <a:gd name="T41" fmla="*/ 272 h 320"/>
                <a:gd name="T42" fmla="*/ 25 w 299"/>
                <a:gd name="T43" fmla="*/ 249 h 320"/>
                <a:gd name="T44" fmla="*/ 11 w 299"/>
                <a:gd name="T45" fmla="*/ 221 h 320"/>
                <a:gd name="T46" fmla="*/ 2 w 299"/>
                <a:gd name="T47" fmla="*/ 191 h 320"/>
                <a:gd name="T48" fmla="*/ 0 w 299"/>
                <a:gd name="T49" fmla="*/ 159 h 320"/>
                <a:gd name="T50" fmla="*/ 3 w 299"/>
                <a:gd name="T51" fmla="*/ 126 h 320"/>
                <a:gd name="T52" fmla="*/ 12 w 299"/>
                <a:gd name="T53" fmla="*/ 97 h 320"/>
                <a:gd name="T54" fmla="*/ 26 w 299"/>
                <a:gd name="T55" fmla="*/ 70 h 320"/>
                <a:gd name="T56" fmla="*/ 44 w 299"/>
                <a:gd name="T57" fmla="*/ 47 h 320"/>
                <a:gd name="T58" fmla="*/ 66 w 299"/>
                <a:gd name="T59" fmla="*/ 27 h 320"/>
                <a:gd name="T60" fmla="*/ 92 w 299"/>
                <a:gd name="T61" fmla="*/ 13 h 320"/>
                <a:gd name="T62" fmla="*/ 121 w 299"/>
                <a:gd name="T63" fmla="*/ 3 h 320"/>
                <a:gd name="T64" fmla="*/ 151 w 299"/>
                <a:gd name="T65"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99" h="320">
                  <a:moveTo>
                    <a:pt x="151" y="0"/>
                  </a:moveTo>
                  <a:lnTo>
                    <a:pt x="181" y="5"/>
                  </a:lnTo>
                  <a:lnTo>
                    <a:pt x="209" y="14"/>
                  </a:lnTo>
                  <a:lnTo>
                    <a:pt x="234" y="29"/>
                  </a:lnTo>
                  <a:lnTo>
                    <a:pt x="256" y="48"/>
                  </a:lnTo>
                  <a:lnTo>
                    <a:pt x="274" y="72"/>
                  </a:lnTo>
                  <a:lnTo>
                    <a:pt x="288" y="99"/>
                  </a:lnTo>
                  <a:lnTo>
                    <a:pt x="296" y="129"/>
                  </a:lnTo>
                  <a:lnTo>
                    <a:pt x="299" y="161"/>
                  </a:lnTo>
                  <a:lnTo>
                    <a:pt x="296" y="194"/>
                  </a:lnTo>
                  <a:lnTo>
                    <a:pt x="287" y="224"/>
                  </a:lnTo>
                  <a:lnTo>
                    <a:pt x="273" y="250"/>
                  </a:lnTo>
                  <a:lnTo>
                    <a:pt x="255" y="274"/>
                  </a:lnTo>
                  <a:lnTo>
                    <a:pt x="233" y="293"/>
                  </a:lnTo>
                  <a:lnTo>
                    <a:pt x="208" y="308"/>
                  </a:lnTo>
                  <a:lnTo>
                    <a:pt x="180" y="317"/>
                  </a:lnTo>
                  <a:lnTo>
                    <a:pt x="150" y="320"/>
                  </a:lnTo>
                  <a:lnTo>
                    <a:pt x="120" y="317"/>
                  </a:lnTo>
                  <a:lnTo>
                    <a:pt x="91" y="307"/>
                  </a:lnTo>
                  <a:lnTo>
                    <a:pt x="65" y="292"/>
                  </a:lnTo>
                  <a:lnTo>
                    <a:pt x="43" y="272"/>
                  </a:lnTo>
                  <a:lnTo>
                    <a:pt x="25" y="249"/>
                  </a:lnTo>
                  <a:lnTo>
                    <a:pt x="11" y="221"/>
                  </a:lnTo>
                  <a:lnTo>
                    <a:pt x="2" y="191"/>
                  </a:lnTo>
                  <a:lnTo>
                    <a:pt x="0" y="159"/>
                  </a:lnTo>
                  <a:lnTo>
                    <a:pt x="3" y="126"/>
                  </a:lnTo>
                  <a:lnTo>
                    <a:pt x="12" y="97"/>
                  </a:lnTo>
                  <a:lnTo>
                    <a:pt x="26" y="70"/>
                  </a:lnTo>
                  <a:lnTo>
                    <a:pt x="44" y="47"/>
                  </a:lnTo>
                  <a:lnTo>
                    <a:pt x="66" y="27"/>
                  </a:lnTo>
                  <a:lnTo>
                    <a:pt x="92" y="13"/>
                  </a:lnTo>
                  <a:lnTo>
                    <a:pt x="121" y="3"/>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4" name="Freeform 964"/>
            <p:cNvSpPr>
              <a:spLocks/>
            </p:cNvSpPr>
            <p:nvPr/>
          </p:nvSpPr>
          <p:spPr bwMode="auto">
            <a:xfrm>
              <a:off x="4168775" y="3819525"/>
              <a:ext cx="47625" cy="71438"/>
            </a:xfrm>
            <a:custGeom>
              <a:avLst/>
              <a:gdLst>
                <a:gd name="T0" fmla="*/ 354 w 509"/>
                <a:gd name="T1" fmla="*/ 0 h 809"/>
                <a:gd name="T2" fmla="*/ 384 w 509"/>
                <a:gd name="T3" fmla="*/ 5 h 809"/>
                <a:gd name="T4" fmla="*/ 403 w 509"/>
                <a:gd name="T5" fmla="*/ 23 h 809"/>
                <a:gd name="T6" fmla="*/ 410 w 509"/>
                <a:gd name="T7" fmla="*/ 54 h 809"/>
                <a:gd name="T8" fmla="*/ 406 w 509"/>
                <a:gd name="T9" fmla="*/ 115 h 809"/>
                <a:gd name="T10" fmla="*/ 343 w 509"/>
                <a:gd name="T11" fmla="*/ 484 h 809"/>
                <a:gd name="T12" fmla="*/ 325 w 509"/>
                <a:gd name="T13" fmla="*/ 597 h 809"/>
                <a:gd name="T14" fmla="*/ 326 w 509"/>
                <a:gd name="T15" fmla="*/ 634 h 809"/>
                <a:gd name="T16" fmla="*/ 335 w 509"/>
                <a:gd name="T17" fmla="*/ 664 h 809"/>
                <a:gd name="T18" fmla="*/ 351 w 509"/>
                <a:gd name="T19" fmla="*/ 681 h 809"/>
                <a:gd name="T20" fmla="*/ 375 w 509"/>
                <a:gd name="T21" fmla="*/ 686 h 809"/>
                <a:gd name="T22" fmla="*/ 413 w 509"/>
                <a:gd name="T23" fmla="*/ 676 h 809"/>
                <a:gd name="T24" fmla="*/ 445 w 509"/>
                <a:gd name="T25" fmla="*/ 661 h 809"/>
                <a:gd name="T26" fmla="*/ 473 w 509"/>
                <a:gd name="T27" fmla="*/ 646 h 809"/>
                <a:gd name="T28" fmla="*/ 497 w 509"/>
                <a:gd name="T29" fmla="*/ 646 h 809"/>
                <a:gd name="T30" fmla="*/ 509 w 509"/>
                <a:gd name="T31" fmla="*/ 664 h 809"/>
                <a:gd name="T32" fmla="*/ 503 w 509"/>
                <a:gd name="T33" fmla="*/ 691 h 809"/>
                <a:gd name="T34" fmla="*/ 487 w 509"/>
                <a:gd name="T35" fmla="*/ 715 h 809"/>
                <a:gd name="T36" fmla="*/ 428 w 509"/>
                <a:gd name="T37" fmla="*/ 766 h 809"/>
                <a:gd name="T38" fmla="*/ 362 w 509"/>
                <a:gd name="T39" fmla="*/ 798 h 809"/>
                <a:gd name="T40" fmla="*/ 288 w 509"/>
                <a:gd name="T41" fmla="*/ 809 h 809"/>
                <a:gd name="T42" fmla="*/ 214 w 509"/>
                <a:gd name="T43" fmla="*/ 807 h 809"/>
                <a:gd name="T44" fmla="*/ 157 w 509"/>
                <a:gd name="T45" fmla="*/ 798 h 809"/>
                <a:gd name="T46" fmla="*/ 117 w 509"/>
                <a:gd name="T47" fmla="*/ 774 h 809"/>
                <a:gd name="T48" fmla="*/ 81 w 509"/>
                <a:gd name="T49" fmla="*/ 735 h 809"/>
                <a:gd name="T50" fmla="*/ 57 w 509"/>
                <a:gd name="T51" fmla="*/ 687 h 809"/>
                <a:gd name="T52" fmla="*/ 53 w 509"/>
                <a:gd name="T53" fmla="*/ 633 h 809"/>
                <a:gd name="T54" fmla="*/ 78 w 509"/>
                <a:gd name="T55" fmla="*/ 462 h 809"/>
                <a:gd name="T56" fmla="*/ 126 w 509"/>
                <a:gd name="T57" fmla="*/ 165 h 809"/>
                <a:gd name="T58" fmla="*/ 127 w 509"/>
                <a:gd name="T59" fmla="*/ 128 h 809"/>
                <a:gd name="T60" fmla="*/ 117 w 509"/>
                <a:gd name="T61" fmla="*/ 102 h 809"/>
                <a:gd name="T62" fmla="*/ 94 w 509"/>
                <a:gd name="T63" fmla="*/ 89 h 809"/>
                <a:gd name="T64" fmla="*/ 60 w 509"/>
                <a:gd name="T65" fmla="*/ 82 h 809"/>
                <a:gd name="T66" fmla="*/ 28 w 509"/>
                <a:gd name="T67" fmla="*/ 75 h 809"/>
                <a:gd name="T68" fmla="*/ 7 w 509"/>
                <a:gd name="T69" fmla="*/ 58 h 809"/>
                <a:gd name="T70" fmla="*/ 0 w 509"/>
                <a:gd name="T71" fmla="*/ 36 h 809"/>
                <a:gd name="T72" fmla="*/ 11 w 509"/>
                <a:gd name="T73" fmla="*/ 14 h 809"/>
                <a:gd name="T74" fmla="*/ 35 w 509"/>
                <a:gd name="T75" fmla="*/ 2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09" h="809">
                  <a:moveTo>
                    <a:pt x="69" y="0"/>
                  </a:moveTo>
                  <a:lnTo>
                    <a:pt x="354" y="0"/>
                  </a:lnTo>
                  <a:lnTo>
                    <a:pt x="370" y="1"/>
                  </a:lnTo>
                  <a:lnTo>
                    <a:pt x="384" y="5"/>
                  </a:lnTo>
                  <a:lnTo>
                    <a:pt x="395" y="13"/>
                  </a:lnTo>
                  <a:lnTo>
                    <a:pt x="403" y="23"/>
                  </a:lnTo>
                  <a:lnTo>
                    <a:pt x="408" y="37"/>
                  </a:lnTo>
                  <a:lnTo>
                    <a:pt x="410" y="54"/>
                  </a:lnTo>
                  <a:lnTo>
                    <a:pt x="409" y="85"/>
                  </a:lnTo>
                  <a:lnTo>
                    <a:pt x="406" y="115"/>
                  </a:lnTo>
                  <a:lnTo>
                    <a:pt x="401" y="146"/>
                  </a:lnTo>
                  <a:lnTo>
                    <a:pt x="343" y="484"/>
                  </a:lnTo>
                  <a:lnTo>
                    <a:pt x="333" y="541"/>
                  </a:lnTo>
                  <a:lnTo>
                    <a:pt x="325" y="597"/>
                  </a:lnTo>
                  <a:lnTo>
                    <a:pt x="325" y="615"/>
                  </a:lnTo>
                  <a:lnTo>
                    <a:pt x="326" y="634"/>
                  </a:lnTo>
                  <a:lnTo>
                    <a:pt x="330" y="652"/>
                  </a:lnTo>
                  <a:lnTo>
                    <a:pt x="335" y="664"/>
                  </a:lnTo>
                  <a:lnTo>
                    <a:pt x="342" y="675"/>
                  </a:lnTo>
                  <a:lnTo>
                    <a:pt x="351" y="681"/>
                  </a:lnTo>
                  <a:lnTo>
                    <a:pt x="362" y="686"/>
                  </a:lnTo>
                  <a:lnTo>
                    <a:pt x="375" y="686"/>
                  </a:lnTo>
                  <a:lnTo>
                    <a:pt x="394" y="682"/>
                  </a:lnTo>
                  <a:lnTo>
                    <a:pt x="413" y="676"/>
                  </a:lnTo>
                  <a:lnTo>
                    <a:pt x="431" y="669"/>
                  </a:lnTo>
                  <a:lnTo>
                    <a:pt x="445" y="661"/>
                  </a:lnTo>
                  <a:lnTo>
                    <a:pt x="459" y="653"/>
                  </a:lnTo>
                  <a:lnTo>
                    <a:pt x="473" y="646"/>
                  </a:lnTo>
                  <a:lnTo>
                    <a:pt x="486" y="643"/>
                  </a:lnTo>
                  <a:lnTo>
                    <a:pt x="497" y="646"/>
                  </a:lnTo>
                  <a:lnTo>
                    <a:pt x="505" y="653"/>
                  </a:lnTo>
                  <a:lnTo>
                    <a:pt x="509" y="664"/>
                  </a:lnTo>
                  <a:lnTo>
                    <a:pt x="508" y="678"/>
                  </a:lnTo>
                  <a:lnTo>
                    <a:pt x="503" y="691"/>
                  </a:lnTo>
                  <a:lnTo>
                    <a:pt x="496" y="705"/>
                  </a:lnTo>
                  <a:lnTo>
                    <a:pt x="487" y="715"/>
                  </a:lnTo>
                  <a:lnTo>
                    <a:pt x="458" y="743"/>
                  </a:lnTo>
                  <a:lnTo>
                    <a:pt x="428" y="766"/>
                  </a:lnTo>
                  <a:lnTo>
                    <a:pt x="396" y="784"/>
                  </a:lnTo>
                  <a:lnTo>
                    <a:pt x="362" y="798"/>
                  </a:lnTo>
                  <a:lnTo>
                    <a:pt x="326" y="806"/>
                  </a:lnTo>
                  <a:lnTo>
                    <a:pt x="288" y="809"/>
                  </a:lnTo>
                  <a:lnTo>
                    <a:pt x="251" y="809"/>
                  </a:lnTo>
                  <a:lnTo>
                    <a:pt x="214" y="807"/>
                  </a:lnTo>
                  <a:lnTo>
                    <a:pt x="178" y="803"/>
                  </a:lnTo>
                  <a:lnTo>
                    <a:pt x="157" y="798"/>
                  </a:lnTo>
                  <a:lnTo>
                    <a:pt x="137" y="788"/>
                  </a:lnTo>
                  <a:lnTo>
                    <a:pt x="117" y="774"/>
                  </a:lnTo>
                  <a:lnTo>
                    <a:pt x="98" y="756"/>
                  </a:lnTo>
                  <a:lnTo>
                    <a:pt x="81" y="735"/>
                  </a:lnTo>
                  <a:lnTo>
                    <a:pt x="67" y="712"/>
                  </a:lnTo>
                  <a:lnTo>
                    <a:pt x="57" y="687"/>
                  </a:lnTo>
                  <a:lnTo>
                    <a:pt x="52" y="660"/>
                  </a:lnTo>
                  <a:lnTo>
                    <a:pt x="53" y="633"/>
                  </a:lnTo>
                  <a:lnTo>
                    <a:pt x="65" y="547"/>
                  </a:lnTo>
                  <a:lnTo>
                    <a:pt x="78" y="462"/>
                  </a:lnTo>
                  <a:lnTo>
                    <a:pt x="102" y="314"/>
                  </a:lnTo>
                  <a:lnTo>
                    <a:pt x="126" y="165"/>
                  </a:lnTo>
                  <a:lnTo>
                    <a:pt x="128" y="146"/>
                  </a:lnTo>
                  <a:lnTo>
                    <a:pt x="127" y="128"/>
                  </a:lnTo>
                  <a:lnTo>
                    <a:pt x="123" y="113"/>
                  </a:lnTo>
                  <a:lnTo>
                    <a:pt x="117" y="102"/>
                  </a:lnTo>
                  <a:lnTo>
                    <a:pt x="107" y="94"/>
                  </a:lnTo>
                  <a:lnTo>
                    <a:pt x="94" y="89"/>
                  </a:lnTo>
                  <a:lnTo>
                    <a:pt x="77" y="85"/>
                  </a:lnTo>
                  <a:lnTo>
                    <a:pt x="60" y="82"/>
                  </a:lnTo>
                  <a:lnTo>
                    <a:pt x="44" y="79"/>
                  </a:lnTo>
                  <a:lnTo>
                    <a:pt x="28" y="75"/>
                  </a:lnTo>
                  <a:lnTo>
                    <a:pt x="15" y="68"/>
                  </a:lnTo>
                  <a:lnTo>
                    <a:pt x="7" y="58"/>
                  </a:lnTo>
                  <a:lnTo>
                    <a:pt x="1" y="47"/>
                  </a:lnTo>
                  <a:lnTo>
                    <a:pt x="0" y="36"/>
                  </a:lnTo>
                  <a:lnTo>
                    <a:pt x="3" y="23"/>
                  </a:lnTo>
                  <a:lnTo>
                    <a:pt x="11" y="14"/>
                  </a:lnTo>
                  <a:lnTo>
                    <a:pt x="21" y="7"/>
                  </a:lnTo>
                  <a:lnTo>
                    <a:pt x="35" y="2"/>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77" name="Group 1676"/>
          <p:cNvGrpSpPr/>
          <p:nvPr/>
        </p:nvGrpSpPr>
        <p:grpSpPr>
          <a:xfrm>
            <a:off x="3601403" y="3658673"/>
            <a:ext cx="198834" cy="230981"/>
            <a:chOff x="4773613" y="3719513"/>
            <a:chExt cx="265112" cy="307975"/>
          </a:xfrm>
          <a:solidFill>
            <a:schemeClr val="tx1">
              <a:lumMod val="65000"/>
              <a:lumOff val="35000"/>
            </a:schemeClr>
          </a:solidFill>
        </p:grpSpPr>
        <p:sp>
          <p:nvSpPr>
            <p:cNvPr id="1118" name="Freeform 969"/>
            <p:cNvSpPr>
              <a:spLocks/>
            </p:cNvSpPr>
            <p:nvPr/>
          </p:nvSpPr>
          <p:spPr bwMode="auto">
            <a:xfrm>
              <a:off x="4808538" y="3719513"/>
              <a:ext cx="193675" cy="301625"/>
            </a:xfrm>
            <a:custGeom>
              <a:avLst/>
              <a:gdLst>
                <a:gd name="T0" fmla="*/ 1055 w 2068"/>
                <a:gd name="T1" fmla="*/ 6 h 3225"/>
                <a:gd name="T2" fmla="*/ 1152 w 2068"/>
                <a:gd name="T3" fmla="*/ 31 h 3225"/>
                <a:gd name="T4" fmla="*/ 1227 w 2068"/>
                <a:gd name="T5" fmla="*/ 66 h 3225"/>
                <a:gd name="T6" fmla="*/ 1277 w 2068"/>
                <a:gd name="T7" fmla="*/ 102 h 3225"/>
                <a:gd name="T8" fmla="*/ 1304 w 2068"/>
                <a:gd name="T9" fmla="*/ 128 h 3225"/>
                <a:gd name="T10" fmla="*/ 1360 w 2068"/>
                <a:gd name="T11" fmla="*/ 131 h 3225"/>
                <a:gd name="T12" fmla="*/ 1492 w 2068"/>
                <a:gd name="T13" fmla="*/ 150 h 3225"/>
                <a:gd name="T14" fmla="*/ 1600 w 2068"/>
                <a:gd name="T15" fmla="*/ 205 h 3225"/>
                <a:gd name="T16" fmla="*/ 1687 w 2068"/>
                <a:gd name="T17" fmla="*/ 292 h 3225"/>
                <a:gd name="T18" fmla="*/ 1751 w 2068"/>
                <a:gd name="T19" fmla="*/ 408 h 3225"/>
                <a:gd name="T20" fmla="*/ 1797 w 2068"/>
                <a:gd name="T21" fmla="*/ 546 h 3225"/>
                <a:gd name="T22" fmla="*/ 1823 w 2068"/>
                <a:gd name="T23" fmla="*/ 704 h 3225"/>
                <a:gd name="T24" fmla="*/ 1833 w 2068"/>
                <a:gd name="T25" fmla="*/ 877 h 3225"/>
                <a:gd name="T26" fmla="*/ 1826 w 2068"/>
                <a:gd name="T27" fmla="*/ 1062 h 3225"/>
                <a:gd name="T28" fmla="*/ 1814 w 2068"/>
                <a:gd name="T29" fmla="*/ 1248 h 3225"/>
                <a:gd name="T30" fmla="*/ 1826 w 2068"/>
                <a:gd name="T31" fmla="*/ 1401 h 3225"/>
                <a:gd name="T32" fmla="*/ 1856 w 2068"/>
                <a:gd name="T33" fmla="*/ 1522 h 3225"/>
                <a:gd name="T34" fmla="*/ 1900 w 2068"/>
                <a:gd name="T35" fmla="*/ 1613 h 3225"/>
                <a:gd name="T36" fmla="*/ 1950 w 2068"/>
                <a:gd name="T37" fmla="*/ 1678 h 3225"/>
                <a:gd name="T38" fmla="*/ 1997 w 2068"/>
                <a:gd name="T39" fmla="*/ 1721 h 3225"/>
                <a:gd name="T40" fmla="*/ 2037 w 2068"/>
                <a:gd name="T41" fmla="*/ 1747 h 3225"/>
                <a:gd name="T42" fmla="*/ 2063 w 2068"/>
                <a:gd name="T43" fmla="*/ 1758 h 3225"/>
                <a:gd name="T44" fmla="*/ 2034 w 2068"/>
                <a:gd name="T45" fmla="*/ 1791 h 3225"/>
                <a:gd name="T46" fmla="*/ 1912 w 2068"/>
                <a:gd name="T47" fmla="*/ 1865 h 3225"/>
                <a:gd name="T48" fmla="*/ 1778 w 2068"/>
                <a:gd name="T49" fmla="*/ 1914 h 3225"/>
                <a:gd name="T50" fmla="*/ 1647 w 2068"/>
                <a:gd name="T51" fmla="*/ 1942 h 3225"/>
                <a:gd name="T52" fmla="*/ 1533 w 2068"/>
                <a:gd name="T53" fmla="*/ 1955 h 3225"/>
                <a:gd name="T54" fmla="*/ 1452 w 2068"/>
                <a:gd name="T55" fmla="*/ 1958 h 3225"/>
                <a:gd name="T56" fmla="*/ 1422 w 2068"/>
                <a:gd name="T57" fmla="*/ 1958 h 3225"/>
                <a:gd name="T58" fmla="*/ 1039 w 2068"/>
                <a:gd name="T59" fmla="*/ 3225 h 3225"/>
                <a:gd name="T60" fmla="*/ 585 w 2068"/>
                <a:gd name="T61" fmla="*/ 1962 h 3225"/>
                <a:gd name="T62" fmla="*/ 403 w 2068"/>
                <a:gd name="T63" fmla="*/ 1945 h 3225"/>
                <a:gd name="T64" fmla="*/ 260 w 2068"/>
                <a:gd name="T65" fmla="*/ 1910 h 3225"/>
                <a:gd name="T66" fmla="*/ 153 w 2068"/>
                <a:gd name="T67" fmla="*/ 1866 h 3225"/>
                <a:gd name="T68" fmla="*/ 76 w 2068"/>
                <a:gd name="T69" fmla="*/ 1821 h 3225"/>
                <a:gd name="T70" fmla="*/ 28 w 2068"/>
                <a:gd name="T71" fmla="*/ 1782 h 3225"/>
                <a:gd name="T72" fmla="*/ 5 w 2068"/>
                <a:gd name="T73" fmla="*/ 1756 h 3225"/>
                <a:gd name="T74" fmla="*/ 1 w 2068"/>
                <a:gd name="T75" fmla="*/ 1751 h 3225"/>
                <a:gd name="T76" fmla="*/ 15 w 2068"/>
                <a:gd name="T77" fmla="*/ 1749 h 3225"/>
                <a:gd name="T78" fmla="*/ 42 w 2068"/>
                <a:gd name="T79" fmla="*/ 1740 h 3225"/>
                <a:gd name="T80" fmla="*/ 79 w 2068"/>
                <a:gd name="T81" fmla="*/ 1719 h 3225"/>
                <a:gd name="T82" fmla="*/ 120 w 2068"/>
                <a:gd name="T83" fmla="*/ 1681 h 3225"/>
                <a:gd name="T84" fmla="*/ 164 w 2068"/>
                <a:gd name="T85" fmla="*/ 1620 h 3225"/>
                <a:gd name="T86" fmla="*/ 205 w 2068"/>
                <a:gd name="T87" fmla="*/ 1533 h 3225"/>
                <a:gd name="T88" fmla="*/ 239 w 2068"/>
                <a:gd name="T89" fmla="*/ 1414 h 3225"/>
                <a:gd name="T90" fmla="*/ 262 w 2068"/>
                <a:gd name="T91" fmla="*/ 1259 h 3225"/>
                <a:gd name="T92" fmla="*/ 272 w 2068"/>
                <a:gd name="T93" fmla="*/ 1061 h 3225"/>
                <a:gd name="T94" fmla="*/ 273 w 2068"/>
                <a:gd name="T95" fmla="*/ 832 h 3225"/>
                <a:gd name="T96" fmla="*/ 293 w 2068"/>
                <a:gd name="T97" fmla="*/ 635 h 3225"/>
                <a:gd name="T98" fmla="*/ 333 w 2068"/>
                <a:gd name="T99" fmla="*/ 475 h 3225"/>
                <a:gd name="T100" fmla="*/ 386 w 2068"/>
                <a:gd name="T101" fmla="*/ 348 h 3225"/>
                <a:gd name="T102" fmla="*/ 449 w 2068"/>
                <a:gd name="T103" fmla="*/ 250 h 3225"/>
                <a:gd name="T104" fmla="*/ 516 w 2068"/>
                <a:gd name="T105" fmla="*/ 176 h 3225"/>
                <a:gd name="T106" fmla="*/ 583 w 2068"/>
                <a:gd name="T107" fmla="*/ 123 h 3225"/>
                <a:gd name="T108" fmla="*/ 649 w 2068"/>
                <a:gd name="T109" fmla="*/ 85 h 3225"/>
                <a:gd name="T110" fmla="*/ 705 w 2068"/>
                <a:gd name="T111" fmla="*/ 60 h 3225"/>
                <a:gd name="T112" fmla="*/ 790 w 2068"/>
                <a:gd name="T113" fmla="*/ 30 h 3225"/>
                <a:gd name="T114" fmla="*/ 934 w 2068"/>
                <a:gd name="T115" fmla="*/ 2 h 3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68" h="3225">
                  <a:moveTo>
                    <a:pt x="977" y="0"/>
                  </a:moveTo>
                  <a:lnTo>
                    <a:pt x="1017" y="1"/>
                  </a:lnTo>
                  <a:lnTo>
                    <a:pt x="1055" y="6"/>
                  </a:lnTo>
                  <a:lnTo>
                    <a:pt x="1090" y="12"/>
                  </a:lnTo>
                  <a:lnTo>
                    <a:pt x="1122" y="20"/>
                  </a:lnTo>
                  <a:lnTo>
                    <a:pt x="1152" y="31"/>
                  </a:lnTo>
                  <a:lnTo>
                    <a:pt x="1179" y="42"/>
                  </a:lnTo>
                  <a:lnTo>
                    <a:pt x="1205" y="54"/>
                  </a:lnTo>
                  <a:lnTo>
                    <a:pt x="1227" y="66"/>
                  </a:lnTo>
                  <a:lnTo>
                    <a:pt x="1246" y="79"/>
                  </a:lnTo>
                  <a:lnTo>
                    <a:pt x="1263" y="91"/>
                  </a:lnTo>
                  <a:lnTo>
                    <a:pt x="1277" y="102"/>
                  </a:lnTo>
                  <a:lnTo>
                    <a:pt x="1289" y="113"/>
                  </a:lnTo>
                  <a:lnTo>
                    <a:pt x="1298" y="121"/>
                  </a:lnTo>
                  <a:lnTo>
                    <a:pt x="1304" y="128"/>
                  </a:lnTo>
                  <a:lnTo>
                    <a:pt x="1308" y="132"/>
                  </a:lnTo>
                  <a:lnTo>
                    <a:pt x="1310" y="134"/>
                  </a:lnTo>
                  <a:lnTo>
                    <a:pt x="1360" y="131"/>
                  </a:lnTo>
                  <a:lnTo>
                    <a:pt x="1407" y="133"/>
                  </a:lnTo>
                  <a:lnTo>
                    <a:pt x="1450" y="140"/>
                  </a:lnTo>
                  <a:lnTo>
                    <a:pt x="1492" y="150"/>
                  </a:lnTo>
                  <a:lnTo>
                    <a:pt x="1531" y="165"/>
                  </a:lnTo>
                  <a:lnTo>
                    <a:pt x="1567" y="183"/>
                  </a:lnTo>
                  <a:lnTo>
                    <a:pt x="1600" y="205"/>
                  </a:lnTo>
                  <a:lnTo>
                    <a:pt x="1631" y="231"/>
                  </a:lnTo>
                  <a:lnTo>
                    <a:pt x="1661" y="260"/>
                  </a:lnTo>
                  <a:lnTo>
                    <a:pt x="1687" y="292"/>
                  </a:lnTo>
                  <a:lnTo>
                    <a:pt x="1711" y="329"/>
                  </a:lnTo>
                  <a:lnTo>
                    <a:pt x="1732" y="367"/>
                  </a:lnTo>
                  <a:lnTo>
                    <a:pt x="1751" y="408"/>
                  </a:lnTo>
                  <a:lnTo>
                    <a:pt x="1768" y="451"/>
                  </a:lnTo>
                  <a:lnTo>
                    <a:pt x="1783" y="497"/>
                  </a:lnTo>
                  <a:lnTo>
                    <a:pt x="1797" y="546"/>
                  </a:lnTo>
                  <a:lnTo>
                    <a:pt x="1808" y="597"/>
                  </a:lnTo>
                  <a:lnTo>
                    <a:pt x="1817" y="650"/>
                  </a:lnTo>
                  <a:lnTo>
                    <a:pt x="1823" y="704"/>
                  </a:lnTo>
                  <a:lnTo>
                    <a:pt x="1828" y="760"/>
                  </a:lnTo>
                  <a:lnTo>
                    <a:pt x="1831" y="818"/>
                  </a:lnTo>
                  <a:lnTo>
                    <a:pt x="1833" y="877"/>
                  </a:lnTo>
                  <a:lnTo>
                    <a:pt x="1832" y="937"/>
                  </a:lnTo>
                  <a:lnTo>
                    <a:pt x="1830" y="1000"/>
                  </a:lnTo>
                  <a:lnTo>
                    <a:pt x="1826" y="1062"/>
                  </a:lnTo>
                  <a:lnTo>
                    <a:pt x="1821" y="1124"/>
                  </a:lnTo>
                  <a:lnTo>
                    <a:pt x="1816" y="1188"/>
                  </a:lnTo>
                  <a:lnTo>
                    <a:pt x="1814" y="1248"/>
                  </a:lnTo>
                  <a:lnTo>
                    <a:pt x="1816" y="1303"/>
                  </a:lnTo>
                  <a:lnTo>
                    <a:pt x="1819" y="1354"/>
                  </a:lnTo>
                  <a:lnTo>
                    <a:pt x="1826" y="1401"/>
                  </a:lnTo>
                  <a:lnTo>
                    <a:pt x="1834" y="1446"/>
                  </a:lnTo>
                  <a:lnTo>
                    <a:pt x="1844" y="1486"/>
                  </a:lnTo>
                  <a:lnTo>
                    <a:pt x="1856" y="1522"/>
                  </a:lnTo>
                  <a:lnTo>
                    <a:pt x="1870" y="1555"/>
                  </a:lnTo>
                  <a:lnTo>
                    <a:pt x="1884" y="1585"/>
                  </a:lnTo>
                  <a:lnTo>
                    <a:pt x="1900" y="1613"/>
                  </a:lnTo>
                  <a:lnTo>
                    <a:pt x="1916" y="1637"/>
                  </a:lnTo>
                  <a:lnTo>
                    <a:pt x="1932" y="1659"/>
                  </a:lnTo>
                  <a:lnTo>
                    <a:pt x="1950" y="1678"/>
                  </a:lnTo>
                  <a:lnTo>
                    <a:pt x="1966" y="1695"/>
                  </a:lnTo>
                  <a:lnTo>
                    <a:pt x="1982" y="1709"/>
                  </a:lnTo>
                  <a:lnTo>
                    <a:pt x="1997" y="1721"/>
                  </a:lnTo>
                  <a:lnTo>
                    <a:pt x="2012" y="1731"/>
                  </a:lnTo>
                  <a:lnTo>
                    <a:pt x="2025" y="1740"/>
                  </a:lnTo>
                  <a:lnTo>
                    <a:pt x="2037" y="1747"/>
                  </a:lnTo>
                  <a:lnTo>
                    <a:pt x="2048" y="1752"/>
                  </a:lnTo>
                  <a:lnTo>
                    <a:pt x="2056" y="1755"/>
                  </a:lnTo>
                  <a:lnTo>
                    <a:pt x="2063" y="1758"/>
                  </a:lnTo>
                  <a:lnTo>
                    <a:pt x="2067" y="1759"/>
                  </a:lnTo>
                  <a:lnTo>
                    <a:pt x="2068" y="1760"/>
                  </a:lnTo>
                  <a:lnTo>
                    <a:pt x="2034" y="1791"/>
                  </a:lnTo>
                  <a:lnTo>
                    <a:pt x="1996" y="1819"/>
                  </a:lnTo>
                  <a:lnTo>
                    <a:pt x="1956" y="1844"/>
                  </a:lnTo>
                  <a:lnTo>
                    <a:pt x="1912" y="1865"/>
                  </a:lnTo>
                  <a:lnTo>
                    <a:pt x="1869" y="1885"/>
                  </a:lnTo>
                  <a:lnTo>
                    <a:pt x="1824" y="1901"/>
                  </a:lnTo>
                  <a:lnTo>
                    <a:pt x="1778" y="1914"/>
                  </a:lnTo>
                  <a:lnTo>
                    <a:pt x="1733" y="1925"/>
                  </a:lnTo>
                  <a:lnTo>
                    <a:pt x="1689" y="1935"/>
                  </a:lnTo>
                  <a:lnTo>
                    <a:pt x="1647" y="1942"/>
                  </a:lnTo>
                  <a:lnTo>
                    <a:pt x="1605" y="1947"/>
                  </a:lnTo>
                  <a:lnTo>
                    <a:pt x="1567" y="1952"/>
                  </a:lnTo>
                  <a:lnTo>
                    <a:pt x="1533" y="1955"/>
                  </a:lnTo>
                  <a:lnTo>
                    <a:pt x="1502" y="1957"/>
                  </a:lnTo>
                  <a:lnTo>
                    <a:pt x="1474" y="1958"/>
                  </a:lnTo>
                  <a:lnTo>
                    <a:pt x="1452" y="1958"/>
                  </a:lnTo>
                  <a:lnTo>
                    <a:pt x="1436" y="1958"/>
                  </a:lnTo>
                  <a:lnTo>
                    <a:pt x="1426" y="1958"/>
                  </a:lnTo>
                  <a:lnTo>
                    <a:pt x="1422" y="1958"/>
                  </a:lnTo>
                  <a:lnTo>
                    <a:pt x="1422" y="2097"/>
                  </a:lnTo>
                  <a:lnTo>
                    <a:pt x="1423" y="2107"/>
                  </a:lnTo>
                  <a:lnTo>
                    <a:pt x="1039" y="3225"/>
                  </a:lnTo>
                  <a:lnTo>
                    <a:pt x="655" y="2105"/>
                  </a:lnTo>
                  <a:lnTo>
                    <a:pt x="655" y="1963"/>
                  </a:lnTo>
                  <a:lnTo>
                    <a:pt x="585" y="1962"/>
                  </a:lnTo>
                  <a:lnTo>
                    <a:pt x="520" y="1959"/>
                  </a:lnTo>
                  <a:lnTo>
                    <a:pt x="460" y="1953"/>
                  </a:lnTo>
                  <a:lnTo>
                    <a:pt x="403" y="1945"/>
                  </a:lnTo>
                  <a:lnTo>
                    <a:pt x="352" y="1935"/>
                  </a:lnTo>
                  <a:lnTo>
                    <a:pt x="304" y="1923"/>
                  </a:lnTo>
                  <a:lnTo>
                    <a:pt x="260" y="1910"/>
                  </a:lnTo>
                  <a:lnTo>
                    <a:pt x="221" y="1896"/>
                  </a:lnTo>
                  <a:lnTo>
                    <a:pt x="185" y="1882"/>
                  </a:lnTo>
                  <a:lnTo>
                    <a:pt x="153" y="1866"/>
                  </a:lnTo>
                  <a:lnTo>
                    <a:pt x="124" y="1851"/>
                  </a:lnTo>
                  <a:lnTo>
                    <a:pt x="98" y="1835"/>
                  </a:lnTo>
                  <a:lnTo>
                    <a:pt x="76" y="1821"/>
                  </a:lnTo>
                  <a:lnTo>
                    <a:pt x="57" y="1807"/>
                  </a:lnTo>
                  <a:lnTo>
                    <a:pt x="42" y="1794"/>
                  </a:lnTo>
                  <a:lnTo>
                    <a:pt x="28" y="1782"/>
                  </a:lnTo>
                  <a:lnTo>
                    <a:pt x="18" y="1771"/>
                  </a:lnTo>
                  <a:lnTo>
                    <a:pt x="10" y="1763"/>
                  </a:lnTo>
                  <a:lnTo>
                    <a:pt x="5" y="1756"/>
                  </a:lnTo>
                  <a:lnTo>
                    <a:pt x="2" y="1752"/>
                  </a:lnTo>
                  <a:lnTo>
                    <a:pt x="0" y="1751"/>
                  </a:lnTo>
                  <a:lnTo>
                    <a:pt x="1" y="1751"/>
                  </a:lnTo>
                  <a:lnTo>
                    <a:pt x="4" y="1751"/>
                  </a:lnTo>
                  <a:lnTo>
                    <a:pt x="9" y="1750"/>
                  </a:lnTo>
                  <a:lnTo>
                    <a:pt x="15" y="1749"/>
                  </a:lnTo>
                  <a:lnTo>
                    <a:pt x="23" y="1747"/>
                  </a:lnTo>
                  <a:lnTo>
                    <a:pt x="32" y="1744"/>
                  </a:lnTo>
                  <a:lnTo>
                    <a:pt x="42" y="1740"/>
                  </a:lnTo>
                  <a:lnTo>
                    <a:pt x="54" y="1734"/>
                  </a:lnTo>
                  <a:lnTo>
                    <a:pt x="66" y="1727"/>
                  </a:lnTo>
                  <a:lnTo>
                    <a:pt x="79" y="1719"/>
                  </a:lnTo>
                  <a:lnTo>
                    <a:pt x="92" y="1708"/>
                  </a:lnTo>
                  <a:lnTo>
                    <a:pt x="106" y="1696"/>
                  </a:lnTo>
                  <a:lnTo>
                    <a:pt x="120" y="1681"/>
                  </a:lnTo>
                  <a:lnTo>
                    <a:pt x="135" y="1664"/>
                  </a:lnTo>
                  <a:lnTo>
                    <a:pt x="150" y="1643"/>
                  </a:lnTo>
                  <a:lnTo>
                    <a:pt x="164" y="1620"/>
                  </a:lnTo>
                  <a:lnTo>
                    <a:pt x="178" y="1594"/>
                  </a:lnTo>
                  <a:lnTo>
                    <a:pt x="192" y="1566"/>
                  </a:lnTo>
                  <a:lnTo>
                    <a:pt x="205" y="1533"/>
                  </a:lnTo>
                  <a:lnTo>
                    <a:pt x="217" y="1498"/>
                  </a:lnTo>
                  <a:lnTo>
                    <a:pt x="228" y="1458"/>
                  </a:lnTo>
                  <a:lnTo>
                    <a:pt x="239" y="1414"/>
                  </a:lnTo>
                  <a:lnTo>
                    <a:pt x="248" y="1367"/>
                  </a:lnTo>
                  <a:lnTo>
                    <a:pt x="256" y="1315"/>
                  </a:lnTo>
                  <a:lnTo>
                    <a:pt x="262" y="1259"/>
                  </a:lnTo>
                  <a:lnTo>
                    <a:pt x="267" y="1197"/>
                  </a:lnTo>
                  <a:lnTo>
                    <a:pt x="270" y="1132"/>
                  </a:lnTo>
                  <a:lnTo>
                    <a:pt x="272" y="1061"/>
                  </a:lnTo>
                  <a:lnTo>
                    <a:pt x="271" y="985"/>
                  </a:lnTo>
                  <a:lnTo>
                    <a:pt x="270" y="906"/>
                  </a:lnTo>
                  <a:lnTo>
                    <a:pt x="273" y="832"/>
                  </a:lnTo>
                  <a:lnTo>
                    <a:pt x="277" y="761"/>
                  </a:lnTo>
                  <a:lnTo>
                    <a:pt x="284" y="696"/>
                  </a:lnTo>
                  <a:lnTo>
                    <a:pt x="293" y="635"/>
                  </a:lnTo>
                  <a:lnTo>
                    <a:pt x="305" y="578"/>
                  </a:lnTo>
                  <a:lnTo>
                    <a:pt x="318" y="524"/>
                  </a:lnTo>
                  <a:lnTo>
                    <a:pt x="333" y="475"/>
                  </a:lnTo>
                  <a:lnTo>
                    <a:pt x="349" y="429"/>
                  </a:lnTo>
                  <a:lnTo>
                    <a:pt x="367" y="387"/>
                  </a:lnTo>
                  <a:lnTo>
                    <a:pt x="386" y="348"/>
                  </a:lnTo>
                  <a:lnTo>
                    <a:pt x="405" y="312"/>
                  </a:lnTo>
                  <a:lnTo>
                    <a:pt x="426" y="279"/>
                  </a:lnTo>
                  <a:lnTo>
                    <a:pt x="449" y="250"/>
                  </a:lnTo>
                  <a:lnTo>
                    <a:pt x="471" y="223"/>
                  </a:lnTo>
                  <a:lnTo>
                    <a:pt x="493" y="198"/>
                  </a:lnTo>
                  <a:lnTo>
                    <a:pt x="516" y="176"/>
                  </a:lnTo>
                  <a:lnTo>
                    <a:pt x="538" y="156"/>
                  </a:lnTo>
                  <a:lnTo>
                    <a:pt x="561" y="139"/>
                  </a:lnTo>
                  <a:lnTo>
                    <a:pt x="583" y="123"/>
                  </a:lnTo>
                  <a:lnTo>
                    <a:pt x="606" y="109"/>
                  </a:lnTo>
                  <a:lnTo>
                    <a:pt x="628" y="96"/>
                  </a:lnTo>
                  <a:lnTo>
                    <a:pt x="649" y="85"/>
                  </a:lnTo>
                  <a:lnTo>
                    <a:pt x="668" y="75"/>
                  </a:lnTo>
                  <a:lnTo>
                    <a:pt x="687" y="67"/>
                  </a:lnTo>
                  <a:lnTo>
                    <a:pt x="705" y="60"/>
                  </a:lnTo>
                  <a:lnTo>
                    <a:pt x="721" y="54"/>
                  </a:lnTo>
                  <a:lnTo>
                    <a:pt x="736" y="48"/>
                  </a:lnTo>
                  <a:lnTo>
                    <a:pt x="790" y="30"/>
                  </a:lnTo>
                  <a:lnTo>
                    <a:pt x="840" y="16"/>
                  </a:lnTo>
                  <a:lnTo>
                    <a:pt x="888" y="7"/>
                  </a:lnTo>
                  <a:lnTo>
                    <a:pt x="934" y="2"/>
                  </a:lnTo>
                  <a:lnTo>
                    <a:pt x="9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9" name="Freeform 970"/>
            <p:cNvSpPr>
              <a:spLocks/>
            </p:cNvSpPr>
            <p:nvPr/>
          </p:nvSpPr>
          <p:spPr bwMode="auto">
            <a:xfrm>
              <a:off x="4773613" y="3925888"/>
              <a:ext cx="265112" cy="101600"/>
            </a:xfrm>
            <a:custGeom>
              <a:avLst/>
              <a:gdLst>
                <a:gd name="T0" fmla="*/ 888 w 2832"/>
                <a:gd name="T1" fmla="*/ 0 h 1088"/>
                <a:gd name="T2" fmla="*/ 732 w 2832"/>
                <a:gd name="T3" fmla="*/ 449 h 1088"/>
                <a:gd name="T4" fmla="*/ 946 w 2832"/>
                <a:gd name="T5" fmla="*/ 433 h 1088"/>
                <a:gd name="T6" fmla="*/ 1416 w 2832"/>
                <a:gd name="T7" fmla="*/ 1011 h 1088"/>
                <a:gd name="T8" fmla="*/ 1887 w 2832"/>
                <a:gd name="T9" fmla="*/ 433 h 1088"/>
                <a:gd name="T10" fmla="*/ 2100 w 2832"/>
                <a:gd name="T11" fmla="*/ 449 h 1088"/>
                <a:gd name="T12" fmla="*/ 1948 w 2832"/>
                <a:gd name="T13" fmla="*/ 0 h 1088"/>
                <a:gd name="T14" fmla="*/ 1988 w 2832"/>
                <a:gd name="T15" fmla="*/ 23 h 1088"/>
                <a:gd name="T16" fmla="*/ 2030 w 2832"/>
                <a:gd name="T17" fmla="*/ 44 h 1088"/>
                <a:gd name="T18" fmla="*/ 2514 w 2832"/>
                <a:gd name="T19" fmla="*/ 282 h 1088"/>
                <a:gd name="T20" fmla="*/ 2555 w 2832"/>
                <a:gd name="T21" fmla="*/ 305 h 1088"/>
                <a:gd name="T22" fmla="*/ 2592 w 2832"/>
                <a:gd name="T23" fmla="*/ 332 h 1088"/>
                <a:gd name="T24" fmla="*/ 2627 w 2832"/>
                <a:gd name="T25" fmla="*/ 362 h 1088"/>
                <a:gd name="T26" fmla="*/ 2658 w 2832"/>
                <a:gd name="T27" fmla="*/ 396 h 1088"/>
                <a:gd name="T28" fmla="*/ 2686 w 2832"/>
                <a:gd name="T29" fmla="*/ 432 h 1088"/>
                <a:gd name="T30" fmla="*/ 2709 w 2832"/>
                <a:gd name="T31" fmla="*/ 471 h 1088"/>
                <a:gd name="T32" fmla="*/ 2729 w 2832"/>
                <a:gd name="T33" fmla="*/ 512 h 1088"/>
                <a:gd name="T34" fmla="*/ 2744 w 2832"/>
                <a:gd name="T35" fmla="*/ 556 h 1088"/>
                <a:gd name="T36" fmla="*/ 2754 w 2832"/>
                <a:gd name="T37" fmla="*/ 601 h 1088"/>
                <a:gd name="T38" fmla="*/ 2832 w 2832"/>
                <a:gd name="T39" fmla="*/ 1028 h 1088"/>
                <a:gd name="T40" fmla="*/ 2832 w 2832"/>
                <a:gd name="T41" fmla="*/ 1043 h 1088"/>
                <a:gd name="T42" fmla="*/ 2829 w 2832"/>
                <a:gd name="T43" fmla="*/ 1057 h 1088"/>
                <a:gd name="T44" fmla="*/ 2821 w 2832"/>
                <a:gd name="T45" fmla="*/ 1069 h 1088"/>
                <a:gd name="T46" fmla="*/ 2810 w 2832"/>
                <a:gd name="T47" fmla="*/ 1079 h 1088"/>
                <a:gd name="T48" fmla="*/ 2797 w 2832"/>
                <a:gd name="T49" fmla="*/ 1085 h 1088"/>
                <a:gd name="T50" fmla="*/ 2781 w 2832"/>
                <a:gd name="T51" fmla="*/ 1088 h 1088"/>
                <a:gd name="T52" fmla="*/ 51 w 2832"/>
                <a:gd name="T53" fmla="*/ 1088 h 1088"/>
                <a:gd name="T54" fmla="*/ 35 w 2832"/>
                <a:gd name="T55" fmla="*/ 1085 h 1088"/>
                <a:gd name="T56" fmla="*/ 22 w 2832"/>
                <a:gd name="T57" fmla="*/ 1079 h 1088"/>
                <a:gd name="T58" fmla="*/ 12 w 2832"/>
                <a:gd name="T59" fmla="*/ 1069 h 1088"/>
                <a:gd name="T60" fmla="*/ 4 w 2832"/>
                <a:gd name="T61" fmla="*/ 1057 h 1088"/>
                <a:gd name="T62" fmla="*/ 0 w 2832"/>
                <a:gd name="T63" fmla="*/ 1043 h 1088"/>
                <a:gd name="T64" fmla="*/ 1 w 2832"/>
                <a:gd name="T65" fmla="*/ 1028 h 1088"/>
                <a:gd name="T66" fmla="*/ 78 w 2832"/>
                <a:gd name="T67" fmla="*/ 601 h 1088"/>
                <a:gd name="T68" fmla="*/ 89 w 2832"/>
                <a:gd name="T69" fmla="*/ 556 h 1088"/>
                <a:gd name="T70" fmla="*/ 104 w 2832"/>
                <a:gd name="T71" fmla="*/ 512 h 1088"/>
                <a:gd name="T72" fmla="*/ 124 w 2832"/>
                <a:gd name="T73" fmla="*/ 471 h 1088"/>
                <a:gd name="T74" fmla="*/ 147 w 2832"/>
                <a:gd name="T75" fmla="*/ 432 h 1088"/>
                <a:gd name="T76" fmla="*/ 175 w 2832"/>
                <a:gd name="T77" fmla="*/ 396 h 1088"/>
                <a:gd name="T78" fmla="*/ 205 w 2832"/>
                <a:gd name="T79" fmla="*/ 362 h 1088"/>
                <a:gd name="T80" fmla="*/ 241 w 2832"/>
                <a:gd name="T81" fmla="*/ 332 h 1088"/>
                <a:gd name="T82" fmla="*/ 278 w 2832"/>
                <a:gd name="T83" fmla="*/ 305 h 1088"/>
                <a:gd name="T84" fmla="*/ 319 w 2832"/>
                <a:gd name="T85" fmla="*/ 282 h 1088"/>
                <a:gd name="T86" fmla="*/ 791 w 2832"/>
                <a:gd name="T87" fmla="*/ 49 h 1088"/>
                <a:gd name="T88" fmla="*/ 888 w 2832"/>
                <a:gd name="T89" fmla="*/ 0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2" h="1088">
                  <a:moveTo>
                    <a:pt x="888" y="0"/>
                  </a:moveTo>
                  <a:lnTo>
                    <a:pt x="732" y="449"/>
                  </a:lnTo>
                  <a:lnTo>
                    <a:pt x="946" y="433"/>
                  </a:lnTo>
                  <a:lnTo>
                    <a:pt x="1416" y="1011"/>
                  </a:lnTo>
                  <a:lnTo>
                    <a:pt x="1887" y="433"/>
                  </a:lnTo>
                  <a:lnTo>
                    <a:pt x="2100" y="449"/>
                  </a:lnTo>
                  <a:lnTo>
                    <a:pt x="1948" y="0"/>
                  </a:lnTo>
                  <a:lnTo>
                    <a:pt x="1988" y="23"/>
                  </a:lnTo>
                  <a:lnTo>
                    <a:pt x="2030" y="44"/>
                  </a:lnTo>
                  <a:lnTo>
                    <a:pt x="2514" y="282"/>
                  </a:lnTo>
                  <a:lnTo>
                    <a:pt x="2555" y="305"/>
                  </a:lnTo>
                  <a:lnTo>
                    <a:pt x="2592" y="332"/>
                  </a:lnTo>
                  <a:lnTo>
                    <a:pt x="2627" y="362"/>
                  </a:lnTo>
                  <a:lnTo>
                    <a:pt x="2658" y="396"/>
                  </a:lnTo>
                  <a:lnTo>
                    <a:pt x="2686" y="432"/>
                  </a:lnTo>
                  <a:lnTo>
                    <a:pt x="2709" y="471"/>
                  </a:lnTo>
                  <a:lnTo>
                    <a:pt x="2729" y="512"/>
                  </a:lnTo>
                  <a:lnTo>
                    <a:pt x="2744" y="556"/>
                  </a:lnTo>
                  <a:lnTo>
                    <a:pt x="2754" y="601"/>
                  </a:lnTo>
                  <a:lnTo>
                    <a:pt x="2832" y="1028"/>
                  </a:lnTo>
                  <a:lnTo>
                    <a:pt x="2832" y="1043"/>
                  </a:lnTo>
                  <a:lnTo>
                    <a:pt x="2829" y="1057"/>
                  </a:lnTo>
                  <a:lnTo>
                    <a:pt x="2821" y="1069"/>
                  </a:lnTo>
                  <a:lnTo>
                    <a:pt x="2810" y="1079"/>
                  </a:lnTo>
                  <a:lnTo>
                    <a:pt x="2797" y="1085"/>
                  </a:lnTo>
                  <a:lnTo>
                    <a:pt x="2781" y="1088"/>
                  </a:lnTo>
                  <a:lnTo>
                    <a:pt x="51" y="1088"/>
                  </a:lnTo>
                  <a:lnTo>
                    <a:pt x="35" y="1085"/>
                  </a:lnTo>
                  <a:lnTo>
                    <a:pt x="22" y="1079"/>
                  </a:lnTo>
                  <a:lnTo>
                    <a:pt x="12" y="1069"/>
                  </a:lnTo>
                  <a:lnTo>
                    <a:pt x="4" y="1057"/>
                  </a:lnTo>
                  <a:lnTo>
                    <a:pt x="0" y="1043"/>
                  </a:lnTo>
                  <a:lnTo>
                    <a:pt x="1" y="1028"/>
                  </a:lnTo>
                  <a:lnTo>
                    <a:pt x="78" y="601"/>
                  </a:lnTo>
                  <a:lnTo>
                    <a:pt x="89" y="556"/>
                  </a:lnTo>
                  <a:lnTo>
                    <a:pt x="104" y="512"/>
                  </a:lnTo>
                  <a:lnTo>
                    <a:pt x="124" y="471"/>
                  </a:lnTo>
                  <a:lnTo>
                    <a:pt x="147" y="432"/>
                  </a:lnTo>
                  <a:lnTo>
                    <a:pt x="175" y="396"/>
                  </a:lnTo>
                  <a:lnTo>
                    <a:pt x="205" y="362"/>
                  </a:lnTo>
                  <a:lnTo>
                    <a:pt x="241" y="332"/>
                  </a:lnTo>
                  <a:lnTo>
                    <a:pt x="278" y="305"/>
                  </a:lnTo>
                  <a:lnTo>
                    <a:pt x="319" y="282"/>
                  </a:lnTo>
                  <a:lnTo>
                    <a:pt x="791" y="49"/>
                  </a:lnTo>
                  <a:lnTo>
                    <a:pt x="8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76" name="Group 1675"/>
          <p:cNvGrpSpPr/>
          <p:nvPr/>
        </p:nvGrpSpPr>
        <p:grpSpPr>
          <a:xfrm>
            <a:off x="4136549" y="3658672"/>
            <a:ext cx="219076" cy="230982"/>
            <a:chOff x="5502275" y="3721100"/>
            <a:chExt cx="292101" cy="307976"/>
          </a:xfrm>
          <a:solidFill>
            <a:schemeClr val="tx1">
              <a:lumMod val="65000"/>
              <a:lumOff val="35000"/>
            </a:schemeClr>
          </a:solidFill>
        </p:grpSpPr>
        <p:sp>
          <p:nvSpPr>
            <p:cNvPr id="1123" name="Freeform 975"/>
            <p:cNvSpPr>
              <a:spLocks/>
            </p:cNvSpPr>
            <p:nvPr/>
          </p:nvSpPr>
          <p:spPr bwMode="auto">
            <a:xfrm>
              <a:off x="5567363" y="3721100"/>
              <a:ext cx="112713" cy="146050"/>
            </a:xfrm>
            <a:custGeom>
              <a:avLst/>
              <a:gdLst>
                <a:gd name="T0" fmla="*/ 647 w 1294"/>
                <a:gd name="T1" fmla="*/ 0 h 1661"/>
                <a:gd name="T2" fmla="*/ 678 w 1294"/>
                <a:gd name="T3" fmla="*/ 0 h 1661"/>
                <a:gd name="T4" fmla="*/ 732 w 1294"/>
                <a:gd name="T5" fmla="*/ 4 h 1661"/>
                <a:gd name="T6" fmla="*/ 804 w 1294"/>
                <a:gd name="T7" fmla="*/ 16 h 1661"/>
                <a:gd name="T8" fmla="*/ 887 w 1294"/>
                <a:gd name="T9" fmla="*/ 39 h 1661"/>
                <a:gd name="T10" fmla="*/ 976 w 1294"/>
                <a:gd name="T11" fmla="*/ 78 h 1661"/>
                <a:gd name="T12" fmla="*/ 1065 w 1294"/>
                <a:gd name="T13" fmla="*/ 139 h 1661"/>
                <a:gd name="T14" fmla="*/ 1147 w 1294"/>
                <a:gd name="T15" fmla="*/ 222 h 1661"/>
                <a:gd name="T16" fmla="*/ 1215 w 1294"/>
                <a:gd name="T17" fmla="*/ 333 h 1661"/>
                <a:gd name="T18" fmla="*/ 1265 w 1294"/>
                <a:gd name="T19" fmla="*/ 477 h 1661"/>
                <a:gd name="T20" fmla="*/ 1288 w 1294"/>
                <a:gd name="T21" fmla="*/ 658 h 1661"/>
                <a:gd name="T22" fmla="*/ 1290 w 1294"/>
                <a:gd name="T23" fmla="*/ 676 h 1661"/>
                <a:gd name="T24" fmla="*/ 1293 w 1294"/>
                <a:gd name="T25" fmla="*/ 728 h 1661"/>
                <a:gd name="T26" fmla="*/ 1294 w 1294"/>
                <a:gd name="T27" fmla="*/ 806 h 1661"/>
                <a:gd name="T28" fmla="*/ 1290 w 1294"/>
                <a:gd name="T29" fmla="*/ 904 h 1661"/>
                <a:gd name="T30" fmla="*/ 1278 w 1294"/>
                <a:gd name="T31" fmla="*/ 1016 h 1661"/>
                <a:gd name="T32" fmla="*/ 1254 w 1294"/>
                <a:gd name="T33" fmla="*/ 1137 h 1661"/>
                <a:gd name="T34" fmla="*/ 1217 w 1294"/>
                <a:gd name="T35" fmla="*/ 1257 h 1661"/>
                <a:gd name="T36" fmla="*/ 1162 w 1294"/>
                <a:gd name="T37" fmla="*/ 1373 h 1661"/>
                <a:gd name="T38" fmla="*/ 1087 w 1294"/>
                <a:gd name="T39" fmla="*/ 1477 h 1661"/>
                <a:gd name="T40" fmla="*/ 989 w 1294"/>
                <a:gd name="T41" fmla="*/ 1564 h 1661"/>
                <a:gd name="T42" fmla="*/ 864 w 1294"/>
                <a:gd name="T43" fmla="*/ 1626 h 1661"/>
                <a:gd name="T44" fmla="*/ 710 w 1294"/>
                <a:gd name="T45" fmla="*/ 1658 h 1661"/>
                <a:gd name="T46" fmla="*/ 584 w 1294"/>
                <a:gd name="T47" fmla="*/ 1658 h 1661"/>
                <a:gd name="T48" fmla="*/ 430 w 1294"/>
                <a:gd name="T49" fmla="*/ 1626 h 1661"/>
                <a:gd name="T50" fmla="*/ 306 w 1294"/>
                <a:gd name="T51" fmla="*/ 1564 h 1661"/>
                <a:gd name="T52" fmla="*/ 207 w 1294"/>
                <a:gd name="T53" fmla="*/ 1477 h 1661"/>
                <a:gd name="T54" fmla="*/ 132 w 1294"/>
                <a:gd name="T55" fmla="*/ 1373 h 1661"/>
                <a:gd name="T56" fmla="*/ 77 w 1294"/>
                <a:gd name="T57" fmla="*/ 1257 h 1661"/>
                <a:gd name="T58" fmla="*/ 40 w 1294"/>
                <a:gd name="T59" fmla="*/ 1137 h 1661"/>
                <a:gd name="T60" fmla="*/ 17 w 1294"/>
                <a:gd name="T61" fmla="*/ 1016 h 1661"/>
                <a:gd name="T62" fmla="*/ 4 w 1294"/>
                <a:gd name="T63" fmla="*/ 904 h 1661"/>
                <a:gd name="T64" fmla="*/ 0 w 1294"/>
                <a:gd name="T65" fmla="*/ 806 h 1661"/>
                <a:gd name="T66" fmla="*/ 1 w 1294"/>
                <a:gd name="T67" fmla="*/ 728 h 1661"/>
                <a:gd name="T68" fmla="*/ 4 w 1294"/>
                <a:gd name="T69" fmla="*/ 676 h 1661"/>
                <a:gd name="T70" fmla="*/ 6 w 1294"/>
                <a:gd name="T71" fmla="*/ 658 h 1661"/>
                <a:gd name="T72" fmla="*/ 30 w 1294"/>
                <a:gd name="T73" fmla="*/ 477 h 1661"/>
                <a:gd name="T74" fmla="*/ 78 w 1294"/>
                <a:gd name="T75" fmla="*/ 333 h 1661"/>
                <a:gd name="T76" fmla="*/ 147 w 1294"/>
                <a:gd name="T77" fmla="*/ 222 h 1661"/>
                <a:gd name="T78" fmla="*/ 228 w 1294"/>
                <a:gd name="T79" fmla="*/ 139 h 1661"/>
                <a:gd name="T80" fmla="*/ 317 w 1294"/>
                <a:gd name="T81" fmla="*/ 78 h 1661"/>
                <a:gd name="T82" fmla="*/ 406 w 1294"/>
                <a:gd name="T83" fmla="*/ 39 h 1661"/>
                <a:gd name="T84" fmla="*/ 490 w 1294"/>
                <a:gd name="T85" fmla="*/ 16 h 1661"/>
                <a:gd name="T86" fmla="*/ 563 w 1294"/>
                <a:gd name="T87" fmla="*/ 4 h 1661"/>
                <a:gd name="T88" fmla="*/ 617 w 1294"/>
                <a:gd name="T89" fmla="*/ 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94" h="1661">
                  <a:moveTo>
                    <a:pt x="629" y="0"/>
                  </a:moveTo>
                  <a:lnTo>
                    <a:pt x="640" y="0"/>
                  </a:lnTo>
                  <a:lnTo>
                    <a:pt x="647" y="0"/>
                  </a:lnTo>
                  <a:lnTo>
                    <a:pt x="655" y="0"/>
                  </a:lnTo>
                  <a:lnTo>
                    <a:pt x="664" y="0"/>
                  </a:lnTo>
                  <a:lnTo>
                    <a:pt x="678" y="0"/>
                  </a:lnTo>
                  <a:lnTo>
                    <a:pt x="693" y="1"/>
                  </a:lnTo>
                  <a:lnTo>
                    <a:pt x="712" y="2"/>
                  </a:lnTo>
                  <a:lnTo>
                    <a:pt x="732" y="4"/>
                  </a:lnTo>
                  <a:lnTo>
                    <a:pt x="754" y="6"/>
                  </a:lnTo>
                  <a:lnTo>
                    <a:pt x="778" y="11"/>
                  </a:lnTo>
                  <a:lnTo>
                    <a:pt x="804" y="16"/>
                  </a:lnTo>
                  <a:lnTo>
                    <a:pt x="830" y="22"/>
                  </a:lnTo>
                  <a:lnTo>
                    <a:pt x="859" y="30"/>
                  </a:lnTo>
                  <a:lnTo>
                    <a:pt x="887" y="39"/>
                  </a:lnTo>
                  <a:lnTo>
                    <a:pt x="917" y="51"/>
                  </a:lnTo>
                  <a:lnTo>
                    <a:pt x="947" y="64"/>
                  </a:lnTo>
                  <a:lnTo>
                    <a:pt x="976" y="78"/>
                  </a:lnTo>
                  <a:lnTo>
                    <a:pt x="1007" y="96"/>
                  </a:lnTo>
                  <a:lnTo>
                    <a:pt x="1037" y="116"/>
                  </a:lnTo>
                  <a:lnTo>
                    <a:pt x="1065" y="139"/>
                  </a:lnTo>
                  <a:lnTo>
                    <a:pt x="1094" y="163"/>
                  </a:lnTo>
                  <a:lnTo>
                    <a:pt x="1120" y="192"/>
                  </a:lnTo>
                  <a:lnTo>
                    <a:pt x="1147" y="222"/>
                  </a:lnTo>
                  <a:lnTo>
                    <a:pt x="1171" y="256"/>
                  </a:lnTo>
                  <a:lnTo>
                    <a:pt x="1194" y="293"/>
                  </a:lnTo>
                  <a:lnTo>
                    <a:pt x="1215" y="333"/>
                  </a:lnTo>
                  <a:lnTo>
                    <a:pt x="1234" y="378"/>
                  </a:lnTo>
                  <a:lnTo>
                    <a:pt x="1250" y="425"/>
                  </a:lnTo>
                  <a:lnTo>
                    <a:pt x="1265" y="477"/>
                  </a:lnTo>
                  <a:lnTo>
                    <a:pt x="1276" y="533"/>
                  </a:lnTo>
                  <a:lnTo>
                    <a:pt x="1284" y="594"/>
                  </a:lnTo>
                  <a:lnTo>
                    <a:pt x="1288" y="658"/>
                  </a:lnTo>
                  <a:lnTo>
                    <a:pt x="1288" y="660"/>
                  </a:lnTo>
                  <a:lnTo>
                    <a:pt x="1289" y="666"/>
                  </a:lnTo>
                  <a:lnTo>
                    <a:pt x="1290" y="676"/>
                  </a:lnTo>
                  <a:lnTo>
                    <a:pt x="1291" y="690"/>
                  </a:lnTo>
                  <a:lnTo>
                    <a:pt x="1293" y="707"/>
                  </a:lnTo>
                  <a:lnTo>
                    <a:pt x="1293" y="728"/>
                  </a:lnTo>
                  <a:lnTo>
                    <a:pt x="1294" y="751"/>
                  </a:lnTo>
                  <a:lnTo>
                    <a:pt x="1294" y="778"/>
                  </a:lnTo>
                  <a:lnTo>
                    <a:pt x="1294" y="806"/>
                  </a:lnTo>
                  <a:lnTo>
                    <a:pt x="1294" y="837"/>
                  </a:lnTo>
                  <a:lnTo>
                    <a:pt x="1291" y="870"/>
                  </a:lnTo>
                  <a:lnTo>
                    <a:pt x="1290" y="904"/>
                  </a:lnTo>
                  <a:lnTo>
                    <a:pt x="1287" y="941"/>
                  </a:lnTo>
                  <a:lnTo>
                    <a:pt x="1283" y="978"/>
                  </a:lnTo>
                  <a:lnTo>
                    <a:pt x="1278" y="1016"/>
                  </a:lnTo>
                  <a:lnTo>
                    <a:pt x="1271" y="1056"/>
                  </a:lnTo>
                  <a:lnTo>
                    <a:pt x="1264" y="1095"/>
                  </a:lnTo>
                  <a:lnTo>
                    <a:pt x="1254" y="1137"/>
                  </a:lnTo>
                  <a:lnTo>
                    <a:pt x="1244" y="1177"/>
                  </a:lnTo>
                  <a:lnTo>
                    <a:pt x="1231" y="1217"/>
                  </a:lnTo>
                  <a:lnTo>
                    <a:pt x="1217" y="1257"/>
                  </a:lnTo>
                  <a:lnTo>
                    <a:pt x="1202" y="1296"/>
                  </a:lnTo>
                  <a:lnTo>
                    <a:pt x="1184" y="1335"/>
                  </a:lnTo>
                  <a:lnTo>
                    <a:pt x="1162" y="1373"/>
                  </a:lnTo>
                  <a:lnTo>
                    <a:pt x="1140" y="1410"/>
                  </a:lnTo>
                  <a:lnTo>
                    <a:pt x="1115" y="1444"/>
                  </a:lnTo>
                  <a:lnTo>
                    <a:pt x="1087" y="1477"/>
                  </a:lnTo>
                  <a:lnTo>
                    <a:pt x="1058" y="1508"/>
                  </a:lnTo>
                  <a:lnTo>
                    <a:pt x="1025" y="1538"/>
                  </a:lnTo>
                  <a:lnTo>
                    <a:pt x="989" y="1564"/>
                  </a:lnTo>
                  <a:lnTo>
                    <a:pt x="951" y="1587"/>
                  </a:lnTo>
                  <a:lnTo>
                    <a:pt x="910" y="1608"/>
                  </a:lnTo>
                  <a:lnTo>
                    <a:pt x="864" y="1626"/>
                  </a:lnTo>
                  <a:lnTo>
                    <a:pt x="817" y="1640"/>
                  </a:lnTo>
                  <a:lnTo>
                    <a:pt x="765" y="1651"/>
                  </a:lnTo>
                  <a:lnTo>
                    <a:pt x="710" y="1658"/>
                  </a:lnTo>
                  <a:lnTo>
                    <a:pt x="651" y="1661"/>
                  </a:lnTo>
                  <a:lnTo>
                    <a:pt x="643" y="1661"/>
                  </a:lnTo>
                  <a:lnTo>
                    <a:pt x="584" y="1658"/>
                  </a:lnTo>
                  <a:lnTo>
                    <a:pt x="530" y="1651"/>
                  </a:lnTo>
                  <a:lnTo>
                    <a:pt x="478" y="1640"/>
                  </a:lnTo>
                  <a:lnTo>
                    <a:pt x="430" y="1626"/>
                  </a:lnTo>
                  <a:lnTo>
                    <a:pt x="385" y="1608"/>
                  </a:lnTo>
                  <a:lnTo>
                    <a:pt x="344" y="1587"/>
                  </a:lnTo>
                  <a:lnTo>
                    <a:pt x="306" y="1564"/>
                  </a:lnTo>
                  <a:lnTo>
                    <a:pt x="270" y="1538"/>
                  </a:lnTo>
                  <a:lnTo>
                    <a:pt x="237" y="1508"/>
                  </a:lnTo>
                  <a:lnTo>
                    <a:pt x="207" y="1477"/>
                  </a:lnTo>
                  <a:lnTo>
                    <a:pt x="180" y="1444"/>
                  </a:lnTo>
                  <a:lnTo>
                    <a:pt x="154" y="1410"/>
                  </a:lnTo>
                  <a:lnTo>
                    <a:pt x="132" y="1373"/>
                  </a:lnTo>
                  <a:lnTo>
                    <a:pt x="111" y="1335"/>
                  </a:lnTo>
                  <a:lnTo>
                    <a:pt x="93" y="1296"/>
                  </a:lnTo>
                  <a:lnTo>
                    <a:pt x="77" y="1257"/>
                  </a:lnTo>
                  <a:lnTo>
                    <a:pt x="63" y="1217"/>
                  </a:lnTo>
                  <a:lnTo>
                    <a:pt x="51" y="1177"/>
                  </a:lnTo>
                  <a:lnTo>
                    <a:pt x="40" y="1137"/>
                  </a:lnTo>
                  <a:lnTo>
                    <a:pt x="31" y="1095"/>
                  </a:lnTo>
                  <a:lnTo>
                    <a:pt x="23" y="1056"/>
                  </a:lnTo>
                  <a:lnTo>
                    <a:pt x="17" y="1016"/>
                  </a:lnTo>
                  <a:lnTo>
                    <a:pt x="12" y="978"/>
                  </a:lnTo>
                  <a:lnTo>
                    <a:pt x="7" y="941"/>
                  </a:lnTo>
                  <a:lnTo>
                    <a:pt x="4" y="904"/>
                  </a:lnTo>
                  <a:lnTo>
                    <a:pt x="2" y="870"/>
                  </a:lnTo>
                  <a:lnTo>
                    <a:pt x="1" y="837"/>
                  </a:lnTo>
                  <a:lnTo>
                    <a:pt x="0" y="806"/>
                  </a:lnTo>
                  <a:lnTo>
                    <a:pt x="0" y="778"/>
                  </a:lnTo>
                  <a:lnTo>
                    <a:pt x="1" y="751"/>
                  </a:lnTo>
                  <a:lnTo>
                    <a:pt x="1" y="728"/>
                  </a:lnTo>
                  <a:lnTo>
                    <a:pt x="2" y="707"/>
                  </a:lnTo>
                  <a:lnTo>
                    <a:pt x="3" y="690"/>
                  </a:lnTo>
                  <a:lnTo>
                    <a:pt x="4" y="676"/>
                  </a:lnTo>
                  <a:lnTo>
                    <a:pt x="5" y="666"/>
                  </a:lnTo>
                  <a:lnTo>
                    <a:pt x="5" y="660"/>
                  </a:lnTo>
                  <a:lnTo>
                    <a:pt x="6" y="658"/>
                  </a:lnTo>
                  <a:lnTo>
                    <a:pt x="10" y="594"/>
                  </a:lnTo>
                  <a:lnTo>
                    <a:pt x="19" y="533"/>
                  </a:lnTo>
                  <a:lnTo>
                    <a:pt x="30" y="477"/>
                  </a:lnTo>
                  <a:lnTo>
                    <a:pt x="43" y="425"/>
                  </a:lnTo>
                  <a:lnTo>
                    <a:pt x="60" y="378"/>
                  </a:lnTo>
                  <a:lnTo>
                    <a:pt x="78" y="333"/>
                  </a:lnTo>
                  <a:lnTo>
                    <a:pt x="99" y="293"/>
                  </a:lnTo>
                  <a:lnTo>
                    <a:pt x="123" y="256"/>
                  </a:lnTo>
                  <a:lnTo>
                    <a:pt x="147" y="222"/>
                  </a:lnTo>
                  <a:lnTo>
                    <a:pt x="173" y="192"/>
                  </a:lnTo>
                  <a:lnTo>
                    <a:pt x="201" y="163"/>
                  </a:lnTo>
                  <a:lnTo>
                    <a:pt x="228" y="139"/>
                  </a:lnTo>
                  <a:lnTo>
                    <a:pt x="258" y="116"/>
                  </a:lnTo>
                  <a:lnTo>
                    <a:pt x="288" y="96"/>
                  </a:lnTo>
                  <a:lnTo>
                    <a:pt x="317" y="78"/>
                  </a:lnTo>
                  <a:lnTo>
                    <a:pt x="347" y="64"/>
                  </a:lnTo>
                  <a:lnTo>
                    <a:pt x="376" y="51"/>
                  </a:lnTo>
                  <a:lnTo>
                    <a:pt x="406" y="39"/>
                  </a:lnTo>
                  <a:lnTo>
                    <a:pt x="435" y="30"/>
                  </a:lnTo>
                  <a:lnTo>
                    <a:pt x="463" y="22"/>
                  </a:lnTo>
                  <a:lnTo>
                    <a:pt x="490" y="16"/>
                  </a:lnTo>
                  <a:lnTo>
                    <a:pt x="516" y="11"/>
                  </a:lnTo>
                  <a:lnTo>
                    <a:pt x="539" y="6"/>
                  </a:lnTo>
                  <a:lnTo>
                    <a:pt x="563" y="4"/>
                  </a:lnTo>
                  <a:lnTo>
                    <a:pt x="583" y="2"/>
                  </a:lnTo>
                  <a:lnTo>
                    <a:pt x="601" y="1"/>
                  </a:lnTo>
                  <a:lnTo>
                    <a:pt x="617" y="0"/>
                  </a:lnTo>
                  <a:lnTo>
                    <a:pt x="6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4" name="Freeform 976"/>
            <p:cNvSpPr>
              <a:spLocks/>
            </p:cNvSpPr>
            <p:nvPr/>
          </p:nvSpPr>
          <p:spPr bwMode="auto">
            <a:xfrm>
              <a:off x="5502275" y="3871913"/>
              <a:ext cx="233363" cy="112713"/>
            </a:xfrm>
            <a:custGeom>
              <a:avLst/>
              <a:gdLst>
                <a:gd name="T0" fmla="*/ 1190 w 2647"/>
                <a:gd name="T1" fmla="*/ 934 h 1276"/>
                <a:gd name="T2" fmla="*/ 1255 w 2647"/>
                <a:gd name="T3" fmla="*/ 523 h 1276"/>
                <a:gd name="T4" fmla="*/ 1208 w 2647"/>
                <a:gd name="T5" fmla="*/ 425 h 1276"/>
                <a:gd name="T6" fmla="*/ 1194 w 2647"/>
                <a:gd name="T7" fmla="*/ 350 h 1276"/>
                <a:gd name="T8" fmla="*/ 1206 w 2647"/>
                <a:gd name="T9" fmla="*/ 295 h 1276"/>
                <a:gd name="T10" fmla="*/ 1233 w 2647"/>
                <a:gd name="T11" fmla="*/ 257 h 1276"/>
                <a:gd name="T12" fmla="*/ 1272 w 2647"/>
                <a:gd name="T13" fmla="*/ 233 h 1276"/>
                <a:gd name="T14" fmla="*/ 1314 w 2647"/>
                <a:gd name="T15" fmla="*/ 219 h 1276"/>
                <a:gd name="T16" fmla="*/ 1351 w 2647"/>
                <a:gd name="T17" fmla="*/ 213 h 1276"/>
                <a:gd name="T18" fmla="*/ 1376 w 2647"/>
                <a:gd name="T19" fmla="*/ 212 h 1276"/>
                <a:gd name="T20" fmla="*/ 1395 w 2647"/>
                <a:gd name="T21" fmla="*/ 213 h 1276"/>
                <a:gd name="T22" fmla="*/ 1429 w 2647"/>
                <a:gd name="T23" fmla="*/ 216 h 1276"/>
                <a:gd name="T24" fmla="*/ 1470 w 2647"/>
                <a:gd name="T25" fmla="*/ 228 h 1276"/>
                <a:gd name="T26" fmla="*/ 1510 w 2647"/>
                <a:gd name="T27" fmla="*/ 248 h 1276"/>
                <a:gd name="T28" fmla="*/ 1543 w 2647"/>
                <a:gd name="T29" fmla="*/ 281 h 1276"/>
                <a:gd name="T30" fmla="*/ 1560 w 2647"/>
                <a:gd name="T31" fmla="*/ 330 h 1276"/>
                <a:gd name="T32" fmla="*/ 1556 w 2647"/>
                <a:gd name="T33" fmla="*/ 398 h 1276"/>
                <a:gd name="T34" fmla="*/ 1521 w 2647"/>
                <a:gd name="T35" fmla="*/ 488 h 1276"/>
                <a:gd name="T36" fmla="*/ 1449 w 2647"/>
                <a:gd name="T37" fmla="*/ 604 h 1276"/>
                <a:gd name="T38" fmla="*/ 1862 w 2647"/>
                <a:gd name="T39" fmla="*/ 0 h 1276"/>
                <a:gd name="T40" fmla="*/ 1883 w 2647"/>
                <a:gd name="T41" fmla="*/ 13 h 1276"/>
                <a:gd name="T42" fmla="*/ 1943 w 2647"/>
                <a:gd name="T43" fmla="*/ 49 h 1276"/>
                <a:gd name="T44" fmla="*/ 2042 w 2647"/>
                <a:gd name="T45" fmla="*/ 102 h 1276"/>
                <a:gd name="T46" fmla="*/ 2175 w 2647"/>
                <a:gd name="T47" fmla="*/ 167 h 1276"/>
                <a:gd name="T48" fmla="*/ 2339 w 2647"/>
                <a:gd name="T49" fmla="*/ 237 h 1276"/>
                <a:gd name="T50" fmla="*/ 2491 w 2647"/>
                <a:gd name="T51" fmla="*/ 302 h 1276"/>
                <a:gd name="T52" fmla="*/ 2596 w 2647"/>
                <a:gd name="T53" fmla="*/ 378 h 1276"/>
                <a:gd name="T54" fmla="*/ 2580 w 2647"/>
                <a:gd name="T55" fmla="*/ 451 h 1276"/>
                <a:gd name="T56" fmla="*/ 2394 w 2647"/>
                <a:gd name="T57" fmla="*/ 515 h 1276"/>
                <a:gd name="T58" fmla="*/ 2232 w 2647"/>
                <a:gd name="T59" fmla="*/ 622 h 1276"/>
                <a:gd name="T60" fmla="*/ 2103 w 2647"/>
                <a:gd name="T61" fmla="*/ 765 h 1276"/>
                <a:gd name="T62" fmla="*/ 2013 w 2647"/>
                <a:gd name="T63" fmla="*/ 938 h 1276"/>
                <a:gd name="T64" fmla="*/ 1969 w 2647"/>
                <a:gd name="T65" fmla="*/ 1133 h 1276"/>
                <a:gd name="T66" fmla="*/ 1970 w 2647"/>
                <a:gd name="T67" fmla="*/ 1276 h 1276"/>
                <a:gd name="T68" fmla="*/ 2 w 2647"/>
                <a:gd name="T69" fmla="*/ 1119 h 1276"/>
                <a:gd name="T70" fmla="*/ 6 w 2647"/>
                <a:gd name="T71" fmla="*/ 910 h 1276"/>
                <a:gd name="T72" fmla="*/ 19 w 2647"/>
                <a:gd name="T73" fmla="*/ 732 h 1276"/>
                <a:gd name="T74" fmla="*/ 48 w 2647"/>
                <a:gd name="T75" fmla="*/ 581 h 1276"/>
                <a:gd name="T76" fmla="*/ 100 w 2647"/>
                <a:gd name="T77" fmla="*/ 457 h 1276"/>
                <a:gd name="T78" fmla="*/ 183 w 2647"/>
                <a:gd name="T79" fmla="*/ 358 h 1276"/>
                <a:gd name="T80" fmla="*/ 305 w 2647"/>
                <a:gd name="T81" fmla="*/ 282 h 1276"/>
                <a:gd name="T82" fmla="*/ 475 w 2647"/>
                <a:gd name="T83" fmla="*/ 213 h 1276"/>
                <a:gd name="T84" fmla="*/ 629 w 2647"/>
                <a:gd name="T85" fmla="*/ 144 h 1276"/>
                <a:gd name="T86" fmla="*/ 751 w 2647"/>
                <a:gd name="T87" fmla="*/ 83 h 1276"/>
                <a:gd name="T88" fmla="*/ 838 w 2647"/>
                <a:gd name="T89" fmla="*/ 35 h 1276"/>
                <a:gd name="T90" fmla="*/ 885 w 2647"/>
                <a:gd name="T91" fmla="*/ 7 h 1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47" h="1276">
                  <a:moveTo>
                    <a:pt x="895" y="0"/>
                  </a:moveTo>
                  <a:lnTo>
                    <a:pt x="1155" y="823"/>
                  </a:lnTo>
                  <a:lnTo>
                    <a:pt x="1190" y="934"/>
                  </a:lnTo>
                  <a:lnTo>
                    <a:pt x="1306" y="604"/>
                  </a:lnTo>
                  <a:lnTo>
                    <a:pt x="1278" y="562"/>
                  </a:lnTo>
                  <a:lnTo>
                    <a:pt x="1255" y="523"/>
                  </a:lnTo>
                  <a:lnTo>
                    <a:pt x="1235" y="488"/>
                  </a:lnTo>
                  <a:lnTo>
                    <a:pt x="1220" y="455"/>
                  </a:lnTo>
                  <a:lnTo>
                    <a:pt x="1208" y="425"/>
                  </a:lnTo>
                  <a:lnTo>
                    <a:pt x="1201" y="397"/>
                  </a:lnTo>
                  <a:lnTo>
                    <a:pt x="1196" y="373"/>
                  </a:lnTo>
                  <a:lnTo>
                    <a:pt x="1194" y="350"/>
                  </a:lnTo>
                  <a:lnTo>
                    <a:pt x="1195" y="330"/>
                  </a:lnTo>
                  <a:lnTo>
                    <a:pt x="1199" y="312"/>
                  </a:lnTo>
                  <a:lnTo>
                    <a:pt x="1206" y="295"/>
                  </a:lnTo>
                  <a:lnTo>
                    <a:pt x="1213" y="281"/>
                  </a:lnTo>
                  <a:lnTo>
                    <a:pt x="1223" y="268"/>
                  </a:lnTo>
                  <a:lnTo>
                    <a:pt x="1233" y="257"/>
                  </a:lnTo>
                  <a:lnTo>
                    <a:pt x="1246" y="248"/>
                  </a:lnTo>
                  <a:lnTo>
                    <a:pt x="1259" y="240"/>
                  </a:lnTo>
                  <a:lnTo>
                    <a:pt x="1272" y="233"/>
                  </a:lnTo>
                  <a:lnTo>
                    <a:pt x="1286" y="227"/>
                  </a:lnTo>
                  <a:lnTo>
                    <a:pt x="1300" y="223"/>
                  </a:lnTo>
                  <a:lnTo>
                    <a:pt x="1314" y="219"/>
                  </a:lnTo>
                  <a:lnTo>
                    <a:pt x="1327" y="216"/>
                  </a:lnTo>
                  <a:lnTo>
                    <a:pt x="1339" y="215"/>
                  </a:lnTo>
                  <a:lnTo>
                    <a:pt x="1351" y="213"/>
                  </a:lnTo>
                  <a:lnTo>
                    <a:pt x="1361" y="213"/>
                  </a:lnTo>
                  <a:lnTo>
                    <a:pt x="1370" y="212"/>
                  </a:lnTo>
                  <a:lnTo>
                    <a:pt x="1376" y="212"/>
                  </a:lnTo>
                  <a:lnTo>
                    <a:pt x="1379" y="212"/>
                  </a:lnTo>
                  <a:lnTo>
                    <a:pt x="1387" y="212"/>
                  </a:lnTo>
                  <a:lnTo>
                    <a:pt x="1395" y="213"/>
                  </a:lnTo>
                  <a:lnTo>
                    <a:pt x="1405" y="213"/>
                  </a:lnTo>
                  <a:lnTo>
                    <a:pt x="1416" y="215"/>
                  </a:lnTo>
                  <a:lnTo>
                    <a:pt x="1429" y="216"/>
                  </a:lnTo>
                  <a:lnTo>
                    <a:pt x="1443" y="219"/>
                  </a:lnTo>
                  <a:lnTo>
                    <a:pt x="1457" y="223"/>
                  </a:lnTo>
                  <a:lnTo>
                    <a:pt x="1470" y="228"/>
                  </a:lnTo>
                  <a:lnTo>
                    <a:pt x="1484" y="233"/>
                  </a:lnTo>
                  <a:lnTo>
                    <a:pt x="1498" y="240"/>
                  </a:lnTo>
                  <a:lnTo>
                    <a:pt x="1510" y="248"/>
                  </a:lnTo>
                  <a:lnTo>
                    <a:pt x="1522" y="258"/>
                  </a:lnTo>
                  <a:lnTo>
                    <a:pt x="1534" y="268"/>
                  </a:lnTo>
                  <a:lnTo>
                    <a:pt x="1543" y="281"/>
                  </a:lnTo>
                  <a:lnTo>
                    <a:pt x="1551" y="296"/>
                  </a:lnTo>
                  <a:lnTo>
                    <a:pt x="1557" y="312"/>
                  </a:lnTo>
                  <a:lnTo>
                    <a:pt x="1560" y="330"/>
                  </a:lnTo>
                  <a:lnTo>
                    <a:pt x="1561" y="351"/>
                  </a:lnTo>
                  <a:lnTo>
                    <a:pt x="1560" y="373"/>
                  </a:lnTo>
                  <a:lnTo>
                    <a:pt x="1556" y="398"/>
                  </a:lnTo>
                  <a:lnTo>
                    <a:pt x="1548" y="426"/>
                  </a:lnTo>
                  <a:lnTo>
                    <a:pt x="1536" y="455"/>
                  </a:lnTo>
                  <a:lnTo>
                    <a:pt x="1521" y="488"/>
                  </a:lnTo>
                  <a:lnTo>
                    <a:pt x="1502" y="524"/>
                  </a:lnTo>
                  <a:lnTo>
                    <a:pt x="1478" y="562"/>
                  </a:lnTo>
                  <a:lnTo>
                    <a:pt x="1449" y="604"/>
                  </a:lnTo>
                  <a:lnTo>
                    <a:pt x="1565" y="934"/>
                  </a:lnTo>
                  <a:lnTo>
                    <a:pt x="1601" y="823"/>
                  </a:lnTo>
                  <a:lnTo>
                    <a:pt x="1862" y="0"/>
                  </a:lnTo>
                  <a:lnTo>
                    <a:pt x="1864" y="3"/>
                  </a:lnTo>
                  <a:lnTo>
                    <a:pt x="1871" y="7"/>
                  </a:lnTo>
                  <a:lnTo>
                    <a:pt x="1883" y="13"/>
                  </a:lnTo>
                  <a:lnTo>
                    <a:pt x="1899" y="24"/>
                  </a:lnTo>
                  <a:lnTo>
                    <a:pt x="1919" y="35"/>
                  </a:lnTo>
                  <a:lnTo>
                    <a:pt x="1943" y="49"/>
                  </a:lnTo>
                  <a:lnTo>
                    <a:pt x="1972" y="65"/>
                  </a:lnTo>
                  <a:lnTo>
                    <a:pt x="2004" y="83"/>
                  </a:lnTo>
                  <a:lnTo>
                    <a:pt x="2042" y="102"/>
                  </a:lnTo>
                  <a:lnTo>
                    <a:pt x="2082" y="122"/>
                  </a:lnTo>
                  <a:lnTo>
                    <a:pt x="2126" y="144"/>
                  </a:lnTo>
                  <a:lnTo>
                    <a:pt x="2175" y="167"/>
                  </a:lnTo>
                  <a:lnTo>
                    <a:pt x="2226" y="190"/>
                  </a:lnTo>
                  <a:lnTo>
                    <a:pt x="2281" y="213"/>
                  </a:lnTo>
                  <a:lnTo>
                    <a:pt x="2339" y="237"/>
                  </a:lnTo>
                  <a:lnTo>
                    <a:pt x="2401" y="262"/>
                  </a:lnTo>
                  <a:lnTo>
                    <a:pt x="2449" y="281"/>
                  </a:lnTo>
                  <a:lnTo>
                    <a:pt x="2491" y="302"/>
                  </a:lnTo>
                  <a:lnTo>
                    <a:pt x="2530" y="325"/>
                  </a:lnTo>
                  <a:lnTo>
                    <a:pt x="2565" y="351"/>
                  </a:lnTo>
                  <a:lnTo>
                    <a:pt x="2596" y="378"/>
                  </a:lnTo>
                  <a:lnTo>
                    <a:pt x="2622" y="408"/>
                  </a:lnTo>
                  <a:lnTo>
                    <a:pt x="2647" y="441"/>
                  </a:lnTo>
                  <a:lnTo>
                    <a:pt x="2580" y="451"/>
                  </a:lnTo>
                  <a:lnTo>
                    <a:pt x="2515" y="467"/>
                  </a:lnTo>
                  <a:lnTo>
                    <a:pt x="2453" y="488"/>
                  </a:lnTo>
                  <a:lnTo>
                    <a:pt x="2394" y="515"/>
                  </a:lnTo>
                  <a:lnTo>
                    <a:pt x="2337" y="545"/>
                  </a:lnTo>
                  <a:lnTo>
                    <a:pt x="2283" y="581"/>
                  </a:lnTo>
                  <a:lnTo>
                    <a:pt x="2232" y="622"/>
                  </a:lnTo>
                  <a:lnTo>
                    <a:pt x="2185" y="666"/>
                  </a:lnTo>
                  <a:lnTo>
                    <a:pt x="2142" y="714"/>
                  </a:lnTo>
                  <a:lnTo>
                    <a:pt x="2103" y="765"/>
                  </a:lnTo>
                  <a:lnTo>
                    <a:pt x="2068" y="819"/>
                  </a:lnTo>
                  <a:lnTo>
                    <a:pt x="2038" y="878"/>
                  </a:lnTo>
                  <a:lnTo>
                    <a:pt x="2013" y="938"/>
                  </a:lnTo>
                  <a:lnTo>
                    <a:pt x="1993" y="1000"/>
                  </a:lnTo>
                  <a:lnTo>
                    <a:pt x="1978" y="1066"/>
                  </a:lnTo>
                  <a:lnTo>
                    <a:pt x="1969" y="1133"/>
                  </a:lnTo>
                  <a:lnTo>
                    <a:pt x="1966" y="1201"/>
                  </a:lnTo>
                  <a:lnTo>
                    <a:pt x="1966" y="1239"/>
                  </a:lnTo>
                  <a:lnTo>
                    <a:pt x="1970" y="1276"/>
                  </a:lnTo>
                  <a:lnTo>
                    <a:pt x="0" y="1276"/>
                  </a:lnTo>
                  <a:lnTo>
                    <a:pt x="1" y="1195"/>
                  </a:lnTo>
                  <a:lnTo>
                    <a:pt x="2" y="1119"/>
                  </a:lnTo>
                  <a:lnTo>
                    <a:pt x="3" y="1046"/>
                  </a:lnTo>
                  <a:lnTo>
                    <a:pt x="4" y="976"/>
                  </a:lnTo>
                  <a:lnTo>
                    <a:pt x="6" y="910"/>
                  </a:lnTo>
                  <a:lnTo>
                    <a:pt x="9" y="847"/>
                  </a:lnTo>
                  <a:lnTo>
                    <a:pt x="14" y="788"/>
                  </a:lnTo>
                  <a:lnTo>
                    <a:pt x="19" y="732"/>
                  </a:lnTo>
                  <a:lnTo>
                    <a:pt x="26" y="678"/>
                  </a:lnTo>
                  <a:lnTo>
                    <a:pt x="36" y="628"/>
                  </a:lnTo>
                  <a:lnTo>
                    <a:pt x="48" y="581"/>
                  </a:lnTo>
                  <a:lnTo>
                    <a:pt x="62" y="537"/>
                  </a:lnTo>
                  <a:lnTo>
                    <a:pt x="79" y="496"/>
                  </a:lnTo>
                  <a:lnTo>
                    <a:pt x="100" y="457"/>
                  </a:lnTo>
                  <a:lnTo>
                    <a:pt x="124" y="422"/>
                  </a:lnTo>
                  <a:lnTo>
                    <a:pt x="152" y="388"/>
                  </a:lnTo>
                  <a:lnTo>
                    <a:pt x="183" y="358"/>
                  </a:lnTo>
                  <a:lnTo>
                    <a:pt x="219" y="330"/>
                  </a:lnTo>
                  <a:lnTo>
                    <a:pt x="260" y="305"/>
                  </a:lnTo>
                  <a:lnTo>
                    <a:pt x="305" y="282"/>
                  </a:lnTo>
                  <a:lnTo>
                    <a:pt x="355" y="262"/>
                  </a:lnTo>
                  <a:lnTo>
                    <a:pt x="417" y="237"/>
                  </a:lnTo>
                  <a:lnTo>
                    <a:pt x="475" y="213"/>
                  </a:lnTo>
                  <a:lnTo>
                    <a:pt x="530" y="190"/>
                  </a:lnTo>
                  <a:lnTo>
                    <a:pt x="582" y="167"/>
                  </a:lnTo>
                  <a:lnTo>
                    <a:pt x="629" y="144"/>
                  </a:lnTo>
                  <a:lnTo>
                    <a:pt x="674" y="122"/>
                  </a:lnTo>
                  <a:lnTo>
                    <a:pt x="715" y="102"/>
                  </a:lnTo>
                  <a:lnTo>
                    <a:pt x="751" y="83"/>
                  </a:lnTo>
                  <a:lnTo>
                    <a:pt x="784" y="65"/>
                  </a:lnTo>
                  <a:lnTo>
                    <a:pt x="812" y="49"/>
                  </a:lnTo>
                  <a:lnTo>
                    <a:pt x="838" y="35"/>
                  </a:lnTo>
                  <a:lnTo>
                    <a:pt x="858" y="24"/>
                  </a:lnTo>
                  <a:lnTo>
                    <a:pt x="874" y="13"/>
                  </a:lnTo>
                  <a:lnTo>
                    <a:pt x="885" y="7"/>
                  </a:lnTo>
                  <a:lnTo>
                    <a:pt x="893" y="3"/>
                  </a:lnTo>
                  <a:lnTo>
                    <a:pt x="8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5" name="Freeform 977"/>
            <p:cNvSpPr>
              <a:spLocks noEditPoints="1"/>
            </p:cNvSpPr>
            <p:nvPr/>
          </p:nvSpPr>
          <p:spPr bwMode="auto">
            <a:xfrm>
              <a:off x="5694363" y="3929063"/>
              <a:ext cx="100013" cy="100013"/>
            </a:xfrm>
            <a:custGeom>
              <a:avLst/>
              <a:gdLst>
                <a:gd name="T0" fmla="*/ 493 w 1129"/>
                <a:gd name="T1" fmla="*/ 580 h 1130"/>
                <a:gd name="T2" fmla="*/ 279 w 1129"/>
                <a:gd name="T3" fmla="*/ 584 h 1130"/>
                <a:gd name="T4" fmla="*/ 492 w 1129"/>
                <a:gd name="T5" fmla="*/ 797 h 1130"/>
                <a:gd name="T6" fmla="*/ 850 w 1129"/>
                <a:gd name="T7" fmla="*/ 442 h 1130"/>
                <a:gd name="T8" fmla="*/ 565 w 1129"/>
                <a:gd name="T9" fmla="*/ 0 h 1130"/>
                <a:gd name="T10" fmla="*/ 686 w 1129"/>
                <a:gd name="T11" fmla="*/ 13 h 1130"/>
                <a:gd name="T12" fmla="*/ 798 w 1129"/>
                <a:gd name="T13" fmla="*/ 50 h 1130"/>
                <a:gd name="T14" fmla="*/ 898 w 1129"/>
                <a:gd name="T15" fmla="*/ 109 h 1130"/>
                <a:gd name="T16" fmla="*/ 984 w 1129"/>
                <a:gd name="T17" fmla="*/ 187 h 1130"/>
                <a:gd name="T18" fmla="*/ 1052 w 1129"/>
                <a:gd name="T19" fmla="*/ 280 h 1130"/>
                <a:gd name="T20" fmla="*/ 1100 w 1129"/>
                <a:gd name="T21" fmla="*/ 387 h 1130"/>
                <a:gd name="T22" fmla="*/ 1126 w 1129"/>
                <a:gd name="T23" fmla="*/ 503 h 1130"/>
                <a:gd name="T24" fmla="*/ 1126 w 1129"/>
                <a:gd name="T25" fmla="*/ 626 h 1130"/>
                <a:gd name="T26" fmla="*/ 1100 w 1129"/>
                <a:gd name="T27" fmla="*/ 743 h 1130"/>
                <a:gd name="T28" fmla="*/ 1052 w 1129"/>
                <a:gd name="T29" fmla="*/ 849 h 1130"/>
                <a:gd name="T30" fmla="*/ 984 w 1129"/>
                <a:gd name="T31" fmla="*/ 942 h 1130"/>
                <a:gd name="T32" fmla="*/ 898 w 1129"/>
                <a:gd name="T33" fmla="*/ 1021 h 1130"/>
                <a:gd name="T34" fmla="*/ 798 w 1129"/>
                <a:gd name="T35" fmla="*/ 1079 h 1130"/>
                <a:gd name="T36" fmla="*/ 686 w 1129"/>
                <a:gd name="T37" fmla="*/ 1116 h 1130"/>
                <a:gd name="T38" fmla="*/ 565 w 1129"/>
                <a:gd name="T39" fmla="*/ 1130 h 1130"/>
                <a:gd name="T40" fmla="*/ 443 w 1129"/>
                <a:gd name="T41" fmla="*/ 1116 h 1130"/>
                <a:gd name="T42" fmla="*/ 332 w 1129"/>
                <a:gd name="T43" fmla="*/ 1079 h 1130"/>
                <a:gd name="T44" fmla="*/ 232 w 1129"/>
                <a:gd name="T45" fmla="*/ 1021 h 1130"/>
                <a:gd name="T46" fmla="*/ 146 w 1129"/>
                <a:gd name="T47" fmla="*/ 942 h 1130"/>
                <a:gd name="T48" fmla="*/ 77 w 1129"/>
                <a:gd name="T49" fmla="*/ 849 h 1130"/>
                <a:gd name="T50" fmla="*/ 30 w 1129"/>
                <a:gd name="T51" fmla="*/ 743 h 1130"/>
                <a:gd name="T52" fmla="*/ 4 w 1129"/>
                <a:gd name="T53" fmla="*/ 626 h 1130"/>
                <a:gd name="T54" fmla="*/ 4 w 1129"/>
                <a:gd name="T55" fmla="*/ 503 h 1130"/>
                <a:gd name="T56" fmla="*/ 30 w 1129"/>
                <a:gd name="T57" fmla="*/ 387 h 1130"/>
                <a:gd name="T58" fmla="*/ 77 w 1129"/>
                <a:gd name="T59" fmla="*/ 280 h 1130"/>
                <a:gd name="T60" fmla="*/ 146 w 1129"/>
                <a:gd name="T61" fmla="*/ 187 h 1130"/>
                <a:gd name="T62" fmla="*/ 232 w 1129"/>
                <a:gd name="T63" fmla="*/ 109 h 1130"/>
                <a:gd name="T64" fmla="*/ 332 w 1129"/>
                <a:gd name="T65" fmla="*/ 50 h 1130"/>
                <a:gd name="T66" fmla="*/ 443 w 1129"/>
                <a:gd name="T67" fmla="*/ 13 h 1130"/>
                <a:gd name="T68" fmla="*/ 565 w 1129"/>
                <a:gd name="T69" fmla="*/ 0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9" h="1130">
                  <a:moveTo>
                    <a:pt x="742" y="333"/>
                  </a:moveTo>
                  <a:lnTo>
                    <a:pt x="493" y="580"/>
                  </a:lnTo>
                  <a:lnTo>
                    <a:pt x="388" y="476"/>
                  </a:lnTo>
                  <a:lnTo>
                    <a:pt x="279" y="584"/>
                  </a:lnTo>
                  <a:lnTo>
                    <a:pt x="384" y="688"/>
                  </a:lnTo>
                  <a:lnTo>
                    <a:pt x="492" y="797"/>
                  </a:lnTo>
                  <a:lnTo>
                    <a:pt x="601" y="689"/>
                  </a:lnTo>
                  <a:lnTo>
                    <a:pt x="850" y="442"/>
                  </a:lnTo>
                  <a:lnTo>
                    <a:pt x="742" y="333"/>
                  </a:lnTo>
                  <a:close/>
                  <a:moveTo>
                    <a:pt x="565" y="0"/>
                  </a:moveTo>
                  <a:lnTo>
                    <a:pt x="626" y="4"/>
                  </a:lnTo>
                  <a:lnTo>
                    <a:pt x="686" y="13"/>
                  </a:lnTo>
                  <a:lnTo>
                    <a:pt x="743" y="29"/>
                  </a:lnTo>
                  <a:lnTo>
                    <a:pt x="798" y="50"/>
                  </a:lnTo>
                  <a:lnTo>
                    <a:pt x="850" y="78"/>
                  </a:lnTo>
                  <a:lnTo>
                    <a:pt x="898" y="109"/>
                  </a:lnTo>
                  <a:lnTo>
                    <a:pt x="943" y="145"/>
                  </a:lnTo>
                  <a:lnTo>
                    <a:pt x="984" y="187"/>
                  </a:lnTo>
                  <a:lnTo>
                    <a:pt x="1020" y="231"/>
                  </a:lnTo>
                  <a:lnTo>
                    <a:pt x="1052" y="280"/>
                  </a:lnTo>
                  <a:lnTo>
                    <a:pt x="1079" y="332"/>
                  </a:lnTo>
                  <a:lnTo>
                    <a:pt x="1100" y="387"/>
                  </a:lnTo>
                  <a:lnTo>
                    <a:pt x="1116" y="444"/>
                  </a:lnTo>
                  <a:lnTo>
                    <a:pt x="1126" y="503"/>
                  </a:lnTo>
                  <a:lnTo>
                    <a:pt x="1129" y="564"/>
                  </a:lnTo>
                  <a:lnTo>
                    <a:pt x="1126" y="626"/>
                  </a:lnTo>
                  <a:lnTo>
                    <a:pt x="1116" y="686"/>
                  </a:lnTo>
                  <a:lnTo>
                    <a:pt x="1100" y="743"/>
                  </a:lnTo>
                  <a:lnTo>
                    <a:pt x="1079" y="797"/>
                  </a:lnTo>
                  <a:lnTo>
                    <a:pt x="1052" y="849"/>
                  </a:lnTo>
                  <a:lnTo>
                    <a:pt x="1020" y="898"/>
                  </a:lnTo>
                  <a:lnTo>
                    <a:pt x="984" y="942"/>
                  </a:lnTo>
                  <a:lnTo>
                    <a:pt x="943" y="984"/>
                  </a:lnTo>
                  <a:lnTo>
                    <a:pt x="898" y="1021"/>
                  </a:lnTo>
                  <a:lnTo>
                    <a:pt x="850" y="1052"/>
                  </a:lnTo>
                  <a:lnTo>
                    <a:pt x="798" y="1079"/>
                  </a:lnTo>
                  <a:lnTo>
                    <a:pt x="743" y="1100"/>
                  </a:lnTo>
                  <a:lnTo>
                    <a:pt x="686" y="1116"/>
                  </a:lnTo>
                  <a:lnTo>
                    <a:pt x="626" y="1125"/>
                  </a:lnTo>
                  <a:lnTo>
                    <a:pt x="565" y="1130"/>
                  </a:lnTo>
                  <a:lnTo>
                    <a:pt x="504" y="1125"/>
                  </a:lnTo>
                  <a:lnTo>
                    <a:pt x="443" y="1116"/>
                  </a:lnTo>
                  <a:lnTo>
                    <a:pt x="386" y="1100"/>
                  </a:lnTo>
                  <a:lnTo>
                    <a:pt x="332" y="1079"/>
                  </a:lnTo>
                  <a:lnTo>
                    <a:pt x="280" y="1052"/>
                  </a:lnTo>
                  <a:lnTo>
                    <a:pt x="232" y="1021"/>
                  </a:lnTo>
                  <a:lnTo>
                    <a:pt x="187" y="984"/>
                  </a:lnTo>
                  <a:lnTo>
                    <a:pt x="146" y="942"/>
                  </a:lnTo>
                  <a:lnTo>
                    <a:pt x="109" y="898"/>
                  </a:lnTo>
                  <a:lnTo>
                    <a:pt x="77" y="849"/>
                  </a:lnTo>
                  <a:lnTo>
                    <a:pt x="51" y="797"/>
                  </a:lnTo>
                  <a:lnTo>
                    <a:pt x="30" y="743"/>
                  </a:lnTo>
                  <a:lnTo>
                    <a:pt x="14" y="686"/>
                  </a:lnTo>
                  <a:lnTo>
                    <a:pt x="4" y="626"/>
                  </a:lnTo>
                  <a:lnTo>
                    <a:pt x="0" y="564"/>
                  </a:lnTo>
                  <a:lnTo>
                    <a:pt x="4" y="503"/>
                  </a:lnTo>
                  <a:lnTo>
                    <a:pt x="14" y="444"/>
                  </a:lnTo>
                  <a:lnTo>
                    <a:pt x="30" y="387"/>
                  </a:lnTo>
                  <a:lnTo>
                    <a:pt x="51" y="332"/>
                  </a:lnTo>
                  <a:lnTo>
                    <a:pt x="77" y="280"/>
                  </a:lnTo>
                  <a:lnTo>
                    <a:pt x="109" y="231"/>
                  </a:lnTo>
                  <a:lnTo>
                    <a:pt x="146" y="187"/>
                  </a:lnTo>
                  <a:lnTo>
                    <a:pt x="187" y="145"/>
                  </a:lnTo>
                  <a:lnTo>
                    <a:pt x="232" y="109"/>
                  </a:lnTo>
                  <a:lnTo>
                    <a:pt x="280" y="78"/>
                  </a:lnTo>
                  <a:lnTo>
                    <a:pt x="332" y="50"/>
                  </a:lnTo>
                  <a:lnTo>
                    <a:pt x="386" y="29"/>
                  </a:lnTo>
                  <a:lnTo>
                    <a:pt x="443" y="13"/>
                  </a:lnTo>
                  <a:lnTo>
                    <a:pt x="504" y="4"/>
                  </a:lnTo>
                  <a:lnTo>
                    <a:pt x="5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75" name="Group 1674"/>
          <p:cNvGrpSpPr/>
          <p:nvPr/>
        </p:nvGrpSpPr>
        <p:grpSpPr>
          <a:xfrm>
            <a:off x="4691937" y="3662244"/>
            <a:ext cx="230981" cy="223838"/>
            <a:chOff x="6257925" y="3724275"/>
            <a:chExt cx="307975" cy="298450"/>
          </a:xfrm>
          <a:solidFill>
            <a:schemeClr val="tx1">
              <a:lumMod val="65000"/>
              <a:lumOff val="35000"/>
            </a:schemeClr>
          </a:solidFill>
        </p:grpSpPr>
        <p:sp>
          <p:nvSpPr>
            <p:cNvPr id="1129" name="Freeform 982"/>
            <p:cNvSpPr>
              <a:spLocks/>
            </p:cNvSpPr>
            <p:nvPr/>
          </p:nvSpPr>
          <p:spPr bwMode="auto">
            <a:xfrm>
              <a:off x="6296025" y="3832225"/>
              <a:ext cx="231775" cy="82550"/>
            </a:xfrm>
            <a:custGeom>
              <a:avLst/>
              <a:gdLst>
                <a:gd name="T0" fmla="*/ 1314 w 2624"/>
                <a:gd name="T1" fmla="*/ 0 h 934"/>
                <a:gd name="T2" fmla="*/ 1333 w 2624"/>
                <a:gd name="T3" fmla="*/ 3 h 934"/>
                <a:gd name="T4" fmla="*/ 1349 w 2624"/>
                <a:gd name="T5" fmla="*/ 12 h 934"/>
                <a:gd name="T6" fmla="*/ 1362 w 2624"/>
                <a:gd name="T7" fmla="*/ 24 h 934"/>
                <a:gd name="T8" fmla="*/ 1370 w 2624"/>
                <a:gd name="T9" fmla="*/ 40 h 934"/>
                <a:gd name="T10" fmla="*/ 1373 w 2624"/>
                <a:gd name="T11" fmla="*/ 58 h 934"/>
                <a:gd name="T12" fmla="*/ 1373 w 2624"/>
                <a:gd name="T13" fmla="*/ 421 h 934"/>
                <a:gd name="T14" fmla="*/ 2565 w 2624"/>
                <a:gd name="T15" fmla="*/ 421 h 934"/>
                <a:gd name="T16" fmla="*/ 2584 w 2624"/>
                <a:gd name="T17" fmla="*/ 424 h 934"/>
                <a:gd name="T18" fmla="*/ 2600 w 2624"/>
                <a:gd name="T19" fmla="*/ 433 h 934"/>
                <a:gd name="T20" fmla="*/ 2612 w 2624"/>
                <a:gd name="T21" fmla="*/ 445 h 934"/>
                <a:gd name="T22" fmla="*/ 2621 w 2624"/>
                <a:gd name="T23" fmla="*/ 462 h 934"/>
                <a:gd name="T24" fmla="*/ 2624 w 2624"/>
                <a:gd name="T25" fmla="*/ 480 h 934"/>
                <a:gd name="T26" fmla="*/ 2624 w 2624"/>
                <a:gd name="T27" fmla="*/ 876 h 934"/>
                <a:gd name="T28" fmla="*/ 2621 w 2624"/>
                <a:gd name="T29" fmla="*/ 894 h 934"/>
                <a:gd name="T30" fmla="*/ 2612 w 2624"/>
                <a:gd name="T31" fmla="*/ 910 h 934"/>
                <a:gd name="T32" fmla="*/ 2600 w 2624"/>
                <a:gd name="T33" fmla="*/ 923 h 934"/>
                <a:gd name="T34" fmla="*/ 2584 w 2624"/>
                <a:gd name="T35" fmla="*/ 931 h 934"/>
                <a:gd name="T36" fmla="*/ 2565 w 2624"/>
                <a:gd name="T37" fmla="*/ 934 h 934"/>
                <a:gd name="T38" fmla="*/ 2547 w 2624"/>
                <a:gd name="T39" fmla="*/ 931 h 934"/>
                <a:gd name="T40" fmla="*/ 2531 w 2624"/>
                <a:gd name="T41" fmla="*/ 923 h 934"/>
                <a:gd name="T42" fmla="*/ 2518 w 2624"/>
                <a:gd name="T43" fmla="*/ 910 h 934"/>
                <a:gd name="T44" fmla="*/ 2510 w 2624"/>
                <a:gd name="T45" fmla="*/ 894 h 934"/>
                <a:gd name="T46" fmla="*/ 2507 w 2624"/>
                <a:gd name="T47" fmla="*/ 876 h 934"/>
                <a:gd name="T48" fmla="*/ 2507 w 2624"/>
                <a:gd name="T49" fmla="*/ 539 h 934"/>
                <a:gd name="T50" fmla="*/ 1370 w 2624"/>
                <a:gd name="T51" fmla="*/ 539 h 934"/>
                <a:gd name="T52" fmla="*/ 1370 w 2624"/>
                <a:gd name="T53" fmla="*/ 876 h 934"/>
                <a:gd name="T54" fmla="*/ 1367 w 2624"/>
                <a:gd name="T55" fmla="*/ 894 h 934"/>
                <a:gd name="T56" fmla="*/ 1358 w 2624"/>
                <a:gd name="T57" fmla="*/ 910 h 934"/>
                <a:gd name="T58" fmla="*/ 1346 w 2624"/>
                <a:gd name="T59" fmla="*/ 923 h 934"/>
                <a:gd name="T60" fmla="*/ 1330 w 2624"/>
                <a:gd name="T61" fmla="*/ 931 h 934"/>
                <a:gd name="T62" fmla="*/ 1312 w 2624"/>
                <a:gd name="T63" fmla="*/ 934 h 934"/>
                <a:gd name="T64" fmla="*/ 1293 w 2624"/>
                <a:gd name="T65" fmla="*/ 931 h 934"/>
                <a:gd name="T66" fmla="*/ 1277 w 2624"/>
                <a:gd name="T67" fmla="*/ 923 h 934"/>
                <a:gd name="T68" fmla="*/ 1264 w 2624"/>
                <a:gd name="T69" fmla="*/ 910 h 934"/>
                <a:gd name="T70" fmla="*/ 1256 w 2624"/>
                <a:gd name="T71" fmla="*/ 894 h 934"/>
                <a:gd name="T72" fmla="*/ 1253 w 2624"/>
                <a:gd name="T73" fmla="*/ 876 h 934"/>
                <a:gd name="T74" fmla="*/ 1253 w 2624"/>
                <a:gd name="T75" fmla="*/ 539 h 934"/>
                <a:gd name="T76" fmla="*/ 117 w 2624"/>
                <a:gd name="T77" fmla="*/ 539 h 934"/>
                <a:gd name="T78" fmla="*/ 117 w 2624"/>
                <a:gd name="T79" fmla="*/ 876 h 934"/>
                <a:gd name="T80" fmla="*/ 114 w 2624"/>
                <a:gd name="T81" fmla="*/ 894 h 934"/>
                <a:gd name="T82" fmla="*/ 106 w 2624"/>
                <a:gd name="T83" fmla="*/ 910 h 934"/>
                <a:gd name="T84" fmla="*/ 93 w 2624"/>
                <a:gd name="T85" fmla="*/ 923 h 934"/>
                <a:gd name="T86" fmla="*/ 76 w 2624"/>
                <a:gd name="T87" fmla="*/ 931 h 934"/>
                <a:gd name="T88" fmla="*/ 58 w 2624"/>
                <a:gd name="T89" fmla="*/ 934 h 934"/>
                <a:gd name="T90" fmla="*/ 40 w 2624"/>
                <a:gd name="T91" fmla="*/ 931 h 934"/>
                <a:gd name="T92" fmla="*/ 23 w 2624"/>
                <a:gd name="T93" fmla="*/ 924 h 934"/>
                <a:gd name="T94" fmla="*/ 10 w 2624"/>
                <a:gd name="T95" fmla="*/ 911 h 934"/>
                <a:gd name="T96" fmla="*/ 2 w 2624"/>
                <a:gd name="T97" fmla="*/ 894 h 934"/>
                <a:gd name="T98" fmla="*/ 0 w 2624"/>
                <a:gd name="T99" fmla="*/ 876 h 934"/>
                <a:gd name="T100" fmla="*/ 0 w 2624"/>
                <a:gd name="T101" fmla="*/ 480 h 934"/>
                <a:gd name="T102" fmla="*/ 2 w 2624"/>
                <a:gd name="T103" fmla="*/ 462 h 934"/>
                <a:gd name="T104" fmla="*/ 10 w 2624"/>
                <a:gd name="T105" fmla="*/ 445 h 934"/>
                <a:gd name="T106" fmla="*/ 23 w 2624"/>
                <a:gd name="T107" fmla="*/ 433 h 934"/>
                <a:gd name="T108" fmla="*/ 40 w 2624"/>
                <a:gd name="T109" fmla="*/ 424 h 934"/>
                <a:gd name="T110" fmla="*/ 58 w 2624"/>
                <a:gd name="T111" fmla="*/ 421 h 934"/>
                <a:gd name="T112" fmla="*/ 1256 w 2624"/>
                <a:gd name="T113" fmla="*/ 421 h 934"/>
                <a:gd name="T114" fmla="*/ 1256 w 2624"/>
                <a:gd name="T115" fmla="*/ 58 h 934"/>
                <a:gd name="T116" fmla="*/ 1259 w 2624"/>
                <a:gd name="T117" fmla="*/ 40 h 934"/>
                <a:gd name="T118" fmla="*/ 1267 w 2624"/>
                <a:gd name="T119" fmla="*/ 24 h 934"/>
                <a:gd name="T120" fmla="*/ 1280 w 2624"/>
                <a:gd name="T121" fmla="*/ 12 h 934"/>
                <a:gd name="T122" fmla="*/ 1296 w 2624"/>
                <a:gd name="T123" fmla="*/ 3 h 934"/>
                <a:gd name="T124" fmla="*/ 1314 w 2624"/>
                <a:gd name="T125" fmla="*/ 0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24" h="934">
                  <a:moveTo>
                    <a:pt x="1314" y="0"/>
                  </a:moveTo>
                  <a:lnTo>
                    <a:pt x="1333" y="3"/>
                  </a:lnTo>
                  <a:lnTo>
                    <a:pt x="1349" y="12"/>
                  </a:lnTo>
                  <a:lnTo>
                    <a:pt x="1362" y="24"/>
                  </a:lnTo>
                  <a:lnTo>
                    <a:pt x="1370" y="40"/>
                  </a:lnTo>
                  <a:lnTo>
                    <a:pt x="1373" y="58"/>
                  </a:lnTo>
                  <a:lnTo>
                    <a:pt x="1373" y="421"/>
                  </a:lnTo>
                  <a:lnTo>
                    <a:pt x="2565" y="421"/>
                  </a:lnTo>
                  <a:lnTo>
                    <a:pt x="2584" y="424"/>
                  </a:lnTo>
                  <a:lnTo>
                    <a:pt x="2600" y="433"/>
                  </a:lnTo>
                  <a:lnTo>
                    <a:pt x="2612" y="445"/>
                  </a:lnTo>
                  <a:lnTo>
                    <a:pt x="2621" y="462"/>
                  </a:lnTo>
                  <a:lnTo>
                    <a:pt x="2624" y="480"/>
                  </a:lnTo>
                  <a:lnTo>
                    <a:pt x="2624" y="876"/>
                  </a:lnTo>
                  <a:lnTo>
                    <a:pt x="2621" y="894"/>
                  </a:lnTo>
                  <a:lnTo>
                    <a:pt x="2612" y="910"/>
                  </a:lnTo>
                  <a:lnTo>
                    <a:pt x="2600" y="923"/>
                  </a:lnTo>
                  <a:lnTo>
                    <a:pt x="2584" y="931"/>
                  </a:lnTo>
                  <a:lnTo>
                    <a:pt x="2565" y="934"/>
                  </a:lnTo>
                  <a:lnTo>
                    <a:pt x="2547" y="931"/>
                  </a:lnTo>
                  <a:lnTo>
                    <a:pt x="2531" y="923"/>
                  </a:lnTo>
                  <a:lnTo>
                    <a:pt x="2518" y="910"/>
                  </a:lnTo>
                  <a:lnTo>
                    <a:pt x="2510" y="894"/>
                  </a:lnTo>
                  <a:lnTo>
                    <a:pt x="2507" y="876"/>
                  </a:lnTo>
                  <a:lnTo>
                    <a:pt x="2507" y="539"/>
                  </a:lnTo>
                  <a:lnTo>
                    <a:pt x="1370" y="539"/>
                  </a:lnTo>
                  <a:lnTo>
                    <a:pt x="1370" y="876"/>
                  </a:lnTo>
                  <a:lnTo>
                    <a:pt x="1367" y="894"/>
                  </a:lnTo>
                  <a:lnTo>
                    <a:pt x="1358" y="910"/>
                  </a:lnTo>
                  <a:lnTo>
                    <a:pt x="1346" y="923"/>
                  </a:lnTo>
                  <a:lnTo>
                    <a:pt x="1330" y="931"/>
                  </a:lnTo>
                  <a:lnTo>
                    <a:pt x="1312" y="934"/>
                  </a:lnTo>
                  <a:lnTo>
                    <a:pt x="1293" y="931"/>
                  </a:lnTo>
                  <a:lnTo>
                    <a:pt x="1277" y="923"/>
                  </a:lnTo>
                  <a:lnTo>
                    <a:pt x="1264" y="910"/>
                  </a:lnTo>
                  <a:lnTo>
                    <a:pt x="1256" y="894"/>
                  </a:lnTo>
                  <a:lnTo>
                    <a:pt x="1253" y="876"/>
                  </a:lnTo>
                  <a:lnTo>
                    <a:pt x="1253" y="539"/>
                  </a:lnTo>
                  <a:lnTo>
                    <a:pt x="117" y="539"/>
                  </a:lnTo>
                  <a:lnTo>
                    <a:pt x="117" y="876"/>
                  </a:lnTo>
                  <a:lnTo>
                    <a:pt x="114" y="894"/>
                  </a:lnTo>
                  <a:lnTo>
                    <a:pt x="106" y="910"/>
                  </a:lnTo>
                  <a:lnTo>
                    <a:pt x="93" y="923"/>
                  </a:lnTo>
                  <a:lnTo>
                    <a:pt x="76" y="931"/>
                  </a:lnTo>
                  <a:lnTo>
                    <a:pt x="58" y="934"/>
                  </a:lnTo>
                  <a:lnTo>
                    <a:pt x="40" y="931"/>
                  </a:lnTo>
                  <a:lnTo>
                    <a:pt x="23" y="924"/>
                  </a:lnTo>
                  <a:lnTo>
                    <a:pt x="10" y="911"/>
                  </a:lnTo>
                  <a:lnTo>
                    <a:pt x="2" y="894"/>
                  </a:lnTo>
                  <a:lnTo>
                    <a:pt x="0" y="876"/>
                  </a:lnTo>
                  <a:lnTo>
                    <a:pt x="0" y="480"/>
                  </a:lnTo>
                  <a:lnTo>
                    <a:pt x="2" y="462"/>
                  </a:lnTo>
                  <a:lnTo>
                    <a:pt x="10" y="445"/>
                  </a:lnTo>
                  <a:lnTo>
                    <a:pt x="23" y="433"/>
                  </a:lnTo>
                  <a:lnTo>
                    <a:pt x="40" y="424"/>
                  </a:lnTo>
                  <a:lnTo>
                    <a:pt x="58" y="421"/>
                  </a:lnTo>
                  <a:lnTo>
                    <a:pt x="1256" y="421"/>
                  </a:lnTo>
                  <a:lnTo>
                    <a:pt x="1256" y="58"/>
                  </a:lnTo>
                  <a:lnTo>
                    <a:pt x="1259" y="40"/>
                  </a:lnTo>
                  <a:lnTo>
                    <a:pt x="1267" y="24"/>
                  </a:lnTo>
                  <a:lnTo>
                    <a:pt x="1280" y="12"/>
                  </a:lnTo>
                  <a:lnTo>
                    <a:pt x="1296" y="3"/>
                  </a:lnTo>
                  <a:lnTo>
                    <a:pt x="1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0" name="Freeform 983"/>
            <p:cNvSpPr>
              <a:spLocks/>
            </p:cNvSpPr>
            <p:nvPr/>
          </p:nvSpPr>
          <p:spPr bwMode="auto">
            <a:xfrm>
              <a:off x="6369050" y="3776663"/>
              <a:ext cx="85725" cy="39688"/>
            </a:xfrm>
            <a:custGeom>
              <a:avLst/>
              <a:gdLst>
                <a:gd name="T0" fmla="*/ 404 w 963"/>
                <a:gd name="T1" fmla="*/ 287 h 446"/>
                <a:gd name="T2" fmla="*/ 458 w 963"/>
                <a:gd name="T3" fmla="*/ 211 h 446"/>
                <a:gd name="T4" fmla="*/ 431 w 963"/>
                <a:gd name="T5" fmla="*/ 167 h 446"/>
                <a:gd name="T6" fmla="*/ 419 w 963"/>
                <a:gd name="T7" fmla="*/ 133 h 446"/>
                <a:gd name="T8" fmla="*/ 419 w 963"/>
                <a:gd name="T9" fmla="*/ 110 h 446"/>
                <a:gd name="T10" fmla="*/ 428 w 963"/>
                <a:gd name="T11" fmla="*/ 93 h 446"/>
                <a:gd name="T12" fmla="*/ 443 w 963"/>
                <a:gd name="T13" fmla="*/ 83 h 446"/>
                <a:gd name="T14" fmla="*/ 458 w 963"/>
                <a:gd name="T15" fmla="*/ 76 h 446"/>
                <a:gd name="T16" fmla="*/ 472 w 963"/>
                <a:gd name="T17" fmla="*/ 74 h 446"/>
                <a:gd name="T18" fmla="*/ 482 w 963"/>
                <a:gd name="T19" fmla="*/ 73 h 446"/>
                <a:gd name="T20" fmla="*/ 492 w 963"/>
                <a:gd name="T21" fmla="*/ 74 h 446"/>
                <a:gd name="T22" fmla="*/ 508 w 963"/>
                <a:gd name="T23" fmla="*/ 77 h 446"/>
                <a:gd name="T24" fmla="*/ 525 w 963"/>
                <a:gd name="T25" fmla="*/ 84 h 446"/>
                <a:gd name="T26" fmla="*/ 539 w 963"/>
                <a:gd name="T27" fmla="*/ 96 h 446"/>
                <a:gd name="T28" fmla="*/ 545 w 963"/>
                <a:gd name="T29" fmla="*/ 116 h 446"/>
                <a:gd name="T30" fmla="*/ 541 w 963"/>
                <a:gd name="T31" fmla="*/ 146 h 446"/>
                <a:gd name="T32" fmla="*/ 523 w 963"/>
                <a:gd name="T33" fmla="*/ 185 h 446"/>
                <a:gd name="T34" fmla="*/ 547 w 963"/>
                <a:gd name="T35" fmla="*/ 326 h 446"/>
                <a:gd name="T36" fmla="*/ 650 w 963"/>
                <a:gd name="T37" fmla="*/ 0 h 446"/>
                <a:gd name="T38" fmla="*/ 659 w 963"/>
                <a:gd name="T39" fmla="*/ 5 h 446"/>
                <a:gd name="T40" fmla="*/ 683 w 963"/>
                <a:gd name="T41" fmla="*/ 19 h 446"/>
                <a:gd name="T42" fmla="*/ 722 w 963"/>
                <a:gd name="T43" fmla="*/ 40 h 446"/>
                <a:gd name="T44" fmla="*/ 774 w 963"/>
                <a:gd name="T45" fmla="*/ 65 h 446"/>
                <a:gd name="T46" fmla="*/ 838 w 963"/>
                <a:gd name="T47" fmla="*/ 91 h 446"/>
                <a:gd name="T48" fmla="*/ 892 w 963"/>
                <a:gd name="T49" fmla="*/ 120 h 446"/>
                <a:gd name="T50" fmla="*/ 928 w 963"/>
                <a:gd name="T51" fmla="*/ 160 h 446"/>
                <a:gd name="T52" fmla="*/ 949 w 963"/>
                <a:gd name="T53" fmla="*/ 211 h 446"/>
                <a:gd name="T54" fmla="*/ 958 w 963"/>
                <a:gd name="T55" fmla="*/ 275 h 446"/>
                <a:gd name="T56" fmla="*/ 961 w 963"/>
                <a:gd name="T57" fmla="*/ 352 h 446"/>
                <a:gd name="T58" fmla="*/ 963 w 963"/>
                <a:gd name="T59" fmla="*/ 446 h 446"/>
                <a:gd name="T60" fmla="*/ 0 w 963"/>
                <a:gd name="T61" fmla="*/ 397 h 446"/>
                <a:gd name="T62" fmla="*/ 3 w 963"/>
                <a:gd name="T63" fmla="*/ 312 h 446"/>
                <a:gd name="T64" fmla="*/ 8 w 963"/>
                <a:gd name="T65" fmla="*/ 241 h 446"/>
                <a:gd name="T66" fmla="*/ 23 w 963"/>
                <a:gd name="T67" fmla="*/ 184 h 446"/>
                <a:gd name="T68" fmla="*/ 50 w 963"/>
                <a:gd name="T69" fmla="*/ 139 h 446"/>
                <a:gd name="T70" fmla="*/ 95 w 963"/>
                <a:gd name="T71" fmla="*/ 105 h 446"/>
                <a:gd name="T72" fmla="*/ 158 w 963"/>
                <a:gd name="T73" fmla="*/ 77 h 446"/>
                <a:gd name="T74" fmla="*/ 217 w 963"/>
                <a:gd name="T75" fmla="*/ 52 h 446"/>
                <a:gd name="T76" fmla="*/ 263 w 963"/>
                <a:gd name="T77" fmla="*/ 29 h 446"/>
                <a:gd name="T78" fmla="*/ 295 w 963"/>
                <a:gd name="T79" fmla="*/ 12 h 446"/>
                <a:gd name="T80" fmla="*/ 310 w 963"/>
                <a:gd name="T81" fmla="*/ 2 h 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3" h="446">
                  <a:moveTo>
                    <a:pt x="313" y="0"/>
                  </a:moveTo>
                  <a:lnTo>
                    <a:pt x="404" y="287"/>
                  </a:lnTo>
                  <a:lnTo>
                    <a:pt x="417" y="326"/>
                  </a:lnTo>
                  <a:lnTo>
                    <a:pt x="458" y="211"/>
                  </a:lnTo>
                  <a:lnTo>
                    <a:pt x="443" y="187"/>
                  </a:lnTo>
                  <a:lnTo>
                    <a:pt x="431" y="167"/>
                  </a:lnTo>
                  <a:lnTo>
                    <a:pt x="424" y="149"/>
                  </a:lnTo>
                  <a:lnTo>
                    <a:pt x="419" y="133"/>
                  </a:lnTo>
                  <a:lnTo>
                    <a:pt x="418" y="121"/>
                  </a:lnTo>
                  <a:lnTo>
                    <a:pt x="419" y="110"/>
                  </a:lnTo>
                  <a:lnTo>
                    <a:pt x="424" y="101"/>
                  </a:lnTo>
                  <a:lnTo>
                    <a:pt x="428" y="93"/>
                  </a:lnTo>
                  <a:lnTo>
                    <a:pt x="435" y="87"/>
                  </a:lnTo>
                  <a:lnTo>
                    <a:pt x="443" y="83"/>
                  </a:lnTo>
                  <a:lnTo>
                    <a:pt x="450" y="78"/>
                  </a:lnTo>
                  <a:lnTo>
                    <a:pt x="458" y="76"/>
                  </a:lnTo>
                  <a:lnTo>
                    <a:pt x="466" y="75"/>
                  </a:lnTo>
                  <a:lnTo>
                    <a:pt x="472" y="74"/>
                  </a:lnTo>
                  <a:lnTo>
                    <a:pt x="478" y="73"/>
                  </a:lnTo>
                  <a:lnTo>
                    <a:pt x="482" y="73"/>
                  </a:lnTo>
                  <a:lnTo>
                    <a:pt x="487" y="73"/>
                  </a:lnTo>
                  <a:lnTo>
                    <a:pt x="492" y="74"/>
                  </a:lnTo>
                  <a:lnTo>
                    <a:pt x="500" y="75"/>
                  </a:lnTo>
                  <a:lnTo>
                    <a:pt x="508" y="77"/>
                  </a:lnTo>
                  <a:lnTo>
                    <a:pt x="517" y="79"/>
                  </a:lnTo>
                  <a:lnTo>
                    <a:pt x="525" y="84"/>
                  </a:lnTo>
                  <a:lnTo>
                    <a:pt x="533" y="90"/>
                  </a:lnTo>
                  <a:lnTo>
                    <a:pt x="539" y="96"/>
                  </a:lnTo>
                  <a:lnTo>
                    <a:pt x="543" y="106"/>
                  </a:lnTo>
                  <a:lnTo>
                    <a:pt x="545" y="116"/>
                  </a:lnTo>
                  <a:lnTo>
                    <a:pt x="545" y="130"/>
                  </a:lnTo>
                  <a:lnTo>
                    <a:pt x="541" y="146"/>
                  </a:lnTo>
                  <a:lnTo>
                    <a:pt x="534" y="164"/>
                  </a:lnTo>
                  <a:lnTo>
                    <a:pt x="523" y="185"/>
                  </a:lnTo>
                  <a:lnTo>
                    <a:pt x="506" y="211"/>
                  </a:lnTo>
                  <a:lnTo>
                    <a:pt x="547" y="326"/>
                  </a:lnTo>
                  <a:lnTo>
                    <a:pt x="559" y="287"/>
                  </a:lnTo>
                  <a:lnTo>
                    <a:pt x="650" y="0"/>
                  </a:lnTo>
                  <a:lnTo>
                    <a:pt x="652" y="2"/>
                  </a:lnTo>
                  <a:lnTo>
                    <a:pt x="659" y="5"/>
                  </a:lnTo>
                  <a:lnTo>
                    <a:pt x="669" y="12"/>
                  </a:lnTo>
                  <a:lnTo>
                    <a:pt x="683" y="19"/>
                  </a:lnTo>
                  <a:lnTo>
                    <a:pt x="701" y="29"/>
                  </a:lnTo>
                  <a:lnTo>
                    <a:pt x="722" y="40"/>
                  </a:lnTo>
                  <a:lnTo>
                    <a:pt x="746" y="52"/>
                  </a:lnTo>
                  <a:lnTo>
                    <a:pt x="774" y="65"/>
                  </a:lnTo>
                  <a:lnTo>
                    <a:pt x="805" y="77"/>
                  </a:lnTo>
                  <a:lnTo>
                    <a:pt x="838" y="91"/>
                  </a:lnTo>
                  <a:lnTo>
                    <a:pt x="868" y="105"/>
                  </a:lnTo>
                  <a:lnTo>
                    <a:pt x="892" y="120"/>
                  </a:lnTo>
                  <a:lnTo>
                    <a:pt x="913" y="139"/>
                  </a:lnTo>
                  <a:lnTo>
                    <a:pt x="928" y="160"/>
                  </a:lnTo>
                  <a:lnTo>
                    <a:pt x="940" y="184"/>
                  </a:lnTo>
                  <a:lnTo>
                    <a:pt x="949" y="211"/>
                  </a:lnTo>
                  <a:lnTo>
                    <a:pt x="955" y="241"/>
                  </a:lnTo>
                  <a:lnTo>
                    <a:pt x="958" y="275"/>
                  </a:lnTo>
                  <a:lnTo>
                    <a:pt x="960" y="312"/>
                  </a:lnTo>
                  <a:lnTo>
                    <a:pt x="961" y="352"/>
                  </a:lnTo>
                  <a:lnTo>
                    <a:pt x="962" y="397"/>
                  </a:lnTo>
                  <a:lnTo>
                    <a:pt x="963" y="446"/>
                  </a:lnTo>
                  <a:lnTo>
                    <a:pt x="0" y="446"/>
                  </a:lnTo>
                  <a:lnTo>
                    <a:pt x="0" y="397"/>
                  </a:lnTo>
                  <a:lnTo>
                    <a:pt x="1" y="352"/>
                  </a:lnTo>
                  <a:lnTo>
                    <a:pt x="3" y="312"/>
                  </a:lnTo>
                  <a:lnTo>
                    <a:pt x="5" y="275"/>
                  </a:lnTo>
                  <a:lnTo>
                    <a:pt x="8" y="241"/>
                  </a:lnTo>
                  <a:lnTo>
                    <a:pt x="14" y="211"/>
                  </a:lnTo>
                  <a:lnTo>
                    <a:pt x="23" y="184"/>
                  </a:lnTo>
                  <a:lnTo>
                    <a:pt x="34" y="160"/>
                  </a:lnTo>
                  <a:lnTo>
                    <a:pt x="50" y="139"/>
                  </a:lnTo>
                  <a:lnTo>
                    <a:pt x="70" y="120"/>
                  </a:lnTo>
                  <a:lnTo>
                    <a:pt x="95" y="105"/>
                  </a:lnTo>
                  <a:lnTo>
                    <a:pt x="124" y="91"/>
                  </a:lnTo>
                  <a:lnTo>
                    <a:pt x="158" y="77"/>
                  </a:lnTo>
                  <a:lnTo>
                    <a:pt x="189" y="65"/>
                  </a:lnTo>
                  <a:lnTo>
                    <a:pt x="217" y="52"/>
                  </a:lnTo>
                  <a:lnTo>
                    <a:pt x="242" y="40"/>
                  </a:lnTo>
                  <a:lnTo>
                    <a:pt x="263" y="29"/>
                  </a:lnTo>
                  <a:lnTo>
                    <a:pt x="280" y="19"/>
                  </a:lnTo>
                  <a:lnTo>
                    <a:pt x="295" y="12"/>
                  </a:lnTo>
                  <a:lnTo>
                    <a:pt x="304" y="5"/>
                  </a:lnTo>
                  <a:lnTo>
                    <a:pt x="310" y="2"/>
                  </a:lnTo>
                  <a:lnTo>
                    <a:pt x="3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1" name="Freeform 984"/>
            <p:cNvSpPr>
              <a:spLocks/>
            </p:cNvSpPr>
            <p:nvPr/>
          </p:nvSpPr>
          <p:spPr bwMode="auto">
            <a:xfrm>
              <a:off x="6391275" y="3724275"/>
              <a:ext cx="39688" cy="50800"/>
            </a:xfrm>
            <a:custGeom>
              <a:avLst/>
              <a:gdLst>
                <a:gd name="T0" fmla="*/ 239 w 452"/>
                <a:gd name="T1" fmla="*/ 1 h 580"/>
                <a:gd name="T2" fmla="*/ 262 w 452"/>
                <a:gd name="T3" fmla="*/ 2 h 580"/>
                <a:gd name="T4" fmla="*/ 290 w 452"/>
                <a:gd name="T5" fmla="*/ 7 h 580"/>
                <a:gd name="T6" fmla="*/ 324 w 452"/>
                <a:gd name="T7" fmla="*/ 19 h 580"/>
                <a:gd name="T8" fmla="*/ 359 w 452"/>
                <a:gd name="T9" fmla="*/ 38 h 580"/>
                <a:gd name="T10" fmla="*/ 392 w 452"/>
                <a:gd name="T11" fmla="*/ 67 h 580"/>
                <a:gd name="T12" fmla="*/ 421 w 452"/>
                <a:gd name="T13" fmla="*/ 107 h 580"/>
                <a:gd name="T14" fmla="*/ 441 w 452"/>
                <a:gd name="T15" fmla="*/ 161 h 580"/>
                <a:gd name="T16" fmla="*/ 451 w 452"/>
                <a:gd name="T17" fmla="*/ 230 h 580"/>
                <a:gd name="T18" fmla="*/ 451 w 452"/>
                <a:gd name="T19" fmla="*/ 238 h 580"/>
                <a:gd name="T20" fmla="*/ 452 w 452"/>
                <a:gd name="T21" fmla="*/ 260 h 580"/>
                <a:gd name="T22" fmla="*/ 452 w 452"/>
                <a:gd name="T23" fmla="*/ 293 h 580"/>
                <a:gd name="T24" fmla="*/ 449 w 452"/>
                <a:gd name="T25" fmla="*/ 334 h 580"/>
                <a:gd name="T26" fmla="*/ 443 w 452"/>
                <a:gd name="T27" fmla="*/ 380 h 580"/>
                <a:gd name="T28" fmla="*/ 430 w 452"/>
                <a:gd name="T29" fmla="*/ 428 h 580"/>
                <a:gd name="T30" fmla="*/ 410 w 452"/>
                <a:gd name="T31" fmla="*/ 474 h 580"/>
                <a:gd name="T32" fmla="*/ 381 w 452"/>
                <a:gd name="T33" fmla="*/ 515 h 580"/>
                <a:gd name="T34" fmla="*/ 342 w 452"/>
                <a:gd name="T35" fmla="*/ 548 h 580"/>
                <a:gd name="T36" fmla="*/ 291 w 452"/>
                <a:gd name="T37" fmla="*/ 571 h 580"/>
                <a:gd name="T38" fmla="*/ 228 w 452"/>
                <a:gd name="T39" fmla="*/ 580 h 580"/>
                <a:gd name="T40" fmla="*/ 191 w 452"/>
                <a:gd name="T41" fmla="*/ 578 h 580"/>
                <a:gd name="T42" fmla="*/ 134 w 452"/>
                <a:gd name="T43" fmla="*/ 562 h 580"/>
                <a:gd name="T44" fmla="*/ 89 w 452"/>
                <a:gd name="T45" fmla="*/ 533 h 580"/>
                <a:gd name="T46" fmla="*/ 57 w 452"/>
                <a:gd name="T47" fmla="*/ 495 h 580"/>
                <a:gd name="T48" fmla="*/ 32 w 452"/>
                <a:gd name="T49" fmla="*/ 452 h 580"/>
                <a:gd name="T50" fmla="*/ 16 w 452"/>
                <a:gd name="T51" fmla="*/ 404 h 580"/>
                <a:gd name="T52" fmla="*/ 7 w 452"/>
                <a:gd name="T53" fmla="*/ 358 h 580"/>
                <a:gd name="T54" fmla="*/ 1 w 452"/>
                <a:gd name="T55" fmla="*/ 313 h 580"/>
                <a:gd name="T56" fmla="*/ 0 w 452"/>
                <a:gd name="T57" fmla="*/ 276 h 580"/>
                <a:gd name="T58" fmla="*/ 1 w 452"/>
                <a:gd name="T59" fmla="*/ 248 h 580"/>
                <a:gd name="T60" fmla="*/ 3 w 452"/>
                <a:gd name="T61" fmla="*/ 232 h 580"/>
                <a:gd name="T62" fmla="*/ 6 w 452"/>
                <a:gd name="T63" fmla="*/ 194 h 580"/>
                <a:gd name="T64" fmla="*/ 22 w 452"/>
                <a:gd name="T65" fmla="*/ 132 h 580"/>
                <a:gd name="T66" fmla="*/ 46 w 452"/>
                <a:gd name="T67" fmla="*/ 86 h 580"/>
                <a:gd name="T68" fmla="*/ 77 w 452"/>
                <a:gd name="T69" fmla="*/ 52 h 580"/>
                <a:gd name="T70" fmla="*/ 112 w 452"/>
                <a:gd name="T71" fmla="*/ 28 h 580"/>
                <a:gd name="T72" fmla="*/ 145 w 452"/>
                <a:gd name="T73" fmla="*/ 13 h 580"/>
                <a:gd name="T74" fmla="*/ 177 w 452"/>
                <a:gd name="T75" fmla="*/ 5 h 580"/>
                <a:gd name="T76" fmla="*/ 204 w 452"/>
                <a:gd name="T77" fmla="*/ 1 h 580"/>
                <a:gd name="T78" fmla="*/ 222 w 452"/>
                <a:gd name="T79" fmla="*/ 1 h 580"/>
                <a:gd name="T80" fmla="*/ 231 w 452"/>
                <a:gd name="T81"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2" h="580">
                  <a:moveTo>
                    <a:pt x="231" y="0"/>
                  </a:moveTo>
                  <a:lnTo>
                    <a:pt x="239" y="1"/>
                  </a:lnTo>
                  <a:lnTo>
                    <a:pt x="249" y="1"/>
                  </a:lnTo>
                  <a:lnTo>
                    <a:pt x="262" y="2"/>
                  </a:lnTo>
                  <a:lnTo>
                    <a:pt x="276" y="4"/>
                  </a:lnTo>
                  <a:lnTo>
                    <a:pt x="290" y="7"/>
                  </a:lnTo>
                  <a:lnTo>
                    <a:pt x="307" y="13"/>
                  </a:lnTo>
                  <a:lnTo>
                    <a:pt x="324" y="19"/>
                  </a:lnTo>
                  <a:lnTo>
                    <a:pt x="342" y="28"/>
                  </a:lnTo>
                  <a:lnTo>
                    <a:pt x="359" y="38"/>
                  </a:lnTo>
                  <a:lnTo>
                    <a:pt x="376" y="52"/>
                  </a:lnTo>
                  <a:lnTo>
                    <a:pt x="392" y="67"/>
                  </a:lnTo>
                  <a:lnTo>
                    <a:pt x="407" y="86"/>
                  </a:lnTo>
                  <a:lnTo>
                    <a:pt x="421" y="107"/>
                  </a:lnTo>
                  <a:lnTo>
                    <a:pt x="432" y="132"/>
                  </a:lnTo>
                  <a:lnTo>
                    <a:pt x="441" y="161"/>
                  </a:lnTo>
                  <a:lnTo>
                    <a:pt x="447" y="194"/>
                  </a:lnTo>
                  <a:lnTo>
                    <a:pt x="451" y="230"/>
                  </a:lnTo>
                  <a:lnTo>
                    <a:pt x="451" y="232"/>
                  </a:lnTo>
                  <a:lnTo>
                    <a:pt x="451" y="238"/>
                  </a:lnTo>
                  <a:lnTo>
                    <a:pt x="452" y="248"/>
                  </a:lnTo>
                  <a:lnTo>
                    <a:pt x="452" y="260"/>
                  </a:lnTo>
                  <a:lnTo>
                    <a:pt x="452" y="275"/>
                  </a:lnTo>
                  <a:lnTo>
                    <a:pt x="452" y="293"/>
                  </a:lnTo>
                  <a:lnTo>
                    <a:pt x="451" y="313"/>
                  </a:lnTo>
                  <a:lnTo>
                    <a:pt x="449" y="334"/>
                  </a:lnTo>
                  <a:lnTo>
                    <a:pt x="447" y="357"/>
                  </a:lnTo>
                  <a:lnTo>
                    <a:pt x="443" y="380"/>
                  </a:lnTo>
                  <a:lnTo>
                    <a:pt x="437" y="404"/>
                  </a:lnTo>
                  <a:lnTo>
                    <a:pt x="430" y="428"/>
                  </a:lnTo>
                  <a:lnTo>
                    <a:pt x="421" y="451"/>
                  </a:lnTo>
                  <a:lnTo>
                    <a:pt x="410" y="474"/>
                  </a:lnTo>
                  <a:lnTo>
                    <a:pt x="397" y="495"/>
                  </a:lnTo>
                  <a:lnTo>
                    <a:pt x="381" y="515"/>
                  </a:lnTo>
                  <a:lnTo>
                    <a:pt x="363" y="533"/>
                  </a:lnTo>
                  <a:lnTo>
                    <a:pt x="342" y="548"/>
                  </a:lnTo>
                  <a:lnTo>
                    <a:pt x="319" y="562"/>
                  </a:lnTo>
                  <a:lnTo>
                    <a:pt x="291" y="571"/>
                  </a:lnTo>
                  <a:lnTo>
                    <a:pt x="262" y="578"/>
                  </a:lnTo>
                  <a:lnTo>
                    <a:pt x="228" y="580"/>
                  </a:lnTo>
                  <a:lnTo>
                    <a:pt x="225" y="580"/>
                  </a:lnTo>
                  <a:lnTo>
                    <a:pt x="191" y="578"/>
                  </a:lnTo>
                  <a:lnTo>
                    <a:pt x="161" y="571"/>
                  </a:lnTo>
                  <a:lnTo>
                    <a:pt x="134" y="562"/>
                  </a:lnTo>
                  <a:lnTo>
                    <a:pt x="110" y="549"/>
                  </a:lnTo>
                  <a:lnTo>
                    <a:pt x="89" y="533"/>
                  </a:lnTo>
                  <a:lnTo>
                    <a:pt x="71" y="515"/>
                  </a:lnTo>
                  <a:lnTo>
                    <a:pt x="57" y="495"/>
                  </a:lnTo>
                  <a:lnTo>
                    <a:pt x="43" y="474"/>
                  </a:lnTo>
                  <a:lnTo>
                    <a:pt x="32" y="452"/>
                  </a:lnTo>
                  <a:lnTo>
                    <a:pt x="23" y="428"/>
                  </a:lnTo>
                  <a:lnTo>
                    <a:pt x="16" y="404"/>
                  </a:lnTo>
                  <a:lnTo>
                    <a:pt x="10" y="381"/>
                  </a:lnTo>
                  <a:lnTo>
                    <a:pt x="7" y="358"/>
                  </a:lnTo>
                  <a:lnTo>
                    <a:pt x="4" y="334"/>
                  </a:lnTo>
                  <a:lnTo>
                    <a:pt x="1" y="313"/>
                  </a:lnTo>
                  <a:lnTo>
                    <a:pt x="0" y="293"/>
                  </a:lnTo>
                  <a:lnTo>
                    <a:pt x="0" y="276"/>
                  </a:lnTo>
                  <a:lnTo>
                    <a:pt x="0" y="260"/>
                  </a:lnTo>
                  <a:lnTo>
                    <a:pt x="1" y="248"/>
                  </a:lnTo>
                  <a:lnTo>
                    <a:pt x="1" y="238"/>
                  </a:lnTo>
                  <a:lnTo>
                    <a:pt x="3" y="232"/>
                  </a:lnTo>
                  <a:lnTo>
                    <a:pt x="3" y="230"/>
                  </a:lnTo>
                  <a:lnTo>
                    <a:pt x="6" y="194"/>
                  </a:lnTo>
                  <a:lnTo>
                    <a:pt x="12" y="161"/>
                  </a:lnTo>
                  <a:lnTo>
                    <a:pt x="22" y="132"/>
                  </a:lnTo>
                  <a:lnTo>
                    <a:pt x="32" y="107"/>
                  </a:lnTo>
                  <a:lnTo>
                    <a:pt x="46" y="86"/>
                  </a:lnTo>
                  <a:lnTo>
                    <a:pt x="61" y="67"/>
                  </a:lnTo>
                  <a:lnTo>
                    <a:pt x="77" y="52"/>
                  </a:lnTo>
                  <a:lnTo>
                    <a:pt x="94" y="38"/>
                  </a:lnTo>
                  <a:lnTo>
                    <a:pt x="112" y="28"/>
                  </a:lnTo>
                  <a:lnTo>
                    <a:pt x="128" y="20"/>
                  </a:lnTo>
                  <a:lnTo>
                    <a:pt x="145" y="13"/>
                  </a:lnTo>
                  <a:lnTo>
                    <a:pt x="162" y="9"/>
                  </a:lnTo>
                  <a:lnTo>
                    <a:pt x="177" y="5"/>
                  </a:lnTo>
                  <a:lnTo>
                    <a:pt x="192" y="2"/>
                  </a:lnTo>
                  <a:lnTo>
                    <a:pt x="204" y="1"/>
                  </a:lnTo>
                  <a:lnTo>
                    <a:pt x="214" y="1"/>
                  </a:lnTo>
                  <a:lnTo>
                    <a:pt x="222" y="1"/>
                  </a:lnTo>
                  <a:lnTo>
                    <a:pt x="227" y="1"/>
                  </a:lnTo>
                  <a:lnTo>
                    <a:pt x="2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2" name="Freeform 985"/>
            <p:cNvSpPr>
              <a:spLocks/>
            </p:cNvSpPr>
            <p:nvPr/>
          </p:nvSpPr>
          <p:spPr bwMode="auto">
            <a:xfrm>
              <a:off x="6480175" y="3984625"/>
              <a:ext cx="85725" cy="38100"/>
            </a:xfrm>
            <a:custGeom>
              <a:avLst/>
              <a:gdLst>
                <a:gd name="T0" fmla="*/ 404 w 963"/>
                <a:gd name="T1" fmla="*/ 287 h 444"/>
                <a:gd name="T2" fmla="*/ 457 w 963"/>
                <a:gd name="T3" fmla="*/ 211 h 444"/>
                <a:gd name="T4" fmla="*/ 431 w 963"/>
                <a:gd name="T5" fmla="*/ 167 h 444"/>
                <a:gd name="T6" fmla="*/ 419 w 963"/>
                <a:gd name="T7" fmla="*/ 134 h 444"/>
                <a:gd name="T8" fmla="*/ 419 w 963"/>
                <a:gd name="T9" fmla="*/ 110 h 444"/>
                <a:gd name="T10" fmla="*/ 428 w 963"/>
                <a:gd name="T11" fmla="*/ 93 h 444"/>
                <a:gd name="T12" fmla="*/ 441 w 963"/>
                <a:gd name="T13" fmla="*/ 83 h 444"/>
                <a:gd name="T14" fmla="*/ 457 w 963"/>
                <a:gd name="T15" fmla="*/ 76 h 444"/>
                <a:gd name="T16" fmla="*/ 471 w 963"/>
                <a:gd name="T17" fmla="*/ 74 h 444"/>
                <a:gd name="T18" fmla="*/ 481 w 963"/>
                <a:gd name="T19" fmla="*/ 74 h 444"/>
                <a:gd name="T20" fmla="*/ 492 w 963"/>
                <a:gd name="T21" fmla="*/ 74 h 444"/>
                <a:gd name="T22" fmla="*/ 508 w 963"/>
                <a:gd name="T23" fmla="*/ 77 h 444"/>
                <a:gd name="T24" fmla="*/ 524 w 963"/>
                <a:gd name="T25" fmla="*/ 85 h 444"/>
                <a:gd name="T26" fmla="*/ 538 w 963"/>
                <a:gd name="T27" fmla="*/ 97 h 444"/>
                <a:gd name="T28" fmla="*/ 545 w 963"/>
                <a:gd name="T29" fmla="*/ 118 h 444"/>
                <a:gd name="T30" fmla="*/ 541 w 963"/>
                <a:gd name="T31" fmla="*/ 146 h 444"/>
                <a:gd name="T32" fmla="*/ 522 w 963"/>
                <a:gd name="T33" fmla="*/ 186 h 444"/>
                <a:gd name="T34" fmla="*/ 546 w 963"/>
                <a:gd name="T35" fmla="*/ 326 h 444"/>
                <a:gd name="T36" fmla="*/ 650 w 963"/>
                <a:gd name="T37" fmla="*/ 0 h 444"/>
                <a:gd name="T38" fmla="*/ 658 w 963"/>
                <a:gd name="T39" fmla="*/ 5 h 444"/>
                <a:gd name="T40" fmla="*/ 683 w 963"/>
                <a:gd name="T41" fmla="*/ 19 h 444"/>
                <a:gd name="T42" fmla="*/ 721 w 963"/>
                <a:gd name="T43" fmla="*/ 39 h 444"/>
                <a:gd name="T44" fmla="*/ 774 w 963"/>
                <a:gd name="T45" fmla="*/ 65 h 444"/>
                <a:gd name="T46" fmla="*/ 838 w 963"/>
                <a:gd name="T47" fmla="*/ 91 h 444"/>
                <a:gd name="T48" fmla="*/ 892 w 963"/>
                <a:gd name="T49" fmla="*/ 120 h 444"/>
                <a:gd name="T50" fmla="*/ 927 w 963"/>
                <a:gd name="T51" fmla="*/ 159 h 444"/>
                <a:gd name="T52" fmla="*/ 948 w 963"/>
                <a:gd name="T53" fmla="*/ 211 h 444"/>
                <a:gd name="T54" fmla="*/ 958 w 963"/>
                <a:gd name="T55" fmla="*/ 275 h 444"/>
                <a:gd name="T56" fmla="*/ 961 w 963"/>
                <a:gd name="T57" fmla="*/ 352 h 444"/>
                <a:gd name="T58" fmla="*/ 963 w 963"/>
                <a:gd name="T59" fmla="*/ 444 h 444"/>
                <a:gd name="T60" fmla="*/ 0 w 963"/>
                <a:gd name="T61" fmla="*/ 397 h 444"/>
                <a:gd name="T62" fmla="*/ 2 w 963"/>
                <a:gd name="T63" fmla="*/ 312 h 444"/>
                <a:gd name="T64" fmla="*/ 8 w 963"/>
                <a:gd name="T65" fmla="*/ 241 h 444"/>
                <a:gd name="T66" fmla="*/ 22 w 963"/>
                <a:gd name="T67" fmla="*/ 183 h 444"/>
                <a:gd name="T68" fmla="*/ 50 w 963"/>
                <a:gd name="T69" fmla="*/ 138 h 444"/>
                <a:gd name="T70" fmla="*/ 94 w 963"/>
                <a:gd name="T71" fmla="*/ 104 h 444"/>
                <a:gd name="T72" fmla="*/ 158 w 963"/>
                <a:gd name="T73" fmla="*/ 77 h 444"/>
                <a:gd name="T74" fmla="*/ 217 w 963"/>
                <a:gd name="T75" fmla="*/ 51 h 444"/>
                <a:gd name="T76" fmla="*/ 262 w 963"/>
                <a:gd name="T77" fmla="*/ 29 h 444"/>
                <a:gd name="T78" fmla="*/ 294 w 963"/>
                <a:gd name="T79" fmla="*/ 11 h 444"/>
                <a:gd name="T80" fmla="*/ 310 w 963"/>
                <a:gd name="T81" fmla="*/ 1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3" h="444">
                  <a:moveTo>
                    <a:pt x="312" y="0"/>
                  </a:moveTo>
                  <a:lnTo>
                    <a:pt x="404" y="287"/>
                  </a:lnTo>
                  <a:lnTo>
                    <a:pt x="416" y="326"/>
                  </a:lnTo>
                  <a:lnTo>
                    <a:pt x="457" y="211"/>
                  </a:lnTo>
                  <a:lnTo>
                    <a:pt x="441" y="187"/>
                  </a:lnTo>
                  <a:lnTo>
                    <a:pt x="431" y="167"/>
                  </a:lnTo>
                  <a:lnTo>
                    <a:pt x="423" y="149"/>
                  </a:lnTo>
                  <a:lnTo>
                    <a:pt x="419" y="134"/>
                  </a:lnTo>
                  <a:lnTo>
                    <a:pt x="418" y="121"/>
                  </a:lnTo>
                  <a:lnTo>
                    <a:pt x="419" y="110"/>
                  </a:lnTo>
                  <a:lnTo>
                    <a:pt x="422" y="101"/>
                  </a:lnTo>
                  <a:lnTo>
                    <a:pt x="428" y="93"/>
                  </a:lnTo>
                  <a:lnTo>
                    <a:pt x="434" y="87"/>
                  </a:lnTo>
                  <a:lnTo>
                    <a:pt x="441" y="83"/>
                  </a:lnTo>
                  <a:lnTo>
                    <a:pt x="449" y="79"/>
                  </a:lnTo>
                  <a:lnTo>
                    <a:pt x="457" y="76"/>
                  </a:lnTo>
                  <a:lnTo>
                    <a:pt x="465" y="75"/>
                  </a:lnTo>
                  <a:lnTo>
                    <a:pt x="471" y="74"/>
                  </a:lnTo>
                  <a:lnTo>
                    <a:pt x="477" y="74"/>
                  </a:lnTo>
                  <a:lnTo>
                    <a:pt x="481" y="74"/>
                  </a:lnTo>
                  <a:lnTo>
                    <a:pt x="486" y="74"/>
                  </a:lnTo>
                  <a:lnTo>
                    <a:pt x="492" y="74"/>
                  </a:lnTo>
                  <a:lnTo>
                    <a:pt x="499" y="75"/>
                  </a:lnTo>
                  <a:lnTo>
                    <a:pt x="508" y="77"/>
                  </a:lnTo>
                  <a:lnTo>
                    <a:pt x="515" y="80"/>
                  </a:lnTo>
                  <a:lnTo>
                    <a:pt x="524" y="85"/>
                  </a:lnTo>
                  <a:lnTo>
                    <a:pt x="531" y="90"/>
                  </a:lnTo>
                  <a:lnTo>
                    <a:pt x="538" y="97"/>
                  </a:lnTo>
                  <a:lnTo>
                    <a:pt x="542" y="106"/>
                  </a:lnTo>
                  <a:lnTo>
                    <a:pt x="545" y="118"/>
                  </a:lnTo>
                  <a:lnTo>
                    <a:pt x="544" y="130"/>
                  </a:lnTo>
                  <a:lnTo>
                    <a:pt x="541" y="146"/>
                  </a:lnTo>
                  <a:lnTo>
                    <a:pt x="533" y="165"/>
                  </a:lnTo>
                  <a:lnTo>
                    <a:pt x="522" y="186"/>
                  </a:lnTo>
                  <a:lnTo>
                    <a:pt x="506" y="211"/>
                  </a:lnTo>
                  <a:lnTo>
                    <a:pt x="546" y="326"/>
                  </a:lnTo>
                  <a:lnTo>
                    <a:pt x="559" y="287"/>
                  </a:lnTo>
                  <a:lnTo>
                    <a:pt x="650" y="0"/>
                  </a:lnTo>
                  <a:lnTo>
                    <a:pt x="652" y="1"/>
                  </a:lnTo>
                  <a:lnTo>
                    <a:pt x="658" y="5"/>
                  </a:lnTo>
                  <a:lnTo>
                    <a:pt x="668" y="11"/>
                  </a:lnTo>
                  <a:lnTo>
                    <a:pt x="683" y="19"/>
                  </a:lnTo>
                  <a:lnTo>
                    <a:pt x="699" y="29"/>
                  </a:lnTo>
                  <a:lnTo>
                    <a:pt x="721" y="39"/>
                  </a:lnTo>
                  <a:lnTo>
                    <a:pt x="745" y="51"/>
                  </a:lnTo>
                  <a:lnTo>
                    <a:pt x="774" y="65"/>
                  </a:lnTo>
                  <a:lnTo>
                    <a:pt x="804" y="77"/>
                  </a:lnTo>
                  <a:lnTo>
                    <a:pt x="838" y="91"/>
                  </a:lnTo>
                  <a:lnTo>
                    <a:pt x="868" y="104"/>
                  </a:lnTo>
                  <a:lnTo>
                    <a:pt x="892" y="120"/>
                  </a:lnTo>
                  <a:lnTo>
                    <a:pt x="912" y="138"/>
                  </a:lnTo>
                  <a:lnTo>
                    <a:pt x="927" y="159"/>
                  </a:lnTo>
                  <a:lnTo>
                    <a:pt x="939" y="183"/>
                  </a:lnTo>
                  <a:lnTo>
                    <a:pt x="948" y="211"/>
                  </a:lnTo>
                  <a:lnTo>
                    <a:pt x="953" y="241"/>
                  </a:lnTo>
                  <a:lnTo>
                    <a:pt x="958" y="275"/>
                  </a:lnTo>
                  <a:lnTo>
                    <a:pt x="960" y="312"/>
                  </a:lnTo>
                  <a:lnTo>
                    <a:pt x="961" y="352"/>
                  </a:lnTo>
                  <a:lnTo>
                    <a:pt x="962" y="397"/>
                  </a:lnTo>
                  <a:lnTo>
                    <a:pt x="963" y="444"/>
                  </a:lnTo>
                  <a:lnTo>
                    <a:pt x="0" y="444"/>
                  </a:lnTo>
                  <a:lnTo>
                    <a:pt x="0" y="397"/>
                  </a:lnTo>
                  <a:lnTo>
                    <a:pt x="1" y="352"/>
                  </a:lnTo>
                  <a:lnTo>
                    <a:pt x="2" y="312"/>
                  </a:lnTo>
                  <a:lnTo>
                    <a:pt x="4" y="275"/>
                  </a:lnTo>
                  <a:lnTo>
                    <a:pt x="8" y="241"/>
                  </a:lnTo>
                  <a:lnTo>
                    <a:pt x="14" y="211"/>
                  </a:lnTo>
                  <a:lnTo>
                    <a:pt x="22" y="183"/>
                  </a:lnTo>
                  <a:lnTo>
                    <a:pt x="35" y="159"/>
                  </a:lnTo>
                  <a:lnTo>
                    <a:pt x="50" y="138"/>
                  </a:lnTo>
                  <a:lnTo>
                    <a:pt x="70" y="120"/>
                  </a:lnTo>
                  <a:lnTo>
                    <a:pt x="94" y="104"/>
                  </a:lnTo>
                  <a:lnTo>
                    <a:pt x="124" y="91"/>
                  </a:lnTo>
                  <a:lnTo>
                    <a:pt x="158" y="77"/>
                  </a:lnTo>
                  <a:lnTo>
                    <a:pt x="188" y="65"/>
                  </a:lnTo>
                  <a:lnTo>
                    <a:pt x="217" y="51"/>
                  </a:lnTo>
                  <a:lnTo>
                    <a:pt x="241" y="39"/>
                  </a:lnTo>
                  <a:lnTo>
                    <a:pt x="262" y="29"/>
                  </a:lnTo>
                  <a:lnTo>
                    <a:pt x="279" y="19"/>
                  </a:lnTo>
                  <a:lnTo>
                    <a:pt x="294" y="11"/>
                  </a:lnTo>
                  <a:lnTo>
                    <a:pt x="304" y="5"/>
                  </a:lnTo>
                  <a:lnTo>
                    <a:pt x="310" y="1"/>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3" name="Freeform 986"/>
            <p:cNvSpPr>
              <a:spLocks/>
            </p:cNvSpPr>
            <p:nvPr/>
          </p:nvSpPr>
          <p:spPr bwMode="auto">
            <a:xfrm>
              <a:off x="6503988" y="3930650"/>
              <a:ext cx="39688" cy="52388"/>
            </a:xfrm>
            <a:custGeom>
              <a:avLst/>
              <a:gdLst>
                <a:gd name="T0" fmla="*/ 226 w 453"/>
                <a:gd name="T1" fmla="*/ 0 h 580"/>
                <a:gd name="T2" fmla="*/ 239 w 453"/>
                <a:gd name="T3" fmla="*/ 0 h 580"/>
                <a:gd name="T4" fmla="*/ 261 w 453"/>
                <a:gd name="T5" fmla="*/ 2 h 580"/>
                <a:gd name="T6" fmla="*/ 291 w 453"/>
                <a:gd name="T7" fmla="*/ 7 h 580"/>
                <a:gd name="T8" fmla="*/ 325 w 453"/>
                <a:gd name="T9" fmla="*/ 19 h 580"/>
                <a:gd name="T10" fmla="*/ 359 w 453"/>
                <a:gd name="T11" fmla="*/ 38 h 580"/>
                <a:gd name="T12" fmla="*/ 393 w 453"/>
                <a:gd name="T13" fmla="*/ 67 h 580"/>
                <a:gd name="T14" fmla="*/ 420 w 453"/>
                <a:gd name="T15" fmla="*/ 107 h 580"/>
                <a:gd name="T16" fmla="*/ 441 w 453"/>
                <a:gd name="T17" fmla="*/ 161 h 580"/>
                <a:gd name="T18" fmla="*/ 451 w 453"/>
                <a:gd name="T19" fmla="*/ 230 h 580"/>
                <a:gd name="T20" fmla="*/ 452 w 453"/>
                <a:gd name="T21" fmla="*/ 238 h 580"/>
                <a:gd name="T22" fmla="*/ 453 w 453"/>
                <a:gd name="T23" fmla="*/ 260 h 580"/>
                <a:gd name="T24" fmla="*/ 453 w 453"/>
                <a:gd name="T25" fmla="*/ 293 h 580"/>
                <a:gd name="T26" fmla="*/ 450 w 453"/>
                <a:gd name="T27" fmla="*/ 334 h 580"/>
                <a:gd name="T28" fmla="*/ 442 w 453"/>
                <a:gd name="T29" fmla="*/ 380 h 580"/>
                <a:gd name="T30" fmla="*/ 430 w 453"/>
                <a:gd name="T31" fmla="*/ 428 h 580"/>
                <a:gd name="T32" fmla="*/ 411 w 453"/>
                <a:gd name="T33" fmla="*/ 473 h 580"/>
                <a:gd name="T34" fmla="*/ 381 w 453"/>
                <a:gd name="T35" fmla="*/ 514 h 580"/>
                <a:gd name="T36" fmla="*/ 343 w 453"/>
                <a:gd name="T37" fmla="*/ 548 h 580"/>
                <a:gd name="T38" fmla="*/ 292 w 453"/>
                <a:gd name="T39" fmla="*/ 571 h 580"/>
                <a:gd name="T40" fmla="*/ 227 w 453"/>
                <a:gd name="T41" fmla="*/ 580 h 580"/>
                <a:gd name="T42" fmla="*/ 191 w 453"/>
                <a:gd name="T43" fmla="*/ 578 h 580"/>
                <a:gd name="T44" fmla="*/ 134 w 453"/>
                <a:gd name="T45" fmla="*/ 561 h 580"/>
                <a:gd name="T46" fmla="*/ 90 w 453"/>
                <a:gd name="T47" fmla="*/ 532 h 580"/>
                <a:gd name="T48" fmla="*/ 56 w 453"/>
                <a:gd name="T49" fmla="*/ 494 h 580"/>
                <a:gd name="T50" fmla="*/ 32 w 453"/>
                <a:gd name="T51" fmla="*/ 451 h 580"/>
                <a:gd name="T52" fmla="*/ 16 w 453"/>
                <a:gd name="T53" fmla="*/ 403 h 580"/>
                <a:gd name="T54" fmla="*/ 6 w 453"/>
                <a:gd name="T55" fmla="*/ 357 h 580"/>
                <a:gd name="T56" fmla="*/ 2 w 453"/>
                <a:gd name="T57" fmla="*/ 313 h 580"/>
                <a:gd name="T58" fmla="*/ 0 w 453"/>
                <a:gd name="T59" fmla="*/ 275 h 580"/>
                <a:gd name="T60" fmla="*/ 1 w 453"/>
                <a:gd name="T61" fmla="*/ 248 h 580"/>
                <a:gd name="T62" fmla="*/ 2 w 453"/>
                <a:gd name="T63" fmla="*/ 232 h 580"/>
                <a:gd name="T64" fmla="*/ 5 w 453"/>
                <a:gd name="T65" fmla="*/ 193 h 580"/>
                <a:gd name="T66" fmla="*/ 21 w 453"/>
                <a:gd name="T67" fmla="*/ 132 h 580"/>
                <a:gd name="T68" fmla="*/ 47 w 453"/>
                <a:gd name="T69" fmla="*/ 86 h 580"/>
                <a:gd name="T70" fmla="*/ 77 w 453"/>
                <a:gd name="T71" fmla="*/ 51 h 580"/>
                <a:gd name="T72" fmla="*/ 111 w 453"/>
                <a:gd name="T73" fmla="*/ 28 h 580"/>
                <a:gd name="T74" fmla="*/ 146 w 453"/>
                <a:gd name="T75" fmla="*/ 13 h 580"/>
                <a:gd name="T76" fmla="*/ 178 w 453"/>
                <a:gd name="T77" fmla="*/ 4 h 580"/>
                <a:gd name="T78" fmla="*/ 204 w 453"/>
                <a:gd name="T79" fmla="*/ 1 h 580"/>
                <a:gd name="T80" fmla="*/ 222 w 453"/>
                <a:gd name="T81"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3" h="580">
                  <a:moveTo>
                    <a:pt x="222" y="0"/>
                  </a:moveTo>
                  <a:lnTo>
                    <a:pt x="226" y="0"/>
                  </a:lnTo>
                  <a:lnTo>
                    <a:pt x="232" y="0"/>
                  </a:lnTo>
                  <a:lnTo>
                    <a:pt x="239" y="0"/>
                  </a:lnTo>
                  <a:lnTo>
                    <a:pt x="249" y="1"/>
                  </a:lnTo>
                  <a:lnTo>
                    <a:pt x="261" y="2"/>
                  </a:lnTo>
                  <a:lnTo>
                    <a:pt x="275" y="4"/>
                  </a:lnTo>
                  <a:lnTo>
                    <a:pt x="291" y="7"/>
                  </a:lnTo>
                  <a:lnTo>
                    <a:pt x="307" y="13"/>
                  </a:lnTo>
                  <a:lnTo>
                    <a:pt x="325" y="19"/>
                  </a:lnTo>
                  <a:lnTo>
                    <a:pt x="342" y="28"/>
                  </a:lnTo>
                  <a:lnTo>
                    <a:pt x="359" y="38"/>
                  </a:lnTo>
                  <a:lnTo>
                    <a:pt x="376" y="51"/>
                  </a:lnTo>
                  <a:lnTo>
                    <a:pt x="393" y="67"/>
                  </a:lnTo>
                  <a:lnTo>
                    <a:pt x="407" y="86"/>
                  </a:lnTo>
                  <a:lnTo>
                    <a:pt x="420" y="107"/>
                  </a:lnTo>
                  <a:lnTo>
                    <a:pt x="432" y="132"/>
                  </a:lnTo>
                  <a:lnTo>
                    <a:pt x="441" y="161"/>
                  </a:lnTo>
                  <a:lnTo>
                    <a:pt x="448" y="193"/>
                  </a:lnTo>
                  <a:lnTo>
                    <a:pt x="451" y="230"/>
                  </a:lnTo>
                  <a:lnTo>
                    <a:pt x="451" y="232"/>
                  </a:lnTo>
                  <a:lnTo>
                    <a:pt x="452" y="238"/>
                  </a:lnTo>
                  <a:lnTo>
                    <a:pt x="452" y="248"/>
                  </a:lnTo>
                  <a:lnTo>
                    <a:pt x="453" y="260"/>
                  </a:lnTo>
                  <a:lnTo>
                    <a:pt x="453" y="275"/>
                  </a:lnTo>
                  <a:lnTo>
                    <a:pt x="453" y="293"/>
                  </a:lnTo>
                  <a:lnTo>
                    <a:pt x="452" y="313"/>
                  </a:lnTo>
                  <a:lnTo>
                    <a:pt x="450" y="334"/>
                  </a:lnTo>
                  <a:lnTo>
                    <a:pt x="447" y="357"/>
                  </a:lnTo>
                  <a:lnTo>
                    <a:pt x="442" y="380"/>
                  </a:lnTo>
                  <a:lnTo>
                    <a:pt x="437" y="403"/>
                  </a:lnTo>
                  <a:lnTo>
                    <a:pt x="430" y="428"/>
                  </a:lnTo>
                  <a:lnTo>
                    <a:pt x="421" y="451"/>
                  </a:lnTo>
                  <a:lnTo>
                    <a:pt x="411" y="473"/>
                  </a:lnTo>
                  <a:lnTo>
                    <a:pt x="397" y="494"/>
                  </a:lnTo>
                  <a:lnTo>
                    <a:pt x="381" y="514"/>
                  </a:lnTo>
                  <a:lnTo>
                    <a:pt x="363" y="532"/>
                  </a:lnTo>
                  <a:lnTo>
                    <a:pt x="343" y="548"/>
                  </a:lnTo>
                  <a:lnTo>
                    <a:pt x="318" y="561"/>
                  </a:lnTo>
                  <a:lnTo>
                    <a:pt x="292" y="571"/>
                  </a:lnTo>
                  <a:lnTo>
                    <a:pt x="261" y="578"/>
                  </a:lnTo>
                  <a:lnTo>
                    <a:pt x="227" y="580"/>
                  </a:lnTo>
                  <a:lnTo>
                    <a:pt x="225" y="580"/>
                  </a:lnTo>
                  <a:lnTo>
                    <a:pt x="191" y="578"/>
                  </a:lnTo>
                  <a:lnTo>
                    <a:pt x="161" y="571"/>
                  </a:lnTo>
                  <a:lnTo>
                    <a:pt x="134" y="561"/>
                  </a:lnTo>
                  <a:lnTo>
                    <a:pt x="110" y="548"/>
                  </a:lnTo>
                  <a:lnTo>
                    <a:pt x="90" y="532"/>
                  </a:lnTo>
                  <a:lnTo>
                    <a:pt x="72" y="514"/>
                  </a:lnTo>
                  <a:lnTo>
                    <a:pt x="56" y="494"/>
                  </a:lnTo>
                  <a:lnTo>
                    <a:pt x="43" y="473"/>
                  </a:lnTo>
                  <a:lnTo>
                    <a:pt x="32" y="451"/>
                  </a:lnTo>
                  <a:lnTo>
                    <a:pt x="23" y="428"/>
                  </a:lnTo>
                  <a:lnTo>
                    <a:pt x="16" y="403"/>
                  </a:lnTo>
                  <a:lnTo>
                    <a:pt x="11" y="380"/>
                  </a:lnTo>
                  <a:lnTo>
                    <a:pt x="6" y="357"/>
                  </a:lnTo>
                  <a:lnTo>
                    <a:pt x="3" y="334"/>
                  </a:lnTo>
                  <a:lnTo>
                    <a:pt x="2" y="313"/>
                  </a:lnTo>
                  <a:lnTo>
                    <a:pt x="1" y="293"/>
                  </a:lnTo>
                  <a:lnTo>
                    <a:pt x="0" y="275"/>
                  </a:lnTo>
                  <a:lnTo>
                    <a:pt x="1" y="260"/>
                  </a:lnTo>
                  <a:lnTo>
                    <a:pt x="1" y="248"/>
                  </a:lnTo>
                  <a:lnTo>
                    <a:pt x="2" y="238"/>
                  </a:lnTo>
                  <a:lnTo>
                    <a:pt x="2" y="232"/>
                  </a:lnTo>
                  <a:lnTo>
                    <a:pt x="2" y="230"/>
                  </a:lnTo>
                  <a:lnTo>
                    <a:pt x="5" y="193"/>
                  </a:lnTo>
                  <a:lnTo>
                    <a:pt x="13" y="161"/>
                  </a:lnTo>
                  <a:lnTo>
                    <a:pt x="21" y="132"/>
                  </a:lnTo>
                  <a:lnTo>
                    <a:pt x="33" y="107"/>
                  </a:lnTo>
                  <a:lnTo>
                    <a:pt x="47" y="86"/>
                  </a:lnTo>
                  <a:lnTo>
                    <a:pt x="61" y="67"/>
                  </a:lnTo>
                  <a:lnTo>
                    <a:pt x="77" y="51"/>
                  </a:lnTo>
                  <a:lnTo>
                    <a:pt x="94" y="38"/>
                  </a:lnTo>
                  <a:lnTo>
                    <a:pt x="111" y="28"/>
                  </a:lnTo>
                  <a:lnTo>
                    <a:pt x="129" y="19"/>
                  </a:lnTo>
                  <a:lnTo>
                    <a:pt x="146" y="13"/>
                  </a:lnTo>
                  <a:lnTo>
                    <a:pt x="162" y="7"/>
                  </a:lnTo>
                  <a:lnTo>
                    <a:pt x="178" y="4"/>
                  </a:lnTo>
                  <a:lnTo>
                    <a:pt x="191" y="2"/>
                  </a:lnTo>
                  <a:lnTo>
                    <a:pt x="204" y="1"/>
                  </a:lnTo>
                  <a:lnTo>
                    <a:pt x="214" y="0"/>
                  </a:lnTo>
                  <a:lnTo>
                    <a:pt x="2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4" name="Freeform 987"/>
            <p:cNvSpPr>
              <a:spLocks/>
            </p:cNvSpPr>
            <p:nvPr/>
          </p:nvSpPr>
          <p:spPr bwMode="auto">
            <a:xfrm>
              <a:off x="6369050" y="3984625"/>
              <a:ext cx="85725" cy="38100"/>
            </a:xfrm>
            <a:custGeom>
              <a:avLst/>
              <a:gdLst>
                <a:gd name="T0" fmla="*/ 405 w 963"/>
                <a:gd name="T1" fmla="*/ 287 h 444"/>
                <a:gd name="T2" fmla="*/ 458 w 963"/>
                <a:gd name="T3" fmla="*/ 211 h 444"/>
                <a:gd name="T4" fmla="*/ 430 w 963"/>
                <a:gd name="T5" fmla="*/ 167 h 444"/>
                <a:gd name="T6" fmla="*/ 419 w 963"/>
                <a:gd name="T7" fmla="*/ 134 h 444"/>
                <a:gd name="T8" fmla="*/ 419 w 963"/>
                <a:gd name="T9" fmla="*/ 110 h 444"/>
                <a:gd name="T10" fmla="*/ 428 w 963"/>
                <a:gd name="T11" fmla="*/ 93 h 444"/>
                <a:gd name="T12" fmla="*/ 442 w 963"/>
                <a:gd name="T13" fmla="*/ 83 h 444"/>
                <a:gd name="T14" fmla="*/ 458 w 963"/>
                <a:gd name="T15" fmla="*/ 76 h 444"/>
                <a:gd name="T16" fmla="*/ 471 w 963"/>
                <a:gd name="T17" fmla="*/ 74 h 444"/>
                <a:gd name="T18" fmla="*/ 482 w 963"/>
                <a:gd name="T19" fmla="*/ 74 h 444"/>
                <a:gd name="T20" fmla="*/ 492 w 963"/>
                <a:gd name="T21" fmla="*/ 74 h 444"/>
                <a:gd name="T22" fmla="*/ 507 w 963"/>
                <a:gd name="T23" fmla="*/ 77 h 444"/>
                <a:gd name="T24" fmla="*/ 524 w 963"/>
                <a:gd name="T25" fmla="*/ 85 h 444"/>
                <a:gd name="T26" fmla="*/ 538 w 963"/>
                <a:gd name="T27" fmla="*/ 97 h 444"/>
                <a:gd name="T28" fmla="*/ 544 w 963"/>
                <a:gd name="T29" fmla="*/ 118 h 444"/>
                <a:gd name="T30" fmla="*/ 541 w 963"/>
                <a:gd name="T31" fmla="*/ 146 h 444"/>
                <a:gd name="T32" fmla="*/ 522 w 963"/>
                <a:gd name="T33" fmla="*/ 186 h 444"/>
                <a:gd name="T34" fmla="*/ 546 w 963"/>
                <a:gd name="T35" fmla="*/ 326 h 444"/>
                <a:gd name="T36" fmla="*/ 650 w 963"/>
                <a:gd name="T37" fmla="*/ 0 h 444"/>
                <a:gd name="T38" fmla="*/ 659 w 963"/>
                <a:gd name="T39" fmla="*/ 5 h 444"/>
                <a:gd name="T40" fmla="*/ 682 w 963"/>
                <a:gd name="T41" fmla="*/ 19 h 444"/>
                <a:gd name="T42" fmla="*/ 721 w 963"/>
                <a:gd name="T43" fmla="*/ 39 h 444"/>
                <a:gd name="T44" fmla="*/ 774 w 963"/>
                <a:gd name="T45" fmla="*/ 65 h 444"/>
                <a:gd name="T46" fmla="*/ 838 w 963"/>
                <a:gd name="T47" fmla="*/ 91 h 444"/>
                <a:gd name="T48" fmla="*/ 892 w 963"/>
                <a:gd name="T49" fmla="*/ 120 h 444"/>
                <a:gd name="T50" fmla="*/ 927 w 963"/>
                <a:gd name="T51" fmla="*/ 159 h 444"/>
                <a:gd name="T52" fmla="*/ 949 w 963"/>
                <a:gd name="T53" fmla="*/ 211 h 444"/>
                <a:gd name="T54" fmla="*/ 958 w 963"/>
                <a:gd name="T55" fmla="*/ 275 h 444"/>
                <a:gd name="T56" fmla="*/ 962 w 963"/>
                <a:gd name="T57" fmla="*/ 352 h 444"/>
                <a:gd name="T58" fmla="*/ 963 w 963"/>
                <a:gd name="T59" fmla="*/ 444 h 444"/>
                <a:gd name="T60" fmla="*/ 1 w 963"/>
                <a:gd name="T61" fmla="*/ 397 h 444"/>
                <a:gd name="T62" fmla="*/ 3 w 963"/>
                <a:gd name="T63" fmla="*/ 312 h 444"/>
                <a:gd name="T64" fmla="*/ 9 w 963"/>
                <a:gd name="T65" fmla="*/ 241 h 444"/>
                <a:gd name="T66" fmla="*/ 24 w 963"/>
                <a:gd name="T67" fmla="*/ 183 h 444"/>
                <a:gd name="T68" fmla="*/ 51 w 963"/>
                <a:gd name="T69" fmla="*/ 138 h 444"/>
                <a:gd name="T70" fmla="*/ 96 w 963"/>
                <a:gd name="T71" fmla="*/ 104 h 444"/>
                <a:gd name="T72" fmla="*/ 159 w 963"/>
                <a:gd name="T73" fmla="*/ 77 h 444"/>
                <a:gd name="T74" fmla="*/ 217 w 963"/>
                <a:gd name="T75" fmla="*/ 51 h 444"/>
                <a:gd name="T76" fmla="*/ 263 w 963"/>
                <a:gd name="T77" fmla="*/ 29 h 444"/>
                <a:gd name="T78" fmla="*/ 295 w 963"/>
                <a:gd name="T79" fmla="*/ 11 h 444"/>
                <a:gd name="T80" fmla="*/ 312 w 963"/>
                <a:gd name="T81" fmla="*/ 1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3" h="444">
                  <a:moveTo>
                    <a:pt x="314" y="0"/>
                  </a:moveTo>
                  <a:lnTo>
                    <a:pt x="405" y="287"/>
                  </a:lnTo>
                  <a:lnTo>
                    <a:pt x="416" y="326"/>
                  </a:lnTo>
                  <a:lnTo>
                    <a:pt x="458" y="211"/>
                  </a:lnTo>
                  <a:lnTo>
                    <a:pt x="442" y="187"/>
                  </a:lnTo>
                  <a:lnTo>
                    <a:pt x="430" y="167"/>
                  </a:lnTo>
                  <a:lnTo>
                    <a:pt x="423" y="149"/>
                  </a:lnTo>
                  <a:lnTo>
                    <a:pt x="419" y="134"/>
                  </a:lnTo>
                  <a:lnTo>
                    <a:pt x="417" y="121"/>
                  </a:lnTo>
                  <a:lnTo>
                    <a:pt x="419" y="110"/>
                  </a:lnTo>
                  <a:lnTo>
                    <a:pt x="423" y="101"/>
                  </a:lnTo>
                  <a:lnTo>
                    <a:pt x="428" y="93"/>
                  </a:lnTo>
                  <a:lnTo>
                    <a:pt x="434" y="87"/>
                  </a:lnTo>
                  <a:lnTo>
                    <a:pt x="442" y="83"/>
                  </a:lnTo>
                  <a:lnTo>
                    <a:pt x="449" y="79"/>
                  </a:lnTo>
                  <a:lnTo>
                    <a:pt x="458" y="76"/>
                  </a:lnTo>
                  <a:lnTo>
                    <a:pt x="465" y="75"/>
                  </a:lnTo>
                  <a:lnTo>
                    <a:pt x="471" y="74"/>
                  </a:lnTo>
                  <a:lnTo>
                    <a:pt x="478" y="74"/>
                  </a:lnTo>
                  <a:lnTo>
                    <a:pt x="482" y="74"/>
                  </a:lnTo>
                  <a:lnTo>
                    <a:pt x="486" y="74"/>
                  </a:lnTo>
                  <a:lnTo>
                    <a:pt x="492" y="74"/>
                  </a:lnTo>
                  <a:lnTo>
                    <a:pt x="500" y="75"/>
                  </a:lnTo>
                  <a:lnTo>
                    <a:pt x="507" y="77"/>
                  </a:lnTo>
                  <a:lnTo>
                    <a:pt x="516" y="80"/>
                  </a:lnTo>
                  <a:lnTo>
                    <a:pt x="524" y="85"/>
                  </a:lnTo>
                  <a:lnTo>
                    <a:pt x="532" y="90"/>
                  </a:lnTo>
                  <a:lnTo>
                    <a:pt x="538" y="97"/>
                  </a:lnTo>
                  <a:lnTo>
                    <a:pt x="542" y="106"/>
                  </a:lnTo>
                  <a:lnTo>
                    <a:pt x="544" y="118"/>
                  </a:lnTo>
                  <a:lnTo>
                    <a:pt x="544" y="130"/>
                  </a:lnTo>
                  <a:lnTo>
                    <a:pt x="541" y="146"/>
                  </a:lnTo>
                  <a:lnTo>
                    <a:pt x="534" y="165"/>
                  </a:lnTo>
                  <a:lnTo>
                    <a:pt x="522" y="186"/>
                  </a:lnTo>
                  <a:lnTo>
                    <a:pt x="506" y="211"/>
                  </a:lnTo>
                  <a:lnTo>
                    <a:pt x="546" y="326"/>
                  </a:lnTo>
                  <a:lnTo>
                    <a:pt x="559" y="287"/>
                  </a:lnTo>
                  <a:lnTo>
                    <a:pt x="650" y="0"/>
                  </a:lnTo>
                  <a:lnTo>
                    <a:pt x="652" y="1"/>
                  </a:lnTo>
                  <a:lnTo>
                    <a:pt x="659" y="5"/>
                  </a:lnTo>
                  <a:lnTo>
                    <a:pt x="668" y="11"/>
                  </a:lnTo>
                  <a:lnTo>
                    <a:pt x="682" y="19"/>
                  </a:lnTo>
                  <a:lnTo>
                    <a:pt x="700" y="29"/>
                  </a:lnTo>
                  <a:lnTo>
                    <a:pt x="721" y="39"/>
                  </a:lnTo>
                  <a:lnTo>
                    <a:pt x="745" y="51"/>
                  </a:lnTo>
                  <a:lnTo>
                    <a:pt x="774" y="65"/>
                  </a:lnTo>
                  <a:lnTo>
                    <a:pt x="805" y="77"/>
                  </a:lnTo>
                  <a:lnTo>
                    <a:pt x="838" y="91"/>
                  </a:lnTo>
                  <a:lnTo>
                    <a:pt x="868" y="104"/>
                  </a:lnTo>
                  <a:lnTo>
                    <a:pt x="892" y="120"/>
                  </a:lnTo>
                  <a:lnTo>
                    <a:pt x="913" y="138"/>
                  </a:lnTo>
                  <a:lnTo>
                    <a:pt x="927" y="159"/>
                  </a:lnTo>
                  <a:lnTo>
                    <a:pt x="940" y="183"/>
                  </a:lnTo>
                  <a:lnTo>
                    <a:pt x="949" y="211"/>
                  </a:lnTo>
                  <a:lnTo>
                    <a:pt x="955" y="241"/>
                  </a:lnTo>
                  <a:lnTo>
                    <a:pt x="958" y="275"/>
                  </a:lnTo>
                  <a:lnTo>
                    <a:pt x="961" y="312"/>
                  </a:lnTo>
                  <a:lnTo>
                    <a:pt x="962" y="352"/>
                  </a:lnTo>
                  <a:lnTo>
                    <a:pt x="963" y="397"/>
                  </a:lnTo>
                  <a:lnTo>
                    <a:pt x="963" y="444"/>
                  </a:lnTo>
                  <a:lnTo>
                    <a:pt x="0" y="444"/>
                  </a:lnTo>
                  <a:lnTo>
                    <a:pt x="1" y="397"/>
                  </a:lnTo>
                  <a:lnTo>
                    <a:pt x="1" y="352"/>
                  </a:lnTo>
                  <a:lnTo>
                    <a:pt x="3" y="312"/>
                  </a:lnTo>
                  <a:lnTo>
                    <a:pt x="5" y="275"/>
                  </a:lnTo>
                  <a:lnTo>
                    <a:pt x="9" y="241"/>
                  </a:lnTo>
                  <a:lnTo>
                    <a:pt x="15" y="211"/>
                  </a:lnTo>
                  <a:lnTo>
                    <a:pt x="24" y="183"/>
                  </a:lnTo>
                  <a:lnTo>
                    <a:pt x="35" y="159"/>
                  </a:lnTo>
                  <a:lnTo>
                    <a:pt x="51" y="138"/>
                  </a:lnTo>
                  <a:lnTo>
                    <a:pt x="70" y="120"/>
                  </a:lnTo>
                  <a:lnTo>
                    <a:pt x="96" y="104"/>
                  </a:lnTo>
                  <a:lnTo>
                    <a:pt x="125" y="91"/>
                  </a:lnTo>
                  <a:lnTo>
                    <a:pt x="159" y="77"/>
                  </a:lnTo>
                  <a:lnTo>
                    <a:pt x="190" y="65"/>
                  </a:lnTo>
                  <a:lnTo>
                    <a:pt x="217" y="51"/>
                  </a:lnTo>
                  <a:lnTo>
                    <a:pt x="242" y="39"/>
                  </a:lnTo>
                  <a:lnTo>
                    <a:pt x="263" y="29"/>
                  </a:lnTo>
                  <a:lnTo>
                    <a:pt x="281" y="19"/>
                  </a:lnTo>
                  <a:lnTo>
                    <a:pt x="295" y="11"/>
                  </a:lnTo>
                  <a:lnTo>
                    <a:pt x="305" y="5"/>
                  </a:lnTo>
                  <a:lnTo>
                    <a:pt x="312" y="1"/>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5" name="Freeform 988"/>
            <p:cNvSpPr>
              <a:spLocks/>
            </p:cNvSpPr>
            <p:nvPr/>
          </p:nvSpPr>
          <p:spPr bwMode="auto">
            <a:xfrm>
              <a:off x="6391275" y="3932238"/>
              <a:ext cx="39688" cy="50800"/>
            </a:xfrm>
            <a:custGeom>
              <a:avLst/>
              <a:gdLst>
                <a:gd name="T0" fmla="*/ 239 w 452"/>
                <a:gd name="T1" fmla="*/ 0 h 580"/>
                <a:gd name="T2" fmla="*/ 262 w 452"/>
                <a:gd name="T3" fmla="*/ 1 h 580"/>
                <a:gd name="T4" fmla="*/ 290 w 452"/>
                <a:gd name="T5" fmla="*/ 8 h 580"/>
                <a:gd name="T6" fmla="*/ 324 w 452"/>
                <a:gd name="T7" fmla="*/ 19 h 580"/>
                <a:gd name="T8" fmla="*/ 359 w 452"/>
                <a:gd name="T9" fmla="*/ 38 h 580"/>
                <a:gd name="T10" fmla="*/ 392 w 452"/>
                <a:gd name="T11" fmla="*/ 67 h 580"/>
                <a:gd name="T12" fmla="*/ 421 w 452"/>
                <a:gd name="T13" fmla="*/ 107 h 580"/>
                <a:gd name="T14" fmla="*/ 441 w 452"/>
                <a:gd name="T15" fmla="*/ 160 h 580"/>
                <a:gd name="T16" fmla="*/ 451 w 452"/>
                <a:gd name="T17" fmla="*/ 230 h 580"/>
                <a:gd name="T18" fmla="*/ 451 w 452"/>
                <a:gd name="T19" fmla="*/ 237 h 580"/>
                <a:gd name="T20" fmla="*/ 452 w 452"/>
                <a:gd name="T21" fmla="*/ 259 h 580"/>
                <a:gd name="T22" fmla="*/ 452 w 452"/>
                <a:gd name="T23" fmla="*/ 293 h 580"/>
                <a:gd name="T24" fmla="*/ 449 w 452"/>
                <a:gd name="T25" fmla="*/ 333 h 580"/>
                <a:gd name="T26" fmla="*/ 443 w 452"/>
                <a:gd name="T27" fmla="*/ 380 h 580"/>
                <a:gd name="T28" fmla="*/ 430 w 452"/>
                <a:gd name="T29" fmla="*/ 427 h 580"/>
                <a:gd name="T30" fmla="*/ 410 w 452"/>
                <a:gd name="T31" fmla="*/ 473 h 580"/>
                <a:gd name="T32" fmla="*/ 381 w 452"/>
                <a:gd name="T33" fmla="*/ 514 h 580"/>
                <a:gd name="T34" fmla="*/ 342 w 452"/>
                <a:gd name="T35" fmla="*/ 548 h 580"/>
                <a:gd name="T36" fmla="*/ 291 w 452"/>
                <a:gd name="T37" fmla="*/ 570 h 580"/>
                <a:gd name="T38" fmla="*/ 228 w 452"/>
                <a:gd name="T39" fmla="*/ 580 h 580"/>
                <a:gd name="T40" fmla="*/ 191 w 452"/>
                <a:gd name="T41" fmla="*/ 577 h 580"/>
                <a:gd name="T42" fmla="*/ 134 w 452"/>
                <a:gd name="T43" fmla="*/ 561 h 580"/>
                <a:gd name="T44" fmla="*/ 89 w 452"/>
                <a:gd name="T45" fmla="*/ 532 h 580"/>
                <a:gd name="T46" fmla="*/ 57 w 452"/>
                <a:gd name="T47" fmla="*/ 494 h 580"/>
                <a:gd name="T48" fmla="*/ 32 w 452"/>
                <a:gd name="T49" fmla="*/ 451 h 580"/>
                <a:gd name="T50" fmla="*/ 16 w 452"/>
                <a:gd name="T51" fmla="*/ 403 h 580"/>
                <a:gd name="T52" fmla="*/ 7 w 452"/>
                <a:gd name="T53" fmla="*/ 357 h 580"/>
                <a:gd name="T54" fmla="*/ 1 w 452"/>
                <a:gd name="T55" fmla="*/ 312 h 580"/>
                <a:gd name="T56" fmla="*/ 0 w 452"/>
                <a:gd name="T57" fmla="*/ 275 h 580"/>
                <a:gd name="T58" fmla="*/ 1 w 452"/>
                <a:gd name="T59" fmla="*/ 247 h 580"/>
                <a:gd name="T60" fmla="*/ 3 w 452"/>
                <a:gd name="T61" fmla="*/ 232 h 580"/>
                <a:gd name="T62" fmla="*/ 6 w 452"/>
                <a:gd name="T63" fmla="*/ 193 h 580"/>
                <a:gd name="T64" fmla="*/ 22 w 452"/>
                <a:gd name="T65" fmla="*/ 131 h 580"/>
                <a:gd name="T66" fmla="*/ 46 w 452"/>
                <a:gd name="T67" fmla="*/ 85 h 580"/>
                <a:gd name="T68" fmla="*/ 77 w 452"/>
                <a:gd name="T69" fmla="*/ 51 h 580"/>
                <a:gd name="T70" fmla="*/ 112 w 452"/>
                <a:gd name="T71" fmla="*/ 28 h 580"/>
                <a:gd name="T72" fmla="*/ 145 w 452"/>
                <a:gd name="T73" fmla="*/ 13 h 580"/>
                <a:gd name="T74" fmla="*/ 177 w 452"/>
                <a:gd name="T75" fmla="*/ 4 h 580"/>
                <a:gd name="T76" fmla="*/ 204 w 452"/>
                <a:gd name="T77" fmla="*/ 1 h 580"/>
                <a:gd name="T78" fmla="*/ 222 w 452"/>
                <a:gd name="T79" fmla="*/ 0 h 580"/>
                <a:gd name="T80" fmla="*/ 231 w 452"/>
                <a:gd name="T81"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2" h="580">
                  <a:moveTo>
                    <a:pt x="231" y="0"/>
                  </a:moveTo>
                  <a:lnTo>
                    <a:pt x="239" y="0"/>
                  </a:lnTo>
                  <a:lnTo>
                    <a:pt x="249" y="0"/>
                  </a:lnTo>
                  <a:lnTo>
                    <a:pt x="262" y="1"/>
                  </a:lnTo>
                  <a:lnTo>
                    <a:pt x="276" y="4"/>
                  </a:lnTo>
                  <a:lnTo>
                    <a:pt x="290" y="8"/>
                  </a:lnTo>
                  <a:lnTo>
                    <a:pt x="307" y="12"/>
                  </a:lnTo>
                  <a:lnTo>
                    <a:pt x="324" y="19"/>
                  </a:lnTo>
                  <a:lnTo>
                    <a:pt x="342" y="27"/>
                  </a:lnTo>
                  <a:lnTo>
                    <a:pt x="359" y="38"/>
                  </a:lnTo>
                  <a:lnTo>
                    <a:pt x="376" y="51"/>
                  </a:lnTo>
                  <a:lnTo>
                    <a:pt x="392" y="67"/>
                  </a:lnTo>
                  <a:lnTo>
                    <a:pt x="407" y="85"/>
                  </a:lnTo>
                  <a:lnTo>
                    <a:pt x="421" y="107"/>
                  </a:lnTo>
                  <a:lnTo>
                    <a:pt x="432" y="131"/>
                  </a:lnTo>
                  <a:lnTo>
                    <a:pt x="441" y="160"/>
                  </a:lnTo>
                  <a:lnTo>
                    <a:pt x="447" y="193"/>
                  </a:lnTo>
                  <a:lnTo>
                    <a:pt x="451" y="230"/>
                  </a:lnTo>
                  <a:lnTo>
                    <a:pt x="451" y="232"/>
                  </a:lnTo>
                  <a:lnTo>
                    <a:pt x="451" y="237"/>
                  </a:lnTo>
                  <a:lnTo>
                    <a:pt x="452" y="247"/>
                  </a:lnTo>
                  <a:lnTo>
                    <a:pt x="452" y="259"/>
                  </a:lnTo>
                  <a:lnTo>
                    <a:pt x="452" y="275"/>
                  </a:lnTo>
                  <a:lnTo>
                    <a:pt x="452" y="293"/>
                  </a:lnTo>
                  <a:lnTo>
                    <a:pt x="451" y="312"/>
                  </a:lnTo>
                  <a:lnTo>
                    <a:pt x="449" y="333"/>
                  </a:lnTo>
                  <a:lnTo>
                    <a:pt x="447" y="357"/>
                  </a:lnTo>
                  <a:lnTo>
                    <a:pt x="443" y="380"/>
                  </a:lnTo>
                  <a:lnTo>
                    <a:pt x="437" y="403"/>
                  </a:lnTo>
                  <a:lnTo>
                    <a:pt x="430" y="427"/>
                  </a:lnTo>
                  <a:lnTo>
                    <a:pt x="421" y="451"/>
                  </a:lnTo>
                  <a:lnTo>
                    <a:pt x="410" y="473"/>
                  </a:lnTo>
                  <a:lnTo>
                    <a:pt x="397" y="494"/>
                  </a:lnTo>
                  <a:lnTo>
                    <a:pt x="381" y="514"/>
                  </a:lnTo>
                  <a:lnTo>
                    <a:pt x="363" y="532"/>
                  </a:lnTo>
                  <a:lnTo>
                    <a:pt x="342" y="548"/>
                  </a:lnTo>
                  <a:lnTo>
                    <a:pt x="319" y="561"/>
                  </a:lnTo>
                  <a:lnTo>
                    <a:pt x="291" y="570"/>
                  </a:lnTo>
                  <a:lnTo>
                    <a:pt x="262" y="577"/>
                  </a:lnTo>
                  <a:lnTo>
                    <a:pt x="228" y="580"/>
                  </a:lnTo>
                  <a:lnTo>
                    <a:pt x="225" y="580"/>
                  </a:lnTo>
                  <a:lnTo>
                    <a:pt x="191" y="577"/>
                  </a:lnTo>
                  <a:lnTo>
                    <a:pt x="161" y="570"/>
                  </a:lnTo>
                  <a:lnTo>
                    <a:pt x="134" y="561"/>
                  </a:lnTo>
                  <a:lnTo>
                    <a:pt x="110" y="548"/>
                  </a:lnTo>
                  <a:lnTo>
                    <a:pt x="89" y="532"/>
                  </a:lnTo>
                  <a:lnTo>
                    <a:pt x="71" y="514"/>
                  </a:lnTo>
                  <a:lnTo>
                    <a:pt x="57" y="494"/>
                  </a:lnTo>
                  <a:lnTo>
                    <a:pt x="43" y="473"/>
                  </a:lnTo>
                  <a:lnTo>
                    <a:pt x="32" y="451"/>
                  </a:lnTo>
                  <a:lnTo>
                    <a:pt x="23" y="427"/>
                  </a:lnTo>
                  <a:lnTo>
                    <a:pt x="16" y="403"/>
                  </a:lnTo>
                  <a:lnTo>
                    <a:pt x="10" y="380"/>
                  </a:lnTo>
                  <a:lnTo>
                    <a:pt x="7" y="357"/>
                  </a:lnTo>
                  <a:lnTo>
                    <a:pt x="4" y="333"/>
                  </a:lnTo>
                  <a:lnTo>
                    <a:pt x="1" y="312"/>
                  </a:lnTo>
                  <a:lnTo>
                    <a:pt x="0" y="293"/>
                  </a:lnTo>
                  <a:lnTo>
                    <a:pt x="0" y="275"/>
                  </a:lnTo>
                  <a:lnTo>
                    <a:pt x="0" y="259"/>
                  </a:lnTo>
                  <a:lnTo>
                    <a:pt x="1" y="247"/>
                  </a:lnTo>
                  <a:lnTo>
                    <a:pt x="1" y="237"/>
                  </a:lnTo>
                  <a:lnTo>
                    <a:pt x="3" y="232"/>
                  </a:lnTo>
                  <a:lnTo>
                    <a:pt x="3" y="230"/>
                  </a:lnTo>
                  <a:lnTo>
                    <a:pt x="6" y="193"/>
                  </a:lnTo>
                  <a:lnTo>
                    <a:pt x="12" y="160"/>
                  </a:lnTo>
                  <a:lnTo>
                    <a:pt x="22" y="131"/>
                  </a:lnTo>
                  <a:lnTo>
                    <a:pt x="32" y="107"/>
                  </a:lnTo>
                  <a:lnTo>
                    <a:pt x="46" y="85"/>
                  </a:lnTo>
                  <a:lnTo>
                    <a:pt x="61" y="67"/>
                  </a:lnTo>
                  <a:lnTo>
                    <a:pt x="77" y="51"/>
                  </a:lnTo>
                  <a:lnTo>
                    <a:pt x="94" y="38"/>
                  </a:lnTo>
                  <a:lnTo>
                    <a:pt x="112" y="28"/>
                  </a:lnTo>
                  <a:lnTo>
                    <a:pt x="128" y="19"/>
                  </a:lnTo>
                  <a:lnTo>
                    <a:pt x="145" y="13"/>
                  </a:lnTo>
                  <a:lnTo>
                    <a:pt x="162" y="8"/>
                  </a:lnTo>
                  <a:lnTo>
                    <a:pt x="177" y="4"/>
                  </a:lnTo>
                  <a:lnTo>
                    <a:pt x="192" y="2"/>
                  </a:lnTo>
                  <a:lnTo>
                    <a:pt x="204" y="1"/>
                  </a:lnTo>
                  <a:lnTo>
                    <a:pt x="214" y="0"/>
                  </a:lnTo>
                  <a:lnTo>
                    <a:pt x="222" y="0"/>
                  </a:lnTo>
                  <a:lnTo>
                    <a:pt x="227" y="0"/>
                  </a:lnTo>
                  <a:lnTo>
                    <a:pt x="2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6" name="Freeform 989"/>
            <p:cNvSpPr>
              <a:spLocks/>
            </p:cNvSpPr>
            <p:nvPr/>
          </p:nvSpPr>
          <p:spPr bwMode="auto">
            <a:xfrm>
              <a:off x="6257925" y="3984625"/>
              <a:ext cx="84138" cy="38100"/>
            </a:xfrm>
            <a:custGeom>
              <a:avLst/>
              <a:gdLst>
                <a:gd name="T0" fmla="*/ 403 w 963"/>
                <a:gd name="T1" fmla="*/ 287 h 444"/>
                <a:gd name="T2" fmla="*/ 456 w 963"/>
                <a:gd name="T3" fmla="*/ 211 h 444"/>
                <a:gd name="T4" fmla="*/ 430 w 963"/>
                <a:gd name="T5" fmla="*/ 167 h 444"/>
                <a:gd name="T6" fmla="*/ 418 w 963"/>
                <a:gd name="T7" fmla="*/ 134 h 444"/>
                <a:gd name="T8" fmla="*/ 418 w 963"/>
                <a:gd name="T9" fmla="*/ 110 h 444"/>
                <a:gd name="T10" fmla="*/ 426 w 963"/>
                <a:gd name="T11" fmla="*/ 93 h 444"/>
                <a:gd name="T12" fmla="*/ 440 w 963"/>
                <a:gd name="T13" fmla="*/ 83 h 444"/>
                <a:gd name="T14" fmla="*/ 456 w 963"/>
                <a:gd name="T15" fmla="*/ 76 h 444"/>
                <a:gd name="T16" fmla="*/ 471 w 963"/>
                <a:gd name="T17" fmla="*/ 74 h 444"/>
                <a:gd name="T18" fmla="*/ 480 w 963"/>
                <a:gd name="T19" fmla="*/ 74 h 444"/>
                <a:gd name="T20" fmla="*/ 491 w 963"/>
                <a:gd name="T21" fmla="*/ 74 h 444"/>
                <a:gd name="T22" fmla="*/ 507 w 963"/>
                <a:gd name="T23" fmla="*/ 77 h 444"/>
                <a:gd name="T24" fmla="*/ 524 w 963"/>
                <a:gd name="T25" fmla="*/ 85 h 444"/>
                <a:gd name="T26" fmla="*/ 538 w 963"/>
                <a:gd name="T27" fmla="*/ 97 h 444"/>
                <a:gd name="T28" fmla="*/ 544 w 963"/>
                <a:gd name="T29" fmla="*/ 118 h 444"/>
                <a:gd name="T30" fmla="*/ 540 w 963"/>
                <a:gd name="T31" fmla="*/ 146 h 444"/>
                <a:gd name="T32" fmla="*/ 521 w 963"/>
                <a:gd name="T33" fmla="*/ 186 h 444"/>
                <a:gd name="T34" fmla="*/ 545 w 963"/>
                <a:gd name="T35" fmla="*/ 326 h 444"/>
                <a:gd name="T36" fmla="*/ 649 w 963"/>
                <a:gd name="T37" fmla="*/ 0 h 444"/>
                <a:gd name="T38" fmla="*/ 656 w 963"/>
                <a:gd name="T39" fmla="*/ 5 h 444"/>
                <a:gd name="T40" fmla="*/ 680 w 963"/>
                <a:gd name="T41" fmla="*/ 19 h 444"/>
                <a:gd name="T42" fmla="*/ 720 w 963"/>
                <a:gd name="T43" fmla="*/ 39 h 444"/>
                <a:gd name="T44" fmla="*/ 772 w 963"/>
                <a:gd name="T45" fmla="*/ 65 h 444"/>
                <a:gd name="T46" fmla="*/ 837 w 963"/>
                <a:gd name="T47" fmla="*/ 91 h 444"/>
                <a:gd name="T48" fmla="*/ 891 w 963"/>
                <a:gd name="T49" fmla="*/ 120 h 444"/>
                <a:gd name="T50" fmla="*/ 926 w 963"/>
                <a:gd name="T51" fmla="*/ 159 h 444"/>
                <a:gd name="T52" fmla="*/ 947 w 963"/>
                <a:gd name="T53" fmla="*/ 211 h 444"/>
                <a:gd name="T54" fmla="*/ 957 w 963"/>
                <a:gd name="T55" fmla="*/ 275 h 444"/>
                <a:gd name="T56" fmla="*/ 961 w 963"/>
                <a:gd name="T57" fmla="*/ 352 h 444"/>
                <a:gd name="T58" fmla="*/ 963 w 963"/>
                <a:gd name="T59" fmla="*/ 444 h 444"/>
                <a:gd name="T60" fmla="*/ 0 w 963"/>
                <a:gd name="T61" fmla="*/ 397 h 444"/>
                <a:gd name="T62" fmla="*/ 2 w 963"/>
                <a:gd name="T63" fmla="*/ 312 h 444"/>
                <a:gd name="T64" fmla="*/ 8 w 963"/>
                <a:gd name="T65" fmla="*/ 241 h 444"/>
                <a:gd name="T66" fmla="*/ 23 w 963"/>
                <a:gd name="T67" fmla="*/ 183 h 444"/>
                <a:gd name="T68" fmla="*/ 50 w 963"/>
                <a:gd name="T69" fmla="*/ 138 h 444"/>
                <a:gd name="T70" fmla="*/ 94 w 963"/>
                <a:gd name="T71" fmla="*/ 104 h 444"/>
                <a:gd name="T72" fmla="*/ 158 w 963"/>
                <a:gd name="T73" fmla="*/ 77 h 444"/>
                <a:gd name="T74" fmla="*/ 217 w 963"/>
                <a:gd name="T75" fmla="*/ 51 h 444"/>
                <a:gd name="T76" fmla="*/ 262 w 963"/>
                <a:gd name="T77" fmla="*/ 29 h 444"/>
                <a:gd name="T78" fmla="*/ 294 w 963"/>
                <a:gd name="T79" fmla="*/ 11 h 444"/>
                <a:gd name="T80" fmla="*/ 310 w 963"/>
                <a:gd name="T81" fmla="*/ 1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3" h="444">
                  <a:moveTo>
                    <a:pt x="312" y="0"/>
                  </a:moveTo>
                  <a:lnTo>
                    <a:pt x="403" y="287"/>
                  </a:lnTo>
                  <a:lnTo>
                    <a:pt x="416" y="326"/>
                  </a:lnTo>
                  <a:lnTo>
                    <a:pt x="456" y="211"/>
                  </a:lnTo>
                  <a:lnTo>
                    <a:pt x="441" y="187"/>
                  </a:lnTo>
                  <a:lnTo>
                    <a:pt x="430" y="167"/>
                  </a:lnTo>
                  <a:lnTo>
                    <a:pt x="422" y="149"/>
                  </a:lnTo>
                  <a:lnTo>
                    <a:pt x="418" y="134"/>
                  </a:lnTo>
                  <a:lnTo>
                    <a:pt x="417" y="121"/>
                  </a:lnTo>
                  <a:lnTo>
                    <a:pt x="418" y="110"/>
                  </a:lnTo>
                  <a:lnTo>
                    <a:pt x="421" y="101"/>
                  </a:lnTo>
                  <a:lnTo>
                    <a:pt x="426" y="93"/>
                  </a:lnTo>
                  <a:lnTo>
                    <a:pt x="433" y="87"/>
                  </a:lnTo>
                  <a:lnTo>
                    <a:pt x="440" y="83"/>
                  </a:lnTo>
                  <a:lnTo>
                    <a:pt x="449" y="79"/>
                  </a:lnTo>
                  <a:lnTo>
                    <a:pt x="456" y="76"/>
                  </a:lnTo>
                  <a:lnTo>
                    <a:pt x="463" y="75"/>
                  </a:lnTo>
                  <a:lnTo>
                    <a:pt x="471" y="74"/>
                  </a:lnTo>
                  <a:lnTo>
                    <a:pt x="476" y="74"/>
                  </a:lnTo>
                  <a:lnTo>
                    <a:pt x="480" y="74"/>
                  </a:lnTo>
                  <a:lnTo>
                    <a:pt x="485" y="74"/>
                  </a:lnTo>
                  <a:lnTo>
                    <a:pt x="491" y="74"/>
                  </a:lnTo>
                  <a:lnTo>
                    <a:pt x="498" y="75"/>
                  </a:lnTo>
                  <a:lnTo>
                    <a:pt x="507" y="77"/>
                  </a:lnTo>
                  <a:lnTo>
                    <a:pt x="515" y="80"/>
                  </a:lnTo>
                  <a:lnTo>
                    <a:pt x="524" y="85"/>
                  </a:lnTo>
                  <a:lnTo>
                    <a:pt x="531" y="90"/>
                  </a:lnTo>
                  <a:lnTo>
                    <a:pt x="538" y="97"/>
                  </a:lnTo>
                  <a:lnTo>
                    <a:pt x="542" y="106"/>
                  </a:lnTo>
                  <a:lnTo>
                    <a:pt x="544" y="118"/>
                  </a:lnTo>
                  <a:lnTo>
                    <a:pt x="544" y="130"/>
                  </a:lnTo>
                  <a:lnTo>
                    <a:pt x="540" y="146"/>
                  </a:lnTo>
                  <a:lnTo>
                    <a:pt x="532" y="165"/>
                  </a:lnTo>
                  <a:lnTo>
                    <a:pt x="521" y="186"/>
                  </a:lnTo>
                  <a:lnTo>
                    <a:pt x="505" y="211"/>
                  </a:lnTo>
                  <a:lnTo>
                    <a:pt x="545" y="326"/>
                  </a:lnTo>
                  <a:lnTo>
                    <a:pt x="558" y="287"/>
                  </a:lnTo>
                  <a:lnTo>
                    <a:pt x="649" y="0"/>
                  </a:lnTo>
                  <a:lnTo>
                    <a:pt x="651" y="1"/>
                  </a:lnTo>
                  <a:lnTo>
                    <a:pt x="656" y="5"/>
                  </a:lnTo>
                  <a:lnTo>
                    <a:pt x="667" y="11"/>
                  </a:lnTo>
                  <a:lnTo>
                    <a:pt x="680" y="19"/>
                  </a:lnTo>
                  <a:lnTo>
                    <a:pt x="698" y="29"/>
                  </a:lnTo>
                  <a:lnTo>
                    <a:pt x="720" y="39"/>
                  </a:lnTo>
                  <a:lnTo>
                    <a:pt x="744" y="51"/>
                  </a:lnTo>
                  <a:lnTo>
                    <a:pt x="772" y="65"/>
                  </a:lnTo>
                  <a:lnTo>
                    <a:pt x="803" y="77"/>
                  </a:lnTo>
                  <a:lnTo>
                    <a:pt x="837" y="91"/>
                  </a:lnTo>
                  <a:lnTo>
                    <a:pt x="867" y="104"/>
                  </a:lnTo>
                  <a:lnTo>
                    <a:pt x="891" y="120"/>
                  </a:lnTo>
                  <a:lnTo>
                    <a:pt x="910" y="138"/>
                  </a:lnTo>
                  <a:lnTo>
                    <a:pt x="926" y="159"/>
                  </a:lnTo>
                  <a:lnTo>
                    <a:pt x="938" y="183"/>
                  </a:lnTo>
                  <a:lnTo>
                    <a:pt x="947" y="211"/>
                  </a:lnTo>
                  <a:lnTo>
                    <a:pt x="952" y="241"/>
                  </a:lnTo>
                  <a:lnTo>
                    <a:pt x="957" y="275"/>
                  </a:lnTo>
                  <a:lnTo>
                    <a:pt x="960" y="312"/>
                  </a:lnTo>
                  <a:lnTo>
                    <a:pt x="961" y="352"/>
                  </a:lnTo>
                  <a:lnTo>
                    <a:pt x="962" y="397"/>
                  </a:lnTo>
                  <a:lnTo>
                    <a:pt x="963" y="444"/>
                  </a:lnTo>
                  <a:lnTo>
                    <a:pt x="0" y="444"/>
                  </a:lnTo>
                  <a:lnTo>
                    <a:pt x="0" y="397"/>
                  </a:lnTo>
                  <a:lnTo>
                    <a:pt x="1" y="352"/>
                  </a:lnTo>
                  <a:lnTo>
                    <a:pt x="2" y="312"/>
                  </a:lnTo>
                  <a:lnTo>
                    <a:pt x="4" y="275"/>
                  </a:lnTo>
                  <a:lnTo>
                    <a:pt x="8" y="241"/>
                  </a:lnTo>
                  <a:lnTo>
                    <a:pt x="14" y="211"/>
                  </a:lnTo>
                  <a:lnTo>
                    <a:pt x="23" y="183"/>
                  </a:lnTo>
                  <a:lnTo>
                    <a:pt x="35" y="159"/>
                  </a:lnTo>
                  <a:lnTo>
                    <a:pt x="50" y="138"/>
                  </a:lnTo>
                  <a:lnTo>
                    <a:pt x="70" y="120"/>
                  </a:lnTo>
                  <a:lnTo>
                    <a:pt x="94" y="104"/>
                  </a:lnTo>
                  <a:lnTo>
                    <a:pt x="124" y="91"/>
                  </a:lnTo>
                  <a:lnTo>
                    <a:pt x="158" y="77"/>
                  </a:lnTo>
                  <a:lnTo>
                    <a:pt x="189" y="65"/>
                  </a:lnTo>
                  <a:lnTo>
                    <a:pt x="217" y="51"/>
                  </a:lnTo>
                  <a:lnTo>
                    <a:pt x="241" y="39"/>
                  </a:lnTo>
                  <a:lnTo>
                    <a:pt x="262" y="29"/>
                  </a:lnTo>
                  <a:lnTo>
                    <a:pt x="280" y="19"/>
                  </a:lnTo>
                  <a:lnTo>
                    <a:pt x="294" y="11"/>
                  </a:lnTo>
                  <a:lnTo>
                    <a:pt x="304" y="5"/>
                  </a:lnTo>
                  <a:lnTo>
                    <a:pt x="310" y="1"/>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7" name="Freeform 990"/>
            <p:cNvSpPr>
              <a:spLocks/>
            </p:cNvSpPr>
            <p:nvPr/>
          </p:nvSpPr>
          <p:spPr bwMode="auto">
            <a:xfrm>
              <a:off x="6280150" y="3932238"/>
              <a:ext cx="39688" cy="50800"/>
            </a:xfrm>
            <a:custGeom>
              <a:avLst/>
              <a:gdLst>
                <a:gd name="T0" fmla="*/ 238 w 452"/>
                <a:gd name="T1" fmla="*/ 0 h 580"/>
                <a:gd name="T2" fmla="*/ 260 w 452"/>
                <a:gd name="T3" fmla="*/ 1 h 580"/>
                <a:gd name="T4" fmla="*/ 290 w 452"/>
                <a:gd name="T5" fmla="*/ 8 h 580"/>
                <a:gd name="T6" fmla="*/ 324 w 452"/>
                <a:gd name="T7" fmla="*/ 19 h 580"/>
                <a:gd name="T8" fmla="*/ 359 w 452"/>
                <a:gd name="T9" fmla="*/ 38 h 580"/>
                <a:gd name="T10" fmla="*/ 391 w 452"/>
                <a:gd name="T11" fmla="*/ 67 h 580"/>
                <a:gd name="T12" fmla="*/ 420 w 452"/>
                <a:gd name="T13" fmla="*/ 107 h 580"/>
                <a:gd name="T14" fmla="*/ 440 w 452"/>
                <a:gd name="T15" fmla="*/ 160 h 580"/>
                <a:gd name="T16" fmla="*/ 450 w 452"/>
                <a:gd name="T17" fmla="*/ 230 h 580"/>
                <a:gd name="T18" fmla="*/ 451 w 452"/>
                <a:gd name="T19" fmla="*/ 237 h 580"/>
                <a:gd name="T20" fmla="*/ 452 w 452"/>
                <a:gd name="T21" fmla="*/ 259 h 580"/>
                <a:gd name="T22" fmla="*/ 452 w 452"/>
                <a:gd name="T23" fmla="*/ 293 h 580"/>
                <a:gd name="T24" fmla="*/ 449 w 452"/>
                <a:gd name="T25" fmla="*/ 333 h 580"/>
                <a:gd name="T26" fmla="*/ 442 w 452"/>
                <a:gd name="T27" fmla="*/ 380 h 580"/>
                <a:gd name="T28" fmla="*/ 430 w 452"/>
                <a:gd name="T29" fmla="*/ 427 h 580"/>
                <a:gd name="T30" fmla="*/ 409 w 452"/>
                <a:gd name="T31" fmla="*/ 473 h 580"/>
                <a:gd name="T32" fmla="*/ 381 w 452"/>
                <a:gd name="T33" fmla="*/ 514 h 580"/>
                <a:gd name="T34" fmla="*/ 342 w 452"/>
                <a:gd name="T35" fmla="*/ 548 h 580"/>
                <a:gd name="T36" fmla="*/ 291 w 452"/>
                <a:gd name="T37" fmla="*/ 570 h 580"/>
                <a:gd name="T38" fmla="*/ 227 w 452"/>
                <a:gd name="T39" fmla="*/ 580 h 580"/>
                <a:gd name="T40" fmla="*/ 190 w 452"/>
                <a:gd name="T41" fmla="*/ 577 h 580"/>
                <a:gd name="T42" fmla="*/ 133 w 452"/>
                <a:gd name="T43" fmla="*/ 561 h 580"/>
                <a:gd name="T44" fmla="*/ 89 w 452"/>
                <a:gd name="T45" fmla="*/ 532 h 580"/>
                <a:gd name="T46" fmla="*/ 55 w 452"/>
                <a:gd name="T47" fmla="*/ 494 h 580"/>
                <a:gd name="T48" fmla="*/ 32 w 452"/>
                <a:gd name="T49" fmla="*/ 451 h 580"/>
                <a:gd name="T50" fmla="*/ 16 w 452"/>
                <a:gd name="T51" fmla="*/ 403 h 580"/>
                <a:gd name="T52" fmla="*/ 5 w 452"/>
                <a:gd name="T53" fmla="*/ 357 h 580"/>
                <a:gd name="T54" fmla="*/ 1 w 452"/>
                <a:gd name="T55" fmla="*/ 312 h 580"/>
                <a:gd name="T56" fmla="*/ 0 w 452"/>
                <a:gd name="T57" fmla="*/ 275 h 580"/>
                <a:gd name="T58" fmla="*/ 0 w 452"/>
                <a:gd name="T59" fmla="*/ 247 h 580"/>
                <a:gd name="T60" fmla="*/ 1 w 452"/>
                <a:gd name="T61" fmla="*/ 232 h 580"/>
                <a:gd name="T62" fmla="*/ 5 w 452"/>
                <a:gd name="T63" fmla="*/ 193 h 580"/>
                <a:gd name="T64" fmla="*/ 21 w 452"/>
                <a:gd name="T65" fmla="*/ 131 h 580"/>
                <a:gd name="T66" fmla="*/ 45 w 452"/>
                <a:gd name="T67" fmla="*/ 85 h 580"/>
                <a:gd name="T68" fmla="*/ 76 w 452"/>
                <a:gd name="T69" fmla="*/ 51 h 580"/>
                <a:gd name="T70" fmla="*/ 111 w 452"/>
                <a:gd name="T71" fmla="*/ 28 h 580"/>
                <a:gd name="T72" fmla="*/ 145 w 452"/>
                <a:gd name="T73" fmla="*/ 13 h 580"/>
                <a:gd name="T74" fmla="*/ 177 w 452"/>
                <a:gd name="T75" fmla="*/ 4 h 580"/>
                <a:gd name="T76" fmla="*/ 203 w 452"/>
                <a:gd name="T77" fmla="*/ 1 h 580"/>
                <a:gd name="T78" fmla="*/ 221 w 452"/>
                <a:gd name="T79" fmla="*/ 0 h 580"/>
                <a:gd name="T80" fmla="*/ 231 w 452"/>
                <a:gd name="T81"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52" h="580">
                  <a:moveTo>
                    <a:pt x="231" y="0"/>
                  </a:moveTo>
                  <a:lnTo>
                    <a:pt x="238" y="0"/>
                  </a:lnTo>
                  <a:lnTo>
                    <a:pt x="249" y="0"/>
                  </a:lnTo>
                  <a:lnTo>
                    <a:pt x="260" y="1"/>
                  </a:lnTo>
                  <a:lnTo>
                    <a:pt x="275" y="4"/>
                  </a:lnTo>
                  <a:lnTo>
                    <a:pt x="290" y="8"/>
                  </a:lnTo>
                  <a:lnTo>
                    <a:pt x="307" y="12"/>
                  </a:lnTo>
                  <a:lnTo>
                    <a:pt x="324" y="19"/>
                  </a:lnTo>
                  <a:lnTo>
                    <a:pt x="342" y="27"/>
                  </a:lnTo>
                  <a:lnTo>
                    <a:pt x="359" y="38"/>
                  </a:lnTo>
                  <a:lnTo>
                    <a:pt x="376" y="51"/>
                  </a:lnTo>
                  <a:lnTo>
                    <a:pt x="391" y="67"/>
                  </a:lnTo>
                  <a:lnTo>
                    <a:pt x="406" y="85"/>
                  </a:lnTo>
                  <a:lnTo>
                    <a:pt x="420" y="107"/>
                  </a:lnTo>
                  <a:lnTo>
                    <a:pt x="431" y="131"/>
                  </a:lnTo>
                  <a:lnTo>
                    <a:pt x="440" y="160"/>
                  </a:lnTo>
                  <a:lnTo>
                    <a:pt x="447" y="193"/>
                  </a:lnTo>
                  <a:lnTo>
                    <a:pt x="450" y="230"/>
                  </a:lnTo>
                  <a:lnTo>
                    <a:pt x="451" y="232"/>
                  </a:lnTo>
                  <a:lnTo>
                    <a:pt x="451" y="237"/>
                  </a:lnTo>
                  <a:lnTo>
                    <a:pt x="452" y="247"/>
                  </a:lnTo>
                  <a:lnTo>
                    <a:pt x="452" y="259"/>
                  </a:lnTo>
                  <a:lnTo>
                    <a:pt x="452" y="275"/>
                  </a:lnTo>
                  <a:lnTo>
                    <a:pt x="452" y="293"/>
                  </a:lnTo>
                  <a:lnTo>
                    <a:pt x="451" y="312"/>
                  </a:lnTo>
                  <a:lnTo>
                    <a:pt x="449" y="333"/>
                  </a:lnTo>
                  <a:lnTo>
                    <a:pt x="447" y="357"/>
                  </a:lnTo>
                  <a:lnTo>
                    <a:pt x="442" y="380"/>
                  </a:lnTo>
                  <a:lnTo>
                    <a:pt x="437" y="403"/>
                  </a:lnTo>
                  <a:lnTo>
                    <a:pt x="430" y="427"/>
                  </a:lnTo>
                  <a:lnTo>
                    <a:pt x="420" y="451"/>
                  </a:lnTo>
                  <a:lnTo>
                    <a:pt x="409" y="473"/>
                  </a:lnTo>
                  <a:lnTo>
                    <a:pt x="397" y="494"/>
                  </a:lnTo>
                  <a:lnTo>
                    <a:pt x="381" y="514"/>
                  </a:lnTo>
                  <a:lnTo>
                    <a:pt x="363" y="532"/>
                  </a:lnTo>
                  <a:lnTo>
                    <a:pt x="342" y="548"/>
                  </a:lnTo>
                  <a:lnTo>
                    <a:pt x="318" y="561"/>
                  </a:lnTo>
                  <a:lnTo>
                    <a:pt x="291" y="570"/>
                  </a:lnTo>
                  <a:lnTo>
                    <a:pt x="261" y="577"/>
                  </a:lnTo>
                  <a:lnTo>
                    <a:pt x="227" y="580"/>
                  </a:lnTo>
                  <a:lnTo>
                    <a:pt x="224" y="580"/>
                  </a:lnTo>
                  <a:lnTo>
                    <a:pt x="190" y="577"/>
                  </a:lnTo>
                  <a:lnTo>
                    <a:pt x="161" y="570"/>
                  </a:lnTo>
                  <a:lnTo>
                    <a:pt x="133" y="561"/>
                  </a:lnTo>
                  <a:lnTo>
                    <a:pt x="110" y="548"/>
                  </a:lnTo>
                  <a:lnTo>
                    <a:pt x="89" y="532"/>
                  </a:lnTo>
                  <a:lnTo>
                    <a:pt x="71" y="514"/>
                  </a:lnTo>
                  <a:lnTo>
                    <a:pt x="55" y="494"/>
                  </a:lnTo>
                  <a:lnTo>
                    <a:pt x="42" y="473"/>
                  </a:lnTo>
                  <a:lnTo>
                    <a:pt x="32" y="451"/>
                  </a:lnTo>
                  <a:lnTo>
                    <a:pt x="22" y="427"/>
                  </a:lnTo>
                  <a:lnTo>
                    <a:pt x="16" y="403"/>
                  </a:lnTo>
                  <a:lnTo>
                    <a:pt x="9" y="380"/>
                  </a:lnTo>
                  <a:lnTo>
                    <a:pt x="5" y="357"/>
                  </a:lnTo>
                  <a:lnTo>
                    <a:pt x="3" y="333"/>
                  </a:lnTo>
                  <a:lnTo>
                    <a:pt x="1" y="312"/>
                  </a:lnTo>
                  <a:lnTo>
                    <a:pt x="0" y="293"/>
                  </a:lnTo>
                  <a:lnTo>
                    <a:pt x="0" y="275"/>
                  </a:lnTo>
                  <a:lnTo>
                    <a:pt x="0" y="259"/>
                  </a:lnTo>
                  <a:lnTo>
                    <a:pt x="0" y="247"/>
                  </a:lnTo>
                  <a:lnTo>
                    <a:pt x="1" y="237"/>
                  </a:lnTo>
                  <a:lnTo>
                    <a:pt x="1" y="232"/>
                  </a:lnTo>
                  <a:lnTo>
                    <a:pt x="2" y="230"/>
                  </a:lnTo>
                  <a:lnTo>
                    <a:pt x="5" y="193"/>
                  </a:lnTo>
                  <a:lnTo>
                    <a:pt x="12" y="160"/>
                  </a:lnTo>
                  <a:lnTo>
                    <a:pt x="21" y="131"/>
                  </a:lnTo>
                  <a:lnTo>
                    <a:pt x="32" y="107"/>
                  </a:lnTo>
                  <a:lnTo>
                    <a:pt x="45" y="85"/>
                  </a:lnTo>
                  <a:lnTo>
                    <a:pt x="60" y="67"/>
                  </a:lnTo>
                  <a:lnTo>
                    <a:pt x="76" y="51"/>
                  </a:lnTo>
                  <a:lnTo>
                    <a:pt x="93" y="38"/>
                  </a:lnTo>
                  <a:lnTo>
                    <a:pt x="111" y="28"/>
                  </a:lnTo>
                  <a:lnTo>
                    <a:pt x="128" y="19"/>
                  </a:lnTo>
                  <a:lnTo>
                    <a:pt x="145" y="13"/>
                  </a:lnTo>
                  <a:lnTo>
                    <a:pt x="162" y="8"/>
                  </a:lnTo>
                  <a:lnTo>
                    <a:pt x="177" y="4"/>
                  </a:lnTo>
                  <a:lnTo>
                    <a:pt x="191" y="2"/>
                  </a:lnTo>
                  <a:lnTo>
                    <a:pt x="203" y="1"/>
                  </a:lnTo>
                  <a:lnTo>
                    <a:pt x="214" y="0"/>
                  </a:lnTo>
                  <a:lnTo>
                    <a:pt x="221" y="0"/>
                  </a:lnTo>
                  <a:lnTo>
                    <a:pt x="226" y="0"/>
                  </a:lnTo>
                  <a:lnTo>
                    <a:pt x="2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74" name="Group 1673"/>
          <p:cNvGrpSpPr/>
          <p:nvPr/>
        </p:nvGrpSpPr>
        <p:grpSpPr>
          <a:xfrm>
            <a:off x="5259229" y="3667602"/>
            <a:ext cx="216695" cy="213122"/>
            <a:chOff x="7029450" y="3732213"/>
            <a:chExt cx="288926" cy="284162"/>
          </a:xfrm>
          <a:solidFill>
            <a:schemeClr val="tx1">
              <a:lumMod val="65000"/>
              <a:lumOff val="35000"/>
            </a:schemeClr>
          </a:solidFill>
        </p:grpSpPr>
        <p:sp>
          <p:nvSpPr>
            <p:cNvPr id="1141" name="Freeform 995"/>
            <p:cNvSpPr>
              <a:spLocks/>
            </p:cNvSpPr>
            <p:nvPr/>
          </p:nvSpPr>
          <p:spPr bwMode="auto">
            <a:xfrm>
              <a:off x="7258050" y="3825875"/>
              <a:ext cx="20638" cy="26987"/>
            </a:xfrm>
            <a:custGeom>
              <a:avLst/>
              <a:gdLst>
                <a:gd name="T0" fmla="*/ 27 w 247"/>
                <a:gd name="T1" fmla="*/ 0 h 316"/>
                <a:gd name="T2" fmla="*/ 219 w 247"/>
                <a:gd name="T3" fmla="*/ 0 h 316"/>
                <a:gd name="T4" fmla="*/ 229 w 247"/>
                <a:gd name="T5" fmla="*/ 2 h 316"/>
                <a:gd name="T6" fmla="*/ 239 w 247"/>
                <a:gd name="T7" fmla="*/ 8 h 316"/>
                <a:gd name="T8" fmla="*/ 245 w 247"/>
                <a:gd name="T9" fmla="*/ 16 h 316"/>
                <a:gd name="T10" fmla="*/ 247 w 247"/>
                <a:gd name="T11" fmla="*/ 28 h 316"/>
                <a:gd name="T12" fmla="*/ 247 w 247"/>
                <a:gd name="T13" fmla="*/ 289 h 316"/>
                <a:gd name="T14" fmla="*/ 245 w 247"/>
                <a:gd name="T15" fmla="*/ 299 h 316"/>
                <a:gd name="T16" fmla="*/ 239 w 247"/>
                <a:gd name="T17" fmla="*/ 309 h 316"/>
                <a:gd name="T18" fmla="*/ 229 w 247"/>
                <a:gd name="T19" fmla="*/ 314 h 316"/>
                <a:gd name="T20" fmla="*/ 219 w 247"/>
                <a:gd name="T21" fmla="*/ 316 h 316"/>
                <a:gd name="T22" fmla="*/ 27 w 247"/>
                <a:gd name="T23" fmla="*/ 316 h 316"/>
                <a:gd name="T24" fmla="*/ 17 w 247"/>
                <a:gd name="T25" fmla="*/ 314 h 316"/>
                <a:gd name="T26" fmla="*/ 7 w 247"/>
                <a:gd name="T27" fmla="*/ 309 h 316"/>
                <a:gd name="T28" fmla="*/ 2 w 247"/>
                <a:gd name="T29" fmla="*/ 299 h 316"/>
                <a:gd name="T30" fmla="*/ 0 w 247"/>
                <a:gd name="T31" fmla="*/ 289 h 316"/>
                <a:gd name="T32" fmla="*/ 0 w 247"/>
                <a:gd name="T33" fmla="*/ 28 h 316"/>
                <a:gd name="T34" fmla="*/ 2 w 247"/>
                <a:gd name="T35" fmla="*/ 16 h 316"/>
                <a:gd name="T36" fmla="*/ 7 w 247"/>
                <a:gd name="T37" fmla="*/ 8 h 316"/>
                <a:gd name="T38" fmla="*/ 17 w 247"/>
                <a:gd name="T39" fmla="*/ 2 h 316"/>
                <a:gd name="T40" fmla="*/ 27 w 247"/>
                <a:gd name="T41"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7" h="316">
                  <a:moveTo>
                    <a:pt x="27" y="0"/>
                  </a:moveTo>
                  <a:lnTo>
                    <a:pt x="219" y="0"/>
                  </a:lnTo>
                  <a:lnTo>
                    <a:pt x="229" y="2"/>
                  </a:lnTo>
                  <a:lnTo>
                    <a:pt x="239" y="8"/>
                  </a:lnTo>
                  <a:lnTo>
                    <a:pt x="245" y="16"/>
                  </a:lnTo>
                  <a:lnTo>
                    <a:pt x="247" y="28"/>
                  </a:lnTo>
                  <a:lnTo>
                    <a:pt x="247" y="289"/>
                  </a:lnTo>
                  <a:lnTo>
                    <a:pt x="245" y="299"/>
                  </a:lnTo>
                  <a:lnTo>
                    <a:pt x="239" y="309"/>
                  </a:lnTo>
                  <a:lnTo>
                    <a:pt x="229" y="314"/>
                  </a:lnTo>
                  <a:lnTo>
                    <a:pt x="219" y="316"/>
                  </a:lnTo>
                  <a:lnTo>
                    <a:pt x="27" y="316"/>
                  </a:lnTo>
                  <a:lnTo>
                    <a:pt x="17" y="314"/>
                  </a:lnTo>
                  <a:lnTo>
                    <a:pt x="7" y="309"/>
                  </a:lnTo>
                  <a:lnTo>
                    <a:pt x="2" y="299"/>
                  </a:lnTo>
                  <a:lnTo>
                    <a:pt x="0" y="289"/>
                  </a:lnTo>
                  <a:lnTo>
                    <a:pt x="0" y="28"/>
                  </a:lnTo>
                  <a:lnTo>
                    <a:pt x="2" y="16"/>
                  </a:lnTo>
                  <a:lnTo>
                    <a:pt x="7" y="8"/>
                  </a:lnTo>
                  <a:lnTo>
                    <a:pt x="17" y="2"/>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2" name="Freeform 996"/>
            <p:cNvSpPr>
              <a:spLocks/>
            </p:cNvSpPr>
            <p:nvPr/>
          </p:nvSpPr>
          <p:spPr bwMode="auto">
            <a:xfrm>
              <a:off x="7226300" y="3810000"/>
              <a:ext cx="20638" cy="42862"/>
            </a:xfrm>
            <a:custGeom>
              <a:avLst/>
              <a:gdLst>
                <a:gd name="T0" fmla="*/ 28 w 248"/>
                <a:gd name="T1" fmla="*/ 0 h 515"/>
                <a:gd name="T2" fmla="*/ 219 w 248"/>
                <a:gd name="T3" fmla="*/ 0 h 515"/>
                <a:gd name="T4" fmla="*/ 230 w 248"/>
                <a:gd name="T5" fmla="*/ 2 h 515"/>
                <a:gd name="T6" fmla="*/ 239 w 248"/>
                <a:gd name="T7" fmla="*/ 8 h 515"/>
                <a:gd name="T8" fmla="*/ 246 w 248"/>
                <a:gd name="T9" fmla="*/ 18 h 515"/>
                <a:gd name="T10" fmla="*/ 248 w 248"/>
                <a:gd name="T11" fmla="*/ 28 h 515"/>
                <a:gd name="T12" fmla="*/ 248 w 248"/>
                <a:gd name="T13" fmla="*/ 488 h 515"/>
                <a:gd name="T14" fmla="*/ 246 w 248"/>
                <a:gd name="T15" fmla="*/ 498 h 515"/>
                <a:gd name="T16" fmla="*/ 239 w 248"/>
                <a:gd name="T17" fmla="*/ 508 h 515"/>
                <a:gd name="T18" fmla="*/ 230 w 248"/>
                <a:gd name="T19" fmla="*/ 513 h 515"/>
                <a:gd name="T20" fmla="*/ 219 w 248"/>
                <a:gd name="T21" fmla="*/ 515 h 515"/>
                <a:gd name="T22" fmla="*/ 28 w 248"/>
                <a:gd name="T23" fmla="*/ 515 h 515"/>
                <a:gd name="T24" fmla="*/ 17 w 248"/>
                <a:gd name="T25" fmla="*/ 513 h 515"/>
                <a:gd name="T26" fmla="*/ 8 w 248"/>
                <a:gd name="T27" fmla="*/ 508 h 515"/>
                <a:gd name="T28" fmla="*/ 2 w 248"/>
                <a:gd name="T29" fmla="*/ 498 h 515"/>
                <a:gd name="T30" fmla="*/ 0 w 248"/>
                <a:gd name="T31" fmla="*/ 488 h 515"/>
                <a:gd name="T32" fmla="*/ 0 w 248"/>
                <a:gd name="T33" fmla="*/ 28 h 515"/>
                <a:gd name="T34" fmla="*/ 2 w 248"/>
                <a:gd name="T35" fmla="*/ 18 h 515"/>
                <a:gd name="T36" fmla="*/ 8 w 248"/>
                <a:gd name="T37" fmla="*/ 8 h 515"/>
                <a:gd name="T38" fmla="*/ 17 w 248"/>
                <a:gd name="T39" fmla="*/ 2 h 515"/>
                <a:gd name="T40" fmla="*/ 28 w 248"/>
                <a:gd name="T41" fmla="*/ 0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8" h="515">
                  <a:moveTo>
                    <a:pt x="28" y="0"/>
                  </a:moveTo>
                  <a:lnTo>
                    <a:pt x="219" y="0"/>
                  </a:lnTo>
                  <a:lnTo>
                    <a:pt x="230" y="2"/>
                  </a:lnTo>
                  <a:lnTo>
                    <a:pt x="239" y="8"/>
                  </a:lnTo>
                  <a:lnTo>
                    <a:pt x="246" y="18"/>
                  </a:lnTo>
                  <a:lnTo>
                    <a:pt x="248" y="28"/>
                  </a:lnTo>
                  <a:lnTo>
                    <a:pt x="248" y="488"/>
                  </a:lnTo>
                  <a:lnTo>
                    <a:pt x="246" y="498"/>
                  </a:lnTo>
                  <a:lnTo>
                    <a:pt x="239" y="508"/>
                  </a:lnTo>
                  <a:lnTo>
                    <a:pt x="230" y="513"/>
                  </a:lnTo>
                  <a:lnTo>
                    <a:pt x="219" y="515"/>
                  </a:lnTo>
                  <a:lnTo>
                    <a:pt x="28" y="515"/>
                  </a:lnTo>
                  <a:lnTo>
                    <a:pt x="17" y="513"/>
                  </a:lnTo>
                  <a:lnTo>
                    <a:pt x="8" y="508"/>
                  </a:lnTo>
                  <a:lnTo>
                    <a:pt x="2" y="498"/>
                  </a:lnTo>
                  <a:lnTo>
                    <a:pt x="0" y="488"/>
                  </a:lnTo>
                  <a:lnTo>
                    <a:pt x="0" y="28"/>
                  </a:lnTo>
                  <a:lnTo>
                    <a:pt x="2" y="18"/>
                  </a:lnTo>
                  <a:lnTo>
                    <a:pt x="8" y="8"/>
                  </a:lnTo>
                  <a:lnTo>
                    <a:pt x="17" y="2"/>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3" name="Freeform 997"/>
            <p:cNvSpPr>
              <a:spLocks/>
            </p:cNvSpPr>
            <p:nvPr/>
          </p:nvSpPr>
          <p:spPr bwMode="auto">
            <a:xfrm>
              <a:off x="7192963" y="3792538"/>
              <a:ext cx="20638" cy="60325"/>
            </a:xfrm>
            <a:custGeom>
              <a:avLst/>
              <a:gdLst>
                <a:gd name="T0" fmla="*/ 28 w 248"/>
                <a:gd name="T1" fmla="*/ 0 h 712"/>
                <a:gd name="T2" fmla="*/ 220 w 248"/>
                <a:gd name="T3" fmla="*/ 0 h 712"/>
                <a:gd name="T4" fmla="*/ 230 w 248"/>
                <a:gd name="T5" fmla="*/ 2 h 712"/>
                <a:gd name="T6" fmla="*/ 240 w 248"/>
                <a:gd name="T7" fmla="*/ 9 h 712"/>
                <a:gd name="T8" fmla="*/ 245 w 248"/>
                <a:gd name="T9" fmla="*/ 17 h 712"/>
                <a:gd name="T10" fmla="*/ 248 w 248"/>
                <a:gd name="T11" fmla="*/ 29 h 712"/>
                <a:gd name="T12" fmla="*/ 248 w 248"/>
                <a:gd name="T13" fmla="*/ 685 h 712"/>
                <a:gd name="T14" fmla="*/ 245 w 248"/>
                <a:gd name="T15" fmla="*/ 695 h 712"/>
                <a:gd name="T16" fmla="*/ 240 w 248"/>
                <a:gd name="T17" fmla="*/ 705 h 712"/>
                <a:gd name="T18" fmla="*/ 230 w 248"/>
                <a:gd name="T19" fmla="*/ 710 h 712"/>
                <a:gd name="T20" fmla="*/ 220 w 248"/>
                <a:gd name="T21" fmla="*/ 712 h 712"/>
                <a:gd name="T22" fmla="*/ 28 w 248"/>
                <a:gd name="T23" fmla="*/ 712 h 712"/>
                <a:gd name="T24" fmla="*/ 18 w 248"/>
                <a:gd name="T25" fmla="*/ 710 h 712"/>
                <a:gd name="T26" fmla="*/ 8 w 248"/>
                <a:gd name="T27" fmla="*/ 705 h 712"/>
                <a:gd name="T28" fmla="*/ 3 w 248"/>
                <a:gd name="T29" fmla="*/ 695 h 712"/>
                <a:gd name="T30" fmla="*/ 0 w 248"/>
                <a:gd name="T31" fmla="*/ 685 h 712"/>
                <a:gd name="T32" fmla="*/ 0 w 248"/>
                <a:gd name="T33" fmla="*/ 29 h 712"/>
                <a:gd name="T34" fmla="*/ 3 w 248"/>
                <a:gd name="T35" fmla="*/ 17 h 712"/>
                <a:gd name="T36" fmla="*/ 8 w 248"/>
                <a:gd name="T37" fmla="*/ 9 h 712"/>
                <a:gd name="T38" fmla="*/ 18 w 248"/>
                <a:gd name="T39" fmla="*/ 2 h 712"/>
                <a:gd name="T40" fmla="*/ 28 w 248"/>
                <a:gd name="T41" fmla="*/ 0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8" h="712">
                  <a:moveTo>
                    <a:pt x="28" y="0"/>
                  </a:moveTo>
                  <a:lnTo>
                    <a:pt x="220" y="0"/>
                  </a:lnTo>
                  <a:lnTo>
                    <a:pt x="230" y="2"/>
                  </a:lnTo>
                  <a:lnTo>
                    <a:pt x="240" y="9"/>
                  </a:lnTo>
                  <a:lnTo>
                    <a:pt x="245" y="17"/>
                  </a:lnTo>
                  <a:lnTo>
                    <a:pt x="248" y="29"/>
                  </a:lnTo>
                  <a:lnTo>
                    <a:pt x="248" y="685"/>
                  </a:lnTo>
                  <a:lnTo>
                    <a:pt x="245" y="695"/>
                  </a:lnTo>
                  <a:lnTo>
                    <a:pt x="240" y="705"/>
                  </a:lnTo>
                  <a:lnTo>
                    <a:pt x="230" y="710"/>
                  </a:lnTo>
                  <a:lnTo>
                    <a:pt x="220" y="712"/>
                  </a:lnTo>
                  <a:lnTo>
                    <a:pt x="28" y="712"/>
                  </a:lnTo>
                  <a:lnTo>
                    <a:pt x="18" y="710"/>
                  </a:lnTo>
                  <a:lnTo>
                    <a:pt x="8" y="705"/>
                  </a:lnTo>
                  <a:lnTo>
                    <a:pt x="3" y="695"/>
                  </a:lnTo>
                  <a:lnTo>
                    <a:pt x="0" y="685"/>
                  </a:lnTo>
                  <a:lnTo>
                    <a:pt x="0" y="29"/>
                  </a:lnTo>
                  <a:lnTo>
                    <a:pt x="3" y="17"/>
                  </a:lnTo>
                  <a:lnTo>
                    <a:pt x="8" y="9"/>
                  </a:lnTo>
                  <a:lnTo>
                    <a:pt x="18" y="2"/>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4" name="Freeform 998"/>
            <p:cNvSpPr>
              <a:spLocks/>
            </p:cNvSpPr>
            <p:nvPr/>
          </p:nvSpPr>
          <p:spPr bwMode="auto">
            <a:xfrm>
              <a:off x="7161213" y="3775075"/>
              <a:ext cx="20638" cy="34925"/>
            </a:xfrm>
            <a:custGeom>
              <a:avLst/>
              <a:gdLst>
                <a:gd name="T0" fmla="*/ 28 w 249"/>
                <a:gd name="T1" fmla="*/ 0 h 419"/>
                <a:gd name="T2" fmla="*/ 220 w 249"/>
                <a:gd name="T3" fmla="*/ 0 h 419"/>
                <a:gd name="T4" fmla="*/ 231 w 249"/>
                <a:gd name="T5" fmla="*/ 3 h 419"/>
                <a:gd name="T6" fmla="*/ 240 w 249"/>
                <a:gd name="T7" fmla="*/ 8 h 419"/>
                <a:gd name="T8" fmla="*/ 245 w 249"/>
                <a:gd name="T9" fmla="*/ 18 h 419"/>
                <a:gd name="T10" fmla="*/ 249 w 249"/>
                <a:gd name="T11" fmla="*/ 28 h 419"/>
                <a:gd name="T12" fmla="*/ 249 w 249"/>
                <a:gd name="T13" fmla="*/ 419 h 419"/>
                <a:gd name="T14" fmla="*/ 215 w 249"/>
                <a:gd name="T15" fmla="*/ 404 h 419"/>
                <a:gd name="T16" fmla="*/ 180 w 249"/>
                <a:gd name="T17" fmla="*/ 394 h 419"/>
                <a:gd name="T18" fmla="*/ 144 w 249"/>
                <a:gd name="T19" fmla="*/ 389 h 419"/>
                <a:gd name="T20" fmla="*/ 108 w 249"/>
                <a:gd name="T21" fmla="*/ 389 h 419"/>
                <a:gd name="T22" fmla="*/ 71 w 249"/>
                <a:gd name="T23" fmla="*/ 394 h 419"/>
                <a:gd name="T24" fmla="*/ 36 w 249"/>
                <a:gd name="T25" fmla="*/ 403 h 419"/>
                <a:gd name="T26" fmla="*/ 0 w 249"/>
                <a:gd name="T27" fmla="*/ 418 h 419"/>
                <a:gd name="T28" fmla="*/ 0 w 249"/>
                <a:gd name="T29" fmla="*/ 28 h 419"/>
                <a:gd name="T30" fmla="*/ 2 w 249"/>
                <a:gd name="T31" fmla="*/ 18 h 419"/>
                <a:gd name="T32" fmla="*/ 9 w 249"/>
                <a:gd name="T33" fmla="*/ 8 h 419"/>
                <a:gd name="T34" fmla="*/ 18 w 249"/>
                <a:gd name="T35" fmla="*/ 3 h 419"/>
                <a:gd name="T36" fmla="*/ 28 w 249"/>
                <a:gd name="T37"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9" h="419">
                  <a:moveTo>
                    <a:pt x="28" y="0"/>
                  </a:moveTo>
                  <a:lnTo>
                    <a:pt x="220" y="0"/>
                  </a:lnTo>
                  <a:lnTo>
                    <a:pt x="231" y="3"/>
                  </a:lnTo>
                  <a:lnTo>
                    <a:pt x="240" y="8"/>
                  </a:lnTo>
                  <a:lnTo>
                    <a:pt x="245" y="18"/>
                  </a:lnTo>
                  <a:lnTo>
                    <a:pt x="249" y="28"/>
                  </a:lnTo>
                  <a:lnTo>
                    <a:pt x="249" y="419"/>
                  </a:lnTo>
                  <a:lnTo>
                    <a:pt x="215" y="404"/>
                  </a:lnTo>
                  <a:lnTo>
                    <a:pt x="180" y="394"/>
                  </a:lnTo>
                  <a:lnTo>
                    <a:pt x="144" y="389"/>
                  </a:lnTo>
                  <a:lnTo>
                    <a:pt x="108" y="389"/>
                  </a:lnTo>
                  <a:lnTo>
                    <a:pt x="71" y="394"/>
                  </a:lnTo>
                  <a:lnTo>
                    <a:pt x="36" y="403"/>
                  </a:lnTo>
                  <a:lnTo>
                    <a:pt x="0" y="418"/>
                  </a:lnTo>
                  <a:lnTo>
                    <a:pt x="0" y="28"/>
                  </a:lnTo>
                  <a:lnTo>
                    <a:pt x="2" y="18"/>
                  </a:lnTo>
                  <a:lnTo>
                    <a:pt x="9" y="8"/>
                  </a:lnTo>
                  <a:lnTo>
                    <a:pt x="18" y="3"/>
                  </a:lnTo>
                  <a:lnTo>
                    <a:pt x="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5" name="Freeform 999"/>
            <p:cNvSpPr>
              <a:spLocks/>
            </p:cNvSpPr>
            <p:nvPr/>
          </p:nvSpPr>
          <p:spPr bwMode="auto">
            <a:xfrm>
              <a:off x="7056438" y="3903663"/>
              <a:ext cx="26988" cy="112712"/>
            </a:xfrm>
            <a:custGeom>
              <a:avLst/>
              <a:gdLst>
                <a:gd name="T0" fmla="*/ 322 w 322"/>
                <a:gd name="T1" fmla="*/ 0 h 1349"/>
                <a:gd name="T2" fmla="*/ 322 w 322"/>
                <a:gd name="T3" fmla="*/ 1188 h 1349"/>
                <a:gd name="T4" fmla="*/ 318 w 322"/>
                <a:gd name="T5" fmla="*/ 1220 h 1349"/>
                <a:gd name="T6" fmla="*/ 309 w 322"/>
                <a:gd name="T7" fmla="*/ 1251 h 1349"/>
                <a:gd name="T8" fmla="*/ 294 w 322"/>
                <a:gd name="T9" fmla="*/ 1278 h 1349"/>
                <a:gd name="T10" fmla="*/ 274 w 322"/>
                <a:gd name="T11" fmla="*/ 1301 h 1349"/>
                <a:gd name="T12" fmla="*/ 251 w 322"/>
                <a:gd name="T13" fmla="*/ 1321 h 1349"/>
                <a:gd name="T14" fmla="*/ 224 w 322"/>
                <a:gd name="T15" fmla="*/ 1336 h 1349"/>
                <a:gd name="T16" fmla="*/ 194 w 322"/>
                <a:gd name="T17" fmla="*/ 1345 h 1349"/>
                <a:gd name="T18" fmla="*/ 161 w 322"/>
                <a:gd name="T19" fmla="*/ 1349 h 1349"/>
                <a:gd name="T20" fmla="*/ 129 w 322"/>
                <a:gd name="T21" fmla="*/ 1345 h 1349"/>
                <a:gd name="T22" fmla="*/ 98 w 322"/>
                <a:gd name="T23" fmla="*/ 1336 h 1349"/>
                <a:gd name="T24" fmla="*/ 71 w 322"/>
                <a:gd name="T25" fmla="*/ 1321 h 1349"/>
                <a:gd name="T26" fmla="*/ 47 w 322"/>
                <a:gd name="T27" fmla="*/ 1301 h 1349"/>
                <a:gd name="T28" fmla="*/ 28 w 322"/>
                <a:gd name="T29" fmla="*/ 1278 h 1349"/>
                <a:gd name="T30" fmla="*/ 12 w 322"/>
                <a:gd name="T31" fmla="*/ 1251 h 1349"/>
                <a:gd name="T32" fmla="*/ 3 w 322"/>
                <a:gd name="T33" fmla="*/ 1220 h 1349"/>
                <a:gd name="T34" fmla="*/ 0 w 322"/>
                <a:gd name="T35" fmla="*/ 1188 h 1349"/>
                <a:gd name="T36" fmla="*/ 0 w 322"/>
                <a:gd name="T37" fmla="*/ 204 h 1349"/>
                <a:gd name="T38" fmla="*/ 28 w 322"/>
                <a:gd name="T39" fmla="*/ 205 h 1349"/>
                <a:gd name="T40" fmla="*/ 62 w 322"/>
                <a:gd name="T41" fmla="*/ 203 h 1349"/>
                <a:gd name="T42" fmla="*/ 94 w 322"/>
                <a:gd name="T43" fmla="*/ 195 h 1349"/>
                <a:gd name="T44" fmla="*/ 126 w 322"/>
                <a:gd name="T45" fmla="*/ 182 h 1349"/>
                <a:gd name="T46" fmla="*/ 154 w 322"/>
                <a:gd name="T47" fmla="*/ 164 h 1349"/>
                <a:gd name="T48" fmla="*/ 180 w 322"/>
                <a:gd name="T49" fmla="*/ 142 h 1349"/>
                <a:gd name="T50" fmla="*/ 322 w 322"/>
                <a:gd name="T51" fmla="*/ 0 h 1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22" h="1349">
                  <a:moveTo>
                    <a:pt x="322" y="0"/>
                  </a:moveTo>
                  <a:lnTo>
                    <a:pt x="322" y="1188"/>
                  </a:lnTo>
                  <a:lnTo>
                    <a:pt x="318" y="1220"/>
                  </a:lnTo>
                  <a:lnTo>
                    <a:pt x="309" y="1251"/>
                  </a:lnTo>
                  <a:lnTo>
                    <a:pt x="294" y="1278"/>
                  </a:lnTo>
                  <a:lnTo>
                    <a:pt x="274" y="1301"/>
                  </a:lnTo>
                  <a:lnTo>
                    <a:pt x="251" y="1321"/>
                  </a:lnTo>
                  <a:lnTo>
                    <a:pt x="224" y="1336"/>
                  </a:lnTo>
                  <a:lnTo>
                    <a:pt x="194" y="1345"/>
                  </a:lnTo>
                  <a:lnTo>
                    <a:pt x="161" y="1349"/>
                  </a:lnTo>
                  <a:lnTo>
                    <a:pt x="129" y="1345"/>
                  </a:lnTo>
                  <a:lnTo>
                    <a:pt x="98" y="1336"/>
                  </a:lnTo>
                  <a:lnTo>
                    <a:pt x="71" y="1321"/>
                  </a:lnTo>
                  <a:lnTo>
                    <a:pt x="47" y="1301"/>
                  </a:lnTo>
                  <a:lnTo>
                    <a:pt x="28" y="1278"/>
                  </a:lnTo>
                  <a:lnTo>
                    <a:pt x="12" y="1251"/>
                  </a:lnTo>
                  <a:lnTo>
                    <a:pt x="3" y="1220"/>
                  </a:lnTo>
                  <a:lnTo>
                    <a:pt x="0" y="1188"/>
                  </a:lnTo>
                  <a:lnTo>
                    <a:pt x="0" y="204"/>
                  </a:lnTo>
                  <a:lnTo>
                    <a:pt x="28" y="205"/>
                  </a:lnTo>
                  <a:lnTo>
                    <a:pt x="62" y="203"/>
                  </a:lnTo>
                  <a:lnTo>
                    <a:pt x="94" y="195"/>
                  </a:lnTo>
                  <a:lnTo>
                    <a:pt x="126" y="182"/>
                  </a:lnTo>
                  <a:lnTo>
                    <a:pt x="154" y="164"/>
                  </a:lnTo>
                  <a:lnTo>
                    <a:pt x="180" y="142"/>
                  </a:lnTo>
                  <a:lnTo>
                    <a:pt x="3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6" name="Freeform 1000"/>
            <p:cNvSpPr>
              <a:spLocks/>
            </p:cNvSpPr>
            <p:nvPr/>
          </p:nvSpPr>
          <p:spPr bwMode="auto">
            <a:xfrm>
              <a:off x="7029450" y="3786188"/>
              <a:ext cx="50800" cy="120650"/>
            </a:xfrm>
            <a:custGeom>
              <a:avLst/>
              <a:gdLst>
                <a:gd name="T0" fmla="*/ 457 w 601"/>
                <a:gd name="T1" fmla="*/ 0 h 1440"/>
                <a:gd name="T2" fmla="*/ 601 w 601"/>
                <a:gd name="T3" fmla="*/ 377 h 1440"/>
                <a:gd name="T4" fmla="*/ 544 w 601"/>
                <a:gd name="T5" fmla="*/ 348 h 1440"/>
                <a:gd name="T6" fmla="*/ 481 w 601"/>
                <a:gd name="T7" fmla="*/ 337 h 1440"/>
                <a:gd name="T8" fmla="*/ 417 w 601"/>
                <a:gd name="T9" fmla="*/ 345 h 1440"/>
                <a:gd name="T10" fmla="*/ 359 w 601"/>
                <a:gd name="T11" fmla="*/ 372 h 1440"/>
                <a:gd name="T12" fmla="*/ 326 w 601"/>
                <a:gd name="T13" fmla="*/ 330 h 1440"/>
                <a:gd name="T14" fmla="*/ 324 w 601"/>
                <a:gd name="T15" fmla="*/ 294 h 1440"/>
                <a:gd name="T16" fmla="*/ 309 w 601"/>
                <a:gd name="T17" fmla="*/ 281 h 1440"/>
                <a:gd name="T18" fmla="*/ 288 w 601"/>
                <a:gd name="T19" fmla="*/ 283 h 1440"/>
                <a:gd name="T20" fmla="*/ 281 w 601"/>
                <a:gd name="T21" fmla="*/ 292 h 1440"/>
                <a:gd name="T22" fmla="*/ 279 w 601"/>
                <a:gd name="T23" fmla="*/ 295 h 1440"/>
                <a:gd name="T24" fmla="*/ 277 w 601"/>
                <a:gd name="T25" fmla="*/ 297 h 1440"/>
                <a:gd name="T26" fmla="*/ 276 w 601"/>
                <a:gd name="T27" fmla="*/ 302 h 1440"/>
                <a:gd name="T28" fmla="*/ 275 w 601"/>
                <a:gd name="T29" fmla="*/ 312 h 1440"/>
                <a:gd name="T30" fmla="*/ 273 w 601"/>
                <a:gd name="T31" fmla="*/ 329 h 1440"/>
                <a:gd name="T32" fmla="*/ 272 w 601"/>
                <a:gd name="T33" fmla="*/ 355 h 1440"/>
                <a:gd name="T34" fmla="*/ 272 w 601"/>
                <a:gd name="T35" fmla="*/ 393 h 1440"/>
                <a:gd name="T36" fmla="*/ 272 w 601"/>
                <a:gd name="T37" fmla="*/ 445 h 1440"/>
                <a:gd name="T38" fmla="*/ 271 w 601"/>
                <a:gd name="T39" fmla="*/ 515 h 1440"/>
                <a:gd name="T40" fmla="*/ 271 w 601"/>
                <a:gd name="T41" fmla="*/ 604 h 1440"/>
                <a:gd name="T42" fmla="*/ 270 w 601"/>
                <a:gd name="T43" fmla="*/ 714 h 1440"/>
                <a:gd name="T44" fmla="*/ 270 w 601"/>
                <a:gd name="T45" fmla="*/ 848 h 1440"/>
                <a:gd name="T46" fmla="*/ 269 w 601"/>
                <a:gd name="T47" fmla="*/ 1010 h 1440"/>
                <a:gd name="T48" fmla="*/ 268 w 601"/>
                <a:gd name="T49" fmla="*/ 1199 h 1440"/>
                <a:gd name="T50" fmla="*/ 265 w 601"/>
                <a:gd name="T51" fmla="*/ 1332 h 1440"/>
                <a:gd name="T52" fmla="*/ 245 w 601"/>
                <a:gd name="T53" fmla="*/ 1381 h 1440"/>
                <a:gd name="T54" fmla="*/ 209 w 601"/>
                <a:gd name="T55" fmla="*/ 1416 h 1440"/>
                <a:gd name="T56" fmla="*/ 161 w 601"/>
                <a:gd name="T57" fmla="*/ 1436 h 1440"/>
                <a:gd name="T58" fmla="*/ 133 w 601"/>
                <a:gd name="T59" fmla="*/ 1440 h 1440"/>
                <a:gd name="T60" fmla="*/ 82 w 601"/>
                <a:gd name="T61" fmla="*/ 1428 h 1440"/>
                <a:gd name="T62" fmla="*/ 39 w 601"/>
                <a:gd name="T63" fmla="*/ 1400 h 1440"/>
                <a:gd name="T64" fmla="*/ 10 w 601"/>
                <a:gd name="T65" fmla="*/ 1356 h 1440"/>
                <a:gd name="T66" fmla="*/ 0 w 601"/>
                <a:gd name="T67" fmla="*/ 1304 h 1440"/>
                <a:gd name="T68" fmla="*/ 1 w 601"/>
                <a:gd name="T69" fmla="*/ 1099 h 1440"/>
                <a:gd name="T70" fmla="*/ 2 w 601"/>
                <a:gd name="T71" fmla="*/ 923 h 1440"/>
                <a:gd name="T72" fmla="*/ 2 w 601"/>
                <a:gd name="T73" fmla="*/ 776 h 1440"/>
                <a:gd name="T74" fmla="*/ 3 w 601"/>
                <a:gd name="T75" fmla="*/ 654 h 1440"/>
                <a:gd name="T76" fmla="*/ 3 w 601"/>
                <a:gd name="T77" fmla="*/ 556 h 1440"/>
                <a:gd name="T78" fmla="*/ 4 w 601"/>
                <a:gd name="T79" fmla="*/ 477 h 1440"/>
                <a:gd name="T80" fmla="*/ 4 w 601"/>
                <a:gd name="T81" fmla="*/ 416 h 1440"/>
                <a:gd name="T82" fmla="*/ 4 w 601"/>
                <a:gd name="T83" fmla="*/ 371 h 1440"/>
                <a:gd name="T84" fmla="*/ 5 w 601"/>
                <a:gd name="T85" fmla="*/ 338 h 1440"/>
                <a:gd name="T86" fmla="*/ 5 w 601"/>
                <a:gd name="T87" fmla="*/ 317 h 1440"/>
                <a:gd name="T88" fmla="*/ 5 w 601"/>
                <a:gd name="T89" fmla="*/ 303 h 1440"/>
                <a:gd name="T90" fmla="*/ 5 w 601"/>
                <a:gd name="T91" fmla="*/ 296 h 1440"/>
                <a:gd name="T92" fmla="*/ 6 w 601"/>
                <a:gd name="T93" fmla="*/ 292 h 1440"/>
                <a:gd name="T94" fmla="*/ 6 w 601"/>
                <a:gd name="T95" fmla="*/ 289 h 1440"/>
                <a:gd name="T96" fmla="*/ 14 w 601"/>
                <a:gd name="T97" fmla="*/ 243 h 1440"/>
                <a:gd name="T98" fmla="*/ 44 w 601"/>
                <a:gd name="T99" fmla="*/ 165 h 1440"/>
                <a:gd name="T100" fmla="*/ 94 w 601"/>
                <a:gd name="T101" fmla="*/ 97 h 1440"/>
                <a:gd name="T102" fmla="*/ 159 w 601"/>
                <a:gd name="T103" fmla="*/ 46 h 1440"/>
                <a:gd name="T104" fmla="*/ 236 w 601"/>
                <a:gd name="T105" fmla="*/ 12 h 1440"/>
                <a:gd name="T106" fmla="*/ 322 w 601"/>
                <a:gd name="T107"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1" h="1440">
                  <a:moveTo>
                    <a:pt x="322" y="0"/>
                  </a:moveTo>
                  <a:lnTo>
                    <a:pt x="457" y="0"/>
                  </a:lnTo>
                  <a:lnTo>
                    <a:pt x="560" y="269"/>
                  </a:lnTo>
                  <a:lnTo>
                    <a:pt x="601" y="377"/>
                  </a:lnTo>
                  <a:lnTo>
                    <a:pt x="573" y="360"/>
                  </a:lnTo>
                  <a:lnTo>
                    <a:pt x="544" y="348"/>
                  </a:lnTo>
                  <a:lnTo>
                    <a:pt x="512" y="340"/>
                  </a:lnTo>
                  <a:lnTo>
                    <a:pt x="481" y="337"/>
                  </a:lnTo>
                  <a:lnTo>
                    <a:pt x="448" y="339"/>
                  </a:lnTo>
                  <a:lnTo>
                    <a:pt x="417" y="345"/>
                  </a:lnTo>
                  <a:lnTo>
                    <a:pt x="388" y="356"/>
                  </a:lnTo>
                  <a:lnTo>
                    <a:pt x="359" y="372"/>
                  </a:lnTo>
                  <a:lnTo>
                    <a:pt x="344" y="351"/>
                  </a:lnTo>
                  <a:lnTo>
                    <a:pt x="326" y="330"/>
                  </a:lnTo>
                  <a:lnTo>
                    <a:pt x="326" y="304"/>
                  </a:lnTo>
                  <a:lnTo>
                    <a:pt x="324" y="294"/>
                  </a:lnTo>
                  <a:lnTo>
                    <a:pt x="318" y="287"/>
                  </a:lnTo>
                  <a:lnTo>
                    <a:pt x="309" y="281"/>
                  </a:lnTo>
                  <a:lnTo>
                    <a:pt x="299" y="280"/>
                  </a:lnTo>
                  <a:lnTo>
                    <a:pt x="288" y="283"/>
                  </a:lnTo>
                  <a:lnTo>
                    <a:pt x="281" y="291"/>
                  </a:lnTo>
                  <a:lnTo>
                    <a:pt x="281" y="292"/>
                  </a:lnTo>
                  <a:lnTo>
                    <a:pt x="280" y="294"/>
                  </a:lnTo>
                  <a:lnTo>
                    <a:pt x="279" y="295"/>
                  </a:lnTo>
                  <a:lnTo>
                    <a:pt x="278" y="296"/>
                  </a:lnTo>
                  <a:lnTo>
                    <a:pt x="277" y="297"/>
                  </a:lnTo>
                  <a:lnTo>
                    <a:pt x="276" y="299"/>
                  </a:lnTo>
                  <a:lnTo>
                    <a:pt x="276" y="302"/>
                  </a:lnTo>
                  <a:lnTo>
                    <a:pt x="275" y="307"/>
                  </a:lnTo>
                  <a:lnTo>
                    <a:pt x="275" y="312"/>
                  </a:lnTo>
                  <a:lnTo>
                    <a:pt x="273" y="319"/>
                  </a:lnTo>
                  <a:lnTo>
                    <a:pt x="273" y="329"/>
                  </a:lnTo>
                  <a:lnTo>
                    <a:pt x="273" y="340"/>
                  </a:lnTo>
                  <a:lnTo>
                    <a:pt x="272" y="355"/>
                  </a:lnTo>
                  <a:lnTo>
                    <a:pt x="272" y="372"/>
                  </a:lnTo>
                  <a:lnTo>
                    <a:pt x="272" y="393"/>
                  </a:lnTo>
                  <a:lnTo>
                    <a:pt x="272" y="417"/>
                  </a:lnTo>
                  <a:lnTo>
                    <a:pt x="272" y="445"/>
                  </a:lnTo>
                  <a:lnTo>
                    <a:pt x="271" y="478"/>
                  </a:lnTo>
                  <a:lnTo>
                    <a:pt x="271" y="515"/>
                  </a:lnTo>
                  <a:lnTo>
                    <a:pt x="271" y="557"/>
                  </a:lnTo>
                  <a:lnTo>
                    <a:pt x="271" y="604"/>
                  </a:lnTo>
                  <a:lnTo>
                    <a:pt x="271" y="655"/>
                  </a:lnTo>
                  <a:lnTo>
                    <a:pt x="270" y="714"/>
                  </a:lnTo>
                  <a:lnTo>
                    <a:pt x="270" y="778"/>
                  </a:lnTo>
                  <a:lnTo>
                    <a:pt x="270" y="848"/>
                  </a:lnTo>
                  <a:lnTo>
                    <a:pt x="269" y="926"/>
                  </a:lnTo>
                  <a:lnTo>
                    <a:pt x="269" y="1010"/>
                  </a:lnTo>
                  <a:lnTo>
                    <a:pt x="269" y="1100"/>
                  </a:lnTo>
                  <a:lnTo>
                    <a:pt x="268" y="1199"/>
                  </a:lnTo>
                  <a:lnTo>
                    <a:pt x="268" y="1305"/>
                  </a:lnTo>
                  <a:lnTo>
                    <a:pt x="265" y="1332"/>
                  </a:lnTo>
                  <a:lnTo>
                    <a:pt x="258" y="1358"/>
                  </a:lnTo>
                  <a:lnTo>
                    <a:pt x="245" y="1381"/>
                  </a:lnTo>
                  <a:lnTo>
                    <a:pt x="228" y="1400"/>
                  </a:lnTo>
                  <a:lnTo>
                    <a:pt x="209" y="1416"/>
                  </a:lnTo>
                  <a:lnTo>
                    <a:pt x="187" y="1429"/>
                  </a:lnTo>
                  <a:lnTo>
                    <a:pt x="161" y="1436"/>
                  </a:lnTo>
                  <a:lnTo>
                    <a:pt x="134" y="1440"/>
                  </a:lnTo>
                  <a:lnTo>
                    <a:pt x="133" y="1440"/>
                  </a:lnTo>
                  <a:lnTo>
                    <a:pt x="107" y="1436"/>
                  </a:lnTo>
                  <a:lnTo>
                    <a:pt x="82" y="1428"/>
                  </a:lnTo>
                  <a:lnTo>
                    <a:pt x="59" y="1415"/>
                  </a:lnTo>
                  <a:lnTo>
                    <a:pt x="39" y="1400"/>
                  </a:lnTo>
                  <a:lnTo>
                    <a:pt x="22" y="1380"/>
                  </a:lnTo>
                  <a:lnTo>
                    <a:pt x="10" y="1356"/>
                  </a:lnTo>
                  <a:lnTo>
                    <a:pt x="2" y="1331"/>
                  </a:lnTo>
                  <a:lnTo>
                    <a:pt x="0" y="1304"/>
                  </a:lnTo>
                  <a:lnTo>
                    <a:pt x="1" y="1198"/>
                  </a:lnTo>
                  <a:lnTo>
                    <a:pt x="1" y="1099"/>
                  </a:lnTo>
                  <a:lnTo>
                    <a:pt x="1" y="1008"/>
                  </a:lnTo>
                  <a:lnTo>
                    <a:pt x="2" y="923"/>
                  </a:lnTo>
                  <a:lnTo>
                    <a:pt x="2" y="847"/>
                  </a:lnTo>
                  <a:lnTo>
                    <a:pt x="2" y="776"/>
                  </a:lnTo>
                  <a:lnTo>
                    <a:pt x="3" y="712"/>
                  </a:lnTo>
                  <a:lnTo>
                    <a:pt x="3" y="654"/>
                  </a:lnTo>
                  <a:lnTo>
                    <a:pt x="3" y="602"/>
                  </a:lnTo>
                  <a:lnTo>
                    <a:pt x="3" y="556"/>
                  </a:lnTo>
                  <a:lnTo>
                    <a:pt x="4" y="514"/>
                  </a:lnTo>
                  <a:lnTo>
                    <a:pt x="4" y="477"/>
                  </a:lnTo>
                  <a:lnTo>
                    <a:pt x="4" y="444"/>
                  </a:lnTo>
                  <a:lnTo>
                    <a:pt x="4" y="416"/>
                  </a:lnTo>
                  <a:lnTo>
                    <a:pt x="4" y="391"/>
                  </a:lnTo>
                  <a:lnTo>
                    <a:pt x="4" y="371"/>
                  </a:lnTo>
                  <a:lnTo>
                    <a:pt x="5" y="353"/>
                  </a:lnTo>
                  <a:lnTo>
                    <a:pt x="5" y="338"/>
                  </a:lnTo>
                  <a:lnTo>
                    <a:pt x="5" y="327"/>
                  </a:lnTo>
                  <a:lnTo>
                    <a:pt x="5" y="317"/>
                  </a:lnTo>
                  <a:lnTo>
                    <a:pt x="5" y="309"/>
                  </a:lnTo>
                  <a:lnTo>
                    <a:pt x="5" y="303"/>
                  </a:lnTo>
                  <a:lnTo>
                    <a:pt x="5" y="299"/>
                  </a:lnTo>
                  <a:lnTo>
                    <a:pt x="5" y="296"/>
                  </a:lnTo>
                  <a:lnTo>
                    <a:pt x="6" y="294"/>
                  </a:lnTo>
                  <a:lnTo>
                    <a:pt x="6" y="292"/>
                  </a:lnTo>
                  <a:lnTo>
                    <a:pt x="6" y="290"/>
                  </a:lnTo>
                  <a:lnTo>
                    <a:pt x="6" y="289"/>
                  </a:lnTo>
                  <a:lnTo>
                    <a:pt x="6" y="287"/>
                  </a:lnTo>
                  <a:lnTo>
                    <a:pt x="14" y="243"/>
                  </a:lnTo>
                  <a:lnTo>
                    <a:pt x="26" y="203"/>
                  </a:lnTo>
                  <a:lnTo>
                    <a:pt x="44" y="165"/>
                  </a:lnTo>
                  <a:lnTo>
                    <a:pt x="67" y="129"/>
                  </a:lnTo>
                  <a:lnTo>
                    <a:pt x="94" y="97"/>
                  </a:lnTo>
                  <a:lnTo>
                    <a:pt x="125" y="69"/>
                  </a:lnTo>
                  <a:lnTo>
                    <a:pt x="159" y="46"/>
                  </a:lnTo>
                  <a:lnTo>
                    <a:pt x="196" y="26"/>
                  </a:lnTo>
                  <a:lnTo>
                    <a:pt x="236" y="12"/>
                  </a:lnTo>
                  <a:lnTo>
                    <a:pt x="278" y="3"/>
                  </a:lnTo>
                  <a:lnTo>
                    <a:pt x="3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7" name="Freeform 1001"/>
            <p:cNvSpPr>
              <a:spLocks/>
            </p:cNvSpPr>
            <p:nvPr/>
          </p:nvSpPr>
          <p:spPr bwMode="auto">
            <a:xfrm>
              <a:off x="7089775" y="3867150"/>
              <a:ext cx="26988" cy="149225"/>
            </a:xfrm>
            <a:custGeom>
              <a:avLst/>
              <a:gdLst>
                <a:gd name="T0" fmla="*/ 318 w 321"/>
                <a:gd name="T1" fmla="*/ 0 h 1782"/>
                <a:gd name="T2" fmla="*/ 318 w 321"/>
                <a:gd name="T3" fmla="*/ 10 h 1782"/>
                <a:gd name="T4" fmla="*/ 318 w 321"/>
                <a:gd name="T5" fmla="*/ 19 h 1782"/>
                <a:gd name="T6" fmla="*/ 318 w 321"/>
                <a:gd name="T7" fmla="*/ 31 h 1782"/>
                <a:gd name="T8" fmla="*/ 318 w 321"/>
                <a:gd name="T9" fmla="*/ 42 h 1782"/>
                <a:gd name="T10" fmla="*/ 318 w 321"/>
                <a:gd name="T11" fmla="*/ 55 h 1782"/>
                <a:gd name="T12" fmla="*/ 318 w 321"/>
                <a:gd name="T13" fmla="*/ 71 h 1782"/>
                <a:gd name="T14" fmla="*/ 318 w 321"/>
                <a:gd name="T15" fmla="*/ 87 h 1782"/>
                <a:gd name="T16" fmla="*/ 318 w 321"/>
                <a:gd name="T17" fmla="*/ 106 h 1782"/>
                <a:gd name="T18" fmla="*/ 318 w 321"/>
                <a:gd name="T19" fmla="*/ 128 h 1782"/>
                <a:gd name="T20" fmla="*/ 319 w 321"/>
                <a:gd name="T21" fmla="*/ 153 h 1782"/>
                <a:gd name="T22" fmla="*/ 319 w 321"/>
                <a:gd name="T23" fmla="*/ 180 h 1782"/>
                <a:gd name="T24" fmla="*/ 319 w 321"/>
                <a:gd name="T25" fmla="*/ 210 h 1782"/>
                <a:gd name="T26" fmla="*/ 319 w 321"/>
                <a:gd name="T27" fmla="*/ 245 h 1782"/>
                <a:gd name="T28" fmla="*/ 319 w 321"/>
                <a:gd name="T29" fmla="*/ 283 h 1782"/>
                <a:gd name="T30" fmla="*/ 319 w 321"/>
                <a:gd name="T31" fmla="*/ 325 h 1782"/>
                <a:gd name="T32" fmla="*/ 319 w 321"/>
                <a:gd name="T33" fmla="*/ 371 h 1782"/>
                <a:gd name="T34" fmla="*/ 319 w 321"/>
                <a:gd name="T35" fmla="*/ 422 h 1782"/>
                <a:gd name="T36" fmla="*/ 320 w 321"/>
                <a:gd name="T37" fmla="*/ 477 h 1782"/>
                <a:gd name="T38" fmla="*/ 320 w 321"/>
                <a:gd name="T39" fmla="*/ 538 h 1782"/>
                <a:gd name="T40" fmla="*/ 320 w 321"/>
                <a:gd name="T41" fmla="*/ 604 h 1782"/>
                <a:gd name="T42" fmla="*/ 320 w 321"/>
                <a:gd name="T43" fmla="*/ 677 h 1782"/>
                <a:gd name="T44" fmla="*/ 320 w 321"/>
                <a:gd name="T45" fmla="*/ 755 h 1782"/>
                <a:gd name="T46" fmla="*/ 320 w 321"/>
                <a:gd name="T47" fmla="*/ 839 h 1782"/>
                <a:gd name="T48" fmla="*/ 320 w 321"/>
                <a:gd name="T49" fmla="*/ 929 h 1782"/>
                <a:gd name="T50" fmla="*/ 320 w 321"/>
                <a:gd name="T51" fmla="*/ 1026 h 1782"/>
                <a:gd name="T52" fmla="*/ 320 w 321"/>
                <a:gd name="T53" fmla="*/ 1130 h 1782"/>
                <a:gd name="T54" fmla="*/ 321 w 321"/>
                <a:gd name="T55" fmla="*/ 1241 h 1782"/>
                <a:gd name="T56" fmla="*/ 321 w 321"/>
                <a:gd name="T57" fmla="*/ 1360 h 1782"/>
                <a:gd name="T58" fmla="*/ 321 w 321"/>
                <a:gd name="T59" fmla="*/ 1486 h 1782"/>
                <a:gd name="T60" fmla="*/ 321 w 321"/>
                <a:gd name="T61" fmla="*/ 1621 h 1782"/>
                <a:gd name="T62" fmla="*/ 317 w 321"/>
                <a:gd name="T63" fmla="*/ 1653 h 1782"/>
                <a:gd name="T64" fmla="*/ 309 w 321"/>
                <a:gd name="T65" fmla="*/ 1684 h 1782"/>
                <a:gd name="T66" fmla="*/ 293 w 321"/>
                <a:gd name="T67" fmla="*/ 1711 h 1782"/>
                <a:gd name="T68" fmla="*/ 274 w 321"/>
                <a:gd name="T69" fmla="*/ 1734 h 1782"/>
                <a:gd name="T70" fmla="*/ 250 w 321"/>
                <a:gd name="T71" fmla="*/ 1754 h 1782"/>
                <a:gd name="T72" fmla="*/ 223 w 321"/>
                <a:gd name="T73" fmla="*/ 1769 h 1782"/>
                <a:gd name="T74" fmla="*/ 193 w 321"/>
                <a:gd name="T75" fmla="*/ 1778 h 1782"/>
                <a:gd name="T76" fmla="*/ 160 w 321"/>
                <a:gd name="T77" fmla="*/ 1782 h 1782"/>
                <a:gd name="T78" fmla="*/ 128 w 321"/>
                <a:gd name="T79" fmla="*/ 1778 h 1782"/>
                <a:gd name="T80" fmla="*/ 97 w 321"/>
                <a:gd name="T81" fmla="*/ 1769 h 1782"/>
                <a:gd name="T82" fmla="*/ 70 w 321"/>
                <a:gd name="T83" fmla="*/ 1754 h 1782"/>
                <a:gd name="T84" fmla="*/ 47 w 321"/>
                <a:gd name="T85" fmla="*/ 1734 h 1782"/>
                <a:gd name="T86" fmla="*/ 27 w 321"/>
                <a:gd name="T87" fmla="*/ 1711 h 1782"/>
                <a:gd name="T88" fmla="*/ 12 w 321"/>
                <a:gd name="T89" fmla="*/ 1684 h 1782"/>
                <a:gd name="T90" fmla="*/ 3 w 321"/>
                <a:gd name="T91" fmla="*/ 1653 h 1782"/>
                <a:gd name="T92" fmla="*/ 0 w 321"/>
                <a:gd name="T93" fmla="*/ 1621 h 1782"/>
                <a:gd name="T94" fmla="*/ 0 w 321"/>
                <a:gd name="T95" fmla="*/ 363 h 1782"/>
                <a:gd name="T96" fmla="*/ 262 w 321"/>
                <a:gd name="T97" fmla="*/ 100 h 1782"/>
                <a:gd name="T98" fmla="*/ 281 w 321"/>
                <a:gd name="T99" fmla="*/ 78 h 1782"/>
                <a:gd name="T100" fmla="*/ 296 w 321"/>
                <a:gd name="T101" fmla="*/ 54 h 1782"/>
                <a:gd name="T102" fmla="*/ 309 w 321"/>
                <a:gd name="T103" fmla="*/ 28 h 1782"/>
                <a:gd name="T104" fmla="*/ 318 w 321"/>
                <a:gd name="T105" fmla="*/ 0 h 1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1" h="1782">
                  <a:moveTo>
                    <a:pt x="318" y="0"/>
                  </a:moveTo>
                  <a:lnTo>
                    <a:pt x="318" y="10"/>
                  </a:lnTo>
                  <a:lnTo>
                    <a:pt x="318" y="19"/>
                  </a:lnTo>
                  <a:lnTo>
                    <a:pt x="318" y="31"/>
                  </a:lnTo>
                  <a:lnTo>
                    <a:pt x="318" y="42"/>
                  </a:lnTo>
                  <a:lnTo>
                    <a:pt x="318" y="55"/>
                  </a:lnTo>
                  <a:lnTo>
                    <a:pt x="318" y="71"/>
                  </a:lnTo>
                  <a:lnTo>
                    <a:pt x="318" y="87"/>
                  </a:lnTo>
                  <a:lnTo>
                    <a:pt x="318" y="106"/>
                  </a:lnTo>
                  <a:lnTo>
                    <a:pt x="318" y="128"/>
                  </a:lnTo>
                  <a:lnTo>
                    <a:pt x="319" y="153"/>
                  </a:lnTo>
                  <a:lnTo>
                    <a:pt x="319" y="180"/>
                  </a:lnTo>
                  <a:lnTo>
                    <a:pt x="319" y="210"/>
                  </a:lnTo>
                  <a:lnTo>
                    <a:pt x="319" y="245"/>
                  </a:lnTo>
                  <a:lnTo>
                    <a:pt x="319" y="283"/>
                  </a:lnTo>
                  <a:lnTo>
                    <a:pt x="319" y="325"/>
                  </a:lnTo>
                  <a:lnTo>
                    <a:pt x="319" y="371"/>
                  </a:lnTo>
                  <a:lnTo>
                    <a:pt x="319" y="422"/>
                  </a:lnTo>
                  <a:lnTo>
                    <a:pt x="320" y="477"/>
                  </a:lnTo>
                  <a:lnTo>
                    <a:pt x="320" y="538"/>
                  </a:lnTo>
                  <a:lnTo>
                    <a:pt x="320" y="604"/>
                  </a:lnTo>
                  <a:lnTo>
                    <a:pt x="320" y="677"/>
                  </a:lnTo>
                  <a:lnTo>
                    <a:pt x="320" y="755"/>
                  </a:lnTo>
                  <a:lnTo>
                    <a:pt x="320" y="839"/>
                  </a:lnTo>
                  <a:lnTo>
                    <a:pt x="320" y="929"/>
                  </a:lnTo>
                  <a:lnTo>
                    <a:pt x="320" y="1026"/>
                  </a:lnTo>
                  <a:lnTo>
                    <a:pt x="320" y="1130"/>
                  </a:lnTo>
                  <a:lnTo>
                    <a:pt x="321" y="1241"/>
                  </a:lnTo>
                  <a:lnTo>
                    <a:pt x="321" y="1360"/>
                  </a:lnTo>
                  <a:lnTo>
                    <a:pt x="321" y="1486"/>
                  </a:lnTo>
                  <a:lnTo>
                    <a:pt x="321" y="1621"/>
                  </a:lnTo>
                  <a:lnTo>
                    <a:pt x="317" y="1653"/>
                  </a:lnTo>
                  <a:lnTo>
                    <a:pt x="309" y="1684"/>
                  </a:lnTo>
                  <a:lnTo>
                    <a:pt x="293" y="1711"/>
                  </a:lnTo>
                  <a:lnTo>
                    <a:pt x="274" y="1734"/>
                  </a:lnTo>
                  <a:lnTo>
                    <a:pt x="250" y="1754"/>
                  </a:lnTo>
                  <a:lnTo>
                    <a:pt x="223" y="1769"/>
                  </a:lnTo>
                  <a:lnTo>
                    <a:pt x="193" y="1778"/>
                  </a:lnTo>
                  <a:lnTo>
                    <a:pt x="160" y="1782"/>
                  </a:lnTo>
                  <a:lnTo>
                    <a:pt x="128" y="1778"/>
                  </a:lnTo>
                  <a:lnTo>
                    <a:pt x="97" y="1769"/>
                  </a:lnTo>
                  <a:lnTo>
                    <a:pt x="70" y="1754"/>
                  </a:lnTo>
                  <a:lnTo>
                    <a:pt x="47" y="1734"/>
                  </a:lnTo>
                  <a:lnTo>
                    <a:pt x="27" y="1711"/>
                  </a:lnTo>
                  <a:lnTo>
                    <a:pt x="12" y="1684"/>
                  </a:lnTo>
                  <a:lnTo>
                    <a:pt x="3" y="1653"/>
                  </a:lnTo>
                  <a:lnTo>
                    <a:pt x="0" y="1621"/>
                  </a:lnTo>
                  <a:lnTo>
                    <a:pt x="0" y="363"/>
                  </a:lnTo>
                  <a:lnTo>
                    <a:pt x="262" y="100"/>
                  </a:lnTo>
                  <a:lnTo>
                    <a:pt x="281" y="78"/>
                  </a:lnTo>
                  <a:lnTo>
                    <a:pt x="296" y="54"/>
                  </a:lnTo>
                  <a:lnTo>
                    <a:pt x="309" y="28"/>
                  </a:lnTo>
                  <a:lnTo>
                    <a:pt x="3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8" name="Freeform 1002"/>
            <p:cNvSpPr>
              <a:spLocks/>
            </p:cNvSpPr>
            <p:nvPr/>
          </p:nvSpPr>
          <p:spPr bwMode="auto">
            <a:xfrm>
              <a:off x="7062788" y="3732213"/>
              <a:ext cx="47625" cy="47625"/>
            </a:xfrm>
            <a:custGeom>
              <a:avLst/>
              <a:gdLst>
                <a:gd name="T0" fmla="*/ 278 w 557"/>
                <a:gd name="T1" fmla="*/ 0 h 557"/>
                <a:gd name="T2" fmla="*/ 320 w 557"/>
                <a:gd name="T3" fmla="*/ 2 h 557"/>
                <a:gd name="T4" fmla="*/ 359 w 557"/>
                <a:gd name="T5" fmla="*/ 12 h 557"/>
                <a:gd name="T6" fmla="*/ 396 w 557"/>
                <a:gd name="T7" fmla="*/ 26 h 557"/>
                <a:gd name="T8" fmla="*/ 430 w 557"/>
                <a:gd name="T9" fmla="*/ 44 h 557"/>
                <a:gd name="T10" fmla="*/ 461 w 557"/>
                <a:gd name="T11" fmla="*/ 69 h 557"/>
                <a:gd name="T12" fmla="*/ 489 w 557"/>
                <a:gd name="T13" fmla="*/ 96 h 557"/>
                <a:gd name="T14" fmla="*/ 512 w 557"/>
                <a:gd name="T15" fmla="*/ 126 h 557"/>
                <a:gd name="T16" fmla="*/ 531 w 557"/>
                <a:gd name="T17" fmla="*/ 161 h 557"/>
                <a:gd name="T18" fmla="*/ 544 w 557"/>
                <a:gd name="T19" fmla="*/ 198 h 557"/>
                <a:gd name="T20" fmla="*/ 554 w 557"/>
                <a:gd name="T21" fmla="*/ 237 h 557"/>
                <a:gd name="T22" fmla="*/ 557 w 557"/>
                <a:gd name="T23" fmla="*/ 279 h 557"/>
                <a:gd name="T24" fmla="*/ 554 w 557"/>
                <a:gd name="T25" fmla="*/ 320 h 557"/>
                <a:gd name="T26" fmla="*/ 544 w 557"/>
                <a:gd name="T27" fmla="*/ 359 h 557"/>
                <a:gd name="T28" fmla="*/ 531 w 557"/>
                <a:gd name="T29" fmla="*/ 396 h 557"/>
                <a:gd name="T30" fmla="*/ 512 w 557"/>
                <a:gd name="T31" fmla="*/ 430 h 557"/>
                <a:gd name="T32" fmla="*/ 489 w 557"/>
                <a:gd name="T33" fmla="*/ 462 h 557"/>
                <a:gd name="T34" fmla="*/ 461 w 557"/>
                <a:gd name="T35" fmla="*/ 489 h 557"/>
                <a:gd name="T36" fmla="*/ 430 w 557"/>
                <a:gd name="T37" fmla="*/ 512 h 557"/>
                <a:gd name="T38" fmla="*/ 396 w 557"/>
                <a:gd name="T39" fmla="*/ 531 h 557"/>
                <a:gd name="T40" fmla="*/ 359 w 557"/>
                <a:gd name="T41" fmla="*/ 545 h 557"/>
                <a:gd name="T42" fmla="*/ 320 w 557"/>
                <a:gd name="T43" fmla="*/ 554 h 557"/>
                <a:gd name="T44" fmla="*/ 278 w 557"/>
                <a:gd name="T45" fmla="*/ 557 h 557"/>
                <a:gd name="T46" fmla="*/ 237 w 557"/>
                <a:gd name="T47" fmla="*/ 554 h 557"/>
                <a:gd name="T48" fmla="*/ 199 w 557"/>
                <a:gd name="T49" fmla="*/ 545 h 557"/>
                <a:gd name="T50" fmla="*/ 162 w 557"/>
                <a:gd name="T51" fmla="*/ 531 h 557"/>
                <a:gd name="T52" fmla="*/ 127 w 557"/>
                <a:gd name="T53" fmla="*/ 512 h 557"/>
                <a:gd name="T54" fmla="*/ 97 w 557"/>
                <a:gd name="T55" fmla="*/ 489 h 557"/>
                <a:gd name="T56" fmla="*/ 69 w 557"/>
                <a:gd name="T57" fmla="*/ 462 h 557"/>
                <a:gd name="T58" fmla="*/ 46 w 557"/>
                <a:gd name="T59" fmla="*/ 430 h 557"/>
                <a:gd name="T60" fmla="*/ 27 w 557"/>
                <a:gd name="T61" fmla="*/ 396 h 557"/>
                <a:gd name="T62" fmla="*/ 13 w 557"/>
                <a:gd name="T63" fmla="*/ 359 h 557"/>
                <a:gd name="T64" fmla="*/ 4 w 557"/>
                <a:gd name="T65" fmla="*/ 320 h 557"/>
                <a:gd name="T66" fmla="*/ 0 w 557"/>
                <a:gd name="T67" fmla="*/ 279 h 557"/>
                <a:gd name="T68" fmla="*/ 4 w 557"/>
                <a:gd name="T69" fmla="*/ 237 h 557"/>
                <a:gd name="T70" fmla="*/ 13 w 557"/>
                <a:gd name="T71" fmla="*/ 198 h 557"/>
                <a:gd name="T72" fmla="*/ 27 w 557"/>
                <a:gd name="T73" fmla="*/ 161 h 557"/>
                <a:gd name="T74" fmla="*/ 46 w 557"/>
                <a:gd name="T75" fmla="*/ 126 h 557"/>
                <a:gd name="T76" fmla="*/ 69 w 557"/>
                <a:gd name="T77" fmla="*/ 96 h 557"/>
                <a:gd name="T78" fmla="*/ 97 w 557"/>
                <a:gd name="T79" fmla="*/ 69 h 557"/>
                <a:gd name="T80" fmla="*/ 127 w 557"/>
                <a:gd name="T81" fmla="*/ 44 h 557"/>
                <a:gd name="T82" fmla="*/ 162 w 557"/>
                <a:gd name="T83" fmla="*/ 26 h 557"/>
                <a:gd name="T84" fmla="*/ 199 w 557"/>
                <a:gd name="T85" fmla="*/ 12 h 557"/>
                <a:gd name="T86" fmla="*/ 237 w 557"/>
                <a:gd name="T87" fmla="*/ 2 h 557"/>
                <a:gd name="T88" fmla="*/ 278 w 557"/>
                <a:gd name="T89" fmla="*/ 0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57" h="557">
                  <a:moveTo>
                    <a:pt x="278" y="0"/>
                  </a:moveTo>
                  <a:lnTo>
                    <a:pt x="320" y="2"/>
                  </a:lnTo>
                  <a:lnTo>
                    <a:pt x="359" y="12"/>
                  </a:lnTo>
                  <a:lnTo>
                    <a:pt x="396" y="26"/>
                  </a:lnTo>
                  <a:lnTo>
                    <a:pt x="430" y="44"/>
                  </a:lnTo>
                  <a:lnTo>
                    <a:pt x="461" y="69"/>
                  </a:lnTo>
                  <a:lnTo>
                    <a:pt x="489" y="96"/>
                  </a:lnTo>
                  <a:lnTo>
                    <a:pt x="512" y="126"/>
                  </a:lnTo>
                  <a:lnTo>
                    <a:pt x="531" y="161"/>
                  </a:lnTo>
                  <a:lnTo>
                    <a:pt x="544" y="198"/>
                  </a:lnTo>
                  <a:lnTo>
                    <a:pt x="554" y="237"/>
                  </a:lnTo>
                  <a:lnTo>
                    <a:pt x="557" y="279"/>
                  </a:lnTo>
                  <a:lnTo>
                    <a:pt x="554" y="320"/>
                  </a:lnTo>
                  <a:lnTo>
                    <a:pt x="544" y="359"/>
                  </a:lnTo>
                  <a:lnTo>
                    <a:pt x="531" y="396"/>
                  </a:lnTo>
                  <a:lnTo>
                    <a:pt x="512" y="430"/>
                  </a:lnTo>
                  <a:lnTo>
                    <a:pt x="489" y="462"/>
                  </a:lnTo>
                  <a:lnTo>
                    <a:pt x="461" y="489"/>
                  </a:lnTo>
                  <a:lnTo>
                    <a:pt x="430" y="512"/>
                  </a:lnTo>
                  <a:lnTo>
                    <a:pt x="396" y="531"/>
                  </a:lnTo>
                  <a:lnTo>
                    <a:pt x="359" y="545"/>
                  </a:lnTo>
                  <a:lnTo>
                    <a:pt x="320" y="554"/>
                  </a:lnTo>
                  <a:lnTo>
                    <a:pt x="278" y="557"/>
                  </a:lnTo>
                  <a:lnTo>
                    <a:pt x="237" y="554"/>
                  </a:lnTo>
                  <a:lnTo>
                    <a:pt x="199" y="545"/>
                  </a:lnTo>
                  <a:lnTo>
                    <a:pt x="162" y="531"/>
                  </a:lnTo>
                  <a:lnTo>
                    <a:pt x="127" y="512"/>
                  </a:lnTo>
                  <a:lnTo>
                    <a:pt x="97" y="489"/>
                  </a:lnTo>
                  <a:lnTo>
                    <a:pt x="69" y="462"/>
                  </a:lnTo>
                  <a:lnTo>
                    <a:pt x="46" y="430"/>
                  </a:lnTo>
                  <a:lnTo>
                    <a:pt x="27" y="396"/>
                  </a:lnTo>
                  <a:lnTo>
                    <a:pt x="13" y="359"/>
                  </a:lnTo>
                  <a:lnTo>
                    <a:pt x="4" y="320"/>
                  </a:lnTo>
                  <a:lnTo>
                    <a:pt x="0" y="279"/>
                  </a:lnTo>
                  <a:lnTo>
                    <a:pt x="4" y="237"/>
                  </a:lnTo>
                  <a:lnTo>
                    <a:pt x="13" y="198"/>
                  </a:lnTo>
                  <a:lnTo>
                    <a:pt x="27" y="161"/>
                  </a:lnTo>
                  <a:lnTo>
                    <a:pt x="46" y="126"/>
                  </a:lnTo>
                  <a:lnTo>
                    <a:pt x="69" y="96"/>
                  </a:lnTo>
                  <a:lnTo>
                    <a:pt x="97" y="69"/>
                  </a:lnTo>
                  <a:lnTo>
                    <a:pt x="127" y="44"/>
                  </a:lnTo>
                  <a:lnTo>
                    <a:pt x="162" y="26"/>
                  </a:lnTo>
                  <a:lnTo>
                    <a:pt x="199" y="12"/>
                  </a:lnTo>
                  <a:lnTo>
                    <a:pt x="237" y="2"/>
                  </a:lnTo>
                  <a:lnTo>
                    <a:pt x="2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9" name="Freeform 1003"/>
            <p:cNvSpPr>
              <a:spLocks/>
            </p:cNvSpPr>
            <p:nvPr/>
          </p:nvSpPr>
          <p:spPr bwMode="auto">
            <a:xfrm>
              <a:off x="7078663" y="3744913"/>
              <a:ext cx="227013" cy="130175"/>
            </a:xfrm>
            <a:custGeom>
              <a:avLst/>
              <a:gdLst>
                <a:gd name="T0" fmla="*/ 2666 w 2720"/>
                <a:gd name="T1" fmla="*/ 2 h 1557"/>
                <a:gd name="T2" fmla="*/ 2710 w 2720"/>
                <a:gd name="T3" fmla="*/ 37 h 1557"/>
                <a:gd name="T4" fmla="*/ 2720 w 2720"/>
                <a:gd name="T5" fmla="*/ 1482 h 1557"/>
                <a:gd name="T6" fmla="*/ 2698 w 2720"/>
                <a:gd name="T7" fmla="*/ 1535 h 1557"/>
                <a:gd name="T8" fmla="*/ 2646 w 2720"/>
                <a:gd name="T9" fmla="*/ 1557 h 1557"/>
                <a:gd name="T10" fmla="*/ 999 w 2720"/>
                <a:gd name="T11" fmla="*/ 1407 h 1557"/>
                <a:gd name="T12" fmla="*/ 826 w 2720"/>
                <a:gd name="T13" fmla="*/ 148 h 1557"/>
                <a:gd name="T14" fmla="*/ 774 w 2720"/>
                <a:gd name="T15" fmla="*/ 1073 h 1557"/>
                <a:gd name="T16" fmla="*/ 1096 w 2720"/>
                <a:gd name="T17" fmla="*/ 885 h 1557"/>
                <a:gd name="T18" fmla="*/ 1171 w 2720"/>
                <a:gd name="T19" fmla="*/ 896 h 1557"/>
                <a:gd name="T20" fmla="*/ 1231 w 2720"/>
                <a:gd name="T21" fmla="*/ 947 h 1557"/>
                <a:gd name="T22" fmla="*/ 1251 w 2720"/>
                <a:gd name="T23" fmla="*/ 1023 h 1557"/>
                <a:gd name="T24" fmla="*/ 1226 w 2720"/>
                <a:gd name="T25" fmla="*/ 1095 h 1557"/>
                <a:gd name="T26" fmla="*/ 712 w 2720"/>
                <a:gd name="T27" fmla="*/ 1427 h 1557"/>
                <a:gd name="T28" fmla="*/ 645 w 2720"/>
                <a:gd name="T29" fmla="*/ 1448 h 1557"/>
                <a:gd name="T30" fmla="*/ 577 w 2720"/>
                <a:gd name="T31" fmla="*/ 1432 h 1557"/>
                <a:gd name="T32" fmla="*/ 527 w 2720"/>
                <a:gd name="T33" fmla="*/ 1382 h 1557"/>
                <a:gd name="T34" fmla="*/ 508 w 2720"/>
                <a:gd name="T35" fmla="*/ 1314 h 1557"/>
                <a:gd name="T36" fmla="*/ 507 w 2720"/>
                <a:gd name="T37" fmla="*/ 1245 h 1557"/>
                <a:gd name="T38" fmla="*/ 507 w 2720"/>
                <a:gd name="T39" fmla="*/ 1138 h 1557"/>
                <a:gd name="T40" fmla="*/ 506 w 2720"/>
                <a:gd name="T41" fmla="*/ 1019 h 1557"/>
                <a:gd name="T42" fmla="*/ 506 w 2720"/>
                <a:gd name="T43" fmla="*/ 909 h 1557"/>
                <a:gd name="T44" fmla="*/ 505 w 2720"/>
                <a:gd name="T45" fmla="*/ 836 h 1557"/>
                <a:gd name="T46" fmla="*/ 498 w 2720"/>
                <a:gd name="T47" fmla="*/ 798 h 1557"/>
                <a:gd name="T48" fmla="*/ 472 w 2720"/>
                <a:gd name="T49" fmla="*/ 784 h 1557"/>
                <a:gd name="T50" fmla="*/ 450 w 2720"/>
                <a:gd name="T51" fmla="*/ 800 h 1557"/>
                <a:gd name="T52" fmla="*/ 440 w 2720"/>
                <a:gd name="T53" fmla="*/ 1329 h 1557"/>
                <a:gd name="T54" fmla="*/ 393 w 2720"/>
                <a:gd name="T55" fmla="*/ 1257 h 1557"/>
                <a:gd name="T56" fmla="*/ 294 w 2720"/>
                <a:gd name="T57" fmla="*/ 1158 h 1557"/>
                <a:gd name="T58" fmla="*/ 226 w 2720"/>
                <a:gd name="T59" fmla="*/ 1090 h 1557"/>
                <a:gd name="T60" fmla="*/ 180 w 2720"/>
                <a:gd name="T61" fmla="*/ 1044 h 1557"/>
                <a:gd name="T62" fmla="*/ 150 w 2720"/>
                <a:gd name="T63" fmla="*/ 1013 h 1557"/>
                <a:gd name="T64" fmla="*/ 128 w 2720"/>
                <a:gd name="T65" fmla="*/ 991 h 1557"/>
                <a:gd name="T66" fmla="*/ 108 w 2720"/>
                <a:gd name="T67" fmla="*/ 971 h 1557"/>
                <a:gd name="T68" fmla="*/ 82 w 2720"/>
                <a:gd name="T69" fmla="*/ 946 h 1557"/>
                <a:gd name="T70" fmla="*/ 44 w 2720"/>
                <a:gd name="T71" fmla="*/ 909 h 1557"/>
                <a:gd name="T72" fmla="*/ 0 w 2720"/>
                <a:gd name="T73" fmla="*/ 748 h 1557"/>
                <a:gd name="T74" fmla="*/ 62 w 2720"/>
                <a:gd name="T75" fmla="*/ 624 h 1557"/>
                <a:gd name="T76" fmla="*/ 13 w 2720"/>
                <a:gd name="T77" fmla="*/ 516 h 1557"/>
                <a:gd name="T78" fmla="*/ 163 w 2720"/>
                <a:gd name="T79" fmla="*/ 507 h 1557"/>
                <a:gd name="T80" fmla="*/ 183 w 2720"/>
                <a:gd name="T81" fmla="*/ 526 h 1557"/>
                <a:gd name="T82" fmla="*/ 186 w 2720"/>
                <a:gd name="T83" fmla="*/ 723 h 1557"/>
                <a:gd name="T84" fmla="*/ 193 w 2720"/>
                <a:gd name="T85" fmla="*/ 762 h 1557"/>
                <a:gd name="T86" fmla="*/ 325 w 2720"/>
                <a:gd name="T87" fmla="*/ 505 h 1557"/>
                <a:gd name="T88" fmla="*/ 538 w 2720"/>
                <a:gd name="T89" fmla="*/ 516 h 1557"/>
                <a:gd name="T90" fmla="*/ 647 w 2720"/>
                <a:gd name="T91" fmla="*/ 570 h 1557"/>
                <a:gd name="T92" fmla="*/ 680 w 2720"/>
                <a:gd name="T93" fmla="*/ 55 h 1557"/>
                <a:gd name="T94" fmla="*/ 714 w 2720"/>
                <a:gd name="T95" fmla="*/ 10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20" h="1557">
                  <a:moveTo>
                    <a:pt x="751" y="0"/>
                  </a:moveTo>
                  <a:lnTo>
                    <a:pt x="2646" y="0"/>
                  </a:lnTo>
                  <a:lnTo>
                    <a:pt x="2666" y="2"/>
                  </a:lnTo>
                  <a:lnTo>
                    <a:pt x="2683" y="10"/>
                  </a:lnTo>
                  <a:lnTo>
                    <a:pt x="2698" y="21"/>
                  </a:lnTo>
                  <a:lnTo>
                    <a:pt x="2710" y="37"/>
                  </a:lnTo>
                  <a:lnTo>
                    <a:pt x="2717" y="55"/>
                  </a:lnTo>
                  <a:lnTo>
                    <a:pt x="2720" y="74"/>
                  </a:lnTo>
                  <a:lnTo>
                    <a:pt x="2720" y="1482"/>
                  </a:lnTo>
                  <a:lnTo>
                    <a:pt x="2717" y="1502"/>
                  </a:lnTo>
                  <a:lnTo>
                    <a:pt x="2710" y="1520"/>
                  </a:lnTo>
                  <a:lnTo>
                    <a:pt x="2698" y="1535"/>
                  </a:lnTo>
                  <a:lnTo>
                    <a:pt x="2683" y="1546"/>
                  </a:lnTo>
                  <a:lnTo>
                    <a:pt x="2666" y="1554"/>
                  </a:lnTo>
                  <a:lnTo>
                    <a:pt x="2646" y="1557"/>
                  </a:lnTo>
                  <a:lnTo>
                    <a:pt x="756" y="1557"/>
                  </a:lnTo>
                  <a:lnTo>
                    <a:pt x="784" y="1542"/>
                  </a:lnTo>
                  <a:lnTo>
                    <a:pt x="999" y="1407"/>
                  </a:lnTo>
                  <a:lnTo>
                    <a:pt x="2571" y="1407"/>
                  </a:lnTo>
                  <a:lnTo>
                    <a:pt x="2571" y="148"/>
                  </a:lnTo>
                  <a:lnTo>
                    <a:pt x="826" y="148"/>
                  </a:lnTo>
                  <a:lnTo>
                    <a:pt x="826" y="883"/>
                  </a:lnTo>
                  <a:lnTo>
                    <a:pt x="774" y="915"/>
                  </a:lnTo>
                  <a:lnTo>
                    <a:pt x="774" y="1073"/>
                  </a:lnTo>
                  <a:lnTo>
                    <a:pt x="1046" y="904"/>
                  </a:lnTo>
                  <a:lnTo>
                    <a:pt x="1071" y="891"/>
                  </a:lnTo>
                  <a:lnTo>
                    <a:pt x="1096" y="885"/>
                  </a:lnTo>
                  <a:lnTo>
                    <a:pt x="1122" y="884"/>
                  </a:lnTo>
                  <a:lnTo>
                    <a:pt x="1147" y="887"/>
                  </a:lnTo>
                  <a:lnTo>
                    <a:pt x="1171" y="896"/>
                  </a:lnTo>
                  <a:lnTo>
                    <a:pt x="1194" y="908"/>
                  </a:lnTo>
                  <a:lnTo>
                    <a:pt x="1214" y="925"/>
                  </a:lnTo>
                  <a:lnTo>
                    <a:pt x="1231" y="947"/>
                  </a:lnTo>
                  <a:lnTo>
                    <a:pt x="1243" y="971"/>
                  </a:lnTo>
                  <a:lnTo>
                    <a:pt x="1249" y="998"/>
                  </a:lnTo>
                  <a:lnTo>
                    <a:pt x="1251" y="1023"/>
                  </a:lnTo>
                  <a:lnTo>
                    <a:pt x="1247" y="1049"/>
                  </a:lnTo>
                  <a:lnTo>
                    <a:pt x="1239" y="1073"/>
                  </a:lnTo>
                  <a:lnTo>
                    <a:pt x="1226" y="1095"/>
                  </a:lnTo>
                  <a:lnTo>
                    <a:pt x="1209" y="1115"/>
                  </a:lnTo>
                  <a:lnTo>
                    <a:pt x="1187" y="1132"/>
                  </a:lnTo>
                  <a:lnTo>
                    <a:pt x="712" y="1427"/>
                  </a:lnTo>
                  <a:lnTo>
                    <a:pt x="691" y="1439"/>
                  </a:lnTo>
                  <a:lnTo>
                    <a:pt x="668" y="1445"/>
                  </a:lnTo>
                  <a:lnTo>
                    <a:pt x="645" y="1448"/>
                  </a:lnTo>
                  <a:lnTo>
                    <a:pt x="622" y="1446"/>
                  </a:lnTo>
                  <a:lnTo>
                    <a:pt x="599" y="1441"/>
                  </a:lnTo>
                  <a:lnTo>
                    <a:pt x="577" y="1432"/>
                  </a:lnTo>
                  <a:lnTo>
                    <a:pt x="557" y="1418"/>
                  </a:lnTo>
                  <a:lnTo>
                    <a:pt x="541" y="1401"/>
                  </a:lnTo>
                  <a:lnTo>
                    <a:pt x="527" y="1382"/>
                  </a:lnTo>
                  <a:lnTo>
                    <a:pt x="516" y="1361"/>
                  </a:lnTo>
                  <a:lnTo>
                    <a:pt x="510" y="1338"/>
                  </a:lnTo>
                  <a:lnTo>
                    <a:pt x="508" y="1314"/>
                  </a:lnTo>
                  <a:lnTo>
                    <a:pt x="508" y="1297"/>
                  </a:lnTo>
                  <a:lnTo>
                    <a:pt x="508" y="1273"/>
                  </a:lnTo>
                  <a:lnTo>
                    <a:pt x="507" y="1245"/>
                  </a:lnTo>
                  <a:lnTo>
                    <a:pt x="507" y="1212"/>
                  </a:lnTo>
                  <a:lnTo>
                    <a:pt x="507" y="1176"/>
                  </a:lnTo>
                  <a:lnTo>
                    <a:pt x="507" y="1138"/>
                  </a:lnTo>
                  <a:lnTo>
                    <a:pt x="507" y="1098"/>
                  </a:lnTo>
                  <a:lnTo>
                    <a:pt x="506" y="1059"/>
                  </a:lnTo>
                  <a:lnTo>
                    <a:pt x="506" y="1019"/>
                  </a:lnTo>
                  <a:lnTo>
                    <a:pt x="506" y="980"/>
                  </a:lnTo>
                  <a:lnTo>
                    <a:pt x="506" y="943"/>
                  </a:lnTo>
                  <a:lnTo>
                    <a:pt x="506" y="909"/>
                  </a:lnTo>
                  <a:lnTo>
                    <a:pt x="506" y="880"/>
                  </a:lnTo>
                  <a:lnTo>
                    <a:pt x="505" y="855"/>
                  </a:lnTo>
                  <a:lnTo>
                    <a:pt x="505" y="836"/>
                  </a:lnTo>
                  <a:lnTo>
                    <a:pt x="505" y="823"/>
                  </a:lnTo>
                  <a:lnTo>
                    <a:pt x="503" y="809"/>
                  </a:lnTo>
                  <a:lnTo>
                    <a:pt x="498" y="798"/>
                  </a:lnTo>
                  <a:lnTo>
                    <a:pt x="489" y="789"/>
                  </a:lnTo>
                  <a:lnTo>
                    <a:pt x="481" y="785"/>
                  </a:lnTo>
                  <a:lnTo>
                    <a:pt x="472" y="784"/>
                  </a:lnTo>
                  <a:lnTo>
                    <a:pt x="463" y="786"/>
                  </a:lnTo>
                  <a:lnTo>
                    <a:pt x="456" y="793"/>
                  </a:lnTo>
                  <a:lnTo>
                    <a:pt x="450" y="800"/>
                  </a:lnTo>
                  <a:lnTo>
                    <a:pt x="449" y="809"/>
                  </a:lnTo>
                  <a:lnTo>
                    <a:pt x="449" y="1356"/>
                  </a:lnTo>
                  <a:lnTo>
                    <a:pt x="440" y="1329"/>
                  </a:lnTo>
                  <a:lnTo>
                    <a:pt x="427" y="1303"/>
                  </a:lnTo>
                  <a:lnTo>
                    <a:pt x="412" y="1279"/>
                  </a:lnTo>
                  <a:lnTo>
                    <a:pt x="393" y="1257"/>
                  </a:lnTo>
                  <a:lnTo>
                    <a:pt x="356" y="1220"/>
                  </a:lnTo>
                  <a:lnTo>
                    <a:pt x="324" y="1188"/>
                  </a:lnTo>
                  <a:lnTo>
                    <a:pt x="294" y="1158"/>
                  </a:lnTo>
                  <a:lnTo>
                    <a:pt x="269" y="1133"/>
                  </a:lnTo>
                  <a:lnTo>
                    <a:pt x="246" y="1110"/>
                  </a:lnTo>
                  <a:lnTo>
                    <a:pt x="226" y="1090"/>
                  </a:lnTo>
                  <a:lnTo>
                    <a:pt x="208" y="1072"/>
                  </a:lnTo>
                  <a:lnTo>
                    <a:pt x="194" y="1056"/>
                  </a:lnTo>
                  <a:lnTo>
                    <a:pt x="180" y="1044"/>
                  </a:lnTo>
                  <a:lnTo>
                    <a:pt x="169" y="1032"/>
                  </a:lnTo>
                  <a:lnTo>
                    <a:pt x="158" y="1022"/>
                  </a:lnTo>
                  <a:lnTo>
                    <a:pt x="150" y="1013"/>
                  </a:lnTo>
                  <a:lnTo>
                    <a:pt x="141" y="1005"/>
                  </a:lnTo>
                  <a:lnTo>
                    <a:pt x="134" y="998"/>
                  </a:lnTo>
                  <a:lnTo>
                    <a:pt x="128" y="991"/>
                  </a:lnTo>
                  <a:lnTo>
                    <a:pt x="121" y="985"/>
                  </a:lnTo>
                  <a:lnTo>
                    <a:pt x="114" y="978"/>
                  </a:lnTo>
                  <a:lnTo>
                    <a:pt x="108" y="971"/>
                  </a:lnTo>
                  <a:lnTo>
                    <a:pt x="99" y="964"/>
                  </a:lnTo>
                  <a:lnTo>
                    <a:pt x="91" y="956"/>
                  </a:lnTo>
                  <a:lnTo>
                    <a:pt x="82" y="946"/>
                  </a:lnTo>
                  <a:lnTo>
                    <a:pt x="71" y="936"/>
                  </a:lnTo>
                  <a:lnTo>
                    <a:pt x="58" y="923"/>
                  </a:lnTo>
                  <a:lnTo>
                    <a:pt x="44" y="909"/>
                  </a:lnTo>
                  <a:lnTo>
                    <a:pt x="27" y="894"/>
                  </a:lnTo>
                  <a:lnTo>
                    <a:pt x="1" y="762"/>
                  </a:lnTo>
                  <a:lnTo>
                    <a:pt x="0" y="748"/>
                  </a:lnTo>
                  <a:lnTo>
                    <a:pt x="2" y="736"/>
                  </a:lnTo>
                  <a:lnTo>
                    <a:pt x="7" y="724"/>
                  </a:lnTo>
                  <a:lnTo>
                    <a:pt x="62" y="624"/>
                  </a:lnTo>
                  <a:lnTo>
                    <a:pt x="13" y="536"/>
                  </a:lnTo>
                  <a:lnTo>
                    <a:pt x="11" y="526"/>
                  </a:lnTo>
                  <a:lnTo>
                    <a:pt x="13" y="516"/>
                  </a:lnTo>
                  <a:lnTo>
                    <a:pt x="21" y="509"/>
                  </a:lnTo>
                  <a:lnTo>
                    <a:pt x="30" y="507"/>
                  </a:lnTo>
                  <a:lnTo>
                    <a:pt x="163" y="507"/>
                  </a:lnTo>
                  <a:lnTo>
                    <a:pt x="173" y="509"/>
                  </a:lnTo>
                  <a:lnTo>
                    <a:pt x="180" y="516"/>
                  </a:lnTo>
                  <a:lnTo>
                    <a:pt x="183" y="526"/>
                  </a:lnTo>
                  <a:lnTo>
                    <a:pt x="181" y="536"/>
                  </a:lnTo>
                  <a:lnTo>
                    <a:pt x="132" y="624"/>
                  </a:lnTo>
                  <a:lnTo>
                    <a:pt x="186" y="723"/>
                  </a:lnTo>
                  <a:lnTo>
                    <a:pt x="192" y="736"/>
                  </a:lnTo>
                  <a:lnTo>
                    <a:pt x="194" y="748"/>
                  </a:lnTo>
                  <a:lnTo>
                    <a:pt x="193" y="762"/>
                  </a:lnTo>
                  <a:lnTo>
                    <a:pt x="153" y="951"/>
                  </a:lnTo>
                  <a:lnTo>
                    <a:pt x="221" y="774"/>
                  </a:lnTo>
                  <a:lnTo>
                    <a:pt x="325" y="505"/>
                  </a:lnTo>
                  <a:lnTo>
                    <a:pt x="456" y="505"/>
                  </a:lnTo>
                  <a:lnTo>
                    <a:pt x="499" y="508"/>
                  </a:lnTo>
                  <a:lnTo>
                    <a:pt x="538" y="516"/>
                  </a:lnTo>
                  <a:lnTo>
                    <a:pt x="577" y="529"/>
                  </a:lnTo>
                  <a:lnTo>
                    <a:pt x="614" y="547"/>
                  </a:lnTo>
                  <a:lnTo>
                    <a:pt x="647" y="570"/>
                  </a:lnTo>
                  <a:lnTo>
                    <a:pt x="678" y="595"/>
                  </a:lnTo>
                  <a:lnTo>
                    <a:pt x="678" y="74"/>
                  </a:lnTo>
                  <a:lnTo>
                    <a:pt x="680" y="55"/>
                  </a:lnTo>
                  <a:lnTo>
                    <a:pt x="687" y="37"/>
                  </a:lnTo>
                  <a:lnTo>
                    <a:pt x="699" y="21"/>
                  </a:lnTo>
                  <a:lnTo>
                    <a:pt x="714" y="10"/>
                  </a:lnTo>
                  <a:lnTo>
                    <a:pt x="732" y="2"/>
                  </a:lnTo>
                  <a:lnTo>
                    <a:pt x="7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0" name="Freeform 1004"/>
            <p:cNvSpPr>
              <a:spLocks/>
            </p:cNvSpPr>
            <p:nvPr/>
          </p:nvSpPr>
          <p:spPr bwMode="auto">
            <a:xfrm>
              <a:off x="7059613" y="3827463"/>
              <a:ext cx="44450" cy="80962"/>
            </a:xfrm>
            <a:custGeom>
              <a:avLst/>
              <a:gdLst>
                <a:gd name="T0" fmla="*/ 125 w 542"/>
                <a:gd name="T1" fmla="*/ 0 h 961"/>
                <a:gd name="T2" fmla="*/ 142 w 542"/>
                <a:gd name="T3" fmla="*/ 2 h 961"/>
                <a:gd name="T4" fmla="*/ 157 w 542"/>
                <a:gd name="T5" fmla="*/ 9 h 961"/>
                <a:gd name="T6" fmla="*/ 172 w 542"/>
                <a:gd name="T7" fmla="*/ 19 h 961"/>
                <a:gd name="T8" fmla="*/ 523 w 542"/>
                <a:gd name="T9" fmla="*/ 371 h 961"/>
                <a:gd name="T10" fmla="*/ 533 w 542"/>
                <a:gd name="T11" fmla="*/ 386 h 961"/>
                <a:gd name="T12" fmla="*/ 540 w 542"/>
                <a:gd name="T13" fmla="*/ 402 h 961"/>
                <a:gd name="T14" fmla="*/ 542 w 542"/>
                <a:gd name="T15" fmla="*/ 419 h 961"/>
                <a:gd name="T16" fmla="*/ 540 w 542"/>
                <a:gd name="T17" fmla="*/ 435 h 961"/>
                <a:gd name="T18" fmla="*/ 533 w 542"/>
                <a:gd name="T19" fmla="*/ 451 h 961"/>
                <a:gd name="T20" fmla="*/ 523 w 542"/>
                <a:gd name="T21" fmla="*/ 466 h 961"/>
                <a:gd name="T22" fmla="*/ 48 w 542"/>
                <a:gd name="T23" fmla="*/ 941 h 961"/>
                <a:gd name="T24" fmla="*/ 35 w 542"/>
                <a:gd name="T25" fmla="*/ 951 h 961"/>
                <a:gd name="T26" fmla="*/ 19 w 542"/>
                <a:gd name="T27" fmla="*/ 959 h 961"/>
                <a:gd name="T28" fmla="*/ 2 w 542"/>
                <a:gd name="T29" fmla="*/ 961 h 961"/>
                <a:gd name="T30" fmla="*/ 0 w 542"/>
                <a:gd name="T31" fmla="*/ 961 h 961"/>
                <a:gd name="T32" fmla="*/ 18 w 542"/>
                <a:gd name="T33" fmla="*/ 929 h 961"/>
                <a:gd name="T34" fmla="*/ 30 w 542"/>
                <a:gd name="T35" fmla="*/ 895 h 961"/>
                <a:gd name="T36" fmla="*/ 39 w 542"/>
                <a:gd name="T37" fmla="*/ 858 h 961"/>
                <a:gd name="T38" fmla="*/ 42 w 542"/>
                <a:gd name="T39" fmla="*/ 820 h 961"/>
                <a:gd name="T40" fmla="*/ 46 w 542"/>
                <a:gd name="T41" fmla="*/ 51 h 961"/>
                <a:gd name="T42" fmla="*/ 78 w 542"/>
                <a:gd name="T43" fmla="*/ 19 h 961"/>
                <a:gd name="T44" fmla="*/ 92 w 542"/>
                <a:gd name="T45" fmla="*/ 9 h 961"/>
                <a:gd name="T46" fmla="*/ 108 w 542"/>
                <a:gd name="T47" fmla="*/ 2 h 961"/>
                <a:gd name="T48" fmla="*/ 125 w 542"/>
                <a:gd name="T49" fmla="*/ 0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42" h="961">
                  <a:moveTo>
                    <a:pt x="125" y="0"/>
                  </a:moveTo>
                  <a:lnTo>
                    <a:pt x="142" y="2"/>
                  </a:lnTo>
                  <a:lnTo>
                    <a:pt x="157" y="9"/>
                  </a:lnTo>
                  <a:lnTo>
                    <a:pt x="172" y="19"/>
                  </a:lnTo>
                  <a:lnTo>
                    <a:pt x="523" y="371"/>
                  </a:lnTo>
                  <a:lnTo>
                    <a:pt x="533" y="386"/>
                  </a:lnTo>
                  <a:lnTo>
                    <a:pt x="540" y="402"/>
                  </a:lnTo>
                  <a:lnTo>
                    <a:pt x="542" y="419"/>
                  </a:lnTo>
                  <a:lnTo>
                    <a:pt x="540" y="435"/>
                  </a:lnTo>
                  <a:lnTo>
                    <a:pt x="533" y="451"/>
                  </a:lnTo>
                  <a:lnTo>
                    <a:pt x="523" y="466"/>
                  </a:lnTo>
                  <a:lnTo>
                    <a:pt x="48" y="941"/>
                  </a:lnTo>
                  <a:lnTo>
                    <a:pt x="35" y="951"/>
                  </a:lnTo>
                  <a:lnTo>
                    <a:pt x="19" y="959"/>
                  </a:lnTo>
                  <a:lnTo>
                    <a:pt x="2" y="961"/>
                  </a:lnTo>
                  <a:lnTo>
                    <a:pt x="0" y="961"/>
                  </a:lnTo>
                  <a:lnTo>
                    <a:pt x="18" y="929"/>
                  </a:lnTo>
                  <a:lnTo>
                    <a:pt x="30" y="895"/>
                  </a:lnTo>
                  <a:lnTo>
                    <a:pt x="39" y="858"/>
                  </a:lnTo>
                  <a:lnTo>
                    <a:pt x="42" y="820"/>
                  </a:lnTo>
                  <a:lnTo>
                    <a:pt x="46" y="51"/>
                  </a:lnTo>
                  <a:lnTo>
                    <a:pt x="78" y="19"/>
                  </a:lnTo>
                  <a:lnTo>
                    <a:pt x="92" y="9"/>
                  </a:lnTo>
                  <a:lnTo>
                    <a:pt x="108" y="2"/>
                  </a:lnTo>
                  <a:lnTo>
                    <a:pt x="1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1" name="Freeform 1005"/>
            <p:cNvSpPr>
              <a:spLocks/>
            </p:cNvSpPr>
            <p:nvPr/>
          </p:nvSpPr>
          <p:spPr bwMode="auto">
            <a:xfrm>
              <a:off x="7123113" y="3884613"/>
              <a:ext cx="195263" cy="12700"/>
            </a:xfrm>
            <a:custGeom>
              <a:avLst/>
              <a:gdLst>
                <a:gd name="T0" fmla="*/ 74 w 2340"/>
                <a:gd name="T1" fmla="*/ 0 h 150"/>
                <a:gd name="T2" fmla="*/ 2266 w 2340"/>
                <a:gd name="T3" fmla="*/ 0 h 150"/>
                <a:gd name="T4" fmla="*/ 2285 w 2340"/>
                <a:gd name="T5" fmla="*/ 2 h 150"/>
                <a:gd name="T6" fmla="*/ 2303 w 2340"/>
                <a:gd name="T7" fmla="*/ 11 h 150"/>
                <a:gd name="T8" fmla="*/ 2318 w 2340"/>
                <a:gd name="T9" fmla="*/ 22 h 150"/>
                <a:gd name="T10" fmla="*/ 2329 w 2340"/>
                <a:gd name="T11" fmla="*/ 37 h 150"/>
                <a:gd name="T12" fmla="*/ 2337 w 2340"/>
                <a:gd name="T13" fmla="*/ 55 h 150"/>
                <a:gd name="T14" fmla="*/ 2340 w 2340"/>
                <a:gd name="T15" fmla="*/ 75 h 150"/>
                <a:gd name="T16" fmla="*/ 2337 w 2340"/>
                <a:gd name="T17" fmla="*/ 95 h 150"/>
                <a:gd name="T18" fmla="*/ 2329 w 2340"/>
                <a:gd name="T19" fmla="*/ 113 h 150"/>
                <a:gd name="T20" fmla="*/ 2318 w 2340"/>
                <a:gd name="T21" fmla="*/ 127 h 150"/>
                <a:gd name="T22" fmla="*/ 2303 w 2340"/>
                <a:gd name="T23" fmla="*/ 139 h 150"/>
                <a:gd name="T24" fmla="*/ 2285 w 2340"/>
                <a:gd name="T25" fmla="*/ 146 h 150"/>
                <a:gd name="T26" fmla="*/ 2266 w 2340"/>
                <a:gd name="T27" fmla="*/ 150 h 150"/>
                <a:gd name="T28" fmla="*/ 74 w 2340"/>
                <a:gd name="T29" fmla="*/ 150 h 150"/>
                <a:gd name="T30" fmla="*/ 54 w 2340"/>
                <a:gd name="T31" fmla="*/ 146 h 150"/>
                <a:gd name="T32" fmla="*/ 37 w 2340"/>
                <a:gd name="T33" fmla="*/ 139 h 150"/>
                <a:gd name="T34" fmla="*/ 22 w 2340"/>
                <a:gd name="T35" fmla="*/ 127 h 150"/>
                <a:gd name="T36" fmla="*/ 10 w 2340"/>
                <a:gd name="T37" fmla="*/ 113 h 150"/>
                <a:gd name="T38" fmla="*/ 2 w 2340"/>
                <a:gd name="T39" fmla="*/ 95 h 150"/>
                <a:gd name="T40" fmla="*/ 0 w 2340"/>
                <a:gd name="T41" fmla="*/ 75 h 150"/>
                <a:gd name="T42" fmla="*/ 2 w 2340"/>
                <a:gd name="T43" fmla="*/ 55 h 150"/>
                <a:gd name="T44" fmla="*/ 10 w 2340"/>
                <a:gd name="T45" fmla="*/ 37 h 150"/>
                <a:gd name="T46" fmla="*/ 22 w 2340"/>
                <a:gd name="T47" fmla="*/ 22 h 150"/>
                <a:gd name="T48" fmla="*/ 37 w 2340"/>
                <a:gd name="T49" fmla="*/ 11 h 150"/>
                <a:gd name="T50" fmla="*/ 54 w 2340"/>
                <a:gd name="T51" fmla="*/ 2 h 150"/>
                <a:gd name="T52" fmla="*/ 74 w 2340"/>
                <a:gd name="T53"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340" h="150">
                  <a:moveTo>
                    <a:pt x="74" y="0"/>
                  </a:moveTo>
                  <a:lnTo>
                    <a:pt x="2266" y="0"/>
                  </a:lnTo>
                  <a:lnTo>
                    <a:pt x="2285" y="2"/>
                  </a:lnTo>
                  <a:lnTo>
                    <a:pt x="2303" y="11"/>
                  </a:lnTo>
                  <a:lnTo>
                    <a:pt x="2318" y="22"/>
                  </a:lnTo>
                  <a:lnTo>
                    <a:pt x="2329" y="37"/>
                  </a:lnTo>
                  <a:lnTo>
                    <a:pt x="2337" y="55"/>
                  </a:lnTo>
                  <a:lnTo>
                    <a:pt x="2340" y="75"/>
                  </a:lnTo>
                  <a:lnTo>
                    <a:pt x="2337" y="95"/>
                  </a:lnTo>
                  <a:lnTo>
                    <a:pt x="2329" y="113"/>
                  </a:lnTo>
                  <a:lnTo>
                    <a:pt x="2318" y="127"/>
                  </a:lnTo>
                  <a:lnTo>
                    <a:pt x="2303" y="139"/>
                  </a:lnTo>
                  <a:lnTo>
                    <a:pt x="2285" y="146"/>
                  </a:lnTo>
                  <a:lnTo>
                    <a:pt x="2266" y="150"/>
                  </a:lnTo>
                  <a:lnTo>
                    <a:pt x="74" y="150"/>
                  </a:lnTo>
                  <a:lnTo>
                    <a:pt x="54" y="146"/>
                  </a:lnTo>
                  <a:lnTo>
                    <a:pt x="37" y="139"/>
                  </a:lnTo>
                  <a:lnTo>
                    <a:pt x="22" y="127"/>
                  </a:lnTo>
                  <a:lnTo>
                    <a:pt x="10" y="113"/>
                  </a:lnTo>
                  <a:lnTo>
                    <a:pt x="2" y="95"/>
                  </a:lnTo>
                  <a:lnTo>
                    <a:pt x="0" y="75"/>
                  </a:lnTo>
                  <a:lnTo>
                    <a:pt x="2" y="55"/>
                  </a:lnTo>
                  <a:lnTo>
                    <a:pt x="10" y="37"/>
                  </a:lnTo>
                  <a:lnTo>
                    <a:pt x="22" y="22"/>
                  </a:lnTo>
                  <a:lnTo>
                    <a:pt x="37" y="11"/>
                  </a:lnTo>
                  <a:lnTo>
                    <a:pt x="54" y="2"/>
                  </a:lnTo>
                  <a:lnTo>
                    <a:pt x="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73" name="Group 1672"/>
          <p:cNvGrpSpPr/>
          <p:nvPr/>
        </p:nvGrpSpPr>
        <p:grpSpPr>
          <a:xfrm>
            <a:off x="5812236" y="3658672"/>
            <a:ext cx="219076" cy="230982"/>
            <a:chOff x="7780338" y="3721100"/>
            <a:chExt cx="292101" cy="307976"/>
          </a:xfrm>
          <a:solidFill>
            <a:schemeClr val="tx1">
              <a:lumMod val="65000"/>
              <a:lumOff val="35000"/>
            </a:schemeClr>
          </a:solidFill>
        </p:grpSpPr>
        <p:sp>
          <p:nvSpPr>
            <p:cNvPr id="1155" name="Freeform 1010"/>
            <p:cNvSpPr>
              <a:spLocks/>
            </p:cNvSpPr>
            <p:nvPr/>
          </p:nvSpPr>
          <p:spPr bwMode="auto">
            <a:xfrm>
              <a:off x="7845426" y="3721100"/>
              <a:ext cx="114300" cy="146050"/>
            </a:xfrm>
            <a:custGeom>
              <a:avLst/>
              <a:gdLst>
                <a:gd name="T0" fmla="*/ 613 w 1226"/>
                <a:gd name="T1" fmla="*/ 1 h 1661"/>
                <a:gd name="T2" fmla="*/ 642 w 1226"/>
                <a:gd name="T3" fmla="*/ 1 h 1661"/>
                <a:gd name="T4" fmla="*/ 693 w 1226"/>
                <a:gd name="T5" fmla="*/ 4 h 1661"/>
                <a:gd name="T6" fmla="*/ 762 w 1226"/>
                <a:gd name="T7" fmla="*/ 16 h 1661"/>
                <a:gd name="T8" fmla="*/ 841 w 1226"/>
                <a:gd name="T9" fmla="*/ 39 h 1661"/>
                <a:gd name="T10" fmla="*/ 925 w 1226"/>
                <a:gd name="T11" fmla="*/ 79 h 1661"/>
                <a:gd name="T12" fmla="*/ 1009 w 1226"/>
                <a:gd name="T13" fmla="*/ 139 h 1661"/>
                <a:gd name="T14" fmla="*/ 1086 w 1226"/>
                <a:gd name="T15" fmla="*/ 222 h 1661"/>
                <a:gd name="T16" fmla="*/ 1151 w 1226"/>
                <a:gd name="T17" fmla="*/ 335 h 1661"/>
                <a:gd name="T18" fmla="*/ 1198 w 1226"/>
                <a:gd name="T19" fmla="*/ 478 h 1661"/>
                <a:gd name="T20" fmla="*/ 1221 w 1226"/>
                <a:gd name="T21" fmla="*/ 658 h 1661"/>
                <a:gd name="T22" fmla="*/ 1222 w 1226"/>
                <a:gd name="T23" fmla="*/ 676 h 1661"/>
                <a:gd name="T24" fmla="*/ 1225 w 1226"/>
                <a:gd name="T25" fmla="*/ 728 h 1661"/>
                <a:gd name="T26" fmla="*/ 1226 w 1226"/>
                <a:gd name="T27" fmla="*/ 806 h 1661"/>
                <a:gd name="T28" fmla="*/ 1222 w 1226"/>
                <a:gd name="T29" fmla="*/ 905 h 1661"/>
                <a:gd name="T30" fmla="*/ 1211 w 1226"/>
                <a:gd name="T31" fmla="*/ 1017 h 1661"/>
                <a:gd name="T32" fmla="*/ 1189 w 1226"/>
                <a:gd name="T33" fmla="*/ 1137 h 1661"/>
                <a:gd name="T34" fmla="*/ 1154 w 1226"/>
                <a:gd name="T35" fmla="*/ 1257 h 1661"/>
                <a:gd name="T36" fmla="*/ 1101 w 1226"/>
                <a:gd name="T37" fmla="*/ 1374 h 1661"/>
                <a:gd name="T38" fmla="*/ 1030 w 1226"/>
                <a:gd name="T39" fmla="*/ 1477 h 1661"/>
                <a:gd name="T40" fmla="*/ 937 w 1226"/>
                <a:gd name="T41" fmla="*/ 1564 h 1661"/>
                <a:gd name="T42" fmla="*/ 819 w 1226"/>
                <a:gd name="T43" fmla="*/ 1627 h 1661"/>
                <a:gd name="T44" fmla="*/ 673 w 1226"/>
                <a:gd name="T45" fmla="*/ 1658 h 1661"/>
                <a:gd name="T46" fmla="*/ 553 w 1226"/>
                <a:gd name="T47" fmla="*/ 1658 h 1661"/>
                <a:gd name="T48" fmla="*/ 407 w 1226"/>
                <a:gd name="T49" fmla="*/ 1627 h 1661"/>
                <a:gd name="T50" fmla="*/ 289 w 1226"/>
                <a:gd name="T51" fmla="*/ 1564 h 1661"/>
                <a:gd name="T52" fmla="*/ 196 w 1226"/>
                <a:gd name="T53" fmla="*/ 1477 h 1661"/>
                <a:gd name="T54" fmla="*/ 125 w 1226"/>
                <a:gd name="T55" fmla="*/ 1374 h 1661"/>
                <a:gd name="T56" fmla="*/ 72 w 1226"/>
                <a:gd name="T57" fmla="*/ 1257 h 1661"/>
                <a:gd name="T58" fmla="*/ 37 w 1226"/>
                <a:gd name="T59" fmla="*/ 1137 h 1661"/>
                <a:gd name="T60" fmla="*/ 15 w 1226"/>
                <a:gd name="T61" fmla="*/ 1016 h 1661"/>
                <a:gd name="T62" fmla="*/ 4 w 1226"/>
                <a:gd name="T63" fmla="*/ 904 h 1661"/>
                <a:gd name="T64" fmla="*/ 0 w 1226"/>
                <a:gd name="T65" fmla="*/ 806 h 1661"/>
                <a:gd name="T66" fmla="*/ 1 w 1226"/>
                <a:gd name="T67" fmla="*/ 728 h 1661"/>
                <a:gd name="T68" fmla="*/ 4 w 1226"/>
                <a:gd name="T69" fmla="*/ 676 h 1661"/>
                <a:gd name="T70" fmla="*/ 5 w 1226"/>
                <a:gd name="T71" fmla="*/ 658 h 1661"/>
                <a:gd name="T72" fmla="*/ 28 w 1226"/>
                <a:gd name="T73" fmla="*/ 478 h 1661"/>
                <a:gd name="T74" fmla="*/ 74 w 1226"/>
                <a:gd name="T75" fmla="*/ 335 h 1661"/>
                <a:gd name="T76" fmla="*/ 140 w 1226"/>
                <a:gd name="T77" fmla="*/ 222 h 1661"/>
                <a:gd name="T78" fmla="*/ 217 w 1226"/>
                <a:gd name="T79" fmla="*/ 139 h 1661"/>
                <a:gd name="T80" fmla="*/ 300 w 1226"/>
                <a:gd name="T81" fmla="*/ 79 h 1661"/>
                <a:gd name="T82" fmla="*/ 385 w 1226"/>
                <a:gd name="T83" fmla="*/ 39 h 1661"/>
                <a:gd name="T84" fmla="*/ 464 w 1226"/>
                <a:gd name="T85" fmla="*/ 16 h 1661"/>
                <a:gd name="T86" fmla="*/ 532 w 1226"/>
                <a:gd name="T87" fmla="*/ 4 h 1661"/>
                <a:gd name="T88" fmla="*/ 584 w 1226"/>
                <a:gd name="T89" fmla="*/ 1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6" h="1661">
                  <a:moveTo>
                    <a:pt x="596" y="0"/>
                  </a:moveTo>
                  <a:lnTo>
                    <a:pt x="606" y="1"/>
                  </a:lnTo>
                  <a:lnTo>
                    <a:pt x="613" y="1"/>
                  </a:lnTo>
                  <a:lnTo>
                    <a:pt x="620" y="1"/>
                  </a:lnTo>
                  <a:lnTo>
                    <a:pt x="630" y="0"/>
                  </a:lnTo>
                  <a:lnTo>
                    <a:pt x="642" y="1"/>
                  </a:lnTo>
                  <a:lnTo>
                    <a:pt x="657" y="1"/>
                  </a:lnTo>
                  <a:lnTo>
                    <a:pt x="674" y="2"/>
                  </a:lnTo>
                  <a:lnTo>
                    <a:pt x="693" y="4"/>
                  </a:lnTo>
                  <a:lnTo>
                    <a:pt x="715" y="8"/>
                  </a:lnTo>
                  <a:lnTo>
                    <a:pt x="737" y="11"/>
                  </a:lnTo>
                  <a:lnTo>
                    <a:pt x="762" y="16"/>
                  </a:lnTo>
                  <a:lnTo>
                    <a:pt x="787" y="22"/>
                  </a:lnTo>
                  <a:lnTo>
                    <a:pt x="813" y="31"/>
                  </a:lnTo>
                  <a:lnTo>
                    <a:pt x="841" y="39"/>
                  </a:lnTo>
                  <a:lnTo>
                    <a:pt x="868" y="51"/>
                  </a:lnTo>
                  <a:lnTo>
                    <a:pt x="897" y="64"/>
                  </a:lnTo>
                  <a:lnTo>
                    <a:pt x="925" y="79"/>
                  </a:lnTo>
                  <a:lnTo>
                    <a:pt x="953" y="96"/>
                  </a:lnTo>
                  <a:lnTo>
                    <a:pt x="981" y="117"/>
                  </a:lnTo>
                  <a:lnTo>
                    <a:pt x="1009" y="139"/>
                  </a:lnTo>
                  <a:lnTo>
                    <a:pt x="1035" y="164"/>
                  </a:lnTo>
                  <a:lnTo>
                    <a:pt x="1061" y="192"/>
                  </a:lnTo>
                  <a:lnTo>
                    <a:pt x="1086" y="222"/>
                  </a:lnTo>
                  <a:lnTo>
                    <a:pt x="1109" y="256"/>
                  </a:lnTo>
                  <a:lnTo>
                    <a:pt x="1131" y="293"/>
                  </a:lnTo>
                  <a:lnTo>
                    <a:pt x="1151" y="335"/>
                  </a:lnTo>
                  <a:lnTo>
                    <a:pt x="1169" y="378"/>
                  </a:lnTo>
                  <a:lnTo>
                    <a:pt x="1185" y="427"/>
                  </a:lnTo>
                  <a:lnTo>
                    <a:pt x="1198" y="478"/>
                  </a:lnTo>
                  <a:lnTo>
                    <a:pt x="1209" y="533"/>
                  </a:lnTo>
                  <a:lnTo>
                    <a:pt x="1216" y="594"/>
                  </a:lnTo>
                  <a:lnTo>
                    <a:pt x="1221" y="658"/>
                  </a:lnTo>
                  <a:lnTo>
                    <a:pt x="1221" y="660"/>
                  </a:lnTo>
                  <a:lnTo>
                    <a:pt x="1221" y="667"/>
                  </a:lnTo>
                  <a:lnTo>
                    <a:pt x="1222" y="676"/>
                  </a:lnTo>
                  <a:lnTo>
                    <a:pt x="1223" y="691"/>
                  </a:lnTo>
                  <a:lnTo>
                    <a:pt x="1224" y="708"/>
                  </a:lnTo>
                  <a:lnTo>
                    <a:pt x="1225" y="728"/>
                  </a:lnTo>
                  <a:lnTo>
                    <a:pt x="1226" y="751"/>
                  </a:lnTo>
                  <a:lnTo>
                    <a:pt x="1226" y="778"/>
                  </a:lnTo>
                  <a:lnTo>
                    <a:pt x="1226" y="806"/>
                  </a:lnTo>
                  <a:lnTo>
                    <a:pt x="1225" y="837"/>
                  </a:lnTo>
                  <a:lnTo>
                    <a:pt x="1224" y="870"/>
                  </a:lnTo>
                  <a:lnTo>
                    <a:pt x="1222" y="905"/>
                  </a:lnTo>
                  <a:lnTo>
                    <a:pt x="1219" y="941"/>
                  </a:lnTo>
                  <a:lnTo>
                    <a:pt x="1216" y="978"/>
                  </a:lnTo>
                  <a:lnTo>
                    <a:pt x="1211" y="1017"/>
                  </a:lnTo>
                  <a:lnTo>
                    <a:pt x="1205" y="1056"/>
                  </a:lnTo>
                  <a:lnTo>
                    <a:pt x="1197" y="1096"/>
                  </a:lnTo>
                  <a:lnTo>
                    <a:pt x="1189" y="1137"/>
                  </a:lnTo>
                  <a:lnTo>
                    <a:pt x="1179" y="1177"/>
                  </a:lnTo>
                  <a:lnTo>
                    <a:pt x="1167" y="1217"/>
                  </a:lnTo>
                  <a:lnTo>
                    <a:pt x="1154" y="1257"/>
                  </a:lnTo>
                  <a:lnTo>
                    <a:pt x="1138" y="1297"/>
                  </a:lnTo>
                  <a:lnTo>
                    <a:pt x="1120" y="1336"/>
                  </a:lnTo>
                  <a:lnTo>
                    <a:pt x="1101" y="1374"/>
                  </a:lnTo>
                  <a:lnTo>
                    <a:pt x="1080" y="1410"/>
                  </a:lnTo>
                  <a:lnTo>
                    <a:pt x="1056" y="1445"/>
                  </a:lnTo>
                  <a:lnTo>
                    <a:pt x="1030" y="1477"/>
                  </a:lnTo>
                  <a:lnTo>
                    <a:pt x="1002" y="1509"/>
                  </a:lnTo>
                  <a:lnTo>
                    <a:pt x="971" y="1538"/>
                  </a:lnTo>
                  <a:lnTo>
                    <a:pt x="937" y="1564"/>
                  </a:lnTo>
                  <a:lnTo>
                    <a:pt x="901" y="1588"/>
                  </a:lnTo>
                  <a:lnTo>
                    <a:pt x="861" y="1609"/>
                  </a:lnTo>
                  <a:lnTo>
                    <a:pt x="819" y="1627"/>
                  </a:lnTo>
                  <a:lnTo>
                    <a:pt x="773" y="1641"/>
                  </a:lnTo>
                  <a:lnTo>
                    <a:pt x="725" y="1652"/>
                  </a:lnTo>
                  <a:lnTo>
                    <a:pt x="673" y="1658"/>
                  </a:lnTo>
                  <a:lnTo>
                    <a:pt x="617" y="1661"/>
                  </a:lnTo>
                  <a:lnTo>
                    <a:pt x="608" y="1661"/>
                  </a:lnTo>
                  <a:lnTo>
                    <a:pt x="553" y="1658"/>
                  </a:lnTo>
                  <a:lnTo>
                    <a:pt x="501" y="1652"/>
                  </a:lnTo>
                  <a:lnTo>
                    <a:pt x="452" y="1641"/>
                  </a:lnTo>
                  <a:lnTo>
                    <a:pt x="407" y="1627"/>
                  </a:lnTo>
                  <a:lnTo>
                    <a:pt x="365" y="1609"/>
                  </a:lnTo>
                  <a:lnTo>
                    <a:pt x="325" y="1588"/>
                  </a:lnTo>
                  <a:lnTo>
                    <a:pt x="289" y="1564"/>
                  </a:lnTo>
                  <a:lnTo>
                    <a:pt x="255" y="1538"/>
                  </a:lnTo>
                  <a:lnTo>
                    <a:pt x="224" y="1509"/>
                  </a:lnTo>
                  <a:lnTo>
                    <a:pt x="196" y="1477"/>
                  </a:lnTo>
                  <a:lnTo>
                    <a:pt x="170" y="1445"/>
                  </a:lnTo>
                  <a:lnTo>
                    <a:pt x="146" y="1410"/>
                  </a:lnTo>
                  <a:lnTo>
                    <a:pt x="125" y="1374"/>
                  </a:lnTo>
                  <a:lnTo>
                    <a:pt x="106" y="1336"/>
                  </a:lnTo>
                  <a:lnTo>
                    <a:pt x="88" y="1296"/>
                  </a:lnTo>
                  <a:lnTo>
                    <a:pt x="72" y="1257"/>
                  </a:lnTo>
                  <a:lnTo>
                    <a:pt x="59" y="1217"/>
                  </a:lnTo>
                  <a:lnTo>
                    <a:pt x="47" y="1177"/>
                  </a:lnTo>
                  <a:lnTo>
                    <a:pt x="37" y="1137"/>
                  </a:lnTo>
                  <a:lnTo>
                    <a:pt x="28" y="1096"/>
                  </a:lnTo>
                  <a:lnTo>
                    <a:pt x="21" y="1056"/>
                  </a:lnTo>
                  <a:lnTo>
                    <a:pt x="15" y="1016"/>
                  </a:lnTo>
                  <a:lnTo>
                    <a:pt x="10" y="978"/>
                  </a:lnTo>
                  <a:lnTo>
                    <a:pt x="7" y="941"/>
                  </a:lnTo>
                  <a:lnTo>
                    <a:pt x="4" y="904"/>
                  </a:lnTo>
                  <a:lnTo>
                    <a:pt x="2" y="870"/>
                  </a:lnTo>
                  <a:lnTo>
                    <a:pt x="1" y="837"/>
                  </a:lnTo>
                  <a:lnTo>
                    <a:pt x="0" y="806"/>
                  </a:lnTo>
                  <a:lnTo>
                    <a:pt x="0" y="778"/>
                  </a:lnTo>
                  <a:lnTo>
                    <a:pt x="0" y="751"/>
                  </a:lnTo>
                  <a:lnTo>
                    <a:pt x="1" y="728"/>
                  </a:lnTo>
                  <a:lnTo>
                    <a:pt x="2" y="708"/>
                  </a:lnTo>
                  <a:lnTo>
                    <a:pt x="3" y="690"/>
                  </a:lnTo>
                  <a:lnTo>
                    <a:pt x="4" y="676"/>
                  </a:lnTo>
                  <a:lnTo>
                    <a:pt x="4" y="667"/>
                  </a:lnTo>
                  <a:lnTo>
                    <a:pt x="5" y="660"/>
                  </a:lnTo>
                  <a:lnTo>
                    <a:pt x="5" y="658"/>
                  </a:lnTo>
                  <a:lnTo>
                    <a:pt x="10" y="594"/>
                  </a:lnTo>
                  <a:lnTo>
                    <a:pt x="17" y="533"/>
                  </a:lnTo>
                  <a:lnTo>
                    <a:pt x="28" y="478"/>
                  </a:lnTo>
                  <a:lnTo>
                    <a:pt x="41" y="427"/>
                  </a:lnTo>
                  <a:lnTo>
                    <a:pt x="56" y="378"/>
                  </a:lnTo>
                  <a:lnTo>
                    <a:pt x="74" y="335"/>
                  </a:lnTo>
                  <a:lnTo>
                    <a:pt x="95" y="293"/>
                  </a:lnTo>
                  <a:lnTo>
                    <a:pt x="117" y="256"/>
                  </a:lnTo>
                  <a:lnTo>
                    <a:pt x="140" y="222"/>
                  </a:lnTo>
                  <a:lnTo>
                    <a:pt x="164" y="192"/>
                  </a:lnTo>
                  <a:lnTo>
                    <a:pt x="190" y="164"/>
                  </a:lnTo>
                  <a:lnTo>
                    <a:pt x="217" y="139"/>
                  </a:lnTo>
                  <a:lnTo>
                    <a:pt x="244" y="117"/>
                  </a:lnTo>
                  <a:lnTo>
                    <a:pt x="272" y="96"/>
                  </a:lnTo>
                  <a:lnTo>
                    <a:pt x="300" y="79"/>
                  </a:lnTo>
                  <a:lnTo>
                    <a:pt x="329" y="64"/>
                  </a:lnTo>
                  <a:lnTo>
                    <a:pt x="357" y="51"/>
                  </a:lnTo>
                  <a:lnTo>
                    <a:pt x="385" y="39"/>
                  </a:lnTo>
                  <a:lnTo>
                    <a:pt x="412" y="31"/>
                  </a:lnTo>
                  <a:lnTo>
                    <a:pt x="438" y="22"/>
                  </a:lnTo>
                  <a:lnTo>
                    <a:pt x="464" y="16"/>
                  </a:lnTo>
                  <a:lnTo>
                    <a:pt x="488" y="11"/>
                  </a:lnTo>
                  <a:lnTo>
                    <a:pt x="511" y="8"/>
                  </a:lnTo>
                  <a:lnTo>
                    <a:pt x="532" y="4"/>
                  </a:lnTo>
                  <a:lnTo>
                    <a:pt x="551" y="2"/>
                  </a:lnTo>
                  <a:lnTo>
                    <a:pt x="569" y="1"/>
                  </a:lnTo>
                  <a:lnTo>
                    <a:pt x="584" y="1"/>
                  </a:lnTo>
                  <a:lnTo>
                    <a:pt x="5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6" name="Freeform 1011"/>
            <p:cNvSpPr>
              <a:spLocks/>
            </p:cNvSpPr>
            <p:nvPr/>
          </p:nvSpPr>
          <p:spPr bwMode="auto">
            <a:xfrm>
              <a:off x="7780338" y="3873500"/>
              <a:ext cx="233363" cy="111125"/>
            </a:xfrm>
            <a:custGeom>
              <a:avLst/>
              <a:gdLst>
                <a:gd name="T0" fmla="*/ 1127 w 2507"/>
                <a:gd name="T1" fmla="*/ 932 h 1274"/>
                <a:gd name="T2" fmla="*/ 1188 w 2507"/>
                <a:gd name="T3" fmla="*/ 522 h 1274"/>
                <a:gd name="T4" fmla="*/ 1144 w 2507"/>
                <a:gd name="T5" fmla="*/ 424 h 1274"/>
                <a:gd name="T6" fmla="*/ 1131 w 2507"/>
                <a:gd name="T7" fmla="*/ 349 h 1274"/>
                <a:gd name="T8" fmla="*/ 1141 w 2507"/>
                <a:gd name="T9" fmla="*/ 294 h 1274"/>
                <a:gd name="T10" fmla="*/ 1168 w 2507"/>
                <a:gd name="T11" fmla="*/ 256 h 1274"/>
                <a:gd name="T12" fmla="*/ 1205 w 2507"/>
                <a:gd name="T13" fmla="*/ 231 h 1274"/>
                <a:gd name="T14" fmla="*/ 1244 w 2507"/>
                <a:gd name="T15" fmla="*/ 218 h 1274"/>
                <a:gd name="T16" fmla="*/ 1279 w 2507"/>
                <a:gd name="T17" fmla="*/ 212 h 1274"/>
                <a:gd name="T18" fmla="*/ 1304 w 2507"/>
                <a:gd name="T19" fmla="*/ 210 h 1274"/>
                <a:gd name="T20" fmla="*/ 1322 w 2507"/>
                <a:gd name="T21" fmla="*/ 211 h 1274"/>
                <a:gd name="T22" fmla="*/ 1354 w 2507"/>
                <a:gd name="T23" fmla="*/ 215 h 1274"/>
                <a:gd name="T24" fmla="*/ 1393 w 2507"/>
                <a:gd name="T25" fmla="*/ 226 h 1274"/>
                <a:gd name="T26" fmla="*/ 1431 w 2507"/>
                <a:gd name="T27" fmla="*/ 246 h 1274"/>
                <a:gd name="T28" fmla="*/ 1462 w 2507"/>
                <a:gd name="T29" fmla="*/ 279 h 1274"/>
                <a:gd name="T30" fmla="*/ 1478 w 2507"/>
                <a:gd name="T31" fmla="*/ 329 h 1274"/>
                <a:gd name="T32" fmla="*/ 1474 w 2507"/>
                <a:gd name="T33" fmla="*/ 396 h 1274"/>
                <a:gd name="T34" fmla="*/ 1441 w 2507"/>
                <a:gd name="T35" fmla="*/ 486 h 1274"/>
                <a:gd name="T36" fmla="*/ 1373 w 2507"/>
                <a:gd name="T37" fmla="*/ 602 h 1274"/>
                <a:gd name="T38" fmla="*/ 1763 w 2507"/>
                <a:gd name="T39" fmla="*/ 0 h 1274"/>
                <a:gd name="T40" fmla="*/ 1783 w 2507"/>
                <a:gd name="T41" fmla="*/ 12 h 1274"/>
                <a:gd name="T42" fmla="*/ 1841 w 2507"/>
                <a:gd name="T43" fmla="*/ 47 h 1274"/>
                <a:gd name="T44" fmla="*/ 1934 w 2507"/>
                <a:gd name="T45" fmla="*/ 100 h 1274"/>
                <a:gd name="T46" fmla="*/ 2060 w 2507"/>
                <a:gd name="T47" fmla="*/ 165 h 1274"/>
                <a:gd name="T48" fmla="*/ 2215 w 2507"/>
                <a:gd name="T49" fmla="*/ 236 h 1274"/>
                <a:gd name="T50" fmla="*/ 2360 w 2507"/>
                <a:gd name="T51" fmla="*/ 300 h 1274"/>
                <a:gd name="T52" fmla="*/ 2459 w 2507"/>
                <a:gd name="T53" fmla="*/ 376 h 1274"/>
                <a:gd name="T54" fmla="*/ 2444 w 2507"/>
                <a:gd name="T55" fmla="*/ 449 h 1274"/>
                <a:gd name="T56" fmla="*/ 2267 w 2507"/>
                <a:gd name="T57" fmla="*/ 513 h 1274"/>
                <a:gd name="T58" fmla="*/ 2114 w 2507"/>
                <a:gd name="T59" fmla="*/ 620 h 1274"/>
                <a:gd name="T60" fmla="*/ 1992 w 2507"/>
                <a:gd name="T61" fmla="*/ 764 h 1274"/>
                <a:gd name="T62" fmla="*/ 1906 w 2507"/>
                <a:gd name="T63" fmla="*/ 936 h 1274"/>
                <a:gd name="T64" fmla="*/ 1865 w 2507"/>
                <a:gd name="T65" fmla="*/ 1132 h 1274"/>
                <a:gd name="T66" fmla="*/ 1865 w 2507"/>
                <a:gd name="T67" fmla="*/ 1274 h 1274"/>
                <a:gd name="T68" fmla="*/ 1 w 2507"/>
                <a:gd name="T69" fmla="*/ 1117 h 1274"/>
                <a:gd name="T70" fmla="*/ 5 w 2507"/>
                <a:gd name="T71" fmla="*/ 909 h 1274"/>
                <a:gd name="T72" fmla="*/ 17 w 2507"/>
                <a:gd name="T73" fmla="*/ 730 h 1274"/>
                <a:gd name="T74" fmla="*/ 45 w 2507"/>
                <a:gd name="T75" fmla="*/ 579 h 1274"/>
                <a:gd name="T76" fmla="*/ 94 w 2507"/>
                <a:gd name="T77" fmla="*/ 456 h 1274"/>
                <a:gd name="T78" fmla="*/ 173 w 2507"/>
                <a:gd name="T79" fmla="*/ 356 h 1274"/>
                <a:gd name="T80" fmla="*/ 289 w 2507"/>
                <a:gd name="T81" fmla="*/ 280 h 1274"/>
                <a:gd name="T82" fmla="*/ 450 w 2507"/>
                <a:gd name="T83" fmla="*/ 211 h 1274"/>
                <a:gd name="T84" fmla="*/ 596 w 2507"/>
                <a:gd name="T85" fmla="*/ 142 h 1274"/>
                <a:gd name="T86" fmla="*/ 711 w 2507"/>
                <a:gd name="T87" fmla="*/ 81 h 1274"/>
                <a:gd name="T88" fmla="*/ 794 w 2507"/>
                <a:gd name="T89" fmla="*/ 33 h 1274"/>
                <a:gd name="T90" fmla="*/ 839 w 2507"/>
                <a:gd name="T91" fmla="*/ 5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07" h="1274">
                  <a:moveTo>
                    <a:pt x="848" y="0"/>
                  </a:moveTo>
                  <a:lnTo>
                    <a:pt x="1093" y="821"/>
                  </a:lnTo>
                  <a:lnTo>
                    <a:pt x="1127" y="932"/>
                  </a:lnTo>
                  <a:lnTo>
                    <a:pt x="1237" y="602"/>
                  </a:lnTo>
                  <a:lnTo>
                    <a:pt x="1210" y="560"/>
                  </a:lnTo>
                  <a:lnTo>
                    <a:pt x="1188" y="522"/>
                  </a:lnTo>
                  <a:lnTo>
                    <a:pt x="1170" y="486"/>
                  </a:lnTo>
                  <a:lnTo>
                    <a:pt x="1155" y="454"/>
                  </a:lnTo>
                  <a:lnTo>
                    <a:pt x="1144" y="424"/>
                  </a:lnTo>
                  <a:lnTo>
                    <a:pt x="1137" y="396"/>
                  </a:lnTo>
                  <a:lnTo>
                    <a:pt x="1133" y="371"/>
                  </a:lnTo>
                  <a:lnTo>
                    <a:pt x="1131" y="349"/>
                  </a:lnTo>
                  <a:lnTo>
                    <a:pt x="1132" y="328"/>
                  </a:lnTo>
                  <a:lnTo>
                    <a:pt x="1136" y="310"/>
                  </a:lnTo>
                  <a:lnTo>
                    <a:pt x="1141" y="294"/>
                  </a:lnTo>
                  <a:lnTo>
                    <a:pt x="1149" y="279"/>
                  </a:lnTo>
                  <a:lnTo>
                    <a:pt x="1158" y="266"/>
                  </a:lnTo>
                  <a:lnTo>
                    <a:pt x="1168" y="256"/>
                  </a:lnTo>
                  <a:lnTo>
                    <a:pt x="1180" y="246"/>
                  </a:lnTo>
                  <a:lnTo>
                    <a:pt x="1192" y="238"/>
                  </a:lnTo>
                  <a:lnTo>
                    <a:pt x="1205" y="231"/>
                  </a:lnTo>
                  <a:lnTo>
                    <a:pt x="1218" y="226"/>
                  </a:lnTo>
                  <a:lnTo>
                    <a:pt x="1231" y="222"/>
                  </a:lnTo>
                  <a:lnTo>
                    <a:pt x="1244" y="218"/>
                  </a:lnTo>
                  <a:lnTo>
                    <a:pt x="1257" y="215"/>
                  </a:lnTo>
                  <a:lnTo>
                    <a:pt x="1268" y="213"/>
                  </a:lnTo>
                  <a:lnTo>
                    <a:pt x="1279" y="212"/>
                  </a:lnTo>
                  <a:lnTo>
                    <a:pt x="1289" y="211"/>
                  </a:lnTo>
                  <a:lnTo>
                    <a:pt x="1297" y="211"/>
                  </a:lnTo>
                  <a:lnTo>
                    <a:pt x="1304" y="210"/>
                  </a:lnTo>
                  <a:lnTo>
                    <a:pt x="1307" y="210"/>
                  </a:lnTo>
                  <a:lnTo>
                    <a:pt x="1313" y="211"/>
                  </a:lnTo>
                  <a:lnTo>
                    <a:pt x="1322" y="211"/>
                  </a:lnTo>
                  <a:lnTo>
                    <a:pt x="1331" y="212"/>
                  </a:lnTo>
                  <a:lnTo>
                    <a:pt x="1342" y="213"/>
                  </a:lnTo>
                  <a:lnTo>
                    <a:pt x="1354" y="215"/>
                  </a:lnTo>
                  <a:lnTo>
                    <a:pt x="1366" y="218"/>
                  </a:lnTo>
                  <a:lnTo>
                    <a:pt x="1379" y="222"/>
                  </a:lnTo>
                  <a:lnTo>
                    <a:pt x="1393" y="226"/>
                  </a:lnTo>
                  <a:lnTo>
                    <a:pt x="1406" y="231"/>
                  </a:lnTo>
                  <a:lnTo>
                    <a:pt x="1419" y="239"/>
                  </a:lnTo>
                  <a:lnTo>
                    <a:pt x="1431" y="246"/>
                  </a:lnTo>
                  <a:lnTo>
                    <a:pt x="1442" y="256"/>
                  </a:lnTo>
                  <a:lnTo>
                    <a:pt x="1453" y="266"/>
                  </a:lnTo>
                  <a:lnTo>
                    <a:pt x="1462" y="279"/>
                  </a:lnTo>
                  <a:lnTo>
                    <a:pt x="1469" y="294"/>
                  </a:lnTo>
                  <a:lnTo>
                    <a:pt x="1475" y="310"/>
                  </a:lnTo>
                  <a:lnTo>
                    <a:pt x="1478" y="329"/>
                  </a:lnTo>
                  <a:lnTo>
                    <a:pt x="1479" y="349"/>
                  </a:lnTo>
                  <a:lnTo>
                    <a:pt x="1478" y="371"/>
                  </a:lnTo>
                  <a:lnTo>
                    <a:pt x="1474" y="396"/>
                  </a:lnTo>
                  <a:lnTo>
                    <a:pt x="1466" y="424"/>
                  </a:lnTo>
                  <a:lnTo>
                    <a:pt x="1455" y="454"/>
                  </a:lnTo>
                  <a:lnTo>
                    <a:pt x="1441" y="486"/>
                  </a:lnTo>
                  <a:lnTo>
                    <a:pt x="1423" y="522"/>
                  </a:lnTo>
                  <a:lnTo>
                    <a:pt x="1400" y="560"/>
                  </a:lnTo>
                  <a:lnTo>
                    <a:pt x="1373" y="602"/>
                  </a:lnTo>
                  <a:lnTo>
                    <a:pt x="1483" y="932"/>
                  </a:lnTo>
                  <a:lnTo>
                    <a:pt x="1517" y="821"/>
                  </a:lnTo>
                  <a:lnTo>
                    <a:pt x="1763" y="0"/>
                  </a:lnTo>
                  <a:lnTo>
                    <a:pt x="1765" y="1"/>
                  </a:lnTo>
                  <a:lnTo>
                    <a:pt x="1772" y="5"/>
                  </a:lnTo>
                  <a:lnTo>
                    <a:pt x="1783" y="12"/>
                  </a:lnTo>
                  <a:lnTo>
                    <a:pt x="1798" y="22"/>
                  </a:lnTo>
                  <a:lnTo>
                    <a:pt x="1817" y="33"/>
                  </a:lnTo>
                  <a:lnTo>
                    <a:pt x="1841" y="47"/>
                  </a:lnTo>
                  <a:lnTo>
                    <a:pt x="1868" y="63"/>
                  </a:lnTo>
                  <a:lnTo>
                    <a:pt x="1899" y="81"/>
                  </a:lnTo>
                  <a:lnTo>
                    <a:pt x="1934" y="100"/>
                  </a:lnTo>
                  <a:lnTo>
                    <a:pt x="1972" y="121"/>
                  </a:lnTo>
                  <a:lnTo>
                    <a:pt x="2014" y="142"/>
                  </a:lnTo>
                  <a:lnTo>
                    <a:pt x="2060" y="165"/>
                  </a:lnTo>
                  <a:lnTo>
                    <a:pt x="2108" y="188"/>
                  </a:lnTo>
                  <a:lnTo>
                    <a:pt x="2160" y="211"/>
                  </a:lnTo>
                  <a:lnTo>
                    <a:pt x="2215" y="236"/>
                  </a:lnTo>
                  <a:lnTo>
                    <a:pt x="2274" y="260"/>
                  </a:lnTo>
                  <a:lnTo>
                    <a:pt x="2319" y="279"/>
                  </a:lnTo>
                  <a:lnTo>
                    <a:pt x="2360" y="300"/>
                  </a:lnTo>
                  <a:lnTo>
                    <a:pt x="2397" y="323"/>
                  </a:lnTo>
                  <a:lnTo>
                    <a:pt x="2429" y="349"/>
                  </a:lnTo>
                  <a:lnTo>
                    <a:pt x="2459" y="376"/>
                  </a:lnTo>
                  <a:lnTo>
                    <a:pt x="2484" y="407"/>
                  </a:lnTo>
                  <a:lnTo>
                    <a:pt x="2507" y="439"/>
                  </a:lnTo>
                  <a:lnTo>
                    <a:pt x="2444" y="449"/>
                  </a:lnTo>
                  <a:lnTo>
                    <a:pt x="2383" y="465"/>
                  </a:lnTo>
                  <a:lnTo>
                    <a:pt x="2323" y="486"/>
                  </a:lnTo>
                  <a:lnTo>
                    <a:pt x="2267" y="513"/>
                  </a:lnTo>
                  <a:lnTo>
                    <a:pt x="2213" y="545"/>
                  </a:lnTo>
                  <a:lnTo>
                    <a:pt x="2162" y="580"/>
                  </a:lnTo>
                  <a:lnTo>
                    <a:pt x="2114" y="620"/>
                  </a:lnTo>
                  <a:lnTo>
                    <a:pt x="2069" y="664"/>
                  </a:lnTo>
                  <a:lnTo>
                    <a:pt x="2029" y="712"/>
                  </a:lnTo>
                  <a:lnTo>
                    <a:pt x="1992" y="764"/>
                  </a:lnTo>
                  <a:lnTo>
                    <a:pt x="1959" y="819"/>
                  </a:lnTo>
                  <a:lnTo>
                    <a:pt x="1930" y="876"/>
                  </a:lnTo>
                  <a:lnTo>
                    <a:pt x="1906" y="936"/>
                  </a:lnTo>
                  <a:lnTo>
                    <a:pt x="1887" y="1000"/>
                  </a:lnTo>
                  <a:lnTo>
                    <a:pt x="1873" y="1064"/>
                  </a:lnTo>
                  <a:lnTo>
                    <a:pt x="1865" y="1132"/>
                  </a:lnTo>
                  <a:lnTo>
                    <a:pt x="1862" y="1201"/>
                  </a:lnTo>
                  <a:lnTo>
                    <a:pt x="1863" y="1238"/>
                  </a:lnTo>
                  <a:lnTo>
                    <a:pt x="1865" y="1274"/>
                  </a:lnTo>
                  <a:lnTo>
                    <a:pt x="0" y="1274"/>
                  </a:lnTo>
                  <a:lnTo>
                    <a:pt x="0" y="1193"/>
                  </a:lnTo>
                  <a:lnTo>
                    <a:pt x="1" y="1117"/>
                  </a:lnTo>
                  <a:lnTo>
                    <a:pt x="2" y="1044"/>
                  </a:lnTo>
                  <a:lnTo>
                    <a:pt x="3" y="974"/>
                  </a:lnTo>
                  <a:lnTo>
                    <a:pt x="5" y="909"/>
                  </a:lnTo>
                  <a:lnTo>
                    <a:pt x="8" y="846"/>
                  </a:lnTo>
                  <a:lnTo>
                    <a:pt x="12" y="786"/>
                  </a:lnTo>
                  <a:lnTo>
                    <a:pt x="17" y="730"/>
                  </a:lnTo>
                  <a:lnTo>
                    <a:pt x="24" y="677"/>
                  </a:lnTo>
                  <a:lnTo>
                    <a:pt x="33" y="626"/>
                  </a:lnTo>
                  <a:lnTo>
                    <a:pt x="45" y="579"/>
                  </a:lnTo>
                  <a:lnTo>
                    <a:pt x="58" y="535"/>
                  </a:lnTo>
                  <a:lnTo>
                    <a:pt x="75" y="494"/>
                  </a:lnTo>
                  <a:lnTo>
                    <a:pt x="94" y="456"/>
                  </a:lnTo>
                  <a:lnTo>
                    <a:pt x="117" y="420"/>
                  </a:lnTo>
                  <a:lnTo>
                    <a:pt x="143" y="387"/>
                  </a:lnTo>
                  <a:lnTo>
                    <a:pt x="173" y="356"/>
                  </a:lnTo>
                  <a:lnTo>
                    <a:pt x="207" y="329"/>
                  </a:lnTo>
                  <a:lnTo>
                    <a:pt x="245" y="303"/>
                  </a:lnTo>
                  <a:lnTo>
                    <a:pt x="289" y="280"/>
                  </a:lnTo>
                  <a:lnTo>
                    <a:pt x="337" y="260"/>
                  </a:lnTo>
                  <a:lnTo>
                    <a:pt x="395" y="236"/>
                  </a:lnTo>
                  <a:lnTo>
                    <a:pt x="450" y="211"/>
                  </a:lnTo>
                  <a:lnTo>
                    <a:pt x="502" y="188"/>
                  </a:lnTo>
                  <a:lnTo>
                    <a:pt x="551" y="165"/>
                  </a:lnTo>
                  <a:lnTo>
                    <a:pt x="596" y="142"/>
                  </a:lnTo>
                  <a:lnTo>
                    <a:pt x="638" y="121"/>
                  </a:lnTo>
                  <a:lnTo>
                    <a:pt x="677" y="100"/>
                  </a:lnTo>
                  <a:lnTo>
                    <a:pt x="711" y="81"/>
                  </a:lnTo>
                  <a:lnTo>
                    <a:pt x="742" y="63"/>
                  </a:lnTo>
                  <a:lnTo>
                    <a:pt x="769" y="47"/>
                  </a:lnTo>
                  <a:lnTo>
                    <a:pt x="794" y="33"/>
                  </a:lnTo>
                  <a:lnTo>
                    <a:pt x="813" y="22"/>
                  </a:lnTo>
                  <a:lnTo>
                    <a:pt x="828" y="12"/>
                  </a:lnTo>
                  <a:lnTo>
                    <a:pt x="839" y="5"/>
                  </a:lnTo>
                  <a:lnTo>
                    <a:pt x="845" y="1"/>
                  </a:lnTo>
                  <a:lnTo>
                    <a:pt x="8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7" name="Freeform 1012"/>
            <p:cNvSpPr>
              <a:spLocks noEditPoints="1"/>
            </p:cNvSpPr>
            <p:nvPr/>
          </p:nvSpPr>
          <p:spPr bwMode="auto">
            <a:xfrm>
              <a:off x="7972426" y="3929063"/>
              <a:ext cx="100013" cy="100013"/>
            </a:xfrm>
            <a:custGeom>
              <a:avLst/>
              <a:gdLst>
                <a:gd name="T0" fmla="*/ 460 w 1064"/>
                <a:gd name="T1" fmla="*/ 485 h 1124"/>
                <a:gd name="T2" fmla="*/ 272 w 1064"/>
                <a:gd name="T3" fmla="*/ 638 h 1124"/>
                <a:gd name="T4" fmla="*/ 460 w 1064"/>
                <a:gd name="T5" fmla="*/ 836 h 1124"/>
                <a:gd name="T6" fmla="*/ 604 w 1064"/>
                <a:gd name="T7" fmla="*/ 638 h 1124"/>
                <a:gd name="T8" fmla="*/ 791 w 1064"/>
                <a:gd name="T9" fmla="*/ 485 h 1124"/>
                <a:gd name="T10" fmla="*/ 604 w 1064"/>
                <a:gd name="T11" fmla="*/ 288 h 1124"/>
                <a:gd name="T12" fmla="*/ 532 w 1064"/>
                <a:gd name="T13" fmla="*/ 0 h 1124"/>
                <a:gd name="T14" fmla="*/ 646 w 1064"/>
                <a:gd name="T15" fmla="*/ 12 h 1124"/>
                <a:gd name="T16" fmla="*/ 751 w 1064"/>
                <a:gd name="T17" fmla="*/ 49 h 1124"/>
                <a:gd name="T18" fmla="*/ 847 w 1064"/>
                <a:gd name="T19" fmla="*/ 109 h 1124"/>
                <a:gd name="T20" fmla="*/ 927 w 1064"/>
                <a:gd name="T21" fmla="*/ 185 h 1124"/>
                <a:gd name="T22" fmla="*/ 991 w 1064"/>
                <a:gd name="T23" fmla="*/ 278 h 1124"/>
                <a:gd name="T24" fmla="*/ 1037 w 1064"/>
                <a:gd name="T25" fmla="*/ 384 h 1124"/>
                <a:gd name="T26" fmla="*/ 1061 w 1064"/>
                <a:gd name="T27" fmla="*/ 500 h 1124"/>
                <a:gd name="T28" fmla="*/ 1061 w 1064"/>
                <a:gd name="T29" fmla="*/ 623 h 1124"/>
                <a:gd name="T30" fmla="*/ 1037 w 1064"/>
                <a:gd name="T31" fmla="*/ 739 h 1124"/>
                <a:gd name="T32" fmla="*/ 991 w 1064"/>
                <a:gd name="T33" fmla="*/ 845 h 1124"/>
                <a:gd name="T34" fmla="*/ 927 w 1064"/>
                <a:gd name="T35" fmla="*/ 937 h 1124"/>
                <a:gd name="T36" fmla="*/ 846 w 1064"/>
                <a:gd name="T37" fmla="*/ 1015 h 1124"/>
                <a:gd name="T38" fmla="*/ 751 w 1064"/>
                <a:gd name="T39" fmla="*/ 1073 h 1124"/>
                <a:gd name="T40" fmla="*/ 646 w 1064"/>
                <a:gd name="T41" fmla="*/ 1110 h 1124"/>
                <a:gd name="T42" fmla="*/ 532 w 1064"/>
                <a:gd name="T43" fmla="*/ 1124 h 1124"/>
                <a:gd name="T44" fmla="*/ 418 w 1064"/>
                <a:gd name="T45" fmla="*/ 1110 h 1124"/>
                <a:gd name="T46" fmla="*/ 312 w 1064"/>
                <a:gd name="T47" fmla="*/ 1073 h 1124"/>
                <a:gd name="T48" fmla="*/ 217 w 1064"/>
                <a:gd name="T49" fmla="*/ 1015 h 1124"/>
                <a:gd name="T50" fmla="*/ 136 w 1064"/>
                <a:gd name="T51" fmla="*/ 937 h 1124"/>
                <a:gd name="T52" fmla="*/ 72 w 1064"/>
                <a:gd name="T53" fmla="*/ 845 h 1124"/>
                <a:gd name="T54" fmla="*/ 27 w 1064"/>
                <a:gd name="T55" fmla="*/ 739 h 1124"/>
                <a:gd name="T56" fmla="*/ 3 w 1064"/>
                <a:gd name="T57" fmla="*/ 623 h 1124"/>
                <a:gd name="T58" fmla="*/ 3 w 1064"/>
                <a:gd name="T59" fmla="*/ 500 h 1124"/>
                <a:gd name="T60" fmla="*/ 27 w 1064"/>
                <a:gd name="T61" fmla="*/ 384 h 1124"/>
                <a:gd name="T62" fmla="*/ 72 w 1064"/>
                <a:gd name="T63" fmla="*/ 278 h 1124"/>
                <a:gd name="T64" fmla="*/ 137 w 1064"/>
                <a:gd name="T65" fmla="*/ 185 h 1124"/>
                <a:gd name="T66" fmla="*/ 217 w 1064"/>
                <a:gd name="T67" fmla="*/ 109 h 1124"/>
                <a:gd name="T68" fmla="*/ 313 w 1064"/>
                <a:gd name="T69" fmla="*/ 49 h 1124"/>
                <a:gd name="T70" fmla="*/ 418 w 1064"/>
                <a:gd name="T71" fmla="*/ 12 h 1124"/>
                <a:gd name="T72" fmla="*/ 532 w 1064"/>
                <a:gd name="T73"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064" h="1124">
                  <a:moveTo>
                    <a:pt x="460" y="288"/>
                  </a:moveTo>
                  <a:lnTo>
                    <a:pt x="460" y="485"/>
                  </a:lnTo>
                  <a:lnTo>
                    <a:pt x="272" y="485"/>
                  </a:lnTo>
                  <a:lnTo>
                    <a:pt x="272" y="638"/>
                  </a:lnTo>
                  <a:lnTo>
                    <a:pt x="460" y="638"/>
                  </a:lnTo>
                  <a:lnTo>
                    <a:pt x="460" y="836"/>
                  </a:lnTo>
                  <a:lnTo>
                    <a:pt x="604" y="836"/>
                  </a:lnTo>
                  <a:lnTo>
                    <a:pt x="604" y="638"/>
                  </a:lnTo>
                  <a:lnTo>
                    <a:pt x="791" y="638"/>
                  </a:lnTo>
                  <a:lnTo>
                    <a:pt x="791" y="485"/>
                  </a:lnTo>
                  <a:lnTo>
                    <a:pt x="604" y="485"/>
                  </a:lnTo>
                  <a:lnTo>
                    <a:pt x="604" y="288"/>
                  </a:lnTo>
                  <a:lnTo>
                    <a:pt x="460" y="288"/>
                  </a:lnTo>
                  <a:close/>
                  <a:moveTo>
                    <a:pt x="532" y="0"/>
                  </a:moveTo>
                  <a:lnTo>
                    <a:pt x="590" y="3"/>
                  </a:lnTo>
                  <a:lnTo>
                    <a:pt x="646" y="12"/>
                  </a:lnTo>
                  <a:lnTo>
                    <a:pt x="700" y="28"/>
                  </a:lnTo>
                  <a:lnTo>
                    <a:pt x="751" y="49"/>
                  </a:lnTo>
                  <a:lnTo>
                    <a:pt x="800" y="77"/>
                  </a:lnTo>
                  <a:lnTo>
                    <a:pt x="847" y="109"/>
                  </a:lnTo>
                  <a:lnTo>
                    <a:pt x="889" y="145"/>
                  </a:lnTo>
                  <a:lnTo>
                    <a:pt x="927" y="185"/>
                  </a:lnTo>
                  <a:lnTo>
                    <a:pt x="961" y="229"/>
                  </a:lnTo>
                  <a:lnTo>
                    <a:pt x="991" y="278"/>
                  </a:lnTo>
                  <a:lnTo>
                    <a:pt x="1017" y="330"/>
                  </a:lnTo>
                  <a:lnTo>
                    <a:pt x="1037" y="384"/>
                  </a:lnTo>
                  <a:lnTo>
                    <a:pt x="1052" y="441"/>
                  </a:lnTo>
                  <a:lnTo>
                    <a:pt x="1061" y="500"/>
                  </a:lnTo>
                  <a:lnTo>
                    <a:pt x="1064" y="562"/>
                  </a:lnTo>
                  <a:lnTo>
                    <a:pt x="1061" y="623"/>
                  </a:lnTo>
                  <a:lnTo>
                    <a:pt x="1051" y="682"/>
                  </a:lnTo>
                  <a:lnTo>
                    <a:pt x="1037" y="739"/>
                  </a:lnTo>
                  <a:lnTo>
                    <a:pt x="1016" y="793"/>
                  </a:lnTo>
                  <a:lnTo>
                    <a:pt x="991" y="845"/>
                  </a:lnTo>
                  <a:lnTo>
                    <a:pt x="961" y="893"/>
                  </a:lnTo>
                  <a:lnTo>
                    <a:pt x="927" y="937"/>
                  </a:lnTo>
                  <a:lnTo>
                    <a:pt x="889" y="979"/>
                  </a:lnTo>
                  <a:lnTo>
                    <a:pt x="846" y="1015"/>
                  </a:lnTo>
                  <a:lnTo>
                    <a:pt x="800" y="1046"/>
                  </a:lnTo>
                  <a:lnTo>
                    <a:pt x="751" y="1073"/>
                  </a:lnTo>
                  <a:lnTo>
                    <a:pt x="700" y="1094"/>
                  </a:lnTo>
                  <a:lnTo>
                    <a:pt x="646" y="1110"/>
                  </a:lnTo>
                  <a:lnTo>
                    <a:pt x="590" y="1119"/>
                  </a:lnTo>
                  <a:lnTo>
                    <a:pt x="532" y="1124"/>
                  </a:lnTo>
                  <a:lnTo>
                    <a:pt x="474" y="1119"/>
                  </a:lnTo>
                  <a:lnTo>
                    <a:pt x="418" y="1110"/>
                  </a:lnTo>
                  <a:lnTo>
                    <a:pt x="364" y="1094"/>
                  </a:lnTo>
                  <a:lnTo>
                    <a:pt x="312" y="1073"/>
                  </a:lnTo>
                  <a:lnTo>
                    <a:pt x="263" y="1046"/>
                  </a:lnTo>
                  <a:lnTo>
                    <a:pt x="217" y="1015"/>
                  </a:lnTo>
                  <a:lnTo>
                    <a:pt x="175" y="979"/>
                  </a:lnTo>
                  <a:lnTo>
                    <a:pt x="136" y="937"/>
                  </a:lnTo>
                  <a:lnTo>
                    <a:pt x="102" y="893"/>
                  </a:lnTo>
                  <a:lnTo>
                    <a:pt x="72" y="845"/>
                  </a:lnTo>
                  <a:lnTo>
                    <a:pt x="47" y="793"/>
                  </a:lnTo>
                  <a:lnTo>
                    <a:pt x="27" y="739"/>
                  </a:lnTo>
                  <a:lnTo>
                    <a:pt x="12" y="682"/>
                  </a:lnTo>
                  <a:lnTo>
                    <a:pt x="3" y="623"/>
                  </a:lnTo>
                  <a:lnTo>
                    <a:pt x="0" y="562"/>
                  </a:lnTo>
                  <a:lnTo>
                    <a:pt x="3" y="500"/>
                  </a:lnTo>
                  <a:lnTo>
                    <a:pt x="12" y="441"/>
                  </a:lnTo>
                  <a:lnTo>
                    <a:pt x="27" y="384"/>
                  </a:lnTo>
                  <a:lnTo>
                    <a:pt x="47" y="330"/>
                  </a:lnTo>
                  <a:lnTo>
                    <a:pt x="72" y="278"/>
                  </a:lnTo>
                  <a:lnTo>
                    <a:pt x="102" y="229"/>
                  </a:lnTo>
                  <a:lnTo>
                    <a:pt x="137" y="185"/>
                  </a:lnTo>
                  <a:lnTo>
                    <a:pt x="175" y="145"/>
                  </a:lnTo>
                  <a:lnTo>
                    <a:pt x="217" y="109"/>
                  </a:lnTo>
                  <a:lnTo>
                    <a:pt x="263" y="77"/>
                  </a:lnTo>
                  <a:lnTo>
                    <a:pt x="313" y="49"/>
                  </a:lnTo>
                  <a:lnTo>
                    <a:pt x="364" y="28"/>
                  </a:lnTo>
                  <a:lnTo>
                    <a:pt x="418" y="12"/>
                  </a:lnTo>
                  <a:lnTo>
                    <a:pt x="474" y="3"/>
                  </a:lnTo>
                  <a:lnTo>
                    <a:pt x="5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72" name="Group 1671"/>
          <p:cNvGrpSpPr/>
          <p:nvPr/>
        </p:nvGrpSpPr>
        <p:grpSpPr>
          <a:xfrm>
            <a:off x="6367624" y="3665221"/>
            <a:ext cx="201215" cy="217885"/>
            <a:chOff x="8535988" y="3729038"/>
            <a:chExt cx="268287" cy="290513"/>
          </a:xfrm>
          <a:solidFill>
            <a:schemeClr val="tx1">
              <a:lumMod val="65000"/>
              <a:lumOff val="35000"/>
            </a:schemeClr>
          </a:solidFill>
        </p:grpSpPr>
        <p:sp>
          <p:nvSpPr>
            <p:cNvPr id="1161" name="Freeform 1017"/>
            <p:cNvSpPr>
              <a:spLocks/>
            </p:cNvSpPr>
            <p:nvPr/>
          </p:nvSpPr>
          <p:spPr bwMode="auto">
            <a:xfrm>
              <a:off x="8758238" y="3775076"/>
              <a:ext cx="46037" cy="12700"/>
            </a:xfrm>
            <a:custGeom>
              <a:avLst/>
              <a:gdLst>
                <a:gd name="T0" fmla="*/ 72 w 509"/>
                <a:gd name="T1" fmla="*/ 0 h 143"/>
                <a:gd name="T2" fmla="*/ 438 w 509"/>
                <a:gd name="T3" fmla="*/ 0 h 143"/>
                <a:gd name="T4" fmla="*/ 457 w 509"/>
                <a:gd name="T5" fmla="*/ 2 h 143"/>
                <a:gd name="T6" fmla="*/ 474 w 509"/>
                <a:gd name="T7" fmla="*/ 10 h 143"/>
                <a:gd name="T8" fmla="*/ 488 w 509"/>
                <a:gd name="T9" fmla="*/ 21 h 143"/>
                <a:gd name="T10" fmla="*/ 499 w 509"/>
                <a:gd name="T11" fmla="*/ 35 h 143"/>
                <a:gd name="T12" fmla="*/ 506 w 509"/>
                <a:gd name="T13" fmla="*/ 52 h 143"/>
                <a:gd name="T14" fmla="*/ 509 w 509"/>
                <a:gd name="T15" fmla="*/ 71 h 143"/>
                <a:gd name="T16" fmla="*/ 506 w 509"/>
                <a:gd name="T17" fmla="*/ 90 h 143"/>
                <a:gd name="T18" fmla="*/ 499 w 509"/>
                <a:gd name="T19" fmla="*/ 107 h 143"/>
                <a:gd name="T20" fmla="*/ 488 w 509"/>
                <a:gd name="T21" fmla="*/ 122 h 143"/>
                <a:gd name="T22" fmla="*/ 474 w 509"/>
                <a:gd name="T23" fmla="*/ 133 h 143"/>
                <a:gd name="T24" fmla="*/ 457 w 509"/>
                <a:gd name="T25" fmla="*/ 140 h 143"/>
                <a:gd name="T26" fmla="*/ 438 w 509"/>
                <a:gd name="T27" fmla="*/ 143 h 143"/>
                <a:gd name="T28" fmla="*/ 72 w 509"/>
                <a:gd name="T29" fmla="*/ 143 h 143"/>
                <a:gd name="T30" fmla="*/ 53 w 509"/>
                <a:gd name="T31" fmla="*/ 140 h 143"/>
                <a:gd name="T32" fmla="*/ 36 w 509"/>
                <a:gd name="T33" fmla="*/ 133 h 143"/>
                <a:gd name="T34" fmla="*/ 21 w 509"/>
                <a:gd name="T35" fmla="*/ 122 h 143"/>
                <a:gd name="T36" fmla="*/ 10 w 509"/>
                <a:gd name="T37" fmla="*/ 107 h 143"/>
                <a:gd name="T38" fmla="*/ 3 w 509"/>
                <a:gd name="T39" fmla="*/ 90 h 143"/>
                <a:gd name="T40" fmla="*/ 0 w 509"/>
                <a:gd name="T41" fmla="*/ 71 h 143"/>
                <a:gd name="T42" fmla="*/ 3 w 509"/>
                <a:gd name="T43" fmla="*/ 52 h 143"/>
                <a:gd name="T44" fmla="*/ 10 w 509"/>
                <a:gd name="T45" fmla="*/ 35 h 143"/>
                <a:gd name="T46" fmla="*/ 21 w 509"/>
                <a:gd name="T47" fmla="*/ 21 h 143"/>
                <a:gd name="T48" fmla="*/ 36 w 509"/>
                <a:gd name="T49" fmla="*/ 10 h 143"/>
                <a:gd name="T50" fmla="*/ 53 w 509"/>
                <a:gd name="T51" fmla="*/ 2 h 143"/>
                <a:gd name="T52" fmla="*/ 72 w 509"/>
                <a:gd name="T53"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9" h="143">
                  <a:moveTo>
                    <a:pt x="72" y="0"/>
                  </a:moveTo>
                  <a:lnTo>
                    <a:pt x="438" y="0"/>
                  </a:lnTo>
                  <a:lnTo>
                    <a:pt x="457" y="2"/>
                  </a:lnTo>
                  <a:lnTo>
                    <a:pt x="474" y="10"/>
                  </a:lnTo>
                  <a:lnTo>
                    <a:pt x="488" y="21"/>
                  </a:lnTo>
                  <a:lnTo>
                    <a:pt x="499" y="35"/>
                  </a:lnTo>
                  <a:lnTo>
                    <a:pt x="506" y="52"/>
                  </a:lnTo>
                  <a:lnTo>
                    <a:pt x="509" y="71"/>
                  </a:lnTo>
                  <a:lnTo>
                    <a:pt x="506" y="90"/>
                  </a:lnTo>
                  <a:lnTo>
                    <a:pt x="499" y="107"/>
                  </a:lnTo>
                  <a:lnTo>
                    <a:pt x="488" y="122"/>
                  </a:lnTo>
                  <a:lnTo>
                    <a:pt x="474" y="133"/>
                  </a:lnTo>
                  <a:lnTo>
                    <a:pt x="457" y="140"/>
                  </a:lnTo>
                  <a:lnTo>
                    <a:pt x="438" y="143"/>
                  </a:lnTo>
                  <a:lnTo>
                    <a:pt x="72" y="143"/>
                  </a:lnTo>
                  <a:lnTo>
                    <a:pt x="53" y="140"/>
                  </a:lnTo>
                  <a:lnTo>
                    <a:pt x="36" y="133"/>
                  </a:lnTo>
                  <a:lnTo>
                    <a:pt x="21" y="122"/>
                  </a:lnTo>
                  <a:lnTo>
                    <a:pt x="10" y="107"/>
                  </a:lnTo>
                  <a:lnTo>
                    <a:pt x="3" y="90"/>
                  </a:lnTo>
                  <a:lnTo>
                    <a:pt x="0" y="71"/>
                  </a:lnTo>
                  <a:lnTo>
                    <a:pt x="3" y="52"/>
                  </a:lnTo>
                  <a:lnTo>
                    <a:pt x="10" y="35"/>
                  </a:lnTo>
                  <a:lnTo>
                    <a:pt x="21" y="21"/>
                  </a:lnTo>
                  <a:lnTo>
                    <a:pt x="36" y="10"/>
                  </a:lnTo>
                  <a:lnTo>
                    <a:pt x="53" y="2"/>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2" name="Freeform 1018"/>
            <p:cNvSpPr>
              <a:spLocks/>
            </p:cNvSpPr>
            <p:nvPr/>
          </p:nvSpPr>
          <p:spPr bwMode="auto">
            <a:xfrm>
              <a:off x="8758238" y="3729038"/>
              <a:ext cx="36512" cy="36513"/>
            </a:xfrm>
            <a:custGeom>
              <a:avLst/>
              <a:gdLst>
                <a:gd name="T0" fmla="*/ 330 w 402"/>
                <a:gd name="T1" fmla="*/ 0 h 400"/>
                <a:gd name="T2" fmla="*/ 348 w 402"/>
                <a:gd name="T3" fmla="*/ 2 h 400"/>
                <a:gd name="T4" fmla="*/ 366 w 402"/>
                <a:gd name="T5" fmla="*/ 9 h 400"/>
                <a:gd name="T6" fmla="*/ 381 w 402"/>
                <a:gd name="T7" fmla="*/ 21 h 400"/>
                <a:gd name="T8" fmla="*/ 392 w 402"/>
                <a:gd name="T9" fmla="*/ 36 h 400"/>
                <a:gd name="T10" fmla="*/ 399 w 402"/>
                <a:gd name="T11" fmla="*/ 53 h 400"/>
                <a:gd name="T12" fmla="*/ 402 w 402"/>
                <a:gd name="T13" fmla="*/ 71 h 400"/>
                <a:gd name="T14" fmla="*/ 399 w 402"/>
                <a:gd name="T15" fmla="*/ 89 h 400"/>
                <a:gd name="T16" fmla="*/ 392 w 402"/>
                <a:gd name="T17" fmla="*/ 107 h 400"/>
                <a:gd name="T18" fmla="*/ 381 w 402"/>
                <a:gd name="T19" fmla="*/ 122 h 400"/>
                <a:gd name="T20" fmla="*/ 123 w 402"/>
                <a:gd name="T21" fmla="*/ 380 h 400"/>
                <a:gd name="T22" fmla="*/ 107 w 402"/>
                <a:gd name="T23" fmla="*/ 391 h 400"/>
                <a:gd name="T24" fmla="*/ 90 w 402"/>
                <a:gd name="T25" fmla="*/ 398 h 400"/>
                <a:gd name="T26" fmla="*/ 72 w 402"/>
                <a:gd name="T27" fmla="*/ 400 h 400"/>
                <a:gd name="T28" fmla="*/ 54 w 402"/>
                <a:gd name="T29" fmla="*/ 398 h 400"/>
                <a:gd name="T30" fmla="*/ 36 w 402"/>
                <a:gd name="T31" fmla="*/ 391 h 400"/>
                <a:gd name="T32" fmla="*/ 21 w 402"/>
                <a:gd name="T33" fmla="*/ 380 h 400"/>
                <a:gd name="T34" fmla="*/ 10 w 402"/>
                <a:gd name="T35" fmla="*/ 364 h 400"/>
                <a:gd name="T36" fmla="*/ 3 w 402"/>
                <a:gd name="T37" fmla="*/ 347 h 400"/>
                <a:gd name="T38" fmla="*/ 0 w 402"/>
                <a:gd name="T39" fmla="*/ 329 h 400"/>
                <a:gd name="T40" fmla="*/ 3 w 402"/>
                <a:gd name="T41" fmla="*/ 311 h 400"/>
                <a:gd name="T42" fmla="*/ 10 w 402"/>
                <a:gd name="T43" fmla="*/ 294 h 400"/>
                <a:gd name="T44" fmla="*/ 21 w 402"/>
                <a:gd name="T45" fmla="*/ 279 h 400"/>
                <a:gd name="T46" fmla="*/ 280 w 402"/>
                <a:gd name="T47" fmla="*/ 21 h 400"/>
                <a:gd name="T48" fmla="*/ 295 w 402"/>
                <a:gd name="T49" fmla="*/ 9 h 400"/>
                <a:gd name="T50" fmla="*/ 312 w 402"/>
                <a:gd name="T51" fmla="*/ 2 h 400"/>
                <a:gd name="T52" fmla="*/ 330 w 402"/>
                <a:gd name="T53" fmla="*/ 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2" h="400">
                  <a:moveTo>
                    <a:pt x="330" y="0"/>
                  </a:moveTo>
                  <a:lnTo>
                    <a:pt x="348" y="2"/>
                  </a:lnTo>
                  <a:lnTo>
                    <a:pt x="366" y="9"/>
                  </a:lnTo>
                  <a:lnTo>
                    <a:pt x="381" y="21"/>
                  </a:lnTo>
                  <a:lnTo>
                    <a:pt x="392" y="36"/>
                  </a:lnTo>
                  <a:lnTo>
                    <a:pt x="399" y="53"/>
                  </a:lnTo>
                  <a:lnTo>
                    <a:pt x="402" y="71"/>
                  </a:lnTo>
                  <a:lnTo>
                    <a:pt x="399" y="89"/>
                  </a:lnTo>
                  <a:lnTo>
                    <a:pt x="392" y="107"/>
                  </a:lnTo>
                  <a:lnTo>
                    <a:pt x="381" y="122"/>
                  </a:lnTo>
                  <a:lnTo>
                    <a:pt x="123" y="380"/>
                  </a:lnTo>
                  <a:lnTo>
                    <a:pt x="107" y="391"/>
                  </a:lnTo>
                  <a:lnTo>
                    <a:pt x="90" y="398"/>
                  </a:lnTo>
                  <a:lnTo>
                    <a:pt x="72" y="400"/>
                  </a:lnTo>
                  <a:lnTo>
                    <a:pt x="54" y="398"/>
                  </a:lnTo>
                  <a:lnTo>
                    <a:pt x="36" y="391"/>
                  </a:lnTo>
                  <a:lnTo>
                    <a:pt x="21" y="380"/>
                  </a:lnTo>
                  <a:lnTo>
                    <a:pt x="10" y="364"/>
                  </a:lnTo>
                  <a:lnTo>
                    <a:pt x="3" y="347"/>
                  </a:lnTo>
                  <a:lnTo>
                    <a:pt x="0" y="329"/>
                  </a:lnTo>
                  <a:lnTo>
                    <a:pt x="3" y="311"/>
                  </a:lnTo>
                  <a:lnTo>
                    <a:pt x="10" y="294"/>
                  </a:lnTo>
                  <a:lnTo>
                    <a:pt x="21" y="279"/>
                  </a:lnTo>
                  <a:lnTo>
                    <a:pt x="280" y="21"/>
                  </a:lnTo>
                  <a:lnTo>
                    <a:pt x="295" y="9"/>
                  </a:lnTo>
                  <a:lnTo>
                    <a:pt x="312" y="2"/>
                  </a:lnTo>
                  <a:lnTo>
                    <a:pt x="3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3" name="Freeform 1019"/>
            <p:cNvSpPr>
              <a:spLocks/>
            </p:cNvSpPr>
            <p:nvPr/>
          </p:nvSpPr>
          <p:spPr bwMode="auto">
            <a:xfrm>
              <a:off x="8702675" y="3748088"/>
              <a:ext cx="44450" cy="44450"/>
            </a:xfrm>
            <a:custGeom>
              <a:avLst/>
              <a:gdLst>
                <a:gd name="T0" fmla="*/ 251 w 503"/>
                <a:gd name="T1" fmla="*/ 0 h 503"/>
                <a:gd name="T2" fmla="*/ 289 w 503"/>
                <a:gd name="T3" fmla="*/ 3 h 503"/>
                <a:gd name="T4" fmla="*/ 324 w 503"/>
                <a:gd name="T5" fmla="*/ 11 h 503"/>
                <a:gd name="T6" fmla="*/ 357 w 503"/>
                <a:gd name="T7" fmla="*/ 23 h 503"/>
                <a:gd name="T8" fmla="*/ 388 w 503"/>
                <a:gd name="T9" fmla="*/ 41 h 503"/>
                <a:gd name="T10" fmla="*/ 416 w 503"/>
                <a:gd name="T11" fmla="*/ 62 h 503"/>
                <a:gd name="T12" fmla="*/ 442 w 503"/>
                <a:gd name="T13" fmla="*/ 86 h 503"/>
                <a:gd name="T14" fmla="*/ 463 w 503"/>
                <a:gd name="T15" fmla="*/ 114 h 503"/>
                <a:gd name="T16" fmla="*/ 480 w 503"/>
                <a:gd name="T17" fmla="*/ 145 h 503"/>
                <a:gd name="T18" fmla="*/ 493 w 503"/>
                <a:gd name="T19" fmla="*/ 178 h 503"/>
                <a:gd name="T20" fmla="*/ 500 w 503"/>
                <a:gd name="T21" fmla="*/ 214 h 503"/>
                <a:gd name="T22" fmla="*/ 503 w 503"/>
                <a:gd name="T23" fmla="*/ 251 h 503"/>
                <a:gd name="T24" fmla="*/ 500 w 503"/>
                <a:gd name="T25" fmla="*/ 288 h 503"/>
                <a:gd name="T26" fmla="*/ 493 w 503"/>
                <a:gd name="T27" fmla="*/ 324 h 503"/>
                <a:gd name="T28" fmla="*/ 480 w 503"/>
                <a:gd name="T29" fmla="*/ 357 h 503"/>
                <a:gd name="T30" fmla="*/ 463 w 503"/>
                <a:gd name="T31" fmla="*/ 388 h 503"/>
                <a:gd name="T32" fmla="*/ 442 w 503"/>
                <a:gd name="T33" fmla="*/ 416 h 503"/>
                <a:gd name="T34" fmla="*/ 416 w 503"/>
                <a:gd name="T35" fmla="*/ 440 h 503"/>
                <a:gd name="T36" fmla="*/ 388 w 503"/>
                <a:gd name="T37" fmla="*/ 461 h 503"/>
                <a:gd name="T38" fmla="*/ 357 w 503"/>
                <a:gd name="T39" fmla="*/ 479 h 503"/>
                <a:gd name="T40" fmla="*/ 324 w 503"/>
                <a:gd name="T41" fmla="*/ 492 h 503"/>
                <a:gd name="T42" fmla="*/ 289 w 503"/>
                <a:gd name="T43" fmla="*/ 500 h 503"/>
                <a:gd name="T44" fmla="*/ 251 w 503"/>
                <a:gd name="T45" fmla="*/ 503 h 503"/>
                <a:gd name="T46" fmla="*/ 214 w 503"/>
                <a:gd name="T47" fmla="*/ 500 h 503"/>
                <a:gd name="T48" fmla="*/ 179 w 503"/>
                <a:gd name="T49" fmla="*/ 492 h 503"/>
                <a:gd name="T50" fmla="*/ 146 w 503"/>
                <a:gd name="T51" fmla="*/ 479 h 503"/>
                <a:gd name="T52" fmla="*/ 115 w 503"/>
                <a:gd name="T53" fmla="*/ 461 h 503"/>
                <a:gd name="T54" fmla="*/ 86 w 503"/>
                <a:gd name="T55" fmla="*/ 440 h 503"/>
                <a:gd name="T56" fmla="*/ 61 w 503"/>
                <a:gd name="T57" fmla="*/ 416 h 503"/>
                <a:gd name="T58" fmla="*/ 40 w 503"/>
                <a:gd name="T59" fmla="*/ 388 h 503"/>
                <a:gd name="T60" fmla="*/ 23 w 503"/>
                <a:gd name="T61" fmla="*/ 357 h 503"/>
                <a:gd name="T62" fmla="*/ 10 w 503"/>
                <a:gd name="T63" fmla="*/ 324 h 503"/>
                <a:gd name="T64" fmla="*/ 3 w 503"/>
                <a:gd name="T65" fmla="*/ 288 h 503"/>
                <a:gd name="T66" fmla="*/ 0 w 503"/>
                <a:gd name="T67" fmla="*/ 251 h 503"/>
                <a:gd name="T68" fmla="*/ 3 w 503"/>
                <a:gd name="T69" fmla="*/ 214 h 503"/>
                <a:gd name="T70" fmla="*/ 10 w 503"/>
                <a:gd name="T71" fmla="*/ 178 h 503"/>
                <a:gd name="T72" fmla="*/ 23 w 503"/>
                <a:gd name="T73" fmla="*/ 145 h 503"/>
                <a:gd name="T74" fmla="*/ 40 w 503"/>
                <a:gd name="T75" fmla="*/ 114 h 503"/>
                <a:gd name="T76" fmla="*/ 61 w 503"/>
                <a:gd name="T77" fmla="*/ 86 h 503"/>
                <a:gd name="T78" fmla="*/ 86 w 503"/>
                <a:gd name="T79" fmla="*/ 62 h 503"/>
                <a:gd name="T80" fmla="*/ 115 w 503"/>
                <a:gd name="T81" fmla="*/ 41 h 503"/>
                <a:gd name="T82" fmla="*/ 146 w 503"/>
                <a:gd name="T83" fmla="*/ 23 h 503"/>
                <a:gd name="T84" fmla="*/ 179 w 503"/>
                <a:gd name="T85" fmla="*/ 11 h 503"/>
                <a:gd name="T86" fmla="*/ 214 w 503"/>
                <a:gd name="T87" fmla="*/ 3 h 503"/>
                <a:gd name="T88" fmla="*/ 251 w 503"/>
                <a:gd name="T89" fmla="*/ 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3" h="503">
                  <a:moveTo>
                    <a:pt x="251" y="0"/>
                  </a:moveTo>
                  <a:lnTo>
                    <a:pt x="289" y="3"/>
                  </a:lnTo>
                  <a:lnTo>
                    <a:pt x="324" y="11"/>
                  </a:lnTo>
                  <a:lnTo>
                    <a:pt x="357" y="23"/>
                  </a:lnTo>
                  <a:lnTo>
                    <a:pt x="388" y="41"/>
                  </a:lnTo>
                  <a:lnTo>
                    <a:pt x="416" y="62"/>
                  </a:lnTo>
                  <a:lnTo>
                    <a:pt x="442" y="86"/>
                  </a:lnTo>
                  <a:lnTo>
                    <a:pt x="463" y="114"/>
                  </a:lnTo>
                  <a:lnTo>
                    <a:pt x="480" y="145"/>
                  </a:lnTo>
                  <a:lnTo>
                    <a:pt x="493" y="178"/>
                  </a:lnTo>
                  <a:lnTo>
                    <a:pt x="500" y="214"/>
                  </a:lnTo>
                  <a:lnTo>
                    <a:pt x="503" y="251"/>
                  </a:lnTo>
                  <a:lnTo>
                    <a:pt x="500" y="288"/>
                  </a:lnTo>
                  <a:lnTo>
                    <a:pt x="493" y="324"/>
                  </a:lnTo>
                  <a:lnTo>
                    <a:pt x="480" y="357"/>
                  </a:lnTo>
                  <a:lnTo>
                    <a:pt x="463" y="388"/>
                  </a:lnTo>
                  <a:lnTo>
                    <a:pt x="442" y="416"/>
                  </a:lnTo>
                  <a:lnTo>
                    <a:pt x="416" y="440"/>
                  </a:lnTo>
                  <a:lnTo>
                    <a:pt x="388" y="461"/>
                  </a:lnTo>
                  <a:lnTo>
                    <a:pt x="357" y="479"/>
                  </a:lnTo>
                  <a:lnTo>
                    <a:pt x="324" y="492"/>
                  </a:lnTo>
                  <a:lnTo>
                    <a:pt x="289" y="500"/>
                  </a:lnTo>
                  <a:lnTo>
                    <a:pt x="251" y="503"/>
                  </a:lnTo>
                  <a:lnTo>
                    <a:pt x="214" y="500"/>
                  </a:lnTo>
                  <a:lnTo>
                    <a:pt x="179" y="492"/>
                  </a:lnTo>
                  <a:lnTo>
                    <a:pt x="146" y="479"/>
                  </a:lnTo>
                  <a:lnTo>
                    <a:pt x="115" y="461"/>
                  </a:lnTo>
                  <a:lnTo>
                    <a:pt x="86" y="440"/>
                  </a:lnTo>
                  <a:lnTo>
                    <a:pt x="61" y="416"/>
                  </a:lnTo>
                  <a:lnTo>
                    <a:pt x="40" y="388"/>
                  </a:lnTo>
                  <a:lnTo>
                    <a:pt x="23" y="357"/>
                  </a:lnTo>
                  <a:lnTo>
                    <a:pt x="10" y="324"/>
                  </a:lnTo>
                  <a:lnTo>
                    <a:pt x="3" y="288"/>
                  </a:lnTo>
                  <a:lnTo>
                    <a:pt x="0" y="251"/>
                  </a:lnTo>
                  <a:lnTo>
                    <a:pt x="3" y="214"/>
                  </a:lnTo>
                  <a:lnTo>
                    <a:pt x="10" y="178"/>
                  </a:lnTo>
                  <a:lnTo>
                    <a:pt x="23" y="145"/>
                  </a:lnTo>
                  <a:lnTo>
                    <a:pt x="40" y="114"/>
                  </a:lnTo>
                  <a:lnTo>
                    <a:pt x="61" y="86"/>
                  </a:lnTo>
                  <a:lnTo>
                    <a:pt x="86" y="62"/>
                  </a:lnTo>
                  <a:lnTo>
                    <a:pt x="115" y="41"/>
                  </a:lnTo>
                  <a:lnTo>
                    <a:pt x="146" y="23"/>
                  </a:lnTo>
                  <a:lnTo>
                    <a:pt x="179" y="11"/>
                  </a:lnTo>
                  <a:lnTo>
                    <a:pt x="214" y="3"/>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4" name="Freeform 1020"/>
            <p:cNvSpPr>
              <a:spLocks/>
            </p:cNvSpPr>
            <p:nvPr/>
          </p:nvSpPr>
          <p:spPr bwMode="auto">
            <a:xfrm>
              <a:off x="8648700" y="3767138"/>
              <a:ext cx="130175" cy="252413"/>
            </a:xfrm>
            <a:custGeom>
              <a:avLst/>
              <a:gdLst>
                <a:gd name="T0" fmla="*/ 420 w 1477"/>
                <a:gd name="T1" fmla="*/ 0 h 2869"/>
                <a:gd name="T2" fmla="*/ 465 w 1477"/>
                <a:gd name="T3" fmla="*/ 14 h 2869"/>
                <a:gd name="T4" fmla="*/ 503 w 1477"/>
                <a:gd name="T5" fmla="*/ 45 h 2869"/>
                <a:gd name="T6" fmla="*/ 524 w 1477"/>
                <a:gd name="T7" fmla="*/ 87 h 2869"/>
                <a:gd name="T8" fmla="*/ 528 w 1477"/>
                <a:gd name="T9" fmla="*/ 133 h 2869"/>
                <a:gd name="T10" fmla="*/ 515 w 1477"/>
                <a:gd name="T11" fmla="*/ 178 h 2869"/>
                <a:gd name="T12" fmla="*/ 358 w 1477"/>
                <a:gd name="T13" fmla="*/ 370 h 2869"/>
                <a:gd name="T14" fmla="*/ 1185 w 1477"/>
                <a:gd name="T15" fmla="*/ 401 h 2869"/>
                <a:gd name="T16" fmla="*/ 1268 w 1477"/>
                <a:gd name="T17" fmla="*/ 413 h 2869"/>
                <a:gd name="T18" fmla="*/ 1341 w 1477"/>
                <a:gd name="T19" fmla="*/ 447 h 2869"/>
                <a:gd name="T20" fmla="*/ 1402 w 1477"/>
                <a:gd name="T21" fmla="*/ 499 h 2869"/>
                <a:gd name="T22" fmla="*/ 1446 w 1477"/>
                <a:gd name="T23" fmla="*/ 566 h 2869"/>
                <a:gd name="T24" fmla="*/ 1469 w 1477"/>
                <a:gd name="T25" fmla="*/ 644 h 2869"/>
                <a:gd name="T26" fmla="*/ 1477 w 1477"/>
                <a:gd name="T27" fmla="*/ 1576 h 2869"/>
                <a:gd name="T28" fmla="*/ 1468 w 1477"/>
                <a:gd name="T29" fmla="*/ 1623 h 2869"/>
                <a:gd name="T30" fmla="*/ 1442 w 1477"/>
                <a:gd name="T31" fmla="*/ 1662 h 2869"/>
                <a:gd name="T32" fmla="*/ 1404 w 1477"/>
                <a:gd name="T33" fmla="*/ 1688 h 2869"/>
                <a:gd name="T34" fmla="*/ 1356 w 1477"/>
                <a:gd name="T35" fmla="*/ 1698 h 2869"/>
                <a:gd name="T36" fmla="*/ 1331 w 1477"/>
                <a:gd name="T37" fmla="*/ 1696 h 2869"/>
                <a:gd name="T38" fmla="*/ 1288 w 1477"/>
                <a:gd name="T39" fmla="*/ 1678 h 2869"/>
                <a:gd name="T40" fmla="*/ 1256 w 1477"/>
                <a:gd name="T41" fmla="*/ 1645 h 2869"/>
                <a:gd name="T42" fmla="*/ 1237 w 1477"/>
                <a:gd name="T43" fmla="*/ 1601 h 2869"/>
                <a:gd name="T44" fmla="*/ 1230 w 1477"/>
                <a:gd name="T45" fmla="*/ 687 h 2869"/>
                <a:gd name="T46" fmla="*/ 1228 w 1477"/>
                <a:gd name="T47" fmla="*/ 677 h 2869"/>
                <a:gd name="T48" fmla="*/ 1214 w 1477"/>
                <a:gd name="T49" fmla="*/ 665 h 2869"/>
                <a:gd name="T50" fmla="*/ 1194 w 1477"/>
                <a:gd name="T51" fmla="*/ 665 h 2869"/>
                <a:gd name="T52" fmla="*/ 1181 w 1477"/>
                <a:gd name="T53" fmla="*/ 679 h 2869"/>
                <a:gd name="T54" fmla="*/ 1181 w 1477"/>
                <a:gd name="T55" fmla="*/ 2723 h 2869"/>
                <a:gd name="T56" fmla="*/ 1170 w 1477"/>
                <a:gd name="T57" fmla="*/ 2781 h 2869"/>
                <a:gd name="T58" fmla="*/ 1139 w 1477"/>
                <a:gd name="T59" fmla="*/ 2827 h 2869"/>
                <a:gd name="T60" fmla="*/ 1093 w 1477"/>
                <a:gd name="T61" fmla="*/ 2858 h 2869"/>
                <a:gd name="T62" fmla="*/ 1036 w 1477"/>
                <a:gd name="T63" fmla="*/ 2869 h 2869"/>
                <a:gd name="T64" fmla="*/ 979 w 1477"/>
                <a:gd name="T65" fmla="*/ 2858 h 2869"/>
                <a:gd name="T66" fmla="*/ 933 w 1477"/>
                <a:gd name="T67" fmla="*/ 2827 h 2869"/>
                <a:gd name="T68" fmla="*/ 902 w 1477"/>
                <a:gd name="T69" fmla="*/ 2781 h 2869"/>
                <a:gd name="T70" fmla="*/ 891 w 1477"/>
                <a:gd name="T71" fmla="*/ 2723 h 2869"/>
                <a:gd name="T72" fmla="*/ 888 w 1477"/>
                <a:gd name="T73" fmla="*/ 1581 h 2869"/>
                <a:gd name="T74" fmla="*/ 871 w 1477"/>
                <a:gd name="T75" fmla="*/ 1564 h 2869"/>
                <a:gd name="T76" fmla="*/ 846 w 1477"/>
                <a:gd name="T77" fmla="*/ 1564 h 2869"/>
                <a:gd name="T78" fmla="*/ 830 w 1477"/>
                <a:gd name="T79" fmla="*/ 1581 h 2869"/>
                <a:gd name="T80" fmla="*/ 827 w 1477"/>
                <a:gd name="T81" fmla="*/ 2723 h 2869"/>
                <a:gd name="T82" fmla="*/ 816 w 1477"/>
                <a:gd name="T83" fmla="*/ 2781 h 2869"/>
                <a:gd name="T84" fmla="*/ 785 w 1477"/>
                <a:gd name="T85" fmla="*/ 2827 h 2869"/>
                <a:gd name="T86" fmla="*/ 739 w 1477"/>
                <a:gd name="T87" fmla="*/ 2858 h 2869"/>
                <a:gd name="T88" fmla="*/ 681 w 1477"/>
                <a:gd name="T89" fmla="*/ 2869 h 2869"/>
                <a:gd name="T90" fmla="*/ 625 w 1477"/>
                <a:gd name="T91" fmla="*/ 2858 h 2869"/>
                <a:gd name="T92" fmla="*/ 579 w 1477"/>
                <a:gd name="T93" fmla="*/ 2827 h 2869"/>
                <a:gd name="T94" fmla="*/ 547 w 1477"/>
                <a:gd name="T95" fmla="*/ 2781 h 2869"/>
                <a:gd name="T96" fmla="*/ 535 w 1477"/>
                <a:gd name="T97" fmla="*/ 2723 h 2869"/>
                <a:gd name="T98" fmla="*/ 107 w 1477"/>
                <a:gd name="T99" fmla="*/ 585 h 2869"/>
                <a:gd name="T100" fmla="*/ 65 w 1477"/>
                <a:gd name="T101" fmla="*/ 572 h 2869"/>
                <a:gd name="T102" fmla="*/ 31 w 1477"/>
                <a:gd name="T103" fmla="*/ 546 h 2869"/>
                <a:gd name="T104" fmla="*/ 8 w 1477"/>
                <a:gd name="T105" fmla="*/ 509 h 2869"/>
                <a:gd name="T106" fmla="*/ 0 w 1477"/>
                <a:gd name="T107" fmla="*/ 466 h 2869"/>
                <a:gd name="T108" fmla="*/ 6 w 1477"/>
                <a:gd name="T109" fmla="*/ 424 h 2869"/>
                <a:gd name="T110" fmla="*/ 28 w 1477"/>
                <a:gd name="T111" fmla="*/ 387 h 2869"/>
                <a:gd name="T112" fmla="*/ 332 w 1477"/>
                <a:gd name="T113" fmla="*/ 26 h 2869"/>
                <a:gd name="T114" fmla="*/ 374 w 1477"/>
                <a:gd name="T115" fmla="*/ 5 h 2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77" h="2869">
                  <a:moveTo>
                    <a:pt x="396" y="0"/>
                  </a:moveTo>
                  <a:lnTo>
                    <a:pt x="420" y="0"/>
                  </a:lnTo>
                  <a:lnTo>
                    <a:pt x="443" y="5"/>
                  </a:lnTo>
                  <a:lnTo>
                    <a:pt x="465" y="14"/>
                  </a:lnTo>
                  <a:lnTo>
                    <a:pt x="486" y="28"/>
                  </a:lnTo>
                  <a:lnTo>
                    <a:pt x="503" y="45"/>
                  </a:lnTo>
                  <a:lnTo>
                    <a:pt x="516" y="65"/>
                  </a:lnTo>
                  <a:lnTo>
                    <a:pt x="524" y="87"/>
                  </a:lnTo>
                  <a:lnTo>
                    <a:pt x="528" y="110"/>
                  </a:lnTo>
                  <a:lnTo>
                    <a:pt x="528" y="133"/>
                  </a:lnTo>
                  <a:lnTo>
                    <a:pt x="524" y="156"/>
                  </a:lnTo>
                  <a:lnTo>
                    <a:pt x="515" y="178"/>
                  </a:lnTo>
                  <a:lnTo>
                    <a:pt x="501" y="198"/>
                  </a:lnTo>
                  <a:lnTo>
                    <a:pt x="358" y="370"/>
                  </a:lnTo>
                  <a:lnTo>
                    <a:pt x="624" y="401"/>
                  </a:lnTo>
                  <a:lnTo>
                    <a:pt x="1185" y="401"/>
                  </a:lnTo>
                  <a:lnTo>
                    <a:pt x="1228" y="404"/>
                  </a:lnTo>
                  <a:lnTo>
                    <a:pt x="1268" y="413"/>
                  </a:lnTo>
                  <a:lnTo>
                    <a:pt x="1306" y="427"/>
                  </a:lnTo>
                  <a:lnTo>
                    <a:pt x="1341" y="447"/>
                  </a:lnTo>
                  <a:lnTo>
                    <a:pt x="1374" y="470"/>
                  </a:lnTo>
                  <a:lnTo>
                    <a:pt x="1402" y="499"/>
                  </a:lnTo>
                  <a:lnTo>
                    <a:pt x="1426" y="530"/>
                  </a:lnTo>
                  <a:lnTo>
                    <a:pt x="1446" y="566"/>
                  </a:lnTo>
                  <a:lnTo>
                    <a:pt x="1460" y="604"/>
                  </a:lnTo>
                  <a:lnTo>
                    <a:pt x="1469" y="644"/>
                  </a:lnTo>
                  <a:lnTo>
                    <a:pt x="1473" y="686"/>
                  </a:lnTo>
                  <a:lnTo>
                    <a:pt x="1477" y="1576"/>
                  </a:lnTo>
                  <a:lnTo>
                    <a:pt x="1475" y="1600"/>
                  </a:lnTo>
                  <a:lnTo>
                    <a:pt x="1468" y="1623"/>
                  </a:lnTo>
                  <a:lnTo>
                    <a:pt x="1457" y="1644"/>
                  </a:lnTo>
                  <a:lnTo>
                    <a:pt x="1442" y="1662"/>
                  </a:lnTo>
                  <a:lnTo>
                    <a:pt x="1424" y="1677"/>
                  </a:lnTo>
                  <a:lnTo>
                    <a:pt x="1404" y="1688"/>
                  </a:lnTo>
                  <a:lnTo>
                    <a:pt x="1381" y="1695"/>
                  </a:lnTo>
                  <a:lnTo>
                    <a:pt x="1356" y="1698"/>
                  </a:lnTo>
                  <a:lnTo>
                    <a:pt x="1355" y="1698"/>
                  </a:lnTo>
                  <a:lnTo>
                    <a:pt x="1331" y="1696"/>
                  </a:lnTo>
                  <a:lnTo>
                    <a:pt x="1309" y="1689"/>
                  </a:lnTo>
                  <a:lnTo>
                    <a:pt x="1288" y="1678"/>
                  </a:lnTo>
                  <a:lnTo>
                    <a:pt x="1270" y="1663"/>
                  </a:lnTo>
                  <a:lnTo>
                    <a:pt x="1256" y="1645"/>
                  </a:lnTo>
                  <a:lnTo>
                    <a:pt x="1244" y="1624"/>
                  </a:lnTo>
                  <a:lnTo>
                    <a:pt x="1237" y="1601"/>
                  </a:lnTo>
                  <a:lnTo>
                    <a:pt x="1235" y="1577"/>
                  </a:lnTo>
                  <a:lnTo>
                    <a:pt x="1230" y="687"/>
                  </a:lnTo>
                  <a:lnTo>
                    <a:pt x="1230" y="687"/>
                  </a:lnTo>
                  <a:lnTo>
                    <a:pt x="1228" y="677"/>
                  </a:lnTo>
                  <a:lnTo>
                    <a:pt x="1222" y="670"/>
                  </a:lnTo>
                  <a:lnTo>
                    <a:pt x="1214" y="665"/>
                  </a:lnTo>
                  <a:lnTo>
                    <a:pt x="1204" y="663"/>
                  </a:lnTo>
                  <a:lnTo>
                    <a:pt x="1194" y="665"/>
                  </a:lnTo>
                  <a:lnTo>
                    <a:pt x="1186" y="671"/>
                  </a:lnTo>
                  <a:lnTo>
                    <a:pt x="1181" y="679"/>
                  </a:lnTo>
                  <a:lnTo>
                    <a:pt x="1179" y="688"/>
                  </a:lnTo>
                  <a:lnTo>
                    <a:pt x="1181" y="2723"/>
                  </a:lnTo>
                  <a:lnTo>
                    <a:pt x="1178" y="2753"/>
                  </a:lnTo>
                  <a:lnTo>
                    <a:pt x="1170" y="2781"/>
                  </a:lnTo>
                  <a:lnTo>
                    <a:pt x="1157" y="2805"/>
                  </a:lnTo>
                  <a:lnTo>
                    <a:pt x="1139" y="2827"/>
                  </a:lnTo>
                  <a:lnTo>
                    <a:pt x="1117" y="2844"/>
                  </a:lnTo>
                  <a:lnTo>
                    <a:pt x="1093" y="2858"/>
                  </a:lnTo>
                  <a:lnTo>
                    <a:pt x="1066" y="2866"/>
                  </a:lnTo>
                  <a:lnTo>
                    <a:pt x="1036" y="2869"/>
                  </a:lnTo>
                  <a:lnTo>
                    <a:pt x="1006" y="2866"/>
                  </a:lnTo>
                  <a:lnTo>
                    <a:pt x="979" y="2858"/>
                  </a:lnTo>
                  <a:lnTo>
                    <a:pt x="955" y="2844"/>
                  </a:lnTo>
                  <a:lnTo>
                    <a:pt x="933" y="2827"/>
                  </a:lnTo>
                  <a:lnTo>
                    <a:pt x="915" y="2805"/>
                  </a:lnTo>
                  <a:lnTo>
                    <a:pt x="902" y="2781"/>
                  </a:lnTo>
                  <a:lnTo>
                    <a:pt x="894" y="2753"/>
                  </a:lnTo>
                  <a:lnTo>
                    <a:pt x="891" y="2723"/>
                  </a:lnTo>
                  <a:lnTo>
                    <a:pt x="891" y="1593"/>
                  </a:lnTo>
                  <a:lnTo>
                    <a:pt x="888" y="1581"/>
                  </a:lnTo>
                  <a:lnTo>
                    <a:pt x="881" y="1571"/>
                  </a:lnTo>
                  <a:lnTo>
                    <a:pt x="871" y="1564"/>
                  </a:lnTo>
                  <a:lnTo>
                    <a:pt x="858" y="1561"/>
                  </a:lnTo>
                  <a:lnTo>
                    <a:pt x="846" y="1564"/>
                  </a:lnTo>
                  <a:lnTo>
                    <a:pt x="836" y="1571"/>
                  </a:lnTo>
                  <a:lnTo>
                    <a:pt x="830" y="1581"/>
                  </a:lnTo>
                  <a:lnTo>
                    <a:pt x="827" y="1593"/>
                  </a:lnTo>
                  <a:lnTo>
                    <a:pt x="827" y="2723"/>
                  </a:lnTo>
                  <a:lnTo>
                    <a:pt x="824" y="2753"/>
                  </a:lnTo>
                  <a:lnTo>
                    <a:pt x="816" y="2781"/>
                  </a:lnTo>
                  <a:lnTo>
                    <a:pt x="802" y="2805"/>
                  </a:lnTo>
                  <a:lnTo>
                    <a:pt x="785" y="2827"/>
                  </a:lnTo>
                  <a:lnTo>
                    <a:pt x="763" y="2844"/>
                  </a:lnTo>
                  <a:lnTo>
                    <a:pt x="739" y="2858"/>
                  </a:lnTo>
                  <a:lnTo>
                    <a:pt x="710" y="2866"/>
                  </a:lnTo>
                  <a:lnTo>
                    <a:pt x="681" y="2869"/>
                  </a:lnTo>
                  <a:lnTo>
                    <a:pt x="652" y="2866"/>
                  </a:lnTo>
                  <a:lnTo>
                    <a:pt x="625" y="2858"/>
                  </a:lnTo>
                  <a:lnTo>
                    <a:pt x="600" y="2844"/>
                  </a:lnTo>
                  <a:lnTo>
                    <a:pt x="579" y="2827"/>
                  </a:lnTo>
                  <a:lnTo>
                    <a:pt x="561" y="2805"/>
                  </a:lnTo>
                  <a:lnTo>
                    <a:pt x="547" y="2781"/>
                  </a:lnTo>
                  <a:lnTo>
                    <a:pt x="538" y="2753"/>
                  </a:lnTo>
                  <a:lnTo>
                    <a:pt x="535" y="2723"/>
                  </a:lnTo>
                  <a:lnTo>
                    <a:pt x="535" y="634"/>
                  </a:lnTo>
                  <a:lnTo>
                    <a:pt x="107" y="585"/>
                  </a:lnTo>
                  <a:lnTo>
                    <a:pt x="86" y="580"/>
                  </a:lnTo>
                  <a:lnTo>
                    <a:pt x="65" y="572"/>
                  </a:lnTo>
                  <a:lnTo>
                    <a:pt x="47" y="561"/>
                  </a:lnTo>
                  <a:lnTo>
                    <a:pt x="31" y="546"/>
                  </a:lnTo>
                  <a:lnTo>
                    <a:pt x="18" y="528"/>
                  </a:lnTo>
                  <a:lnTo>
                    <a:pt x="8" y="509"/>
                  </a:lnTo>
                  <a:lnTo>
                    <a:pt x="2" y="488"/>
                  </a:lnTo>
                  <a:lnTo>
                    <a:pt x="0" y="466"/>
                  </a:lnTo>
                  <a:lnTo>
                    <a:pt x="1" y="445"/>
                  </a:lnTo>
                  <a:lnTo>
                    <a:pt x="6" y="424"/>
                  </a:lnTo>
                  <a:lnTo>
                    <a:pt x="15" y="405"/>
                  </a:lnTo>
                  <a:lnTo>
                    <a:pt x="28" y="387"/>
                  </a:lnTo>
                  <a:lnTo>
                    <a:pt x="315" y="43"/>
                  </a:lnTo>
                  <a:lnTo>
                    <a:pt x="332" y="26"/>
                  </a:lnTo>
                  <a:lnTo>
                    <a:pt x="352" y="13"/>
                  </a:lnTo>
                  <a:lnTo>
                    <a:pt x="374" y="5"/>
                  </a:lnTo>
                  <a:lnTo>
                    <a:pt x="3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5" name="Freeform 1021"/>
            <p:cNvSpPr>
              <a:spLocks/>
            </p:cNvSpPr>
            <p:nvPr/>
          </p:nvSpPr>
          <p:spPr bwMode="auto">
            <a:xfrm>
              <a:off x="8569325" y="3748088"/>
              <a:ext cx="44450" cy="46038"/>
            </a:xfrm>
            <a:custGeom>
              <a:avLst/>
              <a:gdLst>
                <a:gd name="T0" fmla="*/ 254 w 508"/>
                <a:gd name="T1" fmla="*/ 0 h 507"/>
                <a:gd name="T2" fmla="*/ 292 w 508"/>
                <a:gd name="T3" fmla="*/ 3 h 507"/>
                <a:gd name="T4" fmla="*/ 327 w 508"/>
                <a:gd name="T5" fmla="*/ 11 h 507"/>
                <a:gd name="T6" fmla="*/ 362 w 508"/>
                <a:gd name="T7" fmla="*/ 24 h 507"/>
                <a:gd name="T8" fmla="*/ 393 w 508"/>
                <a:gd name="T9" fmla="*/ 41 h 507"/>
                <a:gd name="T10" fmla="*/ 421 w 508"/>
                <a:gd name="T11" fmla="*/ 62 h 507"/>
                <a:gd name="T12" fmla="*/ 446 w 508"/>
                <a:gd name="T13" fmla="*/ 87 h 507"/>
                <a:gd name="T14" fmla="*/ 467 w 508"/>
                <a:gd name="T15" fmla="*/ 115 h 507"/>
                <a:gd name="T16" fmla="*/ 484 w 508"/>
                <a:gd name="T17" fmla="*/ 146 h 507"/>
                <a:gd name="T18" fmla="*/ 497 w 508"/>
                <a:gd name="T19" fmla="*/ 180 h 507"/>
                <a:gd name="T20" fmla="*/ 505 w 508"/>
                <a:gd name="T21" fmla="*/ 216 h 507"/>
                <a:gd name="T22" fmla="*/ 508 w 508"/>
                <a:gd name="T23" fmla="*/ 254 h 507"/>
                <a:gd name="T24" fmla="*/ 505 w 508"/>
                <a:gd name="T25" fmla="*/ 291 h 507"/>
                <a:gd name="T26" fmla="*/ 497 w 508"/>
                <a:gd name="T27" fmla="*/ 327 h 507"/>
                <a:gd name="T28" fmla="*/ 484 w 508"/>
                <a:gd name="T29" fmla="*/ 360 h 507"/>
                <a:gd name="T30" fmla="*/ 467 w 508"/>
                <a:gd name="T31" fmla="*/ 391 h 507"/>
                <a:gd name="T32" fmla="*/ 446 w 508"/>
                <a:gd name="T33" fmla="*/ 420 h 507"/>
                <a:gd name="T34" fmla="*/ 421 w 508"/>
                <a:gd name="T35" fmla="*/ 444 h 507"/>
                <a:gd name="T36" fmla="*/ 393 w 508"/>
                <a:gd name="T37" fmla="*/ 466 h 507"/>
                <a:gd name="T38" fmla="*/ 362 w 508"/>
                <a:gd name="T39" fmla="*/ 484 h 507"/>
                <a:gd name="T40" fmla="*/ 327 w 508"/>
                <a:gd name="T41" fmla="*/ 497 h 507"/>
                <a:gd name="T42" fmla="*/ 292 w 508"/>
                <a:gd name="T43" fmla="*/ 505 h 507"/>
                <a:gd name="T44" fmla="*/ 254 w 508"/>
                <a:gd name="T45" fmla="*/ 507 h 507"/>
                <a:gd name="T46" fmla="*/ 217 w 508"/>
                <a:gd name="T47" fmla="*/ 505 h 507"/>
                <a:gd name="T48" fmla="*/ 180 w 508"/>
                <a:gd name="T49" fmla="*/ 497 h 507"/>
                <a:gd name="T50" fmla="*/ 147 w 508"/>
                <a:gd name="T51" fmla="*/ 484 h 507"/>
                <a:gd name="T52" fmla="*/ 116 w 508"/>
                <a:gd name="T53" fmla="*/ 466 h 507"/>
                <a:gd name="T54" fmla="*/ 88 w 508"/>
                <a:gd name="T55" fmla="*/ 444 h 507"/>
                <a:gd name="T56" fmla="*/ 63 w 508"/>
                <a:gd name="T57" fmla="*/ 420 h 507"/>
                <a:gd name="T58" fmla="*/ 41 w 508"/>
                <a:gd name="T59" fmla="*/ 391 h 507"/>
                <a:gd name="T60" fmla="*/ 23 w 508"/>
                <a:gd name="T61" fmla="*/ 360 h 507"/>
                <a:gd name="T62" fmla="*/ 10 w 508"/>
                <a:gd name="T63" fmla="*/ 327 h 507"/>
                <a:gd name="T64" fmla="*/ 2 w 508"/>
                <a:gd name="T65" fmla="*/ 291 h 507"/>
                <a:gd name="T66" fmla="*/ 0 w 508"/>
                <a:gd name="T67" fmla="*/ 254 h 507"/>
                <a:gd name="T68" fmla="*/ 2 w 508"/>
                <a:gd name="T69" fmla="*/ 216 h 507"/>
                <a:gd name="T70" fmla="*/ 10 w 508"/>
                <a:gd name="T71" fmla="*/ 180 h 507"/>
                <a:gd name="T72" fmla="*/ 23 w 508"/>
                <a:gd name="T73" fmla="*/ 146 h 507"/>
                <a:gd name="T74" fmla="*/ 41 w 508"/>
                <a:gd name="T75" fmla="*/ 115 h 507"/>
                <a:gd name="T76" fmla="*/ 63 w 508"/>
                <a:gd name="T77" fmla="*/ 87 h 507"/>
                <a:gd name="T78" fmla="*/ 88 w 508"/>
                <a:gd name="T79" fmla="*/ 62 h 507"/>
                <a:gd name="T80" fmla="*/ 116 w 508"/>
                <a:gd name="T81" fmla="*/ 41 h 507"/>
                <a:gd name="T82" fmla="*/ 147 w 508"/>
                <a:gd name="T83" fmla="*/ 24 h 507"/>
                <a:gd name="T84" fmla="*/ 180 w 508"/>
                <a:gd name="T85" fmla="*/ 11 h 507"/>
                <a:gd name="T86" fmla="*/ 217 w 508"/>
                <a:gd name="T87" fmla="*/ 3 h 507"/>
                <a:gd name="T88" fmla="*/ 254 w 508"/>
                <a:gd name="T89" fmla="*/ 0 h 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8" h="507">
                  <a:moveTo>
                    <a:pt x="254" y="0"/>
                  </a:moveTo>
                  <a:lnTo>
                    <a:pt x="292" y="3"/>
                  </a:lnTo>
                  <a:lnTo>
                    <a:pt x="327" y="11"/>
                  </a:lnTo>
                  <a:lnTo>
                    <a:pt x="362" y="24"/>
                  </a:lnTo>
                  <a:lnTo>
                    <a:pt x="393" y="41"/>
                  </a:lnTo>
                  <a:lnTo>
                    <a:pt x="421" y="62"/>
                  </a:lnTo>
                  <a:lnTo>
                    <a:pt x="446" y="87"/>
                  </a:lnTo>
                  <a:lnTo>
                    <a:pt x="467" y="115"/>
                  </a:lnTo>
                  <a:lnTo>
                    <a:pt x="484" y="146"/>
                  </a:lnTo>
                  <a:lnTo>
                    <a:pt x="497" y="180"/>
                  </a:lnTo>
                  <a:lnTo>
                    <a:pt x="505" y="216"/>
                  </a:lnTo>
                  <a:lnTo>
                    <a:pt x="508" y="254"/>
                  </a:lnTo>
                  <a:lnTo>
                    <a:pt x="505" y="291"/>
                  </a:lnTo>
                  <a:lnTo>
                    <a:pt x="497" y="327"/>
                  </a:lnTo>
                  <a:lnTo>
                    <a:pt x="484" y="360"/>
                  </a:lnTo>
                  <a:lnTo>
                    <a:pt x="467" y="391"/>
                  </a:lnTo>
                  <a:lnTo>
                    <a:pt x="446" y="420"/>
                  </a:lnTo>
                  <a:lnTo>
                    <a:pt x="421" y="444"/>
                  </a:lnTo>
                  <a:lnTo>
                    <a:pt x="393" y="466"/>
                  </a:lnTo>
                  <a:lnTo>
                    <a:pt x="362" y="484"/>
                  </a:lnTo>
                  <a:lnTo>
                    <a:pt x="327" y="497"/>
                  </a:lnTo>
                  <a:lnTo>
                    <a:pt x="292" y="505"/>
                  </a:lnTo>
                  <a:lnTo>
                    <a:pt x="254" y="507"/>
                  </a:lnTo>
                  <a:lnTo>
                    <a:pt x="217" y="505"/>
                  </a:lnTo>
                  <a:lnTo>
                    <a:pt x="180" y="497"/>
                  </a:lnTo>
                  <a:lnTo>
                    <a:pt x="147" y="484"/>
                  </a:lnTo>
                  <a:lnTo>
                    <a:pt x="116" y="466"/>
                  </a:lnTo>
                  <a:lnTo>
                    <a:pt x="88" y="444"/>
                  </a:lnTo>
                  <a:lnTo>
                    <a:pt x="63" y="420"/>
                  </a:lnTo>
                  <a:lnTo>
                    <a:pt x="41" y="391"/>
                  </a:lnTo>
                  <a:lnTo>
                    <a:pt x="23" y="360"/>
                  </a:lnTo>
                  <a:lnTo>
                    <a:pt x="10" y="327"/>
                  </a:lnTo>
                  <a:lnTo>
                    <a:pt x="2" y="291"/>
                  </a:lnTo>
                  <a:lnTo>
                    <a:pt x="0" y="254"/>
                  </a:lnTo>
                  <a:lnTo>
                    <a:pt x="2" y="216"/>
                  </a:lnTo>
                  <a:lnTo>
                    <a:pt x="10" y="180"/>
                  </a:lnTo>
                  <a:lnTo>
                    <a:pt x="23" y="146"/>
                  </a:lnTo>
                  <a:lnTo>
                    <a:pt x="41" y="115"/>
                  </a:lnTo>
                  <a:lnTo>
                    <a:pt x="63" y="87"/>
                  </a:lnTo>
                  <a:lnTo>
                    <a:pt x="88" y="62"/>
                  </a:lnTo>
                  <a:lnTo>
                    <a:pt x="116" y="41"/>
                  </a:lnTo>
                  <a:lnTo>
                    <a:pt x="147" y="24"/>
                  </a:lnTo>
                  <a:lnTo>
                    <a:pt x="180" y="11"/>
                  </a:lnTo>
                  <a:lnTo>
                    <a:pt x="217" y="3"/>
                  </a:lnTo>
                  <a:lnTo>
                    <a:pt x="2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6" name="Freeform 1022"/>
            <p:cNvSpPr>
              <a:spLocks/>
            </p:cNvSpPr>
            <p:nvPr/>
          </p:nvSpPr>
          <p:spPr bwMode="auto">
            <a:xfrm>
              <a:off x="8535988" y="3800476"/>
              <a:ext cx="109537" cy="219075"/>
            </a:xfrm>
            <a:custGeom>
              <a:avLst/>
              <a:gdLst>
                <a:gd name="T0" fmla="*/ 690 w 1248"/>
                <a:gd name="T1" fmla="*/ 1 h 2494"/>
                <a:gd name="T2" fmla="*/ 700 w 1248"/>
                <a:gd name="T3" fmla="*/ 9 h 2494"/>
                <a:gd name="T4" fmla="*/ 657 w 1248"/>
                <a:gd name="T5" fmla="*/ 105 h 2494"/>
                <a:gd name="T6" fmla="*/ 712 w 1248"/>
                <a:gd name="T7" fmla="*/ 218 h 2494"/>
                <a:gd name="T8" fmla="*/ 828 w 1248"/>
                <a:gd name="T9" fmla="*/ 2 h 2494"/>
                <a:gd name="T10" fmla="*/ 1036 w 1248"/>
                <a:gd name="T11" fmla="*/ 14 h 2494"/>
                <a:gd name="T12" fmla="*/ 1143 w 1248"/>
                <a:gd name="T13" fmla="*/ 72 h 2494"/>
                <a:gd name="T14" fmla="*/ 1217 w 1248"/>
                <a:gd name="T15" fmla="*/ 169 h 2494"/>
                <a:gd name="T16" fmla="*/ 1244 w 1248"/>
                <a:gd name="T17" fmla="*/ 290 h 2494"/>
                <a:gd name="T18" fmla="*/ 1239 w 1248"/>
                <a:gd name="T19" fmla="*/ 1236 h 2494"/>
                <a:gd name="T20" fmla="*/ 1194 w 1248"/>
                <a:gd name="T21" fmla="*/ 1291 h 2494"/>
                <a:gd name="T22" fmla="*/ 1126 w 1248"/>
                <a:gd name="T23" fmla="*/ 1312 h 2494"/>
                <a:gd name="T24" fmla="*/ 1078 w 1248"/>
                <a:gd name="T25" fmla="*/ 1302 h 2494"/>
                <a:gd name="T26" fmla="*/ 1024 w 1248"/>
                <a:gd name="T27" fmla="*/ 1257 h 2494"/>
                <a:gd name="T28" fmla="*/ 1003 w 1248"/>
                <a:gd name="T29" fmla="*/ 1189 h 2494"/>
                <a:gd name="T30" fmla="*/ 996 w 1248"/>
                <a:gd name="T31" fmla="*/ 276 h 2494"/>
                <a:gd name="T32" fmla="*/ 973 w 1248"/>
                <a:gd name="T33" fmla="*/ 260 h 2494"/>
                <a:gd name="T34" fmla="*/ 949 w 1248"/>
                <a:gd name="T35" fmla="*/ 276 h 2494"/>
                <a:gd name="T36" fmla="*/ 947 w 1248"/>
                <a:gd name="T37" fmla="*/ 2377 h 2494"/>
                <a:gd name="T38" fmla="*/ 907 w 1248"/>
                <a:gd name="T39" fmla="*/ 2451 h 2494"/>
                <a:gd name="T40" fmla="*/ 832 w 1248"/>
                <a:gd name="T41" fmla="*/ 2491 h 2494"/>
                <a:gd name="T42" fmla="*/ 746 w 1248"/>
                <a:gd name="T43" fmla="*/ 2483 h 2494"/>
                <a:gd name="T44" fmla="*/ 680 w 1248"/>
                <a:gd name="T45" fmla="*/ 2430 h 2494"/>
                <a:gd name="T46" fmla="*/ 655 w 1248"/>
                <a:gd name="T47" fmla="*/ 2347 h 2494"/>
                <a:gd name="T48" fmla="*/ 646 w 1248"/>
                <a:gd name="T49" fmla="*/ 1183 h 2494"/>
                <a:gd name="T50" fmla="*/ 611 w 1248"/>
                <a:gd name="T51" fmla="*/ 1176 h 2494"/>
                <a:gd name="T52" fmla="*/ 592 w 1248"/>
                <a:gd name="T53" fmla="*/ 1205 h 2494"/>
                <a:gd name="T54" fmla="*/ 581 w 1248"/>
                <a:gd name="T55" fmla="*/ 2405 h 2494"/>
                <a:gd name="T56" fmla="*/ 527 w 1248"/>
                <a:gd name="T57" fmla="*/ 2469 h 2494"/>
                <a:gd name="T58" fmla="*/ 445 w 1248"/>
                <a:gd name="T59" fmla="*/ 2494 h 2494"/>
                <a:gd name="T60" fmla="*/ 362 w 1248"/>
                <a:gd name="T61" fmla="*/ 2469 h 2494"/>
                <a:gd name="T62" fmla="*/ 309 w 1248"/>
                <a:gd name="T63" fmla="*/ 2405 h 2494"/>
                <a:gd name="T64" fmla="*/ 298 w 1248"/>
                <a:gd name="T65" fmla="*/ 291 h 2494"/>
                <a:gd name="T66" fmla="*/ 283 w 1248"/>
                <a:gd name="T67" fmla="*/ 270 h 2494"/>
                <a:gd name="T68" fmla="*/ 257 w 1248"/>
                <a:gd name="T69" fmla="*/ 275 h 2494"/>
                <a:gd name="T70" fmla="*/ 246 w 1248"/>
                <a:gd name="T71" fmla="*/ 1189 h 2494"/>
                <a:gd name="T72" fmla="*/ 224 w 1248"/>
                <a:gd name="T73" fmla="*/ 1257 h 2494"/>
                <a:gd name="T74" fmla="*/ 170 w 1248"/>
                <a:gd name="T75" fmla="*/ 1302 h 2494"/>
                <a:gd name="T76" fmla="*/ 123 w 1248"/>
                <a:gd name="T77" fmla="*/ 1312 h 2494"/>
                <a:gd name="T78" fmla="*/ 53 w 1248"/>
                <a:gd name="T79" fmla="*/ 1291 h 2494"/>
                <a:gd name="T80" fmla="*/ 10 w 1248"/>
                <a:gd name="T81" fmla="*/ 1236 h 2494"/>
                <a:gd name="T82" fmla="*/ 5 w 1248"/>
                <a:gd name="T83" fmla="*/ 290 h 2494"/>
                <a:gd name="T84" fmla="*/ 32 w 1248"/>
                <a:gd name="T85" fmla="*/ 169 h 2494"/>
                <a:gd name="T86" fmla="*/ 106 w 1248"/>
                <a:gd name="T87" fmla="*/ 72 h 2494"/>
                <a:gd name="T88" fmla="*/ 211 w 1248"/>
                <a:gd name="T89" fmla="*/ 14 h 2494"/>
                <a:gd name="T90" fmla="*/ 420 w 1248"/>
                <a:gd name="T91" fmla="*/ 2 h 2494"/>
                <a:gd name="T92" fmla="*/ 537 w 1248"/>
                <a:gd name="T93" fmla="*/ 218 h 2494"/>
                <a:gd name="T94" fmla="*/ 594 w 1248"/>
                <a:gd name="T95" fmla="*/ 105 h 2494"/>
                <a:gd name="T96" fmla="*/ 549 w 1248"/>
                <a:gd name="T97" fmla="*/ 9 h 2494"/>
                <a:gd name="T98" fmla="*/ 560 w 1248"/>
                <a:gd name="T99" fmla="*/ 1 h 2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48" h="2494">
                  <a:moveTo>
                    <a:pt x="566" y="0"/>
                  </a:moveTo>
                  <a:lnTo>
                    <a:pt x="685" y="0"/>
                  </a:lnTo>
                  <a:lnTo>
                    <a:pt x="690" y="1"/>
                  </a:lnTo>
                  <a:lnTo>
                    <a:pt x="694" y="2"/>
                  </a:lnTo>
                  <a:lnTo>
                    <a:pt x="697" y="5"/>
                  </a:lnTo>
                  <a:lnTo>
                    <a:pt x="700" y="9"/>
                  </a:lnTo>
                  <a:lnTo>
                    <a:pt x="703" y="17"/>
                  </a:lnTo>
                  <a:lnTo>
                    <a:pt x="701" y="26"/>
                  </a:lnTo>
                  <a:lnTo>
                    <a:pt x="657" y="105"/>
                  </a:lnTo>
                  <a:lnTo>
                    <a:pt x="706" y="195"/>
                  </a:lnTo>
                  <a:lnTo>
                    <a:pt x="710" y="206"/>
                  </a:lnTo>
                  <a:lnTo>
                    <a:pt x="712" y="218"/>
                  </a:lnTo>
                  <a:lnTo>
                    <a:pt x="711" y="230"/>
                  </a:lnTo>
                  <a:lnTo>
                    <a:pt x="675" y="398"/>
                  </a:lnTo>
                  <a:lnTo>
                    <a:pt x="828" y="2"/>
                  </a:lnTo>
                  <a:lnTo>
                    <a:pt x="953" y="2"/>
                  </a:lnTo>
                  <a:lnTo>
                    <a:pt x="996" y="5"/>
                  </a:lnTo>
                  <a:lnTo>
                    <a:pt x="1036" y="14"/>
                  </a:lnTo>
                  <a:lnTo>
                    <a:pt x="1075" y="29"/>
                  </a:lnTo>
                  <a:lnTo>
                    <a:pt x="1111" y="48"/>
                  </a:lnTo>
                  <a:lnTo>
                    <a:pt x="1143" y="72"/>
                  </a:lnTo>
                  <a:lnTo>
                    <a:pt x="1171" y="101"/>
                  </a:lnTo>
                  <a:lnTo>
                    <a:pt x="1196" y="133"/>
                  </a:lnTo>
                  <a:lnTo>
                    <a:pt x="1217" y="169"/>
                  </a:lnTo>
                  <a:lnTo>
                    <a:pt x="1231" y="207"/>
                  </a:lnTo>
                  <a:lnTo>
                    <a:pt x="1241" y="248"/>
                  </a:lnTo>
                  <a:lnTo>
                    <a:pt x="1244" y="290"/>
                  </a:lnTo>
                  <a:lnTo>
                    <a:pt x="1248" y="1188"/>
                  </a:lnTo>
                  <a:lnTo>
                    <a:pt x="1246" y="1213"/>
                  </a:lnTo>
                  <a:lnTo>
                    <a:pt x="1239" y="1236"/>
                  </a:lnTo>
                  <a:lnTo>
                    <a:pt x="1228" y="1256"/>
                  </a:lnTo>
                  <a:lnTo>
                    <a:pt x="1213" y="1276"/>
                  </a:lnTo>
                  <a:lnTo>
                    <a:pt x="1194" y="1291"/>
                  </a:lnTo>
                  <a:lnTo>
                    <a:pt x="1173" y="1302"/>
                  </a:lnTo>
                  <a:lnTo>
                    <a:pt x="1151" y="1309"/>
                  </a:lnTo>
                  <a:lnTo>
                    <a:pt x="1126" y="1312"/>
                  </a:lnTo>
                  <a:lnTo>
                    <a:pt x="1125" y="1312"/>
                  </a:lnTo>
                  <a:lnTo>
                    <a:pt x="1101" y="1309"/>
                  </a:lnTo>
                  <a:lnTo>
                    <a:pt x="1078" y="1302"/>
                  </a:lnTo>
                  <a:lnTo>
                    <a:pt x="1058" y="1291"/>
                  </a:lnTo>
                  <a:lnTo>
                    <a:pt x="1039" y="1276"/>
                  </a:lnTo>
                  <a:lnTo>
                    <a:pt x="1024" y="1257"/>
                  </a:lnTo>
                  <a:lnTo>
                    <a:pt x="1012" y="1237"/>
                  </a:lnTo>
                  <a:lnTo>
                    <a:pt x="1005" y="1214"/>
                  </a:lnTo>
                  <a:lnTo>
                    <a:pt x="1003" y="1189"/>
                  </a:lnTo>
                  <a:lnTo>
                    <a:pt x="998" y="291"/>
                  </a:lnTo>
                  <a:lnTo>
                    <a:pt x="998" y="286"/>
                  </a:lnTo>
                  <a:lnTo>
                    <a:pt x="996" y="276"/>
                  </a:lnTo>
                  <a:lnTo>
                    <a:pt x="991" y="268"/>
                  </a:lnTo>
                  <a:lnTo>
                    <a:pt x="983" y="262"/>
                  </a:lnTo>
                  <a:lnTo>
                    <a:pt x="973" y="260"/>
                  </a:lnTo>
                  <a:lnTo>
                    <a:pt x="963" y="262"/>
                  </a:lnTo>
                  <a:lnTo>
                    <a:pt x="955" y="268"/>
                  </a:lnTo>
                  <a:lnTo>
                    <a:pt x="949" y="276"/>
                  </a:lnTo>
                  <a:lnTo>
                    <a:pt x="947" y="286"/>
                  </a:lnTo>
                  <a:lnTo>
                    <a:pt x="950" y="2347"/>
                  </a:lnTo>
                  <a:lnTo>
                    <a:pt x="947" y="2377"/>
                  </a:lnTo>
                  <a:lnTo>
                    <a:pt x="938" y="2405"/>
                  </a:lnTo>
                  <a:lnTo>
                    <a:pt x="925" y="2430"/>
                  </a:lnTo>
                  <a:lnTo>
                    <a:pt x="907" y="2451"/>
                  </a:lnTo>
                  <a:lnTo>
                    <a:pt x="885" y="2469"/>
                  </a:lnTo>
                  <a:lnTo>
                    <a:pt x="859" y="2483"/>
                  </a:lnTo>
                  <a:lnTo>
                    <a:pt x="832" y="2491"/>
                  </a:lnTo>
                  <a:lnTo>
                    <a:pt x="803" y="2494"/>
                  </a:lnTo>
                  <a:lnTo>
                    <a:pt x="773" y="2491"/>
                  </a:lnTo>
                  <a:lnTo>
                    <a:pt x="746" y="2483"/>
                  </a:lnTo>
                  <a:lnTo>
                    <a:pt x="720" y="2469"/>
                  </a:lnTo>
                  <a:lnTo>
                    <a:pt x="698" y="2451"/>
                  </a:lnTo>
                  <a:lnTo>
                    <a:pt x="680" y="2430"/>
                  </a:lnTo>
                  <a:lnTo>
                    <a:pt x="667" y="2405"/>
                  </a:lnTo>
                  <a:lnTo>
                    <a:pt x="658" y="2377"/>
                  </a:lnTo>
                  <a:lnTo>
                    <a:pt x="655" y="2347"/>
                  </a:lnTo>
                  <a:lnTo>
                    <a:pt x="655" y="1205"/>
                  </a:lnTo>
                  <a:lnTo>
                    <a:pt x="653" y="1193"/>
                  </a:lnTo>
                  <a:lnTo>
                    <a:pt x="646" y="1183"/>
                  </a:lnTo>
                  <a:lnTo>
                    <a:pt x="636" y="1176"/>
                  </a:lnTo>
                  <a:lnTo>
                    <a:pt x="624" y="1174"/>
                  </a:lnTo>
                  <a:lnTo>
                    <a:pt x="611" y="1176"/>
                  </a:lnTo>
                  <a:lnTo>
                    <a:pt x="601" y="1183"/>
                  </a:lnTo>
                  <a:lnTo>
                    <a:pt x="595" y="1193"/>
                  </a:lnTo>
                  <a:lnTo>
                    <a:pt x="592" y="1205"/>
                  </a:lnTo>
                  <a:lnTo>
                    <a:pt x="592" y="2347"/>
                  </a:lnTo>
                  <a:lnTo>
                    <a:pt x="589" y="2377"/>
                  </a:lnTo>
                  <a:lnTo>
                    <a:pt x="581" y="2405"/>
                  </a:lnTo>
                  <a:lnTo>
                    <a:pt x="567" y="2430"/>
                  </a:lnTo>
                  <a:lnTo>
                    <a:pt x="548" y="2451"/>
                  </a:lnTo>
                  <a:lnTo>
                    <a:pt x="527" y="2469"/>
                  </a:lnTo>
                  <a:lnTo>
                    <a:pt x="502" y="2483"/>
                  </a:lnTo>
                  <a:lnTo>
                    <a:pt x="474" y="2491"/>
                  </a:lnTo>
                  <a:lnTo>
                    <a:pt x="445" y="2494"/>
                  </a:lnTo>
                  <a:lnTo>
                    <a:pt x="415" y="2491"/>
                  </a:lnTo>
                  <a:lnTo>
                    <a:pt x="387" y="2483"/>
                  </a:lnTo>
                  <a:lnTo>
                    <a:pt x="362" y="2469"/>
                  </a:lnTo>
                  <a:lnTo>
                    <a:pt x="340" y="2451"/>
                  </a:lnTo>
                  <a:lnTo>
                    <a:pt x="323" y="2430"/>
                  </a:lnTo>
                  <a:lnTo>
                    <a:pt x="309" y="2405"/>
                  </a:lnTo>
                  <a:lnTo>
                    <a:pt x="301" y="2377"/>
                  </a:lnTo>
                  <a:lnTo>
                    <a:pt x="298" y="2347"/>
                  </a:lnTo>
                  <a:lnTo>
                    <a:pt x="298" y="291"/>
                  </a:lnTo>
                  <a:lnTo>
                    <a:pt x="296" y="282"/>
                  </a:lnTo>
                  <a:lnTo>
                    <a:pt x="291" y="275"/>
                  </a:lnTo>
                  <a:lnTo>
                    <a:pt x="283" y="270"/>
                  </a:lnTo>
                  <a:lnTo>
                    <a:pt x="274" y="268"/>
                  </a:lnTo>
                  <a:lnTo>
                    <a:pt x="265" y="269"/>
                  </a:lnTo>
                  <a:lnTo>
                    <a:pt x="257" y="275"/>
                  </a:lnTo>
                  <a:lnTo>
                    <a:pt x="252" y="282"/>
                  </a:lnTo>
                  <a:lnTo>
                    <a:pt x="250" y="291"/>
                  </a:lnTo>
                  <a:lnTo>
                    <a:pt x="246" y="1189"/>
                  </a:lnTo>
                  <a:lnTo>
                    <a:pt x="243" y="1214"/>
                  </a:lnTo>
                  <a:lnTo>
                    <a:pt x="235" y="1237"/>
                  </a:lnTo>
                  <a:lnTo>
                    <a:pt x="224" y="1257"/>
                  </a:lnTo>
                  <a:lnTo>
                    <a:pt x="209" y="1276"/>
                  </a:lnTo>
                  <a:lnTo>
                    <a:pt x="191" y="1291"/>
                  </a:lnTo>
                  <a:lnTo>
                    <a:pt x="170" y="1302"/>
                  </a:lnTo>
                  <a:lnTo>
                    <a:pt x="148" y="1309"/>
                  </a:lnTo>
                  <a:lnTo>
                    <a:pt x="123" y="1312"/>
                  </a:lnTo>
                  <a:lnTo>
                    <a:pt x="123" y="1312"/>
                  </a:lnTo>
                  <a:lnTo>
                    <a:pt x="98" y="1309"/>
                  </a:lnTo>
                  <a:lnTo>
                    <a:pt x="74" y="1302"/>
                  </a:lnTo>
                  <a:lnTo>
                    <a:pt x="53" y="1291"/>
                  </a:lnTo>
                  <a:lnTo>
                    <a:pt x="36" y="1276"/>
                  </a:lnTo>
                  <a:lnTo>
                    <a:pt x="21" y="1256"/>
                  </a:lnTo>
                  <a:lnTo>
                    <a:pt x="10" y="1236"/>
                  </a:lnTo>
                  <a:lnTo>
                    <a:pt x="3" y="1213"/>
                  </a:lnTo>
                  <a:lnTo>
                    <a:pt x="0" y="1188"/>
                  </a:lnTo>
                  <a:lnTo>
                    <a:pt x="5" y="290"/>
                  </a:lnTo>
                  <a:lnTo>
                    <a:pt x="8" y="248"/>
                  </a:lnTo>
                  <a:lnTo>
                    <a:pt x="17" y="207"/>
                  </a:lnTo>
                  <a:lnTo>
                    <a:pt x="32" y="169"/>
                  </a:lnTo>
                  <a:lnTo>
                    <a:pt x="52" y="133"/>
                  </a:lnTo>
                  <a:lnTo>
                    <a:pt x="76" y="101"/>
                  </a:lnTo>
                  <a:lnTo>
                    <a:pt x="106" y="72"/>
                  </a:lnTo>
                  <a:lnTo>
                    <a:pt x="138" y="48"/>
                  </a:lnTo>
                  <a:lnTo>
                    <a:pt x="173" y="29"/>
                  </a:lnTo>
                  <a:lnTo>
                    <a:pt x="211" y="14"/>
                  </a:lnTo>
                  <a:lnTo>
                    <a:pt x="253" y="5"/>
                  </a:lnTo>
                  <a:lnTo>
                    <a:pt x="295" y="2"/>
                  </a:lnTo>
                  <a:lnTo>
                    <a:pt x="420" y="2"/>
                  </a:lnTo>
                  <a:lnTo>
                    <a:pt x="570" y="398"/>
                  </a:lnTo>
                  <a:lnTo>
                    <a:pt x="538" y="229"/>
                  </a:lnTo>
                  <a:lnTo>
                    <a:pt x="537" y="218"/>
                  </a:lnTo>
                  <a:lnTo>
                    <a:pt x="539" y="206"/>
                  </a:lnTo>
                  <a:lnTo>
                    <a:pt x="544" y="196"/>
                  </a:lnTo>
                  <a:lnTo>
                    <a:pt x="594" y="105"/>
                  </a:lnTo>
                  <a:lnTo>
                    <a:pt x="549" y="26"/>
                  </a:lnTo>
                  <a:lnTo>
                    <a:pt x="547" y="17"/>
                  </a:lnTo>
                  <a:lnTo>
                    <a:pt x="549" y="9"/>
                  </a:lnTo>
                  <a:lnTo>
                    <a:pt x="552" y="5"/>
                  </a:lnTo>
                  <a:lnTo>
                    <a:pt x="556" y="2"/>
                  </a:lnTo>
                  <a:lnTo>
                    <a:pt x="560" y="1"/>
                  </a:lnTo>
                  <a:lnTo>
                    <a:pt x="5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5" name="Group 1754"/>
          <p:cNvGrpSpPr/>
          <p:nvPr/>
        </p:nvGrpSpPr>
        <p:grpSpPr>
          <a:xfrm>
            <a:off x="6905151" y="3665817"/>
            <a:ext cx="217884" cy="216694"/>
            <a:chOff x="9266238" y="3730626"/>
            <a:chExt cx="290512" cy="288925"/>
          </a:xfrm>
          <a:solidFill>
            <a:schemeClr val="tx1">
              <a:lumMod val="65000"/>
              <a:lumOff val="35000"/>
            </a:schemeClr>
          </a:solidFill>
        </p:grpSpPr>
        <p:sp>
          <p:nvSpPr>
            <p:cNvPr id="1170" name="Freeform 1027"/>
            <p:cNvSpPr>
              <a:spLocks/>
            </p:cNvSpPr>
            <p:nvPr/>
          </p:nvSpPr>
          <p:spPr bwMode="auto">
            <a:xfrm>
              <a:off x="9301163" y="3730626"/>
              <a:ext cx="46037" cy="46038"/>
            </a:xfrm>
            <a:custGeom>
              <a:avLst/>
              <a:gdLst>
                <a:gd name="T0" fmla="*/ 269 w 538"/>
                <a:gd name="T1" fmla="*/ 0 h 536"/>
                <a:gd name="T2" fmla="*/ 309 w 538"/>
                <a:gd name="T3" fmla="*/ 3 h 536"/>
                <a:gd name="T4" fmla="*/ 348 w 538"/>
                <a:gd name="T5" fmla="*/ 11 h 536"/>
                <a:gd name="T6" fmla="*/ 383 w 538"/>
                <a:gd name="T7" fmla="*/ 25 h 536"/>
                <a:gd name="T8" fmla="*/ 416 w 538"/>
                <a:gd name="T9" fmla="*/ 43 h 536"/>
                <a:gd name="T10" fmla="*/ 446 w 538"/>
                <a:gd name="T11" fmla="*/ 65 h 536"/>
                <a:gd name="T12" fmla="*/ 472 w 538"/>
                <a:gd name="T13" fmla="*/ 92 h 536"/>
                <a:gd name="T14" fmla="*/ 495 w 538"/>
                <a:gd name="T15" fmla="*/ 121 h 536"/>
                <a:gd name="T16" fmla="*/ 514 w 538"/>
                <a:gd name="T17" fmla="*/ 155 h 536"/>
                <a:gd name="T18" fmla="*/ 527 w 538"/>
                <a:gd name="T19" fmla="*/ 191 h 536"/>
                <a:gd name="T20" fmla="*/ 536 w 538"/>
                <a:gd name="T21" fmla="*/ 228 h 536"/>
                <a:gd name="T22" fmla="*/ 538 w 538"/>
                <a:gd name="T23" fmla="*/ 268 h 536"/>
                <a:gd name="T24" fmla="*/ 536 w 538"/>
                <a:gd name="T25" fmla="*/ 307 h 536"/>
                <a:gd name="T26" fmla="*/ 527 w 538"/>
                <a:gd name="T27" fmla="*/ 345 h 536"/>
                <a:gd name="T28" fmla="*/ 514 w 538"/>
                <a:gd name="T29" fmla="*/ 380 h 536"/>
                <a:gd name="T30" fmla="*/ 495 w 538"/>
                <a:gd name="T31" fmla="*/ 414 h 536"/>
                <a:gd name="T32" fmla="*/ 472 w 538"/>
                <a:gd name="T33" fmla="*/ 444 h 536"/>
                <a:gd name="T34" fmla="*/ 446 w 538"/>
                <a:gd name="T35" fmla="*/ 470 h 536"/>
                <a:gd name="T36" fmla="*/ 416 w 538"/>
                <a:gd name="T37" fmla="*/ 493 h 536"/>
                <a:gd name="T38" fmla="*/ 383 w 538"/>
                <a:gd name="T39" fmla="*/ 511 h 536"/>
                <a:gd name="T40" fmla="*/ 348 w 538"/>
                <a:gd name="T41" fmla="*/ 525 h 536"/>
                <a:gd name="T42" fmla="*/ 309 w 538"/>
                <a:gd name="T43" fmla="*/ 533 h 536"/>
                <a:gd name="T44" fmla="*/ 269 w 538"/>
                <a:gd name="T45" fmla="*/ 536 h 536"/>
                <a:gd name="T46" fmla="*/ 230 w 538"/>
                <a:gd name="T47" fmla="*/ 533 h 536"/>
                <a:gd name="T48" fmla="*/ 192 w 538"/>
                <a:gd name="T49" fmla="*/ 525 h 536"/>
                <a:gd name="T50" fmla="*/ 156 w 538"/>
                <a:gd name="T51" fmla="*/ 511 h 536"/>
                <a:gd name="T52" fmla="*/ 123 w 538"/>
                <a:gd name="T53" fmla="*/ 493 h 536"/>
                <a:gd name="T54" fmla="*/ 93 w 538"/>
                <a:gd name="T55" fmla="*/ 470 h 536"/>
                <a:gd name="T56" fmla="*/ 67 w 538"/>
                <a:gd name="T57" fmla="*/ 444 h 536"/>
                <a:gd name="T58" fmla="*/ 44 w 538"/>
                <a:gd name="T59" fmla="*/ 414 h 536"/>
                <a:gd name="T60" fmla="*/ 26 w 538"/>
                <a:gd name="T61" fmla="*/ 380 h 536"/>
                <a:gd name="T62" fmla="*/ 13 w 538"/>
                <a:gd name="T63" fmla="*/ 345 h 536"/>
                <a:gd name="T64" fmla="*/ 3 w 538"/>
                <a:gd name="T65" fmla="*/ 307 h 536"/>
                <a:gd name="T66" fmla="*/ 0 w 538"/>
                <a:gd name="T67" fmla="*/ 268 h 536"/>
                <a:gd name="T68" fmla="*/ 3 w 538"/>
                <a:gd name="T69" fmla="*/ 228 h 536"/>
                <a:gd name="T70" fmla="*/ 13 w 538"/>
                <a:gd name="T71" fmla="*/ 191 h 536"/>
                <a:gd name="T72" fmla="*/ 26 w 538"/>
                <a:gd name="T73" fmla="*/ 155 h 536"/>
                <a:gd name="T74" fmla="*/ 44 w 538"/>
                <a:gd name="T75" fmla="*/ 121 h 536"/>
                <a:gd name="T76" fmla="*/ 67 w 538"/>
                <a:gd name="T77" fmla="*/ 92 h 536"/>
                <a:gd name="T78" fmla="*/ 93 w 538"/>
                <a:gd name="T79" fmla="*/ 65 h 536"/>
                <a:gd name="T80" fmla="*/ 123 w 538"/>
                <a:gd name="T81" fmla="*/ 43 h 536"/>
                <a:gd name="T82" fmla="*/ 156 w 538"/>
                <a:gd name="T83" fmla="*/ 25 h 536"/>
                <a:gd name="T84" fmla="*/ 192 w 538"/>
                <a:gd name="T85" fmla="*/ 11 h 536"/>
                <a:gd name="T86" fmla="*/ 230 w 538"/>
                <a:gd name="T87" fmla="*/ 3 h 536"/>
                <a:gd name="T88" fmla="*/ 269 w 538"/>
                <a:gd name="T89" fmla="*/ 0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8" h="536">
                  <a:moveTo>
                    <a:pt x="269" y="0"/>
                  </a:moveTo>
                  <a:lnTo>
                    <a:pt x="309" y="3"/>
                  </a:lnTo>
                  <a:lnTo>
                    <a:pt x="348" y="11"/>
                  </a:lnTo>
                  <a:lnTo>
                    <a:pt x="383" y="25"/>
                  </a:lnTo>
                  <a:lnTo>
                    <a:pt x="416" y="43"/>
                  </a:lnTo>
                  <a:lnTo>
                    <a:pt x="446" y="65"/>
                  </a:lnTo>
                  <a:lnTo>
                    <a:pt x="472" y="92"/>
                  </a:lnTo>
                  <a:lnTo>
                    <a:pt x="495" y="121"/>
                  </a:lnTo>
                  <a:lnTo>
                    <a:pt x="514" y="155"/>
                  </a:lnTo>
                  <a:lnTo>
                    <a:pt x="527" y="191"/>
                  </a:lnTo>
                  <a:lnTo>
                    <a:pt x="536" y="228"/>
                  </a:lnTo>
                  <a:lnTo>
                    <a:pt x="538" y="268"/>
                  </a:lnTo>
                  <a:lnTo>
                    <a:pt x="536" y="307"/>
                  </a:lnTo>
                  <a:lnTo>
                    <a:pt x="527" y="345"/>
                  </a:lnTo>
                  <a:lnTo>
                    <a:pt x="514" y="380"/>
                  </a:lnTo>
                  <a:lnTo>
                    <a:pt x="495" y="414"/>
                  </a:lnTo>
                  <a:lnTo>
                    <a:pt x="472" y="444"/>
                  </a:lnTo>
                  <a:lnTo>
                    <a:pt x="446" y="470"/>
                  </a:lnTo>
                  <a:lnTo>
                    <a:pt x="416" y="493"/>
                  </a:lnTo>
                  <a:lnTo>
                    <a:pt x="383" y="511"/>
                  </a:lnTo>
                  <a:lnTo>
                    <a:pt x="348" y="525"/>
                  </a:lnTo>
                  <a:lnTo>
                    <a:pt x="309" y="533"/>
                  </a:lnTo>
                  <a:lnTo>
                    <a:pt x="269" y="536"/>
                  </a:lnTo>
                  <a:lnTo>
                    <a:pt x="230" y="533"/>
                  </a:lnTo>
                  <a:lnTo>
                    <a:pt x="192" y="525"/>
                  </a:lnTo>
                  <a:lnTo>
                    <a:pt x="156" y="511"/>
                  </a:lnTo>
                  <a:lnTo>
                    <a:pt x="123" y="493"/>
                  </a:lnTo>
                  <a:lnTo>
                    <a:pt x="93" y="470"/>
                  </a:lnTo>
                  <a:lnTo>
                    <a:pt x="67" y="444"/>
                  </a:lnTo>
                  <a:lnTo>
                    <a:pt x="44" y="414"/>
                  </a:lnTo>
                  <a:lnTo>
                    <a:pt x="26" y="380"/>
                  </a:lnTo>
                  <a:lnTo>
                    <a:pt x="13" y="345"/>
                  </a:lnTo>
                  <a:lnTo>
                    <a:pt x="3" y="307"/>
                  </a:lnTo>
                  <a:lnTo>
                    <a:pt x="0" y="268"/>
                  </a:lnTo>
                  <a:lnTo>
                    <a:pt x="3" y="228"/>
                  </a:lnTo>
                  <a:lnTo>
                    <a:pt x="13" y="191"/>
                  </a:lnTo>
                  <a:lnTo>
                    <a:pt x="26" y="155"/>
                  </a:lnTo>
                  <a:lnTo>
                    <a:pt x="44" y="121"/>
                  </a:lnTo>
                  <a:lnTo>
                    <a:pt x="67" y="92"/>
                  </a:lnTo>
                  <a:lnTo>
                    <a:pt x="93" y="65"/>
                  </a:lnTo>
                  <a:lnTo>
                    <a:pt x="123" y="43"/>
                  </a:lnTo>
                  <a:lnTo>
                    <a:pt x="156" y="25"/>
                  </a:lnTo>
                  <a:lnTo>
                    <a:pt x="192" y="11"/>
                  </a:lnTo>
                  <a:lnTo>
                    <a:pt x="230" y="3"/>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1" name="Freeform 1028"/>
            <p:cNvSpPr>
              <a:spLocks/>
            </p:cNvSpPr>
            <p:nvPr/>
          </p:nvSpPr>
          <p:spPr bwMode="auto">
            <a:xfrm>
              <a:off x="9266238" y="3784601"/>
              <a:ext cx="115887" cy="58738"/>
            </a:xfrm>
            <a:custGeom>
              <a:avLst/>
              <a:gdLst>
                <a:gd name="T0" fmla="*/ 439 w 1315"/>
                <a:gd name="T1" fmla="*/ 0 h 665"/>
                <a:gd name="T2" fmla="*/ 567 w 1315"/>
                <a:gd name="T3" fmla="*/ 247 h 665"/>
                <a:gd name="T4" fmla="*/ 568 w 1315"/>
                <a:gd name="T5" fmla="*/ 222 h 665"/>
                <a:gd name="T6" fmla="*/ 625 w 1315"/>
                <a:gd name="T7" fmla="*/ 115 h 665"/>
                <a:gd name="T8" fmla="*/ 575 w 1315"/>
                <a:gd name="T9" fmla="*/ 19 h 665"/>
                <a:gd name="T10" fmla="*/ 584 w 1315"/>
                <a:gd name="T11" fmla="*/ 2 h 665"/>
                <a:gd name="T12" fmla="*/ 722 w 1315"/>
                <a:gd name="T13" fmla="*/ 0 h 665"/>
                <a:gd name="T14" fmla="*/ 739 w 1315"/>
                <a:gd name="T15" fmla="*/ 9 h 665"/>
                <a:gd name="T16" fmla="*/ 739 w 1315"/>
                <a:gd name="T17" fmla="*/ 28 h 665"/>
                <a:gd name="T18" fmla="*/ 746 w 1315"/>
                <a:gd name="T19" fmla="*/ 211 h 665"/>
                <a:gd name="T20" fmla="*/ 753 w 1315"/>
                <a:gd name="T21" fmla="*/ 235 h 665"/>
                <a:gd name="T22" fmla="*/ 713 w 1315"/>
                <a:gd name="T23" fmla="*/ 431 h 665"/>
                <a:gd name="T24" fmla="*/ 1006 w 1315"/>
                <a:gd name="T25" fmla="*/ 0 h 665"/>
                <a:gd name="T26" fmla="*/ 1088 w 1315"/>
                <a:gd name="T27" fmla="*/ 11 h 665"/>
                <a:gd name="T28" fmla="*/ 1160 w 1315"/>
                <a:gd name="T29" fmla="*/ 41 h 665"/>
                <a:gd name="T30" fmla="*/ 1223 w 1315"/>
                <a:gd name="T31" fmla="*/ 90 h 665"/>
                <a:gd name="T32" fmla="*/ 1270 w 1315"/>
                <a:gd name="T33" fmla="*/ 151 h 665"/>
                <a:gd name="T34" fmla="*/ 1301 w 1315"/>
                <a:gd name="T35" fmla="*/ 224 h 665"/>
                <a:gd name="T36" fmla="*/ 1313 w 1315"/>
                <a:gd name="T37" fmla="*/ 304 h 665"/>
                <a:gd name="T38" fmla="*/ 1290 w 1315"/>
                <a:gd name="T39" fmla="*/ 648 h 665"/>
                <a:gd name="T40" fmla="*/ 1231 w 1315"/>
                <a:gd name="T41" fmla="*/ 626 h 665"/>
                <a:gd name="T42" fmla="*/ 1056 w 1315"/>
                <a:gd name="T43" fmla="*/ 623 h 665"/>
                <a:gd name="T44" fmla="*/ 1054 w 1315"/>
                <a:gd name="T45" fmla="*/ 304 h 665"/>
                <a:gd name="T46" fmla="*/ 1046 w 1315"/>
                <a:gd name="T47" fmla="*/ 285 h 665"/>
                <a:gd name="T48" fmla="*/ 1027 w 1315"/>
                <a:gd name="T49" fmla="*/ 277 h 665"/>
                <a:gd name="T50" fmla="*/ 1007 w 1315"/>
                <a:gd name="T51" fmla="*/ 285 h 665"/>
                <a:gd name="T52" fmla="*/ 999 w 1315"/>
                <a:gd name="T53" fmla="*/ 304 h 665"/>
                <a:gd name="T54" fmla="*/ 313 w 1315"/>
                <a:gd name="T55" fmla="*/ 623 h 665"/>
                <a:gd name="T56" fmla="*/ 311 w 1315"/>
                <a:gd name="T57" fmla="*/ 296 h 665"/>
                <a:gd name="T58" fmla="*/ 297 w 1315"/>
                <a:gd name="T59" fmla="*/ 282 h 665"/>
                <a:gd name="T60" fmla="*/ 277 w 1315"/>
                <a:gd name="T61" fmla="*/ 282 h 665"/>
                <a:gd name="T62" fmla="*/ 264 w 1315"/>
                <a:gd name="T63" fmla="*/ 296 h 665"/>
                <a:gd name="T64" fmla="*/ 260 w 1315"/>
                <a:gd name="T65" fmla="*/ 623 h 665"/>
                <a:gd name="T66" fmla="*/ 75 w 1315"/>
                <a:gd name="T67" fmla="*/ 625 h 665"/>
                <a:gd name="T68" fmla="*/ 23 w 1315"/>
                <a:gd name="T69" fmla="*/ 642 h 665"/>
                <a:gd name="T70" fmla="*/ 2 w 1315"/>
                <a:gd name="T71" fmla="*/ 304 h 665"/>
                <a:gd name="T72" fmla="*/ 13 w 1315"/>
                <a:gd name="T73" fmla="*/ 224 h 665"/>
                <a:gd name="T74" fmla="*/ 44 w 1315"/>
                <a:gd name="T75" fmla="*/ 151 h 665"/>
                <a:gd name="T76" fmla="*/ 93 w 1315"/>
                <a:gd name="T77" fmla="*/ 90 h 665"/>
                <a:gd name="T78" fmla="*/ 155 w 1315"/>
                <a:gd name="T79" fmla="*/ 41 h 665"/>
                <a:gd name="T80" fmla="*/ 227 w 1315"/>
                <a:gd name="T81" fmla="*/ 11 h 665"/>
                <a:gd name="T82" fmla="*/ 309 w 1315"/>
                <a:gd name="T83" fmla="*/ 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15" h="665">
                  <a:moveTo>
                    <a:pt x="309" y="0"/>
                  </a:moveTo>
                  <a:lnTo>
                    <a:pt x="439" y="0"/>
                  </a:lnTo>
                  <a:lnTo>
                    <a:pt x="600" y="431"/>
                  </a:lnTo>
                  <a:lnTo>
                    <a:pt x="567" y="247"/>
                  </a:lnTo>
                  <a:lnTo>
                    <a:pt x="566" y="235"/>
                  </a:lnTo>
                  <a:lnTo>
                    <a:pt x="568" y="222"/>
                  </a:lnTo>
                  <a:lnTo>
                    <a:pt x="572" y="211"/>
                  </a:lnTo>
                  <a:lnTo>
                    <a:pt x="625" y="115"/>
                  </a:lnTo>
                  <a:lnTo>
                    <a:pt x="577" y="28"/>
                  </a:lnTo>
                  <a:lnTo>
                    <a:pt x="575" y="19"/>
                  </a:lnTo>
                  <a:lnTo>
                    <a:pt x="577" y="9"/>
                  </a:lnTo>
                  <a:lnTo>
                    <a:pt x="584" y="2"/>
                  </a:lnTo>
                  <a:lnTo>
                    <a:pt x="594" y="0"/>
                  </a:lnTo>
                  <a:lnTo>
                    <a:pt x="722" y="0"/>
                  </a:lnTo>
                  <a:lnTo>
                    <a:pt x="732" y="2"/>
                  </a:lnTo>
                  <a:lnTo>
                    <a:pt x="739" y="9"/>
                  </a:lnTo>
                  <a:lnTo>
                    <a:pt x="741" y="19"/>
                  </a:lnTo>
                  <a:lnTo>
                    <a:pt x="739" y="28"/>
                  </a:lnTo>
                  <a:lnTo>
                    <a:pt x="693" y="115"/>
                  </a:lnTo>
                  <a:lnTo>
                    <a:pt x="746" y="211"/>
                  </a:lnTo>
                  <a:lnTo>
                    <a:pt x="751" y="222"/>
                  </a:lnTo>
                  <a:lnTo>
                    <a:pt x="753" y="235"/>
                  </a:lnTo>
                  <a:lnTo>
                    <a:pt x="752" y="248"/>
                  </a:lnTo>
                  <a:lnTo>
                    <a:pt x="713" y="431"/>
                  </a:lnTo>
                  <a:lnTo>
                    <a:pt x="879" y="0"/>
                  </a:lnTo>
                  <a:lnTo>
                    <a:pt x="1006" y="0"/>
                  </a:lnTo>
                  <a:lnTo>
                    <a:pt x="1048" y="3"/>
                  </a:lnTo>
                  <a:lnTo>
                    <a:pt x="1088" y="11"/>
                  </a:lnTo>
                  <a:lnTo>
                    <a:pt x="1125" y="24"/>
                  </a:lnTo>
                  <a:lnTo>
                    <a:pt x="1160" y="41"/>
                  </a:lnTo>
                  <a:lnTo>
                    <a:pt x="1193" y="64"/>
                  </a:lnTo>
                  <a:lnTo>
                    <a:pt x="1223" y="90"/>
                  </a:lnTo>
                  <a:lnTo>
                    <a:pt x="1249" y="119"/>
                  </a:lnTo>
                  <a:lnTo>
                    <a:pt x="1270" y="151"/>
                  </a:lnTo>
                  <a:lnTo>
                    <a:pt x="1288" y="186"/>
                  </a:lnTo>
                  <a:lnTo>
                    <a:pt x="1301" y="224"/>
                  </a:lnTo>
                  <a:lnTo>
                    <a:pt x="1310" y="263"/>
                  </a:lnTo>
                  <a:lnTo>
                    <a:pt x="1313" y="304"/>
                  </a:lnTo>
                  <a:lnTo>
                    <a:pt x="1315" y="665"/>
                  </a:lnTo>
                  <a:lnTo>
                    <a:pt x="1290" y="648"/>
                  </a:lnTo>
                  <a:lnTo>
                    <a:pt x="1262" y="634"/>
                  </a:lnTo>
                  <a:lnTo>
                    <a:pt x="1231" y="626"/>
                  </a:lnTo>
                  <a:lnTo>
                    <a:pt x="1199" y="623"/>
                  </a:lnTo>
                  <a:lnTo>
                    <a:pt x="1056" y="623"/>
                  </a:lnTo>
                  <a:lnTo>
                    <a:pt x="1054" y="306"/>
                  </a:lnTo>
                  <a:lnTo>
                    <a:pt x="1054" y="304"/>
                  </a:lnTo>
                  <a:lnTo>
                    <a:pt x="1052" y="294"/>
                  </a:lnTo>
                  <a:lnTo>
                    <a:pt x="1046" y="285"/>
                  </a:lnTo>
                  <a:lnTo>
                    <a:pt x="1038" y="279"/>
                  </a:lnTo>
                  <a:lnTo>
                    <a:pt x="1027" y="277"/>
                  </a:lnTo>
                  <a:lnTo>
                    <a:pt x="1016" y="279"/>
                  </a:lnTo>
                  <a:lnTo>
                    <a:pt x="1007" y="285"/>
                  </a:lnTo>
                  <a:lnTo>
                    <a:pt x="1001" y="294"/>
                  </a:lnTo>
                  <a:lnTo>
                    <a:pt x="999" y="304"/>
                  </a:lnTo>
                  <a:lnTo>
                    <a:pt x="999" y="623"/>
                  </a:lnTo>
                  <a:lnTo>
                    <a:pt x="313" y="623"/>
                  </a:lnTo>
                  <a:lnTo>
                    <a:pt x="313" y="306"/>
                  </a:lnTo>
                  <a:lnTo>
                    <a:pt x="311" y="296"/>
                  </a:lnTo>
                  <a:lnTo>
                    <a:pt x="305" y="288"/>
                  </a:lnTo>
                  <a:lnTo>
                    <a:pt x="297" y="282"/>
                  </a:lnTo>
                  <a:lnTo>
                    <a:pt x="287" y="280"/>
                  </a:lnTo>
                  <a:lnTo>
                    <a:pt x="277" y="282"/>
                  </a:lnTo>
                  <a:lnTo>
                    <a:pt x="269" y="288"/>
                  </a:lnTo>
                  <a:lnTo>
                    <a:pt x="264" y="296"/>
                  </a:lnTo>
                  <a:lnTo>
                    <a:pt x="262" y="306"/>
                  </a:lnTo>
                  <a:lnTo>
                    <a:pt x="260" y="623"/>
                  </a:lnTo>
                  <a:lnTo>
                    <a:pt x="105" y="623"/>
                  </a:lnTo>
                  <a:lnTo>
                    <a:pt x="75" y="625"/>
                  </a:lnTo>
                  <a:lnTo>
                    <a:pt x="49" y="632"/>
                  </a:lnTo>
                  <a:lnTo>
                    <a:pt x="23" y="642"/>
                  </a:lnTo>
                  <a:lnTo>
                    <a:pt x="0" y="656"/>
                  </a:lnTo>
                  <a:lnTo>
                    <a:pt x="2" y="304"/>
                  </a:lnTo>
                  <a:lnTo>
                    <a:pt x="5" y="263"/>
                  </a:lnTo>
                  <a:lnTo>
                    <a:pt x="13" y="224"/>
                  </a:lnTo>
                  <a:lnTo>
                    <a:pt x="27" y="186"/>
                  </a:lnTo>
                  <a:lnTo>
                    <a:pt x="44" y="151"/>
                  </a:lnTo>
                  <a:lnTo>
                    <a:pt x="66" y="119"/>
                  </a:lnTo>
                  <a:lnTo>
                    <a:pt x="93" y="90"/>
                  </a:lnTo>
                  <a:lnTo>
                    <a:pt x="122" y="64"/>
                  </a:lnTo>
                  <a:lnTo>
                    <a:pt x="155" y="41"/>
                  </a:lnTo>
                  <a:lnTo>
                    <a:pt x="190" y="24"/>
                  </a:lnTo>
                  <a:lnTo>
                    <a:pt x="227" y="11"/>
                  </a:lnTo>
                  <a:lnTo>
                    <a:pt x="268" y="3"/>
                  </a:lnTo>
                  <a:lnTo>
                    <a:pt x="3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2" name="Freeform 1029"/>
            <p:cNvSpPr>
              <a:spLocks/>
            </p:cNvSpPr>
            <p:nvPr/>
          </p:nvSpPr>
          <p:spPr bwMode="auto">
            <a:xfrm>
              <a:off x="9272588" y="3852863"/>
              <a:ext cx="103187" cy="57150"/>
            </a:xfrm>
            <a:custGeom>
              <a:avLst/>
              <a:gdLst>
                <a:gd name="T0" fmla="*/ 38 w 1169"/>
                <a:gd name="T1" fmla="*/ 0 h 653"/>
                <a:gd name="T2" fmla="*/ 1132 w 1169"/>
                <a:gd name="T3" fmla="*/ 0 h 653"/>
                <a:gd name="T4" fmla="*/ 1146 w 1169"/>
                <a:gd name="T5" fmla="*/ 3 h 653"/>
                <a:gd name="T6" fmla="*/ 1158 w 1169"/>
                <a:gd name="T7" fmla="*/ 10 h 653"/>
                <a:gd name="T8" fmla="*/ 1166 w 1169"/>
                <a:gd name="T9" fmla="*/ 22 h 653"/>
                <a:gd name="T10" fmla="*/ 1169 w 1169"/>
                <a:gd name="T11" fmla="*/ 36 h 653"/>
                <a:gd name="T12" fmla="*/ 1169 w 1169"/>
                <a:gd name="T13" fmla="*/ 524 h 653"/>
                <a:gd name="T14" fmla="*/ 1126 w 1169"/>
                <a:gd name="T15" fmla="*/ 534 h 653"/>
                <a:gd name="T16" fmla="*/ 1083 w 1169"/>
                <a:gd name="T17" fmla="*/ 548 h 653"/>
                <a:gd name="T18" fmla="*/ 1044 w 1169"/>
                <a:gd name="T19" fmla="*/ 567 h 653"/>
                <a:gd name="T20" fmla="*/ 1007 w 1169"/>
                <a:gd name="T21" fmla="*/ 589 h 653"/>
                <a:gd name="T22" fmla="*/ 1007 w 1169"/>
                <a:gd name="T23" fmla="*/ 394 h 653"/>
                <a:gd name="T24" fmla="*/ 1004 w 1169"/>
                <a:gd name="T25" fmla="*/ 360 h 653"/>
                <a:gd name="T26" fmla="*/ 995 w 1169"/>
                <a:gd name="T27" fmla="*/ 327 h 653"/>
                <a:gd name="T28" fmla="*/ 981 w 1169"/>
                <a:gd name="T29" fmla="*/ 298 h 653"/>
                <a:gd name="T30" fmla="*/ 962 w 1169"/>
                <a:gd name="T31" fmla="*/ 271 h 653"/>
                <a:gd name="T32" fmla="*/ 938 w 1169"/>
                <a:gd name="T33" fmla="*/ 248 h 653"/>
                <a:gd name="T34" fmla="*/ 912 w 1169"/>
                <a:gd name="T35" fmla="*/ 229 h 653"/>
                <a:gd name="T36" fmla="*/ 882 w 1169"/>
                <a:gd name="T37" fmla="*/ 215 h 653"/>
                <a:gd name="T38" fmla="*/ 849 w 1169"/>
                <a:gd name="T39" fmla="*/ 206 h 653"/>
                <a:gd name="T40" fmla="*/ 815 w 1169"/>
                <a:gd name="T41" fmla="*/ 203 h 653"/>
                <a:gd name="T42" fmla="*/ 369 w 1169"/>
                <a:gd name="T43" fmla="*/ 203 h 653"/>
                <a:gd name="T44" fmla="*/ 335 w 1169"/>
                <a:gd name="T45" fmla="*/ 206 h 653"/>
                <a:gd name="T46" fmla="*/ 302 w 1169"/>
                <a:gd name="T47" fmla="*/ 215 h 653"/>
                <a:gd name="T48" fmla="*/ 272 w 1169"/>
                <a:gd name="T49" fmla="*/ 229 h 653"/>
                <a:gd name="T50" fmla="*/ 245 w 1169"/>
                <a:gd name="T51" fmla="*/ 248 h 653"/>
                <a:gd name="T52" fmla="*/ 222 w 1169"/>
                <a:gd name="T53" fmla="*/ 271 h 653"/>
                <a:gd name="T54" fmla="*/ 203 w 1169"/>
                <a:gd name="T55" fmla="*/ 298 h 653"/>
                <a:gd name="T56" fmla="*/ 189 w 1169"/>
                <a:gd name="T57" fmla="*/ 327 h 653"/>
                <a:gd name="T58" fmla="*/ 180 w 1169"/>
                <a:gd name="T59" fmla="*/ 360 h 653"/>
                <a:gd name="T60" fmla="*/ 177 w 1169"/>
                <a:gd name="T61" fmla="*/ 394 h 653"/>
                <a:gd name="T62" fmla="*/ 177 w 1169"/>
                <a:gd name="T63" fmla="*/ 653 h 653"/>
                <a:gd name="T64" fmla="*/ 38 w 1169"/>
                <a:gd name="T65" fmla="*/ 653 h 653"/>
                <a:gd name="T66" fmla="*/ 24 w 1169"/>
                <a:gd name="T67" fmla="*/ 650 h 653"/>
                <a:gd name="T68" fmla="*/ 11 w 1169"/>
                <a:gd name="T69" fmla="*/ 643 h 653"/>
                <a:gd name="T70" fmla="*/ 3 w 1169"/>
                <a:gd name="T71" fmla="*/ 631 h 653"/>
                <a:gd name="T72" fmla="*/ 0 w 1169"/>
                <a:gd name="T73" fmla="*/ 617 h 653"/>
                <a:gd name="T74" fmla="*/ 0 w 1169"/>
                <a:gd name="T75" fmla="*/ 36 h 653"/>
                <a:gd name="T76" fmla="*/ 3 w 1169"/>
                <a:gd name="T77" fmla="*/ 22 h 653"/>
                <a:gd name="T78" fmla="*/ 11 w 1169"/>
                <a:gd name="T79" fmla="*/ 10 h 653"/>
                <a:gd name="T80" fmla="*/ 24 w 1169"/>
                <a:gd name="T81" fmla="*/ 3 h 653"/>
                <a:gd name="T82" fmla="*/ 38 w 1169"/>
                <a:gd name="T83" fmla="*/ 0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69" h="653">
                  <a:moveTo>
                    <a:pt x="38" y="0"/>
                  </a:moveTo>
                  <a:lnTo>
                    <a:pt x="1132" y="0"/>
                  </a:lnTo>
                  <a:lnTo>
                    <a:pt x="1146" y="3"/>
                  </a:lnTo>
                  <a:lnTo>
                    <a:pt x="1158" y="10"/>
                  </a:lnTo>
                  <a:lnTo>
                    <a:pt x="1166" y="22"/>
                  </a:lnTo>
                  <a:lnTo>
                    <a:pt x="1169" y="36"/>
                  </a:lnTo>
                  <a:lnTo>
                    <a:pt x="1169" y="524"/>
                  </a:lnTo>
                  <a:lnTo>
                    <a:pt x="1126" y="534"/>
                  </a:lnTo>
                  <a:lnTo>
                    <a:pt x="1083" y="548"/>
                  </a:lnTo>
                  <a:lnTo>
                    <a:pt x="1044" y="567"/>
                  </a:lnTo>
                  <a:lnTo>
                    <a:pt x="1007" y="589"/>
                  </a:lnTo>
                  <a:lnTo>
                    <a:pt x="1007" y="394"/>
                  </a:lnTo>
                  <a:lnTo>
                    <a:pt x="1004" y="360"/>
                  </a:lnTo>
                  <a:lnTo>
                    <a:pt x="995" y="327"/>
                  </a:lnTo>
                  <a:lnTo>
                    <a:pt x="981" y="298"/>
                  </a:lnTo>
                  <a:lnTo>
                    <a:pt x="962" y="271"/>
                  </a:lnTo>
                  <a:lnTo>
                    <a:pt x="938" y="248"/>
                  </a:lnTo>
                  <a:lnTo>
                    <a:pt x="912" y="229"/>
                  </a:lnTo>
                  <a:lnTo>
                    <a:pt x="882" y="215"/>
                  </a:lnTo>
                  <a:lnTo>
                    <a:pt x="849" y="206"/>
                  </a:lnTo>
                  <a:lnTo>
                    <a:pt x="815" y="203"/>
                  </a:lnTo>
                  <a:lnTo>
                    <a:pt x="369" y="203"/>
                  </a:lnTo>
                  <a:lnTo>
                    <a:pt x="335" y="206"/>
                  </a:lnTo>
                  <a:lnTo>
                    <a:pt x="302" y="215"/>
                  </a:lnTo>
                  <a:lnTo>
                    <a:pt x="272" y="229"/>
                  </a:lnTo>
                  <a:lnTo>
                    <a:pt x="245" y="248"/>
                  </a:lnTo>
                  <a:lnTo>
                    <a:pt x="222" y="271"/>
                  </a:lnTo>
                  <a:lnTo>
                    <a:pt x="203" y="298"/>
                  </a:lnTo>
                  <a:lnTo>
                    <a:pt x="189" y="327"/>
                  </a:lnTo>
                  <a:lnTo>
                    <a:pt x="180" y="360"/>
                  </a:lnTo>
                  <a:lnTo>
                    <a:pt x="177" y="394"/>
                  </a:lnTo>
                  <a:lnTo>
                    <a:pt x="177" y="653"/>
                  </a:lnTo>
                  <a:lnTo>
                    <a:pt x="38" y="653"/>
                  </a:lnTo>
                  <a:lnTo>
                    <a:pt x="24" y="650"/>
                  </a:lnTo>
                  <a:lnTo>
                    <a:pt x="11" y="643"/>
                  </a:lnTo>
                  <a:lnTo>
                    <a:pt x="3" y="631"/>
                  </a:lnTo>
                  <a:lnTo>
                    <a:pt x="0" y="617"/>
                  </a:lnTo>
                  <a:lnTo>
                    <a:pt x="0" y="36"/>
                  </a:lnTo>
                  <a:lnTo>
                    <a:pt x="3" y="22"/>
                  </a:lnTo>
                  <a:lnTo>
                    <a:pt x="11" y="10"/>
                  </a:lnTo>
                  <a:lnTo>
                    <a:pt x="24" y="3"/>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3" name="Freeform 1030"/>
            <p:cNvSpPr>
              <a:spLocks/>
            </p:cNvSpPr>
            <p:nvPr/>
          </p:nvSpPr>
          <p:spPr bwMode="auto">
            <a:xfrm>
              <a:off x="9474200" y="3910013"/>
              <a:ext cx="47625" cy="49213"/>
            </a:xfrm>
            <a:custGeom>
              <a:avLst/>
              <a:gdLst>
                <a:gd name="T0" fmla="*/ 272 w 543"/>
                <a:gd name="T1" fmla="*/ 0 h 542"/>
                <a:gd name="T2" fmla="*/ 312 w 543"/>
                <a:gd name="T3" fmla="*/ 3 h 542"/>
                <a:gd name="T4" fmla="*/ 350 w 543"/>
                <a:gd name="T5" fmla="*/ 12 h 542"/>
                <a:gd name="T6" fmla="*/ 386 w 543"/>
                <a:gd name="T7" fmla="*/ 26 h 542"/>
                <a:gd name="T8" fmla="*/ 420 w 543"/>
                <a:gd name="T9" fmla="*/ 44 h 542"/>
                <a:gd name="T10" fmla="*/ 450 w 543"/>
                <a:gd name="T11" fmla="*/ 67 h 542"/>
                <a:gd name="T12" fmla="*/ 477 w 543"/>
                <a:gd name="T13" fmla="*/ 94 h 542"/>
                <a:gd name="T14" fmla="*/ 500 w 543"/>
                <a:gd name="T15" fmla="*/ 124 h 542"/>
                <a:gd name="T16" fmla="*/ 518 w 543"/>
                <a:gd name="T17" fmla="*/ 157 h 542"/>
                <a:gd name="T18" fmla="*/ 532 w 543"/>
                <a:gd name="T19" fmla="*/ 193 h 542"/>
                <a:gd name="T20" fmla="*/ 540 w 543"/>
                <a:gd name="T21" fmla="*/ 231 h 542"/>
                <a:gd name="T22" fmla="*/ 543 w 543"/>
                <a:gd name="T23" fmla="*/ 271 h 542"/>
                <a:gd name="T24" fmla="*/ 540 w 543"/>
                <a:gd name="T25" fmla="*/ 312 h 542"/>
                <a:gd name="T26" fmla="*/ 532 w 543"/>
                <a:gd name="T27" fmla="*/ 350 h 542"/>
                <a:gd name="T28" fmla="*/ 518 w 543"/>
                <a:gd name="T29" fmla="*/ 386 h 542"/>
                <a:gd name="T30" fmla="*/ 500 w 543"/>
                <a:gd name="T31" fmla="*/ 419 h 542"/>
                <a:gd name="T32" fmla="*/ 477 w 543"/>
                <a:gd name="T33" fmla="*/ 449 h 542"/>
                <a:gd name="T34" fmla="*/ 450 w 543"/>
                <a:gd name="T35" fmla="*/ 476 h 542"/>
                <a:gd name="T36" fmla="*/ 420 w 543"/>
                <a:gd name="T37" fmla="*/ 499 h 542"/>
                <a:gd name="T38" fmla="*/ 386 w 543"/>
                <a:gd name="T39" fmla="*/ 517 h 542"/>
                <a:gd name="T40" fmla="*/ 350 w 543"/>
                <a:gd name="T41" fmla="*/ 531 h 542"/>
                <a:gd name="T42" fmla="*/ 312 w 543"/>
                <a:gd name="T43" fmla="*/ 539 h 542"/>
                <a:gd name="T44" fmla="*/ 272 w 543"/>
                <a:gd name="T45" fmla="*/ 542 h 542"/>
                <a:gd name="T46" fmla="*/ 232 w 543"/>
                <a:gd name="T47" fmla="*/ 539 h 542"/>
                <a:gd name="T48" fmla="*/ 193 w 543"/>
                <a:gd name="T49" fmla="*/ 531 h 542"/>
                <a:gd name="T50" fmla="*/ 157 w 543"/>
                <a:gd name="T51" fmla="*/ 517 h 542"/>
                <a:gd name="T52" fmla="*/ 124 w 543"/>
                <a:gd name="T53" fmla="*/ 499 h 542"/>
                <a:gd name="T54" fmla="*/ 94 w 543"/>
                <a:gd name="T55" fmla="*/ 476 h 542"/>
                <a:gd name="T56" fmla="*/ 66 w 543"/>
                <a:gd name="T57" fmla="*/ 449 h 542"/>
                <a:gd name="T58" fmla="*/ 43 w 543"/>
                <a:gd name="T59" fmla="*/ 419 h 542"/>
                <a:gd name="T60" fmla="*/ 25 w 543"/>
                <a:gd name="T61" fmla="*/ 386 h 542"/>
                <a:gd name="T62" fmla="*/ 11 w 543"/>
                <a:gd name="T63" fmla="*/ 350 h 542"/>
                <a:gd name="T64" fmla="*/ 3 w 543"/>
                <a:gd name="T65" fmla="*/ 312 h 542"/>
                <a:gd name="T66" fmla="*/ 0 w 543"/>
                <a:gd name="T67" fmla="*/ 271 h 542"/>
                <a:gd name="T68" fmla="*/ 3 w 543"/>
                <a:gd name="T69" fmla="*/ 231 h 542"/>
                <a:gd name="T70" fmla="*/ 11 w 543"/>
                <a:gd name="T71" fmla="*/ 193 h 542"/>
                <a:gd name="T72" fmla="*/ 25 w 543"/>
                <a:gd name="T73" fmla="*/ 157 h 542"/>
                <a:gd name="T74" fmla="*/ 43 w 543"/>
                <a:gd name="T75" fmla="*/ 124 h 542"/>
                <a:gd name="T76" fmla="*/ 66 w 543"/>
                <a:gd name="T77" fmla="*/ 94 h 542"/>
                <a:gd name="T78" fmla="*/ 94 w 543"/>
                <a:gd name="T79" fmla="*/ 67 h 542"/>
                <a:gd name="T80" fmla="*/ 124 w 543"/>
                <a:gd name="T81" fmla="*/ 44 h 542"/>
                <a:gd name="T82" fmla="*/ 157 w 543"/>
                <a:gd name="T83" fmla="*/ 26 h 542"/>
                <a:gd name="T84" fmla="*/ 193 w 543"/>
                <a:gd name="T85" fmla="*/ 12 h 542"/>
                <a:gd name="T86" fmla="*/ 232 w 543"/>
                <a:gd name="T87" fmla="*/ 3 h 542"/>
                <a:gd name="T88" fmla="*/ 272 w 543"/>
                <a:gd name="T89" fmla="*/ 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3" h="542">
                  <a:moveTo>
                    <a:pt x="272" y="0"/>
                  </a:moveTo>
                  <a:lnTo>
                    <a:pt x="312" y="3"/>
                  </a:lnTo>
                  <a:lnTo>
                    <a:pt x="350" y="12"/>
                  </a:lnTo>
                  <a:lnTo>
                    <a:pt x="386" y="26"/>
                  </a:lnTo>
                  <a:lnTo>
                    <a:pt x="420" y="44"/>
                  </a:lnTo>
                  <a:lnTo>
                    <a:pt x="450" y="67"/>
                  </a:lnTo>
                  <a:lnTo>
                    <a:pt x="477" y="94"/>
                  </a:lnTo>
                  <a:lnTo>
                    <a:pt x="500" y="124"/>
                  </a:lnTo>
                  <a:lnTo>
                    <a:pt x="518" y="157"/>
                  </a:lnTo>
                  <a:lnTo>
                    <a:pt x="532" y="193"/>
                  </a:lnTo>
                  <a:lnTo>
                    <a:pt x="540" y="231"/>
                  </a:lnTo>
                  <a:lnTo>
                    <a:pt x="543" y="271"/>
                  </a:lnTo>
                  <a:lnTo>
                    <a:pt x="540" y="312"/>
                  </a:lnTo>
                  <a:lnTo>
                    <a:pt x="532" y="350"/>
                  </a:lnTo>
                  <a:lnTo>
                    <a:pt x="518" y="386"/>
                  </a:lnTo>
                  <a:lnTo>
                    <a:pt x="500" y="419"/>
                  </a:lnTo>
                  <a:lnTo>
                    <a:pt x="477" y="449"/>
                  </a:lnTo>
                  <a:lnTo>
                    <a:pt x="450" y="476"/>
                  </a:lnTo>
                  <a:lnTo>
                    <a:pt x="420" y="499"/>
                  </a:lnTo>
                  <a:lnTo>
                    <a:pt x="386" y="517"/>
                  </a:lnTo>
                  <a:lnTo>
                    <a:pt x="350" y="531"/>
                  </a:lnTo>
                  <a:lnTo>
                    <a:pt x="312" y="539"/>
                  </a:lnTo>
                  <a:lnTo>
                    <a:pt x="272" y="542"/>
                  </a:lnTo>
                  <a:lnTo>
                    <a:pt x="232" y="539"/>
                  </a:lnTo>
                  <a:lnTo>
                    <a:pt x="193" y="531"/>
                  </a:lnTo>
                  <a:lnTo>
                    <a:pt x="157" y="517"/>
                  </a:lnTo>
                  <a:lnTo>
                    <a:pt x="124" y="499"/>
                  </a:lnTo>
                  <a:lnTo>
                    <a:pt x="94" y="476"/>
                  </a:lnTo>
                  <a:lnTo>
                    <a:pt x="66" y="449"/>
                  </a:lnTo>
                  <a:lnTo>
                    <a:pt x="43" y="419"/>
                  </a:lnTo>
                  <a:lnTo>
                    <a:pt x="25" y="386"/>
                  </a:lnTo>
                  <a:lnTo>
                    <a:pt x="11" y="350"/>
                  </a:lnTo>
                  <a:lnTo>
                    <a:pt x="3" y="312"/>
                  </a:lnTo>
                  <a:lnTo>
                    <a:pt x="0" y="271"/>
                  </a:lnTo>
                  <a:lnTo>
                    <a:pt x="3" y="231"/>
                  </a:lnTo>
                  <a:lnTo>
                    <a:pt x="11" y="193"/>
                  </a:lnTo>
                  <a:lnTo>
                    <a:pt x="25" y="157"/>
                  </a:lnTo>
                  <a:lnTo>
                    <a:pt x="43" y="124"/>
                  </a:lnTo>
                  <a:lnTo>
                    <a:pt x="66" y="94"/>
                  </a:lnTo>
                  <a:lnTo>
                    <a:pt x="94" y="67"/>
                  </a:lnTo>
                  <a:lnTo>
                    <a:pt x="124" y="44"/>
                  </a:lnTo>
                  <a:lnTo>
                    <a:pt x="157" y="26"/>
                  </a:lnTo>
                  <a:lnTo>
                    <a:pt x="193" y="12"/>
                  </a:lnTo>
                  <a:lnTo>
                    <a:pt x="232" y="3"/>
                  </a:lnTo>
                  <a:lnTo>
                    <a:pt x="2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4" name="Freeform 1031"/>
            <p:cNvSpPr>
              <a:spLocks/>
            </p:cNvSpPr>
            <p:nvPr/>
          </p:nvSpPr>
          <p:spPr bwMode="auto">
            <a:xfrm>
              <a:off x="9323388" y="3965576"/>
              <a:ext cx="233362" cy="53975"/>
            </a:xfrm>
            <a:custGeom>
              <a:avLst/>
              <a:gdLst>
                <a:gd name="T0" fmla="*/ 1017 w 2651"/>
                <a:gd name="T1" fmla="*/ 0 h 618"/>
                <a:gd name="T2" fmla="*/ 1101 w 2651"/>
                <a:gd name="T3" fmla="*/ 12 h 618"/>
                <a:gd name="T4" fmla="*/ 1177 w 2651"/>
                <a:gd name="T5" fmla="*/ 45 h 618"/>
                <a:gd name="T6" fmla="*/ 1241 w 2651"/>
                <a:gd name="T7" fmla="*/ 96 h 618"/>
                <a:gd name="T8" fmla="*/ 1289 w 2651"/>
                <a:gd name="T9" fmla="*/ 161 h 618"/>
                <a:gd name="T10" fmla="*/ 1318 w 2651"/>
                <a:gd name="T11" fmla="*/ 240 h 618"/>
                <a:gd name="T12" fmla="*/ 1333 w 2651"/>
                <a:gd name="T13" fmla="*/ 241 h 618"/>
                <a:gd name="T14" fmla="*/ 1363 w 2651"/>
                <a:gd name="T15" fmla="*/ 163 h 618"/>
                <a:gd name="T16" fmla="*/ 1411 w 2651"/>
                <a:gd name="T17" fmla="*/ 98 h 618"/>
                <a:gd name="T18" fmla="*/ 1474 w 2651"/>
                <a:gd name="T19" fmla="*/ 47 h 618"/>
                <a:gd name="T20" fmla="*/ 1550 w 2651"/>
                <a:gd name="T21" fmla="*/ 15 h 618"/>
                <a:gd name="T22" fmla="*/ 1635 w 2651"/>
                <a:gd name="T23" fmla="*/ 3 h 618"/>
                <a:gd name="T24" fmla="*/ 2381 w 2651"/>
                <a:gd name="T25" fmla="*/ 6 h 618"/>
                <a:gd name="T26" fmla="*/ 2459 w 2651"/>
                <a:gd name="T27" fmla="*/ 27 h 618"/>
                <a:gd name="T28" fmla="*/ 2528 w 2651"/>
                <a:gd name="T29" fmla="*/ 67 h 618"/>
                <a:gd name="T30" fmla="*/ 2585 w 2651"/>
                <a:gd name="T31" fmla="*/ 123 h 618"/>
                <a:gd name="T32" fmla="*/ 2625 w 2651"/>
                <a:gd name="T33" fmla="*/ 191 h 618"/>
                <a:gd name="T34" fmla="*/ 2646 w 2651"/>
                <a:gd name="T35" fmla="*/ 270 h 618"/>
                <a:gd name="T36" fmla="*/ 2651 w 2651"/>
                <a:gd name="T37" fmla="*/ 618 h 618"/>
                <a:gd name="T38" fmla="*/ 2387 w 2651"/>
                <a:gd name="T39" fmla="*/ 312 h 618"/>
                <a:gd name="T40" fmla="*/ 2378 w 2651"/>
                <a:gd name="T41" fmla="*/ 294 h 618"/>
                <a:gd name="T42" fmla="*/ 2359 w 2651"/>
                <a:gd name="T43" fmla="*/ 286 h 618"/>
                <a:gd name="T44" fmla="*/ 2340 w 2651"/>
                <a:gd name="T45" fmla="*/ 295 h 618"/>
                <a:gd name="T46" fmla="*/ 2332 w 2651"/>
                <a:gd name="T47" fmla="*/ 314 h 618"/>
                <a:gd name="T48" fmla="*/ 1638 w 2651"/>
                <a:gd name="T49" fmla="*/ 618 h 618"/>
                <a:gd name="T50" fmla="*/ 1636 w 2651"/>
                <a:gd name="T51" fmla="*/ 303 h 618"/>
                <a:gd name="T52" fmla="*/ 1621 w 2651"/>
                <a:gd name="T53" fmla="*/ 289 h 618"/>
                <a:gd name="T54" fmla="*/ 1602 w 2651"/>
                <a:gd name="T55" fmla="*/ 289 h 618"/>
                <a:gd name="T56" fmla="*/ 1588 w 2651"/>
                <a:gd name="T57" fmla="*/ 303 h 618"/>
                <a:gd name="T58" fmla="*/ 1586 w 2651"/>
                <a:gd name="T59" fmla="*/ 313 h 618"/>
                <a:gd name="T60" fmla="*/ 1066 w 2651"/>
                <a:gd name="T61" fmla="*/ 618 h 618"/>
                <a:gd name="T62" fmla="*/ 1065 w 2651"/>
                <a:gd name="T63" fmla="*/ 309 h 618"/>
                <a:gd name="T64" fmla="*/ 1057 w 2651"/>
                <a:gd name="T65" fmla="*/ 290 h 618"/>
                <a:gd name="T66" fmla="*/ 1038 w 2651"/>
                <a:gd name="T67" fmla="*/ 282 h 618"/>
                <a:gd name="T68" fmla="*/ 1018 w 2651"/>
                <a:gd name="T69" fmla="*/ 290 h 618"/>
                <a:gd name="T70" fmla="*/ 1010 w 2651"/>
                <a:gd name="T71" fmla="*/ 309 h 618"/>
                <a:gd name="T72" fmla="*/ 997 w 2651"/>
                <a:gd name="T73" fmla="*/ 618 h 618"/>
                <a:gd name="T74" fmla="*/ 953 w 2651"/>
                <a:gd name="T75" fmla="*/ 618 h 618"/>
                <a:gd name="T76" fmla="*/ 883 w 2651"/>
                <a:gd name="T77" fmla="*/ 618 h 618"/>
                <a:gd name="T78" fmla="*/ 784 w 2651"/>
                <a:gd name="T79" fmla="*/ 618 h 618"/>
                <a:gd name="T80" fmla="*/ 657 w 2651"/>
                <a:gd name="T81" fmla="*/ 618 h 618"/>
                <a:gd name="T82" fmla="*/ 501 w 2651"/>
                <a:gd name="T83" fmla="*/ 618 h 618"/>
                <a:gd name="T84" fmla="*/ 315 w 2651"/>
                <a:gd name="T85" fmla="*/ 618 h 618"/>
                <a:gd name="T86" fmla="*/ 313 w 2651"/>
                <a:gd name="T87" fmla="*/ 300 h 618"/>
                <a:gd name="T88" fmla="*/ 299 w 2651"/>
                <a:gd name="T89" fmla="*/ 286 h 618"/>
                <a:gd name="T90" fmla="*/ 280 w 2651"/>
                <a:gd name="T91" fmla="*/ 286 h 618"/>
                <a:gd name="T92" fmla="*/ 266 w 2651"/>
                <a:gd name="T93" fmla="*/ 300 h 618"/>
                <a:gd name="T94" fmla="*/ 264 w 2651"/>
                <a:gd name="T95" fmla="*/ 310 h 618"/>
                <a:gd name="T96" fmla="*/ 180 w 2651"/>
                <a:gd name="T97" fmla="*/ 618 h 618"/>
                <a:gd name="T98" fmla="*/ 0 w 2651"/>
                <a:gd name="T99" fmla="*/ 618 h 618"/>
                <a:gd name="T100" fmla="*/ 5 w 2651"/>
                <a:gd name="T101" fmla="*/ 267 h 618"/>
                <a:gd name="T102" fmla="*/ 26 w 2651"/>
                <a:gd name="T103" fmla="*/ 188 h 618"/>
                <a:gd name="T104" fmla="*/ 68 w 2651"/>
                <a:gd name="T105" fmla="*/ 120 h 618"/>
                <a:gd name="T106" fmla="*/ 123 w 2651"/>
                <a:gd name="T107" fmla="*/ 64 h 618"/>
                <a:gd name="T108" fmla="*/ 192 w 2651"/>
                <a:gd name="T109" fmla="*/ 24 h 618"/>
                <a:gd name="T110" fmla="*/ 271 w 2651"/>
                <a:gd name="T111" fmla="*/ 3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51" h="618">
                  <a:moveTo>
                    <a:pt x="312" y="0"/>
                  </a:moveTo>
                  <a:lnTo>
                    <a:pt x="1017" y="0"/>
                  </a:lnTo>
                  <a:lnTo>
                    <a:pt x="1060" y="3"/>
                  </a:lnTo>
                  <a:lnTo>
                    <a:pt x="1101" y="12"/>
                  </a:lnTo>
                  <a:lnTo>
                    <a:pt x="1140" y="26"/>
                  </a:lnTo>
                  <a:lnTo>
                    <a:pt x="1177" y="45"/>
                  </a:lnTo>
                  <a:lnTo>
                    <a:pt x="1211" y="68"/>
                  </a:lnTo>
                  <a:lnTo>
                    <a:pt x="1241" y="96"/>
                  </a:lnTo>
                  <a:lnTo>
                    <a:pt x="1267" y="127"/>
                  </a:lnTo>
                  <a:lnTo>
                    <a:pt x="1289" y="161"/>
                  </a:lnTo>
                  <a:lnTo>
                    <a:pt x="1306" y="199"/>
                  </a:lnTo>
                  <a:lnTo>
                    <a:pt x="1318" y="240"/>
                  </a:lnTo>
                  <a:lnTo>
                    <a:pt x="1326" y="282"/>
                  </a:lnTo>
                  <a:lnTo>
                    <a:pt x="1333" y="241"/>
                  </a:lnTo>
                  <a:lnTo>
                    <a:pt x="1346" y="200"/>
                  </a:lnTo>
                  <a:lnTo>
                    <a:pt x="1363" y="163"/>
                  </a:lnTo>
                  <a:lnTo>
                    <a:pt x="1385" y="129"/>
                  </a:lnTo>
                  <a:lnTo>
                    <a:pt x="1411" y="98"/>
                  </a:lnTo>
                  <a:lnTo>
                    <a:pt x="1441" y="71"/>
                  </a:lnTo>
                  <a:lnTo>
                    <a:pt x="1474" y="47"/>
                  </a:lnTo>
                  <a:lnTo>
                    <a:pt x="1512" y="29"/>
                  </a:lnTo>
                  <a:lnTo>
                    <a:pt x="1550" y="15"/>
                  </a:lnTo>
                  <a:lnTo>
                    <a:pt x="1591" y="6"/>
                  </a:lnTo>
                  <a:lnTo>
                    <a:pt x="1635" y="3"/>
                  </a:lnTo>
                  <a:lnTo>
                    <a:pt x="2339" y="3"/>
                  </a:lnTo>
                  <a:lnTo>
                    <a:pt x="2381" y="6"/>
                  </a:lnTo>
                  <a:lnTo>
                    <a:pt x="2422" y="14"/>
                  </a:lnTo>
                  <a:lnTo>
                    <a:pt x="2459" y="27"/>
                  </a:lnTo>
                  <a:lnTo>
                    <a:pt x="2495" y="45"/>
                  </a:lnTo>
                  <a:lnTo>
                    <a:pt x="2528" y="67"/>
                  </a:lnTo>
                  <a:lnTo>
                    <a:pt x="2557" y="93"/>
                  </a:lnTo>
                  <a:lnTo>
                    <a:pt x="2585" y="123"/>
                  </a:lnTo>
                  <a:lnTo>
                    <a:pt x="2607" y="155"/>
                  </a:lnTo>
                  <a:lnTo>
                    <a:pt x="2625" y="191"/>
                  </a:lnTo>
                  <a:lnTo>
                    <a:pt x="2638" y="230"/>
                  </a:lnTo>
                  <a:lnTo>
                    <a:pt x="2646" y="270"/>
                  </a:lnTo>
                  <a:lnTo>
                    <a:pt x="2649" y="311"/>
                  </a:lnTo>
                  <a:lnTo>
                    <a:pt x="2651" y="618"/>
                  </a:lnTo>
                  <a:lnTo>
                    <a:pt x="2388" y="618"/>
                  </a:lnTo>
                  <a:lnTo>
                    <a:pt x="2387" y="312"/>
                  </a:lnTo>
                  <a:lnTo>
                    <a:pt x="2384" y="302"/>
                  </a:lnTo>
                  <a:lnTo>
                    <a:pt x="2378" y="294"/>
                  </a:lnTo>
                  <a:lnTo>
                    <a:pt x="2369" y="288"/>
                  </a:lnTo>
                  <a:lnTo>
                    <a:pt x="2359" y="286"/>
                  </a:lnTo>
                  <a:lnTo>
                    <a:pt x="2348" y="289"/>
                  </a:lnTo>
                  <a:lnTo>
                    <a:pt x="2340" y="295"/>
                  </a:lnTo>
                  <a:lnTo>
                    <a:pt x="2334" y="303"/>
                  </a:lnTo>
                  <a:lnTo>
                    <a:pt x="2332" y="314"/>
                  </a:lnTo>
                  <a:lnTo>
                    <a:pt x="2332" y="618"/>
                  </a:lnTo>
                  <a:lnTo>
                    <a:pt x="1638" y="618"/>
                  </a:lnTo>
                  <a:lnTo>
                    <a:pt x="1638" y="313"/>
                  </a:lnTo>
                  <a:lnTo>
                    <a:pt x="1636" y="303"/>
                  </a:lnTo>
                  <a:lnTo>
                    <a:pt x="1629" y="295"/>
                  </a:lnTo>
                  <a:lnTo>
                    <a:pt x="1621" y="289"/>
                  </a:lnTo>
                  <a:lnTo>
                    <a:pt x="1612" y="287"/>
                  </a:lnTo>
                  <a:lnTo>
                    <a:pt x="1602" y="289"/>
                  </a:lnTo>
                  <a:lnTo>
                    <a:pt x="1594" y="295"/>
                  </a:lnTo>
                  <a:lnTo>
                    <a:pt x="1588" y="303"/>
                  </a:lnTo>
                  <a:lnTo>
                    <a:pt x="1586" y="312"/>
                  </a:lnTo>
                  <a:lnTo>
                    <a:pt x="1586" y="313"/>
                  </a:lnTo>
                  <a:lnTo>
                    <a:pt x="1585" y="618"/>
                  </a:lnTo>
                  <a:lnTo>
                    <a:pt x="1066" y="618"/>
                  </a:lnTo>
                  <a:lnTo>
                    <a:pt x="1065" y="310"/>
                  </a:lnTo>
                  <a:lnTo>
                    <a:pt x="1065" y="309"/>
                  </a:lnTo>
                  <a:lnTo>
                    <a:pt x="1063" y="298"/>
                  </a:lnTo>
                  <a:lnTo>
                    <a:pt x="1057" y="290"/>
                  </a:lnTo>
                  <a:lnTo>
                    <a:pt x="1048" y="284"/>
                  </a:lnTo>
                  <a:lnTo>
                    <a:pt x="1038" y="282"/>
                  </a:lnTo>
                  <a:lnTo>
                    <a:pt x="1027" y="284"/>
                  </a:lnTo>
                  <a:lnTo>
                    <a:pt x="1018" y="290"/>
                  </a:lnTo>
                  <a:lnTo>
                    <a:pt x="1012" y="298"/>
                  </a:lnTo>
                  <a:lnTo>
                    <a:pt x="1010" y="309"/>
                  </a:lnTo>
                  <a:lnTo>
                    <a:pt x="1010" y="618"/>
                  </a:lnTo>
                  <a:lnTo>
                    <a:pt x="997" y="618"/>
                  </a:lnTo>
                  <a:lnTo>
                    <a:pt x="978" y="618"/>
                  </a:lnTo>
                  <a:lnTo>
                    <a:pt x="953" y="618"/>
                  </a:lnTo>
                  <a:lnTo>
                    <a:pt x="921" y="618"/>
                  </a:lnTo>
                  <a:lnTo>
                    <a:pt x="883" y="618"/>
                  </a:lnTo>
                  <a:lnTo>
                    <a:pt x="836" y="618"/>
                  </a:lnTo>
                  <a:lnTo>
                    <a:pt x="784" y="618"/>
                  </a:lnTo>
                  <a:lnTo>
                    <a:pt x="725" y="618"/>
                  </a:lnTo>
                  <a:lnTo>
                    <a:pt x="657" y="618"/>
                  </a:lnTo>
                  <a:lnTo>
                    <a:pt x="584" y="618"/>
                  </a:lnTo>
                  <a:lnTo>
                    <a:pt x="501" y="618"/>
                  </a:lnTo>
                  <a:lnTo>
                    <a:pt x="412" y="618"/>
                  </a:lnTo>
                  <a:lnTo>
                    <a:pt x="315" y="618"/>
                  </a:lnTo>
                  <a:lnTo>
                    <a:pt x="315" y="310"/>
                  </a:lnTo>
                  <a:lnTo>
                    <a:pt x="313" y="300"/>
                  </a:lnTo>
                  <a:lnTo>
                    <a:pt x="307" y="292"/>
                  </a:lnTo>
                  <a:lnTo>
                    <a:pt x="299" y="286"/>
                  </a:lnTo>
                  <a:lnTo>
                    <a:pt x="290" y="284"/>
                  </a:lnTo>
                  <a:lnTo>
                    <a:pt x="280" y="286"/>
                  </a:lnTo>
                  <a:lnTo>
                    <a:pt x="272" y="292"/>
                  </a:lnTo>
                  <a:lnTo>
                    <a:pt x="266" y="300"/>
                  </a:lnTo>
                  <a:lnTo>
                    <a:pt x="264" y="310"/>
                  </a:lnTo>
                  <a:lnTo>
                    <a:pt x="264" y="310"/>
                  </a:lnTo>
                  <a:lnTo>
                    <a:pt x="263" y="618"/>
                  </a:lnTo>
                  <a:lnTo>
                    <a:pt x="180" y="618"/>
                  </a:lnTo>
                  <a:lnTo>
                    <a:pt x="93" y="618"/>
                  </a:lnTo>
                  <a:lnTo>
                    <a:pt x="0" y="618"/>
                  </a:lnTo>
                  <a:lnTo>
                    <a:pt x="2" y="308"/>
                  </a:lnTo>
                  <a:lnTo>
                    <a:pt x="5" y="267"/>
                  </a:lnTo>
                  <a:lnTo>
                    <a:pt x="13" y="227"/>
                  </a:lnTo>
                  <a:lnTo>
                    <a:pt x="26" y="188"/>
                  </a:lnTo>
                  <a:lnTo>
                    <a:pt x="44" y="152"/>
                  </a:lnTo>
                  <a:lnTo>
                    <a:pt x="68" y="120"/>
                  </a:lnTo>
                  <a:lnTo>
                    <a:pt x="94" y="90"/>
                  </a:lnTo>
                  <a:lnTo>
                    <a:pt x="123" y="64"/>
                  </a:lnTo>
                  <a:lnTo>
                    <a:pt x="156" y="42"/>
                  </a:lnTo>
                  <a:lnTo>
                    <a:pt x="192" y="24"/>
                  </a:lnTo>
                  <a:lnTo>
                    <a:pt x="231" y="11"/>
                  </a:lnTo>
                  <a:lnTo>
                    <a:pt x="271" y="3"/>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5" name="Freeform 1032"/>
            <p:cNvSpPr>
              <a:spLocks/>
            </p:cNvSpPr>
            <p:nvPr/>
          </p:nvSpPr>
          <p:spPr bwMode="auto">
            <a:xfrm>
              <a:off x="9282113" y="3883026"/>
              <a:ext cx="68262" cy="136525"/>
            </a:xfrm>
            <a:custGeom>
              <a:avLst/>
              <a:gdLst>
                <a:gd name="T0" fmla="*/ 264 w 781"/>
                <a:gd name="T1" fmla="*/ 0 h 1561"/>
                <a:gd name="T2" fmla="*/ 710 w 781"/>
                <a:gd name="T3" fmla="*/ 0 h 1561"/>
                <a:gd name="T4" fmla="*/ 725 w 781"/>
                <a:gd name="T5" fmla="*/ 2 h 1561"/>
                <a:gd name="T6" fmla="*/ 739 w 781"/>
                <a:gd name="T7" fmla="*/ 9 h 1561"/>
                <a:gd name="T8" fmla="*/ 749 w 781"/>
                <a:gd name="T9" fmla="*/ 19 h 1561"/>
                <a:gd name="T10" fmla="*/ 756 w 781"/>
                <a:gd name="T11" fmla="*/ 33 h 1561"/>
                <a:gd name="T12" fmla="*/ 759 w 781"/>
                <a:gd name="T13" fmla="*/ 48 h 1561"/>
                <a:gd name="T14" fmla="*/ 759 w 781"/>
                <a:gd name="T15" fmla="*/ 414 h 1561"/>
                <a:gd name="T16" fmla="*/ 743 w 781"/>
                <a:gd name="T17" fmla="*/ 454 h 1561"/>
                <a:gd name="T18" fmla="*/ 731 w 781"/>
                <a:gd name="T19" fmla="*/ 496 h 1561"/>
                <a:gd name="T20" fmla="*/ 724 w 781"/>
                <a:gd name="T21" fmla="*/ 540 h 1561"/>
                <a:gd name="T22" fmla="*/ 721 w 781"/>
                <a:gd name="T23" fmla="*/ 585 h 1561"/>
                <a:gd name="T24" fmla="*/ 724 w 781"/>
                <a:gd name="T25" fmla="*/ 632 h 1561"/>
                <a:gd name="T26" fmla="*/ 732 w 781"/>
                <a:gd name="T27" fmla="*/ 677 h 1561"/>
                <a:gd name="T28" fmla="*/ 744 w 781"/>
                <a:gd name="T29" fmla="*/ 721 h 1561"/>
                <a:gd name="T30" fmla="*/ 760 w 781"/>
                <a:gd name="T31" fmla="*/ 761 h 1561"/>
                <a:gd name="T32" fmla="*/ 781 w 781"/>
                <a:gd name="T33" fmla="*/ 800 h 1561"/>
                <a:gd name="T34" fmla="*/ 729 w 781"/>
                <a:gd name="T35" fmla="*/ 803 h 1561"/>
                <a:gd name="T36" fmla="*/ 677 w 781"/>
                <a:gd name="T37" fmla="*/ 812 h 1561"/>
                <a:gd name="T38" fmla="*/ 629 w 781"/>
                <a:gd name="T39" fmla="*/ 826 h 1561"/>
                <a:gd name="T40" fmla="*/ 583 w 781"/>
                <a:gd name="T41" fmla="*/ 846 h 1561"/>
                <a:gd name="T42" fmla="*/ 540 w 781"/>
                <a:gd name="T43" fmla="*/ 870 h 1561"/>
                <a:gd name="T44" fmla="*/ 499 w 781"/>
                <a:gd name="T45" fmla="*/ 900 h 1561"/>
                <a:gd name="T46" fmla="*/ 462 w 781"/>
                <a:gd name="T47" fmla="*/ 933 h 1561"/>
                <a:gd name="T48" fmla="*/ 430 w 781"/>
                <a:gd name="T49" fmla="*/ 970 h 1561"/>
                <a:gd name="T50" fmla="*/ 401 w 781"/>
                <a:gd name="T51" fmla="*/ 1010 h 1561"/>
                <a:gd name="T52" fmla="*/ 375 w 781"/>
                <a:gd name="T53" fmla="*/ 1053 h 1561"/>
                <a:gd name="T54" fmla="*/ 356 w 781"/>
                <a:gd name="T55" fmla="*/ 1099 h 1561"/>
                <a:gd name="T56" fmla="*/ 341 w 781"/>
                <a:gd name="T57" fmla="*/ 1147 h 1561"/>
                <a:gd name="T58" fmla="*/ 332 w 781"/>
                <a:gd name="T59" fmla="*/ 1198 h 1561"/>
                <a:gd name="T60" fmla="*/ 329 w 781"/>
                <a:gd name="T61" fmla="*/ 1251 h 1561"/>
                <a:gd name="T62" fmla="*/ 327 w 781"/>
                <a:gd name="T63" fmla="*/ 1561 h 1561"/>
                <a:gd name="T64" fmla="*/ 239 w 781"/>
                <a:gd name="T65" fmla="*/ 1561 h 1561"/>
                <a:gd name="T66" fmla="*/ 145 w 781"/>
                <a:gd name="T67" fmla="*/ 1561 h 1561"/>
                <a:gd name="T68" fmla="*/ 48 w 781"/>
                <a:gd name="T69" fmla="*/ 1561 h 1561"/>
                <a:gd name="T70" fmla="*/ 33 w 781"/>
                <a:gd name="T71" fmla="*/ 1559 h 1561"/>
                <a:gd name="T72" fmla="*/ 19 w 781"/>
                <a:gd name="T73" fmla="*/ 1552 h 1561"/>
                <a:gd name="T74" fmla="*/ 9 w 781"/>
                <a:gd name="T75" fmla="*/ 1541 h 1561"/>
                <a:gd name="T76" fmla="*/ 2 w 781"/>
                <a:gd name="T77" fmla="*/ 1528 h 1561"/>
                <a:gd name="T78" fmla="*/ 0 w 781"/>
                <a:gd name="T79" fmla="*/ 1513 h 1561"/>
                <a:gd name="T80" fmla="*/ 0 w 781"/>
                <a:gd name="T81" fmla="*/ 1415 h 1561"/>
                <a:gd name="T82" fmla="*/ 2 w 781"/>
                <a:gd name="T83" fmla="*/ 1400 h 1561"/>
                <a:gd name="T84" fmla="*/ 9 w 781"/>
                <a:gd name="T85" fmla="*/ 1387 h 1561"/>
                <a:gd name="T86" fmla="*/ 19 w 781"/>
                <a:gd name="T87" fmla="*/ 1376 h 1561"/>
                <a:gd name="T88" fmla="*/ 33 w 781"/>
                <a:gd name="T89" fmla="*/ 1369 h 1561"/>
                <a:gd name="T90" fmla="*/ 48 w 781"/>
                <a:gd name="T91" fmla="*/ 1367 h 1561"/>
                <a:gd name="T92" fmla="*/ 215 w 781"/>
                <a:gd name="T93" fmla="*/ 1367 h 1561"/>
                <a:gd name="T94" fmla="*/ 215 w 781"/>
                <a:gd name="T95" fmla="*/ 48 h 1561"/>
                <a:gd name="T96" fmla="*/ 217 w 781"/>
                <a:gd name="T97" fmla="*/ 33 h 1561"/>
                <a:gd name="T98" fmla="*/ 225 w 781"/>
                <a:gd name="T99" fmla="*/ 19 h 1561"/>
                <a:gd name="T100" fmla="*/ 236 w 781"/>
                <a:gd name="T101" fmla="*/ 9 h 1561"/>
                <a:gd name="T102" fmla="*/ 249 w 781"/>
                <a:gd name="T103" fmla="*/ 2 h 1561"/>
                <a:gd name="T104" fmla="*/ 264 w 781"/>
                <a:gd name="T105" fmla="*/ 0 h 1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1" h="1561">
                  <a:moveTo>
                    <a:pt x="264" y="0"/>
                  </a:moveTo>
                  <a:lnTo>
                    <a:pt x="710" y="0"/>
                  </a:lnTo>
                  <a:lnTo>
                    <a:pt x="725" y="2"/>
                  </a:lnTo>
                  <a:lnTo>
                    <a:pt x="739" y="9"/>
                  </a:lnTo>
                  <a:lnTo>
                    <a:pt x="749" y="19"/>
                  </a:lnTo>
                  <a:lnTo>
                    <a:pt x="756" y="33"/>
                  </a:lnTo>
                  <a:lnTo>
                    <a:pt x="759" y="48"/>
                  </a:lnTo>
                  <a:lnTo>
                    <a:pt x="759" y="414"/>
                  </a:lnTo>
                  <a:lnTo>
                    <a:pt x="743" y="454"/>
                  </a:lnTo>
                  <a:lnTo>
                    <a:pt x="731" y="496"/>
                  </a:lnTo>
                  <a:lnTo>
                    <a:pt x="724" y="540"/>
                  </a:lnTo>
                  <a:lnTo>
                    <a:pt x="721" y="585"/>
                  </a:lnTo>
                  <a:lnTo>
                    <a:pt x="724" y="632"/>
                  </a:lnTo>
                  <a:lnTo>
                    <a:pt x="732" y="677"/>
                  </a:lnTo>
                  <a:lnTo>
                    <a:pt x="744" y="721"/>
                  </a:lnTo>
                  <a:lnTo>
                    <a:pt x="760" y="761"/>
                  </a:lnTo>
                  <a:lnTo>
                    <a:pt x="781" y="800"/>
                  </a:lnTo>
                  <a:lnTo>
                    <a:pt x="729" y="803"/>
                  </a:lnTo>
                  <a:lnTo>
                    <a:pt x="677" y="812"/>
                  </a:lnTo>
                  <a:lnTo>
                    <a:pt x="629" y="826"/>
                  </a:lnTo>
                  <a:lnTo>
                    <a:pt x="583" y="846"/>
                  </a:lnTo>
                  <a:lnTo>
                    <a:pt x="540" y="870"/>
                  </a:lnTo>
                  <a:lnTo>
                    <a:pt x="499" y="900"/>
                  </a:lnTo>
                  <a:lnTo>
                    <a:pt x="462" y="933"/>
                  </a:lnTo>
                  <a:lnTo>
                    <a:pt x="430" y="970"/>
                  </a:lnTo>
                  <a:lnTo>
                    <a:pt x="401" y="1010"/>
                  </a:lnTo>
                  <a:lnTo>
                    <a:pt x="375" y="1053"/>
                  </a:lnTo>
                  <a:lnTo>
                    <a:pt x="356" y="1099"/>
                  </a:lnTo>
                  <a:lnTo>
                    <a:pt x="341" y="1147"/>
                  </a:lnTo>
                  <a:lnTo>
                    <a:pt x="332" y="1198"/>
                  </a:lnTo>
                  <a:lnTo>
                    <a:pt x="329" y="1251"/>
                  </a:lnTo>
                  <a:lnTo>
                    <a:pt x="327" y="1561"/>
                  </a:lnTo>
                  <a:lnTo>
                    <a:pt x="239" y="1561"/>
                  </a:lnTo>
                  <a:lnTo>
                    <a:pt x="145" y="1561"/>
                  </a:lnTo>
                  <a:lnTo>
                    <a:pt x="48" y="1561"/>
                  </a:lnTo>
                  <a:lnTo>
                    <a:pt x="33" y="1559"/>
                  </a:lnTo>
                  <a:lnTo>
                    <a:pt x="19" y="1552"/>
                  </a:lnTo>
                  <a:lnTo>
                    <a:pt x="9" y="1541"/>
                  </a:lnTo>
                  <a:lnTo>
                    <a:pt x="2" y="1528"/>
                  </a:lnTo>
                  <a:lnTo>
                    <a:pt x="0" y="1513"/>
                  </a:lnTo>
                  <a:lnTo>
                    <a:pt x="0" y="1415"/>
                  </a:lnTo>
                  <a:lnTo>
                    <a:pt x="2" y="1400"/>
                  </a:lnTo>
                  <a:lnTo>
                    <a:pt x="9" y="1387"/>
                  </a:lnTo>
                  <a:lnTo>
                    <a:pt x="19" y="1376"/>
                  </a:lnTo>
                  <a:lnTo>
                    <a:pt x="33" y="1369"/>
                  </a:lnTo>
                  <a:lnTo>
                    <a:pt x="48" y="1367"/>
                  </a:lnTo>
                  <a:lnTo>
                    <a:pt x="215" y="1367"/>
                  </a:lnTo>
                  <a:lnTo>
                    <a:pt x="215" y="48"/>
                  </a:lnTo>
                  <a:lnTo>
                    <a:pt x="217" y="33"/>
                  </a:lnTo>
                  <a:lnTo>
                    <a:pt x="225" y="19"/>
                  </a:lnTo>
                  <a:lnTo>
                    <a:pt x="236" y="9"/>
                  </a:lnTo>
                  <a:lnTo>
                    <a:pt x="249" y="2"/>
                  </a:lnTo>
                  <a:lnTo>
                    <a:pt x="2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6" name="Freeform 1033"/>
            <p:cNvSpPr>
              <a:spLocks/>
            </p:cNvSpPr>
            <p:nvPr/>
          </p:nvSpPr>
          <p:spPr bwMode="auto">
            <a:xfrm>
              <a:off x="9358313" y="3910013"/>
              <a:ext cx="47625" cy="47625"/>
            </a:xfrm>
            <a:custGeom>
              <a:avLst/>
              <a:gdLst>
                <a:gd name="T0" fmla="*/ 271 w 543"/>
                <a:gd name="T1" fmla="*/ 0 h 542"/>
                <a:gd name="T2" fmla="*/ 312 w 543"/>
                <a:gd name="T3" fmla="*/ 3 h 542"/>
                <a:gd name="T4" fmla="*/ 350 w 543"/>
                <a:gd name="T5" fmla="*/ 11 h 542"/>
                <a:gd name="T6" fmla="*/ 386 w 543"/>
                <a:gd name="T7" fmla="*/ 26 h 542"/>
                <a:gd name="T8" fmla="*/ 419 w 543"/>
                <a:gd name="T9" fmla="*/ 44 h 542"/>
                <a:gd name="T10" fmla="*/ 449 w 543"/>
                <a:gd name="T11" fmla="*/ 67 h 542"/>
                <a:gd name="T12" fmla="*/ 477 w 543"/>
                <a:gd name="T13" fmla="*/ 94 h 542"/>
                <a:gd name="T14" fmla="*/ 500 w 543"/>
                <a:gd name="T15" fmla="*/ 124 h 542"/>
                <a:gd name="T16" fmla="*/ 518 w 543"/>
                <a:gd name="T17" fmla="*/ 157 h 542"/>
                <a:gd name="T18" fmla="*/ 532 w 543"/>
                <a:gd name="T19" fmla="*/ 193 h 542"/>
                <a:gd name="T20" fmla="*/ 540 w 543"/>
                <a:gd name="T21" fmla="*/ 231 h 542"/>
                <a:gd name="T22" fmla="*/ 543 w 543"/>
                <a:gd name="T23" fmla="*/ 271 h 542"/>
                <a:gd name="T24" fmla="*/ 540 w 543"/>
                <a:gd name="T25" fmla="*/ 312 h 542"/>
                <a:gd name="T26" fmla="*/ 532 w 543"/>
                <a:gd name="T27" fmla="*/ 350 h 542"/>
                <a:gd name="T28" fmla="*/ 518 w 543"/>
                <a:gd name="T29" fmla="*/ 386 h 542"/>
                <a:gd name="T30" fmla="*/ 500 w 543"/>
                <a:gd name="T31" fmla="*/ 419 h 542"/>
                <a:gd name="T32" fmla="*/ 477 w 543"/>
                <a:gd name="T33" fmla="*/ 450 h 542"/>
                <a:gd name="T34" fmla="*/ 449 w 543"/>
                <a:gd name="T35" fmla="*/ 476 h 542"/>
                <a:gd name="T36" fmla="*/ 419 w 543"/>
                <a:gd name="T37" fmla="*/ 499 h 542"/>
                <a:gd name="T38" fmla="*/ 386 w 543"/>
                <a:gd name="T39" fmla="*/ 517 h 542"/>
                <a:gd name="T40" fmla="*/ 350 w 543"/>
                <a:gd name="T41" fmla="*/ 531 h 542"/>
                <a:gd name="T42" fmla="*/ 312 w 543"/>
                <a:gd name="T43" fmla="*/ 539 h 542"/>
                <a:gd name="T44" fmla="*/ 271 w 543"/>
                <a:gd name="T45" fmla="*/ 542 h 542"/>
                <a:gd name="T46" fmla="*/ 234 w 543"/>
                <a:gd name="T47" fmla="*/ 540 h 542"/>
                <a:gd name="T48" fmla="*/ 199 w 543"/>
                <a:gd name="T49" fmla="*/ 532 h 542"/>
                <a:gd name="T50" fmla="*/ 166 w 543"/>
                <a:gd name="T51" fmla="*/ 521 h 542"/>
                <a:gd name="T52" fmla="*/ 134 w 543"/>
                <a:gd name="T53" fmla="*/ 505 h 542"/>
                <a:gd name="T54" fmla="*/ 105 w 543"/>
                <a:gd name="T55" fmla="*/ 486 h 542"/>
                <a:gd name="T56" fmla="*/ 78 w 543"/>
                <a:gd name="T57" fmla="*/ 461 h 542"/>
                <a:gd name="T58" fmla="*/ 54 w 543"/>
                <a:gd name="T59" fmla="*/ 434 h 542"/>
                <a:gd name="T60" fmla="*/ 35 w 543"/>
                <a:gd name="T61" fmla="*/ 405 h 542"/>
                <a:gd name="T62" fmla="*/ 20 w 543"/>
                <a:gd name="T63" fmla="*/ 374 h 542"/>
                <a:gd name="T64" fmla="*/ 9 w 543"/>
                <a:gd name="T65" fmla="*/ 341 h 542"/>
                <a:gd name="T66" fmla="*/ 2 w 543"/>
                <a:gd name="T67" fmla="*/ 307 h 542"/>
                <a:gd name="T68" fmla="*/ 0 w 543"/>
                <a:gd name="T69" fmla="*/ 271 h 542"/>
                <a:gd name="T70" fmla="*/ 3 w 543"/>
                <a:gd name="T71" fmla="*/ 231 h 542"/>
                <a:gd name="T72" fmla="*/ 11 w 543"/>
                <a:gd name="T73" fmla="*/ 193 h 542"/>
                <a:gd name="T74" fmla="*/ 25 w 543"/>
                <a:gd name="T75" fmla="*/ 157 h 542"/>
                <a:gd name="T76" fmla="*/ 44 w 543"/>
                <a:gd name="T77" fmla="*/ 124 h 542"/>
                <a:gd name="T78" fmla="*/ 66 w 543"/>
                <a:gd name="T79" fmla="*/ 94 h 542"/>
                <a:gd name="T80" fmla="*/ 93 w 543"/>
                <a:gd name="T81" fmla="*/ 67 h 542"/>
                <a:gd name="T82" fmla="*/ 123 w 543"/>
                <a:gd name="T83" fmla="*/ 44 h 542"/>
                <a:gd name="T84" fmla="*/ 157 w 543"/>
                <a:gd name="T85" fmla="*/ 26 h 542"/>
                <a:gd name="T86" fmla="*/ 193 w 543"/>
                <a:gd name="T87" fmla="*/ 11 h 542"/>
                <a:gd name="T88" fmla="*/ 231 w 543"/>
                <a:gd name="T89" fmla="*/ 3 h 542"/>
                <a:gd name="T90" fmla="*/ 271 w 543"/>
                <a:gd name="T91" fmla="*/ 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43" h="542">
                  <a:moveTo>
                    <a:pt x="271" y="0"/>
                  </a:moveTo>
                  <a:lnTo>
                    <a:pt x="312" y="3"/>
                  </a:lnTo>
                  <a:lnTo>
                    <a:pt x="350" y="11"/>
                  </a:lnTo>
                  <a:lnTo>
                    <a:pt x="386" y="26"/>
                  </a:lnTo>
                  <a:lnTo>
                    <a:pt x="419" y="44"/>
                  </a:lnTo>
                  <a:lnTo>
                    <a:pt x="449" y="67"/>
                  </a:lnTo>
                  <a:lnTo>
                    <a:pt x="477" y="94"/>
                  </a:lnTo>
                  <a:lnTo>
                    <a:pt x="500" y="124"/>
                  </a:lnTo>
                  <a:lnTo>
                    <a:pt x="518" y="157"/>
                  </a:lnTo>
                  <a:lnTo>
                    <a:pt x="532" y="193"/>
                  </a:lnTo>
                  <a:lnTo>
                    <a:pt x="540" y="231"/>
                  </a:lnTo>
                  <a:lnTo>
                    <a:pt x="543" y="271"/>
                  </a:lnTo>
                  <a:lnTo>
                    <a:pt x="540" y="312"/>
                  </a:lnTo>
                  <a:lnTo>
                    <a:pt x="532" y="350"/>
                  </a:lnTo>
                  <a:lnTo>
                    <a:pt x="518" y="386"/>
                  </a:lnTo>
                  <a:lnTo>
                    <a:pt x="500" y="419"/>
                  </a:lnTo>
                  <a:lnTo>
                    <a:pt x="477" y="450"/>
                  </a:lnTo>
                  <a:lnTo>
                    <a:pt x="449" y="476"/>
                  </a:lnTo>
                  <a:lnTo>
                    <a:pt x="419" y="499"/>
                  </a:lnTo>
                  <a:lnTo>
                    <a:pt x="386" y="517"/>
                  </a:lnTo>
                  <a:lnTo>
                    <a:pt x="350" y="531"/>
                  </a:lnTo>
                  <a:lnTo>
                    <a:pt x="312" y="539"/>
                  </a:lnTo>
                  <a:lnTo>
                    <a:pt x="271" y="542"/>
                  </a:lnTo>
                  <a:lnTo>
                    <a:pt x="234" y="540"/>
                  </a:lnTo>
                  <a:lnTo>
                    <a:pt x="199" y="532"/>
                  </a:lnTo>
                  <a:lnTo>
                    <a:pt x="166" y="521"/>
                  </a:lnTo>
                  <a:lnTo>
                    <a:pt x="134" y="505"/>
                  </a:lnTo>
                  <a:lnTo>
                    <a:pt x="105" y="486"/>
                  </a:lnTo>
                  <a:lnTo>
                    <a:pt x="78" y="461"/>
                  </a:lnTo>
                  <a:lnTo>
                    <a:pt x="54" y="434"/>
                  </a:lnTo>
                  <a:lnTo>
                    <a:pt x="35" y="405"/>
                  </a:lnTo>
                  <a:lnTo>
                    <a:pt x="20" y="374"/>
                  </a:lnTo>
                  <a:lnTo>
                    <a:pt x="9" y="341"/>
                  </a:lnTo>
                  <a:lnTo>
                    <a:pt x="2" y="307"/>
                  </a:lnTo>
                  <a:lnTo>
                    <a:pt x="0" y="271"/>
                  </a:lnTo>
                  <a:lnTo>
                    <a:pt x="3" y="231"/>
                  </a:lnTo>
                  <a:lnTo>
                    <a:pt x="11" y="193"/>
                  </a:lnTo>
                  <a:lnTo>
                    <a:pt x="25" y="157"/>
                  </a:lnTo>
                  <a:lnTo>
                    <a:pt x="44" y="124"/>
                  </a:lnTo>
                  <a:lnTo>
                    <a:pt x="66" y="94"/>
                  </a:lnTo>
                  <a:lnTo>
                    <a:pt x="93" y="67"/>
                  </a:lnTo>
                  <a:lnTo>
                    <a:pt x="123" y="44"/>
                  </a:lnTo>
                  <a:lnTo>
                    <a:pt x="157" y="26"/>
                  </a:lnTo>
                  <a:lnTo>
                    <a:pt x="193" y="11"/>
                  </a:lnTo>
                  <a:lnTo>
                    <a:pt x="231" y="3"/>
                  </a:lnTo>
                  <a:lnTo>
                    <a:pt x="2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6" name="Group 1755"/>
          <p:cNvGrpSpPr/>
          <p:nvPr/>
        </p:nvGrpSpPr>
        <p:grpSpPr>
          <a:xfrm>
            <a:off x="7459348" y="3662840"/>
            <a:ext cx="230981" cy="222647"/>
            <a:chOff x="10018713" y="3725863"/>
            <a:chExt cx="307975" cy="296863"/>
          </a:xfrm>
          <a:solidFill>
            <a:schemeClr val="tx1">
              <a:lumMod val="65000"/>
              <a:lumOff val="35000"/>
            </a:schemeClr>
          </a:solidFill>
        </p:grpSpPr>
        <p:sp>
          <p:nvSpPr>
            <p:cNvPr id="1180" name="Freeform 1038"/>
            <p:cNvSpPr>
              <a:spLocks/>
            </p:cNvSpPr>
            <p:nvPr/>
          </p:nvSpPr>
          <p:spPr bwMode="auto">
            <a:xfrm>
              <a:off x="10134601" y="3725863"/>
              <a:ext cx="76200" cy="119063"/>
            </a:xfrm>
            <a:custGeom>
              <a:avLst/>
              <a:gdLst>
                <a:gd name="T0" fmla="*/ 433 w 867"/>
                <a:gd name="T1" fmla="*/ 2 h 1346"/>
                <a:gd name="T2" fmla="*/ 478 w 867"/>
                <a:gd name="T3" fmla="*/ 12 h 1346"/>
                <a:gd name="T4" fmla="*/ 512 w 867"/>
                <a:gd name="T5" fmla="*/ 28 h 1346"/>
                <a:gd name="T6" fmla="*/ 535 w 867"/>
                <a:gd name="T7" fmla="*/ 44 h 1346"/>
                <a:gd name="T8" fmla="*/ 547 w 867"/>
                <a:gd name="T9" fmla="*/ 55 h 1346"/>
                <a:gd name="T10" fmla="*/ 581 w 867"/>
                <a:gd name="T11" fmla="*/ 56 h 1346"/>
                <a:gd name="T12" fmla="*/ 639 w 867"/>
                <a:gd name="T13" fmla="*/ 69 h 1346"/>
                <a:gd name="T14" fmla="*/ 685 w 867"/>
                <a:gd name="T15" fmla="*/ 98 h 1346"/>
                <a:gd name="T16" fmla="*/ 720 w 867"/>
                <a:gd name="T17" fmla="*/ 143 h 1346"/>
                <a:gd name="T18" fmla="*/ 745 w 867"/>
                <a:gd name="T19" fmla="*/ 201 h 1346"/>
                <a:gd name="T20" fmla="*/ 760 w 867"/>
                <a:gd name="T21" fmla="*/ 269 h 1346"/>
                <a:gd name="T22" fmla="*/ 767 w 867"/>
                <a:gd name="T23" fmla="*/ 345 h 1346"/>
                <a:gd name="T24" fmla="*/ 765 w 867"/>
                <a:gd name="T25" fmla="*/ 427 h 1346"/>
                <a:gd name="T26" fmla="*/ 760 w 867"/>
                <a:gd name="T27" fmla="*/ 511 h 1346"/>
                <a:gd name="T28" fmla="*/ 763 w 867"/>
                <a:gd name="T29" fmla="*/ 579 h 1346"/>
                <a:gd name="T30" fmla="*/ 777 w 867"/>
                <a:gd name="T31" fmla="*/ 633 h 1346"/>
                <a:gd name="T32" fmla="*/ 796 w 867"/>
                <a:gd name="T33" fmla="*/ 673 h 1346"/>
                <a:gd name="T34" fmla="*/ 817 w 867"/>
                <a:gd name="T35" fmla="*/ 701 h 1346"/>
                <a:gd name="T36" fmla="*/ 838 w 867"/>
                <a:gd name="T37" fmla="*/ 720 h 1346"/>
                <a:gd name="T38" fmla="*/ 855 w 867"/>
                <a:gd name="T39" fmla="*/ 731 h 1346"/>
                <a:gd name="T40" fmla="*/ 865 w 867"/>
                <a:gd name="T41" fmla="*/ 735 h 1346"/>
                <a:gd name="T42" fmla="*/ 842 w 867"/>
                <a:gd name="T43" fmla="*/ 755 h 1346"/>
                <a:gd name="T44" fmla="*/ 787 w 867"/>
                <a:gd name="T45" fmla="*/ 785 h 1346"/>
                <a:gd name="T46" fmla="*/ 727 w 867"/>
                <a:gd name="T47" fmla="*/ 804 h 1346"/>
                <a:gd name="T48" fmla="*/ 671 w 867"/>
                <a:gd name="T49" fmla="*/ 814 h 1346"/>
                <a:gd name="T50" fmla="*/ 625 w 867"/>
                <a:gd name="T51" fmla="*/ 817 h 1346"/>
                <a:gd name="T52" fmla="*/ 599 w 867"/>
                <a:gd name="T53" fmla="*/ 818 h 1346"/>
                <a:gd name="T54" fmla="*/ 596 w 867"/>
                <a:gd name="T55" fmla="*/ 876 h 1346"/>
                <a:gd name="T56" fmla="*/ 435 w 867"/>
                <a:gd name="T57" fmla="*/ 1346 h 1346"/>
                <a:gd name="T58" fmla="*/ 274 w 867"/>
                <a:gd name="T59" fmla="*/ 819 h 1346"/>
                <a:gd name="T60" fmla="*/ 193 w 867"/>
                <a:gd name="T61" fmla="*/ 815 h 1346"/>
                <a:gd name="T62" fmla="*/ 127 w 867"/>
                <a:gd name="T63" fmla="*/ 802 h 1346"/>
                <a:gd name="T64" fmla="*/ 77 w 867"/>
                <a:gd name="T65" fmla="*/ 785 h 1346"/>
                <a:gd name="T66" fmla="*/ 41 w 867"/>
                <a:gd name="T67" fmla="*/ 766 h 1346"/>
                <a:gd name="T68" fmla="*/ 18 w 867"/>
                <a:gd name="T69" fmla="*/ 749 h 1346"/>
                <a:gd name="T70" fmla="*/ 4 w 867"/>
                <a:gd name="T71" fmla="*/ 736 h 1346"/>
                <a:gd name="T72" fmla="*/ 0 w 867"/>
                <a:gd name="T73" fmla="*/ 731 h 1346"/>
                <a:gd name="T74" fmla="*/ 4 w 867"/>
                <a:gd name="T75" fmla="*/ 731 h 1346"/>
                <a:gd name="T76" fmla="*/ 15 w 867"/>
                <a:gd name="T77" fmla="*/ 727 h 1346"/>
                <a:gd name="T78" fmla="*/ 31 w 867"/>
                <a:gd name="T79" fmla="*/ 719 h 1346"/>
                <a:gd name="T80" fmla="*/ 50 w 867"/>
                <a:gd name="T81" fmla="*/ 702 h 1346"/>
                <a:gd name="T82" fmla="*/ 69 w 867"/>
                <a:gd name="T83" fmla="*/ 675 h 1346"/>
                <a:gd name="T84" fmla="*/ 88 w 867"/>
                <a:gd name="T85" fmla="*/ 636 h 1346"/>
                <a:gd name="T86" fmla="*/ 103 w 867"/>
                <a:gd name="T87" fmla="*/ 580 h 1346"/>
                <a:gd name="T88" fmla="*/ 112 w 867"/>
                <a:gd name="T89" fmla="*/ 506 h 1346"/>
                <a:gd name="T90" fmla="*/ 113 w 867"/>
                <a:gd name="T91" fmla="*/ 412 h 1346"/>
                <a:gd name="T92" fmla="*/ 116 w 867"/>
                <a:gd name="T93" fmla="*/ 315 h 1346"/>
                <a:gd name="T94" fmla="*/ 129 w 867"/>
                <a:gd name="T95" fmla="*/ 237 h 1346"/>
                <a:gd name="T96" fmla="*/ 149 w 867"/>
                <a:gd name="T97" fmla="*/ 174 h 1346"/>
                <a:gd name="T98" fmla="*/ 174 w 867"/>
                <a:gd name="T99" fmla="*/ 124 h 1346"/>
                <a:gd name="T100" fmla="*/ 202 w 867"/>
                <a:gd name="T101" fmla="*/ 88 h 1346"/>
                <a:gd name="T102" fmla="*/ 232 w 867"/>
                <a:gd name="T103" fmla="*/ 61 h 1346"/>
                <a:gd name="T104" fmla="*/ 261 w 867"/>
                <a:gd name="T105" fmla="*/ 42 h 1346"/>
                <a:gd name="T106" fmla="*/ 287 w 867"/>
                <a:gd name="T107" fmla="*/ 29 h 1346"/>
                <a:gd name="T108" fmla="*/ 308 w 867"/>
                <a:gd name="T109" fmla="*/ 20 h 1346"/>
                <a:gd name="T110" fmla="*/ 377 w 867"/>
                <a:gd name="T111" fmla="*/ 3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7" h="1346">
                  <a:moveTo>
                    <a:pt x="406" y="0"/>
                  </a:moveTo>
                  <a:lnTo>
                    <a:pt x="433" y="2"/>
                  </a:lnTo>
                  <a:lnTo>
                    <a:pt x="457" y="5"/>
                  </a:lnTo>
                  <a:lnTo>
                    <a:pt x="478" y="12"/>
                  </a:lnTo>
                  <a:lnTo>
                    <a:pt x="497" y="20"/>
                  </a:lnTo>
                  <a:lnTo>
                    <a:pt x="512" y="28"/>
                  </a:lnTo>
                  <a:lnTo>
                    <a:pt x="525" y="36"/>
                  </a:lnTo>
                  <a:lnTo>
                    <a:pt x="535" y="44"/>
                  </a:lnTo>
                  <a:lnTo>
                    <a:pt x="543" y="51"/>
                  </a:lnTo>
                  <a:lnTo>
                    <a:pt x="547" y="55"/>
                  </a:lnTo>
                  <a:lnTo>
                    <a:pt x="548" y="56"/>
                  </a:lnTo>
                  <a:lnTo>
                    <a:pt x="581" y="56"/>
                  </a:lnTo>
                  <a:lnTo>
                    <a:pt x="612" y="60"/>
                  </a:lnTo>
                  <a:lnTo>
                    <a:pt x="639" y="69"/>
                  </a:lnTo>
                  <a:lnTo>
                    <a:pt x="662" y="81"/>
                  </a:lnTo>
                  <a:lnTo>
                    <a:pt x="685" y="98"/>
                  </a:lnTo>
                  <a:lnTo>
                    <a:pt x="704" y="119"/>
                  </a:lnTo>
                  <a:lnTo>
                    <a:pt x="720" y="143"/>
                  </a:lnTo>
                  <a:lnTo>
                    <a:pt x="733" y="171"/>
                  </a:lnTo>
                  <a:lnTo>
                    <a:pt x="745" y="201"/>
                  </a:lnTo>
                  <a:lnTo>
                    <a:pt x="753" y="234"/>
                  </a:lnTo>
                  <a:lnTo>
                    <a:pt x="760" y="269"/>
                  </a:lnTo>
                  <a:lnTo>
                    <a:pt x="764" y="306"/>
                  </a:lnTo>
                  <a:lnTo>
                    <a:pt x="767" y="345"/>
                  </a:lnTo>
                  <a:lnTo>
                    <a:pt x="767" y="385"/>
                  </a:lnTo>
                  <a:lnTo>
                    <a:pt x="765" y="427"/>
                  </a:lnTo>
                  <a:lnTo>
                    <a:pt x="762" y="470"/>
                  </a:lnTo>
                  <a:lnTo>
                    <a:pt x="760" y="511"/>
                  </a:lnTo>
                  <a:lnTo>
                    <a:pt x="760" y="547"/>
                  </a:lnTo>
                  <a:lnTo>
                    <a:pt x="763" y="579"/>
                  </a:lnTo>
                  <a:lnTo>
                    <a:pt x="769" y="609"/>
                  </a:lnTo>
                  <a:lnTo>
                    <a:pt x="777" y="633"/>
                  </a:lnTo>
                  <a:lnTo>
                    <a:pt x="785" y="655"/>
                  </a:lnTo>
                  <a:lnTo>
                    <a:pt x="796" y="673"/>
                  </a:lnTo>
                  <a:lnTo>
                    <a:pt x="806" y="689"/>
                  </a:lnTo>
                  <a:lnTo>
                    <a:pt x="817" y="701"/>
                  </a:lnTo>
                  <a:lnTo>
                    <a:pt x="828" y="712"/>
                  </a:lnTo>
                  <a:lnTo>
                    <a:pt x="838" y="720"/>
                  </a:lnTo>
                  <a:lnTo>
                    <a:pt x="847" y="725"/>
                  </a:lnTo>
                  <a:lnTo>
                    <a:pt x="855" y="731"/>
                  </a:lnTo>
                  <a:lnTo>
                    <a:pt x="861" y="733"/>
                  </a:lnTo>
                  <a:lnTo>
                    <a:pt x="865" y="735"/>
                  </a:lnTo>
                  <a:lnTo>
                    <a:pt x="867" y="735"/>
                  </a:lnTo>
                  <a:lnTo>
                    <a:pt x="842" y="755"/>
                  </a:lnTo>
                  <a:lnTo>
                    <a:pt x="816" y="772"/>
                  </a:lnTo>
                  <a:lnTo>
                    <a:pt x="787" y="785"/>
                  </a:lnTo>
                  <a:lnTo>
                    <a:pt x="757" y="796"/>
                  </a:lnTo>
                  <a:lnTo>
                    <a:pt x="727" y="804"/>
                  </a:lnTo>
                  <a:lnTo>
                    <a:pt x="698" y="810"/>
                  </a:lnTo>
                  <a:lnTo>
                    <a:pt x="671" y="814"/>
                  </a:lnTo>
                  <a:lnTo>
                    <a:pt x="647" y="816"/>
                  </a:lnTo>
                  <a:lnTo>
                    <a:pt x="625" y="817"/>
                  </a:lnTo>
                  <a:lnTo>
                    <a:pt x="610" y="818"/>
                  </a:lnTo>
                  <a:lnTo>
                    <a:pt x="599" y="818"/>
                  </a:lnTo>
                  <a:lnTo>
                    <a:pt x="596" y="818"/>
                  </a:lnTo>
                  <a:lnTo>
                    <a:pt x="596" y="876"/>
                  </a:lnTo>
                  <a:lnTo>
                    <a:pt x="596" y="880"/>
                  </a:lnTo>
                  <a:lnTo>
                    <a:pt x="435" y="1346"/>
                  </a:lnTo>
                  <a:lnTo>
                    <a:pt x="274" y="879"/>
                  </a:lnTo>
                  <a:lnTo>
                    <a:pt x="274" y="819"/>
                  </a:lnTo>
                  <a:lnTo>
                    <a:pt x="232" y="818"/>
                  </a:lnTo>
                  <a:lnTo>
                    <a:pt x="193" y="815"/>
                  </a:lnTo>
                  <a:lnTo>
                    <a:pt x="158" y="810"/>
                  </a:lnTo>
                  <a:lnTo>
                    <a:pt x="127" y="802"/>
                  </a:lnTo>
                  <a:lnTo>
                    <a:pt x="101" y="794"/>
                  </a:lnTo>
                  <a:lnTo>
                    <a:pt x="77" y="785"/>
                  </a:lnTo>
                  <a:lnTo>
                    <a:pt x="58" y="776"/>
                  </a:lnTo>
                  <a:lnTo>
                    <a:pt x="41" y="766"/>
                  </a:lnTo>
                  <a:lnTo>
                    <a:pt x="28" y="757"/>
                  </a:lnTo>
                  <a:lnTo>
                    <a:pt x="18" y="749"/>
                  </a:lnTo>
                  <a:lnTo>
                    <a:pt x="10" y="741"/>
                  </a:lnTo>
                  <a:lnTo>
                    <a:pt x="4" y="736"/>
                  </a:lnTo>
                  <a:lnTo>
                    <a:pt x="1" y="732"/>
                  </a:lnTo>
                  <a:lnTo>
                    <a:pt x="0" y="731"/>
                  </a:lnTo>
                  <a:lnTo>
                    <a:pt x="1" y="731"/>
                  </a:lnTo>
                  <a:lnTo>
                    <a:pt x="4" y="731"/>
                  </a:lnTo>
                  <a:lnTo>
                    <a:pt x="10" y="730"/>
                  </a:lnTo>
                  <a:lnTo>
                    <a:pt x="15" y="727"/>
                  </a:lnTo>
                  <a:lnTo>
                    <a:pt x="23" y="723"/>
                  </a:lnTo>
                  <a:lnTo>
                    <a:pt x="31" y="719"/>
                  </a:lnTo>
                  <a:lnTo>
                    <a:pt x="40" y="712"/>
                  </a:lnTo>
                  <a:lnTo>
                    <a:pt x="50" y="702"/>
                  </a:lnTo>
                  <a:lnTo>
                    <a:pt x="59" y="691"/>
                  </a:lnTo>
                  <a:lnTo>
                    <a:pt x="69" y="675"/>
                  </a:lnTo>
                  <a:lnTo>
                    <a:pt x="78" y="657"/>
                  </a:lnTo>
                  <a:lnTo>
                    <a:pt x="88" y="636"/>
                  </a:lnTo>
                  <a:lnTo>
                    <a:pt x="95" y="610"/>
                  </a:lnTo>
                  <a:lnTo>
                    <a:pt x="103" y="580"/>
                  </a:lnTo>
                  <a:lnTo>
                    <a:pt x="108" y="545"/>
                  </a:lnTo>
                  <a:lnTo>
                    <a:pt x="112" y="506"/>
                  </a:lnTo>
                  <a:lnTo>
                    <a:pt x="113" y="461"/>
                  </a:lnTo>
                  <a:lnTo>
                    <a:pt x="113" y="412"/>
                  </a:lnTo>
                  <a:lnTo>
                    <a:pt x="114" y="361"/>
                  </a:lnTo>
                  <a:lnTo>
                    <a:pt x="116" y="315"/>
                  </a:lnTo>
                  <a:lnTo>
                    <a:pt x="122" y="274"/>
                  </a:lnTo>
                  <a:lnTo>
                    <a:pt x="129" y="237"/>
                  </a:lnTo>
                  <a:lnTo>
                    <a:pt x="139" y="203"/>
                  </a:lnTo>
                  <a:lnTo>
                    <a:pt x="149" y="174"/>
                  </a:lnTo>
                  <a:lnTo>
                    <a:pt x="161" y="148"/>
                  </a:lnTo>
                  <a:lnTo>
                    <a:pt x="174" y="124"/>
                  </a:lnTo>
                  <a:lnTo>
                    <a:pt x="187" y="104"/>
                  </a:lnTo>
                  <a:lnTo>
                    <a:pt x="202" y="88"/>
                  </a:lnTo>
                  <a:lnTo>
                    <a:pt x="217" y="73"/>
                  </a:lnTo>
                  <a:lnTo>
                    <a:pt x="232" y="61"/>
                  </a:lnTo>
                  <a:lnTo>
                    <a:pt x="247" y="51"/>
                  </a:lnTo>
                  <a:lnTo>
                    <a:pt x="261" y="42"/>
                  </a:lnTo>
                  <a:lnTo>
                    <a:pt x="274" y="35"/>
                  </a:lnTo>
                  <a:lnTo>
                    <a:pt x="287" y="29"/>
                  </a:lnTo>
                  <a:lnTo>
                    <a:pt x="298" y="24"/>
                  </a:lnTo>
                  <a:lnTo>
                    <a:pt x="308" y="20"/>
                  </a:lnTo>
                  <a:lnTo>
                    <a:pt x="344" y="10"/>
                  </a:lnTo>
                  <a:lnTo>
                    <a:pt x="377" y="3"/>
                  </a:lnTo>
                  <a:lnTo>
                    <a:pt x="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1" name="Freeform 1039"/>
            <p:cNvSpPr>
              <a:spLocks/>
            </p:cNvSpPr>
            <p:nvPr/>
          </p:nvSpPr>
          <p:spPr bwMode="auto">
            <a:xfrm>
              <a:off x="10120313" y="3808413"/>
              <a:ext cx="104775" cy="39688"/>
            </a:xfrm>
            <a:custGeom>
              <a:avLst/>
              <a:gdLst>
                <a:gd name="T0" fmla="*/ 372 w 1185"/>
                <a:gd name="T1" fmla="*/ 0 h 455"/>
                <a:gd name="T2" fmla="*/ 306 w 1185"/>
                <a:gd name="T3" fmla="*/ 188 h 455"/>
                <a:gd name="T4" fmla="*/ 395 w 1185"/>
                <a:gd name="T5" fmla="*/ 181 h 455"/>
                <a:gd name="T6" fmla="*/ 592 w 1185"/>
                <a:gd name="T7" fmla="*/ 422 h 455"/>
                <a:gd name="T8" fmla="*/ 790 w 1185"/>
                <a:gd name="T9" fmla="*/ 181 h 455"/>
                <a:gd name="T10" fmla="*/ 879 w 1185"/>
                <a:gd name="T11" fmla="*/ 189 h 455"/>
                <a:gd name="T12" fmla="*/ 815 w 1185"/>
                <a:gd name="T13" fmla="*/ 1 h 455"/>
                <a:gd name="T14" fmla="*/ 849 w 1185"/>
                <a:gd name="T15" fmla="*/ 19 h 455"/>
                <a:gd name="T16" fmla="*/ 1052 w 1185"/>
                <a:gd name="T17" fmla="*/ 119 h 455"/>
                <a:gd name="T18" fmla="*/ 1077 w 1185"/>
                <a:gd name="T19" fmla="*/ 134 h 455"/>
                <a:gd name="T20" fmla="*/ 1099 w 1185"/>
                <a:gd name="T21" fmla="*/ 152 h 455"/>
                <a:gd name="T22" fmla="*/ 1118 w 1185"/>
                <a:gd name="T23" fmla="*/ 173 h 455"/>
                <a:gd name="T24" fmla="*/ 1134 w 1185"/>
                <a:gd name="T25" fmla="*/ 197 h 455"/>
                <a:gd name="T26" fmla="*/ 1145 w 1185"/>
                <a:gd name="T27" fmla="*/ 223 h 455"/>
                <a:gd name="T28" fmla="*/ 1153 w 1185"/>
                <a:gd name="T29" fmla="*/ 252 h 455"/>
                <a:gd name="T30" fmla="*/ 1185 w 1185"/>
                <a:gd name="T31" fmla="*/ 430 h 455"/>
                <a:gd name="T32" fmla="*/ 1185 w 1185"/>
                <a:gd name="T33" fmla="*/ 439 h 455"/>
                <a:gd name="T34" fmla="*/ 1180 w 1185"/>
                <a:gd name="T35" fmla="*/ 447 h 455"/>
                <a:gd name="T36" fmla="*/ 1174 w 1185"/>
                <a:gd name="T37" fmla="*/ 453 h 455"/>
                <a:gd name="T38" fmla="*/ 1164 w 1185"/>
                <a:gd name="T39" fmla="*/ 455 h 455"/>
                <a:gd name="T40" fmla="*/ 21 w 1185"/>
                <a:gd name="T41" fmla="*/ 455 h 455"/>
                <a:gd name="T42" fmla="*/ 12 w 1185"/>
                <a:gd name="T43" fmla="*/ 453 h 455"/>
                <a:gd name="T44" fmla="*/ 5 w 1185"/>
                <a:gd name="T45" fmla="*/ 447 h 455"/>
                <a:gd name="T46" fmla="*/ 0 w 1185"/>
                <a:gd name="T47" fmla="*/ 439 h 455"/>
                <a:gd name="T48" fmla="*/ 0 w 1185"/>
                <a:gd name="T49" fmla="*/ 430 h 455"/>
                <a:gd name="T50" fmla="*/ 32 w 1185"/>
                <a:gd name="T51" fmla="*/ 252 h 455"/>
                <a:gd name="T52" fmla="*/ 40 w 1185"/>
                <a:gd name="T53" fmla="*/ 223 h 455"/>
                <a:gd name="T54" fmla="*/ 51 w 1185"/>
                <a:gd name="T55" fmla="*/ 197 h 455"/>
                <a:gd name="T56" fmla="*/ 66 w 1185"/>
                <a:gd name="T57" fmla="*/ 173 h 455"/>
                <a:gd name="T58" fmla="*/ 85 w 1185"/>
                <a:gd name="T59" fmla="*/ 152 h 455"/>
                <a:gd name="T60" fmla="*/ 107 w 1185"/>
                <a:gd name="T61" fmla="*/ 134 h 455"/>
                <a:gd name="T62" fmla="*/ 133 w 1185"/>
                <a:gd name="T63" fmla="*/ 119 h 455"/>
                <a:gd name="T64" fmla="*/ 332 w 1185"/>
                <a:gd name="T65" fmla="*/ 21 h 455"/>
                <a:gd name="T66" fmla="*/ 372 w 1185"/>
                <a:gd name="T67" fmla="*/ 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5" h="455">
                  <a:moveTo>
                    <a:pt x="372" y="0"/>
                  </a:moveTo>
                  <a:lnTo>
                    <a:pt x="306" y="188"/>
                  </a:lnTo>
                  <a:lnTo>
                    <a:pt x="395" y="181"/>
                  </a:lnTo>
                  <a:lnTo>
                    <a:pt x="592" y="422"/>
                  </a:lnTo>
                  <a:lnTo>
                    <a:pt x="790" y="181"/>
                  </a:lnTo>
                  <a:lnTo>
                    <a:pt x="879" y="189"/>
                  </a:lnTo>
                  <a:lnTo>
                    <a:pt x="815" y="1"/>
                  </a:lnTo>
                  <a:lnTo>
                    <a:pt x="849" y="19"/>
                  </a:lnTo>
                  <a:lnTo>
                    <a:pt x="1052" y="119"/>
                  </a:lnTo>
                  <a:lnTo>
                    <a:pt x="1077" y="134"/>
                  </a:lnTo>
                  <a:lnTo>
                    <a:pt x="1099" y="152"/>
                  </a:lnTo>
                  <a:lnTo>
                    <a:pt x="1118" y="173"/>
                  </a:lnTo>
                  <a:lnTo>
                    <a:pt x="1134" y="197"/>
                  </a:lnTo>
                  <a:lnTo>
                    <a:pt x="1145" y="223"/>
                  </a:lnTo>
                  <a:lnTo>
                    <a:pt x="1153" y="252"/>
                  </a:lnTo>
                  <a:lnTo>
                    <a:pt x="1185" y="430"/>
                  </a:lnTo>
                  <a:lnTo>
                    <a:pt x="1185" y="439"/>
                  </a:lnTo>
                  <a:lnTo>
                    <a:pt x="1180" y="447"/>
                  </a:lnTo>
                  <a:lnTo>
                    <a:pt x="1174" y="453"/>
                  </a:lnTo>
                  <a:lnTo>
                    <a:pt x="1164" y="455"/>
                  </a:lnTo>
                  <a:lnTo>
                    <a:pt x="21" y="455"/>
                  </a:lnTo>
                  <a:lnTo>
                    <a:pt x="12" y="453"/>
                  </a:lnTo>
                  <a:lnTo>
                    <a:pt x="5" y="447"/>
                  </a:lnTo>
                  <a:lnTo>
                    <a:pt x="0" y="439"/>
                  </a:lnTo>
                  <a:lnTo>
                    <a:pt x="0" y="430"/>
                  </a:lnTo>
                  <a:lnTo>
                    <a:pt x="32" y="252"/>
                  </a:lnTo>
                  <a:lnTo>
                    <a:pt x="40" y="223"/>
                  </a:lnTo>
                  <a:lnTo>
                    <a:pt x="51" y="197"/>
                  </a:lnTo>
                  <a:lnTo>
                    <a:pt x="66" y="173"/>
                  </a:lnTo>
                  <a:lnTo>
                    <a:pt x="85" y="152"/>
                  </a:lnTo>
                  <a:lnTo>
                    <a:pt x="107" y="134"/>
                  </a:lnTo>
                  <a:lnTo>
                    <a:pt x="133" y="119"/>
                  </a:lnTo>
                  <a:lnTo>
                    <a:pt x="332" y="21"/>
                  </a:lnTo>
                  <a:lnTo>
                    <a:pt x="3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2" name="Freeform 1040"/>
            <p:cNvSpPr>
              <a:spLocks/>
            </p:cNvSpPr>
            <p:nvPr/>
          </p:nvSpPr>
          <p:spPr bwMode="auto">
            <a:xfrm>
              <a:off x="10236201" y="3902076"/>
              <a:ext cx="76200" cy="119063"/>
            </a:xfrm>
            <a:custGeom>
              <a:avLst/>
              <a:gdLst>
                <a:gd name="T0" fmla="*/ 433 w 867"/>
                <a:gd name="T1" fmla="*/ 1 h 1345"/>
                <a:gd name="T2" fmla="*/ 479 w 867"/>
                <a:gd name="T3" fmla="*/ 10 h 1345"/>
                <a:gd name="T4" fmla="*/ 513 w 867"/>
                <a:gd name="T5" fmla="*/ 27 h 1345"/>
                <a:gd name="T6" fmla="*/ 536 w 867"/>
                <a:gd name="T7" fmla="*/ 43 h 1345"/>
                <a:gd name="T8" fmla="*/ 548 w 867"/>
                <a:gd name="T9" fmla="*/ 53 h 1345"/>
                <a:gd name="T10" fmla="*/ 581 w 867"/>
                <a:gd name="T11" fmla="*/ 55 h 1345"/>
                <a:gd name="T12" fmla="*/ 639 w 867"/>
                <a:gd name="T13" fmla="*/ 67 h 1345"/>
                <a:gd name="T14" fmla="*/ 685 w 867"/>
                <a:gd name="T15" fmla="*/ 98 h 1345"/>
                <a:gd name="T16" fmla="*/ 720 w 867"/>
                <a:gd name="T17" fmla="*/ 142 h 1345"/>
                <a:gd name="T18" fmla="*/ 744 w 867"/>
                <a:gd name="T19" fmla="*/ 200 h 1345"/>
                <a:gd name="T20" fmla="*/ 760 w 867"/>
                <a:gd name="T21" fmla="*/ 268 h 1345"/>
                <a:gd name="T22" fmla="*/ 768 w 867"/>
                <a:gd name="T23" fmla="*/ 344 h 1345"/>
                <a:gd name="T24" fmla="*/ 766 w 867"/>
                <a:gd name="T25" fmla="*/ 426 h 1345"/>
                <a:gd name="T26" fmla="*/ 760 w 867"/>
                <a:gd name="T27" fmla="*/ 509 h 1345"/>
                <a:gd name="T28" fmla="*/ 763 w 867"/>
                <a:gd name="T29" fmla="*/ 579 h 1345"/>
                <a:gd name="T30" fmla="*/ 777 w 867"/>
                <a:gd name="T31" fmla="*/ 631 h 1345"/>
                <a:gd name="T32" fmla="*/ 795 w 867"/>
                <a:gd name="T33" fmla="*/ 671 h 1345"/>
                <a:gd name="T34" fmla="*/ 817 w 867"/>
                <a:gd name="T35" fmla="*/ 700 h 1345"/>
                <a:gd name="T36" fmla="*/ 839 w 867"/>
                <a:gd name="T37" fmla="*/ 719 h 1345"/>
                <a:gd name="T38" fmla="*/ 855 w 867"/>
                <a:gd name="T39" fmla="*/ 729 h 1345"/>
                <a:gd name="T40" fmla="*/ 865 w 867"/>
                <a:gd name="T41" fmla="*/ 733 h 1345"/>
                <a:gd name="T42" fmla="*/ 843 w 867"/>
                <a:gd name="T43" fmla="*/ 754 h 1345"/>
                <a:gd name="T44" fmla="*/ 788 w 867"/>
                <a:gd name="T45" fmla="*/ 784 h 1345"/>
                <a:gd name="T46" fmla="*/ 727 w 867"/>
                <a:gd name="T47" fmla="*/ 803 h 1345"/>
                <a:gd name="T48" fmla="*/ 671 w 867"/>
                <a:gd name="T49" fmla="*/ 812 h 1345"/>
                <a:gd name="T50" fmla="*/ 626 w 867"/>
                <a:gd name="T51" fmla="*/ 817 h 1345"/>
                <a:gd name="T52" fmla="*/ 599 w 867"/>
                <a:gd name="T53" fmla="*/ 817 h 1345"/>
                <a:gd name="T54" fmla="*/ 596 w 867"/>
                <a:gd name="T55" fmla="*/ 874 h 1345"/>
                <a:gd name="T56" fmla="*/ 435 w 867"/>
                <a:gd name="T57" fmla="*/ 1345 h 1345"/>
                <a:gd name="T58" fmla="*/ 275 w 867"/>
                <a:gd name="T59" fmla="*/ 818 h 1345"/>
                <a:gd name="T60" fmla="*/ 193 w 867"/>
                <a:gd name="T61" fmla="*/ 813 h 1345"/>
                <a:gd name="T62" fmla="*/ 127 w 867"/>
                <a:gd name="T63" fmla="*/ 801 h 1345"/>
                <a:gd name="T64" fmla="*/ 78 w 867"/>
                <a:gd name="T65" fmla="*/ 784 h 1345"/>
                <a:gd name="T66" fmla="*/ 42 w 867"/>
                <a:gd name="T67" fmla="*/ 765 h 1345"/>
                <a:gd name="T68" fmla="*/ 17 w 867"/>
                <a:gd name="T69" fmla="*/ 747 h 1345"/>
                <a:gd name="T70" fmla="*/ 5 w 867"/>
                <a:gd name="T71" fmla="*/ 734 h 1345"/>
                <a:gd name="T72" fmla="*/ 0 w 867"/>
                <a:gd name="T73" fmla="*/ 729 h 1345"/>
                <a:gd name="T74" fmla="*/ 5 w 867"/>
                <a:gd name="T75" fmla="*/ 729 h 1345"/>
                <a:gd name="T76" fmla="*/ 15 w 867"/>
                <a:gd name="T77" fmla="*/ 726 h 1345"/>
                <a:gd name="T78" fmla="*/ 31 w 867"/>
                <a:gd name="T79" fmla="*/ 718 h 1345"/>
                <a:gd name="T80" fmla="*/ 50 w 867"/>
                <a:gd name="T81" fmla="*/ 701 h 1345"/>
                <a:gd name="T82" fmla="*/ 69 w 867"/>
                <a:gd name="T83" fmla="*/ 674 h 1345"/>
                <a:gd name="T84" fmla="*/ 88 w 867"/>
                <a:gd name="T85" fmla="*/ 634 h 1345"/>
                <a:gd name="T86" fmla="*/ 103 w 867"/>
                <a:gd name="T87" fmla="*/ 579 h 1345"/>
                <a:gd name="T88" fmla="*/ 112 w 867"/>
                <a:gd name="T89" fmla="*/ 505 h 1345"/>
                <a:gd name="T90" fmla="*/ 114 w 867"/>
                <a:gd name="T91" fmla="*/ 410 h 1345"/>
                <a:gd name="T92" fmla="*/ 117 w 867"/>
                <a:gd name="T93" fmla="*/ 313 h 1345"/>
                <a:gd name="T94" fmla="*/ 130 w 867"/>
                <a:gd name="T95" fmla="*/ 236 h 1345"/>
                <a:gd name="T96" fmla="*/ 150 w 867"/>
                <a:gd name="T97" fmla="*/ 172 h 1345"/>
                <a:gd name="T98" fmla="*/ 174 w 867"/>
                <a:gd name="T99" fmla="*/ 124 h 1345"/>
                <a:gd name="T100" fmla="*/ 203 w 867"/>
                <a:gd name="T101" fmla="*/ 86 h 1345"/>
                <a:gd name="T102" fmla="*/ 232 w 867"/>
                <a:gd name="T103" fmla="*/ 60 h 1345"/>
                <a:gd name="T104" fmla="*/ 261 w 867"/>
                <a:gd name="T105" fmla="*/ 41 h 1345"/>
                <a:gd name="T106" fmla="*/ 287 w 867"/>
                <a:gd name="T107" fmla="*/ 28 h 1345"/>
                <a:gd name="T108" fmla="*/ 308 w 867"/>
                <a:gd name="T109" fmla="*/ 20 h 1345"/>
                <a:gd name="T110" fmla="*/ 376 w 867"/>
                <a:gd name="T111" fmla="*/ 2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7" h="1345">
                  <a:moveTo>
                    <a:pt x="407" y="0"/>
                  </a:moveTo>
                  <a:lnTo>
                    <a:pt x="433" y="1"/>
                  </a:lnTo>
                  <a:lnTo>
                    <a:pt x="458" y="5"/>
                  </a:lnTo>
                  <a:lnTo>
                    <a:pt x="479" y="10"/>
                  </a:lnTo>
                  <a:lnTo>
                    <a:pt x="497" y="19"/>
                  </a:lnTo>
                  <a:lnTo>
                    <a:pt x="513" y="27"/>
                  </a:lnTo>
                  <a:lnTo>
                    <a:pt x="525" y="36"/>
                  </a:lnTo>
                  <a:lnTo>
                    <a:pt x="536" y="43"/>
                  </a:lnTo>
                  <a:lnTo>
                    <a:pt x="543" y="49"/>
                  </a:lnTo>
                  <a:lnTo>
                    <a:pt x="548" y="53"/>
                  </a:lnTo>
                  <a:lnTo>
                    <a:pt x="549" y="56"/>
                  </a:lnTo>
                  <a:lnTo>
                    <a:pt x="581" y="55"/>
                  </a:lnTo>
                  <a:lnTo>
                    <a:pt x="612" y="59"/>
                  </a:lnTo>
                  <a:lnTo>
                    <a:pt x="639" y="67"/>
                  </a:lnTo>
                  <a:lnTo>
                    <a:pt x="663" y="80"/>
                  </a:lnTo>
                  <a:lnTo>
                    <a:pt x="685" y="98"/>
                  </a:lnTo>
                  <a:lnTo>
                    <a:pt x="704" y="118"/>
                  </a:lnTo>
                  <a:lnTo>
                    <a:pt x="720" y="142"/>
                  </a:lnTo>
                  <a:lnTo>
                    <a:pt x="734" y="169"/>
                  </a:lnTo>
                  <a:lnTo>
                    <a:pt x="744" y="200"/>
                  </a:lnTo>
                  <a:lnTo>
                    <a:pt x="754" y="232"/>
                  </a:lnTo>
                  <a:lnTo>
                    <a:pt x="760" y="268"/>
                  </a:lnTo>
                  <a:lnTo>
                    <a:pt x="764" y="305"/>
                  </a:lnTo>
                  <a:lnTo>
                    <a:pt x="768" y="344"/>
                  </a:lnTo>
                  <a:lnTo>
                    <a:pt x="768" y="384"/>
                  </a:lnTo>
                  <a:lnTo>
                    <a:pt x="766" y="426"/>
                  </a:lnTo>
                  <a:lnTo>
                    <a:pt x="762" y="469"/>
                  </a:lnTo>
                  <a:lnTo>
                    <a:pt x="760" y="509"/>
                  </a:lnTo>
                  <a:lnTo>
                    <a:pt x="760" y="546"/>
                  </a:lnTo>
                  <a:lnTo>
                    <a:pt x="763" y="579"/>
                  </a:lnTo>
                  <a:lnTo>
                    <a:pt x="770" y="607"/>
                  </a:lnTo>
                  <a:lnTo>
                    <a:pt x="777" y="631"/>
                  </a:lnTo>
                  <a:lnTo>
                    <a:pt x="786" y="653"/>
                  </a:lnTo>
                  <a:lnTo>
                    <a:pt x="795" y="671"/>
                  </a:lnTo>
                  <a:lnTo>
                    <a:pt x="806" y="687"/>
                  </a:lnTo>
                  <a:lnTo>
                    <a:pt x="817" y="700"/>
                  </a:lnTo>
                  <a:lnTo>
                    <a:pt x="828" y="710"/>
                  </a:lnTo>
                  <a:lnTo>
                    <a:pt x="839" y="719"/>
                  </a:lnTo>
                  <a:lnTo>
                    <a:pt x="847" y="725"/>
                  </a:lnTo>
                  <a:lnTo>
                    <a:pt x="855" y="729"/>
                  </a:lnTo>
                  <a:lnTo>
                    <a:pt x="861" y="731"/>
                  </a:lnTo>
                  <a:lnTo>
                    <a:pt x="865" y="733"/>
                  </a:lnTo>
                  <a:lnTo>
                    <a:pt x="867" y="733"/>
                  </a:lnTo>
                  <a:lnTo>
                    <a:pt x="843" y="754"/>
                  </a:lnTo>
                  <a:lnTo>
                    <a:pt x="816" y="770"/>
                  </a:lnTo>
                  <a:lnTo>
                    <a:pt x="788" y="784"/>
                  </a:lnTo>
                  <a:lnTo>
                    <a:pt x="757" y="794"/>
                  </a:lnTo>
                  <a:lnTo>
                    <a:pt x="727" y="803"/>
                  </a:lnTo>
                  <a:lnTo>
                    <a:pt x="699" y="808"/>
                  </a:lnTo>
                  <a:lnTo>
                    <a:pt x="671" y="812"/>
                  </a:lnTo>
                  <a:lnTo>
                    <a:pt x="647" y="814"/>
                  </a:lnTo>
                  <a:lnTo>
                    <a:pt x="626" y="817"/>
                  </a:lnTo>
                  <a:lnTo>
                    <a:pt x="610" y="817"/>
                  </a:lnTo>
                  <a:lnTo>
                    <a:pt x="599" y="817"/>
                  </a:lnTo>
                  <a:lnTo>
                    <a:pt x="596" y="817"/>
                  </a:lnTo>
                  <a:lnTo>
                    <a:pt x="596" y="874"/>
                  </a:lnTo>
                  <a:lnTo>
                    <a:pt x="596" y="879"/>
                  </a:lnTo>
                  <a:lnTo>
                    <a:pt x="435" y="1345"/>
                  </a:lnTo>
                  <a:lnTo>
                    <a:pt x="275" y="878"/>
                  </a:lnTo>
                  <a:lnTo>
                    <a:pt x="275" y="818"/>
                  </a:lnTo>
                  <a:lnTo>
                    <a:pt x="232" y="817"/>
                  </a:lnTo>
                  <a:lnTo>
                    <a:pt x="193" y="813"/>
                  </a:lnTo>
                  <a:lnTo>
                    <a:pt x="158" y="808"/>
                  </a:lnTo>
                  <a:lnTo>
                    <a:pt x="127" y="801"/>
                  </a:lnTo>
                  <a:lnTo>
                    <a:pt x="101" y="792"/>
                  </a:lnTo>
                  <a:lnTo>
                    <a:pt x="78" y="784"/>
                  </a:lnTo>
                  <a:lnTo>
                    <a:pt x="59" y="774"/>
                  </a:lnTo>
                  <a:lnTo>
                    <a:pt x="42" y="765"/>
                  </a:lnTo>
                  <a:lnTo>
                    <a:pt x="28" y="756"/>
                  </a:lnTo>
                  <a:lnTo>
                    <a:pt x="17" y="747"/>
                  </a:lnTo>
                  <a:lnTo>
                    <a:pt x="10" y="740"/>
                  </a:lnTo>
                  <a:lnTo>
                    <a:pt x="5" y="734"/>
                  </a:lnTo>
                  <a:lnTo>
                    <a:pt x="2" y="730"/>
                  </a:lnTo>
                  <a:lnTo>
                    <a:pt x="0" y="729"/>
                  </a:lnTo>
                  <a:lnTo>
                    <a:pt x="2" y="729"/>
                  </a:lnTo>
                  <a:lnTo>
                    <a:pt x="5" y="729"/>
                  </a:lnTo>
                  <a:lnTo>
                    <a:pt x="10" y="728"/>
                  </a:lnTo>
                  <a:lnTo>
                    <a:pt x="15" y="726"/>
                  </a:lnTo>
                  <a:lnTo>
                    <a:pt x="23" y="723"/>
                  </a:lnTo>
                  <a:lnTo>
                    <a:pt x="31" y="718"/>
                  </a:lnTo>
                  <a:lnTo>
                    <a:pt x="41" y="710"/>
                  </a:lnTo>
                  <a:lnTo>
                    <a:pt x="50" y="701"/>
                  </a:lnTo>
                  <a:lnTo>
                    <a:pt x="60" y="689"/>
                  </a:lnTo>
                  <a:lnTo>
                    <a:pt x="69" y="674"/>
                  </a:lnTo>
                  <a:lnTo>
                    <a:pt x="79" y="656"/>
                  </a:lnTo>
                  <a:lnTo>
                    <a:pt x="88" y="634"/>
                  </a:lnTo>
                  <a:lnTo>
                    <a:pt x="96" y="608"/>
                  </a:lnTo>
                  <a:lnTo>
                    <a:pt x="103" y="579"/>
                  </a:lnTo>
                  <a:lnTo>
                    <a:pt x="108" y="544"/>
                  </a:lnTo>
                  <a:lnTo>
                    <a:pt x="112" y="505"/>
                  </a:lnTo>
                  <a:lnTo>
                    <a:pt x="114" y="460"/>
                  </a:lnTo>
                  <a:lnTo>
                    <a:pt x="114" y="410"/>
                  </a:lnTo>
                  <a:lnTo>
                    <a:pt x="115" y="360"/>
                  </a:lnTo>
                  <a:lnTo>
                    <a:pt x="117" y="313"/>
                  </a:lnTo>
                  <a:lnTo>
                    <a:pt x="122" y="272"/>
                  </a:lnTo>
                  <a:lnTo>
                    <a:pt x="130" y="236"/>
                  </a:lnTo>
                  <a:lnTo>
                    <a:pt x="138" y="202"/>
                  </a:lnTo>
                  <a:lnTo>
                    <a:pt x="150" y="172"/>
                  </a:lnTo>
                  <a:lnTo>
                    <a:pt x="161" y="146"/>
                  </a:lnTo>
                  <a:lnTo>
                    <a:pt x="174" y="124"/>
                  </a:lnTo>
                  <a:lnTo>
                    <a:pt x="188" y="104"/>
                  </a:lnTo>
                  <a:lnTo>
                    <a:pt x="203" y="86"/>
                  </a:lnTo>
                  <a:lnTo>
                    <a:pt x="217" y="71"/>
                  </a:lnTo>
                  <a:lnTo>
                    <a:pt x="232" y="60"/>
                  </a:lnTo>
                  <a:lnTo>
                    <a:pt x="247" y="49"/>
                  </a:lnTo>
                  <a:lnTo>
                    <a:pt x="261" y="41"/>
                  </a:lnTo>
                  <a:lnTo>
                    <a:pt x="275" y="33"/>
                  </a:lnTo>
                  <a:lnTo>
                    <a:pt x="287" y="28"/>
                  </a:lnTo>
                  <a:lnTo>
                    <a:pt x="299" y="23"/>
                  </a:lnTo>
                  <a:lnTo>
                    <a:pt x="308" y="20"/>
                  </a:lnTo>
                  <a:lnTo>
                    <a:pt x="344" y="8"/>
                  </a:lnTo>
                  <a:lnTo>
                    <a:pt x="376" y="2"/>
                  </a:lnTo>
                  <a:lnTo>
                    <a:pt x="4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3" name="Freeform 1041"/>
            <p:cNvSpPr>
              <a:spLocks/>
            </p:cNvSpPr>
            <p:nvPr/>
          </p:nvSpPr>
          <p:spPr bwMode="auto">
            <a:xfrm>
              <a:off x="10221913" y="3983038"/>
              <a:ext cx="104775" cy="39688"/>
            </a:xfrm>
            <a:custGeom>
              <a:avLst/>
              <a:gdLst>
                <a:gd name="T0" fmla="*/ 370 w 1183"/>
                <a:gd name="T1" fmla="*/ 0 h 454"/>
                <a:gd name="T2" fmla="*/ 305 w 1183"/>
                <a:gd name="T3" fmla="*/ 188 h 454"/>
                <a:gd name="T4" fmla="*/ 394 w 1183"/>
                <a:gd name="T5" fmla="*/ 181 h 454"/>
                <a:gd name="T6" fmla="*/ 590 w 1183"/>
                <a:gd name="T7" fmla="*/ 422 h 454"/>
                <a:gd name="T8" fmla="*/ 787 w 1183"/>
                <a:gd name="T9" fmla="*/ 181 h 454"/>
                <a:gd name="T10" fmla="*/ 876 w 1183"/>
                <a:gd name="T11" fmla="*/ 188 h 454"/>
                <a:gd name="T12" fmla="*/ 813 w 1183"/>
                <a:gd name="T13" fmla="*/ 0 h 454"/>
                <a:gd name="T14" fmla="*/ 847 w 1183"/>
                <a:gd name="T15" fmla="*/ 19 h 454"/>
                <a:gd name="T16" fmla="*/ 1050 w 1183"/>
                <a:gd name="T17" fmla="*/ 118 h 454"/>
                <a:gd name="T18" fmla="*/ 1075 w 1183"/>
                <a:gd name="T19" fmla="*/ 132 h 454"/>
                <a:gd name="T20" fmla="*/ 1096 w 1183"/>
                <a:gd name="T21" fmla="*/ 150 h 454"/>
                <a:gd name="T22" fmla="*/ 1115 w 1183"/>
                <a:gd name="T23" fmla="*/ 172 h 454"/>
                <a:gd name="T24" fmla="*/ 1131 w 1183"/>
                <a:gd name="T25" fmla="*/ 197 h 454"/>
                <a:gd name="T26" fmla="*/ 1143 w 1183"/>
                <a:gd name="T27" fmla="*/ 223 h 454"/>
                <a:gd name="T28" fmla="*/ 1150 w 1183"/>
                <a:gd name="T29" fmla="*/ 250 h 454"/>
                <a:gd name="T30" fmla="*/ 1183 w 1183"/>
                <a:gd name="T31" fmla="*/ 428 h 454"/>
                <a:gd name="T32" fmla="*/ 1182 w 1183"/>
                <a:gd name="T33" fmla="*/ 438 h 454"/>
                <a:gd name="T34" fmla="*/ 1179 w 1183"/>
                <a:gd name="T35" fmla="*/ 446 h 454"/>
                <a:gd name="T36" fmla="*/ 1171 w 1183"/>
                <a:gd name="T37" fmla="*/ 451 h 454"/>
                <a:gd name="T38" fmla="*/ 1163 w 1183"/>
                <a:gd name="T39" fmla="*/ 454 h 454"/>
                <a:gd name="T40" fmla="*/ 20 w 1183"/>
                <a:gd name="T41" fmla="*/ 454 h 454"/>
                <a:gd name="T42" fmla="*/ 12 w 1183"/>
                <a:gd name="T43" fmla="*/ 451 h 454"/>
                <a:gd name="T44" fmla="*/ 4 w 1183"/>
                <a:gd name="T45" fmla="*/ 446 h 454"/>
                <a:gd name="T46" fmla="*/ 0 w 1183"/>
                <a:gd name="T47" fmla="*/ 438 h 454"/>
                <a:gd name="T48" fmla="*/ 0 w 1183"/>
                <a:gd name="T49" fmla="*/ 428 h 454"/>
                <a:gd name="T50" fmla="*/ 32 w 1183"/>
                <a:gd name="T51" fmla="*/ 250 h 454"/>
                <a:gd name="T52" fmla="*/ 39 w 1183"/>
                <a:gd name="T53" fmla="*/ 223 h 454"/>
                <a:gd name="T54" fmla="*/ 51 w 1183"/>
                <a:gd name="T55" fmla="*/ 197 h 454"/>
                <a:gd name="T56" fmla="*/ 67 w 1183"/>
                <a:gd name="T57" fmla="*/ 172 h 454"/>
                <a:gd name="T58" fmla="*/ 86 w 1183"/>
                <a:gd name="T59" fmla="*/ 150 h 454"/>
                <a:gd name="T60" fmla="*/ 108 w 1183"/>
                <a:gd name="T61" fmla="*/ 132 h 454"/>
                <a:gd name="T62" fmla="*/ 132 w 1183"/>
                <a:gd name="T63" fmla="*/ 118 h 454"/>
                <a:gd name="T64" fmla="*/ 330 w 1183"/>
                <a:gd name="T65" fmla="*/ 21 h 454"/>
                <a:gd name="T66" fmla="*/ 370 w 1183"/>
                <a:gd name="T67"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3" h="454">
                  <a:moveTo>
                    <a:pt x="370" y="0"/>
                  </a:moveTo>
                  <a:lnTo>
                    <a:pt x="305" y="188"/>
                  </a:lnTo>
                  <a:lnTo>
                    <a:pt x="394" y="181"/>
                  </a:lnTo>
                  <a:lnTo>
                    <a:pt x="590" y="422"/>
                  </a:lnTo>
                  <a:lnTo>
                    <a:pt x="787" y="181"/>
                  </a:lnTo>
                  <a:lnTo>
                    <a:pt x="876" y="188"/>
                  </a:lnTo>
                  <a:lnTo>
                    <a:pt x="813" y="0"/>
                  </a:lnTo>
                  <a:lnTo>
                    <a:pt x="847" y="19"/>
                  </a:lnTo>
                  <a:lnTo>
                    <a:pt x="1050" y="118"/>
                  </a:lnTo>
                  <a:lnTo>
                    <a:pt x="1075" y="132"/>
                  </a:lnTo>
                  <a:lnTo>
                    <a:pt x="1096" y="150"/>
                  </a:lnTo>
                  <a:lnTo>
                    <a:pt x="1115" y="172"/>
                  </a:lnTo>
                  <a:lnTo>
                    <a:pt x="1131" y="197"/>
                  </a:lnTo>
                  <a:lnTo>
                    <a:pt x="1143" y="223"/>
                  </a:lnTo>
                  <a:lnTo>
                    <a:pt x="1150" y="250"/>
                  </a:lnTo>
                  <a:lnTo>
                    <a:pt x="1183" y="428"/>
                  </a:lnTo>
                  <a:lnTo>
                    <a:pt x="1182" y="438"/>
                  </a:lnTo>
                  <a:lnTo>
                    <a:pt x="1179" y="446"/>
                  </a:lnTo>
                  <a:lnTo>
                    <a:pt x="1171" y="451"/>
                  </a:lnTo>
                  <a:lnTo>
                    <a:pt x="1163" y="454"/>
                  </a:lnTo>
                  <a:lnTo>
                    <a:pt x="20" y="454"/>
                  </a:lnTo>
                  <a:lnTo>
                    <a:pt x="12" y="451"/>
                  </a:lnTo>
                  <a:lnTo>
                    <a:pt x="4" y="446"/>
                  </a:lnTo>
                  <a:lnTo>
                    <a:pt x="0" y="438"/>
                  </a:lnTo>
                  <a:lnTo>
                    <a:pt x="0" y="428"/>
                  </a:lnTo>
                  <a:lnTo>
                    <a:pt x="32" y="250"/>
                  </a:lnTo>
                  <a:lnTo>
                    <a:pt x="39" y="223"/>
                  </a:lnTo>
                  <a:lnTo>
                    <a:pt x="51" y="197"/>
                  </a:lnTo>
                  <a:lnTo>
                    <a:pt x="67" y="172"/>
                  </a:lnTo>
                  <a:lnTo>
                    <a:pt x="86" y="150"/>
                  </a:lnTo>
                  <a:lnTo>
                    <a:pt x="108" y="132"/>
                  </a:lnTo>
                  <a:lnTo>
                    <a:pt x="132" y="118"/>
                  </a:lnTo>
                  <a:lnTo>
                    <a:pt x="330" y="21"/>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4" name="Freeform 1042"/>
            <p:cNvSpPr>
              <a:spLocks/>
            </p:cNvSpPr>
            <p:nvPr/>
          </p:nvSpPr>
          <p:spPr bwMode="auto">
            <a:xfrm>
              <a:off x="10033001" y="3902076"/>
              <a:ext cx="76200" cy="119063"/>
            </a:xfrm>
            <a:custGeom>
              <a:avLst/>
              <a:gdLst>
                <a:gd name="T0" fmla="*/ 432 w 865"/>
                <a:gd name="T1" fmla="*/ 1 h 1345"/>
                <a:gd name="T2" fmla="*/ 478 w 865"/>
                <a:gd name="T3" fmla="*/ 10 h 1345"/>
                <a:gd name="T4" fmla="*/ 512 w 865"/>
                <a:gd name="T5" fmla="*/ 27 h 1345"/>
                <a:gd name="T6" fmla="*/ 535 w 865"/>
                <a:gd name="T7" fmla="*/ 43 h 1345"/>
                <a:gd name="T8" fmla="*/ 546 w 865"/>
                <a:gd name="T9" fmla="*/ 53 h 1345"/>
                <a:gd name="T10" fmla="*/ 581 w 865"/>
                <a:gd name="T11" fmla="*/ 55 h 1345"/>
                <a:gd name="T12" fmla="*/ 638 w 865"/>
                <a:gd name="T13" fmla="*/ 67 h 1345"/>
                <a:gd name="T14" fmla="*/ 684 w 865"/>
                <a:gd name="T15" fmla="*/ 98 h 1345"/>
                <a:gd name="T16" fmla="*/ 719 w 865"/>
                <a:gd name="T17" fmla="*/ 142 h 1345"/>
                <a:gd name="T18" fmla="*/ 744 w 865"/>
                <a:gd name="T19" fmla="*/ 200 h 1345"/>
                <a:gd name="T20" fmla="*/ 759 w 865"/>
                <a:gd name="T21" fmla="*/ 268 h 1345"/>
                <a:gd name="T22" fmla="*/ 766 w 865"/>
                <a:gd name="T23" fmla="*/ 344 h 1345"/>
                <a:gd name="T24" fmla="*/ 765 w 865"/>
                <a:gd name="T25" fmla="*/ 426 h 1345"/>
                <a:gd name="T26" fmla="*/ 759 w 865"/>
                <a:gd name="T27" fmla="*/ 509 h 1345"/>
                <a:gd name="T28" fmla="*/ 763 w 865"/>
                <a:gd name="T29" fmla="*/ 579 h 1345"/>
                <a:gd name="T30" fmla="*/ 775 w 865"/>
                <a:gd name="T31" fmla="*/ 631 h 1345"/>
                <a:gd name="T32" fmla="*/ 794 w 865"/>
                <a:gd name="T33" fmla="*/ 671 h 1345"/>
                <a:gd name="T34" fmla="*/ 817 w 865"/>
                <a:gd name="T35" fmla="*/ 700 h 1345"/>
                <a:gd name="T36" fmla="*/ 837 w 865"/>
                <a:gd name="T37" fmla="*/ 719 h 1345"/>
                <a:gd name="T38" fmla="*/ 854 w 865"/>
                <a:gd name="T39" fmla="*/ 729 h 1345"/>
                <a:gd name="T40" fmla="*/ 864 w 865"/>
                <a:gd name="T41" fmla="*/ 733 h 1345"/>
                <a:gd name="T42" fmla="*/ 842 w 865"/>
                <a:gd name="T43" fmla="*/ 754 h 1345"/>
                <a:gd name="T44" fmla="*/ 786 w 865"/>
                <a:gd name="T45" fmla="*/ 784 h 1345"/>
                <a:gd name="T46" fmla="*/ 727 w 865"/>
                <a:gd name="T47" fmla="*/ 803 h 1345"/>
                <a:gd name="T48" fmla="*/ 671 w 865"/>
                <a:gd name="T49" fmla="*/ 812 h 1345"/>
                <a:gd name="T50" fmla="*/ 625 w 865"/>
                <a:gd name="T51" fmla="*/ 817 h 1345"/>
                <a:gd name="T52" fmla="*/ 599 w 865"/>
                <a:gd name="T53" fmla="*/ 817 h 1345"/>
                <a:gd name="T54" fmla="*/ 595 w 865"/>
                <a:gd name="T55" fmla="*/ 874 h 1345"/>
                <a:gd name="T56" fmla="*/ 435 w 865"/>
                <a:gd name="T57" fmla="*/ 1345 h 1345"/>
                <a:gd name="T58" fmla="*/ 274 w 865"/>
                <a:gd name="T59" fmla="*/ 818 h 1345"/>
                <a:gd name="T60" fmla="*/ 192 w 865"/>
                <a:gd name="T61" fmla="*/ 813 h 1345"/>
                <a:gd name="T62" fmla="*/ 127 w 865"/>
                <a:gd name="T63" fmla="*/ 801 h 1345"/>
                <a:gd name="T64" fmla="*/ 77 w 865"/>
                <a:gd name="T65" fmla="*/ 784 h 1345"/>
                <a:gd name="T66" fmla="*/ 41 w 865"/>
                <a:gd name="T67" fmla="*/ 765 h 1345"/>
                <a:gd name="T68" fmla="*/ 17 w 865"/>
                <a:gd name="T69" fmla="*/ 747 h 1345"/>
                <a:gd name="T70" fmla="*/ 4 w 865"/>
                <a:gd name="T71" fmla="*/ 734 h 1345"/>
                <a:gd name="T72" fmla="*/ 0 w 865"/>
                <a:gd name="T73" fmla="*/ 729 h 1345"/>
                <a:gd name="T74" fmla="*/ 4 w 865"/>
                <a:gd name="T75" fmla="*/ 729 h 1345"/>
                <a:gd name="T76" fmla="*/ 14 w 865"/>
                <a:gd name="T77" fmla="*/ 726 h 1345"/>
                <a:gd name="T78" fmla="*/ 30 w 865"/>
                <a:gd name="T79" fmla="*/ 718 h 1345"/>
                <a:gd name="T80" fmla="*/ 49 w 865"/>
                <a:gd name="T81" fmla="*/ 701 h 1345"/>
                <a:gd name="T82" fmla="*/ 68 w 865"/>
                <a:gd name="T83" fmla="*/ 674 h 1345"/>
                <a:gd name="T84" fmla="*/ 86 w 865"/>
                <a:gd name="T85" fmla="*/ 634 h 1345"/>
                <a:gd name="T86" fmla="*/ 101 w 865"/>
                <a:gd name="T87" fmla="*/ 579 h 1345"/>
                <a:gd name="T88" fmla="*/ 111 w 865"/>
                <a:gd name="T89" fmla="*/ 505 h 1345"/>
                <a:gd name="T90" fmla="*/ 113 w 865"/>
                <a:gd name="T91" fmla="*/ 410 h 1345"/>
                <a:gd name="T92" fmla="*/ 116 w 865"/>
                <a:gd name="T93" fmla="*/ 313 h 1345"/>
                <a:gd name="T94" fmla="*/ 129 w 865"/>
                <a:gd name="T95" fmla="*/ 236 h 1345"/>
                <a:gd name="T96" fmla="*/ 148 w 865"/>
                <a:gd name="T97" fmla="*/ 172 h 1345"/>
                <a:gd name="T98" fmla="*/ 173 w 865"/>
                <a:gd name="T99" fmla="*/ 124 h 1345"/>
                <a:gd name="T100" fmla="*/ 202 w 865"/>
                <a:gd name="T101" fmla="*/ 86 h 1345"/>
                <a:gd name="T102" fmla="*/ 231 w 865"/>
                <a:gd name="T103" fmla="*/ 60 h 1345"/>
                <a:gd name="T104" fmla="*/ 260 w 865"/>
                <a:gd name="T105" fmla="*/ 41 h 1345"/>
                <a:gd name="T106" fmla="*/ 286 w 865"/>
                <a:gd name="T107" fmla="*/ 28 h 1345"/>
                <a:gd name="T108" fmla="*/ 308 w 865"/>
                <a:gd name="T109" fmla="*/ 20 h 1345"/>
                <a:gd name="T110" fmla="*/ 375 w 865"/>
                <a:gd name="T111" fmla="*/ 2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5" h="1345">
                  <a:moveTo>
                    <a:pt x="405" y="0"/>
                  </a:moveTo>
                  <a:lnTo>
                    <a:pt x="432" y="1"/>
                  </a:lnTo>
                  <a:lnTo>
                    <a:pt x="457" y="5"/>
                  </a:lnTo>
                  <a:lnTo>
                    <a:pt x="478" y="10"/>
                  </a:lnTo>
                  <a:lnTo>
                    <a:pt x="496" y="19"/>
                  </a:lnTo>
                  <a:lnTo>
                    <a:pt x="512" y="27"/>
                  </a:lnTo>
                  <a:lnTo>
                    <a:pt x="525" y="36"/>
                  </a:lnTo>
                  <a:lnTo>
                    <a:pt x="535" y="43"/>
                  </a:lnTo>
                  <a:lnTo>
                    <a:pt x="541" y="49"/>
                  </a:lnTo>
                  <a:lnTo>
                    <a:pt x="546" y="53"/>
                  </a:lnTo>
                  <a:lnTo>
                    <a:pt x="548" y="56"/>
                  </a:lnTo>
                  <a:lnTo>
                    <a:pt x="581" y="55"/>
                  </a:lnTo>
                  <a:lnTo>
                    <a:pt x="611" y="59"/>
                  </a:lnTo>
                  <a:lnTo>
                    <a:pt x="638" y="67"/>
                  </a:lnTo>
                  <a:lnTo>
                    <a:pt x="662" y="80"/>
                  </a:lnTo>
                  <a:lnTo>
                    <a:pt x="684" y="98"/>
                  </a:lnTo>
                  <a:lnTo>
                    <a:pt x="702" y="118"/>
                  </a:lnTo>
                  <a:lnTo>
                    <a:pt x="719" y="142"/>
                  </a:lnTo>
                  <a:lnTo>
                    <a:pt x="733" y="169"/>
                  </a:lnTo>
                  <a:lnTo>
                    <a:pt x="744" y="200"/>
                  </a:lnTo>
                  <a:lnTo>
                    <a:pt x="753" y="232"/>
                  </a:lnTo>
                  <a:lnTo>
                    <a:pt x="759" y="268"/>
                  </a:lnTo>
                  <a:lnTo>
                    <a:pt x="764" y="305"/>
                  </a:lnTo>
                  <a:lnTo>
                    <a:pt x="766" y="344"/>
                  </a:lnTo>
                  <a:lnTo>
                    <a:pt x="767" y="384"/>
                  </a:lnTo>
                  <a:lnTo>
                    <a:pt x="765" y="426"/>
                  </a:lnTo>
                  <a:lnTo>
                    <a:pt x="762" y="469"/>
                  </a:lnTo>
                  <a:lnTo>
                    <a:pt x="759" y="509"/>
                  </a:lnTo>
                  <a:lnTo>
                    <a:pt x="759" y="546"/>
                  </a:lnTo>
                  <a:lnTo>
                    <a:pt x="763" y="579"/>
                  </a:lnTo>
                  <a:lnTo>
                    <a:pt x="768" y="607"/>
                  </a:lnTo>
                  <a:lnTo>
                    <a:pt x="775" y="631"/>
                  </a:lnTo>
                  <a:lnTo>
                    <a:pt x="785" y="653"/>
                  </a:lnTo>
                  <a:lnTo>
                    <a:pt x="794" y="671"/>
                  </a:lnTo>
                  <a:lnTo>
                    <a:pt x="805" y="687"/>
                  </a:lnTo>
                  <a:lnTo>
                    <a:pt x="817" y="700"/>
                  </a:lnTo>
                  <a:lnTo>
                    <a:pt x="827" y="710"/>
                  </a:lnTo>
                  <a:lnTo>
                    <a:pt x="837" y="719"/>
                  </a:lnTo>
                  <a:lnTo>
                    <a:pt x="846" y="725"/>
                  </a:lnTo>
                  <a:lnTo>
                    <a:pt x="854" y="729"/>
                  </a:lnTo>
                  <a:lnTo>
                    <a:pt x="860" y="731"/>
                  </a:lnTo>
                  <a:lnTo>
                    <a:pt x="864" y="733"/>
                  </a:lnTo>
                  <a:lnTo>
                    <a:pt x="865" y="733"/>
                  </a:lnTo>
                  <a:lnTo>
                    <a:pt x="842" y="754"/>
                  </a:lnTo>
                  <a:lnTo>
                    <a:pt x="816" y="770"/>
                  </a:lnTo>
                  <a:lnTo>
                    <a:pt x="786" y="784"/>
                  </a:lnTo>
                  <a:lnTo>
                    <a:pt x="756" y="794"/>
                  </a:lnTo>
                  <a:lnTo>
                    <a:pt x="727" y="803"/>
                  </a:lnTo>
                  <a:lnTo>
                    <a:pt x="697" y="808"/>
                  </a:lnTo>
                  <a:lnTo>
                    <a:pt x="671" y="812"/>
                  </a:lnTo>
                  <a:lnTo>
                    <a:pt x="645" y="814"/>
                  </a:lnTo>
                  <a:lnTo>
                    <a:pt x="625" y="817"/>
                  </a:lnTo>
                  <a:lnTo>
                    <a:pt x="609" y="817"/>
                  </a:lnTo>
                  <a:lnTo>
                    <a:pt x="599" y="817"/>
                  </a:lnTo>
                  <a:lnTo>
                    <a:pt x="595" y="817"/>
                  </a:lnTo>
                  <a:lnTo>
                    <a:pt x="595" y="874"/>
                  </a:lnTo>
                  <a:lnTo>
                    <a:pt x="595" y="879"/>
                  </a:lnTo>
                  <a:lnTo>
                    <a:pt x="435" y="1345"/>
                  </a:lnTo>
                  <a:lnTo>
                    <a:pt x="274" y="878"/>
                  </a:lnTo>
                  <a:lnTo>
                    <a:pt x="274" y="818"/>
                  </a:lnTo>
                  <a:lnTo>
                    <a:pt x="230" y="817"/>
                  </a:lnTo>
                  <a:lnTo>
                    <a:pt x="192" y="813"/>
                  </a:lnTo>
                  <a:lnTo>
                    <a:pt x="157" y="808"/>
                  </a:lnTo>
                  <a:lnTo>
                    <a:pt x="127" y="801"/>
                  </a:lnTo>
                  <a:lnTo>
                    <a:pt x="100" y="792"/>
                  </a:lnTo>
                  <a:lnTo>
                    <a:pt x="77" y="784"/>
                  </a:lnTo>
                  <a:lnTo>
                    <a:pt x="57" y="774"/>
                  </a:lnTo>
                  <a:lnTo>
                    <a:pt x="41" y="765"/>
                  </a:lnTo>
                  <a:lnTo>
                    <a:pt x="27" y="756"/>
                  </a:lnTo>
                  <a:lnTo>
                    <a:pt x="17" y="747"/>
                  </a:lnTo>
                  <a:lnTo>
                    <a:pt x="9" y="740"/>
                  </a:lnTo>
                  <a:lnTo>
                    <a:pt x="4" y="734"/>
                  </a:lnTo>
                  <a:lnTo>
                    <a:pt x="1" y="730"/>
                  </a:lnTo>
                  <a:lnTo>
                    <a:pt x="0" y="729"/>
                  </a:lnTo>
                  <a:lnTo>
                    <a:pt x="1" y="729"/>
                  </a:lnTo>
                  <a:lnTo>
                    <a:pt x="4" y="729"/>
                  </a:lnTo>
                  <a:lnTo>
                    <a:pt x="8" y="728"/>
                  </a:lnTo>
                  <a:lnTo>
                    <a:pt x="14" y="726"/>
                  </a:lnTo>
                  <a:lnTo>
                    <a:pt x="22" y="723"/>
                  </a:lnTo>
                  <a:lnTo>
                    <a:pt x="30" y="718"/>
                  </a:lnTo>
                  <a:lnTo>
                    <a:pt x="40" y="710"/>
                  </a:lnTo>
                  <a:lnTo>
                    <a:pt x="49" y="701"/>
                  </a:lnTo>
                  <a:lnTo>
                    <a:pt x="59" y="689"/>
                  </a:lnTo>
                  <a:lnTo>
                    <a:pt x="68" y="674"/>
                  </a:lnTo>
                  <a:lnTo>
                    <a:pt x="78" y="656"/>
                  </a:lnTo>
                  <a:lnTo>
                    <a:pt x="86" y="634"/>
                  </a:lnTo>
                  <a:lnTo>
                    <a:pt x="95" y="608"/>
                  </a:lnTo>
                  <a:lnTo>
                    <a:pt x="101" y="579"/>
                  </a:lnTo>
                  <a:lnTo>
                    <a:pt x="108" y="544"/>
                  </a:lnTo>
                  <a:lnTo>
                    <a:pt x="111" y="505"/>
                  </a:lnTo>
                  <a:lnTo>
                    <a:pt x="113" y="460"/>
                  </a:lnTo>
                  <a:lnTo>
                    <a:pt x="113" y="410"/>
                  </a:lnTo>
                  <a:lnTo>
                    <a:pt x="113" y="360"/>
                  </a:lnTo>
                  <a:lnTo>
                    <a:pt x="116" y="313"/>
                  </a:lnTo>
                  <a:lnTo>
                    <a:pt x="121" y="272"/>
                  </a:lnTo>
                  <a:lnTo>
                    <a:pt x="129" y="236"/>
                  </a:lnTo>
                  <a:lnTo>
                    <a:pt x="137" y="202"/>
                  </a:lnTo>
                  <a:lnTo>
                    <a:pt x="148" y="172"/>
                  </a:lnTo>
                  <a:lnTo>
                    <a:pt x="161" y="146"/>
                  </a:lnTo>
                  <a:lnTo>
                    <a:pt x="173" y="124"/>
                  </a:lnTo>
                  <a:lnTo>
                    <a:pt x="187" y="104"/>
                  </a:lnTo>
                  <a:lnTo>
                    <a:pt x="202" y="86"/>
                  </a:lnTo>
                  <a:lnTo>
                    <a:pt x="217" y="71"/>
                  </a:lnTo>
                  <a:lnTo>
                    <a:pt x="231" y="60"/>
                  </a:lnTo>
                  <a:lnTo>
                    <a:pt x="246" y="49"/>
                  </a:lnTo>
                  <a:lnTo>
                    <a:pt x="260" y="41"/>
                  </a:lnTo>
                  <a:lnTo>
                    <a:pt x="274" y="33"/>
                  </a:lnTo>
                  <a:lnTo>
                    <a:pt x="286" y="28"/>
                  </a:lnTo>
                  <a:lnTo>
                    <a:pt x="298" y="23"/>
                  </a:lnTo>
                  <a:lnTo>
                    <a:pt x="308" y="20"/>
                  </a:lnTo>
                  <a:lnTo>
                    <a:pt x="343" y="8"/>
                  </a:lnTo>
                  <a:lnTo>
                    <a:pt x="375" y="2"/>
                  </a:lnTo>
                  <a:lnTo>
                    <a:pt x="4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5" name="Freeform 1043"/>
            <p:cNvSpPr>
              <a:spLocks/>
            </p:cNvSpPr>
            <p:nvPr/>
          </p:nvSpPr>
          <p:spPr bwMode="auto">
            <a:xfrm>
              <a:off x="10018713" y="3983038"/>
              <a:ext cx="104775" cy="39688"/>
            </a:xfrm>
            <a:custGeom>
              <a:avLst/>
              <a:gdLst>
                <a:gd name="T0" fmla="*/ 371 w 1184"/>
                <a:gd name="T1" fmla="*/ 0 h 454"/>
                <a:gd name="T2" fmla="*/ 306 w 1184"/>
                <a:gd name="T3" fmla="*/ 188 h 454"/>
                <a:gd name="T4" fmla="*/ 396 w 1184"/>
                <a:gd name="T5" fmla="*/ 181 h 454"/>
                <a:gd name="T6" fmla="*/ 593 w 1184"/>
                <a:gd name="T7" fmla="*/ 422 h 454"/>
                <a:gd name="T8" fmla="*/ 789 w 1184"/>
                <a:gd name="T9" fmla="*/ 181 h 454"/>
                <a:gd name="T10" fmla="*/ 878 w 1184"/>
                <a:gd name="T11" fmla="*/ 188 h 454"/>
                <a:gd name="T12" fmla="*/ 815 w 1184"/>
                <a:gd name="T13" fmla="*/ 0 h 454"/>
                <a:gd name="T14" fmla="*/ 849 w 1184"/>
                <a:gd name="T15" fmla="*/ 19 h 454"/>
                <a:gd name="T16" fmla="*/ 1053 w 1184"/>
                <a:gd name="T17" fmla="*/ 118 h 454"/>
                <a:gd name="T18" fmla="*/ 1077 w 1184"/>
                <a:gd name="T19" fmla="*/ 132 h 454"/>
                <a:gd name="T20" fmla="*/ 1099 w 1184"/>
                <a:gd name="T21" fmla="*/ 150 h 454"/>
                <a:gd name="T22" fmla="*/ 1118 w 1184"/>
                <a:gd name="T23" fmla="*/ 172 h 454"/>
                <a:gd name="T24" fmla="*/ 1133 w 1184"/>
                <a:gd name="T25" fmla="*/ 197 h 454"/>
                <a:gd name="T26" fmla="*/ 1145 w 1184"/>
                <a:gd name="T27" fmla="*/ 223 h 454"/>
                <a:gd name="T28" fmla="*/ 1153 w 1184"/>
                <a:gd name="T29" fmla="*/ 250 h 454"/>
                <a:gd name="T30" fmla="*/ 1184 w 1184"/>
                <a:gd name="T31" fmla="*/ 428 h 454"/>
                <a:gd name="T32" fmla="*/ 1184 w 1184"/>
                <a:gd name="T33" fmla="*/ 438 h 454"/>
                <a:gd name="T34" fmla="*/ 1180 w 1184"/>
                <a:gd name="T35" fmla="*/ 446 h 454"/>
                <a:gd name="T36" fmla="*/ 1174 w 1184"/>
                <a:gd name="T37" fmla="*/ 451 h 454"/>
                <a:gd name="T38" fmla="*/ 1164 w 1184"/>
                <a:gd name="T39" fmla="*/ 454 h 454"/>
                <a:gd name="T40" fmla="*/ 21 w 1184"/>
                <a:gd name="T41" fmla="*/ 454 h 454"/>
                <a:gd name="T42" fmla="*/ 12 w 1184"/>
                <a:gd name="T43" fmla="*/ 451 h 454"/>
                <a:gd name="T44" fmla="*/ 5 w 1184"/>
                <a:gd name="T45" fmla="*/ 446 h 454"/>
                <a:gd name="T46" fmla="*/ 1 w 1184"/>
                <a:gd name="T47" fmla="*/ 438 h 454"/>
                <a:gd name="T48" fmla="*/ 0 w 1184"/>
                <a:gd name="T49" fmla="*/ 428 h 454"/>
                <a:gd name="T50" fmla="*/ 33 w 1184"/>
                <a:gd name="T51" fmla="*/ 250 h 454"/>
                <a:gd name="T52" fmla="*/ 40 w 1184"/>
                <a:gd name="T53" fmla="*/ 223 h 454"/>
                <a:gd name="T54" fmla="*/ 52 w 1184"/>
                <a:gd name="T55" fmla="*/ 197 h 454"/>
                <a:gd name="T56" fmla="*/ 68 w 1184"/>
                <a:gd name="T57" fmla="*/ 172 h 454"/>
                <a:gd name="T58" fmla="*/ 87 w 1184"/>
                <a:gd name="T59" fmla="*/ 150 h 454"/>
                <a:gd name="T60" fmla="*/ 109 w 1184"/>
                <a:gd name="T61" fmla="*/ 132 h 454"/>
                <a:gd name="T62" fmla="*/ 134 w 1184"/>
                <a:gd name="T63" fmla="*/ 118 h 454"/>
                <a:gd name="T64" fmla="*/ 331 w 1184"/>
                <a:gd name="T65" fmla="*/ 21 h 454"/>
                <a:gd name="T66" fmla="*/ 371 w 1184"/>
                <a:gd name="T67"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84" h="454">
                  <a:moveTo>
                    <a:pt x="371" y="0"/>
                  </a:moveTo>
                  <a:lnTo>
                    <a:pt x="306" y="188"/>
                  </a:lnTo>
                  <a:lnTo>
                    <a:pt x="396" y="181"/>
                  </a:lnTo>
                  <a:lnTo>
                    <a:pt x="593" y="422"/>
                  </a:lnTo>
                  <a:lnTo>
                    <a:pt x="789" y="181"/>
                  </a:lnTo>
                  <a:lnTo>
                    <a:pt x="878" y="188"/>
                  </a:lnTo>
                  <a:lnTo>
                    <a:pt x="815" y="0"/>
                  </a:lnTo>
                  <a:lnTo>
                    <a:pt x="849" y="19"/>
                  </a:lnTo>
                  <a:lnTo>
                    <a:pt x="1053" y="118"/>
                  </a:lnTo>
                  <a:lnTo>
                    <a:pt x="1077" y="132"/>
                  </a:lnTo>
                  <a:lnTo>
                    <a:pt x="1099" y="150"/>
                  </a:lnTo>
                  <a:lnTo>
                    <a:pt x="1118" y="172"/>
                  </a:lnTo>
                  <a:lnTo>
                    <a:pt x="1133" y="197"/>
                  </a:lnTo>
                  <a:lnTo>
                    <a:pt x="1145" y="223"/>
                  </a:lnTo>
                  <a:lnTo>
                    <a:pt x="1153" y="250"/>
                  </a:lnTo>
                  <a:lnTo>
                    <a:pt x="1184" y="428"/>
                  </a:lnTo>
                  <a:lnTo>
                    <a:pt x="1184" y="438"/>
                  </a:lnTo>
                  <a:lnTo>
                    <a:pt x="1180" y="446"/>
                  </a:lnTo>
                  <a:lnTo>
                    <a:pt x="1174" y="451"/>
                  </a:lnTo>
                  <a:lnTo>
                    <a:pt x="1164" y="454"/>
                  </a:lnTo>
                  <a:lnTo>
                    <a:pt x="21" y="454"/>
                  </a:lnTo>
                  <a:lnTo>
                    <a:pt x="12" y="451"/>
                  </a:lnTo>
                  <a:lnTo>
                    <a:pt x="5" y="446"/>
                  </a:lnTo>
                  <a:lnTo>
                    <a:pt x="1" y="438"/>
                  </a:lnTo>
                  <a:lnTo>
                    <a:pt x="0" y="428"/>
                  </a:lnTo>
                  <a:lnTo>
                    <a:pt x="33" y="250"/>
                  </a:lnTo>
                  <a:lnTo>
                    <a:pt x="40" y="223"/>
                  </a:lnTo>
                  <a:lnTo>
                    <a:pt x="52" y="197"/>
                  </a:lnTo>
                  <a:lnTo>
                    <a:pt x="68" y="172"/>
                  </a:lnTo>
                  <a:lnTo>
                    <a:pt x="87" y="150"/>
                  </a:lnTo>
                  <a:lnTo>
                    <a:pt x="109" y="132"/>
                  </a:lnTo>
                  <a:lnTo>
                    <a:pt x="134" y="118"/>
                  </a:lnTo>
                  <a:lnTo>
                    <a:pt x="331" y="21"/>
                  </a:lnTo>
                  <a:lnTo>
                    <a:pt x="3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6" name="Freeform 1044"/>
            <p:cNvSpPr>
              <a:spLocks/>
            </p:cNvSpPr>
            <p:nvPr/>
          </p:nvSpPr>
          <p:spPr bwMode="auto">
            <a:xfrm>
              <a:off x="10167938" y="3887788"/>
              <a:ext cx="9525" cy="11113"/>
            </a:xfrm>
            <a:custGeom>
              <a:avLst/>
              <a:gdLst>
                <a:gd name="T0" fmla="*/ 61 w 122"/>
                <a:gd name="T1" fmla="*/ 0 h 123"/>
                <a:gd name="T2" fmla="*/ 80 w 122"/>
                <a:gd name="T3" fmla="*/ 3 h 123"/>
                <a:gd name="T4" fmla="*/ 97 w 122"/>
                <a:gd name="T5" fmla="*/ 11 h 123"/>
                <a:gd name="T6" fmla="*/ 111 w 122"/>
                <a:gd name="T7" fmla="*/ 25 h 123"/>
                <a:gd name="T8" fmla="*/ 119 w 122"/>
                <a:gd name="T9" fmla="*/ 42 h 123"/>
                <a:gd name="T10" fmla="*/ 122 w 122"/>
                <a:gd name="T11" fmla="*/ 61 h 123"/>
                <a:gd name="T12" fmla="*/ 120 w 122"/>
                <a:gd name="T13" fmla="*/ 81 h 123"/>
                <a:gd name="T14" fmla="*/ 111 w 122"/>
                <a:gd name="T15" fmla="*/ 98 h 123"/>
                <a:gd name="T16" fmla="*/ 98 w 122"/>
                <a:gd name="T17" fmla="*/ 110 h 123"/>
                <a:gd name="T18" fmla="*/ 81 w 122"/>
                <a:gd name="T19" fmla="*/ 120 h 123"/>
                <a:gd name="T20" fmla="*/ 61 w 122"/>
                <a:gd name="T21" fmla="*/ 123 h 123"/>
                <a:gd name="T22" fmla="*/ 42 w 122"/>
                <a:gd name="T23" fmla="*/ 120 h 123"/>
                <a:gd name="T24" fmla="*/ 25 w 122"/>
                <a:gd name="T25" fmla="*/ 110 h 123"/>
                <a:gd name="T26" fmla="*/ 11 w 122"/>
                <a:gd name="T27" fmla="*/ 98 h 123"/>
                <a:gd name="T28" fmla="*/ 3 w 122"/>
                <a:gd name="T29" fmla="*/ 81 h 123"/>
                <a:gd name="T30" fmla="*/ 0 w 122"/>
                <a:gd name="T31" fmla="*/ 61 h 123"/>
                <a:gd name="T32" fmla="*/ 3 w 122"/>
                <a:gd name="T33" fmla="*/ 42 h 123"/>
                <a:gd name="T34" fmla="*/ 11 w 122"/>
                <a:gd name="T35" fmla="*/ 25 h 123"/>
                <a:gd name="T36" fmla="*/ 24 w 122"/>
                <a:gd name="T37" fmla="*/ 11 h 123"/>
                <a:gd name="T38" fmla="*/ 42 w 122"/>
                <a:gd name="T39" fmla="*/ 3 h 123"/>
                <a:gd name="T40" fmla="*/ 61 w 122"/>
                <a:gd name="T4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123">
                  <a:moveTo>
                    <a:pt x="61" y="0"/>
                  </a:moveTo>
                  <a:lnTo>
                    <a:pt x="80" y="3"/>
                  </a:lnTo>
                  <a:lnTo>
                    <a:pt x="97" y="11"/>
                  </a:lnTo>
                  <a:lnTo>
                    <a:pt x="111" y="25"/>
                  </a:lnTo>
                  <a:lnTo>
                    <a:pt x="119" y="42"/>
                  </a:lnTo>
                  <a:lnTo>
                    <a:pt x="122" y="61"/>
                  </a:lnTo>
                  <a:lnTo>
                    <a:pt x="120" y="81"/>
                  </a:lnTo>
                  <a:lnTo>
                    <a:pt x="111" y="98"/>
                  </a:lnTo>
                  <a:lnTo>
                    <a:pt x="98" y="110"/>
                  </a:lnTo>
                  <a:lnTo>
                    <a:pt x="81" y="120"/>
                  </a:lnTo>
                  <a:lnTo>
                    <a:pt x="61" y="123"/>
                  </a:lnTo>
                  <a:lnTo>
                    <a:pt x="42" y="120"/>
                  </a:lnTo>
                  <a:lnTo>
                    <a:pt x="25" y="110"/>
                  </a:lnTo>
                  <a:lnTo>
                    <a:pt x="11" y="98"/>
                  </a:lnTo>
                  <a:lnTo>
                    <a:pt x="3" y="81"/>
                  </a:lnTo>
                  <a:lnTo>
                    <a:pt x="0" y="61"/>
                  </a:lnTo>
                  <a:lnTo>
                    <a:pt x="3" y="42"/>
                  </a:lnTo>
                  <a:lnTo>
                    <a:pt x="11" y="25"/>
                  </a:lnTo>
                  <a:lnTo>
                    <a:pt x="24" y="11"/>
                  </a:lnTo>
                  <a:lnTo>
                    <a:pt x="42" y="3"/>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7" name="Freeform 1045"/>
            <p:cNvSpPr>
              <a:spLocks/>
            </p:cNvSpPr>
            <p:nvPr/>
          </p:nvSpPr>
          <p:spPr bwMode="auto">
            <a:xfrm>
              <a:off x="10167938" y="3903663"/>
              <a:ext cx="9525" cy="11113"/>
            </a:xfrm>
            <a:custGeom>
              <a:avLst/>
              <a:gdLst>
                <a:gd name="T0" fmla="*/ 61 w 122"/>
                <a:gd name="T1" fmla="*/ 0 h 123"/>
                <a:gd name="T2" fmla="*/ 81 w 122"/>
                <a:gd name="T3" fmla="*/ 3 h 123"/>
                <a:gd name="T4" fmla="*/ 98 w 122"/>
                <a:gd name="T5" fmla="*/ 11 h 123"/>
                <a:gd name="T6" fmla="*/ 111 w 122"/>
                <a:gd name="T7" fmla="*/ 25 h 123"/>
                <a:gd name="T8" fmla="*/ 119 w 122"/>
                <a:gd name="T9" fmla="*/ 42 h 123"/>
                <a:gd name="T10" fmla="*/ 122 w 122"/>
                <a:gd name="T11" fmla="*/ 61 h 123"/>
                <a:gd name="T12" fmla="*/ 119 w 122"/>
                <a:gd name="T13" fmla="*/ 81 h 123"/>
                <a:gd name="T14" fmla="*/ 111 w 122"/>
                <a:gd name="T15" fmla="*/ 98 h 123"/>
                <a:gd name="T16" fmla="*/ 98 w 122"/>
                <a:gd name="T17" fmla="*/ 110 h 123"/>
                <a:gd name="T18" fmla="*/ 81 w 122"/>
                <a:gd name="T19" fmla="*/ 120 h 123"/>
                <a:gd name="T20" fmla="*/ 61 w 122"/>
                <a:gd name="T21" fmla="*/ 123 h 123"/>
                <a:gd name="T22" fmla="*/ 42 w 122"/>
                <a:gd name="T23" fmla="*/ 120 h 123"/>
                <a:gd name="T24" fmla="*/ 25 w 122"/>
                <a:gd name="T25" fmla="*/ 110 h 123"/>
                <a:gd name="T26" fmla="*/ 11 w 122"/>
                <a:gd name="T27" fmla="*/ 98 h 123"/>
                <a:gd name="T28" fmla="*/ 3 w 122"/>
                <a:gd name="T29" fmla="*/ 81 h 123"/>
                <a:gd name="T30" fmla="*/ 0 w 122"/>
                <a:gd name="T31" fmla="*/ 61 h 123"/>
                <a:gd name="T32" fmla="*/ 3 w 122"/>
                <a:gd name="T33" fmla="*/ 42 h 123"/>
                <a:gd name="T34" fmla="*/ 11 w 122"/>
                <a:gd name="T35" fmla="*/ 25 h 123"/>
                <a:gd name="T36" fmla="*/ 25 w 122"/>
                <a:gd name="T37" fmla="*/ 11 h 123"/>
                <a:gd name="T38" fmla="*/ 42 w 122"/>
                <a:gd name="T39" fmla="*/ 3 h 123"/>
                <a:gd name="T40" fmla="*/ 61 w 122"/>
                <a:gd name="T4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123">
                  <a:moveTo>
                    <a:pt x="61" y="0"/>
                  </a:moveTo>
                  <a:lnTo>
                    <a:pt x="81" y="3"/>
                  </a:lnTo>
                  <a:lnTo>
                    <a:pt x="98" y="11"/>
                  </a:lnTo>
                  <a:lnTo>
                    <a:pt x="111" y="25"/>
                  </a:lnTo>
                  <a:lnTo>
                    <a:pt x="119" y="42"/>
                  </a:lnTo>
                  <a:lnTo>
                    <a:pt x="122" y="61"/>
                  </a:lnTo>
                  <a:lnTo>
                    <a:pt x="119" y="81"/>
                  </a:lnTo>
                  <a:lnTo>
                    <a:pt x="111" y="98"/>
                  </a:lnTo>
                  <a:lnTo>
                    <a:pt x="98" y="110"/>
                  </a:lnTo>
                  <a:lnTo>
                    <a:pt x="81" y="120"/>
                  </a:lnTo>
                  <a:lnTo>
                    <a:pt x="61" y="123"/>
                  </a:lnTo>
                  <a:lnTo>
                    <a:pt x="42" y="120"/>
                  </a:lnTo>
                  <a:lnTo>
                    <a:pt x="25" y="110"/>
                  </a:lnTo>
                  <a:lnTo>
                    <a:pt x="11" y="98"/>
                  </a:lnTo>
                  <a:lnTo>
                    <a:pt x="3" y="81"/>
                  </a:lnTo>
                  <a:lnTo>
                    <a:pt x="0" y="61"/>
                  </a:lnTo>
                  <a:lnTo>
                    <a:pt x="3" y="42"/>
                  </a:lnTo>
                  <a:lnTo>
                    <a:pt x="11" y="25"/>
                  </a:lnTo>
                  <a:lnTo>
                    <a:pt x="25" y="11"/>
                  </a:lnTo>
                  <a:lnTo>
                    <a:pt x="42" y="3"/>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8" name="Freeform 1046"/>
            <p:cNvSpPr>
              <a:spLocks/>
            </p:cNvSpPr>
            <p:nvPr/>
          </p:nvSpPr>
          <p:spPr bwMode="auto">
            <a:xfrm>
              <a:off x="10167938" y="3919538"/>
              <a:ext cx="9525" cy="11113"/>
            </a:xfrm>
            <a:custGeom>
              <a:avLst/>
              <a:gdLst>
                <a:gd name="T0" fmla="*/ 61 w 122"/>
                <a:gd name="T1" fmla="*/ 0 h 123"/>
                <a:gd name="T2" fmla="*/ 81 w 122"/>
                <a:gd name="T3" fmla="*/ 3 h 123"/>
                <a:gd name="T4" fmla="*/ 98 w 122"/>
                <a:gd name="T5" fmla="*/ 11 h 123"/>
                <a:gd name="T6" fmla="*/ 111 w 122"/>
                <a:gd name="T7" fmla="*/ 25 h 123"/>
                <a:gd name="T8" fmla="*/ 119 w 122"/>
                <a:gd name="T9" fmla="*/ 42 h 123"/>
                <a:gd name="T10" fmla="*/ 122 w 122"/>
                <a:gd name="T11" fmla="*/ 61 h 123"/>
                <a:gd name="T12" fmla="*/ 119 w 122"/>
                <a:gd name="T13" fmla="*/ 81 h 123"/>
                <a:gd name="T14" fmla="*/ 111 w 122"/>
                <a:gd name="T15" fmla="*/ 97 h 123"/>
                <a:gd name="T16" fmla="*/ 98 w 122"/>
                <a:gd name="T17" fmla="*/ 110 h 123"/>
                <a:gd name="T18" fmla="*/ 81 w 122"/>
                <a:gd name="T19" fmla="*/ 120 h 123"/>
                <a:gd name="T20" fmla="*/ 61 w 122"/>
                <a:gd name="T21" fmla="*/ 123 h 123"/>
                <a:gd name="T22" fmla="*/ 42 w 122"/>
                <a:gd name="T23" fmla="*/ 120 h 123"/>
                <a:gd name="T24" fmla="*/ 25 w 122"/>
                <a:gd name="T25" fmla="*/ 110 h 123"/>
                <a:gd name="T26" fmla="*/ 11 w 122"/>
                <a:gd name="T27" fmla="*/ 97 h 123"/>
                <a:gd name="T28" fmla="*/ 3 w 122"/>
                <a:gd name="T29" fmla="*/ 81 h 123"/>
                <a:gd name="T30" fmla="*/ 0 w 122"/>
                <a:gd name="T31" fmla="*/ 61 h 123"/>
                <a:gd name="T32" fmla="*/ 3 w 122"/>
                <a:gd name="T33" fmla="*/ 42 h 123"/>
                <a:gd name="T34" fmla="*/ 11 w 122"/>
                <a:gd name="T35" fmla="*/ 25 h 123"/>
                <a:gd name="T36" fmla="*/ 25 w 122"/>
                <a:gd name="T37" fmla="*/ 11 h 123"/>
                <a:gd name="T38" fmla="*/ 42 w 122"/>
                <a:gd name="T39" fmla="*/ 3 h 123"/>
                <a:gd name="T40" fmla="*/ 61 w 122"/>
                <a:gd name="T4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2" h="123">
                  <a:moveTo>
                    <a:pt x="61" y="0"/>
                  </a:moveTo>
                  <a:lnTo>
                    <a:pt x="81" y="3"/>
                  </a:lnTo>
                  <a:lnTo>
                    <a:pt x="98" y="11"/>
                  </a:lnTo>
                  <a:lnTo>
                    <a:pt x="111" y="25"/>
                  </a:lnTo>
                  <a:lnTo>
                    <a:pt x="119" y="42"/>
                  </a:lnTo>
                  <a:lnTo>
                    <a:pt x="122" y="61"/>
                  </a:lnTo>
                  <a:lnTo>
                    <a:pt x="119" y="81"/>
                  </a:lnTo>
                  <a:lnTo>
                    <a:pt x="111" y="97"/>
                  </a:lnTo>
                  <a:lnTo>
                    <a:pt x="98" y="110"/>
                  </a:lnTo>
                  <a:lnTo>
                    <a:pt x="81" y="120"/>
                  </a:lnTo>
                  <a:lnTo>
                    <a:pt x="61" y="123"/>
                  </a:lnTo>
                  <a:lnTo>
                    <a:pt x="42" y="120"/>
                  </a:lnTo>
                  <a:lnTo>
                    <a:pt x="25" y="110"/>
                  </a:lnTo>
                  <a:lnTo>
                    <a:pt x="11" y="97"/>
                  </a:lnTo>
                  <a:lnTo>
                    <a:pt x="3" y="81"/>
                  </a:lnTo>
                  <a:lnTo>
                    <a:pt x="0" y="61"/>
                  </a:lnTo>
                  <a:lnTo>
                    <a:pt x="3" y="42"/>
                  </a:lnTo>
                  <a:lnTo>
                    <a:pt x="11" y="25"/>
                  </a:lnTo>
                  <a:lnTo>
                    <a:pt x="25" y="11"/>
                  </a:lnTo>
                  <a:lnTo>
                    <a:pt x="42" y="3"/>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9" name="Freeform 1047"/>
            <p:cNvSpPr>
              <a:spLocks/>
            </p:cNvSpPr>
            <p:nvPr/>
          </p:nvSpPr>
          <p:spPr bwMode="auto">
            <a:xfrm>
              <a:off x="10167938" y="3871913"/>
              <a:ext cx="9525" cy="11113"/>
            </a:xfrm>
            <a:custGeom>
              <a:avLst/>
              <a:gdLst>
                <a:gd name="T0" fmla="*/ 61 w 122"/>
                <a:gd name="T1" fmla="*/ 0 h 123"/>
                <a:gd name="T2" fmla="*/ 77 w 122"/>
                <a:gd name="T3" fmla="*/ 2 h 123"/>
                <a:gd name="T4" fmla="*/ 92 w 122"/>
                <a:gd name="T5" fmla="*/ 8 h 123"/>
                <a:gd name="T6" fmla="*/ 104 w 122"/>
                <a:gd name="T7" fmla="*/ 18 h 123"/>
                <a:gd name="T8" fmla="*/ 115 w 122"/>
                <a:gd name="T9" fmla="*/ 30 h 123"/>
                <a:gd name="T10" fmla="*/ 120 w 122"/>
                <a:gd name="T11" fmla="*/ 45 h 123"/>
                <a:gd name="T12" fmla="*/ 122 w 122"/>
                <a:gd name="T13" fmla="*/ 61 h 123"/>
                <a:gd name="T14" fmla="*/ 120 w 122"/>
                <a:gd name="T15" fmla="*/ 76 h 123"/>
                <a:gd name="T16" fmla="*/ 115 w 122"/>
                <a:gd name="T17" fmla="*/ 92 h 123"/>
                <a:gd name="T18" fmla="*/ 104 w 122"/>
                <a:gd name="T19" fmla="*/ 105 h 123"/>
                <a:gd name="T20" fmla="*/ 92 w 122"/>
                <a:gd name="T21" fmla="*/ 114 h 123"/>
                <a:gd name="T22" fmla="*/ 77 w 122"/>
                <a:gd name="T23" fmla="*/ 121 h 123"/>
                <a:gd name="T24" fmla="*/ 61 w 122"/>
                <a:gd name="T25" fmla="*/ 123 h 123"/>
                <a:gd name="T26" fmla="*/ 45 w 122"/>
                <a:gd name="T27" fmla="*/ 121 h 123"/>
                <a:gd name="T28" fmla="*/ 30 w 122"/>
                <a:gd name="T29" fmla="*/ 114 h 123"/>
                <a:gd name="T30" fmla="*/ 18 w 122"/>
                <a:gd name="T31" fmla="*/ 105 h 123"/>
                <a:gd name="T32" fmla="*/ 7 w 122"/>
                <a:gd name="T33" fmla="*/ 92 h 123"/>
                <a:gd name="T34" fmla="*/ 2 w 122"/>
                <a:gd name="T35" fmla="*/ 76 h 123"/>
                <a:gd name="T36" fmla="*/ 0 w 122"/>
                <a:gd name="T37" fmla="*/ 61 h 123"/>
                <a:gd name="T38" fmla="*/ 2 w 122"/>
                <a:gd name="T39" fmla="*/ 45 h 123"/>
                <a:gd name="T40" fmla="*/ 7 w 122"/>
                <a:gd name="T41" fmla="*/ 30 h 123"/>
                <a:gd name="T42" fmla="*/ 18 w 122"/>
                <a:gd name="T43" fmla="*/ 18 h 123"/>
                <a:gd name="T44" fmla="*/ 30 w 122"/>
                <a:gd name="T45" fmla="*/ 8 h 123"/>
                <a:gd name="T46" fmla="*/ 45 w 122"/>
                <a:gd name="T47" fmla="*/ 2 h 123"/>
                <a:gd name="T48" fmla="*/ 61 w 122"/>
                <a:gd name="T49"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2" h="123">
                  <a:moveTo>
                    <a:pt x="61" y="0"/>
                  </a:moveTo>
                  <a:lnTo>
                    <a:pt x="77" y="2"/>
                  </a:lnTo>
                  <a:lnTo>
                    <a:pt x="92" y="8"/>
                  </a:lnTo>
                  <a:lnTo>
                    <a:pt x="104" y="18"/>
                  </a:lnTo>
                  <a:lnTo>
                    <a:pt x="115" y="30"/>
                  </a:lnTo>
                  <a:lnTo>
                    <a:pt x="120" y="45"/>
                  </a:lnTo>
                  <a:lnTo>
                    <a:pt x="122" y="61"/>
                  </a:lnTo>
                  <a:lnTo>
                    <a:pt x="120" y="76"/>
                  </a:lnTo>
                  <a:lnTo>
                    <a:pt x="115" y="92"/>
                  </a:lnTo>
                  <a:lnTo>
                    <a:pt x="104" y="105"/>
                  </a:lnTo>
                  <a:lnTo>
                    <a:pt x="92" y="114"/>
                  </a:lnTo>
                  <a:lnTo>
                    <a:pt x="77" y="121"/>
                  </a:lnTo>
                  <a:lnTo>
                    <a:pt x="61" y="123"/>
                  </a:lnTo>
                  <a:lnTo>
                    <a:pt x="45" y="121"/>
                  </a:lnTo>
                  <a:lnTo>
                    <a:pt x="30" y="114"/>
                  </a:lnTo>
                  <a:lnTo>
                    <a:pt x="18" y="105"/>
                  </a:lnTo>
                  <a:lnTo>
                    <a:pt x="7" y="92"/>
                  </a:lnTo>
                  <a:lnTo>
                    <a:pt x="2" y="76"/>
                  </a:lnTo>
                  <a:lnTo>
                    <a:pt x="0" y="61"/>
                  </a:lnTo>
                  <a:lnTo>
                    <a:pt x="2" y="45"/>
                  </a:lnTo>
                  <a:lnTo>
                    <a:pt x="7" y="30"/>
                  </a:lnTo>
                  <a:lnTo>
                    <a:pt x="18" y="18"/>
                  </a:lnTo>
                  <a:lnTo>
                    <a:pt x="30" y="8"/>
                  </a:lnTo>
                  <a:lnTo>
                    <a:pt x="45" y="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0" name="Freeform 1048"/>
            <p:cNvSpPr>
              <a:spLocks/>
            </p:cNvSpPr>
            <p:nvPr/>
          </p:nvSpPr>
          <p:spPr bwMode="auto">
            <a:xfrm>
              <a:off x="10180638" y="3927476"/>
              <a:ext cx="11113" cy="11113"/>
            </a:xfrm>
            <a:custGeom>
              <a:avLst/>
              <a:gdLst>
                <a:gd name="T0" fmla="*/ 64 w 124"/>
                <a:gd name="T1" fmla="*/ 0 h 124"/>
                <a:gd name="T2" fmla="*/ 80 w 124"/>
                <a:gd name="T3" fmla="*/ 4 h 124"/>
                <a:gd name="T4" fmla="*/ 95 w 124"/>
                <a:gd name="T5" fmla="*/ 11 h 124"/>
                <a:gd name="T6" fmla="*/ 108 w 124"/>
                <a:gd name="T7" fmla="*/ 21 h 124"/>
                <a:gd name="T8" fmla="*/ 117 w 124"/>
                <a:gd name="T9" fmla="*/ 35 h 124"/>
                <a:gd name="T10" fmla="*/ 123 w 124"/>
                <a:gd name="T11" fmla="*/ 50 h 124"/>
                <a:gd name="T12" fmla="*/ 124 w 124"/>
                <a:gd name="T13" fmla="*/ 65 h 124"/>
                <a:gd name="T14" fmla="*/ 122 w 124"/>
                <a:gd name="T15" fmla="*/ 80 h 124"/>
                <a:gd name="T16" fmla="*/ 114 w 124"/>
                <a:gd name="T17" fmla="*/ 96 h 124"/>
                <a:gd name="T18" fmla="*/ 104 w 124"/>
                <a:gd name="T19" fmla="*/ 108 h 124"/>
                <a:gd name="T20" fmla="*/ 90 w 124"/>
                <a:gd name="T21" fmla="*/ 117 h 124"/>
                <a:gd name="T22" fmla="*/ 75 w 124"/>
                <a:gd name="T23" fmla="*/ 123 h 124"/>
                <a:gd name="T24" fmla="*/ 59 w 124"/>
                <a:gd name="T25" fmla="*/ 124 h 124"/>
                <a:gd name="T26" fmla="*/ 43 w 124"/>
                <a:gd name="T27" fmla="*/ 121 h 124"/>
                <a:gd name="T28" fmla="*/ 29 w 124"/>
                <a:gd name="T29" fmla="*/ 114 h 124"/>
                <a:gd name="T30" fmla="*/ 16 w 124"/>
                <a:gd name="T31" fmla="*/ 104 h 124"/>
                <a:gd name="T32" fmla="*/ 7 w 124"/>
                <a:gd name="T33" fmla="*/ 90 h 124"/>
                <a:gd name="T34" fmla="*/ 1 w 124"/>
                <a:gd name="T35" fmla="*/ 75 h 124"/>
                <a:gd name="T36" fmla="*/ 0 w 124"/>
                <a:gd name="T37" fmla="*/ 59 h 124"/>
                <a:gd name="T38" fmla="*/ 3 w 124"/>
                <a:gd name="T39" fmla="*/ 45 h 124"/>
                <a:gd name="T40" fmla="*/ 9 w 124"/>
                <a:gd name="T41" fmla="*/ 29 h 124"/>
                <a:gd name="T42" fmla="*/ 21 w 124"/>
                <a:gd name="T43" fmla="*/ 16 h 124"/>
                <a:gd name="T44" fmla="*/ 34 w 124"/>
                <a:gd name="T45" fmla="*/ 8 h 124"/>
                <a:gd name="T46" fmla="*/ 49 w 124"/>
                <a:gd name="T47" fmla="*/ 3 h 124"/>
                <a:gd name="T48" fmla="*/ 64 w 124"/>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124">
                  <a:moveTo>
                    <a:pt x="64" y="0"/>
                  </a:moveTo>
                  <a:lnTo>
                    <a:pt x="80" y="4"/>
                  </a:lnTo>
                  <a:lnTo>
                    <a:pt x="95" y="11"/>
                  </a:lnTo>
                  <a:lnTo>
                    <a:pt x="108" y="21"/>
                  </a:lnTo>
                  <a:lnTo>
                    <a:pt x="117" y="35"/>
                  </a:lnTo>
                  <a:lnTo>
                    <a:pt x="123" y="50"/>
                  </a:lnTo>
                  <a:lnTo>
                    <a:pt x="124" y="65"/>
                  </a:lnTo>
                  <a:lnTo>
                    <a:pt x="122" y="80"/>
                  </a:lnTo>
                  <a:lnTo>
                    <a:pt x="114" y="96"/>
                  </a:lnTo>
                  <a:lnTo>
                    <a:pt x="104" y="108"/>
                  </a:lnTo>
                  <a:lnTo>
                    <a:pt x="90" y="117"/>
                  </a:lnTo>
                  <a:lnTo>
                    <a:pt x="75" y="123"/>
                  </a:lnTo>
                  <a:lnTo>
                    <a:pt x="59" y="124"/>
                  </a:lnTo>
                  <a:lnTo>
                    <a:pt x="43" y="121"/>
                  </a:lnTo>
                  <a:lnTo>
                    <a:pt x="29" y="114"/>
                  </a:lnTo>
                  <a:lnTo>
                    <a:pt x="16" y="104"/>
                  </a:lnTo>
                  <a:lnTo>
                    <a:pt x="7" y="90"/>
                  </a:lnTo>
                  <a:lnTo>
                    <a:pt x="1" y="75"/>
                  </a:lnTo>
                  <a:lnTo>
                    <a:pt x="0" y="59"/>
                  </a:lnTo>
                  <a:lnTo>
                    <a:pt x="3" y="45"/>
                  </a:lnTo>
                  <a:lnTo>
                    <a:pt x="9" y="29"/>
                  </a:lnTo>
                  <a:lnTo>
                    <a:pt x="21" y="16"/>
                  </a:lnTo>
                  <a:lnTo>
                    <a:pt x="34" y="8"/>
                  </a:lnTo>
                  <a:lnTo>
                    <a:pt x="49" y="3"/>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1" name="Freeform 1049"/>
            <p:cNvSpPr>
              <a:spLocks/>
            </p:cNvSpPr>
            <p:nvPr/>
          </p:nvSpPr>
          <p:spPr bwMode="auto">
            <a:xfrm>
              <a:off x="10193338" y="3937001"/>
              <a:ext cx="11113" cy="11113"/>
            </a:xfrm>
            <a:custGeom>
              <a:avLst/>
              <a:gdLst>
                <a:gd name="T0" fmla="*/ 62 w 124"/>
                <a:gd name="T1" fmla="*/ 0 h 123"/>
                <a:gd name="T2" fmla="*/ 82 w 124"/>
                <a:gd name="T3" fmla="*/ 3 h 123"/>
                <a:gd name="T4" fmla="*/ 99 w 124"/>
                <a:gd name="T5" fmla="*/ 12 h 123"/>
                <a:gd name="T6" fmla="*/ 111 w 124"/>
                <a:gd name="T7" fmla="*/ 26 h 123"/>
                <a:gd name="T8" fmla="*/ 121 w 124"/>
                <a:gd name="T9" fmla="*/ 42 h 123"/>
                <a:gd name="T10" fmla="*/ 124 w 124"/>
                <a:gd name="T11" fmla="*/ 62 h 123"/>
                <a:gd name="T12" fmla="*/ 121 w 124"/>
                <a:gd name="T13" fmla="*/ 81 h 123"/>
                <a:gd name="T14" fmla="*/ 111 w 124"/>
                <a:gd name="T15" fmla="*/ 98 h 123"/>
                <a:gd name="T16" fmla="*/ 99 w 124"/>
                <a:gd name="T17" fmla="*/ 112 h 123"/>
                <a:gd name="T18" fmla="*/ 82 w 124"/>
                <a:gd name="T19" fmla="*/ 120 h 123"/>
                <a:gd name="T20" fmla="*/ 62 w 124"/>
                <a:gd name="T21" fmla="*/ 123 h 123"/>
                <a:gd name="T22" fmla="*/ 43 w 124"/>
                <a:gd name="T23" fmla="*/ 120 h 123"/>
                <a:gd name="T24" fmla="*/ 26 w 124"/>
                <a:gd name="T25" fmla="*/ 112 h 123"/>
                <a:gd name="T26" fmla="*/ 12 w 124"/>
                <a:gd name="T27" fmla="*/ 98 h 123"/>
                <a:gd name="T28" fmla="*/ 3 w 124"/>
                <a:gd name="T29" fmla="*/ 81 h 123"/>
                <a:gd name="T30" fmla="*/ 0 w 124"/>
                <a:gd name="T31" fmla="*/ 62 h 123"/>
                <a:gd name="T32" fmla="*/ 3 w 124"/>
                <a:gd name="T33" fmla="*/ 42 h 123"/>
                <a:gd name="T34" fmla="*/ 12 w 124"/>
                <a:gd name="T35" fmla="*/ 26 h 123"/>
                <a:gd name="T36" fmla="*/ 26 w 124"/>
                <a:gd name="T37" fmla="*/ 12 h 123"/>
                <a:gd name="T38" fmla="*/ 43 w 124"/>
                <a:gd name="T39" fmla="*/ 3 h 123"/>
                <a:gd name="T40" fmla="*/ 62 w 124"/>
                <a:gd name="T4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 h="123">
                  <a:moveTo>
                    <a:pt x="62" y="0"/>
                  </a:moveTo>
                  <a:lnTo>
                    <a:pt x="82" y="3"/>
                  </a:lnTo>
                  <a:lnTo>
                    <a:pt x="99" y="12"/>
                  </a:lnTo>
                  <a:lnTo>
                    <a:pt x="111" y="26"/>
                  </a:lnTo>
                  <a:lnTo>
                    <a:pt x="121" y="42"/>
                  </a:lnTo>
                  <a:lnTo>
                    <a:pt x="124" y="62"/>
                  </a:lnTo>
                  <a:lnTo>
                    <a:pt x="121" y="81"/>
                  </a:lnTo>
                  <a:lnTo>
                    <a:pt x="111" y="98"/>
                  </a:lnTo>
                  <a:lnTo>
                    <a:pt x="99" y="112"/>
                  </a:lnTo>
                  <a:lnTo>
                    <a:pt x="82" y="120"/>
                  </a:lnTo>
                  <a:lnTo>
                    <a:pt x="62" y="123"/>
                  </a:lnTo>
                  <a:lnTo>
                    <a:pt x="43" y="120"/>
                  </a:lnTo>
                  <a:lnTo>
                    <a:pt x="26" y="112"/>
                  </a:lnTo>
                  <a:lnTo>
                    <a:pt x="12" y="98"/>
                  </a:lnTo>
                  <a:lnTo>
                    <a:pt x="3" y="81"/>
                  </a:lnTo>
                  <a:lnTo>
                    <a:pt x="0" y="62"/>
                  </a:lnTo>
                  <a:lnTo>
                    <a:pt x="3" y="42"/>
                  </a:lnTo>
                  <a:lnTo>
                    <a:pt x="12" y="26"/>
                  </a:lnTo>
                  <a:lnTo>
                    <a:pt x="26" y="12"/>
                  </a:lnTo>
                  <a:lnTo>
                    <a:pt x="43" y="3"/>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2" name="Freeform 1050"/>
            <p:cNvSpPr>
              <a:spLocks/>
            </p:cNvSpPr>
            <p:nvPr/>
          </p:nvSpPr>
          <p:spPr bwMode="auto">
            <a:xfrm>
              <a:off x="10207626" y="3944938"/>
              <a:ext cx="11113" cy="11113"/>
            </a:xfrm>
            <a:custGeom>
              <a:avLst/>
              <a:gdLst>
                <a:gd name="T0" fmla="*/ 61 w 123"/>
                <a:gd name="T1" fmla="*/ 0 h 122"/>
                <a:gd name="T2" fmla="*/ 81 w 123"/>
                <a:gd name="T3" fmla="*/ 2 h 122"/>
                <a:gd name="T4" fmla="*/ 98 w 123"/>
                <a:gd name="T5" fmla="*/ 12 h 122"/>
                <a:gd name="T6" fmla="*/ 111 w 123"/>
                <a:gd name="T7" fmla="*/ 24 h 122"/>
                <a:gd name="T8" fmla="*/ 120 w 123"/>
                <a:gd name="T9" fmla="*/ 41 h 122"/>
                <a:gd name="T10" fmla="*/ 123 w 123"/>
                <a:gd name="T11" fmla="*/ 61 h 122"/>
                <a:gd name="T12" fmla="*/ 120 w 123"/>
                <a:gd name="T13" fmla="*/ 80 h 122"/>
                <a:gd name="T14" fmla="*/ 111 w 123"/>
                <a:gd name="T15" fmla="*/ 97 h 122"/>
                <a:gd name="T16" fmla="*/ 98 w 123"/>
                <a:gd name="T17" fmla="*/ 111 h 122"/>
                <a:gd name="T18" fmla="*/ 81 w 123"/>
                <a:gd name="T19" fmla="*/ 119 h 122"/>
                <a:gd name="T20" fmla="*/ 61 w 123"/>
                <a:gd name="T21" fmla="*/ 122 h 122"/>
                <a:gd name="T22" fmla="*/ 42 w 123"/>
                <a:gd name="T23" fmla="*/ 119 h 122"/>
                <a:gd name="T24" fmla="*/ 25 w 123"/>
                <a:gd name="T25" fmla="*/ 111 h 122"/>
                <a:gd name="T26" fmla="*/ 11 w 123"/>
                <a:gd name="T27" fmla="*/ 97 h 122"/>
                <a:gd name="T28" fmla="*/ 3 w 123"/>
                <a:gd name="T29" fmla="*/ 80 h 122"/>
                <a:gd name="T30" fmla="*/ 0 w 123"/>
                <a:gd name="T31" fmla="*/ 61 h 122"/>
                <a:gd name="T32" fmla="*/ 3 w 123"/>
                <a:gd name="T33" fmla="*/ 41 h 122"/>
                <a:gd name="T34" fmla="*/ 11 w 123"/>
                <a:gd name="T35" fmla="*/ 24 h 122"/>
                <a:gd name="T36" fmla="*/ 25 w 123"/>
                <a:gd name="T37" fmla="*/ 12 h 122"/>
                <a:gd name="T38" fmla="*/ 42 w 123"/>
                <a:gd name="T39" fmla="*/ 2 h 122"/>
                <a:gd name="T40" fmla="*/ 61 w 123"/>
                <a:gd name="T4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122">
                  <a:moveTo>
                    <a:pt x="61" y="0"/>
                  </a:moveTo>
                  <a:lnTo>
                    <a:pt x="81" y="2"/>
                  </a:lnTo>
                  <a:lnTo>
                    <a:pt x="98" y="12"/>
                  </a:lnTo>
                  <a:lnTo>
                    <a:pt x="111" y="24"/>
                  </a:lnTo>
                  <a:lnTo>
                    <a:pt x="120" y="41"/>
                  </a:lnTo>
                  <a:lnTo>
                    <a:pt x="123" y="61"/>
                  </a:lnTo>
                  <a:lnTo>
                    <a:pt x="120" y="80"/>
                  </a:lnTo>
                  <a:lnTo>
                    <a:pt x="111" y="97"/>
                  </a:lnTo>
                  <a:lnTo>
                    <a:pt x="98" y="111"/>
                  </a:lnTo>
                  <a:lnTo>
                    <a:pt x="81" y="119"/>
                  </a:lnTo>
                  <a:lnTo>
                    <a:pt x="61" y="122"/>
                  </a:lnTo>
                  <a:lnTo>
                    <a:pt x="42" y="119"/>
                  </a:lnTo>
                  <a:lnTo>
                    <a:pt x="25" y="111"/>
                  </a:lnTo>
                  <a:lnTo>
                    <a:pt x="11" y="97"/>
                  </a:lnTo>
                  <a:lnTo>
                    <a:pt x="3" y="80"/>
                  </a:lnTo>
                  <a:lnTo>
                    <a:pt x="0" y="61"/>
                  </a:lnTo>
                  <a:lnTo>
                    <a:pt x="3" y="41"/>
                  </a:lnTo>
                  <a:lnTo>
                    <a:pt x="11" y="24"/>
                  </a:lnTo>
                  <a:lnTo>
                    <a:pt x="25" y="12"/>
                  </a:lnTo>
                  <a:lnTo>
                    <a:pt x="42" y="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3" name="Freeform 1051"/>
            <p:cNvSpPr>
              <a:spLocks/>
            </p:cNvSpPr>
            <p:nvPr/>
          </p:nvSpPr>
          <p:spPr bwMode="auto">
            <a:xfrm>
              <a:off x="10153651" y="3927476"/>
              <a:ext cx="11113" cy="11113"/>
            </a:xfrm>
            <a:custGeom>
              <a:avLst/>
              <a:gdLst>
                <a:gd name="T0" fmla="*/ 61 w 124"/>
                <a:gd name="T1" fmla="*/ 0 h 124"/>
                <a:gd name="T2" fmla="*/ 76 w 124"/>
                <a:gd name="T3" fmla="*/ 3 h 124"/>
                <a:gd name="T4" fmla="*/ 91 w 124"/>
                <a:gd name="T5" fmla="*/ 8 h 124"/>
                <a:gd name="T6" fmla="*/ 104 w 124"/>
                <a:gd name="T7" fmla="*/ 16 h 124"/>
                <a:gd name="T8" fmla="*/ 114 w 124"/>
                <a:gd name="T9" fmla="*/ 29 h 124"/>
                <a:gd name="T10" fmla="*/ 122 w 124"/>
                <a:gd name="T11" fmla="*/ 45 h 124"/>
                <a:gd name="T12" fmla="*/ 124 w 124"/>
                <a:gd name="T13" fmla="*/ 59 h 124"/>
                <a:gd name="T14" fmla="*/ 123 w 124"/>
                <a:gd name="T15" fmla="*/ 75 h 124"/>
                <a:gd name="T16" fmla="*/ 118 w 124"/>
                <a:gd name="T17" fmla="*/ 90 h 124"/>
                <a:gd name="T18" fmla="*/ 108 w 124"/>
                <a:gd name="T19" fmla="*/ 104 h 124"/>
                <a:gd name="T20" fmla="*/ 95 w 124"/>
                <a:gd name="T21" fmla="*/ 114 h 124"/>
                <a:gd name="T22" fmla="*/ 81 w 124"/>
                <a:gd name="T23" fmla="*/ 121 h 124"/>
                <a:gd name="T24" fmla="*/ 65 w 124"/>
                <a:gd name="T25" fmla="*/ 124 h 124"/>
                <a:gd name="T26" fmla="*/ 50 w 124"/>
                <a:gd name="T27" fmla="*/ 123 h 124"/>
                <a:gd name="T28" fmla="*/ 34 w 124"/>
                <a:gd name="T29" fmla="*/ 117 h 124"/>
                <a:gd name="T30" fmla="*/ 21 w 124"/>
                <a:gd name="T31" fmla="*/ 108 h 124"/>
                <a:gd name="T32" fmla="*/ 11 w 124"/>
                <a:gd name="T33" fmla="*/ 96 h 124"/>
                <a:gd name="T34" fmla="*/ 3 w 124"/>
                <a:gd name="T35" fmla="*/ 80 h 124"/>
                <a:gd name="T36" fmla="*/ 0 w 124"/>
                <a:gd name="T37" fmla="*/ 65 h 124"/>
                <a:gd name="T38" fmla="*/ 2 w 124"/>
                <a:gd name="T39" fmla="*/ 50 h 124"/>
                <a:gd name="T40" fmla="*/ 8 w 124"/>
                <a:gd name="T41" fmla="*/ 35 h 124"/>
                <a:gd name="T42" fmla="*/ 16 w 124"/>
                <a:gd name="T43" fmla="*/ 21 h 124"/>
                <a:gd name="T44" fmla="*/ 29 w 124"/>
                <a:gd name="T45" fmla="*/ 11 h 124"/>
                <a:gd name="T46" fmla="*/ 45 w 124"/>
                <a:gd name="T47" fmla="*/ 4 h 124"/>
                <a:gd name="T48" fmla="*/ 61 w 124"/>
                <a:gd name="T4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4" h="124">
                  <a:moveTo>
                    <a:pt x="61" y="0"/>
                  </a:moveTo>
                  <a:lnTo>
                    <a:pt x="76" y="3"/>
                  </a:lnTo>
                  <a:lnTo>
                    <a:pt x="91" y="8"/>
                  </a:lnTo>
                  <a:lnTo>
                    <a:pt x="104" y="16"/>
                  </a:lnTo>
                  <a:lnTo>
                    <a:pt x="114" y="29"/>
                  </a:lnTo>
                  <a:lnTo>
                    <a:pt x="122" y="45"/>
                  </a:lnTo>
                  <a:lnTo>
                    <a:pt x="124" y="59"/>
                  </a:lnTo>
                  <a:lnTo>
                    <a:pt x="123" y="75"/>
                  </a:lnTo>
                  <a:lnTo>
                    <a:pt x="118" y="90"/>
                  </a:lnTo>
                  <a:lnTo>
                    <a:pt x="108" y="104"/>
                  </a:lnTo>
                  <a:lnTo>
                    <a:pt x="95" y="114"/>
                  </a:lnTo>
                  <a:lnTo>
                    <a:pt x="81" y="121"/>
                  </a:lnTo>
                  <a:lnTo>
                    <a:pt x="65" y="124"/>
                  </a:lnTo>
                  <a:lnTo>
                    <a:pt x="50" y="123"/>
                  </a:lnTo>
                  <a:lnTo>
                    <a:pt x="34" y="117"/>
                  </a:lnTo>
                  <a:lnTo>
                    <a:pt x="21" y="108"/>
                  </a:lnTo>
                  <a:lnTo>
                    <a:pt x="11" y="96"/>
                  </a:lnTo>
                  <a:lnTo>
                    <a:pt x="3" y="80"/>
                  </a:lnTo>
                  <a:lnTo>
                    <a:pt x="0" y="65"/>
                  </a:lnTo>
                  <a:lnTo>
                    <a:pt x="2" y="50"/>
                  </a:lnTo>
                  <a:lnTo>
                    <a:pt x="8" y="35"/>
                  </a:lnTo>
                  <a:lnTo>
                    <a:pt x="16" y="21"/>
                  </a:lnTo>
                  <a:lnTo>
                    <a:pt x="29" y="11"/>
                  </a:lnTo>
                  <a:lnTo>
                    <a:pt x="45" y="4"/>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4" name="Freeform 1052"/>
            <p:cNvSpPr>
              <a:spLocks/>
            </p:cNvSpPr>
            <p:nvPr/>
          </p:nvSpPr>
          <p:spPr bwMode="auto">
            <a:xfrm>
              <a:off x="10140951" y="3937001"/>
              <a:ext cx="11113" cy="11113"/>
            </a:xfrm>
            <a:custGeom>
              <a:avLst/>
              <a:gdLst>
                <a:gd name="T0" fmla="*/ 61 w 123"/>
                <a:gd name="T1" fmla="*/ 0 h 123"/>
                <a:gd name="T2" fmla="*/ 80 w 123"/>
                <a:gd name="T3" fmla="*/ 3 h 123"/>
                <a:gd name="T4" fmla="*/ 97 w 123"/>
                <a:gd name="T5" fmla="*/ 12 h 123"/>
                <a:gd name="T6" fmla="*/ 111 w 123"/>
                <a:gd name="T7" fmla="*/ 26 h 123"/>
                <a:gd name="T8" fmla="*/ 120 w 123"/>
                <a:gd name="T9" fmla="*/ 42 h 123"/>
                <a:gd name="T10" fmla="*/ 123 w 123"/>
                <a:gd name="T11" fmla="*/ 62 h 123"/>
                <a:gd name="T12" fmla="*/ 120 w 123"/>
                <a:gd name="T13" fmla="*/ 81 h 123"/>
                <a:gd name="T14" fmla="*/ 111 w 123"/>
                <a:gd name="T15" fmla="*/ 98 h 123"/>
                <a:gd name="T16" fmla="*/ 97 w 123"/>
                <a:gd name="T17" fmla="*/ 112 h 123"/>
                <a:gd name="T18" fmla="*/ 80 w 123"/>
                <a:gd name="T19" fmla="*/ 120 h 123"/>
                <a:gd name="T20" fmla="*/ 61 w 123"/>
                <a:gd name="T21" fmla="*/ 123 h 123"/>
                <a:gd name="T22" fmla="*/ 42 w 123"/>
                <a:gd name="T23" fmla="*/ 120 h 123"/>
                <a:gd name="T24" fmla="*/ 25 w 123"/>
                <a:gd name="T25" fmla="*/ 112 h 123"/>
                <a:gd name="T26" fmla="*/ 12 w 123"/>
                <a:gd name="T27" fmla="*/ 98 h 123"/>
                <a:gd name="T28" fmla="*/ 3 w 123"/>
                <a:gd name="T29" fmla="*/ 81 h 123"/>
                <a:gd name="T30" fmla="*/ 0 w 123"/>
                <a:gd name="T31" fmla="*/ 62 h 123"/>
                <a:gd name="T32" fmla="*/ 3 w 123"/>
                <a:gd name="T33" fmla="*/ 42 h 123"/>
                <a:gd name="T34" fmla="*/ 12 w 123"/>
                <a:gd name="T35" fmla="*/ 26 h 123"/>
                <a:gd name="T36" fmla="*/ 25 w 123"/>
                <a:gd name="T37" fmla="*/ 12 h 123"/>
                <a:gd name="T38" fmla="*/ 42 w 123"/>
                <a:gd name="T39" fmla="*/ 3 h 123"/>
                <a:gd name="T40" fmla="*/ 61 w 123"/>
                <a:gd name="T41"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123">
                  <a:moveTo>
                    <a:pt x="61" y="0"/>
                  </a:moveTo>
                  <a:lnTo>
                    <a:pt x="80" y="3"/>
                  </a:lnTo>
                  <a:lnTo>
                    <a:pt x="97" y="12"/>
                  </a:lnTo>
                  <a:lnTo>
                    <a:pt x="111" y="26"/>
                  </a:lnTo>
                  <a:lnTo>
                    <a:pt x="120" y="42"/>
                  </a:lnTo>
                  <a:lnTo>
                    <a:pt x="123" y="62"/>
                  </a:lnTo>
                  <a:lnTo>
                    <a:pt x="120" y="81"/>
                  </a:lnTo>
                  <a:lnTo>
                    <a:pt x="111" y="98"/>
                  </a:lnTo>
                  <a:lnTo>
                    <a:pt x="97" y="112"/>
                  </a:lnTo>
                  <a:lnTo>
                    <a:pt x="80" y="120"/>
                  </a:lnTo>
                  <a:lnTo>
                    <a:pt x="61" y="123"/>
                  </a:lnTo>
                  <a:lnTo>
                    <a:pt x="42" y="120"/>
                  </a:lnTo>
                  <a:lnTo>
                    <a:pt x="25" y="112"/>
                  </a:lnTo>
                  <a:lnTo>
                    <a:pt x="12" y="98"/>
                  </a:lnTo>
                  <a:lnTo>
                    <a:pt x="3" y="81"/>
                  </a:lnTo>
                  <a:lnTo>
                    <a:pt x="0" y="62"/>
                  </a:lnTo>
                  <a:lnTo>
                    <a:pt x="3" y="42"/>
                  </a:lnTo>
                  <a:lnTo>
                    <a:pt x="12" y="26"/>
                  </a:lnTo>
                  <a:lnTo>
                    <a:pt x="25" y="12"/>
                  </a:lnTo>
                  <a:lnTo>
                    <a:pt x="42" y="3"/>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5" name="Freeform 1053"/>
            <p:cNvSpPr>
              <a:spLocks/>
            </p:cNvSpPr>
            <p:nvPr/>
          </p:nvSpPr>
          <p:spPr bwMode="auto">
            <a:xfrm>
              <a:off x="10126663" y="3944938"/>
              <a:ext cx="11113" cy="11113"/>
            </a:xfrm>
            <a:custGeom>
              <a:avLst/>
              <a:gdLst>
                <a:gd name="T0" fmla="*/ 61 w 123"/>
                <a:gd name="T1" fmla="*/ 0 h 122"/>
                <a:gd name="T2" fmla="*/ 81 w 123"/>
                <a:gd name="T3" fmla="*/ 2 h 122"/>
                <a:gd name="T4" fmla="*/ 98 w 123"/>
                <a:gd name="T5" fmla="*/ 12 h 122"/>
                <a:gd name="T6" fmla="*/ 111 w 123"/>
                <a:gd name="T7" fmla="*/ 24 h 122"/>
                <a:gd name="T8" fmla="*/ 120 w 123"/>
                <a:gd name="T9" fmla="*/ 41 h 122"/>
                <a:gd name="T10" fmla="*/ 123 w 123"/>
                <a:gd name="T11" fmla="*/ 61 h 122"/>
                <a:gd name="T12" fmla="*/ 120 w 123"/>
                <a:gd name="T13" fmla="*/ 80 h 122"/>
                <a:gd name="T14" fmla="*/ 111 w 123"/>
                <a:gd name="T15" fmla="*/ 97 h 122"/>
                <a:gd name="T16" fmla="*/ 98 w 123"/>
                <a:gd name="T17" fmla="*/ 111 h 122"/>
                <a:gd name="T18" fmla="*/ 81 w 123"/>
                <a:gd name="T19" fmla="*/ 119 h 122"/>
                <a:gd name="T20" fmla="*/ 61 w 123"/>
                <a:gd name="T21" fmla="*/ 122 h 122"/>
                <a:gd name="T22" fmla="*/ 42 w 123"/>
                <a:gd name="T23" fmla="*/ 119 h 122"/>
                <a:gd name="T24" fmla="*/ 25 w 123"/>
                <a:gd name="T25" fmla="*/ 111 h 122"/>
                <a:gd name="T26" fmla="*/ 11 w 123"/>
                <a:gd name="T27" fmla="*/ 97 h 122"/>
                <a:gd name="T28" fmla="*/ 3 w 123"/>
                <a:gd name="T29" fmla="*/ 80 h 122"/>
                <a:gd name="T30" fmla="*/ 0 w 123"/>
                <a:gd name="T31" fmla="*/ 61 h 122"/>
                <a:gd name="T32" fmla="*/ 3 w 123"/>
                <a:gd name="T33" fmla="*/ 41 h 122"/>
                <a:gd name="T34" fmla="*/ 11 w 123"/>
                <a:gd name="T35" fmla="*/ 24 h 122"/>
                <a:gd name="T36" fmla="*/ 25 w 123"/>
                <a:gd name="T37" fmla="*/ 12 h 122"/>
                <a:gd name="T38" fmla="*/ 42 w 123"/>
                <a:gd name="T39" fmla="*/ 2 h 122"/>
                <a:gd name="T40" fmla="*/ 61 w 123"/>
                <a:gd name="T41"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3" h="122">
                  <a:moveTo>
                    <a:pt x="61" y="0"/>
                  </a:moveTo>
                  <a:lnTo>
                    <a:pt x="81" y="2"/>
                  </a:lnTo>
                  <a:lnTo>
                    <a:pt x="98" y="12"/>
                  </a:lnTo>
                  <a:lnTo>
                    <a:pt x="111" y="24"/>
                  </a:lnTo>
                  <a:lnTo>
                    <a:pt x="120" y="41"/>
                  </a:lnTo>
                  <a:lnTo>
                    <a:pt x="123" y="61"/>
                  </a:lnTo>
                  <a:lnTo>
                    <a:pt x="120" y="80"/>
                  </a:lnTo>
                  <a:lnTo>
                    <a:pt x="111" y="97"/>
                  </a:lnTo>
                  <a:lnTo>
                    <a:pt x="98" y="111"/>
                  </a:lnTo>
                  <a:lnTo>
                    <a:pt x="81" y="119"/>
                  </a:lnTo>
                  <a:lnTo>
                    <a:pt x="61" y="122"/>
                  </a:lnTo>
                  <a:lnTo>
                    <a:pt x="42" y="119"/>
                  </a:lnTo>
                  <a:lnTo>
                    <a:pt x="25" y="111"/>
                  </a:lnTo>
                  <a:lnTo>
                    <a:pt x="11" y="97"/>
                  </a:lnTo>
                  <a:lnTo>
                    <a:pt x="3" y="80"/>
                  </a:lnTo>
                  <a:lnTo>
                    <a:pt x="0" y="61"/>
                  </a:lnTo>
                  <a:lnTo>
                    <a:pt x="3" y="41"/>
                  </a:lnTo>
                  <a:lnTo>
                    <a:pt x="11" y="24"/>
                  </a:lnTo>
                  <a:lnTo>
                    <a:pt x="25" y="12"/>
                  </a:lnTo>
                  <a:lnTo>
                    <a:pt x="42" y="2"/>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7" name="Group 1756"/>
          <p:cNvGrpSpPr/>
          <p:nvPr/>
        </p:nvGrpSpPr>
        <p:grpSpPr>
          <a:xfrm>
            <a:off x="8026641" y="3668792"/>
            <a:ext cx="229790" cy="210741"/>
            <a:chOff x="10790238" y="3733800"/>
            <a:chExt cx="306387" cy="280988"/>
          </a:xfrm>
          <a:solidFill>
            <a:schemeClr val="tx1">
              <a:lumMod val="65000"/>
              <a:lumOff val="35000"/>
            </a:schemeClr>
          </a:solidFill>
        </p:grpSpPr>
        <p:sp>
          <p:nvSpPr>
            <p:cNvPr id="1199" name="Freeform 1058"/>
            <p:cNvSpPr>
              <a:spLocks/>
            </p:cNvSpPr>
            <p:nvPr/>
          </p:nvSpPr>
          <p:spPr bwMode="auto">
            <a:xfrm>
              <a:off x="10790238" y="3733800"/>
              <a:ext cx="306387" cy="280988"/>
            </a:xfrm>
            <a:custGeom>
              <a:avLst/>
              <a:gdLst>
                <a:gd name="T0" fmla="*/ 2296 w 3474"/>
                <a:gd name="T1" fmla="*/ 53 h 3172"/>
                <a:gd name="T2" fmla="*/ 2746 w 3474"/>
                <a:gd name="T3" fmla="*/ 251 h 3172"/>
                <a:gd name="T4" fmla="*/ 3109 w 3474"/>
                <a:gd name="T5" fmla="*/ 573 h 3172"/>
                <a:gd name="T6" fmla="*/ 3359 w 3474"/>
                <a:gd name="T7" fmla="*/ 992 h 3172"/>
                <a:gd name="T8" fmla="*/ 3471 w 3474"/>
                <a:gd name="T9" fmla="*/ 1482 h 3172"/>
                <a:gd name="T10" fmla="*/ 3421 w 3474"/>
                <a:gd name="T11" fmla="*/ 1991 h 3172"/>
                <a:gd name="T12" fmla="*/ 3223 w 3474"/>
                <a:gd name="T13" fmla="*/ 2442 h 3172"/>
                <a:gd name="T14" fmla="*/ 2902 w 3474"/>
                <a:gd name="T15" fmla="*/ 2804 h 3172"/>
                <a:gd name="T16" fmla="*/ 2484 w 3474"/>
                <a:gd name="T17" fmla="*/ 3056 h 3172"/>
                <a:gd name="T18" fmla="*/ 1996 w 3474"/>
                <a:gd name="T19" fmla="*/ 3167 h 3172"/>
                <a:gd name="T20" fmla="*/ 1492 w 3474"/>
                <a:gd name="T21" fmla="*/ 3120 h 3172"/>
                <a:gd name="T22" fmla="*/ 1046 w 3474"/>
                <a:gd name="T23" fmla="*/ 2925 h 3172"/>
                <a:gd name="T24" fmla="*/ 684 w 3474"/>
                <a:gd name="T25" fmla="*/ 2608 h 3172"/>
                <a:gd name="T26" fmla="*/ 432 w 3474"/>
                <a:gd name="T27" fmla="*/ 2197 h 3172"/>
                <a:gd name="T28" fmla="*/ 314 w 3474"/>
                <a:gd name="T29" fmla="*/ 1715 h 3172"/>
                <a:gd name="T30" fmla="*/ 23 w 3474"/>
                <a:gd name="T31" fmla="*/ 1590 h 3172"/>
                <a:gd name="T32" fmla="*/ 6 w 3474"/>
                <a:gd name="T33" fmla="*/ 1505 h 3172"/>
                <a:gd name="T34" fmla="*/ 335 w 3474"/>
                <a:gd name="T35" fmla="*/ 1085 h 3172"/>
                <a:gd name="T36" fmla="*/ 494 w 3474"/>
                <a:gd name="T37" fmla="*/ 940 h 3172"/>
                <a:gd name="T38" fmla="*/ 595 w 3474"/>
                <a:gd name="T39" fmla="*/ 976 h 3172"/>
                <a:gd name="T40" fmla="*/ 1014 w 3474"/>
                <a:gd name="T41" fmla="*/ 1488 h 3172"/>
                <a:gd name="T42" fmla="*/ 1019 w 3474"/>
                <a:gd name="T43" fmla="*/ 1576 h 3172"/>
                <a:gd name="T44" fmla="*/ 723 w 3474"/>
                <a:gd name="T45" fmla="*/ 1611 h 3172"/>
                <a:gd name="T46" fmla="*/ 797 w 3474"/>
                <a:gd name="T47" fmla="*/ 1997 h 3172"/>
                <a:gd name="T48" fmla="*/ 987 w 3474"/>
                <a:gd name="T49" fmla="*/ 2327 h 3172"/>
                <a:gd name="T50" fmla="*/ 1123 w 3474"/>
                <a:gd name="T51" fmla="*/ 2210 h 3172"/>
                <a:gd name="T52" fmla="*/ 1352 w 3474"/>
                <a:gd name="T53" fmla="*/ 2112 h 3172"/>
                <a:gd name="T54" fmla="*/ 1501 w 3474"/>
                <a:gd name="T55" fmla="*/ 2034 h 3172"/>
                <a:gd name="T56" fmla="*/ 1721 w 3474"/>
                <a:gd name="T57" fmla="*/ 2587 h 3172"/>
                <a:gd name="T58" fmla="*/ 1772 w 3474"/>
                <a:gd name="T59" fmla="*/ 2340 h 3172"/>
                <a:gd name="T60" fmla="*/ 1752 w 3474"/>
                <a:gd name="T61" fmla="*/ 2236 h 3172"/>
                <a:gd name="T62" fmla="*/ 1789 w 3474"/>
                <a:gd name="T63" fmla="*/ 2182 h 3172"/>
                <a:gd name="T64" fmla="*/ 1845 w 3474"/>
                <a:gd name="T65" fmla="*/ 2162 h 3172"/>
                <a:gd name="T66" fmla="*/ 1880 w 3474"/>
                <a:gd name="T67" fmla="*/ 2160 h 3172"/>
                <a:gd name="T68" fmla="*/ 1923 w 3474"/>
                <a:gd name="T69" fmla="*/ 2164 h 3172"/>
                <a:gd name="T70" fmla="*/ 1979 w 3474"/>
                <a:gd name="T71" fmla="*/ 2189 h 3172"/>
                <a:gd name="T72" fmla="*/ 2008 w 3474"/>
                <a:gd name="T73" fmla="*/ 2252 h 3172"/>
                <a:gd name="T74" fmla="*/ 1971 w 3474"/>
                <a:gd name="T75" fmla="*/ 2369 h 3172"/>
                <a:gd name="T76" fmla="*/ 2217 w 3474"/>
                <a:gd name="T77" fmla="*/ 2011 h 3172"/>
                <a:gd name="T78" fmla="*/ 2277 w 3474"/>
                <a:gd name="T79" fmla="*/ 2047 h 3172"/>
                <a:gd name="T80" fmla="*/ 2447 w 3474"/>
                <a:gd name="T81" fmla="*/ 2132 h 3172"/>
                <a:gd name="T82" fmla="*/ 2666 w 3474"/>
                <a:gd name="T83" fmla="*/ 2226 h 3172"/>
                <a:gd name="T84" fmla="*/ 2781 w 3474"/>
                <a:gd name="T85" fmla="*/ 2344 h 3172"/>
                <a:gd name="T86" fmla="*/ 2986 w 3474"/>
                <a:gd name="T87" fmla="*/ 1996 h 3172"/>
                <a:gd name="T88" fmla="*/ 3059 w 3474"/>
                <a:gd name="T89" fmla="*/ 1586 h 3172"/>
                <a:gd name="T90" fmla="*/ 2983 w 3474"/>
                <a:gd name="T91" fmla="*/ 1169 h 3172"/>
                <a:gd name="T92" fmla="*/ 2773 w 3474"/>
                <a:gd name="T93" fmla="*/ 819 h 3172"/>
                <a:gd name="T94" fmla="*/ 2457 w 3474"/>
                <a:gd name="T95" fmla="*/ 562 h 3172"/>
                <a:gd name="T96" fmla="*/ 2064 w 3474"/>
                <a:gd name="T97" fmla="*/ 429 h 3172"/>
                <a:gd name="T98" fmla="*/ 1654 w 3474"/>
                <a:gd name="T99" fmla="*/ 440 h 3172"/>
                <a:gd name="T100" fmla="*/ 1285 w 3474"/>
                <a:gd name="T101" fmla="*/ 586 h 3172"/>
                <a:gd name="T102" fmla="*/ 1129 w 3474"/>
                <a:gd name="T103" fmla="*/ 610 h 3172"/>
                <a:gd name="T104" fmla="*/ 1001 w 3474"/>
                <a:gd name="T105" fmla="*/ 516 h 3172"/>
                <a:gd name="T106" fmla="*/ 977 w 3474"/>
                <a:gd name="T107" fmla="*/ 360 h 3172"/>
                <a:gd name="T108" fmla="*/ 1071 w 3474"/>
                <a:gd name="T109" fmla="*/ 231 h 3172"/>
                <a:gd name="T110" fmla="*/ 1512 w 3474"/>
                <a:gd name="T111" fmla="*/ 47 h 3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74" h="3172">
                  <a:moveTo>
                    <a:pt x="1892" y="0"/>
                  </a:moveTo>
                  <a:lnTo>
                    <a:pt x="1996" y="5"/>
                  </a:lnTo>
                  <a:lnTo>
                    <a:pt x="2098" y="14"/>
                  </a:lnTo>
                  <a:lnTo>
                    <a:pt x="2198" y="31"/>
                  </a:lnTo>
                  <a:lnTo>
                    <a:pt x="2296" y="53"/>
                  </a:lnTo>
                  <a:lnTo>
                    <a:pt x="2392" y="82"/>
                  </a:lnTo>
                  <a:lnTo>
                    <a:pt x="2484" y="116"/>
                  </a:lnTo>
                  <a:lnTo>
                    <a:pt x="2575" y="156"/>
                  </a:lnTo>
                  <a:lnTo>
                    <a:pt x="2661" y="201"/>
                  </a:lnTo>
                  <a:lnTo>
                    <a:pt x="2746" y="251"/>
                  </a:lnTo>
                  <a:lnTo>
                    <a:pt x="2826" y="307"/>
                  </a:lnTo>
                  <a:lnTo>
                    <a:pt x="2902" y="367"/>
                  </a:lnTo>
                  <a:lnTo>
                    <a:pt x="2975" y="432"/>
                  </a:lnTo>
                  <a:lnTo>
                    <a:pt x="3044" y="500"/>
                  </a:lnTo>
                  <a:lnTo>
                    <a:pt x="3109" y="573"/>
                  </a:lnTo>
                  <a:lnTo>
                    <a:pt x="3169" y="650"/>
                  </a:lnTo>
                  <a:lnTo>
                    <a:pt x="3223" y="730"/>
                  </a:lnTo>
                  <a:lnTo>
                    <a:pt x="3274" y="815"/>
                  </a:lnTo>
                  <a:lnTo>
                    <a:pt x="3319" y="902"/>
                  </a:lnTo>
                  <a:lnTo>
                    <a:pt x="3359" y="992"/>
                  </a:lnTo>
                  <a:lnTo>
                    <a:pt x="3393" y="1086"/>
                  </a:lnTo>
                  <a:lnTo>
                    <a:pt x="3421" y="1181"/>
                  </a:lnTo>
                  <a:lnTo>
                    <a:pt x="3445" y="1279"/>
                  </a:lnTo>
                  <a:lnTo>
                    <a:pt x="3460" y="1379"/>
                  </a:lnTo>
                  <a:lnTo>
                    <a:pt x="3471" y="1482"/>
                  </a:lnTo>
                  <a:lnTo>
                    <a:pt x="3474" y="1586"/>
                  </a:lnTo>
                  <a:lnTo>
                    <a:pt x="3471" y="1690"/>
                  </a:lnTo>
                  <a:lnTo>
                    <a:pt x="3460" y="1793"/>
                  </a:lnTo>
                  <a:lnTo>
                    <a:pt x="3445" y="1893"/>
                  </a:lnTo>
                  <a:lnTo>
                    <a:pt x="3421" y="1991"/>
                  </a:lnTo>
                  <a:lnTo>
                    <a:pt x="3393" y="2086"/>
                  </a:lnTo>
                  <a:lnTo>
                    <a:pt x="3359" y="2180"/>
                  </a:lnTo>
                  <a:lnTo>
                    <a:pt x="3319" y="2270"/>
                  </a:lnTo>
                  <a:lnTo>
                    <a:pt x="3274" y="2357"/>
                  </a:lnTo>
                  <a:lnTo>
                    <a:pt x="3223" y="2442"/>
                  </a:lnTo>
                  <a:lnTo>
                    <a:pt x="3169" y="2522"/>
                  </a:lnTo>
                  <a:lnTo>
                    <a:pt x="3109" y="2599"/>
                  </a:lnTo>
                  <a:lnTo>
                    <a:pt x="3044" y="2672"/>
                  </a:lnTo>
                  <a:lnTo>
                    <a:pt x="2975" y="2740"/>
                  </a:lnTo>
                  <a:lnTo>
                    <a:pt x="2902" y="2804"/>
                  </a:lnTo>
                  <a:lnTo>
                    <a:pt x="2826" y="2865"/>
                  </a:lnTo>
                  <a:lnTo>
                    <a:pt x="2746" y="2920"/>
                  </a:lnTo>
                  <a:lnTo>
                    <a:pt x="2661" y="2971"/>
                  </a:lnTo>
                  <a:lnTo>
                    <a:pt x="2575" y="3015"/>
                  </a:lnTo>
                  <a:lnTo>
                    <a:pt x="2484" y="3056"/>
                  </a:lnTo>
                  <a:lnTo>
                    <a:pt x="2392" y="3090"/>
                  </a:lnTo>
                  <a:lnTo>
                    <a:pt x="2296" y="3119"/>
                  </a:lnTo>
                  <a:lnTo>
                    <a:pt x="2198" y="3141"/>
                  </a:lnTo>
                  <a:lnTo>
                    <a:pt x="2098" y="3158"/>
                  </a:lnTo>
                  <a:lnTo>
                    <a:pt x="1996" y="3167"/>
                  </a:lnTo>
                  <a:lnTo>
                    <a:pt x="1892" y="3172"/>
                  </a:lnTo>
                  <a:lnTo>
                    <a:pt x="1790" y="3167"/>
                  </a:lnTo>
                  <a:lnTo>
                    <a:pt x="1689" y="3158"/>
                  </a:lnTo>
                  <a:lnTo>
                    <a:pt x="1589" y="3142"/>
                  </a:lnTo>
                  <a:lnTo>
                    <a:pt x="1492" y="3120"/>
                  </a:lnTo>
                  <a:lnTo>
                    <a:pt x="1397" y="3091"/>
                  </a:lnTo>
                  <a:lnTo>
                    <a:pt x="1305" y="3058"/>
                  </a:lnTo>
                  <a:lnTo>
                    <a:pt x="1216" y="3019"/>
                  </a:lnTo>
                  <a:lnTo>
                    <a:pt x="1130" y="2974"/>
                  </a:lnTo>
                  <a:lnTo>
                    <a:pt x="1046" y="2925"/>
                  </a:lnTo>
                  <a:lnTo>
                    <a:pt x="966" y="2871"/>
                  </a:lnTo>
                  <a:lnTo>
                    <a:pt x="890" y="2812"/>
                  </a:lnTo>
                  <a:lnTo>
                    <a:pt x="817" y="2747"/>
                  </a:lnTo>
                  <a:lnTo>
                    <a:pt x="748" y="2680"/>
                  </a:lnTo>
                  <a:lnTo>
                    <a:pt x="684" y="2608"/>
                  </a:lnTo>
                  <a:lnTo>
                    <a:pt x="624" y="2533"/>
                  </a:lnTo>
                  <a:lnTo>
                    <a:pt x="568" y="2454"/>
                  </a:lnTo>
                  <a:lnTo>
                    <a:pt x="518" y="2371"/>
                  </a:lnTo>
                  <a:lnTo>
                    <a:pt x="472" y="2285"/>
                  </a:lnTo>
                  <a:lnTo>
                    <a:pt x="432" y="2197"/>
                  </a:lnTo>
                  <a:lnTo>
                    <a:pt x="397" y="2105"/>
                  </a:lnTo>
                  <a:lnTo>
                    <a:pt x="367" y="2011"/>
                  </a:lnTo>
                  <a:lnTo>
                    <a:pt x="343" y="1914"/>
                  </a:lnTo>
                  <a:lnTo>
                    <a:pt x="325" y="1815"/>
                  </a:lnTo>
                  <a:lnTo>
                    <a:pt x="314" y="1715"/>
                  </a:lnTo>
                  <a:lnTo>
                    <a:pt x="308" y="1611"/>
                  </a:lnTo>
                  <a:lnTo>
                    <a:pt x="76" y="1611"/>
                  </a:lnTo>
                  <a:lnTo>
                    <a:pt x="56" y="1609"/>
                  </a:lnTo>
                  <a:lnTo>
                    <a:pt x="38" y="1602"/>
                  </a:lnTo>
                  <a:lnTo>
                    <a:pt x="23" y="1590"/>
                  </a:lnTo>
                  <a:lnTo>
                    <a:pt x="12" y="1576"/>
                  </a:lnTo>
                  <a:lnTo>
                    <a:pt x="4" y="1560"/>
                  </a:lnTo>
                  <a:lnTo>
                    <a:pt x="0" y="1542"/>
                  </a:lnTo>
                  <a:lnTo>
                    <a:pt x="1" y="1524"/>
                  </a:lnTo>
                  <a:lnTo>
                    <a:pt x="6" y="1505"/>
                  </a:lnTo>
                  <a:lnTo>
                    <a:pt x="18" y="1488"/>
                  </a:lnTo>
                  <a:lnTo>
                    <a:pt x="62" y="1426"/>
                  </a:lnTo>
                  <a:lnTo>
                    <a:pt x="148" y="1308"/>
                  </a:lnTo>
                  <a:lnTo>
                    <a:pt x="239" y="1195"/>
                  </a:lnTo>
                  <a:lnTo>
                    <a:pt x="335" y="1085"/>
                  </a:lnTo>
                  <a:lnTo>
                    <a:pt x="434" y="978"/>
                  </a:lnTo>
                  <a:lnTo>
                    <a:pt x="437" y="976"/>
                  </a:lnTo>
                  <a:lnTo>
                    <a:pt x="454" y="959"/>
                  </a:lnTo>
                  <a:lnTo>
                    <a:pt x="473" y="948"/>
                  </a:lnTo>
                  <a:lnTo>
                    <a:pt x="494" y="940"/>
                  </a:lnTo>
                  <a:lnTo>
                    <a:pt x="516" y="938"/>
                  </a:lnTo>
                  <a:lnTo>
                    <a:pt x="538" y="940"/>
                  </a:lnTo>
                  <a:lnTo>
                    <a:pt x="559" y="948"/>
                  </a:lnTo>
                  <a:lnTo>
                    <a:pt x="578" y="959"/>
                  </a:lnTo>
                  <a:lnTo>
                    <a:pt x="595" y="976"/>
                  </a:lnTo>
                  <a:lnTo>
                    <a:pt x="696" y="1083"/>
                  </a:lnTo>
                  <a:lnTo>
                    <a:pt x="792" y="1195"/>
                  </a:lnTo>
                  <a:lnTo>
                    <a:pt x="884" y="1310"/>
                  </a:lnTo>
                  <a:lnTo>
                    <a:pt x="972" y="1428"/>
                  </a:lnTo>
                  <a:lnTo>
                    <a:pt x="1014" y="1488"/>
                  </a:lnTo>
                  <a:lnTo>
                    <a:pt x="1024" y="1505"/>
                  </a:lnTo>
                  <a:lnTo>
                    <a:pt x="1030" y="1524"/>
                  </a:lnTo>
                  <a:lnTo>
                    <a:pt x="1031" y="1542"/>
                  </a:lnTo>
                  <a:lnTo>
                    <a:pt x="1026" y="1560"/>
                  </a:lnTo>
                  <a:lnTo>
                    <a:pt x="1019" y="1576"/>
                  </a:lnTo>
                  <a:lnTo>
                    <a:pt x="1007" y="1590"/>
                  </a:lnTo>
                  <a:lnTo>
                    <a:pt x="993" y="1602"/>
                  </a:lnTo>
                  <a:lnTo>
                    <a:pt x="975" y="1609"/>
                  </a:lnTo>
                  <a:lnTo>
                    <a:pt x="955" y="1611"/>
                  </a:lnTo>
                  <a:lnTo>
                    <a:pt x="723" y="1611"/>
                  </a:lnTo>
                  <a:lnTo>
                    <a:pt x="727" y="1692"/>
                  </a:lnTo>
                  <a:lnTo>
                    <a:pt x="738" y="1772"/>
                  </a:lnTo>
                  <a:lnTo>
                    <a:pt x="753" y="1849"/>
                  </a:lnTo>
                  <a:lnTo>
                    <a:pt x="773" y="1924"/>
                  </a:lnTo>
                  <a:lnTo>
                    <a:pt x="797" y="1997"/>
                  </a:lnTo>
                  <a:lnTo>
                    <a:pt x="826" y="2068"/>
                  </a:lnTo>
                  <a:lnTo>
                    <a:pt x="860" y="2137"/>
                  </a:lnTo>
                  <a:lnTo>
                    <a:pt x="899" y="2203"/>
                  </a:lnTo>
                  <a:lnTo>
                    <a:pt x="941" y="2266"/>
                  </a:lnTo>
                  <a:lnTo>
                    <a:pt x="987" y="2327"/>
                  </a:lnTo>
                  <a:lnTo>
                    <a:pt x="1006" y="2298"/>
                  </a:lnTo>
                  <a:lnTo>
                    <a:pt x="1030" y="2273"/>
                  </a:lnTo>
                  <a:lnTo>
                    <a:pt x="1057" y="2250"/>
                  </a:lnTo>
                  <a:lnTo>
                    <a:pt x="1087" y="2228"/>
                  </a:lnTo>
                  <a:lnTo>
                    <a:pt x="1123" y="2210"/>
                  </a:lnTo>
                  <a:lnTo>
                    <a:pt x="1162" y="2194"/>
                  </a:lnTo>
                  <a:lnTo>
                    <a:pt x="1216" y="2173"/>
                  </a:lnTo>
                  <a:lnTo>
                    <a:pt x="1264" y="2152"/>
                  </a:lnTo>
                  <a:lnTo>
                    <a:pt x="1311" y="2132"/>
                  </a:lnTo>
                  <a:lnTo>
                    <a:pt x="1352" y="2112"/>
                  </a:lnTo>
                  <a:lnTo>
                    <a:pt x="1391" y="2094"/>
                  </a:lnTo>
                  <a:lnTo>
                    <a:pt x="1424" y="2077"/>
                  </a:lnTo>
                  <a:lnTo>
                    <a:pt x="1454" y="2061"/>
                  </a:lnTo>
                  <a:lnTo>
                    <a:pt x="1480" y="2047"/>
                  </a:lnTo>
                  <a:lnTo>
                    <a:pt x="1501" y="2034"/>
                  </a:lnTo>
                  <a:lnTo>
                    <a:pt x="1518" y="2025"/>
                  </a:lnTo>
                  <a:lnTo>
                    <a:pt x="1530" y="2017"/>
                  </a:lnTo>
                  <a:lnTo>
                    <a:pt x="1537" y="2013"/>
                  </a:lnTo>
                  <a:lnTo>
                    <a:pt x="1540" y="2011"/>
                  </a:lnTo>
                  <a:lnTo>
                    <a:pt x="1721" y="2587"/>
                  </a:lnTo>
                  <a:lnTo>
                    <a:pt x="1746" y="2665"/>
                  </a:lnTo>
                  <a:lnTo>
                    <a:pt x="1828" y="2434"/>
                  </a:lnTo>
                  <a:lnTo>
                    <a:pt x="1804" y="2399"/>
                  </a:lnTo>
                  <a:lnTo>
                    <a:pt x="1786" y="2369"/>
                  </a:lnTo>
                  <a:lnTo>
                    <a:pt x="1772" y="2340"/>
                  </a:lnTo>
                  <a:lnTo>
                    <a:pt x="1761" y="2314"/>
                  </a:lnTo>
                  <a:lnTo>
                    <a:pt x="1754" y="2291"/>
                  </a:lnTo>
                  <a:lnTo>
                    <a:pt x="1751" y="2271"/>
                  </a:lnTo>
                  <a:lnTo>
                    <a:pt x="1750" y="2252"/>
                  </a:lnTo>
                  <a:lnTo>
                    <a:pt x="1752" y="2236"/>
                  </a:lnTo>
                  <a:lnTo>
                    <a:pt x="1756" y="2221"/>
                  </a:lnTo>
                  <a:lnTo>
                    <a:pt x="1761" y="2209"/>
                  </a:lnTo>
                  <a:lnTo>
                    <a:pt x="1770" y="2199"/>
                  </a:lnTo>
                  <a:lnTo>
                    <a:pt x="1779" y="2189"/>
                  </a:lnTo>
                  <a:lnTo>
                    <a:pt x="1789" y="2182"/>
                  </a:lnTo>
                  <a:lnTo>
                    <a:pt x="1800" y="2176"/>
                  </a:lnTo>
                  <a:lnTo>
                    <a:pt x="1811" y="2170"/>
                  </a:lnTo>
                  <a:lnTo>
                    <a:pt x="1822" y="2167"/>
                  </a:lnTo>
                  <a:lnTo>
                    <a:pt x="1834" y="2164"/>
                  </a:lnTo>
                  <a:lnTo>
                    <a:pt x="1845" y="2162"/>
                  </a:lnTo>
                  <a:lnTo>
                    <a:pt x="1855" y="2161"/>
                  </a:lnTo>
                  <a:lnTo>
                    <a:pt x="1864" y="2160"/>
                  </a:lnTo>
                  <a:lnTo>
                    <a:pt x="1872" y="2160"/>
                  </a:lnTo>
                  <a:lnTo>
                    <a:pt x="1877" y="2160"/>
                  </a:lnTo>
                  <a:lnTo>
                    <a:pt x="1880" y="2160"/>
                  </a:lnTo>
                  <a:lnTo>
                    <a:pt x="1885" y="2160"/>
                  </a:lnTo>
                  <a:lnTo>
                    <a:pt x="1893" y="2160"/>
                  </a:lnTo>
                  <a:lnTo>
                    <a:pt x="1902" y="2161"/>
                  </a:lnTo>
                  <a:lnTo>
                    <a:pt x="1913" y="2162"/>
                  </a:lnTo>
                  <a:lnTo>
                    <a:pt x="1923" y="2164"/>
                  </a:lnTo>
                  <a:lnTo>
                    <a:pt x="1935" y="2167"/>
                  </a:lnTo>
                  <a:lnTo>
                    <a:pt x="1946" y="2170"/>
                  </a:lnTo>
                  <a:lnTo>
                    <a:pt x="1958" y="2176"/>
                  </a:lnTo>
                  <a:lnTo>
                    <a:pt x="1969" y="2182"/>
                  </a:lnTo>
                  <a:lnTo>
                    <a:pt x="1979" y="2189"/>
                  </a:lnTo>
                  <a:lnTo>
                    <a:pt x="1988" y="2199"/>
                  </a:lnTo>
                  <a:lnTo>
                    <a:pt x="1996" y="2209"/>
                  </a:lnTo>
                  <a:lnTo>
                    <a:pt x="2002" y="2221"/>
                  </a:lnTo>
                  <a:lnTo>
                    <a:pt x="2006" y="2236"/>
                  </a:lnTo>
                  <a:lnTo>
                    <a:pt x="2008" y="2252"/>
                  </a:lnTo>
                  <a:lnTo>
                    <a:pt x="2006" y="2271"/>
                  </a:lnTo>
                  <a:lnTo>
                    <a:pt x="2003" y="2291"/>
                  </a:lnTo>
                  <a:lnTo>
                    <a:pt x="1996" y="2314"/>
                  </a:lnTo>
                  <a:lnTo>
                    <a:pt x="1985" y="2340"/>
                  </a:lnTo>
                  <a:lnTo>
                    <a:pt x="1971" y="2369"/>
                  </a:lnTo>
                  <a:lnTo>
                    <a:pt x="1953" y="2399"/>
                  </a:lnTo>
                  <a:lnTo>
                    <a:pt x="1930" y="2434"/>
                  </a:lnTo>
                  <a:lnTo>
                    <a:pt x="2011" y="2665"/>
                  </a:lnTo>
                  <a:lnTo>
                    <a:pt x="2036" y="2587"/>
                  </a:lnTo>
                  <a:lnTo>
                    <a:pt x="2217" y="2011"/>
                  </a:lnTo>
                  <a:lnTo>
                    <a:pt x="2220" y="2013"/>
                  </a:lnTo>
                  <a:lnTo>
                    <a:pt x="2228" y="2017"/>
                  </a:lnTo>
                  <a:lnTo>
                    <a:pt x="2239" y="2025"/>
                  </a:lnTo>
                  <a:lnTo>
                    <a:pt x="2256" y="2034"/>
                  </a:lnTo>
                  <a:lnTo>
                    <a:pt x="2277" y="2047"/>
                  </a:lnTo>
                  <a:lnTo>
                    <a:pt x="2303" y="2061"/>
                  </a:lnTo>
                  <a:lnTo>
                    <a:pt x="2333" y="2077"/>
                  </a:lnTo>
                  <a:lnTo>
                    <a:pt x="2367" y="2094"/>
                  </a:lnTo>
                  <a:lnTo>
                    <a:pt x="2405" y="2112"/>
                  </a:lnTo>
                  <a:lnTo>
                    <a:pt x="2447" y="2132"/>
                  </a:lnTo>
                  <a:lnTo>
                    <a:pt x="2493" y="2152"/>
                  </a:lnTo>
                  <a:lnTo>
                    <a:pt x="2541" y="2173"/>
                  </a:lnTo>
                  <a:lnTo>
                    <a:pt x="2595" y="2194"/>
                  </a:lnTo>
                  <a:lnTo>
                    <a:pt x="2632" y="2209"/>
                  </a:lnTo>
                  <a:lnTo>
                    <a:pt x="2666" y="2226"/>
                  </a:lnTo>
                  <a:lnTo>
                    <a:pt x="2696" y="2246"/>
                  </a:lnTo>
                  <a:lnTo>
                    <a:pt x="2721" y="2267"/>
                  </a:lnTo>
                  <a:lnTo>
                    <a:pt x="2744" y="2291"/>
                  </a:lnTo>
                  <a:lnTo>
                    <a:pt x="2764" y="2316"/>
                  </a:lnTo>
                  <a:lnTo>
                    <a:pt x="2781" y="2344"/>
                  </a:lnTo>
                  <a:lnTo>
                    <a:pt x="2831" y="2281"/>
                  </a:lnTo>
                  <a:lnTo>
                    <a:pt x="2877" y="2215"/>
                  </a:lnTo>
                  <a:lnTo>
                    <a:pt x="2918" y="2145"/>
                  </a:lnTo>
                  <a:lnTo>
                    <a:pt x="2954" y="2072"/>
                  </a:lnTo>
                  <a:lnTo>
                    <a:pt x="2986" y="1996"/>
                  </a:lnTo>
                  <a:lnTo>
                    <a:pt x="3012" y="1919"/>
                  </a:lnTo>
                  <a:lnTo>
                    <a:pt x="3032" y="1838"/>
                  </a:lnTo>
                  <a:lnTo>
                    <a:pt x="3048" y="1756"/>
                  </a:lnTo>
                  <a:lnTo>
                    <a:pt x="3056" y="1671"/>
                  </a:lnTo>
                  <a:lnTo>
                    <a:pt x="3059" y="1586"/>
                  </a:lnTo>
                  <a:lnTo>
                    <a:pt x="3056" y="1498"/>
                  </a:lnTo>
                  <a:lnTo>
                    <a:pt x="3047" y="1413"/>
                  </a:lnTo>
                  <a:lnTo>
                    <a:pt x="3032" y="1330"/>
                  </a:lnTo>
                  <a:lnTo>
                    <a:pt x="3010" y="1248"/>
                  </a:lnTo>
                  <a:lnTo>
                    <a:pt x="2983" y="1169"/>
                  </a:lnTo>
                  <a:lnTo>
                    <a:pt x="2951" y="1093"/>
                  </a:lnTo>
                  <a:lnTo>
                    <a:pt x="2914" y="1019"/>
                  </a:lnTo>
                  <a:lnTo>
                    <a:pt x="2871" y="949"/>
                  </a:lnTo>
                  <a:lnTo>
                    <a:pt x="2824" y="882"/>
                  </a:lnTo>
                  <a:lnTo>
                    <a:pt x="2773" y="819"/>
                  </a:lnTo>
                  <a:lnTo>
                    <a:pt x="2717" y="759"/>
                  </a:lnTo>
                  <a:lnTo>
                    <a:pt x="2658" y="703"/>
                  </a:lnTo>
                  <a:lnTo>
                    <a:pt x="2594" y="651"/>
                  </a:lnTo>
                  <a:lnTo>
                    <a:pt x="2528" y="605"/>
                  </a:lnTo>
                  <a:lnTo>
                    <a:pt x="2457" y="562"/>
                  </a:lnTo>
                  <a:lnTo>
                    <a:pt x="2383" y="525"/>
                  </a:lnTo>
                  <a:lnTo>
                    <a:pt x="2308" y="492"/>
                  </a:lnTo>
                  <a:lnTo>
                    <a:pt x="2229" y="466"/>
                  </a:lnTo>
                  <a:lnTo>
                    <a:pt x="2148" y="444"/>
                  </a:lnTo>
                  <a:lnTo>
                    <a:pt x="2064" y="429"/>
                  </a:lnTo>
                  <a:lnTo>
                    <a:pt x="1979" y="419"/>
                  </a:lnTo>
                  <a:lnTo>
                    <a:pt x="1892" y="416"/>
                  </a:lnTo>
                  <a:lnTo>
                    <a:pt x="1812" y="419"/>
                  </a:lnTo>
                  <a:lnTo>
                    <a:pt x="1733" y="427"/>
                  </a:lnTo>
                  <a:lnTo>
                    <a:pt x="1654" y="440"/>
                  </a:lnTo>
                  <a:lnTo>
                    <a:pt x="1577" y="459"/>
                  </a:lnTo>
                  <a:lnTo>
                    <a:pt x="1501" y="484"/>
                  </a:lnTo>
                  <a:lnTo>
                    <a:pt x="1427" y="512"/>
                  </a:lnTo>
                  <a:lnTo>
                    <a:pt x="1355" y="547"/>
                  </a:lnTo>
                  <a:lnTo>
                    <a:pt x="1285" y="586"/>
                  </a:lnTo>
                  <a:lnTo>
                    <a:pt x="1256" y="601"/>
                  </a:lnTo>
                  <a:lnTo>
                    <a:pt x="1224" y="611"/>
                  </a:lnTo>
                  <a:lnTo>
                    <a:pt x="1193" y="615"/>
                  </a:lnTo>
                  <a:lnTo>
                    <a:pt x="1160" y="615"/>
                  </a:lnTo>
                  <a:lnTo>
                    <a:pt x="1129" y="610"/>
                  </a:lnTo>
                  <a:lnTo>
                    <a:pt x="1099" y="601"/>
                  </a:lnTo>
                  <a:lnTo>
                    <a:pt x="1071" y="586"/>
                  </a:lnTo>
                  <a:lnTo>
                    <a:pt x="1044" y="567"/>
                  </a:lnTo>
                  <a:lnTo>
                    <a:pt x="1021" y="544"/>
                  </a:lnTo>
                  <a:lnTo>
                    <a:pt x="1001" y="516"/>
                  </a:lnTo>
                  <a:lnTo>
                    <a:pt x="986" y="487"/>
                  </a:lnTo>
                  <a:lnTo>
                    <a:pt x="976" y="455"/>
                  </a:lnTo>
                  <a:lnTo>
                    <a:pt x="972" y="423"/>
                  </a:lnTo>
                  <a:lnTo>
                    <a:pt x="972" y="391"/>
                  </a:lnTo>
                  <a:lnTo>
                    <a:pt x="977" y="360"/>
                  </a:lnTo>
                  <a:lnTo>
                    <a:pt x="986" y="329"/>
                  </a:lnTo>
                  <a:lnTo>
                    <a:pt x="1001" y="301"/>
                  </a:lnTo>
                  <a:lnTo>
                    <a:pt x="1020" y="275"/>
                  </a:lnTo>
                  <a:lnTo>
                    <a:pt x="1043" y="251"/>
                  </a:lnTo>
                  <a:lnTo>
                    <a:pt x="1071" y="231"/>
                  </a:lnTo>
                  <a:lnTo>
                    <a:pt x="1154" y="184"/>
                  </a:lnTo>
                  <a:lnTo>
                    <a:pt x="1240" y="142"/>
                  </a:lnTo>
                  <a:lnTo>
                    <a:pt x="1329" y="105"/>
                  </a:lnTo>
                  <a:lnTo>
                    <a:pt x="1419" y="73"/>
                  </a:lnTo>
                  <a:lnTo>
                    <a:pt x="1512" y="47"/>
                  </a:lnTo>
                  <a:lnTo>
                    <a:pt x="1604" y="27"/>
                  </a:lnTo>
                  <a:lnTo>
                    <a:pt x="1700" y="12"/>
                  </a:lnTo>
                  <a:lnTo>
                    <a:pt x="1796" y="3"/>
                  </a:lnTo>
                  <a:lnTo>
                    <a:pt x="18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0" name="Freeform 1059"/>
            <p:cNvSpPr>
              <a:spLocks/>
            </p:cNvSpPr>
            <p:nvPr/>
          </p:nvSpPr>
          <p:spPr bwMode="auto">
            <a:xfrm>
              <a:off x="10912475" y="3795713"/>
              <a:ext cx="87312" cy="117475"/>
            </a:xfrm>
            <a:custGeom>
              <a:avLst/>
              <a:gdLst>
                <a:gd name="T0" fmla="*/ 594 w 1003"/>
                <a:gd name="T1" fmla="*/ 9 h 1340"/>
                <a:gd name="T2" fmla="*/ 689 w 1003"/>
                <a:gd name="T3" fmla="*/ 39 h 1340"/>
                <a:gd name="T4" fmla="*/ 764 w 1003"/>
                <a:gd name="T5" fmla="*/ 87 h 1340"/>
                <a:gd name="T6" fmla="*/ 812 w 1003"/>
                <a:gd name="T7" fmla="*/ 133 h 1340"/>
                <a:gd name="T8" fmla="*/ 832 w 1003"/>
                <a:gd name="T9" fmla="*/ 162 h 1340"/>
                <a:gd name="T10" fmla="*/ 837 w 1003"/>
                <a:gd name="T11" fmla="*/ 164 h 1340"/>
                <a:gd name="T12" fmla="*/ 858 w 1003"/>
                <a:gd name="T13" fmla="*/ 170 h 1340"/>
                <a:gd name="T14" fmla="*/ 889 w 1003"/>
                <a:gd name="T15" fmla="*/ 187 h 1340"/>
                <a:gd name="T16" fmla="*/ 922 w 1003"/>
                <a:gd name="T17" fmla="*/ 220 h 1340"/>
                <a:gd name="T18" fmla="*/ 953 w 1003"/>
                <a:gd name="T19" fmla="*/ 276 h 1340"/>
                <a:gd name="T20" fmla="*/ 972 w 1003"/>
                <a:gd name="T21" fmla="*/ 359 h 1340"/>
                <a:gd name="T22" fmla="*/ 974 w 1003"/>
                <a:gd name="T23" fmla="*/ 476 h 1340"/>
                <a:gd name="T24" fmla="*/ 955 w 1003"/>
                <a:gd name="T25" fmla="*/ 607 h 1340"/>
                <a:gd name="T26" fmla="*/ 962 w 1003"/>
                <a:gd name="T27" fmla="*/ 640 h 1340"/>
                <a:gd name="T28" fmla="*/ 988 w 1003"/>
                <a:gd name="T29" fmla="*/ 652 h 1340"/>
                <a:gd name="T30" fmla="*/ 1002 w 1003"/>
                <a:gd name="T31" fmla="*/ 687 h 1340"/>
                <a:gd name="T32" fmla="*/ 1000 w 1003"/>
                <a:gd name="T33" fmla="*/ 750 h 1340"/>
                <a:gd name="T34" fmla="*/ 975 w 1003"/>
                <a:gd name="T35" fmla="*/ 851 h 1340"/>
                <a:gd name="T36" fmla="*/ 941 w 1003"/>
                <a:gd name="T37" fmla="*/ 927 h 1340"/>
                <a:gd name="T38" fmla="*/ 912 w 1003"/>
                <a:gd name="T39" fmla="*/ 956 h 1340"/>
                <a:gd name="T40" fmla="*/ 883 w 1003"/>
                <a:gd name="T41" fmla="*/ 1034 h 1340"/>
                <a:gd name="T42" fmla="*/ 823 w 1003"/>
                <a:gd name="T43" fmla="*/ 1149 h 1340"/>
                <a:gd name="T44" fmla="*/ 732 w 1003"/>
                <a:gd name="T45" fmla="*/ 1251 h 1340"/>
                <a:gd name="T46" fmla="*/ 609 w 1003"/>
                <a:gd name="T47" fmla="*/ 1322 h 1340"/>
                <a:gd name="T48" fmla="*/ 479 w 1003"/>
                <a:gd name="T49" fmla="*/ 1340 h 1340"/>
                <a:gd name="T50" fmla="*/ 353 w 1003"/>
                <a:gd name="T51" fmla="*/ 1305 h 1340"/>
                <a:gd name="T52" fmla="*/ 248 w 1003"/>
                <a:gd name="T53" fmla="*/ 1231 h 1340"/>
                <a:gd name="T54" fmla="*/ 169 w 1003"/>
                <a:gd name="T55" fmla="*/ 1134 h 1340"/>
                <a:gd name="T56" fmla="*/ 118 w 1003"/>
                <a:gd name="T57" fmla="*/ 1028 h 1340"/>
                <a:gd name="T58" fmla="*/ 93 w 1003"/>
                <a:gd name="T59" fmla="*/ 957 h 1340"/>
                <a:gd name="T60" fmla="*/ 62 w 1003"/>
                <a:gd name="T61" fmla="*/ 928 h 1340"/>
                <a:gd name="T62" fmla="*/ 30 w 1003"/>
                <a:gd name="T63" fmla="*/ 852 h 1340"/>
                <a:gd name="T64" fmla="*/ 3 w 1003"/>
                <a:gd name="T65" fmla="*/ 750 h 1340"/>
                <a:gd name="T66" fmla="*/ 1 w 1003"/>
                <a:gd name="T67" fmla="*/ 687 h 1340"/>
                <a:gd name="T68" fmla="*/ 17 w 1003"/>
                <a:gd name="T69" fmla="*/ 653 h 1340"/>
                <a:gd name="T70" fmla="*/ 41 w 1003"/>
                <a:gd name="T71" fmla="*/ 640 h 1340"/>
                <a:gd name="T72" fmla="*/ 50 w 1003"/>
                <a:gd name="T73" fmla="*/ 607 h 1340"/>
                <a:gd name="T74" fmla="*/ 33 w 1003"/>
                <a:gd name="T75" fmla="*/ 492 h 1340"/>
                <a:gd name="T76" fmla="*/ 42 w 1003"/>
                <a:gd name="T77" fmla="*/ 374 h 1340"/>
                <a:gd name="T78" fmla="*/ 90 w 1003"/>
                <a:gd name="T79" fmla="*/ 257 h 1340"/>
                <a:gd name="T80" fmla="*/ 160 w 1003"/>
                <a:gd name="T81" fmla="*/ 166 h 1340"/>
                <a:gd name="T82" fmla="*/ 270 w 1003"/>
                <a:gd name="T83" fmla="*/ 75 h 1340"/>
                <a:gd name="T84" fmla="*/ 376 w 1003"/>
                <a:gd name="T85" fmla="*/ 21 h 1340"/>
                <a:gd name="T86" fmla="*/ 473 w 1003"/>
                <a:gd name="T87" fmla="*/ 2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03" h="1340">
                  <a:moveTo>
                    <a:pt x="516" y="0"/>
                  </a:moveTo>
                  <a:lnTo>
                    <a:pt x="556" y="2"/>
                  </a:lnTo>
                  <a:lnTo>
                    <a:pt x="594" y="9"/>
                  </a:lnTo>
                  <a:lnTo>
                    <a:pt x="629" y="16"/>
                  </a:lnTo>
                  <a:lnTo>
                    <a:pt x="660" y="28"/>
                  </a:lnTo>
                  <a:lnTo>
                    <a:pt x="689" y="39"/>
                  </a:lnTo>
                  <a:lnTo>
                    <a:pt x="715" y="54"/>
                  </a:lnTo>
                  <a:lnTo>
                    <a:pt x="741" y="70"/>
                  </a:lnTo>
                  <a:lnTo>
                    <a:pt x="764" y="87"/>
                  </a:lnTo>
                  <a:lnTo>
                    <a:pt x="783" y="104"/>
                  </a:lnTo>
                  <a:lnTo>
                    <a:pt x="799" y="119"/>
                  </a:lnTo>
                  <a:lnTo>
                    <a:pt x="812" y="133"/>
                  </a:lnTo>
                  <a:lnTo>
                    <a:pt x="821" y="146"/>
                  </a:lnTo>
                  <a:lnTo>
                    <a:pt x="828" y="155"/>
                  </a:lnTo>
                  <a:lnTo>
                    <a:pt x="832" y="162"/>
                  </a:lnTo>
                  <a:lnTo>
                    <a:pt x="833" y="164"/>
                  </a:lnTo>
                  <a:lnTo>
                    <a:pt x="834" y="164"/>
                  </a:lnTo>
                  <a:lnTo>
                    <a:pt x="837" y="164"/>
                  </a:lnTo>
                  <a:lnTo>
                    <a:pt x="842" y="165"/>
                  </a:lnTo>
                  <a:lnTo>
                    <a:pt x="850" y="167"/>
                  </a:lnTo>
                  <a:lnTo>
                    <a:pt x="858" y="170"/>
                  </a:lnTo>
                  <a:lnTo>
                    <a:pt x="867" y="174"/>
                  </a:lnTo>
                  <a:lnTo>
                    <a:pt x="877" y="180"/>
                  </a:lnTo>
                  <a:lnTo>
                    <a:pt x="889" y="187"/>
                  </a:lnTo>
                  <a:lnTo>
                    <a:pt x="899" y="195"/>
                  </a:lnTo>
                  <a:lnTo>
                    <a:pt x="911" y="207"/>
                  </a:lnTo>
                  <a:lnTo>
                    <a:pt x="922" y="220"/>
                  </a:lnTo>
                  <a:lnTo>
                    <a:pt x="933" y="236"/>
                  </a:lnTo>
                  <a:lnTo>
                    <a:pt x="943" y="255"/>
                  </a:lnTo>
                  <a:lnTo>
                    <a:pt x="953" y="276"/>
                  </a:lnTo>
                  <a:lnTo>
                    <a:pt x="960" y="300"/>
                  </a:lnTo>
                  <a:lnTo>
                    <a:pt x="968" y="328"/>
                  </a:lnTo>
                  <a:lnTo>
                    <a:pt x="972" y="359"/>
                  </a:lnTo>
                  <a:lnTo>
                    <a:pt x="975" y="395"/>
                  </a:lnTo>
                  <a:lnTo>
                    <a:pt x="976" y="433"/>
                  </a:lnTo>
                  <a:lnTo>
                    <a:pt x="974" y="476"/>
                  </a:lnTo>
                  <a:lnTo>
                    <a:pt x="970" y="524"/>
                  </a:lnTo>
                  <a:lnTo>
                    <a:pt x="962" y="576"/>
                  </a:lnTo>
                  <a:lnTo>
                    <a:pt x="955" y="607"/>
                  </a:lnTo>
                  <a:lnTo>
                    <a:pt x="944" y="639"/>
                  </a:lnTo>
                  <a:lnTo>
                    <a:pt x="954" y="639"/>
                  </a:lnTo>
                  <a:lnTo>
                    <a:pt x="962" y="640"/>
                  </a:lnTo>
                  <a:lnTo>
                    <a:pt x="972" y="642"/>
                  </a:lnTo>
                  <a:lnTo>
                    <a:pt x="980" y="646"/>
                  </a:lnTo>
                  <a:lnTo>
                    <a:pt x="988" y="652"/>
                  </a:lnTo>
                  <a:lnTo>
                    <a:pt x="994" y="661"/>
                  </a:lnTo>
                  <a:lnTo>
                    <a:pt x="999" y="672"/>
                  </a:lnTo>
                  <a:lnTo>
                    <a:pt x="1002" y="687"/>
                  </a:lnTo>
                  <a:lnTo>
                    <a:pt x="1003" y="704"/>
                  </a:lnTo>
                  <a:lnTo>
                    <a:pt x="1003" y="725"/>
                  </a:lnTo>
                  <a:lnTo>
                    <a:pt x="1000" y="750"/>
                  </a:lnTo>
                  <a:lnTo>
                    <a:pt x="995" y="779"/>
                  </a:lnTo>
                  <a:lnTo>
                    <a:pt x="987" y="813"/>
                  </a:lnTo>
                  <a:lnTo>
                    <a:pt x="975" y="851"/>
                  </a:lnTo>
                  <a:lnTo>
                    <a:pt x="963" y="882"/>
                  </a:lnTo>
                  <a:lnTo>
                    <a:pt x="952" y="908"/>
                  </a:lnTo>
                  <a:lnTo>
                    <a:pt x="941" y="927"/>
                  </a:lnTo>
                  <a:lnTo>
                    <a:pt x="931" y="941"/>
                  </a:lnTo>
                  <a:lnTo>
                    <a:pt x="920" y="951"/>
                  </a:lnTo>
                  <a:lnTo>
                    <a:pt x="912" y="956"/>
                  </a:lnTo>
                  <a:lnTo>
                    <a:pt x="902" y="958"/>
                  </a:lnTo>
                  <a:lnTo>
                    <a:pt x="895" y="995"/>
                  </a:lnTo>
                  <a:lnTo>
                    <a:pt x="883" y="1034"/>
                  </a:lnTo>
                  <a:lnTo>
                    <a:pt x="868" y="1073"/>
                  </a:lnTo>
                  <a:lnTo>
                    <a:pt x="848" y="1111"/>
                  </a:lnTo>
                  <a:lnTo>
                    <a:pt x="823" y="1149"/>
                  </a:lnTo>
                  <a:lnTo>
                    <a:pt x="796" y="1186"/>
                  </a:lnTo>
                  <a:lnTo>
                    <a:pt x="766" y="1220"/>
                  </a:lnTo>
                  <a:lnTo>
                    <a:pt x="732" y="1251"/>
                  </a:lnTo>
                  <a:lnTo>
                    <a:pt x="694" y="1279"/>
                  </a:lnTo>
                  <a:lnTo>
                    <a:pt x="653" y="1303"/>
                  </a:lnTo>
                  <a:lnTo>
                    <a:pt x="609" y="1322"/>
                  </a:lnTo>
                  <a:lnTo>
                    <a:pt x="567" y="1334"/>
                  </a:lnTo>
                  <a:lnTo>
                    <a:pt x="523" y="1340"/>
                  </a:lnTo>
                  <a:lnTo>
                    <a:pt x="479" y="1340"/>
                  </a:lnTo>
                  <a:lnTo>
                    <a:pt x="436" y="1335"/>
                  </a:lnTo>
                  <a:lnTo>
                    <a:pt x="394" y="1322"/>
                  </a:lnTo>
                  <a:lnTo>
                    <a:pt x="353" y="1305"/>
                  </a:lnTo>
                  <a:lnTo>
                    <a:pt x="315" y="1284"/>
                  </a:lnTo>
                  <a:lnTo>
                    <a:pt x="280" y="1260"/>
                  </a:lnTo>
                  <a:lnTo>
                    <a:pt x="248" y="1231"/>
                  </a:lnTo>
                  <a:lnTo>
                    <a:pt x="218" y="1201"/>
                  </a:lnTo>
                  <a:lnTo>
                    <a:pt x="192" y="1169"/>
                  </a:lnTo>
                  <a:lnTo>
                    <a:pt x="169" y="1134"/>
                  </a:lnTo>
                  <a:lnTo>
                    <a:pt x="149" y="1100"/>
                  </a:lnTo>
                  <a:lnTo>
                    <a:pt x="132" y="1064"/>
                  </a:lnTo>
                  <a:lnTo>
                    <a:pt x="118" y="1028"/>
                  </a:lnTo>
                  <a:lnTo>
                    <a:pt x="108" y="993"/>
                  </a:lnTo>
                  <a:lnTo>
                    <a:pt x="101" y="959"/>
                  </a:lnTo>
                  <a:lnTo>
                    <a:pt x="93" y="957"/>
                  </a:lnTo>
                  <a:lnTo>
                    <a:pt x="83" y="951"/>
                  </a:lnTo>
                  <a:lnTo>
                    <a:pt x="73" y="941"/>
                  </a:lnTo>
                  <a:lnTo>
                    <a:pt x="62" y="928"/>
                  </a:lnTo>
                  <a:lnTo>
                    <a:pt x="52" y="908"/>
                  </a:lnTo>
                  <a:lnTo>
                    <a:pt x="40" y="883"/>
                  </a:lnTo>
                  <a:lnTo>
                    <a:pt x="30" y="852"/>
                  </a:lnTo>
                  <a:lnTo>
                    <a:pt x="17" y="813"/>
                  </a:lnTo>
                  <a:lnTo>
                    <a:pt x="9" y="780"/>
                  </a:lnTo>
                  <a:lnTo>
                    <a:pt x="3" y="750"/>
                  </a:lnTo>
                  <a:lnTo>
                    <a:pt x="0" y="726"/>
                  </a:lnTo>
                  <a:lnTo>
                    <a:pt x="0" y="705"/>
                  </a:lnTo>
                  <a:lnTo>
                    <a:pt x="1" y="687"/>
                  </a:lnTo>
                  <a:lnTo>
                    <a:pt x="5" y="673"/>
                  </a:lnTo>
                  <a:lnTo>
                    <a:pt x="10" y="662"/>
                  </a:lnTo>
                  <a:lnTo>
                    <a:pt x="17" y="653"/>
                  </a:lnTo>
                  <a:lnTo>
                    <a:pt x="24" y="647"/>
                  </a:lnTo>
                  <a:lnTo>
                    <a:pt x="33" y="643"/>
                  </a:lnTo>
                  <a:lnTo>
                    <a:pt x="41" y="640"/>
                  </a:lnTo>
                  <a:lnTo>
                    <a:pt x="51" y="639"/>
                  </a:lnTo>
                  <a:lnTo>
                    <a:pt x="60" y="639"/>
                  </a:lnTo>
                  <a:lnTo>
                    <a:pt x="50" y="607"/>
                  </a:lnTo>
                  <a:lnTo>
                    <a:pt x="43" y="576"/>
                  </a:lnTo>
                  <a:lnTo>
                    <a:pt x="36" y="533"/>
                  </a:lnTo>
                  <a:lnTo>
                    <a:pt x="33" y="492"/>
                  </a:lnTo>
                  <a:lnTo>
                    <a:pt x="32" y="452"/>
                  </a:lnTo>
                  <a:lnTo>
                    <a:pt x="35" y="412"/>
                  </a:lnTo>
                  <a:lnTo>
                    <a:pt x="42" y="374"/>
                  </a:lnTo>
                  <a:lnTo>
                    <a:pt x="55" y="332"/>
                  </a:lnTo>
                  <a:lnTo>
                    <a:pt x="71" y="294"/>
                  </a:lnTo>
                  <a:lnTo>
                    <a:pt x="90" y="257"/>
                  </a:lnTo>
                  <a:lnTo>
                    <a:pt x="111" y="224"/>
                  </a:lnTo>
                  <a:lnTo>
                    <a:pt x="135" y="193"/>
                  </a:lnTo>
                  <a:lnTo>
                    <a:pt x="160" y="166"/>
                  </a:lnTo>
                  <a:lnTo>
                    <a:pt x="195" y="132"/>
                  </a:lnTo>
                  <a:lnTo>
                    <a:pt x="231" y="103"/>
                  </a:lnTo>
                  <a:lnTo>
                    <a:pt x="270" y="75"/>
                  </a:lnTo>
                  <a:lnTo>
                    <a:pt x="303" y="54"/>
                  </a:lnTo>
                  <a:lnTo>
                    <a:pt x="338" y="36"/>
                  </a:lnTo>
                  <a:lnTo>
                    <a:pt x="376" y="21"/>
                  </a:lnTo>
                  <a:lnTo>
                    <a:pt x="407" y="12"/>
                  </a:lnTo>
                  <a:lnTo>
                    <a:pt x="439" y="6"/>
                  </a:lnTo>
                  <a:lnTo>
                    <a:pt x="473" y="2"/>
                  </a:lnTo>
                  <a:lnTo>
                    <a:pt x="5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68" name="Group 1667"/>
          <p:cNvGrpSpPr/>
          <p:nvPr/>
        </p:nvGrpSpPr>
        <p:grpSpPr>
          <a:xfrm>
            <a:off x="8592741" y="3667602"/>
            <a:ext cx="217885" cy="213122"/>
            <a:chOff x="11560175" y="3732213"/>
            <a:chExt cx="290513" cy="284162"/>
          </a:xfrm>
          <a:solidFill>
            <a:schemeClr val="tx1">
              <a:lumMod val="65000"/>
              <a:lumOff val="35000"/>
            </a:schemeClr>
          </a:solidFill>
        </p:grpSpPr>
        <p:sp>
          <p:nvSpPr>
            <p:cNvPr id="1204" name="Freeform 1064"/>
            <p:cNvSpPr>
              <a:spLocks/>
            </p:cNvSpPr>
            <p:nvPr/>
          </p:nvSpPr>
          <p:spPr bwMode="auto">
            <a:xfrm>
              <a:off x="11601450" y="3817938"/>
              <a:ext cx="60325" cy="198437"/>
            </a:xfrm>
            <a:custGeom>
              <a:avLst/>
              <a:gdLst>
                <a:gd name="T0" fmla="*/ 0 w 716"/>
                <a:gd name="T1" fmla="*/ 0 h 2368"/>
                <a:gd name="T2" fmla="*/ 126 w 716"/>
                <a:gd name="T3" fmla="*/ 462 h 2368"/>
                <a:gd name="T4" fmla="*/ 134 w 716"/>
                <a:gd name="T5" fmla="*/ 484 h 2368"/>
                <a:gd name="T6" fmla="*/ 147 w 716"/>
                <a:gd name="T7" fmla="*/ 503 h 2368"/>
                <a:gd name="T8" fmla="*/ 164 w 716"/>
                <a:gd name="T9" fmla="*/ 518 h 2368"/>
                <a:gd name="T10" fmla="*/ 183 w 716"/>
                <a:gd name="T11" fmla="*/ 530 h 2368"/>
                <a:gd name="T12" fmla="*/ 204 w 716"/>
                <a:gd name="T13" fmla="*/ 537 h 2368"/>
                <a:gd name="T14" fmla="*/ 227 w 716"/>
                <a:gd name="T15" fmla="*/ 539 h 2368"/>
                <a:gd name="T16" fmla="*/ 251 w 716"/>
                <a:gd name="T17" fmla="*/ 537 h 2368"/>
                <a:gd name="T18" fmla="*/ 281 w 716"/>
                <a:gd name="T19" fmla="*/ 558 h 2368"/>
                <a:gd name="T20" fmla="*/ 314 w 716"/>
                <a:gd name="T21" fmla="*/ 576 h 2368"/>
                <a:gd name="T22" fmla="*/ 348 w 716"/>
                <a:gd name="T23" fmla="*/ 589 h 2368"/>
                <a:gd name="T24" fmla="*/ 386 w 716"/>
                <a:gd name="T25" fmla="*/ 595 h 2368"/>
                <a:gd name="T26" fmla="*/ 713 w 716"/>
                <a:gd name="T27" fmla="*/ 630 h 2368"/>
                <a:gd name="T28" fmla="*/ 716 w 716"/>
                <a:gd name="T29" fmla="*/ 2206 h 2368"/>
                <a:gd name="T30" fmla="*/ 713 w 716"/>
                <a:gd name="T31" fmla="*/ 2238 h 2368"/>
                <a:gd name="T32" fmla="*/ 703 w 716"/>
                <a:gd name="T33" fmla="*/ 2269 h 2368"/>
                <a:gd name="T34" fmla="*/ 689 w 716"/>
                <a:gd name="T35" fmla="*/ 2296 h 2368"/>
                <a:gd name="T36" fmla="*/ 669 w 716"/>
                <a:gd name="T37" fmla="*/ 2320 h 2368"/>
                <a:gd name="T38" fmla="*/ 644 w 716"/>
                <a:gd name="T39" fmla="*/ 2339 h 2368"/>
                <a:gd name="T40" fmla="*/ 617 w 716"/>
                <a:gd name="T41" fmla="*/ 2354 h 2368"/>
                <a:gd name="T42" fmla="*/ 586 w 716"/>
                <a:gd name="T43" fmla="*/ 2363 h 2368"/>
                <a:gd name="T44" fmla="*/ 554 w 716"/>
                <a:gd name="T45" fmla="*/ 2368 h 2368"/>
                <a:gd name="T46" fmla="*/ 522 w 716"/>
                <a:gd name="T47" fmla="*/ 2363 h 2368"/>
                <a:gd name="T48" fmla="*/ 492 w 716"/>
                <a:gd name="T49" fmla="*/ 2354 h 2368"/>
                <a:gd name="T50" fmla="*/ 464 w 716"/>
                <a:gd name="T51" fmla="*/ 2339 h 2368"/>
                <a:gd name="T52" fmla="*/ 440 w 716"/>
                <a:gd name="T53" fmla="*/ 2320 h 2368"/>
                <a:gd name="T54" fmla="*/ 420 w 716"/>
                <a:gd name="T55" fmla="*/ 2296 h 2368"/>
                <a:gd name="T56" fmla="*/ 405 w 716"/>
                <a:gd name="T57" fmla="*/ 2269 h 2368"/>
                <a:gd name="T58" fmla="*/ 396 w 716"/>
                <a:gd name="T59" fmla="*/ 2238 h 2368"/>
                <a:gd name="T60" fmla="*/ 393 w 716"/>
                <a:gd name="T61" fmla="*/ 2206 h 2368"/>
                <a:gd name="T62" fmla="*/ 393 w 716"/>
                <a:gd name="T63" fmla="*/ 953 h 2368"/>
                <a:gd name="T64" fmla="*/ 390 w 716"/>
                <a:gd name="T65" fmla="*/ 940 h 2368"/>
                <a:gd name="T66" fmla="*/ 383 w 716"/>
                <a:gd name="T67" fmla="*/ 929 h 2368"/>
                <a:gd name="T68" fmla="*/ 372 w 716"/>
                <a:gd name="T69" fmla="*/ 922 h 2368"/>
                <a:gd name="T70" fmla="*/ 358 w 716"/>
                <a:gd name="T71" fmla="*/ 919 h 2368"/>
                <a:gd name="T72" fmla="*/ 344 w 716"/>
                <a:gd name="T73" fmla="*/ 922 h 2368"/>
                <a:gd name="T74" fmla="*/ 334 w 716"/>
                <a:gd name="T75" fmla="*/ 929 h 2368"/>
                <a:gd name="T76" fmla="*/ 326 w 716"/>
                <a:gd name="T77" fmla="*/ 940 h 2368"/>
                <a:gd name="T78" fmla="*/ 323 w 716"/>
                <a:gd name="T79" fmla="*/ 953 h 2368"/>
                <a:gd name="T80" fmla="*/ 323 w 716"/>
                <a:gd name="T81" fmla="*/ 2206 h 2368"/>
                <a:gd name="T82" fmla="*/ 320 w 716"/>
                <a:gd name="T83" fmla="*/ 2238 h 2368"/>
                <a:gd name="T84" fmla="*/ 310 w 716"/>
                <a:gd name="T85" fmla="*/ 2269 h 2368"/>
                <a:gd name="T86" fmla="*/ 296 w 716"/>
                <a:gd name="T87" fmla="*/ 2296 h 2368"/>
                <a:gd name="T88" fmla="*/ 276 w 716"/>
                <a:gd name="T89" fmla="*/ 2320 h 2368"/>
                <a:gd name="T90" fmla="*/ 251 w 716"/>
                <a:gd name="T91" fmla="*/ 2339 h 2368"/>
                <a:gd name="T92" fmla="*/ 224 w 716"/>
                <a:gd name="T93" fmla="*/ 2354 h 2368"/>
                <a:gd name="T94" fmla="*/ 195 w 716"/>
                <a:gd name="T95" fmla="*/ 2363 h 2368"/>
                <a:gd name="T96" fmla="*/ 162 w 716"/>
                <a:gd name="T97" fmla="*/ 2368 h 2368"/>
                <a:gd name="T98" fmla="*/ 129 w 716"/>
                <a:gd name="T99" fmla="*/ 2363 h 2368"/>
                <a:gd name="T100" fmla="*/ 99 w 716"/>
                <a:gd name="T101" fmla="*/ 2354 h 2368"/>
                <a:gd name="T102" fmla="*/ 71 w 716"/>
                <a:gd name="T103" fmla="*/ 2339 h 2368"/>
                <a:gd name="T104" fmla="*/ 47 w 716"/>
                <a:gd name="T105" fmla="*/ 2320 h 2368"/>
                <a:gd name="T106" fmla="*/ 28 w 716"/>
                <a:gd name="T107" fmla="*/ 2296 h 2368"/>
                <a:gd name="T108" fmla="*/ 12 w 716"/>
                <a:gd name="T109" fmla="*/ 2269 h 2368"/>
                <a:gd name="T110" fmla="*/ 3 w 716"/>
                <a:gd name="T111" fmla="*/ 2238 h 2368"/>
                <a:gd name="T112" fmla="*/ 0 w 716"/>
                <a:gd name="T113" fmla="*/ 2206 h 2368"/>
                <a:gd name="T114" fmla="*/ 0 w 716"/>
                <a:gd name="T115" fmla="*/ 0 h 2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6" h="2368">
                  <a:moveTo>
                    <a:pt x="0" y="0"/>
                  </a:moveTo>
                  <a:lnTo>
                    <a:pt x="126" y="462"/>
                  </a:lnTo>
                  <a:lnTo>
                    <a:pt x="134" y="484"/>
                  </a:lnTo>
                  <a:lnTo>
                    <a:pt x="147" y="503"/>
                  </a:lnTo>
                  <a:lnTo>
                    <a:pt x="164" y="518"/>
                  </a:lnTo>
                  <a:lnTo>
                    <a:pt x="183" y="530"/>
                  </a:lnTo>
                  <a:lnTo>
                    <a:pt x="204" y="537"/>
                  </a:lnTo>
                  <a:lnTo>
                    <a:pt x="227" y="539"/>
                  </a:lnTo>
                  <a:lnTo>
                    <a:pt x="251" y="537"/>
                  </a:lnTo>
                  <a:lnTo>
                    <a:pt x="281" y="558"/>
                  </a:lnTo>
                  <a:lnTo>
                    <a:pt x="314" y="576"/>
                  </a:lnTo>
                  <a:lnTo>
                    <a:pt x="348" y="589"/>
                  </a:lnTo>
                  <a:lnTo>
                    <a:pt x="386" y="595"/>
                  </a:lnTo>
                  <a:lnTo>
                    <a:pt x="713" y="630"/>
                  </a:lnTo>
                  <a:lnTo>
                    <a:pt x="716" y="2206"/>
                  </a:lnTo>
                  <a:lnTo>
                    <a:pt x="713" y="2238"/>
                  </a:lnTo>
                  <a:lnTo>
                    <a:pt x="703" y="2269"/>
                  </a:lnTo>
                  <a:lnTo>
                    <a:pt x="689" y="2296"/>
                  </a:lnTo>
                  <a:lnTo>
                    <a:pt x="669" y="2320"/>
                  </a:lnTo>
                  <a:lnTo>
                    <a:pt x="644" y="2339"/>
                  </a:lnTo>
                  <a:lnTo>
                    <a:pt x="617" y="2354"/>
                  </a:lnTo>
                  <a:lnTo>
                    <a:pt x="586" y="2363"/>
                  </a:lnTo>
                  <a:lnTo>
                    <a:pt x="554" y="2368"/>
                  </a:lnTo>
                  <a:lnTo>
                    <a:pt x="522" y="2363"/>
                  </a:lnTo>
                  <a:lnTo>
                    <a:pt x="492" y="2354"/>
                  </a:lnTo>
                  <a:lnTo>
                    <a:pt x="464" y="2339"/>
                  </a:lnTo>
                  <a:lnTo>
                    <a:pt x="440" y="2320"/>
                  </a:lnTo>
                  <a:lnTo>
                    <a:pt x="420" y="2296"/>
                  </a:lnTo>
                  <a:lnTo>
                    <a:pt x="405" y="2269"/>
                  </a:lnTo>
                  <a:lnTo>
                    <a:pt x="396" y="2238"/>
                  </a:lnTo>
                  <a:lnTo>
                    <a:pt x="393" y="2206"/>
                  </a:lnTo>
                  <a:lnTo>
                    <a:pt x="393" y="953"/>
                  </a:lnTo>
                  <a:lnTo>
                    <a:pt x="390" y="940"/>
                  </a:lnTo>
                  <a:lnTo>
                    <a:pt x="383" y="929"/>
                  </a:lnTo>
                  <a:lnTo>
                    <a:pt x="372" y="922"/>
                  </a:lnTo>
                  <a:lnTo>
                    <a:pt x="358" y="919"/>
                  </a:lnTo>
                  <a:lnTo>
                    <a:pt x="344" y="922"/>
                  </a:lnTo>
                  <a:lnTo>
                    <a:pt x="334" y="929"/>
                  </a:lnTo>
                  <a:lnTo>
                    <a:pt x="326" y="940"/>
                  </a:lnTo>
                  <a:lnTo>
                    <a:pt x="323" y="953"/>
                  </a:lnTo>
                  <a:lnTo>
                    <a:pt x="323" y="2206"/>
                  </a:lnTo>
                  <a:lnTo>
                    <a:pt x="320" y="2238"/>
                  </a:lnTo>
                  <a:lnTo>
                    <a:pt x="310" y="2269"/>
                  </a:lnTo>
                  <a:lnTo>
                    <a:pt x="296" y="2296"/>
                  </a:lnTo>
                  <a:lnTo>
                    <a:pt x="276" y="2320"/>
                  </a:lnTo>
                  <a:lnTo>
                    <a:pt x="251" y="2339"/>
                  </a:lnTo>
                  <a:lnTo>
                    <a:pt x="224" y="2354"/>
                  </a:lnTo>
                  <a:lnTo>
                    <a:pt x="195" y="2363"/>
                  </a:lnTo>
                  <a:lnTo>
                    <a:pt x="162" y="2368"/>
                  </a:lnTo>
                  <a:lnTo>
                    <a:pt x="129" y="2363"/>
                  </a:lnTo>
                  <a:lnTo>
                    <a:pt x="99" y="2354"/>
                  </a:lnTo>
                  <a:lnTo>
                    <a:pt x="71" y="2339"/>
                  </a:lnTo>
                  <a:lnTo>
                    <a:pt x="47" y="2320"/>
                  </a:lnTo>
                  <a:lnTo>
                    <a:pt x="28" y="2296"/>
                  </a:lnTo>
                  <a:lnTo>
                    <a:pt x="12" y="2269"/>
                  </a:lnTo>
                  <a:lnTo>
                    <a:pt x="3" y="2238"/>
                  </a:lnTo>
                  <a:lnTo>
                    <a:pt x="0" y="220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5" name="Freeform 1065"/>
            <p:cNvSpPr>
              <a:spLocks/>
            </p:cNvSpPr>
            <p:nvPr/>
          </p:nvSpPr>
          <p:spPr bwMode="auto">
            <a:xfrm>
              <a:off x="11609388" y="3800475"/>
              <a:ext cx="36513" cy="39687"/>
            </a:xfrm>
            <a:custGeom>
              <a:avLst/>
              <a:gdLst>
                <a:gd name="T0" fmla="*/ 356 w 444"/>
                <a:gd name="T1" fmla="*/ 0 h 474"/>
                <a:gd name="T2" fmla="*/ 444 w 444"/>
                <a:gd name="T3" fmla="*/ 326 h 474"/>
                <a:gd name="T4" fmla="*/ 359 w 444"/>
                <a:gd name="T5" fmla="*/ 317 h 474"/>
                <a:gd name="T6" fmla="*/ 322 w 444"/>
                <a:gd name="T7" fmla="*/ 315 h 474"/>
                <a:gd name="T8" fmla="*/ 285 w 444"/>
                <a:gd name="T9" fmla="*/ 320 h 474"/>
                <a:gd name="T10" fmla="*/ 250 w 444"/>
                <a:gd name="T11" fmla="*/ 329 h 474"/>
                <a:gd name="T12" fmla="*/ 218 w 444"/>
                <a:gd name="T13" fmla="*/ 344 h 474"/>
                <a:gd name="T14" fmla="*/ 188 w 444"/>
                <a:gd name="T15" fmla="*/ 363 h 474"/>
                <a:gd name="T16" fmla="*/ 161 w 444"/>
                <a:gd name="T17" fmla="*/ 386 h 474"/>
                <a:gd name="T18" fmla="*/ 138 w 444"/>
                <a:gd name="T19" fmla="*/ 412 h 474"/>
                <a:gd name="T20" fmla="*/ 118 w 444"/>
                <a:gd name="T21" fmla="*/ 442 h 474"/>
                <a:gd name="T22" fmla="*/ 103 w 444"/>
                <a:gd name="T23" fmla="*/ 474 h 474"/>
                <a:gd name="T24" fmla="*/ 0 w 444"/>
                <a:gd name="T25" fmla="*/ 97 h 474"/>
                <a:gd name="T26" fmla="*/ 356 w 444"/>
                <a:gd name="T27" fmla="*/ 0 h 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474">
                  <a:moveTo>
                    <a:pt x="356" y="0"/>
                  </a:moveTo>
                  <a:lnTo>
                    <a:pt x="444" y="326"/>
                  </a:lnTo>
                  <a:lnTo>
                    <a:pt x="359" y="317"/>
                  </a:lnTo>
                  <a:lnTo>
                    <a:pt x="322" y="315"/>
                  </a:lnTo>
                  <a:lnTo>
                    <a:pt x="285" y="320"/>
                  </a:lnTo>
                  <a:lnTo>
                    <a:pt x="250" y="329"/>
                  </a:lnTo>
                  <a:lnTo>
                    <a:pt x="218" y="344"/>
                  </a:lnTo>
                  <a:lnTo>
                    <a:pt x="188" y="363"/>
                  </a:lnTo>
                  <a:lnTo>
                    <a:pt x="161" y="386"/>
                  </a:lnTo>
                  <a:lnTo>
                    <a:pt x="138" y="412"/>
                  </a:lnTo>
                  <a:lnTo>
                    <a:pt x="118" y="442"/>
                  </a:lnTo>
                  <a:lnTo>
                    <a:pt x="103" y="474"/>
                  </a:lnTo>
                  <a:lnTo>
                    <a:pt x="0" y="97"/>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6" name="Freeform 1066"/>
            <p:cNvSpPr>
              <a:spLocks/>
            </p:cNvSpPr>
            <p:nvPr/>
          </p:nvSpPr>
          <p:spPr bwMode="auto">
            <a:xfrm>
              <a:off x="11560175" y="3733800"/>
              <a:ext cx="128588" cy="128587"/>
            </a:xfrm>
            <a:custGeom>
              <a:avLst/>
              <a:gdLst>
                <a:gd name="T0" fmla="*/ 941 w 1541"/>
                <a:gd name="T1" fmla="*/ 11 h 1549"/>
                <a:gd name="T2" fmla="*/ 1044 w 1541"/>
                <a:gd name="T3" fmla="*/ 68 h 1549"/>
                <a:gd name="T4" fmla="*/ 1114 w 1541"/>
                <a:gd name="T5" fmla="*/ 160 h 1549"/>
                <a:gd name="T6" fmla="*/ 1140 w 1541"/>
                <a:gd name="T7" fmla="*/ 278 h 1549"/>
                <a:gd name="T8" fmla="*/ 1114 w 1541"/>
                <a:gd name="T9" fmla="*/ 395 h 1549"/>
                <a:gd name="T10" fmla="*/ 1044 w 1541"/>
                <a:gd name="T11" fmla="*/ 487 h 1549"/>
                <a:gd name="T12" fmla="*/ 941 w 1541"/>
                <a:gd name="T13" fmla="*/ 544 h 1549"/>
                <a:gd name="T14" fmla="*/ 820 w 1541"/>
                <a:gd name="T15" fmla="*/ 552 h 1549"/>
                <a:gd name="T16" fmla="*/ 709 w 1541"/>
                <a:gd name="T17" fmla="*/ 511 h 1549"/>
                <a:gd name="T18" fmla="*/ 627 w 1541"/>
                <a:gd name="T19" fmla="*/ 429 h 1549"/>
                <a:gd name="T20" fmla="*/ 585 w 1541"/>
                <a:gd name="T21" fmla="*/ 319 h 1549"/>
                <a:gd name="T22" fmla="*/ 354 w 1541"/>
                <a:gd name="T23" fmla="*/ 551 h 1549"/>
                <a:gd name="T24" fmla="*/ 1263 w 1541"/>
                <a:gd name="T25" fmla="*/ 648 h 1549"/>
                <a:gd name="T26" fmla="*/ 1381 w 1541"/>
                <a:gd name="T27" fmla="*/ 688 h 1549"/>
                <a:gd name="T28" fmla="*/ 1472 w 1541"/>
                <a:gd name="T29" fmla="*/ 768 h 1549"/>
                <a:gd name="T30" fmla="*/ 1528 w 1541"/>
                <a:gd name="T31" fmla="*/ 877 h 1549"/>
                <a:gd name="T32" fmla="*/ 1541 w 1541"/>
                <a:gd name="T33" fmla="*/ 1415 h 1549"/>
                <a:gd name="T34" fmla="*/ 1526 w 1541"/>
                <a:gd name="T35" fmla="*/ 1480 h 1549"/>
                <a:gd name="T36" fmla="*/ 1479 w 1541"/>
                <a:gd name="T37" fmla="*/ 1529 h 1549"/>
                <a:gd name="T38" fmla="*/ 1415 w 1541"/>
                <a:gd name="T39" fmla="*/ 1549 h 1549"/>
                <a:gd name="T40" fmla="*/ 875 w 1541"/>
                <a:gd name="T41" fmla="*/ 1490 h 1549"/>
                <a:gd name="T42" fmla="*/ 810 w 1541"/>
                <a:gd name="T43" fmla="*/ 1447 h 1549"/>
                <a:gd name="T44" fmla="*/ 781 w 1541"/>
                <a:gd name="T45" fmla="*/ 1376 h 1549"/>
                <a:gd name="T46" fmla="*/ 798 w 1541"/>
                <a:gd name="T47" fmla="*/ 1298 h 1549"/>
                <a:gd name="T48" fmla="*/ 852 w 1541"/>
                <a:gd name="T49" fmla="*/ 1245 h 1549"/>
                <a:gd name="T50" fmla="*/ 929 w 1541"/>
                <a:gd name="T51" fmla="*/ 1230 h 1549"/>
                <a:gd name="T52" fmla="*/ 1272 w 1541"/>
                <a:gd name="T53" fmla="*/ 1252 h 1549"/>
                <a:gd name="T54" fmla="*/ 1272 w 1541"/>
                <a:gd name="T55" fmla="*/ 1189 h 1549"/>
                <a:gd name="T56" fmla="*/ 1271 w 1541"/>
                <a:gd name="T57" fmla="*/ 1101 h 1549"/>
                <a:gd name="T58" fmla="*/ 1271 w 1541"/>
                <a:gd name="T59" fmla="*/ 1016 h 1549"/>
                <a:gd name="T60" fmla="*/ 1270 w 1541"/>
                <a:gd name="T61" fmla="*/ 962 h 1549"/>
                <a:gd name="T62" fmla="*/ 1254 w 1541"/>
                <a:gd name="T63" fmla="*/ 937 h 1549"/>
                <a:gd name="T64" fmla="*/ 1223 w 1541"/>
                <a:gd name="T65" fmla="*/ 943 h 1549"/>
                <a:gd name="T66" fmla="*/ 1216 w 1541"/>
                <a:gd name="T67" fmla="*/ 1148 h 1549"/>
                <a:gd name="T68" fmla="*/ 1033 w 1541"/>
                <a:gd name="T69" fmla="*/ 756 h 1549"/>
                <a:gd name="T70" fmla="*/ 988 w 1541"/>
                <a:gd name="T71" fmla="*/ 710 h 1549"/>
                <a:gd name="T72" fmla="*/ 929 w 1541"/>
                <a:gd name="T73" fmla="*/ 697 h 1549"/>
                <a:gd name="T74" fmla="*/ 839 w 1541"/>
                <a:gd name="T75" fmla="*/ 719 h 1549"/>
                <a:gd name="T76" fmla="*/ 758 w 1541"/>
                <a:gd name="T77" fmla="*/ 741 h 1549"/>
                <a:gd name="T78" fmla="*/ 685 w 1541"/>
                <a:gd name="T79" fmla="*/ 761 h 1549"/>
                <a:gd name="T80" fmla="*/ 593 w 1541"/>
                <a:gd name="T81" fmla="*/ 785 h 1549"/>
                <a:gd name="T82" fmla="*/ 517 w 1541"/>
                <a:gd name="T83" fmla="*/ 814 h 1549"/>
                <a:gd name="T84" fmla="*/ 482 w 1541"/>
                <a:gd name="T85" fmla="*/ 863 h 1549"/>
                <a:gd name="T86" fmla="*/ 64 w 1541"/>
                <a:gd name="T87" fmla="*/ 726 h 1549"/>
                <a:gd name="T88" fmla="*/ 14 w 1541"/>
                <a:gd name="T89" fmla="*/ 671 h 1549"/>
                <a:gd name="T90" fmla="*/ 1 w 1541"/>
                <a:gd name="T91" fmla="*/ 597 h 1549"/>
                <a:gd name="T92" fmla="*/ 30 w 1541"/>
                <a:gd name="T93" fmla="*/ 528 h 1549"/>
                <a:gd name="T94" fmla="*/ 438 w 1541"/>
                <a:gd name="T95" fmla="*/ 29 h 1549"/>
                <a:gd name="T96" fmla="*/ 513 w 1541"/>
                <a:gd name="T97" fmla="*/ 12 h 1549"/>
                <a:gd name="T98" fmla="*/ 587 w 1541"/>
                <a:gd name="T99" fmla="*/ 42 h 1549"/>
                <a:gd name="T100" fmla="*/ 627 w 1541"/>
                <a:gd name="T101" fmla="*/ 95 h 1549"/>
                <a:gd name="T102" fmla="*/ 685 w 1541"/>
                <a:gd name="T103" fmla="*/ 62 h 1549"/>
                <a:gd name="T104" fmla="*/ 784 w 1541"/>
                <a:gd name="T105" fmla="*/ 10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41" h="1549">
                  <a:moveTo>
                    <a:pt x="861" y="0"/>
                  </a:moveTo>
                  <a:lnTo>
                    <a:pt x="902" y="3"/>
                  </a:lnTo>
                  <a:lnTo>
                    <a:pt x="941" y="11"/>
                  </a:lnTo>
                  <a:lnTo>
                    <a:pt x="979" y="25"/>
                  </a:lnTo>
                  <a:lnTo>
                    <a:pt x="1013" y="45"/>
                  </a:lnTo>
                  <a:lnTo>
                    <a:pt x="1044" y="68"/>
                  </a:lnTo>
                  <a:lnTo>
                    <a:pt x="1072" y="95"/>
                  </a:lnTo>
                  <a:lnTo>
                    <a:pt x="1095" y="126"/>
                  </a:lnTo>
                  <a:lnTo>
                    <a:pt x="1114" y="160"/>
                  </a:lnTo>
                  <a:lnTo>
                    <a:pt x="1128" y="197"/>
                  </a:lnTo>
                  <a:lnTo>
                    <a:pt x="1137" y="236"/>
                  </a:lnTo>
                  <a:lnTo>
                    <a:pt x="1140" y="278"/>
                  </a:lnTo>
                  <a:lnTo>
                    <a:pt x="1137" y="319"/>
                  </a:lnTo>
                  <a:lnTo>
                    <a:pt x="1128" y="358"/>
                  </a:lnTo>
                  <a:lnTo>
                    <a:pt x="1114" y="395"/>
                  </a:lnTo>
                  <a:lnTo>
                    <a:pt x="1095" y="429"/>
                  </a:lnTo>
                  <a:lnTo>
                    <a:pt x="1072" y="460"/>
                  </a:lnTo>
                  <a:lnTo>
                    <a:pt x="1044" y="487"/>
                  </a:lnTo>
                  <a:lnTo>
                    <a:pt x="1013" y="511"/>
                  </a:lnTo>
                  <a:lnTo>
                    <a:pt x="979" y="530"/>
                  </a:lnTo>
                  <a:lnTo>
                    <a:pt x="941" y="544"/>
                  </a:lnTo>
                  <a:lnTo>
                    <a:pt x="902" y="552"/>
                  </a:lnTo>
                  <a:lnTo>
                    <a:pt x="861" y="555"/>
                  </a:lnTo>
                  <a:lnTo>
                    <a:pt x="820" y="552"/>
                  </a:lnTo>
                  <a:lnTo>
                    <a:pt x="781" y="544"/>
                  </a:lnTo>
                  <a:lnTo>
                    <a:pt x="743" y="530"/>
                  </a:lnTo>
                  <a:lnTo>
                    <a:pt x="709" y="511"/>
                  </a:lnTo>
                  <a:lnTo>
                    <a:pt x="677" y="487"/>
                  </a:lnTo>
                  <a:lnTo>
                    <a:pt x="650" y="460"/>
                  </a:lnTo>
                  <a:lnTo>
                    <a:pt x="627" y="429"/>
                  </a:lnTo>
                  <a:lnTo>
                    <a:pt x="608" y="395"/>
                  </a:lnTo>
                  <a:lnTo>
                    <a:pt x="593" y="358"/>
                  </a:lnTo>
                  <a:lnTo>
                    <a:pt x="585" y="319"/>
                  </a:lnTo>
                  <a:lnTo>
                    <a:pt x="582" y="278"/>
                  </a:lnTo>
                  <a:lnTo>
                    <a:pt x="583" y="263"/>
                  </a:lnTo>
                  <a:lnTo>
                    <a:pt x="354" y="551"/>
                  </a:lnTo>
                  <a:lnTo>
                    <a:pt x="609" y="647"/>
                  </a:lnTo>
                  <a:lnTo>
                    <a:pt x="1221" y="645"/>
                  </a:lnTo>
                  <a:lnTo>
                    <a:pt x="1263" y="648"/>
                  </a:lnTo>
                  <a:lnTo>
                    <a:pt x="1305" y="656"/>
                  </a:lnTo>
                  <a:lnTo>
                    <a:pt x="1344" y="669"/>
                  </a:lnTo>
                  <a:lnTo>
                    <a:pt x="1381" y="688"/>
                  </a:lnTo>
                  <a:lnTo>
                    <a:pt x="1415" y="711"/>
                  </a:lnTo>
                  <a:lnTo>
                    <a:pt x="1446" y="737"/>
                  </a:lnTo>
                  <a:lnTo>
                    <a:pt x="1472" y="768"/>
                  </a:lnTo>
                  <a:lnTo>
                    <a:pt x="1495" y="801"/>
                  </a:lnTo>
                  <a:lnTo>
                    <a:pt x="1514" y="838"/>
                  </a:lnTo>
                  <a:lnTo>
                    <a:pt x="1528" y="877"/>
                  </a:lnTo>
                  <a:lnTo>
                    <a:pt x="1536" y="918"/>
                  </a:lnTo>
                  <a:lnTo>
                    <a:pt x="1539" y="961"/>
                  </a:lnTo>
                  <a:lnTo>
                    <a:pt x="1541" y="1415"/>
                  </a:lnTo>
                  <a:lnTo>
                    <a:pt x="1539" y="1438"/>
                  </a:lnTo>
                  <a:lnTo>
                    <a:pt x="1534" y="1459"/>
                  </a:lnTo>
                  <a:lnTo>
                    <a:pt x="1526" y="1480"/>
                  </a:lnTo>
                  <a:lnTo>
                    <a:pt x="1513" y="1499"/>
                  </a:lnTo>
                  <a:lnTo>
                    <a:pt x="1497" y="1515"/>
                  </a:lnTo>
                  <a:lnTo>
                    <a:pt x="1479" y="1529"/>
                  </a:lnTo>
                  <a:lnTo>
                    <a:pt x="1459" y="1539"/>
                  </a:lnTo>
                  <a:lnTo>
                    <a:pt x="1438" y="1546"/>
                  </a:lnTo>
                  <a:lnTo>
                    <a:pt x="1415" y="1549"/>
                  </a:lnTo>
                  <a:lnTo>
                    <a:pt x="1393" y="1549"/>
                  </a:lnTo>
                  <a:lnTo>
                    <a:pt x="901" y="1497"/>
                  </a:lnTo>
                  <a:lnTo>
                    <a:pt x="875" y="1490"/>
                  </a:lnTo>
                  <a:lnTo>
                    <a:pt x="850" y="1481"/>
                  </a:lnTo>
                  <a:lnTo>
                    <a:pt x="828" y="1466"/>
                  </a:lnTo>
                  <a:lnTo>
                    <a:pt x="810" y="1447"/>
                  </a:lnTo>
                  <a:lnTo>
                    <a:pt x="797" y="1426"/>
                  </a:lnTo>
                  <a:lnTo>
                    <a:pt x="786" y="1402"/>
                  </a:lnTo>
                  <a:lnTo>
                    <a:pt x="781" y="1376"/>
                  </a:lnTo>
                  <a:lnTo>
                    <a:pt x="782" y="1349"/>
                  </a:lnTo>
                  <a:lnTo>
                    <a:pt x="787" y="1322"/>
                  </a:lnTo>
                  <a:lnTo>
                    <a:pt x="798" y="1298"/>
                  </a:lnTo>
                  <a:lnTo>
                    <a:pt x="812" y="1277"/>
                  </a:lnTo>
                  <a:lnTo>
                    <a:pt x="830" y="1258"/>
                  </a:lnTo>
                  <a:lnTo>
                    <a:pt x="852" y="1245"/>
                  </a:lnTo>
                  <a:lnTo>
                    <a:pt x="877" y="1234"/>
                  </a:lnTo>
                  <a:lnTo>
                    <a:pt x="902" y="1230"/>
                  </a:lnTo>
                  <a:lnTo>
                    <a:pt x="929" y="1230"/>
                  </a:lnTo>
                  <a:lnTo>
                    <a:pt x="1272" y="1266"/>
                  </a:lnTo>
                  <a:lnTo>
                    <a:pt x="1272" y="1262"/>
                  </a:lnTo>
                  <a:lnTo>
                    <a:pt x="1272" y="1252"/>
                  </a:lnTo>
                  <a:lnTo>
                    <a:pt x="1272" y="1235"/>
                  </a:lnTo>
                  <a:lnTo>
                    <a:pt x="1272" y="1214"/>
                  </a:lnTo>
                  <a:lnTo>
                    <a:pt x="1272" y="1189"/>
                  </a:lnTo>
                  <a:lnTo>
                    <a:pt x="1271" y="1161"/>
                  </a:lnTo>
                  <a:lnTo>
                    <a:pt x="1271" y="1131"/>
                  </a:lnTo>
                  <a:lnTo>
                    <a:pt x="1271" y="1101"/>
                  </a:lnTo>
                  <a:lnTo>
                    <a:pt x="1271" y="1070"/>
                  </a:lnTo>
                  <a:lnTo>
                    <a:pt x="1271" y="1042"/>
                  </a:lnTo>
                  <a:lnTo>
                    <a:pt x="1271" y="1016"/>
                  </a:lnTo>
                  <a:lnTo>
                    <a:pt x="1271" y="992"/>
                  </a:lnTo>
                  <a:lnTo>
                    <a:pt x="1270" y="975"/>
                  </a:lnTo>
                  <a:lnTo>
                    <a:pt x="1270" y="962"/>
                  </a:lnTo>
                  <a:lnTo>
                    <a:pt x="1268" y="951"/>
                  </a:lnTo>
                  <a:lnTo>
                    <a:pt x="1262" y="943"/>
                  </a:lnTo>
                  <a:lnTo>
                    <a:pt x="1254" y="937"/>
                  </a:lnTo>
                  <a:lnTo>
                    <a:pt x="1243" y="935"/>
                  </a:lnTo>
                  <a:lnTo>
                    <a:pt x="1233" y="937"/>
                  </a:lnTo>
                  <a:lnTo>
                    <a:pt x="1223" y="943"/>
                  </a:lnTo>
                  <a:lnTo>
                    <a:pt x="1218" y="951"/>
                  </a:lnTo>
                  <a:lnTo>
                    <a:pt x="1216" y="962"/>
                  </a:lnTo>
                  <a:lnTo>
                    <a:pt x="1216" y="1148"/>
                  </a:lnTo>
                  <a:lnTo>
                    <a:pt x="1139" y="1140"/>
                  </a:lnTo>
                  <a:lnTo>
                    <a:pt x="1041" y="779"/>
                  </a:lnTo>
                  <a:lnTo>
                    <a:pt x="1033" y="756"/>
                  </a:lnTo>
                  <a:lnTo>
                    <a:pt x="1020" y="736"/>
                  </a:lnTo>
                  <a:lnTo>
                    <a:pt x="1005" y="721"/>
                  </a:lnTo>
                  <a:lnTo>
                    <a:pt x="988" y="710"/>
                  </a:lnTo>
                  <a:lnTo>
                    <a:pt x="969" y="701"/>
                  </a:lnTo>
                  <a:lnTo>
                    <a:pt x="949" y="697"/>
                  </a:lnTo>
                  <a:lnTo>
                    <a:pt x="929" y="697"/>
                  </a:lnTo>
                  <a:lnTo>
                    <a:pt x="909" y="700"/>
                  </a:lnTo>
                  <a:lnTo>
                    <a:pt x="871" y="711"/>
                  </a:lnTo>
                  <a:lnTo>
                    <a:pt x="839" y="719"/>
                  </a:lnTo>
                  <a:lnTo>
                    <a:pt x="809" y="728"/>
                  </a:lnTo>
                  <a:lnTo>
                    <a:pt x="783" y="735"/>
                  </a:lnTo>
                  <a:lnTo>
                    <a:pt x="758" y="741"/>
                  </a:lnTo>
                  <a:lnTo>
                    <a:pt x="733" y="748"/>
                  </a:lnTo>
                  <a:lnTo>
                    <a:pt x="710" y="754"/>
                  </a:lnTo>
                  <a:lnTo>
                    <a:pt x="685" y="761"/>
                  </a:lnTo>
                  <a:lnTo>
                    <a:pt x="657" y="769"/>
                  </a:lnTo>
                  <a:lnTo>
                    <a:pt x="628" y="776"/>
                  </a:lnTo>
                  <a:lnTo>
                    <a:pt x="593" y="785"/>
                  </a:lnTo>
                  <a:lnTo>
                    <a:pt x="554" y="796"/>
                  </a:lnTo>
                  <a:lnTo>
                    <a:pt x="535" y="803"/>
                  </a:lnTo>
                  <a:lnTo>
                    <a:pt x="517" y="814"/>
                  </a:lnTo>
                  <a:lnTo>
                    <a:pt x="503" y="827"/>
                  </a:lnTo>
                  <a:lnTo>
                    <a:pt x="491" y="844"/>
                  </a:lnTo>
                  <a:lnTo>
                    <a:pt x="482" y="863"/>
                  </a:lnTo>
                  <a:lnTo>
                    <a:pt x="477" y="884"/>
                  </a:lnTo>
                  <a:lnTo>
                    <a:pt x="86" y="737"/>
                  </a:lnTo>
                  <a:lnTo>
                    <a:pt x="64" y="726"/>
                  </a:lnTo>
                  <a:lnTo>
                    <a:pt x="44" y="711"/>
                  </a:lnTo>
                  <a:lnTo>
                    <a:pt x="27" y="692"/>
                  </a:lnTo>
                  <a:lnTo>
                    <a:pt x="14" y="671"/>
                  </a:lnTo>
                  <a:lnTo>
                    <a:pt x="5" y="647"/>
                  </a:lnTo>
                  <a:lnTo>
                    <a:pt x="0" y="623"/>
                  </a:lnTo>
                  <a:lnTo>
                    <a:pt x="1" y="597"/>
                  </a:lnTo>
                  <a:lnTo>
                    <a:pt x="5" y="572"/>
                  </a:lnTo>
                  <a:lnTo>
                    <a:pt x="15" y="549"/>
                  </a:lnTo>
                  <a:lnTo>
                    <a:pt x="30" y="528"/>
                  </a:lnTo>
                  <a:lnTo>
                    <a:pt x="397" y="64"/>
                  </a:lnTo>
                  <a:lnTo>
                    <a:pt x="416" y="44"/>
                  </a:lnTo>
                  <a:lnTo>
                    <a:pt x="438" y="29"/>
                  </a:lnTo>
                  <a:lnTo>
                    <a:pt x="461" y="18"/>
                  </a:lnTo>
                  <a:lnTo>
                    <a:pt x="487" y="13"/>
                  </a:lnTo>
                  <a:lnTo>
                    <a:pt x="513" y="12"/>
                  </a:lnTo>
                  <a:lnTo>
                    <a:pt x="538" y="17"/>
                  </a:lnTo>
                  <a:lnTo>
                    <a:pt x="564" y="27"/>
                  </a:lnTo>
                  <a:lnTo>
                    <a:pt x="587" y="42"/>
                  </a:lnTo>
                  <a:lnTo>
                    <a:pt x="604" y="57"/>
                  </a:lnTo>
                  <a:lnTo>
                    <a:pt x="617" y="75"/>
                  </a:lnTo>
                  <a:lnTo>
                    <a:pt x="627" y="95"/>
                  </a:lnTo>
                  <a:lnTo>
                    <a:pt x="634" y="116"/>
                  </a:lnTo>
                  <a:lnTo>
                    <a:pt x="657" y="87"/>
                  </a:lnTo>
                  <a:lnTo>
                    <a:pt x="685" y="62"/>
                  </a:lnTo>
                  <a:lnTo>
                    <a:pt x="715" y="41"/>
                  </a:lnTo>
                  <a:lnTo>
                    <a:pt x="748" y="23"/>
                  </a:lnTo>
                  <a:lnTo>
                    <a:pt x="784" y="10"/>
                  </a:lnTo>
                  <a:lnTo>
                    <a:pt x="822" y="2"/>
                  </a:lnTo>
                  <a:lnTo>
                    <a:pt x="8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7" name="Freeform 1067"/>
            <p:cNvSpPr>
              <a:spLocks noEditPoints="1"/>
            </p:cNvSpPr>
            <p:nvPr/>
          </p:nvSpPr>
          <p:spPr bwMode="auto">
            <a:xfrm>
              <a:off x="11685588" y="3732213"/>
              <a:ext cx="165100" cy="282575"/>
            </a:xfrm>
            <a:custGeom>
              <a:avLst/>
              <a:gdLst>
                <a:gd name="T0" fmla="*/ 364 w 1978"/>
                <a:gd name="T1" fmla="*/ 534 h 3381"/>
                <a:gd name="T2" fmla="*/ 938 w 1978"/>
                <a:gd name="T3" fmla="*/ 1098 h 3381"/>
                <a:gd name="T4" fmla="*/ 905 w 1978"/>
                <a:gd name="T5" fmla="*/ 898 h 3381"/>
                <a:gd name="T6" fmla="*/ 916 w 1978"/>
                <a:gd name="T7" fmla="*/ 710 h 3381"/>
                <a:gd name="T8" fmla="*/ 920 w 1978"/>
                <a:gd name="T9" fmla="*/ 687 h 3381"/>
                <a:gd name="T10" fmla="*/ 933 w 1978"/>
                <a:gd name="T11" fmla="*/ 682 h 3381"/>
                <a:gd name="T12" fmla="*/ 1067 w 1978"/>
                <a:gd name="T13" fmla="*/ 684 h 3381"/>
                <a:gd name="T14" fmla="*/ 1076 w 1978"/>
                <a:gd name="T15" fmla="*/ 701 h 3381"/>
                <a:gd name="T16" fmla="*/ 1080 w 1978"/>
                <a:gd name="T17" fmla="*/ 886 h 3381"/>
                <a:gd name="T18" fmla="*/ 1085 w 1978"/>
                <a:gd name="T19" fmla="*/ 922 h 3381"/>
                <a:gd name="T20" fmla="*/ 1208 w 1978"/>
                <a:gd name="T21" fmla="*/ 681 h 3381"/>
                <a:gd name="T22" fmla="*/ 1279 w 1978"/>
                <a:gd name="T23" fmla="*/ 259 h 3381"/>
                <a:gd name="T24" fmla="*/ 1270 w 1978"/>
                <a:gd name="T25" fmla="*/ 382 h 3381"/>
                <a:gd name="T26" fmla="*/ 1212 w 1978"/>
                <a:gd name="T27" fmla="*/ 487 h 3381"/>
                <a:gd name="T28" fmla="*/ 1115 w 1978"/>
                <a:gd name="T29" fmla="*/ 559 h 3381"/>
                <a:gd name="T30" fmla="*/ 994 w 1978"/>
                <a:gd name="T31" fmla="*/ 587 h 3381"/>
                <a:gd name="T32" fmla="*/ 872 w 1978"/>
                <a:gd name="T33" fmla="*/ 559 h 3381"/>
                <a:gd name="T34" fmla="*/ 776 w 1978"/>
                <a:gd name="T35" fmla="*/ 487 h 3381"/>
                <a:gd name="T36" fmla="*/ 717 w 1978"/>
                <a:gd name="T37" fmla="*/ 382 h 3381"/>
                <a:gd name="T38" fmla="*/ 708 w 1978"/>
                <a:gd name="T39" fmla="*/ 255 h 3381"/>
                <a:gd name="T40" fmla="*/ 1372 w 1978"/>
                <a:gd name="T41" fmla="*/ 2 h 3381"/>
                <a:gd name="T42" fmla="*/ 1438 w 1978"/>
                <a:gd name="T43" fmla="*/ 33 h 3381"/>
                <a:gd name="T44" fmla="*/ 1966 w 1978"/>
                <a:gd name="T45" fmla="*/ 527 h 3381"/>
                <a:gd name="T46" fmla="*/ 1976 w 1978"/>
                <a:gd name="T47" fmla="*/ 601 h 3381"/>
                <a:gd name="T48" fmla="*/ 1939 w 1978"/>
                <a:gd name="T49" fmla="*/ 669 h 3381"/>
                <a:gd name="T50" fmla="*/ 1363 w 1978"/>
                <a:gd name="T51" fmla="*/ 891 h 3381"/>
                <a:gd name="T52" fmla="*/ 1353 w 1978"/>
                <a:gd name="T53" fmla="*/ 3273 h 3381"/>
                <a:gd name="T54" fmla="*/ 1305 w 1978"/>
                <a:gd name="T55" fmla="*/ 3342 h 3381"/>
                <a:gd name="T56" fmla="*/ 1227 w 1978"/>
                <a:gd name="T57" fmla="*/ 3379 h 3381"/>
                <a:gd name="T58" fmla="*/ 1138 w 1978"/>
                <a:gd name="T59" fmla="*/ 3371 h 3381"/>
                <a:gd name="T60" fmla="*/ 1069 w 1978"/>
                <a:gd name="T61" fmla="*/ 3323 h 3381"/>
                <a:gd name="T62" fmla="*/ 1033 w 1978"/>
                <a:gd name="T63" fmla="*/ 3245 h 3381"/>
                <a:gd name="T64" fmla="*/ 1026 w 1978"/>
                <a:gd name="T65" fmla="*/ 1904 h 3381"/>
                <a:gd name="T66" fmla="*/ 994 w 1978"/>
                <a:gd name="T67" fmla="*/ 1883 h 3381"/>
                <a:gd name="T68" fmla="*/ 960 w 1978"/>
                <a:gd name="T69" fmla="*/ 1904 h 3381"/>
                <a:gd name="T70" fmla="*/ 955 w 1978"/>
                <a:gd name="T71" fmla="*/ 3245 h 3381"/>
                <a:gd name="T72" fmla="*/ 918 w 1978"/>
                <a:gd name="T73" fmla="*/ 3323 h 3381"/>
                <a:gd name="T74" fmla="*/ 848 w 1978"/>
                <a:gd name="T75" fmla="*/ 3371 h 3381"/>
                <a:gd name="T76" fmla="*/ 760 w 1978"/>
                <a:gd name="T77" fmla="*/ 3379 h 3381"/>
                <a:gd name="T78" fmla="*/ 683 w 1978"/>
                <a:gd name="T79" fmla="*/ 3342 h 3381"/>
                <a:gd name="T80" fmla="*/ 633 w 1978"/>
                <a:gd name="T81" fmla="*/ 3273 h 3381"/>
                <a:gd name="T82" fmla="*/ 625 w 1978"/>
                <a:gd name="T83" fmla="*/ 898 h 3381"/>
                <a:gd name="T84" fmla="*/ 39 w 1978"/>
                <a:gd name="T85" fmla="*/ 671 h 3381"/>
                <a:gd name="T86" fmla="*/ 2 w 1978"/>
                <a:gd name="T87" fmla="*/ 604 h 3381"/>
                <a:gd name="T88" fmla="*/ 12 w 1978"/>
                <a:gd name="T89" fmla="*/ 529 h 3381"/>
                <a:gd name="T90" fmla="*/ 540 w 1978"/>
                <a:gd name="T91" fmla="*/ 36 h 3381"/>
                <a:gd name="T92" fmla="*/ 606 w 1978"/>
                <a:gd name="T93" fmla="*/ 5 h 3381"/>
                <a:gd name="T94" fmla="*/ 678 w 1978"/>
                <a:gd name="T95" fmla="*/ 15 h 3381"/>
                <a:gd name="T96" fmla="*/ 731 w 1978"/>
                <a:gd name="T97" fmla="*/ 62 h 3381"/>
                <a:gd name="T98" fmla="*/ 750 w 1978"/>
                <a:gd name="T99" fmla="*/ 123 h 3381"/>
                <a:gd name="T100" fmla="*/ 802 w 1978"/>
                <a:gd name="T101" fmla="*/ 83 h 3381"/>
                <a:gd name="T102" fmla="*/ 909 w 1978"/>
                <a:gd name="T103" fmla="*/ 23 h 3381"/>
                <a:gd name="T104" fmla="*/ 1034 w 1978"/>
                <a:gd name="T105" fmla="*/ 13 h 3381"/>
                <a:gd name="T106" fmla="*/ 1144 w 1978"/>
                <a:gd name="T107" fmla="*/ 53 h 3381"/>
                <a:gd name="T108" fmla="*/ 1228 w 1978"/>
                <a:gd name="T109" fmla="*/ 131 h 3381"/>
                <a:gd name="T110" fmla="*/ 1246 w 1978"/>
                <a:gd name="T111" fmla="*/ 61 h 3381"/>
                <a:gd name="T112" fmla="*/ 1300 w 1978"/>
                <a:gd name="T113" fmla="*/ 12 h 3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78" h="3381">
                  <a:moveTo>
                    <a:pt x="718" y="213"/>
                  </a:moveTo>
                  <a:lnTo>
                    <a:pt x="709" y="221"/>
                  </a:lnTo>
                  <a:lnTo>
                    <a:pt x="364" y="534"/>
                  </a:lnTo>
                  <a:lnTo>
                    <a:pt x="782" y="687"/>
                  </a:lnTo>
                  <a:lnTo>
                    <a:pt x="873" y="920"/>
                  </a:lnTo>
                  <a:lnTo>
                    <a:pt x="938" y="1098"/>
                  </a:lnTo>
                  <a:lnTo>
                    <a:pt x="905" y="922"/>
                  </a:lnTo>
                  <a:lnTo>
                    <a:pt x="904" y="909"/>
                  </a:lnTo>
                  <a:lnTo>
                    <a:pt x="905" y="898"/>
                  </a:lnTo>
                  <a:lnTo>
                    <a:pt x="911" y="886"/>
                  </a:lnTo>
                  <a:lnTo>
                    <a:pt x="962" y="793"/>
                  </a:lnTo>
                  <a:lnTo>
                    <a:pt x="916" y="710"/>
                  </a:lnTo>
                  <a:lnTo>
                    <a:pt x="914" y="701"/>
                  </a:lnTo>
                  <a:lnTo>
                    <a:pt x="917" y="692"/>
                  </a:lnTo>
                  <a:lnTo>
                    <a:pt x="920" y="687"/>
                  </a:lnTo>
                  <a:lnTo>
                    <a:pt x="923" y="684"/>
                  </a:lnTo>
                  <a:lnTo>
                    <a:pt x="927" y="683"/>
                  </a:lnTo>
                  <a:lnTo>
                    <a:pt x="933" y="682"/>
                  </a:lnTo>
                  <a:lnTo>
                    <a:pt x="1058" y="682"/>
                  </a:lnTo>
                  <a:lnTo>
                    <a:pt x="1062" y="683"/>
                  </a:lnTo>
                  <a:lnTo>
                    <a:pt x="1067" y="684"/>
                  </a:lnTo>
                  <a:lnTo>
                    <a:pt x="1071" y="687"/>
                  </a:lnTo>
                  <a:lnTo>
                    <a:pt x="1074" y="692"/>
                  </a:lnTo>
                  <a:lnTo>
                    <a:pt x="1076" y="701"/>
                  </a:lnTo>
                  <a:lnTo>
                    <a:pt x="1074" y="710"/>
                  </a:lnTo>
                  <a:lnTo>
                    <a:pt x="1029" y="793"/>
                  </a:lnTo>
                  <a:lnTo>
                    <a:pt x="1080" y="886"/>
                  </a:lnTo>
                  <a:lnTo>
                    <a:pt x="1084" y="898"/>
                  </a:lnTo>
                  <a:lnTo>
                    <a:pt x="1086" y="909"/>
                  </a:lnTo>
                  <a:lnTo>
                    <a:pt x="1085" y="922"/>
                  </a:lnTo>
                  <a:lnTo>
                    <a:pt x="1047" y="1098"/>
                  </a:lnTo>
                  <a:lnTo>
                    <a:pt x="1115" y="924"/>
                  </a:lnTo>
                  <a:lnTo>
                    <a:pt x="1208" y="681"/>
                  </a:lnTo>
                  <a:lnTo>
                    <a:pt x="1614" y="532"/>
                  </a:lnTo>
                  <a:lnTo>
                    <a:pt x="1272" y="221"/>
                  </a:lnTo>
                  <a:lnTo>
                    <a:pt x="1279" y="259"/>
                  </a:lnTo>
                  <a:lnTo>
                    <a:pt x="1282" y="299"/>
                  </a:lnTo>
                  <a:lnTo>
                    <a:pt x="1279" y="341"/>
                  </a:lnTo>
                  <a:lnTo>
                    <a:pt x="1270" y="382"/>
                  </a:lnTo>
                  <a:lnTo>
                    <a:pt x="1255" y="420"/>
                  </a:lnTo>
                  <a:lnTo>
                    <a:pt x="1236" y="455"/>
                  </a:lnTo>
                  <a:lnTo>
                    <a:pt x="1212" y="487"/>
                  </a:lnTo>
                  <a:lnTo>
                    <a:pt x="1182" y="515"/>
                  </a:lnTo>
                  <a:lnTo>
                    <a:pt x="1151" y="540"/>
                  </a:lnTo>
                  <a:lnTo>
                    <a:pt x="1115" y="559"/>
                  </a:lnTo>
                  <a:lnTo>
                    <a:pt x="1077" y="574"/>
                  </a:lnTo>
                  <a:lnTo>
                    <a:pt x="1036" y="583"/>
                  </a:lnTo>
                  <a:lnTo>
                    <a:pt x="994" y="587"/>
                  </a:lnTo>
                  <a:lnTo>
                    <a:pt x="951" y="583"/>
                  </a:lnTo>
                  <a:lnTo>
                    <a:pt x="911" y="574"/>
                  </a:lnTo>
                  <a:lnTo>
                    <a:pt x="872" y="559"/>
                  </a:lnTo>
                  <a:lnTo>
                    <a:pt x="837" y="540"/>
                  </a:lnTo>
                  <a:lnTo>
                    <a:pt x="804" y="515"/>
                  </a:lnTo>
                  <a:lnTo>
                    <a:pt x="776" y="487"/>
                  </a:lnTo>
                  <a:lnTo>
                    <a:pt x="751" y="455"/>
                  </a:lnTo>
                  <a:lnTo>
                    <a:pt x="731" y="420"/>
                  </a:lnTo>
                  <a:lnTo>
                    <a:pt x="717" y="382"/>
                  </a:lnTo>
                  <a:lnTo>
                    <a:pt x="708" y="341"/>
                  </a:lnTo>
                  <a:lnTo>
                    <a:pt x="705" y="299"/>
                  </a:lnTo>
                  <a:lnTo>
                    <a:pt x="708" y="255"/>
                  </a:lnTo>
                  <a:lnTo>
                    <a:pt x="718" y="213"/>
                  </a:lnTo>
                  <a:close/>
                  <a:moveTo>
                    <a:pt x="1348" y="0"/>
                  </a:moveTo>
                  <a:lnTo>
                    <a:pt x="1372" y="2"/>
                  </a:lnTo>
                  <a:lnTo>
                    <a:pt x="1395" y="8"/>
                  </a:lnTo>
                  <a:lnTo>
                    <a:pt x="1417" y="18"/>
                  </a:lnTo>
                  <a:lnTo>
                    <a:pt x="1438" y="33"/>
                  </a:lnTo>
                  <a:lnTo>
                    <a:pt x="1937" y="485"/>
                  </a:lnTo>
                  <a:lnTo>
                    <a:pt x="1954" y="505"/>
                  </a:lnTo>
                  <a:lnTo>
                    <a:pt x="1966" y="527"/>
                  </a:lnTo>
                  <a:lnTo>
                    <a:pt x="1975" y="551"/>
                  </a:lnTo>
                  <a:lnTo>
                    <a:pt x="1978" y="576"/>
                  </a:lnTo>
                  <a:lnTo>
                    <a:pt x="1976" y="601"/>
                  </a:lnTo>
                  <a:lnTo>
                    <a:pt x="1968" y="626"/>
                  </a:lnTo>
                  <a:lnTo>
                    <a:pt x="1956" y="649"/>
                  </a:lnTo>
                  <a:lnTo>
                    <a:pt x="1939" y="669"/>
                  </a:lnTo>
                  <a:lnTo>
                    <a:pt x="1919" y="684"/>
                  </a:lnTo>
                  <a:lnTo>
                    <a:pt x="1896" y="696"/>
                  </a:lnTo>
                  <a:lnTo>
                    <a:pt x="1363" y="891"/>
                  </a:lnTo>
                  <a:lnTo>
                    <a:pt x="1364" y="3215"/>
                  </a:lnTo>
                  <a:lnTo>
                    <a:pt x="1361" y="3245"/>
                  </a:lnTo>
                  <a:lnTo>
                    <a:pt x="1353" y="3273"/>
                  </a:lnTo>
                  <a:lnTo>
                    <a:pt x="1341" y="3299"/>
                  </a:lnTo>
                  <a:lnTo>
                    <a:pt x="1325" y="3323"/>
                  </a:lnTo>
                  <a:lnTo>
                    <a:pt x="1305" y="3342"/>
                  </a:lnTo>
                  <a:lnTo>
                    <a:pt x="1281" y="3359"/>
                  </a:lnTo>
                  <a:lnTo>
                    <a:pt x="1255" y="3371"/>
                  </a:lnTo>
                  <a:lnTo>
                    <a:pt x="1227" y="3379"/>
                  </a:lnTo>
                  <a:lnTo>
                    <a:pt x="1197" y="3381"/>
                  </a:lnTo>
                  <a:lnTo>
                    <a:pt x="1167" y="3379"/>
                  </a:lnTo>
                  <a:lnTo>
                    <a:pt x="1138" y="3371"/>
                  </a:lnTo>
                  <a:lnTo>
                    <a:pt x="1113" y="3359"/>
                  </a:lnTo>
                  <a:lnTo>
                    <a:pt x="1089" y="3342"/>
                  </a:lnTo>
                  <a:lnTo>
                    <a:pt x="1069" y="3323"/>
                  </a:lnTo>
                  <a:lnTo>
                    <a:pt x="1053" y="3299"/>
                  </a:lnTo>
                  <a:lnTo>
                    <a:pt x="1040" y="3273"/>
                  </a:lnTo>
                  <a:lnTo>
                    <a:pt x="1033" y="3245"/>
                  </a:lnTo>
                  <a:lnTo>
                    <a:pt x="1030" y="3215"/>
                  </a:lnTo>
                  <a:lnTo>
                    <a:pt x="1030" y="1919"/>
                  </a:lnTo>
                  <a:lnTo>
                    <a:pt x="1026" y="1904"/>
                  </a:lnTo>
                  <a:lnTo>
                    <a:pt x="1019" y="1894"/>
                  </a:lnTo>
                  <a:lnTo>
                    <a:pt x="1007" y="1885"/>
                  </a:lnTo>
                  <a:lnTo>
                    <a:pt x="994" y="1883"/>
                  </a:lnTo>
                  <a:lnTo>
                    <a:pt x="979" y="1885"/>
                  </a:lnTo>
                  <a:lnTo>
                    <a:pt x="968" y="1894"/>
                  </a:lnTo>
                  <a:lnTo>
                    <a:pt x="960" y="1904"/>
                  </a:lnTo>
                  <a:lnTo>
                    <a:pt x="957" y="1919"/>
                  </a:lnTo>
                  <a:lnTo>
                    <a:pt x="957" y="3215"/>
                  </a:lnTo>
                  <a:lnTo>
                    <a:pt x="955" y="3245"/>
                  </a:lnTo>
                  <a:lnTo>
                    <a:pt x="947" y="3273"/>
                  </a:lnTo>
                  <a:lnTo>
                    <a:pt x="935" y="3299"/>
                  </a:lnTo>
                  <a:lnTo>
                    <a:pt x="918" y="3323"/>
                  </a:lnTo>
                  <a:lnTo>
                    <a:pt x="898" y="3342"/>
                  </a:lnTo>
                  <a:lnTo>
                    <a:pt x="875" y="3359"/>
                  </a:lnTo>
                  <a:lnTo>
                    <a:pt x="848" y="3371"/>
                  </a:lnTo>
                  <a:lnTo>
                    <a:pt x="820" y="3379"/>
                  </a:lnTo>
                  <a:lnTo>
                    <a:pt x="790" y="3381"/>
                  </a:lnTo>
                  <a:lnTo>
                    <a:pt x="760" y="3379"/>
                  </a:lnTo>
                  <a:lnTo>
                    <a:pt x="731" y="3371"/>
                  </a:lnTo>
                  <a:lnTo>
                    <a:pt x="706" y="3359"/>
                  </a:lnTo>
                  <a:lnTo>
                    <a:pt x="683" y="3342"/>
                  </a:lnTo>
                  <a:lnTo>
                    <a:pt x="663" y="3323"/>
                  </a:lnTo>
                  <a:lnTo>
                    <a:pt x="646" y="3299"/>
                  </a:lnTo>
                  <a:lnTo>
                    <a:pt x="633" y="3273"/>
                  </a:lnTo>
                  <a:lnTo>
                    <a:pt x="626" y="3245"/>
                  </a:lnTo>
                  <a:lnTo>
                    <a:pt x="623" y="3215"/>
                  </a:lnTo>
                  <a:lnTo>
                    <a:pt x="625" y="898"/>
                  </a:lnTo>
                  <a:lnTo>
                    <a:pt x="82" y="698"/>
                  </a:lnTo>
                  <a:lnTo>
                    <a:pt x="59" y="686"/>
                  </a:lnTo>
                  <a:lnTo>
                    <a:pt x="39" y="671"/>
                  </a:lnTo>
                  <a:lnTo>
                    <a:pt x="22" y="652"/>
                  </a:lnTo>
                  <a:lnTo>
                    <a:pt x="10" y="629"/>
                  </a:lnTo>
                  <a:lnTo>
                    <a:pt x="2" y="604"/>
                  </a:lnTo>
                  <a:lnTo>
                    <a:pt x="0" y="578"/>
                  </a:lnTo>
                  <a:lnTo>
                    <a:pt x="3" y="553"/>
                  </a:lnTo>
                  <a:lnTo>
                    <a:pt x="12" y="529"/>
                  </a:lnTo>
                  <a:lnTo>
                    <a:pt x="24" y="507"/>
                  </a:lnTo>
                  <a:lnTo>
                    <a:pt x="41" y="488"/>
                  </a:lnTo>
                  <a:lnTo>
                    <a:pt x="540" y="36"/>
                  </a:lnTo>
                  <a:lnTo>
                    <a:pt x="561" y="20"/>
                  </a:lnTo>
                  <a:lnTo>
                    <a:pt x="583" y="10"/>
                  </a:lnTo>
                  <a:lnTo>
                    <a:pt x="606" y="5"/>
                  </a:lnTo>
                  <a:lnTo>
                    <a:pt x="630" y="3"/>
                  </a:lnTo>
                  <a:lnTo>
                    <a:pt x="654" y="7"/>
                  </a:lnTo>
                  <a:lnTo>
                    <a:pt x="678" y="15"/>
                  </a:lnTo>
                  <a:lnTo>
                    <a:pt x="699" y="28"/>
                  </a:lnTo>
                  <a:lnTo>
                    <a:pt x="718" y="44"/>
                  </a:lnTo>
                  <a:lnTo>
                    <a:pt x="731" y="62"/>
                  </a:lnTo>
                  <a:lnTo>
                    <a:pt x="741" y="82"/>
                  </a:lnTo>
                  <a:lnTo>
                    <a:pt x="747" y="102"/>
                  </a:lnTo>
                  <a:lnTo>
                    <a:pt x="750" y="123"/>
                  </a:lnTo>
                  <a:lnTo>
                    <a:pt x="749" y="145"/>
                  </a:lnTo>
                  <a:lnTo>
                    <a:pt x="774" y="112"/>
                  </a:lnTo>
                  <a:lnTo>
                    <a:pt x="802" y="83"/>
                  </a:lnTo>
                  <a:lnTo>
                    <a:pt x="835" y="58"/>
                  </a:lnTo>
                  <a:lnTo>
                    <a:pt x="870" y="38"/>
                  </a:lnTo>
                  <a:lnTo>
                    <a:pt x="909" y="23"/>
                  </a:lnTo>
                  <a:lnTo>
                    <a:pt x="951" y="14"/>
                  </a:lnTo>
                  <a:lnTo>
                    <a:pt x="994" y="11"/>
                  </a:lnTo>
                  <a:lnTo>
                    <a:pt x="1034" y="13"/>
                  </a:lnTo>
                  <a:lnTo>
                    <a:pt x="1073" y="21"/>
                  </a:lnTo>
                  <a:lnTo>
                    <a:pt x="1110" y="35"/>
                  </a:lnTo>
                  <a:lnTo>
                    <a:pt x="1144" y="53"/>
                  </a:lnTo>
                  <a:lnTo>
                    <a:pt x="1175" y="75"/>
                  </a:lnTo>
                  <a:lnTo>
                    <a:pt x="1203" y="101"/>
                  </a:lnTo>
                  <a:lnTo>
                    <a:pt x="1228" y="131"/>
                  </a:lnTo>
                  <a:lnTo>
                    <a:pt x="1229" y="106"/>
                  </a:lnTo>
                  <a:lnTo>
                    <a:pt x="1235" y="83"/>
                  </a:lnTo>
                  <a:lnTo>
                    <a:pt x="1246" y="61"/>
                  </a:lnTo>
                  <a:lnTo>
                    <a:pt x="1260" y="41"/>
                  </a:lnTo>
                  <a:lnTo>
                    <a:pt x="1279" y="24"/>
                  </a:lnTo>
                  <a:lnTo>
                    <a:pt x="1300" y="12"/>
                  </a:lnTo>
                  <a:lnTo>
                    <a:pt x="1324" y="5"/>
                  </a:lnTo>
                  <a:lnTo>
                    <a:pt x="13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85" name="Group 1684"/>
          <p:cNvGrpSpPr/>
          <p:nvPr/>
        </p:nvGrpSpPr>
        <p:grpSpPr>
          <a:xfrm>
            <a:off x="337244" y="4459487"/>
            <a:ext cx="182166" cy="228600"/>
            <a:chOff x="349250" y="4489450"/>
            <a:chExt cx="242888" cy="304800"/>
          </a:xfrm>
          <a:solidFill>
            <a:schemeClr val="tx1">
              <a:lumMod val="65000"/>
              <a:lumOff val="35000"/>
            </a:schemeClr>
          </a:solidFill>
        </p:grpSpPr>
        <p:sp>
          <p:nvSpPr>
            <p:cNvPr id="1211" name="Freeform 1072"/>
            <p:cNvSpPr>
              <a:spLocks noEditPoints="1"/>
            </p:cNvSpPr>
            <p:nvPr/>
          </p:nvSpPr>
          <p:spPr bwMode="auto">
            <a:xfrm>
              <a:off x="349250" y="4489450"/>
              <a:ext cx="242888" cy="304800"/>
            </a:xfrm>
            <a:custGeom>
              <a:avLst/>
              <a:gdLst>
                <a:gd name="T0" fmla="*/ 391 w 2749"/>
                <a:gd name="T1" fmla="*/ 207 h 3459"/>
                <a:gd name="T2" fmla="*/ 324 w 2749"/>
                <a:gd name="T3" fmla="*/ 229 h 3459"/>
                <a:gd name="T4" fmla="*/ 268 w 2749"/>
                <a:gd name="T5" fmla="*/ 270 h 3459"/>
                <a:gd name="T6" fmla="*/ 227 w 2749"/>
                <a:gd name="T7" fmla="*/ 326 h 3459"/>
                <a:gd name="T8" fmla="*/ 205 w 2749"/>
                <a:gd name="T9" fmla="*/ 393 h 3459"/>
                <a:gd name="T10" fmla="*/ 202 w 2749"/>
                <a:gd name="T11" fmla="*/ 3032 h 3459"/>
                <a:gd name="T12" fmla="*/ 213 w 2749"/>
                <a:gd name="T13" fmla="*/ 3103 h 3459"/>
                <a:gd name="T14" fmla="*/ 245 w 2749"/>
                <a:gd name="T15" fmla="*/ 3165 h 3459"/>
                <a:gd name="T16" fmla="*/ 294 w 2749"/>
                <a:gd name="T17" fmla="*/ 3214 h 3459"/>
                <a:gd name="T18" fmla="*/ 356 w 2749"/>
                <a:gd name="T19" fmla="*/ 3246 h 3459"/>
                <a:gd name="T20" fmla="*/ 427 w 2749"/>
                <a:gd name="T21" fmla="*/ 3257 h 3459"/>
                <a:gd name="T22" fmla="*/ 2359 w 2749"/>
                <a:gd name="T23" fmla="*/ 3255 h 3459"/>
                <a:gd name="T24" fmla="*/ 2425 w 2749"/>
                <a:gd name="T25" fmla="*/ 3232 h 3459"/>
                <a:gd name="T26" fmla="*/ 2481 w 2749"/>
                <a:gd name="T27" fmla="*/ 3192 h 3459"/>
                <a:gd name="T28" fmla="*/ 2522 w 2749"/>
                <a:gd name="T29" fmla="*/ 3135 h 3459"/>
                <a:gd name="T30" fmla="*/ 2545 w 2749"/>
                <a:gd name="T31" fmla="*/ 3069 h 3459"/>
                <a:gd name="T32" fmla="*/ 2547 w 2749"/>
                <a:gd name="T33" fmla="*/ 958 h 3459"/>
                <a:gd name="T34" fmla="*/ 2137 w 2749"/>
                <a:gd name="T35" fmla="*/ 955 h 3459"/>
                <a:gd name="T36" fmla="*/ 2036 w 2749"/>
                <a:gd name="T37" fmla="*/ 930 h 3459"/>
                <a:gd name="T38" fmla="*/ 1946 w 2749"/>
                <a:gd name="T39" fmla="*/ 881 h 3459"/>
                <a:gd name="T40" fmla="*/ 1871 w 2749"/>
                <a:gd name="T41" fmla="*/ 815 h 3459"/>
                <a:gd name="T42" fmla="*/ 1813 w 2749"/>
                <a:gd name="T43" fmla="*/ 732 h 3459"/>
                <a:gd name="T44" fmla="*/ 1776 w 2749"/>
                <a:gd name="T45" fmla="*/ 636 h 3459"/>
                <a:gd name="T46" fmla="*/ 1763 w 2749"/>
                <a:gd name="T47" fmla="*/ 531 h 3459"/>
                <a:gd name="T48" fmla="*/ 427 w 2749"/>
                <a:gd name="T49" fmla="*/ 203 h 3459"/>
                <a:gd name="T50" fmla="*/ 1826 w 2749"/>
                <a:gd name="T51" fmla="*/ 0 h 3459"/>
                <a:gd name="T52" fmla="*/ 1876 w 2749"/>
                <a:gd name="T53" fmla="*/ 8 h 3459"/>
                <a:gd name="T54" fmla="*/ 1921 w 2749"/>
                <a:gd name="T55" fmla="*/ 26 h 3459"/>
                <a:gd name="T56" fmla="*/ 1961 w 2749"/>
                <a:gd name="T57" fmla="*/ 55 h 3459"/>
                <a:gd name="T58" fmla="*/ 2707 w 2749"/>
                <a:gd name="T59" fmla="*/ 776 h 3459"/>
                <a:gd name="T60" fmla="*/ 2733 w 2749"/>
                <a:gd name="T61" fmla="*/ 821 h 3459"/>
                <a:gd name="T62" fmla="*/ 2748 w 2749"/>
                <a:gd name="T63" fmla="*/ 871 h 3459"/>
                <a:gd name="T64" fmla="*/ 2749 w 2749"/>
                <a:gd name="T65" fmla="*/ 3031 h 3459"/>
                <a:gd name="T66" fmla="*/ 2736 w 2749"/>
                <a:gd name="T67" fmla="*/ 3136 h 3459"/>
                <a:gd name="T68" fmla="*/ 2699 w 2749"/>
                <a:gd name="T69" fmla="*/ 3232 h 3459"/>
                <a:gd name="T70" fmla="*/ 2641 w 2749"/>
                <a:gd name="T71" fmla="*/ 3315 h 3459"/>
                <a:gd name="T72" fmla="*/ 2566 w 2749"/>
                <a:gd name="T73" fmla="*/ 3383 h 3459"/>
                <a:gd name="T74" fmla="*/ 2476 w 2749"/>
                <a:gd name="T75" fmla="*/ 3430 h 3459"/>
                <a:gd name="T76" fmla="*/ 2375 w 2749"/>
                <a:gd name="T77" fmla="*/ 3455 h 3459"/>
                <a:gd name="T78" fmla="*/ 427 w 2749"/>
                <a:gd name="T79" fmla="*/ 3459 h 3459"/>
                <a:gd name="T80" fmla="*/ 322 w 2749"/>
                <a:gd name="T81" fmla="*/ 3446 h 3459"/>
                <a:gd name="T82" fmla="*/ 226 w 2749"/>
                <a:gd name="T83" fmla="*/ 3409 h 3459"/>
                <a:gd name="T84" fmla="*/ 144 w 2749"/>
                <a:gd name="T85" fmla="*/ 3351 h 3459"/>
                <a:gd name="T86" fmla="*/ 77 w 2749"/>
                <a:gd name="T87" fmla="*/ 3275 h 3459"/>
                <a:gd name="T88" fmla="*/ 29 w 2749"/>
                <a:gd name="T89" fmla="*/ 3186 h 3459"/>
                <a:gd name="T90" fmla="*/ 3 w 2749"/>
                <a:gd name="T91" fmla="*/ 3085 h 3459"/>
                <a:gd name="T92" fmla="*/ 0 w 2749"/>
                <a:gd name="T93" fmla="*/ 429 h 3459"/>
                <a:gd name="T94" fmla="*/ 14 w 2749"/>
                <a:gd name="T95" fmla="*/ 324 h 3459"/>
                <a:gd name="T96" fmla="*/ 50 w 2749"/>
                <a:gd name="T97" fmla="*/ 228 h 3459"/>
                <a:gd name="T98" fmla="*/ 108 w 2749"/>
                <a:gd name="T99" fmla="*/ 145 h 3459"/>
                <a:gd name="T100" fmla="*/ 183 w 2749"/>
                <a:gd name="T101" fmla="*/ 77 h 3459"/>
                <a:gd name="T102" fmla="*/ 273 w 2749"/>
                <a:gd name="T103" fmla="*/ 30 h 3459"/>
                <a:gd name="T104" fmla="*/ 373 w 2749"/>
                <a:gd name="T105" fmla="*/ 5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49" h="3459">
                  <a:moveTo>
                    <a:pt x="427" y="203"/>
                  </a:moveTo>
                  <a:lnTo>
                    <a:pt x="391" y="207"/>
                  </a:lnTo>
                  <a:lnTo>
                    <a:pt x="356" y="215"/>
                  </a:lnTo>
                  <a:lnTo>
                    <a:pt x="324" y="229"/>
                  </a:lnTo>
                  <a:lnTo>
                    <a:pt x="294" y="247"/>
                  </a:lnTo>
                  <a:lnTo>
                    <a:pt x="268" y="270"/>
                  </a:lnTo>
                  <a:lnTo>
                    <a:pt x="245" y="296"/>
                  </a:lnTo>
                  <a:lnTo>
                    <a:pt x="227" y="326"/>
                  </a:lnTo>
                  <a:lnTo>
                    <a:pt x="213" y="358"/>
                  </a:lnTo>
                  <a:lnTo>
                    <a:pt x="205" y="393"/>
                  </a:lnTo>
                  <a:lnTo>
                    <a:pt x="202" y="429"/>
                  </a:lnTo>
                  <a:lnTo>
                    <a:pt x="202" y="3032"/>
                  </a:lnTo>
                  <a:lnTo>
                    <a:pt x="205" y="3069"/>
                  </a:lnTo>
                  <a:lnTo>
                    <a:pt x="213" y="3103"/>
                  </a:lnTo>
                  <a:lnTo>
                    <a:pt x="227" y="3135"/>
                  </a:lnTo>
                  <a:lnTo>
                    <a:pt x="245" y="3165"/>
                  </a:lnTo>
                  <a:lnTo>
                    <a:pt x="268" y="3191"/>
                  </a:lnTo>
                  <a:lnTo>
                    <a:pt x="294" y="3214"/>
                  </a:lnTo>
                  <a:lnTo>
                    <a:pt x="324" y="3232"/>
                  </a:lnTo>
                  <a:lnTo>
                    <a:pt x="356" y="3246"/>
                  </a:lnTo>
                  <a:lnTo>
                    <a:pt x="391" y="3254"/>
                  </a:lnTo>
                  <a:lnTo>
                    <a:pt x="427" y="3257"/>
                  </a:lnTo>
                  <a:lnTo>
                    <a:pt x="2322" y="3257"/>
                  </a:lnTo>
                  <a:lnTo>
                    <a:pt x="2359" y="3255"/>
                  </a:lnTo>
                  <a:lnTo>
                    <a:pt x="2393" y="3246"/>
                  </a:lnTo>
                  <a:lnTo>
                    <a:pt x="2425" y="3232"/>
                  </a:lnTo>
                  <a:lnTo>
                    <a:pt x="2454" y="3214"/>
                  </a:lnTo>
                  <a:lnTo>
                    <a:pt x="2481" y="3192"/>
                  </a:lnTo>
                  <a:lnTo>
                    <a:pt x="2504" y="3166"/>
                  </a:lnTo>
                  <a:lnTo>
                    <a:pt x="2522" y="3135"/>
                  </a:lnTo>
                  <a:lnTo>
                    <a:pt x="2535" y="3104"/>
                  </a:lnTo>
                  <a:lnTo>
                    <a:pt x="2545" y="3069"/>
                  </a:lnTo>
                  <a:lnTo>
                    <a:pt x="2547" y="3032"/>
                  </a:lnTo>
                  <a:lnTo>
                    <a:pt x="2547" y="958"/>
                  </a:lnTo>
                  <a:lnTo>
                    <a:pt x="2190" y="958"/>
                  </a:lnTo>
                  <a:lnTo>
                    <a:pt x="2137" y="955"/>
                  </a:lnTo>
                  <a:lnTo>
                    <a:pt x="2085" y="946"/>
                  </a:lnTo>
                  <a:lnTo>
                    <a:pt x="2036" y="930"/>
                  </a:lnTo>
                  <a:lnTo>
                    <a:pt x="1989" y="908"/>
                  </a:lnTo>
                  <a:lnTo>
                    <a:pt x="1946" y="881"/>
                  </a:lnTo>
                  <a:lnTo>
                    <a:pt x="1906" y="850"/>
                  </a:lnTo>
                  <a:lnTo>
                    <a:pt x="1871" y="815"/>
                  </a:lnTo>
                  <a:lnTo>
                    <a:pt x="1840" y="775"/>
                  </a:lnTo>
                  <a:lnTo>
                    <a:pt x="1813" y="732"/>
                  </a:lnTo>
                  <a:lnTo>
                    <a:pt x="1792" y="686"/>
                  </a:lnTo>
                  <a:lnTo>
                    <a:pt x="1776" y="636"/>
                  </a:lnTo>
                  <a:lnTo>
                    <a:pt x="1767" y="585"/>
                  </a:lnTo>
                  <a:lnTo>
                    <a:pt x="1763" y="531"/>
                  </a:lnTo>
                  <a:lnTo>
                    <a:pt x="1763" y="203"/>
                  </a:lnTo>
                  <a:lnTo>
                    <a:pt x="427" y="203"/>
                  </a:lnTo>
                  <a:close/>
                  <a:moveTo>
                    <a:pt x="427" y="0"/>
                  </a:moveTo>
                  <a:lnTo>
                    <a:pt x="1826" y="0"/>
                  </a:lnTo>
                  <a:lnTo>
                    <a:pt x="1852" y="2"/>
                  </a:lnTo>
                  <a:lnTo>
                    <a:pt x="1876" y="8"/>
                  </a:lnTo>
                  <a:lnTo>
                    <a:pt x="1899" y="15"/>
                  </a:lnTo>
                  <a:lnTo>
                    <a:pt x="1921" y="26"/>
                  </a:lnTo>
                  <a:lnTo>
                    <a:pt x="1942" y="39"/>
                  </a:lnTo>
                  <a:lnTo>
                    <a:pt x="1961" y="55"/>
                  </a:lnTo>
                  <a:lnTo>
                    <a:pt x="2690" y="757"/>
                  </a:lnTo>
                  <a:lnTo>
                    <a:pt x="2707" y="776"/>
                  </a:lnTo>
                  <a:lnTo>
                    <a:pt x="2721" y="798"/>
                  </a:lnTo>
                  <a:lnTo>
                    <a:pt x="2733" y="821"/>
                  </a:lnTo>
                  <a:lnTo>
                    <a:pt x="2741" y="846"/>
                  </a:lnTo>
                  <a:lnTo>
                    <a:pt x="2748" y="871"/>
                  </a:lnTo>
                  <a:lnTo>
                    <a:pt x="2749" y="897"/>
                  </a:lnTo>
                  <a:lnTo>
                    <a:pt x="2749" y="3031"/>
                  </a:lnTo>
                  <a:lnTo>
                    <a:pt x="2746" y="3085"/>
                  </a:lnTo>
                  <a:lnTo>
                    <a:pt x="2736" y="3136"/>
                  </a:lnTo>
                  <a:lnTo>
                    <a:pt x="2720" y="3186"/>
                  </a:lnTo>
                  <a:lnTo>
                    <a:pt x="2699" y="3232"/>
                  </a:lnTo>
                  <a:lnTo>
                    <a:pt x="2673" y="3275"/>
                  </a:lnTo>
                  <a:lnTo>
                    <a:pt x="2641" y="3315"/>
                  </a:lnTo>
                  <a:lnTo>
                    <a:pt x="2606" y="3351"/>
                  </a:lnTo>
                  <a:lnTo>
                    <a:pt x="2566" y="3383"/>
                  </a:lnTo>
                  <a:lnTo>
                    <a:pt x="2523" y="3409"/>
                  </a:lnTo>
                  <a:lnTo>
                    <a:pt x="2476" y="3430"/>
                  </a:lnTo>
                  <a:lnTo>
                    <a:pt x="2427" y="3446"/>
                  </a:lnTo>
                  <a:lnTo>
                    <a:pt x="2375" y="3455"/>
                  </a:lnTo>
                  <a:lnTo>
                    <a:pt x="2322" y="3459"/>
                  </a:lnTo>
                  <a:lnTo>
                    <a:pt x="427" y="3459"/>
                  </a:lnTo>
                  <a:lnTo>
                    <a:pt x="373" y="3455"/>
                  </a:lnTo>
                  <a:lnTo>
                    <a:pt x="322" y="3446"/>
                  </a:lnTo>
                  <a:lnTo>
                    <a:pt x="273" y="3430"/>
                  </a:lnTo>
                  <a:lnTo>
                    <a:pt x="226" y="3409"/>
                  </a:lnTo>
                  <a:lnTo>
                    <a:pt x="183" y="3383"/>
                  </a:lnTo>
                  <a:lnTo>
                    <a:pt x="144" y="3351"/>
                  </a:lnTo>
                  <a:lnTo>
                    <a:pt x="108" y="3315"/>
                  </a:lnTo>
                  <a:lnTo>
                    <a:pt x="77" y="3275"/>
                  </a:lnTo>
                  <a:lnTo>
                    <a:pt x="50" y="3232"/>
                  </a:lnTo>
                  <a:lnTo>
                    <a:pt x="29" y="3186"/>
                  </a:lnTo>
                  <a:lnTo>
                    <a:pt x="14" y="3136"/>
                  </a:lnTo>
                  <a:lnTo>
                    <a:pt x="3" y="3085"/>
                  </a:lnTo>
                  <a:lnTo>
                    <a:pt x="0" y="3031"/>
                  </a:lnTo>
                  <a:lnTo>
                    <a:pt x="0" y="429"/>
                  </a:lnTo>
                  <a:lnTo>
                    <a:pt x="3" y="375"/>
                  </a:lnTo>
                  <a:lnTo>
                    <a:pt x="14" y="324"/>
                  </a:lnTo>
                  <a:lnTo>
                    <a:pt x="29" y="274"/>
                  </a:lnTo>
                  <a:lnTo>
                    <a:pt x="50" y="228"/>
                  </a:lnTo>
                  <a:lnTo>
                    <a:pt x="77" y="185"/>
                  </a:lnTo>
                  <a:lnTo>
                    <a:pt x="108" y="145"/>
                  </a:lnTo>
                  <a:lnTo>
                    <a:pt x="144" y="109"/>
                  </a:lnTo>
                  <a:lnTo>
                    <a:pt x="183" y="77"/>
                  </a:lnTo>
                  <a:lnTo>
                    <a:pt x="226" y="51"/>
                  </a:lnTo>
                  <a:lnTo>
                    <a:pt x="273" y="30"/>
                  </a:lnTo>
                  <a:lnTo>
                    <a:pt x="322" y="14"/>
                  </a:lnTo>
                  <a:lnTo>
                    <a:pt x="373" y="5"/>
                  </a:lnTo>
                  <a:lnTo>
                    <a:pt x="4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2" name="Freeform 1073"/>
            <p:cNvSpPr>
              <a:spLocks/>
            </p:cNvSpPr>
            <p:nvPr/>
          </p:nvSpPr>
          <p:spPr bwMode="auto">
            <a:xfrm>
              <a:off x="387350" y="4633913"/>
              <a:ext cx="168275" cy="17463"/>
            </a:xfrm>
            <a:custGeom>
              <a:avLst/>
              <a:gdLst>
                <a:gd name="T0" fmla="*/ 101 w 1898"/>
                <a:gd name="T1" fmla="*/ 0 h 202"/>
                <a:gd name="T2" fmla="*/ 1797 w 1898"/>
                <a:gd name="T3" fmla="*/ 0 h 202"/>
                <a:gd name="T4" fmla="*/ 1820 w 1898"/>
                <a:gd name="T5" fmla="*/ 2 h 202"/>
                <a:gd name="T6" fmla="*/ 1843 w 1898"/>
                <a:gd name="T7" fmla="*/ 10 h 202"/>
                <a:gd name="T8" fmla="*/ 1860 w 1898"/>
                <a:gd name="T9" fmla="*/ 22 h 202"/>
                <a:gd name="T10" fmla="*/ 1876 w 1898"/>
                <a:gd name="T11" fmla="*/ 38 h 202"/>
                <a:gd name="T12" fmla="*/ 1889 w 1898"/>
                <a:gd name="T13" fmla="*/ 57 h 202"/>
                <a:gd name="T14" fmla="*/ 1896 w 1898"/>
                <a:gd name="T15" fmla="*/ 78 h 202"/>
                <a:gd name="T16" fmla="*/ 1898 w 1898"/>
                <a:gd name="T17" fmla="*/ 100 h 202"/>
                <a:gd name="T18" fmla="*/ 1896 w 1898"/>
                <a:gd name="T19" fmla="*/ 124 h 202"/>
                <a:gd name="T20" fmla="*/ 1889 w 1898"/>
                <a:gd name="T21" fmla="*/ 145 h 202"/>
                <a:gd name="T22" fmla="*/ 1876 w 1898"/>
                <a:gd name="T23" fmla="*/ 164 h 202"/>
                <a:gd name="T24" fmla="*/ 1860 w 1898"/>
                <a:gd name="T25" fmla="*/ 180 h 202"/>
                <a:gd name="T26" fmla="*/ 1841 w 1898"/>
                <a:gd name="T27" fmla="*/ 192 h 202"/>
                <a:gd name="T28" fmla="*/ 1820 w 1898"/>
                <a:gd name="T29" fmla="*/ 199 h 202"/>
                <a:gd name="T30" fmla="*/ 1797 w 1898"/>
                <a:gd name="T31" fmla="*/ 202 h 202"/>
                <a:gd name="T32" fmla="*/ 101 w 1898"/>
                <a:gd name="T33" fmla="*/ 202 h 202"/>
                <a:gd name="T34" fmla="*/ 78 w 1898"/>
                <a:gd name="T35" fmla="*/ 199 h 202"/>
                <a:gd name="T36" fmla="*/ 57 w 1898"/>
                <a:gd name="T37" fmla="*/ 192 h 202"/>
                <a:gd name="T38" fmla="*/ 38 w 1898"/>
                <a:gd name="T39" fmla="*/ 179 h 202"/>
                <a:gd name="T40" fmla="*/ 22 w 1898"/>
                <a:gd name="T41" fmla="*/ 163 h 202"/>
                <a:gd name="T42" fmla="*/ 11 w 1898"/>
                <a:gd name="T43" fmla="*/ 145 h 202"/>
                <a:gd name="T44" fmla="*/ 3 w 1898"/>
                <a:gd name="T45" fmla="*/ 123 h 202"/>
                <a:gd name="T46" fmla="*/ 0 w 1898"/>
                <a:gd name="T47" fmla="*/ 100 h 202"/>
                <a:gd name="T48" fmla="*/ 3 w 1898"/>
                <a:gd name="T49" fmla="*/ 78 h 202"/>
                <a:gd name="T50" fmla="*/ 11 w 1898"/>
                <a:gd name="T51" fmla="*/ 57 h 202"/>
                <a:gd name="T52" fmla="*/ 22 w 1898"/>
                <a:gd name="T53" fmla="*/ 38 h 202"/>
                <a:gd name="T54" fmla="*/ 38 w 1898"/>
                <a:gd name="T55" fmla="*/ 22 h 202"/>
                <a:gd name="T56" fmla="*/ 57 w 1898"/>
                <a:gd name="T57" fmla="*/ 10 h 202"/>
                <a:gd name="T58" fmla="*/ 78 w 1898"/>
                <a:gd name="T59" fmla="*/ 2 h 202"/>
                <a:gd name="T60" fmla="*/ 101 w 1898"/>
                <a:gd name="T6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98" h="202">
                  <a:moveTo>
                    <a:pt x="101" y="0"/>
                  </a:moveTo>
                  <a:lnTo>
                    <a:pt x="1797" y="0"/>
                  </a:lnTo>
                  <a:lnTo>
                    <a:pt x="1820" y="2"/>
                  </a:lnTo>
                  <a:lnTo>
                    <a:pt x="1843" y="10"/>
                  </a:lnTo>
                  <a:lnTo>
                    <a:pt x="1860" y="22"/>
                  </a:lnTo>
                  <a:lnTo>
                    <a:pt x="1876" y="38"/>
                  </a:lnTo>
                  <a:lnTo>
                    <a:pt x="1889" y="57"/>
                  </a:lnTo>
                  <a:lnTo>
                    <a:pt x="1896" y="78"/>
                  </a:lnTo>
                  <a:lnTo>
                    <a:pt x="1898" y="100"/>
                  </a:lnTo>
                  <a:lnTo>
                    <a:pt x="1896" y="124"/>
                  </a:lnTo>
                  <a:lnTo>
                    <a:pt x="1889" y="145"/>
                  </a:lnTo>
                  <a:lnTo>
                    <a:pt x="1876" y="164"/>
                  </a:lnTo>
                  <a:lnTo>
                    <a:pt x="1860" y="180"/>
                  </a:lnTo>
                  <a:lnTo>
                    <a:pt x="1841" y="192"/>
                  </a:lnTo>
                  <a:lnTo>
                    <a:pt x="1820" y="199"/>
                  </a:lnTo>
                  <a:lnTo>
                    <a:pt x="1797" y="202"/>
                  </a:lnTo>
                  <a:lnTo>
                    <a:pt x="101" y="202"/>
                  </a:lnTo>
                  <a:lnTo>
                    <a:pt x="78" y="199"/>
                  </a:lnTo>
                  <a:lnTo>
                    <a:pt x="57" y="192"/>
                  </a:lnTo>
                  <a:lnTo>
                    <a:pt x="38" y="179"/>
                  </a:lnTo>
                  <a:lnTo>
                    <a:pt x="22" y="163"/>
                  </a:lnTo>
                  <a:lnTo>
                    <a:pt x="11" y="145"/>
                  </a:lnTo>
                  <a:lnTo>
                    <a:pt x="3" y="123"/>
                  </a:lnTo>
                  <a:lnTo>
                    <a:pt x="0" y="100"/>
                  </a:lnTo>
                  <a:lnTo>
                    <a:pt x="3" y="78"/>
                  </a:lnTo>
                  <a:lnTo>
                    <a:pt x="11" y="57"/>
                  </a:lnTo>
                  <a:lnTo>
                    <a:pt x="22" y="38"/>
                  </a:lnTo>
                  <a:lnTo>
                    <a:pt x="38" y="22"/>
                  </a:lnTo>
                  <a:lnTo>
                    <a:pt x="57" y="10"/>
                  </a:lnTo>
                  <a:lnTo>
                    <a:pt x="78"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3" name="Freeform 1074"/>
            <p:cNvSpPr>
              <a:spLocks/>
            </p:cNvSpPr>
            <p:nvPr/>
          </p:nvSpPr>
          <p:spPr bwMode="auto">
            <a:xfrm>
              <a:off x="387350" y="4668838"/>
              <a:ext cx="168275" cy="19050"/>
            </a:xfrm>
            <a:custGeom>
              <a:avLst/>
              <a:gdLst>
                <a:gd name="T0" fmla="*/ 101 w 1898"/>
                <a:gd name="T1" fmla="*/ 0 h 202"/>
                <a:gd name="T2" fmla="*/ 1797 w 1898"/>
                <a:gd name="T3" fmla="*/ 0 h 202"/>
                <a:gd name="T4" fmla="*/ 1820 w 1898"/>
                <a:gd name="T5" fmla="*/ 2 h 202"/>
                <a:gd name="T6" fmla="*/ 1841 w 1898"/>
                <a:gd name="T7" fmla="*/ 11 h 202"/>
                <a:gd name="T8" fmla="*/ 1860 w 1898"/>
                <a:gd name="T9" fmla="*/ 22 h 202"/>
                <a:gd name="T10" fmla="*/ 1876 w 1898"/>
                <a:gd name="T11" fmla="*/ 38 h 202"/>
                <a:gd name="T12" fmla="*/ 1888 w 1898"/>
                <a:gd name="T13" fmla="*/ 56 h 202"/>
                <a:gd name="T14" fmla="*/ 1896 w 1898"/>
                <a:gd name="T15" fmla="*/ 78 h 202"/>
                <a:gd name="T16" fmla="*/ 1898 w 1898"/>
                <a:gd name="T17" fmla="*/ 101 h 202"/>
                <a:gd name="T18" fmla="*/ 1896 w 1898"/>
                <a:gd name="T19" fmla="*/ 124 h 202"/>
                <a:gd name="T20" fmla="*/ 1889 w 1898"/>
                <a:gd name="T21" fmla="*/ 145 h 202"/>
                <a:gd name="T22" fmla="*/ 1876 w 1898"/>
                <a:gd name="T23" fmla="*/ 164 h 202"/>
                <a:gd name="T24" fmla="*/ 1860 w 1898"/>
                <a:gd name="T25" fmla="*/ 180 h 202"/>
                <a:gd name="T26" fmla="*/ 1841 w 1898"/>
                <a:gd name="T27" fmla="*/ 192 h 202"/>
                <a:gd name="T28" fmla="*/ 1820 w 1898"/>
                <a:gd name="T29" fmla="*/ 199 h 202"/>
                <a:gd name="T30" fmla="*/ 1797 w 1898"/>
                <a:gd name="T31" fmla="*/ 202 h 202"/>
                <a:gd name="T32" fmla="*/ 101 w 1898"/>
                <a:gd name="T33" fmla="*/ 202 h 202"/>
                <a:gd name="T34" fmla="*/ 78 w 1898"/>
                <a:gd name="T35" fmla="*/ 199 h 202"/>
                <a:gd name="T36" fmla="*/ 57 w 1898"/>
                <a:gd name="T37" fmla="*/ 192 h 202"/>
                <a:gd name="T38" fmla="*/ 38 w 1898"/>
                <a:gd name="T39" fmla="*/ 179 h 202"/>
                <a:gd name="T40" fmla="*/ 22 w 1898"/>
                <a:gd name="T41" fmla="*/ 163 h 202"/>
                <a:gd name="T42" fmla="*/ 11 w 1898"/>
                <a:gd name="T43" fmla="*/ 145 h 202"/>
                <a:gd name="T44" fmla="*/ 3 w 1898"/>
                <a:gd name="T45" fmla="*/ 124 h 202"/>
                <a:gd name="T46" fmla="*/ 0 w 1898"/>
                <a:gd name="T47" fmla="*/ 101 h 202"/>
                <a:gd name="T48" fmla="*/ 3 w 1898"/>
                <a:gd name="T49" fmla="*/ 78 h 202"/>
                <a:gd name="T50" fmla="*/ 11 w 1898"/>
                <a:gd name="T51" fmla="*/ 56 h 202"/>
                <a:gd name="T52" fmla="*/ 22 w 1898"/>
                <a:gd name="T53" fmla="*/ 38 h 202"/>
                <a:gd name="T54" fmla="*/ 38 w 1898"/>
                <a:gd name="T55" fmla="*/ 22 h 202"/>
                <a:gd name="T56" fmla="*/ 57 w 1898"/>
                <a:gd name="T57" fmla="*/ 11 h 202"/>
                <a:gd name="T58" fmla="*/ 78 w 1898"/>
                <a:gd name="T59" fmla="*/ 2 h 202"/>
                <a:gd name="T60" fmla="*/ 101 w 1898"/>
                <a:gd name="T6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98" h="202">
                  <a:moveTo>
                    <a:pt x="101" y="0"/>
                  </a:moveTo>
                  <a:lnTo>
                    <a:pt x="1797" y="0"/>
                  </a:lnTo>
                  <a:lnTo>
                    <a:pt x="1820" y="2"/>
                  </a:lnTo>
                  <a:lnTo>
                    <a:pt x="1841" y="11"/>
                  </a:lnTo>
                  <a:lnTo>
                    <a:pt x="1860" y="22"/>
                  </a:lnTo>
                  <a:lnTo>
                    <a:pt x="1876" y="38"/>
                  </a:lnTo>
                  <a:lnTo>
                    <a:pt x="1888" y="56"/>
                  </a:lnTo>
                  <a:lnTo>
                    <a:pt x="1896" y="78"/>
                  </a:lnTo>
                  <a:lnTo>
                    <a:pt x="1898" y="101"/>
                  </a:lnTo>
                  <a:lnTo>
                    <a:pt x="1896" y="124"/>
                  </a:lnTo>
                  <a:lnTo>
                    <a:pt x="1889" y="145"/>
                  </a:lnTo>
                  <a:lnTo>
                    <a:pt x="1876" y="164"/>
                  </a:lnTo>
                  <a:lnTo>
                    <a:pt x="1860" y="180"/>
                  </a:lnTo>
                  <a:lnTo>
                    <a:pt x="1841" y="192"/>
                  </a:lnTo>
                  <a:lnTo>
                    <a:pt x="1820" y="199"/>
                  </a:lnTo>
                  <a:lnTo>
                    <a:pt x="1797" y="202"/>
                  </a:lnTo>
                  <a:lnTo>
                    <a:pt x="101" y="202"/>
                  </a:lnTo>
                  <a:lnTo>
                    <a:pt x="78" y="199"/>
                  </a:lnTo>
                  <a:lnTo>
                    <a:pt x="57" y="192"/>
                  </a:lnTo>
                  <a:lnTo>
                    <a:pt x="38" y="179"/>
                  </a:lnTo>
                  <a:lnTo>
                    <a:pt x="22" y="163"/>
                  </a:lnTo>
                  <a:lnTo>
                    <a:pt x="11" y="145"/>
                  </a:lnTo>
                  <a:lnTo>
                    <a:pt x="3" y="124"/>
                  </a:lnTo>
                  <a:lnTo>
                    <a:pt x="0" y="101"/>
                  </a:lnTo>
                  <a:lnTo>
                    <a:pt x="3" y="78"/>
                  </a:lnTo>
                  <a:lnTo>
                    <a:pt x="11" y="56"/>
                  </a:lnTo>
                  <a:lnTo>
                    <a:pt x="22" y="38"/>
                  </a:lnTo>
                  <a:lnTo>
                    <a:pt x="38" y="22"/>
                  </a:lnTo>
                  <a:lnTo>
                    <a:pt x="57" y="11"/>
                  </a:lnTo>
                  <a:lnTo>
                    <a:pt x="78"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4" name="Freeform 1075"/>
            <p:cNvSpPr>
              <a:spLocks/>
            </p:cNvSpPr>
            <p:nvPr/>
          </p:nvSpPr>
          <p:spPr bwMode="auto">
            <a:xfrm>
              <a:off x="387350" y="4705350"/>
              <a:ext cx="168275" cy="17463"/>
            </a:xfrm>
            <a:custGeom>
              <a:avLst/>
              <a:gdLst>
                <a:gd name="T0" fmla="*/ 101 w 1898"/>
                <a:gd name="T1" fmla="*/ 0 h 202"/>
                <a:gd name="T2" fmla="*/ 1797 w 1898"/>
                <a:gd name="T3" fmla="*/ 0 h 202"/>
                <a:gd name="T4" fmla="*/ 1820 w 1898"/>
                <a:gd name="T5" fmla="*/ 2 h 202"/>
                <a:gd name="T6" fmla="*/ 1841 w 1898"/>
                <a:gd name="T7" fmla="*/ 11 h 202"/>
                <a:gd name="T8" fmla="*/ 1860 w 1898"/>
                <a:gd name="T9" fmla="*/ 22 h 202"/>
                <a:gd name="T10" fmla="*/ 1876 w 1898"/>
                <a:gd name="T11" fmla="*/ 38 h 202"/>
                <a:gd name="T12" fmla="*/ 1888 w 1898"/>
                <a:gd name="T13" fmla="*/ 57 h 202"/>
                <a:gd name="T14" fmla="*/ 1896 w 1898"/>
                <a:gd name="T15" fmla="*/ 78 h 202"/>
                <a:gd name="T16" fmla="*/ 1898 w 1898"/>
                <a:gd name="T17" fmla="*/ 101 h 202"/>
                <a:gd name="T18" fmla="*/ 1896 w 1898"/>
                <a:gd name="T19" fmla="*/ 125 h 202"/>
                <a:gd name="T20" fmla="*/ 1889 w 1898"/>
                <a:gd name="T21" fmla="*/ 146 h 202"/>
                <a:gd name="T22" fmla="*/ 1876 w 1898"/>
                <a:gd name="T23" fmla="*/ 165 h 202"/>
                <a:gd name="T24" fmla="*/ 1860 w 1898"/>
                <a:gd name="T25" fmla="*/ 180 h 202"/>
                <a:gd name="T26" fmla="*/ 1841 w 1898"/>
                <a:gd name="T27" fmla="*/ 192 h 202"/>
                <a:gd name="T28" fmla="*/ 1820 w 1898"/>
                <a:gd name="T29" fmla="*/ 199 h 202"/>
                <a:gd name="T30" fmla="*/ 1797 w 1898"/>
                <a:gd name="T31" fmla="*/ 202 h 202"/>
                <a:gd name="T32" fmla="*/ 101 w 1898"/>
                <a:gd name="T33" fmla="*/ 202 h 202"/>
                <a:gd name="T34" fmla="*/ 78 w 1898"/>
                <a:gd name="T35" fmla="*/ 199 h 202"/>
                <a:gd name="T36" fmla="*/ 57 w 1898"/>
                <a:gd name="T37" fmla="*/ 192 h 202"/>
                <a:gd name="T38" fmla="*/ 38 w 1898"/>
                <a:gd name="T39" fmla="*/ 179 h 202"/>
                <a:gd name="T40" fmla="*/ 22 w 1898"/>
                <a:gd name="T41" fmla="*/ 165 h 202"/>
                <a:gd name="T42" fmla="*/ 11 w 1898"/>
                <a:gd name="T43" fmla="*/ 146 h 202"/>
                <a:gd name="T44" fmla="*/ 3 w 1898"/>
                <a:gd name="T45" fmla="*/ 125 h 202"/>
                <a:gd name="T46" fmla="*/ 0 w 1898"/>
                <a:gd name="T47" fmla="*/ 101 h 202"/>
                <a:gd name="T48" fmla="*/ 3 w 1898"/>
                <a:gd name="T49" fmla="*/ 78 h 202"/>
                <a:gd name="T50" fmla="*/ 11 w 1898"/>
                <a:gd name="T51" fmla="*/ 57 h 202"/>
                <a:gd name="T52" fmla="*/ 22 w 1898"/>
                <a:gd name="T53" fmla="*/ 38 h 202"/>
                <a:gd name="T54" fmla="*/ 38 w 1898"/>
                <a:gd name="T55" fmla="*/ 22 h 202"/>
                <a:gd name="T56" fmla="*/ 57 w 1898"/>
                <a:gd name="T57" fmla="*/ 11 h 202"/>
                <a:gd name="T58" fmla="*/ 78 w 1898"/>
                <a:gd name="T59" fmla="*/ 2 h 202"/>
                <a:gd name="T60" fmla="*/ 101 w 1898"/>
                <a:gd name="T6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98" h="202">
                  <a:moveTo>
                    <a:pt x="101" y="0"/>
                  </a:moveTo>
                  <a:lnTo>
                    <a:pt x="1797" y="0"/>
                  </a:lnTo>
                  <a:lnTo>
                    <a:pt x="1820" y="2"/>
                  </a:lnTo>
                  <a:lnTo>
                    <a:pt x="1841" y="11"/>
                  </a:lnTo>
                  <a:lnTo>
                    <a:pt x="1860" y="22"/>
                  </a:lnTo>
                  <a:lnTo>
                    <a:pt x="1876" y="38"/>
                  </a:lnTo>
                  <a:lnTo>
                    <a:pt x="1888" y="57"/>
                  </a:lnTo>
                  <a:lnTo>
                    <a:pt x="1896" y="78"/>
                  </a:lnTo>
                  <a:lnTo>
                    <a:pt x="1898" y="101"/>
                  </a:lnTo>
                  <a:lnTo>
                    <a:pt x="1896" y="125"/>
                  </a:lnTo>
                  <a:lnTo>
                    <a:pt x="1889" y="146"/>
                  </a:lnTo>
                  <a:lnTo>
                    <a:pt x="1876" y="165"/>
                  </a:lnTo>
                  <a:lnTo>
                    <a:pt x="1860" y="180"/>
                  </a:lnTo>
                  <a:lnTo>
                    <a:pt x="1841" y="192"/>
                  </a:lnTo>
                  <a:lnTo>
                    <a:pt x="1820" y="199"/>
                  </a:lnTo>
                  <a:lnTo>
                    <a:pt x="1797" y="202"/>
                  </a:lnTo>
                  <a:lnTo>
                    <a:pt x="101" y="202"/>
                  </a:lnTo>
                  <a:lnTo>
                    <a:pt x="78" y="199"/>
                  </a:lnTo>
                  <a:lnTo>
                    <a:pt x="57" y="192"/>
                  </a:lnTo>
                  <a:lnTo>
                    <a:pt x="38" y="179"/>
                  </a:lnTo>
                  <a:lnTo>
                    <a:pt x="22" y="165"/>
                  </a:lnTo>
                  <a:lnTo>
                    <a:pt x="11" y="146"/>
                  </a:lnTo>
                  <a:lnTo>
                    <a:pt x="3" y="125"/>
                  </a:lnTo>
                  <a:lnTo>
                    <a:pt x="0" y="101"/>
                  </a:lnTo>
                  <a:lnTo>
                    <a:pt x="3" y="78"/>
                  </a:lnTo>
                  <a:lnTo>
                    <a:pt x="11" y="57"/>
                  </a:lnTo>
                  <a:lnTo>
                    <a:pt x="22" y="38"/>
                  </a:lnTo>
                  <a:lnTo>
                    <a:pt x="38" y="22"/>
                  </a:lnTo>
                  <a:lnTo>
                    <a:pt x="57" y="11"/>
                  </a:lnTo>
                  <a:lnTo>
                    <a:pt x="78"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5" name="Freeform 1076"/>
            <p:cNvSpPr>
              <a:spLocks/>
            </p:cNvSpPr>
            <p:nvPr/>
          </p:nvSpPr>
          <p:spPr bwMode="auto">
            <a:xfrm>
              <a:off x="387350" y="4740275"/>
              <a:ext cx="100013" cy="17463"/>
            </a:xfrm>
            <a:custGeom>
              <a:avLst/>
              <a:gdLst>
                <a:gd name="T0" fmla="*/ 101 w 1148"/>
                <a:gd name="T1" fmla="*/ 0 h 203"/>
                <a:gd name="T2" fmla="*/ 1047 w 1148"/>
                <a:gd name="T3" fmla="*/ 0 h 203"/>
                <a:gd name="T4" fmla="*/ 1070 w 1148"/>
                <a:gd name="T5" fmla="*/ 4 h 203"/>
                <a:gd name="T6" fmla="*/ 1091 w 1148"/>
                <a:gd name="T7" fmla="*/ 11 h 203"/>
                <a:gd name="T8" fmla="*/ 1110 w 1148"/>
                <a:gd name="T9" fmla="*/ 24 h 203"/>
                <a:gd name="T10" fmla="*/ 1126 w 1148"/>
                <a:gd name="T11" fmla="*/ 38 h 203"/>
                <a:gd name="T12" fmla="*/ 1138 w 1148"/>
                <a:gd name="T13" fmla="*/ 57 h 203"/>
                <a:gd name="T14" fmla="*/ 1145 w 1148"/>
                <a:gd name="T15" fmla="*/ 78 h 203"/>
                <a:gd name="T16" fmla="*/ 1148 w 1148"/>
                <a:gd name="T17" fmla="*/ 102 h 203"/>
                <a:gd name="T18" fmla="*/ 1146 w 1148"/>
                <a:gd name="T19" fmla="*/ 125 h 203"/>
                <a:gd name="T20" fmla="*/ 1138 w 1148"/>
                <a:gd name="T21" fmla="*/ 146 h 203"/>
                <a:gd name="T22" fmla="*/ 1126 w 1148"/>
                <a:gd name="T23" fmla="*/ 165 h 203"/>
                <a:gd name="T24" fmla="*/ 1110 w 1148"/>
                <a:gd name="T25" fmla="*/ 180 h 203"/>
                <a:gd name="T26" fmla="*/ 1091 w 1148"/>
                <a:gd name="T27" fmla="*/ 192 h 203"/>
                <a:gd name="T28" fmla="*/ 1070 w 1148"/>
                <a:gd name="T29" fmla="*/ 200 h 203"/>
                <a:gd name="T30" fmla="*/ 1047 w 1148"/>
                <a:gd name="T31" fmla="*/ 203 h 203"/>
                <a:gd name="T32" fmla="*/ 101 w 1148"/>
                <a:gd name="T33" fmla="*/ 203 h 203"/>
                <a:gd name="T34" fmla="*/ 78 w 1148"/>
                <a:gd name="T35" fmla="*/ 200 h 203"/>
                <a:gd name="T36" fmla="*/ 57 w 1148"/>
                <a:gd name="T37" fmla="*/ 192 h 203"/>
                <a:gd name="T38" fmla="*/ 38 w 1148"/>
                <a:gd name="T39" fmla="*/ 180 h 203"/>
                <a:gd name="T40" fmla="*/ 22 w 1148"/>
                <a:gd name="T41" fmla="*/ 165 h 203"/>
                <a:gd name="T42" fmla="*/ 10 w 1148"/>
                <a:gd name="T43" fmla="*/ 146 h 203"/>
                <a:gd name="T44" fmla="*/ 3 w 1148"/>
                <a:gd name="T45" fmla="*/ 125 h 203"/>
                <a:gd name="T46" fmla="*/ 0 w 1148"/>
                <a:gd name="T47" fmla="*/ 102 h 203"/>
                <a:gd name="T48" fmla="*/ 3 w 1148"/>
                <a:gd name="T49" fmla="*/ 78 h 203"/>
                <a:gd name="T50" fmla="*/ 10 w 1148"/>
                <a:gd name="T51" fmla="*/ 57 h 203"/>
                <a:gd name="T52" fmla="*/ 22 w 1148"/>
                <a:gd name="T53" fmla="*/ 38 h 203"/>
                <a:gd name="T54" fmla="*/ 38 w 1148"/>
                <a:gd name="T55" fmla="*/ 23 h 203"/>
                <a:gd name="T56" fmla="*/ 57 w 1148"/>
                <a:gd name="T57" fmla="*/ 11 h 203"/>
                <a:gd name="T58" fmla="*/ 78 w 1148"/>
                <a:gd name="T59" fmla="*/ 4 h 203"/>
                <a:gd name="T60" fmla="*/ 101 w 1148"/>
                <a:gd name="T61"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8" h="203">
                  <a:moveTo>
                    <a:pt x="101" y="0"/>
                  </a:moveTo>
                  <a:lnTo>
                    <a:pt x="1047" y="0"/>
                  </a:lnTo>
                  <a:lnTo>
                    <a:pt x="1070" y="4"/>
                  </a:lnTo>
                  <a:lnTo>
                    <a:pt x="1091" y="11"/>
                  </a:lnTo>
                  <a:lnTo>
                    <a:pt x="1110" y="24"/>
                  </a:lnTo>
                  <a:lnTo>
                    <a:pt x="1126" y="38"/>
                  </a:lnTo>
                  <a:lnTo>
                    <a:pt x="1138" y="57"/>
                  </a:lnTo>
                  <a:lnTo>
                    <a:pt x="1145" y="78"/>
                  </a:lnTo>
                  <a:lnTo>
                    <a:pt x="1148" y="102"/>
                  </a:lnTo>
                  <a:lnTo>
                    <a:pt x="1146" y="125"/>
                  </a:lnTo>
                  <a:lnTo>
                    <a:pt x="1138" y="146"/>
                  </a:lnTo>
                  <a:lnTo>
                    <a:pt x="1126" y="165"/>
                  </a:lnTo>
                  <a:lnTo>
                    <a:pt x="1110" y="180"/>
                  </a:lnTo>
                  <a:lnTo>
                    <a:pt x="1091" y="192"/>
                  </a:lnTo>
                  <a:lnTo>
                    <a:pt x="1070" y="200"/>
                  </a:lnTo>
                  <a:lnTo>
                    <a:pt x="1047" y="203"/>
                  </a:lnTo>
                  <a:lnTo>
                    <a:pt x="101" y="203"/>
                  </a:lnTo>
                  <a:lnTo>
                    <a:pt x="78" y="200"/>
                  </a:lnTo>
                  <a:lnTo>
                    <a:pt x="57" y="192"/>
                  </a:lnTo>
                  <a:lnTo>
                    <a:pt x="38" y="180"/>
                  </a:lnTo>
                  <a:lnTo>
                    <a:pt x="22" y="165"/>
                  </a:lnTo>
                  <a:lnTo>
                    <a:pt x="10" y="146"/>
                  </a:lnTo>
                  <a:lnTo>
                    <a:pt x="3" y="125"/>
                  </a:lnTo>
                  <a:lnTo>
                    <a:pt x="0" y="102"/>
                  </a:lnTo>
                  <a:lnTo>
                    <a:pt x="3" y="78"/>
                  </a:lnTo>
                  <a:lnTo>
                    <a:pt x="10" y="57"/>
                  </a:lnTo>
                  <a:lnTo>
                    <a:pt x="22" y="38"/>
                  </a:lnTo>
                  <a:lnTo>
                    <a:pt x="38" y="23"/>
                  </a:lnTo>
                  <a:lnTo>
                    <a:pt x="57" y="11"/>
                  </a:lnTo>
                  <a:lnTo>
                    <a:pt x="78" y="4"/>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6" name="Freeform 1077"/>
            <p:cNvSpPr>
              <a:spLocks/>
            </p:cNvSpPr>
            <p:nvPr/>
          </p:nvSpPr>
          <p:spPr bwMode="auto">
            <a:xfrm>
              <a:off x="398463" y="4527550"/>
              <a:ext cx="55563" cy="87313"/>
            </a:xfrm>
            <a:custGeom>
              <a:avLst/>
              <a:gdLst>
                <a:gd name="T0" fmla="*/ 326 w 638"/>
                <a:gd name="T1" fmla="*/ 2 h 1001"/>
                <a:gd name="T2" fmla="*/ 361 w 638"/>
                <a:gd name="T3" fmla="*/ 12 h 1001"/>
                <a:gd name="T4" fmla="*/ 385 w 638"/>
                <a:gd name="T5" fmla="*/ 26 h 1001"/>
                <a:gd name="T6" fmla="*/ 400 w 638"/>
                <a:gd name="T7" fmla="*/ 37 h 1001"/>
                <a:gd name="T8" fmla="*/ 405 w 638"/>
                <a:gd name="T9" fmla="*/ 42 h 1001"/>
                <a:gd name="T10" fmla="*/ 458 w 638"/>
                <a:gd name="T11" fmla="*/ 46 h 1001"/>
                <a:gd name="T12" fmla="*/ 499 w 638"/>
                <a:gd name="T13" fmla="*/ 68 h 1001"/>
                <a:gd name="T14" fmla="*/ 529 w 638"/>
                <a:gd name="T15" fmla="*/ 104 h 1001"/>
                <a:gd name="T16" fmla="*/ 550 w 638"/>
                <a:gd name="T17" fmla="*/ 153 h 1001"/>
                <a:gd name="T18" fmla="*/ 563 w 638"/>
                <a:gd name="T19" fmla="*/ 212 h 1001"/>
                <a:gd name="T20" fmla="*/ 566 w 638"/>
                <a:gd name="T21" fmla="*/ 278 h 1001"/>
                <a:gd name="T22" fmla="*/ 563 w 638"/>
                <a:gd name="T23" fmla="*/ 350 h 1001"/>
                <a:gd name="T24" fmla="*/ 562 w 638"/>
                <a:gd name="T25" fmla="*/ 414 h 1001"/>
                <a:gd name="T26" fmla="*/ 570 w 638"/>
                <a:gd name="T27" fmla="*/ 463 h 1001"/>
                <a:gd name="T28" fmla="*/ 585 w 638"/>
                <a:gd name="T29" fmla="*/ 498 h 1001"/>
                <a:gd name="T30" fmla="*/ 604 w 638"/>
                <a:gd name="T31" fmla="*/ 523 h 1001"/>
                <a:gd name="T32" fmla="*/ 621 w 638"/>
                <a:gd name="T33" fmla="*/ 537 h 1001"/>
                <a:gd name="T34" fmla="*/ 634 w 638"/>
                <a:gd name="T35" fmla="*/ 545 h 1001"/>
                <a:gd name="T36" fmla="*/ 638 w 638"/>
                <a:gd name="T37" fmla="*/ 547 h 1001"/>
                <a:gd name="T38" fmla="*/ 598 w 638"/>
                <a:gd name="T39" fmla="*/ 576 h 1001"/>
                <a:gd name="T40" fmla="*/ 550 w 638"/>
                <a:gd name="T41" fmla="*/ 594 h 1001"/>
                <a:gd name="T42" fmla="*/ 504 w 638"/>
                <a:gd name="T43" fmla="*/ 604 h 1001"/>
                <a:gd name="T44" fmla="*/ 465 w 638"/>
                <a:gd name="T45" fmla="*/ 608 h 1001"/>
                <a:gd name="T46" fmla="*/ 443 w 638"/>
                <a:gd name="T47" fmla="*/ 608 h 1001"/>
                <a:gd name="T48" fmla="*/ 440 w 638"/>
                <a:gd name="T49" fmla="*/ 651 h 1001"/>
                <a:gd name="T50" fmla="*/ 321 w 638"/>
                <a:gd name="T51" fmla="*/ 1001 h 1001"/>
                <a:gd name="T52" fmla="*/ 202 w 638"/>
                <a:gd name="T53" fmla="*/ 610 h 1001"/>
                <a:gd name="T54" fmla="*/ 133 w 638"/>
                <a:gd name="T55" fmla="*/ 606 h 1001"/>
                <a:gd name="T56" fmla="*/ 80 w 638"/>
                <a:gd name="T57" fmla="*/ 594 h 1001"/>
                <a:gd name="T58" fmla="*/ 42 w 638"/>
                <a:gd name="T59" fmla="*/ 577 h 1001"/>
                <a:gd name="T60" fmla="*/ 18 w 638"/>
                <a:gd name="T61" fmla="*/ 561 h 1001"/>
                <a:gd name="T62" fmla="*/ 4 w 638"/>
                <a:gd name="T63" fmla="*/ 549 h 1001"/>
                <a:gd name="T64" fmla="*/ 0 w 638"/>
                <a:gd name="T65" fmla="*/ 545 h 1001"/>
                <a:gd name="T66" fmla="*/ 4 w 638"/>
                <a:gd name="T67" fmla="*/ 544 h 1001"/>
                <a:gd name="T68" fmla="*/ 14 w 638"/>
                <a:gd name="T69" fmla="*/ 540 h 1001"/>
                <a:gd name="T70" fmla="*/ 27 w 638"/>
                <a:gd name="T71" fmla="*/ 531 h 1001"/>
                <a:gd name="T72" fmla="*/ 44 w 638"/>
                <a:gd name="T73" fmla="*/ 514 h 1001"/>
                <a:gd name="T74" fmla="*/ 60 w 638"/>
                <a:gd name="T75" fmla="*/ 486 h 1001"/>
                <a:gd name="T76" fmla="*/ 73 w 638"/>
                <a:gd name="T77" fmla="*/ 444 h 1001"/>
                <a:gd name="T78" fmla="*/ 82 w 638"/>
                <a:gd name="T79" fmla="*/ 385 h 1001"/>
                <a:gd name="T80" fmla="*/ 83 w 638"/>
                <a:gd name="T81" fmla="*/ 307 h 1001"/>
                <a:gd name="T82" fmla="*/ 87 w 638"/>
                <a:gd name="T83" fmla="*/ 222 h 1001"/>
                <a:gd name="T84" fmla="*/ 100 w 638"/>
                <a:gd name="T85" fmla="*/ 156 h 1001"/>
                <a:gd name="T86" fmla="*/ 120 w 638"/>
                <a:gd name="T87" fmla="*/ 107 h 1001"/>
                <a:gd name="T88" fmla="*/ 144 w 638"/>
                <a:gd name="T89" fmla="*/ 71 h 1001"/>
                <a:gd name="T90" fmla="*/ 170 w 638"/>
                <a:gd name="T91" fmla="*/ 46 h 1001"/>
                <a:gd name="T92" fmla="*/ 197 w 638"/>
                <a:gd name="T93" fmla="*/ 29 h 1001"/>
                <a:gd name="T94" fmla="*/ 219 w 638"/>
                <a:gd name="T95" fmla="*/ 19 h 1001"/>
                <a:gd name="T96" fmla="*/ 256 w 638"/>
                <a:gd name="T97" fmla="*/ 7 h 1001"/>
                <a:gd name="T98" fmla="*/ 305 w 638"/>
                <a:gd name="T99" fmla="*/ 0 h 1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38" h="1001">
                  <a:moveTo>
                    <a:pt x="305" y="0"/>
                  </a:moveTo>
                  <a:lnTo>
                    <a:pt x="326" y="2"/>
                  </a:lnTo>
                  <a:lnTo>
                    <a:pt x="344" y="7"/>
                  </a:lnTo>
                  <a:lnTo>
                    <a:pt x="361" y="12"/>
                  </a:lnTo>
                  <a:lnTo>
                    <a:pt x="374" y="18"/>
                  </a:lnTo>
                  <a:lnTo>
                    <a:pt x="385" y="26"/>
                  </a:lnTo>
                  <a:lnTo>
                    <a:pt x="393" y="32"/>
                  </a:lnTo>
                  <a:lnTo>
                    <a:pt x="400" y="37"/>
                  </a:lnTo>
                  <a:lnTo>
                    <a:pt x="404" y="40"/>
                  </a:lnTo>
                  <a:lnTo>
                    <a:pt x="405" y="42"/>
                  </a:lnTo>
                  <a:lnTo>
                    <a:pt x="432" y="41"/>
                  </a:lnTo>
                  <a:lnTo>
                    <a:pt x="458" y="46"/>
                  </a:lnTo>
                  <a:lnTo>
                    <a:pt x="480" y="55"/>
                  </a:lnTo>
                  <a:lnTo>
                    <a:pt x="499" y="68"/>
                  </a:lnTo>
                  <a:lnTo>
                    <a:pt x="515" y="84"/>
                  </a:lnTo>
                  <a:lnTo>
                    <a:pt x="529" y="104"/>
                  </a:lnTo>
                  <a:lnTo>
                    <a:pt x="541" y="127"/>
                  </a:lnTo>
                  <a:lnTo>
                    <a:pt x="550" y="153"/>
                  </a:lnTo>
                  <a:lnTo>
                    <a:pt x="557" y="181"/>
                  </a:lnTo>
                  <a:lnTo>
                    <a:pt x="563" y="212"/>
                  </a:lnTo>
                  <a:lnTo>
                    <a:pt x="565" y="244"/>
                  </a:lnTo>
                  <a:lnTo>
                    <a:pt x="566" y="278"/>
                  </a:lnTo>
                  <a:lnTo>
                    <a:pt x="565" y="313"/>
                  </a:lnTo>
                  <a:lnTo>
                    <a:pt x="563" y="350"/>
                  </a:lnTo>
                  <a:lnTo>
                    <a:pt x="561" y="384"/>
                  </a:lnTo>
                  <a:lnTo>
                    <a:pt x="562" y="414"/>
                  </a:lnTo>
                  <a:lnTo>
                    <a:pt x="565" y="440"/>
                  </a:lnTo>
                  <a:lnTo>
                    <a:pt x="570" y="463"/>
                  </a:lnTo>
                  <a:lnTo>
                    <a:pt x="577" y="483"/>
                  </a:lnTo>
                  <a:lnTo>
                    <a:pt x="585" y="498"/>
                  </a:lnTo>
                  <a:lnTo>
                    <a:pt x="594" y="512"/>
                  </a:lnTo>
                  <a:lnTo>
                    <a:pt x="604" y="523"/>
                  </a:lnTo>
                  <a:lnTo>
                    <a:pt x="612" y="531"/>
                  </a:lnTo>
                  <a:lnTo>
                    <a:pt x="621" y="537"/>
                  </a:lnTo>
                  <a:lnTo>
                    <a:pt x="628" y="541"/>
                  </a:lnTo>
                  <a:lnTo>
                    <a:pt x="634" y="545"/>
                  </a:lnTo>
                  <a:lnTo>
                    <a:pt x="637" y="546"/>
                  </a:lnTo>
                  <a:lnTo>
                    <a:pt x="638" y="547"/>
                  </a:lnTo>
                  <a:lnTo>
                    <a:pt x="619" y="563"/>
                  </a:lnTo>
                  <a:lnTo>
                    <a:pt x="598" y="576"/>
                  </a:lnTo>
                  <a:lnTo>
                    <a:pt x="574" y="586"/>
                  </a:lnTo>
                  <a:lnTo>
                    <a:pt x="550" y="594"/>
                  </a:lnTo>
                  <a:lnTo>
                    <a:pt x="527" y="599"/>
                  </a:lnTo>
                  <a:lnTo>
                    <a:pt x="504" y="604"/>
                  </a:lnTo>
                  <a:lnTo>
                    <a:pt x="483" y="606"/>
                  </a:lnTo>
                  <a:lnTo>
                    <a:pt x="465" y="608"/>
                  </a:lnTo>
                  <a:lnTo>
                    <a:pt x="451" y="608"/>
                  </a:lnTo>
                  <a:lnTo>
                    <a:pt x="443" y="608"/>
                  </a:lnTo>
                  <a:lnTo>
                    <a:pt x="440" y="608"/>
                  </a:lnTo>
                  <a:lnTo>
                    <a:pt x="440" y="651"/>
                  </a:lnTo>
                  <a:lnTo>
                    <a:pt x="440" y="654"/>
                  </a:lnTo>
                  <a:lnTo>
                    <a:pt x="321" y="1001"/>
                  </a:lnTo>
                  <a:lnTo>
                    <a:pt x="202" y="654"/>
                  </a:lnTo>
                  <a:lnTo>
                    <a:pt x="202" y="610"/>
                  </a:lnTo>
                  <a:lnTo>
                    <a:pt x="165" y="609"/>
                  </a:lnTo>
                  <a:lnTo>
                    <a:pt x="133" y="606"/>
                  </a:lnTo>
                  <a:lnTo>
                    <a:pt x="104" y="600"/>
                  </a:lnTo>
                  <a:lnTo>
                    <a:pt x="80" y="594"/>
                  </a:lnTo>
                  <a:lnTo>
                    <a:pt x="60" y="586"/>
                  </a:lnTo>
                  <a:lnTo>
                    <a:pt x="42" y="577"/>
                  </a:lnTo>
                  <a:lnTo>
                    <a:pt x="29" y="570"/>
                  </a:lnTo>
                  <a:lnTo>
                    <a:pt x="18" y="561"/>
                  </a:lnTo>
                  <a:lnTo>
                    <a:pt x="10" y="555"/>
                  </a:lnTo>
                  <a:lnTo>
                    <a:pt x="4" y="549"/>
                  </a:lnTo>
                  <a:lnTo>
                    <a:pt x="1" y="546"/>
                  </a:lnTo>
                  <a:lnTo>
                    <a:pt x="0" y="545"/>
                  </a:lnTo>
                  <a:lnTo>
                    <a:pt x="1" y="545"/>
                  </a:lnTo>
                  <a:lnTo>
                    <a:pt x="4" y="544"/>
                  </a:lnTo>
                  <a:lnTo>
                    <a:pt x="9" y="543"/>
                  </a:lnTo>
                  <a:lnTo>
                    <a:pt x="14" y="540"/>
                  </a:lnTo>
                  <a:lnTo>
                    <a:pt x="20" y="536"/>
                  </a:lnTo>
                  <a:lnTo>
                    <a:pt x="27" y="531"/>
                  </a:lnTo>
                  <a:lnTo>
                    <a:pt x="36" y="524"/>
                  </a:lnTo>
                  <a:lnTo>
                    <a:pt x="44" y="514"/>
                  </a:lnTo>
                  <a:lnTo>
                    <a:pt x="52" y="501"/>
                  </a:lnTo>
                  <a:lnTo>
                    <a:pt x="60" y="486"/>
                  </a:lnTo>
                  <a:lnTo>
                    <a:pt x="66" y="467"/>
                  </a:lnTo>
                  <a:lnTo>
                    <a:pt x="73" y="444"/>
                  </a:lnTo>
                  <a:lnTo>
                    <a:pt x="78" y="416"/>
                  </a:lnTo>
                  <a:lnTo>
                    <a:pt x="82" y="385"/>
                  </a:lnTo>
                  <a:lnTo>
                    <a:pt x="83" y="348"/>
                  </a:lnTo>
                  <a:lnTo>
                    <a:pt x="83" y="307"/>
                  </a:lnTo>
                  <a:lnTo>
                    <a:pt x="84" y="261"/>
                  </a:lnTo>
                  <a:lnTo>
                    <a:pt x="87" y="222"/>
                  </a:lnTo>
                  <a:lnTo>
                    <a:pt x="93" y="187"/>
                  </a:lnTo>
                  <a:lnTo>
                    <a:pt x="100" y="156"/>
                  </a:lnTo>
                  <a:lnTo>
                    <a:pt x="109" y="130"/>
                  </a:lnTo>
                  <a:lnTo>
                    <a:pt x="120" y="107"/>
                  </a:lnTo>
                  <a:lnTo>
                    <a:pt x="132" y="87"/>
                  </a:lnTo>
                  <a:lnTo>
                    <a:pt x="144" y="71"/>
                  </a:lnTo>
                  <a:lnTo>
                    <a:pt x="158" y="57"/>
                  </a:lnTo>
                  <a:lnTo>
                    <a:pt x="170" y="46"/>
                  </a:lnTo>
                  <a:lnTo>
                    <a:pt x="184" y="36"/>
                  </a:lnTo>
                  <a:lnTo>
                    <a:pt x="197" y="29"/>
                  </a:lnTo>
                  <a:lnTo>
                    <a:pt x="208" y="24"/>
                  </a:lnTo>
                  <a:lnTo>
                    <a:pt x="219" y="19"/>
                  </a:lnTo>
                  <a:lnTo>
                    <a:pt x="227" y="15"/>
                  </a:lnTo>
                  <a:lnTo>
                    <a:pt x="256" y="7"/>
                  </a:lnTo>
                  <a:lnTo>
                    <a:pt x="282" y="1"/>
                  </a:lnTo>
                  <a:lnTo>
                    <a:pt x="3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7" name="Freeform 1078"/>
            <p:cNvSpPr>
              <a:spLocks/>
            </p:cNvSpPr>
            <p:nvPr/>
          </p:nvSpPr>
          <p:spPr bwMode="auto">
            <a:xfrm>
              <a:off x="387350" y="4587875"/>
              <a:ext cx="77788" cy="30163"/>
            </a:xfrm>
            <a:custGeom>
              <a:avLst/>
              <a:gdLst>
                <a:gd name="T0" fmla="*/ 275 w 874"/>
                <a:gd name="T1" fmla="*/ 0 h 336"/>
                <a:gd name="T2" fmla="*/ 227 w 874"/>
                <a:gd name="T3" fmla="*/ 139 h 336"/>
                <a:gd name="T4" fmla="*/ 293 w 874"/>
                <a:gd name="T5" fmla="*/ 135 h 336"/>
                <a:gd name="T6" fmla="*/ 438 w 874"/>
                <a:gd name="T7" fmla="*/ 313 h 336"/>
                <a:gd name="T8" fmla="*/ 583 w 874"/>
                <a:gd name="T9" fmla="*/ 135 h 336"/>
                <a:gd name="T10" fmla="*/ 649 w 874"/>
                <a:gd name="T11" fmla="*/ 139 h 336"/>
                <a:gd name="T12" fmla="*/ 602 w 874"/>
                <a:gd name="T13" fmla="*/ 0 h 336"/>
                <a:gd name="T14" fmla="*/ 627 w 874"/>
                <a:gd name="T15" fmla="*/ 13 h 336"/>
                <a:gd name="T16" fmla="*/ 776 w 874"/>
                <a:gd name="T17" fmla="*/ 87 h 336"/>
                <a:gd name="T18" fmla="*/ 799 w 874"/>
                <a:gd name="T19" fmla="*/ 101 h 336"/>
                <a:gd name="T20" fmla="*/ 817 w 874"/>
                <a:gd name="T21" fmla="*/ 118 h 336"/>
                <a:gd name="T22" fmla="*/ 832 w 874"/>
                <a:gd name="T23" fmla="*/ 138 h 336"/>
                <a:gd name="T24" fmla="*/ 844 w 874"/>
                <a:gd name="T25" fmla="*/ 161 h 336"/>
                <a:gd name="T26" fmla="*/ 851 w 874"/>
                <a:gd name="T27" fmla="*/ 186 h 336"/>
                <a:gd name="T28" fmla="*/ 874 w 874"/>
                <a:gd name="T29" fmla="*/ 318 h 336"/>
                <a:gd name="T30" fmla="*/ 873 w 874"/>
                <a:gd name="T31" fmla="*/ 327 h 336"/>
                <a:gd name="T32" fmla="*/ 868 w 874"/>
                <a:gd name="T33" fmla="*/ 334 h 336"/>
                <a:gd name="T34" fmla="*/ 859 w 874"/>
                <a:gd name="T35" fmla="*/ 336 h 336"/>
                <a:gd name="T36" fmla="*/ 15 w 874"/>
                <a:gd name="T37" fmla="*/ 336 h 336"/>
                <a:gd name="T38" fmla="*/ 7 w 874"/>
                <a:gd name="T39" fmla="*/ 334 h 336"/>
                <a:gd name="T40" fmla="*/ 0 w 874"/>
                <a:gd name="T41" fmla="*/ 327 h 336"/>
                <a:gd name="T42" fmla="*/ 0 w 874"/>
                <a:gd name="T43" fmla="*/ 318 h 336"/>
                <a:gd name="T44" fmla="*/ 25 w 874"/>
                <a:gd name="T45" fmla="*/ 186 h 336"/>
                <a:gd name="T46" fmla="*/ 31 w 874"/>
                <a:gd name="T47" fmla="*/ 161 h 336"/>
                <a:gd name="T48" fmla="*/ 43 w 874"/>
                <a:gd name="T49" fmla="*/ 138 h 336"/>
                <a:gd name="T50" fmla="*/ 58 w 874"/>
                <a:gd name="T51" fmla="*/ 118 h 336"/>
                <a:gd name="T52" fmla="*/ 77 w 874"/>
                <a:gd name="T53" fmla="*/ 101 h 336"/>
                <a:gd name="T54" fmla="*/ 99 w 874"/>
                <a:gd name="T55" fmla="*/ 87 h 336"/>
                <a:gd name="T56" fmla="*/ 244 w 874"/>
                <a:gd name="T57" fmla="*/ 15 h 336"/>
                <a:gd name="T58" fmla="*/ 275 w 874"/>
                <a:gd name="T59" fmla="*/ 0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4" h="336">
                  <a:moveTo>
                    <a:pt x="275" y="0"/>
                  </a:moveTo>
                  <a:lnTo>
                    <a:pt x="227" y="139"/>
                  </a:lnTo>
                  <a:lnTo>
                    <a:pt x="293" y="135"/>
                  </a:lnTo>
                  <a:lnTo>
                    <a:pt x="438" y="313"/>
                  </a:lnTo>
                  <a:lnTo>
                    <a:pt x="583" y="135"/>
                  </a:lnTo>
                  <a:lnTo>
                    <a:pt x="649" y="139"/>
                  </a:lnTo>
                  <a:lnTo>
                    <a:pt x="602" y="0"/>
                  </a:lnTo>
                  <a:lnTo>
                    <a:pt x="627" y="13"/>
                  </a:lnTo>
                  <a:lnTo>
                    <a:pt x="776" y="87"/>
                  </a:lnTo>
                  <a:lnTo>
                    <a:pt x="799" y="101"/>
                  </a:lnTo>
                  <a:lnTo>
                    <a:pt x="817" y="118"/>
                  </a:lnTo>
                  <a:lnTo>
                    <a:pt x="832" y="138"/>
                  </a:lnTo>
                  <a:lnTo>
                    <a:pt x="844" y="161"/>
                  </a:lnTo>
                  <a:lnTo>
                    <a:pt x="851" y="186"/>
                  </a:lnTo>
                  <a:lnTo>
                    <a:pt x="874" y="318"/>
                  </a:lnTo>
                  <a:lnTo>
                    <a:pt x="873" y="327"/>
                  </a:lnTo>
                  <a:lnTo>
                    <a:pt x="868" y="334"/>
                  </a:lnTo>
                  <a:lnTo>
                    <a:pt x="859" y="336"/>
                  </a:lnTo>
                  <a:lnTo>
                    <a:pt x="15" y="336"/>
                  </a:lnTo>
                  <a:lnTo>
                    <a:pt x="7" y="334"/>
                  </a:lnTo>
                  <a:lnTo>
                    <a:pt x="0" y="327"/>
                  </a:lnTo>
                  <a:lnTo>
                    <a:pt x="0" y="318"/>
                  </a:lnTo>
                  <a:lnTo>
                    <a:pt x="25" y="186"/>
                  </a:lnTo>
                  <a:lnTo>
                    <a:pt x="31" y="161"/>
                  </a:lnTo>
                  <a:lnTo>
                    <a:pt x="43" y="138"/>
                  </a:lnTo>
                  <a:lnTo>
                    <a:pt x="58" y="118"/>
                  </a:lnTo>
                  <a:lnTo>
                    <a:pt x="77" y="101"/>
                  </a:lnTo>
                  <a:lnTo>
                    <a:pt x="99" y="87"/>
                  </a:lnTo>
                  <a:lnTo>
                    <a:pt x="244" y="15"/>
                  </a:lnTo>
                  <a:lnTo>
                    <a:pt x="2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83" name="Group 1682"/>
          <p:cNvGrpSpPr/>
          <p:nvPr/>
        </p:nvGrpSpPr>
        <p:grpSpPr>
          <a:xfrm>
            <a:off x="858302" y="4458296"/>
            <a:ext cx="219076" cy="230982"/>
            <a:chOff x="1057275" y="4489450"/>
            <a:chExt cx="292101" cy="307976"/>
          </a:xfrm>
          <a:solidFill>
            <a:schemeClr val="tx1">
              <a:lumMod val="65000"/>
              <a:lumOff val="35000"/>
            </a:schemeClr>
          </a:solidFill>
        </p:grpSpPr>
        <p:sp>
          <p:nvSpPr>
            <p:cNvPr id="1221" name="Freeform 1083"/>
            <p:cNvSpPr>
              <a:spLocks/>
            </p:cNvSpPr>
            <p:nvPr/>
          </p:nvSpPr>
          <p:spPr bwMode="auto">
            <a:xfrm>
              <a:off x="1122363" y="4489450"/>
              <a:ext cx="114300" cy="146050"/>
            </a:xfrm>
            <a:custGeom>
              <a:avLst/>
              <a:gdLst>
                <a:gd name="T0" fmla="*/ 613 w 1226"/>
                <a:gd name="T1" fmla="*/ 1 h 1661"/>
                <a:gd name="T2" fmla="*/ 642 w 1226"/>
                <a:gd name="T3" fmla="*/ 0 h 1661"/>
                <a:gd name="T4" fmla="*/ 693 w 1226"/>
                <a:gd name="T5" fmla="*/ 4 h 1661"/>
                <a:gd name="T6" fmla="*/ 762 w 1226"/>
                <a:gd name="T7" fmla="*/ 16 h 1661"/>
                <a:gd name="T8" fmla="*/ 841 w 1226"/>
                <a:gd name="T9" fmla="*/ 39 h 1661"/>
                <a:gd name="T10" fmla="*/ 925 w 1226"/>
                <a:gd name="T11" fmla="*/ 79 h 1661"/>
                <a:gd name="T12" fmla="*/ 1009 w 1226"/>
                <a:gd name="T13" fmla="*/ 139 h 1661"/>
                <a:gd name="T14" fmla="*/ 1086 w 1226"/>
                <a:gd name="T15" fmla="*/ 222 h 1661"/>
                <a:gd name="T16" fmla="*/ 1151 w 1226"/>
                <a:gd name="T17" fmla="*/ 335 h 1661"/>
                <a:gd name="T18" fmla="*/ 1198 w 1226"/>
                <a:gd name="T19" fmla="*/ 478 h 1661"/>
                <a:gd name="T20" fmla="*/ 1221 w 1226"/>
                <a:gd name="T21" fmla="*/ 658 h 1661"/>
                <a:gd name="T22" fmla="*/ 1222 w 1226"/>
                <a:gd name="T23" fmla="*/ 676 h 1661"/>
                <a:gd name="T24" fmla="*/ 1225 w 1226"/>
                <a:gd name="T25" fmla="*/ 728 h 1661"/>
                <a:gd name="T26" fmla="*/ 1226 w 1226"/>
                <a:gd name="T27" fmla="*/ 806 h 1661"/>
                <a:gd name="T28" fmla="*/ 1222 w 1226"/>
                <a:gd name="T29" fmla="*/ 905 h 1661"/>
                <a:gd name="T30" fmla="*/ 1211 w 1226"/>
                <a:gd name="T31" fmla="*/ 1017 h 1661"/>
                <a:gd name="T32" fmla="*/ 1189 w 1226"/>
                <a:gd name="T33" fmla="*/ 1137 h 1661"/>
                <a:gd name="T34" fmla="*/ 1154 w 1226"/>
                <a:gd name="T35" fmla="*/ 1257 h 1661"/>
                <a:gd name="T36" fmla="*/ 1101 w 1226"/>
                <a:gd name="T37" fmla="*/ 1374 h 1661"/>
                <a:gd name="T38" fmla="*/ 1030 w 1226"/>
                <a:gd name="T39" fmla="*/ 1477 h 1661"/>
                <a:gd name="T40" fmla="*/ 937 w 1226"/>
                <a:gd name="T41" fmla="*/ 1564 h 1661"/>
                <a:gd name="T42" fmla="*/ 819 w 1226"/>
                <a:gd name="T43" fmla="*/ 1627 h 1661"/>
                <a:gd name="T44" fmla="*/ 673 w 1226"/>
                <a:gd name="T45" fmla="*/ 1658 h 1661"/>
                <a:gd name="T46" fmla="*/ 553 w 1226"/>
                <a:gd name="T47" fmla="*/ 1658 h 1661"/>
                <a:gd name="T48" fmla="*/ 407 w 1226"/>
                <a:gd name="T49" fmla="*/ 1627 h 1661"/>
                <a:gd name="T50" fmla="*/ 289 w 1226"/>
                <a:gd name="T51" fmla="*/ 1564 h 1661"/>
                <a:gd name="T52" fmla="*/ 196 w 1226"/>
                <a:gd name="T53" fmla="*/ 1477 h 1661"/>
                <a:gd name="T54" fmla="*/ 125 w 1226"/>
                <a:gd name="T55" fmla="*/ 1373 h 1661"/>
                <a:gd name="T56" fmla="*/ 72 w 1226"/>
                <a:gd name="T57" fmla="*/ 1257 h 1661"/>
                <a:gd name="T58" fmla="*/ 37 w 1226"/>
                <a:gd name="T59" fmla="*/ 1137 h 1661"/>
                <a:gd name="T60" fmla="*/ 15 w 1226"/>
                <a:gd name="T61" fmla="*/ 1016 h 1661"/>
                <a:gd name="T62" fmla="*/ 4 w 1226"/>
                <a:gd name="T63" fmla="*/ 904 h 1661"/>
                <a:gd name="T64" fmla="*/ 0 w 1226"/>
                <a:gd name="T65" fmla="*/ 805 h 1661"/>
                <a:gd name="T66" fmla="*/ 1 w 1226"/>
                <a:gd name="T67" fmla="*/ 728 h 1661"/>
                <a:gd name="T68" fmla="*/ 4 w 1226"/>
                <a:gd name="T69" fmla="*/ 676 h 1661"/>
                <a:gd name="T70" fmla="*/ 5 w 1226"/>
                <a:gd name="T71" fmla="*/ 658 h 1661"/>
                <a:gd name="T72" fmla="*/ 28 w 1226"/>
                <a:gd name="T73" fmla="*/ 478 h 1661"/>
                <a:gd name="T74" fmla="*/ 74 w 1226"/>
                <a:gd name="T75" fmla="*/ 335 h 1661"/>
                <a:gd name="T76" fmla="*/ 140 w 1226"/>
                <a:gd name="T77" fmla="*/ 222 h 1661"/>
                <a:gd name="T78" fmla="*/ 217 w 1226"/>
                <a:gd name="T79" fmla="*/ 139 h 1661"/>
                <a:gd name="T80" fmla="*/ 300 w 1226"/>
                <a:gd name="T81" fmla="*/ 79 h 1661"/>
                <a:gd name="T82" fmla="*/ 385 w 1226"/>
                <a:gd name="T83" fmla="*/ 39 h 1661"/>
                <a:gd name="T84" fmla="*/ 464 w 1226"/>
                <a:gd name="T85" fmla="*/ 16 h 1661"/>
                <a:gd name="T86" fmla="*/ 532 w 1226"/>
                <a:gd name="T87" fmla="*/ 4 h 1661"/>
                <a:gd name="T88" fmla="*/ 584 w 1226"/>
                <a:gd name="T89" fmla="*/ 0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6" h="1661">
                  <a:moveTo>
                    <a:pt x="596" y="0"/>
                  </a:moveTo>
                  <a:lnTo>
                    <a:pt x="606" y="0"/>
                  </a:lnTo>
                  <a:lnTo>
                    <a:pt x="613" y="1"/>
                  </a:lnTo>
                  <a:lnTo>
                    <a:pt x="620" y="0"/>
                  </a:lnTo>
                  <a:lnTo>
                    <a:pt x="630" y="0"/>
                  </a:lnTo>
                  <a:lnTo>
                    <a:pt x="642" y="0"/>
                  </a:lnTo>
                  <a:lnTo>
                    <a:pt x="657" y="1"/>
                  </a:lnTo>
                  <a:lnTo>
                    <a:pt x="674" y="2"/>
                  </a:lnTo>
                  <a:lnTo>
                    <a:pt x="693" y="4"/>
                  </a:lnTo>
                  <a:lnTo>
                    <a:pt x="715" y="8"/>
                  </a:lnTo>
                  <a:lnTo>
                    <a:pt x="737" y="11"/>
                  </a:lnTo>
                  <a:lnTo>
                    <a:pt x="762" y="16"/>
                  </a:lnTo>
                  <a:lnTo>
                    <a:pt x="787" y="22"/>
                  </a:lnTo>
                  <a:lnTo>
                    <a:pt x="813" y="30"/>
                  </a:lnTo>
                  <a:lnTo>
                    <a:pt x="841" y="39"/>
                  </a:lnTo>
                  <a:lnTo>
                    <a:pt x="868" y="51"/>
                  </a:lnTo>
                  <a:lnTo>
                    <a:pt x="897" y="64"/>
                  </a:lnTo>
                  <a:lnTo>
                    <a:pt x="925" y="79"/>
                  </a:lnTo>
                  <a:lnTo>
                    <a:pt x="953" y="96"/>
                  </a:lnTo>
                  <a:lnTo>
                    <a:pt x="981" y="117"/>
                  </a:lnTo>
                  <a:lnTo>
                    <a:pt x="1009" y="139"/>
                  </a:lnTo>
                  <a:lnTo>
                    <a:pt x="1035" y="164"/>
                  </a:lnTo>
                  <a:lnTo>
                    <a:pt x="1061" y="192"/>
                  </a:lnTo>
                  <a:lnTo>
                    <a:pt x="1086" y="222"/>
                  </a:lnTo>
                  <a:lnTo>
                    <a:pt x="1109" y="256"/>
                  </a:lnTo>
                  <a:lnTo>
                    <a:pt x="1131" y="293"/>
                  </a:lnTo>
                  <a:lnTo>
                    <a:pt x="1151" y="335"/>
                  </a:lnTo>
                  <a:lnTo>
                    <a:pt x="1169" y="378"/>
                  </a:lnTo>
                  <a:lnTo>
                    <a:pt x="1185" y="427"/>
                  </a:lnTo>
                  <a:lnTo>
                    <a:pt x="1198" y="478"/>
                  </a:lnTo>
                  <a:lnTo>
                    <a:pt x="1209" y="533"/>
                  </a:lnTo>
                  <a:lnTo>
                    <a:pt x="1216" y="594"/>
                  </a:lnTo>
                  <a:lnTo>
                    <a:pt x="1221" y="658"/>
                  </a:lnTo>
                  <a:lnTo>
                    <a:pt x="1221" y="660"/>
                  </a:lnTo>
                  <a:lnTo>
                    <a:pt x="1221" y="667"/>
                  </a:lnTo>
                  <a:lnTo>
                    <a:pt x="1222" y="676"/>
                  </a:lnTo>
                  <a:lnTo>
                    <a:pt x="1223" y="690"/>
                  </a:lnTo>
                  <a:lnTo>
                    <a:pt x="1224" y="708"/>
                  </a:lnTo>
                  <a:lnTo>
                    <a:pt x="1225" y="728"/>
                  </a:lnTo>
                  <a:lnTo>
                    <a:pt x="1226" y="751"/>
                  </a:lnTo>
                  <a:lnTo>
                    <a:pt x="1226" y="778"/>
                  </a:lnTo>
                  <a:lnTo>
                    <a:pt x="1226" y="806"/>
                  </a:lnTo>
                  <a:lnTo>
                    <a:pt x="1225" y="837"/>
                  </a:lnTo>
                  <a:lnTo>
                    <a:pt x="1224" y="870"/>
                  </a:lnTo>
                  <a:lnTo>
                    <a:pt x="1222" y="905"/>
                  </a:lnTo>
                  <a:lnTo>
                    <a:pt x="1219" y="941"/>
                  </a:lnTo>
                  <a:lnTo>
                    <a:pt x="1216" y="978"/>
                  </a:lnTo>
                  <a:lnTo>
                    <a:pt x="1211" y="1017"/>
                  </a:lnTo>
                  <a:lnTo>
                    <a:pt x="1205" y="1056"/>
                  </a:lnTo>
                  <a:lnTo>
                    <a:pt x="1197" y="1096"/>
                  </a:lnTo>
                  <a:lnTo>
                    <a:pt x="1189" y="1137"/>
                  </a:lnTo>
                  <a:lnTo>
                    <a:pt x="1179" y="1177"/>
                  </a:lnTo>
                  <a:lnTo>
                    <a:pt x="1167" y="1217"/>
                  </a:lnTo>
                  <a:lnTo>
                    <a:pt x="1154" y="1257"/>
                  </a:lnTo>
                  <a:lnTo>
                    <a:pt x="1138" y="1296"/>
                  </a:lnTo>
                  <a:lnTo>
                    <a:pt x="1120" y="1336"/>
                  </a:lnTo>
                  <a:lnTo>
                    <a:pt x="1101" y="1374"/>
                  </a:lnTo>
                  <a:lnTo>
                    <a:pt x="1080" y="1410"/>
                  </a:lnTo>
                  <a:lnTo>
                    <a:pt x="1056" y="1445"/>
                  </a:lnTo>
                  <a:lnTo>
                    <a:pt x="1030" y="1477"/>
                  </a:lnTo>
                  <a:lnTo>
                    <a:pt x="1002" y="1509"/>
                  </a:lnTo>
                  <a:lnTo>
                    <a:pt x="971" y="1538"/>
                  </a:lnTo>
                  <a:lnTo>
                    <a:pt x="937" y="1564"/>
                  </a:lnTo>
                  <a:lnTo>
                    <a:pt x="901" y="1587"/>
                  </a:lnTo>
                  <a:lnTo>
                    <a:pt x="861" y="1609"/>
                  </a:lnTo>
                  <a:lnTo>
                    <a:pt x="819" y="1627"/>
                  </a:lnTo>
                  <a:lnTo>
                    <a:pt x="773" y="1640"/>
                  </a:lnTo>
                  <a:lnTo>
                    <a:pt x="725" y="1652"/>
                  </a:lnTo>
                  <a:lnTo>
                    <a:pt x="673" y="1658"/>
                  </a:lnTo>
                  <a:lnTo>
                    <a:pt x="617" y="1661"/>
                  </a:lnTo>
                  <a:lnTo>
                    <a:pt x="608" y="1661"/>
                  </a:lnTo>
                  <a:lnTo>
                    <a:pt x="553" y="1658"/>
                  </a:lnTo>
                  <a:lnTo>
                    <a:pt x="501" y="1652"/>
                  </a:lnTo>
                  <a:lnTo>
                    <a:pt x="452" y="1640"/>
                  </a:lnTo>
                  <a:lnTo>
                    <a:pt x="407" y="1627"/>
                  </a:lnTo>
                  <a:lnTo>
                    <a:pt x="365" y="1609"/>
                  </a:lnTo>
                  <a:lnTo>
                    <a:pt x="325" y="1587"/>
                  </a:lnTo>
                  <a:lnTo>
                    <a:pt x="289" y="1564"/>
                  </a:lnTo>
                  <a:lnTo>
                    <a:pt x="255" y="1538"/>
                  </a:lnTo>
                  <a:lnTo>
                    <a:pt x="224" y="1509"/>
                  </a:lnTo>
                  <a:lnTo>
                    <a:pt x="196" y="1477"/>
                  </a:lnTo>
                  <a:lnTo>
                    <a:pt x="170" y="1445"/>
                  </a:lnTo>
                  <a:lnTo>
                    <a:pt x="146" y="1410"/>
                  </a:lnTo>
                  <a:lnTo>
                    <a:pt x="125" y="1373"/>
                  </a:lnTo>
                  <a:lnTo>
                    <a:pt x="106" y="1336"/>
                  </a:lnTo>
                  <a:lnTo>
                    <a:pt x="88" y="1296"/>
                  </a:lnTo>
                  <a:lnTo>
                    <a:pt x="72" y="1257"/>
                  </a:lnTo>
                  <a:lnTo>
                    <a:pt x="59" y="1217"/>
                  </a:lnTo>
                  <a:lnTo>
                    <a:pt x="47" y="1177"/>
                  </a:lnTo>
                  <a:lnTo>
                    <a:pt x="37" y="1137"/>
                  </a:lnTo>
                  <a:lnTo>
                    <a:pt x="28" y="1095"/>
                  </a:lnTo>
                  <a:lnTo>
                    <a:pt x="21" y="1056"/>
                  </a:lnTo>
                  <a:lnTo>
                    <a:pt x="15" y="1016"/>
                  </a:lnTo>
                  <a:lnTo>
                    <a:pt x="10" y="978"/>
                  </a:lnTo>
                  <a:lnTo>
                    <a:pt x="7" y="940"/>
                  </a:lnTo>
                  <a:lnTo>
                    <a:pt x="4" y="904"/>
                  </a:lnTo>
                  <a:lnTo>
                    <a:pt x="2" y="870"/>
                  </a:lnTo>
                  <a:lnTo>
                    <a:pt x="1" y="837"/>
                  </a:lnTo>
                  <a:lnTo>
                    <a:pt x="0" y="805"/>
                  </a:lnTo>
                  <a:lnTo>
                    <a:pt x="0" y="777"/>
                  </a:lnTo>
                  <a:lnTo>
                    <a:pt x="0" y="751"/>
                  </a:lnTo>
                  <a:lnTo>
                    <a:pt x="1" y="728"/>
                  </a:lnTo>
                  <a:lnTo>
                    <a:pt x="2" y="707"/>
                  </a:lnTo>
                  <a:lnTo>
                    <a:pt x="3" y="690"/>
                  </a:lnTo>
                  <a:lnTo>
                    <a:pt x="4" y="676"/>
                  </a:lnTo>
                  <a:lnTo>
                    <a:pt x="4" y="667"/>
                  </a:lnTo>
                  <a:lnTo>
                    <a:pt x="5" y="660"/>
                  </a:lnTo>
                  <a:lnTo>
                    <a:pt x="5" y="658"/>
                  </a:lnTo>
                  <a:lnTo>
                    <a:pt x="10" y="594"/>
                  </a:lnTo>
                  <a:lnTo>
                    <a:pt x="17" y="533"/>
                  </a:lnTo>
                  <a:lnTo>
                    <a:pt x="28" y="478"/>
                  </a:lnTo>
                  <a:lnTo>
                    <a:pt x="41" y="427"/>
                  </a:lnTo>
                  <a:lnTo>
                    <a:pt x="56" y="378"/>
                  </a:lnTo>
                  <a:lnTo>
                    <a:pt x="74" y="335"/>
                  </a:lnTo>
                  <a:lnTo>
                    <a:pt x="95" y="293"/>
                  </a:lnTo>
                  <a:lnTo>
                    <a:pt x="117" y="256"/>
                  </a:lnTo>
                  <a:lnTo>
                    <a:pt x="140" y="222"/>
                  </a:lnTo>
                  <a:lnTo>
                    <a:pt x="164" y="192"/>
                  </a:lnTo>
                  <a:lnTo>
                    <a:pt x="190" y="164"/>
                  </a:lnTo>
                  <a:lnTo>
                    <a:pt x="217" y="139"/>
                  </a:lnTo>
                  <a:lnTo>
                    <a:pt x="244" y="117"/>
                  </a:lnTo>
                  <a:lnTo>
                    <a:pt x="272" y="96"/>
                  </a:lnTo>
                  <a:lnTo>
                    <a:pt x="300" y="79"/>
                  </a:lnTo>
                  <a:lnTo>
                    <a:pt x="329" y="64"/>
                  </a:lnTo>
                  <a:lnTo>
                    <a:pt x="357" y="51"/>
                  </a:lnTo>
                  <a:lnTo>
                    <a:pt x="385" y="39"/>
                  </a:lnTo>
                  <a:lnTo>
                    <a:pt x="412" y="30"/>
                  </a:lnTo>
                  <a:lnTo>
                    <a:pt x="438" y="22"/>
                  </a:lnTo>
                  <a:lnTo>
                    <a:pt x="464" y="16"/>
                  </a:lnTo>
                  <a:lnTo>
                    <a:pt x="488" y="11"/>
                  </a:lnTo>
                  <a:lnTo>
                    <a:pt x="511" y="8"/>
                  </a:lnTo>
                  <a:lnTo>
                    <a:pt x="532" y="4"/>
                  </a:lnTo>
                  <a:lnTo>
                    <a:pt x="551" y="2"/>
                  </a:lnTo>
                  <a:lnTo>
                    <a:pt x="569" y="1"/>
                  </a:lnTo>
                  <a:lnTo>
                    <a:pt x="584" y="0"/>
                  </a:lnTo>
                  <a:lnTo>
                    <a:pt x="5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2" name="Freeform 1084"/>
            <p:cNvSpPr>
              <a:spLocks/>
            </p:cNvSpPr>
            <p:nvPr/>
          </p:nvSpPr>
          <p:spPr bwMode="auto">
            <a:xfrm>
              <a:off x="1057275" y="4640263"/>
              <a:ext cx="233363" cy="112713"/>
            </a:xfrm>
            <a:custGeom>
              <a:avLst/>
              <a:gdLst>
                <a:gd name="T0" fmla="*/ 1127 w 2507"/>
                <a:gd name="T1" fmla="*/ 934 h 1276"/>
                <a:gd name="T2" fmla="*/ 1188 w 2507"/>
                <a:gd name="T3" fmla="*/ 524 h 1276"/>
                <a:gd name="T4" fmla="*/ 1144 w 2507"/>
                <a:gd name="T5" fmla="*/ 426 h 1276"/>
                <a:gd name="T6" fmla="*/ 1131 w 2507"/>
                <a:gd name="T7" fmla="*/ 351 h 1276"/>
                <a:gd name="T8" fmla="*/ 1141 w 2507"/>
                <a:gd name="T9" fmla="*/ 296 h 1276"/>
                <a:gd name="T10" fmla="*/ 1168 w 2507"/>
                <a:gd name="T11" fmla="*/ 258 h 1276"/>
                <a:gd name="T12" fmla="*/ 1205 w 2507"/>
                <a:gd name="T13" fmla="*/ 233 h 1276"/>
                <a:gd name="T14" fmla="*/ 1244 w 2507"/>
                <a:gd name="T15" fmla="*/ 220 h 1276"/>
                <a:gd name="T16" fmla="*/ 1279 w 2507"/>
                <a:gd name="T17" fmla="*/ 214 h 1276"/>
                <a:gd name="T18" fmla="*/ 1304 w 2507"/>
                <a:gd name="T19" fmla="*/ 212 h 1276"/>
                <a:gd name="T20" fmla="*/ 1322 w 2507"/>
                <a:gd name="T21" fmla="*/ 213 h 1276"/>
                <a:gd name="T22" fmla="*/ 1354 w 2507"/>
                <a:gd name="T23" fmla="*/ 217 h 1276"/>
                <a:gd name="T24" fmla="*/ 1393 w 2507"/>
                <a:gd name="T25" fmla="*/ 228 h 1276"/>
                <a:gd name="T26" fmla="*/ 1431 w 2507"/>
                <a:gd name="T27" fmla="*/ 248 h 1276"/>
                <a:gd name="T28" fmla="*/ 1462 w 2507"/>
                <a:gd name="T29" fmla="*/ 281 h 1276"/>
                <a:gd name="T30" fmla="*/ 1478 w 2507"/>
                <a:gd name="T31" fmla="*/ 331 h 1276"/>
                <a:gd name="T32" fmla="*/ 1474 w 2507"/>
                <a:gd name="T33" fmla="*/ 398 h 1276"/>
                <a:gd name="T34" fmla="*/ 1441 w 2507"/>
                <a:gd name="T35" fmla="*/ 488 h 1276"/>
                <a:gd name="T36" fmla="*/ 1373 w 2507"/>
                <a:gd name="T37" fmla="*/ 604 h 1276"/>
                <a:gd name="T38" fmla="*/ 1763 w 2507"/>
                <a:gd name="T39" fmla="*/ 0 h 1276"/>
                <a:gd name="T40" fmla="*/ 1783 w 2507"/>
                <a:gd name="T41" fmla="*/ 14 h 1276"/>
                <a:gd name="T42" fmla="*/ 1841 w 2507"/>
                <a:gd name="T43" fmla="*/ 49 h 1276"/>
                <a:gd name="T44" fmla="*/ 1934 w 2507"/>
                <a:gd name="T45" fmla="*/ 102 h 1276"/>
                <a:gd name="T46" fmla="*/ 2060 w 2507"/>
                <a:gd name="T47" fmla="*/ 167 h 1276"/>
                <a:gd name="T48" fmla="*/ 2215 w 2507"/>
                <a:gd name="T49" fmla="*/ 238 h 1276"/>
                <a:gd name="T50" fmla="*/ 2360 w 2507"/>
                <a:gd name="T51" fmla="*/ 302 h 1276"/>
                <a:gd name="T52" fmla="*/ 2459 w 2507"/>
                <a:gd name="T53" fmla="*/ 378 h 1276"/>
                <a:gd name="T54" fmla="*/ 2444 w 2507"/>
                <a:gd name="T55" fmla="*/ 451 h 1276"/>
                <a:gd name="T56" fmla="*/ 2267 w 2507"/>
                <a:gd name="T57" fmla="*/ 515 h 1276"/>
                <a:gd name="T58" fmla="*/ 2114 w 2507"/>
                <a:gd name="T59" fmla="*/ 622 h 1276"/>
                <a:gd name="T60" fmla="*/ 1992 w 2507"/>
                <a:gd name="T61" fmla="*/ 766 h 1276"/>
                <a:gd name="T62" fmla="*/ 1906 w 2507"/>
                <a:gd name="T63" fmla="*/ 938 h 1276"/>
                <a:gd name="T64" fmla="*/ 1865 w 2507"/>
                <a:gd name="T65" fmla="*/ 1133 h 1276"/>
                <a:gd name="T66" fmla="*/ 1865 w 2507"/>
                <a:gd name="T67" fmla="*/ 1276 h 1276"/>
                <a:gd name="T68" fmla="*/ 1 w 2507"/>
                <a:gd name="T69" fmla="*/ 1119 h 1276"/>
                <a:gd name="T70" fmla="*/ 5 w 2507"/>
                <a:gd name="T71" fmla="*/ 911 h 1276"/>
                <a:gd name="T72" fmla="*/ 17 w 2507"/>
                <a:gd name="T73" fmla="*/ 732 h 1276"/>
                <a:gd name="T74" fmla="*/ 45 w 2507"/>
                <a:gd name="T75" fmla="*/ 581 h 1276"/>
                <a:gd name="T76" fmla="*/ 94 w 2507"/>
                <a:gd name="T77" fmla="*/ 458 h 1276"/>
                <a:gd name="T78" fmla="*/ 173 w 2507"/>
                <a:gd name="T79" fmla="*/ 358 h 1276"/>
                <a:gd name="T80" fmla="*/ 289 w 2507"/>
                <a:gd name="T81" fmla="*/ 282 h 1276"/>
                <a:gd name="T82" fmla="*/ 450 w 2507"/>
                <a:gd name="T83" fmla="*/ 213 h 1276"/>
                <a:gd name="T84" fmla="*/ 596 w 2507"/>
                <a:gd name="T85" fmla="*/ 144 h 1276"/>
                <a:gd name="T86" fmla="*/ 711 w 2507"/>
                <a:gd name="T87" fmla="*/ 83 h 1276"/>
                <a:gd name="T88" fmla="*/ 794 w 2507"/>
                <a:gd name="T89" fmla="*/ 35 h 1276"/>
                <a:gd name="T90" fmla="*/ 839 w 2507"/>
                <a:gd name="T91" fmla="*/ 7 h 1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07" h="1276">
                  <a:moveTo>
                    <a:pt x="848" y="0"/>
                  </a:moveTo>
                  <a:lnTo>
                    <a:pt x="1093" y="823"/>
                  </a:lnTo>
                  <a:lnTo>
                    <a:pt x="1127" y="934"/>
                  </a:lnTo>
                  <a:lnTo>
                    <a:pt x="1237" y="604"/>
                  </a:lnTo>
                  <a:lnTo>
                    <a:pt x="1210" y="562"/>
                  </a:lnTo>
                  <a:lnTo>
                    <a:pt x="1188" y="524"/>
                  </a:lnTo>
                  <a:lnTo>
                    <a:pt x="1170" y="488"/>
                  </a:lnTo>
                  <a:lnTo>
                    <a:pt x="1155" y="456"/>
                  </a:lnTo>
                  <a:lnTo>
                    <a:pt x="1144" y="426"/>
                  </a:lnTo>
                  <a:lnTo>
                    <a:pt x="1137" y="398"/>
                  </a:lnTo>
                  <a:lnTo>
                    <a:pt x="1133" y="373"/>
                  </a:lnTo>
                  <a:lnTo>
                    <a:pt x="1131" y="351"/>
                  </a:lnTo>
                  <a:lnTo>
                    <a:pt x="1132" y="330"/>
                  </a:lnTo>
                  <a:lnTo>
                    <a:pt x="1136" y="312"/>
                  </a:lnTo>
                  <a:lnTo>
                    <a:pt x="1141" y="296"/>
                  </a:lnTo>
                  <a:lnTo>
                    <a:pt x="1149" y="281"/>
                  </a:lnTo>
                  <a:lnTo>
                    <a:pt x="1158" y="268"/>
                  </a:lnTo>
                  <a:lnTo>
                    <a:pt x="1168" y="258"/>
                  </a:lnTo>
                  <a:lnTo>
                    <a:pt x="1180" y="248"/>
                  </a:lnTo>
                  <a:lnTo>
                    <a:pt x="1192" y="240"/>
                  </a:lnTo>
                  <a:lnTo>
                    <a:pt x="1205" y="233"/>
                  </a:lnTo>
                  <a:lnTo>
                    <a:pt x="1218" y="228"/>
                  </a:lnTo>
                  <a:lnTo>
                    <a:pt x="1231" y="223"/>
                  </a:lnTo>
                  <a:lnTo>
                    <a:pt x="1244" y="220"/>
                  </a:lnTo>
                  <a:lnTo>
                    <a:pt x="1257" y="217"/>
                  </a:lnTo>
                  <a:lnTo>
                    <a:pt x="1268" y="215"/>
                  </a:lnTo>
                  <a:lnTo>
                    <a:pt x="1279" y="214"/>
                  </a:lnTo>
                  <a:lnTo>
                    <a:pt x="1289" y="213"/>
                  </a:lnTo>
                  <a:lnTo>
                    <a:pt x="1297" y="212"/>
                  </a:lnTo>
                  <a:lnTo>
                    <a:pt x="1304" y="212"/>
                  </a:lnTo>
                  <a:lnTo>
                    <a:pt x="1307" y="212"/>
                  </a:lnTo>
                  <a:lnTo>
                    <a:pt x="1313" y="212"/>
                  </a:lnTo>
                  <a:lnTo>
                    <a:pt x="1322" y="213"/>
                  </a:lnTo>
                  <a:lnTo>
                    <a:pt x="1331" y="214"/>
                  </a:lnTo>
                  <a:lnTo>
                    <a:pt x="1342" y="215"/>
                  </a:lnTo>
                  <a:lnTo>
                    <a:pt x="1354" y="217"/>
                  </a:lnTo>
                  <a:lnTo>
                    <a:pt x="1366" y="220"/>
                  </a:lnTo>
                  <a:lnTo>
                    <a:pt x="1379" y="224"/>
                  </a:lnTo>
                  <a:lnTo>
                    <a:pt x="1393" y="228"/>
                  </a:lnTo>
                  <a:lnTo>
                    <a:pt x="1406" y="233"/>
                  </a:lnTo>
                  <a:lnTo>
                    <a:pt x="1419" y="240"/>
                  </a:lnTo>
                  <a:lnTo>
                    <a:pt x="1431" y="248"/>
                  </a:lnTo>
                  <a:lnTo>
                    <a:pt x="1442" y="258"/>
                  </a:lnTo>
                  <a:lnTo>
                    <a:pt x="1453" y="268"/>
                  </a:lnTo>
                  <a:lnTo>
                    <a:pt x="1462" y="281"/>
                  </a:lnTo>
                  <a:lnTo>
                    <a:pt x="1469" y="296"/>
                  </a:lnTo>
                  <a:lnTo>
                    <a:pt x="1475" y="312"/>
                  </a:lnTo>
                  <a:lnTo>
                    <a:pt x="1478" y="331"/>
                  </a:lnTo>
                  <a:lnTo>
                    <a:pt x="1479" y="351"/>
                  </a:lnTo>
                  <a:lnTo>
                    <a:pt x="1478" y="373"/>
                  </a:lnTo>
                  <a:lnTo>
                    <a:pt x="1474" y="398"/>
                  </a:lnTo>
                  <a:lnTo>
                    <a:pt x="1466" y="426"/>
                  </a:lnTo>
                  <a:lnTo>
                    <a:pt x="1455" y="456"/>
                  </a:lnTo>
                  <a:lnTo>
                    <a:pt x="1441" y="488"/>
                  </a:lnTo>
                  <a:lnTo>
                    <a:pt x="1423" y="524"/>
                  </a:lnTo>
                  <a:lnTo>
                    <a:pt x="1400" y="562"/>
                  </a:lnTo>
                  <a:lnTo>
                    <a:pt x="1373" y="604"/>
                  </a:lnTo>
                  <a:lnTo>
                    <a:pt x="1483" y="934"/>
                  </a:lnTo>
                  <a:lnTo>
                    <a:pt x="1517" y="823"/>
                  </a:lnTo>
                  <a:lnTo>
                    <a:pt x="1763" y="0"/>
                  </a:lnTo>
                  <a:lnTo>
                    <a:pt x="1765" y="3"/>
                  </a:lnTo>
                  <a:lnTo>
                    <a:pt x="1772" y="7"/>
                  </a:lnTo>
                  <a:lnTo>
                    <a:pt x="1783" y="14"/>
                  </a:lnTo>
                  <a:lnTo>
                    <a:pt x="1798" y="24"/>
                  </a:lnTo>
                  <a:lnTo>
                    <a:pt x="1817" y="35"/>
                  </a:lnTo>
                  <a:lnTo>
                    <a:pt x="1841" y="49"/>
                  </a:lnTo>
                  <a:lnTo>
                    <a:pt x="1868" y="65"/>
                  </a:lnTo>
                  <a:lnTo>
                    <a:pt x="1899" y="83"/>
                  </a:lnTo>
                  <a:lnTo>
                    <a:pt x="1934" y="102"/>
                  </a:lnTo>
                  <a:lnTo>
                    <a:pt x="1972" y="122"/>
                  </a:lnTo>
                  <a:lnTo>
                    <a:pt x="2014" y="144"/>
                  </a:lnTo>
                  <a:lnTo>
                    <a:pt x="2060" y="167"/>
                  </a:lnTo>
                  <a:lnTo>
                    <a:pt x="2108" y="190"/>
                  </a:lnTo>
                  <a:lnTo>
                    <a:pt x="2160" y="213"/>
                  </a:lnTo>
                  <a:lnTo>
                    <a:pt x="2215" y="238"/>
                  </a:lnTo>
                  <a:lnTo>
                    <a:pt x="2274" y="262"/>
                  </a:lnTo>
                  <a:lnTo>
                    <a:pt x="2319" y="281"/>
                  </a:lnTo>
                  <a:lnTo>
                    <a:pt x="2360" y="302"/>
                  </a:lnTo>
                  <a:lnTo>
                    <a:pt x="2397" y="325"/>
                  </a:lnTo>
                  <a:lnTo>
                    <a:pt x="2429" y="351"/>
                  </a:lnTo>
                  <a:lnTo>
                    <a:pt x="2459" y="378"/>
                  </a:lnTo>
                  <a:lnTo>
                    <a:pt x="2484" y="409"/>
                  </a:lnTo>
                  <a:lnTo>
                    <a:pt x="2507" y="441"/>
                  </a:lnTo>
                  <a:lnTo>
                    <a:pt x="2444" y="451"/>
                  </a:lnTo>
                  <a:lnTo>
                    <a:pt x="2383" y="467"/>
                  </a:lnTo>
                  <a:lnTo>
                    <a:pt x="2323" y="488"/>
                  </a:lnTo>
                  <a:lnTo>
                    <a:pt x="2267" y="515"/>
                  </a:lnTo>
                  <a:lnTo>
                    <a:pt x="2213" y="547"/>
                  </a:lnTo>
                  <a:lnTo>
                    <a:pt x="2162" y="581"/>
                  </a:lnTo>
                  <a:lnTo>
                    <a:pt x="2114" y="622"/>
                  </a:lnTo>
                  <a:lnTo>
                    <a:pt x="2069" y="666"/>
                  </a:lnTo>
                  <a:lnTo>
                    <a:pt x="2029" y="714"/>
                  </a:lnTo>
                  <a:lnTo>
                    <a:pt x="1992" y="766"/>
                  </a:lnTo>
                  <a:lnTo>
                    <a:pt x="1959" y="821"/>
                  </a:lnTo>
                  <a:lnTo>
                    <a:pt x="1930" y="878"/>
                  </a:lnTo>
                  <a:lnTo>
                    <a:pt x="1906" y="938"/>
                  </a:lnTo>
                  <a:lnTo>
                    <a:pt x="1887" y="1002"/>
                  </a:lnTo>
                  <a:lnTo>
                    <a:pt x="1873" y="1066"/>
                  </a:lnTo>
                  <a:lnTo>
                    <a:pt x="1865" y="1133"/>
                  </a:lnTo>
                  <a:lnTo>
                    <a:pt x="1862" y="1202"/>
                  </a:lnTo>
                  <a:lnTo>
                    <a:pt x="1863" y="1239"/>
                  </a:lnTo>
                  <a:lnTo>
                    <a:pt x="1865" y="1276"/>
                  </a:lnTo>
                  <a:lnTo>
                    <a:pt x="0" y="1276"/>
                  </a:lnTo>
                  <a:lnTo>
                    <a:pt x="0" y="1195"/>
                  </a:lnTo>
                  <a:lnTo>
                    <a:pt x="1" y="1119"/>
                  </a:lnTo>
                  <a:lnTo>
                    <a:pt x="2" y="1046"/>
                  </a:lnTo>
                  <a:lnTo>
                    <a:pt x="3" y="976"/>
                  </a:lnTo>
                  <a:lnTo>
                    <a:pt x="5" y="911"/>
                  </a:lnTo>
                  <a:lnTo>
                    <a:pt x="8" y="847"/>
                  </a:lnTo>
                  <a:lnTo>
                    <a:pt x="12" y="788"/>
                  </a:lnTo>
                  <a:lnTo>
                    <a:pt x="17" y="732"/>
                  </a:lnTo>
                  <a:lnTo>
                    <a:pt x="24" y="679"/>
                  </a:lnTo>
                  <a:lnTo>
                    <a:pt x="33" y="628"/>
                  </a:lnTo>
                  <a:lnTo>
                    <a:pt x="45" y="581"/>
                  </a:lnTo>
                  <a:lnTo>
                    <a:pt x="58" y="537"/>
                  </a:lnTo>
                  <a:lnTo>
                    <a:pt x="75" y="496"/>
                  </a:lnTo>
                  <a:lnTo>
                    <a:pt x="94" y="458"/>
                  </a:lnTo>
                  <a:lnTo>
                    <a:pt x="117" y="422"/>
                  </a:lnTo>
                  <a:lnTo>
                    <a:pt x="143" y="389"/>
                  </a:lnTo>
                  <a:lnTo>
                    <a:pt x="173" y="358"/>
                  </a:lnTo>
                  <a:lnTo>
                    <a:pt x="207" y="331"/>
                  </a:lnTo>
                  <a:lnTo>
                    <a:pt x="245" y="305"/>
                  </a:lnTo>
                  <a:lnTo>
                    <a:pt x="289" y="282"/>
                  </a:lnTo>
                  <a:lnTo>
                    <a:pt x="337" y="262"/>
                  </a:lnTo>
                  <a:lnTo>
                    <a:pt x="395" y="238"/>
                  </a:lnTo>
                  <a:lnTo>
                    <a:pt x="450" y="213"/>
                  </a:lnTo>
                  <a:lnTo>
                    <a:pt x="502" y="190"/>
                  </a:lnTo>
                  <a:lnTo>
                    <a:pt x="551" y="167"/>
                  </a:lnTo>
                  <a:lnTo>
                    <a:pt x="596" y="144"/>
                  </a:lnTo>
                  <a:lnTo>
                    <a:pt x="638" y="122"/>
                  </a:lnTo>
                  <a:lnTo>
                    <a:pt x="677" y="102"/>
                  </a:lnTo>
                  <a:lnTo>
                    <a:pt x="711" y="83"/>
                  </a:lnTo>
                  <a:lnTo>
                    <a:pt x="742" y="65"/>
                  </a:lnTo>
                  <a:lnTo>
                    <a:pt x="769" y="49"/>
                  </a:lnTo>
                  <a:lnTo>
                    <a:pt x="794" y="35"/>
                  </a:lnTo>
                  <a:lnTo>
                    <a:pt x="813" y="24"/>
                  </a:lnTo>
                  <a:lnTo>
                    <a:pt x="828" y="14"/>
                  </a:lnTo>
                  <a:lnTo>
                    <a:pt x="839" y="7"/>
                  </a:lnTo>
                  <a:lnTo>
                    <a:pt x="845" y="3"/>
                  </a:lnTo>
                  <a:lnTo>
                    <a:pt x="8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3" name="Freeform 1085"/>
            <p:cNvSpPr>
              <a:spLocks noEditPoints="1"/>
            </p:cNvSpPr>
            <p:nvPr/>
          </p:nvSpPr>
          <p:spPr bwMode="auto">
            <a:xfrm>
              <a:off x="1249363" y="4697413"/>
              <a:ext cx="100013" cy="100013"/>
            </a:xfrm>
            <a:custGeom>
              <a:avLst/>
              <a:gdLst>
                <a:gd name="T0" fmla="*/ 298 w 1064"/>
                <a:gd name="T1" fmla="*/ 421 h 1124"/>
                <a:gd name="T2" fmla="*/ 298 w 1064"/>
                <a:gd name="T3" fmla="*/ 701 h 1124"/>
                <a:gd name="T4" fmla="*/ 532 w 1064"/>
                <a:gd name="T5" fmla="*/ 670 h 1124"/>
                <a:gd name="T6" fmla="*/ 766 w 1064"/>
                <a:gd name="T7" fmla="*/ 701 h 1124"/>
                <a:gd name="T8" fmla="*/ 766 w 1064"/>
                <a:gd name="T9" fmla="*/ 421 h 1124"/>
                <a:gd name="T10" fmla="*/ 532 w 1064"/>
                <a:gd name="T11" fmla="*/ 454 h 1124"/>
                <a:gd name="T12" fmla="*/ 532 w 1064"/>
                <a:gd name="T13" fmla="*/ 0 h 1124"/>
                <a:gd name="T14" fmla="*/ 633 w 1064"/>
                <a:gd name="T15" fmla="*/ 10 h 1124"/>
                <a:gd name="T16" fmla="*/ 732 w 1064"/>
                <a:gd name="T17" fmla="*/ 41 h 1124"/>
                <a:gd name="T18" fmla="*/ 825 w 1064"/>
                <a:gd name="T19" fmla="*/ 92 h 1124"/>
                <a:gd name="T20" fmla="*/ 908 w 1064"/>
                <a:gd name="T21" fmla="*/ 164 h 1124"/>
                <a:gd name="T22" fmla="*/ 977 w 1064"/>
                <a:gd name="T23" fmla="*/ 253 h 1124"/>
                <a:gd name="T24" fmla="*/ 1025 w 1064"/>
                <a:gd name="T25" fmla="*/ 350 h 1124"/>
                <a:gd name="T26" fmla="*/ 1055 w 1064"/>
                <a:gd name="T27" fmla="*/ 454 h 1124"/>
                <a:gd name="T28" fmla="*/ 1064 w 1064"/>
                <a:gd name="T29" fmla="*/ 562 h 1124"/>
                <a:gd name="T30" fmla="*/ 1055 w 1064"/>
                <a:gd name="T31" fmla="*/ 669 h 1124"/>
                <a:gd name="T32" fmla="*/ 1025 w 1064"/>
                <a:gd name="T33" fmla="*/ 772 h 1124"/>
                <a:gd name="T34" fmla="*/ 977 w 1064"/>
                <a:gd name="T35" fmla="*/ 871 h 1124"/>
                <a:gd name="T36" fmla="*/ 908 w 1064"/>
                <a:gd name="T37" fmla="*/ 958 h 1124"/>
                <a:gd name="T38" fmla="*/ 825 w 1064"/>
                <a:gd name="T39" fmla="*/ 1030 h 1124"/>
                <a:gd name="T40" fmla="*/ 732 w 1064"/>
                <a:gd name="T41" fmla="*/ 1082 h 1124"/>
                <a:gd name="T42" fmla="*/ 633 w 1064"/>
                <a:gd name="T43" fmla="*/ 1113 h 1124"/>
                <a:gd name="T44" fmla="*/ 532 w 1064"/>
                <a:gd name="T45" fmla="*/ 1124 h 1124"/>
                <a:gd name="T46" fmla="*/ 431 w 1064"/>
                <a:gd name="T47" fmla="*/ 1113 h 1124"/>
                <a:gd name="T48" fmla="*/ 332 w 1064"/>
                <a:gd name="T49" fmla="*/ 1082 h 1124"/>
                <a:gd name="T50" fmla="*/ 239 w 1064"/>
                <a:gd name="T51" fmla="*/ 1030 h 1124"/>
                <a:gd name="T52" fmla="*/ 156 w 1064"/>
                <a:gd name="T53" fmla="*/ 958 h 1124"/>
                <a:gd name="T54" fmla="*/ 88 w 1064"/>
                <a:gd name="T55" fmla="*/ 871 h 1124"/>
                <a:gd name="T56" fmla="*/ 39 w 1064"/>
                <a:gd name="T57" fmla="*/ 772 h 1124"/>
                <a:gd name="T58" fmla="*/ 10 w 1064"/>
                <a:gd name="T59" fmla="*/ 669 h 1124"/>
                <a:gd name="T60" fmla="*/ 0 w 1064"/>
                <a:gd name="T61" fmla="*/ 562 h 1124"/>
                <a:gd name="T62" fmla="*/ 10 w 1064"/>
                <a:gd name="T63" fmla="*/ 454 h 1124"/>
                <a:gd name="T64" fmla="*/ 39 w 1064"/>
                <a:gd name="T65" fmla="*/ 350 h 1124"/>
                <a:gd name="T66" fmla="*/ 88 w 1064"/>
                <a:gd name="T67" fmla="*/ 253 h 1124"/>
                <a:gd name="T68" fmla="*/ 156 w 1064"/>
                <a:gd name="T69" fmla="*/ 164 h 1124"/>
                <a:gd name="T70" fmla="*/ 239 w 1064"/>
                <a:gd name="T71" fmla="*/ 92 h 1124"/>
                <a:gd name="T72" fmla="*/ 332 w 1064"/>
                <a:gd name="T73" fmla="*/ 41 h 1124"/>
                <a:gd name="T74" fmla="*/ 431 w 1064"/>
                <a:gd name="T75" fmla="*/ 10 h 1124"/>
                <a:gd name="T76" fmla="*/ 532 w 1064"/>
                <a:gd name="T77" fmla="*/ 0 h 1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64" h="1124">
                  <a:moveTo>
                    <a:pt x="400" y="313"/>
                  </a:moveTo>
                  <a:lnTo>
                    <a:pt x="298" y="421"/>
                  </a:lnTo>
                  <a:lnTo>
                    <a:pt x="430" y="562"/>
                  </a:lnTo>
                  <a:lnTo>
                    <a:pt x="298" y="701"/>
                  </a:lnTo>
                  <a:lnTo>
                    <a:pt x="400" y="809"/>
                  </a:lnTo>
                  <a:lnTo>
                    <a:pt x="532" y="670"/>
                  </a:lnTo>
                  <a:lnTo>
                    <a:pt x="664" y="809"/>
                  </a:lnTo>
                  <a:lnTo>
                    <a:pt x="766" y="701"/>
                  </a:lnTo>
                  <a:lnTo>
                    <a:pt x="634" y="562"/>
                  </a:lnTo>
                  <a:lnTo>
                    <a:pt x="766" y="421"/>
                  </a:lnTo>
                  <a:lnTo>
                    <a:pt x="664" y="313"/>
                  </a:lnTo>
                  <a:lnTo>
                    <a:pt x="532" y="454"/>
                  </a:lnTo>
                  <a:lnTo>
                    <a:pt x="400" y="313"/>
                  </a:lnTo>
                  <a:close/>
                  <a:moveTo>
                    <a:pt x="532" y="0"/>
                  </a:moveTo>
                  <a:lnTo>
                    <a:pt x="583" y="2"/>
                  </a:lnTo>
                  <a:lnTo>
                    <a:pt x="633" y="10"/>
                  </a:lnTo>
                  <a:lnTo>
                    <a:pt x="683" y="23"/>
                  </a:lnTo>
                  <a:lnTo>
                    <a:pt x="732" y="41"/>
                  </a:lnTo>
                  <a:lnTo>
                    <a:pt x="779" y="64"/>
                  </a:lnTo>
                  <a:lnTo>
                    <a:pt x="825" y="92"/>
                  </a:lnTo>
                  <a:lnTo>
                    <a:pt x="868" y="126"/>
                  </a:lnTo>
                  <a:lnTo>
                    <a:pt x="908" y="164"/>
                  </a:lnTo>
                  <a:lnTo>
                    <a:pt x="945" y="207"/>
                  </a:lnTo>
                  <a:lnTo>
                    <a:pt x="977" y="253"/>
                  </a:lnTo>
                  <a:lnTo>
                    <a:pt x="1003" y="300"/>
                  </a:lnTo>
                  <a:lnTo>
                    <a:pt x="1025" y="350"/>
                  </a:lnTo>
                  <a:lnTo>
                    <a:pt x="1042" y="402"/>
                  </a:lnTo>
                  <a:lnTo>
                    <a:pt x="1055" y="454"/>
                  </a:lnTo>
                  <a:lnTo>
                    <a:pt x="1062" y="508"/>
                  </a:lnTo>
                  <a:lnTo>
                    <a:pt x="1064" y="562"/>
                  </a:lnTo>
                  <a:lnTo>
                    <a:pt x="1062" y="616"/>
                  </a:lnTo>
                  <a:lnTo>
                    <a:pt x="1055" y="669"/>
                  </a:lnTo>
                  <a:lnTo>
                    <a:pt x="1042" y="721"/>
                  </a:lnTo>
                  <a:lnTo>
                    <a:pt x="1025" y="772"/>
                  </a:lnTo>
                  <a:lnTo>
                    <a:pt x="1003" y="823"/>
                  </a:lnTo>
                  <a:lnTo>
                    <a:pt x="977" y="871"/>
                  </a:lnTo>
                  <a:lnTo>
                    <a:pt x="945" y="916"/>
                  </a:lnTo>
                  <a:lnTo>
                    <a:pt x="908" y="958"/>
                  </a:lnTo>
                  <a:lnTo>
                    <a:pt x="868" y="998"/>
                  </a:lnTo>
                  <a:lnTo>
                    <a:pt x="825" y="1030"/>
                  </a:lnTo>
                  <a:lnTo>
                    <a:pt x="779" y="1059"/>
                  </a:lnTo>
                  <a:lnTo>
                    <a:pt x="732" y="1082"/>
                  </a:lnTo>
                  <a:lnTo>
                    <a:pt x="683" y="1100"/>
                  </a:lnTo>
                  <a:lnTo>
                    <a:pt x="633" y="1113"/>
                  </a:lnTo>
                  <a:lnTo>
                    <a:pt x="583" y="1120"/>
                  </a:lnTo>
                  <a:lnTo>
                    <a:pt x="532" y="1124"/>
                  </a:lnTo>
                  <a:lnTo>
                    <a:pt x="481" y="1120"/>
                  </a:lnTo>
                  <a:lnTo>
                    <a:pt x="431" y="1113"/>
                  </a:lnTo>
                  <a:lnTo>
                    <a:pt x="381" y="1100"/>
                  </a:lnTo>
                  <a:lnTo>
                    <a:pt x="332" y="1082"/>
                  </a:lnTo>
                  <a:lnTo>
                    <a:pt x="285" y="1059"/>
                  </a:lnTo>
                  <a:lnTo>
                    <a:pt x="239" y="1030"/>
                  </a:lnTo>
                  <a:lnTo>
                    <a:pt x="196" y="998"/>
                  </a:lnTo>
                  <a:lnTo>
                    <a:pt x="156" y="958"/>
                  </a:lnTo>
                  <a:lnTo>
                    <a:pt x="119" y="916"/>
                  </a:lnTo>
                  <a:lnTo>
                    <a:pt x="88" y="871"/>
                  </a:lnTo>
                  <a:lnTo>
                    <a:pt x="61" y="823"/>
                  </a:lnTo>
                  <a:lnTo>
                    <a:pt x="39" y="772"/>
                  </a:lnTo>
                  <a:lnTo>
                    <a:pt x="22" y="721"/>
                  </a:lnTo>
                  <a:lnTo>
                    <a:pt x="10" y="669"/>
                  </a:lnTo>
                  <a:lnTo>
                    <a:pt x="3" y="616"/>
                  </a:lnTo>
                  <a:lnTo>
                    <a:pt x="0" y="562"/>
                  </a:lnTo>
                  <a:lnTo>
                    <a:pt x="3" y="508"/>
                  </a:lnTo>
                  <a:lnTo>
                    <a:pt x="10" y="454"/>
                  </a:lnTo>
                  <a:lnTo>
                    <a:pt x="22" y="402"/>
                  </a:lnTo>
                  <a:lnTo>
                    <a:pt x="39" y="350"/>
                  </a:lnTo>
                  <a:lnTo>
                    <a:pt x="61" y="300"/>
                  </a:lnTo>
                  <a:lnTo>
                    <a:pt x="88" y="253"/>
                  </a:lnTo>
                  <a:lnTo>
                    <a:pt x="119" y="207"/>
                  </a:lnTo>
                  <a:lnTo>
                    <a:pt x="156" y="164"/>
                  </a:lnTo>
                  <a:lnTo>
                    <a:pt x="196" y="126"/>
                  </a:lnTo>
                  <a:lnTo>
                    <a:pt x="239" y="92"/>
                  </a:lnTo>
                  <a:lnTo>
                    <a:pt x="285" y="64"/>
                  </a:lnTo>
                  <a:lnTo>
                    <a:pt x="332" y="41"/>
                  </a:lnTo>
                  <a:lnTo>
                    <a:pt x="381" y="23"/>
                  </a:lnTo>
                  <a:lnTo>
                    <a:pt x="431" y="10"/>
                  </a:lnTo>
                  <a:lnTo>
                    <a:pt x="481" y="2"/>
                  </a:lnTo>
                  <a:lnTo>
                    <a:pt x="5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67" name="Group 1666"/>
          <p:cNvGrpSpPr/>
          <p:nvPr/>
        </p:nvGrpSpPr>
        <p:grpSpPr>
          <a:xfrm>
            <a:off x="1416269" y="4459487"/>
            <a:ext cx="201215" cy="228600"/>
            <a:chOff x="1814513" y="4489450"/>
            <a:chExt cx="268287" cy="304800"/>
          </a:xfrm>
          <a:solidFill>
            <a:schemeClr val="tx1">
              <a:lumMod val="65000"/>
              <a:lumOff val="35000"/>
            </a:schemeClr>
          </a:solidFill>
        </p:grpSpPr>
        <p:sp>
          <p:nvSpPr>
            <p:cNvPr id="1227" name="Freeform 1090"/>
            <p:cNvSpPr>
              <a:spLocks/>
            </p:cNvSpPr>
            <p:nvPr/>
          </p:nvSpPr>
          <p:spPr bwMode="auto">
            <a:xfrm>
              <a:off x="1814513" y="4670425"/>
              <a:ext cx="268287" cy="123825"/>
            </a:xfrm>
            <a:custGeom>
              <a:avLst/>
              <a:gdLst>
                <a:gd name="T0" fmla="*/ 2063 w 3042"/>
                <a:gd name="T1" fmla="*/ 6 h 1411"/>
                <a:gd name="T2" fmla="*/ 2110 w 3042"/>
                <a:gd name="T3" fmla="*/ 34 h 1411"/>
                <a:gd name="T4" fmla="*/ 2194 w 3042"/>
                <a:gd name="T5" fmla="*/ 81 h 1411"/>
                <a:gd name="T6" fmla="*/ 2314 w 3042"/>
                <a:gd name="T7" fmla="*/ 143 h 1411"/>
                <a:gd name="T8" fmla="*/ 2466 w 3042"/>
                <a:gd name="T9" fmla="*/ 214 h 1411"/>
                <a:gd name="T10" fmla="*/ 2648 w 3042"/>
                <a:gd name="T11" fmla="*/ 288 h 1411"/>
                <a:gd name="T12" fmla="*/ 2793 w 3042"/>
                <a:gd name="T13" fmla="*/ 361 h 1411"/>
                <a:gd name="T14" fmla="*/ 2897 w 3042"/>
                <a:gd name="T15" fmla="*/ 456 h 1411"/>
                <a:gd name="T16" fmla="*/ 2965 w 3042"/>
                <a:gd name="T17" fmla="*/ 575 h 1411"/>
                <a:gd name="T18" fmla="*/ 3007 w 3042"/>
                <a:gd name="T19" fmla="*/ 719 h 1411"/>
                <a:gd name="T20" fmla="*/ 3029 w 3042"/>
                <a:gd name="T21" fmla="*/ 892 h 1411"/>
                <a:gd name="T22" fmla="*/ 3038 w 3042"/>
                <a:gd name="T23" fmla="*/ 1094 h 1411"/>
                <a:gd name="T24" fmla="*/ 3041 w 3042"/>
                <a:gd name="T25" fmla="*/ 1326 h 1411"/>
                <a:gd name="T26" fmla="*/ 1 w 3042"/>
                <a:gd name="T27" fmla="*/ 1326 h 1411"/>
                <a:gd name="T28" fmla="*/ 4 w 3042"/>
                <a:gd name="T29" fmla="*/ 1094 h 1411"/>
                <a:gd name="T30" fmla="*/ 13 w 3042"/>
                <a:gd name="T31" fmla="*/ 893 h 1411"/>
                <a:gd name="T32" fmla="*/ 35 w 3042"/>
                <a:gd name="T33" fmla="*/ 720 h 1411"/>
                <a:gd name="T34" fmla="*/ 76 w 3042"/>
                <a:gd name="T35" fmla="*/ 575 h 1411"/>
                <a:gd name="T36" fmla="*/ 145 w 3042"/>
                <a:gd name="T37" fmla="*/ 456 h 1411"/>
                <a:gd name="T38" fmla="*/ 248 w 3042"/>
                <a:gd name="T39" fmla="*/ 361 h 1411"/>
                <a:gd name="T40" fmla="*/ 392 w 3042"/>
                <a:gd name="T41" fmla="*/ 289 h 1411"/>
                <a:gd name="T42" fmla="*/ 575 w 3042"/>
                <a:gd name="T43" fmla="*/ 215 h 1411"/>
                <a:gd name="T44" fmla="*/ 727 w 3042"/>
                <a:gd name="T45" fmla="*/ 143 h 1411"/>
                <a:gd name="T46" fmla="*/ 847 w 3042"/>
                <a:gd name="T47" fmla="*/ 82 h 1411"/>
                <a:gd name="T48" fmla="*/ 932 w 3042"/>
                <a:gd name="T49" fmla="*/ 35 h 1411"/>
                <a:gd name="T50" fmla="*/ 978 w 3042"/>
                <a:gd name="T51" fmla="*/ 6 h 1411"/>
                <a:gd name="T52" fmla="*/ 1274 w 3042"/>
                <a:gd name="T53" fmla="*/ 909 h 1411"/>
                <a:gd name="T54" fmla="*/ 1412 w 3042"/>
                <a:gd name="T55" fmla="*/ 623 h 1411"/>
                <a:gd name="T56" fmla="*/ 1349 w 3042"/>
                <a:gd name="T57" fmla="*/ 509 h 1411"/>
                <a:gd name="T58" fmla="*/ 1321 w 3042"/>
                <a:gd name="T59" fmla="*/ 420 h 1411"/>
                <a:gd name="T60" fmla="*/ 1322 w 3042"/>
                <a:gd name="T61" fmla="*/ 351 h 1411"/>
                <a:gd name="T62" fmla="*/ 1345 w 3042"/>
                <a:gd name="T63" fmla="*/ 303 h 1411"/>
                <a:gd name="T64" fmla="*/ 1381 w 3042"/>
                <a:gd name="T65" fmla="*/ 270 h 1411"/>
                <a:gd name="T66" fmla="*/ 1425 w 3042"/>
                <a:gd name="T67" fmla="*/ 250 h 1411"/>
                <a:gd name="T68" fmla="*/ 1468 w 3042"/>
                <a:gd name="T69" fmla="*/ 240 h 1411"/>
                <a:gd name="T70" fmla="*/ 1504 w 3042"/>
                <a:gd name="T71" fmla="*/ 236 h 1411"/>
                <a:gd name="T72" fmla="*/ 1523 w 3042"/>
                <a:gd name="T73" fmla="*/ 235 h 1411"/>
                <a:gd name="T74" fmla="*/ 1550 w 3042"/>
                <a:gd name="T75" fmla="*/ 236 h 1411"/>
                <a:gd name="T76" fmla="*/ 1589 w 3042"/>
                <a:gd name="T77" fmla="*/ 242 h 1411"/>
                <a:gd name="T78" fmla="*/ 1633 w 3042"/>
                <a:gd name="T79" fmla="*/ 256 h 1411"/>
                <a:gd name="T80" fmla="*/ 1675 w 3042"/>
                <a:gd name="T81" fmla="*/ 280 h 1411"/>
                <a:gd name="T82" fmla="*/ 1707 w 3042"/>
                <a:gd name="T83" fmla="*/ 318 h 1411"/>
                <a:gd name="T84" fmla="*/ 1724 w 3042"/>
                <a:gd name="T85" fmla="*/ 373 h 1411"/>
                <a:gd name="T86" fmla="*/ 1716 w 3042"/>
                <a:gd name="T87" fmla="*/ 446 h 1411"/>
                <a:gd name="T88" fmla="*/ 1677 w 3042"/>
                <a:gd name="T89" fmla="*/ 544 h 1411"/>
                <a:gd name="T90" fmla="*/ 1600 w 3042"/>
                <a:gd name="T91" fmla="*/ 667 h 1411"/>
                <a:gd name="T92" fmla="*/ 2055 w 3042"/>
                <a:gd name="T93" fmla="*/ 0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42" h="1411">
                  <a:moveTo>
                    <a:pt x="2055" y="0"/>
                  </a:moveTo>
                  <a:lnTo>
                    <a:pt x="2057" y="1"/>
                  </a:lnTo>
                  <a:lnTo>
                    <a:pt x="2063" y="6"/>
                  </a:lnTo>
                  <a:lnTo>
                    <a:pt x="2074" y="13"/>
                  </a:lnTo>
                  <a:lnTo>
                    <a:pt x="2090" y="22"/>
                  </a:lnTo>
                  <a:lnTo>
                    <a:pt x="2110" y="34"/>
                  </a:lnTo>
                  <a:lnTo>
                    <a:pt x="2134" y="48"/>
                  </a:lnTo>
                  <a:lnTo>
                    <a:pt x="2163" y="64"/>
                  </a:lnTo>
                  <a:lnTo>
                    <a:pt x="2194" y="81"/>
                  </a:lnTo>
                  <a:lnTo>
                    <a:pt x="2231" y="101"/>
                  </a:lnTo>
                  <a:lnTo>
                    <a:pt x="2271" y="121"/>
                  </a:lnTo>
                  <a:lnTo>
                    <a:pt x="2314" y="143"/>
                  </a:lnTo>
                  <a:lnTo>
                    <a:pt x="2361" y="165"/>
                  </a:lnTo>
                  <a:lnTo>
                    <a:pt x="2412" y="189"/>
                  </a:lnTo>
                  <a:lnTo>
                    <a:pt x="2466" y="214"/>
                  </a:lnTo>
                  <a:lnTo>
                    <a:pt x="2524" y="238"/>
                  </a:lnTo>
                  <a:lnTo>
                    <a:pt x="2584" y="263"/>
                  </a:lnTo>
                  <a:lnTo>
                    <a:pt x="2648" y="288"/>
                  </a:lnTo>
                  <a:lnTo>
                    <a:pt x="2702" y="310"/>
                  </a:lnTo>
                  <a:lnTo>
                    <a:pt x="2750" y="334"/>
                  </a:lnTo>
                  <a:lnTo>
                    <a:pt x="2793" y="361"/>
                  </a:lnTo>
                  <a:lnTo>
                    <a:pt x="2832" y="389"/>
                  </a:lnTo>
                  <a:lnTo>
                    <a:pt x="2867" y="421"/>
                  </a:lnTo>
                  <a:lnTo>
                    <a:pt x="2897" y="456"/>
                  </a:lnTo>
                  <a:lnTo>
                    <a:pt x="2923" y="493"/>
                  </a:lnTo>
                  <a:lnTo>
                    <a:pt x="2946" y="531"/>
                  </a:lnTo>
                  <a:lnTo>
                    <a:pt x="2965" y="575"/>
                  </a:lnTo>
                  <a:lnTo>
                    <a:pt x="2982" y="620"/>
                  </a:lnTo>
                  <a:lnTo>
                    <a:pt x="2996" y="668"/>
                  </a:lnTo>
                  <a:lnTo>
                    <a:pt x="3007" y="719"/>
                  </a:lnTo>
                  <a:lnTo>
                    <a:pt x="3017" y="774"/>
                  </a:lnTo>
                  <a:lnTo>
                    <a:pt x="3023" y="832"/>
                  </a:lnTo>
                  <a:lnTo>
                    <a:pt x="3029" y="892"/>
                  </a:lnTo>
                  <a:lnTo>
                    <a:pt x="3033" y="956"/>
                  </a:lnTo>
                  <a:lnTo>
                    <a:pt x="3036" y="1023"/>
                  </a:lnTo>
                  <a:lnTo>
                    <a:pt x="3038" y="1094"/>
                  </a:lnTo>
                  <a:lnTo>
                    <a:pt x="3039" y="1167"/>
                  </a:lnTo>
                  <a:lnTo>
                    <a:pt x="3040" y="1245"/>
                  </a:lnTo>
                  <a:lnTo>
                    <a:pt x="3041" y="1326"/>
                  </a:lnTo>
                  <a:lnTo>
                    <a:pt x="3042" y="1411"/>
                  </a:lnTo>
                  <a:lnTo>
                    <a:pt x="0" y="1411"/>
                  </a:lnTo>
                  <a:lnTo>
                    <a:pt x="1" y="1326"/>
                  </a:lnTo>
                  <a:lnTo>
                    <a:pt x="2" y="1245"/>
                  </a:lnTo>
                  <a:lnTo>
                    <a:pt x="3" y="1167"/>
                  </a:lnTo>
                  <a:lnTo>
                    <a:pt x="4" y="1094"/>
                  </a:lnTo>
                  <a:lnTo>
                    <a:pt x="6" y="1023"/>
                  </a:lnTo>
                  <a:lnTo>
                    <a:pt x="8" y="956"/>
                  </a:lnTo>
                  <a:lnTo>
                    <a:pt x="13" y="893"/>
                  </a:lnTo>
                  <a:lnTo>
                    <a:pt x="18" y="832"/>
                  </a:lnTo>
                  <a:lnTo>
                    <a:pt x="25" y="774"/>
                  </a:lnTo>
                  <a:lnTo>
                    <a:pt x="35" y="720"/>
                  </a:lnTo>
                  <a:lnTo>
                    <a:pt x="46" y="668"/>
                  </a:lnTo>
                  <a:lnTo>
                    <a:pt x="60" y="620"/>
                  </a:lnTo>
                  <a:lnTo>
                    <a:pt x="76" y="575"/>
                  </a:lnTo>
                  <a:lnTo>
                    <a:pt x="95" y="533"/>
                  </a:lnTo>
                  <a:lnTo>
                    <a:pt x="119" y="493"/>
                  </a:lnTo>
                  <a:lnTo>
                    <a:pt x="145" y="456"/>
                  </a:lnTo>
                  <a:lnTo>
                    <a:pt x="175" y="422"/>
                  </a:lnTo>
                  <a:lnTo>
                    <a:pt x="210" y="390"/>
                  </a:lnTo>
                  <a:lnTo>
                    <a:pt x="248" y="361"/>
                  </a:lnTo>
                  <a:lnTo>
                    <a:pt x="292" y="335"/>
                  </a:lnTo>
                  <a:lnTo>
                    <a:pt x="339" y="310"/>
                  </a:lnTo>
                  <a:lnTo>
                    <a:pt x="392" y="289"/>
                  </a:lnTo>
                  <a:lnTo>
                    <a:pt x="456" y="264"/>
                  </a:lnTo>
                  <a:lnTo>
                    <a:pt x="517" y="239"/>
                  </a:lnTo>
                  <a:lnTo>
                    <a:pt x="575" y="215"/>
                  </a:lnTo>
                  <a:lnTo>
                    <a:pt x="630" y="189"/>
                  </a:lnTo>
                  <a:lnTo>
                    <a:pt x="680" y="166"/>
                  </a:lnTo>
                  <a:lnTo>
                    <a:pt x="727" y="143"/>
                  </a:lnTo>
                  <a:lnTo>
                    <a:pt x="771" y="122"/>
                  </a:lnTo>
                  <a:lnTo>
                    <a:pt x="811" y="101"/>
                  </a:lnTo>
                  <a:lnTo>
                    <a:pt x="847" y="82"/>
                  </a:lnTo>
                  <a:lnTo>
                    <a:pt x="879" y="64"/>
                  </a:lnTo>
                  <a:lnTo>
                    <a:pt x="908" y="48"/>
                  </a:lnTo>
                  <a:lnTo>
                    <a:pt x="932" y="35"/>
                  </a:lnTo>
                  <a:lnTo>
                    <a:pt x="952" y="23"/>
                  </a:lnTo>
                  <a:lnTo>
                    <a:pt x="967" y="14"/>
                  </a:lnTo>
                  <a:lnTo>
                    <a:pt x="978" y="6"/>
                  </a:lnTo>
                  <a:lnTo>
                    <a:pt x="985" y="2"/>
                  </a:lnTo>
                  <a:lnTo>
                    <a:pt x="987" y="1"/>
                  </a:lnTo>
                  <a:lnTo>
                    <a:pt x="1274" y="909"/>
                  </a:lnTo>
                  <a:lnTo>
                    <a:pt x="1313" y="1034"/>
                  </a:lnTo>
                  <a:lnTo>
                    <a:pt x="1443" y="667"/>
                  </a:lnTo>
                  <a:lnTo>
                    <a:pt x="1412" y="623"/>
                  </a:lnTo>
                  <a:lnTo>
                    <a:pt x="1387" y="582"/>
                  </a:lnTo>
                  <a:lnTo>
                    <a:pt x="1366" y="544"/>
                  </a:lnTo>
                  <a:lnTo>
                    <a:pt x="1349" y="509"/>
                  </a:lnTo>
                  <a:lnTo>
                    <a:pt x="1337" y="477"/>
                  </a:lnTo>
                  <a:lnTo>
                    <a:pt x="1327" y="446"/>
                  </a:lnTo>
                  <a:lnTo>
                    <a:pt x="1321" y="420"/>
                  </a:lnTo>
                  <a:lnTo>
                    <a:pt x="1319" y="395"/>
                  </a:lnTo>
                  <a:lnTo>
                    <a:pt x="1319" y="373"/>
                  </a:lnTo>
                  <a:lnTo>
                    <a:pt x="1322" y="351"/>
                  </a:lnTo>
                  <a:lnTo>
                    <a:pt x="1328" y="334"/>
                  </a:lnTo>
                  <a:lnTo>
                    <a:pt x="1336" y="318"/>
                  </a:lnTo>
                  <a:lnTo>
                    <a:pt x="1345" y="303"/>
                  </a:lnTo>
                  <a:lnTo>
                    <a:pt x="1356" y="290"/>
                  </a:lnTo>
                  <a:lnTo>
                    <a:pt x="1368" y="280"/>
                  </a:lnTo>
                  <a:lnTo>
                    <a:pt x="1381" y="270"/>
                  </a:lnTo>
                  <a:lnTo>
                    <a:pt x="1396" y="262"/>
                  </a:lnTo>
                  <a:lnTo>
                    <a:pt x="1410" y="256"/>
                  </a:lnTo>
                  <a:lnTo>
                    <a:pt x="1425" y="250"/>
                  </a:lnTo>
                  <a:lnTo>
                    <a:pt x="1440" y="245"/>
                  </a:lnTo>
                  <a:lnTo>
                    <a:pt x="1454" y="242"/>
                  </a:lnTo>
                  <a:lnTo>
                    <a:pt x="1468" y="240"/>
                  </a:lnTo>
                  <a:lnTo>
                    <a:pt x="1482" y="238"/>
                  </a:lnTo>
                  <a:lnTo>
                    <a:pt x="1493" y="236"/>
                  </a:lnTo>
                  <a:lnTo>
                    <a:pt x="1504" y="236"/>
                  </a:lnTo>
                  <a:lnTo>
                    <a:pt x="1513" y="235"/>
                  </a:lnTo>
                  <a:lnTo>
                    <a:pt x="1520" y="235"/>
                  </a:lnTo>
                  <a:lnTo>
                    <a:pt x="1523" y="235"/>
                  </a:lnTo>
                  <a:lnTo>
                    <a:pt x="1530" y="235"/>
                  </a:lnTo>
                  <a:lnTo>
                    <a:pt x="1539" y="236"/>
                  </a:lnTo>
                  <a:lnTo>
                    <a:pt x="1550" y="236"/>
                  </a:lnTo>
                  <a:lnTo>
                    <a:pt x="1561" y="238"/>
                  </a:lnTo>
                  <a:lnTo>
                    <a:pt x="1575" y="240"/>
                  </a:lnTo>
                  <a:lnTo>
                    <a:pt x="1589" y="242"/>
                  </a:lnTo>
                  <a:lnTo>
                    <a:pt x="1603" y="245"/>
                  </a:lnTo>
                  <a:lnTo>
                    <a:pt x="1618" y="250"/>
                  </a:lnTo>
                  <a:lnTo>
                    <a:pt x="1633" y="256"/>
                  </a:lnTo>
                  <a:lnTo>
                    <a:pt x="1647" y="262"/>
                  </a:lnTo>
                  <a:lnTo>
                    <a:pt x="1662" y="270"/>
                  </a:lnTo>
                  <a:lnTo>
                    <a:pt x="1675" y="280"/>
                  </a:lnTo>
                  <a:lnTo>
                    <a:pt x="1687" y="290"/>
                  </a:lnTo>
                  <a:lnTo>
                    <a:pt x="1698" y="303"/>
                  </a:lnTo>
                  <a:lnTo>
                    <a:pt x="1707" y="318"/>
                  </a:lnTo>
                  <a:lnTo>
                    <a:pt x="1715" y="334"/>
                  </a:lnTo>
                  <a:lnTo>
                    <a:pt x="1721" y="351"/>
                  </a:lnTo>
                  <a:lnTo>
                    <a:pt x="1724" y="373"/>
                  </a:lnTo>
                  <a:lnTo>
                    <a:pt x="1724" y="395"/>
                  </a:lnTo>
                  <a:lnTo>
                    <a:pt x="1722" y="420"/>
                  </a:lnTo>
                  <a:lnTo>
                    <a:pt x="1716" y="446"/>
                  </a:lnTo>
                  <a:lnTo>
                    <a:pt x="1706" y="477"/>
                  </a:lnTo>
                  <a:lnTo>
                    <a:pt x="1694" y="509"/>
                  </a:lnTo>
                  <a:lnTo>
                    <a:pt x="1677" y="544"/>
                  </a:lnTo>
                  <a:lnTo>
                    <a:pt x="1656" y="582"/>
                  </a:lnTo>
                  <a:lnTo>
                    <a:pt x="1631" y="623"/>
                  </a:lnTo>
                  <a:lnTo>
                    <a:pt x="1600" y="667"/>
                  </a:lnTo>
                  <a:lnTo>
                    <a:pt x="1728" y="1033"/>
                  </a:lnTo>
                  <a:lnTo>
                    <a:pt x="1768" y="909"/>
                  </a:lnTo>
                  <a:lnTo>
                    <a:pt x="20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8" name="Freeform 1091"/>
            <p:cNvSpPr>
              <a:spLocks noEditPoints="1"/>
            </p:cNvSpPr>
            <p:nvPr/>
          </p:nvSpPr>
          <p:spPr bwMode="auto">
            <a:xfrm>
              <a:off x="1857375" y="4489450"/>
              <a:ext cx="179387" cy="180975"/>
            </a:xfrm>
            <a:custGeom>
              <a:avLst/>
              <a:gdLst>
                <a:gd name="T0" fmla="*/ 858 w 2036"/>
                <a:gd name="T1" fmla="*/ 580 h 2042"/>
                <a:gd name="T2" fmla="*/ 686 w 2036"/>
                <a:gd name="T3" fmla="*/ 691 h 2042"/>
                <a:gd name="T4" fmla="*/ 577 w 2036"/>
                <a:gd name="T5" fmla="*/ 864 h 2042"/>
                <a:gd name="T6" fmla="*/ 554 w 2036"/>
                <a:gd name="T7" fmla="*/ 1078 h 2042"/>
                <a:gd name="T8" fmla="*/ 624 w 2036"/>
                <a:gd name="T9" fmla="*/ 1274 h 2042"/>
                <a:gd name="T10" fmla="*/ 769 w 2036"/>
                <a:gd name="T11" fmla="*/ 1418 h 2042"/>
                <a:gd name="T12" fmla="*/ 965 w 2036"/>
                <a:gd name="T13" fmla="*/ 1488 h 2042"/>
                <a:gd name="T14" fmla="*/ 1177 w 2036"/>
                <a:gd name="T15" fmla="*/ 1462 h 2042"/>
                <a:gd name="T16" fmla="*/ 1350 w 2036"/>
                <a:gd name="T17" fmla="*/ 1352 h 2042"/>
                <a:gd name="T18" fmla="*/ 1459 w 2036"/>
                <a:gd name="T19" fmla="*/ 1178 h 2042"/>
                <a:gd name="T20" fmla="*/ 1482 w 2036"/>
                <a:gd name="T21" fmla="*/ 964 h 2042"/>
                <a:gd name="T22" fmla="*/ 1412 w 2036"/>
                <a:gd name="T23" fmla="*/ 769 h 2042"/>
                <a:gd name="T24" fmla="*/ 1267 w 2036"/>
                <a:gd name="T25" fmla="*/ 624 h 2042"/>
                <a:gd name="T26" fmla="*/ 1071 w 2036"/>
                <a:gd name="T27" fmla="*/ 555 h 2042"/>
                <a:gd name="T28" fmla="*/ 1130 w 2036"/>
                <a:gd name="T29" fmla="*/ 11 h 2042"/>
                <a:gd name="T30" fmla="*/ 1173 w 2036"/>
                <a:gd name="T31" fmla="*/ 86 h 2042"/>
                <a:gd name="T32" fmla="*/ 1356 w 2036"/>
                <a:gd name="T33" fmla="*/ 279 h 2042"/>
                <a:gd name="T34" fmla="*/ 1577 w 2036"/>
                <a:gd name="T35" fmla="*/ 234 h 2042"/>
                <a:gd name="T36" fmla="*/ 1650 w 2036"/>
                <a:gd name="T37" fmla="*/ 224 h 2042"/>
                <a:gd name="T38" fmla="*/ 1799 w 2036"/>
                <a:gd name="T39" fmla="*/ 364 h 2042"/>
                <a:gd name="T40" fmla="*/ 1808 w 2036"/>
                <a:gd name="T41" fmla="*/ 438 h 2042"/>
                <a:gd name="T42" fmla="*/ 1726 w 2036"/>
                <a:gd name="T43" fmla="*/ 620 h 2042"/>
                <a:gd name="T44" fmla="*/ 1815 w 2036"/>
                <a:gd name="T45" fmla="*/ 859 h 2042"/>
                <a:gd name="T46" fmla="*/ 2010 w 2036"/>
                <a:gd name="T47" fmla="*/ 883 h 2042"/>
                <a:gd name="T48" fmla="*/ 2036 w 2036"/>
                <a:gd name="T49" fmla="*/ 1091 h 2042"/>
                <a:gd name="T50" fmla="*/ 1993 w 2036"/>
                <a:gd name="T51" fmla="*/ 1165 h 2042"/>
                <a:gd name="T52" fmla="*/ 1801 w 2036"/>
                <a:gd name="T53" fmla="*/ 1241 h 2042"/>
                <a:gd name="T54" fmla="*/ 1696 w 2036"/>
                <a:gd name="T55" fmla="*/ 1472 h 2042"/>
                <a:gd name="T56" fmla="*/ 1816 w 2036"/>
                <a:gd name="T57" fmla="*/ 1618 h 2042"/>
                <a:gd name="T58" fmla="*/ 1791 w 2036"/>
                <a:gd name="T59" fmla="*/ 1689 h 2042"/>
                <a:gd name="T60" fmla="*/ 1637 w 2036"/>
                <a:gd name="T61" fmla="*/ 1817 h 2042"/>
                <a:gd name="T62" fmla="*/ 1566 w 2036"/>
                <a:gd name="T63" fmla="*/ 1793 h 2042"/>
                <a:gd name="T64" fmla="*/ 1304 w 2036"/>
                <a:gd name="T65" fmla="*/ 1785 h 2042"/>
                <a:gd name="T66" fmla="*/ 1178 w 2036"/>
                <a:gd name="T67" fmla="*/ 1978 h 2042"/>
                <a:gd name="T68" fmla="*/ 1118 w 2036"/>
                <a:gd name="T69" fmla="*/ 2039 h 2042"/>
                <a:gd name="T70" fmla="*/ 906 w 2036"/>
                <a:gd name="T71" fmla="*/ 2032 h 2042"/>
                <a:gd name="T72" fmla="*/ 863 w 2036"/>
                <a:gd name="T73" fmla="*/ 1957 h 2042"/>
                <a:gd name="T74" fmla="*/ 680 w 2036"/>
                <a:gd name="T75" fmla="*/ 1763 h 2042"/>
                <a:gd name="T76" fmla="*/ 459 w 2036"/>
                <a:gd name="T77" fmla="*/ 1809 h 2042"/>
                <a:gd name="T78" fmla="*/ 386 w 2036"/>
                <a:gd name="T79" fmla="*/ 1818 h 2042"/>
                <a:gd name="T80" fmla="*/ 237 w 2036"/>
                <a:gd name="T81" fmla="*/ 1679 h 2042"/>
                <a:gd name="T82" fmla="*/ 228 w 2036"/>
                <a:gd name="T83" fmla="*/ 1605 h 2042"/>
                <a:gd name="T84" fmla="*/ 310 w 2036"/>
                <a:gd name="T85" fmla="*/ 1423 h 2042"/>
                <a:gd name="T86" fmla="*/ 221 w 2036"/>
                <a:gd name="T87" fmla="*/ 1184 h 2042"/>
                <a:gd name="T88" fmla="*/ 26 w 2036"/>
                <a:gd name="T89" fmla="*/ 1159 h 2042"/>
                <a:gd name="T90" fmla="*/ 0 w 2036"/>
                <a:gd name="T91" fmla="*/ 953 h 2042"/>
                <a:gd name="T92" fmla="*/ 42 w 2036"/>
                <a:gd name="T93" fmla="*/ 878 h 2042"/>
                <a:gd name="T94" fmla="*/ 234 w 2036"/>
                <a:gd name="T95" fmla="*/ 802 h 2042"/>
                <a:gd name="T96" fmla="*/ 340 w 2036"/>
                <a:gd name="T97" fmla="*/ 572 h 2042"/>
                <a:gd name="T98" fmla="*/ 220 w 2036"/>
                <a:gd name="T99" fmla="*/ 424 h 2042"/>
                <a:gd name="T100" fmla="*/ 244 w 2036"/>
                <a:gd name="T101" fmla="*/ 354 h 2042"/>
                <a:gd name="T102" fmla="*/ 398 w 2036"/>
                <a:gd name="T103" fmla="*/ 225 h 2042"/>
                <a:gd name="T104" fmla="*/ 469 w 2036"/>
                <a:gd name="T105" fmla="*/ 250 h 2042"/>
                <a:gd name="T106" fmla="*/ 732 w 2036"/>
                <a:gd name="T107" fmla="*/ 257 h 2042"/>
                <a:gd name="T108" fmla="*/ 858 w 2036"/>
                <a:gd name="T109" fmla="*/ 64 h 2042"/>
                <a:gd name="T110" fmla="*/ 918 w 2036"/>
                <a:gd name="T111" fmla="*/ 3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36" h="2042">
                  <a:moveTo>
                    <a:pt x="1016" y="552"/>
                  </a:moveTo>
                  <a:lnTo>
                    <a:pt x="962" y="556"/>
                  </a:lnTo>
                  <a:lnTo>
                    <a:pt x="908" y="565"/>
                  </a:lnTo>
                  <a:lnTo>
                    <a:pt x="858" y="580"/>
                  </a:lnTo>
                  <a:lnTo>
                    <a:pt x="811" y="600"/>
                  </a:lnTo>
                  <a:lnTo>
                    <a:pt x="766" y="626"/>
                  </a:lnTo>
                  <a:lnTo>
                    <a:pt x="724" y="656"/>
                  </a:lnTo>
                  <a:lnTo>
                    <a:pt x="686" y="691"/>
                  </a:lnTo>
                  <a:lnTo>
                    <a:pt x="651" y="730"/>
                  </a:lnTo>
                  <a:lnTo>
                    <a:pt x="622" y="772"/>
                  </a:lnTo>
                  <a:lnTo>
                    <a:pt x="597" y="817"/>
                  </a:lnTo>
                  <a:lnTo>
                    <a:pt x="577" y="864"/>
                  </a:lnTo>
                  <a:lnTo>
                    <a:pt x="562" y="916"/>
                  </a:lnTo>
                  <a:lnTo>
                    <a:pt x="553" y="969"/>
                  </a:lnTo>
                  <a:lnTo>
                    <a:pt x="550" y="1023"/>
                  </a:lnTo>
                  <a:lnTo>
                    <a:pt x="554" y="1078"/>
                  </a:lnTo>
                  <a:lnTo>
                    <a:pt x="563" y="1131"/>
                  </a:lnTo>
                  <a:lnTo>
                    <a:pt x="578" y="1181"/>
                  </a:lnTo>
                  <a:lnTo>
                    <a:pt x="598" y="1230"/>
                  </a:lnTo>
                  <a:lnTo>
                    <a:pt x="624" y="1274"/>
                  </a:lnTo>
                  <a:lnTo>
                    <a:pt x="653" y="1316"/>
                  </a:lnTo>
                  <a:lnTo>
                    <a:pt x="688" y="1354"/>
                  </a:lnTo>
                  <a:lnTo>
                    <a:pt x="727" y="1389"/>
                  </a:lnTo>
                  <a:lnTo>
                    <a:pt x="769" y="1418"/>
                  </a:lnTo>
                  <a:lnTo>
                    <a:pt x="814" y="1443"/>
                  </a:lnTo>
                  <a:lnTo>
                    <a:pt x="861" y="1463"/>
                  </a:lnTo>
                  <a:lnTo>
                    <a:pt x="913" y="1478"/>
                  </a:lnTo>
                  <a:lnTo>
                    <a:pt x="965" y="1488"/>
                  </a:lnTo>
                  <a:lnTo>
                    <a:pt x="1020" y="1491"/>
                  </a:lnTo>
                  <a:lnTo>
                    <a:pt x="1074" y="1488"/>
                  </a:lnTo>
                  <a:lnTo>
                    <a:pt x="1127" y="1478"/>
                  </a:lnTo>
                  <a:lnTo>
                    <a:pt x="1177" y="1462"/>
                  </a:lnTo>
                  <a:lnTo>
                    <a:pt x="1225" y="1442"/>
                  </a:lnTo>
                  <a:lnTo>
                    <a:pt x="1270" y="1417"/>
                  </a:lnTo>
                  <a:lnTo>
                    <a:pt x="1311" y="1386"/>
                  </a:lnTo>
                  <a:lnTo>
                    <a:pt x="1350" y="1352"/>
                  </a:lnTo>
                  <a:lnTo>
                    <a:pt x="1384" y="1314"/>
                  </a:lnTo>
                  <a:lnTo>
                    <a:pt x="1413" y="1272"/>
                  </a:lnTo>
                  <a:lnTo>
                    <a:pt x="1438" y="1226"/>
                  </a:lnTo>
                  <a:lnTo>
                    <a:pt x="1459" y="1178"/>
                  </a:lnTo>
                  <a:lnTo>
                    <a:pt x="1474" y="1128"/>
                  </a:lnTo>
                  <a:lnTo>
                    <a:pt x="1482" y="1074"/>
                  </a:lnTo>
                  <a:lnTo>
                    <a:pt x="1486" y="1019"/>
                  </a:lnTo>
                  <a:lnTo>
                    <a:pt x="1482" y="964"/>
                  </a:lnTo>
                  <a:lnTo>
                    <a:pt x="1473" y="912"/>
                  </a:lnTo>
                  <a:lnTo>
                    <a:pt x="1458" y="861"/>
                  </a:lnTo>
                  <a:lnTo>
                    <a:pt x="1437" y="814"/>
                  </a:lnTo>
                  <a:lnTo>
                    <a:pt x="1412" y="769"/>
                  </a:lnTo>
                  <a:lnTo>
                    <a:pt x="1382" y="726"/>
                  </a:lnTo>
                  <a:lnTo>
                    <a:pt x="1347" y="689"/>
                  </a:lnTo>
                  <a:lnTo>
                    <a:pt x="1309" y="654"/>
                  </a:lnTo>
                  <a:lnTo>
                    <a:pt x="1267" y="624"/>
                  </a:lnTo>
                  <a:lnTo>
                    <a:pt x="1222" y="599"/>
                  </a:lnTo>
                  <a:lnTo>
                    <a:pt x="1174" y="579"/>
                  </a:lnTo>
                  <a:lnTo>
                    <a:pt x="1124" y="564"/>
                  </a:lnTo>
                  <a:lnTo>
                    <a:pt x="1071" y="555"/>
                  </a:lnTo>
                  <a:lnTo>
                    <a:pt x="1016" y="552"/>
                  </a:lnTo>
                  <a:close/>
                  <a:moveTo>
                    <a:pt x="1086" y="0"/>
                  </a:moveTo>
                  <a:lnTo>
                    <a:pt x="1109" y="2"/>
                  </a:lnTo>
                  <a:lnTo>
                    <a:pt x="1130" y="11"/>
                  </a:lnTo>
                  <a:lnTo>
                    <a:pt x="1148" y="24"/>
                  </a:lnTo>
                  <a:lnTo>
                    <a:pt x="1161" y="42"/>
                  </a:lnTo>
                  <a:lnTo>
                    <a:pt x="1170" y="63"/>
                  </a:lnTo>
                  <a:lnTo>
                    <a:pt x="1173" y="86"/>
                  </a:lnTo>
                  <a:lnTo>
                    <a:pt x="1174" y="220"/>
                  </a:lnTo>
                  <a:lnTo>
                    <a:pt x="1237" y="235"/>
                  </a:lnTo>
                  <a:lnTo>
                    <a:pt x="1298" y="255"/>
                  </a:lnTo>
                  <a:lnTo>
                    <a:pt x="1356" y="279"/>
                  </a:lnTo>
                  <a:lnTo>
                    <a:pt x="1412" y="307"/>
                  </a:lnTo>
                  <a:lnTo>
                    <a:pt x="1467" y="341"/>
                  </a:lnTo>
                  <a:lnTo>
                    <a:pt x="1561" y="246"/>
                  </a:lnTo>
                  <a:lnTo>
                    <a:pt x="1577" y="234"/>
                  </a:lnTo>
                  <a:lnTo>
                    <a:pt x="1594" y="225"/>
                  </a:lnTo>
                  <a:lnTo>
                    <a:pt x="1613" y="221"/>
                  </a:lnTo>
                  <a:lnTo>
                    <a:pt x="1631" y="220"/>
                  </a:lnTo>
                  <a:lnTo>
                    <a:pt x="1650" y="224"/>
                  </a:lnTo>
                  <a:lnTo>
                    <a:pt x="1667" y="233"/>
                  </a:lnTo>
                  <a:lnTo>
                    <a:pt x="1683" y="245"/>
                  </a:lnTo>
                  <a:lnTo>
                    <a:pt x="1787" y="349"/>
                  </a:lnTo>
                  <a:lnTo>
                    <a:pt x="1799" y="364"/>
                  </a:lnTo>
                  <a:lnTo>
                    <a:pt x="1808" y="382"/>
                  </a:lnTo>
                  <a:lnTo>
                    <a:pt x="1812" y="400"/>
                  </a:lnTo>
                  <a:lnTo>
                    <a:pt x="1812" y="420"/>
                  </a:lnTo>
                  <a:lnTo>
                    <a:pt x="1808" y="438"/>
                  </a:lnTo>
                  <a:lnTo>
                    <a:pt x="1799" y="456"/>
                  </a:lnTo>
                  <a:lnTo>
                    <a:pt x="1787" y="472"/>
                  </a:lnTo>
                  <a:lnTo>
                    <a:pt x="1692" y="566"/>
                  </a:lnTo>
                  <a:lnTo>
                    <a:pt x="1726" y="620"/>
                  </a:lnTo>
                  <a:lnTo>
                    <a:pt x="1755" y="676"/>
                  </a:lnTo>
                  <a:lnTo>
                    <a:pt x="1779" y="735"/>
                  </a:lnTo>
                  <a:lnTo>
                    <a:pt x="1799" y="796"/>
                  </a:lnTo>
                  <a:lnTo>
                    <a:pt x="1815" y="859"/>
                  </a:lnTo>
                  <a:lnTo>
                    <a:pt x="1948" y="859"/>
                  </a:lnTo>
                  <a:lnTo>
                    <a:pt x="1971" y="861"/>
                  </a:lnTo>
                  <a:lnTo>
                    <a:pt x="1992" y="870"/>
                  </a:lnTo>
                  <a:lnTo>
                    <a:pt x="2010" y="883"/>
                  </a:lnTo>
                  <a:lnTo>
                    <a:pt x="2024" y="901"/>
                  </a:lnTo>
                  <a:lnTo>
                    <a:pt x="2032" y="921"/>
                  </a:lnTo>
                  <a:lnTo>
                    <a:pt x="2035" y="944"/>
                  </a:lnTo>
                  <a:lnTo>
                    <a:pt x="2036" y="1091"/>
                  </a:lnTo>
                  <a:lnTo>
                    <a:pt x="2033" y="1114"/>
                  </a:lnTo>
                  <a:lnTo>
                    <a:pt x="2025" y="1134"/>
                  </a:lnTo>
                  <a:lnTo>
                    <a:pt x="2011" y="1152"/>
                  </a:lnTo>
                  <a:lnTo>
                    <a:pt x="1993" y="1165"/>
                  </a:lnTo>
                  <a:lnTo>
                    <a:pt x="1973" y="1174"/>
                  </a:lnTo>
                  <a:lnTo>
                    <a:pt x="1950" y="1177"/>
                  </a:lnTo>
                  <a:lnTo>
                    <a:pt x="1816" y="1178"/>
                  </a:lnTo>
                  <a:lnTo>
                    <a:pt x="1801" y="1241"/>
                  </a:lnTo>
                  <a:lnTo>
                    <a:pt x="1781" y="1302"/>
                  </a:lnTo>
                  <a:lnTo>
                    <a:pt x="1757" y="1361"/>
                  </a:lnTo>
                  <a:lnTo>
                    <a:pt x="1729" y="1418"/>
                  </a:lnTo>
                  <a:lnTo>
                    <a:pt x="1696" y="1472"/>
                  </a:lnTo>
                  <a:lnTo>
                    <a:pt x="1791" y="1565"/>
                  </a:lnTo>
                  <a:lnTo>
                    <a:pt x="1803" y="1581"/>
                  </a:lnTo>
                  <a:lnTo>
                    <a:pt x="1812" y="1599"/>
                  </a:lnTo>
                  <a:lnTo>
                    <a:pt x="1816" y="1618"/>
                  </a:lnTo>
                  <a:lnTo>
                    <a:pt x="1816" y="1637"/>
                  </a:lnTo>
                  <a:lnTo>
                    <a:pt x="1812" y="1656"/>
                  </a:lnTo>
                  <a:lnTo>
                    <a:pt x="1803" y="1673"/>
                  </a:lnTo>
                  <a:lnTo>
                    <a:pt x="1791" y="1689"/>
                  </a:lnTo>
                  <a:lnTo>
                    <a:pt x="1689" y="1792"/>
                  </a:lnTo>
                  <a:lnTo>
                    <a:pt x="1673" y="1804"/>
                  </a:lnTo>
                  <a:lnTo>
                    <a:pt x="1656" y="1813"/>
                  </a:lnTo>
                  <a:lnTo>
                    <a:pt x="1637" y="1817"/>
                  </a:lnTo>
                  <a:lnTo>
                    <a:pt x="1618" y="1818"/>
                  </a:lnTo>
                  <a:lnTo>
                    <a:pt x="1600" y="1814"/>
                  </a:lnTo>
                  <a:lnTo>
                    <a:pt x="1582" y="1805"/>
                  </a:lnTo>
                  <a:lnTo>
                    <a:pt x="1566" y="1793"/>
                  </a:lnTo>
                  <a:lnTo>
                    <a:pt x="1472" y="1698"/>
                  </a:lnTo>
                  <a:lnTo>
                    <a:pt x="1418" y="1732"/>
                  </a:lnTo>
                  <a:lnTo>
                    <a:pt x="1363" y="1760"/>
                  </a:lnTo>
                  <a:lnTo>
                    <a:pt x="1304" y="1785"/>
                  </a:lnTo>
                  <a:lnTo>
                    <a:pt x="1243" y="1805"/>
                  </a:lnTo>
                  <a:lnTo>
                    <a:pt x="1180" y="1821"/>
                  </a:lnTo>
                  <a:lnTo>
                    <a:pt x="1180" y="1955"/>
                  </a:lnTo>
                  <a:lnTo>
                    <a:pt x="1178" y="1978"/>
                  </a:lnTo>
                  <a:lnTo>
                    <a:pt x="1170" y="1999"/>
                  </a:lnTo>
                  <a:lnTo>
                    <a:pt x="1156" y="2016"/>
                  </a:lnTo>
                  <a:lnTo>
                    <a:pt x="1138" y="2030"/>
                  </a:lnTo>
                  <a:lnTo>
                    <a:pt x="1118" y="2039"/>
                  </a:lnTo>
                  <a:lnTo>
                    <a:pt x="1095" y="2042"/>
                  </a:lnTo>
                  <a:lnTo>
                    <a:pt x="949" y="2042"/>
                  </a:lnTo>
                  <a:lnTo>
                    <a:pt x="926" y="2040"/>
                  </a:lnTo>
                  <a:lnTo>
                    <a:pt x="906" y="2032"/>
                  </a:lnTo>
                  <a:lnTo>
                    <a:pt x="888" y="2018"/>
                  </a:lnTo>
                  <a:lnTo>
                    <a:pt x="875" y="2000"/>
                  </a:lnTo>
                  <a:lnTo>
                    <a:pt x="866" y="1980"/>
                  </a:lnTo>
                  <a:lnTo>
                    <a:pt x="863" y="1957"/>
                  </a:lnTo>
                  <a:lnTo>
                    <a:pt x="862" y="1822"/>
                  </a:lnTo>
                  <a:lnTo>
                    <a:pt x="799" y="1808"/>
                  </a:lnTo>
                  <a:lnTo>
                    <a:pt x="738" y="1788"/>
                  </a:lnTo>
                  <a:lnTo>
                    <a:pt x="680" y="1763"/>
                  </a:lnTo>
                  <a:lnTo>
                    <a:pt x="623" y="1735"/>
                  </a:lnTo>
                  <a:lnTo>
                    <a:pt x="569" y="1701"/>
                  </a:lnTo>
                  <a:lnTo>
                    <a:pt x="475" y="1796"/>
                  </a:lnTo>
                  <a:lnTo>
                    <a:pt x="459" y="1809"/>
                  </a:lnTo>
                  <a:lnTo>
                    <a:pt x="441" y="1818"/>
                  </a:lnTo>
                  <a:lnTo>
                    <a:pt x="424" y="1822"/>
                  </a:lnTo>
                  <a:lnTo>
                    <a:pt x="404" y="1822"/>
                  </a:lnTo>
                  <a:lnTo>
                    <a:pt x="386" y="1818"/>
                  </a:lnTo>
                  <a:lnTo>
                    <a:pt x="368" y="1810"/>
                  </a:lnTo>
                  <a:lnTo>
                    <a:pt x="352" y="1797"/>
                  </a:lnTo>
                  <a:lnTo>
                    <a:pt x="249" y="1695"/>
                  </a:lnTo>
                  <a:lnTo>
                    <a:pt x="237" y="1679"/>
                  </a:lnTo>
                  <a:lnTo>
                    <a:pt x="228" y="1661"/>
                  </a:lnTo>
                  <a:lnTo>
                    <a:pt x="224" y="1642"/>
                  </a:lnTo>
                  <a:lnTo>
                    <a:pt x="224" y="1623"/>
                  </a:lnTo>
                  <a:lnTo>
                    <a:pt x="228" y="1605"/>
                  </a:lnTo>
                  <a:lnTo>
                    <a:pt x="236" y="1588"/>
                  </a:lnTo>
                  <a:lnTo>
                    <a:pt x="248" y="1572"/>
                  </a:lnTo>
                  <a:lnTo>
                    <a:pt x="343" y="1477"/>
                  </a:lnTo>
                  <a:lnTo>
                    <a:pt x="310" y="1423"/>
                  </a:lnTo>
                  <a:lnTo>
                    <a:pt x="281" y="1368"/>
                  </a:lnTo>
                  <a:lnTo>
                    <a:pt x="256" y="1309"/>
                  </a:lnTo>
                  <a:lnTo>
                    <a:pt x="236" y="1248"/>
                  </a:lnTo>
                  <a:lnTo>
                    <a:pt x="221" y="1184"/>
                  </a:lnTo>
                  <a:lnTo>
                    <a:pt x="87" y="1184"/>
                  </a:lnTo>
                  <a:lnTo>
                    <a:pt x="64" y="1181"/>
                  </a:lnTo>
                  <a:lnTo>
                    <a:pt x="43" y="1173"/>
                  </a:lnTo>
                  <a:lnTo>
                    <a:pt x="26" y="1159"/>
                  </a:lnTo>
                  <a:lnTo>
                    <a:pt x="12" y="1142"/>
                  </a:lnTo>
                  <a:lnTo>
                    <a:pt x="3" y="1121"/>
                  </a:lnTo>
                  <a:lnTo>
                    <a:pt x="1" y="1098"/>
                  </a:lnTo>
                  <a:lnTo>
                    <a:pt x="0" y="953"/>
                  </a:lnTo>
                  <a:lnTo>
                    <a:pt x="3" y="930"/>
                  </a:lnTo>
                  <a:lnTo>
                    <a:pt x="11" y="910"/>
                  </a:lnTo>
                  <a:lnTo>
                    <a:pt x="24" y="892"/>
                  </a:lnTo>
                  <a:lnTo>
                    <a:pt x="42" y="878"/>
                  </a:lnTo>
                  <a:lnTo>
                    <a:pt x="63" y="869"/>
                  </a:lnTo>
                  <a:lnTo>
                    <a:pt x="86" y="865"/>
                  </a:lnTo>
                  <a:lnTo>
                    <a:pt x="219" y="865"/>
                  </a:lnTo>
                  <a:lnTo>
                    <a:pt x="234" y="802"/>
                  </a:lnTo>
                  <a:lnTo>
                    <a:pt x="254" y="741"/>
                  </a:lnTo>
                  <a:lnTo>
                    <a:pt x="278" y="682"/>
                  </a:lnTo>
                  <a:lnTo>
                    <a:pt x="307" y="625"/>
                  </a:lnTo>
                  <a:lnTo>
                    <a:pt x="340" y="572"/>
                  </a:lnTo>
                  <a:lnTo>
                    <a:pt x="245" y="477"/>
                  </a:lnTo>
                  <a:lnTo>
                    <a:pt x="233" y="461"/>
                  </a:lnTo>
                  <a:lnTo>
                    <a:pt x="224" y="443"/>
                  </a:lnTo>
                  <a:lnTo>
                    <a:pt x="220" y="424"/>
                  </a:lnTo>
                  <a:lnTo>
                    <a:pt x="220" y="405"/>
                  </a:lnTo>
                  <a:lnTo>
                    <a:pt x="224" y="387"/>
                  </a:lnTo>
                  <a:lnTo>
                    <a:pt x="232" y="370"/>
                  </a:lnTo>
                  <a:lnTo>
                    <a:pt x="244" y="354"/>
                  </a:lnTo>
                  <a:lnTo>
                    <a:pt x="347" y="251"/>
                  </a:lnTo>
                  <a:lnTo>
                    <a:pt x="363" y="238"/>
                  </a:lnTo>
                  <a:lnTo>
                    <a:pt x="380" y="230"/>
                  </a:lnTo>
                  <a:lnTo>
                    <a:pt x="398" y="225"/>
                  </a:lnTo>
                  <a:lnTo>
                    <a:pt x="417" y="225"/>
                  </a:lnTo>
                  <a:lnTo>
                    <a:pt x="436" y="228"/>
                  </a:lnTo>
                  <a:lnTo>
                    <a:pt x="453" y="237"/>
                  </a:lnTo>
                  <a:lnTo>
                    <a:pt x="469" y="250"/>
                  </a:lnTo>
                  <a:lnTo>
                    <a:pt x="563" y="344"/>
                  </a:lnTo>
                  <a:lnTo>
                    <a:pt x="617" y="311"/>
                  </a:lnTo>
                  <a:lnTo>
                    <a:pt x="673" y="282"/>
                  </a:lnTo>
                  <a:lnTo>
                    <a:pt x="732" y="257"/>
                  </a:lnTo>
                  <a:lnTo>
                    <a:pt x="793" y="237"/>
                  </a:lnTo>
                  <a:lnTo>
                    <a:pt x="856" y="221"/>
                  </a:lnTo>
                  <a:lnTo>
                    <a:pt x="855" y="87"/>
                  </a:lnTo>
                  <a:lnTo>
                    <a:pt x="858" y="64"/>
                  </a:lnTo>
                  <a:lnTo>
                    <a:pt x="866" y="43"/>
                  </a:lnTo>
                  <a:lnTo>
                    <a:pt x="880" y="26"/>
                  </a:lnTo>
                  <a:lnTo>
                    <a:pt x="897" y="13"/>
                  </a:lnTo>
                  <a:lnTo>
                    <a:pt x="918" y="3"/>
                  </a:lnTo>
                  <a:lnTo>
                    <a:pt x="941" y="0"/>
                  </a:lnTo>
                  <a:lnTo>
                    <a:pt x="10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63" name="Group 1762"/>
          <p:cNvGrpSpPr/>
          <p:nvPr/>
        </p:nvGrpSpPr>
        <p:grpSpPr>
          <a:xfrm>
            <a:off x="1956375" y="4460082"/>
            <a:ext cx="230982" cy="227410"/>
            <a:chOff x="2546350" y="4489450"/>
            <a:chExt cx="307976" cy="303213"/>
          </a:xfrm>
          <a:solidFill>
            <a:schemeClr val="tx1">
              <a:lumMod val="65000"/>
              <a:lumOff val="35000"/>
            </a:schemeClr>
          </a:solidFill>
        </p:grpSpPr>
        <p:sp>
          <p:nvSpPr>
            <p:cNvPr id="1232" name="Freeform 1096"/>
            <p:cNvSpPr>
              <a:spLocks/>
            </p:cNvSpPr>
            <p:nvPr/>
          </p:nvSpPr>
          <p:spPr bwMode="auto">
            <a:xfrm>
              <a:off x="2546350" y="4524375"/>
              <a:ext cx="93663" cy="268288"/>
            </a:xfrm>
            <a:custGeom>
              <a:avLst/>
              <a:gdLst>
                <a:gd name="T0" fmla="*/ 611 w 1060"/>
                <a:gd name="T1" fmla="*/ 3 h 3030"/>
                <a:gd name="T2" fmla="*/ 641 w 1060"/>
                <a:gd name="T3" fmla="*/ 22 h 3030"/>
                <a:gd name="T4" fmla="*/ 660 w 1060"/>
                <a:gd name="T5" fmla="*/ 52 h 3030"/>
                <a:gd name="T6" fmla="*/ 664 w 1060"/>
                <a:gd name="T7" fmla="*/ 87 h 3030"/>
                <a:gd name="T8" fmla="*/ 653 w 1060"/>
                <a:gd name="T9" fmla="*/ 120 h 3030"/>
                <a:gd name="T10" fmla="*/ 576 w 1060"/>
                <a:gd name="T11" fmla="*/ 204 h 3030"/>
                <a:gd name="T12" fmla="*/ 458 w 1060"/>
                <a:gd name="T13" fmla="*/ 353 h 3030"/>
                <a:gd name="T14" fmla="*/ 360 w 1060"/>
                <a:gd name="T15" fmla="*/ 511 h 3030"/>
                <a:gd name="T16" fmla="*/ 282 w 1060"/>
                <a:gd name="T17" fmla="*/ 677 h 3030"/>
                <a:gd name="T18" fmla="*/ 222 w 1060"/>
                <a:gd name="T19" fmla="*/ 848 h 3030"/>
                <a:gd name="T20" fmla="*/ 183 w 1060"/>
                <a:gd name="T21" fmla="*/ 1024 h 3030"/>
                <a:gd name="T22" fmla="*/ 164 w 1060"/>
                <a:gd name="T23" fmla="*/ 1202 h 3030"/>
                <a:gd name="T24" fmla="*/ 164 w 1060"/>
                <a:gd name="T25" fmla="*/ 1382 h 3030"/>
                <a:gd name="T26" fmla="*/ 183 w 1060"/>
                <a:gd name="T27" fmla="*/ 1561 h 3030"/>
                <a:gd name="T28" fmla="*/ 222 w 1060"/>
                <a:gd name="T29" fmla="*/ 1737 h 3030"/>
                <a:gd name="T30" fmla="*/ 282 w 1060"/>
                <a:gd name="T31" fmla="*/ 1908 h 3030"/>
                <a:gd name="T32" fmla="*/ 360 w 1060"/>
                <a:gd name="T33" fmla="*/ 2074 h 3030"/>
                <a:gd name="T34" fmla="*/ 458 w 1060"/>
                <a:gd name="T35" fmla="*/ 2232 h 3030"/>
                <a:gd name="T36" fmla="*/ 576 w 1060"/>
                <a:gd name="T37" fmla="*/ 2380 h 3030"/>
                <a:gd name="T38" fmla="*/ 644 w 1060"/>
                <a:gd name="T39" fmla="*/ 2453 h 3030"/>
                <a:gd name="T40" fmla="*/ 1060 w 1060"/>
                <a:gd name="T41" fmla="*/ 3030 h 3030"/>
                <a:gd name="T42" fmla="*/ 525 w 1060"/>
                <a:gd name="T43" fmla="*/ 2563 h 3030"/>
                <a:gd name="T44" fmla="*/ 389 w 1060"/>
                <a:gd name="T45" fmla="*/ 2412 h 3030"/>
                <a:gd name="T46" fmla="*/ 274 w 1060"/>
                <a:gd name="T47" fmla="*/ 2250 h 3030"/>
                <a:gd name="T48" fmla="*/ 179 w 1060"/>
                <a:gd name="T49" fmla="*/ 2079 h 3030"/>
                <a:gd name="T50" fmla="*/ 104 w 1060"/>
                <a:gd name="T51" fmla="*/ 1901 h 3030"/>
                <a:gd name="T52" fmla="*/ 50 w 1060"/>
                <a:gd name="T53" fmla="*/ 1717 h 3030"/>
                <a:gd name="T54" fmla="*/ 15 w 1060"/>
                <a:gd name="T55" fmla="*/ 1530 h 3030"/>
                <a:gd name="T56" fmla="*/ 0 w 1060"/>
                <a:gd name="T57" fmla="*/ 1339 h 3030"/>
                <a:gd name="T58" fmla="*/ 5 w 1060"/>
                <a:gd name="T59" fmla="*/ 1150 h 3030"/>
                <a:gd name="T60" fmla="*/ 30 w 1060"/>
                <a:gd name="T61" fmla="*/ 960 h 3030"/>
                <a:gd name="T62" fmla="*/ 75 w 1060"/>
                <a:gd name="T63" fmla="*/ 775 h 3030"/>
                <a:gd name="T64" fmla="*/ 141 w 1060"/>
                <a:gd name="T65" fmla="*/ 594 h 3030"/>
                <a:gd name="T66" fmla="*/ 227 w 1060"/>
                <a:gd name="T67" fmla="*/ 419 h 3030"/>
                <a:gd name="T68" fmla="*/ 332 w 1060"/>
                <a:gd name="T69" fmla="*/ 253 h 3030"/>
                <a:gd name="T70" fmla="*/ 458 w 1060"/>
                <a:gd name="T71" fmla="*/ 96 h 3030"/>
                <a:gd name="T72" fmla="*/ 542 w 1060"/>
                <a:gd name="T73" fmla="*/ 11 h 3030"/>
                <a:gd name="T74" fmla="*/ 576 w 1060"/>
                <a:gd name="T75" fmla="*/ 0 h 30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60" h="3030">
                  <a:moveTo>
                    <a:pt x="594" y="0"/>
                  </a:moveTo>
                  <a:lnTo>
                    <a:pt x="611" y="3"/>
                  </a:lnTo>
                  <a:lnTo>
                    <a:pt x="628" y="11"/>
                  </a:lnTo>
                  <a:lnTo>
                    <a:pt x="641" y="22"/>
                  </a:lnTo>
                  <a:lnTo>
                    <a:pt x="653" y="36"/>
                  </a:lnTo>
                  <a:lnTo>
                    <a:pt x="660" y="52"/>
                  </a:lnTo>
                  <a:lnTo>
                    <a:pt x="664" y="69"/>
                  </a:lnTo>
                  <a:lnTo>
                    <a:pt x="664" y="87"/>
                  </a:lnTo>
                  <a:lnTo>
                    <a:pt x="660" y="104"/>
                  </a:lnTo>
                  <a:lnTo>
                    <a:pt x="653" y="120"/>
                  </a:lnTo>
                  <a:lnTo>
                    <a:pt x="641" y="135"/>
                  </a:lnTo>
                  <a:lnTo>
                    <a:pt x="576" y="204"/>
                  </a:lnTo>
                  <a:lnTo>
                    <a:pt x="514" y="278"/>
                  </a:lnTo>
                  <a:lnTo>
                    <a:pt x="458" y="353"/>
                  </a:lnTo>
                  <a:lnTo>
                    <a:pt x="406" y="431"/>
                  </a:lnTo>
                  <a:lnTo>
                    <a:pt x="360" y="511"/>
                  </a:lnTo>
                  <a:lnTo>
                    <a:pt x="319" y="593"/>
                  </a:lnTo>
                  <a:lnTo>
                    <a:pt x="282" y="677"/>
                  </a:lnTo>
                  <a:lnTo>
                    <a:pt x="250" y="761"/>
                  </a:lnTo>
                  <a:lnTo>
                    <a:pt x="222" y="848"/>
                  </a:lnTo>
                  <a:lnTo>
                    <a:pt x="201" y="936"/>
                  </a:lnTo>
                  <a:lnTo>
                    <a:pt x="183" y="1024"/>
                  </a:lnTo>
                  <a:lnTo>
                    <a:pt x="171" y="1113"/>
                  </a:lnTo>
                  <a:lnTo>
                    <a:pt x="164" y="1202"/>
                  </a:lnTo>
                  <a:lnTo>
                    <a:pt x="162" y="1293"/>
                  </a:lnTo>
                  <a:lnTo>
                    <a:pt x="164" y="1382"/>
                  </a:lnTo>
                  <a:lnTo>
                    <a:pt x="171" y="1472"/>
                  </a:lnTo>
                  <a:lnTo>
                    <a:pt x="183" y="1561"/>
                  </a:lnTo>
                  <a:lnTo>
                    <a:pt x="201" y="1650"/>
                  </a:lnTo>
                  <a:lnTo>
                    <a:pt x="222" y="1737"/>
                  </a:lnTo>
                  <a:lnTo>
                    <a:pt x="250" y="1823"/>
                  </a:lnTo>
                  <a:lnTo>
                    <a:pt x="282" y="1908"/>
                  </a:lnTo>
                  <a:lnTo>
                    <a:pt x="319" y="1992"/>
                  </a:lnTo>
                  <a:lnTo>
                    <a:pt x="360" y="2074"/>
                  </a:lnTo>
                  <a:lnTo>
                    <a:pt x="406" y="2154"/>
                  </a:lnTo>
                  <a:lnTo>
                    <a:pt x="458" y="2232"/>
                  </a:lnTo>
                  <a:lnTo>
                    <a:pt x="514" y="2307"/>
                  </a:lnTo>
                  <a:lnTo>
                    <a:pt x="576" y="2380"/>
                  </a:lnTo>
                  <a:lnTo>
                    <a:pt x="641" y="2451"/>
                  </a:lnTo>
                  <a:lnTo>
                    <a:pt x="644" y="2453"/>
                  </a:lnTo>
                  <a:lnTo>
                    <a:pt x="898" y="2222"/>
                  </a:lnTo>
                  <a:lnTo>
                    <a:pt x="1060" y="3030"/>
                  </a:lnTo>
                  <a:lnTo>
                    <a:pt x="268" y="2798"/>
                  </a:lnTo>
                  <a:lnTo>
                    <a:pt x="525" y="2563"/>
                  </a:lnTo>
                  <a:lnTo>
                    <a:pt x="455" y="2490"/>
                  </a:lnTo>
                  <a:lnTo>
                    <a:pt x="389" y="2412"/>
                  </a:lnTo>
                  <a:lnTo>
                    <a:pt x="330" y="2333"/>
                  </a:lnTo>
                  <a:lnTo>
                    <a:pt x="274" y="2250"/>
                  </a:lnTo>
                  <a:lnTo>
                    <a:pt x="224" y="2165"/>
                  </a:lnTo>
                  <a:lnTo>
                    <a:pt x="179" y="2079"/>
                  </a:lnTo>
                  <a:lnTo>
                    <a:pt x="140" y="1991"/>
                  </a:lnTo>
                  <a:lnTo>
                    <a:pt x="104" y="1901"/>
                  </a:lnTo>
                  <a:lnTo>
                    <a:pt x="74" y="1810"/>
                  </a:lnTo>
                  <a:lnTo>
                    <a:pt x="50" y="1717"/>
                  </a:lnTo>
                  <a:lnTo>
                    <a:pt x="30" y="1623"/>
                  </a:lnTo>
                  <a:lnTo>
                    <a:pt x="15" y="1530"/>
                  </a:lnTo>
                  <a:lnTo>
                    <a:pt x="4" y="1435"/>
                  </a:lnTo>
                  <a:lnTo>
                    <a:pt x="0" y="1339"/>
                  </a:lnTo>
                  <a:lnTo>
                    <a:pt x="0" y="1244"/>
                  </a:lnTo>
                  <a:lnTo>
                    <a:pt x="5" y="1150"/>
                  </a:lnTo>
                  <a:lnTo>
                    <a:pt x="15" y="1055"/>
                  </a:lnTo>
                  <a:lnTo>
                    <a:pt x="30" y="960"/>
                  </a:lnTo>
                  <a:lnTo>
                    <a:pt x="51" y="866"/>
                  </a:lnTo>
                  <a:lnTo>
                    <a:pt x="75" y="775"/>
                  </a:lnTo>
                  <a:lnTo>
                    <a:pt x="106" y="683"/>
                  </a:lnTo>
                  <a:lnTo>
                    <a:pt x="141" y="594"/>
                  </a:lnTo>
                  <a:lnTo>
                    <a:pt x="181" y="505"/>
                  </a:lnTo>
                  <a:lnTo>
                    <a:pt x="227" y="419"/>
                  </a:lnTo>
                  <a:lnTo>
                    <a:pt x="277" y="335"/>
                  </a:lnTo>
                  <a:lnTo>
                    <a:pt x="332" y="253"/>
                  </a:lnTo>
                  <a:lnTo>
                    <a:pt x="393" y="173"/>
                  </a:lnTo>
                  <a:lnTo>
                    <a:pt x="458" y="96"/>
                  </a:lnTo>
                  <a:lnTo>
                    <a:pt x="528" y="22"/>
                  </a:lnTo>
                  <a:lnTo>
                    <a:pt x="542" y="11"/>
                  </a:lnTo>
                  <a:lnTo>
                    <a:pt x="559" y="3"/>
                  </a:lnTo>
                  <a:lnTo>
                    <a:pt x="576" y="0"/>
                  </a:lnTo>
                  <a:lnTo>
                    <a:pt x="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33" name="Freeform 1097"/>
            <p:cNvSpPr>
              <a:spLocks/>
            </p:cNvSpPr>
            <p:nvPr/>
          </p:nvSpPr>
          <p:spPr bwMode="auto">
            <a:xfrm>
              <a:off x="2760663" y="4489450"/>
              <a:ext cx="93663" cy="268288"/>
            </a:xfrm>
            <a:custGeom>
              <a:avLst/>
              <a:gdLst>
                <a:gd name="T0" fmla="*/ 792 w 1061"/>
                <a:gd name="T1" fmla="*/ 233 h 3032"/>
                <a:gd name="T2" fmla="*/ 605 w 1061"/>
                <a:gd name="T3" fmla="*/ 541 h 3032"/>
                <a:gd name="T4" fmla="*/ 730 w 1061"/>
                <a:gd name="T5" fmla="*/ 698 h 3032"/>
                <a:gd name="T6" fmla="*/ 836 w 1061"/>
                <a:gd name="T7" fmla="*/ 865 h 3032"/>
                <a:gd name="T8" fmla="*/ 921 w 1061"/>
                <a:gd name="T9" fmla="*/ 1039 h 3032"/>
                <a:gd name="T10" fmla="*/ 986 w 1061"/>
                <a:gd name="T11" fmla="*/ 1220 h 3032"/>
                <a:gd name="T12" fmla="*/ 1031 w 1061"/>
                <a:gd name="T13" fmla="*/ 1407 h 3032"/>
                <a:gd name="T14" fmla="*/ 1056 w 1061"/>
                <a:gd name="T15" fmla="*/ 1595 h 3032"/>
                <a:gd name="T16" fmla="*/ 1061 w 1061"/>
                <a:gd name="T17" fmla="*/ 1786 h 3032"/>
                <a:gd name="T18" fmla="*/ 1046 w 1061"/>
                <a:gd name="T19" fmla="*/ 1975 h 3032"/>
                <a:gd name="T20" fmla="*/ 1011 w 1061"/>
                <a:gd name="T21" fmla="*/ 2162 h 3032"/>
                <a:gd name="T22" fmla="*/ 956 w 1061"/>
                <a:gd name="T23" fmla="*/ 2347 h 3032"/>
                <a:gd name="T24" fmla="*/ 882 w 1061"/>
                <a:gd name="T25" fmla="*/ 2525 h 3032"/>
                <a:gd name="T26" fmla="*/ 787 w 1061"/>
                <a:gd name="T27" fmla="*/ 2695 h 3032"/>
                <a:gd name="T28" fmla="*/ 673 w 1061"/>
                <a:gd name="T29" fmla="*/ 2857 h 3032"/>
                <a:gd name="T30" fmla="*/ 538 w 1061"/>
                <a:gd name="T31" fmla="*/ 3008 h 3032"/>
                <a:gd name="T32" fmla="*/ 502 w 1061"/>
                <a:gd name="T33" fmla="*/ 3029 h 3032"/>
                <a:gd name="T34" fmla="*/ 470 w 1061"/>
                <a:gd name="T35" fmla="*/ 3032 h 3032"/>
                <a:gd name="T36" fmla="*/ 445 w 1061"/>
                <a:gd name="T37" fmla="*/ 3024 h 3032"/>
                <a:gd name="T38" fmla="*/ 428 w 1061"/>
                <a:gd name="T39" fmla="*/ 3013 h 3032"/>
                <a:gd name="T40" fmla="*/ 422 w 1061"/>
                <a:gd name="T41" fmla="*/ 3008 h 3032"/>
                <a:gd name="T42" fmla="*/ 403 w 1061"/>
                <a:gd name="T43" fmla="*/ 2977 h 3032"/>
                <a:gd name="T44" fmla="*/ 400 w 1061"/>
                <a:gd name="T45" fmla="*/ 2942 h 3032"/>
                <a:gd name="T46" fmla="*/ 410 w 1061"/>
                <a:gd name="T47" fmla="*/ 2909 h 3032"/>
                <a:gd name="T48" fmla="*/ 488 w 1061"/>
                <a:gd name="T49" fmla="*/ 2825 h 3032"/>
                <a:gd name="T50" fmla="*/ 606 w 1061"/>
                <a:gd name="T51" fmla="*/ 2676 h 3032"/>
                <a:gd name="T52" fmla="*/ 704 w 1061"/>
                <a:gd name="T53" fmla="*/ 2518 h 3032"/>
                <a:gd name="T54" fmla="*/ 784 w 1061"/>
                <a:gd name="T55" fmla="*/ 2353 h 3032"/>
                <a:gd name="T56" fmla="*/ 843 w 1061"/>
                <a:gd name="T57" fmla="*/ 2181 h 3032"/>
                <a:gd name="T58" fmla="*/ 882 w 1061"/>
                <a:gd name="T59" fmla="*/ 2006 h 3032"/>
                <a:gd name="T60" fmla="*/ 902 w 1061"/>
                <a:gd name="T61" fmla="*/ 1827 h 3032"/>
                <a:gd name="T62" fmla="*/ 902 w 1061"/>
                <a:gd name="T63" fmla="*/ 1648 h 3032"/>
                <a:gd name="T64" fmla="*/ 882 w 1061"/>
                <a:gd name="T65" fmla="*/ 1469 h 3032"/>
                <a:gd name="T66" fmla="*/ 843 w 1061"/>
                <a:gd name="T67" fmla="*/ 1293 h 3032"/>
                <a:gd name="T68" fmla="*/ 785 w 1061"/>
                <a:gd name="T69" fmla="*/ 1121 h 3032"/>
                <a:gd name="T70" fmla="*/ 706 w 1061"/>
                <a:gd name="T71" fmla="*/ 955 h 3032"/>
                <a:gd name="T72" fmla="*/ 608 w 1061"/>
                <a:gd name="T73" fmla="*/ 797 h 3032"/>
                <a:gd name="T74" fmla="*/ 491 w 1061"/>
                <a:gd name="T75" fmla="*/ 650 h 3032"/>
                <a:gd name="T76" fmla="*/ 419 w 1061"/>
                <a:gd name="T77" fmla="*/ 574 h 3032"/>
                <a:gd name="T78" fmla="*/ 0 w 1061"/>
                <a:gd name="T79" fmla="*/ 0 h 3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1" h="3032">
                  <a:moveTo>
                    <a:pt x="0" y="0"/>
                  </a:moveTo>
                  <a:lnTo>
                    <a:pt x="792" y="233"/>
                  </a:lnTo>
                  <a:lnTo>
                    <a:pt x="534" y="467"/>
                  </a:lnTo>
                  <a:lnTo>
                    <a:pt x="605" y="541"/>
                  </a:lnTo>
                  <a:lnTo>
                    <a:pt x="670" y="618"/>
                  </a:lnTo>
                  <a:lnTo>
                    <a:pt x="730" y="698"/>
                  </a:lnTo>
                  <a:lnTo>
                    <a:pt x="786" y="780"/>
                  </a:lnTo>
                  <a:lnTo>
                    <a:pt x="836" y="865"/>
                  </a:lnTo>
                  <a:lnTo>
                    <a:pt x="881" y="951"/>
                  </a:lnTo>
                  <a:lnTo>
                    <a:pt x="921" y="1039"/>
                  </a:lnTo>
                  <a:lnTo>
                    <a:pt x="956" y="1129"/>
                  </a:lnTo>
                  <a:lnTo>
                    <a:pt x="986" y="1220"/>
                  </a:lnTo>
                  <a:lnTo>
                    <a:pt x="1011" y="1313"/>
                  </a:lnTo>
                  <a:lnTo>
                    <a:pt x="1031" y="1407"/>
                  </a:lnTo>
                  <a:lnTo>
                    <a:pt x="1046" y="1500"/>
                  </a:lnTo>
                  <a:lnTo>
                    <a:pt x="1056" y="1595"/>
                  </a:lnTo>
                  <a:lnTo>
                    <a:pt x="1061" y="1691"/>
                  </a:lnTo>
                  <a:lnTo>
                    <a:pt x="1061" y="1786"/>
                  </a:lnTo>
                  <a:lnTo>
                    <a:pt x="1057" y="1880"/>
                  </a:lnTo>
                  <a:lnTo>
                    <a:pt x="1046" y="1975"/>
                  </a:lnTo>
                  <a:lnTo>
                    <a:pt x="1031" y="2070"/>
                  </a:lnTo>
                  <a:lnTo>
                    <a:pt x="1011" y="2162"/>
                  </a:lnTo>
                  <a:lnTo>
                    <a:pt x="987" y="2255"/>
                  </a:lnTo>
                  <a:lnTo>
                    <a:pt x="956" y="2347"/>
                  </a:lnTo>
                  <a:lnTo>
                    <a:pt x="921" y="2436"/>
                  </a:lnTo>
                  <a:lnTo>
                    <a:pt x="882" y="2525"/>
                  </a:lnTo>
                  <a:lnTo>
                    <a:pt x="837" y="2611"/>
                  </a:lnTo>
                  <a:lnTo>
                    <a:pt x="787" y="2695"/>
                  </a:lnTo>
                  <a:lnTo>
                    <a:pt x="732" y="2777"/>
                  </a:lnTo>
                  <a:lnTo>
                    <a:pt x="673" y="2857"/>
                  </a:lnTo>
                  <a:lnTo>
                    <a:pt x="608" y="2934"/>
                  </a:lnTo>
                  <a:lnTo>
                    <a:pt x="538" y="3008"/>
                  </a:lnTo>
                  <a:lnTo>
                    <a:pt x="519" y="3021"/>
                  </a:lnTo>
                  <a:lnTo>
                    <a:pt x="502" y="3029"/>
                  </a:lnTo>
                  <a:lnTo>
                    <a:pt x="485" y="3032"/>
                  </a:lnTo>
                  <a:lnTo>
                    <a:pt x="470" y="3032"/>
                  </a:lnTo>
                  <a:lnTo>
                    <a:pt x="457" y="3029"/>
                  </a:lnTo>
                  <a:lnTo>
                    <a:pt x="445" y="3024"/>
                  </a:lnTo>
                  <a:lnTo>
                    <a:pt x="434" y="3018"/>
                  </a:lnTo>
                  <a:lnTo>
                    <a:pt x="428" y="3013"/>
                  </a:lnTo>
                  <a:lnTo>
                    <a:pt x="423" y="3009"/>
                  </a:lnTo>
                  <a:lnTo>
                    <a:pt x="422" y="3008"/>
                  </a:lnTo>
                  <a:lnTo>
                    <a:pt x="410" y="2993"/>
                  </a:lnTo>
                  <a:lnTo>
                    <a:pt x="403" y="2977"/>
                  </a:lnTo>
                  <a:lnTo>
                    <a:pt x="400" y="2960"/>
                  </a:lnTo>
                  <a:lnTo>
                    <a:pt x="400" y="2942"/>
                  </a:lnTo>
                  <a:lnTo>
                    <a:pt x="403" y="2926"/>
                  </a:lnTo>
                  <a:lnTo>
                    <a:pt x="410" y="2909"/>
                  </a:lnTo>
                  <a:lnTo>
                    <a:pt x="422" y="2895"/>
                  </a:lnTo>
                  <a:lnTo>
                    <a:pt x="488" y="2825"/>
                  </a:lnTo>
                  <a:lnTo>
                    <a:pt x="550" y="2752"/>
                  </a:lnTo>
                  <a:lnTo>
                    <a:pt x="606" y="2676"/>
                  </a:lnTo>
                  <a:lnTo>
                    <a:pt x="658" y="2598"/>
                  </a:lnTo>
                  <a:lnTo>
                    <a:pt x="704" y="2518"/>
                  </a:lnTo>
                  <a:lnTo>
                    <a:pt x="747" y="2437"/>
                  </a:lnTo>
                  <a:lnTo>
                    <a:pt x="784" y="2353"/>
                  </a:lnTo>
                  <a:lnTo>
                    <a:pt x="815" y="2268"/>
                  </a:lnTo>
                  <a:lnTo>
                    <a:pt x="843" y="2181"/>
                  </a:lnTo>
                  <a:lnTo>
                    <a:pt x="864" y="2094"/>
                  </a:lnTo>
                  <a:lnTo>
                    <a:pt x="882" y="2006"/>
                  </a:lnTo>
                  <a:lnTo>
                    <a:pt x="894" y="1916"/>
                  </a:lnTo>
                  <a:lnTo>
                    <a:pt x="902" y="1827"/>
                  </a:lnTo>
                  <a:lnTo>
                    <a:pt x="904" y="1737"/>
                  </a:lnTo>
                  <a:lnTo>
                    <a:pt x="902" y="1648"/>
                  </a:lnTo>
                  <a:lnTo>
                    <a:pt x="895" y="1558"/>
                  </a:lnTo>
                  <a:lnTo>
                    <a:pt x="882" y="1469"/>
                  </a:lnTo>
                  <a:lnTo>
                    <a:pt x="865" y="1380"/>
                  </a:lnTo>
                  <a:lnTo>
                    <a:pt x="843" y="1293"/>
                  </a:lnTo>
                  <a:lnTo>
                    <a:pt x="817" y="1207"/>
                  </a:lnTo>
                  <a:lnTo>
                    <a:pt x="785" y="1121"/>
                  </a:lnTo>
                  <a:lnTo>
                    <a:pt x="748" y="1037"/>
                  </a:lnTo>
                  <a:lnTo>
                    <a:pt x="706" y="955"/>
                  </a:lnTo>
                  <a:lnTo>
                    <a:pt x="660" y="875"/>
                  </a:lnTo>
                  <a:lnTo>
                    <a:pt x="608" y="797"/>
                  </a:lnTo>
                  <a:lnTo>
                    <a:pt x="552" y="722"/>
                  </a:lnTo>
                  <a:lnTo>
                    <a:pt x="491" y="650"/>
                  </a:lnTo>
                  <a:lnTo>
                    <a:pt x="425" y="579"/>
                  </a:lnTo>
                  <a:lnTo>
                    <a:pt x="419" y="574"/>
                  </a:lnTo>
                  <a:lnTo>
                    <a:pt x="160" y="80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34" name="Freeform 1098"/>
            <p:cNvSpPr>
              <a:spLocks/>
            </p:cNvSpPr>
            <p:nvPr/>
          </p:nvSpPr>
          <p:spPr bwMode="auto">
            <a:xfrm>
              <a:off x="2651125" y="4535488"/>
              <a:ext cx="98425" cy="209550"/>
            </a:xfrm>
            <a:custGeom>
              <a:avLst/>
              <a:gdLst>
                <a:gd name="T0" fmla="*/ 642 w 1107"/>
                <a:gd name="T1" fmla="*/ 28 h 2375"/>
                <a:gd name="T2" fmla="*/ 708 w 1107"/>
                <a:gd name="T3" fmla="*/ 127 h 2375"/>
                <a:gd name="T4" fmla="*/ 802 w 1107"/>
                <a:gd name="T5" fmla="*/ 303 h 2375"/>
                <a:gd name="T6" fmla="*/ 957 w 1107"/>
                <a:gd name="T7" fmla="*/ 417 h 2375"/>
                <a:gd name="T8" fmla="*/ 999 w 1107"/>
                <a:gd name="T9" fmla="*/ 516 h 2375"/>
                <a:gd name="T10" fmla="*/ 969 w 1107"/>
                <a:gd name="T11" fmla="*/ 619 h 2375"/>
                <a:gd name="T12" fmla="*/ 877 w 1107"/>
                <a:gd name="T13" fmla="*/ 678 h 2375"/>
                <a:gd name="T14" fmla="*/ 771 w 1107"/>
                <a:gd name="T15" fmla="*/ 667 h 2375"/>
                <a:gd name="T16" fmla="*/ 677 w 1107"/>
                <a:gd name="T17" fmla="*/ 592 h 2375"/>
                <a:gd name="T18" fmla="*/ 553 w 1107"/>
                <a:gd name="T19" fmla="*/ 558 h 2375"/>
                <a:gd name="T20" fmla="*/ 413 w 1107"/>
                <a:gd name="T21" fmla="*/ 605 h 2375"/>
                <a:gd name="T22" fmla="*/ 329 w 1107"/>
                <a:gd name="T23" fmla="*/ 721 h 2375"/>
                <a:gd name="T24" fmla="*/ 329 w 1107"/>
                <a:gd name="T25" fmla="*/ 869 h 2375"/>
                <a:gd name="T26" fmla="*/ 414 w 1107"/>
                <a:gd name="T27" fmla="*/ 986 h 2375"/>
                <a:gd name="T28" fmla="*/ 553 w 1107"/>
                <a:gd name="T29" fmla="*/ 1031 h 2375"/>
                <a:gd name="T30" fmla="*/ 734 w 1107"/>
                <a:gd name="T31" fmla="*/ 1061 h 2375"/>
                <a:gd name="T32" fmla="*/ 928 w 1107"/>
                <a:gd name="T33" fmla="*/ 1175 h 2375"/>
                <a:gd name="T34" fmla="*/ 1059 w 1107"/>
                <a:gd name="T35" fmla="*/ 1356 h 2375"/>
                <a:gd name="T36" fmla="*/ 1107 w 1107"/>
                <a:gd name="T37" fmla="*/ 1582 h 2375"/>
                <a:gd name="T38" fmla="*/ 1063 w 1107"/>
                <a:gd name="T39" fmla="*/ 1797 h 2375"/>
                <a:gd name="T40" fmla="*/ 942 w 1107"/>
                <a:gd name="T41" fmla="*/ 1974 h 2375"/>
                <a:gd name="T42" fmla="*/ 764 w 1107"/>
                <a:gd name="T43" fmla="*/ 2092 h 2375"/>
                <a:gd name="T44" fmla="*/ 700 w 1107"/>
                <a:gd name="T45" fmla="*/ 2280 h 2375"/>
                <a:gd name="T46" fmla="*/ 615 w 1107"/>
                <a:gd name="T47" fmla="*/ 2364 h 2375"/>
                <a:gd name="T48" fmla="*/ 492 w 1107"/>
                <a:gd name="T49" fmla="*/ 2364 h 2375"/>
                <a:gd name="T50" fmla="*/ 408 w 1107"/>
                <a:gd name="T51" fmla="*/ 2280 h 2375"/>
                <a:gd name="T52" fmla="*/ 350 w 1107"/>
                <a:gd name="T53" fmla="*/ 2093 h 2375"/>
                <a:gd name="T54" fmla="*/ 186 w 1107"/>
                <a:gd name="T55" fmla="*/ 1993 h 2375"/>
                <a:gd name="T56" fmla="*/ 112 w 1107"/>
                <a:gd name="T57" fmla="*/ 1886 h 2375"/>
                <a:gd name="T58" fmla="*/ 124 w 1107"/>
                <a:gd name="T59" fmla="*/ 1782 h 2375"/>
                <a:gd name="T60" fmla="*/ 205 w 1107"/>
                <a:gd name="T61" fmla="*/ 1706 h 2375"/>
                <a:gd name="T62" fmla="*/ 311 w 1107"/>
                <a:gd name="T63" fmla="*/ 1701 h 2375"/>
                <a:gd name="T64" fmla="*/ 405 w 1107"/>
                <a:gd name="T65" fmla="*/ 1766 h 2375"/>
                <a:gd name="T66" fmla="*/ 521 w 1107"/>
                <a:gd name="T67" fmla="*/ 1815 h 2375"/>
                <a:gd name="T68" fmla="*/ 663 w 1107"/>
                <a:gd name="T69" fmla="*/ 1791 h 2375"/>
                <a:gd name="T70" fmla="*/ 765 w 1107"/>
                <a:gd name="T71" fmla="*/ 1690 h 2375"/>
                <a:gd name="T72" fmla="*/ 788 w 1107"/>
                <a:gd name="T73" fmla="*/ 1544 h 2375"/>
                <a:gd name="T74" fmla="*/ 721 w 1107"/>
                <a:gd name="T75" fmla="*/ 1414 h 2375"/>
                <a:gd name="T76" fmla="*/ 592 w 1107"/>
                <a:gd name="T77" fmla="*/ 1349 h 2375"/>
                <a:gd name="T78" fmla="*/ 428 w 1107"/>
                <a:gd name="T79" fmla="*/ 1331 h 2375"/>
                <a:gd name="T80" fmla="*/ 223 w 1107"/>
                <a:gd name="T81" fmla="*/ 1236 h 2375"/>
                <a:gd name="T82" fmla="*/ 75 w 1107"/>
                <a:gd name="T83" fmla="*/ 1071 h 2375"/>
                <a:gd name="T84" fmla="*/ 3 w 1107"/>
                <a:gd name="T85" fmla="*/ 854 h 2375"/>
                <a:gd name="T86" fmla="*/ 25 w 1107"/>
                <a:gd name="T87" fmla="*/ 630 h 2375"/>
                <a:gd name="T88" fmla="*/ 129 w 1107"/>
                <a:gd name="T89" fmla="*/ 442 h 2375"/>
                <a:gd name="T90" fmla="*/ 295 w 1107"/>
                <a:gd name="T91" fmla="*/ 308 h 2375"/>
                <a:gd name="T92" fmla="*/ 398 w 1107"/>
                <a:gd name="T93" fmla="*/ 127 h 2375"/>
                <a:gd name="T94" fmla="*/ 465 w 1107"/>
                <a:gd name="T95" fmla="*/ 28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07" h="2375">
                  <a:moveTo>
                    <a:pt x="553" y="0"/>
                  </a:moveTo>
                  <a:lnTo>
                    <a:pt x="586" y="4"/>
                  </a:lnTo>
                  <a:lnTo>
                    <a:pt x="615" y="13"/>
                  </a:lnTo>
                  <a:lnTo>
                    <a:pt x="642" y="28"/>
                  </a:lnTo>
                  <a:lnTo>
                    <a:pt x="666" y="47"/>
                  </a:lnTo>
                  <a:lnTo>
                    <a:pt x="685" y="70"/>
                  </a:lnTo>
                  <a:lnTo>
                    <a:pt x="700" y="96"/>
                  </a:lnTo>
                  <a:lnTo>
                    <a:pt x="708" y="127"/>
                  </a:lnTo>
                  <a:lnTo>
                    <a:pt x="712" y="158"/>
                  </a:lnTo>
                  <a:lnTo>
                    <a:pt x="712" y="267"/>
                  </a:lnTo>
                  <a:lnTo>
                    <a:pt x="757" y="283"/>
                  </a:lnTo>
                  <a:lnTo>
                    <a:pt x="802" y="303"/>
                  </a:lnTo>
                  <a:lnTo>
                    <a:pt x="844" y="326"/>
                  </a:lnTo>
                  <a:lnTo>
                    <a:pt x="884" y="353"/>
                  </a:lnTo>
                  <a:lnTo>
                    <a:pt x="922" y="384"/>
                  </a:lnTo>
                  <a:lnTo>
                    <a:pt x="957" y="417"/>
                  </a:lnTo>
                  <a:lnTo>
                    <a:pt x="975" y="439"/>
                  </a:lnTo>
                  <a:lnTo>
                    <a:pt x="988" y="465"/>
                  </a:lnTo>
                  <a:lnTo>
                    <a:pt x="996" y="490"/>
                  </a:lnTo>
                  <a:lnTo>
                    <a:pt x="999" y="516"/>
                  </a:lnTo>
                  <a:lnTo>
                    <a:pt x="998" y="544"/>
                  </a:lnTo>
                  <a:lnTo>
                    <a:pt x="993" y="570"/>
                  </a:lnTo>
                  <a:lnTo>
                    <a:pt x="984" y="595"/>
                  </a:lnTo>
                  <a:lnTo>
                    <a:pt x="969" y="619"/>
                  </a:lnTo>
                  <a:lnTo>
                    <a:pt x="950" y="641"/>
                  </a:lnTo>
                  <a:lnTo>
                    <a:pt x="928" y="657"/>
                  </a:lnTo>
                  <a:lnTo>
                    <a:pt x="903" y="671"/>
                  </a:lnTo>
                  <a:lnTo>
                    <a:pt x="877" y="678"/>
                  </a:lnTo>
                  <a:lnTo>
                    <a:pt x="850" y="683"/>
                  </a:lnTo>
                  <a:lnTo>
                    <a:pt x="823" y="682"/>
                  </a:lnTo>
                  <a:lnTo>
                    <a:pt x="796" y="676"/>
                  </a:lnTo>
                  <a:lnTo>
                    <a:pt x="771" y="667"/>
                  </a:lnTo>
                  <a:lnTo>
                    <a:pt x="748" y="652"/>
                  </a:lnTo>
                  <a:lnTo>
                    <a:pt x="726" y="633"/>
                  </a:lnTo>
                  <a:lnTo>
                    <a:pt x="702" y="611"/>
                  </a:lnTo>
                  <a:lnTo>
                    <a:pt x="677" y="592"/>
                  </a:lnTo>
                  <a:lnTo>
                    <a:pt x="648" y="577"/>
                  </a:lnTo>
                  <a:lnTo>
                    <a:pt x="617" y="567"/>
                  </a:lnTo>
                  <a:lnTo>
                    <a:pt x="587" y="561"/>
                  </a:lnTo>
                  <a:lnTo>
                    <a:pt x="553" y="558"/>
                  </a:lnTo>
                  <a:lnTo>
                    <a:pt x="515" y="562"/>
                  </a:lnTo>
                  <a:lnTo>
                    <a:pt x="479" y="571"/>
                  </a:lnTo>
                  <a:lnTo>
                    <a:pt x="445" y="585"/>
                  </a:lnTo>
                  <a:lnTo>
                    <a:pt x="413" y="605"/>
                  </a:lnTo>
                  <a:lnTo>
                    <a:pt x="386" y="628"/>
                  </a:lnTo>
                  <a:lnTo>
                    <a:pt x="362" y="655"/>
                  </a:lnTo>
                  <a:lnTo>
                    <a:pt x="343" y="686"/>
                  </a:lnTo>
                  <a:lnTo>
                    <a:pt x="329" y="721"/>
                  </a:lnTo>
                  <a:lnTo>
                    <a:pt x="319" y="756"/>
                  </a:lnTo>
                  <a:lnTo>
                    <a:pt x="316" y="795"/>
                  </a:lnTo>
                  <a:lnTo>
                    <a:pt x="319" y="833"/>
                  </a:lnTo>
                  <a:lnTo>
                    <a:pt x="329" y="869"/>
                  </a:lnTo>
                  <a:lnTo>
                    <a:pt x="343" y="904"/>
                  </a:lnTo>
                  <a:lnTo>
                    <a:pt x="362" y="934"/>
                  </a:lnTo>
                  <a:lnTo>
                    <a:pt x="386" y="962"/>
                  </a:lnTo>
                  <a:lnTo>
                    <a:pt x="414" y="986"/>
                  </a:lnTo>
                  <a:lnTo>
                    <a:pt x="445" y="1005"/>
                  </a:lnTo>
                  <a:lnTo>
                    <a:pt x="479" y="1018"/>
                  </a:lnTo>
                  <a:lnTo>
                    <a:pt x="516" y="1028"/>
                  </a:lnTo>
                  <a:lnTo>
                    <a:pt x="553" y="1031"/>
                  </a:lnTo>
                  <a:lnTo>
                    <a:pt x="561" y="1031"/>
                  </a:lnTo>
                  <a:lnTo>
                    <a:pt x="621" y="1035"/>
                  </a:lnTo>
                  <a:lnTo>
                    <a:pt x="679" y="1045"/>
                  </a:lnTo>
                  <a:lnTo>
                    <a:pt x="734" y="1061"/>
                  </a:lnTo>
                  <a:lnTo>
                    <a:pt x="787" y="1083"/>
                  </a:lnTo>
                  <a:lnTo>
                    <a:pt x="838" y="1109"/>
                  </a:lnTo>
                  <a:lnTo>
                    <a:pt x="884" y="1139"/>
                  </a:lnTo>
                  <a:lnTo>
                    <a:pt x="928" y="1175"/>
                  </a:lnTo>
                  <a:lnTo>
                    <a:pt x="967" y="1215"/>
                  </a:lnTo>
                  <a:lnTo>
                    <a:pt x="1003" y="1258"/>
                  </a:lnTo>
                  <a:lnTo>
                    <a:pt x="1033" y="1306"/>
                  </a:lnTo>
                  <a:lnTo>
                    <a:pt x="1059" y="1356"/>
                  </a:lnTo>
                  <a:lnTo>
                    <a:pt x="1080" y="1409"/>
                  </a:lnTo>
                  <a:lnTo>
                    <a:pt x="1095" y="1465"/>
                  </a:lnTo>
                  <a:lnTo>
                    <a:pt x="1104" y="1523"/>
                  </a:lnTo>
                  <a:lnTo>
                    <a:pt x="1107" y="1582"/>
                  </a:lnTo>
                  <a:lnTo>
                    <a:pt x="1104" y="1638"/>
                  </a:lnTo>
                  <a:lnTo>
                    <a:pt x="1096" y="1693"/>
                  </a:lnTo>
                  <a:lnTo>
                    <a:pt x="1082" y="1747"/>
                  </a:lnTo>
                  <a:lnTo>
                    <a:pt x="1063" y="1797"/>
                  </a:lnTo>
                  <a:lnTo>
                    <a:pt x="1040" y="1846"/>
                  </a:lnTo>
                  <a:lnTo>
                    <a:pt x="1011" y="1892"/>
                  </a:lnTo>
                  <a:lnTo>
                    <a:pt x="978" y="1934"/>
                  </a:lnTo>
                  <a:lnTo>
                    <a:pt x="942" y="1974"/>
                  </a:lnTo>
                  <a:lnTo>
                    <a:pt x="902" y="2009"/>
                  </a:lnTo>
                  <a:lnTo>
                    <a:pt x="859" y="2042"/>
                  </a:lnTo>
                  <a:lnTo>
                    <a:pt x="813" y="2069"/>
                  </a:lnTo>
                  <a:lnTo>
                    <a:pt x="764" y="2092"/>
                  </a:lnTo>
                  <a:lnTo>
                    <a:pt x="712" y="2110"/>
                  </a:lnTo>
                  <a:lnTo>
                    <a:pt x="712" y="2218"/>
                  </a:lnTo>
                  <a:lnTo>
                    <a:pt x="708" y="2250"/>
                  </a:lnTo>
                  <a:lnTo>
                    <a:pt x="700" y="2280"/>
                  </a:lnTo>
                  <a:lnTo>
                    <a:pt x="685" y="2307"/>
                  </a:lnTo>
                  <a:lnTo>
                    <a:pt x="666" y="2330"/>
                  </a:lnTo>
                  <a:lnTo>
                    <a:pt x="642" y="2349"/>
                  </a:lnTo>
                  <a:lnTo>
                    <a:pt x="615" y="2364"/>
                  </a:lnTo>
                  <a:lnTo>
                    <a:pt x="586" y="2372"/>
                  </a:lnTo>
                  <a:lnTo>
                    <a:pt x="553" y="2375"/>
                  </a:lnTo>
                  <a:lnTo>
                    <a:pt x="522" y="2372"/>
                  </a:lnTo>
                  <a:lnTo>
                    <a:pt x="492" y="2364"/>
                  </a:lnTo>
                  <a:lnTo>
                    <a:pt x="465" y="2349"/>
                  </a:lnTo>
                  <a:lnTo>
                    <a:pt x="442" y="2330"/>
                  </a:lnTo>
                  <a:lnTo>
                    <a:pt x="423" y="2307"/>
                  </a:lnTo>
                  <a:lnTo>
                    <a:pt x="408" y="2280"/>
                  </a:lnTo>
                  <a:lnTo>
                    <a:pt x="398" y="2250"/>
                  </a:lnTo>
                  <a:lnTo>
                    <a:pt x="395" y="2218"/>
                  </a:lnTo>
                  <a:lnTo>
                    <a:pt x="395" y="2109"/>
                  </a:lnTo>
                  <a:lnTo>
                    <a:pt x="350" y="2093"/>
                  </a:lnTo>
                  <a:lnTo>
                    <a:pt x="305" y="2073"/>
                  </a:lnTo>
                  <a:lnTo>
                    <a:pt x="263" y="2050"/>
                  </a:lnTo>
                  <a:lnTo>
                    <a:pt x="223" y="2023"/>
                  </a:lnTo>
                  <a:lnTo>
                    <a:pt x="186" y="1993"/>
                  </a:lnTo>
                  <a:lnTo>
                    <a:pt x="151" y="1958"/>
                  </a:lnTo>
                  <a:lnTo>
                    <a:pt x="133" y="1936"/>
                  </a:lnTo>
                  <a:lnTo>
                    <a:pt x="120" y="1912"/>
                  </a:lnTo>
                  <a:lnTo>
                    <a:pt x="112" y="1886"/>
                  </a:lnTo>
                  <a:lnTo>
                    <a:pt x="107" y="1859"/>
                  </a:lnTo>
                  <a:lnTo>
                    <a:pt x="109" y="1833"/>
                  </a:lnTo>
                  <a:lnTo>
                    <a:pt x="114" y="1807"/>
                  </a:lnTo>
                  <a:lnTo>
                    <a:pt x="124" y="1782"/>
                  </a:lnTo>
                  <a:lnTo>
                    <a:pt x="138" y="1757"/>
                  </a:lnTo>
                  <a:lnTo>
                    <a:pt x="157" y="1736"/>
                  </a:lnTo>
                  <a:lnTo>
                    <a:pt x="179" y="1718"/>
                  </a:lnTo>
                  <a:lnTo>
                    <a:pt x="205" y="1706"/>
                  </a:lnTo>
                  <a:lnTo>
                    <a:pt x="230" y="1697"/>
                  </a:lnTo>
                  <a:lnTo>
                    <a:pt x="258" y="1694"/>
                  </a:lnTo>
                  <a:lnTo>
                    <a:pt x="284" y="1695"/>
                  </a:lnTo>
                  <a:lnTo>
                    <a:pt x="311" y="1701"/>
                  </a:lnTo>
                  <a:lnTo>
                    <a:pt x="336" y="1710"/>
                  </a:lnTo>
                  <a:lnTo>
                    <a:pt x="360" y="1725"/>
                  </a:lnTo>
                  <a:lnTo>
                    <a:pt x="382" y="1744"/>
                  </a:lnTo>
                  <a:lnTo>
                    <a:pt x="405" y="1766"/>
                  </a:lnTo>
                  <a:lnTo>
                    <a:pt x="431" y="1784"/>
                  </a:lnTo>
                  <a:lnTo>
                    <a:pt x="460" y="1798"/>
                  </a:lnTo>
                  <a:lnTo>
                    <a:pt x="489" y="1809"/>
                  </a:lnTo>
                  <a:lnTo>
                    <a:pt x="521" y="1815"/>
                  </a:lnTo>
                  <a:lnTo>
                    <a:pt x="553" y="1817"/>
                  </a:lnTo>
                  <a:lnTo>
                    <a:pt x="592" y="1814"/>
                  </a:lnTo>
                  <a:lnTo>
                    <a:pt x="629" y="1806"/>
                  </a:lnTo>
                  <a:lnTo>
                    <a:pt x="663" y="1791"/>
                  </a:lnTo>
                  <a:lnTo>
                    <a:pt x="694" y="1772"/>
                  </a:lnTo>
                  <a:lnTo>
                    <a:pt x="721" y="1749"/>
                  </a:lnTo>
                  <a:lnTo>
                    <a:pt x="746" y="1722"/>
                  </a:lnTo>
                  <a:lnTo>
                    <a:pt x="765" y="1690"/>
                  </a:lnTo>
                  <a:lnTo>
                    <a:pt x="779" y="1656"/>
                  </a:lnTo>
                  <a:lnTo>
                    <a:pt x="788" y="1619"/>
                  </a:lnTo>
                  <a:lnTo>
                    <a:pt x="791" y="1582"/>
                  </a:lnTo>
                  <a:lnTo>
                    <a:pt x="788" y="1544"/>
                  </a:lnTo>
                  <a:lnTo>
                    <a:pt x="779" y="1507"/>
                  </a:lnTo>
                  <a:lnTo>
                    <a:pt x="765" y="1473"/>
                  </a:lnTo>
                  <a:lnTo>
                    <a:pt x="746" y="1443"/>
                  </a:lnTo>
                  <a:lnTo>
                    <a:pt x="721" y="1414"/>
                  </a:lnTo>
                  <a:lnTo>
                    <a:pt x="694" y="1391"/>
                  </a:lnTo>
                  <a:lnTo>
                    <a:pt x="663" y="1372"/>
                  </a:lnTo>
                  <a:lnTo>
                    <a:pt x="628" y="1357"/>
                  </a:lnTo>
                  <a:lnTo>
                    <a:pt x="592" y="1349"/>
                  </a:lnTo>
                  <a:lnTo>
                    <a:pt x="553" y="1346"/>
                  </a:lnTo>
                  <a:lnTo>
                    <a:pt x="546" y="1346"/>
                  </a:lnTo>
                  <a:lnTo>
                    <a:pt x="486" y="1342"/>
                  </a:lnTo>
                  <a:lnTo>
                    <a:pt x="428" y="1331"/>
                  </a:lnTo>
                  <a:lnTo>
                    <a:pt x="373" y="1315"/>
                  </a:lnTo>
                  <a:lnTo>
                    <a:pt x="320" y="1294"/>
                  </a:lnTo>
                  <a:lnTo>
                    <a:pt x="270" y="1268"/>
                  </a:lnTo>
                  <a:lnTo>
                    <a:pt x="223" y="1236"/>
                  </a:lnTo>
                  <a:lnTo>
                    <a:pt x="179" y="1201"/>
                  </a:lnTo>
                  <a:lnTo>
                    <a:pt x="140" y="1162"/>
                  </a:lnTo>
                  <a:lnTo>
                    <a:pt x="105" y="1117"/>
                  </a:lnTo>
                  <a:lnTo>
                    <a:pt x="75" y="1071"/>
                  </a:lnTo>
                  <a:lnTo>
                    <a:pt x="48" y="1021"/>
                  </a:lnTo>
                  <a:lnTo>
                    <a:pt x="28" y="967"/>
                  </a:lnTo>
                  <a:lnTo>
                    <a:pt x="12" y="912"/>
                  </a:lnTo>
                  <a:lnTo>
                    <a:pt x="3" y="854"/>
                  </a:lnTo>
                  <a:lnTo>
                    <a:pt x="0" y="795"/>
                  </a:lnTo>
                  <a:lnTo>
                    <a:pt x="3" y="738"/>
                  </a:lnTo>
                  <a:lnTo>
                    <a:pt x="11" y="683"/>
                  </a:lnTo>
                  <a:lnTo>
                    <a:pt x="25" y="630"/>
                  </a:lnTo>
                  <a:lnTo>
                    <a:pt x="44" y="578"/>
                  </a:lnTo>
                  <a:lnTo>
                    <a:pt x="68" y="530"/>
                  </a:lnTo>
                  <a:lnTo>
                    <a:pt x="96" y="485"/>
                  </a:lnTo>
                  <a:lnTo>
                    <a:pt x="129" y="442"/>
                  </a:lnTo>
                  <a:lnTo>
                    <a:pt x="165" y="403"/>
                  </a:lnTo>
                  <a:lnTo>
                    <a:pt x="205" y="367"/>
                  </a:lnTo>
                  <a:lnTo>
                    <a:pt x="248" y="335"/>
                  </a:lnTo>
                  <a:lnTo>
                    <a:pt x="295" y="308"/>
                  </a:lnTo>
                  <a:lnTo>
                    <a:pt x="343" y="285"/>
                  </a:lnTo>
                  <a:lnTo>
                    <a:pt x="395" y="267"/>
                  </a:lnTo>
                  <a:lnTo>
                    <a:pt x="395" y="158"/>
                  </a:lnTo>
                  <a:lnTo>
                    <a:pt x="398" y="127"/>
                  </a:lnTo>
                  <a:lnTo>
                    <a:pt x="408" y="96"/>
                  </a:lnTo>
                  <a:lnTo>
                    <a:pt x="423" y="70"/>
                  </a:lnTo>
                  <a:lnTo>
                    <a:pt x="442" y="47"/>
                  </a:lnTo>
                  <a:lnTo>
                    <a:pt x="465" y="28"/>
                  </a:lnTo>
                  <a:lnTo>
                    <a:pt x="492" y="13"/>
                  </a:lnTo>
                  <a:lnTo>
                    <a:pt x="522" y="4"/>
                  </a:lnTo>
                  <a:lnTo>
                    <a:pt x="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238" name="Freeform 1103"/>
          <p:cNvSpPr>
            <a:spLocks/>
          </p:cNvSpPr>
          <p:nvPr/>
        </p:nvSpPr>
        <p:spPr bwMode="auto">
          <a:xfrm>
            <a:off x="2526248" y="4458891"/>
            <a:ext cx="229791" cy="229791"/>
          </a:xfrm>
          <a:custGeom>
            <a:avLst/>
            <a:gdLst>
              <a:gd name="T0" fmla="*/ 3046 w 3472"/>
              <a:gd name="T1" fmla="*/ 20 h 3476"/>
              <a:gd name="T2" fmla="*/ 3243 w 3472"/>
              <a:gd name="T3" fmla="*/ 118 h 3476"/>
              <a:gd name="T4" fmla="*/ 3386 w 3472"/>
              <a:gd name="T5" fmla="*/ 278 h 3476"/>
              <a:gd name="T6" fmla="*/ 3461 w 3472"/>
              <a:gd name="T7" fmla="*/ 473 h 3476"/>
              <a:gd name="T8" fmla="*/ 3462 w 3472"/>
              <a:gd name="T9" fmla="*/ 684 h 3476"/>
              <a:gd name="T10" fmla="*/ 3385 w 3472"/>
              <a:gd name="T11" fmla="*/ 887 h 3476"/>
              <a:gd name="T12" fmla="*/ 3243 w 3472"/>
              <a:gd name="T13" fmla="*/ 1043 h 3476"/>
              <a:gd name="T14" fmla="*/ 3064 w 3472"/>
              <a:gd name="T15" fmla="*/ 1135 h 3476"/>
              <a:gd name="T16" fmla="*/ 2866 w 3472"/>
              <a:gd name="T17" fmla="*/ 1161 h 3476"/>
              <a:gd name="T18" fmla="*/ 2578 w 3472"/>
              <a:gd name="T19" fmla="*/ 2507 h 3476"/>
              <a:gd name="T20" fmla="*/ 2649 w 3472"/>
              <a:gd name="T21" fmla="*/ 2717 h 3476"/>
              <a:gd name="T22" fmla="*/ 2635 w 3472"/>
              <a:gd name="T23" fmla="*/ 2939 h 3476"/>
              <a:gd name="T24" fmla="*/ 2535 w 3472"/>
              <a:gd name="T25" fmla="*/ 3144 h 3476"/>
              <a:gd name="T26" fmla="*/ 2377 w 3472"/>
              <a:gd name="T27" fmla="*/ 3287 h 3476"/>
              <a:gd name="T28" fmla="*/ 2182 w 3472"/>
              <a:gd name="T29" fmla="*/ 3362 h 3476"/>
              <a:gd name="T30" fmla="*/ 1972 w 3472"/>
              <a:gd name="T31" fmla="*/ 3363 h 3476"/>
              <a:gd name="T32" fmla="*/ 1770 w 3472"/>
              <a:gd name="T33" fmla="*/ 3286 h 3476"/>
              <a:gd name="T34" fmla="*/ 1612 w 3472"/>
              <a:gd name="T35" fmla="*/ 3140 h 3476"/>
              <a:gd name="T36" fmla="*/ 1518 w 3472"/>
              <a:gd name="T37" fmla="*/ 2952 h 3476"/>
              <a:gd name="T38" fmla="*/ 1498 w 3472"/>
              <a:gd name="T39" fmla="*/ 2744 h 3476"/>
              <a:gd name="T40" fmla="*/ 1556 w 3472"/>
              <a:gd name="T41" fmla="*/ 2539 h 3476"/>
              <a:gd name="T42" fmla="*/ 1679 w 3472"/>
              <a:gd name="T43" fmla="*/ 2372 h 3476"/>
              <a:gd name="T44" fmla="*/ 979 w 3472"/>
              <a:gd name="T45" fmla="*/ 1502 h 3476"/>
              <a:gd name="T46" fmla="*/ 489 w 3472"/>
              <a:gd name="T47" fmla="*/ 2874 h 3476"/>
              <a:gd name="T48" fmla="*/ 600 w 3472"/>
              <a:gd name="T49" fmla="*/ 2984 h 3476"/>
              <a:gd name="T50" fmla="*/ 648 w 3472"/>
              <a:gd name="T51" fmla="*/ 3133 h 3476"/>
              <a:gd name="T52" fmla="*/ 617 w 3472"/>
              <a:gd name="T53" fmla="*/ 3291 h 3476"/>
              <a:gd name="T54" fmla="*/ 520 w 3472"/>
              <a:gd name="T55" fmla="*/ 3412 h 3476"/>
              <a:gd name="T56" fmla="*/ 380 w 3472"/>
              <a:gd name="T57" fmla="*/ 3472 h 3476"/>
              <a:gd name="T58" fmla="*/ 223 w 3472"/>
              <a:gd name="T59" fmla="*/ 3461 h 3476"/>
              <a:gd name="T60" fmla="*/ 90 w 3472"/>
              <a:gd name="T61" fmla="*/ 3378 h 3476"/>
              <a:gd name="T62" fmla="*/ 13 w 3472"/>
              <a:gd name="T63" fmla="*/ 3247 h 3476"/>
              <a:gd name="T64" fmla="*/ 5 w 3472"/>
              <a:gd name="T65" fmla="*/ 3092 h 3476"/>
              <a:gd name="T66" fmla="*/ 72 w 3472"/>
              <a:gd name="T67" fmla="*/ 2950 h 3476"/>
              <a:gd name="T68" fmla="*/ 190 w 3472"/>
              <a:gd name="T69" fmla="*/ 2858 h 3476"/>
              <a:gd name="T70" fmla="*/ 753 w 3472"/>
              <a:gd name="T71" fmla="*/ 1478 h 3476"/>
              <a:gd name="T72" fmla="*/ 613 w 3472"/>
              <a:gd name="T73" fmla="*/ 1369 h 3476"/>
              <a:gd name="T74" fmla="*/ 540 w 3472"/>
              <a:gd name="T75" fmla="*/ 1211 h 3476"/>
              <a:gd name="T76" fmla="*/ 545 w 3472"/>
              <a:gd name="T77" fmla="*/ 1035 h 3476"/>
              <a:gd name="T78" fmla="*/ 630 w 3472"/>
              <a:gd name="T79" fmla="*/ 882 h 3476"/>
              <a:gd name="T80" fmla="*/ 765 w 3472"/>
              <a:gd name="T81" fmla="*/ 787 h 3476"/>
              <a:gd name="T82" fmla="*/ 928 w 3472"/>
              <a:gd name="T83" fmla="*/ 758 h 3476"/>
              <a:gd name="T84" fmla="*/ 1094 w 3472"/>
              <a:gd name="T85" fmla="*/ 806 h 3476"/>
              <a:gd name="T86" fmla="*/ 1220 w 3472"/>
              <a:gd name="T87" fmla="*/ 919 h 3476"/>
              <a:gd name="T88" fmla="*/ 1283 w 3472"/>
              <a:gd name="T89" fmla="*/ 1071 h 3476"/>
              <a:gd name="T90" fmla="*/ 1274 w 3472"/>
              <a:gd name="T91" fmla="*/ 1239 h 3476"/>
              <a:gd name="T92" fmla="*/ 1207 w 3472"/>
              <a:gd name="T93" fmla="*/ 1373 h 3476"/>
              <a:gd name="T94" fmla="*/ 1962 w 3472"/>
              <a:gd name="T95" fmla="*/ 2227 h 3476"/>
              <a:gd name="T96" fmla="*/ 2181 w 3472"/>
              <a:gd name="T97" fmla="*/ 2226 h 3476"/>
              <a:gd name="T98" fmla="*/ 2713 w 3472"/>
              <a:gd name="T99" fmla="*/ 1135 h 3476"/>
              <a:gd name="T100" fmla="*/ 2540 w 3472"/>
              <a:gd name="T101" fmla="*/ 1045 h 3476"/>
              <a:gd name="T102" fmla="*/ 2397 w 3472"/>
              <a:gd name="T103" fmla="*/ 885 h 3476"/>
              <a:gd name="T104" fmla="*/ 2322 w 3472"/>
              <a:gd name="T105" fmla="*/ 690 h 3476"/>
              <a:gd name="T106" fmla="*/ 2321 w 3472"/>
              <a:gd name="T107" fmla="*/ 481 h 3476"/>
              <a:gd name="T108" fmla="*/ 2398 w 3472"/>
              <a:gd name="T109" fmla="*/ 278 h 3476"/>
              <a:gd name="T110" fmla="*/ 2545 w 3472"/>
              <a:gd name="T111" fmla="*/ 116 h 3476"/>
              <a:gd name="T112" fmla="*/ 2733 w 3472"/>
              <a:gd name="T113" fmla="*/ 23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72" h="3476">
                <a:moveTo>
                  <a:pt x="2889" y="0"/>
                </a:moveTo>
                <a:lnTo>
                  <a:pt x="2941" y="2"/>
                </a:lnTo>
                <a:lnTo>
                  <a:pt x="2994" y="9"/>
                </a:lnTo>
                <a:lnTo>
                  <a:pt x="3046" y="20"/>
                </a:lnTo>
                <a:lnTo>
                  <a:pt x="3097" y="37"/>
                </a:lnTo>
                <a:lnTo>
                  <a:pt x="3148" y="60"/>
                </a:lnTo>
                <a:lnTo>
                  <a:pt x="3197" y="86"/>
                </a:lnTo>
                <a:lnTo>
                  <a:pt x="3243" y="118"/>
                </a:lnTo>
                <a:lnTo>
                  <a:pt x="3285" y="154"/>
                </a:lnTo>
                <a:lnTo>
                  <a:pt x="3323" y="192"/>
                </a:lnTo>
                <a:lnTo>
                  <a:pt x="3357" y="233"/>
                </a:lnTo>
                <a:lnTo>
                  <a:pt x="3386" y="278"/>
                </a:lnTo>
                <a:lnTo>
                  <a:pt x="3412" y="324"/>
                </a:lnTo>
                <a:lnTo>
                  <a:pt x="3433" y="373"/>
                </a:lnTo>
                <a:lnTo>
                  <a:pt x="3450" y="423"/>
                </a:lnTo>
                <a:lnTo>
                  <a:pt x="3461" y="473"/>
                </a:lnTo>
                <a:lnTo>
                  <a:pt x="3469" y="525"/>
                </a:lnTo>
                <a:lnTo>
                  <a:pt x="3472" y="578"/>
                </a:lnTo>
                <a:lnTo>
                  <a:pt x="3470" y="631"/>
                </a:lnTo>
                <a:lnTo>
                  <a:pt x="3462" y="684"/>
                </a:lnTo>
                <a:lnTo>
                  <a:pt x="3451" y="736"/>
                </a:lnTo>
                <a:lnTo>
                  <a:pt x="3434" y="788"/>
                </a:lnTo>
                <a:lnTo>
                  <a:pt x="3413" y="838"/>
                </a:lnTo>
                <a:lnTo>
                  <a:pt x="3385" y="887"/>
                </a:lnTo>
                <a:lnTo>
                  <a:pt x="3354" y="932"/>
                </a:lnTo>
                <a:lnTo>
                  <a:pt x="3321" y="973"/>
                </a:lnTo>
                <a:lnTo>
                  <a:pt x="3284" y="1009"/>
                </a:lnTo>
                <a:lnTo>
                  <a:pt x="3243" y="1043"/>
                </a:lnTo>
                <a:lnTo>
                  <a:pt x="3201" y="1071"/>
                </a:lnTo>
                <a:lnTo>
                  <a:pt x="3158" y="1097"/>
                </a:lnTo>
                <a:lnTo>
                  <a:pt x="3111" y="1118"/>
                </a:lnTo>
                <a:lnTo>
                  <a:pt x="3064" y="1135"/>
                </a:lnTo>
                <a:lnTo>
                  <a:pt x="3016" y="1147"/>
                </a:lnTo>
                <a:lnTo>
                  <a:pt x="2966" y="1156"/>
                </a:lnTo>
                <a:lnTo>
                  <a:pt x="2915" y="1160"/>
                </a:lnTo>
                <a:lnTo>
                  <a:pt x="2866" y="1161"/>
                </a:lnTo>
                <a:lnTo>
                  <a:pt x="2473" y="2374"/>
                </a:lnTo>
                <a:lnTo>
                  <a:pt x="2512" y="2415"/>
                </a:lnTo>
                <a:lnTo>
                  <a:pt x="2547" y="2461"/>
                </a:lnTo>
                <a:lnTo>
                  <a:pt x="2578" y="2507"/>
                </a:lnTo>
                <a:lnTo>
                  <a:pt x="2603" y="2557"/>
                </a:lnTo>
                <a:lnTo>
                  <a:pt x="2623" y="2609"/>
                </a:lnTo>
                <a:lnTo>
                  <a:pt x="2638" y="2663"/>
                </a:lnTo>
                <a:lnTo>
                  <a:pt x="2649" y="2717"/>
                </a:lnTo>
                <a:lnTo>
                  <a:pt x="2653" y="2772"/>
                </a:lnTo>
                <a:lnTo>
                  <a:pt x="2653" y="2828"/>
                </a:lnTo>
                <a:lnTo>
                  <a:pt x="2647" y="2884"/>
                </a:lnTo>
                <a:lnTo>
                  <a:pt x="2635" y="2939"/>
                </a:lnTo>
                <a:lnTo>
                  <a:pt x="2618" y="2993"/>
                </a:lnTo>
                <a:lnTo>
                  <a:pt x="2596" y="3047"/>
                </a:lnTo>
                <a:lnTo>
                  <a:pt x="2567" y="3099"/>
                </a:lnTo>
                <a:lnTo>
                  <a:pt x="2535" y="3144"/>
                </a:lnTo>
                <a:lnTo>
                  <a:pt x="2499" y="3187"/>
                </a:lnTo>
                <a:lnTo>
                  <a:pt x="2461" y="3225"/>
                </a:lnTo>
                <a:lnTo>
                  <a:pt x="2420" y="3257"/>
                </a:lnTo>
                <a:lnTo>
                  <a:pt x="2377" y="3287"/>
                </a:lnTo>
                <a:lnTo>
                  <a:pt x="2330" y="3312"/>
                </a:lnTo>
                <a:lnTo>
                  <a:pt x="2281" y="3334"/>
                </a:lnTo>
                <a:lnTo>
                  <a:pt x="2233" y="3351"/>
                </a:lnTo>
                <a:lnTo>
                  <a:pt x="2182" y="3362"/>
                </a:lnTo>
                <a:lnTo>
                  <a:pt x="2130" y="3370"/>
                </a:lnTo>
                <a:lnTo>
                  <a:pt x="2077" y="3373"/>
                </a:lnTo>
                <a:lnTo>
                  <a:pt x="2025" y="3371"/>
                </a:lnTo>
                <a:lnTo>
                  <a:pt x="1972" y="3363"/>
                </a:lnTo>
                <a:lnTo>
                  <a:pt x="1921" y="3352"/>
                </a:lnTo>
                <a:lnTo>
                  <a:pt x="1870" y="3335"/>
                </a:lnTo>
                <a:lnTo>
                  <a:pt x="1819" y="3314"/>
                </a:lnTo>
                <a:lnTo>
                  <a:pt x="1770" y="3286"/>
                </a:lnTo>
                <a:lnTo>
                  <a:pt x="1725" y="3254"/>
                </a:lnTo>
                <a:lnTo>
                  <a:pt x="1683" y="3219"/>
                </a:lnTo>
                <a:lnTo>
                  <a:pt x="1644" y="3181"/>
                </a:lnTo>
                <a:lnTo>
                  <a:pt x="1612" y="3140"/>
                </a:lnTo>
                <a:lnTo>
                  <a:pt x="1582" y="3096"/>
                </a:lnTo>
                <a:lnTo>
                  <a:pt x="1557" y="3049"/>
                </a:lnTo>
                <a:lnTo>
                  <a:pt x="1535" y="3001"/>
                </a:lnTo>
                <a:lnTo>
                  <a:pt x="1518" y="2952"/>
                </a:lnTo>
                <a:lnTo>
                  <a:pt x="1507" y="2901"/>
                </a:lnTo>
                <a:lnTo>
                  <a:pt x="1499" y="2849"/>
                </a:lnTo>
                <a:lnTo>
                  <a:pt x="1496" y="2797"/>
                </a:lnTo>
                <a:lnTo>
                  <a:pt x="1498" y="2744"/>
                </a:lnTo>
                <a:lnTo>
                  <a:pt x="1505" y="2691"/>
                </a:lnTo>
                <a:lnTo>
                  <a:pt x="1517" y="2639"/>
                </a:lnTo>
                <a:lnTo>
                  <a:pt x="1534" y="2589"/>
                </a:lnTo>
                <a:lnTo>
                  <a:pt x="1556" y="2539"/>
                </a:lnTo>
                <a:lnTo>
                  <a:pt x="1583" y="2490"/>
                </a:lnTo>
                <a:lnTo>
                  <a:pt x="1613" y="2447"/>
                </a:lnTo>
                <a:lnTo>
                  <a:pt x="1644" y="2407"/>
                </a:lnTo>
                <a:lnTo>
                  <a:pt x="1679" y="2372"/>
                </a:lnTo>
                <a:lnTo>
                  <a:pt x="1088" y="1465"/>
                </a:lnTo>
                <a:lnTo>
                  <a:pt x="1054" y="1481"/>
                </a:lnTo>
                <a:lnTo>
                  <a:pt x="1017" y="1493"/>
                </a:lnTo>
                <a:lnTo>
                  <a:pt x="979" y="1502"/>
                </a:lnTo>
                <a:lnTo>
                  <a:pt x="941" y="1507"/>
                </a:lnTo>
                <a:lnTo>
                  <a:pt x="903" y="1509"/>
                </a:lnTo>
                <a:lnTo>
                  <a:pt x="452" y="2855"/>
                </a:lnTo>
                <a:lnTo>
                  <a:pt x="489" y="2874"/>
                </a:lnTo>
                <a:lnTo>
                  <a:pt x="522" y="2897"/>
                </a:lnTo>
                <a:lnTo>
                  <a:pt x="551" y="2923"/>
                </a:lnTo>
                <a:lnTo>
                  <a:pt x="578" y="2953"/>
                </a:lnTo>
                <a:lnTo>
                  <a:pt x="600" y="2984"/>
                </a:lnTo>
                <a:lnTo>
                  <a:pt x="619" y="3019"/>
                </a:lnTo>
                <a:lnTo>
                  <a:pt x="633" y="3055"/>
                </a:lnTo>
                <a:lnTo>
                  <a:pt x="642" y="3093"/>
                </a:lnTo>
                <a:lnTo>
                  <a:pt x="648" y="3133"/>
                </a:lnTo>
                <a:lnTo>
                  <a:pt x="648" y="3173"/>
                </a:lnTo>
                <a:lnTo>
                  <a:pt x="642" y="3213"/>
                </a:lnTo>
                <a:lnTo>
                  <a:pt x="632" y="3253"/>
                </a:lnTo>
                <a:lnTo>
                  <a:pt x="617" y="3291"/>
                </a:lnTo>
                <a:lnTo>
                  <a:pt x="598" y="3326"/>
                </a:lnTo>
                <a:lnTo>
                  <a:pt x="576" y="3358"/>
                </a:lnTo>
                <a:lnTo>
                  <a:pt x="549" y="3387"/>
                </a:lnTo>
                <a:lnTo>
                  <a:pt x="520" y="3412"/>
                </a:lnTo>
                <a:lnTo>
                  <a:pt x="488" y="3433"/>
                </a:lnTo>
                <a:lnTo>
                  <a:pt x="454" y="3450"/>
                </a:lnTo>
                <a:lnTo>
                  <a:pt x="418" y="3464"/>
                </a:lnTo>
                <a:lnTo>
                  <a:pt x="380" y="3472"/>
                </a:lnTo>
                <a:lnTo>
                  <a:pt x="342" y="3476"/>
                </a:lnTo>
                <a:lnTo>
                  <a:pt x="303" y="3476"/>
                </a:lnTo>
                <a:lnTo>
                  <a:pt x="262" y="3471"/>
                </a:lnTo>
                <a:lnTo>
                  <a:pt x="223" y="3461"/>
                </a:lnTo>
                <a:lnTo>
                  <a:pt x="185" y="3446"/>
                </a:lnTo>
                <a:lnTo>
                  <a:pt x="150" y="3427"/>
                </a:lnTo>
                <a:lnTo>
                  <a:pt x="119" y="3405"/>
                </a:lnTo>
                <a:lnTo>
                  <a:pt x="90" y="3378"/>
                </a:lnTo>
                <a:lnTo>
                  <a:pt x="65" y="3348"/>
                </a:lnTo>
                <a:lnTo>
                  <a:pt x="43" y="3317"/>
                </a:lnTo>
                <a:lnTo>
                  <a:pt x="26" y="3283"/>
                </a:lnTo>
                <a:lnTo>
                  <a:pt x="13" y="3247"/>
                </a:lnTo>
                <a:lnTo>
                  <a:pt x="4" y="3210"/>
                </a:lnTo>
                <a:lnTo>
                  <a:pt x="0" y="3171"/>
                </a:lnTo>
                <a:lnTo>
                  <a:pt x="0" y="3132"/>
                </a:lnTo>
                <a:lnTo>
                  <a:pt x="5" y="3092"/>
                </a:lnTo>
                <a:lnTo>
                  <a:pt x="16" y="3052"/>
                </a:lnTo>
                <a:lnTo>
                  <a:pt x="31" y="3015"/>
                </a:lnTo>
                <a:lnTo>
                  <a:pt x="49" y="2981"/>
                </a:lnTo>
                <a:lnTo>
                  <a:pt x="72" y="2950"/>
                </a:lnTo>
                <a:lnTo>
                  <a:pt x="97" y="2922"/>
                </a:lnTo>
                <a:lnTo>
                  <a:pt x="126" y="2898"/>
                </a:lnTo>
                <a:lnTo>
                  <a:pt x="158" y="2876"/>
                </a:lnTo>
                <a:lnTo>
                  <a:pt x="190" y="2858"/>
                </a:lnTo>
                <a:lnTo>
                  <a:pt x="226" y="2845"/>
                </a:lnTo>
                <a:lnTo>
                  <a:pt x="262" y="2836"/>
                </a:lnTo>
                <a:lnTo>
                  <a:pt x="301" y="2831"/>
                </a:lnTo>
                <a:lnTo>
                  <a:pt x="753" y="1478"/>
                </a:lnTo>
                <a:lnTo>
                  <a:pt x="712" y="1456"/>
                </a:lnTo>
                <a:lnTo>
                  <a:pt x="675" y="1431"/>
                </a:lnTo>
                <a:lnTo>
                  <a:pt x="642" y="1401"/>
                </a:lnTo>
                <a:lnTo>
                  <a:pt x="613" y="1369"/>
                </a:lnTo>
                <a:lnTo>
                  <a:pt x="587" y="1333"/>
                </a:lnTo>
                <a:lnTo>
                  <a:pt x="567" y="1295"/>
                </a:lnTo>
                <a:lnTo>
                  <a:pt x="551" y="1253"/>
                </a:lnTo>
                <a:lnTo>
                  <a:pt x="540" y="1211"/>
                </a:lnTo>
                <a:lnTo>
                  <a:pt x="533" y="1169"/>
                </a:lnTo>
                <a:lnTo>
                  <a:pt x="531" y="1124"/>
                </a:lnTo>
                <a:lnTo>
                  <a:pt x="535" y="1080"/>
                </a:lnTo>
                <a:lnTo>
                  <a:pt x="545" y="1035"/>
                </a:lnTo>
                <a:lnTo>
                  <a:pt x="560" y="992"/>
                </a:lnTo>
                <a:lnTo>
                  <a:pt x="579" y="952"/>
                </a:lnTo>
                <a:lnTo>
                  <a:pt x="602" y="915"/>
                </a:lnTo>
                <a:lnTo>
                  <a:pt x="630" y="882"/>
                </a:lnTo>
                <a:lnTo>
                  <a:pt x="659" y="852"/>
                </a:lnTo>
                <a:lnTo>
                  <a:pt x="692" y="827"/>
                </a:lnTo>
                <a:lnTo>
                  <a:pt x="728" y="805"/>
                </a:lnTo>
                <a:lnTo>
                  <a:pt x="765" y="787"/>
                </a:lnTo>
                <a:lnTo>
                  <a:pt x="804" y="773"/>
                </a:lnTo>
                <a:lnTo>
                  <a:pt x="844" y="763"/>
                </a:lnTo>
                <a:lnTo>
                  <a:pt x="886" y="758"/>
                </a:lnTo>
                <a:lnTo>
                  <a:pt x="928" y="758"/>
                </a:lnTo>
                <a:lnTo>
                  <a:pt x="970" y="762"/>
                </a:lnTo>
                <a:lnTo>
                  <a:pt x="1013" y="772"/>
                </a:lnTo>
                <a:lnTo>
                  <a:pt x="1055" y="787"/>
                </a:lnTo>
                <a:lnTo>
                  <a:pt x="1094" y="806"/>
                </a:lnTo>
                <a:lnTo>
                  <a:pt x="1131" y="829"/>
                </a:lnTo>
                <a:lnTo>
                  <a:pt x="1164" y="856"/>
                </a:lnTo>
                <a:lnTo>
                  <a:pt x="1194" y="886"/>
                </a:lnTo>
                <a:lnTo>
                  <a:pt x="1220" y="919"/>
                </a:lnTo>
                <a:lnTo>
                  <a:pt x="1242" y="955"/>
                </a:lnTo>
                <a:lnTo>
                  <a:pt x="1259" y="992"/>
                </a:lnTo>
                <a:lnTo>
                  <a:pt x="1273" y="1031"/>
                </a:lnTo>
                <a:lnTo>
                  <a:pt x="1283" y="1071"/>
                </a:lnTo>
                <a:lnTo>
                  <a:pt x="1288" y="1112"/>
                </a:lnTo>
                <a:lnTo>
                  <a:pt x="1288" y="1155"/>
                </a:lnTo>
                <a:lnTo>
                  <a:pt x="1284" y="1197"/>
                </a:lnTo>
                <a:lnTo>
                  <a:pt x="1274" y="1239"/>
                </a:lnTo>
                <a:lnTo>
                  <a:pt x="1259" y="1282"/>
                </a:lnTo>
                <a:lnTo>
                  <a:pt x="1244" y="1314"/>
                </a:lnTo>
                <a:lnTo>
                  <a:pt x="1227" y="1344"/>
                </a:lnTo>
                <a:lnTo>
                  <a:pt x="1207" y="1373"/>
                </a:lnTo>
                <a:lnTo>
                  <a:pt x="1806" y="2282"/>
                </a:lnTo>
                <a:lnTo>
                  <a:pt x="1857" y="2259"/>
                </a:lnTo>
                <a:lnTo>
                  <a:pt x="1908" y="2239"/>
                </a:lnTo>
                <a:lnTo>
                  <a:pt x="1962" y="2227"/>
                </a:lnTo>
                <a:lnTo>
                  <a:pt x="2016" y="2218"/>
                </a:lnTo>
                <a:lnTo>
                  <a:pt x="2071" y="2215"/>
                </a:lnTo>
                <a:lnTo>
                  <a:pt x="2126" y="2217"/>
                </a:lnTo>
                <a:lnTo>
                  <a:pt x="2181" y="2226"/>
                </a:lnTo>
                <a:lnTo>
                  <a:pt x="2236" y="2238"/>
                </a:lnTo>
                <a:lnTo>
                  <a:pt x="2290" y="2257"/>
                </a:lnTo>
                <a:lnTo>
                  <a:pt x="2343" y="2282"/>
                </a:lnTo>
                <a:lnTo>
                  <a:pt x="2713" y="1135"/>
                </a:lnTo>
                <a:lnTo>
                  <a:pt x="2670" y="1119"/>
                </a:lnTo>
                <a:lnTo>
                  <a:pt x="2627" y="1099"/>
                </a:lnTo>
                <a:lnTo>
                  <a:pt x="2586" y="1077"/>
                </a:lnTo>
                <a:lnTo>
                  <a:pt x="2540" y="1045"/>
                </a:lnTo>
                <a:lnTo>
                  <a:pt x="2498" y="1009"/>
                </a:lnTo>
                <a:lnTo>
                  <a:pt x="2460" y="971"/>
                </a:lnTo>
                <a:lnTo>
                  <a:pt x="2426" y="929"/>
                </a:lnTo>
                <a:lnTo>
                  <a:pt x="2397" y="885"/>
                </a:lnTo>
                <a:lnTo>
                  <a:pt x="2371" y="839"/>
                </a:lnTo>
                <a:lnTo>
                  <a:pt x="2350" y="791"/>
                </a:lnTo>
                <a:lnTo>
                  <a:pt x="2334" y="741"/>
                </a:lnTo>
                <a:lnTo>
                  <a:pt x="2322" y="690"/>
                </a:lnTo>
                <a:lnTo>
                  <a:pt x="2314" y="638"/>
                </a:lnTo>
                <a:lnTo>
                  <a:pt x="2312" y="586"/>
                </a:lnTo>
                <a:lnTo>
                  <a:pt x="2314" y="534"/>
                </a:lnTo>
                <a:lnTo>
                  <a:pt x="2321" y="481"/>
                </a:lnTo>
                <a:lnTo>
                  <a:pt x="2332" y="428"/>
                </a:lnTo>
                <a:lnTo>
                  <a:pt x="2349" y="377"/>
                </a:lnTo>
                <a:lnTo>
                  <a:pt x="2371" y="326"/>
                </a:lnTo>
                <a:lnTo>
                  <a:pt x="2398" y="278"/>
                </a:lnTo>
                <a:lnTo>
                  <a:pt x="2430" y="231"/>
                </a:lnTo>
                <a:lnTo>
                  <a:pt x="2466" y="189"/>
                </a:lnTo>
                <a:lnTo>
                  <a:pt x="2504" y="151"/>
                </a:lnTo>
                <a:lnTo>
                  <a:pt x="2545" y="116"/>
                </a:lnTo>
                <a:lnTo>
                  <a:pt x="2589" y="86"/>
                </a:lnTo>
                <a:lnTo>
                  <a:pt x="2635" y="61"/>
                </a:lnTo>
                <a:lnTo>
                  <a:pt x="2684" y="40"/>
                </a:lnTo>
                <a:lnTo>
                  <a:pt x="2733" y="23"/>
                </a:lnTo>
                <a:lnTo>
                  <a:pt x="2784" y="11"/>
                </a:lnTo>
                <a:lnTo>
                  <a:pt x="2836" y="4"/>
                </a:lnTo>
                <a:lnTo>
                  <a:pt x="288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762" name="Group 1761"/>
          <p:cNvGrpSpPr/>
          <p:nvPr/>
        </p:nvGrpSpPr>
        <p:grpSpPr>
          <a:xfrm>
            <a:off x="3094931" y="4459487"/>
            <a:ext cx="182166" cy="228600"/>
            <a:chOff x="4089400" y="4489450"/>
            <a:chExt cx="242888" cy="304800"/>
          </a:xfrm>
          <a:solidFill>
            <a:schemeClr val="tx1">
              <a:lumMod val="65000"/>
              <a:lumOff val="35000"/>
            </a:schemeClr>
          </a:solidFill>
        </p:grpSpPr>
        <p:sp>
          <p:nvSpPr>
            <p:cNvPr id="1242" name="Freeform 1108"/>
            <p:cNvSpPr>
              <a:spLocks noEditPoints="1"/>
            </p:cNvSpPr>
            <p:nvPr/>
          </p:nvSpPr>
          <p:spPr bwMode="auto">
            <a:xfrm>
              <a:off x="4089400" y="4489450"/>
              <a:ext cx="242888" cy="304800"/>
            </a:xfrm>
            <a:custGeom>
              <a:avLst/>
              <a:gdLst>
                <a:gd name="T0" fmla="*/ 391 w 2749"/>
                <a:gd name="T1" fmla="*/ 207 h 3459"/>
                <a:gd name="T2" fmla="*/ 324 w 2749"/>
                <a:gd name="T3" fmla="*/ 229 h 3459"/>
                <a:gd name="T4" fmla="*/ 268 w 2749"/>
                <a:gd name="T5" fmla="*/ 270 h 3459"/>
                <a:gd name="T6" fmla="*/ 227 w 2749"/>
                <a:gd name="T7" fmla="*/ 326 h 3459"/>
                <a:gd name="T8" fmla="*/ 205 w 2749"/>
                <a:gd name="T9" fmla="*/ 393 h 3459"/>
                <a:gd name="T10" fmla="*/ 202 w 2749"/>
                <a:gd name="T11" fmla="*/ 3032 h 3459"/>
                <a:gd name="T12" fmla="*/ 213 w 2749"/>
                <a:gd name="T13" fmla="*/ 3103 h 3459"/>
                <a:gd name="T14" fmla="*/ 245 w 2749"/>
                <a:gd name="T15" fmla="*/ 3165 h 3459"/>
                <a:gd name="T16" fmla="*/ 294 w 2749"/>
                <a:gd name="T17" fmla="*/ 3214 h 3459"/>
                <a:gd name="T18" fmla="*/ 356 w 2749"/>
                <a:gd name="T19" fmla="*/ 3246 h 3459"/>
                <a:gd name="T20" fmla="*/ 427 w 2749"/>
                <a:gd name="T21" fmla="*/ 3257 h 3459"/>
                <a:gd name="T22" fmla="*/ 2359 w 2749"/>
                <a:gd name="T23" fmla="*/ 3255 h 3459"/>
                <a:gd name="T24" fmla="*/ 2425 w 2749"/>
                <a:gd name="T25" fmla="*/ 3232 h 3459"/>
                <a:gd name="T26" fmla="*/ 2481 w 2749"/>
                <a:gd name="T27" fmla="*/ 3192 h 3459"/>
                <a:gd name="T28" fmla="*/ 2522 w 2749"/>
                <a:gd name="T29" fmla="*/ 3135 h 3459"/>
                <a:gd name="T30" fmla="*/ 2545 w 2749"/>
                <a:gd name="T31" fmla="*/ 3069 h 3459"/>
                <a:gd name="T32" fmla="*/ 2547 w 2749"/>
                <a:gd name="T33" fmla="*/ 958 h 3459"/>
                <a:gd name="T34" fmla="*/ 2137 w 2749"/>
                <a:gd name="T35" fmla="*/ 955 h 3459"/>
                <a:gd name="T36" fmla="*/ 2036 w 2749"/>
                <a:gd name="T37" fmla="*/ 930 h 3459"/>
                <a:gd name="T38" fmla="*/ 1946 w 2749"/>
                <a:gd name="T39" fmla="*/ 881 h 3459"/>
                <a:gd name="T40" fmla="*/ 1871 w 2749"/>
                <a:gd name="T41" fmla="*/ 815 h 3459"/>
                <a:gd name="T42" fmla="*/ 1813 w 2749"/>
                <a:gd name="T43" fmla="*/ 732 h 3459"/>
                <a:gd name="T44" fmla="*/ 1776 w 2749"/>
                <a:gd name="T45" fmla="*/ 636 h 3459"/>
                <a:gd name="T46" fmla="*/ 1763 w 2749"/>
                <a:gd name="T47" fmla="*/ 531 h 3459"/>
                <a:gd name="T48" fmla="*/ 427 w 2749"/>
                <a:gd name="T49" fmla="*/ 203 h 3459"/>
                <a:gd name="T50" fmla="*/ 1826 w 2749"/>
                <a:gd name="T51" fmla="*/ 0 h 3459"/>
                <a:gd name="T52" fmla="*/ 1876 w 2749"/>
                <a:gd name="T53" fmla="*/ 8 h 3459"/>
                <a:gd name="T54" fmla="*/ 1921 w 2749"/>
                <a:gd name="T55" fmla="*/ 26 h 3459"/>
                <a:gd name="T56" fmla="*/ 1961 w 2749"/>
                <a:gd name="T57" fmla="*/ 55 h 3459"/>
                <a:gd name="T58" fmla="*/ 2707 w 2749"/>
                <a:gd name="T59" fmla="*/ 776 h 3459"/>
                <a:gd name="T60" fmla="*/ 2733 w 2749"/>
                <a:gd name="T61" fmla="*/ 821 h 3459"/>
                <a:gd name="T62" fmla="*/ 2748 w 2749"/>
                <a:gd name="T63" fmla="*/ 871 h 3459"/>
                <a:gd name="T64" fmla="*/ 2749 w 2749"/>
                <a:gd name="T65" fmla="*/ 3031 h 3459"/>
                <a:gd name="T66" fmla="*/ 2736 w 2749"/>
                <a:gd name="T67" fmla="*/ 3136 h 3459"/>
                <a:gd name="T68" fmla="*/ 2699 w 2749"/>
                <a:gd name="T69" fmla="*/ 3232 h 3459"/>
                <a:gd name="T70" fmla="*/ 2641 w 2749"/>
                <a:gd name="T71" fmla="*/ 3315 h 3459"/>
                <a:gd name="T72" fmla="*/ 2566 w 2749"/>
                <a:gd name="T73" fmla="*/ 3383 h 3459"/>
                <a:gd name="T74" fmla="*/ 2476 w 2749"/>
                <a:gd name="T75" fmla="*/ 3430 h 3459"/>
                <a:gd name="T76" fmla="*/ 2375 w 2749"/>
                <a:gd name="T77" fmla="*/ 3455 h 3459"/>
                <a:gd name="T78" fmla="*/ 427 w 2749"/>
                <a:gd name="T79" fmla="*/ 3459 h 3459"/>
                <a:gd name="T80" fmla="*/ 322 w 2749"/>
                <a:gd name="T81" fmla="*/ 3446 h 3459"/>
                <a:gd name="T82" fmla="*/ 226 w 2749"/>
                <a:gd name="T83" fmla="*/ 3409 h 3459"/>
                <a:gd name="T84" fmla="*/ 144 w 2749"/>
                <a:gd name="T85" fmla="*/ 3351 h 3459"/>
                <a:gd name="T86" fmla="*/ 77 w 2749"/>
                <a:gd name="T87" fmla="*/ 3275 h 3459"/>
                <a:gd name="T88" fmla="*/ 29 w 2749"/>
                <a:gd name="T89" fmla="*/ 3186 h 3459"/>
                <a:gd name="T90" fmla="*/ 3 w 2749"/>
                <a:gd name="T91" fmla="*/ 3085 h 3459"/>
                <a:gd name="T92" fmla="*/ 0 w 2749"/>
                <a:gd name="T93" fmla="*/ 429 h 3459"/>
                <a:gd name="T94" fmla="*/ 14 w 2749"/>
                <a:gd name="T95" fmla="*/ 324 h 3459"/>
                <a:gd name="T96" fmla="*/ 50 w 2749"/>
                <a:gd name="T97" fmla="*/ 228 h 3459"/>
                <a:gd name="T98" fmla="*/ 108 w 2749"/>
                <a:gd name="T99" fmla="*/ 145 h 3459"/>
                <a:gd name="T100" fmla="*/ 183 w 2749"/>
                <a:gd name="T101" fmla="*/ 77 h 3459"/>
                <a:gd name="T102" fmla="*/ 273 w 2749"/>
                <a:gd name="T103" fmla="*/ 30 h 3459"/>
                <a:gd name="T104" fmla="*/ 373 w 2749"/>
                <a:gd name="T105" fmla="*/ 5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49" h="3459">
                  <a:moveTo>
                    <a:pt x="427" y="203"/>
                  </a:moveTo>
                  <a:lnTo>
                    <a:pt x="391" y="207"/>
                  </a:lnTo>
                  <a:lnTo>
                    <a:pt x="356" y="215"/>
                  </a:lnTo>
                  <a:lnTo>
                    <a:pt x="324" y="229"/>
                  </a:lnTo>
                  <a:lnTo>
                    <a:pt x="294" y="247"/>
                  </a:lnTo>
                  <a:lnTo>
                    <a:pt x="268" y="270"/>
                  </a:lnTo>
                  <a:lnTo>
                    <a:pt x="245" y="296"/>
                  </a:lnTo>
                  <a:lnTo>
                    <a:pt x="227" y="326"/>
                  </a:lnTo>
                  <a:lnTo>
                    <a:pt x="213" y="358"/>
                  </a:lnTo>
                  <a:lnTo>
                    <a:pt x="205" y="393"/>
                  </a:lnTo>
                  <a:lnTo>
                    <a:pt x="202" y="429"/>
                  </a:lnTo>
                  <a:lnTo>
                    <a:pt x="202" y="3032"/>
                  </a:lnTo>
                  <a:lnTo>
                    <a:pt x="205" y="3069"/>
                  </a:lnTo>
                  <a:lnTo>
                    <a:pt x="213" y="3103"/>
                  </a:lnTo>
                  <a:lnTo>
                    <a:pt x="227" y="3135"/>
                  </a:lnTo>
                  <a:lnTo>
                    <a:pt x="245" y="3165"/>
                  </a:lnTo>
                  <a:lnTo>
                    <a:pt x="268" y="3191"/>
                  </a:lnTo>
                  <a:lnTo>
                    <a:pt x="294" y="3214"/>
                  </a:lnTo>
                  <a:lnTo>
                    <a:pt x="324" y="3232"/>
                  </a:lnTo>
                  <a:lnTo>
                    <a:pt x="356" y="3246"/>
                  </a:lnTo>
                  <a:lnTo>
                    <a:pt x="391" y="3254"/>
                  </a:lnTo>
                  <a:lnTo>
                    <a:pt x="427" y="3257"/>
                  </a:lnTo>
                  <a:lnTo>
                    <a:pt x="2322" y="3257"/>
                  </a:lnTo>
                  <a:lnTo>
                    <a:pt x="2359" y="3255"/>
                  </a:lnTo>
                  <a:lnTo>
                    <a:pt x="2393" y="3246"/>
                  </a:lnTo>
                  <a:lnTo>
                    <a:pt x="2425" y="3232"/>
                  </a:lnTo>
                  <a:lnTo>
                    <a:pt x="2454" y="3214"/>
                  </a:lnTo>
                  <a:lnTo>
                    <a:pt x="2481" y="3192"/>
                  </a:lnTo>
                  <a:lnTo>
                    <a:pt x="2504" y="3166"/>
                  </a:lnTo>
                  <a:lnTo>
                    <a:pt x="2522" y="3135"/>
                  </a:lnTo>
                  <a:lnTo>
                    <a:pt x="2535" y="3104"/>
                  </a:lnTo>
                  <a:lnTo>
                    <a:pt x="2545" y="3069"/>
                  </a:lnTo>
                  <a:lnTo>
                    <a:pt x="2547" y="3032"/>
                  </a:lnTo>
                  <a:lnTo>
                    <a:pt x="2547" y="958"/>
                  </a:lnTo>
                  <a:lnTo>
                    <a:pt x="2190" y="958"/>
                  </a:lnTo>
                  <a:lnTo>
                    <a:pt x="2137" y="955"/>
                  </a:lnTo>
                  <a:lnTo>
                    <a:pt x="2085" y="946"/>
                  </a:lnTo>
                  <a:lnTo>
                    <a:pt x="2036" y="930"/>
                  </a:lnTo>
                  <a:lnTo>
                    <a:pt x="1989" y="908"/>
                  </a:lnTo>
                  <a:lnTo>
                    <a:pt x="1946" y="881"/>
                  </a:lnTo>
                  <a:lnTo>
                    <a:pt x="1906" y="850"/>
                  </a:lnTo>
                  <a:lnTo>
                    <a:pt x="1871" y="815"/>
                  </a:lnTo>
                  <a:lnTo>
                    <a:pt x="1840" y="775"/>
                  </a:lnTo>
                  <a:lnTo>
                    <a:pt x="1813" y="732"/>
                  </a:lnTo>
                  <a:lnTo>
                    <a:pt x="1792" y="686"/>
                  </a:lnTo>
                  <a:lnTo>
                    <a:pt x="1776" y="636"/>
                  </a:lnTo>
                  <a:lnTo>
                    <a:pt x="1767" y="585"/>
                  </a:lnTo>
                  <a:lnTo>
                    <a:pt x="1763" y="531"/>
                  </a:lnTo>
                  <a:lnTo>
                    <a:pt x="1763" y="203"/>
                  </a:lnTo>
                  <a:lnTo>
                    <a:pt x="427" y="203"/>
                  </a:lnTo>
                  <a:close/>
                  <a:moveTo>
                    <a:pt x="427" y="0"/>
                  </a:moveTo>
                  <a:lnTo>
                    <a:pt x="1826" y="0"/>
                  </a:lnTo>
                  <a:lnTo>
                    <a:pt x="1852" y="2"/>
                  </a:lnTo>
                  <a:lnTo>
                    <a:pt x="1876" y="8"/>
                  </a:lnTo>
                  <a:lnTo>
                    <a:pt x="1899" y="15"/>
                  </a:lnTo>
                  <a:lnTo>
                    <a:pt x="1921" y="26"/>
                  </a:lnTo>
                  <a:lnTo>
                    <a:pt x="1942" y="39"/>
                  </a:lnTo>
                  <a:lnTo>
                    <a:pt x="1961" y="55"/>
                  </a:lnTo>
                  <a:lnTo>
                    <a:pt x="2690" y="757"/>
                  </a:lnTo>
                  <a:lnTo>
                    <a:pt x="2707" y="776"/>
                  </a:lnTo>
                  <a:lnTo>
                    <a:pt x="2721" y="798"/>
                  </a:lnTo>
                  <a:lnTo>
                    <a:pt x="2733" y="821"/>
                  </a:lnTo>
                  <a:lnTo>
                    <a:pt x="2741" y="846"/>
                  </a:lnTo>
                  <a:lnTo>
                    <a:pt x="2748" y="871"/>
                  </a:lnTo>
                  <a:lnTo>
                    <a:pt x="2749" y="897"/>
                  </a:lnTo>
                  <a:lnTo>
                    <a:pt x="2749" y="3031"/>
                  </a:lnTo>
                  <a:lnTo>
                    <a:pt x="2746" y="3085"/>
                  </a:lnTo>
                  <a:lnTo>
                    <a:pt x="2736" y="3136"/>
                  </a:lnTo>
                  <a:lnTo>
                    <a:pt x="2720" y="3186"/>
                  </a:lnTo>
                  <a:lnTo>
                    <a:pt x="2699" y="3232"/>
                  </a:lnTo>
                  <a:lnTo>
                    <a:pt x="2673" y="3275"/>
                  </a:lnTo>
                  <a:lnTo>
                    <a:pt x="2641" y="3315"/>
                  </a:lnTo>
                  <a:lnTo>
                    <a:pt x="2606" y="3351"/>
                  </a:lnTo>
                  <a:lnTo>
                    <a:pt x="2566" y="3383"/>
                  </a:lnTo>
                  <a:lnTo>
                    <a:pt x="2523" y="3409"/>
                  </a:lnTo>
                  <a:lnTo>
                    <a:pt x="2476" y="3430"/>
                  </a:lnTo>
                  <a:lnTo>
                    <a:pt x="2427" y="3446"/>
                  </a:lnTo>
                  <a:lnTo>
                    <a:pt x="2375" y="3455"/>
                  </a:lnTo>
                  <a:lnTo>
                    <a:pt x="2322" y="3459"/>
                  </a:lnTo>
                  <a:lnTo>
                    <a:pt x="427" y="3459"/>
                  </a:lnTo>
                  <a:lnTo>
                    <a:pt x="373" y="3455"/>
                  </a:lnTo>
                  <a:lnTo>
                    <a:pt x="322" y="3446"/>
                  </a:lnTo>
                  <a:lnTo>
                    <a:pt x="273" y="3430"/>
                  </a:lnTo>
                  <a:lnTo>
                    <a:pt x="226" y="3409"/>
                  </a:lnTo>
                  <a:lnTo>
                    <a:pt x="183" y="3383"/>
                  </a:lnTo>
                  <a:lnTo>
                    <a:pt x="144" y="3351"/>
                  </a:lnTo>
                  <a:lnTo>
                    <a:pt x="108" y="3315"/>
                  </a:lnTo>
                  <a:lnTo>
                    <a:pt x="77" y="3275"/>
                  </a:lnTo>
                  <a:lnTo>
                    <a:pt x="50" y="3232"/>
                  </a:lnTo>
                  <a:lnTo>
                    <a:pt x="29" y="3186"/>
                  </a:lnTo>
                  <a:lnTo>
                    <a:pt x="14" y="3136"/>
                  </a:lnTo>
                  <a:lnTo>
                    <a:pt x="3" y="3085"/>
                  </a:lnTo>
                  <a:lnTo>
                    <a:pt x="0" y="3031"/>
                  </a:lnTo>
                  <a:lnTo>
                    <a:pt x="0" y="429"/>
                  </a:lnTo>
                  <a:lnTo>
                    <a:pt x="3" y="375"/>
                  </a:lnTo>
                  <a:lnTo>
                    <a:pt x="14" y="324"/>
                  </a:lnTo>
                  <a:lnTo>
                    <a:pt x="29" y="274"/>
                  </a:lnTo>
                  <a:lnTo>
                    <a:pt x="50" y="228"/>
                  </a:lnTo>
                  <a:lnTo>
                    <a:pt x="77" y="185"/>
                  </a:lnTo>
                  <a:lnTo>
                    <a:pt x="108" y="145"/>
                  </a:lnTo>
                  <a:lnTo>
                    <a:pt x="144" y="109"/>
                  </a:lnTo>
                  <a:lnTo>
                    <a:pt x="183" y="77"/>
                  </a:lnTo>
                  <a:lnTo>
                    <a:pt x="226" y="51"/>
                  </a:lnTo>
                  <a:lnTo>
                    <a:pt x="273" y="30"/>
                  </a:lnTo>
                  <a:lnTo>
                    <a:pt x="322" y="14"/>
                  </a:lnTo>
                  <a:lnTo>
                    <a:pt x="373" y="5"/>
                  </a:lnTo>
                  <a:lnTo>
                    <a:pt x="4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1243" name="Freeform 1109"/>
            <p:cNvSpPr>
              <a:spLocks/>
            </p:cNvSpPr>
            <p:nvPr/>
          </p:nvSpPr>
          <p:spPr bwMode="auto">
            <a:xfrm>
              <a:off x="4127500" y="4633913"/>
              <a:ext cx="168275" cy="17463"/>
            </a:xfrm>
            <a:custGeom>
              <a:avLst/>
              <a:gdLst>
                <a:gd name="T0" fmla="*/ 101 w 1898"/>
                <a:gd name="T1" fmla="*/ 0 h 202"/>
                <a:gd name="T2" fmla="*/ 1797 w 1898"/>
                <a:gd name="T3" fmla="*/ 0 h 202"/>
                <a:gd name="T4" fmla="*/ 1820 w 1898"/>
                <a:gd name="T5" fmla="*/ 2 h 202"/>
                <a:gd name="T6" fmla="*/ 1843 w 1898"/>
                <a:gd name="T7" fmla="*/ 10 h 202"/>
                <a:gd name="T8" fmla="*/ 1860 w 1898"/>
                <a:gd name="T9" fmla="*/ 22 h 202"/>
                <a:gd name="T10" fmla="*/ 1876 w 1898"/>
                <a:gd name="T11" fmla="*/ 38 h 202"/>
                <a:gd name="T12" fmla="*/ 1889 w 1898"/>
                <a:gd name="T13" fmla="*/ 57 h 202"/>
                <a:gd name="T14" fmla="*/ 1896 w 1898"/>
                <a:gd name="T15" fmla="*/ 78 h 202"/>
                <a:gd name="T16" fmla="*/ 1898 w 1898"/>
                <a:gd name="T17" fmla="*/ 100 h 202"/>
                <a:gd name="T18" fmla="*/ 1896 w 1898"/>
                <a:gd name="T19" fmla="*/ 124 h 202"/>
                <a:gd name="T20" fmla="*/ 1889 w 1898"/>
                <a:gd name="T21" fmla="*/ 145 h 202"/>
                <a:gd name="T22" fmla="*/ 1876 w 1898"/>
                <a:gd name="T23" fmla="*/ 164 h 202"/>
                <a:gd name="T24" fmla="*/ 1860 w 1898"/>
                <a:gd name="T25" fmla="*/ 180 h 202"/>
                <a:gd name="T26" fmla="*/ 1841 w 1898"/>
                <a:gd name="T27" fmla="*/ 192 h 202"/>
                <a:gd name="T28" fmla="*/ 1820 w 1898"/>
                <a:gd name="T29" fmla="*/ 199 h 202"/>
                <a:gd name="T30" fmla="*/ 1797 w 1898"/>
                <a:gd name="T31" fmla="*/ 202 h 202"/>
                <a:gd name="T32" fmla="*/ 101 w 1898"/>
                <a:gd name="T33" fmla="*/ 202 h 202"/>
                <a:gd name="T34" fmla="*/ 78 w 1898"/>
                <a:gd name="T35" fmla="*/ 199 h 202"/>
                <a:gd name="T36" fmla="*/ 57 w 1898"/>
                <a:gd name="T37" fmla="*/ 192 h 202"/>
                <a:gd name="T38" fmla="*/ 38 w 1898"/>
                <a:gd name="T39" fmla="*/ 179 h 202"/>
                <a:gd name="T40" fmla="*/ 22 w 1898"/>
                <a:gd name="T41" fmla="*/ 163 h 202"/>
                <a:gd name="T42" fmla="*/ 11 w 1898"/>
                <a:gd name="T43" fmla="*/ 145 h 202"/>
                <a:gd name="T44" fmla="*/ 3 w 1898"/>
                <a:gd name="T45" fmla="*/ 123 h 202"/>
                <a:gd name="T46" fmla="*/ 0 w 1898"/>
                <a:gd name="T47" fmla="*/ 100 h 202"/>
                <a:gd name="T48" fmla="*/ 3 w 1898"/>
                <a:gd name="T49" fmla="*/ 78 h 202"/>
                <a:gd name="T50" fmla="*/ 11 w 1898"/>
                <a:gd name="T51" fmla="*/ 57 h 202"/>
                <a:gd name="T52" fmla="*/ 22 w 1898"/>
                <a:gd name="T53" fmla="*/ 38 h 202"/>
                <a:gd name="T54" fmla="*/ 38 w 1898"/>
                <a:gd name="T55" fmla="*/ 22 h 202"/>
                <a:gd name="T56" fmla="*/ 57 w 1898"/>
                <a:gd name="T57" fmla="*/ 10 h 202"/>
                <a:gd name="T58" fmla="*/ 78 w 1898"/>
                <a:gd name="T59" fmla="*/ 2 h 202"/>
                <a:gd name="T60" fmla="*/ 101 w 1898"/>
                <a:gd name="T6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98" h="202">
                  <a:moveTo>
                    <a:pt x="101" y="0"/>
                  </a:moveTo>
                  <a:lnTo>
                    <a:pt x="1797" y="0"/>
                  </a:lnTo>
                  <a:lnTo>
                    <a:pt x="1820" y="2"/>
                  </a:lnTo>
                  <a:lnTo>
                    <a:pt x="1843" y="10"/>
                  </a:lnTo>
                  <a:lnTo>
                    <a:pt x="1860" y="22"/>
                  </a:lnTo>
                  <a:lnTo>
                    <a:pt x="1876" y="38"/>
                  </a:lnTo>
                  <a:lnTo>
                    <a:pt x="1889" y="57"/>
                  </a:lnTo>
                  <a:lnTo>
                    <a:pt x="1896" y="78"/>
                  </a:lnTo>
                  <a:lnTo>
                    <a:pt x="1898" y="100"/>
                  </a:lnTo>
                  <a:lnTo>
                    <a:pt x="1896" y="124"/>
                  </a:lnTo>
                  <a:lnTo>
                    <a:pt x="1889" y="145"/>
                  </a:lnTo>
                  <a:lnTo>
                    <a:pt x="1876" y="164"/>
                  </a:lnTo>
                  <a:lnTo>
                    <a:pt x="1860" y="180"/>
                  </a:lnTo>
                  <a:lnTo>
                    <a:pt x="1841" y="192"/>
                  </a:lnTo>
                  <a:lnTo>
                    <a:pt x="1820" y="199"/>
                  </a:lnTo>
                  <a:lnTo>
                    <a:pt x="1797" y="202"/>
                  </a:lnTo>
                  <a:lnTo>
                    <a:pt x="101" y="202"/>
                  </a:lnTo>
                  <a:lnTo>
                    <a:pt x="78" y="199"/>
                  </a:lnTo>
                  <a:lnTo>
                    <a:pt x="57" y="192"/>
                  </a:lnTo>
                  <a:lnTo>
                    <a:pt x="38" y="179"/>
                  </a:lnTo>
                  <a:lnTo>
                    <a:pt x="22" y="163"/>
                  </a:lnTo>
                  <a:lnTo>
                    <a:pt x="11" y="145"/>
                  </a:lnTo>
                  <a:lnTo>
                    <a:pt x="3" y="123"/>
                  </a:lnTo>
                  <a:lnTo>
                    <a:pt x="0" y="100"/>
                  </a:lnTo>
                  <a:lnTo>
                    <a:pt x="3" y="78"/>
                  </a:lnTo>
                  <a:lnTo>
                    <a:pt x="11" y="57"/>
                  </a:lnTo>
                  <a:lnTo>
                    <a:pt x="22" y="38"/>
                  </a:lnTo>
                  <a:lnTo>
                    <a:pt x="38" y="22"/>
                  </a:lnTo>
                  <a:lnTo>
                    <a:pt x="57" y="10"/>
                  </a:lnTo>
                  <a:lnTo>
                    <a:pt x="78"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4" name="Freeform 1110"/>
            <p:cNvSpPr>
              <a:spLocks/>
            </p:cNvSpPr>
            <p:nvPr/>
          </p:nvSpPr>
          <p:spPr bwMode="auto">
            <a:xfrm>
              <a:off x="4127500" y="4668838"/>
              <a:ext cx="168275" cy="19050"/>
            </a:xfrm>
            <a:custGeom>
              <a:avLst/>
              <a:gdLst>
                <a:gd name="T0" fmla="*/ 101 w 1898"/>
                <a:gd name="T1" fmla="*/ 0 h 202"/>
                <a:gd name="T2" fmla="*/ 1797 w 1898"/>
                <a:gd name="T3" fmla="*/ 0 h 202"/>
                <a:gd name="T4" fmla="*/ 1820 w 1898"/>
                <a:gd name="T5" fmla="*/ 2 h 202"/>
                <a:gd name="T6" fmla="*/ 1841 w 1898"/>
                <a:gd name="T7" fmla="*/ 11 h 202"/>
                <a:gd name="T8" fmla="*/ 1860 w 1898"/>
                <a:gd name="T9" fmla="*/ 22 h 202"/>
                <a:gd name="T10" fmla="*/ 1876 w 1898"/>
                <a:gd name="T11" fmla="*/ 38 h 202"/>
                <a:gd name="T12" fmla="*/ 1888 w 1898"/>
                <a:gd name="T13" fmla="*/ 56 h 202"/>
                <a:gd name="T14" fmla="*/ 1896 w 1898"/>
                <a:gd name="T15" fmla="*/ 78 h 202"/>
                <a:gd name="T16" fmla="*/ 1898 w 1898"/>
                <a:gd name="T17" fmla="*/ 101 h 202"/>
                <a:gd name="T18" fmla="*/ 1896 w 1898"/>
                <a:gd name="T19" fmla="*/ 124 h 202"/>
                <a:gd name="T20" fmla="*/ 1889 w 1898"/>
                <a:gd name="T21" fmla="*/ 145 h 202"/>
                <a:gd name="T22" fmla="*/ 1876 w 1898"/>
                <a:gd name="T23" fmla="*/ 164 h 202"/>
                <a:gd name="T24" fmla="*/ 1860 w 1898"/>
                <a:gd name="T25" fmla="*/ 180 h 202"/>
                <a:gd name="T26" fmla="*/ 1841 w 1898"/>
                <a:gd name="T27" fmla="*/ 192 h 202"/>
                <a:gd name="T28" fmla="*/ 1820 w 1898"/>
                <a:gd name="T29" fmla="*/ 199 h 202"/>
                <a:gd name="T30" fmla="*/ 1797 w 1898"/>
                <a:gd name="T31" fmla="*/ 202 h 202"/>
                <a:gd name="T32" fmla="*/ 101 w 1898"/>
                <a:gd name="T33" fmla="*/ 202 h 202"/>
                <a:gd name="T34" fmla="*/ 78 w 1898"/>
                <a:gd name="T35" fmla="*/ 199 h 202"/>
                <a:gd name="T36" fmla="*/ 57 w 1898"/>
                <a:gd name="T37" fmla="*/ 192 h 202"/>
                <a:gd name="T38" fmla="*/ 38 w 1898"/>
                <a:gd name="T39" fmla="*/ 179 h 202"/>
                <a:gd name="T40" fmla="*/ 22 w 1898"/>
                <a:gd name="T41" fmla="*/ 163 h 202"/>
                <a:gd name="T42" fmla="*/ 11 w 1898"/>
                <a:gd name="T43" fmla="*/ 145 h 202"/>
                <a:gd name="T44" fmla="*/ 3 w 1898"/>
                <a:gd name="T45" fmla="*/ 124 h 202"/>
                <a:gd name="T46" fmla="*/ 0 w 1898"/>
                <a:gd name="T47" fmla="*/ 101 h 202"/>
                <a:gd name="T48" fmla="*/ 3 w 1898"/>
                <a:gd name="T49" fmla="*/ 78 h 202"/>
                <a:gd name="T50" fmla="*/ 11 w 1898"/>
                <a:gd name="T51" fmla="*/ 56 h 202"/>
                <a:gd name="T52" fmla="*/ 22 w 1898"/>
                <a:gd name="T53" fmla="*/ 38 h 202"/>
                <a:gd name="T54" fmla="*/ 38 w 1898"/>
                <a:gd name="T55" fmla="*/ 22 h 202"/>
                <a:gd name="T56" fmla="*/ 57 w 1898"/>
                <a:gd name="T57" fmla="*/ 11 h 202"/>
                <a:gd name="T58" fmla="*/ 78 w 1898"/>
                <a:gd name="T59" fmla="*/ 2 h 202"/>
                <a:gd name="T60" fmla="*/ 101 w 1898"/>
                <a:gd name="T6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98" h="202">
                  <a:moveTo>
                    <a:pt x="101" y="0"/>
                  </a:moveTo>
                  <a:lnTo>
                    <a:pt x="1797" y="0"/>
                  </a:lnTo>
                  <a:lnTo>
                    <a:pt x="1820" y="2"/>
                  </a:lnTo>
                  <a:lnTo>
                    <a:pt x="1841" y="11"/>
                  </a:lnTo>
                  <a:lnTo>
                    <a:pt x="1860" y="22"/>
                  </a:lnTo>
                  <a:lnTo>
                    <a:pt x="1876" y="38"/>
                  </a:lnTo>
                  <a:lnTo>
                    <a:pt x="1888" y="56"/>
                  </a:lnTo>
                  <a:lnTo>
                    <a:pt x="1896" y="78"/>
                  </a:lnTo>
                  <a:lnTo>
                    <a:pt x="1898" y="101"/>
                  </a:lnTo>
                  <a:lnTo>
                    <a:pt x="1896" y="124"/>
                  </a:lnTo>
                  <a:lnTo>
                    <a:pt x="1889" y="145"/>
                  </a:lnTo>
                  <a:lnTo>
                    <a:pt x="1876" y="164"/>
                  </a:lnTo>
                  <a:lnTo>
                    <a:pt x="1860" y="180"/>
                  </a:lnTo>
                  <a:lnTo>
                    <a:pt x="1841" y="192"/>
                  </a:lnTo>
                  <a:lnTo>
                    <a:pt x="1820" y="199"/>
                  </a:lnTo>
                  <a:lnTo>
                    <a:pt x="1797" y="202"/>
                  </a:lnTo>
                  <a:lnTo>
                    <a:pt x="101" y="202"/>
                  </a:lnTo>
                  <a:lnTo>
                    <a:pt x="78" y="199"/>
                  </a:lnTo>
                  <a:lnTo>
                    <a:pt x="57" y="192"/>
                  </a:lnTo>
                  <a:lnTo>
                    <a:pt x="38" y="179"/>
                  </a:lnTo>
                  <a:lnTo>
                    <a:pt x="22" y="163"/>
                  </a:lnTo>
                  <a:lnTo>
                    <a:pt x="11" y="145"/>
                  </a:lnTo>
                  <a:lnTo>
                    <a:pt x="3" y="124"/>
                  </a:lnTo>
                  <a:lnTo>
                    <a:pt x="0" y="101"/>
                  </a:lnTo>
                  <a:lnTo>
                    <a:pt x="3" y="78"/>
                  </a:lnTo>
                  <a:lnTo>
                    <a:pt x="11" y="56"/>
                  </a:lnTo>
                  <a:lnTo>
                    <a:pt x="22" y="38"/>
                  </a:lnTo>
                  <a:lnTo>
                    <a:pt x="38" y="22"/>
                  </a:lnTo>
                  <a:lnTo>
                    <a:pt x="57" y="11"/>
                  </a:lnTo>
                  <a:lnTo>
                    <a:pt x="78"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5" name="Freeform 1111"/>
            <p:cNvSpPr>
              <a:spLocks/>
            </p:cNvSpPr>
            <p:nvPr/>
          </p:nvSpPr>
          <p:spPr bwMode="auto">
            <a:xfrm>
              <a:off x="4127500" y="4705350"/>
              <a:ext cx="168275" cy="17463"/>
            </a:xfrm>
            <a:custGeom>
              <a:avLst/>
              <a:gdLst>
                <a:gd name="T0" fmla="*/ 101 w 1898"/>
                <a:gd name="T1" fmla="*/ 0 h 202"/>
                <a:gd name="T2" fmla="*/ 1797 w 1898"/>
                <a:gd name="T3" fmla="*/ 0 h 202"/>
                <a:gd name="T4" fmla="*/ 1820 w 1898"/>
                <a:gd name="T5" fmla="*/ 2 h 202"/>
                <a:gd name="T6" fmla="*/ 1841 w 1898"/>
                <a:gd name="T7" fmla="*/ 11 h 202"/>
                <a:gd name="T8" fmla="*/ 1860 w 1898"/>
                <a:gd name="T9" fmla="*/ 22 h 202"/>
                <a:gd name="T10" fmla="*/ 1876 w 1898"/>
                <a:gd name="T11" fmla="*/ 38 h 202"/>
                <a:gd name="T12" fmla="*/ 1888 w 1898"/>
                <a:gd name="T13" fmla="*/ 57 h 202"/>
                <a:gd name="T14" fmla="*/ 1896 w 1898"/>
                <a:gd name="T15" fmla="*/ 78 h 202"/>
                <a:gd name="T16" fmla="*/ 1898 w 1898"/>
                <a:gd name="T17" fmla="*/ 101 h 202"/>
                <a:gd name="T18" fmla="*/ 1896 w 1898"/>
                <a:gd name="T19" fmla="*/ 125 h 202"/>
                <a:gd name="T20" fmla="*/ 1889 w 1898"/>
                <a:gd name="T21" fmla="*/ 146 h 202"/>
                <a:gd name="T22" fmla="*/ 1876 w 1898"/>
                <a:gd name="T23" fmla="*/ 165 h 202"/>
                <a:gd name="T24" fmla="*/ 1860 w 1898"/>
                <a:gd name="T25" fmla="*/ 180 h 202"/>
                <a:gd name="T26" fmla="*/ 1841 w 1898"/>
                <a:gd name="T27" fmla="*/ 192 h 202"/>
                <a:gd name="T28" fmla="*/ 1820 w 1898"/>
                <a:gd name="T29" fmla="*/ 199 h 202"/>
                <a:gd name="T30" fmla="*/ 1797 w 1898"/>
                <a:gd name="T31" fmla="*/ 202 h 202"/>
                <a:gd name="T32" fmla="*/ 101 w 1898"/>
                <a:gd name="T33" fmla="*/ 202 h 202"/>
                <a:gd name="T34" fmla="*/ 78 w 1898"/>
                <a:gd name="T35" fmla="*/ 199 h 202"/>
                <a:gd name="T36" fmla="*/ 57 w 1898"/>
                <a:gd name="T37" fmla="*/ 192 h 202"/>
                <a:gd name="T38" fmla="*/ 38 w 1898"/>
                <a:gd name="T39" fmla="*/ 179 h 202"/>
                <a:gd name="T40" fmla="*/ 22 w 1898"/>
                <a:gd name="T41" fmla="*/ 165 h 202"/>
                <a:gd name="T42" fmla="*/ 11 w 1898"/>
                <a:gd name="T43" fmla="*/ 146 h 202"/>
                <a:gd name="T44" fmla="*/ 3 w 1898"/>
                <a:gd name="T45" fmla="*/ 125 h 202"/>
                <a:gd name="T46" fmla="*/ 0 w 1898"/>
                <a:gd name="T47" fmla="*/ 101 h 202"/>
                <a:gd name="T48" fmla="*/ 3 w 1898"/>
                <a:gd name="T49" fmla="*/ 78 h 202"/>
                <a:gd name="T50" fmla="*/ 11 w 1898"/>
                <a:gd name="T51" fmla="*/ 57 h 202"/>
                <a:gd name="T52" fmla="*/ 22 w 1898"/>
                <a:gd name="T53" fmla="*/ 38 h 202"/>
                <a:gd name="T54" fmla="*/ 38 w 1898"/>
                <a:gd name="T55" fmla="*/ 22 h 202"/>
                <a:gd name="T56" fmla="*/ 57 w 1898"/>
                <a:gd name="T57" fmla="*/ 11 h 202"/>
                <a:gd name="T58" fmla="*/ 78 w 1898"/>
                <a:gd name="T59" fmla="*/ 2 h 202"/>
                <a:gd name="T60" fmla="*/ 101 w 1898"/>
                <a:gd name="T61"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98" h="202">
                  <a:moveTo>
                    <a:pt x="101" y="0"/>
                  </a:moveTo>
                  <a:lnTo>
                    <a:pt x="1797" y="0"/>
                  </a:lnTo>
                  <a:lnTo>
                    <a:pt x="1820" y="2"/>
                  </a:lnTo>
                  <a:lnTo>
                    <a:pt x="1841" y="11"/>
                  </a:lnTo>
                  <a:lnTo>
                    <a:pt x="1860" y="22"/>
                  </a:lnTo>
                  <a:lnTo>
                    <a:pt x="1876" y="38"/>
                  </a:lnTo>
                  <a:lnTo>
                    <a:pt x="1888" y="57"/>
                  </a:lnTo>
                  <a:lnTo>
                    <a:pt x="1896" y="78"/>
                  </a:lnTo>
                  <a:lnTo>
                    <a:pt x="1898" y="101"/>
                  </a:lnTo>
                  <a:lnTo>
                    <a:pt x="1896" y="125"/>
                  </a:lnTo>
                  <a:lnTo>
                    <a:pt x="1889" y="146"/>
                  </a:lnTo>
                  <a:lnTo>
                    <a:pt x="1876" y="165"/>
                  </a:lnTo>
                  <a:lnTo>
                    <a:pt x="1860" y="180"/>
                  </a:lnTo>
                  <a:lnTo>
                    <a:pt x="1841" y="192"/>
                  </a:lnTo>
                  <a:lnTo>
                    <a:pt x="1820" y="199"/>
                  </a:lnTo>
                  <a:lnTo>
                    <a:pt x="1797" y="202"/>
                  </a:lnTo>
                  <a:lnTo>
                    <a:pt x="101" y="202"/>
                  </a:lnTo>
                  <a:lnTo>
                    <a:pt x="78" y="199"/>
                  </a:lnTo>
                  <a:lnTo>
                    <a:pt x="57" y="192"/>
                  </a:lnTo>
                  <a:lnTo>
                    <a:pt x="38" y="179"/>
                  </a:lnTo>
                  <a:lnTo>
                    <a:pt x="22" y="165"/>
                  </a:lnTo>
                  <a:lnTo>
                    <a:pt x="11" y="146"/>
                  </a:lnTo>
                  <a:lnTo>
                    <a:pt x="3" y="125"/>
                  </a:lnTo>
                  <a:lnTo>
                    <a:pt x="0" y="101"/>
                  </a:lnTo>
                  <a:lnTo>
                    <a:pt x="3" y="78"/>
                  </a:lnTo>
                  <a:lnTo>
                    <a:pt x="11" y="57"/>
                  </a:lnTo>
                  <a:lnTo>
                    <a:pt x="22" y="38"/>
                  </a:lnTo>
                  <a:lnTo>
                    <a:pt x="38" y="22"/>
                  </a:lnTo>
                  <a:lnTo>
                    <a:pt x="57" y="11"/>
                  </a:lnTo>
                  <a:lnTo>
                    <a:pt x="78" y="2"/>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6" name="Freeform 1112"/>
            <p:cNvSpPr>
              <a:spLocks/>
            </p:cNvSpPr>
            <p:nvPr/>
          </p:nvSpPr>
          <p:spPr bwMode="auto">
            <a:xfrm>
              <a:off x="4127500" y="4740275"/>
              <a:ext cx="100013" cy="17463"/>
            </a:xfrm>
            <a:custGeom>
              <a:avLst/>
              <a:gdLst>
                <a:gd name="T0" fmla="*/ 101 w 1148"/>
                <a:gd name="T1" fmla="*/ 0 h 203"/>
                <a:gd name="T2" fmla="*/ 1047 w 1148"/>
                <a:gd name="T3" fmla="*/ 0 h 203"/>
                <a:gd name="T4" fmla="*/ 1070 w 1148"/>
                <a:gd name="T5" fmla="*/ 4 h 203"/>
                <a:gd name="T6" fmla="*/ 1091 w 1148"/>
                <a:gd name="T7" fmla="*/ 11 h 203"/>
                <a:gd name="T8" fmla="*/ 1110 w 1148"/>
                <a:gd name="T9" fmla="*/ 23 h 203"/>
                <a:gd name="T10" fmla="*/ 1126 w 1148"/>
                <a:gd name="T11" fmla="*/ 38 h 203"/>
                <a:gd name="T12" fmla="*/ 1138 w 1148"/>
                <a:gd name="T13" fmla="*/ 57 h 203"/>
                <a:gd name="T14" fmla="*/ 1146 w 1148"/>
                <a:gd name="T15" fmla="*/ 78 h 203"/>
                <a:gd name="T16" fmla="*/ 1148 w 1148"/>
                <a:gd name="T17" fmla="*/ 102 h 203"/>
                <a:gd name="T18" fmla="*/ 1146 w 1148"/>
                <a:gd name="T19" fmla="*/ 125 h 203"/>
                <a:gd name="T20" fmla="*/ 1138 w 1148"/>
                <a:gd name="T21" fmla="*/ 146 h 203"/>
                <a:gd name="T22" fmla="*/ 1126 w 1148"/>
                <a:gd name="T23" fmla="*/ 165 h 203"/>
                <a:gd name="T24" fmla="*/ 1110 w 1148"/>
                <a:gd name="T25" fmla="*/ 180 h 203"/>
                <a:gd name="T26" fmla="*/ 1091 w 1148"/>
                <a:gd name="T27" fmla="*/ 192 h 203"/>
                <a:gd name="T28" fmla="*/ 1070 w 1148"/>
                <a:gd name="T29" fmla="*/ 200 h 203"/>
                <a:gd name="T30" fmla="*/ 1047 w 1148"/>
                <a:gd name="T31" fmla="*/ 203 h 203"/>
                <a:gd name="T32" fmla="*/ 101 w 1148"/>
                <a:gd name="T33" fmla="*/ 203 h 203"/>
                <a:gd name="T34" fmla="*/ 78 w 1148"/>
                <a:gd name="T35" fmla="*/ 200 h 203"/>
                <a:gd name="T36" fmla="*/ 57 w 1148"/>
                <a:gd name="T37" fmla="*/ 192 h 203"/>
                <a:gd name="T38" fmla="*/ 38 w 1148"/>
                <a:gd name="T39" fmla="*/ 180 h 203"/>
                <a:gd name="T40" fmla="*/ 22 w 1148"/>
                <a:gd name="T41" fmla="*/ 165 h 203"/>
                <a:gd name="T42" fmla="*/ 10 w 1148"/>
                <a:gd name="T43" fmla="*/ 146 h 203"/>
                <a:gd name="T44" fmla="*/ 3 w 1148"/>
                <a:gd name="T45" fmla="*/ 125 h 203"/>
                <a:gd name="T46" fmla="*/ 0 w 1148"/>
                <a:gd name="T47" fmla="*/ 102 h 203"/>
                <a:gd name="T48" fmla="*/ 3 w 1148"/>
                <a:gd name="T49" fmla="*/ 78 h 203"/>
                <a:gd name="T50" fmla="*/ 10 w 1148"/>
                <a:gd name="T51" fmla="*/ 57 h 203"/>
                <a:gd name="T52" fmla="*/ 22 w 1148"/>
                <a:gd name="T53" fmla="*/ 38 h 203"/>
                <a:gd name="T54" fmla="*/ 38 w 1148"/>
                <a:gd name="T55" fmla="*/ 23 h 203"/>
                <a:gd name="T56" fmla="*/ 57 w 1148"/>
                <a:gd name="T57" fmla="*/ 11 h 203"/>
                <a:gd name="T58" fmla="*/ 78 w 1148"/>
                <a:gd name="T59" fmla="*/ 4 h 203"/>
                <a:gd name="T60" fmla="*/ 101 w 1148"/>
                <a:gd name="T61"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8" h="203">
                  <a:moveTo>
                    <a:pt x="101" y="0"/>
                  </a:moveTo>
                  <a:lnTo>
                    <a:pt x="1047" y="0"/>
                  </a:lnTo>
                  <a:lnTo>
                    <a:pt x="1070" y="4"/>
                  </a:lnTo>
                  <a:lnTo>
                    <a:pt x="1091" y="11"/>
                  </a:lnTo>
                  <a:lnTo>
                    <a:pt x="1110" y="23"/>
                  </a:lnTo>
                  <a:lnTo>
                    <a:pt x="1126" y="38"/>
                  </a:lnTo>
                  <a:lnTo>
                    <a:pt x="1138" y="57"/>
                  </a:lnTo>
                  <a:lnTo>
                    <a:pt x="1146" y="78"/>
                  </a:lnTo>
                  <a:lnTo>
                    <a:pt x="1148" y="102"/>
                  </a:lnTo>
                  <a:lnTo>
                    <a:pt x="1146" y="125"/>
                  </a:lnTo>
                  <a:lnTo>
                    <a:pt x="1138" y="146"/>
                  </a:lnTo>
                  <a:lnTo>
                    <a:pt x="1126" y="165"/>
                  </a:lnTo>
                  <a:lnTo>
                    <a:pt x="1110" y="180"/>
                  </a:lnTo>
                  <a:lnTo>
                    <a:pt x="1091" y="192"/>
                  </a:lnTo>
                  <a:lnTo>
                    <a:pt x="1070" y="200"/>
                  </a:lnTo>
                  <a:lnTo>
                    <a:pt x="1047" y="203"/>
                  </a:lnTo>
                  <a:lnTo>
                    <a:pt x="101" y="203"/>
                  </a:lnTo>
                  <a:lnTo>
                    <a:pt x="78" y="200"/>
                  </a:lnTo>
                  <a:lnTo>
                    <a:pt x="57" y="192"/>
                  </a:lnTo>
                  <a:lnTo>
                    <a:pt x="38" y="180"/>
                  </a:lnTo>
                  <a:lnTo>
                    <a:pt x="22" y="165"/>
                  </a:lnTo>
                  <a:lnTo>
                    <a:pt x="10" y="146"/>
                  </a:lnTo>
                  <a:lnTo>
                    <a:pt x="3" y="125"/>
                  </a:lnTo>
                  <a:lnTo>
                    <a:pt x="0" y="102"/>
                  </a:lnTo>
                  <a:lnTo>
                    <a:pt x="3" y="78"/>
                  </a:lnTo>
                  <a:lnTo>
                    <a:pt x="10" y="57"/>
                  </a:lnTo>
                  <a:lnTo>
                    <a:pt x="22" y="38"/>
                  </a:lnTo>
                  <a:lnTo>
                    <a:pt x="38" y="23"/>
                  </a:lnTo>
                  <a:lnTo>
                    <a:pt x="57" y="11"/>
                  </a:lnTo>
                  <a:lnTo>
                    <a:pt x="78" y="4"/>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7" name="Freeform 1113"/>
            <p:cNvSpPr>
              <a:spLocks/>
            </p:cNvSpPr>
            <p:nvPr/>
          </p:nvSpPr>
          <p:spPr bwMode="auto">
            <a:xfrm>
              <a:off x="4127500" y="4581525"/>
              <a:ext cx="77788" cy="34925"/>
            </a:xfrm>
            <a:custGeom>
              <a:avLst/>
              <a:gdLst>
                <a:gd name="T0" fmla="*/ 372 w 887"/>
                <a:gd name="T1" fmla="*/ 264 h 411"/>
                <a:gd name="T2" fmla="*/ 421 w 887"/>
                <a:gd name="T3" fmla="*/ 195 h 411"/>
                <a:gd name="T4" fmla="*/ 396 w 887"/>
                <a:gd name="T5" fmla="*/ 152 h 411"/>
                <a:gd name="T6" fmla="*/ 385 w 887"/>
                <a:gd name="T7" fmla="*/ 120 h 411"/>
                <a:gd name="T8" fmla="*/ 387 w 887"/>
                <a:gd name="T9" fmla="*/ 98 h 411"/>
                <a:gd name="T10" fmla="*/ 397 w 887"/>
                <a:gd name="T11" fmla="*/ 83 h 411"/>
                <a:gd name="T12" fmla="*/ 411 w 887"/>
                <a:gd name="T13" fmla="*/ 75 h 411"/>
                <a:gd name="T14" fmla="*/ 427 w 887"/>
                <a:gd name="T15" fmla="*/ 69 h 411"/>
                <a:gd name="T16" fmla="*/ 440 w 887"/>
                <a:gd name="T17" fmla="*/ 68 h 411"/>
                <a:gd name="T18" fmla="*/ 447 w 887"/>
                <a:gd name="T19" fmla="*/ 68 h 411"/>
                <a:gd name="T20" fmla="*/ 461 w 887"/>
                <a:gd name="T21" fmla="*/ 69 h 411"/>
                <a:gd name="T22" fmla="*/ 476 w 887"/>
                <a:gd name="T23" fmla="*/ 75 h 411"/>
                <a:gd name="T24" fmla="*/ 490 w 887"/>
                <a:gd name="T25" fmla="*/ 83 h 411"/>
                <a:gd name="T26" fmla="*/ 500 w 887"/>
                <a:gd name="T27" fmla="*/ 98 h 411"/>
                <a:gd name="T28" fmla="*/ 502 w 887"/>
                <a:gd name="T29" fmla="*/ 120 h 411"/>
                <a:gd name="T30" fmla="*/ 491 w 887"/>
                <a:gd name="T31" fmla="*/ 152 h 411"/>
                <a:gd name="T32" fmla="*/ 466 w 887"/>
                <a:gd name="T33" fmla="*/ 195 h 411"/>
                <a:gd name="T34" fmla="*/ 515 w 887"/>
                <a:gd name="T35" fmla="*/ 264 h 411"/>
                <a:gd name="T36" fmla="*/ 601 w 887"/>
                <a:gd name="T37" fmla="*/ 2 h 411"/>
                <a:gd name="T38" fmla="*/ 620 w 887"/>
                <a:gd name="T39" fmla="*/ 13 h 411"/>
                <a:gd name="T40" fmla="*/ 655 w 887"/>
                <a:gd name="T41" fmla="*/ 32 h 411"/>
                <a:gd name="T42" fmla="*/ 706 w 887"/>
                <a:gd name="T43" fmla="*/ 57 h 411"/>
                <a:gd name="T44" fmla="*/ 772 w 887"/>
                <a:gd name="T45" fmla="*/ 84 h 411"/>
                <a:gd name="T46" fmla="*/ 822 w 887"/>
                <a:gd name="T47" fmla="*/ 111 h 411"/>
                <a:gd name="T48" fmla="*/ 854 w 887"/>
                <a:gd name="T49" fmla="*/ 147 h 411"/>
                <a:gd name="T50" fmla="*/ 873 w 887"/>
                <a:gd name="T51" fmla="*/ 195 h 411"/>
                <a:gd name="T52" fmla="*/ 883 w 887"/>
                <a:gd name="T53" fmla="*/ 254 h 411"/>
                <a:gd name="T54" fmla="*/ 886 w 887"/>
                <a:gd name="T55" fmla="*/ 325 h 411"/>
                <a:gd name="T56" fmla="*/ 887 w 887"/>
                <a:gd name="T57" fmla="*/ 411 h 411"/>
                <a:gd name="T58" fmla="*/ 0 w 887"/>
                <a:gd name="T59" fmla="*/ 366 h 411"/>
                <a:gd name="T60" fmla="*/ 1 w 887"/>
                <a:gd name="T61" fmla="*/ 287 h 411"/>
                <a:gd name="T62" fmla="*/ 8 w 887"/>
                <a:gd name="T63" fmla="*/ 222 h 411"/>
                <a:gd name="T64" fmla="*/ 21 w 887"/>
                <a:gd name="T65" fmla="*/ 169 h 411"/>
                <a:gd name="T66" fmla="*/ 47 w 887"/>
                <a:gd name="T67" fmla="*/ 127 h 411"/>
                <a:gd name="T68" fmla="*/ 87 w 887"/>
                <a:gd name="T69" fmla="*/ 96 h 411"/>
                <a:gd name="T70" fmla="*/ 149 w 887"/>
                <a:gd name="T71" fmla="*/ 71 h 411"/>
                <a:gd name="T72" fmla="*/ 207 w 887"/>
                <a:gd name="T73" fmla="*/ 44 h 411"/>
                <a:gd name="T74" fmla="*/ 251 w 887"/>
                <a:gd name="T75" fmla="*/ 21 h 411"/>
                <a:gd name="T76" fmla="*/ 278 w 887"/>
                <a:gd name="T77" fmla="*/ 6 h 411"/>
                <a:gd name="T78" fmla="*/ 287 w 887"/>
                <a:gd name="T79"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7" h="411">
                  <a:moveTo>
                    <a:pt x="287" y="0"/>
                  </a:moveTo>
                  <a:lnTo>
                    <a:pt x="372" y="264"/>
                  </a:lnTo>
                  <a:lnTo>
                    <a:pt x="383" y="300"/>
                  </a:lnTo>
                  <a:lnTo>
                    <a:pt x="421" y="195"/>
                  </a:lnTo>
                  <a:lnTo>
                    <a:pt x="406" y="172"/>
                  </a:lnTo>
                  <a:lnTo>
                    <a:pt x="396" y="152"/>
                  </a:lnTo>
                  <a:lnTo>
                    <a:pt x="388" y="135"/>
                  </a:lnTo>
                  <a:lnTo>
                    <a:pt x="385" y="120"/>
                  </a:lnTo>
                  <a:lnTo>
                    <a:pt x="385" y="108"/>
                  </a:lnTo>
                  <a:lnTo>
                    <a:pt x="387" y="98"/>
                  </a:lnTo>
                  <a:lnTo>
                    <a:pt x="392" y="89"/>
                  </a:lnTo>
                  <a:lnTo>
                    <a:pt x="397" y="83"/>
                  </a:lnTo>
                  <a:lnTo>
                    <a:pt x="404" y="78"/>
                  </a:lnTo>
                  <a:lnTo>
                    <a:pt x="411" y="75"/>
                  </a:lnTo>
                  <a:lnTo>
                    <a:pt x="419" y="72"/>
                  </a:lnTo>
                  <a:lnTo>
                    <a:pt x="427" y="69"/>
                  </a:lnTo>
                  <a:lnTo>
                    <a:pt x="434" y="68"/>
                  </a:lnTo>
                  <a:lnTo>
                    <a:pt x="440" y="68"/>
                  </a:lnTo>
                  <a:lnTo>
                    <a:pt x="443" y="68"/>
                  </a:lnTo>
                  <a:lnTo>
                    <a:pt x="447" y="68"/>
                  </a:lnTo>
                  <a:lnTo>
                    <a:pt x="454" y="68"/>
                  </a:lnTo>
                  <a:lnTo>
                    <a:pt x="461" y="69"/>
                  </a:lnTo>
                  <a:lnTo>
                    <a:pt x="468" y="72"/>
                  </a:lnTo>
                  <a:lnTo>
                    <a:pt x="476" y="75"/>
                  </a:lnTo>
                  <a:lnTo>
                    <a:pt x="483" y="78"/>
                  </a:lnTo>
                  <a:lnTo>
                    <a:pt x="490" y="83"/>
                  </a:lnTo>
                  <a:lnTo>
                    <a:pt x="496" y="89"/>
                  </a:lnTo>
                  <a:lnTo>
                    <a:pt x="500" y="98"/>
                  </a:lnTo>
                  <a:lnTo>
                    <a:pt x="502" y="108"/>
                  </a:lnTo>
                  <a:lnTo>
                    <a:pt x="502" y="120"/>
                  </a:lnTo>
                  <a:lnTo>
                    <a:pt x="499" y="135"/>
                  </a:lnTo>
                  <a:lnTo>
                    <a:pt x="491" y="152"/>
                  </a:lnTo>
                  <a:lnTo>
                    <a:pt x="481" y="172"/>
                  </a:lnTo>
                  <a:lnTo>
                    <a:pt x="466" y="195"/>
                  </a:lnTo>
                  <a:lnTo>
                    <a:pt x="504" y="300"/>
                  </a:lnTo>
                  <a:lnTo>
                    <a:pt x="515" y="264"/>
                  </a:lnTo>
                  <a:lnTo>
                    <a:pt x="599" y="0"/>
                  </a:lnTo>
                  <a:lnTo>
                    <a:pt x="601" y="2"/>
                  </a:lnTo>
                  <a:lnTo>
                    <a:pt x="608" y="6"/>
                  </a:lnTo>
                  <a:lnTo>
                    <a:pt x="620" y="13"/>
                  </a:lnTo>
                  <a:lnTo>
                    <a:pt x="635" y="21"/>
                  </a:lnTo>
                  <a:lnTo>
                    <a:pt x="655" y="32"/>
                  </a:lnTo>
                  <a:lnTo>
                    <a:pt x="679" y="44"/>
                  </a:lnTo>
                  <a:lnTo>
                    <a:pt x="706" y="57"/>
                  </a:lnTo>
                  <a:lnTo>
                    <a:pt x="737" y="71"/>
                  </a:lnTo>
                  <a:lnTo>
                    <a:pt x="772" y="84"/>
                  </a:lnTo>
                  <a:lnTo>
                    <a:pt x="800" y="96"/>
                  </a:lnTo>
                  <a:lnTo>
                    <a:pt x="822" y="111"/>
                  </a:lnTo>
                  <a:lnTo>
                    <a:pt x="839" y="127"/>
                  </a:lnTo>
                  <a:lnTo>
                    <a:pt x="854" y="147"/>
                  </a:lnTo>
                  <a:lnTo>
                    <a:pt x="865" y="169"/>
                  </a:lnTo>
                  <a:lnTo>
                    <a:pt x="873" y="195"/>
                  </a:lnTo>
                  <a:lnTo>
                    <a:pt x="878" y="223"/>
                  </a:lnTo>
                  <a:lnTo>
                    <a:pt x="883" y="254"/>
                  </a:lnTo>
                  <a:lnTo>
                    <a:pt x="885" y="288"/>
                  </a:lnTo>
                  <a:lnTo>
                    <a:pt x="886" y="325"/>
                  </a:lnTo>
                  <a:lnTo>
                    <a:pt x="886" y="366"/>
                  </a:lnTo>
                  <a:lnTo>
                    <a:pt x="887" y="411"/>
                  </a:lnTo>
                  <a:lnTo>
                    <a:pt x="0" y="411"/>
                  </a:lnTo>
                  <a:lnTo>
                    <a:pt x="0" y="366"/>
                  </a:lnTo>
                  <a:lnTo>
                    <a:pt x="0" y="325"/>
                  </a:lnTo>
                  <a:lnTo>
                    <a:pt x="1" y="287"/>
                  </a:lnTo>
                  <a:lnTo>
                    <a:pt x="3" y="254"/>
                  </a:lnTo>
                  <a:lnTo>
                    <a:pt x="8" y="222"/>
                  </a:lnTo>
                  <a:lnTo>
                    <a:pt x="13" y="195"/>
                  </a:lnTo>
                  <a:lnTo>
                    <a:pt x="21" y="169"/>
                  </a:lnTo>
                  <a:lnTo>
                    <a:pt x="32" y="147"/>
                  </a:lnTo>
                  <a:lnTo>
                    <a:pt x="47" y="127"/>
                  </a:lnTo>
                  <a:lnTo>
                    <a:pt x="64" y="111"/>
                  </a:lnTo>
                  <a:lnTo>
                    <a:pt x="87" y="96"/>
                  </a:lnTo>
                  <a:lnTo>
                    <a:pt x="114" y="84"/>
                  </a:lnTo>
                  <a:lnTo>
                    <a:pt x="149" y="71"/>
                  </a:lnTo>
                  <a:lnTo>
                    <a:pt x="180" y="57"/>
                  </a:lnTo>
                  <a:lnTo>
                    <a:pt x="207" y="44"/>
                  </a:lnTo>
                  <a:lnTo>
                    <a:pt x="231" y="32"/>
                  </a:lnTo>
                  <a:lnTo>
                    <a:pt x="251" y="21"/>
                  </a:lnTo>
                  <a:lnTo>
                    <a:pt x="266" y="13"/>
                  </a:lnTo>
                  <a:lnTo>
                    <a:pt x="278" y="6"/>
                  </a:lnTo>
                  <a:lnTo>
                    <a:pt x="285" y="2"/>
                  </a:lnTo>
                  <a:lnTo>
                    <a:pt x="2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8" name="Freeform 1114"/>
            <p:cNvSpPr>
              <a:spLocks/>
            </p:cNvSpPr>
            <p:nvPr/>
          </p:nvSpPr>
          <p:spPr bwMode="auto">
            <a:xfrm>
              <a:off x="4146550" y="4527550"/>
              <a:ext cx="41275" cy="53975"/>
            </a:xfrm>
            <a:custGeom>
              <a:avLst/>
              <a:gdLst>
                <a:gd name="T0" fmla="*/ 271 w 465"/>
                <a:gd name="T1" fmla="*/ 4 h 623"/>
                <a:gd name="T2" fmla="*/ 313 w 465"/>
                <a:gd name="T3" fmla="*/ 16 h 623"/>
                <a:gd name="T4" fmla="*/ 349 w 465"/>
                <a:gd name="T5" fmla="*/ 36 h 623"/>
                <a:gd name="T6" fmla="*/ 373 w 465"/>
                <a:gd name="T7" fmla="*/ 58 h 623"/>
                <a:gd name="T8" fmla="*/ 384 w 465"/>
                <a:gd name="T9" fmla="*/ 73 h 623"/>
                <a:gd name="T10" fmla="*/ 387 w 465"/>
                <a:gd name="T11" fmla="*/ 76 h 623"/>
                <a:gd name="T12" fmla="*/ 395 w 465"/>
                <a:gd name="T13" fmla="*/ 78 h 623"/>
                <a:gd name="T14" fmla="*/ 408 w 465"/>
                <a:gd name="T15" fmla="*/ 85 h 623"/>
                <a:gd name="T16" fmla="*/ 423 w 465"/>
                <a:gd name="T17" fmla="*/ 97 h 623"/>
                <a:gd name="T18" fmla="*/ 438 w 465"/>
                <a:gd name="T19" fmla="*/ 120 h 623"/>
                <a:gd name="T20" fmla="*/ 449 w 465"/>
                <a:gd name="T21" fmla="*/ 154 h 623"/>
                <a:gd name="T22" fmla="*/ 452 w 465"/>
                <a:gd name="T23" fmla="*/ 202 h 623"/>
                <a:gd name="T24" fmla="*/ 445 w 465"/>
                <a:gd name="T25" fmla="*/ 267 h 623"/>
                <a:gd name="T26" fmla="*/ 438 w 465"/>
                <a:gd name="T27" fmla="*/ 296 h 623"/>
                <a:gd name="T28" fmla="*/ 450 w 465"/>
                <a:gd name="T29" fmla="*/ 297 h 623"/>
                <a:gd name="T30" fmla="*/ 460 w 465"/>
                <a:gd name="T31" fmla="*/ 306 h 623"/>
                <a:gd name="T32" fmla="*/ 465 w 465"/>
                <a:gd name="T33" fmla="*/ 324 h 623"/>
                <a:gd name="T34" fmla="*/ 462 w 465"/>
                <a:gd name="T35" fmla="*/ 355 h 623"/>
                <a:gd name="T36" fmla="*/ 450 w 465"/>
                <a:gd name="T37" fmla="*/ 399 h 623"/>
                <a:gd name="T38" fmla="*/ 436 w 465"/>
                <a:gd name="T39" fmla="*/ 430 h 623"/>
                <a:gd name="T40" fmla="*/ 424 w 465"/>
                <a:gd name="T41" fmla="*/ 443 h 623"/>
                <a:gd name="T42" fmla="*/ 413 w 465"/>
                <a:gd name="T43" fmla="*/ 469 h 623"/>
                <a:gd name="T44" fmla="*/ 391 w 465"/>
                <a:gd name="T45" fmla="*/ 518 h 623"/>
                <a:gd name="T46" fmla="*/ 356 w 465"/>
                <a:gd name="T47" fmla="*/ 565 h 623"/>
                <a:gd name="T48" fmla="*/ 310 w 465"/>
                <a:gd name="T49" fmla="*/ 601 h 623"/>
                <a:gd name="T50" fmla="*/ 257 w 465"/>
                <a:gd name="T51" fmla="*/ 620 h 623"/>
                <a:gd name="T52" fmla="*/ 207 w 465"/>
                <a:gd name="T53" fmla="*/ 620 h 623"/>
                <a:gd name="T54" fmla="*/ 153 w 465"/>
                <a:gd name="T55" fmla="*/ 601 h 623"/>
                <a:gd name="T56" fmla="*/ 107 w 465"/>
                <a:gd name="T57" fmla="*/ 565 h 623"/>
                <a:gd name="T58" fmla="*/ 72 w 465"/>
                <a:gd name="T59" fmla="*/ 518 h 623"/>
                <a:gd name="T60" fmla="*/ 51 w 465"/>
                <a:gd name="T61" fmla="*/ 469 h 623"/>
                <a:gd name="T62" fmla="*/ 41 w 465"/>
                <a:gd name="T63" fmla="*/ 443 h 623"/>
                <a:gd name="T64" fmla="*/ 28 w 465"/>
                <a:gd name="T65" fmla="*/ 430 h 623"/>
                <a:gd name="T66" fmla="*/ 14 w 465"/>
                <a:gd name="T67" fmla="*/ 400 h 623"/>
                <a:gd name="T68" fmla="*/ 2 w 465"/>
                <a:gd name="T69" fmla="*/ 356 h 623"/>
                <a:gd name="T70" fmla="*/ 0 w 465"/>
                <a:gd name="T71" fmla="*/ 325 h 623"/>
                <a:gd name="T72" fmla="*/ 4 w 465"/>
                <a:gd name="T73" fmla="*/ 307 h 623"/>
                <a:gd name="T74" fmla="*/ 14 w 465"/>
                <a:gd name="T75" fmla="*/ 298 h 623"/>
                <a:gd name="T76" fmla="*/ 26 w 465"/>
                <a:gd name="T77" fmla="*/ 297 h 623"/>
                <a:gd name="T78" fmla="*/ 18 w 465"/>
                <a:gd name="T79" fmla="*/ 268 h 623"/>
                <a:gd name="T80" fmla="*/ 13 w 465"/>
                <a:gd name="T81" fmla="*/ 205 h 623"/>
                <a:gd name="T82" fmla="*/ 27 w 465"/>
                <a:gd name="T83" fmla="*/ 146 h 623"/>
                <a:gd name="T84" fmla="*/ 55 w 465"/>
                <a:gd name="T85" fmla="*/ 97 h 623"/>
                <a:gd name="T86" fmla="*/ 97 w 465"/>
                <a:gd name="T87" fmla="*/ 54 h 623"/>
                <a:gd name="T88" fmla="*/ 147 w 465"/>
                <a:gd name="T89" fmla="*/ 20 h 623"/>
                <a:gd name="T90" fmla="*/ 195 w 465"/>
                <a:gd name="T91" fmla="*/ 4 h 623"/>
                <a:gd name="T92" fmla="*/ 246 w 465"/>
                <a:gd name="T93" fmla="*/ 0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5" h="623">
                  <a:moveTo>
                    <a:pt x="246" y="0"/>
                  </a:moveTo>
                  <a:lnTo>
                    <a:pt x="271" y="4"/>
                  </a:lnTo>
                  <a:lnTo>
                    <a:pt x="293" y="9"/>
                  </a:lnTo>
                  <a:lnTo>
                    <a:pt x="313" y="16"/>
                  </a:lnTo>
                  <a:lnTo>
                    <a:pt x="331" y="25"/>
                  </a:lnTo>
                  <a:lnTo>
                    <a:pt x="349" y="36"/>
                  </a:lnTo>
                  <a:lnTo>
                    <a:pt x="362" y="48"/>
                  </a:lnTo>
                  <a:lnTo>
                    <a:pt x="373" y="58"/>
                  </a:lnTo>
                  <a:lnTo>
                    <a:pt x="380" y="68"/>
                  </a:lnTo>
                  <a:lnTo>
                    <a:pt x="384" y="73"/>
                  </a:lnTo>
                  <a:lnTo>
                    <a:pt x="385" y="76"/>
                  </a:lnTo>
                  <a:lnTo>
                    <a:pt x="387" y="76"/>
                  </a:lnTo>
                  <a:lnTo>
                    <a:pt x="390" y="76"/>
                  </a:lnTo>
                  <a:lnTo>
                    <a:pt x="395" y="78"/>
                  </a:lnTo>
                  <a:lnTo>
                    <a:pt x="401" y="80"/>
                  </a:lnTo>
                  <a:lnTo>
                    <a:pt x="408" y="85"/>
                  </a:lnTo>
                  <a:lnTo>
                    <a:pt x="416" y="90"/>
                  </a:lnTo>
                  <a:lnTo>
                    <a:pt x="423" y="97"/>
                  </a:lnTo>
                  <a:lnTo>
                    <a:pt x="431" y="108"/>
                  </a:lnTo>
                  <a:lnTo>
                    <a:pt x="438" y="120"/>
                  </a:lnTo>
                  <a:lnTo>
                    <a:pt x="443" y="135"/>
                  </a:lnTo>
                  <a:lnTo>
                    <a:pt x="449" y="154"/>
                  </a:lnTo>
                  <a:lnTo>
                    <a:pt x="451" y="176"/>
                  </a:lnTo>
                  <a:lnTo>
                    <a:pt x="452" y="202"/>
                  </a:lnTo>
                  <a:lnTo>
                    <a:pt x="451" y="232"/>
                  </a:lnTo>
                  <a:lnTo>
                    <a:pt x="445" y="267"/>
                  </a:lnTo>
                  <a:lnTo>
                    <a:pt x="442" y="281"/>
                  </a:lnTo>
                  <a:lnTo>
                    <a:pt x="438" y="296"/>
                  </a:lnTo>
                  <a:lnTo>
                    <a:pt x="443" y="296"/>
                  </a:lnTo>
                  <a:lnTo>
                    <a:pt x="450" y="297"/>
                  </a:lnTo>
                  <a:lnTo>
                    <a:pt x="455" y="300"/>
                  </a:lnTo>
                  <a:lnTo>
                    <a:pt x="460" y="306"/>
                  </a:lnTo>
                  <a:lnTo>
                    <a:pt x="463" y="313"/>
                  </a:lnTo>
                  <a:lnTo>
                    <a:pt x="465" y="324"/>
                  </a:lnTo>
                  <a:lnTo>
                    <a:pt x="464" y="337"/>
                  </a:lnTo>
                  <a:lnTo>
                    <a:pt x="462" y="355"/>
                  </a:lnTo>
                  <a:lnTo>
                    <a:pt x="457" y="376"/>
                  </a:lnTo>
                  <a:lnTo>
                    <a:pt x="450" y="399"/>
                  </a:lnTo>
                  <a:lnTo>
                    <a:pt x="443" y="417"/>
                  </a:lnTo>
                  <a:lnTo>
                    <a:pt x="436" y="430"/>
                  </a:lnTo>
                  <a:lnTo>
                    <a:pt x="430" y="438"/>
                  </a:lnTo>
                  <a:lnTo>
                    <a:pt x="424" y="443"/>
                  </a:lnTo>
                  <a:lnTo>
                    <a:pt x="418" y="445"/>
                  </a:lnTo>
                  <a:lnTo>
                    <a:pt x="413" y="469"/>
                  </a:lnTo>
                  <a:lnTo>
                    <a:pt x="403" y="493"/>
                  </a:lnTo>
                  <a:lnTo>
                    <a:pt x="391" y="518"/>
                  </a:lnTo>
                  <a:lnTo>
                    <a:pt x="375" y="543"/>
                  </a:lnTo>
                  <a:lnTo>
                    <a:pt x="356" y="565"/>
                  </a:lnTo>
                  <a:lnTo>
                    <a:pt x="334" y="585"/>
                  </a:lnTo>
                  <a:lnTo>
                    <a:pt x="310" y="601"/>
                  </a:lnTo>
                  <a:lnTo>
                    <a:pt x="281" y="614"/>
                  </a:lnTo>
                  <a:lnTo>
                    <a:pt x="257" y="620"/>
                  </a:lnTo>
                  <a:lnTo>
                    <a:pt x="232" y="623"/>
                  </a:lnTo>
                  <a:lnTo>
                    <a:pt x="207" y="620"/>
                  </a:lnTo>
                  <a:lnTo>
                    <a:pt x="181" y="614"/>
                  </a:lnTo>
                  <a:lnTo>
                    <a:pt x="153" y="601"/>
                  </a:lnTo>
                  <a:lnTo>
                    <a:pt x="129" y="585"/>
                  </a:lnTo>
                  <a:lnTo>
                    <a:pt x="107" y="565"/>
                  </a:lnTo>
                  <a:lnTo>
                    <a:pt x="88" y="543"/>
                  </a:lnTo>
                  <a:lnTo>
                    <a:pt x="72" y="518"/>
                  </a:lnTo>
                  <a:lnTo>
                    <a:pt x="59" y="493"/>
                  </a:lnTo>
                  <a:lnTo>
                    <a:pt x="51" y="469"/>
                  </a:lnTo>
                  <a:lnTo>
                    <a:pt x="46" y="445"/>
                  </a:lnTo>
                  <a:lnTo>
                    <a:pt x="41" y="443"/>
                  </a:lnTo>
                  <a:lnTo>
                    <a:pt x="34" y="438"/>
                  </a:lnTo>
                  <a:lnTo>
                    <a:pt x="28" y="430"/>
                  </a:lnTo>
                  <a:lnTo>
                    <a:pt x="22" y="417"/>
                  </a:lnTo>
                  <a:lnTo>
                    <a:pt x="14" y="400"/>
                  </a:lnTo>
                  <a:lnTo>
                    <a:pt x="7" y="377"/>
                  </a:lnTo>
                  <a:lnTo>
                    <a:pt x="2" y="356"/>
                  </a:lnTo>
                  <a:lnTo>
                    <a:pt x="0" y="338"/>
                  </a:lnTo>
                  <a:lnTo>
                    <a:pt x="0" y="325"/>
                  </a:lnTo>
                  <a:lnTo>
                    <a:pt x="1" y="314"/>
                  </a:lnTo>
                  <a:lnTo>
                    <a:pt x="4" y="307"/>
                  </a:lnTo>
                  <a:lnTo>
                    <a:pt x="9" y="301"/>
                  </a:lnTo>
                  <a:lnTo>
                    <a:pt x="14" y="298"/>
                  </a:lnTo>
                  <a:lnTo>
                    <a:pt x="21" y="297"/>
                  </a:lnTo>
                  <a:lnTo>
                    <a:pt x="26" y="297"/>
                  </a:lnTo>
                  <a:lnTo>
                    <a:pt x="22" y="282"/>
                  </a:lnTo>
                  <a:lnTo>
                    <a:pt x="18" y="268"/>
                  </a:lnTo>
                  <a:lnTo>
                    <a:pt x="13" y="235"/>
                  </a:lnTo>
                  <a:lnTo>
                    <a:pt x="13" y="205"/>
                  </a:lnTo>
                  <a:lnTo>
                    <a:pt x="17" y="174"/>
                  </a:lnTo>
                  <a:lnTo>
                    <a:pt x="27" y="146"/>
                  </a:lnTo>
                  <a:lnTo>
                    <a:pt x="40" y="119"/>
                  </a:lnTo>
                  <a:lnTo>
                    <a:pt x="55" y="97"/>
                  </a:lnTo>
                  <a:lnTo>
                    <a:pt x="73" y="77"/>
                  </a:lnTo>
                  <a:lnTo>
                    <a:pt x="97" y="54"/>
                  </a:lnTo>
                  <a:lnTo>
                    <a:pt x="124" y="35"/>
                  </a:lnTo>
                  <a:lnTo>
                    <a:pt x="147" y="20"/>
                  </a:lnTo>
                  <a:lnTo>
                    <a:pt x="173" y="10"/>
                  </a:lnTo>
                  <a:lnTo>
                    <a:pt x="195" y="4"/>
                  </a:lnTo>
                  <a:lnTo>
                    <a:pt x="218" y="1"/>
                  </a:lnTo>
                  <a:lnTo>
                    <a:pt x="2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61" name="Group 1760"/>
          <p:cNvGrpSpPr/>
          <p:nvPr/>
        </p:nvGrpSpPr>
        <p:grpSpPr>
          <a:xfrm>
            <a:off x="3615988" y="4460678"/>
            <a:ext cx="227410" cy="226219"/>
            <a:chOff x="4797425" y="4489450"/>
            <a:chExt cx="303213" cy="301625"/>
          </a:xfrm>
          <a:solidFill>
            <a:schemeClr val="tx1">
              <a:lumMod val="65000"/>
              <a:lumOff val="35000"/>
            </a:schemeClr>
          </a:solidFill>
        </p:grpSpPr>
        <p:sp>
          <p:nvSpPr>
            <p:cNvPr id="1252" name="Freeform 1119"/>
            <p:cNvSpPr>
              <a:spLocks noEditPoints="1"/>
            </p:cNvSpPr>
            <p:nvPr/>
          </p:nvSpPr>
          <p:spPr bwMode="auto">
            <a:xfrm>
              <a:off x="4797425" y="4489450"/>
              <a:ext cx="303213" cy="301625"/>
            </a:xfrm>
            <a:custGeom>
              <a:avLst/>
              <a:gdLst>
                <a:gd name="T0" fmla="*/ 1354 w 3432"/>
                <a:gd name="T1" fmla="*/ 378 h 3422"/>
                <a:gd name="T2" fmla="*/ 947 w 3432"/>
                <a:gd name="T3" fmla="*/ 565 h 3422"/>
                <a:gd name="T4" fmla="*/ 625 w 3432"/>
                <a:gd name="T5" fmla="*/ 867 h 3422"/>
                <a:gd name="T6" fmla="*/ 413 w 3432"/>
                <a:gd name="T7" fmla="*/ 1258 h 3422"/>
                <a:gd name="T8" fmla="*/ 336 w 3432"/>
                <a:gd name="T9" fmla="*/ 1711 h 3422"/>
                <a:gd name="T10" fmla="*/ 403 w 3432"/>
                <a:gd name="T11" fmla="*/ 2138 h 3422"/>
                <a:gd name="T12" fmla="*/ 592 w 3432"/>
                <a:gd name="T13" fmla="*/ 2510 h 3422"/>
                <a:gd name="T14" fmla="*/ 669 w 3432"/>
                <a:gd name="T15" fmla="*/ 2464 h 3422"/>
                <a:gd name="T16" fmla="*/ 754 w 3432"/>
                <a:gd name="T17" fmla="*/ 2345 h 3422"/>
                <a:gd name="T18" fmla="*/ 937 w 3432"/>
                <a:gd name="T19" fmla="*/ 2276 h 3422"/>
                <a:gd name="T20" fmla="*/ 1142 w 3432"/>
                <a:gd name="T21" fmla="*/ 2191 h 3422"/>
                <a:gd name="T22" fmla="*/ 1283 w 3432"/>
                <a:gd name="T23" fmla="*/ 2114 h 3422"/>
                <a:gd name="T24" fmla="*/ 1336 w 3432"/>
                <a:gd name="T25" fmla="*/ 2080 h 3422"/>
                <a:gd name="T26" fmla="*/ 1615 w 3432"/>
                <a:gd name="T27" fmla="*/ 2483 h 3422"/>
                <a:gd name="T28" fmla="*/ 1572 w 3432"/>
                <a:gd name="T29" fmla="*/ 2356 h 3422"/>
                <a:gd name="T30" fmla="*/ 1600 w 3432"/>
                <a:gd name="T31" fmla="*/ 2285 h 3422"/>
                <a:gd name="T32" fmla="*/ 1659 w 3432"/>
                <a:gd name="T33" fmla="*/ 2254 h 3422"/>
                <a:gd name="T34" fmla="*/ 1710 w 3432"/>
                <a:gd name="T35" fmla="*/ 2246 h 3422"/>
                <a:gd name="T36" fmla="*/ 1727 w 3432"/>
                <a:gd name="T37" fmla="*/ 2246 h 3422"/>
                <a:gd name="T38" fmla="*/ 1772 w 3432"/>
                <a:gd name="T39" fmla="*/ 2251 h 3422"/>
                <a:gd name="T40" fmla="*/ 1833 w 3432"/>
                <a:gd name="T41" fmla="*/ 2276 h 3422"/>
                <a:gd name="T42" fmla="*/ 1870 w 3432"/>
                <a:gd name="T43" fmla="*/ 2337 h 3422"/>
                <a:gd name="T44" fmla="*/ 1844 w 3432"/>
                <a:gd name="T45" fmla="*/ 2452 h 3422"/>
                <a:gd name="T46" fmla="*/ 1901 w 3432"/>
                <a:gd name="T47" fmla="*/ 2724 h 3422"/>
                <a:gd name="T48" fmla="*/ 2115 w 3432"/>
                <a:gd name="T49" fmla="*/ 2086 h 3422"/>
                <a:gd name="T50" fmla="*/ 2206 w 3432"/>
                <a:gd name="T51" fmla="*/ 2142 h 3422"/>
                <a:gd name="T52" fmla="*/ 2377 w 3432"/>
                <a:gd name="T53" fmla="*/ 2228 h 3422"/>
                <a:gd name="T54" fmla="*/ 2598 w 3432"/>
                <a:gd name="T55" fmla="*/ 2304 h 3422"/>
                <a:gd name="T56" fmla="*/ 2731 w 3432"/>
                <a:gd name="T57" fmla="*/ 2388 h 3422"/>
                <a:gd name="T58" fmla="*/ 2791 w 3432"/>
                <a:gd name="T59" fmla="*/ 2520 h 3422"/>
                <a:gd name="T60" fmla="*/ 2940 w 3432"/>
                <a:gd name="T61" fmla="*/ 2369 h 3422"/>
                <a:gd name="T62" fmla="*/ 3082 w 3432"/>
                <a:gd name="T63" fmla="*/ 1972 h 3422"/>
                <a:gd name="T64" fmla="*/ 3094 w 3432"/>
                <a:gd name="T65" fmla="*/ 1523 h 3422"/>
                <a:gd name="T66" fmla="*/ 2961 w 3432"/>
                <a:gd name="T67" fmla="*/ 1092 h 3422"/>
                <a:gd name="T68" fmla="*/ 2701 w 3432"/>
                <a:gd name="T69" fmla="*/ 734 h 3422"/>
                <a:gd name="T70" fmla="*/ 2342 w 3432"/>
                <a:gd name="T71" fmla="*/ 475 h 3422"/>
                <a:gd name="T72" fmla="*/ 1910 w 3432"/>
                <a:gd name="T73" fmla="*/ 342 h 3422"/>
                <a:gd name="T74" fmla="*/ 1923 w 3432"/>
                <a:gd name="T75" fmla="*/ 13 h 3422"/>
                <a:gd name="T76" fmla="*/ 2407 w 3432"/>
                <a:gd name="T77" fmla="*/ 144 h 3422"/>
                <a:gd name="T78" fmla="*/ 2822 w 3432"/>
                <a:gd name="T79" fmla="*/ 402 h 3422"/>
                <a:gd name="T80" fmla="*/ 3145 w 3432"/>
                <a:gd name="T81" fmla="*/ 765 h 3422"/>
                <a:gd name="T82" fmla="*/ 3356 w 3432"/>
                <a:gd name="T83" fmla="*/ 1208 h 3422"/>
                <a:gd name="T84" fmla="*/ 3432 w 3432"/>
                <a:gd name="T85" fmla="*/ 1711 h 3422"/>
                <a:gd name="T86" fmla="*/ 3356 w 3432"/>
                <a:gd name="T87" fmla="*/ 2214 h 3422"/>
                <a:gd name="T88" fmla="*/ 3145 w 3432"/>
                <a:gd name="T89" fmla="*/ 2658 h 3422"/>
                <a:gd name="T90" fmla="*/ 2822 w 3432"/>
                <a:gd name="T91" fmla="*/ 3019 h 3422"/>
                <a:gd name="T92" fmla="*/ 2407 w 3432"/>
                <a:gd name="T93" fmla="*/ 3278 h 3422"/>
                <a:gd name="T94" fmla="*/ 1923 w 3432"/>
                <a:gd name="T95" fmla="*/ 3410 h 3422"/>
                <a:gd name="T96" fmla="*/ 1407 w 3432"/>
                <a:gd name="T97" fmla="*/ 3395 h 3422"/>
                <a:gd name="T98" fmla="*/ 936 w 3432"/>
                <a:gd name="T99" fmla="*/ 3235 h 3422"/>
                <a:gd name="T100" fmla="*/ 538 w 3432"/>
                <a:gd name="T101" fmla="*/ 2955 h 3422"/>
                <a:gd name="T102" fmla="*/ 234 w 3432"/>
                <a:gd name="T103" fmla="*/ 2575 h 3422"/>
                <a:gd name="T104" fmla="*/ 49 w 3432"/>
                <a:gd name="T105" fmla="*/ 2117 h 3422"/>
                <a:gd name="T106" fmla="*/ 3 w 3432"/>
                <a:gd name="T107" fmla="*/ 1607 h 3422"/>
                <a:gd name="T108" fmla="*/ 108 w 3432"/>
                <a:gd name="T109" fmla="*/ 1114 h 3422"/>
                <a:gd name="T110" fmla="*/ 343 w 3432"/>
                <a:gd name="T111" fmla="*/ 685 h 3422"/>
                <a:gd name="T112" fmla="*/ 687 w 3432"/>
                <a:gd name="T113" fmla="*/ 342 h 3422"/>
                <a:gd name="T114" fmla="*/ 1117 w 3432"/>
                <a:gd name="T115" fmla="*/ 108 h 3422"/>
                <a:gd name="T116" fmla="*/ 1612 w 3432"/>
                <a:gd name="T117" fmla="*/ 3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32" h="3422">
                  <a:moveTo>
                    <a:pt x="1722" y="330"/>
                  </a:moveTo>
                  <a:lnTo>
                    <a:pt x="1627" y="333"/>
                  </a:lnTo>
                  <a:lnTo>
                    <a:pt x="1534" y="342"/>
                  </a:lnTo>
                  <a:lnTo>
                    <a:pt x="1443" y="358"/>
                  </a:lnTo>
                  <a:lnTo>
                    <a:pt x="1354" y="378"/>
                  </a:lnTo>
                  <a:lnTo>
                    <a:pt x="1266" y="406"/>
                  </a:lnTo>
                  <a:lnTo>
                    <a:pt x="1183" y="438"/>
                  </a:lnTo>
                  <a:lnTo>
                    <a:pt x="1101" y="475"/>
                  </a:lnTo>
                  <a:lnTo>
                    <a:pt x="1023" y="518"/>
                  </a:lnTo>
                  <a:lnTo>
                    <a:pt x="947" y="565"/>
                  </a:lnTo>
                  <a:lnTo>
                    <a:pt x="875" y="617"/>
                  </a:lnTo>
                  <a:lnTo>
                    <a:pt x="806" y="673"/>
                  </a:lnTo>
                  <a:lnTo>
                    <a:pt x="742" y="734"/>
                  </a:lnTo>
                  <a:lnTo>
                    <a:pt x="681" y="798"/>
                  </a:lnTo>
                  <a:lnTo>
                    <a:pt x="625" y="867"/>
                  </a:lnTo>
                  <a:lnTo>
                    <a:pt x="572" y="939"/>
                  </a:lnTo>
                  <a:lnTo>
                    <a:pt x="525" y="1014"/>
                  </a:lnTo>
                  <a:lnTo>
                    <a:pt x="483" y="1092"/>
                  </a:lnTo>
                  <a:lnTo>
                    <a:pt x="445" y="1173"/>
                  </a:lnTo>
                  <a:lnTo>
                    <a:pt x="413" y="1258"/>
                  </a:lnTo>
                  <a:lnTo>
                    <a:pt x="385" y="1344"/>
                  </a:lnTo>
                  <a:lnTo>
                    <a:pt x="365" y="1433"/>
                  </a:lnTo>
                  <a:lnTo>
                    <a:pt x="349" y="1523"/>
                  </a:lnTo>
                  <a:lnTo>
                    <a:pt x="339" y="1616"/>
                  </a:lnTo>
                  <a:lnTo>
                    <a:pt x="336" y="1711"/>
                  </a:lnTo>
                  <a:lnTo>
                    <a:pt x="339" y="1800"/>
                  </a:lnTo>
                  <a:lnTo>
                    <a:pt x="348" y="1887"/>
                  </a:lnTo>
                  <a:lnTo>
                    <a:pt x="361" y="1972"/>
                  </a:lnTo>
                  <a:lnTo>
                    <a:pt x="380" y="2056"/>
                  </a:lnTo>
                  <a:lnTo>
                    <a:pt x="403" y="2138"/>
                  </a:lnTo>
                  <a:lnTo>
                    <a:pt x="432" y="2217"/>
                  </a:lnTo>
                  <a:lnTo>
                    <a:pt x="466" y="2294"/>
                  </a:lnTo>
                  <a:lnTo>
                    <a:pt x="503" y="2369"/>
                  </a:lnTo>
                  <a:lnTo>
                    <a:pt x="545" y="2441"/>
                  </a:lnTo>
                  <a:lnTo>
                    <a:pt x="592" y="2510"/>
                  </a:lnTo>
                  <a:lnTo>
                    <a:pt x="642" y="2577"/>
                  </a:lnTo>
                  <a:lnTo>
                    <a:pt x="646" y="2549"/>
                  </a:lnTo>
                  <a:lnTo>
                    <a:pt x="652" y="2519"/>
                  </a:lnTo>
                  <a:lnTo>
                    <a:pt x="659" y="2491"/>
                  </a:lnTo>
                  <a:lnTo>
                    <a:pt x="669" y="2464"/>
                  </a:lnTo>
                  <a:lnTo>
                    <a:pt x="680" y="2437"/>
                  </a:lnTo>
                  <a:lnTo>
                    <a:pt x="695" y="2411"/>
                  </a:lnTo>
                  <a:lnTo>
                    <a:pt x="711" y="2387"/>
                  </a:lnTo>
                  <a:lnTo>
                    <a:pt x="731" y="2365"/>
                  </a:lnTo>
                  <a:lnTo>
                    <a:pt x="754" y="2345"/>
                  </a:lnTo>
                  <a:lnTo>
                    <a:pt x="780" y="2328"/>
                  </a:lnTo>
                  <a:lnTo>
                    <a:pt x="811" y="2314"/>
                  </a:lnTo>
                  <a:lnTo>
                    <a:pt x="844" y="2304"/>
                  </a:lnTo>
                  <a:lnTo>
                    <a:pt x="891" y="2290"/>
                  </a:lnTo>
                  <a:lnTo>
                    <a:pt x="937" y="2276"/>
                  </a:lnTo>
                  <a:lnTo>
                    <a:pt x="982" y="2260"/>
                  </a:lnTo>
                  <a:lnTo>
                    <a:pt x="1025" y="2243"/>
                  </a:lnTo>
                  <a:lnTo>
                    <a:pt x="1067" y="2227"/>
                  </a:lnTo>
                  <a:lnTo>
                    <a:pt x="1105" y="2209"/>
                  </a:lnTo>
                  <a:lnTo>
                    <a:pt x="1142" y="2191"/>
                  </a:lnTo>
                  <a:lnTo>
                    <a:pt x="1176" y="2175"/>
                  </a:lnTo>
                  <a:lnTo>
                    <a:pt x="1208" y="2158"/>
                  </a:lnTo>
                  <a:lnTo>
                    <a:pt x="1236" y="2141"/>
                  </a:lnTo>
                  <a:lnTo>
                    <a:pt x="1261" y="2127"/>
                  </a:lnTo>
                  <a:lnTo>
                    <a:pt x="1283" y="2114"/>
                  </a:lnTo>
                  <a:lnTo>
                    <a:pt x="1302" y="2103"/>
                  </a:lnTo>
                  <a:lnTo>
                    <a:pt x="1316" y="2093"/>
                  </a:lnTo>
                  <a:lnTo>
                    <a:pt x="1328" y="2086"/>
                  </a:lnTo>
                  <a:lnTo>
                    <a:pt x="1334" y="2081"/>
                  </a:lnTo>
                  <a:lnTo>
                    <a:pt x="1336" y="2080"/>
                  </a:lnTo>
                  <a:lnTo>
                    <a:pt x="1541" y="2725"/>
                  </a:lnTo>
                  <a:lnTo>
                    <a:pt x="1569" y="2812"/>
                  </a:lnTo>
                  <a:lnTo>
                    <a:pt x="1661" y="2554"/>
                  </a:lnTo>
                  <a:lnTo>
                    <a:pt x="1636" y="2516"/>
                  </a:lnTo>
                  <a:lnTo>
                    <a:pt x="1615" y="2483"/>
                  </a:lnTo>
                  <a:lnTo>
                    <a:pt x="1599" y="2452"/>
                  </a:lnTo>
                  <a:lnTo>
                    <a:pt x="1587" y="2425"/>
                  </a:lnTo>
                  <a:lnTo>
                    <a:pt x="1579" y="2399"/>
                  </a:lnTo>
                  <a:lnTo>
                    <a:pt x="1574" y="2376"/>
                  </a:lnTo>
                  <a:lnTo>
                    <a:pt x="1572" y="2356"/>
                  </a:lnTo>
                  <a:lnTo>
                    <a:pt x="1573" y="2337"/>
                  </a:lnTo>
                  <a:lnTo>
                    <a:pt x="1577" y="2321"/>
                  </a:lnTo>
                  <a:lnTo>
                    <a:pt x="1583" y="2307"/>
                  </a:lnTo>
                  <a:lnTo>
                    <a:pt x="1591" y="2295"/>
                  </a:lnTo>
                  <a:lnTo>
                    <a:pt x="1600" y="2285"/>
                  </a:lnTo>
                  <a:lnTo>
                    <a:pt x="1611" y="2276"/>
                  </a:lnTo>
                  <a:lnTo>
                    <a:pt x="1622" y="2268"/>
                  </a:lnTo>
                  <a:lnTo>
                    <a:pt x="1634" y="2262"/>
                  </a:lnTo>
                  <a:lnTo>
                    <a:pt x="1646" y="2258"/>
                  </a:lnTo>
                  <a:lnTo>
                    <a:pt x="1659" y="2254"/>
                  </a:lnTo>
                  <a:lnTo>
                    <a:pt x="1671" y="2251"/>
                  </a:lnTo>
                  <a:lnTo>
                    <a:pt x="1683" y="2249"/>
                  </a:lnTo>
                  <a:lnTo>
                    <a:pt x="1693" y="2247"/>
                  </a:lnTo>
                  <a:lnTo>
                    <a:pt x="1703" y="2246"/>
                  </a:lnTo>
                  <a:lnTo>
                    <a:pt x="1710" y="2246"/>
                  </a:lnTo>
                  <a:lnTo>
                    <a:pt x="1716" y="2246"/>
                  </a:lnTo>
                  <a:lnTo>
                    <a:pt x="1721" y="2246"/>
                  </a:lnTo>
                  <a:lnTo>
                    <a:pt x="1722" y="2246"/>
                  </a:lnTo>
                  <a:lnTo>
                    <a:pt x="1723" y="2246"/>
                  </a:lnTo>
                  <a:lnTo>
                    <a:pt x="1727" y="2246"/>
                  </a:lnTo>
                  <a:lnTo>
                    <a:pt x="1733" y="2246"/>
                  </a:lnTo>
                  <a:lnTo>
                    <a:pt x="1740" y="2246"/>
                  </a:lnTo>
                  <a:lnTo>
                    <a:pt x="1750" y="2247"/>
                  </a:lnTo>
                  <a:lnTo>
                    <a:pt x="1760" y="2249"/>
                  </a:lnTo>
                  <a:lnTo>
                    <a:pt x="1772" y="2251"/>
                  </a:lnTo>
                  <a:lnTo>
                    <a:pt x="1784" y="2254"/>
                  </a:lnTo>
                  <a:lnTo>
                    <a:pt x="1797" y="2258"/>
                  </a:lnTo>
                  <a:lnTo>
                    <a:pt x="1809" y="2262"/>
                  </a:lnTo>
                  <a:lnTo>
                    <a:pt x="1822" y="2268"/>
                  </a:lnTo>
                  <a:lnTo>
                    <a:pt x="1833" y="2276"/>
                  </a:lnTo>
                  <a:lnTo>
                    <a:pt x="1844" y="2285"/>
                  </a:lnTo>
                  <a:lnTo>
                    <a:pt x="1853" y="2295"/>
                  </a:lnTo>
                  <a:lnTo>
                    <a:pt x="1861" y="2307"/>
                  </a:lnTo>
                  <a:lnTo>
                    <a:pt x="1866" y="2321"/>
                  </a:lnTo>
                  <a:lnTo>
                    <a:pt x="1870" y="2337"/>
                  </a:lnTo>
                  <a:lnTo>
                    <a:pt x="1871" y="2356"/>
                  </a:lnTo>
                  <a:lnTo>
                    <a:pt x="1869" y="2376"/>
                  </a:lnTo>
                  <a:lnTo>
                    <a:pt x="1865" y="2399"/>
                  </a:lnTo>
                  <a:lnTo>
                    <a:pt x="1856" y="2425"/>
                  </a:lnTo>
                  <a:lnTo>
                    <a:pt x="1844" y="2452"/>
                  </a:lnTo>
                  <a:lnTo>
                    <a:pt x="1828" y="2483"/>
                  </a:lnTo>
                  <a:lnTo>
                    <a:pt x="1807" y="2516"/>
                  </a:lnTo>
                  <a:lnTo>
                    <a:pt x="1782" y="2554"/>
                  </a:lnTo>
                  <a:lnTo>
                    <a:pt x="1873" y="2810"/>
                  </a:lnTo>
                  <a:lnTo>
                    <a:pt x="1901" y="2724"/>
                  </a:lnTo>
                  <a:lnTo>
                    <a:pt x="1902" y="2726"/>
                  </a:lnTo>
                  <a:lnTo>
                    <a:pt x="1935" y="2624"/>
                  </a:lnTo>
                  <a:lnTo>
                    <a:pt x="2106" y="2081"/>
                  </a:lnTo>
                  <a:lnTo>
                    <a:pt x="2108" y="2082"/>
                  </a:lnTo>
                  <a:lnTo>
                    <a:pt x="2115" y="2086"/>
                  </a:lnTo>
                  <a:lnTo>
                    <a:pt x="2126" y="2093"/>
                  </a:lnTo>
                  <a:lnTo>
                    <a:pt x="2140" y="2103"/>
                  </a:lnTo>
                  <a:lnTo>
                    <a:pt x="2159" y="2114"/>
                  </a:lnTo>
                  <a:lnTo>
                    <a:pt x="2181" y="2128"/>
                  </a:lnTo>
                  <a:lnTo>
                    <a:pt x="2206" y="2142"/>
                  </a:lnTo>
                  <a:lnTo>
                    <a:pt x="2236" y="2158"/>
                  </a:lnTo>
                  <a:lnTo>
                    <a:pt x="2267" y="2175"/>
                  </a:lnTo>
                  <a:lnTo>
                    <a:pt x="2300" y="2192"/>
                  </a:lnTo>
                  <a:lnTo>
                    <a:pt x="2338" y="2210"/>
                  </a:lnTo>
                  <a:lnTo>
                    <a:pt x="2377" y="2228"/>
                  </a:lnTo>
                  <a:lnTo>
                    <a:pt x="2417" y="2244"/>
                  </a:lnTo>
                  <a:lnTo>
                    <a:pt x="2460" y="2261"/>
                  </a:lnTo>
                  <a:lnTo>
                    <a:pt x="2505" y="2277"/>
                  </a:lnTo>
                  <a:lnTo>
                    <a:pt x="2551" y="2291"/>
                  </a:lnTo>
                  <a:lnTo>
                    <a:pt x="2598" y="2304"/>
                  </a:lnTo>
                  <a:lnTo>
                    <a:pt x="2631" y="2315"/>
                  </a:lnTo>
                  <a:lnTo>
                    <a:pt x="2662" y="2329"/>
                  </a:lnTo>
                  <a:lnTo>
                    <a:pt x="2688" y="2346"/>
                  </a:lnTo>
                  <a:lnTo>
                    <a:pt x="2711" y="2366"/>
                  </a:lnTo>
                  <a:lnTo>
                    <a:pt x="2731" y="2388"/>
                  </a:lnTo>
                  <a:lnTo>
                    <a:pt x="2747" y="2412"/>
                  </a:lnTo>
                  <a:lnTo>
                    <a:pt x="2762" y="2438"/>
                  </a:lnTo>
                  <a:lnTo>
                    <a:pt x="2774" y="2464"/>
                  </a:lnTo>
                  <a:lnTo>
                    <a:pt x="2783" y="2492"/>
                  </a:lnTo>
                  <a:lnTo>
                    <a:pt x="2791" y="2520"/>
                  </a:lnTo>
                  <a:lnTo>
                    <a:pt x="2797" y="2549"/>
                  </a:lnTo>
                  <a:lnTo>
                    <a:pt x="2801" y="2577"/>
                  </a:lnTo>
                  <a:lnTo>
                    <a:pt x="2851" y="2511"/>
                  </a:lnTo>
                  <a:lnTo>
                    <a:pt x="2897" y="2441"/>
                  </a:lnTo>
                  <a:lnTo>
                    <a:pt x="2940" y="2369"/>
                  </a:lnTo>
                  <a:lnTo>
                    <a:pt x="2977" y="2294"/>
                  </a:lnTo>
                  <a:lnTo>
                    <a:pt x="3011" y="2217"/>
                  </a:lnTo>
                  <a:lnTo>
                    <a:pt x="3039" y="2138"/>
                  </a:lnTo>
                  <a:lnTo>
                    <a:pt x="3063" y="2056"/>
                  </a:lnTo>
                  <a:lnTo>
                    <a:pt x="3082" y="1972"/>
                  </a:lnTo>
                  <a:lnTo>
                    <a:pt x="3096" y="1887"/>
                  </a:lnTo>
                  <a:lnTo>
                    <a:pt x="3105" y="1800"/>
                  </a:lnTo>
                  <a:lnTo>
                    <a:pt x="3107" y="1711"/>
                  </a:lnTo>
                  <a:lnTo>
                    <a:pt x="3104" y="1616"/>
                  </a:lnTo>
                  <a:lnTo>
                    <a:pt x="3094" y="1523"/>
                  </a:lnTo>
                  <a:lnTo>
                    <a:pt x="3079" y="1433"/>
                  </a:lnTo>
                  <a:lnTo>
                    <a:pt x="3058" y="1344"/>
                  </a:lnTo>
                  <a:lnTo>
                    <a:pt x="3031" y="1258"/>
                  </a:lnTo>
                  <a:lnTo>
                    <a:pt x="2998" y="1173"/>
                  </a:lnTo>
                  <a:lnTo>
                    <a:pt x="2961" y="1092"/>
                  </a:lnTo>
                  <a:lnTo>
                    <a:pt x="2918" y="1014"/>
                  </a:lnTo>
                  <a:lnTo>
                    <a:pt x="2871" y="939"/>
                  </a:lnTo>
                  <a:lnTo>
                    <a:pt x="2818" y="867"/>
                  </a:lnTo>
                  <a:lnTo>
                    <a:pt x="2762" y="798"/>
                  </a:lnTo>
                  <a:lnTo>
                    <a:pt x="2701" y="734"/>
                  </a:lnTo>
                  <a:lnTo>
                    <a:pt x="2637" y="673"/>
                  </a:lnTo>
                  <a:lnTo>
                    <a:pt x="2568" y="617"/>
                  </a:lnTo>
                  <a:lnTo>
                    <a:pt x="2496" y="565"/>
                  </a:lnTo>
                  <a:lnTo>
                    <a:pt x="2420" y="518"/>
                  </a:lnTo>
                  <a:lnTo>
                    <a:pt x="2342" y="475"/>
                  </a:lnTo>
                  <a:lnTo>
                    <a:pt x="2261" y="438"/>
                  </a:lnTo>
                  <a:lnTo>
                    <a:pt x="2177" y="406"/>
                  </a:lnTo>
                  <a:lnTo>
                    <a:pt x="2090" y="378"/>
                  </a:lnTo>
                  <a:lnTo>
                    <a:pt x="2000" y="358"/>
                  </a:lnTo>
                  <a:lnTo>
                    <a:pt x="1910" y="342"/>
                  </a:lnTo>
                  <a:lnTo>
                    <a:pt x="1817" y="333"/>
                  </a:lnTo>
                  <a:lnTo>
                    <a:pt x="1722" y="330"/>
                  </a:lnTo>
                  <a:close/>
                  <a:moveTo>
                    <a:pt x="1716" y="0"/>
                  </a:moveTo>
                  <a:lnTo>
                    <a:pt x="1821" y="3"/>
                  </a:lnTo>
                  <a:lnTo>
                    <a:pt x="1923" y="13"/>
                  </a:lnTo>
                  <a:lnTo>
                    <a:pt x="2025" y="27"/>
                  </a:lnTo>
                  <a:lnTo>
                    <a:pt x="2124" y="48"/>
                  </a:lnTo>
                  <a:lnTo>
                    <a:pt x="2220" y="75"/>
                  </a:lnTo>
                  <a:lnTo>
                    <a:pt x="2315" y="108"/>
                  </a:lnTo>
                  <a:lnTo>
                    <a:pt x="2407" y="144"/>
                  </a:lnTo>
                  <a:lnTo>
                    <a:pt x="2496" y="187"/>
                  </a:lnTo>
                  <a:lnTo>
                    <a:pt x="2582" y="234"/>
                  </a:lnTo>
                  <a:lnTo>
                    <a:pt x="2665" y="286"/>
                  </a:lnTo>
                  <a:lnTo>
                    <a:pt x="2745" y="342"/>
                  </a:lnTo>
                  <a:lnTo>
                    <a:pt x="2822" y="402"/>
                  </a:lnTo>
                  <a:lnTo>
                    <a:pt x="2894" y="467"/>
                  </a:lnTo>
                  <a:lnTo>
                    <a:pt x="2963" y="536"/>
                  </a:lnTo>
                  <a:lnTo>
                    <a:pt x="3028" y="609"/>
                  </a:lnTo>
                  <a:lnTo>
                    <a:pt x="3089" y="685"/>
                  </a:lnTo>
                  <a:lnTo>
                    <a:pt x="3145" y="765"/>
                  </a:lnTo>
                  <a:lnTo>
                    <a:pt x="3198" y="847"/>
                  </a:lnTo>
                  <a:lnTo>
                    <a:pt x="3245" y="934"/>
                  </a:lnTo>
                  <a:lnTo>
                    <a:pt x="3286" y="1022"/>
                  </a:lnTo>
                  <a:lnTo>
                    <a:pt x="3324" y="1114"/>
                  </a:lnTo>
                  <a:lnTo>
                    <a:pt x="3356" y="1208"/>
                  </a:lnTo>
                  <a:lnTo>
                    <a:pt x="3383" y="1305"/>
                  </a:lnTo>
                  <a:lnTo>
                    <a:pt x="3403" y="1404"/>
                  </a:lnTo>
                  <a:lnTo>
                    <a:pt x="3419" y="1505"/>
                  </a:lnTo>
                  <a:lnTo>
                    <a:pt x="3429" y="1607"/>
                  </a:lnTo>
                  <a:lnTo>
                    <a:pt x="3432" y="1711"/>
                  </a:lnTo>
                  <a:lnTo>
                    <a:pt x="3429" y="1815"/>
                  </a:lnTo>
                  <a:lnTo>
                    <a:pt x="3419" y="1918"/>
                  </a:lnTo>
                  <a:lnTo>
                    <a:pt x="3403" y="2018"/>
                  </a:lnTo>
                  <a:lnTo>
                    <a:pt x="3383" y="2117"/>
                  </a:lnTo>
                  <a:lnTo>
                    <a:pt x="3356" y="2214"/>
                  </a:lnTo>
                  <a:lnTo>
                    <a:pt x="3324" y="2308"/>
                  </a:lnTo>
                  <a:lnTo>
                    <a:pt x="3286" y="2400"/>
                  </a:lnTo>
                  <a:lnTo>
                    <a:pt x="3245" y="2489"/>
                  </a:lnTo>
                  <a:lnTo>
                    <a:pt x="3198" y="2575"/>
                  </a:lnTo>
                  <a:lnTo>
                    <a:pt x="3145" y="2658"/>
                  </a:lnTo>
                  <a:lnTo>
                    <a:pt x="3089" y="2737"/>
                  </a:lnTo>
                  <a:lnTo>
                    <a:pt x="3028" y="2813"/>
                  </a:lnTo>
                  <a:lnTo>
                    <a:pt x="2963" y="2886"/>
                  </a:lnTo>
                  <a:lnTo>
                    <a:pt x="2894" y="2955"/>
                  </a:lnTo>
                  <a:lnTo>
                    <a:pt x="2822" y="3019"/>
                  </a:lnTo>
                  <a:lnTo>
                    <a:pt x="2745" y="3080"/>
                  </a:lnTo>
                  <a:lnTo>
                    <a:pt x="2665" y="3137"/>
                  </a:lnTo>
                  <a:lnTo>
                    <a:pt x="2582" y="3188"/>
                  </a:lnTo>
                  <a:lnTo>
                    <a:pt x="2496" y="3235"/>
                  </a:lnTo>
                  <a:lnTo>
                    <a:pt x="2407" y="3278"/>
                  </a:lnTo>
                  <a:lnTo>
                    <a:pt x="2315" y="3315"/>
                  </a:lnTo>
                  <a:lnTo>
                    <a:pt x="2220" y="3347"/>
                  </a:lnTo>
                  <a:lnTo>
                    <a:pt x="2124" y="3374"/>
                  </a:lnTo>
                  <a:lnTo>
                    <a:pt x="2025" y="3395"/>
                  </a:lnTo>
                  <a:lnTo>
                    <a:pt x="1923" y="3410"/>
                  </a:lnTo>
                  <a:lnTo>
                    <a:pt x="1821" y="3418"/>
                  </a:lnTo>
                  <a:lnTo>
                    <a:pt x="1716" y="3422"/>
                  </a:lnTo>
                  <a:lnTo>
                    <a:pt x="1612" y="3418"/>
                  </a:lnTo>
                  <a:lnTo>
                    <a:pt x="1508" y="3410"/>
                  </a:lnTo>
                  <a:lnTo>
                    <a:pt x="1407" y="3395"/>
                  </a:lnTo>
                  <a:lnTo>
                    <a:pt x="1309" y="3374"/>
                  </a:lnTo>
                  <a:lnTo>
                    <a:pt x="1212" y="3347"/>
                  </a:lnTo>
                  <a:lnTo>
                    <a:pt x="1117" y="3315"/>
                  </a:lnTo>
                  <a:lnTo>
                    <a:pt x="1026" y="3278"/>
                  </a:lnTo>
                  <a:lnTo>
                    <a:pt x="936" y="3235"/>
                  </a:lnTo>
                  <a:lnTo>
                    <a:pt x="850" y="3188"/>
                  </a:lnTo>
                  <a:lnTo>
                    <a:pt x="767" y="3137"/>
                  </a:lnTo>
                  <a:lnTo>
                    <a:pt x="687" y="3080"/>
                  </a:lnTo>
                  <a:lnTo>
                    <a:pt x="610" y="3019"/>
                  </a:lnTo>
                  <a:lnTo>
                    <a:pt x="538" y="2955"/>
                  </a:lnTo>
                  <a:lnTo>
                    <a:pt x="469" y="2886"/>
                  </a:lnTo>
                  <a:lnTo>
                    <a:pt x="403" y="2813"/>
                  </a:lnTo>
                  <a:lnTo>
                    <a:pt x="343" y="2737"/>
                  </a:lnTo>
                  <a:lnTo>
                    <a:pt x="286" y="2658"/>
                  </a:lnTo>
                  <a:lnTo>
                    <a:pt x="234" y="2575"/>
                  </a:lnTo>
                  <a:lnTo>
                    <a:pt x="187" y="2489"/>
                  </a:lnTo>
                  <a:lnTo>
                    <a:pt x="145" y="2400"/>
                  </a:lnTo>
                  <a:lnTo>
                    <a:pt x="108" y="2308"/>
                  </a:lnTo>
                  <a:lnTo>
                    <a:pt x="75" y="2214"/>
                  </a:lnTo>
                  <a:lnTo>
                    <a:pt x="49" y="2117"/>
                  </a:lnTo>
                  <a:lnTo>
                    <a:pt x="28" y="2018"/>
                  </a:lnTo>
                  <a:lnTo>
                    <a:pt x="12" y="1918"/>
                  </a:lnTo>
                  <a:lnTo>
                    <a:pt x="3" y="1815"/>
                  </a:lnTo>
                  <a:lnTo>
                    <a:pt x="0" y="1711"/>
                  </a:lnTo>
                  <a:lnTo>
                    <a:pt x="3" y="1607"/>
                  </a:lnTo>
                  <a:lnTo>
                    <a:pt x="12" y="1505"/>
                  </a:lnTo>
                  <a:lnTo>
                    <a:pt x="28" y="1404"/>
                  </a:lnTo>
                  <a:lnTo>
                    <a:pt x="49" y="1305"/>
                  </a:lnTo>
                  <a:lnTo>
                    <a:pt x="75" y="1208"/>
                  </a:lnTo>
                  <a:lnTo>
                    <a:pt x="108" y="1114"/>
                  </a:lnTo>
                  <a:lnTo>
                    <a:pt x="145" y="1022"/>
                  </a:lnTo>
                  <a:lnTo>
                    <a:pt x="187" y="934"/>
                  </a:lnTo>
                  <a:lnTo>
                    <a:pt x="234" y="847"/>
                  </a:lnTo>
                  <a:lnTo>
                    <a:pt x="286" y="765"/>
                  </a:lnTo>
                  <a:lnTo>
                    <a:pt x="343" y="685"/>
                  </a:lnTo>
                  <a:lnTo>
                    <a:pt x="403" y="609"/>
                  </a:lnTo>
                  <a:lnTo>
                    <a:pt x="469" y="536"/>
                  </a:lnTo>
                  <a:lnTo>
                    <a:pt x="538" y="467"/>
                  </a:lnTo>
                  <a:lnTo>
                    <a:pt x="610" y="402"/>
                  </a:lnTo>
                  <a:lnTo>
                    <a:pt x="687" y="342"/>
                  </a:lnTo>
                  <a:lnTo>
                    <a:pt x="767" y="286"/>
                  </a:lnTo>
                  <a:lnTo>
                    <a:pt x="850" y="234"/>
                  </a:lnTo>
                  <a:lnTo>
                    <a:pt x="936" y="187"/>
                  </a:lnTo>
                  <a:lnTo>
                    <a:pt x="1026" y="144"/>
                  </a:lnTo>
                  <a:lnTo>
                    <a:pt x="1117" y="108"/>
                  </a:lnTo>
                  <a:lnTo>
                    <a:pt x="1212" y="75"/>
                  </a:lnTo>
                  <a:lnTo>
                    <a:pt x="1309" y="48"/>
                  </a:lnTo>
                  <a:lnTo>
                    <a:pt x="1407" y="27"/>
                  </a:lnTo>
                  <a:lnTo>
                    <a:pt x="1508" y="13"/>
                  </a:lnTo>
                  <a:lnTo>
                    <a:pt x="1612" y="3"/>
                  </a:lnTo>
                  <a:lnTo>
                    <a:pt x="17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3" name="Freeform 1120"/>
            <p:cNvSpPr>
              <a:spLocks/>
            </p:cNvSpPr>
            <p:nvPr/>
          </p:nvSpPr>
          <p:spPr bwMode="auto">
            <a:xfrm>
              <a:off x="4897438" y="4545013"/>
              <a:ext cx="101600" cy="134938"/>
            </a:xfrm>
            <a:custGeom>
              <a:avLst/>
              <a:gdLst>
                <a:gd name="T0" fmla="*/ 661 w 1145"/>
                <a:gd name="T1" fmla="*/ 5 h 1521"/>
                <a:gd name="T2" fmla="*/ 760 w 1145"/>
                <a:gd name="T3" fmla="*/ 33 h 1521"/>
                <a:gd name="T4" fmla="*/ 845 w 1145"/>
                <a:gd name="T5" fmla="*/ 78 h 1521"/>
                <a:gd name="T6" fmla="*/ 911 w 1145"/>
                <a:gd name="T7" fmla="*/ 133 h 1521"/>
                <a:gd name="T8" fmla="*/ 943 w 1145"/>
                <a:gd name="T9" fmla="*/ 174 h 1521"/>
                <a:gd name="T10" fmla="*/ 950 w 1145"/>
                <a:gd name="T11" fmla="*/ 184 h 1521"/>
                <a:gd name="T12" fmla="*/ 966 w 1145"/>
                <a:gd name="T13" fmla="*/ 187 h 1521"/>
                <a:gd name="T14" fmla="*/ 996 w 1145"/>
                <a:gd name="T15" fmla="*/ 200 h 1521"/>
                <a:gd name="T16" fmla="*/ 1033 w 1145"/>
                <a:gd name="T17" fmla="*/ 227 h 1521"/>
                <a:gd name="T18" fmla="*/ 1069 w 1145"/>
                <a:gd name="T19" fmla="*/ 275 h 1521"/>
                <a:gd name="T20" fmla="*/ 1097 w 1145"/>
                <a:gd name="T21" fmla="*/ 348 h 1521"/>
                <a:gd name="T22" fmla="*/ 1111 w 1145"/>
                <a:gd name="T23" fmla="*/ 453 h 1521"/>
                <a:gd name="T24" fmla="*/ 1105 w 1145"/>
                <a:gd name="T25" fmla="*/ 594 h 1521"/>
                <a:gd name="T26" fmla="*/ 1077 w 1145"/>
                <a:gd name="T27" fmla="*/ 724 h 1521"/>
                <a:gd name="T28" fmla="*/ 1106 w 1145"/>
                <a:gd name="T29" fmla="*/ 726 h 1521"/>
                <a:gd name="T30" fmla="*/ 1130 w 1145"/>
                <a:gd name="T31" fmla="*/ 744 h 1521"/>
                <a:gd name="T32" fmla="*/ 1144 w 1145"/>
                <a:gd name="T33" fmla="*/ 784 h 1521"/>
                <a:gd name="T34" fmla="*/ 1140 w 1145"/>
                <a:gd name="T35" fmla="*/ 854 h 1521"/>
                <a:gd name="T36" fmla="*/ 1112 w 1145"/>
                <a:gd name="T37" fmla="*/ 960 h 1521"/>
                <a:gd name="T38" fmla="*/ 1078 w 1145"/>
                <a:gd name="T39" fmla="*/ 1041 h 1521"/>
                <a:gd name="T40" fmla="*/ 1047 w 1145"/>
                <a:gd name="T41" fmla="*/ 1080 h 1521"/>
                <a:gd name="T42" fmla="*/ 1020 w 1145"/>
                <a:gd name="T43" fmla="*/ 1125 h 1521"/>
                <a:gd name="T44" fmla="*/ 973 w 1145"/>
                <a:gd name="T45" fmla="*/ 1246 h 1521"/>
                <a:gd name="T46" fmla="*/ 893 w 1145"/>
                <a:gd name="T47" fmla="*/ 1360 h 1521"/>
                <a:gd name="T48" fmla="*/ 783 w 1145"/>
                <a:gd name="T49" fmla="*/ 1455 h 1521"/>
                <a:gd name="T50" fmla="*/ 654 w 1145"/>
                <a:gd name="T51" fmla="*/ 1510 h 1521"/>
                <a:gd name="T52" fmla="*/ 531 w 1145"/>
                <a:gd name="T53" fmla="*/ 1518 h 1521"/>
                <a:gd name="T54" fmla="*/ 406 w 1145"/>
                <a:gd name="T55" fmla="*/ 1482 h 1521"/>
                <a:gd name="T56" fmla="*/ 292 w 1145"/>
                <a:gd name="T57" fmla="*/ 1406 h 1521"/>
                <a:gd name="T58" fmla="*/ 206 w 1145"/>
                <a:gd name="T59" fmla="*/ 1307 h 1521"/>
                <a:gd name="T60" fmla="*/ 146 w 1145"/>
                <a:gd name="T61" fmla="*/ 1197 h 1521"/>
                <a:gd name="T62" fmla="*/ 115 w 1145"/>
                <a:gd name="T63" fmla="*/ 1086 h 1521"/>
                <a:gd name="T64" fmla="*/ 88 w 1145"/>
                <a:gd name="T65" fmla="*/ 1071 h 1521"/>
                <a:gd name="T66" fmla="*/ 55 w 1145"/>
                <a:gd name="T67" fmla="*/ 1021 h 1521"/>
                <a:gd name="T68" fmla="*/ 20 w 1145"/>
                <a:gd name="T69" fmla="*/ 921 h 1521"/>
                <a:gd name="T70" fmla="*/ 1 w 1145"/>
                <a:gd name="T71" fmla="*/ 828 h 1521"/>
                <a:gd name="T72" fmla="*/ 3 w 1145"/>
                <a:gd name="T73" fmla="*/ 768 h 1521"/>
                <a:gd name="T74" fmla="*/ 22 w 1145"/>
                <a:gd name="T75" fmla="*/ 736 h 1521"/>
                <a:gd name="T76" fmla="*/ 48 w 1145"/>
                <a:gd name="T77" fmla="*/ 725 h 1521"/>
                <a:gd name="T78" fmla="*/ 56 w 1145"/>
                <a:gd name="T79" fmla="*/ 688 h 1521"/>
                <a:gd name="T80" fmla="*/ 35 w 1145"/>
                <a:gd name="T81" fmla="*/ 557 h 1521"/>
                <a:gd name="T82" fmla="*/ 47 w 1145"/>
                <a:gd name="T83" fmla="*/ 423 h 1521"/>
                <a:gd name="T84" fmla="*/ 101 w 1145"/>
                <a:gd name="T85" fmla="*/ 290 h 1521"/>
                <a:gd name="T86" fmla="*/ 182 w 1145"/>
                <a:gd name="T87" fmla="*/ 187 h 1521"/>
                <a:gd name="T88" fmla="*/ 306 w 1145"/>
                <a:gd name="T89" fmla="*/ 84 h 1521"/>
                <a:gd name="T90" fmla="*/ 427 w 1145"/>
                <a:gd name="T91" fmla="*/ 23 h 1521"/>
                <a:gd name="T92" fmla="*/ 538 w 1145"/>
                <a:gd name="T93" fmla="*/ 2 h 1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45" h="1521">
                  <a:moveTo>
                    <a:pt x="582" y="0"/>
                  </a:moveTo>
                  <a:lnTo>
                    <a:pt x="622" y="1"/>
                  </a:lnTo>
                  <a:lnTo>
                    <a:pt x="661" y="5"/>
                  </a:lnTo>
                  <a:lnTo>
                    <a:pt x="697" y="12"/>
                  </a:lnTo>
                  <a:lnTo>
                    <a:pt x="730" y="21"/>
                  </a:lnTo>
                  <a:lnTo>
                    <a:pt x="760" y="33"/>
                  </a:lnTo>
                  <a:lnTo>
                    <a:pt x="789" y="45"/>
                  </a:lnTo>
                  <a:lnTo>
                    <a:pt x="815" y="59"/>
                  </a:lnTo>
                  <a:lnTo>
                    <a:pt x="845" y="78"/>
                  </a:lnTo>
                  <a:lnTo>
                    <a:pt x="871" y="96"/>
                  </a:lnTo>
                  <a:lnTo>
                    <a:pt x="893" y="115"/>
                  </a:lnTo>
                  <a:lnTo>
                    <a:pt x="911" y="133"/>
                  </a:lnTo>
                  <a:lnTo>
                    <a:pt x="925" y="150"/>
                  </a:lnTo>
                  <a:lnTo>
                    <a:pt x="936" y="163"/>
                  </a:lnTo>
                  <a:lnTo>
                    <a:pt x="943" y="174"/>
                  </a:lnTo>
                  <a:lnTo>
                    <a:pt x="947" y="181"/>
                  </a:lnTo>
                  <a:lnTo>
                    <a:pt x="949" y="184"/>
                  </a:lnTo>
                  <a:lnTo>
                    <a:pt x="950" y="184"/>
                  </a:lnTo>
                  <a:lnTo>
                    <a:pt x="954" y="184"/>
                  </a:lnTo>
                  <a:lnTo>
                    <a:pt x="959" y="185"/>
                  </a:lnTo>
                  <a:lnTo>
                    <a:pt x="966" y="187"/>
                  </a:lnTo>
                  <a:lnTo>
                    <a:pt x="976" y="190"/>
                  </a:lnTo>
                  <a:lnTo>
                    <a:pt x="985" y="194"/>
                  </a:lnTo>
                  <a:lnTo>
                    <a:pt x="996" y="200"/>
                  </a:lnTo>
                  <a:lnTo>
                    <a:pt x="1008" y="207"/>
                  </a:lnTo>
                  <a:lnTo>
                    <a:pt x="1020" y="216"/>
                  </a:lnTo>
                  <a:lnTo>
                    <a:pt x="1033" y="227"/>
                  </a:lnTo>
                  <a:lnTo>
                    <a:pt x="1044" y="240"/>
                  </a:lnTo>
                  <a:lnTo>
                    <a:pt x="1057" y="256"/>
                  </a:lnTo>
                  <a:lnTo>
                    <a:pt x="1069" y="275"/>
                  </a:lnTo>
                  <a:lnTo>
                    <a:pt x="1079" y="295"/>
                  </a:lnTo>
                  <a:lnTo>
                    <a:pt x="1088" y="320"/>
                  </a:lnTo>
                  <a:lnTo>
                    <a:pt x="1097" y="348"/>
                  </a:lnTo>
                  <a:lnTo>
                    <a:pt x="1104" y="379"/>
                  </a:lnTo>
                  <a:lnTo>
                    <a:pt x="1108" y="414"/>
                  </a:lnTo>
                  <a:lnTo>
                    <a:pt x="1111" y="453"/>
                  </a:lnTo>
                  <a:lnTo>
                    <a:pt x="1112" y="495"/>
                  </a:lnTo>
                  <a:lnTo>
                    <a:pt x="1109" y="543"/>
                  </a:lnTo>
                  <a:lnTo>
                    <a:pt x="1105" y="594"/>
                  </a:lnTo>
                  <a:lnTo>
                    <a:pt x="1097" y="652"/>
                  </a:lnTo>
                  <a:lnTo>
                    <a:pt x="1088" y="687"/>
                  </a:lnTo>
                  <a:lnTo>
                    <a:pt x="1077" y="724"/>
                  </a:lnTo>
                  <a:lnTo>
                    <a:pt x="1087" y="724"/>
                  </a:lnTo>
                  <a:lnTo>
                    <a:pt x="1097" y="724"/>
                  </a:lnTo>
                  <a:lnTo>
                    <a:pt x="1106" y="726"/>
                  </a:lnTo>
                  <a:lnTo>
                    <a:pt x="1116" y="730"/>
                  </a:lnTo>
                  <a:lnTo>
                    <a:pt x="1123" y="736"/>
                  </a:lnTo>
                  <a:lnTo>
                    <a:pt x="1130" y="744"/>
                  </a:lnTo>
                  <a:lnTo>
                    <a:pt x="1136" y="755"/>
                  </a:lnTo>
                  <a:lnTo>
                    <a:pt x="1141" y="768"/>
                  </a:lnTo>
                  <a:lnTo>
                    <a:pt x="1144" y="784"/>
                  </a:lnTo>
                  <a:lnTo>
                    <a:pt x="1145" y="804"/>
                  </a:lnTo>
                  <a:lnTo>
                    <a:pt x="1144" y="827"/>
                  </a:lnTo>
                  <a:lnTo>
                    <a:pt x="1140" y="854"/>
                  </a:lnTo>
                  <a:lnTo>
                    <a:pt x="1133" y="885"/>
                  </a:lnTo>
                  <a:lnTo>
                    <a:pt x="1124" y="921"/>
                  </a:lnTo>
                  <a:lnTo>
                    <a:pt x="1112" y="960"/>
                  </a:lnTo>
                  <a:lnTo>
                    <a:pt x="1100" y="993"/>
                  </a:lnTo>
                  <a:lnTo>
                    <a:pt x="1088" y="1021"/>
                  </a:lnTo>
                  <a:lnTo>
                    <a:pt x="1078" y="1041"/>
                  </a:lnTo>
                  <a:lnTo>
                    <a:pt x="1067" y="1059"/>
                  </a:lnTo>
                  <a:lnTo>
                    <a:pt x="1057" y="1071"/>
                  </a:lnTo>
                  <a:lnTo>
                    <a:pt x="1047" y="1080"/>
                  </a:lnTo>
                  <a:lnTo>
                    <a:pt x="1037" y="1084"/>
                  </a:lnTo>
                  <a:lnTo>
                    <a:pt x="1029" y="1086"/>
                  </a:lnTo>
                  <a:lnTo>
                    <a:pt x="1020" y="1125"/>
                  </a:lnTo>
                  <a:lnTo>
                    <a:pt x="1009" y="1165"/>
                  </a:lnTo>
                  <a:lnTo>
                    <a:pt x="993" y="1205"/>
                  </a:lnTo>
                  <a:lnTo>
                    <a:pt x="973" y="1246"/>
                  </a:lnTo>
                  <a:lnTo>
                    <a:pt x="950" y="1285"/>
                  </a:lnTo>
                  <a:lnTo>
                    <a:pt x="923" y="1324"/>
                  </a:lnTo>
                  <a:lnTo>
                    <a:pt x="893" y="1360"/>
                  </a:lnTo>
                  <a:lnTo>
                    <a:pt x="860" y="1395"/>
                  </a:lnTo>
                  <a:lnTo>
                    <a:pt x="823" y="1427"/>
                  </a:lnTo>
                  <a:lnTo>
                    <a:pt x="783" y="1455"/>
                  </a:lnTo>
                  <a:lnTo>
                    <a:pt x="740" y="1479"/>
                  </a:lnTo>
                  <a:lnTo>
                    <a:pt x="693" y="1499"/>
                  </a:lnTo>
                  <a:lnTo>
                    <a:pt x="654" y="1510"/>
                  </a:lnTo>
                  <a:lnTo>
                    <a:pt x="613" y="1518"/>
                  </a:lnTo>
                  <a:lnTo>
                    <a:pt x="571" y="1521"/>
                  </a:lnTo>
                  <a:lnTo>
                    <a:pt x="531" y="1518"/>
                  </a:lnTo>
                  <a:lnTo>
                    <a:pt x="489" y="1511"/>
                  </a:lnTo>
                  <a:lnTo>
                    <a:pt x="449" y="1500"/>
                  </a:lnTo>
                  <a:lnTo>
                    <a:pt x="406" y="1482"/>
                  </a:lnTo>
                  <a:lnTo>
                    <a:pt x="365" y="1460"/>
                  </a:lnTo>
                  <a:lnTo>
                    <a:pt x="328" y="1434"/>
                  </a:lnTo>
                  <a:lnTo>
                    <a:pt x="292" y="1406"/>
                  </a:lnTo>
                  <a:lnTo>
                    <a:pt x="261" y="1375"/>
                  </a:lnTo>
                  <a:lnTo>
                    <a:pt x="232" y="1341"/>
                  </a:lnTo>
                  <a:lnTo>
                    <a:pt x="206" y="1307"/>
                  </a:lnTo>
                  <a:lnTo>
                    <a:pt x="183" y="1271"/>
                  </a:lnTo>
                  <a:lnTo>
                    <a:pt x="163" y="1234"/>
                  </a:lnTo>
                  <a:lnTo>
                    <a:pt x="146" y="1197"/>
                  </a:lnTo>
                  <a:lnTo>
                    <a:pt x="132" y="1159"/>
                  </a:lnTo>
                  <a:lnTo>
                    <a:pt x="122" y="1123"/>
                  </a:lnTo>
                  <a:lnTo>
                    <a:pt x="115" y="1086"/>
                  </a:lnTo>
                  <a:lnTo>
                    <a:pt x="106" y="1084"/>
                  </a:lnTo>
                  <a:lnTo>
                    <a:pt x="97" y="1080"/>
                  </a:lnTo>
                  <a:lnTo>
                    <a:pt x="88" y="1071"/>
                  </a:lnTo>
                  <a:lnTo>
                    <a:pt x="77" y="1059"/>
                  </a:lnTo>
                  <a:lnTo>
                    <a:pt x="67" y="1041"/>
                  </a:lnTo>
                  <a:lnTo>
                    <a:pt x="55" y="1021"/>
                  </a:lnTo>
                  <a:lnTo>
                    <a:pt x="44" y="993"/>
                  </a:lnTo>
                  <a:lnTo>
                    <a:pt x="32" y="960"/>
                  </a:lnTo>
                  <a:lnTo>
                    <a:pt x="20" y="921"/>
                  </a:lnTo>
                  <a:lnTo>
                    <a:pt x="10" y="885"/>
                  </a:lnTo>
                  <a:lnTo>
                    <a:pt x="4" y="855"/>
                  </a:lnTo>
                  <a:lnTo>
                    <a:pt x="1" y="828"/>
                  </a:lnTo>
                  <a:lnTo>
                    <a:pt x="0" y="805"/>
                  </a:lnTo>
                  <a:lnTo>
                    <a:pt x="1" y="785"/>
                  </a:lnTo>
                  <a:lnTo>
                    <a:pt x="3" y="768"/>
                  </a:lnTo>
                  <a:lnTo>
                    <a:pt x="8" y="755"/>
                  </a:lnTo>
                  <a:lnTo>
                    <a:pt x="14" y="744"/>
                  </a:lnTo>
                  <a:lnTo>
                    <a:pt x="22" y="736"/>
                  </a:lnTo>
                  <a:lnTo>
                    <a:pt x="29" y="731"/>
                  </a:lnTo>
                  <a:lnTo>
                    <a:pt x="38" y="727"/>
                  </a:lnTo>
                  <a:lnTo>
                    <a:pt x="48" y="725"/>
                  </a:lnTo>
                  <a:lnTo>
                    <a:pt x="57" y="724"/>
                  </a:lnTo>
                  <a:lnTo>
                    <a:pt x="67" y="725"/>
                  </a:lnTo>
                  <a:lnTo>
                    <a:pt x="56" y="688"/>
                  </a:lnTo>
                  <a:lnTo>
                    <a:pt x="48" y="652"/>
                  </a:lnTo>
                  <a:lnTo>
                    <a:pt x="40" y="604"/>
                  </a:lnTo>
                  <a:lnTo>
                    <a:pt x="35" y="557"/>
                  </a:lnTo>
                  <a:lnTo>
                    <a:pt x="34" y="511"/>
                  </a:lnTo>
                  <a:lnTo>
                    <a:pt x="38" y="466"/>
                  </a:lnTo>
                  <a:lnTo>
                    <a:pt x="47" y="423"/>
                  </a:lnTo>
                  <a:lnTo>
                    <a:pt x="60" y="376"/>
                  </a:lnTo>
                  <a:lnTo>
                    <a:pt x="79" y="331"/>
                  </a:lnTo>
                  <a:lnTo>
                    <a:pt x="101" y="290"/>
                  </a:lnTo>
                  <a:lnTo>
                    <a:pt x="125" y="253"/>
                  </a:lnTo>
                  <a:lnTo>
                    <a:pt x="152" y="218"/>
                  </a:lnTo>
                  <a:lnTo>
                    <a:pt x="182" y="187"/>
                  </a:lnTo>
                  <a:lnTo>
                    <a:pt x="220" y="149"/>
                  </a:lnTo>
                  <a:lnTo>
                    <a:pt x="262" y="115"/>
                  </a:lnTo>
                  <a:lnTo>
                    <a:pt x="306" y="84"/>
                  </a:lnTo>
                  <a:lnTo>
                    <a:pt x="345" y="60"/>
                  </a:lnTo>
                  <a:lnTo>
                    <a:pt x="384" y="39"/>
                  </a:lnTo>
                  <a:lnTo>
                    <a:pt x="427" y="23"/>
                  </a:lnTo>
                  <a:lnTo>
                    <a:pt x="463" y="12"/>
                  </a:lnTo>
                  <a:lnTo>
                    <a:pt x="500" y="5"/>
                  </a:lnTo>
                  <a:lnTo>
                    <a:pt x="538" y="2"/>
                  </a:lnTo>
                  <a:lnTo>
                    <a:pt x="5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60" name="Group 1759"/>
          <p:cNvGrpSpPr/>
          <p:nvPr/>
        </p:nvGrpSpPr>
        <p:grpSpPr>
          <a:xfrm>
            <a:off x="4182289" y="4466035"/>
            <a:ext cx="219075" cy="215504"/>
            <a:chOff x="5565775" y="4489450"/>
            <a:chExt cx="292100" cy="287338"/>
          </a:xfrm>
          <a:solidFill>
            <a:schemeClr val="tx1">
              <a:lumMod val="65000"/>
              <a:lumOff val="35000"/>
            </a:schemeClr>
          </a:solidFill>
        </p:grpSpPr>
        <p:sp>
          <p:nvSpPr>
            <p:cNvPr id="1257" name="Freeform 1125"/>
            <p:cNvSpPr>
              <a:spLocks/>
            </p:cNvSpPr>
            <p:nvPr/>
          </p:nvSpPr>
          <p:spPr bwMode="auto">
            <a:xfrm>
              <a:off x="5692775" y="4489450"/>
              <a:ext cx="34925" cy="34925"/>
            </a:xfrm>
            <a:custGeom>
              <a:avLst/>
              <a:gdLst>
                <a:gd name="T0" fmla="*/ 199 w 398"/>
                <a:gd name="T1" fmla="*/ 0 h 399"/>
                <a:gd name="T2" fmla="*/ 231 w 398"/>
                <a:gd name="T3" fmla="*/ 3 h 399"/>
                <a:gd name="T4" fmla="*/ 262 w 398"/>
                <a:gd name="T5" fmla="*/ 10 h 399"/>
                <a:gd name="T6" fmla="*/ 290 w 398"/>
                <a:gd name="T7" fmla="*/ 22 h 399"/>
                <a:gd name="T8" fmla="*/ 316 w 398"/>
                <a:gd name="T9" fmla="*/ 38 h 399"/>
                <a:gd name="T10" fmla="*/ 339 w 398"/>
                <a:gd name="T11" fmla="*/ 58 h 399"/>
                <a:gd name="T12" fmla="*/ 360 w 398"/>
                <a:gd name="T13" fmla="*/ 82 h 399"/>
                <a:gd name="T14" fmla="*/ 376 w 398"/>
                <a:gd name="T15" fmla="*/ 108 h 399"/>
                <a:gd name="T16" fmla="*/ 388 w 398"/>
                <a:gd name="T17" fmla="*/ 136 h 399"/>
                <a:gd name="T18" fmla="*/ 395 w 398"/>
                <a:gd name="T19" fmla="*/ 167 h 399"/>
                <a:gd name="T20" fmla="*/ 398 w 398"/>
                <a:gd name="T21" fmla="*/ 199 h 399"/>
                <a:gd name="T22" fmla="*/ 395 w 398"/>
                <a:gd name="T23" fmla="*/ 231 h 399"/>
                <a:gd name="T24" fmla="*/ 388 w 398"/>
                <a:gd name="T25" fmla="*/ 262 h 399"/>
                <a:gd name="T26" fmla="*/ 376 w 398"/>
                <a:gd name="T27" fmla="*/ 291 h 399"/>
                <a:gd name="T28" fmla="*/ 360 w 398"/>
                <a:gd name="T29" fmla="*/ 317 h 399"/>
                <a:gd name="T30" fmla="*/ 339 w 398"/>
                <a:gd name="T31" fmla="*/ 340 h 399"/>
                <a:gd name="T32" fmla="*/ 316 w 398"/>
                <a:gd name="T33" fmla="*/ 360 h 399"/>
                <a:gd name="T34" fmla="*/ 290 w 398"/>
                <a:gd name="T35" fmla="*/ 376 h 399"/>
                <a:gd name="T36" fmla="*/ 262 w 398"/>
                <a:gd name="T37" fmla="*/ 389 h 399"/>
                <a:gd name="T38" fmla="*/ 231 w 398"/>
                <a:gd name="T39" fmla="*/ 396 h 399"/>
                <a:gd name="T40" fmla="*/ 199 w 398"/>
                <a:gd name="T41" fmla="*/ 399 h 399"/>
                <a:gd name="T42" fmla="*/ 167 w 398"/>
                <a:gd name="T43" fmla="*/ 396 h 399"/>
                <a:gd name="T44" fmla="*/ 136 w 398"/>
                <a:gd name="T45" fmla="*/ 389 h 399"/>
                <a:gd name="T46" fmla="*/ 108 w 398"/>
                <a:gd name="T47" fmla="*/ 376 h 399"/>
                <a:gd name="T48" fmla="*/ 82 w 398"/>
                <a:gd name="T49" fmla="*/ 360 h 399"/>
                <a:gd name="T50" fmla="*/ 58 w 398"/>
                <a:gd name="T51" fmla="*/ 340 h 399"/>
                <a:gd name="T52" fmla="*/ 38 w 398"/>
                <a:gd name="T53" fmla="*/ 317 h 399"/>
                <a:gd name="T54" fmla="*/ 22 w 398"/>
                <a:gd name="T55" fmla="*/ 291 h 399"/>
                <a:gd name="T56" fmla="*/ 10 w 398"/>
                <a:gd name="T57" fmla="*/ 262 h 399"/>
                <a:gd name="T58" fmla="*/ 3 w 398"/>
                <a:gd name="T59" fmla="*/ 231 h 399"/>
                <a:gd name="T60" fmla="*/ 0 w 398"/>
                <a:gd name="T61" fmla="*/ 199 h 399"/>
                <a:gd name="T62" fmla="*/ 3 w 398"/>
                <a:gd name="T63" fmla="*/ 167 h 399"/>
                <a:gd name="T64" fmla="*/ 10 w 398"/>
                <a:gd name="T65" fmla="*/ 136 h 399"/>
                <a:gd name="T66" fmla="*/ 22 w 398"/>
                <a:gd name="T67" fmla="*/ 108 h 399"/>
                <a:gd name="T68" fmla="*/ 38 w 398"/>
                <a:gd name="T69" fmla="*/ 82 h 399"/>
                <a:gd name="T70" fmla="*/ 58 w 398"/>
                <a:gd name="T71" fmla="*/ 58 h 399"/>
                <a:gd name="T72" fmla="*/ 82 w 398"/>
                <a:gd name="T73" fmla="*/ 38 h 399"/>
                <a:gd name="T74" fmla="*/ 108 w 398"/>
                <a:gd name="T75" fmla="*/ 22 h 399"/>
                <a:gd name="T76" fmla="*/ 136 w 398"/>
                <a:gd name="T77" fmla="*/ 10 h 399"/>
                <a:gd name="T78" fmla="*/ 167 w 398"/>
                <a:gd name="T79" fmla="*/ 3 h 399"/>
                <a:gd name="T80" fmla="*/ 199 w 398"/>
                <a:gd name="T81" fmla="*/ 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8" h="399">
                  <a:moveTo>
                    <a:pt x="199" y="0"/>
                  </a:moveTo>
                  <a:lnTo>
                    <a:pt x="231" y="3"/>
                  </a:lnTo>
                  <a:lnTo>
                    <a:pt x="262" y="10"/>
                  </a:lnTo>
                  <a:lnTo>
                    <a:pt x="290" y="22"/>
                  </a:lnTo>
                  <a:lnTo>
                    <a:pt x="316" y="38"/>
                  </a:lnTo>
                  <a:lnTo>
                    <a:pt x="339" y="58"/>
                  </a:lnTo>
                  <a:lnTo>
                    <a:pt x="360" y="82"/>
                  </a:lnTo>
                  <a:lnTo>
                    <a:pt x="376" y="108"/>
                  </a:lnTo>
                  <a:lnTo>
                    <a:pt x="388" y="136"/>
                  </a:lnTo>
                  <a:lnTo>
                    <a:pt x="395" y="167"/>
                  </a:lnTo>
                  <a:lnTo>
                    <a:pt x="398" y="199"/>
                  </a:lnTo>
                  <a:lnTo>
                    <a:pt x="395" y="231"/>
                  </a:lnTo>
                  <a:lnTo>
                    <a:pt x="388" y="262"/>
                  </a:lnTo>
                  <a:lnTo>
                    <a:pt x="376" y="291"/>
                  </a:lnTo>
                  <a:lnTo>
                    <a:pt x="360" y="317"/>
                  </a:lnTo>
                  <a:lnTo>
                    <a:pt x="339" y="340"/>
                  </a:lnTo>
                  <a:lnTo>
                    <a:pt x="316" y="360"/>
                  </a:lnTo>
                  <a:lnTo>
                    <a:pt x="290" y="376"/>
                  </a:lnTo>
                  <a:lnTo>
                    <a:pt x="262" y="389"/>
                  </a:lnTo>
                  <a:lnTo>
                    <a:pt x="231" y="396"/>
                  </a:lnTo>
                  <a:lnTo>
                    <a:pt x="199" y="399"/>
                  </a:lnTo>
                  <a:lnTo>
                    <a:pt x="167" y="396"/>
                  </a:lnTo>
                  <a:lnTo>
                    <a:pt x="136" y="389"/>
                  </a:lnTo>
                  <a:lnTo>
                    <a:pt x="108" y="376"/>
                  </a:lnTo>
                  <a:lnTo>
                    <a:pt x="82" y="360"/>
                  </a:lnTo>
                  <a:lnTo>
                    <a:pt x="58" y="340"/>
                  </a:lnTo>
                  <a:lnTo>
                    <a:pt x="38" y="317"/>
                  </a:lnTo>
                  <a:lnTo>
                    <a:pt x="22" y="291"/>
                  </a:lnTo>
                  <a:lnTo>
                    <a:pt x="10" y="262"/>
                  </a:lnTo>
                  <a:lnTo>
                    <a:pt x="3" y="231"/>
                  </a:lnTo>
                  <a:lnTo>
                    <a:pt x="0" y="199"/>
                  </a:lnTo>
                  <a:lnTo>
                    <a:pt x="3" y="167"/>
                  </a:lnTo>
                  <a:lnTo>
                    <a:pt x="10" y="136"/>
                  </a:lnTo>
                  <a:lnTo>
                    <a:pt x="22" y="108"/>
                  </a:lnTo>
                  <a:lnTo>
                    <a:pt x="38" y="82"/>
                  </a:lnTo>
                  <a:lnTo>
                    <a:pt x="58" y="58"/>
                  </a:lnTo>
                  <a:lnTo>
                    <a:pt x="82" y="38"/>
                  </a:lnTo>
                  <a:lnTo>
                    <a:pt x="108" y="22"/>
                  </a:lnTo>
                  <a:lnTo>
                    <a:pt x="136" y="10"/>
                  </a:lnTo>
                  <a:lnTo>
                    <a:pt x="167" y="3"/>
                  </a:lnTo>
                  <a:lnTo>
                    <a:pt x="1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8" name="Freeform 1126"/>
            <p:cNvSpPr>
              <a:spLocks/>
            </p:cNvSpPr>
            <p:nvPr/>
          </p:nvSpPr>
          <p:spPr bwMode="auto">
            <a:xfrm>
              <a:off x="5599113" y="4514850"/>
              <a:ext cx="34925" cy="34925"/>
            </a:xfrm>
            <a:custGeom>
              <a:avLst/>
              <a:gdLst>
                <a:gd name="T0" fmla="*/ 199 w 398"/>
                <a:gd name="T1" fmla="*/ 0 h 398"/>
                <a:gd name="T2" fmla="*/ 231 w 398"/>
                <a:gd name="T3" fmla="*/ 2 h 398"/>
                <a:gd name="T4" fmla="*/ 261 w 398"/>
                <a:gd name="T5" fmla="*/ 10 h 398"/>
                <a:gd name="T6" fmla="*/ 290 w 398"/>
                <a:gd name="T7" fmla="*/ 22 h 398"/>
                <a:gd name="T8" fmla="*/ 317 w 398"/>
                <a:gd name="T9" fmla="*/ 38 h 398"/>
                <a:gd name="T10" fmla="*/ 340 w 398"/>
                <a:gd name="T11" fmla="*/ 58 h 398"/>
                <a:gd name="T12" fmla="*/ 359 w 398"/>
                <a:gd name="T13" fmla="*/ 81 h 398"/>
                <a:gd name="T14" fmla="*/ 376 w 398"/>
                <a:gd name="T15" fmla="*/ 108 h 398"/>
                <a:gd name="T16" fmla="*/ 388 w 398"/>
                <a:gd name="T17" fmla="*/ 136 h 398"/>
                <a:gd name="T18" fmla="*/ 395 w 398"/>
                <a:gd name="T19" fmla="*/ 167 h 398"/>
                <a:gd name="T20" fmla="*/ 398 w 398"/>
                <a:gd name="T21" fmla="*/ 199 h 398"/>
                <a:gd name="T22" fmla="*/ 395 w 398"/>
                <a:gd name="T23" fmla="*/ 231 h 398"/>
                <a:gd name="T24" fmla="*/ 388 w 398"/>
                <a:gd name="T25" fmla="*/ 261 h 398"/>
                <a:gd name="T26" fmla="*/ 376 w 398"/>
                <a:gd name="T27" fmla="*/ 291 h 398"/>
                <a:gd name="T28" fmla="*/ 359 w 398"/>
                <a:gd name="T29" fmla="*/ 317 h 398"/>
                <a:gd name="T30" fmla="*/ 340 w 398"/>
                <a:gd name="T31" fmla="*/ 340 h 398"/>
                <a:gd name="T32" fmla="*/ 317 w 398"/>
                <a:gd name="T33" fmla="*/ 359 h 398"/>
                <a:gd name="T34" fmla="*/ 290 w 398"/>
                <a:gd name="T35" fmla="*/ 376 h 398"/>
                <a:gd name="T36" fmla="*/ 261 w 398"/>
                <a:gd name="T37" fmla="*/ 388 h 398"/>
                <a:gd name="T38" fmla="*/ 231 w 398"/>
                <a:gd name="T39" fmla="*/ 395 h 398"/>
                <a:gd name="T40" fmla="*/ 199 w 398"/>
                <a:gd name="T41" fmla="*/ 398 h 398"/>
                <a:gd name="T42" fmla="*/ 167 w 398"/>
                <a:gd name="T43" fmla="*/ 395 h 398"/>
                <a:gd name="T44" fmla="*/ 136 w 398"/>
                <a:gd name="T45" fmla="*/ 388 h 398"/>
                <a:gd name="T46" fmla="*/ 108 w 398"/>
                <a:gd name="T47" fmla="*/ 376 h 398"/>
                <a:gd name="T48" fmla="*/ 82 w 398"/>
                <a:gd name="T49" fmla="*/ 359 h 398"/>
                <a:gd name="T50" fmla="*/ 59 w 398"/>
                <a:gd name="T51" fmla="*/ 340 h 398"/>
                <a:gd name="T52" fmla="*/ 39 w 398"/>
                <a:gd name="T53" fmla="*/ 317 h 398"/>
                <a:gd name="T54" fmla="*/ 22 w 398"/>
                <a:gd name="T55" fmla="*/ 291 h 398"/>
                <a:gd name="T56" fmla="*/ 10 w 398"/>
                <a:gd name="T57" fmla="*/ 261 h 398"/>
                <a:gd name="T58" fmla="*/ 2 w 398"/>
                <a:gd name="T59" fmla="*/ 231 h 398"/>
                <a:gd name="T60" fmla="*/ 0 w 398"/>
                <a:gd name="T61" fmla="*/ 199 h 398"/>
                <a:gd name="T62" fmla="*/ 2 w 398"/>
                <a:gd name="T63" fmla="*/ 167 h 398"/>
                <a:gd name="T64" fmla="*/ 10 w 398"/>
                <a:gd name="T65" fmla="*/ 136 h 398"/>
                <a:gd name="T66" fmla="*/ 22 w 398"/>
                <a:gd name="T67" fmla="*/ 108 h 398"/>
                <a:gd name="T68" fmla="*/ 39 w 398"/>
                <a:gd name="T69" fmla="*/ 81 h 398"/>
                <a:gd name="T70" fmla="*/ 59 w 398"/>
                <a:gd name="T71" fmla="*/ 58 h 398"/>
                <a:gd name="T72" fmla="*/ 82 w 398"/>
                <a:gd name="T73" fmla="*/ 38 h 398"/>
                <a:gd name="T74" fmla="*/ 108 w 398"/>
                <a:gd name="T75" fmla="*/ 22 h 398"/>
                <a:gd name="T76" fmla="*/ 136 w 398"/>
                <a:gd name="T77" fmla="*/ 10 h 398"/>
                <a:gd name="T78" fmla="*/ 167 w 398"/>
                <a:gd name="T79" fmla="*/ 2 h 398"/>
                <a:gd name="T80" fmla="*/ 199 w 398"/>
                <a:gd name="T81" fmla="*/ 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8" h="398">
                  <a:moveTo>
                    <a:pt x="199" y="0"/>
                  </a:moveTo>
                  <a:lnTo>
                    <a:pt x="231" y="2"/>
                  </a:lnTo>
                  <a:lnTo>
                    <a:pt x="261" y="10"/>
                  </a:lnTo>
                  <a:lnTo>
                    <a:pt x="290" y="22"/>
                  </a:lnTo>
                  <a:lnTo>
                    <a:pt x="317" y="38"/>
                  </a:lnTo>
                  <a:lnTo>
                    <a:pt x="340" y="58"/>
                  </a:lnTo>
                  <a:lnTo>
                    <a:pt x="359" y="81"/>
                  </a:lnTo>
                  <a:lnTo>
                    <a:pt x="376" y="108"/>
                  </a:lnTo>
                  <a:lnTo>
                    <a:pt x="388" y="136"/>
                  </a:lnTo>
                  <a:lnTo>
                    <a:pt x="395" y="167"/>
                  </a:lnTo>
                  <a:lnTo>
                    <a:pt x="398" y="199"/>
                  </a:lnTo>
                  <a:lnTo>
                    <a:pt x="395" y="231"/>
                  </a:lnTo>
                  <a:lnTo>
                    <a:pt x="388" y="261"/>
                  </a:lnTo>
                  <a:lnTo>
                    <a:pt x="376" y="291"/>
                  </a:lnTo>
                  <a:lnTo>
                    <a:pt x="359" y="317"/>
                  </a:lnTo>
                  <a:lnTo>
                    <a:pt x="340" y="340"/>
                  </a:lnTo>
                  <a:lnTo>
                    <a:pt x="317" y="359"/>
                  </a:lnTo>
                  <a:lnTo>
                    <a:pt x="290" y="376"/>
                  </a:lnTo>
                  <a:lnTo>
                    <a:pt x="261" y="388"/>
                  </a:lnTo>
                  <a:lnTo>
                    <a:pt x="231" y="395"/>
                  </a:lnTo>
                  <a:lnTo>
                    <a:pt x="199" y="398"/>
                  </a:lnTo>
                  <a:lnTo>
                    <a:pt x="167" y="395"/>
                  </a:lnTo>
                  <a:lnTo>
                    <a:pt x="136" y="388"/>
                  </a:lnTo>
                  <a:lnTo>
                    <a:pt x="108" y="376"/>
                  </a:lnTo>
                  <a:lnTo>
                    <a:pt x="82" y="359"/>
                  </a:lnTo>
                  <a:lnTo>
                    <a:pt x="59" y="340"/>
                  </a:lnTo>
                  <a:lnTo>
                    <a:pt x="39" y="317"/>
                  </a:lnTo>
                  <a:lnTo>
                    <a:pt x="22" y="291"/>
                  </a:lnTo>
                  <a:lnTo>
                    <a:pt x="10" y="261"/>
                  </a:lnTo>
                  <a:lnTo>
                    <a:pt x="2" y="231"/>
                  </a:lnTo>
                  <a:lnTo>
                    <a:pt x="0" y="199"/>
                  </a:lnTo>
                  <a:lnTo>
                    <a:pt x="2" y="167"/>
                  </a:lnTo>
                  <a:lnTo>
                    <a:pt x="10" y="136"/>
                  </a:lnTo>
                  <a:lnTo>
                    <a:pt x="22" y="108"/>
                  </a:lnTo>
                  <a:lnTo>
                    <a:pt x="39" y="81"/>
                  </a:lnTo>
                  <a:lnTo>
                    <a:pt x="59" y="58"/>
                  </a:lnTo>
                  <a:lnTo>
                    <a:pt x="82" y="38"/>
                  </a:lnTo>
                  <a:lnTo>
                    <a:pt x="108" y="22"/>
                  </a:lnTo>
                  <a:lnTo>
                    <a:pt x="136" y="10"/>
                  </a:lnTo>
                  <a:lnTo>
                    <a:pt x="167" y="2"/>
                  </a:lnTo>
                  <a:lnTo>
                    <a:pt x="1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9" name="Freeform 1127"/>
            <p:cNvSpPr>
              <a:spLocks/>
            </p:cNvSpPr>
            <p:nvPr/>
          </p:nvSpPr>
          <p:spPr bwMode="auto">
            <a:xfrm>
              <a:off x="5789613" y="4540250"/>
              <a:ext cx="34925" cy="34925"/>
            </a:xfrm>
            <a:custGeom>
              <a:avLst/>
              <a:gdLst>
                <a:gd name="T0" fmla="*/ 199 w 398"/>
                <a:gd name="T1" fmla="*/ 0 h 398"/>
                <a:gd name="T2" fmla="*/ 231 w 398"/>
                <a:gd name="T3" fmla="*/ 3 h 398"/>
                <a:gd name="T4" fmla="*/ 262 w 398"/>
                <a:gd name="T5" fmla="*/ 10 h 398"/>
                <a:gd name="T6" fmla="*/ 290 w 398"/>
                <a:gd name="T7" fmla="*/ 22 h 398"/>
                <a:gd name="T8" fmla="*/ 316 w 398"/>
                <a:gd name="T9" fmla="*/ 38 h 398"/>
                <a:gd name="T10" fmla="*/ 339 w 398"/>
                <a:gd name="T11" fmla="*/ 58 h 398"/>
                <a:gd name="T12" fmla="*/ 359 w 398"/>
                <a:gd name="T13" fmla="*/ 81 h 398"/>
                <a:gd name="T14" fmla="*/ 376 w 398"/>
                <a:gd name="T15" fmla="*/ 107 h 398"/>
                <a:gd name="T16" fmla="*/ 388 w 398"/>
                <a:gd name="T17" fmla="*/ 137 h 398"/>
                <a:gd name="T18" fmla="*/ 395 w 398"/>
                <a:gd name="T19" fmla="*/ 167 h 398"/>
                <a:gd name="T20" fmla="*/ 398 w 398"/>
                <a:gd name="T21" fmla="*/ 199 h 398"/>
                <a:gd name="T22" fmla="*/ 395 w 398"/>
                <a:gd name="T23" fmla="*/ 231 h 398"/>
                <a:gd name="T24" fmla="*/ 388 w 398"/>
                <a:gd name="T25" fmla="*/ 262 h 398"/>
                <a:gd name="T26" fmla="*/ 376 w 398"/>
                <a:gd name="T27" fmla="*/ 291 h 398"/>
                <a:gd name="T28" fmla="*/ 359 w 398"/>
                <a:gd name="T29" fmla="*/ 317 h 398"/>
                <a:gd name="T30" fmla="*/ 339 w 398"/>
                <a:gd name="T31" fmla="*/ 340 h 398"/>
                <a:gd name="T32" fmla="*/ 316 w 398"/>
                <a:gd name="T33" fmla="*/ 360 h 398"/>
                <a:gd name="T34" fmla="*/ 290 w 398"/>
                <a:gd name="T35" fmla="*/ 376 h 398"/>
                <a:gd name="T36" fmla="*/ 262 w 398"/>
                <a:gd name="T37" fmla="*/ 388 h 398"/>
                <a:gd name="T38" fmla="*/ 231 w 398"/>
                <a:gd name="T39" fmla="*/ 395 h 398"/>
                <a:gd name="T40" fmla="*/ 199 w 398"/>
                <a:gd name="T41" fmla="*/ 398 h 398"/>
                <a:gd name="T42" fmla="*/ 167 w 398"/>
                <a:gd name="T43" fmla="*/ 395 h 398"/>
                <a:gd name="T44" fmla="*/ 136 w 398"/>
                <a:gd name="T45" fmla="*/ 388 h 398"/>
                <a:gd name="T46" fmla="*/ 108 w 398"/>
                <a:gd name="T47" fmla="*/ 376 h 398"/>
                <a:gd name="T48" fmla="*/ 81 w 398"/>
                <a:gd name="T49" fmla="*/ 360 h 398"/>
                <a:gd name="T50" fmla="*/ 58 w 398"/>
                <a:gd name="T51" fmla="*/ 340 h 398"/>
                <a:gd name="T52" fmla="*/ 38 w 398"/>
                <a:gd name="T53" fmla="*/ 317 h 398"/>
                <a:gd name="T54" fmla="*/ 22 w 398"/>
                <a:gd name="T55" fmla="*/ 291 h 398"/>
                <a:gd name="T56" fmla="*/ 10 w 398"/>
                <a:gd name="T57" fmla="*/ 262 h 398"/>
                <a:gd name="T58" fmla="*/ 3 w 398"/>
                <a:gd name="T59" fmla="*/ 231 h 398"/>
                <a:gd name="T60" fmla="*/ 0 w 398"/>
                <a:gd name="T61" fmla="*/ 199 h 398"/>
                <a:gd name="T62" fmla="*/ 3 w 398"/>
                <a:gd name="T63" fmla="*/ 167 h 398"/>
                <a:gd name="T64" fmla="*/ 10 w 398"/>
                <a:gd name="T65" fmla="*/ 137 h 398"/>
                <a:gd name="T66" fmla="*/ 22 w 398"/>
                <a:gd name="T67" fmla="*/ 107 h 398"/>
                <a:gd name="T68" fmla="*/ 38 w 398"/>
                <a:gd name="T69" fmla="*/ 81 h 398"/>
                <a:gd name="T70" fmla="*/ 58 w 398"/>
                <a:gd name="T71" fmla="*/ 58 h 398"/>
                <a:gd name="T72" fmla="*/ 81 w 398"/>
                <a:gd name="T73" fmla="*/ 38 h 398"/>
                <a:gd name="T74" fmla="*/ 108 w 398"/>
                <a:gd name="T75" fmla="*/ 22 h 398"/>
                <a:gd name="T76" fmla="*/ 136 w 398"/>
                <a:gd name="T77" fmla="*/ 10 h 398"/>
                <a:gd name="T78" fmla="*/ 167 w 398"/>
                <a:gd name="T79" fmla="*/ 3 h 398"/>
                <a:gd name="T80" fmla="*/ 199 w 398"/>
                <a:gd name="T81" fmla="*/ 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8" h="398">
                  <a:moveTo>
                    <a:pt x="199" y="0"/>
                  </a:moveTo>
                  <a:lnTo>
                    <a:pt x="231" y="3"/>
                  </a:lnTo>
                  <a:lnTo>
                    <a:pt x="262" y="10"/>
                  </a:lnTo>
                  <a:lnTo>
                    <a:pt x="290" y="22"/>
                  </a:lnTo>
                  <a:lnTo>
                    <a:pt x="316" y="38"/>
                  </a:lnTo>
                  <a:lnTo>
                    <a:pt x="339" y="58"/>
                  </a:lnTo>
                  <a:lnTo>
                    <a:pt x="359" y="81"/>
                  </a:lnTo>
                  <a:lnTo>
                    <a:pt x="376" y="107"/>
                  </a:lnTo>
                  <a:lnTo>
                    <a:pt x="388" y="137"/>
                  </a:lnTo>
                  <a:lnTo>
                    <a:pt x="395" y="167"/>
                  </a:lnTo>
                  <a:lnTo>
                    <a:pt x="398" y="199"/>
                  </a:lnTo>
                  <a:lnTo>
                    <a:pt x="395" y="231"/>
                  </a:lnTo>
                  <a:lnTo>
                    <a:pt x="388" y="262"/>
                  </a:lnTo>
                  <a:lnTo>
                    <a:pt x="376" y="291"/>
                  </a:lnTo>
                  <a:lnTo>
                    <a:pt x="359" y="317"/>
                  </a:lnTo>
                  <a:lnTo>
                    <a:pt x="339" y="340"/>
                  </a:lnTo>
                  <a:lnTo>
                    <a:pt x="316" y="360"/>
                  </a:lnTo>
                  <a:lnTo>
                    <a:pt x="290" y="376"/>
                  </a:lnTo>
                  <a:lnTo>
                    <a:pt x="262" y="388"/>
                  </a:lnTo>
                  <a:lnTo>
                    <a:pt x="231" y="395"/>
                  </a:lnTo>
                  <a:lnTo>
                    <a:pt x="199" y="398"/>
                  </a:lnTo>
                  <a:lnTo>
                    <a:pt x="167" y="395"/>
                  </a:lnTo>
                  <a:lnTo>
                    <a:pt x="136" y="388"/>
                  </a:lnTo>
                  <a:lnTo>
                    <a:pt x="108" y="376"/>
                  </a:lnTo>
                  <a:lnTo>
                    <a:pt x="81" y="360"/>
                  </a:lnTo>
                  <a:lnTo>
                    <a:pt x="58" y="340"/>
                  </a:lnTo>
                  <a:lnTo>
                    <a:pt x="38" y="317"/>
                  </a:lnTo>
                  <a:lnTo>
                    <a:pt x="22" y="291"/>
                  </a:lnTo>
                  <a:lnTo>
                    <a:pt x="10" y="262"/>
                  </a:lnTo>
                  <a:lnTo>
                    <a:pt x="3" y="231"/>
                  </a:lnTo>
                  <a:lnTo>
                    <a:pt x="0" y="199"/>
                  </a:lnTo>
                  <a:lnTo>
                    <a:pt x="3" y="167"/>
                  </a:lnTo>
                  <a:lnTo>
                    <a:pt x="10" y="137"/>
                  </a:lnTo>
                  <a:lnTo>
                    <a:pt x="22" y="107"/>
                  </a:lnTo>
                  <a:lnTo>
                    <a:pt x="38" y="81"/>
                  </a:lnTo>
                  <a:lnTo>
                    <a:pt x="58" y="58"/>
                  </a:lnTo>
                  <a:lnTo>
                    <a:pt x="81" y="38"/>
                  </a:lnTo>
                  <a:lnTo>
                    <a:pt x="108" y="22"/>
                  </a:lnTo>
                  <a:lnTo>
                    <a:pt x="136" y="10"/>
                  </a:lnTo>
                  <a:lnTo>
                    <a:pt x="167" y="3"/>
                  </a:lnTo>
                  <a:lnTo>
                    <a:pt x="1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0" name="Freeform 1128"/>
            <p:cNvSpPr>
              <a:spLocks noEditPoints="1"/>
            </p:cNvSpPr>
            <p:nvPr/>
          </p:nvSpPr>
          <p:spPr bwMode="auto">
            <a:xfrm>
              <a:off x="5565775" y="4530725"/>
              <a:ext cx="292100" cy="246063"/>
            </a:xfrm>
            <a:custGeom>
              <a:avLst/>
              <a:gdLst>
                <a:gd name="T0" fmla="*/ 2821 w 3306"/>
                <a:gd name="T1" fmla="*/ 2519 h 2803"/>
                <a:gd name="T2" fmla="*/ 570 w 3306"/>
                <a:gd name="T3" fmla="*/ 1205 h 2803"/>
                <a:gd name="T4" fmla="*/ 665 w 3306"/>
                <a:gd name="T5" fmla="*/ 2226 h 2803"/>
                <a:gd name="T6" fmla="*/ 1634 w 3306"/>
                <a:gd name="T7" fmla="*/ 923 h 2803"/>
                <a:gd name="T8" fmla="*/ 1725 w 3306"/>
                <a:gd name="T9" fmla="*/ 1941 h 2803"/>
                <a:gd name="T10" fmla="*/ 1489 w 3306"/>
                <a:gd name="T11" fmla="*/ 0 h 2803"/>
                <a:gd name="T12" fmla="*/ 1587 w 3306"/>
                <a:gd name="T13" fmla="*/ 270 h 2803"/>
                <a:gd name="T14" fmla="*/ 1586 w 3306"/>
                <a:gd name="T15" fmla="*/ 7 h 2803"/>
                <a:gd name="T16" fmla="*/ 1705 w 3306"/>
                <a:gd name="T17" fmla="*/ 17 h 2803"/>
                <a:gd name="T18" fmla="*/ 1727 w 3306"/>
                <a:gd name="T19" fmla="*/ 196 h 2803"/>
                <a:gd name="T20" fmla="*/ 1973 w 3306"/>
                <a:gd name="T21" fmla="*/ 11 h 2803"/>
                <a:gd name="T22" fmla="*/ 2110 w 3306"/>
                <a:gd name="T23" fmla="*/ 994 h 2803"/>
                <a:gd name="T24" fmla="*/ 2134 w 3306"/>
                <a:gd name="T25" fmla="*/ 1550 h 2803"/>
                <a:gd name="T26" fmla="*/ 1942 w 3306"/>
                <a:gd name="T27" fmla="*/ 1104 h 2803"/>
                <a:gd name="T28" fmla="*/ 1916 w 3306"/>
                <a:gd name="T29" fmla="*/ 207 h 2803"/>
                <a:gd name="T30" fmla="*/ 1897 w 3306"/>
                <a:gd name="T31" fmla="*/ 738 h 2803"/>
                <a:gd name="T32" fmla="*/ 1898 w 3306"/>
                <a:gd name="T33" fmla="*/ 927 h 2803"/>
                <a:gd name="T34" fmla="*/ 1822 w 3306"/>
                <a:gd name="T35" fmla="*/ 1135 h 2803"/>
                <a:gd name="T36" fmla="*/ 1861 w 3306"/>
                <a:gd name="T37" fmla="*/ 1927 h 2803"/>
                <a:gd name="T38" fmla="*/ 2502 w 3306"/>
                <a:gd name="T39" fmla="*/ 2488 h 2803"/>
                <a:gd name="T40" fmla="*/ 2434 w 3306"/>
                <a:gd name="T41" fmla="*/ 1528 h 2803"/>
                <a:gd name="T42" fmla="*/ 2254 w 3306"/>
                <a:gd name="T43" fmla="*/ 1547 h 2803"/>
                <a:gd name="T44" fmla="*/ 2438 w 3306"/>
                <a:gd name="T45" fmla="*/ 576 h 2803"/>
                <a:gd name="T46" fmla="*/ 2659 w 3306"/>
                <a:gd name="T47" fmla="*/ 797 h 2803"/>
                <a:gd name="T48" fmla="*/ 2672 w 3306"/>
                <a:gd name="T49" fmla="*/ 587 h 2803"/>
                <a:gd name="T50" fmla="*/ 2793 w 3306"/>
                <a:gd name="T51" fmla="*/ 583 h 2803"/>
                <a:gd name="T52" fmla="*/ 2796 w 3306"/>
                <a:gd name="T53" fmla="*/ 819 h 2803"/>
                <a:gd name="T54" fmla="*/ 2990 w 3306"/>
                <a:gd name="T55" fmla="*/ 573 h 2803"/>
                <a:gd name="T56" fmla="*/ 3217 w 3306"/>
                <a:gd name="T57" fmla="*/ 1528 h 2803"/>
                <a:gd name="T58" fmla="*/ 3236 w 3306"/>
                <a:gd name="T59" fmla="*/ 2103 h 2803"/>
                <a:gd name="T60" fmla="*/ 3016 w 3306"/>
                <a:gd name="T61" fmla="*/ 1696 h 2803"/>
                <a:gd name="T62" fmla="*/ 3022 w 3306"/>
                <a:gd name="T63" fmla="*/ 790 h 2803"/>
                <a:gd name="T64" fmla="*/ 2985 w 3306"/>
                <a:gd name="T65" fmla="*/ 1238 h 2803"/>
                <a:gd name="T66" fmla="*/ 2986 w 3306"/>
                <a:gd name="T67" fmla="*/ 1481 h 2803"/>
                <a:gd name="T68" fmla="*/ 2920 w 3306"/>
                <a:gd name="T69" fmla="*/ 1656 h 2803"/>
                <a:gd name="T70" fmla="*/ 2975 w 3306"/>
                <a:gd name="T71" fmla="*/ 2466 h 2803"/>
                <a:gd name="T72" fmla="*/ 3297 w 3306"/>
                <a:gd name="T73" fmla="*/ 2783 h 2803"/>
                <a:gd name="T74" fmla="*/ 9 w 3306"/>
                <a:gd name="T75" fmla="*/ 2255 h 2803"/>
                <a:gd name="T76" fmla="*/ 322 w 3306"/>
                <a:gd name="T77" fmla="*/ 499 h 2803"/>
                <a:gd name="T78" fmla="*/ 211 w 3306"/>
                <a:gd name="T79" fmla="*/ 1308 h 2803"/>
                <a:gd name="T80" fmla="*/ 108 w 3306"/>
                <a:gd name="T81" fmla="*/ 437 h 2803"/>
                <a:gd name="T82" fmla="*/ 441 w 3306"/>
                <a:gd name="T83" fmla="*/ 324 h 2803"/>
                <a:gd name="T84" fmla="*/ 538 w 3306"/>
                <a:gd name="T85" fmla="*/ 593 h 2803"/>
                <a:gd name="T86" fmla="*/ 530 w 3306"/>
                <a:gd name="T87" fmla="*/ 282 h 2803"/>
                <a:gd name="T88" fmla="*/ 644 w 3306"/>
                <a:gd name="T89" fmla="*/ 433 h 2803"/>
                <a:gd name="T90" fmla="*/ 694 w 3306"/>
                <a:gd name="T91" fmla="*/ 396 h 2803"/>
                <a:gd name="T92" fmla="*/ 998 w 3306"/>
                <a:gd name="T93" fmla="*/ 348 h 2803"/>
                <a:gd name="T94" fmla="*/ 1046 w 3306"/>
                <a:gd name="T95" fmla="*/ 1378 h 2803"/>
                <a:gd name="T96" fmla="*/ 901 w 3306"/>
                <a:gd name="T97" fmla="*/ 1840 h 2803"/>
                <a:gd name="T98" fmla="*/ 917 w 3306"/>
                <a:gd name="T99" fmla="*/ 1378 h 2803"/>
                <a:gd name="T100" fmla="*/ 832 w 3306"/>
                <a:gd name="T101" fmla="*/ 509 h 2803"/>
                <a:gd name="T102" fmla="*/ 833 w 3306"/>
                <a:gd name="T103" fmla="*/ 1098 h 2803"/>
                <a:gd name="T104" fmla="*/ 834 w 3306"/>
                <a:gd name="T105" fmla="*/ 1241 h 2803"/>
                <a:gd name="T106" fmla="*/ 767 w 3306"/>
                <a:gd name="T107" fmla="*/ 1852 h 2803"/>
                <a:gd name="T108" fmla="*/ 1102 w 3306"/>
                <a:gd name="T109" fmla="*/ 2235 h 2803"/>
                <a:gd name="T110" fmla="*/ 1391 w 3306"/>
                <a:gd name="T111" fmla="*/ 1867 h 2803"/>
                <a:gd name="T112" fmla="*/ 1327 w 3306"/>
                <a:gd name="T113" fmla="*/ 993 h 2803"/>
                <a:gd name="T114" fmla="*/ 1156 w 3306"/>
                <a:gd name="T115" fmla="*/ 932 h 2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06" h="2803">
                  <a:moveTo>
                    <a:pt x="2732" y="1494"/>
                  </a:moveTo>
                  <a:lnTo>
                    <a:pt x="2722" y="1496"/>
                  </a:lnTo>
                  <a:lnTo>
                    <a:pt x="2714" y="1501"/>
                  </a:lnTo>
                  <a:lnTo>
                    <a:pt x="2709" y="1509"/>
                  </a:lnTo>
                  <a:lnTo>
                    <a:pt x="2707" y="1519"/>
                  </a:lnTo>
                  <a:lnTo>
                    <a:pt x="2707" y="2415"/>
                  </a:lnTo>
                  <a:lnTo>
                    <a:pt x="2704" y="2442"/>
                  </a:lnTo>
                  <a:lnTo>
                    <a:pt x="2695" y="2466"/>
                  </a:lnTo>
                  <a:lnTo>
                    <a:pt x="2682" y="2488"/>
                  </a:lnTo>
                  <a:lnTo>
                    <a:pt x="2664" y="2505"/>
                  </a:lnTo>
                  <a:lnTo>
                    <a:pt x="2643" y="2519"/>
                  </a:lnTo>
                  <a:lnTo>
                    <a:pt x="2821" y="2519"/>
                  </a:lnTo>
                  <a:lnTo>
                    <a:pt x="2800" y="2505"/>
                  </a:lnTo>
                  <a:lnTo>
                    <a:pt x="2782" y="2488"/>
                  </a:lnTo>
                  <a:lnTo>
                    <a:pt x="2768" y="2466"/>
                  </a:lnTo>
                  <a:lnTo>
                    <a:pt x="2760" y="2442"/>
                  </a:lnTo>
                  <a:lnTo>
                    <a:pt x="2756" y="2415"/>
                  </a:lnTo>
                  <a:lnTo>
                    <a:pt x="2756" y="1519"/>
                  </a:lnTo>
                  <a:lnTo>
                    <a:pt x="2755" y="1509"/>
                  </a:lnTo>
                  <a:lnTo>
                    <a:pt x="2749" y="1501"/>
                  </a:lnTo>
                  <a:lnTo>
                    <a:pt x="2741" y="1496"/>
                  </a:lnTo>
                  <a:lnTo>
                    <a:pt x="2732" y="1494"/>
                  </a:lnTo>
                  <a:close/>
                  <a:moveTo>
                    <a:pt x="580" y="1203"/>
                  </a:moveTo>
                  <a:lnTo>
                    <a:pt x="570" y="1205"/>
                  </a:lnTo>
                  <a:lnTo>
                    <a:pt x="562" y="1210"/>
                  </a:lnTo>
                  <a:lnTo>
                    <a:pt x="557" y="1218"/>
                  </a:lnTo>
                  <a:lnTo>
                    <a:pt x="555" y="1228"/>
                  </a:lnTo>
                  <a:lnTo>
                    <a:pt x="555" y="2125"/>
                  </a:lnTo>
                  <a:lnTo>
                    <a:pt x="552" y="2150"/>
                  </a:lnTo>
                  <a:lnTo>
                    <a:pt x="544" y="2174"/>
                  </a:lnTo>
                  <a:lnTo>
                    <a:pt x="531" y="2195"/>
                  </a:lnTo>
                  <a:lnTo>
                    <a:pt x="514" y="2212"/>
                  </a:lnTo>
                  <a:lnTo>
                    <a:pt x="494" y="2226"/>
                  </a:lnTo>
                  <a:lnTo>
                    <a:pt x="471" y="2235"/>
                  </a:lnTo>
                  <a:lnTo>
                    <a:pt x="688" y="2235"/>
                  </a:lnTo>
                  <a:lnTo>
                    <a:pt x="665" y="2226"/>
                  </a:lnTo>
                  <a:lnTo>
                    <a:pt x="645" y="2212"/>
                  </a:lnTo>
                  <a:lnTo>
                    <a:pt x="628" y="2195"/>
                  </a:lnTo>
                  <a:lnTo>
                    <a:pt x="615" y="2174"/>
                  </a:lnTo>
                  <a:lnTo>
                    <a:pt x="607" y="2150"/>
                  </a:lnTo>
                  <a:lnTo>
                    <a:pt x="604" y="2125"/>
                  </a:lnTo>
                  <a:lnTo>
                    <a:pt x="604" y="1228"/>
                  </a:lnTo>
                  <a:lnTo>
                    <a:pt x="602" y="1218"/>
                  </a:lnTo>
                  <a:lnTo>
                    <a:pt x="597" y="1210"/>
                  </a:lnTo>
                  <a:lnTo>
                    <a:pt x="589" y="1205"/>
                  </a:lnTo>
                  <a:lnTo>
                    <a:pt x="580" y="1203"/>
                  </a:lnTo>
                  <a:close/>
                  <a:moveTo>
                    <a:pt x="1644" y="921"/>
                  </a:moveTo>
                  <a:lnTo>
                    <a:pt x="1634" y="923"/>
                  </a:lnTo>
                  <a:lnTo>
                    <a:pt x="1626" y="928"/>
                  </a:lnTo>
                  <a:lnTo>
                    <a:pt x="1621" y="936"/>
                  </a:lnTo>
                  <a:lnTo>
                    <a:pt x="1619" y="946"/>
                  </a:lnTo>
                  <a:lnTo>
                    <a:pt x="1619" y="1843"/>
                  </a:lnTo>
                  <a:lnTo>
                    <a:pt x="1616" y="1867"/>
                  </a:lnTo>
                  <a:lnTo>
                    <a:pt x="1609" y="1890"/>
                  </a:lnTo>
                  <a:lnTo>
                    <a:pt x="1597" y="1910"/>
                  </a:lnTo>
                  <a:lnTo>
                    <a:pt x="1582" y="1927"/>
                  </a:lnTo>
                  <a:lnTo>
                    <a:pt x="1563" y="1941"/>
                  </a:lnTo>
                  <a:lnTo>
                    <a:pt x="1542" y="1951"/>
                  </a:lnTo>
                  <a:lnTo>
                    <a:pt x="1746" y="1951"/>
                  </a:lnTo>
                  <a:lnTo>
                    <a:pt x="1725" y="1941"/>
                  </a:lnTo>
                  <a:lnTo>
                    <a:pt x="1706" y="1927"/>
                  </a:lnTo>
                  <a:lnTo>
                    <a:pt x="1690" y="1910"/>
                  </a:lnTo>
                  <a:lnTo>
                    <a:pt x="1679" y="1890"/>
                  </a:lnTo>
                  <a:lnTo>
                    <a:pt x="1671" y="1867"/>
                  </a:lnTo>
                  <a:lnTo>
                    <a:pt x="1669" y="1843"/>
                  </a:lnTo>
                  <a:lnTo>
                    <a:pt x="1669" y="946"/>
                  </a:lnTo>
                  <a:lnTo>
                    <a:pt x="1667" y="936"/>
                  </a:lnTo>
                  <a:lnTo>
                    <a:pt x="1661" y="928"/>
                  </a:lnTo>
                  <a:lnTo>
                    <a:pt x="1653" y="923"/>
                  </a:lnTo>
                  <a:lnTo>
                    <a:pt x="1644" y="921"/>
                  </a:lnTo>
                  <a:close/>
                  <a:moveTo>
                    <a:pt x="1387" y="0"/>
                  </a:moveTo>
                  <a:lnTo>
                    <a:pt x="1489" y="0"/>
                  </a:lnTo>
                  <a:lnTo>
                    <a:pt x="1493" y="9"/>
                  </a:lnTo>
                  <a:lnTo>
                    <a:pt x="1498" y="24"/>
                  </a:lnTo>
                  <a:lnTo>
                    <a:pt x="1505" y="42"/>
                  </a:lnTo>
                  <a:lnTo>
                    <a:pt x="1513" y="64"/>
                  </a:lnTo>
                  <a:lnTo>
                    <a:pt x="1522" y="89"/>
                  </a:lnTo>
                  <a:lnTo>
                    <a:pt x="1532" y="115"/>
                  </a:lnTo>
                  <a:lnTo>
                    <a:pt x="1541" y="143"/>
                  </a:lnTo>
                  <a:lnTo>
                    <a:pt x="1551" y="170"/>
                  </a:lnTo>
                  <a:lnTo>
                    <a:pt x="1561" y="198"/>
                  </a:lnTo>
                  <a:lnTo>
                    <a:pt x="1571" y="224"/>
                  </a:lnTo>
                  <a:lnTo>
                    <a:pt x="1579" y="249"/>
                  </a:lnTo>
                  <a:lnTo>
                    <a:pt x="1587" y="270"/>
                  </a:lnTo>
                  <a:lnTo>
                    <a:pt x="1594" y="288"/>
                  </a:lnTo>
                  <a:lnTo>
                    <a:pt x="1599" y="302"/>
                  </a:lnTo>
                  <a:lnTo>
                    <a:pt x="1602" y="311"/>
                  </a:lnTo>
                  <a:lnTo>
                    <a:pt x="1578" y="178"/>
                  </a:lnTo>
                  <a:lnTo>
                    <a:pt x="1577" y="165"/>
                  </a:lnTo>
                  <a:lnTo>
                    <a:pt x="1582" y="152"/>
                  </a:lnTo>
                  <a:lnTo>
                    <a:pt x="1620" y="81"/>
                  </a:lnTo>
                  <a:lnTo>
                    <a:pt x="1586" y="20"/>
                  </a:lnTo>
                  <a:lnTo>
                    <a:pt x="1585" y="17"/>
                  </a:lnTo>
                  <a:lnTo>
                    <a:pt x="1584" y="14"/>
                  </a:lnTo>
                  <a:lnTo>
                    <a:pt x="1585" y="10"/>
                  </a:lnTo>
                  <a:lnTo>
                    <a:pt x="1586" y="7"/>
                  </a:lnTo>
                  <a:lnTo>
                    <a:pt x="1589" y="4"/>
                  </a:lnTo>
                  <a:lnTo>
                    <a:pt x="1591" y="2"/>
                  </a:lnTo>
                  <a:lnTo>
                    <a:pt x="1595" y="0"/>
                  </a:lnTo>
                  <a:lnTo>
                    <a:pt x="1598" y="0"/>
                  </a:lnTo>
                  <a:lnTo>
                    <a:pt x="1692" y="0"/>
                  </a:lnTo>
                  <a:lnTo>
                    <a:pt x="1695" y="0"/>
                  </a:lnTo>
                  <a:lnTo>
                    <a:pt x="1699" y="2"/>
                  </a:lnTo>
                  <a:lnTo>
                    <a:pt x="1702" y="4"/>
                  </a:lnTo>
                  <a:lnTo>
                    <a:pt x="1704" y="7"/>
                  </a:lnTo>
                  <a:lnTo>
                    <a:pt x="1705" y="10"/>
                  </a:lnTo>
                  <a:lnTo>
                    <a:pt x="1706" y="14"/>
                  </a:lnTo>
                  <a:lnTo>
                    <a:pt x="1705" y="17"/>
                  </a:lnTo>
                  <a:lnTo>
                    <a:pt x="1704" y="20"/>
                  </a:lnTo>
                  <a:lnTo>
                    <a:pt x="1670" y="81"/>
                  </a:lnTo>
                  <a:lnTo>
                    <a:pt x="1708" y="151"/>
                  </a:lnTo>
                  <a:lnTo>
                    <a:pt x="1713" y="165"/>
                  </a:lnTo>
                  <a:lnTo>
                    <a:pt x="1712" y="179"/>
                  </a:lnTo>
                  <a:lnTo>
                    <a:pt x="1684" y="311"/>
                  </a:lnTo>
                  <a:lnTo>
                    <a:pt x="1688" y="301"/>
                  </a:lnTo>
                  <a:lnTo>
                    <a:pt x="1693" y="287"/>
                  </a:lnTo>
                  <a:lnTo>
                    <a:pt x="1700" y="269"/>
                  </a:lnTo>
                  <a:lnTo>
                    <a:pt x="1708" y="247"/>
                  </a:lnTo>
                  <a:lnTo>
                    <a:pt x="1717" y="222"/>
                  </a:lnTo>
                  <a:lnTo>
                    <a:pt x="1727" y="196"/>
                  </a:lnTo>
                  <a:lnTo>
                    <a:pt x="1737" y="168"/>
                  </a:lnTo>
                  <a:lnTo>
                    <a:pt x="1748" y="141"/>
                  </a:lnTo>
                  <a:lnTo>
                    <a:pt x="1758" y="114"/>
                  </a:lnTo>
                  <a:lnTo>
                    <a:pt x="1767" y="88"/>
                  </a:lnTo>
                  <a:lnTo>
                    <a:pt x="1776" y="63"/>
                  </a:lnTo>
                  <a:lnTo>
                    <a:pt x="1784" y="41"/>
                  </a:lnTo>
                  <a:lnTo>
                    <a:pt x="1791" y="23"/>
                  </a:lnTo>
                  <a:lnTo>
                    <a:pt x="1797" y="9"/>
                  </a:lnTo>
                  <a:lnTo>
                    <a:pt x="1801" y="0"/>
                  </a:lnTo>
                  <a:lnTo>
                    <a:pt x="1902" y="0"/>
                  </a:lnTo>
                  <a:lnTo>
                    <a:pt x="1938" y="3"/>
                  </a:lnTo>
                  <a:lnTo>
                    <a:pt x="1973" y="11"/>
                  </a:lnTo>
                  <a:lnTo>
                    <a:pt x="2005" y="25"/>
                  </a:lnTo>
                  <a:lnTo>
                    <a:pt x="2034" y="43"/>
                  </a:lnTo>
                  <a:lnTo>
                    <a:pt x="2061" y="66"/>
                  </a:lnTo>
                  <a:lnTo>
                    <a:pt x="2084" y="93"/>
                  </a:lnTo>
                  <a:lnTo>
                    <a:pt x="2103" y="122"/>
                  </a:lnTo>
                  <a:lnTo>
                    <a:pt x="2117" y="155"/>
                  </a:lnTo>
                  <a:lnTo>
                    <a:pt x="2125" y="189"/>
                  </a:lnTo>
                  <a:lnTo>
                    <a:pt x="2128" y="226"/>
                  </a:lnTo>
                  <a:lnTo>
                    <a:pt x="2132" y="932"/>
                  </a:lnTo>
                  <a:lnTo>
                    <a:pt x="2129" y="955"/>
                  </a:lnTo>
                  <a:lnTo>
                    <a:pt x="2122" y="975"/>
                  </a:lnTo>
                  <a:lnTo>
                    <a:pt x="2110" y="994"/>
                  </a:lnTo>
                  <a:lnTo>
                    <a:pt x="2094" y="1009"/>
                  </a:lnTo>
                  <a:lnTo>
                    <a:pt x="2094" y="1096"/>
                  </a:lnTo>
                  <a:lnTo>
                    <a:pt x="2111" y="1096"/>
                  </a:lnTo>
                  <a:lnTo>
                    <a:pt x="2123" y="1098"/>
                  </a:lnTo>
                  <a:lnTo>
                    <a:pt x="2134" y="1104"/>
                  </a:lnTo>
                  <a:lnTo>
                    <a:pt x="2142" y="1112"/>
                  </a:lnTo>
                  <a:lnTo>
                    <a:pt x="2148" y="1123"/>
                  </a:lnTo>
                  <a:lnTo>
                    <a:pt x="2150" y="1135"/>
                  </a:lnTo>
                  <a:lnTo>
                    <a:pt x="2150" y="1518"/>
                  </a:lnTo>
                  <a:lnTo>
                    <a:pt x="2148" y="1531"/>
                  </a:lnTo>
                  <a:lnTo>
                    <a:pt x="2142" y="1542"/>
                  </a:lnTo>
                  <a:lnTo>
                    <a:pt x="2134" y="1550"/>
                  </a:lnTo>
                  <a:lnTo>
                    <a:pt x="2123" y="1556"/>
                  </a:lnTo>
                  <a:lnTo>
                    <a:pt x="2111" y="1558"/>
                  </a:lnTo>
                  <a:lnTo>
                    <a:pt x="1966" y="1558"/>
                  </a:lnTo>
                  <a:lnTo>
                    <a:pt x="1953" y="1556"/>
                  </a:lnTo>
                  <a:lnTo>
                    <a:pt x="1942" y="1550"/>
                  </a:lnTo>
                  <a:lnTo>
                    <a:pt x="1934" y="1542"/>
                  </a:lnTo>
                  <a:lnTo>
                    <a:pt x="1928" y="1531"/>
                  </a:lnTo>
                  <a:lnTo>
                    <a:pt x="1926" y="1518"/>
                  </a:lnTo>
                  <a:lnTo>
                    <a:pt x="1926" y="1135"/>
                  </a:lnTo>
                  <a:lnTo>
                    <a:pt x="1928" y="1123"/>
                  </a:lnTo>
                  <a:lnTo>
                    <a:pt x="1934" y="1112"/>
                  </a:lnTo>
                  <a:lnTo>
                    <a:pt x="1942" y="1104"/>
                  </a:lnTo>
                  <a:lnTo>
                    <a:pt x="1953" y="1098"/>
                  </a:lnTo>
                  <a:lnTo>
                    <a:pt x="1966" y="1096"/>
                  </a:lnTo>
                  <a:lnTo>
                    <a:pt x="1982" y="1096"/>
                  </a:lnTo>
                  <a:lnTo>
                    <a:pt x="1982" y="1012"/>
                  </a:lnTo>
                  <a:lnTo>
                    <a:pt x="1965" y="997"/>
                  </a:lnTo>
                  <a:lnTo>
                    <a:pt x="1952" y="978"/>
                  </a:lnTo>
                  <a:lnTo>
                    <a:pt x="1943" y="957"/>
                  </a:lnTo>
                  <a:lnTo>
                    <a:pt x="1940" y="933"/>
                  </a:lnTo>
                  <a:lnTo>
                    <a:pt x="1937" y="227"/>
                  </a:lnTo>
                  <a:lnTo>
                    <a:pt x="1934" y="217"/>
                  </a:lnTo>
                  <a:lnTo>
                    <a:pt x="1926" y="210"/>
                  </a:lnTo>
                  <a:lnTo>
                    <a:pt x="1916" y="207"/>
                  </a:lnTo>
                  <a:lnTo>
                    <a:pt x="1906" y="210"/>
                  </a:lnTo>
                  <a:lnTo>
                    <a:pt x="1899" y="217"/>
                  </a:lnTo>
                  <a:lnTo>
                    <a:pt x="1897" y="227"/>
                  </a:lnTo>
                  <a:lnTo>
                    <a:pt x="1897" y="311"/>
                  </a:lnTo>
                  <a:lnTo>
                    <a:pt x="1897" y="386"/>
                  </a:lnTo>
                  <a:lnTo>
                    <a:pt x="1897" y="455"/>
                  </a:lnTo>
                  <a:lnTo>
                    <a:pt x="1897" y="516"/>
                  </a:lnTo>
                  <a:lnTo>
                    <a:pt x="1897" y="572"/>
                  </a:lnTo>
                  <a:lnTo>
                    <a:pt x="1897" y="621"/>
                  </a:lnTo>
                  <a:lnTo>
                    <a:pt x="1897" y="665"/>
                  </a:lnTo>
                  <a:lnTo>
                    <a:pt x="1897" y="704"/>
                  </a:lnTo>
                  <a:lnTo>
                    <a:pt x="1897" y="738"/>
                  </a:lnTo>
                  <a:lnTo>
                    <a:pt x="1897" y="768"/>
                  </a:lnTo>
                  <a:lnTo>
                    <a:pt x="1897" y="794"/>
                  </a:lnTo>
                  <a:lnTo>
                    <a:pt x="1897" y="816"/>
                  </a:lnTo>
                  <a:lnTo>
                    <a:pt x="1898" y="835"/>
                  </a:lnTo>
                  <a:lnTo>
                    <a:pt x="1898" y="851"/>
                  </a:lnTo>
                  <a:lnTo>
                    <a:pt x="1898" y="867"/>
                  </a:lnTo>
                  <a:lnTo>
                    <a:pt x="1898" y="879"/>
                  </a:lnTo>
                  <a:lnTo>
                    <a:pt x="1898" y="890"/>
                  </a:lnTo>
                  <a:lnTo>
                    <a:pt x="1898" y="900"/>
                  </a:lnTo>
                  <a:lnTo>
                    <a:pt x="1898" y="909"/>
                  </a:lnTo>
                  <a:lnTo>
                    <a:pt x="1898" y="918"/>
                  </a:lnTo>
                  <a:lnTo>
                    <a:pt x="1898" y="927"/>
                  </a:lnTo>
                  <a:lnTo>
                    <a:pt x="1898" y="936"/>
                  </a:lnTo>
                  <a:lnTo>
                    <a:pt x="1899" y="947"/>
                  </a:lnTo>
                  <a:lnTo>
                    <a:pt x="1899" y="959"/>
                  </a:lnTo>
                  <a:lnTo>
                    <a:pt x="1899" y="973"/>
                  </a:lnTo>
                  <a:lnTo>
                    <a:pt x="1899" y="989"/>
                  </a:lnTo>
                  <a:lnTo>
                    <a:pt x="1899" y="1007"/>
                  </a:lnTo>
                  <a:lnTo>
                    <a:pt x="1877" y="1022"/>
                  </a:lnTo>
                  <a:lnTo>
                    <a:pt x="1858" y="1040"/>
                  </a:lnTo>
                  <a:lnTo>
                    <a:pt x="1843" y="1060"/>
                  </a:lnTo>
                  <a:lnTo>
                    <a:pt x="1832" y="1083"/>
                  </a:lnTo>
                  <a:lnTo>
                    <a:pt x="1824" y="1108"/>
                  </a:lnTo>
                  <a:lnTo>
                    <a:pt x="1822" y="1135"/>
                  </a:lnTo>
                  <a:lnTo>
                    <a:pt x="1822" y="1518"/>
                  </a:lnTo>
                  <a:lnTo>
                    <a:pt x="1824" y="1545"/>
                  </a:lnTo>
                  <a:lnTo>
                    <a:pt x="1832" y="1570"/>
                  </a:lnTo>
                  <a:lnTo>
                    <a:pt x="1843" y="1594"/>
                  </a:lnTo>
                  <a:lnTo>
                    <a:pt x="1858" y="1614"/>
                  </a:lnTo>
                  <a:lnTo>
                    <a:pt x="1877" y="1632"/>
                  </a:lnTo>
                  <a:lnTo>
                    <a:pt x="1899" y="1647"/>
                  </a:lnTo>
                  <a:lnTo>
                    <a:pt x="1899" y="1843"/>
                  </a:lnTo>
                  <a:lnTo>
                    <a:pt x="1896" y="1867"/>
                  </a:lnTo>
                  <a:lnTo>
                    <a:pt x="1889" y="1890"/>
                  </a:lnTo>
                  <a:lnTo>
                    <a:pt x="1877" y="1910"/>
                  </a:lnTo>
                  <a:lnTo>
                    <a:pt x="1861" y="1927"/>
                  </a:lnTo>
                  <a:lnTo>
                    <a:pt x="1843" y="1941"/>
                  </a:lnTo>
                  <a:lnTo>
                    <a:pt x="1821" y="1951"/>
                  </a:lnTo>
                  <a:lnTo>
                    <a:pt x="2156" y="1951"/>
                  </a:lnTo>
                  <a:lnTo>
                    <a:pt x="2171" y="1955"/>
                  </a:lnTo>
                  <a:lnTo>
                    <a:pt x="2184" y="1961"/>
                  </a:lnTo>
                  <a:lnTo>
                    <a:pt x="2195" y="1972"/>
                  </a:lnTo>
                  <a:lnTo>
                    <a:pt x="2202" y="1985"/>
                  </a:lnTo>
                  <a:lnTo>
                    <a:pt x="2204" y="2000"/>
                  </a:lnTo>
                  <a:lnTo>
                    <a:pt x="2204" y="2519"/>
                  </a:lnTo>
                  <a:lnTo>
                    <a:pt x="2541" y="2519"/>
                  </a:lnTo>
                  <a:lnTo>
                    <a:pt x="2520" y="2505"/>
                  </a:lnTo>
                  <a:lnTo>
                    <a:pt x="2502" y="2488"/>
                  </a:lnTo>
                  <a:lnTo>
                    <a:pt x="2489" y="2466"/>
                  </a:lnTo>
                  <a:lnTo>
                    <a:pt x="2480" y="2442"/>
                  </a:lnTo>
                  <a:lnTo>
                    <a:pt x="2477" y="2415"/>
                  </a:lnTo>
                  <a:lnTo>
                    <a:pt x="2477" y="800"/>
                  </a:lnTo>
                  <a:lnTo>
                    <a:pt x="2474" y="791"/>
                  </a:lnTo>
                  <a:lnTo>
                    <a:pt x="2468" y="784"/>
                  </a:lnTo>
                  <a:lnTo>
                    <a:pt x="2458" y="782"/>
                  </a:lnTo>
                  <a:lnTo>
                    <a:pt x="2449" y="784"/>
                  </a:lnTo>
                  <a:lnTo>
                    <a:pt x="2442" y="791"/>
                  </a:lnTo>
                  <a:lnTo>
                    <a:pt x="2440" y="800"/>
                  </a:lnTo>
                  <a:lnTo>
                    <a:pt x="2436" y="1506"/>
                  </a:lnTo>
                  <a:lnTo>
                    <a:pt x="2434" y="1528"/>
                  </a:lnTo>
                  <a:lnTo>
                    <a:pt x="2427" y="1548"/>
                  </a:lnTo>
                  <a:lnTo>
                    <a:pt x="2415" y="1566"/>
                  </a:lnTo>
                  <a:lnTo>
                    <a:pt x="2400" y="1581"/>
                  </a:lnTo>
                  <a:lnTo>
                    <a:pt x="2383" y="1592"/>
                  </a:lnTo>
                  <a:lnTo>
                    <a:pt x="2363" y="1599"/>
                  </a:lnTo>
                  <a:lnTo>
                    <a:pt x="2340" y="1601"/>
                  </a:lnTo>
                  <a:lnTo>
                    <a:pt x="2339" y="1601"/>
                  </a:lnTo>
                  <a:lnTo>
                    <a:pt x="2318" y="1599"/>
                  </a:lnTo>
                  <a:lnTo>
                    <a:pt x="2297" y="1591"/>
                  </a:lnTo>
                  <a:lnTo>
                    <a:pt x="2280" y="1580"/>
                  </a:lnTo>
                  <a:lnTo>
                    <a:pt x="2265" y="1565"/>
                  </a:lnTo>
                  <a:lnTo>
                    <a:pt x="2254" y="1547"/>
                  </a:lnTo>
                  <a:lnTo>
                    <a:pt x="2247" y="1527"/>
                  </a:lnTo>
                  <a:lnTo>
                    <a:pt x="2244" y="1505"/>
                  </a:lnTo>
                  <a:lnTo>
                    <a:pt x="2248" y="799"/>
                  </a:lnTo>
                  <a:lnTo>
                    <a:pt x="2251" y="763"/>
                  </a:lnTo>
                  <a:lnTo>
                    <a:pt x="2260" y="728"/>
                  </a:lnTo>
                  <a:lnTo>
                    <a:pt x="2274" y="695"/>
                  </a:lnTo>
                  <a:lnTo>
                    <a:pt x="2292" y="665"/>
                  </a:lnTo>
                  <a:lnTo>
                    <a:pt x="2315" y="639"/>
                  </a:lnTo>
                  <a:lnTo>
                    <a:pt x="2341" y="617"/>
                  </a:lnTo>
                  <a:lnTo>
                    <a:pt x="2372" y="598"/>
                  </a:lnTo>
                  <a:lnTo>
                    <a:pt x="2404" y="585"/>
                  </a:lnTo>
                  <a:lnTo>
                    <a:pt x="2438" y="576"/>
                  </a:lnTo>
                  <a:lnTo>
                    <a:pt x="2475" y="573"/>
                  </a:lnTo>
                  <a:lnTo>
                    <a:pt x="2577" y="573"/>
                  </a:lnTo>
                  <a:lnTo>
                    <a:pt x="2581" y="583"/>
                  </a:lnTo>
                  <a:lnTo>
                    <a:pt x="2586" y="597"/>
                  </a:lnTo>
                  <a:lnTo>
                    <a:pt x="2593" y="615"/>
                  </a:lnTo>
                  <a:lnTo>
                    <a:pt x="2601" y="637"/>
                  </a:lnTo>
                  <a:lnTo>
                    <a:pt x="2609" y="661"/>
                  </a:lnTo>
                  <a:lnTo>
                    <a:pt x="2619" y="688"/>
                  </a:lnTo>
                  <a:lnTo>
                    <a:pt x="2629" y="716"/>
                  </a:lnTo>
                  <a:lnTo>
                    <a:pt x="2639" y="744"/>
                  </a:lnTo>
                  <a:lnTo>
                    <a:pt x="2649" y="771"/>
                  </a:lnTo>
                  <a:lnTo>
                    <a:pt x="2659" y="797"/>
                  </a:lnTo>
                  <a:lnTo>
                    <a:pt x="2667" y="821"/>
                  </a:lnTo>
                  <a:lnTo>
                    <a:pt x="2675" y="842"/>
                  </a:lnTo>
                  <a:lnTo>
                    <a:pt x="2682" y="861"/>
                  </a:lnTo>
                  <a:lnTo>
                    <a:pt x="2687" y="875"/>
                  </a:lnTo>
                  <a:lnTo>
                    <a:pt x="2690" y="884"/>
                  </a:lnTo>
                  <a:lnTo>
                    <a:pt x="2666" y="752"/>
                  </a:lnTo>
                  <a:lnTo>
                    <a:pt x="2665" y="738"/>
                  </a:lnTo>
                  <a:lnTo>
                    <a:pt x="2670" y="725"/>
                  </a:lnTo>
                  <a:lnTo>
                    <a:pt x="2708" y="654"/>
                  </a:lnTo>
                  <a:lnTo>
                    <a:pt x="2674" y="594"/>
                  </a:lnTo>
                  <a:lnTo>
                    <a:pt x="2673" y="590"/>
                  </a:lnTo>
                  <a:lnTo>
                    <a:pt x="2672" y="587"/>
                  </a:lnTo>
                  <a:lnTo>
                    <a:pt x="2673" y="583"/>
                  </a:lnTo>
                  <a:lnTo>
                    <a:pt x="2674" y="580"/>
                  </a:lnTo>
                  <a:lnTo>
                    <a:pt x="2677" y="577"/>
                  </a:lnTo>
                  <a:lnTo>
                    <a:pt x="2679" y="575"/>
                  </a:lnTo>
                  <a:lnTo>
                    <a:pt x="2683" y="574"/>
                  </a:lnTo>
                  <a:lnTo>
                    <a:pt x="2686" y="573"/>
                  </a:lnTo>
                  <a:lnTo>
                    <a:pt x="2780" y="573"/>
                  </a:lnTo>
                  <a:lnTo>
                    <a:pt x="2783" y="574"/>
                  </a:lnTo>
                  <a:lnTo>
                    <a:pt x="2787" y="575"/>
                  </a:lnTo>
                  <a:lnTo>
                    <a:pt x="2789" y="577"/>
                  </a:lnTo>
                  <a:lnTo>
                    <a:pt x="2792" y="580"/>
                  </a:lnTo>
                  <a:lnTo>
                    <a:pt x="2793" y="583"/>
                  </a:lnTo>
                  <a:lnTo>
                    <a:pt x="2794" y="587"/>
                  </a:lnTo>
                  <a:lnTo>
                    <a:pt x="2793" y="590"/>
                  </a:lnTo>
                  <a:lnTo>
                    <a:pt x="2792" y="594"/>
                  </a:lnTo>
                  <a:lnTo>
                    <a:pt x="2758" y="654"/>
                  </a:lnTo>
                  <a:lnTo>
                    <a:pt x="2796" y="725"/>
                  </a:lnTo>
                  <a:lnTo>
                    <a:pt x="2801" y="738"/>
                  </a:lnTo>
                  <a:lnTo>
                    <a:pt x="2800" y="752"/>
                  </a:lnTo>
                  <a:lnTo>
                    <a:pt x="2772" y="884"/>
                  </a:lnTo>
                  <a:lnTo>
                    <a:pt x="2776" y="875"/>
                  </a:lnTo>
                  <a:lnTo>
                    <a:pt x="2781" y="859"/>
                  </a:lnTo>
                  <a:lnTo>
                    <a:pt x="2788" y="841"/>
                  </a:lnTo>
                  <a:lnTo>
                    <a:pt x="2796" y="819"/>
                  </a:lnTo>
                  <a:lnTo>
                    <a:pt x="2805" y="795"/>
                  </a:lnTo>
                  <a:lnTo>
                    <a:pt x="2815" y="769"/>
                  </a:lnTo>
                  <a:lnTo>
                    <a:pt x="2825" y="742"/>
                  </a:lnTo>
                  <a:lnTo>
                    <a:pt x="2836" y="714"/>
                  </a:lnTo>
                  <a:lnTo>
                    <a:pt x="2846" y="686"/>
                  </a:lnTo>
                  <a:lnTo>
                    <a:pt x="2855" y="660"/>
                  </a:lnTo>
                  <a:lnTo>
                    <a:pt x="2864" y="636"/>
                  </a:lnTo>
                  <a:lnTo>
                    <a:pt x="2872" y="614"/>
                  </a:lnTo>
                  <a:lnTo>
                    <a:pt x="2879" y="596"/>
                  </a:lnTo>
                  <a:lnTo>
                    <a:pt x="2884" y="582"/>
                  </a:lnTo>
                  <a:lnTo>
                    <a:pt x="2888" y="573"/>
                  </a:lnTo>
                  <a:lnTo>
                    <a:pt x="2990" y="573"/>
                  </a:lnTo>
                  <a:lnTo>
                    <a:pt x="3026" y="576"/>
                  </a:lnTo>
                  <a:lnTo>
                    <a:pt x="3061" y="585"/>
                  </a:lnTo>
                  <a:lnTo>
                    <a:pt x="3093" y="598"/>
                  </a:lnTo>
                  <a:lnTo>
                    <a:pt x="3122" y="617"/>
                  </a:lnTo>
                  <a:lnTo>
                    <a:pt x="3149" y="639"/>
                  </a:lnTo>
                  <a:lnTo>
                    <a:pt x="3171" y="665"/>
                  </a:lnTo>
                  <a:lnTo>
                    <a:pt x="3191" y="695"/>
                  </a:lnTo>
                  <a:lnTo>
                    <a:pt x="3205" y="728"/>
                  </a:lnTo>
                  <a:lnTo>
                    <a:pt x="3213" y="763"/>
                  </a:lnTo>
                  <a:lnTo>
                    <a:pt x="3216" y="799"/>
                  </a:lnTo>
                  <a:lnTo>
                    <a:pt x="3220" y="1505"/>
                  </a:lnTo>
                  <a:lnTo>
                    <a:pt x="3217" y="1528"/>
                  </a:lnTo>
                  <a:lnTo>
                    <a:pt x="3210" y="1549"/>
                  </a:lnTo>
                  <a:lnTo>
                    <a:pt x="3198" y="1567"/>
                  </a:lnTo>
                  <a:lnTo>
                    <a:pt x="3182" y="1582"/>
                  </a:lnTo>
                  <a:lnTo>
                    <a:pt x="3182" y="1669"/>
                  </a:lnTo>
                  <a:lnTo>
                    <a:pt x="3199" y="1669"/>
                  </a:lnTo>
                  <a:lnTo>
                    <a:pt x="3211" y="1671"/>
                  </a:lnTo>
                  <a:lnTo>
                    <a:pt x="3222" y="1677"/>
                  </a:lnTo>
                  <a:lnTo>
                    <a:pt x="3230" y="1685"/>
                  </a:lnTo>
                  <a:lnTo>
                    <a:pt x="3236" y="1696"/>
                  </a:lnTo>
                  <a:lnTo>
                    <a:pt x="3238" y="1709"/>
                  </a:lnTo>
                  <a:lnTo>
                    <a:pt x="3238" y="2091"/>
                  </a:lnTo>
                  <a:lnTo>
                    <a:pt x="3236" y="2103"/>
                  </a:lnTo>
                  <a:lnTo>
                    <a:pt x="3230" y="2115"/>
                  </a:lnTo>
                  <a:lnTo>
                    <a:pt x="3222" y="2123"/>
                  </a:lnTo>
                  <a:lnTo>
                    <a:pt x="3211" y="2129"/>
                  </a:lnTo>
                  <a:lnTo>
                    <a:pt x="3199" y="2131"/>
                  </a:lnTo>
                  <a:lnTo>
                    <a:pt x="3054" y="2131"/>
                  </a:lnTo>
                  <a:lnTo>
                    <a:pt x="3041" y="2129"/>
                  </a:lnTo>
                  <a:lnTo>
                    <a:pt x="3030" y="2123"/>
                  </a:lnTo>
                  <a:lnTo>
                    <a:pt x="3022" y="2115"/>
                  </a:lnTo>
                  <a:lnTo>
                    <a:pt x="3016" y="2103"/>
                  </a:lnTo>
                  <a:lnTo>
                    <a:pt x="3014" y="2091"/>
                  </a:lnTo>
                  <a:lnTo>
                    <a:pt x="3014" y="1709"/>
                  </a:lnTo>
                  <a:lnTo>
                    <a:pt x="3016" y="1696"/>
                  </a:lnTo>
                  <a:lnTo>
                    <a:pt x="3022" y="1685"/>
                  </a:lnTo>
                  <a:lnTo>
                    <a:pt x="3030" y="1677"/>
                  </a:lnTo>
                  <a:lnTo>
                    <a:pt x="3041" y="1671"/>
                  </a:lnTo>
                  <a:lnTo>
                    <a:pt x="3054" y="1669"/>
                  </a:lnTo>
                  <a:lnTo>
                    <a:pt x="3070" y="1669"/>
                  </a:lnTo>
                  <a:lnTo>
                    <a:pt x="3070" y="1585"/>
                  </a:lnTo>
                  <a:lnTo>
                    <a:pt x="3053" y="1570"/>
                  </a:lnTo>
                  <a:lnTo>
                    <a:pt x="3040" y="1551"/>
                  </a:lnTo>
                  <a:lnTo>
                    <a:pt x="3031" y="1530"/>
                  </a:lnTo>
                  <a:lnTo>
                    <a:pt x="3028" y="1506"/>
                  </a:lnTo>
                  <a:lnTo>
                    <a:pt x="3025" y="800"/>
                  </a:lnTo>
                  <a:lnTo>
                    <a:pt x="3022" y="790"/>
                  </a:lnTo>
                  <a:lnTo>
                    <a:pt x="3014" y="783"/>
                  </a:lnTo>
                  <a:lnTo>
                    <a:pt x="3004" y="780"/>
                  </a:lnTo>
                  <a:lnTo>
                    <a:pt x="2994" y="783"/>
                  </a:lnTo>
                  <a:lnTo>
                    <a:pt x="2987" y="790"/>
                  </a:lnTo>
                  <a:lnTo>
                    <a:pt x="2985" y="800"/>
                  </a:lnTo>
                  <a:lnTo>
                    <a:pt x="2985" y="884"/>
                  </a:lnTo>
                  <a:lnTo>
                    <a:pt x="2985" y="959"/>
                  </a:lnTo>
                  <a:lnTo>
                    <a:pt x="2985" y="1028"/>
                  </a:lnTo>
                  <a:lnTo>
                    <a:pt x="2985" y="1089"/>
                  </a:lnTo>
                  <a:lnTo>
                    <a:pt x="2985" y="1145"/>
                  </a:lnTo>
                  <a:lnTo>
                    <a:pt x="2985" y="1195"/>
                  </a:lnTo>
                  <a:lnTo>
                    <a:pt x="2985" y="1238"/>
                  </a:lnTo>
                  <a:lnTo>
                    <a:pt x="2985" y="1277"/>
                  </a:lnTo>
                  <a:lnTo>
                    <a:pt x="2985" y="1311"/>
                  </a:lnTo>
                  <a:lnTo>
                    <a:pt x="2985" y="1341"/>
                  </a:lnTo>
                  <a:lnTo>
                    <a:pt x="2985" y="1367"/>
                  </a:lnTo>
                  <a:lnTo>
                    <a:pt x="2985" y="1389"/>
                  </a:lnTo>
                  <a:lnTo>
                    <a:pt x="2986" y="1408"/>
                  </a:lnTo>
                  <a:lnTo>
                    <a:pt x="2986" y="1425"/>
                  </a:lnTo>
                  <a:lnTo>
                    <a:pt x="2986" y="1439"/>
                  </a:lnTo>
                  <a:lnTo>
                    <a:pt x="2986" y="1451"/>
                  </a:lnTo>
                  <a:lnTo>
                    <a:pt x="2986" y="1462"/>
                  </a:lnTo>
                  <a:lnTo>
                    <a:pt x="2986" y="1472"/>
                  </a:lnTo>
                  <a:lnTo>
                    <a:pt x="2986" y="1481"/>
                  </a:lnTo>
                  <a:lnTo>
                    <a:pt x="2986" y="1491"/>
                  </a:lnTo>
                  <a:lnTo>
                    <a:pt x="2986" y="1500"/>
                  </a:lnTo>
                  <a:lnTo>
                    <a:pt x="2986" y="1510"/>
                  </a:lnTo>
                  <a:lnTo>
                    <a:pt x="2987" y="1520"/>
                  </a:lnTo>
                  <a:lnTo>
                    <a:pt x="2987" y="1532"/>
                  </a:lnTo>
                  <a:lnTo>
                    <a:pt x="2987" y="1546"/>
                  </a:lnTo>
                  <a:lnTo>
                    <a:pt x="2987" y="1562"/>
                  </a:lnTo>
                  <a:lnTo>
                    <a:pt x="2987" y="1580"/>
                  </a:lnTo>
                  <a:lnTo>
                    <a:pt x="2965" y="1594"/>
                  </a:lnTo>
                  <a:lnTo>
                    <a:pt x="2946" y="1612"/>
                  </a:lnTo>
                  <a:lnTo>
                    <a:pt x="2931" y="1632"/>
                  </a:lnTo>
                  <a:lnTo>
                    <a:pt x="2920" y="1656"/>
                  </a:lnTo>
                  <a:lnTo>
                    <a:pt x="2912" y="1682"/>
                  </a:lnTo>
                  <a:lnTo>
                    <a:pt x="2910" y="1709"/>
                  </a:lnTo>
                  <a:lnTo>
                    <a:pt x="2910" y="2091"/>
                  </a:lnTo>
                  <a:lnTo>
                    <a:pt x="2912" y="2118"/>
                  </a:lnTo>
                  <a:lnTo>
                    <a:pt x="2920" y="2144"/>
                  </a:lnTo>
                  <a:lnTo>
                    <a:pt x="2931" y="2167"/>
                  </a:lnTo>
                  <a:lnTo>
                    <a:pt x="2946" y="2187"/>
                  </a:lnTo>
                  <a:lnTo>
                    <a:pt x="2965" y="2205"/>
                  </a:lnTo>
                  <a:lnTo>
                    <a:pt x="2987" y="2219"/>
                  </a:lnTo>
                  <a:lnTo>
                    <a:pt x="2987" y="2415"/>
                  </a:lnTo>
                  <a:lnTo>
                    <a:pt x="2984" y="2442"/>
                  </a:lnTo>
                  <a:lnTo>
                    <a:pt x="2975" y="2466"/>
                  </a:lnTo>
                  <a:lnTo>
                    <a:pt x="2961" y="2488"/>
                  </a:lnTo>
                  <a:lnTo>
                    <a:pt x="2944" y="2505"/>
                  </a:lnTo>
                  <a:lnTo>
                    <a:pt x="2922" y="2519"/>
                  </a:lnTo>
                  <a:lnTo>
                    <a:pt x="3258" y="2519"/>
                  </a:lnTo>
                  <a:lnTo>
                    <a:pt x="3273" y="2521"/>
                  </a:lnTo>
                  <a:lnTo>
                    <a:pt x="3287" y="2528"/>
                  </a:lnTo>
                  <a:lnTo>
                    <a:pt x="3297" y="2539"/>
                  </a:lnTo>
                  <a:lnTo>
                    <a:pt x="3304" y="2552"/>
                  </a:lnTo>
                  <a:lnTo>
                    <a:pt x="3306" y="2567"/>
                  </a:lnTo>
                  <a:lnTo>
                    <a:pt x="3306" y="2755"/>
                  </a:lnTo>
                  <a:lnTo>
                    <a:pt x="3304" y="2770"/>
                  </a:lnTo>
                  <a:lnTo>
                    <a:pt x="3297" y="2783"/>
                  </a:lnTo>
                  <a:lnTo>
                    <a:pt x="3287" y="2794"/>
                  </a:lnTo>
                  <a:lnTo>
                    <a:pt x="3273" y="2800"/>
                  </a:lnTo>
                  <a:lnTo>
                    <a:pt x="3258" y="2803"/>
                  </a:lnTo>
                  <a:lnTo>
                    <a:pt x="48" y="2803"/>
                  </a:lnTo>
                  <a:lnTo>
                    <a:pt x="33" y="2800"/>
                  </a:lnTo>
                  <a:lnTo>
                    <a:pt x="20" y="2794"/>
                  </a:lnTo>
                  <a:lnTo>
                    <a:pt x="9" y="2783"/>
                  </a:lnTo>
                  <a:lnTo>
                    <a:pt x="2" y="2770"/>
                  </a:lnTo>
                  <a:lnTo>
                    <a:pt x="0" y="2755"/>
                  </a:lnTo>
                  <a:lnTo>
                    <a:pt x="0" y="2284"/>
                  </a:lnTo>
                  <a:lnTo>
                    <a:pt x="2" y="2269"/>
                  </a:lnTo>
                  <a:lnTo>
                    <a:pt x="9" y="2255"/>
                  </a:lnTo>
                  <a:lnTo>
                    <a:pt x="20" y="2244"/>
                  </a:lnTo>
                  <a:lnTo>
                    <a:pt x="33" y="2237"/>
                  </a:lnTo>
                  <a:lnTo>
                    <a:pt x="48" y="2235"/>
                  </a:lnTo>
                  <a:lnTo>
                    <a:pt x="409" y="2235"/>
                  </a:lnTo>
                  <a:lnTo>
                    <a:pt x="386" y="2226"/>
                  </a:lnTo>
                  <a:lnTo>
                    <a:pt x="365" y="2212"/>
                  </a:lnTo>
                  <a:lnTo>
                    <a:pt x="348" y="2195"/>
                  </a:lnTo>
                  <a:lnTo>
                    <a:pt x="336" y="2174"/>
                  </a:lnTo>
                  <a:lnTo>
                    <a:pt x="327" y="2150"/>
                  </a:lnTo>
                  <a:lnTo>
                    <a:pt x="325" y="2125"/>
                  </a:lnTo>
                  <a:lnTo>
                    <a:pt x="325" y="509"/>
                  </a:lnTo>
                  <a:lnTo>
                    <a:pt x="322" y="499"/>
                  </a:lnTo>
                  <a:lnTo>
                    <a:pt x="315" y="493"/>
                  </a:lnTo>
                  <a:lnTo>
                    <a:pt x="306" y="490"/>
                  </a:lnTo>
                  <a:lnTo>
                    <a:pt x="297" y="493"/>
                  </a:lnTo>
                  <a:lnTo>
                    <a:pt x="290" y="499"/>
                  </a:lnTo>
                  <a:lnTo>
                    <a:pt x="288" y="509"/>
                  </a:lnTo>
                  <a:lnTo>
                    <a:pt x="284" y="1215"/>
                  </a:lnTo>
                  <a:lnTo>
                    <a:pt x="282" y="1237"/>
                  </a:lnTo>
                  <a:lnTo>
                    <a:pt x="274" y="1257"/>
                  </a:lnTo>
                  <a:lnTo>
                    <a:pt x="263" y="1274"/>
                  </a:lnTo>
                  <a:lnTo>
                    <a:pt x="248" y="1289"/>
                  </a:lnTo>
                  <a:lnTo>
                    <a:pt x="231" y="1300"/>
                  </a:lnTo>
                  <a:lnTo>
                    <a:pt x="211" y="1308"/>
                  </a:lnTo>
                  <a:lnTo>
                    <a:pt x="189" y="1310"/>
                  </a:lnTo>
                  <a:lnTo>
                    <a:pt x="188" y="1310"/>
                  </a:lnTo>
                  <a:lnTo>
                    <a:pt x="166" y="1307"/>
                  </a:lnTo>
                  <a:lnTo>
                    <a:pt x="146" y="1300"/>
                  </a:lnTo>
                  <a:lnTo>
                    <a:pt x="128" y="1289"/>
                  </a:lnTo>
                  <a:lnTo>
                    <a:pt x="113" y="1274"/>
                  </a:lnTo>
                  <a:lnTo>
                    <a:pt x="102" y="1256"/>
                  </a:lnTo>
                  <a:lnTo>
                    <a:pt x="95" y="1236"/>
                  </a:lnTo>
                  <a:lnTo>
                    <a:pt x="92" y="1214"/>
                  </a:lnTo>
                  <a:lnTo>
                    <a:pt x="96" y="508"/>
                  </a:lnTo>
                  <a:lnTo>
                    <a:pt x="99" y="471"/>
                  </a:lnTo>
                  <a:lnTo>
                    <a:pt x="108" y="437"/>
                  </a:lnTo>
                  <a:lnTo>
                    <a:pt x="121" y="404"/>
                  </a:lnTo>
                  <a:lnTo>
                    <a:pt x="141" y="374"/>
                  </a:lnTo>
                  <a:lnTo>
                    <a:pt x="163" y="348"/>
                  </a:lnTo>
                  <a:lnTo>
                    <a:pt x="190" y="325"/>
                  </a:lnTo>
                  <a:lnTo>
                    <a:pt x="219" y="307"/>
                  </a:lnTo>
                  <a:lnTo>
                    <a:pt x="252" y="293"/>
                  </a:lnTo>
                  <a:lnTo>
                    <a:pt x="286" y="285"/>
                  </a:lnTo>
                  <a:lnTo>
                    <a:pt x="323" y="282"/>
                  </a:lnTo>
                  <a:lnTo>
                    <a:pt x="426" y="282"/>
                  </a:lnTo>
                  <a:lnTo>
                    <a:pt x="429" y="291"/>
                  </a:lnTo>
                  <a:lnTo>
                    <a:pt x="435" y="306"/>
                  </a:lnTo>
                  <a:lnTo>
                    <a:pt x="441" y="324"/>
                  </a:lnTo>
                  <a:lnTo>
                    <a:pt x="449" y="346"/>
                  </a:lnTo>
                  <a:lnTo>
                    <a:pt x="458" y="370"/>
                  </a:lnTo>
                  <a:lnTo>
                    <a:pt x="467" y="397"/>
                  </a:lnTo>
                  <a:lnTo>
                    <a:pt x="477" y="425"/>
                  </a:lnTo>
                  <a:lnTo>
                    <a:pt x="487" y="452"/>
                  </a:lnTo>
                  <a:lnTo>
                    <a:pt x="497" y="479"/>
                  </a:lnTo>
                  <a:lnTo>
                    <a:pt x="506" y="505"/>
                  </a:lnTo>
                  <a:lnTo>
                    <a:pt x="515" y="530"/>
                  </a:lnTo>
                  <a:lnTo>
                    <a:pt x="523" y="552"/>
                  </a:lnTo>
                  <a:lnTo>
                    <a:pt x="529" y="570"/>
                  </a:lnTo>
                  <a:lnTo>
                    <a:pt x="534" y="584"/>
                  </a:lnTo>
                  <a:lnTo>
                    <a:pt x="538" y="593"/>
                  </a:lnTo>
                  <a:lnTo>
                    <a:pt x="513" y="460"/>
                  </a:lnTo>
                  <a:lnTo>
                    <a:pt x="513" y="447"/>
                  </a:lnTo>
                  <a:lnTo>
                    <a:pt x="517" y="434"/>
                  </a:lnTo>
                  <a:lnTo>
                    <a:pt x="556" y="363"/>
                  </a:lnTo>
                  <a:lnTo>
                    <a:pt x="522" y="302"/>
                  </a:lnTo>
                  <a:lnTo>
                    <a:pt x="521" y="299"/>
                  </a:lnTo>
                  <a:lnTo>
                    <a:pt x="520" y="295"/>
                  </a:lnTo>
                  <a:lnTo>
                    <a:pt x="521" y="292"/>
                  </a:lnTo>
                  <a:lnTo>
                    <a:pt x="522" y="289"/>
                  </a:lnTo>
                  <a:lnTo>
                    <a:pt x="524" y="286"/>
                  </a:lnTo>
                  <a:lnTo>
                    <a:pt x="527" y="284"/>
                  </a:lnTo>
                  <a:lnTo>
                    <a:pt x="530" y="282"/>
                  </a:lnTo>
                  <a:lnTo>
                    <a:pt x="534" y="282"/>
                  </a:lnTo>
                  <a:lnTo>
                    <a:pt x="628" y="282"/>
                  </a:lnTo>
                  <a:lnTo>
                    <a:pt x="631" y="282"/>
                  </a:lnTo>
                  <a:lnTo>
                    <a:pt x="634" y="284"/>
                  </a:lnTo>
                  <a:lnTo>
                    <a:pt x="637" y="286"/>
                  </a:lnTo>
                  <a:lnTo>
                    <a:pt x="639" y="289"/>
                  </a:lnTo>
                  <a:lnTo>
                    <a:pt x="641" y="292"/>
                  </a:lnTo>
                  <a:lnTo>
                    <a:pt x="641" y="295"/>
                  </a:lnTo>
                  <a:lnTo>
                    <a:pt x="641" y="299"/>
                  </a:lnTo>
                  <a:lnTo>
                    <a:pt x="640" y="302"/>
                  </a:lnTo>
                  <a:lnTo>
                    <a:pt x="606" y="363"/>
                  </a:lnTo>
                  <a:lnTo>
                    <a:pt x="644" y="433"/>
                  </a:lnTo>
                  <a:lnTo>
                    <a:pt x="648" y="447"/>
                  </a:lnTo>
                  <a:lnTo>
                    <a:pt x="648" y="461"/>
                  </a:lnTo>
                  <a:lnTo>
                    <a:pt x="620" y="593"/>
                  </a:lnTo>
                  <a:lnTo>
                    <a:pt x="624" y="583"/>
                  </a:lnTo>
                  <a:lnTo>
                    <a:pt x="629" y="569"/>
                  </a:lnTo>
                  <a:lnTo>
                    <a:pt x="636" y="549"/>
                  </a:lnTo>
                  <a:lnTo>
                    <a:pt x="644" y="528"/>
                  </a:lnTo>
                  <a:lnTo>
                    <a:pt x="653" y="503"/>
                  </a:lnTo>
                  <a:lnTo>
                    <a:pt x="663" y="477"/>
                  </a:lnTo>
                  <a:lnTo>
                    <a:pt x="673" y="450"/>
                  </a:lnTo>
                  <a:lnTo>
                    <a:pt x="683" y="423"/>
                  </a:lnTo>
                  <a:lnTo>
                    <a:pt x="694" y="396"/>
                  </a:lnTo>
                  <a:lnTo>
                    <a:pt x="704" y="369"/>
                  </a:lnTo>
                  <a:lnTo>
                    <a:pt x="713" y="345"/>
                  </a:lnTo>
                  <a:lnTo>
                    <a:pt x="721" y="323"/>
                  </a:lnTo>
                  <a:lnTo>
                    <a:pt x="728" y="305"/>
                  </a:lnTo>
                  <a:lnTo>
                    <a:pt x="733" y="291"/>
                  </a:lnTo>
                  <a:lnTo>
                    <a:pt x="737" y="282"/>
                  </a:lnTo>
                  <a:lnTo>
                    <a:pt x="837" y="282"/>
                  </a:lnTo>
                  <a:lnTo>
                    <a:pt x="874" y="285"/>
                  </a:lnTo>
                  <a:lnTo>
                    <a:pt x="908" y="293"/>
                  </a:lnTo>
                  <a:lnTo>
                    <a:pt x="941" y="307"/>
                  </a:lnTo>
                  <a:lnTo>
                    <a:pt x="971" y="325"/>
                  </a:lnTo>
                  <a:lnTo>
                    <a:pt x="998" y="348"/>
                  </a:lnTo>
                  <a:lnTo>
                    <a:pt x="1020" y="374"/>
                  </a:lnTo>
                  <a:lnTo>
                    <a:pt x="1039" y="404"/>
                  </a:lnTo>
                  <a:lnTo>
                    <a:pt x="1052" y="437"/>
                  </a:lnTo>
                  <a:lnTo>
                    <a:pt x="1061" y="471"/>
                  </a:lnTo>
                  <a:lnTo>
                    <a:pt x="1064" y="508"/>
                  </a:lnTo>
                  <a:lnTo>
                    <a:pt x="1068" y="1214"/>
                  </a:lnTo>
                  <a:lnTo>
                    <a:pt x="1065" y="1236"/>
                  </a:lnTo>
                  <a:lnTo>
                    <a:pt x="1058" y="1257"/>
                  </a:lnTo>
                  <a:lnTo>
                    <a:pt x="1046" y="1275"/>
                  </a:lnTo>
                  <a:lnTo>
                    <a:pt x="1030" y="1291"/>
                  </a:lnTo>
                  <a:lnTo>
                    <a:pt x="1030" y="1378"/>
                  </a:lnTo>
                  <a:lnTo>
                    <a:pt x="1046" y="1378"/>
                  </a:lnTo>
                  <a:lnTo>
                    <a:pt x="1059" y="1380"/>
                  </a:lnTo>
                  <a:lnTo>
                    <a:pt x="1070" y="1385"/>
                  </a:lnTo>
                  <a:lnTo>
                    <a:pt x="1078" y="1394"/>
                  </a:lnTo>
                  <a:lnTo>
                    <a:pt x="1084" y="1405"/>
                  </a:lnTo>
                  <a:lnTo>
                    <a:pt x="1086" y="1417"/>
                  </a:lnTo>
                  <a:lnTo>
                    <a:pt x="1086" y="1800"/>
                  </a:lnTo>
                  <a:lnTo>
                    <a:pt x="1084" y="1813"/>
                  </a:lnTo>
                  <a:lnTo>
                    <a:pt x="1078" y="1823"/>
                  </a:lnTo>
                  <a:lnTo>
                    <a:pt x="1070" y="1832"/>
                  </a:lnTo>
                  <a:lnTo>
                    <a:pt x="1059" y="1838"/>
                  </a:lnTo>
                  <a:lnTo>
                    <a:pt x="1046" y="1840"/>
                  </a:lnTo>
                  <a:lnTo>
                    <a:pt x="901" y="1840"/>
                  </a:lnTo>
                  <a:lnTo>
                    <a:pt x="889" y="1838"/>
                  </a:lnTo>
                  <a:lnTo>
                    <a:pt x="878" y="1832"/>
                  </a:lnTo>
                  <a:lnTo>
                    <a:pt x="870" y="1823"/>
                  </a:lnTo>
                  <a:lnTo>
                    <a:pt x="864" y="1813"/>
                  </a:lnTo>
                  <a:lnTo>
                    <a:pt x="862" y="1800"/>
                  </a:lnTo>
                  <a:lnTo>
                    <a:pt x="862" y="1417"/>
                  </a:lnTo>
                  <a:lnTo>
                    <a:pt x="864" y="1405"/>
                  </a:lnTo>
                  <a:lnTo>
                    <a:pt x="870" y="1394"/>
                  </a:lnTo>
                  <a:lnTo>
                    <a:pt x="878" y="1385"/>
                  </a:lnTo>
                  <a:lnTo>
                    <a:pt x="889" y="1380"/>
                  </a:lnTo>
                  <a:lnTo>
                    <a:pt x="901" y="1378"/>
                  </a:lnTo>
                  <a:lnTo>
                    <a:pt x="917" y="1378"/>
                  </a:lnTo>
                  <a:lnTo>
                    <a:pt x="917" y="1293"/>
                  </a:lnTo>
                  <a:lnTo>
                    <a:pt x="901" y="1279"/>
                  </a:lnTo>
                  <a:lnTo>
                    <a:pt x="887" y="1260"/>
                  </a:lnTo>
                  <a:lnTo>
                    <a:pt x="879" y="1239"/>
                  </a:lnTo>
                  <a:lnTo>
                    <a:pt x="876" y="1215"/>
                  </a:lnTo>
                  <a:lnTo>
                    <a:pt x="872" y="509"/>
                  </a:lnTo>
                  <a:lnTo>
                    <a:pt x="869" y="499"/>
                  </a:lnTo>
                  <a:lnTo>
                    <a:pt x="862" y="492"/>
                  </a:lnTo>
                  <a:lnTo>
                    <a:pt x="852" y="489"/>
                  </a:lnTo>
                  <a:lnTo>
                    <a:pt x="842" y="492"/>
                  </a:lnTo>
                  <a:lnTo>
                    <a:pt x="835" y="499"/>
                  </a:lnTo>
                  <a:lnTo>
                    <a:pt x="832" y="509"/>
                  </a:lnTo>
                  <a:lnTo>
                    <a:pt x="832" y="593"/>
                  </a:lnTo>
                  <a:lnTo>
                    <a:pt x="832" y="668"/>
                  </a:lnTo>
                  <a:lnTo>
                    <a:pt x="832" y="737"/>
                  </a:lnTo>
                  <a:lnTo>
                    <a:pt x="832" y="798"/>
                  </a:lnTo>
                  <a:lnTo>
                    <a:pt x="833" y="853"/>
                  </a:lnTo>
                  <a:lnTo>
                    <a:pt x="833" y="903"/>
                  </a:lnTo>
                  <a:lnTo>
                    <a:pt x="833" y="947"/>
                  </a:lnTo>
                  <a:lnTo>
                    <a:pt x="833" y="985"/>
                  </a:lnTo>
                  <a:lnTo>
                    <a:pt x="833" y="1020"/>
                  </a:lnTo>
                  <a:lnTo>
                    <a:pt x="833" y="1050"/>
                  </a:lnTo>
                  <a:lnTo>
                    <a:pt x="833" y="1076"/>
                  </a:lnTo>
                  <a:lnTo>
                    <a:pt x="833" y="1098"/>
                  </a:lnTo>
                  <a:lnTo>
                    <a:pt x="833" y="1117"/>
                  </a:lnTo>
                  <a:lnTo>
                    <a:pt x="833" y="1133"/>
                  </a:lnTo>
                  <a:lnTo>
                    <a:pt x="834" y="1148"/>
                  </a:lnTo>
                  <a:lnTo>
                    <a:pt x="834" y="1160"/>
                  </a:lnTo>
                  <a:lnTo>
                    <a:pt x="834" y="1171"/>
                  </a:lnTo>
                  <a:lnTo>
                    <a:pt x="834" y="1182"/>
                  </a:lnTo>
                  <a:lnTo>
                    <a:pt x="834" y="1191"/>
                  </a:lnTo>
                  <a:lnTo>
                    <a:pt x="834" y="1200"/>
                  </a:lnTo>
                  <a:lnTo>
                    <a:pt x="834" y="1209"/>
                  </a:lnTo>
                  <a:lnTo>
                    <a:pt x="834" y="1218"/>
                  </a:lnTo>
                  <a:lnTo>
                    <a:pt x="834" y="1229"/>
                  </a:lnTo>
                  <a:lnTo>
                    <a:pt x="834" y="1241"/>
                  </a:lnTo>
                  <a:lnTo>
                    <a:pt x="834" y="1255"/>
                  </a:lnTo>
                  <a:lnTo>
                    <a:pt x="834" y="1270"/>
                  </a:lnTo>
                  <a:lnTo>
                    <a:pt x="834" y="1289"/>
                  </a:lnTo>
                  <a:lnTo>
                    <a:pt x="813" y="1303"/>
                  </a:lnTo>
                  <a:lnTo>
                    <a:pt x="794" y="1320"/>
                  </a:lnTo>
                  <a:lnTo>
                    <a:pt x="779" y="1342"/>
                  </a:lnTo>
                  <a:lnTo>
                    <a:pt x="767" y="1365"/>
                  </a:lnTo>
                  <a:lnTo>
                    <a:pt x="760" y="1390"/>
                  </a:lnTo>
                  <a:lnTo>
                    <a:pt x="757" y="1417"/>
                  </a:lnTo>
                  <a:lnTo>
                    <a:pt x="757" y="1800"/>
                  </a:lnTo>
                  <a:lnTo>
                    <a:pt x="760" y="1827"/>
                  </a:lnTo>
                  <a:lnTo>
                    <a:pt x="767" y="1852"/>
                  </a:lnTo>
                  <a:lnTo>
                    <a:pt x="779" y="1875"/>
                  </a:lnTo>
                  <a:lnTo>
                    <a:pt x="794" y="1896"/>
                  </a:lnTo>
                  <a:lnTo>
                    <a:pt x="813" y="1914"/>
                  </a:lnTo>
                  <a:lnTo>
                    <a:pt x="834" y="1928"/>
                  </a:lnTo>
                  <a:lnTo>
                    <a:pt x="834" y="2125"/>
                  </a:lnTo>
                  <a:lnTo>
                    <a:pt x="832" y="2150"/>
                  </a:lnTo>
                  <a:lnTo>
                    <a:pt x="823" y="2174"/>
                  </a:lnTo>
                  <a:lnTo>
                    <a:pt x="811" y="2195"/>
                  </a:lnTo>
                  <a:lnTo>
                    <a:pt x="794" y="2212"/>
                  </a:lnTo>
                  <a:lnTo>
                    <a:pt x="773" y="2226"/>
                  </a:lnTo>
                  <a:lnTo>
                    <a:pt x="750" y="2235"/>
                  </a:lnTo>
                  <a:lnTo>
                    <a:pt x="1102" y="2235"/>
                  </a:lnTo>
                  <a:lnTo>
                    <a:pt x="1102" y="2000"/>
                  </a:lnTo>
                  <a:lnTo>
                    <a:pt x="1104" y="1985"/>
                  </a:lnTo>
                  <a:lnTo>
                    <a:pt x="1111" y="1972"/>
                  </a:lnTo>
                  <a:lnTo>
                    <a:pt x="1121" y="1961"/>
                  </a:lnTo>
                  <a:lnTo>
                    <a:pt x="1135" y="1955"/>
                  </a:lnTo>
                  <a:lnTo>
                    <a:pt x="1150" y="1951"/>
                  </a:lnTo>
                  <a:lnTo>
                    <a:pt x="1466" y="1951"/>
                  </a:lnTo>
                  <a:lnTo>
                    <a:pt x="1445" y="1941"/>
                  </a:lnTo>
                  <a:lnTo>
                    <a:pt x="1426" y="1927"/>
                  </a:lnTo>
                  <a:lnTo>
                    <a:pt x="1411" y="1910"/>
                  </a:lnTo>
                  <a:lnTo>
                    <a:pt x="1399" y="1890"/>
                  </a:lnTo>
                  <a:lnTo>
                    <a:pt x="1391" y="1867"/>
                  </a:lnTo>
                  <a:lnTo>
                    <a:pt x="1389" y="1843"/>
                  </a:lnTo>
                  <a:lnTo>
                    <a:pt x="1389" y="227"/>
                  </a:lnTo>
                  <a:lnTo>
                    <a:pt x="1386" y="217"/>
                  </a:lnTo>
                  <a:lnTo>
                    <a:pt x="1380" y="211"/>
                  </a:lnTo>
                  <a:lnTo>
                    <a:pt x="1370" y="208"/>
                  </a:lnTo>
                  <a:lnTo>
                    <a:pt x="1361" y="211"/>
                  </a:lnTo>
                  <a:lnTo>
                    <a:pt x="1354" y="217"/>
                  </a:lnTo>
                  <a:lnTo>
                    <a:pt x="1352" y="227"/>
                  </a:lnTo>
                  <a:lnTo>
                    <a:pt x="1348" y="933"/>
                  </a:lnTo>
                  <a:lnTo>
                    <a:pt x="1346" y="955"/>
                  </a:lnTo>
                  <a:lnTo>
                    <a:pt x="1339" y="975"/>
                  </a:lnTo>
                  <a:lnTo>
                    <a:pt x="1327" y="993"/>
                  </a:lnTo>
                  <a:lnTo>
                    <a:pt x="1312" y="1007"/>
                  </a:lnTo>
                  <a:lnTo>
                    <a:pt x="1295" y="1019"/>
                  </a:lnTo>
                  <a:lnTo>
                    <a:pt x="1275" y="1027"/>
                  </a:lnTo>
                  <a:lnTo>
                    <a:pt x="1253" y="1029"/>
                  </a:lnTo>
                  <a:lnTo>
                    <a:pt x="1252" y="1029"/>
                  </a:lnTo>
                  <a:lnTo>
                    <a:pt x="1230" y="1026"/>
                  </a:lnTo>
                  <a:lnTo>
                    <a:pt x="1210" y="1019"/>
                  </a:lnTo>
                  <a:lnTo>
                    <a:pt x="1192" y="1007"/>
                  </a:lnTo>
                  <a:lnTo>
                    <a:pt x="1177" y="992"/>
                  </a:lnTo>
                  <a:lnTo>
                    <a:pt x="1166" y="974"/>
                  </a:lnTo>
                  <a:lnTo>
                    <a:pt x="1159" y="954"/>
                  </a:lnTo>
                  <a:lnTo>
                    <a:pt x="1156" y="932"/>
                  </a:lnTo>
                  <a:lnTo>
                    <a:pt x="1160" y="226"/>
                  </a:lnTo>
                  <a:lnTo>
                    <a:pt x="1163" y="189"/>
                  </a:lnTo>
                  <a:lnTo>
                    <a:pt x="1172" y="155"/>
                  </a:lnTo>
                  <a:lnTo>
                    <a:pt x="1186" y="122"/>
                  </a:lnTo>
                  <a:lnTo>
                    <a:pt x="1204" y="93"/>
                  </a:lnTo>
                  <a:lnTo>
                    <a:pt x="1227" y="66"/>
                  </a:lnTo>
                  <a:lnTo>
                    <a:pt x="1254" y="43"/>
                  </a:lnTo>
                  <a:lnTo>
                    <a:pt x="1284" y="25"/>
                  </a:lnTo>
                  <a:lnTo>
                    <a:pt x="1316" y="11"/>
                  </a:lnTo>
                  <a:lnTo>
                    <a:pt x="1351" y="3"/>
                  </a:lnTo>
                  <a:lnTo>
                    <a:pt x="13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62" name="Group 1661"/>
          <p:cNvGrpSpPr/>
          <p:nvPr/>
        </p:nvGrpSpPr>
        <p:grpSpPr>
          <a:xfrm>
            <a:off x="4740256" y="4458296"/>
            <a:ext cx="183356" cy="230982"/>
            <a:chOff x="6323013" y="4489450"/>
            <a:chExt cx="244475" cy="307976"/>
          </a:xfrm>
          <a:solidFill>
            <a:schemeClr val="tx1">
              <a:lumMod val="65000"/>
              <a:lumOff val="35000"/>
            </a:schemeClr>
          </a:solidFill>
        </p:grpSpPr>
        <p:sp>
          <p:nvSpPr>
            <p:cNvPr id="1264" name="Freeform 1133"/>
            <p:cNvSpPr>
              <a:spLocks/>
            </p:cNvSpPr>
            <p:nvPr/>
          </p:nvSpPr>
          <p:spPr bwMode="auto">
            <a:xfrm>
              <a:off x="6335713" y="4694238"/>
              <a:ext cx="217488" cy="103188"/>
            </a:xfrm>
            <a:custGeom>
              <a:avLst/>
              <a:gdLst>
                <a:gd name="T0" fmla="*/ 1005 w 2339"/>
                <a:gd name="T1" fmla="*/ 794 h 1110"/>
                <a:gd name="T2" fmla="*/ 1058 w 2339"/>
                <a:gd name="T3" fmla="*/ 443 h 1110"/>
                <a:gd name="T4" fmla="*/ 1018 w 2339"/>
                <a:gd name="T5" fmla="*/ 357 h 1110"/>
                <a:gd name="T6" fmla="*/ 1008 w 2339"/>
                <a:gd name="T7" fmla="*/ 291 h 1110"/>
                <a:gd name="T8" fmla="*/ 1021 w 2339"/>
                <a:gd name="T9" fmla="*/ 245 h 1110"/>
                <a:gd name="T10" fmla="*/ 1049 w 2339"/>
                <a:gd name="T11" fmla="*/ 214 h 1110"/>
                <a:gd name="T12" fmla="*/ 1085 w 2339"/>
                <a:gd name="T13" fmla="*/ 195 h 1110"/>
                <a:gd name="T14" fmla="*/ 1121 w 2339"/>
                <a:gd name="T15" fmla="*/ 185 h 1110"/>
                <a:gd name="T16" fmla="*/ 1153 w 2339"/>
                <a:gd name="T17" fmla="*/ 182 h 1110"/>
                <a:gd name="T18" fmla="*/ 1169 w 2339"/>
                <a:gd name="T19" fmla="*/ 182 h 1110"/>
                <a:gd name="T20" fmla="*/ 1175 w 2339"/>
                <a:gd name="T21" fmla="*/ 182 h 1110"/>
                <a:gd name="T22" fmla="*/ 1197 w 2339"/>
                <a:gd name="T23" fmla="*/ 183 h 1110"/>
                <a:gd name="T24" fmla="*/ 1231 w 2339"/>
                <a:gd name="T25" fmla="*/ 188 h 1110"/>
                <a:gd name="T26" fmla="*/ 1268 w 2339"/>
                <a:gd name="T27" fmla="*/ 200 h 1110"/>
                <a:gd name="T28" fmla="*/ 1302 w 2339"/>
                <a:gd name="T29" fmla="*/ 223 h 1110"/>
                <a:gd name="T30" fmla="*/ 1325 w 2339"/>
                <a:gd name="T31" fmla="*/ 259 h 1110"/>
                <a:gd name="T32" fmla="*/ 1332 w 2339"/>
                <a:gd name="T33" fmla="*/ 311 h 1110"/>
                <a:gd name="T34" fmla="*/ 1312 w 2339"/>
                <a:gd name="T35" fmla="*/ 383 h 1110"/>
                <a:gd name="T36" fmla="*/ 1262 w 2339"/>
                <a:gd name="T37" fmla="*/ 477 h 1110"/>
                <a:gd name="T38" fmla="*/ 1366 w 2339"/>
                <a:gd name="T39" fmla="*/ 698 h 1110"/>
                <a:gd name="T40" fmla="*/ 1588 w 2339"/>
                <a:gd name="T41" fmla="*/ 1 h 1110"/>
                <a:gd name="T42" fmla="*/ 1607 w 2339"/>
                <a:gd name="T43" fmla="*/ 13 h 1110"/>
                <a:gd name="T44" fmla="*/ 1661 w 2339"/>
                <a:gd name="T45" fmla="*/ 47 h 1110"/>
                <a:gd name="T46" fmla="*/ 1745 w 2339"/>
                <a:gd name="T47" fmla="*/ 94 h 1110"/>
                <a:gd name="T48" fmla="*/ 1853 w 2339"/>
                <a:gd name="T49" fmla="*/ 147 h 1110"/>
                <a:gd name="T50" fmla="*/ 1980 w 2339"/>
                <a:gd name="T51" fmla="*/ 199 h 1110"/>
                <a:gd name="T52" fmla="*/ 2122 w 2339"/>
                <a:gd name="T53" fmla="*/ 243 h 1110"/>
                <a:gd name="T54" fmla="*/ 2214 w 2339"/>
                <a:gd name="T55" fmla="*/ 284 h 1110"/>
                <a:gd name="T56" fmla="*/ 2278 w 2339"/>
                <a:gd name="T57" fmla="*/ 350 h 1110"/>
                <a:gd name="T58" fmla="*/ 2318 w 2339"/>
                <a:gd name="T59" fmla="*/ 429 h 1110"/>
                <a:gd name="T60" fmla="*/ 2339 w 2339"/>
                <a:gd name="T61" fmla="*/ 514 h 1110"/>
                <a:gd name="T62" fmla="*/ 2168 w 2339"/>
                <a:gd name="T63" fmla="*/ 710 h 1110"/>
                <a:gd name="T64" fmla="*/ 1967 w 2339"/>
                <a:gd name="T65" fmla="*/ 870 h 1110"/>
                <a:gd name="T66" fmla="*/ 1741 w 2339"/>
                <a:gd name="T67" fmla="*/ 992 h 1110"/>
                <a:gd name="T68" fmla="*/ 1491 w 2339"/>
                <a:gd name="T69" fmla="*/ 1073 h 1110"/>
                <a:gd name="T70" fmla="*/ 1248 w 2339"/>
                <a:gd name="T71" fmla="*/ 1107 h 1110"/>
                <a:gd name="T72" fmla="*/ 979 w 2339"/>
                <a:gd name="T73" fmla="*/ 1098 h 1110"/>
                <a:gd name="T74" fmla="*/ 711 w 2339"/>
                <a:gd name="T75" fmla="*/ 1038 h 1110"/>
                <a:gd name="T76" fmla="*/ 465 w 2339"/>
                <a:gd name="T77" fmla="*/ 930 h 1110"/>
                <a:gd name="T78" fmla="*/ 245 w 2339"/>
                <a:gd name="T79" fmla="*/ 779 h 1110"/>
                <a:gd name="T80" fmla="*/ 55 w 2339"/>
                <a:gd name="T81" fmla="*/ 592 h 1110"/>
                <a:gd name="T82" fmla="*/ 11 w 2339"/>
                <a:gd name="T83" fmla="*/ 462 h 1110"/>
                <a:gd name="T84" fmla="*/ 44 w 2339"/>
                <a:gd name="T85" fmla="*/ 378 h 1110"/>
                <a:gd name="T86" fmla="*/ 99 w 2339"/>
                <a:gd name="T87" fmla="*/ 305 h 1110"/>
                <a:gd name="T88" fmla="*/ 182 w 2339"/>
                <a:gd name="T89" fmla="*/ 253 h 1110"/>
                <a:gd name="T90" fmla="*/ 313 w 2339"/>
                <a:gd name="T91" fmla="*/ 214 h 1110"/>
                <a:gd name="T92" fmla="*/ 447 w 2339"/>
                <a:gd name="T93" fmla="*/ 165 h 1110"/>
                <a:gd name="T94" fmla="*/ 562 w 2339"/>
                <a:gd name="T95" fmla="*/ 110 h 1110"/>
                <a:gd name="T96" fmla="*/ 654 w 2339"/>
                <a:gd name="T97" fmla="*/ 61 h 1110"/>
                <a:gd name="T98" fmla="*/ 718 w 2339"/>
                <a:gd name="T99" fmla="*/ 22 h 1110"/>
                <a:gd name="T100" fmla="*/ 750 w 2339"/>
                <a:gd name="T101" fmla="*/ 2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39" h="1110">
                  <a:moveTo>
                    <a:pt x="752" y="0"/>
                  </a:moveTo>
                  <a:lnTo>
                    <a:pt x="974" y="699"/>
                  </a:lnTo>
                  <a:lnTo>
                    <a:pt x="1005" y="794"/>
                  </a:lnTo>
                  <a:lnTo>
                    <a:pt x="1104" y="513"/>
                  </a:lnTo>
                  <a:lnTo>
                    <a:pt x="1079" y="476"/>
                  </a:lnTo>
                  <a:lnTo>
                    <a:pt x="1058" y="443"/>
                  </a:lnTo>
                  <a:lnTo>
                    <a:pt x="1041" y="411"/>
                  </a:lnTo>
                  <a:lnTo>
                    <a:pt x="1028" y="383"/>
                  </a:lnTo>
                  <a:lnTo>
                    <a:pt x="1018" y="357"/>
                  </a:lnTo>
                  <a:lnTo>
                    <a:pt x="1012" y="332"/>
                  </a:lnTo>
                  <a:lnTo>
                    <a:pt x="1008" y="310"/>
                  </a:lnTo>
                  <a:lnTo>
                    <a:pt x="1008" y="291"/>
                  </a:lnTo>
                  <a:lnTo>
                    <a:pt x="1010" y="274"/>
                  </a:lnTo>
                  <a:lnTo>
                    <a:pt x="1014" y="258"/>
                  </a:lnTo>
                  <a:lnTo>
                    <a:pt x="1021" y="245"/>
                  </a:lnTo>
                  <a:lnTo>
                    <a:pt x="1029" y="233"/>
                  </a:lnTo>
                  <a:lnTo>
                    <a:pt x="1039" y="222"/>
                  </a:lnTo>
                  <a:lnTo>
                    <a:pt x="1049" y="214"/>
                  </a:lnTo>
                  <a:lnTo>
                    <a:pt x="1061" y="206"/>
                  </a:lnTo>
                  <a:lnTo>
                    <a:pt x="1073" y="200"/>
                  </a:lnTo>
                  <a:lnTo>
                    <a:pt x="1085" y="195"/>
                  </a:lnTo>
                  <a:lnTo>
                    <a:pt x="1097" y="191"/>
                  </a:lnTo>
                  <a:lnTo>
                    <a:pt x="1110" y="188"/>
                  </a:lnTo>
                  <a:lnTo>
                    <a:pt x="1121" y="185"/>
                  </a:lnTo>
                  <a:lnTo>
                    <a:pt x="1134" y="184"/>
                  </a:lnTo>
                  <a:lnTo>
                    <a:pt x="1144" y="183"/>
                  </a:lnTo>
                  <a:lnTo>
                    <a:pt x="1153" y="182"/>
                  </a:lnTo>
                  <a:lnTo>
                    <a:pt x="1160" y="182"/>
                  </a:lnTo>
                  <a:lnTo>
                    <a:pt x="1165" y="181"/>
                  </a:lnTo>
                  <a:lnTo>
                    <a:pt x="1169" y="182"/>
                  </a:lnTo>
                  <a:lnTo>
                    <a:pt x="1170" y="182"/>
                  </a:lnTo>
                  <a:lnTo>
                    <a:pt x="1171" y="182"/>
                  </a:lnTo>
                  <a:lnTo>
                    <a:pt x="1175" y="182"/>
                  </a:lnTo>
                  <a:lnTo>
                    <a:pt x="1181" y="182"/>
                  </a:lnTo>
                  <a:lnTo>
                    <a:pt x="1188" y="182"/>
                  </a:lnTo>
                  <a:lnTo>
                    <a:pt x="1197" y="183"/>
                  </a:lnTo>
                  <a:lnTo>
                    <a:pt x="1207" y="184"/>
                  </a:lnTo>
                  <a:lnTo>
                    <a:pt x="1218" y="185"/>
                  </a:lnTo>
                  <a:lnTo>
                    <a:pt x="1231" y="188"/>
                  </a:lnTo>
                  <a:lnTo>
                    <a:pt x="1243" y="191"/>
                  </a:lnTo>
                  <a:lnTo>
                    <a:pt x="1256" y="195"/>
                  </a:lnTo>
                  <a:lnTo>
                    <a:pt x="1268" y="200"/>
                  </a:lnTo>
                  <a:lnTo>
                    <a:pt x="1280" y="206"/>
                  </a:lnTo>
                  <a:lnTo>
                    <a:pt x="1291" y="214"/>
                  </a:lnTo>
                  <a:lnTo>
                    <a:pt x="1302" y="223"/>
                  </a:lnTo>
                  <a:lnTo>
                    <a:pt x="1311" y="233"/>
                  </a:lnTo>
                  <a:lnTo>
                    <a:pt x="1319" y="245"/>
                  </a:lnTo>
                  <a:lnTo>
                    <a:pt x="1325" y="259"/>
                  </a:lnTo>
                  <a:lnTo>
                    <a:pt x="1331" y="274"/>
                  </a:lnTo>
                  <a:lnTo>
                    <a:pt x="1333" y="291"/>
                  </a:lnTo>
                  <a:lnTo>
                    <a:pt x="1332" y="311"/>
                  </a:lnTo>
                  <a:lnTo>
                    <a:pt x="1329" y="332"/>
                  </a:lnTo>
                  <a:lnTo>
                    <a:pt x="1322" y="357"/>
                  </a:lnTo>
                  <a:lnTo>
                    <a:pt x="1312" y="383"/>
                  </a:lnTo>
                  <a:lnTo>
                    <a:pt x="1299" y="412"/>
                  </a:lnTo>
                  <a:lnTo>
                    <a:pt x="1283" y="443"/>
                  </a:lnTo>
                  <a:lnTo>
                    <a:pt x="1262" y="477"/>
                  </a:lnTo>
                  <a:lnTo>
                    <a:pt x="1237" y="514"/>
                  </a:lnTo>
                  <a:lnTo>
                    <a:pt x="1335" y="793"/>
                  </a:lnTo>
                  <a:lnTo>
                    <a:pt x="1366" y="698"/>
                  </a:lnTo>
                  <a:lnTo>
                    <a:pt x="1366" y="699"/>
                  </a:lnTo>
                  <a:lnTo>
                    <a:pt x="1401" y="589"/>
                  </a:lnTo>
                  <a:lnTo>
                    <a:pt x="1588" y="1"/>
                  </a:lnTo>
                  <a:lnTo>
                    <a:pt x="1590" y="2"/>
                  </a:lnTo>
                  <a:lnTo>
                    <a:pt x="1596" y="7"/>
                  </a:lnTo>
                  <a:lnTo>
                    <a:pt x="1607" y="13"/>
                  </a:lnTo>
                  <a:lnTo>
                    <a:pt x="1621" y="23"/>
                  </a:lnTo>
                  <a:lnTo>
                    <a:pt x="1640" y="34"/>
                  </a:lnTo>
                  <a:lnTo>
                    <a:pt x="1661" y="47"/>
                  </a:lnTo>
                  <a:lnTo>
                    <a:pt x="1686" y="61"/>
                  </a:lnTo>
                  <a:lnTo>
                    <a:pt x="1713" y="77"/>
                  </a:lnTo>
                  <a:lnTo>
                    <a:pt x="1745" y="94"/>
                  </a:lnTo>
                  <a:lnTo>
                    <a:pt x="1778" y="111"/>
                  </a:lnTo>
                  <a:lnTo>
                    <a:pt x="1814" y="130"/>
                  </a:lnTo>
                  <a:lnTo>
                    <a:pt x="1853" y="147"/>
                  </a:lnTo>
                  <a:lnTo>
                    <a:pt x="1893" y="165"/>
                  </a:lnTo>
                  <a:lnTo>
                    <a:pt x="1936" y="183"/>
                  </a:lnTo>
                  <a:lnTo>
                    <a:pt x="1980" y="199"/>
                  </a:lnTo>
                  <a:lnTo>
                    <a:pt x="2026" y="215"/>
                  </a:lnTo>
                  <a:lnTo>
                    <a:pt x="2074" y="230"/>
                  </a:lnTo>
                  <a:lnTo>
                    <a:pt x="2122" y="243"/>
                  </a:lnTo>
                  <a:lnTo>
                    <a:pt x="2157" y="254"/>
                  </a:lnTo>
                  <a:lnTo>
                    <a:pt x="2187" y="267"/>
                  </a:lnTo>
                  <a:lnTo>
                    <a:pt x="2214" y="284"/>
                  </a:lnTo>
                  <a:lnTo>
                    <a:pt x="2239" y="303"/>
                  </a:lnTo>
                  <a:lnTo>
                    <a:pt x="2260" y="325"/>
                  </a:lnTo>
                  <a:lnTo>
                    <a:pt x="2278" y="350"/>
                  </a:lnTo>
                  <a:lnTo>
                    <a:pt x="2294" y="375"/>
                  </a:lnTo>
                  <a:lnTo>
                    <a:pt x="2307" y="401"/>
                  </a:lnTo>
                  <a:lnTo>
                    <a:pt x="2318" y="429"/>
                  </a:lnTo>
                  <a:lnTo>
                    <a:pt x="2326" y="457"/>
                  </a:lnTo>
                  <a:lnTo>
                    <a:pt x="2333" y="485"/>
                  </a:lnTo>
                  <a:lnTo>
                    <a:pt x="2339" y="514"/>
                  </a:lnTo>
                  <a:lnTo>
                    <a:pt x="2286" y="584"/>
                  </a:lnTo>
                  <a:lnTo>
                    <a:pt x="2228" y="648"/>
                  </a:lnTo>
                  <a:lnTo>
                    <a:pt x="2168" y="710"/>
                  </a:lnTo>
                  <a:lnTo>
                    <a:pt x="2104" y="767"/>
                  </a:lnTo>
                  <a:lnTo>
                    <a:pt x="2038" y="821"/>
                  </a:lnTo>
                  <a:lnTo>
                    <a:pt x="1967" y="870"/>
                  </a:lnTo>
                  <a:lnTo>
                    <a:pt x="1894" y="915"/>
                  </a:lnTo>
                  <a:lnTo>
                    <a:pt x="1818" y="956"/>
                  </a:lnTo>
                  <a:lnTo>
                    <a:pt x="1741" y="992"/>
                  </a:lnTo>
                  <a:lnTo>
                    <a:pt x="1660" y="1024"/>
                  </a:lnTo>
                  <a:lnTo>
                    <a:pt x="1577" y="1051"/>
                  </a:lnTo>
                  <a:lnTo>
                    <a:pt x="1491" y="1073"/>
                  </a:lnTo>
                  <a:lnTo>
                    <a:pt x="1410" y="1089"/>
                  </a:lnTo>
                  <a:lnTo>
                    <a:pt x="1330" y="1100"/>
                  </a:lnTo>
                  <a:lnTo>
                    <a:pt x="1248" y="1107"/>
                  </a:lnTo>
                  <a:lnTo>
                    <a:pt x="1166" y="1110"/>
                  </a:lnTo>
                  <a:lnTo>
                    <a:pt x="1072" y="1107"/>
                  </a:lnTo>
                  <a:lnTo>
                    <a:pt x="979" y="1098"/>
                  </a:lnTo>
                  <a:lnTo>
                    <a:pt x="888" y="1083"/>
                  </a:lnTo>
                  <a:lnTo>
                    <a:pt x="798" y="1063"/>
                  </a:lnTo>
                  <a:lnTo>
                    <a:pt x="711" y="1038"/>
                  </a:lnTo>
                  <a:lnTo>
                    <a:pt x="627" y="1006"/>
                  </a:lnTo>
                  <a:lnTo>
                    <a:pt x="545" y="970"/>
                  </a:lnTo>
                  <a:lnTo>
                    <a:pt x="465" y="930"/>
                  </a:lnTo>
                  <a:lnTo>
                    <a:pt x="388" y="885"/>
                  </a:lnTo>
                  <a:lnTo>
                    <a:pt x="314" y="835"/>
                  </a:lnTo>
                  <a:lnTo>
                    <a:pt x="245" y="779"/>
                  </a:lnTo>
                  <a:lnTo>
                    <a:pt x="177" y="721"/>
                  </a:lnTo>
                  <a:lnTo>
                    <a:pt x="114" y="658"/>
                  </a:lnTo>
                  <a:lnTo>
                    <a:pt x="55" y="592"/>
                  </a:lnTo>
                  <a:lnTo>
                    <a:pt x="0" y="521"/>
                  </a:lnTo>
                  <a:lnTo>
                    <a:pt x="5" y="492"/>
                  </a:lnTo>
                  <a:lnTo>
                    <a:pt x="11" y="462"/>
                  </a:lnTo>
                  <a:lnTo>
                    <a:pt x="21" y="434"/>
                  </a:lnTo>
                  <a:lnTo>
                    <a:pt x="31" y="405"/>
                  </a:lnTo>
                  <a:lnTo>
                    <a:pt x="44" y="378"/>
                  </a:lnTo>
                  <a:lnTo>
                    <a:pt x="60" y="352"/>
                  </a:lnTo>
                  <a:lnTo>
                    <a:pt x="78" y="327"/>
                  </a:lnTo>
                  <a:lnTo>
                    <a:pt x="99" y="305"/>
                  </a:lnTo>
                  <a:lnTo>
                    <a:pt x="124" y="285"/>
                  </a:lnTo>
                  <a:lnTo>
                    <a:pt x="151" y="268"/>
                  </a:lnTo>
                  <a:lnTo>
                    <a:pt x="182" y="253"/>
                  </a:lnTo>
                  <a:lnTo>
                    <a:pt x="217" y="242"/>
                  </a:lnTo>
                  <a:lnTo>
                    <a:pt x="266" y="229"/>
                  </a:lnTo>
                  <a:lnTo>
                    <a:pt x="313" y="214"/>
                  </a:lnTo>
                  <a:lnTo>
                    <a:pt x="359" y="199"/>
                  </a:lnTo>
                  <a:lnTo>
                    <a:pt x="403" y="182"/>
                  </a:lnTo>
                  <a:lnTo>
                    <a:pt x="447" y="165"/>
                  </a:lnTo>
                  <a:lnTo>
                    <a:pt x="487" y="147"/>
                  </a:lnTo>
                  <a:lnTo>
                    <a:pt x="526" y="129"/>
                  </a:lnTo>
                  <a:lnTo>
                    <a:pt x="562" y="110"/>
                  </a:lnTo>
                  <a:lnTo>
                    <a:pt x="595" y="93"/>
                  </a:lnTo>
                  <a:lnTo>
                    <a:pt x="627" y="76"/>
                  </a:lnTo>
                  <a:lnTo>
                    <a:pt x="654" y="61"/>
                  </a:lnTo>
                  <a:lnTo>
                    <a:pt x="679" y="46"/>
                  </a:lnTo>
                  <a:lnTo>
                    <a:pt x="700" y="33"/>
                  </a:lnTo>
                  <a:lnTo>
                    <a:pt x="718" y="22"/>
                  </a:lnTo>
                  <a:lnTo>
                    <a:pt x="733" y="13"/>
                  </a:lnTo>
                  <a:lnTo>
                    <a:pt x="744" y="6"/>
                  </a:lnTo>
                  <a:lnTo>
                    <a:pt x="750" y="2"/>
                  </a:lnTo>
                  <a:lnTo>
                    <a:pt x="7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5" name="Freeform 1134"/>
            <p:cNvSpPr>
              <a:spLocks/>
            </p:cNvSpPr>
            <p:nvPr/>
          </p:nvSpPr>
          <p:spPr bwMode="auto">
            <a:xfrm>
              <a:off x="6323013" y="4489450"/>
              <a:ext cx="244475" cy="209550"/>
            </a:xfrm>
            <a:custGeom>
              <a:avLst/>
              <a:gdLst>
                <a:gd name="T0" fmla="*/ 1493 w 2618"/>
                <a:gd name="T1" fmla="*/ 22 h 2235"/>
                <a:gd name="T2" fmla="*/ 1567 w 2618"/>
                <a:gd name="T3" fmla="*/ 314 h 2235"/>
                <a:gd name="T4" fmla="*/ 1759 w 2618"/>
                <a:gd name="T5" fmla="*/ 391 h 2235"/>
                <a:gd name="T6" fmla="*/ 2029 w 2618"/>
                <a:gd name="T7" fmla="*/ 285 h 2235"/>
                <a:gd name="T8" fmla="*/ 2131 w 2618"/>
                <a:gd name="T9" fmla="*/ 280 h 2235"/>
                <a:gd name="T10" fmla="*/ 2349 w 2618"/>
                <a:gd name="T11" fmla="*/ 523 h 2235"/>
                <a:gd name="T12" fmla="*/ 2193 w 2618"/>
                <a:gd name="T13" fmla="*/ 781 h 2235"/>
                <a:gd name="T14" fmla="*/ 2276 w 2618"/>
                <a:gd name="T15" fmla="*/ 971 h 2235"/>
                <a:gd name="T16" fmla="*/ 2541 w 2618"/>
                <a:gd name="T17" fmla="*/ 1087 h 2235"/>
                <a:gd name="T18" fmla="*/ 2616 w 2618"/>
                <a:gd name="T19" fmla="*/ 1156 h 2235"/>
                <a:gd name="T20" fmla="*/ 2603 w 2618"/>
                <a:gd name="T21" fmla="*/ 1472 h 2235"/>
                <a:gd name="T22" fmla="*/ 2310 w 2618"/>
                <a:gd name="T23" fmla="*/ 1550 h 2235"/>
                <a:gd name="T24" fmla="*/ 2252 w 2618"/>
                <a:gd name="T25" fmla="*/ 1687 h 2235"/>
                <a:gd name="T26" fmla="*/ 2196 w 2618"/>
                <a:gd name="T27" fmla="*/ 1824 h 2235"/>
                <a:gd name="T28" fmla="*/ 2344 w 2618"/>
                <a:gd name="T29" fmla="*/ 2095 h 2235"/>
                <a:gd name="T30" fmla="*/ 2210 w 2618"/>
                <a:gd name="T31" fmla="*/ 2235 h 2235"/>
                <a:gd name="T32" fmla="*/ 2019 w 2618"/>
                <a:gd name="T33" fmla="*/ 2159 h 2235"/>
                <a:gd name="T34" fmla="*/ 1887 w 2618"/>
                <a:gd name="T35" fmla="*/ 2087 h 2235"/>
                <a:gd name="T36" fmla="*/ 1867 w 2618"/>
                <a:gd name="T37" fmla="*/ 2071 h 2235"/>
                <a:gd name="T38" fmla="*/ 1939 w 2618"/>
                <a:gd name="T39" fmla="*/ 1887 h 2235"/>
                <a:gd name="T40" fmla="*/ 1987 w 2618"/>
                <a:gd name="T41" fmla="*/ 1822 h 2235"/>
                <a:gd name="T42" fmla="*/ 2048 w 2618"/>
                <a:gd name="T43" fmla="*/ 1676 h 2235"/>
                <a:gd name="T44" fmla="*/ 2078 w 2618"/>
                <a:gd name="T45" fmla="*/ 1542 h 2235"/>
                <a:gd name="T46" fmla="*/ 2066 w 2618"/>
                <a:gd name="T47" fmla="*/ 1392 h 2235"/>
                <a:gd name="T48" fmla="*/ 2031 w 2618"/>
                <a:gd name="T49" fmla="*/ 1330 h 2235"/>
                <a:gd name="T50" fmla="*/ 2042 w 2618"/>
                <a:gd name="T51" fmla="*/ 1069 h 2235"/>
                <a:gd name="T52" fmla="*/ 1972 w 2618"/>
                <a:gd name="T53" fmla="*/ 834 h 2235"/>
                <a:gd name="T54" fmla="*/ 1843 w 2618"/>
                <a:gd name="T55" fmla="*/ 710 h 2235"/>
                <a:gd name="T56" fmla="*/ 1794 w 2618"/>
                <a:gd name="T57" fmla="*/ 672 h 2235"/>
                <a:gd name="T58" fmla="*/ 1650 w 2618"/>
                <a:gd name="T59" fmla="*/ 560 h 2235"/>
                <a:gd name="T60" fmla="*/ 1389 w 2618"/>
                <a:gd name="T61" fmla="*/ 478 h 2235"/>
                <a:gd name="T62" fmla="*/ 1167 w 2618"/>
                <a:gd name="T63" fmla="*/ 493 h 2235"/>
                <a:gd name="T64" fmla="*/ 1059 w 2618"/>
                <a:gd name="T65" fmla="*/ 530 h 2235"/>
                <a:gd name="T66" fmla="*/ 829 w 2618"/>
                <a:gd name="T67" fmla="*/ 686 h 2235"/>
                <a:gd name="T68" fmla="*/ 649 w 2618"/>
                <a:gd name="T69" fmla="*/ 927 h 2235"/>
                <a:gd name="T70" fmla="*/ 593 w 2618"/>
                <a:gd name="T71" fmla="*/ 1172 h 2235"/>
                <a:gd name="T72" fmla="*/ 600 w 2618"/>
                <a:gd name="T73" fmla="*/ 1338 h 2235"/>
                <a:gd name="T74" fmla="*/ 555 w 2618"/>
                <a:gd name="T75" fmla="*/ 1482 h 2235"/>
                <a:gd name="T76" fmla="*/ 575 w 2618"/>
                <a:gd name="T77" fmla="*/ 1627 h 2235"/>
                <a:gd name="T78" fmla="*/ 618 w 2618"/>
                <a:gd name="T79" fmla="*/ 1761 h 2235"/>
                <a:gd name="T80" fmla="*/ 695 w 2618"/>
                <a:gd name="T81" fmla="*/ 1881 h 2235"/>
                <a:gd name="T82" fmla="*/ 761 w 2618"/>
                <a:gd name="T83" fmla="*/ 2040 h 2235"/>
                <a:gd name="T84" fmla="*/ 708 w 2618"/>
                <a:gd name="T85" fmla="*/ 2095 h 2235"/>
                <a:gd name="T86" fmla="*/ 514 w 2618"/>
                <a:gd name="T87" fmla="*/ 2192 h 2235"/>
                <a:gd name="T88" fmla="*/ 392 w 2618"/>
                <a:gd name="T89" fmla="*/ 2225 h 2235"/>
                <a:gd name="T90" fmla="*/ 275 w 2618"/>
                <a:gd name="T91" fmla="*/ 2077 h 2235"/>
                <a:gd name="T92" fmla="*/ 428 w 2618"/>
                <a:gd name="T93" fmla="*/ 1821 h 2235"/>
                <a:gd name="T94" fmla="*/ 345 w 2618"/>
                <a:gd name="T95" fmla="*/ 1631 h 2235"/>
                <a:gd name="T96" fmla="*/ 77 w 2618"/>
                <a:gd name="T97" fmla="*/ 1517 h 2235"/>
                <a:gd name="T98" fmla="*/ 2 w 2618"/>
                <a:gd name="T99" fmla="*/ 1448 h 2235"/>
                <a:gd name="T100" fmla="*/ 15 w 2618"/>
                <a:gd name="T101" fmla="*/ 1132 h 2235"/>
                <a:gd name="T102" fmla="*/ 306 w 2618"/>
                <a:gd name="T103" fmla="*/ 1056 h 2235"/>
                <a:gd name="T104" fmla="*/ 365 w 2618"/>
                <a:gd name="T105" fmla="*/ 920 h 2235"/>
                <a:gd name="T106" fmla="*/ 419 w 2618"/>
                <a:gd name="T107" fmla="*/ 782 h 2235"/>
                <a:gd name="T108" fmla="*/ 271 w 2618"/>
                <a:gd name="T109" fmla="*/ 508 h 2235"/>
                <a:gd name="T110" fmla="*/ 504 w 2618"/>
                <a:gd name="T111" fmla="*/ 276 h 2235"/>
                <a:gd name="T112" fmla="*/ 775 w 2618"/>
                <a:gd name="T113" fmla="*/ 422 h 2235"/>
                <a:gd name="T114" fmla="*/ 917 w 2618"/>
                <a:gd name="T115" fmla="*/ 363 h 2235"/>
                <a:gd name="T116" fmla="*/ 1058 w 2618"/>
                <a:gd name="T117" fmla="*/ 303 h 2235"/>
                <a:gd name="T118" fmla="*/ 1137 w 2618"/>
                <a:gd name="T119" fmla="*/ 16 h 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18" h="2235">
                  <a:moveTo>
                    <a:pt x="1189" y="0"/>
                  </a:moveTo>
                  <a:lnTo>
                    <a:pt x="1433" y="0"/>
                  </a:lnTo>
                  <a:lnTo>
                    <a:pt x="1454" y="3"/>
                  </a:lnTo>
                  <a:lnTo>
                    <a:pt x="1475" y="11"/>
                  </a:lnTo>
                  <a:lnTo>
                    <a:pt x="1493" y="22"/>
                  </a:lnTo>
                  <a:lnTo>
                    <a:pt x="1508" y="38"/>
                  </a:lnTo>
                  <a:lnTo>
                    <a:pt x="1518" y="56"/>
                  </a:lnTo>
                  <a:lnTo>
                    <a:pt x="1524" y="78"/>
                  </a:lnTo>
                  <a:lnTo>
                    <a:pt x="1564" y="306"/>
                  </a:lnTo>
                  <a:lnTo>
                    <a:pt x="1567" y="314"/>
                  </a:lnTo>
                  <a:lnTo>
                    <a:pt x="1572" y="320"/>
                  </a:lnTo>
                  <a:lnTo>
                    <a:pt x="1579" y="323"/>
                  </a:lnTo>
                  <a:lnTo>
                    <a:pt x="1640" y="343"/>
                  </a:lnTo>
                  <a:lnTo>
                    <a:pt x="1700" y="365"/>
                  </a:lnTo>
                  <a:lnTo>
                    <a:pt x="1759" y="391"/>
                  </a:lnTo>
                  <a:lnTo>
                    <a:pt x="1816" y="422"/>
                  </a:lnTo>
                  <a:lnTo>
                    <a:pt x="1824" y="424"/>
                  </a:lnTo>
                  <a:lnTo>
                    <a:pt x="1832" y="424"/>
                  </a:lnTo>
                  <a:lnTo>
                    <a:pt x="1839" y="420"/>
                  </a:lnTo>
                  <a:lnTo>
                    <a:pt x="2029" y="285"/>
                  </a:lnTo>
                  <a:lnTo>
                    <a:pt x="2048" y="275"/>
                  </a:lnTo>
                  <a:lnTo>
                    <a:pt x="2070" y="269"/>
                  </a:lnTo>
                  <a:lnTo>
                    <a:pt x="2091" y="268"/>
                  </a:lnTo>
                  <a:lnTo>
                    <a:pt x="2112" y="272"/>
                  </a:lnTo>
                  <a:lnTo>
                    <a:pt x="2131" y="280"/>
                  </a:lnTo>
                  <a:lnTo>
                    <a:pt x="2149" y="293"/>
                  </a:lnTo>
                  <a:lnTo>
                    <a:pt x="2322" y="465"/>
                  </a:lnTo>
                  <a:lnTo>
                    <a:pt x="2336" y="482"/>
                  </a:lnTo>
                  <a:lnTo>
                    <a:pt x="2345" y="502"/>
                  </a:lnTo>
                  <a:lnTo>
                    <a:pt x="2349" y="523"/>
                  </a:lnTo>
                  <a:lnTo>
                    <a:pt x="2348" y="544"/>
                  </a:lnTo>
                  <a:lnTo>
                    <a:pt x="2343" y="566"/>
                  </a:lnTo>
                  <a:lnTo>
                    <a:pt x="2332" y="585"/>
                  </a:lnTo>
                  <a:lnTo>
                    <a:pt x="2197" y="774"/>
                  </a:lnTo>
                  <a:lnTo>
                    <a:pt x="2193" y="781"/>
                  </a:lnTo>
                  <a:lnTo>
                    <a:pt x="2193" y="789"/>
                  </a:lnTo>
                  <a:lnTo>
                    <a:pt x="2196" y="797"/>
                  </a:lnTo>
                  <a:lnTo>
                    <a:pt x="2226" y="854"/>
                  </a:lnTo>
                  <a:lnTo>
                    <a:pt x="2252" y="912"/>
                  </a:lnTo>
                  <a:lnTo>
                    <a:pt x="2276" y="971"/>
                  </a:lnTo>
                  <a:lnTo>
                    <a:pt x="2294" y="1033"/>
                  </a:lnTo>
                  <a:lnTo>
                    <a:pt x="2298" y="1040"/>
                  </a:lnTo>
                  <a:lnTo>
                    <a:pt x="2304" y="1045"/>
                  </a:lnTo>
                  <a:lnTo>
                    <a:pt x="2311" y="1048"/>
                  </a:lnTo>
                  <a:lnTo>
                    <a:pt x="2541" y="1087"/>
                  </a:lnTo>
                  <a:lnTo>
                    <a:pt x="2562" y="1093"/>
                  </a:lnTo>
                  <a:lnTo>
                    <a:pt x="2581" y="1104"/>
                  </a:lnTo>
                  <a:lnTo>
                    <a:pt x="2597" y="1118"/>
                  </a:lnTo>
                  <a:lnTo>
                    <a:pt x="2608" y="1136"/>
                  </a:lnTo>
                  <a:lnTo>
                    <a:pt x="2616" y="1156"/>
                  </a:lnTo>
                  <a:lnTo>
                    <a:pt x="2618" y="1178"/>
                  </a:lnTo>
                  <a:lnTo>
                    <a:pt x="2618" y="1420"/>
                  </a:lnTo>
                  <a:lnTo>
                    <a:pt x="2617" y="1439"/>
                  </a:lnTo>
                  <a:lnTo>
                    <a:pt x="2611" y="1456"/>
                  </a:lnTo>
                  <a:lnTo>
                    <a:pt x="2603" y="1472"/>
                  </a:lnTo>
                  <a:lnTo>
                    <a:pt x="2591" y="1485"/>
                  </a:lnTo>
                  <a:lnTo>
                    <a:pt x="2577" y="1497"/>
                  </a:lnTo>
                  <a:lnTo>
                    <a:pt x="2559" y="1506"/>
                  </a:lnTo>
                  <a:lnTo>
                    <a:pt x="2540" y="1512"/>
                  </a:lnTo>
                  <a:lnTo>
                    <a:pt x="2310" y="1550"/>
                  </a:lnTo>
                  <a:lnTo>
                    <a:pt x="2303" y="1553"/>
                  </a:lnTo>
                  <a:lnTo>
                    <a:pt x="2297" y="1558"/>
                  </a:lnTo>
                  <a:lnTo>
                    <a:pt x="2294" y="1565"/>
                  </a:lnTo>
                  <a:lnTo>
                    <a:pt x="2275" y="1626"/>
                  </a:lnTo>
                  <a:lnTo>
                    <a:pt x="2252" y="1687"/>
                  </a:lnTo>
                  <a:lnTo>
                    <a:pt x="2225" y="1745"/>
                  </a:lnTo>
                  <a:lnTo>
                    <a:pt x="2195" y="1802"/>
                  </a:lnTo>
                  <a:lnTo>
                    <a:pt x="2192" y="1809"/>
                  </a:lnTo>
                  <a:lnTo>
                    <a:pt x="2193" y="1817"/>
                  </a:lnTo>
                  <a:lnTo>
                    <a:pt x="2196" y="1824"/>
                  </a:lnTo>
                  <a:lnTo>
                    <a:pt x="2332" y="2012"/>
                  </a:lnTo>
                  <a:lnTo>
                    <a:pt x="2342" y="2031"/>
                  </a:lnTo>
                  <a:lnTo>
                    <a:pt x="2348" y="2052"/>
                  </a:lnTo>
                  <a:lnTo>
                    <a:pt x="2348" y="2074"/>
                  </a:lnTo>
                  <a:lnTo>
                    <a:pt x="2344" y="2095"/>
                  </a:lnTo>
                  <a:lnTo>
                    <a:pt x="2335" y="2115"/>
                  </a:lnTo>
                  <a:lnTo>
                    <a:pt x="2322" y="2132"/>
                  </a:lnTo>
                  <a:lnTo>
                    <a:pt x="2224" y="2228"/>
                  </a:lnTo>
                  <a:lnTo>
                    <a:pt x="2218" y="2233"/>
                  </a:lnTo>
                  <a:lnTo>
                    <a:pt x="2210" y="2235"/>
                  </a:lnTo>
                  <a:lnTo>
                    <a:pt x="2202" y="2234"/>
                  </a:lnTo>
                  <a:lnTo>
                    <a:pt x="2152" y="2216"/>
                  </a:lnTo>
                  <a:lnTo>
                    <a:pt x="2106" y="2198"/>
                  </a:lnTo>
                  <a:lnTo>
                    <a:pt x="2061" y="2178"/>
                  </a:lnTo>
                  <a:lnTo>
                    <a:pt x="2019" y="2159"/>
                  </a:lnTo>
                  <a:lnTo>
                    <a:pt x="1981" y="2140"/>
                  </a:lnTo>
                  <a:lnTo>
                    <a:pt x="1945" y="2122"/>
                  </a:lnTo>
                  <a:lnTo>
                    <a:pt x="1914" y="2104"/>
                  </a:lnTo>
                  <a:lnTo>
                    <a:pt x="1887" y="2087"/>
                  </a:lnTo>
                  <a:lnTo>
                    <a:pt x="1887" y="2087"/>
                  </a:lnTo>
                  <a:lnTo>
                    <a:pt x="1886" y="2087"/>
                  </a:lnTo>
                  <a:lnTo>
                    <a:pt x="1885" y="2087"/>
                  </a:lnTo>
                  <a:lnTo>
                    <a:pt x="1878" y="2083"/>
                  </a:lnTo>
                  <a:lnTo>
                    <a:pt x="1871" y="2078"/>
                  </a:lnTo>
                  <a:lnTo>
                    <a:pt x="1867" y="2071"/>
                  </a:lnTo>
                  <a:lnTo>
                    <a:pt x="1866" y="2062"/>
                  </a:lnTo>
                  <a:lnTo>
                    <a:pt x="1869" y="2054"/>
                  </a:lnTo>
                  <a:lnTo>
                    <a:pt x="1897" y="1998"/>
                  </a:lnTo>
                  <a:lnTo>
                    <a:pt x="1921" y="1942"/>
                  </a:lnTo>
                  <a:lnTo>
                    <a:pt x="1939" y="1887"/>
                  </a:lnTo>
                  <a:lnTo>
                    <a:pt x="1940" y="1884"/>
                  </a:lnTo>
                  <a:lnTo>
                    <a:pt x="1942" y="1881"/>
                  </a:lnTo>
                  <a:lnTo>
                    <a:pt x="1944" y="1878"/>
                  </a:lnTo>
                  <a:lnTo>
                    <a:pt x="1967" y="1851"/>
                  </a:lnTo>
                  <a:lnTo>
                    <a:pt x="1987" y="1822"/>
                  </a:lnTo>
                  <a:lnTo>
                    <a:pt x="2004" y="1792"/>
                  </a:lnTo>
                  <a:lnTo>
                    <a:pt x="2018" y="1761"/>
                  </a:lnTo>
                  <a:lnTo>
                    <a:pt x="2030" y="1731"/>
                  </a:lnTo>
                  <a:lnTo>
                    <a:pt x="2040" y="1702"/>
                  </a:lnTo>
                  <a:lnTo>
                    <a:pt x="2048" y="1676"/>
                  </a:lnTo>
                  <a:lnTo>
                    <a:pt x="2054" y="1653"/>
                  </a:lnTo>
                  <a:lnTo>
                    <a:pt x="2061" y="1627"/>
                  </a:lnTo>
                  <a:lnTo>
                    <a:pt x="2069" y="1600"/>
                  </a:lnTo>
                  <a:lnTo>
                    <a:pt x="2074" y="1571"/>
                  </a:lnTo>
                  <a:lnTo>
                    <a:pt x="2078" y="1542"/>
                  </a:lnTo>
                  <a:lnTo>
                    <a:pt x="2081" y="1512"/>
                  </a:lnTo>
                  <a:lnTo>
                    <a:pt x="2082" y="1481"/>
                  </a:lnTo>
                  <a:lnTo>
                    <a:pt x="2080" y="1451"/>
                  </a:lnTo>
                  <a:lnTo>
                    <a:pt x="2074" y="1421"/>
                  </a:lnTo>
                  <a:lnTo>
                    <a:pt x="2066" y="1392"/>
                  </a:lnTo>
                  <a:lnTo>
                    <a:pt x="2053" y="1364"/>
                  </a:lnTo>
                  <a:lnTo>
                    <a:pt x="2036" y="1338"/>
                  </a:lnTo>
                  <a:lnTo>
                    <a:pt x="2035" y="1338"/>
                  </a:lnTo>
                  <a:lnTo>
                    <a:pt x="2035" y="1338"/>
                  </a:lnTo>
                  <a:lnTo>
                    <a:pt x="2031" y="1330"/>
                  </a:lnTo>
                  <a:lnTo>
                    <a:pt x="2031" y="1321"/>
                  </a:lnTo>
                  <a:lnTo>
                    <a:pt x="2039" y="1253"/>
                  </a:lnTo>
                  <a:lnTo>
                    <a:pt x="2044" y="1188"/>
                  </a:lnTo>
                  <a:lnTo>
                    <a:pt x="2045" y="1127"/>
                  </a:lnTo>
                  <a:lnTo>
                    <a:pt x="2042" y="1069"/>
                  </a:lnTo>
                  <a:lnTo>
                    <a:pt x="2036" y="1015"/>
                  </a:lnTo>
                  <a:lnTo>
                    <a:pt x="2025" y="964"/>
                  </a:lnTo>
                  <a:lnTo>
                    <a:pt x="2011" y="917"/>
                  </a:lnTo>
                  <a:lnTo>
                    <a:pt x="1994" y="873"/>
                  </a:lnTo>
                  <a:lnTo>
                    <a:pt x="1972" y="834"/>
                  </a:lnTo>
                  <a:lnTo>
                    <a:pt x="1946" y="797"/>
                  </a:lnTo>
                  <a:lnTo>
                    <a:pt x="1921" y="769"/>
                  </a:lnTo>
                  <a:lnTo>
                    <a:pt x="1895" y="744"/>
                  </a:lnTo>
                  <a:lnTo>
                    <a:pt x="1869" y="725"/>
                  </a:lnTo>
                  <a:lnTo>
                    <a:pt x="1843" y="710"/>
                  </a:lnTo>
                  <a:lnTo>
                    <a:pt x="1819" y="698"/>
                  </a:lnTo>
                  <a:lnTo>
                    <a:pt x="1816" y="697"/>
                  </a:lnTo>
                  <a:lnTo>
                    <a:pt x="1813" y="694"/>
                  </a:lnTo>
                  <a:lnTo>
                    <a:pt x="1811" y="692"/>
                  </a:lnTo>
                  <a:lnTo>
                    <a:pt x="1794" y="672"/>
                  </a:lnTo>
                  <a:lnTo>
                    <a:pt x="1773" y="650"/>
                  </a:lnTo>
                  <a:lnTo>
                    <a:pt x="1747" y="627"/>
                  </a:lnTo>
                  <a:lnTo>
                    <a:pt x="1719" y="604"/>
                  </a:lnTo>
                  <a:lnTo>
                    <a:pt x="1687" y="582"/>
                  </a:lnTo>
                  <a:lnTo>
                    <a:pt x="1650" y="560"/>
                  </a:lnTo>
                  <a:lnTo>
                    <a:pt x="1602" y="534"/>
                  </a:lnTo>
                  <a:lnTo>
                    <a:pt x="1551" y="513"/>
                  </a:lnTo>
                  <a:lnTo>
                    <a:pt x="1499" y="497"/>
                  </a:lnTo>
                  <a:lnTo>
                    <a:pt x="1444" y="485"/>
                  </a:lnTo>
                  <a:lnTo>
                    <a:pt x="1389" y="478"/>
                  </a:lnTo>
                  <a:lnTo>
                    <a:pt x="1331" y="476"/>
                  </a:lnTo>
                  <a:lnTo>
                    <a:pt x="1302" y="476"/>
                  </a:lnTo>
                  <a:lnTo>
                    <a:pt x="1271" y="478"/>
                  </a:lnTo>
                  <a:lnTo>
                    <a:pt x="1219" y="483"/>
                  </a:lnTo>
                  <a:lnTo>
                    <a:pt x="1167" y="493"/>
                  </a:lnTo>
                  <a:lnTo>
                    <a:pt x="1116" y="508"/>
                  </a:lnTo>
                  <a:lnTo>
                    <a:pt x="1115" y="508"/>
                  </a:lnTo>
                  <a:lnTo>
                    <a:pt x="1115" y="508"/>
                  </a:lnTo>
                  <a:lnTo>
                    <a:pt x="1114" y="509"/>
                  </a:lnTo>
                  <a:lnTo>
                    <a:pt x="1059" y="530"/>
                  </a:lnTo>
                  <a:lnTo>
                    <a:pt x="1004" y="559"/>
                  </a:lnTo>
                  <a:lnTo>
                    <a:pt x="951" y="592"/>
                  </a:lnTo>
                  <a:lnTo>
                    <a:pt x="908" y="621"/>
                  </a:lnTo>
                  <a:lnTo>
                    <a:pt x="868" y="652"/>
                  </a:lnTo>
                  <a:lnTo>
                    <a:pt x="829" y="686"/>
                  </a:lnTo>
                  <a:lnTo>
                    <a:pt x="792" y="722"/>
                  </a:lnTo>
                  <a:lnTo>
                    <a:pt x="748" y="771"/>
                  </a:lnTo>
                  <a:lnTo>
                    <a:pt x="710" y="821"/>
                  </a:lnTo>
                  <a:lnTo>
                    <a:pt x="677" y="873"/>
                  </a:lnTo>
                  <a:lnTo>
                    <a:pt x="649" y="927"/>
                  </a:lnTo>
                  <a:lnTo>
                    <a:pt x="627" y="983"/>
                  </a:lnTo>
                  <a:lnTo>
                    <a:pt x="610" y="1042"/>
                  </a:lnTo>
                  <a:lnTo>
                    <a:pt x="601" y="1084"/>
                  </a:lnTo>
                  <a:lnTo>
                    <a:pt x="595" y="1127"/>
                  </a:lnTo>
                  <a:lnTo>
                    <a:pt x="593" y="1172"/>
                  </a:lnTo>
                  <a:lnTo>
                    <a:pt x="593" y="1220"/>
                  </a:lnTo>
                  <a:lnTo>
                    <a:pt x="597" y="1270"/>
                  </a:lnTo>
                  <a:lnTo>
                    <a:pt x="604" y="1321"/>
                  </a:lnTo>
                  <a:lnTo>
                    <a:pt x="604" y="1330"/>
                  </a:lnTo>
                  <a:lnTo>
                    <a:pt x="600" y="1338"/>
                  </a:lnTo>
                  <a:lnTo>
                    <a:pt x="583" y="1364"/>
                  </a:lnTo>
                  <a:lnTo>
                    <a:pt x="571" y="1392"/>
                  </a:lnTo>
                  <a:lnTo>
                    <a:pt x="562" y="1421"/>
                  </a:lnTo>
                  <a:lnTo>
                    <a:pt x="557" y="1451"/>
                  </a:lnTo>
                  <a:lnTo>
                    <a:pt x="555" y="1482"/>
                  </a:lnTo>
                  <a:lnTo>
                    <a:pt x="556" y="1512"/>
                  </a:lnTo>
                  <a:lnTo>
                    <a:pt x="559" y="1542"/>
                  </a:lnTo>
                  <a:lnTo>
                    <a:pt x="563" y="1572"/>
                  </a:lnTo>
                  <a:lnTo>
                    <a:pt x="569" y="1600"/>
                  </a:lnTo>
                  <a:lnTo>
                    <a:pt x="575" y="1627"/>
                  </a:lnTo>
                  <a:lnTo>
                    <a:pt x="582" y="1654"/>
                  </a:lnTo>
                  <a:lnTo>
                    <a:pt x="589" y="1676"/>
                  </a:lnTo>
                  <a:lnTo>
                    <a:pt x="597" y="1702"/>
                  </a:lnTo>
                  <a:lnTo>
                    <a:pt x="607" y="1731"/>
                  </a:lnTo>
                  <a:lnTo>
                    <a:pt x="618" y="1761"/>
                  </a:lnTo>
                  <a:lnTo>
                    <a:pt x="633" y="1792"/>
                  </a:lnTo>
                  <a:lnTo>
                    <a:pt x="649" y="1822"/>
                  </a:lnTo>
                  <a:lnTo>
                    <a:pt x="670" y="1851"/>
                  </a:lnTo>
                  <a:lnTo>
                    <a:pt x="692" y="1878"/>
                  </a:lnTo>
                  <a:lnTo>
                    <a:pt x="695" y="1881"/>
                  </a:lnTo>
                  <a:lnTo>
                    <a:pt x="696" y="1884"/>
                  </a:lnTo>
                  <a:lnTo>
                    <a:pt x="698" y="1887"/>
                  </a:lnTo>
                  <a:lnTo>
                    <a:pt x="714" y="1938"/>
                  </a:lnTo>
                  <a:lnTo>
                    <a:pt x="734" y="1989"/>
                  </a:lnTo>
                  <a:lnTo>
                    <a:pt x="761" y="2040"/>
                  </a:lnTo>
                  <a:lnTo>
                    <a:pt x="763" y="2048"/>
                  </a:lnTo>
                  <a:lnTo>
                    <a:pt x="762" y="2056"/>
                  </a:lnTo>
                  <a:lnTo>
                    <a:pt x="759" y="2063"/>
                  </a:lnTo>
                  <a:lnTo>
                    <a:pt x="751" y="2069"/>
                  </a:lnTo>
                  <a:lnTo>
                    <a:pt x="708" y="2095"/>
                  </a:lnTo>
                  <a:lnTo>
                    <a:pt x="677" y="2113"/>
                  </a:lnTo>
                  <a:lnTo>
                    <a:pt x="641" y="2131"/>
                  </a:lnTo>
                  <a:lnTo>
                    <a:pt x="602" y="2151"/>
                  </a:lnTo>
                  <a:lnTo>
                    <a:pt x="560" y="2172"/>
                  </a:lnTo>
                  <a:lnTo>
                    <a:pt x="514" y="2192"/>
                  </a:lnTo>
                  <a:lnTo>
                    <a:pt x="466" y="2212"/>
                  </a:lnTo>
                  <a:lnTo>
                    <a:pt x="414" y="2231"/>
                  </a:lnTo>
                  <a:lnTo>
                    <a:pt x="407" y="2232"/>
                  </a:lnTo>
                  <a:lnTo>
                    <a:pt x="399" y="2230"/>
                  </a:lnTo>
                  <a:lnTo>
                    <a:pt x="392" y="2225"/>
                  </a:lnTo>
                  <a:lnTo>
                    <a:pt x="389" y="2222"/>
                  </a:lnTo>
                  <a:lnTo>
                    <a:pt x="302" y="2136"/>
                  </a:lnTo>
                  <a:lnTo>
                    <a:pt x="288" y="2119"/>
                  </a:lnTo>
                  <a:lnTo>
                    <a:pt x="279" y="2099"/>
                  </a:lnTo>
                  <a:lnTo>
                    <a:pt x="275" y="2077"/>
                  </a:lnTo>
                  <a:lnTo>
                    <a:pt x="276" y="2056"/>
                  </a:lnTo>
                  <a:lnTo>
                    <a:pt x="282" y="2035"/>
                  </a:lnTo>
                  <a:lnTo>
                    <a:pt x="292" y="2016"/>
                  </a:lnTo>
                  <a:lnTo>
                    <a:pt x="425" y="1829"/>
                  </a:lnTo>
                  <a:lnTo>
                    <a:pt x="428" y="1821"/>
                  </a:lnTo>
                  <a:lnTo>
                    <a:pt x="429" y="1813"/>
                  </a:lnTo>
                  <a:lnTo>
                    <a:pt x="426" y="1806"/>
                  </a:lnTo>
                  <a:lnTo>
                    <a:pt x="395" y="1749"/>
                  </a:lnTo>
                  <a:lnTo>
                    <a:pt x="369" y="1691"/>
                  </a:lnTo>
                  <a:lnTo>
                    <a:pt x="345" y="1631"/>
                  </a:lnTo>
                  <a:lnTo>
                    <a:pt x="326" y="1571"/>
                  </a:lnTo>
                  <a:lnTo>
                    <a:pt x="322" y="1564"/>
                  </a:lnTo>
                  <a:lnTo>
                    <a:pt x="316" y="1558"/>
                  </a:lnTo>
                  <a:lnTo>
                    <a:pt x="309" y="1555"/>
                  </a:lnTo>
                  <a:lnTo>
                    <a:pt x="77" y="1517"/>
                  </a:lnTo>
                  <a:lnTo>
                    <a:pt x="56" y="1511"/>
                  </a:lnTo>
                  <a:lnTo>
                    <a:pt x="37" y="1500"/>
                  </a:lnTo>
                  <a:lnTo>
                    <a:pt x="21" y="1485"/>
                  </a:lnTo>
                  <a:lnTo>
                    <a:pt x="10" y="1468"/>
                  </a:lnTo>
                  <a:lnTo>
                    <a:pt x="2" y="1448"/>
                  </a:lnTo>
                  <a:lnTo>
                    <a:pt x="0" y="1425"/>
                  </a:lnTo>
                  <a:lnTo>
                    <a:pt x="0" y="1183"/>
                  </a:lnTo>
                  <a:lnTo>
                    <a:pt x="1" y="1165"/>
                  </a:lnTo>
                  <a:lnTo>
                    <a:pt x="7" y="1148"/>
                  </a:lnTo>
                  <a:lnTo>
                    <a:pt x="15" y="1132"/>
                  </a:lnTo>
                  <a:lnTo>
                    <a:pt x="27" y="1118"/>
                  </a:lnTo>
                  <a:lnTo>
                    <a:pt x="41" y="1106"/>
                  </a:lnTo>
                  <a:lnTo>
                    <a:pt x="59" y="1097"/>
                  </a:lnTo>
                  <a:lnTo>
                    <a:pt x="78" y="1092"/>
                  </a:lnTo>
                  <a:lnTo>
                    <a:pt x="306" y="1056"/>
                  </a:lnTo>
                  <a:lnTo>
                    <a:pt x="314" y="1054"/>
                  </a:lnTo>
                  <a:lnTo>
                    <a:pt x="320" y="1048"/>
                  </a:lnTo>
                  <a:lnTo>
                    <a:pt x="324" y="1041"/>
                  </a:lnTo>
                  <a:lnTo>
                    <a:pt x="342" y="980"/>
                  </a:lnTo>
                  <a:lnTo>
                    <a:pt x="365" y="920"/>
                  </a:lnTo>
                  <a:lnTo>
                    <a:pt x="391" y="862"/>
                  </a:lnTo>
                  <a:lnTo>
                    <a:pt x="420" y="805"/>
                  </a:lnTo>
                  <a:lnTo>
                    <a:pt x="423" y="797"/>
                  </a:lnTo>
                  <a:lnTo>
                    <a:pt x="422" y="789"/>
                  </a:lnTo>
                  <a:lnTo>
                    <a:pt x="419" y="782"/>
                  </a:lnTo>
                  <a:lnTo>
                    <a:pt x="283" y="591"/>
                  </a:lnTo>
                  <a:lnTo>
                    <a:pt x="273" y="572"/>
                  </a:lnTo>
                  <a:lnTo>
                    <a:pt x="268" y="551"/>
                  </a:lnTo>
                  <a:lnTo>
                    <a:pt x="267" y="528"/>
                  </a:lnTo>
                  <a:lnTo>
                    <a:pt x="271" y="508"/>
                  </a:lnTo>
                  <a:lnTo>
                    <a:pt x="280" y="488"/>
                  </a:lnTo>
                  <a:lnTo>
                    <a:pt x="294" y="471"/>
                  </a:lnTo>
                  <a:lnTo>
                    <a:pt x="467" y="299"/>
                  </a:lnTo>
                  <a:lnTo>
                    <a:pt x="484" y="285"/>
                  </a:lnTo>
                  <a:lnTo>
                    <a:pt x="504" y="276"/>
                  </a:lnTo>
                  <a:lnTo>
                    <a:pt x="524" y="272"/>
                  </a:lnTo>
                  <a:lnTo>
                    <a:pt x="546" y="272"/>
                  </a:lnTo>
                  <a:lnTo>
                    <a:pt x="567" y="278"/>
                  </a:lnTo>
                  <a:lnTo>
                    <a:pt x="587" y="289"/>
                  </a:lnTo>
                  <a:lnTo>
                    <a:pt x="775" y="422"/>
                  </a:lnTo>
                  <a:lnTo>
                    <a:pt x="783" y="425"/>
                  </a:lnTo>
                  <a:lnTo>
                    <a:pt x="791" y="425"/>
                  </a:lnTo>
                  <a:lnTo>
                    <a:pt x="799" y="422"/>
                  </a:lnTo>
                  <a:lnTo>
                    <a:pt x="858" y="391"/>
                  </a:lnTo>
                  <a:lnTo>
                    <a:pt x="917" y="363"/>
                  </a:lnTo>
                  <a:lnTo>
                    <a:pt x="979" y="340"/>
                  </a:lnTo>
                  <a:lnTo>
                    <a:pt x="1041" y="320"/>
                  </a:lnTo>
                  <a:lnTo>
                    <a:pt x="1049" y="317"/>
                  </a:lnTo>
                  <a:lnTo>
                    <a:pt x="1054" y="311"/>
                  </a:lnTo>
                  <a:lnTo>
                    <a:pt x="1058" y="303"/>
                  </a:lnTo>
                  <a:lnTo>
                    <a:pt x="1098" y="78"/>
                  </a:lnTo>
                  <a:lnTo>
                    <a:pt x="1103" y="59"/>
                  </a:lnTo>
                  <a:lnTo>
                    <a:pt x="1112" y="42"/>
                  </a:lnTo>
                  <a:lnTo>
                    <a:pt x="1123" y="28"/>
                  </a:lnTo>
                  <a:lnTo>
                    <a:pt x="1137" y="16"/>
                  </a:lnTo>
                  <a:lnTo>
                    <a:pt x="1153" y="7"/>
                  </a:lnTo>
                  <a:lnTo>
                    <a:pt x="1171" y="2"/>
                  </a:lnTo>
                  <a:lnTo>
                    <a:pt x="11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6" name="Freeform 1135"/>
            <p:cNvSpPr>
              <a:spLocks/>
            </p:cNvSpPr>
            <p:nvPr/>
          </p:nvSpPr>
          <p:spPr bwMode="auto">
            <a:xfrm>
              <a:off x="6388101" y="4548188"/>
              <a:ext cx="115888" cy="153988"/>
            </a:xfrm>
            <a:custGeom>
              <a:avLst/>
              <a:gdLst>
                <a:gd name="T0" fmla="*/ 716 w 1242"/>
                <a:gd name="T1" fmla="*/ 6 h 1647"/>
                <a:gd name="T2" fmla="*/ 825 w 1242"/>
                <a:gd name="T3" fmla="*/ 36 h 1647"/>
                <a:gd name="T4" fmla="*/ 913 w 1242"/>
                <a:gd name="T5" fmla="*/ 83 h 1647"/>
                <a:gd name="T6" fmla="*/ 981 w 1242"/>
                <a:gd name="T7" fmla="*/ 138 h 1647"/>
                <a:gd name="T8" fmla="*/ 1018 w 1242"/>
                <a:gd name="T9" fmla="*/ 183 h 1647"/>
                <a:gd name="T10" fmla="*/ 1029 w 1242"/>
                <a:gd name="T11" fmla="*/ 201 h 1647"/>
                <a:gd name="T12" fmla="*/ 1039 w 1242"/>
                <a:gd name="T13" fmla="*/ 203 h 1647"/>
                <a:gd name="T14" fmla="*/ 1063 w 1242"/>
                <a:gd name="T15" fmla="*/ 210 h 1647"/>
                <a:gd name="T16" fmla="*/ 1097 w 1242"/>
                <a:gd name="T17" fmla="*/ 229 h 1647"/>
                <a:gd name="T18" fmla="*/ 1134 w 1242"/>
                <a:gd name="T19" fmla="*/ 263 h 1647"/>
                <a:gd name="T20" fmla="*/ 1169 w 1242"/>
                <a:gd name="T21" fmla="*/ 318 h 1647"/>
                <a:gd name="T22" fmla="*/ 1195 w 1242"/>
                <a:gd name="T23" fmla="*/ 398 h 1647"/>
                <a:gd name="T24" fmla="*/ 1207 w 1242"/>
                <a:gd name="T25" fmla="*/ 507 h 1647"/>
                <a:gd name="T26" fmla="*/ 1198 w 1242"/>
                <a:gd name="T27" fmla="*/ 652 h 1647"/>
                <a:gd name="T28" fmla="*/ 1169 w 1242"/>
                <a:gd name="T29" fmla="*/ 786 h 1647"/>
                <a:gd name="T30" fmla="*/ 1198 w 1242"/>
                <a:gd name="T31" fmla="*/ 788 h 1647"/>
                <a:gd name="T32" fmla="*/ 1223 w 1242"/>
                <a:gd name="T33" fmla="*/ 804 h 1647"/>
                <a:gd name="T34" fmla="*/ 1239 w 1242"/>
                <a:gd name="T35" fmla="*/ 841 h 1647"/>
                <a:gd name="T36" fmla="*/ 1240 w 1242"/>
                <a:gd name="T37" fmla="*/ 903 h 1647"/>
                <a:gd name="T38" fmla="*/ 1220 w 1242"/>
                <a:gd name="T39" fmla="*/ 998 h 1647"/>
                <a:gd name="T40" fmla="*/ 1183 w 1242"/>
                <a:gd name="T41" fmla="*/ 1106 h 1647"/>
                <a:gd name="T42" fmla="*/ 1147 w 1242"/>
                <a:gd name="T43" fmla="*/ 1161 h 1647"/>
                <a:gd name="T44" fmla="*/ 1117 w 1242"/>
                <a:gd name="T45" fmla="*/ 1177 h 1647"/>
                <a:gd name="T46" fmla="*/ 1083 w 1242"/>
                <a:gd name="T47" fmla="*/ 1296 h 1647"/>
                <a:gd name="T48" fmla="*/ 1017 w 1242"/>
                <a:gd name="T49" fmla="*/ 1415 h 1647"/>
                <a:gd name="T50" fmla="*/ 922 w 1242"/>
                <a:gd name="T51" fmla="*/ 1523 h 1647"/>
                <a:gd name="T52" fmla="*/ 800 w 1242"/>
                <a:gd name="T53" fmla="*/ 1605 h 1647"/>
                <a:gd name="T54" fmla="*/ 666 w 1242"/>
                <a:gd name="T55" fmla="*/ 1645 h 1647"/>
                <a:gd name="T56" fmla="*/ 530 w 1242"/>
                <a:gd name="T57" fmla="*/ 1637 h 1647"/>
                <a:gd name="T58" fmla="*/ 397 w 1242"/>
                <a:gd name="T59" fmla="*/ 1582 h 1647"/>
                <a:gd name="T60" fmla="*/ 283 w 1242"/>
                <a:gd name="T61" fmla="*/ 1490 h 1647"/>
                <a:gd name="T62" fmla="*/ 198 w 1242"/>
                <a:gd name="T63" fmla="*/ 1377 h 1647"/>
                <a:gd name="T64" fmla="*/ 143 w 1242"/>
                <a:gd name="T65" fmla="*/ 1257 h 1647"/>
                <a:gd name="T66" fmla="*/ 115 w 1242"/>
                <a:gd name="T67" fmla="*/ 1175 h 1647"/>
                <a:gd name="T68" fmla="*/ 84 w 1242"/>
                <a:gd name="T69" fmla="*/ 1147 h 1647"/>
                <a:gd name="T70" fmla="*/ 47 w 1242"/>
                <a:gd name="T71" fmla="*/ 1077 h 1647"/>
                <a:gd name="T72" fmla="*/ 12 w 1242"/>
                <a:gd name="T73" fmla="*/ 962 h 1647"/>
                <a:gd name="T74" fmla="*/ 0 w 1242"/>
                <a:gd name="T75" fmla="*/ 879 h 1647"/>
                <a:gd name="T76" fmla="*/ 6 w 1242"/>
                <a:gd name="T77" fmla="*/ 826 h 1647"/>
                <a:gd name="T78" fmla="*/ 26 w 1242"/>
                <a:gd name="T79" fmla="*/ 796 h 1647"/>
                <a:gd name="T80" fmla="*/ 53 w 1242"/>
                <a:gd name="T81" fmla="*/ 785 h 1647"/>
                <a:gd name="T82" fmla="*/ 61 w 1242"/>
                <a:gd name="T83" fmla="*/ 746 h 1647"/>
                <a:gd name="T84" fmla="*/ 37 w 1242"/>
                <a:gd name="T85" fmla="*/ 605 h 1647"/>
                <a:gd name="T86" fmla="*/ 50 w 1242"/>
                <a:gd name="T87" fmla="*/ 459 h 1647"/>
                <a:gd name="T88" fmla="*/ 98 w 1242"/>
                <a:gd name="T89" fmla="*/ 334 h 1647"/>
                <a:gd name="T90" fmla="*/ 170 w 1242"/>
                <a:gd name="T91" fmla="*/ 233 h 1647"/>
                <a:gd name="T92" fmla="*/ 285 w 1242"/>
                <a:gd name="T93" fmla="*/ 125 h 1647"/>
                <a:gd name="T94" fmla="*/ 417 w 1242"/>
                <a:gd name="T95" fmla="*/ 44 h 1647"/>
                <a:gd name="T96" fmla="*/ 541 w 1242"/>
                <a:gd name="T97" fmla="*/ 7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42" h="1647">
                  <a:moveTo>
                    <a:pt x="630" y="0"/>
                  </a:moveTo>
                  <a:lnTo>
                    <a:pt x="675" y="2"/>
                  </a:lnTo>
                  <a:lnTo>
                    <a:pt x="716" y="6"/>
                  </a:lnTo>
                  <a:lnTo>
                    <a:pt x="755" y="14"/>
                  </a:lnTo>
                  <a:lnTo>
                    <a:pt x="792" y="24"/>
                  </a:lnTo>
                  <a:lnTo>
                    <a:pt x="825" y="36"/>
                  </a:lnTo>
                  <a:lnTo>
                    <a:pt x="855" y="50"/>
                  </a:lnTo>
                  <a:lnTo>
                    <a:pt x="883" y="65"/>
                  </a:lnTo>
                  <a:lnTo>
                    <a:pt x="913" y="83"/>
                  </a:lnTo>
                  <a:lnTo>
                    <a:pt x="939" y="102"/>
                  </a:lnTo>
                  <a:lnTo>
                    <a:pt x="961" y="120"/>
                  </a:lnTo>
                  <a:lnTo>
                    <a:pt x="981" y="138"/>
                  </a:lnTo>
                  <a:lnTo>
                    <a:pt x="996" y="155"/>
                  </a:lnTo>
                  <a:lnTo>
                    <a:pt x="1008" y="170"/>
                  </a:lnTo>
                  <a:lnTo>
                    <a:pt x="1018" y="183"/>
                  </a:lnTo>
                  <a:lnTo>
                    <a:pt x="1024" y="193"/>
                  </a:lnTo>
                  <a:lnTo>
                    <a:pt x="1028" y="199"/>
                  </a:lnTo>
                  <a:lnTo>
                    <a:pt x="1029" y="201"/>
                  </a:lnTo>
                  <a:lnTo>
                    <a:pt x="1030" y="201"/>
                  </a:lnTo>
                  <a:lnTo>
                    <a:pt x="1033" y="202"/>
                  </a:lnTo>
                  <a:lnTo>
                    <a:pt x="1039" y="203"/>
                  </a:lnTo>
                  <a:lnTo>
                    <a:pt x="1045" y="204"/>
                  </a:lnTo>
                  <a:lnTo>
                    <a:pt x="1054" y="207"/>
                  </a:lnTo>
                  <a:lnTo>
                    <a:pt x="1063" y="210"/>
                  </a:lnTo>
                  <a:lnTo>
                    <a:pt x="1074" y="215"/>
                  </a:lnTo>
                  <a:lnTo>
                    <a:pt x="1086" y="221"/>
                  </a:lnTo>
                  <a:lnTo>
                    <a:pt x="1097" y="229"/>
                  </a:lnTo>
                  <a:lnTo>
                    <a:pt x="1110" y="238"/>
                  </a:lnTo>
                  <a:lnTo>
                    <a:pt x="1122" y="250"/>
                  </a:lnTo>
                  <a:lnTo>
                    <a:pt x="1134" y="263"/>
                  </a:lnTo>
                  <a:lnTo>
                    <a:pt x="1146" y="279"/>
                  </a:lnTo>
                  <a:lnTo>
                    <a:pt x="1158" y="297"/>
                  </a:lnTo>
                  <a:lnTo>
                    <a:pt x="1169" y="318"/>
                  </a:lnTo>
                  <a:lnTo>
                    <a:pt x="1179" y="341"/>
                  </a:lnTo>
                  <a:lnTo>
                    <a:pt x="1188" y="368"/>
                  </a:lnTo>
                  <a:lnTo>
                    <a:pt x="1195" y="398"/>
                  </a:lnTo>
                  <a:lnTo>
                    <a:pt x="1201" y="431"/>
                  </a:lnTo>
                  <a:lnTo>
                    <a:pt x="1205" y="467"/>
                  </a:lnTo>
                  <a:lnTo>
                    <a:pt x="1207" y="507"/>
                  </a:lnTo>
                  <a:lnTo>
                    <a:pt x="1207" y="551"/>
                  </a:lnTo>
                  <a:lnTo>
                    <a:pt x="1204" y="600"/>
                  </a:lnTo>
                  <a:lnTo>
                    <a:pt x="1198" y="652"/>
                  </a:lnTo>
                  <a:lnTo>
                    <a:pt x="1190" y="708"/>
                  </a:lnTo>
                  <a:lnTo>
                    <a:pt x="1181" y="747"/>
                  </a:lnTo>
                  <a:lnTo>
                    <a:pt x="1169" y="786"/>
                  </a:lnTo>
                  <a:lnTo>
                    <a:pt x="1179" y="785"/>
                  </a:lnTo>
                  <a:lnTo>
                    <a:pt x="1189" y="786"/>
                  </a:lnTo>
                  <a:lnTo>
                    <a:pt x="1198" y="788"/>
                  </a:lnTo>
                  <a:lnTo>
                    <a:pt x="1207" y="791"/>
                  </a:lnTo>
                  <a:lnTo>
                    <a:pt x="1216" y="796"/>
                  </a:lnTo>
                  <a:lnTo>
                    <a:pt x="1223" y="804"/>
                  </a:lnTo>
                  <a:lnTo>
                    <a:pt x="1230" y="814"/>
                  </a:lnTo>
                  <a:lnTo>
                    <a:pt x="1235" y="826"/>
                  </a:lnTo>
                  <a:lnTo>
                    <a:pt x="1239" y="841"/>
                  </a:lnTo>
                  <a:lnTo>
                    <a:pt x="1241" y="858"/>
                  </a:lnTo>
                  <a:lnTo>
                    <a:pt x="1242" y="879"/>
                  </a:lnTo>
                  <a:lnTo>
                    <a:pt x="1240" y="903"/>
                  </a:lnTo>
                  <a:lnTo>
                    <a:pt x="1236" y="931"/>
                  </a:lnTo>
                  <a:lnTo>
                    <a:pt x="1230" y="962"/>
                  </a:lnTo>
                  <a:lnTo>
                    <a:pt x="1220" y="998"/>
                  </a:lnTo>
                  <a:lnTo>
                    <a:pt x="1208" y="1041"/>
                  </a:lnTo>
                  <a:lnTo>
                    <a:pt x="1195" y="1077"/>
                  </a:lnTo>
                  <a:lnTo>
                    <a:pt x="1183" y="1106"/>
                  </a:lnTo>
                  <a:lnTo>
                    <a:pt x="1171" y="1129"/>
                  </a:lnTo>
                  <a:lnTo>
                    <a:pt x="1158" y="1147"/>
                  </a:lnTo>
                  <a:lnTo>
                    <a:pt x="1147" y="1161"/>
                  </a:lnTo>
                  <a:lnTo>
                    <a:pt x="1137" y="1170"/>
                  </a:lnTo>
                  <a:lnTo>
                    <a:pt x="1127" y="1175"/>
                  </a:lnTo>
                  <a:lnTo>
                    <a:pt x="1117" y="1177"/>
                  </a:lnTo>
                  <a:lnTo>
                    <a:pt x="1109" y="1216"/>
                  </a:lnTo>
                  <a:lnTo>
                    <a:pt x="1098" y="1256"/>
                  </a:lnTo>
                  <a:lnTo>
                    <a:pt x="1083" y="1296"/>
                  </a:lnTo>
                  <a:lnTo>
                    <a:pt x="1064" y="1336"/>
                  </a:lnTo>
                  <a:lnTo>
                    <a:pt x="1042" y="1376"/>
                  </a:lnTo>
                  <a:lnTo>
                    <a:pt x="1017" y="1415"/>
                  </a:lnTo>
                  <a:lnTo>
                    <a:pt x="989" y="1453"/>
                  </a:lnTo>
                  <a:lnTo>
                    <a:pt x="956" y="1490"/>
                  </a:lnTo>
                  <a:lnTo>
                    <a:pt x="922" y="1523"/>
                  </a:lnTo>
                  <a:lnTo>
                    <a:pt x="884" y="1554"/>
                  </a:lnTo>
                  <a:lnTo>
                    <a:pt x="843" y="1581"/>
                  </a:lnTo>
                  <a:lnTo>
                    <a:pt x="800" y="1605"/>
                  </a:lnTo>
                  <a:lnTo>
                    <a:pt x="753" y="1624"/>
                  </a:lnTo>
                  <a:lnTo>
                    <a:pt x="710" y="1637"/>
                  </a:lnTo>
                  <a:lnTo>
                    <a:pt x="666" y="1645"/>
                  </a:lnTo>
                  <a:lnTo>
                    <a:pt x="620" y="1647"/>
                  </a:lnTo>
                  <a:lnTo>
                    <a:pt x="576" y="1645"/>
                  </a:lnTo>
                  <a:lnTo>
                    <a:pt x="530" y="1637"/>
                  </a:lnTo>
                  <a:lnTo>
                    <a:pt x="487" y="1625"/>
                  </a:lnTo>
                  <a:lnTo>
                    <a:pt x="440" y="1605"/>
                  </a:lnTo>
                  <a:lnTo>
                    <a:pt x="397" y="1582"/>
                  </a:lnTo>
                  <a:lnTo>
                    <a:pt x="355" y="1554"/>
                  </a:lnTo>
                  <a:lnTo>
                    <a:pt x="318" y="1524"/>
                  </a:lnTo>
                  <a:lnTo>
                    <a:pt x="283" y="1490"/>
                  </a:lnTo>
                  <a:lnTo>
                    <a:pt x="251" y="1454"/>
                  </a:lnTo>
                  <a:lnTo>
                    <a:pt x="223" y="1416"/>
                  </a:lnTo>
                  <a:lnTo>
                    <a:pt x="198" y="1377"/>
                  </a:lnTo>
                  <a:lnTo>
                    <a:pt x="177" y="1337"/>
                  </a:lnTo>
                  <a:lnTo>
                    <a:pt x="158" y="1297"/>
                  </a:lnTo>
                  <a:lnTo>
                    <a:pt x="143" y="1257"/>
                  </a:lnTo>
                  <a:lnTo>
                    <a:pt x="132" y="1216"/>
                  </a:lnTo>
                  <a:lnTo>
                    <a:pt x="124" y="1177"/>
                  </a:lnTo>
                  <a:lnTo>
                    <a:pt x="115" y="1175"/>
                  </a:lnTo>
                  <a:lnTo>
                    <a:pt x="105" y="1170"/>
                  </a:lnTo>
                  <a:lnTo>
                    <a:pt x="95" y="1161"/>
                  </a:lnTo>
                  <a:lnTo>
                    <a:pt x="84" y="1147"/>
                  </a:lnTo>
                  <a:lnTo>
                    <a:pt x="72" y="1129"/>
                  </a:lnTo>
                  <a:lnTo>
                    <a:pt x="60" y="1106"/>
                  </a:lnTo>
                  <a:lnTo>
                    <a:pt x="47" y="1077"/>
                  </a:lnTo>
                  <a:lnTo>
                    <a:pt x="34" y="1041"/>
                  </a:lnTo>
                  <a:lnTo>
                    <a:pt x="21" y="998"/>
                  </a:lnTo>
                  <a:lnTo>
                    <a:pt x="12" y="962"/>
                  </a:lnTo>
                  <a:lnTo>
                    <a:pt x="5" y="931"/>
                  </a:lnTo>
                  <a:lnTo>
                    <a:pt x="1" y="903"/>
                  </a:lnTo>
                  <a:lnTo>
                    <a:pt x="0" y="879"/>
                  </a:lnTo>
                  <a:lnTo>
                    <a:pt x="0" y="858"/>
                  </a:lnTo>
                  <a:lnTo>
                    <a:pt x="2" y="841"/>
                  </a:lnTo>
                  <a:lnTo>
                    <a:pt x="6" y="826"/>
                  </a:lnTo>
                  <a:lnTo>
                    <a:pt x="12" y="814"/>
                  </a:lnTo>
                  <a:lnTo>
                    <a:pt x="18" y="803"/>
                  </a:lnTo>
                  <a:lnTo>
                    <a:pt x="26" y="796"/>
                  </a:lnTo>
                  <a:lnTo>
                    <a:pt x="34" y="791"/>
                  </a:lnTo>
                  <a:lnTo>
                    <a:pt x="43" y="787"/>
                  </a:lnTo>
                  <a:lnTo>
                    <a:pt x="53" y="785"/>
                  </a:lnTo>
                  <a:lnTo>
                    <a:pt x="64" y="785"/>
                  </a:lnTo>
                  <a:lnTo>
                    <a:pt x="73" y="785"/>
                  </a:lnTo>
                  <a:lnTo>
                    <a:pt x="61" y="746"/>
                  </a:lnTo>
                  <a:lnTo>
                    <a:pt x="51" y="707"/>
                  </a:lnTo>
                  <a:lnTo>
                    <a:pt x="43" y="655"/>
                  </a:lnTo>
                  <a:lnTo>
                    <a:pt x="37" y="605"/>
                  </a:lnTo>
                  <a:lnTo>
                    <a:pt x="36" y="554"/>
                  </a:lnTo>
                  <a:lnTo>
                    <a:pt x="40" y="506"/>
                  </a:lnTo>
                  <a:lnTo>
                    <a:pt x="50" y="459"/>
                  </a:lnTo>
                  <a:lnTo>
                    <a:pt x="63" y="415"/>
                  </a:lnTo>
                  <a:lnTo>
                    <a:pt x="79" y="374"/>
                  </a:lnTo>
                  <a:lnTo>
                    <a:pt x="98" y="334"/>
                  </a:lnTo>
                  <a:lnTo>
                    <a:pt x="120" y="298"/>
                  </a:lnTo>
                  <a:lnTo>
                    <a:pt x="144" y="264"/>
                  </a:lnTo>
                  <a:lnTo>
                    <a:pt x="170" y="233"/>
                  </a:lnTo>
                  <a:lnTo>
                    <a:pt x="197" y="204"/>
                  </a:lnTo>
                  <a:lnTo>
                    <a:pt x="239" y="163"/>
                  </a:lnTo>
                  <a:lnTo>
                    <a:pt x="285" y="125"/>
                  </a:lnTo>
                  <a:lnTo>
                    <a:pt x="332" y="92"/>
                  </a:lnTo>
                  <a:lnTo>
                    <a:pt x="373" y="67"/>
                  </a:lnTo>
                  <a:lnTo>
                    <a:pt x="417" y="44"/>
                  </a:lnTo>
                  <a:lnTo>
                    <a:pt x="464" y="26"/>
                  </a:lnTo>
                  <a:lnTo>
                    <a:pt x="502" y="14"/>
                  </a:lnTo>
                  <a:lnTo>
                    <a:pt x="541" y="7"/>
                  </a:lnTo>
                  <a:lnTo>
                    <a:pt x="583" y="3"/>
                  </a:lnTo>
                  <a:lnTo>
                    <a:pt x="6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59" name="Group 1658"/>
          <p:cNvGrpSpPr/>
          <p:nvPr/>
        </p:nvGrpSpPr>
        <p:grpSpPr>
          <a:xfrm>
            <a:off x="5262503" y="4470202"/>
            <a:ext cx="219075" cy="207170"/>
            <a:chOff x="7031038" y="4489450"/>
            <a:chExt cx="292100" cy="276226"/>
          </a:xfrm>
          <a:solidFill>
            <a:schemeClr val="tx1">
              <a:lumMod val="65000"/>
              <a:lumOff val="35000"/>
            </a:schemeClr>
          </a:solidFill>
        </p:grpSpPr>
        <p:sp>
          <p:nvSpPr>
            <p:cNvPr id="1270" name="Freeform 1140"/>
            <p:cNvSpPr>
              <a:spLocks noEditPoints="1"/>
            </p:cNvSpPr>
            <p:nvPr/>
          </p:nvSpPr>
          <p:spPr bwMode="auto">
            <a:xfrm>
              <a:off x="7164388" y="4494213"/>
              <a:ext cx="158750" cy="271463"/>
            </a:xfrm>
            <a:custGeom>
              <a:avLst/>
              <a:gdLst>
                <a:gd name="T0" fmla="*/ 332 w 1803"/>
                <a:gd name="T1" fmla="*/ 488 h 3090"/>
                <a:gd name="T2" fmla="*/ 727 w 1803"/>
                <a:gd name="T3" fmla="*/ 667 h 3090"/>
                <a:gd name="T4" fmla="*/ 759 w 1803"/>
                <a:gd name="T5" fmla="*/ 751 h 3090"/>
                <a:gd name="T6" fmla="*/ 796 w 1803"/>
                <a:gd name="T7" fmla="*/ 848 h 3090"/>
                <a:gd name="T8" fmla="*/ 830 w 1803"/>
                <a:gd name="T9" fmla="*/ 939 h 3090"/>
                <a:gd name="T10" fmla="*/ 855 w 1803"/>
                <a:gd name="T11" fmla="*/ 1003 h 3090"/>
                <a:gd name="T12" fmla="*/ 829 w 1803"/>
                <a:gd name="T13" fmla="*/ 809 h 3090"/>
                <a:gd name="T14" fmla="*/ 833 w 1803"/>
                <a:gd name="T15" fmla="*/ 639 h 3090"/>
                <a:gd name="T16" fmla="*/ 842 w 1803"/>
                <a:gd name="T17" fmla="*/ 625 h 3090"/>
                <a:gd name="T18" fmla="*/ 964 w 1803"/>
                <a:gd name="T19" fmla="*/ 623 h 3090"/>
                <a:gd name="T20" fmla="*/ 976 w 1803"/>
                <a:gd name="T21" fmla="*/ 628 h 3090"/>
                <a:gd name="T22" fmla="*/ 979 w 1803"/>
                <a:gd name="T23" fmla="*/ 648 h 3090"/>
                <a:gd name="T24" fmla="*/ 988 w 1803"/>
                <a:gd name="T25" fmla="*/ 820 h 3090"/>
                <a:gd name="T26" fmla="*/ 955 w 1803"/>
                <a:gd name="T27" fmla="*/ 1003 h 3090"/>
                <a:gd name="T28" fmla="*/ 983 w 1803"/>
                <a:gd name="T29" fmla="*/ 928 h 3090"/>
                <a:gd name="T30" fmla="*/ 1021 w 1803"/>
                <a:gd name="T31" fmla="*/ 830 h 3090"/>
                <a:gd name="T32" fmla="*/ 1060 w 1803"/>
                <a:gd name="T33" fmla="*/ 728 h 3090"/>
                <a:gd name="T34" fmla="*/ 1092 w 1803"/>
                <a:gd name="T35" fmla="*/ 642 h 3090"/>
                <a:gd name="T36" fmla="*/ 1159 w 1803"/>
                <a:gd name="T37" fmla="*/ 202 h 3090"/>
                <a:gd name="T38" fmla="*/ 1166 w 1803"/>
                <a:gd name="T39" fmla="*/ 311 h 3090"/>
                <a:gd name="T40" fmla="*/ 1127 w 1803"/>
                <a:gd name="T41" fmla="*/ 416 h 3090"/>
                <a:gd name="T42" fmla="*/ 1048 w 1803"/>
                <a:gd name="T43" fmla="*/ 493 h 3090"/>
                <a:gd name="T44" fmla="*/ 944 w 1803"/>
                <a:gd name="T45" fmla="*/ 532 h 3090"/>
                <a:gd name="T46" fmla="*/ 829 w 1803"/>
                <a:gd name="T47" fmla="*/ 524 h 3090"/>
                <a:gd name="T48" fmla="*/ 733 w 1803"/>
                <a:gd name="T49" fmla="*/ 471 h 3090"/>
                <a:gd name="T50" fmla="*/ 667 w 1803"/>
                <a:gd name="T51" fmla="*/ 384 h 3090"/>
                <a:gd name="T52" fmla="*/ 643 w 1803"/>
                <a:gd name="T53" fmla="*/ 272 h 3090"/>
                <a:gd name="T54" fmla="*/ 1228 w 1803"/>
                <a:gd name="T55" fmla="*/ 0 h 3090"/>
                <a:gd name="T56" fmla="*/ 1292 w 1803"/>
                <a:gd name="T57" fmla="*/ 16 h 3090"/>
                <a:gd name="T58" fmla="*/ 1781 w 1803"/>
                <a:gd name="T59" fmla="*/ 461 h 3090"/>
                <a:gd name="T60" fmla="*/ 1803 w 1803"/>
                <a:gd name="T61" fmla="*/ 526 h 3090"/>
                <a:gd name="T62" fmla="*/ 1782 w 1803"/>
                <a:gd name="T63" fmla="*/ 592 h 3090"/>
                <a:gd name="T64" fmla="*/ 1728 w 1803"/>
                <a:gd name="T65" fmla="*/ 635 h 3090"/>
                <a:gd name="T66" fmla="*/ 1240 w 1803"/>
                <a:gd name="T67" fmla="*/ 2968 h 3090"/>
                <a:gd name="T68" fmla="*/ 1199 w 1803"/>
                <a:gd name="T69" fmla="*/ 3045 h 3090"/>
                <a:gd name="T70" fmla="*/ 1122 w 1803"/>
                <a:gd name="T71" fmla="*/ 3086 h 3090"/>
                <a:gd name="T72" fmla="*/ 1031 w 1803"/>
                <a:gd name="T73" fmla="*/ 3078 h 3090"/>
                <a:gd name="T74" fmla="*/ 964 w 1803"/>
                <a:gd name="T75" fmla="*/ 3023 h 3090"/>
                <a:gd name="T76" fmla="*/ 939 w 1803"/>
                <a:gd name="T77" fmla="*/ 2937 h 3090"/>
                <a:gd name="T78" fmla="*/ 929 w 1803"/>
                <a:gd name="T79" fmla="*/ 1729 h 3090"/>
                <a:gd name="T80" fmla="*/ 893 w 1803"/>
                <a:gd name="T81" fmla="*/ 1722 h 3090"/>
                <a:gd name="T82" fmla="*/ 873 w 1803"/>
                <a:gd name="T83" fmla="*/ 1752 h 3090"/>
                <a:gd name="T84" fmla="*/ 861 w 1803"/>
                <a:gd name="T85" fmla="*/ 2997 h 3090"/>
                <a:gd name="T86" fmla="*/ 805 w 1803"/>
                <a:gd name="T87" fmla="*/ 3064 h 3090"/>
                <a:gd name="T88" fmla="*/ 720 w 1803"/>
                <a:gd name="T89" fmla="*/ 3090 h 3090"/>
                <a:gd name="T90" fmla="*/ 635 w 1803"/>
                <a:gd name="T91" fmla="*/ 3064 h 3090"/>
                <a:gd name="T92" fmla="*/ 580 w 1803"/>
                <a:gd name="T93" fmla="*/ 2997 h 3090"/>
                <a:gd name="T94" fmla="*/ 570 w 1803"/>
                <a:gd name="T95" fmla="*/ 819 h 3090"/>
                <a:gd name="T96" fmla="*/ 36 w 1803"/>
                <a:gd name="T97" fmla="*/ 612 h 3090"/>
                <a:gd name="T98" fmla="*/ 2 w 1803"/>
                <a:gd name="T99" fmla="*/ 552 h 3090"/>
                <a:gd name="T100" fmla="*/ 10 w 1803"/>
                <a:gd name="T101" fmla="*/ 483 h 3090"/>
                <a:gd name="T102" fmla="*/ 492 w 1803"/>
                <a:gd name="T103" fmla="*/ 32 h 3090"/>
                <a:gd name="T104" fmla="*/ 552 w 1803"/>
                <a:gd name="T105" fmla="*/ 3 h 3090"/>
                <a:gd name="T106" fmla="*/ 618 w 1803"/>
                <a:gd name="T107" fmla="*/ 13 h 3090"/>
                <a:gd name="T108" fmla="*/ 667 w 1803"/>
                <a:gd name="T109" fmla="*/ 56 h 3090"/>
                <a:gd name="T110" fmla="*/ 684 w 1803"/>
                <a:gd name="T111" fmla="*/ 113 h 3090"/>
                <a:gd name="T112" fmla="*/ 731 w 1803"/>
                <a:gd name="T113" fmla="*/ 75 h 3090"/>
                <a:gd name="T114" fmla="*/ 828 w 1803"/>
                <a:gd name="T115" fmla="*/ 20 h 3090"/>
                <a:gd name="T116" fmla="*/ 943 w 1803"/>
                <a:gd name="T117" fmla="*/ 12 h 3090"/>
                <a:gd name="T118" fmla="*/ 1042 w 1803"/>
                <a:gd name="T119" fmla="*/ 47 h 3090"/>
                <a:gd name="T120" fmla="*/ 1120 w 1803"/>
                <a:gd name="T121" fmla="*/ 119 h 3090"/>
                <a:gd name="T122" fmla="*/ 1136 w 1803"/>
                <a:gd name="T123" fmla="*/ 56 h 3090"/>
                <a:gd name="T124" fmla="*/ 1186 w 1803"/>
                <a:gd name="T125" fmla="*/ 10 h 3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03" h="3090">
                  <a:moveTo>
                    <a:pt x="654" y="194"/>
                  </a:moveTo>
                  <a:lnTo>
                    <a:pt x="647" y="202"/>
                  </a:lnTo>
                  <a:lnTo>
                    <a:pt x="332" y="488"/>
                  </a:lnTo>
                  <a:lnTo>
                    <a:pt x="713" y="628"/>
                  </a:lnTo>
                  <a:lnTo>
                    <a:pt x="719" y="645"/>
                  </a:lnTo>
                  <a:lnTo>
                    <a:pt x="727" y="667"/>
                  </a:lnTo>
                  <a:lnTo>
                    <a:pt x="737" y="692"/>
                  </a:lnTo>
                  <a:lnTo>
                    <a:pt x="748" y="721"/>
                  </a:lnTo>
                  <a:lnTo>
                    <a:pt x="759" y="751"/>
                  </a:lnTo>
                  <a:lnTo>
                    <a:pt x="771" y="783"/>
                  </a:lnTo>
                  <a:lnTo>
                    <a:pt x="783" y="816"/>
                  </a:lnTo>
                  <a:lnTo>
                    <a:pt x="796" y="848"/>
                  </a:lnTo>
                  <a:lnTo>
                    <a:pt x="808" y="880"/>
                  </a:lnTo>
                  <a:lnTo>
                    <a:pt x="819" y="911"/>
                  </a:lnTo>
                  <a:lnTo>
                    <a:pt x="830" y="939"/>
                  </a:lnTo>
                  <a:lnTo>
                    <a:pt x="839" y="965"/>
                  </a:lnTo>
                  <a:lnTo>
                    <a:pt x="848" y="986"/>
                  </a:lnTo>
                  <a:lnTo>
                    <a:pt x="855" y="1003"/>
                  </a:lnTo>
                  <a:lnTo>
                    <a:pt x="824" y="842"/>
                  </a:lnTo>
                  <a:lnTo>
                    <a:pt x="824" y="825"/>
                  </a:lnTo>
                  <a:lnTo>
                    <a:pt x="829" y="809"/>
                  </a:lnTo>
                  <a:lnTo>
                    <a:pt x="877" y="724"/>
                  </a:lnTo>
                  <a:lnTo>
                    <a:pt x="835" y="648"/>
                  </a:lnTo>
                  <a:lnTo>
                    <a:pt x="833" y="639"/>
                  </a:lnTo>
                  <a:lnTo>
                    <a:pt x="835" y="631"/>
                  </a:lnTo>
                  <a:lnTo>
                    <a:pt x="838" y="628"/>
                  </a:lnTo>
                  <a:lnTo>
                    <a:pt x="842" y="625"/>
                  </a:lnTo>
                  <a:lnTo>
                    <a:pt x="846" y="623"/>
                  </a:lnTo>
                  <a:lnTo>
                    <a:pt x="850" y="623"/>
                  </a:lnTo>
                  <a:lnTo>
                    <a:pt x="964" y="623"/>
                  </a:lnTo>
                  <a:lnTo>
                    <a:pt x="969" y="623"/>
                  </a:lnTo>
                  <a:lnTo>
                    <a:pt x="973" y="625"/>
                  </a:lnTo>
                  <a:lnTo>
                    <a:pt x="976" y="628"/>
                  </a:lnTo>
                  <a:lnTo>
                    <a:pt x="979" y="631"/>
                  </a:lnTo>
                  <a:lnTo>
                    <a:pt x="981" y="639"/>
                  </a:lnTo>
                  <a:lnTo>
                    <a:pt x="979" y="648"/>
                  </a:lnTo>
                  <a:lnTo>
                    <a:pt x="937" y="724"/>
                  </a:lnTo>
                  <a:lnTo>
                    <a:pt x="984" y="809"/>
                  </a:lnTo>
                  <a:lnTo>
                    <a:pt x="988" y="820"/>
                  </a:lnTo>
                  <a:lnTo>
                    <a:pt x="990" y="831"/>
                  </a:lnTo>
                  <a:lnTo>
                    <a:pt x="989" y="842"/>
                  </a:lnTo>
                  <a:lnTo>
                    <a:pt x="955" y="1003"/>
                  </a:lnTo>
                  <a:lnTo>
                    <a:pt x="963" y="982"/>
                  </a:lnTo>
                  <a:lnTo>
                    <a:pt x="972" y="958"/>
                  </a:lnTo>
                  <a:lnTo>
                    <a:pt x="983" y="928"/>
                  </a:lnTo>
                  <a:lnTo>
                    <a:pt x="995" y="897"/>
                  </a:lnTo>
                  <a:lnTo>
                    <a:pt x="1008" y="864"/>
                  </a:lnTo>
                  <a:lnTo>
                    <a:pt x="1021" y="830"/>
                  </a:lnTo>
                  <a:lnTo>
                    <a:pt x="1034" y="795"/>
                  </a:lnTo>
                  <a:lnTo>
                    <a:pt x="1047" y="761"/>
                  </a:lnTo>
                  <a:lnTo>
                    <a:pt x="1060" y="728"/>
                  </a:lnTo>
                  <a:lnTo>
                    <a:pt x="1072" y="696"/>
                  </a:lnTo>
                  <a:lnTo>
                    <a:pt x="1083" y="668"/>
                  </a:lnTo>
                  <a:lnTo>
                    <a:pt x="1092" y="642"/>
                  </a:lnTo>
                  <a:lnTo>
                    <a:pt x="1100" y="621"/>
                  </a:lnTo>
                  <a:lnTo>
                    <a:pt x="1471" y="485"/>
                  </a:lnTo>
                  <a:lnTo>
                    <a:pt x="1159" y="202"/>
                  </a:lnTo>
                  <a:lnTo>
                    <a:pt x="1166" y="236"/>
                  </a:lnTo>
                  <a:lnTo>
                    <a:pt x="1169" y="272"/>
                  </a:lnTo>
                  <a:lnTo>
                    <a:pt x="1166" y="311"/>
                  </a:lnTo>
                  <a:lnTo>
                    <a:pt x="1158" y="348"/>
                  </a:lnTo>
                  <a:lnTo>
                    <a:pt x="1144" y="384"/>
                  </a:lnTo>
                  <a:lnTo>
                    <a:pt x="1127" y="416"/>
                  </a:lnTo>
                  <a:lnTo>
                    <a:pt x="1104" y="445"/>
                  </a:lnTo>
                  <a:lnTo>
                    <a:pt x="1078" y="471"/>
                  </a:lnTo>
                  <a:lnTo>
                    <a:pt x="1048" y="493"/>
                  </a:lnTo>
                  <a:lnTo>
                    <a:pt x="1016" y="511"/>
                  </a:lnTo>
                  <a:lnTo>
                    <a:pt x="981" y="524"/>
                  </a:lnTo>
                  <a:lnTo>
                    <a:pt x="944" y="532"/>
                  </a:lnTo>
                  <a:lnTo>
                    <a:pt x="906" y="535"/>
                  </a:lnTo>
                  <a:lnTo>
                    <a:pt x="867" y="532"/>
                  </a:lnTo>
                  <a:lnTo>
                    <a:pt x="829" y="524"/>
                  </a:lnTo>
                  <a:lnTo>
                    <a:pt x="794" y="511"/>
                  </a:lnTo>
                  <a:lnTo>
                    <a:pt x="762" y="493"/>
                  </a:lnTo>
                  <a:lnTo>
                    <a:pt x="733" y="471"/>
                  </a:lnTo>
                  <a:lnTo>
                    <a:pt x="707" y="445"/>
                  </a:lnTo>
                  <a:lnTo>
                    <a:pt x="685" y="416"/>
                  </a:lnTo>
                  <a:lnTo>
                    <a:pt x="667" y="384"/>
                  </a:lnTo>
                  <a:lnTo>
                    <a:pt x="654" y="348"/>
                  </a:lnTo>
                  <a:lnTo>
                    <a:pt x="645" y="311"/>
                  </a:lnTo>
                  <a:lnTo>
                    <a:pt x="643" y="272"/>
                  </a:lnTo>
                  <a:lnTo>
                    <a:pt x="646" y="232"/>
                  </a:lnTo>
                  <a:lnTo>
                    <a:pt x="654" y="194"/>
                  </a:lnTo>
                  <a:close/>
                  <a:moveTo>
                    <a:pt x="1228" y="0"/>
                  </a:moveTo>
                  <a:lnTo>
                    <a:pt x="1250" y="1"/>
                  </a:lnTo>
                  <a:lnTo>
                    <a:pt x="1271" y="6"/>
                  </a:lnTo>
                  <a:lnTo>
                    <a:pt x="1292" y="16"/>
                  </a:lnTo>
                  <a:lnTo>
                    <a:pt x="1310" y="30"/>
                  </a:lnTo>
                  <a:lnTo>
                    <a:pt x="1765" y="443"/>
                  </a:lnTo>
                  <a:lnTo>
                    <a:pt x="1781" y="461"/>
                  </a:lnTo>
                  <a:lnTo>
                    <a:pt x="1793" y="481"/>
                  </a:lnTo>
                  <a:lnTo>
                    <a:pt x="1800" y="503"/>
                  </a:lnTo>
                  <a:lnTo>
                    <a:pt x="1803" y="526"/>
                  </a:lnTo>
                  <a:lnTo>
                    <a:pt x="1800" y="549"/>
                  </a:lnTo>
                  <a:lnTo>
                    <a:pt x="1794" y="572"/>
                  </a:lnTo>
                  <a:lnTo>
                    <a:pt x="1782" y="592"/>
                  </a:lnTo>
                  <a:lnTo>
                    <a:pt x="1767" y="610"/>
                  </a:lnTo>
                  <a:lnTo>
                    <a:pt x="1749" y="624"/>
                  </a:lnTo>
                  <a:lnTo>
                    <a:pt x="1728" y="635"/>
                  </a:lnTo>
                  <a:lnTo>
                    <a:pt x="1242" y="814"/>
                  </a:lnTo>
                  <a:lnTo>
                    <a:pt x="1243" y="2937"/>
                  </a:lnTo>
                  <a:lnTo>
                    <a:pt x="1240" y="2968"/>
                  </a:lnTo>
                  <a:lnTo>
                    <a:pt x="1231" y="2997"/>
                  </a:lnTo>
                  <a:lnTo>
                    <a:pt x="1217" y="3023"/>
                  </a:lnTo>
                  <a:lnTo>
                    <a:pt x="1199" y="3045"/>
                  </a:lnTo>
                  <a:lnTo>
                    <a:pt x="1176" y="3064"/>
                  </a:lnTo>
                  <a:lnTo>
                    <a:pt x="1150" y="3078"/>
                  </a:lnTo>
                  <a:lnTo>
                    <a:pt x="1122" y="3086"/>
                  </a:lnTo>
                  <a:lnTo>
                    <a:pt x="1090" y="3090"/>
                  </a:lnTo>
                  <a:lnTo>
                    <a:pt x="1060" y="3086"/>
                  </a:lnTo>
                  <a:lnTo>
                    <a:pt x="1031" y="3078"/>
                  </a:lnTo>
                  <a:lnTo>
                    <a:pt x="1005" y="3064"/>
                  </a:lnTo>
                  <a:lnTo>
                    <a:pt x="983" y="3045"/>
                  </a:lnTo>
                  <a:lnTo>
                    <a:pt x="964" y="3023"/>
                  </a:lnTo>
                  <a:lnTo>
                    <a:pt x="950" y="2997"/>
                  </a:lnTo>
                  <a:lnTo>
                    <a:pt x="942" y="2968"/>
                  </a:lnTo>
                  <a:lnTo>
                    <a:pt x="939" y="2937"/>
                  </a:lnTo>
                  <a:lnTo>
                    <a:pt x="939" y="1752"/>
                  </a:lnTo>
                  <a:lnTo>
                    <a:pt x="936" y="1740"/>
                  </a:lnTo>
                  <a:lnTo>
                    <a:pt x="929" y="1729"/>
                  </a:lnTo>
                  <a:lnTo>
                    <a:pt x="918" y="1722"/>
                  </a:lnTo>
                  <a:lnTo>
                    <a:pt x="906" y="1720"/>
                  </a:lnTo>
                  <a:lnTo>
                    <a:pt x="893" y="1722"/>
                  </a:lnTo>
                  <a:lnTo>
                    <a:pt x="883" y="1729"/>
                  </a:lnTo>
                  <a:lnTo>
                    <a:pt x="876" y="1740"/>
                  </a:lnTo>
                  <a:lnTo>
                    <a:pt x="873" y="1752"/>
                  </a:lnTo>
                  <a:lnTo>
                    <a:pt x="873" y="2937"/>
                  </a:lnTo>
                  <a:lnTo>
                    <a:pt x="870" y="2968"/>
                  </a:lnTo>
                  <a:lnTo>
                    <a:pt x="861" y="2997"/>
                  </a:lnTo>
                  <a:lnTo>
                    <a:pt x="847" y="3023"/>
                  </a:lnTo>
                  <a:lnTo>
                    <a:pt x="828" y="3045"/>
                  </a:lnTo>
                  <a:lnTo>
                    <a:pt x="805" y="3064"/>
                  </a:lnTo>
                  <a:lnTo>
                    <a:pt x="779" y="3078"/>
                  </a:lnTo>
                  <a:lnTo>
                    <a:pt x="751" y="3086"/>
                  </a:lnTo>
                  <a:lnTo>
                    <a:pt x="720" y="3090"/>
                  </a:lnTo>
                  <a:lnTo>
                    <a:pt x="690" y="3086"/>
                  </a:lnTo>
                  <a:lnTo>
                    <a:pt x="661" y="3078"/>
                  </a:lnTo>
                  <a:lnTo>
                    <a:pt x="635" y="3064"/>
                  </a:lnTo>
                  <a:lnTo>
                    <a:pt x="613" y="3045"/>
                  </a:lnTo>
                  <a:lnTo>
                    <a:pt x="594" y="3023"/>
                  </a:lnTo>
                  <a:lnTo>
                    <a:pt x="580" y="2997"/>
                  </a:lnTo>
                  <a:lnTo>
                    <a:pt x="572" y="2968"/>
                  </a:lnTo>
                  <a:lnTo>
                    <a:pt x="568" y="2937"/>
                  </a:lnTo>
                  <a:lnTo>
                    <a:pt x="570" y="819"/>
                  </a:lnTo>
                  <a:lnTo>
                    <a:pt x="76" y="637"/>
                  </a:lnTo>
                  <a:lnTo>
                    <a:pt x="54" y="627"/>
                  </a:lnTo>
                  <a:lnTo>
                    <a:pt x="36" y="612"/>
                  </a:lnTo>
                  <a:lnTo>
                    <a:pt x="21" y="595"/>
                  </a:lnTo>
                  <a:lnTo>
                    <a:pt x="9" y="574"/>
                  </a:lnTo>
                  <a:lnTo>
                    <a:pt x="2" y="552"/>
                  </a:lnTo>
                  <a:lnTo>
                    <a:pt x="0" y="528"/>
                  </a:lnTo>
                  <a:lnTo>
                    <a:pt x="3" y="505"/>
                  </a:lnTo>
                  <a:lnTo>
                    <a:pt x="10" y="483"/>
                  </a:lnTo>
                  <a:lnTo>
                    <a:pt x="22" y="463"/>
                  </a:lnTo>
                  <a:lnTo>
                    <a:pt x="38" y="445"/>
                  </a:lnTo>
                  <a:lnTo>
                    <a:pt x="492" y="32"/>
                  </a:lnTo>
                  <a:lnTo>
                    <a:pt x="511" y="18"/>
                  </a:lnTo>
                  <a:lnTo>
                    <a:pt x="531" y="9"/>
                  </a:lnTo>
                  <a:lnTo>
                    <a:pt x="552" y="3"/>
                  </a:lnTo>
                  <a:lnTo>
                    <a:pt x="575" y="2"/>
                  </a:lnTo>
                  <a:lnTo>
                    <a:pt x="597" y="6"/>
                  </a:lnTo>
                  <a:lnTo>
                    <a:pt x="618" y="13"/>
                  </a:lnTo>
                  <a:lnTo>
                    <a:pt x="637" y="24"/>
                  </a:lnTo>
                  <a:lnTo>
                    <a:pt x="654" y="40"/>
                  </a:lnTo>
                  <a:lnTo>
                    <a:pt x="667" y="56"/>
                  </a:lnTo>
                  <a:lnTo>
                    <a:pt x="676" y="74"/>
                  </a:lnTo>
                  <a:lnTo>
                    <a:pt x="681" y="94"/>
                  </a:lnTo>
                  <a:lnTo>
                    <a:pt x="684" y="113"/>
                  </a:lnTo>
                  <a:lnTo>
                    <a:pt x="683" y="132"/>
                  </a:lnTo>
                  <a:lnTo>
                    <a:pt x="705" y="103"/>
                  </a:lnTo>
                  <a:lnTo>
                    <a:pt x="731" y="75"/>
                  </a:lnTo>
                  <a:lnTo>
                    <a:pt x="760" y="52"/>
                  </a:lnTo>
                  <a:lnTo>
                    <a:pt x="793" y="34"/>
                  </a:lnTo>
                  <a:lnTo>
                    <a:pt x="828" y="20"/>
                  </a:lnTo>
                  <a:lnTo>
                    <a:pt x="866" y="12"/>
                  </a:lnTo>
                  <a:lnTo>
                    <a:pt x="906" y="9"/>
                  </a:lnTo>
                  <a:lnTo>
                    <a:pt x="943" y="12"/>
                  </a:lnTo>
                  <a:lnTo>
                    <a:pt x="978" y="19"/>
                  </a:lnTo>
                  <a:lnTo>
                    <a:pt x="1011" y="31"/>
                  </a:lnTo>
                  <a:lnTo>
                    <a:pt x="1042" y="47"/>
                  </a:lnTo>
                  <a:lnTo>
                    <a:pt x="1071" y="68"/>
                  </a:lnTo>
                  <a:lnTo>
                    <a:pt x="1096" y="91"/>
                  </a:lnTo>
                  <a:lnTo>
                    <a:pt x="1120" y="119"/>
                  </a:lnTo>
                  <a:lnTo>
                    <a:pt x="1121" y="98"/>
                  </a:lnTo>
                  <a:lnTo>
                    <a:pt x="1126" y="76"/>
                  </a:lnTo>
                  <a:lnTo>
                    <a:pt x="1136" y="56"/>
                  </a:lnTo>
                  <a:lnTo>
                    <a:pt x="1149" y="37"/>
                  </a:lnTo>
                  <a:lnTo>
                    <a:pt x="1166" y="22"/>
                  </a:lnTo>
                  <a:lnTo>
                    <a:pt x="1186" y="10"/>
                  </a:lnTo>
                  <a:lnTo>
                    <a:pt x="1206" y="3"/>
                  </a:lnTo>
                  <a:lnTo>
                    <a:pt x="12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1" name="Freeform 1141"/>
            <p:cNvSpPr>
              <a:spLocks/>
            </p:cNvSpPr>
            <p:nvPr/>
          </p:nvSpPr>
          <p:spPr bwMode="auto">
            <a:xfrm>
              <a:off x="7085013" y="4489450"/>
              <a:ext cx="46038" cy="46038"/>
            </a:xfrm>
            <a:custGeom>
              <a:avLst/>
              <a:gdLst>
                <a:gd name="T0" fmla="*/ 256 w 512"/>
                <a:gd name="T1" fmla="*/ 0 h 512"/>
                <a:gd name="T2" fmla="*/ 293 w 512"/>
                <a:gd name="T3" fmla="*/ 2 h 512"/>
                <a:gd name="T4" fmla="*/ 329 w 512"/>
                <a:gd name="T5" fmla="*/ 10 h 512"/>
                <a:gd name="T6" fmla="*/ 364 w 512"/>
                <a:gd name="T7" fmla="*/ 23 h 512"/>
                <a:gd name="T8" fmla="*/ 396 w 512"/>
                <a:gd name="T9" fmla="*/ 41 h 512"/>
                <a:gd name="T10" fmla="*/ 424 w 512"/>
                <a:gd name="T11" fmla="*/ 62 h 512"/>
                <a:gd name="T12" fmla="*/ 449 w 512"/>
                <a:gd name="T13" fmla="*/ 87 h 512"/>
                <a:gd name="T14" fmla="*/ 471 w 512"/>
                <a:gd name="T15" fmla="*/ 116 h 512"/>
                <a:gd name="T16" fmla="*/ 488 w 512"/>
                <a:gd name="T17" fmla="*/ 148 h 512"/>
                <a:gd name="T18" fmla="*/ 501 w 512"/>
                <a:gd name="T19" fmla="*/ 182 h 512"/>
                <a:gd name="T20" fmla="*/ 509 w 512"/>
                <a:gd name="T21" fmla="*/ 218 h 512"/>
                <a:gd name="T22" fmla="*/ 512 w 512"/>
                <a:gd name="T23" fmla="*/ 256 h 512"/>
                <a:gd name="T24" fmla="*/ 509 w 512"/>
                <a:gd name="T25" fmla="*/ 293 h 512"/>
                <a:gd name="T26" fmla="*/ 501 w 512"/>
                <a:gd name="T27" fmla="*/ 329 h 512"/>
                <a:gd name="T28" fmla="*/ 488 w 512"/>
                <a:gd name="T29" fmla="*/ 363 h 512"/>
                <a:gd name="T30" fmla="*/ 471 w 512"/>
                <a:gd name="T31" fmla="*/ 394 h 512"/>
                <a:gd name="T32" fmla="*/ 449 w 512"/>
                <a:gd name="T33" fmla="*/ 423 h 512"/>
                <a:gd name="T34" fmla="*/ 424 w 512"/>
                <a:gd name="T35" fmla="*/ 449 h 512"/>
                <a:gd name="T36" fmla="*/ 396 w 512"/>
                <a:gd name="T37" fmla="*/ 470 h 512"/>
                <a:gd name="T38" fmla="*/ 364 w 512"/>
                <a:gd name="T39" fmla="*/ 488 h 512"/>
                <a:gd name="T40" fmla="*/ 329 w 512"/>
                <a:gd name="T41" fmla="*/ 501 h 512"/>
                <a:gd name="T42" fmla="*/ 293 w 512"/>
                <a:gd name="T43" fmla="*/ 509 h 512"/>
                <a:gd name="T44" fmla="*/ 256 w 512"/>
                <a:gd name="T45" fmla="*/ 512 h 512"/>
                <a:gd name="T46" fmla="*/ 218 w 512"/>
                <a:gd name="T47" fmla="*/ 509 h 512"/>
                <a:gd name="T48" fmla="*/ 182 w 512"/>
                <a:gd name="T49" fmla="*/ 501 h 512"/>
                <a:gd name="T50" fmla="*/ 148 w 512"/>
                <a:gd name="T51" fmla="*/ 488 h 512"/>
                <a:gd name="T52" fmla="*/ 117 w 512"/>
                <a:gd name="T53" fmla="*/ 470 h 512"/>
                <a:gd name="T54" fmla="*/ 88 w 512"/>
                <a:gd name="T55" fmla="*/ 449 h 512"/>
                <a:gd name="T56" fmla="*/ 62 w 512"/>
                <a:gd name="T57" fmla="*/ 423 h 512"/>
                <a:gd name="T58" fmla="*/ 41 w 512"/>
                <a:gd name="T59" fmla="*/ 394 h 512"/>
                <a:gd name="T60" fmla="*/ 23 w 512"/>
                <a:gd name="T61" fmla="*/ 363 h 512"/>
                <a:gd name="T62" fmla="*/ 11 w 512"/>
                <a:gd name="T63" fmla="*/ 329 h 512"/>
                <a:gd name="T64" fmla="*/ 2 w 512"/>
                <a:gd name="T65" fmla="*/ 293 h 512"/>
                <a:gd name="T66" fmla="*/ 0 w 512"/>
                <a:gd name="T67" fmla="*/ 256 h 512"/>
                <a:gd name="T68" fmla="*/ 2 w 512"/>
                <a:gd name="T69" fmla="*/ 218 h 512"/>
                <a:gd name="T70" fmla="*/ 11 w 512"/>
                <a:gd name="T71" fmla="*/ 182 h 512"/>
                <a:gd name="T72" fmla="*/ 23 w 512"/>
                <a:gd name="T73" fmla="*/ 148 h 512"/>
                <a:gd name="T74" fmla="*/ 41 w 512"/>
                <a:gd name="T75" fmla="*/ 116 h 512"/>
                <a:gd name="T76" fmla="*/ 62 w 512"/>
                <a:gd name="T77" fmla="*/ 87 h 512"/>
                <a:gd name="T78" fmla="*/ 88 w 512"/>
                <a:gd name="T79" fmla="*/ 62 h 512"/>
                <a:gd name="T80" fmla="*/ 117 w 512"/>
                <a:gd name="T81" fmla="*/ 41 h 512"/>
                <a:gd name="T82" fmla="*/ 148 w 512"/>
                <a:gd name="T83" fmla="*/ 23 h 512"/>
                <a:gd name="T84" fmla="*/ 182 w 512"/>
                <a:gd name="T85" fmla="*/ 10 h 512"/>
                <a:gd name="T86" fmla="*/ 218 w 512"/>
                <a:gd name="T87" fmla="*/ 2 h 512"/>
                <a:gd name="T88" fmla="*/ 256 w 512"/>
                <a:gd name="T89" fmla="*/ 0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2" h="512">
                  <a:moveTo>
                    <a:pt x="256" y="0"/>
                  </a:moveTo>
                  <a:lnTo>
                    <a:pt x="293" y="2"/>
                  </a:lnTo>
                  <a:lnTo>
                    <a:pt x="329" y="10"/>
                  </a:lnTo>
                  <a:lnTo>
                    <a:pt x="364" y="23"/>
                  </a:lnTo>
                  <a:lnTo>
                    <a:pt x="396" y="41"/>
                  </a:lnTo>
                  <a:lnTo>
                    <a:pt x="424" y="62"/>
                  </a:lnTo>
                  <a:lnTo>
                    <a:pt x="449" y="87"/>
                  </a:lnTo>
                  <a:lnTo>
                    <a:pt x="471" y="116"/>
                  </a:lnTo>
                  <a:lnTo>
                    <a:pt x="488" y="148"/>
                  </a:lnTo>
                  <a:lnTo>
                    <a:pt x="501" y="182"/>
                  </a:lnTo>
                  <a:lnTo>
                    <a:pt x="509" y="218"/>
                  </a:lnTo>
                  <a:lnTo>
                    <a:pt x="512" y="256"/>
                  </a:lnTo>
                  <a:lnTo>
                    <a:pt x="509" y="293"/>
                  </a:lnTo>
                  <a:lnTo>
                    <a:pt x="501" y="329"/>
                  </a:lnTo>
                  <a:lnTo>
                    <a:pt x="488" y="363"/>
                  </a:lnTo>
                  <a:lnTo>
                    <a:pt x="471" y="394"/>
                  </a:lnTo>
                  <a:lnTo>
                    <a:pt x="449" y="423"/>
                  </a:lnTo>
                  <a:lnTo>
                    <a:pt x="424" y="449"/>
                  </a:lnTo>
                  <a:lnTo>
                    <a:pt x="396" y="470"/>
                  </a:lnTo>
                  <a:lnTo>
                    <a:pt x="364" y="488"/>
                  </a:lnTo>
                  <a:lnTo>
                    <a:pt x="329" y="501"/>
                  </a:lnTo>
                  <a:lnTo>
                    <a:pt x="293" y="509"/>
                  </a:lnTo>
                  <a:lnTo>
                    <a:pt x="256" y="512"/>
                  </a:lnTo>
                  <a:lnTo>
                    <a:pt x="218" y="509"/>
                  </a:lnTo>
                  <a:lnTo>
                    <a:pt x="182" y="501"/>
                  </a:lnTo>
                  <a:lnTo>
                    <a:pt x="148" y="488"/>
                  </a:lnTo>
                  <a:lnTo>
                    <a:pt x="117" y="470"/>
                  </a:lnTo>
                  <a:lnTo>
                    <a:pt x="88" y="449"/>
                  </a:lnTo>
                  <a:lnTo>
                    <a:pt x="62" y="423"/>
                  </a:lnTo>
                  <a:lnTo>
                    <a:pt x="41" y="394"/>
                  </a:lnTo>
                  <a:lnTo>
                    <a:pt x="23" y="363"/>
                  </a:lnTo>
                  <a:lnTo>
                    <a:pt x="11" y="329"/>
                  </a:lnTo>
                  <a:lnTo>
                    <a:pt x="2" y="293"/>
                  </a:lnTo>
                  <a:lnTo>
                    <a:pt x="0" y="256"/>
                  </a:lnTo>
                  <a:lnTo>
                    <a:pt x="2" y="218"/>
                  </a:lnTo>
                  <a:lnTo>
                    <a:pt x="11" y="182"/>
                  </a:lnTo>
                  <a:lnTo>
                    <a:pt x="23" y="148"/>
                  </a:lnTo>
                  <a:lnTo>
                    <a:pt x="41" y="116"/>
                  </a:lnTo>
                  <a:lnTo>
                    <a:pt x="62" y="87"/>
                  </a:lnTo>
                  <a:lnTo>
                    <a:pt x="88" y="62"/>
                  </a:lnTo>
                  <a:lnTo>
                    <a:pt x="117" y="41"/>
                  </a:lnTo>
                  <a:lnTo>
                    <a:pt x="148" y="23"/>
                  </a:lnTo>
                  <a:lnTo>
                    <a:pt x="182" y="10"/>
                  </a:lnTo>
                  <a:lnTo>
                    <a:pt x="218" y="2"/>
                  </a:lnTo>
                  <a:lnTo>
                    <a:pt x="2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2" name="Freeform 1142"/>
            <p:cNvSpPr>
              <a:spLocks/>
            </p:cNvSpPr>
            <p:nvPr/>
          </p:nvSpPr>
          <p:spPr bwMode="auto">
            <a:xfrm>
              <a:off x="7031038" y="4492625"/>
              <a:ext cx="131763" cy="273050"/>
            </a:xfrm>
            <a:custGeom>
              <a:avLst/>
              <a:gdLst>
                <a:gd name="T0" fmla="*/ 410 w 1499"/>
                <a:gd name="T1" fmla="*/ 24 h 3101"/>
                <a:gd name="T2" fmla="*/ 633 w 1499"/>
                <a:gd name="T3" fmla="*/ 478 h 3101"/>
                <a:gd name="T4" fmla="*/ 593 w 1499"/>
                <a:gd name="T5" fmla="*/ 538 h 3101"/>
                <a:gd name="T6" fmla="*/ 521 w 1499"/>
                <a:gd name="T7" fmla="*/ 535 h 3101"/>
                <a:gd name="T8" fmla="*/ 372 w 1499"/>
                <a:gd name="T9" fmla="*/ 684 h 3101"/>
                <a:gd name="T10" fmla="*/ 626 w 1499"/>
                <a:gd name="T11" fmla="*/ 585 h 3101"/>
                <a:gd name="T12" fmla="*/ 788 w 1499"/>
                <a:gd name="T13" fmla="*/ 823 h 3101"/>
                <a:gd name="T14" fmla="*/ 844 w 1499"/>
                <a:gd name="T15" fmla="*/ 696 h 3101"/>
                <a:gd name="T16" fmla="*/ 802 w 1499"/>
                <a:gd name="T17" fmla="*/ 592 h 3101"/>
                <a:gd name="T18" fmla="*/ 938 w 1499"/>
                <a:gd name="T19" fmla="*/ 587 h 3101"/>
                <a:gd name="T20" fmla="*/ 953 w 1499"/>
                <a:gd name="T21" fmla="*/ 596 h 3101"/>
                <a:gd name="T22" fmla="*/ 959 w 1499"/>
                <a:gd name="T23" fmla="*/ 787 h 3101"/>
                <a:gd name="T24" fmla="*/ 928 w 1499"/>
                <a:gd name="T25" fmla="*/ 996 h 3101"/>
                <a:gd name="T26" fmla="*/ 1290 w 1499"/>
                <a:gd name="T27" fmla="*/ 597 h 3101"/>
                <a:gd name="T28" fmla="*/ 1425 w 1499"/>
                <a:gd name="T29" fmla="*/ 686 h 3101"/>
                <a:gd name="T30" fmla="*/ 1494 w 1499"/>
                <a:gd name="T31" fmla="*/ 833 h 3101"/>
                <a:gd name="T32" fmla="*/ 1497 w 1499"/>
                <a:gd name="T33" fmla="*/ 1793 h 3101"/>
                <a:gd name="T34" fmla="*/ 1445 w 1499"/>
                <a:gd name="T35" fmla="*/ 1871 h 3101"/>
                <a:gd name="T36" fmla="*/ 1352 w 1499"/>
                <a:gd name="T37" fmla="*/ 1889 h 3101"/>
                <a:gd name="T38" fmla="*/ 1274 w 1499"/>
                <a:gd name="T39" fmla="*/ 1838 h 3101"/>
                <a:gd name="T40" fmla="*/ 1253 w 1499"/>
                <a:gd name="T41" fmla="*/ 1333 h 3101"/>
                <a:gd name="T42" fmla="*/ 1244 w 1499"/>
                <a:gd name="T43" fmla="*/ 855 h 3101"/>
                <a:gd name="T44" fmla="*/ 1206 w 1499"/>
                <a:gd name="T45" fmla="*/ 855 h 3101"/>
                <a:gd name="T46" fmla="*/ 1199 w 1499"/>
                <a:gd name="T47" fmla="*/ 1014 h 3101"/>
                <a:gd name="T48" fmla="*/ 1199 w 1499"/>
                <a:gd name="T49" fmla="*/ 1233 h 3101"/>
                <a:gd name="T50" fmla="*/ 1199 w 1499"/>
                <a:gd name="T51" fmla="*/ 1385 h 3101"/>
                <a:gd name="T52" fmla="*/ 1199 w 1499"/>
                <a:gd name="T53" fmla="*/ 1486 h 3101"/>
                <a:gd name="T54" fmla="*/ 1199 w 1499"/>
                <a:gd name="T55" fmla="*/ 1556 h 3101"/>
                <a:gd name="T56" fmla="*/ 1200 w 1499"/>
                <a:gd name="T57" fmla="*/ 1610 h 3101"/>
                <a:gd name="T58" fmla="*/ 1200 w 1499"/>
                <a:gd name="T59" fmla="*/ 1667 h 3101"/>
                <a:gd name="T60" fmla="*/ 1200 w 1499"/>
                <a:gd name="T61" fmla="*/ 1745 h 3101"/>
                <a:gd name="T62" fmla="*/ 1201 w 1499"/>
                <a:gd name="T63" fmla="*/ 1863 h 3101"/>
                <a:gd name="T64" fmla="*/ 1201 w 1499"/>
                <a:gd name="T65" fmla="*/ 2036 h 3101"/>
                <a:gd name="T66" fmla="*/ 1201 w 1499"/>
                <a:gd name="T67" fmla="*/ 2285 h 3101"/>
                <a:gd name="T68" fmla="*/ 1201 w 1499"/>
                <a:gd name="T69" fmla="*/ 2625 h 3101"/>
                <a:gd name="T70" fmla="*/ 1198 w 1499"/>
                <a:gd name="T71" fmla="*/ 2983 h 3101"/>
                <a:gd name="T72" fmla="*/ 1136 w 1499"/>
                <a:gd name="T73" fmla="*/ 3075 h 3101"/>
                <a:gd name="T74" fmla="*/ 1024 w 1499"/>
                <a:gd name="T75" fmla="*/ 3098 h 3101"/>
                <a:gd name="T76" fmla="*/ 930 w 1499"/>
                <a:gd name="T77" fmla="*/ 3035 h 3101"/>
                <a:gd name="T78" fmla="*/ 905 w 1499"/>
                <a:gd name="T79" fmla="*/ 1800 h 3101"/>
                <a:gd name="T80" fmla="*/ 873 w 1499"/>
                <a:gd name="T81" fmla="*/ 1768 h 3101"/>
                <a:gd name="T82" fmla="*/ 841 w 1499"/>
                <a:gd name="T83" fmla="*/ 1800 h 3101"/>
                <a:gd name="T84" fmla="*/ 816 w 1499"/>
                <a:gd name="T85" fmla="*/ 3035 h 3101"/>
                <a:gd name="T86" fmla="*/ 723 w 1499"/>
                <a:gd name="T87" fmla="*/ 3098 h 3101"/>
                <a:gd name="T88" fmla="*/ 610 w 1499"/>
                <a:gd name="T89" fmla="*/ 3075 h 3101"/>
                <a:gd name="T90" fmla="*/ 548 w 1499"/>
                <a:gd name="T91" fmla="*/ 2983 h 3101"/>
                <a:gd name="T92" fmla="*/ 149 w 1499"/>
                <a:gd name="T93" fmla="*/ 1045 h 3101"/>
                <a:gd name="T94" fmla="*/ 54 w 1499"/>
                <a:gd name="T95" fmla="*/ 1027 h 3101"/>
                <a:gd name="T96" fmla="*/ 2 w 1499"/>
                <a:gd name="T97" fmla="*/ 944 h 3101"/>
                <a:gd name="T98" fmla="*/ 303 w 1499"/>
                <a:gd name="T99" fmla="*/ 247 h 3101"/>
                <a:gd name="T100" fmla="*/ 292 w 1499"/>
                <a:gd name="T101" fmla="*/ 107 h 3101"/>
                <a:gd name="T102" fmla="*/ 296 w 1499"/>
                <a:gd name="T103" fmla="*/ 34 h 3101"/>
                <a:gd name="T104" fmla="*/ 361 w 1499"/>
                <a:gd name="T105" fmla="*/ 0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9" h="3101">
                  <a:moveTo>
                    <a:pt x="361" y="0"/>
                  </a:moveTo>
                  <a:lnTo>
                    <a:pt x="379" y="4"/>
                  </a:lnTo>
                  <a:lnTo>
                    <a:pt x="396" y="12"/>
                  </a:lnTo>
                  <a:lnTo>
                    <a:pt x="410" y="24"/>
                  </a:lnTo>
                  <a:lnTo>
                    <a:pt x="423" y="40"/>
                  </a:lnTo>
                  <a:lnTo>
                    <a:pt x="625" y="441"/>
                  </a:lnTo>
                  <a:lnTo>
                    <a:pt x="632" y="459"/>
                  </a:lnTo>
                  <a:lnTo>
                    <a:pt x="633" y="478"/>
                  </a:lnTo>
                  <a:lnTo>
                    <a:pt x="630" y="496"/>
                  </a:lnTo>
                  <a:lnTo>
                    <a:pt x="622" y="513"/>
                  </a:lnTo>
                  <a:lnTo>
                    <a:pt x="610" y="527"/>
                  </a:lnTo>
                  <a:lnTo>
                    <a:pt x="593" y="538"/>
                  </a:lnTo>
                  <a:lnTo>
                    <a:pt x="575" y="545"/>
                  </a:lnTo>
                  <a:lnTo>
                    <a:pt x="556" y="546"/>
                  </a:lnTo>
                  <a:lnTo>
                    <a:pt x="538" y="543"/>
                  </a:lnTo>
                  <a:lnTo>
                    <a:pt x="521" y="535"/>
                  </a:lnTo>
                  <a:lnTo>
                    <a:pt x="507" y="523"/>
                  </a:lnTo>
                  <a:lnTo>
                    <a:pt x="496" y="507"/>
                  </a:lnTo>
                  <a:lnTo>
                    <a:pt x="474" y="465"/>
                  </a:lnTo>
                  <a:lnTo>
                    <a:pt x="372" y="684"/>
                  </a:lnTo>
                  <a:lnTo>
                    <a:pt x="579" y="595"/>
                  </a:lnTo>
                  <a:lnTo>
                    <a:pt x="595" y="589"/>
                  </a:lnTo>
                  <a:lnTo>
                    <a:pt x="610" y="586"/>
                  </a:lnTo>
                  <a:lnTo>
                    <a:pt x="626" y="585"/>
                  </a:lnTo>
                  <a:lnTo>
                    <a:pt x="643" y="585"/>
                  </a:lnTo>
                  <a:lnTo>
                    <a:pt x="664" y="585"/>
                  </a:lnTo>
                  <a:lnTo>
                    <a:pt x="820" y="996"/>
                  </a:lnTo>
                  <a:lnTo>
                    <a:pt x="788" y="823"/>
                  </a:lnTo>
                  <a:lnTo>
                    <a:pt x="787" y="811"/>
                  </a:lnTo>
                  <a:lnTo>
                    <a:pt x="789" y="799"/>
                  </a:lnTo>
                  <a:lnTo>
                    <a:pt x="793" y="788"/>
                  </a:lnTo>
                  <a:lnTo>
                    <a:pt x="844" y="696"/>
                  </a:lnTo>
                  <a:lnTo>
                    <a:pt x="799" y="614"/>
                  </a:lnTo>
                  <a:lnTo>
                    <a:pt x="797" y="605"/>
                  </a:lnTo>
                  <a:lnTo>
                    <a:pt x="799" y="596"/>
                  </a:lnTo>
                  <a:lnTo>
                    <a:pt x="802" y="592"/>
                  </a:lnTo>
                  <a:lnTo>
                    <a:pt x="806" y="589"/>
                  </a:lnTo>
                  <a:lnTo>
                    <a:pt x="810" y="587"/>
                  </a:lnTo>
                  <a:lnTo>
                    <a:pt x="815" y="587"/>
                  </a:lnTo>
                  <a:lnTo>
                    <a:pt x="938" y="587"/>
                  </a:lnTo>
                  <a:lnTo>
                    <a:pt x="942" y="587"/>
                  </a:lnTo>
                  <a:lnTo>
                    <a:pt x="947" y="589"/>
                  </a:lnTo>
                  <a:lnTo>
                    <a:pt x="950" y="592"/>
                  </a:lnTo>
                  <a:lnTo>
                    <a:pt x="953" y="596"/>
                  </a:lnTo>
                  <a:lnTo>
                    <a:pt x="956" y="605"/>
                  </a:lnTo>
                  <a:lnTo>
                    <a:pt x="954" y="614"/>
                  </a:lnTo>
                  <a:lnTo>
                    <a:pt x="909" y="696"/>
                  </a:lnTo>
                  <a:lnTo>
                    <a:pt x="959" y="787"/>
                  </a:lnTo>
                  <a:lnTo>
                    <a:pt x="964" y="799"/>
                  </a:lnTo>
                  <a:lnTo>
                    <a:pt x="967" y="811"/>
                  </a:lnTo>
                  <a:lnTo>
                    <a:pt x="964" y="823"/>
                  </a:lnTo>
                  <a:lnTo>
                    <a:pt x="928" y="996"/>
                  </a:lnTo>
                  <a:lnTo>
                    <a:pt x="1086" y="585"/>
                  </a:lnTo>
                  <a:lnTo>
                    <a:pt x="1205" y="585"/>
                  </a:lnTo>
                  <a:lnTo>
                    <a:pt x="1249" y="588"/>
                  </a:lnTo>
                  <a:lnTo>
                    <a:pt x="1290" y="597"/>
                  </a:lnTo>
                  <a:lnTo>
                    <a:pt x="1328" y="612"/>
                  </a:lnTo>
                  <a:lnTo>
                    <a:pt x="1364" y="632"/>
                  </a:lnTo>
                  <a:lnTo>
                    <a:pt x="1396" y="656"/>
                  </a:lnTo>
                  <a:lnTo>
                    <a:pt x="1425" y="686"/>
                  </a:lnTo>
                  <a:lnTo>
                    <a:pt x="1450" y="718"/>
                  </a:lnTo>
                  <a:lnTo>
                    <a:pt x="1470" y="753"/>
                  </a:lnTo>
                  <a:lnTo>
                    <a:pt x="1484" y="792"/>
                  </a:lnTo>
                  <a:lnTo>
                    <a:pt x="1494" y="833"/>
                  </a:lnTo>
                  <a:lnTo>
                    <a:pt x="1497" y="875"/>
                  </a:lnTo>
                  <a:lnTo>
                    <a:pt x="1499" y="1332"/>
                  </a:lnTo>
                  <a:lnTo>
                    <a:pt x="1499" y="1768"/>
                  </a:lnTo>
                  <a:lnTo>
                    <a:pt x="1497" y="1793"/>
                  </a:lnTo>
                  <a:lnTo>
                    <a:pt x="1490" y="1816"/>
                  </a:lnTo>
                  <a:lnTo>
                    <a:pt x="1478" y="1838"/>
                  </a:lnTo>
                  <a:lnTo>
                    <a:pt x="1463" y="1856"/>
                  </a:lnTo>
                  <a:lnTo>
                    <a:pt x="1445" y="1871"/>
                  </a:lnTo>
                  <a:lnTo>
                    <a:pt x="1424" y="1882"/>
                  </a:lnTo>
                  <a:lnTo>
                    <a:pt x="1401" y="1889"/>
                  </a:lnTo>
                  <a:lnTo>
                    <a:pt x="1376" y="1892"/>
                  </a:lnTo>
                  <a:lnTo>
                    <a:pt x="1352" y="1889"/>
                  </a:lnTo>
                  <a:lnTo>
                    <a:pt x="1328" y="1882"/>
                  </a:lnTo>
                  <a:lnTo>
                    <a:pt x="1308" y="1871"/>
                  </a:lnTo>
                  <a:lnTo>
                    <a:pt x="1289" y="1856"/>
                  </a:lnTo>
                  <a:lnTo>
                    <a:pt x="1274" y="1838"/>
                  </a:lnTo>
                  <a:lnTo>
                    <a:pt x="1263" y="1816"/>
                  </a:lnTo>
                  <a:lnTo>
                    <a:pt x="1256" y="1793"/>
                  </a:lnTo>
                  <a:lnTo>
                    <a:pt x="1253" y="1768"/>
                  </a:lnTo>
                  <a:lnTo>
                    <a:pt x="1253" y="1333"/>
                  </a:lnTo>
                  <a:lnTo>
                    <a:pt x="1251" y="877"/>
                  </a:lnTo>
                  <a:lnTo>
                    <a:pt x="1251" y="873"/>
                  </a:lnTo>
                  <a:lnTo>
                    <a:pt x="1249" y="863"/>
                  </a:lnTo>
                  <a:lnTo>
                    <a:pt x="1244" y="855"/>
                  </a:lnTo>
                  <a:lnTo>
                    <a:pt x="1234" y="849"/>
                  </a:lnTo>
                  <a:lnTo>
                    <a:pt x="1224" y="847"/>
                  </a:lnTo>
                  <a:lnTo>
                    <a:pt x="1214" y="849"/>
                  </a:lnTo>
                  <a:lnTo>
                    <a:pt x="1206" y="855"/>
                  </a:lnTo>
                  <a:lnTo>
                    <a:pt x="1201" y="863"/>
                  </a:lnTo>
                  <a:lnTo>
                    <a:pt x="1199" y="873"/>
                  </a:lnTo>
                  <a:lnTo>
                    <a:pt x="1199" y="946"/>
                  </a:lnTo>
                  <a:lnTo>
                    <a:pt x="1199" y="1014"/>
                  </a:lnTo>
                  <a:lnTo>
                    <a:pt x="1199" y="1076"/>
                  </a:lnTo>
                  <a:lnTo>
                    <a:pt x="1199" y="1133"/>
                  </a:lnTo>
                  <a:lnTo>
                    <a:pt x="1199" y="1185"/>
                  </a:lnTo>
                  <a:lnTo>
                    <a:pt x="1199" y="1233"/>
                  </a:lnTo>
                  <a:lnTo>
                    <a:pt x="1199" y="1277"/>
                  </a:lnTo>
                  <a:lnTo>
                    <a:pt x="1199" y="1317"/>
                  </a:lnTo>
                  <a:lnTo>
                    <a:pt x="1199" y="1353"/>
                  </a:lnTo>
                  <a:lnTo>
                    <a:pt x="1199" y="1385"/>
                  </a:lnTo>
                  <a:lnTo>
                    <a:pt x="1199" y="1414"/>
                  </a:lnTo>
                  <a:lnTo>
                    <a:pt x="1199" y="1441"/>
                  </a:lnTo>
                  <a:lnTo>
                    <a:pt x="1199" y="1464"/>
                  </a:lnTo>
                  <a:lnTo>
                    <a:pt x="1199" y="1486"/>
                  </a:lnTo>
                  <a:lnTo>
                    <a:pt x="1199" y="1505"/>
                  </a:lnTo>
                  <a:lnTo>
                    <a:pt x="1199" y="1523"/>
                  </a:lnTo>
                  <a:lnTo>
                    <a:pt x="1199" y="1540"/>
                  </a:lnTo>
                  <a:lnTo>
                    <a:pt x="1199" y="1556"/>
                  </a:lnTo>
                  <a:lnTo>
                    <a:pt x="1199" y="1570"/>
                  </a:lnTo>
                  <a:lnTo>
                    <a:pt x="1200" y="1583"/>
                  </a:lnTo>
                  <a:lnTo>
                    <a:pt x="1200" y="1597"/>
                  </a:lnTo>
                  <a:lnTo>
                    <a:pt x="1200" y="1610"/>
                  </a:lnTo>
                  <a:lnTo>
                    <a:pt x="1200" y="1623"/>
                  </a:lnTo>
                  <a:lnTo>
                    <a:pt x="1200" y="1637"/>
                  </a:lnTo>
                  <a:lnTo>
                    <a:pt x="1200" y="1651"/>
                  </a:lnTo>
                  <a:lnTo>
                    <a:pt x="1200" y="1667"/>
                  </a:lnTo>
                  <a:lnTo>
                    <a:pt x="1200" y="1684"/>
                  </a:lnTo>
                  <a:lnTo>
                    <a:pt x="1200" y="1702"/>
                  </a:lnTo>
                  <a:lnTo>
                    <a:pt x="1200" y="1723"/>
                  </a:lnTo>
                  <a:lnTo>
                    <a:pt x="1200" y="1745"/>
                  </a:lnTo>
                  <a:lnTo>
                    <a:pt x="1200" y="1770"/>
                  </a:lnTo>
                  <a:lnTo>
                    <a:pt x="1200" y="1798"/>
                  </a:lnTo>
                  <a:lnTo>
                    <a:pt x="1201" y="1829"/>
                  </a:lnTo>
                  <a:lnTo>
                    <a:pt x="1201" y="1863"/>
                  </a:lnTo>
                  <a:lnTo>
                    <a:pt x="1201" y="1900"/>
                  </a:lnTo>
                  <a:lnTo>
                    <a:pt x="1201" y="1941"/>
                  </a:lnTo>
                  <a:lnTo>
                    <a:pt x="1201" y="1987"/>
                  </a:lnTo>
                  <a:lnTo>
                    <a:pt x="1201" y="2036"/>
                  </a:lnTo>
                  <a:lnTo>
                    <a:pt x="1201" y="2091"/>
                  </a:lnTo>
                  <a:lnTo>
                    <a:pt x="1201" y="2151"/>
                  </a:lnTo>
                  <a:lnTo>
                    <a:pt x="1201" y="2215"/>
                  </a:lnTo>
                  <a:lnTo>
                    <a:pt x="1201" y="2285"/>
                  </a:lnTo>
                  <a:lnTo>
                    <a:pt x="1201" y="2360"/>
                  </a:lnTo>
                  <a:lnTo>
                    <a:pt x="1201" y="2443"/>
                  </a:lnTo>
                  <a:lnTo>
                    <a:pt x="1201" y="2531"/>
                  </a:lnTo>
                  <a:lnTo>
                    <a:pt x="1201" y="2625"/>
                  </a:lnTo>
                  <a:lnTo>
                    <a:pt x="1201" y="2728"/>
                  </a:lnTo>
                  <a:lnTo>
                    <a:pt x="1201" y="2836"/>
                  </a:lnTo>
                  <a:lnTo>
                    <a:pt x="1201" y="2952"/>
                  </a:lnTo>
                  <a:lnTo>
                    <a:pt x="1198" y="2983"/>
                  </a:lnTo>
                  <a:lnTo>
                    <a:pt x="1190" y="3010"/>
                  </a:lnTo>
                  <a:lnTo>
                    <a:pt x="1176" y="3035"/>
                  </a:lnTo>
                  <a:lnTo>
                    <a:pt x="1158" y="3057"/>
                  </a:lnTo>
                  <a:lnTo>
                    <a:pt x="1136" y="3075"/>
                  </a:lnTo>
                  <a:lnTo>
                    <a:pt x="1111" y="3089"/>
                  </a:lnTo>
                  <a:lnTo>
                    <a:pt x="1083" y="3098"/>
                  </a:lnTo>
                  <a:lnTo>
                    <a:pt x="1054" y="3101"/>
                  </a:lnTo>
                  <a:lnTo>
                    <a:pt x="1024" y="3098"/>
                  </a:lnTo>
                  <a:lnTo>
                    <a:pt x="996" y="3089"/>
                  </a:lnTo>
                  <a:lnTo>
                    <a:pt x="971" y="3075"/>
                  </a:lnTo>
                  <a:lnTo>
                    <a:pt x="948" y="3057"/>
                  </a:lnTo>
                  <a:lnTo>
                    <a:pt x="930" y="3035"/>
                  </a:lnTo>
                  <a:lnTo>
                    <a:pt x="917" y="3010"/>
                  </a:lnTo>
                  <a:lnTo>
                    <a:pt x="908" y="2983"/>
                  </a:lnTo>
                  <a:lnTo>
                    <a:pt x="905" y="2952"/>
                  </a:lnTo>
                  <a:lnTo>
                    <a:pt x="905" y="1800"/>
                  </a:lnTo>
                  <a:lnTo>
                    <a:pt x="902" y="1787"/>
                  </a:lnTo>
                  <a:lnTo>
                    <a:pt x="896" y="1777"/>
                  </a:lnTo>
                  <a:lnTo>
                    <a:pt x="885" y="1770"/>
                  </a:lnTo>
                  <a:lnTo>
                    <a:pt x="873" y="1768"/>
                  </a:lnTo>
                  <a:lnTo>
                    <a:pt x="861" y="1770"/>
                  </a:lnTo>
                  <a:lnTo>
                    <a:pt x="851" y="1777"/>
                  </a:lnTo>
                  <a:lnTo>
                    <a:pt x="844" y="1787"/>
                  </a:lnTo>
                  <a:lnTo>
                    <a:pt x="841" y="1800"/>
                  </a:lnTo>
                  <a:lnTo>
                    <a:pt x="841" y="2952"/>
                  </a:lnTo>
                  <a:lnTo>
                    <a:pt x="838" y="2983"/>
                  </a:lnTo>
                  <a:lnTo>
                    <a:pt x="830" y="3010"/>
                  </a:lnTo>
                  <a:lnTo>
                    <a:pt x="816" y="3035"/>
                  </a:lnTo>
                  <a:lnTo>
                    <a:pt x="798" y="3057"/>
                  </a:lnTo>
                  <a:lnTo>
                    <a:pt x="776" y="3075"/>
                  </a:lnTo>
                  <a:lnTo>
                    <a:pt x="751" y="3089"/>
                  </a:lnTo>
                  <a:lnTo>
                    <a:pt x="723" y="3098"/>
                  </a:lnTo>
                  <a:lnTo>
                    <a:pt x="694" y="3101"/>
                  </a:lnTo>
                  <a:lnTo>
                    <a:pt x="663" y="3098"/>
                  </a:lnTo>
                  <a:lnTo>
                    <a:pt x="635" y="3089"/>
                  </a:lnTo>
                  <a:lnTo>
                    <a:pt x="610" y="3075"/>
                  </a:lnTo>
                  <a:lnTo>
                    <a:pt x="588" y="3057"/>
                  </a:lnTo>
                  <a:lnTo>
                    <a:pt x="570" y="3035"/>
                  </a:lnTo>
                  <a:lnTo>
                    <a:pt x="557" y="3010"/>
                  </a:lnTo>
                  <a:lnTo>
                    <a:pt x="548" y="2983"/>
                  </a:lnTo>
                  <a:lnTo>
                    <a:pt x="545" y="2952"/>
                  </a:lnTo>
                  <a:lnTo>
                    <a:pt x="545" y="878"/>
                  </a:lnTo>
                  <a:lnTo>
                    <a:pt x="172" y="1038"/>
                  </a:lnTo>
                  <a:lnTo>
                    <a:pt x="149" y="1045"/>
                  </a:lnTo>
                  <a:lnTo>
                    <a:pt x="123" y="1048"/>
                  </a:lnTo>
                  <a:lnTo>
                    <a:pt x="99" y="1045"/>
                  </a:lnTo>
                  <a:lnTo>
                    <a:pt x="75" y="1038"/>
                  </a:lnTo>
                  <a:lnTo>
                    <a:pt x="54" y="1027"/>
                  </a:lnTo>
                  <a:lnTo>
                    <a:pt x="35" y="1010"/>
                  </a:lnTo>
                  <a:lnTo>
                    <a:pt x="19" y="991"/>
                  </a:lnTo>
                  <a:lnTo>
                    <a:pt x="8" y="969"/>
                  </a:lnTo>
                  <a:lnTo>
                    <a:pt x="2" y="944"/>
                  </a:lnTo>
                  <a:lnTo>
                    <a:pt x="0" y="920"/>
                  </a:lnTo>
                  <a:lnTo>
                    <a:pt x="3" y="896"/>
                  </a:lnTo>
                  <a:lnTo>
                    <a:pt x="12" y="872"/>
                  </a:lnTo>
                  <a:lnTo>
                    <a:pt x="303" y="247"/>
                  </a:lnTo>
                  <a:lnTo>
                    <a:pt x="313" y="230"/>
                  </a:lnTo>
                  <a:lnTo>
                    <a:pt x="325" y="214"/>
                  </a:lnTo>
                  <a:lnTo>
                    <a:pt x="340" y="201"/>
                  </a:lnTo>
                  <a:lnTo>
                    <a:pt x="292" y="107"/>
                  </a:lnTo>
                  <a:lnTo>
                    <a:pt x="285" y="87"/>
                  </a:lnTo>
                  <a:lnTo>
                    <a:pt x="284" y="69"/>
                  </a:lnTo>
                  <a:lnTo>
                    <a:pt x="288" y="50"/>
                  </a:lnTo>
                  <a:lnTo>
                    <a:pt x="296" y="34"/>
                  </a:lnTo>
                  <a:lnTo>
                    <a:pt x="308" y="19"/>
                  </a:lnTo>
                  <a:lnTo>
                    <a:pt x="324" y="8"/>
                  </a:lnTo>
                  <a:lnTo>
                    <a:pt x="342" y="2"/>
                  </a:lnTo>
                  <a:lnTo>
                    <a:pt x="3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60" name="Group 1659"/>
          <p:cNvGrpSpPr/>
          <p:nvPr/>
        </p:nvGrpSpPr>
        <p:grpSpPr>
          <a:xfrm>
            <a:off x="5820469" y="4464845"/>
            <a:ext cx="188120" cy="217885"/>
            <a:chOff x="7786688" y="4489450"/>
            <a:chExt cx="250826" cy="290513"/>
          </a:xfrm>
          <a:solidFill>
            <a:schemeClr val="tx1">
              <a:lumMod val="65000"/>
              <a:lumOff val="35000"/>
            </a:schemeClr>
          </a:solidFill>
        </p:grpSpPr>
        <p:sp>
          <p:nvSpPr>
            <p:cNvPr id="1276" name="Freeform 1147"/>
            <p:cNvSpPr>
              <a:spLocks/>
            </p:cNvSpPr>
            <p:nvPr/>
          </p:nvSpPr>
          <p:spPr bwMode="auto">
            <a:xfrm>
              <a:off x="7818438" y="4489450"/>
              <a:ext cx="47625" cy="46038"/>
            </a:xfrm>
            <a:custGeom>
              <a:avLst/>
              <a:gdLst>
                <a:gd name="T0" fmla="*/ 270 w 540"/>
                <a:gd name="T1" fmla="*/ 0 h 519"/>
                <a:gd name="T2" fmla="*/ 309 w 540"/>
                <a:gd name="T3" fmla="*/ 3 h 519"/>
                <a:gd name="T4" fmla="*/ 348 w 540"/>
                <a:gd name="T5" fmla="*/ 12 h 519"/>
                <a:gd name="T6" fmla="*/ 384 w 540"/>
                <a:gd name="T7" fmla="*/ 25 h 519"/>
                <a:gd name="T8" fmla="*/ 417 w 540"/>
                <a:gd name="T9" fmla="*/ 43 h 519"/>
                <a:gd name="T10" fmla="*/ 447 w 540"/>
                <a:gd name="T11" fmla="*/ 66 h 519"/>
                <a:gd name="T12" fmla="*/ 473 w 540"/>
                <a:gd name="T13" fmla="*/ 92 h 519"/>
                <a:gd name="T14" fmla="*/ 496 w 540"/>
                <a:gd name="T15" fmla="*/ 122 h 519"/>
                <a:gd name="T16" fmla="*/ 515 w 540"/>
                <a:gd name="T17" fmla="*/ 156 h 519"/>
                <a:gd name="T18" fmla="*/ 529 w 540"/>
                <a:gd name="T19" fmla="*/ 192 h 519"/>
                <a:gd name="T20" fmla="*/ 537 w 540"/>
                <a:gd name="T21" fmla="*/ 230 h 519"/>
                <a:gd name="T22" fmla="*/ 540 w 540"/>
                <a:gd name="T23" fmla="*/ 269 h 519"/>
                <a:gd name="T24" fmla="*/ 538 w 540"/>
                <a:gd name="T25" fmla="*/ 305 h 519"/>
                <a:gd name="T26" fmla="*/ 531 w 540"/>
                <a:gd name="T27" fmla="*/ 340 h 519"/>
                <a:gd name="T28" fmla="*/ 520 w 540"/>
                <a:gd name="T29" fmla="*/ 372 h 519"/>
                <a:gd name="T30" fmla="*/ 503 w 540"/>
                <a:gd name="T31" fmla="*/ 403 h 519"/>
                <a:gd name="T32" fmla="*/ 485 w 540"/>
                <a:gd name="T33" fmla="*/ 432 h 519"/>
                <a:gd name="T34" fmla="*/ 463 w 540"/>
                <a:gd name="T35" fmla="*/ 458 h 519"/>
                <a:gd name="T36" fmla="*/ 438 w 540"/>
                <a:gd name="T37" fmla="*/ 480 h 519"/>
                <a:gd name="T38" fmla="*/ 413 w 540"/>
                <a:gd name="T39" fmla="*/ 469 h 519"/>
                <a:gd name="T40" fmla="*/ 381 w 540"/>
                <a:gd name="T41" fmla="*/ 460 h 519"/>
                <a:gd name="T42" fmla="*/ 348 w 540"/>
                <a:gd name="T43" fmla="*/ 455 h 519"/>
                <a:gd name="T44" fmla="*/ 314 w 540"/>
                <a:gd name="T45" fmla="*/ 455 h 519"/>
                <a:gd name="T46" fmla="*/ 282 w 540"/>
                <a:gd name="T47" fmla="*/ 459 h 519"/>
                <a:gd name="T48" fmla="*/ 251 w 540"/>
                <a:gd name="T49" fmla="*/ 468 h 519"/>
                <a:gd name="T50" fmla="*/ 222 w 540"/>
                <a:gd name="T51" fmla="*/ 481 h 519"/>
                <a:gd name="T52" fmla="*/ 195 w 540"/>
                <a:gd name="T53" fmla="*/ 498 h 519"/>
                <a:gd name="T54" fmla="*/ 169 w 540"/>
                <a:gd name="T55" fmla="*/ 519 h 519"/>
                <a:gd name="T56" fmla="*/ 137 w 540"/>
                <a:gd name="T57" fmla="*/ 504 h 519"/>
                <a:gd name="T58" fmla="*/ 108 w 540"/>
                <a:gd name="T59" fmla="*/ 485 h 519"/>
                <a:gd name="T60" fmla="*/ 82 w 540"/>
                <a:gd name="T61" fmla="*/ 462 h 519"/>
                <a:gd name="T62" fmla="*/ 58 w 540"/>
                <a:gd name="T63" fmla="*/ 436 h 519"/>
                <a:gd name="T64" fmla="*/ 38 w 540"/>
                <a:gd name="T65" fmla="*/ 407 h 519"/>
                <a:gd name="T66" fmla="*/ 21 w 540"/>
                <a:gd name="T67" fmla="*/ 375 h 519"/>
                <a:gd name="T68" fmla="*/ 10 w 540"/>
                <a:gd name="T69" fmla="*/ 342 h 519"/>
                <a:gd name="T70" fmla="*/ 2 w 540"/>
                <a:gd name="T71" fmla="*/ 306 h 519"/>
                <a:gd name="T72" fmla="*/ 0 w 540"/>
                <a:gd name="T73" fmla="*/ 269 h 519"/>
                <a:gd name="T74" fmla="*/ 3 w 540"/>
                <a:gd name="T75" fmla="*/ 230 h 519"/>
                <a:gd name="T76" fmla="*/ 11 w 540"/>
                <a:gd name="T77" fmla="*/ 192 h 519"/>
                <a:gd name="T78" fmla="*/ 25 w 540"/>
                <a:gd name="T79" fmla="*/ 156 h 519"/>
                <a:gd name="T80" fmla="*/ 44 w 540"/>
                <a:gd name="T81" fmla="*/ 122 h 519"/>
                <a:gd name="T82" fmla="*/ 66 w 540"/>
                <a:gd name="T83" fmla="*/ 92 h 519"/>
                <a:gd name="T84" fmla="*/ 93 w 540"/>
                <a:gd name="T85" fmla="*/ 66 h 519"/>
                <a:gd name="T86" fmla="*/ 123 w 540"/>
                <a:gd name="T87" fmla="*/ 43 h 519"/>
                <a:gd name="T88" fmla="*/ 156 w 540"/>
                <a:gd name="T89" fmla="*/ 25 h 519"/>
                <a:gd name="T90" fmla="*/ 192 w 540"/>
                <a:gd name="T91" fmla="*/ 12 h 519"/>
                <a:gd name="T92" fmla="*/ 230 w 540"/>
                <a:gd name="T93" fmla="*/ 3 h 519"/>
                <a:gd name="T94" fmla="*/ 270 w 540"/>
                <a:gd name="T95" fmla="*/ 0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40" h="519">
                  <a:moveTo>
                    <a:pt x="270" y="0"/>
                  </a:moveTo>
                  <a:lnTo>
                    <a:pt x="309" y="3"/>
                  </a:lnTo>
                  <a:lnTo>
                    <a:pt x="348" y="12"/>
                  </a:lnTo>
                  <a:lnTo>
                    <a:pt x="384" y="25"/>
                  </a:lnTo>
                  <a:lnTo>
                    <a:pt x="417" y="43"/>
                  </a:lnTo>
                  <a:lnTo>
                    <a:pt x="447" y="66"/>
                  </a:lnTo>
                  <a:lnTo>
                    <a:pt x="473" y="92"/>
                  </a:lnTo>
                  <a:lnTo>
                    <a:pt x="496" y="122"/>
                  </a:lnTo>
                  <a:lnTo>
                    <a:pt x="515" y="156"/>
                  </a:lnTo>
                  <a:lnTo>
                    <a:pt x="529" y="192"/>
                  </a:lnTo>
                  <a:lnTo>
                    <a:pt x="537" y="230"/>
                  </a:lnTo>
                  <a:lnTo>
                    <a:pt x="540" y="269"/>
                  </a:lnTo>
                  <a:lnTo>
                    <a:pt x="538" y="305"/>
                  </a:lnTo>
                  <a:lnTo>
                    <a:pt x="531" y="340"/>
                  </a:lnTo>
                  <a:lnTo>
                    <a:pt x="520" y="372"/>
                  </a:lnTo>
                  <a:lnTo>
                    <a:pt x="503" y="403"/>
                  </a:lnTo>
                  <a:lnTo>
                    <a:pt x="485" y="432"/>
                  </a:lnTo>
                  <a:lnTo>
                    <a:pt x="463" y="458"/>
                  </a:lnTo>
                  <a:lnTo>
                    <a:pt x="438" y="480"/>
                  </a:lnTo>
                  <a:lnTo>
                    <a:pt x="413" y="469"/>
                  </a:lnTo>
                  <a:lnTo>
                    <a:pt x="381" y="460"/>
                  </a:lnTo>
                  <a:lnTo>
                    <a:pt x="348" y="455"/>
                  </a:lnTo>
                  <a:lnTo>
                    <a:pt x="314" y="455"/>
                  </a:lnTo>
                  <a:lnTo>
                    <a:pt x="282" y="459"/>
                  </a:lnTo>
                  <a:lnTo>
                    <a:pt x="251" y="468"/>
                  </a:lnTo>
                  <a:lnTo>
                    <a:pt x="222" y="481"/>
                  </a:lnTo>
                  <a:lnTo>
                    <a:pt x="195" y="498"/>
                  </a:lnTo>
                  <a:lnTo>
                    <a:pt x="169" y="519"/>
                  </a:lnTo>
                  <a:lnTo>
                    <a:pt x="137" y="504"/>
                  </a:lnTo>
                  <a:lnTo>
                    <a:pt x="108" y="485"/>
                  </a:lnTo>
                  <a:lnTo>
                    <a:pt x="82" y="462"/>
                  </a:lnTo>
                  <a:lnTo>
                    <a:pt x="58" y="436"/>
                  </a:lnTo>
                  <a:lnTo>
                    <a:pt x="38" y="407"/>
                  </a:lnTo>
                  <a:lnTo>
                    <a:pt x="21" y="375"/>
                  </a:lnTo>
                  <a:lnTo>
                    <a:pt x="10" y="342"/>
                  </a:lnTo>
                  <a:lnTo>
                    <a:pt x="2" y="306"/>
                  </a:lnTo>
                  <a:lnTo>
                    <a:pt x="0" y="269"/>
                  </a:lnTo>
                  <a:lnTo>
                    <a:pt x="3" y="230"/>
                  </a:lnTo>
                  <a:lnTo>
                    <a:pt x="11" y="192"/>
                  </a:lnTo>
                  <a:lnTo>
                    <a:pt x="25" y="156"/>
                  </a:lnTo>
                  <a:lnTo>
                    <a:pt x="44" y="122"/>
                  </a:lnTo>
                  <a:lnTo>
                    <a:pt x="66" y="92"/>
                  </a:lnTo>
                  <a:lnTo>
                    <a:pt x="93" y="66"/>
                  </a:lnTo>
                  <a:lnTo>
                    <a:pt x="123" y="43"/>
                  </a:lnTo>
                  <a:lnTo>
                    <a:pt x="156" y="25"/>
                  </a:lnTo>
                  <a:lnTo>
                    <a:pt x="192" y="12"/>
                  </a:lnTo>
                  <a:lnTo>
                    <a:pt x="230" y="3"/>
                  </a:lnTo>
                  <a:lnTo>
                    <a:pt x="2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7" name="Freeform 1148"/>
            <p:cNvSpPr>
              <a:spLocks/>
            </p:cNvSpPr>
            <p:nvPr/>
          </p:nvSpPr>
          <p:spPr bwMode="auto">
            <a:xfrm>
              <a:off x="7812088" y="4622800"/>
              <a:ext cx="60325" cy="157163"/>
            </a:xfrm>
            <a:custGeom>
              <a:avLst/>
              <a:gdLst>
                <a:gd name="T0" fmla="*/ 0 w 692"/>
                <a:gd name="T1" fmla="*/ 0 h 1790"/>
                <a:gd name="T2" fmla="*/ 25 w 692"/>
                <a:gd name="T3" fmla="*/ 21 h 1790"/>
                <a:gd name="T4" fmla="*/ 53 w 692"/>
                <a:gd name="T5" fmla="*/ 37 h 1790"/>
                <a:gd name="T6" fmla="*/ 82 w 692"/>
                <a:gd name="T7" fmla="*/ 50 h 1790"/>
                <a:gd name="T8" fmla="*/ 114 w 692"/>
                <a:gd name="T9" fmla="*/ 58 h 1790"/>
                <a:gd name="T10" fmla="*/ 147 w 692"/>
                <a:gd name="T11" fmla="*/ 61 h 1790"/>
                <a:gd name="T12" fmla="*/ 180 w 692"/>
                <a:gd name="T13" fmla="*/ 60 h 1790"/>
                <a:gd name="T14" fmla="*/ 186 w 692"/>
                <a:gd name="T15" fmla="*/ 91 h 1790"/>
                <a:gd name="T16" fmla="*/ 196 w 692"/>
                <a:gd name="T17" fmla="*/ 121 h 1790"/>
                <a:gd name="T18" fmla="*/ 212 w 692"/>
                <a:gd name="T19" fmla="*/ 151 h 1790"/>
                <a:gd name="T20" fmla="*/ 231 w 692"/>
                <a:gd name="T21" fmla="*/ 178 h 1790"/>
                <a:gd name="T22" fmla="*/ 254 w 692"/>
                <a:gd name="T23" fmla="*/ 202 h 1790"/>
                <a:gd name="T24" fmla="*/ 280 w 692"/>
                <a:gd name="T25" fmla="*/ 221 h 1790"/>
                <a:gd name="T26" fmla="*/ 308 w 692"/>
                <a:gd name="T27" fmla="*/ 237 h 1790"/>
                <a:gd name="T28" fmla="*/ 338 w 692"/>
                <a:gd name="T29" fmla="*/ 249 h 1790"/>
                <a:gd name="T30" fmla="*/ 369 w 692"/>
                <a:gd name="T31" fmla="*/ 257 h 1790"/>
                <a:gd name="T32" fmla="*/ 401 w 692"/>
                <a:gd name="T33" fmla="*/ 260 h 1790"/>
                <a:gd name="T34" fmla="*/ 435 w 692"/>
                <a:gd name="T35" fmla="*/ 259 h 1790"/>
                <a:gd name="T36" fmla="*/ 467 w 692"/>
                <a:gd name="T37" fmla="*/ 253 h 1790"/>
                <a:gd name="T38" fmla="*/ 500 w 692"/>
                <a:gd name="T39" fmla="*/ 242 h 1790"/>
                <a:gd name="T40" fmla="*/ 689 w 692"/>
                <a:gd name="T41" fmla="*/ 161 h 1790"/>
                <a:gd name="T42" fmla="*/ 692 w 692"/>
                <a:gd name="T43" fmla="*/ 1634 h 1790"/>
                <a:gd name="T44" fmla="*/ 690 w 692"/>
                <a:gd name="T45" fmla="*/ 1663 h 1790"/>
                <a:gd name="T46" fmla="*/ 682 w 692"/>
                <a:gd name="T47" fmla="*/ 1689 h 1790"/>
                <a:gd name="T48" fmla="*/ 671 w 692"/>
                <a:gd name="T49" fmla="*/ 1713 h 1790"/>
                <a:gd name="T50" fmla="*/ 656 w 692"/>
                <a:gd name="T51" fmla="*/ 1735 h 1790"/>
                <a:gd name="T52" fmla="*/ 637 w 692"/>
                <a:gd name="T53" fmla="*/ 1754 h 1790"/>
                <a:gd name="T54" fmla="*/ 615 w 692"/>
                <a:gd name="T55" fmla="*/ 1769 h 1790"/>
                <a:gd name="T56" fmla="*/ 591 w 692"/>
                <a:gd name="T57" fmla="*/ 1780 h 1790"/>
                <a:gd name="T58" fmla="*/ 564 w 692"/>
                <a:gd name="T59" fmla="*/ 1788 h 1790"/>
                <a:gd name="T60" fmla="*/ 536 w 692"/>
                <a:gd name="T61" fmla="*/ 1790 h 1790"/>
                <a:gd name="T62" fmla="*/ 508 w 692"/>
                <a:gd name="T63" fmla="*/ 1788 h 1790"/>
                <a:gd name="T64" fmla="*/ 482 w 692"/>
                <a:gd name="T65" fmla="*/ 1780 h 1790"/>
                <a:gd name="T66" fmla="*/ 458 w 692"/>
                <a:gd name="T67" fmla="*/ 1769 h 1790"/>
                <a:gd name="T68" fmla="*/ 436 w 692"/>
                <a:gd name="T69" fmla="*/ 1754 h 1790"/>
                <a:gd name="T70" fmla="*/ 416 w 692"/>
                <a:gd name="T71" fmla="*/ 1735 h 1790"/>
                <a:gd name="T72" fmla="*/ 401 w 692"/>
                <a:gd name="T73" fmla="*/ 1713 h 1790"/>
                <a:gd name="T74" fmla="*/ 389 w 692"/>
                <a:gd name="T75" fmla="*/ 1689 h 1790"/>
                <a:gd name="T76" fmla="*/ 382 w 692"/>
                <a:gd name="T77" fmla="*/ 1663 h 1790"/>
                <a:gd name="T78" fmla="*/ 380 w 692"/>
                <a:gd name="T79" fmla="*/ 1634 h 1790"/>
                <a:gd name="T80" fmla="*/ 380 w 692"/>
                <a:gd name="T81" fmla="*/ 389 h 1790"/>
                <a:gd name="T82" fmla="*/ 313 w 692"/>
                <a:gd name="T83" fmla="*/ 389 h 1790"/>
                <a:gd name="T84" fmla="*/ 313 w 692"/>
                <a:gd name="T85" fmla="*/ 1634 h 1790"/>
                <a:gd name="T86" fmla="*/ 310 w 692"/>
                <a:gd name="T87" fmla="*/ 1663 h 1790"/>
                <a:gd name="T88" fmla="*/ 303 w 692"/>
                <a:gd name="T89" fmla="*/ 1689 h 1790"/>
                <a:gd name="T90" fmla="*/ 291 w 692"/>
                <a:gd name="T91" fmla="*/ 1713 h 1790"/>
                <a:gd name="T92" fmla="*/ 276 w 692"/>
                <a:gd name="T93" fmla="*/ 1735 h 1790"/>
                <a:gd name="T94" fmla="*/ 256 w 692"/>
                <a:gd name="T95" fmla="*/ 1754 h 1790"/>
                <a:gd name="T96" fmla="*/ 235 w 692"/>
                <a:gd name="T97" fmla="*/ 1769 h 1790"/>
                <a:gd name="T98" fmla="*/ 210 w 692"/>
                <a:gd name="T99" fmla="*/ 1780 h 1790"/>
                <a:gd name="T100" fmla="*/ 184 w 692"/>
                <a:gd name="T101" fmla="*/ 1788 h 1790"/>
                <a:gd name="T102" fmla="*/ 156 w 692"/>
                <a:gd name="T103" fmla="*/ 1790 h 1790"/>
                <a:gd name="T104" fmla="*/ 128 w 692"/>
                <a:gd name="T105" fmla="*/ 1788 h 1790"/>
                <a:gd name="T106" fmla="*/ 101 w 692"/>
                <a:gd name="T107" fmla="*/ 1780 h 1790"/>
                <a:gd name="T108" fmla="*/ 77 w 692"/>
                <a:gd name="T109" fmla="*/ 1769 h 1790"/>
                <a:gd name="T110" fmla="*/ 55 w 692"/>
                <a:gd name="T111" fmla="*/ 1754 h 1790"/>
                <a:gd name="T112" fmla="*/ 37 w 692"/>
                <a:gd name="T113" fmla="*/ 1735 h 1790"/>
                <a:gd name="T114" fmla="*/ 21 w 692"/>
                <a:gd name="T115" fmla="*/ 1713 h 1790"/>
                <a:gd name="T116" fmla="*/ 10 w 692"/>
                <a:gd name="T117" fmla="*/ 1689 h 1790"/>
                <a:gd name="T118" fmla="*/ 3 w 692"/>
                <a:gd name="T119" fmla="*/ 1663 h 1790"/>
                <a:gd name="T120" fmla="*/ 0 w 692"/>
                <a:gd name="T121" fmla="*/ 1634 h 1790"/>
                <a:gd name="T122" fmla="*/ 0 w 692"/>
                <a:gd name="T123" fmla="*/ 0 h 1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2" h="1790">
                  <a:moveTo>
                    <a:pt x="0" y="0"/>
                  </a:moveTo>
                  <a:lnTo>
                    <a:pt x="25" y="21"/>
                  </a:lnTo>
                  <a:lnTo>
                    <a:pt x="53" y="37"/>
                  </a:lnTo>
                  <a:lnTo>
                    <a:pt x="82" y="50"/>
                  </a:lnTo>
                  <a:lnTo>
                    <a:pt x="114" y="58"/>
                  </a:lnTo>
                  <a:lnTo>
                    <a:pt x="147" y="61"/>
                  </a:lnTo>
                  <a:lnTo>
                    <a:pt x="180" y="60"/>
                  </a:lnTo>
                  <a:lnTo>
                    <a:pt x="186" y="91"/>
                  </a:lnTo>
                  <a:lnTo>
                    <a:pt x="196" y="121"/>
                  </a:lnTo>
                  <a:lnTo>
                    <a:pt x="212" y="151"/>
                  </a:lnTo>
                  <a:lnTo>
                    <a:pt x="231" y="178"/>
                  </a:lnTo>
                  <a:lnTo>
                    <a:pt x="254" y="202"/>
                  </a:lnTo>
                  <a:lnTo>
                    <a:pt x="280" y="221"/>
                  </a:lnTo>
                  <a:lnTo>
                    <a:pt x="308" y="237"/>
                  </a:lnTo>
                  <a:lnTo>
                    <a:pt x="338" y="249"/>
                  </a:lnTo>
                  <a:lnTo>
                    <a:pt x="369" y="257"/>
                  </a:lnTo>
                  <a:lnTo>
                    <a:pt x="401" y="260"/>
                  </a:lnTo>
                  <a:lnTo>
                    <a:pt x="435" y="259"/>
                  </a:lnTo>
                  <a:lnTo>
                    <a:pt x="467" y="253"/>
                  </a:lnTo>
                  <a:lnTo>
                    <a:pt x="500" y="242"/>
                  </a:lnTo>
                  <a:lnTo>
                    <a:pt x="689" y="161"/>
                  </a:lnTo>
                  <a:lnTo>
                    <a:pt x="692" y="1634"/>
                  </a:lnTo>
                  <a:lnTo>
                    <a:pt x="690" y="1663"/>
                  </a:lnTo>
                  <a:lnTo>
                    <a:pt x="682" y="1689"/>
                  </a:lnTo>
                  <a:lnTo>
                    <a:pt x="671" y="1713"/>
                  </a:lnTo>
                  <a:lnTo>
                    <a:pt x="656" y="1735"/>
                  </a:lnTo>
                  <a:lnTo>
                    <a:pt x="637" y="1754"/>
                  </a:lnTo>
                  <a:lnTo>
                    <a:pt x="615" y="1769"/>
                  </a:lnTo>
                  <a:lnTo>
                    <a:pt x="591" y="1780"/>
                  </a:lnTo>
                  <a:lnTo>
                    <a:pt x="564" y="1788"/>
                  </a:lnTo>
                  <a:lnTo>
                    <a:pt x="536" y="1790"/>
                  </a:lnTo>
                  <a:lnTo>
                    <a:pt x="508" y="1788"/>
                  </a:lnTo>
                  <a:lnTo>
                    <a:pt x="482" y="1780"/>
                  </a:lnTo>
                  <a:lnTo>
                    <a:pt x="458" y="1769"/>
                  </a:lnTo>
                  <a:lnTo>
                    <a:pt x="436" y="1754"/>
                  </a:lnTo>
                  <a:lnTo>
                    <a:pt x="416" y="1735"/>
                  </a:lnTo>
                  <a:lnTo>
                    <a:pt x="401" y="1713"/>
                  </a:lnTo>
                  <a:lnTo>
                    <a:pt x="389" y="1689"/>
                  </a:lnTo>
                  <a:lnTo>
                    <a:pt x="382" y="1663"/>
                  </a:lnTo>
                  <a:lnTo>
                    <a:pt x="380" y="1634"/>
                  </a:lnTo>
                  <a:lnTo>
                    <a:pt x="380" y="389"/>
                  </a:lnTo>
                  <a:lnTo>
                    <a:pt x="313" y="389"/>
                  </a:lnTo>
                  <a:lnTo>
                    <a:pt x="313" y="1634"/>
                  </a:lnTo>
                  <a:lnTo>
                    <a:pt x="310" y="1663"/>
                  </a:lnTo>
                  <a:lnTo>
                    <a:pt x="303" y="1689"/>
                  </a:lnTo>
                  <a:lnTo>
                    <a:pt x="291" y="1713"/>
                  </a:lnTo>
                  <a:lnTo>
                    <a:pt x="276" y="1735"/>
                  </a:lnTo>
                  <a:lnTo>
                    <a:pt x="256" y="1754"/>
                  </a:lnTo>
                  <a:lnTo>
                    <a:pt x="235" y="1769"/>
                  </a:lnTo>
                  <a:lnTo>
                    <a:pt x="210" y="1780"/>
                  </a:lnTo>
                  <a:lnTo>
                    <a:pt x="184" y="1788"/>
                  </a:lnTo>
                  <a:lnTo>
                    <a:pt x="156" y="1790"/>
                  </a:lnTo>
                  <a:lnTo>
                    <a:pt x="128" y="1788"/>
                  </a:lnTo>
                  <a:lnTo>
                    <a:pt x="101" y="1780"/>
                  </a:lnTo>
                  <a:lnTo>
                    <a:pt x="77" y="1769"/>
                  </a:lnTo>
                  <a:lnTo>
                    <a:pt x="55" y="1754"/>
                  </a:lnTo>
                  <a:lnTo>
                    <a:pt x="37" y="1735"/>
                  </a:lnTo>
                  <a:lnTo>
                    <a:pt x="21" y="1713"/>
                  </a:lnTo>
                  <a:lnTo>
                    <a:pt x="10" y="1689"/>
                  </a:lnTo>
                  <a:lnTo>
                    <a:pt x="3" y="1663"/>
                  </a:lnTo>
                  <a:lnTo>
                    <a:pt x="0" y="163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8" name="Freeform 1149"/>
            <p:cNvSpPr>
              <a:spLocks/>
            </p:cNvSpPr>
            <p:nvPr/>
          </p:nvSpPr>
          <p:spPr bwMode="auto">
            <a:xfrm>
              <a:off x="7786688" y="4538663"/>
              <a:ext cx="73025" cy="80963"/>
            </a:xfrm>
            <a:custGeom>
              <a:avLst/>
              <a:gdLst>
                <a:gd name="T0" fmla="*/ 716 w 825"/>
                <a:gd name="T1" fmla="*/ 2 h 919"/>
                <a:gd name="T2" fmla="*/ 765 w 825"/>
                <a:gd name="T3" fmla="*/ 21 h 919"/>
                <a:gd name="T4" fmla="*/ 801 w 825"/>
                <a:gd name="T5" fmla="*/ 55 h 919"/>
                <a:gd name="T6" fmla="*/ 821 w 825"/>
                <a:gd name="T7" fmla="*/ 100 h 919"/>
                <a:gd name="T8" fmla="*/ 823 w 825"/>
                <a:gd name="T9" fmla="*/ 152 h 919"/>
                <a:gd name="T10" fmla="*/ 564 w 825"/>
                <a:gd name="T11" fmla="*/ 835 h 919"/>
                <a:gd name="T12" fmla="*/ 534 w 825"/>
                <a:gd name="T13" fmla="*/ 880 h 919"/>
                <a:gd name="T14" fmla="*/ 491 w 825"/>
                <a:gd name="T15" fmla="*/ 909 h 919"/>
                <a:gd name="T16" fmla="*/ 443 w 825"/>
                <a:gd name="T17" fmla="*/ 919 h 919"/>
                <a:gd name="T18" fmla="*/ 399 w 825"/>
                <a:gd name="T19" fmla="*/ 911 h 919"/>
                <a:gd name="T20" fmla="*/ 360 w 825"/>
                <a:gd name="T21" fmla="*/ 890 h 919"/>
                <a:gd name="T22" fmla="*/ 334 w 825"/>
                <a:gd name="T23" fmla="*/ 863 h 919"/>
                <a:gd name="T24" fmla="*/ 307 w 825"/>
                <a:gd name="T25" fmla="*/ 831 h 919"/>
                <a:gd name="T26" fmla="*/ 270 w 825"/>
                <a:gd name="T27" fmla="*/ 789 h 919"/>
                <a:gd name="T28" fmla="*/ 227 w 825"/>
                <a:gd name="T29" fmla="*/ 738 h 919"/>
                <a:gd name="T30" fmla="*/ 182 w 825"/>
                <a:gd name="T31" fmla="*/ 683 h 919"/>
                <a:gd name="T32" fmla="*/ 137 w 825"/>
                <a:gd name="T33" fmla="*/ 627 h 919"/>
                <a:gd name="T34" fmla="*/ 95 w 825"/>
                <a:gd name="T35" fmla="*/ 573 h 919"/>
                <a:gd name="T36" fmla="*/ 58 w 825"/>
                <a:gd name="T37" fmla="*/ 524 h 919"/>
                <a:gd name="T38" fmla="*/ 31 w 825"/>
                <a:gd name="T39" fmla="*/ 483 h 919"/>
                <a:gd name="T40" fmla="*/ 16 w 825"/>
                <a:gd name="T41" fmla="*/ 454 h 919"/>
                <a:gd name="T42" fmla="*/ 1 w 825"/>
                <a:gd name="T43" fmla="*/ 386 h 919"/>
                <a:gd name="T44" fmla="*/ 5 w 825"/>
                <a:gd name="T45" fmla="*/ 319 h 919"/>
                <a:gd name="T46" fmla="*/ 27 w 825"/>
                <a:gd name="T47" fmla="*/ 254 h 919"/>
                <a:gd name="T48" fmla="*/ 66 w 825"/>
                <a:gd name="T49" fmla="*/ 198 h 919"/>
                <a:gd name="T50" fmla="*/ 119 w 825"/>
                <a:gd name="T51" fmla="*/ 153 h 919"/>
                <a:gd name="T52" fmla="*/ 180 w 825"/>
                <a:gd name="T53" fmla="*/ 121 h 919"/>
                <a:gd name="T54" fmla="*/ 250 w 825"/>
                <a:gd name="T55" fmla="*/ 104 h 919"/>
                <a:gd name="T56" fmla="*/ 473 w 825"/>
                <a:gd name="T57" fmla="*/ 101 h 919"/>
                <a:gd name="T58" fmla="*/ 266 w 825"/>
                <a:gd name="T59" fmla="*/ 366 h 919"/>
                <a:gd name="T60" fmla="*/ 573 w 825"/>
                <a:gd name="T61" fmla="*/ 84 h 919"/>
                <a:gd name="T62" fmla="*/ 601 w 825"/>
                <a:gd name="T63" fmla="*/ 40 h 919"/>
                <a:gd name="T64" fmla="*/ 642 w 825"/>
                <a:gd name="T65" fmla="*/ 12 h 919"/>
                <a:gd name="T66" fmla="*/ 690 w 825"/>
                <a:gd name="T67" fmla="*/ 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5" h="919">
                  <a:moveTo>
                    <a:pt x="690" y="0"/>
                  </a:moveTo>
                  <a:lnTo>
                    <a:pt x="716" y="2"/>
                  </a:lnTo>
                  <a:lnTo>
                    <a:pt x="741" y="9"/>
                  </a:lnTo>
                  <a:lnTo>
                    <a:pt x="765" y="21"/>
                  </a:lnTo>
                  <a:lnTo>
                    <a:pt x="785" y="36"/>
                  </a:lnTo>
                  <a:lnTo>
                    <a:pt x="801" y="55"/>
                  </a:lnTo>
                  <a:lnTo>
                    <a:pt x="813" y="77"/>
                  </a:lnTo>
                  <a:lnTo>
                    <a:pt x="821" y="100"/>
                  </a:lnTo>
                  <a:lnTo>
                    <a:pt x="825" y="125"/>
                  </a:lnTo>
                  <a:lnTo>
                    <a:pt x="823" y="152"/>
                  </a:lnTo>
                  <a:lnTo>
                    <a:pt x="816" y="177"/>
                  </a:lnTo>
                  <a:lnTo>
                    <a:pt x="564" y="835"/>
                  </a:lnTo>
                  <a:lnTo>
                    <a:pt x="551" y="859"/>
                  </a:lnTo>
                  <a:lnTo>
                    <a:pt x="534" y="880"/>
                  </a:lnTo>
                  <a:lnTo>
                    <a:pt x="514" y="897"/>
                  </a:lnTo>
                  <a:lnTo>
                    <a:pt x="491" y="909"/>
                  </a:lnTo>
                  <a:lnTo>
                    <a:pt x="465" y="917"/>
                  </a:lnTo>
                  <a:lnTo>
                    <a:pt x="443" y="919"/>
                  </a:lnTo>
                  <a:lnTo>
                    <a:pt x="421" y="917"/>
                  </a:lnTo>
                  <a:lnTo>
                    <a:pt x="399" y="911"/>
                  </a:lnTo>
                  <a:lnTo>
                    <a:pt x="378" y="902"/>
                  </a:lnTo>
                  <a:lnTo>
                    <a:pt x="360" y="890"/>
                  </a:lnTo>
                  <a:lnTo>
                    <a:pt x="344" y="874"/>
                  </a:lnTo>
                  <a:lnTo>
                    <a:pt x="334" y="863"/>
                  </a:lnTo>
                  <a:lnTo>
                    <a:pt x="322" y="849"/>
                  </a:lnTo>
                  <a:lnTo>
                    <a:pt x="307" y="831"/>
                  </a:lnTo>
                  <a:lnTo>
                    <a:pt x="289" y="811"/>
                  </a:lnTo>
                  <a:lnTo>
                    <a:pt x="270" y="789"/>
                  </a:lnTo>
                  <a:lnTo>
                    <a:pt x="250" y="764"/>
                  </a:lnTo>
                  <a:lnTo>
                    <a:pt x="227" y="738"/>
                  </a:lnTo>
                  <a:lnTo>
                    <a:pt x="205" y="711"/>
                  </a:lnTo>
                  <a:lnTo>
                    <a:pt x="182" y="683"/>
                  </a:lnTo>
                  <a:lnTo>
                    <a:pt x="160" y="655"/>
                  </a:lnTo>
                  <a:lnTo>
                    <a:pt x="137" y="627"/>
                  </a:lnTo>
                  <a:lnTo>
                    <a:pt x="116" y="599"/>
                  </a:lnTo>
                  <a:lnTo>
                    <a:pt x="95" y="573"/>
                  </a:lnTo>
                  <a:lnTo>
                    <a:pt x="75" y="548"/>
                  </a:lnTo>
                  <a:lnTo>
                    <a:pt x="58" y="524"/>
                  </a:lnTo>
                  <a:lnTo>
                    <a:pt x="44" y="502"/>
                  </a:lnTo>
                  <a:lnTo>
                    <a:pt x="31" y="483"/>
                  </a:lnTo>
                  <a:lnTo>
                    <a:pt x="22" y="467"/>
                  </a:lnTo>
                  <a:lnTo>
                    <a:pt x="16" y="454"/>
                  </a:lnTo>
                  <a:lnTo>
                    <a:pt x="6" y="421"/>
                  </a:lnTo>
                  <a:lnTo>
                    <a:pt x="1" y="386"/>
                  </a:lnTo>
                  <a:lnTo>
                    <a:pt x="0" y="352"/>
                  </a:lnTo>
                  <a:lnTo>
                    <a:pt x="5" y="319"/>
                  </a:lnTo>
                  <a:lnTo>
                    <a:pt x="13" y="286"/>
                  </a:lnTo>
                  <a:lnTo>
                    <a:pt x="27" y="254"/>
                  </a:lnTo>
                  <a:lnTo>
                    <a:pt x="45" y="224"/>
                  </a:lnTo>
                  <a:lnTo>
                    <a:pt x="66" y="198"/>
                  </a:lnTo>
                  <a:lnTo>
                    <a:pt x="91" y="174"/>
                  </a:lnTo>
                  <a:lnTo>
                    <a:pt x="119" y="153"/>
                  </a:lnTo>
                  <a:lnTo>
                    <a:pt x="148" y="136"/>
                  </a:lnTo>
                  <a:lnTo>
                    <a:pt x="180" y="121"/>
                  </a:lnTo>
                  <a:lnTo>
                    <a:pt x="214" y="110"/>
                  </a:lnTo>
                  <a:lnTo>
                    <a:pt x="250" y="104"/>
                  </a:lnTo>
                  <a:lnTo>
                    <a:pt x="285" y="101"/>
                  </a:lnTo>
                  <a:lnTo>
                    <a:pt x="473" y="101"/>
                  </a:lnTo>
                  <a:lnTo>
                    <a:pt x="376" y="361"/>
                  </a:lnTo>
                  <a:lnTo>
                    <a:pt x="266" y="366"/>
                  </a:lnTo>
                  <a:lnTo>
                    <a:pt x="400" y="537"/>
                  </a:lnTo>
                  <a:lnTo>
                    <a:pt x="573" y="84"/>
                  </a:lnTo>
                  <a:lnTo>
                    <a:pt x="585" y="60"/>
                  </a:lnTo>
                  <a:lnTo>
                    <a:pt x="601" y="40"/>
                  </a:lnTo>
                  <a:lnTo>
                    <a:pt x="620" y="24"/>
                  </a:lnTo>
                  <a:lnTo>
                    <a:pt x="642" y="12"/>
                  </a:lnTo>
                  <a:lnTo>
                    <a:pt x="665" y="4"/>
                  </a:lnTo>
                  <a:lnTo>
                    <a:pt x="6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9" name="Freeform 1150"/>
            <p:cNvSpPr>
              <a:spLocks/>
            </p:cNvSpPr>
            <p:nvPr/>
          </p:nvSpPr>
          <p:spPr bwMode="auto">
            <a:xfrm>
              <a:off x="7835901" y="4546600"/>
              <a:ext cx="65088" cy="90488"/>
            </a:xfrm>
            <a:custGeom>
              <a:avLst/>
              <a:gdLst>
                <a:gd name="T0" fmla="*/ 417 w 728"/>
                <a:gd name="T1" fmla="*/ 0 h 1017"/>
                <a:gd name="T2" fmla="*/ 499 w 728"/>
                <a:gd name="T3" fmla="*/ 11 h 1017"/>
                <a:gd name="T4" fmla="*/ 572 w 728"/>
                <a:gd name="T5" fmla="*/ 43 h 1017"/>
                <a:gd name="T6" fmla="*/ 635 w 728"/>
                <a:gd name="T7" fmla="*/ 91 h 1017"/>
                <a:gd name="T8" fmla="*/ 683 w 728"/>
                <a:gd name="T9" fmla="*/ 152 h 1017"/>
                <a:gd name="T10" fmla="*/ 714 w 728"/>
                <a:gd name="T11" fmla="*/ 225 h 1017"/>
                <a:gd name="T12" fmla="*/ 725 w 728"/>
                <a:gd name="T13" fmla="*/ 306 h 1017"/>
                <a:gd name="T14" fmla="*/ 726 w 728"/>
                <a:gd name="T15" fmla="*/ 347 h 1017"/>
                <a:gd name="T16" fmla="*/ 726 w 728"/>
                <a:gd name="T17" fmla="*/ 407 h 1017"/>
                <a:gd name="T18" fmla="*/ 726 w 728"/>
                <a:gd name="T19" fmla="*/ 448 h 1017"/>
                <a:gd name="T20" fmla="*/ 726 w 728"/>
                <a:gd name="T21" fmla="*/ 475 h 1017"/>
                <a:gd name="T22" fmla="*/ 727 w 728"/>
                <a:gd name="T23" fmla="*/ 497 h 1017"/>
                <a:gd name="T24" fmla="*/ 727 w 728"/>
                <a:gd name="T25" fmla="*/ 518 h 1017"/>
                <a:gd name="T26" fmla="*/ 727 w 728"/>
                <a:gd name="T27" fmla="*/ 545 h 1017"/>
                <a:gd name="T28" fmla="*/ 727 w 728"/>
                <a:gd name="T29" fmla="*/ 587 h 1017"/>
                <a:gd name="T30" fmla="*/ 728 w 728"/>
                <a:gd name="T31" fmla="*/ 647 h 1017"/>
                <a:gd name="T32" fmla="*/ 725 w 728"/>
                <a:gd name="T33" fmla="*/ 713 h 1017"/>
                <a:gd name="T34" fmla="*/ 707 w 728"/>
                <a:gd name="T35" fmla="*/ 759 h 1017"/>
                <a:gd name="T36" fmla="*/ 672 w 728"/>
                <a:gd name="T37" fmla="*/ 795 h 1017"/>
                <a:gd name="T38" fmla="*/ 181 w 728"/>
                <a:gd name="T39" fmla="*/ 1007 h 1017"/>
                <a:gd name="T40" fmla="*/ 133 w 728"/>
                <a:gd name="T41" fmla="*/ 1017 h 1017"/>
                <a:gd name="T42" fmla="*/ 86 w 728"/>
                <a:gd name="T43" fmla="*/ 1010 h 1017"/>
                <a:gd name="T44" fmla="*/ 46 w 728"/>
                <a:gd name="T45" fmla="*/ 987 h 1017"/>
                <a:gd name="T46" fmla="*/ 16 w 728"/>
                <a:gd name="T47" fmla="*/ 949 h 1017"/>
                <a:gd name="T48" fmla="*/ 1 w 728"/>
                <a:gd name="T49" fmla="*/ 903 h 1017"/>
                <a:gd name="T50" fmla="*/ 4 w 728"/>
                <a:gd name="T51" fmla="*/ 856 h 1017"/>
                <a:gd name="T52" fmla="*/ 23 w 728"/>
                <a:gd name="T53" fmla="*/ 813 h 1017"/>
                <a:gd name="T54" fmla="*/ 56 w 728"/>
                <a:gd name="T55" fmla="*/ 780 h 1017"/>
                <a:gd name="T56" fmla="*/ 88 w 728"/>
                <a:gd name="T57" fmla="*/ 764 h 1017"/>
                <a:gd name="T58" fmla="*/ 121 w 728"/>
                <a:gd name="T59" fmla="*/ 750 h 1017"/>
                <a:gd name="T60" fmla="*/ 169 w 728"/>
                <a:gd name="T61" fmla="*/ 730 h 1017"/>
                <a:gd name="T62" fmla="*/ 225 w 728"/>
                <a:gd name="T63" fmla="*/ 706 h 1017"/>
                <a:gd name="T64" fmla="*/ 285 w 728"/>
                <a:gd name="T65" fmla="*/ 680 h 1017"/>
                <a:gd name="T66" fmla="*/ 345 w 728"/>
                <a:gd name="T67" fmla="*/ 655 h 1017"/>
                <a:gd name="T68" fmla="*/ 399 w 728"/>
                <a:gd name="T69" fmla="*/ 632 h 1017"/>
                <a:gd name="T70" fmla="*/ 441 w 728"/>
                <a:gd name="T71" fmla="*/ 614 h 1017"/>
                <a:gd name="T72" fmla="*/ 467 w 728"/>
                <a:gd name="T73" fmla="*/ 603 h 1017"/>
                <a:gd name="T74" fmla="*/ 467 w 728"/>
                <a:gd name="T75" fmla="*/ 482 h 1017"/>
                <a:gd name="T76" fmla="*/ 466 w 728"/>
                <a:gd name="T77" fmla="*/ 369 h 1017"/>
                <a:gd name="T78" fmla="*/ 463 w 728"/>
                <a:gd name="T79" fmla="*/ 297 h 1017"/>
                <a:gd name="T80" fmla="*/ 448 w 728"/>
                <a:gd name="T81" fmla="*/ 283 h 1017"/>
                <a:gd name="T82" fmla="*/ 427 w 728"/>
                <a:gd name="T83" fmla="*/ 283 h 1017"/>
                <a:gd name="T84" fmla="*/ 412 w 728"/>
                <a:gd name="T85" fmla="*/ 297 h 1017"/>
                <a:gd name="T86" fmla="*/ 410 w 728"/>
                <a:gd name="T87" fmla="*/ 517 h 1017"/>
                <a:gd name="T88" fmla="*/ 152 w 728"/>
                <a:gd name="T89" fmla="*/ 618 h 1017"/>
                <a:gd name="T90" fmla="*/ 167 w 728"/>
                <a:gd name="T91" fmla="*/ 578 h 1017"/>
                <a:gd name="T92" fmla="*/ 188 w 728"/>
                <a:gd name="T93" fmla="*/ 523 h 1017"/>
                <a:gd name="T94" fmla="*/ 212 w 728"/>
                <a:gd name="T95" fmla="*/ 459 h 1017"/>
                <a:gd name="T96" fmla="*/ 239 w 728"/>
                <a:gd name="T97" fmla="*/ 389 h 1017"/>
                <a:gd name="T98" fmla="*/ 266 w 728"/>
                <a:gd name="T99" fmla="*/ 317 h 1017"/>
                <a:gd name="T100" fmla="*/ 292 w 728"/>
                <a:gd name="T101" fmla="*/ 248 h 1017"/>
                <a:gd name="T102" fmla="*/ 316 w 728"/>
                <a:gd name="T103" fmla="*/ 188 h 1017"/>
                <a:gd name="T104" fmla="*/ 334 w 728"/>
                <a:gd name="T105" fmla="*/ 141 h 1017"/>
                <a:gd name="T106" fmla="*/ 346 w 728"/>
                <a:gd name="T107" fmla="*/ 112 h 1017"/>
                <a:gd name="T108" fmla="*/ 361 w 728"/>
                <a:gd name="T109" fmla="*/ 38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8" h="1017">
                  <a:moveTo>
                    <a:pt x="359" y="0"/>
                  </a:moveTo>
                  <a:lnTo>
                    <a:pt x="417" y="0"/>
                  </a:lnTo>
                  <a:lnTo>
                    <a:pt x="458" y="3"/>
                  </a:lnTo>
                  <a:lnTo>
                    <a:pt x="499" y="11"/>
                  </a:lnTo>
                  <a:lnTo>
                    <a:pt x="537" y="24"/>
                  </a:lnTo>
                  <a:lnTo>
                    <a:pt x="572" y="43"/>
                  </a:lnTo>
                  <a:lnTo>
                    <a:pt x="604" y="65"/>
                  </a:lnTo>
                  <a:lnTo>
                    <a:pt x="635" y="91"/>
                  </a:lnTo>
                  <a:lnTo>
                    <a:pt x="661" y="120"/>
                  </a:lnTo>
                  <a:lnTo>
                    <a:pt x="683" y="152"/>
                  </a:lnTo>
                  <a:lnTo>
                    <a:pt x="701" y="187"/>
                  </a:lnTo>
                  <a:lnTo>
                    <a:pt x="714" y="225"/>
                  </a:lnTo>
                  <a:lnTo>
                    <a:pt x="722" y="265"/>
                  </a:lnTo>
                  <a:lnTo>
                    <a:pt x="725" y="306"/>
                  </a:lnTo>
                  <a:lnTo>
                    <a:pt x="725" y="306"/>
                  </a:lnTo>
                  <a:lnTo>
                    <a:pt x="726" y="347"/>
                  </a:lnTo>
                  <a:lnTo>
                    <a:pt x="726" y="380"/>
                  </a:lnTo>
                  <a:lnTo>
                    <a:pt x="726" y="407"/>
                  </a:lnTo>
                  <a:lnTo>
                    <a:pt x="726" y="430"/>
                  </a:lnTo>
                  <a:lnTo>
                    <a:pt x="726" y="448"/>
                  </a:lnTo>
                  <a:lnTo>
                    <a:pt x="726" y="463"/>
                  </a:lnTo>
                  <a:lnTo>
                    <a:pt x="726" y="475"/>
                  </a:lnTo>
                  <a:lnTo>
                    <a:pt x="726" y="486"/>
                  </a:lnTo>
                  <a:lnTo>
                    <a:pt x="727" y="497"/>
                  </a:lnTo>
                  <a:lnTo>
                    <a:pt x="727" y="507"/>
                  </a:lnTo>
                  <a:lnTo>
                    <a:pt x="727" y="518"/>
                  </a:lnTo>
                  <a:lnTo>
                    <a:pt x="727" y="530"/>
                  </a:lnTo>
                  <a:lnTo>
                    <a:pt x="727" y="545"/>
                  </a:lnTo>
                  <a:lnTo>
                    <a:pt x="727" y="564"/>
                  </a:lnTo>
                  <a:lnTo>
                    <a:pt x="727" y="587"/>
                  </a:lnTo>
                  <a:lnTo>
                    <a:pt x="727" y="614"/>
                  </a:lnTo>
                  <a:lnTo>
                    <a:pt x="728" y="647"/>
                  </a:lnTo>
                  <a:lnTo>
                    <a:pt x="728" y="687"/>
                  </a:lnTo>
                  <a:lnTo>
                    <a:pt x="725" y="713"/>
                  </a:lnTo>
                  <a:lnTo>
                    <a:pt x="718" y="737"/>
                  </a:lnTo>
                  <a:lnTo>
                    <a:pt x="707" y="759"/>
                  </a:lnTo>
                  <a:lnTo>
                    <a:pt x="691" y="778"/>
                  </a:lnTo>
                  <a:lnTo>
                    <a:pt x="672" y="795"/>
                  </a:lnTo>
                  <a:lnTo>
                    <a:pt x="649" y="807"/>
                  </a:lnTo>
                  <a:lnTo>
                    <a:pt x="181" y="1007"/>
                  </a:lnTo>
                  <a:lnTo>
                    <a:pt x="158" y="1014"/>
                  </a:lnTo>
                  <a:lnTo>
                    <a:pt x="133" y="1017"/>
                  </a:lnTo>
                  <a:lnTo>
                    <a:pt x="109" y="1016"/>
                  </a:lnTo>
                  <a:lnTo>
                    <a:pt x="86" y="1010"/>
                  </a:lnTo>
                  <a:lnTo>
                    <a:pt x="65" y="1000"/>
                  </a:lnTo>
                  <a:lnTo>
                    <a:pt x="46" y="987"/>
                  </a:lnTo>
                  <a:lnTo>
                    <a:pt x="29" y="970"/>
                  </a:lnTo>
                  <a:lnTo>
                    <a:pt x="16" y="949"/>
                  </a:lnTo>
                  <a:lnTo>
                    <a:pt x="6" y="926"/>
                  </a:lnTo>
                  <a:lnTo>
                    <a:pt x="1" y="903"/>
                  </a:lnTo>
                  <a:lnTo>
                    <a:pt x="0" y="880"/>
                  </a:lnTo>
                  <a:lnTo>
                    <a:pt x="4" y="856"/>
                  </a:lnTo>
                  <a:lnTo>
                    <a:pt x="11" y="834"/>
                  </a:lnTo>
                  <a:lnTo>
                    <a:pt x="23" y="813"/>
                  </a:lnTo>
                  <a:lnTo>
                    <a:pt x="38" y="795"/>
                  </a:lnTo>
                  <a:lnTo>
                    <a:pt x="56" y="780"/>
                  </a:lnTo>
                  <a:lnTo>
                    <a:pt x="78" y="768"/>
                  </a:lnTo>
                  <a:lnTo>
                    <a:pt x="88" y="764"/>
                  </a:lnTo>
                  <a:lnTo>
                    <a:pt x="102" y="758"/>
                  </a:lnTo>
                  <a:lnTo>
                    <a:pt x="121" y="750"/>
                  </a:lnTo>
                  <a:lnTo>
                    <a:pt x="143" y="740"/>
                  </a:lnTo>
                  <a:lnTo>
                    <a:pt x="169" y="730"/>
                  </a:lnTo>
                  <a:lnTo>
                    <a:pt x="196" y="718"/>
                  </a:lnTo>
                  <a:lnTo>
                    <a:pt x="225" y="706"/>
                  </a:lnTo>
                  <a:lnTo>
                    <a:pt x="255" y="693"/>
                  </a:lnTo>
                  <a:lnTo>
                    <a:pt x="285" y="680"/>
                  </a:lnTo>
                  <a:lnTo>
                    <a:pt x="316" y="667"/>
                  </a:lnTo>
                  <a:lnTo>
                    <a:pt x="345" y="655"/>
                  </a:lnTo>
                  <a:lnTo>
                    <a:pt x="373" y="643"/>
                  </a:lnTo>
                  <a:lnTo>
                    <a:pt x="399" y="632"/>
                  </a:lnTo>
                  <a:lnTo>
                    <a:pt x="421" y="622"/>
                  </a:lnTo>
                  <a:lnTo>
                    <a:pt x="441" y="614"/>
                  </a:lnTo>
                  <a:lnTo>
                    <a:pt x="456" y="607"/>
                  </a:lnTo>
                  <a:lnTo>
                    <a:pt x="467" y="603"/>
                  </a:lnTo>
                  <a:lnTo>
                    <a:pt x="467" y="540"/>
                  </a:lnTo>
                  <a:lnTo>
                    <a:pt x="467" y="482"/>
                  </a:lnTo>
                  <a:lnTo>
                    <a:pt x="466" y="426"/>
                  </a:lnTo>
                  <a:lnTo>
                    <a:pt x="466" y="369"/>
                  </a:lnTo>
                  <a:lnTo>
                    <a:pt x="466" y="308"/>
                  </a:lnTo>
                  <a:lnTo>
                    <a:pt x="463" y="297"/>
                  </a:lnTo>
                  <a:lnTo>
                    <a:pt x="457" y="289"/>
                  </a:lnTo>
                  <a:lnTo>
                    <a:pt x="448" y="283"/>
                  </a:lnTo>
                  <a:lnTo>
                    <a:pt x="437" y="281"/>
                  </a:lnTo>
                  <a:lnTo>
                    <a:pt x="427" y="283"/>
                  </a:lnTo>
                  <a:lnTo>
                    <a:pt x="418" y="289"/>
                  </a:lnTo>
                  <a:lnTo>
                    <a:pt x="412" y="297"/>
                  </a:lnTo>
                  <a:lnTo>
                    <a:pt x="410" y="308"/>
                  </a:lnTo>
                  <a:lnTo>
                    <a:pt x="410" y="517"/>
                  </a:lnTo>
                  <a:lnTo>
                    <a:pt x="147" y="630"/>
                  </a:lnTo>
                  <a:lnTo>
                    <a:pt x="152" y="618"/>
                  </a:lnTo>
                  <a:lnTo>
                    <a:pt x="159" y="600"/>
                  </a:lnTo>
                  <a:lnTo>
                    <a:pt x="167" y="578"/>
                  </a:lnTo>
                  <a:lnTo>
                    <a:pt x="177" y="552"/>
                  </a:lnTo>
                  <a:lnTo>
                    <a:pt x="188" y="523"/>
                  </a:lnTo>
                  <a:lnTo>
                    <a:pt x="200" y="492"/>
                  </a:lnTo>
                  <a:lnTo>
                    <a:pt x="212" y="459"/>
                  </a:lnTo>
                  <a:lnTo>
                    <a:pt x="226" y="424"/>
                  </a:lnTo>
                  <a:lnTo>
                    <a:pt x="239" y="389"/>
                  </a:lnTo>
                  <a:lnTo>
                    <a:pt x="253" y="353"/>
                  </a:lnTo>
                  <a:lnTo>
                    <a:pt x="266" y="317"/>
                  </a:lnTo>
                  <a:lnTo>
                    <a:pt x="280" y="281"/>
                  </a:lnTo>
                  <a:lnTo>
                    <a:pt x="292" y="248"/>
                  </a:lnTo>
                  <a:lnTo>
                    <a:pt x="305" y="217"/>
                  </a:lnTo>
                  <a:lnTo>
                    <a:pt x="316" y="188"/>
                  </a:lnTo>
                  <a:lnTo>
                    <a:pt x="326" y="163"/>
                  </a:lnTo>
                  <a:lnTo>
                    <a:pt x="334" y="141"/>
                  </a:lnTo>
                  <a:lnTo>
                    <a:pt x="341" y="124"/>
                  </a:lnTo>
                  <a:lnTo>
                    <a:pt x="346" y="112"/>
                  </a:lnTo>
                  <a:lnTo>
                    <a:pt x="356" y="75"/>
                  </a:lnTo>
                  <a:lnTo>
                    <a:pt x="361" y="38"/>
                  </a:lnTo>
                  <a:lnTo>
                    <a:pt x="3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0" name="Freeform 1151"/>
            <p:cNvSpPr>
              <a:spLocks/>
            </p:cNvSpPr>
            <p:nvPr/>
          </p:nvSpPr>
          <p:spPr bwMode="auto">
            <a:xfrm>
              <a:off x="7953376" y="4489450"/>
              <a:ext cx="49213" cy="47625"/>
            </a:xfrm>
            <a:custGeom>
              <a:avLst/>
              <a:gdLst>
                <a:gd name="T0" fmla="*/ 273 w 544"/>
                <a:gd name="T1" fmla="*/ 0 h 543"/>
                <a:gd name="T2" fmla="*/ 313 w 544"/>
                <a:gd name="T3" fmla="*/ 2 h 543"/>
                <a:gd name="T4" fmla="*/ 351 w 544"/>
                <a:gd name="T5" fmla="*/ 11 h 543"/>
                <a:gd name="T6" fmla="*/ 387 w 544"/>
                <a:gd name="T7" fmla="*/ 25 h 543"/>
                <a:gd name="T8" fmla="*/ 421 w 544"/>
                <a:gd name="T9" fmla="*/ 43 h 543"/>
                <a:gd name="T10" fmla="*/ 451 w 544"/>
                <a:gd name="T11" fmla="*/ 66 h 543"/>
                <a:gd name="T12" fmla="*/ 478 w 544"/>
                <a:gd name="T13" fmla="*/ 93 h 543"/>
                <a:gd name="T14" fmla="*/ 501 w 544"/>
                <a:gd name="T15" fmla="*/ 123 h 543"/>
                <a:gd name="T16" fmla="*/ 519 w 544"/>
                <a:gd name="T17" fmla="*/ 157 h 543"/>
                <a:gd name="T18" fmla="*/ 533 w 544"/>
                <a:gd name="T19" fmla="*/ 193 h 543"/>
                <a:gd name="T20" fmla="*/ 541 w 544"/>
                <a:gd name="T21" fmla="*/ 231 h 543"/>
                <a:gd name="T22" fmla="*/ 544 w 544"/>
                <a:gd name="T23" fmla="*/ 271 h 543"/>
                <a:gd name="T24" fmla="*/ 541 w 544"/>
                <a:gd name="T25" fmla="*/ 311 h 543"/>
                <a:gd name="T26" fmla="*/ 533 w 544"/>
                <a:gd name="T27" fmla="*/ 349 h 543"/>
                <a:gd name="T28" fmla="*/ 519 w 544"/>
                <a:gd name="T29" fmla="*/ 385 h 543"/>
                <a:gd name="T30" fmla="*/ 501 w 544"/>
                <a:gd name="T31" fmla="*/ 419 h 543"/>
                <a:gd name="T32" fmla="*/ 478 w 544"/>
                <a:gd name="T33" fmla="*/ 450 h 543"/>
                <a:gd name="T34" fmla="*/ 451 w 544"/>
                <a:gd name="T35" fmla="*/ 476 h 543"/>
                <a:gd name="T36" fmla="*/ 421 w 544"/>
                <a:gd name="T37" fmla="*/ 499 h 543"/>
                <a:gd name="T38" fmla="*/ 387 w 544"/>
                <a:gd name="T39" fmla="*/ 517 h 543"/>
                <a:gd name="T40" fmla="*/ 351 w 544"/>
                <a:gd name="T41" fmla="*/ 531 h 543"/>
                <a:gd name="T42" fmla="*/ 313 w 544"/>
                <a:gd name="T43" fmla="*/ 540 h 543"/>
                <a:gd name="T44" fmla="*/ 273 w 544"/>
                <a:gd name="T45" fmla="*/ 543 h 543"/>
                <a:gd name="T46" fmla="*/ 232 w 544"/>
                <a:gd name="T47" fmla="*/ 540 h 543"/>
                <a:gd name="T48" fmla="*/ 194 w 544"/>
                <a:gd name="T49" fmla="*/ 531 h 543"/>
                <a:gd name="T50" fmla="*/ 158 w 544"/>
                <a:gd name="T51" fmla="*/ 517 h 543"/>
                <a:gd name="T52" fmla="*/ 124 w 544"/>
                <a:gd name="T53" fmla="*/ 499 h 543"/>
                <a:gd name="T54" fmla="*/ 94 w 544"/>
                <a:gd name="T55" fmla="*/ 476 h 543"/>
                <a:gd name="T56" fmla="*/ 67 w 544"/>
                <a:gd name="T57" fmla="*/ 450 h 543"/>
                <a:gd name="T58" fmla="*/ 44 w 544"/>
                <a:gd name="T59" fmla="*/ 419 h 543"/>
                <a:gd name="T60" fmla="*/ 25 w 544"/>
                <a:gd name="T61" fmla="*/ 385 h 543"/>
                <a:gd name="T62" fmla="*/ 12 w 544"/>
                <a:gd name="T63" fmla="*/ 349 h 543"/>
                <a:gd name="T64" fmla="*/ 3 w 544"/>
                <a:gd name="T65" fmla="*/ 311 h 543"/>
                <a:gd name="T66" fmla="*/ 0 w 544"/>
                <a:gd name="T67" fmla="*/ 271 h 543"/>
                <a:gd name="T68" fmla="*/ 3 w 544"/>
                <a:gd name="T69" fmla="*/ 231 h 543"/>
                <a:gd name="T70" fmla="*/ 12 w 544"/>
                <a:gd name="T71" fmla="*/ 193 h 543"/>
                <a:gd name="T72" fmla="*/ 25 w 544"/>
                <a:gd name="T73" fmla="*/ 157 h 543"/>
                <a:gd name="T74" fmla="*/ 44 w 544"/>
                <a:gd name="T75" fmla="*/ 123 h 543"/>
                <a:gd name="T76" fmla="*/ 67 w 544"/>
                <a:gd name="T77" fmla="*/ 93 h 543"/>
                <a:gd name="T78" fmla="*/ 94 w 544"/>
                <a:gd name="T79" fmla="*/ 66 h 543"/>
                <a:gd name="T80" fmla="*/ 124 w 544"/>
                <a:gd name="T81" fmla="*/ 43 h 543"/>
                <a:gd name="T82" fmla="*/ 158 w 544"/>
                <a:gd name="T83" fmla="*/ 25 h 543"/>
                <a:gd name="T84" fmla="*/ 194 w 544"/>
                <a:gd name="T85" fmla="*/ 11 h 543"/>
                <a:gd name="T86" fmla="*/ 232 w 544"/>
                <a:gd name="T87" fmla="*/ 2 h 543"/>
                <a:gd name="T88" fmla="*/ 273 w 544"/>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4" h="543">
                  <a:moveTo>
                    <a:pt x="273" y="0"/>
                  </a:moveTo>
                  <a:lnTo>
                    <a:pt x="313" y="2"/>
                  </a:lnTo>
                  <a:lnTo>
                    <a:pt x="351" y="11"/>
                  </a:lnTo>
                  <a:lnTo>
                    <a:pt x="387" y="25"/>
                  </a:lnTo>
                  <a:lnTo>
                    <a:pt x="421" y="43"/>
                  </a:lnTo>
                  <a:lnTo>
                    <a:pt x="451" y="66"/>
                  </a:lnTo>
                  <a:lnTo>
                    <a:pt x="478" y="93"/>
                  </a:lnTo>
                  <a:lnTo>
                    <a:pt x="501" y="123"/>
                  </a:lnTo>
                  <a:lnTo>
                    <a:pt x="519" y="157"/>
                  </a:lnTo>
                  <a:lnTo>
                    <a:pt x="533" y="193"/>
                  </a:lnTo>
                  <a:lnTo>
                    <a:pt x="541" y="231"/>
                  </a:lnTo>
                  <a:lnTo>
                    <a:pt x="544" y="271"/>
                  </a:lnTo>
                  <a:lnTo>
                    <a:pt x="541" y="311"/>
                  </a:lnTo>
                  <a:lnTo>
                    <a:pt x="533" y="349"/>
                  </a:lnTo>
                  <a:lnTo>
                    <a:pt x="519" y="385"/>
                  </a:lnTo>
                  <a:lnTo>
                    <a:pt x="501" y="419"/>
                  </a:lnTo>
                  <a:lnTo>
                    <a:pt x="478" y="450"/>
                  </a:lnTo>
                  <a:lnTo>
                    <a:pt x="451" y="476"/>
                  </a:lnTo>
                  <a:lnTo>
                    <a:pt x="421" y="499"/>
                  </a:lnTo>
                  <a:lnTo>
                    <a:pt x="387" y="517"/>
                  </a:lnTo>
                  <a:lnTo>
                    <a:pt x="351" y="531"/>
                  </a:lnTo>
                  <a:lnTo>
                    <a:pt x="313" y="540"/>
                  </a:lnTo>
                  <a:lnTo>
                    <a:pt x="273" y="543"/>
                  </a:lnTo>
                  <a:lnTo>
                    <a:pt x="232" y="540"/>
                  </a:lnTo>
                  <a:lnTo>
                    <a:pt x="194" y="531"/>
                  </a:lnTo>
                  <a:lnTo>
                    <a:pt x="158" y="517"/>
                  </a:lnTo>
                  <a:lnTo>
                    <a:pt x="124" y="499"/>
                  </a:lnTo>
                  <a:lnTo>
                    <a:pt x="94" y="476"/>
                  </a:lnTo>
                  <a:lnTo>
                    <a:pt x="67" y="450"/>
                  </a:lnTo>
                  <a:lnTo>
                    <a:pt x="44" y="419"/>
                  </a:lnTo>
                  <a:lnTo>
                    <a:pt x="25" y="385"/>
                  </a:lnTo>
                  <a:lnTo>
                    <a:pt x="12" y="349"/>
                  </a:lnTo>
                  <a:lnTo>
                    <a:pt x="3" y="311"/>
                  </a:lnTo>
                  <a:lnTo>
                    <a:pt x="0" y="271"/>
                  </a:lnTo>
                  <a:lnTo>
                    <a:pt x="3" y="231"/>
                  </a:lnTo>
                  <a:lnTo>
                    <a:pt x="12" y="193"/>
                  </a:lnTo>
                  <a:lnTo>
                    <a:pt x="25" y="157"/>
                  </a:lnTo>
                  <a:lnTo>
                    <a:pt x="44" y="123"/>
                  </a:lnTo>
                  <a:lnTo>
                    <a:pt x="67" y="93"/>
                  </a:lnTo>
                  <a:lnTo>
                    <a:pt x="94" y="66"/>
                  </a:lnTo>
                  <a:lnTo>
                    <a:pt x="124" y="43"/>
                  </a:lnTo>
                  <a:lnTo>
                    <a:pt x="158" y="25"/>
                  </a:lnTo>
                  <a:lnTo>
                    <a:pt x="194" y="11"/>
                  </a:lnTo>
                  <a:lnTo>
                    <a:pt x="232" y="2"/>
                  </a:lnTo>
                  <a:lnTo>
                    <a:pt x="2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1" name="Freeform 1152"/>
            <p:cNvSpPr>
              <a:spLocks/>
            </p:cNvSpPr>
            <p:nvPr/>
          </p:nvSpPr>
          <p:spPr bwMode="auto">
            <a:xfrm>
              <a:off x="7918451" y="4545013"/>
              <a:ext cx="119063" cy="234950"/>
            </a:xfrm>
            <a:custGeom>
              <a:avLst/>
              <a:gdLst>
                <a:gd name="T0" fmla="*/ 742 w 1336"/>
                <a:gd name="T1" fmla="*/ 2 h 2671"/>
                <a:gd name="T2" fmla="*/ 749 w 1336"/>
                <a:gd name="T3" fmla="*/ 28 h 2671"/>
                <a:gd name="T4" fmla="*/ 760 w 1336"/>
                <a:gd name="T5" fmla="*/ 221 h 2671"/>
                <a:gd name="T6" fmla="*/ 722 w 1336"/>
                <a:gd name="T7" fmla="*/ 426 h 2671"/>
                <a:gd name="T8" fmla="*/ 1062 w 1336"/>
                <a:gd name="T9" fmla="*/ 5 h 2671"/>
                <a:gd name="T10" fmla="*/ 1176 w 1336"/>
                <a:gd name="T11" fmla="*/ 44 h 2671"/>
                <a:gd name="T12" fmla="*/ 1266 w 1336"/>
                <a:gd name="T13" fmla="*/ 122 h 2671"/>
                <a:gd name="T14" fmla="*/ 1319 w 1336"/>
                <a:gd name="T15" fmla="*/ 228 h 2671"/>
                <a:gd name="T16" fmla="*/ 1336 w 1336"/>
                <a:gd name="T17" fmla="*/ 1273 h 2671"/>
                <a:gd name="T18" fmla="*/ 1314 w 1336"/>
                <a:gd name="T19" fmla="*/ 1346 h 2671"/>
                <a:gd name="T20" fmla="*/ 1255 w 1336"/>
                <a:gd name="T21" fmla="*/ 1394 h 2671"/>
                <a:gd name="T22" fmla="*/ 1204 w 1336"/>
                <a:gd name="T23" fmla="*/ 1404 h 2671"/>
                <a:gd name="T24" fmla="*/ 1131 w 1336"/>
                <a:gd name="T25" fmla="*/ 1382 h 2671"/>
                <a:gd name="T26" fmla="*/ 1083 w 1336"/>
                <a:gd name="T27" fmla="*/ 1325 h 2671"/>
                <a:gd name="T28" fmla="*/ 1068 w 1336"/>
                <a:gd name="T29" fmla="*/ 311 h 2671"/>
                <a:gd name="T30" fmla="*/ 1060 w 1336"/>
                <a:gd name="T31" fmla="*/ 286 h 2671"/>
                <a:gd name="T32" fmla="*/ 1030 w 1336"/>
                <a:gd name="T33" fmla="*/ 281 h 2671"/>
                <a:gd name="T34" fmla="*/ 1013 w 1336"/>
                <a:gd name="T35" fmla="*/ 306 h 2671"/>
                <a:gd name="T36" fmla="*/ 1006 w 1336"/>
                <a:gd name="T37" fmla="*/ 2569 h 2671"/>
                <a:gd name="T38" fmla="*/ 960 w 1336"/>
                <a:gd name="T39" fmla="*/ 2634 h 2671"/>
                <a:gd name="T40" fmla="*/ 887 w 1336"/>
                <a:gd name="T41" fmla="*/ 2669 h 2671"/>
                <a:gd name="T42" fmla="*/ 804 w 1336"/>
                <a:gd name="T43" fmla="*/ 2661 h 2671"/>
                <a:gd name="T44" fmla="*/ 738 w 1336"/>
                <a:gd name="T45" fmla="*/ 2615 h 2671"/>
                <a:gd name="T46" fmla="*/ 703 w 1336"/>
                <a:gd name="T47" fmla="*/ 2543 h 2671"/>
                <a:gd name="T48" fmla="*/ 698 w 1336"/>
                <a:gd name="T49" fmla="*/ 1278 h 2671"/>
                <a:gd name="T50" fmla="*/ 667 w 1336"/>
                <a:gd name="T51" fmla="*/ 1258 h 2671"/>
                <a:gd name="T52" fmla="*/ 636 w 1336"/>
                <a:gd name="T53" fmla="*/ 1278 h 2671"/>
                <a:gd name="T54" fmla="*/ 630 w 1336"/>
                <a:gd name="T55" fmla="*/ 2543 h 2671"/>
                <a:gd name="T56" fmla="*/ 595 w 1336"/>
                <a:gd name="T57" fmla="*/ 2615 h 2671"/>
                <a:gd name="T58" fmla="*/ 530 w 1336"/>
                <a:gd name="T59" fmla="*/ 2661 h 2671"/>
                <a:gd name="T60" fmla="*/ 446 w 1336"/>
                <a:gd name="T61" fmla="*/ 2669 h 2671"/>
                <a:gd name="T62" fmla="*/ 374 w 1336"/>
                <a:gd name="T63" fmla="*/ 2634 h 2671"/>
                <a:gd name="T64" fmla="*/ 328 w 1336"/>
                <a:gd name="T65" fmla="*/ 2569 h 2671"/>
                <a:gd name="T66" fmla="*/ 318 w 1336"/>
                <a:gd name="T67" fmla="*/ 312 h 2671"/>
                <a:gd name="T68" fmla="*/ 301 w 1336"/>
                <a:gd name="T69" fmla="*/ 288 h 2671"/>
                <a:gd name="T70" fmla="*/ 274 w 1336"/>
                <a:gd name="T71" fmla="*/ 294 h 2671"/>
                <a:gd name="T72" fmla="*/ 262 w 1336"/>
                <a:gd name="T73" fmla="*/ 1274 h 2671"/>
                <a:gd name="T74" fmla="*/ 239 w 1336"/>
                <a:gd name="T75" fmla="*/ 1347 h 2671"/>
                <a:gd name="T76" fmla="*/ 182 w 1336"/>
                <a:gd name="T77" fmla="*/ 1394 h 2671"/>
                <a:gd name="T78" fmla="*/ 129 w 1336"/>
                <a:gd name="T79" fmla="*/ 1404 h 2671"/>
                <a:gd name="T80" fmla="*/ 57 w 1336"/>
                <a:gd name="T81" fmla="*/ 1381 h 2671"/>
                <a:gd name="T82" fmla="*/ 10 w 1336"/>
                <a:gd name="T83" fmla="*/ 1324 h 2671"/>
                <a:gd name="T84" fmla="*/ 4 w 1336"/>
                <a:gd name="T85" fmla="*/ 310 h 2671"/>
                <a:gd name="T86" fmla="*/ 29 w 1336"/>
                <a:gd name="T87" fmla="*/ 191 h 2671"/>
                <a:gd name="T88" fmla="*/ 96 w 1336"/>
                <a:gd name="T89" fmla="*/ 93 h 2671"/>
                <a:gd name="T90" fmla="*/ 195 w 1336"/>
                <a:gd name="T91" fmla="*/ 26 h 2671"/>
                <a:gd name="T92" fmla="*/ 314 w 1336"/>
                <a:gd name="T93" fmla="*/ 2 h 2671"/>
                <a:gd name="T94" fmla="*/ 576 w 1336"/>
                <a:gd name="T95" fmla="*/ 245 h 2671"/>
                <a:gd name="T96" fmla="*/ 581 w 1336"/>
                <a:gd name="T97" fmla="*/ 209 h 2671"/>
                <a:gd name="T98" fmla="*/ 585 w 1336"/>
                <a:gd name="T99" fmla="*/ 18 h 2671"/>
                <a:gd name="T100" fmla="*/ 604 w 1336"/>
                <a:gd name="T101" fmla="*/ 0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36" h="2671">
                  <a:moveTo>
                    <a:pt x="604" y="0"/>
                  </a:moveTo>
                  <a:lnTo>
                    <a:pt x="733" y="0"/>
                  </a:lnTo>
                  <a:lnTo>
                    <a:pt x="742" y="2"/>
                  </a:lnTo>
                  <a:lnTo>
                    <a:pt x="749" y="9"/>
                  </a:lnTo>
                  <a:lnTo>
                    <a:pt x="752" y="18"/>
                  </a:lnTo>
                  <a:lnTo>
                    <a:pt x="749" y="28"/>
                  </a:lnTo>
                  <a:lnTo>
                    <a:pt x="703" y="113"/>
                  </a:lnTo>
                  <a:lnTo>
                    <a:pt x="755" y="209"/>
                  </a:lnTo>
                  <a:lnTo>
                    <a:pt x="760" y="221"/>
                  </a:lnTo>
                  <a:lnTo>
                    <a:pt x="762" y="233"/>
                  </a:lnTo>
                  <a:lnTo>
                    <a:pt x="760" y="246"/>
                  </a:lnTo>
                  <a:lnTo>
                    <a:pt x="722" y="426"/>
                  </a:lnTo>
                  <a:lnTo>
                    <a:pt x="885" y="2"/>
                  </a:lnTo>
                  <a:lnTo>
                    <a:pt x="1020" y="2"/>
                  </a:lnTo>
                  <a:lnTo>
                    <a:pt x="1062" y="5"/>
                  </a:lnTo>
                  <a:lnTo>
                    <a:pt x="1102" y="13"/>
                  </a:lnTo>
                  <a:lnTo>
                    <a:pt x="1141" y="26"/>
                  </a:lnTo>
                  <a:lnTo>
                    <a:pt x="1176" y="44"/>
                  </a:lnTo>
                  <a:lnTo>
                    <a:pt x="1209" y="67"/>
                  </a:lnTo>
                  <a:lnTo>
                    <a:pt x="1239" y="93"/>
                  </a:lnTo>
                  <a:lnTo>
                    <a:pt x="1266" y="122"/>
                  </a:lnTo>
                  <a:lnTo>
                    <a:pt x="1288" y="155"/>
                  </a:lnTo>
                  <a:lnTo>
                    <a:pt x="1306" y="191"/>
                  </a:lnTo>
                  <a:lnTo>
                    <a:pt x="1319" y="228"/>
                  </a:lnTo>
                  <a:lnTo>
                    <a:pt x="1328" y="268"/>
                  </a:lnTo>
                  <a:lnTo>
                    <a:pt x="1331" y="310"/>
                  </a:lnTo>
                  <a:lnTo>
                    <a:pt x="1336" y="1273"/>
                  </a:lnTo>
                  <a:lnTo>
                    <a:pt x="1333" y="1299"/>
                  </a:lnTo>
                  <a:lnTo>
                    <a:pt x="1326" y="1324"/>
                  </a:lnTo>
                  <a:lnTo>
                    <a:pt x="1314" y="1346"/>
                  </a:lnTo>
                  <a:lnTo>
                    <a:pt x="1298" y="1365"/>
                  </a:lnTo>
                  <a:lnTo>
                    <a:pt x="1279" y="1381"/>
                  </a:lnTo>
                  <a:lnTo>
                    <a:pt x="1255" y="1394"/>
                  </a:lnTo>
                  <a:lnTo>
                    <a:pt x="1231" y="1401"/>
                  </a:lnTo>
                  <a:lnTo>
                    <a:pt x="1205" y="1404"/>
                  </a:lnTo>
                  <a:lnTo>
                    <a:pt x="1204" y="1404"/>
                  </a:lnTo>
                  <a:lnTo>
                    <a:pt x="1178" y="1401"/>
                  </a:lnTo>
                  <a:lnTo>
                    <a:pt x="1153" y="1394"/>
                  </a:lnTo>
                  <a:lnTo>
                    <a:pt x="1131" y="1382"/>
                  </a:lnTo>
                  <a:lnTo>
                    <a:pt x="1112" y="1366"/>
                  </a:lnTo>
                  <a:lnTo>
                    <a:pt x="1095" y="1347"/>
                  </a:lnTo>
                  <a:lnTo>
                    <a:pt x="1083" y="1325"/>
                  </a:lnTo>
                  <a:lnTo>
                    <a:pt x="1075" y="1300"/>
                  </a:lnTo>
                  <a:lnTo>
                    <a:pt x="1073" y="1274"/>
                  </a:lnTo>
                  <a:lnTo>
                    <a:pt x="1068" y="311"/>
                  </a:lnTo>
                  <a:lnTo>
                    <a:pt x="1068" y="306"/>
                  </a:lnTo>
                  <a:lnTo>
                    <a:pt x="1066" y="295"/>
                  </a:lnTo>
                  <a:lnTo>
                    <a:pt x="1060" y="286"/>
                  </a:lnTo>
                  <a:lnTo>
                    <a:pt x="1051" y="281"/>
                  </a:lnTo>
                  <a:lnTo>
                    <a:pt x="1041" y="278"/>
                  </a:lnTo>
                  <a:lnTo>
                    <a:pt x="1030" y="281"/>
                  </a:lnTo>
                  <a:lnTo>
                    <a:pt x="1021" y="286"/>
                  </a:lnTo>
                  <a:lnTo>
                    <a:pt x="1015" y="295"/>
                  </a:lnTo>
                  <a:lnTo>
                    <a:pt x="1013" y="306"/>
                  </a:lnTo>
                  <a:lnTo>
                    <a:pt x="1016" y="2513"/>
                  </a:lnTo>
                  <a:lnTo>
                    <a:pt x="1013" y="2543"/>
                  </a:lnTo>
                  <a:lnTo>
                    <a:pt x="1006" y="2569"/>
                  </a:lnTo>
                  <a:lnTo>
                    <a:pt x="995" y="2593"/>
                  </a:lnTo>
                  <a:lnTo>
                    <a:pt x="979" y="2615"/>
                  </a:lnTo>
                  <a:lnTo>
                    <a:pt x="960" y="2634"/>
                  </a:lnTo>
                  <a:lnTo>
                    <a:pt x="937" y="2650"/>
                  </a:lnTo>
                  <a:lnTo>
                    <a:pt x="913" y="2661"/>
                  </a:lnTo>
                  <a:lnTo>
                    <a:pt x="887" y="2669"/>
                  </a:lnTo>
                  <a:lnTo>
                    <a:pt x="858" y="2671"/>
                  </a:lnTo>
                  <a:lnTo>
                    <a:pt x="830" y="2669"/>
                  </a:lnTo>
                  <a:lnTo>
                    <a:pt x="804" y="2661"/>
                  </a:lnTo>
                  <a:lnTo>
                    <a:pt x="778" y="2650"/>
                  </a:lnTo>
                  <a:lnTo>
                    <a:pt x="756" y="2634"/>
                  </a:lnTo>
                  <a:lnTo>
                    <a:pt x="738" y="2615"/>
                  </a:lnTo>
                  <a:lnTo>
                    <a:pt x="722" y="2593"/>
                  </a:lnTo>
                  <a:lnTo>
                    <a:pt x="711" y="2569"/>
                  </a:lnTo>
                  <a:lnTo>
                    <a:pt x="703" y="2543"/>
                  </a:lnTo>
                  <a:lnTo>
                    <a:pt x="701" y="2513"/>
                  </a:lnTo>
                  <a:lnTo>
                    <a:pt x="701" y="1291"/>
                  </a:lnTo>
                  <a:lnTo>
                    <a:pt x="698" y="1278"/>
                  </a:lnTo>
                  <a:lnTo>
                    <a:pt x="691" y="1267"/>
                  </a:lnTo>
                  <a:lnTo>
                    <a:pt x="680" y="1260"/>
                  </a:lnTo>
                  <a:lnTo>
                    <a:pt x="667" y="1258"/>
                  </a:lnTo>
                  <a:lnTo>
                    <a:pt x="654" y="1260"/>
                  </a:lnTo>
                  <a:lnTo>
                    <a:pt x="643" y="1267"/>
                  </a:lnTo>
                  <a:lnTo>
                    <a:pt x="636" y="1278"/>
                  </a:lnTo>
                  <a:lnTo>
                    <a:pt x="633" y="1291"/>
                  </a:lnTo>
                  <a:lnTo>
                    <a:pt x="633" y="2513"/>
                  </a:lnTo>
                  <a:lnTo>
                    <a:pt x="630" y="2543"/>
                  </a:lnTo>
                  <a:lnTo>
                    <a:pt x="622" y="2569"/>
                  </a:lnTo>
                  <a:lnTo>
                    <a:pt x="611" y="2594"/>
                  </a:lnTo>
                  <a:lnTo>
                    <a:pt x="595" y="2615"/>
                  </a:lnTo>
                  <a:lnTo>
                    <a:pt x="576" y="2634"/>
                  </a:lnTo>
                  <a:lnTo>
                    <a:pt x="555" y="2650"/>
                  </a:lnTo>
                  <a:lnTo>
                    <a:pt x="530" y="2661"/>
                  </a:lnTo>
                  <a:lnTo>
                    <a:pt x="504" y="2669"/>
                  </a:lnTo>
                  <a:lnTo>
                    <a:pt x="476" y="2671"/>
                  </a:lnTo>
                  <a:lnTo>
                    <a:pt x="446" y="2669"/>
                  </a:lnTo>
                  <a:lnTo>
                    <a:pt x="420" y="2661"/>
                  </a:lnTo>
                  <a:lnTo>
                    <a:pt x="395" y="2650"/>
                  </a:lnTo>
                  <a:lnTo>
                    <a:pt x="374" y="2634"/>
                  </a:lnTo>
                  <a:lnTo>
                    <a:pt x="355" y="2615"/>
                  </a:lnTo>
                  <a:lnTo>
                    <a:pt x="339" y="2594"/>
                  </a:lnTo>
                  <a:lnTo>
                    <a:pt x="328" y="2569"/>
                  </a:lnTo>
                  <a:lnTo>
                    <a:pt x="320" y="2543"/>
                  </a:lnTo>
                  <a:lnTo>
                    <a:pt x="318" y="2513"/>
                  </a:lnTo>
                  <a:lnTo>
                    <a:pt x="318" y="312"/>
                  </a:lnTo>
                  <a:lnTo>
                    <a:pt x="316" y="302"/>
                  </a:lnTo>
                  <a:lnTo>
                    <a:pt x="309" y="294"/>
                  </a:lnTo>
                  <a:lnTo>
                    <a:pt x="301" y="288"/>
                  </a:lnTo>
                  <a:lnTo>
                    <a:pt x="292" y="286"/>
                  </a:lnTo>
                  <a:lnTo>
                    <a:pt x="282" y="288"/>
                  </a:lnTo>
                  <a:lnTo>
                    <a:pt x="274" y="294"/>
                  </a:lnTo>
                  <a:lnTo>
                    <a:pt x="268" y="302"/>
                  </a:lnTo>
                  <a:lnTo>
                    <a:pt x="266" y="311"/>
                  </a:lnTo>
                  <a:lnTo>
                    <a:pt x="262" y="1274"/>
                  </a:lnTo>
                  <a:lnTo>
                    <a:pt x="259" y="1300"/>
                  </a:lnTo>
                  <a:lnTo>
                    <a:pt x="251" y="1325"/>
                  </a:lnTo>
                  <a:lnTo>
                    <a:pt x="239" y="1347"/>
                  </a:lnTo>
                  <a:lnTo>
                    <a:pt x="223" y="1366"/>
                  </a:lnTo>
                  <a:lnTo>
                    <a:pt x="204" y="1382"/>
                  </a:lnTo>
                  <a:lnTo>
                    <a:pt x="182" y="1394"/>
                  </a:lnTo>
                  <a:lnTo>
                    <a:pt x="156" y="1401"/>
                  </a:lnTo>
                  <a:lnTo>
                    <a:pt x="130" y="1404"/>
                  </a:lnTo>
                  <a:lnTo>
                    <a:pt x="129" y="1404"/>
                  </a:lnTo>
                  <a:lnTo>
                    <a:pt x="103" y="1401"/>
                  </a:lnTo>
                  <a:lnTo>
                    <a:pt x="79" y="1394"/>
                  </a:lnTo>
                  <a:lnTo>
                    <a:pt x="57" y="1381"/>
                  </a:lnTo>
                  <a:lnTo>
                    <a:pt x="37" y="1365"/>
                  </a:lnTo>
                  <a:lnTo>
                    <a:pt x="21" y="1346"/>
                  </a:lnTo>
                  <a:lnTo>
                    <a:pt x="10" y="1324"/>
                  </a:lnTo>
                  <a:lnTo>
                    <a:pt x="2" y="1299"/>
                  </a:lnTo>
                  <a:lnTo>
                    <a:pt x="0" y="1273"/>
                  </a:lnTo>
                  <a:lnTo>
                    <a:pt x="4" y="310"/>
                  </a:lnTo>
                  <a:lnTo>
                    <a:pt x="7" y="268"/>
                  </a:lnTo>
                  <a:lnTo>
                    <a:pt x="16" y="228"/>
                  </a:lnTo>
                  <a:lnTo>
                    <a:pt x="29" y="191"/>
                  </a:lnTo>
                  <a:lnTo>
                    <a:pt x="47" y="155"/>
                  </a:lnTo>
                  <a:lnTo>
                    <a:pt x="69" y="122"/>
                  </a:lnTo>
                  <a:lnTo>
                    <a:pt x="96" y="93"/>
                  </a:lnTo>
                  <a:lnTo>
                    <a:pt x="125" y="67"/>
                  </a:lnTo>
                  <a:lnTo>
                    <a:pt x="159" y="44"/>
                  </a:lnTo>
                  <a:lnTo>
                    <a:pt x="195" y="26"/>
                  </a:lnTo>
                  <a:lnTo>
                    <a:pt x="233" y="13"/>
                  </a:lnTo>
                  <a:lnTo>
                    <a:pt x="273" y="5"/>
                  </a:lnTo>
                  <a:lnTo>
                    <a:pt x="314" y="2"/>
                  </a:lnTo>
                  <a:lnTo>
                    <a:pt x="448" y="2"/>
                  </a:lnTo>
                  <a:lnTo>
                    <a:pt x="609" y="426"/>
                  </a:lnTo>
                  <a:lnTo>
                    <a:pt x="576" y="245"/>
                  </a:lnTo>
                  <a:lnTo>
                    <a:pt x="575" y="233"/>
                  </a:lnTo>
                  <a:lnTo>
                    <a:pt x="576" y="221"/>
                  </a:lnTo>
                  <a:lnTo>
                    <a:pt x="581" y="209"/>
                  </a:lnTo>
                  <a:lnTo>
                    <a:pt x="635" y="113"/>
                  </a:lnTo>
                  <a:lnTo>
                    <a:pt x="587" y="28"/>
                  </a:lnTo>
                  <a:lnTo>
                    <a:pt x="585" y="18"/>
                  </a:lnTo>
                  <a:lnTo>
                    <a:pt x="587" y="9"/>
                  </a:lnTo>
                  <a:lnTo>
                    <a:pt x="594" y="2"/>
                  </a:lnTo>
                  <a:lnTo>
                    <a:pt x="6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grpSp>
      <p:grpSp>
        <p:nvGrpSpPr>
          <p:cNvPr id="1661" name="Group 1660"/>
          <p:cNvGrpSpPr/>
          <p:nvPr/>
        </p:nvGrpSpPr>
        <p:grpSpPr>
          <a:xfrm>
            <a:off x="6347479" y="4458891"/>
            <a:ext cx="233363" cy="229791"/>
            <a:chOff x="8501063" y="4489450"/>
            <a:chExt cx="311150" cy="306388"/>
          </a:xfrm>
          <a:solidFill>
            <a:schemeClr val="tx1">
              <a:lumMod val="65000"/>
              <a:lumOff val="35000"/>
            </a:schemeClr>
          </a:solidFill>
        </p:grpSpPr>
        <p:sp>
          <p:nvSpPr>
            <p:cNvPr id="1285" name="Freeform 1157"/>
            <p:cNvSpPr>
              <a:spLocks/>
            </p:cNvSpPr>
            <p:nvPr/>
          </p:nvSpPr>
          <p:spPr bwMode="auto">
            <a:xfrm>
              <a:off x="8650288" y="4783138"/>
              <a:ext cx="12700" cy="12700"/>
            </a:xfrm>
            <a:custGeom>
              <a:avLst/>
              <a:gdLst>
                <a:gd name="T0" fmla="*/ 70 w 140"/>
                <a:gd name="T1" fmla="*/ 0 h 139"/>
                <a:gd name="T2" fmla="*/ 89 w 140"/>
                <a:gd name="T3" fmla="*/ 2 h 139"/>
                <a:gd name="T4" fmla="*/ 105 w 140"/>
                <a:gd name="T5" fmla="*/ 9 h 139"/>
                <a:gd name="T6" fmla="*/ 119 w 140"/>
                <a:gd name="T7" fmla="*/ 20 h 139"/>
                <a:gd name="T8" fmla="*/ 131 w 140"/>
                <a:gd name="T9" fmla="*/ 34 h 139"/>
                <a:gd name="T10" fmla="*/ 138 w 140"/>
                <a:gd name="T11" fmla="*/ 52 h 139"/>
                <a:gd name="T12" fmla="*/ 140 w 140"/>
                <a:gd name="T13" fmla="*/ 70 h 139"/>
                <a:gd name="T14" fmla="*/ 138 w 140"/>
                <a:gd name="T15" fmla="*/ 88 h 139"/>
                <a:gd name="T16" fmla="*/ 131 w 140"/>
                <a:gd name="T17" fmla="*/ 105 h 139"/>
                <a:gd name="T18" fmla="*/ 119 w 140"/>
                <a:gd name="T19" fmla="*/ 119 h 139"/>
                <a:gd name="T20" fmla="*/ 105 w 140"/>
                <a:gd name="T21" fmla="*/ 130 h 139"/>
                <a:gd name="T22" fmla="*/ 89 w 140"/>
                <a:gd name="T23" fmla="*/ 137 h 139"/>
                <a:gd name="T24" fmla="*/ 70 w 140"/>
                <a:gd name="T25" fmla="*/ 139 h 139"/>
                <a:gd name="T26" fmla="*/ 69 w 140"/>
                <a:gd name="T27" fmla="*/ 139 h 139"/>
                <a:gd name="T28" fmla="*/ 51 w 140"/>
                <a:gd name="T29" fmla="*/ 136 h 139"/>
                <a:gd name="T30" fmla="*/ 34 w 140"/>
                <a:gd name="T31" fmla="*/ 129 h 139"/>
                <a:gd name="T32" fmla="*/ 20 w 140"/>
                <a:gd name="T33" fmla="*/ 118 h 139"/>
                <a:gd name="T34" fmla="*/ 9 w 140"/>
                <a:gd name="T35" fmla="*/ 105 h 139"/>
                <a:gd name="T36" fmla="*/ 2 w 140"/>
                <a:gd name="T37" fmla="*/ 88 h 139"/>
                <a:gd name="T38" fmla="*/ 0 w 140"/>
                <a:gd name="T39" fmla="*/ 70 h 139"/>
                <a:gd name="T40" fmla="*/ 2 w 140"/>
                <a:gd name="T41" fmla="*/ 52 h 139"/>
                <a:gd name="T42" fmla="*/ 9 w 140"/>
                <a:gd name="T43" fmla="*/ 34 h 139"/>
                <a:gd name="T44" fmla="*/ 20 w 140"/>
                <a:gd name="T45" fmla="*/ 20 h 139"/>
                <a:gd name="T46" fmla="*/ 35 w 140"/>
                <a:gd name="T47" fmla="*/ 9 h 139"/>
                <a:gd name="T48" fmla="*/ 52 w 140"/>
                <a:gd name="T49" fmla="*/ 2 h 139"/>
                <a:gd name="T50" fmla="*/ 70 w 140"/>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139">
                  <a:moveTo>
                    <a:pt x="70" y="0"/>
                  </a:moveTo>
                  <a:lnTo>
                    <a:pt x="89" y="2"/>
                  </a:lnTo>
                  <a:lnTo>
                    <a:pt x="105" y="9"/>
                  </a:lnTo>
                  <a:lnTo>
                    <a:pt x="119" y="20"/>
                  </a:lnTo>
                  <a:lnTo>
                    <a:pt x="131" y="34"/>
                  </a:lnTo>
                  <a:lnTo>
                    <a:pt x="138" y="52"/>
                  </a:lnTo>
                  <a:lnTo>
                    <a:pt x="140" y="70"/>
                  </a:lnTo>
                  <a:lnTo>
                    <a:pt x="138" y="88"/>
                  </a:lnTo>
                  <a:lnTo>
                    <a:pt x="131" y="105"/>
                  </a:lnTo>
                  <a:lnTo>
                    <a:pt x="119" y="119"/>
                  </a:lnTo>
                  <a:lnTo>
                    <a:pt x="105" y="130"/>
                  </a:lnTo>
                  <a:lnTo>
                    <a:pt x="89" y="137"/>
                  </a:lnTo>
                  <a:lnTo>
                    <a:pt x="70" y="139"/>
                  </a:lnTo>
                  <a:lnTo>
                    <a:pt x="69" y="139"/>
                  </a:lnTo>
                  <a:lnTo>
                    <a:pt x="51" y="136"/>
                  </a:lnTo>
                  <a:lnTo>
                    <a:pt x="34" y="129"/>
                  </a:lnTo>
                  <a:lnTo>
                    <a:pt x="20" y="118"/>
                  </a:lnTo>
                  <a:lnTo>
                    <a:pt x="9" y="105"/>
                  </a:lnTo>
                  <a:lnTo>
                    <a:pt x="2" y="88"/>
                  </a:lnTo>
                  <a:lnTo>
                    <a:pt x="0" y="70"/>
                  </a:lnTo>
                  <a:lnTo>
                    <a:pt x="2" y="52"/>
                  </a:lnTo>
                  <a:lnTo>
                    <a:pt x="9" y="34"/>
                  </a:lnTo>
                  <a:lnTo>
                    <a:pt x="20" y="20"/>
                  </a:lnTo>
                  <a:lnTo>
                    <a:pt x="35" y="9"/>
                  </a:lnTo>
                  <a:lnTo>
                    <a:pt x="52"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6" name="Freeform 1158"/>
            <p:cNvSpPr>
              <a:spLocks/>
            </p:cNvSpPr>
            <p:nvPr/>
          </p:nvSpPr>
          <p:spPr bwMode="auto">
            <a:xfrm>
              <a:off x="8716963" y="4578350"/>
              <a:ext cx="12700" cy="12700"/>
            </a:xfrm>
            <a:custGeom>
              <a:avLst/>
              <a:gdLst>
                <a:gd name="T0" fmla="*/ 76 w 139"/>
                <a:gd name="T1" fmla="*/ 0 h 138"/>
                <a:gd name="T2" fmla="*/ 94 w 139"/>
                <a:gd name="T3" fmla="*/ 4 h 138"/>
                <a:gd name="T4" fmla="*/ 110 w 139"/>
                <a:gd name="T5" fmla="*/ 12 h 138"/>
                <a:gd name="T6" fmla="*/ 124 w 139"/>
                <a:gd name="T7" fmla="*/ 25 h 138"/>
                <a:gd name="T8" fmla="*/ 133 w 139"/>
                <a:gd name="T9" fmla="*/ 42 h 138"/>
                <a:gd name="T10" fmla="*/ 138 w 139"/>
                <a:gd name="T11" fmla="*/ 59 h 138"/>
                <a:gd name="T12" fmla="*/ 139 w 139"/>
                <a:gd name="T13" fmla="*/ 76 h 138"/>
                <a:gd name="T14" fmla="*/ 135 w 139"/>
                <a:gd name="T15" fmla="*/ 94 h 138"/>
                <a:gd name="T16" fmla="*/ 125 w 139"/>
                <a:gd name="T17" fmla="*/ 110 h 138"/>
                <a:gd name="T18" fmla="*/ 113 w 139"/>
                <a:gd name="T19" fmla="*/ 123 h 138"/>
                <a:gd name="T20" fmla="*/ 99 w 139"/>
                <a:gd name="T21" fmla="*/ 131 h 138"/>
                <a:gd name="T22" fmla="*/ 84 w 139"/>
                <a:gd name="T23" fmla="*/ 137 h 138"/>
                <a:gd name="T24" fmla="*/ 68 w 139"/>
                <a:gd name="T25" fmla="*/ 138 h 138"/>
                <a:gd name="T26" fmla="*/ 54 w 139"/>
                <a:gd name="T27" fmla="*/ 136 h 138"/>
                <a:gd name="T28" fmla="*/ 41 w 139"/>
                <a:gd name="T29" fmla="*/ 132 h 138"/>
                <a:gd name="T30" fmla="*/ 27 w 139"/>
                <a:gd name="T31" fmla="*/ 125 h 138"/>
                <a:gd name="T32" fmla="*/ 14 w 139"/>
                <a:gd name="T33" fmla="*/ 112 h 138"/>
                <a:gd name="T34" fmla="*/ 5 w 139"/>
                <a:gd name="T35" fmla="*/ 96 h 138"/>
                <a:gd name="T36" fmla="*/ 0 w 139"/>
                <a:gd name="T37" fmla="*/ 80 h 138"/>
                <a:gd name="T38" fmla="*/ 0 w 139"/>
                <a:gd name="T39" fmla="*/ 62 h 138"/>
                <a:gd name="T40" fmla="*/ 4 w 139"/>
                <a:gd name="T41" fmla="*/ 44 h 138"/>
                <a:gd name="T42" fmla="*/ 12 w 139"/>
                <a:gd name="T43" fmla="*/ 27 h 138"/>
                <a:gd name="T44" fmla="*/ 25 w 139"/>
                <a:gd name="T45" fmla="*/ 14 h 138"/>
                <a:gd name="T46" fmla="*/ 42 w 139"/>
                <a:gd name="T47" fmla="*/ 5 h 138"/>
                <a:gd name="T48" fmla="*/ 59 w 139"/>
                <a:gd name="T49" fmla="*/ 0 h 138"/>
                <a:gd name="T50" fmla="*/ 76 w 139"/>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38">
                  <a:moveTo>
                    <a:pt x="76" y="0"/>
                  </a:moveTo>
                  <a:lnTo>
                    <a:pt x="94" y="4"/>
                  </a:lnTo>
                  <a:lnTo>
                    <a:pt x="110" y="12"/>
                  </a:lnTo>
                  <a:lnTo>
                    <a:pt x="124" y="25"/>
                  </a:lnTo>
                  <a:lnTo>
                    <a:pt x="133" y="42"/>
                  </a:lnTo>
                  <a:lnTo>
                    <a:pt x="138" y="59"/>
                  </a:lnTo>
                  <a:lnTo>
                    <a:pt x="139" y="76"/>
                  </a:lnTo>
                  <a:lnTo>
                    <a:pt x="135" y="94"/>
                  </a:lnTo>
                  <a:lnTo>
                    <a:pt x="125" y="110"/>
                  </a:lnTo>
                  <a:lnTo>
                    <a:pt x="113" y="123"/>
                  </a:lnTo>
                  <a:lnTo>
                    <a:pt x="99" y="131"/>
                  </a:lnTo>
                  <a:lnTo>
                    <a:pt x="84" y="137"/>
                  </a:lnTo>
                  <a:lnTo>
                    <a:pt x="68" y="138"/>
                  </a:lnTo>
                  <a:lnTo>
                    <a:pt x="54" y="136"/>
                  </a:lnTo>
                  <a:lnTo>
                    <a:pt x="41" y="132"/>
                  </a:lnTo>
                  <a:lnTo>
                    <a:pt x="27" y="125"/>
                  </a:lnTo>
                  <a:lnTo>
                    <a:pt x="14" y="112"/>
                  </a:lnTo>
                  <a:lnTo>
                    <a:pt x="5" y="96"/>
                  </a:lnTo>
                  <a:lnTo>
                    <a:pt x="0" y="80"/>
                  </a:lnTo>
                  <a:lnTo>
                    <a:pt x="0" y="62"/>
                  </a:lnTo>
                  <a:lnTo>
                    <a:pt x="4" y="44"/>
                  </a:lnTo>
                  <a:lnTo>
                    <a:pt x="12" y="27"/>
                  </a:lnTo>
                  <a:lnTo>
                    <a:pt x="25" y="14"/>
                  </a:lnTo>
                  <a:lnTo>
                    <a:pt x="42" y="5"/>
                  </a:lnTo>
                  <a:lnTo>
                    <a:pt x="59" y="0"/>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7" name="Freeform 1159"/>
            <p:cNvSpPr>
              <a:spLocks/>
            </p:cNvSpPr>
            <p:nvPr/>
          </p:nvSpPr>
          <p:spPr bwMode="auto">
            <a:xfrm>
              <a:off x="8535988" y="4657725"/>
              <a:ext cx="12700" cy="12700"/>
            </a:xfrm>
            <a:custGeom>
              <a:avLst/>
              <a:gdLst>
                <a:gd name="T0" fmla="*/ 76 w 139"/>
                <a:gd name="T1" fmla="*/ 0 h 141"/>
                <a:gd name="T2" fmla="*/ 95 w 139"/>
                <a:gd name="T3" fmla="*/ 4 h 141"/>
                <a:gd name="T4" fmla="*/ 111 w 139"/>
                <a:gd name="T5" fmla="*/ 13 h 141"/>
                <a:gd name="T6" fmla="*/ 124 w 139"/>
                <a:gd name="T7" fmla="*/ 25 h 141"/>
                <a:gd name="T8" fmla="*/ 133 w 139"/>
                <a:gd name="T9" fmla="*/ 40 h 141"/>
                <a:gd name="T10" fmla="*/ 138 w 139"/>
                <a:gd name="T11" fmla="*/ 57 h 141"/>
                <a:gd name="T12" fmla="*/ 139 w 139"/>
                <a:gd name="T13" fmla="*/ 77 h 141"/>
                <a:gd name="T14" fmla="*/ 139 w 139"/>
                <a:gd name="T15" fmla="*/ 79 h 141"/>
                <a:gd name="T16" fmla="*/ 134 w 139"/>
                <a:gd name="T17" fmla="*/ 96 h 141"/>
                <a:gd name="T18" fmla="*/ 127 w 139"/>
                <a:gd name="T19" fmla="*/ 111 h 141"/>
                <a:gd name="T20" fmla="*/ 115 w 139"/>
                <a:gd name="T21" fmla="*/ 123 h 141"/>
                <a:gd name="T22" fmla="*/ 102 w 139"/>
                <a:gd name="T23" fmla="*/ 133 h 141"/>
                <a:gd name="T24" fmla="*/ 85 w 139"/>
                <a:gd name="T25" fmla="*/ 139 h 141"/>
                <a:gd name="T26" fmla="*/ 68 w 139"/>
                <a:gd name="T27" fmla="*/ 141 h 141"/>
                <a:gd name="T28" fmla="*/ 65 w 139"/>
                <a:gd name="T29" fmla="*/ 140 h 141"/>
                <a:gd name="T30" fmla="*/ 62 w 139"/>
                <a:gd name="T31" fmla="*/ 140 h 141"/>
                <a:gd name="T32" fmla="*/ 43 w 139"/>
                <a:gd name="T33" fmla="*/ 136 h 141"/>
                <a:gd name="T34" fmla="*/ 28 w 139"/>
                <a:gd name="T35" fmla="*/ 127 h 141"/>
                <a:gd name="T36" fmla="*/ 15 w 139"/>
                <a:gd name="T37" fmla="*/ 115 h 141"/>
                <a:gd name="T38" fmla="*/ 6 w 139"/>
                <a:gd name="T39" fmla="*/ 100 h 141"/>
                <a:gd name="T40" fmla="*/ 1 w 139"/>
                <a:gd name="T41" fmla="*/ 83 h 141"/>
                <a:gd name="T42" fmla="*/ 0 w 139"/>
                <a:gd name="T43" fmla="*/ 63 h 141"/>
                <a:gd name="T44" fmla="*/ 0 w 139"/>
                <a:gd name="T45" fmla="*/ 61 h 141"/>
                <a:gd name="T46" fmla="*/ 5 w 139"/>
                <a:gd name="T47" fmla="*/ 43 h 141"/>
                <a:gd name="T48" fmla="*/ 13 w 139"/>
                <a:gd name="T49" fmla="*/ 28 h 141"/>
                <a:gd name="T50" fmla="*/ 26 w 139"/>
                <a:gd name="T51" fmla="*/ 15 h 141"/>
                <a:gd name="T52" fmla="*/ 41 w 139"/>
                <a:gd name="T53" fmla="*/ 6 h 141"/>
                <a:gd name="T54" fmla="*/ 58 w 139"/>
                <a:gd name="T55" fmla="*/ 1 h 141"/>
                <a:gd name="T56" fmla="*/ 76 w 139"/>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9" h="141">
                  <a:moveTo>
                    <a:pt x="76" y="0"/>
                  </a:moveTo>
                  <a:lnTo>
                    <a:pt x="95" y="4"/>
                  </a:lnTo>
                  <a:lnTo>
                    <a:pt x="111" y="13"/>
                  </a:lnTo>
                  <a:lnTo>
                    <a:pt x="124" y="25"/>
                  </a:lnTo>
                  <a:lnTo>
                    <a:pt x="133" y="40"/>
                  </a:lnTo>
                  <a:lnTo>
                    <a:pt x="138" y="57"/>
                  </a:lnTo>
                  <a:lnTo>
                    <a:pt x="139" y="77"/>
                  </a:lnTo>
                  <a:lnTo>
                    <a:pt x="139" y="79"/>
                  </a:lnTo>
                  <a:lnTo>
                    <a:pt x="134" y="96"/>
                  </a:lnTo>
                  <a:lnTo>
                    <a:pt x="127" y="111"/>
                  </a:lnTo>
                  <a:lnTo>
                    <a:pt x="115" y="123"/>
                  </a:lnTo>
                  <a:lnTo>
                    <a:pt x="102" y="133"/>
                  </a:lnTo>
                  <a:lnTo>
                    <a:pt x="85" y="139"/>
                  </a:lnTo>
                  <a:lnTo>
                    <a:pt x="68" y="141"/>
                  </a:lnTo>
                  <a:lnTo>
                    <a:pt x="65" y="140"/>
                  </a:lnTo>
                  <a:lnTo>
                    <a:pt x="62" y="140"/>
                  </a:lnTo>
                  <a:lnTo>
                    <a:pt x="43" y="136"/>
                  </a:lnTo>
                  <a:lnTo>
                    <a:pt x="28" y="127"/>
                  </a:lnTo>
                  <a:lnTo>
                    <a:pt x="15" y="115"/>
                  </a:lnTo>
                  <a:lnTo>
                    <a:pt x="6" y="100"/>
                  </a:lnTo>
                  <a:lnTo>
                    <a:pt x="1" y="83"/>
                  </a:lnTo>
                  <a:lnTo>
                    <a:pt x="0" y="63"/>
                  </a:lnTo>
                  <a:lnTo>
                    <a:pt x="0" y="61"/>
                  </a:lnTo>
                  <a:lnTo>
                    <a:pt x="5" y="43"/>
                  </a:lnTo>
                  <a:lnTo>
                    <a:pt x="13" y="28"/>
                  </a:lnTo>
                  <a:lnTo>
                    <a:pt x="26" y="15"/>
                  </a:lnTo>
                  <a:lnTo>
                    <a:pt x="41" y="6"/>
                  </a:lnTo>
                  <a:lnTo>
                    <a:pt x="58" y="1"/>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8" name="Freeform 1160"/>
            <p:cNvSpPr>
              <a:spLocks/>
            </p:cNvSpPr>
            <p:nvPr/>
          </p:nvSpPr>
          <p:spPr bwMode="auto">
            <a:xfrm>
              <a:off x="8696326" y="4773613"/>
              <a:ext cx="12700" cy="12700"/>
            </a:xfrm>
            <a:custGeom>
              <a:avLst/>
              <a:gdLst>
                <a:gd name="T0" fmla="*/ 77 w 138"/>
                <a:gd name="T1" fmla="*/ 0 h 138"/>
                <a:gd name="T2" fmla="*/ 94 w 138"/>
                <a:gd name="T3" fmla="*/ 4 h 138"/>
                <a:gd name="T4" fmla="*/ 110 w 138"/>
                <a:gd name="T5" fmla="*/ 13 h 138"/>
                <a:gd name="T6" fmla="*/ 123 w 138"/>
                <a:gd name="T7" fmla="*/ 25 h 138"/>
                <a:gd name="T8" fmla="*/ 133 w 138"/>
                <a:gd name="T9" fmla="*/ 41 h 138"/>
                <a:gd name="T10" fmla="*/ 138 w 138"/>
                <a:gd name="T11" fmla="*/ 59 h 138"/>
                <a:gd name="T12" fmla="*/ 138 w 138"/>
                <a:gd name="T13" fmla="*/ 76 h 138"/>
                <a:gd name="T14" fmla="*/ 134 w 138"/>
                <a:gd name="T15" fmla="*/ 94 h 138"/>
                <a:gd name="T16" fmla="*/ 126 w 138"/>
                <a:gd name="T17" fmla="*/ 109 h 138"/>
                <a:gd name="T18" fmla="*/ 114 w 138"/>
                <a:gd name="T19" fmla="*/ 122 h 138"/>
                <a:gd name="T20" fmla="*/ 98 w 138"/>
                <a:gd name="T21" fmla="*/ 132 h 138"/>
                <a:gd name="T22" fmla="*/ 83 w 138"/>
                <a:gd name="T23" fmla="*/ 137 h 138"/>
                <a:gd name="T24" fmla="*/ 68 w 138"/>
                <a:gd name="T25" fmla="*/ 138 h 138"/>
                <a:gd name="T26" fmla="*/ 53 w 138"/>
                <a:gd name="T27" fmla="*/ 136 h 138"/>
                <a:gd name="T28" fmla="*/ 37 w 138"/>
                <a:gd name="T29" fmla="*/ 131 h 138"/>
                <a:gd name="T30" fmla="*/ 25 w 138"/>
                <a:gd name="T31" fmla="*/ 122 h 138"/>
                <a:gd name="T32" fmla="*/ 14 w 138"/>
                <a:gd name="T33" fmla="*/ 111 h 138"/>
                <a:gd name="T34" fmla="*/ 5 w 138"/>
                <a:gd name="T35" fmla="*/ 97 h 138"/>
                <a:gd name="T36" fmla="*/ 0 w 138"/>
                <a:gd name="T37" fmla="*/ 79 h 138"/>
                <a:gd name="T38" fmla="*/ 0 w 138"/>
                <a:gd name="T39" fmla="*/ 61 h 138"/>
                <a:gd name="T40" fmla="*/ 4 w 138"/>
                <a:gd name="T41" fmla="*/ 44 h 138"/>
                <a:gd name="T42" fmla="*/ 12 w 138"/>
                <a:gd name="T43" fmla="*/ 29 h 138"/>
                <a:gd name="T44" fmla="*/ 25 w 138"/>
                <a:gd name="T45" fmla="*/ 15 h 138"/>
                <a:gd name="T46" fmla="*/ 40 w 138"/>
                <a:gd name="T47" fmla="*/ 6 h 138"/>
                <a:gd name="T48" fmla="*/ 59 w 138"/>
                <a:gd name="T49" fmla="*/ 1 h 138"/>
                <a:gd name="T50" fmla="*/ 77 w 138"/>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8">
                  <a:moveTo>
                    <a:pt x="77" y="0"/>
                  </a:moveTo>
                  <a:lnTo>
                    <a:pt x="94" y="4"/>
                  </a:lnTo>
                  <a:lnTo>
                    <a:pt x="110" y="13"/>
                  </a:lnTo>
                  <a:lnTo>
                    <a:pt x="123" y="25"/>
                  </a:lnTo>
                  <a:lnTo>
                    <a:pt x="133" y="41"/>
                  </a:lnTo>
                  <a:lnTo>
                    <a:pt x="138" y="59"/>
                  </a:lnTo>
                  <a:lnTo>
                    <a:pt x="138" y="76"/>
                  </a:lnTo>
                  <a:lnTo>
                    <a:pt x="134" y="94"/>
                  </a:lnTo>
                  <a:lnTo>
                    <a:pt x="126" y="109"/>
                  </a:lnTo>
                  <a:lnTo>
                    <a:pt x="114" y="122"/>
                  </a:lnTo>
                  <a:lnTo>
                    <a:pt x="98" y="132"/>
                  </a:lnTo>
                  <a:lnTo>
                    <a:pt x="83" y="137"/>
                  </a:lnTo>
                  <a:lnTo>
                    <a:pt x="68" y="138"/>
                  </a:lnTo>
                  <a:lnTo>
                    <a:pt x="53" y="136"/>
                  </a:lnTo>
                  <a:lnTo>
                    <a:pt x="37" y="131"/>
                  </a:lnTo>
                  <a:lnTo>
                    <a:pt x="25" y="122"/>
                  </a:lnTo>
                  <a:lnTo>
                    <a:pt x="14" y="111"/>
                  </a:lnTo>
                  <a:lnTo>
                    <a:pt x="5" y="97"/>
                  </a:lnTo>
                  <a:lnTo>
                    <a:pt x="0" y="79"/>
                  </a:lnTo>
                  <a:lnTo>
                    <a:pt x="0" y="61"/>
                  </a:lnTo>
                  <a:lnTo>
                    <a:pt x="4" y="44"/>
                  </a:lnTo>
                  <a:lnTo>
                    <a:pt x="12" y="29"/>
                  </a:lnTo>
                  <a:lnTo>
                    <a:pt x="25" y="15"/>
                  </a:lnTo>
                  <a:lnTo>
                    <a:pt x="40" y="6"/>
                  </a:lnTo>
                  <a:lnTo>
                    <a:pt x="59" y="1"/>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9" name="Freeform 1161"/>
            <p:cNvSpPr>
              <a:spLocks/>
            </p:cNvSpPr>
            <p:nvPr/>
          </p:nvSpPr>
          <p:spPr bwMode="auto">
            <a:xfrm>
              <a:off x="8602663" y="4773613"/>
              <a:ext cx="14288" cy="12700"/>
            </a:xfrm>
            <a:custGeom>
              <a:avLst/>
              <a:gdLst>
                <a:gd name="T0" fmla="*/ 61 w 138"/>
                <a:gd name="T1" fmla="*/ 0 h 137"/>
                <a:gd name="T2" fmla="*/ 79 w 138"/>
                <a:gd name="T3" fmla="*/ 0 h 137"/>
                <a:gd name="T4" fmla="*/ 97 w 138"/>
                <a:gd name="T5" fmla="*/ 5 h 137"/>
                <a:gd name="T6" fmla="*/ 114 w 138"/>
                <a:gd name="T7" fmla="*/ 15 h 137"/>
                <a:gd name="T8" fmla="*/ 126 w 138"/>
                <a:gd name="T9" fmla="*/ 28 h 137"/>
                <a:gd name="T10" fmla="*/ 134 w 138"/>
                <a:gd name="T11" fmla="*/ 43 h 137"/>
                <a:gd name="T12" fmla="*/ 138 w 138"/>
                <a:gd name="T13" fmla="*/ 61 h 137"/>
                <a:gd name="T14" fmla="*/ 138 w 138"/>
                <a:gd name="T15" fmla="*/ 79 h 137"/>
                <a:gd name="T16" fmla="*/ 133 w 138"/>
                <a:gd name="T17" fmla="*/ 96 h 137"/>
                <a:gd name="T18" fmla="*/ 124 w 138"/>
                <a:gd name="T19" fmla="*/ 111 h 137"/>
                <a:gd name="T20" fmla="*/ 113 w 138"/>
                <a:gd name="T21" fmla="*/ 122 h 137"/>
                <a:gd name="T22" fmla="*/ 98 w 138"/>
                <a:gd name="T23" fmla="*/ 131 h 137"/>
                <a:gd name="T24" fmla="*/ 83 w 138"/>
                <a:gd name="T25" fmla="*/ 136 h 137"/>
                <a:gd name="T26" fmla="*/ 67 w 138"/>
                <a:gd name="T27" fmla="*/ 137 h 137"/>
                <a:gd name="T28" fmla="*/ 54 w 138"/>
                <a:gd name="T29" fmla="*/ 136 h 137"/>
                <a:gd name="T30" fmla="*/ 41 w 138"/>
                <a:gd name="T31" fmla="*/ 131 h 137"/>
                <a:gd name="T32" fmla="*/ 25 w 138"/>
                <a:gd name="T33" fmla="*/ 122 h 137"/>
                <a:gd name="T34" fmla="*/ 13 w 138"/>
                <a:gd name="T35" fmla="*/ 109 h 137"/>
                <a:gd name="T36" fmla="*/ 4 w 138"/>
                <a:gd name="T37" fmla="*/ 93 h 137"/>
                <a:gd name="T38" fmla="*/ 0 w 138"/>
                <a:gd name="T39" fmla="*/ 76 h 137"/>
                <a:gd name="T40" fmla="*/ 0 w 138"/>
                <a:gd name="T41" fmla="*/ 58 h 137"/>
                <a:gd name="T42" fmla="*/ 6 w 138"/>
                <a:gd name="T43" fmla="*/ 40 h 137"/>
                <a:gd name="T44" fmla="*/ 15 w 138"/>
                <a:gd name="T45" fmla="*/ 24 h 137"/>
                <a:gd name="T46" fmla="*/ 28 w 138"/>
                <a:gd name="T47" fmla="*/ 12 h 137"/>
                <a:gd name="T48" fmla="*/ 44 w 138"/>
                <a:gd name="T49" fmla="*/ 4 h 137"/>
                <a:gd name="T50" fmla="*/ 61 w 138"/>
                <a:gd name="T51"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7">
                  <a:moveTo>
                    <a:pt x="61" y="0"/>
                  </a:moveTo>
                  <a:lnTo>
                    <a:pt x="79" y="0"/>
                  </a:lnTo>
                  <a:lnTo>
                    <a:pt x="97" y="5"/>
                  </a:lnTo>
                  <a:lnTo>
                    <a:pt x="114" y="15"/>
                  </a:lnTo>
                  <a:lnTo>
                    <a:pt x="126" y="28"/>
                  </a:lnTo>
                  <a:lnTo>
                    <a:pt x="134" y="43"/>
                  </a:lnTo>
                  <a:lnTo>
                    <a:pt x="138" y="61"/>
                  </a:lnTo>
                  <a:lnTo>
                    <a:pt x="138" y="79"/>
                  </a:lnTo>
                  <a:lnTo>
                    <a:pt x="133" y="96"/>
                  </a:lnTo>
                  <a:lnTo>
                    <a:pt x="124" y="111"/>
                  </a:lnTo>
                  <a:lnTo>
                    <a:pt x="113" y="122"/>
                  </a:lnTo>
                  <a:lnTo>
                    <a:pt x="98" y="131"/>
                  </a:lnTo>
                  <a:lnTo>
                    <a:pt x="83" y="136"/>
                  </a:lnTo>
                  <a:lnTo>
                    <a:pt x="67" y="137"/>
                  </a:lnTo>
                  <a:lnTo>
                    <a:pt x="54" y="136"/>
                  </a:lnTo>
                  <a:lnTo>
                    <a:pt x="41" y="131"/>
                  </a:lnTo>
                  <a:lnTo>
                    <a:pt x="25" y="122"/>
                  </a:lnTo>
                  <a:lnTo>
                    <a:pt x="13" y="109"/>
                  </a:lnTo>
                  <a:lnTo>
                    <a:pt x="4" y="93"/>
                  </a:lnTo>
                  <a:lnTo>
                    <a:pt x="0" y="76"/>
                  </a:lnTo>
                  <a:lnTo>
                    <a:pt x="0" y="58"/>
                  </a:lnTo>
                  <a:lnTo>
                    <a:pt x="6" y="40"/>
                  </a:lnTo>
                  <a:lnTo>
                    <a:pt x="15" y="24"/>
                  </a:lnTo>
                  <a:lnTo>
                    <a:pt x="28" y="12"/>
                  </a:lnTo>
                  <a:lnTo>
                    <a:pt x="44" y="4"/>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0" name="Freeform 1162"/>
            <p:cNvSpPr>
              <a:spLocks/>
            </p:cNvSpPr>
            <p:nvPr/>
          </p:nvSpPr>
          <p:spPr bwMode="auto">
            <a:xfrm>
              <a:off x="8582026" y="4578350"/>
              <a:ext cx="14288" cy="12700"/>
            </a:xfrm>
            <a:custGeom>
              <a:avLst/>
              <a:gdLst>
                <a:gd name="T0" fmla="*/ 63 w 140"/>
                <a:gd name="T1" fmla="*/ 0 h 139"/>
                <a:gd name="T2" fmla="*/ 81 w 140"/>
                <a:gd name="T3" fmla="*/ 0 h 139"/>
                <a:gd name="T4" fmla="*/ 98 w 140"/>
                <a:gd name="T5" fmla="*/ 5 h 139"/>
                <a:gd name="T6" fmla="*/ 113 w 140"/>
                <a:gd name="T7" fmla="*/ 14 h 139"/>
                <a:gd name="T8" fmla="*/ 127 w 140"/>
                <a:gd name="T9" fmla="*/ 28 h 139"/>
                <a:gd name="T10" fmla="*/ 136 w 140"/>
                <a:gd name="T11" fmla="*/ 45 h 139"/>
                <a:gd name="T12" fmla="*/ 140 w 140"/>
                <a:gd name="T13" fmla="*/ 63 h 139"/>
                <a:gd name="T14" fmla="*/ 139 w 140"/>
                <a:gd name="T15" fmla="*/ 80 h 139"/>
                <a:gd name="T16" fmla="*/ 134 w 140"/>
                <a:gd name="T17" fmla="*/ 97 h 139"/>
                <a:gd name="T18" fmla="*/ 125 w 140"/>
                <a:gd name="T19" fmla="*/ 113 h 139"/>
                <a:gd name="T20" fmla="*/ 111 w 140"/>
                <a:gd name="T21" fmla="*/ 126 h 139"/>
                <a:gd name="T22" fmla="*/ 97 w 140"/>
                <a:gd name="T23" fmla="*/ 133 h 139"/>
                <a:gd name="T24" fmla="*/ 83 w 140"/>
                <a:gd name="T25" fmla="*/ 138 h 139"/>
                <a:gd name="T26" fmla="*/ 69 w 140"/>
                <a:gd name="T27" fmla="*/ 139 h 139"/>
                <a:gd name="T28" fmla="*/ 53 w 140"/>
                <a:gd name="T29" fmla="*/ 137 h 139"/>
                <a:gd name="T30" fmla="*/ 39 w 140"/>
                <a:gd name="T31" fmla="*/ 131 h 139"/>
                <a:gd name="T32" fmla="*/ 25 w 140"/>
                <a:gd name="T33" fmla="*/ 122 h 139"/>
                <a:gd name="T34" fmla="*/ 14 w 140"/>
                <a:gd name="T35" fmla="*/ 110 h 139"/>
                <a:gd name="T36" fmla="*/ 4 w 140"/>
                <a:gd name="T37" fmla="*/ 94 h 139"/>
                <a:gd name="T38" fmla="*/ 0 w 140"/>
                <a:gd name="T39" fmla="*/ 76 h 139"/>
                <a:gd name="T40" fmla="*/ 1 w 140"/>
                <a:gd name="T41" fmla="*/ 58 h 139"/>
                <a:gd name="T42" fmla="*/ 6 w 140"/>
                <a:gd name="T43" fmla="*/ 41 h 139"/>
                <a:gd name="T44" fmla="*/ 16 w 140"/>
                <a:gd name="T45" fmla="*/ 25 h 139"/>
                <a:gd name="T46" fmla="*/ 29 w 140"/>
                <a:gd name="T47" fmla="*/ 12 h 139"/>
                <a:gd name="T48" fmla="*/ 46 w 140"/>
                <a:gd name="T49" fmla="*/ 4 h 139"/>
                <a:gd name="T50" fmla="*/ 63 w 140"/>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0" h="139">
                  <a:moveTo>
                    <a:pt x="63" y="0"/>
                  </a:moveTo>
                  <a:lnTo>
                    <a:pt x="81" y="0"/>
                  </a:lnTo>
                  <a:lnTo>
                    <a:pt x="98" y="5"/>
                  </a:lnTo>
                  <a:lnTo>
                    <a:pt x="113" y="14"/>
                  </a:lnTo>
                  <a:lnTo>
                    <a:pt x="127" y="28"/>
                  </a:lnTo>
                  <a:lnTo>
                    <a:pt x="136" y="45"/>
                  </a:lnTo>
                  <a:lnTo>
                    <a:pt x="140" y="63"/>
                  </a:lnTo>
                  <a:lnTo>
                    <a:pt x="139" y="80"/>
                  </a:lnTo>
                  <a:lnTo>
                    <a:pt x="134" y="97"/>
                  </a:lnTo>
                  <a:lnTo>
                    <a:pt x="125" y="113"/>
                  </a:lnTo>
                  <a:lnTo>
                    <a:pt x="111" y="126"/>
                  </a:lnTo>
                  <a:lnTo>
                    <a:pt x="97" y="133"/>
                  </a:lnTo>
                  <a:lnTo>
                    <a:pt x="83" y="138"/>
                  </a:lnTo>
                  <a:lnTo>
                    <a:pt x="69" y="139"/>
                  </a:lnTo>
                  <a:lnTo>
                    <a:pt x="53" y="137"/>
                  </a:lnTo>
                  <a:lnTo>
                    <a:pt x="39" y="131"/>
                  </a:lnTo>
                  <a:lnTo>
                    <a:pt x="25" y="122"/>
                  </a:lnTo>
                  <a:lnTo>
                    <a:pt x="14" y="110"/>
                  </a:lnTo>
                  <a:lnTo>
                    <a:pt x="4" y="94"/>
                  </a:lnTo>
                  <a:lnTo>
                    <a:pt x="0" y="76"/>
                  </a:lnTo>
                  <a:lnTo>
                    <a:pt x="1" y="58"/>
                  </a:lnTo>
                  <a:lnTo>
                    <a:pt x="6" y="41"/>
                  </a:lnTo>
                  <a:lnTo>
                    <a:pt x="16" y="25"/>
                  </a:lnTo>
                  <a:lnTo>
                    <a:pt x="29" y="12"/>
                  </a:lnTo>
                  <a:lnTo>
                    <a:pt x="46"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1" name="Freeform 1163"/>
            <p:cNvSpPr>
              <a:spLocks/>
            </p:cNvSpPr>
            <p:nvPr/>
          </p:nvSpPr>
          <p:spPr bwMode="auto">
            <a:xfrm>
              <a:off x="8748713" y="4613275"/>
              <a:ext cx="12700" cy="12700"/>
            </a:xfrm>
            <a:custGeom>
              <a:avLst/>
              <a:gdLst>
                <a:gd name="T0" fmla="*/ 70 w 140"/>
                <a:gd name="T1" fmla="*/ 0 h 139"/>
                <a:gd name="T2" fmla="*/ 88 w 140"/>
                <a:gd name="T3" fmla="*/ 3 h 139"/>
                <a:gd name="T4" fmla="*/ 104 w 140"/>
                <a:gd name="T5" fmla="*/ 9 h 139"/>
                <a:gd name="T6" fmla="*/ 119 w 140"/>
                <a:gd name="T7" fmla="*/ 20 h 139"/>
                <a:gd name="T8" fmla="*/ 131 w 140"/>
                <a:gd name="T9" fmla="*/ 35 h 139"/>
                <a:gd name="T10" fmla="*/ 137 w 140"/>
                <a:gd name="T11" fmla="*/ 52 h 139"/>
                <a:gd name="T12" fmla="*/ 140 w 140"/>
                <a:gd name="T13" fmla="*/ 70 h 139"/>
                <a:gd name="T14" fmla="*/ 137 w 140"/>
                <a:gd name="T15" fmla="*/ 87 h 139"/>
                <a:gd name="T16" fmla="*/ 130 w 140"/>
                <a:gd name="T17" fmla="*/ 104 h 139"/>
                <a:gd name="T18" fmla="*/ 120 w 140"/>
                <a:gd name="T19" fmla="*/ 119 h 139"/>
                <a:gd name="T20" fmla="*/ 104 w 140"/>
                <a:gd name="T21" fmla="*/ 130 h 139"/>
                <a:gd name="T22" fmla="*/ 86 w 140"/>
                <a:gd name="T23" fmla="*/ 137 h 139"/>
                <a:gd name="T24" fmla="*/ 68 w 140"/>
                <a:gd name="T25" fmla="*/ 139 h 139"/>
                <a:gd name="T26" fmla="*/ 51 w 140"/>
                <a:gd name="T27" fmla="*/ 137 h 139"/>
                <a:gd name="T28" fmla="*/ 35 w 140"/>
                <a:gd name="T29" fmla="*/ 130 h 139"/>
                <a:gd name="T30" fmla="*/ 21 w 140"/>
                <a:gd name="T31" fmla="*/ 119 h 139"/>
                <a:gd name="T32" fmla="*/ 10 w 140"/>
                <a:gd name="T33" fmla="*/ 104 h 139"/>
                <a:gd name="T34" fmla="*/ 2 w 140"/>
                <a:gd name="T35" fmla="*/ 86 h 139"/>
                <a:gd name="T36" fmla="*/ 0 w 140"/>
                <a:gd name="T37" fmla="*/ 68 h 139"/>
                <a:gd name="T38" fmla="*/ 2 w 140"/>
                <a:gd name="T39" fmla="*/ 51 h 139"/>
                <a:gd name="T40" fmla="*/ 10 w 140"/>
                <a:gd name="T41" fmla="*/ 35 h 139"/>
                <a:gd name="T42" fmla="*/ 21 w 140"/>
                <a:gd name="T43" fmla="*/ 20 h 139"/>
                <a:gd name="T44" fmla="*/ 36 w 140"/>
                <a:gd name="T45" fmla="*/ 9 h 139"/>
                <a:gd name="T46" fmla="*/ 53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3"/>
                  </a:lnTo>
                  <a:lnTo>
                    <a:pt x="104" y="9"/>
                  </a:lnTo>
                  <a:lnTo>
                    <a:pt x="119" y="20"/>
                  </a:lnTo>
                  <a:lnTo>
                    <a:pt x="131" y="35"/>
                  </a:lnTo>
                  <a:lnTo>
                    <a:pt x="137" y="52"/>
                  </a:lnTo>
                  <a:lnTo>
                    <a:pt x="140" y="70"/>
                  </a:lnTo>
                  <a:lnTo>
                    <a:pt x="137" y="87"/>
                  </a:lnTo>
                  <a:lnTo>
                    <a:pt x="130" y="104"/>
                  </a:lnTo>
                  <a:lnTo>
                    <a:pt x="120" y="119"/>
                  </a:lnTo>
                  <a:lnTo>
                    <a:pt x="104" y="130"/>
                  </a:lnTo>
                  <a:lnTo>
                    <a:pt x="86" y="137"/>
                  </a:lnTo>
                  <a:lnTo>
                    <a:pt x="68" y="139"/>
                  </a:lnTo>
                  <a:lnTo>
                    <a:pt x="51" y="137"/>
                  </a:lnTo>
                  <a:lnTo>
                    <a:pt x="35" y="130"/>
                  </a:lnTo>
                  <a:lnTo>
                    <a:pt x="21" y="119"/>
                  </a:lnTo>
                  <a:lnTo>
                    <a:pt x="10" y="104"/>
                  </a:lnTo>
                  <a:lnTo>
                    <a:pt x="2" y="86"/>
                  </a:lnTo>
                  <a:lnTo>
                    <a:pt x="0" y="68"/>
                  </a:lnTo>
                  <a:lnTo>
                    <a:pt x="2" y="51"/>
                  </a:lnTo>
                  <a:lnTo>
                    <a:pt x="10" y="35"/>
                  </a:lnTo>
                  <a:lnTo>
                    <a:pt x="21" y="20"/>
                  </a:lnTo>
                  <a:lnTo>
                    <a:pt x="36" y="9"/>
                  </a:lnTo>
                  <a:lnTo>
                    <a:pt x="53"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2" name="Freeform 1164"/>
            <p:cNvSpPr>
              <a:spLocks/>
            </p:cNvSpPr>
            <p:nvPr/>
          </p:nvSpPr>
          <p:spPr bwMode="auto">
            <a:xfrm>
              <a:off x="8550276" y="4613275"/>
              <a:ext cx="14288" cy="12700"/>
            </a:xfrm>
            <a:custGeom>
              <a:avLst/>
              <a:gdLst>
                <a:gd name="T0" fmla="*/ 71 w 140"/>
                <a:gd name="T1" fmla="*/ 0 h 139"/>
                <a:gd name="T2" fmla="*/ 88 w 140"/>
                <a:gd name="T3" fmla="*/ 2 h 139"/>
                <a:gd name="T4" fmla="*/ 105 w 140"/>
                <a:gd name="T5" fmla="*/ 9 h 139"/>
                <a:gd name="T6" fmla="*/ 120 w 140"/>
                <a:gd name="T7" fmla="*/ 21 h 139"/>
                <a:gd name="T8" fmla="*/ 131 w 140"/>
                <a:gd name="T9" fmla="*/ 35 h 139"/>
                <a:gd name="T10" fmla="*/ 137 w 140"/>
                <a:gd name="T11" fmla="*/ 51 h 139"/>
                <a:gd name="T12" fmla="*/ 140 w 140"/>
                <a:gd name="T13" fmla="*/ 69 h 139"/>
                <a:gd name="T14" fmla="*/ 137 w 140"/>
                <a:gd name="T15" fmla="*/ 86 h 139"/>
                <a:gd name="T16" fmla="*/ 130 w 140"/>
                <a:gd name="T17" fmla="*/ 103 h 139"/>
                <a:gd name="T18" fmla="*/ 118 w 140"/>
                <a:gd name="T19" fmla="*/ 119 h 139"/>
                <a:gd name="T20" fmla="*/ 104 w 140"/>
                <a:gd name="T21" fmla="*/ 130 h 139"/>
                <a:gd name="T22" fmla="*/ 87 w 140"/>
                <a:gd name="T23" fmla="*/ 137 h 139"/>
                <a:gd name="T24" fmla="*/ 69 w 140"/>
                <a:gd name="T25" fmla="*/ 139 h 139"/>
                <a:gd name="T26" fmla="*/ 52 w 140"/>
                <a:gd name="T27" fmla="*/ 136 h 139"/>
                <a:gd name="T28" fmla="*/ 35 w 140"/>
                <a:gd name="T29" fmla="*/ 129 h 139"/>
                <a:gd name="T30" fmla="*/ 20 w 140"/>
                <a:gd name="T31" fmla="*/ 118 h 139"/>
                <a:gd name="T32" fmla="*/ 9 w 140"/>
                <a:gd name="T33" fmla="*/ 102 h 139"/>
                <a:gd name="T34" fmla="*/ 3 w 140"/>
                <a:gd name="T35" fmla="*/ 86 h 139"/>
                <a:gd name="T36" fmla="*/ 0 w 140"/>
                <a:gd name="T37" fmla="*/ 69 h 139"/>
                <a:gd name="T38" fmla="*/ 3 w 140"/>
                <a:gd name="T39" fmla="*/ 51 h 139"/>
                <a:gd name="T40" fmla="*/ 10 w 140"/>
                <a:gd name="T41" fmla="*/ 34 h 139"/>
                <a:gd name="T42" fmla="*/ 22 w 140"/>
                <a:gd name="T43" fmla="*/ 20 h 139"/>
                <a:gd name="T44" fmla="*/ 36 w 140"/>
                <a:gd name="T45" fmla="*/ 9 h 139"/>
                <a:gd name="T46" fmla="*/ 53 w 140"/>
                <a:gd name="T47" fmla="*/ 2 h 139"/>
                <a:gd name="T48" fmla="*/ 71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1" y="0"/>
                  </a:moveTo>
                  <a:lnTo>
                    <a:pt x="88" y="2"/>
                  </a:lnTo>
                  <a:lnTo>
                    <a:pt x="105" y="9"/>
                  </a:lnTo>
                  <a:lnTo>
                    <a:pt x="120" y="21"/>
                  </a:lnTo>
                  <a:lnTo>
                    <a:pt x="131" y="35"/>
                  </a:lnTo>
                  <a:lnTo>
                    <a:pt x="137" y="51"/>
                  </a:lnTo>
                  <a:lnTo>
                    <a:pt x="140" y="69"/>
                  </a:lnTo>
                  <a:lnTo>
                    <a:pt x="137" y="86"/>
                  </a:lnTo>
                  <a:lnTo>
                    <a:pt x="130" y="103"/>
                  </a:lnTo>
                  <a:lnTo>
                    <a:pt x="118" y="119"/>
                  </a:lnTo>
                  <a:lnTo>
                    <a:pt x="104" y="130"/>
                  </a:lnTo>
                  <a:lnTo>
                    <a:pt x="87" y="137"/>
                  </a:lnTo>
                  <a:lnTo>
                    <a:pt x="69" y="139"/>
                  </a:lnTo>
                  <a:lnTo>
                    <a:pt x="52" y="136"/>
                  </a:lnTo>
                  <a:lnTo>
                    <a:pt x="35" y="129"/>
                  </a:lnTo>
                  <a:lnTo>
                    <a:pt x="20" y="118"/>
                  </a:lnTo>
                  <a:lnTo>
                    <a:pt x="9" y="102"/>
                  </a:lnTo>
                  <a:lnTo>
                    <a:pt x="3" y="86"/>
                  </a:lnTo>
                  <a:lnTo>
                    <a:pt x="0" y="69"/>
                  </a:lnTo>
                  <a:lnTo>
                    <a:pt x="3" y="51"/>
                  </a:lnTo>
                  <a:lnTo>
                    <a:pt x="10" y="34"/>
                  </a:lnTo>
                  <a:lnTo>
                    <a:pt x="22" y="20"/>
                  </a:lnTo>
                  <a:lnTo>
                    <a:pt x="36" y="9"/>
                  </a:lnTo>
                  <a:lnTo>
                    <a:pt x="53" y="2"/>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3" name="Freeform 1165"/>
            <p:cNvSpPr>
              <a:spLocks/>
            </p:cNvSpPr>
            <p:nvPr/>
          </p:nvSpPr>
          <p:spPr bwMode="auto">
            <a:xfrm>
              <a:off x="8763001" y="4657725"/>
              <a:ext cx="12700" cy="14288"/>
            </a:xfrm>
            <a:custGeom>
              <a:avLst/>
              <a:gdLst>
                <a:gd name="T0" fmla="*/ 63 w 138"/>
                <a:gd name="T1" fmla="*/ 0 h 139"/>
                <a:gd name="T2" fmla="*/ 81 w 138"/>
                <a:gd name="T3" fmla="*/ 0 h 139"/>
                <a:gd name="T4" fmla="*/ 98 w 138"/>
                <a:gd name="T5" fmla="*/ 5 h 139"/>
                <a:gd name="T6" fmla="*/ 113 w 138"/>
                <a:gd name="T7" fmla="*/ 15 h 139"/>
                <a:gd name="T8" fmla="*/ 125 w 138"/>
                <a:gd name="T9" fmla="*/ 28 h 139"/>
                <a:gd name="T10" fmla="*/ 134 w 138"/>
                <a:gd name="T11" fmla="*/ 43 h 139"/>
                <a:gd name="T12" fmla="*/ 138 w 138"/>
                <a:gd name="T13" fmla="*/ 63 h 139"/>
                <a:gd name="T14" fmla="*/ 138 w 138"/>
                <a:gd name="T15" fmla="*/ 81 h 139"/>
                <a:gd name="T16" fmla="*/ 132 w 138"/>
                <a:gd name="T17" fmla="*/ 98 h 139"/>
                <a:gd name="T18" fmla="*/ 123 w 138"/>
                <a:gd name="T19" fmla="*/ 113 h 139"/>
                <a:gd name="T20" fmla="*/ 110 w 138"/>
                <a:gd name="T21" fmla="*/ 125 h 139"/>
                <a:gd name="T22" fmla="*/ 95 w 138"/>
                <a:gd name="T23" fmla="*/ 134 h 139"/>
                <a:gd name="T24" fmla="*/ 77 w 138"/>
                <a:gd name="T25" fmla="*/ 138 h 139"/>
                <a:gd name="T26" fmla="*/ 72 w 138"/>
                <a:gd name="T27" fmla="*/ 139 h 139"/>
                <a:gd name="T28" fmla="*/ 68 w 138"/>
                <a:gd name="T29" fmla="*/ 139 h 139"/>
                <a:gd name="T30" fmla="*/ 50 w 138"/>
                <a:gd name="T31" fmla="*/ 137 h 139"/>
                <a:gd name="T32" fmla="*/ 35 w 138"/>
                <a:gd name="T33" fmla="*/ 131 h 139"/>
                <a:gd name="T34" fmla="*/ 22 w 138"/>
                <a:gd name="T35" fmla="*/ 121 h 139"/>
                <a:gd name="T36" fmla="*/ 11 w 138"/>
                <a:gd name="T37" fmla="*/ 108 h 139"/>
                <a:gd name="T38" fmla="*/ 4 w 138"/>
                <a:gd name="T39" fmla="*/ 94 h 139"/>
                <a:gd name="T40" fmla="*/ 0 w 138"/>
                <a:gd name="T41" fmla="*/ 77 h 139"/>
                <a:gd name="T42" fmla="*/ 0 w 138"/>
                <a:gd name="T43" fmla="*/ 57 h 139"/>
                <a:gd name="T44" fmla="*/ 5 w 138"/>
                <a:gd name="T45" fmla="*/ 40 h 139"/>
                <a:gd name="T46" fmla="*/ 15 w 138"/>
                <a:gd name="T47" fmla="*/ 25 h 139"/>
                <a:gd name="T48" fmla="*/ 28 w 138"/>
                <a:gd name="T49" fmla="*/ 13 h 139"/>
                <a:gd name="T50" fmla="*/ 43 w 138"/>
                <a:gd name="T51" fmla="*/ 4 h 139"/>
                <a:gd name="T52" fmla="*/ 63 w 138"/>
                <a:gd name="T5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8" h="139">
                  <a:moveTo>
                    <a:pt x="63" y="0"/>
                  </a:moveTo>
                  <a:lnTo>
                    <a:pt x="81" y="0"/>
                  </a:lnTo>
                  <a:lnTo>
                    <a:pt x="98" y="5"/>
                  </a:lnTo>
                  <a:lnTo>
                    <a:pt x="113" y="15"/>
                  </a:lnTo>
                  <a:lnTo>
                    <a:pt x="125" y="28"/>
                  </a:lnTo>
                  <a:lnTo>
                    <a:pt x="134" y="43"/>
                  </a:lnTo>
                  <a:lnTo>
                    <a:pt x="138" y="63"/>
                  </a:lnTo>
                  <a:lnTo>
                    <a:pt x="138" y="81"/>
                  </a:lnTo>
                  <a:lnTo>
                    <a:pt x="132" y="98"/>
                  </a:lnTo>
                  <a:lnTo>
                    <a:pt x="123" y="113"/>
                  </a:lnTo>
                  <a:lnTo>
                    <a:pt x="110" y="125"/>
                  </a:lnTo>
                  <a:lnTo>
                    <a:pt x="95" y="134"/>
                  </a:lnTo>
                  <a:lnTo>
                    <a:pt x="77" y="138"/>
                  </a:lnTo>
                  <a:lnTo>
                    <a:pt x="72" y="139"/>
                  </a:lnTo>
                  <a:lnTo>
                    <a:pt x="68" y="139"/>
                  </a:lnTo>
                  <a:lnTo>
                    <a:pt x="50" y="137"/>
                  </a:lnTo>
                  <a:lnTo>
                    <a:pt x="35" y="131"/>
                  </a:lnTo>
                  <a:lnTo>
                    <a:pt x="22" y="121"/>
                  </a:lnTo>
                  <a:lnTo>
                    <a:pt x="11" y="108"/>
                  </a:lnTo>
                  <a:lnTo>
                    <a:pt x="4" y="94"/>
                  </a:lnTo>
                  <a:lnTo>
                    <a:pt x="0" y="77"/>
                  </a:lnTo>
                  <a:lnTo>
                    <a:pt x="0" y="57"/>
                  </a:lnTo>
                  <a:lnTo>
                    <a:pt x="5" y="40"/>
                  </a:lnTo>
                  <a:lnTo>
                    <a:pt x="15" y="25"/>
                  </a:lnTo>
                  <a:lnTo>
                    <a:pt x="28" y="13"/>
                  </a:lnTo>
                  <a:lnTo>
                    <a:pt x="43" y="4"/>
                  </a:lnTo>
                  <a:lnTo>
                    <a:pt x="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1294" name="Freeform 1166"/>
            <p:cNvSpPr>
              <a:spLocks noEditPoints="1"/>
            </p:cNvSpPr>
            <p:nvPr/>
          </p:nvSpPr>
          <p:spPr bwMode="auto">
            <a:xfrm>
              <a:off x="8594726" y="4618038"/>
              <a:ext cx="123825" cy="123825"/>
            </a:xfrm>
            <a:custGeom>
              <a:avLst/>
              <a:gdLst>
                <a:gd name="T0" fmla="*/ 593 w 1334"/>
                <a:gd name="T1" fmla="*/ 423 h 1327"/>
                <a:gd name="T2" fmla="*/ 500 w 1334"/>
                <a:gd name="T3" fmla="*/ 474 h 1327"/>
                <a:gd name="T4" fmla="*/ 437 w 1334"/>
                <a:gd name="T5" fmla="*/ 559 h 1327"/>
                <a:gd name="T6" fmla="*/ 414 w 1334"/>
                <a:gd name="T7" fmla="*/ 665 h 1327"/>
                <a:gd name="T8" fmla="*/ 438 w 1334"/>
                <a:gd name="T9" fmla="*/ 772 h 1327"/>
                <a:gd name="T10" fmla="*/ 501 w 1334"/>
                <a:gd name="T11" fmla="*/ 855 h 1327"/>
                <a:gd name="T12" fmla="*/ 594 w 1334"/>
                <a:gd name="T13" fmla="*/ 906 h 1327"/>
                <a:gd name="T14" fmla="*/ 705 w 1334"/>
                <a:gd name="T15" fmla="*/ 914 h 1327"/>
                <a:gd name="T16" fmla="*/ 806 w 1334"/>
                <a:gd name="T17" fmla="*/ 876 h 1327"/>
                <a:gd name="T18" fmla="*/ 880 w 1334"/>
                <a:gd name="T19" fmla="*/ 802 h 1327"/>
                <a:gd name="T20" fmla="*/ 918 w 1334"/>
                <a:gd name="T21" fmla="*/ 701 h 1327"/>
                <a:gd name="T22" fmla="*/ 910 w 1334"/>
                <a:gd name="T23" fmla="*/ 591 h 1327"/>
                <a:gd name="T24" fmla="*/ 859 w 1334"/>
                <a:gd name="T25" fmla="*/ 499 h 1327"/>
                <a:gd name="T26" fmla="*/ 774 w 1334"/>
                <a:gd name="T27" fmla="*/ 435 h 1327"/>
                <a:gd name="T28" fmla="*/ 667 w 1334"/>
                <a:gd name="T29" fmla="*/ 412 h 1327"/>
                <a:gd name="T30" fmla="*/ 746 w 1334"/>
                <a:gd name="T31" fmla="*/ 11 h 1327"/>
                <a:gd name="T32" fmla="*/ 769 w 1334"/>
                <a:gd name="T33" fmla="*/ 57 h 1327"/>
                <a:gd name="T34" fmla="*/ 870 w 1334"/>
                <a:gd name="T35" fmla="*/ 173 h 1327"/>
                <a:gd name="T36" fmla="*/ 1022 w 1334"/>
                <a:gd name="T37" fmla="*/ 160 h 1327"/>
                <a:gd name="T38" fmla="*/ 1063 w 1334"/>
                <a:gd name="T39" fmla="*/ 144 h 1327"/>
                <a:gd name="T40" fmla="*/ 1103 w 1334"/>
                <a:gd name="T41" fmla="*/ 160 h 1327"/>
                <a:gd name="T42" fmla="*/ 1185 w 1334"/>
                <a:gd name="T43" fmla="*/ 251 h 1327"/>
                <a:gd name="T44" fmla="*/ 1180 w 1334"/>
                <a:gd name="T45" fmla="*/ 294 h 1327"/>
                <a:gd name="T46" fmla="*/ 1135 w 1334"/>
                <a:gd name="T47" fmla="*/ 412 h 1327"/>
                <a:gd name="T48" fmla="*/ 1189 w 1334"/>
                <a:gd name="T49" fmla="*/ 559 h 1327"/>
                <a:gd name="T50" fmla="*/ 1310 w 1334"/>
                <a:gd name="T51" fmla="*/ 570 h 1327"/>
                <a:gd name="T52" fmla="*/ 1333 w 1334"/>
                <a:gd name="T53" fmla="*/ 614 h 1327"/>
                <a:gd name="T54" fmla="*/ 1323 w 1334"/>
                <a:gd name="T55" fmla="*/ 743 h 1327"/>
                <a:gd name="T56" fmla="*/ 1278 w 1334"/>
                <a:gd name="T57" fmla="*/ 766 h 1327"/>
                <a:gd name="T58" fmla="*/ 1161 w 1334"/>
                <a:gd name="T59" fmla="*/ 866 h 1327"/>
                <a:gd name="T60" fmla="*/ 1174 w 1334"/>
                <a:gd name="T61" fmla="*/ 1018 h 1327"/>
                <a:gd name="T62" fmla="*/ 1190 w 1334"/>
                <a:gd name="T63" fmla="*/ 1058 h 1327"/>
                <a:gd name="T64" fmla="*/ 1174 w 1334"/>
                <a:gd name="T65" fmla="*/ 1097 h 1327"/>
                <a:gd name="T66" fmla="*/ 1082 w 1334"/>
                <a:gd name="T67" fmla="*/ 1180 h 1327"/>
                <a:gd name="T68" fmla="*/ 1040 w 1334"/>
                <a:gd name="T69" fmla="*/ 1175 h 1327"/>
                <a:gd name="T70" fmla="*/ 920 w 1334"/>
                <a:gd name="T71" fmla="*/ 1130 h 1327"/>
                <a:gd name="T72" fmla="*/ 773 w 1334"/>
                <a:gd name="T73" fmla="*/ 1184 h 1327"/>
                <a:gd name="T74" fmla="*/ 763 w 1334"/>
                <a:gd name="T75" fmla="*/ 1304 h 1327"/>
                <a:gd name="T76" fmla="*/ 717 w 1334"/>
                <a:gd name="T77" fmla="*/ 1327 h 1327"/>
                <a:gd name="T78" fmla="*/ 588 w 1334"/>
                <a:gd name="T79" fmla="*/ 1317 h 1327"/>
                <a:gd name="T80" fmla="*/ 565 w 1334"/>
                <a:gd name="T81" fmla="*/ 1272 h 1327"/>
                <a:gd name="T82" fmla="*/ 464 w 1334"/>
                <a:gd name="T83" fmla="*/ 1155 h 1327"/>
                <a:gd name="T84" fmla="*/ 312 w 1334"/>
                <a:gd name="T85" fmla="*/ 1169 h 1327"/>
                <a:gd name="T86" fmla="*/ 271 w 1334"/>
                <a:gd name="T87" fmla="*/ 1185 h 1327"/>
                <a:gd name="T88" fmla="*/ 232 w 1334"/>
                <a:gd name="T89" fmla="*/ 1169 h 1327"/>
                <a:gd name="T90" fmla="*/ 149 w 1334"/>
                <a:gd name="T91" fmla="*/ 1076 h 1327"/>
                <a:gd name="T92" fmla="*/ 154 w 1334"/>
                <a:gd name="T93" fmla="*/ 1034 h 1327"/>
                <a:gd name="T94" fmla="*/ 198 w 1334"/>
                <a:gd name="T95" fmla="*/ 916 h 1327"/>
                <a:gd name="T96" fmla="*/ 145 w 1334"/>
                <a:gd name="T97" fmla="*/ 770 h 1327"/>
                <a:gd name="T98" fmla="*/ 24 w 1334"/>
                <a:gd name="T99" fmla="*/ 759 h 1327"/>
                <a:gd name="T100" fmla="*/ 1 w 1334"/>
                <a:gd name="T101" fmla="*/ 714 h 1327"/>
                <a:gd name="T102" fmla="*/ 11 w 1334"/>
                <a:gd name="T103" fmla="*/ 586 h 1327"/>
                <a:gd name="T104" fmla="*/ 56 w 1334"/>
                <a:gd name="T105" fmla="*/ 563 h 1327"/>
                <a:gd name="T106" fmla="*/ 174 w 1334"/>
                <a:gd name="T107" fmla="*/ 462 h 1327"/>
                <a:gd name="T108" fmla="*/ 160 w 1334"/>
                <a:gd name="T109" fmla="*/ 310 h 1327"/>
                <a:gd name="T110" fmla="*/ 144 w 1334"/>
                <a:gd name="T111" fmla="*/ 271 h 1327"/>
                <a:gd name="T112" fmla="*/ 160 w 1334"/>
                <a:gd name="T113" fmla="*/ 230 h 1327"/>
                <a:gd name="T114" fmla="*/ 253 w 1334"/>
                <a:gd name="T115" fmla="*/ 149 h 1327"/>
                <a:gd name="T116" fmla="*/ 295 w 1334"/>
                <a:gd name="T117" fmla="*/ 154 h 1327"/>
                <a:gd name="T118" fmla="*/ 414 w 1334"/>
                <a:gd name="T119" fmla="*/ 198 h 1327"/>
                <a:gd name="T120" fmla="*/ 561 w 1334"/>
                <a:gd name="T121" fmla="*/ 145 h 1327"/>
                <a:gd name="T122" fmla="*/ 572 w 1334"/>
                <a:gd name="T123" fmla="*/ 24 h 1327"/>
                <a:gd name="T124" fmla="*/ 617 w 1334"/>
                <a:gd name="T125" fmla="*/ 1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34" h="1327">
                  <a:moveTo>
                    <a:pt x="667" y="412"/>
                  </a:moveTo>
                  <a:lnTo>
                    <a:pt x="630" y="415"/>
                  </a:lnTo>
                  <a:lnTo>
                    <a:pt x="593" y="423"/>
                  </a:lnTo>
                  <a:lnTo>
                    <a:pt x="560" y="435"/>
                  </a:lnTo>
                  <a:lnTo>
                    <a:pt x="529" y="452"/>
                  </a:lnTo>
                  <a:lnTo>
                    <a:pt x="500" y="474"/>
                  </a:lnTo>
                  <a:lnTo>
                    <a:pt x="475" y="500"/>
                  </a:lnTo>
                  <a:lnTo>
                    <a:pt x="454" y="528"/>
                  </a:lnTo>
                  <a:lnTo>
                    <a:pt x="437" y="559"/>
                  </a:lnTo>
                  <a:lnTo>
                    <a:pt x="425" y="592"/>
                  </a:lnTo>
                  <a:lnTo>
                    <a:pt x="417" y="628"/>
                  </a:lnTo>
                  <a:lnTo>
                    <a:pt x="414" y="665"/>
                  </a:lnTo>
                  <a:lnTo>
                    <a:pt x="417" y="702"/>
                  </a:lnTo>
                  <a:lnTo>
                    <a:pt x="425" y="738"/>
                  </a:lnTo>
                  <a:lnTo>
                    <a:pt x="438" y="772"/>
                  </a:lnTo>
                  <a:lnTo>
                    <a:pt x="455" y="803"/>
                  </a:lnTo>
                  <a:lnTo>
                    <a:pt x="476" y="831"/>
                  </a:lnTo>
                  <a:lnTo>
                    <a:pt x="501" y="855"/>
                  </a:lnTo>
                  <a:lnTo>
                    <a:pt x="530" y="876"/>
                  </a:lnTo>
                  <a:lnTo>
                    <a:pt x="561" y="893"/>
                  </a:lnTo>
                  <a:lnTo>
                    <a:pt x="594" y="906"/>
                  </a:lnTo>
                  <a:lnTo>
                    <a:pt x="631" y="914"/>
                  </a:lnTo>
                  <a:lnTo>
                    <a:pt x="668" y="916"/>
                  </a:lnTo>
                  <a:lnTo>
                    <a:pt x="705" y="914"/>
                  </a:lnTo>
                  <a:lnTo>
                    <a:pt x="742" y="906"/>
                  </a:lnTo>
                  <a:lnTo>
                    <a:pt x="775" y="893"/>
                  </a:lnTo>
                  <a:lnTo>
                    <a:pt x="806" y="876"/>
                  </a:lnTo>
                  <a:lnTo>
                    <a:pt x="835" y="855"/>
                  </a:lnTo>
                  <a:lnTo>
                    <a:pt x="859" y="830"/>
                  </a:lnTo>
                  <a:lnTo>
                    <a:pt x="880" y="802"/>
                  </a:lnTo>
                  <a:lnTo>
                    <a:pt x="897" y="771"/>
                  </a:lnTo>
                  <a:lnTo>
                    <a:pt x="910" y="737"/>
                  </a:lnTo>
                  <a:lnTo>
                    <a:pt x="918" y="701"/>
                  </a:lnTo>
                  <a:lnTo>
                    <a:pt x="921" y="663"/>
                  </a:lnTo>
                  <a:lnTo>
                    <a:pt x="918" y="626"/>
                  </a:lnTo>
                  <a:lnTo>
                    <a:pt x="910" y="591"/>
                  </a:lnTo>
                  <a:lnTo>
                    <a:pt x="897" y="557"/>
                  </a:lnTo>
                  <a:lnTo>
                    <a:pt x="880" y="527"/>
                  </a:lnTo>
                  <a:lnTo>
                    <a:pt x="859" y="499"/>
                  </a:lnTo>
                  <a:lnTo>
                    <a:pt x="834" y="473"/>
                  </a:lnTo>
                  <a:lnTo>
                    <a:pt x="805" y="452"/>
                  </a:lnTo>
                  <a:lnTo>
                    <a:pt x="774" y="435"/>
                  </a:lnTo>
                  <a:lnTo>
                    <a:pt x="741" y="422"/>
                  </a:lnTo>
                  <a:lnTo>
                    <a:pt x="704" y="414"/>
                  </a:lnTo>
                  <a:lnTo>
                    <a:pt x="667" y="412"/>
                  </a:lnTo>
                  <a:close/>
                  <a:moveTo>
                    <a:pt x="712" y="0"/>
                  </a:moveTo>
                  <a:lnTo>
                    <a:pt x="731" y="3"/>
                  </a:lnTo>
                  <a:lnTo>
                    <a:pt x="746" y="11"/>
                  </a:lnTo>
                  <a:lnTo>
                    <a:pt x="758" y="23"/>
                  </a:lnTo>
                  <a:lnTo>
                    <a:pt x="766" y="38"/>
                  </a:lnTo>
                  <a:lnTo>
                    <a:pt x="769" y="57"/>
                  </a:lnTo>
                  <a:lnTo>
                    <a:pt x="769" y="144"/>
                  </a:lnTo>
                  <a:lnTo>
                    <a:pt x="820" y="156"/>
                  </a:lnTo>
                  <a:lnTo>
                    <a:pt x="870" y="173"/>
                  </a:lnTo>
                  <a:lnTo>
                    <a:pt x="917" y="195"/>
                  </a:lnTo>
                  <a:lnTo>
                    <a:pt x="961" y="221"/>
                  </a:lnTo>
                  <a:lnTo>
                    <a:pt x="1022" y="160"/>
                  </a:lnTo>
                  <a:lnTo>
                    <a:pt x="1034" y="151"/>
                  </a:lnTo>
                  <a:lnTo>
                    <a:pt x="1049" y="145"/>
                  </a:lnTo>
                  <a:lnTo>
                    <a:pt x="1063" y="144"/>
                  </a:lnTo>
                  <a:lnTo>
                    <a:pt x="1077" y="145"/>
                  </a:lnTo>
                  <a:lnTo>
                    <a:pt x="1091" y="151"/>
                  </a:lnTo>
                  <a:lnTo>
                    <a:pt x="1103" y="160"/>
                  </a:lnTo>
                  <a:lnTo>
                    <a:pt x="1171" y="226"/>
                  </a:lnTo>
                  <a:lnTo>
                    <a:pt x="1180" y="238"/>
                  </a:lnTo>
                  <a:lnTo>
                    <a:pt x="1185" y="251"/>
                  </a:lnTo>
                  <a:lnTo>
                    <a:pt x="1187" y="266"/>
                  </a:lnTo>
                  <a:lnTo>
                    <a:pt x="1185" y="281"/>
                  </a:lnTo>
                  <a:lnTo>
                    <a:pt x="1180" y="294"/>
                  </a:lnTo>
                  <a:lnTo>
                    <a:pt x="1171" y="306"/>
                  </a:lnTo>
                  <a:lnTo>
                    <a:pt x="1109" y="368"/>
                  </a:lnTo>
                  <a:lnTo>
                    <a:pt x="1135" y="412"/>
                  </a:lnTo>
                  <a:lnTo>
                    <a:pt x="1158" y="458"/>
                  </a:lnTo>
                  <a:lnTo>
                    <a:pt x="1176" y="508"/>
                  </a:lnTo>
                  <a:lnTo>
                    <a:pt x="1189" y="559"/>
                  </a:lnTo>
                  <a:lnTo>
                    <a:pt x="1277" y="559"/>
                  </a:lnTo>
                  <a:lnTo>
                    <a:pt x="1294" y="562"/>
                  </a:lnTo>
                  <a:lnTo>
                    <a:pt x="1310" y="570"/>
                  </a:lnTo>
                  <a:lnTo>
                    <a:pt x="1322" y="582"/>
                  </a:lnTo>
                  <a:lnTo>
                    <a:pt x="1330" y="597"/>
                  </a:lnTo>
                  <a:lnTo>
                    <a:pt x="1333" y="614"/>
                  </a:lnTo>
                  <a:lnTo>
                    <a:pt x="1334" y="708"/>
                  </a:lnTo>
                  <a:lnTo>
                    <a:pt x="1331" y="727"/>
                  </a:lnTo>
                  <a:lnTo>
                    <a:pt x="1323" y="743"/>
                  </a:lnTo>
                  <a:lnTo>
                    <a:pt x="1311" y="755"/>
                  </a:lnTo>
                  <a:lnTo>
                    <a:pt x="1296" y="763"/>
                  </a:lnTo>
                  <a:lnTo>
                    <a:pt x="1278" y="766"/>
                  </a:lnTo>
                  <a:lnTo>
                    <a:pt x="1190" y="766"/>
                  </a:lnTo>
                  <a:lnTo>
                    <a:pt x="1178" y="817"/>
                  </a:lnTo>
                  <a:lnTo>
                    <a:pt x="1161" y="866"/>
                  </a:lnTo>
                  <a:lnTo>
                    <a:pt x="1138" y="912"/>
                  </a:lnTo>
                  <a:lnTo>
                    <a:pt x="1111" y="957"/>
                  </a:lnTo>
                  <a:lnTo>
                    <a:pt x="1174" y="1018"/>
                  </a:lnTo>
                  <a:lnTo>
                    <a:pt x="1183" y="1030"/>
                  </a:lnTo>
                  <a:lnTo>
                    <a:pt x="1189" y="1043"/>
                  </a:lnTo>
                  <a:lnTo>
                    <a:pt x="1190" y="1058"/>
                  </a:lnTo>
                  <a:lnTo>
                    <a:pt x="1189" y="1072"/>
                  </a:lnTo>
                  <a:lnTo>
                    <a:pt x="1183" y="1085"/>
                  </a:lnTo>
                  <a:lnTo>
                    <a:pt x="1174" y="1097"/>
                  </a:lnTo>
                  <a:lnTo>
                    <a:pt x="1107" y="1166"/>
                  </a:lnTo>
                  <a:lnTo>
                    <a:pt x="1095" y="1175"/>
                  </a:lnTo>
                  <a:lnTo>
                    <a:pt x="1082" y="1180"/>
                  </a:lnTo>
                  <a:lnTo>
                    <a:pt x="1067" y="1182"/>
                  </a:lnTo>
                  <a:lnTo>
                    <a:pt x="1053" y="1180"/>
                  </a:lnTo>
                  <a:lnTo>
                    <a:pt x="1040" y="1175"/>
                  </a:lnTo>
                  <a:lnTo>
                    <a:pt x="1027" y="1166"/>
                  </a:lnTo>
                  <a:lnTo>
                    <a:pt x="965" y="1103"/>
                  </a:lnTo>
                  <a:lnTo>
                    <a:pt x="920" y="1130"/>
                  </a:lnTo>
                  <a:lnTo>
                    <a:pt x="874" y="1153"/>
                  </a:lnTo>
                  <a:lnTo>
                    <a:pt x="824" y="1171"/>
                  </a:lnTo>
                  <a:lnTo>
                    <a:pt x="773" y="1184"/>
                  </a:lnTo>
                  <a:lnTo>
                    <a:pt x="773" y="1270"/>
                  </a:lnTo>
                  <a:lnTo>
                    <a:pt x="770" y="1288"/>
                  </a:lnTo>
                  <a:lnTo>
                    <a:pt x="763" y="1304"/>
                  </a:lnTo>
                  <a:lnTo>
                    <a:pt x="750" y="1316"/>
                  </a:lnTo>
                  <a:lnTo>
                    <a:pt x="735" y="1324"/>
                  </a:lnTo>
                  <a:lnTo>
                    <a:pt x="717" y="1327"/>
                  </a:lnTo>
                  <a:lnTo>
                    <a:pt x="622" y="1327"/>
                  </a:lnTo>
                  <a:lnTo>
                    <a:pt x="604" y="1325"/>
                  </a:lnTo>
                  <a:lnTo>
                    <a:pt x="588" y="1317"/>
                  </a:lnTo>
                  <a:lnTo>
                    <a:pt x="576" y="1305"/>
                  </a:lnTo>
                  <a:lnTo>
                    <a:pt x="568" y="1289"/>
                  </a:lnTo>
                  <a:lnTo>
                    <a:pt x="565" y="1272"/>
                  </a:lnTo>
                  <a:lnTo>
                    <a:pt x="565" y="1185"/>
                  </a:lnTo>
                  <a:lnTo>
                    <a:pt x="513" y="1173"/>
                  </a:lnTo>
                  <a:lnTo>
                    <a:pt x="464" y="1155"/>
                  </a:lnTo>
                  <a:lnTo>
                    <a:pt x="418" y="1132"/>
                  </a:lnTo>
                  <a:lnTo>
                    <a:pt x="373" y="1106"/>
                  </a:lnTo>
                  <a:lnTo>
                    <a:pt x="312" y="1169"/>
                  </a:lnTo>
                  <a:lnTo>
                    <a:pt x="299" y="1178"/>
                  </a:lnTo>
                  <a:lnTo>
                    <a:pt x="286" y="1183"/>
                  </a:lnTo>
                  <a:lnTo>
                    <a:pt x="271" y="1185"/>
                  </a:lnTo>
                  <a:lnTo>
                    <a:pt x="257" y="1183"/>
                  </a:lnTo>
                  <a:lnTo>
                    <a:pt x="244" y="1178"/>
                  </a:lnTo>
                  <a:lnTo>
                    <a:pt x="232" y="1169"/>
                  </a:lnTo>
                  <a:lnTo>
                    <a:pt x="163" y="1101"/>
                  </a:lnTo>
                  <a:lnTo>
                    <a:pt x="154" y="1090"/>
                  </a:lnTo>
                  <a:lnTo>
                    <a:pt x="149" y="1076"/>
                  </a:lnTo>
                  <a:lnTo>
                    <a:pt x="147" y="1062"/>
                  </a:lnTo>
                  <a:lnTo>
                    <a:pt x="149" y="1048"/>
                  </a:lnTo>
                  <a:lnTo>
                    <a:pt x="154" y="1034"/>
                  </a:lnTo>
                  <a:lnTo>
                    <a:pt x="163" y="1022"/>
                  </a:lnTo>
                  <a:lnTo>
                    <a:pt x="226" y="960"/>
                  </a:lnTo>
                  <a:lnTo>
                    <a:pt x="198" y="916"/>
                  </a:lnTo>
                  <a:lnTo>
                    <a:pt x="176" y="869"/>
                  </a:lnTo>
                  <a:lnTo>
                    <a:pt x="158" y="821"/>
                  </a:lnTo>
                  <a:lnTo>
                    <a:pt x="145" y="770"/>
                  </a:lnTo>
                  <a:lnTo>
                    <a:pt x="58" y="770"/>
                  </a:lnTo>
                  <a:lnTo>
                    <a:pt x="40" y="767"/>
                  </a:lnTo>
                  <a:lnTo>
                    <a:pt x="24" y="759"/>
                  </a:lnTo>
                  <a:lnTo>
                    <a:pt x="12" y="747"/>
                  </a:lnTo>
                  <a:lnTo>
                    <a:pt x="4" y="732"/>
                  </a:lnTo>
                  <a:lnTo>
                    <a:pt x="1" y="714"/>
                  </a:lnTo>
                  <a:lnTo>
                    <a:pt x="0" y="619"/>
                  </a:lnTo>
                  <a:lnTo>
                    <a:pt x="3" y="601"/>
                  </a:lnTo>
                  <a:lnTo>
                    <a:pt x="11" y="586"/>
                  </a:lnTo>
                  <a:lnTo>
                    <a:pt x="23" y="574"/>
                  </a:lnTo>
                  <a:lnTo>
                    <a:pt x="39" y="566"/>
                  </a:lnTo>
                  <a:lnTo>
                    <a:pt x="56" y="563"/>
                  </a:lnTo>
                  <a:lnTo>
                    <a:pt x="144" y="563"/>
                  </a:lnTo>
                  <a:lnTo>
                    <a:pt x="156" y="512"/>
                  </a:lnTo>
                  <a:lnTo>
                    <a:pt x="174" y="462"/>
                  </a:lnTo>
                  <a:lnTo>
                    <a:pt x="196" y="415"/>
                  </a:lnTo>
                  <a:lnTo>
                    <a:pt x="223" y="372"/>
                  </a:lnTo>
                  <a:lnTo>
                    <a:pt x="160" y="310"/>
                  </a:lnTo>
                  <a:lnTo>
                    <a:pt x="151" y="299"/>
                  </a:lnTo>
                  <a:lnTo>
                    <a:pt x="146" y="285"/>
                  </a:lnTo>
                  <a:lnTo>
                    <a:pt x="144" y="271"/>
                  </a:lnTo>
                  <a:lnTo>
                    <a:pt x="146" y="256"/>
                  </a:lnTo>
                  <a:lnTo>
                    <a:pt x="151" y="242"/>
                  </a:lnTo>
                  <a:lnTo>
                    <a:pt x="160" y="230"/>
                  </a:lnTo>
                  <a:lnTo>
                    <a:pt x="228" y="163"/>
                  </a:lnTo>
                  <a:lnTo>
                    <a:pt x="239" y="154"/>
                  </a:lnTo>
                  <a:lnTo>
                    <a:pt x="253" y="149"/>
                  </a:lnTo>
                  <a:lnTo>
                    <a:pt x="267" y="147"/>
                  </a:lnTo>
                  <a:lnTo>
                    <a:pt x="281" y="149"/>
                  </a:lnTo>
                  <a:lnTo>
                    <a:pt x="295" y="154"/>
                  </a:lnTo>
                  <a:lnTo>
                    <a:pt x="308" y="163"/>
                  </a:lnTo>
                  <a:lnTo>
                    <a:pt x="370" y="224"/>
                  </a:lnTo>
                  <a:lnTo>
                    <a:pt x="414" y="198"/>
                  </a:lnTo>
                  <a:lnTo>
                    <a:pt x="461" y="176"/>
                  </a:lnTo>
                  <a:lnTo>
                    <a:pt x="509" y="158"/>
                  </a:lnTo>
                  <a:lnTo>
                    <a:pt x="561" y="145"/>
                  </a:lnTo>
                  <a:lnTo>
                    <a:pt x="561" y="58"/>
                  </a:lnTo>
                  <a:lnTo>
                    <a:pt x="564" y="39"/>
                  </a:lnTo>
                  <a:lnTo>
                    <a:pt x="572" y="24"/>
                  </a:lnTo>
                  <a:lnTo>
                    <a:pt x="584" y="12"/>
                  </a:lnTo>
                  <a:lnTo>
                    <a:pt x="599" y="4"/>
                  </a:lnTo>
                  <a:lnTo>
                    <a:pt x="617" y="1"/>
                  </a:lnTo>
                  <a:lnTo>
                    <a:pt x="7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5" name="Freeform 1167"/>
            <p:cNvSpPr>
              <a:spLocks/>
            </p:cNvSpPr>
            <p:nvPr/>
          </p:nvSpPr>
          <p:spPr bwMode="auto">
            <a:xfrm>
              <a:off x="8501063" y="4743450"/>
              <a:ext cx="84138" cy="38100"/>
            </a:xfrm>
            <a:custGeom>
              <a:avLst/>
              <a:gdLst>
                <a:gd name="T0" fmla="*/ 380 w 904"/>
                <a:gd name="T1" fmla="*/ 269 h 416"/>
                <a:gd name="T2" fmla="*/ 429 w 904"/>
                <a:gd name="T3" fmla="*/ 197 h 416"/>
                <a:gd name="T4" fmla="*/ 403 w 904"/>
                <a:gd name="T5" fmla="*/ 155 h 416"/>
                <a:gd name="T6" fmla="*/ 393 w 904"/>
                <a:gd name="T7" fmla="*/ 123 h 416"/>
                <a:gd name="T8" fmla="*/ 394 w 904"/>
                <a:gd name="T9" fmla="*/ 100 h 416"/>
                <a:gd name="T10" fmla="*/ 404 w 904"/>
                <a:gd name="T11" fmla="*/ 85 h 416"/>
                <a:gd name="T12" fmla="*/ 419 w 904"/>
                <a:gd name="T13" fmla="*/ 76 h 416"/>
                <a:gd name="T14" fmla="*/ 435 w 904"/>
                <a:gd name="T15" fmla="*/ 72 h 416"/>
                <a:gd name="T16" fmla="*/ 447 w 904"/>
                <a:gd name="T17" fmla="*/ 70 h 416"/>
                <a:gd name="T18" fmla="*/ 456 w 904"/>
                <a:gd name="T19" fmla="*/ 70 h 416"/>
                <a:gd name="T20" fmla="*/ 468 w 904"/>
                <a:gd name="T21" fmla="*/ 72 h 416"/>
                <a:gd name="T22" fmla="*/ 485 w 904"/>
                <a:gd name="T23" fmla="*/ 76 h 416"/>
                <a:gd name="T24" fmla="*/ 499 w 904"/>
                <a:gd name="T25" fmla="*/ 85 h 416"/>
                <a:gd name="T26" fmla="*/ 509 w 904"/>
                <a:gd name="T27" fmla="*/ 100 h 416"/>
                <a:gd name="T28" fmla="*/ 511 w 904"/>
                <a:gd name="T29" fmla="*/ 123 h 416"/>
                <a:gd name="T30" fmla="*/ 501 w 904"/>
                <a:gd name="T31" fmla="*/ 155 h 416"/>
                <a:gd name="T32" fmla="*/ 475 w 904"/>
                <a:gd name="T33" fmla="*/ 197 h 416"/>
                <a:gd name="T34" fmla="*/ 524 w 904"/>
                <a:gd name="T35" fmla="*/ 269 h 416"/>
                <a:gd name="T36" fmla="*/ 611 w 904"/>
                <a:gd name="T37" fmla="*/ 1 h 416"/>
                <a:gd name="T38" fmla="*/ 626 w 904"/>
                <a:gd name="T39" fmla="*/ 10 h 416"/>
                <a:gd name="T40" fmla="*/ 656 w 904"/>
                <a:gd name="T41" fmla="*/ 27 h 416"/>
                <a:gd name="T42" fmla="*/ 699 w 904"/>
                <a:gd name="T43" fmla="*/ 49 h 416"/>
                <a:gd name="T44" fmla="*/ 754 w 904"/>
                <a:gd name="T45" fmla="*/ 73 h 416"/>
                <a:gd name="T46" fmla="*/ 814 w 904"/>
                <a:gd name="T47" fmla="*/ 98 h 416"/>
                <a:gd name="T48" fmla="*/ 855 w 904"/>
                <a:gd name="T49" fmla="*/ 129 h 416"/>
                <a:gd name="T50" fmla="*/ 880 w 904"/>
                <a:gd name="T51" fmla="*/ 171 h 416"/>
                <a:gd name="T52" fmla="*/ 895 w 904"/>
                <a:gd name="T53" fmla="*/ 225 h 416"/>
                <a:gd name="T54" fmla="*/ 901 w 904"/>
                <a:gd name="T55" fmla="*/ 292 h 416"/>
                <a:gd name="T56" fmla="*/ 903 w 904"/>
                <a:gd name="T57" fmla="*/ 371 h 416"/>
                <a:gd name="T58" fmla="*/ 0 w 904"/>
                <a:gd name="T59" fmla="*/ 416 h 416"/>
                <a:gd name="T60" fmla="*/ 1 w 904"/>
                <a:gd name="T61" fmla="*/ 330 h 416"/>
                <a:gd name="T62" fmla="*/ 4 w 904"/>
                <a:gd name="T63" fmla="*/ 257 h 416"/>
                <a:gd name="T64" fmla="*/ 13 w 904"/>
                <a:gd name="T65" fmla="*/ 197 h 416"/>
                <a:gd name="T66" fmla="*/ 32 w 904"/>
                <a:gd name="T67" fmla="*/ 149 h 416"/>
                <a:gd name="T68" fmla="*/ 66 w 904"/>
                <a:gd name="T69" fmla="*/ 112 h 416"/>
                <a:gd name="T70" fmla="*/ 117 w 904"/>
                <a:gd name="T71" fmla="*/ 86 h 416"/>
                <a:gd name="T72" fmla="*/ 178 w 904"/>
                <a:gd name="T73" fmla="*/ 61 h 416"/>
                <a:gd name="T74" fmla="*/ 227 w 904"/>
                <a:gd name="T75" fmla="*/ 38 h 416"/>
                <a:gd name="T76" fmla="*/ 264 w 904"/>
                <a:gd name="T77" fmla="*/ 18 h 416"/>
                <a:gd name="T78" fmla="*/ 286 w 904"/>
                <a:gd name="T79" fmla="*/ 5 h 416"/>
                <a:gd name="T80" fmla="*/ 294 w 904"/>
                <a:gd name="T81"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4" h="416">
                  <a:moveTo>
                    <a:pt x="294" y="0"/>
                  </a:moveTo>
                  <a:lnTo>
                    <a:pt x="380" y="269"/>
                  </a:lnTo>
                  <a:lnTo>
                    <a:pt x="391" y="305"/>
                  </a:lnTo>
                  <a:lnTo>
                    <a:pt x="429" y="197"/>
                  </a:lnTo>
                  <a:lnTo>
                    <a:pt x="414" y="174"/>
                  </a:lnTo>
                  <a:lnTo>
                    <a:pt x="403" y="155"/>
                  </a:lnTo>
                  <a:lnTo>
                    <a:pt x="396" y="137"/>
                  </a:lnTo>
                  <a:lnTo>
                    <a:pt x="393" y="123"/>
                  </a:lnTo>
                  <a:lnTo>
                    <a:pt x="392" y="110"/>
                  </a:lnTo>
                  <a:lnTo>
                    <a:pt x="394" y="100"/>
                  </a:lnTo>
                  <a:lnTo>
                    <a:pt x="399" y="92"/>
                  </a:lnTo>
                  <a:lnTo>
                    <a:pt x="404" y="85"/>
                  </a:lnTo>
                  <a:lnTo>
                    <a:pt x="411" y="80"/>
                  </a:lnTo>
                  <a:lnTo>
                    <a:pt x="419" y="76"/>
                  </a:lnTo>
                  <a:lnTo>
                    <a:pt x="427" y="73"/>
                  </a:lnTo>
                  <a:lnTo>
                    <a:pt x="435" y="72"/>
                  </a:lnTo>
                  <a:lnTo>
                    <a:pt x="441" y="71"/>
                  </a:lnTo>
                  <a:lnTo>
                    <a:pt x="447" y="70"/>
                  </a:lnTo>
                  <a:lnTo>
                    <a:pt x="451" y="70"/>
                  </a:lnTo>
                  <a:lnTo>
                    <a:pt x="456" y="70"/>
                  </a:lnTo>
                  <a:lnTo>
                    <a:pt x="461" y="71"/>
                  </a:lnTo>
                  <a:lnTo>
                    <a:pt x="468" y="72"/>
                  </a:lnTo>
                  <a:lnTo>
                    <a:pt x="477" y="73"/>
                  </a:lnTo>
                  <a:lnTo>
                    <a:pt x="485" y="76"/>
                  </a:lnTo>
                  <a:lnTo>
                    <a:pt x="492" y="80"/>
                  </a:lnTo>
                  <a:lnTo>
                    <a:pt x="499" y="85"/>
                  </a:lnTo>
                  <a:lnTo>
                    <a:pt x="505" y="92"/>
                  </a:lnTo>
                  <a:lnTo>
                    <a:pt x="509" y="100"/>
                  </a:lnTo>
                  <a:lnTo>
                    <a:pt x="511" y="110"/>
                  </a:lnTo>
                  <a:lnTo>
                    <a:pt x="511" y="123"/>
                  </a:lnTo>
                  <a:lnTo>
                    <a:pt x="508" y="137"/>
                  </a:lnTo>
                  <a:lnTo>
                    <a:pt x="501" y="155"/>
                  </a:lnTo>
                  <a:lnTo>
                    <a:pt x="490" y="174"/>
                  </a:lnTo>
                  <a:lnTo>
                    <a:pt x="475" y="197"/>
                  </a:lnTo>
                  <a:lnTo>
                    <a:pt x="513" y="305"/>
                  </a:lnTo>
                  <a:lnTo>
                    <a:pt x="524" y="269"/>
                  </a:lnTo>
                  <a:lnTo>
                    <a:pt x="609" y="0"/>
                  </a:lnTo>
                  <a:lnTo>
                    <a:pt x="611" y="1"/>
                  </a:lnTo>
                  <a:lnTo>
                    <a:pt x="617" y="5"/>
                  </a:lnTo>
                  <a:lnTo>
                    <a:pt x="626" y="10"/>
                  </a:lnTo>
                  <a:lnTo>
                    <a:pt x="639" y="18"/>
                  </a:lnTo>
                  <a:lnTo>
                    <a:pt x="656" y="27"/>
                  </a:lnTo>
                  <a:lnTo>
                    <a:pt x="676" y="38"/>
                  </a:lnTo>
                  <a:lnTo>
                    <a:pt x="699" y="49"/>
                  </a:lnTo>
                  <a:lnTo>
                    <a:pt x="725" y="61"/>
                  </a:lnTo>
                  <a:lnTo>
                    <a:pt x="754" y="73"/>
                  </a:lnTo>
                  <a:lnTo>
                    <a:pt x="787" y="86"/>
                  </a:lnTo>
                  <a:lnTo>
                    <a:pt x="814" y="98"/>
                  </a:lnTo>
                  <a:lnTo>
                    <a:pt x="837" y="112"/>
                  </a:lnTo>
                  <a:lnTo>
                    <a:pt x="855" y="129"/>
                  </a:lnTo>
                  <a:lnTo>
                    <a:pt x="869" y="149"/>
                  </a:lnTo>
                  <a:lnTo>
                    <a:pt x="880" y="171"/>
                  </a:lnTo>
                  <a:lnTo>
                    <a:pt x="889" y="197"/>
                  </a:lnTo>
                  <a:lnTo>
                    <a:pt x="895" y="225"/>
                  </a:lnTo>
                  <a:lnTo>
                    <a:pt x="899" y="257"/>
                  </a:lnTo>
                  <a:lnTo>
                    <a:pt x="901" y="292"/>
                  </a:lnTo>
                  <a:lnTo>
                    <a:pt x="902" y="330"/>
                  </a:lnTo>
                  <a:lnTo>
                    <a:pt x="903" y="371"/>
                  </a:lnTo>
                  <a:lnTo>
                    <a:pt x="904" y="416"/>
                  </a:lnTo>
                  <a:lnTo>
                    <a:pt x="0" y="416"/>
                  </a:lnTo>
                  <a:lnTo>
                    <a:pt x="1" y="371"/>
                  </a:lnTo>
                  <a:lnTo>
                    <a:pt x="1" y="330"/>
                  </a:lnTo>
                  <a:lnTo>
                    <a:pt x="2" y="292"/>
                  </a:lnTo>
                  <a:lnTo>
                    <a:pt x="4" y="257"/>
                  </a:lnTo>
                  <a:lnTo>
                    <a:pt x="8" y="225"/>
                  </a:lnTo>
                  <a:lnTo>
                    <a:pt x="13" y="197"/>
                  </a:lnTo>
                  <a:lnTo>
                    <a:pt x="21" y="171"/>
                  </a:lnTo>
                  <a:lnTo>
                    <a:pt x="32" y="149"/>
                  </a:lnTo>
                  <a:lnTo>
                    <a:pt x="47" y="129"/>
                  </a:lnTo>
                  <a:lnTo>
                    <a:pt x="66" y="112"/>
                  </a:lnTo>
                  <a:lnTo>
                    <a:pt x="89" y="98"/>
                  </a:lnTo>
                  <a:lnTo>
                    <a:pt x="117" y="86"/>
                  </a:lnTo>
                  <a:lnTo>
                    <a:pt x="148" y="73"/>
                  </a:lnTo>
                  <a:lnTo>
                    <a:pt x="178" y="61"/>
                  </a:lnTo>
                  <a:lnTo>
                    <a:pt x="204" y="49"/>
                  </a:lnTo>
                  <a:lnTo>
                    <a:pt x="227" y="38"/>
                  </a:lnTo>
                  <a:lnTo>
                    <a:pt x="246" y="27"/>
                  </a:lnTo>
                  <a:lnTo>
                    <a:pt x="264" y="18"/>
                  </a:lnTo>
                  <a:lnTo>
                    <a:pt x="277" y="10"/>
                  </a:lnTo>
                  <a:lnTo>
                    <a:pt x="286" y="5"/>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6" name="Freeform 1168"/>
            <p:cNvSpPr>
              <a:spLocks/>
            </p:cNvSpPr>
            <p:nvPr/>
          </p:nvSpPr>
          <p:spPr bwMode="auto">
            <a:xfrm>
              <a:off x="8520113" y="4684713"/>
              <a:ext cx="44450" cy="58738"/>
            </a:xfrm>
            <a:custGeom>
              <a:avLst/>
              <a:gdLst>
                <a:gd name="T0" fmla="*/ 277 w 475"/>
                <a:gd name="T1" fmla="*/ 3 h 630"/>
                <a:gd name="T2" fmla="*/ 320 w 475"/>
                <a:gd name="T3" fmla="*/ 16 h 630"/>
                <a:gd name="T4" fmla="*/ 355 w 475"/>
                <a:gd name="T5" fmla="*/ 36 h 630"/>
                <a:gd name="T6" fmla="*/ 381 w 475"/>
                <a:gd name="T7" fmla="*/ 59 h 630"/>
                <a:gd name="T8" fmla="*/ 392 w 475"/>
                <a:gd name="T9" fmla="*/ 74 h 630"/>
                <a:gd name="T10" fmla="*/ 394 w 475"/>
                <a:gd name="T11" fmla="*/ 77 h 630"/>
                <a:gd name="T12" fmla="*/ 401 w 475"/>
                <a:gd name="T13" fmla="*/ 78 h 630"/>
                <a:gd name="T14" fmla="*/ 414 w 475"/>
                <a:gd name="T15" fmla="*/ 84 h 630"/>
                <a:gd name="T16" fmla="*/ 428 w 475"/>
                <a:gd name="T17" fmla="*/ 95 h 630"/>
                <a:gd name="T18" fmla="*/ 442 w 475"/>
                <a:gd name="T19" fmla="*/ 114 h 630"/>
                <a:gd name="T20" fmla="*/ 454 w 475"/>
                <a:gd name="T21" fmla="*/ 142 h 630"/>
                <a:gd name="T22" fmla="*/ 460 w 475"/>
                <a:gd name="T23" fmla="*/ 183 h 630"/>
                <a:gd name="T24" fmla="*/ 459 w 475"/>
                <a:gd name="T25" fmla="*/ 238 h 630"/>
                <a:gd name="T26" fmla="*/ 446 w 475"/>
                <a:gd name="T27" fmla="*/ 300 h 630"/>
                <a:gd name="T28" fmla="*/ 458 w 475"/>
                <a:gd name="T29" fmla="*/ 302 h 630"/>
                <a:gd name="T30" fmla="*/ 469 w 475"/>
                <a:gd name="T31" fmla="*/ 310 h 630"/>
                <a:gd name="T32" fmla="*/ 475 w 475"/>
                <a:gd name="T33" fmla="*/ 328 h 630"/>
                <a:gd name="T34" fmla="*/ 472 w 475"/>
                <a:gd name="T35" fmla="*/ 360 h 630"/>
                <a:gd name="T36" fmla="*/ 458 w 475"/>
                <a:gd name="T37" fmla="*/ 405 h 630"/>
                <a:gd name="T38" fmla="*/ 445 w 475"/>
                <a:gd name="T39" fmla="*/ 437 h 630"/>
                <a:gd name="T40" fmla="*/ 432 w 475"/>
                <a:gd name="T41" fmla="*/ 450 h 630"/>
                <a:gd name="T42" fmla="*/ 421 w 475"/>
                <a:gd name="T43" fmla="*/ 475 h 630"/>
                <a:gd name="T44" fmla="*/ 400 w 475"/>
                <a:gd name="T45" fmla="*/ 525 h 630"/>
                <a:gd name="T46" fmla="*/ 364 w 475"/>
                <a:gd name="T47" fmla="*/ 572 h 630"/>
                <a:gd name="T48" fmla="*/ 316 w 475"/>
                <a:gd name="T49" fmla="*/ 608 h 630"/>
                <a:gd name="T50" fmla="*/ 263 w 475"/>
                <a:gd name="T51" fmla="*/ 628 h 630"/>
                <a:gd name="T52" fmla="*/ 211 w 475"/>
                <a:gd name="T53" fmla="*/ 628 h 630"/>
                <a:gd name="T54" fmla="*/ 158 w 475"/>
                <a:gd name="T55" fmla="*/ 608 h 630"/>
                <a:gd name="T56" fmla="*/ 109 w 475"/>
                <a:gd name="T57" fmla="*/ 571 h 630"/>
                <a:gd name="T58" fmla="*/ 74 w 475"/>
                <a:gd name="T59" fmla="*/ 525 h 630"/>
                <a:gd name="T60" fmla="*/ 53 w 475"/>
                <a:gd name="T61" fmla="*/ 475 h 630"/>
                <a:gd name="T62" fmla="*/ 41 w 475"/>
                <a:gd name="T63" fmla="*/ 449 h 630"/>
                <a:gd name="T64" fmla="*/ 29 w 475"/>
                <a:gd name="T65" fmla="*/ 436 h 630"/>
                <a:gd name="T66" fmla="*/ 15 w 475"/>
                <a:gd name="T67" fmla="*/ 405 h 630"/>
                <a:gd name="T68" fmla="*/ 3 w 475"/>
                <a:gd name="T69" fmla="*/ 359 h 630"/>
                <a:gd name="T70" fmla="*/ 0 w 475"/>
                <a:gd name="T71" fmla="*/ 327 h 630"/>
                <a:gd name="T72" fmla="*/ 5 w 475"/>
                <a:gd name="T73" fmla="*/ 309 h 630"/>
                <a:gd name="T74" fmla="*/ 16 w 475"/>
                <a:gd name="T75" fmla="*/ 301 h 630"/>
                <a:gd name="T76" fmla="*/ 28 w 475"/>
                <a:gd name="T77" fmla="*/ 300 h 630"/>
                <a:gd name="T78" fmla="*/ 20 w 475"/>
                <a:gd name="T79" fmla="*/ 270 h 630"/>
                <a:gd name="T80" fmla="*/ 14 w 475"/>
                <a:gd name="T81" fmla="*/ 205 h 630"/>
                <a:gd name="T82" fmla="*/ 28 w 475"/>
                <a:gd name="T83" fmla="*/ 146 h 630"/>
                <a:gd name="T84" fmla="*/ 58 w 475"/>
                <a:gd name="T85" fmla="*/ 97 h 630"/>
                <a:gd name="T86" fmla="*/ 92 w 475"/>
                <a:gd name="T87" fmla="*/ 62 h 630"/>
                <a:gd name="T88" fmla="*/ 127 w 475"/>
                <a:gd name="T89" fmla="*/ 35 h 630"/>
                <a:gd name="T90" fmla="*/ 178 w 475"/>
                <a:gd name="T91" fmla="*/ 9 h 630"/>
                <a:gd name="T92" fmla="*/ 223 w 475"/>
                <a:gd name="T93" fmla="*/ 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5" h="630">
                  <a:moveTo>
                    <a:pt x="251" y="0"/>
                  </a:moveTo>
                  <a:lnTo>
                    <a:pt x="277" y="3"/>
                  </a:lnTo>
                  <a:lnTo>
                    <a:pt x="300" y="8"/>
                  </a:lnTo>
                  <a:lnTo>
                    <a:pt x="320" y="16"/>
                  </a:lnTo>
                  <a:lnTo>
                    <a:pt x="337" y="25"/>
                  </a:lnTo>
                  <a:lnTo>
                    <a:pt x="355" y="36"/>
                  </a:lnTo>
                  <a:lnTo>
                    <a:pt x="370" y="48"/>
                  </a:lnTo>
                  <a:lnTo>
                    <a:pt x="381" y="59"/>
                  </a:lnTo>
                  <a:lnTo>
                    <a:pt x="388" y="68"/>
                  </a:lnTo>
                  <a:lnTo>
                    <a:pt x="392" y="74"/>
                  </a:lnTo>
                  <a:lnTo>
                    <a:pt x="393" y="76"/>
                  </a:lnTo>
                  <a:lnTo>
                    <a:pt x="394" y="77"/>
                  </a:lnTo>
                  <a:lnTo>
                    <a:pt x="397" y="77"/>
                  </a:lnTo>
                  <a:lnTo>
                    <a:pt x="401" y="78"/>
                  </a:lnTo>
                  <a:lnTo>
                    <a:pt x="407" y="80"/>
                  </a:lnTo>
                  <a:lnTo>
                    <a:pt x="414" y="84"/>
                  </a:lnTo>
                  <a:lnTo>
                    <a:pt x="421" y="88"/>
                  </a:lnTo>
                  <a:lnTo>
                    <a:pt x="428" y="95"/>
                  </a:lnTo>
                  <a:lnTo>
                    <a:pt x="435" y="103"/>
                  </a:lnTo>
                  <a:lnTo>
                    <a:pt x="442" y="114"/>
                  </a:lnTo>
                  <a:lnTo>
                    <a:pt x="449" y="127"/>
                  </a:lnTo>
                  <a:lnTo>
                    <a:pt x="454" y="142"/>
                  </a:lnTo>
                  <a:lnTo>
                    <a:pt x="458" y="161"/>
                  </a:lnTo>
                  <a:lnTo>
                    <a:pt x="460" y="183"/>
                  </a:lnTo>
                  <a:lnTo>
                    <a:pt x="461" y="208"/>
                  </a:lnTo>
                  <a:lnTo>
                    <a:pt x="459" y="238"/>
                  </a:lnTo>
                  <a:lnTo>
                    <a:pt x="454" y="271"/>
                  </a:lnTo>
                  <a:lnTo>
                    <a:pt x="446" y="300"/>
                  </a:lnTo>
                  <a:lnTo>
                    <a:pt x="452" y="301"/>
                  </a:lnTo>
                  <a:lnTo>
                    <a:pt x="458" y="302"/>
                  </a:lnTo>
                  <a:lnTo>
                    <a:pt x="464" y="305"/>
                  </a:lnTo>
                  <a:lnTo>
                    <a:pt x="469" y="310"/>
                  </a:lnTo>
                  <a:lnTo>
                    <a:pt x="473" y="318"/>
                  </a:lnTo>
                  <a:lnTo>
                    <a:pt x="475" y="328"/>
                  </a:lnTo>
                  <a:lnTo>
                    <a:pt x="475" y="342"/>
                  </a:lnTo>
                  <a:lnTo>
                    <a:pt x="472" y="360"/>
                  </a:lnTo>
                  <a:lnTo>
                    <a:pt x="467" y="382"/>
                  </a:lnTo>
                  <a:lnTo>
                    <a:pt x="458" y="405"/>
                  </a:lnTo>
                  <a:lnTo>
                    <a:pt x="451" y="423"/>
                  </a:lnTo>
                  <a:lnTo>
                    <a:pt x="445" y="437"/>
                  </a:lnTo>
                  <a:lnTo>
                    <a:pt x="438" y="445"/>
                  </a:lnTo>
                  <a:lnTo>
                    <a:pt x="432" y="450"/>
                  </a:lnTo>
                  <a:lnTo>
                    <a:pt x="427" y="451"/>
                  </a:lnTo>
                  <a:lnTo>
                    <a:pt x="421" y="475"/>
                  </a:lnTo>
                  <a:lnTo>
                    <a:pt x="412" y="500"/>
                  </a:lnTo>
                  <a:lnTo>
                    <a:pt x="400" y="525"/>
                  </a:lnTo>
                  <a:lnTo>
                    <a:pt x="384" y="549"/>
                  </a:lnTo>
                  <a:lnTo>
                    <a:pt x="364" y="572"/>
                  </a:lnTo>
                  <a:lnTo>
                    <a:pt x="341" y="592"/>
                  </a:lnTo>
                  <a:lnTo>
                    <a:pt x="316" y="608"/>
                  </a:lnTo>
                  <a:lnTo>
                    <a:pt x="288" y="621"/>
                  </a:lnTo>
                  <a:lnTo>
                    <a:pt x="263" y="628"/>
                  </a:lnTo>
                  <a:lnTo>
                    <a:pt x="237" y="630"/>
                  </a:lnTo>
                  <a:lnTo>
                    <a:pt x="211" y="628"/>
                  </a:lnTo>
                  <a:lnTo>
                    <a:pt x="186" y="621"/>
                  </a:lnTo>
                  <a:lnTo>
                    <a:pt x="158" y="608"/>
                  </a:lnTo>
                  <a:lnTo>
                    <a:pt x="131" y="591"/>
                  </a:lnTo>
                  <a:lnTo>
                    <a:pt x="109" y="571"/>
                  </a:lnTo>
                  <a:lnTo>
                    <a:pt x="90" y="549"/>
                  </a:lnTo>
                  <a:lnTo>
                    <a:pt x="74" y="525"/>
                  </a:lnTo>
                  <a:lnTo>
                    <a:pt x="62" y="500"/>
                  </a:lnTo>
                  <a:lnTo>
                    <a:pt x="53" y="475"/>
                  </a:lnTo>
                  <a:lnTo>
                    <a:pt x="47" y="451"/>
                  </a:lnTo>
                  <a:lnTo>
                    <a:pt x="41" y="449"/>
                  </a:lnTo>
                  <a:lnTo>
                    <a:pt x="35" y="444"/>
                  </a:lnTo>
                  <a:lnTo>
                    <a:pt x="29" y="436"/>
                  </a:lnTo>
                  <a:lnTo>
                    <a:pt x="22" y="422"/>
                  </a:lnTo>
                  <a:lnTo>
                    <a:pt x="15" y="405"/>
                  </a:lnTo>
                  <a:lnTo>
                    <a:pt x="8" y="381"/>
                  </a:lnTo>
                  <a:lnTo>
                    <a:pt x="3" y="359"/>
                  </a:lnTo>
                  <a:lnTo>
                    <a:pt x="0" y="341"/>
                  </a:lnTo>
                  <a:lnTo>
                    <a:pt x="0" y="327"/>
                  </a:lnTo>
                  <a:lnTo>
                    <a:pt x="2" y="317"/>
                  </a:lnTo>
                  <a:lnTo>
                    <a:pt x="5" y="309"/>
                  </a:lnTo>
                  <a:lnTo>
                    <a:pt x="10" y="304"/>
                  </a:lnTo>
                  <a:lnTo>
                    <a:pt x="16" y="301"/>
                  </a:lnTo>
                  <a:lnTo>
                    <a:pt x="22" y="300"/>
                  </a:lnTo>
                  <a:lnTo>
                    <a:pt x="28" y="300"/>
                  </a:lnTo>
                  <a:lnTo>
                    <a:pt x="23" y="285"/>
                  </a:lnTo>
                  <a:lnTo>
                    <a:pt x="20" y="270"/>
                  </a:lnTo>
                  <a:lnTo>
                    <a:pt x="15" y="237"/>
                  </a:lnTo>
                  <a:lnTo>
                    <a:pt x="14" y="205"/>
                  </a:lnTo>
                  <a:lnTo>
                    <a:pt x="19" y="175"/>
                  </a:lnTo>
                  <a:lnTo>
                    <a:pt x="28" y="146"/>
                  </a:lnTo>
                  <a:lnTo>
                    <a:pt x="41" y="120"/>
                  </a:lnTo>
                  <a:lnTo>
                    <a:pt x="58" y="97"/>
                  </a:lnTo>
                  <a:lnTo>
                    <a:pt x="76" y="77"/>
                  </a:lnTo>
                  <a:lnTo>
                    <a:pt x="92" y="62"/>
                  </a:lnTo>
                  <a:lnTo>
                    <a:pt x="109" y="47"/>
                  </a:lnTo>
                  <a:lnTo>
                    <a:pt x="127" y="35"/>
                  </a:lnTo>
                  <a:lnTo>
                    <a:pt x="150" y="20"/>
                  </a:lnTo>
                  <a:lnTo>
                    <a:pt x="178" y="9"/>
                  </a:lnTo>
                  <a:lnTo>
                    <a:pt x="199" y="3"/>
                  </a:lnTo>
                  <a:lnTo>
                    <a:pt x="223" y="1"/>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7" name="Freeform 1169"/>
            <p:cNvSpPr>
              <a:spLocks/>
            </p:cNvSpPr>
            <p:nvPr/>
          </p:nvSpPr>
          <p:spPr bwMode="auto">
            <a:xfrm>
              <a:off x="8726488" y="4743450"/>
              <a:ext cx="85725" cy="38100"/>
            </a:xfrm>
            <a:custGeom>
              <a:avLst/>
              <a:gdLst>
                <a:gd name="T0" fmla="*/ 379 w 904"/>
                <a:gd name="T1" fmla="*/ 269 h 416"/>
                <a:gd name="T2" fmla="*/ 428 w 904"/>
                <a:gd name="T3" fmla="*/ 197 h 416"/>
                <a:gd name="T4" fmla="*/ 403 w 904"/>
                <a:gd name="T5" fmla="*/ 155 h 416"/>
                <a:gd name="T6" fmla="*/ 393 w 904"/>
                <a:gd name="T7" fmla="*/ 123 h 416"/>
                <a:gd name="T8" fmla="*/ 394 w 904"/>
                <a:gd name="T9" fmla="*/ 100 h 416"/>
                <a:gd name="T10" fmla="*/ 404 w 904"/>
                <a:gd name="T11" fmla="*/ 85 h 416"/>
                <a:gd name="T12" fmla="*/ 419 w 904"/>
                <a:gd name="T13" fmla="*/ 76 h 416"/>
                <a:gd name="T14" fmla="*/ 434 w 904"/>
                <a:gd name="T15" fmla="*/ 72 h 416"/>
                <a:gd name="T16" fmla="*/ 448 w 904"/>
                <a:gd name="T17" fmla="*/ 70 h 416"/>
                <a:gd name="T18" fmla="*/ 456 w 904"/>
                <a:gd name="T19" fmla="*/ 70 h 416"/>
                <a:gd name="T20" fmla="*/ 469 w 904"/>
                <a:gd name="T21" fmla="*/ 72 h 416"/>
                <a:gd name="T22" fmla="*/ 485 w 904"/>
                <a:gd name="T23" fmla="*/ 76 h 416"/>
                <a:gd name="T24" fmla="*/ 499 w 904"/>
                <a:gd name="T25" fmla="*/ 85 h 416"/>
                <a:gd name="T26" fmla="*/ 509 w 904"/>
                <a:gd name="T27" fmla="*/ 100 h 416"/>
                <a:gd name="T28" fmla="*/ 511 w 904"/>
                <a:gd name="T29" fmla="*/ 123 h 416"/>
                <a:gd name="T30" fmla="*/ 501 w 904"/>
                <a:gd name="T31" fmla="*/ 155 h 416"/>
                <a:gd name="T32" fmla="*/ 475 w 904"/>
                <a:gd name="T33" fmla="*/ 197 h 416"/>
                <a:gd name="T34" fmla="*/ 524 w 904"/>
                <a:gd name="T35" fmla="*/ 269 h 416"/>
                <a:gd name="T36" fmla="*/ 611 w 904"/>
                <a:gd name="T37" fmla="*/ 1 h 416"/>
                <a:gd name="T38" fmla="*/ 626 w 904"/>
                <a:gd name="T39" fmla="*/ 10 h 416"/>
                <a:gd name="T40" fmla="*/ 657 w 904"/>
                <a:gd name="T41" fmla="*/ 27 h 416"/>
                <a:gd name="T42" fmla="*/ 699 w 904"/>
                <a:gd name="T43" fmla="*/ 49 h 416"/>
                <a:gd name="T44" fmla="*/ 755 w 904"/>
                <a:gd name="T45" fmla="*/ 73 h 416"/>
                <a:gd name="T46" fmla="*/ 814 w 904"/>
                <a:gd name="T47" fmla="*/ 98 h 416"/>
                <a:gd name="T48" fmla="*/ 855 w 904"/>
                <a:gd name="T49" fmla="*/ 129 h 416"/>
                <a:gd name="T50" fmla="*/ 881 w 904"/>
                <a:gd name="T51" fmla="*/ 171 h 416"/>
                <a:gd name="T52" fmla="*/ 895 w 904"/>
                <a:gd name="T53" fmla="*/ 225 h 416"/>
                <a:gd name="T54" fmla="*/ 901 w 904"/>
                <a:gd name="T55" fmla="*/ 292 h 416"/>
                <a:gd name="T56" fmla="*/ 903 w 904"/>
                <a:gd name="T57" fmla="*/ 371 h 416"/>
                <a:gd name="T58" fmla="*/ 0 w 904"/>
                <a:gd name="T59" fmla="*/ 416 h 416"/>
                <a:gd name="T60" fmla="*/ 1 w 904"/>
                <a:gd name="T61" fmla="*/ 330 h 416"/>
                <a:gd name="T62" fmla="*/ 4 w 904"/>
                <a:gd name="T63" fmla="*/ 257 h 416"/>
                <a:gd name="T64" fmla="*/ 13 w 904"/>
                <a:gd name="T65" fmla="*/ 197 h 416"/>
                <a:gd name="T66" fmla="*/ 33 w 904"/>
                <a:gd name="T67" fmla="*/ 149 h 416"/>
                <a:gd name="T68" fmla="*/ 66 w 904"/>
                <a:gd name="T69" fmla="*/ 112 h 416"/>
                <a:gd name="T70" fmla="*/ 116 w 904"/>
                <a:gd name="T71" fmla="*/ 86 h 416"/>
                <a:gd name="T72" fmla="*/ 178 w 904"/>
                <a:gd name="T73" fmla="*/ 61 h 416"/>
                <a:gd name="T74" fmla="*/ 226 w 904"/>
                <a:gd name="T75" fmla="*/ 38 h 416"/>
                <a:gd name="T76" fmla="*/ 264 w 904"/>
                <a:gd name="T77" fmla="*/ 18 h 416"/>
                <a:gd name="T78" fmla="*/ 286 w 904"/>
                <a:gd name="T79" fmla="*/ 5 h 416"/>
                <a:gd name="T80" fmla="*/ 294 w 904"/>
                <a:gd name="T81"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4" h="416">
                  <a:moveTo>
                    <a:pt x="294" y="0"/>
                  </a:moveTo>
                  <a:lnTo>
                    <a:pt x="379" y="269"/>
                  </a:lnTo>
                  <a:lnTo>
                    <a:pt x="391" y="305"/>
                  </a:lnTo>
                  <a:lnTo>
                    <a:pt x="428" y="197"/>
                  </a:lnTo>
                  <a:lnTo>
                    <a:pt x="413" y="174"/>
                  </a:lnTo>
                  <a:lnTo>
                    <a:pt x="403" y="155"/>
                  </a:lnTo>
                  <a:lnTo>
                    <a:pt x="396" y="137"/>
                  </a:lnTo>
                  <a:lnTo>
                    <a:pt x="393" y="123"/>
                  </a:lnTo>
                  <a:lnTo>
                    <a:pt x="392" y="110"/>
                  </a:lnTo>
                  <a:lnTo>
                    <a:pt x="394" y="100"/>
                  </a:lnTo>
                  <a:lnTo>
                    <a:pt x="399" y="92"/>
                  </a:lnTo>
                  <a:lnTo>
                    <a:pt x="404" y="85"/>
                  </a:lnTo>
                  <a:lnTo>
                    <a:pt x="411" y="80"/>
                  </a:lnTo>
                  <a:lnTo>
                    <a:pt x="419" y="76"/>
                  </a:lnTo>
                  <a:lnTo>
                    <a:pt x="427" y="73"/>
                  </a:lnTo>
                  <a:lnTo>
                    <a:pt x="434" y="72"/>
                  </a:lnTo>
                  <a:lnTo>
                    <a:pt x="442" y="71"/>
                  </a:lnTo>
                  <a:lnTo>
                    <a:pt x="448" y="70"/>
                  </a:lnTo>
                  <a:lnTo>
                    <a:pt x="452" y="70"/>
                  </a:lnTo>
                  <a:lnTo>
                    <a:pt x="456" y="70"/>
                  </a:lnTo>
                  <a:lnTo>
                    <a:pt x="462" y="71"/>
                  </a:lnTo>
                  <a:lnTo>
                    <a:pt x="469" y="72"/>
                  </a:lnTo>
                  <a:lnTo>
                    <a:pt x="477" y="73"/>
                  </a:lnTo>
                  <a:lnTo>
                    <a:pt x="485" y="76"/>
                  </a:lnTo>
                  <a:lnTo>
                    <a:pt x="492" y="80"/>
                  </a:lnTo>
                  <a:lnTo>
                    <a:pt x="499" y="85"/>
                  </a:lnTo>
                  <a:lnTo>
                    <a:pt x="505" y="92"/>
                  </a:lnTo>
                  <a:lnTo>
                    <a:pt x="509" y="100"/>
                  </a:lnTo>
                  <a:lnTo>
                    <a:pt x="511" y="110"/>
                  </a:lnTo>
                  <a:lnTo>
                    <a:pt x="511" y="123"/>
                  </a:lnTo>
                  <a:lnTo>
                    <a:pt x="508" y="137"/>
                  </a:lnTo>
                  <a:lnTo>
                    <a:pt x="501" y="155"/>
                  </a:lnTo>
                  <a:lnTo>
                    <a:pt x="490" y="174"/>
                  </a:lnTo>
                  <a:lnTo>
                    <a:pt x="475" y="197"/>
                  </a:lnTo>
                  <a:lnTo>
                    <a:pt x="513" y="305"/>
                  </a:lnTo>
                  <a:lnTo>
                    <a:pt x="524" y="269"/>
                  </a:lnTo>
                  <a:lnTo>
                    <a:pt x="609" y="0"/>
                  </a:lnTo>
                  <a:lnTo>
                    <a:pt x="611" y="1"/>
                  </a:lnTo>
                  <a:lnTo>
                    <a:pt x="617" y="5"/>
                  </a:lnTo>
                  <a:lnTo>
                    <a:pt x="626" y="10"/>
                  </a:lnTo>
                  <a:lnTo>
                    <a:pt x="639" y="18"/>
                  </a:lnTo>
                  <a:lnTo>
                    <a:pt x="657" y="27"/>
                  </a:lnTo>
                  <a:lnTo>
                    <a:pt x="676" y="38"/>
                  </a:lnTo>
                  <a:lnTo>
                    <a:pt x="699" y="49"/>
                  </a:lnTo>
                  <a:lnTo>
                    <a:pt x="725" y="61"/>
                  </a:lnTo>
                  <a:lnTo>
                    <a:pt x="755" y="73"/>
                  </a:lnTo>
                  <a:lnTo>
                    <a:pt x="786" y="86"/>
                  </a:lnTo>
                  <a:lnTo>
                    <a:pt x="814" y="98"/>
                  </a:lnTo>
                  <a:lnTo>
                    <a:pt x="837" y="112"/>
                  </a:lnTo>
                  <a:lnTo>
                    <a:pt x="855" y="129"/>
                  </a:lnTo>
                  <a:lnTo>
                    <a:pt x="870" y="149"/>
                  </a:lnTo>
                  <a:lnTo>
                    <a:pt x="881" y="171"/>
                  </a:lnTo>
                  <a:lnTo>
                    <a:pt x="889" y="197"/>
                  </a:lnTo>
                  <a:lnTo>
                    <a:pt x="895" y="225"/>
                  </a:lnTo>
                  <a:lnTo>
                    <a:pt x="899" y="257"/>
                  </a:lnTo>
                  <a:lnTo>
                    <a:pt x="901" y="292"/>
                  </a:lnTo>
                  <a:lnTo>
                    <a:pt x="902" y="330"/>
                  </a:lnTo>
                  <a:lnTo>
                    <a:pt x="903" y="371"/>
                  </a:lnTo>
                  <a:lnTo>
                    <a:pt x="904" y="416"/>
                  </a:lnTo>
                  <a:lnTo>
                    <a:pt x="0" y="416"/>
                  </a:lnTo>
                  <a:lnTo>
                    <a:pt x="0" y="371"/>
                  </a:lnTo>
                  <a:lnTo>
                    <a:pt x="1" y="330"/>
                  </a:lnTo>
                  <a:lnTo>
                    <a:pt x="2" y="292"/>
                  </a:lnTo>
                  <a:lnTo>
                    <a:pt x="4" y="257"/>
                  </a:lnTo>
                  <a:lnTo>
                    <a:pt x="8" y="225"/>
                  </a:lnTo>
                  <a:lnTo>
                    <a:pt x="13" y="197"/>
                  </a:lnTo>
                  <a:lnTo>
                    <a:pt x="21" y="171"/>
                  </a:lnTo>
                  <a:lnTo>
                    <a:pt x="33" y="149"/>
                  </a:lnTo>
                  <a:lnTo>
                    <a:pt x="48" y="129"/>
                  </a:lnTo>
                  <a:lnTo>
                    <a:pt x="66" y="112"/>
                  </a:lnTo>
                  <a:lnTo>
                    <a:pt x="89" y="98"/>
                  </a:lnTo>
                  <a:lnTo>
                    <a:pt x="116" y="86"/>
                  </a:lnTo>
                  <a:lnTo>
                    <a:pt x="149" y="73"/>
                  </a:lnTo>
                  <a:lnTo>
                    <a:pt x="178" y="61"/>
                  </a:lnTo>
                  <a:lnTo>
                    <a:pt x="204" y="49"/>
                  </a:lnTo>
                  <a:lnTo>
                    <a:pt x="226" y="38"/>
                  </a:lnTo>
                  <a:lnTo>
                    <a:pt x="247" y="27"/>
                  </a:lnTo>
                  <a:lnTo>
                    <a:pt x="264" y="18"/>
                  </a:lnTo>
                  <a:lnTo>
                    <a:pt x="277" y="10"/>
                  </a:lnTo>
                  <a:lnTo>
                    <a:pt x="286" y="5"/>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8" name="Freeform 1170"/>
            <p:cNvSpPr>
              <a:spLocks/>
            </p:cNvSpPr>
            <p:nvPr/>
          </p:nvSpPr>
          <p:spPr bwMode="auto">
            <a:xfrm>
              <a:off x="8747126" y="4684713"/>
              <a:ext cx="44450" cy="58738"/>
            </a:xfrm>
            <a:custGeom>
              <a:avLst/>
              <a:gdLst>
                <a:gd name="T0" fmla="*/ 277 w 475"/>
                <a:gd name="T1" fmla="*/ 3 h 630"/>
                <a:gd name="T2" fmla="*/ 320 w 475"/>
                <a:gd name="T3" fmla="*/ 16 h 630"/>
                <a:gd name="T4" fmla="*/ 356 w 475"/>
                <a:gd name="T5" fmla="*/ 36 h 630"/>
                <a:gd name="T6" fmla="*/ 380 w 475"/>
                <a:gd name="T7" fmla="*/ 59 h 630"/>
                <a:gd name="T8" fmla="*/ 392 w 475"/>
                <a:gd name="T9" fmla="*/ 74 h 630"/>
                <a:gd name="T10" fmla="*/ 394 w 475"/>
                <a:gd name="T11" fmla="*/ 77 h 630"/>
                <a:gd name="T12" fmla="*/ 401 w 475"/>
                <a:gd name="T13" fmla="*/ 78 h 630"/>
                <a:gd name="T14" fmla="*/ 413 w 475"/>
                <a:gd name="T15" fmla="*/ 84 h 630"/>
                <a:gd name="T16" fmla="*/ 428 w 475"/>
                <a:gd name="T17" fmla="*/ 95 h 630"/>
                <a:gd name="T18" fmla="*/ 443 w 475"/>
                <a:gd name="T19" fmla="*/ 114 h 630"/>
                <a:gd name="T20" fmla="*/ 455 w 475"/>
                <a:gd name="T21" fmla="*/ 142 h 630"/>
                <a:gd name="T22" fmla="*/ 461 w 475"/>
                <a:gd name="T23" fmla="*/ 183 h 630"/>
                <a:gd name="T24" fmla="*/ 460 w 475"/>
                <a:gd name="T25" fmla="*/ 238 h 630"/>
                <a:gd name="T26" fmla="*/ 447 w 475"/>
                <a:gd name="T27" fmla="*/ 300 h 630"/>
                <a:gd name="T28" fmla="*/ 459 w 475"/>
                <a:gd name="T29" fmla="*/ 302 h 630"/>
                <a:gd name="T30" fmla="*/ 469 w 475"/>
                <a:gd name="T31" fmla="*/ 310 h 630"/>
                <a:gd name="T32" fmla="*/ 475 w 475"/>
                <a:gd name="T33" fmla="*/ 328 h 630"/>
                <a:gd name="T34" fmla="*/ 472 w 475"/>
                <a:gd name="T35" fmla="*/ 360 h 630"/>
                <a:gd name="T36" fmla="*/ 459 w 475"/>
                <a:gd name="T37" fmla="*/ 405 h 630"/>
                <a:gd name="T38" fmla="*/ 446 w 475"/>
                <a:gd name="T39" fmla="*/ 437 h 630"/>
                <a:gd name="T40" fmla="*/ 432 w 475"/>
                <a:gd name="T41" fmla="*/ 450 h 630"/>
                <a:gd name="T42" fmla="*/ 421 w 475"/>
                <a:gd name="T43" fmla="*/ 475 h 630"/>
                <a:gd name="T44" fmla="*/ 399 w 475"/>
                <a:gd name="T45" fmla="*/ 525 h 630"/>
                <a:gd name="T46" fmla="*/ 364 w 475"/>
                <a:gd name="T47" fmla="*/ 572 h 630"/>
                <a:gd name="T48" fmla="*/ 316 w 475"/>
                <a:gd name="T49" fmla="*/ 608 h 630"/>
                <a:gd name="T50" fmla="*/ 263 w 475"/>
                <a:gd name="T51" fmla="*/ 628 h 630"/>
                <a:gd name="T52" fmla="*/ 211 w 475"/>
                <a:gd name="T53" fmla="*/ 628 h 630"/>
                <a:gd name="T54" fmla="*/ 158 w 475"/>
                <a:gd name="T55" fmla="*/ 608 h 630"/>
                <a:gd name="T56" fmla="*/ 109 w 475"/>
                <a:gd name="T57" fmla="*/ 571 h 630"/>
                <a:gd name="T58" fmla="*/ 74 w 475"/>
                <a:gd name="T59" fmla="*/ 525 h 630"/>
                <a:gd name="T60" fmla="*/ 53 w 475"/>
                <a:gd name="T61" fmla="*/ 475 h 630"/>
                <a:gd name="T62" fmla="*/ 42 w 475"/>
                <a:gd name="T63" fmla="*/ 449 h 630"/>
                <a:gd name="T64" fmla="*/ 30 w 475"/>
                <a:gd name="T65" fmla="*/ 436 h 630"/>
                <a:gd name="T66" fmla="*/ 15 w 475"/>
                <a:gd name="T67" fmla="*/ 405 h 630"/>
                <a:gd name="T68" fmla="*/ 3 w 475"/>
                <a:gd name="T69" fmla="*/ 359 h 630"/>
                <a:gd name="T70" fmla="*/ 0 w 475"/>
                <a:gd name="T71" fmla="*/ 327 h 630"/>
                <a:gd name="T72" fmla="*/ 5 w 475"/>
                <a:gd name="T73" fmla="*/ 309 h 630"/>
                <a:gd name="T74" fmla="*/ 15 w 475"/>
                <a:gd name="T75" fmla="*/ 301 h 630"/>
                <a:gd name="T76" fmla="*/ 29 w 475"/>
                <a:gd name="T77" fmla="*/ 300 h 630"/>
                <a:gd name="T78" fmla="*/ 20 w 475"/>
                <a:gd name="T79" fmla="*/ 270 h 630"/>
                <a:gd name="T80" fmla="*/ 14 w 475"/>
                <a:gd name="T81" fmla="*/ 205 h 630"/>
                <a:gd name="T82" fmla="*/ 29 w 475"/>
                <a:gd name="T83" fmla="*/ 146 h 630"/>
                <a:gd name="T84" fmla="*/ 58 w 475"/>
                <a:gd name="T85" fmla="*/ 97 h 630"/>
                <a:gd name="T86" fmla="*/ 92 w 475"/>
                <a:gd name="T87" fmla="*/ 62 h 630"/>
                <a:gd name="T88" fmla="*/ 128 w 475"/>
                <a:gd name="T89" fmla="*/ 35 h 630"/>
                <a:gd name="T90" fmla="*/ 177 w 475"/>
                <a:gd name="T91" fmla="*/ 9 h 630"/>
                <a:gd name="T92" fmla="*/ 222 w 475"/>
                <a:gd name="T93" fmla="*/ 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5" h="630">
                  <a:moveTo>
                    <a:pt x="252" y="0"/>
                  </a:moveTo>
                  <a:lnTo>
                    <a:pt x="277" y="3"/>
                  </a:lnTo>
                  <a:lnTo>
                    <a:pt x="300" y="8"/>
                  </a:lnTo>
                  <a:lnTo>
                    <a:pt x="320" y="16"/>
                  </a:lnTo>
                  <a:lnTo>
                    <a:pt x="338" y="25"/>
                  </a:lnTo>
                  <a:lnTo>
                    <a:pt x="356" y="36"/>
                  </a:lnTo>
                  <a:lnTo>
                    <a:pt x="370" y="48"/>
                  </a:lnTo>
                  <a:lnTo>
                    <a:pt x="380" y="59"/>
                  </a:lnTo>
                  <a:lnTo>
                    <a:pt x="388" y="68"/>
                  </a:lnTo>
                  <a:lnTo>
                    <a:pt x="392" y="74"/>
                  </a:lnTo>
                  <a:lnTo>
                    <a:pt x="393" y="76"/>
                  </a:lnTo>
                  <a:lnTo>
                    <a:pt x="394" y="77"/>
                  </a:lnTo>
                  <a:lnTo>
                    <a:pt x="397" y="77"/>
                  </a:lnTo>
                  <a:lnTo>
                    <a:pt x="401" y="78"/>
                  </a:lnTo>
                  <a:lnTo>
                    <a:pt x="407" y="80"/>
                  </a:lnTo>
                  <a:lnTo>
                    <a:pt x="413" y="84"/>
                  </a:lnTo>
                  <a:lnTo>
                    <a:pt x="421" y="88"/>
                  </a:lnTo>
                  <a:lnTo>
                    <a:pt x="428" y="95"/>
                  </a:lnTo>
                  <a:lnTo>
                    <a:pt x="435" y="103"/>
                  </a:lnTo>
                  <a:lnTo>
                    <a:pt x="443" y="114"/>
                  </a:lnTo>
                  <a:lnTo>
                    <a:pt x="449" y="127"/>
                  </a:lnTo>
                  <a:lnTo>
                    <a:pt x="455" y="142"/>
                  </a:lnTo>
                  <a:lnTo>
                    <a:pt x="459" y="161"/>
                  </a:lnTo>
                  <a:lnTo>
                    <a:pt x="461" y="183"/>
                  </a:lnTo>
                  <a:lnTo>
                    <a:pt x="461" y="208"/>
                  </a:lnTo>
                  <a:lnTo>
                    <a:pt x="460" y="238"/>
                  </a:lnTo>
                  <a:lnTo>
                    <a:pt x="455" y="271"/>
                  </a:lnTo>
                  <a:lnTo>
                    <a:pt x="447" y="300"/>
                  </a:lnTo>
                  <a:lnTo>
                    <a:pt x="453" y="301"/>
                  </a:lnTo>
                  <a:lnTo>
                    <a:pt x="459" y="302"/>
                  </a:lnTo>
                  <a:lnTo>
                    <a:pt x="465" y="305"/>
                  </a:lnTo>
                  <a:lnTo>
                    <a:pt x="469" y="310"/>
                  </a:lnTo>
                  <a:lnTo>
                    <a:pt x="473" y="318"/>
                  </a:lnTo>
                  <a:lnTo>
                    <a:pt x="475" y="328"/>
                  </a:lnTo>
                  <a:lnTo>
                    <a:pt x="474" y="342"/>
                  </a:lnTo>
                  <a:lnTo>
                    <a:pt x="472" y="360"/>
                  </a:lnTo>
                  <a:lnTo>
                    <a:pt x="467" y="382"/>
                  </a:lnTo>
                  <a:lnTo>
                    <a:pt x="459" y="405"/>
                  </a:lnTo>
                  <a:lnTo>
                    <a:pt x="452" y="423"/>
                  </a:lnTo>
                  <a:lnTo>
                    <a:pt x="446" y="437"/>
                  </a:lnTo>
                  <a:lnTo>
                    <a:pt x="439" y="445"/>
                  </a:lnTo>
                  <a:lnTo>
                    <a:pt x="432" y="450"/>
                  </a:lnTo>
                  <a:lnTo>
                    <a:pt x="427" y="451"/>
                  </a:lnTo>
                  <a:lnTo>
                    <a:pt x="421" y="475"/>
                  </a:lnTo>
                  <a:lnTo>
                    <a:pt x="412" y="500"/>
                  </a:lnTo>
                  <a:lnTo>
                    <a:pt x="399" y="525"/>
                  </a:lnTo>
                  <a:lnTo>
                    <a:pt x="383" y="549"/>
                  </a:lnTo>
                  <a:lnTo>
                    <a:pt x="364" y="572"/>
                  </a:lnTo>
                  <a:lnTo>
                    <a:pt x="342" y="592"/>
                  </a:lnTo>
                  <a:lnTo>
                    <a:pt x="316" y="608"/>
                  </a:lnTo>
                  <a:lnTo>
                    <a:pt x="288" y="621"/>
                  </a:lnTo>
                  <a:lnTo>
                    <a:pt x="263" y="628"/>
                  </a:lnTo>
                  <a:lnTo>
                    <a:pt x="238" y="630"/>
                  </a:lnTo>
                  <a:lnTo>
                    <a:pt x="211" y="628"/>
                  </a:lnTo>
                  <a:lnTo>
                    <a:pt x="186" y="621"/>
                  </a:lnTo>
                  <a:lnTo>
                    <a:pt x="158" y="608"/>
                  </a:lnTo>
                  <a:lnTo>
                    <a:pt x="132" y="591"/>
                  </a:lnTo>
                  <a:lnTo>
                    <a:pt x="109" y="571"/>
                  </a:lnTo>
                  <a:lnTo>
                    <a:pt x="90" y="549"/>
                  </a:lnTo>
                  <a:lnTo>
                    <a:pt x="74" y="525"/>
                  </a:lnTo>
                  <a:lnTo>
                    <a:pt x="62" y="500"/>
                  </a:lnTo>
                  <a:lnTo>
                    <a:pt x="53" y="475"/>
                  </a:lnTo>
                  <a:lnTo>
                    <a:pt x="47" y="451"/>
                  </a:lnTo>
                  <a:lnTo>
                    <a:pt x="42" y="449"/>
                  </a:lnTo>
                  <a:lnTo>
                    <a:pt x="36" y="444"/>
                  </a:lnTo>
                  <a:lnTo>
                    <a:pt x="30" y="436"/>
                  </a:lnTo>
                  <a:lnTo>
                    <a:pt x="23" y="422"/>
                  </a:lnTo>
                  <a:lnTo>
                    <a:pt x="15" y="405"/>
                  </a:lnTo>
                  <a:lnTo>
                    <a:pt x="8" y="381"/>
                  </a:lnTo>
                  <a:lnTo>
                    <a:pt x="3" y="359"/>
                  </a:lnTo>
                  <a:lnTo>
                    <a:pt x="0" y="341"/>
                  </a:lnTo>
                  <a:lnTo>
                    <a:pt x="0" y="327"/>
                  </a:lnTo>
                  <a:lnTo>
                    <a:pt x="2" y="317"/>
                  </a:lnTo>
                  <a:lnTo>
                    <a:pt x="5" y="309"/>
                  </a:lnTo>
                  <a:lnTo>
                    <a:pt x="10" y="304"/>
                  </a:lnTo>
                  <a:lnTo>
                    <a:pt x="15" y="301"/>
                  </a:lnTo>
                  <a:lnTo>
                    <a:pt x="23" y="300"/>
                  </a:lnTo>
                  <a:lnTo>
                    <a:pt x="29" y="300"/>
                  </a:lnTo>
                  <a:lnTo>
                    <a:pt x="24" y="285"/>
                  </a:lnTo>
                  <a:lnTo>
                    <a:pt x="20" y="270"/>
                  </a:lnTo>
                  <a:lnTo>
                    <a:pt x="15" y="237"/>
                  </a:lnTo>
                  <a:lnTo>
                    <a:pt x="14" y="205"/>
                  </a:lnTo>
                  <a:lnTo>
                    <a:pt x="19" y="175"/>
                  </a:lnTo>
                  <a:lnTo>
                    <a:pt x="29" y="146"/>
                  </a:lnTo>
                  <a:lnTo>
                    <a:pt x="42" y="120"/>
                  </a:lnTo>
                  <a:lnTo>
                    <a:pt x="58" y="97"/>
                  </a:lnTo>
                  <a:lnTo>
                    <a:pt x="76" y="77"/>
                  </a:lnTo>
                  <a:lnTo>
                    <a:pt x="92" y="62"/>
                  </a:lnTo>
                  <a:lnTo>
                    <a:pt x="109" y="47"/>
                  </a:lnTo>
                  <a:lnTo>
                    <a:pt x="128" y="35"/>
                  </a:lnTo>
                  <a:lnTo>
                    <a:pt x="151" y="20"/>
                  </a:lnTo>
                  <a:lnTo>
                    <a:pt x="177" y="9"/>
                  </a:lnTo>
                  <a:lnTo>
                    <a:pt x="199" y="3"/>
                  </a:lnTo>
                  <a:lnTo>
                    <a:pt x="222" y="1"/>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9" name="Freeform 1171"/>
            <p:cNvSpPr>
              <a:spLocks/>
            </p:cNvSpPr>
            <p:nvPr/>
          </p:nvSpPr>
          <p:spPr bwMode="auto">
            <a:xfrm>
              <a:off x="8613776" y="4548188"/>
              <a:ext cx="84138" cy="38100"/>
            </a:xfrm>
            <a:custGeom>
              <a:avLst/>
              <a:gdLst>
                <a:gd name="T0" fmla="*/ 379 w 903"/>
                <a:gd name="T1" fmla="*/ 267 h 416"/>
                <a:gd name="T2" fmla="*/ 429 w 903"/>
                <a:gd name="T3" fmla="*/ 197 h 416"/>
                <a:gd name="T4" fmla="*/ 402 w 903"/>
                <a:gd name="T5" fmla="*/ 154 h 416"/>
                <a:gd name="T6" fmla="*/ 392 w 903"/>
                <a:gd name="T7" fmla="*/ 122 h 416"/>
                <a:gd name="T8" fmla="*/ 394 w 903"/>
                <a:gd name="T9" fmla="*/ 99 h 416"/>
                <a:gd name="T10" fmla="*/ 405 w 903"/>
                <a:gd name="T11" fmla="*/ 84 h 416"/>
                <a:gd name="T12" fmla="*/ 419 w 903"/>
                <a:gd name="T13" fmla="*/ 75 h 416"/>
                <a:gd name="T14" fmla="*/ 435 w 903"/>
                <a:gd name="T15" fmla="*/ 71 h 416"/>
                <a:gd name="T16" fmla="*/ 448 w 903"/>
                <a:gd name="T17" fmla="*/ 69 h 416"/>
                <a:gd name="T18" fmla="*/ 455 w 903"/>
                <a:gd name="T19" fmla="*/ 69 h 416"/>
                <a:gd name="T20" fmla="*/ 469 w 903"/>
                <a:gd name="T21" fmla="*/ 71 h 416"/>
                <a:gd name="T22" fmla="*/ 484 w 903"/>
                <a:gd name="T23" fmla="*/ 75 h 416"/>
                <a:gd name="T24" fmla="*/ 499 w 903"/>
                <a:gd name="T25" fmla="*/ 84 h 416"/>
                <a:gd name="T26" fmla="*/ 510 w 903"/>
                <a:gd name="T27" fmla="*/ 99 h 416"/>
                <a:gd name="T28" fmla="*/ 511 w 903"/>
                <a:gd name="T29" fmla="*/ 122 h 416"/>
                <a:gd name="T30" fmla="*/ 500 w 903"/>
                <a:gd name="T31" fmla="*/ 154 h 416"/>
                <a:gd name="T32" fmla="*/ 475 w 903"/>
                <a:gd name="T33" fmla="*/ 197 h 416"/>
                <a:gd name="T34" fmla="*/ 525 w 903"/>
                <a:gd name="T35" fmla="*/ 267 h 416"/>
                <a:gd name="T36" fmla="*/ 611 w 903"/>
                <a:gd name="T37" fmla="*/ 1 h 416"/>
                <a:gd name="T38" fmla="*/ 628 w 903"/>
                <a:gd name="T39" fmla="*/ 10 h 416"/>
                <a:gd name="T40" fmla="*/ 657 w 903"/>
                <a:gd name="T41" fmla="*/ 27 h 416"/>
                <a:gd name="T42" fmla="*/ 699 w 903"/>
                <a:gd name="T43" fmla="*/ 48 h 416"/>
                <a:gd name="T44" fmla="*/ 755 w 903"/>
                <a:gd name="T45" fmla="*/ 72 h 416"/>
                <a:gd name="T46" fmla="*/ 814 w 903"/>
                <a:gd name="T47" fmla="*/ 97 h 416"/>
                <a:gd name="T48" fmla="*/ 856 w 903"/>
                <a:gd name="T49" fmla="*/ 128 h 416"/>
                <a:gd name="T50" fmla="*/ 882 w 903"/>
                <a:gd name="T51" fmla="*/ 171 h 416"/>
                <a:gd name="T52" fmla="*/ 895 w 903"/>
                <a:gd name="T53" fmla="*/ 225 h 416"/>
                <a:gd name="T54" fmla="*/ 901 w 903"/>
                <a:gd name="T55" fmla="*/ 291 h 416"/>
                <a:gd name="T56" fmla="*/ 903 w 903"/>
                <a:gd name="T57" fmla="*/ 371 h 416"/>
                <a:gd name="T58" fmla="*/ 0 w 903"/>
                <a:gd name="T59" fmla="*/ 416 h 416"/>
                <a:gd name="T60" fmla="*/ 1 w 903"/>
                <a:gd name="T61" fmla="*/ 329 h 416"/>
                <a:gd name="T62" fmla="*/ 5 w 903"/>
                <a:gd name="T63" fmla="*/ 256 h 416"/>
                <a:gd name="T64" fmla="*/ 14 w 903"/>
                <a:gd name="T65" fmla="*/ 197 h 416"/>
                <a:gd name="T66" fmla="*/ 33 w 903"/>
                <a:gd name="T67" fmla="*/ 149 h 416"/>
                <a:gd name="T68" fmla="*/ 66 w 903"/>
                <a:gd name="T69" fmla="*/ 111 h 416"/>
                <a:gd name="T70" fmla="*/ 117 w 903"/>
                <a:gd name="T71" fmla="*/ 84 h 416"/>
                <a:gd name="T72" fmla="*/ 177 w 903"/>
                <a:gd name="T73" fmla="*/ 60 h 416"/>
                <a:gd name="T74" fmla="*/ 227 w 903"/>
                <a:gd name="T75" fmla="*/ 37 h 416"/>
                <a:gd name="T76" fmla="*/ 263 w 903"/>
                <a:gd name="T77" fmla="*/ 18 h 416"/>
                <a:gd name="T78" fmla="*/ 286 w 903"/>
                <a:gd name="T79" fmla="*/ 5 h 416"/>
                <a:gd name="T80" fmla="*/ 293 w 903"/>
                <a:gd name="T81" fmla="*/ 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3" h="416">
                  <a:moveTo>
                    <a:pt x="293" y="0"/>
                  </a:moveTo>
                  <a:lnTo>
                    <a:pt x="379" y="267"/>
                  </a:lnTo>
                  <a:lnTo>
                    <a:pt x="390" y="304"/>
                  </a:lnTo>
                  <a:lnTo>
                    <a:pt x="429" y="197"/>
                  </a:lnTo>
                  <a:lnTo>
                    <a:pt x="414" y="174"/>
                  </a:lnTo>
                  <a:lnTo>
                    <a:pt x="402" y="154"/>
                  </a:lnTo>
                  <a:lnTo>
                    <a:pt x="396" y="136"/>
                  </a:lnTo>
                  <a:lnTo>
                    <a:pt x="392" y="122"/>
                  </a:lnTo>
                  <a:lnTo>
                    <a:pt x="392" y="109"/>
                  </a:lnTo>
                  <a:lnTo>
                    <a:pt x="394" y="99"/>
                  </a:lnTo>
                  <a:lnTo>
                    <a:pt x="398" y="91"/>
                  </a:lnTo>
                  <a:lnTo>
                    <a:pt x="405" y="84"/>
                  </a:lnTo>
                  <a:lnTo>
                    <a:pt x="412" y="79"/>
                  </a:lnTo>
                  <a:lnTo>
                    <a:pt x="419" y="75"/>
                  </a:lnTo>
                  <a:lnTo>
                    <a:pt x="427" y="72"/>
                  </a:lnTo>
                  <a:lnTo>
                    <a:pt x="435" y="71"/>
                  </a:lnTo>
                  <a:lnTo>
                    <a:pt x="442" y="70"/>
                  </a:lnTo>
                  <a:lnTo>
                    <a:pt x="448" y="69"/>
                  </a:lnTo>
                  <a:lnTo>
                    <a:pt x="452" y="69"/>
                  </a:lnTo>
                  <a:lnTo>
                    <a:pt x="455" y="69"/>
                  </a:lnTo>
                  <a:lnTo>
                    <a:pt x="462" y="70"/>
                  </a:lnTo>
                  <a:lnTo>
                    <a:pt x="469" y="71"/>
                  </a:lnTo>
                  <a:lnTo>
                    <a:pt x="476" y="72"/>
                  </a:lnTo>
                  <a:lnTo>
                    <a:pt x="484" y="75"/>
                  </a:lnTo>
                  <a:lnTo>
                    <a:pt x="492" y="79"/>
                  </a:lnTo>
                  <a:lnTo>
                    <a:pt x="499" y="84"/>
                  </a:lnTo>
                  <a:lnTo>
                    <a:pt x="504" y="91"/>
                  </a:lnTo>
                  <a:lnTo>
                    <a:pt x="510" y="99"/>
                  </a:lnTo>
                  <a:lnTo>
                    <a:pt x="512" y="109"/>
                  </a:lnTo>
                  <a:lnTo>
                    <a:pt x="511" y="122"/>
                  </a:lnTo>
                  <a:lnTo>
                    <a:pt x="507" y="136"/>
                  </a:lnTo>
                  <a:lnTo>
                    <a:pt x="500" y="154"/>
                  </a:lnTo>
                  <a:lnTo>
                    <a:pt x="490" y="174"/>
                  </a:lnTo>
                  <a:lnTo>
                    <a:pt x="475" y="197"/>
                  </a:lnTo>
                  <a:lnTo>
                    <a:pt x="513" y="304"/>
                  </a:lnTo>
                  <a:lnTo>
                    <a:pt x="525" y="267"/>
                  </a:lnTo>
                  <a:lnTo>
                    <a:pt x="609" y="0"/>
                  </a:lnTo>
                  <a:lnTo>
                    <a:pt x="611" y="1"/>
                  </a:lnTo>
                  <a:lnTo>
                    <a:pt x="618" y="5"/>
                  </a:lnTo>
                  <a:lnTo>
                    <a:pt x="628" y="10"/>
                  </a:lnTo>
                  <a:lnTo>
                    <a:pt x="641" y="18"/>
                  </a:lnTo>
                  <a:lnTo>
                    <a:pt x="657" y="27"/>
                  </a:lnTo>
                  <a:lnTo>
                    <a:pt x="677" y="37"/>
                  </a:lnTo>
                  <a:lnTo>
                    <a:pt x="699" y="48"/>
                  </a:lnTo>
                  <a:lnTo>
                    <a:pt x="726" y="60"/>
                  </a:lnTo>
                  <a:lnTo>
                    <a:pt x="755" y="72"/>
                  </a:lnTo>
                  <a:lnTo>
                    <a:pt x="787" y="84"/>
                  </a:lnTo>
                  <a:lnTo>
                    <a:pt x="814" y="97"/>
                  </a:lnTo>
                  <a:lnTo>
                    <a:pt x="838" y="111"/>
                  </a:lnTo>
                  <a:lnTo>
                    <a:pt x="856" y="128"/>
                  </a:lnTo>
                  <a:lnTo>
                    <a:pt x="871" y="149"/>
                  </a:lnTo>
                  <a:lnTo>
                    <a:pt x="882" y="171"/>
                  </a:lnTo>
                  <a:lnTo>
                    <a:pt x="890" y="197"/>
                  </a:lnTo>
                  <a:lnTo>
                    <a:pt x="895" y="225"/>
                  </a:lnTo>
                  <a:lnTo>
                    <a:pt x="899" y="256"/>
                  </a:lnTo>
                  <a:lnTo>
                    <a:pt x="901" y="291"/>
                  </a:lnTo>
                  <a:lnTo>
                    <a:pt x="902" y="329"/>
                  </a:lnTo>
                  <a:lnTo>
                    <a:pt x="903" y="371"/>
                  </a:lnTo>
                  <a:lnTo>
                    <a:pt x="903" y="416"/>
                  </a:lnTo>
                  <a:lnTo>
                    <a:pt x="0" y="416"/>
                  </a:lnTo>
                  <a:lnTo>
                    <a:pt x="1" y="371"/>
                  </a:lnTo>
                  <a:lnTo>
                    <a:pt x="1" y="329"/>
                  </a:lnTo>
                  <a:lnTo>
                    <a:pt x="3" y="291"/>
                  </a:lnTo>
                  <a:lnTo>
                    <a:pt x="5" y="256"/>
                  </a:lnTo>
                  <a:lnTo>
                    <a:pt x="8" y="225"/>
                  </a:lnTo>
                  <a:lnTo>
                    <a:pt x="14" y="197"/>
                  </a:lnTo>
                  <a:lnTo>
                    <a:pt x="22" y="171"/>
                  </a:lnTo>
                  <a:lnTo>
                    <a:pt x="33" y="149"/>
                  </a:lnTo>
                  <a:lnTo>
                    <a:pt x="47" y="128"/>
                  </a:lnTo>
                  <a:lnTo>
                    <a:pt x="66" y="111"/>
                  </a:lnTo>
                  <a:lnTo>
                    <a:pt x="88" y="97"/>
                  </a:lnTo>
                  <a:lnTo>
                    <a:pt x="117" y="84"/>
                  </a:lnTo>
                  <a:lnTo>
                    <a:pt x="148" y="72"/>
                  </a:lnTo>
                  <a:lnTo>
                    <a:pt x="177" y="60"/>
                  </a:lnTo>
                  <a:lnTo>
                    <a:pt x="204" y="48"/>
                  </a:lnTo>
                  <a:lnTo>
                    <a:pt x="227" y="37"/>
                  </a:lnTo>
                  <a:lnTo>
                    <a:pt x="247" y="27"/>
                  </a:lnTo>
                  <a:lnTo>
                    <a:pt x="263" y="18"/>
                  </a:lnTo>
                  <a:lnTo>
                    <a:pt x="276" y="10"/>
                  </a:lnTo>
                  <a:lnTo>
                    <a:pt x="286" y="5"/>
                  </a:lnTo>
                  <a:lnTo>
                    <a:pt x="291" y="1"/>
                  </a:lnTo>
                  <a:lnTo>
                    <a:pt x="2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0" name="Freeform 1172"/>
            <p:cNvSpPr>
              <a:spLocks/>
            </p:cNvSpPr>
            <p:nvPr/>
          </p:nvSpPr>
          <p:spPr bwMode="auto">
            <a:xfrm>
              <a:off x="8634413" y="4489450"/>
              <a:ext cx="44450" cy="60325"/>
            </a:xfrm>
            <a:custGeom>
              <a:avLst/>
              <a:gdLst>
                <a:gd name="T0" fmla="*/ 276 w 473"/>
                <a:gd name="T1" fmla="*/ 3 h 631"/>
                <a:gd name="T2" fmla="*/ 319 w 473"/>
                <a:gd name="T3" fmla="*/ 16 h 631"/>
                <a:gd name="T4" fmla="*/ 355 w 473"/>
                <a:gd name="T5" fmla="*/ 36 h 631"/>
                <a:gd name="T6" fmla="*/ 379 w 473"/>
                <a:gd name="T7" fmla="*/ 59 h 631"/>
                <a:gd name="T8" fmla="*/ 391 w 473"/>
                <a:gd name="T9" fmla="*/ 74 h 631"/>
                <a:gd name="T10" fmla="*/ 393 w 473"/>
                <a:gd name="T11" fmla="*/ 76 h 631"/>
                <a:gd name="T12" fmla="*/ 401 w 473"/>
                <a:gd name="T13" fmla="*/ 78 h 631"/>
                <a:gd name="T14" fmla="*/ 413 w 473"/>
                <a:gd name="T15" fmla="*/ 84 h 631"/>
                <a:gd name="T16" fmla="*/ 428 w 473"/>
                <a:gd name="T17" fmla="*/ 95 h 631"/>
                <a:gd name="T18" fmla="*/ 442 w 473"/>
                <a:gd name="T19" fmla="*/ 115 h 631"/>
                <a:gd name="T20" fmla="*/ 454 w 473"/>
                <a:gd name="T21" fmla="*/ 143 h 631"/>
                <a:gd name="T22" fmla="*/ 460 w 473"/>
                <a:gd name="T23" fmla="*/ 184 h 631"/>
                <a:gd name="T24" fmla="*/ 458 w 473"/>
                <a:gd name="T25" fmla="*/ 238 h 631"/>
                <a:gd name="T26" fmla="*/ 451 w 473"/>
                <a:gd name="T27" fmla="*/ 285 h 631"/>
                <a:gd name="T28" fmla="*/ 452 w 473"/>
                <a:gd name="T29" fmla="*/ 300 h 631"/>
                <a:gd name="T30" fmla="*/ 464 w 473"/>
                <a:gd name="T31" fmla="*/ 305 h 631"/>
                <a:gd name="T32" fmla="*/ 472 w 473"/>
                <a:gd name="T33" fmla="*/ 318 h 631"/>
                <a:gd name="T34" fmla="*/ 473 w 473"/>
                <a:gd name="T35" fmla="*/ 343 h 631"/>
                <a:gd name="T36" fmla="*/ 466 w 473"/>
                <a:gd name="T37" fmla="*/ 383 h 631"/>
                <a:gd name="T38" fmla="*/ 451 w 473"/>
                <a:gd name="T39" fmla="*/ 424 h 631"/>
                <a:gd name="T40" fmla="*/ 438 w 473"/>
                <a:gd name="T41" fmla="*/ 445 h 631"/>
                <a:gd name="T42" fmla="*/ 427 w 473"/>
                <a:gd name="T43" fmla="*/ 451 h 631"/>
                <a:gd name="T44" fmla="*/ 412 w 473"/>
                <a:gd name="T45" fmla="*/ 500 h 631"/>
                <a:gd name="T46" fmla="*/ 382 w 473"/>
                <a:gd name="T47" fmla="*/ 550 h 631"/>
                <a:gd name="T48" fmla="*/ 341 w 473"/>
                <a:gd name="T49" fmla="*/ 592 h 631"/>
                <a:gd name="T50" fmla="*/ 287 w 473"/>
                <a:gd name="T51" fmla="*/ 622 h 631"/>
                <a:gd name="T52" fmla="*/ 236 w 473"/>
                <a:gd name="T53" fmla="*/ 631 h 631"/>
                <a:gd name="T54" fmla="*/ 185 w 473"/>
                <a:gd name="T55" fmla="*/ 622 h 631"/>
                <a:gd name="T56" fmla="*/ 131 w 473"/>
                <a:gd name="T57" fmla="*/ 592 h 631"/>
                <a:gd name="T58" fmla="*/ 90 w 473"/>
                <a:gd name="T59" fmla="*/ 550 h 631"/>
                <a:gd name="T60" fmla="*/ 61 w 473"/>
                <a:gd name="T61" fmla="*/ 500 h 631"/>
                <a:gd name="T62" fmla="*/ 46 w 473"/>
                <a:gd name="T63" fmla="*/ 451 h 631"/>
                <a:gd name="T64" fmla="*/ 35 w 473"/>
                <a:gd name="T65" fmla="*/ 444 h 631"/>
                <a:gd name="T66" fmla="*/ 22 w 473"/>
                <a:gd name="T67" fmla="*/ 423 h 631"/>
                <a:gd name="T68" fmla="*/ 8 w 473"/>
                <a:gd name="T69" fmla="*/ 382 h 631"/>
                <a:gd name="T70" fmla="*/ 0 w 473"/>
                <a:gd name="T71" fmla="*/ 342 h 631"/>
                <a:gd name="T72" fmla="*/ 2 w 473"/>
                <a:gd name="T73" fmla="*/ 317 h 631"/>
                <a:gd name="T74" fmla="*/ 10 w 473"/>
                <a:gd name="T75" fmla="*/ 304 h 631"/>
                <a:gd name="T76" fmla="*/ 21 w 473"/>
                <a:gd name="T77" fmla="*/ 300 h 631"/>
                <a:gd name="T78" fmla="*/ 19 w 473"/>
                <a:gd name="T79" fmla="*/ 270 h 631"/>
                <a:gd name="T80" fmla="*/ 14 w 473"/>
                <a:gd name="T81" fmla="*/ 206 h 631"/>
                <a:gd name="T82" fmla="*/ 28 w 473"/>
                <a:gd name="T83" fmla="*/ 147 h 631"/>
                <a:gd name="T84" fmla="*/ 57 w 473"/>
                <a:gd name="T85" fmla="*/ 97 h 631"/>
                <a:gd name="T86" fmla="*/ 92 w 473"/>
                <a:gd name="T87" fmla="*/ 61 h 631"/>
                <a:gd name="T88" fmla="*/ 127 w 473"/>
                <a:gd name="T89" fmla="*/ 35 h 631"/>
                <a:gd name="T90" fmla="*/ 176 w 473"/>
                <a:gd name="T91" fmla="*/ 9 h 631"/>
                <a:gd name="T92" fmla="*/ 222 w 473"/>
                <a:gd name="T93" fmla="*/ 0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3" h="631">
                  <a:moveTo>
                    <a:pt x="250" y="0"/>
                  </a:moveTo>
                  <a:lnTo>
                    <a:pt x="276" y="3"/>
                  </a:lnTo>
                  <a:lnTo>
                    <a:pt x="299" y="8"/>
                  </a:lnTo>
                  <a:lnTo>
                    <a:pt x="319" y="16"/>
                  </a:lnTo>
                  <a:lnTo>
                    <a:pt x="337" y="25"/>
                  </a:lnTo>
                  <a:lnTo>
                    <a:pt x="355" y="36"/>
                  </a:lnTo>
                  <a:lnTo>
                    <a:pt x="369" y="48"/>
                  </a:lnTo>
                  <a:lnTo>
                    <a:pt x="379" y="59"/>
                  </a:lnTo>
                  <a:lnTo>
                    <a:pt x="386" y="68"/>
                  </a:lnTo>
                  <a:lnTo>
                    <a:pt x="391" y="74"/>
                  </a:lnTo>
                  <a:lnTo>
                    <a:pt x="392" y="76"/>
                  </a:lnTo>
                  <a:lnTo>
                    <a:pt x="393" y="76"/>
                  </a:lnTo>
                  <a:lnTo>
                    <a:pt x="396" y="77"/>
                  </a:lnTo>
                  <a:lnTo>
                    <a:pt x="401" y="78"/>
                  </a:lnTo>
                  <a:lnTo>
                    <a:pt x="407" y="80"/>
                  </a:lnTo>
                  <a:lnTo>
                    <a:pt x="413" y="84"/>
                  </a:lnTo>
                  <a:lnTo>
                    <a:pt x="420" y="88"/>
                  </a:lnTo>
                  <a:lnTo>
                    <a:pt x="428" y="95"/>
                  </a:lnTo>
                  <a:lnTo>
                    <a:pt x="435" y="104"/>
                  </a:lnTo>
                  <a:lnTo>
                    <a:pt x="442" y="115"/>
                  </a:lnTo>
                  <a:lnTo>
                    <a:pt x="448" y="128"/>
                  </a:lnTo>
                  <a:lnTo>
                    <a:pt x="454" y="143"/>
                  </a:lnTo>
                  <a:lnTo>
                    <a:pt x="458" y="162"/>
                  </a:lnTo>
                  <a:lnTo>
                    <a:pt x="460" y="184"/>
                  </a:lnTo>
                  <a:lnTo>
                    <a:pt x="460" y="209"/>
                  </a:lnTo>
                  <a:lnTo>
                    <a:pt x="458" y="238"/>
                  </a:lnTo>
                  <a:lnTo>
                    <a:pt x="454" y="271"/>
                  </a:lnTo>
                  <a:lnTo>
                    <a:pt x="451" y="285"/>
                  </a:lnTo>
                  <a:lnTo>
                    <a:pt x="446" y="300"/>
                  </a:lnTo>
                  <a:lnTo>
                    <a:pt x="452" y="300"/>
                  </a:lnTo>
                  <a:lnTo>
                    <a:pt x="458" y="302"/>
                  </a:lnTo>
                  <a:lnTo>
                    <a:pt x="464" y="305"/>
                  </a:lnTo>
                  <a:lnTo>
                    <a:pt x="468" y="310"/>
                  </a:lnTo>
                  <a:lnTo>
                    <a:pt x="472" y="318"/>
                  </a:lnTo>
                  <a:lnTo>
                    <a:pt x="473" y="329"/>
                  </a:lnTo>
                  <a:lnTo>
                    <a:pt x="473" y="343"/>
                  </a:lnTo>
                  <a:lnTo>
                    <a:pt x="471" y="361"/>
                  </a:lnTo>
                  <a:lnTo>
                    <a:pt x="466" y="383"/>
                  </a:lnTo>
                  <a:lnTo>
                    <a:pt x="458" y="406"/>
                  </a:lnTo>
                  <a:lnTo>
                    <a:pt x="451" y="424"/>
                  </a:lnTo>
                  <a:lnTo>
                    <a:pt x="445" y="437"/>
                  </a:lnTo>
                  <a:lnTo>
                    <a:pt x="438" y="445"/>
                  </a:lnTo>
                  <a:lnTo>
                    <a:pt x="432" y="450"/>
                  </a:lnTo>
                  <a:lnTo>
                    <a:pt x="427" y="451"/>
                  </a:lnTo>
                  <a:lnTo>
                    <a:pt x="421" y="475"/>
                  </a:lnTo>
                  <a:lnTo>
                    <a:pt x="412" y="500"/>
                  </a:lnTo>
                  <a:lnTo>
                    <a:pt x="399" y="525"/>
                  </a:lnTo>
                  <a:lnTo>
                    <a:pt x="382" y="550"/>
                  </a:lnTo>
                  <a:lnTo>
                    <a:pt x="363" y="572"/>
                  </a:lnTo>
                  <a:lnTo>
                    <a:pt x="341" y="592"/>
                  </a:lnTo>
                  <a:lnTo>
                    <a:pt x="316" y="609"/>
                  </a:lnTo>
                  <a:lnTo>
                    <a:pt x="287" y="622"/>
                  </a:lnTo>
                  <a:lnTo>
                    <a:pt x="262" y="629"/>
                  </a:lnTo>
                  <a:lnTo>
                    <a:pt x="236" y="631"/>
                  </a:lnTo>
                  <a:lnTo>
                    <a:pt x="211" y="629"/>
                  </a:lnTo>
                  <a:lnTo>
                    <a:pt x="185" y="622"/>
                  </a:lnTo>
                  <a:lnTo>
                    <a:pt x="157" y="609"/>
                  </a:lnTo>
                  <a:lnTo>
                    <a:pt x="131" y="592"/>
                  </a:lnTo>
                  <a:lnTo>
                    <a:pt x="109" y="572"/>
                  </a:lnTo>
                  <a:lnTo>
                    <a:pt x="90" y="550"/>
                  </a:lnTo>
                  <a:lnTo>
                    <a:pt x="73" y="525"/>
                  </a:lnTo>
                  <a:lnTo>
                    <a:pt x="61" y="500"/>
                  </a:lnTo>
                  <a:lnTo>
                    <a:pt x="52" y="475"/>
                  </a:lnTo>
                  <a:lnTo>
                    <a:pt x="46" y="451"/>
                  </a:lnTo>
                  <a:lnTo>
                    <a:pt x="41" y="449"/>
                  </a:lnTo>
                  <a:lnTo>
                    <a:pt x="35" y="444"/>
                  </a:lnTo>
                  <a:lnTo>
                    <a:pt x="28" y="436"/>
                  </a:lnTo>
                  <a:lnTo>
                    <a:pt x="22" y="423"/>
                  </a:lnTo>
                  <a:lnTo>
                    <a:pt x="15" y="405"/>
                  </a:lnTo>
                  <a:lnTo>
                    <a:pt x="8" y="382"/>
                  </a:lnTo>
                  <a:lnTo>
                    <a:pt x="3" y="360"/>
                  </a:lnTo>
                  <a:lnTo>
                    <a:pt x="0" y="342"/>
                  </a:lnTo>
                  <a:lnTo>
                    <a:pt x="0" y="328"/>
                  </a:lnTo>
                  <a:lnTo>
                    <a:pt x="2" y="317"/>
                  </a:lnTo>
                  <a:lnTo>
                    <a:pt x="5" y="309"/>
                  </a:lnTo>
                  <a:lnTo>
                    <a:pt x="10" y="304"/>
                  </a:lnTo>
                  <a:lnTo>
                    <a:pt x="15" y="301"/>
                  </a:lnTo>
                  <a:lnTo>
                    <a:pt x="21" y="300"/>
                  </a:lnTo>
                  <a:lnTo>
                    <a:pt x="28" y="300"/>
                  </a:lnTo>
                  <a:lnTo>
                    <a:pt x="19" y="270"/>
                  </a:lnTo>
                  <a:lnTo>
                    <a:pt x="15" y="237"/>
                  </a:lnTo>
                  <a:lnTo>
                    <a:pt x="14" y="206"/>
                  </a:lnTo>
                  <a:lnTo>
                    <a:pt x="19" y="175"/>
                  </a:lnTo>
                  <a:lnTo>
                    <a:pt x="28" y="147"/>
                  </a:lnTo>
                  <a:lnTo>
                    <a:pt x="41" y="121"/>
                  </a:lnTo>
                  <a:lnTo>
                    <a:pt x="57" y="97"/>
                  </a:lnTo>
                  <a:lnTo>
                    <a:pt x="75" y="77"/>
                  </a:lnTo>
                  <a:lnTo>
                    <a:pt x="92" y="61"/>
                  </a:lnTo>
                  <a:lnTo>
                    <a:pt x="108" y="47"/>
                  </a:lnTo>
                  <a:lnTo>
                    <a:pt x="127" y="35"/>
                  </a:lnTo>
                  <a:lnTo>
                    <a:pt x="150" y="20"/>
                  </a:lnTo>
                  <a:lnTo>
                    <a:pt x="176" y="9"/>
                  </a:lnTo>
                  <a:lnTo>
                    <a:pt x="199" y="3"/>
                  </a:lnTo>
                  <a:lnTo>
                    <a:pt x="222" y="0"/>
                  </a:lnTo>
                  <a:lnTo>
                    <a:pt x="2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57" name="Group 1656"/>
          <p:cNvGrpSpPr/>
          <p:nvPr/>
        </p:nvGrpSpPr>
        <p:grpSpPr>
          <a:xfrm>
            <a:off x="6919733" y="4467226"/>
            <a:ext cx="232172" cy="213122"/>
            <a:chOff x="9275763" y="4489450"/>
            <a:chExt cx="309562" cy="284163"/>
          </a:xfrm>
          <a:solidFill>
            <a:schemeClr val="tx1">
              <a:lumMod val="65000"/>
              <a:lumOff val="35000"/>
            </a:schemeClr>
          </a:solidFill>
        </p:grpSpPr>
        <p:sp>
          <p:nvSpPr>
            <p:cNvPr id="1304" name="Freeform 1177"/>
            <p:cNvSpPr>
              <a:spLocks/>
            </p:cNvSpPr>
            <p:nvPr/>
          </p:nvSpPr>
          <p:spPr bwMode="auto">
            <a:xfrm>
              <a:off x="9499600" y="4700588"/>
              <a:ext cx="14287" cy="12700"/>
            </a:xfrm>
            <a:custGeom>
              <a:avLst/>
              <a:gdLst>
                <a:gd name="T0" fmla="*/ 69 w 140"/>
                <a:gd name="T1" fmla="*/ 0 h 139"/>
                <a:gd name="T2" fmla="*/ 88 w 140"/>
                <a:gd name="T3" fmla="*/ 2 h 139"/>
                <a:gd name="T4" fmla="*/ 104 w 140"/>
                <a:gd name="T5" fmla="*/ 9 h 139"/>
                <a:gd name="T6" fmla="*/ 118 w 140"/>
                <a:gd name="T7" fmla="*/ 20 h 139"/>
                <a:gd name="T8" fmla="*/ 129 w 140"/>
                <a:gd name="T9" fmla="*/ 34 h 139"/>
                <a:gd name="T10" fmla="*/ 137 w 140"/>
                <a:gd name="T11" fmla="*/ 51 h 139"/>
                <a:gd name="T12" fmla="*/ 140 w 140"/>
                <a:gd name="T13" fmla="*/ 69 h 139"/>
                <a:gd name="T14" fmla="*/ 137 w 140"/>
                <a:gd name="T15" fmla="*/ 88 h 139"/>
                <a:gd name="T16" fmla="*/ 129 w 140"/>
                <a:gd name="T17" fmla="*/ 105 h 139"/>
                <a:gd name="T18" fmla="*/ 118 w 140"/>
                <a:gd name="T19" fmla="*/ 119 h 139"/>
                <a:gd name="T20" fmla="*/ 104 w 140"/>
                <a:gd name="T21" fmla="*/ 129 h 139"/>
                <a:gd name="T22" fmla="*/ 88 w 140"/>
                <a:gd name="T23" fmla="*/ 136 h 139"/>
                <a:gd name="T24" fmla="*/ 69 w 140"/>
                <a:gd name="T25" fmla="*/ 139 h 139"/>
                <a:gd name="T26" fmla="*/ 51 w 140"/>
                <a:gd name="T27" fmla="*/ 136 h 139"/>
                <a:gd name="T28" fmla="*/ 34 w 140"/>
                <a:gd name="T29" fmla="*/ 129 h 139"/>
                <a:gd name="T30" fmla="*/ 20 w 140"/>
                <a:gd name="T31" fmla="*/ 119 h 139"/>
                <a:gd name="T32" fmla="*/ 9 w 140"/>
                <a:gd name="T33" fmla="*/ 105 h 139"/>
                <a:gd name="T34" fmla="*/ 2 w 140"/>
                <a:gd name="T35" fmla="*/ 88 h 139"/>
                <a:gd name="T36" fmla="*/ 0 w 140"/>
                <a:gd name="T37" fmla="*/ 69 h 139"/>
                <a:gd name="T38" fmla="*/ 2 w 140"/>
                <a:gd name="T39" fmla="*/ 51 h 139"/>
                <a:gd name="T40" fmla="*/ 9 w 140"/>
                <a:gd name="T41" fmla="*/ 34 h 139"/>
                <a:gd name="T42" fmla="*/ 20 w 140"/>
                <a:gd name="T43" fmla="*/ 20 h 139"/>
                <a:gd name="T44" fmla="*/ 34 w 140"/>
                <a:gd name="T45" fmla="*/ 9 h 139"/>
                <a:gd name="T46" fmla="*/ 51 w 140"/>
                <a:gd name="T47" fmla="*/ 2 h 139"/>
                <a:gd name="T48" fmla="*/ 69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69" y="0"/>
                  </a:moveTo>
                  <a:lnTo>
                    <a:pt x="88" y="2"/>
                  </a:lnTo>
                  <a:lnTo>
                    <a:pt x="104" y="9"/>
                  </a:lnTo>
                  <a:lnTo>
                    <a:pt x="118" y="20"/>
                  </a:lnTo>
                  <a:lnTo>
                    <a:pt x="129" y="34"/>
                  </a:lnTo>
                  <a:lnTo>
                    <a:pt x="137" y="51"/>
                  </a:lnTo>
                  <a:lnTo>
                    <a:pt x="140" y="69"/>
                  </a:lnTo>
                  <a:lnTo>
                    <a:pt x="137" y="88"/>
                  </a:lnTo>
                  <a:lnTo>
                    <a:pt x="129" y="105"/>
                  </a:lnTo>
                  <a:lnTo>
                    <a:pt x="118" y="119"/>
                  </a:lnTo>
                  <a:lnTo>
                    <a:pt x="104" y="129"/>
                  </a:lnTo>
                  <a:lnTo>
                    <a:pt x="88" y="136"/>
                  </a:lnTo>
                  <a:lnTo>
                    <a:pt x="69" y="139"/>
                  </a:lnTo>
                  <a:lnTo>
                    <a:pt x="51" y="136"/>
                  </a:lnTo>
                  <a:lnTo>
                    <a:pt x="34" y="129"/>
                  </a:lnTo>
                  <a:lnTo>
                    <a:pt x="20" y="119"/>
                  </a:lnTo>
                  <a:lnTo>
                    <a:pt x="9" y="105"/>
                  </a:lnTo>
                  <a:lnTo>
                    <a:pt x="2" y="88"/>
                  </a:lnTo>
                  <a:lnTo>
                    <a:pt x="0" y="69"/>
                  </a:lnTo>
                  <a:lnTo>
                    <a:pt x="2" y="51"/>
                  </a:lnTo>
                  <a:lnTo>
                    <a:pt x="9" y="34"/>
                  </a:lnTo>
                  <a:lnTo>
                    <a:pt x="20" y="20"/>
                  </a:lnTo>
                  <a:lnTo>
                    <a:pt x="34" y="9"/>
                  </a:lnTo>
                  <a:lnTo>
                    <a:pt x="51" y="2"/>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5" name="Freeform 1178"/>
            <p:cNvSpPr>
              <a:spLocks/>
            </p:cNvSpPr>
            <p:nvPr/>
          </p:nvSpPr>
          <p:spPr bwMode="auto">
            <a:xfrm>
              <a:off x="9499600" y="4548188"/>
              <a:ext cx="14287" cy="12700"/>
            </a:xfrm>
            <a:custGeom>
              <a:avLst/>
              <a:gdLst>
                <a:gd name="T0" fmla="*/ 70 w 140"/>
                <a:gd name="T1" fmla="*/ 0 h 139"/>
                <a:gd name="T2" fmla="*/ 88 w 140"/>
                <a:gd name="T3" fmla="*/ 2 h 139"/>
                <a:gd name="T4" fmla="*/ 105 w 140"/>
                <a:gd name="T5" fmla="*/ 10 h 139"/>
                <a:gd name="T6" fmla="*/ 119 w 140"/>
                <a:gd name="T7" fmla="*/ 20 h 139"/>
                <a:gd name="T8" fmla="*/ 130 w 140"/>
                <a:gd name="T9" fmla="*/ 34 h 139"/>
                <a:gd name="T10" fmla="*/ 138 w 140"/>
                <a:gd name="T11" fmla="*/ 51 h 139"/>
                <a:gd name="T12" fmla="*/ 140 w 140"/>
                <a:gd name="T13" fmla="*/ 70 h 139"/>
                <a:gd name="T14" fmla="*/ 138 w 140"/>
                <a:gd name="T15" fmla="*/ 88 h 139"/>
                <a:gd name="T16" fmla="*/ 130 w 140"/>
                <a:gd name="T17" fmla="*/ 105 h 139"/>
                <a:gd name="T18" fmla="*/ 119 w 140"/>
                <a:gd name="T19" fmla="*/ 119 h 139"/>
                <a:gd name="T20" fmla="*/ 105 w 140"/>
                <a:gd name="T21" fmla="*/ 130 h 139"/>
                <a:gd name="T22" fmla="*/ 88 w 140"/>
                <a:gd name="T23" fmla="*/ 137 h 139"/>
                <a:gd name="T24" fmla="*/ 70 w 140"/>
                <a:gd name="T25" fmla="*/ 139 h 139"/>
                <a:gd name="T26" fmla="*/ 51 w 140"/>
                <a:gd name="T27" fmla="*/ 137 h 139"/>
                <a:gd name="T28" fmla="*/ 35 w 140"/>
                <a:gd name="T29" fmla="*/ 130 h 139"/>
                <a:gd name="T30" fmla="*/ 21 w 140"/>
                <a:gd name="T31" fmla="*/ 119 h 139"/>
                <a:gd name="T32" fmla="*/ 10 w 140"/>
                <a:gd name="T33" fmla="*/ 105 h 139"/>
                <a:gd name="T34" fmla="*/ 3 w 140"/>
                <a:gd name="T35" fmla="*/ 88 h 139"/>
                <a:gd name="T36" fmla="*/ 0 w 140"/>
                <a:gd name="T37" fmla="*/ 70 h 139"/>
                <a:gd name="T38" fmla="*/ 3 w 140"/>
                <a:gd name="T39" fmla="*/ 51 h 139"/>
                <a:gd name="T40" fmla="*/ 10 w 140"/>
                <a:gd name="T41" fmla="*/ 34 h 139"/>
                <a:gd name="T42" fmla="*/ 21 w 140"/>
                <a:gd name="T43" fmla="*/ 20 h 139"/>
                <a:gd name="T44" fmla="*/ 35 w 140"/>
                <a:gd name="T45" fmla="*/ 10 h 139"/>
                <a:gd name="T46" fmla="*/ 51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5" y="10"/>
                  </a:lnTo>
                  <a:lnTo>
                    <a:pt x="119" y="20"/>
                  </a:lnTo>
                  <a:lnTo>
                    <a:pt x="130" y="34"/>
                  </a:lnTo>
                  <a:lnTo>
                    <a:pt x="138" y="51"/>
                  </a:lnTo>
                  <a:lnTo>
                    <a:pt x="140" y="70"/>
                  </a:lnTo>
                  <a:lnTo>
                    <a:pt x="138" y="88"/>
                  </a:lnTo>
                  <a:lnTo>
                    <a:pt x="130" y="105"/>
                  </a:lnTo>
                  <a:lnTo>
                    <a:pt x="119" y="119"/>
                  </a:lnTo>
                  <a:lnTo>
                    <a:pt x="105" y="130"/>
                  </a:lnTo>
                  <a:lnTo>
                    <a:pt x="88" y="137"/>
                  </a:lnTo>
                  <a:lnTo>
                    <a:pt x="70" y="139"/>
                  </a:lnTo>
                  <a:lnTo>
                    <a:pt x="51" y="137"/>
                  </a:lnTo>
                  <a:lnTo>
                    <a:pt x="35" y="130"/>
                  </a:lnTo>
                  <a:lnTo>
                    <a:pt x="21" y="119"/>
                  </a:lnTo>
                  <a:lnTo>
                    <a:pt x="10" y="105"/>
                  </a:lnTo>
                  <a:lnTo>
                    <a:pt x="3" y="88"/>
                  </a:lnTo>
                  <a:lnTo>
                    <a:pt x="0" y="70"/>
                  </a:lnTo>
                  <a:lnTo>
                    <a:pt x="3" y="51"/>
                  </a:lnTo>
                  <a:lnTo>
                    <a:pt x="10" y="34"/>
                  </a:lnTo>
                  <a:lnTo>
                    <a:pt x="21" y="20"/>
                  </a:lnTo>
                  <a:lnTo>
                    <a:pt x="35" y="10"/>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6" name="Freeform 1179"/>
            <p:cNvSpPr>
              <a:spLocks/>
            </p:cNvSpPr>
            <p:nvPr/>
          </p:nvSpPr>
          <p:spPr bwMode="auto">
            <a:xfrm>
              <a:off x="9499600" y="4624388"/>
              <a:ext cx="14287" cy="12700"/>
            </a:xfrm>
            <a:custGeom>
              <a:avLst/>
              <a:gdLst>
                <a:gd name="T0" fmla="*/ 69 w 140"/>
                <a:gd name="T1" fmla="*/ 0 h 140"/>
                <a:gd name="T2" fmla="*/ 88 w 140"/>
                <a:gd name="T3" fmla="*/ 3 h 140"/>
                <a:gd name="T4" fmla="*/ 104 w 140"/>
                <a:gd name="T5" fmla="*/ 10 h 140"/>
                <a:gd name="T6" fmla="*/ 118 w 140"/>
                <a:gd name="T7" fmla="*/ 21 h 140"/>
                <a:gd name="T8" fmla="*/ 129 w 140"/>
                <a:gd name="T9" fmla="*/ 35 h 140"/>
                <a:gd name="T10" fmla="*/ 137 w 140"/>
                <a:gd name="T11" fmla="*/ 51 h 140"/>
                <a:gd name="T12" fmla="*/ 140 w 140"/>
                <a:gd name="T13" fmla="*/ 70 h 140"/>
                <a:gd name="T14" fmla="*/ 137 w 140"/>
                <a:gd name="T15" fmla="*/ 89 h 140"/>
                <a:gd name="T16" fmla="*/ 129 w 140"/>
                <a:gd name="T17" fmla="*/ 106 h 140"/>
                <a:gd name="T18" fmla="*/ 118 w 140"/>
                <a:gd name="T19" fmla="*/ 120 h 140"/>
                <a:gd name="T20" fmla="*/ 104 w 140"/>
                <a:gd name="T21" fmla="*/ 131 h 140"/>
                <a:gd name="T22" fmla="*/ 88 w 140"/>
                <a:gd name="T23" fmla="*/ 138 h 140"/>
                <a:gd name="T24" fmla="*/ 69 w 140"/>
                <a:gd name="T25" fmla="*/ 140 h 140"/>
                <a:gd name="T26" fmla="*/ 51 w 140"/>
                <a:gd name="T27" fmla="*/ 138 h 140"/>
                <a:gd name="T28" fmla="*/ 34 w 140"/>
                <a:gd name="T29" fmla="*/ 131 h 140"/>
                <a:gd name="T30" fmla="*/ 20 w 140"/>
                <a:gd name="T31" fmla="*/ 120 h 140"/>
                <a:gd name="T32" fmla="*/ 9 w 140"/>
                <a:gd name="T33" fmla="*/ 106 h 140"/>
                <a:gd name="T34" fmla="*/ 2 w 140"/>
                <a:gd name="T35" fmla="*/ 89 h 140"/>
                <a:gd name="T36" fmla="*/ 0 w 140"/>
                <a:gd name="T37" fmla="*/ 70 h 140"/>
                <a:gd name="T38" fmla="*/ 2 w 140"/>
                <a:gd name="T39" fmla="*/ 51 h 140"/>
                <a:gd name="T40" fmla="*/ 9 w 140"/>
                <a:gd name="T41" fmla="*/ 35 h 140"/>
                <a:gd name="T42" fmla="*/ 20 w 140"/>
                <a:gd name="T43" fmla="*/ 21 h 140"/>
                <a:gd name="T44" fmla="*/ 34 w 140"/>
                <a:gd name="T45" fmla="*/ 10 h 140"/>
                <a:gd name="T46" fmla="*/ 51 w 140"/>
                <a:gd name="T47" fmla="*/ 3 h 140"/>
                <a:gd name="T48" fmla="*/ 69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69" y="0"/>
                  </a:moveTo>
                  <a:lnTo>
                    <a:pt x="88" y="3"/>
                  </a:lnTo>
                  <a:lnTo>
                    <a:pt x="104" y="10"/>
                  </a:lnTo>
                  <a:lnTo>
                    <a:pt x="118" y="21"/>
                  </a:lnTo>
                  <a:lnTo>
                    <a:pt x="129" y="35"/>
                  </a:lnTo>
                  <a:lnTo>
                    <a:pt x="137" y="51"/>
                  </a:lnTo>
                  <a:lnTo>
                    <a:pt x="140" y="70"/>
                  </a:lnTo>
                  <a:lnTo>
                    <a:pt x="137" y="89"/>
                  </a:lnTo>
                  <a:lnTo>
                    <a:pt x="129" y="106"/>
                  </a:lnTo>
                  <a:lnTo>
                    <a:pt x="118" y="120"/>
                  </a:lnTo>
                  <a:lnTo>
                    <a:pt x="104" y="131"/>
                  </a:lnTo>
                  <a:lnTo>
                    <a:pt x="88" y="138"/>
                  </a:lnTo>
                  <a:lnTo>
                    <a:pt x="69" y="140"/>
                  </a:lnTo>
                  <a:lnTo>
                    <a:pt x="51" y="138"/>
                  </a:lnTo>
                  <a:lnTo>
                    <a:pt x="34" y="131"/>
                  </a:lnTo>
                  <a:lnTo>
                    <a:pt x="20" y="120"/>
                  </a:lnTo>
                  <a:lnTo>
                    <a:pt x="9" y="106"/>
                  </a:lnTo>
                  <a:lnTo>
                    <a:pt x="2" y="89"/>
                  </a:lnTo>
                  <a:lnTo>
                    <a:pt x="0" y="70"/>
                  </a:lnTo>
                  <a:lnTo>
                    <a:pt x="2" y="51"/>
                  </a:lnTo>
                  <a:lnTo>
                    <a:pt x="9" y="35"/>
                  </a:lnTo>
                  <a:lnTo>
                    <a:pt x="20" y="21"/>
                  </a:lnTo>
                  <a:lnTo>
                    <a:pt x="34" y="10"/>
                  </a:lnTo>
                  <a:lnTo>
                    <a:pt x="51" y="3"/>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7" name="Freeform 1180"/>
            <p:cNvSpPr>
              <a:spLocks/>
            </p:cNvSpPr>
            <p:nvPr/>
          </p:nvSpPr>
          <p:spPr bwMode="auto">
            <a:xfrm>
              <a:off x="9544050" y="4689475"/>
              <a:ext cx="34925" cy="34925"/>
            </a:xfrm>
            <a:custGeom>
              <a:avLst/>
              <a:gdLst>
                <a:gd name="T0" fmla="*/ 53 w 373"/>
                <a:gd name="T1" fmla="*/ 0 h 371"/>
                <a:gd name="T2" fmla="*/ 67 w 373"/>
                <a:gd name="T3" fmla="*/ 1 h 371"/>
                <a:gd name="T4" fmla="*/ 80 w 373"/>
                <a:gd name="T5" fmla="*/ 7 h 371"/>
                <a:gd name="T6" fmla="*/ 91 w 373"/>
                <a:gd name="T7" fmla="*/ 15 h 371"/>
                <a:gd name="T8" fmla="*/ 186 w 373"/>
                <a:gd name="T9" fmla="*/ 110 h 371"/>
                <a:gd name="T10" fmla="*/ 281 w 373"/>
                <a:gd name="T11" fmla="*/ 15 h 371"/>
                <a:gd name="T12" fmla="*/ 292 w 373"/>
                <a:gd name="T13" fmla="*/ 7 h 371"/>
                <a:gd name="T14" fmla="*/ 305 w 373"/>
                <a:gd name="T15" fmla="*/ 1 h 371"/>
                <a:gd name="T16" fmla="*/ 319 w 373"/>
                <a:gd name="T17" fmla="*/ 0 h 371"/>
                <a:gd name="T18" fmla="*/ 333 w 373"/>
                <a:gd name="T19" fmla="*/ 1 h 371"/>
                <a:gd name="T20" fmla="*/ 346 w 373"/>
                <a:gd name="T21" fmla="*/ 7 h 371"/>
                <a:gd name="T22" fmla="*/ 358 w 373"/>
                <a:gd name="T23" fmla="*/ 15 h 371"/>
                <a:gd name="T24" fmla="*/ 366 w 373"/>
                <a:gd name="T25" fmla="*/ 27 h 371"/>
                <a:gd name="T26" fmla="*/ 372 w 373"/>
                <a:gd name="T27" fmla="*/ 40 h 371"/>
                <a:gd name="T28" fmla="*/ 373 w 373"/>
                <a:gd name="T29" fmla="*/ 53 h 371"/>
                <a:gd name="T30" fmla="*/ 372 w 373"/>
                <a:gd name="T31" fmla="*/ 67 h 371"/>
                <a:gd name="T32" fmla="*/ 366 w 373"/>
                <a:gd name="T33" fmla="*/ 79 h 371"/>
                <a:gd name="T34" fmla="*/ 358 w 373"/>
                <a:gd name="T35" fmla="*/ 91 h 371"/>
                <a:gd name="T36" fmla="*/ 262 w 373"/>
                <a:gd name="T37" fmla="*/ 185 h 371"/>
                <a:gd name="T38" fmla="*/ 358 w 373"/>
                <a:gd name="T39" fmla="*/ 280 h 371"/>
                <a:gd name="T40" fmla="*/ 366 w 373"/>
                <a:gd name="T41" fmla="*/ 291 h 371"/>
                <a:gd name="T42" fmla="*/ 372 w 373"/>
                <a:gd name="T43" fmla="*/ 304 h 371"/>
                <a:gd name="T44" fmla="*/ 373 w 373"/>
                <a:gd name="T45" fmla="*/ 318 h 371"/>
                <a:gd name="T46" fmla="*/ 372 w 373"/>
                <a:gd name="T47" fmla="*/ 331 h 371"/>
                <a:gd name="T48" fmla="*/ 366 w 373"/>
                <a:gd name="T49" fmla="*/ 344 h 371"/>
                <a:gd name="T50" fmla="*/ 358 w 373"/>
                <a:gd name="T51" fmla="*/ 356 h 371"/>
                <a:gd name="T52" fmla="*/ 346 w 373"/>
                <a:gd name="T53" fmla="*/ 364 h 371"/>
                <a:gd name="T54" fmla="*/ 333 w 373"/>
                <a:gd name="T55" fmla="*/ 369 h 371"/>
                <a:gd name="T56" fmla="*/ 319 w 373"/>
                <a:gd name="T57" fmla="*/ 371 h 371"/>
                <a:gd name="T58" fmla="*/ 305 w 373"/>
                <a:gd name="T59" fmla="*/ 369 h 371"/>
                <a:gd name="T60" fmla="*/ 292 w 373"/>
                <a:gd name="T61" fmla="*/ 364 h 371"/>
                <a:gd name="T62" fmla="*/ 281 w 373"/>
                <a:gd name="T63" fmla="*/ 356 h 371"/>
                <a:gd name="T64" fmla="*/ 186 w 373"/>
                <a:gd name="T65" fmla="*/ 261 h 371"/>
                <a:gd name="T66" fmla="*/ 91 w 373"/>
                <a:gd name="T67" fmla="*/ 356 h 371"/>
                <a:gd name="T68" fmla="*/ 79 w 373"/>
                <a:gd name="T69" fmla="*/ 364 h 371"/>
                <a:gd name="T70" fmla="*/ 67 w 373"/>
                <a:gd name="T71" fmla="*/ 369 h 371"/>
                <a:gd name="T72" fmla="*/ 53 w 373"/>
                <a:gd name="T73" fmla="*/ 371 h 371"/>
                <a:gd name="T74" fmla="*/ 40 w 373"/>
                <a:gd name="T75" fmla="*/ 369 h 371"/>
                <a:gd name="T76" fmla="*/ 27 w 373"/>
                <a:gd name="T77" fmla="*/ 364 h 371"/>
                <a:gd name="T78" fmla="*/ 15 w 373"/>
                <a:gd name="T79" fmla="*/ 356 h 371"/>
                <a:gd name="T80" fmla="*/ 7 w 373"/>
                <a:gd name="T81" fmla="*/ 344 h 371"/>
                <a:gd name="T82" fmla="*/ 1 w 373"/>
                <a:gd name="T83" fmla="*/ 331 h 371"/>
                <a:gd name="T84" fmla="*/ 0 w 373"/>
                <a:gd name="T85" fmla="*/ 318 h 371"/>
                <a:gd name="T86" fmla="*/ 1 w 373"/>
                <a:gd name="T87" fmla="*/ 304 h 371"/>
                <a:gd name="T88" fmla="*/ 7 w 373"/>
                <a:gd name="T89" fmla="*/ 291 h 371"/>
                <a:gd name="T90" fmla="*/ 15 w 373"/>
                <a:gd name="T91" fmla="*/ 280 h 371"/>
                <a:gd name="T92" fmla="*/ 111 w 373"/>
                <a:gd name="T93" fmla="*/ 185 h 371"/>
                <a:gd name="T94" fmla="*/ 15 w 373"/>
                <a:gd name="T95" fmla="*/ 91 h 371"/>
                <a:gd name="T96" fmla="*/ 7 w 373"/>
                <a:gd name="T97" fmla="*/ 79 h 371"/>
                <a:gd name="T98" fmla="*/ 1 w 373"/>
                <a:gd name="T99" fmla="*/ 67 h 371"/>
                <a:gd name="T100" fmla="*/ 0 w 373"/>
                <a:gd name="T101" fmla="*/ 53 h 371"/>
                <a:gd name="T102" fmla="*/ 1 w 373"/>
                <a:gd name="T103" fmla="*/ 40 h 371"/>
                <a:gd name="T104" fmla="*/ 7 w 373"/>
                <a:gd name="T105" fmla="*/ 27 h 371"/>
                <a:gd name="T106" fmla="*/ 15 w 373"/>
                <a:gd name="T107" fmla="*/ 15 h 371"/>
                <a:gd name="T108" fmla="*/ 27 w 373"/>
                <a:gd name="T109" fmla="*/ 7 h 371"/>
                <a:gd name="T110" fmla="*/ 40 w 373"/>
                <a:gd name="T111" fmla="*/ 1 h 371"/>
                <a:gd name="T112" fmla="*/ 53 w 373"/>
                <a:gd name="T113"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3" h="371">
                  <a:moveTo>
                    <a:pt x="53" y="0"/>
                  </a:moveTo>
                  <a:lnTo>
                    <a:pt x="67" y="1"/>
                  </a:lnTo>
                  <a:lnTo>
                    <a:pt x="80" y="7"/>
                  </a:lnTo>
                  <a:lnTo>
                    <a:pt x="91" y="15"/>
                  </a:lnTo>
                  <a:lnTo>
                    <a:pt x="186" y="110"/>
                  </a:lnTo>
                  <a:lnTo>
                    <a:pt x="281" y="15"/>
                  </a:lnTo>
                  <a:lnTo>
                    <a:pt x="292" y="7"/>
                  </a:lnTo>
                  <a:lnTo>
                    <a:pt x="305" y="1"/>
                  </a:lnTo>
                  <a:lnTo>
                    <a:pt x="319" y="0"/>
                  </a:lnTo>
                  <a:lnTo>
                    <a:pt x="333" y="1"/>
                  </a:lnTo>
                  <a:lnTo>
                    <a:pt x="346" y="7"/>
                  </a:lnTo>
                  <a:lnTo>
                    <a:pt x="358" y="15"/>
                  </a:lnTo>
                  <a:lnTo>
                    <a:pt x="366" y="27"/>
                  </a:lnTo>
                  <a:lnTo>
                    <a:pt x="372" y="40"/>
                  </a:lnTo>
                  <a:lnTo>
                    <a:pt x="373" y="53"/>
                  </a:lnTo>
                  <a:lnTo>
                    <a:pt x="372" y="67"/>
                  </a:lnTo>
                  <a:lnTo>
                    <a:pt x="366" y="79"/>
                  </a:lnTo>
                  <a:lnTo>
                    <a:pt x="358" y="91"/>
                  </a:lnTo>
                  <a:lnTo>
                    <a:pt x="262" y="185"/>
                  </a:lnTo>
                  <a:lnTo>
                    <a:pt x="358" y="280"/>
                  </a:lnTo>
                  <a:lnTo>
                    <a:pt x="366" y="291"/>
                  </a:lnTo>
                  <a:lnTo>
                    <a:pt x="372" y="304"/>
                  </a:lnTo>
                  <a:lnTo>
                    <a:pt x="373" y="318"/>
                  </a:lnTo>
                  <a:lnTo>
                    <a:pt x="372" y="331"/>
                  </a:lnTo>
                  <a:lnTo>
                    <a:pt x="366" y="344"/>
                  </a:lnTo>
                  <a:lnTo>
                    <a:pt x="358" y="356"/>
                  </a:lnTo>
                  <a:lnTo>
                    <a:pt x="346" y="364"/>
                  </a:lnTo>
                  <a:lnTo>
                    <a:pt x="333" y="369"/>
                  </a:lnTo>
                  <a:lnTo>
                    <a:pt x="319" y="371"/>
                  </a:lnTo>
                  <a:lnTo>
                    <a:pt x="305" y="369"/>
                  </a:lnTo>
                  <a:lnTo>
                    <a:pt x="292" y="364"/>
                  </a:lnTo>
                  <a:lnTo>
                    <a:pt x="281" y="356"/>
                  </a:lnTo>
                  <a:lnTo>
                    <a:pt x="186" y="261"/>
                  </a:lnTo>
                  <a:lnTo>
                    <a:pt x="91" y="356"/>
                  </a:lnTo>
                  <a:lnTo>
                    <a:pt x="79" y="364"/>
                  </a:lnTo>
                  <a:lnTo>
                    <a:pt x="67" y="369"/>
                  </a:lnTo>
                  <a:lnTo>
                    <a:pt x="53" y="371"/>
                  </a:lnTo>
                  <a:lnTo>
                    <a:pt x="40" y="369"/>
                  </a:lnTo>
                  <a:lnTo>
                    <a:pt x="27" y="364"/>
                  </a:lnTo>
                  <a:lnTo>
                    <a:pt x="15" y="356"/>
                  </a:lnTo>
                  <a:lnTo>
                    <a:pt x="7" y="344"/>
                  </a:lnTo>
                  <a:lnTo>
                    <a:pt x="1" y="331"/>
                  </a:lnTo>
                  <a:lnTo>
                    <a:pt x="0" y="318"/>
                  </a:lnTo>
                  <a:lnTo>
                    <a:pt x="1" y="304"/>
                  </a:lnTo>
                  <a:lnTo>
                    <a:pt x="7" y="291"/>
                  </a:lnTo>
                  <a:lnTo>
                    <a:pt x="15" y="280"/>
                  </a:lnTo>
                  <a:lnTo>
                    <a:pt x="111" y="185"/>
                  </a:lnTo>
                  <a:lnTo>
                    <a:pt x="15" y="91"/>
                  </a:lnTo>
                  <a:lnTo>
                    <a:pt x="7" y="79"/>
                  </a:lnTo>
                  <a:lnTo>
                    <a:pt x="1" y="67"/>
                  </a:lnTo>
                  <a:lnTo>
                    <a:pt x="0" y="53"/>
                  </a:lnTo>
                  <a:lnTo>
                    <a:pt x="1" y="40"/>
                  </a:lnTo>
                  <a:lnTo>
                    <a:pt x="7" y="27"/>
                  </a:lnTo>
                  <a:lnTo>
                    <a:pt x="15" y="15"/>
                  </a:lnTo>
                  <a:lnTo>
                    <a:pt x="27" y="7"/>
                  </a:lnTo>
                  <a:lnTo>
                    <a:pt x="40" y="1"/>
                  </a:lnTo>
                  <a:lnTo>
                    <a:pt x="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8" name="Freeform 1181"/>
            <p:cNvSpPr>
              <a:spLocks/>
            </p:cNvSpPr>
            <p:nvPr/>
          </p:nvSpPr>
          <p:spPr bwMode="auto">
            <a:xfrm>
              <a:off x="9544050" y="4613275"/>
              <a:ext cx="34925" cy="34925"/>
            </a:xfrm>
            <a:custGeom>
              <a:avLst/>
              <a:gdLst>
                <a:gd name="T0" fmla="*/ 53 w 373"/>
                <a:gd name="T1" fmla="*/ 0 h 373"/>
                <a:gd name="T2" fmla="*/ 67 w 373"/>
                <a:gd name="T3" fmla="*/ 2 h 373"/>
                <a:gd name="T4" fmla="*/ 80 w 373"/>
                <a:gd name="T5" fmla="*/ 7 h 373"/>
                <a:gd name="T6" fmla="*/ 91 w 373"/>
                <a:gd name="T7" fmla="*/ 16 h 373"/>
                <a:gd name="T8" fmla="*/ 186 w 373"/>
                <a:gd name="T9" fmla="*/ 110 h 373"/>
                <a:gd name="T10" fmla="*/ 281 w 373"/>
                <a:gd name="T11" fmla="*/ 16 h 373"/>
                <a:gd name="T12" fmla="*/ 292 w 373"/>
                <a:gd name="T13" fmla="*/ 7 h 373"/>
                <a:gd name="T14" fmla="*/ 305 w 373"/>
                <a:gd name="T15" fmla="*/ 2 h 373"/>
                <a:gd name="T16" fmla="*/ 319 w 373"/>
                <a:gd name="T17" fmla="*/ 0 h 373"/>
                <a:gd name="T18" fmla="*/ 333 w 373"/>
                <a:gd name="T19" fmla="*/ 2 h 373"/>
                <a:gd name="T20" fmla="*/ 346 w 373"/>
                <a:gd name="T21" fmla="*/ 7 h 373"/>
                <a:gd name="T22" fmla="*/ 358 w 373"/>
                <a:gd name="T23" fmla="*/ 16 h 373"/>
                <a:gd name="T24" fmla="*/ 366 w 373"/>
                <a:gd name="T25" fmla="*/ 27 h 373"/>
                <a:gd name="T26" fmla="*/ 372 w 373"/>
                <a:gd name="T27" fmla="*/ 40 h 373"/>
                <a:gd name="T28" fmla="*/ 373 w 373"/>
                <a:gd name="T29" fmla="*/ 53 h 373"/>
                <a:gd name="T30" fmla="*/ 372 w 373"/>
                <a:gd name="T31" fmla="*/ 67 h 373"/>
                <a:gd name="T32" fmla="*/ 366 w 373"/>
                <a:gd name="T33" fmla="*/ 80 h 373"/>
                <a:gd name="T34" fmla="*/ 358 w 373"/>
                <a:gd name="T35" fmla="*/ 91 h 373"/>
                <a:gd name="T36" fmla="*/ 262 w 373"/>
                <a:gd name="T37" fmla="*/ 186 h 373"/>
                <a:gd name="T38" fmla="*/ 358 w 373"/>
                <a:gd name="T39" fmla="*/ 281 h 373"/>
                <a:gd name="T40" fmla="*/ 366 w 373"/>
                <a:gd name="T41" fmla="*/ 293 h 373"/>
                <a:gd name="T42" fmla="*/ 372 w 373"/>
                <a:gd name="T43" fmla="*/ 306 h 373"/>
                <a:gd name="T44" fmla="*/ 373 w 373"/>
                <a:gd name="T45" fmla="*/ 319 h 373"/>
                <a:gd name="T46" fmla="*/ 372 w 373"/>
                <a:gd name="T47" fmla="*/ 333 h 373"/>
                <a:gd name="T48" fmla="*/ 366 w 373"/>
                <a:gd name="T49" fmla="*/ 346 h 373"/>
                <a:gd name="T50" fmla="*/ 358 w 373"/>
                <a:gd name="T51" fmla="*/ 357 h 373"/>
                <a:gd name="T52" fmla="*/ 346 w 373"/>
                <a:gd name="T53" fmla="*/ 366 h 373"/>
                <a:gd name="T54" fmla="*/ 333 w 373"/>
                <a:gd name="T55" fmla="*/ 371 h 373"/>
                <a:gd name="T56" fmla="*/ 319 w 373"/>
                <a:gd name="T57" fmla="*/ 373 h 373"/>
                <a:gd name="T58" fmla="*/ 305 w 373"/>
                <a:gd name="T59" fmla="*/ 371 h 373"/>
                <a:gd name="T60" fmla="*/ 292 w 373"/>
                <a:gd name="T61" fmla="*/ 366 h 373"/>
                <a:gd name="T62" fmla="*/ 281 w 373"/>
                <a:gd name="T63" fmla="*/ 357 h 373"/>
                <a:gd name="T64" fmla="*/ 186 w 373"/>
                <a:gd name="T65" fmla="*/ 262 h 373"/>
                <a:gd name="T66" fmla="*/ 91 w 373"/>
                <a:gd name="T67" fmla="*/ 357 h 373"/>
                <a:gd name="T68" fmla="*/ 79 w 373"/>
                <a:gd name="T69" fmla="*/ 366 h 373"/>
                <a:gd name="T70" fmla="*/ 67 w 373"/>
                <a:gd name="T71" fmla="*/ 371 h 373"/>
                <a:gd name="T72" fmla="*/ 53 w 373"/>
                <a:gd name="T73" fmla="*/ 373 h 373"/>
                <a:gd name="T74" fmla="*/ 40 w 373"/>
                <a:gd name="T75" fmla="*/ 371 h 373"/>
                <a:gd name="T76" fmla="*/ 27 w 373"/>
                <a:gd name="T77" fmla="*/ 366 h 373"/>
                <a:gd name="T78" fmla="*/ 15 w 373"/>
                <a:gd name="T79" fmla="*/ 357 h 373"/>
                <a:gd name="T80" fmla="*/ 7 w 373"/>
                <a:gd name="T81" fmla="*/ 346 h 373"/>
                <a:gd name="T82" fmla="*/ 1 w 373"/>
                <a:gd name="T83" fmla="*/ 333 h 373"/>
                <a:gd name="T84" fmla="*/ 0 w 373"/>
                <a:gd name="T85" fmla="*/ 319 h 373"/>
                <a:gd name="T86" fmla="*/ 1 w 373"/>
                <a:gd name="T87" fmla="*/ 306 h 373"/>
                <a:gd name="T88" fmla="*/ 7 w 373"/>
                <a:gd name="T89" fmla="*/ 293 h 373"/>
                <a:gd name="T90" fmla="*/ 15 w 373"/>
                <a:gd name="T91" fmla="*/ 281 h 373"/>
                <a:gd name="T92" fmla="*/ 111 w 373"/>
                <a:gd name="T93" fmla="*/ 186 h 373"/>
                <a:gd name="T94" fmla="*/ 15 w 373"/>
                <a:gd name="T95" fmla="*/ 91 h 373"/>
                <a:gd name="T96" fmla="*/ 7 w 373"/>
                <a:gd name="T97" fmla="*/ 80 h 373"/>
                <a:gd name="T98" fmla="*/ 1 w 373"/>
                <a:gd name="T99" fmla="*/ 67 h 373"/>
                <a:gd name="T100" fmla="*/ 0 w 373"/>
                <a:gd name="T101" fmla="*/ 53 h 373"/>
                <a:gd name="T102" fmla="*/ 1 w 373"/>
                <a:gd name="T103" fmla="*/ 40 h 373"/>
                <a:gd name="T104" fmla="*/ 7 w 373"/>
                <a:gd name="T105" fmla="*/ 27 h 373"/>
                <a:gd name="T106" fmla="*/ 15 w 373"/>
                <a:gd name="T107" fmla="*/ 16 h 373"/>
                <a:gd name="T108" fmla="*/ 27 w 373"/>
                <a:gd name="T109" fmla="*/ 7 h 373"/>
                <a:gd name="T110" fmla="*/ 40 w 373"/>
                <a:gd name="T111" fmla="*/ 2 h 373"/>
                <a:gd name="T112" fmla="*/ 53 w 373"/>
                <a:gd name="T113"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3" h="373">
                  <a:moveTo>
                    <a:pt x="53" y="0"/>
                  </a:moveTo>
                  <a:lnTo>
                    <a:pt x="67" y="2"/>
                  </a:lnTo>
                  <a:lnTo>
                    <a:pt x="80" y="7"/>
                  </a:lnTo>
                  <a:lnTo>
                    <a:pt x="91" y="16"/>
                  </a:lnTo>
                  <a:lnTo>
                    <a:pt x="186" y="110"/>
                  </a:lnTo>
                  <a:lnTo>
                    <a:pt x="281" y="16"/>
                  </a:lnTo>
                  <a:lnTo>
                    <a:pt x="292" y="7"/>
                  </a:lnTo>
                  <a:lnTo>
                    <a:pt x="305" y="2"/>
                  </a:lnTo>
                  <a:lnTo>
                    <a:pt x="319" y="0"/>
                  </a:lnTo>
                  <a:lnTo>
                    <a:pt x="333" y="2"/>
                  </a:lnTo>
                  <a:lnTo>
                    <a:pt x="346" y="7"/>
                  </a:lnTo>
                  <a:lnTo>
                    <a:pt x="358" y="16"/>
                  </a:lnTo>
                  <a:lnTo>
                    <a:pt x="366" y="27"/>
                  </a:lnTo>
                  <a:lnTo>
                    <a:pt x="372" y="40"/>
                  </a:lnTo>
                  <a:lnTo>
                    <a:pt x="373" y="53"/>
                  </a:lnTo>
                  <a:lnTo>
                    <a:pt x="372" y="67"/>
                  </a:lnTo>
                  <a:lnTo>
                    <a:pt x="366" y="80"/>
                  </a:lnTo>
                  <a:lnTo>
                    <a:pt x="358" y="91"/>
                  </a:lnTo>
                  <a:lnTo>
                    <a:pt x="262" y="186"/>
                  </a:lnTo>
                  <a:lnTo>
                    <a:pt x="358" y="281"/>
                  </a:lnTo>
                  <a:lnTo>
                    <a:pt x="366" y="293"/>
                  </a:lnTo>
                  <a:lnTo>
                    <a:pt x="372" y="306"/>
                  </a:lnTo>
                  <a:lnTo>
                    <a:pt x="373" y="319"/>
                  </a:lnTo>
                  <a:lnTo>
                    <a:pt x="372" y="333"/>
                  </a:lnTo>
                  <a:lnTo>
                    <a:pt x="366" y="346"/>
                  </a:lnTo>
                  <a:lnTo>
                    <a:pt x="358" y="357"/>
                  </a:lnTo>
                  <a:lnTo>
                    <a:pt x="346" y="366"/>
                  </a:lnTo>
                  <a:lnTo>
                    <a:pt x="333" y="371"/>
                  </a:lnTo>
                  <a:lnTo>
                    <a:pt x="319" y="373"/>
                  </a:lnTo>
                  <a:lnTo>
                    <a:pt x="305" y="371"/>
                  </a:lnTo>
                  <a:lnTo>
                    <a:pt x="292" y="366"/>
                  </a:lnTo>
                  <a:lnTo>
                    <a:pt x="281" y="357"/>
                  </a:lnTo>
                  <a:lnTo>
                    <a:pt x="186" y="262"/>
                  </a:lnTo>
                  <a:lnTo>
                    <a:pt x="91" y="357"/>
                  </a:lnTo>
                  <a:lnTo>
                    <a:pt x="79" y="366"/>
                  </a:lnTo>
                  <a:lnTo>
                    <a:pt x="67" y="371"/>
                  </a:lnTo>
                  <a:lnTo>
                    <a:pt x="53" y="373"/>
                  </a:lnTo>
                  <a:lnTo>
                    <a:pt x="40" y="371"/>
                  </a:lnTo>
                  <a:lnTo>
                    <a:pt x="27" y="366"/>
                  </a:lnTo>
                  <a:lnTo>
                    <a:pt x="15" y="357"/>
                  </a:lnTo>
                  <a:lnTo>
                    <a:pt x="7" y="346"/>
                  </a:lnTo>
                  <a:lnTo>
                    <a:pt x="1" y="333"/>
                  </a:lnTo>
                  <a:lnTo>
                    <a:pt x="0" y="319"/>
                  </a:lnTo>
                  <a:lnTo>
                    <a:pt x="1" y="306"/>
                  </a:lnTo>
                  <a:lnTo>
                    <a:pt x="7" y="293"/>
                  </a:lnTo>
                  <a:lnTo>
                    <a:pt x="15" y="281"/>
                  </a:lnTo>
                  <a:lnTo>
                    <a:pt x="111" y="186"/>
                  </a:lnTo>
                  <a:lnTo>
                    <a:pt x="15" y="91"/>
                  </a:lnTo>
                  <a:lnTo>
                    <a:pt x="7" y="80"/>
                  </a:lnTo>
                  <a:lnTo>
                    <a:pt x="1" y="67"/>
                  </a:lnTo>
                  <a:lnTo>
                    <a:pt x="0" y="53"/>
                  </a:lnTo>
                  <a:lnTo>
                    <a:pt x="1" y="40"/>
                  </a:lnTo>
                  <a:lnTo>
                    <a:pt x="7" y="27"/>
                  </a:lnTo>
                  <a:lnTo>
                    <a:pt x="15" y="16"/>
                  </a:lnTo>
                  <a:lnTo>
                    <a:pt x="27" y="7"/>
                  </a:lnTo>
                  <a:lnTo>
                    <a:pt x="40" y="2"/>
                  </a:lnTo>
                  <a:lnTo>
                    <a:pt x="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9" name="Freeform 1182"/>
            <p:cNvSpPr>
              <a:spLocks/>
            </p:cNvSpPr>
            <p:nvPr/>
          </p:nvSpPr>
          <p:spPr bwMode="auto">
            <a:xfrm>
              <a:off x="9518650" y="4548188"/>
              <a:ext cx="14287" cy="12700"/>
            </a:xfrm>
            <a:custGeom>
              <a:avLst/>
              <a:gdLst>
                <a:gd name="T0" fmla="*/ 70 w 140"/>
                <a:gd name="T1" fmla="*/ 0 h 139"/>
                <a:gd name="T2" fmla="*/ 88 w 140"/>
                <a:gd name="T3" fmla="*/ 2 h 139"/>
                <a:gd name="T4" fmla="*/ 105 w 140"/>
                <a:gd name="T5" fmla="*/ 9 h 139"/>
                <a:gd name="T6" fmla="*/ 119 w 140"/>
                <a:gd name="T7" fmla="*/ 20 h 139"/>
                <a:gd name="T8" fmla="*/ 130 w 140"/>
                <a:gd name="T9" fmla="*/ 34 h 139"/>
                <a:gd name="T10" fmla="*/ 137 w 140"/>
                <a:gd name="T11" fmla="*/ 51 h 139"/>
                <a:gd name="T12" fmla="*/ 140 w 140"/>
                <a:gd name="T13" fmla="*/ 70 h 139"/>
                <a:gd name="T14" fmla="*/ 137 w 140"/>
                <a:gd name="T15" fmla="*/ 88 h 139"/>
                <a:gd name="T16" fmla="*/ 130 w 140"/>
                <a:gd name="T17" fmla="*/ 105 h 139"/>
                <a:gd name="T18" fmla="*/ 119 w 140"/>
                <a:gd name="T19" fmla="*/ 119 h 139"/>
                <a:gd name="T20" fmla="*/ 105 w 140"/>
                <a:gd name="T21" fmla="*/ 130 h 139"/>
                <a:gd name="T22" fmla="*/ 88 w 140"/>
                <a:gd name="T23" fmla="*/ 137 h 139"/>
                <a:gd name="T24" fmla="*/ 70 w 140"/>
                <a:gd name="T25" fmla="*/ 139 h 139"/>
                <a:gd name="T26" fmla="*/ 51 w 140"/>
                <a:gd name="T27" fmla="*/ 137 h 139"/>
                <a:gd name="T28" fmla="*/ 35 w 140"/>
                <a:gd name="T29" fmla="*/ 130 h 139"/>
                <a:gd name="T30" fmla="*/ 21 w 140"/>
                <a:gd name="T31" fmla="*/ 119 h 139"/>
                <a:gd name="T32" fmla="*/ 10 w 140"/>
                <a:gd name="T33" fmla="*/ 105 h 139"/>
                <a:gd name="T34" fmla="*/ 3 w 140"/>
                <a:gd name="T35" fmla="*/ 88 h 139"/>
                <a:gd name="T36" fmla="*/ 0 w 140"/>
                <a:gd name="T37" fmla="*/ 70 h 139"/>
                <a:gd name="T38" fmla="*/ 3 w 140"/>
                <a:gd name="T39" fmla="*/ 51 h 139"/>
                <a:gd name="T40" fmla="*/ 10 w 140"/>
                <a:gd name="T41" fmla="*/ 34 h 139"/>
                <a:gd name="T42" fmla="*/ 21 w 140"/>
                <a:gd name="T43" fmla="*/ 20 h 139"/>
                <a:gd name="T44" fmla="*/ 35 w 140"/>
                <a:gd name="T45" fmla="*/ 9 h 139"/>
                <a:gd name="T46" fmla="*/ 51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5" y="9"/>
                  </a:lnTo>
                  <a:lnTo>
                    <a:pt x="119" y="20"/>
                  </a:lnTo>
                  <a:lnTo>
                    <a:pt x="130" y="34"/>
                  </a:lnTo>
                  <a:lnTo>
                    <a:pt x="137" y="51"/>
                  </a:lnTo>
                  <a:lnTo>
                    <a:pt x="140" y="70"/>
                  </a:lnTo>
                  <a:lnTo>
                    <a:pt x="137" y="88"/>
                  </a:lnTo>
                  <a:lnTo>
                    <a:pt x="130" y="105"/>
                  </a:lnTo>
                  <a:lnTo>
                    <a:pt x="119" y="119"/>
                  </a:lnTo>
                  <a:lnTo>
                    <a:pt x="105" y="130"/>
                  </a:lnTo>
                  <a:lnTo>
                    <a:pt x="88" y="137"/>
                  </a:lnTo>
                  <a:lnTo>
                    <a:pt x="70" y="139"/>
                  </a:lnTo>
                  <a:lnTo>
                    <a:pt x="51" y="137"/>
                  </a:lnTo>
                  <a:lnTo>
                    <a:pt x="35" y="130"/>
                  </a:lnTo>
                  <a:lnTo>
                    <a:pt x="21" y="119"/>
                  </a:lnTo>
                  <a:lnTo>
                    <a:pt x="10" y="105"/>
                  </a:lnTo>
                  <a:lnTo>
                    <a:pt x="3" y="88"/>
                  </a:lnTo>
                  <a:lnTo>
                    <a:pt x="0" y="70"/>
                  </a:lnTo>
                  <a:lnTo>
                    <a:pt x="3" y="51"/>
                  </a:lnTo>
                  <a:lnTo>
                    <a:pt x="10" y="34"/>
                  </a:lnTo>
                  <a:lnTo>
                    <a:pt x="21" y="20"/>
                  </a:lnTo>
                  <a:lnTo>
                    <a:pt x="35" y="9"/>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0" name="Freeform 1183"/>
            <p:cNvSpPr>
              <a:spLocks/>
            </p:cNvSpPr>
            <p:nvPr/>
          </p:nvSpPr>
          <p:spPr bwMode="auto">
            <a:xfrm>
              <a:off x="9542463" y="4538663"/>
              <a:ext cx="42862" cy="31750"/>
            </a:xfrm>
            <a:custGeom>
              <a:avLst/>
              <a:gdLst>
                <a:gd name="T0" fmla="*/ 405 w 459"/>
                <a:gd name="T1" fmla="*/ 0 h 348"/>
                <a:gd name="T2" fmla="*/ 419 w 459"/>
                <a:gd name="T3" fmla="*/ 2 h 348"/>
                <a:gd name="T4" fmla="*/ 432 w 459"/>
                <a:gd name="T5" fmla="*/ 7 h 348"/>
                <a:gd name="T6" fmla="*/ 443 w 459"/>
                <a:gd name="T7" fmla="*/ 16 h 348"/>
                <a:gd name="T8" fmla="*/ 452 w 459"/>
                <a:gd name="T9" fmla="*/ 27 h 348"/>
                <a:gd name="T10" fmla="*/ 457 w 459"/>
                <a:gd name="T11" fmla="*/ 40 h 348"/>
                <a:gd name="T12" fmla="*/ 459 w 459"/>
                <a:gd name="T13" fmla="*/ 53 h 348"/>
                <a:gd name="T14" fmla="*/ 457 w 459"/>
                <a:gd name="T15" fmla="*/ 67 h 348"/>
                <a:gd name="T16" fmla="*/ 452 w 459"/>
                <a:gd name="T17" fmla="*/ 80 h 348"/>
                <a:gd name="T18" fmla="*/ 443 w 459"/>
                <a:gd name="T19" fmla="*/ 92 h 348"/>
                <a:gd name="T20" fmla="*/ 202 w 459"/>
                <a:gd name="T21" fmla="*/ 332 h 348"/>
                <a:gd name="T22" fmla="*/ 200 w 459"/>
                <a:gd name="T23" fmla="*/ 334 h 348"/>
                <a:gd name="T24" fmla="*/ 198 w 459"/>
                <a:gd name="T25" fmla="*/ 336 h 348"/>
                <a:gd name="T26" fmla="*/ 187 w 459"/>
                <a:gd name="T27" fmla="*/ 342 h 348"/>
                <a:gd name="T28" fmla="*/ 176 w 459"/>
                <a:gd name="T29" fmla="*/ 346 h 348"/>
                <a:gd name="T30" fmla="*/ 164 w 459"/>
                <a:gd name="T31" fmla="*/ 348 h 348"/>
                <a:gd name="T32" fmla="*/ 159 w 459"/>
                <a:gd name="T33" fmla="*/ 348 h 348"/>
                <a:gd name="T34" fmla="*/ 147 w 459"/>
                <a:gd name="T35" fmla="*/ 345 h 348"/>
                <a:gd name="T36" fmla="*/ 136 w 459"/>
                <a:gd name="T37" fmla="*/ 340 h 348"/>
                <a:gd name="T38" fmla="*/ 125 w 459"/>
                <a:gd name="T39" fmla="*/ 332 h 348"/>
                <a:gd name="T40" fmla="*/ 16 w 459"/>
                <a:gd name="T41" fmla="*/ 223 h 348"/>
                <a:gd name="T42" fmla="*/ 7 w 459"/>
                <a:gd name="T43" fmla="*/ 211 h 348"/>
                <a:gd name="T44" fmla="*/ 2 w 459"/>
                <a:gd name="T45" fmla="*/ 199 h 348"/>
                <a:gd name="T46" fmla="*/ 0 w 459"/>
                <a:gd name="T47" fmla="*/ 185 h 348"/>
                <a:gd name="T48" fmla="*/ 2 w 459"/>
                <a:gd name="T49" fmla="*/ 171 h 348"/>
                <a:gd name="T50" fmla="*/ 7 w 459"/>
                <a:gd name="T51" fmla="*/ 159 h 348"/>
                <a:gd name="T52" fmla="*/ 16 w 459"/>
                <a:gd name="T53" fmla="*/ 147 h 348"/>
                <a:gd name="T54" fmla="*/ 27 w 459"/>
                <a:gd name="T55" fmla="*/ 138 h 348"/>
                <a:gd name="T56" fmla="*/ 40 w 459"/>
                <a:gd name="T57" fmla="*/ 133 h 348"/>
                <a:gd name="T58" fmla="*/ 54 w 459"/>
                <a:gd name="T59" fmla="*/ 132 h 348"/>
                <a:gd name="T60" fmla="*/ 67 w 459"/>
                <a:gd name="T61" fmla="*/ 133 h 348"/>
                <a:gd name="T62" fmla="*/ 80 w 459"/>
                <a:gd name="T63" fmla="*/ 138 h 348"/>
                <a:gd name="T64" fmla="*/ 91 w 459"/>
                <a:gd name="T65" fmla="*/ 147 h 348"/>
                <a:gd name="T66" fmla="*/ 164 w 459"/>
                <a:gd name="T67" fmla="*/ 218 h 348"/>
                <a:gd name="T68" fmla="*/ 367 w 459"/>
                <a:gd name="T69" fmla="*/ 16 h 348"/>
                <a:gd name="T70" fmla="*/ 379 w 459"/>
                <a:gd name="T71" fmla="*/ 7 h 348"/>
                <a:gd name="T72" fmla="*/ 392 w 459"/>
                <a:gd name="T73" fmla="*/ 2 h 348"/>
                <a:gd name="T74" fmla="*/ 405 w 459"/>
                <a:gd name="T75" fmla="*/ 0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9" h="348">
                  <a:moveTo>
                    <a:pt x="405" y="0"/>
                  </a:moveTo>
                  <a:lnTo>
                    <a:pt x="419" y="2"/>
                  </a:lnTo>
                  <a:lnTo>
                    <a:pt x="432" y="7"/>
                  </a:lnTo>
                  <a:lnTo>
                    <a:pt x="443" y="16"/>
                  </a:lnTo>
                  <a:lnTo>
                    <a:pt x="452" y="27"/>
                  </a:lnTo>
                  <a:lnTo>
                    <a:pt x="457" y="40"/>
                  </a:lnTo>
                  <a:lnTo>
                    <a:pt x="459" y="53"/>
                  </a:lnTo>
                  <a:lnTo>
                    <a:pt x="457" y="67"/>
                  </a:lnTo>
                  <a:lnTo>
                    <a:pt x="452" y="80"/>
                  </a:lnTo>
                  <a:lnTo>
                    <a:pt x="443" y="92"/>
                  </a:lnTo>
                  <a:lnTo>
                    <a:pt x="202" y="332"/>
                  </a:lnTo>
                  <a:lnTo>
                    <a:pt x="200" y="334"/>
                  </a:lnTo>
                  <a:lnTo>
                    <a:pt x="198" y="336"/>
                  </a:lnTo>
                  <a:lnTo>
                    <a:pt x="187" y="342"/>
                  </a:lnTo>
                  <a:lnTo>
                    <a:pt x="176" y="346"/>
                  </a:lnTo>
                  <a:lnTo>
                    <a:pt x="164" y="348"/>
                  </a:lnTo>
                  <a:lnTo>
                    <a:pt x="159" y="348"/>
                  </a:lnTo>
                  <a:lnTo>
                    <a:pt x="147" y="345"/>
                  </a:lnTo>
                  <a:lnTo>
                    <a:pt x="136" y="340"/>
                  </a:lnTo>
                  <a:lnTo>
                    <a:pt x="125" y="332"/>
                  </a:lnTo>
                  <a:lnTo>
                    <a:pt x="16" y="223"/>
                  </a:lnTo>
                  <a:lnTo>
                    <a:pt x="7" y="211"/>
                  </a:lnTo>
                  <a:lnTo>
                    <a:pt x="2" y="199"/>
                  </a:lnTo>
                  <a:lnTo>
                    <a:pt x="0" y="185"/>
                  </a:lnTo>
                  <a:lnTo>
                    <a:pt x="2" y="171"/>
                  </a:lnTo>
                  <a:lnTo>
                    <a:pt x="7" y="159"/>
                  </a:lnTo>
                  <a:lnTo>
                    <a:pt x="16" y="147"/>
                  </a:lnTo>
                  <a:lnTo>
                    <a:pt x="27" y="138"/>
                  </a:lnTo>
                  <a:lnTo>
                    <a:pt x="40" y="133"/>
                  </a:lnTo>
                  <a:lnTo>
                    <a:pt x="54" y="132"/>
                  </a:lnTo>
                  <a:lnTo>
                    <a:pt x="67" y="133"/>
                  </a:lnTo>
                  <a:lnTo>
                    <a:pt x="80" y="138"/>
                  </a:lnTo>
                  <a:lnTo>
                    <a:pt x="91" y="147"/>
                  </a:lnTo>
                  <a:lnTo>
                    <a:pt x="164" y="218"/>
                  </a:lnTo>
                  <a:lnTo>
                    <a:pt x="367" y="16"/>
                  </a:lnTo>
                  <a:lnTo>
                    <a:pt x="379" y="7"/>
                  </a:lnTo>
                  <a:lnTo>
                    <a:pt x="392" y="2"/>
                  </a:lnTo>
                  <a:lnTo>
                    <a:pt x="4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1" name="Freeform 1184"/>
            <p:cNvSpPr>
              <a:spLocks/>
            </p:cNvSpPr>
            <p:nvPr/>
          </p:nvSpPr>
          <p:spPr bwMode="auto">
            <a:xfrm>
              <a:off x="9518650" y="4624388"/>
              <a:ext cx="14287" cy="12700"/>
            </a:xfrm>
            <a:custGeom>
              <a:avLst/>
              <a:gdLst>
                <a:gd name="T0" fmla="*/ 70 w 140"/>
                <a:gd name="T1" fmla="*/ 0 h 140"/>
                <a:gd name="T2" fmla="*/ 88 w 140"/>
                <a:gd name="T3" fmla="*/ 3 h 140"/>
                <a:gd name="T4" fmla="*/ 105 w 140"/>
                <a:gd name="T5" fmla="*/ 10 h 140"/>
                <a:gd name="T6" fmla="*/ 119 w 140"/>
                <a:gd name="T7" fmla="*/ 21 h 140"/>
                <a:gd name="T8" fmla="*/ 130 w 140"/>
                <a:gd name="T9" fmla="*/ 35 h 140"/>
                <a:gd name="T10" fmla="*/ 137 w 140"/>
                <a:gd name="T11" fmla="*/ 51 h 140"/>
                <a:gd name="T12" fmla="*/ 140 w 140"/>
                <a:gd name="T13" fmla="*/ 70 h 140"/>
                <a:gd name="T14" fmla="*/ 137 w 140"/>
                <a:gd name="T15" fmla="*/ 89 h 140"/>
                <a:gd name="T16" fmla="*/ 130 w 140"/>
                <a:gd name="T17" fmla="*/ 106 h 140"/>
                <a:gd name="T18" fmla="*/ 119 w 140"/>
                <a:gd name="T19" fmla="*/ 120 h 140"/>
                <a:gd name="T20" fmla="*/ 105 w 140"/>
                <a:gd name="T21" fmla="*/ 131 h 140"/>
                <a:gd name="T22" fmla="*/ 88 w 140"/>
                <a:gd name="T23" fmla="*/ 138 h 140"/>
                <a:gd name="T24" fmla="*/ 70 w 140"/>
                <a:gd name="T25" fmla="*/ 140 h 140"/>
                <a:gd name="T26" fmla="*/ 51 w 140"/>
                <a:gd name="T27" fmla="*/ 138 h 140"/>
                <a:gd name="T28" fmla="*/ 35 w 140"/>
                <a:gd name="T29" fmla="*/ 131 h 140"/>
                <a:gd name="T30" fmla="*/ 21 w 140"/>
                <a:gd name="T31" fmla="*/ 120 h 140"/>
                <a:gd name="T32" fmla="*/ 10 w 140"/>
                <a:gd name="T33" fmla="*/ 106 h 140"/>
                <a:gd name="T34" fmla="*/ 3 w 140"/>
                <a:gd name="T35" fmla="*/ 89 h 140"/>
                <a:gd name="T36" fmla="*/ 0 w 140"/>
                <a:gd name="T37" fmla="*/ 70 h 140"/>
                <a:gd name="T38" fmla="*/ 3 w 140"/>
                <a:gd name="T39" fmla="*/ 51 h 140"/>
                <a:gd name="T40" fmla="*/ 10 w 140"/>
                <a:gd name="T41" fmla="*/ 35 h 140"/>
                <a:gd name="T42" fmla="*/ 21 w 140"/>
                <a:gd name="T43" fmla="*/ 21 h 140"/>
                <a:gd name="T44" fmla="*/ 35 w 140"/>
                <a:gd name="T45" fmla="*/ 10 h 140"/>
                <a:gd name="T46" fmla="*/ 51 w 140"/>
                <a:gd name="T47" fmla="*/ 3 h 140"/>
                <a:gd name="T48" fmla="*/ 70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70" y="0"/>
                  </a:moveTo>
                  <a:lnTo>
                    <a:pt x="88" y="3"/>
                  </a:lnTo>
                  <a:lnTo>
                    <a:pt x="105" y="10"/>
                  </a:lnTo>
                  <a:lnTo>
                    <a:pt x="119" y="21"/>
                  </a:lnTo>
                  <a:lnTo>
                    <a:pt x="130" y="35"/>
                  </a:lnTo>
                  <a:lnTo>
                    <a:pt x="137" y="51"/>
                  </a:lnTo>
                  <a:lnTo>
                    <a:pt x="140" y="70"/>
                  </a:lnTo>
                  <a:lnTo>
                    <a:pt x="137" y="89"/>
                  </a:lnTo>
                  <a:lnTo>
                    <a:pt x="130" y="106"/>
                  </a:lnTo>
                  <a:lnTo>
                    <a:pt x="119" y="120"/>
                  </a:lnTo>
                  <a:lnTo>
                    <a:pt x="105" y="131"/>
                  </a:lnTo>
                  <a:lnTo>
                    <a:pt x="88" y="138"/>
                  </a:lnTo>
                  <a:lnTo>
                    <a:pt x="70" y="140"/>
                  </a:lnTo>
                  <a:lnTo>
                    <a:pt x="51" y="138"/>
                  </a:lnTo>
                  <a:lnTo>
                    <a:pt x="35" y="131"/>
                  </a:lnTo>
                  <a:lnTo>
                    <a:pt x="21" y="120"/>
                  </a:lnTo>
                  <a:lnTo>
                    <a:pt x="10" y="106"/>
                  </a:lnTo>
                  <a:lnTo>
                    <a:pt x="3" y="89"/>
                  </a:lnTo>
                  <a:lnTo>
                    <a:pt x="0" y="70"/>
                  </a:lnTo>
                  <a:lnTo>
                    <a:pt x="3" y="51"/>
                  </a:lnTo>
                  <a:lnTo>
                    <a:pt x="10" y="35"/>
                  </a:lnTo>
                  <a:lnTo>
                    <a:pt x="21" y="21"/>
                  </a:lnTo>
                  <a:lnTo>
                    <a:pt x="35"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2" name="Freeform 1185"/>
            <p:cNvSpPr>
              <a:spLocks/>
            </p:cNvSpPr>
            <p:nvPr/>
          </p:nvSpPr>
          <p:spPr bwMode="auto">
            <a:xfrm>
              <a:off x="9518650" y="4700588"/>
              <a:ext cx="14287" cy="12700"/>
            </a:xfrm>
            <a:custGeom>
              <a:avLst/>
              <a:gdLst>
                <a:gd name="T0" fmla="*/ 70 w 140"/>
                <a:gd name="T1" fmla="*/ 0 h 139"/>
                <a:gd name="T2" fmla="*/ 88 w 140"/>
                <a:gd name="T3" fmla="*/ 2 h 139"/>
                <a:gd name="T4" fmla="*/ 105 w 140"/>
                <a:gd name="T5" fmla="*/ 9 h 139"/>
                <a:gd name="T6" fmla="*/ 119 w 140"/>
                <a:gd name="T7" fmla="*/ 20 h 139"/>
                <a:gd name="T8" fmla="*/ 130 w 140"/>
                <a:gd name="T9" fmla="*/ 34 h 139"/>
                <a:gd name="T10" fmla="*/ 137 w 140"/>
                <a:gd name="T11" fmla="*/ 51 h 139"/>
                <a:gd name="T12" fmla="*/ 140 w 140"/>
                <a:gd name="T13" fmla="*/ 69 h 139"/>
                <a:gd name="T14" fmla="*/ 137 w 140"/>
                <a:gd name="T15" fmla="*/ 88 h 139"/>
                <a:gd name="T16" fmla="*/ 130 w 140"/>
                <a:gd name="T17" fmla="*/ 105 h 139"/>
                <a:gd name="T18" fmla="*/ 119 w 140"/>
                <a:gd name="T19" fmla="*/ 119 h 139"/>
                <a:gd name="T20" fmla="*/ 105 w 140"/>
                <a:gd name="T21" fmla="*/ 130 h 139"/>
                <a:gd name="T22" fmla="*/ 88 w 140"/>
                <a:gd name="T23" fmla="*/ 137 h 139"/>
                <a:gd name="T24" fmla="*/ 70 w 140"/>
                <a:gd name="T25" fmla="*/ 139 h 139"/>
                <a:gd name="T26" fmla="*/ 51 w 140"/>
                <a:gd name="T27" fmla="*/ 137 h 139"/>
                <a:gd name="T28" fmla="*/ 35 w 140"/>
                <a:gd name="T29" fmla="*/ 130 h 139"/>
                <a:gd name="T30" fmla="*/ 21 w 140"/>
                <a:gd name="T31" fmla="*/ 119 h 139"/>
                <a:gd name="T32" fmla="*/ 10 w 140"/>
                <a:gd name="T33" fmla="*/ 105 h 139"/>
                <a:gd name="T34" fmla="*/ 3 w 140"/>
                <a:gd name="T35" fmla="*/ 88 h 139"/>
                <a:gd name="T36" fmla="*/ 0 w 140"/>
                <a:gd name="T37" fmla="*/ 69 h 139"/>
                <a:gd name="T38" fmla="*/ 3 w 140"/>
                <a:gd name="T39" fmla="*/ 51 h 139"/>
                <a:gd name="T40" fmla="*/ 10 w 140"/>
                <a:gd name="T41" fmla="*/ 34 h 139"/>
                <a:gd name="T42" fmla="*/ 21 w 140"/>
                <a:gd name="T43" fmla="*/ 20 h 139"/>
                <a:gd name="T44" fmla="*/ 35 w 140"/>
                <a:gd name="T45" fmla="*/ 9 h 139"/>
                <a:gd name="T46" fmla="*/ 51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5" y="9"/>
                  </a:lnTo>
                  <a:lnTo>
                    <a:pt x="119" y="20"/>
                  </a:lnTo>
                  <a:lnTo>
                    <a:pt x="130" y="34"/>
                  </a:lnTo>
                  <a:lnTo>
                    <a:pt x="137" y="51"/>
                  </a:lnTo>
                  <a:lnTo>
                    <a:pt x="140" y="69"/>
                  </a:lnTo>
                  <a:lnTo>
                    <a:pt x="137" y="88"/>
                  </a:lnTo>
                  <a:lnTo>
                    <a:pt x="130" y="105"/>
                  </a:lnTo>
                  <a:lnTo>
                    <a:pt x="119" y="119"/>
                  </a:lnTo>
                  <a:lnTo>
                    <a:pt x="105" y="130"/>
                  </a:lnTo>
                  <a:lnTo>
                    <a:pt x="88" y="137"/>
                  </a:lnTo>
                  <a:lnTo>
                    <a:pt x="70" y="139"/>
                  </a:lnTo>
                  <a:lnTo>
                    <a:pt x="51" y="137"/>
                  </a:lnTo>
                  <a:lnTo>
                    <a:pt x="35" y="130"/>
                  </a:lnTo>
                  <a:lnTo>
                    <a:pt x="21" y="119"/>
                  </a:lnTo>
                  <a:lnTo>
                    <a:pt x="10" y="105"/>
                  </a:lnTo>
                  <a:lnTo>
                    <a:pt x="3" y="88"/>
                  </a:lnTo>
                  <a:lnTo>
                    <a:pt x="0" y="69"/>
                  </a:lnTo>
                  <a:lnTo>
                    <a:pt x="3" y="51"/>
                  </a:lnTo>
                  <a:lnTo>
                    <a:pt x="10" y="34"/>
                  </a:lnTo>
                  <a:lnTo>
                    <a:pt x="21" y="20"/>
                  </a:lnTo>
                  <a:lnTo>
                    <a:pt x="35" y="9"/>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3" name="Freeform 1186"/>
            <p:cNvSpPr>
              <a:spLocks/>
            </p:cNvSpPr>
            <p:nvPr/>
          </p:nvSpPr>
          <p:spPr bwMode="auto">
            <a:xfrm>
              <a:off x="9461500" y="4548188"/>
              <a:ext cx="14287" cy="12700"/>
            </a:xfrm>
            <a:custGeom>
              <a:avLst/>
              <a:gdLst>
                <a:gd name="T0" fmla="*/ 70 w 140"/>
                <a:gd name="T1" fmla="*/ 0 h 139"/>
                <a:gd name="T2" fmla="*/ 87 w 140"/>
                <a:gd name="T3" fmla="*/ 2 h 139"/>
                <a:gd name="T4" fmla="*/ 105 w 140"/>
                <a:gd name="T5" fmla="*/ 9 h 139"/>
                <a:gd name="T6" fmla="*/ 120 w 140"/>
                <a:gd name="T7" fmla="*/ 20 h 139"/>
                <a:gd name="T8" fmla="*/ 131 w 140"/>
                <a:gd name="T9" fmla="*/ 35 h 139"/>
                <a:gd name="T10" fmla="*/ 138 w 140"/>
                <a:gd name="T11" fmla="*/ 52 h 139"/>
                <a:gd name="T12" fmla="*/ 140 w 140"/>
                <a:gd name="T13" fmla="*/ 70 h 139"/>
                <a:gd name="T14" fmla="*/ 138 w 140"/>
                <a:gd name="T15" fmla="*/ 88 h 139"/>
                <a:gd name="T16" fmla="*/ 131 w 140"/>
                <a:gd name="T17" fmla="*/ 104 h 139"/>
                <a:gd name="T18" fmla="*/ 120 w 140"/>
                <a:gd name="T19" fmla="*/ 119 h 139"/>
                <a:gd name="T20" fmla="*/ 105 w 140"/>
                <a:gd name="T21" fmla="*/ 130 h 139"/>
                <a:gd name="T22" fmla="*/ 88 w 140"/>
                <a:gd name="T23" fmla="*/ 137 h 139"/>
                <a:gd name="T24" fmla="*/ 70 w 140"/>
                <a:gd name="T25" fmla="*/ 139 h 139"/>
                <a:gd name="T26" fmla="*/ 52 w 140"/>
                <a:gd name="T27" fmla="*/ 137 h 139"/>
                <a:gd name="T28" fmla="*/ 35 w 140"/>
                <a:gd name="T29" fmla="*/ 130 h 139"/>
                <a:gd name="T30" fmla="*/ 20 w 140"/>
                <a:gd name="T31" fmla="*/ 119 h 139"/>
                <a:gd name="T32" fmla="*/ 9 w 140"/>
                <a:gd name="T33" fmla="*/ 104 h 139"/>
                <a:gd name="T34" fmla="*/ 2 w 140"/>
                <a:gd name="T35" fmla="*/ 88 h 139"/>
                <a:gd name="T36" fmla="*/ 0 w 140"/>
                <a:gd name="T37" fmla="*/ 70 h 139"/>
                <a:gd name="T38" fmla="*/ 2 w 140"/>
                <a:gd name="T39" fmla="*/ 52 h 139"/>
                <a:gd name="T40" fmla="*/ 9 w 140"/>
                <a:gd name="T41" fmla="*/ 35 h 139"/>
                <a:gd name="T42" fmla="*/ 20 w 140"/>
                <a:gd name="T43" fmla="*/ 20 h 139"/>
                <a:gd name="T44" fmla="*/ 35 w 140"/>
                <a:gd name="T45" fmla="*/ 9 h 139"/>
                <a:gd name="T46" fmla="*/ 52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7" y="2"/>
                  </a:lnTo>
                  <a:lnTo>
                    <a:pt x="105" y="9"/>
                  </a:lnTo>
                  <a:lnTo>
                    <a:pt x="120" y="20"/>
                  </a:lnTo>
                  <a:lnTo>
                    <a:pt x="131" y="35"/>
                  </a:lnTo>
                  <a:lnTo>
                    <a:pt x="138" y="52"/>
                  </a:lnTo>
                  <a:lnTo>
                    <a:pt x="140" y="70"/>
                  </a:lnTo>
                  <a:lnTo>
                    <a:pt x="138" y="88"/>
                  </a:lnTo>
                  <a:lnTo>
                    <a:pt x="131" y="104"/>
                  </a:lnTo>
                  <a:lnTo>
                    <a:pt x="120" y="119"/>
                  </a:lnTo>
                  <a:lnTo>
                    <a:pt x="105" y="130"/>
                  </a:lnTo>
                  <a:lnTo>
                    <a:pt x="88" y="137"/>
                  </a:lnTo>
                  <a:lnTo>
                    <a:pt x="70" y="139"/>
                  </a:lnTo>
                  <a:lnTo>
                    <a:pt x="52" y="137"/>
                  </a:lnTo>
                  <a:lnTo>
                    <a:pt x="35" y="130"/>
                  </a:lnTo>
                  <a:lnTo>
                    <a:pt x="20" y="119"/>
                  </a:lnTo>
                  <a:lnTo>
                    <a:pt x="9" y="104"/>
                  </a:lnTo>
                  <a:lnTo>
                    <a:pt x="2" y="88"/>
                  </a:lnTo>
                  <a:lnTo>
                    <a:pt x="0" y="70"/>
                  </a:lnTo>
                  <a:lnTo>
                    <a:pt x="2" y="52"/>
                  </a:lnTo>
                  <a:lnTo>
                    <a:pt x="9" y="35"/>
                  </a:lnTo>
                  <a:lnTo>
                    <a:pt x="20" y="20"/>
                  </a:lnTo>
                  <a:lnTo>
                    <a:pt x="35" y="9"/>
                  </a:lnTo>
                  <a:lnTo>
                    <a:pt x="52"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4" name="Freeform 1187"/>
            <p:cNvSpPr>
              <a:spLocks/>
            </p:cNvSpPr>
            <p:nvPr/>
          </p:nvSpPr>
          <p:spPr bwMode="auto">
            <a:xfrm>
              <a:off x="9461500" y="4624388"/>
              <a:ext cx="14287" cy="12700"/>
            </a:xfrm>
            <a:custGeom>
              <a:avLst/>
              <a:gdLst>
                <a:gd name="T0" fmla="*/ 70 w 140"/>
                <a:gd name="T1" fmla="*/ 0 h 140"/>
                <a:gd name="T2" fmla="*/ 88 w 140"/>
                <a:gd name="T3" fmla="*/ 3 h 140"/>
                <a:gd name="T4" fmla="*/ 106 w 140"/>
                <a:gd name="T5" fmla="*/ 10 h 140"/>
                <a:gd name="T6" fmla="*/ 120 w 140"/>
                <a:gd name="T7" fmla="*/ 21 h 140"/>
                <a:gd name="T8" fmla="*/ 131 w 140"/>
                <a:gd name="T9" fmla="*/ 35 h 140"/>
                <a:gd name="T10" fmla="*/ 138 w 140"/>
                <a:gd name="T11" fmla="*/ 51 h 140"/>
                <a:gd name="T12" fmla="*/ 140 w 140"/>
                <a:gd name="T13" fmla="*/ 70 h 140"/>
                <a:gd name="T14" fmla="*/ 138 w 140"/>
                <a:gd name="T15" fmla="*/ 89 h 140"/>
                <a:gd name="T16" fmla="*/ 131 w 140"/>
                <a:gd name="T17" fmla="*/ 106 h 140"/>
                <a:gd name="T18" fmla="*/ 120 w 140"/>
                <a:gd name="T19" fmla="*/ 120 h 140"/>
                <a:gd name="T20" fmla="*/ 106 w 140"/>
                <a:gd name="T21" fmla="*/ 131 h 140"/>
                <a:gd name="T22" fmla="*/ 88 w 140"/>
                <a:gd name="T23" fmla="*/ 138 h 140"/>
                <a:gd name="T24" fmla="*/ 70 w 140"/>
                <a:gd name="T25" fmla="*/ 140 h 140"/>
                <a:gd name="T26" fmla="*/ 51 w 140"/>
                <a:gd name="T27" fmla="*/ 138 h 140"/>
                <a:gd name="T28" fmla="*/ 34 w 140"/>
                <a:gd name="T29" fmla="*/ 131 h 140"/>
                <a:gd name="T30" fmla="*/ 20 w 140"/>
                <a:gd name="T31" fmla="*/ 120 h 140"/>
                <a:gd name="T32" fmla="*/ 10 w 140"/>
                <a:gd name="T33" fmla="*/ 106 h 140"/>
                <a:gd name="T34" fmla="*/ 3 w 140"/>
                <a:gd name="T35" fmla="*/ 89 h 140"/>
                <a:gd name="T36" fmla="*/ 0 w 140"/>
                <a:gd name="T37" fmla="*/ 70 h 140"/>
                <a:gd name="T38" fmla="*/ 3 w 140"/>
                <a:gd name="T39" fmla="*/ 51 h 140"/>
                <a:gd name="T40" fmla="*/ 10 w 140"/>
                <a:gd name="T41" fmla="*/ 35 h 140"/>
                <a:gd name="T42" fmla="*/ 20 w 140"/>
                <a:gd name="T43" fmla="*/ 21 h 140"/>
                <a:gd name="T44" fmla="*/ 34 w 140"/>
                <a:gd name="T45" fmla="*/ 10 h 140"/>
                <a:gd name="T46" fmla="*/ 51 w 140"/>
                <a:gd name="T47" fmla="*/ 3 h 140"/>
                <a:gd name="T48" fmla="*/ 70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70" y="0"/>
                  </a:moveTo>
                  <a:lnTo>
                    <a:pt x="88" y="3"/>
                  </a:lnTo>
                  <a:lnTo>
                    <a:pt x="106" y="10"/>
                  </a:lnTo>
                  <a:lnTo>
                    <a:pt x="120" y="21"/>
                  </a:lnTo>
                  <a:lnTo>
                    <a:pt x="131" y="35"/>
                  </a:lnTo>
                  <a:lnTo>
                    <a:pt x="138" y="51"/>
                  </a:lnTo>
                  <a:lnTo>
                    <a:pt x="140" y="70"/>
                  </a:lnTo>
                  <a:lnTo>
                    <a:pt x="138" y="89"/>
                  </a:lnTo>
                  <a:lnTo>
                    <a:pt x="131" y="106"/>
                  </a:lnTo>
                  <a:lnTo>
                    <a:pt x="120" y="120"/>
                  </a:lnTo>
                  <a:lnTo>
                    <a:pt x="106" y="131"/>
                  </a:lnTo>
                  <a:lnTo>
                    <a:pt x="88" y="138"/>
                  </a:lnTo>
                  <a:lnTo>
                    <a:pt x="70" y="140"/>
                  </a:lnTo>
                  <a:lnTo>
                    <a:pt x="51" y="138"/>
                  </a:lnTo>
                  <a:lnTo>
                    <a:pt x="34" y="131"/>
                  </a:lnTo>
                  <a:lnTo>
                    <a:pt x="20" y="120"/>
                  </a:lnTo>
                  <a:lnTo>
                    <a:pt x="10" y="106"/>
                  </a:lnTo>
                  <a:lnTo>
                    <a:pt x="3" y="89"/>
                  </a:lnTo>
                  <a:lnTo>
                    <a:pt x="0" y="70"/>
                  </a:lnTo>
                  <a:lnTo>
                    <a:pt x="3" y="51"/>
                  </a:lnTo>
                  <a:lnTo>
                    <a:pt x="10" y="35"/>
                  </a:lnTo>
                  <a:lnTo>
                    <a:pt x="20" y="21"/>
                  </a:lnTo>
                  <a:lnTo>
                    <a:pt x="34"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5" name="Freeform 1188"/>
            <p:cNvSpPr>
              <a:spLocks/>
            </p:cNvSpPr>
            <p:nvPr/>
          </p:nvSpPr>
          <p:spPr bwMode="auto">
            <a:xfrm>
              <a:off x="9461500" y="4643438"/>
              <a:ext cx="14287" cy="12700"/>
            </a:xfrm>
            <a:custGeom>
              <a:avLst/>
              <a:gdLst>
                <a:gd name="T0" fmla="*/ 70 w 140"/>
                <a:gd name="T1" fmla="*/ 0 h 139"/>
                <a:gd name="T2" fmla="*/ 88 w 140"/>
                <a:gd name="T3" fmla="*/ 2 h 139"/>
                <a:gd name="T4" fmla="*/ 106 w 140"/>
                <a:gd name="T5" fmla="*/ 9 h 139"/>
                <a:gd name="T6" fmla="*/ 120 w 140"/>
                <a:gd name="T7" fmla="*/ 20 h 139"/>
                <a:gd name="T8" fmla="*/ 131 w 140"/>
                <a:gd name="T9" fmla="*/ 34 h 139"/>
                <a:gd name="T10" fmla="*/ 138 w 140"/>
                <a:gd name="T11" fmla="*/ 51 h 139"/>
                <a:gd name="T12" fmla="*/ 140 w 140"/>
                <a:gd name="T13" fmla="*/ 69 h 139"/>
                <a:gd name="T14" fmla="*/ 138 w 140"/>
                <a:gd name="T15" fmla="*/ 88 h 139"/>
                <a:gd name="T16" fmla="*/ 131 w 140"/>
                <a:gd name="T17" fmla="*/ 104 h 139"/>
                <a:gd name="T18" fmla="*/ 120 w 140"/>
                <a:gd name="T19" fmla="*/ 118 h 139"/>
                <a:gd name="T20" fmla="*/ 106 w 140"/>
                <a:gd name="T21" fmla="*/ 129 h 139"/>
                <a:gd name="T22" fmla="*/ 88 w 140"/>
                <a:gd name="T23" fmla="*/ 136 h 139"/>
                <a:gd name="T24" fmla="*/ 70 w 140"/>
                <a:gd name="T25" fmla="*/ 139 h 139"/>
                <a:gd name="T26" fmla="*/ 51 w 140"/>
                <a:gd name="T27" fmla="*/ 136 h 139"/>
                <a:gd name="T28" fmla="*/ 34 w 140"/>
                <a:gd name="T29" fmla="*/ 129 h 139"/>
                <a:gd name="T30" fmla="*/ 20 w 140"/>
                <a:gd name="T31" fmla="*/ 118 h 139"/>
                <a:gd name="T32" fmla="*/ 10 w 140"/>
                <a:gd name="T33" fmla="*/ 104 h 139"/>
                <a:gd name="T34" fmla="*/ 3 w 140"/>
                <a:gd name="T35" fmla="*/ 88 h 139"/>
                <a:gd name="T36" fmla="*/ 0 w 140"/>
                <a:gd name="T37" fmla="*/ 69 h 139"/>
                <a:gd name="T38" fmla="*/ 3 w 140"/>
                <a:gd name="T39" fmla="*/ 51 h 139"/>
                <a:gd name="T40" fmla="*/ 10 w 140"/>
                <a:gd name="T41" fmla="*/ 34 h 139"/>
                <a:gd name="T42" fmla="*/ 20 w 140"/>
                <a:gd name="T43" fmla="*/ 20 h 139"/>
                <a:gd name="T44" fmla="*/ 34 w 140"/>
                <a:gd name="T45" fmla="*/ 9 h 139"/>
                <a:gd name="T46" fmla="*/ 51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6" y="9"/>
                  </a:lnTo>
                  <a:lnTo>
                    <a:pt x="120" y="20"/>
                  </a:lnTo>
                  <a:lnTo>
                    <a:pt x="131" y="34"/>
                  </a:lnTo>
                  <a:lnTo>
                    <a:pt x="138" y="51"/>
                  </a:lnTo>
                  <a:lnTo>
                    <a:pt x="140" y="69"/>
                  </a:lnTo>
                  <a:lnTo>
                    <a:pt x="138" y="88"/>
                  </a:lnTo>
                  <a:lnTo>
                    <a:pt x="131" y="104"/>
                  </a:lnTo>
                  <a:lnTo>
                    <a:pt x="120" y="118"/>
                  </a:lnTo>
                  <a:lnTo>
                    <a:pt x="106" y="129"/>
                  </a:lnTo>
                  <a:lnTo>
                    <a:pt x="88" y="136"/>
                  </a:lnTo>
                  <a:lnTo>
                    <a:pt x="70" y="139"/>
                  </a:lnTo>
                  <a:lnTo>
                    <a:pt x="51" y="136"/>
                  </a:lnTo>
                  <a:lnTo>
                    <a:pt x="34" y="129"/>
                  </a:lnTo>
                  <a:lnTo>
                    <a:pt x="20" y="118"/>
                  </a:lnTo>
                  <a:lnTo>
                    <a:pt x="10" y="104"/>
                  </a:lnTo>
                  <a:lnTo>
                    <a:pt x="3" y="88"/>
                  </a:lnTo>
                  <a:lnTo>
                    <a:pt x="0" y="69"/>
                  </a:lnTo>
                  <a:lnTo>
                    <a:pt x="3" y="51"/>
                  </a:lnTo>
                  <a:lnTo>
                    <a:pt x="10" y="34"/>
                  </a:lnTo>
                  <a:lnTo>
                    <a:pt x="20" y="20"/>
                  </a:lnTo>
                  <a:lnTo>
                    <a:pt x="34" y="9"/>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6" name="Freeform 1189"/>
            <p:cNvSpPr>
              <a:spLocks/>
            </p:cNvSpPr>
            <p:nvPr/>
          </p:nvSpPr>
          <p:spPr bwMode="auto">
            <a:xfrm>
              <a:off x="9404350" y="4624388"/>
              <a:ext cx="14287" cy="12700"/>
            </a:xfrm>
            <a:custGeom>
              <a:avLst/>
              <a:gdLst>
                <a:gd name="T0" fmla="*/ 70 w 140"/>
                <a:gd name="T1" fmla="*/ 0 h 140"/>
                <a:gd name="T2" fmla="*/ 89 w 140"/>
                <a:gd name="T3" fmla="*/ 3 h 140"/>
                <a:gd name="T4" fmla="*/ 105 w 140"/>
                <a:gd name="T5" fmla="*/ 10 h 140"/>
                <a:gd name="T6" fmla="*/ 119 w 140"/>
                <a:gd name="T7" fmla="*/ 21 h 140"/>
                <a:gd name="T8" fmla="*/ 130 w 140"/>
                <a:gd name="T9" fmla="*/ 35 h 140"/>
                <a:gd name="T10" fmla="*/ 137 w 140"/>
                <a:gd name="T11" fmla="*/ 51 h 140"/>
                <a:gd name="T12" fmla="*/ 140 w 140"/>
                <a:gd name="T13" fmla="*/ 70 h 140"/>
                <a:gd name="T14" fmla="*/ 137 w 140"/>
                <a:gd name="T15" fmla="*/ 89 h 140"/>
                <a:gd name="T16" fmla="*/ 130 w 140"/>
                <a:gd name="T17" fmla="*/ 106 h 140"/>
                <a:gd name="T18" fmla="*/ 119 w 140"/>
                <a:gd name="T19" fmla="*/ 120 h 140"/>
                <a:gd name="T20" fmla="*/ 105 w 140"/>
                <a:gd name="T21" fmla="*/ 131 h 140"/>
                <a:gd name="T22" fmla="*/ 89 w 140"/>
                <a:gd name="T23" fmla="*/ 138 h 140"/>
                <a:gd name="T24" fmla="*/ 70 w 140"/>
                <a:gd name="T25" fmla="*/ 140 h 140"/>
                <a:gd name="T26" fmla="*/ 51 w 140"/>
                <a:gd name="T27" fmla="*/ 138 h 140"/>
                <a:gd name="T28" fmla="*/ 34 w 140"/>
                <a:gd name="T29" fmla="*/ 131 h 140"/>
                <a:gd name="T30" fmla="*/ 20 w 140"/>
                <a:gd name="T31" fmla="*/ 120 h 140"/>
                <a:gd name="T32" fmla="*/ 9 w 140"/>
                <a:gd name="T33" fmla="*/ 106 h 140"/>
                <a:gd name="T34" fmla="*/ 2 w 140"/>
                <a:gd name="T35" fmla="*/ 89 h 140"/>
                <a:gd name="T36" fmla="*/ 0 w 140"/>
                <a:gd name="T37" fmla="*/ 70 h 140"/>
                <a:gd name="T38" fmla="*/ 2 w 140"/>
                <a:gd name="T39" fmla="*/ 51 h 140"/>
                <a:gd name="T40" fmla="*/ 9 w 140"/>
                <a:gd name="T41" fmla="*/ 35 h 140"/>
                <a:gd name="T42" fmla="*/ 20 w 140"/>
                <a:gd name="T43" fmla="*/ 21 h 140"/>
                <a:gd name="T44" fmla="*/ 34 w 140"/>
                <a:gd name="T45" fmla="*/ 10 h 140"/>
                <a:gd name="T46" fmla="*/ 51 w 140"/>
                <a:gd name="T47" fmla="*/ 3 h 140"/>
                <a:gd name="T48" fmla="*/ 70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70" y="0"/>
                  </a:moveTo>
                  <a:lnTo>
                    <a:pt x="89" y="3"/>
                  </a:lnTo>
                  <a:lnTo>
                    <a:pt x="105" y="10"/>
                  </a:lnTo>
                  <a:lnTo>
                    <a:pt x="119" y="21"/>
                  </a:lnTo>
                  <a:lnTo>
                    <a:pt x="130" y="35"/>
                  </a:lnTo>
                  <a:lnTo>
                    <a:pt x="137" y="51"/>
                  </a:lnTo>
                  <a:lnTo>
                    <a:pt x="140" y="70"/>
                  </a:lnTo>
                  <a:lnTo>
                    <a:pt x="137" y="89"/>
                  </a:lnTo>
                  <a:lnTo>
                    <a:pt x="130" y="106"/>
                  </a:lnTo>
                  <a:lnTo>
                    <a:pt x="119" y="120"/>
                  </a:lnTo>
                  <a:lnTo>
                    <a:pt x="105" y="131"/>
                  </a:lnTo>
                  <a:lnTo>
                    <a:pt x="89" y="138"/>
                  </a:lnTo>
                  <a:lnTo>
                    <a:pt x="70" y="140"/>
                  </a:lnTo>
                  <a:lnTo>
                    <a:pt x="51" y="138"/>
                  </a:lnTo>
                  <a:lnTo>
                    <a:pt x="34" y="131"/>
                  </a:lnTo>
                  <a:lnTo>
                    <a:pt x="20" y="120"/>
                  </a:lnTo>
                  <a:lnTo>
                    <a:pt x="9" y="106"/>
                  </a:lnTo>
                  <a:lnTo>
                    <a:pt x="2" y="89"/>
                  </a:lnTo>
                  <a:lnTo>
                    <a:pt x="0" y="70"/>
                  </a:lnTo>
                  <a:lnTo>
                    <a:pt x="2" y="51"/>
                  </a:lnTo>
                  <a:lnTo>
                    <a:pt x="9" y="35"/>
                  </a:lnTo>
                  <a:lnTo>
                    <a:pt x="20" y="21"/>
                  </a:lnTo>
                  <a:lnTo>
                    <a:pt x="34"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7" name="Freeform 1190"/>
            <p:cNvSpPr>
              <a:spLocks/>
            </p:cNvSpPr>
            <p:nvPr/>
          </p:nvSpPr>
          <p:spPr bwMode="auto">
            <a:xfrm>
              <a:off x="9461500" y="4662488"/>
              <a:ext cx="14287" cy="12700"/>
            </a:xfrm>
            <a:custGeom>
              <a:avLst/>
              <a:gdLst>
                <a:gd name="T0" fmla="*/ 70 w 140"/>
                <a:gd name="T1" fmla="*/ 0 h 139"/>
                <a:gd name="T2" fmla="*/ 88 w 140"/>
                <a:gd name="T3" fmla="*/ 2 h 139"/>
                <a:gd name="T4" fmla="*/ 106 w 140"/>
                <a:gd name="T5" fmla="*/ 9 h 139"/>
                <a:gd name="T6" fmla="*/ 120 w 140"/>
                <a:gd name="T7" fmla="*/ 20 h 139"/>
                <a:gd name="T8" fmla="*/ 131 w 140"/>
                <a:gd name="T9" fmla="*/ 34 h 139"/>
                <a:gd name="T10" fmla="*/ 138 w 140"/>
                <a:gd name="T11" fmla="*/ 51 h 139"/>
                <a:gd name="T12" fmla="*/ 140 w 140"/>
                <a:gd name="T13" fmla="*/ 69 h 139"/>
                <a:gd name="T14" fmla="*/ 138 w 140"/>
                <a:gd name="T15" fmla="*/ 88 h 139"/>
                <a:gd name="T16" fmla="*/ 131 w 140"/>
                <a:gd name="T17" fmla="*/ 104 h 139"/>
                <a:gd name="T18" fmla="*/ 120 w 140"/>
                <a:gd name="T19" fmla="*/ 118 h 139"/>
                <a:gd name="T20" fmla="*/ 106 w 140"/>
                <a:gd name="T21" fmla="*/ 129 h 139"/>
                <a:gd name="T22" fmla="*/ 88 w 140"/>
                <a:gd name="T23" fmla="*/ 136 h 139"/>
                <a:gd name="T24" fmla="*/ 70 w 140"/>
                <a:gd name="T25" fmla="*/ 139 h 139"/>
                <a:gd name="T26" fmla="*/ 51 w 140"/>
                <a:gd name="T27" fmla="*/ 136 h 139"/>
                <a:gd name="T28" fmla="*/ 35 w 140"/>
                <a:gd name="T29" fmla="*/ 129 h 139"/>
                <a:gd name="T30" fmla="*/ 20 w 140"/>
                <a:gd name="T31" fmla="*/ 118 h 139"/>
                <a:gd name="T32" fmla="*/ 10 w 140"/>
                <a:gd name="T33" fmla="*/ 104 h 139"/>
                <a:gd name="T34" fmla="*/ 3 w 140"/>
                <a:gd name="T35" fmla="*/ 88 h 139"/>
                <a:gd name="T36" fmla="*/ 0 w 140"/>
                <a:gd name="T37" fmla="*/ 69 h 139"/>
                <a:gd name="T38" fmla="*/ 3 w 140"/>
                <a:gd name="T39" fmla="*/ 51 h 139"/>
                <a:gd name="T40" fmla="*/ 10 w 140"/>
                <a:gd name="T41" fmla="*/ 34 h 139"/>
                <a:gd name="T42" fmla="*/ 20 w 140"/>
                <a:gd name="T43" fmla="*/ 20 h 139"/>
                <a:gd name="T44" fmla="*/ 35 w 140"/>
                <a:gd name="T45" fmla="*/ 9 h 139"/>
                <a:gd name="T46" fmla="*/ 51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6" y="9"/>
                  </a:lnTo>
                  <a:lnTo>
                    <a:pt x="120" y="20"/>
                  </a:lnTo>
                  <a:lnTo>
                    <a:pt x="131" y="34"/>
                  </a:lnTo>
                  <a:lnTo>
                    <a:pt x="138" y="51"/>
                  </a:lnTo>
                  <a:lnTo>
                    <a:pt x="140" y="69"/>
                  </a:lnTo>
                  <a:lnTo>
                    <a:pt x="138" y="88"/>
                  </a:lnTo>
                  <a:lnTo>
                    <a:pt x="131" y="104"/>
                  </a:lnTo>
                  <a:lnTo>
                    <a:pt x="120" y="118"/>
                  </a:lnTo>
                  <a:lnTo>
                    <a:pt x="106" y="129"/>
                  </a:lnTo>
                  <a:lnTo>
                    <a:pt x="88" y="136"/>
                  </a:lnTo>
                  <a:lnTo>
                    <a:pt x="70" y="139"/>
                  </a:lnTo>
                  <a:lnTo>
                    <a:pt x="51" y="136"/>
                  </a:lnTo>
                  <a:lnTo>
                    <a:pt x="35" y="129"/>
                  </a:lnTo>
                  <a:lnTo>
                    <a:pt x="20" y="118"/>
                  </a:lnTo>
                  <a:lnTo>
                    <a:pt x="10" y="104"/>
                  </a:lnTo>
                  <a:lnTo>
                    <a:pt x="3" y="88"/>
                  </a:lnTo>
                  <a:lnTo>
                    <a:pt x="0" y="69"/>
                  </a:lnTo>
                  <a:lnTo>
                    <a:pt x="3" y="51"/>
                  </a:lnTo>
                  <a:lnTo>
                    <a:pt x="10" y="34"/>
                  </a:lnTo>
                  <a:lnTo>
                    <a:pt x="20" y="20"/>
                  </a:lnTo>
                  <a:lnTo>
                    <a:pt x="35" y="9"/>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8" name="Freeform 1191"/>
            <p:cNvSpPr>
              <a:spLocks/>
            </p:cNvSpPr>
            <p:nvPr/>
          </p:nvSpPr>
          <p:spPr bwMode="auto">
            <a:xfrm>
              <a:off x="9461500" y="4700588"/>
              <a:ext cx="14287" cy="12700"/>
            </a:xfrm>
            <a:custGeom>
              <a:avLst/>
              <a:gdLst>
                <a:gd name="T0" fmla="*/ 70 w 140"/>
                <a:gd name="T1" fmla="*/ 0 h 139"/>
                <a:gd name="T2" fmla="*/ 88 w 140"/>
                <a:gd name="T3" fmla="*/ 2 h 139"/>
                <a:gd name="T4" fmla="*/ 106 w 140"/>
                <a:gd name="T5" fmla="*/ 9 h 139"/>
                <a:gd name="T6" fmla="*/ 120 w 140"/>
                <a:gd name="T7" fmla="*/ 20 h 139"/>
                <a:gd name="T8" fmla="*/ 131 w 140"/>
                <a:gd name="T9" fmla="*/ 34 h 139"/>
                <a:gd name="T10" fmla="*/ 138 w 140"/>
                <a:gd name="T11" fmla="*/ 51 h 139"/>
                <a:gd name="T12" fmla="*/ 140 w 140"/>
                <a:gd name="T13" fmla="*/ 69 h 139"/>
                <a:gd name="T14" fmla="*/ 138 w 140"/>
                <a:gd name="T15" fmla="*/ 88 h 139"/>
                <a:gd name="T16" fmla="*/ 131 w 140"/>
                <a:gd name="T17" fmla="*/ 105 h 139"/>
                <a:gd name="T18" fmla="*/ 120 w 140"/>
                <a:gd name="T19" fmla="*/ 119 h 139"/>
                <a:gd name="T20" fmla="*/ 106 w 140"/>
                <a:gd name="T21" fmla="*/ 129 h 139"/>
                <a:gd name="T22" fmla="*/ 88 w 140"/>
                <a:gd name="T23" fmla="*/ 136 h 139"/>
                <a:gd name="T24" fmla="*/ 70 w 140"/>
                <a:gd name="T25" fmla="*/ 139 h 139"/>
                <a:gd name="T26" fmla="*/ 51 w 140"/>
                <a:gd name="T27" fmla="*/ 136 h 139"/>
                <a:gd name="T28" fmla="*/ 35 w 140"/>
                <a:gd name="T29" fmla="*/ 129 h 139"/>
                <a:gd name="T30" fmla="*/ 20 w 140"/>
                <a:gd name="T31" fmla="*/ 119 h 139"/>
                <a:gd name="T32" fmla="*/ 10 w 140"/>
                <a:gd name="T33" fmla="*/ 105 h 139"/>
                <a:gd name="T34" fmla="*/ 3 w 140"/>
                <a:gd name="T35" fmla="*/ 88 h 139"/>
                <a:gd name="T36" fmla="*/ 0 w 140"/>
                <a:gd name="T37" fmla="*/ 69 h 139"/>
                <a:gd name="T38" fmla="*/ 3 w 140"/>
                <a:gd name="T39" fmla="*/ 51 h 139"/>
                <a:gd name="T40" fmla="*/ 10 w 140"/>
                <a:gd name="T41" fmla="*/ 34 h 139"/>
                <a:gd name="T42" fmla="*/ 20 w 140"/>
                <a:gd name="T43" fmla="*/ 20 h 139"/>
                <a:gd name="T44" fmla="*/ 35 w 140"/>
                <a:gd name="T45" fmla="*/ 9 h 139"/>
                <a:gd name="T46" fmla="*/ 51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6" y="9"/>
                  </a:lnTo>
                  <a:lnTo>
                    <a:pt x="120" y="20"/>
                  </a:lnTo>
                  <a:lnTo>
                    <a:pt x="131" y="34"/>
                  </a:lnTo>
                  <a:lnTo>
                    <a:pt x="138" y="51"/>
                  </a:lnTo>
                  <a:lnTo>
                    <a:pt x="140" y="69"/>
                  </a:lnTo>
                  <a:lnTo>
                    <a:pt x="138" y="88"/>
                  </a:lnTo>
                  <a:lnTo>
                    <a:pt x="131" y="105"/>
                  </a:lnTo>
                  <a:lnTo>
                    <a:pt x="120" y="119"/>
                  </a:lnTo>
                  <a:lnTo>
                    <a:pt x="106" y="129"/>
                  </a:lnTo>
                  <a:lnTo>
                    <a:pt x="88" y="136"/>
                  </a:lnTo>
                  <a:lnTo>
                    <a:pt x="70" y="139"/>
                  </a:lnTo>
                  <a:lnTo>
                    <a:pt x="51" y="136"/>
                  </a:lnTo>
                  <a:lnTo>
                    <a:pt x="35" y="129"/>
                  </a:lnTo>
                  <a:lnTo>
                    <a:pt x="20" y="119"/>
                  </a:lnTo>
                  <a:lnTo>
                    <a:pt x="10" y="105"/>
                  </a:lnTo>
                  <a:lnTo>
                    <a:pt x="3" y="88"/>
                  </a:lnTo>
                  <a:lnTo>
                    <a:pt x="0" y="69"/>
                  </a:lnTo>
                  <a:lnTo>
                    <a:pt x="3" y="51"/>
                  </a:lnTo>
                  <a:lnTo>
                    <a:pt x="10" y="34"/>
                  </a:lnTo>
                  <a:lnTo>
                    <a:pt x="20" y="20"/>
                  </a:lnTo>
                  <a:lnTo>
                    <a:pt x="35" y="9"/>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9" name="Freeform 1192"/>
            <p:cNvSpPr>
              <a:spLocks/>
            </p:cNvSpPr>
            <p:nvPr/>
          </p:nvSpPr>
          <p:spPr bwMode="auto">
            <a:xfrm>
              <a:off x="9385300" y="4624388"/>
              <a:ext cx="14287" cy="12700"/>
            </a:xfrm>
            <a:custGeom>
              <a:avLst/>
              <a:gdLst>
                <a:gd name="T0" fmla="*/ 70 w 140"/>
                <a:gd name="T1" fmla="*/ 0 h 140"/>
                <a:gd name="T2" fmla="*/ 89 w 140"/>
                <a:gd name="T3" fmla="*/ 3 h 140"/>
                <a:gd name="T4" fmla="*/ 105 w 140"/>
                <a:gd name="T5" fmla="*/ 10 h 140"/>
                <a:gd name="T6" fmla="*/ 120 w 140"/>
                <a:gd name="T7" fmla="*/ 21 h 140"/>
                <a:gd name="T8" fmla="*/ 131 w 140"/>
                <a:gd name="T9" fmla="*/ 35 h 140"/>
                <a:gd name="T10" fmla="*/ 137 w 140"/>
                <a:gd name="T11" fmla="*/ 52 h 140"/>
                <a:gd name="T12" fmla="*/ 140 w 140"/>
                <a:gd name="T13" fmla="*/ 70 h 140"/>
                <a:gd name="T14" fmla="*/ 137 w 140"/>
                <a:gd name="T15" fmla="*/ 89 h 140"/>
                <a:gd name="T16" fmla="*/ 131 w 140"/>
                <a:gd name="T17" fmla="*/ 106 h 140"/>
                <a:gd name="T18" fmla="*/ 120 w 140"/>
                <a:gd name="T19" fmla="*/ 120 h 140"/>
                <a:gd name="T20" fmla="*/ 105 w 140"/>
                <a:gd name="T21" fmla="*/ 131 h 140"/>
                <a:gd name="T22" fmla="*/ 88 w 140"/>
                <a:gd name="T23" fmla="*/ 138 h 140"/>
                <a:gd name="T24" fmla="*/ 70 w 140"/>
                <a:gd name="T25" fmla="*/ 140 h 140"/>
                <a:gd name="T26" fmla="*/ 52 w 140"/>
                <a:gd name="T27" fmla="*/ 138 h 140"/>
                <a:gd name="T28" fmla="*/ 34 w 140"/>
                <a:gd name="T29" fmla="*/ 131 h 140"/>
                <a:gd name="T30" fmla="*/ 20 w 140"/>
                <a:gd name="T31" fmla="*/ 120 h 140"/>
                <a:gd name="T32" fmla="*/ 9 w 140"/>
                <a:gd name="T33" fmla="*/ 106 h 140"/>
                <a:gd name="T34" fmla="*/ 2 w 140"/>
                <a:gd name="T35" fmla="*/ 89 h 140"/>
                <a:gd name="T36" fmla="*/ 0 w 140"/>
                <a:gd name="T37" fmla="*/ 70 h 140"/>
                <a:gd name="T38" fmla="*/ 2 w 140"/>
                <a:gd name="T39" fmla="*/ 52 h 140"/>
                <a:gd name="T40" fmla="*/ 9 w 140"/>
                <a:gd name="T41" fmla="*/ 35 h 140"/>
                <a:gd name="T42" fmla="*/ 20 w 140"/>
                <a:gd name="T43" fmla="*/ 21 h 140"/>
                <a:gd name="T44" fmla="*/ 34 w 140"/>
                <a:gd name="T45" fmla="*/ 10 h 140"/>
                <a:gd name="T46" fmla="*/ 52 w 140"/>
                <a:gd name="T47" fmla="*/ 3 h 140"/>
                <a:gd name="T48" fmla="*/ 70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70" y="0"/>
                  </a:moveTo>
                  <a:lnTo>
                    <a:pt x="89" y="3"/>
                  </a:lnTo>
                  <a:lnTo>
                    <a:pt x="105" y="10"/>
                  </a:lnTo>
                  <a:lnTo>
                    <a:pt x="120" y="21"/>
                  </a:lnTo>
                  <a:lnTo>
                    <a:pt x="131" y="35"/>
                  </a:lnTo>
                  <a:lnTo>
                    <a:pt x="137" y="52"/>
                  </a:lnTo>
                  <a:lnTo>
                    <a:pt x="140" y="70"/>
                  </a:lnTo>
                  <a:lnTo>
                    <a:pt x="137" y="89"/>
                  </a:lnTo>
                  <a:lnTo>
                    <a:pt x="131" y="106"/>
                  </a:lnTo>
                  <a:lnTo>
                    <a:pt x="120" y="120"/>
                  </a:lnTo>
                  <a:lnTo>
                    <a:pt x="105" y="131"/>
                  </a:lnTo>
                  <a:lnTo>
                    <a:pt x="88" y="138"/>
                  </a:lnTo>
                  <a:lnTo>
                    <a:pt x="70" y="140"/>
                  </a:lnTo>
                  <a:lnTo>
                    <a:pt x="52" y="138"/>
                  </a:lnTo>
                  <a:lnTo>
                    <a:pt x="34" y="131"/>
                  </a:lnTo>
                  <a:lnTo>
                    <a:pt x="20" y="120"/>
                  </a:lnTo>
                  <a:lnTo>
                    <a:pt x="9" y="106"/>
                  </a:lnTo>
                  <a:lnTo>
                    <a:pt x="2" y="89"/>
                  </a:lnTo>
                  <a:lnTo>
                    <a:pt x="0" y="70"/>
                  </a:lnTo>
                  <a:lnTo>
                    <a:pt x="2" y="52"/>
                  </a:lnTo>
                  <a:lnTo>
                    <a:pt x="9" y="35"/>
                  </a:lnTo>
                  <a:lnTo>
                    <a:pt x="20" y="21"/>
                  </a:lnTo>
                  <a:lnTo>
                    <a:pt x="34" y="10"/>
                  </a:lnTo>
                  <a:lnTo>
                    <a:pt x="52"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0" name="Freeform 1193"/>
            <p:cNvSpPr>
              <a:spLocks/>
            </p:cNvSpPr>
            <p:nvPr/>
          </p:nvSpPr>
          <p:spPr bwMode="auto">
            <a:xfrm>
              <a:off x="9461500" y="4567238"/>
              <a:ext cx="14287" cy="12700"/>
            </a:xfrm>
            <a:custGeom>
              <a:avLst/>
              <a:gdLst>
                <a:gd name="T0" fmla="*/ 70 w 140"/>
                <a:gd name="T1" fmla="*/ 0 h 140"/>
                <a:gd name="T2" fmla="*/ 88 w 140"/>
                <a:gd name="T3" fmla="*/ 3 h 140"/>
                <a:gd name="T4" fmla="*/ 106 w 140"/>
                <a:gd name="T5" fmla="*/ 10 h 140"/>
                <a:gd name="T6" fmla="*/ 120 w 140"/>
                <a:gd name="T7" fmla="*/ 21 h 140"/>
                <a:gd name="T8" fmla="*/ 131 w 140"/>
                <a:gd name="T9" fmla="*/ 35 h 140"/>
                <a:gd name="T10" fmla="*/ 138 w 140"/>
                <a:gd name="T11" fmla="*/ 51 h 140"/>
                <a:gd name="T12" fmla="*/ 140 w 140"/>
                <a:gd name="T13" fmla="*/ 70 h 140"/>
                <a:gd name="T14" fmla="*/ 138 w 140"/>
                <a:gd name="T15" fmla="*/ 89 h 140"/>
                <a:gd name="T16" fmla="*/ 131 w 140"/>
                <a:gd name="T17" fmla="*/ 106 h 140"/>
                <a:gd name="T18" fmla="*/ 120 w 140"/>
                <a:gd name="T19" fmla="*/ 120 h 140"/>
                <a:gd name="T20" fmla="*/ 106 w 140"/>
                <a:gd name="T21" fmla="*/ 131 h 140"/>
                <a:gd name="T22" fmla="*/ 88 w 140"/>
                <a:gd name="T23" fmla="*/ 138 h 140"/>
                <a:gd name="T24" fmla="*/ 70 w 140"/>
                <a:gd name="T25" fmla="*/ 140 h 140"/>
                <a:gd name="T26" fmla="*/ 51 w 140"/>
                <a:gd name="T27" fmla="*/ 138 h 140"/>
                <a:gd name="T28" fmla="*/ 34 w 140"/>
                <a:gd name="T29" fmla="*/ 131 h 140"/>
                <a:gd name="T30" fmla="*/ 20 w 140"/>
                <a:gd name="T31" fmla="*/ 120 h 140"/>
                <a:gd name="T32" fmla="*/ 10 w 140"/>
                <a:gd name="T33" fmla="*/ 106 h 140"/>
                <a:gd name="T34" fmla="*/ 3 w 140"/>
                <a:gd name="T35" fmla="*/ 89 h 140"/>
                <a:gd name="T36" fmla="*/ 0 w 140"/>
                <a:gd name="T37" fmla="*/ 70 h 140"/>
                <a:gd name="T38" fmla="*/ 3 w 140"/>
                <a:gd name="T39" fmla="*/ 51 h 140"/>
                <a:gd name="T40" fmla="*/ 10 w 140"/>
                <a:gd name="T41" fmla="*/ 35 h 140"/>
                <a:gd name="T42" fmla="*/ 20 w 140"/>
                <a:gd name="T43" fmla="*/ 21 h 140"/>
                <a:gd name="T44" fmla="*/ 34 w 140"/>
                <a:gd name="T45" fmla="*/ 10 h 140"/>
                <a:gd name="T46" fmla="*/ 51 w 140"/>
                <a:gd name="T47" fmla="*/ 3 h 140"/>
                <a:gd name="T48" fmla="*/ 70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70" y="0"/>
                  </a:moveTo>
                  <a:lnTo>
                    <a:pt x="88" y="3"/>
                  </a:lnTo>
                  <a:lnTo>
                    <a:pt x="106" y="10"/>
                  </a:lnTo>
                  <a:lnTo>
                    <a:pt x="120" y="21"/>
                  </a:lnTo>
                  <a:lnTo>
                    <a:pt x="131" y="35"/>
                  </a:lnTo>
                  <a:lnTo>
                    <a:pt x="138" y="51"/>
                  </a:lnTo>
                  <a:lnTo>
                    <a:pt x="140" y="70"/>
                  </a:lnTo>
                  <a:lnTo>
                    <a:pt x="138" y="89"/>
                  </a:lnTo>
                  <a:lnTo>
                    <a:pt x="131" y="106"/>
                  </a:lnTo>
                  <a:lnTo>
                    <a:pt x="120" y="120"/>
                  </a:lnTo>
                  <a:lnTo>
                    <a:pt x="106" y="131"/>
                  </a:lnTo>
                  <a:lnTo>
                    <a:pt x="88" y="138"/>
                  </a:lnTo>
                  <a:lnTo>
                    <a:pt x="70" y="140"/>
                  </a:lnTo>
                  <a:lnTo>
                    <a:pt x="51" y="138"/>
                  </a:lnTo>
                  <a:lnTo>
                    <a:pt x="34" y="131"/>
                  </a:lnTo>
                  <a:lnTo>
                    <a:pt x="20" y="120"/>
                  </a:lnTo>
                  <a:lnTo>
                    <a:pt x="10" y="106"/>
                  </a:lnTo>
                  <a:lnTo>
                    <a:pt x="3" y="89"/>
                  </a:lnTo>
                  <a:lnTo>
                    <a:pt x="0" y="70"/>
                  </a:lnTo>
                  <a:lnTo>
                    <a:pt x="3" y="51"/>
                  </a:lnTo>
                  <a:lnTo>
                    <a:pt x="10" y="35"/>
                  </a:lnTo>
                  <a:lnTo>
                    <a:pt x="20" y="21"/>
                  </a:lnTo>
                  <a:lnTo>
                    <a:pt x="34"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1" name="Freeform 1194"/>
            <p:cNvSpPr>
              <a:spLocks/>
            </p:cNvSpPr>
            <p:nvPr/>
          </p:nvSpPr>
          <p:spPr bwMode="auto">
            <a:xfrm>
              <a:off x="9461500" y="4605338"/>
              <a:ext cx="14287" cy="12700"/>
            </a:xfrm>
            <a:custGeom>
              <a:avLst/>
              <a:gdLst>
                <a:gd name="T0" fmla="*/ 70 w 140"/>
                <a:gd name="T1" fmla="*/ 0 h 139"/>
                <a:gd name="T2" fmla="*/ 88 w 140"/>
                <a:gd name="T3" fmla="*/ 3 h 139"/>
                <a:gd name="T4" fmla="*/ 106 w 140"/>
                <a:gd name="T5" fmla="*/ 10 h 139"/>
                <a:gd name="T6" fmla="*/ 120 w 140"/>
                <a:gd name="T7" fmla="*/ 21 h 139"/>
                <a:gd name="T8" fmla="*/ 131 w 140"/>
                <a:gd name="T9" fmla="*/ 35 h 139"/>
                <a:gd name="T10" fmla="*/ 138 w 140"/>
                <a:gd name="T11" fmla="*/ 51 h 139"/>
                <a:gd name="T12" fmla="*/ 140 w 140"/>
                <a:gd name="T13" fmla="*/ 70 h 139"/>
                <a:gd name="T14" fmla="*/ 138 w 140"/>
                <a:gd name="T15" fmla="*/ 88 h 139"/>
                <a:gd name="T16" fmla="*/ 131 w 140"/>
                <a:gd name="T17" fmla="*/ 105 h 139"/>
                <a:gd name="T18" fmla="*/ 120 w 140"/>
                <a:gd name="T19" fmla="*/ 119 h 139"/>
                <a:gd name="T20" fmla="*/ 106 w 140"/>
                <a:gd name="T21" fmla="*/ 130 h 139"/>
                <a:gd name="T22" fmla="*/ 88 w 140"/>
                <a:gd name="T23" fmla="*/ 137 h 139"/>
                <a:gd name="T24" fmla="*/ 70 w 140"/>
                <a:gd name="T25" fmla="*/ 139 h 139"/>
                <a:gd name="T26" fmla="*/ 51 w 140"/>
                <a:gd name="T27" fmla="*/ 137 h 139"/>
                <a:gd name="T28" fmla="*/ 35 w 140"/>
                <a:gd name="T29" fmla="*/ 130 h 139"/>
                <a:gd name="T30" fmla="*/ 20 w 140"/>
                <a:gd name="T31" fmla="*/ 119 h 139"/>
                <a:gd name="T32" fmla="*/ 10 w 140"/>
                <a:gd name="T33" fmla="*/ 105 h 139"/>
                <a:gd name="T34" fmla="*/ 3 w 140"/>
                <a:gd name="T35" fmla="*/ 88 h 139"/>
                <a:gd name="T36" fmla="*/ 0 w 140"/>
                <a:gd name="T37" fmla="*/ 70 h 139"/>
                <a:gd name="T38" fmla="*/ 3 w 140"/>
                <a:gd name="T39" fmla="*/ 51 h 139"/>
                <a:gd name="T40" fmla="*/ 10 w 140"/>
                <a:gd name="T41" fmla="*/ 35 h 139"/>
                <a:gd name="T42" fmla="*/ 20 w 140"/>
                <a:gd name="T43" fmla="*/ 21 h 139"/>
                <a:gd name="T44" fmla="*/ 35 w 140"/>
                <a:gd name="T45" fmla="*/ 10 h 139"/>
                <a:gd name="T46" fmla="*/ 51 w 140"/>
                <a:gd name="T47" fmla="*/ 3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3"/>
                  </a:lnTo>
                  <a:lnTo>
                    <a:pt x="106" y="10"/>
                  </a:lnTo>
                  <a:lnTo>
                    <a:pt x="120" y="21"/>
                  </a:lnTo>
                  <a:lnTo>
                    <a:pt x="131" y="35"/>
                  </a:lnTo>
                  <a:lnTo>
                    <a:pt x="138" y="51"/>
                  </a:lnTo>
                  <a:lnTo>
                    <a:pt x="140" y="70"/>
                  </a:lnTo>
                  <a:lnTo>
                    <a:pt x="138" y="88"/>
                  </a:lnTo>
                  <a:lnTo>
                    <a:pt x="131" y="105"/>
                  </a:lnTo>
                  <a:lnTo>
                    <a:pt x="120" y="119"/>
                  </a:lnTo>
                  <a:lnTo>
                    <a:pt x="106" y="130"/>
                  </a:lnTo>
                  <a:lnTo>
                    <a:pt x="88" y="137"/>
                  </a:lnTo>
                  <a:lnTo>
                    <a:pt x="70" y="139"/>
                  </a:lnTo>
                  <a:lnTo>
                    <a:pt x="51" y="137"/>
                  </a:lnTo>
                  <a:lnTo>
                    <a:pt x="35" y="130"/>
                  </a:lnTo>
                  <a:lnTo>
                    <a:pt x="20" y="119"/>
                  </a:lnTo>
                  <a:lnTo>
                    <a:pt x="10" y="105"/>
                  </a:lnTo>
                  <a:lnTo>
                    <a:pt x="3" y="88"/>
                  </a:lnTo>
                  <a:lnTo>
                    <a:pt x="0" y="70"/>
                  </a:lnTo>
                  <a:lnTo>
                    <a:pt x="3" y="51"/>
                  </a:lnTo>
                  <a:lnTo>
                    <a:pt x="10" y="35"/>
                  </a:lnTo>
                  <a:lnTo>
                    <a:pt x="20" y="21"/>
                  </a:lnTo>
                  <a:lnTo>
                    <a:pt x="35"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2" name="Freeform 1195"/>
            <p:cNvSpPr>
              <a:spLocks/>
            </p:cNvSpPr>
            <p:nvPr/>
          </p:nvSpPr>
          <p:spPr bwMode="auto">
            <a:xfrm>
              <a:off x="9480550" y="4548188"/>
              <a:ext cx="14287" cy="12700"/>
            </a:xfrm>
            <a:custGeom>
              <a:avLst/>
              <a:gdLst>
                <a:gd name="T0" fmla="*/ 70 w 140"/>
                <a:gd name="T1" fmla="*/ 0 h 139"/>
                <a:gd name="T2" fmla="*/ 88 w 140"/>
                <a:gd name="T3" fmla="*/ 2 h 139"/>
                <a:gd name="T4" fmla="*/ 105 w 140"/>
                <a:gd name="T5" fmla="*/ 10 h 139"/>
                <a:gd name="T6" fmla="*/ 119 w 140"/>
                <a:gd name="T7" fmla="*/ 20 h 139"/>
                <a:gd name="T8" fmla="*/ 131 w 140"/>
                <a:gd name="T9" fmla="*/ 34 h 139"/>
                <a:gd name="T10" fmla="*/ 138 w 140"/>
                <a:gd name="T11" fmla="*/ 51 h 139"/>
                <a:gd name="T12" fmla="*/ 140 w 140"/>
                <a:gd name="T13" fmla="*/ 70 h 139"/>
                <a:gd name="T14" fmla="*/ 138 w 140"/>
                <a:gd name="T15" fmla="*/ 88 h 139"/>
                <a:gd name="T16" fmla="*/ 131 w 140"/>
                <a:gd name="T17" fmla="*/ 105 h 139"/>
                <a:gd name="T18" fmla="*/ 119 w 140"/>
                <a:gd name="T19" fmla="*/ 119 h 139"/>
                <a:gd name="T20" fmla="*/ 105 w 140"/>
                <a:gd name="T21" fmla="*/ 130 h 139"/>
                <a:gd name="T22" fmla="*/ 88 w 140"/>
                <a:gd name="T23" fmla="*/ 137 h 139"/>
                <a:gd name="T24" fmla="*/ 70 w 140"/>
                <a:gd name="T25" fmla="*/ 139 h 139"/>
                <a:gd name="T26" fmla="*/ 51 w 140"/>
                <a:gd name="T27" fmla="*/ 137 h 139"/>
                <a:gd name="T28" fmla="*/ 35 w 140"/>
                <a:gd name="T29" fmla="*/ 130 h 139"/>
                <a:gd name="T30" fmla="*/ 21 w 140"/>
                <a:gd name="T31" fmla="*/ 119 h 139"/>
                <a:gd name="T32" fmla="*/ 10 w 140"/>
                <a:gd name="T33" fmla="*/ 105 h 139"/>
                <a:gd name="T34" fmla="*/ 3 w 140"/>
                <a:gd name="T35" fmla="*/ 88 h 139"/>
                <a:gd name="T36" fmla="*/ 0 w 140"/>
                <a:gd name="T37" fmla="*/ 70 h 139"/>
                <a:gd name="T38" fmla="*/ 3 w 140"/>
                <a:gd name="T39" fmla="*/ 51 h 139"/>
                <a:gd name="T40" fmla="*/ 10 w 140"/>
                <a:gd name="T41" fmla="*/ 34 h 139"/>
                <a:gd name="T42" fmla="*/ 21 w 140"/>
                <a:gd name="T43" fmla="*/ 20 h 139"/>
                <a:gd name="T44" fmla="*/ 35 w 140"/>
                <a:gd name="T45" fmla="*/ 10 h 139"/>
                <a:gd name="T46" fmla="*/ 51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5" y="10"/>
                  </a:lnTo>
                  <a:lnTo>
                    <a:pt x="119" y="20"/>
                  </a:lnTo>
                  <a:lnTo>
                    <a:pt x="131" y="34"/>
                  </a:lnTo>
                  <a:lnTo>
                    <a:pt x="138" y="51"/>
                  </a:lnTo>
                  <a:lnTo>
                    <a:pt x="140" y="70"/>
                  </a:lnTo>
                  <a:lnTo>
                    <a:pt x="138" y="88"/>
                  </a:lnTo>
                  <a:lnTo>
                    <a:pt x="131" y="105"/>
                  </a:lnTo>
                  <a:lnTo>
                    <a:pt x="119" y="119"/>
                  </a:lnTo>
                  <a:lnTo>
                    <a:pt x="105" y="130"/>
                  </a:lnTo>
                  <a:lnTo>
                    <a:pt x="88" y="137"/>
                  </a:lnTo>
                  <a:lnTo>
                    <a:pt x="70" y="139"/>
                  </a:lnTo>
                  <a:lnTo>
                    <a:pt x="51" y="137"/>
                  </a:lnTo>
                  <a:lnTo>
                    <a:pt x="35" y="130"/>
                  </a:lnTo>
                  <a:lnTo>
                    <a:pt x="21" y="119"/>
                  </a:lnTo>
                  <a:lnTo>
                    <a:pt x="10" y="105"/>
                  </a:lnTo>
                  <a:lnTo>
                    <a:pt x="3" y="88"/>
                  </a:lnTo>
                  <a:lnTo>
                    <a:pt x="0" y="70"/>
                  </a:lnTo>
                  <a:lnTo>
                    <a:pt x="3" y="51"/>
                  </a:lnTo>
                  <a:lnTo>
                    <a:pt x="10" y="34"/>
                  </a:lnTo>
                  <a:lnTo>
                    <a:pt x="21" y="20"/>
                  </a:lnTo>
                  <a:lnTo>
                    <a:pt x="35" y="10"/>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3" name="Freeform 1196"/>
            <p:cNvSpPr>
              <a:spLocks/>
            </p:cNvSpPr>
            <p:nvPr/>
          </p:nvSpPr>
          <p:spPr bwMode="auto">
            <a:xfrm>
              <a:off x="9480550" y="4624388"/>
              <a:ext cx="14287" cy="12700"/>
            </a:xfrm>
            <a:custGeom>
              <a:avLst/>
              <a:gdLst>
                <a:gd name="T0" fmla="*/ 70 w 140"/>
                <a:gd name="T1" fmla="*/ 0 h 140"/>
                <a:gd name="T2" fmla="*/ 88 w 140"/>
                <a:gd name="T3" fmla="*/ 3 h 140"/>
                <a:gd name="T4" fmla="*/ 105 w 140"/>
                <a:gd name="T5" fmla="*/ 10 h 140"/>
                <a:gd name="T6" fmla="*/ 119 w 140"/>
                <a:gd name="T7" fmla="*/ 21 h 140"/>
                <a:gd name="T8" fmla="*/ 131 w 140"/>
                <a:gd name="T9" fmla="*/ 35 h 140"/>
                <a:gd name="T10" fmla="*/ 138 w 140"/>
                <a:gd name="T11" fmla="*/ 51 h 140"/>
                <a:gd name="T12" fmla="*/ 140 w 140"/>
                <a:gd name="T13" fmla="*/ 70 h 140"/>
                <a:gd name="T14" fmla="*/ 138 w 140"/>
                <a:gd name="T15" fmla="*/ 89 h 140"/>
                <a:gd name="T16" fmla="*/ 131 w 140"/>
                <a:gd name="T17" fmla="*/ 106 h 140"/>
                <a:gd name="T18" fmla="*/ 119 w 140"/>
                <a:gd name="T19" fmla="*/ 120 h 140"/>
                <a:gd name="T20" fmla="*/ 105 w 140"/>
                <a:gd name="T21" fmla="*/ 131 h 140"/>
                <a:gd name="T22" fmla="*/ 88 w 140"/>
                <a:gd name="T23" fmla="*/ 138 h 140"/>
                <a:gd name="T24" fmla="*/ 70 w 140"/>
                <a:gd name="T25" fmla="*/ 140 h 140"/>
                <a:gd name="T26" fmla="*/ 51 w 140"/>
                <a:gd name="T27" fmla="*/ 138 h 140"/>
                <a:gd name="T28" fmla="*/ 35 w 140"/>
                <a:gd name="T29" fmla="*/ 131 h 140"/>
                <a:gd name="T30" fmla="*/ 21 w 140"/>
                <a:gd name="T31" fmla="*/ 120 h 140"/>
                <a:gd name="T32" fmla="*/ 10 w 140"/>
                <a:gd name="T33" fmla="*/ 106 h 140"/>
                <a:gd name="T34" fmla="*/ 3 w 140"/>
                <a:gd name="T35" fmla="*/ 89 h 140"/>
                <a:gd name="T36" fmla="*/ 0 w 140"/>
                <a:gd name="T37" fmla="*/ 70 h 140"/>
                <a:gd name="T38" fmla="*/ 3 w 140"/>
                <a:gd name="T39" fmla="*/ 51 h 140"/>
                <a:gd name="T40" fmla="*/ 10 w 140"/>
                <a:gd name="T41" fmla="*/ 35 h 140"/>
                <a:gd name="T42" fmla="*/ 21 w 140"/>
                <a:gd name="T43" fmla="*/ 21 h 140"/>
                <a:gd name="T44" fmla="*/ 35 w 140"/>
                <a:gd name="T45" fmla="*/ 10 h 140"/>
                <a:gd name="T46" fmla="*/ 51 w 140"/>
                <a:gd name="T47" fmla="*/ 3 h 140"/>
                <a:gd name="T48" fmla="*/ 70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70" y="0"/>
                  </a:moveTo>
                  <a:lnTo>
                    <a:pt x="88" y="3"/>
                  </a:lnTo>
                  <a:lnTo>
                    <a:pt x="105" y="10"/>
                  </a:lnTo>
                  <a:lnTo>
                    <a:pt x="119" y="21"/>
                  </a:lnTo>
                  <a:lnTo>
                    <a:pt x="131" y="35"/>
                  </a:lnTo>
                  <a:lnTo>
                    <a:pt x="138" y="51"/>
                  </a:lnTo>
                  <a:lnTo>
                    <a:pt x="140" y="70"/>
                  </a:lnTo>
                  <a:lnTo>
                    <a:pt x="138" y="89"/>
                  </a:lnTo>
                  <a:lnTo>
                    <a:pt x="131" y="106"/>
                  </a:lnTo>
                  <a:lnTo>
                    <a:pt x="119" y="120"/>
                  </a:lnTo>
                  <a:lnTo>
                    <a:pt x="105" y="131"/>
                  </a:lnTo>
                  <a:lnTo>
                    <a:pt x="88" y="138"/>
                  </a:lnTo>
                  <a:lnTo>
                    <a:pt x="70" y="140"/>
                  </a:lnTo>
                  <a:lnTo>
                    <a:pt x="51" y="138"/>
                  </a:lnTo>
                  <a:lnTo>
                    <a:pt x="35" y="131"/>
                  </a:lnTo>
                  <a:lnTo>
                    <a:pt x="21" y="120"/>
                  </a:lnTo>
                  <a:lnTo>
                    <a:pt x="10" y="106"/>
                  </a:lnTo>
                  <a:lnTo>
                    <a:pt x="3" y="89"/>
                  </a:lnTo>
                  <a:lnTo>
                    <a:pt x="0" y="70"/>
                  </a:lnTo>
                  <a:lnTo>
                    <a:pt x="3" y="51"/>
                  </a:lnTo>
                  <a:lnTo>
                    <a:pt x="10" y="35"/>
                  </a:lnTo>
                  <a:lnTo>
                    <a:pt x="21" y="21"/>
                  </a:lnTo>
                  <a:lnTo>
                    <a:pt x="35"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4" name="Freeform 1197"/>
            <p:cNvSpPr>
              <a:spLocks/>
            </p:cNvSpPr>
            <p:nvPr/>
          </p:nvSpPr>
          <p:spPr bwMode="auto">
            <a:xfrm>
              <a:off x="9461500" y="4586288"/>
              <a:ext cx="14287" cy="12700"/>
            </a:xfrm>
            <a:custGeom>
              <a:avLst/>
              <a:gdLst>
                <a:gd name="T0" fmla="*/ 70 w 140"/>
                <a:gd name="T1" fmla="*/ 0 h 139"/>
                <a:gd name="T2" fmla="*/ 88 w 140"/>
                <a:gd name="T3" fmla="*/ 3 h 139"/>
                <a:gd name="T4" fmla="*/ 106 w 140"/>
                <a:gd name="T5" fmla="*/ 10 h 139"/>
                <a:gd name="T6" fmla="*/ 120 w 140"/>
                <a:gd name="T7" fmla="*/ 21 h 139"/>
                <a:gd name="T8" fmla="*/ 131 w 140"/>
                <a:gd name="T9" fmla="*/ 35 h 139"/>
                <a:gd name="T10" fmla="*/ 138 w 140"/>
                <a:gd name="T11" fmla="*/ 51 h 139"/>
                <a:gd name="T12" fmla="*/ 140 w 140"/>
                <a:gd name="T13" fmla="*/ 70 h 139"/>
                <a:gd name="T14" fmla="*/ 138 w 140"/>
                <a:gd name="T15" fmla="*/ 88 h 139"/>
                <a:gd name="T16" fmla="*/ 131 w 140"/>
                <a:gd name="T17" fmla="*/ 105 h 139"/>
                <a:gd name="T18" fmla="*/ 120 w 140"/>
                <a:gd name="T19" fmla="*/ 119 h 139"/>
                <a:gd name="T20" fmla="*/ 106 w 140"/>
                <a:gd name="T21" fmla="*/ 130 h 139"/>
                <a:gd name="T22" fmla="*/ 88 w 140"/>
                <a:gd name="T23" fmla="*/ 137 h 139"/>
                <a:gd name="T24" fmla="*/ 70 w 140"/>
                <a:gd name="T25" fmla="*/ 139 h 139"/>
                <a:gd name="T26" fmla="*/ 51 w 140"/>
                <a:gd name="T27" fmla="*/ 137 h 139"/>
                <a:gd name="T28" fmla="*/ 35 w 140"/>
                <a:gd name="T29" fmla="*/ 130 h 139"/>
                <a:gd name="T30" fmla="*/ 20 w 140"/>
                <a:gd name="T31" fmla="*/ 119 h 139"/>
                <a:gd name="T32" fmla="*/ 10 w 140"/>
                <a:gd name="T33" fmla="*/ 105 h 139"/>
                <a:gd name="T34" fmla="*/ 3 w 140"/>
                <a:gd name="T35" fmla="*/ 88 h 139"/>
                <a:gd name="T36" fmla="*/ 0 w 140"/>
                <a:gd name="T37" fmla="*/ 70 h 139"/>
                <a:gd name="T38" fmla="*/ 3 w 140"/>
                <a:gd name="T39" fmla="*/ 51 h 139"/>
                <a:gd name="T40" fmla="*/ 10 w 140"/>
                <a:gd name="T41" fmla="*/ 35 h 139"/>
                <a:gd name="T42" fmla="*/ 20 w 140"/>
                <a:gd name="T43" fmla="*/ 21 h 139"/>
                <a:gd name="T44" fmla="*/ 35 w 140"/>
                <a:gd name="T45" fmla="*/ 10 h 139"/>
                <a:gd name="T46" fmla="*/ 51 w 140"/>
                <a:gd name="T47" fmla="*/ 3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3"/>
                  </a:lnTo>
                  <a:lnTo>
                    <a:pt x="106" y="10"/>
                  </a:lnTo>
                  <a:lnTo>
                    <a:pt x="120" y="21"/>
                  </a:lnTo>
                  <a:lnTo>
                    <a:pt x="131" y="35"/>
                  </a:lnTo>
                  <a:lnTo>
                    <a:pt x="138" y="51"/>
                  </a:lnTo>
                  <a:lnTo>
                    <a:pt x="140" y="70"/>
                  </a:lnTo>
                  <a:lnTo>
                    <a:pt x="138" y="88"/>
                  </a:lnTo>
                  <a:lnTo>
                    <a:pt x="131" y="105"/>
                  </a:lnTo>
                  <a:lnTo>
                    <a:pt x="120" y="119"/>
                  </a:lnTo>
                  <a:lnTo>
                    <a:pt x="106" y="130"/>
                  </a:lnTo>
                  <a:lnTo>
                    <a:pt x="88" y="137"/>
                  </a:lnTo>
                  <a:lnTo>
                    <a:pt x="70" y="139"/>
                  </a:lnTo>
                  <a:lnTo>
                    <a:pt x="51" y="137"/>
                  </a:lnTo>
                  <a:lnTo>
                    <a:pt x="35" y="130"/>
                  </a:lnTo>
                  <a:lnTo>
                    <a:pt x="20" y="119"/>
                  </a:lnTo>
                  <a:lnTo>
                    <a:pt x="10" y="105"/>
                  </a:lnTo>
                  <a:lnTo>
                    <a:pt x="3" y="88"/>
                  </a:lnTo>
                  <a:lnTo>
                    <a:pt x="0" y="70"/>
                  </a:lnTo>
                  <a:lnTo>
                    <a:pt x="3" y="51"/>
                  </a:lnTo>
                  <a:lnTo>
                    <a:pt x="10" y="35"/>
                  </a:lnTo>
                  <a:lnTo>
                    <a:pt x="20" y="21"/>
                  </a:lnTo>
                  <a:lnTo>
                    <a:pt x="35"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5" name="Freeform 1198"/>
            <p:cNvSpPr>
              <a:spLocks/>
            </p:cNvSpPr>
            <p:nvPr/>
          </p:nvSpPr>
          <p:spPr bwMode="auto">
            <a:xfrm>
              <a:off x="9442450" y="4624388"/>
              <a:ext cx="14287" cy="12700"/>
            </a:xfrm>
            <a:custGeom>
              <a:avLst/>
              <a:gdLst>
                <a:gd name="T0" fmla="*/ 70 w 140"/>
                <a:gd name="T1" fmla="*/ 0 h 140"/>
                <a:gd name="T2" fmla="*/ 89 w 140"/>
                <a:gd name="T3" fmla="*/ 3 h 140"/>
                <a:gd name="T4" fmla="*/ 106 w 140"/>
                <a:gd name="T5" fmla="*/ 10 h 140"/>
                <a:gd name="T6" fmla="*/ 120 w 140"/>
                <a:gd name="T7" fmla="*/ 21 h 140"/>
                <a:gd name="T8" fmla="*/ 131 w 140"/>
                <a:gd name="T9" fmla="*/ 35 h 140"/>
                <a:gd name="T10" fmla="*/ 138 w 140"/>
                <a:gd name="T11" fmla="*/ 51 h 140"/>
                <a:gd name="T12" fmla="*/ 140 w 140"/>
                <a:gd name="T13" fmla="*/ 70 h 140"/>
                <a:gd name="T14" fmla="*/ 138 w 140"/>
                <a:gd name="T15" fmla="*/ 89 h 140"/>
                <a:gd name="T16" fmla="*/ 131 w 140"/>
                <a:gd name="T17" fmla="*/ 106 h 140"/>
                <a:gd name="T18" fmla="*/ 120 w 140"/>
                <a:gd name="T19" fmla="*/ 120 h 140"/>
                <a:gd name="T20" fmla="*/ 106 w 140"/>
                <a:gd name="T21" fmla="*/ 131 h 140"/>
                <a:gd name="T22" fmla="*/ 89 w 140"/>
                <a:gd name="T23" fmla="*/ 138 h 140"/>
                <a:gd name="T24" fmla="*/ 70 w 140"/>
                <a:gd name="T25" fmla="*/ 140 h 140"/>
                <a:gd name="T26" fmla="*/ 51 w 140"/>
                <a:gd name="T27" fmla="*/ 138 h 140"/>
                <a:gd name="T28" fmla="*/ 35 w 140"/>
                <a:gd name="T29" fmla="*/ 131 h 140"/>
                <a:gd name="T30" fmla="*/ 21 w 140"/>
                <a:gd name="T31" fmla="*/ 120 h 140"/>
                <a:gd name="T32" fmla="*/ 10 w 140"/>
                <a:gd name="T33" fmla="*/ 106 h 140"/>
                <a:gd name="T34" fmla="*/ 3 w 140"/>
                <a:gd name="T35" fmla="*/ 89 h 140"/>
                <a:gd name="T36" fmla="*/ 0 w 140"/>
                <a:gd name="T37" fmla="*/ 70 h 140"/>
                <a:gd name="T38" fmla="*/ 3 w 140"/>
                <a:gd name="T39" fmla="*/ 51 h 140"/>
                <a:gd name="T40" fmla="*/ 10 w 140"/>
                <a:gd name="T41" fmla="*/ 35 h 140"/>
                <a:gd name="T42" fmla="*/ 21 w 140"/>
                <a:gd name="T43" fmla="*/ 21 h 140"/>
                <a:gd name="T44" fmla="*/ 35 w 140"/>
                <a:gd name="T45" fmla="*/ 10 h 140"/>
                <a:gd name="T46" fmla="*/ 51 w 140"/>
                <a:gd name="T47" fmla="*/ 3 h 140"/>
                <a:gd name="T48" fmla="*/ 70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70" y="0"/>
                  </a:moveTo>
                  <a:lnTo>
                    <a:pt x="89" y="3"/>
                  </a:lnTo>
                  <a:lnTo>
                    <a:pt x="106" y="10"/>
                  </a:lnTo>
                  <a:lnTo>
                    <a:pt x="120" y="21"/>
                  </a:lnTo>
                  <a:lnTo>
                    <a:pt x="131" y="35"/>
                  </a:lnTo>
                  <a:lnTo>
                    <a:pt x="138" y="51"/>
                  </a:lnTo>
                  <a:lnTo>
                    <a:pt x="140" y="70"/>
                  </a:lnTo>
                  <a:lnTo>
                    <a:pt x="138" y="89"/>
                  </a:lnTo>
                  <a:lnTo>
                    <a:pt x="131" y="106"/>
                  </a:lnTo>
                  <a:lnTo>
                    <a:pt x="120" y="120"/>
                  </a:lnTo>
                  <a:lnTo>
                    <a:pt x="106" y="131"/>
                  </a:lnTo>
                  <a:lnTo>
                    <a:pt x="89" y="138"/>
                  </a:lnTo>
                  <a:lnTo>
                    <a:pt x="70" y="140"/>
                  </a:lnTo>
                  <a:lnTo>
                    <a:pt x="51" y="138"/>
                  </a:lnTo>
                  <a:lnTo>
                    <a:pt x="35" y="131"/>
                  </a:lnTo>
                  <a:lnTo>
                    <a:pt x="21" y="120"/>
                  </a:lnTo>
                  <a:lnTo>
                    <a:pt x="10" y="106"/>
                  </a:lnTo>
                  <a:lnTo>
                    <a:pt x="3" y="89"/>
                  </a:lnTo>
                  <a:lnTo>
                    <a:pt x="0" y="70"/>
                  </a:lnTo>
                  <a:lnTo>
                    <a:pt x="3" y="51"/>
                  </a:lnTo>
                  <a:lnTo>
                    <a:pt x="10" y="35"/>
                  </a:lnTo>
                  <a:lnTo>
                    <a:pt x="21" y="21"/>
                  </a:lnTo>
                  <a:lnTo>
                    <a:pt x="35" y="10"/>
                  </a:lnTo>
                  <a:lnTo>
                    <a:pt x="51" y="3"/>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6" name="Freeform 1199"/>
            <p:cNvSpPr>
              <a:spLocks/>
            </p:cNvSpPr>
            <p:nvPr/>
          </p:nvSpPr>
          <p:spPr bwMode="auto">
            <a:xfrm>
              <a:off x="9480550" y="4700588"/>
              <a:ext cx="14287" cy="12700"/>
            </a:xfrm>
            <a:custGeom>
              <a:avLst/>
              <a:gdLst>
                <a:gd name="T0" fmla="*/ 70 w 140"/>
                <a:gd name="T1" fmla="*/ 0 h 139"/>
                <a:gd name="T2" fmla="*/ 88 w 140"/>
                <a:gd name="T3" fmla="*/ 2 h 139"/>
                <a:gd name="T4" fmla="*/ 105 w 140"/>
                <a:gd name="T5" fmla="*/ 9 h 139"/>
                <a:gd name="T6" fmla="*/ 119 w 140"/>
                <a:gd name="T7" fmla="*/ 20 h 139"/>
                <a:gd name="T8" fmla="*/ 131 w 140"/>
                <a:gd name="T9" fmla="*/ 34 h 139"/>
                <a:gd name="T10" fmla="*/ 138 w 140"/>
                <a:gd name="T11" fmla="*/ 51 h 139"/>
                <a:gd name="T12" fmla="*/ 140 w 140"/>
                <a:gd name="T13" fmla="*/ 69 h 139"/>
                <a:gd name="T14" fmla="*/ 138 w 140"/>
                <a:gd name="T15" fmla="*/ 88 h 139"/>
                <a:gd name="T16" fmla="*/ 131 w 140"/>
                <a:gd name="T17" fmla="*/ 105 h 139"/>
                <a:gd name="T18" fmla="*/ 119 w 140"/>
                <a:gd name="T19" fmla="*/ 119 h 139"/>
                <a:gd name="T20" fmla="*/ 105 w 140"/>
                <a:gd name="T21" fmla="*/ 129 h 139"/>
                <a:gd name="T22" fmla="*/ 88 w 140"/>
                <a:gd name="T23" fmla="*/ 136 h 139"/>
                <a:gd name="T24" fmla="*/ 70 w 140"/>
                <a:gd name="T25" fmla="*/ 139 h 139"/>
                <a:gd name="T26" fmla="*/ 51 w 140"/>
                <a:gd name="T27" fmla="*/ 136 h 139"/>
                <a:gd name="T28" fmla="*/ 35 w 140"/>
                <a:gd name="T29" fmla="*/ 129 h 139"/>
                <a:gd name="T30" fmla="*/ 21 w 140"/>
                <a:gd name="T31" fmla="*/ 119 h 139"/>
                <a:gd name="T32" fmla="*/ 10 w 140"/>
                <a:gd name="T33" fmla="*/ 105 h 139"/>
                <a:gd name="T34" fmla="*/ 3 w 140"/>
                <a:gd name="T35" fmla="*/ 88 h 139"/>
                <a:gd name="T36" fmla="*/ 0 w 140"/>
                <a:gd name="T37" fmla="*/ 69 h 139"/>
                <a:gd name="T38" fmla="*/ 3 w 140"/>
                <a:gd name="T39" fmla="*/ 51 h 139"/>
                <a:gd name="T40" fmla="*/ 10 w 140"/>
                <a:gd name="T41" fmla="*/ 34 h 139"/>
                <a:gd name="T42" fmla="*/ 21 w 140"/>
                <a:gd name="T43" fmla="*/ 20 h 139"/>
                <a:gd name="T44" fmla="*/ 35 w 140"/>
                <a:gd name="T45" fmla="*/ 9 h 139"/>
                <a:gd name="T46" fmla="*/ 51 w 140"/>
                <a:gd name="T47" fmla="*/ 2 h 139"/>
                <a:gd name="T48" fmla="*/ 70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0" y="0"/>
                  </a:moveTo>
                  <a:lnTo>
                    <a:pt x="88" y="2"/>
                  </a:lnTo>
                  <a:lnTo>
                    <a:pt x="105" y="9"/>
                  </a:lnTo>
                  <a:lnTo>
                    <a:pt x="119" y="20"/>
                  </a:lnTo>
                  <a:lnTo>
                    <a:pt x="131" y="34"/>
                  </a:lnTo>
                  <a:lnTo>
                    <a:pt x="138" y="51"/>
                  </a:lnTo>
                  <a:lnTo>
                    <a:pt x="140" y="69"/>
                  </a:lnTo>
                  <a:lnTo>
                    <a:pt x="138" y="88"/>
                  </a:lnTo>
                  <a:lnTo>
                    <a:pt x="131" y="105"/>
                  </a:lnTo>
                  <a:lnTo>
                    <a:pt x="119" y="119"/>
                  </a:lnTo>
                  <a:lnTo>
                    <a:pt x="105" y="129"/>
                  </a:lnTo>
                  <a:lnTo>
                    <a:pt x="88" y="136"/>
                  </a:lnTo>
                  <a:lnTo>
                    <a:pt x="70" y="139"/>
                  </a:lnTo>
                  <a:lnTo>
                    <a:pt x="51" y="136"/>
                  </a:lnTo>
                  <a:lnTo>
                    <a:pt x="35" y="129"/>
                  </a:lnTo>
                  <a:lnTo>
                    <a:pt x="21" y="119"/>
                  </a:lnTo>
                  <a:lnTo>
                    <a:pt x="10" y="105"/>
                  </a:lnTo>
                  <a:lnTo>
                    <a:pt x="3" y="88"/>
                  </a:lnTo>
                  <a:lnTo>
                    <a:pt x="0" y="69"/>
                  </a:lnTo>
                  <a:lnTo>
                    <a:pt x="3" y="51"/>
                  </a:lnTo>
                  <a:lnTo>
                    <a:pt x="10" y="34"/>
                  </a:lnTo>
                  <a:lnTo>
                    <a:pt x="21" y="20"/>
                  </a:lnTo>
                  <a:lnTo>
                    <a:pt x="35" y="9"/>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7" name="Freeform 1200"/>
            <p:cNvSpPr>
              <a:spLocks/>
            </p:cNvSpPr>
            <p:nvPr/>
          </p:nvSpPr>
          <p:spPr bwMode="auto">
            <a:xfrm>
              <a:off x="9423400" y="4624388"/>
              <a:ext cx="14287" cy="12700"/>
            </a:xfrm>
            <a:custGeom>
              <a:avLst/>
              <a:gdLst>
                <a:gd name="T0" fmla="*/ 69 w 140"/>
                <a:gd name="T1" fmla="*/ 0 h 140"/>
                <a:gd name="T2" fmla="*/ 89 w 140"/>
                <a:gd name="T3" fmla="*/ 3 h 140"/>
                <a:gd name="T4" fmla="*/ 106 w 140"/>
                <a:gd name="T5" fmla="*/ 10 h 140"/>
                <a:gd name="T6" fmla="*/ 120 w 140"/>
                <a:gd name="T7" fmla="*/ 21 h 140"/>
                <a:gd name="T8" fmla="*/ 131 w 140"/>
                <a:gd name="T9" fmla="*/ 35 h 140"/>
                <a:gd name="T10" fmla="*/ 138 w 140"/>
                <a:gd name="T11" fmla="*/ 51 h 140"/>
                <a:gd name="T12" fmla="*/ 140 w 140"/>
                <a:gd name="T13" fmla="*/ 70 h 140"/>
                <a:gd name="T14" fmla="*/ 138 w 140"/>
                <a:gd name="T15" fmla="*/ 89 h 140"/>
                <a:gd name="T16" fmla="*/ 131 w 140"/>
                <a:gd name="T17" fmla="*/ 106 h 140"/>
                <a:gd name="T18" fmla="*/ 120 w 140"/>
                <a:gd name="T19" fmla="*/ 120 h 140"/>
                <a:gd name="T20" fmla="*/ 106 w 140"/>
                <a:gd name="T21" fmla="*/ 131 h 140"/>
                <a:gd name="T22" fmla="*/ 89 w 140"/>
                <a:gd name="T23" fmla="*/ 138 h 140"/>
                <a:gd name="T24" fmla="*/ 69 w 140"/>
                <a:gd name="T25" fmla="*/ 140 h 140"/>
                <a:gd name="T26" fmla="*/ 51 w 140"/>
                <a:gd name="T27" fmla="*/ 138 h 140"/>
                <a:gd name="T28" fmla="*/ 34 w 140"/>
                <a:gd name="T29" fmla="*/ 131 h 140"/>
                <a:gd name="T30" fmla="*/ 20 w 140"/>
                <a:gd name="T31" fmla="*/ 120 h 140"/>
                <a:gd name="T32" fmla="*/ 9 w 140"/>
                <a:gd name="T33" fmla="*/ 106 h 140"/>
                <a:gd name="T34" fmla="*/ 2 w 140"/>
                <a:gd name="T35" fmla="*/ 89 h 140"/>
                <a:gd name="T36" fmla="*/ 0 w 140"/>
                <a:gd name="T37" fmla="*/ 70 h 140"/>
                <a:gd name="T38" fmla="*/ 2 w 140"/>
                <a:gd name="T39" fmla="*/ 51 h 140"/>
                <a:gd name="T40" fmla="*/ 9 w 140"/>
                <a:gd name="T41" fmla="*/ 35 h 140"/>
                <a:gd name="T42" fmla="*/ 20 w 140"/>
                <a:gd name="T43" fmla="*/ 21 h 140"/>
                <a:gd name="T44" fmla="*/ 34 w 140"/>
                <a:gd name="T45" fmla="*/ 10 h 140"/>
                <a:gd name="T46" fmla="*/ 51 w 140"/>
                <a:gd name="T47" fmla="*/ 3 h 140"/>
                <a:gd name="T48" fmla="*/ 69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69" y="0"/>
                  </a:moveTo>
                  <a:lnTo>
                    <a:pt x="89" y="3"/>
                  </a:lnTo>
                  <a:lnTo>
                    <a:pt x="106" y="10"/>
                  </a:lnTo>
                  <a:lnTo>
                    <a:pt x="120" y="21"/>
                  </a:lnTo>
                  <a:lnTo>
                    <a:pt x="131" y="35"/>
                  </a:lnTo>
                  <a:lnTo>
                    <a:pt x="138" y="51"/>
                  </a:lnTo>
                  <a:lnTo>
                    <a:pt x="140" y="70"/>
                  </a:lnTo>
                  <a:lnTo>
                    <a:pt x="138" y="89"/>
                  </a:lnTo>
                  <a:lnTo>
                    <a:pt x="131" y="106"/>
                  </a:lnTo>
                  <a:lnTo>
                    <a:pt x="120" y="120"/>
                  </a:lnTo>
                  <a:lnTo>
                    <a:pt x="106" y="131"/>
                  </a:lnTo>
                  <a:lnTo>
                    <a:pt x="89" y="138"/>
                  </a:lnTo>
                  <a:lnTo>
                    <a:pt x="69" y="140"/>
                  </a:lnTo>
                  <a:lnTo>
                    <a:pt x="51" y="138"/>
                  </a:lnTo>
                  <a:lnTo>
                    <a:pt x="34" y="131"/>
                  </a:lnTo>
                  <a:lnTo>
                    <a:pt x="20" y="120"/>
                  </a:lnTo>
                  <a:lnTo>
                    <a:pt x="9" y="106"/>
                  </a:lnTo>
                  <a:lnTo>
                    <a:pt x="2" y="89"/>
                  </a:lnTo>
                  <a:lnTo>
                    <a:pt x="0" y="70"/>
                  </a:lnTo>
                  <a:lnTo>
                    <a:pt x="2" y="51"/>
                  </a:lnTo>
                  <a:lnTo>
                    <a:pt x="9" y="35"/>
                  </a:lnTo>
                  <a:lnTo>
                    <a:pt x="20" y="21"/>
                  </a:lnTo>
                  <a:lnTo>
                    <a:pt x="34" y="10"/>
                  </a:lnTo>
                  <a:lnTo>
                    <a:pt x="51" y="3"/>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8" name="Freeform 1201"/>
            <p:cNvSpPr>
              <a:spLocks/>
            </p:cNvSpPr>
            <p:nvPr/>
          </p:nvSpPr>
          <p:spPr bwMode="auto">
            <a:xfrm>
              <a:off x="9275763" y="4552950"/>
              <a:ext cx="93662" cy="220663"/>
            </a:xfrm>
            <a:custGeom>
              <a:avLst/>
              <a:gdLst>
                <a:gd name="T0" fmla="*/ 472 w 996"/>
                <a:gd name="T1" fmla="*/ 141 h 2357"/>
                <a:gd name="T2" fmla="*/ 437 w 996"/>
                <a:gd name="T3" fmla="*/ 80 h 2357"/>
                <a:gd name="T4" fmla="*/ 432 w 996"/>
                <a:gd name="T5" fmla="*/ 40 h 2357"/>
                <a:gd name="T6" fmla="*/ 445 w 996"/>
                <a:gd name="T7" fmla="*/ 16 h 2357"/>
                <a:gd name="T8" fmla="*/ 468 w 996"/>
                <a:gd name="T9" fmla="*/ 4 h 2357"/>
                <a:gd name="T10" fmla="*/ 490 w 996"/>
                <a:gd name="T11" fmla="*/ 0 h 2357"/>
                <a:gd name="T12" fmla="*/ 502 w 996"/>
                <a:gd name="T13" fmla="*/ 0 h 2357"/>
                <a:gd name="T14" fmla="*/ 521 w 996"/>
                <a:gd name="T15" fmla="*/ 2 h 2357"/>
                <a:gd name="T16" fmla="*/ 544 w 996"/>
                <a:gd name="T17" fmla="*/ 11 h 2357"/>
                <a:gd name="T18" fmla="*/ 562 w 996"/>
                <a:gd name="T19" fmla="*/ 30 h 2357"/>
                <a:gd name="T20" fmla="*/ 564 w 996"/>
                <a:gd name="T21" fmla="*/ 65 h 2357"/>
                <a:gd name="T22" fmla="*/ 540 w 996"/>
                <a:gd name="T23" fmla="*/ 119 h 2357"/>
                <a:gd name="T24" fmla="*/ 675 w 996"/>
                <a:gd name="T25" fmla="*/ 0 h 2357"/>
                <a:gd name="T26" fmla="*/ 696 w 996"/>
                <a:gd name="T27" fmla="*/ 9 h 2357"/>
                <a:gd name="T28" fmla="*/ 750 w 996"/>
                <a:gd name="T29" fmla="*/ 34 h 2357"/>
                <a:gd name="T30" fmla="*/ 823 w 996"/>
                <a:gd name="T31" fmla="*/ 73 h 2357"/>
                <a:gd name="T32" fmla="*/ 901 w 996"/>
                <a:gd name="T33" fmla="*/ 124 h 2357"/>
                <a:gd name="T34" fmla="*/ 938 w 996"/>
                <a:gd name="T35" fmla="*/ 155 h 2357"/>
                <a:gd name="T36" fmla="*/ 970 w 996"/>
                <a:gd name="T37" fmla="*/ 191 h 2357"/>
                <a:gd name="T38" fmla="*/ 989 w 996"/>
                <a:gd name="T39" fmla="*/ 257 h 2357"/>
                <a:gd name="T40" fmla="*/ 996 w 996"/>
                <a:gd name="T41" fmla="*/ 352 h 2357"/>
                <a:gd name="T42" fmla="*/ 992 w 996"/>
                <a:gd name="T43" fmla="*/ 460 h 2357"/>
                <a:gd name="T44" fmla="*/ 982 w 996"/>
                <a:gd name="T45" fmla="*/ 566 h 2357"/>
                <a:gd name="T46" fmla="*/ 967 w 996"/>
                <a:gd name="T47" fmla="*/ 654 h 2357"/>
                <a:gd name="T48" fmla="*/ 945 w 996"/>
                <a:gd name="T49" fmla="*/ 727 h 2357"/>
                <a:gd name="T50" fmla="*/ 914 w 996"/>
                <a:gd name="T51" fmla="*/ 805 h 2357"/>
                <a:gd name="T52" fmla="*/ 880 w 996"/>
                <a:gd name="T53" fmla="*/ 878 h 2357"/>
                <a:gd name="T54" fmla="*/ 852 w 996"/>
                <a:gd name="T55" fmla="*/ 935 h 2357"/>
                <a:gd name="T56" fmla="*/ 836 w 996"/>
                <a:gd name="T57" fmla="*/ 964 h 2357"/>
                <a:gd name="T58" fmla="*/ 806 w 996"/>
                <a:gd name="T59" fmla="*/ 1056 h 2357"/>
                <a:gd name="T60" fmla="*/ 673 w 996"/>
                <a:gd name="T61" fmla="*/ 2308 h 2357"/>
                <a:gd name="T62" fmla="*/ 638 w 996"/>
                <a:gd name="T63" fmla="*/ 2348 h 2357"/>
                <a:gd name="T64" fmla="*/ 393 w 996"/>
                <a:gd name="T65" fmla="*/ 2357 h 2357"/>
                <a:gd name="T66" fmla="*/ 343 w 996"/>
                <a:gd name="T67" fmla="*/ 2338 h 2357"/>
                <a:gd name="T68" fmla="*/ 318 w 996"/>
                <a:gd name="T69" fmla="*/ 2291 h 2357"/>
                <a:gd name="T70" fmla="*/ 178 w 996"/>
                <a:gd name="T71" fmla="*/ 1011 h 2357"/>
                <a:gd name="T72" fmla="*/ 157 w 996"/>
                <a:gd name="T73" fmla="*/ 958 h 2357"/>
                <a:gd name="T74" fmla="*/ 136 w 996"/>
                <a:gd name="T75" fmla="*/ 918 h 2357"/>
                <a:gd name="T76" fmla="*/ 104 w 996"/>
                <a:gd name="T77" fmla="*/ 855 h 2357"/>
                <a:gd name="T78" fmla="*/ 70 w 996"/>
                <a:gd name="T79" fmla="*/ 779 h 2357"/>
                <a:gd name="T80" fmla="*/ 41 w 996"/>
                <a:gd name="T81" fmla="*/ 702 h 2357"/>
                <a:gd name="T82" fmla="*/ 23 w 996"/>
                <a:gd name="T83" fmla="*/ 628 h 2357"/>
                <a:gd name="T84" fmla="*/ 9 w 996"/>
                <a:gd name="T85" fmla="*/ 531 h 2357"/>
                <a:gd name="T86" fmla="*/ 1 w 996"/>
                <a:gd name="T87" fmla="*/ 423 h 2357"/>
                <a:gd name="T88" fmla="*/ 1 w 996"/>
                <a:gd name="T89" fmla="*/ 318 h 2357"/>
                <a:gd name="T90" fmla="*/ 11 w 996"/>
                <a:gd name="T91" fmla="*/ 231 h 2357"/>
                <a:gd name="T92" fmla="*/ 34 w 996"/>
                <a:gd name="T93" fmla="*/ 179 h 2357"/>
                <a:gd name="T94" fmla="*/ 69 w 996"/>
                <a:gd name="T95" fmla="*/ 145 h 2357"/>
                <a:gd name="T96" fmla="*/ 122 w 996"/>
                <a:gd name="T97" fmla="*/ 106 h 2357"/>
                <a:gd name="T98" fmla="*/ 200 w 996"/>
                <a:gd name="T99" fmla="*/ 59 h 2357"/>
                <a:gd name="T100" fmla="*/ 267 w 996"/>
                <a:gd name="T101" fmla="*/ 24 h 2357"/>
                <a:gd name="T102" fmla="*/ 311 w 996"/>
                <a:gd name="T103" fmla="*/ 4 h 2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96" h="2357">
                  <a:moveTo>
                    <a:pt x="321" y="0"/>
                  </a:moveTo>
                  <a:lnTo>
                    <a:pt x="417" y="298"/>
                  </a:lnTo>
                  <a:lnTo>
                    <a:pt x="472" y="141"/>
                  </a:lnTo>
                  <a:lnTo>
                    <a:pt x="457" y="119"/>
                  </a:lnTo>
                  <a:lnTo>
                    <a:pt x="445" y="98"/>
                  </a:lnTo>
                  <a:lnTo>
                    <a:pt x="437" y="80"/>
                  </a:lnTo>
                  <a:lnTo>
                    <a:pt x="433" y="65"/>
                  </a:lnTo>
                  <a:lnTo>
                    <a:pt x="431" y="51"/>
                  </a:lnTo>
                  <a:lnTo>
                    <a:pt x="432" y="40"/>
                  </a:lnTo>
                  <a:lnTo>
                    <a:pt x="435" y="30"/>
                  </a:lnTo>
                  <a:lnTo>
                    <a:pt x="439" y="22"/>
                  </a:lnTo>
                  <a:lnTo>
                    <a:pt x="445" y="16"/>
                  </a:lnTo>
                  <a:lnTo>
                    <a:pt x="452" y="11"/>
                  </a:lnTo>
                  <a:lnTo>
                    <a:pt x="460" y="7"/>
                  </a:lnTo>
                  <a:lnTo>
                    <a:pt x="468" y="4"/>
                  </a:lnTo>
                  <a:lnTo>
                    <a:pt x="476" y="2"/>
                  </a:lnTo>
                  <a:lnTo>
                    <a:pt x="483" y="1"/>
                  </a:lnTo>
                  <a:lnTo>
                    <a:pt x="490" y="0"/>
                  </a:lnTo>
                  <a:lnTo>
                    <a:pt x="495" y="0"/>
                  </a:lnTo>
                  <a:lnTo>
                    <a:pt x="498" y="0"/>
                  </a:lnTo>
                  <a:lnTo>
                    <a:pt x="502" y="0"/>
                  </a:lnTo>
                  <a:lnTo>
                    <a:pt x="507" y="0"/>
                  </a:lnTo>
                  <a:lnTo>
                    <a:pt x="513" y="1"/>
                  </a:lnTo>
                  <a:lnTo>
                    <a:pt x="521" y="2"/>
                  </a:lnTo>
                  <a:lnTo>
                    <a:pt x="528" y="4"/>
                  </a:lnTo>
                  <a:lnTo>
                    <a:pt x="536" y="7"/>
                  </a:lnTo>
                  <a:lnTo>
                    <a:pt x="544" y="11"/>
                  </a:lnTo>
                  <a:lnTo>
                    <a:pt x="551" y="16"/>
                  </a:lnTo>
                  <a:lnTo>
                    <a:pt x="558" y="22"/>
                  </a:lnTo>
                  <a:lnTo>
                    <a:pt x="562" y="30"/>
                  </a:lnTo>
                  <a:lnTo>
                    <a:pt x="565" y="40"/>
                  </a:lnTo>
                  <a:lnTo>
                    <a:pt x="566" y="51"/>
                  </a:lnTo>
                  <a:lnTo>
                    <a:pt x="564" y="65"/>
                  </a:lnTo>
                  <a:lnTo>
                    <a:pt x="560" y="80"/>
                  </a:lnTo>
                  <a:lnTo>
                    <a:pt x="551" y="98"/>
                  </a:lnTo>
                  <a:lnTo>
                    <a:pt x="540" y="119"/>
                  </a:lnTo>
                  <a:lnTo>
                    <a:pt x="525" y="141"/>
                  </a:lnTo>
                  <a:lnTo>
                    <a:pt x="581" y="298"/>
                  </a:lnTo>
                  <a:lnTo>
                    <a:pt x="675" y="0"/>
                  </a:lnTo>
                  <a:lnTo>
                    <a:pt x="678" y="1"/>
                  </a:lnTo>
                  <a:lnTo>
                    <a:pt x="685" y="4"/>
                  </a:lnTo>
                  <a:lnTo>
                    <a:pt x="696" y="9"/>
                  </a:lnTo>
                  <a:lnTo>
                    <a:pt x="711" y="15"/>
                  </a:lnTo>
                  <a:lnTo>
                    <a:pt x="729" y="24"/>
                  </a:lnTo>
                  <a:lnTo>
                    <a:pt x="750" y="34"/>
                  </a:lnTo>
                  <a:lnTo>
                    <a:pt x="774" y="46"/>
                  </a:lnTo>
                  <a:lnTo>
                    <a:pt x="798" y="59"/>
                  </a:lnTo>
                  <a:lnTo>
                    <a:pt x="823" y="73"/>
                  </a:lnTo>
                  <a:lnTo>
                    <a:pt x="849" y="89"/>
                  </a:lnTo>
                  <a:lnTo>
                    <a:pt x="875" y="106"/>
                  </a:lnTo>
                  <a:lnTo>
                    <a:pt x="901" y="124"/>
                  </a:lnTo>
                  <a:lnTo>
                    <a:pt x="915" y="135"/>
                  </a:lnTo>
                  <a:lnTo>
                    <a:pt x="927" y="145"/>
                  </a:lnTo>
                  <a:lnTo>
                    <a:pt x="938" y="155"/>
                  </a:lnTo>
                  <a:lnTo>
                    <a:pt x="949" y="166"/>
                  </a:lnTo>
                  <a:lnTo>
                    <a:pt x="961" y="179"/>
                  </a:lnTo>
                  <a:lnTo>
                    <a:pt x="970" y="191"/>
                  </a:lnTo>
                  <a:lnTo>
                    <a:pt x="978" y="209"/>
                  </a:lnTo>
                  <a:lnTo>
                    <a:pt x="984" y="231"/>
                  </a:lnTo>
                  <a:lnTo>
                    <a:pt x="989" y="257"/>
                  </a:lnTo>
                  <a:lnTo>
                    <a:pt x="992" y="286"/>
                  </a:lnTo>
                  <a:lnTo>
                    <a:pt x="995" y="318"/>
                  </a:lnTo>
                  <a:lnTo>
                    <a:pt x="996" y="352"/>
                  </a:lnTo>
                  <a:lnTo>
                    <a:pt x="996" y="387"/>
                  </a:lnTo>
                  <a:lnTo>
                    <a:pt x="995" y="423"/>
                  </a:lnTo>
                  <a:lnTo>
                    <a:pt x="992" y="460"/>
                  </a:lnTo>
                  <a:lnTo>
                    <a:pt x="989" y="496"/>
                  </a:lnTo>
                  <a:lnTo>
                    <a:pt x="986" y="531"/>
                  </a:lnTo>
                  <a:lnTo>
                    <a:pt x="982" y="566"/>
                  </a:lnTo>
                  <a:lnTo>
                    <a:pt x="977" y="598"/>
                  </a:lnTo>
                  <a:lnTo>
                    <a:pt x="972" y="628"/>
                  </a:lnTo>
                  <a:lnTo>
                    <a:pt x="967" y="654"/>
                  </a:lnTo>
                  <a:lnTo>
                    <a:pt x="961" y="677"/>
                  </a:lnTo>
                  <a:lnTo>
                    <a:pt x="954" y="702"/>
                  </a:lnTo>
                  <a:lnTo>
                    <a:pt x="945" y="727"/>
                  </a:lnTo>
                  <a:lnTo>
                    <a:pt x="936" y="753"/>
                  </a:lnTo>
                  <a:lnTo>
                    <a:pt x="925" y="779"/>
                  </a:lnTo>
                  <a:lnTo>
                    <a:pt x="914" y="805"/>
                  </a:lnTo>
                  <a:lnTo>
                    <a:pt x="903" y="830"/>
                  </a:lnTo>
                  <a:lnTo>
                    <a:pt x="891" y="855"/>
                  </a:lnTo>
                  <a:lnTo>
                    <a:pt x="880" y="878"/>
                  </a:lnTo>
                  <a:lnTo>
                    <a:pt x="870" y="899"/>
                  </a:lnTo>
                  <a:lnTo>
                    <a:pt x="860" y="918"/>
                  </a:lnTo>
                  <a:lnTo>
                    <a:pt x="852" y="935"/>
                  </a:lnTo>
                  <a:lnTo>
                    <a:pt x="845" y="948"/>
                  </a:lnTo>
                  <a:lnTo>
                    <a:pt x="839" y="958"/>
                  </a:lnTo>
                  <a:lnTo>
                    <a:pt x="836" y="964"/>
                  </a:lnTo>
                  <a:lnTo>
                    <a:pt x="834" y="967"/>
                  </a:lnTo>
                  <a:lnTo>
                    <a:pt x="818" y="1010"/>
                  </a:lnTo>
                  <a:lnTo>
                    <a:pt x="806" y="1056"/>
                  </a:lnTo>
                  <a:lnTo>
                    <a:pt x="799" y="1102"/>
                  </a:lnTo>
                  <a:lnTo>
                    <a:pt x="677" y="2291"/>
                  </a:lnTo>
                  <a:lnTo>
                    <a:pt x="673" y="2308"/>
                  </a:lnTo>
                  <a:lnTo>
                    <a:pt x="664" y="2324"/>
                  </a:lnTo>
                  <a:lnTo>
                    <a:pt x="653" y="2338"/>
                  </a:lnTo>
                  <a:lnTo>
                    <a:pt x="638" y="2348"/>
                  </a:lnTo>
                  <a:lnTo>
                    <a:pt x="622" y="2354"/>
                  </a:lnTo>
                  <a:lnTo>
                    <a:pt x="603" y="2357"/>
                  </a:lnTo>
                  <a:lnTo>
                    <a:pt x="393" y="2357"/>
                  </a:lnTo>
                  <a:lnTo>
                    <a:pt x="375" y="2354"/>
                  </a:lnTo>
                  <a:lnTo>
                    <a:pt x="358" y="2348"/>
                  </a:lnTo>
                  <a:lnTo>
                    <a:pt x="343" y="2338"/>
                  </a:lnTo>
                  <a:lnTo>
                    <a:pt x="332" y="2325"/>
                  </a:lnTo>
                  <a:lnTo>
                    <a:pt x="323" y="2309"/>
                  </a:lnTo>
                  <a:lnTo>
                    <a:pt x="318" y="2291"/>
                  </a:lnTo>
                  <a:lnTo>
                    <a:pt x="197" y="1102"/>
                  </a:lnTo>
                  <a:lnTo>
                    <a:pt x="190" y="1056"/>
                  </a:lnTo>
                  <a:lnTo>
                    <a:pt x="178" y="1011"/>
                  </a:lnTo>
                  <a:lnTo>
                    <a:pt x="162" y="967"/>
                  </a:lnTo>
                  <a:lnTo>
                    <a:pt x="160" y="964"/>
                  </a:lnTo>
                  <a:lnTo>
                    <a:pt x="157" y="958"/>
                  </a:lnTo>
                  <a:lnTo>
                    <a:pt x="152" y="948"/>
                  </a:lnTo>
                  <a:lnTo>
                    <a:pt x="144" y="935"/>
                  </a:lnTo>
                  <a:lnTo>
                    <a:pt x="136" y="918"/>
                  </a:lnTo>
                  <a:lnTo>
                    <a:pt x="126" y="899"/>
                  </a:lnTo>
                  <a:lnTo>
                    <a:pt x="116" y="878"/>
                  </a:lnTo>
                  <a:lnTo>
                    <a:pt x="104" y="855"/>
                  </a:lnTo>
                  <a:lnTo>
                    <a:pt x="92" y="830"/>
                  </a:lnTo>
                  <a:lnTo>
                    <a:pt x="81" y="805"/>
                  </a:lnTo>
                  <a:lnTo>
                    <a:pt x="70" y="779"/>
                  </a:lnTo>
                  <a:lnTo>
                    <a:pt x="59" y="753"/>
                  </a:lnTo>
                  <a:lnTo>
                    <a:pt x="50" y="727"/>
                  </a:lnTo>
                  <a:lnTo>
                    <a:pt x="41" y="702"/>
                  </a:lnTo>
                  <a:lnTo>
                    <a:pt x="34" y="677"/>
                  </a:lnTo>
                  <a:lnTo>
                    <a:pt x="28" y="654"/>
                  </a:lnTo>
                  <a:lnTo>
                    <a:pt x="23" y="628"/>
                  </a:lnTo>
                  <a:lnTo>
                    <a:pt x="18" y="598"/>
                  </a:lnTo>
                  <a:lnTo>
                    <a:pt x="13" y="566"/>
                  </a:lnTo>
                  <a:lnTo>
                    <a:pt x="9" y="531"/>
                  </a:lnTo>
                  <a:lnTo>
                    <a:pt x="6" y="496"/>
                  </a:lnTo>
                  <a:lnTo>
                    <a:pt x="3" y="460"/>
                  </a:lnTo>
                  <a:lnTo>
                    <a:pt x="1" y="423"/>
                  </a:lnTo>
                  <a:lnTo>
                    <a:pt x="0" y="387"/>
                  </a:lnTo>
                  <a:lnTo>
                    <a:pt x="0" y="352"/>
                  </a:lnTo>
                  <a:lnTo>
                    <a:pt x="1" y="318"/>
                  </a:lnTo>
                  <a:lnTo>
                    <a:pt x="3" y="286"/>
                  </a:lnTo>
                  <a:lnTo>
                    <a:pt x="6" y="257"/>
                  </a:lnTo>
                  <a:lnTo>
                    <a:pt x="11" y="231"/>
                  </a:lnTo>
                  <a:lnTo>
                    <a:pt x="17" y="209"/>
                  </a:lnTo>
                  <a:lnTo>
                    <a:pt x="25" y="191"/>
                  </a:lnTo>
                  <a:lnTo>
                    <a:pt x="34" y="179"/>
                  </a:lnTo>
                  <a:lnTo>
                    <a:pt x="47" y="166"/>
                  </a:lnTo>
                  <a:lnTo>
                    <a:pt x="58" y="155"/>
                  </a:lnTo>
                  <a:lnTo>
                    <a:pt x="69" y="145"/>
                  </a:lnTo>
                  <a:lnTo>
                    <a:pt x="82" y="135"/>
                  </a:lnTo>
                  <a:lnTo>
                    <a:pt x="96" y="124"/>
                  </a:lnTo>
                  <a:lnTo>
                    <a:pt x="122" y="106"/>
                  </a:lnTo>
                  <a:lnTo>
                    <a:pt x="148" y="89"/>
                  </a:lnTo>
                  <a:lnTo>
                    <a:pt x="174" y="73"/>
                  </a:lnTo>
                  <a:lnTo>
                    <a:pt x="200" y="59"/>
                  </a:lnTo>
                  <a:lnTo>
                    <a:pt x="224" y="46"/>
                  </a:lnTo>
                  <a:lnTo>
                    <a:pt x="247" y="34"/>
                  </a:lnTo>
                  <a:lnTo>
                    <a:pt x="267" y="24"/>
                  </a:lnTo>
                  <a:lnTo>
                    <a:pt x="285" y="15"/>
                  </a:lnTo>
                  <a:lnTo>
                    <a:pt x="300" y="9"/>
                  </a:lnTo>
                  <a:lnTo>
                    <a:pt x="311" y="4"/>
                  </a:lnTo>
                  <a:lnTo>
                    <a:pt x="319" y="1"/>
                  </a:lnTo>
                  <a:lnTo>
                    <a:pt x="3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9" name="Freeform 1202"/>
            <p:cNvSpPr>
              <a:spLocks/>
            </p:cNvSpPr>
            <p:nvPr/>
          </p:nvSpPr>
          <p:spPr bwMode="auto">
            <a:xfrm>
              <a:off x="9461500" y="4681538"/>
              <a:ext cx="14287" cy="12700"/>
            </a:xfrm>
            <a:custGeom>
              <a:avLst/>
              <a:gdLst>
                <a:gd name="T0" fmla="*/ 70 w 140"/>
                <a:gd name="T1" fmla="*/ 0 h 140"/>
                <a:gd name="T2" fmla="*/ 88 w 140"/>
                <a:gd name="T3" fmla="*/ 2 h 140"/>
                <a:gd name="T4" fmla="*/ 106 w 140"/>
                <a:gd name="T5" fmla="*/ 9 h 140"/>
                <a:gd name="T6" fmla="*/ 120 w 140"/>
                <a:gd name="T7" fmla="*/ 20 h 140"/>
                <a:gd name="T8" fmla="*/ 131 w 140"/>
                <a:gd name="T9" fmla="*/ 34 h 140"/>
                <a:gd name="T10" fmla="*/ 138 w 140"/>
                <a:gd name="T11" fmla="*/ 51 h 140"/>
                <a:gd name="T12" fmla="*/ 140 w 140"/>
                <a:gd name="T13" fmla="*/ 69 h 140"/>
                <a:gd name="T14" fmla="*/ 138 w 140"/>
                <a:gd name="T15" fmla="*/ 89 h 140"/>
                <a:gd name="T16" fmla="*/ 131 w 140"/>
                <a:gd name="T17" fmla="*/ 105 h 140"/>
                <a:gd name="T18" fmla="*/ 120 w 140"/>
                <a:gd name="T19" fmla="*/ 119 h 140"/>
                <a:gd name="T20" fmla="*/ 106 w 140"/>
                <a:gd name="T21" fmla="*/ 130 h 140"/>
                <a:gd name="T22" fmla="*/ 88 w 140"/>
                <a:gd name="T23" fmla="*/ 137 h 140"/>
                <a:gd name="T24" fmla="*/ 70 w 140"/>
                <a:gd name="T25" fmla="*/ 140 h 140"/>
                <a:gd name="T26" fmla="*/ 51 w 140"/>
                <a:gd name="T27" fmla="*/ 137 h 140"/>
                <a:gd name="T28" fmla="*/ 35 w 140"/>
                <a:gd name="T29" fmla="*/ 130 h 140"/>
                <a:gd name="T30" fmla="*/ 20 w 140"/>
                <a:gd name="T31" fmla="*/ 119 h 140"/>
                <a:gd name="T32" fmla="*/ 10 w 140"/>
                <a:gd name="T33" fmla="*/ 105 h 140"/>
                <a:gd name="T34" fmla="*/ 3 w 140"/>
                <a:gd name="T35" fmla="*/ 89 h 140"/>
                <a:gd name="T36" fmla="*/ 0 w 140"/>
                <a:gd name="T37" fmla="*/ 69 h 140"/>
                <a:gd name="T38" fmla="*/ 3 w 140"/>
                <a:gd name="T39" fmla="*/ 51 h 140"/>
                <a:gd name="T40" fmla="*/ 10 w 140"/>
                <a:gd name="T41" fmla="*/ 34 h 140"/>
                <a:gd name="T42" fmla="*/ 20 w 140"/>
                <a:gd name="T43" fmla="*/ 20 h 140"/>
                <a:gd name="T44" fmla="*/ 35 w 140"/>
                <a:gd name="T45" fmla="*/ 9 h 140"/>
                <a:gd name="T46" fmla="*/ 51 w 140"/>
                <a:gd name="T47" fmla="*/ 2 h 140"/>
                <a:gd name="T48" fmla="*/ 70 w 140"/>
                <a:gd name="T4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40">
                  <a:moveTo>
                    <a:pt x="70" y="0"/>
                  </a:moveTo>
                  <a:lnTo>
                    <a:pt x="88" y="2"/>
                  </a:lnTo>
                  <a:lnTo>
                    <a:pt x="106" y="9"/>
                  </a:lnTo>
                  <a:lnTo>
                    <a:pt x="120" y="20"/>
                  </a:lnTo>
                  <a:lnTo>
                    <a:pt x="131" y="34"/>
                  </a:lnTo>
                  <a:lnTo>
                    <a:pt x="138" y="51"/>
                  </a:lnTo>
                  <a:lnTo>
                    <a:pt x="140" y="69"/>
                  </a:lnTo>
                  <a:lnTo>
                    <a:pt x="138" y="89"/>
                  </a:lnTo>
                  <a:lnTo>
                    <a:pt x="131" y="105"/>
                  </a:lnTo>
                  <a:lnTo>
                    <a:pt x="120" y="119"/>
                  </a:lnTo>
                  <a:lnTo>
                    <a:pt x="106" y="130"/>
                  </a:lnTo>
                  <a:lnTo>
                    <a:pt x="88" y="137"/>
                  </a:lnTo>
                  <a:lnTo>
                    <a:pt x="70" y="140"/>
                  </a:lnTo>
                  <a:lnTo>
                    <a:pt x="51" y="137"/>
                  </a:lnTo>
                  <a:lnTo>
                    <a:pt x="35" y="130"/>
                  </a:lnTo>
                  <a:lnTo>
                    <a:pt x="20" y="119"/>
                  </a:lnTo>
                  <a:lnTo>
                    <a:pt x="10" y="105"/>
                  </a:lnTo>
                  <a:lnTo>
                    <a:pt x="3" y="89"/>
                  </a:lnTo>
                  <a:lnTo>
                    <a:pt x="0" y="69"/>
                  </a:lnTo>
                  <a:lnTo>
                    <a:pt x="3" y="51"/>
                  </a:lnTo>
                  <a:lnTo>
                    <a:pt x="10" y="34"/>
                  </a:lnTo>
                  <a:lnTo>
                    <a:pt x="20" y="20"/>
                  </a:lnTo>
                  <a:lnTo>
                    <a:pt x="35" y="9"/>
                  </a:lnTo>
                  <a:lnTo>
                    <a:pt x="51" y="2"/>
                  </a:lnTo>
                  <a:lnTo>
                    <a:pt x="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0" name="Freeform 1203"/>
            <p:cNvSpPr>
              <a:spLocks/>
            </p:cNvSpPr>
            <p:nvPr/>
          </p:nvSpPr>
          <p:spPr bwMode="auto">
            <a:xfrm>
              <a:off x="9299575" y="4489450"/>
              <a:ext cx="44450" cy="57150"/>
            </a:xfrm>
            <a:custGeom>
              <a:avLst/>
              <a:gdLst>
                <a:gd name="T0" fmla="*/ 236 w 473"/>
                <a:gd name="T1" fmla="*/ 0 h 606"/>
                <a:gd name="T2" fmla="*/ 248 w 473"/>
                <a:gd name="T3" fmla="*/ 0 h 606"/>
                <a:gd name="T4" fmla="*/ 270 w 473"/>
                <a:gd name="T5" fmla="*/ 2 h 606"/>
                <a:gd name="T6" fmla="*/ 299 w 473"/>
                <a:gd name="T7" fmla="*/ 7 h 606"/>
                <a:gd name="T8" fmla="*/ 332 w 473"/>
                <a:gd name="T9" fmla="*/ 17 h 606"/>
                <a:gd name="T10" fmla="*/ 366 w 473"/>
                <a:gd name="T11" fmla="*/ 34 h 606"/>
                <a:gd name="T12" fmla="*/ 399 w 473"/>
                <a:gd name="T13" fmla="*/ 59 h 606"/>
                <a:gd name="T14" fmla="*/ 429 w 473"/>
                <a:gd name="T15" fmla="*/ 95 h 606"/>
                <a:gd name="T16" fmla="*/ 453 w 473"/>
                <a:gd name="T17" fmla="*/ 142 h 606"/>
                <a:gd name="T18" fmla="*/ 468 w 473"/>
                <a:gd name="T19" fmla="*/ 204 h 606"/>
                <a:gd name="T20" fmla="*/ 471 w 473"/>
                <a:gd name="T21" fmla="*/ 242 h 606"/>
                <a:gd name="T22" fmla="*/ 472 w 473"/>
                <a:gd name="T23" fmla="*/ 257 h 606"/>
                <a:gd name="T24" fmla="*/ 473 w 473"/>
                <a:gd name="T25" fmla="*/ 284 h 606"/>
                <a:gd name="T26" fmla="*/ 472 w 473"/>
                <a:gd name="T27" fmla="*/ 321 h 606"/>
                <a:gd name="T28" fmla="*/ 468 w 473"/>
                <a:gd name="T29" fmla="*/ 364 h 606"/>
                <a:gd name="T30" fmla="*/ 459 w 473"/>
                <a:gd name="T31" fmla="*/ 411 h 606"/>
                <a:gd name="T32" fmla="*/ 445 w 473"/>
                <a:gd name="T33" fmla="*/ 458 h 606"/>
                <a:gd name="T34" fmla="*/ 424 w 473"/>
                <a:gd name="T35" fmla="*/ 503 h 606"/>
                <a:gd name="T36" fmla="*/ 394 w 473"/>
                <a:gd name="T37" fmla="*/ 543 h 606"/>
                <a:gd name="T38" fmla="*/ 354 w 473"/>
                <a:gd name="T39" fmla="*/ 576 h 606"/>
                <a:gd name="T40" fmla="*/ 303 w 473"/>
                <a:gd name="T41" fmla="*/ 598 h 606"/>
                <a:gd name="T42" fmla="*/ 238 w 473"/>
                <a:gd name="T43" fmla="*/ 606 h 606"/>
                <a:gd name="T44" fmla="*/ 201 w 473"/>
                <a:gd name="T45" fmla="*/ 604 h 606"/>
                <a:gd name="T46" fmla="*/ 144 w 473"/>
                <a:gd name="T47" fmla="*/ 588 h 606"/>
                <a:gd name="T48" fmla="*/ 98 w 473"/>
                <a:gd name="T49" fmla="*/ 561 h 606"/>
                <a:gd name="T50" fmla="*/ 63 w 473"/>
                <a:gd name="T51" fmla="*/ 524 h 606"/>
                <a:gd name="T52" fmla="*/ 37 w 473"/>
                <a:gd name="T53" fmla="*/ 481 h 606"/>
                <a:gd name="T54" fmla="*/ 19 w 473"/>
                <a:gd name="T55" fmla="*/ 434 h 606"/>
                <a:gd name="T56" fmla="*/ 8 w 473"/>
                <a:gd name="T57" fmla="*/ 387 h 606"/>
                <a:gd name="T58" fmla="*/ 2 w 473"/>
                <a:gd name="T59" fmla="*/ 342 h 606"/>
                <a:gd name="T60" fmla="*/ 0 w 473"/>
                <a:gd name="T61" fmla="*/ 302 h 606"/>
                <a:gd name="T62" fmla="*/ 0 w 473"/>
                <a:gd name="T63" fmla="*/ 269 h 606"/>
                <a:gd name="T64" fmla="*/ 1 w 473"/>
                <a:gd name="T65" fmla="*/ 248 h 606"/>
                <a:gd name="T66" fmla="*/ 2 w 473"/>
                <a:gd name="T67" fmla="*/ 240 h 606"/>
                <a:gd name="T68" fmla="*/ 11 w 473"/>
                <a:gd name="T69" fmla="*/ 171 h 606"/>
                <a:gd name="T70" fmla="*/ 30 w 473"/>
                <a:gd name="T71" fmla="*/ 117 h 606"/>
                <a:gd name="T72" fmla="*/ 57 w 473"/>
                <a:gd name="T73" fmla="*/ 76 h 606"/>
                <a:gd name="T74" fmla="*/ 90 w 473"/>
                <a:gd name="T75" fmla="*/ 45 h 606"/>
                <a:gd name="T76" fmla="*/ 125 w 473"/>
                <a:gd name="T77" fmla="*/ 24 h 606"/>
                <a:gd name="T78" fmla="*/ 158 w 473"/>
                <a:gd name="T79" fmla="*/ 11 h 606"/>
                <a:gd name="T80" fmla="*/ 189 w 473"/>
                <a:gd name="T81" fmla="*/ 4 h 606"/>
                <a:gd name="T82" fmla="*/ 214 w 473"/>
                <a:gd name="T83" fmla="*/ 1 h 606"/>
                <a:gd name="T84" fmla="*/ 232 w 473"/>
                <a:gd name="T85" fmla="*/ 0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73" h="606">
                  <a:moveTo>
                    <a:pt x="232" y="0"/>
                  </a:moveTo>
                  <a:lnTo>
                    <a:pt x="236" y="0"/>
                  </a:lnTo>
                  <a:lnTo>
                    <a:pt x="241" y="0"/>
                  </a:lnTo>
                  <a:lnTo>
                    <a:pt x="248" y="0"/>
                  </a:lnTo>
                  <a:lnTo>
                    <a:pt x="258" y="1"/>
                  </a:lnTo>
                  <a:lnTo>
                    <a:pt x="270" y="2"/>
                  </a:lnTo>
                  <a:lnTo>
                    <a:pt x="283" y="4"/>
                  </a:lnTo>
                  <a:lnTo>
                    <a:pt x="299" y="7"/>
                  </a:lnTo>
                  <a:lnTo>
                    <a:pt x="315" y="11"/>
                  </a:lnTo>
                  <a:lnTo>
                    <a:pt x="332" y="17"/>
                  </a:lnTo>
                  <a:lnTo>
                    <a:pt x="349" y="24"/>
                  </a:lnTo>
                  <a:lnTo>
                    <a:pt x="366" y="34"/>
                  </a:lnTo>
                  <a:lnTo>
                    <a:pt x="383" y="45"/>
                  </a:lnTo>
                  <a:lnTo>
                    <a:pt x="399" y="59"/>
                  </a:lnTo>
                  <a:lnTo>
                    <a:pt x="415" y="76"/>
                  </a:lnTo>
                  <a:lnTo>
                    <a:pt x="429" y="95"/>
                  </a:lnTo>
                  <a:lnTo>
                    <a:pt x="442" y="117"/>
                  </a:lnTo>
                  <a:lnTo>
                    <a:pt x="453" y="142"/>
                  </a:lnTo>
                  <a:lnTo>
                    <a:pt x="461" y="171"/>
                  </a:lnTo>
                  <a:lnTo>
                    <a:pt x="468" y="204"/>
                  </a:lnTo>
                  <a:lnTo>
                    <a:pt x="471" y="240"/>
                  </a:lnTo>
                  <a:lnTo>
                    <a:pt x="471" y="242"/>
                  </a:lnTo>
                  <a:lnTo>
                    <a:pt x="472" y="248"/>
                  </a:lnTo>
                  <a:lnTo>
                    <a:pt x="472" y="257"/>
                  </a:lnTo>
                  <a:lnTo>
                    <a:pt x="473" y="269"/>
                  </a:lnTo>
                  <a:lnTo>
                    <a:pt x="473" y="284"/>
                  </a:lnTo>
                  <a:lnTo>
                    <a:pt x="473" y="302"/>
                  </a:lnTo>
                  <a:lnTo>
                    <a:pt x="472" y="321"/>
                  </a:lnTo>
                  <a:lnTo>
                    <a:pt x="470" y="342"/>
                  </a:lnTo>
                  <a:lnTo>
                    <a:pt x="468" y="364"/>
                  </a:lnTo>
                  <a:lnTo>
                    <a:pt x="464" y="387"/>
                  </a:lnTo>
                  <a:lnTo>
                    <a:pt x="459" y="411"/>
                  </a:lnTo>
                  <a:lnTo>
                    <a:pt x="453" y="434"/>
                  </a:lnTo>
                  <a:lnTo>
                    <a:pt x="445" y="458"/>
                  </a:lnTo>
                  <a:lnTo>
                    <a:pt x="436" y="481"/>
                  </a:lnTo>
                  <a:lnTo>
                    <a:pt x="424" y="503"/>
                  </a:lnTo>
                  <a:lnTo>
                    <a:pt x="410" y="524"/>
                  </a:lnTo>
                  <a:lnTo>
                    <a:pt x="394" y="543"/>
                  </a:lnTo>
                  <a:lnTo>
                    <a:pt x="375" y="561"/>
                  </a:lnTo>
                  <a:lnTo>
                    <a:pt x="354" y="576"/>
                  </a:lnTo>
                  <a:lnTo>
                    <a:pt x="330" y="588"/>
                  </a:lnTo>
                  <a:lnTo>
                    <a:pt x="303" y="598"/>
                  </a:lnTo>
                  <a:lnTo>
                    <a:pt x="271" y="604"/>
                  </a:lnTo>
                  <a:lnTo>
                    <a:pt x="238" y="606"/>
                  </a:lnTo>
                  <a:lnTo>
                    <a:pt x="235" y="606"/>
                  </a:lnTo>
                  <a:lnTo>
                    <a:pt x="201" y="604"/>
                  </a:lnTo>
                  <a:lnTo>
                    <a:pt x="171" y="598"/>
                  </a:lnTo>
                  <a:lnTo>
                    <a:pt x="144" y="588"/>
                  </a:lnTo>
                  <a:lnTo>
                    <a:pt x="120" y="576"/>
                  </a:lnTo>
                  <a:lnTo>
                    <a:pt x="98" y="561"/>
                  </a:lnTo>
                  <a:lnTo>
                    <a:pt x="80" y="543"/>
                  </a:lnTo>
                  <a:lnTo>
                    <a:pt x="63" y="524"/>
                  </a:lnTo>
                  <a:lnTo>
                    <a:pt x="49" y="503"/>
                  </a:lnTo>
                  <a:lnTo>
                    <a:pt x="37" y="481"/>
                  </a:lnTo>
                  <a:lnTo>
                    <a:pt x="27" y="458"/>
                  </a:lnTo>
                  <a:lnTo>
                    <a:pt x="19" y="434"/>
                  </a:lnTo>
                  <a:lnTo>
                    <a:pt x="13" y="411"/>
                  </a:lnTo>
                  <a:lnTo>
                    <a:pt x="8" y="387"/>
                  </a:lnTo>
                  <a:lnTo>
                    <a:pt x="5" y="364"/>
                  </a:lnTo>
                  <a:lnTo>
                    <a:pt x="2" y="342"/>
                  </a:lnTo>
                  <a:lnTo>
                    <a:pt x="1" y="321"/>
                  </a:lnTo>
                  <a:lnTo>
                    <a:pt x="0" y="302"/>
                  </a:lnTo>
                  <a:lnTo>
                    <a:pt x="0" y="284"/>
                  </a:lnTo>
                  <a:lnTo>
                    <a:pt x="0" y="269"/>
                  </a:lnTo>
                  <a:lnTo>
                    <a:pt x="0" y="257"/>
                  </a:lnTo>
                  <a:lnTo>
                    <a:pt x="1" y="248"/>
                  </a:lnTo>
                  <a:lnTo>
                    <a:pt x="1" y="242"/>
                  </a:lnTo>
                  <a:lnTo>
                    <a:pt x="2" y="240"/>
                  </a:lnTo>
                  <a:lnTo>
                    <a:pt x="5" y="204"/>
                  </a:lnTo>
                  <a:lnTo>
                    <a:pt x="11" y="171"/>
                  </a:lnTo>
                  <a:lnTo>
                    <a:pt x="20" y="142"/>
                  </a:lnTo>
                  <a:lnTo>
                    <a:pt x="30" y="117"/>
                  </a:lnTo>
                  <a:lnTo>
                    <a:pt x="43" y="95"/>
                  </a:lnTo>
                  <a:lnTo>
                    <a:pt x="57" y="76"/>
                  </a:lnTo>
                  <a:lnTo>
                    <a:pt x="74" y="59"/>
                  </a:lnTo>
                  <a:lnTo>
                    <a:pt x="90" y="45"/>
                  </a:lnTo>
                  <a:lnTo>
                    <a:pt x="107" y="34"/>
                  </a:lnTo>
                  <a:lnTo>
                    <a:pt x="125" y="24"/>
                  </a:lnTo>
                  <a:lnTo>
                    <a:pt x="142" y="17"/>
                  </a:lnTo>
                  <a:lnTo>
                    <a:pt x="158" y="11"/>
                  </a:lnTo>
                  <a:lnTo>
                    <a:pt x="174" y="7"/>
                  </a:lnTo>
                  <a:lnTo>
                    <a:pt x="189" y="4"/>
                  </a:lnTo>
                  <a:lnTo>
                    <a:pt x="203" y="2"/>
                  </a:lnTo>
                  <a:lnTo>
                    <a:pt x="214" y="1"/>
                  </a:lnTo>
                  <a:lnTo>
                    <a:pt x="224" y="0"/>
                  </a:lnTo>
                  <a:lnTo>
                    <a:pt x="2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56" name="Group 1655"/>
          <p:cNvGrpSpPr/>
          <p:nvPr/>
        </p:nvGrpSpPr>
        <p:grpSpPr>
          <a:xfrm>
            <a:off x="7490796" y="4464845"/>
            <a:ext cx="188119" cy="217885"/>
            <a:chOff x="10048875" y="4489450"/>
            <a:chExt cx="250825" cy="290513"/>
          </a:xfrm>
          <a:solidFill>
            <a:schemeClr val="tx1">
              <a:lumMod val="65000"/>
              <a:lumOff val="35000"/>
            </a:schemeClr>
          </a:solidFill>
        </p:grpSpPr>
        <p:sp>
          <p:nvSpPr>
            <p:cNvPr id="1334" name="Freeform 1208"/>
            <p:cNvSpPr>
              <a:spLocks/>
            </p:cNvSpPr>
            <p:nvPr/>
          </p:nvSpPr>
          <p:spPr bwMode="auto">
            <a:xfrm>
              <a:off x="10213975" y="4489450"/>
              <a:ext cx="47625" cy="49213"/>
            </a:xfrm>
            <a:custGeom>
              <a:avLst/>
              <a:gdLst>
                <a:gd name="T0" fmla="*/ 274 w 546"/>
                <a:gd name="T1" fmla="*/ 0 h 543"/>
                <a:gd name="T2" fmla="*/ 313 w 546"/>
                <a:gd name="T3" fmla="*/ 3 h 543"/>
                <a:gd name="T4" fmla="*/ 352 w 546"/>
                <a:gd name="T5" fmla="*/ 12 h 543"/>
                <a:gd name="T6" fmla="*/ 388 w 546"/>
                <a:gd name="T7" fmla="*/ 26 h 543"/>
                <a:gd name="T8" fmla="*/ 422 w 546"/>
                <a:gd name="T9" fmla="*/ 44 h 543"/>
                <a:gd name="T10" fmla="*/ 452 w 546"/>
                <a:gd name="T11" fmla="*/ 67 h 543"/>
                <a:gd name="T12" fmla="*/ 478 w 546"/>
                <a:gd name="T13" fmla="*/ 93 h 543"/>
                <a:gd name="T14" fmla="*/ 502 w 546"/>
                <a:gd name="T15" fmla="*/ 124 h 543"/>
                <a:gd name="T16" fmla="*/ 521 w 546"/>
                <a:gd name="T17" fmla="*/ 158 h 543"/>
                <a:gd name="T18" fmla="*/ 534 w 546"/>
                <a:gd name="T19" fmla="*/ 194 h 543"/>
                <a:gd name="T20" fmla="*/ 543 w 546"/>
                <a:gd name="T21" fmla="*/ 232 h 543"/>
                <a:gd name="T22" fmla="*/ 546 w 546"/>
                <a:gd name="T23" fmla="*/ 272 h 543"/>
                <a:gd name="T24" fmla="*/ 543 w 546"/>
                <a:gd name="T25" fmla="*/ 312 h 543"/>
                <a:gd name="T26" fmla="*/ 534 w 546"/>
                <a:gd name="T27" fmla="*/ 350 h 543"/>
                <a:gd name="T28" fmla="*/ 521 w 546"/>
                <a:gd name="T29" fmla="*/ 386 h 543"/>
                <a:gd name="T30" fmla="*/ 502 w 546"/>
                <a:gd name="T31" fmla="*/ 420 h 543"/>
                <a:gd name="T32" fmla="*/ 478 w 546"/>
                <a:gd name="T33" fmla="*/ 450 h 543"/>
                <a:gd name="T34" fmla="*/ 452 w 546"/>
                <a:gd name="T35" fmla="*/ 477 h 543"/>
                <a:gd name="T36" fmla="*/ 422 w 546"/>
                <a:gd name="T37" fmla="*/ 499 h 543"/>
                <a:gd name="T38" fmla="*/ 388 w 546"/>
                <a:gd name="T39" fmla="*/ 518 h 543"/>
                <a:gd name="T40" fmla="*/ 352 w 546"/>
                <a:gd name="T41" fmla="*/ 531 h 543"/>
                <a:gd name="T42" fmla="*/ 313 w 546"/>
                <a:gd name="T43" fmla="*/ 540 h 543"/>
                <a:gd name="T44" fmla="*/ 274 w 546"/>
                <a:gd name="T45" fmla="*/ 543 h 543"/>
                <a:gd name="T46" fmla="*/ 233 w 546"/>
                <a:gd name="T47" fmla="*/ 540 h 543"/>
                <a:gd name="T48" fmla="*/ 195 w 546"/>
                <a:gd name="T49" fmla="*/ 531 h 543"/>
                <a:gd name="T50" fmla="*/ 159 w 546"/>
                <a:gd name="T51" fmla="*/ 518 h 543"/>
                <a:gd name="T52" fmla="*/ 124 w 546"/>
                <a:gd name="T53" fmla="*/ 499 h 543"/>
                <a:gd name="T54" fmla="*/ 94 w 546"/>
                <a:gd name="T55" fmla="*/ 477 h 543"/>
                <a:gd name="T56" fmla="*/ 68 w 546"/>
                <a:gd name="T57" fmla="*/ 450 h 543"/>
                <a:gd name="T58" fmla="*/ 45 w 546"/>
                <a:gd name="T59" fmla="*/ 420 h 543"/>
                <a:gd name="T60" fmla="*/ 25 w 546"/>
                <a:gd name="T61" fmla="*/ 386 h 543"/>
                <a:gd name="T62" fmla="*/ 12 w 546"/>
                <a:gd name="T63" fmla="*/ 350 h 543"/>
                <a:gd name="T64" fmla="*/ 3 w 546"/>
                <a:gd name="T65" fmla="*/ 312 h 543"/>
                <a:gd name="T66" fmla="*/ 0 w 546"/>
                <a:gd name="T67" fmla="*/ 272 h 543"/>
                <a:gd name="T68" fmla="*/ 3 w 546"/>
                <a:gd name="T69" fmla="*/ 232 h 543"/>
                <a:gd name="T70" fmla="*/ 12 w 546"/>
                <a:gd name="T71" fmla="*/ 194 h 543"/>
                <a:gd name="T72" fmla="*/ 25 w 546"/>
                <a:gd name="T73" fmla="*/ 158 h 543"/>
                <a:gd name="T74" fmla="*/ 45 w 546"/>
                <a:gd name="T75" fmla="*/ 124 h 543"/>
                <a:gd name="T76" fmla="*/ 68 w 546"/>
                <a:gd name="T77" fmla="*/ 93 h 543"/>
                <a:gd name="T78" fmla="*/ 94 w 546"/>
                <a:gd name="T79" fmla="*/ 67 h 543"/>
                <a:gd name="T80" fmla="*/ 124 w 546"/>
                <a:gd name="T81" fmla="*/ 44 h 543"/>
                <a:gd name="T82" fmla="*/ 159 w 546"/>
                <a:gd name="T83" fmla="*/ 26 h 543"/>
                <a:gd name="T84" fmla="*/ 195 w 546"/>
                <a:gd name="T85" fmla="*/ 12 h 543"/>
                <a:gd name="T86" fmla="*/ 233 w 546"/>
                <a:gd name="T87" fmla="*/ 3 h 543"/>
                <a:gd name="T88" fmla="*/ 274 w 546"/>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6" h="543">
                  <a:moveTo>
                    <a:pt x="274" y="0"/>
                  </a:moveTo>
                  <a:lnTo>
                    <a:pt x="313" y="3"/>
                  </a:lnTo>
                  <a:lnTo>
                    <a:pt x="352" y="12"/>
                  </a:lnTo>
                  <a:lnTo>
                    <a:pt x="388" y="26"/>
                  </a:lnTo>
                  <a:lnTo>
                    <a:pt x="422" y="44"/>
                  </a:lnTo>
                  <a:lnTo>
                    <a:pt x="452" y="67"/>
                  </a:lnTo>
                  <a:lnTo>
                    <a:pt x="478" y="93"/>
                  </a:lnTo>
                  <a:lnTo>
                    <a:pt x="502" y="124"/>
                  </a:lnTo>
                  <a:lnTo>
                    <a:pt x="521" y="158"/>
                  </a:lnTo>
                  <a:lnTo>
                    <a:pt x="534" y="194"/>
                  </a:lnTo>
                  <a:lnTo>
                    <a:pt x="543" y="232"/>
                  </a:lnTo>
                  <a:lnTo>
                    <a:pt x="546" y="272"/>
                  </a:lnTo>
                  <a:lnTo>
                    <a:pt x="543" y="312"/>
                  </a:lnTo>
                  <a:lnTo>
                    <a:pt x="534" y="350"/>
                  </a:lnTo>
                  <a:lnTo>
                    <a:pt x="521" y="386"/>
                  </a:lnTo>
                  <a:lnTo>
                    <a:pt x="502" y="420"/>
                  </a:lnTo>
                  <a:lnTo>
                    <a:pt x="478" y="450"/>
                  </a:lnTo>
                  <a:lnTo>
                    <a:pt x="452" y="477"/>
                  </a:lnTo>
                  <a:lnTo>
                    <a:pt x="422" y="499"/>
                  </a:lnTo>
                  <a:lnTo>
                    <a:pt x="388" y="518"/>
                  </a:lnTo>
                  <a:lnTo>
                    <a:pt x="352" y="531"/>
                  </a:lnTo>
                  <a:lnTo>
                    <a:pt x="313" y="540"/>
                  </a:lnTo>
                  <a:lnTo>
                    <a:pt x="274" y="543"/>
                  </a:lnTo>
                  <a:lnTo>
                    <a:pt x="233" y="540"/>
                  </a:lnTo>
                  <a:lnTo>
                    <a:pt x="195" y="531"/>
                  </a:lnTo>
                  <a:lnTo>
                    <a:pt x="159" y="518"/>
                  </a:lnTo>
                  <a:lnTo>
                    <a:pt x="124" y="499"/>
                  </a:lnTo>
                  <a:lnTo>
                    <a:pt x="94" y="477"/>
                  </a:lnTo>
                  <a:lnTo>
                    <a:pt x="68" y="450"/>
                  </a:lnTo>
                  <a:lnTo>
                    <a:pt x="45" y="420"/>
                  </a:lnTo>
                  <a:lnTo>
                    <a:pt x="25" y="386"/>
                  </a:lnTo>
                  <a:lnTo>
                    <a:pt x="12" y="350"/>
                  </a:lnTo>
                  <a:lnTo>
                    <a:pt x="3" y="312"/>
                  </a:lnTo>
                  <a:lnTo>
                    <a:pt x="0" y="272"/>
                  </a:lnTo>
                  <a:lnTo>
                    <a:pt x="3" y="232"/>
                  </a:lnTo>
                  <a:lnTo>
                    <a:pt x="12" y="194"/>
                  </a:lnTo>
                  <a:lnTo>
                    <a:pt x="25" y="158"/>
                  </a:lnTo>
                  <a:lnTo>
                    <a:pt x="45" y="124"/>
                  </a:lnTo>
                  <a:lnTo>
                    <a:pt x="68" y="93"/>
                  </a:lnTo>
                  <a:lnTo>
                    <a:pt x="94" y="67"/>
                  </a:lnTo>
                  <a:lnTo>
                    <a:pt x="124" y="44"/>
                  </a:lnTo>
                  <a:lnTo>
                    <a:pt x="159" y="26"/>
                  </a:lnTo>
                  <a:lnTo>
                    <a:pt x="195" y="12"/>
                  </a:lnTo>
                  <a:lnTo>
                    <a:pt x="233" y="3"/>
                  </a:lnTo>
                  <a:lnTo>
                    <a:pt x="2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5" name="Freeform 1209"/>
            <p:cNvSpPr>
              <a:spLocks/>
            </p:cNvSpPr>
            <p:nvPr/>
          </p:nvSpPr>
          <p:spPr bwMode="auto">
            <a:xfrm>
              <a:off x="10179050" y="4545013"/>
              <a:ext cx="120650" cy="234950"/>
            </a:xfrm>
            <a:custGeom>
              <a:avLst/>
              <a:gdLst>
                <a:gd name="T0" fmla="*/ 467 w 1364"/>
                <a:gd name="T1" fmla="*/ 25 h 2666"/>
                <a:gd name="T2" fmla="*/ 502 w 1364"/>
                <a:gd name="T3" fmla="*/ 122 h 2666"/>
                <a:gd name="T4" fmla="*/ 546 w 1364"/>
                <a:gd name="T5" fmla="*/ 245 h 2666"/>
                <a:gd name="T6" fmla="*/ 588 w 1364"/>
                <a:gd name="T7" fmla="*/ 359 h 2666"/>
                <a:gd name="T8" fmla="*/ 612 w 1364"/>
                <a:gd name="T9" fmla="*/ 424 h 2666"/>
                <a:gd name="T10" fmla="*/ 584 w 1364"/>
                <a:gd name="T11" fmla="*/ 207 h 2666"/>
                <a:gd name="T12" fmla="*/ 590 w 1364"/>
                <a:gd name="T13" fmla="*/ 9 h 2666"/>
                <a:gd name="T14" fmla="*/ 745 w 1364"/>
                <a:gd name="T15" fmla="*/ 2 h 2666"/>
                <a:gd name="T16" fmla="*/ 705 w 1364"/>
                <a:gd name="T17" fmla="*/ 111 h 2666"/>
                <a:gd name="T18" fmla="*/ 763 w 1364"/>
                <a:gd name="T19" fmla="*/ 244 h 2666"/>
                <a:gd name="T20" fmla="*/ 742 w 1364"/>
                <a:gd name="T21" fmla="*/ 379 h 2666"/>
                <a:gd name="T22" fmla="*/ 782 w 1364"/>
                <a:gd name="T23" fmla="*/ 273 h 2666"/>
                <a:gd name="T24" fmla="*/ 829 w 1364"/>
                <a:gd name="T25" fmla="*/ 149 h 2666"/>
                <a:gd name="T26" fmla="*/ 868 w 1364"/>
                <a:gd name="T27" fmla="*/ 43 h 2666"/>
                <a:gd name="T28" fmla="*/ 1023 w 1364"/>
                <a:gd name="T29" fmla="*/ 0 h 2666"/>
                <a:gd name="T30" fmla="*/ 1179 w 1364"/>
                <a:gd name="T31" fmla="*/ 42 h 2666"/>
                <a:gd name="T32" fmla="*/ 1291 w 1364"/>
                <a:gd name="T33" fmla="*/ 153 h 2666"/>
                <a:gd name="T34" fmla="*/ 1335 w 1364"/>
                <a:gd name="T35" fmla="*/ 308 h 2666"/>
                <a:gd name="T36" fmla="*/ 1320 w 1364"/>
                <a:gd name="T37" fmla="*/ 1339 h 2666"/>
                <a:gd name="T38" fmla="*/ 1309 w 1364"/>
                <a:gd name="T39" fmla="*/ 1493 h 2666"/>
                <a:gd name="T40" fmla="*/ 1361 w 1364"/>
                <a:gd name="T41" fmla="*/ 1530 h 2666"/>
                <a:gd name="T42" fmla="*/ 1354 w 1364"/>
                <a:gd name="T43" fmla="*/ 2099 h 2666"/>
                <a:gd name="T44" fmla="*/ 1112 w 1364"/>
                <a:gd name="T45" fmla="*/ 2121 h 2666"/>
                <a:gd name="T46" fmla="*/ 1060 w 1364"/>
                <a:gd name="T47" fmla="*/ 2084 h 2666"/>
                <a:gd name="T48" fmla="*/ 1067 w 1364"/>
                <a:gd name="T49" fmla="*/ 1515 h 2666"/>
                <a:gd name="T50" fmla="*/ 1134 w 1364"/>
                <a:gd name="T51" fmla="*/ 1493 h 2666"/>
                <a:gd name="T52" fmla="*/ 1086 w 1364"/>
                <a:gd name="T53" fmla="*/ 1321 h 2666"/>
                <a:gd name="T54" fmla="*/ 1069 w 1364"/>
                <a:gd name="T55" fmla="*/ 299 h 2666"/>
                <a:gd name="T56" fmla="*/ 1033 w 1364"/>
                <a:gd name="T57" fmla="*/ 285 h 2666"/>
                <a:gd name="T58" fmla="*/ 1017 w 1364"/>
                <a:gd name="T59" fmla="*/ 407 h 2666"/>
                <a:gd name="T60" fmla="*/ 1017 w 1364"/>
                <a:gd name="T61" fmla="*/ 721 h 2666"/>
                <a:gd name="T62" fmla="*/ 1017 w 1364"/>
                <a:gd name="T63" fmla="*/ 939 h 2666"/>
                <a:gd name="T64" fmla="*/ 1018 w 1364"/>
                <a:gd name="T65" fmla="*/ 1080 h 2666"/>
                <a:gd name="T66" fmla="*/ 1018 w 1364"/>
                <a:gd name="T67" fmla="*/ 1168 h 2666"/>
                <a:gd name="T68" fmla="*/ 1019 w 1364"/>
                <a:gd name="T69" fmla="*/ 1222 h 2666"/>
                <a:gd name="T70" fmla="*/ 1019 w 1364"/>
                <a:gd name="T71" fmla="*/ 1263 h 2666"/>
                <a:gd name="T72" fmla="*/ 1019 w 1364"/>
                <a:gd name="T73" fmla="*/ 1315 h 2666"/>
                <a:gd name="T74" fmla="*/ 994 w 1364"/>
                <a:gd name="T75" fmla="*/ 1388 h 2666"/>
                <a:gd name="T76" fmla="*/ 923 w 1364"/>
                <a:gd name="T77" fmla="*/ 1485 h 2666"/>
                <a:gd name="T78" fmla="*/ 916 w 1364"/>
                <a:gd name="T79" fmla="*/ 2099 h 2666"/>
                <a:gd name="T80" fmla="*/ 970 w 1364"/>
                <a:gd name="T81" fmla="*/ 2205 h 2666"/>
                <a:gd name="T82" fmla="*/ 1017 w 1364"/>
                <a:gd name="T83" fmla="*/ 2538 h 2666"/>
                <a:gd name="T84" fmla="*/ 963 w 1364"/>
                <a:gd name="T85" fmla="*/ 2629 h 2666"/>
                <a:gd name="T86" fmla="*/ 861 w 1364"/>
                <a:gd name="T87" fmla="*/ 2666 h 2666"/>
                <a:gd name="T88" fmla="*/ 759 w 1364"/>
                <a:gd name="T89" fmla="*/ 2629 h 2666"/>
                <a:gd name="T90" fmla="*/ 706 w 1364"/>
                <a:gd name="T91" fmla="*/ 2538 h 2666"/>
                <a:gd name="T92" fmla="*/ 694 w 1364"/>
                <a:gd name="T93" fmla="*/ 1264 h 2666"/>
                <a:gd name="T94" fmla="*/ 645 w 1364"/>
                <a:gd name="T95" fmla="*/ 1264 h 2666"/>
                <a:gd name="T96" fmla="*/ 633 w 1364"/>
                <a:gd name="T97" fmla="*/ 2538 h 2666"/>
                <a:gd name="T98" fmla="*/ 579 w 1364"/>
                <a:gd name="T99" fmla="*/ 2629 h 2666"/>
                <a:gd name="T100" fmla="*/ 478 w 1364"/>
                <a:gd name="T101" fmla="*/ 2666 h 2666"/>
                <a:gd name="T102" fmla="*/ 376 w 1364"/>
                <a:gd name="T103" fmla="*/ 2629 h 2666"/>
                <a:gd name="T104" fmla="*/ 322 w 1364"/>
                <a:gd name="T105" fmla="*/ 2538 h 2666"/>
                <a:gd name="T106" fmla="*/ 312 w 1364"/>
                <a:gd name="T107" fmla="*/ 292 h 2666"/>
                <a:gd name="T108" fmla="*/ 276 w 1364"/>
                <a:gd name="T109" fmla="*/ 291 h 2666"/>
                <a:gd name="T110" fmla="*/ 261 w 1364"/>
                <a:gd name="T111" fmla="*/ 1297 h 2666"/>
                <a:gd name="T112" fmla="*/ 205 w 1364"/>
                <a:gd name="T113" fmla="*/ 1379 h 2666"/>
                <a:gd name="T114" fmla="*/ 132 w 1364"/>
                <a:gd name="T115" fmla="*/ 1401 h 2666"/>
                <a:gd name="T116" fmla="*/ 39 w 1364"/>
                <a:gd name="T117" fmla="*/ 1362 h 2666"/>
                <a:gd name="T118" fmla="*/ 0 w 1364"/>
                <a:gd name="T119" fmla="*/ 1270 h 2666"/>
                <a:gd name="T120" fmla="*/ 31 w 1364"/>
                <a:gd name="T121" fmla="*/ 189 h 2666"/>
                <a:gd name="T122" fmla="*/ 128 w 1364"/>
                <a:gd name="T123" fmla="*/ 65 h 2666"/>
                <a:gd name="T124" fmla="*/ 275 w 1364"/>
                <a:gd name="T125" fmla="*/ 3 h 2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4" h="2666">
                  <a:moveTo>
                    <a:pt x="317" y="0"/>
                  </a:moveTo>
                  <a:lnTo>
                    <a:pt x="458" y="0"/>
                  </a:lnTo>
                  <a:lnTo>
                    <a:pt x="462" y="10"/>
                  </a:lnTo>
                  <a:lnTo>
                    <a:pt x="467" y="25"/>
                  </a:lnTo>
                  <a:lnTo>
                    <a:pt x="474" y="44"/>
                  </a:lnTo>
                  <a:lnTo>
                    <a:pt x="483" y="68"/>
                  </a:lnTo>
                  <a:lnTo>
                    <a:pt x="492" y="94"/>
                  </a:lnTo>
                  <a:lnTo>
                    <a:pt x="502" y="122"/>
                  </a:lnTo>
                  <a:lnTo>
                    <a:pt x="513" y="151"/>
                  </a:lnTo>
                  <a:lnTo>
                    <a:pt x="524" y="182"/>
                  </a:lnTo>
                  <a:lnTo>
                    <a:pt x="535" y="213"/>
                  </a:lnTo>
                  <a:lnTo>
                    <a:pt x="546" y="245"/>
                  </a:lnTo>
                  <a:lnTo>
                    <a:pt x="558" y="276"/>
                  </a:lnTo>
                  <a:lnTo>
                    <a:pt x="569" y="305"/>
                  </a:lnTo>
                  <a:lnTo>
                    <a:pt x="579" y="334"/>
                  </a:lnTo>
                  <a:lnTo>
                    <a:pt x="588" y="359"/>
                  </a:lnTo>
                  <a:lnTo>
                    <a:pt x="596" y="381"/>
                  </a:lnTo>
                  <a:lnTo>
                    <a:pt x="603" y="400"/>
                  </a:lnTo>
                  <a:lnTo>
                    <a:pt x="608" y="414"/>
                  </a:lnTo>
                  <a:lnTo>
                    <a:pt x="612" y="424"/>
                  </a:lnTo>
                  <a:lnTo>
                    <a:pt x="579" y="243"/>
                  </a:lnTo>
                  <a:lnTo>
                    <a:pt x="577" y="231"/>
                  </a:lnTo>
                  <a:lnTo>
                    <a:pt x="579" y="219"/>
                  </a:lnTo>
                  <a:lnTo>
                    <a:pt x="584" y="207"/>
                  </a:lnTo>
                  <a:lnTo>
                    <a:pt x="637" y="111"/>
                  </a:lnTo>
                  <a:lnTo>
                    <a:pt x="590" y="28"/>
                  </a:lnTo>
                  <a:lnTo>
                    <a:pt x="588" y="19"/>
                  </a:lnTo>
                  <a:lnTo>
                    <a:pt x="590" y="9"/>
                  </a:lnTo>
                  <a:lnTo>
                    <a:pt x="597" y="2"/>
                  </a:lnTo>
                  <a:lnTo>
                    <a:pt x="607" y="0"/>
                  </a:lnTo>
                  <a:lnTo>
                    <a:pt x="735" y="0"/>
                  </a:lnTo>
                  <a:lnTo>
                    <a:pt x="745" y="2"/>
                  </a:lnTo>
                  <a:lnTo>
                    <a:pt x="752" y="9"/>
                  </a:lnTo>
                  <a:lnTo>
                    <a:pt x="754" y="19"/>
                  </a:lnTo>
                  <a:lnTo>
                    <a:pt x="752" y="28"/>
                  </a:lnTo>
                  <a:lnTo>
                    <a:pt x="705" y="111"/>
                  </a:lnTo>
                  <a:lnTo>
                    <a:pt x="758" y="207"/>
                  </a:lnTo>
                  <a:lnTo>
                    <a:pt x="763" y="218"/>
                  </a:lnTo>
                  <a:lnTo>
                    <a:pt x="764" y="231"/>
                  </a:lnTo>
                  <a:lnTo>
                    <a:pt x="763" y="244"/>
                  </a:lnTo>
                  <a:lnTo>
                    <a:pt x="725" y="424"/>
                  </a:lnTo>
                  <a:lnTo>
                    <a:pt x="729" y="414"/>
                  </a:lnTo>
                  <a:lnTo>
                    <a:pt x="735" y="398"/>
                  </a:lnTo>
                  <a:lnTo>
                    <a:pt x="742" y="379"/>
                  </a:lnTo>
                  <a:lnTo>
                    <a:pt x="750" y="357"/>
                  </a:lnTo>
                  <a:lnTo>
                    <a:pt x="760" y="331"/>
                  </a:lnTo>
                  <a:lnTo>
                    <a:pt x="771" y="302"/>
                  </a:lnTo>
                  <a:lnTo>
                    <a:pt x="782" y="273"/>
                  </a:lnTo>
                  <a:lnTo>
                    <a:pt x="794" y="242"/>
                  </a:lnTo>
                  <a:lnTo>
                    <a:pt x="806" y="211"/>
                  </a:lnTo>
                  <a:lnTo>
                    <a:pt x="817" y="180"/>
                  </a:lnTo>
                  <a:lnTo>
                    <a:pt x="829" y="149"/>
                  </a:lnTo>
                  <a:lnTo>
                    <a:pt x="840" y="120"/>
                  </a:lnTo>
                  <a:lnTo>
                    <a:pt x="850" y="92"/>
                  </a:lnTo>
                  <a:lnTo>
                    <a:pt x="859" y="67"/>
                  </a:lnTo>
                  <a:lnTo>
                    <a:pt x="868" y="43"/>
                  </a:lnTo>
                  <a:lnTo>
                    <a:pt x="875" y="25"/>
                  </a:lnTo>
                  <a:lnTo>
                    <a:pt x="881" y="10"/>
                  </a:lnTo>
                  <a:lnTo>
                    <a:pt x="885" y="0"/>
                  </a:lnTo>
                  <a:lnTo>
                    <a:pt x="1023" y="0"/>
                  </a:lnTo>
                  <a:lnTo>
                    <a:pt x="1065" y="3"/>
                  </a:lnTo>
                  <a:lnTo>
                    <a:pt x="1106" y="11"/>
                  </a:lnTo>
                  <a:lnTo>
                    <a:pt x="1144" y="24"/>
                  </a:lnTo>
                  <a:lnTo>
                    <a:pt x="1179" y="42"/>
                  </a:lnTo>
                  <a:lnTo>
                    <a:pt x="1213" y="65"/>
                  </a:lnTo>
                  <a:lnTo>
                    <a:pt x="1243" y="91"/>
                  </a:lnTo>
                  <a:lnTo>
                    <a:pt x="1269" y="120"/>
                  </a:lnTo>
                  <a:lnTo>
                    <a:pt x="1291" y="153"/>
                  </a:lnTo>
                  <a:lnTo>
                    <a:pt x="1309" y="189"/>
                  </a:lnTo>
                  <a:lnTo>
                    <a:pt x="1323" y="226"/>
                  </a:lnTo>
                  <a:lnTo>
                    <a:pt x="1332" y="266"/>
                  </a:lnTo>
                  <a:lnTo>
                    <a:pt x="1335" y="308"/>
                  </a:lnTo>
                  <a:lnTo>
                    <a:pt x="1340" y="1270"/>
                  </a:lnTo>
                  <a:lnTo>
                    <a:pt x="1337" y="1294"/>
                  </a:lnTo>
                  <a:lnTo>
                    <a:pt x="1331" y="1317"/>
                  </a:lnTo>
                  <a:lnTo>
                    <a:pt x="1320" y="1339"/>
                  </a:lnTo>
                  <a:lnTo>
                    <a:pt x="1305" y="1358"/>
                  </a:lnTo>
                  <a:lnTo>
                    <a:pt x="1287" y="1374"/>
                  </a:lnTo>
                  <a:lnTo>
                    <a:pt x="1287" y="1493"/>
                  </a:lnTo>
                  <a:lnTo>
                    <a:pt x="1309" y="1493"/>
                  </a:lnTo>
                  <a:lnTo>
                    <a:pt x="1327" y="1496"/>
                  </a:lnTo>
                  <a:lnTo>
                    <a:pt x="1342" y="1503"/>
                  </a:lnTo>
                  <a:lnTo>
                    <a:pt x="1354" y="1515"/>
                  </a:lnTo>
                  <a:lnTo>
                    <a:pt x="1361" y="1530"/>
                  </a:lnTo>
                  <a:lnTo>
                    <a:pt x="1364" y="1547"/>
                  </a:lnTo>
                  <a:lnTo>
                    <a:pt x="1364" y="2067"/>
                  </a:lnTo>
                  <a:lnTo>
                    <a:pt x="1361" y="2084"/>
                  </a:lnTo>
                  <a:lnTo>
                    <a:pt x="1354" y="2099"/>
                  </a:lnTo>
                  <a:lnTo>
                    <a:pt x="1342" y="2111"/>
                  </a:lnTo>
                  <a:lnTo>
                    <a:pt x="1327" y="2118"/>
                  </a:lnTo>
                  <a:lnTo>
                    <a:pt x="1310" y="2121"/>
                  </a:lnTo>
                  <a:lnTo>
                    <a:pt x="1112" y="2121"/>
                  </a:lnTo>
                  <a:lnTo>
                    <a:pt x="1094" y="2118"/>
                  </a:lnTo>
                  <a:lnTo>
                    <a:pt x="1079" y="2111"/>
                  </a:lnTo>
                  <a:lnTo>
                    <a:pt x="1067" y="2099"/>
                  </a:lnTo>
                  <a:lnTo>
                    <a:pt x="1060" y="2084"/>
                  </a:lnTo>
                  <a:lnTo>
                    <a:pt x="1057" y="2067"/>
                  </a:lnTo>
                  <a:lnTo>
                    <a:pt x="1057" y="1547"/>
                  </a:lnTo>
                  <a:lnTo>
                    <a:pt x="1060" y="1530"/>
                  </a:lnTo>
                  <a:lnTo>
                    <a:pt x="1067" y="1515"/>
                  </a:lnTo>
                  <a:lnTo>
                    <a:pt x="1079" y="1503"/>
                  </a:lnTo>
                  <a:lnTo>
                    <a:pt x="1094" y="1496"/>
                  </a:lnTo>
                  <a:lnTo>
                    <a:pt x="1112" y="1493"/>
                  </a:lnTo>
                  <a:lnTo>
                    <a:pt x="1134" y="1493"/>
                  </a:lnTo>
                  <a:lnTo>
                    <a:pt x="1134" y="1378"/>
                  </a:lnTo>
                  <a:lnTo>
                    <a:pt x="1115" y="1362"/>
                  </a:lnTo>
                  <a:lnTo>
                    <a:pt x="1099" y="1343"/>
                  </a:lnTo>
                  <a:lnTo>
                    <a:pt x="1086" y="1321"/>
                  </a:lnTo>
                  <a:lnTo>
                    <a:pt x="1079" y="1297"/>
                  </a:lnTo>
                  <a:lnTo>
                    <a:pt x="1076" y="1271"/>
                  </a:lnTo>
                  <a:lnTo>
                    <a:pt x="1071" y="309"/>
                  </a:lnTo>
                  <a:lnTo>
                    <a:pt x="1069" y="299"/>
                  </a:lnTo>
                  <a:lnTo>
                    <a:pt x="1063" y="290"/>
                  </a:lnTo>
                  <a:lnTo>
                    <a:pt x="1054" y="284"/>
                  </a:lnTo>
                  <a:lnTo>
                    <a:pt x="1044" y="282"/>
                  </a:lnTo>
                  <a:lnTo>
                    <a:pt x="1033" y="285"/>
                  </a:lnTo>
                  <a:lnTo>
                    <a:pt x="1024" y="291"/>
                  </a:lnTo>
                  <a:lnTo>
                    <a:pt x="1019" y="299"/>
                  </a:lnTo>
                  <a:lnTo>
                    <a:pt x="1017" y="310"/>
                  </a:lnTo>
                  <a:lnTo>
                    <a:pt x="1017" y="407"/>
                  </a:lnTo>
                  <a:lnTo>
                    <a:pt x="1017" y="495"/>
                  </a:lnTo>
                  <a:lnTo>
                    <a:pt x="1017" y="577"/>
                  </a:lnTo>
                  <a:lnTo>
                    <a:pt x="1017" y="653"/>
                  </a:lnTo>
                  <a:lnTo>
                    <a:pt x="1017" y="721"/>
                  </a:lnTo>
                  <a:lnTo>
                    <a:pt x="1017" y="783"/>
                  </a:lnTo>
                  <a:lnTo>
                    <a:pt x="1017" y="840"/>
                  </a:lnTo>
                  <a:lnTo>
                    <a:pt x="1017" y="892"/>
                  </a:lnTo>
                  <a:lnTo>
                    <a:pt x="1017" y="939"/>
                  </a:lnTo>
                  <a:lnTo>
                    <a:pt x="1017" y="980"/>
                  </a:lnTo>
                  <a:lnTo>
                    <a:pt x="1017" y="1017"/>
                  </a:lnTo>
                  <a:lnTo>
                    <a:pt x="1018" y="1050"/>
                  </a:lnTo>
                  <a:lnTo>
                    <a:pt x="1018" y="1080"/>
                  </a:lnTo>
                  <a:lnTo>
                    <a:pt x="1018" y="1106"/>
                  </a:lnTo>
                  <a:lnTo>
                    <a:pt x="1018" y="1129"/>
                  </a:lnTo>
                  <a:lnTo>
                    <a:pt x="1018" y="1149"/>
                  </a:lnTo>
                  <a:lnTo>
                    <a:pt x="1018" y="1168"/>
                  </a:lnTo>
                  <a:lnTo>
                    <a:pt x="1018" y="1183"/>
                  </a:lnTo>
                  <a:lnTo>
                    <a:pt x="1018" y="1197"/>
                  </a:lnTo>
                  <a:lnTo>
                    <a:pt x="1019" y="1210"/>
                  </a:lnTo>
                  <a:lnTo>
                    <a:pt x="1019" y="1222"/>
                  </a:lnTo>
                  <a:lnTo>
                    <a:pt x="1019" y="1232"/>
                  </a:lnTo>
                  <a:lnTo>
                    <a:pt x="1019" y="1243"/>
                  </a:lnTo>
                  <a:lnTo>
                    <a:pt x="1019" y="1253"/>
                  </a:lnTo>
                  <a:lnTo>
                    <a:pt x="1019" y="1263"/>
                  </a:lnTo>
                  <a:lnTo>
                    <a:pt x="1019" y="1275"/>
                  </a:lnTo>
                  <a:lnTo>
                    <a:pt x="1019" y="1287"/>
                  </a:lnTo>
                  <a:lnTo>
                    <a:pt x="1019" y="1300"/>
                  </a:lnTo>
                  <a:lnTo>
                    <a:pt x="1019" y="1315"/>
                  </a:lnTo>
                  <a:lnTo>
                    <a:pt x="1019" y="1331"/>
                  </a:lnTo>
                  <a:lnTo>
                    <a:pt x="1019" y="1350"/>
                  </a:lnTo>
                  <a:lnTo>
                    <a:pt x="1019" y="1372"/>
                  </a:lnTo>
                  <a:lnTo>
                    <a:pt x="994" y="1388"/>
                  </a:lnTo>
                  <a:lnTo>
                    <a:pt x="970" y="1408"/>
                  </a:lnTo>
                  <a:lnTo>
                    <a:pt x="951" y="1430"/>
                  </a:lnTo>
                  <a:lnTo>
                    <a:pt x="935" y="1457"/>
                  </a:lnTo>
                  <a:lnTo>
                    <a:pt x="923" y="1485"/>
                  </a:lnTo>
                  <a:lnTo>
                    <a:pt x="916" y="1515"/>
                  </a:lnTo>
                  <a:lnTo>
                    <a:pt x="913" y="1547"/>
                  </a:lnTo>
                  <a:lnTo>
                    <a:pt x="913" y="2067"/>
                  </a:lnTo>
                  <a:lnTo>
                    <a:pt x="916" y="2099"/>
                  </a:lnTo>
                  <a:lnTo>
                    <a:pt x="923" y="2129"/>
                  </a:lnTo>
                  <a:lnTo>
                    <a:pt x="935" y="2157"/>
                  </a:lnTo>
                  <a:lnTo>
                    <a:pt x="951" y="2183"/>
                  </a:lnTo>
                  <a:lnTo>
                    <a:pt x="970" y="2205"/>
                  </a:lnTo>
                  <a:lnTo>
                    <a:pt x="994" y="2225"/>
                  </a:lnTo>
                  <a:lnTo>
                    <a:pt x="1019" y="2241"/>
                  </a:lnTo>
                  <a:lnTo>
                    <a:pt x="1019" y="2509"/>
                  </a:lnTo>
                  <a:lnTo>
                    <a:pt x="1017" y="2538"/>
                  </a:lnTo>
                  <a:lnTo>
                    <a:pt x="1010" y="2564"/>
                  </a:lnTo>
                  <a:lnTo>
                    <a:pt x="998" y="2589"/>
                  </a:lnTo>
                  <a:lnTo>
                    <a:pt x="982" y="2610"/>
                  </a:lnTo>
                  <a:lnTo>
                    <a:pt x="963" y="2629"/>
                  </a:lnTo>
                  <a:lnTo>
                    <a:pt x="941" y="2645"/>
                  </a:lnTo>
                  <a:lnTo>
                    <a:pt x="917" y="2656"/>
                  </a:lnTo>
                  <a:lnTo>
                    <a:pt x="890" y="2664"/>
                  </a:lnTo>
                  <a:lnTo>
                    <a:pt x="861" y="2666"/>
                  </a:lnTo>
                  <a:lnTo>
                    <a:pt x="833" y="2664"/>
                  </a:lnTo>
                  <a:lnTo>
                    <a:pt x="806" y="2656"/>
                  </a:lnTo>
                  <a:lnTo>
                    <a:pt x="782" y="2645"/>
                  </a:lnTo>
                  <a:lnTo>
                    <a:pt x="759" y="2629"/>
                  </a:lnTo>
                  <a:lnTo>
                    <a:pt x="740" y="2610"/>
                  </a:lnTo>
                  <a:lnTo>
                    <a:pt x="725" y="2589"/>
                  </a:lnTo>
                  <a:lnTo>
                    <a:pt x="713" y="2564"/>
                  </a:lnTo>
                  <a:lnTo>
                    <a:pt x="706" y="2538"/>
                  </a:lnTo>
                  <a:lnTo>
                    <a:pt x="704" y="2509"/>
                  </a:lnTo>
                  <a:lnTo>
                    <a:pt x="704" y="1288"/>
                  </a:lnTo>
                  <a:lnTo>
                    <a:pt x="701" y="1275"/>
                  </a:lnTo>
                  <a:lnTo>
                    <a:pt x="694" y="1264"/>
                  </a:lnTo>
                  <a:lnTo>
                    <a:pt x="683" y="1257"/>
                  </a:lnTo>
                  <a:lnTo>
                    <a:pt x="670" y="1254"/>
                  </a:lnTo>
                  <a:lnTo>
                    <a:pt x="656" y="1257"/>
                  </a:lnTo>
                  <a:lnTo>
                    <a:pt x="645" y="1264"/>
                  </a:lnTo>
                  <a:lnTo>
                    <a:pt x="638" y="1275"/>
                  </a:lnTo>
                  <a:lnTo>
                    <a:pt x="635" y="1288"/>
                  </a:lnTo>
                  <a:lnTo>
                    <a:pt x="635" y="2509"/>
                  </a:lnTo>
                  <a:lnTo>
                    <a:pt x="633" y="2538"/>
                  </a:lnTo>
                  <a:lnTo>
                    <a:pt x="625" y="2564"/>
                  </a:lnTo>
                  <a:lnTo>
                    <a:pt x="614" y="2589"/>
                  </a:lnTo>
                  <a:lnTo>
                    <a:pt x="598" y="2610"/>
                  </a:lnTo>
                  <a:lnTo>
                    <a:pt x="579" y="2629"/>
                  </a:lnTo>
                  <a:lnTo>
                    <a:pt x="558" y="2645"/>
                  </a:lnTo>
                  <a:lnTo>
                    <a:pt x="532" y="2656"/>
                  </a:lnTo>
                  <a:lnTo>
                    <a:pt x="506" y="2664"/>
                  </a:lnTo>
                  <a:lnTo>
                    <a:pt x="478" y="2666"/>
                  </a:lnTo>
                  <a:lnTo>
                    <a:pt x="449" y="2664"/>
                  </a:lnTo>
                  <a:lnTo>
                    <a:pt x="422" y="2656"/>
                  </a:lnTo>
                  <a:lnTo>
                    <a:pt x="398" y="2645"/>
                  </a:lnTo>
                  <a:lnTo>
                    <a:pt x="376" y="2629"/>
                  </a:lnTo>
                  <a:lnTo>
                    <a:pt x="357" y="2610"/>
                  </a:lnTo>
                  <a:lnTo>
                    <a:pt x="342" y="2589"/>
                  </a:lnTo>
                  <a:lnTo>
                    <a:pt x="329" y="2564"/>
                  </a:lnTo>
                  <a:lnTo>
                    <a:pt x="322" y="2538"/>
                  </a:lnTo>
                  <a:lnTo>
                    <a:pt x="319" y="2509"/>
                  </a:lnTo>
                  <a:lnTo>
                    <a:pt x="319" y="309"/>
                  </a:lnTo>
                  <a:lnTo>
                    <a:pt x="317" y="300"/>
                  </a:lnTo>
                  <a:lnTo>
                    <a:pt x="312" y="292"/>
                  </a:lnTo>
                  <a:lnTo>
                    <a:pt x="304" y="286"/>
                  </a:lnTo>
                  <a:lnTo>
                    <a:pt x="294" y="284"/>
                  </a:lnTo>
                  <a:lnTo>
                    <a:pt x="284" y="286"/>
                  </a:lnTo>
                  <a:lnTo>
                    <a:pt x="276" y="291"/>
                  </a:lnTo>
                  <a:lnTo>
                    <a:pt x="271" y="299"/>
                  </a:lnTo>
                  <a:lnTo>
                    <a:pt x="269" y="309"/>
                  </a:lnTo>
                  <a:lnTo>
                    <a:pt x="264" y="1271"/>
                  </a:lnTo>
                  <a:lnTo>
                    <a:pt x="261" y="1297"/>
                  </a:lnTo>
                  <a:lnTo>
                    <a:pt x="254" y="1321"/>
                  </a:lnTo>
                  <a:lnTo>
                    <a:pt x="241" y="1344"/>
                  </a:lnTo>
                  <a:lnTo>
                    <a:pt x="226" y="1363"/>
                  </a:lnTo>
                  <a:lnTo>
                    <a:pt x="205" y="1379"/>
                  </a:lnTo>
                  <a:lnTo>
                    <a:pt x="183" y="1390"/>
                  </a:lnTo>
                  <a:lnTo>
                    <a:pt x="159" y="1398"/>
                  </a:lnTo>
                  <a:lnTo>
                    <a:pt x="133" y="1401"/>
                  </a:lnTo>
                  <a:lnTo>
                    <a:pt x="132" y="1401"/>
                  </a:lnTo>
                  <a:lnTo>
                    <a:pt x="105" y="1398"/>
                  </a:lnTo>
                  <a:lnTo>
                    <a:pt x="80" y="1390"/>
                  </a:lnTo>
                  <a:lnTo>
                    <a:pt x="58" y="1378"/>
                  </a:lnTo>
                  <a:lnTo>
                    <a:pt x="39" y="1362"/>
                  </a:lnTo>
                  <a:lnTo>
                    <a:pt x="23" y="1343"/>
                  </a:lnTo>
                  <a:lnTo>
                    <a:pt x="11" y="1320"/>
                  </a:lnTo>
                  <a:lnTo>
                    <a:pt x="4" y="1296"/>
                  </a:lnTo>
                  <a:lnTo>
                    <a:pt x="0" y="1270"/>
                  </a:lnTo>
                  <a:lnTo>
                    <a:pt x="6" y="308"/>
                  </a:lnTo>
                  <a:lnTo>
                    <a:pt x="9" y="266"/>
                  </a:lnTo>
                  <a:lnTo>
                    <a:pt x="17" y="226"/>
                  </a:lnTo>
                  <a:lnTo>
                    <a:pt x="31" y="189"/>
                  </a:lnTo>
                  <a:lnTo>
                    <a:pt x="49" y="153"/>
                  </a:lnTo>
                  <a:lnTo>
                    <a:pt x="71" y="120"/>
                  </a:lnTo>
                  <a:lnTo>
                    <a:pt x="97" y="91"/>
                  </a:lnTo>
                  <a:lnTo>
                    <a:pt x="128" y="65"/>
                  </a:lnTo>
                  <a:lnTo>
                    <a:pt x="161" y="42"/>
                  </a:lnTo>
                  <a:lnTo>
                    <a:pt x="196" y="24"/>
                  </a:lnTo>
                  <a:lnTo>
                    <a:pt x="235" y="11"/>
                  </a:lnTo>
                  <a:lnTo>
                    <a:pt x="275" y="3"/>
                  </a:lnTo>
                  <a:lnTo>
                    <a:pt x="3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6" name="Freeform 1210"/>
            <p:cNvSpPr>
              <a:spLocks/>
            </p:cNvSpPr>
            <p:nvPr/>
          </p:nvSpPr>
          <p:spPr bwMode="auto">
            <a:xfrm>
              <a:off x="10048875" y="4545013"/>
              <a:ext cx="119063" cy="234950"/>
            </a:xfrm>
            <a:custGeom>
              <a:avLst/>
              <a:gdLst>
                <a:gd name="T0" fmla="*/ 1061 w 1341"/>
                <a:gd name="T1" fmla="*/ 3 h 2667"/>
                <a:gd name="T2" fmla="*/ 1176 w 1341"/>
                <a:gd name="T3" fmla="*/ 41 h 2667"/>
                <a:gd name="T4" fmla="*/ 1309 w 1341"/>
                <a:gd name="T5" fmla="*/ 188 h 2667"/>
                <a:gd name="T6" fmla="*/ 1341 w 1341"/>
                <a:gd name="T7" fmla="*/ 1270 h 2667"/>
                <a:gd name="T8" fmla="*/ 1285 w 1341"/>
                <a:gd name="T9" fmla="*/ 1378 h 2667"/>
                <a:gd name="T10" fmla="*/ 1184 w 1341"/>
                <a:gd name="T11" fmla="*/ 1399 h 2667"/>
                <a:gd name="T12" fmla="*/ 1089 w 1341"/>
                <a:gd name="T13" fmla="*/ 1322 h 2667"/>
                <a:gd name="T14" fmla="*/ 1063 w 1341"/>
                <a:gd name="T15" fmla="*/ 291 h 2667"/>
                <a:gd name="T16" fmla="*/ 1017 w 1341"/>
                <a:gd name="T17" fmla="*/ 300 h 2667"/>
                <a:gd name="T18" fmla="*/ 1015 w 1341"/>
                <a:gd name="T19" fmla="*/ 738 h 2667"/>
                <a:gd name="T20" fmla="*/ 1016 w 1341"/>
                <a:gd name="T21" fmla="*/ 1257 h 2667"/>
                <a:gd name="T22" fmla="*/ 1017 w 1341"/>
                <a:gd name="T23" fmla="*/ 1726 h 2667"/>
                <a:gd name="T24" fmla="*/ 1017 w 1341"/>
                <a:gd name="T25" fmla="*/ 2112 h 2667"/>
                <a:gd name="T26" fmla="*/ 1018 w 1341"/>
                <a:gd name="T27" fmla="*/ 2384 h 2667"/>
                <a:gd name="T28" fmla="*/ 1018 w 1341"/>
                <a:gd name="T29" fmla="*/ 2506 h 2667"/>
                <a:gd name="T30" fmla="*/ 981 w 1341"/>
                <a:gd name="T31" fmla="*/ 2611 h 2667"/>
                <a:gd name="T32" fmla="*/ 861 w 1341"/>
                <a:gd name="T33" fmla="*/ 2667 h 2667"/>
                <a:gd name="T34" fmla="*/ 740 w 1341"/>
                <a:gd name="T35" fmla="*/ 2611 h 2667"/>
                <a:gd name="T36" fmla="*/ 702 w 1341"/>
                <a:gd name="T37" fmla="*/ 1456 h 2667"/>
                <a:gd name="T38" fmla="*/ 1003 w 1341"/>
                <a:gd name="T39" fmla="*/ 1100 h 2667"/>
                <a:gd name="T40" fmla="*/ 967 w 1341"/>
                <a:gd name="T41" fmla="*/ 947 h 2667"/>
                <a:gd name="T42" fmla="*/ 523 w 1341"/>
                <a:gd name="T43" fmla="*/ 533 h 2667"/>
                <a:gd name="T44" fmla="*/ 371 w 1341"/>
                <a:gd name="T45" fmla="*/ 540 h 2667"/>
                <a:gd name="T46" fmla="*/ 311 w 1341"/>
                <a:gd name="T47" fmla="*/ 292 h 2667"/>
                <a:gd name="T48" fmla="*/ 269 w 1341"/>
                <a:gd name="T49" fmla="*/ 300 h 2667"/>
                <a:gd name="T50" fmla="*/ 266 w 1341"/>
                <a:gd name="T51" fmla="*/ 567 h 2667"/>
                <a:gd name="T52" fmla="*/ 265 w 1341"/>
                <a:gd name="T53" fmla="*/ 733 h 2667"/>
                <a:gd name="T54" fmla="*/ 264 w 1341"/>
                <a:gd name="T55" fmla="*/ 1037 h 2667"/>
                <a:gd name="T56" fmla="*/ 260 w 1341"/>
                <a:gd name="T57" fmla="*/ 1298 h 2667"/>
                <a:gd name="T58" fmla="*/ 183 w 1341"/>
                <a:gd name="T59" fmla="*/ 1391 h 2667"/>
                <a:gd name="T60" fmla="*/ 80 w 1341"/>
                <a:gd name="T61" fmla="*/ 1391 h 2667"/>
                <a:gd name="T62" fmla="*/ 2 w 1341"/>
                <a:gd name="T63" fmla="*/ 1297 h 2667"/>
                <a:gd name="T64" fmla="*/ 2 w 1341"/>
                <a:gd name="T65" fmla="*/ 905 h 2667"/>
                <a:gd name="T66" fmla="*/ 3 w 1341"/>
                <a:gd name="T67" fmla="*/ 593 h 2667"/>
                <a:gd name="T68" fmla="*/ 4 w 1341"/>
                <a:gd name="T69" fmla="*/ 413 h 2667"/>
                <a:gd name="T70" fmla="*/ 5 w 1341"/>
                <a:gd name="T71" fmla="*/ 326 h 2667"/>
                <a:gd name="T72" fmla="*/ 5 w 1341"/>
                <a:gd name="T73" fmla="*/ 298 h 2667"/>
                <a:gd name="T74" fmla="*/ 5 w 1341"/>
                <a:gd name="T75" fmla="*/ 293 h 2667"/>
                <a:gd name="T76" fmla="*/ 87 w 1341"/>
                <a:gd name="T77" fmla="*/ 101 h 2667"/>
                <a:gd name="T78" fmla="*/ 271 w 1341"/>
                <a:gd name="T79" fmla="*/ 4 h 2667"/>
                <a:gd name="T80" fmla="*/ 473 w 1341"/>
                <a:gd name="T81" fmla="*/ 45 h 2667"/>
                <a:gd name="T82" fmla="*/ 523 w 1341"/>
                <a:gd name="T83" fmla="*/ 183 h 2667"/>
                <a:gd name="T84" fmla="*/ 577 w 1341"/>
                <a:gd name="T85" fmla="*/ 334 h 2667"/>
                <a:gd name="T86" fmla="*/ 611 w 1341"/>
                <a:gd name="T87" fmla="*/ 425 h 2667"/>
                <a:gd name="T88" fmla="*/ 636 w 1341"/>
                <a:gd name="T89" fmla="*/ 112 h 2667"/>
                <a:gd name="T90" fmla="*/ 606 w 1341"/>
                <a:gd name="T91" fmla="*/ 1 h 2667"/>
                <a:gd name="T92" fmla="*/ 752 w 1341"/>
                <a:gd name="T93" fmla="*/ 29 h 2667"/>
                <a:gd name="T94" fmla="*/ 763 w 1341"/>
                <a:gd name="T95" fmla="*/ 244 h 2667"/>
                <a:gd name="T96" fmla="*/ 750 w 1341"/>
                <a:gd name="T97" fmla="*/ 357 h 2667"/>
                <a:gd name="T98" fmla="*/ 804 w 1341"/>
                <a:gd name="T99" fmla="*/ 212 h 2667"/>
                <a:gd name="T100" fmla="*/ 859 w 1341"/>
                <a:gd name="T101" fmla="*/ 67 h 2667"/>
                <a:gd name="T102" fmla="*/ 924 w 1341"/>
                <a:gd name="T103" fmla="*/ 1 h 2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1" h="2667">
                  <a:moveTo>
                    <a:pt x="987" y="0"/>
                  </a:moveTo>
                  <a:lnTo>
                    <a:pt x="1010" y="1"/>
                  </a:lnTo>
                  <a:lnTo>
                    <a:pt x="1029" y="1"/>
                  </a:lnTo>
                  <a:lnTo>
                    <a:pt x="1046" y="2"/>
                  </a:lnTo>
                  <a:lnTo>
                    <a:pt x="1061" y="3"/>
                  </a:lnTo>
                  <a:lnTo>
                    <a:pt x="1074" y="5"/>
                  </a:lnTo>
                  <a:lnTo>
                    <a:pt x="1087" y="7"/>
                  </a:lnTo>
                  <a:lnTo>
                    <a:pt x="1101" y="11"/>
                  </a:lnTo>
                  <a:lnTo>
                    <a:pt x="1139" y="23"/>
                  </a:lnTo>
                  <a:lnTo>
                    <a:pt x="1176" y="41"/>
                  </a:lnTo>
                  <a:lnTo>
                    <a:pt x="1210" y="64"/>
                  </a:lnTo>
                  <a:lnTo>
                    <a:pt x="1240" y="90"/>
                  </a:lnTo>
                  <a:lnTo>
                    <a:pt x="1268" y="119"/>
                  </a:lnTo>
                  <a:lnTo>
                    <a:pt x="1291" y="152"/>
                  </a:lnTo>
                  <a:lnTo>
                    <a:pt x="1309" y="188"/>
                  </a:lnTo>
                  <a:lnTo>
                    <a:pt x="1323" y="226"/>
                  </a:lnTo>
                  <a:lnTo>
                    <a:pt x="1331" y="267"/>
                  </a:lnTo>
                  <a:lnTo>
                    <a:pt x="1334" y="309"/>
                  </a:lnTo>
                  <a:lnTo>
                    <a:pt x="1337" y="759"/>
                  </a:lnTo>
                  <a:lnTo>
                    <a:pt x="1341" y="1270"/>
                  </a:lnTo>
                  <a:lnTo>
                    <a:pt x="1339" y="1296"/>
                  </a:lnTo>
                  <a:lnTo>
                    <a:pt x="1332" y="1321"/>
                  </a:lnTo>
                  <a:lnTo>
                    <a:pt x="1320" y="1343"/>
                  </a:lnTo>
                  <a:lnTo>
                    <a:pt x="1304" y="1362"/>
                  </a:lnTo>
                  <a:lnTo>
                    <a:pt x="1285" y="1378"/>
                  </a:lnTo>
                  <a:lnTo>
                    <a:pt x="1263" y="1391"/>
                  </a:lnTo>
                  <a:lnTo>
                    <a:pt x="1237" y="1398"/>
                  </a:lnTo>
                  <a:lnTo>
                    <a:pt x="1211" y="1401"/>
                  </a:lnTo>
                  <a:lnTo>
                    <a:pt x="1210" y="1401"/>
                  </a:lnTo>
                  <a:lnTo>
                    <a:pt x="1184" y="1399"/>
                  </a:lnTo>
                  <a:lnTo>
                    <a:pt x="1160" y="1391"/>
                  </a:lnTo>
                  <a:lnTo>
                    <a:pt x="1137" y="1379"/>
                  </a:lnTo>
                  <a:lnTo>
                    <a:pt x="1117" y="1364"/>
                  </a:lnTo>
                  <a:lnTo>
                    <a:pt x="1101" y="1344"/>
                  </a:lnTo>
                  <a:lnTo>
                    <a:pt x="1089" y="1322"/>
                  </a:lnTo>
                  <a:lnTo>
                    <a:pt x="1082" y="1298"/>
                  </a:lnTo>
                  <a:lnTo>
                    <a:pt x="1079" y="1272"/>
                  </a:lnTo>
                  <a:lnTo>
                    <a:pt x="1071" y="310"/>
                  </a:lnTo>
                  <a:lnTo>
                    <a:pt x="1068" y="299"/>
                  </a:lnTo>
                  <a:lnTo>
                    <a:pt x="1063" y="291"/>
                  </a:lnTo>
                  <a:lnTo>
                    <a:pt x="1054" y="285"/>
                  </a:lnTo>
                  <a:lnTo>
                    <a:pt x="1043" y="283"/>
                  </a:lnTo>
                  <a:lnTo>
                    <a:pt x="1032" y="285"/>
                  </a:lnTo>
                  <a:lnTo>
                    <a:pt x="1023" y="291"/>
                  </a:lnTo>
                  <a:lnTo>
                    <a:pt x="1017" y="300"/>
                  </a:lnTo>
                  <a:lnTo>
                    <a:pt x="1015" y="310"/>
                  </a:lnTo>
                  <a:lnTo>
                    <a:pt x="1015" y="418"/>
                  </a:lnTo>
                  <a:lnTo>
                    <a:pt x="1015" y="525"/>
                  </a:lnTo>
                  <a:lnTo>
                    <a:pt x="1015" y="632"/>
                  </a:lnTo>
                  <a:lnTo>
                    <a:pt x="1015" y="738"/>
                  </a:lnTo>
                  <a:lnTo>
                    <a:pt x="1015" y="844"/>
                  </a:lnTo>
                  <a:lnTo>
                    <a:pt x="1016" y="950"/>
                  </a:lnTo>
                  <a:lnTo>
                    <a:pt x="1016" y="1053"/>
                  </a:lnTo>
                  <a:lnTo>
                    <a:pt x="1016" y="1155"/>
                  </a:lnTo>
                  <a:lnTo>
                    <a:pt x="1016" y="1257"/>
                  </a:lnTo>
                  <a:lnTo>
                    <a:pt x="1016" y="1355"/>
                  </a:lnTo>
                  <a:lnTo>
                    <a:pt x="1016" y="1452"/>
                  </a:lnTo>
                  <a:lnTo>
                    <a:pt x="1016" y="1546"/>
                  </a:lnTo>
                  <a:lnTo>
                    <a:pt x="1016" y="1637"/>
                  </a:lnTo>
                  <a:lnTo>
                    <a:pt x="1017" y="1726"/>
                  </a:lnTo>
                  <a:lnTo>
                    <a:pt x="1017" y="1811"/>
                  </a:lnTo>
                  <a:lnTo>
                    <a:pt x="1017" y="1892"/>
                  </a:lnTo>
                  <a:lnTo>
                    <a:pt x="1017" y="1969"/>
                  </a:lnTo>
                  <a:lnTo>
                    <a:pt x="1017" y="2043"/>
                  </a:lnTo>
                  <a:lnTo>
                    <a:pt x="1017" y="2112"/>
                  </a:lnTo>
                  <a:lnTo>
                    <a:pt x="1017" y="2177"/>
                  </a:lnTo>
                  <a:lnTo>
                    <a:pt x="1017" y="2236"/>
                  </a:lnTo>
                  <a:lnTo>
                    <a:pt x="1018" y="2291"/>
                  </a:lnTo>
                  <a:lnTo>
                    <a:pt x="1018" y="2340"/>
                  </a:lnTo>
                  <a:lnTo>
                    <a:pt x="1018" y="2384"/>
                  </a:lnTo>
                  <a:lnTo>
                    <a:pt x="1018" y="2421"/>
                  </a:lnTo>
                  <a:lnTo>
                    <a:pt x="1018" y="2452"/>
                  </a:lnTo>
                  <a:lnTo>
                    <a:pt x="1018" y="2477"/>
                  </a:lnTo>
                  <a:lnTo>
                    <a:pt x="1018" y="2495"/>
                  </a:lnTo>
                  <a:lnTo>
                    <a:pt x="1018" y="2506"/>
                  </a:lnTo>
                  <a:lnTo>
                    <a:pt x="1018" y="2509"/>
                  </a:lnTo>
                  <a:lnTo>
                    <a:pt x="1016" y="2539"/>
                  </a:lnTo>
                  <a:lnTo>
                    <a:pt x="1008" y="2565"/>
                  </a:lnTo>
                  <a:lnTo>
                    <a:pt x="997" y="2589"/>
                  </a:lnTo>
                  <a:lnTo>
                    <a:pt x="981" y="2611"/>
                  </a:lnTo>
                  <a:lnTo>
                    <a:pt x="962" y="2630"/>
                  </a:lnTo>
                  <a:lnTo>
                    <a:pt x="941" y="2645"/>
                  </a:lnTo>
                  <a:lnTo>
                    <a:pt x="915" y="2657"/>
                  </a:lnTo>
                  <a:lnTo>
                    <a:pt x="889" y="2664"/>
                  </a:lnTo>
                  <a:lnTo>
                    <a:pt x="861" y="2667"/>
                  </a:lnTo>
                  <a:lnTo>
                    <a:pt x="832" y="2664"/>
                  </a:lnTo>
                  <a:lnTo>
                    <a:pt x="805" y="2657"/>
                  </a:lnTo>
                  <a:lnTo>
                    <a:pt x="781" y="2645"/>
                  </a:lnTo>
                  <a:lnTo>
                    <a:pt x="759" y="2630"/>
                  </a:lnTo>
                  <a:lnTo>
                    <a:pt x="740" y="2611"/>
                  </a:lnTo>
                  <a:lnTo>
                    <a:pt x="725" y="2589"/>
                  </a:lnTo>
                  <a:lnTo>
                    <a:pt x="713" y="2565"/>
                  </a:lnTo>
                  <a:lnTo>
                    <a:pt x="705" y="2539"/>
                  </a:lnTo>
                  <a:lnTo>
                    <a:pt x="702" y="2509"/>
                  </a:lnTo>
                  <a:lnTo>
                    <a:pt x="702" y="1456"/>
                  </a:lnTo>
                  <a:lnTo>
                    <a:pt x="945" y="1215"/>
                  </a:lnTo>
                  <a:lnTo>
                    <a:pt x="967" y="1189"/>
                  </a:lnTo>
                  <a:lnTo>
                    <a:pt x="984" y="1161"/>
                  </a:lnTo>
                  <a:lnTo>
                    <a:pt x="996" y="1131"/>
                  </a:lnTo>
                  <a:lnTo>
                    <a:pt x="1003" y="1100"/>
                  </a:lnTo>
                  <a:lnTo>
                    <a:pt x="1006" y="1068"/>
                  </a:lnTo>
                  <a:lnTo>
                    <a:pt x="1003" y="1036"/>
                  </a:lnTo>
                  <a:lnTo>
                    <a:pt x="996" y="1005"/>
                  </a:lnTo>
                  <a:lnTo>
                    <a:pt x="984" y="975"/>
                  </a:lnTo>
                  <a:lnTo>
                    <a:pt x="967" y="947"/>
                  </a:lnTo>
                  <a:lnTo>
                    <a:pt x="945" y="922"/>
                  </a:lnTo>
                  <a:lnTo>
                    <a:pt x="605" y="583"/>
                  </a:lnTo>
                  <a:lnTo>
                    <a:pt x="579" y="561"/>
                  </a:lnTo>
                  <a:lnTo>
                    <a:pt x="552" y="545"/>
                  </a:lnTo>
                  <a:lnTo>
                    <a:pt x="523" y="533"/>
                  </a:lnTo>
                  <a:lnTo>
                    <a:pt x="493" y="525"/>
                  </a:lnTo>
                  <a:lnTo>
                    <a:pt x="462" y="522"/>
                  </a:lnTo>
                  <a:lnTo>
                    <a:pt x="431" y="524"/>
                  </a:lnTo>
                  <a:lnTo>
                    <a:pt x="401" y="530"/>
                  </a:lnTo>
                  <a:lnTo>
                    <a:pt x="371" y="540"/>
                  </a:lnTo>
                  <a:lnTo>
                    <a:pt x="344" y="555"/>
                  </a:lnTo>
                  <a:lnTo>
                    <a:pt x="319" y="574"/>
                  </a:lnTo>
                  <a:lnTo>
                    <a:pt x="319" y="310"/>
                  </a:lnTo>
                  <a:lnTo>
                    <a:pt x="317" y="300"/>
                  </a:lnTo>
                  <a:lnTo>
                    <a:pt x="311" y="292"/>
                  </a:lnTo>
                  <a:lnTo>
                    <a:pt x="303" y="287"/>
                  </a:lnTo>
                  <a:lnTo>
                    <a:pt x="294" y="285"/>
                  </a:lnTo>
                  <a:lnTo>
                    <a:pt x="284" y="287"/>
                  </a:lnTo>
                  <a:lnTo>
                    <a:pt x="276" y="292"/>
                  </a:lnTo>
                  <a:lnTo>
                    <a:pt x="269" y="300"/>
                  </a:lnTo>
                  <a:lnTo>
                    <a:pt x="267" y="310"/>
                  </a:lnTo>
                  <a:lnTo>
                    <a:pt x="266" y="548"/>
                  </a:lnTo>
                  <a:lnTo>
                    <a:pt x="266" y="548"/>
                  </a:lnTo>
                  <a:lnTo>
                    <a:pt x="266" y="553"/>
                  </a:lnTo>
                  <a:lnTo>
                    <a:pt x="266" y="567"/>
                  </a:lnTo>
                  <a:lnTo>
                    <a:pt x="266" y="587"/>
                  </a:lnTo>
                  <a:lnTo>
                    <a:pt x="266" y="615"/>
                  </a:lnTo>
                  <a:lnTo>
                    <a:pt x="266" y="648"/>
                  </a:lnTo>
                  <a:lnTo>
                    <a:pt x="266" y="688"/>
                  </a:lnTo>
                  <a:lnTo>
                    <a:pt x="265" y="733"/>
                  </a:lnTo>
                  <a:lnTo>
                    <a:pt x="265" y="784"/>
                  </a:lnTo>
                  <a:lnTo>
                    <a:pt x="265" y="840"/>
                  </a:lnTo>
                  <a:lnTo>
                    <a:pt x="264" y="902"/>
                  </a:lnTo>
                  <a:lnTo>
                    <a:pt x="264" y="968"/>
                  </a:lnTo>
                  <a:lnTo>
                    <a:pt x="264" y="1037"/>
                  </a:lnTo>
                  <a:lnTo>
                    <a:pt x="263" y="1111"/>
                  </a:lnTo>
                  <a:lnTo>
                    <a:pt x="263" y="1189"/>
                  </a:lnTo>
                  <a:lnTo>
                    <a:pt x="262" y="1270"/>
                  </a:lnTo>
                  <a:lnTo>
                    <a:pt x="262" y="1272"/>
                  </a:lnTo>
                  <a:lnTo>
                    <a:pt x="260" y="1298"/>
                  </a:lnTo>
                  <a:lnTo>
                    <a:pt x="252" y="1322"/>
                  </a:lnTo>
                  <a:lnTo>
                    <a:pt x="240" y="1344"/>
                  </a:lnTo>
                  <a:lnTo>
                    <a:pt x="224" y="1363"/>
                  </a:lnTo>
                  <a:lnTo>
                    <a:pt x="205" y="1379"/>
                  </a:lnTo>
                  <a:lnTo>
                    <a:pt x="183" y="1391"/>
                  </a:lnTo>
                  <a:lnTo>
                    <a:pt x="157" y="1399"/>
                  </a:lnTo>
                  <a:lnTo>
                    <a:pt x="131" y="1401"/>
                  </a:lnTo>
                  <a:lnTo>
                    <a:pt x="130" y="1401"/>
                  </a:lnTo>
                  <a:lnTo>
                    <a:pt x="104" y="1399"/>
                  </a:lnTo>
                  <a:lnTo>
                    <a:pt x="80" y="1391"/>
                  </a:lnTo>
                  <a:lnTo>
                    <a:pt x="58" y="1379"/>
                  </a:lnTo>
                  <a:lnTo>
                    <a:pt x="38" y="1363"/>
                  </a:lnTo>
                  <a:lnTo>
                    <a:pt x="22" y="1343"/>
                  </a:lnTo>
                  <a:lnTo>
                    <a:pt x="10" y="1321"/>
                  </a:lnTo>
                  <a:lnTo>
                    <a:pt x="2" y="1297"/>
                  </a:lnTo>
                  <a:lnTo>
                    <a:pt x="0" y="1270"/>
                  </a:lnTo>
                  <a:lnTo>
                    <a:pt x="0" y="1168"/>
                  </a:lnTo>
                  <a:lnTo>
                    <a:pt x="1" y="1073"/>
                  </a:lnTo>
                  <a:lnTo>
                    <a:pt x="1" y="985"/>
                  </a:lnTo>
                  <a:lnTo>
                    <a:pt x="2" y="905"/>
                  </a:lnTo>
                  <a:lnTo>
                    <a:pt x="2" y="830"/>
                  </a:lnTo>
                  <a:lnTo>
                    <a:pt x="2" y="762"/>
                  </a:lnTo>
                  <a:lnTo>
                    <a:pt x="3" y="701"/>
                  </a:lnTo>
                  <a:lnTo>
                    <a:pt x="3" y="645"/>
                  </a:lnTo>
                  <a:lnTo>
                    <a:pt x="3" y="593"/>
                  </a:lnTo>
                  <a:lnTo>
                    <a:pt x="3" y="548"/>
                  </a:lnTo>
                  <a:lnTo>
                    <a:pt x="4" y="508"/>
                  </a:lnTo>
                  <a:lnTo>
                    <a:pt x="4" y="472"/>
                  </a:lnTo>
                  <a:lnTo>
                    <a:pt x="4" y="441"/>
                  </a:lnTo>
                  <a:lnTo>
                    <a:pt x="4" y="413"/>
                  </a:lnTo>
                  <a:lnTo>
                    <a:pt x="4" y="390"/>
                  </a:lnTo>
                  <a:lnTo>
                    <a:pt x="4" y="370"/>
                  </a:lnTo>
                  <a:lnTo>
                    <a:pt x="4" y="353"/>
                  </a:lnTo>
                  <a:lnTo>
                    <a:pt x="4" y="339"/>
                  </a:lnTo>
                  <a:lnTo>
                    <a:pt x="5" y="326"/>
                  </a:lnTo>
                  <a:lnTo>
                    <a:pt x="5" y="317"/>
                  </a:lnTo>
                  <a:lnTo>
                    <a:pt x="5" y="310"/>
                  </a:lnTo>
                  <a:lnTo>
                    <a:pt x="5" y="305"/>
                  </a:lnTo>
                  <a:lnTo>
                    <a:pt x="5" y="301"/>
                  </a:lnTo>
                  <a:lnTo>
                    <a:pt x="5" y="298"/>
                  </a:lnTo>
                  <a:lnTo>
                    <a:pt x="5" y="297"/>
                  </a:lnTo>
                  <a:lnTo>
                    <a:pt x="5" y="296"/>
                  </a:lnTo>
                  <a:lnTo>
                    <a:pt x="5" y="295"/>
                  </a:lnTo>
                  <a:lnTo>
                    <a:pt x="5" y="294"/>
                  </a:lnTo>
                  <a:lnTo>
                    <a:pt x="5" y="293"/>
                  </a:lnTo>
                  <a:lnTo>
                    <a:pt x="11" y="250"/>
                  </a:lnTo>
                  <a:lnTo>
                    <a:pt x="22" y="208"/>
                  </a:lnTo>
                  <a:lnTo>
                    <a:pt x="39" y="170"/>
                  </a:lnTo>
                  <a:lnTo>
                    <a:pt x="61" y="134"/>
                  </a:lnTo>
                  <a:lnTo>
                    <a:pt x="87" y="101"/>
                  </a:lnTo>
                  <a:lnTo>
                    <a:pt x="118" y="73"/>
                  </a:lnTo>
                  <a:lnTo>
                    <a:pt x="151" y="47"/>
                  </a:lnTo>
                  <a:lnTo>
                    <a:pt x="189" y="28"/>
                  </a:lnTo>
                  <a:lnTo>
                    <a:pt x="229" y="13"/>
                  </a:lnTo>
                  <a:lnTo>
                    <a:pt x="271" y="4"/>
                  </a:lnTo>
                  <a:lnTo>
                    <a:pt x="316" y="1"/>
                  </a:lnTo>
                  <a:lnTo>
                    <a:pt x="457" y="1"/>
                  </a:lnTo>
                  <a:lnTo>
                    <a:pt x="461" y="11"/>
                  </a:lnTo>
                  <a:lnTo>
                    <a:pt x="466" y="26"/>
                  </a:lnTo>
                  <a:lnTo>
                    <a:pt x="473" y="45"/>
                  </a:lnTo>
                  <a:lnTo>
                    <a:pt x="481" y="69"/>
                  </a:lnTo>
                  <a:lnTo>
                    <a:pt x="491" y="94"/>
                  </a:lnTo>
                  <a:lnTo>
                    <a:pt x="502" y="122"/>
                  </a:lnTo>
                  <a:lnTo>
                    <a:pt x="512" y="152"/>
                  </a:lnTo>
                  <a:lnTo>
                    <a:pt x="523" y="183"/>
                  </a:lnTo>
                  <a:lnTo>
                    <a:pt x="535" y="214"/>
                  </a:lnTo>
                  <a:lnTo>
                    <a:pt x="546" y="246"/>
                  </a:lnTo>
                  <a:lnTo>
                    <a:pt x="557" y="276"/>
                  </a:lnTo>
                  <a:lnTo>
                    <a:pt x="567" y="306"/>
                  </a:lnTo>
                  <a:lnTo>
                    <a:pt x="577" y="334"/>
                  </a:lnTo>
                  <a:lnTo>
                    <a:pt x="587" y="360"/>
                  </a:lnTo>
                  <a:lnTo>
                    <a:pt x="595" y="382"/>
                  </a:lnTo>
                  <a:lnTo>
                    <a:pt x="601" y="401"/>
                  </a:lnTo>
                  <a:lnTo>
                    <a:pt x="608" y="415"/>
                  </a:lnTo>
                  <a:lnTo>
                    <a:pt x="611" y="425"/>
                  </a:lnTo>
                  <a:lnTo>
                    <a:pt x="577" y="244"/>
                  </a:lnTo>
                  <a:lnTo>
                    <a:pt x="576" y="232"/>
                  </a:lnTo>
                  <a:lnTo>
                    <a:pt x="578" y="219"/>
                  </a:lnTo>
                  <a:lnTo>
                    <a:pt x="583" y="208"/>
                  </a:lnTo>
                  <a:lnTo>
                    <a:pt x="636" y="112"/>
                  </a:lnTo>
                  <a:lnTo>
                    <a:pt x="589" y="29"/>
                  </a:lnTo>
                  <a:lnTo>
                    <a:pt x="586" y="19"/>
                  </a:lnTo>
                  <a:lnTo>
                    <a:pt x="589" y="10"/>
                  </a:lnTo>
                  <a:lnTo>
                    <a:pt x="596" y="3"/>
                  </a:lnTo>
                  <a:lnTo>
                    <a:pt x="606" y="1"/>
                  </a:lnTo>
                  <a:lnTo>
                    <a:pt x="735" y="1"/>
                  </a:lnTo>
                  <a:lnTo>
                    <a:pt x="744" y="3"/>
                  </a:lnTo>
                  <a:lnTo>
                    <a:pt x="751" y="10"/>
                  </a:lnTo>
                  <a:lnTo>
                    <a:pt x="754" y="19"/>
                  </a:lnTo>
                  <a:lnTo>
                    <a:pt x="752" y="29"/>
                  </a:lnTo>
                  <a:lnTo>
                    <a:pt x="704" y="112"/>
                  </a:lnTo>
                  <a:lnTo>
                    <a:pt x="757" y="207"/>
                  </a:lnTo>
                  <a:lnTo>
                    <a:pt x="762" y="219"/>
                  </a:lnTo>
                  <a:lnTo>
                    <a:pt x="764" y="232"/>
                  </a:lnTo>
                  <a:lnTo>
                    <a:pt x="763" y="244"/>
                  </a:lnTo>
                  <a:lnTo>
                    <a:pt x="725" y="425"/>
                  </a:lnTo>
                  <a:lnTo>
                    <a:pt x="729" y="414"/>
                  </a:lnTo>
                  <a:lnTo>
                    <a:pt x="734" y="399"/>
                  </a:lnTo>
                  <a:lnTo>
                    <a:pt x="742" y="380"/>
                  </a:lnTo>
                  <a:lnTo>
                    <a:pt x="750" y="357"/>
                  </a:lnTo>
                  <a:lnTo>
                    <a:pt x="760" y="332"/>
                  </a:lnTo>
                  <a:lnTo>
                    <a:pt x="770" y="303"/>
                  </a:lnTo>
                  <a:lnTo>
                    <a:pt x="781" y="274"/>
                  </a:lnTo>
                  <a:lnTo>
                    <a:pt x="793" y="243"/>
                  </a:lnTo>
                  <a:lnTo>
                    <a:pt x="804" y="212"/>
                  </a:lnTo>
                  <a:lnTo>
                    <a:pt x="816" y="180"/>
                  </a:lnTo>
                  <a:lnTo>
                    <a:pt x="828" y="150"/>
                  </a:lnTo>
                  <a:lnTo>
                    <a:pt x="839" y="120"/>
                  </a:lnTo>
                  <a:lnTo>
                    <a:pt x="850" y="93"/>
                  </a:lnTo>
                  <a:lnTo>
                    <a:pt x="859" y="67"/>
                  </a:lnTo>
                  <a:lnTo>
                    <a:pt x="867" y="44"/>
                  </a:lnTo>
                  <a:lnTo>
                    <a:pt x="874" y="25"/>
                  </a:lnTo>
                  <a:lnTo>
                    <a:pt x="880" y="11"/>
                  </a:lnTo>
                  <a:lnTo>
                    <a:pt x="884" y="1"/>
                  </a:lnTo>
                  <a:lnTo>
                    <a:pt x="924" y="1"/>
                  </a:lnTo>
                  <a:lnTo>
                    <a:pt x="959" y="1"/>
                  </a:lnTo>
                  <a:lnTo>
                    <a:pt x="9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7" name="Freeform 1211"/>
            <p:cNvSpPr>
              <a:spLocks/>
            </p:cNvSpPr>
            <p:nvPr/>
          </p:nvSpPr>
          <p:spPr bwMode="auto">
            <a:xfrm>
              <a:off x="10083800" y="4489450"/>
              <a:ext cx="47625" cy="49213"/>
            </a:xfrm>
            <a:custGeom>
              <a:avLst/>
              <a:gdLst>
                <a:gd name="T0" fmla="*/ 272 w 545"/>
                <a:gd name="T1" fmla="*/ 0 h 543"/>
                <a:gd name="T2" fmla="*/ 312 w 545"/>
                <a:gd name="T3" fmla="*/ 3 h 543"/>
                <a:gd name="T4" fmla="*/ 351 w 545"/>
                <a:gd name="T5" fmla="*/ 12 h 543"/>
                <a:gd name="T6" fmla="*/ 387 w 545"/>
                <a:gd name="T7" fmla="*/ 25 h 543"/>
                <a:gd name="T8" fmla="*/ 420 w 545"/>
                <a:gd name="T9" fmla="*/ 44 h 543"/>
                <a:gd name="T10" fmla="*/ 451 w 545"/>
                <a:gd name="T11" fmla="*/ 66 h 543"/>
                <a:gd name="T12" fmla="*/ 478 w 545"/>
                <a:gd name="T13" fmla="*/ 93 h 543"/>
                <a:gd name="T14" fmla="*/ 501 w 545"/>
                <a:gd name="T15" fmla="*/ 123 h 543"/>
                <a:gd name="T16" fmla="*/ 519 w 545"/>
                <a:gd name="T17" fmla="*/ 157 h 543"/>
                <a:gd name="T18" fmla="*/ 534 w 545"/>
                <a:gd name="T19" fmla="*/ 193 h 543"/>
                <a:gd name="T20" fmla="*/ 542 w 545"/>
                <a:gd name="T21" fmla="*/ 231 h 543"/>
                <a:gd name="T22" fmla="*/ 545 w 545"/>
                <a:gd name="T23" fmla="*/ 271 h 543"/>
                <a:gd name="T24" fmla="*/ 542 w 545"/>
                <a:gd name="T25" fmla="*/ 311 h 543"/>
                <a:gd name="T26" fmla="*/ 534 w 545"/>
                <a:gd name="T27" fmla="*/ 349 h 543"/>
                <a:gd name="T28" fmla="*/ 519 w 545"/>
                <a:gd name="T29" fmla="*/ 385 h 543"/>
                <a:gd name="T30" fmla="*/ 501 w 545"/>
                <a:gd name="T31" fmla="*/ 419 h 543"/>
                <a:gd name="T32" fmla="*/ 478 w 545"/>
                <a:gd name="T33" fmla="*/ 450 h 543"/>
                <a:gd name="T34" fmla="*/ 451 w 545"/>
                <a:gd name="T35" fmla="*/ 476 h 543"/>
                <a:gd name="T36" fmla="*/ 420 w 545"/>
                <a:gd name="T37" fmla="*/ 499 h 543"/>
                <a:gd name="T38" fmla="*/ 387 w 545"/>
                <a:gd name="T39" fmla="*/ 517 h 543"/>
                <a:gd name="T40" fmla="*/ 351 w 545"/>
                <a:gd name="T41" fmla="*/ 531 h 543"/>
                <a:gd name="T42" fmla="*/ 312 w 545"/>
                <a:gd name="T43" fmla="*/ 540 h 543"/>
                <a:gd name="T44" fmla="*/ 272 w 545"/>
                <a:gd name="T45" fmla="*/ 543 h 543"/>
                <a:gd name="T46" fmla="*/ 232 w 545"/>
                <a:gd name="T47" fmla="*/ 540 h 543"/>
                <a:gd name="T48" fmla="*/ 193 w 545"/>
                <a:gd name="T49" fmla="*/ 531 h 543"/>
                <a:gd name="T50" fmla="*/ 157 w 545"/>
                <a:gd name="T51" fmla="*/ 517 h 543"/>
                <a:gd name="T52" fmla="*/ 124 w 545"/>
                <a:gd name="T53" fmla="*/ 499 h 543"/>
                <a:gd name="T54" fmla="*/ 93 w 545"/>
                <a:gd name="T55" fmla="*/ 476 h 543"/>
                <a:gd name="T56" fmla="*/ 66 w 545"/>
                <a:gd name="T57" fmla="*/ 450 h 543"/>
                <a:gd name="T58" fmla="*/ 44 w 545"/>
                <a:gd name="T59" fmla="*/ 419 h 543"/>
                <a:gd name="T60" fmla="*/ 25 w 545"/>
                <a:gd name="T61" fmla="*/ 385 h 543"/>
                <a:gd name="T62" fmla="*/ 11 w 545"/>
                <a:gd name="T63" fmla="*/ 349 h 543"/>
                <a:gd name="T64" fmla="*/ 3 w 545"/>
                <a:gd name="T65" fmla="*/ 311 h 543"/>
                <a:gd name="T66" fmla="*/ 0 w 545"/>
                <a:gd name="T67" fmla="*/ 271 h 543"/>
                <a:gd name="T68" fmla="*/ 3 w 545"/>
                <a:gd name="T69" fmla="*/ 231 h 543"/>
                <a:gd name="T70" fmla="*/ 11 w 545"/>
                <a:gd name="T71" fmla="*/ 193 h 543"/>
                <a:gd name="T72" fmla="*/ 25 w 545"/>
                <a:gd name="T73" fmla="*/ 157 h 543"/>
                <a:gd name="T74" fmla="*/ 44 w 545"/>
                <a:gd name="T75" fmla="*/ 123 h 543"/>
                <a:gd name="T76" fmla="*/ 66 w 545"/>
                <a:gd name="T77" fmla="*/ 93 h 543"/>
                <a:gd name="T78" fmla="*/ 93 w 545"/>
                <a:gd name="T79" fmla="*/ 66 h 543"/>
                <a:gd name="T80" fmla="*/ 124 w 545"/>
                <a:gd name="T81" fmla="*/ 44 h 543"/>
                <a:gd name="T82" fmla="*/ 157 w 545"/>
                <a:gd name="T83" fmla="*/ 25 h 543"/>
                <a:gd name="T84" fmla="*/ 193 w 545"/>
                <a:gd name="T85" fmla="*/ 12 h 543"/>
                <a:gd name="T86" fmla="*/ 232 w 545"/>
                <a:gd name="T87" fmla="*/ 3 h 543"/>
                <a:gd name="T88" fmla="*/ 272 w 545"/>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5" h="543">
                  <a:moveTo>
                    <a:pt x="272" y="0"/>
                  </a:moveTo>
                  <a:lnTo>
                    <a:pt x="312" y="3"/>
                  </a:lnTo>
                  <a:lnTo>
                    <a:pt x="351" y="12"/>
                  </a:lnTo>
                  <a:lnTo>
                    <a:pt x="387" y="25"/>
                  </a:lnTo>
                  <a:lnTo>
                    <a:pt x="420" y="44"/>
                  </a:lnTo>
                  <a:lnTo>
                    <a:pt x="451" y="66"/>
                  </a:lnTo>
                  <a:lnTo>
                    <a:pt x="478" y="93"/>
                  </a:lnTo>
                  <a:lnTo>
                    <a:pt x="501" y="123"/>
                  </a:lnTo>
                  <a:lnTo>
                    <a:pt x="519" y="157"/>
                  </a:lnTo>
                  <a:lnTo>
                    <a:pt x="534" y="193"/>
                  </a:lnTo>
                  <a:lnTo>
                    <a:pt x="542" y="231"/>
                  </a:lnTo>
                  <a:lnTo>
                    <a:pt x="545" y="271"/>
                  </a:lnTo>
                  <a:lnTo>
                    <a:pt x="542" y="311"/>
                  </a:lnTo>
                  <a:lnTo>
                    <a:pt x="534" y="349"/>
                  </a:lnTo>
                  <a:lnTo>
                    <a:pt x="519" y="385"/>
                  </a:lnTo>
                  <a:lnTo>
                    <a:pt x="501" y="419"/>
                  </a:lnTo>
                  <a:lnTo>
                    <a:pt x="478" y="450"/>
                  </a:lnTo>
                  <a:lnTo>
                    <a:pt x="451" y="476"/>
                  </a:lnTo>
                  <a:lnTo>
                    <a:pt x="420" y="499"/>
                  </a:lnTo>
                  <a:lnTo>
                    <a:pt x="387" y="517"/>
                  </a:lnTo>
                  <a:lnTo>
                    <a:pt x="351" y="531"/>
                  </a:lnTo>
                  <a:lnTo>
                    <a:pt x="312" y="540"/>
                  </a:lnTo>
                  <a:lnTo>
                    <a:pt x="272" y="543"/>
                  </a:lnTo>
                  <a:lnTo>
                    <a:pt x="232" y="540"/>
                  </a:lnTo>
                  <a:lnTo>
                    <a:pt x="193" y="531"/>
                  </a:lnTo>
                  <a:lnTo>
                    <a:pt x="157" y="517"/>
                  </a:lnTo>
                  <a:lnTo>
                    <a:pt x="124" y="499"/>
                  </a:lnTo>
                  <a:lnTo>
                    <a:pt x="93" y="476"/>
                  </a:lnTo>
                  <a:lnTo>
                    <a:pt x="66" y="450"/>
                  </a:lnTo>
                  <a:lnTo>
                    <a:pt x="44" y="419"/>
                  </a:lnTo>
                  <a:lnTo>
                    <a:pt x="25" y="385"/>
                  </a:lnTo>
                  <a:lnTo>
                    <a:pt x="11" y="349"/>
                  </a:lnTo>
                  <a:lnTo>
                    <a:pt x="3" y="311"/>
                  </a:lnTo>
                  <a:lnTo>
                    <a:pt x="0" y="271"/>
                  </a:lnTo>
                  <a:lnTo>
                    <a:pt x="3" y="231"/>
                  </a:lnTo>
                  <a:lnTo>
                    <a:pt x="11" y="193"/>
                  </a:lnTo>
                  <a:lnTo>
                    <a:pt x="25" y="157"/>
                  </a:lnTo>
                  <a:lnTo>
                    <a:pt x="44" y="123"/>
                  </a:lnTo>
                  <a:lnTo>
                    <a:pt x="66" y="93"/>
                  </a:lnTo>
                  <a:lnTo>
                    <a:pt x="93" y="66"/>
                  </a:lnTo>
                  <a:lnTo>
                    <a:pt x="124" y="44"/>
                  </a:lnTo>
                  <a:lnTo>
                    <a:pt x="157" y="25"/>
                  </a:lnTo>
                  <a:lnTo>
                    <a:pt x="193" y="12"/>
                  </a:lnTo>
                  <a:lnTo>
                    <a:pt x="232" y="3"/>
                  </a:lnTo>
                  <a:lnTo>
                    <a:pt x="2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8" name="Freeform 1212"/>
            <p:cNvSpPr>
              <a:spLocks/>
            </p:cNvSpPr>
            <p:nvPr/>
          </p:nvSpPr>
          <p:spPr bwMode="auto">
            <a:xfrm>
              <a:off x="10077450" y="4679950"/>
              <a:ext cx="26988" cy="100013"/>
            </a:xfrm>
            <a:custGeom>
              <a:avLst/>
              <a:gdLst>
                <a:gd name="T0" fmla="*/ 316 w 316"/>
                <a:gd name="T1" fmla="*/ 0 h 1144"/>
                <a:gd name="T2" fmla="*/ 316 w 316"/>
                <a:gd name="T3" fmla="*/ 986 h 1144"/>
                <a:gd name="T4" fmla="*/ 313 w 316"/>
                <a:gd name="T5" fmla="*/ 1016 h 1144"/>
                <a:gd name="T6" fmla="*/ 306 w 316"/>
                <a:gd name="T7" fmla="*/ 1042 h 1144"/>
                <a:gd name="T8" fmla="*/ 294 w 316"/>
                <a:gd name="T9" fmla="*/ 1066 h 1144"/>
                <a:gd name="T10" fmla="*/ 278 w 316"/>
                <a:gd name="T11" fmla="*/ 1088 h 1144"/>
                <a:gd name="T12" fmla="*/ 259 w 316"/>
                <a:gd name="T13" fmla="*/ 1107 h 1144"/>
                <a:gd name="T14" fmla="*/ 237 w 316"/>
                <a:gd name="T15" fmla="*/ 1122 h 1144"/>
                <a:gd name="T16" fmla="*/ 213 w 316"/>
                <a:gd name="T17" fmla="*/ 1134 h 1144"/>
                <a:gd name="T18" fmla="*/ 186 w 316"/>
                <a:gd name="T19" fmla="*/ 1141 h 1144"/>
                <a:gd name="T20" fmla="*/ 157 w 316"/>
                <a:gd name="T21" fmla="*/ 1144 h 1144"/>
                <a:gd name="T22" fmla="*/ 129 w 316"/>
                <a:gd name="T23" fmla="*/ 1141 h 1144"/>
                <a:gd name="T24" fmla="*/ 103 w 316"/>
                <a:gd name="T25" fmla="*/ 1134 h 1144"/>
                <a:gd name="T26" fmla="*/ 78 w 316"/>
                <a:gd name="T27" fmla="*/ 1122 h 1144"/>
                <a:gd name="T28" fmla="*/ 55 w 316"/>
                <a:gd name="T29" fmla="*/ 1107 h 1144"/>
                <a:gd name="T30" fmla="*/ 37 w 316"/>
                <a:gd name="T31" fmla="*/ 1088 h 1144"/>
                <a:gd name="T32" fmla="*/ 21 w 316"/>
                <a:gd name="T33" fmla="*/ 1066 h 1144"/>
                <a:gd name="T34" fmla="*/ 10 w 316"/>
                <a:gd name="T35" fmla="*/ 1042 h 1144"/>
                <a:gd name="T36" fmla="*/ 2 w 316"/>
                <a:gd name="T37" fmla="*/ 1016 h 1144"/>
                <a:gd name="T38" fmla="*/ 0 w 316"/>
                <a:gd name="T39" fmla="*/ 986 h 1144"/>
                <a:gd name="T40" fmla="*/ 0 w 316"/>
                <a:gd name="T41" fmla="*/ 209 h 1144"/>
                <a:gd name="T42" fmla="*/ 31 w 316"/>
                <a:gd name="T43" fmla="*/ 210 h 1144"/>
                <a:gd name="T44" fmla="*/ 61 w 316"/>
                <a:gd name="T45" fmla="*/ 206 h 1144"/>
                <a:gd name="T46" fmla="*/ 90 w 316"/>
                <a:gd name="T47" fmla="*/ 198 h 1144"/>
                <a:gd name="T48" fmla="*/ 118 w 316"/>
                <a:gd name="T49" fmla="*/ 184 h 1144"/>
                <a:gd name="T50" fmla="*/ 143 w 316"/>
                <a:gd name="T51" fmla="*/ 168 h 1144"/>
                <a:gd name="T52" fmla="*/ 165 w 316"/>
                <a:gd name="T53" fmla="*/ 149 h 1144"/>
                <a:gd name="T54" fmla="*/ 316 w 316"/>
                <a:gd name="T55" fmla="*/ 0 h 1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16" h="1144">
                  <a:moveTo>
                    <a:pt x="316" y="0"/>
                  </a:moveTo>
                  <a:lnTo>
                    <a:pt x="316" y="986"/>
                  </a:lnTo>
                  <a:lnTo>
                    <a:pt x="313" y="1016"/>
                  </a:lnTo>
                  <a:lnTo>
                    <a:pt x="306" y="1042"/>
                  </a:lnTo>
                  <a:lnTo>
                    <a:pt x="294" y="1066"/>
                  </a:lnTo>
                  <a:lnTo>
                    <a:pt x="278" y="1088"/>
                  </a:lnTo>
                  <a:lnTo>
                    <a:pt x="259" y="1107"/>
                  </a:lnTo>
                  <a:lnTo>
                    <a:pt x="237" y="1122"/>
                  </a:lnTo>
                  <a:lnTo>
                    <a:pt x="213" y="1134"/>
                  </a:lnTo>
                  <a:lnTo>
                    <a:pt x="186" y="1141"/>
                  </a:lnTo>
                  <a:lnTo>
                    <a:pt x="157" y="1144"/>
                  </a:lnTo>
                  <a:lnTo>
                    <a:pt x="129" y="1141"/>
                  </a:lnTo>
                  <a:lnTo>
                    <a:pt x="103" y="1134"/>
                  </a:lnTo>
                  <a:lnTo>
                    <a:pt x="78" y="1122"/>
                  </a:lnTo>
                  <a:lnTo>
                    <a:pt x="55" y="1107"/>
                  </a:lnTo>
                  <a:lnTo>
                    <a:pt x="37" y="1088"/>
                  </a:lnTo>
                  <a:lnTo>
                    <a:pt x="21" y="1066"/>
                  </a:lnTo>
                  <a:lnTo>
                    <a:pt x="10" y="1042"/>
                  </a:lnTo>
                  <a:lnTo>
                    <a:pt x="2" y="1016"/>
                  </a:lnTo>
                  <a:lnTo>
                    <a:pt x="0" y="986"/>
                  </a:lnTo>
                  <a:lnTo>
                    <a:pt x="0" y="209"/>
                  </a:lnTo>
                  <a:lnTo>
                    <a:pt x="31" y="210"/>
                  </a:lnTo>
                  <a:lnTo>
                    <a:pt x="61" y="206"/>
                  </a:lnTo>
                  <a:lnTo>
                    <a:pt x="90" y="198"/>
                  </a:lnTo>
                  <a:lnTo>
                    <a:pt x="118" y="184"/>
                  </a:lnTo>
                  <a:lnTo>
                    <a:pt x="143" y="168"/>
                  </a:lnTo>
                  <a:lnTo>
                    <a:pt x="165" y="149"/>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9" name="Freeform 1213"/>
            <p:cNvSpPr>
              <a:spLocks/>
            </p:cNvSpPr>
            <p:nvPr/>
          </p:nvSpPr>
          <p:spPr bwMode="auto">
            <a:xfrm>
              <a:off x="10069513" y="4603750"/>
              <a:ext cx="55563" cy="82550"/>
            </a:xfrm>
            <a:custGeom>
              <a:avLst/>
              <a:gdLst>
                <a:gd name="T0" fmla="*/ 215 w 620"/>
                <a:gd name="T1" fmla="*/ 0 h 923"/>
                <a:gd name="T2" fmla="*/ 231 w 620"/>
                <a:gd name="T3" fmla="*/ 2 h 923"/>
                <a:gd name="T4" fmla="*/ 246 w 620"/>
                <a:gd name="T5" fmla="*/ 8 h 923"/>
                <a:gd name="T6" fmla="*/ 261 w 620"/>
                <a:gd name="T7" fmla="*/ 19 h 923"/>
                <a:gd name="T8" fmla="*/ 601 w 620"/>
                <a:gd name="T9" fmla="*/ 357 h 923"/>
                <a:gd name="T10" fmla="*/ 611 w 620"/>
                <a:gd name="T11" fmla="*/ 370 h 923"/>
                <a:gd name="T12" fmla="*/ 618 w 620"/>
                <a:gd name="T13" fmla="*/ 386 h 923"/>
                <a:gd name="T14" fmla="*/ 620 w 620"/>
                <a:gd name="T15" fmla="*/ 402 h 923"/>
                <a:gd name="T16" fmla="*/ 618 w 620"/>
                <a:gd name="T17" fmla="*/ 418 h 923"/>
                <a:gd name="T18" fmla="*/ 611 w 620"/>
                <a:gd name="T19" fmla="*/ 434 h 923"/>
                <a:gd name="T20" fmla="*/ 601 w 620"/>
                <a:gd name="T21" fmla="*/ 447 h 923"/>
                <a:gd name="T22" fmla="*/ 142 w 620"/>
                <a:gd name="T23" fmla="*/ 905 h 923"/>
                <a:gd name="T24" fmla="*/ 127 w 620"/>
                <a:gd name="T25" fmla="*/ 915 h 923"/>
                <a:gd name="T26" fmla="*/ 112 w 620"/>
                <a:gd name="T27" fmla="*/ 921 h 923"/>
                <a:gd name="T28" fmla="*/ 95 w 620"/>
                <a:gd name="T29" fmla="*/ 923 h 923"/>
                <a:gd name="T30" fmla="*/ 79 w 620"/>
                <a:gd name="T31" fmla="*/ 921 h 923"/>
                <a:gd name="T32" fmla="*/ 64 w 620"/>
                <a:gd name="T33" fmla="*/ 915 h 923"/>
                <a:gd name="T34" fmla="*/ 50 w 620"/>
                <a:gd name="T35" fmla="*/ 905 h 923"/>
                <a:gd name="T36" fmla="*/ 0 w 620"/>
                <a:gd name="T37" fmla="*/ 856 h 923"/>
                <a:gd name="T38" fmla="*/ 35 w 620"/>
                <a:gd name="T39" fmla="*/ 837 h 923"/>
                <a:gd name="T40" fmla="*/ 67 w 620"/>
                <a:gd name="T41" fmla="*/ 815 h 923"/>
                <a:gd name="T42" fmla="*/ 94 w 620"/>
                <a:gd name="T43" fmla="*/ 788 h 923"/>
                <a:gd name="T44" fmla="*/ 118 w 620"/>
                <a:gd name="T45" fmla="*/ 756 h 923"/>
                <a:gd name="T46" fmla="*/ 137 w 620"/>
                <a:gd name="T47" fmla="*/ 722 h 923"/>
                <a:gd name="T48" fmla="*/ 153 w 620"/>
                <a:gd name="T49" fmla="*/ 686 h 923"/>
                <a:gd name="T50" fmla="*/ 162 w 620"/>
                <a:gd name="T51" fmla="*/ 647 h 923"/>
                <a:gd name="T52" fmla="*/ 165 w 620"/>
                <a:gd name="T53" fmla="*/ 606 h 923"/>
                <a:gd name="T54" fmla="*/ 166 w 620"/>
                <a:gd name="T55" fmla="*/ 527 h 923"/>
                <a:gd name="T56" fmla="*/ 166 w 620"/>
                <a:gd name="T57" fmla="*/ 454 h 923"/>
                <a:gd name="T58" fmla="*/ 166 w 620"/>
                <a:gd name="T59" fmla="*/ 390 h 923"/>
                <a:gd name="T60" fmla="*/ 167 w 620"/>
                <a:gd name="T61" fmla="*/ 332 h 923"/>
                <a:gd name="T62" fmla="*/ 167 w 620"/>
                <a:gd name="T63" fmla="*/ 280 h 923"/>
                <a:gd name="T64" fmla="*/ 168 w 620"/>
                <a:gd name="T65" fmla="*/ 234 h 923"/>
                <a:gd name="T66" fmla="*/ 168 w 620"/>
                <a:gd name="T67" fmla="*/ 193 h 923"/>
                <a:gd name="T68" fmla="*/ 168 w 620"/>
                <a:gd name="T69" fmla="*/ 158 h 923"/>
                <a:gd name="T70" fmla="*/ 168 w 620"/>
                <a:gd name="T71" fmla="*/ 128 h 923"/>
                <a:gd name="T72" fmla="*/ 169 w 620"/>
                <a:gd name="T73" fmla="*/ 102 h 923"/>
                <a:gd name="T74" fmla="*/ 169 w 620"/>
                <a:gd name="T75" fmla="*/ 81 h 923"/>
                <a:gd name="T76" fmla="*/ 169 w 620"/>
                <a:gd name="T77" fmla="*/ 63 h 923"/>
                <a:gd name="T78" fmla="*/ 169 w 620"/>
                <a:gd name="T79" fmla="*/ 49 h 923"/>
                <a:gd name="T80" fmla="*/ 169 w 620"/>
                <a:gd name="T81" fmla="*/ 38 h 923"/>
                <a:gd name="T82" fmla="*/ 169 w 620"/>
                <a:gd name="T83" fmla="*/ 30 h 923"/>
                <a:gd name="T84" fmla="*/ 169 w 620"/>
                <a:gd name="T85" fmla="*/ 25 h 923"/>
                <a:gd name="T86" fmla="*/ 169 w 620"/>
                <a:gd name="T87" fmla="*/ 21 h 923"/>
                <a:gd name="T88" fmla="*/ 169 w 620"/>
                <a:gd name="T89" fmla="*/ 19 h 923"/>
                <a:gd name="T90" fmla="*/ 169 w 620"/>
                <a:gd name="T91" fmla="*/ 19 h 923"/>
                <a:gd name="T92" fmla="*/ 183 w 620"/>
                <a:gd name="T93" fmla="*/ 8 h 923"/>
                <a:gd name="T94" fmla="*/ 198 w 620"/>
                <a:gd name="T95" fmla="*/ 2 h 923"/>
                <a:gd name="T96" fmla="*/ 215 w 620"/>
                <a:gd name="T97" fmla="*/ 0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0" h="923">
                  <a:moveTo>
                    <a:pt x="215" y="0"/>
                  </a:moveTo>
                  <a:lnTo>
                    <a:pt x="231" y="2"/>
                  </a:lnTo>
                  <a:lnTo>
                    <a:pt x="246" y="8"/>
                  </a:lnTo>
                  <a:lnTo>
                    <a:pt x="261" y="19"/>
                  </a:lnTo>
                  <a:lnTo>
                    <a:pt x="601" y="357"/>
                  </a:lnTo>
                  <a:lnTo>
                    <a:pt x="611" y="370"/>
                  </a:lnTo>
                  <a:lnTo>
                    <a:pt x="618" y="386"/>
                  </a:lnTo>
                  <a:lnTo>
                    <a:pt x="620" y="402"/>
                  </a:lnTo>
                  <a:lnTo>
                    <a:pt x="618" y="418"/>
                  </a:lnTo>
                  <a:lnTo>
                    <a:pt x="611" y="434"/>
                  </a:lnTo>
                  <a:lnTo>
                    <a:pt x="601" y="447"/>
                  </a:lnTo>
                  <a:lnTo>
                    <a:pt x="142" y="905"/>
                  </a:lnTo>
                  <a:lnTo>
                    <a:pt x="127" y="915"/>
                  </a:lnTo>
                  <a:lnTo>
                    <a:pt x="112" y="921"/>
                  </a:lnTo>
                  <a:lnTo>
                    <a:pt x="95" y="923"/>
                  </a:lnTo>
                  <a:lnTo>
                    <a:pt x="79" y="921"/>
                  </a:lnTo>
                  <a:lnTo>
                    <a:pt x="64" y="915"/>
                  </a:lnTo>
                  <a:lnTo>
                    <a:pt x="50" y="905"/>
                  </a:lnTo>
                  <a:lnTo>
                    <a:pt x="0" y="856"/>
                  </a:lnTo>
                  <a:lnTo>
                    <a:pt x="35" y="837"/>
                  </a:lnTo>
                  <a:lnTo>
                    <a:pt x="67" y="815"/>
                  </a:lnTo>
                  <a:lnTo>
                    <a:pt x="94" y="788"/>
                  </a:lnTo>
                  <a:lnTo>
                    <a:pt x="118" y="756"/>
                  </a:lnTo>
                  <a:lnTo>
                    <a:pt x="137" y="722"/>
                  </a:lnTo>
                  <a:lnTo>
                    <a:pt x="153" y="686"/>
                  </a:lnTo>
                  <a:lnTo>
                    <a:pt x="162" y="647"/>
                  </a:lnTo>
                  <a:lnTo>
                    <a:pt x="165" y="606"/>
                  </a:lnTo>
                  <a:lnTo>
                    <a:pt x="166" y="527"/>
                  </a:lnTo>
                  <a:lnTo>
                    <a:pt x="166" y="454"/>
                  </a:lnTo>
                  <a:lnTo>
                    <a:pt x="166" y="390"/>
                  </a:lnTo>
                  <a:lnTo>
                    <a:pt x="167" y="332"/>
                  </a:lnTo>
                  <a:lnTo>
                    <a:pt x="167" y="280"/>
                  </a:lnTo>
                  <a:lnTo>
                    <a:pt x="168" y="234"/>
                  </a:lnTo>
                  <a:lnTo>
                    <a:pt x="168" y="193"/>
                  </a:lnTo>
                  <a:lnTo>
                    <a:pt x="168" y="158"/>
                  </a:lnTo>
                  <a:lnTo>
                    <a:pt x="168" y="128"/>
                  </a:lnTo>
                  <a:lnTo>
                    <a:pt x="169" y="102"/>
                  </a:lnTo>
                  <a:lnTo>
                    <a:pt x="169" y="81"/>
                  </a:lnTo>
                  <a:lnTo>
                    <a:pt x="169" y="63"/>
                  </a:lnTo>
                  <a:lnTo>
                    <a:pt x="169" y="49"/>
                  </a:lnTo>
                  <a:lnTo>
                    <a:pt x="169" y="38"/>
                  </a:lnTo>
                  <a:lnTo>
                    <a:pt x="169" y="30"/>
                  </a:lnTo>
                  <a:lnTo>
                    <a:pt x="169" y="25"/>
                  </a:lnTo>
                  <a:lnTo>
                    <a:pt x="169" y="21"/>
                  </a:lnTo>
                  <a:lnTo>
                    <a:pt x="169" y="19"/>
                  </a:lnTo>
                  <a:lnTo>
                    <a:pt x="169" y="19"/>
                  </a:lnTo>
                  <a:lnTo>
                    <a:pt x="183" y="8"/>
                  </a:lnTo>
                  <a:lnTo>
                    <a:pt x="198" y="2"/>
                  </a:lnTo>
                  <a:lnTo>
                    <a:pt x="2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9" name="Group 1758"/>
          <p:cNvGrpSpPr/>
          <p:nvPr/>
        </p:nvGrpSpPr>
        <p:grpSpPr>
          <a:xfrm>
            <a:off x="8017807" y="4464249"/>
            <a:ext cx="232172" cy="219076"/>
            <a:chOff x="10763250" y="4489450"/>
            <a:chExt cx="309563" cy="292101"/>
          </a:xfrm>
          <a:solidFill>
            <a:schemeClr val="tx1">
              <a:lumMod val="65000"/>
              <a:lumOff val="35000"/>
            </a:schemeClr>
          </a:solidFill>
        </p:grpSpPr>
        <p:sp>
          <p:nvSpPr>
            <p:cNvPr id="1343" name="Freeform 1218"/>
            <p:cNvSpPr>
              <a:spLocks/>
            </p:cNvSpPr>
            <p:nvPr/>
          </p:nvSpPr>
          <p:spPr bwMode="auto">
            <a:xfrm>
              <a:off x="10863263" y="4564063"/>
              <a:ext cx="107950" cy="50800"/>
            </a:xfrm>
            <a:custGeom>
              <a:avLst/>
              <a:gdLst>
                <a:gd name="T0" fmla="*/ 485 w 1158"/>
                <a:gd name="T1" fmla="*/ 346 h 536"/>
                <a:gd name="T2" fmla="*/ 548 w 1158"/>
                <a:gd name="T3" fmla="*/ 253 h 536"/>
                <a:gd name="T4" fmla="*/ 518 w 1158"/>
                <a:gd name="T5" fmla="*/ 204 h 536"/>
                <a:gd name="T6" fmla="*/ 504 w 1158"/>
                <a:gd name="T7" fmla="*/ 166 h 536"/>
                <a:gd name="T8" fmla="*/ 502 w 1158"/>
                <a:gd name="T9" fmla="*/ 137 h 536"/>
                <a:gd name="T10" fmla="*/ 510 w 1158"/>
                <a:gd name="T11" fmla="*/ 116 h 536"/>
                <a:gd name="T12" fmla="*/ 525 w 1158"/>
                <a:gd name="T13" fmla="*/ 102 h 536"/>
                <a:gd name="T14" fmla="*/ 542 w 1158"/>
                <a:gd name="T15" fmla="*/ 94 h 536"/>
                <a:gd name="T16" fmla="*/ 559 w 1158"/>
                <a:gd name="T17" fmla="*/ 90 h 536"/>
                <a:gd name="T18" fmla="*/ 573 w 1158"/>
                <a:gd name="T19" fmla="*/ 88 h 536"/>
                <a:gd name="T20" fmla="*/ 579 w 1158"/>
                <a:gd name="T21" fmla="*/ 88 h 536"/>
                <a:gd name="T22" fmla="*/ 591 w 1158"/>
                <a:gd name="T23" fmla="*/ 89 h 536"/>
                <a:gd name="T24" fmla="*/ 607 w 1158"/>
                <a:gd name="T25" fmla="*/ 91 h 536"/>
                <a:gd name="T26" fmla="*/ 625 w 1158"/>
                <a:gd name="T27" fmla="*/ 97 h 536"/>
                <a:gd name="T28" fmla="*/ 641 w 1158"/>
                <a:gd name="T29" fmla="*/ 108 h 536"/>
                <a:gd name="T30" fmla="*/ 653 w 1158"/>
                <a:gd name="T31" fmla="*/ 126 h 536"/>
                <a:gd name="T32" fmla="*/ 657 w 1158"/>
                <a:gd name="T33" fmla="*/ 150 h 536"/>
                <a:gd name="T34" fmla="*/ 649 w 1158"/>
                <a:gd name="T35" fmla="*/ 183 h 536"/>
                <a:gd name="T36" fmla="*/ 627 w 1158"/>
                <a:gd name="T37" fmla="*/ 227 h 536"/>
                <a:gd name="T38" fmla="*/ 658 w 1158"/>
                <a:gd name="T39" fmla="*/ 392 h 536"/>
                <a:gd name="T40" fmla="*/ 782 w 1158"/>
                <a:gd name="T41" fmla="*/ 0 h 536"/>
                <a:gd name="T42" fmla="*/ 790 w 1158"/>
                <a:gd name="T43" fmla="*/ 5 h 536"/>
                <a:gd name="T44" fmla="*/ 815 w 1158"/>
                <a:gd name="T45" fmla="*/ 19 h 536"/>
                <a:gd name="T46" fmla="*/ 854 w 1158"/>
                <a:gd name="T47" fmla="*/ 40 h 536"/>
                <a:gd name="T48" fmla="*/ 906 w 1158"/>
                <a:gd name="T49" fmla="*/ 66 h 536"/>
                <a:gd name="T50" fmla="*/ 971 w 1158"/>
                <a:gd name="T51" fmla="*/ 95 h 536"/>
                <a:gd name="T52" fmla="*/ 1040 w 1158"/>
                <a:gd name="T53" fmla="*/ 122 h 536"/>
                <a:gd name="T54" fmla="*/ 1088 w 1158"/>
                <a:gd name="T55" fmla="*/ 157 h 536"/>
                <a:gd name="T56" fmla="*/ 1121 w 1158"/>
                <a:gd name="T57" fmla="*/ 200 h 536"/>
                <a:gd name="T58" fmla="*/ 1141 w 1158"/>
                <a:gd name="T59" fmla="*/ 253 h 536"/>
                <a:gd name="T60" fmla="*/ 1152 w 1158"/>
                <a:gd name="T61" fmla="*/ 319 h 536"/>
                <a:gd name="T62" fmla="*/ 1156 w 1158"/>
                <a:gd name="T63" fmla="*/ 396 h 536"/>
                <a:gd name="T64" fmla="*/ 1158 w 1158"/>
                <a:gd name="T65" fmla="*/ 486 h 536"/>
                <a:gd name="T66" fmla="*/ 0 w 1158"/>
                <a:gd name="T67" fmla="*/ 536 h 536"/>
                <a:gd name="T68" fmla="*/ 1 w 1158"/>
                <a:gd name="T69" fmla="*/ 440 h 536"/>
                <a:gd name="T70" fmla="*/ 4 w 1158"/>
                <a:gd name="T71" fmla="*/ 356 h 536"/>
                <a:gd name="T72" fmla="*/ 11 w 1158"/>
                <a:gd name="T73" fmla="*/ 286 h 536"/>
                <a:gd name="T74" fmla="*/ 26 w 1158"/>
                <a:gd name="T75" fmla="*/ 225 h 536"/>
                <a:gd name="T76" fmla="*/ 52 w 1158"/>
                <a:gd name="T77" fmla="*/ 177 h 536"/>
                <a:gd name="T78" fmla="*/ 92 w 1158"/>
                <a:gd name="T79" fmla="*/ 139 h 536"/>
                <a:gd name="T80" fmla="*/ 150 w 1158"/>
                <a:gd name="T81" fmla="*/ 109 h 536"/>
                <a:gd name="T82" fmla="*/ 221 w 1158"/>
                <a:gd name="T83" fmla="*/ 80 h 536"/>
                <a:gd name="T84" fmla="*/ 280 w 1158"/>
                <a:gd name="T85" fmla="*/ 53 h 536"/>
                <a:gd name="T86" fmla="*/ 326 w 1158"/>
                <a:gd name="T87" fmla="*/ 29 h 536"/>
                <a:gd name="T88" fmla="*/ 357 w 1158"/>
                <a:gd name="T89" fmla="*/ 11 h 536"/>
                <a:gd name="T90" fmla="*/ 375 w 1158"/>
                <a:gd name="T91" fmla="*/ 1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58" h="536">
                  <a:moveTo>
                    <a:pt x="377" y="0"/>
                  </a:moveTo>
                  <a:lnTo>
                    <a:pt x="485" y="346"/>
                  </a:lnTo>
                  <a:lnTo>
                    <a:pt x="500" y="392"/>
                  </a:lnTo>
                  <a:lnTo>
                    <a:pt x="548" y="253"/>
                  </a:lnTo>
                  <a:lnTo>
                    <a:pt x="531" y="227"/>
                  </a:lnTo>
                  <a:lnTo>
                    <a:pt x="518" y="204"/>
                  </a:lnTo>
                  <a:lnTo>
                    <a:pt x="509" y="183"/>
                  </a:lnTo>
                  <a:lnTo>
                    <a:pt x="504" y="166"/>
                  </a:lnTo>
                  <a:lnTo>
                    <a:pt x="502" y="150"/>
                  </a:lnTo>
                  <a:lnTo>
                    <a:pt x="502" y="137"/>
                  </a:lnTo>
                  <a:lnTo>
                    <a:pt x="505" y="126"/>
                  </a:lnTo>
                  <a:lnTo>
                    <a:pt x="510" y="116"/>
                  </a:lnTo>
                  <a:lnTo>
                    <a:pt x="517" y="108"/>
                  </a:lnTo>
                  <a:lnTo>
                    <a:pt x="525" y="102"/>
                  </a:lnTo>
                  <a:lnTo>
                    <a:pt x="533" y="97"/>
                  </a:lnTo>
                  <a:lnTo>
                    <a:pt x="542" y="94"/>
                  </a:lnTo>
                  <a:lnTo>
                    <a:pt x="551" y="91"/>
                  </a:lnTo>
                  <a:lnTo>
                    <a:pt x="559" y="90"/>
                  </a:lnTo>
                  <a:lnTo>
                    <a:pt x="567" y="89"/>
                  </a:lnTo>
                  <a:lnTo>
                    <a:pt x="573" y="88"/>
                  </a:lnTo>
                  <a:lnTo>
                    <a:pt x="578" y="88"/>
                  </a:lnTo>
                  <a:lnTo>
                    <a:pt x="579" y="88"/>
                  </a:lnTo>
                  <a:lnTo>
                    <a:pt x="585" y="88"/>
                  </a:lnTo>
                  <a:lnTo>
                    <a:pt x="591" y="89"/>
                  </a:lnTo>
                  <a:lnTo>
                    <a:pt x="599" y="90"/>
                  </a:lnTo>
                  <a:lnTo>
                    <a:pt x="607" y="91"/>
                  </a:lnTo>
                  <a:lnTo>
                    <a:pt x="616" y="94"/>
                  </a:lnTo>
                  <a:lnTo>
                    <a:pt x="625" y="97"/>
                  </a:lnTo>
                  <a:lnTo>
                    <a:pt x="634" y="102"/>
                  </a:lnTo>
                  <a:lnTo>
                    <a:pt x="641" y="108"/>
                  </a:lnTo>
                  <a:lnTo>
                    <a:pt x="648" y="116"/>
                  </a:lnTo>
                  <a:lnTo>
                    <a:pt x="653" y="126"/>
                  </a:lnTo>
                  <a:lnTo>
                    <a:pt x="656" y="137"/>
                  </a:lnTo>
                  <a:lnTo>
                    <a:pt x="657" y="150"/>
                  </a:lnTo>
                  <a:lnTo>
                    <a:pt x="655" y="166"/>
                  </a:lnTo>
                  <a:lnTo>
                    <a:pt x="649" y="183"/>
                  </a:lnTo>
                  <a:lnTo>
                    <a:pt x="640" y="204"/>
                  </a:lnTo>
                  <a:lnTo>
                    <a:pt x="627" y="227"/>
                  </a:lnTo>
                  <a:lnTo>
                    <a:pt x="610" y="253"/>
                  </a:lnTo>
                  <a:lnTo>
                    <a:pt x="658" y="392"/>
                  </a:lnTo>
                  <a:lnTo>
                    <a:pt x="673" y="346"/>
                  </a:lnTo>
                  <a:lnTo>
                    <a:pt x="782" y="0"/>
                  </a:lnTo>
                  <a:lnTo>
                    <a:pt x="784" y="1"/>
                  </a:lnTo>
                  <a:lnTo>
                    <a:pt x="790" y="5"/>
                  </a:lnTo>
                  <a:lnTo>
                    <a:pt x="800" y="11"/>
                  </a:lnTo>
                  <a:lnTo>
                    <a:pt x="815" y="19"/>
                  </a:lnTo>
                  <a:lnTo>
                    <a:pt x="833" y="29"/>
                  </a:lnTo>
                  <a:lnTo>
                    <a:pt x="854" y="40"/>
                  </a:lnTo>
                  <a:lnTo>
                    <a:pt x="878" y="53"/>
                  </a:lnTo>
                  <a:lnTo>
                    <a:pt x="906" y="66"/>
                  </a:lnTo>
                  <a:lnTo>
                    <a:pt x="937" y="80"/>
                  </a:lnTo>
                  <a:lnTo>
                    <a:pt x="971" y="95"/>
                  </a:lnTo>
                  <a:lnTo>
                    <a:pt x="1008" y="109"/>
                  </a:lnTo>
                  <a:lnTo>
                    <a:pt x="1040" y="122"/>
                  </a:lnTo>
                  <a:lnTo>
                    <a:pt x="1066" y="139"/>
                  </a:lnTo>
                  <a:lnTo>
                    <a:pt x="1088" y="157"/>
                  </a:lnTo>
                  <a:lnTo>
                    <a:pt x="1106" y="177"/>
                  </a:lnTo>
                  <a:lnTo>
                    <a:pt x="1121" y="200"/>
                  </a:lnTo>
                  <a:lnTo>
                    <a:pt x="1132" y="225"/>
                  </a:lnTo>
                  <a:lnTo>
                    <a:pt x="1141" y="253"/>
                  </a:lnTo>
                  <a:lnTo>
                    <a:pt x="1147" y="285"/>
                  </a:lnTo>
                  <a:lnTo>
                    <a:pt x="1152" y="319"/>
                  </a:lnTo>
                  <a:lnTo>
                    <a:pt x="1154" y="356"/>
                  </a:lnTo>
                  <a:lnTo>
                    <a:pt x="1156" y="396"/>
                  </a:lnTo>
                  <a:lnTo>
                    <a:pt x="1157" y="440"/>
                  </a:lnTo>
                  <a:lnTo>
                    <a:pt x="1158" y="486"/>
                  </a:lnTo>
                  <a:lnTo>
                    <a:pt x="1158" y="536"/>
                  </a:lnTo>
                  <a:lnTo>
                    <a:pt x="0" y="536"/>
                  </a:lnTo>
                  <a:lnTo>
                    <a:pt x="1" y="486"/>
                  </a:lnTo>
                  <a:lnTo>
                    <a:pt x="1" y="440"/>
                  </a:lnTo>
                  <a:lnTo>
                    <a:pt x="2" y="396"/>
                  </a:lnTo>
                  <a:lnTo>
                    <a:pt x="4" y="356"/>
                  </a:lnTo>
                  <a:lnTo>
                    <a:pt x="7" y="319"/>
                  </a:lnTo>
                  <a:lnTo>
                    <a:pt x="11" y="286"/>
                  </a:lnTo>
                  <a:lnTo>
                    <a:pt x="18" y="254"/>
                  </a:lnTo>
                  <a:lnTo>
                    <a:pt x="26" y="225"/>
                  </a:lnTo>
                  <a:lnTo>
                    <a:pt x="38" y="200"/>
                  </a:lnTo>
                  <a:lnTo>
                    <a:pt x="52" y="177"/>
                  </a:lnTo>
                  <a:lnTo>
                    <a:pt x="70" y="157"/>
                  </a:lnTo>
                  <a:lnTo>
                    <a:pt x="92" y="139"/>
                  </a:lnTo>
                  <a:lnTo>
                    <a:pt x="118" y="122"/>
                  </a:lnTo>
                  <a:lnTo>
                    <a:pt x="150" y="109"/>
                  </a:lnTo>
                  <a:lnTo>
                    <a:pt x="187" y="95"/>
                  </a:lnTo>
                  <a:lnTo>
                    <a:pt x="221" y="80"/>
                  </a:lnTo>
                  <a:lnTo>
                    <a:pt x="252" y="66"/>
                  </a:lnTo>
                  <a:lnTo>
                    <a:pt x="280" y="53"/>
                  </a:lnTo>
                  <a:lnTo>
                    <a:pt x="305" y="40"/>
                  </a:lnTo>
                  <a:lnTo>
                    <a:pt x="326" y="29"/>
                  </a:lnTo>
                  <a:lnTo>
                    <a:pt x="344" y="19"/>
                  </a:lnTo>
                  <a:lnTo>
                    <a:pt x="357" y="11"/>
                  </a:lnTo>
                  <a:lnTo>
                    <a:pt x="368" y="5"/>
                  </a:lnTo>
                  <a:lnTo>
                    <a:pt x="375" y="1"/>
                  </a:lnTo>
                  <a:lnTo>
                    <a:pt x="3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4" name="Freeform 1219"/>
            <p:cNvSpPr>
              <a:spLocks/>
            </p:cNvSpPr>
            <p:nvPr/>
          </p:nvSpPr>
          <p:spPr bwMode="auto">
            <a:xfrm>
              <a:off x="10888663" y="4489450"/>
              <a:ext cx="57150" cy="76200"/>
            </a:xfrm>
            <a:custGeom>
              <a:avLst/>
              <a:gdLst>
                <a:gd name="T0" fmla="*/ 346 w 610"/>
                <a:gd name="T1" fmla="*/ 2 h 814"/>
                <a:gd name="T2" fmla="*/ 395 w 610"/>
                <a:gd name="T3" fmla="*/ 14 h 814"/>
                <a:gd name="T4" fmla="*/ 434 w 610"/>
                <a:gd name="T5" fmla="*/ 32 h 814"/>
                <a:gd name="T6" fmla="*/ 470 w 610"/>
                <a:gd name="T7" fmla="*/ 58 h 814"/>
                <a:gd name="T8" fmla="*/ 493 w 610"/>
                <a:gd name="T9" fmla="*/ 82 h 814"/>
                <a:gd name="T10" fmla="*/ 504 w 610"/>
                <a:gd name="T11" fmla="*/ 97 h 814"/>
                <a:gd name="T12" fmla="*/ 506 w 610"/>
                <a:gd name="T13" fmla="*/ 99 h 814"/>
                <a:gd name="T14" fmla="*/ 514 w 610"/>
                <a:gd name="T15" fmla="*/ 101 h 814"/>
                <a:gd name="T16" fmla="*/ 526 w 610"/>
                <a:gd name="T17" fmla="*/ 106 h 814"/>
                <a:gd name="T18" fmla="*/ 543 w 610"/>
                <a:gd name="T19" fmla="*/ 116 h 814"/>
                <a:gd name="T20" fmla="*/ 560 w 610"/>
                <a:gd name="T21" fmla="*/ 133 h 814"/>
                <a:gd name="T22" fmla="*/ 575 w 610"/>
                <a:gd name="T23" fmla="*/ 159 h 814"/>
                <a:gd name="T24" fmla="*/ 587 w 610"/>
                <a:gd name="T25" fmla="*/ 196 h 814"/>
                <a:gd name="T26" fmla="*/ 592 w 610"/>
                <a:gd name="T27" fmla="*/ 247 h 814"/>
                <a:gd name="T28" fmla="*/ 589 w 610"/>
                <a:gd name="T29" fmla="*/ 311 h 814"/>
                <a:gd name="T30" fmla="*/ 580 w 610"/>
                <a:gd name="T31" fmla="*/ 369 h 814"/>
                <a:gd name="T32" fmla="*/ 581 w 610"/>
                <a:gd name="T33" fmla="*/ 388 h 814"/>
                <a:gd name="T34" fmla="*/ 593 w 610"/>
                <a:gd name="T35" fmla="*/ 391 h 814"/>
                <a:gd name="T36" fmla="*/ 604 w 610"/>
                <a:gd name="T37" fmla="*/ 401 h 814"/>
                <a:gd name="T38" fmla="*/ 610 w 610"/>
                <a:gd name="T39" fmla="*/ 419 h 814"/>
                <a:gd name="T40" fmla="*/ 609 w 610"/>
                <a:gd name="T41" fmla="*/ 449 h 814"/>
                <a:gd name="T42" fmla="*/ 600 w 610"/>
                <a:gd name="T43" fmla="*/ 492 h 814"/>
                <a:gd name="T44" fmla="*/ 584 w 610"/>
                <a:gd name="T45" fmla="*/ 540 h 814"/>
                <a:gd name="T46" fmla="*/ 569 w 610"/>
                <a:gd name="T47" fmla="*/ 568 h 814"/>
                <a:gd name="T48" fmla="*/ 555 w 610"/>
                <a:gd name="T49" fmla="*/ 580 h 814"/>
                <a:gd name="T50" fmla="*/ 543 w 610"/>
                <a:gd name="T51" fmla="*/ 609 h 814"/>
                <a:gd name="T52" fmla="*/ 519 w 610"/>
                <a:gd name="T53" fmla="*/ 667 h 814"/>
                <a:gd name="T54" fmla="*/ 482 w 610"/>
                <a:gd name="T55" fmla="*/ 722 h 814"/>
                <a:gd name="T56" fmla="*/ 432 w 610"/>
                <a:gd name="T57" fmla="*/ 768 h 814"/>
                <a:gd name="T58" fmla="*/ 370 w 610"/>
                <a:gd name="T59" fmla="*/ 802 h 814"/>
                <a:gd name="T60" fmla="*/ 304 w 610"/>
                <a:gd name="T61" fmla="*/ 814 h 814"/>
                <a:gd name="T62" fmla="*/ 239 w 610"/>
                <a:gd name="T63" fmla="*/ 802 h 814"/>
                <a:gd name="T64" fmla="*/ 177 w 610"/>
                <a:gd name="T65" fmla="*/ 768 h 814"/>
                <a:gd name="T66" fmla="*/ 128 w 610"/>
                <a:gd name="T67" fmla="*/ 722 h 814"/>
                <a:gd name="T68" fmla="*/ 91 w 610"/>
                <a:gd name="T69" fmla="*/ 667 h 814"/>
                <a:gd name="T70" fmla="*/ 67 w 610"/>
                <a:gd name="T71" fmla="*/ 609 h 814"/>
                <a:gd name="T72" fmla="*/ 54 w 610"/>
                <a:gd name="T73" fmla="*/ 579 h 814"/>
                <a:gd name="T74" fmla="*/ 38 w 610"/>
                <a:gd name="T75" fmla="*/ 562 h 814"/>
                <a:gd name="T76" fmla="*/ 20 w 610"/>
                <a:gd name="T77" fmla="*/ 524 h 814"/>
                <a:gd name="T78" fmla="*/ 5 w 610"/>
                <a:gd name="T79" fmla="*/ 470 h 814"/>
                <a:gd name="T80" fmla="*/ 0 w 610"/>
                <a:gd name="T81" fmla="*/ 434 h 814"/>
                <a:gd name="T82" fmla="*/ 3 w 610"/>
                <a:gd name="T83" fmla="*/ 410 h 814"/>
                <a:gd name="T84" fmla="*/ 12 w 610"/>
                <a:gd name="T85" fmla="*/ 396 h 814"/>
                <a:gd name="T86" fmla="*/ 23 w 610"/>
                <a:gd name="T87" fmla="*/ 390 h 814"/>
                <a:gd name="T88" fmla="*/ 36 w 610"/>
                <a:gd name="T89" fmla="*/ 389 h 814"/>
                <a:gd name="T90" fmla="*/ 26 w 610"/>
                <a:gd name="T91" fmla="*/ 350 h 814"/>
                <a:gd name="T92" fmla="*/ 19 w 610"/>
                <a:gd name="T93" fmla="*/ 287 h 814"/>
                <a:gd name="T94" fmla="*/ 25 w 610"/>
                <a:gd name="T95" fmla="*/ 227 h 814"/>
                <a:gd name="T96" fmla="*/ 47 w 610"/>
                <a:gd name="T97" fmla="*/ 169 h 814"/>
                <a:gd name="T98" fmla="*/ 78 w 610"/>
                <a:gd name="T99" fmla="*/ 122 h 814"/>
                <a:gd name="T100" fmla="*/ 129 w 610"/>
                <a:gd name="T101" fmla="*/ 72 h 814"/>
                <a:gd name="T102" fmla="*/ 184 w 610"/>
                <a:gd name="T103" fmla="*/ 33 h 814"/>
                <a:gd name="T104" fmla="*/ 228 w 610"/>
                <a:gd name="T105" fmla="*/ 13 h 814"/>
                <a:gd name="T106" fmla="*/ 266 w 610"/>
                <a:gd name="T107" fmla="*/ 3 h 814"/>
                <a:gd name="T108" fmla="*/ 318 w 610"/>
                <a:gd name="T109"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0" h="814">
                  <a:moveTo>
                    <a:pt x="318" y="0"/>
                  </a:moveTo>
                  <a:lnTo>
                    <a:pt x="346" y="2"/>
                  </a:lnTo>
                  <a:lnTo>
                    <a:pt x="371" y="7"/>
                  </a:lnTo>
                  <a:lnTo>
                    <a:pt x="395" y="14"/>
                  </a:lnTo>
                  <a:lnTo>
                    <a:pt x="415" y="22"/>
                  </a:lnTo>
                  <a:lnTo>
                    <a:pt x="434" y="32"/>
                  </a:lnTo>
                  <a:lnTo>
                    <a:pt x="454" y="45"/>
                  </a:lnTo>
                  <a:lnTo>
                    <a:pt x="470" y="58"/>
                  </a:lnTo>
                  <a:lnTo>
                    <a:pt x="483" y="71"/>
                  </a:lnTo>
                  <a:lnTo>
                    <a:pt x="493" y="82"/>
                  </a:lnTo>
                  <a:lnTo>
                    <a:pt x="500" y="91"/>
                  </a:lnTo>
                  <a:lnTo>
                    <a:pt x="504" y="97"/>
                  </a:lnTo>
                  <a:lnTo>
                    <a:pt x="505" y="99"/>
                  </a:lnTo>
                  <a:lnTo>
                    <a:pt x="506" y="99"/>
                  </a:lnTo>
                  <a:lnTo>
                    <a:pt x="509" y="100"/>
                  </a:lnTo>
                  <a:lnTo>
                    <a:pt x="514" y="101"/>
                  </a:lnTo>
                  <a:lnTo>
                    <a:pt x="519" y="103"/>
                  </a:lnTo>
                  <a:lnTo>
                    <a:pt x="526" y="106"/>
                  </a:lnTo>
                  <a:lnTo>
                    <a:pt x="535" y="110"/>
                  </a:lnTo>
                  <a:lnTo>
                    <a:pt x="543" y="116"/>
                  </a:lnTo>
                  <a:lnTo>
                    <a:pt x="552" y="124"/>
                  </a:lnTo>
                  <a:lnTo>
                    <a:pt x="560" y="133"/>
                  </a:lnTo>
                  <a:lnTo>
                    <a:pt x="568" y="145"/>
                  </a:lnTo>
                  <a:lnTo>
                    <a:pt x="575" y="159"/>
                  </a:lnTo>
                  <a:lnTo>
                    <a:pt x="582" y="176"/>
                  </a:lnTo>
                  <a:lnTo>
                    <a:pt x="587" y="196"/>
                  </a:lnTo>
                  <a:lnTo>
                    <a:pt x="590" y="220"/>
                  </a:lnTo>
                  <a:lnTo>
                    <a:pt x="592" y="247"/>
                  </a:lnTo>
                  <a:lnTo>
                    <a:pt x="592" y="277"/>
                  </a:lnTo>
                  <a:lnTo>
                    <a:pt x="589" y="311"/>
                  </a:lnTo>
                  <a:lnTo>
                    <a:pt x="584" y="349"/>
                  </a:lnTo>
                  <a:lnTo>
                    <a:pt x="580" y="369"/>
                  </a:lnTo>
                  <a:lnTo>
                    <a:pt x="574" y="388"/>
                  </a:lnTo>
                  <a:lnTo>
                    <a:pt x="581" y="388"/>
                  </a:lnTo>
                  <a:lnTo>
                    <a:pt x="587" y="389"/>
                  </a:lnTo>
                  <a:lnTo>
                    <a:pt x="593" y="391"/>
                  </a:lnTo>
                  <a:lnTo>
                    <a:pt x="599" y="395"/>
                  </a:lnTo>
                  <a:lnTo>
                    <a:pt x="604" y="401"/>
                  </a:lnTo>
                  <a:lnTo>
                    <a:pt x="607" y="409"/>
                  </a:lnTo>
                  <a:lnTo>
                    <a:pt x="610" y="419"/>
                  </a:lnTo>
                  <a:lnTo>
                    <a:pt x="610" y="433"/>
                  </a:lnTo>
                  <a:lnTo>
                    <a:pt x="609" y="449"/>
                  </a:lnTo>
                  <a:lnTo>
                    <a:pt x="605" y="469"/>
                  </a:lnTo>
                  <a:lnTo>
                    <a:pt x="600" y="492"/>
                  </a:lnTo>
                  <a:lnTo>
                    <a:pt x="592" y="520"/>
                  </a:lnTo>
                  <a:lnTo>
                    <a:pt x="584" y="540"/>
                  </a:lnTo>
                  <a:lnTo>
                    <a:pt x="576" y="556"/>
                  </a:lnTo>
                  <a:lnTo>
                    <a:pt x="569" y="568"/>
                  </a:lnTo>
                  <a:lnTo>
                    <a:pt x="562" y="575"/>
                  </a:lnTo>
                  <a:lnTo>
                    <a:pt x="555" y="580"/>
                  </a:lnTo>
                  <a:lnTo>
                    <a:pt x="549" y="582"/>
                  </a:lnTo>
                  <a:lnTo>
                    <a:pt x="543" y="609"/>
                  </a:lnTo>
                  <a:lnTo>
                    <a:pt x="533" y="637"/>
                  </a:lnTo>
                  <a:lnTo>
                    <a:pt x="519" y="667"/>
                  </a:lnTo>
                  <a:lnTo>
                    <a:pt x="502" y="695"/>
                  </a:lnTo>
                  <a:lnTo>
                    <a:pt x="482" y="722"/>
                  </a:lnTo>
                  <a:lnTo>
                    <a:pt x="458" y="746"/>
                  </a:lnTo>
                  <a:lnTo>
                    <a:pt x="432" y="768"/>
                  </a:lnTo>
                  <a:lnTo>
                    <a:pt x="403" y="788"/>
                  </a:lnTo>
                  <a:lnTo>
                    <a:pt x="370" y="802"/>
                  </a:lnTo>
                  <a:lnTo>
                    <a:pt x="338" y="811"/>
                  </a:lnTo>
                  <a:lnTo>
                    <a:pt x="304" y="814"/>
                  </a:lnTo>
                  <a:lnTo>
                    <a:pt x="271" y="811"/>
                  </a:lnTo>
                  <a:lnTo>
                    <a:pt x="239" y="802"/>
                  </a:lnTo>
                  <a:lnTo>
                    <a:pt x="207" y="788"/>
                  </a:lnTo>
                  <a:lnTo>
                    <a:pt x="177" y="768"/>
                  </a:lnTo>
                  <a:lnTo>
                    <a:pt x="151" y="746"/>
                  </a:lnTo>
                  <a:lnTo>
                    <a:pt x="128" y="722"/>
                  </a:lnTo>
                  <a:lnTo>
                    <a:pt x="108" y="695"/>
                  </a:lnTo>
                  <a:lnTo>
                    <a:pt x="91" y="667"/>
                  </a:lnTo>
                  <a:lnTo>
                    <a:pt x="77" y="637"/>
                  </a:lnTo>
                  <a:lnTo>
                    <a:pt x="67" y="609"/>
                  </a:lnTo>
                  <a:lnTo>
                    <a:pt x="61" y="581"/>
                  </a:lnTo>
                  <a:lnTo>
                    <a:pt x="54" y="579"/>
                  </a:lnTo>
                  <a:lnTo>
                    <a:pt x="46" y="573"/>
                  </a:lnTo>
                  <a:lnTo>
                    <a:pt x="38" y="562"/>
                  </a:lnTo>
                  <a:lnTo>
                    <a:pt x="29" y="546"/>
                  </a:lnTo>
                  <a:lnTo>
                    <a:pt x="20" y="524"/>
                  </a:lnTo>
                  <a:lnTo>
                    <a:pt x="11" y="494"/>
                  </a:lnTo>
                  <a:lnTo>
                    <a:pt x="5" y="470"/>
                  </a:lnTo>
                  <a:lnTo>
                    <a:pt x="1" y="451"/>
                  </a:lnTo>
                  <a:lnTo>
                    <a:pt x="0" y="434"/>
                  </a:lnTo>
                  <a:lnTo>
                    <a:pt x="1" y="421"/>
                  </a:lnTo>
                  <a:lnTo>
                    <a:pt x="3" y="410"/>
                  </a:lnTo>
                  <a:lnTo>
                    <a:pt x="7" y="402"/>
                  </a:lnTo>
                  <a:lnTo>
                    <a:pt x="12" y="396"/>
                  </a:lnTo>
                  <a:lnTo>
                    <a:pt x="17" y="392"/>
                  </a:lnTo>
                  <a:lnTo>
                    <a:pt x="23" y="390"/>
                  </a:lnTo>
                  <a:lnTo>
                    <a:pt x="30" y="389"/>
                  </a:lnTo>
                  <a:lnTo>
                    <a:pt x="36" y="389"/>
                  </a:lnTo>
                  <a:lnTo>
                    <a:pt x="30" y="370"/>
                  </a:lnTo>
                  <a:lnTo>
                    <a:pt x="26" y="350"/>
                  </a:lnTo>
                  <a:lnTo>
                    <a:pt x="21" y="318"/>
                  </a:lnTo>
                  <a:lnTo>
                    <a:pt x="19" y="287"/>
                  </a:lnTo>
                  <a:lnTo>
                    <a:pt x="20" y="257"/>
                  </a:lnTo>
                  <a:lnTo>
                    <a:pt x="25" y="227"/>
                  </a:lnTo>
                  <a:lnTo>
                    <a:pt x="35" y="197"/>
                  </a:lnTo>
                  <a:lnTo>
                    <a:pt x="47" y="169"/>
                  </a:lnTo>
                  <a:lnTo>
                    <a:pt x="62" y="144"/>
                  </a:lnTo>
                  <a:lnTo>
                    <a:pt x="78" y="122"/>
                  </a:lnTo>
                  <a:lnTo>
                    <a:pt x="98" y="101"/>
                  </a:lnTo>
                  <a:lnTo>
                    <a:pt x="129" y="72"/>
                  </a:lnTo>
                  <a:lnTo>
                    <a:pt x="164" y="46"/>
                  </a:lnTo>
                  <a:lnTo>
                    <a:pt x="184" y="33"/>
                  </a:lnTo>
                  <a:lnTo>
                    <a:pt x="205" y="22"/>
                  </a:lnTo>
                  <a:lnTo>
                    <a:pt x="228" y="13"/>
                  </a:lnTo>
                  <a:lnTo>
                    <a:pt x="247" y="7"/>
                  </a:lnTo>
                  <a:lnTo>
                    <a:pt x="266" y="3"/>
                  </a:lnTo>
                  <a:lnTo>
                    <a:pt x="286" y="1"/>
                  </a:lnTo>
                  <a:lnTo>
                    <a:pt x="3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5" name="Freeform 1220"/>
            <p:cNvSpPr>
              <a:spLocks/>
            </p:cNvSpPr>
            <p:nvPr/>
          </p:nvSpPr>
          <p:spPr bwMode="auto">
            <a:xfrm>
              <a:off x="10763250" y="4732338"/>
              <a:ext cx="107950" cy="49213"/>
            </a:xfrm>
            <a:custGeom>
              <a:avLst/>
              <a:gdLst>
                <a:gd name="T0" fmla="*/ 485 w 1158"/>
                <a:gd name="T1" fmla="*/ 347 h 537"/>
                <a:gd name="T2" fmla="*/ 548 w 1158"/>
                <a:gd name="T3" fmla="*/ 254 h 537"/>
                <a:gd name="T4" fmla="*/ 518 w 1158"/>
                <a:gd name="T5" fmla="*/ 205 h 537"/>
                <a:gd name="T6" fmla="*/ 504 w 1158"/>
                <a:gd name="T7" fmla="*/ 166 h 537"/>
                <a:gd name="T8" fmla="*/ 502 w 1158"/>
                <a:gd name="T9" fmla="*/ 137 h 537"/>
                <a:gd name="T10" fmla="*/ 510 w 1158"/>
                <a:gd name="T11" fmla="*/ 117 h 537"/>
                <a:gd name="T12" fmla="*/ 525 w 1158"/>
                <a:gd name="T13" fmla="*/ 103 h 537"/>
                <a:gd name="T14" fmla="*/ 542 w 1158"/>
                <a:gd name="T15" fmla="*/ 95 h 537"/>
                <a:gd name="T16" fmla="*/ 560 w 1158"/>
                <a:gd name="T17" fmla="*/ 91 h 537"/>
                <a:gd name="T18" fmla="*/ 574 w 1158"/>
                <a:gd name="T19" fmla="*/ 90 h 537"/>
                <a:gd name="T20" fmla="*/ 580 w 1158"/>
                <a:gd name="T21" fmla="*/ 90 h 537"/>
                <a:gd name="T22" fmla="*/ 591 w 1158"/>
                <a:gd name="T23" fmla="*/ 90 h 537"/>
                <a:gd name="T24" fmla="*/ 607 w 1158"/>
                <a:gd name="T25" fmla="*/ 93 h 537"/>
                <a:gd name="T26" fmla="*/ 625 w 1158"/>
                <a:gd name="T27" fmla="*/ 99 h 537"/>
                <a:gd name="T28" fmla="*/ 641 w 1158"/>
                <a:gd name="T29" fmla="*/ 109 h 537"/>
                <a:gd name="T30" fmla="*/ 653 w 1158"/>
                <a:gd name="T31" fmla="*/ 126 h 537"/>
                <a:gd name="T32" fmla="*/ 657 w 1158"/>
                <a:gd name="T33" fmla="*/ 151 h 537"/>
                <a:gd name="T34" fmla="*/ 649 w 1158"/>
                <a:gd name="T35" fmla="*/ 184 h 537"/>
                <a:gd name="T36" fmla="*/ 627 w 1158"/>
                <a:gd name="T37" fmla="*/ 228 h 537"/>
                <a:gd name="T38" fmla="*/ 658 w 1158"/>
                <a:gd name="T39" fmla="*/ 393 h 537"/>
                <a:gd name="T40" fmla="*/ 783 w 1158"/>
                <a:gd name="T41" fmla="*/ 0 h 537"/>
                <a:gd name="T42" fmla="*/ 791 w 1158"/>
                <a:gd name="T43" fmla="*/ 6 h 537"/>
                <a:gd name="T44" fmla="*/ 815 w 1158"/>
                <a:gd name="T45" fmla="*/ 20 h 537"/>
                <a:gd name="T46" fmla="*/ 854 w 1158"/>
                <a:gd name="T47" fmla="*/ 41 h 537"/>
                <a:gd name="T48" fmla="*/ 906 w 1158"/>
                <a:gd name="T49" fmla="*/ 67 h 537"/>
                <a:gd name="T50" fmla="*/ 971 w 1158"/>
                <a:gd name="T51" fmla="*/ 96 h 537"/>
                <a:gd name="T52" fmla="*/ 1040 w 1158"/>
                <a:gd name="T53" fmla="*/ 124 h 537"/>
                <a:gd name="T54" fmla="*/ 1088 w 1158"/>
                <a:gd name="T55" fmla="*/ 157 h 537"/>
                <a:gd name="T56" fmla="*/ 1121 w 1158"/>
                <a:gd name="T57" fmla="*/ 201 h 537"/>
                <a:gd name="T58" fmla="*/ 1141 w 1158"/>
                <a:gd name="T59" fmla="*/ 255 h 537"/>
                <a:gd name="T60" fmla="*/ 1151 w 1158"/>
                <a:gd name="T61" fmla="*/ 320 h 537"/>
                <a:gd name="T62" fmla="*/ 1156 w 1158"/>
                <a:gd name="T63" fmla="*/ 397 h 537"/>
                <a:gd name="T64" fmla="*/ 1157 w 1158"/>
                <a:gd name="T65" fmla="*/ 488 h 537"/>
                <a:gd name="T66" fmla="*/ 0 w 1158"/>
                <a:gd name="T67" fmla="*/ 537 h 537"/>
                <a:gd name="T68" fmla="*/ 1 w 1158"/>
                <a:gd name="T69" fmla="*/ 440 h 537"/>
                <a:gd name="T70" fmla="*/ 4 w 1158"/>
                <a:gd name="T71" fmla="*/ 358 h 537"/>
                <a:gd name="T72" fmla="*/ 11 w 1158"/>
                <a:gd name="T73" fmla="*/ 286 h 537"/>
                <a:gd name="T74" fmla="*/ 26 w 1158"/>
                <a:gd name="T75" fmla="*/ 227 h 537"/>
                <a:gd name="T76" fmla="*/ 52 w 1158"/>
                <a:gd name="T77" fmla="*/ 177 h 537"/>
                <a:gd name="T78" fmla="*/ 92 w 1158"/>
                <a:gd name="T79" fmla="*/ 139 h 537"/>
                <a:gd name="T80" fmla="*/ 150 w 1158"/>
                <a:gd name="T81" fmla="*/ 111 h 537"/>
                <a:gd name="T82" fmla="*/ 221 w 1158"/>
                <a:gd name="T83" fmla="*/ 81 h 537"/>
                <a:gd name="T84" fmla="*/ 280 w 1158"/>
                <a:gd name="T85" fmla="*/ 54 h 537"/>
                <a:gd name="T86" fmla="*/ 326 w 1158"/>
                <a:gd name="T87" fmla="*/ 29 h 537"/>
                <a:gd name="T88" fmla="*/ 358 w 1158"/>
                <a:gd name="T89" fmla="*/ 12 h 537"/>
                <a:gd name="T90" fmla="*/ 374 w 1158"/>
                <a:gd name="T91" fmla="*/ 2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58" h="537">
                  <a:moveTo>
                    <a:pt x="376" y="0"/>
                  </a:moveTo>
                  <a:lnTo>
                    <a:pt x="485" y="347"/>
                  </a:lnTo>
                  <a:lnTo>
                    <a:pt x="500" y="393"/>
                  </a:lnTo>
                  <a:lnTo>
                    <a:pt x="548" y="254"/>
                  </a:lnTo>
                  <a:lnTo>
                    <a:pt x="531" y="228"/>
                  </a:lnTo>
                  <a:lnTo>
                    <a:pt x="518" y="205"/>
                  </a:lnTo>
                  <a:lnTo>
                    <a:pt x="509" y="184"/>
                  </a:lnTo>
                  <a:lnTo>
                    <a:pt x="504" y="166"/>
                  </a:lnTo>
                  <a:lnTo>
                    <a:pt x="501" y="151"/>
                  </a:lnTo>
                  <a:lnTo>
                    <a:pt x="502" y="137"/>
                  </a:lnTo>
                  <a:lnTo>
                    <a:pt x="505" y="126"/>
                  </a:lnTo>
                  <a:lnTo>
                    <a:pt x="510" y="117"/>
                  </a:lnTo>
                  <a:lnTo>
                    <a:pt x="517" y="109"/>
                  </a:lnTo>
                  <a:lnTo>
                    <a:pt x="525" y="103"/>
                  </a:lnTo>
                  <a:lnTo>
                    <a:pt x="533" y="99"/>
                  </a:lnTo>
                  <a:lnTo>
                    <a:pt x="542" y="95"/>
                  </a:lnTo>
                  <a:lnTo>
                    <a:pt x="551" y="93"/>
                  </a:lnTo>
                  <a:lnTo>
                    <a:pt x="560" y="91"/>
                  </a:lnTo>
                  <a:lnTo>
                    <a:pt x="568" y="90"/>
                  </a:lnTo>
                  <a:lnTo>
                    <a:pt x="574" y="90"/>
                  </a:lnTo>
                  <a:lnTo>
                    <a:pt x="579" y="90"/>
                  </a:lnTo>
                  <a:lnTo>
                    <a:pt x="580" y="90"/>
                  </a:lnTo>
                  <a:lnTo>
                    <a:pt x="585" y="90"/>
                  </a:lnTo>
                  <a:lnTo>
                    <a:pt x="591" y="90"/>
                  </a:lnTo>
                  <a:lnTo>
                    <a:pt x="599" y="91"/>
                  </a:lnTo>
                  <a:lnTo>
                    <a:pt x="607" y="93"/>
                  </a:lnTo>
                  <a:lnTo>
                    <a:pt x="616" y="95"/>
                  </a:lnTo>
                  <a:lnTo>
                    <a:pt x="625" y="99"/>
                  </a:lnTo>
                  <a:lnTo>
                    <a:pt x="633" y="103"/>
                  </a:lnTo>
                  <a:lnTo>
                    <a:pt x="641" y="109"/>
                  </a:lnTo>
                  <a:lnTo>
                    <a:pt x="648" y="117"/>
                  </a:lnTo>
                  <a:lnTo>
                    <a:pt x="653" y="126"/>
                  </a:lnTo>
                  <a:lnTo>
                    <a:pt x="656" y="137"/>
                  </a:lnTo>
                  <a:lnTo>
                    <a:pt x="657" y="151"/>
                  </a:lnTo>
                  <a:lnTo>
                    <a:pt x="654" y="166"/>
                  </a:lnTo>
                  <a:lnTo>
                    <a:pt x="649" y="184"/>
                  </a:lnTo>
                  <a:lnTo>
                    <a:pt x="640" y="205"/>
                  </a:lnTo>
                  <a:lnTo>
                    <a:pt x="627" y="228"/>
                  </a:lnTo>
                  <a:lnTo>
                    <a:pt x="610" y="254"/>
                  </a:lnTo>
                  <a:lnTo>
                    <a:pt x="658" y="393"/>
                  </a:lnTo>
                  <a:lnTo>
                    <a:pt x="673" y="347"/>
                  </a:lnTo>
                  <a:lnTo>
                    <a:pt x="783" y="0"/>
                  </a:lnTo>
                  <a:lnTo>
                    <a:pt x="785" y="2"/>
                  </a:lnTo>
                  <a:lnTo>
                    <a:pt x="791" y="6"/>
                  </a:lnTo>
                  <a:lnTo>
                    <a:pt x="801" y="12"/>
                  </a:lnTo>
                  <a:lnTo>
                    <a:pt x="815" y="20"/>
                  </a:lnTo>
                  <a:lnTo>
                    <a:pt x="832" y="29"/>
                  </a:lnTo>
                  <a:lnTo>
                    <a:pt x="854" y="41"/>
                  </a:lnTo>
                  <a:lnTo>
                    <a:pt x="878" y="54"/>
                  </a:lnTo>
                  <a:lnTo>
                    <a:pt x="906" y="67"/>
                  </a:lnTo>
                  <a:lnTo>
                    <a:pt x="937" y="81"/>
                  </a:lnTo>
                  <a:lnTo>
                    <a:pt x="971" y="96"/>
                  </a:lnTo>
                  <a:lnTo>
                    <a:pt x="1009" y="111"/>
                  </a:lnTo>
                  <a:lnTo>
                    <a:pt x="1040" y="124"/>
                  </a:lnTo>
                  <a:lnTo>
                    <a:pt x="1066" y="139"/>
                  </a:lnTo>
                  <a:lnTo>
                    <a:pt x="1088" y="157"/>
                  </a:lnTo>
                  <a:lnTo>
                    <a:pt x="1106" y="177"/>
                  </a:lnTo>
                  <a:lnTo>
                    <a:pt x="1121" y="201"/>
                  </a:lnTo>
                  <a:lnTo>
                    <a:pt x="1132" y="227"/>
                  </a:lnTo>
                  <a:lnTo>
                    <a:pt x="1141" y="255"/>
                  </a:lnTo>
                  <a:lnTo>
                    <a:pt x="1147" y="286"/>
                  </a:lnTo>
                  <a:lnTo>
                    <a:pt x="1151" y="320"/>
                  </a:lnTo>
                  <a:lnTo>
                    <a:pt x="1154" y="358"/>
                  </a:lnTo>
                  <a:lnTo>
                    <a:pt x="1156" y="397"/>
                  </a:lnTo>
                  <a:lnTo>
                    <a:pt x="1157" y="440"/>
                  </a:lnTo>
                  <a:lnTo>
                    <a:pt x="1157" y="488"/>
                  </a:lnTo>
                  <a:lnTo>
                    <a:pt x="1158" y="537"/>
                  </a:lnTo>
                  <a:lnTo>
                    <a:pt x="0" y="537"/>
                  </a:lnTo>
                  <a:lnTo>
                    <a:pt x="1" y="488"/>
                  </a:lnTo>
                  <a:lnTo>
                    <a:pt x="1" y="440"/>
                  </a:lnTo>
                  <a:lnTo>
                    <a:pt x="2" y="397"/>
                  </a:lnTo>
                  <a:lnTo>
                    <a:pt x="4" y="358"/>
                  </a:lnTo>
                  <a:lnTo>
                    <a:pt x="7" y="320"/>
                  </a:lnTo>
                  <a:lnTo>
                    <a:pt x="11" y="286"/>
                  </a:lnTo>
                  <a:lnTo>
                    <a:pt x="17" y="255"/>
                  </a:lnTo>
                  <a:lnTo>
                    <a:pt x="26" y="227"/>
                  </a:lnTo>
                  <a:lnTo>
                    <a:pt x="37" y="201"/>
                  </a:lnTo>
                  <a:lnTo>
                    <a:pt x="52" y="177"/>
                  </a:lnTo>
                  <a:lnTo>
                    <a:pt x="70" y="157"/>
                  </a:lnTo>
                  <a:lnTo>
                    <a:pt x="92" y="139"/>
                  </a:lnTo>
                  <a:lnTo>
                    <a:pt x="119" y="124"/>
                  </a:lnTo>
                  <a:lnTo>
                    <a:pt x="150" y="111"/>
                  </a:lnTo>
                  <a:lnTo>
                    <a:pt x="187" y="96"/>
                  </a:lnTo>
                  <a:lnTo>
                    <a:pt x="221" y="81"/>
                  </a:lnTo>
                  <a:lnTo>
                    <a:pt x="252" y="67"/>
                  </a:lnTo>
                  <a:lnTo>
                    <a:pt x="280" y="54"/>
                  </a:lnTo>
                  <a:lnTo>
                    <a:pt x="305" y="41"/>
                  </a:lnTo>
                  <a:lnTo>
                    <a:pt x="326" y="29"/>
                  </a:lnTo>
                  <a:lnTo>
                    <a:pt x="344" y="20"/>
                  </a:lnTo>
                  <a:lnTo>
                    <a:pt x="358" y="12"/>
                  </a:lnTo>
                  <a:lnTo>
                    <a:pt x="368" y="6"/>
                  </a:lnTo>
                  <a:lnTo>
                    <a:pt x="374" y="2"/>
                  </a:lnTo>
                  <a:lnTo>
                    <a:pt x="3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6" name="Freeform 1221"/>
            <p:cNvSpPr>
              <a:spLocks/>
            </p:cNvSpPr>
            <p:nvPr/>
          </p:nvSpPr>
          <p:spPr bwMode="auto">
            <a:xfrm>
              <a:off x="10788650" y="4657725"/>
              <a:ext cx="57150" cy="76200"/>
            </a:xfrm>
            <a:custGeom>
              <a:avLst/>
              <a:gdLst>
                <a:gd name="T0" fmla="*/ 345 w 610"/>
                <a:gd name="T1" fmla="*/ 2 h 813"/>
                <a:gd name="T2" fmla="*/ 394 w 610"/>
                <a:gd name="T3" fmla="*/ 14 h 813"/>
                <a:gd name="T4" fmla="*/ 433 w 610"/>
                <a:gd name="T5" fmla="*/ 32 h 813"/>
                <a:gd name="T6" fmla="*/ 470 w 610"/>
                <a:gd name="T7" fmla="*/ 58 h 813"/>
                <a:gd name="T8" fmla="*/ 493 w 610"/>
                <a:gd name="T9" fmla="*/ 81 h 813"/>
                <a:gd name="T10" fmla="*/ 504 w 610"/>
                <a:gd name="T11" fmla="*/ 96 h 813"/>
                <a:gd name="T12" fmla="*/ 507 w 610"/>
                <a:gd name="T13" fmla="*/ 98 h 813"/>
                <a:gd name="T14" fmla="*/ 514 w 610"/>
                <a:gd name="T15" fmla="*/ 100 h 813"/>
                <a:gd name="T16" fmla="*/ 527 w 610"/>
                <a:gd name="T17" fmla="*/ 105 h 813"/>
                <a:gd name="T18" fmla="*/ 543 w 610"/>
                <a:gd name="T19" fmla="*/ 115 h 813"/>
                <a:gd name="T20" fmla="*/ 559 w 610"/>
                <a:gd name="T21" fmla="*/ 133 h 813"/>
                <a:gd name="T22" fmla="*/ 575 w 610"/>
                <a:gd name="T23" fmla="*/ 159 h 813"/>
                <a:gd name="T24" fmla="*/ 586 w 610"/>
                <a:gd name="T25" fmla="*/ 196 h 813"/>
                <a:gd name="T26" fmla="*/ 592 w 610"/>
                <a:gd name="T27" fmla="*/ 246 h 813"/>
                <a:gd name="T28" fmla="*/ 589 w 610"/>
                <a:gd name="T29" fmla="*/ 311 h 813"/>
                <a:gd name="T30" fmla="*/ 580 w 610"/>
                <a:gd name="T31" fmla="*/ 368 h 813"/>
                <a:gd name="T32" fmla="*/ 581 w 610"/>
                <a:gd name="T33" fmla="*/ 387 h 813"/>
                <a:gd name="T34" fmla="*/ 595 w 610"/>
                <a:gd name="T35" fmla="*/ 391 h 813"/>
                <a:gd name="T36" fmla="*/ 605 w 610"/>
                <a:gd name="T37" fmla="*/ 404 h 813"/>
                <a:gd name="T38" fmla="*/ 610 w 610"/>
                <a:gd name="T39" fmla="*/ 428 h 813"/>
                <a:gd name="T40" fmla="*/ 605 w 610"/>
                <a:gd name="T41" fmla="*/ 467 h 813"/>
                <a:gd name="T42" fmla="*/ 591 w 610"/>
                <a:gd name="T43" fmla="*/ 519 h 813"/>
                <a:gd name="T44" fmla="*/ 576 w 610"/>
                <a:gd name="T45" fmla="*/ 555 h 813"/>
                <a:gd name="T46" fmla="*/ 561 w 610"/>
                <a:gd name="T47" fmla="*/ 575 h 813"/>
                <a:gd name="T48" fmla="*/ 549 w 610"/>
                <a:gd name="T49" fmla="*/ 582 h 813"/>
                <a:gd name="T50" fmla="*/ 533 w 610"/>
                <a:gd name="T51" fmla="*/ 637 h 813"/>
                <a:gd name="T52" fmla="*/ 502 w 610"/>
                <a:gd name="T53" fmla="*/ 694 h 813"/>
                <a:gd name="T54" fmla="*/ 458 w 610"/>
                <a:gd name="T55" fmla="*/ 746 h 813"/>
                <a:gd name="T56" fmla="*/ 402 w 610"/>
                <a:gd name="T57" fmla="*/ 787 h 813"/>
                <a:gd name="T58" fmla="*/ 338 w 610"/>
                <a:gd name="T59" fmla="*/ 810 h 813"/>
                <a:gd name="T60" fmla="*/ 271 w 610"/>
                <a:gd name="T61" fmla="*/ 810 h 813"/>
                <a:gd name="T62" fmla="*/ 206 w 610"/>
                <a:gd name="T63" fmla="*/ 787 h 813"/>
                <a:gd name="T64" fmla="*/ 150 w 610"/>
                <a:gd name="T65" fmla="*/ 746 h 813"/>
                <a:gd name="T66" fmla="*/ 107 w 610"/>
                <a:gd name="T67" fmla="*/ 694 h 813"/>
                <a:gd name="T68" fmla="*/ 77 w 610"/>
                <a:gd name="T69" fmla="*/ 637 h 813"/>
                <a:gd name="T70" fmla="*/ 62 w 610"/>
                <a:gd name="T71" fmla="*/ 581 h 813"/>
                <a:gd name="T72" fmla="*/ 46 w 610"/>
                <a:gd name="T73" fmla="*/ 573 h 813"/>
                <a:gd name="T74" fmla="*/ 29 w 610"/>
                <a:gd name="T75" fmla="*/ 545 h 813"/>
                <a:gd name="T76" fmla="*/ 10 w 610"/>
                <a:gd name="T77" fmla="*/ 494 h 813"/>
                <a:gd name="T78" fmla="*/ 1 w 610"/>
                <a:gd name="T79" fmla="*/ 451 h 813"/>
                <a:gd name="T80" fmla="*/ 0 w 610"/>
                <a:gd name="T81" fmla="*/ 421 h 813"/>
                <a:gd name="T82" fmla="*/ 6 w 610"/>
                <a:gd name="T83" fmla="*/ 401 h 813"/>
                <a:gd name="T84" fmla="*/ 17 w 610"/>
                <a:gd name="T85" fmla="*/ 391 h 813"/>
                <a:gd name="T86" fmla="*/ 29 w 610"/>
                <a:gd name="T87" fmla="*/ 388 h 813"/>
                <a:gd name="T88" fmla="*/ 30 w 610"/>
                <a:gd name="T89" fmla="*/ 369 h 813"/>
                <a:gd name="T90" fmla="*/ 20 w 610"/>
                <a:gd name="T91" fmla="*/ 318 h 813"/>
                <a:gd name="T92" fmla="*/ 20 w 610"/>
                <a:gd name="T93" fmla="*/ 256 h 813"/>
                <a:gd name="T94" fmla="*/ 34 w 610"/>
                <a:gd name="T95" fmla="*/ 197 h 813"/>
                <a:gd name="T96" fmla="*/ 62 w 610"/>
                <a:gd name="T97" fmla="*/ 144 h 813"/>
                <a:gd name="T98" fmla="*/ 97 w 610"/>
                <a:gd name="T99" fmla="*/ 100 h 813"/>
                <a:gd name="T100" fmla="*/ 140 w 610"/>
                <a:gd name="T101" fmla="*/ 62 h 813"/>
                <a:gd name="T102" fmla="*/ 183 w 610"/>
                <a:gd name="T103" fmla="*/ 33 h 813"/>
                <a:gd name="T104" fmla="*/ 227 w 610"/>
                <a:gd name="T105" fmla="*/ 13 h 813"/>
                <a:gd name="T106" fmla="*/ 266 w 610"/>
                <a:gd name="T107" fmla="*/ 3 h 813"/>
                <a:gd name="T108" fmla="*/ 317 w 610"/>
                <a:gd name="T109" fmla="*/ 0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0" h="813">
                  <a:moveTo>
                    <a:pt x="317" y="0"/>
                  </a:moveTo>
                  <a:lnTo>
                    <a:pt x="345" y="2"/>
                  </a:lnTo>
                  <a:lnTo>
                    <a:pt x="371" y="7"/>
                  </a:lnTo>
                  <a:lnTo>
                    <a:pt x="394" y="14"/>
                  </a:lnTo>
                  <a:lnTo>
                    <a:pt x="415" y="22"/>
                  </a:lnTo>
                  <a:lnTo>
                    <a:pt x="433" y="32"/>
                  </a:lnTo>
                  <a:lnTo>
                    <a:pt x="453" y="45"/>
                  </a:lnTo>
                  <a:lnTo>
                    <a:pt x="470" y="58"/>
                  </a:lnTo>
                  <a:lnTo>
                    <a:pt x="483" y="70"/>
                  </a:lnTo>
                  <a:lnTo>
                    <a:pt x="493" y="81"/>
                  </a:lnTo>
                  <a:lnTo>
                    <a:pt x="499" y="90"/>
                  </a:lnTo>
                  <a:lnTo>
                    <a:pt x="504" y="96"/>
                  </a:lnTo>
                  <a:lnTo>
                    <a:pt x="505" y="98"/>
                  </a:lnTo>
                  <a:lnTo>
                    <a:pt x="507" y="98"/>
                  </a:lnTo>
                  <a:lnTo>
                    <a:pt x="509" y="99"/>
                  </a:lnTo>
                  <a:lnTo>
                    <a:pt x="514" y="100"/>
                  </a:lnTo>
                  <a:lnTo>
                    <a:pt x="520" y="102"/>
                  </a:lnTo>
                  <a:lnTo>
                    <a:pt x="527" y="105"/>
                  </a:lnTo>
                  <a:lnTo>
                    <a:pt x="535" y="109"/>
                  </a:lnTo>
                  <a:lnTo>
                    <a:pt x="543" y="115"/>
                  </a:lnTo>
                  <a:lnTo>
                    <a:pt x="551" y="123"/>
                  </a:lnTo>
                  <a:lnTo>
                    <a:pt x="559" y="133"/>
                  </a:lnTo>
                  <a:lnTo>
                    <a:pt x="567" y="145"/>
                  </a:lnTo>
                  <a:lnTo>
                    <a:pt x="575" y="159"/>
                  </a:lnTo>
                  <a:lnTo>
                    <a:pt x="581" y="176"/>
                  </a:lnTo>
                  <a:lnTo>
                    <a:pt x="586" y="196"/>
                  </a:lnTo>
                  <a:lnTo>
                    <a:pt x="590" y="219"/>
                  </a:lnTo>
                  <a:lnTo>
                    <a:pt x="592" y="246"/>
                  </a:lnTo>
                  <a:lnTo>
                    <a:pt x="591" y="277"/>
                  </a:lnTo>
                  <a:lnTo>
                    <a:pt x="589" y="311"/>
                  </a:lnTo>
                  <a:lnTo>
                    <a:pt x="584" y="349"/>
                  </a:lnTo>
                  <a:lnTo>
                    <a:pt x="580" y="368"/>
                  </a:lnTo>
                  <a:lnTo>
                    <a:pt x="573" y="387"/>
                  </a:lnTo>
                  <a:lnTo>
                    <a:pt x="581" y="387"/>
                  </a:lnTo>
                  <a:lnTo>
                    <a:pt x="588" y="388"/>
                  </a:lnTo>
                  <a:lnTo>
                    <a:pt x="595" y="391"/>
                  </a:lnTo>
                  <a:lnTo>
                    <a:pt x="601" y="396"/>
                  </a:lnTo>
                  <a:lnTo>
                    <a:pt x="605" y="404"/>
                  </a:lnTo>
                  <a:lnTo>
                    <a:pt x="608" y="414"/>
                  </a:lnTo>
                  <a:lnTo>
                    <a:pt x="610" y="428"/>
                  </a:lnTo>
                  <a:lnTo>
                    <a:pt x="609" y="446"/>
                  </a:lnTo>
                  <a:lnTo>
                    <a:pt x="605" y="467"/>
                  </a:lnTo>
                  <a:lnTo>
                    <a:pt x="599" y="492"/>
                  </a:lnTo>
                  <a:lnTo>
                    <a:pt x="591" y="519"/>
                  </a:lnTo>
                  <a:lnTo>
                    <a:pt x="583" y="539"/>
                  </a:lnTo>
                  <a:lnTo>
                    <a:pt x="576" y="555"/>
                  </a:lnTo>
                  <a:lnTo>
                    <a:pt x="568" y="568"/>
                  </a:lnTo>
                  <a:lnTo>
                    <a:pt x="561" y="575"/>
                  </a:lnTo>
                  <a:lnTo>
                    <a:pt x="555" y="580"/>
                  </a:lnTo>
                  <a:lnTo>
                    <a:pt x="549" y="582"/>
                  </a:lnTo>
                  <a:lnTo>
                    <a:pt x="542" y="609"/>
                  </a:lnTo>
                  <a:lnTo>
                    <a:pt x="533" y="637"/>
                  </a:lnTo>
                  <a:lnTo>
                    <a:pt x="519" y="666"/>
                  </a:lnTo>
                  <a:lnTo>
                    <a:pt x="502" y="694"/>
                  </a:lnTo>
                  <a:lnTo>
                    <a:pt x="481" y="722"/>
                  </a:lnTo>
                  <a:lnTo>
                    <a:pt x="458" y="746"/>
                  </a:lnTo>
                  <a:lnTo>
                    <a:pt x="432" y="768"/>
                  </a:lnTo>
                  <a:lnTo>
                    <a:pt x="402" y="787"/>
                  </a:lnTo>
                  <a:lnTo>
                    <a:pt x="370" y="801"/>
                  </a:lnTo>
                  <a:lnTo>
                    <a:pt x="338" y="810"/>
                  </a:lnTo>
                  <a:lnTo>
                    <a:pt x="305" y="813"/>
                  </a:lnTo>
                  <a:lnTo>
                    <a:pt x="271" y="810"/>
                  </a:lnTo>
                  <a:lnTo>
                    <a:pt x="239" y="801"/>
                  </a:lnTo>
                  <a:lnTo>
                    <a:pt x="206" y="787"/>
                  </a:lnTo>
                  <a:lnTo>
                    <a:pt x="177" y="768"/>
                  </a:lnTo>
                  <a:lnTo>
                    <a:pt x="150" y="746"/>
                  </a:lnTo>
                  <a:lnTo>
                    <a:pt x="127" y="722"/>
                  </a:lnTo>
                  <a:lnTo>
                    <a:pt x="107" y="694"/>
                  </a:lnTo>
                  <a:lnTo>
                    <a:pt x="91" y="666"/>
                  </a:lnTo>
                  <a:lnTo>
                    <a:pt x="77" y="637"/>
                  </a:lnTo>
                  <a:lnTo>
                    <a:pt x="68" y="609"/>
                  </a:lnTo>
                  <a:lnTo>
                    <a:pt x="62" y="581"/>
                  </a:lnTo>
                  <a:lnTo>
                    <a:pt x="54" y="579"/>
                  </a:lnTo>
                  <a:lnTo>
                    <a:pt x="46" y="573"/>
                  </a:lnTo>
                  <a:lnTo>
                    <a:pt x="37" y="562"/>
                  </a:lnTo>
                  <a:lnTo>
                    <a:pt x="29" y="545"/>
                  </a:lnTo>
                  <a:lnTo>
                    <a:pt x="20" y="523"/>
                  </a:lnTo>
                  <a:lnTo>
                    <a:pt x="10" y="494"/>
                  </a:lnTo>
                  <a:lnTo>
                    <a:pt x="4" y="470"/>
                  </a:lnTo>
                  <a:lnTo>
                    <a:pt x="1" y="451"/>
                  </a:lnTo>
                  <a:lnTo>
                    <a:pt x="0" y="434"/>
                  </a:lnTo>
                  <a:lnTo>
                    <a:pt x="0" y="421"/>
                  </a:lnTo>
                  <a:lnTo>
                    <a:pt x="3" y="409"/>
                  </a:lnTo>
                  <a:lnTo>
                    <a:pt x="6" y="401"/>
                  </a:lnTo>
                  <a:lnTo>
                    <a:pt x="11" y="395"/>
                  </a:lnTo>
                  <a:lnTo>
                    <a:pt x="17" y="391"/>
                  </a:lnTo>
                  <a:lnTo>
                    <a:pt x="23" y="389"/>
                  </a:lnTo>
                  <a:lnTo>
                    <a:pt x="29" y="388"/>
                  </a:lnTo>
                  <a:lnTo>
                    <a:pt x="36" y="388"/>
                  </a:lnTo>
                  <a:lnTo>
                    <a:pt x="30" y="369"/>
                  </a:lnTo>
                  <a:lnTo>
                    <a:pt x="26" y="350"/>
                  </a:lnTo>
                  <a:lnTo>
                    <a:pt x="20" y="318"/>
                  </a:lnTo>
                  <a:lnTo>
                    <a:pt x="18" y="287"/>
                  </a:lnTo>
                  <a:lnTo>
                    <a:pt x="20" y="256"/>
                  </a:lnTo>
                  <a:lnTo>
                    <a:pt x="25" y="226"/>
                  </a:lnTo>
                  <a:lnTo>
                    <a:pt x="34" y="197"/>
                  </a:lnTo>
                  <a:lnTo>
                    <a:pt x="46" y="169"/>
                  </a:lnTo>
                  <a:lnTo>
                    <a:pt x="62" y="144"/>
                  </a:lnTo>
                  <a:lnTo>
                    <a:pt x="79" y="121"/>
                  </a:lnTo>
                  <a:lnTo>
                    <a:pt x="97" y="100"/>
                  </a:lnTo>
                  <a:lnTo>
                    <a:pt x="118" y="80"/>
                  </a:lnTo>
                  <a:lnTo>
                    <a:pt x="140" y="62"/>
                  </a:lnTo>
                  <a:lnTo>
                    <a:pt x="163" y="46"/>
                  </a:lnTo>
                  <a:lnTo>
                    <a:pt x="183" y="33"/>
                  </a:lnTo>
                  <a:lnTo>
                    <a:pt x="204" y="22"/>
                  </a:lnTo>
                  <a:lnTo>
                    <a:pt x="227" y="13"/>
                  </a:lnTo>
                  <a:lnTo>
                    <a:pt x="246" y="7"/>
                  </a:lnTo>
                  <a:lnTo>
                    <a:pt x="266" y="3"/>
                  </a:lnTo>
                  <a:lnTo>
                    <a:pt x="287" y="1"/>
                  </a:lnTo>
                  <a:lnTo>
                    <a:pt x="3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7" name="Freeform 1222"/>
            <p:cNvSpPr>
              <a:spLocks/>
            </p:cNvSpPr>
            <p:nvPr/>
          </p:nvSpPr>
          <p:spPr bwMode="auto">
            <a:xfrm>
              <a:off x="10964863" y="4732338"/>
              <a:ext cx="107950" cy="49213"/>
            </a:xfrm>
            <a:custGeom>
              <a:avLst/>
              <a:gdLst>
                <a:gd name="T0" fmla="*/ 485 w 1158"/>
                <a:gd name="T1" fmla="*/ 347 h 537"/>
                <a:gd name="T2" fmla="*/ 549 w 1158"/>
                <a:gd name="T3" fmla="*/ 254 h 537"/>
                <a:gd name="T4" fmla="*/ 518 w 1158"/>
                <a:gd name="T5" fmla="*/ 205 h 537"/>
                <a:gd name="T6" fmla="*/ 504 w 1158"/>
                <a:gd name="T7" fmla="*/ 166 h 537"/>
                <a:gd name="T8" fmla="*/ 502 w 1158"/>
                <a:gd name="T9" fmla="*/ 137 h 537"/>
                <a:gd name="T10" fmla="*/ 510 w 1158"/>
                <a:gd name="T11" fmla="*/ 117 h 537"/>
                <a:gd name="T12" fmla="*/ 525 w 1158"/>
                <a:gd name="T13" fmla="*/ 103 h 537"/>
                <a:gd name="T14" fmla="*/ 542 w 1158"/>
                <a:gd name="T15" fmla="*/ 95 h 537"/>
                <a:gd name="T16" fmla="*/ 560 w 1158"/>
                <a:gd name="T17" fmla="*/ 91 h 537"/>
                <a:gd name="T18" fmla="*/ 573 w 1158"/>
                <a:gd name="T19" fmla="*/ 90 h 537"/>
                <a:gd name="T20" fmla="*/ 579 w 1158"/>
                <a:gd name="T21" fmla="*/ 90 h 537"/>
                <a:gd name="T22" fmla="*/ 590 w 1158"/>
                <a:gd name="T23" fmla="*/ 90 h 537"/>
                <a:gd name="T24" fmla="*/ 606 w 1158"/>
                <a:gd name="T25" fmla="*/ 93 h 537"/>
                <a:gd name="T26" fmla="*/ 625 w 1158"/>
                <a:gd name="T27" fmla="*/ 99 h 537"/>
                <a:gd name="T28" fmla="*/ 642 w 1158"/>
                <a:gd name="T29" fmla="*/ 109 h 537"/>
                <a:gd name="T30" fmla="*/ 653 w 1158"/>
                <a:gd name="T31" fmla="*/ 126 h 537"/>
                <a:gd name="T32" fmla="*/ 657 w 1158"/>
                <a:gd name="T33" fmla="*/ 151 h 537"/>
                <a:gd name="T34" fmla="*/ 649 w 1158"/>
                <a:gd name="T35" fmla="*/ 184 h 537"/>
                <a:gd name="T36" fmla="*/ 628 w 1158"/>
                <a:gd name="T37" fmla="*/ 228 h 537"/>
                <a:gd name="T38" fmla="*/ 659 w 1158"/>
                <a:gd name="T39" fmla="*/ 393 h 537"/>
                <a:gd name="T40" fmla="*/ 782 w 1158"/>
                <a:gd name="T41" fmla="*/ 0 h 537"/>
                <a:gd name="T42" fmla="*/ 790 w 1158"/>
                <a:gd name="T43" fmla="*/ 6 h 537"/>
                <a:gd name="T44" fmla="*/ 814 w 1158"/>
                <a:gd name="T45" fmla="*/ 20 h 537"/>
                <a:gd name="T46" fmla="*/ 854 w 1158"/>
                <a:gd name="T47" fmla="*/ 41 h 537"/>
                <a:gd name="T48" fmla="*/ 906 w 1158"/>
                <a:gd name="T49" fmla="*/ 67 h 537"/>
                <a:gd name="T50" fmla="*/ 971 w 1158"/>
                <a:gd name="T51" fmla="*/ 96 h 537"/>
                <a:gd name="T52" fmla="*/ 1039 w 1158"/>
                <a:gd name="T53" fmla="*/ 124 h 537"/>
                <a:gd name="T54" fmla="*/ 1088 w 1158"/>
                <a:gd name="T55" fmla="*/ 157 h 537"/>
                <a:gd name="T56" fmla="*/ 1121 w 1158"/>
                <a:gd name="T57" fmla="*/ 201 h 537"/>
                <a:gd name="T58" fmla="*/ 1141 w 1158"/>
                <a:gd name="T59" fmla="*/ 255 h 537"/>
                <a:gd name="T60" fmla="*/ 1152 w 1158"/>
                <a:gd name="T61" fmla="*/ 320 h 537"/>
                <a:gd name="T62" fmla="*/ 1156 w 1158"/>
                <a:gd name="T63" fmla="*/ 397 h 537"/>
                <a:gd name="T64" fmla="*/ 1158 w 1158"/>
                <a:gd name="T65" fmla="*/ 488 h 537"/>
                <a:gd name="T66" fmla="*/ 0 w 1158"/>
                <a:gd name="T67" fmla="*/ 537 h 537"/>
                <a:gd name="T68" fmla="*/ 1 w 1158"/>
                <a:gd name="T69" fmla="*/ 440 h 537"/>
                <a:gd name="T70" fmla="*/ 4 w 1158"/>
                <a:gd name="T71" fmla="*/ 358 h 537"/>
                <a:gd name="T72" fmla="*/ 11 w 1158"/>
                <a:gd name="T73" fmla="*/ 286 h 537"/>
                <a:gd name="T74" fmla="*/ 26 w 1158"/>
                <a:gd name="T75" fmla="*/ 227 h 537"/>
                <a:gd name="T76" fmla="*/ 52 w 1158"/>
                <a:gd name="T77" fmla="*/ 177 h 537"/>
                <a:gd name="T78" fmla="*/ 92 w 1158"/>
                <a:gd name="T79" fmla="*/ 139 h 537"/>
                <a:gd name="T80" fmla="*/ 149 w 1158"/>
                <a:gd name="T81" fmla="*/ 111 h 537"/>
                <a:gd name="T82" fmla="*/ 221 w 1158"/>
                <a:gd name="T83" fmla="*/ 81 h 537"/>
                <a:gd name="T84" fmla="*/ 280 w 1158"/>
                <a:gd name="T85" fmla="*/ 54 h 537"/>
                <a:gd name="T86" fmla="*/ 326 w 1158"/>
                <a:gd name="T87" fmla="*/ 29 h 537"/>
                <a:gd name="T88" fmla="*/ 358 w 1158"/>
                <a:gd name="T89" fmla="*/ 12 h 537"/>
                <a:gd name="T90" fmla="*/ 374 w 1158"/>
                <a:gd name="T91" fmla="*/ 2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58" h="537">
                  <a:moveTo>
                    <a:pt x="376" y="0"/>
                  </a:moveTo>
                  <a:lnTo>
                    <a:pt x="485" y="347"/>
                  </a:lnTo>
                  <a:lnTo>
                    <a:pt x="500" y="393"/>
                  </a:lnTo>
                  <a:lnTo>
                    <a:pt x="549" y="254"/>
                  </a:lnTo>
                  <a:lnTo>
                    <a:pt x="531" y="228"/>
                  </a:lnTo>
                  <a:lnTo>
                    <a:pt x="518" y="205"/>
                  </a:lnTo>
                  <a:lnTo>
                    <a:pt x="509" y="184"/>
                  </a:lnTo>
                  <a:lnTo>
                    <a:pt x="504" y="166"/>
                  </a:lnTo>
                  <a:lnTo>
                    <a:pt x="502" y="151"/>
                  </a:lnTo>
                  <a:lnTo>
                    <a:pt x="502" y="137"/>
                  </a:lnTo>
                  <a:lnTo>
                    <a:pt x="505" y="126"/>
                  </a:lnTo>
                  <a:lnTo>
                    <a:pt x="510" y="117"/>
                  </a:lnTo>
                  <a:lnTo>
                    <a:pt x="517" y="109"/>
                  </a:lnTo>
                  <a:lnTo>
                    <a:pt x="525" y="103"/>
                  </a:lnTo>
                  <a:lnTo>
                    <a:pt x="533" y="99"/>
                  </a:lnTo>
                  <a:lnTo>
                    <a:pt x="542" y="95"/>
                  </a:lnTo>
                  <a:lnTo>
                    <a:pt x="551" y="93"/>
                  </a:lnTo>
                  <a:lnTo>
                    <a:pt x="560" y="91"/>
                  </a:lnTo>
                  <a:lnTo>
                    <a:pt x="567" y="90"/>
                  </a:lnTo>
                  <a:lnTo>
                    <a:pt x="573" y="90"/>
                  </a:lnTo>
                  <a:lnTo>
                    <a:pt x="578" y="90"/>
                  </a:lnTo>
                  <a:lnTo>
                    <a:pt x="579" y="90"/>
                  </a:lnTo>
                  <a:lnTo>
                    <a:pt x="584" y="90"/>
                  </a:lnTo>
                  <a:lnTo>
                    <a:pt x="590" y="90"/>
                  </a:lnTo>
                  <a:lnTo>
                    <a:pt x="598" y="91"/>
                  </a:lnTo>
                  <a:lnTo>
                    <a:pt x="606" y="93"/>
                  </a:lnTo>
                  <a:lnTo>
                    <a:pt x="616" y="95"/>
                  </a:lnTo>
                  <a:lnTo>
                    <a:pt x="625" y="99"/>
                  </a:lnTo>
                  <a:lnTo>
                    <a:pt x="634" y="103"/>
                  </a:lnTo>
                  <a:lnTo>
                    <a:pt x="642" y="109"/>
                  </a:lnTo>
                  <a:lnTo>
                    <a:pt x="648" y="117"/>
                  </a:lnTo>
                  <a:lnTo>
                    <a:pt x="653" y="126"/>
                  </a:lnTo>
                  <a:lnTo>
                    <a:pt x="656" y="137"/>
                  </a:lnTo>
                  <a:lnTo>
                    <a:pt x="657" y="151"/>
                  </a:lnTo>
                  <a:lnTo>
                    <a:pt x="655" y="166"/>
                  </a:lnTo>
                  <a:lnTo>
                    <a:pt x="649" y="184"/>
                  </a:lnTo>
                  <a:lnTo>
                    <a:pt x="640" y="205"/>
                  </a:lnTo>
                  <a:lnTo>
                    <a:pt x="628" y="228"/>
                  </a:lnTo>
                  <a:lnTo>
                    <a:pt x="610" y="254"/>
                  </a:lnTo>
                  <a:lnTo>
                    <a:pt x="659" y="393"/>
                  </a:lnTo>
                  <a:lnTo>
                    <a:pt x="673" y="347"/>
                  </a:lnTo>
                  <a:lnTo>
                    <a:pt x="782" y="0"/>
                  </a:lnTo>
                  <a:lnTo>
                    <a:pt x="784" y="2"/>
                  </a:lnTo>
                  <a:lnTo>
                    <a:pt x="790" y="6"/>
                  </a:lnTo>
                  <a:lnTo>
                    <a:pt x="800" y="12"/>
                  </a:lnTo>
                  <a:lnTo>
                    <a:pt x="814" y="20"/>
                  </a:lnTo>
                  <a:lnTo>
                    <a:pt x="833" y="29"/>
                  </a:lnTo>
                  <a:lnTo>
                    <a:pt x="854" y="41"/>
                  </a:lnTo>
                  <a:lnTo>
                    <a:pt x="878" y="54"/>
                  </a:lnTo>
                  <a:lnTo>
                    <a:pt x="906" y="67"/>
                  </a:lnTo>
                  <a:lnTo>
                    <a:pt x="937" y="81"/>
                  </a:lnTo>
                  <a:lnTo>
                    <a:pt x="971" y="96"/>
                  </a:lnTo>
                  <a:lnTo>
                    <a:pt x="1008" y="111"/>
                  </a:lnTo>
                  <a:lnTo>
                    <a:pt x="1039" y="124"/>
                  </a:lnTo>
                  <a:lnTo>
                    <a:pt x="1066" y="139"/>
                  </a:lnTo>
                  <a:lnTo>
                    <a:pt x="1088" y="157"/>
                  </a:lnTo>
                  <a:lnTo>
                    <a:pt x="1106" y="177"/>
                  </a:lnTo>
                  <a:lnTo>
                    <a:pt x="1121" y="201"/>
                  </a:lnTo>
                  <a:lnTo>
                    <a:pt x="1132" y="227"/>
                  </a:lnTo>
                  <a:lnTo>
                    <a:pt x="1141" y="255"/>
                  </a:lnTo>
                  <a:lnTo>
                    <a:pt x="1147" y="286"/>
                  </a:lnTo>
                  <a:lnTo>
                    <a:pt x="1152" y="320"/>
                  </a:lnTo>
                  <a:lnTo>
                    <a:pt x="1154" y="358"/>
                  </a:lnTo>
                  <a:lnTo>
                    <a:pt x="1156" y="397"/>
                  </a:lnTo>
                  <a:lnTo>
                    <a:pt x="1157" y="440"/>
                  </a:lnTo>
                  <a:lnTo>
                    <a:pt x="1158" y="488"/>
                  </a:lnTo>
                  <a:lnTo>
                    <a:pt x="1158" y="537"/>
                  </a:lnTo>
                  <a:lnTo>
                    <a:pt x="0" y="537"/>
                  </a:lnTo>
                  <a:lnTo>
                    <a:pt x="1" y="488"/>
                  </a:lnTo>
                  <a:lnTo>
                    <a:pt x="1" y="440"/>
                  </a:lnTo>
                  <a:lnTo>
                    <a:pt x="2" y="397"/>
                  </a:lnTo>
                  <a:lnTo>
                    <a:pt x="4" y="358"/>
                  </a:lnTo>
                  <a:lnTo>
                    <a:pt x="7" y="320"/>
                  </a:lnTo>
                  <a:lnTo>
                    <a:pt x="11" y="286"/>
                  </a:lnTo>
                  <a:lnTo>
                    <a:pt x="18" y="255"/>
                  </a:lnTo>
                  <a:lnTo>
                    <a:pt x="26" y="227"/>
                  </a:lnTo>
                  <a:lnTo>
                    <a:pt x="38" y="201"/>
                  </a:lnTo>
                  <a:lnTo>
                    <a:pt x="52" y="177"/>
                  </a:lnTo>
                  <a:lnTo>
                    <a:pt x="70" y="157"/>
                  </a:lnTo>
                  <a:lnTo>
                    <a:pt x="92" y="139"/>
                  </a:lnTo>
                  <a:lnTo>
                    <a:pt x="118" y="124"/>
                  </a:lnTo>
                  <a:lnTo>
                    <a:pt x="149" y="111"/>
                  </a:lnTo>
                  <a:lnTo>
                    <a:pt x="187" y="96"/>
                  </a:lnTo>
                  <a:lnTo>
                    <a:pt x="221" y="81"/>
                  </a:lnTo>
                  <a:lnTo>
                    <a:pt x="253" y="67"/>
                  </a:lnTo>
                  <a:lnTo>
                    <a:pt x="280" y="54"/>
                  </a:lnTo>
                  <a:lnTo>
                    <a:pt x="305" y="41"/>
                  </a:lnTo>
                  <a:lnTo>
                    <a:pt x="326" y="29"/>
                  </a:lnTo>
                  <a:lnTo>
                    <a:pt x="344" y="20"/>
                  </a:lnTo>
                  <a:lnTo>
                    <a:pt x="358" y="12"/>
                  </a:lnTo>
                  <a:lnTo>
                    <a:pt x="368" y="6"/>
                  </a:lnTo>
                  <a:lnTo>
                    <a:pt x="374" y="2"/>
                  </a:lnTo>
                  <a:lnTo>
                    <a:pt x="3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8" name="Freeform 1223"/>
            <p:cNvSpPr>
              <a:spLocks/>
            </p:cNvSpPr>
            <p:nvPr/>
          </p:nvSpPr>
          <p:spPr bwMode="auto">
            <a:xfrm>
              <a:off x="10990263" y="4657725"/>
              <a:ext cx="57150" cy="76200"/>
            </a:xfrm>
            <a:custGeom>
              <a:avLst/>
              <a:gdLst>
                <a:gd name="T0" fmla="*/ 346 w 610"/>
                <a:gd name="T1" fmla="*/ 2 h 813"/>
                <a:gd name="T2" fmla="*/ 395 w 610"/>
                <a:gd name="T3" fmla="*/ 14 h 813"/>
                <a:gd name="T4" fmla="*/ 434 w 610"/>
                <a:gd name="T5" fmla="*/ 32 h 813"/>
                <a:gd name="T6" fmla="*/ 471 w 610"/>
                <a:gd name="T7" fmla="*/ 58 h 813"/>
                <a:gd name="T8" fmla="*/ 493 w 610"/>
                <a:gd name="T9" fmla="*/ 81 h 813"/>
                <a:gd name="T10" fmla="*/ 504 w 610"/>
                <a:gd name="T11" fmla="*/ 96 h 813"/>
                <a:gd name="T12" fmla="*/ 506 w 610"/>
                <a:gd name="T13" fmla="*/ 98 h 813"/>
                <a:gd name="T14" fmla="*/ 514 w 610"/>
                <a:gd name="T15" fmla="*/ 100 h 813"/>
                <a:gd name="T16" fmla="*/ 527 w 610"/>
                <a:gd name="T17" fmla="*/ 105 h 813"/>
                <a:gd name="T18" fmla="*/ 542 w 610"/>
                <a:gd name="T19" fmla="*/ 115 h 813"/>
                <a:gd name="T20" fmla="*/ 560 w 610"/>
                <a:gd name="T21" fmla="*/ 133 h 813"/>
                <a:gd name="T22" fmla="*/ 575 w 610"/>
                <a:gd name="T23" fmla="*/ 159 h 813"/>
                <a:gd name="T24" fmla="*/ 587 w 610"/>
                <a:gd name="T25" fmla="*/ 196 h 813"/>
                <a:gd name="T26" fmla="*/ 592 w 610"/>
                <a:gd name="T27" fmla="*/ 246 h 813"/>
                <a:gd name="T28" fmla="*/ 589 w 610"/>
                <a:gd name="T29" fmla="*/ 311 h 813"/>
                <a:gd name="T30" fmla="*/ 580 w 610"/>
                <a:gd name="T31" fmla="*/ 368 h 813"/>
                <a:gd name="T32" fmla="*/ 581 w 610"/>
                <a:gd name="T33" fmla="*/ 387 h 813"/>
                <a:gd name="T34" fmla="*/ 595 w 610"/>
                <a:gd name="T35" fmla="*/ 391 h 813"/>
                <a:gd name="T36" fmla="*/ 606 w 610"/>
                <a:gd name="T37" fmla="*/ 404 h 813"/>
                <a:gd name="T38" fmla="*/ 610 w 610"/>
                <a:gd name="T39" fmla="*/ 428 h 813"/>
                <a:gd name="T40" fmla="*/ 606 w 610"/>
                <a:gd name="T41" fmla="*/ 467 h 813"/>
                <a:gd name="T42" fmla="*/ 592 w 610"/>
                <a:gd name="T43" fmla="*/ 519 h 813"/>
                <a:gd name="T44" fmla="*/ 576 w 610"/>
                <a:gd name="T45" fmla="*/ 555 h 813"/>
                <a:gd name="T46" fmla="*/ 562 w 610"/>
                <a:gd name="T47" fmla="*/ 575 h 813"/>
                <a:gd name="T48" fmla="*/ 548 w 610"/>
                <a:gd name="T49" fmla="*/ 582 h 813"/>
                <a:gd name="T50" fmla="*/ 532 w 610"/>
                <a:gd name="T51" fmla="*/ 637 h 813"/>
                <a:gd name="T52" fmla="*/ 502 w 610"/>
                <a:gd name="T53" fmla="*/ 694 h 813"/>
                <a:gd name="T54" fmla="*/ 459 w 610"/>
                <a:gd name="T55" fmla="*/ 746 h 813"/>
                <a:gd name="T56" fmla="*/ 403 w 610"/>
                <a:gd name="T57" fmla="*/ 787 h 813"/>
                <a:gd name="T58" fmla="*/ 338 w 610"/>
                <a:gd name="T59" fmla="*/ 810 h 813"/>
                <a:gd name="T60" fmla="*/ 272 w 610"/>
                <a:gd name="T61" fmla="*/ 810 h 813"/>
                <a:gd name="T62" fmla="*/ 207 w 610"/>
                <a:gd name="T63" fmla="*/ 787 h 813"/>
                <a:gd name="T64" fmla="*/ 151 w 610"/>
                <a:gd name="T65" fmla="*/ 746 h 813"/>
                <a:gd name="T66" fmla="*/ 107 w 610"/>
                <a:gd name="T67" fmla="*/ 694 h 813"/>
                <a:gd name="T68" fmla="*/ 77 w 610"/>
                <a:gd name="T69" fmla="*/ 637 h 813"/>
                <a:gd name="T70" fmla="*/ 61 w 610"/>
                <a:gd name="T71" fmla="*/ 581 h 813"/>
                <a:gd name="T72" fmla="*/ 46 w 610"/>
                <a:gd name="T73" fmla="*/ 573 h 813"/>
                <a:gd name="T74" fmla="*/ 29 w 610"/>
                <a:gd name="T75" fmla="*/ 545 h 813"/>
                <a:gd name="T76" fmla="*/ 11 w 610"/>
                <a:gd name="T77" fmla="*/ 494 h 813"/>
                <a:gd name="T78" fmla="*/ 2 w 610"/>
                <a:gd name="T79" fmla="*/ 451 h 813"/>
                <a:gd name="T80" fmla="*/ 1 w 610"/>
                <a:gd name="T81" fmla="*/ 421 h 813"/>
                <a:gd name="T82" fmla="*/ 7 w 610"/>
                <a:gd name="T83" fmla="*/ 401 h 813"/>
                <a:gd name="T84" fmla="*/ 17 w 610"/>
                <a:gd name="T85" fmla="*/ 391 h 813"/>
                <a:gd name="T86" fmla="*/ 30 w 610"/>
                <a:gd name="T87" fmla="*/ 388 h 813"/>
                <a:gd name="T88" fmla="*/ 30 w 610"/>
                <a:gd name="T89" fmla="*/ 369 h 813"/>
                <a:gd name="T90" fmla="*/ 21 w 610"/>
                <a:gd name="T91" fmla="*/ 318 h 813"/>
                <a:gd name="T92" fmla="*/ 20 w 610"/>
                <a:gd name="T93" fmla="*/ 256 h 813"/>
                <a:gd name="T94" fmla="*/ 35 w 610"/>
                <a:gd name="T95" fmla="*/ 197 h 813"/>
                <a:gd name="T96" fmla="*/ 62 w 610"/>
                <a:gd name="T97" fmla="*/ 144 h 813"/>
                <a:gd name="T98" fmla="*/ 97 w 610"/>
                <a:gd name="T99" fmla="*/ 100 h 813"/>
                <a:gd name="T100" fmla="*/ 141 w 610"/>
                <a:gd name="T101" fmla="*/ 62 h 813"/>
                <a:gd name="T102" fmla="*/ 184 w 610"/>
                <a:gd name="T103" fmla="*/ 33 h 813"/>
                <a:gd name="T104" fmla="*/ 228 w 610"/>
                <a:gd name="T105" fmla="*/ 13 h 813"/>
                <a:gd name="T106" fmla="*/ 266 w 610"/>
                <a:gd name="T107" fmla="*/ 3 h 813"/>
                <a:gd name="T108" fmla="*/ 317 w 610"/>
                <a:gd name="T109" fmla="*/ 0 h 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10" h="813">
                  <a:moveTo>
                    <a:pt x="317" y="0"/>
                  </a:moveTo>
                  <a:lnTo>
                    <a:pt x="346" y="2"/>
                  </a:lnTo>
                  <a:lnTo>
                    <a:pt x="372" y="7"/>
                  </a:lnTo>
                  <a:lnTo>
                    <a:pt x="395" y="14"/>
                  </a:lnTo>
                  <a:lnTo>
                    <a:pt x="415" y="22"/>
                  </a:lnTo>
                  <a:lnTo>
                    <a:pt x="434" y="32"/>
                  </a:lnTo>
                  <a:lnTo>
                    <a:pt x="454" y="45"/>
                  </a:lnTo>
                  <a:lnTo>
                    <a:pt x="471" y="58"/>
                  </a:lnTo>
                  <a:lnTo>
                    <a:pt x="484" y="70"/>
                  </a:lnTo>
                  <a:lnTo>
                    <a:pt x="493" y="81"/>
                  </a:lnTo>
                  <a:lnTo>
                    <a:pt x="500" y="90"/>
                  </a:lnTo>
                  <a:lnTo>
                    <a:pt x="504" y="96"/>
                  </a:lnTo>
                  <a:lnTo>
                    <a:pt x="505" y="98"/>
                  </a:lnTo>
                  <a:lnTo>
                    <a:pt x="506" y="98"/>
                  </a:lnTo>
                  <a:lnTo>
                    <a:pt x="509" y="99"/>
                  </a:lnTo>
                  <a:lnTo>
                    <a:pt x="514" y="100"/>
                  </a:lnTo>
                  <a:lnTo>
                    <a:pt x="520" y="102"/>
                  </a:lnTo>
                  <a:lnTo>
                    <a:pt x="527" y="105"/>
                  </a:lnTo>
                  <a:lnTo>
                    <a:pt x="534" y="109"/>
                  </a:lnTo>
                  <a:lnTo>
                    <a:pt x="542" y="115"/>
                  </a:lnTo>
                  <a:lnTo>
                    <a:pt x="551" y="123"/>
                  </a:lnTo>
                  <a:lnTo>
                    <a:pt x="560" y="133"/>
                  </a:lnTo>
                  <a:lnTo>
                    <a:pt x="568" y="145"/>
                  </a:lnTo>
                  <a:lnTo>
                    <a:pt x="575" y="159"/>
                  </a:lnTo>
                  <a:lnTo>
                    <a:pt x="582" y="176"/>
                  </a:lnTo>
                  <a:lnTo>
                    <a:pt x="587" y="196"/>
                  </a:lnTo>
                  <a:lnTo>
                    <a:pt x="590" y="219"/>
                  </a:lnTo>
                  <a:lnTo>
                    <a:pt x="592" y="246"/>
                  </a:lnTo>
                  <a:lnTo>
                    <a:pt x="592" y="277"/>
                  </a:lnTo>
                  <a:lnTo>
                    <a:pt x="589" y="311"/>
                  </a:lnTo>
                  <a:lnTo>
                    <a:pt x="584" y="349"/>
                  </a:lnTo>
                  <a:lnTo>
                    <a:pt x="580" y="368"/>
                  </a:lnTo>
                  <a:lnTo>
                    <a:pt x="574" y="387"/>
                  </a:lnTo>
                  <a:lnTo>
                    <a:pt x="581" y="387"/>
                  </a:lnTo>
                  <a:lnTo>
                    <a:pt x="589" y="388"/>
                  </a:lnTo>
                  <a:lnTo>
                    <a:pt x="595" y="391"/>
                  </a:lnTo>
                  <a:lnTo>
                    <a:pt x="601" y="396"/>
                  </a:lnTo>
                  <a:lnTo>
                    <a:pt x="606" y="404"/>
                  </a:lnTo>
                  <a:lnTo>
                    <a:pt x="609" y="414"/>
                  </a:lnTo>
                  <a:lnTo>
                    <a:pt x="610" y="428"/>
                  </a:lnTo>
                  <a:lnTo>
                    <a:pt x="610" y="446"/>
                  </a:lnTo>
                  <a:lnTo>
                    <a:pt x="606" y="467"/>
                  </a:lnTo>
                  <a:lnTo>
                    <a:pt x="600" y="492"/>
                  </a:lnTo>
                  <a:lnTo>
                    <a:pt x="592" y="519"/>
                  </a:lnTo>
                  <a:lnTo>
                    <a:pt x="584" y="539"/>
                  </a:lnTo>
                  <a:lnTo>
                    <a:pt x="576" y="555"/>
                  </a:lnTo>
                  <a:lnTo>
                    <a:pt x="569" y="568"/>
                  </a:lnTo>
                  <a:lnTo>
                    <a:pt x="562" y="575"/>
                  </a:lnTo>
                  <a:lnTo>
                    <a:pt x="554" y="580"/>
                  </a:lnTo>
                  <a:lnTo>
                    <a:pt x="548" y="582"/>
                  </a:lnTo>
                  <a:lnTo>
                    <a:pt x="542" y="609"/>
                  </a:lnTo>
                  <a:lnTo>
                    <a:pt x="532" y="637"/>
                  </a:lnTo>
                  <a:lnTo>
                    <a:pt x="519" y="666"/>
                  </a:lnTo>
                  <a:lnTo>
                    <a:pt x="502" y="694"/>
                  </a:lnTo>
                  <a:lnTo>
                    <a:pt x="482" y="722"/>
                  </a:lnTo>
                  <a:lnTo>
                    <a:pt x="459" y="746"/>
                  </a:lnTo>
                  <a:lnTo>
                    <a:pt x="432" y="768"/>
                  </a:lnTo>
                  <a:lnTo>
                    <a:pt x="403" y="787"/>
                  </a:lnTo>
                  <a:lnTo>
                    <a:pt x="370" y="801"/>
                  </a:lnTo>
                  <a:lnTo>
                    <a:pt x="338" y="810"/>
                  </a:lnTo>
                  <a:lnTo>
                    <a:pt x="304" y="813"/>
                  </a:lnTo>
                  <a:lnTo>
                    <a:pt x="272" y="810"/>
                  </a:lnTo>
                  <a:lnTo>
                    <a:pt x="239" y="801"/>
                  </a:lnTo>
                  <a:lnTo>
                    <a:pt x="207" y="787"/>
                  </a:lnTo>
                  <a:lnTo>
                    <a:pt x="177" y="768"/>
                  </a:lnTo>
                  <a:lnTo>
                    <a:pt x="151" y="746"/>
                  </a:lnTo>
                  <a:lnTo>
                    <a:pt x="128" y="722"/>
                  </a:lnTo>
                  <a:lnTo>
                    <a:pt x="107" y="694"/>
                  </a:lnTo>
                  <a:lnTo>
                    <a:pt x="90" y="666"/>
                  </a:lnTo>
                  <a:lnTo>
                    <a:pt x="77" y="637"/>
                  </a:lnTo>
                  <a:lnTo>
                    <a:pt x="67" y="609"/>
                  </a:lnTo>
                  <a:lnTo>
                    <a:pt x="61" y="581"/>
                  </a:lnTo>
                  <a:lnTo>
                    <a:pt x="54" y="579"/>
                  </a:lnTo>
                  <a:lnTo>
                    <a:pt x="46" y="573"/>
                  </a:lnTo>
                  <a:lnTo>
                    <a:pt x="38" y="562"/>
                  </a:lnTo>
                  <a:lnTo>
                    <a:pt x="29" y="545"/>
                  </a:lnTo>
                  <a:lnTo>
                    <a:pt x="20" y="523"/>
                  </a:lnTo>
                  <a:lnTo>
                    <a:pt x="11" y="494"/>
                  </a:lnTo>
                  <a:lnTo>
                    <a:pt x="5" y="470"/>
                  </a:lnTo>
                  <a:lnTo>
                    <a:pt x="2" y="451"/>
                  </a:lnTo>
                  <a:lnTo>
                    <a:pt x="0" y="434"/>
                  </a:lnTo>
                  <a:lnTo>
                    <a:pt x="1" y="421"/>
                  </a:lnTo>
                  <a:lnTo>
                    <a:pt x="3" y="409"/>
                  </a:lnTo>
                  <a:lnTo>
                    <a:pt x="7" y="401"/>
                  </a:lnTo>
                  <a:lnTo>
                    <a:pt x="12" y="395"/>
                  </a:lnTo>
                  <a:lnTo>
                    <a:pt x="17" y="391"/>
                  </a:lnTo>
                  <a:lnTo>
                    <a:pt x="23" y="389"/>
                  </a:lnTo>
                  <a:lnTo>
                    <a:pt x="30" y="388"/>
                  </a:lnTo>
                  <a:lnTo>
                    <a:pt x="36" y="388"/>
                  </a:lnTo>
                  <a:lnTo>
                    <a:pt x="30" y="369"/>
                  </a:lnTo>
                  <a:lnTo>
                    <a:pt x="26" y="350"/>
                  </a:lnTo>
                  <a:lnTo>
                    <a:pt x="21" y="318"/>
                  </a:lnTo>
                  <a:lnTo>
                    <a:pt x="19" y="287"/>
                  </a:lnTo>
                  <a:lnTo>
                    <a:pt x="20" y="256"/>
                  </a:lnTo>
                  <a:lnTo>
                    <a:pt x="26" y="226"/>
                  </a:lnTo>
                  <a:lnTo>
                    <a:pt x="35" y="197"/>
                  </a:lnTo>
                  <a:lnTo>
                    <a:pt x="47" y="169"/>
                  </a:lnTo>
                  <a:lnTo>
                    <a:pt x="62" y="144"/>
                  </a:lnTo>
                  <a:lnTo>
                    <a:pt x="79" y="121"/>
                  </a:lnTo>
                  <a:lnTo>
                    <a:pt x="97" y="100"/>
                  </a:lnTo>
                  <a:lnTo>
                    <a:pt x="119" y="80"/>
                  </a:lnTo>
                  <a:lnTo>
                    <a:pt x="141" y="62"/>
                  </a:lnTo>
                  <a:lnTo>
                    <a:pt x="164" y="46"/>
                  </a:lnTo>
                  <a:lnTo>
                    <a:pt x="184" y="33"/>
                  </a:lnTo>
                  <a:lnTo>
                    <a:pt x="205" y="22"/>
                  </a:lnTo>
                  <a:lnTo>
                    <a:pt x="228" y="13"/>
                  </a:lnTo>
                  <a:lnTo>
                    <a:pt x="247" y="7"/>
                  </a:lnTo>
                  <a:lnTo>
                    <a:pt x="266" y="3"/>
                  </a:lnTo>
                  <a:lnTo>
                    <a:pt x="287" y="1"/>
                  </a:lnTo>
                  <a:lnTo>
                    <a:pt x="3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9" name="Freeform 1224"/>
            <p:cNvSpPr>
              <a:spLocks/>
            </p:cNvSpPr>
            <p:nvPr/>
          </p:nvSpPr>
          <p:spPr bwMode="auto">
            <a:xfrm>
              <a:off x="10871200" y="4632325"/>
              <a:ext cx="93663" cy="88900"/>
            </a:xfrm>
            <a:custGeom>
              <a:avLst/>
              <a:gdLst>
                <a:gd name="T0" fmla="*/ 506 w 1014"/>
                <a:gd name="T1" fmla="*/ 0 h 951"/>
                <a:gd name="T2" fmla="*/ 528 w 1014"/>
                <a:gd name="T3" fmla="*/ 3 h 951"/>
                <a:gd name="T4" fmla="*/ 547 w 1014"/>
                <a:gd name="T5" fmla="*/ 10 h 951"/>
                <a:gd name="T6" fmla="*/ 564 w 1014"/>
                <a:gd name="T7" fmla="*/ 20 h 951"/>
                <a:gd name="T8" fmla="*/ 578 w 1014"/>
                <a:gd name="T9" fmla="*/ 34 h 951"/>
                <a:gd name="T10" fmla="*/ 589 w 1014"/>
                <a:gd name="T11" fmla="*/ 51 h 951"/>
                <a:gd name="T12" fmla="*/ 596 w 1014"/>
                <a:gd name="T13" fmla="*/ 70 h 951"/>
                <a:gd name="T14" fmla="*/ 598 w 1014"/>
                <a:gd name="T15" fmla="*/ 91 h 951"/>
                <a:gd name="T16" fmla="*/ 598 w 1014"/>
                <a:gd name="T17" fmla="*/ 539 h 951"/>
                <a:gd name="T18" fmla="*/ 973 w 1014"/>
                <a:gd name="T19" fmla="*/ 783 h 951"/>
                <a:gd name="T20" fmla="*/ 990 w 1014"/>
                <a:gd name="T21" fmla="*/ 796 h 951"/>
                <a:gd name="T22" fmla="*/ 1002 w 1014"/>
                <a:gd name="T23" fmla="*/ 812 h 951"/>
                <a:gd name="T24" fmla="*/ 1010 w 1014"/>
                <a:gd name="T25" fmla="*/ 830 h 951"/>
                <a:gd name="T26" fmla="*/ 1014 w 1014"/>
                <a:gd name="T27" fmla="*/ 851 h 951"/>
                <a:gd name="T28" fmla="*/ 1014 w 1014"/>
                <a:gd name="T29" fmla="*/ 871 h 951"/>
                <a:gd name="T30" fmla="*/ 1009 w 1014"/>
                <a:gd name="T31" fmla="*/ 891 h 951"/>
                <a:gd name="T32" fmla="*/ 1000 w 1014"/>
                <a:gd name="T33" fmla="*/ 910 h 951"/>
                <a:gd name="T34" fmla="*/ 988 w 1014"/>
                <a:gd name="T35" fmla="*/ 924 h 951"/>
                <a:gd name="T36" fmla="*/ 974 w 1014"/>
                <a:gd name="T37" fmla="*/ 936 h 951"/>
                <a:gd name="T38" fmla="*/ 959 w 1014"/>
                <a:gd name="T39" fmla="*/ 944 h 951"/>
                <a:gd name="T40" fmla="*/ 941 w 1014"/>
                <a:gd name="T41" fmla="*/ 949 h 951"/>
                <a:gd name="T42" fmla="*/ 923 w 1014"/>
                <a:gd name="T43" fmla="*/ 951 h 951"/>
                <a:gd name="T44" fmla="*/ 905 w 1014"/>
                <a:gd name="T45" fmla="*/ 950 h 951"/>
                <a:gd name="T46" fmla="*/ 889 w 1014"/>
                <a:gd name="T47" fmla="*/ 944 h 951"/>
                <a:gd name="T48" fmla="*/ 873 w 1014"/>
                <a:gd name="T49" fmla="*/ 936 h 951"/>
                <a:gd name="T50" fmla="*/ 506 w 1014"/>
                <a:gd name="T51" fmla="*/ 698 h 951"/>
                <a:gd name="T52" fmla="*/ 140 w 1014"/>
                <a:gd name="T53" fmla="*/ 936 h 951"/>
                <a:gd name="T54" fmla="*/ 122 w 1014"/>
                <a:gd name="T55" fmla="*/ 945 h 951"/>
                <a:gd name="T56" fmla="*/ 102 w 1014"/>
                <a:gd name="T57" fmla="*/ 950 h 951"/>
                <a:gd name="T58" fmla="*/ 82 w 1014"/>
                <a:gd name="T59" fmla="*/ 950 h 951"/>
                <a:gd name="T60" fmla="*/ 61 w 1014"/>
                <a:gd name="T61" fmla="*/ 945 h 951"/>
                <a:gd name="T62" fmla="*/ 43 w 1014"/>
                <a:gd name="T63" fmla="*/ 937 h 951"/>
                <a:gd name="T64" fmla="*/ 26 w 1014"/>
                <a:gd name="T65" fmla="*/ 925 h 951"/>
                <a:gd name="T66" fmla="*/ 13 w 1014"/>
                <a:gd name="T67" fmla="*/ 910 h 951"/>
                <a:gd name="T68" fmla="*/ 4 w 1014"/>
                <a:gd name="T69" fmla="*/ 891 h 951"/>
                <a:gd name="T70" fmla="*/ 0 w 1014"/>
                <a:gd name="T71" fmla="*/ 871 h 951"/>
                <a:gd name="T72" fmla="*/ 0 w 1014"/>
                <a:gd name="T73" fmla="*/ 851 h 951"/>
                <a:gd name="T74" fmla="*/ 4 w 1014"/>
                <a:gd name="T75" fmla="*/ 830 h 951"/>
                <a:gd name="T76" fmla="*/ 12 w 1014"/>
                <a:gd name="T77" fmla="*/ 812 h 951"/>
                <a:gd name="T78" fmla="*/ 24 w 1014"/>
                <a:gd name="T79" fmla="*/ 796 h 951"/>
                <a:gd name="T80" fmla="*/ 40 w 1014"/>
                <a:gd name="T81" fmla="*/ 783 h 951"/>
                <a:gd name="T82" fmla="*/ 415 w 1014"/>
                <a:gd name="T83" fmla="*/ 539 h 951"/>
                <a:gd name="T84" fmla="*/ 415 w 1014"/>
                <a:gd name="T85" fmla="*/ 91 h 951"/>
                <a:gd name="T86" fmla="*/ 418 w 1014"/>
                <a:gd name="T87" fmla="*/ 71 h 951"/>
                <a:gd name="T88" fmla="*/ 425 w 1014"/>
                <a:gd name="T89" fmla="*/ 51 h 951"/>
                <a:gd name="T90" fmla="*/ 435 w 1014"/>
                <a:gd name="T91" fmla="*/ 35 h 951"/>
                <a:gd name="T92" fmla="*/ 449 w 1014"/>
                <a:gd name="T93" fmla="*/ 20 h 951"/>
                <a:gd name="T94" fmla="*/ 466 w 1014"/>
                <a:gd name="T95" fmla="*/ 10 h 951"/>
                <a:gd name="T96" fmla="*/ 485 w 1014"/>
                <a:gd name="T97" fmla="*/ 3 h 951"/>
                <a:gd name="T98" fmla="*/ 506 w 1014"/>
                <a:gd name="T99" fmla="*/ 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14" h="951">
                  <a:moveTo>
                    <a:pt x="506" y="0"/>
                  </a:moveTo>
                  <a:lnTo>
                    <a:pt x="528" y="3"/>
                  </a:lnTo>
                  <a:lnTo>
                    <a:pt x="547" y="10"/>
                  </a:lnTo>
                  <a:lnTo>
                    <a:pt x="564" y="20"/>
                  </a:lnTo>
                  <a:lnTo>
                    <a:pt x="578" y="34"/>
                  </a:lnTo>
                  <a:lnTo>
                    <a:pt x="589" y="51"/>
                  </a:lnTo>
                  <a:lnTo>
                    <a:pt x="596" y="70"/>
                  </a:lnTo>
                  <a:lnTo>
                    <a:pt x="598" y="91"/>
                  </a:lnTo>
                  <a:lnTo>
                    <a:pt x="598" y="539"/>
                  </a:lnTo>
                  <a:lnTo>
                    <a:pt x="973" y="783"/>
                  </a:lnTo>
                  <a:lnTo>
                    <a:pt x="990" y="796"/>
                  </a:lnTo>
                  <a:lnTo>
                    <a:pt x="1002" y="812"/>
                  </a:lnTo>
                  <a:lnTo>
                    <a:pt x="1010" y="830"/>
                  </a:lnTo>
                  <a:lnTo>
                    <a:pt x="1014" y="851"/>
                  </a:lnTo>
                  <a:lnTo>
                    <a:pt x="1014" y="871"/>
                  </a:lnTo>
                  <a:lnTo>
                    <a:pt x="1009" y="891"/>
                  </a:lnTo>
                  <a:lnTo>
                    <a:pt x="1000" y="910"/>
                  </a:lnTo>
                  <a:lnTo>
                    <a:pt x="988" y="924"/>
                  </a:lnTo>
                  <a:lnTo>
                    <a:pt x="974" y="936"/>
                  </a:lnTo>
                  <a:lnTo>
                    <a:pt x="959" y="944"/>
                  </a:lnTo>
                  <a:lnTo>
                    <a:pt x="941" y="949"/>
                  </a:lnTo>
                  <a:lnTo>
                    <a:pt x="923" y="951"/>
                  </a:lnTo>
                  <a:lnTo>
                    <a:pt x="905" y="950"/>
                  </a:lnTo>
                  <a:lnTo>
                    <a:pt x="889" y="944"/>
                  </a:lnTo>
                  <a:lnTo>
                    <a:pt x="873" y="936"/>
                  </a:lnTo>
                  <a:lnTo>
                    <a:pt x="506" y="698"/>
                  </a:lnTo>
                  <a:lnTo>
                    <a:pt x="140" y="936"/>
                  </a:lnTo>
                  <a:lnTo>
                    <a:pt x="122" y="945"/>
                  </a:lnTo>
                  <a:lnTo>
                    <a:pt x="102" y="950"/>
                  </a:lnTo>
                  <a:lnTo>
                    <a:pt x="82" y="950"/>
                  </a:lnTo>
                  <a:lnTo>
                    <a:pt x="61" y="945"/>
                  </a:lnTo>
                  <a:lnTo>
                    <a:pt x="43" y="937"/>
                  </a:lnTo>
                  <a:lnTo>
                    <a:pt x="26" y="925"/>
                  </a:lnTo>
                  <a:lnTo>
                    <a:pt x="13" y="910"/>
                  </a:lnTo>
                  <a:lnTo>
                    <a:pt x="4" y="891"/>
                  </a:lnTo>
                  <a:lnTo>
                    <a:pt x="0" y="871"/>
                  </a:lnTo>
                  <a:lnTo>
                    <a:pt x="0" y="851"/>
                  </a:lnTo>
                  <a:lnTo>
                    <a:pt x="4" y="830"/>
                  </a:lnTo>
                  <a:lnTo>
                    <a:pt x="12" y="812"/>
                  </a:lnTo>
                  <a:lnTo>
                    <a:pt x="24" y="796"/>
                  </a:lnTo>
                  <a:lnTo>
                    <a:pt x="40" y="783"/>
                  </a:lnTo>
                  <a:lnTo>
                    <a:pt x="415" y="539"/>
                  </a:lnTo>
                  <a:lnTo>
                    <a:pt x="415" y="91"/>
                  </a:lnTo>
                  <a:lnTo>
                    <a:pt x="418" y="71"/>
                  </a:lnTo>
                  <a:lnTo>
                    <a:pt x="425" y="51"/>
                  </a:lnTo>
                  <a:lnTo>
                    <a:pt x="435" y="35"/>
                  </a:lnTo>
                  <a:lnTo>
                    <a:pt x="449" y="20"/>
                  </a:lnTo>
                  <a:lnTo>
                    <a:pt x="466" y="10"/>
                  </a:lnTo>
                  <a:lnTo>
                    <a:pt x="485" y="3"/>
                  </a:lnTo>
                  <a:lnTo>
                    <a:pt x="5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8" name="Group 1757"/>
          <p:cNvGrpSpPr/>
          <p:nvPr/>
        </p:nvGrpSpPr>
        <p:grpSpPr>
          <a:xfrm>
            <a:off x="8588871" y="4465440"/>
            <a:ext cx="217885" cy="216694"/>
            <a:chOff x="11537950" y="4489450"/>
            <a:chExt cx="290513" cy="288925"/>
          </a:xfrm>
          <a:solidFill>
            <a:schemeClr val="tx1">
              <a:lumMod val="65000"/>
              <a:lumOff val="35000"/>
            </a:schemeClr>
          </a:solidFill>
        </p:grpSpPr>
        <p:sp>
          <p:nvSpPr>
            <p:cNvPr id="1353" name="Freeform 1229"/>
            <p:cNvSpPr>
              <a:spLocks/>
            </p:cNvSpPr>
            <p:nvPr/>
          </p:nvSpPr>
          <p:spPr bwMode="auto">
            <a:xfrm>
              <a:off x="11595100" y="4489450"/>
              <a:ext cx="47625" cy="47625"/>
            </a:xfrm>
            <a:custGeom>
              <a:avLst/>
              <a:gdLst>
                <a:gd name="T0" fmla="*/ 282 w 565"/>
                <a:gd name="T1" fmla="*/ 0 h 565"/>
                <a:gd name="T2" fmla="*/ 324 w 565"/>
                <a:gd name="T3" fmla="*/ 3 h 565"/>
                <a:gd name="T4" fmla="*/ 363 w 565"/>
                <a:gd name="T5" fmla="*/ 12 h 565"/>
                <a:gd name="T6" fmla="*/ 401 w 565"/>
                <a:gd name="T7" fmla="*/ 26 h 565"/>
                <a:gd name="T8" fmla="*/ 436 w 565"/>
                <a:gd name="T9" fmla="*/ 45 h 565"/>
                <a:gd name="T10" fmla="*/ 468 w 565"/>
                <a:gd name="T11" fmla="*/ 70 h 565"/>
                <a:gd name="T12" fmla="*/ 495 w 565"/>
                <a:gd name="T13" fmla="*/ 97 h 565"/>
                <a:gd name="T14" fmla="*/ 519 w 565"/>
                <a:gd name="T15" fmla="*/ 129 h 565"/>
                <a:gd name="T16" fmla="*/ 538 w 565"/>
                <a:gd name="T17" fmla="*/ 163 h 565"/>
                <a:gd name="T18" fmla="*/ 553 w 565"/>
                <a:gd name="T19" fmla="*/ 201 h 565"/>
                <a:gd name="T20" fmla="*/ 561 w 565"/>
                <a:gd name="T21" fmla="*/ 240 h 565"/>
                <a:gd name="T22" fmla="*/ 565 w 565"/>
                <a:gd name="T23" fmla="*/ 282 h 565"/>
                <a:gd name="T24" fmla="*/ 561 w 565"/>
                <a:gd name="T25" fmla="*/ 325 h 565"/>
                <a:gd name="T26" fmla="*/ 553 w 565"/>
                <a:gd name="T27" fmla="*/ 364 h 565"/>
                <a:gd name="T28" fmla="*/ 538 w 565"/>
                <a:gd name="T29" fmla="*/ 401 h 565"/>
                <a:gd name="T30" fmla="*/ 519 w 565"/>
                <a:gd name="T31" fmla="*/ 436 h 565"/>
                <a:gd name="T32" fmla="*/ 495 w 565"/>
                <a:gd name="T33" fmla="*/ 468 h 565"/>
                <a:gd name="T34" fmla="*/ 468 w 565"/>
                <a:gd name="T35" fmla="*/ 495 h 565"/>
                <a:gd name="T36" fmla="*/ 436 w 565"/>
                <a:gd name="T37" fmla="*/ 519 h 565"/>
                <a:gd name="T38" fmla="*/ 401 w 565"/>
                <a:gd name="T39" fmla="*/ 538 h 565"/>
                <a:gd name="T40" fmla="*/ 363 w 565"/>
                <a:gd name="T41" fmla="*/ 553 h 565"/>
                <a:gd name="T42" fmla="*/ 324 w 565"/>
                <a:gd name="T43" fmla="*/ 562 h 565"/>
                <a:gd name="T44" fmla="*/ 282 w 565"/>
                <a:gd name="T45" fmla="*/ 565 h 565"/>
                <a:gd name="T46" fmla="*/ 240 w 565"/>
                <a:gd name="T47" fmla="*/ 562 h 565"/>
                <a:gd name="T48" fmla="*/ 200 w 565"/>
                <a:gd name="T49" fmla="*/ 553 h 565"/>
                <a:gd name="T50" fmla="*/ 163 w 565"/>
                <a:gd name="T51" fmla="*/ 538 h 565"/>
                <a:gd name="T52" fmla="*/ 128 w 565"/>
                <a:gd name="T53" fmla="*/ 519 h 565"/>
                <a:gd name="T54" fmla="*/ 97 w 565"/>
                <a:gd name="T55" fmla="*/ 495 h 565"/>
                <a:gd name="T56" fmla="*/ 69 w 565"/>
                <a:gd name="T57" fmla="*/ 468 h 565"/>
                <a:gd name="T58" fmla="*/ 45 w 565"/>
                <a:gd name="T59" fmla="*/ 436 h 565"/>
                <a:gd name="T60" fmla="*/ 26 w 565"/>
                <a:gd name="T61" fmla="*/ 401 h 565"/>
                <a:gd name="T62" fmla="*/ 11 w 565"/>
                <a:gd name="T63" fmla="*/ 364 h 565"/>
                <a:gd name="T64" fmla="*/ 3 w 565"/>
                <a:gd name="T65" fmla="*/ 325 h 565"/>
                <a:gd name="T66" fmla="*/ 0 w 565"/>
                <a:gd name="T67" fmla="*/ 282 h 565"/>
                <a:gd name="T68" fmla="*/ 3 w 565"/>
                <a:gd name="T69" fmla="*/ 240 h 565"/>
                <a:gd name="T70" fmla="*/ 11 w 565"/>
                <a:gd name="T71" fmla="*/ 201 h 565"/>
                <a:gd name="T72" fmla="*/ 26 w 565"/>
                <a:gd name="T73" fmla="*/ 163 h 565"/>
                <a:gd name="T74" fmla="*/ 45 w 565"/>
                <a:gd name="T75" fmla="*/ 129 h 565"/>
                <a:gd name="T76" fmla="*/ 69 w 565"/>
                <a:gd name="T77" fmla="*/ 97 h 565"/>
                <a:gd name="T78" fmla="*/ 97 w 565"/>
                <a:gd name="T79" fmla="*/ 70 h 565"/>
                <a:gd name="T80" fmla="*/ 128 w 565"/>
                <a:gd name="T81" fmla="*/ 45 h 565"/>
                <a:gd name="T82" fmla="*/ 163 w 565"/>
                <a:gd name="T83" fmla="*/ 26 h 565"/>
                <a:gd name="T84" fmla="*/ 200 w 565"/>
                <a:gd name="T85" fmla="*/ 12 h 565"/>
                <a:gd name="T86" fmla="*/ 240 w 565"/>
                <a:gd name="T87" fmla="*/ 3 h 565"/>
                <a:gd name="T88" fmla="*/ 282 w 565"/>
                <a:gd name="T89"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5" h="565">
                  <a:moveTo>
                    <a:pt x="282" y="0"/>
                  </a:moveTo>
                  <a:lnTo>
                    <a:pt x="324" y="3"/>
                  </a:lnTo>
                  <a:lnTo>
                    <a:pt x="363" y="12"/>
                  </a:lnTo>
                  <a:lnTo>
                    <a:pt x="401" y="26"/>
                  </a:lnTo>
                  <a:lnTo>
                    <a:pt x="436" y="45"/>
                  </a:lnTo>
                  <a:lnTo>
                    <a:pt x="468" y="70"/>
                  </a:lnTo>
                  <a:lnTo>
                    <a:pt x="495" y="97"/>
                  </a:lnTo>
                  <a:lnTo>
                    <a:pt x="519" y="129"/>
                  </a:lnTo>
                  <a:lnTo>
                    <a:pt x="538" y="163"/>
                  </a:lnTo>
                  <a:lnTo>
                    <a:pt x="553" y="201"/>
                  </a:lnTo>
                  <a:lnTo>
                    <a:pt x="561" y="240"/>
                  </a:lnTo>
                  <a:lnTo>
                    <a:pt x="565" y="282"/>
                  </a:lnTo>
                  <a:lnTo>
                    <a:pt x="561" y="325"/>
                  </a:lnTo>
                  <a:lnTo>
                    <a:pt x="553" y="364"/>
                  </a:lnTo>
                  <a:lnTo>
                    <a:pt x="538" y="401"/>
                  </a:lnTo>
                  <a:lnTo>
                    <a:pt x="519" y="436"/>
                  </a:lnTo>
                  <a:lnTo>
                    <a:pt x="495" y="468"/>
                  </a:lnTo>
                  <a:lnTo>
                    <a:pt x="468" y="495"/>
                  </a:lnTo>
                  <a:lnTo>
                    <a:pt x="436" y="519"/>
                  </a:lnTo>
                  <a:lnTo>
                    <a:pt x="401" y="538"/>
                  </a:lnTo>
                  <a:lnTo>
                    <a:pt x="363" y="553"/>
                  </a:lnTo>
                  <a:lnTo>
                    <a:pt x="324" y="562"/>
                  </a:lnTo>
                  <a:lnTo>
                    <a:pt x="282" y="565"/>
                  </a:lnTo>
                  <a:lnTo>
                    <a:pt x="240" y="562"/>
                  </a:lnTo>
                  <a:lnTo>
                    <a:pt x="200" y="553"/>
                  </a:lnTo>
                  <a:lnTo>
                    <a:pt x="163" y="538"/>
                  </a:lnTo>
                  <a:lnTo>
                    <a:pt x="128" y="519"/>
                  </a:lnTo>
                  <a:lnTo>
                    <a:pt x="97" y="495"/>
                  </a:lnTo>
                  <a:lnTo>
                    <a:pt x="69" y="468"/>
                  </a:lnTo>
                  <a:lnTo>
                    <a:pt x="45" y="436"/>
                  </a:lnTo>
                  <a:lnTo>
                    <a:pt x="26" y="401"/>
                  </a:lnTo>
                  <a:lnTo>
                    <a:pt x="11" y="364"/>
                  </a:lnTo>
                  <a:lnTo>
                    <a:pt x="3" y="325"/>
                  </a:lnTo>
                  <a:lnTo>
                    <a:pt x="0" y="282"/>
                  </a:lnTo>
                  <a:lnTo>
                    <a:pt x="3" y="240"/>
                  </a:lnTo>
                  <a:lnTo>
                    <a:pt x="11" y="201"/>
                  </a:lnTo>
                  <a:lnTo>
                    <a:pt x="26" y="163"/>
                  </a:lnTo>
                  <a:lnTo>
                    <a:pt x="45" y="129"/>
                  </a:lnTo>
                  <a:lnTo>
                    <a:pt x="69" y="97"/>
                  </a:lnTo>
                  <a:lnTo>
                    <a:pt x="97" y="70"/>
                  </a:lnTo>
                  <a:lnTo>
                    <a:pt x="128" y="45"/>
                  </a:lnTo>
                  <a:lnTo>
                    <a:pt x="163" y="26"/>
                  </a:lnTo>
                  <a:lnTo>
                    <a:pt x="200" y="12"/>
                  </a:lnTo>
                  <a:lnTo>
                    <a:pt x="240" y="3"/>
                  </a:lnTo>
                  <a:lnTo>
                    <a:pt x="2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54" name="Freeform 1230"/>
            <p:cNvSpPr>
              <a:spLocks/>
            </p:cNvSpPr>
            <p:nvPr/>
          </p:nvSpPr>
          <p:spPr bwMode="auto">
            <a:xfrm>
              <a:off x="11747500" y="4489450"/>
              <a:ext cx="47625" cy="47625"/>
            </a:xfrm>
            <a:custGeom>
              <a:avLst/>
              <a:gdLst>
                <a:gd name="T0" fmla="*/ 283 w 565"/>
                <a:gd name="T1" fmla="*/ 0 h 565"/>
                <a:gd name="T2" fmla="*/ 325 w 565"/>
                <a:gd name="T3" fmla="*/ 3 h 565"/>
                <a:gd name="T4" fmla="*/ 364 w 565"/>
                <a:gd name="T5" fmla="*/ 12 h 565"/>
                <a:gd name="T6" fmla="*/ 402 w 565"/>
                <a:gd name="T7" fmla="*/ 26 h 565"/>
                <a:gd name="T8" fmla="*/ 437 w 565"/>
                <a:gd name="T9" fmla="*/ 45 h 565"/>
                <a:gd name="T10" fmla="*/ 468 w 565"/>
                <a:gd name="T11" fmla="*/ 70 h 565"/>
                <a:gd name="T12" fmla="*/ 496 w 565"/>
                <a:gd name="T13" fmla="*/ 97 h 565"/>
                <a:gd name="T14" fmla="*/ 520 w 565"/>
                <a:gd name="T15" fmla="*/ 129 h 565"/>
                <a:gd name="T16" fmla="*/ 539 w 565"/>
                <a:gd name="T17" fmla="*/ 163 h 565"/>
                <a:gd name="T18" fmla="*/ 554 w 565"/>
                <a:gd name="T19" fmla="*/ 201 h 565"/>
                <a:gd name="T20" fmla="*/ 562 w 565"/>
                <a:gd name="T21" fmla="*/ 240 h 565"/>
                <a:gd name="T22" fmla="*/ 565 w 565"/>
                <a:gd name="T23" fmla="*/ 282 h 565"/>
                <a:gd name="T24" fmla="*/ 562 w 565"/>
                <a:gd name="T25" fmla="*/ 325 h 565"/>
                <a:gd name="T26" fmla="*/ 554 w 565"/>
                <a:gd name="T27" fmla="*/ 364 h 565"/>
                <a:gd name="T28" fmla="*/ 539 w 565"/>
                <a:gd name="T29" fmla="*/ 401 h 565"/>
                <a:gd name="T30" fmla="*/ 520 w 565"/>
                <a:gd name="T31" fmla="*/ 436 h 565"/>
                <a:gd name="T32" fmla="*/ 496 w 565"/>
                <a:gd name="T33" fmla="*/ 468 h 565"/>
                <a:gd name="T34" fmla="*/ 468 w 565"/>
                <a:gd name="T35" fmla="*/ 495 h 565"/>
                <a:gd name="T36" fmla="*/ 437 w 565"/>
                <a:gd name="T37" fmla="*/ 519 h 565"/>
                <a:gd name="T38" fmla="*/ 402 w 565"/>
                <a:gd name="T39" fmla="*/ 538 h 565"/>
                <a:gd name="T40" fmla="*/ 364 w 565"/>
                <a:gd name="T41" fmla="*/ 553 h 565"/>
                <a:gd name="T42" fmla="*/ 325 w 565"/>
                <a:gd name="T43" fmla="*/ 562 h 565"/>
                <a:gd name="T44" fmla="*/ 283 w 565"/>
                <a:gd name="T45" fmla="*/ 565 h 565"/>
                <a:gd name="T46" fmla="*/ 241 w 565"/>
                <a:gd name="T47" fmla="*/ 562 h 565"/>
                <a:gd name="T48" fmla="*/ 202 w 565"/>
                <a:gd name="T49" fmla="*/ 553 h 565"/>
                <a:gd name="T50" fmla="*/ 164 w 565"/>
                <a:gd name="T51" fmla="*/ 538 h 565"/>
                <a:gd name="T52" fmla="*/ 129 w 565"/>
                <a:gd name="T53" fmla="*/ 519 h 565"/>
                <a:gd name="T54" fmla="*/ 97 w 565"/>
                <a:gd name="T55" fmla="*/ 495 h 565"/>
                <a:gd name="T56" fmla="*/ 70 w 565"/>
                <a:gd name="T57" fmla="*/ 468 h 565"/>
                <a:gd name="T58" fmla="*/ 46 w 565"/>
                <a:gd name="T59" fmla="*/ 436 h 565"/>
                <a:gd name="T60" fmla="*/ 27 w 565"/>
                <a:gd name="T61" fmla="*/ 401 h 565"/>
                <a:gd name="T62" fmla="*/ 12 w 565"/>
                <a:gd name="T63" fmla="*/ 364 h 565"/>
                <a:gd name="T64" fmla="*/ 4 w 565"/>
                <a:gd name="T65" fmla="*/ 325 h 565"/>
                <a:gd name="T66" fmla="*/ 0 w 565"/>
                <a:gd name="T67" fmla="*/ 282 h 565"/>
                <a:gd name="T68" fmla="*/ 4 w 565"/>
                <a:gd name="T69" fmla="*/ 240 h 565"/>
                <a:gd name="T70" fmla="*/ 12 w 565"/>
                <a:gd name="T71" fmla="*/ 201 h 565"/>
                <a:gd name="T72" fmla="*/ 27 w 565"/>
                <a:gd name="T73" fmla="*/ 163 h 565"/>
                <a:gd name="T74" fmla="*/ 46 w 565"/>
                <a:gd name="T75" fmla="*/ 129 h 565"/>
                <a:gd name="T76" fmla="*/ 70 w 565"/>
                <a:gd name="T77" fmla="*/ 97 h 565"/>
                <a:gd name="T78" fmla="*/ 97 w 565"/>
                <a:gd name="T79" fmla="*/ 70 h 565"/>
                <a:gd name="T80" fmla="*/ 129 w 565"/>
                <a:gd name="T81" fmla="*/ 45 h 565"/>
                <a:gd name="T82" fmla="*/ 164 w 565"/>
                <a:gd name="T83" fmla="*/ 26 h 565"/>
                <a:gd name="T84" fmla="*/ 202 w 565"/>
                <a:gd name="T85" fmla="*/ 12 h 565"/>
                <a:gd name="T86" fmla="*/ 241 w 565"/>
                <a:gd name="T87" fmla="*/ 3 h 565"/>
                <a:gd name="T88" fmla="*/ 283 w 565"/>
                <a:gd name="T89"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5" h="565">
                  <a:moveTo>
                    <a:pt x="283" y="0"/>
                  </a:moveTo>
                  <a:lnTo>
                    <a:pt x="325" y="3"/>
                  </a:lnTo>
                  <a:lnTo>
                    <a:pt x="364" y="12"/>
                  </a:lnTo>
                  <a:lnTo>
                    <a:pt x="402" y="26"/>
                  </a:lnTo>
                  <a:lnTo>
                    <a:pt x="437" y="45"/>
                  </a:lnTo>
                  <a:lnTo>
                    <a:pt x="468" y="70"/>
                  </a:lnTo>
                  <a:lnTo>
                    <a:pt x="496" y="97"/>
                  </a:lnTo>
                  <a:lnTo>
                    <a:pt x="520" y="129"/>
                  </a:lnTo>
                  <a:lnTo>
                    <a:pt x="539" y="163"/>
                  </a:lnTo>
                  <a:lnTo>
                    <a:pt x="554" y="201"/>
                  </a:lnTo>
                  <a:lnTo>
                    <a:pt x="562" y="240"/>
                  </a:lnTo>
                  <a:lnTo>
                    <a:pt x="565" y="282"/>
                  </a:lnTo>
                  <a:lnTo>
                    <a:pt x="562" y="325"/>
                  </a:lnTo>
                  <a:lnTo>
                    <a:pt x="554" y="364"/>
                  </a:lnTo>
                  <a:lnTo>
                    <a:pt x="539" y="401"/>
                  </a:lnTo>
                  <a:lnTo>
                    <a:pt x="520" y="436"/>
                  </a:lnTo>
                  <a:lnTo>
                    <a:pt x="496" y="468"/>
                  </a:lnTo>
                  <a:lnTo>
                    <a:pt x="468" y="495"/>
                  </a:lnTo>
                  <a:lnTo>
                    <a:pt x="437" y="519"/>
                  </a:lnTo>
                  <a:lnTo>
                    <a:pt x="402" y="538"/>
                  </a:lnTo>
                  <a:lnTo>
                    <a:pt x="364" y="553"/>
                  </a:lnTo>
                  <a:lnTo>
                    <a:pt x="325" y="562"/>
                  </a:lnTo>
                  <a:lnTo>
                    <a:pt x="283" y="565"/>
                  </a:lnTo>
                  <a:lnTo>
                    <a:pt x="241" y="562"/>
                  </a:lnTo>
                  <a:lnTo>
                    <a:pt x="202" y="553"/>
                  </a:lnTo>
                  <a:lnTo>
                    <a:pt x="164" y="538"/>
                  </a:lnTo>
                  <a:lnTo>
                    <a:pt x="129" y="519"/>
                  </a:lnTo>
                  <a:lnTo>
                    <a:pt x="97" y="495"/>
                  </a:lnTo>
                  <a:lnTo>
                    <a:pt x="70" y="468"/>
                  </a:lnTo>
                  <a:lnTo>
                    <a:pt x="46" y="436"/>
                  </a:lnTo>
                  <a:lnTo>
                    <a:pt x="27" y="401"/>
                  </a:lnTo>
                  <a:lnTo>
                    <a:pt x="12" y="364"/>
                  </a:lnTo>
                  <a:lnTo>
                    <a:pt x="4" y="325"/>
                  </a:lnTo>
                  <a:lnTo>
                    <a:pt x="0" y="282"/>
                  </a:lnTo>
                  <a:lnTo>
                    <a:pt x="4" y="240"/>
                  </a:lnTo>
                  <a:lnTo>
                    <a:pt x="12" y="201"/>
                  </a:lnTo>
                  <a:lnTo>
                    <a:pt x="27" y="163"/>
                  </a:lnTo>
                  <a:lnTo>
                    <a:pt x="46" y="129"/>
                  </a:lnTo>
                  <a:lnTo>
                    <a:pt x="70" y="97"/>
                  </a:lnTo>
                  <a:lnTo>
                    <a:pt x="97" y="70"/>
                  </a:lnTo>
                  <a:lnTo>
                    <a:pt x="129" y="45"/>
                  </a:lnTo>
                  <a:lnTo>
                    <a:pt x="164" y="26"/>
                  </a:lnTo>
                  <a:lnTo>
                    <a:pt x="202" y="12"/>
                  </a:lnTo>
                  <a:lnTo>
                    <a:pt x="241" y="3"/>
                  </a:lnTo>
                  <a:lnTo>
                    <a:pt x="2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55" name="Freeform 1231"/>
            <p:cNvSpPr>
              <a:spLocks/>
            </p:cNvSpPr>
            <p:nvPr/>
          </p:nvSpPr>
          <p:spPr bwMode="auto">
            <a:xfrm>
              <a:off x="11690350" y="4492625"/>
              <a:ext cx="138113" cy="285750"/>
            </a:xfrm>
            <a:custGeom>
              <a:avLst/>
              <a:gdLst>
                <a:gd name="T0" fmla="*/ 442 w 1656"/>
                <a:gd name="T1" fmla="*/ 17 h 3424"/>
                <a:gd name="T2" fmla="*/ 697 w 1656"/>
                <a:gd name="T3" fmla="*/ 504 h 3424"/>
                <a:gd name="T4" fmla="*/ 683 w 1656"/>
                <a:gd name="T5" fmla="*/ 571 h 3424"/>
                <a:gd name="T6" fmla="*/ 620 w 1656"/>
                <a:gd name="T7" fmla="*/ 604 h 3424"/>
                <a:gd name="T8" fmla="*/ 557 w 1656"/>
                <a:gd name="T9" fmla="*/ 575 h 3424"/>
                <a:gd name="T10" fmla="*/ 639 w 1656"/>
                <a:gd name="T11" fmla="*/ 658 h 3424"/>
                <a:gd name="T12" fmla="*/ 711 w 1656"/>
                <a:gd name="T13" fmla="*/ 646 h 3424"/>
                <a:gd name="T14" fmla="*/ 869 w 1656"/>
                <a:gd name="T15" fmla="*/ 896 h 3424"/>
                <a:gd name="T16" fmla="*/ 883 w 1656"/>
                <a:gd name="T17" fmla="*/ 679 h 3424"/>
                <a:gd name="T18" fmla="*/ 899 w 1656"/>
                <a:gd name="T19" fmla="*/ 648 h 3424"/>
                <a:gd name="T20" fmla="*/ 1055 w 1656"/>
                <a:gd name="T21" fmla="*/ 668 h 3424"/>
                <a:gd name="T22" fmla="*/ 1065 w 1656"/>
                <a:gd name="T23" fmla="*/ 882 h 3424"/>
                <a:gd name="T24" fmla="*/ 1199 w 1656"/>
                <a:gd name="T25" fmla="*/ 646 h 3424"/>
                <a:gd name="T26" fmla="*/ 1456 w 1656"/>
                <a:gd name="T27" fmla="*/ 671 h 3424"/>
                <a:gd name="T28" fmla="*/ 1585 w 1656"/>
                <a:gd name="T29" fmla="*/ 771 h 3424"/>
                <a:gd name="T30" fmla="*/ 1651 w 1656"/>
                <a:gd name="T31" fmla="*/ 924 h 3424"/>
                <a:gd name="T32" fmla="*/ 1653 w 1656"/>
                <a:gd name="T33" fmla="*/ 1980 h 3424"/>
                <a:gd name="T34" fmla="*/ 1596 w 1656"/>
                <a:gd name="T35" fmla="*/ 2066 h 3424"/>
                <a:gd name="T36" fmla="*/ 1493 w 1656"/>
                <a:gd name="T37" fmla="*/ 2086 h 3424"/>
                <a:gd name="T38" fmla="*/ 1406 w 1656"/>
                <a:gd name="T39" fmla="*/ 2029 h 3424"/>
                <a:gd name="T40" fmla="*/ 1383 w 1656"/>
                <a:gd name="T41" fmla="*/ 1472 h 3424"/>
                <a:gd name="T42" fmla="*/ 1373 w 1656"/>
                <a:gd name="T43" fmla="*/ 944 h 3424"/>
                <a:gd name="T44" fmla="*/ 1333 w 1656"/>
                <a:gd name="T45" fmla="*/ 944 h 3424"/>
                <a:gd name="T46" fmla="*/ 1324 w 1656"/>
                <a:gd name="T47" fmla="*/ 1117 h 3424"/>
                <a:gd name="T48" fmla="*/ 1324 w 1656"/>
                <a:gd name="T49" fmla="*/ 1356 h 3424"/>
                <a:gd name="T50" fmla="*/ 1324 w 1656"/>
                <a:gd name="T51" fmla="*/ 1523 h 3424"/>
                <a:gd name="T52" fmla="*/ 1324 w 1656"/>
                <a:gd name="T53" fmla="*/ 1635 h 3424"/>
                <a:gd name="T54" fmla="*/ 1324 w 1656"/>
                <a:gd name="T55" fmla="*/ 1712 h 3424"/>
                <a:gd name="T56" fmla="*/ 1325 w 1656"/>
                <a:gd name="T57" fmla="*/ 1771 h 3424"/>
                <a:gd name="T58" fmla="*/ 1325 w 1656"/>
                <a:gd name="T59" fmla="*/ 1832 h 3424"/>
                <a:gd name="T60" fmla="*/ 1325 w 1656"/>
                <a:gd name="T61" fmla="*/ 1912 h 3424"/>
                <a:gd name="T62" fmla="*/ 1326 w 1656"/>
                <a:gd name="T63" fmla="*/ 2032 h 3424"/>
                <a:gd name="T64" fmla="*/ 1326 w 1656"/>
                <a:gd name="T65" fmla="*/ 2208 h 3424"/>
                <a:gd name="T66" fmla="*/ 1326 w 1656"/>
                <a:gd name="T67" fmla="*/ 2458 h 3424"/>
                <a:gd name="T68" fmla="*/ 1326 w 1656"/>
                <a:gd name="T69" fmla="*/ 2804 h 3424"/>
                <a:gd name="T70" fmla="*/ 1326 w 1656"/>
                <a:gd name="T71" fmla="*/ 3261 h 3424"/>
                <a:gd name="T72" fmla="*/ 1288 w 1656"/>
                <a:gd name="T73" fmla="*/ 3367 h 3424"/>
                <a:gd name="T74" fmla="*/ 1192 w 1656"/>
                <a:gd name="T75" fmla="*/ 3422 h 3424"/>
                <a:gd name="T76" fmla="*/ 1081 w 1656"/>
                <a:gd name="T77" fmla="*/ 3402 h 3424"/>
                <a:gd name="T78" fmla="*/ 1010 w 1656"/>
                <a:gd name="T79" fmla="*/ 3318 h 3424"/>
                <a:gd name="T80" fmla="*/ 996 w 1656"/>
                <a:gd name="T81" fmla="*/ 1975 h 3424"/>
                <a:gd name="T82" fmla="*/ 950 w 1656"/>
                <a:gd name="T83" fmla="*/ 1956 h 3424"/>
                <a:gd name="T84" fmla="*/ 929 w 1656"/>
                <a:gd name="T85" fmla="*/ 3261 h 3424"/>
                <a:gd name="T86" fmla="*/ 890 w 1656"/>
                <a:gd name="T87" fmla="*/ 3367 h 3424"/>
                <a:gd name="T88" fmla="*/ 794 w 1656"/>
                <a:gd name="T89" fmla="*/ 3422 h 3424"/>
                <a:gd name="T90" fmla="*/ 682 w 1656"/>
                <a:gd name="T91" fmla="*/ 3402 h 3424"/>
                <a:gd name="T92" fmla="*/ 612 w 1656"/>
                <a:gd name="T93" fmla="*/ 3318 h 3424"/>
                <a:gd name="T94" fmla="*/ 189 w 1656"/>
                <a:gd name="T95" fmla="*/ 1147 h 3424"/>
                <a:gd name="T96" fmla="*/ 83 w 1656"/>
                <a:gd name="T97" fmla="*/ 1147 h 3424"/>
                <a:gd name="T98" fmla="*/ 9 w 1656"/>
                <a:gd name="T99" fmla="*/ 1070 h 3424"/>
                <a:gd name="T100" fmla="*/ 12 w 1656"/>
                <a:gd name="T101" fmla="*/ 963 h 3424"/>
                <a:gd name="T102" fmla="*/ 376 w 1656"/>
                <a:gd name="T103" fmla="*/ 222 h 3424"/>
                <a:gd name="T104" fmla="*/ 315 w 1656"/>
                <a:gd name="T105" fmla="*/ 64 h 3424"/>
                <a:gd name="T106" fmla="*/ 358 w 1656"/>
                <a:gd name="T107" fmla="*/ 10 h 3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56" h="3424">
                  <a:moveTo>
                    <a:pt x="393" y="0"/>
                  </a:moveTo>
                  <a:lnTo>
                    <a:pt x="411" y="2"/>
                  </a:lnTo>
                  <a:lnTo>
                    <a:pt x="427" y="8"/>
                  </a:lnTo>
                  <a:lnTo>
                    <a:pt x="442" y="17"/>
                  </a:lnTo>
                  <a:lnTo>
                    <a:pt x="456" y="29"/>
                  </a:lnTo>
                  <a:lnTo>
                    <a:pt x="465" y="44"/>
                  </a:lnTo>
                  <a:lnTo>
                    <a:pt x="691" y="487"/>
                  </a:lnTo>
                  <a:lnTo>
                    <a:pt x="697" y="504"/>
                  </a:lnTo>
                  <a:lnTo>
                    <a:pt x="699" y="522"/>
                  </a:lnTo>
                  <a:lnTo>
                    <a:pt x="697" y="540"/>
                  </a:lnTo>
                  <a:lnTo>
                    <a:pt x="692" y="556"/>
                  </a:lnTo>
                  <a:lnTo>
                    <a:pt x="683" y="571"/>
                  </a:lnTo>
                  <a:lnTo>
                    <a:pt x="671" y="585"/>
                  </a:lnTo>
                  <a:lnTo>
                    <a:pt x="655" y="594"/>
                  </a:lnTo>
                  <a:lnTo>
                    <a:pt x="638" y="602"/>
                  </a:lnTo>
                  <a:lnTo>
                    <a:pt x="620" y="604"/>
                  </a:lnTo>
                  <a:lnTo>
                    <a:pt x="602" y="602"/>
                  </a:lnTo>
                  <a:lnTo>
                    <a:pt x="586" y="597"/>
                  </a:lnTo>
                  <a:lnTo>
                    <a:pt x="571" y="587"/>
                  </a:lnTo>
                  <a:lnTo>
                    <a:pt x="557" y="575"/>
                  </a:lnTo>
                  <a:lnTo>
                    <a:pt x="547" y="560"/>
                  </a:lnTo>
                  <a:lnTo>
                    <a:pt x="523" y="513"/>
                  </a:lnTo>
                  <a:lnTo>
                    <a:pt x="411" y="755"/>
                  </a:lnTo>
                  <a:lnTo>
                    <a:pt x="639" y="658"/>
                  </a:lnTo>
                  <a:lnTo>
                    <a:pt x="657" y="651"/>
                  </a:lnTo>
                  <a:lnTo>
                    <a:pt x="674" y="648"/>
                  </a:lnTo>
                  <a:lnTo>
                    <a:pt x="691" y="646"/>
                  </a:lnTo>
                  <a:lnTo>
                    <a:pt x="711" y="646"/>
                  </a:lnTo>
                  <a:lnTo>
                    <a:pt x="733" y="646"/>
                  </a:lnTo>
                  <a:lnTo>
                    <a:pt x="906" y="1100"/>
                  </a:lnTo>
                  <a:lnTo>
                    <a:pt x="870" y="908"/>
                  </a:lnTo>
                  <a:lnTo>
                    <a:pt x="869" y="896"/>
                  </a:lnTo>
                  <a:lnTo>
                    <a:pt x="871" y="882"/>
                  </a:lnTo>
                  <a:lnTo>
                    <a:pt x="876" y="870"/>
                  </a:lnTo>
                  <a:lnTo>
                    <a:pt x="932" y="768"/>
                  </a:lnTo>
                  <a:lnTo>
                    <a:pt x="883" y="679"/>
                  </a:lnTo>
                  <a:lnTo>
                    <a:pt x="879" y="668"/>
                  </a:lnTo>
                  <a:lnTo>
                    <a:pt x="883" y="659"/>
                  </a:lnTo>
                  <a:lnTo>
                    <a:pt x="890" y="651"/>
                  </a:lnTo>
                  <a:lnTo>
                    <a:pt x="899" y="648"/>
                  </a:lnTo>
                  <a:lnTo>
                    <a:pt x="1035" y="648"/>
                  </a:lnTo>
                  <a:lnTo>
                    <a:pt x="1046" y="651"/>
                  </a:lnTo>
                  <a:lnTo>
                    <a:pt x="1053" y="659"/>
                  </a:lnTo>
                  <a:lnTo>
                    <a:pt x="1055" y="668"/>
                  </a:lnTo>
                  <a:lnTo>
                    <a:pt x="1053" y="679"/>
                  </a:lnTo>
                  <a:lnTo>
                    <a:pt x="1004" y="768"/>
                  </a:lnTo>
                  <a:lnTo>
                    <a:pt x="1060" y="869"/>
                  </a:lnTo>
                  <a:lnTo>
                    <a:pt x="1065" y="882"/>
                  </a:lnTo>
                  <a:lnTo>
                    <a:pt x="1067" y="896"/>
                  </a:lnTo>
                  <a:lnTo>
                    <a:pt x="1065" y="909"/>
                  </a:lnTo>
                  <a:lnTo>
                    <a:pt x="1025" y="1100"/>
                  </a:lnTo>
                  <a:lnTo>
                    <a:pt x="1199" y="646"/>
                  </a:lnTo>
                  <a:lnTo>
                    <a:pt x="1330" y="646"/>
                  </a:lnTo>
                  <a:lnTo>
                    <a:pt x="1375" y="649"/>
                  </a:lnTo>
                  <a:lnTo>
                    <a:pt x="1416" y="658"/>
                  </a:lnTo>
                  <a:lnTo>
                    <a:pt x="1456" y="671"/>
                  </a:lnTo>
                  <a:lnTo>
                    <a:pt x="1493" y="690"/>
                  </a:lnTo>
                  <a:lnTo>
                    <a:pt x="1527" y="713"/>
                  </a:lnTo>
                  <a:lnTo>
                    <a:pt x="1558" y="741"/>
                  </a:lnTo>
                  <a:lnTo>
                    <a:pt x="1585" y="771"/>
                  </a:lnTo>
                  <a:lnTo>
                    <a:pt x="1609" y="805"/>
                  </a:lnTo>
                  <a:lnTo>
                    <a:pt x="1628" y="842"/>
                  </a:lnTo>
                  <a:lnTo>
                    <a:pt x="1641" y="882"/>
                  </a:lnTo>
                  <a:lnTo>
                    <a:pt x="1651" y="924"/>
                  </a:lnTo>
                  <a:lnTo>
                    <a:pt x="1654" y="967"/>
                  </a:lnTo>
                  <a:lnTo>
                    <a:pt x="1656" y="1472"/>
                  </a:lnTo>
                  <a:lnTo>
                    <a:pt x="1656" y="1953"/>
                  </a:lnTo>
                  <a:lnTo>
                    <a:pt x="1653" y="1980"/>
                  </a:lnTo>
                  <a:lnTo>
                    <a:pt x="1645" y="2006"/>
                  </a:lnTo>
                  <a:lnTo>
                    <a:pt x="1633" y="2029"/>
                  </a:lnTo>
                  <a:lnTo>
                    <a:pt x="1616" y="2049"/>
                  </a:lnTo>
                  <a:lnTo>
                    <a:pt x="1596" y="2066"/>
                  </a:lnTo>
                  <a:lnTo>
                    <a:pt x="1573" y="2079"/>
                  </a:lnTo>
                  <a:lnTo>
                    <a:pt x="1547" y="2086"/>
                  </a:lnTo>
                  <a:lnTo>
                    <a:pt x="1520" y="2090"/>
                  </a:lnTo>
                  <a:lnTo>
                    <a:pt x="1493" y="2086"/>
                  </a:lnTo>
                  <a:lnTo>
                    <a:pt x="1466" y="2079"/>
                  </a:lnTo>
                  <a:lnTo>
                    <a:pt x="1443" y="2066"/>
                  </a:lnTo>
                  <a:lnTo>
                    <a:pt x="1423" y="2049"/>
                  </a:lnTo>
                  <a:lnTo>
                    <a:pt x="1406" y="2029"/>
                  </a:lnTo>
                  <a:lnTo>
                    <a:pt x="1394" y="2006"/>
                  </a:lnTo>
                  <a:lnTo>
                    <a:pt x="1386" y="1980"/>
                  </a:lnTo>
                  <a:lnTo>
                    <a:pt x="1383" y="1953"/>
                  </a:lnTo>
                  <a:lnTo>
                    <a:pt x="1383" y="1472"/>
                  </a:lnTo>
                  <a:lnTo>
                    <a:pt x="1381" y="968"/>
                  </a:lnTo>
                  <a:lnTo>
                    <a:pt x="1381" y="964"/>
                  </a:lnTo>
                  <a:lnTo>
                    <a:pt x="1379" y="954"/>
                  </a:lnTo>
                  <a:lnTo>
                    <a:pt x="1373" y="944"/>
                  </a:lnTo>
                  <a:lnTo>
                    <a:pt x="1363" y="938"/>
                  </a:lnTo>
                  <a:lnTo>
                    <a:pt x="1353" y="936"/>
                  </a:lnTo>
                  <a:lnTo>
                    <a:pt x="1341" y="938"/>
                  </a:lnTo>
                  <a:lnTo>
                    <a:pt x="1333" y="944"/>
                  </a:lnTo>
                  <a:lnTo>
                    <a:pt x="1326" y="954"/>
                  </a:lnTo>
                  <a:lnTo>
                    <a:pt x="1324" y="964"/>
                  </a:lnTo>
                  <a:lnTo>
                    <a:pt x="1324" y="1044"/>
                  </a:lnTo>
                  <a:lnTo>
                    <a:pt x="1324" y="1117"/>
                  </a:lnTo>
                  <a:lnTo>
                    <a:pt x="1324" y="1184"/>
                  </a:lnTo>
                  <a:lnTo>
                    <a:pt x="1324" y="1247"/>
                  </a:lnTo>
                  <a:lnTo>
                    <a:pt x="1324" y="1305"/>
                  </a:lnTo>
                  <a:lnTo>
                    <a:pt x="1324" y="1356"/>
                  </a:lnTo>
                  <a:lnTo>
                    <a:pt x="1324" y="1405"/>
                  </a:lnTo>
                  <a:lnTo>
                    <a:pt x="1324" y="1448"/>
                  </a:lnTo>
                  <a:lnTo>
                    <a:pt x="1324" y="1487"/>
                  </a:lnTo>
                  <a:lnTo>
                    <a:pt x="1324" y="1523"/>
                  </a:lnTo>
                  <a:lnTo>
                    <a:pt x="1324" y="1555"/>
                  </a:lnTo>
                  <a:lnTo>
                    <a:pt x="1324" y="1585"/>
                  </a:lnTo>
                  <a:lnTo>
                    <a:pt x="1324" y="1611"/>
                  </a:lnTo>
                  <a:lnTo>
                    <a:pt x="1324" y="1635"/>
                  </a:lnTo>
                  <a:lnTo>
                    <a:pt x="1324" y="1658"/>
                  </a:lnTo>
                  <a:lnTo>
                    <a:pt x="1324" y="1676"/>
                  </a:lnTo>
                  <a:lnTo>
                    <a:pt x="1324" y="1694"/>
                  </a:lnTo>
                  <a:lnTo>
                    <a:pt x="1324" y="1712"/>
                  </a:lnTo>
                  <a:lnTo>
                    <a:pt x="1325" y="1727"/>
                  </a:lnTo>
                  <a:lnTo>
                    <a:pt x="1325" y="1743"/>
                  </a:lnTo>
                  <a:lnTo>
                    <a:pt x="1325" y="1757"/>
                  </a:lnTo>
                  <a:lnTo>
                    <a:pt x="1325" y="1771"/>
                  </a:lnTo>
                  <a:lnTo>
                    <a:pt x="1325" y="1786"/>
                  </a:lnTo>
                  <a:lnTo>
                    <a:pt x="1325" y="1800"/>
                  </a:lnTo>
                  <a:lnTo>
                    <a:pt x="1325" y="1816"/>
                  </a:lnTo>
                  <a:lnTo>
                    <a:pt x="1325" y="1832"/>
                  </a:lnTo>
                  <a:lnTo>
                    <a:pt x="1325" y="1849"/>
                  </a:lnTo>
                  <a:lnTo>
                    <a:pt x="1325" y="1868"/>
                  </a:lnTo>
                  <a:lnTo>
                    <a:pt x="1325" y="1889"/>
                  </a:lnTo>
                  <a:lnTo>
                    <a:pt x="1325" y="1912"/>
                  </a:lnTo>
                  <a:lnTo>
                    <a:pt x="1326" y="1938"/>
                  </a:lnTo>
                  <a:lnTo>
                    <a:pt x="1326" y="1966"/>
                  </a:lnTo>
                  <a:lnTo>
                    <a:pt x="1326" y="1997"/>
                  </a:lnTo>
                  <a:lnTo>
                    <a:pt x="1326" y="2032"/>
                  </a:lnTo>
                  <a:lnTo>
                    <a:pt x="1326" y="2069"/>
                  </a:lnTo>
                  <a:lnTo>
                    <a:pt x="1326" y="2111"/>
                  </a:lnTo>
                  <a:lnTo>
                    <a:pt x="1326" y="2157"/>
                  </a:lnTo>
                  <a:lnTo>
                    <a:pt x="1326" y="2208"/>
                  </a:lnTo>
                  <a:lnTo>
                    <a:pt x="1326" y="2262"/>
                  </a:lnTo>
                  <a:lnTo>
                    <a:pt x="1326" y="2322"/>
                  </a:lnTo>
                  <a:lnTo>
                    <a:pt x="1326" y="2388"/>
                  </a:lnTo>
                  <a:lnTo>
                    <a:pt x="1326" y="2458"/>
                  </a:lnTo>
                  <a:lnTo>
                    <a:pt x="1326" y="2535"/>
                  </a:lnTo>
                  <a:lnTo>
                    <a:pt x="1326" y="2618"/>
                  </a:lnTo>
                  <a:lnTo>
                    <a:pt x="1326" y="2707"/>
                  </a:lnTo>
                  <a:lnTo>
                    <a:pt x="1326" y="2804"/>
                  </a:lnTo>
                  <a:lnTo>
                    <a:pt x="1326" y="2906"/>
                  </a:lnTo>
                  <a:lnTo>
                    <a:pt x="1326" y="3017"/>
                  </a:lnTo>
                  <a:lnTo>
                    <a:pt x="1326" y="3135"/>
                  </a:lnTo>
                  <a:lnTo>
                    <a:pt x="1326" y="3261"/>
                  </a:lnTo>
                  <a:lnTo>
                    <a:pt x="1324" y="3291"/>
                  </a:lnTo>
                  <a:lnTo>
                    <a:pt x="1317" y="3318"/>
                  </a:lnTo>
                  <a:lnTo>
                    <a:pt x="1304" y="3343"/>
                  </a:lnTo>
                  <a:lnTo>
                    <a:pt x="1288" y="3367"/>
                  </a:lnTo>
                  <a:lnTo>
                    <a:pt x="1268" y="3387"/>
                  </a:lnTo>
                  <a:lnTo>
                    <a:pt x="1246" y="3402"/>
                  </a:lnTo>
                  <a:lnTo>
                    <a:pt x="1220" y="3414"/>
                  </a:lnTo>
                  <a:lnTo>
                    <a:pt x="1192" y="3422"/>
                  </a:lnTo>
                  <a:lnTo>
                    <a:pt x="1163" y="3424"/>
                  </a:lnTo>
                  <a:lnTo>
                    <a:pt x="1133" y="3422"/>
                  </a:lnTo>
                  <a:lnTo>
                    <a:pt x="1106" y="3414"/>
                  </a:lnTo>
                  <a:lnTo>
                    <a:pt x="1081" y="3402"/>
                  </a:lnTo>
                  <a:lnTo>
                    <a:pt x="1058" y="3387"/>
                  </a:lnTo>
                  <a:lnTo>
                    <a:pt x="1038" y="3367"/>
                  </a:lnTo>
                  <a:lnTo>
                    <a:pt x="1022" y="3343"/>
                  </a:lnTo>
                  <a:lnTo>
                    <a:pt x="1010" y="3318"/>
                  </a:lnTo>
                  <a:lnTo>
                    <a:pt x="1002" y="3291"/>
                  </a:lnTo>
                  <a:lnTo>
                    <a:pt x="1000" y="3261"/>
                  </a:lnTo>
                  <a:lnTo>
                    <a:pt x="1000" y="1988"/>
                  </a:lnTo>
                  <a:lnTo>
                    <a:pt x="996" y="1975"/>
                  </a:lnTo>
                  <a:lnTo>
                    <a:pt x="989" y="1963"/>
                  </a:lnTo>
                  <a:lnTo>
                    <a:pt x="977" y="1956"/>
                  </a:lnTo>
                  <a:lnTo>
                    <a:pt x="964" y="1953"/>
                  </a:lnTo>
                  <a:lnTo>
                    <a:pt x="950" y="1956"/>
                  </a:lnTo>
                  <a:lnTo>
                    <a:pt x="940" y="1963"/>
                  </a:lnTo>
                  <a:lnTo>
                    <a:pt x="931" y="1975"/>
                  </a:lnTo>
                  <a:lnTo>
                    <a:pt x="929" y="1988"/>
                  </a:lnTo>
                  <a:lnTo>
                    <a:pt x="929" y="3261"/>
                  </a:lnTo>
                  <a:lnTo>
                    <a:pt x="926" y="3291"/>
                  </a:lnTo>
                  <a:lnTo>
                    <a:pt x="918" y="3318"/>
                  </a:lnTo>
                  <a:lnTo>
                    <a:pt x="907" y="3343"/>
                  </a:lnTo>
                  <a:lnTo>
                    <a:pt x="890" y="3367"/>
                  </a:lnTo>
                  <a:lnTo>
                    <a:pt x="871" y="3387"/>
                  </a:lnTo>
                  <a:lnTo>
                    <a:pt x="848" y="3402"/>
                  </a:lnTo>
                  <a:lnTo>
                    <a:pt x="823" y="3414"/>
                  </a:lnTo>
                  <a:lnTo>
                    <a:pt x="794" y="3422"/>
                  </a:lnTo>
                  <a:lnTo>
                    <a:pt x="765" y="3424"/>
                  </a:lnTo>
                  <a:lnTo>
                    <a:pt x="736" y="3422"/>
                  </a:lnTo>
                  <a:lnTo>
                    <a:pt x="708" y="3414"/>
                  </a:lnTo>
                  <a:lnTo>
                    <a:pt x="682" y="3402"/>
                  </a:lnTo>
                  <a:lnTo>
                    <a:pt x="659" y="3387"/>
                  </a:lnTo>
                  <a:lnTo>
                    <a:pt x="640" y="3367"/>
                  </a:lnTo>
                  <a:lnTo>
                    <a:pt x="623" y="3343"/>
                  </a:lnTo>
                  <a:lnTo>
                    <a:pt x="612" y="3318"/>
                  </a:lnTo>
                  <a:lnTo>
                    <a:pt x="604" y="3291"/>
                  </a:lnTo>
                  <a:lnTo>
                    <a:pt x="601" y="3261"/>
                  </a:lnTo>
                  <a:lnTo>
                    <a:pt x="601" y="969"/>
                  </a:lnTo>
                  <a:lnTo>
                    <a:pt x="189" y="1147"/>
                  </a:lnTo>
                  <a:lnTo>
                    <a:pt x="163" y="1155"/>
                  </a:lnTo>
                  <a:lnTo>
                    <a:pt x="137" y="1157"/>
                  </a:lnTo>
                  <a:lnTo>
                    <a:pt x="109" y="1155"/>
                  </a:lnTo>
                  <a:lnTo>
                    <a:pt x="83" y="1147"/>
                  </a:lnTo>
                  <a:lnTo>
                    <a:pt x="60" y="1134"/>
                  </a:lnTo>
                  <a:lnTo>
                    <a:pt x="39" y="1116"/>
                  </a:lnTo>
                  <a:lnTo>
                    <a:pt x="21" y="1094"/>
                  </a:lnTo>
                  <a:lnTo>
                    <a:pt x="9" y="1070"/>
                  </a:lnTo>
                  <a:lnTo>
                    <a:pt x="2" y="1043"/>
                  </a:lnTo>
                  <a:lnTo>
                    <a:pt x="0" y="1017"/>
                  </a:lnTo>
                  <a:lnTo>
                    <a:pt x="4" y="990"/>
                  </a:lnTo>
                  <a:lnTo>
                    <a:pt x="12" y="963"/>
                  </a:lnTo>
                  <a:lnTo>
                    <a:pt x="335" y="273"/>
                  </a:lnTo>
                  <a:lnTo>
                    <a:pt x="345" y="254"/>
                  </a:lnTo>
                  <a:lnTo>
                    <a:pt x="359" y="237"/>
                  </a:lnTo>
                  <a:lnTo>
                    <a:pt x="376" y="222"/>
                  </a:lnTo>
                  <a:lnTo>
                    <a:pt x="322" y="117"/>
                  </a:lnTo>
                  <a:lnTo>
                    <a:pt x="316" y="100"/>
                  </a:lnTo>
                  <a:lnTo>
                    <a:pt x="314" y="82"/>
                  </a:lnTo>
                  <a:lnTo>
                    <a:pt x="315" y="64"/>
                  </a:lnTo>
                  <a:lnTo>
                    <a:pt x="321" y="48"/>
                  </a:lnTo>
                  <a:lnTo>
                    <a:pt x="329" y="33"/>
                  </a:lnTo>
                  <a:lnTo>
                    <a:pt x="342" y="19"/>
                  </a:lnTo>
                  <a:lnTo>
                    <a:pt x="358" y="10"/>
                  </a:lnTo>
                  <a:lnTo>
                    <a:pt x="375" y="2"/>
                  </a:lnTo>
                  <a:lnTo>
                    <a:pt x="3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56" name="Freeform 1232"/>
            <p:cNvSpPr>
              <a:spLocks/>
            </p:cNvSpPr>
            <p:nvPr/>
          </p:nvSpPr>
          <p:spPr bwMode="auto">
            <a:xfrm>
              <a:off x="11537950" y="4492625"/>
              <a:ext cx="141288" cy="285750"/>
            </a:xfrm>
            <a:custGeom>
              <a:avLst/>
              <a:gdLst>
                <a:gd name="T0" fmla="*/ 443 w 1694"/>
                <a:gd name="T1" fmla="*/ 17 h 3424"/>
                <a:gd name="T2" fmla="*/ 698 w 1694"/>
                <a:gd name="T3" fmla="*/ 504 h 3424"/>
                <a:gd name="T4" fmla="*/ 684 w 1694"/>
                <a:gd name="T5" fmla="*/ 571 h 3424"/>
                <a:gd name="T6" fmla="*/ 621 w 1694"/>
                <a:gd name="T7" fmla="*/ 604 h 3424"/>
                <a:gd name="T8" fmla="*/ 557 w 1694"/>
                <a:gd name="T9" fmla="*/ 575 h 3424"/>
                <a:gd name="T10" fmla="*/ 453 w 1694"/>
                <a:gd name="T11" fmla="*/ 737 h 3424"/>
                <a:gd name="T12" fmla="*/ 573 w 1694"/>
                <a:gd name="T13" fmla="*/ 685 h 3424"/>
                <a:gd name="T14" fmla="*/ 640 w 1694"/>
                <a:gd name="T15" fmla="*/ 658 h 3424"/>
                <a:gd name="T16" fmla="*/ 675 w 1694"/>
                <a:gd name="T17" fmla="*/ 647 h 3424"/>
                <a:gd name="T18" fmla="*/ 709 w 1694"/>
                <a:gd name="T19" fmla="*/ 646 h 3424"/>
                <a:gd name="T20" fmla="*/ 742 w 1694"/>
                <a:gd name="T21" fmla="*/ 672 h 3424"/>
                <a:gd name="T22" fmla="*/ 781 w 1694"/>
                <a:gd name="T23" fmla="*/ 774 h 3424"/>
                <a:gd name="T24" fmla="*/ 831 w 1694"/>
                <a:gd name="T25" fmla="*/ 907 h 3424"/>
                <a:gd name="T26" fmla="*/ 878 w 1694"/>
                <a:gd name="T27" fmla="*/ 1032 h 3424"/>
                <a:gd name="T28" fmla="*/ 905 w 1694"/>
                <a:gd name="T29" fmla="*/ 1104 h 3424"/>
                <a:gd name="T30" fmla="*/ 876 w 1694"/>
                <a:gd name="T31" fmla="*/ 875 h 3424"/>
                <a:gd name="T32" fmla="*/ 883 w 1694"/>
                <a:gd name="T33" fmla="*/ 663 h 3424"/>
                <a:gd name="T34" fmla="*/ 1046 w 1694"/>
                <a:gd name="T35" fmla="*/ 656 h 3424"/>
                <a:gd name="T36" fmla="*/ 1004 w 1694"/>
                <a:gd name="T37" fmla="*/ 772 h 3424"/>
                <a:gd name="T38" fmla="*/ 1065 w 1694"/>
                <a:gd name="T39" fmla="*/ 914 h 3424"/>
                <a:gd name="T40" fmla="*/ 1047 w 1694"/>
                <a:gd name="T41" fmla="*/ 1047 h 3424"/>
                <a:gd name="T42" fmla="*/ 1094 w 1694"/>
                <a:gd name="T43" fmla="*/ 924 h 3424"/>
                <a:gd name="T44" fmla="*/ 1146 w 1694"/>
                <a:gd name="T45" fmla="*/ 786 h 3424"/>
                <a:gd name="T46" fmla="*/ 1189 w 1694"/>
                <a:gd name="T47" fmla="*/ 678 h 3424"/>
                <a:gd name="T48" fmla="*/ 1375 w 1694"/>
                <a:gd name="T49" fmla="*/ 649 h 3424"/>
                <a:gd name="T50" fmla="*/ 1528 w 1694"/>
                <a:gd name="T51" fmla="*/ 713 h 3424"/>
                <a:gd name="T52" fmla="*/ 1628 w 1694"/>
                <a:gd name="T53" fmla="*/ 842 h 3424"/>
                <a:gd name="T54" fmla="*/ 1656 w 1694"/>
                <a:gd name="T55" fmla="*/ 1472 h 3424"/>
                <a:gd name="T56" fmla="*/ 1632 w 1694"/>
                <a:gd name="T57" fmla="*/ 2031 h 3424"/>
                <a:gd name="T58" fmla="*/ 1634 w 1694"/>
                <a:gd name="T59" fmla="*/ 2186 h 3424"/>
                <a:gd name="T60" fmla="*/ 1692 w 1694"/>
                <a:gd name="T61" fmla="*/ 2228 h 3424"/>
                <a:gd name="T62" fmla="*/ 1683 w 1694"/>
                <a:gd name="T63" fmla="*/ 2882 h 3424"/>
                <a:gd name="T64" fmla="*/ 1406 w 1694"/>
                <a:gd name="T65" fmla="*/ 2906 h 3424"/>
                <a:gd name="T66" fmla="*/ 1348 w 1694"/>
                <a:gd name="T67" fmla="*/ 2865 h 3424"/>
                <a:gd name="T68" fmla="*/ 1357 w 1694"/>
                <a:gd name="T69" fmla="*/ 2211 h 3424"/>
                <a:gd name="T70" fmla="*/ 1445 w 1694"/>
                <a:gd name="T71" fmla="*/ 2186 h 3424"/>
                <a:gd name="T72" fmla="*/ 1394 w 1694"/>
                <a:gd name="T73" fmla="*/ 2008 h 3424"/>
                <a:gd name="T74" fmla="*/ 1381 w 1694"/>
                <a:gd name="T75" fmla="*/ 968 h 3424"/>
                <a:gd name="T76" fmla="*/ 1363 w 1694"/>
                <a:gd name="T77" fmla="*/ 939 h 3424"/>
                <a:gd name="T78" fmla="*/ 1327 w 1694"/>
                <a:gd name="T79" fmla="*/ 954 h 3424"/>
                <a:gd name="T80" fmla="*/ 1277 w 1694"/>
                <a:gd name="T81" fmla="*/ 2110 h 3424"/>
                <a:gd name="T82" fmla="*/ 1220 w 1694"/>
                <a:gd name="T83" fmla="*/ 2215 h 3424"/>
                <a:gd name="T84" fmla="*/ 1227 w 1694"/>
                <a:gd name="T85" fmla="*/ 2907 h 3424"/>
                <a:gd name="T86" fmla="*/ 1300 w 1694"/>
                <a:gd name="T87" fmla="*/ 3002 h 3424"/>
                <a:gd name="T88" fmla="*/ 1317 w 1694"/>
                <a:gd name="T89" fmla="*/ 3318 h 3424"/>
                <a:gd name="T90" fmla="*/ 1245 w 1694"/>
                <a:gd name="T91" fmla="*/ 3402 h 3424"/>
                <a:gd name="T92" fmla="*/ 1134 w 1694"/>
                <a:gd name="T93" fmla="*/ 3422 h 3424"/>
                <a:gd name="T94" fmla="*/ 1038 w 1694"/>
                <a:gd name="T95" fmla="*/ 3367 h 3424"/>
                <a:gd name="T96" fmla="*/ 1000 w 1694"/>
                <a:gd name="T97" fmla="*/ 3261 h 3424"/>
                <a:gd name="T98" fmla="*/ 978 w 1694"/>
                <a:gd name="T99" fmla="*/ 1956 h 3424"/>
                <a:gd name="T100" fmla="*/ 931 w 1694"/>
                <a:gd name="T101" fmla="*/ 1975 h 3424"/>
                <a:gd name="T102" fmla="*/ 919 w 1694"/>
                <a:gd name="T103" fmla="*/ 3318 h 3424"/>
                <a:gd name="T104" fmla="*/ 848 w 1694"/>
                <a:gd name="T105" fmla="*/ 3402 h 3424"/>
                <a:gd name="T106" fmla="*/ 735 w 1694"/>
                <a:gd name="T107" fmla="*/ 3422 h 3424"/>
                <a:gd name="T108" fmla="*/ 641 w 1694"/>
                <a:gd name="T109" fmla="*/ 3367 h 3424"/>
                <a:gd name="T110" fmla="*/ 602 w 1694"/>
                <a:gd name="T111" fmla="*/ 3261 h 3424"/>
                <a:gd name="T112" fmla="*/ 136 w 1694"/>
                <a:gd name="T113" fmla="*/ 1157 h 3424"/>
                <a:gd name="T114" fmla="*/ 38 w 1694"/>
                <a:gd name="T115" fmla="*/ 1116 h 3424"/>
                <a:gd name="T116" fmla="*/ 0 w 1694"/>
                <a:gd name="T117" fmla="*/ 1017 h 3424"/>
                <a:gd name="T118" fmla="*/ 346 w 1694"/>
                <a:gd name="T119" fmla="*/ 254 h 3424"/>
                <a:gd name="T120" fmla="*/ 316 w 1694"/>
                <a:gd name="T121" fmla="*/ 100 h 3424"/>
                <a:gd name="T122" fmla="*/ 330 w 1694"/>
                <a:gd name="T123" fmla="*/ 33 h 3424"/>
                <a:gd name="T124" fmla="*/ 393 w 1694"/>
                <a:gd name="T125" fmla="*/ 0 h 3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4" h="3424">
                  <a:moveTo>
                    <a:pt x="393" y="0"/>
                  </a:moveTo>
                  <a:lnTo>
                    <a:pt x="411" y="2"/>
                  </a:lnTo>
                  <a:lnTo>
                    <a:pt x="428" y="8"/>
                  </a:lnTo>
                  <a:lnTo>
                    <a:pt x="443" y="17"/>
                  </a:lnTo>
                  <a:lnTo>
                    <a:pt x="456" y="29"/>
                  </a:lnTo>
                  <a:lnTo>
                    <a:pt x="466" y="44"/>
                  </a:lnTo>
                  <a:lnTo>
                    <a:pt x="691" y="487"/>
                  </a:lnTo>
                  <a:lnTo>
                    <a:pt x="698" y="504"/>
                  </a:lnTo>
                  <a:lnTo>
                    <a:pt x="700" y="522"/>
                  </a:lnTo>
                  <a:lnTo>
                    <a:pt x="698" y="540"/>
                  </a:lnTo>
                  <a:lnTo>
                    <a:pt x="692" y="556"/>
                  </a:lnTo>
                  <a:lnTo>
                    <a:pt x="684" y="571"/>
                  </a:lnTo>
                  <a:lnTo>
                    <a:pt x="671" y="585"/>
                  </a:lnTo>
                  <a:lnTo>
                    <a:pt x="655" y="594"/>
                  </a:lnTo>
                  <a:lnTo>
                    <a:pt x="639" y="602"/>
                  </a:lnTo>
                  <a:lnTo>
                    <a:pt x="621" y="604"/>
                  </a:lnTo>
                  <a:lnTo>
                    <a:pt x="603" y="602"/>
                  </a:lnTo>
                  <a:lnTo>
                    <a:pt x="586" y="597"/>
                  </a:lnTo>
                  <a:lnTo>
                    <a:pt x="570" y="587"/>
                  </a:lnTo>
                  <a:lnTo>
                    <a:pt x="557" y="575"/>
                  </a:lnTo>
                  <a:lnTo>
                    <a:pt x="547" y="560"/>
                  </a:lnTo>
                  <a:lnTo>
                    <a:pt x="524" y="513"/>
                  </a:lnTo>
                  <a:lnTo>
                    <a:pt x="411" y="755"/>
                  </a:lnTo>
                  <a:lnTo>
                    <a:pt x="453" y="737"/>
                  </a:lnTo>
                  <a:lnTo>
                    <a:pt x="489" y="721"/>
                  </a:lnTo>
                  <a:lnTo>
                    <a:pt x="522" y="707"/>
                  </a:lnTo>
                  <a:lnTo>
                    <a:pt x="549" y="696"/>
                  </a:lnTo>
                  <a:lnTo>
                    <a:pt x="573" y="685"/>
                  </a:lnTo>
                  <a:lnTo>
                    <a:pt x="594" y="676"/>
                  </a:lnTo>
                  <a:lnTo>
                    <a:pt x="611" y="668"/>
                  </a:lnTo>
                  <a:lnTo>
                    <a:pt x="626" y="663"/>
                  </a:lnTo>
                  <a:lnTo>
                    <a:pt x="640" y="658"/>
                  </a:lnTo>
                  <a:lnTo>
                    <a:pt x="650" y="653"/>
                  </a:lnTo>
                  <a:lnTo>
                    <a:pt x="660" y="650"/>
                  </a:lnTo>
                  <a:lnTo>
                    <a:pt x="668" y="648"/>
                  </a:lnTo>
                  <a:lnTo>
                    <a:pt x="675" y="647"/>
                  </a:lnTo>
                  <a:lnTo>
                    <a:pt x="683" y="646"/>
                  </a:lnTo>
                  <a:lnTo>
                    <a:pt x="691" y="646"/>
                  </a:lnTo>
                  <a:lnTo>
                    <a:pt x="700" y="646"/>
                  </a:lnTo>
                  <a:lnTo>
                    <a:pt x="709" y="646"/>
                  </a:lnTo>
                  <a:lnTo>
                    <a:pt x="720" y="646"/>
                  </a:lnTo>
                  <a:lnTo>
                    <a:pt x="732" y="646"/>
                  </a:lnTo>
                  <a:lnTo>
                    <a:pt x="735" y="657"/>
                  </a:lnTo>
                  <a:lnTo>
                    <a:pt x="742" y="672"/>
                  </a:lnTo>
                  <a:lnTo>
                    <a:pt x="749" y="692"/>
                  </a:lnTo>
                  <a:lnTo>
                    <a:pt x="759" y="717"/>
                  </a:lnTo>
                  <a:lnTo>
                    <a:pt x="769" y="744"/>
                  </a:lnTo>
                  <a:lnTo>
                    <a:pt x="781" y="774"/>
                  </a:lnTo>
                  <a:lnTo>
                    <a:pt x="792" y="806"/>
                  </a:lnTo>
                  <a:lnTo>
                    <a:pt x="805" y="839"/>
                  </a:lnTo>
                  <a:lnTo>
                    <a:pt x="818" y="874"/>
                  </a:lnTo>
                  <a:lnTo>
                    <a:pt x="831" y="907"/>
                  </a:lnTo>
                  <a:lnTo>
                    <a:pt x="844" y="941"/>
                  </a:lnTo>
                  <a:lnTo>
                    <a:pt x="856" y="973"/>
                  </a:lnTo>
                  <a:lnTo>
                    <a:pt x="867" y="1003"/>
                  </a:lnTo>
                  <a:lnTo>
                    <a:pt x="878" y="1032"/>
                  </a:lnTo>
                  <a:lnTo>
                    <a:pt x="887" y="1056"/>
                  </a:lnTo>
                  <a:lnTo>
                    <a:pt x="895" y="1077"/>
                  </a:lnTo>
                  <a:lnTo>
                    <a:pt x="901" y="1093"/>
                  </a:lnTo>
                  <a:lnTo>
                    <a:pt x="905" y="1104"/>
                  </a:lnTo>
                  <a:lnTo>
                    <a:pt x="870" y="913"/>
                  </a:lnTo>
                  <a:lnTo>
                    <a:pt x="869" y="900"/>
                  </a:lnTo>
                  <a:lnTo>
                    <a:pt x="871" y="886"/>
                  </a:lnTo>
                  <a:lnTo>
                    <a:pt x="876" y="875"/>
                  </a:lnTo>
                  <a:lnTo>
                    <a:pt x="931" y="772"/>
                  </a:lnTo>
                  <a:lnTo>
                    <a:pt x="883" y="683"/>
                  </a:lnTo>
                  <a:lnTo>
                    <a:pt x="880" y="672"/>
                  </a:lnTo>
                  <a:lnTo>
                    <a:pt x="883" y="663"/>
                  </a:lnTo>
                  <a:lnTo>
                    <a:pt x="890" y="656"/>
                  </a:lnTo>
                  <a:lnTo>
                    <a:pt x="900" y="652"/>
                  </a:lnTo>
                  <a:lnTo>
                    <a:pt x="1036" y="652"/>
                  </a:lnTo>
                  <a:lnTo>
                    <a:pt x="1046" y="656"/>
                  </a:lnTo>
                  <a:lnTo>
                    <a:pt x="1054" y="663"/>
                  </a:lnTo>
                  <a:lnTo>
                    <a:pt x="1056" y="672"/>
                  </a:lnTo>
                  <a:lnTo>
                    <a:pt x="1054" y="683"/>
                  </a:lnTo>
                  <a:lnTo>
                    <a:pt x="1004" y="772"/>
                  </a:lnTo>
                  <a:lnTo>
                    <a:pt x="1060" y="874"/>
                  </a:lnTo>
                  <a:lnTo>
                    <a:pt x="1065" y="886"/>
                  </a:lnTo>
                  <a:lnTo>
                    <a:pt x="1067" y="900"/>
                  </a:lnTo>
                  <a:lnTo>
                    <a:pt x="1065" y="914"/>
                  </a:lnTo>
                  <a:lnTo>
                    <a:pt x="1025" y="1104"/>
                  </a:lnTo>
                  <a:lnTo>
                    <a:pt x="1030" y="1090"/>
                  </a:lnTo>
                  <a:lnTo>
                    <a:pt x="1038" y="1071"/>
                  </a:lnTo>
                  <a:lnTo>
                    <a:pt x="1047" y="1047"/>
                  </a:lnTo>
                  <a:lnTo>
                    <a:pt x="1058" y="1020"/>
                  </a:lnTo>
                  <a:lnTo>
                    <a:pt x="1068" y="990"/>
                  </a:lnTo>
                  <a:lnTo>
                    <a:pt x="1081" y="958"/>
                  </a:lnTo>
                  <a:lnTo>
                    <a:pt x="1094" y="924"/>
                  </a:lnTo>
                  <a:lnTo>
                    <a:pt x="1107" y="889"/>
                  </a:lnTo>
                  <a:lnTo>
                    <a:pt x="1121" y="855"/>
                  </a:lnTo>
                  <a:lnTo>
                    <a:pt x="1134" y="820"/>
                  </a:lnTo>
                  <a:lnTo>
                    <a:pt x="1146" y="786"/>
                  </a:lnTo>
                  <a:lnTo>
                    <a:pt x="1159" y="755"/>
                  </a:lnTo>
                  <a:lnTo>
                    <a:pt x="1170" y="726"/>
                  </a:lnTo>
                  <a:lnTo>
                    <a:pt x="1180" y="700"/>
                  </a:lnTo>
                  <a:lnTo>
                    <a:pt x="1189" y="678"/>
                  </a:lnTo>
                  <a:lnTo>
                    <a:pt x="1196" y="659"/>
                  </a:lnTo>
                  <a:lnTo>
                    <a:pt x="1200" y="646"/>
                  </a:lnTo>
                  <a:lnTo>
                    <a:pt x="1331" y="646"/>
                  </a:lnTo>
                  <a:lnTo>
                    <a:pt x="1375" y="649"/>
                  </a:lnTo>
                  <a:lnTo>
                    <a:pt x="1416" y="658"/>
                  </a:lnTo>
                  <a:lnTo>
                    <a:pt x="1456" y="671"/>
                  </a:lnTo>
                  <a:lnTo>
                    <a:pt x="1493" y="690"/>
                  </a:lnTo>
                  <a:lnTo>
                    <a:pt x="1528" y="713"/>
                  </a:lnTo>
                  <a:lnTo>
                    <a:pt x="1558" y="741"/>
                  </a:lnTo>
                  <a:lnTo>
                    <a:pt x="1586" y="771"/>
                  </a:lnTo>
                  <a:lnTo>
                    <a:pt x="1609" y="805"/>
                  </a:lnTo>
                  <a:lnTo>
                    <a:pt x="1628" y="842"/>
                  </a:lnTo>
                  <a:lnTo>
                    <a:pt x="1642" y="882"/>
                  </a:lnTo>
                  <a:lnTo>
                    <a:pt x="1651" y="924"/>
                  </a:lnTo>
                  <a:lnTo>
                    <a:pt x="1653" y="967"/>
                  </a:lnTo>
                  <a:lnTo>
                    <a:pt x="1656" y="1472"/>
                  </a:lnTo>
                  <a:lnTo>
                    <a:pt x="1656" y="1953"/>
                  </a:lnTo>
                  <a:lnTo>
                    <a:pt x="1653" y="1981"/>
                  </a:lnTo>
                  <a:lnTo>
                    <a:pt x="1645" y="2006"/>
                  </a:lnTo>
                  <a:lnTo>
                    <a:pt x="1632" y="2031"/>
                  </a:lnTo>
                  <a:lnTo>
                    <a:pt x="1615" y="2052"/>
                  </a:lnTo>
                  <a:lnTo>
                    <a:pt x="1595" y="2068"/>
                  </a:lnTo>
                  <a:lnTo>
                    <a:pt x="1595" y="2186"/>
                  </a:lnTo>
                  <a:lnTo>
                    <a:pt x="1634" y="2186"/>
                  </a:lnTo>
                  <a:lnTo>
                    <a:pt x="1653" y="2190"/>
                  </a:lnTo>
                  <a:lnTo>
                    <a:pt x="1670" y="2198"/>
                  </a:lnTo>
                  <a:lnTo>
                    <a:pt x="1683" y="2211"/>
                  </a:lnTo>
                  <a:lnTo>
                    <a:pt x="1692" y="2228"/>
                  </a:lnTo>
                  <a:lnTo>
                    <a:pt x="1694" y="2246"/>
                  </a:lnTo>
                  <a:lnTo>
                    <a:pt x="1694" y="2846"/>
                  </a:lnTo>
                  <a:lnTo>
                    <a:pt x="1692" y="2865"/>
                  </a:lnTo>
                  <a:lnTo>
                    <a:pt x="1683" y="2882"/>
                  </a:lnTo>
                  <a:lnTo>
                    <a:pt x="1670" y="2894"/>
                  </a:lnTo>
                  <a:lnTo>
                    <a:pt x="1653" y="2903"/>
                  </a:lnTo>
                  <a:lnTo>
                    <a:pt x="1634" y="2906"/>
                  </a:lnTo>
                  <a:lnTo>
                    <a:pt x="1406" y="2906"/>
                  </a:lnTo>
                  <a:lnTo>
                    <a:pt x="1387" y="2903"/>
                  </a:lnTo>
                  <a:lnTo>
                    <a:pt x="1370" y="2894"/>
                  </a:lnTo>
                  <a:lnTo>
                    <a:pt x="1357" y="2882"/>
                  </a:lnTo>
                  <a:lnTo>
                    <a:pt x="1348" y="2865"/>
                  </a:lnTo>
                  <a:lnTo>
                    <a:pt x="1345" y="2846"/>
                  </a:lnTo>
                  <a:lnTo>
                    <a:pt x="1345" y="2246"/>
                  </a:lnTo>
                  <a:lnTo>
                    <a:pt x="1348" y="2228"/>
                  </a:lnTo>
                  <a:lnTo>
                    <a:pt x="1357" y="2211"/>
                  </a:lnTo>
                  <a:lnTo>
                    <a:pt x="1370" y="2198"/>
                  </a:lnTo>
                  <a:lnTo>
                    <a:pt x="1387" y="2190"/>
                  </a:lnTo>
                  <a:lnTo>
                    <a:pt x="1406" y="2186"/>
                  </a:lnTo>
                  <a:lnTo>
                    <a:pt x="1445" y="2186"/>
                  </a:lnTo>
                  <a:lnTo>
                    <a:pt x="1445" y="2069"/>
                  </a:lnTo>
                  <a:lnTo>
                    <a:pt x="1423" y="2053"/>
                  </a:lnTo>
                  <a:lnTo>
                    <a:pt x="1407" y="2033"/>
                  </a:lnTo>
                  <a:lnTo>
                    <a:pt x="1394" y="2008"/>
                  </a:lnTo>
                  <a:lnTo>
                    <a:pt x="1387" y="1982"/>
                  </a:lnTo>
                  <a:lnTo>
                    <a:pt x="1383" y="1953"/>
                  </a:lnTo>
                  <a:lnTo>
                    <a:pt x="1383" y="1472"/>
                  </a:lnTo>
                  <a:lnTo>
                    <a:pt x="1381" y="968"/>
                  </a:lnTo>
                  <a:lnTo>
                    <a:pt x="1381" y="965"/>
                  </a:lnTo>
                  <a:lnTo>
                    <a:pt x="1379" y="954"/>
                  </a:lnTo>
                  <a:lnTo>
                    <a:pt x="1373" y="945"/>
                  </a:lnTo>
                  <a:lnTo>
                    <a:pt x="1363" y="939"/>
                  </a:lnTo>
                  <a:lnTo>
                    <a:pt x="1353" y="937"/>
                  </a:lnTo>
                  <a:lnTo>
                    <a:pt x="1341" y="939"/>
                  </a:lnTo>
                  <a:lnTo>
                    <a:pt x="1333" y="945"/>
                  </a:lnTo>
                  <a:lnTo>
                    <a:pt x="1327" y="954"/>
                  </a:lnTo>
                  <a:lnTo>
                    <a:pt x="1324" y="965"/>
                  </a:lnTo>
                  <a:lnTo>
                    <a:pt x="1327" y="2076"/>
                  </a:lnTo>
                  <a:lnTo>
                    <a:pt x="1300" y="2091"/>
                  </a:lnTo>
                  <a:lnTo>
                    <a:pt x="1277" y="2110"/>
                  </a:lnTo>
                  <a:lnTo>
                    <a:pt x="1257" y="2132"/>
                  </a:lnTo>
                  <a:lnTo>
                    <a:pt x="1240" y="2157"/>
                  </a:lnTo>
                  <a:lnTo>
                    <a:pt x="1227" y="2185"/>
                  </a:lnTo>
                  <a:lnTo>
                    <a:pt x="1220" y="2215"/>
                  </a:lnTo>
                  <a:lnTo>
                    <a:pt x="1217" y="2246"/>
                  </a:lnTo>
                  <a:lnTo>
                    <a:pt x="1217" y="2846"/>
                  </a:lnTo>
                  <a:lnTo>
                    <a:pt x="1220" y="2878"/>
                  </a:lnTo>
                  <a:lnTo>
                    <a:pt x="1227" y="2907"/>
                  </a:lnTo>
                  <a:lnTo>
                    <a:pt x="1240" y="2936"/>
                  </a:lnTo>
                  <a:lnTo>
                    <a:pt x="1257" y="2961"/>
                  </a:lnTo>
                  <a:lnTo>
                    <a:pt x="1277" y="2983"/>
                  </a:lnTo>
                  <a:lnTo>
                    <a:pt x="1300" y="3002"/>
                  </a:lnTo>
                  <a:lnTo>
                    <a:pt x="1327" y="3017"/>
                  </a:lnTo>
                  <a:lnTo>
                    <a:pt x="1327" y="3261"/>
                  </a:lnTo>
                  <a:lnTo>
                    <a:pt x="1324" y="3291"/>
                  </a:lnTo>
                  <a:lnTo>
                    <a:pt x="1317" y="3318"/>
                  </a:lnTo>
                  <a:lnTo>
                    <a:pt x="1304" y="3343"/>
                  </a:lnTo>
                  <a:lnTo>
                    <a:pt x="1289" y="3367"/>
                  </a:lnTo>
                  <a:lnTo>
                    <a:pt x="1269" y="3387"/>
                  </a:lnTo>
                  <a:lnTo>
                    <a:pt x="1245" y="3402"/>
                  </a:lnTo>
                  <a:lnTo>
                    <a:pt x="1220" y="3414"/>
                  </a:lnTo>
                  <a:lnTo>
                    <a:pt x="1193" y="3422"/>
                  </a:lnTo>
                  <a:lnTo>
                    <a:pt x="1163" y="3424"/>
                  </a:lnTo>
                  <a:lnTo>
                    <a:pt x="1134" y="3422"/>
                  </a:lnTo>
                  <a:lnTo>
                    <a:pt x="1106" y="3414"/>
                  </a:lnTo>
                  <a:lnTo>
                    <a:pt x="1081" y="3402"/>
                  </a:lnTo>
                  <a:lnTo>
                    <a:pt x="1058" y="3387"/>
                  </a:lnTo>
                  <a:lnTo>
                    <a:pt x="1038" y="3367"/>
                  </a:lnTo>
                  <a:lnTo>
                    <a:pt x="1022" y="3343"/>
                  </a:lnTo>
                  <a:lnTo>
                    <a:pt x="1009" y="3318"/>
                  </a:lnTo>
                  <a:lnTo>
                    <a:pt x="1002" y="3291"/>
                  </a:lnTo>
                  <a:lnTo>
                    <a:pt x="1000" y="3261"/>
                  </a:lnTo>
                  <a:lnTo>
                    <a:pt x="1000" y="1988"/>
                  </a:lnTo>
                  <a:lnTo>
                    <a:pt x="997" y="1975"/>
                  </a:lnTo>
                  <a:lnTo>
                    <a:pt x="989" y="1963"/>
                  </a:lnTo>
                  <a:lnTo>
                    <a:pt x="978" y="1956"/>
                  </a:lnTo>
                  <a:lnTo>
                    <a:pt x="964" y="1953"/>
                  </a:lnTo>
                  <a:lnTo>
                    <a:pt x="950" y="1956"/>
                  </a:lnTo>
                  <a:lnTo>
                    <a:pt x="940" y="1963"/>
                  </a:lnTo>
                  <a:lnTo>
                    <a:pt x="931" y="1975"/>
                  </a:lnTo>
                  <a:lnTo>
                    <a:pt x="929" y="1988"/>
                  </a:lnTo>
                  <a:lnTo>
                    <a:pt x="929" y="3261"/>
                  </a:lnTo>
                  <a:lnTo>
                    <a:pt x="926" y="3291"/>
                  </a:lnTo>
                  <a:lnTo>
                    <a:pt x="919" y="3318"/>
                  </a:lnTo>
                  <a:lnTo>
                    <a:pt x="906" y="3343"/>
                  </a:lnTo>
                  <a:lnTo>
                    <a:pt x="890" y="3367"/>
                  </a:lnTo>
                  <a:lnTo>
                    <a:pt x="870" y="3387"/>
                  </a:lnTo>
                  <a:lnTo>
                    <a:pt x="848" y="3402"/>
                  </a:lnTo>
                  <a:lnTo>
                    <a:pt x="823" y="3414"/>
                  </a:lnTo>
                  <a:lnTo>
                    <a:pt x="794" y="3422"/>
                  </a:lnTo>
                  <a:lnTo>
                    <a:pt x="765" y="3424"/>
                  </a:lnTo>
                  <a:lnTo>
                    <a:pt x="735" y="3422"/>
                  </a:lnTo>
                  <a:lnTo>
                    <a:pt x="708" y="3414"/>
                  </a:lnTo>
                  <a:lnTo>
                    <a:pt x="683" y="3402"/>
                  </a:lnTo>
                  <a:lnTo>
                    <a:pt x="660" y="3387"/>
                  </a:lnTo>
                  <a:lnTo>
                    <a:pt x="641" y="3367"/>
                  </a:lnTo>
                  <a:lnTo>
                    <a:pt x="624" y="3343"/>
                  </a:lnTo>
                  <a:lnTo>
                    <a:pt x="612" y="3318"/>
                  </a:lnTo>
                  <a:lnTo>
                    <a:pt x="605" y="3291"/>
                  </a:lnTo>
                  <a:lnTo>
                    <a:pt x="602" y="3261"/>
                  </a:lnTo>
                  <a:lnTo>
                    <a:pt x="602" y="969"/>
                  </a:lnTo>
                  <a:lnTo>
                    <a:pt x="190" y="1147"/>
                  </a:lnTo>
                  <a:lnTo>
                    <a:pt x="163" y="1155"/>
                  </a:lnTo>
                  <a:lnTo>
                    <a:pt x="136" y="1157"/>
                  </a:lnTo>
                  <a:lnTo>
                    <a:pt x="110" y="1155"/>
                  </a:lnTo>
                  <a:lnTo>
                    <a:pt x="83" y="1147"/>
                  </a:lnTo>
                  <a:lnTo>
                    <a:pt x="60" y="1134"/>
                  </a:lnTo>
                  <a:lnTo>
                    <a:pt x="38" y="1116"/>
                  </a:lnTo>
                  <a:lnTo>
                    <a:pt x="21" y="1094"/>
                  </a:lnTo>
                  <a:lnTo>
                    <a:pt x="9" y="1070"/>
                  </a:lnTo>
                  <a:lnTo>
                    <a:pt x="2" y="1043"/>
                  </a:lnTo>
                  <a:lnTo>
                    <a:pt x="0" y="1017"/>
                  </a:lnTo>
                  <a:lnTo>
                    <a:pt x="3" y="990"/>
                  </a:lnTo>
                  <a:lnTo>
                    <a:pt x="13" y="963"/>
                  </a:lnTo>
                  <a:lnTo>
                    <a:pt x="334" y="273"/>
                  </a:lnTo>
                  <a:lnTo>
                    <a:pt x="346" y="254"/>
                  </a:lnTo>
                  <a:lnTo>
                    <a:pt x="359" y="237"/>
                  </a:lnTo>
                  <a:lnTo>
                    <a:pt x="376" y="222"/>
                  </a:lnTo>
                  <a:lnTo>
                    <a:pt x="322" y="118"/>
                  </a:lnTo>
                  <a:lnTo>
                    <a:pt x="316" y="100"/>
                  </a:lnTo>
                  <a:lnTo>
                    <a:pt x="314" y="82"/>
                  </a:lnTo>
                  <a:lnTo>
                    <a:pt x="315" y="64"/>
                  </a:lnTo>
                  <a:lnTo>
                    <a:pt x="320" y="48"/>
                  </a:lnTo>
                  <a:lnTo>
                    <a:pt x="330" y="33"/>
                  </a:lnTo>
                  <a:lnTo>
                    <a:pt x="342" y="19"/>
                  </a:lnTo>
                  <a:lnTo>
                    <a:pt x="357" y="10"/>
                  </a:lnTo>
                  <a:lnTo>
                    <a:pt x="375" y="2"/>
                  </a:lnTo>
                  <a:lnTo>
                    <a:pt x="3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778702382"/>
      </p:ext>
    </p:extLst>
  </p:cSld>
  <p:clrMapOvr>
    <a:masterClrMapping/>
  </p:clrMapOvr>
  <mc:AlternateContent xmlns:mc="http://schemas.openxmlformats.org/markup-compatibility/2006" xmlns:p14="http://schemas.microsoft.com/office/powerpoint/2010/main">
    <mc:Choice Requires="p14">
      <p:transition spd="slow" p14:dur="800">
        <p:circle/>
      </p:transition>
    </mc:Choice>
    <mc:Fallback xmlns="">
      <p:transition spd="slow">
        <p:circle/>
      </p:transition>
    </mc:Fallback>
  </mc:AlternateContent>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7"/>
          <p:cNvGrpSpPr>
            <a:grpSpLocks noChangeAspect="1"/>
          </p:cNvGrpSpPr>
          <p:nvPr/>
        </p:nvGrpSpPr>
        <p:grpSpPr bwMode="auto">
          <a:xfrm>
            <a:off x="7974927" y="3570305"/>
            <a:ext cx="264319" cy="222647"/>
            <a:chOff x="6791" y="3505"/>
            <a:chExt cx="222" cy="187"/>
          </a:xfrm>
          <a:solidFill>
            <a:schemeClr val="tx1">
              <a:lumMod val="65000"/>
              <a:lumOff val="35000"/>
            </a:schemeClr>
          </a:solidFill>
        </p:grpSpPr>
        <p:sp>
          <p:nvSpPr>
            <p:cNvPr id="32" name="Freeform 39"/>
            <p:cNvSpPr>
              <a:spLocks/>
            </p:cNvSpPr>
            <p:nvPr/>
          </p:nvSpPr>
          <p:spPr bwMode="auto">
            <a:xfrm>
              <a:off x="6806" y="3626"/>
              <a:ext cx="36" cy="66"/>
            </a:xfrm>
            <a:custGeom>
              <a:avLst/>
              <a:gdLst>
                <a:gd name="T0" fmla="*/ 537 w 537"/>
                <a:gd name="T1" fmla="*/ 0 h 1003"/>
                <a:gd name="T2" fmla="*/ 537 w 537"/>
                <a:gd name="T3" fmla="*/ 944 h 1003"/>
                <a:gd name="T4" fmla="*/ 535 w 537"/>
                <a:gd name="T5" fmla="*/ 960 h 1003"/>
                <a:gd name="T6" fmla="*/ 529 w 537"/>
                <a:gd name="T7" fmla="*/ 974 h 1003"/>
                <a:gd name="T8" fmla="*/ 520 w 537"/>
                <a:gd name="T9" fmla="*/ 986 h 1003"/>
                <a:gd name="T10" fmla="*/ 508 w 537"/>
                <a:gd name="T11" fmla="*/ 995 h 1003"/>
                <a:gd name="T12" fmla="*/ 493 w 537"/>
                <a:gd name="T13" fmla="*/ 1001 h 1003"/>
                <a:gd name="T14" fmla="*/ 477 w 537"/>
                <a:gd name="T15" fmla="*/ 1003 h 1003"/>
                <a:gd name="T16" fmla="*/ 61 w 537"/>
                <a:gd name="T17" fmla="*/ 1003 h 1003"/>
                <a:gd name="T18" fmla="*/ 44 w 537"/>
                <a:gd name="T19" fmla="*/ 1001 h 1003"/>
                <a:gd name="T20" fmla="*/ 30 w 537"/>
                <a:gd name="T21" fmla="*/ 995 h 1003"/>
                <a:gd name="T22" fmla="*/ 18 w 537"/>
                <a:gd name="T23" fmla="*/ 986 h 1003"/>
                <a:gd name="T24" fmla="*/ 8 w 537"/>
                <a:gd name="T25" fmla="*/ 973 h 1003"/>
                <a:gd name="T26" fmla="*/ 2 w 537"/>
                <a:gd name="T27" fmla="*/ 959 h 1003"/>
                <a:gd name="T28" fmla="*/ 0 w 537"/>
                <a:gd name="T29" fmla="*/ 944 h 1003"/>
                <a:gd name="T30" fmla="*/ 0 w 537"/>
                <a:gd name="T31" fmla="*/ 407 h 1003"/>
                <a:gd name="T32" fmla="*/ 43 w 537"/>
                <a:gd name="T33" fmla="*/ 402 h 1003"/>
                <a:gd name="T34" fmla="*/ 86 w 537"/>
                <a:gd name="T35" fmla="*/ 391 h 1003"/>
                <a:gd name="T36" fmla="*/ 126 w 537"/>
                <a:gd name="T37" fmla="*/ 376 h 1003"/>
                <a:gd name="T38" fmla="*/ 165 w 537"/>
                <a:gd name="T39" fmla="*/ 355 h 1003"/>
                <a:gd name="T40" fmla="*/ 201 w 537"/>
                <a:gd name="T41" fmla="*/ 330 h 1003"/>
                <a:gd name="T42" fmla="*/ 235 w 537"/>
                <a:gd name="T43" fmla="*/ 301 h 1003"/>
                <a:gd name="T44" fmla="*/ 537 w 537"/>
                <a:gd name="T45" fmla="*/ 0 h 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37" h="1003">
                  <a:moveTo>
                    <a:pt x="537" y="0"/>
                  </a:moveTo>
                  <a:lnTo>
                    <a:pt x="537" y="944"/>
                  </a:lnTo>
                  <a:lnTo>
                    <a:pt x="535" y="960"/>
                  </a:lnTo>
                  <a:lnTo>
                    <a:pt x="529" y="974"/>
                  </a:lnTo>
                  <a:lnTo>
                    <a:pt x="520" y="986"/>
                  </a:lnTo>
                  <a:lnTo>
                    <a:pt x="508" y="995"/>
                  </a:lnTo>
                  <a:lnTo>
                    <a:pt x="493" y="1001"/>
                  </a:lnTo>
                  <a:lnTo>
                    <a:pt x="477" y="1003"/>
                  </a:lnTo>
                  <a:lnTo>
                    <a:pt x="61" y="1003"/>
                  </a:lnTo>
                  <a:lnTo>
                    <a:pt x="44" y="1001"/>
                  </a:lnTo>
                  <a:lnTo>
                    <a:pt x="30" y="995"/>
                  </a:lnTo>
                  <a:lnTo>
                    <a:pt x="18" y="986"/>
                  </a:lnTo>
                  <a:lnTo>
                    <a:pt x="8" y="973"/>
                  </a:lnTo>
                  <a:lnTo>
                    <a:pt x="2" y="959"/>
                  </a:lnTo>
                  <a:lnTo>
                    <a:pt x="0" y="944"/>
                  </a:lnTo>
                  <a:lnTo>
                    <a:pt x="0" y="407"/>
                  </a:lnTo>
                  <a:lnTo>
                    <a:pt x="43" y="402"/>
                  </a:lnTo>
                  <a:lnTo>
                    <a:pt x="86" y="391"/>
                  </a:lnTo>
                  <a:lnTo>
                    <a:pt x="126" y="376"/>
                  </a:lnTo>
                  <a:lnTo>
                    <a:pt x="165" y="355"/>
                  </a:lnTo>
                  <a:lnTo>
                    <a:pt x="201" y="330"/>
                  </a:lnTo>
                  <a:lnTo>
                    <a:pt x="235" y="301"/>
                  </a:lnTo>
                  <a:lnTo>
                    <a:pt x="5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 name="Freeform 40"/>
            <p:cNvSpPr>
              <a:spLocks/>
            </p:cNvSpPr>
            <p:nvPr/>
          </p:nvSpPr>
          <p:spPr bwMode="auto">
            <a:xfrm>
              <a:off x="6856" y="3625"/>
              <a:ext cx="35" cy="67"/>
            </a:xfrm>
            <a:custGeom>
              <a:avLst/>
              <a:gdLst>
                <a:gd name="T0" fmla="*/ 0 w 537"/>
                <a:gd name="T1" fmla="*/ 0 h 1010"/>
                <a:gd name="T2" fmla="*/ 286 w 537"/>
                <a:gd name="T3" fmla="*/ 285 h 1010"/>
                <a:gd name="T4" fmla="*/ 317 w 537"/>
                <a:gd name="T5" fmla="*/ 312 h 1010"/>
                <a:gd name="T6" fmla="*/ 349 w 537"/>
                <a:gd name="T7" fmla="*/ 334 h 1010"/>
                <a:gd name="T8" fmla="*/ 383 w 537"/>
                <a:gd name="T9" fmla="*/ 354 h 1010"/>
                <a:gd name="T10" fmla="*/ 420 w 537"/>
                <a:gd name="T11" fmla="*/ 369 h 1010"/>
                <a:gd name="T12" fmla="*/ 457 w 537"/>
                <a:gd name="T13" fmla="*/ 381 h 1010"/>
                <a:gd name="T14" fmla="*/ 496 w 537"/>
                <a:gd name="T15" fmla="*/ 388 h 1010"/>
                <a:gd name="T16" fmla="*/ 537 w 537"/>
                <a:gd name="T17" fmla="*/ 391 h 1010"/>
                <a:gd name="T18" fmla="*/ 537 w 537"/>
                <a:gd name="T19" fmla="*/ 951 h 1010"/>
                <a:gd name="T20" fmla="*/ 535 w 537"/>
                <a:gd name="T21" fmla="*/ 967 h 1010"/>
                <a:gd name="T22" fmla="*/ 529 w 537"/>
                <a:gd name="T23" fmla="*/ 981 h 1010"/>
                <a:gd name="T24" fmla="*/ 519 w 537"/>
                <a:gd name="T25" fmla="*/ 993 h 1010"/>
                <a:gd name="T26" fmla="*/ 507 w 537"/>
                <a:gd name="T27" fmla="*/ 1002 h 1010"/>
                <a:gd name="T28" fmla="*/ 492 w 537"/>
                <a:gd name="T29" fmla="*/ 1008 h 1010"/>
                <a:gd name="T30" fmla="*/ 477 w 537"/>
                <a:gd name="T31" fmla="*/ 1010 h 1010"/>
                <a:gd name="T32" fmla="*/ 60 w 537"/>
                <a:gd name="T33" fmla="*/ 1010 h 1010"/>
                <a:gd name="T34" fmla="*/ 44 w 537"/>
                <a:gd name="T35" fmla="*/ 1008 h 1010"/>
                <a:gd name="T36" fmla="*/ 30 w 537"/>
                <a:gd name="T37" fmla="*/ 1002 h 1010"/>
                <a:gd name="T38" fmla="*/ 18 w 537"/>
                <a:gd name="T39" fmla="*/ 993 h 1010"/>
                <a:gd name="T40" fmla="*/ 8 w 537"/>
                <a:gd name="T41" fmla="*/ 980 h 1010"/>
                <a:gd name="T42" fmla="*/ 2 w 537"/>
                <a:gd name="T43" fmla="*/ 966 h 1010"/>
                <a:gd name="T44" fmla="*/ 0 w 537"/>
                <a:gd name="T45" fmla="*/ 951 h 1010"/>
                <a:gd name="T46" fmla="*/ 0 w 537"/>
                <a:gd name="T47" fmla="*/ 0 h 1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37" h="1010">
                  <a:moveTo>
                    <a:pt x="0" y="0"/>
                  </a:moveTo>
                  <a:lnTo>
                    <a:pt x="286" y="285"/>
                  </a:lnTo>
                  <a:lnTo>
                    <a:pt x="317" y="312"/>
                  </a:lnTo>
                  <a:lnTo>
                    <a:pt x="349" y="334"/>
                  </a:lnTo>
                  <a:lnTo>
                    <a:pt x="383" y="354"/>
                  </a:lnTo>
                  <a:lnTo>
                    <a:pt x="420" y="369"/>
                  </a:lnTo>
                  <a:lnTo>
                    <a:pt x="457" y="381"/>
                  </a:lnTo>
                  <a:lnTo>
                    <a:pt x="496" y="388"/>
                  </a:lnTo>
                  <a:lnTo>
                    <a:pt x="537" y="391"/>
                  </a:lnTo>
                  <a:lnTo>
                    <a:pt x="537" y="951"/>
                  </a:lnTo>
                  <a:lnTo>
                    <a:pt x="535" y="967"/>
                  </a:lnTo>
                  <a:lnTo>
                    <a:pt x="529" y="981"/>
                  </a:lnTo>
                  <a:lnTo>
                    <a:pt x="519" y="993"/>
                  </a:lnTo>
                  <a:lnTo>
                    <a:pt x="507" y="1002"/>
                  </a:lnTo>
                  <a:lnTo>
                    <a:pt x="492" y="1008"/>
                  </a:lnTo>
                  <a:lnTo>
                    <a:pt x="477" y="1010"/>
                  </a:lnTo>
                  <a:lnTo>
                    <a:pt x="60" y="1010"/>
                  </a:lnTo>
                  <a:lnTo>
                    <a:pt x="44" y="1008"/>
                  </a:lnTo>
                  <a:lnTo>
                    <a:pt x="30" y="1002"/>
                  </a:lnTo>
                  <a:lnTo>
                    <a:pt x="18" y="993"/>
                  </a:lnTo>
                  <a:lnTo>
                    <a:pt x="8" y="980"/>
                  </a:lnTo>
                  <a:lnTo>
                    <a:pt x="2" y="966"/>
                  </a:lnTo>
                  <a:lnTo>
                    <a:pt x="0" y="95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 name="Freeform 41"/>
            <p:cNvSpPr>
              <a:spLocks/>
            </p:cNvSpPr>
            <p:nvPr/>
          </p:nvSpPr>
          <p:spPr bwMode="auto">
            <a:xfrm>
              <a:off x="6905" y="3612"/>
              <a:ext cx="36" cy="80"/>
            </a:xfrm>
            <a:custGeom>
              <a:avLst/>
              <a:gdLst>
                <a:gd name="T0" fmla="*/ 537 w 537"/>
                <a:gd name="T1" fmla="*/ 0 h 1201"/>
                <a:gd name="T2" fmla="*/ 537 w 537"/>
                <a:gd name="T3" fmla="*/ 1142 h 1201"/>
                <a:gd name="T4" fmla="*/ 535 w 537"/>
                <a:gd name="T5" fmla="*/ 1158 h 1201"/>
                <a:gd name="T6" fmla="*/ 529 w 537"/>
                <a:gd name="T7" fmla="*/ 1172 h 1201"/>
                <a:gd name="T8" fmla="*/ 520 w 537"/>
                <a:gd name="T9" fmla="*/ 1184 h 1201"/>
                <a:gd name="T10" fmla="*/ 507 w 537"/>
                <a:gd name="T11" fmla="*/ 1193 h 1201"/>
                <a:gd name="T12" fmla="*/ 493 w 537"/>
                <a:gd name="T13" fmla="*/ 1199 h 1201"/>
                <a:gd name="T14" fmla="*/ 478 w 537"/>
                <a:gd name="T15" fmla="*/ 1201 h 1201"/>
                <a:gd name="T16" fmla="*/ 61 w 537"/>
                <a:gd name="T17" fmla="*/ 1201 h 1201"/>
                <a:gd name="T18" fmla="*/ 45 w 537"/>
                <a:gd name="T19" fmla="*/ 1199 h 1201"/>
                <a:gd name="T20" fmla="*/ 30 w 537"/>
                <a:gd name="T21" fmla="*/ 1193 h 1201"/>
                <a:gd name="T22" fmla="*/ 18 w 537"/>
                <a:gd name="T23" fmla="*/ 1184 h 1201"/>
                <a:gd name="T24" fmla="*/ 9 w 537"/>
                <a:gd name="T25" fmla="*/ 1171 h 1201"/>
                <a:gd name="T26" fmla="*/ 2 w 537"/>
                <a:gd name="T27" fmla="*/ 1157 h 1201"/>
                <a:gd name="T28" fmla="*/ 0 w 537"/>
                <a:gd name="T29" fmla="*/ 1142 h 1201"/>
                <a:gd name="T30" fmla="*/ 0 w 537"/>
                <a:gd name="T31" fmla="*/ 523 h 1201"/>
                <a:gd name="T32" fmla="*/ 32 w 537"/>
                <a:gd name="T33" fmla="*/ 501 h 1201"/>
                <a:gd name="T34" fmla="*/ 60 w 537"/>
                <a:gd name="T35" fmla="*/ 475 h 1201"/>
                <a:gd name="T36" fmla="*/ 537 w 537"/>
                <a:gd name="T37" fmla="*/ 0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1201">
                  <a:moveTo>
                    <a:pt x="537" y="0"/>
                  </a:moveTo>
                  <a:lnTo>
                    <a:pt x="537" y="1142"/>
                  </a:lnTo>
                  <a:lnTo>
                    <a:pt x="535" y="1158"/>
                  </a:lnTo>
                  <a:lnTo>
                    <a:pt x="529" y="1172"/>
                  </a:lnTo>
                  <a:lnTo>
                    <a:pt x="520" y="1184"/>
                  </a:lnTo>
                  <a:lnTo>
                    <a:pt x="507" y="1193"/>
                  </a:lnTo>
                  <a:lnTo>
                    <a:pt x="493" y="1199"/>
                  </a:lnTo>
                  <a:lnTo>
                    <a:pt x="478" y="1201"/>
                  </a:lnTo>
                  <a:lnTo>
                    <a:pt x="61" y="1201"/>
                  </a:lnTo>
                  <a:lnTo>
                    <a:pt x="45" y="1199"/>
                  </a:lnTo>
                  <a:lnTo>
                    <a:pt x="30" y="1193"/>
                  </a:lnTo>
                  <a:lnTo>
                    <a:pt x="18" y="1184"/>
                  </a:lnTo>
                  <a:lnTo>
                    <a:pt x="9" y="1171"/>
                  </a:lnTo>
                  <a:lnTo>
                    <a:pt x="2" y="1157"/>
                  </a:lnTo>
                  <a:lnTo>
                    <a:pt x="0" y="1142"/>
                  </a:lnTo>
                  <a:lnTo>
                    <a:pt x="0" y="523"/>
                  </a:lnTo>
                  <a:lnTo>
                    <a:pt x="32" y="501"/>
                  </a:lnTo>
                  <a:lnTo>
                    <a:pt x="60" y="475"/>
                  </a:lnTo>
                  <a:lnTo>
                    <a:pt x="5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 name="Freeform 42"/>
            <p:cNvSpPr>
              <a:spLocks/>
            </p:cNvSpPr>
            <p:nvPr/>
          </p:nvSpPr>
          <p:spPr bwMode="auto">
            <a:xfrm>
              <a:off x="6955" y="3566"/>
              <a:ext cx="36" cy="126"/>
            </a:xfrm>
            <a:custGeom>
              <a:avLst/>
              <a:gdLst>
                <a:gd name="T0" fmla="*/ 497 w 537"/>
                <a:gd name="T1" fmla="*/ 0 h 1902"/>
                <a:gd name="T2" fmla="*/ 506 w 537"/>
                <a:gd name="T3" fmla="*/ 9 h 1902"/>
                <a:gd name="T4" fmla="*/ 514 w 537"/>
                <a:gd name="T5" fmla="*/ 17 h 1902"/>
                <a:gd name="T6" fmla="*/ 525 w 537"/>
                <a:gd name="T7" fmla="*/ 27 h 1902"/>
                <a:gd name="T8" fmla="*/ 537 w 537"/>
                <a:gd name="T9" fmla="*/ 38 h 1902"/>
                <a:gd name="T10" fmla="*/ 537 w 537"/>
                <a:gd name="T11" fmla="*/ 1843 h 1902"/>
                <a:gd name="T12" fmla="*/ 535 w 537"/>
                <a:gd name="T13" fmla="*/ 1859 h 1902"/>
                <a:gd name="T14" fmla="*/ 529 w 537"/>
                <a:gd name="T15" fmla="*/ 1873 h 1902"/>
                <a:gd name="T16" fmla="*/ 519 w 537"/>
                <a:gd name="T17" fmla="*/ 1885 h 1902"/>
                <a:gd name="T18" fmla="*/ 507 w 537"/>
                <a:gd name="T19" fmla="*/ 1894 h 1902"/>
                <a:gd name="T20" fmla="*/ 493 w 537"/>
                <a:gd name="T21" fmla="*/ 1900 h 1902"/>
                <a:gd name="T22" fmla="*/ 476 w 537"/>
                <a:gd name="T23" fmla="*/ 1902 h 1902"/>
                <a:gd name="T24" fmla="*/ 60 w 537"/>
                <a:gd name="T25" fmla="*/ 1902 h 1902"/>
                <a:gd name="T26" fmla="*/ 45 w 537"/>
                <a:gd name="T27" fmla="*/ 1900 h 1902"/>
                <a:gd name="T28" fmla="*/ 29 w 537"/>
                <a:gd name="T29" fmla="*/ 1894 h 1902"/>
                <a:gd name="T30" fmla="*/ 17 w 537"/>
                <a:gd name="T31" fmla="*/ 1885 h 1902"/>
                <a:gd name="T32" fmla="*/ 8 w 537"/>
                <a:gd name="T33" fmla="*/ 1872 h 1902"/>
                <a:gd name="T34" fmla="*/ 2 w 537"/>
                <a:gd name="T35" fmla="*/ 1858 h 1902"/>
                <a:gd name="T36" fmla="*/ 0 w 537"/>
                <a:gd name="T37" fmla="*/ 1843 h 1902"/>
                <a:gd name="T38" fmla="*/ 0 w 537"/>
                <a:gd name="T39" fmla="*/ 494 h 1902"/>
                <a:gd name="T40" fmla="*/ 497 w 537"/>
                <a:gd name="T41" fmla="*/ 0 h 1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37" h="1902">
                  <a:moveTo>
                    <a:pt x="497" y="0"/>
                  </a:moveTo>
                  <a:lnTo>
                    <a:pt x="506" y="9"/>
                  </a:lnTo>
                  <a:lnTo>
                    <a:pt x="514" y="17"/>
                  </a:lnTo>
                  <a:lnTo>
                    <a:pt x="525" y="27"/>
                  </a:lnTo>
                  <a:lnTo>
                    <a:pt x="537" y="38"/>
                  </a:lnTo>
                  <a:lnTo>
                    <a:pt x="537" y="1843"/>
                  </a:lnTo>
                  <a:lnTo>
                    <a:pt x="535" y="1859"/>
                  </a:lnTo>
                  <a:lnTo>
                    <a:pt x="529" y="1873"/>
                  </a:lnTo>
                  <a:lnTo>
                    <a:pt x="519" y="1885"/>
                  </a:lnTo>
                  <a:lnTo>
                    <a:pt x="507" y="1894"/>
                  </a:lnTo>
                  <a:lnTo>
                    <a:pt x="493" y="1900"/>
                  </a:lnTo>
                  <a:lnTo>
                    <a:pt x="476" y="1902"/>
                  </a:lnTo>
                  <a:lnTo>
                    <a:pt x="60" y="1902"/>
                  </a:lnTo>
                  <a:lnTo>
                    <a:pt x="45" y="1900"/>
                  </a:lnTo>
                  <a:lnTo>
                    <a:pt x="29" y="1894"/>
                  </a:lnTo>
                  <a:lnTo>
                    <a:pt x="17" y="1885"/>
                  </a:lnTo>
                  <a:lnTo>
                    <a:pt x="8" y="1872"/>
                  </a:lnTo>
                  <a:lnTo>
                    <a:pt x="2" y="1858"/>
                  </a:lnTo>
                  <a:lnTo>
                    <a:pt x="0" y="1843"/>
                  </a:lnTo>
                  <a:lnTo>
                    <a:pt x="0" y="494"/>
                  </a:lnTo>
                  <a:lnTo>
                    <a:pt x="4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 name="Freeform 43"/>
            <p:cNvSpPr>
              <a:spLocks/>
            </p:cNvSpPr>
            <p:nvPr/>
          </p:nvSpPr>
          <p:spPr bwMode="auto">
            <a:xfrm>
              <a:off x="6791" y="3505"/>
              <a:ext cx="222" cy="135"/>
            </a:xfrm>
            <a:custGeom>
              <a:avLst/>
              <a:gdLst>
                <a:gd name="T0" fmla="*/ 3208 w 3324"/>
                <a:gd name="T1" fmla="*/ 0 h 2016"/>
                <a:gd name="T2" fmla="*/ 3258 w 3324"/>
                <a:gd name="T3" fmla="*/ 8 h 2016"/>
                <a:gd name="T4" fmla="*/ 3296 w 3324"/>
                <a:gd name="T5" fmla="*/ 32 h 2016"/>
                <a:gd name="T6" fmla="*/ 3318 w 3324"/>
                <a:gd name="T7" fmla="*/ 71 h 2016"/>
                <a:gd name="T8" fmla="*/ 3324 w 3324"/>
                <a:gd name="T9" fmla="*/ 123 h 2016"/>
                <a:gd name="T10" fmla="*/ 3297 w 3324"/>
                <a:gd name="T11" fmla="*/ 688 h 2016"/>
                <a:gd name="T12" fmla="*/ 3292 w 3324"/>
                <a:gd name="T13" fmla="*/ 726 h 2016"/>
                <a:gd name="T14" fmla="*/ 3276 w 3324"/>
                <a:gd name="T15" fmla="*/ 765 h 2016"/>
                <a:gd name="T16" fmla="*/ 3247 w 3324"/>
                <a:gd name="T17" fmla="*/ 794 h 2016"/>
                <a:gd name="T18" fmla="*/ 3216 w 3324"/>
                <a:gd name="T19" fmla="*/ 811 h 2016"/>
                <a:gd name="T20" fmla="*/ 3184 w 3324"/>
                <a:gd name="T21" fmla="*/ 817 h 2016"/>
                <a:gd name="T22" fmla="*/ 3150 w 3324"/>
                <a:gd name="T23" fmla="*/ 810 h 2016"/>
                <a:gd name="T24" fmla="*/ 3124 w 3324"/>
                <a:gd name="T25" fmla="*/ 794 h 2016"/>
                <a:gd name="T26" fmla="*/ 3104 w 3324"/>
                <a:gd name="T27" fmla="*/ 775 h 2016"/>
                <a:gd name="T28" fmla="*/ 1633 w 3324"/>
                <a:gd name="T29" fmla="*/ 1943 h 2016"/>
                <a:gd name="T30" fmla="*/ 1589 w 3324"/>
                <a:gd name="T31" fmla="*/ 1974 h 2016"/>
                <a:gd name="T32" fmla="*/ 1540 w 3324"/>
                <a:gd name="T33" fmla="*/ 1990 h 2016"/>
                <a:gd name="T34" fmla="*/ 1486 w 3324"/>
                <a:gd name="T35" fmla="*/ 1990 h 2016"/>
                <a:gd name="T36" fmla="*/ 1437 w 3324"/>
                <a:gd name="T37" fmla="*/ 1974 h 2016"/>
                <a:gd name="T38" fmla="*/ 1395 w 3324"/>
                <a:gd name="T39" fmla="*/ 1943 h 2016"/>
                <a:gd name="T40" fmla="*/ 317 w 3324"/>
                <a:gd name="T41" fmla="*/ 1967 h 2016"/>
                <a:gd name="T42" fmla="*/ 274 w 3324"/>
                <a:gd name="T43" fmla="*/ 1998 h 2016"/>
                <a:gd name="T44" fmla="*/ 225 w 3324"/>
                <a:gd name="T45" fmla="*/ 2014 h 2016"/>
                <a:gd name="T46" fmla="*/ 172 w 3324"/>
                <a:gd name="T47" fmla="*/ 2014 h 2016"/>
                <a:gd name="T48" fmla="*/ 122 w 3324"/>
                <a:gd name="T49" fmla="*/ 1998 h 2016"/>
                <a:gd name="T50" fmla="*/ 80 w 3324"/>
                <a:gd name="T51" fmla="*/ 1967 h 2016"/>
                <a:gd name="T52" fmla="*/ 28 w 3324"/>
                <a:gd name="T53" fmla="*/ 1912 h 2016"/>
                <a:gd name="T54" fmla="*/ 4 w 3324"/>
                <a:gd name="T55" fmla="*/ 1860 h 2016"/>
                <a:gd name="T56" fmla="*/ 0 w 3324"/>
                <a:gd name="T57" fmla="*/ 1804 h 2016"/>
                <a:gd name="T58" fmla="*/ 14 w 3324"/>
                <a:gd name="T59" fmla="*/ 1749 h 2016"/>
                <a:gd name="T60" fmla="*/ 48 w 3324"/>
                <a:gd name="T61" fmla="*/ 1700 h 2016"/>
                <a:gd name="T62" fmla="*/ 770 w 3324"/>
                <a:gd name="T63" fmla="*/ 986 h 2016"/>
                <a:gd name="T64" fmla="*/ 816 w 3324"/>
                <a:gd name="T65" fmla="*/ 962 h 2016"/>
                <a:gd name="T66" fmla="*/ 868 w 3324"/>
                <a:gd name="T67" fmla="*/ 954 h 2016"/>
                <a:gd name="T68" fmla="*/ 920 w 3324"/>
                <a:gd name="T69" fmla="*/ 962 h 2016"/>
                <a:gd name="T70" fmla="*/ 967 w 3324"/>
                <a:gd name="T71" fmla="*/ 986 h 2016"/>
                <a:gd name="T72" fmla="*/ 1514 w 3324"/>
                <a:gd name="T73" fmla="*/ 1527 h 2016"/>
                <a:gd name="T74" fmla="*/ 2583 w 3324"/>
                <a:gd name="T75" fmla="*/ 259 h 2016"/>
                <a:gd name="T76" fmla="*/ 2528 w 3324"/>
                <a:gd name="T77" fmla="*/ 203 h 2016"/>
                <a:gd name="T78" fmla="*/ 2513 w 3324"/>
                <a:gd name="T79" fmla="*/ 184 h 2016"/>
                <a:gd name="T80" fmla="*/ 2500 w 3324"/>
                <a:gd name="T81" fmla="*/ 159 h 2016"/>
                <a:gd name="T82" fmla="*/ 2494 w 3324"/>
                <a:gd name="T83" fmla="*/ 127 h 2016"/>
                <a:gd name="T84" fmla="*/ 2505 w 3324"/>
                <a:gd name="T85" fmla="*/ 88 h 2016"/>
                <a:gd name="T86" fmla="*/ 2526 w 3324"/>
                <a:gd name="T87" fmla="*/ 57 h 2016"/>
                <a:gd name="T88" fmla="*/ 2556 w 3324"/>
                <a:gd name="T89" fmla="*/ 37 h 2016"/>
                <a:gd name="T90" fmla="*/ 2586 w 3324"/>
                <a:gd name="T91" fmla="*/ 29 h 2016"/>
                <a:gd name="T92" fmla="*/ 2616 w 3324"/>
                <a:gd name="T93" fmla="*/ 27 h 2016"/>
                <a:gd name="T94" fmla="*/ 3197 w 3324"/>
                <a:gd name="T95" fmla="*/ 0 h 2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24" h="2016">
                  <a:moveTo>
                    <a:pt x="3197" y="0"/>
                  </a:moveTo>
                  <a:lnTo>
                    <a:pt x="3208" y="0"/>
                  </a:lnTo>
                  <a:lnTo>
                    <a:pt x="3234" y="2"/>
                  </a:lnTo>
                  <a:lnTo>
                    <a:pt x="3258" y="8"/>
                  </a:lnTo>
                  <a:lnTo>
                    <a:pt x="3279" y="18"/>
                  </a:lnTo>
                  <a:lnTo>
                    <a:pt x="3296" y="32"/>
                  </a:lnTo>
                  <a:lnTo>
                    <a:pt x="3309" y="49"/>
                  </a:lnTo>
                  <a:lnTo>
                    <a:pt x="3318" y="71"/>
                  </a:lnTo>
                  <a:lnTo>
                    <a:pt x="3323" y="95"/>
                  </a:lnTo>
                  <a:lnTo>
                    <a:pt x="3324" y="123"/>
                  </a:lnTo>
                  <a:lnTo>
                    <a:pt x="3315" y="311"/>
                  </a:lnTo>
                  <a:lnTo>
                    <a:pt x="3297" y="688"/>
                  </a:lnTo>
                  <a:lnTo>
                    <a:pt x="3296" y="706"/>
                  </a:lnTo>
                  <a:lnTo>
                    <a:pt x="3292" y="726"/>
                  </a:lnTo>
                  <a:lnTo>
                    <a:pt x="3286" y="745"/>
                  </a:lnTo>
                  <a:lnTo>
                    <a:pt x="3276" y="765"/>
                  </a:lnTo>
                  <a:lnTo>
                    <a:pt x="3260" y="783"/>
                  </a:lnTo>
                  <a:lnTo>
                    <a:pt x="3247" y="794"/>
                  </a:lnTo>
                  <a:lnTo>
                    <a:pt x="3232" y="804"/>
                  </a:lnTo>
                  <a:lnTo>
                    <a:pt x="3216" y="811"/>
                  </a:lnTo>
                  <a:lnTo>
                    <a:pt x="3200" y="816"/>
                  </a:lnTo>
                  <a:lnTo>
                    <a:pt x="3184" y="817"/>
                  </a:lnTo>
                  <a:lnTo>
                    <a:pt x="3167" y="815"/>
                  </a:lnTo>
                  <a:lnTo>
                    <a:pt x="3150" y="810"/>
                  </a:lnTo>
                  <a:lnTo>
                    <a:pt x="3137" y="803"/>
                  </a:lnTo>
                  <a:lnTo>
                    <a:pt x="3124" y="794"/>
                  </a:lnTo>
                  <a:lnTo>
                    <a:pt x="3114" y="784"/>
                  </a:lnTo>
                  <a:lnTo>
                    <a:pt x="3104" y="775"/>
                  </a:lnTo>
                  <a:lnTo>
                    <a:pt x="2955" y="627"/>
                  </a:lnTo>
                  <a:lnTo>
                    <a:pt x="1633" y="1943"/>
                  </a:lnTo>
                  <a:lnTo>
                    <a:pt x="1612" y="1960"/>
                  </a:lnTo>
                  <a:lnTo>
                    <a:pt x="1589" y="1974"/>
                  </a:lnTo>
                  <a:lnTo>
                    <a:pt x="1565" y="1984"/>
                  </a:lnTo>
                  <a:lnTo>
                    <a:pt x="1540" y="1990"/>
                  </a:lnTo>
                  <a:lnTo>
                    <a:pt x="1514" y="1992"/>
                  </a:lnTo>
                  <a:lnTo>
                    <a:pt x="1486" y="1990"/>
                  </a:lnTo>
                  <a:lnTo>
                    <a:pt x="1461" y="1984"/>
                  </a:lnTo>
                  <a:lnTo>
                    <a:pt x="1437" y="1974"/>
                  </a:lnTo>
                  <a:lnTo>
                    <a:pt x="1415" y="1960"/>
                  </a:lnTo>
                  <a:lnTo>
                    <a:pt x="1395" y="1943"/>
                  </a:lnTo>
                  <a:lnTo>
                    <a:pt x="868" y="1419"/>
                  </a:lnTo>
                  <a:lnTo>
                    <a:pt x="317" y="1967"/>
                  </a:lnTo>
                  <a:lnTo>
                    <a:pt x="297" y="1984"/>
                  </a:lnTo>
                  <a:lnTo>
                    <a:pt x="274" y="1998"/>
                  </a:lnTo>
                  <a:lnTo>
                    <a:pt x="250" y="2008"/>
                  </a:lnTo>
                  <a:lnTo>
                    <a:pt x="225" y="2014"/>
                  </a:lnTo>
                  <a:lnTo>
                    <a:pt x="199" y="2016"/>
                  </a:lnTo>
                  <a:lnTo>
                    <a:pt x="172" y="2014"/>
                  </a:lnTo>
                  <a:lnTo>
                    <a:pt x="146" y="2008"/>
                  </a:lnTo>
                  <a:lnTo>
                    <a:pt x="122" y="1998"/>
                  </a:lnTo>
                  <a:lnTo>
                    <a:pt x="100" y="1984"/>
                  </a:lnTo>
                  <a:lnTo>
                    <a:pt x="80" y="1967"/>
                  </a:lnTo>
                  <a:lnTo>
                    <a:pt x="48" y="1936"/>
                  </a:lnTo>
                  <a:lnTo>
                    <a:pt x="28" y="1912"/>
                  </a:lnTo>
                  <a:lnTo>
                    <a:pt x="14" y="1887"/>
                  </a:lnTo>
                  <a:lnTo>
                    <a:pt x="4" y="1860"/>
                  </a:lnTo>
                  <a:lnTo>
                    <a:pt x="0" y="1832"/>
                  </a:lnTo>
                  <a:lnTo>
                    <a:pt x="0" y="1804"/>
                  </a:lnTo>
                  <a:lnTo>
                    <a:pt x="4" y="1776"/>
                  </a:lnTo>
                  <a:lnTo>
                    <a:pt x="14" y="1749"/>
                  </a:lnTo>
                  <a:lnTo>
                    <a:pt x="28" y="1723"/>
                  </a:lnTo>
                  <a:lnTo>
                    <a:pt x="48" y="1700"/>
                  </a:lnTo>
                  <a:lnTo>
                    <a:pt x="750" y="1003"/>
                  </a:lnTo>
                  <a:lnTo>
                    <a:pt x="770" y="986"/>
                  </a:lnTo>
                  <a:lnTo>
                    <a:pt x="792" y="972"/>
                  </a:lnTo>
                  <a:lnTo>
                    <a:pt x="816" y="962"/>
                  </a:lnTo>
                  <a:lnTo>
                    <a:pt x="842" y="956"/>
                  </a:lnTo>
                  <a:lnTo>
                    <a:pt x="868" y="954"/>
                  </a:lnTo>
                  <a:lnTo>
                    <a:pt x="894" y="956"/>
                  </a:lnTo>
                  <a:lnTo>
                    <a:pt x="920" y="962"/>
                  </a:lnTo>
                  <a:lnTo>
                    <a:pt x="945" y="972"/>
                  </a:lnTo>
                  <a:lnTo>
                    <a:pt x="967" y="986"/>
                  </a:lnTo>
                  <a:lnTo>
                    <a:pt x="987" y="1003"/>
                  </a:lnTo>
                  <a:lnTo>
                    <a:pt x="1514" y="1527"/>
                  </a:lnTo>
                  <a:lnTo>
                    <a:pt x="2685" y="360"/>
                  </a:lnTo>
                  <a:lnTo>
                    <a:pt x="2583" y="259"/>
                  </a:lnTo>
                  <a:lnTo>
                    <a:pt x="2535" y="210"/>
                  </a:lnTo>
                  <a:lnTo>
                    <a:pt x="2528" y="203"/>
                  </a:lnTo>
                  <a:lnTo>
                    <a:pt x="2521" y="194"/>
                  </a:lnTo>
                  <a:lnTo>
                    <a:pt x="2513" y="184"/>
                  </a:lnTo>
                  <a:lnTo>
                    <a:pt x="2506" y="172"/>
                  </a:lnTo>
                  <a:lnTo>
                    <a:pt x="2500" y="159"/>
                  </a:lnTo>
                  <a:lnTo>
                    <a:pt x="2495" y="144"/>
                  </a:lnTo>
                  <a:lnTo>
                    <a:pt x="2494" y="127"/>
                  </a:lnTo>
                  <a:lnTo>
                    <a:pt x="2498" y="108"/>
                  </a:lnTo>
                  <a:lnTo>
                    <a:pt x="2505" y="88"/>
                  </a:lnTo>
                  <a:lnTo>
                    <a:pt x="2514" y="72"/>
                  </a:lnTo>
                  <a:lnTo>
                    <a:pt x="2526" y="57"/>
                  </a:lnTo>
                  <a:lnTo>
                    <a:pt x="2540" y="45"/>
                  </a:lnTo>
                  <a:lnTo>
                    <a:pt x="2556" y="37"/>
                  </a:lnTo>
                  <a:lnTo>
                    <a:pt x="2571" y="32"/>
                  </a:lnTo>
                  <a:lnTo>
                    <a:pt x="2586" y="29"/>
                  </a:lnTo>
                  <a:lnTo>
                    <a:pt x="2601" y="28"/>
                  </a:lnTo>
                  <a:lnTo>
                    <a:pt x="2616" y="27"/>
                  </a:lnTo>
                  <a:lnTo>
                    <a:pt x="2906" y="13"/>
                  </a:lnTo>
                  <a:lnTo>
                    <a:pt x="3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7" name="Group 46"/>
          <p:cNvGrpSpPr>
            <a:grpSpLocks noChangeAspect="1"/>
          </p:cNvGrpSpPr>
          <p:nvPr/>
        </p:nvGrpSpPr>
        <p:grpSpPr bwMode="auto">
          <a:xfrm>
            <a:off x="8535458" y="3572686"/>
            <a:ext cx="265509" cy="217885"/>
            <a:chOff x="7271" y="3507"/>
            <a:chExt cx="223" cy="183"/>
          </a:xfrm>
          <a:solidFill>
            <a:schemeClr val="tx1">
              <a:lumMod val="65000"/>
              <a:lumOff val="35000"/>
            </a:schemeClr>
          </a:solidFill>
        </p:grpSpPr>
        <p:sp>
          <p:nvSpPr>
            <p:cNvPr id="38" name="Freeform 48"/>
            <p:cNvSpPr>
              <a:spLocks/>
            </p:cNvSpPr>
            <p:nvPr/>
          </p:nvSpPr>
          <p:spPr bwMode="auto">
            <a:xfrm>
              <a:off x="7363" y="3568"/>
              <a:ext cx="39" cy="36"/>
            </a:xfrm>
            <a:custGeom>
              <a:avLst/>
              <a:gdLst>
                <a:gd name="T0" fmla="*/ 295 w 589"/>
                <a:gd name="T1" fmla="*/ 0 h 546"/>
                <a:gd name="T2" fmla="*/ 308 w 589"/>
                <a:gd name="T3" fmla="*/ 3 h 546"/>
                <a:gd name="T4" fmla="*/ 320 w 589"/>
                <a:gd name="T5" fmla="*/ 10 h 546"/>
                <a:gd name="T6" fmla="*/ 327 w 589"/>
                <a:gd name="T7" fmla="*/ 21 h 546"/>
                <a:gd name="T8" fmla="*/ 330 w 589"/>
                <a:gd name="T9" fmla="*/ 36 h 546"/>
                <a:gd name="T10" fmla="*/ 330 w 589"/>
                <a:gd name="T11" fmla="*/ 323 h 546"/>
                <a:gd name="T12" fmla="*/ 572 w 589"/>
                <a:gd name="T13" fmla="*/ 481 h 546"/>
                <a:gd name="T14" fmla="*/ 581 w 589"/>
                <a:gd name="T15" fmla="*/ 488 h 546"/>
                <a:gd name="T16" fmla="*/ 586 w 589"/>
                <a:gd name="T17" fmla="*/ 498 h 546"/>
                <a:gd name="T18" fmla="*/ 589 w 589"/>
                <a:gd name="T19" fmla="*/ 508 h 546"/>
                <a:gd name="T20" fmla="*/ 587 w 589"/>
                <a:gd name="T21" fmla="*/ 519 h 546"/>
                <a:gd name="T22" fmla="*/ 582 w 589"/>
                <a:gd name="T23" fmla="*/ 529 h 546"/>
                <a:gd name="T24" fmla="*/ 574 w 589"/>
                <a:gd name="T25" fmla="*/ 538 h 546"/>
                <a:gd name="T26" fmla="*/ 564 w 589"/>
                <a:gd name="T27" fmla="*/ 544 h 546"/>
                <a:gd name="T28" fmla="*/ 553 w 589"/>
                <a:gd name="T29" fmla="*/ 546 h 546"/>
                <a:gd name="T30" fmla="*/ 543 w 589"/>
                <a:gd name="T31" fmla="*/ 544 h 546"/>
                <a:gd name="T32" fmla="*/ 534 w 589"/>
                <a:gd name="T33" fmla="*/ 540 h 546"/>
                <a:gd name="T34" fmla="*/ 295 w 589"/>
                <a:gd name="T35" fmla="*/ 386 h 546"/>
                <a:gd name="T36" fmla="*/ 54 w 589"/>
                <a:gd name="T37" fmla="*/ 540 h 546"/>
                <a:gd name="T38" fmla="*/ 45 w 589"/>
                <a:gd name="T39" fmla="*/ 544 h 546"/>
                <a:gd name="T40" fmla="*/ 35 w 589"/>
                <a:gd name="T41" fmla="*/ 546 h 546"/>
                <a:gd name="T42" fmla="*/ 24 w 589"/>
                <a:gd name="T43" fmla="*/ 544 h 546"/>
                <a:gd name="T44" fmla="*/ 14 w 589"/>
                <a:gd name="T45" fmla="*/ 538 h 546"/>
                <a:gd name="T46" fmla="*/ 6 w 589"/>
                <a:gd name="T47" fmla="*/ 529 h 546"/>
                <a:gd name="T48" fmla="*/ 1 w 589"/>
                <a:gd name="T49" fmla="*/ 519 h 546"/>
                <a:gd name="T50" fmla="*/ 0 w 589"/>
                <a:gd name="T51" fmla="*/ 508 h 546"/>
                <a:gd name="T52" fmla="*/ 2 w 589"/>
                <a:gd name="T53" fmla="*/ 498 h 546"/>
                <a:gd name="T54" fmla="*/ 8 w 589"/>
                <a:gd name="T55" fmla="*/ 489 h 546"/>
                <a:gd name="T56" fmla="*/ 16 w 589"/>
                <a:gd name="T57" fmla="*/ 481 h 546"/>
                <a:gd name="T58" fmla="*/ 259 w 589"/>
                <a:gd name="T59" fmla="*/ 323 h 546"/>
                <a:gd name="T60" fmla="*/ 259 w 589"/>
                <a:gd name="T61" fmla="*/ 36 h 546"/>
                <a:gd name="T62" fmla="*/ 261 w 589"/>
                <a:gd name="T63" fmla="*/ 21 h 546"/>
                <a:gd name="T64" fmla="*/ 269 w 589"/>
                <a:gd name="T65" fmla="*/ 10 h 546"/>
                <a:gd name="T66" fmla="*/ 280 w 589"/>
                <a:gd name="T67" fmla="*/ 3 h 546"/>
                <a:gd name="T68" fmla="*/ 295 w 589"/>
                <a:gd name="T69"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9" h="546">
                  <a:moveTo>
                    <a:pt x="295" y="0"/>
                  </a:moveTo>
                  <a:lnTo>
                    <a:pt x="308" y="3"/>
                  </a:lnTo>
                  <a:lnTo>
                    <a:pt x="320" y="10"/>
                  </a:lnTo>
                  <a:lnTo>
                    <a:pt x="327" y="21"/>
                  </a:lnTo>
                  <a:lnTo>
                    <a:pt x="330" y="36"/>
                  </a:lnTo>
                  <a:lnTo>
                    <a:pt x="330" y="323"/>
                  </a:lnTo>
                  <a:lnTo>
                    <a:pt x="572" y="481"/>
                  </a:lnTo>
                  <a:lnTo>
                    <a:pt x="581" y="488"/>
                  </a:lnTo>
                  <a:lnTo>
                    <a:pt x="586" y="498"/>
                  </a:lnTo>
                  <a:lnTo>
                    <a:pt x="589" y="508"/>
                  </a:lnTo>
                  <a:lnTo>
                    <a:pt x="587" y="519"/>
                  </a:lnTo>
                  <a:lnTo>
                    <a:pt x="582" y="529"/>
                  </a:lnTo>
                  <a:lnTo>
                    <a:pt x="574" y="538"/>
                  </a:lnTo>
                  <a:lnTo>
                    <a:pt x="564" y="544"/>
                  </a:lnTo>
                  <a:lnTo>
                    <a:pt x="553" y="546"/>
                  </a:lnTo>
                  <a:lnTo>
                    <a:pt x="543" y="544"/>
                  </a:lnTo>
                  <a:lnTo>
                    <a:pt x="534" y="540"/>
                  </a:lnTo>
                  <a:lnTo>
                    <a:pt x="295" y="386"/>
                  </a:lnTo>
                  <a:lnTo>
                    <a:pt x="54" y="540"/>
                  </a:lnTo>
                  <a:lnTo>
                    <a:pt x="45" y="544"/>
                  </a:lnTo>
                  <a:lnTo>
                    <a:pt x="35" y="546"/>
                  </a:lnTo>
                  <a:lnTo>
                    <a:pt x="24" y="544"/>
                  </a:lnTo>
                  <a:lnTo>
                    <a:pt x="14" y="538"/>
                  </a:lnTo>
                  <a:lnTo>
                    <a:pt x="6" y="529"/>
                  </a:lnTo>
                  <a:lnTo>
                    <a:pt x="1" y="519"/>
                  </a:lnTo>
                  <a:lnTo>
                    <a:pt x="0" y="508"/>
                  </a:lnTo>
                  <a:lnTo>
                    <a:pt x="2" y="498"/>
                  </a:lnTo>
                  <a:lnTo>
                    <a:pt x="8" y="489"/>
                  </a:lnTo>
                  <a:lnTo>
                    <a:pt x="16" y="481"/>
                  </a:lnTo>
                  <a:lnTo>
                    <a:pt x="259" y="323"/>
                  </a:lnTo>
                  <a:lnTo>
                    <a:pt x="259" y="36"/>
                  </a:lnTo>
                  <a:lnTo>
                    <a:pt x="261" y="21"/>
                  </a:lnTo>
                  <a:lnTo>
                    <a:pt x="269" y="10"/>
                  </a:lnTo>
                  <a:lnTo>
                    <a:pt x="280" y="3"/>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 name="Freeform 49"/>
            <p:cNvSpPr>
              <a:spLocks/>
            </p:cNvSpPr>
            <p:nvPr/>
          </p:nvSpPr>
          <p:spPr bwMode="auto">
            <a:xfrm>
              <a:off x="7408" y="3634"/>
              <a:ext cx="39" cy="36"/>
            </a:xfrm>
            <a:custGeom>
              <a:avLst/>
              <a:gdLst>
                <a:gd name="T0" fmla="*/ 294 w 588"/>
                <a:gd name="T1" fmla="*/ 0 h 545"/>
                <a:gd name="T2" fmla="*/ 308 w 588"/>
                <a:gd name="T3" fmla="*/ 2 h 545"/>
                <a:gd name="T4" fmla="*/ 319 w 588"/>
                <a:gd name="T5" fmla="*/ 10 h 545"/>
                <a:gd name="T6" fmla="*/ 327 w 588"/>
                <a:gd name="T7" fmla="*/ 21 h 545"/>
                <a:gd name="T8" fmla="*/ 329 w 588"/>
                <a:gd name="T9" fmla="*/ 36 h 545"/>
                <a:gd name="T10" fmla="*/ 329 w 588"/>
                <a:gd name="T11" fmla="*/ 323 h 545"/>
                <a:gd name="T12" fmla="*/ 572 w 588"/>
                <a:gd name="T13" fmla="*/ 481 h 545"/>
                <a:gd name="T14" fmla="*/ 580 w 588"/>
                <a:gd name="T15" fmla="*/ 488 h 545"/>
                <a:gd name="T16" fmla="*/ 586 w 588"/>
                <a:gd name="T17" fmla="*/ 498 h 545"/>
                <a:gd name="T18" fmla="*/ 588 w 588"/>
                <a:gd name="T19" fmla="*/ 508 h 545"/>
                <a:gd name="T20" fmla="*/ 587 w 588"/>
                <a:gd name="T21" fmla="*/ 519 h 545"/>
                <a:gd name="T22" fmla="*/ 582 w 588"/>
                <a:gd name="T23" fmla="*/ 529 h 545"/>
                <a:gd name="T24" fmla="*/ 574 w 588"/>
                <a:gd name="T25" fmla="*/ 538 h 545"/>
                <a:gd name="T26" fmla="*/ 564 w 588"/>
                <a:gd name="T27" fmla="*/ 544 h 545"/>
                <a:gd name="T28" fmla="*/ 552 w 588"/>
                <a:gd name="T29" fmla="*/ 545 h 545"/>
                <a:gd name="T30" fmla="*/ 543 w 588"/>
                <a:gd name="T31" fmla="*/ 544 h 545"/>
                <a:gd name="T32" fmla="*/ 534 w 588"/>
                <a:gd name="T33" fmla="*/ 540 h 545"/>
                <a:gd name="T34" fmla="*/ 294 w 588"/>
                <a:gd name="T35" fmla="*/ 386 h 545"/>
                <a:gd name="T36" fmla="*/ 54 w 588"/>
                <a:gd name="T37" fmla="*/ 540 h 545"/>
                <a:gd name="T38" fmla="*/ 45 w 588"/>
                <a:gd name="T39" fmla="*/ 544 h 545"/>
                <a:gd name="T40" fmla="*/ 35 w 588"/>
                <a:gd name="T41" fmla="*/ 545 h 545"/>
                <a:gd name="T42" fmla="*/ 24 w 588"/>
                <a:gd name="T43" fmla="*/ 544 h 545"/>
                <a:gd name="T44" fmla="*/ 13 w 588"/>
                <a:gd name="T45" fmla="*/ 538 h 545"/>
                <a:gd name="T46" fmla="*/ 5 w 588"/>
                <a:gd name="T47" fmla="*/ 529 h 545"/>
                <a:gd name="T48" fmla="*/ 1 w 588"/>
                <a:gd name="T49" fmla="*/ 519 h 545"/>
                <a:gd name="T50" fmla="*/ 0 w 588"/>
                <a:gd name="T51" fmla="*/ 508 h 545"/>
                <a:gd name="T52" fmla="*/ 2 w 588"/>
                <a:gd name="T53" fmla="*/ 498 h 545"/>
                <a:gd name="T54" fmla="*/ 7 w 588"/>
                <a:gd name="T55" fmla="*/ 488 h 545"/>
                <a:gd name="T56" fmla="*/ 15 w 588"/>
                <a:gd name="T57" fmla="*/ 481 h 545"/>
                <a:gd name="T58" fmla="*/ 258 w 588"/>
                <a:gd name="T59" fmla="*/ 323 h 545"/>
                <a:gd name="T60" fmla="*/ 258 w 588"/>
                <a:gd name="T61" fmla="*/ 36 h 545"/>
                <a:gd name="T62" fmla="*/ 261 w 588"/>
                <a:gd name="T63" fmla="*/ 21 h 545"/>
                <a:gd name="T64" fmla="*/ 268 w 588"/>
                <a:gd name="T65" fmla="*/ 10 h 545"/>
                <a:gd name="T66" fmla="*/ 280 w 588"/>
                <a:gd name="T67" fmla="*/ 2 h 545"/>
                <a:gd name="T68" fmla="*/ 294 w 588"/>
                <a:gd name="T69"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8" h="545">
                  <a:moveTo>
                    <a:pt x="294" y="0"/>
                  </a:moveTo>
                  <a:lnTo>
                    <a:pt x="308" y="2"/>
                  </a:lnTo>
                  <a:lnTo>
                    <a:pt x="319" y="10"/>
                  </a:lnTo>
                  <a:lnTo>
                    <a:pt x="327" y="21"/>
                  </a:lnTo>
                  <a:lnTo>
                    <a:pt x="329" y="36"/>
                  </a:lnTo>
                  <a:lnTo>
                    <a:pt x="329" y="323"/>
                  </a:lnTo>
                  <a:lnTo>
                    <a:pt x="572" y="481"/>
                  </a:lnTo>
                  <a:lnTo>
                    <a:pt x="580" y="488"/>
                  </a:lnTo>
                  <a:lnTo>
                    <a:pt x="586" y="498"/>
                  </a:lnTo>
                  <a:lnTo>
                    <a:pt x="588" y="508"/>
                  </a:lnTo>
                  <a:lnTo>
                    <a:pt x="587" y="519"/>
                  </a:lnTo>
                  <a:lnTo>
                    <a:pt x="582" y="529"/>
                  </a:lnTo>
                  <a:lnTo>
                    <a:pt x="574" y="538"/>
                  </a:lnTo>
                  <a:lnTo>
                    <a:pt x="564" y="544"/>
                  </a:lnTo>
                  <a:lnTo>
                    <a:pt x="552" y="545"/>
                  </a:lnTo>
                  <a:lnTo>
                    <a:pt x="543" y="544"/>
                  </a:lnTo>
                  <a:lnTo>
                    <a:pt x="534" y="540"/>
                  </a:lnTo>
                  <a:lnTo>
                    <a:pt x="294" y="386"/>
                  </a:lnTo>
                  <a:lnTo>
                    <a:pt x="54" y="540"/>
                  </a:lnTo>
                  <a:lnTo>
                    <a:pt x="45" y="544"/>
                  </a:lnTo>
                  <a:lnTo>
                    <a:pt x="35" y="545"/>
                  </a:lnTo>
                  <a:lnTo>
                    <a:pt x="24" y="544"/>
                  </a:lnTo>
                  <a:lnTo>
                    <a:pt x="13" y="538"/>
                  </a:lnTo>
                  <a:lnTo>
                    <a:pt x="5" y="529"/>
                  </a:lnTo>
                  <a:lnTo>
                    <a:pt x="1" y="519"/>
                  </a:lnTo>
                  <a:lnTo>
                    <a:pt x="0" y="508"/>
                  </a:lnTo>
                  <a:lnTo>
                    <a:pt x="2" y="498"/>
                  </a:lnTo>
                  <a:lnTo>
                    <a:pt x="7" y="488"/>
                  </a:lnTo>
                  <a:lnTo>
                    <a:pt x="15" y="481"/>
                  </a:lnTo>
                  <a:lnTo>
                    <a:pt x="258" y="323"/>
                  </a:lnTo>
                  <a:lnTo>
                    <a:pt x="258" y="36"/>
                  </a:lnTo>
                  <a:lnTo>
                    <a:pt x="261" y="21"/>
                  </a:lnTo>
                  <a:lnTo>
                    <a:pt x="268" y="10"/>
                  </a:lnTo>
                  <a:lnTo>
                    <a:pt x="280" y="2"/>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 name="Freeform 50"/>
            <p:cNvSpPr>
              <a:spLocks/>
            </p:cNvSpPr>
            <p:nvPr/>
          </p:nvSpPr>
          <p:spPr bwMode="auto">
            <a:xfrm>
              <a:off x="7319" y="3634"/>
              <a:ext cx="39" cy="36"/>
            </a:xfrm>
            <a:custGeom>
              <a:avLst/>
              <a:gdLst>
                <a:gd name="T0" fmla="*/ 295 w 590"/>
                <a:gd name="T1" fmla="*/ 0 h 545"/>
                <a:gd name="T2" fmla="*/ 309 w 590"/>
                <a:gd name="T3" fmla="*/ 2 h 545"/>
                <a:gd name="T4" fmla="*/ 320 w 590"/>
                <a:gd name="T5" fmla="*/ 10 h 545"/>
                <a:gd name="T6" fmla="*/ 327 w 590"/>
                <a:gd name="T7" fmla="*/ 21 h 545"/>
                <a:gd name="T8" fmla="*/ 330 w 590"/>
                <a:gd name="T9" fmla="*/ 36 h 545"/>
                <a:gd name="T10" fmla="*/ 330 w 590"/>
                <a:gd name="T11" fmla="*/ 323 h 545"/>
                <a:gd name="T12" fmla="*/ 573 w 590"/>
                <a:gd name="T13" fmla="*/ 481 h 545"/>
                <a:gd name="T14" fmla="*/ 581 w 590"/>
                <a:gd name="T15" fmla="*/ 488 h 545"/>
                <a:gd name="T16" fmla="*/ 587 w 590"/>
                <a:gd name="T17" fmla="*/ 498 h 545"/>
                <a:gd name="T18" fmla="*/ 590 w 590"/>
                <a:gd name="T19" fmla="*/ 508 h 545"/>
                <a:gd name="T20" fmla="*/ 588 w 590"/>
                <a:gd name="T21" fmla="*/ 519 h 545"/>
                <a:gd name="T22" fmla="*/ 583 w 590"/>
                <a:gd name="T23" fmla="*/ 529 h 545"/>
                <a:gd name="T24" fmla="*/ 575 w 590"/>
                <a:gd name="T25" fmla="*/ 538 h 545"/>
                <a:gd name="T26" fmla="*/ 564 w 590"/>
                <a:gd name="T27" fmla="*/ 544 h 545"/>
                <a:gd name="T28" fmla="*/ 553 w 590"/>
                <a:gd name="T29" fmla="*/ 545 h 545"/>
                <a:gd name="T30" fmla="*/ 544 w 590"/>
                <a:gd name="T31" fmla="*/ 544 h 545"/>
                <a:gd name="T32" fmla="*/ 534 w 590"/>
                <a:gd name="T33" fmla="*/ 540 h 545"/>
                <a:gd name="T34" fmla="*/ 295 w 590"/>
                <a:gd name="T35" fmla="*/ 386 h 545"/>
                <a:gd name="T36" fmla="*/ 55 w 590"/>
                <a:gd name="T37" fmla="*/ 540 h 545"/>
                <a:gd name="T38" fmla="*/ 46 w 590"/>
                <a:gd name="T39" fmla="*/ 544 h 545"/>
                <a:gd name="T40" fmla="*/ 36 w 590"/>
                <a:gd name="T41" fmla="*/ 545 h 545"/>
                <a:gd name="T42" fmla="*/ 24 w 590"/>
                <a:gd name="T43" fmla="*/ 544 h 545"/>
                <a:gd name="T44" fmla="*/ 14 w 590"/>
                <a:gd name="T45" fmla="*/ 538 h 545"/>
                <a:gd name="T46" fmla="*/ 6 w 590"/>
                <a:gd name="T47" fmla="*/ 529 h 545"/>
                <a:gd name="T48" fmla="*/ 1 w 590"/>
                <a:gd name="T49" fmla="*/ 519 h 545"/>
                <a:gd name="T50" fmla="*/ 0 w 590"/>
                <a:gd name="T51" fmla="*/ 508 h 545"/>
                <a:gd name="T52" fmla="*/ 3 w 590"/>
                <a:gd name="T53" fmla="*/ 498 h 545"/>
                <a:gd name="T54" fmla="*/ 8 w 590"/>
                <a:gd name="T55" fmla="*/ 488 h 545"/>
                <a:gd name="T56" fmla="*/ 16 w 590"/>
                <a:gd name="T57" fmla="*/ 481 h 545"/>
                <a:gd name="T58" fmla="*/ 259 w 590"/>
                <a:gd name="T59" fmla="*/ 323 h 545"/>
                <a:gd name="T60" fmla="*/ 259 w 590"/>
                <a:gd name="T61" fmla="*/ 36 h 545"/>
                <a:gd name="T62" fmla="*/ 262 w 590"/>
                <a:gd name="T63" fmla="*/ 21 h 545"/>
                <a:gd name="T64" fmla="*/ 269 w 590"/>
                <a:gd name="T65" fmla="*/ 10 h 545"/>
                <a:gd name="T66" fmla="*/ 280 w 590"/>
                <a:gd name="T67" fmla="*/ 2 h 545"/>
                <a:gd name="T68" fmla="*/ 295 w 590"/>
                <a:gd name="T69"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0" h="545">
                  <a:moveTo>
                    <a:pt x="295" y="0"/>
                  </a:moveTo>
                  <a:lnTo>
                    <a:pt x="309" y="2"/>
                  </a:lnTo>
                  <a:lnTo>
                    <a:pt x="320" y="10"/>
                  </a:lnTo>
                  <a:lnTo>
                    <a:pt x="327" y="21"/>
                  </a:lnTo>
                  <a:lnTo>
                    <a:pt x="330" y="36"/>
                  </a:lnTo>
                  <a:lnTo>
                    <a:pt x="330" y="323"/>
                  </a:lnTo>
                  <a:lnTo>
                    <a:pt x="573" y="481"/>
                  </a:lnTo>
                  <a:lnTo>
                    <a:pt x="581" y="488"/>
                  </a:lnTo>
                  <a:lnTo>
                    <a:pt x="587" y="498"/>
                  </a:lnTo>
                  <a:lnTo>
                    <a:pt x="590" y="508"/>
                  </a:lnTo>
                  <a:lnTo>
                    <a:pt x="588" y="519"/>
                  </a:lnTo>
                  <a:lnTo>
                    <a:pt x="583" y="529"/>
                  </a:lnTo>
                  <a:lnTo>
                    <a:pt x="575" y="538"/>
                  </a:lnTo>
                  <a:lnTo>
                    <a:pt x="564" y="544"/>
                  </a:lnTo>
                  <a:lnTo>
                    <a:pt x="553" y="545"/>
                  </a:lnTo>
                  <a:lnTo>
                    <a:pt x="544" y="544"/>
                  </a:lnTo>
                  <a:lnTo>
                    <a:pt x="534" y="540"/>
                  </a:lnTo>
                  <a:lnTo>
                    <a:pt x="295" y="386"/>
                  </a:lnTo>
                  <a:lnTo>
                    <a:pt x="55" y="540"/>
                  </a:lnTo>
                  <a:lnTo>
                    <a:pt x="46" y="544"/>
                  </a:lnTo>
                  <a:lnTo>
                    <a:pt x="36" y="545"/>
                  </a:lnTo>
                  <a:lnTo>
                    <a:pt x="24" y="544"/>
                  </a:lnTo>
                  <a:lnTo>
                    <a:pt x="14" y="538"/>
                  </a:lnTo>
                  <a:lnTo>
                    <a:pt x="6" y="529"/>
                  </a:lnTo>
                  <a:lnTo>
                    <a:pt x="1" y="519"/>
                  </a:lnTo>
                  <a:lnTo>
                    <a:pt x="0" y="508"/>
                  </a:lnTo>
                  <a:lnTo>
                    <a:pt x="3" y="498"/>
                  </a:lnTo>
                  <a:lnTo>
                    <a:pt x="8" y="488"/>
                  </a:lnTo>
                  <a:lnTo>
                    <a:pt x="16" y="481"/>
                  </a:lnTo>
                  <a:lnTo>
                    <a:pt x="259" y="323"/>
                  </a:lnTo>
                  <a:lnTo>
                    <a:pt x="259" y="36"/>
                  </a:lnTo>
                  <a:lnTo>
                    <a:pt x="262" y="21"/>
                  </a:lnTo>
                  <a:lnTo>
                    <a:pt x="269" y="10"/>
                  </a:lnTo>
                  <a:lnTo>
                    <a:pt x="280" y="2"/>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 name="Freeform 51"/>
            <p:cNvSpPr>
              <a:spLocks/>
            </p:cNvSpPr>
            <p:nvPr/>
          </p:nvSpPr>
          <p:spPr bwMode="auto">
            <a:xfrm>
              <a:off x="7367" y="3507"/>
              <a:ext cx="32" cy="50"/>
            </a:xfrm>
            <a:custGeom>
              <a:avLst/>
              <a:gdLst>
                <a:gd name="T0" fmla="*/ 240 w 482"/>
                <a:gd name="T1" fmla="*/ 0 h 749"/>
                <a:gd name="T2" fmla="*/ 272 w 482"/>
                <a:gd name="T3" fmla="*/ 8 h 749"/>
                <a:gd name="T4" fmla="*/ 293 w 482"/>
                <a:gd name="T5" fmla="*/ 20 h 749"/>
                <a:gd name="T6" fmla="*/ 303 w 482"/>
                <a:gd name="T7" fmla="*/ 29 h 749"/>
                <a:gd name="T8" fmla="*/ 328 w 482"/>
                <a:gd name="T9" fmla="*/ 30 h 749"/>
                <a:gd name="T10" fmla="*/ 365 w 482"/>
                <a:gd name="T11" fmla="*/ 42 h 749"/>
                <a:gd name="T12" fmla="*/ 393 w 482"/>
                <a:gd name="T13" fmla="*/ 68 h 749"/>
                <a:gd name="T14" fmla="*/ 412 w 482"/>
                <a:gd name="T15" fmla="*/ 105 h 749"/>
                <a:gd name="T16" fmla="*/ 423 w 482"/>
                <a:gd name="T17" fmla="*/ 150 h 749"/>
                <a:gd name="T18" fmla="*/ 427 w 482"/>
                <a:gd name="T19" fmla="*/ 204 h 749"/>
                <a:gd name="T20" fmla="*/ 424 w 482"/>
                <a:gd name="T21" fmla="*/ 261 h 749"/>
                <a:gd name="T22" fmla="*/ 424 w 482"/>
                <a:gd name="T23" fmla="*/ 316 h 749"/>
                <a:gd name="T24" fmla="*/ 433 w 482"/>
                <a:gd name="T25" fmla="*/ 356 h 749"/>
                <a:gd name="T26" fmla="*/ 448 w 482"/>
                <a:gd name="T27" fmla="*/ 382 h 749"/>
                <a:gd name="T28" fmla="*/ 464 w 482"/>
                <a:gd name="T29" fmla="*/ 399 h 749"/>
                <a:gd name="T30" fmla="*/ 477 w 482"/>
                <a:gd name="T31" fmla="*/ 407 h 749"/>
                <a:gd name="T32" fmla="*/ 482 w 482"/>
                <a:gd name="T33" fmla="*/ 409 h 749"/>
                <a:gd name="T34" fmla="*/ 443 w 482"/>
                <a:gd name="T35" fmla="*/ 434 h 749"/>
                <a:gd name="T36" fmla="*/ 400 w 482"/>
                <a:gd name="T37" fmla="*/ 448 h 749"/>
                <a:gd name="T38" fmla="*/ 360 w 482"/>
                <a:gd name="T39" fmla="*/ 454 h 749"/>
                <a:gd name="T40" fmla="*/ 335 w 482"/>
                <a:gd name="T41" fmla="*/ 455 h 749"/>
                <a:gd name="T42" fmla="*/ 332 w 482"/>
                <a:gd name="T43" fmla="*/ 489 h 749"/>
                <a:gd name="T44" fmla="*/ 152 w 482"/>
                <a:gd name="T45" fmla="*/ 488 h 749"/>
                <a:gd name="T46" fmla="*/ 120 w 482"/>
                <a:gd name="T47" fmla="*/ 454 h 749"/>
                <a:gd name="T48" fmla="*/ 68 w 482"/>
                <a:gd name="T49" fmla="*/ 445 h 749"/>
                <a:gd name="T50" fmla="*/ 33 w 482"/>
                <a:gd name="T51" fmla="*/ 432 h 749"/>
                <a:gd name="T52" fmla="*/ 11 w 482"/>
                <a:gd name="T53" fmla="*/ 418 h 749"/>
                <a:gd name="T54" fmla="*/ 1 w 482"/>
                <a:gd name="T55" fmla="*/ 408 h 749"/>
                <a:gd name="T56" fmla="*/ 1 w 482"/>
                <a:gd name="T57" fmla="*/ 407 h 749"/>
                <a:gd name="T58" fmla="*/ 8 w 482"/>
                <a:gd name="T59" fmla="*/ 405 h 749"/>
                <a:gd name="T60" fmla="*/ 20 w 482"/>
                <a:gd name="T61" fmla="*/ 398 h 749"/>
                <a:gd name="T62" fmla="*/ 34 w 482"/>
                <a:gd name="T63" fmla="*/ 383 h 749"/>
                <a:gd name="T64" fmla="*/ 47 w 482"/>
                <a:gd name="T65" fmla="*/ 358 h 749"/>
                <a:gd name="T66" fmla="*/ 57 w 482"/>
                <a:gd name="T67" fmla="*/ 320 h 749"/>
                <a:gd name="T68" fmla="*/ 63 w 482"/>
                <a:gd name="T69" fmla="*/ 263 h 749"/>
                <a:gd name="T70" fmla="*/ 63 w 482"/>
                <a:gd name="T71" fmla="*/ 193 h 749"/>
                <a:gd name="T72" fmla="*/ 71 w 482"/>
                <a:gd name="T73" fmla="*/ 134 h 749"/>
                <a:gd name="T74" fmla="*/ 85 w 482"/>
                <a:gd name="T75" fmla="*/ 90 h 749"/>
                <a:gd name="T76" fmla="*/ 104 w 482"/>
                <a:gd name="T77" fmla="*/ 58 h 749"/>
                <a:gd name="T78" fmla="*/ 125 w 482"/>
                <a:gd name="T79" fmla="*/ 36 h 749"/>
                <a:gd name="T80" fmla="*/ 145 w 482"/>
                <a:gd name="T81" fmla="*/ 22 h 749"/>
                <a:gd name="T82" fmla="*/ 163 w 482"/>
                <a:gd name="T83" fmla="*/ 14 h 749"/>
                <a:gd name="T84" fmla="*/ 197 w 482"/>
                <a:gd name="T85" fmla="*/ 3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2" h="749">
                  <a:moveTo>
                    <a:pt x="219" y="0"/>
                  </a:moveTo>
                  <a:lnTo>
                    <a:pt x="240" y="0"/>
                  </a:lnTo>
                  <a:lnTo>
                    <a:pt x="257" y="3"/>
                  </a:lnTo>
                  <a:lnTo>
                    <a:pt x="272" y="8"/>
                  </a:lnTo>
                  <a:lnTo>
                    <a:pt x="283" y="14"/>
                  </a:lnTo>
                  <a:lnTo>
                    <a:pt x="293" y="20"/>
                  </a:lnTo>
                  <a:lnTo>
                    <a:pt x="299" y="25"/>
                  </a:lnTo>
                  <a:lnTo>
                    <a:pt x="303" y="29"/>
                  </a:lnTo>
                  <a:lnTo>
                    <a:pt x="305" y="30"/>
                  </a:lnTo>
                  <a:lnTo>
                    <a:pt x="328" y="30"/>
                  </a:lnTo>
                  <a:lnTo>
                    <a:pt x="347" y="34"/>
                  </a:lnTo>
                  <a:lnTo>
                    <a:pt x="365" y="42"/>
                  </a:lnTo>
                  <a:lnTo>
                    <a:pt x="379" y="53"/>
                  </a:lnTo>
                  <a:lnTo>
                    <a:pt x="393" y="68"/>
                  </a:lnTo>
                  <a:lnTo>
                    <a:pt x="404" y="85"/>
                  </a:lnTo>
                  <a:lnTo>
                    <a:pt x="412" y="105"/>
                  </a:lnTo>
                  <a:lnTo>
                    <a:pt x="418" y="127"/>
                  </a:lnTo>
                  <a:lnTo>
                    <a:pt x="423" y="150"/>
                  </a:lnTo>
                  <a:lnTo>
                    <a:pt x="426" y="177"/>
                  </a:lnTo>
                  <a:lnTo>
                    <a:pt x="427" y="204"/>
                  </a:lnTo>
                  <a:lnTo>
                    <a:pt x="426" y="232"/>
                  </a:lnTo>
                  <a:lnTo>
                    <a:pt x="424" y="261"/>
                  </a:lnTo>
                  <a:lnTo>
                    <a:pt x="422" y="291"/>
                  </a:lnTo>
                  <a:lnTo>
                    <a:pt x="424" y="316"/>
                  </a:lnTo>
                  <a:lnTo>
                    <a:pt x="428" y="338"/>
                  </a:lnTo>
                  <a:lnTo>
                    <a:pt x="433" y="356"/>
                  </a:lnTo>
                  <a:lnTo>
                    <a:pt x="440" y="370"/>
                  </a:lnTo>
                  <a:lnTo>
                    <a:pt x="448" y="382"/>
                  </a:lnTo>
                  <a:lnTo>
                    <a:pt x="456" y="392"/>
                  </a:lnTo>
                  <a:lnTo>
                    <a:pt x="464" y="399"/>
                  </a:lnTo>
                  <a:lnTo>
                    <a:pt x="471" y="404"/>
                  </a:lnTo>
                  <a:lnTo>
                    <a:pt x="477" y="407"/>
                  </a:lnTo>
                  <a:lnTo>
                    <a:pt x="481" y="408"/>
                  </a:lnTo>
                  <a:lnTo>
                    <a:pt x="482" y="409"/>
                  </a:lnTo>
                  <a:lnTo>
                    <a:pt x="464" y="423"/>
                  </a:lnTo>
                  <a:lnTo>
                    <a:pt x="443" y="434"/>
                  </a:lnTo>
                  <a:lnTo>
                    <a:pt x="421" y="443"/>
                  </a:lnTo>
                  <a:lnTo>
                    <a:pt x="400" y="448"/>
                  </a:lnTo>
                  <a:lnTo>
                    <a:pt x="378" y="452"/>
                  </a:lnTo>
                  <a:lnTo>
                    <a:pt x="360" y="454"/>
                  </a:lnTo>
                  <a:lnTo>
                    <a:pt x="345" y="454"/>
                  </a:lnTo>
                  <a:lnTo>
                    <a:pt x="335" y="455"/>
                  </a:lnTo>
                  <a:lnTo>
                    <a:pt x="332" y="455"/>
                  </a:lnTo>
                  <a:lnTo>
                    <a:pt x="332" y="489"/>
                  </a:lnTo>
                  <a:lnTo>
                    <a:pt x="243" y="749"/>
                  </a:lnTo>
                  <a:lnTo>
                    <a:pt x="152" y="488"/>
                  </a:lnTo>
                  <a:lnTo>
                    <a:pt x="152" y="455"/>
                  </a:lnTo>
                  <a:lnTo>
                    <a:pt x="120" y="454"/>
                  </a:lnTo>
                  <a:lnTo>
                    <a:pt x="92" y="451"/>
                  </a:lnTo>
                  <a:lnTo>
                    <a:pt x="68" y="445"/>
                  </a:lnTo>
                  <a:lnTo>
                    <a:pt x="48" y="439"/>
                  </a:lnTo>
                  <a:lnTo>
                    <a:pt x="33" y="432"/>
                  </a:lnTo>
                  <a:lnTo>
                    <a:pt x="21" y="424"/>
                  </a:lnTo>
                  <a:lnTo>
                    <a:pt x="11" y="418"/>
                  </a:lnTo>
                  <a:lnTo>
                    <a:pt x="5" y="412"/>
                  </a:lnTo>
                  <a:lnTo>
                    <a:pt x="1" y="408"/>
                  </a:lnTo>
                  <a:lnTo>
                    <a:pt x="0" y="407"/>
                  </a:lnTo>
                  <a:lnTo>
                    <a:pt x="1" y="407"/>
                  </a:lnTo>
                  <a:lnTo>
                    <a:pt x="4" y="406"/>
                  </a:lnTo>
                  <a:lnTo>
                    <a:pt x="8" y="405"/>
                  </a:lnTo>
                  <a:lnTo>
                    <a:pt x="13" y="402"/>
                  </a:lnTo>
                  <a:lnTo>
                    <a:pt x="20" y="398"/>
                  </a:lnTo>
                  <a:lnTo>
                    <a:pt x="27" y="392"/>
                  </a:lnTo>
                  <a:lnTo>
                    <a:pt x="34" y="383"/>
                  </a:lnTo>
                  <a:lnTo>
                    <a:pt x="40" y="372"/>
                  </a:lnTo>
                  <a:lnTo>
                    <a:pt x="47" y="358"/>
                  </a:lnTo>
                  <a:lnTo>
                    <a:pt x="53" y="341"/>
                  </a:lnTo>
                  <a:lnTo>
                    <a:pt x="57" y="320"/>
                  </a:lnTo>
                  <a:lnTo>
                    <a:pt x="61" y="294"/>
                  </a:lnTo>
                  <a:lnTo>
                    <a:pt x="63" y="263"/>
                  </a:lnTo>
                  <a:lnTo>
                    <a:pt x="63" y="228"/>
                  </a:lnTo>
                  <a:lnTo>
                    <a:pt x="63" y="193"/>
                  </a:lnTo>
                  <a:lnTo>
                    <a:pt x="66" y="161"/>
                  </a:lnTo>
                  <a:lnTo>
                    <a:pt x="71" y="134"/>
                  </a:lnTo>
                  <a:lnTo>
                    <a:pt x="77" y="110"/>
                  </a:lnTo>
                  <a:lnTo>
                    <a:pt x="85" y="90"/>
                  </a:lnTo>
                  <a:lnTo>
                    <a:pt x="94" y="73"/>
                  </a:lnTo>
                  <a:lnTo>
                    <a:pt x="104" y="58"/>
                  </a:lnTo>
                  <a:lnTo>
                    <a:pt x="114" y="45"/>
                  </a:lnTo>
                  <a:lnTo>
                    <a:pt x="125" y="36"/>
                  </a:lnTo>
                  <a:lnTo>
                    <a:pt x="135" y="28"/>
                  </a:lnTo>
                  <a:lnTo>
                    <a:pt x="145" y="22"/>
                  </a:lnTo>
                  <a:lnTo>
                    <a:pt x="155" y="17"/>
                  </a:lnTo>
                  <a:lnTo>
                    <a:pt x="163" y="14"/>
                  </a:lnTo>
                  <a:lnTo>
                    <a:pt x="172" y="11"/>
                  </a:lnTo>
                  <a:lnTo>
                    <a:pt x="197" y="3"/>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 name="Freeform 52"/>
            <p:cNvSpPr>
              <a:spLocks/>
            </p:cNvSpPr>
            <p:nvPr/>
          </p:nvSpPr>
          <p:spPr bwMode="auto">
            <a:xfrm>
              <a:off x="7361" y="3541"/>
              <a:ext cx="44" cy="17"/>
            </a:xfrm>
            <a:custGeom>
              <a:avLst/>
              <a:gdLst>
                <a:gd name="T0" fmla="*/ 206 w 658"/>
                <a:gd name="T1" fmla="*/ 0 h 252"/>
                <a:gd name="T2" fmla="*/ 170 w 658"/>
                <a:gd name="T3" fmla="*/ 105 h 252"/>
                <a:gd name="T4" fmla="*/ 220 w 658"/>
                <a:gd name="T5" fmla="*/ 101 h 252"/>
                <a:gd name="T6" fmla="*/ 330 w 658"/>
                <a:gd name="T7" fmla="*/ 235 h 252"/>
                <a:gd name="T8" fmla="*/ 438 w 658"/>
                <a:gd name="T9" fmla="*/ 101 h 252"/>
                <a:gd name="T10" fmla="*/ 489 w 658"/>
                <a:gd name="T11" fmla="*/ 105 h 252"/>
                <a:gd name="T12" fmla="*/ 452 w 658"/>
                <a:gd name="T13" fmla="*/ 0 h 252"/>
                <a:gd name="T14" fmla="*/ 471 w 658"/>
                <a:gd name="T15" fmla="*/ 10 h 252"/>
                <a:gd name="T16" fmla="*/ 584 w 658"/>
                <a:gd name="T17" fmla="*/ 65 h 252"/>
                <a:gd name="T18" fmla="*/ 601 w 658"/>
                <a:gd name="T19" fmla="*/ 75 h 252"/>
                <a:gd name="T20" fmla="*/ 615 w 658"/>
                <a:gd name="T21" fmla="*/ 88 h 252"/>
                <a:gd name="T22" fmla="*/ 627 w 658"/>
                <a:gd name="T23" fmla="*/ 104 h 252"/>
                <a:gd name="T24" fmla="*/ 635 w 658"/>
                <a:gd name="T25" fmla="*/ 121 h 252"/>
                <a:gd name="T26" fmla="*/ 641 w 658"/>
                <a:gd name="T27" fmla="*/ 139 h 252"/>
                <a:gd name="T28" fmla="*/ 658 w 658"/>
                <a:gd name="T29" fmla="*/ 238 h 252"/>
                <a:gd name="T30" fmla="*/ 658 w 658"/>
                <a:gd name="T31" fmla="*/ 242 h 252"/>
                <a:gd name="T32" fmla="*/ 657 w 658"/>
                <a:gd name="T33" fmla="*/ 245 h 252"/>
                <a:gd name="T34" fmla="*/ 656 w 658"/>
                <a:gd name="T35" fmla="*/ 248 h 252"/>
                <a:gd name="T36" fmla="*/ 653 w 658"/>
                <a:gd name="T37" fmla="*/ 250 h 252"/>
                <a:gd name="T38" fmla="*/ 650 w 658"/>
                <a:gd name="T39" fmla="*/ 252 h 252"/>
                <a:gd name="T40" fmla="*/ 647 w 658"/>
                <a:gd name="T41" fmla="*/ 252 h 252"/>
                <a:gd name="T42" fmla="*/ 11 w 658"/>
                <a:gd name="T43" fmla="*/ 252 h 252"/>
                <a:gd name="T44" fmla="*/ 8 w 658"/>
                <a:gd name="T45" fmla="*/ 252 h 252"/>
                <a:gd name="T46" fmla="*/ 5 w 658"/>
                <a:gd name="T47" fmla="*/ 250 h 252"/>
                <a:gd name="T48" fmla="*/ 2 w 658"/>
                <a:gd name="T49" fmla="*/ 248 h 252"/>
                <a:gd name="T50" fmla="*/ 1 w 658"/>
                <a:gd name="T51" fmla="*/ 245 h 252"/>
                <a:gd name="T52" fmla="*/ 0 w 658"/>
                <a:gd name="T53" fmla="*/ 242 h 252"/>
                <a:gd name="T54" fmla="*/ 0 w 658"/>
                <a:gd name="T55" fmla="*/ 238 h 252"/>
                <a:gd name="T56" fmla="*/ 17 w 658"/>
                <a:gd name="T57" fmla="*/ 139 h 252"/>
                <a:gd name="T58" fmla="*/ 23 w 658"/>
                <a:gd name="T59" fmla="*/ 121 h 252"/>
                <a:gd name="T60" fmla="*/ 32 w 658"/>
                <a:gd name="T61" fmla="*/ 104 h 252"/>
                <a:gd name="T62" fmla="*/ 43 w 658"/>
                <a:gd name="T63" fmla="*/ 88 h 252"/>
                <a:gd name="T64" fmla="*/ 57 w 658"/>
                <a:gd name="T65" fmla="*/ 75 h 252"/>
                <a:gd name="T66" fmla="*/ 74 w 658"/>
                <a:gd name="T67" fmla="*/ 65 h 252"/>
                <a:gd name="T68" fmla="*/ 184 w 658"/>
                <a:gd name="T69" fmla="*/ 12 h 252"/>
                <a:gd name="T70" fmla="*/ 206 w 658"/>
                <a:gd name="T71"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8" h="252">
                  <a:moveTo>
                    <a:pt x="206" y="0"/>
                  </a:moveTo>
                  <a:lnTo>
                    <a:pt x="170" y="105"/>
                  </a:lnTo>
                  <a:lnTo>
                    <a:pt x="220" y="101"/>
                  </a:lnTo>
                  <a:lnTo>
                    <a:pt x="330" y="235"/>
                  </a:lnTo>
                  <a:lnTo>
                    <a:pt x="438" y="101"/>
                  </a:lnTo>
                  <a:lnTo>
                    <a:pt x="489" y="105"/>
                  </a:lnTo>
                  <a:lnTo>
                    <a:pt x="452" y="0"/>
                  </a:lnTo>
                  <a:lnTo>
                    <a:pt x="471" y="10"/>
                  </a:lnTo>
                  <a:lnTo>
                    <a:pt x="584" y="65"/>
                  </a:lnTo>
                  <a:lnTo>
                    <a:pt x="601" y="75"/>
                  </a:lnTo>
                  <a:lnTo>
                    <a:pt x="615" y="88"/>
                  </a:lnTo>
                  <a:lnTo>
                    <a:pt x="627" y="104"/>
                  </a:lnTo>
                  <a:lnTo>
                    <a:pt x="635" y="121"/>
                  </a:lnTo>
                  <a:lnTo>
                    <a:pt x="641" y="139"/>
                  </a:lnTo>
                  <a:lnTo>
                    <a:pt x="658" y="238"/>
                  </a:lnTo>
                  <a:lnTo>
                    <a:pt x="658" y="242"/>
                  </a:lnTo>
                  <a:lnTo>
                    <a:pt x="657" y="245"/>
                  </a:lnTo>
                  <a:lnTo>
                    <a:pt x="656" y="248"/>
                  </a:lnTo>
                  <a:lnTo>
                    <a:pt x="653" y="250"/>
                  </a:lnTo>
                  <a:lnTo>
                    <a:pt x="650" y="252"/>
                  </a:lnTo>
                  <a:lnTo>
                    <a:pt x="647" y="252"/>
                  </a:lnTo>
                  <a:lnTo>
                    <a:pt x="11" y="252"/>
                  </a:lnTo>
                  <a:lnTo>
                    <a:pt x="8" y="252"/>
                  </a:lnTo>
                  <a:lnTo>
                    <a:pt x="5" y="250"/>
                  </a:lnTo>
                  <a:lnTo>
                    <a:pt x="2" y="248"/>
                  </a:lnTo>
                  <a:lnTo>
                    <a:pt x="1" y="245"/>
                  </a:lnTo>
                  <a:lnTo>
                    <a:pt x="0" y="242"/>
                  </a:lnTo>
                  <a:lnTo>
                    <a:pt x="0" y="238"/>
                  </a:lnTo>
                  <a:lnTo>
                    <a:pt x="17" y="139"/>
                  </a:lnTo>
                  <a:lnTo>
                    <a:pt x="23" y="121"/>
                  </a:lnTo>
                  <a:lnTo>
                    <a:pt x="32" y="104"/>
                  </a:lnTo>
                  <a:lnTo>
                    <a:pt x="43" y="88"/>
                  </a:lnTo>
                  <a:lnTo>
                    <a:pt x="57" y="75"/>
                  </a:lnTo>
                  <a:lnTo>
                    <a:pt x="74" y="65"/>
                  </a:lnTo>
                  <a:lnTo>
                    <a:pt x="184" y="12"/>
                  </a:lnTo>
                  <a:lnTo>
                    <a:pt x="2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 name="Freeform 53"/>
            <p:cNvSpPr>
              <a:spLocks/>
            </p:cNvSpPr>
            <p:nvPr/>
          </p:nvSpPr>
          <p:spPr bwMode="auto">
            <a:xfrm>
              <a:off x="7411" y="3573"/>
              <a:ext cx="33" cy="50"/>
            </a:xfrm>
            <a:custGeom>
              <a:avLst/>
              <a:gdLst>
                <a:gd name="T0" fmla="*/ 240 w 482"/>
                <a:gd name="T1" fmla="*/ 0 h 749"/>
                <a:gd name="T2" fmla="*/ 271 w 482"/>
                <a:gd name="T3" fmla="*/ 8 h 749"/>
                <a:gd name="T4" fmla="*/ 292 w 482"/>
                <a:gd name="T5" fmla="*/ 20 h 749"/>
                <a:gd name="T6" fmla="*/ 303 w 482"/>
                <a:gd name="T7" fmla="*/ 29 h 749"/>
                <a:gd name="T8" fmla="*/ 327 w 482"/>
                <a:gd name="T9" fmla="*/ 31 h 749"/>
                <a:gd name="T10" fmla="*/ 364 w 482"/>
                <a:gd name="T11" fmla="*/ 42 h 749"/>
                <a:gd name="T12" fmla="*/ 393 w 482"/>
                <a:gd name="T13" fmla="*/ 69 h 749"/>
                <a:gd name="T14" fmla="*/ 412 w 482"/>
                <a:gd name="T15" fmla="*/ 105 h 749"/>
                <a:gd name="T16" fmla="*/ 423 w 482"/>
                <a:gd name="T17" fmla="*/ 151 h 749"/>
                <a:gd name="T18" fmla="*/ 426 w 482"/>
                <a:gd name="T19" fmla="*/ 204 h 749"/>
                <a:gd name="T20" fmla="*/ 423 w 482"/>
                <a:gd name="T21" fmla="*/ 261 h 749"/>
                <a:gd name="T22" fmla="*/ 423 w 482"/>
                <a:gd name="T23" fmla="*/ 317 h 749"/>
                <a:gd name="T24" fmla="*/ 433 w 482"/>
                <a:gd name="T25" fmla="*/ 356 h 749"/>
                <a:gd name="T26" fmla="*/ 447 w 482"/>
                <a:gd name="T27" fmla="*/ 382 h 749"/>
                <a:gd name="T28" fmla="*/ 464 w 482"/>
                <a:gd name="T29" fmla="*/ 399 h 749"/>
                <a:gd name="T30" fmla="*/ 477 w 482"/>
                <a:gd name="T31" fmla="*/ 407 h 749"/>
                <a:gd name="T32" fmla="*/ 482 w 482"/>
                <a:gd name="T33" fmla="*/ 409 h 749"/>
                <a:gd name="T34" fmla="*/ 443 w 482"/>
                <a:gd name="T35" fmla="*/ 435 h 749"/>
                <a:gd name="T36" fmla="*/ 399 w 482"/>
                <a:gd name="T37" fmla="*/ 448 h 749"/>
                <a:gd name="T38" fmla="*/ 359 w 482"/>
                <a:gd name="T39" fmla="*/ 454 h 749"/>
                <a:gd name="T40" fmla="*/ 335 w 482"/>
                <a:gd name="T41" fmla="*/ 455 h 749"/>
                <a:gd name="T42" fmla="*/ 331 w 482"/>
                <a:gd name="T43" fmla="*/ 489 h 749"/>
                <a:gd name="T44" fmla="*/ 152 w 482"/>
                <a:gd name="T45" fmla="*/ 489 h 749"/>
                <a:gd name="T46" fmla="*/ 120 w 482"/>
                <a:gd name="T47" fmla="*/ 455 h 749"/>
                <a:gd name="T48" fmla="*/ 68 w 482"/>
                <a:gd name="T49" fmla="*/ 446 h 749"/>
                <a:gd name="T50" fmla="*/ 33 w 482"/>
                <a:gd name="T51" fmla="*/ 432 h 749"/>
                <a:gd name="T52" fmla="*/ 10 w 482"/>
                <a:gd name="T53" fmla="*/ 418 h 749"/>
                <a:gd name="T54" fmla="*/ 1 w 482"/>
                <a:gd name="T55" fmla="*/ 408 h 749"/>
                <a:gd name="T56" fmla="*/ 1 w 482"/>
                <a:gd name="T57" fmla="*/ 407 h 749"/>
                <a:gd name="T58" fmla="*/ 8 w 482"/>
                <a:gd name="T59" fmla="*/ 405 h 749"/>
                <a:gd name="T60" fmla="*/ 20 w 482"/>
                <a:gd name="T61" fmla="*/ 399 h 749"/>
                <a:gd name="T62" fmla="*/ 33 w 482"/>
                <a:gd name="T63" fmla="*/ 383 h 749"/>
                <a:gd name="T64" fmla="*/ 47 w 482"/>
                <a:gd name="T65" fmla="*/ 359 h 749"/>
                <a:gd name="T66" fmla="*/ 57 w 482"/>
                <a:gd name="T67" fmla="*/ 320 h 749"/>
                <a:gd name="T68" fmla="*/ 63 w 482"/>
                <a:gd name="T69" fmla="*/ 264 h 749"/>
                <a:gd name="T70" fmla="*/ 63 w 482"/>
                <a:gd name="T71" fmla="*/ 193 h 749"/>
                <a:gd name="T72" fmla="*/ 70 w 482"/>
                <a:gd name="T73" fmla="*/ 134 h 749"/>
                <a:gd name="T74" fmla="*/ 84 w 482"/>
                <a:gd name="T75" fmla="*/ 90 h 749"/>
                <a:gd name="T76" fmla="*/ 104 w 482"/>
                <a:gd name="T77" fmla="*/ 58 h 749"/>
                <a:gd name="T78" fmla="*/ 125 w 482"/>
                <a:gd name="T79" fmla="*/ 36 h 749"/>
                <a:gd name="T80" fmla="*/ 145 w 482"/>
                <a:gd name="T81" fmla="*/ 22 h 749"/>
                <a:gd name="T82" fmla="*/ 164 w 482"/>
                <a:gd name="T83" fmla="*/ 14 h 749"/>
                <a:gd name="T84" fmla="*/ 196 w 482"/>
                <a:gd name="T85" fmla="*/ 3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2" h="749">
                  <a:moveTo>
                    <a:pt x="219" y="0"/>
                  </a:moveTo>
                  <a:lnTo>
                    <a:pt x="240" y="0"/>
                  </a:lnTo>
                  <a:lnTo>
                    <a:pt x="257" y="3"/>
                  </a:lnTo>
                  <a:lnTo>
                    <a:pt x="271" y="8"/>
                  </a:lnTo>
                  <a:lnTo>
                    <a:pt x="283" y="14"/>
                  </a:lnTo>
                  <a:lnTo>
                    <a:pt x="292" y="20"/>
                  </a:lnTo>
                  <a:lnTo>
                    <a:pt x="299" y="25"/>
                  </a:lnTo>
                  <a:lnTo>
                    <a:pt x="303" y="29"/>
                  </a:lnTo>
                  <a:lnTo>
                    <a:pt x="304" y="31"/>
                  </a:lnTo>
                  <a:lnTo>
                    <a:pt x="327" y="31"/>
                  </a:lnTo>
                  <a:lnTo>
                    <a:pt x="347" y="35"/>
                  </a:lnTo>
                  <a:lnTo>
                    <a:pt x="364" y="42"/>
                  </a:lnTo>
                  <a:lnTo>
                    <a:pt x="379" y="53"/>
                  </a:lnTo>
                  <a:lnTo>
                    <a:pt x="393" y="69"/>
                  </a:lnTo>
                  <a:lnTo>
                    <a:pt x="403" y="86"/>
                  </a:lnTo>
                  <a:lnTo>
                    <a:pt x="412" y="105"/>
                  </a:lnTo>
                  <a:lnTo>
                    <a:pt x="418" y="127"/>
                  </a:lnTo>
                  <a:lnTo>
                    <a:pt x="423" y="151"/>
                  </a:lnTo>
                  <a:lnTo>
                    <a:pt x="425" y="177"/>
                  </a:lnTo>
                  <a:lnTo>
                    <a:pt x="426" y="204"/>
                  </a:lnTo>
                  <a:lnTo>
                    <a:pt x="426" y="232"/>
                  </a:lnTo>
                  <a:lnTo>
                    <a:pt x="423" y="261"/>
                  </a:lnTo>
                  <a:lnTo>
                    <a:pt x="422" y="291"/>
                  </a:lnTo>
                  <a:lnTo>
                    <a:pt x="423" y="317"/>
                  </a:lnTo>
                  <a:lnTo>
                    <a:pt x="427" y="338"/>
                  </a:lnTo>
                  <a:lnTo>
                    <a:pt x="433" y="356"/>
                  </a:lnTo>
                  <a:lnTo>
                    <a:pt x="440" y="371"/>
                  </a:lnTo>
                  <a:lnTo>
                    <a:pt x="447" y="382"/>
                  </a:lnTo>
                  <a:lnTo>
                    <a:pt x="455" y="393"/>
                  </a:lnTo>
                  <a:lnTo>
                    <a:pt x="464" y="399"/>
                  </a:lnTo>
                  <a:lnTo>
                    <a:pt x="471" y="404"/>
                  </a:lnTo>
                  <a:lnTo>
                    <a:pt x="477" y="407"/>
                  </a:lnTo>
                  <a:lnTo>
                    <a:pt x="480" y="409"/>
                  </a:lnTo>
                  <a:lnTo>
                    <a:pt x="482" y="409"/>
                  </a:lnTo>
                  <a:lnTo>
                    <a:pt x="464" y="424"/>
                  </a:lnTo>
                  <a:lnTo>
                    <a:pt x="443" y="435"/>
                  </a:lnTo>
                  <a:lnTo>
                    <a:pt x="421" y="443"/>
                  </a:lnTo>
                  <a:lnTo>
                    <a:pt x="399" y="448"/>
                  </a:lnTo>
                  <a:lnTo>
                    <a:pt x="378" y="452"/>
                  </a:lnTo>
                  <a:lnTo>
                    <a:pt x="359" y="454"/>
                  </a:lnTo>
                  <a:lnTo>
                    <a:pt x="345" y="455"/>
                  </a:lnTo>
                  <a:lnTo>
                    <a:pt x="335" y="455"/>
                  </a:lnTo>
                  <a:lnTo>
                    <a:pt x="331" y="455"/>
                  </a:lnTo>
                  <a:lnTo>
                    <a:pt x="331" y="489"/>
                  </a:lnTo>
                  <a:lnTo>
                    <a:pt x="242" y="749"/>
                  </a:lnTo>
                  <a:lnTo>
                    <a:pt x="152" y="489"/>
                  </a:lnTo>
                  <a:lnTo>
                    <a:pt x="152" y="456"/>
                  </a:lnTo>
                  <a:lnTo>
                    <a:pt x="120" y="455"/>
                  </a:lnTo>
                  <a:lnTo>
                    <a:pt x="92" y="451"/>
                  </a:lnTo>
                  <a:lnTo>
                    <a:pt x="68" y="446"/>
                  </a:lnTo>
                  <a:lnTo>
                    <a:pt x="48" y="439"/>
                  </a:lnTo>
                  <a:lnTo>
                    <a:pt x="33" y="432"/>
                  </a:lnTo>
                  <a:lnTo>
                    <a:pt x="20" y="425"/>
                  </a:lnTo>
                  <a:lnTo>
                    <a:pt x="10" y="418"/>
                  </a:lnTo>
                  <a:lnTo>
                    <a:pt x="4" y="412"/>
                  </a:lnTo>
                  <a:lnTo>
                    <a:pt x="1" y="408"/>
                  </a:lnTo>
                  <a:lnTo>
                    <a:pt x="0" y="407"/>
                  </a:lnTo>
                  <a:lnTo>
                    <a:pt x="1" y="407"/>
                  </a:lnTo>
                  <a:lnTo>
                    <a:pt x="3" y="406"/>
                  </a:lnTo>
                  <a:lnTo>
                    <a:pt x="8" y="405"/>
                  </a:lnTo>
                  <a:lnTo>
                    <a:pt x="14" y="403"/>
                  </a:lnTo>
                  <a:lnTo>
                    <a:pt x="20" y="399"/>
                  </a:lnTo>
                  <a:lnTo>
                    <a:pt x="27" y="393"/>
                  </a:lnTo>
                  <a:lnTo>
                    <a:pt x="33" y="383"/>
                  </a:lnTo>
                  <a:lnTo>
                    <a:pt x="40" y="373"/>
                  </a:lnTo>
                  <a:lnTo>
                    <a:pt x="47" y="359"/>
                  </a:lnTo>
                  <a:lnTo>
                    <a:pt x="52" y="341"/>
                  </a:lnTo>
                  <a:lnTo>
                    <a:pt x="57" y="320"/>
                  </a:lnTo>
                  <a:lnTo>
                    <a:pt x="61" y="295"/>
                  </a:lnTo>
                  <a:lnTo>
                    <a:pt x="63" y="264"/>
                  </a:lnTo>
                  <a:lnTo>
                    <a:pt x="63" y="229"/>
                  </a:lnTo>
                  <a:lnTo>
                    <a:pt x="63" y="193"/>
                  </a:lnTo>
                  <a:lnTo>
                    <a:pt x="66" y="161"/>
                  </a:lnTo>
                  <a:lnTo>
                    <a:pt x="70" y="134"/>
                  </a:lnTo>
                  <a:lnTo>
                    <a:pt x="77" y="110"/>
                  </a:lnTo>
                  <a:lnTo>
                    <a:pt x="84" y="90"/>
                  </a:lnTo>
                  <a:lnTo>
                    <a:pt x="94" y="73"/>
                  </a:lnTo>
                  <a:lnTo>
                    <a:pt x="104" y="58"/>
                  </a:lnTo>
                  <a:lnTo>
                    <a:pt x="114" y="46"/>
                  </a:lnTo>
                  <a:lnTo>
                    <a:pt x="125" y="36"/>
                  </a:lnTo>
                  <a:lnTo>
                    <a:pt x="135" y="28"/>
                  </a:lnTo>
                  <a:lnTo>
                    <a:pt x="145" y="22"/>
                  </a:lnTo>
                  <a:lnTo>
                    <a:pt x="155" y="17"/>
                  </a:lnTo>
                  <a:lnTo>
                    <a:pt x="164" y="14"/>
                  </a:lnTo>
                  <a:lnTo>
                    <a:pt x="171" y="11"/>
                  </a:lnTo>
                  <a:lnTo>
                    <a:pt x="196" y="3"/>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 name="Freeform 54"/>
            <p:cNvSpPr>
              <a:spLocks/>
            </p:cNvSpPr>
            <p:nvPr/>
          </p:nvSpPr>
          <p:spPr bwMode="auto">
            <a:xfrm>
              <a:off x="7406" y="3608"/>
              <a:ext cx="43" cy="16"/>
            </a:xfrm>
            <a:custGeom>
              <a:avLst/>
              <a:gdLst>
                <a:gd name="T0" fmla="*/ 206 w 658"/>
                <a:gd name="T1" fmla="*/ 0 h 252"/>
                <a:gd name="T2" fmla="*/ 169 w 658"/>
                <a:gd name="T3" fmla="*/ 105 h 252"/>
                <a:gd name="T4" fmla="*/ 220 w 658"/>
                <a:gd name="T5" fmla="*/ 101 h 252"/>
                <a:gd name="T6" fmla="*/ 329 w 658"/>
                <a:gd name="T7" fmla="*/ 235 h 252"/>
                <a:gd name="T8" fmla="*/ 438 w 658"/>
                <a:gd name="T9" fmla="*/ 101 h 252"/>
                <a:gd name="T10" fmla="*/ 488 w 658"/>
                <a:gd name="T11" fmla="*/ 105 h 252"/>
                <a:gd name="T12" fmla="*/ 452 w 658"/>
                <a:gd name="T13" fmla="*/ 0 h 252"/>
                <a:gd name="T14" fmla="*/ 472 w 658"/>
                <a:gd name="T15" fmla="*/ 11 h 252"/>
                <a:gd name="T16" fmla="*/ 584 w 658"/>
                <a:gd name="T17" fmla="*/ 65 h 252"/>
                <a:gd name="T18" fmla="*/ 600 w 658"/>
                <a:gd name="T19" fmla="*/ 75 h 252"/>
                <a:gd name="T20" fmla="*/ 614 w 658"/>
                <a:gd name="T21" fmla="*/ 88 h 252"/>
                <a:gd name="T22" fmla="*/ 627 w 658"/>
                <a:gd name="T23" fmla="*/ 104 h 252"/>
                <a:gd name="T24" fmla="*/ 635 w 658"/>
                <a:gd name="T25" fmla="*/ 121 h 252"/>
                <a:gd name="T26" fmla="*/ 640 w 658"/>
                <a:gd name="T27" fmla="*/ 140 h 252"/>
                <a:gd name="T28" fmla="*/ 658 w 658"/>
                <a:gd name="T29" fmla="*/ 238 h 252"/>
                <a:gd name="T30" fmla="*/ 658 w 658"/>
                <a:gd name="T31" fmla="*/ 242 h 252"/>
                <a:gd name="T32" fmla="*/ 657 w 658"/>
                <a:gd name="T33" fmla="*/ 245 h 252"/>
                <a:gd name="T34" fmla="*/ 655 w 658"/>
                <a:gd name="T35" fmla="*/ 248 h 252"/>
                <a:gd name="T36" fmla="*/ 653 w 658"/>
                <a:gd name="T37" fmla="*/ 250 h 252"/>
                <a:gd name="T38" fmla="*/ 650 w 658"/>
                <a:gd name="T39" fmla="*/ 252 h 252"/>
                <a:gd name="T40" fmla="*/ 646 w 658"/>
                <a:gd name="T41" fmla="*/ 252 h 252"/>
                <a:gd name="T42" fmla="*/ 11 w 658"/>
                <a:gd name="T43" fmla="*/ 252 h 252"/>
                <a:gd name="T44" fmla="*/ 8 w 658"/>
                <a:gd name="T45" fmla="*/ 252 h 252"/>
                <a:gd name="T46" fmla="*/ 5 w 658"/>
                <a:gd name="T47" fmla="*/ 250 h 252"/>
                <a:gd name="T48" fmla="*/ 2 w 658"/>
                <a:gd name="T49" fmla="*/ 248 h 252"/>
                <a:gd name="T50" fmla="*/ 0 w 658"/>
                <a:gd name="T51" fmla="*/ 245 h 252"/>
                <a:gd name="T52" fmla="*/ 0 w 658"/>
                <a:gd name="T53" fmla="*/ 242 h 252"/>
                <a:gd name="T54" fmla="*/ 0 w 658"/>
                <a:gd name="T55" fmla="*/ 238 h 252"/>
                <a:gd name="T56" fmla="*/ 17 w 658"/>
                <a:gd name="T57" fmla="*/ 140 h 252"/>
                <a:gd name="T58" fmla="*/ 22 w 658"/>
                <a:gd name="T59" fmla="*/ 121 h 252"/>
                <a:gd name="T60" fmla="*/ 32 w 658"/>
                <a:gd name="T61" fmla="*/ 104 h 252"/>
                <a:gd name="T62" fmla="*/ 43 w 658"/>
                <a:gd name="T63" fmla="*/ 88 h 252"/>
                <a:gd name="T64" fmla="*/ 57 w 658"/>
                <a:gd name="T65" fmla="*/ 75 h 252"/>
                <a:gd name="T66" fmla="*/ 73 w 658"/>
                <a:gd name="T67" fmla="*/ 65 h 252"/>
                <a:gd name="T68" fmla="*/ 184 w 658"/>
                <a:gd name="T69" fmla="*/ 12 h 252"/>
                <a:gd name="T70" fmla="*/ 206 w 658"/>
                <a:gd name="T71"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8" h="252">
                  <a:moveTo>
                    <a:pt x="206" y="0"/>
                  </a:moveTo>
                  <a:lnTo>
                    <a:pt x="169" y="105"/>
                  </a:lnTo>
                  <a:lnTo>
                    <a:pt x="220" y="101"/>
                  </a:lnTo>
                  <a:lnTo>
                    <a:pt x="329" y="235"/>
                  </a:lnTo>
                  <a:lnTo>
                    <a:pt x="438" y="101"/>
                  </a:lnTo>
                  <a:lnTo>
                    <a:pt x="488" y="105"/>
                  </a:lnTo>
                  <a:lnTo>
                    <a:pt x="452" y="0"/>
                  </a:lnTo>
                  <a:lnTo>
                    <a:pt x="472" y="11"/>
                  </a:lnTo>
                  <a:lnTo>
                    <a:pt x="584" y="65"/>
                  </a:lnTo>
                  <a:lnTo>
                    <a:pt x="600" y="75"/>
                  </a:lnTo>
                  <a:lnTo>
                    <a:pt x="614" y="88"/>
                  </a:lnTo>
                  <a:lnTo>
                    <a:pt x="627" y="104"/>
                  </a:lnTo>
                  <a:lnTo>
                    <a:pt x="635" y="121"/>
                  </a:lnTo>
                  <a:lnTo>
                    <a:pt x="640" y="140"/>
                  </a:lnTo>
                  <a:lnTo>
                    <a:pt x="658" y="238"/>
                  </a:lnTo>
                  <a:lnTo>
                    <a:pt x="658" y="242"/>
                  </a:lnTo>
                  <a:lnTo>
                    <a:pt x="657" y="245"/>
                  </a:lnTo>
                  <a:lnTo>
                    <a:pt x="655" y="248"/>
                  </a:lnTo>
                  <a:lnTo>
                    <a:pt x="653" y="250"/>
                  </a:lnTo>
                  <a:lnTo>
                    <a:pt x="650" y="252"/>
                  </a:lnTo>
                  <a:lnTo>
                    <a:pt x="646" y="252"/>
                  </a:lnTo>
                  <a:lnTo>
                    <a:pt x="11" y="252"/>
                  </a:lnTo>
                  <a:lnTo>
                    <a:pt x="8" y="252"/>
                  </a:lnTo>
                  <a:lnTo>
                    <a:pt x="5" y="250"/>
                  </a:lnTo>
                  <a:lnTo>
                    <a:pt x="2" y="248"/>
                  </a:lnTo>
                  <a:lnTo>
                    <a:pt x="0" y="245"/>
                  </a:lnTo>
                  <a:lnTo>
                    <a:pt x="0" y="242"/>
                  </a:lnTo>
                  <a:lnTo>
                    <a:pt x="0" y="238"/>
                  </a:lnTo>
                  <a:lnTo>
                    <a:pt x="17" y="140"/>
                  </a:lnTo>
                  <a:lnTo>
                    <a:pt x="22" y="121"/>
                  </a:lnTo>
                  <a:lnTo>
                    <a:pt x="32" y="104"/>
                  </a:lnTo>
                  <a:lnTo>
                    <a:pt x="43" y="88"/>
                  </a:lnTo>
                  <a:lnTo>
                    <a:pt x="57" y="75"/>
                  </a:lnTo>
                  <a:lnTo>
                    <a:pt x="73" y="65"/>
                  </a:lnTo>
                  <a:lnTo>
                    <a:pt x="184" y="12"/>
                  </a:lnTo>
                  <a:lnTo>
                    <a:pt x="2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 name="Freeform 55"/>
            <p:cNvSpPr>
              <a:spLocks/>
            </p:cNvSpPr>
            <p:nvPr/>
          </p:nvSpPr>
          <p:spPr bwMode="auto">
            <a:xfrm>
              <a:off x="7322" y="3573"/>
              <a:ext cx="32" cy="50"/>
            </a:xfrm>
            <a:custGeom>
              <a:avLst/>
              <a:gdLst>
                <a:gd name="T0" fmla="*/ 239 w 482"/>
                <a:gd name="T1" fmla="*/ 0 h 749"/>
                <a:gd name="T2" fmla="*/ 272 w 482"/>
                <a:gd name="T3" fmla="*/ 8 h 749"/>
                <a:gd name="T4" fmla="*/ 293 w 482"/>
                <a:gd name="T5" fmla="*/ 20 h 749"/>
                <a:gd name="T6" fmla="*/ 304 w 482"/>
                <a:gd name="T7" fmla="*/ 29 h 749"/>
                <a:gd name="T8" fmla="*/ 328 w 482"/>
                <a:gd name="T9" fmla="*/ 31 h 749"/>
                <a:gd name="T10" fmla="*/ 365 w 482"/>
                <a:gd name="T11" fmla="*/ 42 h 749"/>
                <a:gd name="T12" fmla="*/ 393 w 482"/>
                <a:gd name="T13" fmla="*/ 69 h 749"/>
                <a:gd name="T14" fmla="*/ 412 w 482"/>
                <a:gd name="T15" fmla="*/ 105 h 749"/>
                <a:gd name="T16" fmla="*/ 423 w 482"/>
                <a:gd name="T17" fmla="*/ 151 h 749"/>
                <a:gd name="T18" fmla="*/ 427 w 482"/>
                <a:gd name="T19" fmla="*/ 204 h 749"/>
                <a:gd name="T20" fmla="*/ 424 w 482"/>
                <a:gd name="T21" fmla="*/ 261 h 749"/>
                <a:gd name="T22" fmla="*/ 424 w 482"/>
                <a:gd name="T23" fmla="*/ 317 h 749"/>
                <a:gd name="T24" fmla="*/ 433 w 482"/>
                <a:gd name="T25" fmla="*/ 356 h 749"/>
                <a:gd name="T26" fmla="*/ 448 w 482"/>
                <a:gd name="T27" fmla="*/ 382 h 749"/>
                <a:gd name="T28" fmla="*/ 465 w 482"/>
                <a:gd name="T29" fmla="*/ 399 h 749"/>
                <a:gd name="T30" fmla="*/ 477 w 482"/>
                <a:gd name="T31" fmla="*/ 407 h 749"/>
                <a:gd name="T32" fmla="*/ 482 w 482"/>
                <a:gd name="T33" fmla="*/ 409 h 749"/>
                <a:gd name="T34" fmla="*/ 443 w 482"/>
                <a:gd name="T35" fmla="*/ 435 h 749"/>
                <a:gd name="T36" fmla="*/ 400 w 482"/>
                <a:gd name="T37" fmla="*/ 448 h 749"/>
                <a:gd name="T38" fmla="*/ 360 w 482"/>
                <a:gd name="T39" fmla="*/ 454 h 749"/>
                <a:gd name="T40" fmla="*/ 336 w 482"/>
                <a:gd name="T41" fmla="*/ 455 h 749"/>
                <a:gd name="T42" fmla="*/ 332 w 482"/>
                <a:gd name="T43" fmla="*/ 489 h 749"/>
                <a:gd name="T44" fmla="*/ 153 w 482"/>
                <a:gd name="T45" fmla="*/ 489 h 749"/>
                <a:gd name="T46" fmla="*/ 120 w 482"/>
                <a:gd name="T47" fmla="*/ 455 h 749"/>
                <a:gd name="T48" fmla="*/ 68 w 482"/>
                <a:gd name="T49" fmla="*/ 446 h 749"/>
                <a:gd name="T50" fmla="*/ 33 w 482"/>
                <a:gd name="T51" fmla="*/ 432 h 749"/>
                <a:gd name="T52" fmla="*/ 11 w 482"/>
                <a:gd name="T53" fmla="*/ 418 h 749"/>
                <a:gd name="T54" fmla="*/ 2 w 482"/>
                <a:gd name="T55" fmla="*/ 408 h 749"/>
                <a:gd name="T56" fmla="*/ 1 w 482"/>
                <a:gd name="T57" fmla="*/ 407 h 749"/>
                <a:gd name="T58" fmla="*/ 8 w 482"/>
                <a:gd name="T59" fmla="*/ 405 h 749"/>
                <a:gd name="T60" fmla="*/ 21 w 482"/>
                <a:gd name="T61" fmla="*/ 399 h 749"/>
                <a:gd name="T62" fmla="*/ 34 w 482"/>
                <a:gd name="T63" fmla="*/ 383 h 749"/>
                <a:gd name="T64" fmla="*/ 47 w 482"/>
                <a:gd name="T65" fmla="*/ 359 h 749"/>
                <a:gd name="T66" fmla="*/ 58 w 482"/>
                <a:gd name="T67" fmla="*/ 320 h 749"/>
                <a:gd name="T68" fmla="*/ 63 w 482"/>
                <a:gd name="T69" fmla="*/ 264 h 749"/>
                <a:gd name="T70" fmla="*/ 64 w 482"/>
                <a:gd name="T71" fmla="*/ 193 h 749"/>
                <a:gd name="T72" fmla="*/ 71 w 482"/>
                <a:gd name="T73" fmla="*/ 134 h 749"/>
                <a:gd name="T74" fmla="*/ 85 w 482"/>
                <a:gd name="T75" fmla="*/ 90 h 749"/>
                <a:gd name="T76" fmla="*/ 105 w 482"/>
                <a:gd name="T77" fmla="*/ 58 h 749"/>
                <a:gd name="T78" fmla="*/ 125 w 482"/>
                <a:gd name="T79" fmla="*/ 36 h 749"/>
                <a:gd name="T80" fmla="*/ 146 w 482"/>
                <a:gd name="T81" fmla="*/ 22 h 749"/>
                <a:gd name="T82" fmla="*/ 164 w 482"/>
                <a:gd name="T83" fmla="*/ 14 h 749"/>
                <a:gd name="T84" fmla="*/ 197 w 482"/>
                <a:gd name="T85" fmla="*/ 3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2" h="749">
                  <a:moveTo>
                    <a:pt x="219" y="0"/>
                  </a:moveTo>
                  <a:lnTo>
                    <a:pt x="239" y="0"/>
                  </a:lnTo>
                  <a:lnTo>
                    <a:pt x="257" y="3"/>
                  </a:lnTo>
                  <a:lnTo>
                    <a:pt x="272" y="8"/>
                  </a:lnTo>
                  <a:lnTo>
                    <a:pt x="284" y="14"/>
                  </a:lnTo>
                  <a:lnTo>
                    <a:pt x="293" y="20"/>
                  </a:lnTo>
                  <a:lnTo>
                    <a:pt x="300" y="25"/>
                  </a:lnTo>
                  <a:lnTo>
                    <a:pt x="304" y="29"/>
                  </a:lnTo>
                  <a:lnTo>
                    <a:pt x="305" y="31"/>
                  </a:lnTo>
                  <a:lnTo>
                    <a:pt x="328" y="31"/>
                  </a:lnTo>
                  <a:lnTo>
                    <a:pt x="348" y="35"/>
                  </a:lnTo>
                  <a:lnTo>
                    <a:pt x="365" y="42"/>
                  </a:lnTo>
                  <a:lnTo>
                    <a:pt x="380" y="53"/>
                  </a:lnTo>
                  <a:lnTo>
                    <a:pt x="393" y="69"/>
                  </a:lnTo>
                  <a:lnTo>
                    <a:pt x="404" y="86"/>
                  </a:lnTo>
                  <a:lnTo>
                    <a:pt x="412" y="105"/>
                  </a:lnTo>
                  <a:lnTo>
                    <a:pt x="419" y="127"/>
                  </a:lnTo>
                  <a:lnTo>
                    <a:pt x="423" y="151"/>
                  </a:lnTo>
                  <a:lnTo>
                    <a:pt x="426" y="177"/>
                  </a:lnTo>
                  <a:lnTo>
                    <a:pt x="427" y="204"/>
                  </a:lnTo>
                  <a:lnTo>
                    <a:pt x="426" y="232"/>
                  </a:lnTo>
                  <a:lnTo>
                    <a:pt x="424" y="261"/>
                  </a:lnTo>
                  <a:lnTo>
                    <a:pt x="423" y="291"/>
                  </a:lnTo>
                  <a:lnTo>
                    <a:pt x="424" y="317"/>
                  </a:lnTo>
                  <a:lnTo>
                    <a:pt x="428" y="338"/>
                  </a:lnTo>
                  <a:lnTo>
                    <a:pt x="433" y="356"/>
                  </a:lnTo>
                  <a:lnTo>
                    <a:pt x="440" y="371"/>
                  </a:lnTo>
                  <a:lnTo>
                    <a:pt x="448" y="382"/>
                  </a:lnTo>
                  <a:lnTo>
                    <a:pt x="456" y="393"/>
                  </a:lnTo>
                  <a:lnTo>
                    <a:pt x="465" y="399"/>
                  </a:lnTo>
                  <a:lnTo>
                    <a:pt x="472" y="404"/>
                  </a:lnTo>
                  <a:lnTo>
                    <a:pt x="477" y="407"/>
                  </a:lnTo>
                  <a:lnTo>
                    <a:pt x="481" y="409"/>
                  </a:lnTo>
                  <a:lnTo>
                    <a:pt x="482" y="409"/>
                  </a:lnTo>
                  <a:lnTo>
                    <a:pt x="465" y="424"/>
                  </a:lnTo>
                  <a:lnTo>
                    <a:pt x="443" y="435"/>
                  </a:lnTo>
                  <a:lnTo>
                    <a:pt x="422" y="443"/>
                  </a:lnTo>
                  <a:lnTo>
                    <a:pt x="400" y="448"/>
                  </a:lnTo>
                  <a:lnTo>
                    <a:pt x="378" y="452"/>
                  </a:lnTo>
                  <a:lnTo>
                    <a:pt x="360" y="454"/>
                  </a:lnTo>
                  <a:lnTo>
                    <a:pt x="345" y="455"/>
                  </a:lnTo>
                  <a:lnTo>
                    <a:pt x="336" y="455"/>
                  </a:lnTo>
                  <a:lnTo>
                    <a:pt x="332" y="455"/>
                  </a:lnTo>
                  <a:lnTo>
                    <a:pt x="332" y="489"/>
                  </a:lnTo>
                  <a:lnTo>
                    <a:pt x="243" y="749"/>
                  </a:lnTo>
                  <a:lnTo>
                    <a:pt x="153" y="489"/>
                  </a:lnTo>
                  <a:lnTo>
                    <a:pt x="153" y="456"/>
                  </a:lnTo>
                  <a:lnTo>
                    <a:pt x="120" y="455"/>
                  </a:lnTo>
                  <a:lnTo>
                    <a:pt x="92" y="451"/>
                  </a:lnTo>
                  <a:lnTo>
                    <a:pt x="68" y="446"/>
                  </a:lnTo>
                  <a:lnTo>
                    <a:pt x="49" y="439"/>
                  </a:lnTo>
                  <a:lnTo>
                    <a:pt x="33" y="432"/>
                  </a:lnTo>
                  <a:lnTo>
                    <a:pt x="21" y="425"/>
                  </a:lnTo>
                  <a:lnTo>
                    <a:pt x="11" y="418"/>
                  </a:lnTo>
                  <a:lnTo>
                    <a:pt x="5" y="412"/>
                  </a:lnTo>
                  <a:lnTo>
                    <a:pt x="2" y="408"/>
                  </a:lnTo>
                  <a:lnTo>
                    <a:pt x="0" y="407"/>
                  </a:lnTo>
                  <a:lnTo>
                    <a:pt x="1" y="407"/>
                  </a:lnTo>
                  <a:lnTo>
                    <a:pt x="4" y="406"/>
                  </a:lnTo>
                  <a:lnTo>
                    <a:pt x="8" y="405"/>
                  </a:lnTo>
                  <a:lnTo>
                    <a:pt x="13" y="403"/>
                  </a:lnTo>
                  <a:lnTo>
                    <a:pt x="21" y="399"/>
                  </a:lnTo>
                  <a:lnTo>
                    <a:pt x="27" y="393"/>
                  </a:lnTo>
                  <a:lnTo>
                    <a:pt x="34" y="383"/>
                  </a:lnTo>
                  <a:lnTo>
                    <a:pt x="41" y="373"/>
                  </a:lnTo>
                  <a:lnTo>
                    <a:pt x="47" y="359"/>
                  </a:lnTo>
                  <a:lnTo>
                    <a:pt x="53" y="341"/>
                  </a:lnTo>
                  <a:lnTo>
                    <a:pt x="58" y="320"/>
                  </a:lnTo>
                  <a:lnTo>
                    <a:pt x="61" y="295"/>
                  </a:lnTo>
                  <a:lnTo>
                    <a:pt x="63" y="264"/>
                  </a:lnTo>
                  <a:lnTo>
                    <a:pt x="63" y="229"/>
                  </a:lnTo>
                  <a:lnTo>
                    <a:pt x="64" y="193"/>
                  </a:lnTo>
                  <a:lnTo>
                    <a:pt x="66" y="161"/>
                  </a:lnTo>
                  <a:lnTo>
                    <a:pt x="71" y="134"/>
                  </a:lnTo>
                  <a:lnTo>
                    <a:pt x="77" y="110"/>
                  </a:lnTo>
                  <a:lnTo>
                    <a:pt x="85" y="90"/>
                  </a:lnTo>
                  <a:lnTo>
                    <a:pt x="95" y="73"/>
                  </a:lnTo>
                  <a:lnTo>
                    <a:pt x="105" y="58"/>
                  </a:lnTo>
                  <a:lnTo>
                    <a:pt x="115" y="46"/>
                  </a:lnTo>
                  <a:lnTo>
                    <a:pt x="125" y="36"/>
                  </a:lnTo>
                  <a:lnTo>
                    <a:pt x="136" y="28"/>
                  </a:lnTo>
                  <a:lnTo>
                    <a:pt x="146" y="22"/>
                  </a:lnTo>
                  <a:lnTo>
                    <a:pt x="155" y="17"/>
                  </a:lnTo>
                  <a:lnTo>
                    <a:pt x="164" y="14"/>
                  </a:lnTo>
                  <a:lnTo>
                    <a:pt x="172" y="11"/>
                  </a:lnTo>
                  <a:lnTo>
                    <a:pt x="197" y="3"/>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 name="Freeform 56"/>
            <p:cNvSpPr>
              <a:spLocks/>
            </p:cNvSpPr>
            <p:nvPr/>
          </p:nvSpPr>
          <p:spPr bwMode="auto">
            <a:xfrm>
              <a:off x="7316" y="3608"/>
              <a:ext cx="44" cy="16"/>
            </a:xfrm>
            <a:custGeom>
              <a:avLst/>
              <a:gdLst>
                <a:gd name="T0" fmla="*/ 207 w 659"/>
                <a:gd name="T1" fmla="*/ 0 h 252"/>
                <a:gd name="T2" fmla="*/ 170 w 659"/>
                <a:gd name="T3" fmla="*/ 105 h 252"/>
                <a:gd name="T4" fmla="*/ 220 w 659"/>
                <a:gd name="T5" fmla="*/ 101 h 252"/>
                <a:gd name="T6" fmla="*/ 330 w 659"/>
                <a:gd name="T7" fmla="*/ 235 h 252"/>
                <a:gd name="T8" fmla="*/ 439 w 659"/>
                <a:gd name="T9" fmla="*/ 101 h 252"/>
                <a:gd name="T10" fmla="*/ 489 w 659"/>
                <a:gd name="T11" fmla="*/ 105 h 252"/>
                <a:gd name="T12" fmla="*/ 453 w 659"/>
                <a:gd name="T13" fmla="*/ 0 h 252"/>
                <a:gd name="T14" fmla="*/ 472 w 659"/>
                <a:gd name="T15" fmla="*/ 11 h 252"/>
                <a:gd name="T16" fmla="*/ 585 w 659"/>
                <a:gd name="T17" fmla="*/ 65 h 252"/>
                <a:gd name="T18" fmla="*/ 601 w 659"/>
                <a:gd name="T19" fmla="*/ 75 h 252"/>
                <a:gd name="T20" fmla="*/ 615 w 659"/>
                <a:gd name="T21" fmla="*/ 88 h 252"/>
                <a:gd name="T22" fmla="*/ 627 w 659"/>
                <a:gd name="T23" fmla="*/ 104 h 252"/>
                <a:gd name="T24" fmla="*/ 636 w 659"/>
                <a:gd name="T25" fmla="*/ 121 h 252"/>
                <a:gd name="T26" fmla="*/ 641 w 659"/>
                <a:gd name="T27" fmla="*/ 140 h 252"/>
                <a:gd name="T28" fmla="*/ 659 w 659"/>
                <a:gd name="T29" fmla="*/ 238 h 252"/>
                <a:gd name="T30" fmla="*/ 659 w 659"/>
                <a:gd name="T31" fmla="*/ 242 h 252"/>
                <a:gd name="T32" fmla="*/ 658 w 659"/>
                <a:gd name="T33" fmla="*/ 245 h 252"/>
                <a:gd name="T34" fmla="*/ 656 w 659"/>
                <a:gd name="T35" fmla="*/ 248 h 252"/>
                <a:gd name="T36" fmla="*/ 654 w 659"/>
                <a:gd name="T37" fmla="*/ 250 h 252"/>
                <a:gd name="T38" fmla="*/ 651 w 659"/>
                <a:gd name="T39" fmla="*/ 252 h 252"/>
                <a:gd name="T40" fmla="*/ 647 w 659"/>
                <a:gd name="T41" fmla="*/ 252 h 252"/>
                <a:gd name="T42" fmla="*/ 12 w 659"/>
                <a:gd name="T43" fmla="*/ 252 h 252"/>
                <a:gd name="T44" fmla="*/ 8 w 659"/>
                <a:gd name="T45" fmla="*/ 252 h 252"/>
                <a:gd name="T46" fmla="*/ 5 w 659"/>
                <a:gd name="T47" fmla="*/ 250 h 252"/>
                <a:gd name="T48" fmla="*/ 3 w 659"/>
                <a:gd name="T49" fmla="*/ 248 h 252"/>
                <a:gd name="T50" fmla="*/ 1 w 659"/>
                <a:gd name="T51" fmla="*/ 245 h 252"/>
                <a:gd name="T52" fmla="*/ 0 w 659"/>
                <a:gd name="T53" fmla="*/ 242 h 252"/>
                <a:gd name="T54" fmla="*/ 0 w 659"/>
                <a:gd name="T55" fmla="*/ 238 h 252"/>
                <a:gd name="T56" fmla="*/ 18 w 659"/>
                <a:gd name="T57" fmla="*/ 140 h 252"/>
                <a:gd name="T58" fmla="*/ 23 w 659"/>
                <a:gd name="T59" fmla="*/ 121 h 252"/>
                <a:gd name="T60" fmla="*/ 32 w 659"/>
                <a:gd name="T61" fmla="*/ 104 h 252"/>
                <a:gd name="T62" fmla="*/ 44 w 659"/>
                <a:gd name="T63" fmla="*/ 88 h 252"/>
                <a:gd name="T64" fmla="*/ 58 w 659"/>
                <a:gd name="T65" fmla="*/ 75 h 252"/>
                <a:gd name="T66" fmla="*/ 74 w 659"/>
                <a:gd name="T67" fmla="*/ 65 h 252"/>
                <a:gd name="T68" fmla="*/ 184 w 659"/>
                <a:gd name="T69" fmla="*/ 12 h 252"/>
                <a:gd name="T70" fmla="*/ 207 w 659"/>
                <a:gd name="T71"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9" h="252">
                  <a:moveTo>
                    <a:pt x="207" y="0"/>
                  </a:moveTo>
                  <a:lnTo>
                    <a:pt x="170" y="105"/>
                  </a:lnTo>
                  <a:lnTo>
                    <a:pt x="220" y="101"/>
                  </a:lnTo>
                  <a:lnTo>
                    <a:pt x="330" y="235"/>
                  </a:lnTo>
                  <a:lnTo>
                    <a:pt x="439" y="101"/>
                  </a:lnTo>
                  <a:lnTo>
                    <a:pt x="489" y="105"/>
                  </a:lnTo>
                  <a:lnTo>
                    <a:pt x="453" y="0"/>
                  </a:lnTo>
                  <a:lnTo>
                    <a:pt x="472" y="11"/>
                  </a:lnTo>
                  <a:lnTo>
                    <a:pt x="585" y="65"/>
                  </a:lnTo>
                  <a:lnTo>
                    <a:pt x="601" y="75"/>
                  </a:lnTo>
                  <a:lnTo>
                    <a:pt x="615" y="88"/>
                  </a:lnTo>
                  <a:lnTo>
                    <a:pt x="627" y="104"/>
                  </a:lnTo>
                  <a:lnTo>
                    <a:pt x="636" y="121"/>
                  </a:lnTo>
                  <a:lnTo>
                    <a:pt x="641" y="140"/>
                  </a:lnTo>
                  <a:lnTo>
                    <a:pt x="659" y="238"/>
                  </a:lnTo>
                  <a:lnTo>
                    <a:pt x="659" y="242"/>
                  </a:lnTo>
                  <a:lnTo>
                    <a:pt x="658" y="245"/>
                  </a:lnTo>
                  <a:lnTo>
                    <a:pt x="656" y="248"/>
                  </a:lnTo>
                  <a:lnTo>
                    <a:pt x="654" y="250"/>
                  </a:lnTo>
                  <a:lnTo>
                    <a:pt x="651" y="252"/>
                  </a:lnTo>
                  <a:lnTo>
                    <a:pt x="647" y="252"/>
                  </a:lnTo>
                  <a:lnTo>
                    <a:pt x="12" y="252"/>
                  </a:lnTo>
                  <a:lnTo>
                    <a:pt x="8" y="252"/>
                  </a:lnTo>
                  <a:lnTo>
                    <a:pt x="5" y="250"/>
                  </a:lnTo>
                  <a:lnTo>
                    <a:pt x="3" y="248"/>
                  </a:lnTo>
                  <a:lnTo>
                    <a:pt x="1" y="245"/>
                  </a:lnTo>
                  <a:lnTo>
                    <a:pt x="0" y="242"/>
                  </a:lnTo>
                  <a:lnTo>
                    <a:pt x="0" y="238"/>
                  </a:lnTo>
                  <a:lnTo>
                    <a:pt x="18" y="140"/>
                  </a:lnTo>
                  <a:lnTo>
                    <a:pt x="23" y="121"/>
                  </a:lnTo>
                  <a:lnTo>
                    <a:pt x="32" y="104"/>
                  </a:lnTo>
                  <a:lnTo>
                    <a:pt x="44" y="88"/>
                  </a:lnTo>
                  <a:lnTo>
                    <a:pt x="58" y="75"/>
                  </a:lnTo>
                  <a:lnTo>
                    <a:pt x="74" y="65"/>
                  </a:lnTo>
                  <a:lnTo>
                    <a:pt x="184" y="12"/>
                  </a:lnTo>
                  <a:lnTo>
                    <a:pt x="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 name="Freeform 57"/>
            <p:cNvSpPr>
              <a:spLocks/>
            </p:cNvSpPr>
            <p:nvPr/>
          </p:nvSpPr>
          <p:spPr bwMode="auto">
            <a:xfrm>
              <a:off x="7456" y="3639"/>
              <a:ext cx="32" cy="50"/>
            </a:xfrm>
            <a:custGeom>
              <a:avLst/>
              <a:gdLst>
                <a:gd name="T0" fmla="*/ 240 w 482"/>
                <a:gd name="T1" fmla="*/ 0 h 749"/>
                <a:gd name="T2" fmla="*/ 272 w 482"/>
                <a:gd name="T3" fmla="*/ 8 h 749"/>
                <a:gd name="T4" fmla="*/ 293 w 482"/>
                <a:gd name="T5" fmla="*/ 20 h 749"/>
                <a:gd name="T6" fmla="*/ 304 w 482"/>
                <a:gd name="T7" fmla="*/ 29 h 749"/>
                <a:gd name="T8" fmla="*/ 328 w 482"/>
                <a:gd name="T9" fmla="*/ 30 h 749"/>
                <a:gd name="T10" fmla="*/ 365 w 482"/>
                <a:gd name="T11" fmla="*/ 42 h 749"/>
                <a:gd name="T12" fmla="*/ 393 w 482"/>
                <a:gd name="T13" fmla="*/ 68 h 749"/>
                <a:gd name="T14" fmla="*/ 412 w 482"/>
                <a:gd name="T15" fmla="*/ 105 h 749"/>
                <a:gd name="T16" fmla="*/ 423 w 482"/>
                <a:gd name="T17" fmla="*/ 150 h 749"/>
                <a:gd name="T18" fmla="*/ 427 w 482"/>
                <a:gd name="T19" fmla="*/ 204 h 749"/>
                <a:gd name="T20" fmla="*/ 424 w 482"/>
                <a:gd name="T21" fmla="*/ 260 h 749"/>
                <a:gd name="T22" fmla="*/ 424 w 482"/>
                <a:gd name="T23" fmla="*/ 316 h 749"/>
                <a:gd name="T24" fmla="*/ 433 w 482"/>
                <a:gd name="T25" fmla="*/ 356 h 749"/>
                <a:gd name="T26" fmla="*/ 448 w 482"/>
                <a:gd name="T27" fmla="*/ 382 h 749"/>
                <a:gd name="T28" fmla="*/ 465 w 482"/>
                <a:gd name="T29" fmla="*/ 399 h 749"/>
                <a:gd name="T30" fmla="*/ 477 w 482"/>
                <a:gd name="T31" fmla="*/ 407 h 749"/>
                <a:gd name="T32" fmla="*/ 482 w 482"/>
                <a:gd name="T33" fmla="*/ 409 h 749"/>
                <a:gd name="T34" fmla="*/ 443 w 482"/>
                <a:gd name="T35" fmla="*/ 434 h 749"/>
                <a:gd name="T36" fmla="*/ 400 w 482"/>
                <a:gd name="T37" fmla="*/ 448 h 749"/>
                <a:gd name="T38" fmla="*/ 360 w 482"/>
                <a:gd name="T39" fmla="*/ 453 h 749"/>
                <a:gd name="T40" fmla="*/ 336 w 482"/>
                <a:gd name="T41" fmla="*/ 454 h 749"/>
                <a:gd name="T42" fmla="*/ 332 w 482"/>
                <a:gd name="T43" fmla="*/ 489 h 749"/>
                <a:gd name="T44" fmla="*/ 153 w 482"/>
                <a:gd name="T45" fmla="*/ 488 h 749"/>
                <a:gd name="T46" fmla="*/ 120 w 482"/>
                <a:gd name="T47" fmla="*/ 454 h 749"/>
                <a:gd name="T48" fmla="*/ 68 w 482"/>
                <a:gd name="T49" fmla="*/ 445 h 749"/>
                <a:gd name="T50" fmla="*/ 33 w 482"/>
                <a:gd name="T51" fmla="*/ 431 h 749"/>
                <a:gd name="T52" fmla="*/ 11 w 482"/>
                <a:gd name="T53" fmla="*/ 417 h 749"/>
                <a:gd name="T54" fmla="*/ 2 w 482"/>
                <a:gd name="T55" fmla="*/ 408 h 749"/>
                <a:gd name="T56" fmla="*/ 1 w 482"/>
                <a:gd name="T57" fmla="*/ 407 h 749"/>
                <a:gd name="T58" fmla="*/ 8 w 482"/>
                <a:gd name="T59" fmla="*/ 405 h 749"/>
                <a:gd name="T60" fmla="*/ 21 w 482"/>
                <a:gd name="T61" fmla="*/ 398 h 749"/>
                <a:gd name="T62" fmla="*/ 34 w 482"/>
                <a:gd name="T63" fmla="*/ 383 h 749"/>
                <a:gd name="T64" fmla="*/ 47 w 482"/>
                <a:gd name="T65" fmla="*/ 358 h 749"/>
                <a:gd name="T66" fmla="*/ 58 w 482"/>
                <a:gd name="T67" fmla="*/ 319 h 749"/>
                <a:gd name="T68" fmla="*/ 63 w 482"/>
                <a:gd name="T69" fmla="*/ 263 h 749"/>
                <a:gd name="T70" fmla="*/ 64 w 482"/>
                <a:gd name="T71" fmla="*/ 193 h 749"/>
                <a:gd name="T72" fmla="*/ 71 w 482"/>
                <a:gd name="T73" fmla="*/ 133 h 749"/>
                <a:gd name="T74" fmla="*/ 85 w 482"/>
                <a:gd name="T75" fmla="*/ 90 h 749"/>
                <a:gd name="T76" fmla="*/ 105 w 482"/>
                <a:gd name="T77" fmla="*/ 58 h 749"/>
                <a:gd name="T78" fmla="*/ 125 w 482"/>
                <a:gd name="T79" fmla="*/ 36 h 749"/>
                <a:gd name="T80" fmla="*/ 146 w 482"/>
                <a:gd name="T81" fmla="*/ 22 h 749"/>
                <a:gd name="T82" fmla="*/ 164 w 482"/>
                <a:gd name="T83" fmla="*/ 13 h 749"/>
                <a:gd name="T84" fmla="*/ 197 w 482"/>
                <a:gd name="T85" fmla="*/ 3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2" h="749">
                  <a:moveTo>
                    <a:pt x="219" y="0"/>
                  </a:moveTo>
                  <a:lnTo>
                    <a:pt x="240" y="0"/>
                  </a:lnTo>
                  <a:lnTo>
                    <a:pt x="257" y="3"/>
                  </a:lnTo>
                  <a:lnTo>
                    <a:pt x="272" y="8"/>
                  </a:lnTo>
                  <a:lnTo>
                    <a:pt x="284" y="14"/>
                  </a:lnTo>
                  <a:lnTo>
                    <a:pt x="293" y="20"/>
                  </a:lnTo>
                  <a:lnTo>
                    <a:pt x="300" y="25"/>
                  </a:lnTo>
                  <a:lnTo>
                    <a:pt x="304" y="29"/>
                  </a:lnTo>
                  <a:lnTo>
                    <a:pt x="305" y="30"/>
                  </a:lnTo>
                  <a:lnTo>
                    <a:pt x="328" y="30"/>
                  </a:lnTo>
                  <a:lnTo>
                    <a:pt x="348" y="34"/>
                  </a:lnTo>
                  <a:lnTo>
                    <a:pt x="365" y="42"/>
                  </a:lnTo>
                  <a:lnTo>
                    <a:pt x="380" y="53"/>
                  </a:lnTo>
                  <a:lnTo>
                    <a:pt x="393" y="68"/>
                  </a:lnTo>
                  <a:lnTo>
                    <a:pt x="404" y="85"/>
                  </a:lnTo>
                  <a:lnTo>
                    <a:pt x="412" y="105"/>
                  </a:lnTo>
                  <a:lnTo>
                    <a:pt x="419" y="126"/>
                  </a:lnTo>
                  <a:lnTo>
                    <a:pt x="423" y="150"/>
                  </a:lnTo>
                  <a:lnTo>
                    <a:pt x="426" y="177"/>
                  </a:lnTo>
                  <a:lnTo>
                    <a:pt x="427" y="204"/>
                  </a:lnTo>
                  <a:lnTo>
                    <a:pt x="426" y="232"/>
                  </a:lnTo>
                  <a:lnTo>
                    <a:pt x="424" y="260"/>
                  </a:lnTo>
                  <a:lnTo>
                    <a:pt x="423" y="291"/>
                  </a:lnTo>
                  <a:lnTo>
                    <a:pt x="424" y="316"/>
                  </a:lnTo>
                  <a:lnTo>
                    <a:pt x="428" y="338"/>
                  </a:lnTo>
                  <a:lnTo>
                    <a:pt x="433" y="356"/>
                  </a:lnTo>
                  <a:lnTo>
                    <a:pt x="440" y="370"/>
                  </a:lnTo>
                  <a:lnTo>
                    <a:pt x="448" y="382"/>
                  </a:lnTo>
                  <a:lnTo>
                    <a:pt x="456" y="392"/>
                  </a:lnTo>
                  <a:lnTo>
                    <a:pt x="465" y="399"/>
                  </a:lnTo>
                  <a:lnTo>
                    <a:pt x="472" y="404"/>
                  </a:lnTo>
                  <a:lnTo>
                    <a:pt x="477" y="407"/>
                  </a:lnTo>
                  <a:lnTo>
                    <a:pt x="481" y="408"/>
                  </a:lnTo>
                  <a:lnTo>
                    <a:pt x="482" y="409"/>
                  </a:lnTo>
                  <a:lnTo>
                    <a:pt x="465" y="423"/>
                  </a:lnTo>
                  <a:lnTo>
                    <a:pt x="443" y="434"/>
                  </a:lnTo>
                  <a:lnTo>
                    <a:pt x="422" y="442"/>
                  </a:lnTo>
                  <a:lnTo>
                    <a:pt x="400" y="448"/>
                  </a:lnTo>
                  <a:lnTo>
                    <a:pt x="378" y="452"/>
                  </a:lnTo>
                  <a:lnTo>
                    <a:pt x="360" y="453"/>
                  </a:lnTo>
                  <a:lnTo>
                    <a:pt x="345" y="454"/>
                  </a:lnTo>
                  <a:lnTo>
                    <a:pt x="336" y="454"/>
                  </a:lnTo>
                  <a:lnTo>
                    <a:pt x="332" y="454"/>
                  </a:lnTo>
                  <a:lnTo>
                    <a:pt x="332" y="489"/>
                  </a:lnTo>
                  <a:lnTo>
                    <a:pt x="243" y="749"/>
                  </a:lnTo>
                  <a:lnTo>
                    <a:pt x="153" y="488"/>
                  </a:lnTo>
                  <a:lnTo>
                    <a:pt x="153" y="455"/>
                  </a:lnTo>
                  <a:lnTo>
                    <a:pt x="120" y="454"/>
                  </a:lnTo>
                  <a:lnTo>
                    <a:pt x="93" y="451"/>
                  </a:lnTo>
                  <a:lnTo>
                    <a:pt x="68" y="445"/>
                  </a:lnTo>
                  <a:lnTo>
                    <a:pt x="49" y="439"/>
                  </a:lnTo>
                  <a:lnTo>
                    <a:pt x="33" y="431"/>
                  </a:lnTo>
                  <a:lnTo>
                    <a:pt x="21" y="424"/>
                  </a:lnTo>
                  <a:lnTo>
                    <a:pt x="11" y="417"/>
                  </a:lnTo>
                  <a:lnTo>
                    <a:pt x="5" y="412"/>
                  </a:lnTo>
                  <a:lnTo>
                    <a:pt x="2" y="408"/>
                  </a:lnTo>
                  <a:lnTo>
                    <a:pt x="0" y="407"/>
                  </a:lnTo>
                  <a:lnTo>
                    <a:pt x="1" y="407"/>
                  </a:lnTo>
                  <a:lnTo>
                    <a:pt x="4" y="406"/>
                  </a:lnTo>
                  <a:lnTo>
                    <a:pt x="8" y="405"/>
                  </a:lnTo>
                  <a:lnTo>
                    <a:pt x="13" y="402"/>
                  </a:lnTo>
                  <a:lnTo>
                    <a:pt x="21" y="398"/>
                  </a:lnTo>
                  <a:lnTo>
                    <a:pt x="27" y="392"/>
                  </a:lnTo>
                  <a:lnTo>
                    <a:pt x="34" y="383"/>
                  </a:lnTo>
                  <a:lnTo>
                    <a:pt x="41" y="372"/>
                  </a:lnTo>
                  <a:lnTo>
                    <a:pt x="47" y="358"/>
                  </a:lnTo>
                  <a:lnTo>
                    <a:pt x="53" y="341"/>
                  </a:lnTo>
                  <a:lnTo>
                    <a:pt x="58" y="319"/>
                  </a:lnTo>
                  <a:lnTo>
                    <a:pt x="61" y="294"/>
                  </a:lnTo>
                  <a:lnTo>
                    <a:pt x="63" y="263"/>
                  </a:lnTo>
                  <a:lnTo>
                    <a:pt x="63" y="228"/>
                  </a:lnTo>
                  <a:lnTo>
                    <a:pt x="64" y="193"/>
                  </a:lnTo>
                  <a:lnTo>
                    <a:pt x="66" y="161"/>
                  </a:lnTo>
                  <a:lnTo>
                    <a:pt x="71" y="133"/>
                  </a:lnTo>
                  <a:lnTo>
                    <a:pt x="77" y="110"/>
                  </a:lnTo>
                  <a:lnTo>
                    <a:pt x="85" y="90"/>
                  </a:lnTo>
                  <a:lnTo>
                    <a:pt x="95" y="72"/>
                  </a:lnTo>
                  <a:lnTo>
                    <a:pt x="105" y="58"/>
                  </a:lnTo>
                  <a:lnTo>
                    <a:pt x="115" y="45"/>
                  </a:lnTo>
                  <a:lnTo>
                    <a:pt x="125" y="36"/>
                  </a:lnTo>
                  <a:lnTo>
                    <a:pt x="136" y="28"/>
                  </a:lnTo>
                  <a:lnTo>
                    <a:pt x="146" y="22"/>
                  </a:lnTo>
                  <a:lnTo>
                    <a:pt x="155" y="17"/>
                  </a:lnTo>
                  <a:lnTo>
                    <a:pt x="164" y="13"/>
                  </a:lnTo>
                  <a:lnTo>
                    <a:pt x="172" y="11"/>
                  </a:lnTo>
                  <a:lnTo>
                    <a:pt x="197" y="3"/>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 name="Freeform 58"/>
            <p:cNvSpPr>
              <a:spLocks/>
            </p:cNvSpPr>
            <p:nvPr/>
          </p:nvSpPr>
          <p:spPr bwMode="auto">
            <a:xfrm>
              <a:off x="7450" y="3674"/>
              <a:ext cx="44" cy="16"/>
            </a:xfrm>
            <a:custGeom>
              <a:avLst/>
              <a:gdLst>
                <a:gd name="T0" fmla="*/ 206 w 658"/>
                <a:gd name="T1" fmla="*/ 0 h 252"/>
                <a:gd name="T2" fmla="*/ 170 w 658"/>
                <a:gd name="T3" fmla="*/ 104 h 252"/>
                <a:gd name="T4" fmla="*/ 220 w 658"/>
                <a:gd name="T5" fmla="*/ 100 h 252"/>
                <a:gd name="T6" fmla="*/ 330 w 658"/>
                <a:gd name="T7" fmla="*/ 234 h 252"/>
                <a:gd name="T8" fmla="*/ 438 w 658"/>
                <a:gd name="T9" fmla="*/ 100 h 252"/>
                <a:gd name="T10" fmla="*/ 488 w 658"/>
                <a:gd name="T11" fmla="*/ 104 h 252"/>
                <a:gd name="T12" fmla="*/ 452 w 658"/>
                <a:gd name="T13" fmla="*/ 0 h 252"/>
                <a:gd name="T14" fmla="*/ 471 w 658"/>
                <a:gd name="T15" fmla="*/ 10 h 252"/>
                <a:gd name="T16" fmla="*/ 584 w 658"/>
                <a:gd name="T17" fmla="*/ 64 h 252"/>
                <a:gd name="T18" fmla="*/ 601 w 658"/>
                <a:gd name="T19" fmla="*/ 74 h 252"/>
                <a:gd name="T20" fmla="*/ 615 w 658"/>
                <a:gd name="T21" fmla="*/ 87 h 252"/>
                <a:gd name="T22" fmla="*/ 627 w 658"/>
                <a:gd name="T23" fmla="*/ 103 h 252"/>
                <a:gd name="T24" fmla="*/ 635 w 658"/>
                <a:gd name="T25" fmla="*/ 120 h 252"/>
                <a:gd name="T26" fmla="*/ 641 w 658"/>
                <a:gd name="T27" fmla="*/ 139 h 252"/>
                <a:gd name="T28" fmla="*/ 658 w 658"/>
                <a:gd name="T29" fmla="*/ 237 h 252"/>
                <a:gd name="T30" fmla="*/ 658 w 658"/>
                <a:gd name="T31" fmla="*/ 241 h 252"/>
                <a:gd name="T32" fmla="*/ 657 w 658"/>
                <a:gd name="T33" fmla="*/ 245 h 252"/>
                <a:gd name="T34" fmla="*/ 654 w 658"/>
                <a:gd name="T35" fmla="*/ 248 h 252"/>
                <a:gd name="T36" fmla="*/ 650 w 658"/>
                <a:gd name="T37" fmla="*/ 250 h 252"/>
                <a:gd name="T38" fmla="*/ 646 w 658"/>
                <a:gd name="T39" fmla="*/ 252 h 252"/>
                <a:gd name="T40" fmla="*/ 11 w 658"/>
                <a:gd name="T41" fmla="*/ 252 h 252"/>
                <a:gd name="T42" fmla="*/ 8 w 658"/>
                <a:gd name="T43" fmla="*/ 251 h 252"/>
                <a:gd name="T44" fmla="*/ 5 w 658"/>
                <a:gd name="T45" fmla="*/ 250 h 252"/>
                <a:gd name="T46" fmla="*/ 2 w 658"/>
                <a:gd name="T47" fmla="*/ 247 h 252"/>
                <a:gd name="T48" fmla="*/ 1 w 658"/>
                <a:gd name="T49" fmla="*/ 244 h 252"/>
                <a:gd name="T50" fmla="*/ 0 w 658"/>
                <a:gd name="T51" fmla="*/ 241 h 252"/>
                <a:gd name="T52" fmla="*/ 0 w 658"/>
                <a:gd name="T53" fmla="*/ 237 h 252"/>
                <a:gd name="T54" fmla="*/ 17 w 658"/>
                <a:gd name="T55" fmla="*/ 139 h 252"/>
                <a:gd name="T56" fmla="*/ 23 w 658"/>
                <a:gd name="T57" fmla="*/ 120 h 252"/>
                <a:gd name="T58" fmla="*/ 32 w 658"/>
                <a:gd name="T59" fmla="*/ 103 h 252"/>
                <a:gd name="T60" fmla="*/ 43 w 658"/>
                <a:gd name="T61" fmla="*/ 87 h 252"/>
                <a:gd name="T62" fmla="*/ 57 w 658"/>
                <a:gd name="T63" fmla="*/ 74 h 252"/>
                <a:gd name="T64" fmla="*/ 74 w 658"/>
                <a:gd name="T65" fmla="*/ 64 h 252"/>
                <a:gd name="T66" fmla="*/ 184 w 658"/>
                <a:gd name="T67" fmla="*/ 11 h 252"/>
                <a:gd name="T68" fmla="*/ 206 w 658"/>
                <a:gd name="T69"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58" h="252">
                  <a:moveTo>
                    <a:pt x="206" y="0"/>
                  </a:moveTo>
                  <a:lnTo>
                    <a:pt x="170" y="104"/>
                  </a:lnTo>
                  <a:lnTo>
                    <a:pt x="220" y="100"/>
                  </a:lnTo>
                  <a:lnTo>
                    <a:pt x="330" y="234"/>
                  </a:lnTo>
                  <a:lnTo>
                    <a:pt x="438" y="100"/>
                  </a:lnTo>
                  <a:lnTo>
                    <a:pt x="488" y="104"/>
                  </a:lnTo>
                  <a:lnTo>
                    <a:pt x="452" y="0"/>
                  </a:lnTo>
                  <a:lnTo>
                    <a:pt x="471" y="10"/>
                  </a:lnTo>
                  <a:lnTo>
                    <a:pt x="584" y="64"/>
                  </a:lnTo>
                  <a:lnTo>
                    <a:pt x="601" y="74"/>
                  </a:lnTo>
                  <a:lnTo>
                    <a:pt x="615" y="87"/>
                  </a:lnTo>
                  <a:lnTo>
                    <a:pt x="627" y="103"/>
                  </a:lnTo>
                  <a:lnTo>
                    <a:pt x="635" y="120"/>
                  </a:lnTo>
                  <a:lnTo>
                    <a:pt x="641" y="139"/>
                  </a:lnTo>
                  <a:lnTo>
                    <a:pt x="658" y="237"/>
                  </a:lnTo>
                  <a:lnTo>
                    <a:pt x="658" y="241"/>
                  </a:lnTo>
                  <a:lnTo>
                    <a:pt x="657" y="245"/>
                  </a:lnTo>
                  <a:lnTo>
                    <a:pt x="654" y="248"/>
                  </a:lnTo>
                  <a:lnTo>
                    <a:pt x="650" y="250"/>
                  </a:lnTo>
                  <a:lnTo>
                    <a:pt x="646" y="252"/>
                  </a:lnTo>
                  <a:lnTo>
                    <a:pt x="11" y="252"/>
                  </a:lnTo>
                  <a:lnTo>
                    <a:pt x="8" y="251"/>
                  </a:lnTo>
                  <a:lnTo>
                    <a:pt x="5" y="250"/>
                  </a:lnTo>
                  <a:lnTo>
                    <a:pt x="2" y="247"/>
                  </a:lnTo>
                  <a:lnTo>
                    <a:pt x="1" y="244"/>
                  </a:lnTo>
                  <a:lnTo>
                    <a:pt x="0" y="241"/>
                  </a:lnTo>
                  <a:lnTo>
                    <a:pt x="0" y="237"/>
                  </a:lnTo>
                  <a:lnTo>
                    <a:pt x="17" y="139"/>
                  </a:lnTo>
                  <a:lnTo>
                    <a:pt x="23" y="120"/>
                  </a:lnTo>
                  <a:lnTo>
                    <a:pt x="32" y="103"/>
                  </a:lnTo>
                  <a:lnTo>
                    <a:pt x="43" y="87"/>
                  </a:lnTo>
                  <a:lnTo>
                    <a:pt x="57" y="74"/>
                  </a:lnTo>
                  <a:lnTo>
                    <a:pt x="74" y="64"/>
                  </a:lnTo>
                  <a:lnTo>
                    <a:pt x="184" y="11"/>
                  </a:lnTo>
                  <a:lnTo>
                    <a:pt x="2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 name="Freeform 59"/>
            <p:cNvSpPr>
              <a:spLocks/>
            </p:cNvSpPr>
            <p:nvPr/>
          </p:nvSpPr>
          <p:spPr bwMode="auto">
            <a:xfrm>
              <a:off x="7366" y="3639"/>
              <a:ext cx="32" cy="50"/>
            </a:xfrm>
            <a:custGeom>
              <a:avLst/>
              <a:gdLst>
                <a:gd name="T0" fmla="*/ 239 w 482"/>
                <a:gd name="T1" fmla="*/ 0 h 749"/>
                <a:gd name="T2" fmla="*/ 272 w 482"/>
                <a:gd name="T3" fmla="*/ 8 h 749"/>
                <a:gd name="T4" fmla="*/ 293 w 482"/>
                <a:gd name="T5" fmla="*/ 20 h 749"/>
                <a:gd name="T6" fmla="*/ 303 w 482"/>
                <a:gd name="T7" fmla="*/ 29 h 749"/>
                <a:gd name="T8" fmla="*/ 328 w 482"/>
                <a:gd name="T9" fmla="*/ 30 h 749"/>
                <a:gd name="T10" fmla="*/ 365 w 482"/>
                <a:gd name="T11" fmla="*/ 42 h 749"/>
                <a:gd name="T12" fmla="*/ 392 w 482"/>
                <a:gd name="T13" fmla="*/ 68 h 749"/>
                <a:gd name="T14" fmla="*/ 412 w 482"/>
                <a:gd name="T15" fmla="*/ 105 h 749"/>
                <a:gd name="T16" fmla="*/ 423 w 482"/>
                <a:gd name="T17" fmla="*/ 150 h 749"/>
                <a:gd name="T18" fmla="*/ 427 w 482"/>
                <a:gd name="T19" fmla="*/ 204 h 749"/>
                <a:gd name="T20" fmla="*/ 424 w 482"/>
                <a:gd name="T21" fmla="*/ 260 h 749"/>
                <a:gd name="T22" fmla="*/ 424 w 482"/>
                <a:gd name="T23" fmla="*/ 316 h 749"/>
                <a:gd name="T24" fmla="*/ 433 w 482"/>
                <a:gd name="T25" fmla="*/ 356 h 749"/>
                <a:gd name="T26" fmla="*/ 448 w 482"/>
                <a:gd name="T27" fmla="*/ 382 h 749"/>
                <a:gd name="T28" fmla="*/ 463 w 482"/>
                <a:gd name="T29" fmla="*/ 399 h 749"/>
                <a:gd name="T30" fmla="*/ 477 w 482"/>
                <a:gd name="T31" fmla="*/ 407 h 749"/>
                <a:gd name="T32" fmla="*/ 482 w 482"/>
                <a:gd name="T33" fmla="*/ 409 h 749"/>
                <a:gd name="T34" fmla="*/ 443 w 482"/>
                <a:gd name="T35" fmla="*/ 434 h 749"/>
                <a:gd name="T36" fmla="*/ 399 w 482"/>
                <a:gd name="T37" fmla="*/ 448 h 749"/>
                <a:gd name="T38" fmla="*/ 360 w 482"/>
                <a:gd name="T39" fmla="*/ 453 h 749"/>
                <a:gd name="T40" fmla="*/ 335 w 482"/>
                <a:gd name="T41" fmla="*/ 454 h 749"/>
                <a:gd name="T42" fmla="*/ 332 w 482"/>
                <a:gd name="T43" fmla="*/ 489 h 749"/>
                <a:gd name="T44" fmla="*/ 152 w 482"/>
                <a:gd name="T45" fmla="*/ 488 h 749"/>
                <a:gd name="T46" fmla="*/ 120 w 482"/>
                <a:gd name="T47" fmla="*/ 454 h 749"/>
                <a:gd name="T48" fmla="*/ 68 w 482"/>
                <a:gd name="T49" fmla="*/ 445 h 749"/>
                <a:gd name="T50" fmla="*/ 33 w 482"/>
                <a:gd name="T51" fmla="*/ 431 h 749"/>
                <a:gd name="T52" fmla="*/ 11 w 482"/>
                <a:gd name="T53" fmla="*/ 417 h 749"/>
                <a:gd name="T54" fmla="*/ 1 w 482"/>
                <a:gd name="T55" fmla="*/ 408 h 749"/>
                <a:gd name="T56" fmla="*/ 1 w 482"/>
                <a:gd name="T57" fmla="*/ 407 h 749"/>
                <a:gd name="T58" fmla="*/ 8 w 482"/>
                <a:gd name="T59" fmla="*/ 405 h 749"/>
                <a:gd name="T60" fmla="*/ 19 w 482"/>
                <a:gd name="T61" fmla="*/ 398 h 749"/>
                <a:gd name="T62" fmla="*/ 34 w 482"/>
                <a:gd name="T63" fmla="*/ 383 h 749"/>
                <a:gd name="T64" fmla="*/ 47 w 482"/>
                <a:gd name="T65" fmla="*/ 358 h 749"/>
                <a:gd name="T66" fmla="*/ 57 w 482"/>
                <a:gd name="T67" fmla="*/ 319 h 749"/>
                <a:gd name="T68" fmla="*/ 63 w 482"/>
                <a:gd name="T69" fmla="*/ 263 h 749"/>
                <a:gd name="T70" fmla="*/ 63 w 482"/>
                <a:gd name="T71" fmla="*/ 193 h 749"/>
                <a:gd name="T72" fmla="*/ 70 w 482"/>
                <a:gd name="T73" fmla="*/ 133 h 749"/>
                <a:gd name="T74" fmla="*/ 85 w 482"/>
                <a:gd name="T75" fmla="*/ 90 h 749"/>
                <a:gd name="T76" fmla="*/ 104 w 482"/>
                <a:gd name="T77" fmla="*/ 58 h 749"/>
                <a:gd name="T78" fmla="*/ 125 w 482"/>
                <a:gd name="T79" fmla="*/ 36 h 749"/>
                <a:gd name="T80" fmla="*/ 145 w 482"/>
                <a:gd name="T81" fmla="*/ 22 h 749"/>
                <a:gd name="T82" fmla="*/ 163 w 482"/>
                <a:gd name="T83" fmla="*/ 13 h 749"/>
                <a:gd name="T84" fmla="*/ 197 w 482"/>
                <a:gd name="T85" fmla="*/ 3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2" h="749">
                  <a:moveTo>
                    <a:pt x="219" y="0"/>
                  </a:moveTo>
                  <a:lnTo>
                    <a:pt x="239" y="0"/>
                  </a:lnTo>
                  <a:lnTo>
                    <a:pt x="257" y="3"/>
                  </a:lnTo>
                  <a:lnTo>
                    <a:pt x="272" y="8"/>
                  </a:lnTo>
                  <a:lnTo>
                    <a:pt x="283" y="14"/>
                  </a:lnTo>
                  <a:lnTo>
                    <a:pt x="293" y="20"/>
                  </a:lnTo>
                  <a:lnTo>
                    <a:pt x="299" y="25"/>
                  </a:lnTo>
                  <a:lnTo>
                    <a:pt x="303" y="29"/>
                  </a:lnTo>
                  <a:lnTo>
                    <a:pt x="304" y="30"/>
                  </a:lnTo>
                  <a:lnTo>
                    <a:pt x="328" y="30"/>
                  </a:lnTo>
                  <a:lnTo>
                    <a:pt x="347" y="34"/>
                  </a:lnTo>
                  <a:lnTo>
                    <a:pt x="365" y="42"/>
                  </a:lnTo>
                  <a:lnTo>
                    <a:pt x="379" y="53"/>
                  </a:lnTo>
                  <a:lnTo>
                    <a:pt x="392" y="68"/>
                  </a:lnTo>
                  <a:lnTo>
                    <a:pt x="404" y="85"/>
                  </a:lnTo>
                  <a:lnTo>
                    <a:pt x="412" y="105"/>
                  </a:lnTo>
                  <a:lnTo>
                    <a:pt x="418" y="126"/>
                  </a:lnTo>
                  <a:lnTo>
                    <a:pt x="423" y="150"/>
                  </a:lnTo>
                  <a:lnTo>
                    <a:pt x="426" y="177"/>
                  </a:lnTo>
                  <a:lnTo>
                    <a:pt x="427" y="204"/>
                  </a:lnTo>
                  <a:lnTo>
                    <a:pt x="426" y="232"/>
                  </a:lnTo>
                  <a:lnTo>
                    <a:pt x="424" y="260"/>
                  </a:lnTo>
                  <a:lnTo>
                    <a:pt x="422" y="291"/>
                  </a:lnTo>
                  <a:lnTo>
                    <a:pt x="424" y="316"/>
                  </a:lnTo>
                  <a:lnTo>
                    <a:pt x="427" y="338"/>
                  </a:lnTo>
                  <a:lnTo>
                    <a:pt x="433" y="356"/>
                  </a:lnTo>
                  <a:lnTo>
                    <a:pt x="440" y="370"/>
                  </a:lnTo>
                  <a:lnTo>
                    <a:pt x="448" y="382"/>
                  </a:lnTo>
                  <a:lnTo>
                    <a:pt x="456" y="392"/>
                  </a:lnTo>
                  <a:lnTo>
                    <a:pt x="463" y="399"/>
                  </a:lnTo>
                  <a:lnTo>
                    <a:pt x="471" y="404"/>
                  </a:lnTo>
                  <a:lnTo>
                    <a:pt x="477" y="407"/>
                  </a:lnTo>
                  <a:lnTo>
                    <a:pt x="481" y="408"/>
                  </a:lnTo>
                  <a:lnTo>
                    <a:pt x="482" y="409"/>
                  </a:lnTo>
                  <a:lnTo>
                    <a:pt x="463" y="423"/>
                  </a:lnTo>
                  <a:lnTo>
                    <a:pt x="443" y="434"/>
                  </a:lnTo>
                  <a:lnTo>
                    <a:pt x="421" y="442"/>
                  </a:lnTo>
                  <a:lnTo>
                    <a:pt x="399" y="448"/>
                  </a:lnTo>
                  <a:lnTo>
                    <a:pt x="378" y="452"/>
                  </a:lnTo>
                  <a:lnTo>
                    <a:pt x="360" y="453"/>
                  </a:lnTo>
                  <a:lnTo>
                    <a:pt x="345" y="454"/>
                  </a:lnTo>
                  <a:lnTo>
                    <a:pt x="335" y="454"/>
                  </a:lnTo>
                  <a:lnTo>
                    <a:pt x="332" y="454"/>
                  </a:lnTo>
                  <a:lnTo>
                    <a:pt x="332" y="489"/>
                  </a:lnTo>
                  <a:lnTo>
                    <a:pt x="241" y="749"/>
                  </a:lnTo>
                  <a:lnTo>
                    <a:pt x="152" y="488"/>
                  </a:lnTo>
                  <a:lnTo>
                    <a:pt x="152" y="455"/>
                  </a:lnTo>
                  <a:lnTo>
                    <a:pt x="120" y="454"/>
                  </a:lnTo>
                  <a:lnTo>
                    <a:pt x="91" y="451"/>
                  </a:lnTo>
                  <a:lnTo>
                    <a:pt x="68" y="445"/>
                  </a:lnTo>
                  <a:lnTo>
                    <a:pt x="48" y="439"/>
                  </a:lnTo>
                  <a:lnTo>
                    <a:pt x="33" y="431"/>
                  </a:lnTo>
                  <a:lnTo>
                    <a:pt x="20" y="424"/>
                  </a:lnTo>
                  <a:lnTo>
                    <a:pt x="11" y="417"/>
                  </a:lnTo>
                  <a:lnTo>
                    <a:pt x="5" y="412"/>
                  </a:lnTo>
                  <a:lnTo>
                    <a:pt x="1" y="408"/>
                  </a:lnTo>
                  <a:lnTo>
                    <a:pt x="0" y="407"/>
                  </a:lnTo>
                  <a:lnTo>
                    <a:pt x="1" y="407"/>
                  </a:lnTo>
                  <a:lnTo>
                    <a:pt x="4" y="406"/>
                  </a:lnTo>
                  <a:lnTo>
                    <a:pt x="8" y="405"/>
                  </a:lnTo>
                  <a:lnTo>
                    <a:pt x="13" y="402"/>
                  </a:lnTo>
                  <a:lnTo>
                    <a:pt x="19" y="398"/>
                  </a:lnTo>
                  <a:lnTo>
                    <a:pt x="27" y="392"/>
                  </a:lnTo>
                  <a:lnTo>
                    <a:pt x="34" y="383"/>
                  </a:lnTo>
                  <a:lnTo>
                    <a:pt x="40" y="372"/>
                  </a:lnTo>
                  <a:lnTo>
                    <a:pt x="47" y="358"/>
                  </a:lnTo>
                  <a:lnTo>
                    <a:pt x="53" y="341"/>
                  </a:lnTo>
                  <a:lnTo>
                    <a:pt x="57" y="319"/>
                  </a:lnTo>
                  <a:lnTo>
                    <a:pt x="61" y="294"/>
                  </a:lnTo>
                  <a:lnTo>
                    <a:pt x="63" y="263"/>
                  </a:lnTo>
                  <a:lnTo>
                    <a:pt x="63" y="228"/>
                  </a:lnTo>
                  <a:lnTo>
                    <a:pt x="63" y="193"/>
                  </a:lnTo>
                  <a:lnTo>
                    <a:pt x="66" y="161"/>
                  </a:lnTo>
                  <a:lnTo>
                    <a:pt x="70" y="133"/>
                  </a:lnTo>
                  <a:lnTo>
                    <a:pt x="77" y="110"/>
                  </a:lnTo>
                  <a:lnTo>
                    <a:pt x="85" y="90"/>
                  </a:lnTo>
                  <a:lnTo>
                    <a:pt x="93" y="72"/>
                  </a:lnTo>
                  <a:lnTo>
                    <a:pt x="104" y="58"/>
                  </a:lnTo>
                  <a:lnTo>
                    <a:pt x="114" y="45"/>
                  </a:lnTo>
                  <a:lnTo>
                    <a:pt x="125" y="36"/>
                  </a:lnTo>
                  <a:lnTo>
                    <a:pt x="135" y="28"/>
                  </a:lnTo>
                  <a:lnTo>
                    <a:pt x="145" y="22"/>
                  </a:lnTo>
                  <a:lnTo>
                    <a:pt x="155" y="17"/>
                  </a:lnTo>
                  <a:lnTo>
                    <a:pt x="163" y="13"/>
                  </a:lnTo>
                  <a:lnTo>
                    <a:pt x="171" y="11"/>
                  </a:lnTo>
                  <a:lnTo>
                    <a:pt x="197" y="3"/>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 name="Freeform 60"/>
            <p:cNvSpPr>
              <a:spLocks/>
            </p:cNvSpPr>
            <p:nvPr/>
          </p:nvSpPr>
          <p:spPr bwMode="auto">
            <a:xfrm>
              <a:off x="7360" y="3674"/>
              <a:ext cx="44" cy="16"/>
            </a:xfrm>
            <a:custGeom>
              <a:avLst/>
              <a:gdLst>
                <a:gd name="T0" fmla="*/ 206 w 658"/>
                <a:gd name="T1" fmla="*/ 0 h 252"/>
                <a:gd name="T2" fmla="*/ 170 w 658"/>
                <a:gd name="T3" fmla="*/ 105 h 252"/>
                <a:gd name="T4" fmla="*/ 220 w 658"/>
                <a:gd name="T5" fmla="*/ 101 h 252"/>
                <a:gd name="T6" fmla="*/ 328 w 658"/>
                <a:gd name="T7" fmla="*/ 234 h 252"/>
                <a:gd name="T8" fmla="*/ 438 w 658"/>
                <a:gd name="T9" fmla="*/ 101 h 252"/>
                <a:gd name="T10" fmla="*/ 488 w 658"/>
                <a:gd name="T11" fmla="*/ 105 h 252"/>
                <a:gd name="T12" fmla="*/ 452 w 658"/>
                <a:gd name="T13" fmla="*/ 0 h 252"/>
                <a:gd name="T14" fmla="*/ 471 w 658"/>
                <a:gd name="T15" fmla="*/ 10 h 252"/>
                <a:gd name="T16" fmla="*/ 584 w 658"/>
                <a:gd name="T17" fmla="*/ 65 h 252"/>
                <a:gd name="T18" fmla="*/ 601 w 658"/>
                <a:gd name="T19" fmla="*/ 75 h 252"/>
                <a:gd name="T20" fmla="*/ 615 w 658"/>
                <a:gd name="T21" fmla="*/ 88 h 252"/>
                <a:gd name="T22" fmla="*/ 626 w 658"/>
                <a:gd name="T23" fmla="*/ 104 h 252"/>
                <a:gd name="T24" fmla="*/ 635 w 658"/>
                <a:gd name="T25" fmla="*/ 121 h 252"/>
                <a:gd name="T26" fmla="*/ 641 w 658"/>
                <a:gd name="T27" fmla="*/ 139 h 252"/>
                <a:gd name="T28" fmla="*/ 658 w 658"/>
                <a:gd name="T29" fmla="*/ 238 h 252"/>
                <a:gd name="T30" fmla="*/ 658 w 658"/>
                <a:gd name="T31" fmla="*/ 241 h 252"/>
                <a:gd name="T32" fmla="*/ 657 w 658"/>
                <a:gd name="T33" fmla="*/ 245 h 252"/>
                <a:gd name="T34" fmla="*/ 656 w 658"/>
                <a:gd name="T35" fmla="*/ 248 h 252"/>
                <a:gd name="T36" fmla="*/ 653 w 658"/>
                <a:gd name="T37" fmla="*/ 250 h 252"/>
                <a:gd name="T38" fmla="*/ 650 w 658"/>
                <a:gd name="T39" fmla="*/ 251 h 252"/>
                <a:gd name="T40" fmla="*/ 647 w 658"/>
                <a:gd name="T41" fmla="*/ 252 h 252"/>
                <a:gd name="T42" fmla="*/ 11 w 658"/>
                <a:gd name="T43" fmla="*/ 252 h 252"/>
                <a:gd name="T44" fmla="*/ 8 w 658"/>
                <a:gd name="T45" fmla="*/ 251 h 252"/>
                <a:gd name="T46" fmla="*/ 5 w 658"/>
                <a:gd name="T47" fmla="*/ 250 h 252"/>
                <a:gd name="T48" fmla="*/ 2 w 658"/>
                <a:gd name="T49" fmla="*/ 248 h 252"/>
                <a:gd name="T50" fmla="*/ 1 w 658"/>
                <a:gd name="T51" fmla="*/ 245 h 252"/>
                <a:gd name="T52" fmla="*/ 0 w 658"/>
                <a:gd name="T53" fmla="*/ 241 h 252"/>
                <a:gd name="T54" fmla="*/ 0 w 658"/>
                <a:gd name="T55" fmla="*/ 238 h 252"/>
                <a:gd name="T56" fmla="*/ 17 w 658"/>
                <a:gd name="T57" fmla="*/ 139 h 252"/>
                <a:gd name="T58" fmla="*/ 23 w 658"/>
                <a:gd name="T59" fmla="*/ 121 h 252"/>
                <a:gd name="T60" fmla="*/ 31 w 658"/>
                <a:gd name="T61" fmla="*/ 104 h 252"/>
                <a:gd name="T62" fmla="*/ 43 w 658"/>
                <a:gd name="T63" fmla="*/ 88 h 252"/>
                <a:gd name="T64" fmla="*/ 57 w 658"/>
                <a:gd name="T65" fmla="*/ 75 h 252"/>
                <a:gd name="T66" fmla="*/ 74 w 658"/>
                <a:gd name="T67" fmla="*/ 65 h 252"/>
                <a:gd name="T68" fmla="*/ 184 w 658"/>
                <a:gd name="T69" fmla="*/ 11 h 252"/>
                <a:gd name="T70" fmla="*/ 206 w 658"/>
                <a:gd name="T71"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8" h="252">
                  <a:moveTo>
                    <a:pt x="206" y="0"/>
                  </a:moveTo>
                  <a:lnTo>
                    <a:pt x="170" y="105"/>
                  </a:lnTo>
                  <a:lnTo>
                    <a:pt x="220" y="101"/>
                  </a:lnTo>
                  <a:lnTo>
                    <a:pt x="328" y="234"/>
                  </a:lnTo>
                  <a:lnTo>
                    <a:pt x="438" y="101"/>
                  </a:lnTo>
                  <a:lnTo>
                    <a:pt x="488" y="105"/>
                  </a:lnTo>
                  <a:lnTo>
                    <a:pt x="452" y="0"/>
                  </a:lnTo>
                  <a:lnTo>
                    <a:pt x="471" y="10"/>
                  </a:lnTo>
                  <a:lnTo>
                    <a:pt x="584" y="65"/>
                  </a:lnTo>
                  <a:lnTo>
                    <a:pt x="601" y="75"/>
                  </a:lnTo>
                  <a:lnTo>
                    <a:pt x="615" y="88"/>
                  </a:lnTo>
                  <a:lnTo>
                    <a:pt x="626" y="104"/>
                  </a:lnTo>
                  <a:lnTo>
                    <a:pt x="635" y="121"/>
                  </a:lnTo>
                  <a:lnTo>
                    <a:pt x="641" y="139"/>
                  </a:lnTo>
                  <a:lnTo>
                    <a:pt x="658" y="238"/>
                  </a:lnTo>
                  <a:lnTo>
                    <a:pt x="658" y="241"/>
                  </a:lnTo>
                  <a:lnTo>
                    <a:pt x="657" y="245"/>
                  </a:lnTo>
                  <a:lnTo>
                    <a:pt x="656" y="248"/>
                  </a:lnTo>
                  <a:lnTo>
                    <a:pt x="653" y="250"/>
                  </a:lnTo>
                  <a:lnTo>
                    <a:pt x="650" y="251"/>
                  </a:lnTo>
                  <a:lnTo>
                    <a:pt x="647" y="252"/>
                  </a:lnTo>
                  <a:lnTo>
                    <a:pt x="11" y="252"/>
                  </a:lnTo>
                  <a:lnTo>
                    <a:pt x="8" y="251"/>
                  </a:lnTo>
                  <a:lnTo>
                    <a:pt x="5" y="250"/>
                  </a:lnTo>
                  <a:lnTo>
                    <a:pt x="2" y="248"/>
                  </a:lnTo>
                  <a:lnTo>
                    <a:pt x="1" y="245"/>
                  </a:lnTo>
                  <a:lnTo>
                    <a:pt x="0" y="241"/>
                  </a:lnTo>
                  <a:lnTo>
                    <a:pt x="0" y="238"/>
                  </a:lnTo>
                  <a:lnTo>
                    <a:pt x="17" y="139"/>
                  </a:lnTo>
                  <a:lnTo>
                    <a:pt x="23" y="121"/>
                  </a:lnTo>
                  <a:lnTo>
                    <a:pt x="31" y="104"/>
                  </a:lnTo>
                  <a:lnTo>
                    <a:pt x="43" y="88"/>
                  </a:lnTo>
                  <a:lnTo>
                    <a:pt x="57" y="75"/>
                  </a:lnTo>
                  <a:lnTo>
                    <a:pt x="74" y="65"/>
                  </a:lnTo>
                  <a:lnTo>
                    <a:pt x="184" y="11"/>
                  </a:lnTo>
                  <a:lnTo>
                    <a:pt x="2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 name="Freeform 61"/>
            <p:cNvSpPr>
              <a:spLocks/>
            </p:cNvSpPr>
            <p:nvPr/>
          </p:nvSpPr>
          <p:spPr bwMode="auto">
            <a:xfrm>
              <a:off x="7277" y="3639"/>
              <a:ext cx="32" cy="50"/>
            </a:xfrm>
            <a:custGeom>
              <a:avLst/>
              <a:gdLst>
                <a:gd name="T0" fmla="*/ 239 w 482"/>
                <a:gd name="T1" fmla="*/ 0 h 749"/>
                <a:gd name="T2" fmla="*/ 271 w 482"/>
                <a:gd name="T3" fmla="*/ 8 h 749"/>
                <a:gd name="T4" fmla="*/ 292 w 482"/>
                <a:gd name="T5" fmla="*/ 20 h 749"/>
                <a:gd name="T6" fmla="*/ 303 w 482"/>
                <a:gd name="T7" fmla="*/ 29 h 749"/>
                <a:gd name="T8" fmla="*/ 327 w 482"/>
                <a:gd name="T9" fmla="*/ 30 h 749"/>
                <a:gd name="T10" fmla="*/ 364 w 482"/>
                <a:gd name="T11" fmla="*/ 42 h 749"/>
                <a:gd name="T12" fmla="*/ 392 w 482"/>
                <a:gd name="T13" fmla="*/ 68 h 749"/>
                <a:gd name="T14" fmla="*/ 412 w 482"/>
                <a:gd name="T15" fmla="*/ 105 h 749"/>
                <a:gd name="T16" fmla="*/ 422 w 482"/>
                <a:gd name="T17" fmla="*/ 150 h 749"/>
                <a:gd name="T18" fmla="*/ 426 w 482"/>
                <a:gd name="T19" fmla="*/ 204 h 749"/>
                <a:gd name="T20" fmla="*/ 423 w 482"/>
                <a:gd name="T21" fmla="*/ 260 h 749"/>
                <a:gd name="T22" fmla="*/ 423 w 482"/>
                <a:gd name="T23" fmla="*/ 316 h 749"/>
                <a:gd name="T24" fmla="*/ 433 w 482"/>
                <a:gd name="T25" fmla="*/ 356 h 749"/>
                <a:gd name="T26" fmla="*/ 447 w 482"/>
                <a:gd name="T27" fmla="*/ 382 h 749"/>
                <a:gd name="T28" fmla="*/ 463 w 482"/>
                <a:gd name="T29" fmla="*/ 399 h 749"/>
                <a:gd name="T30" fmla="*/ 476 w 482"/>
                <a:gd name="T31" fmla="*/ 407 h 749"/>
                <a:gd name="T32" fmla="*/ 482 w 482"/>
                <a:gd name="T33" fmla="*/ 409 h 749"/>
                <a:gd name="T34" fmla="*/ 443 w 482"/>
                <a:gd name="T35" fmla="*/ 434 h 749"/>
                <a:gd name="T36" fmla="*/ 399 w 482"/>
                <a:gd name="T37" fmla="*/ 448 h 749"/>
                <a:gd name="T38" fmla="*/ 359 w 482"/>
                <a:gd name="T39" fmla="*/ 453 h 749"/>
                <a:gd name="T40" fmla="*/ 335 w 482"/>
                <a:gd name="T41" fmla="*/ 454 h 749"/>
                <a:gd name="T42" fmla="*/ 331 w 482"/>
                <a:gd name="T43" fmla="*/ 489 h 749"/>
                <a:gd name="T44" fmla="*/ 152 w 482"/>
                <a:gd name="T45" fmla="*/ 488 h 749"/>
                <a:gd name="T46" fmla="*/ 120 w 482"/>
                <a:gd name="T47" fmla="*/ 454 h 749"/>
                <a:gd name="T48" fmla="*/ 67 w 482"/>
                <a:gd name="T49" fmla="*/ 445 h 749"/>
                <a:gd name="T50" fmla="*/ 32 w 482"/>
                <a:gd name="T51" fmla="*/ 431 h 749"/>
                <a:gd name="T52" fmla="*/ 10 w 482"/>
                <a:gd name="T53" fmla="*/ 417 h 749"/>
                <a:gd name="T54" fmla="*/ 1 w 482"/>
                <a:gd name="T55" fmla="*/ 408 h 749"/>
                <a:gd name="T56" fmla="*/ 1 w 482"/>
                <a:gd name="T57" fmla="*/ 407 h 749"/>
                <a:gd name="T58" fmla="*/ 7 w 482"/>
                <a:gd name="T59" fmla="*/ 405 h 749"/>
                <a:gd name="T60" fmla="*/ 19 w 482"/>
                <a:gd name="T61" fmla="*/ 398 h 749"/>
                <a:gd name="T62" fmla="*/ 33 w 482"/>
                <a:gd name="T63" fmla="*/ 383 h 749"/>
                <a:gd name="T64" fmla="*/ 46 w 482"/>
                <a:gd name="T65" fmla="*/ 358 h 749"/>
                <a:gd name="T66" fmla="*/ 57 w 482"/>
                <a:gd name="T67" fmla="*/ 319 h 749"/>
                <a:gd name="T68" fmla="*/ 63 w 482"/>
                <a:gd name="T69" fmla="*/ 263 h 749"/>
                <a:gd name="T70" fmla="*/ 63 w 482"/>
                <a:gd name="T71" fmla="*/ 193 h 749"/>
                <a:gd name="T72" fmla="*/ 70 w 482"/>
                <a:gd name="T73" fmla="*/ 133 h 749"/>
                <a:gd name="T74" fmla="*/ 84 w 482"/>
                <a:gd name="T75" fmla="*/ 90 h 749"/>
                <a:gd name="T76" fmla="*/ 104 w 482"/>
                <a:gd name="T77" fmla="*/ 58 h 749"/>
                <a:gd name="T78" fmla="*/ 125 w 482"/>
                <a:gd name="T79" fmla="*/ 36 h 749"/>
                <a:gd name="T80" fmla="*/ 145 w 482"/>
                <a:gd name="T81" fmla="*/ 22 h 749"/>
                <a:gd name="T82" fmla="*/ 163 w 482"/>
                <a:gd name="T83" fmla="*/ 13 h 749"/>
                <a:gd name="T84" fmla="*/ 196 w 482"/>
                <a:gd name="T85" fmla="*/ 3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82" h="749">
                  <a:moveTo>
                    <a:pt x="219" y="0"/>
                  </a:moveTo>
                  <a:lnTo>
                    <a:pt x="239" y="0"/>
                  </a:lnTo>
                  <a:lnTo>
                    <a:pt x="257" y="3"/>
                  </a:lnTo>
                  <a:lnTo>
                    <a:pt x="271" y="8"/>
                  </a:lnTo>
                  <a:lnTo>
                    <a:pt x="283" y="14"/>
                  </a:lnTo>
                  <a:lnTo>
                    <a:pt x="292" y="20"/>
                  </a:lnTo>
                  <a:lnTo>
                    <a:pt x="299" y="25"/>
                  </a:lnTo>
                  <a:lnTo>
                    <a:pt x="303" y="29"/>
                  </a:lnTo>
                  <a:lnTo>
                    <a:pt x="304" y="30"/>
                  </a:lnTo>
                  <a:lnTo>
                    <a:pt x="327" y="30"/>
                  </a:lnTo>
                  <a:lnTo>
                    <a:pt x="347" y="34"/>
                  </a:lnTo>
                  <a:lnTo>
                    <a:pt x="364" y="42"/>
                  </a:lnTo>
                  <a:lnTo>
                    <a:pt x="379" y="53"/>
                  </a:lnTo>
                  <a:lnTo>
                    <a:pt x="392" y="68"/>
                  </a:lnTo>
                  <a:lnTo>
                    <a:pt x="403" y="85"/>
                  </a:lnTo>
                  <a:lnTo>
                    <a:pt x="412" y="105"/>
                  </a:lnTo>
                  <a:lnTo>
                    <a:pt x="418" y="126"/>
                  </a:lnTo>
                  <a:lnTo>
                    <a:pt x="422" y="150"/>
                  </a:lnTo>
                  <a:lnTo>
                    <a:pt x="425" y="177"/>
                  </a:lnTo>
                  <a:lnTo>
                    <a:pt x="426" y="204"/>
                  </a:lnTo>
                  <a:lnTo>
                    <a:pt x="426" y="232"/>
                  </a:lnTo>
                  <a:lnTo>
                    <a:pt x="423" y="260"/>
                  </a:lnTo>
                  <a:lnTo>
                    <a:pt x="422" y="291"/>
                  </a:lnTo>
                  <a:lnTo>
                    <a:pt x="423" y="316"/>
                  </a:lnTo>
                  <a:lnTo>
                    <a:pt x="427" y="338"/>
                  </a:lnTo>
                  <a:lnTo>
                    <a:pt x="433" y="356"/>
                  </a:lnTo>
                  <a:lnTo>
                    <a:pt x="440" y="370"/>
                  </a:lnTo>
                  <a:lnTo>
                    <a:pt x="447" y="382"/>
                  </a:lnTo>
                  <a:lnTo>
                    <a:pt x="455" y="392"/>
                  </a:lnTo>
                  <a:lnTo>
                    <a:pt x="463" y="399"/>
                  </a:lnTo>
                  <a:lnTo>
                    <a:pt x="471" y="404"/>
                  </a:lnTo>
                  <a:lnTo>
                    <a:pt x="476" y="407"/>
                  </a:lnTo>
                  <a:lnTo>
                    <a:pt x="480" y="408"/>
                  </a:lnTo>
                  <a:lnTo>
                    <a:pt x="482" y="409"/>
                  </a:lnTo>
                  <a:lnTo>
                    <a:pt x="463" y="423"/>
                  </a:lnTo>
                  <a:lnTo>
                    <a:pt x="443" y="434"/>
                  </a:lnTo>
                  <a:lnTo>
                    <a:pt x="421" y="442"/>
                  </a:lnTo>
                  <a:lnTo>
                    <a:pt x="399" y="448"/>
                  </a:lnTo>
                  <a:lnTo>
                    <a:pt x="377" y="452"/>
                  </a:lnTo>
                  <a:lnTo>
                    <a:pt x="359" y="453"/>
                  </a:lnTo>
                  <a:lnTo>
                    <a:pt x="345" y="454"/>
                  </a:lnTo>
                  <a:lnTo>
                    <a:pt x="335" y="454"/>
                  </a:lnTo>
                  <a:lnTo>
                    <a:pt x="331" y="454"/>
                  </a:lnTo>
                  <a:lnTo>
                    <a:pt x="331" y="489"/>
                  </a:lnTo>
                  <a:lnTo>
                    <a:pt x="241" y="749"/>
                  </a:lnTo>
                  <a:lnTo>
                    <a:pt x="152" y="488"/>
                  </a:lnTo>
                  <a:lnTo>
                    <a:pt x="152" y="455"/>
                  </a:lnTo>
                  <a:lnTo>
                    <a:pt x="120" y="454"/>
                  </a:lnTo>
                  <a:lnTo>
                    <a:pt x="91" y="451"/>
                  </a:lnTo>
                  <a:lnTo>
                    <a:pt x="67" y="445"/>
                  </a:lnTo>
                  <a:lnTo>
                    <a:pt x="48" y="439"/>
                  </a:lnTo>
                  <a:lnTo>
                    <a:pt x="32" y="431"/>
                  </a:lnTo>
                  <a:lnTo>
                    <a:pt x="19" y="424"/>
                  </a:lnTo>
                  <a:lnTo>
                    <a:pt x="10" y="417"/>
                  </a:lnTo>
                  <a:lnTo>
                    <a:pt x="4" y="412"/>
                  </a:lnTo>
                  <a:lnTo>
                    <a:pt x="1" y="408"/>
                  </a:lnTo>
                  <a:lnTo>
                    <a:pt x="0" y="407"/>
                  </a:lnTo>
                  <a:lnTo>
                    <a:pt x="1" y="407"/>
                  </a:lnTo>
                  <a:lnTo>
                    <a:pt x="3" y="406"/>
                  </a:lnTo>
                  <a:lnTo>
                    <a:pt x="7" y="405"/>
                  </a:lnTo>
                  <a:lnTo>
                    <a:pt x="13" y="402"/>
                  </a:lnTo>
                  <a:lnTo>
                    <a:pt x="19" y="398"/>
                  </a:lnTo>
                  <a:lnTo>
                    <a:pt x="26" y="392"/>
                  </a:lnTo>
                  <a:lnTo>
                    <a:pt x="33" y="383"/>
                  </a:lnTo>
                  <a:lnTo>
                    <a:pt x="40" y="372"/>
                  </a:lnTo>
                  <a:lnTo>
                    <a:pt x="46" y="358"/>
                  </a:lnTo>
                  <a:lnTo>
                    <a:pt x="52" y="341"/>
                  </a:lnTo>
                  <a:lnTo>
                    <a:pt x="57" y="319"/>
                  </a:lnTo>
                  <a:lnTo>
                    <a:pt x="61" y="294"/>
                  </a:lnTo>
                  <a:lnTo>
                    <a:pt x="63" y="263"/>
                  </a:lnTo>
                  <a:lnTo>
                    <a:pt x="63" y="228"/>
                  </a:lnTo>
                  <a:lnTo>
                    <a:pt x="63" y="193"/>
                  </a:lnTo>
                  <a:lnTo>
                    <a:pt x="66" y="161"/>
                  </a:lnTo>
                  <a:lnTo>
                    <a:pt x="70" y="133"/>
                  </a:lnTo>
                  <a:lnTo>
                    <a:pt x="76" y="110"/>
                  </a:lnTo>
                  <a:lnTo>
                    <a:pt x="84" y="90"/>
                  </a:lnTo>
                  <a:lnTo>
                    <a:pt x="93" y="72"/>
                  </a:lnTo>
                  <a:lnTo>
                    <a:pt x="104" y="58"/>
                  </a:lnTo>
                  <a:lnTo>
                    <a:pt x="114" y="45"/>
                  </a:lnTo>
                  <a:lnTo>
                    <a:pt x="125" y="36"/>
                  </a:lnTo>
                  <a:lnTo>
                    <a:pt x="135" y="28"/>
                  </a:lnTo>
                  <a:lnTo>
                    <a:pt x="145" y="22"/>
                  </a:lnTo>
                  <a:lnTo>
                    <a:pt x="154" y="17"/>
                  </a:lnTo>
                  <a:lnTo>
                    <a:pt x="163" y="13"/>
                  </a:lnTo>
                  <a:lnTo>
                    <a:pt x="170" y="11"/>
                  </a:lnTo>
                  <a:lnTo>
                    <a:pt x="196" y="3"/>
                  </a:lnTo>
                  <a:lnTo>
                    <a:pt x="2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 name="Freeform 62"/>
            <p:cNvSpPr>
              <a:spLocks/>
            </p:cNvSpPr>
            <p:nvPr/>
          </p:nvSpPr>
          <p:spPr bwMode="auto">
            <a:xfrm>
              <a:off x="7271" y="3674"/>
              <a:ext cx="44" cy="16"/>
            </a:xfrm>
            <a:custGeom>
              <a:avLst/>
              <a:gdLst>
                <a:gd name="T0" fmla="*/ 207 w 659"/>
                <a:gd name="T1" fmla="*/ 0 h 252"/>
                <a:gd name="T2" fmla="*/ 170 w 659"/>
                <a:gd name="T3" fmla="*/ 105 h 252"/>
                <a:gd name="T4" fmla="*/ 220 w 659"/>
                <a:gd name="T5" fmla="*/ 101 h 252"/>
                <a:gd name="T6" fmla="*/ 329 w 659"/>
                <a:gd name="T7" fmla="*/ 234 h 252"/>
                <a:gd name="T8" fmla="*/ 439 w 659"/>
                <a:gd name="T9" fmla="*/ 101 h 252"/>
                <a:gd name="T10" fmla="*/ 489 w 659"/>
                <a:gd name="T11" fmla="*/ 105 h 252"/>
                <a:gd name="T12" fmla="*/ 453 w 659"/>
                <a:gd name="T13" fmla="*/ 0 h 252"/>
                <a:gd name="T14" fmla="*/ 472 w 659"/>
                <a:gd name="T15" fmla="*/ 10 h 252"/>
                <a:gd name="T16" fmla="*/ 585 w 659"/>
                <a:gd name="T17" fmla="*/ 65 h 252"/>
                <a:gd name="T18" fmla="*/ 601 w 659"/>
                <a:gd name="T19" fmla="*/ 75 h 252"/>
                <a:gd name="T20" fmla="*/ 615 w 659"/>
                <a:gd name="T21" fmla="*/ 88 h 252"/>
                <a:gd name="T22" fmla="*/ 626 w 659"/>
                <a:gd name="T23" fmla="*/ 104 h 252"/>
                <a:gd name="T24" fmla="*/ 636 w 659"/>
                <a:gd name="T25" fmla="*/ 121 h 252"/>
                <a:gd name="T26" fmla="*/ 641 w 659"/>
                <a:gd name="T27" fmla="*/ 139 h 252"/>
                <a:gd name="T28" fmla="*/ 658 w 659"/>
                <a:gd name="T29" fmla="*/ 238 h 252"/>
                <a:gd name="T30" fmla="*/ 659 w 659"/>
                <a:gd name="T31" fmla="*/ 241 h 252"/>
                <a:gd name="T32" fmla="*/ 658 w 659"/>
                <a:gd name="T33" fmla="*/ 245 h 252"/>
                <a:gd name="T34" fmla="*/ 656 w 659"/>
                <a:gd name="T35" fmla="*/ 248 h 252"/>
                <a:gd name="T36" fmla="*/ 654 w 659"/>
                <a:gd name="T37" fmla="*/ 250 h 252"/>
                <a:gd name="T38" fmla="*/ 650 w 659"/>
                <a:gd name="T39" fmla="*/ 251 h 252"/>
                <a:gd name="T40" fmla="*/ 647 w 659"/>
                <a:gd name="T41" fmla="*/ 252 h 252"/>
                <a:gd name="T42" fmla="*/ 12 w 659"/>
                <a:gd name="T43" fmla="*/ 252 h 252"/>
                <a:gd name="T44" fmla="*/ 8 w 659"/>
                <a:gd name="T45" fmla="*/ 251 h 252"/>
                <a:gd name="T46" fmla="*/ 5 w 659"/>
                <a:gd name="T47" fmla="*/ 250 h 252"/>
                <a:gd name="T48" fmla="*/ 3 w 659"/>
                <a:gd name="T49" fmla="*/ 248 h 252"/>
                <a:gd name="T50" fmla="*/ 1 w 659"/>
                <a:gd name="T51" fmla="*/ 245 h 252"/>
                <a:gd name="T52" fmla="*/ 0 w 659"/>
                <a:gd name="T53" fmla="*/ 241 h 252"/>
                <a:gd name="T54" fmla="*/ 0 w 659"/>
                <a:gd name="T55" fmla="*/ 238 h 252"/>
                <a:gd name="T56" fmla="*/ 18 w 659"/>
                <a:gd name="T57" fmla="*/ 139 h 252"/>
                <a:gd name="T58" fmla="*/ 23 w 659"/>
                <a:gd name="T59" fmla="*/ 121 h 252"/>
                <a:gd name="T60" fmla="*/ 31 w 659"/>
                <a:gd name="T61" fmla="*/ 104 h 252"/>
                <a:gd name="T62" fmla="*/ 44 w 659"/>
                <a:gd name="T63" fmla="*/ 88 h 252"/>
                <a:gd name="T64" fmla="*/ 58 w 659"/>
                <a:gd name="T65" fmla="*/ 75 h 252"/>
                <a:gd name="T66" fmla="*/ 74 w 659"/>
                <a:gd name="T67" fmla="*/ 65 h 252"/>
                <a:gd name="T68" fmla="*/ 183 w 659"/>
                <a:gd name="T69" fmla="*/ 11 h 252"/>
                <a:gd name="T70" fmla="*/ 207 w 659"/>
                <a:gd name="T71"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9" h="252">
                  <a:moveTo>
                    <a:pt x="207" y="0"/>
                  </a:moveTo>
                  <a:lnTo>
                    <a:pt x="170" y="105"/>
                  </a:lnTo>
                  <a:lnTo>
                    <a:pt x="220" y="101"/>
                  </a:lnTo>
                  <a:lnTo>
                    <a:pt x="329" y="234"/>
                  </a:lnTo>
                  <a:lnTo>
                    <a:pt x="439" y="101"/>
                  </a:lnTo>
                  <a:lnTo>
                    <a:pt x="489" y="105"/>
                  </a:lnTo>
                  <a:lnTo>
                    <a:pt x="453" y="0"/>
                  </a:lnTo>
                  <a:lnTo>
                    <a:pt x="472" y="10"/>
                  </a:lnTo>
                  <a:lnTo>
                    <a:pt x="585" y="65"/>
                  </a:lnTo>
                  <a:lnTo>
                    <a:pt x="601" y="75"/>
                  </a:lnTo>
                  <a:lnTo>
                    <a:pt x="615" y="88"/>
                  </a:lnTo>
                  <a:lnTo>
                    <a:pt x="626" y="104"/>
                  </a:lnTo>
                  <a:lnTo>
                    <a:pt x="636" y="121"/>
                  </a:lnTo>
                  <a:lnTo>
                    <a:pt x="641" y="139"/>
                  </a:lnTo>
                  <a:lnTo>
                    <a:pt x="658" y="238"/>
                  </a:lnTo>
                  <a:lnTo>
                    <a:pt x="659" y="241"/>
                  </a:lnTo>
                  <a:lnTo>
                    <a:pt x="658" y="245"/>
                  </a:lnTo>
                  <a:lnTo>
                    <a:pt x="656" y="248"/>
                  </a:lnTo>
                  <a:lnTo>
                    <a:pt x="654" y="250"/>
                  </a:lnTo>
                  <a:lnTo>
                    <a:pt x="650" y="251"/>
                  </a:lnTo>
                  <a:lnTo>
                    <a:pt x="647" y="252"/>
                  </a:lnTo>
                  <a:lnTo>
                    <a:pt x="12" y="252"/>
                  </a:lnTo>
                  <a:lnTo>
                    <a:pt x="8" y="251"/>
                  </a:lnTo>
                  <a:lnTo>
                    <a:pt x="5" y="250"/>
                  </a:lnTo>
                  <a:lnTo>
                    <a:pt x="3" y="248"/>
                  </a:lnTo>
                  <a:lnTo>
                    <a:pt x="1" y="245"/>
                  </a:lnTo>
                  <a:lnTo>
                    <a:pt x="0" y="241"/>
                  </a:lnTo>
                  <a:lnTo>
                    <a:pt x="0" y="238"/>
                  </a:lnTo>
                  <a:lnTo>
                    <a:pt x="18" y="139"/>
                  </a:lnTo>
                  <a:lnTo>
                    <a:pt x="23" y="121"/>
                  </a:lnTo>
                  <a:lnTo>
                    <a:pt x="31" y="104"/>
                  </a:lnTo>
                  <a:lnTo>
                    <a:pt x="44" y="88"/>
                  </a:lnTo>
                  <a:lnTo>
                    <a:pt x="58" y="75"/>
                  </a:lnTo>
                  <a:lnTo>
                    <a:pt x="74" y="65"/>
                  </a:lnTo>
                  <a:lnTo>
                    <a:pt x="183" y="11"/>
                  </a:lnTo>
                  <a:lnTo>
                    <a:pt x="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3" name="Group 65"/>
          <p:cNvGrpSpPr>
            <a:grpSpLocks noChangeAspect="1"/>
          </p:cNvGrpSpPr>
          <p:nvPr/>
        </p:nvGrpSpPr>
        <p:grpSpPr bwMode="auto">
          <a:xfrm>
            <a:off x="7414399" y="3578638"/>
            <a:ext cx="264319" cy="205979"/>
            <a:chOff x="6311" y="3511"/>
            <a:chExt cx="222" cy="173"/>
          </a:xfrm>
          <a:solidFill>
            <a:schemeClr val="tx1">
              <a:lumMod val="65000"/>
              <a:lumOff val="35000"/>
            </a:schemeClr>
          </a:solidFill>
        </p:grpSpPr>
        <p:sp>
          <p:nvSpPr>
            <p:cNvPr id="54" name="Freeform 67"/>
            <p:cNvSpPr>
              <a:spLocks/>
            </p:cNvSpPr>
            <p:nvPr/>
          </p:nvSpPr>
          <p:spPr bwMode="auto">
            <a:xfrm>
              <a:off x="6388" y="3511"/>
              <a:ext cx="68" cy="36"/>
            </a:xfrm>
            <a:custGeom>
              <a:avLst/>
              <a:gdLst>
                <a:gd name="T0" fmla="*/ 285 w 1027"/>
                <a:gd name="T1" fmla="*/ 0 h 531"/>
                <a:gd name="T2" fmla="*/ 742 w 1027"/>
                <a:gd name="T3" fmla="*/ 0 h 531"/>
                <a:gd name="T4" fmla="*/ 766 w 1027"/>
                <a:gd name="T5" fmla="*/ 3 h 531"/>
                <a:gd name="T6" fmla="*/ 788 w 1027"/>
                <a:gd name="T7" fmla="*/ 11 h 531"/>
                <a:gd name="T8" fmla="*/ 808 w 1027"/>
                <a:gd name="T9" fmla="*/ 23 h 531"/>
                <a:gd name="T10" fmla="*/ 824 w 1027"/>
                <a:gd name="T11" fmla="*/ 39 h 531"/>
                <a:gd name="T12" fmla="*/ 836 w 1027"/>
                <a:gd name="T13" fmla="*/ 59 h 531"/>
                <a:gd name="T14" fmla="*/ 844 w 1027"/>
                <a:gd name="T15" fmla="*/ 81 h 531"/>
                <a:gd name="T16" fmla="*/ 847 w 1027"/>
                <a:gd name="T17" fmla="*/ 105 h 531"/>
                <a:gd name="T18" fmla="*/ 847 w 1027"/>
                <a:gd name="T19" fmla="*/ 163 h 531"/>
                <a:gd name="T20" fmla="*/ 889 w 1027"/>
                <a:gd name="T21" fmla="*/ 163 h 531"/>
                <a:gd name="T22" fmla="*/ 917 w 1027"/>
                <a:gd name="T23" fmla="*/ 166 h 531"/>
                <a:gd name="T24" fmla="*/ 943 w 1027"/>
                <a:gd name="T25" fmla="*/ 174 h 531"/>
                <a:gd name="T26" fmla="*/ 966 w 1027"/>
                <a:gd name="T27" fmla="*/ 187 h 531"/>
                <a:gd name="T28" fmla="*/ 986 w 1027"/>
                <a:gd name="T29" fmla="*/ 203 h 531"/>
                <a:gd name="T30" fmla="*/ 1002 w 1027"/>
                <a:gd name="T31" fmla="*/ 223 h 531"/>
                <a:gd name="T32" fmla="*/ 1016 w 1027"/>
                <a:gd name="T33" fmla="*/ 247 h 531"/>
                <a:gd name="T34" fmla="*/ 1024 w 1027"/>
                <a:gd name="T35" fmla="*/ 273 h 531"/>
                <a:gd name="T36" fmla="*/ 1027 w 1027"/>
                <a:gd name="T37" fmla="*/ 300 h 531"/>
                <a:gd name="T38" fmla="*/ 1027 w 1027"/>
                <a:gd name="T39" fmla="*/ 393 h 531"/>
                <a:gd name="T40" fmla="*/ 1024 w 1027"/>
                <a:gd name="T41" fmla="*/ 421 h 531"/>
                <a:gd name="T42" fmla="*/ 1016 w 1027"/>
                <a:gd name="T43" fmla="*/ 447 h 531"/>
                <a:gd name="T44" fmla="*/ 1002 w 1027"/>
                <a:gd name="T45" fmla="*/ 470 h 531"/>
                <a:gd name="T46" fmla="*/ 986 w 1027"/>
                <a:gd name="T47" fmla="*/ 490 h 531"/>
                <a:gd name="T48" fmla="*/ 966 w 1027"/>
                <a:gd name="T49" fmla="*/ 508 h 531"/>
                <a:gd name="T50" fmla="*/ 943 w 1027"/>
                <a:gd name="T51" fmla="*/ 520 h 531"/>
                <a:gd name="T52" fmla="*/ 917 w 1027"/>
                <a:gd name="T53" fmla="*/ 528 h 531"/>
                <a:gd name="T54" fmla="*/ 889 w 1027"/>
                <a:gd name="T55" fmla="*/ 531 h 531"/>
                <a:gd name="T56" fmla="*/ 138 w 1027"/>
                <a:gd name="T57" fmla="*/ 531 h 531"/>
                <a:gd name="T58" fmla="*/ 110 w 1027"/>
                <a:gd name="T59" fmla="*/ 528 h 531"/>
                <a:gd name="T60" fmla="*/ 84 w 1027"/>
                <a:gd name="T61" fmla="*/ 520 h 531"/>
                <a:gd name="T62" fmla="*/ 61 w 1027"/>
                <a:gd name="T63" fmla="*/ 508 h 531"/>
                <a:gd name="T64" fmla="*/ 41 w 1027"/>
                <a:gd name="T65" fmla="*/ 490 h 531"/>
                <a:gd name="T66" fmla="*/ 25 w 1027"/>
                <a:gd name="T67" fmla="*/ 470 h 531"/>
                <a:gd name="T68" fmla="*/ 11 w 1027"/>
                <a:gd name="T69" fmla="*/ 447 h 531"/>
                <a:gd name="T70" fmla="*/ 3 w 1027"/>
                <a:gd name="T71" fmla="*/ 422 h 531"/>
                <a:gd name="T72" fmla="*/ 0 w 1027"/>
                <a:gd name="T73" fmla="*/ 393 h 531"/>
                <a:gd name="T74" fmla="*/ 0 w 1027"/>
                <a:gd name="T75" fmla="*/ 300 h 531"/>
                <a:gd name="T76" fmla="*/ 3 w 1027"/>
                <a:gd name="T77" fmla="*/ 273 h 531"/>
                <a:gd name="T78" fmla="*/ 11 w 1027"/>
                <a:gd name="T79" fmla="*/ 247 h 531"/>
                <a:gd name="T80" fmla="*/ 25 w 1027"/>
                <a:gd name="T81" fmla="*/ 223 h 531"/>
                <a:gd name="T82" fmla="*/ 41 w 1027"/>
                <a:gd name="T83" fmla="*/ 203 h 531"/>
                <a:gd name="T84" fmla="*/ 61 w 1027"/>
                <a:gd name="T85" fmla="*/ 187 h 531"/>
                <a:gd name="T86" fmla="*/ 84 w 1027"/>
                <a:gd name="T87" fmla="*/ 174 h 531"/>
                <a:gd name="T88" fmla="*/ 110 w 1027"/>
                <a:gd name="T89" fmla="*/ 166 h 531"/>
                <a:gd name="T90" fmla="*/ 138 w 1027"/>
                <a:gd name="T91" fmla="*/ 163 h 531"/>
                <a:gd name="T92" fmla="*/ 180 w 1027"/>
                <a:gd name="T93" fmla="*/ 163 h 531"/>
                <a:gd name="T94" fmla="*/ 180 w 1027"/>
                <a:gd name="T95" fmla="*/ 105 h 531"/>
                <a:gd name="T96" fmla="*/ 183 w 1027"/>
                <a:gd name="T97" fmla="*/ 81 h 531"/>
                <a:gd name="T98" fmla="*/ 191 w 1027"/>
                <a:gd name="T99" fmla="*/ 59 h 531"/>
                <a:gd name="T100" fmla="*/ 203 w 1027"/>
                <a:gd name="T101" fmla="*/ 39 h 531"/>
                <a:gd name="T102" fmla="*/ 219 w 1027"/>
                <a:gd name="T103" fmla="*/ 23 h 531"/>
                <a:gd name="T104" fmla="*/ 239 w 1027"/>
                <a:gd name="T105" fmla="*/ 11 h 531"/>
                <a:gd name="T106" fmla="*/ 261 w 1027"/>
                <a:gd name="T107" fmla="*/ 3 h 531"/>
                <a:gd name="T108" fmla="*/ 285 w 1027"/>
                <a:gd name="T10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7" h="531">
                  <a:moveTo>
                    <a:pt x="285" y="0"/>
                  </a:moveTo>
                  <a:lnTo>
                    <a:pt x="742" y="0"/>
                  </a:lnTo>
                  <a:lnTo>
                    <a:pt x="766" y="3"/>
                  </a:lnTo>
                  <a:lnTo>
                    <a:pt x="788" y="11"/>
                  </a:lnTo>
                  <a:lnTo>
                    <a:pt x="808" y="23"/>
                  </a:lnTo>
                  <a:lnTo>
                    <a:pt x="824" y="39"/>
                  </a:lnTo>
                  <a:lnTo>
                    <a:pt x="836" y="59"/>
                  </a:lnTo>
                  <a:lnTo>
                    <a:pt x="844" y="81"/>
                  </a:lnTo>
                  <a:lnTo>
                    <a:pt x="847" y="105"/>
                  </a:lnTo>
                  <a:lnTo>
                    <a:pt x="847" y="163"/>
                  </a:lnTo>
                  <a:lnTo>
                    <a:pt x="889" y="163"/>
                  </a:lnTo>
                  <a:lnTo>
                    <a:pt x="917" y="166"/>
                  </a:lnTo>
                  <a:lnTo>
                    <a:pt x="943" y="174"/>
                  </a:lnTo>
                  <a:lnTo>
                    <a:pt x="966" y="187"/>
                  </a:lnTo>
                  <a:lnTo>
                    <a:pt x="986" y="203"/>
                  </a:lnTo>
                  <a:lnTo>
                    <a:pt x="1002" y="223"/>
                  </a:lnTo>
                  <a:lnTo>
                    <a:pt x="1016" y="247"/>
                  </a:lnTo>
                  <a:lnTo>
                    <a:pt x="1024" y="273"/>
                  </a:lnTo>
                  <a:lnTo>
                    <a:pt x="1027" y="300"/>
                  </a:lnTo>
                  <a:lnTo>
                    <a:pt x="1027" y="393"/>
                  </a:lnTo>
                  <a:lnTo>
                    <a:pt x="1024" y="421"/>
                  </a:lnTo>
                  <a:lnTo>
                    <a:pt x="1016" y="447"/>
                  </a:lnTo>
                  <a:lnTo>
                    <a:pt x="1002" y="470"/>
                  </a:lnTo>
                  <a:lnTo>
                    <a:pt x="986" y="490"/>
                  </a:lnTo>
                  <a:lnTo>
                    <a:pt x="966" y="508"/>
                  </a:lnTo>
                  <a:lnTo>
                    <a:pt x="943" y="520"/>
                  </a:lnTo>
                  <a:lnTo>
                    <a:pt x="917" y="528"/>
                  </a:lnTo>
                  <a:lnTo>
                    <a:pt x="889" y="531"/>
                  </a:lnTo>
                  <a:lnTo>
                    <a:pt x="138" y="531"/>
                  </a:lnTo>
                  <a:lnTo>
                    <a:pt x="110" y="528"/>
                  </a:lnTo>
                  <a:lnTo>
                    <a:pt x="84" y="520"/>
                  </a:lnTo>
                  <a:lnTo>
                    <a:pt x="61" y="508"/>
                  </a:lnTo>
                  <a:lnTo>
                    <a:pt x="41" y="490"/>
                  </a:lnTo>
                  <a:lnTo>
                    <a:pt x="25" y="470"/>
                  </a:lnTo>
                  <a:lnTo>
                    <a:pt x="11" y="447"/>
                  </a:lnTo>
                  <a:lnTo>
                    <a:pt x="3" y="422"/>
                  </a:lnTo>
                  <a:lnTo>
                    <a:pt x="0" y="393"/>
                  </a:lnTo>
                  <a:lnTo>
                    <a:pt x="0" y="300"/>
                  </a:lnTo>
                  <a:lnTo>
                    <a:pt x="3" y="273"/>
                  </a:lnTo>
                  <a:lnTo>
                    <a:pt x="11" y="247"/>
                  </a:lnTo>
                  <a:lnTo>
                    <a:pt x="25" y="223"/>
                  </a:lnTo>
                  <a:lnTo>
                    <a:pt x="41" y="203"/>
                  </a:lnTo>
                  <a:lnTo>
                    <a:pt x="61" y="187"/>
                  </a:lnTo>
                  <a:lnTo>
                    <a:pt x="84" y="174"/>
                  </a:lnTo>
                  <a:lnTo>
                    <a:pt x="110" y="166"/>
                  </a:lnTo>
                  <a:lnTo>
                    <a:pt x="138" y="163"/>
                  </a:lnTo>
                  <a:lnTo>
                    <a:pt x="180" y="163"/>
                  </a:lnTo>
                  <a:lnTo>
                    <a:pt x="180" y="105"/>
                  </a:lnTo>
                  <a:lnTo>
                    <a:pt x="183" y="81"/>
                  </a:lnTo>
                  <a:lnTo>
                    <a:pt x="191" y="59"/>
                  </a:lnTo>
                  <a:lnTo>
                    <a:pt x="203" y="39"/>
                  </a:lnTo>
                  <a:lnTo>
                    <a:pt x="219" y="23"/>
                  </a:lnTo>
                  <a:lnTo>
                    <a:pt x="239" y="11"/>
                  </a:lnTo>
                  <a:lnTo>
                    <a:pt x="261" y="3"/>
                  </a:lnTo>
                  <a:lnTo>
                    <a:pt x="2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68"/>
            <p:cNvSpPr>
              <a:spLocks noEditPoints="1"/>
            </p:cNvSpPr>
            <p:nvPr/>
          </p:nvSpPr>
          <p:spPr bwMode="auto">
            <a:xfrm>
              <a:off x="6311" y="3535"/>
              <a:ext cx="222" cy="149"/>
            </a:xfrm>
            <a:custGeom>
              <a:avLst/>
              <a:gdLst>
                <a:gd name="T0" fmla="*/ 2953 w 3326"/>
                <a:gd name="T1" fmla="*/ 1491 h 2237"/>
                <a:gd name="T2" fmla="*/ 1837 w 3326"/>
                <a:gd name="T3" fmla="*/ 1047 h 2237"/>
                <a:gd name="T4" fmla="*/ 2953 w 3326"/>
                <a:gd name="T5" fmla="*/ 1047 h 2237"/>
                <a:gd name="T6" fmla="*/ 1837 w 3326"/>
                <a:gd name="T7" fmla="*/ 888 h 2237"/>
                <a:gd name="T8" fmla="*/ 1837 w 3326"/>
                <a:gd name="T9" fmla="*/ 746 h 2237"/>
                <a:gd name="T10" fmla="*/ 831 w 3326"/>
                <a:gd name="T11" fmla="*/ 468 h 2237"/>
                <a:gd name="T12" fmla="*/ 659 w 3326"/>
                <a:gd name="T13" fmla="*/ 528 h 2237"/>
                <a:gd name="T14" fmla="*/ 512 w 3326"/>
                <a:gd name="T15" fmla="*/ 630 h 2237"/>
                <a:gd name="T16" fmla="*/ 397 w 3326"/>
                <a:gd name="T17" fmla="*/ 767 h 2237"/>
                <a:gd name="T18" fmla="*/ 322 w 3326"/>
                <a:gd name="T19" fmla="*/ 933 h 2237"/>
                <a:gd name="T20" fmla="*/ 296 w 3326"/>
                <a:gd name="T21" fmla="*/ 1119 h 2237"/>
                <a:gd name="T22" fmla="*/ 322 w 3326"/>
                <a:gd name="T23" fmla="*/ 1305 h 2237"/>
                <a:gd name="T24" fmla="*/ 397 w 3326"/>
                <a:gd name="T25" fmla="*/ 1471 h 2237"/>
                <a:gd name="T26" fmla="*/ 512 w 3326"/>
                <a:gd name="T27" fmla="*/ 1608 h 2237"/>
                <a:gd name="T28" fmla="*/ 659 w 3326"/>
                <a:gd name="T29" fmla="*/ 1710 h 2237"/>
                <a:gd name="T30" fmla="*/ 831 w 3326"/>
                <a:gd name="T31" fmla="*/ 1770 h 2237"/>
                <a:gd name="T32" fmla="*/ 1021 w 3326"/>
                <a:gd name="T33" fmla="*/ 1779 h 2237"/>
                <a:gd name="T34" fmla="*/ 1201 w 3326"/>
                <a:gd name="T35" fmla="*/ 1736 h 2237"/>
                <a:gd name="T36" fmla="*/ 1358 w 3326"/>
                <a:gd name="T37" fmla="*/ 1647 h 2237"/>
                <a:gd name="T38" fmla="*/ 1484 w 3326"/>
                <a:gd name="T39" fmla="*/ 1520 h 2237"/>
                <a:gd name="T40" fmla="*/ 1572 w 3326"/>
                <a:gd name="T41" fmla="*/ 1363 h 2237"/>
                <a:gd name="T42" fmla="*/ 1616 w 3326"/>
                <a:gd name="T43" fmla="*/ 1183 h 2237"/>
                <a:gd name="T44" fmla="*/ 1606 w 3326"/>
                <a:gd name="T45" fmla="*/ 993 h 2237"/>
                <a:gd name="T46" fmla="*/ 1548 w 3326"/>
                <a:gd name="T47" fmla="*/ 820 h 2237"/>
                <a:gd name="T48" fmla="*/ 1446 w 3326"/>
                <a:gd name="T49" fmla="*/ 672 h 2237"/>
                <a:gd name="T50" fmla="*/ 1308 w 3326"/>
                <a:gd name="T51" fmla="*/ 557 h 2237"/>
                <a:gd name="T52" fmla="*/ 1143 w 3326"/>
                <a:gd name="T53" fmla="*/ 482 h 2237"/>
                <a:gd name="T54" fmla="*/ 958 w 3326"/>
                <a:gd name="T55" fmla="*/ 456 h 2237"/>
                <a:gd name="T56" fmla="*/ 1024 w 3326"/>
                <a:gd name="T57" fmla="*/ 34 h 2237"/>
                <a:gd name="T58" fmla="*/ 1048 w 3326"/>
                <a:gd name="T59" fmla="*/ 145 h 2237"/>
                <a:gd name="T60" fmla="*/ 1115 w 3326"/>
                <a:gd name="T61" fmla="*/ 233 h 2237"/>
                <a:gd name="T62" fmla="*/ 1212 w 3326"/>
                <a:gd name="T63" fmla="*/ 287 h 2237"/>
                <a:gd name="T64" fmla="*/ 2038 w 3326"/>
                <a:gd name="T65" fmla="*/ 298 h 2237"/>
                <a:gd name="T66" fmla="*/ 2149 w 3326"/>
                <a:gd name="T67" fmla="*/ 274 h 2237"/>
                <a:gd name="T68" fmla="*/ 2237 w 3326"/>
                <a:gd name="T69" fmla="*/ 207 h 2237"/>
                <a:gd name="T70" fmla="*/ 2291 w 3326"/>
                <a:gd name="T71" fmla="*/ 110 h 2237"/>
                <a:gd name="T72" fmla="*/ 2302 w 3326"/>
                <a:gd name="T73" fmla="*/ 0 h 2237"/>
                <a:gd name="T74" fmla="*/ 3038 w 3326"/>
                <a:gd name="T75" fmla="*/ 12 h 2237"/>
                <a:gd name="T76" fmla="*/ 3162 w 3326"/>
                <a:gd name="T77" fmla="*/ 69 h 2237"/>
                <a:gd name="T78" fmla="*/ 3257 w 3326"/>
                <a:gd name="T79" fmla="*/ 165 h 2237"/>
                <a:gd name="T80" fmla="*/ 3315 w 3326"/>
                <a:gd name="T81" fmla="*/ 289 h 2237"/>
                <a:gd name="T82" fmla="*/ 3326 w 3326"/>
                <a:gd name="T83" fmla="*/ 1854 h 2237"/>
                <a:gd name="T84" fmla="*/ 3301 w 3326"/>
                <a:gd name="T85" fmla="*/ 1992 h 2237"/>
                <a:gd name="T86" fmla="*/ 3230 w 3326"/>
                <a:gd name="T87" fmla="*/ 2109 h 2237"/>
                <a:gd name="T88" fmla="*/ 3124 w 3326"/>
                <a:gd name="T89" fmla="*/ 2191 h 2237"/>
                <a:gd name="T90" fmla="*/ 2992 w 3326"/>
                <a:gd name="T91" fmla="*/ 2234 h 2237"/>
                <a:gd name="T92" fmla="*/ 334 w 3326"/>
                <a:gd name="T93" fmla="*/ 2234 h 2237"/>
                <a:gd name="T94" fmla="*/ 203 w 3326"/>
                <a:gd name="T95" fmla="*/ 2191 h 2237"/>
                <a:gd name="T96" fmla="*/ 97 w 3326"/>
                <a:gd name="T97" fmla="*/ 2109 h 2237"/>
                <a:gd name="T98" fmla="*/ 25 w 3326"/>
                <a:gd name="T99" fmla="*/ 1992 h 2237"/>
                <a:gd name="T100" fmla="*/ 0 w 3326"/>
                <a:gd name="T101" fmla="*/ 1854 h 2237"/>
                <a:gd name="T102" fmla="*/ 12 w 3326"/>
                <a:gd name="T103" fmla="*/ 289 h 2237"/>
                <a:gd name="T104" fmla="*/ 69 w 3326"/>
                <a:gd name="T105" fmla="*/ 165 h 2237"/>
                <a:gd name="T106" fmla="*/ 163 w 3326"/>
                <a:gd name="T107" fmla="*/ 69 h 2237"/>
                <a:gd name="T108" fmla="*/ 288 w 3326"/>
                <a:gd name="T109" fmla="*/ 12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26" h="2237">
                  <a:moveTo>
                    <a:pt x="1837" y="1348"/>
                  </a:moveTo>
                  <a:lnTo>
                    <a:pt x="1837" y="1491"/>
                  </a:lnTo>
                  <a:lnTo>
                    <a:pt x="2953" y="1491"/>
                  </a:lnTo>
                  <a:lnTo>
                    <a:pt x="2953" y="1348"/>
                  </a:lnTo>
                  <a:lnTo>
                    <a:pt x="1837" y="1348"/>
                  </a:lnTo>
                  <a:close/>
                  <a:moveTo>
                    <a:pt x="1837" y="1047"/>
                  </a:moveTo>
                  <a:lnTo>
                    <a:pt x="1837" y="1190"/>
                  </a:lnTo>
                  <a:lnTo>
                    <a:pt x="2953" y="1190"/>
                  </a:lnTo>
                  <a:lnTo>
                    <a:pt x="2953" y="1047"/>
                  </a:lnTo>
                  <a:lnTo>
                    <a:pt x="1837" y="1047"/>
                  </a:lnTo>
                  <a:close/>
                  <a:moveTo>
                    <a:pt x="1837" y="746"/>
                  </a:moveTo>
                  <a:lnTo>
                    <a:pt x="1837" y="888"/>
                  </a:lnTo>
                  <a:lnTo>
                    <a:pt x="2953" y="888"/>
                  </a:lnTo>
                  <a:lnTo>
                    <a:pt x="2953" y="746"/>
                  </a:lnTo>
                  <a:lnTo>
                    <a:pt x="1837" y="746"/>
                  </a:lnTo>
                  <a:close/>
                  <a:moveTo>
                    <a:pt x="958" y="456"/>
                  </a:moveTo>
                  <a:lnTo>
                    <a:pt x="894" y="459"/>
                  </a:lnTo>
                  <a:lnTo>
                    <a:pt x="831" y="468"/>
                  </a:lnTo>
                  <a:lnTo>
                    <a:pt x="772" y="482"/>
                  </a:lnTo>
                  <a:lnTo>
                    <a:pt x="713" y="502"/>
                  </a:lnTo>
                  <a:lnTo>
                    <a:pt x="659" y="528"/>
                  </a:lnTo>
                  <a:lnTo>
                    <a:pt x="606" y="557"/>
                  </a:lnTo>
                  <a:lnTo>
                    <a:pt x="557" y="591"/>
                  </a:lnTo>
                  <a:lnTo>
                    <a:pt x="512" y="630"/>
                  </a:lnTo>
                  <a:lnTo>
                    <a:pt x="469" y="672"/>
                  </a:lnTo>
                  <a:lnTo>
                    <a:pt x="431" y="718"/>
                  </a:lnTo>
                  <a:lnTo>
                    <a:pt x="397" y="767"/>
                  </a:lnTo>
                  <a:lnTo>
                    <a:pt x="367" y="820"/>
                  </a:lnTo>
                  <a:lnTo>
                    <a:pt x="342" y="875"/>
                  </a:lnTo>
                  <a:lnTo>
                    <a:pt x="322" y="933"/>
                  </a:lnTo>
                  <a:lnTo>
                    <a:pt x="308" y="993"/>
                  </a:lnTo>
                  <a:lnTo>
                    <a:pt x="299" y="1055"/>
                  </a:lnTo>
                  <a:lnTo>
                    <a:pt x="296" y="1119"/>
                  </a:lnTo>
                  <a:lnTo>
                    <a:pt x="299" y="1183"/>
                  </a:lnTo>
                  <a:lnTo>
                    <a:pt x="308" y="1244"/>
                  </a:lnTo>
                  <a:lnTo>
                    <a:pt x="322" y="1305"/>
                  </a:lnTo>
                  <a:lnTo>
                    <a:pt x="342" y="1363"/>
                  </a:lnTo>
                  <a:lnTo>
                    <a:pt x="367" y="1418"/>
                  </a:lnTo>
                  <a:lnTo>
                    <a:pt x="397" y="1471"/>
                  </a:lnTo>
                  <a:lnTo>
                    <a:pt x="431" y="1520"/>
                  </a:lnTo>
                  <a:lnTo>
                    <a:pt x="469" y="1566"/>
                  </a:lnTo>
                  <a:lnTo>
                    <a:pt x="512" y="1608"/>
                  </a:lnTo>
                  <a:lnTo>
                    <a:pt x="557" y="1647"/>
                  </a:lnTo>
                  <a:lnTo>
                    <a:pt x="606" y="1681"/>
                  </a:lnTo>
                  <a:lnTo>
                    <a:pt x="659" y="1710"/>
                  </a:lnTo>
                  <a:lnTo>
                    <a:pt x="713" y="1736"/>
                  </a:lnTo>
                  <a:lnTo>
                    <a:pt x="772" y="1755"/>
                  </a:lnTo>
                  <a:lnTo>
                    <a:pt x="831" y="1770"/>
                  </a:lnTo>
                  <a:lnTo>
                    <a:pt x="894" y="1779"/>
                  </a:lnTo>
                  <a:lnTo>
                    <a:pt x="958" y="1782"/>
                  </a:lnTo>
                  <a:lnTo>
                    <a:pt x="1021" y="1779"/>
                  </a:lnTo>
                  <a:lnTo>
                    <a:pt x="1083" y="1770"/>
                  </a:lnTo>
                  <a:lnTo>
                    <a:pt x="1143" y="1755"/>
                  </a:lnTo>
                  <a:lnTo>
                    <a:pt x="1201" y="1736"/>
                  </a:lnTo>
                  <a:lnTo>
                    <a:pt x="1256" y="1710"/>
                  </a:lnTo>
                  <a:lnTo>
                    <a:pt x="1309" y="1681"/>
                  </a:lnTo>
                  <a:lnTo>
                    <a:pt x="1358" y="1647"/>
                  </a:lnTo>
                  <a:lnTo>
                    <a:pt x="1404" y="1608"/>
                  </a:lnTo>
                  <a:lnTo>
                    <a:pt x="1446" y="1566"/>
                  </a:lnTo>
                  <a:lnTo>
                    <a:pt x="1484" y="1520"/>
                  </a:lnTo>
                  <a:lnTo>
                    <a:pt x="1519" y="1471"/>
                  </a:lnTo>
                  <a:lnTo>
                    <a:pt x="1548" y="1418"/>
                  </a:lnTo>
                  <a:lnTo>
                    <a:pt x="1572" y="1363"/>
                  </a:lnTo>
                  <a:lnTo>
                    <a:pt x="1592" y="1305"/>
                  </a:lnTo>
                  <a:lnTo>
                    <a:pt x="1606" y="1244"/>
                  </a:lnTo>
                  <a:lnTo>
                    <a:pt x="1616" y="1183"/>
                  </a:lnTo>
                  <a:lnTo>
                    <a:pt x="1619" y="1119"/>
                  </a:lnTo>
                  <a:lnTo>
                    <a:pt x="1616" y="1055"/>
                  </a:lnTo>
                  <a:lnTo>
                    <a:pt x="1606" y="993"/>
                  </a:lnTo>
                  <a:lnTo>
                    <a:pt x="1592" y="933"/>
                  </a:lnTo>
                  <a:lnTo>
                    <a:pt x="1572" y="875"/>
                  </a:lnTo>
                  <a:lnTo>
                    <a:pt x="1548" y="820"/>
                  </a:lnTo>
                  <a:lnTo>
                    <a:pt x="1518" y="767"/>
                  </a:lnTo>
                  <a:lnTo>
                    <a:pt x="1484" y="718"/>
                  </a:lnTo>
                  <a:lnTo>
                    <a:pt x="1446" y="672"/>
                  </a:lnTo>
                  <a:lnTo>
                    <a:pt x="1404" y="630"/>
                  </a:lnTo>
                  <a:lnTo>
                    <a:pt x="1357" y="591"/>
                  </a:lnTo>
                  <a:lnTo>
                    <a:pt x="1308" y="557"/>
                  </a:lnTo>
                  <a:lnTo>
                    <a:pt x="1256" y="528"/>
                  </a:lnTo>
                  <a:lnTo>
                    <a:pt x="1201" y="502"/>
                  </a:lnTo>
                  <a:lnTo>
                    <a:pt x="1143" y="482"/>
                  </a:lnTo>
                  <a:lnTo>
                    <a:pt x="1083" y="468"/>
                  </a:lnTo>
                  <a:lnTo>
                    <a:pt x="1021" y="459"/>
                  </a:lnTo>
                  <a:lnTo>
                    <a:pt x="958" y="456"/>
                  </a:lnTo>
                  <a:close/>
                  <a:moveTo>
                    <a:pt x="382" y="0"/>
                  </a:moveTo>
                  <a:lnTo>
                    <a:pt x="1024" y="0"/>
                  </a:lnTo>
                  <a:lnTo>
                    <a:pt x="1024" y="34"/>
                  </a:lnTo>
                  <a:lnTo>
                    <a:pt x="1027" y="74"/>
                  </a:lnTo>
                  <a:lnTo>
                    <a:pt x="1035" y="110"/>
                  </a:lnTo>
                  <a:lnTo>
                    <a:pt x="1048" y="145"/>
                  </a:lnTo>
                  <a:lnTo>
                    <a:pt x="1067" y="178"/>
                  </a:lnTo>
                  <a:lnTo>
                    <a:pt x="1089" y="207"/>
                  </a:lnTo>
                  <a:lnTo>
                    <a:pt x="1115" y="233"/>
                  </a:lnTo>
                  <a:lnTo>
                    <a:pt x="1144" y="256"/>
                  </a:lnTo>
                  <a:lnTo>
                    <a:pt x="1177" y="274"/>
                  </a:lnTo>
                  <a:lnTo>
                    <a:pt x="1212" y="287"/>
                  </a:lnTo>
                  <a:lnTo>
                    <a:pt x="1249" y="295"/>
                  </a:lnTo>
                  <a:lnTo>
                    <a:pt x="1288" y="298"/>
                  </a:lnTo>
                  <a:lnTo>
                    <a:pt x="2038" y="298"/>
                  </a:lnTo>
                  <a:lnTo>
                    <a:pt x="2078" y="295"/>
                  </a:lnTo>
                  <a:lnTo>
                    <a:pt x="2114" y="287"/>
                  </a:lnTo>
                  <a:lnTo>
                    <a:pt x="2149" y="274"/>
                  </a:lnTo>
                  <a:lnTo>
                    <a:pt x="2182" y="256"/>
                  </a:lnTo>
                  <a:lnTo>
                    <a:pt x="2211" y="233"/>
                  </a:lnTo>
                  <a:lnTo>
                    <a:pt x="2237" y="207"/>
                  </a:lnTo>
                  <a:lnTo>
                    <a:pt x="2259" y="178"/>
                  </a:lnTo>
                  <a:lnTo>
                    <a:pt x="2278" y="145"/>
                  </a:lnTo>
                  <a:lnTo>
                    <a:pt x="2291" y="110"/>
                  </a:lnTo>
                  <a:lnTo>
                    <a:pt x="2300" y="74"/>
                  </a:lnTo>
                  <a:lnTo>
                    <a:pt x="2302" y="34"/>
                  </a:lnTo>
                  <a:lnTo>
                    <a:pt x="2302" y="0"/>
                  </a:lnTo>
                  <a:lnTo>
                    <a:pt x="2945" y="0"/>
                  </a:lnTo>
                  <a:lnTo>
                    <a:pt x="2992" y="3"/>
                  </a:lnTo>
                  <a:lnTo>
                    <a:pt x="3038" y="12"/>
                  </a:lnTo>
                  <a:lnTo>
                    <a:pt x="3082" y="26"/>
                  </a:lnTo>
                  <a:lnTo>
                    <a:pt x="3124" y="45"/>
                  </a:lnTo>
                  <a:lnTo>
                    <a:pt x="3162" y="69"/>
                  </a:lnTo>
                  <a:lnTo>
                    <a:pt x="3198" y="97"/>
                  </a:lnTo>
                  <a:lnTo>
                    <a:pt x="3230" y="129"/>
                  </a:lnTo>
                  <a:lnTo>
                    <a:pt x="3257" y="165"/>
                  </a:lnTo>
                  <a:lnTo>
                    <a:pt x="3282" y="203"/>
                  </a:lnTo>
                  <a:lnTo>
                    <a:pt x="3301" y="245"/>
                  </a:lnTo>
                  <a:lnTo>
                    <a:pt x="3315" y="289"/>
                  </a:lnTo>
                  <a:lnTo>
                    <a:pt x="3323" y="336"/>
                  </a:lnTo>
                  <a:lnTo>
                    <a:pt x="3326" y="383"/>
                  </a:lnTo>
                  <a:lnTo>
                    <a:pt x="3326" y="1854"/>
                  </a:lnTo>
                  <a:lnTo>
                    <a:pt x="3323" y="1902"/>
                  </a:lnTo>
                  <a:lnTo>
                    <a:pt x="3315" y="1948"/>
                  </a:lnTo>
                  <a:lnTo>
                    <a:pt x="3301" y="1992"/>
                  </a:lnTo>
                  <a:lnTo>
                    <a:pt x="3282" y="2034"/>
                  </a:lnTo>
                  <a:lnTo>
                    <a:pt x="3257" y="2073"/>
                  </a:lnTo>
                  <a:lnTo>
                    <a:pt x="3230" y="2109"/>
                  </a:lnTo>
                  <a:lnTo>
                    <a:pt x="3198" y="2140"/>
                  </a:lnTo>
                  <a:lnTo>
                    <a:pt x="3162" y="2168"/>
                  </a:lnTo>
                  <a:lnTo>
                    <a:pt x="3124" y="2191"/>
                  </a:lnTo>
                  <a:lnTo>
                    <a:pt x="3082" y="2211"/>
                  </a:lnTo>
                  <a:lnTo>
                    <a:pt x="3038" y="2225"/>
                  </a:lnTo>
                  <a:lnTo>
                    <a:pt x="2992" y="2234"/>
                  </a:lnTo>
                  <a:lnTo>
                    <a:pt x="2945" y="2237"/>
                  </a:lnTo>
                  <a:lnTo>
                    <a:pt x="382" y="2237"/>
                  </a:lnTo>
                  <a:lnTo>
                    <a:pt x="334" y="2234"/>
                  </a:lnTo>
                  <a:lnTo>
                    <a:pt x="288" y="2225"/>
                  </a:lnTo>
                  <a:lnTo>
                    <a:pt x="244" y="2211"/>
                  </a:lnTo>
                  <a:lnTo>
                    <a:pt x="203" y="2191"/>
                  </a:lnTo>
                  <a:lnTo>
                    <a:pt x="163" y="2168"/>
                  </a:lnTo>
                  <a:lnTo>
                    <a:pt x="128" y="2140"/>
                  </a:lnTo>
                  <a:lnTo>
                    <a:pt x="97" y="2109"/>
                  </a:lnTo>
                  <a:lnTo>
                    <a:pt x="69" y="2073"/>
                  </a:lnTo>
                  <a:lnTo>
                    <a:pt x="44" y="2034"/>
                  </a:lnTo>
                  <a:lnTo>
                    <a:pt x="25" y="1992"/>
                  </a:lnTo>
                  <a:lnTo>
                    <a:pt x="12" y="1948"/>
                  </a:lnTo>
                  <a:lnTo>
                    <a:pt x="3" y="1902"/>
                  </a:lnTo>
                  <a:lnTo>
                    <a:pt x="0" y="1854"/>
                  </a:lnTo>
                  <a:lnTo>
                    <a:pt x="0" y="383"/>
                  </a:lnTo>
                  <a:lnTo>
                    <a:pt x="3" y="336"/>
                  </a:lnTo>
                  <a:lnTo>
                    <a:pt x="12" y="289"/>
                  </a:lnTo>
                  <a:lnTo>
                    <a:pt x="25" y="245"/>
                  </a:lnTo>
                  <a:lnTo>
                    <a:pt x="44" y="203"/>
                  </a:lnTo>
                  <a:lnTo>
                    <a:pt x="69" y="165"/>
                  </a:lnTo>
                  <a:lnTo>
                    <a:pt x="97" y="128"/>
                  </a:lnTo>
                  <a:lnTo>
                    <a:pt x="128" y="97"/>
                  </a:lnTo>
                  <a:lnTo>
                    <a:pt x="163" y="69"/>
                  </a:lnTo>
                  <a:lnTo>
                    <a:pt x="203" y="45"/>
                  </a:lnTo>
                  <a:lnTo>
                    <a:pt x="244" y="26"/>
                  </a:lnTo>
                  <a:lnTo>
                    <a:pt x="288" y="12"/>
                  </a:lnTo>
                  <a:lnTo>
                    <a:pt x="334" y="3"/>
                  </a:lnTo>
                  <a:lnTo>
                    <a:pt x="3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 name="Freeform 69"/>
            <p:cNvSpPr>
              <a:spLocks noEditPoints="1"/>
            </p:cNvSpPr>
            <p:nvPr/>
          </p:nvSpPr>
          <p:spPr bwMode="auto">
            <a:xfrm>
              <a:off x="6339" y="3574"/>
              <a:ext cx="71" cy="64"/>
            </a:xfrm>
            <a:custGeom>
              <a:avLst/>
              <a:gdLst>
                <a:gd name="T0" fmla="*/ 476 w 1067"/>
                <a:gd name="T1" fmla="*/ 124 h 961"/>
                <a:gd name="T2" fmla="*/ 381 w 1067"/>
                <a:gd name="T3" fmla="*/ 187 h 961"/>
                <a:gd name="T4" fmla="*/ 330 w 1067"/>
                <a:gd name="T5" fmla="*/ 279 h 961"/>
                <a:gd name="T6" fmla="*/ 334 w 1067"/>
                <a:gd name="T7" fmla="*/ 382 h 961"/>
                <a:gd name="T8" fmla="*/ 322 w 1067"/>
                <a:gd name="T9" fmla="*/ 400 h 961"/>
                <a:gd name="T10" fmla="*/ 313 w 1067"/>
                <a:gd name="T11" fmla="*/ 435 h 961"/>
                <a:gd name="T12" fmla="*/ 333 w 1067"/>
                <a:gd name="T13" fmla="*/ 511 h 961"/>
                <a:gd name="T14" fmla="*/ 356 w 1067"/>
                <a:gd name="T15" fmla="*/ 536 h 961"/>
                <a:gd name="T16" fmla="*/ 396 w 1067"/>
                <a:gd name="T17" fmla="*/ 628 h 961"/>
                <a:gd name="T18" fmla="*/ 485 w 1067"/>
                <a:gd name="T19" fmla="*/ 696 h 961"/>
                <a:gd name="T20" fmla="*/ 580 w 1067"/>
                <a:gd name="T21" fmla="*/ 696 h 961"/>
                <a:gd name="T22" fmla="*/ 669 w 1067"/>
                <a:gd name="T23" fmla="*/ 628 h 961"/>
                <a:gd name="T24" fmla="*/ 709 w 1067"/>
                <a:gd name="T25" fmla="*/ 536 h 961"/>
                <a:gd name="T26" fmla="*/ 732 w 1067"/>
                <a:gd name="T27" fmla="*/ 511 h 961"/>
                <a:gd name="T28" fmla="*/ 753 w 1067"/>
                <a:gd name="T29" fmla="*/ 435 h 961"/>
                <a:gd name="T30" fmla="*/ 744 w 1067"/>
                <a:gd name="T31" fmla="*/ 400 h 961"/>
                <a:gd name="T32" fmla="*/ 730 w 1067"/>
                <a:gd name="T33" fmla="*/ 382 h 961"/>
                <a:gd name="T34" fmla="*/ 738 w 1067"/>
                <a:gd name="T35" fmla="*/ 282 h 961"/>
                <a:gd name="T36" fmla="*/ 719 w 1067"/>
                <a:gd name="T37" fmla="*/ 217 h 961"/>
                <a:gd name="T38" fmla="*/ 691 w 1067"/>
                <a:gd name="T39" fmla="*/ 191 h 961"/>
                <a:gd name="T40" fmla="*/ 676 w 1067"/>
                <a:gd name="T41" fmla="*/ 187 h 961"/>
                <a:gd name="T42" fmla="*/ 655 w 1067"/>
                <a:gd name="T43" fmla="*/ 160 h 961"/>
                <a:gd name="T44" fmla="*/ 589 w 1067"/>
                <a:gd name="T45" fmla="*/ 122 h 961"/>
                <a:gd name="T46" fmla="*/ 592 w 1067"/>
                <a:gd name="T47" fmla="*/ 3 h 961"/>
                <a:gd name="T48" fmla="*/ 804 w 1067"/>
                <a:gd name="T49" fmla="*/ 73 h 961"/>
                <a:gd name="T50" fmla="*/ 966 w 1067"/>
                <a:gd name="T51" fmla="*/ 219 h 961"/>
                <a:gd name="T52" fmla="*/ 1055 w 1067"/>
                <a:gd name="T53" fmla="*/ 421 h 961"/>
                <a:gd name="T54" fmla="*/ 1056 w 1067"/>
                <a:gd name="T55" fmla="*/ 641 h 961"/>
                <a:gd name="T56" fmla="*/ 979 w 1067"/>
                <a:gd name="T57" fmla="*/ 830 h 961"/>
                <a:gd name="T58" fmla="*/ 937 w 1067"/>
                <a:gd name="T59" fmla="*/ 822 h 961"/>
                <a:gd name="T60" fmla="*/ 891 w 1067"/>
                <a:gd name="T61" fmla="*/ 771 h 961"/>
                <a:gd name="T62" fmla="*/ 792 w 1067"/>
                <a:gd name="T63" fmla="*/ 737 h 961"/>
                <a:gd name="T64" fmla="*/ 712 w 1067"/>
                <a:gd name="T65" fmla="*/ 698 h 961"/>
                <a:gd name="T66" fmla="*/ 682 w 1067"/>
                <a:gd name="T67" fmla="*/ 678 h 961"/>
                <a:gd name="T68" fmla="*/ 592 w 1067"/>
                <a:gd name="T69" fmla="*/ 960 h 961"/>
                <a:gd name="T70" fmla="*/ 588 w 1067"/>
                <a:gd name="T71" fmla="*/ 804 h 961"/>
                <a:gd name="T72" fmla="*/ 585 w 1067"/>
                <a:gd name="T73" fmla="*/ 761 h 961"/>
                <a:gd name="T74" fmla="*/ 558 w 1067"/>
                <a:gd name="T75" fmla="*/ 745 h 961"/>
                <a:gd name="T76" fmla="*/ 536 w 1067"/>
                <a:gd name="T77" fmla="*/ 742 h 961"/>
                <a:gd name="T78" fmla="*/ 525 w 1067"/>
                <a:gd name="T79" fmla="*/ 743 h 961"/>
                <a:gd name="T80" fmla="*/ 496 w 1067"/>
                <a:gd name="T81" fmla="*/ 750 h 961"/>
                <a:gd name="T82" fmla="*/ 477 w 1067"/>
                <a:gd name="T83" fmla="*/ 779 h 961"/>
                <a:gd name="T84" fmla="*/ 497 w 1067"/>
                <a:gd name="T85" fmla="*/ 839 h 961"/>
                <a:gd name="T86" fmla="*/ 385 w 1067"/>
                <a:gd name="T87" fmla="*/ 677 h 961"/>
                <a:gd name="T88" fmla="*/ 355 w 1067"/>
                <a:gd name="T89" fmla="*/ 697 h 961"/>
                <a:gd name="T90" fmla="*/ 275 w 1067"/>
                <a:gd name="T91" fmla="*/ 737 h 961"/>
                <a:gd name="T92" fmla="*/ 176 w 1067"/>
                <a:gd name="T93" fmla="*/ 770 h 961"/>
                <a:gd name="T94" fmla="*/ 130 w 1067"/>
                <a:gd name="T95" fmla="*/ 821 h 961"/>
                <a:gd name="T96" fmla="*/ 89 w 1067"/>
                <a:gd name="T97" fmla="*/ 829 h 961"/>
                <a:gd name="T98" fmla="*/ 11 w 1067"/>
                <a:gd name="T99" fmla="*/ 641 h 961"/>
                <a:gd name="T100" fmla="*/ 13 w 1067"/>
                <a:gd name="T101" fmla="*/ 420 h 961"/>
                <a:gd name="T102" fmla="*/ 103 w 1067"/>
                <a:gd name="T103" fmla="*/ 219 h 961"/>
                <a:gd name="T104" fmla="*/ 265 w 1067"/>
                <a:gd name="T105" fmla="*/ 73 h 961"/>
                <a:gd name="T106" fmla="*/ 476 w 1067"/>
                <a:gd name="T107" fmla="*/ 3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7" h="961">
                  <a:moveTo>
                    <a:pt x="545" y="115"/>
                  </a:moveTo>
                  <a:lnTo>
                    <a:pt x="517" y="115"/>
                  </a:lnTo>
                  <a:lnTo>
                    <a:pt x="496" y="118"/>
                  </a:lnTo>
                  <a:lnTo>
                    <a:pt x="476" y="124"/>
                  </a:lnTo>
                  <a:lnTo>
                    <a:pt x="452" y="135"/>
                  </a:lnTo>
                  <a:lnTo>
                    <a:pt x="430" y="148"/>
                  </a:lnTo>
                  <a:lnTo>
                    <a:pt x="404" y="166"/>
                  </a:lnTo>
                  <a:lnTo>
                    <a:pt x="381" y="187"/>
                  </a:lnTo>
                  <a:lnTo>
                    <a:pt x="365" y="206"/>
                  </a:lnTo>
                  <a:lnTo>
                    <a:pt x="351" y="228"/>
                  </a:lnTo>
                  <a:lnTo>
                    <a:pt x="339" y="252"/>
                  </a:lnTo>
                  <a:lnTo>
                    <a:pt x="330" y="279"/>
                  </a:lnTo>
                  <a:lnTo>
                    <a:pt x="326" y="307"/>
                  </a:lnTo>
                  <a:lnTo>
                    <a:pt x="326" y="338"/>
                  </a:lnTo>
                  <a:lnTo>
                    <a:pt x="331" y="368"/>
                  </a:lnTo>
                  <a:lnTo>
                    <a:pt x="334" y="382"/>
                  </a:lnTo>
                  <a:lnTo>
                    <a:pt x="338" y="396"/>
                  </a:lnTo>
                  <a:lnTo>
                    <a:pt x="333" y="396"/>
                  </a:lnTo>
                  <a:lnTo>
                    <a:pt x="327" y="397"/>
                  </a:lnTo>
                  <a:lnTo>
                    <a:pt x="322" y="400"/>
                  </a:lnTo>
                  <a:lnTo>
                    <a:pt x="317" y="405"/>
                  </a:lnTo>
                  <a:lnTo>
                    <a:pt x="314" y="412"/>
                  </a:lnTo>
                  <a:lnTo>
                    <a:pt x="313" y="422"/>
                  </a:lnTo>
                  <a:lnTo>
                    <a:pt x="313" y="435"/>
                  </a:lnTo>
                  <a:lnTo>
                    <a:pt x="315" y="452"/>
                  </a:lnTo>
                  <a:lnTo>
                    <a:pt x="320" y="472"/>
                  </a:lnTo>
                  <a:lnTo>
                    <a:pt x="327" y="494"/>
                  </a:lnTo>
                  <a:lnTo>
                    <a:pt x="333" y="511"/>
                  </a:lnTo>
                  <a:lnTo>
                    <a:pt x="340" y="523"/>
                  </a:lnTo>
                  <a:lnTo>
                    <a:pt x="346" y="530"/>
                  </a:lnTo>
                  <a:lnTo>
                    <a:pt x="351" y="535"/>
                  </a:lnTo>
                  <a:lnTo>
                    <a:pt x="356" y="536"/>
                  </a:lnTo>
                  <a:lnTo>
                    <a:pt x="361" y="559"/>
                  </a:lnTo>
                  <a:lnTo>
                    <a:pt x="370" y="582"/>
                  </a:lnTo>
                  <a:lnTo>
                    <a:pt x="381" y="606"/>
                  </a:lnTo>
                  <a:lnTo>
                    <a:pt x="396" y="628"/>
                  </a:lnTo>
                  <a:lnTo>
                    <a:pt x="415" y="649"/>
                  </a:lnTo>
                  <a:lnTo>
                    <a:pt x="435" y="668"/>
                  </a:lnTo>
                  <a:lnTo>
                    <a:pt x="459" y="684"/>
                  </a:lnTo>
                  <a:lnTo>
                    <a:pt x="485" y="696"/>
                  </a:lnTo>
                  <a:lnTo>
                    <a:pt x="508" y="702"/>
                  </a:lnTo>
                  <a:lnTo>
                    <a:pt x="533" y="704"/>
                  </a:lnTo>
                  <a:lnTo>
                    <a:pt x="557" y="702"/>
                  </a:lnTo>
                  <a:lnTo>
                    <a:pt x="580" y="696"/>
                  </a:lnTo>
                  <a:lnTo>
                    <a:pt x="606" y="684"/>
                  </a:lnTo>
                  <a:lnTo>
                    <a:pt x="630" y="668"/>
                  </a:lnTo>
                  <a:lnTo>
                    <a:pt x="651" y="649"/>
                  </a:lnTo>
                  <a:lnTo>
                    <a:pt x="669" y="628"/>
                  </a:lnTo>
                  <a:lnTo>
                    <a:pt x="683" y="606"/>
                  </a:lnTo>
                  <a:lnTo>
                    <a:pt x="695" y="582"/>
                  </a:lnTo>
                  <a:lnTo>
                    <a:pt x="703" y="559"/>
                  </a:lnTo>
                  <a:lnTo>
                    <a:pt x="709" y="536"/>
                  </a:lnTo>
                  <a:lnTo>
                    <a:pt x="714" y="535"/>
                  </a:lnTo>
                  <a:lnTo>
                    <a:pt x="719" y="530"/>
                  </a:lnTo>
                  <a:lnTo>
                    <a:pt x="725" y="523"/>
                  </a:lnTo>
                  <a:lnTo>
                    <a:pt x="732" y="511"/>
                  </a:lnTo>
                  <a:lnTo>
                    <a:pt x="738" y="493"/>
                  </a:lnTo>
                  <a:lnTo>
                    <a:pt x="746" y="472"/>
                  </a:lnTo>
                  <a:lnTo>
                    <a:pt x="751" y="452"/>
                  </a:lnTo>
                  <a:lnTo>
                    <a:pt x="753" y="435"/>
                  </a:lnTo>
                  <a:lnTo>
                    <a:pt x="753" y="422"/>
                  </a:lnTo>
                  <a:lnTo>
                    <a:pt x="752" y="413"/>
                  </a:lnTo>
                  <a:lnTo>
                    <a:pt x="748" y="406"/>
                  </a:lnTo>
                  <a:lnTo>
                    <a:pt x="744" y="400"/>
                  </a:lnTo>
                  <a:lnTo>
                    <a:pt x="737" y="397"/>
                  </a:lnTo>
                  <a:lnTo>
                    <a:pt x="732" y="396"/>
                  </a:lnTo>
                  <a:lnTo>
                    <a:pt x="725" y="396"/>
                  </a:lnTo>
                  <a:lnTo>
                    <a:pt x="730" y="382"/>
                  </a:lnTo>
                  <a:lnTo>
                    <a:pt x="733" y="368"/>
                  </a:lnTo>
                  <a:lnTo>
                    <a:pt x="737" y="336"/>
                  </a:lnTo>
                  <a:lnTo>
                    <a:pt x="739" y="306"/>
                  </a:lnTo>
                  <a:lnTo>
                    <a:pt x="738" y="282"/>
                  </a:lnTo>
                  <a:lnTo>
                    <a:pt x="735" y="261"/>
                  </a:lnTo>
                  <a:lnTo>
                    <a:pt x="731" y="243"/>
                  </a:lnTo>
                  <a:lnTo>
                    <a:pt x="725" y="229"/>
                  </a:lnTo>
                  <a:lnTo>
                    <a:pt x="719" y="217"/>
                  </a:lnTo>
                  <a:lnTo>
                    <a:pt x="712" y="207"/>
                  </a:lnTo>
                  <a:lnTo>
                    <a:pt x="704" y="200"/>
                  </a:lnTo>
                  <a:lnTo>
                    <a:pt x="697" y="195"/>
                  </a:lnTo>
                  <a:lnTo>
                    <a:pt x="691" y="191"/>
                  </a:lnTo>
                  <a:lnTo>
                    <a:pt x="685" y="189"/>
                  </a:lnTo>
                  <a:lnTo>
                    <a:pt x="680" y="187"/>
                  </a:lnTo>
                  <a:lnTo>
                    <a:pt x="677" y="187"/>
                  </a:lnTo>
                  <a:lnTo>
                    <a:pt x="676" y="187"/>
                  </a:lnTo>
                  <a:lnTo>
                    <a:pt x="675" y="184"/>
                  </a:lnTo>
                  <a:lnTo>
                    <a:pt x="671" y="179"/>
                  </a:lnTo>
                  <a:lnTo>
                    <a:pt x="664" y="170"/>
                  </a:lnTo>
                  <a:lnTo>
                    <a:pt x="655" y="160"/>
                  </a:lnTo>
                  <a:lnTo>
                    <a:pt x="641" y="149"/>
                  </a:lnTo>
                  <a:lnTo>
                    <a:pt x="624" y="139"/>
                  </a:lnTo>
                  <a:lnTo>
                    <a:pt x="608" y="130"/>
                  </a:lnTo>
                  <a:lnTo>
                    <a:pt x="589" y="122"/>
                  </a:lnTo>
                  <a:lnTo>
                    <a:pt x="568" y="117"/>
                  </a:lnTo>
                  <a:lnTo>
                    <a:pt x="545" y="115"/>
                  </a:lnTo>
                  <a:close/>
                  <a:moveTo>
                    <a:pt x="535" y="0"/>
                  </a:moveTo>
                  <a:lnTo>
                    <a:pt x="592" y="3"/>
                  </a:lnTo>
                  <a:lnTo>
                    <a:pt x="649" y="12"/>
                  </a:lnTo>
                  <a:lnTo>
                    <a:pt x="703" y="27"/>
                  </a:lnTo>
                  <a:lnTo>
                    <a:pt x="755" y="48"/>
                  </a:lnTo>
                  <a:lnTo>
                    <a:pt x="804" y="73"/>
                  </a:lnTo>
                  <a:lnTo>
                    <a:pt x="849" y="103"/>
                  </a:lnTo>
                  <a:lnTo>
                    <a:pt x="892" y="138"/>
                  </a:lnTo>
                  <a:lnTo>
                    <a:pt x="930" y="176"/>
                  </a:lnTo>
                  <a:lnTo>
                    <a:pt x="966" y="219"/>
                  </a:lnTo>
                  <a:lnTo>
                    <a:pt x="995" y="265"/>
                  </a:lnTo>
                  <a:lnTo>
                    <a:pt x="1020" y="315"/>
                  </a:lnTo>
                  <a:lnTo>
                    <a:pt x="1040" y="366"/>
                  </a:lnTo>
                  <a:lnTo>
                    <a:pt x="1055" y="421"/>
                  </a:lnTo>
                  <a:lnTo>
                    <a:pt x="1064" y="477"/>
                  </a:lnTo>
                  <a:lnTo>
                    <a:pt x="1067" y="536"/>
                  </a:lnTo>
                  <a:lnTo>
                    <a:pt x="1064" y="590"/>
                  </a:lnTo>
                  <a:lnTo>
                    <a:pt x="1056" y="641"/>
                  </a:lnTo>
                  <a:lnTo>
                    <a:pt x="1044" y="692"/>
                  </a:lnTo>
                  <a:lnTo>
                    <a:pt x="1026" y="740"/>
                  </a:lnTo>
                  <a:lnTo>
                    <a:pt x="1005" y="787"/>
                  </a:lnTo>
                  <a:lnTo>
                    <a:pt x="979" y="830"/>
                  </a:lnTo>
                  <a:lnTo>
                    <a:pt x="949" y="871"/>
                  </a:lnTo>
                  <a:lnTo>
                    <a:pt x="946" y="854"/>
                  </a:lnTo>
                  <a:lnTo>
                    <a:pt x="942" y="838"/>
                  </a:lnTo>
                  <a:lnTo>
                    <a:pt x="937" y="822"/>
                  </a:lnTo>
                  <a:lnTo>
                    <a:pt x="929" y="807"/>
                  </a:lnTo>
                  <a:lnTo>
                    <a:pt x="919" y="793"/>
                  </a:lnTo>
                  <a:lnTo>
                    <a:pt x="906" y="782"/>
                  </a:lnTo>
                  <a:lnTo>
                    <a:pt x="891" y="771"/>
                  </a:lnTo>
                  <a:lnTo>
                    <a:pt x="872" y="764"/>
                  </a:lnTo>
                  <a:lnTo>
                    <a:pt x="843" y="757"/>
                  </a:lnTo>
                  <a:lnTo>
                    <a:pt x="817" y="747"/>
                  </a:lnTo>
                  <a:lnTo>
                    <a:pt x="792" y="737"/>
                  </a:lnTo>
                  <a:lnTo>
                    <a:pt x="768" y="727"/>
                  </a:lnTo>
                  <a:lnTo>
                    <a:pt x="747" y="717"/>
                  </a:lnTo>
                  <a:lnTo>
                    <a:pt x="728" y="707"/>
                  </a:lnTo>
                  <a:lnTo>
                    <a:pt x="712" y="698"/>
                  </a:lnTo>
                  <a:lnTo>
                    <a:pt x="699" y="690"/>
                  </a:lnTo>
                  <a:lnTo>
                    <a:pt x="690" y="684"/>
                  </a:lnTo>
                  <a:lnTo>
                    <a:pt x="684" y="679"/>
                  </a:lnTo>
                  <a:lnTo>
                    <a:pt x="682" y="678"/>
                  </a:lnTo>
                  <a:lnTo>
                    <a:pt x="615" y="889"/>
                  </a:lnTo>
                  <a:lnTo>
                    <a:pt x="603" y="928"/>
                  </a:lnTo>
                  <a:lnTo>
                    <a:pt x="603" y="927"/>
                  </a:lnTo>
                  <a:lnTo>
                    <a:pt x="592" y="960"/>
                  </a:lnTo>
                  <a:lnTo>
                    <a:pt x="558" y="861"/>
                  </a:lnTo>
                  <a:lnTo>
                    <a:pt x="572" y="839"/>
                  </a:lnTo>
                  <a:lnTo>
                    <a:pt x="582" y="821"/>
                  </a:lnTo>
                  <a:lnTo>
                    <a:pt x="588" y="804"/>
                  </a:lnTo>
                  <a:lnTo>
                    <a:pt x="591" y="791"/>
                  </a:lnTo>
                  <a:lnTo>
                    <a:pt x="591" y="779"/>
                  </a:lnTo>
                  <a:lnTo>
                    <a:pt x="589" y="769"/>
                  </a:lnTo>
                  <a:lnTo>
                    <a:pt x="585" y="761"/>
                  </a:lnTo>
                  <a:lnTo>
                    <a:pt x="579" y="755"/>
                  </a:lnTo>
                  <a:lnTo>
                    <a:pt x="572" y="750"/>
                  </a:lnTo>
                  <a:lnTo>
                    <a:pt x="565" y="747"/>
                  </a:lnTo>
                  <a:lnTo>
                    <a:pt x="558" y="745"/>
                  </a:lnTo>
                  <a:lnTo>
                    <a:pt x="551" y="743"/>
                  </a:lnTo>
                  <a:lnTo>
                    <a:pt x="544" y="743"/>
                  </a:lnTo>
                  <a:lnTo>
                    <a:pt x="539" y="742"/>
                  </a:lnTo>
                  <a:lnTo>
                    <a:pt x="536" y="742"/>
                  </a:lnTo>
                  <a:lnTo>
                    <a:pt x="535" y="742"/>
                  </a:lnTo>
                  <a:lnTo>
                    <a:pt x="533" y="742"/>
                  </a:lnTo>
                  <a:lnTo>
                    <a:pt x="530" y="742"/>
                  </a:lnTo>
                  <a:lnTo>
                    <a:pt x="525" y="743"/>
                  </a:lnTo>
                  <a:lnTo>
                    <a:pt x="519" y="743"/>
                  </a:lnTo>
                  <a:lnTo>
                    <a:pt x="511" y="745"/>
                  </a:lnTo>
                  <a:lnTo>
                    <a:pt x="503" y="747"/>
                  </a:lnTo>
                  <a:lnTo>
                    <a:pt x="496" y="750"/>
                  </a:lnTo>
                  <a:lnTo>
                    <a:pt x="489" y="755"/>
                  </a:lnTo>
                  <a:lnTo>
                    <a:pt x="484" y="761"/>
                  </a:lnTo>
                  <a:lnTo>
                    <a:pt x="479" y="769"/>
                  </a:lnTo>
                  <a:lnTo>
                    <a:pt x="477" y="779"/>
                  </a:lnTo>
                  <a:lnTo>
                    <a:pt x="477" y="791"/>
                  </a:lnTo>
                  <a:lnTo>
                    <a:pt x="480" y="804"/>
                  </a:lnTo>
                  <a:lnTo>
                    <a:pt x="487" y="821"/>
                  </a:lnTo>
                  <a:lnTo>
                    <a:pt x="497" y="839"/>
                  </a:lnTo>
                  <a:lnTo>
                    <a:pt x="511" y="861"/>
                  </a:lnTo>
                  <a:lnTo>
                    <a:pt x="476" y="961"/>
                  </a:lnTo>
                  <a:lnTo>
                    <a:pt x="465" y="927"/>
                  </a:lnTo>
                  <a:lnTo>
                    <a:pt x="385" y="677"/>
                  </a:lnTo>
                  <a:lnTo>
                    <a:pt x="383" y="678"/>
                  </a:lnTo>
                  <a:lnTo>
                    <a:pt x="377" y="683"/>
                  </a:lnTo>
                  <a:lnTo>
                    <a:pt x="368" y="689"/>
                  </a:lnTo>
                  <a:lnTo>
                    <a:pt x="355" y="697"/>
                  </a:lnTo>
                  <a:lnTo>
                    <a:pt x="339" y="706"/>
                  </a:lnTo>
                  <a:lnTo>
                    <a:pt x="321" y="716"/>
                  </a:lnTo>
                  <a:lnTo>
                    <a:pt x="300" y="726"/>
                  </a:lnTo>
                  <a:lnTo>
                    <a:pt x="275" y="737"/>
                  </a:lnTo>
                  <a:lnTo>
                    <a:pt x="250" y="747"/>
                  </a:lnTo>
                  <a:lnTo>
                    <a:pt x="224" y="756"/>
                  </a:lnTo>
                  <a:lnTo>
                    <a:pt x="196" y="764"/>
                  </a:lnTo>
                  <a:lnTo>
                    <a:pt x="176" y="770"/>
                  </a:lnTo>
                  <a:lnTo>
                    <a:pt x="161" y="781"/>
                  </a:lnTo>
                  <a:lnTo>
                    <a:pt x="148" y="793"/>
                  </a:lnTo>
                  <a:lnTo>
                    <a:pt x="138" y="806"/>
                  </a:lnTo>
                  <a:lnTo>
                    <a:pt x="130" y="821"/>
                  </a:lnTo>
                  <a:lnTo>
                    <a:pt x="125" y="837"/>
                  </a:lnTo>
                  <a:lnTo>
                    <a:pt x="121" y="853"/>
                  </a:lnTo>
                  <a:lnTo>
                    <a:pt x="118" y="870"/>
                  </a:lnTo>
                  <a:lnTo>
                    <a:pt x="89" y="829"/>
                  </a:lnTo>
                  <a:lnTo>
                    <a:pt x="62" y="786"/>
                  </a:lnTo>
                  <a:lnTo>
                    <a:pt x="41" y="739"/>
                  </a:lnTo>
                  <a:lnTo>
                    <a:pt x="23" y="692"/>
                  </a:lnTo>
                  <a:lnTo>
                    <a:pt x="11" y="641"/>
                  </a:lnTo>
                  <a:lnTo>
                    <a:pt x="3" y="588"/>
                  </a:lnTo>
                  <a:lnTo>
                    <a:pt x="0" y="535"/>
                  </a:lnTo>
                  <a:lnTo>
                    <a:pt x="3" y="476"/>
                  </a:lnTo>
                  <a:lnTo>
                    <a:pt x="13" y="420"/>
                  </a:lnTo>
                  <a:lnTo>
                    <a:pt x="27" y="366"/>
                  </a:lnTo>
                  <a:lnTo>
                    <a:pt x="47" y="314"/>
                  </a:lnTo>
                  <a:lnTo>
                    <a:pt x="73" y="265"/>
                  </a:lnTo>
                  <a:lnTo>
                    <a:pt x="103" y="219"/>
                  </a:lnTo>
                  <a:lnTo>
                    <a:pt x="138" y="176"/>
                  </a:lnTo>
                  <a:lnTo>
                    <a:pt x="176" y="138"/>
                  </a:lnTo>
                  <a:lnTo>
                    <a:pt x="219" y="103"/>
                  </a:lnTo>
                  <a:lnTo>
                    <a:pt x="265" y="73"/>
                  </a:lnTo>
                  <a:lnTo>
                    <a:pt x="314" y="48"/>
                  </a:lnTo>
                  <a:lnTo>
                    <a:pt x="365" y="27"/>
                  </a:lnTo>
                  <a:lnTo>
                    <a:pt x="420" y="12"/>
                  </a:lnTo>
                  <a:lnTo>
                    <a:pt x="476" y="3"/>
                  </a:lnTo>
                  <a:lnTo>
                    <a:pt x="5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8" name="Freeform 101"/>
          <p:cNvSpPr>
            <a:spLocks/>
          </p:cNvSpPr>
          <p:nvPr/>
        </p:nvSpPr>
        <p:spPr bwMode="auto">
          <a:xfrm>
            <a:off x="6853871" y="3582807"/>
            <a:ext cx="264319" cy="197644"/>
          </a:xfrm>
          <a:custGeom>
            <a:avLst/>
            <a:gdLst>
              <a:gd name="T0" fmla="*/ 3303 w 3325"/>
              <a:gd name="T1" fmla="*/ 0 h 2495"/>
              <a:gd name="T2" fmla="*/ 3312 w 3325"/>
              <a:gd name="T3" fmla="*/ 3 h 2495"/>
              <a:gd name="T4" fmla="*/ 3319 w 3325"/>
              <a:gd name="T5" fmla="*/ 9 h 2495"/>
              <a:gd name="T6" fmla="*/ 3324 w 3325"/>
              <a:gd name="T7" fmla="*/ 18 h 2495"/>
              <a:gd name="T8" fmla="*/ 3325 w 3325"/>
              <a:gd name="T9" fmla="*/ 28 h 2495"/>
              <a:gd name="T10" fmla="*/ 3321 w 3325"/>
              <a:gd name="T11" fmla="*/ 38 h 2495"/>
              <a:gd name="T12" fmla="*/ 1856 w 3325"/>
              <a:gd name="T13" fmla="*/ 2458 h 2495"/>
              <a:gd name="T14" fmla="*/ 1844 w 3325"/>
              <a:gd name="T15" fmla="*/ 2473 h 2495"/>
              <a:gd name="T16" fmla="*/ 1829 w 3325"/>
              <a:gd name="T17" fmla="*/ 2484 h 2495"/>
              <a:gd name="T18" fmla="*/ 1813 w 3325"/>
              <a:gd name="T19" fmla="*/ 2491 h 2495"/>
              <a:gd name="T20" fmla="*/ 1796 w 3325"/>
              <a:gd name="T21" fmla="*/ 2495 h 2495"/>
              <a:gd name="T22" fmla="*/ 1778 w 3325"/>
              <a:gd name="T23" fmla="*/ 2495 h 2495"/>
              <a:gd name="T24" fmla="*/ 1761 w 3325"/>
              <a:gd name="T25" fmla="*/ 2490 h 2495"/>
              <a:gd name="T26" fmla="*/ 1745 w 3325"/>
              <a:gd name="T27" fmla="*/ 2482 h 2495"/>
              <a:gd name="T28" fmla="*/ 1341 w 3325"/>
              <a:gd name="T29" fmla="*/ 2206 h 2495"/>
              <a:gd name="T30" fmla="*/ 931 w 3325"/>
              <a:gd name="T31" fmla="*/ 2478 h 2495"/>
              <a:gd name="T32" fmla="*/ 916 w 3325"/>
              <a:gd name="T33" fmla="*/ 2485 h 2495"/>
              <a:gd name="T34" fmla="*/ 902 w 3325"/>
              <a:gd name="T35" fmla="*/ 2486 h 2495"/>
              <a:gd name="T36" fmla="*/ 888 w 3325"/>
              <a:gd name="T37" fmla="*/ 2483 h 2495"/>
              <a:gd name="T38" fmla="*/ 875 w 3325"/>
              <a:gd name="T39" fmla="*/ 2477 h 2495"/>
              <a:gd name="T40" fmla="*/ 865 w 3325"/>
              <a:gd name="T41" fmla="*/ 2466 h 2495"/>
              <a:gd name="T42" fmla="*/ 859 w 3325"/>
              <a:gd name="T43" fmla="*/ 2453 h 2495"/>
              <a:gd name="T44" fmla="*/ 856 w 3325"/>
              <a:gd name="T45" fmla="*/ 2437 h 2495"/>
              <a:gd name="T46" fmla="*/ 856 w 3325"/>
              <a:gd name="T47" fmla="*/ 1874 h 2495"/>
              <a:gd name="T48" fmla="*/ 2716 w 3325"/>
              <a:gd name="T49" fmla="*/ 483 h 2495"/>
              <a:gd name="T50" fmla="*/ 519 w 3325"/>
              <a:gd name="T51" fmla="*/ 1643 h 2495"/>
              <a:gd name="T52" fmla="*/ 34 w 3325"/>
              <a:gd name="T53" fmla="*/ 1313 h 2495"/>
              <a:gd name="T54" fmla="*/ 19 w 3325"/>
              <a:gd name="T55" fmla="*/ 1299 h 2495"/>
              <a:gd name="T56" fmla="*/ 8 w 3325"/>
              <a:gd name="T57" fmla="*/ 1283 h 2495"/>
              <a:gd name="T58" fmla="*/ 2 w 3325"/>
              <a:gd name="T59" fmla="*/ 1265 h 2495"/>
              <a:gd name="T60" fmla="*/ 0 w 3325"/>
              <a:gd name="T61" fmla="*/ 1247 h 2495"/>
              <a:gd name="T62" fmla="*/ 0 w 3325"/>
              <a:gd name="T63" fmla="*/ 1247 h 2495"/>
              <a:gd name="T64" fmla="*/ 2 w 3325"/>
              <a:gd name="T65" fmla="*/ 1229 h 2495"/>
              <a:gd name="T66" fmla="*/ 9 w 3325"/>
              <a:gd name="T67" fmla="*/ 1212 h 2495"/>
              <a:gd name="T68" fmla="*/ 19 w 3325"/>
              <a:gd name="T69" fmla="*/ 1196 h 2495"/>
              <a:gd name="T70" fmla="*/ 33 w 3325"/>
              <a:gd name="T71" fmla="*/ 1183 h 2495"/>
              <a:gd name="T72" fmla="*/ 51 w 3325"/>
              <a:gd name="T73" fmla="*/ 1174 h 2495"/>
              <a:gd name="T74" fmla="*/ 3292 w 3325"/>
              <a:gd name="T75" fmla="*/ 2 h 2495"/>
              <a:gd name="T76" fmla="*/ 3303 w 3325"/>
              <a:gd name="T77" fmla="*/ 0 h 2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325" h="2495">
                <a:moveTo>
                  <a:pt x="3303" y="0"/>
                </a:moveTo>
                <a:lnTo>
                  <a:pt x="3312" y="3"/>
                </a:lnTo>
                <a:lnTo>
                  <a:pt x="3319" y="9"/>
                </a:lnTo>
                <a:lnTo>
                  <a:pt x="3324" y="18"/>
                </a:lnTo>
                <a:lnTo>
                  <a:pt x="3325" y="28"/>
                </a:lnTo>
                <a:lnTo>
                  <a:pt x="3321" y="38"/>
                </a:lnTo>
                <a:lnTo>
                  <a:pt x="1856" y="2458"/>
                </a:lnTo>
                <a:lnTo>
                  <a:pt x="1844" y="2473"/>
                </a:lnTo>
                <a:lnTo>
                  <a:pt x="1829" y="2484"/>
                </a:lnTo>
                <a:lnTo>
                  <a:pt x="1813" y="2491"/>
                </a:lnTo>
                <a:lnTo>
                  <a:pt x="1796" y="2495"/>
                </a:lnTo>
                <a:lnTo>
                  <a:pt x="1778" y="2495"/>
                </a:lnTo>
                <a:lnTo>
                  <a:pt x="1761" y="2490"/>
                </a:lnTo>
                <a:lnTo>
                  <a:pt x="1745" y="2482"/>
                </a:lnTo>
                <a:lnTo>
                  <a:pt x="1341" y="2206"/>
                </a:lnTo>
                <a:lnTo>
                  <a:pt x="931" y="2478"/>
                </a:lnTo>
                <a:lnTo>
                  <a:pt x="916" y="2485"/>
                </a:lnTo>
                <a:lnTo>
                  <a:pt x="902" y="2486"/>
                </a:lnTo>
                <a:lnTo>
                  <a:pt x="888" y="2483"/>
                </a:lnTo>
                <a:lnTo>
                  <a:pt x="875" y="2477"/>
                </a:lnTo>
                <a:lnTo>
                  <a:pt x="865" y="2466"/>
                </a:lnTo>
                <a:lnTo>
                  <a:pt x="859" y="2453"/>
                </a:lnTo>
                <a:lnTo>
                  <a:pt x="856" y="2437"/>
                </a:lnTo>
                <a:lnTo>
                  <a:pt x="856" y="1874"/>
                </a:lnTo>
                <a:lnTo>
                  <a:pt x="2716" y="483"/>
                </a:lnTo>
                <a:lnTo>
                  <a:pt x="519" y="1643"/>
                </a:lnTo>
                <a:lnTo>
                  <a:pt x="34" y="1313"/>
                </a:lnTo>
                <a:lnTo>
                  <a:pt x="19" y="1299"/>
                </a:lnTo>
                <a:lnTo>
                  <a:pt x="8" y="1283"/>
                </a:lnTo>
                <a:lnTo>
                  <a:pt x="2" y="1265"/>
                </a:lnTo>
                <a:lnTo>
                  <a:pt x="0" y="1247"/>
                </a:lnTo>
                <a:lnTo>
                  <a:pt x="0" y="1247"/>
                </a:lnTo>
                <a:lnTo>
                  <a:pt x="2" y="1229"/>
                </a:lnTo>
                <a:lnTo>
                  <a:pt x="9" y="1212"/>
                </a:lnTo>
                <a:lnTo>
                  <a:pt x="19" y="1196"/>
                </a:lnTo>
                <a:lnTo>
                  <a:pt x="33" y="1183"/>
                </a:lnTo>
                <a:lnTo>
                  <a:pt x="51" y="1174"/>
                </a:lnTo>
                <a:lnTo>
                  <a:pt x="3292" y="2"/>
                </a:lnTo>
                <a:lnTo>
                  <a:pt x="330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9" name="Group 104"/>
          <p:cNvGrpSpPr>
            <a:grpSpLocks noChangeAspect="1"/>
          </p:cNvGrpSpPr>
          <p:nvPr/>
        </p:nvGrpSpPr>
        <p:grpSpPr bwMode="auto">
          <a:xfrm>
            <a:off x="6293343" y="3613168"/>
            <a:ext cx="264319" cy="136922"/>
            <a:chOff x="5351" y="3536"/>
            <a:chExt cx="222" cy="115"/>
          </a:xfrm>
          <a:solidFill>
            <a:schemeClr val="tx1">
              <a:lumMod val="65000"/>
              <a:lumOff val="35000"/>
            </a:schemeClr>
          </a:solidFill>
        </p:grpSpPr>
        <p:sp>
          <p:nvSpPr>
            <p:cNvPr id="80" name="Freeform 106"/>
            <p:cNvSpPr>
              <a:spLocks/>
            </p:cNvSpPr>
            <p:nvPr/>
          </p:nvSpPr>
          <p:spPr bwMode="auto">
            <a:xfrm>
              <a:off x="5351" y="3605"/>
              <a:ext cx="222" cy="46"/>
            </a:xfrm>
            <a:custGeom>
              <a:avLst/>
              <a:gdLst>
                <a:gd name="T0" fmla="*/ 1620 w 3325"/>
                <a:gd name="T1" fmla="*/ 332 h 704"/>
                <a:gd name="T2" fmla="*/ 1564 w 3325"/>
                <a:gd name="T3" fmla="*/ 230 h 704"/>
                <a:gd name="T4" fmla="*/ 1561 w 3325"/>
                <a:gd name="T5" fmla="*/ 167 h 704"/>
                <a:gd name="T6" fmla="*/ 1590 w 3325"/>
                <a:gd name="T7" fmla="*/ 133 h 704"/>
                <a:gd name="T8" fmla="*/ 1630 w 3325"/>
                <a:gd name="T9" fmla="*/ 119 h 704"/>
                <a:gd name="T10" fmla="*/ 1658 w 3325"/>
                <a:gd name="T11" fmla="*/ 117 h 704"/>
                <a:gd name="T12" fmla="*/ 1681 w 3325"/>
                <a:gd name="T13" fmla="*/ 118 h 704"/>
                <a:gd name="T14" fmla="*/ 1719 w 3325"/>
                <a:gd name="T15" fmla="*/ 129 h 704"/>
                <a:gd name="T16" fmla="*/ 1753 w 3325"/>
                <a:gd name="T17" fmla="*/ 157 h 704"/>
                <a:gd name="T18" fmla="*/ 1760 w 3325"/>
                <a:gd name="T19" fmla="*/ 212 h 704"/>
                <a:gd name="T20" fmla="*/ 1719 w 3325"/>
                <a:gd name="T21" fmla="*/ 303 h 704"/>
                <a:gd name="T22" fmla="*/ 1927 w 3325"/>
                <a:gd name="T23" fmla="*/ 0 h 704"/>
                <a:gd name="T24" fmla="*/ 1964 w 3325"/>
                <a:gd name="T25" fmla="*/ 21 h 704"/>
                <a:gd name="T26" fmla="*/ 2066 w 3325"/>
                <a:gd name="T27" fmla="*/ 75 h 704"/>
                <a:gd name="T28" fmla="*/ 2226 w 3325"/>
                <a:gd name="T29" fmla="*/ 144 h 704"/>
                <a:gd name="T30" fmla="*/ 2339 w 3325"/>
                <a:gd name="T31" fmla="*/ 175 h 704"/>
                <a:gd name="T32" fmla="*/ 2425 w 3325"/>
                <a:gd name="T33" fmla="*/ 130 h 704"/>
                <a:gd name="T34" fmla="*/ 2455 w 3325"/>
                <a:gd name="T35" fmla="*/ 112 h 704"/>
                <a:gd name="T36" fmla="*/ 2630 w 3325"/>
                <a:gd name="T37" fmla="*/ 364 h 704"/>
                <a:gd name="T38" fmla="*/ 2595 w 3325"/>
                <a:gd name="T39" fmla="*/ 282 h 704"/>
                <a:gd name="T40" fmla="*/ 2609 w 3325"/>
                <a:gd name="T41" fmla="*/ 235 h 704"/>
                <a:gd name="T42" fmla="*/ 2643 w 3325"/>
                <a:gd name="T43" fmla="*/ 215 h 704"/>
                <a:gd name="T44" fmla="*/ 2675 w 3325"/>
                <a:gd name="T45" fmla="*/ 210 h 704"/>
                <a:gd name="T46" fmla="*/ 2694 w 3325"/>
                <a:gd name="T47" fmla="*/ 210 h 704"/>
                <a:gd name="T48" fmla="*/ 2730 w 3325"/>
                <a:gd name="T49" fmla="*/ 218 h 704"/>
                <a:gd name="T50" fmla="*/ 2761 w 3325"/>
                <a:gd name="T51" fmla="*/ 244 h 704"/>
                <a:gd name="T52" fmla="*/ 2765 w 3325"/>
                <a:gd name="T53" fmla="*/ 299 h 704"/>
                <a:gd name="T54" fmla="*/ 2715 w 3325"/>
                <a:gd name="T55" fmla="*/ 391 h 704"/>
                <a:gd name="T56" fmla="*/ 2910 w 3325"/>
                <a:gd name="T57" fmla="*/ 113 h 704"/>
                <a:gd name="T58" fmla="*/ 2964 w 3325"/>
                <a:gd name="T59" fmla="*/ 144 h 704"/>
                <a:gd name="T60" fmla="*/ 3080 w 3325"/>
                <a:gd name="T61" fmla="*/ 200 h 704"/>
                <a:gd name="T62" fmla="*/ 3223 w 3325"/>
                <a:gd name="T63" fmla="*/ 264 h 704"/>
                <a:gd name="T64" fmla="*/ 3296 w 3325"/>
                <a:gd name="T65" fmla="*/ 361 h 704"/>
                <a:gd name="T66" fmla="*/ 3321 w 3325"/>
                <a:gd name="T67" fmla="*/ 505 h 704"/>
                <a:gd name="T68" fmla="*/ 3325 w 3325"/>
                <a:gd name="T69" fmla="*/ 704 h 704"/>
                <a:gd name="T70" fmla="*/ 2 w 3325"/>
                <a:gd name="T71" fmla="*/ 549 h 704"/>
                <a:gd name="T72" fmla="*/ 18 w 3325"/>
                <a:gd name="T73" fmla="*/ 392 h 704"/>
                <a:gd name="T74" fmla="*/ 75 w 3325"/>
                <a:gd name="T75" fmla="*/ 285 h 704"/>
                <a:gd name="T76" fmla="*/ 202 w 3325"/>
                <a:gd name="T77" fmla="*/ 216 h 704"/>
                <a:gd name="T78" fmla="*/ 333 w 3325"/>
                <a:gd name="T79" fmla="*/ 156 h 704"/>
                <a:gd name="T80" fmla="*/ 403 w 3325"/>
                <a:gd name="T81" fmla="*/ 118 h 704"/>
                <a:gd name="T82" fmla="*/ 549 w 3325"/>
                <a:gd name="T83" fmla="*/ 545 h 704"/>
                <a:gd name="T84" fmla="*/ 561 w 3325"/>
                <a:gd name="T85" fmla="*/ 318 h 704"/>
                <a:gd name="T86" fmla="*/ 554 w 3325"/>
                <a:gd name="T87" fmla="*/ 254 h 704"/>
                <a:gd name="T88" fmla="*/ 580 w 3325"/>
                <a:gd name="T89" fmla="*/ 223 h 704"/>
                <a:gd name="T90" fmla="*/ 618 w 3325"/>
                <a:gd name="T91" fmla="*/ 211 h 704"/>
                <a:gd name="T92" fmla="*/ 639 w 3325"/>
                <a:gd name="T93" fmla="*/ 210 h 704"/>
                <a:gd name="T94" fmla="*/ 667 w 3325"/>
                <a:gd name="T95" fmla="*/ 213 h 704"/>
                <a:gd name="T96" fmla="*/ 703 w 3325"/>
                <a:gd name="T97" fmla="*/ 228 h 704"/>
                <a:gd name="T98" fmla="*/ 724 w 3325"/>
                <a:gd name="T99" fmla="*/ 267 h 704"/>
                <a:gd name="T100" fmla="*/ 704 w 3325"/>
                <a:gd name="T101" fmla="*/ 340 h 704"/>
                <a:gd name="T102" fmla="*/ 743 w 3325"/>
                <a:gd name="T103" fmla="*/ 493 h 704"/>
                <a:gd name="T104" fmla="*/ 881 w 3325"/>
                <a:gd name="T105" fmla="*/ 122 h 704"/>
                <a:gd name="T106" fmla="*/ 954 w 3325"/>
                <a:gd name="T107" fmla="*/ 162 h 704"/>
                <a:gd name="T108" fmla="*/ 1063 w 3325"/>
                <a:gd name="T109" fmla="*/ 157 h 704"/>
                <a:gd name="T110" fmla="*/ 1219 w 3325"/>
                <a:gd name="T111" fmla="*/ 91 h 704"/>
                <a:gd name="T112" fmla="*/ 1336 w 3325"/>
                <a:gd name="T113" fmla="*/ 32 h 704"/>
                <a:gd name="T114" fmla="*/ 1390 w 3325"/>
                <a:gd name="T115" fmla="*/ 2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25" h="704">
                  <a:moveTo>
                    <a:pt x="1392" y="0"/>
                  </a:moveTo>
                  <a:lnTo>
                    <a:pt x="1536" y="454"/>
                  </a:lnTo>
                  <a:lnTo>
                    <a:pt x="1555" y="514"/>
                  </a:lnTo>
                  <a:lnTo>
                    <a:pt x="1620" y="332"/>
                  </a:lnTo>
                  <a:lnTo>
                    <a:pt x="1599" y="303"/>
                  </a:lnTo>
                  <a:lnTo>
                    <a:pt x="1584" y="276"/>
                  </a:lnTo>
                  <a:lnTo>
                    <a:pt x="1572" y="252"/>
                  </a:lnTo>
                  <a:lnTo>
                    <a:pt x="1564" y="230"/>
                  </a:lnTo>
                  <a:lnTo>
                    <a:pt x="1559" y="211"/>
                  </a:lnTo>
                  <a:lnTo>
                    <a:pt x="1558" y="195"/>
                  </a:lnTo>
                  <a:lnTo>
                    <a:pt x="1558" y="180"/>
                  </a:lnTo>
                  <a:lnTo>
                    <a:pt x="1561" y="167"/>
                  </a:lnTo>
                  <a:lnTo>
                    <a:pt x="1566" y="156"/>
                  </a:lnTo>
                  <a:lnTo>
                    <a:pt x="1573" y="147"/>
                  </a:lnTo>
                  <a:lnTo>
                    <a:pt x="1581" y="140"/>
                  </a:lnTo>
                  <a:lnTo>
                    <a:pt x="1590" y="133"/>
                  </a:lnTo>
                  <a:lnTo>
                    <a:pt x="1600" y="128"/>
                  </a:lnTo>
                  <a:lnTo>
                    <a:pt x="1611" y="124"/>
                  </a:lnTo>
                  <a:lnTo>
                    <a:pt x="1620" y="121"/>
                  </a:lnTo>
                  <a:lnTo>
                    <a:pt x="1630" y="119"/>
                  </a:lnTo>
                  <a:lnTo>
                    <a:pt x="1639" y="118"/>
                  </a:lnTo>
                  <a:lnTo>
                    <a:pt x="1647" y="117"/>
                  </a:lnTo>
                  <a:lnTo>
                    <a:pt x="1653" y="117"/>
                  </a:lnTo>
                  <a:lnTo>
                    <a:pt x="1658" y="117"/>
                  </a:lnTo>
                  <a:lnTo>
                    <a:pt x="1661" y="117"/>
                  </a:lnTo>
                  <a:lnTo>
                    <a:pt x="1666" y="117"/>
                  </a:lnTo>
                  <a:lnTo>
                    <a:pt x="1673" y="117"/>
                  </a:lnTo>
                  <a:lnTo>
                    <a:pt x="1681" y="118"/>
                  </a:lnTo>
                  <a:lnTo>
                    <a:pt x="1690" y="120"/>
                  </a:lnTo>
                  <a:lnTo>
                    <a:pt x="1699" y="122"/>
                  </a:lnTo>
                  <a:lnTo>
                    <a:pt x="1709" y="125"/>
                  </a:lnTo>
                  <a:lnTo>
                    <a:pt x="1719" y="129"/>
                  </a:lnTo>
                  <a:lnTo>
                    <a:pt x="1730" y="134"/>
                  </a:lnTo>
                  <a:lnTo>
                    <a:pt x="1739" y="140"/>
                  </a:lnTo>
                  <a:lnTo>
                    <a:pt x="1747" y="147"/>
                  </a:lnTo>
                  <a:lnTo>
                    <a:pt x="1753" y="157"/>
                  </a:lnTo>
                  <a:lnTo>
                    <a:pt x="1758" y="168"/>
                  </a:lnTo>
                  <a:lnTo>
                    <a:pt x="1761" y="180"/>
                  </a:lnTo>
                  <a:lnTo>
                    <a:pt x="1762" y="195"/>
                  </a:lnTo>
                  <a:lnTo>
                    <a:pt x="1760" y="212"/>
                  </a:lnTo>
                  <a:lnTo>
                    <a:pt x="1756" y="230"/>
                  </a:lnTo>
                  <a:lnTo>
                    <a:pt x="1748" y="252"/>
                  </a:lnTo>
                  <a:lnTo>
                    <a:pt x="1736" y="276"/>
                  </a:lnTo>
                  <a:lnTo>
                    <a:pt x="1719" y="303"/>
                  </a:lnTo>
                  <a:lnTo>
                    <a:pt x="1700" y="332"/>
                  </a:lnTo>
                  <a:lnTo>
                    <a:pt x="1764" y="514"/>
                  </a:lnTo>
                  <a:lnTo>
                    <a:pt x="1784" y="454"/>
                  </a:lnTo>
                  <a:lnTo>
                    <a:pt x="1927" y="0"/>
                  </a:lnTo>
                  <a:lnTo>
                    <a:pt x="1929" y="2"/>
                  </a:lnTo>
                  <a:lnTo>
                    <a:pt x="1936" y="6"/>
                  </a:lnTo>
                  <a:lnTo>
                    <a:pt x="1948" y="13"/>
                  </a:lnTo>
                  <a:lnTo>
                    <a:pt x="1964" y="21"/>
                  </a:lnTo>
                  <a:lnTo>
                    <a:pt x="1983" y="32"/>
                  </a:lnTo>
                  <a:lnTo>
                    <a:pt x="2007" y="45"/>
                  </a:lnTo>
                  <a:lnTo>
                    <a:pt x="2034" y="59"/>
                  </a:lnTo>
                  <a:lnTo>
                    <a:pt x="2066" y="75"/>
                  </a:lnTo>
                  <a:lnTo>
                    <a:pt x="2101" y="91"/>
                  </a:lnTo>
                  <a:lnTo>
                    <a:pt x="2139" y="109"/>
                  </a:lnTo>
                  <a:lnTo>
                    <a:pt x="2181" y="127"/>
                  </a:lnTo>
                  <a:lnTo>
                    <a:pt x="2226" y="144"/>
                  </a:lnTo>
                  <a:lnTo>
                    <a:pt x="2257" y="157"/>
                  </a:lnTo>
                  <a:lnTo>
                    <a:pt x="2286" y="172"/>
                  </a:lnTo>
                  <a:lnTo>
                    <a:pt x="2310" y="188"/>
                  </a:lnTo>
                  <a:lnTo>
                    <a:pt x="2339" y="175"/>
                  </a:lnTo>
                  <a:lnTo>
                    <a:pt x="2365" y="162"/>
                  </a:lnTo>
                  <a:lnTo>
                    <a:pt x="2389" y="150"/>
                  </a:lnTo>
                  <a:lnTo>
                    <a:pt x="2409" y="139"/>
                  </a:lnTo>
                  <a:lnTo>
                    <a:pt x="2425" y="130"/>
                  </a:lnTo>
                  <a:lnTo>
                    <a:pt x="2438" y="122"/>
                  </a:lnTo>
                  <a:lnTo>
                    <a:pt x="2448" y="117"/>
                  </a:lnTo>
                  <a:lnTo>
                    <a:pt x="2453" y="113"/>
                  </a:lnTo>
                  <a:lnTo>
                    <a:pt x="2455" y="112"/>
                  </a:lnTo>
                  <a:lnTo>
                    <a:pt x="2577" y="493"/>
                  </a:lnTo>
                  <a:lnTo>
                    <a:pt x="2593" y="545"/>
                  </a:lnTo>
                  <a:lnTo>
                    <a:pt x="2648" y="391"/>
                  </a:lnTo>
                  <a:lnTo>
                    <a:pt x="2630" y="364"/>
                  </a:lnTo>
                  <a:lnTo>
                    <a:pt x="2616" y="340"/>
                  </a:lnTo>
                  <a:lnTo>
                    <a:pt x="2605" y="318"/>
                  </a:lnTo>
                  <a:lnTo>
                    <a:pt x="2598" y="299"/>
                  </a:lnTo>
                  <a:lnTo>
                    <a:pt x="2595" y="282"/>
                  </a:lnTo>
                  <a:lnTo>
                    <a:pt x="2595" y="267"/>
                  </a:lnTo>
                  <a:lnTo>
                    <a:pt x="2597" y="254"/>
                  </a:lnTo>
                  <a:lnTo>
                    <a:pt x="2602" y="244"/>
                  </a:lnTo>
                  <a:lnTo>
                    <a:pt x="2609" y="235"/>
                  </a:lnTo>
                  <a:lnTo>
                    <a:pt x="2617" y="228"/>
                  </a:lnTo>
                  <a:lnTo>
                    <a:pt x="2625" y="223"/>
                  </a:lnTo>
                  <a:lnTo>
                    <a:pt x="2634" y="218"/>
                  </a:lnTo>
                  <a:lnTo>
                    <a:pt x="2643" y="215"/>
                  </a:lnTo>
                  <a:lnTo>
                    <a:pt x="2653" y="213"/>
                  </a:lnTo>
                  <a:lnTo>
                    <a:pt x="2661" y="211"/>
                  </a:lnTo>
                  <a:lnTo>
                    <a:pt x="2669" y="210"/>
                  </a:lnTo>
                  <a:lnTo>
                    <a:pt x="2675" y="210"/>
                  </a:lnTo>
                  <a:lnTo>
                    <a:pt x="2680" y="210"/>
                  </a:lnTo>
                  <a:lnTo>
                    <a:pt x="2683" y="210"/>
                  </a:lnTo>
                  <a:lnTo>
                    <a:pt x="2688" y="210"/>
                  </a:lnTo>
                  <a:lnTo>
                    <a:pt x="2694" y="210"/>
                  </a:lnTo>
                  <a:lnTo>
                    <a:pt x="2702" y="211"/>
                  </a:lnTo>
                  <a:lnTo>
                    <a:pt x="2710" y="213"/>
                  </a:lnTo>
                  <a:lnTo>
                    <a:pt x="2721" y="215"/>
                  </a:lnTo>
                  <a:lnTo>
                    <a:pt x="2730" y="218"/>
                  </a:lnTo>
                  <a:lnTo>
                    <a:pt x="2739" y="223"/>
                  </a:lnTo>
                  <a:lnTo>
                    <a:pt x="2748" y="228"/>
                  </a:lnTo>
                  <a:lnTo>
                    <a:pt x="2755" y="235"/>
                  </a:lnTo>
                  <a:lnTo>
                    <a:pt x="2761" y="244"/>
                  </a:lnTo>
                  <a:lnTo>
                    <a:pt x="2766" y="254"/>
                  </a:lnTo>
                  <a:lnTo>
                    <a:pt x="2768" y="267"/>
                  </a:lnTo>
                  <a:lnTo>
                    <a:pt x="2768" y="282"/>
                  </a:lnTo>
                  <a:lnTo>
                    <a:pt x="2765" y="299"/>
                  </a:lnTo>
                  <a:lnTo>
                    <a:pt x="2758" y="318"/>
                  </a:lnTo>
                  <a:lnTo>
                    <a:pt x="2748" y="340"/>
                  </a:lnTo>
                  <a:lnTo>
                    <a:pt x="2735" y="364"/>
                  </a:lnTo>
                  <a:lnTo>
                    <a:pt x="2715" y="391"/>
                  </a:lnTo>
                  <a:lnTo>
                    <a:pt x="2770" y="545"/>
                  </a:lnTo>
                  <a:lnTo>
                    <a:pt x="2787" y="493"/>
                  </a:lnTo>
                  <a:lnTo>
                    <a:pt x="2908" y="112"/>
                  </a:lnTo>
                  <a:lnTo>
                    <a:pt x="2910" y="113"/>
                  </a:lnTo>
                  <a:lnTo>
                    <a:pt x="2917" y="118"/>
                  </a:lnTo>
                  <a:lnTo>
                    <a:pt x="2928" y="124"/>
                  </a:lnTo>
                  <a:lnTo>
                    <a:pt x="2944" y="133"/>
                  </a:lnTo>
                  <a:lnTo>
                    <a:pt x="2964" y="144"/>
                  </a:lnTo>
                  <a:lnTo>
                    <a:pt x="2987" y="156"/>
                  </a:lnTo>
                  <a:lnTo>
                    <a:pt x="3014" y="170"/>
                  </a:lnTo>
                  <a:lnTo>
                    <a:pt x="3045" y="184"/>
                  </a:lnTo>
                  <a:lnTo>
                    <a:pt x="3080" y="200"/>
                  </a:lnTo>
                  <a:lnTo>
                    <a:pt x="3118" y="216"/>
                  </a:lnTo>
                  <a:lnTo>
                    <a:pt x="3159" y="232"/>
                  </a:lnTo>
                  <a:lnTo>
                    <a:pt x="3194" y="247"/>
                  </a:lnTo>
                  <a:lnTo>
                    <a:pt x="3223" y="264"/>
                  </a:lnTo>
                  <a:lnTo>
                    <a:pt x="3247" y="285"/>
                  </a:lnTo>
                  <a:lnTo>
                    <a:pt x="3267" y="307"/>
                  </a:lnTo>
                  <a:lnTo>
                    <a:pt x="3284" y="332"/>
                  </a:lnTo>
                  <a:lnTo>
                    <a:pt x="3296" y="361"/>
                  </a:lnTo>
                  <a:lnTo>
                    <a:pt x="3306" y="392"/>
                  </a:lnTo>
                  <a:lnTo>
                    <a:pt x="3313" y="426"/>
                  </a:lnTo>
                  <a:lnTo>
                    <a:pt x="3318" y="464"/>
                  </a:lnTo>
                  <a:lnTo>
                    <a:pt x="3321" y="505"/>
                  </a:lnTo>
                  <a:lnTo>
                    <a:pt x="3323" y="549"/>
                  </a:lnTo>
                  <a:lnTo>
                    <a:pt x="3324" y="597"/>
                  </a:lnTo>
                  <a:lnTo>
                    <a:pt x="3324" y="649"/>
                  </a:lnTo>
                  <a:lnTo>
                    <a:pt x="3325" y="704"/>
                  </a:lnTo>
                  <a:lnTo>
                    <a:pt x="0" y="704"/>
                  </a:lnTo>
                  <a:lnTo>
                    <a:pt x="1" y="649"/>
                  </a:lnTo>
                  <a:lnTo>
                    <a:pt x="1" y="597"/>
                  </a:lnTo>
                  <a:lnTo>
                    <a:pt x="2" y="549"/>
                  </a:lnTo>
                  <a:lnTo>
                    <a:pt x="4" y="505"/>
                  </a:lnTo>
                  <a:lnTo>
                    <a:pt x="7" y="464"/>
                  </a:lnTo>
                  <a:lnTo>
                    <a:pt x="12" y="426"/>
                  </a:lnTo>
                  <a:lnTo>
                    <a:pt x="18" y="392"/>
                  </a:lnTo>
                  <a:lnTo>
                    <a:pt x="28" y="361"/>
                  </a:lnTo>
                  <a:lnTo>
                    <a:pt x="40" y="332"/>
                  </a:lnTo>
                  <a:lnTo>
                    <a:pt x="56" y="307"/>
                  </a:lnTo>
                  <a:lnTo>
                    <a:pt x="75" y="285"/>
                  </a:lnTo>
                  <a:lnTo>
                    <a:pt x="99" y="264"/>
                  </a:lnTo>
                  <a:lnTo>
                    <a:pt x="127" y="247"/>
                  </a:lnTo>
                  <a:lnTo>
                    <a:pt x="160" y="232"/>
                  </a:lnTo>
                  <a:lnTo>
                    <a:pt x="202" y="216"/>
                  </a:lnTo>
                  <a:lnTo>
                    <a:pt x="239" y="200"/>
                  </a:lnTo>
                  <a:lnTo>
                    <a:pt x="274" y="184"/>
                  </a:lnTo>
                  <a:lnTo>
                    <a:pt x="305" y="170"/>
                  </a:lnTo>
                  <a:lnTo>
                    <a:pt x="333" y="156"/>
                  </a:lnTo>
                  <a:lnTo>
                    <a:pt x="356" y="144"/>
                  </a:lnTo>
                  <a:lnTo>
                    <a:pt x="375" y="133"/>
                  </a:lnTo>
                  <a:lnTo>
                    <a:pt x="392" y="124"/>
                  </a:lnTo>
                  <a:lnTo>
                    <a:pt x="403" y="118"/>
                  </a:lnTo>
                  <a:lnTo>
                    <a:pt x="410" y="113"/>
                  </a:lnTo>
                  <a:lnTo>
                    <a:pt x="412" y="112"/>
                  </a:lnTo>
                  <a:lnTo>
                    <a:pt x="533" y="493"/>
                  </a:lnTo>
                  <a:lnTo>
                    <a:pt x="549" y="545"/>
                  </a:lnTo>
                  <a:lnTo>
                    <a:pt x="603" y="391"/>
                  </a:lnTo>
                  <a:lnTo>
                    <a:pt x="585" y="364"/>
                  </a:lnTo>
                  <a:lnTo>
                    <a:pt x="571" y="340"/>
                  </a:lnTo>
                  <a:lnTo>
                    <a:pt x="561" y="318"/>
                  </a:lnTo>
                  <a:lnTo>
                    <a:pt x="555" y="299"/>
                  </a:lnTo>
                  <a:lnTo>
                    <a:pt x="552" y="282"/>
                  </a:lnTo>
                  <a:lnTo>
                    <a:pt x="552" y="267"/>
                  </a:lnTo>
                  <a:lnTo>
                    <a:pt x="554" y="254"/>
                  </a:lnTo>
                  <a:lnTo>
                    <a:pt x="558" y="244"/>
                  </a:lnTo>
                  <a:lnTo>
                    <a:pt x="564" y="235"/>
                  </a:lnTo>
                  <a:lnTo>
                    <a:pt x="572" y="228"/>
                  </a:lnTo>
                  <a:lnTo>
                    <a:pt x="580" y="223"/>
                  </a:lnTo>
                  <a:lnTo>
                    <a:pt x="590" y="218"/>
                  </a:lnTo>
                  <a:lnTo>
                    <a:pt x="599" y="215"/>
                  </a:lnTo>
                  <a:lnTo>
                    <a:pt x="608" y="213"/>
                  </a:lnTo>
                  <a:lnTo>
                    <a:pt x="618" y="211"/>
                  </a:lnTo>
                  <a:lnTo>
                    <a:pt x="625" y="210"/>
                  </a:lnTo>
                  <a:lnTo>
                    <a:pt x="632" y="210"/>
                  </a:lnTo>
                  <a:lnTo>
                    <a:pt x="637" y="210"/>
                  </a:lnTo>
                  <a:lnTo>
                    <a:pt x="639" y="210"/>
                  </a:lnTo>
                  <a:lnTo>
                    <a:pt x="644" y="210"/>
                  </a:lnTo>
                  <a:lnTo>
                    <a:pt x="651" y="210"/>
                  </a:lnTo>
                  <a:lnTo>
                    <a:pt x="658" y="211"/>
                  </a:lnTo>
                  <a:lnTo>
                    <a:pt x="667" y="213"/>
                  </a:lnTo>
                  <a:lnTo>
                    <a:pt x="676" y="215"/>
                  </a:lnTo>
                  <a:lnTo>
                    <a:pt x="685" y="218"/>
                  </a:lnTo>
                  <a:lnTo>
                    <a:pt x="694" y="223"/>
                  </a:lnTo>
                  <a:lnTo>
                    <a:pt x="703" y="228"/>
                  </a:lnTo>
                  <a:lnTo>
                    <a:pt x="710" y="235"/>
                  </a:lnTo>
                  <a:lnTo>
                    <a:pt x="717" y="244"/>
                  </a:lnTo>
                  <a:lnTo>
                    <a:pt x="722" y="254"/>
                  </a:lnTo>
                  <a:lnTo>
                    <a:pt x="724" y="267"/>
                  </a:lnTo>
                  <a:lnTo>
                    <a:pt x="724" y="282"/>
                  </a:lnTo>
                  <a:lnTo>
                    <a:pt x="720" y="299"/>
                  </a:lnTo>
                  <a:lnTo>
                    <a:pt x="714" y="318"/>
                  </a:lnTo>
                  <a:lnTo>
                    <a:pt x="704" y="340"/>
                  </a:lnTo>
                  <a:lnTo>
                    <a:pt x="690" y="364"/>
                  </a:lnTo>
                  <a:lnTo>
                    <a:pt x="672" y="391"/>
                  </a:lnTo>
                  <a:lnTo>
                    <a:pt x="727" y="545"/>
                  </a:lnTo>
                  <a:lnTo>
                    <a:pt x="743" y="493"/>
                  </a:lnTo>
                  <a:lnTo>
                    <a:pt x="864" y="112"/>
                  </a:lnTo>
                  <a:lnTo>
                    <a:pt x="866" y="113"/>
                  </a:lnTo>
                  <a:lnTo>
                    <a:pt x="872" y="117"/>
                  </a:lnTo>
                  <a:lnTo>
                    <a:pt x="881" y="122"/>
                  </a:lnTo>
                  <a:lnTo>
                    <a:pt x="894" y="130"/>
                  </a:lnTo>
                  <a:lnTo>
                    <a:pt x="911" y="139"/>
                  </a:lnTo>
                  <a:lnTo>
                    <a:pt x="930" y="150"/>
                  </a:lnTo>
                  <a:lnTo>
                    <a:pt x="954" y="162"/>
                  </a:lnTo>
                  <a:lnTo>
                    <a:pt x="980" y="175"/>
                  </a:lnTo>
                  <a:lnTo>
                    <a:pt x="1010" y="188"/>
                  </a:lnTo>
                  <a:lnTo>
                    <a:pt x="1034" y="172"/>
                  </a:lnTo>
                  <a:lnTo>
                    <a:pt x="1063" y="157"/>
                  </a:lnTo>
                  <a:lnTo>
                    <a:pt x="1094" y="144"/>
                  </a:lnTo>
                  <a:lnTo>
                    <a:pt x="1138" y="127"/>
                  </a:lnTo>
                  <a:lnTo>
                    <a:pt x="1181" y="109"/>
                  </a:lnTo>
                  <a:lnTo>
                    <a:pt x="1219" y="91"/>
                  </a:lnTo>
                  <a:lnTo>
                    <a:pt x="1254" y="75"/>
                  </a:lnTo>
                  <a:lnTo>
                    <a:pt x="1286" y="59"/>
                  </a:lnTo>
                  <a:lnTo>
                    <a:pt x="1313" y="45"/>
                  </a:lnTo>
                  <a:lnTo>
                    <a:pt x="1336" y="32"/>
                  </a:lnTo>
                  <a:lnTo>
                    <a:pt x="1356" y="21"/>
                  </a:lnTo>
                  <a:lnTo>
                    <a:pt x="1371" y="13"/>
                  </a:lnTo>
                  <a:lnTo>
                    <a:pt x="1382" y="6"/>
                  </a:lnTo>
                  <a:lnTo>
                    <a:pt x="1390" y="2"/>
                  </a:lnTo>
                  <a:lnTo>
                    <a:pt x="13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 name="Freeform 107"/>
            <p:cNvSpPr>
              <a:spLocks noEditPoints="1"/>
            </p:cNvSpPr>
            <p:nvPr/>
          </p:nvSpPr>
          <p:spPr bwMode="auto">
            <a:xfrm>
              <a:off x="5428" y="3536"/>
              <a:ext cx="68" cy="69"/>
            </a:xfrm>
            <a:custGeom>
              <a:avLst/>
              <a:gdLst>
                <a:gd name="T0" fmla="*/ 436 w 1026"/>
                <a:gd name="T1" fmla="*/ 302 h 1023"/>
                <a:gd name="T2" fmla="*/ 355 w 1026"/>
                <a:gd name="T3" fmla="*/ 353 h 1023"/>
                <a:gd name="T4" fmla="*/ 303 w 1026"/>
                <a:gd name="T5" fmla="*/ 435 h 1023"/>
                <a:gd name="T6" fmla="*/ 290 w 1026"/>
                <a:gd name="T7" fmla="*/ 526 h 1023"/>
                <a:gd name="T8" fmla="*/ 315 w 1026"/>
                <a:gd name="T9" fmla="*/ 617 h 1023"/>
                <a:gd name="T10" fmla="*/ 380 w 1026"/>
                <a:gd name="T11" fmla="*/ 690 h 1023"/>
                <a:gd name="T12" fmla="*/ 466 w 1026"/>
                <a:gd name="T13" fmla="*/ 729 h 1023"/>
                <a:gd name="T14" fmla="*/ 559 w 1026"/>
                <a:gd name="T15" fmla="*/ 729 h 1023"/>
                <a:gd name="T16" fmla="*/ 645 w 1026"/>
                <a:gd name="T17" fmla="*/ 690 h 1023"/>
                <a:gd name="T18" fmla="*/ 710 w 1026"/>
                <a:gd name="T19" fmla="*/ 617 h 1023"/>
                <a:gd name="T20" fmla="*/ 736 w 1026"/>
                <a:gd name="T21" fmla="*/ 527 h 1023"/>
                <a:gd name="T22" fmla="*/ 723 w 1026"/>
                <a:gd name="T23" fmla="*/ 435 h 1023"/>
                <a:gd name="T24" fmla="*/ 671 w 1026"/>
                <a:gd name="T25" fmla="*/ 354 h 1023"/>
                <a:gd name="T26" fmla="*/ 590 w 1026"/>
                <a:gd name="T27" fmla="*/ 302 h 1023"/>
                <a:gd name="T28" fmla="*/ 498 w 1026"/>
                <a:gd name="T29" fmla="*/ 289 h 1023"/>
                <a:gd name="T30" fmla="*/ 561 w 1026"/>
                <a:gd name="T31" fmla="*/ 2 h 1023"/>
                <a:gd name="T32" fmla="*/ 589 w 1026"/>
                <a:gd name="T33" fmla="*/ 30 h 1023"/>
                <a:gd name="T34" fmla="*/ 631 w 1026"/>
                <a:gd name="T35" fmla="*/ 120 h 1023"/>
                <a:gd name="T36" fmla="*/ 745 w 1026"/>
                <a:gd name="T37" fmla="*/ 174 h 1023"/>
                <a:gd name="T38" fmla="*/ 816 w 1026"/>
                <a:gd name="T39" fmla="*/ 115 h 1023"/>
                <a:gd name="T40" fmla="*/ 853 w 1026"/>
                <a:gd name="T41" fmla="*/ 127 h 1023"/>
                <a:gd name="T42" fmla="*/ 913 w 1026"/>
                <a:gd name="T43" fmla="*/ 198 h 1023"/>
                <a:gd name="T44" fmla="*/ 900 w 1026"/>
                <a:gd name="T45" fmla="*/ 235 h 1023"/>
                <a:gd name="T46" fmla="*/ 893 w 1026"/>
                <a:gd name="T47" fmla="*/ 356 h 1023"/>
                <a:gd name="T48" fmla="*/ 982 w 1026"/>
                <a:gd name="T49" fmla="*/ 436 h 1023"/>
                <a:gd name="T50" fmla="*/ 1018 w 1026"/>
                <a:gd name="T51" fmla="*/ 454 h 1023"/>
                <a:gd name="T52" fmla="*/ 1026 w 1026"/>
                <a:gd name="T53" fmla="*/ 546 h 1023"/>
                <a:gd name="T54" fmla="*/ 1007 w 1026"/>
                <a:gd name="T55" fmla="*/ 580 h 1023"/>
                <a:gd name="T56" fmla="*/ 917 w 1026"/>
                <a:gd name="T57" fmla="*/ 588 h 1023"/>
                <a:gd name="T58" fmla="*/ 875 w 1026"/>
                <a:gd name="T59" fmla="*/ 706 h 1023"/>
                <a:gd name="T60" fmla="*/ 907 w 1026"/>
                <a:gd name="T61" fmla="*/ 801 h 1023"/>
                <a:gd name="T62" fmla="*/ 907 w 1026"/>
                <a:gd name="T63" fmla="*/ 839 h 1023"/>
                <a:gd name="T64" fmla="*/ 839 w 1026"/>
                <a:gd name="T65" fmla="*/ 905 h 1023"/>
                <a:gd name="T66" fmla="*/ 801 w 1026"/>
                <a:gd name="T67" fmla="*/ 905 h 1023"/>
                <a:gd name="T68" fmla="*/ 707 w 1026"/>
                <a:gd name="T69" fmla="*/ 874 h 1023"/>
                <a:gd name="T70" fmla="*/ 588 w 1026"/>
                <a:gd name="T71" fmla="*/ 916 h 1023"/>
                <a:gd name="T72" fmla="*/ 580 w 1026"/>
                <a:gd name="T73" fmla="*/ 1005 h 1023"/>
                <a:gd name="T74" fmla="*/ 544 w 1026"/>
                <a:gd name="T75" fmla="*/ 1023 h 1023"/>
                <a:gd name="T76" fmla="*/ 452 w 1026"/>
                <a:gd name="T77" fmla="*/ 1014 h 1023"/>
                <a:gd name="T78" fmla="*/ 434 w 1026"/>
                <a:gd name="T79" fmla="*/ 980 h 1023"/>
                <a:gd name="T80" fmla="*/ 354 w 1026"/>
                <a:gd name="T81" fmla="*/ 891 h 1023"/>
                <a:gd name="T82" fmla="*/ 233 w 1026"/>
                <a:gd name="T83" fmla="*/ 896 h 1023"/>
                <a:gd name="T84" fmla="*/ 196 w 1026"/>
                <a:gd name="T85" fmla="*/ 908 h 1023"/>
                <a:gd name="T86" fmla="*/ 125 w 1026"/>
                <a:gd name="T87" fmla="*/ 848 h 1023"/>
                <a:gd name="T88" fmla="*/ 113 w 1026"/>
                <a:gd name="T89" fmla="*/ 811 h 1023"/>
                <a:gd name="T90" fmla="*/ 171 w 1026"/>
                <a:gd name="T91" fmla="*/ 742 h 1023"/>
                <a:gd name="T92" fmla="*/ 116 w 1026"/>
                <a:gd name="T93" fmla="*/ 628 h 1023"/>
                <a:gd name="T94" fmla="*/ 29 w 1026"/>
                <a:gd name="T95" fmla="*/ 584 h 1023"/>
                <a:gd name="T96" fmla="*/ 2 w 1026"/>
                <a:gd name="T97" fmla="*/ 556 h 1023"/>
                <a:gd name="T98" fmla="*/ 2 w 1026"/>
                <a:gd name="T99" fmla="*/ 463 h 1023"/>
                <a:gd name="T100" fmla="*/ 30 w 1026"/>
                <a:gd name="T101" fmla="*/ 436 h 1023"/>
                <a:gd name="T102" fmla="*/ 118 w 1026"/>
                <a:gd name="T103" fmla="*/ 392 h 1023"/>
                <a:gd name="T104" fmla="*/ 173 w 1026"/>
                <a:gd name="T105" fmla="*/ 279 h 1023"/>
                <a:gd name="T106" fmla="*/ 115 w 1026"/>
                <a:gd name="T107" fmla="*/ 209 h 1023"/>
                <a:gd name="T108" fmla="*/ 128 w 1026"/>
                <a:gd name="T109" fmla="*/ 172 h 1023"/>
                <a:gd name="T110" fmla="*/ 199 w 1026"/>
                <a:gd name="T111" fmla="*/ 113 h 1023"/>
                <a:gd name="T112" fmla="*/ 236 w 1026"/>
                <a:gd name="T113" fmla="*/ 125 h 1023"/>
                <a:gd name="T114" fmla="*/ 358 w 1026"/>
                <a:gd name="T115" fmla="*/ 132 h 1023"/>
                <a:gd name="T116" fmla="*/ 437 w 1026"/>
                <a:gd name="T117" fmla="*/ 43 h 1023"/>
                <a:gd name="T118" fmla="*/ 455 w 1026"/>
                <a:gd name="T119" fmla="*/ 8 h 10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26" h="1023">
                  <a:moveTo>
                    <a:pt x="498" y="289"/>
                  </a:moveTo>
                  <a:lnTo>
                    <a:pt x="467" y="293"/>
                  </a:lnTo>
                  <a:lnTo>
                    <a:pt x="436" y="302"/>
                  </a:lnTo>
                  <a:lnTo>
                    <a:pt x="407" y="315"/>
                  </a:lnTo>
                  <a:lnTo>
                    <a:pt x="380" y="332"/>
                  </a:lnTo>
                  <a:lnTo>
                    <a:pt x="355" y="353"/>
                  </a:lnTo>
                  <a:lnTo>
                    <a:pt x="333" y="378"/>
                  </a:lnTo>
                  <a:lnTo>
                    <a:pt x="316" y="405"/>
                  </a:lnTo>
                  <a:lnTo>
                    <a:pt x="303" y="435"/>
                  </a:lnTo>
                  <a:lnTo>
                    <a:pt x="294" y="465"/>
                  </a:lnTo>
                  <a:lnTo>
                    <a:pt x="290" y="495"/>
                  </a:lnTo>
                  <a:lnTo>
                    <a:pt x="290" y="526"/>
                  </a:lnTo>
                  <a:lnTo>
                    <a:pt x="294" y="557"/>
                  </a:lnTo>
                  <a:lnTo>
                    <a:pt x="302" y="587"/>
                  </a:lnTo>
                  <a:lnTo>
                    <a:pt x="315" y="617"/>
                  </a:lnTo>
                  <a:lnTo>
                    <a:pt x="332" y="644"/>
                  </a:lnTo>
                  <a:lnTo>
                    <a:pt x="355" y="668"/>
                  </a:lnTo>
                  <a:lnTo>
                    <a:pt x="380" y="690"/>
                  </a:lnTo>
                  <a:lnTo>
                    <a:pt x="407" y="707"/>
                  </a:lnTo>
                  <a:lnTo>
                    <a:pt x="435" y="720"/>
                  </a:lnTo>
                  <a:lnTo>
                    <a:pt x="466" y="729"/>
                  </a:lnTo>
                  <a:lnTo>
                    <a:pt x="497" y="733"/>
                  </a:lnTo>
                  <a:lnTo>
                    <a:pt x="528" y="733"/>
                  </a:lnTo>
                  <a:lnTo>
                    <a:pt x="559" y="729"/>
                  </a:lnTo>
                  <a:lnTo>
                    <a:pt x="590" y="720"/>
                  </a:lnTo>
                  <a:lnTo>
                    <a:pt x="618" y="708"/>
                  </a:lnTo>
                  <a:lnTo>
                    <a:pt x="645" y="690"/>
                  </a:lnTo>
                  <a:lnTo>
                    <a:pt x="670" y="669"/>
                  </a:lnTo>
                  <a:lnTo>
                    <a:pt x="693" y="644"/>
                  </a:lnTo>
                  <a:lnTo>
                    <a:pt x="710" y="617"/>
                  </a:lnTo>
                  <a:lnTo>
                    <a:pt x="723" y="587"/>
                  </a:lnTo>
                  <a:lnTo>
                    <a:pt x="731" y="558"/>
                  </a:lnTo>
                  <a:lnTo>
                    <a:pt x="736" y="527"/>
                  </a:lnTo>
                  <a:lnTo>
                    <a:pt x="736" y="496"/>
                  </a:lnTo>
                  <a:lnTo>
                    <a:pt x="732" y="465"/>
                  </a:lnTo>
                  <a:lnTo>
                    <a:pt x="723" y="435"/>
                  </a:lnTo>
                  <a:lnTo>
                    <a:pt x="710" y="406"/>
                  </a:lnTo>
                  <a:lnTo>
                    <a:pt x="693" y="379"/>
                  </a:lnTo>
                  <a:lnTo>
                    <a:pt x="671" y="354"/>
                  </a:lnTo>
                  <a:lnTo>
                    <a:pt x="646" y="332"/>
                  </a:lnTo>
                  <a:lnTo>
                    <a:pt x="619" y="315"/>
                  </a:lnTo>
                  <a:lnTo>
                    <a:pt x="590" y="302"/>
                  </a:lnTo>
                  <a:lnTo>
                    <a:pt x="559" y="294"/>
                  </a:lnTo>
                  <a:lnTo>
                    <a:pt x="529" y="289"/>
                  </a:lnTo>
                  <a:lnTo>
                    <a:pt x="498" y="289"/>
                  </a:lnTo>
                  <a:close/>
                  <a:moveTo>
                    <a:pt x="481" y="0"/>
                  </a:moveTo>
                  <a:lnTo>
                    <a:pt x="548" y="0"/>
                  </a:lnTo>
                  <a:lnTo>
                    <a:pt x="561" y="2"/>
                  </a:lnTo>
                  <a:lnTo>
                    <a:pt x="574" y="8"/>
                  </a:lnTo>
                  <a:lnTo>
                    <a:pt x="583" y="18"/>
                  </a:lnTo>
                  <a:lnTo>
                    <a:pt x="589" y="30"/>
                  </a:lnTo>
                  <a:lnTo>
                    <a:pt x="591" y="43"/>
                  </a:lnTo>
                  <a:lnTo>
                    <a:pt x="591" y="110"/>
                  </a:lnTo>
                  <a:lnTo>
                    <a:pt x="631" y="120"/>
                  </a:lnTo>
                  <a:lnTo>
                    <a:pt x="670" y="134"/>
                  </a:lnTo>
                  <a:lnTo>
                    <a:pt x="709" y="152"/>
                  </a:lnTo>
                  <a:lnTo>
                    <a:pt x="745" y="174"/>
                  </a:lnTo>
                  <a:lnTo>
                    <a:pt x="791" y="127"/>
                  </a:lnTo>
                  <a:lnTo>
                    <a:pt x="803" y="119"/>
                  </a:lnTo>
                  <a:lnTo>
                    <a:pt x="816" y="115"/>
                  </a:lnTo>
                  <a:lnTo>
                    <a:pt x="829" y="115"/>
                  </a:lnTo>
                  <a:lnTo>
                    <a:pt x="842" y="119"/>
                  </a:lnTo>
                  <a:lnTo>
                    <a:pt x="853" y="127"/>
                  </a:lnTo>
                  <a:lnTo>
                    <a:pt x="900" y="175"/>
                  </a:lnTo>
                  <a:lnTo>
                    <a:pt x="909" y="186"/>
                  </a:lnTo>
                  <a:lnTo>
                    <a:pt x="913" y="198"/>
                  </a:lnTo>
                  <a:lnTo>
                    <a:pt x="913" y="211"/>
                  </a:lnTo>
                  <a:lnTo>
                    <a:pt x="909" y="224"/>
                  </a:lnTo>
                  <a:lnTo>
                    <a:pt x="900" y="235"/>
                  </a:lnTo>
                  <a:lnTo>
                    <a:pt x="853" y="283"/>
                  </a:lnTo>
                  <a:lnTo>
                    <a:pt x="875" y="319"/>
                  </a:lnTo>
                  <a:lnTo>
                    <a:pt x="893" y="356"/>
                  </a:lnTo>
                  <a:lnTo>
                    <a:pt x="907" y="395"/>
                  </a:lnTo>
                  <a:lnTo>
                    <a:pt x="917" y="436"/>
                  </a:lnTo>
                  <a:lnTo>
                    <a:pt x="982" y="436"/>
                  </a:lnTo>
                  <a:lnTo>
                    <a:pt x="996" y="439"/>
                  </a:lnTo>
                  <a:lnTo>
                    <a:pt x="1008" y="445"/>
                  </a:lnTo>
                  <a:lnTo>
                    <a:pt x="1018" y="454"/>
                  </a:lnTo>
                  <a:lnTo>
                    <a:pt x="1024" y="466"/>
                  </a:lnTo>
                  <a:lnTo>
                    <a:pt x="1026" y="480"/>
                  </a:lnTo>
                  <a:lnTo>
                    <a:pt x="1026" y="546"/>
                  </a:lnTo>
                  <a:lnTo>
                    <a:pt x="1024" y="559"/>
                  </a:lnTo>
                  <a:lnTo>
                    <a:pt x="1017" y="571"/>
                  </a:lnTo>
                  <a:lnTo>
                    <a:pt x="1007" y="580"/>
                  </a:lnTo>
                  <a:lnTo>
                    <a:pt x="995" y="586"/>
                  </a:lnTo>
                  <a:lnTo>
                    <a:pt x="982" y="588"/>
                  </a:lnTo>
                  <a:lnTo>
                    <a:pt x="917" y="588"/>
                  </a:lnTo>
                  <a:lnTo>
                    <a:pt x="907" y="629"/>
                  </a:lnTo>
                  <a:lnTo>
                    <a:pt x="892" y="669"/>
                  </a:lnTo>
                  <a:lnTo>
                    <a:pt x="875" y="706"/>
                  </a:lnTo>
                  <a:lnTo>
                    <a:pt x="852" y="743"/>
                  </a:lnTo>
                  <a:lnTo>
                    <a:pt x="898" y="790"/>
                  </a:lnTo>
                  <a:lnTo>
                    <a:pt x="907" y="801"/>
                  </a:lnTo>
                  <a:lnTo>
                    <a:pt x="911" y="813"/>
                  </a:lnTo>
                  <a:lnTo>
                    <a:pt x="911" y="827"/>
                  </a:lnTo>
                  <a:lnTo>
                    <a:pt x="907" y="839"/>
                  </a:lnTo>
                  <a:lnTo>
                    <a:pt x="898" y="850"/>
                  </a:lnTo>
                  <a:lnTo>
                    <a:pt x="850" y="897"/>
                  </a:lnTo>
                  <a:lnTo>
                    <a:pt x="839" y="905"/>
                  </a:lnTo>
                  <a:lnTo>
                    <a:pt x="827" y="909"/>
                  </a:lnTo>
                  <a:lnTo>
                    <a:pt x="813" y="909"/>
                  </a:lnTo>
                  <a:lnTo>
                    <a:pt x="801" y="905"/>
                  </a:lnTo>
                  <a:lnTo>
                    <a:pt x="789" y="897"/>
                  </a:lnTo>
                  <a:lnTo>
                    <a:pt x="743" y="852"/>
                  </a:lnTo>
                  <a:lnTo>
                    <a:pt x="707" y="874"/>
                  </a:lnTo>
                  <a:lnTo>
                    <a:pt x="668" y="892"/>
                  </a:lnTo>
                  <a:lnTo>
                    <a:pt x="629" y="906"/>
                  </a:lnTo>
                  <a:lnTo>
                    <a:pt x="588" y="916"/>
                  </a:lnTo>
                  <a:lnTo>
                    <a:pt x="588" y="980"/>
                  </a:lnTo>
                  <a:lnTo>
                    <a:pt x="586" y="994"/>
                  </a:lnTo>
                  <a:lnTo>
                    <a:pt x="580" y="1005"/>
                  </a:lnTo>
                  <a:lnTo>
                    <a:pt x="571" y="1015"/>
                  </a:lnTo>
                  <a:lnTo>
                    <a:pt x="558" y="1021"/>
                  </a:lnTo>
                  <a:lnTo>
                    <a:pt x="544" y="1023"/>
                  </a:lnTo>
                  <a:lnTo>
                    <a:pt x="478" y="1023"/>
                  </a:lnTo>
                  <a:lnTo>
                    <a:pt x="465" y="1021"/>
                  </a:lnTo>
                  <a:lnTo>
                    <a:pt x="452" y="1014"/>
                  </a:lnTo>
                  <a:lnTo>
                    <a:pt x="443" y="1005"/>
                  </a:lnTo>
                  <a:lnTo>
                    <a:pt x="437" y="993"/>
                  </a:lnTo>
                  <a:lnTo>
                    <a:pt x="434" y="980"/>
                  </a:lnTo>
                  <a:lnTo>
                    <a:pt x="434" y="915"/>
                  </a:lnTo>
                  <a:lnTo>
                    <a:pt x="394" y="905"/>
                  </a:lnTo>
                  <a:lnTo>
                    <a:pt x="354" y="891"/>
                  </a:lnTo>
                  <a:lnTo>
                    <a:pt x="315" y="873"/>
                  </a:lnTo>
                  <a:lnTo>
                    <a:pt x="279" y="851"/>
                  </a:lnTo>
                  <a:lnTo>
                    <a:pt x="233" y="896"/>
                  </a:lnTo>
                  <a:lnTo>
                    <a:pt x="222" y="904"/>
                  </a:lnTo>
                  <a:lnTo>
                    <a:pt x="209" y="908"/>
                  </a:lnTo>
                  <a:lnTo>
                    <a:pt x="196" y="908"/>
                  </a:lnTo>
                  <a:lnTo>
                    <a:pt x="184" y="904"/>
                  </a:lnTo>
                  <a:lnTo>
                    <a:pt x="173" y="896"/>
                  </a:lnTo>
                  <a:lnTo>
                    <a:pt x="125" y="848"/>
                  </a:lnTo>
                  <a:lnTo>
                    <a:pt x="117" y="837"/>
                  </a:lnTo>
                  <a:lnTo>
                    <a:pt x="113" y="824"/>
                  </a:lnTo>
                  <a:lnTo>
                    <a:pt x="113" y="811"/>
                  </a:lnTo>
                  <a:lnTo>
                    <a:pt x="117" y="799"/>
                  </a:lnTo>
                  <a:lnTo>
                    <a:pt x="125" y="788"/>
                  </a:lnTo>
                  <a:lnTo>
                    <a:pt x="171" y="742"/>
                  </a:lnTo>
                  <a:lnTo>
                    <a:pt x="148" y="706"/>
                  </a:lnTo>
                  <a:lnTo>
                    <a:pt x="130" y="667"/>
                  </a:lnTo>
                  <a:lnTo>
                    <a:pt x="116" y="628"/>
                  </a:lnTo>
                  <a:lnTo>
                    <a:pt x="106" y="586"/>
                  </a:lnTo>
                  <a:lnTo>
                    <a:pt x="43" y="586"/>
                  </a:lnTo>
                  <a:lnTo>
                    <a:pt x="29" y="584"/>
                  </a:lnTo>
                  <a:lnTo>
                    <a:pt x="17" y="578"/>
                  </a:lnTo>
                  <a:lnTo>
                    <a:pt x="7" y="568"/>
                  </a:lnTo>
                  <a:lnTo>
                    <a:pt x="2" y="556"/>
                  </a:lnTo>
                  <a:lnTo>
                    <a:pt x="0" y="542"/>
                  </a:lnTo>
                  <a:lnTo>
                    <a:pt x="0" y="476"/>
                  </a:lnTo>
                  <a:lnTo>
                    <a:pt x="2" y="463"/>
                  </a:lnTo>
                  <a:lnTo>
                    <a:pt x="8" y="451"/>
                  </a:lnTo>
                  <a:lnTo>
                    <a:pt x="19" y="442"/>
                  </a:lnTo>
                  <a:lnTo>
                    <a:pt x="30" y="436"/>
                  </a:lnTo>
                  <a:lnTo>
                    <a:pt x="44" y="434"/>
                  </a:lnTo>
                  <a:lnTo>
                    <a:pt x="107" y="434"/>
                  </a:lnTo>
                  <a:lnTo>
                    <a:pt x="118" y="392"/>
                  </a:lnTo>
                  <a:lnTo>
                    <a:pt x="133" y="353"/>
                  </a:lnTo>
                  <a:lnTo>
                    <a:pt x="151" y="315"/>
                  </a:lnTo>
                  <a:lnTo>
                    <a:pt x="173" y="279"/>
                  </a:lnTo>
                  <a:lnTo>
                    <a:pt x="128" y="233"/>
                  </a:lnTo>
                  <a:lnTo>
                    <a:pt x="119" y="221"/>
                  </a:lnTo>
                  <a:lnTo>
                    <a:pt x="115" y="209"/>
                  </a:lnTo>
                  <a:lnTo>
                    <a:pt x="115" y="196"/>
                  </a:lnTo>
                  <a:lnTo>
                    <a:pt x="119" y="183"/>
                  </a:lnTo>
                  <a:lnTo>
                    <a:pt x="128" y="172"/>
                  </a:lnTo>
                  <a:lnTo>
                    <a:pt x="175" y="125"/>
                  </a:lnTo>
                  <a:lnTo>
                    <a:pt x="186" y="117"/>
                  </a:lnTo>
                  <a:lnTo>
                    <a:pt x="199" y="113"/>
                  </a:lnTo>
                  <a:lnTo>
                    <a:pt x="212" y="113"/>
                  </a:lnTo>
                  <a:lnTo>
                    <a:pt x="225" y="117"/>
                  </a:lnTo>
                  <a:lnTo>
                    <a:pt x="236" y="125"/>
                  </a:lnTo>
                  <a:lnTo>
                    <a:pt x="282" y="171"/>
                  </a:lnTo>
                  <a:lnTo>
                    <a:pt x="319" y="149"/>
                  </a:lnTo>
                  <a:lnTo>
                    <a:pt x="358" y="132"/>
                  </a:lnTo>
                  <a:lnTo>
                    <a:pt x="397" y="118"/>
                  </a:lnTo>
                  <a:lnTo>
                    <a:pt x="437" y="108"/>
                  </a:lnTo>
                  <a:lnTo>
                    <a:pt x="437" y="43"/>
                  </a:lnTo>
                  <a:lnTo>
                    <a:pt x="439" y="29"/>
                  </a:lnTo>
                  <a:lnTo>
                    <a:pt x="446" y="17"/>
                  </a:lnTo>
                  <a:lnTo>
                    <a:pt x="455" y="8"/>
                  </a:lnTo>
                  <a:lnTo>
                    <a:pt x="468" y="2"/>
                  </a:lnTo>
                  <a:lnTo>
                    <a:pt x="4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 name="Freeform 108"/>
            <p:cNvSpPr>
              <a:spLocks noEditPoints="1"/>
            </p:cNvSpPr>
            <p:nvPr/>
          </p:nvSpPr>
          <p:spPr bwMode="auto">
            <a:xfrm>
              <a:off x="5502" y="3558"/>
              <a:ext cx="55" cy="55"/>
            </a:xfrm>
            <a:custGeom>
              <a:avLst/>
              <a:gdLst>
                <a:gd name="T0" fmla="*/ 359 w 827"/>
                <a:gd name="T1" fmla="*/ 240 h 825"/>
                <a:gd name="T2" fmla="*/ 286 w 827"/>
                <a:gd name="T3" fmla="*/ 285 h 825"/>
                <a:gd name="T4" fmla="*/ 241 w 827"/>
                <a:gd name="T5" fmla="*/ 357 h 825"/>
                <a:gd name="T6" fmla="*/ 235 w 827"/>
                <a:gd name="T7" fmla="*/ 439 h 825"/>
                <a:gd name="T8" fmla="*/ 266 w 827"/>
                <a:gd name="T9" fmla="*/ 516 h 825"/>
                <a:gd name="T10" fmla="*/ 331 w 827"/>
                <a:gd name="T11" fmla="*/ 572 h 825"/>
                <a:gd name="T12" fmla="*/ 412 w 827"/>
                <a:gd name="T13" fmla="*/ 591 h 825"/>
                <a:gd name="T14" fmla="*/ 493 w 827"/>
                <a:gd name="T15" fmla="*/ 573 h 825"/>
                <a:gd name="T16" fmla="*/ 558 w 827"/>
                <a:gd name="T17" fmla="*/ 517 h 825"/>
                <a:gd name="T18" fmla="*/ 591 w 827"/>
                <a:gd name="T19" fmla="*/ 439 h 825"/>
                <a:gd name="T20" fmla="*/ 585 w 827"/>
                <a:gd name="T21" fmla="*/ 358 h 825"/>
                <a:gd name="T22" fmla="*/ 540 w 827"/>
                <a:gd name="T23" fmla="*/ 286 h 825"/>
                <a:gd name="T24" fmla="*/ 468 w 827"/>
                <a:gd name="T25" fmla="*/ 240 h 825"/>
                <a:gd name="T26" fmla="*/ 388 w 827"/>
                <a:gd name="T27" fmla="*/ 0 h 825"/>
                <a:gd name="T28" fmla="*/ 467 w 827"/>
                <a:gd name="T29" fmla="*/ 10 h 825"/>
                <a:gd name="T30" fmla="*/ 477 w 827"/>
                <a:gd name="T31" fmla="*/ 87 h 825"/>
                <a:gd name="T32" fmla="*/ 572 w 827"/>
                <a:gd name="T33" fmla="*/ 122 h 825"/>
                <a:gd name="T34" fmla="*/ 648 w 827"/>
                <a:gd name="T35" fmla="*/ 95 h 825"/>
                <a:gd name="T36" fmla="*/ 680 w 827"/>
                <a:gd name="T37" fmla="*/ 95 h 825"/>
                <a:gd name="T38" fmla="*/ 733 w 827"/>
                <a:gd name="T39" fmla="*/ 149 h 825"/>
                <a:gd name="T40" fmla="*/ 733 w 827"/>
                <a:gd name="T41" fmla="*/ 180 h 825"/>
                <a:gd name="T42" fmla="*/ 706 w 827"/>
                <a:gd name="T43" fmla="*/ 256 h 825"/>
                <a:gd name="T44" fmla="*/ 739 w 827"/>
                <a:gd name="T45" fmla="*/ 351 h 825"/>
                <a:gd name="T46" fmla="*/ 817 w 827"/>
                <a:gd name="T47" fmla="*/ 361 h 825"/>
                <a:gd name="T48" fmla="*/ 827 w 827"/>
                <a:gd name="T49" fmla="*/ 439 h 825"/>
                <a:gd name="T50" fmla="*/ 806 w 827"/>
                <a:gd name="T51" fmla="*/ 472 h 825"/>
                <a:gd name="T52" fmla="*/ 731 w 827"/>
                <a:gd name="T53" fmla="*/ 507 h 825"/>
                <a:gd name="T54" fmla="*/ 688 w 827"/>
                <a:gd name="T55" fmla="*/ 598 h 825"/>
                <a:gd name="T56" fmla="*/ 734 w 827"/>
                <a:gd name="T57" fmla="*/ 656 h 825"/>
                <a:gd name="T58" fmla="*/ 724 w 827"/>
                <a:gd name="T59" fmla="*/ 685 h 825"/>
                <a:gd name="T60" fmla="*/ 666 w 827"/>
                <a:gd name="T61" fmla="*/ 733 h 825"/>
                <a:gd name="T62" fmla="*/ 636 w 827"/>
                <a:gd name="T63" fmla="*/ 723 h 825"/>
                <a:gd name="T64" fmla="*/ 539 w 827"/>
                <a:gd name="T65" fmla="*/ 719 h 825"/>
                <a:gd name="T66" fmla="*/ 475 w 827"/>
                <a:gd name="T67" fmla="*/ 789 h 825"/>
                <a:gd name="T68" fmla="*/ 454 w 827"/>
                <a:gd name="T69" fmla="*/ 822 h 825"/>
                <a:gd name="T70" fmla="*/ 373 w 827"/>
                <a:gd name="T71" fmla="*/ 822 h 825"/>
                <a:gd name="T72" fmla="*/ 351 w 827"/>
                <a:gd name="T73" fmla="*/ 789 h 825"/>
                <a:gd name="T74" fmla="*/ 286 w 827"/>
                <a:gd name="T75" fmla="*/ 719 h 825"/>
                <a:gd name="T76" fmla="*/ 189 w 827"/>
                <a:gd name="T77" fmla="*/ 722 h 825"/>
                <a:gd name="T78" fmla="*/ 159 w 827"/>
                <a:gd name="T79" fmla="*/ 731 h 825"/>
                <a:gd name="T80" fmla="*/ 101 w 827"/>
                <a:gd name="T81" fmla="*/ 684 h 825"/>
                <a:gd name="T82" fmla="*/ 91 w 827"/>
                <a:gd name="T83" fmla="*/ 654 h 825"/>
                <a:gd name="T84" fmla="*/ 137 w 827"/>
                <a:gd name="T85" fmla="*/ 598 h 825"/>
                <a:gd name="T86" fmla="*/ 93 w 827"/>
                <a:gd name="T87" fmla="*/ 506 h 825"/>
                <a:gd name="T88" fmla="*/ 20 w 827"/>
                <a:gd name="T89" fmla="*/ 470 h 825"/>
                <a:gd name="T90" fmla="*/ 0 w 827"/>
                <a:gd name="T91" fmla="*/ 438 h 825"/>
                <a:gd name="T92" fmla="*/ 12 w 827"/>
                <a:gd name="T93" fmla="*/ 361 h 825"/>
                <a:gd name="T94" fmla="*/ 87 w 827"/>
                <a:gd name="T95" fmla="*/ 350 h 825"/>
                <a:gd name="T96" fmla="*/ 122 w 827"/>
                <a:gd name="T97" fmla="*/ 254 h 825"/>
                <a:gd name="T98" fmla="*/ 96 w 827"/>
                <a:gd name="T99" fmla="*/ 179 h 825"/>
                <a:gd name="T100" fmla="*/ 96 w 827"/>
                <a:gd name="T101" fmla="*/ 148 h 825"/>
                <a:gd name="T102" fmla="*/ 151 w 827"/>
                <a:gd name="T103" fmla="*/ 94 h 825"/>
                <a:gd name="T104" fmla="*/ 182 w 827"/>
                <a:gd name="T105" fmla="*/ 94 h 825"/>
                <a:gd name="T106" fmla="*/ 258 w 827"/>
                <a:gd name="T107" fmla="*/ 121 h 825"/>
                <a:gd name="T108" fmla="*/ 353 w 827"/>
                <a:gd name="T109" fmla="*/ 87 h 825"/>
                <a:gd name="T110" fmla="*/ 364 w 827"/>
                <a:gd name="T111" fmla="*/ 1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27" h="825">
                  <a:moveTo>
                    <a:pt x="413" y="232"/>
                  </a:moveTo>
                  <a:lnTo>
                    <a:pt x="386" y="234"/>
                  </a:lnTo>
                  <a:lnTo>
                    <a:pt x="359" y="240"/>
                  </a:lnTo>
                  <a:lnTo>
                    <a:pt x="332" y="251"/>
                  </a:lnTo>
                  <a:lnTo>
                    <a:pt x="308" y="265"/>
                  </a:lnTo>
                  <a:lnTo>
                    <a:pt x="286" y="285"/>
                  </a:lnTo>
                  <a:lnTo>
                    <a:pt x="267" y="307"/>
                  </a:lnTo>
                  <a:lnTo>
                    <a:pt x="252" y="331"/>
                  </a:lnTo>
                  <a:lnTo>
                    <a:pt x="241" y="357"/>
                  </a:lnTo>
                  <a:lnTo>
                    <a:pt x="235" y="384"/>
                  </a:lnTo>
                  <a:lnTo>
                    <a:pt x="233" y="411"/>
                  </a:lnTo>
                  <a:lnTo>
                    <a:pt x="235" y="439"/>
                  </a:lnTo>
                  <a:lnTo>
                    <a:pt x="241" y="466"/>
                  </a:lnTo>
                  <a:lnTo>
                    <a:pt x="252" y="492"/>
                  </a:lnTo>
                  <a:lnTo>
                    <a:pt x="266" y="516"/>
                  </a:lnTo>
                  <a:lnTo>
                    <a:pt x="285" y="538"/>
                  </a:lnTo>
                  <a:lnTo>
                    <a:pt x="307" y="557"/>
                  </a:lnTo>
                  <a:lnTo>
                    <a:pt x="331" y="572"/>
                  </a:lnTo>
                  <a:lnTo>
                    <a:pt x="358" y="583"/>
                  </a:lnTo>
                  <a:lnTo>
                    <a:pt x="385" y="589"/>
                  </a:lnTo>
                  <a:lnTo>
                    <a:pt x="412" y="591"/>
                  </a:lnTo>
                  <a:lnTo>
                    <a:pt x="439" y="589"/>
                  </a:lnTo>
                  <a:lnTo>
                    <a:pt x="467" y="583"/>
                  </a:lnTo>
                  <a:lnTo>
                    <a:pt x="493" y="573"/>
                  </a:lnTo>
                  <a:lnTo>
                    <a:pt x="517" y="558"/>
                  </a:lnTo>
                  <a:lnTo>
                    <a:pt x="540" y="539"/>
                  </a:lnTo>
                  <a:lnTo>
                    <a:pt x="558" y="517"/>
                  </a:lnTo>
                  <a:lnTo>
                    <a:pt x="574" y="493"/>
                  </a:lnTo>
                  <a:lnTo>
                    <a:pt x="585" y="467"/>
                  </a:lnTo>
                  <a:lnTo>
                    <a:pt x="591" y="439"/>
                  </a:lnTo>
                  <a:lnTo>
                    <a:pt x="593" y="412"/>
                  </a:lnTo>
                  <a:lnTo>
                    <a:pt x="591" y="385"/>
                  </a:lnTo>
                  <a:lnTo>
                    <a:pt x="585" y="358"/>
                  </a:lnTo>
                  <a:lnTo>
                    <a:pt x="575" y="332"/>
                  </a:lnTo>
                  <a:lnTo>
                    <a:pt x="559" y="308"/>
                  </a:lnTo>
                  <a:lnTo>
                    <a:pt x="540" y="286"/>
                  </a:lnTo>
                  <a:lnTo>
                    <a:pt x="518" y="266"/>
                  </a:lnTo>
                  <a:lnTo>
                    <a:pt x="494" y="251"/>
                  </a:lnTo>
                  <a:lnTo>
                    <a:pt x="468" y="240"/>
                  </a:lnTo>
                  <a:lnTo>
                    <a:pt x="440" y="234"/>
                  </a:lnTo>
                  <a:lnTo>
                    <a:pt x="413" y="232"/>
                  </a:lnTo>
                  <a:close/>
                  <a:moveTo>
                    <a:pt x="388" y="0"/>
                  </a:moveTo>
                  <a:lnTo>
                    <a:pt x="441" y="0"/>
                  </a:lnTo>
                  <a:lnTo>
                    <a:pt x="456" y="3"/>
                  </a:lnTo>
                  <a:lnTo>
                    <a:pt x="467" y="10"/>
                  </a:lnTo>
                  <a:lnTo>
                    <a:pt x="474" y="21"/>
                  </a:lnTo>
                  <a:lnTo>
                    <a:pt x="477" y="34"/>
                  </a:lnTo>
                  <a:lnTo>
                    <a:pt x="477" y="87"/>
                  </a:lnTo>
                  <a:lnTo>
                    <a:pt x="509" y="95"/>
                  </a:lnTo>
                  <a:lnTo>
                    <a:pt x="540" y="106"/>
                  </a:lnTo>
                  <a:lnTo>
                    <a:pt x="572" y="122"/>
                  </a:lnTo>
                  <a:lnTo>
                    <a:pt x="601" y="139"/>
                  </a:lnTo>
                  <a:lnTo>
                    <a:pt x="638" y="101"/>
                  </a:lnTo>
                  <a:lnTo>
                    <a:pt x="648" y="95"/>
                  </a:lnTo>
                  <a:lnTo>
                    <a:pt x="658" y="92"/>
                  </a:lnTo>
                  <a:lnTo>
                    <a:pt x="669" y="92"/>
                  </a:lnTo>
                  <a:lnTo>
                    <a:pt x="680" y="95"/>
                  </a:lnTo>
                  <a:lnTo>
                    <a:pt x="689" y="101"/>
                  </a:lnTo>
                  <a:lnTo>
                    <a:pt x="726" y="140"/>
                  </a:lnTo>
                  <a:lnTo>
                    <a:pt x="733" y="149"/>
                  </a:lnTo>
                  <a:lnTo>
                    <a:pt x="736" y="160"/>
                  </a:lnTo>
                  <a:lnTo>
                    <a:pt x="736" y="170"/>
                  </a:lnTo>
                  <a:lnTo>
                    <a:pt x="733" y="180"/>
                  </a:lnTo>
                  <a:lnTo>
                    <a:pt x="726" y="189"/>
                  </a:lnTo>
                  <a:lnTo>
                    <a:pt x="689" y="227"/>
                  </a:lnTo>
                  <a:lnTo>
                    <a:pt x="706" y="256"/>
                  </a:lnTo>
                  <a:lnTo>
                    <a:pt x="721" y="287"/>
                  </a:lnTo>
                  <a:lnTo>
                    <a:pt x="732" y="319"/>
                  </a:lnTo>
                  <a:lnTo>
                    <a:pt x="739" y="351"/>
                  </a:lnTo>
                  <a:lnTo>
                    <a:pt x="793" y="351"/>
                  </a:lnTo>
                  <a:lnTo>
                    <a:pt x="806" y="354"/>
                  </a:lnTo>
                  <a:lnTo>
                    <a:pt x="817" y="361"/>
                  </a:lnTo>
                  <a:lnTo>
                    <a:pt x="825" y="372"/>
                  </a:lnTo>
                  <a:lnTo>
                    <a:pt x="827" y="386"/>
                  </a:lnTo>
                  <a:lnTo>
                    <a:pt x="827" y="439"/>
                  </a:lnTo>
                  <a:lnTo>
                    <a:pt x="825" y="452"/>
                  </a:lnTo>
                  <a:lnTo>
                    <a:pt x="817" y="464"/>
                  </a:lnTo>
                  <a:lnTo>
                    <a:pt x="806" y="472"/>
                  </a:lnTo>
                  <a:lnTo>
                    <a:pt x="793" y="474"/>
                  </a:lnTo>
                  <a:lnTo>
                    <a:pt x="739" y="474"/>
                  </a:lnTo>
                  <a:lnTo>
                    <a:pt x="731" y="507"/>
                  </a:lnTo>
                  <a:lnTo>
                    <a:pt x="720" y="538"/>
                  </a:lnTo>
                  <a:lnTo>
                    <a:pt x="706" y="569"/>
                  </a:lnTo>
                  <a:lnTo>
                    <a:pt x="688" y="598"/>
                  </a:lnTo>
                  <a:lnTo>
                    <a:pt x="724" y="636"/>
                  </a:lnTo>
                  <a:lnTo>
                    <a:pt x="731" y="645"/>
                  </a:lnTo>
                  <a:lnTo>
                    <a:pt x="734" y="656"/>
                  </a:lnTo>
                  <a:lnTo>
                    <a:pt x="734" y="666"/>
                  </a:lnTo>
                  <a:lnTo>
                    <a:pt x="731" y="676"/>
                  </a:lnTo>
                  <a:lnTo>
                    <a:pt x="724" y="685"/>
                  </a:lnTo>
                  <a:lnTo>
                    <a:pt x="687" y="723"/>
                  </a:lnTo>
                  <a:lnTo>
                    <a:pt x="677" y="730"/>
                  </a:lnTo>
                  <a:lnTo>
                    <a:pt x="666" y="733"/>
                  </a:lnTo>
                  <a:lnTo>
                    <a:pt x="655" y="733"/>
                  </a:lnTo>
                  <a:lnTo>
                    <a:pt x="645" y="730"/>
                  </a:lnTo>
                  <a:lnTo>
                    <a:pt x="636" y="723"/>
                  </a:lnTo>
                  <a:lnTo>
                    <a:pt x="600" y="687"/>
                  </a:lnTo>
                  <a:lnTo>
                    <a:pt x="571" y="704"/>
                  </a:lnTo>
                  <a:lnTo>
                    <a:pt x="539" y="719"/>
                  </a:lnTo>
                  <a:lnTo>
                    <a:pt x="507" y="730"/>
                  </a:lnTo>
                  <a:lnTo>
                    <a:pt x="475" y="738"/>
                  </a:lnTo>
                  <a:lnTo>
                    <a:pt x="475" y="789"/>
                  </a:lnTo>
                  <a:lnTo>
                    <a:pt x="472" y="804"/>
                  </a:lnTo>
                  <a:lnTo>
                    <a:pt x="465" y="815"/>
                  </a:lnTo>
                  <a:lnTo>
                    <a:pt x="454" y="822"/>
                  </a:lnTo>
                  <a:lnTo>
                    <a:pt x="439" y="825"/>
                  </a:lnTo>
                  <a:lnTo>
                    <a:pt x="386" y="825"/>
                  </a:lnTo>
                  <a:lnTo>
                    <a:pt x="373" y="822"/>
                  </a:lnTo>
                  <a:lnTo>
                    <a:pt x="362" y="815"/>
                  </a:lnTo>
                  <a:lnTo>
                    <a:pt x="354" y="804"/>
                  </a:lnTo>
                  <a:lnTo>
                    <a:pt x="351" y="789"/>
                  </a:lnTo>
                  <a:lnTo>
                    <a:pt x="351" y="738"/>
                  </a:lnTo>
                  <a:lnTo>
                    <a:pt x="318" y="730"/>
                  </a:lnTo>
                  <a:lnTo>
                    <a:pt x="286" y="719"/>
                  </a:lnTo>
                  <a:lnTo>
                    <a:pt x="255" y="704"/>
                  </a:lnTo>
                  <a:lnTo>
                    <a:pt x="225" y="686"/>
                  </a:lnTo>
                  <a:lnTo>
                    <a:pt x="189" y="722"/>
                  </a:lnTo>
                  <a:lnTo>
                    <a:pt x="179" y="728"/>
                  </a:lnTo>
                  <a:lnTo>
                    <a:pt x="169" y="731"/>
                  </a:lnTo>
                  <a:lnTo>
                    <a:pt x="159" y="731"/>
                  </a:lnTo>
                  <a:lnTo>
                    <a:pt x="148" y="728"/>
                  </a:lnTo>
                  <a:lnTo>
                    <a:pt x="139" y="722"/>
                  </a:lnTo>
                  <a:lnTo>
                    <a:pt x="101" y="684"/>
                  </a:lnTo>
                  <a:lnTo>
                    <a:pt x="94" y="675"/>
                  </a:lnTo>
                  <a:lnTo>
                    <a:pt x="91" y="664"/>
                  </a:lnTo>
                  <a:lnTo>
                    <a:pt x="91" y="654"/>
                  </a:lnTo>
                  <a:lnTo>
                    <a:pt x="94" y="644"/>
                  </a:lnTo>
                  <a:lnTo>
                    <a:pt x="101" y="635"/>
                  </a:lnTo>
                  <a:lnTo>
                    <a:pt x="137" y="598"/>
                  </a:lnTo>
                  <a:lnTo>
                    <a:pt x="119" y="568"/>
                  </a:lnTo>
                  <a:lnTo>
                    <a:pt x="104" y="537"/>
                  </a:lnTo>
                  <a:lnTo>
                    <a:pt x="93" y="506"/>
                  </a:lnTo>
                  <a:lnTo>
                    <a:pt x="85" y="473"/>
                  </a:lnTo>
                  <a:lnTo>
                    <a:pt x="34" y="473"/>
                  </a:lnTo>
                  <a:lnTo>
                    <a:pt x="20" y="470"/>
                  </a:lnTo>
                  <a:lnTo>
                    <a:pt x="10" y="463"/>
                  </a:lnTo>
                  <a:lnTo>
                    <a:pt x="2" y="451"/>
                  </a:lnTo>
                  <a:lnTo>
                    <a:pt x="0" y="438"/>
                  </a:lnTo>
                  <a:lnTo>
                    <a:pt x="0" y="385"/>
                  </a:lnTo>
                  <a:lnTo>
                    <a:pt x="3" y="372"/>
                  </a:lnTo>
                  <a:lnTo>
                    <a:pt x="12" y="361"/>
                  </a:lnTo>
                  <a:lnTo>
                    <a:pt x="22" y="353"/>
                  </a:lnTo>
                  <a:lnTo>
                    <a:pt x="36" y="350"/>
                  </a:lnTo>
                  <a:lnTo>
                    <a:pt x="87" y="350"/>
                  </a:lnTo>
                  <a:lnTo>
                    <a:pt x="95" y="318"/>
                  </a:lnTo>
                  <a:lnTo>
                    <a:pt x="106" y="286"/>
                  </a:lnTo>
                  <a:lnTo>
                    <a:pt x="122" y="254"/>
                  </a:lnTo>
                  <a:lnTo>
                    <a:pt x="140" y="225"/>
                  </a:lnTo>
                  <a:lnTo>
                    <a:pt x="103" y="189"/>
                  </a:lnTo>
                  <a:lnTo>
                    <a:pt x="96" y="179"/>
                  </a:lnTo>
                  <a:lnTo>
                    <a:pt x="93" y="169"/>
                  </a:lnTo>
                  <a:lnTo>
                    <a:pt x="93" y="159"/>
                  </a:lnTo>
                  <a:lnTo>
                    <a:pt x="96" y="148"/>
                  </a:lnTo>
                  <a:lnTo>
                    <a:pt x="103" y="139"/>
                  </a:lnTo>
                  <a:lnTo>
                    <a:pt x="142" y="101"/>
                  </a:lnTo>
                  <a:lnTo>
                    <a:pt x="151" y="94"/>
                  </a:lnTo>
                  <a:lnTo>
                    <a:pt x="161" y="91"/>
                  </a:lnTo>
                  <a:lnTo>
                    <a:pt x="172" y="91"/>
                  </a:lnTo>
                  <a:lnTo>
                    <a:pt x="182" y="94"/>
                  </a:lnTo>
                  <a:lnTo>
                    <a:pt x="191" y="101"/>
                  </a:lnTo>
                  <a:lnTo>
                    <a:pt x="228" y="139"/>
                  </a:lnTo>
                  <a:lnTo>
                    <a:pt x="258" y="121"/>
                  </a:lnTo>
                  <a:lnTo>
                    <a:pt x="288" y="106"/>
                  </a:lnTo>
                  <a:lnTo>
                    <a:pt x="320" y="95"/>
                  </a:lnTo>
                  <a:lnTo>
                    <a:pt x="353" y="87"/>
                  </a:lnTo>
                  <a:lnTo>
                    <a:pt x="353" y="34"/>
                  </a:lnTo>
                  <a:lnTo>
                    <a:pt x="356" y="21"/>
                  </a:lnTo>
                  <a:lnTo>
                    <a:pt x="364" y="10"/>
                  </a:lnTo>
                  <a:lnTo>
                    <a:pt x="375" y="3"/>
                  </a:lnTo>
                  <a:lnTo>
                    <a:pt x="3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 name="Freeform 109"/>
            <p:cNvSpPr>
              <a:spLocks noEditPoints="1"/>
            </p:cNvSpPr>
            <p:nvPr/>
          </p:nvSpPr>
          <p:spPr bwMode="auto">
            <a:xfrm>
              <a:off x="5366" y="3558"/>
              <a:ext cx="55" cy="55"/>
            </a:xfrm>
            <a:custGeom>
              <a:avLst/>
              <a:gdLst>
                <a:gd name="T0" fmla="*/ 358 w 827"/>
                <a:gd name="T1" fmla="*/ 240 h 825"/>
                <a:gd name="T2" fmla="*/ 285 w 827"/>
                <a:gd name="T3" fmla="*/ 285 h 825"/>
                <a:gd name="T4" fmla="*/ 240 w 827"/>
                <a:gd name="T5" fmla="*/ 357 h 825"/>
                <a:gd name="T6" fmla="*/ 234 w 827"/>
                <a:gd name="T7" fmla="*/ 439 h 825"/>
                <a:gd name="T8" fmla="*/ 265 w 827"/>
                <a:gd name="T9" fmla="*/ 516 h 825"/>
                <a:gd name="T10" fmla="*/ 331 w 827"/>
                <a:gd name="T11" fmla="*/ 572 h 825"/>
                <a:gd name="T12" fmla="*/ 412 w 827"/>
                <a:gd name="T13" fmla="*/ 591 h 825"/>
                <a:gd name="T14" fmla="*/ 493 w 827"/>
                <a:gd name="T15" fmla="*/ 573 h 825"/>
                <a:gd name="T16" fmla="*/ 558 w 827"/>
                <a:gd name="T17" fmla="*/ 517 h 825"/>
                <a:gd name="T18" fmla="*/ 590 w 827"/>
                <a:gd name="T19" fmla="*/ 439 h 825"/>
                <a:gd name="T20" fmla="*/ 584 w 827"/>
                <a:gd name="T21" fmla="*/ 358 h 825"/>
                <a:gd name="T22" fmla="*/ 540 w 827"/>
                <a:gd name="T23" fmla="*/ 286 h 825"/>
                <a:gd name="T24" fmla="*/ 467 w 827"/>
                <a:gd name="T25" fmla="*/ 240 h 825"/>
                <a:gd name="T26" fmla="*/ 388 w 827"/>
                <a:gd name="T27" fmla="*/ 0 h 825"/>
                <a:gd name="T28" fmla="*/ 465 w 827"/>
                <a:gd name="T29" fmla="*/ 10 h 825"/>
                <a:gd name="T30" fmla="*/ 475 w 827"/>
                <a:gd name="T31" fmla="*/ 87 h 825"/>
                <a:gd name="T32" fmla="*/ 570 w 827"/>
                <a:gd name="T33" fmla="*/ 122 h 825"/>
                <a:gd name="T34" fmla="*/ 647 w 827"/>
                <a:gd name="T35" fmla="*/ 95 h 825"/>
                <a:gd name="T36" fmla="*/ 679 w 827"/>
                <a:gd name="T37" fmla="*/ 95 h 825"/>
                <a:gd name="T38" fmla="*/ 733 w 827"/>
                <a:gd name="T39" fmla="*/ 149 h 825"/>
                <a:gd name="T40" fmla="*/ 733 w 827"/>
                <a:gd name="T41" fmla="*/ 180 h 825"/>
                <a:gd name="T42" fmla="*/ 705 w 827"/>
                <a:gd name="T43" fmla="*/ 256 h 825"/>
                <a:gd name="T44" fmla="*/ 739 w 827"/>
                <a:gd name="T45" fmla="*/ 351 h 825"/>
                <a:gd name="T46" fmla="*/ 816 w 827"/>
                <a:gd name="T47" fmla="*/ 361 h 825"/>
                <a:gd name="T48" fmla="*/ 827 w 827"/>
                <a:gd name="T49" fmla="*/ 439 h 825"/>
                <a:gd name="T50" fmla="*/ 805 w 827"/>
                <a:gd name="T51" fmla="*/ 472 h 825"/>
                <a:gd name="T52" fmla="*/ 731 w 827"/>
                <a:gd name="T53" fmla="*/ 507 h 825"/>
                <a:gd name="T54" fmla="*/ 687 w 827"/>
                <a:gd name="T55" fmla="*/ 598 h 825"/>
                <a:gd name="T56" fmla="*/ 734 w 827"/>
                <a:gd name="T57" fmla="*/ 656 h 825"/>
                <a:gd name="T58" fmla="*/ 724 w 827"/>
                <a:gd name="T59" fmla="*/ 685 h 825"/>
                <a:gd name="T60" fmla="*/ 666 w 827"/>
                <a:gd name="T61" fmla="*/ 733 h 825"/>
                <a:gd name="T62" fmla="*/ 636 w 827"/>
                <a:gd name="T63" fmla="*/ 723 h 825"/>
                <a:gd name="T64" fmla="*/ 539 w 827"/>
                <a:gd name="T65" fmla="*/ 719 h 825"/>
                <a:gd name="T66" fmla="*/ 473 w 827"/>
                <a:gd name="T67" fmla="*/ 789 h 825"/>
                <a:gd name="T68" fmla="*/ 452 w 827"/>
                <a:gd name="T69" fmla="*/ 822 h 825"/>
                <a:gd name="T70" fmla="*/ 371 w 827"/>
                <a:gd name="T71" fmla="*/ 822 h 825"/>
                <a:gd name="T72" fmla="*/ 350 w 827"/>
                <a:gd name="T73" fmla="*/ 789 h 825"/>
                <a:gd name="T74" fmla="*/ 286 w 827"/>
                <a:gd name="T75" fmla="*/ 719 h 825"/>
                <a:gd name="T76" fmla="*/ 189 w 827"/>
                <a:gd name="T77" fmla="*/ 722 h 825"/>
                <a:gd name="T78" fmla="*/ 157 w 827"/>
                <a:gd name="T79" fmla="*/ 731 h 825"/>
                <a:gd name="T80" fmla="*/ 100 w 827"/>
                <a:gd name="T81" fmla="*/ 684 h 825"/>
                <a:gd name="T82" fmla="*/ 91 w 827"/>
                <a:gd name="T83" fmla="*/ 654 h 825"/>
                <a:gd name="T84" fmla="*/ 136 w 827"/>
                <a:gd name="T85" fmla="*/ 598 h 825"/>
                <a:gd name="T86" fmla="*/ 93 w 827"/>
                <a:gd name="T87" fmla="*/ 506 h 825"/>
                <a:gd name="T88" fmla="*/ 19 w 827"/>
                <a:gd name="T89" fmla="*/ 470 h 825"/>
                <a:gd name="T90" fmla="*/ 0 w 827"/>
                <a:gd name="T91" fmla="*/ 438 h 825"/>
                <a:gd name="T92" fmla="*/ 10 w 827"/>
                <a:gd name="T93" fmla="*/ 361 h 825"/>
                <a:gd name="T94" fmla="*/ 87 w 827"/>
                <a:gd name="T95" fmla="*/ 350 h 825"/>
                <a:gd name="T96" fmla="*/ 121 w 827"/>
                <a:gd name="T97" fmla="*/ 254 h 825"/>
                <a:gd name="T98" fmla="*/ 96 w 827"/>
                <a:gd name="T99" fmla="*/ 179 h 825"/>
                <a:gd name="T100" fmla="*/ 96 w 827"/>
                <a:gd name="T101" fmla="*/ 148 h 825"/>
                <a:gd name="T102" fmla="*/ 150 w 827"/>
                <a:gd name="T103" fmla="*/ 94 h 825"/>
                <a:gd name="T104" fmla="*/ 182 w 827"/>
                <a:gd name="T105" fmla="*/ 94 h 825"/>
                <a:gd name="T106" fmla="*/ 257 w 827"/>
                <a:gd name="T107" fmla="*/ 121 h 825"/>
                <a:gd name="T108" fmla="*/ 352 w 827"/>
                <a:gd name="T109" fmla="*/ 87 h 825"/>
                <a:gd name="T110" fmla="*/ 362 w 827"/>
                <a:gd name="T111" fmla="*/ 1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27" h="825">
                  <a:moveTo>
                    <a:pt x="413" y="232"/>
                  </a:moveTo>
                  <a:lnTo>
                    <a:pt x="386" y="234"/>
                  </a:lnTo>
                  <a:lnTo>
                    <a:pt x="358" y="240"/>
                  </a:lnTo>
                  <a:lnTo>
                    <a:pt x="332" y="251"/>
                  </a:lnTo>
                  <a:lnTo>
                    <a:pt x="308" y="265"/>
                  </a:lnTo>
                  <a:lnTo>
                    <a:pt x="285" y="285"/>
                  </a:lnTo>
                  <a:lnTo>
                    <a:pt x="265" y="307"/>
                  </a:lnTo>
                  <a:lnTo>
                    <a:pt x="251" y="331"/>
                  </a:lnTo>
                  <a:lnTo>
                    <a:pt x="240" y="357"/>
                  </a:lnTo>
                  <a:lnTo>
                    <a:pt x="234" y="384"/>
                  </a:lnTo>
                  <a:lnTo>
                    <a:pt x="232" y="411"/>
                  </a:lnTo>
                  <a:lnTo>
                    <a:pt x="234" y="439"/>
                  </a:lnTo>
                  <a:lnTo>
                    <a:pt x="240" y="466"/>
                  </a:lnTo>
                  <a:lnTo>
                    <a:pt x="250" y="492"/>
                  </a:lnTo>
                  <a:lnTo>
                    <a:pt x="265" y="516"/>
                  </a:lnTo>
                  <a:lnTo>
                    <a:pt x="285" y="538"/>
                  </a:lnTo>
                  <a:lnTo>
                    <a:pt x="307" y="557"/>
                  </a:lnTo>
                  <a:lnTo>
                    <a:pt x="331" y="572"/>
                  </a:lnTo>
                  <a:lnTo>
                    <a:pt x="357" y="583"/>
                  </a:lnTo>
                  <a:lnTo>
                    <a:pt x="384" y="589"/>
                  </a:lnTo>
                  <a:lnTo>
                    <a:pt x="412" y="591"/>
                  </a:lnTo>
                  <a:lnTo>
                    <a:pt x="439" y="589"/>
                  </a:lnTo>
                  <a:lnTo>
                    <a:pt x="466" y="583"/>
                  </a:lnTo>
                  <a:lnTo>
                    <a:pt x="493" y="573"/>
                  </a:lnTo>
                  <a:lnTo>
                    <a:pt x="517" y="558"/>
                  </a:lnTo>
                  <a:lnTo>
                    <a:pt x="539" y="539"/>
                  </a:lnTo>
                  <a:lnTo>
                    <a:pt x="558" y="517"/>
                  </a:lnTo>
                  <a:lnTo>
                    <a:pt x="573" y="493"/>
                  </a:lnTo>
                  <a:lnTo>
                    <a:pt x="584" y="467"/>
                  </a:lnTo>
                  <a:lnTo>
                    <a:pt x="590" y="439"/>
                  </a:lnTo>
                  <a:lnTo>
                    <a:pt x="592" y="412"/>
                  </a:lnTo>
                  <a:lnTo>
                    <a:pt x="590" y="385"/>
                  </a:lnTo>
                  <a:lnTo>
                    <a:pt x="584" y="358"/>
                  </a:lnTo>
                  <a:lnTo>
                    <a:pt x="573" y="332"/>
                  </a:lnTo>
                  <a:lnTo>
                    <a:pt x="559" y="308"/>
                  </a:lnTo>
                  <a:lnTo>
                    <a:pt x="540" y="286"/>
                  </a:lnTo>
                  <a:lnTo>
                    <a:pt x="518" y="266"/>
                  </a:lnTo>
                  <a:lnTo>
                    <a:pt x="494" y="251"/>
                  </a:lnTo>
                  <a:lnTo>
                    <a:pt x="467" y="240"/>
                  </a:lnTo>
                  <a:lnTo>
                    <a:pt x="440" y="234"/>
                  </a:lnTo>
                  <a:lnTo>
                    <a:pt x="413" y="232"/>
                  </a:lnTo>
                  <a:close/>
                  <a:moveTo>
                    <a:pt x="388" y="0"/>
                  </a:moveTo>
                  <a:lnTo>
                    <a:pt x="441" y="0"/>
                  </a:lnTo>
                  <a:lnTo>
                    <a:pt x="454" y="3"/>
                  </a:lnTo>
                  <a:lnTo>
                    <a:pt x="465" y="10"/>
                  </a:lnTo>
                  <a:lnTo>
                    <a:pt x="473" y="21"/>
                  </a:lnTo>
                  <a:lnTo>
                    <a:pt x="475" y="34"/>
                  </a:lnTo>
                  <a:lnTo>
                    <a:pt x="475" y="87"/>
                  </a:lnTo>
                  <a:lnTo>
                    <a:pt x="509" y="95"/>
                  </a:lnTo>
                  <a:lnTo>
                    <a:pt x="540" y="106"/>
                  </a:lnTo>
                  <a:lnTo>
                    <a:pt x="570" y="122"/>
                  </a:lnTo>
                  <a:lnTo>
                    <a:pt x="599" y="139"/>
                  </a:lnTo>
                  <a:lnTo>
                    <a:pt x="638" y="101"/>
                  </a:lnTo>
                  <a:lnTo>
                    <a:pt x="647" y="95"/>
                  </a:lnTo>
                  <a:lnTo>
                    <a:pt x="658" y="92"/>
                  </a:lnTo>
                  <a:lnTo>
                    <a:pt x="668" y="92"/>
                  </a:lnTo>
                  <a:lnTo>
                    <a:pt x="679" y="95"/>
                  </a:lnTo>
                  <a:lnTo>
                    <a:pt x="688" y="101"/>
                  </a:lnTo>
                  <a:lnTo>
                    <a:pt x="726" y="140"/>
                  </a:lnTo>
                  <a:lnTo>
                    <a:pt x="733" y="149"/>
                  </a:lnTo>
                  <a:lnTo>
                    <a:pt x="736" y="160"/>
                  </a:lnTo>
                  <a:lnTo>
                    <a:pt x="736" y="170"/>
                  </a:lnTo>
                  <a:lnTo>
                    <a:pt x="733" y="180"/>
                  </a:lnTo>
                  <a:lnTo>
                    <a:pt x="726" y="189"/>
                  </a:lnTo>
                  <a:lnTo>
                    <a:pt x="688" y="227"/>
                  </a:lnTo>
                  <a:lnTo>
                    <a:pt x="705" y="256"/>
                  </a:lnTo>
                  <a:lnTo>
                    <a:pt x="720" y="287"/>
                  </a:lnTo>
                  <a:lnTo>
                    <a:pt x="731" y="319"/>
                  </a:lnTo>
                  <a:lnTo>
                    <a:pt x="739" y="351"/>
                  </a:lnTo>
                  <a:lnTo>
                    <a:pt x="792" y="351"/>
                  </a:lnTo>
                  <a:lnTo>
                    <a:pt x="805" y="354"/>
                  </a:lnTo>
                  <a:lnTo>
                    <a:pt x="816" y="361"/>
                  </a:lnTo>
                  <a:lnTo>
                    <a:pt x="823" y="372"/>
                  </a:lnTo>
                  <a:lnTo>
                    <a:pt x="827" y="386"/>
                  </a:lnTo>
                  <a:lnTo>
                    <a:pt x="827" y="439"/>
                  </a:lnTo>
                  <a:lnTo>
                    <a:pt x="823" y="452"/>
                  </a:lnTo>
                  <a:lnTo>
                    <a:pt x="816" y="464"/>
                  </a:lnTo>
                  <a:lnTo>
                    <a:pt x="805" y="472"/>
                  </a:lnTo>
                  <a:lnTo>
                    <a:pt x="792" y="474"/>
                  </a:lnTo>
                  <a:lnTo>
                    <a:pt x="739" y="474"/>
                  </a:lnTo>
                  <a:lnTo>
                    <a:pt x="731" y="507"/>
                  </a:lnTo>
                  <a:lnTo>
                    <a:pt x="720" y="538"/>
                  </a:lnTo>
                  <a:lnTo>
                    <a:pt x="705" y="569"/>
                  </a:lnTo>
                  <a:lnTo>
                    <a:pt x="687" y="598"/>
                  </a:lnTo>
                  <a:lnTo>
                    <a:pt x="724" y="636"/>
                  </a:lnTo>
                  <a:lnTo>
                    <a:pt x="731" y="645"/>
                  </a:lnTo>
                  <a:lnTo>
                    <a:pt x="734" y="656"/>
                  </a:lnTo>
                  <a:lnTo>
                    <a:pt x="734" y="666"/>
                  </a:lnTo>
                  <a:lnTo>
                    <a:pt x="731" y="676"/>
                  </a:lnTo>
                  <a:lnTo>
                    <a:pt x="724" y="685"/>
                  </a:lnTo>
                  <a:lnTo>
                    <a:pt x="685" y="723"/>
                  </a:lnTo>
                  <a:lnTo>
                    <a:pt x="676" y="730"/>
                  </a:lnTo>
                  <a:lnTo>
                    <a:pt x="666" y="733"/>
                  </a:lnTo>
                  <a:lnTo>
                    <a:pt x="655" y="733"/>
                  </a:lnTo>
                  <a:lnTo>
                    <a:pt x="645" y="730"/>
                  </a:lnTo>
                  <a:lnTo>
                    <a:pt x="636" y="723"/>
                  </a:lnTo>
                  <a:lnTo>
                    <a:pt x="599" y="687"/>
                  </a:lnTo>
                  <a:lnTo>
                    <a:pt x="570" y="704"/>
                  </a:lnTo>
                  <a:lnTo>
                    <a:pt x="539" y="719"/>
                  </a:lnTo>
                  <a:lnTo>
                    <a:pt x="507" y="730"/>
                  </a:lnTo>
                  <a:lnTo>
                    <a:pt x="473" y="738"/>
                  </a:lnTo>
                  <a:lnTo>
                    <a:pt x="473" y="789"/>
                  </a:lnTo>
                  <a:lnTo>
                    <a:pt x="471" y="804"/>
                  </a:lnTo>
                  <a:lnTo>
                    <a:pt x="463" y="815"/>
                  </a:lnTo>
                  <a:lnTo>
                    <a:pt x="452" y="822"/>
                  </a:lnTo>
                  <a:lnTo>
                    <a:pt x="439" y="825"/>
                  </a:lnTo>
                  <a:lnTo>
                    <a:pt x="386" y="825"/>
                  </a:lnTo>
                  <a:lnTo>
                    <a:pt x="371" y="822"/>
                  </a:lnTo>
                  <a:lnTo>
                    <a:pt x="360" y="815"/>
                  </a:lnTo>
                  <a:lnTo>
                    <a:pt x="353" y="804"/>
                  </a:lnTo>
                  <a:lnTo>
                    <a:pt x="350" y="789"/>
                  </a:lnTo>
                  <a:lnTo>
                    <a:pt x="350" y="738"/>
                  </a:lnTo>
                  <a:lnTo>
                    <a:pt x="318" y="730"/>
                  </a:lnTo>
                  <a:lnTo>
                    <a:pt x="286" y="719"/>
                  </a:lnTo>
                  <a:lnTo>
                    <a:pt x="254" y="704"/>
                  </a:lnTo>
                  <a:lnTo>
                    <a:pt x="224" y="686"/>
                  </a:lnTo>
                  <a:lnTo>
                    <a:pt x="189" y="722"/>
                  </a:lnTo>
                  <a:lnTo>
                    <a:pt x="179" y="728"/>
                  </a:lnTo>
                  <a:lnTo>
                    <a:pt x="169" y="731"/>
                  </a:lnTo>
                  <a:lnTo>
                    <a:pt x="157" y="731"/>
                  </a:lnTo>
                  <a:lnTo>
                    <a:pt x="147" y="728"/>
                  </a:lnTo>
                  <a:lnTo>
                    <a:pt x="138" y="722"/>
                  </a:lnTo>
                  <a:lnTo>
                    <a:pt x="100" y="684"/>
                  </a:lnTo>
                  <a:lnTo>
                    <a:pt x="94" y="675"/>
                  </a:lnTo>
                  <a:lnTo>
                    <a:pt x="91" y="664"/>
                  </a:lnTo>
                  <a:lnTo>
                    <a:pt x="91" y="654"/>
                  </a:lnTo>
                  <a:lnTo>
                    <a:pt x="94" y="644"/>
                  </a:lnTo>
                  <a:lnTo>
                    <a:pt x="100" y="635"/>
                  </a:lnTo>
                  <a:lnTo>
                    <a:pt x="136" y="598"/>
                  </a:lnTo>
                  <a:lnTo>
                    <a:pt x="118" y="568"/>
                  </a:lnTo>
                  <a:lnTo>
                    <a:pt x="104" y="537"/>
                  </a:lnTo>
                  <a:lnTo>
                    <a:pt x="93" y="506"/>
                  </a:lnTo>
                  <a:lnTo>
                    <a:pt x="85" y="473"/>
                  </a:lnTo>
                  <a:lnTo>
                    <a:pt x="33" y="473"/>
                  </a:lnTo>
                  <a:lnTo>
                    <a:pt x="19" y="470"/>
                  </a:lnTo>
                  <a:lnTo>
                    <a:pt x="9" y="463"/>
                  </a:lnTo>
                  <a:lnTo>
                    <a:pt x="2" y="451"/>
                  </a:lnTo>
                  <a:lnTo>
                    <a:pt x="0" y="438"/>
                  </a:lnTo>
                  <a:lnTo>
                    <a:pt x="0" y="385"/>
                  </a:lnTo>
                  <a:lnTo>
                    <a:pt x="3" y="372"/>
                  </a:lnTo>
                  <a:lnTo>
                    <a:pt x="10" y="361"/>
                  </a:lnTo>
                  <a:lnTo>
                    <a:pt x="21" y="353"/>
                  </a:lnTo>
                  <a:lnTo>
                    <a:pt x="35" y="350"/>
                  </a:lnTo>
                  <a:lnTo>
                    <a:pt x="87" y="350"/>
                  </a:lnTo>
                  <a:lnTo>
                    <a:pt x="95" y="318"/>
                  </a:lnTo>
                  <a:lnTo>
                    <a:pt x="106" y="286"/>
                  </a:lnTo>
                  <a:lnTo>
                    <a:pt x="121" y="254"/>
                  </a:lnTo>
                  <a:lnTo>
                    <a:pt x="139" y="225"/>
                  </a:lnTo>
                  <a:lnTo>
                    <a:pt x="102" y="189"/>
                  </a:lnTo>
                  <a:lnTo>
                    <a:pt x="96" y="179"/>
                  </a:lnTo>
                  <a:lnTo>
                    <a:pt x="93" y="169"/>
                  </a:lnTo>
                  <a:lnTo>
                    <a:pt x="93" y="159"/>
                  </a:lnTo>
                  <a:lnTo>
                    <a:pt x="96" y="148"/>
                  </a:lnTo>
                  <a:lnTo>
                    <a:pt x="102" y="139"/>
                  </a:lnTo>
                  <a:lnTo>
                    <a:pt x="140" y="101"/>
                  </a:lnTo>
                  <a:lnTo>
                    <a:pt x="150" y="94"/>
                  </a:lnTo>
                  <a:lnTo>
                    <a:pt x="161" y="91"/>
                  </a:lnTo>
                  <a:lnTo>
                    <a:pt x="171" y="91"/>
                  </a:lnTo>
                  <a:lnTo>
                    <a:pt x="182" y="94"/>
                  </a:lnTo>
                  <a:lnTo>
                    <a:pt x="191" y="101"/>
                  </a:lnTo>
                  <a:lnTo>
                    <a:pt x="227" y="139"/>
                  </a:lnTo>
                  <a:lnTo>
                    <a:pt x="257" y="121"/>
                  </a:lnTo>
                  <a:lnTo>
                    <a:pt x="288" y="106"/>
                  </a:lnTo>
                  <a:lnTo>
                    <a:pt x="320" y="95"/>
                  </a:lnTo>
                  <a:lnTo>
                    <a:pt x="352" y="87"/>
                  </a:lnTo>
                  <a:lnTo>
                    <a:pt x="352" y="34"/>
                  </a:lnTo>
                  <a:lnTo>
                    <a:pt x="355" y="21"/>
                  </a:lnTo>
                  <a:lnTo>
                    <a:pt x="362" y="10"/>
                  </a:lnTo>
                  <a:lnTo>
                    <a:pt x="373" y="3"/>
                  </a:lnTo>
                  <a:lnTo>
                    <a:pt x="3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7" name="Group 141"/>
          <p:cNvGrpSpPr>
            <a:grpSpLocks noChangeAspect="1"/>
          </p:cNvGrpSpPr>
          <p:nvPr/>
        </p:nvGrpSpPr>
        <p:grpSpPr bwMode="auto">
          <a:xfrm>
            <a:off x="5732814" y="3603046"/>
            <a:ext cx="264319" cy="157163"/>
            <a:chOff x="4871" y="3529"/>
            <a:chExt cx="222" cy="132"/>
          </a:xfrm>
          <a:solidFill>
            <a:schemeClr val="tx1">
              <a:lumMod val="65000"/>
              <a:lumOff val="35000"/>
            </a:schemeClr>
          </a:solidFill>
        </p:grpSpPr>
        <p:sp>
          <p:nvSpPr>
            <p:cNvPr id="108" name="Freeform 143"/>
            <p:cNvSpPr>
              <a:spLocks/>
            </p:cNvSpPr>
            <p:nvPr/>
          </p:nvSpPr>
          <p:spPr bwMode="auto">
            <a:xfrm>
              <a:off x="4957" y="3529"/>
              <a:ext cx="50" cy="65"/>
            </a:xfrm>
            <a:custGeom>
              <a:avLst/>
              <a:gdLst>
                <a:gd name="T0" fmla="*/ 379 w 758"/>
                <a:gd name="T1" fmla="*/ 0 h 970"/>
                <a:gd name="T2" fmla="*/ 393 w 758"/>
                <a:gd name="T3" fmla="*/ 0 h 970"/>
                <a:gd name="T4" fmla="*/ 419 w 758"/>
                <a:gd name="T5" fmla="*/ 1 h 970"/>
                <a:gd name="T6" fmla="*/ 454 w 758"/>
                <a:gd name="T7" fmla="*/ 6 h 970"/>
                <a:gd name="T8" fmla="*/ 494 w 758"/>
                <a:gd name="T9" fmla="*/ 14 h 970"/>
                <a:gd name="T10" fmla="*/ 538 w 758"/>
                <a:gd name="T11" fmla="*/ 29 h 970"/>
                <a:gd name="T12" fmla="*/ 584 w 758"/>
                <a:gd name="T13" fmla="*/ 52 h 970"/>
                <a:gd name="T14" fmla="*/ 628 w 758"/>
                <a:gd name="T15" fmla="*/ 85 h 970"/>
                <a:gd name="T16" fmla="*/ 670 w 758"/>
                <a:gd name="T17" fmla="*/ 127 h 970"/>
                <a:gd name="T18" fmla="*/ 706 w 758"/>
                <a:gd name="T19" fmla="*/ 182 h 970"/>
                <a:gd name="T20" fmla="*/ 733 w 758"/>
                <a:gd name="T21" fmla="*/ 251 h 970"/>
                <a:gd name="T22" fmla="*/ 751 w 758"/>
                <a:gd name="T23" fmla="*/ 335 h 970"/>
                <a:gd name="T24" fmla="*/ 755 w 758"/>
                <a:gd name="T25" fmla="*/ 386 h 970"/>
                <a:gd name="T26" fmla="*/ 756 w 758"/>
                <a:gd name="T27" fmla="*/ 401 h 970"/>
                <a:gd name="T28" fmla="*/ 757 w 758"/>
                <a:gd name="T29" fmla="*/ 430 h 970"/>
                <a:gd name="T30" fmla="*/ 758 w 758"/>
                <a:gd name="T31" fmla="*/ 469 h 970"/>
                <a:gd name="T32" fmla="*/ 756 w 758"/>
                <a:gd name="T33" fmla="*/ 517 h 970"/>
                <a:gd name="T34" fmla="*/ 751 w 758"/>
                <a:gd name="T35" fmla="*/ 571 h 970"/>
                <a:gd name="T36" fmla="*/ 742 w 758"/>
                <a:gd name="T37" fmla="*/ 630 h 970"/>
                <a:gd name="T38" fmla="*/ 728 w 758"/>
                <a:gd name="T39" fmla="*/ 690 h 970"/>
                <a:gd name="T40" fmla="*/ 707 w 758"/>
                <a:gd name="T41" fmla="*/ 750 h 970"/>
                <a:gd name="T42" fmla="*/ 678 w 758"/>
                <a:gd name="T43" fmla="*/ 807 h 970"/>
                <a:gd name="T44" fmla="*/ 640 w 758"/>
                <a:gd name="T45" fmla="*/ 859 h 970"/>
                <a:gd name="T46" fmla="*/ 593 w 758"/>
                <a:gd name="T47" fmla="*/ 903 h 970"/>
                <a:gd name="T48" fmla="*/ 535 w 758"/>
                <a:gd name="T49" fmla="*/ 939 h 970"/>
                <a:gd name="T50" fmla="*/ 465 w 758"/>
                <a:gd name="T51" fmla="*/ 961 h 970"/>
                <a:gd name="T52" fmla="*/ 382 w 758"/>
                <a:gd name="T53" fmla="*/ 970 h 970"/>
                <a:gd name="T54" fmla="*/ 333 w 758"/>
                <a:gd name="T55" fmla="*/ 968 h 970"/>
                <a:gd name="T56" fmla="*/ 256 w 758"/>
                <a:gd name="T57" fmla="*/ 952 h 970"/>
                <a:gd name="T58" fmla="*/ 192 w 758"/>
                <a:gd name="T59" fmla="*/ 923 h 970"/>
                <a:gd name="T60" fmla="*/ 139 w 758"/>
                <a:gd name="T61" fmla="*/ 882 h 970"/>
                <a:gd name="T62" fmla="*/ 97 w 758"/>
                <a:gd name="T63" fmla="*/ 834 h 970"/>
                <a:gd name="T64" fmla="*/ 64 w 758"/>
                <a:gd name="T65" fmla="*/ 780 h 970"/>
                <a:gd name="T66" fmla="*/ 40 w 758"/>
                <a:gd name="T67" fmla="*/ 720 h 970"/>
                <a:gd name="T68" fmla="*/ 22 w 758"/>
                <a:gd name="T69" fmla="*/ 661 h 970"/>
                <a:gd name="T70" fmla="*/ 10 w 758"/>
                <a:gd name="T71" fmla="*/ 601 h 970"/>
                <a:gd name="T72" fmla="*/ 4 w 758"/>
                <a:gd name="T73" fmla="*/ 544 h 970"/>
                <a:gd name="T74" fmla="*/ 0 w 758"/>
                <a:gd name="T75" fmla="*/ 493 h 970"/>
                <a:gd name="T76" fmla="*/ 0 w 758"/>
                <a:gd name="T77" fmla="*/ 449 h 970"/>
                <a:gd name="T78" fmla="*/ 1 w 758"/>
                <a:gd name="T79" fmla="*/ 415 h 970"/>
                <a:gd name="T80" fmla="*/ 2 w 758"/>
                <a:gd name="T81" fmla="*/ 392 h 970"/>
                <a:gd name="T82" fmla="*/ 3 w 758"/>
                <a:gd name="T83" fmla="*/ 384 h 970"/>
                <a:gd name="T84" fmla="*/ 14 w 758"/>
                <a:gd name="T85" fmla="*/ 291 h 970"/>
                <a:gd name="T86" fmla="*/ 37 w 758"/>
                <a:gd name="T87" fmla="*/ 214 h 970"/>
                <a:gd name="T88" fmla="*/ 69 w 758"/>
                <a:gd name="T89" fmla="*/ 153 h 970"/>
                <a:gd name="T90" fmla="*/ 109 w 758"/>
                <a:gd name="T91" fmla="*/ 104 h 970"/>
                <a:gd name="T92" fmla="*/ 152 w 758"/>
                <a:gd name="T93" fmla="*/ 67 h 970"/>
                <a:gd name="T94" fmla="*/ 197 w 758"/>
                <a:gd name="T95" fmla="*/ 40 h 970"/>
                <a:gd name="T96" fmla="*/ 243 w 758"/>
                <a:gd name="T97" fmla="*/ 21 h 970"/>
                <a:gd name="T98" fmla="*/ 285 w 758"/>
                <a:gd name="T99" fmla="*/ 9 h 970"/>
                <a:gd name="T100" fmla="*/ 322 w 758"/>
                <a:gd name="T101" fmla="*/ 3 h 970"/>
                <a:gd name="T102" fmla="*/ 353 w 758"/>
                <a:gd name="T103" fmla="*/ 0 h 970"/>
                <a:gd name="T104" fmla="*/ 373 w 758"/>
                <a:gd name="T105" fmla="*/ 0 h 9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8" h="970">
                  <a:moveTo>
                    <a:pt x="373" y="0"/>
                  </a:moveTo>
                  <a:lnTo>
                    <a:pt x="379" y="0"/>
                  </a:lnTo>
                  <a:lnTo>
                    <a:pt x="385" y="0"/>
                  </a:lnTo>
                  <a:lnTo>
                    <a:pt x="393" y="0"/>
                  </a:lnTo>
                  <a:lnTo>
                    <a:pt x="405" y="0"/>
                  </a:lnTo>
                  <a:lnTo>
                    <a:pt x="419" y="1"/>
                  </a:lnTo>
                  <a:lnTo>
                    <a:pt x="436" y="3"/>
                  </a:lnTo>
                  <a:lnTo>
                    <a:pt x="454" y="6"/>
                  </a:lnTo>
                  <a:lnTo>
                    <a:pt x="473" y="9"/>
                  </a:lnTo>
                  <a:lnTo>
                    <a:pt x="494" y="14"/>
                  </a:lnTo>
                  <a:lnTo>
                    <a:pt x="515" y="21"/>
                  </a:lnTo>
                  <a:lnTo>
                    <a:pt x="538" y="29"/>
                  </a:lnTo>
                  <a:lnTo>
                    <a:pt x="561" y="40"/>
                  </a:lnTo>
                  <a:lnTo>
                    <a:pt x="584" y="52"/>
                  </a:lnTo>
                  <a:lnTo>
                    <a:pt x="606" y="67"/>
                  </a:lnTo>
                  <a:lnTo>
                    <a:pt x="628" y="85"/>
                  </a:lnTo>
                  <a:lnTo>
                    <a:pt x="649" y="104"/>
                  </a:lnTo>
                  <a:lnTo>
                    <a:pt x="670" y="127"/>
                  </a:lnTo>
                  <a:lnTo>
                    <a:pt x="689" y="153"/>
                  </a:lnTo>
                  <a:lnTo>
                    <a:pt x="706" y="182"/>
                  </a:lnTo>
                  <a:lnTo>
                    <a:pt x="721" y="214"/>
                  </a:lnTo>
                  <a:lnTo>
                    <a:pt x="733" y="251"/>
                  </a:lnTo>
                  <a:lnTo>
                    <a:pt x="743" y="291"/>
                  </a:lnTo>
                  <a:lnTo>
                    <a:pt x="751" y="335"/>
                  </a:lnTo>
                  <a:lnTo>
                    <a:pt x="755" y="384"/>
                  </a:lnTo>
                  <a:lnTo>
                    <a:pt x="755" y="386"/>
                  </a:lnTo>
                  <a:lnTo>
                    <a:pt x="755" y="391"/>
                  </a:lnTo>
                  <a:lnTo>
                    <a:pt x="756" y="401"/>
                  </a:lnTo>
                  <a:lnTo>
                    <a:pt x="757" y="414"/>
                  </a:lnTo>
                  <a:lnTo>
                    <a:pt x="757" y="430"/>
                  </a:lnTo>
                  <a:lnTo>
                    <a:pt x="758" y="449"/>
                  </a:lnTo>
                  <a:lnTo>
                    <a:pt x="758" y="469"/>
                  </a:lnTo>
                  <a:lnTo>
                    <a:pt x="757" y="492"/>
                  </a:lnTo>
                  <a:lnTo>
                    <a:pt x="756" y="517"/>
                  </a:lnTo>
                  <a:lnTo>
                    <a:pt x="754" y="544"/>
                  </a:lnTo>
                  <a:lnTo>
                    <a:pt x="751" y="571"/>
                  </a:lnTo>
                  <a:lnTo>
                    <a:pt x="747" y="601"/>
                  </a:lnTo>
                  <a:lnTo>
                    <a:pt x="742" y="630"/>
                  </a:lnTo>
                  <a:lnTo>
                    <a:pt x="736" y="660"/>
                  </a:lnTo>
                  <a:lnTo>
                    <a:pt x="728" y="690"/>
                  </a:lnTo>
                  <a:lnTo>
                    <a:pt x="718" y="720"/>
                  </a:lnTo>
                  <a:lnTo>
                    <a:pt x="707" y="750"/>
                  </a:lnTo>
                  <a:lnTo>
                    <a:pt x="694" y="779"/>
                  </a:lnTo>
                  <a:lnTo>
                    <a:pt x="678" y="807"/>
                  </a:lnTo>
                  <a:lnTo>
                    <a:pt x="661" y="834"/>
                  </a:lnTo>
                  <a:lnTo>
                    <a:pt x="640" y="859"/>
                  </a:lnTo>
                  <a:lnTo>
                    <a:pt x="618" y="882"/>
                  </a:lnTo>
                  <a:lnTo>
                    <a:pt x="593" y="903"/>
                  </a:lnTo>
                  <a:lnTo>
                    <a:pt x="566" y="923"/>
                  </a:lnTo>
                  <a:lnTo>
                    <a:pt x="535" y="939"/>
                  </a:lnTo>
                  <a:lnTo>
                    <a:pt x="502" y="952"/>
                  </a:lnTo>
                  <a:lnTo>
                    <a:pt x="465" y="961"/>
                  </a:lnTo>
                  <a:lnTo>
                    <a:pt x="425" y="968"/>
                  </a:lnTo>
                  <a:lnTo>
                    <a:pt x="382" y="970"/>
                  </a:lnTo>
                  <a:lnTo>
                    <a:pt x="376" y="970"/>
                  </a:lnTo>
                  <a:lnTo>
                    <a:pt x="333" y="968"/>
                  </a:lnTo>
                  <a:lnTo>
                    <a:pt x="292" y="962"/>
                  </a:lnTo>
                  <a:lnTo>
                    <a:pt x="256" y="952"/>
                  </a:lnTo>
                  <a:lnTo>
                    <a:pt x="223" y="939"/>
                  </a:lnTo>
                  <a:lnTo>
                    <a:pt x="192" y="923"/>
                  </a:lnTo>
                  <a:lnTo>
                    <a:pt x="164" y="903"/>
                  </a:lnTo>
                  <a:lnTo>
                    <a:pt x="139" y="882"/>
                  </a:lnTo>
                  <a:lnTo>
                    <a:pt x="117" y="859"/>
                  </a:lnTo>
                  <a:lnTo>
                    <a:pt x="97" y="834"/>
                  </a:lnTo>
                  <a:lnTo>
                    <a:pt x="79" y="807"/>
                  </a:lnTo>
                  <a:lnTo>
                    <a:pt x="64" y="780"/>
                  </a:lnTo>
                  <a:lnTo>
                    <a:pt x="51" y="751"/>
                  </a:lnTo>
                  <a:lnTo>
                    <a:pt x="40" y="720"/>
                  </a:lnTo>
                  <a:lnTo>
                    <a:pt x="30" y="691"/>
                  </a:lnTo>
                  <a:lnTo>
                    <a:pt x="22" y="661"/>
                  </a:lnTo>
                  <a:lnTo>
                    <a:pt x="16" y="631"/>
                  </a:lnTo>
                  <a:lnTo>
                    <a:pt x="10" y="601"/>
                  </a:lnTo>
                  <a:lnTo>
                    <a:pt x="6" y="572"/>
                  </a:lnTo>
                  <a:lnTo>
                    <a:pt x="4" y="544"/>
                  </a:lnTo>
                  <a:lnTo>
                    <a:pt x="2" y="518"/>
                  </a:lnTo>
                  <a:lnTo>
                    <a:pt x="0" y="493"/>
                  </a:lnTo>
                  <a:lnTo>
                    <a:pt x="0" y="470"/>
                  </a:lnTo>
                  <a:lnTo>
                    <a:pt x="0" y="449"/>
                  </a:lnTo>
                  <a:lnTo>
                    <a:pt x="0" y="430"/>
                  </a:lnTo>
                  <a:lnTo>
                    <a:pt x="1" y="415"/>
                  </a:lnTo>
                  <a:lnTo>
                    <a:pt x="2" y="401"/>
                  </a:lnTo>
                  <a:lnTo>
                    <a:pt x="2" y="392"/>
                  </a:lnTo>
                  <a:lnTo>
                    <a:pt x="3" y="386"/>
                  </a:lnTo>
                  <a:lnTo>
                    <a:pt x="3" y="384"/>
                  </a:lnTo>
                  <a:lnTo>
                    <a:pt x="7" y="335"/>
                  </a:lnTo>
                  <a:lnTo>
                    <a:pt x="14" y="291"/>
                  </a:lnTo>
                  <a:lnTo>
                    <a:pt x="24" y="251"/>
                  </a:lnTo>
                  <a:lnTo>
                    <a:pt x="37" y="214"/>
                  </a:lnTo>
                  <a:lnTo>
                    <a:pt x="52" y="182"/>
                  </a:lnTo>
                  <a:lnTo>
                    <a:pt x="69" y="153"/>
                  </a:lnTo>
                  <a:lnTo>
                    <a:pt x="88" y="127"/>
                  </a:lnTo>
                  <a:lnTo>
                    <a:pt x="109" y="104"/>
                  </a:lnTo>
                  <a:lnTo>
                    <a:pt x="130" y="85"/>
                  </a:lnTo>
                  <a:lnTo>
                    <a:pt x="152" y="67"/>
                  </a:lnTo>
                  <a:lnTo>
                    <a:pt x="174" y="52"/>
                  </a:lnTo>
                  <a:lnTo>
                    <a:pt x="197" y="40"/>
                  </a:lnTo>
                  <a:lnTo>
                    <a:pt x="220" y="29"/>
                  </a:lnTo>
                  <a:lnTo>
                    <a:pt x="243" y="21"/>
                  </a:lnTo>
                  <a:lnTo>
                    <a:pt x="264" y="14"/>
                  </a:lnTo>
                  <a:lnTo>
                    <a:pt x="285" y="9"/>
                  </a:lnTo>
                  <a:lnTo>
                    <a:pt x="304" y="6"/>
                  </a:lnTo>
                  <a:lnTo>
                    <a:pt x="322" y="3"/>
                  </a:lnTo>
                  <a:lnTo>
                    <a:pt x="339" y="1"/>
                  </a:lnTo>
                  <a:lnTo>
                    <a:pt x="353" y="0"/>
                  </a:lnTo>
                  <a:lnTo>
                    <a:pt x="364" y="0"/>
                  </a:lnTo>
                  <a:lnTo>
                    <a:pt x="3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 name="Freeform 144"/>
            <p:cNvSpPr>
              <a:spLocks/>
            </p:cNvSpPr>
            <p:nvPr/>
          </p:nvSpPr>
          <p:spPr bwMode="auto">
            <a:xfrm>
              <a:off x="5030" y="3555"/>
              <a:ext cx="40" cy="52"/>
            </a:xfrm>
            <a:custGeom>
              <a:avLst/>
              <a:gdLst>
                <a:gd name="T0" fmla="*/ 305 w 610"/>
                <a:gd name="T1" fmla="*/ 1 h 781"/>
                <a:gd name="T2" fmla="*/ 318 w 610"/>
                <a:gd name="T3" fmla="*/ 1 h 781"/>
                <a:gd name="T4" fmla="*/ 343 w 610"/>
                <a:gd name="T5" fmla="*/ 2 h 781"/>
                <a:gd name="T6" fmla="*/ 374 w 610"/>
                <a:gd name="T7" fmla="*/ 7 h 781"/>
                <a:gd name="T8" fmla="*/ 411 w 610"/>
                <a:gd name="T9" fmla="*/ 16 h 781"/>
                <a:gd name="T10" fmla="*/ 451 w 610"/>
                <a:gd name="T11" fmla="*/ 33 h 781"/>
                <a:gd name="T12" fmla="*/ 491 w 610"/>
                <a:gd name="T13" fmla="*/ 57 h 781"/>
                <a:gd name="T14" fmla="*/ 528 w 610"/>
                <a:gd name="T15" fmla="*/ 91 h 781"/>
                <a:gd name="T16" fmla="*/ 562 w 610"/>
                <a:gd name="T17" fmla="*/ 136 h 781"/>
                <a:gd name="T18" fmla="*/ 588 w 610"/>
                <a:gd name="T19" fmla="*/ 195 h 781"/>
                <a:gd name="T20" fmla="*/ 604 w 610"/>
                <a:gd name="T21" fmla="*/ 268 h 781"/>
                <a:gd name="T22" fmla="*/ 608 w 610"/>
                <a:gd name="T23" fmla="*/ 312 h 781"/>
                <a:gd name="T24" fmla="*/ 609 w 610"/>
                <a:gd name="T25" fmla="*/ 327 h 781"/>
                <a:gd name="T26" fmla="*/ 610 w 610"/>
                <a:gd name="T27" fmla="*/ 355 h 781"/>
                <a:gd name="T28" fmla="*/ 610 w 610"/>
                <a:gd name="T29" fmla="*/ 394 h 781"/>
                <a:gd name="T30" fmla="*/ 607 w 610"/>
                <a:gd name="T31" fmla="*/ 440 h 781"/>
                <a:gd name="T32" fmla="*/ 601 w 610"/>
                <a:gd name="T33" fmla="*/ 490 h 781"/>
                <a:gd name="T34" fmla="*/ 589 w 610"/>
                <a:gd name="T35" fmla="*/ 545 h 781"/>
                <a:gd name="T36" fmla="*/ 572 w 610"/>
                <a:gd name="T37" fmla="*/ 598 h 781"/>
                <a:gd name="T38" fmla="*/ 546 w 610"/>
                <a:gd name="T39" fmla="*/ 649 h 781"/>
                <a:gd name="T40" fmla="*/ 512 w 610"/>
                <a:gd name="T41" fmla="*/ 696 h 781"/>
                <a:gd name="T42" fmla="*/ 469 w 610"/>
                <a:gd name="T43" fmla="*/ 735 h 781"/>
                <a:gd name="T44" fmla="*/ 413 w 610"/>
                <a:gd name="T45" fmla="*/ 763 h 781"/>
                <a:gd name="T46" fmla="*/ 346 w 610"/>
                <a:gd name="T47" fmla="*/ 779 h 781"/>
                <a:gd name="T48" fmla="*/ 303 w 610"/>
                <a:gd name="T49" fmla="*/ 781 h 781"/>
                <a:gd name="T50" fmla="*/ 229 w 610"/>
                <a:gd name="T51" fmla="*/ 773 h 781"/>
                <a:gd name="T52" fmla="*/ 168 w 610"/>
                <a:gd name="T53" fmla="*/ 750 h 781"/>
                <a:gd name="T54" fmla="*/ 119 w 610"/>
                <a:gd name="T55" fmla="*/ 717 h 781"/>
                <a:gd name="T56" fmla="*/ 80 w 610"/>
                <a:gd name="T57" fmla="*/ 673 h 781"/>
                <a:gd name="T58" fmla="*/ 50 w 610"/>
                <a:gd name="T59" fmla="*/ 624 h 781"/>
                <a:gd name="T60" fmla="*/ 29 w 610"/>
                <a:gd name="T61" fmla="*/ 572 h 781"/>
                <a:gd name="T62" fmla="*/ 15 w 610"/>
                <a:gd name="T63" fmla="*/ 517 h 781"/>
                <a:gd name="T64" fmla="*/ 5 w 610"/>
                <a:gd name="T65" fmla="*/ 465 h 781"/>
                <a:gd name="T66" fmla="*/ 1 w 610"/>
                <a:gd name="T67" fmla="*/ 416 h 781"/>
                <a:gd name="T68" fmla="*/ 0 w 610"/>
                <a:gd name="T69" fmla="*/ 374 h 781"/>
                <a:gd name="T70" fmla="*/ 0 w 610"/>
                <a:gd name="T71" fmla="*/ 340 h 781"/>
                <a:gd name="T72" fmla="*/ 1 w 610"/>
                <a:gd name="T73" fmla="*/ 318 h 781"/>
                <a:gd name="T74" fmla="*/ 2 w 610"/>
                <a:gd name="T75" fmla="*/ 310 h 781"/>
                <a:gd name="T76" fmla="*/ 13 w 610"/>
                <a:gd name="T77" fmla="*/ 229 h 781"/>
                <a:gd name="T78" fmla="*/ 35 w 610"/>
                <a:gd name="T79" fmla="*/ 163 h 781"/>
                <a:gd name="T80" fmla="*/ 64 w 610"/>
                <a:gd name="T81" fmla="*/ 112 h 781"/>
                <a:gd name="T82" fmla="*/ 100 w 610"/>
                <a:gd name="T83" fmla="*/ 73 h 781"/>
                <a:gd name="T84" fmla="*/ 140 w 610"/>
                <a:gd name="T85" fmla="*/ 44 h 781"/>
                <a:gd name="T86" fmla="*/ 180 w 610"/>
                <a:gd name="T87" fmla="*/ 23 h 781"/>
                <a:gd name="T88" fmla="*/ 218 w 610"/>
                <a:gd name="T89" fmla="*/ 11 h 781"/>
                <a:gd name="T90" fmla="*/ 253 w 610"/>
                <a:gd name="T91" fmla="*/ 4 h 781"/>
                <a:gd name="T92" fmla="*/ 281 w 610"/>
                <a:gd name="T93" fmla="*/ 1 h 781"/>
                <a:gd name="T94" fmla="*/ 300 w 610"/>
                <a:gd name="T95" fmla="*/ 0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10" h="781">
                  <a:moveTo>
                    <a:pt x="300" y="0"/>
                  </a:moveTo>
                  <a:lnTo>
                    <a:pt x="305" y="1"/>
                  </a:lnTo>
                  <a:lnTo>
                    <a:pt x="310" y="1"/>
                  </a:lnTo>
                  <a:lnTo>
                    <a:pt x="318" y="1"/>
                  </a:lnTo>
                  <a:lnTo>
                    <a:pt x="329" y="1"/>
                  </a:lnTo>
                  <a:lnTo>
                    <a:pt x="343" y="2"/>
                  </a:lnTo>
                  <a:lnTo>
                    <a:pt x="358" y="4"/>
                  </a:lnTo>
                  <a:lnTo>
                    <a:pt x="374" y="7"/>
                  </a:lnTo>
                  <a:lnTo>
                    <a:pt x="392" y="11"/>
                  </a:lnTo>
                  <a:lnTo>
                    <a:pt x="411" y="16"/>
                  </a:lnTo>
                  <a:lnTo>
                    <a:pt x="430" y="23"/>
                  </a:lnTo>
                  <a:lnTo>
                    <a:pt x="451" y="33"/>
                  </a:lnTo>
                  <a:lnTo>
                    <a:pt x="471" y="44"/>
                  </a:lnTo>
                  <a:lnTo>
                    <a:pt x="491" y="57"/>
                  </a:lnTo>
                  <a:lnTo>
                    <a:pt x="510" y="73"/>
                  </a:lnTo>
                  <a:lnTo>
                    <a:pt x="528" y="91"/>
                  </a:lnTo>
                  <a:lnTo>
                    <a:pt x="546" y="112"/>
                  </a:lnTo>
                  <a:lnTo>
                    <a:pt x="562" y="136"/>
                  </a:lnTo>
                  <a:lnTo>
                    <a:pt x="576" y="163"/>
                  </a:lnTo>
                  <a:lnTo>
                    <a:pt x="588" y="195"/>
                  </a:lnTo>
                  <a:lnTo>
                    <a:pt x="597" y="229"/>
                  </a:lnTo>
                  <a:lnTo>
                    <a:pt x="604" y="268"/>
                  </a:lnTo>
                  <a:lnTo>
                    <a:pt x="608" y="310"/>
                  </a:lnTo>
                  <a:lnTo>
                    <a:pt x="608" y="312"/>
                  </a:lnTo>
                  <a:lnTo>
                    <a:pt x="608" y="318"/>
                  </a:lnTo>
                  <a:lnTo>
                    <a:pt x="609" y="327"/>
                  </a:lnTo>
                  <a:lnTo>
                    <a:pt x="610" y="339"/>
                  </a:lnTo>
                  <a:lnTo>
                    <a:pt x="610" y="355"/>
                  </a:lnTo>
                  <a:lnTo>
                    <a:pt x="610" y="374"/>
                  </a:lnTo>
                  <a:lnTo>
                    <a:pt x="610" y="394"/>
                  </a:lnTo>
                  <a:lnTo>
                    <a:pt x="609" y="416"/>
                  </a:lnTo>
                  <a:lnTo>
                    <a:pt x="607" y="440"/>
                  </a:lnTo>
                  <a:lnTo>
                    <a:pt x="604" y="464"/>
                  </a:lnTo>
                  <a:lnTo>
                    <a:pt x="601" y="490"/>
                  </a:lnTo>
                  <a:lnTo>
                    <a:pt x="596" y="517"/>
                  </a:lnTo>
                  <a:lnTo>
                    <a:pt x="589" y="545"/>
                  </a:lnTo>
                  <a:lnTo>
                    <a:pt x="581" y="572"/>
                  </a:lnTo>
                  <a:lnTo>
                    <a:pt x="572" y="598"/>
                  </a:lnTo>
                  <a:lnTo>
                    <a:pt x="559" y="624"/>
                  </a:lnTo>
                  <a:lnTo>
                    <a:pt x="546" y="649"/>
                  </a:lnTo>
                  <a:lnTo>
                    <a:pt x="530" y="673"/>
                  </a:lnTo>
                  <a:lnTo>
                    <a:pt x="512" y="696"/>
                  </a:lnTo>
                  <a:lnTo>
                    <a:pt x="492" y="717"/>
                  </a:lnTo>
                  <a:lnTo>
                    <a:pt x="469" y="735"/>
                  </a:lnTo>
                  <a:lnTo>
                    <a:pt x="442" y="750"/>
                  </a:lnTo>
                  <a:lnTo>
                    <a:pt x="413" y="763"/>
                  </a:lnTo>
                  <a:lnTo>
                    <a:pt x="381" y="773"/>
                  </a:lnTo>
                  <a:lnTo>
                    <a:pt x="346" y="779"/>
                  </a:lnTo>
                  <a:lnTo>
                    <a:pt x="307" y="781"/>
                  </a:lnTo>
                  <a:lnTo>
                    <a:pt x="303" y="781"/>
                  </a:lnTo>
                  <a:lnTo>
                    <a:pt x="264" y="779"/>
                  </a:lnTo>
                  <a:lnTo>
                    <a:pt x="229" y="773"/>
                  </a:lnTo>
                  <a:lnTo>
                    <a:pt x="197" y="763"/>
                  </a:lnTo>
                  <a:lnTo>
                    <a:pt x="168" y="750"/>
                  </a:lnTo>
                  <a:lnTo>
                    <a:pt x="142" y="735"/>
                  </a:lnTo>
                  <a:lnTo>
                    <a:pt x="119" y="717"/>
                  </a:lnTo>
                  <a:lnTo>
                    <a:pt x="98" y="696"/>
                  </a:lnTo>
                  <a:lnTo>
                    <a:pt x="80" y="673"/>
                  </a:lnTo>
                  <a:lnTo>
                    <a:pt x="64" y="649"/>
                  </a:lnTo>
                  <a:lnTo>
                    <a:pt x="50" y="624"/>
                  </a:lnTo>
                  <a:lnTo>
                    <a:pt x="39" y="598"/>
                  </a:lnTo>
                  <a:lnTo>
                    <a:pt x="29" y="572"/>
                  </a:lnTo>
                  <a:lnTo>
                    <a:pt x="21" y="545"/>
                  </a:lnTo>
                  <a:lnTo>
                    <a:pt x="15" y="517"/>
                  </a:lnTo>
                  <a:lnTo>
                    <a:pt x="10" y="491"/>
                  </a:lnTo>
                  <a:lnTo>
                    <a:pt x="5" y="465"/>
                  </a:lnTo>
                  <a:lnTo>
                    <a:pt x="3" y="440"/>
                  </a:lnTo>
                  <a:lnTo>
                    <a:pt x="1" y="416"/>
                  </a:lnTo>
                  <a:lnTo>
                    <a:pt x="0" y="394"/>
                  </a:lnTo>
                  <a:lnTo>
                    <a:pt x="0" y="374"/>
                  </a:lnTo>
                  <a:lnTo>
                    <a:pt x="0" y="355"/>
                  </a:lnTo>
                  <a:lnTo>
                    <a:pt x="0" y="340"/>
                  </a:lnTo>
                  <a:lnTo>
                    <a:pt x="1" y="327"/>
                  </a:lnTo>
                  <a:lnTo>
                    <a:pt x="1" y="318"/>
                  </a:lnTo>
                  <a:lnTo>
                    <a:pt x="2" y="312"/>
                  </a:lnTo>
                  <a:lnTo>
                    <a:pt x="2" y="310"/>
                  </a:lnTo>
                  <a:lnTo>
                    <a:pt x="7" y="268"/>
                  </a:lnTo>
                  <a:lnTo>
                    <a:pt x="13" y="229"/>
                  </a:lnTo>
                  <a:lnTo>
                    <a:pt x="23" y="195"/>
                  </a:lnTo>
                  <a:lnTo>
                    <a:pt x="35" y="163"/>
                  </a:lnTo>
                  <a:lnTo>
                    <a:pt x="49" y="136"/>
                  </a:lnTo>
                  <a:lnTo>
                    <a:pt x="64" y="112"/>
                  </a:lnTo>
                  <a:lnTo>
                    <a:pt x="81" y="91"/>
                  </a:lnTo>
                  <a:lnTo>
                    <a:pt x="100" y="73"/>
                  </a:lnTo>
                  <a:lnTo>
                    <a:pt x="120" y="57"/>
                  </a:lnTo>
                  <a:lnTo>
                    <a:pt x="140" y="44"/>
                  </a:lnTo>
                  <a:lnTo>
                    <a:pt x="160" y="33"/>
                  </a:lnTo>
                  <a:lnTo>
                    <a:pt x="180" y="23"/>
                  </a:lnTo>
                  <a:lnTo>
                    <a:pt x="199" y="16"/>
                  </a:lnTo>
                  <a:lnTo>
                    <a:pt x="218" y="11"/>
                  </a:lnTo>
                  <a:lnTo>
                    <a:pt x="237" y="7"/>
                  </a:lnTo>
                  <a:lnTo>
                    <a:pt x="253" y="4"/>
                  </a:lnTo>
                  <a:lnTo>
                    <a:pt x="268" y="2"/>
                  </a:lnTo>
                  <a:lnTo>
                    <a:pt x="281" y="1"/>
                  </a:lnTo>
                  <a:lnTo>
                    <a:pt x="292" y="0"/>
                  </a:lnTo>
                  <a:lnTo>
                    <a:pt x="3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 name="Freeform 145"/>
            <p:cNvSpPr>
              <a:spLocks/>
            </p:cNvSpPr>
            <p:nvPr/>
          </p:nvSpPr>
          <p:spPr bwMode="auto">
            <a:xfrm>
              <a:off x="4871" y="3600"/>
              <a:ext cx="222" cy="61"/>
            </a:xfrm>
            <a:custGeom>
              <a:avLst/>
              <a:gdLst>
                <a:gd name="T0" fmla="*/ 1678 w 3328"/>
                <a:gd name="T1" fmla="*/ 0 h 915"/>
                <a:gd name="T2" fmla="*/ 1716 w 3328"/>
                <a:gd name="T3" fmla="*/ 8 h 915"/>
                <a:gd name="T4" fmla="*/ 1755 w 3328"/>
                <a:gd name="T5" fmla="*/ 34 h 915"/>
                <a:gd name="T6" fmla="*/ 1771 w 3328"/>
                <a:gd name="T7" fmla="*/ 84 h 915"/>
                <a:gd name="T8" fmla="*/ 1744 w 3328"/>
                <a:gd name="T9" fmla="*/ 168 h 915"/>
                <a:gd name="T10" fmla="*/ 1946 w 3328"/>
                <a:gd name="T11" fmla="*/ 0 h 915"/>
                <a:gd name="T12" fmla="*/ 1983 w 3328"/>
                <a:gd name="T13" fmla="*/ 20 h 915"/>
                <a:gd name="T14" fmla="*/ 2077 w 3328"/>
                <a:gd name="T15" fmla="*/ 68 h 915"/>
                <a:gd name="T16" fmla="*/ 2204 w 3328"/>
                <a:gd name="T17" fmla="*/ 138 h 915"/>
                <a:gd name="T18" fmla="*/ 2331 w 3328"/>
                <a:gd name="T19" fmla="*/ 217 h 915"/>
                <a:gd name="T20" fmla="*/ 2421 w 3328"/>
                <a:gd name="T21" fmla="*/ 199 h 915"/>
                <a:gd name="T22" fmla="*/ 2459 w 3328"/>
                <a:gd name="T23" fmla="*/ 181 h 915"/>
                <a:gd name="T24" fmla="*/ 2620 w 3328"/>
                <a:gd name="T25" fmla="*/ 311 h 915"/>
                <a:gd name="T26" fmla="*/ 2599 w 3328"/>
                <a:gd name="T27" fmla="*/ 239 h 915"/>
                <a:gd name="T28" fmla="*/ 2620 w 3328"/>
                <a:gd name="T29" fmla="*/ 200 h 915"/>
                <a:gd name="T30" fmla="*/ 2656 w 3328"/>
                <a:gd name="T31" fmla="*/ 184 h 915"/>
                <a:gd name="T32" fmla="*/ 2684 w 3328"/>
                <a:gd name="T33" fmla="*/ 181 h 915"/>
                <a:gd name="T34" fmla="*/ 2705 w 3328"/>
                <a:gd name="T35" fmla="*/ 183 h 915"/>
                <a:gd name="T36" fmla="*/ 2742 w 3328"/>
                <a:gd name="T37" fmla="*/ 194 h 915"/>
                <a:gd name="T38" fmla="*/ 2769 w 3328"/>
                <a:gd name="T39" fmla="*/ 227 h 915"/>
                <a:gd name="T40" fmla="*/ 2761 w 3328"/>
                <a:gd name="T41" fmla="*/ 290 h 915"/>
                <a:gd name="T42" fmla="*/ 2789 w 3328"/>
                <a:gd name="T43" fmla="*/ 566 h 915"/>
                <a:gd name="T44" fmla="*/ 2930 w 3328"/>
                <a:gd name="T45" fmla="*/ 191 h 915"/>
                <a:gd name="T46" fmla="*/ 3005 w 3328"/>
                <a:gd name="T47" fmla="*/ 229 h 915"/>
                <a:gd name="T48" fmla="*/ 3113 w 3328"/>
                <a:gd name="T49" fmla="*/ 288 h 915"/>
                <a:gd name="T50" fmla="*/ 3233 w 3328"/>
                <a:gd name="T51" fmla="*/ 363 h 915"/>
                <a:gd name="T52" fmla="*/ 3308 w 3328"/>
                <a:gd name="T53" fmla="*/ 457 h 915"/>
                <a:gd name="T54" fmla="*/ 3327 w 3328"/>
                <a:gd name="T55" fmla="*/ 576 h 915"/>
                <a:gd name="T56" fmla="*/ 2 w 3328"/>
                <a:gd name="T57" fmla="*/ 543 h 915"/>
                <a:gd name="T58" fmla="*/ 31 w 3328"/>
                <a:gd name="T59" fmla="*/ 431 h 915"/>
                <a:gd name="T60" fmla="*/ 125 w 3328"/>
                <a:gd name="T61" fmla="*/ 339 h 915"/>
                <a:gd name="T62" fmla="*/ 243 w 3328"/>
                <a:gd name="T63" fmla="*/ 271 h 915"/>
                <a:gd name="T64" fmla="*/ 344 w 3328"/>
                <a:gd name="T65" fmla="*/ 216 h 915"/>
                <a:gd name="T66" fmla="*/ 407 w 3328"/>
                <a:gd name="T67" fmla="*/ 185 h 915"/>
                <a:gd name="T68" fmla="*/ 608 w 3328"/>
                <a:gd name="T69" fmla="*/ 364 h 915"/>
                <a:gd name="T70" fmla="*/ 559 w 3328"/>
                <a:gd name="T71" fmla="*/ 270 h 915"/>
                <a:gd name="T72" fmla="*/ 563 w 3328"/>
                <a:gd name="T73" fmla="*/ 216 h 915"/>
                <a:gd name="T74" fmla="*/ 594 w 3328"/>
                <a:gd name="T75" fmla="*/ 190 h 915"/>
                <a:gd name="T76" fmla="*/ 630 w 3328"/>
                <a:gd name="T77" fmla="*/ 182 h 915"/>
                <a:gd name="T78" fmla="*/ 648 w 3328"/>
                <a:gd name="T79" fmla="*/ 181 h 915"/>
                <a:gd name="T80" fmla="*/ 680 w 3328"/>
                <a:gd name="T81" fmla="*/ 187 h 915"/>
                <a:gd name="T82" fmla="*/ 714 w 3328"/>
                <a:gd name="T83" fmla="*/ 207 h 915"/>
                <a:gd name="T84" fmla="*/ 728 w 3328"/>
                <a:gd name="T85" fmla="*/ 254 h 915"/>
                <a:gd name="T86" fmla="*/ 693 w 3328"/>
                <a:gd name="T87" fmla="*/ 336 h 915"/>
                <a:gd name="T88" fmla="*/ 871 w 3328"/>
                <a:gd name="T89" fmla="*/ 182 h 915"/>
                <a:gd name="T90" fmla="*/ 926 w 3328"/>
                <a:gd name="T91" fmla="*/ 210 h 915"/>
                <a:gd name="T92" fmla="*/ 1022 w 3328"/>
                <a:gd name="T93" fmla="*/ 200 h 915"/>
                <a:gd name="T94" fmla="*/ 1159 w 3328"/>
                <a:gd name="T95" fmla="*/ 119 h 915"/>
                <a:gd name="T96" fmla="*/ 1281 w 3328"/>
                <a:gd name="T97" fmla="*/ 54 h 915"/>
                <a:gd name="T98" fmla="*/ 1362 w 3328"/>
                <a:gd name="T99" fmla="*/ 12 h 915"/>
                <a:gd name="T100" fmla="*/ 1535 w 3328"/>
                <a:gd name="T101" fmla="*/ 478 h 915"/>
                <a:gd name="T102" fmla="*/ 1573 w 3328"/>
                <a:gd name="T103" fmla="*/ 143 h 915"/>
                <a:gd name="T104" fmla="*/ 1558 w 3328"/>
                <a:gd name="T105" fmla="*/ 68 h 915"/>
                <a:gd name="T106" fmla="*/ 1582 w 3328"/>
                <a:gd name="T107" fmla="*/ 25 h 915"/>
                <a:gd name="T108" fmla="*/ 1623 w 3328"/>
                <a:gd name="T109" fmla="*/ 5 h 915"/>
                <a:gd name="T110" fmla="*/ 1658 w 3328"/>
                <a:gd name="T111" fmla="*/ 0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28" h="915">
                  <a:moveTo>
                    <a:pt x="1664" y="0"/>
                  </a:moveTo>
                  <a:lnTo>
                    <a:pt x="1665" y="0"/>
                  </a:lnTo>
                  <a:lnTo>
                    <a:pt x="1671" y="0"/>
                  </a:lnTo>
                  <a:lnTo>
                    <a:pt x="1678" y="0"/>
                  </a:lnTo>
                  <a:lnTo>
                    <a:pt x="1686" y="1"/>
                  </a:lnTo>
                  <a:lnTo>
                    <a:pt x="1696" y="3"/>
                  </a:lnTo>
                  <a:lnTo>
                    <a:pt x="1706" y="5"/>
                  </a:lnTo>
                  <a:lnTo>
                    <a:pt x="1716" y="8"/>
                  </a:lnTo>
                  <a:lnTo>
                    <a:pt x="1728" y="14"/>
                  </a:lnTo>
                  <a:lnTo>
                    <a:pt x="1738" y="19"/>
                  </a:lnTo>
                  <a:lnTo>
                    <a:pt x="1747" y="25"/>
                  </a:lnTo>
                  <a:lnTo>
                    <a:pt x="1755" y="34"/>
                  </a:lnTo>
                  <a:lnTo>
                    <a:pt x="1762" y="43"/>
                  </a:lnTo>
                  <a:lnTo>
                    <a:pt x="1767" y="55"/>
                  </a:lnTo>
                  <a:lnTo>
                    <a:pt x="1771" y="68"/>
                  </a:lnTo>
                  <a:lnTo>
                    <a:pt x="1771" y="84"/>
                  </a:lnTo>
                  <a:lnTo>
                    <a:pt x="1769" y="101"/>
                  </a:lnTo>
                  <a:lnTo>
                    <a:pt x="1764" y="121"/>
                  </a:lnTo>
                  <a:lnTo>
                    <a:pt x="1756" y="143"/>
                  </a:lnTo>
                  <a:lnTo>
                    <a:pt x="1744" y="168"/>
                  </a:lnTo>
                  <a:lnTo>
                    <a:pt x="1727" y="197"/>
                  </a:lnTo>
                  <a:lnTo>
                    <a:pt x="1706" y="228"/>
                  </a:lnTo>
                  <a:lnTo>
                    <a:pt x="1794" y="478"/>
                  </a:lnTo>
                  <a:lnTo>
                    <a:pt x="1946" y="0"/>
                  </a:lnTo>
                  <a:lnTo>
                    <a:pt x="1949" y="2"/>
                  </a:lnTo>
                  <a:lnTo>
                    <a:pt x="1956" y="5"/>
                  </a:lnTo>
                  <a:lnTo>
                    <a:pt x="1967" y="12"/>
                  </a:lnTo>
                  <a:lnTo>
                    <a:pt x="1983" y="20"/>
                  </a:lnTo>
                  <a:lnTo>
                    <a:pt x="2001" y="29"/>
                  </a:lnTo>
                  <a:lnTo>
                    <a:pt x="2023" y="41"/>
                  </a:lnTo>
                  <a:lnTo>
                    <a:pt x="2048" y="54"/>
                  </a:lnTo>
                  <a:lnTo>
                    <a:pt x="2077" y="68"/>
                  </a:lnTo>
                  <a:lnTo>
                    <a:pt x="2106" y="84"/>
                  </a:lnTo>
                  <a:lnTo>
                    <a:pt x="2137" y="101"/>
                  </a:lnTo>
                  <a:lnTo>
                    <a:pt x="2170" y="119"/>
                  </a:lnTo>
                  <a:lnTo>
                    <a:pt x="2204" y="138"/>
                  </a:lnTo>
                  <a:lnTo>
                    <a:pt x="2237" y="158"/>
                  </a:lnTo>
                  <a:lnTo>
                    <a:pt x="2272" y="179"/>
                  </a:lnTo>
                  <a:lnTo>
                    <a:pt x="2307" y="200"/>
                  </a:lnTo>
                  <a:lnTo>
                    <a:pt x="2331" y="217"/>
                  </a:lnTo>
                  <a:lnTo>
                    <a:pt x="2354" y="234"/>
                  </a:lnTo>
                  <a:lnTo>
                    <a:pt x="2379" y="221"/>
                  </a:lnTo>
                  <a:lnTo>
                    <a:pt x="2402" y="209"/>
                  </a:lnTo>
                  <a:lnTo>
                    <a:pt x="2421" y="199"/>
                  </a:lnTo>
                  <a:lnTo>
                    <a:pt x="2437" y="191"/>
                  </a:lnTo>
                  <a:lnTo>
                    <a:pt x="2449" y="186"/>
                  </a:lnTo>
                  <a:lnTo>
                    <a:pt x="2456" y="182"/>
                  </a:lnTo>
                  <a:lnTo>
                    <a:pt x="2459" y="181"/>
                  </a:lnTo>
                  <a:lnTo>
                    <a:pt x="2581" y="565"/>
                  </a:lnTo>
                  <a:lnTo>
                    <a:pt x="2652" y="364"/>
                  </a:lnTo>
                  <a:lnTo>
                    <a:pt x="2634" y="336"/>
                  </a:lnTo>
                  <a:lnTo>
                    <a:pt x="2620" y="311"/>
                  </a:lnTo>
                  <a:lnTo>
                    <a:pt x="2610" y="290"/>
                  </a:lnTo>
                  <a:lnTo>
                    <a:pt x="2602" y="270"/>
                  </a:lnTo>
                  <a:lnTo>
                    <a:pt x="2599" y="254"/>
                  </a:lnTo>
                  <a:lnTo>
                    <a:pt x="2599" y="239"/>
                  </a:lnTo>
                  <a:lnTo>
                    <a:pt x="2601" y="227"/>
                  </a:lnTo>
                  <a:lnTo>
                    <a:pt x="2606" y="216"/>
                  </a:lnTo>
                  <a:lnTo>
                    <a:pt x="2613" y="207"/>
                  </a:lnTo>
                  <a:lnTo>
                    <a:pt x="2620" y="200"/>
                  </a:lnTo>
                  <a:lnTo>
                    <a:pt x="2629" y="194"/>
                  </a:lnTo>
                  <a:lnTo>
                    <a:pt x="2638" y="190"/>
                  </a:lnTo>
                  <a:lnTo>
                    <a:pt x="2647" y="187"/>
                  </a:lnTo>
                  <a:lnTo>
                    <a:pt x="2656" y="184"/>
                  </a:lnTo>
                  <a:lnTo>
                    <a:pt x="2665" y="183"/>
                  </a:lnTo>
                  <a:lnTo>
                    <a:pt x="2673" y="182"/>
                  </a:lnTo>
                  <a:lnTo>
                    <a:pt x="2679" y="181"/>
                  </a:lnTo>
                  <a:lnTo>
                    <a:pt x="2684" y="181"/>
                  </a:lnTo>
                  <a:lnTo>
                    <a:pt x="2686" y="181"/>
                  </a:lnTo>
                  <a:lnTo>
                    <a:pt x="2690" y="181"/>
                  </a:lnTo>
                  <a:lnTo>
                    <a:pt x="2697" y="182"/>
                  </a:lnTo>
                  <a:lnTo>
                    <a:pt x="2705" y="183"/>
                  </a:lnTo>
                  <a:lnTo>
                    <a:pt x="2713" y="184"/>
                  </a:lnTo>
                  <a:lnTo>
                    <a:pt x="2724" y="187"/>
                  </a:lnTo>
                  <a:lnTo>
                    <a:pt x="2733" y="190"/>
                  </a:lnTo>
                  <a:lnTo>
                    <a:pt x="2742" y="194"/>
                  </a:lnTo>
                  <a:lnTo>
                    <a:pt x="2751" y="200"/>
                  </a:lnTo>
                  <a:lnTo>
                    <a:pt x="2758" y="207"/>
                  </a:lnTo>
                  <a:lnTo>
                    <a:pt x="2764" y="216"/>
                  </a:lnTo>
                  <a:lnTo>
                    <a:pt x="2769" y="227"/>
                  </a:lnTo>
                  <a:lnTo>
                    <a:pt x="2771" y="239"/>
                  </a:lnTo>
                  <a:lnTo>
                    <a:pt x="2771" y="254"/>
                  </a:lnTo>
                  <a:lnTo>
                    <a:pt x="2767" y="270"/>
                  </a:lnTo>
                  <a:lnTo>
                    <a:pt x="2761" y="290"/>
                  </a:lnTo>
                  <a:lnTo>
                    <a:pt x="2751" y="311"/>
                  </a:lnTo>
                  <a:lnTo>
                    <a:pt x="2737" y="336"/>
                  </a:lnTo>
                  <a:lnTo>
                    <a:pt x="2718" y="364"/>
                  </a:lnTo>
                  <a:lnTo>
                    <a:pt x="2789" y="566"/>
                  </a:lnTo>
                  <a:lnTo>
                    <a:pt x="2911" y="181"/>
                  </a:lnTo>
                  <a:lnTo>
                    <a:pt x="2913" y="182"/>
                  </a:lnTo>
                  <a:lnTo>
                    <a:pt x="2920" y="186"/>
                  </a:lnTo>
                  <a:lnTo>
                    <a:pt x="2930" y="191"/>
                  </a:lnTo>
                  <a:lnTo>
                    <a:pt x="2945" y="198"/>
                  </a:lnTo>
                  <a:lnTo>
                    <a:pt x="2963" y="207"/>
                  </a:lnTo>
                  <a:lnTo>
                    <a:pt x="2983" y="217"/>
                  </a:lnTo>
                  <a:lnTo>
                    <a:pt x="3005" y="229"/>
                  </a:lnTo>
                  <a:lnTo>
                    <a:pt x="3030" y="242"/>
                  </a:lnTo>
                  <a:lnTo>
                    <a:pt x="3057" y="256"/>
                  </a:lnTo>
                  <a:lnTo>
                    <a:pt x="3084" y="271"/>
                  </a:lnTo>
                  <a:lnTo>
                    <a:pt x="3113" y="288"/>
                  </a:lnTo>
                  <a:lnTo>
                    <a:pt x="3142" y="304"/>
                  </a:lnTo>
                  <a:lnTo>
                    <a:pt x="3172" y="322"/>
                  </a:lnTo>
                  <a:lnTo>
                    <a:pt x="3202" y="340"/>
                  </a:lnTo>
                  <a:lnTo>
                    <a:pt x="3233" y="363"/>
                  </a:lnTo>
                  <a:lnTo>
                    <a:pt x="3258" y="385"/>
                  </a:lnTo>
                  <a:lnTo>
                    <a:pt x="3280" y="408"/>
                  </a:lnTo>
                  <a:lnTo>
                    <a:pt x="3296" y="432"/>
                  </a:lnTo>
                  <a:lnTo>
                    <a:pt x="3308" y="457"/>
                  </a:lnTo>
                  <a:lnTo>
                    <a:pt x="3316" y="484"/>
                  </a:lnTo>
                  <a:lnTo>
                    <a:pt x="3322" y="513"/>
                  </a:lnTo>
                  <a:lnTo>
                    <a:pt x="3325" y="543"/>
                  </a:lnTo>
                  <a:lnTo>
                    <a:pt x="3327" y="576"/>
                  </a:lnTo>
                  <a:lnTo>
                    <a:pt x="3328" y="915"/>
                  </a:lnTo>
                  <a:lnTo>
                    <a:pt x="0" y="915"/>
                  </a:lnTo>
                  <a:lnTo>
                    <a:pt x="0" y="575"/>
                  </a:lnTo>
                  <a:lnTo>
                    <a:pt x="2" y="543"/>
                  </a:lnTo>
                  <a:lnTo>
                    <a:pt x="5" y="513"/>
                  </a:lnTo>
                  <a:lnTo>
                    <a:pt x="11" y="483"/>
                  </a:lnTo>
                  <a:lnTo>
                    <a:pt x="19" y="457"/>
                  </a:lnTo>
                  <a:lnTo>
                    <a:pt x="31" y="431"/>
                  </a:lnTo>
                  <a:lnTo>
                    <a:pt x="47" y="407"/>
                  </a:lnTo>
                  <a:lnTo>
                    <a:pt x="68" y="384"/>
                  </a:lnTo>
                  <a:lnTo>
                    <a:pt x="94" y="362"/>
                  </a:lnTo>
                  <a:lnTo>
                    <a:pt x="125" y="339"/>
                  </a:lnTo>
                  <a:lnTo>
                    <a:pt x="154" y="321"/>
                  </a:lnTo>
                  <a:lnTo>
                    <a:pt x="185" y="304"/>
                  </a:lnTo>
                  <a:lnTo>
                    <a:pt x="214" y="287"/>
                  </a:lnTo>
                  <a:lnTo>
                    <a:pt x="243" y="271"/>
                  </a:lnTo>
                  <a:lnTo>
                    <a:pt x="270" y="255"/>
                  </a:lnTo>
                  <a:lnTo>
                    <a:pt x="297" y="241"/>
                  </a:lnTo>
                  <a:lnTo>
                    <a:pt x="322" y="228"/>
                  </a:lnTo>
                  <a:lnTo>
                    <a:pt x="344" y="216"/>
                  </a:lnTo>
                  <a:lnTo>
                    <a:pt x="364" y="206"/>
                  </a:lnTo>
                  <a:lnTo>
                    <a:pt x="382" y="197"/>
                  </a:lnTo>
                  <a:lnTo>
                    <a:pt x="397" y="190"/>
                  </a:lnTo>
                  <a:lnTo>
                    <a:pt x="407" y="185"/>
                  </a:lnTo>
                  <a:lnTo>
                    <a:pt x="414" y="182"/>
                  </a:lnTo>
                  <a:lnTo>
                    <a:pt x="416" y="181"/>
                  </a:lnTo>
                  <a:lnTo>
                    <a:pt x="538" y="565"/>
                  </a:lnTo>
                  <a:lnTo>
                    <a:pt x="608" y="364"/>
                  </a:lnTo>
                  <a:lnTo>
                    <a:pt x="590" y="336"/>
                  </a:lnTo>
                  <a:lnTo>
                    <a:pt x="576" y="311"/>
                  </a:lnTo>
                  <a:lnTo>
                    <a:pt x="566" y="290"/>
                  </a:lnTo>
                  <a:lnTo>
                    <a:pt x="559" y="270"/>
                  </a:lnTo>
                  <a:lnTo>
                    <a:pt x="556" y="254"/>
                  </a:lnTo>
                  <a:lnTo>
                    <a:pt x="556" y="239"/>
                  </a:lnTo>
                  <a:lnTo>
                    <a:pt x="558" y="227"/>
                  </a:lnTo>
                  <a:lnTo>
                    <a:pt x="563" y="216"/>
                  </a:lnTo>
                  <a:lnTo>
                    <a:pt x="569" y="207"/>
                  </a:lnTo>
                  <a:lnTo>
                    <a:pt x="576" y="200"/>
                  </a:lnTo>
                  <a:lnTo>
                    <a:pt x="585" y="194"/>
                  </a:lnTo>
                  <a:lnTo>
                    <a:pt x="594" y="190"/>
                  </a:lnTo>
                  <a:lnTo>
                    <a:pt x="603" y="187"/>
                  </a:lnTo>
                  <a:lnTo>
                    <a:pt x="614" y="184"/>
                  </a:lnTo>
                  <a:lnTo>
                    <a:pt x="622" y="183"/>
                  </a:lnTo>
                  <a:lnTo>
                    <a:pt x="630" y="182"/>
                  </a:lnTo>
                  <a:lnTo>
                    <a:pt x="636" y="181"/>
                  </a:lnTo>
                  <a:lnTo>
                    <a:pt x="641" y="181"/>
                  </a:lnTo>
                  <a:lnTo>
                    <a:pt x="643" y="181"/>
                  </a:lnTo>
                  <a:lnTo>
                    <a:pt x="648" y="181"/>
                  </a:lnTo>
                  <a:lnTo>
                    <a:pt x="654" y="182"/>
                  </a:lnTo>
                  <a:lnTo>
                    <a:pt x="662" y="183"/>
                  </a:lnTo>
                  <a:lnTo>
                    <a:pt x="671" y="184"/>
                  </a:lnTo>
                  <a:lnTo>
                    <a:pt x="680" y="187"/>
                  </a:lnTo>
                  <a:lnTo>
                    <a:pt x="689" y="190"/>
                  </a:lnTo>
                  <a:lnTo>
                    <a:pt x="698" y="194"/>
                  </a:lnTo>
                  <a:lnTo>
                    <a:pt x="707" y="200"/>
                  </a:lnTo>
                  <a:lnTo>
                    <a:pt x="714" y="207"/>
                  </a:lnTo>
                  <a:lnTo>
                    <a:pt x="720" y="216"/>
                  </a:lnTo>
                  <a:lnTo>
                    <a:pt x="726" y="227"/>
                  </a:lnTo>
                  <a:lnTo>
                    <a:pt x="728" y="239"/>
                  </a:lnTo>
                  <a:lnTo>
                    <a:pt x="728" y="254"/>
                  </a:lnTo>
                  <a:lnTo>
                    <a:pt x="725" y="270"/>
                  </a:lnTo>
                  <a:lnTo>
                    <a:pt x="717" y="290"/>
                  </a:lnTo>
                  <a:lnTo>
                    <a:pt x="707" y="311"/>
                  </a:lnTo>
                  <a:lnTo>
                    <a:pt x="693" y="336"/>
                  </a:lnTo>
                  <a:lnTo>
                    <a:pt x="675" y="364"/>
                  </a:lnTo>
                  <a:lnTo>
                    <a:pt x="746" y="565"/>
                  </a:lnTo>
                  <a:lnTo>
                    <a:pt x="868" y="181"/>
                  </a:lnTo>
                  <a:lnTo>
                    <a:pt x="871" y="182"/>
                  </a:lnTo>
                  <a:lnTo>
                    <a:pt x="878" y="186"/>
                  </a:lnTo>
                  <a:lnTo>
                    <a:pt x="890" y="192"/>
                  </a:lnTo>
                  <a:lnTo>
                    <a:pt x="906" y="200"/>
                  </a:lnTo>
                  <a:lnTo>
                    <a:pt x="926" y="210"/>
                  </a:lnTo>
                  <a:lnTo>
                    <a:pt x="949" y="221"/>
                  </a:lnTo>
                  <a:lnTo>
                    <a:pt x="975" y="235"/>
                  </a:lnTo>
                  <a:lnTo>
                    <a:pt x="997" y="217"/>
                  </a:lnTo>
                  <a:lnTo>
                    <a:pt x="1022" y="200"/>
                  </a:lnTo>
                  <a:lnTo>
                    <a:pt x="1057" y="179"/>
                  </a:lnTo>
                  <a:lnTo>
                    <a:pt x="1092" y="158"/>
                  </a:lnTo>
                  <a:lnTo>
                    <a:pt x="1125" y="138"/>
                  </a:lnTo>
                  <a:lnTo>
                    <a:pt x="1159" y="119"/>
                  </a:lnTo>
                  <a:lnTo>
                    <a:pt x="1192" y="101"/>
                  </a:lnTo>
                  <a:lnTo>
                    <a:pt x="1223" y="84"/>
                  </a:lnTo>
                  <a:lnTo>
                    <a:pt x="1252" y="68"/>
                  </a:lnTo>
                  <a:lnTo>
                    <a:pt x="1281" y="54"/>
                  </a:lnTo>
                  <a:lnTo>
                    <a:pt x="1306" y="41"/>
                  </a:lnTo>
                  <a:lnTo>
                    <a:pt x="1328" y="29"/>
                  </a:lnTo>
                  <a:lnTo>
                    <a:pt x="1346" y="20"/>
                  </a:lnTo>
                  <a:lnTo>
                    <a:pt x="1362" y="12"/>
                  </a:lnTo>
                  <a:lnTo>
                    <a:pt x="1373" y="5"/>
                  </a:lnTo>
                  <a:lnTo>
                    <a:pt x="1380" y="2"/>
                  </a:lnTo>
                  <a:lnTo>
                    <a:pt x="1383" y="0"/>
                  </a:lnTo>
                  <a:lnTo>
                    <a:pt x="1535" y="478"/>
                  </a:lnTo>
                  <a:lnTo>
                    <a:pt x="1623" y="228"/>
                  </a:lnTo>
                  <a:lnTo>
                    <a:pt x="1602" y="197"/>
                  </a:lnTo>
                  <a:lnTo>
                    <a:pt x="1585" y="168"/>
                  </a:lnTo>
                  <a:lnTo>
                    <a:pt x="1573" y="143"/>
                  </a:lnTo>
                  <a:lnTo>
                    <a:pt x="1565" y="121"/>
                  </a:lnTo>
                  <a:lnTo>
                    <a:pt x="1560" y="101"/>
                  </a:lnTo>
                  <a:lnTo>
                    <a:pt x="1558" y="83"/>
                  </a:lnTo>
                  <a:lnTo>
                    <a:pt x="1558" y="68"/>
                  </a:lnTo>
                  <a:lnTo>
                    <a:pt x="1562" y="54"/>
                  </a:lnTo>
                  <a:lnTo>
                    <a:pt x="1567" y="43"/>
                  </a:lnTo>
                  <a:lnTo>
                    <a:pt x="1574" y="33"/>
                  </a:lnTo>
                  <a:lnTo>
                    <a:pt x="1582" y="25"/>
                  </a:lnTo>
                  <a:lnTo>
                    <a:pt x="1591" y="18"/>
                  </a:lnTo>
                  <a:lnTo>
                    <a:pt x="1601" y="13"/>
                  </a:lnTo>
                  <a:lnTo>
                    <a:pt x="1613" y="8"/>
                  </a:lnTo>
                  <a:lnTo>
                    <a:pt x="1623" y="5"/>
                  </a:lnTo>
                  <a:lnTo>
                    <a:pt x="1633" y="3"/>
                  </a:lnTo>
                  <a:lnTo>
                    <a:pt x="1643" y="1"/>
                  </a:lnTo>
                  <a:lnTo>
                    <a:pt x="1651" y="0"/>
                  </a:lnTo>
                  <a:lnTo>
                    <a:pt x="1658" y="0"/>
                  </a:lnTo>
                  <a:lnTo>
                    <a:pt x="16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 name="Freeform 146"/>
            <p:cNvSpPr>
              <a:spLocks/>
            </p:cNvSpPr>
            <p:nvPr/>
          </p:nvSpPr>
          <p:spPr bwMode="auto">
            <a:xfrm>
              <a:off x="4893" y="3555"/>
              <a:ext cx="41" cy="52"/>
            </a:xfrm>
            <a:custGeom>
              <a:avLst/>
              <a:gdLst>
                <a:gd name="T0" fmla="*/ 305 w 610"/>
                <a:gd name="T1" fmla="*/ 1 h 781"/>
                <a:gd name="T2" fmla="*/ 318 w 610"/>
                <a:gd name="T3" fmla="*/ 1 h 781"/>
                <a:gd name="T4" fmla="*/ 342 w 610"/>
                <a:gd name="T5" fmla="*/ 2 h 781"/>
                <a:gd name="T6" fmla="*/ 373 w 610"/>
                <a:gd name="T7" fmla="*/ 7 h 781"/>
                <a:gd name="T8" fmla="*/ 411 w 610"/>
                <a:gd name="T9" fmla="*/ 16 h 781"/>
                <a:gd name="T10" fmla="*/ 450 w 610"/>
                <a:gd name="T11" fmla="*/ 33 h 781"/>
                <a:gd name="T12" fmla="*/ 490 w 610"/>
                <a:gd name="T13" fmla="*/ 57 h 781"/>
                <a:gd name="T14" fmla="*/ 528 w 610"/>
                <a:gd name="T15" fmla="*/ 91 h 781"/>
                <a:gd name="T16" fmla="*/ 561 w 610"/>
                <a:gd name="T17" fmla="*/ 136 h 781"/>
                <a:gd name="T18" fmla="*/ 587 w 610"/>
                <a:gd name="T19" fmla="*/ 195 h 781"/>
                <a:gd name="T20" fmla="*/ 603 w 610"/>
                <a:gd name="T21" fmla="*/ 268 h 781"/>
                <a:gd name="T22" fmla="*/ 607 w 610"/>
                <a:gd name="T23" fmla="*/ 312 h 781"/>
                <a:gd name="T24" fmla="*/ 609 w 610"/>
                <a:gd name="T25" fmla="*/ 327 h 781"/>
                <a:gd name="T26" fmla="*/ 610 w 610"/>
                <a:gd name="T27" fmla="*/ 355 h 781"/>
                <a:gd name="T28" fmla="*/ 610 w 610"/>
                <a:gd name="T29" fmla="*/ 394 h 781"/>
                <a:gd name="T30" fmla="*/ 606 w 610"/>
                <a:gd name="T31" fmla="*/ 440 h 781"/>
                <a:gd name="T32" fmla="*/ 600 w 610"/>
                <a:gd name="T33" fmla="*/ 490 h 781"/>
                <a:gd name="T34" fmla="*/ 589 w 610"/>
                <a:gd name="T35" fmla="*/ 545 h 781"/>
                <a:gd name="T36" fmla="*/ 571 w 610"/>
                <a:gd name="T37" fmla="*/ 598 h 781"/>
                <a:gd name="T38" fmla="*/ 546 w 610"/>
                <a:gd name="T39" fmla="*/ 649 h 781"/>
                <a:gd name="T40" fmla="*/ 512 w 610"/>
                <a:gd name="T41" fmla="*/ 696 h 781"/>
                <a:gd name="T42" fmla="*/ 468 w 610"/>
                <a:gd name="T43" fmla="*/ 735 h 781"/>
                <a:gd name="T44" fmla="*/ 413 w 610"/>
                <a:gd name="T45" fmla="*/ 763 h 781"/>
                <a:gd name="T46" fmla="*/ 345 w 610"/>
                <a:gd name="T47" fmla="*/ 779 h 781"/>
                <a:gd name="T48" fmla="*/ 303 w 610"/>
                <a:gd name="T49" fmla="*/ 781 h 781"/>
                <a:gd name="T50" fmla="*/ 229 w 610"/>
                <a:gd name="T51" fmla="*/ 773 h 781"/>
                <a:gd name="T52" fmla="*/ 168 w 610"/>
                <a:gd name="T53" fmla="*/ 750 h 781"/>
                <a:gd name="T54" fmla="*/ 118 w 610"/>
                <a:gd name="T55" fmla="*/ 717 h 781"/>
                <a:gd name="T56" fmla="*/ 80 w 610"/>
                <a:gd name="T57" fmla="*/ 673 h 781"/>
                <a:gd name="T58" fmla="*/ 50 w 610"/>
                <a:gd name="T59" fmla="*/ 624 h 781"/>
                <a:gd name="T60" fmla="*/ 29 w 610"/>
                <a:gd name="T61" fmla="*/ 572 h 781"/>
                <a:gd name="T62" fmla="*/ 14 w 610"/>
                <a:gd name="T63" fmla="*/ 517 h 781"/>
                <a:gd name="T64" fmla="*/ 6 w 610"/>
                <a:gd name="T65" fmla="*/ 465 h 781"/>
                <a:gd name="T66" fmla="*/ 1 w 610"/>
                <a:gd name="T67" fmla="*/ 416 h 781"/>
                <a:gd name="T68" fmla="*/ 0 w 610"/>
                <a:gd name="T69" fmla="*/ 374 h 781"/>
                <a:gd name="T70" fmla="*/ 0 w 610"/>
                <a:gd name="T71" fmla="*/ 340 h 781"/>
                <a:gd name="T72" fmla="*/ 2 w 610"/>
                <a:gd name="T73" fmla="*/ 318 h 781"/>
                <a:gd name="T74" fmla="*/ 2 w 610"/>
                <a:gd name="T75" fmla="*/ 310 h 781"/>
                <a:gd name="T76" fmla="*/ 13 w 610"/>
                <a:gd name="T77" fmla="*/ 229 h 781"/>
                <a:gd name="T78" fmla="*/ 34 w 610"/>
                <a:gd name="T79" fmla="*/ 163 h 781"/>
                <a:gd name="T80" fmla="*/ 64 w 610"/>
                <a:gd name="T81" fmla="*/ 112 h 781"/>
                <a:gd name="T82" fmla="*/ 100 w 610"/>
                <a:gd name="T83" fmla="*/ 73 h 781"/>
                <a:gd name="T84" fmla="*/ 139 w 610"/>
                <a:gd name="T85" fmla="*/ 44 h 781"/>
                <a:gd name="T86" fmla="*/ 180 w 610"/>
                <a:gd name="T87" fmla="*/ 23 h 781"/>
                <a:gd name="T88" fmla="*/ 218 w 610"/>
                <a:gd name="T89" fmla="*/ 11 h 781"/>
                <a:gd name="T90" fmla="*/ 252 w 610"/>
                <a:gd name="T91" fmla="*/ 4 h 781"/>
                <a:gd name="T92" fmla="*/ 281 w 610"/>
                <a:gd name="T93" fmla="*/ 1 h 781"/>
                <a:gd name="T94" fmla="*/ 300 w 610"/>
                <a:gd name="T95" fmla="*/ 0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10" h="781">
                  <a:moveTo>
                    <a:pt x="300" y="0"/>
                  </a:moveTo>
                  <a:lnTo>
                    <a:pt x="305" y="1"/>
                  </a:lnTo>
                  <a:lnTo>
                    <a:pt x="310" y="1"/>
                  </a:lnTo>
                  <a:lnTo>
                    <a:pt x="318" y="1"/>
                  </a:lnTo>
                  <a:lnTo>
                    <a:pt x="329" y="1"/>
                  </a:lnTo>
                  <a:lnTo>
                    <a:pt x="342" y="2"/>
                  </a:lnTo>
                  <a:lnTo>
                    <a:pt x="357" y="4"/>
                  </a:lnTo>
                  <a:lnTo>
                    <a:pt x="373" y="7"/>
                  </a:lnTo>
                  <a:lnTo>
                    <a:pt x="392" y="11"/>
                  </a:lnTo>
                  <a:lnTo>
                    <a:pt x="411" y="16"/>
                  </a:lnTo>
                  <a:lnTo>
                    <a:pt x="430" y="23"/>
                  </a:lnTo>
                  <a:lnTo>
                    <a:pt x="450" y="33"/>
                  </a:lnTo>
                  <a:lnTo>
                    <a:pt x="470" y="44"/>
                  </a:lnTo>
                  <a:lnTo>
                    <a:pt x="490" y="57"/>
                  </a:lnTo>
                  <a:lnTo>
                    <a:pt x="510" y="73"/>
                  </a:lnTo>
                  <a:lnTo>
                    <a:pt x="528" y="91"/>
                  </a:lnTo>
                  <a:lnTo>
                    <a:pt x="546" y="112"/>
                  </a:lnTo>
                  <a:lnTo>
                    <a:pt x="561" y="136"/>
                  </a:lnTo>
                  <a:lnTo>
                    <a:pt x="575" y="163"/>
                  </a:lnTo>
                  <a:lnTo>
                    <a:pt x="587" y="195"/>
                  </a:lnTo>
                  <a:lnTo>
                    <a:pt x="596" y="229"/>
                  </a:lnTo>
                  <a:lnTo>
                    <a:pt x="603" y="268"/>
                  </a:lnTo>
                  <a:lnTo>
                    <a:pt x="607" y="310"/>
                  </a:lnTo>
                  <a:lnTo>
                    <a:pt x="607" y="312"/>
                  </a:lnTo>
                  <a:lnTo>
                    <a:pt x="607" y="318"/>
                  </a:lnTo>
                  <a:lnTo>
                    <a:pt x="609" y="327"/>
                  </a:lnTo>
                  <a:lnTo>
                    <a:pt x="610" y="339"/>
                  </a:lnTo>
                  <a:lnTo>
                    <a:pt x="610" y="355"/>
                  </a:lnTo>
                  <a:lnTo>
                    <a:pt x="610" y="374"/>
                  </a:lnTo>
                  <a:lnTo>
                    <a:pt x="610" y="394"/>
                  </a:lnTo>
                  <a:lnTo>
                    <a:pt x="609" y="416"/>
                  </a:lnTo>
                  <a:lnTo>
                    <a:pt x="606" y="440"/>
                  </a:lnTo>
                  <a:lnTo>
                    <a:pt x="604" y="464"/>
                  </a:lnTo>
                  <a:lnTo>
                    <a:pt x="600" y="490"/>
                  </a:lnTo>
                  <a:lnTo>
                    <a:pt x="595" y="517"/>
                  </a:lnTo>
                  <a:lnTo>
                    <a:pt x="589" y="545"/>
                  </a:lnTo>
                  <a:lnTo>
                    <a:pt x="581" y="572"/>
                  </a:lnTo>
                  <a:lnTo>
                    <a:pt x="571" y="598"/>
                  </a:lnTo>
                  <a:lnTo>
                    <a:pt x="560" y="624"/>
                  </a:lnTo>
                  <a:lnTo>
                    <a:pt x="546" y="649"/>
                  </a:lnTo>
                  <a:lnTo>
                    <a:pt x="530" y="673"/>
                  </a:lnTo>
                  <a:lnTo>
                    <a:pt x="512" y="696"/>
                  </a:lnTo>
                  <a:lnTo>
                    <a:pt x="491" y="717"/>
                  </a:lnTo>
                  <a:lnTo>
                    <a:pt x="468" y="735"/>
                  </a:lnTo>
                  <a:lnTo>
                    <a:pt x="442" y="750"/>
                  </a:lnTo>
                  <a:lnTo>
                    <a:pt x="413" y="763"/>
                  </a:lnTo>
                  <a:lnTo>
                    <a:pt x="381" y="773"/>
                  </a:lnTo>
                  <a:lnTo>
                    <a:pt x="345" y="779"/>
                  </a:lnTo>
                  <a:lnTo>
                    <a:pt x="307" y="781"/>
                  </a:lnTo>
                  <a:lnTo>
                    <a:pt x="303" y="781"/>
                  </a:lnTo>
                  <a:lnTo>
                    <a:pt x="264" y="779"/>
                  </a:lnTo>
                  <a:lnTo>
                    <a:pt x="229" y="773"/>
                  </a:lnTo>
                  <a:lnTo>
                    <a:pt x="197" y="763"/>
                  </a:lnTo>
                  <a:lnTo>
                    <a:pt x="168" y="750"/>
                  </a:lnTo>
                  <a:lnTo>
                    <a:pt x="141" y="735"/>
                  </a:lnTo>
                  <a:lnTo>
                    <a:pt x="118" y="717"/>
                  </a:lnTo>
                  <a:lnTo>
                    <a:pt x="98" y="696"/>
                  </a:lnTo>
                  <a:lnTo>
                    <a:pt x="80" y="673"/>
                  </a:lnTo>
                  <a:lnTo>
                    <a:pt x="64" y="649"/>
                  </a:lnTo>
                  <a:lnTo>
                    <a:pt x="50" y="624"/>
                  </a:lnTo>
                  <a:lnTo>
                    <a:pt x="38" y="598"/>
                  </a:lnTo>
                  <a:lnTo>
                    <a:pt x="29" y="572"/>
                  </a:lnTo>
                  <a:lnTo>
                    <a:pt x="21" y="545"/>
                  </a:lnTo>
                  <a:lnTo>
                    <a:pt x="14" y="517"/>
                  </a:lnTo>
                  <a:lnTo>
                    <a:pt x="9" y="491"/>
                  </a:lnTo>
                  <a:lnTo>
                    <a:pt x="6" y="465"/>
                  </a:lnTo>
                  <a:lnTo>
                    <a:pt x="3" y="440"/>
                  </a:lnTo>
                  <a:lnTo>
                    <a:pt x="1" y="416"/>
                  </a:lnTo>
                  <a:lnTo>
                    <a:pt x="0" y="394"/>
                  </a:lnTo>
                  <a:lnTo>
                    <a:pt x="0" y="374"/>
                  </a:lnTo>
                  <a:lnTo>
                    <a:pt x="0" y="355"/>
                  </a:lnTo>
                  <a:lnTo>
                    <a:pt x="0" y="340"/>
                  </a:lnTo>
                  <a:lnTo>
                    <a:pt x="1" y="327"/>
                  </a:lnTo>
                  <a:lnTo>
                    <a:pt x="2" y="318"/>
                  </a:lnTo>
                  <a:lnTo>
                    <a:pt x="2" y="312"/>
                  </a:lnTo>
                  <a:lnTo>
                    <a:pt x="2" y="310"/>
                  </a:lnTo>
                  <a:lnTo>
                    <a:pt x="6" y="268"/>
                  </a:lnTo>
                  <a:lnTo>
                    <a:pt x="13" y="229"/>
                  </a:lnTo>
                  <a:lnTo>
                    <a:pt x="22" y="195"/>
                  </a:lnTo>
                  <a:lnTo>
                    <a:pt x="34" y="163"/>
                  </a:lnTo>
                  <a:lnTo>
                    <a:pt x="48" y="136"/>
                  </a:lnTo>
                  <a:lnTo>
                    <a:pt x="64" y="112"/>
                  </a:lnTo>
                  <a:lnTo>
                    <a:pt x="82" y="91"/>
                  </a:lnTo>
                  <a:lnTo>
                    <a:pt x="100" y="73"/>
                  </a:lnTo>
                  <a:lnTo>
                    <a:pt x="119" y="57"/>
                  </a:lnTo>
                  <a:lnTo>
                    <a:pt x="139" y="44"/>
                  </a:lnTo>
                  <a:lnTo>
                    <a:pt x="159" y="33"/>
                  </a:lnTo>
                  <a:lnTo>
                    <a:pt x="180" y="23"/>
                  </a:lnTo>
                  <a:lnTo>
                    <a:pt x="199" y="16"/>
                  </a:lnTo>
                  <a:lnTo>
                    <a:pt x="218" y="11"/>
                  </a:lnTo>
                  <a:lnTo>
                    <a:pt x="236" y="7"/>
                  </a:lnTo>
                  <a:lnTo>
                    <a:pt x="252" y="4"/>
                  </a:lnTo>
                  <a:lnTo>
                    <a:pt x="267" y="2"/>
                  </a:lnTo>
                  <a:lnTo>
                    <a:pt x="281" y="1"/>
                  </a:lnTo>
                  <a:lnTo>
                    <a:pt x="292" y="0"/>
                  </a:lnTo>
                  <a:lnTo>
                    <a:pt x="3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9" name="Group 159"/>
          <p:cNvGrpSpPr>
            <a:grpSpLocks noChangeAspect="1"/>
          </p:cNvGrpSpPr>
          <p:nvPr/>
        </p:nvGrpSpPr>
        <p:grpSpPr bwMode="auto">
          <a:xfrm>
            <a:off x="5174667" y="3556613"/>
            <a:ext cx="261938" cy="250031"/>
            <a:chOff x="4393" y="3495"/>
            <a:chExt cx="220" cy="210"/>
          </a:xfrm>
          <a:solidFill>
            <a:schemeClr val="tx1">
              <a:lumMod val="65000"/>
              <a:lumOff val="35000"/>
            </a:schemeClr>
          </a:solidFill>
        </p:grpSpPr>
        <p:sp>
          <p:nvSpPr>
            <p:cNvPr id="120" name="Freeform 161"/>
            <p:cNvSpPr>
              <a:spLocks/>
            </p:cNvSpPr>
            <p:nvPr/>
          </p:nvSpPr>
          <p:spPr bwMode="auto">
            <a:xfrm>
              <a:off x="4448" y="3495"/>
              <a:ext cx="165" cy="139"/>
            </a:xfrm>
            <a:custGeom>
              <a:avLst/>
              <a:gdLst>
                <a:gd name="T0" fmla="*/ 1482 w 2636"/>
                <a:gd name="T1" fmla="*/ 11 h 2090"/>
                <a:gd name="T2" fmla="*/ 1750 w 2636"/>
                <a:gd name="T3" fmla="*/ 66 h 2090"/>
                <a:gd name="T4" fmla="*/ 1996 w 2636"/>
                <a:gd name="T5" fmla="*/ 163 h 2090"/>
                <a:gd name="T6" fmla="*/ 2209 w 2636"/>
                <a:gd name="T7" fmla="*/ 296 h 2090"/>
                <a:gd name="T8" fmla="*/ 2387 w 2636"/>
                <a:gd name="T9" fmla="*/ 461 h 2090"/>
                <a:gd name="T10" fmla="*/ 2522 w 2636"/>
                <a:gd name="T11" fmla="*/ 653 h 2090"/>
                <a:gd name="T12" fmla="*/ 2606 w 2636"/>
                <a:gd name="T13" fmla="*/ 867 h 2090"/>
                <a:gd name="T14" fmla="*/ 2636 w 2636"/>
                <a:gd name="T15" fmla="*/ 1097 h 2090"/>
                <a:gd name="T16" fmla="*/ 2606 w 2636"/>
                <a:gd name="T17" fmla="*/ 1327 h 2090"/>
                <a:gd name="T18" fmla="*/ 2522 w 2636"/>
                <a:gd name="T19" fmla="*/ 1540 h 2090"/>
                <a:gd name="T20" fmla="*/ 2387 w 2636"/>
                <a:gd name="T21" fmla="*/ 1732 h 2090"/>
                <a:gd name="T22" fmla="*/ 2374 w 2636"/>
                <a:gd name="T23" fmla="*/ 1857 h 2090"/>
                <a:gd name="T24" fmla="*/ 2462 w 2636"/>
                <a:gd name="T25" fmla="*/ 1954 h 2090"/>
                <a:gd name="T26" fmla="*/ 2548 w 2636"/>
                <a:gd name="T27" fmla="*/ 2019 h 2090"/>
                <a:gd name="T28" fmla="*/ 2557 w 2636"/>
                <a:gd name="T29" fmla="*/ 2051 h 2090"/>
                <a:gd name="T30" fmla="*/ 2535 w 2636"/>
                <a:gd name="T31" fmla="*/ 2077 h 2090"/>
                <a:gd name="T32" fmla="*/ 2426 w 2636"/>
                <a:gd name="T33" fmla="*/ 2089 h 2090"/>
                <a:gd name="T34" fmla="*/ 2245 w 2636"/>
                <a:gd name="T35" fmla="*/ 2080 h 2090"/>
                <a:gd name="T36" fmla="*/ 2043 w 2636"/>
                <a:gd name="T37" fmla="*/ 2027 h 2090"/>
                <a:gd name="T38" fmla="*/ 2018 w 2636"/>
                <a:gd name="T39" fmla="*/ 1812 h 2090"/>
                <a:gd name="T40" fmla="*/ 2110 w 2636"/>
                <a:gd name="T41" fmla="*/ 1659 h 2090"/>
                <a:gd name="T42" fmla="*/ 2241 w 2636"/>
                <a:gd name="T43" fmla="*/ 1512 h 2090"/>
                <a:gd name="T44" fmla="*/ 2332 w 2636"/>
                <a:gd name="T45" fmla="*/ 1344 h 2090"/>
                <a:gd name="T46" fmla="*/ 2375 w 2636"/>
                <a:gd name="T47" fmla="*/ 1161 h 2090"/>
                <a:gd name="T48" fmla="*/ 2366 w 2636"/>
                <a:gd name="T49" fmla="*/ 965 h 2090"/>
                <a:gd name="T50" fmla="*/ 2301 w 2636"/>
                <a:gd name="T51" fmla="*/ 779 h 2090"/>
                <a:gd name="T52" fmla="*/ 2187 w 2636"/>
                <a:gd name="T53" fmla="*/ 613 h 2090"/>
                <a:gd name="T54" fmla="*/ 2031 w 2636"/>
                <a:gd name="T55" fmla="*/ 471 h 2090"/>
                <a:gd name="T56" fmla="*/ 1840 w 2636"/>
                <a:gd name="T57" fmla="*/ 359 h 2090"/>
                <a:gd name="T58" fmla="*/ 1619 w 2636"/>
                <a:gd name="T59" fmla="*/ 282 h 2090"/>
                <a:gd name="T60" fmla="*/ 1377 w 2636"/>
                <a:gd name="T61" fmla="*/ 245 h 2090"/>
                <a:gd name="T62" fmla="*/ 1121 w 2636"/>
                <a:gd name="T63" fmla="*/ 253 h 2090"/>
                <a:gd name="T64" fmla="*/ 880 w 2636"/>
                <a:gd name="T65" fmla="*/ 306 h 2090"/>
                <a:gd name="T66" fmla="*/ 666 w 2636"/>
                <a:gd name="T67" fmla="*/ 399 h 2090"/>
                <a:gd name="T68" fmla="*/ 484 w 2636"/>
                <a:gd name="T69" fmla="*/ 526 h 2090"/>
                <a:gd name="T70" fmla="*/ 342 w 2636"/>
                <a:gd name="T71" fmla="*/ 682 h 2090"/>
                <a:gd name="T72" fmla="*/ 150 w 2636"/>
                <a:gd name="T73" fmla="*/ 760 h 2090"/>
                <a:gd name="T74" fmla="*/ 29 w 2636"/>
                <a:gd name="T75" fmla="*/ 723 h 2090"/>
                <a:gd name="T76" fmla="*/ 147 w 2636"/>
                <a:gd name="T77" fmla="*/ 523 h 2090"/>
                <a:gd name="T78" fmla="*/ 310 w 2636"/>
                <a:gd name="T79" fmla="*/ 348 h 2090"/>
                <a:gd name="T80" fmla="*/ 513 w 2636"/>
                <a:gd name="T81" fmla="*/ 204 h 2090"/>
                <a:gd name="T82" fmla="*/ 748 w 2636"/>
                <a:gd name="T83" fmla="*/ 94 h 2090"/>
                <a:gd name="T84" fmla="*/ 1010 w 2636"/>
                <a:gd name="T85" fmla="*/ 24 h 2090"/>
                <a:gd name="T86" fmla="*/ 1292 w 2636"/>
                <a:gd name="T87" fmla="*/ 0 h 2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36" h="2090">
                  <a:moveTo>
                    <a:pt x="1292" y="0"/>
                  </a:moveTo>
                  <a:lnTo>
                    <a:pt x="1388" y="3"/>
                  </a:lnTo>
                  <a:lnTo>
                    <a:pt x="1482" y="11"/>
                  </a:lnTo>
                  <a:lnTo>
                    <a:pt x="1573" y="24"/>
                  </a:lnTo>
                  <a:lnTo>
                    <a:pt x="1664" y="43"/>
                  </a:lnTo>
                  <a:lnTo>
                    <a:pt x="1750" y="66"/>
                  </a:lnTo>
                  <a:lnTo>
                    <a:pt x="1836" y="94"/>
                  </a:lnTo>
                  <a:lnTo>
                    <a:pt x="1917" y="126"/>
                  </a:lnTo>
                  <a:lnTo>
                    <a:pt x="1996" y="163"/>
                  </a:lnTo>
                  <a:lnTo>
                    <a:pt x="2070" y="203"/>
                  </a:lnTo>
                  <a:lnTo>
                    <a:pt x="2142" y="248"/>
                  </a:lnTo>
                  <a:lnTo>
                    <a:pt x="2209" y="296"/>
                  </a:lnTo>
                  <a:lnTo>
                    <a:pt x="2273" y="348"/>
                  </a:lnTo>
                  <a:lnTo>
                    <a:pt x="2332" y="403"/>
                  </a:lnTo>
                  <a:lnTo>
                    <a:pt x="2387" y="461"/>
                  </a:lnTo>
                  <a:lnTo>
                    <a:pt x="2436" y="522"/>
                  </a:lnTo>
                  <a:lnTo>
                    <a:pt x="2481" y="586"/>
                  </a:lnTo>
                  <a:lnTo>
                    <a:pt x="2522" y="653"/>
                  </a:lnTo>
                  <a:lnTo>
                    <a:pt x="2556" y="722"/>
                  </a:lnTo>
                  <a:lnTo>
                    <a:pt x="2583" y="794"/>
                  </a:lnTo>
                  <a:lnTo>
                    <a:pt x="2606" y="867"/>
                  </a:lnTo>
                  <a:lnTo>
                    <a:pt x="2623" y="942"/>
                  </a:lnTo>
                  <a:lnTo>
                    <a:pt x="2632" y="1019"/>
                  </a:lnTo>
                  <a:lnTo>
                    <a:pt x="2636" y="1097"/>
                  </a:lnTo>
                  <a:lnTo>
                    <a:pt x="2632" y="1175"/>
                  </a:lnTo>
                  <a:lnTo>
                    <a:pt x="2623" y="1252"/>
                  </a:lnTo>
                  <a:lnTo>
                    <a:pt x="2606" y="1327"/>
                  </a:lnTo>
                  <a:lnTo>
                    <a:pt x="2583" y="1400"/>
                  </a:lnTo>
                  <a:lnTo>
                    <a:pt x="2556" y="1471"/>
                  </a:lnTo>
                  <a:lnTo>
                    <a:pt x="2522" y="1540"/>
                  </a:lnTo>
                  <a:lnTo>
                    <a:pt x="2482" y="1606"/>
                  </a:lnTo>
                  <a:lnTo>
                    <a:pt x="2437" y="1670"/>
                  </a:lnTo>
                  <a:lnTo>
                    <a:pt x="2387" y="1732"/>
                  </a:lnTo>
                  <a:lnTo>
                    <a:pt x="2333" y="1790"/>
                  </a:lnTo>
                  <a:lnTo>
                    <a:pt x="2352" y="1824"/>
                  </a:lnTo>
                  <a:lnTo>
                    <a:pt x="2374" y="1857"/>
                  </a:lnTo>
                  <a:lnTo>
                    <a:pt x="2400" y="1890"/>
                  </a:lnTo>
                  <a:lnTo>
                    <a:pt x="2429" y="1922"/>
                  </a:lnTo>
                  <a:lnTo>
                    <a:pt x="2462" y="1954"/>
                  </a:lnTo>
                  <a:lnTo>
                    <a:pt x="2498" y="1983"/>
                  </a:lnTo>
                  <a:lnTo>
                    <a:pt x="2539" y="2010"/>
                  </a:lnTo>
                  <a:lnTo>
                    <a:pt x="2548" y="2019"/>
                  </a:lnTo>
                  <a:lnTo>
                    <a:pt x="2555" y="2029"/>
                  </a:lnTo>
                  <a:lnTo>
                    <a:pt x="2558" y="2040"/>
                  </a:lnTo>
                  <a:lnTo>
                    <a:pt x="2557" y="2051"/>
                  </a:lnTo>
                  <a:lnTo>
                    <a:pt x="2554" y="2062"/>
                  </a:lnTo>
                  <a:lnTo>
                    <a:pt x="2546" y="2071"/>
                  </a:lnTo>
                  <a:lnTo>
                    <a:pt x="2535" y="2077"/>
                  </a:lnTo>
                  <a:lnTo>
                    <a:pt x="2523" y="2081"/>
                  </a:lnTo>
                  <a:lnTo>
                    <a:pt x="2477" y="2086"/>
                  </a:lnTo>
                  <a:lnTo>
                    <a:pt x="2426" y="2089"/>
                  </a:lnTo>
                  <a:lnTo>
                    <a:pt x="2369" y="2090"/>
                  </a:lnTo>
                  <a:lnTo>
                    <a:pt x="2308" y="2087"/>
                  </a:lnTo>
                  <a:lnTo>
                    <a:pt x="2245" y="2080"/>
                  </a:lnTo>
                  <a:lnTo>
                    <a:pt x="2178" y="2068"/>
                  </a:lnTo>
                  <a:lnTo>
                    <a:pt x="2111" y="2051"/>
                  </a:lnTo>
                  <a:lnTo>
                    <a:pt x="2043" y="2027"/>
                  </a:lnTo>
                  <a:lnTo>
                    <a:pt x="2038" y="1954"/>
                  </a:lnTo>
                  <a:lnTo>
                    <a:pt x="2031" y="1882"/>
                  </a:lnTo>
                  <a:lnTo>
                    <a:pt x="2018" y="1812"/>
                  </a:lnTo>
                  <a:lnTo>
                    <a:pt x="2002" y="1743"/>
                  </a:lnTo>
                  <a:lnTo>
                    <a:pt x="2058" y="1702"/>
                  </a:lnTo>
                  <a:lnTo>
                    <a:pt x="2110" y="1659"/>
                  </a:lnTo>
                  <a:lnTo>
                    <a:pt x="2158" y="1612"/>
                  </a:lnTo>
                  <a:lnTo>
                    <a:pt x="2202" y="1563"/>
                  </a:lnTo>
                  <a:lnTo>
                    <a:pt x="2241" y="1512"/>
                  </a:lnTo>
                  <a:lnTo>
                    <a:pt x="2276" y="1458"/>
                  </a:lnTo>
                  <a:lnTo>
                    <a:pt x="2307" y="1402"/>
                  </a:lnTo>
                  <a:lnTo>
                    <a:pt x="2332" y="1344"/>
                  </a:lnTo>
                  <a:lnTo>
                    <a:pt x="2352" y="1285"/>
                  </a:lnTo>
                  <a:lnTo>
                    <a:pt x="2367" y="1224"/>
                  </a:lnTo>
                  <a:lnTo>
                    <a:pt x="2375" y="1161"/>
                  </a:lnTo>
                  <a:lnTo>
                    <a:pt x="2379" y="1097"/>
                  </a:lnTo>
                  <a:lnTo>
                    <a:pt x="2375" y="1031"/>
                  </a:lnTo>
                  <a:lnTo>
                    <a:pt x="2366" y="965"/>
                  </a:lnTo>
                  <a:lnTo>
                    <a:pt x="2350" y="902"/>
                  </a:lnTo>
                  <a:lnTo>
                    <a:pt x="2327" y="840"/>
                  </a:lnTo>
                  <a:lnTo>
                    <a:pt x="2301" y="779"/>
                  </a:lnTo>
                  <a:lnTo>
                    <a:pt x="2268" y="721"/>
                  </a:lnTo>
                  <a:lnTo>
                    <a:pt x="2229" y="666"/>
                  </a:lnTo>
                  <a:lnTo>
                    <a:pt x="2187" y="613"/>
                  </a:lnTo>
                  <a:lnTo>
                    <a:pt x="2140" y="562"/>
                  </a:lnTo>
                  <a:lnTo>
                    <a:pt x="2087" y="515"/>
                  </a:lnTo>
                  <a:lnTo>
                    <a:pt x="2031" y="471"/>
                  </a:lnTo>
                  <a:lnTo>
                    <a:pt x="1971" y="430"/>
                  </a:lnTo>
                  <a:lnTo>
                    <a:pt x="1907" y="393"/>
                  </a:lnTo>
                  <a:lnTo>
                    <a:pt x="1840" y="359"/>
                  </a:lnTo>
                  <a:lnTo>
                    <a:pt x="1770" y="329"/>
                  </a:lnTo>
                  <a:lnTo>
                    <a:pt x="1696" y="303"/>
                  </a:lnTo>
                  <a:lnTo>
                    <a:pt x="1619" y="282"/>
                  </a:lnTo>
                  <a:lnTo>
                    <a:pt x="1540" y="265"/>
                  </a:lnTo>
                  <a:lnTo>
                    <a:pt x="1459" y="252"/>
                  </a:lnTo>
                  <a:lnTo>
                    <a:pt x="1377" y="245"/>
                  </a:lnTo>
                  <a:lnTo>
                    <a:pt x="1292" y="242"/>
                  </a:lnTo>
                  <a:lnTo>
                    <a:pt x="1205" y="245"/>
                  </a:lnTo>
                  <a:lnTo>
                    <a:pt x="1121" y="253"/>
                  </a:lnTo>
                  <a:lnTo>
                    <a:pt x="1038" y="266"/>
                  </a:lnTo>
                  <a:lnTo>
                    <a:pt x="958" y="284"/>
                  </a:lnTo>
                  <a:lnTo>
                    <a:pt x="880" y="306"/>
                  </a:lnTo>
                  <a:lnTo>
                    <a:pt x="805" y="333"/>
                  </a:lnTo>
                  <a:lnTo>
                    <a:pt x="734" y="364"/>
                  </a:lnTo>
                  <a:lnTo>
                    <a:pt x="666" y="399"/>
                  </a:lnTo>
                  <a:lnTo>
                    <a:pt x="602" y="438"/>
                  </a:lnTo>
                  <a:lnTo>
                    <a:pt x="541" y="480"/>
                  </a:lnTo>
                  <a:lnTo>
                    <a:pt x="484" y="526"/>
                  </a:lnTo>
                  <a:lnTo>
                    <a:pt x="432" y="575"/>
                  </a:lnTo>
                  <a:lnTo>
                    <a:pt x="385" y="627"/>
                  </a:lnTo>
                  <a:lnTo>
                    <a:pt x="342" y="682"/>
                  </a:lnTo>
                  <a:lnTo>
                    <a:pt x="305" y="739"/>
                  </a:lnTo>
                  <a:lnTo>
                    <a:pt x="227" y="748"/>
                  </a:lnTo>
                  <a:lnTo>
                    <a:pt x="150" y="760"/>
                  </a:lnTo>
                  <a:lnTo>
                    <a:pt x="75" y="776"/>
                  </a:lnTo>
                  <a:lnTo>
                    <a:pt x="0" y="795"/>
                  </a:lnTo>
                  <a:lnTo>
                    <a:pt x="29" y="723"/>
                  </a:lnTo>
                  <a:lnTo>
                    <a:pt x="63" y="654"/>
                  </a:lnTo>
                  <a:lnTo>
                    <a:pt x="102" y="587"/>
                  </a:lnTo>
                  <a:lnTo>
                    <a:pt x="147" y="523"/>
                  </a:lnTo>
                  <a:lnTo>
                    <a:pt x="196" y="462"/>
                  </a:lnTo>
                  <a:lnTo>
                    <a:pt x="251" y="403"/>
                  </a:lnTo>
                  <a:lnTo>
                    <a:pt x="310" y="348"/>
                  </a:lnTo>
                  <a:lnTo>
                    <a:pt x="373" y="296"/>
                  </a:lnTo>
                  <a:lnTo>
                    <a:pt x="442" y="248"/>
                  </a:lnTo>
                  <a:lnTo>
                    <a:pt x="513" y="204"/>
                  </a:lnTo>
                  <a:lnTo>
                    <a:pt x="588" y="163"/>
                  </a:lnTo>
                  <a:lnTo>
                    <a:pt x="667" y="126"/>
                  </a:lnTo>
                  <a:lnTo>
                    <a:pt x="748" y="94"/>
                  </a:lnTo>
                  <a:lnTo>
                    <a:pt x="833" y="66"/>
                  </a:lnTo>
                  <a:lnTo>
                    <a:pt x="919" y="43"/>
                  </a:lnTo>
                  <a:lnTo>
                    <a:pt x="1010" y="24"/>
                  </a:lnTo>
                  <a:lnTo>
                    <a:pt x="1102" y="11"/>
                  </a:lnTo>
                  <a:lnTo>
                    <a:pt x="1196" y="3"/>
                  </a:lnTo>
                  <a:lnTo>
                    <a:pt x="1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 name="Freeform 162"/>
            <p:cNvSpPr>
              <a:spLocks noEditPoints="1"/>
            </p:cNvSpPr>
            <p:nvPr/>
          </p:nvSpPr>
          <p:spPr bwMode="auto">
            <a:xfrm>
              <a:off x="4393" y="3556"/>
              <a:ext cx="170" cy="149"/>
            </a:xfrm>
            <a:custGeom>
              <a:avLst/>
              <a:gdLst>
                <a:gd name="T0" fmla="*/ 1277 w 2721"/>
                <a:gd name="T1" fmla="*/ 490 h 2236"/>
                <a:gd name="T2" fmla="*/ 1273 w 2721"/>
                <a:gd name="T3" fmla="*/ 599 h 2236"/>
                <a:gd name="T4" fmla="*/ 1238 w 2721"/>
                <a:gd name="T5" fmla="*/ 631 h 2236"/>
                <a:gd name="T6" fmla="*/ 1094 w 2721"/>
                <a:gd name="T7" fmla="*/ 708 h 2236"/>
                <a:gd name="T8" fmla="*/ 1012 w 2721"/>
                <a:gd name="T9" fmla="*/ 853 h 2236"/>
                <a:gd name="T10" fmla="*/ 1038 w 2721"/>
                <a:gd name="T11" fmla="*/ 1020 h 2236"/>
                <a:gd name="T12" fmla="*/ 1166 w 2721"/>
                <a:gd name="T13" fmla="*/ 1134 h 2236"/>
                <a:gd name="T14" fmla="*/ 1395 w 2721"/>
                <a:gd name="T15" fmla="*/ 1233 h 2236"/>
                <a:gd name="T16" fmla="*/ 1472 w 2721"/>
                <a:gd name="T17" fmla="*/ 1332 h 2236"/>
                <a:gd name="T18" fmla="*/ 1407 w 2721"/>
                <a:gd name="T19" fmla="*/ 1413 h 2236"/>
                <a:gd name="T20" fmla="*/ 1243 w 2721"/>
                <a:gd name="T21" fmla="*/ 1425 h 2236"/>
                <a:gd name="T22" fmla="*/ 1076 w 2721"/>
                <a:gd name="T23" fmla="*/ 1372 h 2236"/>
                <a:gd name="T24" fmla="*/ 1035 w 2721"/>
                <a:gd name="T25" fmla="*/ 1401 h 2236"/>
                <a:gd name="T26" fmla="*/ 1010 w 2721"/>
                <a:gd name="T27" fmla="*/ 1546 h 2236"/>
                <a:gd name="T28" fmla="*/ 1168 w 2721"/>
                <a:gd name="T29" fmla="*/ 1604 h 2236"/>
                <a:gd name="T30" fmla="*/ 1257 w 2721"/>
                <a:gd name="T31" fmla="*/ 1632 h 2236"/>
                <a:gd name="T32" fmla="*/ 1265 w 2721"/>
                <a:gd name="T33" fmla="*/ 1749 h 2236"/>
                <a:gd name="T34" fmla="*/ 1413 w 2721"/>
                <a:gd name="T35" fmla="*/ 1763 h 2236"/>
                <a:gd name="T36" fmla="*/ 1441 w 2721"/>
                <a:gd name="T37" fmla="*/ 1642 h 2236"/>
                <a:gd name="T38" fmla="*/ 1483 w 2721"/>
                <a:gd name="T39" fmla="*/ 1594 h 2236"/>
                <a:gd name="T40" fmla="*/ 1650 w 2721"/>
                <a:gd name="T41" fmla="*/ 1494 h 2236"/>
                <a:gd name="T42" fmla="*/ 1718 w 2721"/>
                <a:gd name="T43" fmla="*/ 1327 h 2236"/>
                <a:gd name="T44" fmla="*/ 1669 w 2721"/>
                <a:gd name="T45" fmla="*/ 1159 h 2236"/>
                <a:gd name="T46" fmla="*/ 1499 w 2721"/>
                <a:gd name="T47" fmla="*/ 1031 h 2236"/>
                <a:gd name="T48" fmla="*/ 1312 w 2721"/>
                <a:gd name="T49" fmla="*/ 953 h 2236"/>
                <a:gd name="T50" fmla="*/ 1253 w 2721"/>
                <a:gd name="T51" fmla="*/ 872 h 2236"/>
                <a:gd name="T52" fmla="*/ 1309 w 2721"/>
                <a:gd name="T53" fmla="*/ 802 h 2236"/>
                <a:gd name="T54" fmla="*/ 1495 w 2721"/>
                <a:gd name="T55" fmla="*/ 805 h 2236"/>
                <a:gd name="T56" fmla="*/ 1616 w 2721"/>
                <a:gd name="T57" fmla="*/ 842 h 2236"/>
                <a:gd name="T58" fmla="*/ 1668 w 2721"/>
                <a:gd name="T59" fmla="*/ 707 h 2236"/>
                <a:gd name="T60" fmla="*/ 1597 w 2721"/>
                <a:gd name="T61" fmla="*/ 642 h 2236"/>
                <a:gd name="T62" fmla="*/ 1456 w 2721"/>
                <a:gd name="T63" fmla="*/ 607 h 2236"/>
                <a:gd name="T64" fmla="*/ 1445 w 2721"/>
                <a:gd name="T65" fmla="*/ 526 h 2236"/>
                <a:gd name="T66" fmla="*/ 1408 w 2721"/>
                <a:gd name="T67" fmla="*/ 472 h 2236"/>
                <a:gd name="T68" fmla="*/ 1457 w 2721"/>
                <a:gd name="T69" fmla="*/ 3 h 2236"/>
                <a:gd name="T70" fmla="*/ 1910 w 2721"/>
                <a:gd name="T71" fmla="*/ 96 h 2236"/>
                <a:gd name="T72" fmla="*/ 2289 w 2721"/>
                <a:gd name="T73" fmla="*/ 302 h 2236"/>
                <a:gd name="T74" fmla="*/ 2564 w 2721"/>
                <a:gd name="T75" fmla="*/ 598 h 2236"/>
                <a:gd name="T76" fmla="*/ 2707 w 2721"/>
                <a:gd name="T77" fmla="*/ 960 h 2236"/>
                <a:gd name="T78" fmla="*/ 2691 w 2721"/>
                <a:gd name="T79" fmla="*/ 1352 h 2236"/>
                <a:gd name="T80" fmla="*/ 2519 w 2721"/>
                <a:gd name="T81" fmla="*/ 1704 h 2236"/>
                <a:gd name="T82" fmla="*/ 2222 w 2721"/>
                <a:gd name="T83" fmla="*/ 1984 h 2236"/>
                <a:gd name="T84" fmla="*/ 1826 w 2721"/>
                <a:gd name="T85" fmla="*/ 2169 h 2236"/>
                <a:gd name="T86" fmla="*/ 1361 w 2721"/>
                <a:gd name="T87" fmla="*/ 2236 h 2236"/>
                <a:gd name="T88" fmla="*/ 928 w 2721"/>
                <a:gd name="T89" fmla="*/ 2178 h 2236"/>
                <a:gd name="T90" fmla="*/ 564 w 2721"/>
                <a:gd name="T91" fmla="*/ 2086 h 2236"/>
                <a:gd name="T92" fmla="*/ 282 w 2721"/>
                <a:gd name="T93" fmla="*/ 2152 h 2236"/>
                <a:gd name="T94" fmla="*/ 89 w 2721"/>
                <a:gd name="T95" fmla="*/ 2141 h 2236"/>
                <a:gd name="T96" fmla="*/ 78 w 2721"/>
                <a:gd name="T97" fmla="*/ 2090 h 2236"/>
                <a:gd name="T98" fmla="*/ 226 w 2721"/>
                <a:gd name="T99" fmla="*/ 1958 h 2236"/>
                <a:gd name="T100" fmla="*/ 249 w 2721"/>
                <a:gd name="T101" fmla="*/ 1762 h 2236"/>
                <a:gd name="T102" fmla="*/ 52 w 2721"/>
                <a:gd name="T103" fmla="*/ 1425 h 2236"/>
                <a:gd name="T104" fmla="*/ 3 w 2721"/>
                <a:gd name="T105" fmla="*/ 1038 h 2236"/>
                <a:gd name="T106" fmla="*/ 116 w 2721"/>
                <a:gd name="T107" fmla="*/ 666 h 2236"/>
                <a:gd name="T108" fmla="*/ 367 w 2721"/>
                <a:gd name="T109" fmla="*/ 354 h 2236"/>
                <a:gd name="T110" fmla="*/ 727 w 2721"/>
                <a:gd name="T111" fmla="*/ 128 h 2236"/>
                <a:gd name="T112" fmla="*/ 1168 w 2721"/>
                <a:gd name="T113" fmla="*/ 11 h 2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21" h="2236">
                  <a:moveTo>
                    <a:pt x="1319" y="470"/>
                  </a:moveTo>
                  <a:lnTo>
                    <a:pt x="1303" y="473"/>
                  </a:lnTo>
                  <a:lnTo>
                    <a:pt x="1291" y="476"/>
                  </a:lnTo>
                  <a:lnTo>
                    <a:pt x="1282" y="482"/>
                  </a:lnTo>
                  <a:lnTo>
                    <a:pt x="1277" y="490"/>
                  </a:lnTo>
                  <a:lnTo>
                    <a:pt x="1274" y="502"/>
                  </a:lnTo>
                  <a:lnTo>
                    <a:pt x="1273" y="519"/>
                  </a:lnTo>
                  <a:lnTo>
                    <a:pt x="1273" y="571"/>
                  </a:lnTo>
                  <a:lnTo>
                    <a:pt x="1273" y="587"/>
                  </a:lnTo>
                  <a:lnTo>
                    <a:pt x="1273" y="599"/>
                  </a:lnTo>
                  <a:lnTo>
                    <a:pt x="1270" y="608"/>
                  </a:lnTo>
                  <a:lnTo>
                    <a:pt x="1266" y="615"/>
                  </a:lnTo>
                  <a:lnTo>
                    <a:pt x="1261" y="621"/>
                  </a:lnTo>
                  <a:lnTo>
                    <a:pt x="1251" y="626"/>
                  </a:lnTo>
                  <a:lnTo>
                    <a:pt x="1238" y="631"/>
                  </a:lnTo>
                  <a:lnTo>
                    <a:pt x="1221" y="636"/>
                  </a:lnTo>
                  <a:lnTo>
                    <a:pt x="1185" y="651"/>
                  </a:lnTo>
                  <a:lnTo>
                    <a:pt x="1152" y="667"/>
                  </a:lnTo>
                  <a:lnTo>
                    <a:pt x="1122" y="686"/>
                  </a:lnTo>
                  <a:lnTo>
                    <a:pt x="1094" y="708"/>
                  </a:lnTo>
                  <a:lnTo>
                    <a:pt x="1071" y="732"/>
                  </a:lnTo>
                  <a:lnTo>
                    <a:pt x="1051" y="758"/>
                  </a:lnTo>
                  <a:lnTo>
                    <a:pt x="1034" y="787"/>
                  </a:lnTo>
                  <a:lnTo>
                    <a:pt x="1021" y="819"/>
                  </a:lnTo>
                  <a:lnTo>
                    <a:pt x="1012" y="853"/>
                  </a:lnTo>
                  <a:lnTo>
                    <a:pt x="1007" y="890"/>
                  </a:lnTo>
                  <a:lnTo>
                    <a:pt x="1008" y="926"/>
                  </a:lnTo>
                  <a:lnTo>
                    <a:pt x="1013" y="960"/>
                  </a:lnTo>
                  <a:lnTo>
                    <a:pt x="1024" y="991"/>
                  </a:lnTo>
                  <a:lnTo>
                    <a:pt x="1038" y="1020"/>
                  </a:lnTo>
                  <a:lnTo>
                    <a:pt x="1056" y="1046"/>
                  </a:lnTo>
                  <a:lnTo>
                    <a:pt x="1078" y="1071"/>
                  </a:lnTo>
                  <a:lnTo>
                    <a:pt x="1104" y="1093"/>
                  </a:lnTo>
                  <a:lnTo>
                    <a:pt x="1133" y="1114"/>
                  </a:lnTo>
                  <a:lnTo>
                    <a:pt x="1166" y="1134"/>
                  </a:lnTo>
                  <a:lnTo>
                    <a:pt x="1213" y="1158"/>
                  </a:lnTo>
                  <a:lnTo>
                    <a:pt x="1261" y="1179"/>
                  </a:lnTo>
                  <a:lnTo>
                    <a:pt x="1311" y="1198"/>
                  </a:lnTo>
                  <a:lnTo>
                    <a:pt x="1361" y="1217"/>
                  </a:lnTo>
                  <a:lnTo>
                    <a:pt x="1395" y="1233"/>
                  </a:lnTo>
                  <a:lnTo>
                    <a:pt x="1430" y="1256"/>
                  </a:lnTo>
                  <a:lnTo>
                    <a:pt x="1450" y="1273"/>
                  </a:lnTo>
                  <a:lnTo>
                    <a:pt x="1462" y="1292"/>
                  </a:lnTo>
                  <a:lnTo>
                    <a:pt x="1470" y="1312"/>
                  </a:lnTo>
                  <a:lnTo>
                    <a:pt x="1472" y="1332"/>
                  </a:lnTo>
                  <a:lnTo>
                    <a:pt x="1469" y="1351"/>
                  </a:lnTo>
                  <a:lnTo>
                    <a:pt x="1461" y="1370"/>
                  </a:lnTo>
                  <a:lnTo>
                    <a:pt x="1447" y="1387"/>
                  </a:lnTo>
                  <a:lnTo>
                    <a:pt x="1430" y="1402"/>
                  </a:lnTo>
                  <a:lnTo>
                    <a:pt x="1407" y="1413"/>
                  </a:lnTo>
                  <a:lnTo>
                    <a:pt x="1376" y="1424"/>
                  </a:lnTo>
                  <a:lnTo>
                    <a:pt x="1344" y="1431"/>
                  </a:lnTo>
                  <a:lnTo>
                    <a:pt x="1313" y="1433"/>
                  </a:lnTo>
                  <a:lnTo>
                    <a:pt x="1282" y="1431"/>
                  </a:lnTo>
                  <a:lnTo>
                    <a:pt x="1243" y="1425"/>
                  </a:lnTo>
                  <a:lnTo>
                    <a:pt x="1203" y="1418"/>
                  </a:lnTo>
                  <a:lnTo>
                    <a:pt x="1165" y="1408"/>
                  </a:lnTo>
                  <a:lnTo>
                    <a:pt x="1127" y="1395"/>
                  </a:lnTo>
                  <a:lnTo>
                    <a:pt x="1091" y="1379"/>
                  </a:lnTo>
                  <a:lnTo>
                    <a:pt x="1076" y="1372"/>
                  </a:lnTo>
                  <a:lnTo>
                    <a:pt x="1065" y="1369"/>
                  </a:lnTo>
                  <a:lnTo>
                    <a:pt x="1056" y="1370"/>
                  </a:lnTo>
                  <a:lnTo>
                    <a:pt x="1049" y="1376"/>
                  </a:lnTo>
                  <a:lnTo>
                    <a:pt x="1042" y="1386"/>
                  </a:lnTo>
                  <a:lnTo>
                    <a:pt x="1035" y="1401"/>
                  </a:lnTo>
                  <a:lnTo>
                    <a:pt x="1007" y="1493"/>
                  </a:lnTo>
                  <a:lnTo>
                    <a:pt x="1002" y="1511"/>
                  </a:lnTo>
                  <a:lnTo>
                    <a:pt x="1001" y="1525"/>
                  </a:lnTo>
                  <a:lnTo>
                    <a:pt x="1003" y="1537"/>
                  </a:lnTo>
                  <a:lnTo>
                    <a:pt x="1010" y="1546"/>
                  </a:lnTo>
                  <a:lnTo>
                    <a:pt x="1022" y="1555"/>
                  </a:lnTo>
                  <a:lnTo>
                    <a:pt x="1040" y="1564"/>
                  </a:lnTo>
                  <a:lnTo>
                    <a:pt x="1082" y="1581"/>
                  </a:lnTo>
                  <a:lnTo>
                    <a:pt x="1124" y="1594"/>
                  </a:lnTo>
                  <a:lnTo>
                    <a:pt x="1168" y="1604"/>
                  </a:lnTo>
                  <a:lnTo>
                    <a:pt x="1212" y="1612"/>
                  </a:lnTo>
                  <a:lnTo>
                    <a:pt x="1232" y="1614"/>
                  </a:lnTo>
                  <a:lnTo>
                    <a:pt x="1245" y="1618"/>
                  </a:lnTo>
                  <a:lnTo>
                    <a:pt x="1252" y="1623"/>
                  </a:lnTo>
                  <a:lnTo>
                    <a:pt x="1257" y="1632"/>
                  </a:lnTo>
                  <a:lnTo>
                    <a:pt x="1259" y="1646"/>
                  </a:lnTo>
                  <a:lnTo>
                    <a:pt x="1259" y="1664"/>
                  </a:lnTo>
                  <a:lnTo>
                    <a:pt x="1259" y="1725"/>
                  </a:lnTo>
                  <a:lnTo>
                    <a:pt x="1260" y="1738"/>
                  </a:lnTo>
                  <a:lnTo>
                    <a:pt x="1265" y="1749"/>
                  </a:lnTo>
                  <a:lnTo>
                    <a:pt x="1274" y="1757"/>
                  </a:lnTo>
                  <a:lnTo>
                    <a:pt x="1285" y="1763"/>
                  </a:lnTo>
                  <a:lnTo>
                    <a:pt x="1300" y="1765"/>
                  </a:lnTo>
                  <a:lnTo>
                    <a:pt x="1398" y="1765"/>
                  </a:lnTo>
                  <a:lnTo>
                    <a:pt x="1413" y="1763"/>
                  </a:lnTo>
                  <a:lnTo>
                    <a:pt x="1426" y="1758"/>
                  </a:lnTo>
                  <a:lnTo>
                    <a:pt x="1434" y="1751"/>
                  </a:lnTo>
                  <a:lnTo>
                    <a:pt x="1439" y="1740"/>
                  </a:lnTo>
                  <a:lnTo>
                    <a:pt x="1441" y="1725"/>
                  </a:lnTo>
                  <a:lnTo>
                    <a:pt x="1441" y="1642"/>
                  </a:lnTo>
                  <a:lnTo>
                    <a:pt x="1442" y="1628"/>
                  </a:lnTo>
                  <a:lnTo>
                    <a:pt x="1447" y="1617"/>
                  </a:lnTo>
                  <a:lnTo>
                    <a:pt x="1456" y="1607"/>
                  </a:lnTo>
                  <a:lnTo>
                    <a:pt x="1468" y="1600"/>
                  </a:lnTo>
                  <a:lnTo>
                    <a:pt x="1483" y="1594"/>
                  </a:lnTo>
                  <a:lnTo>
                    <a:pt x="1521" y="1582"/>
                  </a:lnTo>
                  <a:lnTo>
                    <a:pt x="1556" y="1565"/>
                  </a:lnTo>
                  <a:lnTo>
                    <a:pt x="1590" y="1545"/>
                  </a:lnTo>
                  <a:lnTo>
                    <a:pt x="1621" y="1521"/>
                  </a:lnTo>
                  <a:lnTo>
                    <a:pt x="1650" y="1494"/>
                  </a:lnTo>
                  <a:lnTo>
                    <a:pt x="1674" y="1463"/>
                  </a:lnTo>
                  <a:lnTo>
                    <a:pt x="1692" y="1430"/>
                  </a:lnTo>
                  <a:lnTo>
                    <a:pt x="1706" y="1396"/>
                  </a:lnTo>
                  <a:lnTo>
                    <a:pt x="1714" y="1362"/>
                  </a:lnTo>
                  <a:lnTo>
                    <a:pt x="1718" y="1327"/>
                  </a:lnTo>
                  <a:lnTo>
                    <a:pt x="1717" y="1292"/>
                  </a:lnTo>
                  <a:lnTo>
                    <a:pt x="1712" y="1257"/>
                  </a:lnTo>
                  <a:lnTo>
                    <a:pt x="1702" y="1223"/>
                  </a:lnTo>
                  <a:lnTo>
                    <a:pt x="1689" y="1190"/>
                  </a:lnTo>
                  <a:lnTo>
                    <a:pt x="1669" y="1159"/>
                  </a:lnTo>
                  <a:lnTo>
                    <a:pt x="1647" y="1129"/>
                  </a:lnTo>
                  <a:lnTo>
                    <a:pt x="1620" y="1102"/>
                  </a:lnTo>
                  <a:lnTo>
                    <a:pt x="1589" y="1078"/>
                  </a:lnTo>
                  <a:lnTo>
                    <a:pt x="1555" y="1056"/>
                  </a:lnTo>
                  <a:lnTo>
                    <a:pt x="1499" y="1031"/>
                  </a:lnTo>
                  <a:lnTo>
                    <a:pt x="1440" y="1008"/>
                  </a:lnTo>
                  <a:lnTo>
                    <a:pt x="1383" y="986"/>
                  </a:lnTo>
                  <a:lnTo>
                    <a:pt x="1359" y="976"/>
                  </a:lnTo>
                  <a:lnTo>
                    <a:pt x="1335" y="965"/>
                  </a:lnTo>
                  <a:lnTo>
                    <a:pt x="1312" y="953"/>
                  </a:lnTo>
                  <a:lnTo>
                    <a:pt x="1291" y="938"/>
                  </a:lnTo>
                  <a:lnTo>
                    <a:pt x="1275" y="923"/>
                  </a:lnTo>
                  <a:lnTo>
                    <a:pt x="1263" y="906"/>
                  </a:lnTo>
                  <a:lnTo>
                    <a:pt x="1255" y="889"/>
                  </a:lnTo>
                  <a:lnTo>
                    <a:pt x="1253" y="872"/>
                  </a:lnTo>
                  <a:lnTo>
                    <a:pt x="1257" y="855"/>
                  </a:lnTo>
                  <a:lnTo>
                    <a:pt x="1263" y="839"/>
                  </a:lnTo>
                  <a:lnTo>
                    <a:pt x="1274" y="825"/>
                  </a:lnTo>
                  <a:lnTo>
                    <a:pt x="1290" y="813"/>
                  </a:lnTo>
                  <a:lnTo>
                    <a:pt x="1309" y="802"/>
                  </a:lnTo>
                  <a:lnTo>
                    <a:pt x="1338" y="796"/>
                  </a:lnTo>
                  <a:lnTo>
                    <a:pt x="1365" y="794"/>
                  </a:lnTo>
                  <a:lnTo>
                    <a:pt x="1409" y="793"/>
                  </a:lnTo>
                  <a:lnTo>
                    <a:pt x="1453" y="797"/>
                  </a:lnTo>
                  <a:lnTo>
                    <a:pt x="1495" y="805"/>
                  </a:lnTo>
                  <a:lnTo>
                    <a:pt x="1537" y="817"/>
                  </a:lnTo>
                  <a:lnTo>
                    <a:pt x="1580" y="833"/>
                  </a:lnTo>
                  <a:lnTo>
                    <a:pt x="1594" y="840"/>
                  </a:lnTo>
                  <a:lnTo>
                    <a:pt x="1606" y="843"/>
                  </a:lnTo>
                  <a:lnTo>
                    <a:pt x="1616" y="842"/>
                  </a:lnTo>
                  <a:lnTo>
                    <a:pt x="1623" y="836"/>
                  </a:lnTo>
                  <a:lnTo>
                    <a:pt x="1630" y="826"/>
                  </a:lnTo>
                  <a:lnTo>
                    <a:pt x="1635" y="811"/>
                  </a:lnTo>
                  <a:lnTo>
                    <a:pt x="1651" y="759"/>
                  </a:lnTo>
                  <a:lnTo>
                    <a:pt x="1668" y="707"/>
                  </a:lnTo>
                  <a:lnTo>
                    <a:pt x="1669" y="691"/>
                  </a:lnTo>
                  <a:lnTo>
                    <a:pt x="1665" y="677"/>
                  </a:lnTo>
                  <a:lnTo>
                    <a:pt x="1655" y="666"/>
                  </a:lnTo>
                  <a:lnTo>
                    <a:pt x="1641" y="658"/>
                  </a:lnTo>
                  <a:lnTo>
                    <a:pt x="1597" y="642"/>
                  </a:lnTo>
                  <a:lnTo>
                    <a:pt x="1552" y="629"/>
                  </a:lnTo>
                  <a:lnTo>
                    <a:pt x="1505" y="619"/>
                  </a:lnTo>
                  <a:lnTo>
                    <a:pt x="1483" y="615"/>
                  </a:lnTo>
                  <a:lnTo>
                    <a:pt x="1467" y="612"/>
                  </a:lnTo>
                  <a:lnTo>
                    <a:pt x="1456" y="607"/>
                  </a:lnTo>
                  <a:lnTo>
                    <a:pt x="1450" y="600"/>
                  </a:lnTo>
                  <a:lnTo>
                    <a:pt x="1446" y="590"/>
                  </a:lnTo>
                  <a:lnTo>
                    <a:pt x="1445" y="574"/>
                  </a:lnTo>
                  <a:lnTo>
                    <a:pt x="1445" y="553"/>
                  </a:lnTo>
                  <a:lnTo>
                    <a:pt x="1445" y="526"/>
                  </a:lnTo>
                  <a:lnTo>
                    <a:pt x="1443" y="505"/>
                  </a:lnTo>
                  <a:lnTo>
                    <a:pt x="1440" y="491"/>
                  </a:lnTo>
                  <a:lnTo>
                    <a:pt x="1434" y="481"/>
                  </a:lnTo>
                  <a:lnTo>
                    <a:pt x="1423" y="475"/>
                  </a:lnTo>
                  <a:lnTo>
                    <a:pt x="1408" y="472"/>
                  </a:lnTo>
                  <a:lnTo>
                    <a:pt x="1386" y="471"/>
                  </a:lnTo>
                  <a:lnTo>
                    <a:pt x="1357" y="470"/>
                  </a:lnTo>
                  <a:lnTo>
                    <a:pt x="1319" y="470"/>
                  </a:lnTo>
                  <a:close/>
                  <a:moveTo>
                    <a:pt x="1360" y="0"/>
                  </a:moveTo>
                  <a:lnTo>
                    <a:pt x="1457" y="3"/>
                  </a:lnTo>
                  <a:lnTo>
                    <a:pt x="1552" y="11"/>
                  </a:lnTo>
                  <a:lnTo>
                    <a:pt x="1646" y="25"/>
                  </a:lnTo>
                  <a:lnTo>
                    <a:pt x="1737" y="44"/>
                  </a:lnTo>
                  <a:lnTo>
                    <a:pt x="1825" y="67"/>
                  </a:lnTo>
                  <a:lnTo>
                    <a:pt x="1910" y="96"/>
                  </a:lnTo>
                  <a:lnTo>
                    <a:pt x="1993" y="129"/>
                  </a:lnTo>
                  <a:lnTo>
                    <a:pt x="2073" y="166"/>
                  </a:lnTo>
                  <a:lnTo>
                    <a:pt x="2148" y="207"/>
                  </a:lnTo>
                  <a:lnTo>
                    <a:pt x="2221" y="253"/>
                  </a:lnTo>
                  <a:lnTo>
                    <a:pt x="2289" y="302"/>
                  </a:lnTo>
                  <a:lnTo>
                    <a:pt x="2353" y="355"/>
                  </a:lnTo>
                  <a:lnTo>
                    <a:pt x="2413" y="411"/>
                  </a:lnTo>
                  <a:lnTo>
                    <a:pt x="2468" y="470"/>
                  </a:lnTo>
                  <a:lnTo>
                    <a:pt x="2518" y="532"/>
                  </a:lnTo>
                  <a:lnTo>
                    <a:pt x="2564" y="598"/>
                  </a:lnTo>
                  <a:lnTo>
                    <a:pt x="2604" y="666"/>
                  </a:lnTo>
                  <a:lnTo>
                    <a:pt x="2639" y="736"/>
                  </a:lnTo>
                  <a:lnTo>
                    <a:pt x="2668" y="808"/>
                  </a:lnTo>
                  <a:lnTo>
                    <a:pt x="2690" y="883"/>
                  </a:lnTo>
                  <a:lnTo>
                    <a:pt x="2707" y="960"/>
                  </a:lnTo>
                  <a:lnTo>
                    <a:pt x="2718" y="1038"/>
                  </a:lnTo>
                  <a:lnTo>
                    <a:pt x="2721" y="1118"/>
                  </a:lnTo>
                  <a:lnTo>
                    <a:pt x="2718" y="1197"/>
                  </a:lnTo>
                  <a:lnTo>
                    <a:pt x="2707" y="1276"/>
                  </a:lnTo>
                  <a:lnTo>
                    <a:pt x="2691" y="1352"/>
                  </a:lnTo>
                  <a:lnTo>
                    <a:pt x="2668" y="1427"/>
                  </a:lnTo>
                  <a:lnTo>
                    <a:pt x="2639" y="1501"/>
                  </a:lnTo>
                  <a:lnTo>
                    <a:pt x="2605" y="1571"/>
                  </a:lnTo>
                  <a:lnTo>
                    <a:pt x="2565" y="1639"/>
                  </a:lnTo>
                  <a:lnTo>
                    <a:pt x="2519" y="1704"/>
                  </a:lnTo>
                  <a:lnTo>
                    <a:pt x="2469" y="1767"/>
                  </a:lnTo>
                  <a:lnTo>
                    <a:pt x="2414" y="1826"/>
                  </a:lnTo>
                  <a:lnTo>
                    <a:pt x="2354" y="1882"/>
                  </a:lnTo>
                  <a:lnTo>
                    <a:pt x="2290" y="1935"/>
                  </a:lnTo>
                  <a:lnTo>
                    <a:pt x="2222" y="1984"/>
                  </a:lnTo>
                  <a:lnTo>
                    <a:pt x="2149" y="2030"/>
                  </a:lnTo>
                  <a:lnTo>
                    <a:pt x="2074" y="2071"/>
                  </a:lnTo>
                  <a:lnTo>
                    <a:pt x="1994" y="2108"/>
                  </a:lnTo>
                  <a:lnTo>
                    <a:pt x="1911" y="2141"/>
                  </a:lnTo>
                  <a:lnTo>
                    <a:pt x="1826" y="2169"/>
                  </a:lnTo>
                  <a:lnTo>
                    <a:pt x="1738" y="2193"/>
                  </a:lnTo>
                  <a:lnTo>
                    <a:pt x="1647" y="2212"/>
                  </a:lnTo>
                  <a:lnTo>
                    <a:pt x="1553" y="2225"/>
                  </a:lnTo>
                  <a:lnTo>
                    <a:pt x="1458" y="2234"/>
                  </a:lnTo>
                  <a:lnTo>
                    <a:pt x="1361" y="2236"/>
                  </a:lnTo>
                  <a:lnTo>
                    <a:pt x="1270" y="2234"/>
                  </a:lnTo>
                  <a:lnTo>
                    <a:pt x="1182" y="2227"/>
                  </a:lnTo>
                  <a:lnTo>
                    <a:pt x="1095" y="2215"/>
                  </a:lnTo>
                  <a:lnTo>
                    <a:pt x="1010" y="2199"/>
                  </a:lnTo>
                  <a:lnTo>
                    <a:pt x="928" y="2178"/>
                  </a:lnTo>
                  <a:lnTo>
                    <a:pt x="847" y="2154"/>
                  </a:lnTo>
                  <a:lnTo>
                    <a:pt x="769" y="2125"/>
                  </a:lnTo>
                  <a:lnTo>
                    <a:pt x="694" y="2093"/>
                  </a:lnTo>
                  <a:lnTo>
                    <a:pt x="622" y="2057"/>
                  </a:lnTo>
                  <a:lnTo>
                    <a:pt x="564" y="2086"/>
                  </a:lnTo>
                  <a:lnTo>
                    <a:pt x="506" y="2109"/>
                  </a:lnTo>
                  <a:lnTo>
                    <a:pt x="448" y="2127"/>
                  </a:lnTo>
                  <a:lnTo>
                    <a:pt x="391" y="2139"/>
                  </a:lnTo>
                  <a:lnTo>
                    <a:pt x="336" y="2147"/>
                  </a:lnTo>
                  <a:lnTo>
                    <a:pt x="282" y="2152"/>
                  </a:lnTo>
                  <a:lnTo>
                    <a:pt x="231" y="2154"/>
                  </a:lnTo>
                  <a:lnTo>
                    <a:pt x="185" y="2152"/>
                  </a:lnTo>
                  <a:lnTo>
                    <a:pt x="141" y="2150"/>
                  </a:lnTo>
                  <a:lnTo>
                    <a:pt x="102" y="2145"/>
                  </a:lnTo>
                  <a:lnTo>
                    <a:pt x="89" y="2141"/>
                  </a:lnTo>
                  <a:lnTo>
                    <a:pt x="79" y="2134"/>
                  </a:lnTo>
                  <a:lnTo>
                    <a:pt x="73" y="2124"/>
                  </a:lnTo>
                  <a:lnTo>
                    <a:pt x="70" y="2112"/>
                  </a:lnTo>
                  <a:lnTo>
                    <a:pt x="71" y="2101"/>
                  </a:lnTo>
                  <a:lnTo>
                    <a:pt x="78" y="2090"/>
                  </a:lnTo>
                  <a:lnTo>
                    <a:pt x="87" y="2081"/>
                  </a:lnTo>
                  <a:lnTo>
                    <a:pt x="129" y="2053"/>
                  </a:lnTo>
                  <a:lnTo>
                    <a:pt x="165" y="2023"/>
                  </a:lnTo>
                  <a:lnTo>
                    <a:pt x="197" y="1991"/>
                  </a:lnTo>
                  <a:lnTo>
                    <a:pt x="226" y="1958"/>
                  </a:lnTo>
                  <a:lnTo>
                    <a:pt x="250" y="1924"/>
                  </a:lnTo>
                  <a:lnTo>
                    <a:pt x="271" y="1889"/>
                  </a:lnTo>
                  <a:lnTo>
                    <a:pt x="288" y="1855"/>
                  </a:lnTo>
                  <a:lnTo>
                    <a:pt x="303" y="1821"/>
                  </a:lnTo>
                  <a:lnTo>
                    <a:pt x="249" y="1762"/>
                  </a:lnTo>
                  <a:lnTo>
                    <a:pt x="198" y="1700"/>
                  </a:lnTo>
                  <a:lnTo>
                    <a:pt x="154" y="1635"/>
                  </a:lnTo>
                  <a:lnTo>
                    <a:pt x="114" y="1568"/>
                  </a:lnTo>
                  <a:lnTo>
                    <a:pt x="80" y="1498"/>
                  </a:lnTo>
                  <a:lnTo>
                    <a:pt x="52" y="1425"/>
                  </a:lnTo>
                  <a:lnTo>
                    <a:pt x="30" y="1351"/>
                  </a:lnTo>
                  <a:lnTo>
                    <a:pt x="13" y="1275"/>
                  </a:lnTo>
                  <a:lnTo>
                    <a:pt x="3" y="1197"/>
                  </a:lnTo>
                  <a:lnTo>
                    <a:pt x="0" y="1118"/>
                  </a:lnTo>
                  <a:lnTo>
                    <a:pt x="3" y="1038"/>
                  </a:lnTo>
                  <a:lnTo>
                    <a:pt x="14" y="960"/>
                  </a:lnTo>
                  <a:lnTo>
                    <a:pt x="30" y="883"/>
                  </a:lnTo>
                  <a:lnTo>
                    <a:pt x="52" y="809"/>
                  </a:lnTo>
                  <a:lnTo>
                    <a:pt x="81" y="736"/>
                  </a:lnTo>
                  <a:lnTo>
                    <a:pt x="116" y="666"/>
                  </a:lnTo>
                  <a:lnTo>
                    <a:pt x="156" y="598"/>
                  </a:lnTo>
                  <a:lnTo>
                    <a:pt x="202" y="532"/>
                  </a:lnTo>
                  <a:lnTo>
                    <a:pt x="252" y="470"/>
                  </a:lnTo>
                  <a:lnTo>
                    <a:pt x="307" y="411"/>
                  </a:lnTo>
                  <a:lnTo>
                    <a:pt x="367" y="354"/>
                  </a:lnTo>
                  <a:lnTo>
                    <a:pt x="431" y="302"/>
                  </a:lnTo>
                  <a:lnTo>
                    <a:pt x="499" y="252"/>
                  </a:lnTo>
                  <a:lnTo>
                    <a:pt x="572" y="207"/>
                  </a:lnTo>
                  <a:lnTo>
                    <a:pt x="647" y="166"/>
                  </a:lnTo>
                  <a:lnTo>
                    <a:pt x="727" y="128"/>
                  </a:lnTo>
                  <a:lnTo>
                    <a:pt x="810" y="96"/>
                  </a:lnTo>
                  <a:lnTo>
                    <a:pt x="895" y="67"/>
                  </a:lnTo>
                  <a:lnTo>
                    <a:pt x="983" y="44"/>
                  </a:lnTo>
                  <a:lnTo>
                    <a:pt x="1074" y="25"/>
                  </a:lnTo>
                  <a:lnTo>
                    <a:pt x="1168" y="11"/>
                  </a:lnTo>
                  <a:lnTo>
                    <a:pt x="1263" y="3"/>
                  </a:lnTo>
                  <a:lnTo>
                    <a:pt x="13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38" name="Freeform 186"/>
          <p:cNvSpPr>
            <a:spLocks/>
          </p:cNvSpPr>
          <p:nvPr/>
        </p:nvSpPr>
        <p:spPr bwMode="auto">
          <a:xfrm>
            <a:off x="4616520" y="3586378"/>
            <a:ext cx="261938" cy="190500"/>
          </a:xfrm>
          <a:custGeom>
            <a:avLst/>
            <a:gdLst>
              <a:gd name="T0" fmla="*/ 2037 w 3519"/>
              <a:gd name="T1" fmla="*/ 44 h 2400"/>
              <a:gd name="T2" fmla="*/ 2052 w 3519"/>
              <a:gd name="T3" fmla="*/ 374 h 2400"/>
              <a:gd name="T4" fmla="*/ 1828 w 3519"/>
              <a:gd name="T5" fmla="*/ 440 h 2400"/>
              <a:gd name="T6" fmla="*/ 2770 w 3519"/>
              <a:gd name="T7" fmla="*/ 671 h 2400"/>
              <a:gd name="T8" fmla="*/ 2938 w 3519"/>
              <a:gd name="T9" fmla="*/ 953 h 2400"/>
              <a:gd name="T10" fmla="*/ 3034 w 3519"/>
              <a:gd name="T11" fmla="*/ 1067 h 2400"/>
              <a:gd name="T12" fmla="*/ 2963 w 3519"/>
              <a:gd name="T13" fmla="*/ 1378 h 2400"/>
              <a:gd name="T14" fmla="*/ 3207 w 3519"/>
              <a:gd name="T15" fmla="*/ 1641 h 2400"/>
              <a:gd name="T16" fmla="*/ 3282 w 3519"/>
              <a:gd name="T17" fmla="*/ 1754 h 2400"/>
              <a:gd name="T18" fmla="*/ 3481 w 3519"/>
              <a:gd name="T19" fmla="*/ 1996 h 2400"/>
              <a:gd name="T20" fmla="*/ 3516 w 3519"/>
              <a:gd name="T21" fmla="*/ 2310 h 2400"/>
              <a:gd name="T22" fmla="*/ 3394 w 3519"/>
              <a:gd name="T23" fmla="*/ 2400 h 2400"/>
              <a:gd name="T24" fmla="*/ 2918 w 3519"/>
              <a:gd name="T25" fmla="*/ 2334 h 2400"/>
              <a:gd name="T26" fmla="*/ 2933 w 3519"/>
              <a:gd name="T27" fmla="*/ 2005 h 2400"/>
              <a:gd name="T28" fmla="*/ 3141 w 3519"/>
              <a:gd name="T29" fmla="*/ 1769 h 2400"/>
              <a:gd name="T30" fmla="*/ 2503 w 3519"/>
              <a:gd name="T31" fmla="*/ 1987 h 2400"/>
              <a:gd name="T32" fmla="*/ 2547 w 3519"/>
              <a:gd name="T33" fmla="*/ 2310 h 2400"/>
              <a:gd name="T34" fmla="*/ 2426 w 3519"/>
              <a:gd name="T35" fmla="*/ 2400 h 2400"/>
              <a:gd name="T36" fmla="*/ 1950 w 3519"/>
              <a:gd name="T37" fmla="*/ 2334 h 2400"/>
              <a:gd name="T38" fmla="*/ 1965 w 3519"/>
              <a:gd name="T39" fmla="*/ 2005 h 2400"/>
              <a:gd name="T40" fmla="*/ 2173 w 3519"/>
              <a:gd name="T41" fmla="*/ 1754 h 2400"/>
              <a:gd name="T42" fmla="*/ 2247 w 3519"/>
              <a:gd name="T43" fmla="*/ 1640 h 2400"/>
              <a:gd name="T44" fmla="*/ 2491 w 3519"/>
              <a:gd name="T45" fmla="*/ 1377 h 2400"/>
              <a:gd name="T46" fmla="*/ 2421 w 3519"/>
              <a:gd name="T47" fmla="*/ 1067 h 2400"/>
              <a:gd name="T48" fmla="*/ 2517 w 3519"/>
              <a:gd name="T49" fmla="*/ 953 h 2400"/>
              <a:gd name="T50" fmla="*/ 1940 w 3519"/>
              <a:gd name="T51" fmla="*/ 949 h 2400"/>
              <a:gd name="T52" fmla="*/ 2063 w 3519"/>
              <a:gd name="T53" fmla="*/ 1040 h 2400"/>
              <a:gd name="T54" fmla="*/ 2019 w 3519"/>
              <a:gd name="T55" fmla="*/ 1363 h 2400"/>
              <a:gd name="T56" fmla="*/ 1522 w 3519"/>
              <a:gd name="T57" fmla="*/ 1377 h 2400"/>
              <a:gd name="T58" fmla="*/ 1453 w 3519"/>
              <a:gd name="T59" fmla="*/ 1067 h 2400"/>
              <a:gd name="T60" fmla="*/ 1549 w 3519"/>
              <a:gd name="T61" fmla="*/ 953 h 2400"/>
              <a:gd name="T62" fmla="*/ 973 w 3519"/>
              <a:gd name="T63" fmla="*/ 949 h 2400"/>
              <a:gd name="T64" fmla="*/ 1094 w 3519"/>
              <a:gd name="T65" fmla="*/ 1040 h 2400"/>
              <a:gd name="T66" fmla="*/ 1051 w 3519"/>
              <a:gd name="T67" fmla="*/ 1363 h 2400"/>
              <a:gd name="T68" fmla="*/ 1249 w 3519"/>
              <a:gd name="T69" fmla="*/ 1637 h 2400"/>
              <a:gd name="T70" fmla="*/ 1344 w 3519"/>
              <a:gd name="T71" fmla="*/ 1726 h 2400"/>
              <a:gd name="T72" fmla="*/ 1535 w 3519"/>
              <a:gd name="T73" fmla="*/ 1987 h 2400"/>
              <a:gd name="T74" fmla="*/ 1579 w 3519"/>
              <a:gd name="T75" fmla="*/ 2310 h 2400"/>
              <a:gd name="T76" fmla="*/ 1457 w 3519"/>
              <a:gd name="T77" fmla="*/ 2400 h 2400"/>
              <a:gd name="T78" fmla="*/ 981 w 3519"/>
              <a:gd name="T79" fmla="*/ 2334 h 2400"/>
              <a:gd name="T80" fmla="*/ 996 w 3519"/>
              <a:gd name="T81" fmla="*/ 2005 h 2400"/>
              <a:gd name="T82" fmla="*/ 1204 w 3519"/>
              <a:gd name="T83" fmla="*/ 1769 h 2400"/>
              <a:gd name="T84" fmla="*/ 566 w 3519"/>
              <a:gd name="T85" fmla="*/ 1987 h 2400"/>
              <a:gd name="T86" fmla="*/ 610 w 3519"/>
              <a:gd name="T87" fmla="*/ 2310 h 2400"/>
              <a:gd name="T88" fmla="*/ 489 w 3519"/>
              <a:gd name="T89" fmla="*/ 2400 h 2400"/>
              <a:gd name="T90" fmla="*/ 13 w 3519"/>
              <a:gd name="T91" fmla="*/ 2334 h 2400"/>
              <a:gd name="T92" fmla="*/ 28 w 3519"/>
              <a:gd name="T93" fmla="*/ 2005 h 2400"/>
              <a:gd name="T94" fmla="*/ 237 w 3519"/>
              <a:gd name="T95" fmla="*/ 1754 h 2400"/>
              <a:gd name="T96" fmla="*/ 310 w 3519"/>
              <a:gd name="T97" fmla="*/ 1640 h 2400"/>
              <a:gd name="T98" fmla="*/ 554 w 3519"/>
              <a:gd name="T99" fmla="*/ 1377 h 2400"/>
              <a:gd name="T100" fmla="*/ 484 w 3519"/>
              <a:gd name="T101" fmla="*/ 1067 h 2400"/>
              <a:gd name="T102" fmla="*/ 580 w 3519"/>
              <a:gd name="T103" fmla="*/ 953 h 2400"/>
              <a:gd name="T104" fmla="*/ 748 w 3519"/>
              <a:gd name="T105" fmla="*/ 671 h 2400"/>
              <a:gd name="T106" fmla="*/ 1686 w 3519"/>
              <a:gd name="T107" fmla="*/ 440 h 2400"/>
              <a:gd name="T108" fmla="*/ 1465 w 3519"/>
              <a:gd name="T109" fmla="*/ 374 h 2400"/>
              <a:gd name="T110" fmla="*/ 1479 w 3519"/>
              <a:gd name="T111" fmla="*/ 44 h 2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19" h="2400">
                <a:moveTo>
                  <a:pt x="1577" y="0"/>
                </a:moveTo>
                <a:lnTo>
                  <a:pt x="1940" y="0"/>
                </a:lnTo>
                <a:lnTo>
                  <a:pt x="1969" y="3"/>
                </a:lnTo>
                <a:lnTo>
                  <a:pt x="1995" y="12"/>
                </a:lnTo>
                <a:lnTo>
                  <a:pt x="2018" y="26"/>
                </a:lnTo>
                <a:lnTo>
                  <a:pt x="2037" y="44"/>
                </a:lnTo>
                <a:lnTo>
                  <a:pt x="2052" y="66"/>
                </a:lnTo>
                <a:lnTo>
                  <a:pt x="2062" y="91"/>
                </a:lnTo>
                <a:lnTo>
                  <a:pt x="2065" y="118"/>
                </a:lnTo>
                <a:lnTo>
                  <a:pt x="2065" y="322"/>
                </a:lnTo>
                <a:lnTo>
                  <a:pt x="2062" y="349"/>
                </a:lnTo>
                <a:lnTo>
                  <a:pt x="2052" y="374"/>
                </a:lnTo>
                <a:lnTo>
                  <a:pt x="2037" y="396"/>
                </a:lnTo>
                <a:lnTo>
                  <a:pt x="2018" y="414"/>
                </a:lnTo>
                <a:lnTo>
                  <a:pt x="1995" y="428"/>
                </a:lnTo>
                <a:lnTo>
                  <a:pt x="1969" y="436"/>
                </a:lnTo>
                <a:lnTo>
                  <a:pt x="1940" y="440"/>
                </a:lnTo>
                <a:lnTo>
                  <a:pt x="1828" y="440"/>
                </a:lnTo>
                <a:lnTo>
                  <a:pt x="1828" y="627"/>
                </a:lnTo>
                <a:lnTo>
                  <a:pt x="2673" y="627"/>
                </a:lnTo>
                <a:lnTo>
                  <a:pt x="2702" y="630"/>
                </a:lnTo>
                <a:lnTo>
                  <a:pt x="2727" y="639"/>
                </a:lnTo>
                <a:lnTo>
                  <a:pt x="2751" y="652"/>
                </a:lnTo>
                <a:lnTo>
                  <a:pt x="2770" y="671"/>
                </a:lnTo>
                <a:lnTo>
                  <a:pt x="2785" y="692"/>
                </a:lnTo>
                <a:lnTo>
                  <a:pt x="2795" y="717"/>
                </a:lnTo>
                <a:lnTo>
                  <a:pt x="2798" y="743"/>
                </a:lnTo>
                <a:lnTo>
                  <a:pt x="2798" y="950"/>
                </a:lnTo>
                <a:lnTo>
                  <a:pt x="2909" y="950"/>
                </a:lnTo>
                <a:lnTo>
                  <a:pt x="2938" y="953"/>
                </a:lnTo>
                <a:lnTo>
                  <a:pt x="2963" y="962"/>
                </a:lnTo>
                <a:lnTo>
                  <a:pt x="2987" y="976"/>
                </a:lnTo>
                <a:lnTo>
                  <a:pt x="3006" y="994"/>
                </a:lnTo>
                <a:lnTo>
                  <a:pt x="3021" y="1016"/>
                </a:lnTo>
                <a:lnTo>
                  <a:pt x="3030" y="1041"/>
                </a:lnTo>
                <a:lnTo>
                  <a:pt x="3034" y="1067"/>
                </a:lnTo>
                <a:lnTo>
                  <a:pt x="3034" y="1272"/>
                </a:lnTo>
                <a:lnTo>
                  <a:pt x="3030" y="1299"/>
                </a:lnTo>
                <a:lnTo>
                  <a:pt x="3021" y="1324"/>
                </a:lnTo>
                <a:lnTo>
                  <a:pt x="3006" y="1346"/>
                </a:lnTo>
                <a:lnTo>
                  <a:pt x="2987" y="1364"/>
                </a:lnTo>
                <a:lnTo>
                  <a:pt x="2963" y="1378"/>
                </a:lnTo>
                <a:lnTo>
                  <a:pt x="2938" y="1386"/>
                </a:lnTo>
                <a:lnTo>
                  <a:pt x="2909" y="1389"/>
                </a:lnTo>
                <a:lnTo>
                  <a:pt x="2798" y="1389"/>
                </a:lnTo>
                <a:lnTo>
                  <a:pt x="2798" y="1638"/>
                </a:lnTo>
                <a:lnTo>
                  <a:pt x="3184" y="1638"/>
                </a:lnTo>
                <a:lnTo>
                  <a:pt x="3207" y="1641"/>
                </a:lnTo>
                <a:lnTo>
                  <a:pt x="3229" y="1649"/>
                </a:lnTo>
                <a:lnTo>
                  <a:pt x="3246" y="1662"/>
                </a:lnTo>
                <a:lnTo>
                  <a:pt x="3261" y="1680"/>
                </a:lnTo>
                <a:lnTo>
                  <a:pt x="3273" y="1702"/>
                </a:lnTo>
                <a:lnTo>
                  <a:pt x="3279" y="1727"/>
                </a:lnTo>
                <a:lnTo>
                  <a:pt x="3282" y="1754"/>
                </a:lnTo>
                <a:lnTo>
                  <a:pt x="3282" y="1961"/>
                </a:lnTo>
                <a:lnTo>
                  <a:pt x="3392" y="1961"/>
                </a:lnTo>
                <a:lnTo>
                  <a:pt x="3418" y="1964"/>
                </a:lnTo>
                <a:lnTo>
                  <a:pt x="3441" y="1971"/>
                </a:lnTo>
                <a:lnTo>
                  <a:pt x="3462" y="1981"/>
                </a:lnTo>
                <a:lnTo>
                  <a:pt x="3481" y="1996"/>
                </a:lnTo>
                <a:lnTo>
                  <a:pt x="3497" y="2013"/>
                </a:lnTo>
                <a:lnTo>
                  <a:pt x="3508" y="2033"/>
                </a:lnTo>
                <a:lnTo>
                  <a:pt x="3516" y="2055"/>
                </a:lnTo>
                <a:lnTo>
                  <a:pt x="3519" y="2078"/>
                </a:lnTo>
                <a:lnTo>
                  <a:pt x="3519" y="2283"/>
                </a:lnTo>
                <a:lnTo>
                  <a:pt x="3516" y="2310"/>
                </a:lnTo>
                <a:lnTo>
                  <a:pt x="3506" y="2334"/>
                </a:lnTo>
                <a:lnTo>
                  <a:pt x="3491" y="2356"/>
                </a:lnTo>
                <a:lnTo>
                  <a:pt x="3472" y="2374"/>
                </a:lnTo>
                <a:lnTo>
                  <a:pt x="3449" y="2388"/>
                </a:lnTo>
                <a:lnTo>
                  <a:pt x="3423" y="2397"/>
                </a:lnTo>
                <a:lnTo>
                  <a:pt x="3394" y="2400"/>
                </a:lnTo>
                <a:lnTo>
                  <a:pt x="3030" y="2400"/>
                </a:lnTo>
                <a:lnTo>
                  <a:pt x="3002" y="2397"/>
                </a:lnTo>
                <a:lnTo>
                  <a:pt x="2976" y="2388"/>
                </a:lnTo>
                <a:lnTo>
                  <a:pt x="2953" y="2374"/>
                </a:lnTo>
                <a:lnTo>
                  <a:pt x="2933" y="2356"/>
                </a:lnTo>
                <a:lnTo>
                  <a:pt x="2918" y="2334"/>
                </a:lnTo>
                <a:lnTo>
                  <a:pt x="2909" y="2310"/>
                </a:lnTo>
                <a:lnTo>
                  <a:pt x="2906" y="2283"/>
                </a:lnTo>
                <a:lnTo>
                  <a:pt x="2906" y="2078"/>
                </a:lnTo>
                <a:lnTo>
                  <a:pt x="2909" y="2051"/>
                </a:lnTo>
                <a:lnTo>
                  <a:pt x="2918" y="2026"/>
                </a:lnTo>
                <a:lnTo>
                  <a:pt x="2933" y="2005"/>
                </a:lnTo>
                <a:lnTo>
                  <a:pt x="2953" y="1987"/>
                </a:lnTo>
                <a:lnTo>
                  <a:pt x="2976" y="1973"/>
                </a:lnTo>
                <a:lnTo>
                  <a:pt x="3002" y="1964"/>
                </a:lnTo>
                <a:lnTo>
                  <a:pt x="3030" y="1961"/>
                </a:lnTo>
                <a:lnTo>
                  <a:pt x="3141" y="1961"/>
                </a:lnTo>
                <a:lnTo>
                  <a:pt x="3141" y="1769"/>
                </a:lnTo>
                <a:lnTo>
                  <a:pt x="2315" y="1769"/>
                </a:lnTo>
                <a:lnTo>
                  <a:pt x="2315" y="1961"/>
                </a:lnTo>
                <a:lnTo>
                  <a:pt x="2426" y="1961"/>
                </a:lnTo>
                <a:lnTo>
                  <a:pt x="2454" y="1964"/>
                </a:lnTo>
                <a:lnTo>
                  <a:pt x="2480" y="1973"/>
                </a:lnTo>
                <a:lnTo>
                  <a:pt x="2503" y="1987"/>
                </a:lnTo>
                <a:lnTo>
                  <a:pt x="2523" y="2005"/>
                </a:lnTo>
                <a:lnTo>
                  <a:pt x="2538" y="2026"/>
                </a:lnTo>
                <a:lnTo>
                  <a:pt x="2547" y="2051"/>
                </a:lnTo>
                <a:lnTo>
                  <a:pt x="2550" y="2078"/>
                </a:lnTo>
                <a:lnTo>
                  <a:pt x="2550" y="2283"/>
                </a:lnTo>
                <a:lnTo>
                  <a:pt x="2547" y="2310"/>
                </a:lnTo>
                <a:lnTo>
                  <a:pt x="2538" y="2334"/>
                </a:lnTo>
                <a:lnTo>
                  <a:pt x="2523" y="2356"/>
                </a:lnTo>
                <a:lnTo>
                  <a:pt x="2503" y="2374"/>
                </a:lnTo>
                <a:lnTo>
                  <a:pt x="2480" y="2388"/>
                </a:lnTo>
                <a:lnTo>
                  <a:pt x="2454" y="2397"/>
                </a:lnTo>
                <a:lnTo>
                  <a:pt x="2426" y="2400"/>
                </a:lnTo>
                <a:lnTo>
                  <a:pt x="2062" y="2400"/>
                </a:lnTo>
                <a:lnTo>
                  <a:pt x="2033" y="2397"/>
                </a:lnTo>
                <a:lnTo>
                  <a:pt x="2007" y="2388"/>
                </a:lnTo>
                <a:lnTo>
                  <a:pt x="1984" y="2374"/>
                </a:lnTo>
                <a:lnTo>
                  <a:pt x="1965" y="2356"/>
                </a:lnTo>
                <a:lnTo>
                  <a:pt x="1950" y="2334"/>
                </a:lnTo>
                <a:lnTo>
                  <a:pt x="1940" y="2310"/>
                </a:lnTo>
                <a:lnTo>
                  <a:pt x="1937" y="2283"/>
                </a:lnTo>
                <a:lnTo>
                  <a:pt x="1937" y="2078"/>
                </a:lnTo>
                <a:lnTo>
                  <a:pt x="1940" y="2051"/>
                </a:lnTo>
                <a:lnTo>
                  <a:pt x="1950" y="2026"/>
                </a:lnTo>
                <a:lnTo>
                  <a:pt x="1965" y="2005"/>
                </a:lnTo>
                <a:lnTo>
                  <a:pt x="1984" y="1987"/>
                </a:lnTo>
                <a:lnTo>
                  <a:pt x="2007" y="1973"/>
                </a:lnTo>
                <a:lnTo>
                  <a:pt x="2033" y="1964"/>
                </a:lnTo>
                <a:lnTo>
                  <a:pt x="2062" y="1961"/>
                </a:lnTo>
                <a:lnTo>
                  <a:pt x="2173" y="1961"/>
                </a:lnTo>
                <a:lnTo>
                  <a:pt x="2173" y="1754"/>
                </a:lnTo>
                <a:lnTo>
                  <a:pt x="2175" y="1726"/>
                </a:lnTo>
                <a:lnTo>
                  <a:pt x="2182" y="1701"/>
                </a:lnTo>
                <a:lnTo>
                  <a:pt x="2193" y="1679"/>
                </a:lnTo>
                <a:lnTo>
                  <a:pt x="2208" y="1662"/>
                </a:lnTo>
                <a:lnTo>
                  <a:pt x="2226" y="1648"/>
                </a:lnTo>
                <a:lnTo>
                  <a:pt x="2247" y="1640"/>
                </a:lnTo>
                <a:lnTo>
                  <a:pt x="2270" y="1637"/>
                </a:lnTo>
                <a:lnTo>
                  <a:pt x="2657" y="1637"/>
                </a:lnTo>
                <a:lnTo>
                  <a:pt x="2657" y="1389"/>
                </a:lnTo>
                <a:lnTo>
                  <a:pt x="2546" y="1389"/>
                </a:lnTo>
                <a:lnTo>
                  <a:pt x="2517" y="1386"/>
                </a:lnTo>
                <a:lnTo>
                  <a:pt x="2491" y="1377"/>
                </a:lnTo>
                <a:lnTo>
                  <a:pt x="2468" y="1363"/>
                </a:lnTo>
                <a:lnTo>
                  <a:pt x="2448" y="1345"/>
                </a:lnTo>
                <a:lnTo>
                  <a:pt x="2434" y="1323"/>
                </a:lnTo>
                <a:lnTo>
                  <a:pt x="2425" y="1298"/>
                </a:lnTo>
                <a:lnTo>
                  <a:pt x="2421" y="1271"/>
                </a:lnTo>
                <a:lnTo>
                  <a:pt x="2421" y="1067"/>
                </a:lnTo>
                <a:lnTo>
                  <a:pt x="2425" y="1040"/>
                </a:lnTo>
                <a:lnTo>
                  <a:pt x="2434" y="1015"/>
                </a:lnTo>
                <a:lnTo>
                  <a:pt x="2448" y="993"/>
                </a:lnTo>
                <a:lnTo>
                  <a:pt x="2468" y="975"/>
                </a:lnTo>
                <a:lnTo>
                  <a:pt x="2491" y="961"/>
                </a:lnTo>
                <a:lnTo>
                  <a:pt x="2517" y="953"/>
                </a:lnTo>
                <a:lnTo>
                  <a:pt x="2546" y="949"/>
                </a:lnTo>
                <a:lnTo>
                  <a:pt x="2657" y="949"/>
                </a:lnTo>
                <a:lnTo>
                  <a:pt x="2657" y="759"/>
                </a:lnTo>
                <a:lnTo>
                  <a:pt x="1828" y="759"/>
                </a:lnTo>
                <a:lnTo>
                  <a:pt x="1828" y="949"/>
                </a:lnTo>
                <a:lnTo>
                  <a:pt x="1940" y="949"/>
                </a:lnTo>
                <a:lnTo>
                  <a:pt x="1969" y="953"/>
                </a:lnTo>
                <a:lnTo>
                  <a:pt x="1996" y="961"/>
                </a:lnTo>
                <a:lnTo>
                  <a:pt x="2019" y="975"/>
                </a:lnTo>
                <a:lnTo>
                  <a:pt x="2038" y="993"/>
                </a:lnTo>
                <a:lnTo>
                  <a:pt x="2053" y="1015"/>
                </a:lnTo>
                <a:lnTo>
                  <a:pt x="2063" y="1040"/>
                </a:lnTo>
                <a:lnTo>
                  <a:pt x="2066" y="1067"/>
                </a:lnTo>
                <a:lnTo>
                  <a:pt x="2066" y="1271"/>
                </a:lnTo>
                <a:lnTo>
                  <a:pt x="2063" y="1298"/>
                </a:lnTo>
                <a:lnTo>
                  <a:pt x="2053" y="1323"/>
                </a:lnTo>
                <a:lnTo>
                  <a:pt x="2038" y="1345"/>
                </a:lnTo>
                <a:lnTo>
                  <a:pt x="2019" y="1363"/>
                </a:lnTo>
                <a:lnTo>
                  <a:pt x="1996" y="1377"/>
                </a:lnTo>
                <a:lnTo>
                  <a:pt x="1969" y="1386"/>
                </a:lnTo>
                <a:lnTo>
                  <a:pt x="1940" y="1389"/>
                </a:lnTo>
                <a:lnTo>
                  <a:pt x="1578" y="1389"/>
                </a:lnTo>
                <a:lnTo>
                  <a:pt x="1549" y="1386"/>
                </a:lnTo>
                <a:lnTo>
                  <a:pt x="1522" y="1377"/>
                </a:lnTo>
                <a:lnTo>
                  <a:pt x="1500" y="1363"/>
                </a:lnTo>
                <a:lnTo>
                  <a:pt x="1479" y="1345"/>
                </a:lnTo>
                <a:lnTo>
                  <a:pt x="1466" y="1323"/>
                </a:lnTo>
                <a:lnTo>
                  <a:pt x="1456" y="1298"/>
                </a:lnTo>
                <a:lnTo>
                  <a:pt x="1453" y="1271"/>
                </a:lnTo>
                <a:lnTo>
                  <a:pt x="1453" y="1067"/>
                </a:lnTo>
                <a:lnTo>
                  <a:pt x="1456" y="1040"/>
                </a:lnTo>
                <a:lnTo>
                  <a:pt x="1466" y="1015"/>
                </a:lnTo>
                <a:lnTo>
                  <a:pt x="1479" y="993"/>
                </a:lnTo>
                <a:lnTo>
                  <a:pt x="1500" y="975"/>
                </a:lnTo>
                <a:lnTo>
                  <a:pt x="1522" y="961"/>
                </a:lnTo>
                <a:lnTo>
                  <a:pt x="1549" y="953"/>
                </a:lnTo>
                <a:lnTo>
                  <a:pt x="1578" y="949"/>
                </a:lnTo>
                <a:lnTo>
                  <a:pt x="1687" y="949"/>
                </a:lnTo>
                <a:lnTo>
                  <a:pt x="1687" y="759"/>
                </a:lnTo>
                <a:lnTo>
                  <a:pt x="862" y="759"/>
                </a:lnTo>
                <a:lnTo>
                  <a:pt x="862" y="949"/>
                </a:lnTo>
                <a:lnTo>
                  <a:pt x="973" y="949"/>
                </a:lnTo>
                <a:lnTo>
                  <a:pt x="1002" y="953"/>
                </a:lnTo>
                <a:lnTo>
                  <a:pt x="1028" y="961"/>
                </a:lnTo>
                <a:lnTo>
                  <a:pt x="1051" y="975"/>
                </a:lnTo>
                <a:lnTo>
                  <a:pt x="1071" y="993"/>
                </a:lnTo>
                <a:lnTo>
                  <a:pt x="1085" y="1015"/>
                </a:lnTo>
                <a:lnTo>
                  <a:pt x="1094" y="1040"/>
                </a:lnTo>
                <a:lnTo>
                  <a:pt x="1098" y="1067"/>
                </a:lnTo>
                <a:lnTo>
                  <a:pt x="1098" y="1271"/>
                </a:lnTo>
                <a:lnTo>
                  <a:pt x="1094" y="1298"/>
                </a:lnTo>
                <a:lnTo>
                  <a:pt x="1085" y="1323"/>
                </a:lnTo>
                <a:lnTo>
                  <a:pt x="1071" y="1345"/>
                </a:lnTo>
                <a:lnTo>
                  <a:pt x="1051" y="1363"/>
                </a:lnTo>
                <a:lnTo>
                  <a:pt x="1028" y="1377"/>
                </a:lnTo>
                <a:lnTo>
                  <a:pt x="1002" y="1386"/>
                </a:lnTo>
                <a:lnTo>
                  <a:pt x="973" y="1389"/>
                </a:lnTo>
                <a:lnTo>
                  <a:pt x="862" y="1389"/>
                </a:lnTo>
                <a:lnTo>
                  <a:pt x="862" y="1637"/>
                </a:lnTo>
                <a:lnTo>
                  <a:pt x="1249" y="1637"/>
                </a:lnTo>
                <a:lnTo>
                  <a:pt x="1271" y="1640"/>
                </a:lnTo>
                <a:lnTo>
                  <a:pt x="1293" y="1648"/>
                </a:lnTo>
                <a:lnTo>
                  <a:pt x="1311" y="1662"/>
                </a:lnTo>
                <a:lnTo>
                  <a:pt x="1326" y="1679"/>
                </a:lnTo>
                <a:lnTo>
                  <a:pt x="1337" y="1701"/>
                </a:lnTo>
                <a:lnTo>
                  <a:pt x="1344" y="1726"/>
                </a:lnTo>
                <a:lnTo>
                  <a:pt x="1346" y="1754"/>
                </a:lnTo>
                <a:lnTo>
                  <a:pt x="1346" y="1961"/>
                </a:lnTo>
                <a:lnTo>
                  <a:pt x="1457" y="1961"/>
                </a:lnTo>
                <a:lnTo>
                  <a:pt x="1486" y="1964"/>
                </a:lnTo>
                <a:lnTo>
                  <a:pt x="1511" y="1973"/>
                </a:lnTo>
                <a:lnTo>
                  <a:pt x="1535" y="1987"/>
                </a:lnTo>
                <a:lnTo>
                  <a:pt x="1554" y="2005"/>
                </a:lnTo>
                <a:lnTo>
                  <a:pt x="1569" y="2026"/>
                </a:lnTo>
                <a:lnTo>
                  <a:pt x="1579" y="2051"/>
                </a:lnTo>
                <a:lnTo>
                  <a:pt x="1582" y="2078"/>
                </a:lnTo>
                <a:lnTo>
                  <a:pt x="1582" y="2283"/>
                </a:lnTo>
                <a:lnTo>
                  <a:pt x="1579" y="2310"/>
                </a:lnTo>
                <a:lnTo>
                  <a:pt x="1569" y="2334"/>
                </a:lnTo>
                <a:lnTo>
                  <a:pt x="1554" y="2356"/>
                </a:lnTo>
                <a:lnTo>
                  <a:pt x="1535" y="2374"/>
                </a:lnTo>
                <a:lnTo>
                  <a:pt x="1511" y="2388"/>
                </a:lnTo>
                <a:lnTo>
                  <a:pt x="1486" y="2397"/>
                </a:lnTo>
                <a:lnTo>
                  <a:pt x="1457" y="2400"/>
                </a:lnTo>
                <a:lnTo>
                  <a:pt x="1093" y="2400"/>
                </a:lnTo>
                <a:lnTo>
                  <a:pt x="1065" y="2397"/>
                </a:lnTo>
                <a:lnTo>
                  <a:pt x="1039" y="2388"/>
                </a:lnTo>
                <a:lnTo>
                  <a:pt x="1015" y="2374"/>
                </a:lnTo>
                <a:lnTo>
                  <a:pt x="996" y="2356"/>
                </a:lnTo>
                <a:lnTo>
                  <a:pt x="981" y="2334"/>
                </a:lnTo>
                <a:lnTo>
                  <a:pt x="972" y="2310"/>
                </a:lnTo>
                <a:lnTo>
                  <a:pt x="969" y="2283"/>
                </a:lnTo>
                <a:lnTo>
                  <a:pt x="969" y="2078"/>
                </a:lnTo>
                <a:lnTo>
                  <a:pt x="972" y="2051"/>
                </a:lnTo>
                <a:lnTo>
                  <a:pt x="981" y="2026"/>
                </a:lnTo>
                <a:lnTo>
                  <a:pt x="996" y="2005"/>
                </a:lnTo>
                <a:lnTo>
                  <a:pt x="1015" y="1987"/>
                </a:lnTo>
                <a:lnTo>
                  <a:pt x="1039" y="1973"/>
                </a:lnTo>
                <a:lnTo>
                  <a:pt x="1065" y="1964"/>
                </a:lnTo>
                <a:lnTo>
                  <a:pt x="1093" y="1961"/>
                </a:lnTo>
                <a:lnTo>
                  <a:pt x="1204" y="1961"/>
                </a:lnTo>
                <a:lnTo>
                  <a:pt x="1204" y="1769"/>
                </a:lnTo>
                <a:lnTo>
                  <a:pt x="378" y="1769"/>
                </a:lnTo>
                <a:lnTo>
                  <a:pt x="378" y="1961"/>
                </a:lnTo>
                <a:lnTo>
                  <a:pt x="489" y="1961"/>
                </a:lnTo>
                <a:lnTo>
                  <a:pt x="517" y="1964"/>
                </a:lnTo>
                <a:lnTo>
                  <a:pt x="543" y="1973"/>
                </a:lnTo>
                <a:lnTo>
                  <a:pt x="566" y="1987"/>
                </a:lnTo>
                <a:lnTo>
                  <a:pt x="586" y="2005"/>
                </a:lnTo>
                <a:lnTo>
                  <a:pt x="601" y="2026"/>
                </a:lnTo>
                <a:lnTo>
                  <a:pt x="610" y="2051"/>
                </a:lnTo>
                <a:lnTo>
                  <a:pt x="613" y="2078"/>
                </a:lnTo>
                <a:lnTo>
                  <a:pt x="613" y="2283"/>
                </a:lnTo>
                <a:lnTo>
                  <a:pt x="610" y="2310"/>
                </a:lnTo>
                <a:lnTo>
                  <a:pt x="601" y="2334"/>
                </a:lnTo>
                <a:lnTo>
                  <a:pt x="586" y="2356"/>
                </a:lnTo>
                <a:lnTo>
                  <a:pt x="566" y="2374"/>
                </a:lnTo>
                <a:lnTo>
                  <a:pt x="543" y="2388"/>
                </a:lnTo>
                <a:lnTo>
                  <a:pt x="517" y="2397"/>
                </a:lnTo>
                <a:lnTo>
                  <a:pt x="489" y="2400"/>
                </a:lnTo>
                <a:lnTo>
                  <a:pt x="125" y="2400"/>
                </a:lnTo>
                <a:lnTo>
                  <a:pt x="96" y="2397"/>
                </a:lnTo>
                <a:lnTo>
                  <a:pt x="70" y="2388"/>
                </a:lnTo>
                <a:lnTo>
                  <a:pt x="47" y="2374"/>
                </a:lnTo>
                <a:lnTo>
                  <a:pt x="28" y="2356"/>
                </a:lnTo>
                <a:lnTo>
                  <a:pt x="13" y="2334"/>
                </a:lnTo>
                <a:lnTo>
                  <a:pt x="3" y="2310"/>
                </a:lnTo>
                <a:lnTo>
                  <a:pt x="0" y="2283"/>
                </a:lnTo>
                <a:lnTo>
                  <a:pt x="0" y="2078"/>
                </a:lnTo>
                <a:lnTo>
                  <a:pt x="3" y="2051"/>
                </a:lnTo>
                <a:lnTo>
                  <a:pt x="13" y="2026"/>
                </a:lnTo>
                <a:lnTo>
                  <a:pt x="28" y="2005"/>
                </a:lnTo>
                <a:lnTo>
                  <a:pt x="47" y="1987"/>
                </a:lnTo>
                <a:lnTo>
                  <a:pt x="70" y="1973"/>
                </a:lnTo>
                <a:lnTo>
                  <a:pt x="96" y="1964"/>
                </a:lnTo>
                <a:lnTo>
                  <a:pt x="125" y="1961"/>
                </a:lnTo>
                <a:lnTo>
                  <a:pt x="237" y="1961"/>
                </a:lnTo>
                <a:lnTo>
                  <a:pt x="237" y="1754"/>
                </a:lnTo>
                <a:lnTo>
                  <a:pt x="239" y="1726"/>
                </a:lnTo>
                <a:lnTo>
                  <a:pt x="246" y="1701"/>
                </a:lnTo>
                <a:lnTo>
                  <a:pt x="257" y="1679"/>
                </a:lnTo>
                <a:lnTo>
                  <a:pt x="272" y="1662"/>
                </a:lnTo>
                <a:lnTo>
                  <a:pt x="290" y="1648"/>
                </a:lnTo>
                <a:lnTo>
                  <a:pt x="310" y="1640"/>
                </a:lnTo>
                <a:lnTo>
                  <a:pt x="334" y="1637"/>
                </a:lnTo>
                <a:lnTo>
                  <a:pt x="720" y="1637"/>
                </a:lnTo>
                <a:lnTo>
                  <a:pt x="720" y="1389"/>
                </a:lnTo>
                <a:lnTo>
                  <a:pt x="609" y="1389"/>
                </a:lnTo>
                <a:lnTo>
                  <a:pt x="580" y="1386"/>
                </a:lnTo>
                <a:lnTo>
                  <a:pt x="554" y="1377"/>
                </a:lnTo>
                <a:lnTo>
                  <a:pt x="531" y="1363"/>
                </a:lnTo>
                <a:lnTo>
                  <a:pt x="511" y="1345"/>
                </a:lnTo>
                <a:lnTo>
                  <a:pt x="497" y="1323"/>
                </a:lnTo>
                <a:lnTo>
                  <a:pt x="487" y="1298"/>
                </a:lnTo>
                <a:lnTo>
                  <a:pt x="484" y="1271"/>
                </a:lnTo>
                <a:lnTo>
                  <a:pt x="484" y="1067"/>
                </a:lnTo>
                <a:lnTo>
                  <a:pt x="487" y="1040"/>
                </a:lnTo>
                <a:lnTo>
                  <a:pt x="497" y="1015"/>
                </a:lnTo>
                <a:lnTo>
                  <a:pt x="511" y="993"/>
                </a:lnTo>
                <a:lnTo>
                  <a:pt x="531" y="975"/>
                </a:lnTo>
                <a:lnTo>
                  <a:pt x="554" y="961"/>
                </a:lnTo>
                <a:lnTo>
                  <a:pt x="580" y="953"/>
                </a:lnTo>
                <a:lnTo>
                  <a:pt x="609" y="949"/>
                </a:lnTo>
                <a:lnTo>
                  <a:pt x="720" y="949"/>
                </a:lnTo>
                <a:lnTo>
                  <a:pt x="720" y="743"/>
                </a:lnTo>
                <a:lnTo>
                  <a:pt x="723" y="717"/>
                </a:lnTo>
                <a:lnTo>
                  <a:pt x="733" y="692"/>
                </a:lnTo>
                <a:lnTo>
                  <a:pt x="748" y="671"/>
                </a:lnTo>
                <a:lnTo>
                  <a:pt x="767" y="652"/>
                </a:lnTo>
                <a:lnTo>
                  <a:pt x="790" y="639"/>
                </a:lnTo>
                <a:lnTo>
                  <a:pt x="816" y="630"/>
                </a:lnTo>
                <a:lnTo>
                  <a:pt x="845" y="627"/>
                </a:lnTo>
                <a:lnTo>
                  <a:pt x="1686" y="627"/>
                </a:lnTo>
                <a:lnTo>
                  <a:pt x="1686" y="440"/>
                </a:lnTo>
                <a:lnTo>
                  <a:pt x="1577" y="440"/>
                </a:lnTo>
                <a:lnTo>
                  <a:pt x="1548" y="436"/>
                </a:lnTo>
                <a:lnTo>
                  <a:pt x="1522" y="428"/>
                </a:lnTo>
                <a:lnTo>
                  <a:pt x="1499" y="414"/>
                </a:lnTo>
                <a:lnTo>
                  <a:pt x="1479" y="396"/>
                </a:lnTo>
                <a:lnTo>
                  <a:pt x="1465" y="374"/>
                </a:lnTo>
                <a:lnTo>
                  <a:pt x="1455" y="349"/>
                </a:lnTo>
                <a:lnTo>
                  <a:pt x="1452" y="322"/>
                </a:lnTo>
                <a:lnTo>
                  <a:pt x="1452" y="118"/>
                </a:lnTo>
                <a:lnTo>
                  <a:pt x="1455" y="91"/>
                </a:lnTo>
                <a:lnTo>
                  <a:pt x="1465" y="66"/>
                </a:lnTo>
                <a:lnTo>
                  <a:pt x="1479" y="44"/>
                </a:lnTo>
                <a:lnTo>
                  <a:pt x="1499" y="26"/>
                </a:lnTo>
                <a:lnTo>
                  <a:pt x="1522" y="12"/>
                </a:lnTo>
                <a:lnTo>
                  <a:pt x="1548" y="3"/>
                </a:lnTo>
                <a:lnTo>
                  <a:pt x="157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9" name="Freeform 191"/>
          <p:cNvSpPr>
            <a:spLocks noEditPoints="1"/>
          </p:cNvSpPr>
          <p:nvPr/>
        </p:nvSpPr>
        <p:spPr bwMode="auto">
          <a:xfrm>
            <a:off x="4055992" y="3578638"/>
            <a:ext cx="264319" cy="205979"/>
          </a:xfrm>
          <a:custGeom>
            <a:avLst/>
            <a:gdLst>
              <a:gd name="T0" fmla="*/ 1935 w 3325"/>
              <a:gd name="T1" fmla="*/ 390 h 2599"/>
              <a:gd name="T2" fmla="*/ 1850 w 3325"/>
              <a:gd name="T3" fmla="*/ 443 h 2599"/>
              <a:gd name="T4" fmla="*/ 1797 w 3325"/>
              <a:gd name="T5" fmla="*/ 527 h 2599"/>
              <a:gd name="T6" fmla="*/ 1790 w 3325"/>
              <a:gd name="T7" fmla="*/ 624 h 2599"/>
              <a:gd name="T8" fmla="*/ 1827 w 3325"/>
              <a:gd name="T9" fmla="*/ 715 h 2599"/>
              <a:gd name="T10" fmla="*/ 1904 w 3325"/>
              <a:gd name="T11" fmla="*/ 780 h 2599"/>
              <a:gd name="T12" fmla="*/ 1999 w 3325"/>
              <a:gd name="T13" fmla="*/ 802 h 2599"/>
              <a:gd name="T14" fmla="*/ 2094 w 3325"/>
              <a:gd name="T15" fmla="*/ 780 h 2599"/>
              <a:gd name="T16" fmla="*/ 2152 w 3325"/>
              <a:gd name="T17" fmla="*/ 735 h 2599"/>
              <a:gd name="T18" fmla="*/ 2266 w 3325"/>
              <a:gd name="T19" fmla="*/ 802 h 2599"/>
              <a:gd name="T20" fmla="*/ 2456 w 3325"/>
              <a:gd name="T21" fmla="*/ 896 h 2599"/>
              <a:gd name="T22" fmla="*/ 2654 w 3325"/>
              <a:gd name="T23" fmla="*/ 965 h 2599"/>
              <a:gd name="T24" fmla="*/ 2821 w 3325"/>
              <a:gd name="T25" fmla="*/ 997 h 2599"/>
              <a:gd name="T26" fmla="*/ 2955 w 3325"/>
              <a:gd name="T27" fmla="*/ 1001 h 2599"/>
              <a:gd name="T28" fmla="*/ 3048 w 3325"/>
              <a:gd name="T29" fmla="*/ 987 h 2599"/>
              <a:gd name="T30" fmla="*/ 3100 w 3325"/>
              <a:gd name="T31" fmla="*/ 960 h 2599"/>
              <a:gd name="T32" fmla="*/ 3109 w 3325"/>
              <a:gd name="T33" fmla="*/ 934 h 2599"/>
              <a:gd name="T34" fmla="*/ 3097 w 3325"/>
              <a:gd name="T35" fmla="*/ 893 h 2599"/>
              <a:gd name="T36" fmla="*/ 3060 w 3325"/>
              <a:gd name="T37" fmla="*/ 834 h 2599"/>
              <a:gd name="T38" fmla="*/ 3012 w 3325"/>
              <a:gd name="T39" fmla="*/ 778 h 2599"/>
              <a:gd name="T40" fmla="*/ 2866 w 3325"/>
              <a:gd name="T41" fmla="*/ 661 h 2599"/>
              <a:gd name="T42" fmla="*/ 2679 w 3325"/>
              <a:gd name="T43" fmla="*/ 556 h 2599"/>
              <a:gd name="T44" fmla="*/ 2593 w 3325"/>
              <a:gd name="T45" fmla="*/ 519 h 2599"/>
              <a:gd name="T46" fmla="*/ 2490 w 3325"/>
              <a:gd name="T47" fmla="*/ 776 h 2599"/>
              <a:gd name="T48" fmla="*/ 2272 w 3325"/>
              <a:gd name="T49" fmla="*/ 664 h 2599"/>
              <a:gd name="T50" fmla="*/ 2208 w 3325"/>
              <a:gd name="T51" fmla="*/ 559 h 2599"/>
              <a:gd name="T52" fmla="*/ 2172 w 3325"/>
              <a:gd name="T53" fmla="*/ 469 h 2599"/>
              <a:gd name="T54" fmla="*/ 2094 w 3325"/>
              <a:gd name="T55" fmla="*/ 402 h 2599"/>
              <a:gd name="T56" fmla="*/ 1999 w 3325"/>
              <a:gd name="T57" fmla="*/ 380 h 2599"/>
              <a:gd name="T58" fmla="*/ 2355 w 3325"/>
              <a:gd name="T59" fmla="*/ 14 h 2599"/>
              <a:gd name="T60" fmla="*/ 2463 w 3325"/>
              <a:gd name="T61" fmla="*/ 55 h 2599"/>
              <a:gd name="T62" fmla="*/ 2545 w 3325"/>
              <a:gd name="T63" fmla="*/ 137 h 2599"/>
              <a:gd name="T64" fmla="*/ 2586 w 3325"/>
              <a:gd name="T65" fmla="*/ 246 h 2599"/>
              <a:gd name="T66" fmla="*/ 2642 w 3325"/>
              <a:gd name="T67" fmla="*/ 307 h 2599"/>
              <a:gd name="T68" fmla="*/ 2850 w 3325"/>
              <a:gd name="T69" fmla="*/ 401 h 2599"/>
              <a:gd name="T70" fmla="*/ 3055 w 3325"/>
              <a:gd name="T71" fmla="*/ 531 h 2599"/>
              <a:gd name="T72" fmla="*/ 3171 w 3325"/>
              <a:gd name="T73" fmla="*/ 633 h 2599"/>
              <a:gd name="T74" fmla="*/ 3263 w 3325"/>
              <a:gd name="T75" fmla="*/ 747 h 2599"/>
              <a:gd name="T76" fmla="*/ 3311 w 3325"/>
              <a:gd name="T77" fmla="*/ 848 h 2599"/>
              <a:gd name="T78" fmla="*/ 3325 w 3325"/>
              <a:gd name="T79" fmla="*/ 933 h 2599"/>
              <a:gd name="T80" fmla="*/ 3318 w 3325"/>
              <a:gd name="T81" fmla="*/ 999 h 2599"/>
              <a:gd name="T82" fmla="*/ 3300 w 3325"/>
              <a:gd name="T83" fmla="*/ 1047 h 2599"/>
              <a:gd name="T84" fmla="*/ 3269 w 3325"/>
              <a:gd name="T85" fmla="*/ 1095 h 2599"/>
              <a:gd name="T86" fmla="*/ 3216 w 3325"/>
              <a:gd name="T87" fmla="*/ 1143 h 2599"/>
              <a:gd name="T88" fmla="*/ 3136 w 3325"/>
              <a:gd name="T89" fmla="*/ 1185 h 2599"/>
              <a:gd name="T90" fmla="*/ 3023 w 3325"/>
              <a:gd name="T91" fmla="*/ 1212 h 2599"/>
              <a:gd name="T92" fmla="*/ 2862 w 3325"/>
              <a:gd name="T93" fmla="*/ 1217 h 2599"/>
              <a:gd name="T94" fmla="*/ 2649 w 3325"/>
              <a:gd name="T95" fmla="*/ 1185 h 2599"/>
              <a:gd name="T96" fmla="*/ 2542 w 3325"/>
              <a:gd name="T97" fmla="*/ 1231 h 2599"/>
              <a:gd name="T98" fmla="*/ 1257 w 3325"/>
              <a:gd name="T99" fmla="*/ 2524 h 2599"/>
              <a:gd name="T100" fmla="*/ 1165 w 3325"/>
              <a:gd name="T101" fmla="*/ 2584 h 2599"/>
              <a:gd name="T102" fmla="*/ 1060 w 3325"/>
              <a:gd name="T103" fmla="*/ 2599 h 2599"/>
              <a:gd name="T104" fmla="*/ 956 w 3325"/>
              <a:gd name="T105" fmla="*/ 2569 h 2599"/>
              <a:gd name="T106" fmla="*/ 74 w 3325"/>
              <a:gd name="T107" fmla="*/ 1704 h 2599"/>
              <a:gd name="T108" fmla="*/ 14 w 3325"/>
              <a:gd name="T109" fmla="*/ 1611 h 2599"/>
              <a:gd name="T110" fmla="*/ 0 w 3325"/>
              <a:gd name="T111" fmla="*/ 1505 h 2599"/>
              <a:gd name="T112" fmla="*/ 29 w 3325"/>
              <a:gd name="T113" fmla="*/ 1402 h 2599"/>
              <a:gd name="T114" fmla="*/ 1312 w 3325"/>
              <a:gd name="T115" fmla="*/ 107 h 2599"/>
              <a:gd name="T116" fmla="*/ 1413 w 3325"/>
              <a:gd name="T117" fmla="*/ 35 h 2599"/>
              <a:gd name="T118" fmla="*/ 1531 w 3325"/>
              <a:gd name="T119" fmla="*/ 2 h 2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25" h="2599">
                <a:moveTo>
                  <a:pt x="1999" y="380"/>
                </a:moveTo>
                <a:lnTo>
                  <a:pt x="1967" y="383"/>
                </a:lnTo>
                <a:lnTo>
                  <a:pt x="1935" y="390"/>
                </a:lnTo>
                <a:lnTo>
                  <a:pt x="1905" y="402"/>
                </a:lnTo>
                <a:lnTo>
                  <a:pt x="1876" y="420"/>
                </a:lnTo>
                <a:lnTo>
                  <a:pt x="1850" y="443"/>
                </a:lnTo>
                <a:lnTo>
                  <a:pt x="1827" y="469"/>
                </a:lnTo>
                <a:lnTo>
                  <a:pt x="1810" y="497"/>
                </a:lnTo>
                <a:lnTo>
                  <a:pt x="1797" y="527"/>
                </a:lnTo>
                <a:lnTo>
                  <a:pt x="1790" y="560"/>
                </a:lnTo>
                <a:lnTo>
                  <a:pt x="1788" y="592"/>
                </a:lnTo>
                <a:lnTo>
                  <a:pt x="1790" y="624"/>
                </a:lnTo>
                <a:lnTo>
                  <a:pt x="1797" y="655"/>
                </a:lnTo>
                <a:lnTo>
                  <a:pt x="1809" y="686"/>
                </a:lnTo>
                <a:lnTo>
                  <a:pt x="1827" y="715"/>
                </a:lnTo>
                <a:lnTo>
                  <a:pt x="1849" y="741"/>
                </a:lnTo>
                <a:lnTo>
                  <a:pt x="1875" y="763"/>
                </a:lnTo>
                <a:lnTo>
                  <a:pt x="1904" y="780"/>
                </a:lnTo>
                <a:lnTo>
                  <a:pt x="1934" y="792"/>
                </a:lnTo>
                <a:lnTo>
                  <a:pt x="1967" y="800"/>
                </a:lnTo>
                <a:lnTo>
                  <a:pt x="1999" y="802"/>
                </a:lnTo>
                <a:lnTo>
                  <a:pt x="2031" y="800"/>
                </a:lnTo>
                <a:lnTo>
                  <a:pt x="2063" y="792"/>
                </a:lnTo>
                <a:lnTo>
                  <a:pt x="2094" y="780"/>
                </a:lnTo>
                <a:lnTo>
                  <a:pt x="2122" y="763"/>
                </a:lnTo>
                <a:lnTo>
                  <a:pt x="2148" y="741"/>
                </a:lnTo>
                <a:lnTo>
                  <a:pt x="2152" y="735"/>
                </a:lnTo>
                <a:lnTo>
                  <a:pt x="2157" y="730"/>
                </a:lnTo>
                <a:lnTo>
                  <a:pt x="2210" y="767"/>
                </a:lnTo>
                <a:lnTo>
                  <a:pt x="2266" y="802"/>
                </a:lnTo>
                <a:lnTo>
                  <a:pt x="2327" y="836"/>
                </a:lnTo>
                <a:lnTo>
                  <a:pt x="2391" y="867"/>
                </a:lnTo>
                <a:lnTo>
                  <a:pt x="2456" y="896"/>
                </a:lnTo>
                <a:lnTo>
                  <a:pt x="2525" y="923"/>
                </a:lnTo>
                <a:lnTo>
                  <a:pt x="2591" y="946"/>
                </a:lnTo>
                <a:lnTo>
                  <a:pt x="2654" y="965"/>
                </a:lnTo>
                <a:lnTo>
                  <a:pt x="2713" y="979"/>
                </a:lnTo>
                <a:lnTo>
                  <a:pt x="2770" y="989"/>
                </a:lnTo>
                <a:lnTo>
                  <a:pt x="2821" y="997"/>
                </a:lnTo>
                <a:lnTo>
                  <a:pt x="2870" y="1001"/>
                </a:lnTo>
                <a:lnTo>
                  <a:pt x="2914" y="1002"/>
                </a:lnTo>
                <a:lnTo>
                  <a:pt x="2955" y="1001"/>
                </a:lnTo>
                <a:lnTo>
                  <a:pt x="2990" y="998"/>
                </a:lnTo>
                <a:lnTo>
                  <a:pt x="3021" y="993"/>
                </a:lnTo>
                <a:lnTo>
                  <a:pt x="3048" y="987"/>
                </a:lnTo>
                <a:lnTo>
                  <a:pt x="3071" y="979"/>
                </a:lnTo>
                <a:lnTo>
                  <a:pt x="3088" y="970"/>
                </a:lnTo>
                <a:lnTo>
                  <a:pt x="3100" y="960"/>
                </a:lnTo>
                <a:lnTo>
                  <a:pt x="3107" y="950"/>
                </a:lnTo>
                <a:lnTo>
                  <a:pt x="3108" y="943"/>
                </a:lnTo>
                <a:lnTo>
                  <a:pt x="3109" y="934"/>
                </a:lnTo>
                <a:lnTo>
                  <a:pt x="3107" y="922"/>
                </a:lnTo>
                <a:lnTo>
                  <a:pt x="3104" y="909"/>
                </a:lnTo>
                <a:lnTo>
                  <a:pt x="3097" y="893"/>
                </a:lnTo>
                <a:lnTo>
                  <a:pt x="3088" y="875"/>
                </a:lnTo>
                <a:lnTo>
                  <a:pt x="3076" y="856"/>
                </a:lnTo>
                <a:lnTo>
                  <a:pt x="3060" y="834"/>
                </a:lnTo>
                <a:lnTo>
                  <a:pt x="3040" y="810"/>
                </a:lnTo>
                <a:lnTo>
                  <a:pt x="3016" y="783"/>
                </a:lnTo>
                <a:lnTo>
                  <a:pt x="3012" y="778"/>
                </a:lnTo>
                <a:lnTo>
                  <a:pt x="2969" y="739"/>
                </a:lnTo>
                <a:lnTo>
                  <a:pt x="2919" y="700"/>
                </a:lnTo>
                <a:lnTo>
                  <a:pt x="2866" y="661"/>
                </a:lnTo>
                <a:lnTo>
                  <a:pt x="2807" y="625"/>
                </a:lnTo>
                <a:lnTo>
                  <a:pt x="2745" y="590"/>
                </a:lnTo>
                <a:lnTo>
                  <a:pt x="2679" y="556"/>
                </a:lnTo>
                <a:lnTo>
                  <a:pt x="2611" y="526"/>
                </a:lnTo>
                <a:lnTo>
                  <a:pt x="2601" y="522"/>
                </a:lnTo>
                <a:lnTo>
                  <a:pt x="2593" y="519"/>
                </a:lnTo>
                <a:lnTo>
                  <a:pt x="2597" y="817"/>
                </a:lnTo>
                <a:lnTo>
                  <a:pt x="2545" y="797"/>
                </a:lnTo>
                <a:lnTo>
                  <a:pt x="2490" y="776"/>
                </a:lnTo>
                <a:lnTo>
                  <a:pt x="2414" y="742"/>
                </a:lnTo>
                <a:lnTo>
                  <a:pt x="2341" y="705"/>
                </a:lnTo>
                <a:lnTo>
                  <a:pt x="2272" y="664"/>
                </a:lnTo>
                <a:lnTo>
                  <a:pt x="2209" y="622"/>
                </a:lnTo>
                <a:lnTo>
                  <a:pt x="2211" y="591"/>
                </a:lnTo>
                <a:lnTo>
                  <a:pt x="2208" y="559"/>
                </a:lnTo>
                <a:lnTo>
                  <a:pt x="2201" y="527"/>
                </a:lnTo>
                <a:lnTo>
                  <a:pt x="2189" y="497"/>
                </a:lnTo>
                <a:lnTo>
                  <a:pt x="2172" y="469"/>
                </a:lnTo>
                <a:lnTo>
                  <a:pt x="2149" y="443"/>
                </a:lnTo>
                <a:lnTo>
                  <a:pt x="2123" y="420"/>
                </a:lnTo>
                <a:lnTo>
                  <a:pt x="2094" y="402"/>
                </a:lnTo>
                <a:lnTo>
                  <a:pt x="2064" y="390"/>
                </a:lnTo>
                <a:lnTo>
                  <a:pt x="2031" y="383"/>
                </a:lnTo>
                <a:lnTo>
                  <a:pt x="1999" y="380"/>
                </a:lnTo>
                <a:close/>
                <a:moveTo>
                  <a:pt x="1573" y="0"/>
                </a:moveTo>
                <a:lnTo>
                  <a:pt x="2314" y="10"/>
                </a:lnTo>
                <a:lnTo>
                  <a:pt x="2355" y="14"/>
                </a:lnTo>
                <a:lnTo>
                  <a:pt x="2394" y="23"/>
                </a:lnTo>
                <a:lnTo>
                  <a:pt x="2430" y="37"/>
                </a:lnTo>
                <a:lnTo>
                  <a:pt x="2463" y="55"/>
                </a:lnTo>
                <a:lnTo>
                  <a:pt x="2494" y="79"/>
                </a:lnTo>
                <a:lnTo>
                  <a:pt x="2522" y="106"/>
                </a:lnTo>
                <a:lnTo>
                  <a:pt x="2545" y="137"/>
                </a:lnTo>
                <a:lnTo>
                  <a:pt x="2563" y="170"/>
                </a:lnTo>
                <a:lnTo>
                  <a:pt x="2578" y="207"/>
                </a:lnTo>
                <a:lnTo>
                  <a:pt x="2586" y="246"/>
                </a:lnTo>
                <a:lnTo>
                  <a:pt x="2590" y="286"/>
                </a:lnTo>
                <a:lnTo>
                  <a:pt x="2590" y="288"/>
                </a:lnTo>
                <a:lnTo>
                  <a:pt x="2642" y="307"/>
                </a:lnTo>
                <a:lnTo>
                  <a:pt x="2694" y="328"/>
                </a:lnTo>
                <a:lnTo>
                  <a:pt x="2774" y="363"/>
                </a:lnTo>
                <a:lnTo>
                  <a:pt x="2850" y="401"/>
                </a:lnTo>
                <a:lnTo>
                  <a:pt x="2922" y="443"/>
                </a:lnTo>
                <a:lnTo>
                  <a:pt x="2991" y="486"/>
                </a:lnTo>
                <a:lnTo>
                  <a:pt x="3055" y="531"/>
                </a:lnTo>
                <a:lnTo>
                  <a:pt x="3112" y="578"/>
                </a:lnTo>
                <a:lnTo>
                  <a:pt x="3165" y="627"/>
                </a:lnTo>
                <a:lnTo>
                  <a:pt x="3171" y="633"/>
                </a:lnTo>
                <a:lnTo>
                  <a:pt x="3208" y="672"/>
                </a:lnTo>
                <a:lnTo>
                  <a:pt x="3238" y="711"/>
                </a:lnTo>
                <a:lnTo>
                  <a:pt x="3263" y="747"/>
                </a:lnTo>
                <a:lnTo>
                  <a:pt x="3284" y="782"/>
                </a:lnTo>
                <a:lnTo>
                  <a:pt x="3300" y="816"/>
                </a:lnTo>
                <a:lnTo>
                  <a:pt x="3311" y="848"/>
                </a:lnTo>
                <a:lnTo>
                  <a:pt x="3319" y="878"/>
                </a:lnTo>
                <a:lnTo>
                  <a:pt x="3324" y="906"/>
                </a:lnTo>
                <a:lnTo>
                  <a:pt x="3325" y="933"/>
                </a:lnTo>
                <a:lnTo>
                  <a:pt x="3325" y="957"/>
                </a:lnTo>
                <a:lnTo>
                  <a:pt x="3322" y="979"/>
                </a:lnTo>
                <a:lnTo>
                  <a:pt x="3318" y="999"/>
                </a:lnTo>
                <a:lnTo>
                  <a:pt x="3313" y="1017"/>
                </a:lnTo>
                <a:lnTo>
                  <a:pt x="3307" y="1032"/>
                </a:lnTo>
                <a:lnTo>
                  <a:pt x="3300" y="1047"/>
                </a:lnTo>
                <a:lnTo>
                  <a:pt x="3292" y="1063"/>
                </a:lnTo>
                <a:lnTo>
                  <a:pt x="3282" y="1079"/>
                </a:lnTo>
                <a:lnTo>
                  <a:pt x="3269" y="1095"/>
                </a:lnTo>
                <a:lnTo>
                  <a:pt x="3254" y="1111"/>
                </a:lnTo>
                <a:lnTo>
                  <a:pt x="3236" y="1127"/>
                </a:lnTo>
                <a:lnTo>
                  <a:pt x="3216" y="1143"/>
                </a:lnTo>
                <a:lnTo>
                  <a:pt x="3193" y="1158"/>
                </a:lnTo>
                <a:lnTo>
                  <a:pt x="3167" y="1172"/>
                </a:lnTo>
                <a:lnTo>
                  <a:pt x="3136" y="1185"/>
                </a:lnTo>
                <a:lnTo>
                  <a:pt x="3103" y="1196"/>
                </a:lnTo>
                <a:lnTo>
                  <a:pt x="3065" y="1205"/>
                </a:lnTo>
                <a:lnTo>
                  <a:pt x="3023" y="1212"/>
                </a:lnTo>
                <a:lnTo>
                  <a:pt x="2978" y="1217"/>
                </a:lnTo>
                <a:lnTo>
                  <a:pt x="2927" y="1218"/>
                </a:lnTo>
                <a:lnTo>
                  <a:pt x="2862" y="1217"/>
                </a:lnTo>
                <a:lnTo>
                  <a:pt x="2793" y="1210"/>
                </a:lnTo>
                <a:lnTo>
                  <a:pt x="2723" y="1200"/>
                </a:lnTo>
                <a:lnTo>
                  <a:pt x="2649" y="1185"/>
                </a:lnTo>
                <a:lnTo>
                  <a:pt x="2575" y="1165"/>
                </a:lnTo>
                <a:lnTo>
                  <a:pt x="2560" y="1199"/>
                </a:lnTo>
                <a:lnTo>
                  <a:pt x="2542" y="1231"/>
                </a:lnTo>
                <a:lnTo>
                  <a:pt x="2520" y="1261"/>
                </a:lnTo>
                <a:lnTo>
                  <a:pt x="2494" y="1288"/>
                </a:lnTo>
                <a:lnTo>
                  <a:pt x="1257" y="2524"/>
                </a:lnTo>
                <a:lnTo>
                  <a:pt x="1229" y="2550"/>
                </a:lnTo>
                <a:lnTo>
                  <a:pt x="1198" y="2569"/>
                </a:lnTo>
                <a:lnTo>
                  <a:pt x="1165" y="2584"/>
                </a:lnTo>
                <a:lnTo>
                  <a:pt x="1130" y="2594"/>
                </a:lnTo>
                <a:lnTo>
                  <a:pt x="1095" y="2599"/>
                </a:lnTo>
                <a:lnTo>
                  <a:pt x="1060" y="2599"/>
                </a:lnTo>
                <a:lnTo>
                  <a:pt x="1023" y="2594"/>
                </a:lnTo>
                <a:lnTo>
                  <a:pt x="989" y="2584"/>
                </a:lnTo>
                <a:lnTo>
                  <a:pt x="956" y="2569"/>
                </a:lnTo>
                <a:lnTo>
                  <a:pt x="925" y="2550"/>
                </a:lnTo>
                <a:lnTo>
                  <a:pt x="896" y="2524"/>
                </a:lnTo>
                <a:lnTo>
                  <a:pt x="74" y="1704"/>
                </a:lnTo>
                <a:lnTo>
                  <a:pt x="49" y="1674"/>
                </a:lnTo>
                <a:lnTo>
                  <a:pt x="29" y="1643"/>
                </a:lnTo>
                <a:lnTo>
                  <a:pt x="14" y="1611"/>
                </a:lnTo>
                <a:lnTo>
                  <a:pt x="5" y="1576"/>
                </a:lnTo>
                <a:lnTo>
                  <a:pt x="0" y="1540"/>
                </a:lnTo>
                <a:lnTo>
                  <a:pt x="0" y="1505"/>
                </a:lnTo>
                <a:lnTo>
                  <a:pt x="5" y="1470"/>
                </a:lnTo>
                <a:lnTo>
                  <a:pt x="14" y="1436"/>
                </a:lnTo>
                <a:lnTo>
                  <a:pt x="29" y="1402"/>
                </a:lnTo>
                <a:lnTo>
                  <a:pt x="49" y="1371"/>
                </a:lnTo>
                <a:lnTo>
                  <a:pt x="74" y="1343"/>
                </a:lnTo>
                <a:lnTo>
                  <a:pt x="1312" y="107"/>
                </a:lnTo>
                <a:lnTo>
                  <a:pt x="1342" y="79"/>
                </a:lnTo>
                <a:lnTo>
                  <a:pt x="1376" y="54"/>
                </a:lnTo>
                <a:lnTo>
                  <a:pt x="1413" y="35"/>
                </a:lnTo>
                <a:lnTo>
                  <a:pt x="1451" y="19"/>
                </a:lnTo>
                <a:lnTo>
                  <a:pt x="1490" y="8"/>
                </a:lnTo>
                <a:lnTo>
                  <a:pt x="1531" y="2"/>
                </a:lnTo>
                <a:lnTo>
                  <a:pt x="157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51" name="Group 211"/>
          <p:cNvGrpSpPr>
            <a:grpSpLocks noChangeAspect="1"/>
          </p:cNvGrpSpPr>
          <p:nvPr/>
        </p:nvGrpSpPr>
        <p:grpSpPr bwMode="auto">
          <a:xfrm>
            <a:off x="3676439" y="3550063"/>
            <a:ext cx="83344" cy="263129"/>
            <a:chOff x="3107" y="3490"/>
            <a:chExt cx="70" cy="221"/>
          </a:xfrm>
          <a:solidFill>
            <a:schemeClr val="tx1">
              <a:lumMod val="65000"/>
              <a:lumOff val="35000"/>
            </a:schemeClr>
          </a:solidFill>
        </p:grpSpPr>
        <p:sp>
          <p:nvSpPr>
            <p:cNvPr id="152" name="Freeform 213"/>
            <p:cNvSpPr>
              <a:spLocks/>
            </p:cNvSpPr>
            <p:nvPr/>
          </p:nvSpPr>
          <p:spPr bwMode="auto">
            <a:xfrm>
              <a:off x="3107" y="3545"/>
              <a:ext cx="70" cy="166"/>
            </a:xfrm>
            <a:custGeom>
              <a:avLst/>
              <a:gdLst>
                <a:gd name="T0" fmla="*/ 497 w 1049"/>
                <a:gd name="T1" fmla="*/ 151 h 2491"/>
                <a:gd name="T2" fmla="*/ 460 w 1049"/>
                <a:gd name="T3" fmla="*/ 86 h 2491"/>
                <a:gd name="T4" fmla="*/ 454 w 1049"/>
                <a:gd name="T5" fmla="*/ 43 h 2491"/>
                <a:gd name="T6" fmla="*/ 468 w 1049"/>
                <a:gd name="T7" fmla="*/ 18 h 2491"/>
                <a:gd name="T8" fmla="*/ 493 w 1049"/>
                <a:gd name="T9" fmla="*/ 6 h 2491"/>
                <a:gd name="T10" fmla="*/ 516 w 1049"/>
                <a:gd name="T11" fmla="*/ 2 h 2491"/>
                <a:gd name="T12" fmla="*/ 528 w 1049"/>
                <a:gd name="T13" fmla="*/ 0 h 2491"/>
                <a:gd name="T14" fmla="*/ 548 w 1049"/>
                <a:gd name="T15" fmla="*/ 4 h 2491"/>
                <a:gd name="T16" fmla="*/ 574 w 1049"/>
                <a:gd name="T17" fmla="*/ 13 h 2491"/>
                <a:gd name="T18" fmla="*/ 592 w 1049"/>
                <a:gd name="T19" fmla="*/ 33 h 2491"/>
                <a:gd name="T20" fmla="*/ 594 w 1049"/>
                <a:gd name="T21" fmla="*/ 70 h 2491"/>
                <a:gd name="T22" fmla="*/ 568 w 1049"/>
                <a:gd name="T23" fmla="*/ 127 h 2491"/>
                <a:gd name="T24" fmla="*/ 710 w 1049"/>
                <a:gd name="T25" fmla="*/ 0 h 2491"/>
                <a:gd name="T26" fmla="*/ 732 w 1049"/>
                <a:gd name="T27" fmla="*/ 11 h 2491"/>
                <a:gd name="T28" fmla="*/ 789 w 1049"/>
                <a:gd name="T29" fmla="*/ 37 h 2491"/>
                <a:gd name="T30" fmla="*/ 866 w 1049"/>
                <a:gd name="T31" fmla="*/ 79 h 2491"/>
                <a:gd name="T32" fmla="*/ 948 w 1049"/>
                <a:gd name="T33" fmla="*/ 133 h 2491"/>
                <a:gd name="T34" fmla="*/ 987 w 1049"/>
                <a:gd name="T35" fmla="*/ 165 h 2491"/>
                <a:gd name="T36" fmla="*/ 1024 w 1049"/>
                <a:gd name="T37" fmla="*/ 203 h 2491"/>
                <a:gd name="T38" fmla="*/ 1043 w 1049"/>
                <a:gd name="T39" fmla="*/ 273 h 2491"/>
                <a:gd name="T40" fmla="*/ 1049 w 1049"/>
                <a:gd name="T41" fmla="*/ 372 h 2491"/>
                <a:gd name="T42" fmla="*/ 1046 w 1049"/>
                <a:gd name="T43" fmla="*/ 487 h 2491"/>
                <a:gd name="T44" fmla="*/ 1036 w 1049"/>
                <a:gd name="T45" fmla="*/ 599 h 2491"/>
                <a:gd name="T46" fmla="*/ 1020 w 1049"/>
                <a:gd name="T47" fmla="*/ 693 h 2491"/>
                <a:gd name="T48" fmla="*/ 997 w 1049"/>
                <a:gd name="T49" fmla="*/ 769 h 2491"/>
                <a:gd name="T50" fmla="*/ 964 w 1049"/>
                <a:gd name="T51" fmla="*/ 851 h 2491"/>
                <a:gd name="T52" fmla="*/ 928 w 1049"/>
                <a:gd name="T53" fmla="*/ 928 h 2491"/>
                <a:gd name="T54" fmla="*/ 897 w 1049"/>
                <a:gd name="T55" fmla="*/ 987 h 2491"/>
                <a:gd name="T56" fmla="*/ 880 w 1049"/>
                <a:gd name="T57" fmla="*/ 1020 h 2491"/>
                <a:gd name="T58" fmla="*/ 849 w 1049"/>
                <a:gd name="T59" fmla="*/ 1117 h 2491"/>
                <a:gd name="T60" fmla="*/ 708 w 1049"/>
                <a:gd name="T61" fmla="*/ 2439 h 2491"/>
                <a:gd name="T62" fmla="*/ 672 w 1049"/>
                <a:gd name="T63" fmla="*/ 2481 h 2491"/>
                <a:gd name="T64" fmla="*/ 415 w 1049"/>
                <a:gd name="T65" fmla="*/ 2491 h 2491"/>
                <a:gd name="T66" fmla="*/ 362 w 1049"/>
                <a:gd name="T67" fmla="*/ 2471 h 2491"/>
                <a:gd name="T68" fmla="*/ 337 w 1049"/>
                <a:gd name="T69" fmla="*/ 2420 h 2491"/>
                <a:gd name="T70" fmla="*/ 188 w 1049"/>
                <a:gd name="T71" fmla="*/ 1068 h 2491"/>
                <a:gd name="T72" fmla="*/ 165 w 1049"/>
                <a:gd name="T73" fmla="*/ 1013 h 2491"/>
                <a:gd name="T74" fmla="*/ 143 w 1049"/>
                <a:gd name="T75" fmla="*/ 970 h 2491"/>
                <a:gd name="T76" fmla="*/ 110 w 1049"/>
                <a:gd name="T77" fmla="*/ 905 h 2491"/>
                <a:gd name="T78" fmla="*/ 74 w 1049"/>
                <a:gd name="T79" fmla="*/ 825 h 2491"/>
                <a:gd name="T80" fmla="*/ 43 w 1049"/>
                <a:gd name="T81" fmla="*/ 743 h 2491"/>
                <a:gd name="T82" fmla="*/ 24 w 1049"/>
                <a:gd name="T83" fmla="*/ 664 h 2491"/>
                <a:gd name="T84" fmla="*/ 10 w 1049"/>
                <a:gd name="T85" fmla="*/ 563 h 2491"/>
                <a:gd name="T86" fmla="*/ 1 w 1049"/>
                <a:gd name="T87" fmla="*/ 448 h 2491"/>
                <a:gd name="T88" fmla="*/ 1 w 1049"/>
                <a:gd name="T89" fmla="*/ 337 h 2491"/>
                <a:gd name="T90" fmla="*/ 12 w 1049"/>
                <a:gd name="T91" fmla="*/ 246 h 2491"/>
                <a:gd name="T92" fmla="*/ 35 w 1049"/>
                <a:gd name="T93" fmla="*/ 190 h 2491"/>
                <a:gd name="T94" fmla="*/ 73 w 1049"/>
                <a:gd name="T95" fmla="*/ 154 h 2491"/>
                <a:gd name="T96" fmla="*/ 128 w 1049"/>
                <a:gd name="T97" fmla="*/ 114 h 2491"/>
                <a:gd name="T98" fmla="*/ 210 w 1049"/>
                <a:gd name="T99" fmla="*/ 63 h 2491"/>
                <a:gd name="T100" fmla="*/ 282 w 1049"/>
                <a:gd name="T101" fmla="*/ 27 h 2491"/>
                <a:gd name="T102" fmla="*/ 329 w 1049"/>
                <a:gd name="T103" fmla="*/ 6 h 2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9" h="2491">
                  <a:moveTo>
                    <a:pt x="339" y="0"/>
                  </a:moveTo>
                  <a:lnTo>
                    <a:pt x="439" y="316"/>
                  </a:lnTo>
                  <a:lnTo>
                    <a:pt x="497" y="151"/>
                  </a:lnTo>
                  <a:lnTo>
                    <a:pt x="480" y="127"/>
                  </a:lnTo>
                  <a:lnTo>
                    <a:pt x="468" y="105"/>
                  </a:lnTo>
                  <a:lnTo>
                    <a:pt x="460" y="86"/>
                  </a:lnTo>
                  <a:lnTo>
                    <a:pt x="455" y="70"/>
                  </a:lnTo>
                  <a:lnTo>
                    <a:pt x="453" y="55"/>
                  </a:lnTo>
                  <a:lnTo>
                    <a:pt x="454" y="43"/>
                  </a:lnTo>
                  <a:lnTo>
                    <a:pt x="457" y="33"/>
                  </a:lnTo>
                  <a:lnTo>
                    <a:pt x="462" y="25"/>
                  </a:lnTo>
                  <a:lnTo>
                    <a:pt x="468" y="18"/>
                  </a:lnTo>
                  <a:lnTo>
                    <a:pt x="476" y="13"/>
                  </a:lnTo>
                  <a:lnTo>
                    <a:pt x="485" y="9"/>
                  </a:lnTo>
                  <a:lnTo>
                    <a:pt x="493" y="6"/>
                  </a:lnTo>
                  <a:lnTo>
                    <a:pt x="501" y="4"/>
                  </a:lnTo>
                  <a:lnTo>
                    <a:pt x="509" y="3"/>
                  </a:lnTo>
                  <a:lnTo>
                    <a:pt x="516" y="2"/>
                  </a:lnTo>
                  <a:lnTo>
                    <a:pt x="521" y="0"/>
                  </a:lnTo>
                  <a:lnTo>
                    <a:pt x="524" y="0"/>
                  </a:lnTo>
                  <a:lnTo>
                    <a:pt x="528" y="0"/>
                  </a:lnTo>
                  <a:lnTo>
                    <a:pt x="534" y="2"/>
                  </a:lnTo>
                  <a:lnTo>
                    <a:pt x="541" y="3"/>
                  </a:lnTo>
                  <a:lnTo>
                    <a:pt x="548" y="4"/>
                  </a:lnTo>
                  <a:lnTo>
                    <a:pt x="556" y="6"/>
                  </a:lnTo>
                  <a:lnTo>
                    <a:pt x="565" y="9"/>
                  </a:lnTo>
                  <a:lnTo>
                    <a:pt x="574" y="13"/>
                  </a:lnTo>
                  <a:lnTo>
                    <a:pt x="581" y="18"/>
                  </a:lnTo>
                  <a:lnTo>
                    <a:pt x="587" y="25"/>
                  </a:lnTo>
                  <a:lnTo>
                    <a:pt x="592" y="33"/>
                  </a:lnTo>
                  <a:lnTo>
                    <a:pt x="595" y="43"/>
                  </a:lnTo>
                  <a:lnTo>
                    <a:pt x="596" y="55"/>
                  </a:lnTo>
                  <a:lnTo>
                    <a:pt x="594" y="70"/>
                  </a:lnTo>
                  <a:lnTo>
                    <a:pt x="590" y="86"/>
                  </a:lnTo>
                  <a:lnTo>
                    <a:pt x="581" y="105"/>
                  </a:lnTo>
                  <a:lnTo>
                    <a:pt x="568" y="127"/>
                  </a:lnTo>
                  <a:lnTo>
                    <a:pt x="552" y="151"/>
                  </a:lnTo>
                  <a:lnTo>
                    <a:pt x="611" y="316"/>
                  </a:lnTo>
                  <a:lnTo>
                    <a:pt x="710" y="0"/>
                  </a:lnTo>
                  <a:lnTo>
                    <a:pt x="713" y="2"/>
                  </a:lnTo>
                  <a:lnTo>
                    <a:pt x="720" y="6"/>
                  </a:lnTo>
                  <a:lnTo>
                    <a:pt x="732" y="11"/>
                  </a:lnTo>
                  <a:lnTo>
                    <a:pt x="749" y="18"/>
                  </a:lnTo>
                  <a:lnTo>
                    <a:pt x="768" y="27"/>
                  </a:lnTo>
                  <a:lnTo>
                    <a:pt x="789" y="37"/>
                  </a:lnTo>
                  <a:lnTo>
                    <a:pt x="813" y="50"/>
                  </a:lnTo>
                  <a:lnTo>
                    <a:pt x="840" y="63"/>
                  </a:lnTo>
                  <a:lnTo>
                    <a:pt x="866" y="79"/>
                  </a:lnTo>
                  <a:lnTo>
                    <a:pt x="893" y="95"/>
                  </a:lnTo>
                  <a:lnTo>
                    <a:pt x="922" y="114"/>
                  </a:lnTo>
                  <a:lnTo>
                    <a:pt x="948" y="133"/>
                  </a:lnTo>
                  <a:lnTo>
                    <a:pt x="963" y="144"/>
                  </a:lnTo>
                  <a:lnTo>
                    <a:pt x="976" y="154"/>
                  </a:lnTo>
                  <a:lnTo>
                    <a:pt x="987" y="165"/>
                  </a:lnTo>
                  <a:lnTo>
                    <a:pt x="999" y="177"/>
                  </a:lnTo>
                  <a:lnTo>
                    <a:pt x="1014" y="190"/>
                  </a:lnTo>
                  <a:lnTo>
                    <a:pt x="1024" y="203"/>
                  </a:lnTo>
                  <a:lnTo>
                    <a:pt x="1031" y="222"/>
                  </a:lnTo>
                  <a:lnTo>
                    <a:pt x="1038" y="246"/>
                  </a:lnTo>
                  <a:lnTo>
                    <a:pt x="1043" y="273"/>
                  </a:lnTo>
                  <a:lnTo>
                    <a:pt x="1046" y="303"/>
                  </a:lnTo>
                  <a:lnTo>
                    <a:pt x="1048" y="337"/>
                  </a:lnTo>
                  <a:lnTo>
                    <a:pt x="1049" y="372"/>
                  </a:lnTo>
                  <a:lnTo>
                    <a:pt x="1049" y="409"/>
                  </a:lnTo>
                  <a:lnTo>
                    <a:pt x="1048" y="448"/>
                  </a:lnTo>
                  <a:lnTo>
                    <a:pt x="1046" y="487"/>
                  </a:lnTo>
                  <a:lnTo>
                    <a:pt x="1043" y="525"/>
                  </a:lnTo>
                  <a:lnTo>
                    <a:pt x="1040" y="563"/>
                  </a:lnTo>
                  <a:lnTo>
                    <a:pt x="1036" y="599"/>
                  </a:lnTo>
                  <a:lnTo>
                    <a:pt x="1031" y="633"/>
                  </a:lnTo>
                  <a:lnTo>
                    <a:pt x="1026" y="664"/>
                  </a:lnTo>
                  <a:lnTo>
                    <a:pt x="1020" y="693"/>
                  </a:lnTo>
                  <a:lnTo>
                    <a:pt x="1014" y="717"/>
                  </a:lnTo>
                  <a:lnTo>
                    <a:pt x="1007" y="743"/>
                  </a:lnTo>
                  <a:lnTo>
                    <a:pt x="997" y="769"/>
                  </a:lnTo>
                  <a:lnTo>
                    <a:pt x="986" y="797"/>
                  </a:lnTo>
                  <a:lnTo>
                    <a:pt x="975" y="824"/>
                  </a:lnTo>
                  <a:lnTo>
                    <a:pt x="964" y="851"/>
                  </a:lnTo>
                  <a:lnTo>
                    <a:pt x="952" y="878"/>
                  </a:lnTo>
                  <a:lnTo>
                    <a:pt x="940" y="904"/>
                  </a:lnTo>
                  <a:lnTo>
                    <a:pt x="928" y="928"/>
                  </a:lnTo>
                  <a:lnTo>
                    <a:pt x="916" y="950"/>
                  </a:lnTo>
                  <a:lnTo>
                    <a:pt x="906" y="970"/>
                  </a:lnTo>
                  <a:lnTo>
                    <a:pt x="897" y="987"/>
                  </a:lnTo>
                  <a:lnTo>
                    <a:pt x="890" y="1002"/>
                  </a:lnTo>
                  <a:lnTo>
                    <a:pt x="884" y="1013"/>
                  </a:lnTo>
                  <a:lnTo>
                    <a:pt x="880" y="1020"/>
                  </a:lnTo>
                  <a:lnTo>
                    <a:pt x="879" y="1022"/>
                  </a:lnTo>
                  <a:lnTo>
                    <a:pt x="861" y="1068"/>
                  </a:lnTo>
                  <a:lnTo>
                    <a:pt x="849" y="1117"/>
                  </a:lnTo>
                  <a:lnTo>
                    <a:pt x="841" y="1165"/>
                  </a:lnTo>
                  <a:lnTo>
                    <a:pt x="712" y="2420"/>
                  </a:lnTo>
                  <a:lnTo>
                    <a:pt x="708" y="2439"/>
                  </a:lnTo>
                  <a:lnTo>
                    <a:pt x="699" y="2456"/>
                  </a:lnTo>
                  <a:lnTo>
                    <a:pt x="687" y="2470"/>
                  </a:lnTo>
                  <a:lnTo>
                    <a:pt x="672" y="2481"/>
                  </a:lnTo>
                  <a:lnTo>
                    <a:pt x="654" y="2488"/>
                  </a:lnTo>
                  <a:lnTo>
                    <a:pt x="634" y="2491"/>
                  </a:lnTo>
                  <a:lnTo>
                    <a:pt x="415" y="2491"/>
                  </a:lnTo>
                  <a:lnTo>
                    <a:pt x="396" y="2488"/>
                  </a:lnTo>
                  <a:lnTo>
                    <a:pt x="377" y="2481"/>
                  </a:lnTo>
                  <a:lnTo>
                    <a:pt x="362" y="2471"/>
                  </a:lnTo>
                  <a:lnTo>
                    <a:pt x="350" y="2457"/>
                  </a:lnTo>
                  <a:lnTo>
                    <a:pt x="341" y="2439"/>
                  </a:lnTo>
                  <a:lnTo>
                    <a:pt x="337" y="2420"/>
                  </a:lnTo>
                  <a:lnTo>
                    <a:pt x="208" y="1165"/>
                  </a:lnTo>
                  <a:lnTo>
                    <a:pt x="200" y="1117"/>
                  </a:lnTo>
                  <a:lnTo>
                    <a:pt x="188" y="1068"/>
                  </a:lnTo>
                  <a:lnTo>
                    <a:pt x="170" y="1022"/>
                  </a:lnTo>
                  <a:lnTo>
                    <a:pt x="169" y="1020"/>
                  </a:lnTo>
                  <a:lnTo>
                    <a:pt x="165" y="1013"/>
                  </a:lnTo>
                  <a:lnTo>
                    <a:pt x="160" y="1002"/>
                  </a:lnTo>
                  <a:lnTo>
                    <a:pt x="152" y="987"/>
                  </a:lnTo>
                  <a:lnTo>
                    <a:pt x="143" y="970"/>
                  </a:lnTo>
                  <a:lnTo>
                    <a:pt x="133" y="951"/>
                  </a:lnTo>
                  <a:lnTo>
                    <a:pt x="121" y="929"/>
                  </a:lnTo>
                  <a:lnTo>
                    <a:pt x="110" y="905"/>
                  </a:lnTo>
                  <a:lnTo>
                    <a:pt x="98" y="878"/>
                  </a:lnTo>
                  <a:lnTo>
                    <a:pt x="86" y="852"/>
                  </a:lnTo>
                  <a:lnTo>
                    <a:pt x="74" y="825"/>
                  </a:lnTo>
                  <a:lnTo>
                    <a:pt x="63" y="797"/>
                  </a:lnTo>
                  <a:lnTo>
                    <a:pt x="53" y="769"/>
                  </a:lnTo>
                  <a:lnTo>
                    <a:pt x="43" y="743"/>
                  </a:lnTo>
                  <a:lnTo>
                    <a:pt x="35" y="717"/>
                  </a:lnTo>
                  <a:lnTo>
                    <a:pt x="29" y="693"/>
                  </a:lnTo>
                  <a:lnTo>
                    <a:pt x="24" y="664"/>
                  </a:lnTo>
                  <a:lnTo>
                    <a:pt x="19" y="633"/>
                  </a:lnTo>
                  <a:lnTo>
                    <a:pt x="14" y="599"/>
                  </a:lnTo>
                  <a:lnTo>
                    <a:pt x="10" y="563"/>
                  </a:lnTo>
                  <a:lnTo>
                    <a:pt x="6" y="525"/>
                  </a:lnTo>
                  <a:lnTo>
                    <a:pt x="3" y="487"/>
                  </a:lnTo>
                  <a:lnTo>
                    <a:pt x="1" y="448"/>
                  </a:lnTo>
                  <a:lnTo>
                    <a:pt x="0" y="409"/>
                  </a:lnTo>
                  <a:lnTo>
                    <a:pt x="0" y="372"/>
                  </a:lnTo>
                  <a:lnTo>
                    <a:pt x="1" y="337"/>
                  </a:lnTo>
                  <a:lnTo>
                    <a:pt x="3" y="303"/>
                  </a:lnTo>
                  <a:lnTo>
                    <a:pt x="7" y="273"/>
                  </a:lnTo>
                  <a:lnTo>
                    <a:pt x="12" y="246"/>
                  </a:lnTo>
                  <a:lnTo>
                    <a:pt x="18" y="222"/>
                  </a:lnTo>
                  <a:lnTo>
                    <a:pt x="26" y="203"/>
                  </a:lnTo>
                  <a:lnTo>
                    <a:pt x="35" y="190"/>
                  </a:lnTo>
                  <a:lnTo>
                    <a:pt x="50" y="177"/>
                  </a:lnTo>
                  <a:lnTo>
                    <a:pt x="62" y="165"/>
                  </a:lnTo>
                  <a:lnTo>
                    <a:pt x="73" y="154"/>
                  </a:lnTo>
                  <a:lnTo>
                    <a:pt x="86" y="144"/>
                  </a:lnTo>
                  <a:lnTo>
                    <a:pt x="101" y="133"/>
                  </a:lnTo>
                  <a:lnTo>
                    <a:pt x="128" y="114"/>
                  </a:lnTo>
                  <a:lnTo>
                    <a:pt x="156" y="95"/>
                  </a:lnTo>
                  <a:lnTo>
                    <a:pt x="183" y="78"/>
                  </a:lnTo>
                  <a:lnTo>
                    <a:pt x="210" y="63"/>
                  </a:lnTo>
                  <a:lnTo>
                    <a:pt x="236" y="49"/>
                  </a:lnTo>
                  <a:lnTo>
                    <a:pt x="260" y="37"/>
                  </a:lnTo>
                  <a:lnTo>
                    <a:pt x="282" y="27"/>
                  </a:lnTo>
                  <a:lnTo>
                    <a:pt x="301" y="18"/>
                  </a:lnTo>
                  <a:lnTo>
                    <a:pt x="317" y="11"/>
                  </a:lnTo>
                  <a:lnTo>
                    <a:pt x="329" y="6"/>
                  </a:lnTo>
                  <a:lnTo>
                    <a:pt x="336" y="2"/>
                  </a:lnTo>
                  <a:lnTo>
                    <a:pt x="3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3" name="Freeform 214"/>
            <p:cNvSpPr>
              <a:spLocks noEditPoints="1"/>
            </p:cNvSpPr>
            <p:nvPr/>
          </p:nvSpPr>
          <p:spPr bwMode="auto">
            <a:xfrm>
              <a:off x="3116" y="3490"/>
              <a:ext cx="52" cy="52"/>
            </a:xfrm>
            <a:custGeom>
              <a:avLst/>
              <a:gdLst>
                <a:gd name="T0" fmla="*/ 350 w 782"/>
                <a:gd name="T1" fmla="*/ 217 h 781"/>
                <a:gd name="T2" fmla="*/ 277 w 782"/>
                <a:gd name="T3" fmla="*/ 254 h 781"/>
                <a:gd name="T4" fmla="*/ 226 w 782"/>
                <a:gd name="T5" fmla="*/ 322 h 781"/>
                <a:gd name="T6" fmla="*/ 213 w 782"/>
                <a:gd name="T7" fmla="*/ 405 h 781"/>
                <a:gd name="T8" fmla="*/ 238 w 782"/>
                <a:gd name="T9" fmla="*/ 482 h 781"/>
                <a:gd name="T10" fmla="*/ 297 w 782"/>
                <a:gd name="T11" fmla="*/ 541 h 781"/>
                <a:gd name="T12" fmla="*/ 378 w 782"/>
                <a:gd name="T13" fmla="*/ 568 h 781"/>
                <a:gd name="T14" fmla="*/ 459 w 782"/>
                <a:gd name="T15" fmla="*/ 555 h 781"/>
                <a:gd name="T16" fmla="*/ 526 w 782"/>
                <a:gd name="T17" fmla="*/ 507 h 781"/>
                <a:gd name="T18" fmla="*/ 565 w 782"/>
                <a:gd name="T19" fmla="*/ 431 h 781"/>
                <a:gd name="T20" fmla="*/ 565 w 782"/>
                <a:gd name="T21" fmla="*/ 348 h 781"/>
                <a:gd name="T22" fmla="*/ 528 w 782"/>
                <a:gd name="T23" fmla="*/ 276 h 781"/>
                <a:gd name="T24" fmla="*/ 460 w 782"/>
                <a:gd name="T25" fmla="*/ 226 h 781"/>
                <a:gd name="T26" fmla="*/ 271 w 782"/>
                <a:gd name="T27" fmla="*/ 0 h 781"/>
                <a:gd name="T28" fmla="*/ 299 w 782"/>
                <a:gd name="T29" fmla="*/ 12 h 781"/>
                <a:gd name="T30" fmla="*/ 369 w 782"/>
                <a:gd name="T31" fmla="*/ 65 h 781"/>
                <a:gd name="T32" fmla="*/ 478 w 782"/>
                <a:gd name="T33" fmla="*/ 22 h 781"/>
                <a:gd name="T34" fmla="*/ 502 w 782"/>
                <a:gd name="T35" fmla="*/ 2 h 781"/>
                <a:gd name="T36" fmla="*/ 573 w 782"/>
                <a:gd name="T37" fmla="*/ 24 h 781"/>
                <a:gd name="T38" fmla="*/ 593 w 782"/>
                <a:gd name="T39" fmla="*/ 48 h 781"/>
                <a:gd name="T40" fmla="*/ 571 w 782"/>
                <a:gd name="T41" fmla="*/ 119 h 781"/>
                <a:gd name="T42" fmla="*/ 646 w 782"/>
                <a:gd name="T43" fmla="*/ 186 h 781"/>
                <a:gd name="T44" fmla="*/ 725 w 782"/>
                <a:gd name="T45" fmla="*/ 191 h 781"/>
                <a:gd name="T46" fmla="*/ 753 w 782"/>
                <a:gd name="T47" fmla="*/ 203 h 781"/>
                <a:gd name="T48" fmla="*/ 782 w 782"/>
                <a:gd name="T49" fmla="*/ 271 h 781"/>
                <a:gd name="T50" fmla="*/ 770 w 782"/>
                <a:gd name="T51" fmla="*/ 300 h 781"/>
                <a:gd name="T52" fmla="*/ 718 w 782"/>
                <a:gd name="T53" fmla="*/ 369 h 781"/>
                <a:gd name="T54" fmla="*/ 760 w 782"/>
                <a:gd name="T55" fmla="*/ 479 h 781"/>
                <a:gd name="T56" fmla="*/ 780 w 782"/>
                <a:gd name="T57" fmla="*/ 503 h 781"/>
                <a:gd name="T58" fmla="*/ 758 w 782"/>
                <a:gd name="T59" fmla="*/ 573 h 781"/>
                <a:gd name="T60" fmla="*/ 734 w 782"/>
                <a:gd name="T61" fmla="*/ 593 h 781"/>
                <a:gd name="T62" fmla="*/ 665 w 782"/>
                <a:gd name="T63" fmla="*/ 572 h 781"/>
                <a:gd name="T64" fmla="*/ 597 w 782"/>
                <a:gd name="T65" fmla="*/ 647 h 781"/>
                <a:gd name="T66" fmla="*/ 592 w 782"/>
                <a:gd name="T67" fmla="*/ 725 h 781"/>
                <a:gd name="T68" fmla="*/ 580 w 782"/>
                <a:gd name="T69" fmla="*/ 753 h 781"/>
                <a:gd name="T70" fmla="*/ 510 w 782"/>
                <a:gd name="T71" fmla="*/ 781 h 781"/>
                <a:gd name="T72" fmla="*/ 482 w 782"/>
                <a:gd name="T73" fmla="*/ 769 h 781"/>
                <a:gd name="T74" fmla="*/ 424 w 782"/>
                <a:gd name="T75" fmla="*/ 719 h 781"/>
                <a:gd name="T76" fmla="*/ 322 w 782"/>
                <a:gd name="T77" fmla="*/ 712 h 781"/>
                <a:gd name="T78" fmla="*/ 289 w 782"/>
                <a:gd name="T79" fmla="*/ 776 h 781"/>
                <a:gd name="T80" fmla="*/ 257 w 782"/>
                <a:gd name="T81" fmla="*/ 778 h 781"/>
                <a:gd name="T82" fmla="*/ 192 w 782"/>
                <a:gd name="T83" fmla="*/ 744 h 781"/>
                <a:gd name="T84" fmla="*/ 190 w 782"/>
                <a:gd name="T85" fmla="*/ 712 h 781"/>
                <a:gd name="T86" fmla="*/ 156 w 782"/>
                <a:gd name="T87" fmla="*/ 623 h 781"/>
                <a:gd name="T88" fmla="*/ 67 w 782"/>
                <a:gd name="T89" fmla="*/ 589 h 781"/>
                <a:gd name="T90" fmla="*/ 36 w 782"/>
                <a:gd name="T91" fmla="*/ 586 h 781"/>
                <a:gd name="T92" fmla="*/ 2 w 782"/>
                <a:gd name="T93" fmla="*/ 522 h 781"/>
                <a:gd name="T94" fmla="*/ 5 w 782"/>
                <a:gd name="T95" fmla="*/ 490 h 781"/>
                <a:gd name="T96" fmla="*/ 68 w 782"/>
                <a:gd name="T97" fmla="*/ 457 h 781"/>
                <a:gd name="T98" fmla="*/ 69 w 782"/>
                <a:gd name="T99" fmla="*/ 323 h 781"/>
                <a:gd name="T100" fmla="*/ 6 w 782"/>
                <a:gd name="T101" fmla="*/ 290 h 781"/>
                <a:gd name="T102" fmla="*/ 3 w 782"/>
                <a:gd name="T103" fmla="*/ 258 h 781"/>
                <a:gd name="T104" fmla="*/ 37 w 782"/>
                <a:gd name="T105" fmla="*/ 193 h 781"/>
                <a:gd name="T106" fmla="*/ 68 w 782"/>
                <a:gd name="T107" fmla="*/ 191 h 781"/>
                <a:gd name="T108" fmla="*/ 159 w 782"/>
                <a:gd name="T109" fmla="*/ 158 h 781"/>
                <a:gd name="T110" fmla="*/ 192 w 782"/>
                <a:gd name="T111" fmla="*/ 69 h 781"/>
                <a:gd name="T112" fmla="*/ 195 w 782"/>
                <a:gd name="T113" fmla="*/ 37 h 781"/>
                <a:gd name="T114" fmla="*/ 259 w 782"/>
                <a:gd name="T115" fmla="*/ 3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2" h="781">
                  <a:moveTo>
                    <a:pt x="404" y="213"/>
                  </a:moveTo>
                  <a:lnTo>
                    <a:pt x="377" y="213"/>
                  </a:lnTo>
                  <a:lnTo>
                    <a:pt x="350" y="217"/>
                  </a:lnTo>
                  <a:lnTo>
                    <a:pt x="323" y="226"/>
                  </a:lnTo>
                  <a:lnTo>
                    <a:pt x="299" y="238"/>
                  </a:lnTo>
                  <a:lnTo>
                    <a:pt x="277" y="254"/>
                  </a:lnTo>
                  <a:lnTo>
                    <a:pt x="256" y="274"/>
                  </a:lnTo>
                  <a:lnTo>
                    <a:pt x="240" y="296"/>
                  </a:lnTo>
                  <a:lnTo>
                    <a:pt x="226" y="322"/>
                  </a:lnTo>
                  <a:lnTo>
                    <a:pt x="217" y="349"/>
                  </a:lnTo>
                  <a:lnTo>
                    <a:pt x="213" y="377"/>
                  </a:lnTo>
                  <a:lnTo>
                    <a:pt x="213" y="405"/>
                  </a:lnTo>
                  <a:lnTo>
                    <a:pt x="217" y="432"/>
                  </a:lnTo>
                  <a:lnTo>
                    <a:pt x="226" y="458"/>
                  </a:lnTo>
                  <a:lnTo>
                    <a:pt x="238" y="482"/>
                  </a:lnTo>
                  <a:lnTo>
                    <a:pt x="254" y="505"/>
                  </a:lnTo>
                  <a:lnTo>
                    <a:pt x="274" y="525"/>
                  </a:lnTo>
                  <a:lnTo>
                    <a:pt x="297" y="541"/>
                  </a:lnTo>
                  <a:lnTo>
                    <a:pt x="322" y="555"/>
                  </a:lnTo>
                  <a:lnTo>
                    <a:pt x="351" y="563"/>
                  </a:lnTo>
                  <a:lnTo>
                    <a:pt x="378" y="568"/>
                  </a:lnTo>
                  <a:lnTo>
                    <a:pt x="406" y="567"/>
                  </a:lnTo>
                  <a:lnTo>
                    <a:pt x="433" y="563"/>
                  </a:lnTo>
                  <a:lnTo>
                    <a:pt x="459" y="555"/>
                  </a:lnTo>
                  <a:lnTo>
                    <a:pt x="484" y="542"/>
                  </a:lnTo>
                  <a:lnTo>
                    <a:pt x="506" y="527"/>
                  </a:lnTo>
                  <a:lnTo>
                    <a:pt x="526" y="507"/>
                  </a:lnTo>
                  <a:lnTo>
                    <a:pt x="543" y="484"/>
                  </a:lnTo>
                  <a:lnTo>
                    <a:pt x="556" y="458"/>
                  </a:lnTo>
                  <a:lnTo>
                    <a:pt x="565" y="431"/>
                  </a:lnTo>
                  <a:lnTo>
                    <a:pt x="569" y="404"/>
                  </a:lnTo>
                  <a:lnTo>
                    <a:pt x="569" y="375"/>
                  </a:lnTo>
                  <a:lnTo>
                    <a:pt x="565" y="348"/>
                  </a:lnTo>
                  <a:lnTo>
                    <a:pt x="556" y="322"/>
                  </a:lnTo>
                  <a:lnTo>
                    <a:pt x="544" y="298"/>
                  </a:lnTo>
                  <a:lnTo>
                    <a:pt x="528" y="276"/>
                  </a:lnTo>
                  <a:lnTo>
                    <a:pt x="508" y="255"/>
                  </a:lnTo>
                  <a:lnTo>
                    <a:pt x="486" y="239"/>
                  </a:lnTo>
                  <a:lnTo>
                    <a:pt x="460" y="226"/>
                  </a:lnTo>
                  <a:lnTo>
                    <a:pt x="432" y="217"/>
                  </a:lnTo>
                  <a:lnTo>
                    <a:pt x="404" y="213"/>
                  </a:lnTo>
                  <a:close/>
                  <a:moveTo>
                    <a:pt x="271" y="0"/>
                  </a:moveTo>
                  <a:lnTo>
                    <a:pt x="281" y="1"/>
                  </a:lnTo>
                  <a:lnTo>
                    <a:pt x="291" y="5"/>
                  </a:lnTo>
                  <a:lnTo>
                    <a:pt x="299" y="12"/>
                  </a:lnTo>
                  <a:lnTo>
                    <a:pt x="305" y="22"/>
                  </a:lnTo>
                  <a:lnTo>
                    <a:pt x="325" y="71"/>
                  </a:lnTo>
                  <a:lnTo>
                    <a:pt x="369" y="65"/>
                  </a:lnTo>
                  <a:lnTo>
                    <a:pt x="413" y="66"/>
                  </a:lnTo>
                  <a:lnTo>
                    <a:pt x="458" y="72"/>
                  </a:lnTo>
                  <a:lnTo>
                    <a:pt x="478" y="22"/>
                  </a:lnTo>
                  <a:lnTo>
                    <a:pt x="484" y="13"/>
                  </a:lnTo>
                  <a:lnTo>
                    <a:pt x="492" y="6"/>
                  </a:lnTo>
                  <a:lnTo>
                    <a:pt x="502" y="2"/>
                  </a:lnTo>
                  <a:lnTo>
                    <a:pt x="512" y="1"/>
                  </a:lnTo>
                  <a:lnTo>
                    <a:pt x="524" y="4"/>
                  </a:lnTo>
                  <a:lnTo>
                    <a:pt x="573" y="24"/>
                  </a:lnTo>
                  <a:lnTo>
                    <a:pt x="582" y="30"/>
                  </a:lnTo>
                  <a:lnTo>
                    <a:pt x="589" y="38"/>
                  </a:lnTo>
                  <a:lnTo>
                    <a:pt x="593" y="48"/>
                  </a:lnTo>
                  <a:lnTo>
                    <a:pt x="593" y="59"/>
                  </a:lnTo>
                  <a:lnTo>
                    <a:pt x="591" y="70"/>
                  </a:lnTo>
                  <a:lnTo>
                    <a:pt x="571" y="119"/>
                  </a:lnTo>
                  <a:lnTo>
                    <a:pt x="598" y="138"/>
                  </a:lnTo>
                  <a:lnTo>
                    <a:pt x="623" y="161"/>
                  </a:lnTo>
                  <a:lnTo>
                    <a:pt x="646" y="186"/>
                  </a:lnTo>
                  <a:lnTo>
                    <a:pt x="665" y="213"/>
                  </a:lnTo>
                  <a:lnTo>
                    <a:pt x="714" y="193"/>
                  </a:lnTo>
                  <a:lnTo>
                    <a:pt x="725" y="191"/>
                  </a:lnTo>
                  <a:lnTo>
                    <a:pt x="735" y="192"/>
                  </a:lnTo>
                  <a:lnTo>
                    <a:pt x="745" y="196"/>
                  </a:lnTo>
                  <a:lnTo>
                    <a:pt x="753" y="203"/>
                  </a:lnTo>
                  <a:lnTo>
                    <a:pt x="759" y="212"/>
                  </a:lnTo>
                  <a:lnTo>
                    <a:pt x="779" y="261"/>
                  </a:lnTo>
                  <a:lnTo>
                    <a:pt x="782" y="271"/>
                  </a:lnTo>
                  <a:lnTo>
                    <a:pt x="781" y="283"/>
                  </a:lnTo>
                  <a:lnTo>
                    <a:pt x="776" y="292"/>
                  </a:lnTo>
                  <a:lnTo>
                    <a:pt x="770" y="300"/>
                  </a:lnTo>
                  <a:lnTo>
                    <a:pt x="760" y="306"/>
                  </a:lnTo>
                  <a:lnTo>
                    <a:pt x="712" y="326"/>
                  </a:lnTo>
                  <a:lnTo>
                    <a:pt x="718" y="369"/>
                  </a:lnTo>
                  <a:lnTo>
                    <a:pt x="718" y="415"/>
                  </a:lnTo>
                  <a:lnTo>
                    <a:pt x="712" y="459"/>
                  </a:lnTo>
                  <a:lnTo>
                    <a:pt x="760" y="479"/>
                  </a:lnTo>
                  <a:lnTo>
                    <a:pt x="769" y="484"/>
                  </a:lnTo>
                  <a:lnTo>
                    <a:pt x="776" y="492"/>
                  </a:lnTo>
                  <a:lnTo>
                    <a:pt x="780" y="503"/>
                  </a:lnTo>
                  <a:lnTo>
                    <a:pt x="780" y="514"/>
                  </a:lnTo>
                  <a:lnTo>
                    <a:pt x="778" y="524"/>
                  </a:lnTo>
                  <a:lnTo>
                    <a:pt x="758" y="573"/>
                  </a:lnTo>
                  <a:lnTo>
                    <a:pt x="752" y="582"/>
                  </a:lnTo>
                  <a:lnTo>
                    <a:pt x="744" y="589"/>
                  </a:lnTo>
                  <a:lnTo>
                    <a:pt x="734" y="593"/>
                  </a:lnTo>
                  <a:lnTo>
                    <a:pt x="724" y="594"/>
                  </a:lnTo>
                  <a:lnTo>
                    <a:pt x="713" y="591"/>
                  </a:lnTo>
                  <a:lnTo>
                    <a:pt x="665" y="572"/>
                  </a:lnTo>
                  <a:lnTo>
                    <a:pt x="645" y="599"/>
                  </a:lnTo>
                  <a:lnTo>
                    <a:pt x="622" y="625"/>
                  </a:lnTo>
                  <a:lnTo>
                    <a:pt x="597" y="647"/>
                  </a:lnTo>
                  <a:lnTo>
                    <a:pt x="570" y="666"/>
                  </a:lnTo>
                  <a:lnTo>
                    <a:pt x="590" y="713"/>
                  </a:lnTo>
                  <a:lnTo>
                    <a:pt x="592" y="725"/>
                  </a:lnTo>
                  <a:lnTo>
                    <a:pt x="591" y="735"/>
                  </a:lnTo>
                  <a:lnTo>
                    <a:pt x="587" y="745"/>
                  </a:lnTo>
                  <a:lnTo>
                    <a:pt x="580" y="753"/>
                  </a:lnTo>
                  <a:lnTo>
                    <a:pt x="571" y="759"/>
                  </a:lnTo>
                  <a:lnTo>
                    <a:pt x="521" y="779"/>
                  </a:lnTo>
                  <a:lnTo>
                    <a:pt x="510" y="781"/>
                  </a:lnTo>
                  <a:lnTo>
                    <a:pt x="500" y="780"/>
                  </a:lnTo>
                  <a:lnTo>
                    <a:pt x="490" y="776"/>
                  </a:lnTo>
                  <a:lnTo>
                    <a:pt x="482" y="769"/>
                  </a:lnTo>
                  <a:lnTo>
                    <a:pt x="476" y="760"/>
                  </a:lnTo>
                  <a:lnTo>
                    <a:pt x="457" y="712"/>
                  </a:lnTo>
                  <a:lnTo>
                    <a:pt x="424" y="719"/>
                  </a:lnTo>
                  <a:lnTo>
                    <a:pt x="390" y="720"/>
                  </a:lnTo>
                  <a:lnTo>
                    <a:pt x="356" y="719"/>
                  </a:lnTo>
                  <a:lnTo>
                    <a:pt x="322" y="712"/>
                  </a:lnTo>
                  <a:lnTo>
                    <a:pt x="302" y="760"/>
                  </a:lnTo>
                  <a:lnTo>
                    <a:pt x="297" y="769"/>
                  </a:lnTo>
                  <a:lnTo>
                    <a:pt x="289" y="776"/>
                  </a:lnTo>
                  <a:lnTo>
                    <a:pt x="279" y="780"/>
                  </a:lnTo>
                  <a:lnTo>
                    <a:pt x="268" y="781"/>
                  </a:lnTo>
                  <a:lnTo>
                    <a:pt x="257" y="778"/>
                  </a:lnTo>
                  <a:lnTo>
                    <a:pt x="208" y="758"/>
                  </a:lnTo>
                  <a:lnTo>
                    <a:pt x="199" y="752"/>
                  </a:lnTo>
                  <a:lnTo>
                    <a:pt x="192" y="744"/>
                  </a:lnTo>
                  <a:lnTo>
                    <a:pt x="188" y="735"/>
                  </a:lnTo>
                  <a:lnTo>
                    <a:pt x="187" y="724"/>
                  </a:lnTo>
                  <a:lnTo>
                    <a:pt x="190" y="712"/>
                  </a:lnTo>
                  <a:lnTo>
                    <a:pt x="209" y="666"/>
                  </a:lnTo>
                  <a:lnTo>
                    <a:pt x="182" y="646"/>
                  </a:lnTo>
                  <a:lnTo>
                    <a:pt x="156" y="623"/>
                  </a:lnTo>
                  <a:lnTo>
                    <a:pt x="134" y="597"/>
                  </a:lnTo>
                  <a:lnTo>
                    <a:pt x="115" y="570"/>
                  </a:lnTo>
                  <a:lnTo>
                    <a:pt x="67" y="589"/>
                  </a:lnTo>
                  <a:lnTo>
                    <a:pt x="56" y="591"/>
                  </a:lnTo>
                  <a:lnTo>
                    <a:pt x="46" y="590"/>
                  </a:lnTo>
                  <a:lnTo>
                    <a:pt x="36" y="586"/>
                  </a:lnTo>
                  <a:lnTo>
                    <a:pt x="28" y="580"/>
                  </a:lnTo>
                  <a:lnTo>
                    <a:pt x="22" y="570"/>
                  </a:lnTo>
                  <a:lnTo>
                    <a:pt x="2" y="522"/>
                  </a:lnTo>
                  <a:lnTo>
                    <a:pt x="0" y="511"/>
                  </a:lnTo>
                  <a:lnTo>
                    <a:pt x="1" y="500"/>
                  </a:lnTo>
                  <a:lnTo>
                    <a:pt x="5" y="490"/>
                  </a:lnTo>
                  <a:lnTo>
                    <a:pt x="12" y="482"/>
                  </a:lnTo>
                  <a:lnTo>
                    <a:pt x="22" y="477"/>
                  </a:lnTo>
                  <a:lnTo>
                    <a:pt x="68" y="457"/>
                  </a:lnTo>
                  <a:lnTo>
                    <a:pt x="62" y="413"/>
                  </a:lnTo>
                  <a:lnTo>
                    <a:pt x="63" y="368"/>
                  </a:lnTo>
                  <a:lnTo>
                    <a:pt x="69" y="323"/>
                  </a:lnTo>
                  <a:lnTo>
                    <a:pt x="22" y="304"/>
                  </a:lnTo>
                  <a:lnTo>
                    <a:pt x="12" y="298"/>
                  </a:lnTo>
                  <a:lnTo>
                    <a:pt x="6" y="290"/>
                  </a:lnTo>
                  <a:lnTo>
                    <a:pt x="2" y="280"/>
                  </a:lnTo>
                  <a:lnTo>
                    <a:pt x="1" y="269"/>
                  </a:lnTo>
                  <a:lnTo>
                    <a:pt x="3" y="258"/>
                  </a:lnTo>
                  <a:lnTo>
                    <a:pt x="24" y="209"/>
                  </a:lnTo>
                  <a:lnTo>
                    <a:pt x="29" y="200"/>
                  </a:lnTo>
                  <a:lnTo>
                    <a:pt x="37" y="193"/>
                  </a:lnTo>
                  <a:lnTo>
                    <a:pt x="47" y="189"/>
                  </a:lnTo>
                  <a:lnTo>
                    <a:pt x="58" y="188"/>
                  </a:lnTo>
                  <a:lnTo>
                    <a:pt x="68" y="191"/>
                  </a:lnTo>
                  <a:lnTo>
                    <a:pt x="117" y="211"/>
                  </a:lnTo>
                  <a:lnTo>
                    <a:pt x="137" y="183"/>
                  </a:lnTo>
                  <a:lnTo>
                    <a:pt x="159" y="158"/>
                  </a:lnTo>
                  <a:lnTo>
                    <a:pt x="185" y="136"/>
                  </a:lnTo>
                  <a:lnTo>
                    <a:pt x="211" y="117"/>
                  </a:lnTo>
                  <a:lnTo>
                    <a:pt x="192" y="69"/>
                  </a:lnTo>
                  <a:lnTo>
                    <a:pt x="190" y="58"/>
                  </a:lnTo>
                  <a:lnTo>
                    <a:pt x="191" y="46"/>
                  </a:lnTo>
                  <a:lnTo>
                    <a:pt x="195" y="37"/>
                  </a:lnTo>
                  <a:lnTo>
                    <a:pt x="201" y="29"/>
                  </a:lnTo>
                  <a:lnTo>
                    <a:pt x="211" y="23"/>
                  </a:lnTo>
                  <a:lnTo>
                    <a:pt x="259" y="3"/>
                  </a:lnTo>
                  <a:lnTo>
                    <a:pt x="2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54" name="Group 153"/>
          <p:cNvGrpSpPr/>
          <p:nvPr/>
        </p:nvGrpSpPr>
        <p:grpSpPr>
          <a:xfrm>
            <a:off x="3139723" y="3549468"/>
            <a:ext cx="240506" cy="264320"/>
            <a:chOff x="4233863" y="5540367"/>
            <a:chExt cx="320675" cy="352426"/>
          </a:xfrm>
          <a:solidFill>
            <a:schemeClr val="tx1">
              <a:lumMod val="65000"/>
              <a:lumOff val="35000"/>
            </a:schemeClr>
          </a:solidFill>
        </p:grpSpPr>
        <p:sp>
          <p:nvSpPr>
            <p:cNvPr id="155" name="Freeform 219"/>
            <p:cNvSpPr>
              <a:spLocks/>
            </p:cNvSpPr>
            <p:nvPr/>
          </p:nvSpPr>
          <p:spPr bwMode="auto">
            <a:xfrm>
              <a:off x="4233863" y="5580055"/>
              <a:ext cx="320675" cy="252413"/>
            </a:xfrm>
            <a:custGeom>
              <a:avLst/>
              <a:gdLst>
                <a:gd name="T0" fmla="*/ 149 w 3026"/>
                <a:gd name="T1" fmla="*/ 4 h 2382"/>
                <a:gd name="T2" fmla="*/ 572 w 3026"/>
                <a:gd name="T3" fmla="*/ 132 h 2382"/>
                <a:gd name="T4" fmla="*/ 605 w 3026"/>
                <a:gd name="T5" fmla="*/ 158 h 2382"/>
                <a:gd name="T6" fmla="*/ 627 w 3026"/>
                <a:gd name="T7" fmla="*/ 194 h 2382"/>
                <a:gd name="T8" fmla="*/ 634 w 3026"/>
                <a:gd name="T9" fmla="*/ 217 h 2382"/>
                <a:gd name="T10" fmla="*/ 735 w 3026"/>
                <a:gd name="T11" fmla="*/ 627 h 2382"/>
                <a:gd name="T12" fmla="*/ 2857 w 3026"/>
                <a:gd name="T13" fmla="*/ 824 h 2382"/>
                <a:gd name="T14" fmla="*/ 2917 w 3026"/>
                <a:gd name="T15" fmla="*/ 840 h 2382"/>
                <a:gd name="T16" fmla="*/ 2967 w 3026"/>
                <a:gd name="T17" fmla="*/ 872 h 2382"/>
                <a:gd name="T18" fmla="*/ 3004 w 3026"/>
                <a:gd name="T19" fmla="*/ 917 h 2382"/>
                <a:gd name="T20" fmla="*/ 3024 w 3026"/>
                <a:gd name="T21" fmla="*/ 971 h 2382"/>
                <a:gd name="T22" fmla="*/ 3023 w 3026"/>
                <a:gd name="T23" fmla="*/ 1030 h 2382"/>
                <a:gd name="T24" fmla="*/ 2875 w 3026"/>
                <a:gd name="T25" fmla="*/ 1765 h 2382"/>
                <a:gd name="T26" fmla="*/ 2842 w 3026"/>
                <a:gd name="T27" fmla="*/ 1817 h 2382"/>
                <a:gd name="T28" fmla="*/ 2793 w 3026"/>
                <a:gd name="T29" fmla="*/ 1854 h 2382"/>
                <a:gd name="T30" fmla="*/ 2733 w 3026"/>
                <a:gd name="T31" fmla="*/ 1875 h 2382"/>
                <a:gd name="T32" fmla="*/ 977 w 3026"/>
                <a:gd name="T33" fmla="*/ 1877 h 2382"/>
                <a:gd name="T34" fmla="*/ 2669 w 3026"/>
                <a:gd name="T35" fmla="*/ 2147 h 2382"/>
                <a:gd name="T36" fmla="*/ 2720 w 3026"/>
                <a:gd name="T37" fmla="*/ 2159 h 2382"/>
                <a:gd name="T38" fmla="*/ 2760 w 3026"/>
                <a:gd name="T39" fmla="*/ 2191 h 2382"/>
                <a:gd name="T40" fmla="*/ 2783 w 3026"/>
                <a:gd name="T41" fmla="*/ 2237 h 2382"/>
                <a:gd name="T42" fmla="*/ 2783 w 3026"/>
                <a:gd name="T43" fmla="*/ 2291 h 2382"/>
                <a:gd name="T44" fmla="*/ 2760 w 3026"/>
                <a:gd name="T45" fmla="*/ 2338 h 2382"/>
                <a:gd name="T46" fmla="*/ 2720 w 3026"/>
                <a:gd name="T47" fmla="*/ 2370 h 2382"/>
                <a:gd name="T48" fmla="*/ 2669 w 3026"/>
                <a:gd name="T49" fmla="*/ 2381 h 2382"/>
                <a:gd name="T50" fmla="*/ 913 w 3026"/>
                <a:gd name="T51" fmla="*/ 2380 h 2382"/>
                <a:gd name="T52" fmla="*/ 869 w 3026"/>
                <a:gd name="T53" fmla="*/ 2360 h 2382"/>
                <a:gd name="T54" fmla="*/ 837 w 3026"/>
                <a:gd name="T55" fmla="*/ 2325 h 2382"/>
                <a:gd name="T56" fmla="*/ 821 w 3026"/>
                <a:gd name="T57" fmla="*/ 2281 h 2382"/>
                <a:gd name="T58" fmla="*/ 84 w 3026"/>
                <a:gd name="T59" fmla="*/ 230 h 2382"/>
                <a:gd name="T60" fmla="*/ 42 w 3026"/>
                <a:gd name="T61" fmla="*/ 209 h 2382"/>
                <a:gd name="T62" fmla="*/ 13 w 3026"/>
                <a:gd name="T63" fmla="*/ 173 h 2382"/>
                <a:gd name="T64" fmla="*/ 0 w 3026"/>
                <a:gd name="T65" fmla="*/ 131 h 2382"/>
                <a:gd name="T66" fmla="*/ 4 w 3026"/>
                <a:gd name="T67" fmla="*/ 84 h 2382"/>
                <a:gd name="T68" fmla="*/ 26 w 3026"/>
                <a:gd name="T69" fmla="*/ 43 h 2382"/>
                <a:gd name="T70" fmla="*/ 60 w 3026"/>
                <a:gd name="T71" fmla="*/ 14 h 2382"/>
                <a:gd name="T72" fmla="*/ 103 w 3026"/>
                <a:gd name="T73" fmla="*/ 0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26" h="2382">
                  <a:moveTo>
                    <a:pt x="126" y="0"/>
                  </a:moveTo>
                  <a:lnTo>
                    <a:pt x="149" y="4"/>
                  </a:lnTo>
                  <a:lnTo>
                    <a:pt x="551" y="124"/>
                  </a:lnTo>
                  <a:lnTo>
                    <a:pt x="572" y="132"/>
                  </a:lnTo>
                  <a:lnTo>
                    <a:pt x="590" y="143"/>
                  </a:lnTo>
                  <a:lnTo>
                    <a:pt x="605" y="158"/>
                  </a:lnTo>
                  <a:lnTo>
                    <a:pt x="617" y="174"/>
                  </a:lnTo>
                  <a:lnTo>
                    <a:pt x="627" y="194"/>
                  </a:lnTo>
                  <a:lnTo>
                    <a:pt x="631" y="205"/>
                  </a:lnTo>
                  <a:lnTo>
                    <a:pt x="634" y="217"/>
                  </a:lnTo>
                  <a:lnTo>
                    <a:pt x="719" y="627"/>
                  </a:lnTo>
                  <a:lnTo>
                    <a:pt x="735" y="627"/>
                  </a:lnTo>
                  <a:lnTo>
                    <a:pt x="752" y="628"/>
                  </a:lnTo>
                  <a:lnTo>
                    <a:pt x="2857" y="824"/>
                  </a:lnTo>
                  <a:lnTo>
                    <a:pt x="2888" y="830"/>
                  </a:lnTo>
                  <a:lnTo>
                    <a:pt x="2917" y="840"/>
                  </a:lnTo>
                  <a:lnTo>
                    <a:pt x="2944" y="855"/>
                  </a:lnTo>
                  <a:lnTo>
                    <a:pt x="2967" y="872"/>
                  </a:lnTo>
                  <a:lnTo>
                    <a:pt x="2988" y="893"/>
                  </a:lnTo>
                  <a:lnTo>
                    <a:pt x="3004" y="917"/>
                  </a:lnTo>
                  <a:lnTo>
                    <a:pt x="3016" y="943"/>
                  </a:lnTo>
                  <a:lnTo>
                    <a:pt x="3024" y="971"/>
                  </a:lnTo>
                  <a:lnTo>
                    <a:pt x="3026" y="1000"/>
                  </a:lnTo>
                  <a:lnTo>
                    <a:pt x="3023" y="1030"/>
                  </a:lnTo>
                  <a:lnTo>
                    <a:pt x="2884" y="1735"/>
                  </a:lnTo>
                  <a:lnTo>
                    <a:pt x="2875" y="1765"/>
                  </a:lnTo>
                  <a:lnTo>
                    <a:pt x="2861" y="1792"/>
                  </a:lnTo>
                  <a:lnTo>
                    <a:pt x="2842" y="1817"/>
                  </a:lnTo>
                  <a:lnTo>
                    <a:pt x="2819" y="1838"/>
                  </a:lnTo>
                  <a:lnTo>
                    <a:pt x="2793" y="1854"/>
                  </a:lnTo>
                  <a:lnTo>
                    <a:pt x="2764" y="1867"/>
                  </a:lnTo>
                  <a:lnTo>
                    <a:pt x="2733" y="1875"/>
                  </a:lnTo>
                  <a:lnTo>
                    <a:pt x="2699" y="1877"/>
                  </a:lnTo>
                  <a:lnTo>
                    <a:pt x="977" y="1877"/>
                  </a:lnTo>
                  <a:lnTo>
                    <a:pt x="1033" y="2148"/>
                  </a:lnTo>
                  <a:lnTo>
                    <a:pt x="2669" y="2147"/>
                  </a:lnTo>
                  <a:lnTo>
                    <a:pt x="2695" y="2150"/>
                  </a:lnTo>
                  <a:lnTo>
                    <a:pt x="2720" y="2159"/>
                  </a:lnTo>
                  <a:lnTo>
                    <a:pt x="2742" y="2172"/>
                  </a:lnTo>
                  <a:lnTo>
                    <a:pt x="2760" y="2191"/>
                  </a:lnTo>
                  <a:lnTo>
                    <a:pt x="2774" y="2213"/>
                  </a:lnTo>
                  <a:lnTo>
                    <a:pt x="2783" y="2237"/>
                  </a:lnTo>
                  <a:lnTo>
                    <a:pt x="2786" y="2265"/>
                  </a:lnTo>
                  <a:lnTo>
                    <a:pt x="2783" y="2291"/>
                  </a:lnTo>
                  <a:lnTo>
                    <a:pt x="2774" y="2316"/>
                  </a:lnTo>
                  <a:lnTo>
                    <a:pt x="2760" y="2338"/>
                  </a:lnTo>
                  <a:lnTo>
                    <a:pt x="2742" y="2356"/>
                  </a:lnTo>
                  <a:lnTo>
                    <a:pt x="2720" y="2370"/>
                  </a:lnTo>
                  <a:lnTo>
                    <a:pt x="2695" y="2378"/>
                  </a:lnTo>
                  <a:lnTo>
                    <a:pt x="2669" y="2381"/>
                  </a:lnTo>
                  <a:lnTo>
                    <a:pt x="937" y="2382"/>
                  </a:lnTo>
                  <a:lnTo>
                    <a:pt x="913" y="2380"/>
                  </a:lnTo>
                  <a:lnTo>
                    <a:pt x="889" y="2372"/>
                  </a:lnTo>
                  <a:lnTo>
                    <a:pt x="869" y="2360"/>
                  </a:lnTo>
                  <a:lnTo>
                    <a:pt x="851" y="2345"/>
                  </a:lnTo>
                  <a:lnTo>
                    <a:pt x="837" y="2325"/>
                  </a:lnTo>
                  <a:lnTo>
                    <a:pt x="827" y="2304"/>
                  </a:lnTo>
                  <a:lnTo>
                    <a:pt x="821" y="2281"/>
                  </a:lnTo>
                  <a:lnTo>
                    <a:pt x="418" y="330"/>
                  </a:lnTo>
                  <a:lnTo>
                    <a:pt x="84" y="230"/>
                  </a:lnTo>
                  <a:lnTo>
                    <a:pt x="62" y="221"/>
                  </a:lnTo>
                  <a:lnTo>
                    <a:pt x="42" y="209"/>
                  </a:lnTo>
                  <a:lnTo>
                    <a:pt x="26" y="193"/>
                  </a:lnTo>
                  <a:lnTo>
                    <a:pt x="13" y="173"/>
                  </a:lnTo>
                  <a:lnTo>
                    <a:pt x="5" y="153"/>
                  </a:lnTo>
                  <a:lnTo>
                    <a:pt x="0" y="131"/>
                  </a:lnTo>
                  <a:lnTo>
                    <a:pt x="0" y="108"/>
                  </a:lnTo>
                  <a:lnTo>
                    <a:pt x="4" y="84"/>
                  </a:lnTo>
                  <a:lnTo>
                    <a:pt x="13" y="62"/>
                  </a:lnTo>
                  <a:lnTo>
                    <a:pt x="26" y="43"/>
                  </a:lnTo>
                  <a:lnTo>
                    <a:pt x="42" y="26"/>
                  </a:lnTo>
                  <a:lnTo>
                    <a:pt x="60" y="14"/>
                  </a:lnTo>
                  <a:lnTo>
                    <a:pt x="82" y="5"/>
                  </a:lnTo>
                  <a:lnTo>
                    <a:pt x="103" y="0"/>
                  </a:lnTo>
                  <a:lnTo>
                    <a:pt x="1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 name="Freeform 220"/>
            <p:cNvSpPr>
              <a:spLocks/>
            </p:cNvSpPr>
            <p:nvPr/>
          </p:nvSpPr>
          <p:spPr bwMode="auto">
            <a:xfrm>
              <a:off x="4343401" y="5843580"/>
              <a:ext cx="49213" cy="49213"/>
            </a:xfrm>
            <a:custGeom>
              <a:avLst/>
              <a:gdLst>
                <a:gd name="T0" fmla="*/ 232 w 466"/>
                <a:gd name="T1" fmla="*/ 0 h 470"/>
                <a:gd name="T2" fmla="*/ 271 w 466"/>
                <a:gd name="T3" fmla="*/ 3 h 470"/>
                <a:gd name="T4" fmla="*/ 307 w 466"/>
                <a:gd name="T5" fmla="*/ 12 h 470"/>
                <a:gd name="T6" fmla="*/ 340 w 466"/>
                <a:gd name="T7" fmla="*/ 26 h 470"/>
                <a:gd name="T8" fmla="*/ 371 w 466"/>
                <a:gd name="T9" fmla="*/ 45 h 470"/>
                <a:gd name="T10" fmla="*/ 398 w 466"/>
                <a:gd name="T11" fmla="*/ 68 h 470"/>
                <a:gd name="T12" fmla="*/ 421 w 466"/>
                <a:gd name="T13" fmla="*/ 96 h 470"/>
                <a:gd name="T14" fmla="*/ 440 w 466"/>
                <a:gd name="T15" fmla="*/ 126 h 470"/>
                <a:gd name="T16" fmla="*/ 454 w 466"/>
                <a:gd name="T17" fmla="*/ 161 h 470"/>
                <a:gd name="T18" fmla="*/ 463 w 466"/>
                <a:gd name="T19" fmla="*/ 196 h 470"/>
                <a:gd name="T20" fmla="*/ 466 w 466"/>
                <a:gd name="T21" fmla="*/ 235 h 470"/>
                <a:gd name="T22" fmla="*/ 463 w 466"/>
                <a:gd name="T23" fmla="*/ 272 h 470"/>
                <a:gd name="T24" fmla="*/ 454 w 466"/>
                <a:gd name="T25" fmla="*/ 309 h 470"/>
                <a:gd name="T26" fmla="*/ 440 w 466"/>
                <a:gd name="T27" fmla="*/ 342 h 470"/>
                <a:gd name="T28" fmla="*/ 421 w 466"/>
                <a:gd name="T29" fmla="*/ 374 h 470"/>
                <a:gd name="T30" fmla="*/ 398 w 466"/>
                <a:gd name="T31" fmla="*/ 401 h 470"/>
                <a:gd name="T32" fmla="*/ 371 w 466"/>
                <a:gd name="T33" fmla="*/ 424 h 470"/>
                <a:gd name="T34" fmla="*/ 340 w 466"/>
                <a:gd name="T35" fmla="*/ 444 h 470"/>
                <a:gd name="T36" fmla="*/ 307 w 466"/>
                <a:gd name="T37" fmla="*/ 458 h 470"/>
                <a:gd name="T38" fmla="*/ 271 w 466"/>
                <a:gd name="T39" fmla="*/ 467 h 470"/>
                <a:gd name="T40" fmla="*/ 232 w 466"/>
                <a:gd name="T41" fmla="*/ 470 h 470"/>
                <a:gd name="T42" fmla="*/ 195 w 466"/>
                <a:gd name="T43" fmla="*/ 467 h 470"/>
                <a:gd name="T44" fmla="*/ 159 w 466"/>
                <a:gd name="T45" fmla="*/ 458 h 470"/>
                <a:gd name="T46" fmla="*/ 126 w 466"/>
                <a:gd name="T47" fmla="*/ 444 h 470"/>
                <a:gd name="T48" fmla="*/ 95 w 466"/>
                <a:gd name="T49" fmla="*/ 424 h 470"/>
                <a:gd name="T50" fmla="*/ 68 w 466"/>
                <a:gd name="T51" fmla="*/ 401 h 470"/>
                <a:gd name="T52" fmla="*/ 45 w 466"/>
                <a:gd name="T53" fmla="*/ 374 h 470"/>
                <a:gd name="T54" fmla="*/ 26 w 466"/>
                <a:gd name="T55" fmla="*/ 342 h 470"/>
                <a:gd name="T56" fmla="*/ 12 w 466"/>
                <a:gd name="T57" fmla="*/ 309 h 470"/>
                <a:gd name="T58" fmla="*/ 3 w 466"/>
                <a:gd name="T59" fmla="*/ 272 h 470"/>
                <a:gd name="T60" fmla="*/ 0 w 466"/>
                <a:gd name="T61" fmla="*/ 235 h 470"/>
                <a:gd name="T62" fmla="*/ 3 w 466"/>
                <a:gd name="T63" fmla="*/ 196 h 470"/>
                <a:gd name="T64" fmla="*/ 12 w 466"/>
                <a:gd name="T65" fmla="*/ 161 h 470"/>
                <a:gd name="T66" fmla="*/ 26 w 466"/>
                <a:gd name="T67" fmla="*/ 126 h 470"/>
                <a:gd name="T68" fmla="*/ 45 w 466"/>
                <a:gd name="T69" fmla="*/ 96 h 470"/>
                <a:gd name="T70" fmla="*/ 68 w 466"/>
                <a:gd name="T71" fmla="*/ 68 h 470"/>
                <a:gd name="T72" fmla="*/ 95 w 466"/>
                <a:gd name="T73" fmla="*/ 45 h 470"/>
                <a:gd name="T74" fmla="*/ 126 w 466"/>
                <a:gd name="T75" fmla="*/ 26 h 470"/>
                <a:gd name="T76" fmla="*/ 159 w 466"/>
                <a:gd name="T77" fmla="*/ 12 h 470"/>
                <a:gd name="T78" fmla="*/ 195 w 466"/>
                <a:gd name="T79" fmla="*/ 3 h 470"/>
                <a:gd name="T80" fmla="*/ 232 w 466"/>
                <a:gd name="T81" fmla="*/ 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6" h="470">
                  <a:moveTo>
                    <a:pt x="232" y="0"/>
                  </a:moveTo>
                  <a:lnTo>
                    <a:pt x="271" y="3"/>
                  </a:lnTo>
                  <a:lnTo>
                    <a:pt x="307" y="12"/>
                  </a:lnTo>
                  <a:lnTo>
                    <a:pt x="340" y="26"/>
                  </a:lnTo>
                  <a:lnTo>
                    <a:pt x="371" y="45"/>
                  </a:lnTo>
                  <a:lnTo>
                    <a:pt x="398" y="68"/>
                  </a:lnTo>
                  <a:lnTo>
                    <a:pt x="421" y="96"/>
                  </a:lnTo>
                  <a:lnTo>
                    <a:pt x="440" y="126"/>
                  </a:lnTo>
                  <a:lnTo>
                    <a:pt x="454" y="161"/>
                  </a:lnTo>
                  <a:lnTo>
                    <a:pt x="463" y="196"/>
                  </a:lnTo>
                  <a:lnTo>
                    <a:pt x="466" y="235"/>
                  </a:lnTo>
                  <a:lnTo>
                    <a:pt x="463" y="272"/>
                  </a:lnTo>
                  <a:lnTo>
                    <a:pt x="454" y="309"/>
                  </a:lnTo>
                  <a:lnTo>
                    <a:pt x="440" y="342"/>
                  </a:lnTo>
                  <a:lnTo>
                    <a:pt x="421" y="374"/>
                  </a:lnTo>
                  <a:lnTo>
                    <a:pt x="398" y="401"/>
                  </a:lnTo>
                  <a:lnTo>
                    <a:pt x="371" y="424"/>
                  </a:lnTo>
                  <a:lnTo>
                    <a:pt x="340" y="444"/>
                  </a:lnTo>
                  <a:lnTo>
                    <a:pt x="307" y="458"/>
                  </a:lnTo>
                  <a:lnTo>
                    <a:pt x="271" y="467"/>
                  </a:lnTo>
                  <a:lnTo>
                    <a:pt x="232" y="470"/>
                  </a:lnTo>
                  <a:lnTo>
                    <a:pt x="195" y="467"/>
                  </a:lnTo>
                  <a:lnTo>
                    <a:pt x="159" y="458"/>
                  </a:lnTo>
                  <a:lnTo>
                    <a:pt x="126" y="444"/>
                  </a:lnTo>
                  <a:lnTo>
                    <a:pt x="95" y="424"/>
                  </a:lnTo>
                  <a:lnTo>
                    <a:pt x="68" y="401"/>
                  </a:lnTo>
                  <a:lnTo>
                    <a:pt x="45" y="374"/>
                  </a:lnTo>
                  <a:lnTo>
                    <a:pt x="26" y="342"/>
                  </a:lnTo>
                  <a:lnTo>
                    <a:pt x="12" y="309"/>
                  </a:lnTo>
                  <a:lnTo>
                    <a:pt x="3" y="272"/>
                  </a:lnTo>
                  <a:lnTo>
                    <a:pt x="0" y="235"/>
                  </a:lnTo>
                  <a:lnTo>
                    <a:pt x="3" y="196"/>
                  </a:lnTo>
                  <a:lnTo>
                    <a:pt x="12" y="161"/>
                  </a:lnTo>
                  <a:lnTo>
                    <a:pt x="26" y="126"/>
                  </a:lnTo>
                  <a:lnTo>
                    <a:pt x="45" y="96"/>
                  </a:lnTo>
                  <a:lnTo>
                    <a:pt x="68" y="68"/>
                  </a:lnTo>
                  <a:lnTo>
                    <a:pt x="95" y="45"/>
                  </a:lnTo>
                  <a:lnTo>
                    <a:pt x="126" y="26"/>
                  </a:lnTo>
                  <a:lnTo>
                    <a:pt x="159" y="12"/>
                  </a:lnTo>
                  <a:lnTo>
                    <a:pt x="195" y="3"/>
                  </a:lnTo>
                  <a:lnTo>
                    <a:pt x="2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 name="Freeform 221"/>
            <p:cNvSpPr>
              <a:spLocks/>
            </p:cNvSpPr>
            <p:nvPr/>
          </p:nvSpPr>
          <p:spPr bwMode="auto">
            <a:xfrm>
              <a:off x="4462463" y="5843580"/>
              <a:ext cx="49213" cy="49213"/>
            </a:xfrm>
            <a:custGeom>
              <a:avLst/>
              <a:gdLst>
                <a:gd name="T0" fmla="*/ 234 w 467"/>
                <a:gd name="T1" fmla="*/ 0 h 470"/>
                <a:gd name="T2" fmla="*/ 271 w 467"/>
                <a:gd name="T3" fmla="*/ 3 h 470"/>
                <a:gd name="T4" fmla="*/ 307 w 467"/>
                <a:gd name="T5" fmla="*/ 12 h 470"/>
                <a:gd name="T6" fmla="*/ 341 w 467"/>
                <a:gd name="T7" fmla="*/ 26 h 470"/>
                <a:gd name="T8" fmla="*/ 371 w 467"/>
                <a:gd name="T9" fmla="*/ 45 h 470"/>
                <a:gd name="T10" fmla="*/ 398 w 467"/>
                <a:gd name="T11" fmla="*/ 68 h 470"/>
                <a:gd name="T12" fmla="*/ 422 w 467"/>
                <a:gd name="T13" fmla="*/ 96 h 470"/>
                <a:gd name="T14" fmla="*/ 440 w 467"/>
                <a:gd name="T15" fmla="*/ 126 h 470"/>
                <a:gd name="T16" fmla="*/ 456 w 467"/>
                <a:gd name="T17" fmla="*/ 161 h 470"/>
                <a:gd name="T18" fmla="*/ 464 w 467"/>
                <a:gd name="T19" fmla="*/ 196 h 470"/>
                <a:gd name="T20" fmla="*/ 467 w 467"/>
                <a:gd name="T21" fmla="*/ 235 h 470"/>
                <a:gd name="T22" fmla="*/ 464 w 467"/>
                <a:gd name="T23" fmla="*/ 272 h 470"/>
                <a:gd name="T24" fmla="*/ 456 w 467"/>
                <a:gd name="T25" fmla="*/ 309 h 470"/>
                <a:gd name="T26" fmla="*/ 440 w 467"/>
                <a:gd name="T27" fmla="*/ 342 h 470"/>
                <a:gd name="T28" fmla="*/ 422 w 467"/>
                <a:gd name="T29" fmla="*/ 374 h 470"/>
                <a:gd name="T30" fmla="*/ 398 w 467"/>
                <a:gd name="T31" fmla="*/ 401 h 470"/>
                <a:gd name="T32" fmla="*/ 371 w 467"/>
                <a:gd name="T33" fmla="*/ 424 h 470"/>
                <a:gd name="T34" fmla="*/ 341 w 467"/>
                <a:gd name="T35" fmla="*/ 444 h 470"/>
                <a:gd name="T36" fmla="*/ 307 w 467"/>
                <a:gd name="T37" fmla="*/ 458 h 470"/>
                <a:gd name="T38" fmla="*/ 271 w 467"/>
                <a:gd name="T39" fmla="*/ 467 h 470"/>
                <a:gd name="T40" fmla="*/ 234 w 467"/>
                <a:gd name="T41" fmla="*/ 470 h 470"/>
                <a:gd name="T42" fmla="*/ 195 w 467"/>
                <a:gd name="T43" fmla="*/ 467 h 470"/>
                <a:gd name="T44" fmla="*/ 159 w 467"/>
                <a:gd name="T45" fmla="*/ 458 h 470"/>
                <a:gd name="T46" fmla="*/ 126 w 467"/>
                <a:gd name="T47" fmla="*/ 444 h 470"/>
                <a:gd name="T48" fmla="*/ 96 w 467"/>
                <a:gd name="T49" fmla="*/ 424 h 470"/>
                <a:gd name="T50" fmla="*/ 68 w 467"/>
                <a:gd name="T51" fmla="*/ 401 h 470"/>
                <a:gd name="T52" fmla="*/ 45 w 467"/>
                <a:gd name="T53" fmla="*/ 374 h 470"/>
                <a:gd name="T54" fmla="*/ 26 w 467"/>
                <a:gd name="T55" fmla="*/ 342 h 470"/>
                <a:gd name="T56" fmla="*/ 12 w 467"/>
                <a:gd name="T57" fmla="*/ 309 h 470"/>
                <a:gd name="T58" fmla="*/ 3 w 467"/>
                <a:gd name="T59" fmla="*/ 272 h 470"/>
                <a:gd name="T60" fmla="*/ 0 w 467"/>
                <a:gd name="T61" fmla="*/ 235 h 470"/>
                <a:gd name="T62" fmla="*/ 3 w 467"/>
                <a:gd name="T63" fmla="*/ 196 h 470"/>
                <a:gd name="T64" fmla="*/ 12 w 467"/>
                <a:gd name="T65" fmla="*/ 161 h 470"/>
                <a:gd name="T66" fmla="*/ 26 w 467"/>
                <a:gd name="T67" fmla="*/ 126 h 470"/>
                <a:gd name="T68" fmla="*/ 45 w 467"/>
                <a:gd name="T69" fmla="*/ 96 h 470"/>
                <a:gd name="T70" fmla="*/ 68 w 467"/>
                <a:gd name="T71" fmla="*/ 68 h 470"/>
                <a:gd name="T72" fmla="*/ 96 w 467"/>
                <a:gd name="T73" fmla="*/ 45 h 470"/>
                <a:gd name="T74" fmla="*/ 126 w 467"/>
                <a:gd name="T75" fmla="*/ 26 h 470"/>
                <a:gd name="T76" fmla="*/ 159 w 467"/>
                <a:gd name="T77" fmla="*/ 12 h 470"/>
                <a:gd name="T78" fmla="*/ 195 w 467"/>
                <a:gd name="T79" fmla="*/ 3 h 470"/>
                <a:gd name="T80" fmla="*/ 234 w 467"/>
                <a:gd name="T81" fmla="*/ 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7" h="470">
                  <a:moveTo>
                    <a:pt x="234" y="0"/>
                  </a:moveTo>
                  <a:lnTo>
                    <a:pt x="271" y="3"/>
                  </a:lnTo>
                  <a:lnTo>
                    <a:pt x="307" y="12"/>
                  </a:lnTo>
                  <a:lnTo>
                    <a:pt x="341" y="26"/>
                  </a:lnTo>
                  <a:lnTo>
                    <a:pt x="371" y="45"/>
                  </a:lnTo>
                  <a:lnTo>
                    <a:pt x="398" y="68"/>
                  </a:lnTo>
                  <a:lnTo>
                    <a:pt x="422" y="96"/>
                  </a:lnTo>
                  <a:lnTo>
                    <a:pt x="440" y="126"/>
                  </a:lnTo>
                  <a:lnTo>
                    <a:pt x="456" y="161"/>
                  </a:lnTo>
                  <a:lnTo>
                    <a:pt x="464" y="196"/>
                  </a:lnTo>
                  <a:lnTo>
                    <a:pt x="467" y="235"/>
                  </a:lnTo>
                  <a:lnTo>
                    <a:pt x="464" y="272"/>
                  </a:lnTo>
                  <a:lnTo>
                    <a:pt x="456" y="309"/>
                  </a:lnTo>
                  <a:lnTo>
                    <a:pt x="440" y="342"/>
                  </a:lnTo>
                  <a:lnTo>
                    <a:pt x="422" y="374"/>
                  </a:lnTo>
                  <a:lnTo>
                    <a:pt x="398" y="401"/>
                  </a:lnTo>
                  <a:lnTo>
                    <a:pt x="371" y="424"/>
                  </a:lnTo>
                  <a:lnTo>
                    <a:pt x="341" y="444"/>
                  </a:lnTo>
                  <a:lnTo>
                    <a:pt x="307" y="458"/>
                  </a:lnTo>
                  <a:lnTo>
                    <a:pt x="271" y="467"/>
                  </a:lnTo>
                  <a:lnTo>
                    <a:pt x="234" y="470"/>
                  </a:lnTo>
                  <a:lnTo>
                    <a:pt x="195" y="467"/>
                  </a:lnTo>
                  <a:lnTo>
                    <a:pt x="159" y="458"/>
                  </a:lnTo>
                  <a:lnTo>
                    <a:pt x="126" y="444"/>
                  </a:lnTo>
                  <a:lnTo>
                    <a:pt x="96" y="424"/>
                  </a:lnTo>
                  <a:lnTo>
                    <a:pt x="68" y="401"/>
                  </a:lnTo>
                  <a:lnTo>
                    <a:pt x="45" y="374"/>
                  </a:lnTo>
                  <a:lnTo>
                    <a:pt x="26" y="342"/>
                  </a:lnTo>
                  <a:lnTo>
                    <a:pt x="12" y="309"/>
                  </a:lnTo>
                  <a:lnTo>
                    <a:pt x="3" y="272"/>
                  </a:lnTo>
                  <a:lnTo>
                    <a:pt x="0" y="235"/>
                  </a:lnTo>
                  <a:lnTo>
                    <a:pt x="3" y="196"/>
                  </a:lnTo>
                  <a:lnTo>
                    <a:pt x="12" y="161"/>
                  </a:lnTo>
                  <a:lnTo>
                    <a:pt x="26" y="126"/>
                  </a:lnTo>
                  <a:lnTo>
                    <a:pt x="45" y="96"/>
                  </a:lnTo>
                  <a:lnTo>
                    <a:pt x="68" y="68"/>
                  </a:lnTo>
                  <a:lnTo>
                    <a:pt x="96" y="45"/>
                  </a:lnTo>
                  <a:lnTo>
                    <a:pt x="126" y="26"/>
                  </a:lnTo>
                  <a:lnTo>
                    <a:pt x="159" y="12"/>
                  </a:lnTo>
                  <a:lnTo>
                    <a:pt x="195" y="3"/>
                  </a:lnTo>
                  <a:lnTo>
                    <a:pt x="2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8" name="Freeform 222"/>
            <p:cNvSpPr>
              <a:spLocks/>
            </p:cNvSpPr>
            <p:nvPr/>
          </p:nvSpPr>
          <p:spPr bwMode="auto">
            <a:xfrm>
              <a:off x="4340226" y="5540367"/>
              <a:ext cx="179388" cy="112713"/>
            </a:xfrm>
            <a:custGeom>
              <a:avLst/>
              <a:gdLst>
                <a:gd name="T0" fmla="*/ 985 w 1696"/>
                <a:gd name="T1" fmla="*/ 11 h 1057"/>
                <a:gd name="T2" fmla="*/ 1022 w 1696"/>
                <a:gd name="T3" fmla="*/ 24 h 1057"/>
                <a:gd name="T4" fmla="*/ 1045 w 1696"/>
                <a:gd name="T5" fmla="*/ 53 h 1057"/>
                <a:gd name="T6" fmla="*/ 1051 w 1696"/>
                <a:gd name="T7" fmla="*/ 91 h 1057"/>
                <a:gd name="T8" fmla="*/ 1092 w 1696"/>
                <a:gd name="T9" fmla="*/ 218 h 1057"/>
                <a:gd name="T10" fmla="*/ 1188 w 1696"/>
                <a:gd name="T11" fmla="*/ 265 h 1057"/>
                <a:gd name="T12" fmla="*/ 1275 w 1696"/>
                <a:gd name="T13" fmla="*/ 324 h 1057"/>
                <a:gd name="T14" fmla="*/ 1377 w 1696"/>
                <a:gd name="T15" fmla="*/ 244 h 1057"/>
                <a:gd name="T16" fmla="*/ 1413 w 1696"/>
                <a:gd name="T17" fmla="*/ 238 h 1057"/>
                <a:gd name="T18" fmla="*/ 1448 w 1696"/>
                <a:gd name="T19" fmla="*/ 250 h 1057"/>
                <a:gd name="T20" fmla="*/ 1538 w 1696"/>
                <a:gd name="T21" fmla="*/ 355 h 1057"/>
                <a:gd name="T22" fmla="*/ 1553 w 1696"/>
                <a:gd name="T23" fmla="*/ 390 h 1057"/>
                <a:gd name="T24" fmla="*/ 1550 w 1696"/>
                <a:gd name="T25" fmla="*/ 428 h 1057"/>
                <a:gd name="T26" fmla="*/ 1528 w 1696"/>
                <a:gd name="T27" fmla="*/ 459 h 1057"/>
                <a:gd name="T28" fmla="*/ 1467 w 1696"/>
                <a:gd name="T29" fmla="*/ 577 h 1057"/>
                <a:gd name="T30" fmla="*/ 1503 w 1696"/>
                <a:gd name="T31" fmla="*/ 677 h 1057"/>
                <a:gd name="T32" fmla="*/ 1522 w 1696"/>
                <a:gd name="T33" fmla="*/ 784 h 1057"/>
                <a:gd name="T34" fmla="*/ 1650 w 1696"/>
                <a:gd name="T35" fmla="*/ 798 h 1057"/>
                <a:gd name="T36" fmla="*/ 1680 w 1696"/>
                <a:gd name="T37" fmla="*/ 819 h 1057"/>
                <a:gd name="T38" fmla="*/ 1695 w 1696"/>
                <a:gd name="T39" fmla="*/ 854 h 1057"/>
                <a:gd name="T40" fmla="*/ 1685 w 1696"/>
                <a:gd name="T41" fmla="*/ 990 h 1057"/>
                <a:gd name="T42" fmla="*/ 1672 w 1696"/>
                <a:gd name="T43" fmla="*/ 1027 h 1057"/>
                <a:gd name="T44" fmla="*/ 1644 w 1696"/>
                <a:gd name="T45" fmla="*/ 1050 h 1057"/>
                <a:gd name="T46" fmla="*/ 1607 w 1696"/>
                <a:gd name="T47" fmla="*/ 1057 h 1057"/>
                <a:gd name="T48" fmla="*/ 1157 w 1696"/>
                <a:gd name="T49" fmla="*/ 1015 h 1057"/>
                <a:gd name="T50" fmla="*/ 1170 w 1696"/>
                <a:gd name="T51" fmla="*/ 838 h 1057"/>
                <a:gd name="T52" fmla="*/ 1155 w 1696"/>
                <a:gd name="T53" fmla="*/ 755 h 1057"/>
                <a:gd name="T54" fmla="*/ 1121 w 1696"/>
                <a:gd name="T55" fmla="*/ 679 h 1057"/>
                <a:gd name="T56" fmla="*/ 1068 w 1696"/>
                <a:gd name="T57" fmla="*/ 615 h 1057"/>
                <a:gd name="T58" fmla="*/ 1001 w 1696"/>
                <a:gd name="T59" fmla="*/ 567 h 1057"/>
                <a:gd name="T60" fmla="*/ 922 w 1696"/>
                <a:gd name="T61" fmla="*/ 537 h 1057"/>
                <a:gd name="T62" fmla="*/ 834 w 1696"/>
                <a:gd name="T63" fmla="*/ 529 h 1057"/>
                <a:gd name="T64" fmla="*/ 750 w 1696"/>
                <a:gd name="T65" fmla="*/ 543 h 1057"/>
                <a:gd name="T66" fmla="*/ 676 w 1696"/>
                <a:gd name="T67" fmla="*/ 579 h 1057"/>
                <a:gd name="T68" fmla="*/ 612 w 1696"/>
                <a:gd name="T69" fmla="*/ 632 h 1057"/>
                <a:gd name="T70" fmla="*/ 564 w 1696"/>
                <a:gd name="T71" fmla="*/ 698 h 1057"/>
                <a:gd name="T72" fmla="*/ 534 w 1696"/>
                <a:gd name="T73" fmla="*/ 779 h 1057"/>
                <a:gd name="T74" fmla="*/ 515 w 1696"/>
                <a:gd name="T75" fmla="*/ 954 h 1057"/>
                <a:gd name="T76" fmla="*/ 91 w 1696"/>
                <a:gd name="T77" fmla="*/ 914 h 1057"/>
                <a:gd name="T78" fmla="*/ 46 w 1696"/>
                <a:gd name="T79" fmla="*/ 907 h 1057"/>
                <a:gd name="T80" fmla="*/ 15 w 1696"/>
                <a:gd name="T81" fmla="*/ 885 h 1057"/>
                <a:gd name="T82" fmla="*/ 0 w 1696"/>
                <a:gd name="T83" fmla="*/ 851 h 1057"/>
                <a:gd name="T84" fmla="*/ 11 w 1696"/>
                <a:gd name="T85" fmla="*/ 714 h 1057"/>
                <a:gd name="T86" fmla="*/ 24 w 1696"/>
                <a:gd name="T87" fmla="*/ 678 h 1057"/>
                <a:gd name="T88" fmla="*/ 54 w 1696"/>
                <a:gd name="T89" fmla="*/ 654 h 1057"/>
                <a:gd name="T90" fmla="*/ 91 w 1696"/>
                <a:gd name="T91" fmla="*/ 648 h 1057"/>
                <a:gd name="T92" fmla="*/ 217 w 1696"/>
                <a:gd name="T93" fmla="*/ 607 h 1057"/>
                <a:gd name="T94" fmla="*/ 263 w 1696"/>
                <a:gd name="T95" fmla="*/ 510 h 1057"/>
                <a:gd name="T96" fmla="*/ 323 w 1696"/>
                <a:gd name="T97" fmla="*/ 424 h 1057"/>
                <a:gd name="T98" fmla="*/ 243 w 1696"/>
                <a:gd name="T99" fmla="*/ 322 h 1057"/>
                <a:gd name="T100" fmla="*/ 237 w 1696"/>
                <a:gd name="T101" fmla="*/ 285 h 1057"/>
                <a:gd name="T102" fmla="*/ 249 w 1696"/>
                <a:gd name="T103" fmla="*/ 249 h 1057"/>
                <a:gd name="T104" fmla="*/ 353 w 1696"/>
                <a:gd name="T105" fmla="*/ 160 h 1057"/>
                <a:gd name="T106" fmla="*/ 388 w 1696"/>
                <a:gd name="T107" fmla="*/ 144 h 1057"/>
                <a:gd name="T108" fmla="*/ 425 w 1696"/>
                <a:gd name="T109" fmla="*/ 147 h 1057"/>
                <a:gd name="T110" fmla="*/ 456 w 1696"/>
                <a:gd name="T111" fmla="*/ 169 h 1057"/>
                <a:gd name="T112" fmla="*/ 573 w 1696"/>
                <a:gd name="T113" fmla="*/ 230 h 1057"/>
                <a:gd name="T114" fmla="*/ 673 w 1696"/>
                <a:gd name="T115" fmla="*/ 195 h 1057"/>
                <a:gd name="T116" fmla="*/ 779 w 1696"/>
                <a:gd name="T117" fmla="*/ 175 h 1057"/>
                <a:gd name="T118" fmla="*/ 794 w 1696"/>
                <a:gd name="T119" fmla="*/ 47 h 1057"/>
                <a:gd name="T120" fmla="*/ 815 w 1696"/>
                <a:gd name="T121" fmla="*/ 16 h 1057"/>
                <a:gd name="T122" fmla="*/ 849 w 1696"/>
                <a:gd name="T123" fmla="*/ 1 h 10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96" h="1057">
                  <a:moveTo>
                    <a:pt x="868" y="0"/>
                  </a:moveTo>
                  <a:lnTo>
                    <a:pt x="985" y="11"/>
                  </a:lnTo>
                  <a:lnTo>
                    <a:pt x="1005" y="15"/>
                  </a:lnTo>
                  <a:lnTo>
                    <a:pt x="1022" y="24"/>
                  </a:lnTo>
                  <a:lnTo>
                    <a:pt x="1035" y="38"/>
                  </a:lnTo>
                  <a:lnTo>
                    <a:pt x="1045" y="53"/>
                  </a:lnTo>
                  <a:lnTo>
                    <a:pt x="1051" y="71"/>
                  </a:lnTo>
                  <a:lnTo>
                    <a:pt x="1051" y="91"/>
                  </a:lnTo>
                  <a:lnTo>
                    <a:pt x="1041" y="200"/>
                  </a:lnTo>
                  <a:lnTo>
                    <a:pt x="1092" y="218"/>
                  </a:lnTo>
                  <a:lnTo>
                    <a:pt x="1142" y="239"/>
                  </a:lnTo>
                  <a:lnTo>
                    <a:pt x="1188" y="265"/>
                  </a:lnTo>
                  <a:lnTo>
                    <a:pt x="1232" y="293"/>
                  </a:lnTo>
                  <a:lnTo>
                    <a:pt x="1275" y="324"/>
                  </a:lnTo>
                  <a:lnTo>
                    <a:pt x="1360" y="254"/>
                  </a:lnTo>
                  <a:lnTo>
                    <a:pt x="1377" y="244"/>
                  </a:lnTo>
                  <a:lnTo>
                    <a:pt x="1395" y="238"/>
                  </a:lnTo>
                  <a:lnTo>
                    <a:pt x="1413" y="238"/>
                  </a:lnTo>
                  <a:lnTo>
                    <a:pt x="1431" y="242"/>
                  </a:lnTo>
                  <a:lnTo>
                    <a:pt x="1448" y="250"/>
                  </a:lnTo>
                  <a:lnTo>
                    <a:pt x="1462" y="265"/>
                  </a:lnTo>
                  <a:lnTo>
                    <a:pt x="1538" y="355"/>
                  </a:lnTo>
                  <a:lnTo>
                    <a:pt x="1548" y="372"/>
                  </a:lnTo>
                  <a:lnTo>
                    <a:pt x="1553" y="390"/>
                  </a:lnTo>
                  <a:lnTo>
                    <a:pt x="1554" y="409"/>
                  </a:lnTo>
                  <a:lnTo>
                    <a:pt x="1550" y="428"/>
                  </a:lnTo>
                  <a:lnTo>
                    <a:pt x="1541" y="444"/>
                  </a:lnTo>
                  <a:lnTo>
                    <a:pt x="1528" y="459"/>
                  </a:lnTo>
                  <a:lnTo>
                    <a:pt x="1444" y="529"/>
                  </a:lnTo>
                  <a:lnTo>
                    <a:pt x="1467" y="577"/>
                  </a:lnTo>
                  <a:lnTo>
                    <a:pt x="1487" y="625"/>
                  </a:lnTo>
                  <a:lnTo>
                    <a:pt x="1503" y="677"/>
                  </a:lnTo>
                  <a:lnTo>
                    <a:pt x="1515" y="729"/>
                  </a:lnTo>
                  <a:lnTo>
                    <a:pt x="1522" y="784"/>
                  </a:lnTo>
                  <a:lnTo>
                    <a:pt x="1631" y="794"/>
                  </a:lnTo>
                  <a:lnTo>
                    <a:pt x="1650" y="798"/>
                  </a:lnTo>
                  <a:lnTo>
                    <a:pt x="1666" y="807"/>
                  </a:lnTo>
                  <a:lnTo>
                    <a:pt x="1680" y="819"/>
                  </a:lnTo>
                  <a:lnTo>
                    <a:pt x="1690" y="835"/>
                  </a:lnTo>
                  <a:lnTo>
                    <a:pt x="1695" y="854"/>
                  </a:lnTo>
                  <a:lnTo>
                    <a:pt x="1696" y="873"/>
                  </a:lnTo>
                  <a:lnTo>
                    <a:pt x="1685" y="990"/>
                  </a:lnTo>
                  <a:lnTo>
                    <a:pt x="1681" y="1010"/>
                  </a:lnTo>
                  <a:lnTo>
                    <a:pt x="1672" y="1027"/>
                  </a:lnTo>
                  <a:lnTo>
                    <a:pt x="1660" y="1040"/>
                  </a:lnTo>
                  <a:lnTo>
                    <a:pt x="1644" y="1050"/>
                  </a:lnTo>
                  <a:lnTo>
                    <a:pt x="1626" y="1056"/>
                  </a:lnTo>
                  <a:lnTo>
                    <a:pt x="1607" y="1057"/>
                  </a:lnTo>
                  <a:lnTo>
                    <a:pt x="1498" y="1046"/>
                  </a:lnTo>
                  <a:lnTo>
                    <a:pt x="1157" y="1015"/>
                  </a:lnTo>
                  <a:lnTo>
                    <a:pt x="1169" y="883"/>
                  </a:lnTo>
                  <a:lnTo>
                    <a:pt x="1170" y="838"/>
                  </a:lnTo>
                  <a:lnTo>
                    <a:pt x="1165" y="796"/>
                  </a:lnTo>
                  <a:lnTo>
                    <a:pt x="1155" y="755"/>
                  </a:lnTo>
                  <a:lnTo>
                    <a:pt x="1140" y="716"/>
                  </a:lnTo>
                  <a:lnTo>
                    <a:pt x="1121" y="679"/>
                  </a:lnTo>
                  <a:lnTo>
                    <a:pt x="1096" y="646"/>
                  </a:lnTo>
                  <a:lnTo>
                    <a:pt x="1068" y="615"/>
                  </a:lnTo>
                  <a:lnTo>
                    <a:pt x="1036" y="589"/>
                  </a:lnTo>
                  <a:lnTo>
                    <a:pt x="1001" y="567"/>
                  </a:lnTo>
                  <a:lnTo>
                    <a:pt x="962" y="549"/>
                  </a:lnTo>
                  <a:lnTo>
                    <a:pt x="922" y="537"/>
                  </a:lnTo>
                  <a:lnTo>
                    <a:pt x="879" y="530"/>
                  </a:lnTo>
                  <a:lnTo>
                    <a:pt x="834" y="529"/>
                  </a:lnTo>
                  <a:lnTo>
                    <a:pt x="792" y="533"/>
                  </a:lnTo>
                  <a:lnTo>
                    <a:pt x="750" y="543"/>
                  </a:lnTo>
                  <a:lnTo>
                    <a:pt x="712" y="559"/>
                  </a:lnTo>
                  <a:lnTo>
                    <a:pt x="676" y="579"/>
                  </a:lnTo>
                  <a:lnTo>
                    <a:pt x="643" y="603"/>
                  </a:lnTo>
                  <a:lnTo>
                    <a:pt x="612" y="632"/>
                  </a:lnTo>
                  <a:lnTo>
                    <a:pt x="586" y="663"/>
                  </a:lnTo>
                  <a:lnTo>
                    <a:pt x="564" y="698"/>
                  </a:lnTo>
                  <a:lnTo>
                    <a:pt x="547" y="737"/>
                  </a:lnTo>
                  <a:lnTo>
                    <a:pt x="534" y="779"/>
                  </a:lnTo>
                  <a:lnTo>
                    <a:pt x="527" y="822"/>
                  </a:lnTo>
                  <a:lnTo>
                    <a:pt x="515" y="954"/>
                  </a:lnTo>
                  <a:lnTo>
                    <a:pt x="174" y="921"/>
                  </a:lnTo>
                  <a:lnTo>
                    <a:pt x="91" y="914"/>
                  </a:lnTo>
                  <a:lnTo>
                    <a:pt x="65" y="911"/>
                  </a:lnTo>
                  <a:lnTo>
                    <a:pt x="46" y="907"/>
                  </a:lnTo>
                  <a:lnTo>
                    <a:pt x="29" y="898"/>
                  </a:lnTo>
                  <a:lnTo>
                    <a:pt x="15" y="885"/>
                  </a:lnTo>
                  <a:lnTo>
                    <a:pt x="5" y="870"/>
                  </a:lnTo>
                  <a:lnTo>
                    <a:pt x="0" y="851"/>
                  </a:lnTo>
                  <a:lnTo>
                    <a:pt x="0" y="831"/>
                  </a:lnTo>
                  <a:lnTo>
                    <a:pt x="11" y="714"/>
                  </a:lnTo>
                  <a:lnTo>
                    <a:pt x="16" y="695"/>
                  </a:lnTo>
                  <a:lnTo>
                    <a:pt x="24" y="678"/>
                  </a:lnTo>
                  <a:lnTo>
                    <a:pt x="38" y="664"/>
                  </a:lnTo>
                  <a:lnTo>
                    <a:pt x="54" y="654"/>
                  </a:lnTo>
                  <a:lnTo>
                    <a:pt x="72" y="649"/>
                  </a:lnTo>
                  <a:lnTo>
                    <a:pt x="91" y="648"/>
                  </a:lnTo>
                  <a:lnTo>
                    <a:pt x="200" y="658"/>
                  </a:lnTo>
                  <a:lnTo>
                    <a:pt x="217" y="607"/>
                  </a:lnTo>
                  <a:lnTo>
                    <a:pt x="238" y="558"/>
                  </a:lnTo>
                  <a:lnTo>
                    <a:pt x="263" y="510"/>
                  </a:lnTo>
                  <a:lnTo>
                    <a:pt x="292" y="465"/>
                  </a:lnTo>
                  <a:lnTo>
                    <a:pt x="323" y="424"/>
                  </a:lnTo>
                  <a:lnTo>
                    <a:pt x="253" y="339"/>
                  </a:lnTo>
                  <a:lnTo>
                    <a:pt x="243" y="322"/>
                  </a:lnTo>
                  <a:lnTo>
                    <a:pt x="237" y="303"/>
                  </a:lnTo>
                  <a:lnTo>
                    <a:pt x="237" y="285"/>
                  </a:lnTo>
                  <a:lnTo>
                    <a:pt x="241" y="267"/>
                  </a:lnTo>
                  <a:lnTo>
                    <a:pt x="249" y="249"/>
                  </a:lnTo>
                  <a:lnTo>
                    <a:pt x="262" y="235"/>
                  </a:lnTo>
                  <a:lnTo>
                    <a:pt x="353" y="160"/>
                  </a:lnTo>
                  <a:lnTo>
                    <a:pt x="370" y="149"/>
                  </a:lnTo>
                  <a:lnTo>
                    <a:pt x="388" y="144"/>
                  </a:lnTo>
                  <a:lnTo>
                    <a:pt x="407" y="143"/>
                  </a:lnTo>
                  <a:lnTo>
                    <a:pt x="425" y="147"/>
                  </a:lnTo>
                  <a:lnTo>
                    <a:pt x="442" y="156"/>
                  </a:lnTo>
                  <a:lnTo>
                    <a:pt x="456" y="169"/>
                  </a:lnTo>
                  <a:lnTo>
                    <a:pt x="527" y="254"/>
                  </a:lnTo>
                  <a:lnTo>
                    <a:pt x="573" y="230"/>
                  </a:lnTo>
                  <a:lnTo>
                    <a:pt x="622" y="211"/>
                  </a:lnTo>
                  <a:lnTo>
                    <a:pt x="673" y="195"/>
                  </a:lnTo>
                  <a:lnTo>
                    <a:pt x="725" y="183"/>
                  </a:lnTo>
                  <a:lnTo>
                    <a:pt x="779" y="175"/>
                  </a:lnTo>
                  <a:lnTo>
                    <a:pt x="789" y="66"/>
                  </a:lnTo>
                  <a:lnTo>
                    <a:pt x="794" y="47"/>
                  </a:lnTo>
                  <a:lnTo>
                    <a:pt x="802" y="30"/>
                  </a:lnTo>
                  <a:lnTo>
                    <a:pt x="815" y="16"/>
                  </a:lnTo>
                  <a:lnTo>
                    <a:pt x="831" y="6"/>
                  </a:lnTo>
                  <a:lnTo>
                    <a:pt x="849" y="1"/>
                  </a:lnTo>
                  <a:lnTo>
                    <a:pt x="8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62" name="Freeform 233"/>
          <p:cNvSpPr>
            <a:spLocks noEditPoints="1"/>
          </p:cNvSpPr>
          <p:nvPr/>
        </p:nvSpPr>
        <p:spPr bwMode="auto">
          <a:xfrm>
            <a:off x="2582767" y="3551255"/>
            <a:ext cx="260747" cy="260747"/>
          </a:xfrm>
          <a:custGeom>
            <a:avLst/>
            <a:gdLst>
              <a:gd name="T0" fmla="*/ 1826 w 3504"/>
              <a:gd name="T1" fmla="*/ 1412 h 3509"/>
              <a:gd name="T2" fmla="*/ 2026 w 3504"/>
              <a:gd name="T3" fmla="*/ 1567 h 3509"/>
              <a:gd name="T4" fmla="*/ 2139 w 3504"/>
              <a:gd name="T5" fmla="*/ 1814 h 3509"/>
              <a:gd name="T6" fmla="*/ 2212 w 3504"/>
              <a:gd name="T7" fmla="*/ 1560 h 3509"/>
              <a:gd name="T8" fmla="*/ 2002 w 3504"/>
              <a:gd name="T9" fmla="*/ 1330 h 3509"/>
              <a:gd name="T10" fmla="*/ 1706 w 3504"/>
              <a:gd name="T11" fmla="*/ 1216 h 3509"/>
              <a:gd name="T12" fmla="*/ 1015 w 3504"/>
              <a:gd name="T13" fmla="*/ 1184 h 3509"/>
              <a:gd name="T14" fmla="*/ 836 w 3504"/>
              <a:gd name="T15" fmla="*/ 1389 h 3509"/>
              <a:gd name="T16" fmla="*/ 837 w 3504"/>
              <a:gd name="T17" fmla="*/ 1606 h 3509"/>
              <a:gd name="T18" fmla="*/ 967 w 3504"/>
              <a:gd name="T19" fmla="*/ 1915 h 3509"/>
              <a:gd name="T20" fmla="*/ 1203 w 3504"/>
              <a:gd name="T21" fmla="*/ 2233 h 3509"/>
              <a:gd name="T22" fmla="*/ 1548 w 3504"/>
              <a:gd name="T23" fmla="*/ 2517 h 3509"/>
              <a:gd name="T24" fmla="*/ 1857 w 3504"/>
              <a:gd name="T25" fmla="*/ 2667 h 3509"/>
              <a:gd name="T26" fmla="*/ 2080 w 3504"/>
              <a:gd name="T27" fmla="*/ 2694 h 3509"/>
              <a:gd name="T28" fmla="*/ 2213 w 3504"/>
              <a:gd name="T29" fmla="*/ 2622 h 3509"/>
              <a:gd name="T30" fmla="*/ 2361 w 3504"/>
              <a:gd name="T31" fmla="*/ 2461 h 3509"/>
              <a:gd name="T32" fmla="*/ 2348 w 3504"/>
              <a:gd name="T33" fmla="*/ 2341 h 3509"/>
              <a:gd name="T34" fmla="*/ 2058 w 3504"/>
              <a:gd name="T35" fmla="*/ 2075 h 3509"/>
              <a:gd name="T36" fmla="*/ 1943 w 3504"/>
              <a:gd name="T37" fmla="*/ 2114 h 3509"/>
              <a:gd name="T38" fmla="*/ 1792 w 3504"/>
              <a:gd name="T39" fmla="*/ 2252 h 3509"/>
              <a:gd name="T40" fmla="*/ 1639 w 3504"/>
              <a:gd name="T41" fmla="*/ 2163 h 3509"/>
              <a:gd name="T42" fmla="*/ 1381 w 3504"/>
              <a:gd name="T43" fmla="*/ 1915 h 3509"/>
              <a:gd name="T44" fmla="*/ 1264 w 3504"/>
              <a:gd name="T45" fmla="*/ 1720 h 3509"/>
              <a:gd name="T46" fmla="*/ 1420 w 3504"/>
              <a:gd name="T47" fmla="*/ 1548 h 3509"/>
              <a:gd name="T48" fmla="*/ 1420 w 3504"/>
              <a:gd name="T49" fmla="*/ 1412 h 3509"/>
              <a:gd name="T50" fmla="*/ 1197 w 3504"/>
              <a:gd name="T51" fmla="*/ 1184 h 3509"/>
              <a:gd name="T52" fmla="*/ 1726 w 3504"/>
              <a:gd name="T53" fmla="*/ 812 h 3509"/>
              <a:gd name="T54" fmla="*/ 1978 w 3504"/>
              <a:gd name="T55" fmla="*/ 1048 h 3509"/>
              <a:gd name="T56" fmla="*/ 2270 w 3504"/>
              <a:gd name="T57" fmla="*/ 1251 h 3509"/>
              <a:gd name="T58" fmla="*/ 2483 w 3504"/>
              <a:gd name="T59" fmla="*/ 1567 h 3509"/>
              <a:gd name="T60" fmla="*/ 2686 w 3504"/>
              <a:gd name="T61" fmla="*/ 1682 h 3509"/>
              <a:gd name="T62" fmla="*/ 2531 w 3504"/>
              <a:gd name="T63" fmla="*/ 1324 h 3509"/>
              <a:gd name="T64" fmla="*/ 2268 w 3504"/>
              <a:gd name="T65" fmla="*/ 1039 h 3509"/>
              <a:gd name="T66" fmla="*/ 1944 w 3504"/>
              <a:gd name="T67" fmla="*/ 864 h 3509"/>
              <a:gd name="T68" fmla="*/ 1847 w 3504"/>
              <a:gd name="T69" fmla="*/ 2 h 3509"/>
              <a:gd name="T70" fmla="*/ 2320 w 3504"/>
              <a:gd name="T71" fmla="*/ 94 h 3509"/>
              <a:gd name="T72" fmla="*/ 2757 w 3504"/>
              <a:gd name="T73" fmla="*/ 317 h 3509"/>
              <a:gd name="T74" fmla="*/ 3127 w 3504"/>
              <a:gd name="T75" fmla="*/ 667 h 3509"/>
              <a:gd name="T76" fmla="*/ 3375 w 3504"/>
              <a:gd name="T77" fmla="*/ 1094 h 3509"/>
              <a:gd name="T78" fmla="*/ 3493 w 3504"/>
              <a:gd name="T79" fmla="*/ 1563 h 3509"/>
              <a:gd name="T80" fmla="*/ 3481 w 3504"/>
              <a:gd name="T81" fmla="*/ 2043 h 3509"/>
              <a:gd name="T82" fmla="*/ 3337 w 3504"/>
              <a:gd name="T83" fmla="*/ 2505 h 3509"/>
              <a:gd name="T84" fmla="*/ 3062 w 3504"/>
              <a:gd name="T85" fmla="*/ 2921 h 3509"/>
              <a:gd name="T86" fmla="*/ 2681 w 3504"/>
              <a:gd name="T87" fmla="*/ 3244 h 3509"/>
              <a:gd name="T88" fmla="*/ 2242 w 3504"/>
              <a:gd name="T89" fmla="*/ 3440 h 3509"/>
              <a:gd name="T90" fmla="*/ 1776 w 3504"/>
              <a:gd name="T91" fmla="*/ 3509 h 3509"/>
              <a:gd name="T92" fmla="*/ 1307 w 3504"/>
              <a:gd name="T93" fmla="*/ 3453 h 3509"/>
              <a:gd name="T94" fmla="*/ 866 w 3504"/>
              <a:gd name="T95" fmla="*/ 3268 h 3509"/>
              <a:gd name="T96" fmla="*/ 595 w 3504"/>
              <a:gd name="T97" fmla="*/ 3414 h 3509"/>
              <a:gd name="T98" fmla="*/ 280 w 3504"/>
              <a:gd name="T99" fmla="*/ 3478 h 3509"/>
              <a:gd name="T100" fmla="*/ 84 w 3504"/>
              <a:gd name="T101" fmla="*/ 3455 h 3509"/>
              <a:gd name="T102" fmla="*/ 63 w 3504"/>
              <a:gd name="T103" fmla="*/ 3379 h 3509"/>
              <a:gd name="T104" fmla="*/ 189 w 3504"/>
              <a:gd name="T105" fmla="*/ 3284 h 3509"/>
              <a:gd name="T106" fmla="*/ 366 w 3504"/>
              <a:gd name="T107" fmla="*/ 3096 h 3509"/>
              <a:gd name="T108" fmla="*/ 440 w 3504"/>
              <a:gd name="T109" fmla="*/ 2917 h 3509"/>
              <a:gd name="T110" fmla="*/ 166 w 3504"/>
              <a:gd name="T111" fmla="*/ 2502 h 3509"/>
              <a:gd name="T112" fmla="*/ 23 w 3504"/>
              <a:gd name="T113" fmla="*/ 2040 h 3509"/>
              <a:gd name="T114" fmla="*/ 3 w 3504"/>
              <a:gd name="T115" fmla="*/ 1657 h 3509"/>
              <a:gd name="T116" fmla="*/ 95 w 3504"/>
              <a:gd name="T117" fmla="*/ 1184 h 3509"/>
              <a:gd name="T118" fmla="*/ 317 w 3504"/>
              <a:gd name="T119" fmla="*/ 748 h 3509"/>
              <a:gd name="T120" fmla="*/ 665 w 3504"/>
              <a:gd name="T121" fmla="*/ 378 h 3509"/>
              <a:gd name="T122" fmla="*/ 1092 w 3504"/>
              <a:gd name="T123" fmla="*/ 128 h 3509"/>
              <a:gd name="T124" fmla="*/ 1560 w 3504"/>
              <a:gd name="T125" fmla="*/ 10 h 3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4" h="3509">
                <a:moveTo>
                  <a:pt x="1706" y="1216"/>
                </a:moveTo>
                <a:lnTo>
                  <a:pt x="1683" y="1372"/>
                </a:lnTo>
                <a:lnTo>
                  <a:pt x="1732" y="1381"/>
                </a:lnTo>
                <a:lnTo>
                  <a:pt x="1780" y="1394"/>
                </a:lnTo>
                <a:lnTo>
                  <a:pt x="1826" y="1412"/>
                </a:lnTo>
                <a:lnTo>
                  <a:pt x="1871" y="1435"/>
                </a:lnTo>
                <a:lnTo>
                  <a:pt x="1912" y="1460"/>
                </a:lnTo>
                <a:lnTo>
                  <a:pt x="1952" y="1491"/>
                </a:lnTo>
                <a:lnTo>
                  <a:pt x="1989" y="1525"/>
                </a:lnTo>
                <a:lnTo>
                  <a:pt x="2026" y="1567"/>
                </a:lnTo>
                <a:lnTo>
                  <a:pt x="2059" y="1611"/>
                </a:lnTo>
                <a:lnTo>
                  <a:pt x="2087" y="1659"/>
                </a:lnTo>
                <a:lnTo>
                  <a:pt x="2109" y="1708"/>
                </a:lnTo>
                <a:lnTo>
                  <a:pt x="2127" y="1760"/>
                </a:lnTo>
                <a:lnTo>
                  <a:pt x="2139" y="1814"/>
                </a:lnTo>
                <a:lnTo>
                  <a:pt x="2294" y="1788"/>
                </a:lnTo>
                <a:lnTo>
                  <a:pt x="2282" y="1728"/>
                </a:lnTo>
                <a:lnTo>
                  <a:pt x="2264" y="1669"/>
                </a:lnTo>
                <a:lnTo>
                  <a:pt x="2240" y="1613"/>
                </a:lnTo>
                <a:lnTo>
                  <a:pt x="2212" y="1560"/>
                </a:lnTo>
                <a:lnTo>
                  <a:pt x="2179" y="1507"/>
                </a:lnTo>
                <a:lnTo>
                  <a:pt x="2142" y="1459"/>
                </a:lnTo>
                <a:lnTo>
                  <a:pt x="2101" y="1413"/>
                </a:lnTo>
                <a:lnTo>
                  <a:pt x="2053" y="1370"/>
                </a:lnTo>
                <a:lnTo>
                  <a:pt x="2002" y="1330"/>
                </a:lnTo>
                <a:lnTo>
                  <a:pt x="1947" y="1297"/>
                </a:lnTo>
                <a:lnTo>
                  <a:pt x="1890" y="1268"/>
                </a:lnTo>
                <a:lnTo>
                  <a:pt x="1830" y="1245"/>
                </a:lnTo>
                <a:lnTo>
                  <a:pt x="1768" y="1228"/>
                </a:lnTo>
                <a:lnTo>
                  <a:pt x="1706" y="1216"/>
                </a:lnTo>
                <a:close/>
                <a:moveTo>
                  <a:pt x="1106" y="1142"/>
                </a:moveTo>
                <a:lnTo>
                  <a:pt x="1083" y="1145"/>
                </a:lnTo>
                <a:lnTo>
                  <a:pt x="1059" y="1152"/>
                </a:lnTo>
                <a:lnTo>
                  <a:pt x="1037" y="1166"/>
                </a:lnTo>
                <a:lnTo>
                  <a:pt x="1015" y="1184"/>
                </a:lnTo>
                <a:lnTo>
                  <a:pt x="952" y="1247"/>
                </a:lnTo>
                <a:lnTo>
                  <a:pt x="888" y="1311"/>
                </a:lnTo>
                <a:lnTo>
                  <a:pt x="866" y="1334"/>
                </a:lnTo>
                <a:lnTo>
                  <a:pt x="849" y="1361"/>
                </a:lnTo>
                <a:lnTo>
                  <a:pt x="836" y="1389"/>
                </a:lnTo>
                <a:lnTo>
                  <a:pt x="827" y="1419"/>
                </a:lnTo>
                <a:lnTo>
                  <a:pt x="823" y="1451"/>
                </a:lnTo>
                <a:lnTo>
                  <a:pt x="822" y="1503"/>
                </a:lnTo>
                <a:lnTo>
                  <a:pt x="827" y="1555"/>
                </a:lnTo>
                <a:lnTo>
                  <a:pt x="837" y="1606"/>
                </a:lnTo>
                <a:lnTo>
                  <a:pt x="852" y="1657"/>
                </a:lnTo>
                <a:lnTo>
                  <a:pt x="869" y="1706"/>
                </a:lnTo>
                <a:lnTo>
                  <a:pt x="897" y="1777"/>
                </a:lnTo>
                <a:lnTo>
                  <a:pt x="931" y="1848"/>
                </a:lnTo>
                <a:lnTo>
                  <a:pt x="967" y="1915"/>
                </a:lnTo>
                <a:lnTo>
                  <a:pt x="1006" y="1980"/>
                </a:lnTo>
                <a:lnTo>
                  <a:pt x="1049" y="2043"/>
                </a:lnTo>
                <a:lnTo>
                  <a:pt x="1094" y="2105"/>
                </a:lnTo>
                <a:lnTo>
                  <a:pt x="1143" y="2164"/>
                </a:lnTo>
                <a:lnTo>
                  <a:pt x="1203" y="2233"/>
                </a:lnTo>
                <a:lnTo>
                  <a:pt x="1266" y="2297"/>
                </a:lnTo>
                <a:lnTo>
                  <a:pt x="1332" y="2357"/>
                </a:lnTo>
                <a:lnTo>
                  <a:pt x="1401" y="2415"/>
                </a:lnTo>
                <a:lnTo>
                  <a:pt x="1472" y="2468"/>
                </a:lnTo>
                <a:lnTo>
                  <a:pt x="1548" y="2517"/>
                </a:lnTo>
                <a:lnTo>
                  <a:pt x="1626" y="2563"/>
                </a:lnTo>
                <a:lnTo>
                  <a:pt x="1706" y="2606"/>
                </a:lnTo>
                <a:lnTo>
                  <a:pt x="1756" y="2628"/>
                </a:lnTo>
                <a:lnTo>
                  <a:pt x="1806" y="2650"/>
                </a:lnTo>
                <a:lnTo>
                  <a:pt x="1857" y="2667"/>
                </a:lnTo>
                <a:lnTo>
                  <a:pt x="1909" y="2682"/>
                </a:lnTo>
                <a:lnTo>
                  <a:pt x="1963" y="2691"/>
                </a:lnTo>
                <a:lnTo>
                  <a:pt x="2018" y="2697"/>
                </a:lnTo>
                <a:lnTo>
                  <a:pt x="2050" y="2697"/>
                </a:lnTo>
                <a:lnTo>
                  <a:pt x="2080" y="2694"/>
                </a:lnTo>
                <a:lnTo>
                  <a:pt x="2110" y="2688"/>
                </a:lnTo>
                <a:lnTo>
                  <a:pt x="2138" y="2678"/>
                </a:lnTo>
                <a:lnTo>
                  <a:pt x="2165" y="2664"/>
                </a:lnTo>
                <a:lnTo>
                  <a:pt x="2190" y="2645"/>
                </a:lnTo>
                <a:lnTo>
                  <a:pt x="2213" y="2622"/>
                </a:lnTo>
                <a:lnTo>
                  <a:pt x="2251" y="2582"/>
                </a:lnTo>
                <a:lnTo>
                  <a:pt x="2290" y="2544"/>
                </a:lnTo>
                <a:lnTo>
                  <a:pt x="2330" y="2506"/>
                </a:lnTo>
                <a:lnTo>
                  <a:pt x="2348" y="2483"/>
                </a:lnTo>
                <a:lnTo>
                  <a:pt x="2361" y="2461"/>
                </a:lnTo>
                <a:lnTo>
                  <a:pt x="2370" y="2436"/>
                </a:lnTo>
                <a:lnTo>
                  <a:pt x="2372" y="2413"/>
                </a:lnTo>
                <a:lnTo>
                  <a:pt x="2370" y="2388"/>
                </a:lnTo>
                <a:lnTo>
                  <a:pt x="2361" y="2365"/>
                </a:lnTo>
                <a:lnTo>
                  <a:pt x="2348" y="2341"/>
                </a:lnTo>
                <a:lnTo>
                  <a:pt x="2328" y="2318"/>
                </a:lnTo>
                <a:lnTo>
                  <a:pt x="2125" y="2114"/>
                </a:lnTo>
                <a:lnTo>
                  <a:pt x="2103" y="2096"/>
                </a:lnTo>
                <a:lnTo>
                  <a:pt x="2080" y="2082"/>
                </a:lnTo>
                <a:lnTo>
                  <a:pt x="2058" y="2075"/>
                </a:lnTo>
                <a:lnTo>
                  <a:pt x="2035" y="2073"/>
                </a:lnTo>
                <a:lnTo>
                  <a:pt x="2011" y="2075"/>
                </a:lnTo>
                <a:lnTo>
                  <a:pt x="1988" y="2082"/>
                </a:lnTo>
                <a:lnTo>
                  <a:pt x="1965" y="2096"/>
                </a:lnTo>
                <a:lnTo>
                  <a:pt x="1943" y="2114"/>
                </a:lnTo>
                <a:lnTo>
                  <a:pt x="1880" y="2177"/>
                </a:lnTo>
                <a:lnTo>
                  <a:pt x="1816" y="2241"/>
                </a:lnTo>
                <a:lnTo>
                  <a:pt x="1809" y="2249"/>
                </a:lnTo>
                <a:lnTo>
                  <a:pt x="1800" y="2252"/>
                </a:lnTo>
                <a:lnTo>
                  <a:pt x="1792" y="2252"/>
                </a:lnTo>
                <a:lnTo>
                  <a:pt x="1781" y="2248"/>
                </a:lnTo>
                <a:lnTo>
                  <a:pt x="1754" y="2234"/>
                </a:lnTo>
                <a:lnTo>
                  <a:pt x="1726" y="2220"/>
                </a:lnTo>
                <a:lnTo>
                  <a:pt x="1698" y="2204"/>
                </a:lnTo>
                <a:lnTo>
                  <a:pt x="1639" y="2163"/>
                </a:lnTo>
                <a:lnTo>
                  <a:pt x="1581" y="2120"/>
                </a:lnTo>
                <a:lnTo>
                  <a:pt x="1527" y="2073"/>
                </a:lnTo>
                <a:lnTo>
                  <a:pt x="1476" y="2022"/>
                </a:lnTo>
                <a:lnTo>
                  <a:pt x="1427" y="1970"/>
                </a:lnTo>
                <a:lnTo>
                  <a:pt x="1381" y="1915"/>
                </a:lnTo>
                <a:lnTo>
                  <a:pt x="1348" y="1872"/>
                </a:lnTo>
                <a:lnTo>
                  <a:pt x="1317" y="1828"/>
                </a:lnTo>
                <a:lnTo>
                  <a:pt x="1290" y="1781"/>
                </a:lnTo>
                <a:lnTo>
                  <a:pt x="1267" y="1732"/>
                </a:lnTo>
                <a:lnTo>
                  <a:pt x="1264" y="1720"/>
                </a:lnTo>
                <a:lnTo>
                  <a:pt x="1266" y="1709"/>
                </a:lnTo>
                <a:lnTo>
                  <a:pt x="1273" y="1698"/>
                </a:lnTo>
                <a:lnTo>
                  <a:pt x="1337" y="1636"/>
                </a:lnTo>
                <a:lnTo>
                  <a:pt x="1399" y="1573"/>
                </a:lnTo>
                <a:lnTo>
                  <a:pt x="1420" y="1548"/>
                </a:lnTo>
                <a:lnTo>
                  <a:pt x="1435" y="1521"/>
                </a:lnTo>
                <a:lnTo>
                  <a:pt x="1443" y="1493"/>
                </a:lnTo>
                <a:lnTo>
                  <a:pt x="1443" y="1466"/>
                </a:lnTo>
                <a:lnTo>
                  <a:pt x="1435" y="1439"/>
                </a:lnTo>
                <a:lnTo>
                  <a:pt x="1420" y="1412"/>
                </a:lnTo>
                <a:lnTo>
                  <a:pt x="1399" y="1387"/>
                </a:lnTo>
                <a:lnTo>
                  <a:pt x="1350" y="1337"/>
                </a:lnTo>
                <a:lnTo>
                  <a:pt x="1300" y="1286"/>
                </a:lnTo>
                <a:lnTo>
                  <a:pt x="1249" y="1235"/>
                </a:lnTo>
                <a:lnTo>
                  <a:pt x="1197" y="1184"/>
                </a:lnTo>
                <a:lnTo>
                  <a:pt x="1175" y="1166"/>
                </a:lnTo>
                <a:lnTo>
                  <a:pt x="1153" y="1153"/>
                </a:lnTo>
                <a:lnTo>
                  <a:pt x="1130" y="1145"/>
                </a:lnTo>
                <a:lnTo>
                  <a:pt x="1106" y="1142"/>
                </a:lnTo>
                <a:close/>
                <a:moveTo>
                  <a:pt x="1726" y="812"/>
                </a:moveTo>
                <a:lnTo>
                  <a:pt x="1703" y="968"/>
                </a:lnTo>
                <a:lnTo>
                  <a:pt x="1775" y="980"/>
                </a:lnTo>
                <a:lnTo>
                  <a:pt x="1845" y="998"/>
                </a:lnTo>
                <a:lnTo>
                  <a:pt x="1912" y="1020"/>
                </a:lnTo>
                <a:lnTo>
                  <a:pt x="1978" y="1048"/>
                </a:lnTo>
                <a:lnTo>
                  <a:pt x="2042" y="1080"/>
                </a:lnTo>
                <a:lnTo>
                  <a:pt x="2103" y="1116"/>
                </a:lnTo>
                <a:lnTo>
                  <a:pt x="2161" y="1156"/>
                </a:lnTo>
                <a:lnTo>
                  <a:pt x="2218" y="1201"/>
                </a:lnTo>
                <a:lnTo>
                  <a:pt x="2270" y="1251"/>
                </a:lnTo>
                <a:lnTo>
                  <a:pt x="2323" y="1308"/>
                </a:lnTo>
                <a:lnTo>
                  <a:pt x="2370" y="1369"/>
                </a:lnTo>
                <a:lnTo>
                  <a:pt x="2414" y="1432"/>
                </a:lnTo>
                <a:lnTo>
                  <a:pt x="2451" y="1498"/>
                </a:lnTo>
                <a:lnTo>
                  <a:pt x="2483" y="1567"/>
                </a:lnTo>
                <a:lnTo>
                  <a:pt x="2511" y="1638"/>
                </a:lnTo>
                <a:lnTo>
                  <a:pt x="2532" y="1712"/>
                </a:lnTo>
                <a:lnTo>
                  <a:pt x="2548" y="1788"/>
                </a:lnTo>
                <a:lnTo>
                  <a:pt x="2703" y="1761"/>
                </a:lnTo>
                <a:lnTo>
                  <a:pt x="2686" y="1682"/>
                </a:lnTo>
                <a:lnTo>
                  <a:pt x="2665" y="1606"/>
                </a:lnTo>
                <a:lnTo>
                  <a:pt x="2639" y="1532"/>
                </a:lnTo>
                <a:lnTo>
                  <a:pt x="2607" y="1460"/>
                </a:lnTo>
                <a:lnTo>
                  <a:pt x="2571" y="1391"/>
                </a:lnTo>
                <a:lnTo>
                  <a:pt x="2531" y="1324"/>
                </a:lnTo>
                <a:lnTo>
                  <a:pt x="2485" y="1259"/>
                </a:lnTo>
                <a:lnTo>
                  <a:pt x="2435" y="1198"/>
                </a:lnTo>
                <a:lnTo>
                  <a:pt x="2381" y="1139"/>
                </a:lnTo>
                <a:lnTo>
                  <a:pt x="2326" y="1087"/>
                </a:lnTo>
                <a:lnTo>
                  <a:pt x="2268" y="1039"/>
                </a:lnTo>
                <a:lnTo>
                  <a:pt x="2208" y="996"/>
                </a:lnTo>
                <a:lnTo>
                  <a:pt x="2145" y="957"/>
                </a:lnTo>
                <a:lnTo>
                  <a:pt x="2080" y="922"/>
                </a:lnTo>
                <a:lnTo>
                  <a:pt x="2013" y="891"/>
                </a:lnTo>
                <a:lnTo>
                  <a:pt x="1944" y="864"/>
                </a:lnTo>
                <a:lnTo>
                  <a:pt x="1873" y="842"/>
                </a:lnTo>
                <a:lnTo>
                  <a:pt x="1799" y="825"/>
                </a:lnTo>
                <a:lnTo>
                  <a:pt x="1726" y="812"/>
                </a:lnTo>
                <a:close/>
                <a:moveTo>
                  <a:pt x="1751" y="0"/>
                </a:moveTo>
                <a:lnTo>
                  <a:pt x="1847" y="2"/>
                </a:lnTo>
                <a:lnTo>
                  <a:pt x="1943" y="10"/>
                </a:lnTo>
                <a:lnTo>
                  <a:pt x="2039" y="24"/>
                </a:lnTo>
                <a:lnTo>
                  <a:pt x="2134" y="42"/>
                </a:lnTo>
                <a:lnTo>
                  <a:pt x="2227" y="65"/>
                </a:lnTo>
                <a:lnTo>
                  <a:pt x="2320" y="94"/>
                </a:lnTo>
                <a:lnTo>
                  <a:pt x="2410" y="128"/>
                </a:lnTo>
                <a:lnTo>
                  <a:pt x="2500" y="168"/>
                </a:lnTo>
                <a:lnTo>
                  <a:pt x="2588" y="212"/>
                </a:lnTo>
                <a:lnTo>
                  <a:pt x="2673" y="262"/>
                </a:lnTo>
                <a:lnTo>
                  <a:pt x="2757" y="317"/>
                </a:lnTo>
                <a:lnTo>
                  <a:pt x="2837" y="378"/>
                </a:lnTo>
                <a:lnTo>
                  <a:pt x="2915" y="443"/>
                </a:lnTo>
                <a:lnTo>
                  <a:pt x="2991" y="514"/>
                </a:lnTo>
                <a:lnTo>
                  <a:pt x="3061" y="589"/>
                </a:lnTo>
                <a:lnTo>
                  <a:pt x="3127" y="667"/>
                </a:lnTo>
                <a:lnTo>
                  <a:pt x="3187" y="748"/>
                </a:lnTo>
                <a:lnTo>
                  <a:pt x="3242" y="831"/>
                </a:lnTo>
                <a:lnTo>
                  <a:pt x="3292" y="916"/>
                </a:lnTo>
                <a:lnTo>
                  <a:pt x="3337" y="1005"/>
                </a:lnTo>
                <a:lnTo>
                  <a:pt x="3375" y="1094"/>
                </a:lnTo>
                <a:lnTo>
                  <a:pt x="3409" y="1186"/>
                </a:lnTo>
                <a:lnTo>
                  <a:pt x="3438" y="1278"/>
                </a:lnTo>
                <a:lnTo>
                  <a:pt x="3462" y="1372"/>
                </a:lnTo>
                <a:lnTo>
                  <a:pt x="3481" y="1467"/>
                </a:lnTo>
                <a:lnTo>
                  <a:pt x="3493" y="1563"/>
                </a:lnTo>
                <a:lnTo>
                  <a:pt x="3502" y="1659"/>
                </a:lnTo>
                <a:lnTo>
                  <a:pt x="3504" y="1755"/>
                </a:lnTo>
                <a:lnTo>
                  <a:pt x="3502" y="1851"/>
                </a:lnTo>
                <a:lnTo>
                  <a:pt x="3493" y="1947"/>
                </a:lnTo>
                <a:lnTo>
                  <a:pt x="3481" y="2043"/>
                </a:lnTo>
                <a:lnTo>
                  <a:pt x="3462" y="2138"/>
                </a:lnTo>
                <a:lnTo>
                  <a:pt x="3439" y="2232"/>
                </a:lnTo>
                <a:lnTo>
                  <a:pt x="3410" y="2324"/>
                </a:lnTo>
                <a:lnTo>
                  <a:pt x="3376" y="2415"/>
                </a:lnTo>
                <a:lnTo>
                  <a:pt x="3337" y="2505"/>
                </a:lnTo>
                <a:lnTo>
                  <a:pt x="3292" y="2593"/>
                </a:lnTo>
                <a:lnTo>
                  <a:pt x="3243" y="2678"/>
                </a:lnTo>
                <a:lnTo>
                  <a:pt x="3188" y="2762"/>
                </a:lnTo>
                <a:lnTo>
                  <a:pt x="3128" y="2843"/>
                </a:lnTo>
                <a:lnTo>
                  <a:pt x="3062" y="2921"/>
                </a:lnTo>
                <a:lnTo>
                  <a:pt x="2992" y="2995"/>
                </a:lnTo>
                <a:lnTo>
                  <a:pt x="2918" y="3066"/>
                </a:lnTo>
                <a:lnTo>
                  <a:pt x="2842" y="3130"/>
                </a:lnTo>
                <a:lnTo>
                  <a:pt x="2763" y="3189"/>
                </a:lnTo>
                <a:lnTo>
                  <a:pt x="2681" y="3244"/>
                </a:lnTo>
                <a:lnTo>
                  <a:pt x="2597" y="3294"/>
                </a:lnTo>
                <a:lnTo>
                  <a:pt x="2511" y="3338"/>
                </a:lnTo>
                <a:lnTo>
                  <a:pt x="2423" y="3377"/>
                </a:lnTo>
                <a:lnTo>
                  <a:pt x="2334" y="3411"/>
                </a:lnTo>
                <a:lnTo>
                  <a:pt x="2242" y="3440"/>
                </a:lnTo>
                <a:lnTo>
                  <a:pt x="2151" y="3465"/>
                </a:lnTo>
                <a:lnTo>
                  <a:pt x="2058" y="3484"/>
                </a:lnTo>
                <a:lnTo>
                  <a:pt x="1964" y="3498"/>
                </a:lnTo>
                <a:lnTo>
                  <a:pt x="1871" y="3506"/>
                </a:lnTo>
                <a:lnTo>
                  <a:pt x="1776" y="3509"/>
                </a:lnTo>
                <a:lnTo>
                  <a:pt x="1681" y="3508"/>
                </a:lnTo>
                <a:lnTo>
                  <a:pt x="1587" y="3502"/>
                </a:lnTo>
                <a:lnTo>
                  <a:pt x="1494" y="3490"/>
                </a:lnTo>
                <a:lnTo>
                  <a:pt x="1400" y="3474"/>
                </a:lnTo>
                <a:lnTo>
                  <a:pt x="1307" y="3453"/>
                </a:lnTo>
                <a:lnTo>
                  <a:pt x="1216" y="3426"/>
                </a:lnTo>
                <a:lnTo>
                  <a:pt x="1126" y="3394"/>
                </a:lnTo>
                <a:lnTo>
                  <a:pt x="1037" y="3357"/>
                </a:lnTo>
                <a:lnTo>
                  <a:pt x="951" y="3315"/>
                </a:lnTo>
                <a:lnTo>
                  <a:pt x="866" y="3268"/>
                </a:lnTo>
                <a:lnTo>
                  <a:pt x="862" y="3266"/>
                </a:lnTo>
                <a:lnTo>
                  <a:pt x="795" y="3312"/>
                </a:lnTo>
                <a:lnTo>
                  <a:pt x="728" y="3353"/>
                </a:lnTo>
                <a:lnTo>
                  <a:pt x="662" y="3386"/>
                </a:lnTo>
                <a:lnTo>
                  <a:pt x="595" y="3414"/>
                </a:lnTo>
                <a:lnTo>
                  <a:pt x="529" y="3437"/>
                </a:lnTo>
                <a:lnTo>
                  <a:pt x="464" y="3454"/>
                </a:lnTo>
                <a:lnTo>
                  <a:pt x="401" y="3467"/>
                </a:lnTo>
                <a:lnTo>
                  <a:pt x="340" y="3474"/>
                </a:lnTo>
                <a:lnTo>
                  <a:pt x="280" y="3478"/>
                </a:lnTo>
                <a:lnTo>
                  <a:pt x="222" y="3478"/>
                </a:lnTo>
                <a:lnTo>
                  <a:pt x="168" y="3475"/>
                </a:lnTo>
                <a:lnTo>
                  <a:pt x="117" y="3469"/>
                </a:lnTo>
                <a:lnTo>
                  <a:pt x="99" y="3464"/>
                </a:lnTo>
                <a:lnTo>
                  <a:pt x="84" y="3455"/>
                </a:lnTo>
                <a:lnTo>
                  <a:pt x="72" y="3442"/>
                </a:lnTo>
                <a:lnTo>
                  <a:pt x="65" y="3428"/>
                </a:lnTo>
                <a:lnTo>
                  <a:pt x="61" y="3412"/>
                </a:lnTo>
                <a:lnTo>
                  <a:pt x="60" y="3395"/>
                </a:lnTo>
                <a:lnTo>
                  <a:pt x="63" y="3379"/>
                </a:lnTo>
                <a:lnTo>
                  <a:pt x="70" y="3364"/>
                </a:lnTo>
                <a:lnTo>
                  <a:pt x="82" y="3352"/>
                </a:lnTo>
                <a:lnTo>
                  <a:pt x="97" y="3341"/>
                </a:lnTo>
                <a:lnTo>
                  <a:pt x="145" y="3314"/>
                </a:lnTo>
                <a:lnTo>
                  <a:pt x="189" y="3284"/>
                </a:lnTo>
                <a:lnTo>
                  <a:pt x="231" y="3251"/>
                </a:lnTo>
                <a:lnTo>
                  <a:pt x="268" y="3215"/>
                </a:lnTo>
                <a:lnTo>
                  <a:pt x="304" y="3177"/>
                </a:lnTo>
                <a:lnTo>
                  <a:pt x="336" y="3137"/>
                </a:lnTo>
                <a:lnTo>
                  <a:pt x="366" y="3096"/>
                </a:lnTo>
                <a:lnTo>
                  <a:pt x="393" y="3054"/>
                </a:lnTo>
                <a:lnTo>
                  <a:pt x="417" y="3013"/>
                </a:lnTo>
                <a:lnTo>
                  <a:pt x="439" y="2972"/>
                </a:lnTo>
                <a:lnTo>
                  <a:pt x="458" y="2932"/>
                </a:lnTo>
                <a:lnTo>
                  <a:pt x="440" y="2917"/>
                </a:lnTo>
                <a:lnTo>
                  <a:pt x="375" y="2840"/>
                </a:lnTo>
                <a:lnTo>
                  <a:pt x="315" y="2758"/>
                </a:lnTo>
                <a:lnTo>
                  <a:pt x="260" y="2675"/>
                </a:lnTo>
                <a:lnTo>
                  <a:pt x="211" y="2590"/>
                </a:lnTo>
                <a:lnTo>
                  <a:pt x="166" y="2502"/>
                </a:lnTo>
                <a:lnTo>
                  <a:pt x="128" y="2412"/>
                </a:lnTo>
                <a:lnTo>
                  <a:pt x="94" y="2321"/>
                </a:lnTo>
                <a:lnTo>
                  <a:pt x="65" y="2228"/>
                </a:lnTo>
                <a:lnTo>
                  <a:pt x="41" y="2134"/>
                </a:lnTo>
                <a:lnTo>
                  <a:pt x="23" y="2040"/>
                </a:lnTo>
                <a:lnTo>
                  <a:pt x="11" y="1945"/>
                </a:lnTo>
                <a:lnTo>
                  <a:pt x="3" y="1849"/>
                </a:lnTo>
                <a:lnTo>
                  <a:pt x="0" y="1753"/>
                </a:lnTo>
                <a:lnTo>
                  <a:pt x="0" y="1753"/>
                </a:lnTo>
                <a:lnTo>
                  <a:pt x="3" y="1657"/>
                </a:lnTo>
                <a:lnTo>
                  <a:pt x="11" y="1561"/>
                </a:lnTo>
                <a:lnTo>
                  <a:pt x="24" y="1466"/>
                </a:lnTo>
                <a:lnTo>
                  <a:pt x="43" y="1371"/>
                </a:lnTo>
                <a:lnTo>
                  <a:pt x="66" y="1277"/>
                </a:lnTo>
                <a:lnTo>
                  <a:pt x="95" y="1184"/>
                </a:lnTo>
                <a:lnTo>
                  <a:pt x="129" y="1093"/>
                </a:lnTo>
                <a:lnTo>
                  <a:pt x="168" y="1004"/>
                </a:lnTo>
                <a:lnTo>
                  <a:pt x="213" y="916"/>
                </a:lnTo>
                <a:lnTo>
                  <a:pt x="262" y="831"/>
                </a:lnTo>
                <a:lnTo>
                  <a:pt x="317" y="748"/>
                </a:lnTo>
                <a:lnTo>
                  <a:pt x="377" y="667"/>
                </a:lnTo>
                <a:lnTo>
                  <a:pt x="443" y="589"/>
                </a:lnTo>
                <a:lnTo>
                  <a:pt x="513" y="514"/>
                </a:lnTo>
                <a:lnTo>
                  <a:pt x="588" y="443"/>
                </a:lnTo>
                <a:lnTo>
                  <a:pt x="665" y="378"/>
                </a:lnTo>
                <a:lnTo>
                  <a:pt x="746" y="317"/>
                </a:lnTo>
                <a:lnTo>
                  <a:pt x="829" y="262"/>
                </a:lnTo>
                <a:lnTo>
                  <a:pt x="916" y="212"/>
                </a:lnTo>
                <a:lnTo>
                  <a:pt x="1003" y="168"/>
                </a:lnTo>
                <a:lnTo>
                  <a:pt x="1092" y="128"/>
                </a:lnTo>
                <a:lnTo>
                  <a:pt x="1184" y="94"/>
                </a:lnTo>
                <a:lnTo>
                  <a:pt x="1277" y="65"/>
                </a:lnTo>
                <a:lnTo>
                  <a:pt x="1370" y="42"/>
                </a:lnTo>
                <a:lnTo>
                  <a:pt x="1464" y="24"/>
                </a:lnTo>
                <a:lnTo>
                  <a:pt x="1560" y="10"/>
                </a:lnTo>
                <a:lnTo>
                  <a:pt x="1656" y="2"/>
                </a:lnTo>
                <a:lnTo>
                  <a:pt x="175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 name="Freeform 255"/>
          <p:cNvSpPr>
            <a:spLocks noEditPoints="1"/>
          </p:cNvSpPr>
          <p:nvPr/>
        </p:nvSpPr>
        <p:spPr bwMode="auto">
          <a:xfrm>
            <a:off x="2024619" y="3551255"/>
            <a:ext cx="261938" cy="260747"/>
          </a:xfrm>
          <a:custGeom>
            <a:avLst/>
            <a:gdLst>
              <a:gd name="T0" fmla="*/ 1206 w 3298"/>
              <a:gd name="T1" fmla="*/ 1250 h 3507"/>
              <a:gd name="T2" fmla="*/ 1166 w 3298"/>
              <a:gd name="T3" fmla="*/ 1303 h 3507"/>
              <a:gd name="T4" fmla="*/ 1166 w 3298"/>
              <a:gd name="T5" fmla="*/ 1368 h 3507"/>
              <a:gd name="T6" fmla="*/ 2880 w 3298"/>
              <a:gd name="T7" fmla="*/ 3204 h 3507"/>
              <a:gd name="T8" fmla="*/ 2936 w 3298"/>
              <a:gd name="T9" fmla="*/ 3233 h 3507"/>
              <a:gd name="T10" fmla="*/ 2996 w 3298"/>
              <a:gd name="T11" fmla="*/ 3218 h 3507"/>
              <a:gd name="T12" fmla="*/ 3035 w 3298"/>
              <a:gd name="T13" fmla="*/ 3166 h 3507"/>
              <a:gd name="T14" fmla="*/ 3035 w 3298"/>
              <a:gd name="T15" fmla="*/ 3101 h 3507"/>
              <a:gd name="T16" fmla="*/ 1323 w 3298"/>
              <a:gd name="T17" fmla="*/ 1264 h 3507"/>
              <a:gd name="T18" fmla="*/ 1266 w 3298"/>
              <a:gd name="T19" fmla="*/ 1235 h 3507"/>
              <a:gd name="T20" fmla="*/ 791 w 3298"/>
              <a:gd name="T21" fmla="*/ 2 h 3507"/>
              <a:gd name="T22" fmla="*/ 957 w 3298"/>
              <a:gd name="T23" fmla="*/ 36 h 3507"/>
              <a:gd name="T24" fmla="*/ 1112 w 3298"/>
              <a:gd name="T25" fmla="*/ 112 h 3507"/>
              <a:gd name="T26" fmla="*/ 1250 w 3298"/>
              <a:gd name="T27" fmla="*/ 227 h 3507"/>
              <a:gd name="T28" fmla="*/ 1366 w 3298"/>
              <a:gd name="T29" fmla="*/ 386 h 3507"/>
              <a:gd name="T30" fmla="*/ 1437 w 3298"/>
              <a:gd name="T31" fmla="*/ 564 h 3507"/>
              <a:gd name="T32" fmla="*/ 1465 w 3298"/>
              <a:gd name="T33" fmla="*/ 753 h 3507"/>
              <a:gd name="T34" fmla="*/ 1456 w 3298"/>
              <a:gd name="T35" fmla="*/ 924 h 3507"/>
              <a:gd name="T36" fmla="*/ 1479 w 3298"/>
              <a:gd name="T37" fmla="*/ 1050 h 3507"/>
              <a:gd name="T38" fmla="*/ 1547 w 3298"/>
              <a:gd name="T39" fmla="*/ 1158 h 3507"/>
              <a:gd name="T40" fmla="*/ 3253 w 3298"/>
              <a:gd name="T41" fmla="*/ 2988 h 3507"/>
              <a:gd name="T42" fmla="*/ 3293 w 3298"/>
              <a:gd name="T43" fmla="*/ 3103 h 3507"/>
              <a:gd name="T44" fmla="*/ 3293 w 3298"/>
              <a:gd name="T45" fmla="*/ 3225 h 3507"/>
              <a:gd name="T46" fmla="*/ 3253 w 3298"/>
              <a:gd name="T47" fmla="*/ 3340 h 3507"/>
              <a:gd name="T48" fmla="*/ 3173 w 3298"/>
              <a:gd name="T49" fmla="*/ 3436 h 3507"/>
              <a:gd name="T50" fmla="*/ 3069 w 3298"/>
              <a:gd name="T51" fmla="*/ 3492 h 3507"/>
              <a:gd name="T52" fmla="*/ 2956 w 3298"/>
              <a:gd name="T53" fmla="*/ 3507 h 3507"/>
              <a:gd name="T54" fmla="*/ 2845 w 3298"/>
              <a:gd name="T55" fmla="*/ 3479 h 3507"/>
              <a:gd name="T56" fmla="*/ 2746 w 3298"/>
              <a:gd name="T57" fmla="*/ 3407 h 3507"/>
              <a:gd name="T58" fmla="*/ 1025 w 3298"/>
              <a:gd name="T59" fmla="*/ 1592 h 3507"/>
              <a:gd name="T60" fmla="*/ 910 w 3298"/>
              <a:gd name="T61" fmla="*/ 1551 h 3507"/>
              <a:gd name="T62" fmla="*/ 769 w 3298"/>
              <a:gd name="T63" fmla="*/ 1556 h 3507"/>
              <a:gd name="T64" fmla="*/ 591 w 3298"/>
              <a:gd name="T65" fmla="*/ 1543 h 3507"/>
              <a:gd name="T66" fmla="*/ 418 w 3298"/>
              <a:gd name="T67" fmla="*/ 1483 h 3507"/>
              <a:gd name="T68" fmla="*/ 262 w 3298"/>
              <a:gd name="T69" fmla="*/ 1375 h 3507"/>
              <a:gd name="T70" fmla="*/ 138 w 3298"/>
              <a:gd name="T71" fmla="*/ 1233 h 3507"/>
              <a:gd name="T72" fmla="*/ 54 w 3298"/>
              <a:gd name="T73" fmla="*/ 1073 h 3507"/>
              <a:gd name="T74" fmla="*/ 9 w 3298"/>
              <a:gd name="T75" fmla="*/ 900 h 3507"/>
              <a:gd name="T76" fmla="*/ 2 w 3298"/>
              <a:gd name="T77" fmla="*/ 722 h 3507"/>
              <a:gd name="T78" fmla="*/ 21 w 3298"/>
              <a:gd name="T79" fmla="*/ 637 h 3507"/>
              <a:gd name="T80" fmla="*/ 57 w 3298"/>
              <a:gd name="T81" fmla="*/ 624 h 3507"/>
              <a:gd name="T82" fmla="*/ 304 w 3298"/>
              <a:gd name="T83" fmla="*/ 873 h 3507"/>
              <a:gd name="T84" fmla="*/ 393 w 3298"/>
              <a:gd name="T85" fmla="*/ 936 h 3507"/>
              <a:gd name="T86" fmla="*/ 494 w 3298"/>
              <a:gd name="T87" fmla="*/ 957 h 3507"/>
              <a:gd name="T88" fmla="*/ 596 w 3298"/>
              <a:gd name="T89" fmla="*/ 936 h 3507"/>
              <a:gd name="T90" fmla="*/ 685 w 3298"/>
              <a:gd name="T91" fmla="*/ 873 h 3507"/>
              <a:gd name="T92" fmla="*/ 865 w 3298"/>
              <a:gd name="T93" fmla="*/ 667 h 3507"/>
              <a:gd name="T94" fmla="*/ 898 w 3298"/>
              <a:gd name="T95" fmla="*/ 561 h 3507"/>
              <a:gd name="T96" fmla="*/ 891 w 3298"/>
              <a:gd name="T97" fmla="*/ 452 h 3507"/>
              <a:gd name="T98" fmla="*/ 845 w 3298"/>
              <a:gd name="T99" fmla="*/ 351 h 3507"/>
              <a:gd name="T100" fmla="*/ 592 w 3298"/>
              <a:gd name="T101" fmla="*/ 74 h 3507"/>
              <a:gd name="T102" fmla="*/ 592 w 3298"/>
              <a:gd name="T103" fmla="*/ 33 h 3507"/>
              <a:gd name="T104" fmla="*/ 625 w 3298"/>
              <a:gd name="T105" fmla="*/ 8 h 3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98" h="3507">
                <a:moveTo>
                  <a:pt x="1245" y="1235"/>
                </a:moveTo>
                <a:lnTo>
                  <a:pt x="1225" y="1241"/>
                </a:lnTo>
                <a:lnTo>
                  <a:pt x="1206" y="1250"/>
                </a:lnTo>
                <a:lnTo>
                  <a:pt x="1189" y="1264"/>
                </a:lnTo>
                <a:lnTo>
                  <a:pt x="1175" y="1282"/>
                </a:lnTo>
                <a:lnTo>
                  <a:pt x="1166" y="1303"/>
                </a:lnTo>
                <a:lnTo>
                  <a:pt x="1162" y="1324"/>
                </a:lnTo>
                <a:lnTo>
                  <a:pt x="1162" y="1346"/>
                </a:lnTo>
                <a:lnTo>
                  <a:pt x="1166" y="1368"/>
                </a:lnTo>
                <a:lnTo>
                  <a:pt x="1175" y="1388"/>
                </a:lnTo>
                <a:lnTo>
                  <a:pt x="1189" y="1406"/>
                </a:lnTo>
                <a:lnTo>
                  <a:pt x="2880" y="3204"/>
                </a:lnTo>
                <a:lnTo>
                  <a:pt x="2897" y="3218"/>
                </a:lnTo>
                <a:lnTo>
                  <a:pt x="2916" y="3228"/>
                </a:lnTo>
                <a:lnTo>
                  <a:pt x="2936" y="3233"/>
                </a:lnTo>
                <a:lnTo>
                  <a:pt x="2957" y="3233"/>
                </a:lnTo>
                <a:lnTo>
                  <a:pt x="2977" y="3228"/>
                </a:lnTo>
                <a:lnTo>
                  <a:pt x="2996" y="3218"/>
                </a:lnTo>
                <a:lnTo>
                  <a:pt x="3013" y="3204"/>
                </a:lnTo>
                <a:lnTo>
                  <a:pt x="3026" y="3186"/>
                </a:lnTo>
                <a:lnTo>
                  <a:pt x="3035" y="3166"/>
                </a:lnTo>
                <a:lnTo>
                  <a:pt x="3040" y="3145"/>
                </a:lnTo>
                <a:lnTo>
                  <a:pt x="3040" y="3122"/>
                </a:lnTo>
                <a:lnTo>
                  <a:pt x="3035" y="3101"/>
                </a:lnTo>
                <a:lnTo>
                  <a:pt x="3026" y="3081"/>
                </a:lnTo>
                <a:lnTo>
                  <a:pt x="3013" y="3063"/>
                </a:lnTo>
                <a:lnTo>
                  <a:pt x="1323" y="1264"/>
                </a:lnTo>
                <a:lnTo>
                  <a:pt x="1306" y="1250"/>
                </a:lnTo>
                <a:lnTo>
                  <a:pt x="1287" y="1241"/>
                </a:lnTo>
                <a:lnTo>
                  <a:pt x="1266" y="1235"/>
                </a:lnTo>
                <a:lnTo>
                  <a:pt x="1245" y="1235"/>
                </a:lnTo>
                <a:close/>
                <a:moveTo>
                  <a:pt x="736" y="0"/>
                </a:moveTo>
                <a:lnTo>
                  <a:pt x="791" y="2"/>
                </a:lnTo>
                <a:lnTo>
                  <a:pt x="847" y="9"/>
                </a:lnTo>
                <a:lnTo>
                  <a:pt x="901" y="20"/>
                </a:lnTo>
                <a:lnTo>
                  <a:pt x="957" y="36"/>
                </a:lnTo>
                <a:lnTo>
                  <a:pt x="1010" y="58"/>
                </a:lnTo>
                <a:lnTo>
                  <a:pt x="1061" y="82"/>
                </a:lnTo>
                <a:lnTo>
                  <a:pt x="1112" y="112"/>
                </a:lnTo>
                <a:lnTo>
                  <a:pt x="1160" y="146"/>
                </a:lnTo>
                <a:lnTo>
                  <a:pt x="1206" y="185"/>
                </a:lnTo>
                <a:lnTo>
                  <a:pt x="1250" y="227"/>
                </a:lnTo>
                <a:lnTo>
                  <a:pt x="1294" y="278"/>
                </a:lnTo>
                <a:lnTo>
                  <a:pt x="1332" y="331"/>
                </a:lnTo>
                <a:lnTo>
                  <a:pt x="1366" y="386"/>
                </a:lnTo>
                <a:lnTo>
                  <a:pt x="1394" y="444"/>
                </a:lnTo>
                <a:lnTo>
                  <a:pt x="1418" y="504"/>
                </a:lnTo>
                <a:lnTo>
                  <a:pt x="1437" y="564"/>
                </a:lnTo>
                <a:lnTo>
                  <a:pt x="1451" y="627"/>
                </a:lnTo>
                <a:lnTo>
                  <a:pt x="1460" y="690"/>
                </a:lnTo>
                <a:lnTo>
                  <a:pt x="1465" y="753"/>
                </a:lnTo>
                <a:lnTo>
                  <a:pt x="1464" y="817"/>
                </a:lnTo>
                <a:lnTo>
                  <a:pt x="1459" y="880"/>
                </a:lnTo>
                <a:lnTo>
                  <a:pt x="1456" y="924"/>
                </a:lnTo>
                <a:lnTo>
                  <a:pt x="1459" y="968"/>
                </a:lnTo>
                <a:lnTo>
                  <a:pt x="1466" y="1009"/>
                </a:lnTo>
                <a:lnTo>
                  <a:pt x="1479" y="1050"/>
                </a:lnTo>
                <a:lnTo>
                  <a:pt x="1497" y="1089"/>
                </a:lnTo>
                <a:lnTo>
                  <a:pt x="1520" y="1124"/>
                </a:lnTo>
                <a:lnTo>
                  <a:pt x="1547" y="1158"/>
                </a:lnTo>
                <a:lnTo>
                  <a:pt x="3204" y="2922"/>
                </a:lnTo>
                <a:lnTo>
                  <a:pt x="3231" y="2954"/>
                </a:lnTo>
                <a:lnTo>
                  <a:pt x="3253" y="2988"/>
                </a:lnTo>
                <a:lnTo>
                  <a:pt x="3271" y="3025"/>
                </a:lnTo>
                <a:lnTo>
                  <a:pt x="3285" y="3064"/>
                </a:lnTo>
                <a:lnTo>
                  <a:pt x="3293" y="3103"/>
                </a:lnTo>
                <a:lnTo>
                  <a:pt x="3298" y="3144"/>
                </a:lnTo>
                <a:lnTo>
                  <a:pt x="3298" y="3184"/>
                </a:lnTo>
                <a:lnTo>
                  <a:pt x="3293" y="3225"/>
                </a:lnTo>
                <a:lnTo>
                  <a:pt x="3284" y="3264"/>
                </a:lnTo>
                <a:lnTo>
                  <a:pt x="3271" y="3303"/>
                </a:lnTo>
                <a:lnTo>
                  <a:pt x="3253" y="3340"/>
                </a:lnTo>
                <a:lnTo>
                  <a:pt x="3230" y="3374"/>
                </a:lnTo>
                <a:lnTo>
                  <a:pt x="3204" y="3407"/>
                </a:lnTo>
                <a:lnTo>
                  <a:pt x="3173" y="3436"/>
                </a:lnTo>
                <a:lnTo>
                  <a:pt x="3141" y="3459"/>
                </a:lnTo>
                <a:lnTo>
                  <a:pt x="3105" y="3479"/>
                </a:lnTo>
                <a:lnTo>
                  <a:pt x="3069" y="3492"/>
                </a:lnTo>
                <a:lnTo>
                  <a:pt x="3032" y="3502"/>
                </a:lnTo>
                <a:lnTo>
                  <a:pt x="2994" y="3507"/>
                </a:lnTo>
                <a:lnTo>
                  <a:pt x="2956" y="3507"/>
                </a:lnTo>
                <a:lnTo>
                  <a:pt x="2918" y="3503"/>
                </a:lnTo>
                <a:lnTo>
                  <a:pt x="2881" y="3494"/>
                </a:lnTo>
                <a:lnTo>
                  <a:pt x="2845" y="3479"/>
                </a:lnTo>
                <a:lnTo>
                  <a:pt x="2810" y="3460"/>
                </a:lnTo>
                <a:lnTo>
                  <a:pt x="2778" y="3436"/>
                </a:lnTo>
                <a:lnTo>
                  <a:pt x="2746" y="3407"/>
                </a:lnTo>
                <a:lnTo>
                  <a:pt x="1090" y="1645"/>
                </a:lnTo>
                <a:lnTo>
                  <a:pt x="1059" y="1616"/>
                </a:lnTo>
                <a:lnTo>
                  <a:pt x="1025" y="1592"/>
                </a:lnTo>
                <a:lnTo>
                  <a:pt x="989" y="1574"/>
                </a:lnTo>
                <a:lnTo>
                  <a:pt x="951" y="1560"/>
                </a:lnTo>
                <a:lnTo>
                  <a:pt x="910" y="1551"/>
                </a:lnTo>
                <a:lnTo>
                  <a:pt x="870" y="1548"/>
                </a:lnTo>
                <a:lnTo>
                  <a:pt x="829" y="1551"/>
                </a:lnTo>
                <a:lnTo>
                  <a:pt x="769" y="1556"/>
                </a:lnTo>
                <a:lnTo>
                  <a:pt x="709" y="1558"/>
                </a:lnTo>
                <a:lnTo>
                  <a:pt x="650" y="1552"/>
                </a:lnTo>
                <a:lnTo>
                  <a:pt x="591" y="1543"/>
                </a:lnTo>
                <a:lnTo>
                  <a:pt x="531" y="1528"/>
                </a:lnTo>
                <a:lnTo>
                  <a:pt x="474" y="1507"/>
                </a:lnTo>
                <a:lnTo>
                  <a:pt x="418" y="1483"/>
                </a:lnTo>
                <a:lnTo>
                  <a:pt x="364" y="1452"/>
                </a:lnTo>
                <a:lnTo>
                  <a:pt x="312" y="1417"/>
                </a:lnTo>
                <a:lnTo>
                  <a:pt x="262" y="1375"/>
                </a:lnTo>
                <a:lnTo>
                  <a:pt x="215" y="1329"/>
                </a:lnTo>
                <a:lnTo>
                  <a:pt x="174" y="1283"/>
                </a:lnTo>
                <a:lnTo>
                  <a:pt x="138" y="1233"/>
                </a:lnTo>
                <a:lnTo>
                  <a:pt x="105" y="1182"/>
                </a:lnTo>
                <a:lnTo>
                  <a:pt x="78" y="1129"/>
                </a:lnTo>
                <a:lnTo>
                  <a:pt x="54" y="1073"/>
                </a:lnTo>
                <a:lnTo>
                  <a:pt x="35" y="1017"/>
                </a:lnTo>
                <a:lnTo>
                  <a:pt x="20" y="959"/>
                </a:lnTo>
                <a:lnTo>
                  <a:pt x="9" y="900"/>
                </a:lnTo>
                <a:lnTo>
                  <a:pt x="3" y="842"/>
                </a:lnTo>
                <a:lnTo>
                  <a:pt x="0" y="782"/>
                </a:lnTo>
                <a:lnTo>
                  <a:pt x="2" y="722"/>
                </a:lnTo>
                <a:lnTo>
                  <a:pt x="8" y="664"/>
                </a:lnTo>
                <a:lnTo>
                  <a:pt x="13" y="649"/>
                </a:lnTo>
                <a:lnTo>
                  <a:pt x="21" y="637"/>
                </a:lnTo>
                <a:lnTo>
                  <a:pt x="31" y="628"/>
                </a:lnTo>
                <a:lnTo>
                  <a:pt x="44" y="624"/>
                </a:lnTo>
                <a:lnTo>
                  <a:pt x="57" y="624"/>
                </a:lnTo>
                <a:lnTo>
                  <a:pt x="70" y="628"/>
                </a:lnTo>
                <a:lnTo>
                  <a:pt x="82" y="637"/>
                </a:lnTo>
                <a:lnTo>
                  <a:pt x="304" y="873"/>
                </a:lnTo>
                <a:lnTo>
                  <a:pt x="331" y="898"/>
                </a:lnTo>
                <a:lnTo>
                  <a:pt x="361" y="920"/>
                </a:lnTo>
                <a:lnTo>
                  <a:pt x="393" y="936"/>
                </a:lnTo>
                <a:lnTo>
                  <a:pt x="426" y="947"/>
                </a:lnTo>
                <a:lnTo>
                  <a:pt x="460" y="955"/>
                </a:lnTo>
                <a:lnTo>
                  <a:pt x="494" y="957"/>
                </a:lnTo>
                <a:lnTo>
                  <a:pt x="529" y="955"/>
                </a:lnTo>
                <a:lnTo>
                  <a:pt x="563" y="947"/>
                </a:lnTo>
                <a:lnTo>
                  <a:pt x="596" y="936"/>
                </a:lnTo>
                <a:lnTo>
                  <a:pt x="628" y="920"/>
                </a:lnTo>
                <a:lnTo>
                  <a:pt x="658" y="898"/>
                </a:lnTo>
                <a:lnTo>
                  <a:pt x="685" y="873"/>
                </a:lnTo>
                <a:lnTo>
                  <a:pt x="821" y="728"/>
                </a:lnTo>
                <a:lnTo>
                  <a:pt x="845" y="699"/>
                </a:lnTo>
                <a:lnTo>
                  <a:pt x="865" y="667"/>
                </a:lnTo>
                <a:lnTo>
                  <a:pt x="880" y="633"/>
                </a:lnTo>
                <a:lnTo>
                  <a:pt x="891" y="598"/>
                </a:lnTo>
                <a:lnTo>
                  <a:pt x="898" y="561"/>
                </a:lnTo>
                <a:lnTo>
                  <a:pt x="900" y="525"/>
                </a:lnTo>
                <a:lnTo>
                  <a:pt x="898" y="489"/>
                </a:lnTo>
                <a:lnTo>
                  <a:pt x="891" y="452"/>
                </a:lnTo>
                <a:lnTo>
                  <a:pt x="880" y="417"/>
                </a:lnTo>
                <a:lnTo>
                  <a:pt x="865" y="383"/>
                </a:lnTo>
                <a:lnTo>
                  <a:pt x="845" y="351"/>
                </a:lnTo>
                <a:lnTo>
                  <a:pt x="821" y="322"/>
                </a:lnTo>
                <a:lnTo>
                  <a:pt x="600" y="87"/>
                </a:lnTo>
                <a:lnTo>
                  <a:pt x="592" y="74"/>
                </a:lnTo>
                <a:lnTo>
                  <a:pt x="588" y="60"/>
                </a:lnTo>
                <a:lnTo>
                  <a:pt x="588" y="46"/>
                </a:lnTo>
                <a:lnTo>
                  <a:pt x="592" y="33"/>
                </a:lnTo>
                <a:lnTo>
                  <a:pt x="600" y="22"/>
                </a:lnTo>
                <a:lnTo>
                  <a:pt x="611" y="13"/>
                </a:lnTo>
                <a:lnTo>
                  <a:pt x="625" y="8"/>
                </a:lnTo>
                <a:lnTo>
                  <a:pt x="680" y="1"/>
                </a:lnTo>
                <a:lnTo>
                  <a:pt x="73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75" name="Group 258"/>
          <p:cNvGrpSpPr>
            <a:grpSpLocks noChangeAspect="1"/>
          </p:cNvGrpSpPr>
          <p:nvPr/>
        </p:nvGrpSpPr>
        <p:grpSpPr bwMode="auto">
          <a:xfrm>
            <a:off x="1462900" y="3549469"/>
            <a:ext cx="265510" cy="264319"/>
            <a:chOff x="1234" y="3490"/>
            <a:chExt cx="223" cy="222"/>
          </a:xfrm>
          <a:solidFill>
            <a:schemeClr val="tx1">
              <a:lumMod val="65000"/>
              <a:lumOff val="35000"/>
            </a:schemeClr>
          </a:solidFill>
        </p:grpSpPr>
        <p:sp>
          <p:nvSpPr>
            <p:cNvPr id="176" name="Freeform 260"/>
            <p:cNvSpPr>
              <a:spLocks/>
            </p:cNvSpPr>
            <p:nvPr/>
          </p:nvSpPr>
          <p:spPr bwMode="auto">
            <a:xfrm>
              <a:off x="1316" y="3490"/>
              <a:ext cx="141" cy="140"/>
            </a:xfrm>
            <a:custGeom>
              <a:avLst/>
              <a:gdLst>
                <a:gd name="T0" fmla="*/ 1719 w 2103"/>
                <a:gd name="T1" fmla="*/ 0 h 2097"/>
                <a:gd name="T2" fmla="*/ 1763 w 2103"/>
                <a:gd name="T3" fmla="*/ 339 h 2097"/>
                <a:gd name="T4" fmla="*/ 2103 w 2103"/>
                <a:gd name="T5" fmla="*/ 383 h 2097"/>
                <a:gd name="T6" fmla="*/ 1654 w 2103"/>
                <a:gd name="T7" fmla="*/ 830 h 2097"/>
                <a:gd name="T8" fmla="*/ 1510 w 2103"/>
                <a:gd name="T9" fmla="*/ 811 h 2097"/>
                <a:gd name="T10" fmla="*/ 624 w 2103"/>
                <a:gd name="T11" fmla="*/ 1695 h 2097"/>
                <a:gd name="T12" fmla="*/ 631 w 2103"/>
                <a:gd name="T13" fmla="*/ 1722 h 2097"/>
                <a:gd name="T14" fmla="*/ 635 w 2103"/>
                <a:gd name="T15" fmla="*/ 1751 h 2097"/>
                <a:gd name="T16" fmla="*/ 636 w 2103"/>
                <a:gd name="T17" fmla="*/ 1780 h 2097"/>
                <a:gd name="T18" fmla="*/ 633 w 2103"/>
                <a:gd name="T19" fmla="*/ 1823 h 2097"/>
                <a:gd name="T20" fmla="*/ 625 w 2103"/>
                <a:gd name="T21" fmla="*/ 1864 h 2097"/>
                <a:gd name="T22" fmla="*/ 611 w 2103"/>
                <a:gd name="T23" fmla="*/ 1903 h 2097"/>
                <a:gd name="T24" fmla="*/ 593 w 2103"/>
                <a:gd name="T25" fmla="*/ 1940 h 2097"/>
                <a:gd name="T26" fmla="*/ 570 w 2103"/>
                <a:gd name="T27" fmla="*/ 1974 h 2097"/>
                <a:gd name="T28" fmla="*/ 543 w 2103"/>
                <a:gd name="T29" fmla="*/ 2004 h 2097"/>
                <a:gd name="T30" fmla="*/ 512 w 2103"/>
                <a:gd name="T31" fmla="*/ 2030 h 2097"/>
                <a:gd name="T32" fmla="*/ 479 w 2103"/>
                <a:gd name="T33" fmla="*/ 2054 h 2097"/>
                <a:gd name="T34" fmla="*/ 442 w 2103"/>
                <a:gd name="T35" fmla="*/ 2072 h 2097"/>
                <a:gd name="T36" fmla="*/ 402 w 2103"/>
                <a:gd name="T37" fmla="*/ 2086 h 2097"/>
                <a:gd name="T38" fmla="*/ 361 w 2103"/>
                <a:gd name="T39" fmla="*/ 2094 h 2097"/>
                <a:gd name="T40" fmla="*/ 318 w 2103"/>
                <a:gd name="T41" fmla="*/ 2097 h 2097"/>
                <a:gd name="T42" fmla="*/ 274 w 2103"/>
                <a:gd name="T43" fmla="*/ 2094 h 2097"/>
                <a:gd name="T44" fmla="*/ 234 w 2103"/>
                <a:gd name="T45" fmla="*/ 2086 h 2097"/>
                <a:gd name="T46" fmla="*/ 194 w 2103"/>
                <a:gd name="T47" fmla="*/ 2072 h 2097"/>
                <a:gd name="T48" fmla="*/ 158 w 2103"/>
                <a:gd name="T49" fmla="*/ 2054 h 2097"/>
                <a:gd name="T50" fmla="*/ 124 w 2103"/>
                <a:gd name="T51" fmla="*/ 2030 h 2097"/>
                <a:gd name="T52" fmla="*/ 93 w 2103"/>
                <a:gd name="T53" fmla="*/ 2004 h 2097"/>
                <a:gd name="T54" fmla="*/ 66 w 2103"/>
                <a:gd name="T55" fmla="*/ 1974 h 2097"/>
                <a:gd name="T56" fmla="*/ 44 w 2103"/>
                <a:gd name="T57" fmla="*/ 1940 h 2097"/>
                <a:gd name="T58" fmla="*/ 24 w 2103"/>
                <a:gd name="T59" fmla="*/ 1903 h 2097"/>
                <a:gd name="T60" fmla="*/ 11 w 2103"/>
                <a:gd name="T61" fmla="*/ 1864 h 2097"/>
                <a:gd name="T62" fmla="*/ 3 w 2103"/>
                <a:gd name="T63" fmla="*/ 1823 h 2097"/>
                <a:gd name="T64" fmla="*/ 0 w 2103"/>
                <a:gd name="T65" fmla="*/ 1780 h 2097"/>
                <a:gd name="T66" fmla="*/ 3 w 2103"/>
                <a:gd name="T67" fmla="*/ 1736 h 2097"/>
                <a:gd name="T68" fmla="*/ 11 w 2103"/>
                <a:gd name="T69" fmla="*/ 1696 h 2097"/>
                <a:gd name="T70" fmla="*/ 24 w 2103"/>
                <a:gd name="T71" fmla="*/ 1656 h 2097"/>
                <a:gd name="T72" fmla="*/ 44 w 2103"/>
                <a:gd name="T73" fmla="*/ 1620 h 2097"/>
                <a:gd name="T74" fmla="*/ 66 w 2103"/>
                <a:gd name="T75" fmla="*/ 1585 h 2097"/>
                <a:gd name="T76" fmla="*/ 93 w 2103"/>
                <a:gd name="T77" fmla="*/ 1555 h 2097"/>
                <a:gd name="T78" fmla="*/ 124 w 2103"/>
                <a:gd name="T79" fmla="*/ 1529 h 2097"/>
                <a:gd name="T80" fmla="*/ 158 w 2103"/>
                <a:gd name="T81" fmla="*/ 1505 h 2097"/>
                <a:gd name="T82" fmla="*/ 194 w 2103"/>
                <a:gd name="T83" fmla="*/ 1487 h 2097"/>
                <a:gd name="T84" fmla="*/ 234 w 2103"/>
                <a:gd name="T85" fmla="*/ 1474 h 2097"/>
                <a:gd name="T86" fmla="*/ 274 w 2103"/>
                <a:gd name="T87" fmla="*/ 1466 h 2097"/>
                <a:gd name="T88" fmla="*/ 318 w 2103"/>
                <a:gd name="T89" fmla="*/ 1463 h 2097"/>
                <a:gd name="T90" fmla="*/ 347 w 2103"/>
                <a:gd name="T91" fmla="*/ 1464 h 2097"/>
                <a:gd name="T92" fmla="*/ 375 w 2103"/>
                <a:gd name="T93" fmla="*/ 1468 h 2097"/>
                <a:gd name="T94" fmla="*/ 402 w 2103"/>
                <a:gd name="T95" fmla="*/ 1474 h 2097"/>
                <a:gd name="T96" fmla="*/ 1289 w 2103"/>
                <a:gd name="T97" fmla="*/ 590 h 2097"/>
                <a:gd name="T98" fmla="*/ 1269 w 2103"/>
                <a:gd name="T99" fmla="*/ 447 h 2097"/>
                <a:gd name="T100" fmla="*/ 1719 w 2103"/>
                <a:gd name="T101" fmla="*/ 0 h 2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03" h="2097">
                  <a:moveTo>
                    <a:pt x="1719" y="0"/>
                  </a:moveTo>
                  <a:lnTo>
                    <a:pt x="1763" y="339"/>
                  </a:lnTo>
                  <a:lnTo>
                    <a:pt x="2103" y="383"/>
                  </a:lnTo>
                  <a:lnTo>
                    <a:pt x="1654" y="830"/>
                  </a:lnTo>
                  <a:lnTo>
                    <a:pt x="1510" y="811"/>
                  </a:lnTo>
                  <a:lnTo>
                    <a:pt x="624" y="1695"/>
                  </a:lnTo>
                  <a:lnTo>
                    <a:pt x="631" y="1722"/>
                  </a:lnTo>
                  <a:lnTo>
                    <a:pt x="635" y="1751"/>
                  </a:lnTo>
                  <a:lnTo>
                    <a:pt x="636" y="1780"/>
                  </a:lnTo>
                  <a:lnTo>
                    <a:pt x="633" y="1823"/>
                  </a:lnTo>
                  <a:lnTo>
                    <a:pt x="625" y="1864"/>
                  </a:lnTo>
                  <a:lnTo>
                    <a:pt x="611" y="1903"/>
                  </a:lnTo>
                  <a:lnTo>
                    <a:pt x="593" y="1940"/>
                  </a:lnTo>
                  <a:lnTo>
                    <a:pt x="570" y="1974"/>
                  </a:lnTo>
                  <a:lnTo>
                    <a:pt x="543" y="2004"/>
                  </a:lnTo>
                  <a:lnTo>
                    <a:pt x="512" y="2030"/>
                  </a:lnTo>
                  <a:lnTo>
                    <a:pt x="479" y="2054"/>
                  </a:lnTo>
                  <a:lnTo>
                    <a:pt x="442" y="2072"/>
                  </a:lnTo>
                  <a:lnTo>
                    <a:pt x="402" y="2086"/>
                  </a:lnTo>
                  <a:lnTo>
                    <a:pt x="361" y="2094"/>
                  </a:lnTo>
                  <a:lnTo>
                    <a:pt x="318" y="2097"/>
                  </a:lnTo>
                  <a:lnTo>
                    <a:pt x="274" y="2094"/>
                  </a:lnTo>
                  <a:lnTo>
                    <a:pt x="234" y="2086"/>
                  </a:lnTo>
                  <a:lnTo>
                    <a:pt x="194" y="2072"/>
                  </a:lnTo>
                  <a:lnTo>
                    <a:pt x="158" y="2054"/>
                  </a:lnTo>
                  <a:lnTo>
                    <a:pt x="124" y="2030"/>
                  </a:lnTo>
                  <a:lnTo>
                    <a:pt x="93" y="2004"/>
                  </a:lnTo>
                  <a:lnTo>
                    <a:pt x="66" y="1974"/>
                  </a:lnTo>
                  <a:lnTo>
                    <a:pt x="44" y="1940"/>
                  </a:lnTo>
                  <a:lnTo>
                    <a:pt x="24" y="1903"/>
                  </a:lnTo>
                  <a:lnTo>
                    <a:pt x="11" y="1864"/>
                  </a:lnTo>
                  <a:lnTo>
                    <a:pt x="3" y="1823"/>
                  </a:lnTo>
                  <a:lnTo>
                    <a:pt x="0" y="1780"/>
                  </a:lnTo>
                  <a:lnTo>
                    <a:pt x="3" y="1736"/>
                  </a:lnTo>
                  <a:lnTo>
                    <a:pt x="11" y="1696"/>
                  </a:lnTo>
                  <a:lnTo>
                    <a:pt x="24" y="1656"/>
                  </a:lnTo>
                  <a:lnTo>
                    <a:pt x="44" y="1620"/>
                  </a:lnTo>
                  <a:lnTo>
                    <a:pt x="66" y="1585"/>
                  </a:lnTo>
                  <a:lnTo>
                    <a:pt x="93" y="1555"/>
                  </a:lnTo>
                  <a:lnTo>
                    <a:pt x="124" y="1529"/>
                  </a:lnTo>
                  <a:lnTo>
                    <a:pt x="158" y="1505"/>
                  </a:lnTo>
                  <a:lnTo>
                    <a:pt x="194" y="1487"/>
                  </a:lnTo>
                  <a:lnTo>
                    <a:pt x="234" y="1474"/>
                  </a:lnTo>
                  <a:lnTo>
                    <a:pt x="274" y="1466"/>
                  </a:lnTo>
                  <a:lnTo>
                    <a:pt x="318" y="1463"/>
                  </a:lnTo>
                  <a:lnTo>
                    <a:pt x="347" y="1464"/>
                  </a:lnTo>
                  <a:lnTo>
                    <a:pt x="375" y="1468"/>
                  </a:lnTo>
                  <a:lnTo>
                    <a:pt x="402" y="1474"/>
                  </a:lnTo>
                  <a:lnTo>
                    <a:pt x="1289" y="590"/>
                  </a:lnTo>
                  <a:lnTo>
                    <a:pt x="1269" y="447"/>
                  </a:lnTo>
                  <a:lnTo>
                    <a:pt x="17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7" name="Freeform 261"/>
            <p:cNvSpPr>
              <a:spLocks/>
            </p:cNvSpPr>
            <p:nvPr/>
          </p:nvSpPr>
          <p:spPr bwMode="auto">
            <a:xfrm>
              <a:off x="1276" y="3548"/>
              <a:ext cx="123" cy="122"/>
            </a:xfrm>
            <a:custGeom>
              <a:avLst/>
              <a:gdLst>
                <a:gd name="T0" fmla="*/ 1088 w 1844"/>
                <a:gd name="T1" fmla="*/ 14 h 1837"/>
                <a:gd name="T2" fmla="*/ 956 w 1844"/>
                <a:gd name="T3" fmla="*/ 309 h 1837"/>
                <a:gd name="T4" fmla="*/ 805 w 1844"/>
                <a:gd name="T5" fmla="*/ 319 h 1837"/>
                <a:gd name="T6" fmla="*/ 661 w 1844"/>
                <a:gd name="T7" fmla="*/ 367 h 1837"/>
                <a:gd name="T8" fmla="*/ 529 w 1844"/>
                <a:gd name="T9" fmla="*/ 451 h 1837"/>
                <a:gd name="T10" fmla="*/ 415 w 1844"/>
                <a:gd name="T11" fmla="*/ 576 h 1837"/>
                <a:gd name="T12" fmla="*/ 340 w 1844"/>
                <a:gd name="T13" fmla="*/ 728 h 1837"/>
                <a:gd name="T14" fmla="*/ 310 w 1844"/>
                <a:gd name="T15" fmla="*/ 891 h 1837"/>
                <a:gd name="T16" fmla="*/ 325 w 1844"/>
                <a:gd name="T17" fmla="*/ 1056 h 1837"/>
                <a:gd name="T18" fmla="*/ 384 w 1844"/>
                <a:gd name="T19" fmla="*/ 1212 h 1837"/>
                <a:gd name="T20" fmla="*/ 489 w 1844"/>
                <a:gd name="T21" fmla="*/ 1351 h 1837"/>
                <a:gd name="T22" fmla="*/ 627 w 1844"/>
                <a:gd name="T23" fmla="*/ 1454 h 1837"/>
                <a:gd name="T24" fmla="*/ 785 w 1844"/>
                <a:gd name="T25" fmla="*/ 1514 h 1837"/>
                <a:gd name="T26" fmla="*/ 950 w 1844"/>
                <a:gd name="T27" fmla="*/ 1528 h 1837"/>
                <a:gd name="T28" fmla="*/ 1113 w 1844"/>
                <a:gd name="T29" fmla="*/ 1499 h 1837"/>
                <a:gd name="T30" fmla="*/ 1265 w 1844"/>
                <a:gd name="T31" fmla="*/ 1425 h 1837"/>
                <a:gd name="T32" fmla="*/ 1392 w 1844"/>
                <a:gd name="T33" fmla="*/ 1310 h 1837"/>
                <a:gd name="T34" fmla="*/ 1476 w 1844"/>
                <a:gd name="T35" fmla="*/ 1180 h 1837"/>
                <a:gd name="T36" fmla="*/ 1523 w 1844"/>
                <a:gd name="T37" fmla="*/ 1035 h 1837"/>
                <a:gd name="T38" fmla="*/ 1533 w 1844"/>
                <a:gd name="T39" fmla="*/ 884 h 1837"/>
                <a:gd name="T40" fmla="*/ 1829 w 1844"/>
                <a:gd name="T41" fmla="*/ 753 h 1837"/>
                <a:gd name="T42" fmla="*/ 1843 w 1844"/>
                <a:gd name="T43" fmla="*/ 953 h 1837"/>
                <a:gd name="T44" fmla="*/ 1813 w 1844"/>
                <a:gd name="T45" fmla="*/ 1153 h 1837"/>
                <a:gd name="T46" fmla="*/ 1740 w 1844"/>
                <a:gd name="T47" fmla="*/ 1343 h 1837"/>
                <a:gd name="T48" fmla="*/ 1622 w 1844"/>
                <a:gd name="T49" fmla="*/ 1516 h 1837"/>
                <a:gd name="T50" fmla="*/ 1466 w 1844"/>
                <a:gd name="T51" fmla="*/ 1662 h 1837"/>
                <a:gd name="T52" fmla="*/ 1285 w 1844"/>
                <a:gd name="T53" fmla="*/ 1764 h 1837"/>
                <a:gd name="T54" fmla="*/ 1090 w 1844"/>
                <a:gd name="T55" fmla="*/ 1823 h 1837"/>
                <a:gd name="T56" fmla="*/ 889 w 1844"/>
                <a:gd name="T57" fmla="*/ 1837 h 1837"/>
                <a:gd name="T58" fmla="*/ 688 w 1844"/>
                <a:gd name="T59" fmla="*/ 1808 h 1837"/>
                <a:gd name="T60" fmla="*/ 497 w 1844"/>
                <a:gd name="T61" fmla="*/ 1735 h 1837"/>
                <a:gd name="T62" fmla="*/ 322 w 1844"/>
                <a:gd name="T63" fmla="*/ 1617 h 1837"/>
                <a:gd name="T64" fmla="*/ 177 w 1844"/>
                <a:gd name="T65" fmla="*/ 1460 h 1837"/>
                <a:gd name="T66" fmla="*/ 74 w 1844"/>
                <a:gd name="T67" fmla="*/ 1281 h 1837"/>
                <a:gd name="T68" fmla="*/ 15 w 1844"/>
                <a:gd name="T69" fmla="*/ 1086 h 1837"/>
                <a:gd name="T70" fmla="*/ 0 w 1844"/>
                <a:gd name="T71" fmla="*/ 885 h 1837"/>
                <a:gd name="T72" fmla="*/ 30 w 1844"/>
                <a:gd name="T73" fmla="*/ 685 h 1837"/>
                <a:gd name="T74" fmla="*/ 103 w 1844"/>
                <a:gd name="T75" fmla="*/ 494 h 1837"/>
                <a:gd name="T76" fmla="*/ 221 w 1844"/>
                <a:gd name="T77" fmla="*/ 321 h 1837"/>
                <a:gd name="T78" fmla="*/ 378 w 1844"/>
                <a:gd name="T79" fmla="*/ 176 h 1837"/>
                <a:gd name="T80" fmla="*/ 558 w 1844"/>
                <a:gd name="T81" fmla="*/ 74 h 1837"/>
                <a:gd name="T82" fmla="*/ 752 w 1844"/>
                <a:gd name="T83" fmla="*/ 15 h 1837"/>
                <a:gd name="T84" fmla="*/ 954 w 1844"/>
                <a:gd name="T85" fmla="*/ 0 h 1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44" h="1837">
                  <a:moveTo>
                    <a:pt x="954" y="0"/>
                  </a:moveTo>
                  <a:lnTo>
                    <a:pt x="1021" y="5"/>
                  </a:lnTo>
                  <a:lnTo>
                    <a:pt x="1088" y="14"/>
                  </a:lnTo>
                  <a:lnTo>
                    <a:pt x="1153" y="28"/>
                  </a:lnTo>
                  <a:lnTo>
                    <a:pt x="1218" y="48"/>
                  </a:lnTo>
                  <a:lnTo>
                    <a:pt x="956" y="309"/>
                  </a:lnTo>
                  <a:lnTo>
                    <a:pt x="906" y="309"/>
                  </a:lnTo>
                  <a:lnTo>
                    <a:pt x="855" y="312"/>
                  </a:lnTo>
                  <a:lnTo>
                    <a:pt x="805" y="319"/>
                  </a:lnTo>
                  <a:lnTo>
                    <a:pt x="756" y="331"/>
                  </a:lnTo>
                  <a:lnTo>
                    <a:pt x="708" y="346"/>
                  </a:lnTo>
                  <a:lnTo>
                    <a:pt x="661" y="367"/>
                  </a:lnTo>
                  <a:lnTo>
                    <a:pt x="615" y="390"/>
                  </a:lnTo>
                  <a:lnTo>
                    <a:pt x="570" y="418"/>
                  </a:lnTo>
                  <a:lnTo>
                    <a:pt x="529" y="451"/>
                  </a:lnTo>
                  <a:lnTo>
                    <a:pt x="489" y="487"/>
                  </a:lnTo>
                  <a:lnTo>
                    <a:pt x="449" y="531"/>
                  </a:lnTo>
                  <a:lnTo>
                    <a:pt x="415" y="576"/>
                  </a:lnTo>
                  <a:lnTo>
                    <a:pt x="384" y="625"/>
                  </a:lnTo>
                  <a:lnTo>
                    <a:pt x="360" y="676"/>
                  </a:lnTo>
                  <a:lnTo>
                    <a:pt x="340" y="728"/>
                  </a:lnTo>
                  <a:lnTo>
                    <a:pt x="325" y="782"/>
                  </a:lnTo>
                  <a:lnTo>
                    <a:pt x="315" y="836"/>
                  </a:lnTo>
                  <a:lnTo>
                    <a:pt x="310" y="891"/>
                  </a:lnTo>
                  <a:lnTo>
                    <a:pt x="310" y="946"/>
                  </a:lnTo>
                  <a:lnTo>
                    <a:pt x="315" y="1001"/>
                  </a:lnTo>
                  <a:lnTo>
                    <a:pt x="325" y="1056"/>
                  </a:lnTo>
                  <a:lnTo>
                    <a:pt x="340" y="1110"/>
                  </a:lnTo>
                  <a:lnTo>
                    <a:pt x="360" y="1161"/>
                  </a:lnTo>
                  <a:lnTo>
                    <a:pt x="384" y="1212"/>
                  </a:lnTo>
                  <a:lnTo>
                    <a:pt x="415" y="1261"/>
                  </a:lnTo>
                  <a:lnTo>
                    <a:pt x="449" y="1307"/>
                  </a:lnTo>
                  <a:lnTo>
                    <a:pt x="489" y="1351"/>
                  </a:lnTo>
                  <a:lnTo>
                    <a:pt x="533" y="1390"/>
                  </a:lnTo>
                  <a:lnTo>
                    <a:pt x="579" y="1425"/>
                  </a:lnTo>
                  <a:lnTo>
                    <a:pt x="627" y="1454"/>
                  </a:lnTo>
                  <a:lnTo>
                    <a:pt x="678" y="1479"/>
                  </a:lnTo>
                  <a:lnTo>
                    <a:pt x="731" y="1499"/>
                  </a:lnTo>
                  <a:lnTo>
                    <a:pt x="785" y="1514"/>
                  </a:lnTo>
                  <a:lnTo>
                    <a:pt x="839" y="1523"/>
                  </a:lnTo>
                  <a:lnTo>
                    <a:pt x="895" y="1528"/>
                  </a:lnTo>
                  <a:lnTo>
                    <a:pt x="950" y="1528"/>
                  </a:lnTo>
                  <a:lnTo>
                    <a:pt x="1004" y="1523"/>
                  </a:lnTo>
                  <a:lnTo>
                    <a:pt x="1059" y="1514"/>
                  </a:lnTo>
                  <a:lnTo>
                    <a:pt x="1113" y="1499"/>
                  </a:lnTo>
                  <a:lnTo>
                    <a:pt x="1165" y="1479"/>
                  </a:lnTo>
                  <a:lnTo>
                    <a:pt x="1216" y="1454"/>
                  </a:lnTo>
                  <a:lnTo>
                    <a:pt x="1265" y="1425"/>
                  </a:lnTo>
                  <a:lnTo>
                    <a:pt x="1311" y="1390"/>
                  </a:lnTo>
                  <a:lnTo>
                    <a:pt x="1355" y="1351"/>
                  </a:lnTo>
                  <a:lnTo>
                    <a:pt x="1392" y="1310"/>
                  </a:lnTo>
                  <a:lnTo>
                    <a:pt x="1423" y="1269"/>
                  </a:lnTo>
                  <a:lnTo>
                    <a:pt x="1452" y="1225"/>
                  </a:lnTo>
                  <a:lnTo>
                    <a:pt x="1476" y="1180"/>
                  </a:lnTo>
                  <a:lnTo>
                    <a:pt x="1495" y="1132"/>
                  </a:lnTo>
                  <a:lnTo>
                    <a:pt x="1512" y="1083"/>
                  </a:lnTo>
                  <a:lnTo>
                    <a:pt x="1523" y="1035"/>
                  </a:lnTo>
                  <a:lnTo>
                    <a:pt x="1531" y="985"/>
                  </a:lnTo>
                  <a:lnTo>
                    <a:pt x="1534" y="934"/>
                  </a:lnTo>
                  <a:lnTo>
                    <a:pt x="1533" y="884"/>
                  </a:lnTo>
                  <a:lnTo>
                    <a:pt x="1795" y="622"/>
                  </a:lnTo>
                  <a:lnTo>
                    <a:pt x="1815" y="687"/>
                  </a:lnTo>
                  <a:lnTo>
                    <a:pt x="1829" y="753"/>
                  </a:lnTo>
                  <a:lnTo>
                    <a:pt x="1839" y="820"/>
                  </a:lnTo>
                  <a:lnTo>
                    <a:pt x="1844" y="887"/>
                  </a:lnTo>
                  <a:lnTo>
                    <a:pt x="1843" y="953"/>
                  </a:lnTo>
                  <a:lnTo>
                    <a:pt x="1839" y="1020"/>
                  </a:lnTo>
                  <a:lnTo>
                    <a:pt x="1829" y="1087"/>
                  </a:lnTo>
                  <a:lnTo>
                    <a:pt x="1813" y="1153"/>
                  </a:lnTo>
                  <a:lnTo>
                    <a:pt x="1794" y="1218"/>
                  </a:lnTo>
                  <a:lnTo>
                    <a:pt x="1770" y="1281"/>
                  </a:lnTo>
                  <a:lnTo>
                    <a:pt x="1740" y="1343"/>
                  </a:lnTo>
                  <a:lnTo>
                    <a:pt x="1706" y="1404"/>
                  </a:lnTo>
                  <a:lnTo>
                    <a:pt x="1667" y="1461"/>
                  </a:lnTo>
                  <a:lnTo>
                    <a:pt x="1622" y="1516"/>
                  </a:lnTo>
                  <a:lnTo>
                    <a:pt x="1574" y="1569"/>
                  </a:lnTo>
                  <a:lnTo>
                    <a:pt x="1521" y="1617"/>
                  </a:lnTo>
                  <a:lnTo>
                    <a:pt x="1466" y="1662"/>
                  </a:lnTo>
                  <a:lnTo>
                    <a:pt x="1407" y="1701"/>
                  </a:lnTo>
                  <a:lnTo>
                    <a:pt x="1347" y="1735"/>
                  </a:lnTo>
                  <a:lnTo>
                    <a:pt x="1285" y="1764"/>
                  </a:lnTo>
                  <a:lnTo>
                    <a:pt x="1221" y="1789"/>
                  </a:lnTo>
                  <a:lnTo>
                    <a:pt x="1156" y="1808"/>
                  </a:lnTo>
                  <a:lnTo>
                    <a:pt x="1090" y="1823"/>
                  </a:lnTo>
                  <a:lnTo>
                    <a:pt x="1023" y="1832"/>
                  </a:lnTo>
                  <a:lnTo>
                    <a:pt x="956" y="1837"/>
                  </a:lnTo>
                  <a:lnTo>
                    <a:pt x="889" y="1837"/>
                  </a:lnTo>
                  <a:lnTo>
                    <a:pt x="820" y="1832"/>
                  </a:lnTo>
                  <a:lnTo>
                    <a:pt x="754" y="1823"/>
                  </a:lnTo>
                  <a:lnTo>
                    <a:pt x="688" y="1808"/>
                  </a:lnTo>
                  <a:lnTo>
                    <a:pt x="623" y="1789"/>
                  </a:lnTo>
                  <a:lnTo>
                    <a:pt x="559" y="1764"/>
                  </a:lnTo>
                  <a:lnTo>
                    <a:pt x="497" y="1735"/>
                  </a:lnTo>
                  <a:lnTo>
                    <a:pt x="436" y="1701"/>
                  </a:lnTo>
                  <a:lnTo>
                    <a:pt x="378" y="1662"/>
                  </a:lnTo>
                  <a:lnTo>
                    <a:pt x="322" y="1617"/>
                  </a:lnTo>
                  <a:lnTo>
                    <a:pt x="270" y="1569"/>
                  </a:lnTo>
                  <a:lnTo>
                    <a:pt x="221" y="1516"/>
                  </a:lnTo>
                  <a:lnTo>
                    <a:pt x="177" y="1460"/>
                  </a:lnTo>
                  <a:lnTo>
                    <a:pt x="137" y="1403"/>
                  </a:lnTo>
                  <a:lnTo>
                    <a:pt x="103" y="1343"/>
                  </a:lnTo>
                  <a:lnTo>
                    <a:pt x="74" y="1281"/>
                  </a:lnTo>
                  <a:lnTo>
                    <a:pt x="50" y="1217"/>
                  </a:lnTo>
                  <a:lnTo>
                    <a:pt x="30" y="1152"/>
                  </a:lnTo>
                  <a:lnTo>
                    <a:pt x="15" y="1086"/>
                  </a:lnTo>
                  <a:lnTo>
                    <a:pt x="5" y="1019"/>
                  </a:lnTo>
                  <a:lnTo>
                    <a:pt x="0" y="952"/>
                  </a:lnTo>
                  <a:lnTo>
                    <a:pt x="0" y="885"/>
                  </a:lnTo>
                  <a:lnTo>
                    <a:pt x="5" y="818"/>
                  </a:lnTo>
                  <a:lnTo>
                    <a:pt x="15" y="752"/>
                  </a:lnTo>
                  <a:lnTo>
                    <a:pt x="30" y="685"/>
                  </a:lnTo>
                  <a:lnTo>
                    <a:pt x="50" y="620"/>
                  </a:lnTo>
                  <a:lnTo>
                    <a:pt x="74" y="557"/>
                  </a:lnTo>
                  <a:lnTo>
                    <a:pt x="103" y="494"/>
                  </a:lnTo>
                  <a:lnTo>
                    <a:pt x="137" y="435"/>
                  </a:lnTo>
                  <a:lnTo>
                    <a:pt x="177" y="377"/>
                  </a:lnTo>
                  <a:lnTo>
                    <a:pt x="221" y="321"/>
                  </a:lnTo>
                  <a:lnTo>
                    <a:pt x="270" y="268"/>
                  </a:lnTo>
                  <a:lnTo>
                    <a:pt x="322" y="220"/>
                  </a:lnTo>
                  <a:lnTo>
                    <a:pt x="378" y="176"/>
                  </a:lnTo>
                  <a:lnTo>
                    <a:pt x="436" y="137"/>
                  </a:lnTo>
                  <a:lnTo>
                    <a:pt x="496" y="102"/>
                  </a:lnTo>
                  <a:lnTo>
                    <a:pt x="558" y="74"/>
                  </a:lnTo>
                  <a:lnTo>
                    <a:pt x="621" y="48"/>
                  </a:lnTo>
                  <a:lnTo>
                    <a:pt x="686" y="29"/>
                  </a:lnTo>
                  <a:lnTo>
                    <a:pt x="752" y="15"/>
                  </a:lnTo>
                  <a:lnTo>
                    <a:pt x="819" y="5"/>
                  </a:lnTo>
                  <a:lnTo>
                    <a:pt x="887" y="0"/>
                  </a:lnTo>
                  <a:lnTo>
                    <a:pt x="9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8" name="Freeform 262"/>
            <p:cNvSpPr>
              <a:spLocks/>
            </p:cNvSpPr>
            <p:nvPr/>
          </p:nvSpPr>
          <p:spPr bwMode="auto">
            <a:xfrm>
              <a:off x="1234" y="3506"/>
              <a:ext cx="207" cy="206"/>
            </a:xfrm>
            <a:custGeom>
              <a:avLst/>
              <a:gdLst>
                <a:gd name="T0" fmla="*/ 1748 w 3109"/>
                <a:gd name="T1" fmla="*/ 11 h 3101"/>
                <a:gd name="T2" fmla="*/ 2004 w 3109"/>
                <a:gd name="T3" fmla="*/ 66 h 3101"/>
                <a:gd name="T4" fmla="*/ 2249 w 3109"/>
                <a:gd name="T5" fmla="*/ 162 h 3101"/>
                <a:gd name="T6" fmla="*/ 2005 w 3109"/>
                <a:gd name="T7" fmla="*/ 423 h 3101"/>
                <a:gd name="T8" fmla="*/ 1781 w 3109"/>
                <a:gd name="T9" fmla="*/ 358 h 3101"/>
                <a:gd name="T10" fmla="*/ 1549 w 3109"/>
                <a:gd name="T11" fmla="*/ 338 h 3101"/>
                <a:gd name="T12" fmla="*/ 1318 w 3109"/>
                <a:gd name="T13" fmla="*/ 360 h 3101"/>
                <a:gd name="T14" fmla="*/ 1095 w 3109"/>
                <a:gd name="T15" fmla="*/ 427 h 3101"/>
                <a:gd name="T16" fmla="*/ 884 w 3109"/>
                <a:gd name="T17" fmla="*/ 538 h 3101"/>
                <a:gd name="T18" fmla="*/ 694 w 3109"/>
                <a:gd name="T19" fmla="*/ 692 h 3101"/>
                <a:gd name="T20" fmla="*/ 539 w 3109"/>
                <a:gd name="T21" fmla="*/ 883 h 3101"/>
                <a:gd name="T22" fmla="*/ 427 w 3109"/>
                <a:gd name="T23" fmla="*/ 1094 h 3101"/>
                <a:gd name="T24" fmla="*/ 361 w 3109"/>
                <a:gd name="T25" fmla="*/ 1319 h 3101"/>
                <a:gd name="T26" fmla="*/ 338 w 3109"/>
                <a:gd name="T27" fmla="*/ 1551 h 3101"/>
                <a:gd name="T28" fmla="*/ 361 w 3109"/>
                <a:gd name="T29" fmla="*/ 1782 h 3101"/>
                <a:gd name="T30" fmla="*/ 427 w 3109"/>
                <a:gd name="T31" fmla="*/ 2007 h 3101"/>
                <a:gd name="T32" fmla="*/ 539 w 3109"/>
                <a:gd name="T33" fmla="*/ 2218 h 3101"/>
                <a:gd name="T34" fmla="*/ 694 w 3109"/>
                <a:gd name="T35" fmla="*/ 2409 h 3101"/>
                <a:gd name="T36" fmla="*/ 885 w 3109"/>
                <a:gd name="T37" fmla="*/ 2565 h 3101"/>
                <a:gd name="T38" fmla="*/ 1097 w 3109"/>
                <a:gd name="T39" fmla="*/ 2675 h 3101"/>
                <a:gd name="T40" fmla="*/ 1322 w 3109"/>
                <a:gd name="T41" fmla="*/ 2742 h 3101"/>
                <a:gd name="T42" fmla="*/ 1555 w 3109"/>
                <a:gd name="T43" fmla="*/ 2764 h 3101"/>
                <a:gd name="T44" fmla="*/ 1787 w 3109"/>
                <a:gd name="T45" fmla="*/ 2742 h 3101"/>
                <a:gd name="T46" fmla="*/ 2012 w 3109"/>
                <a:gd name="T47" fmla="*/ 2675 h 3101"/>
                <a:gd name="T48" fmla="*/ 2224 w 3109"/>
                <a:gd name="T49" fmla="*/ 2565 h 3101"/>
                <a:gd name="T50" fmla="*/ 2415 w 3109"/>
                <a:gd name="T51" fmla="*/ 2409 h 3101"/>
                <a:gd name="T52" fmla="*/ 2570 w 3109"/>
                <a:gd name="T53" fmla="*/ 2219 h 3101"/>
                <a:gd name="T54" fmla="*/ 2681 w 3109"/>
                <a:gd name="T55" fmla="*/ 2010 h 3101"/>
                <a:gd name="T56" fmla="*/ 2748 w 3109"/>
                <a:gd name="T57" fmla="*/ 1786 h 3101"/>
                <a:gd name="T58" fmla="*/ 2772 w 3109"/>
                <a:gd name="T59" fmla="*/ 1556 h 3101"/>
                <a:gd name="T60" fmla="*/ 2750 w 3109"/>
                <a:gd name="T61" fmla="*/ 1326 h 3101"/>
                <a:gd name="T62" fmla="*/ 2685 w 3109"/>
                <a:gd name="T63" fmla="*/ 1102 h 3101"/>
                <a:gd name="T64" fmla="*/ 2947 w 3109"/>
                <a:gd name="T65" fmla="*/ 858 h 3101"/>
                <a:gd name="T66" fmla="*/ 3043 w 3109"/>
                <a:gd name="T67" fmla="*/ 1102 h 3101"/>
                <a:gd name="T68" fmla="*/ 3097 w 3109"/>
                <a:gd name="T69" fmla="*/ 1356 h 3101"/>
                <a:gd name="T70" fmla="*/ 3108 w 3109"/>
                <a:gd name="T71" fmla="*/ 1616 h 3101"/>
                <a:gd name="T72" fmla="*/ 3076 w 3109"/>
                <a:gd name="T73" fmla="*/ 1873 h 3101"/>
                <a:gd name="T74" fmla="*/ 2999 w 3109"/>
                <a:gd name="T75" fmla="*/ 2125 h 3101"/>
                <a:gd name="T76" fmla="*/ 2881 w 3109"/>
                <a:gd name="T77" fmla="*/ 2362 h 3101"/>
                <a:gd name="T78" fmla="*/ 2718 w 3109"/>
                <a:gd name="T79" fmla="*/ 2580 h 3101"/>
                <a:gd name="T80" fmla="*/ 2514 w 3109"/>
                <a:gd name="T81" fmla="*/ 2771 h 3101"/>
                <a:gd name="T82" fmla="*/ 2283 w 3109"/>
                <a:gd name="T83" fmla="*/ 2921 h 3101"/>
                <a:gd name="T84" fmla="*/ 2035 w 3109"/>
                <a:gd name="T85" fmla="*/ 3026 h 3101"/>
                <a:gd name="T86" fmla="*/ 1776 w 3109"/>
                <a:gd name="T87" fmla="*/ 3086 h 3101"/>
                <a:gd name="T88" fmla="*/ 1510 w 3109"/>
                <a:gd name="T89" fmla="*/ 3101 h 3101"/>
                <a:gd name="T90" fmla="*/ 1247 w 3109"/>
                <a:gd name="T91" fmla="*/ 3070 h 3101"/>
                <a:gd name="T92" fmla="*/ 990 w 3109"/>
                <a:gd name="T93" fmla="*/ 2996 h 3101"/>
                <a:gd name="T94" fmla="*/ 747 w 3109"/>
                <a:gd name="T95" fmla="*/ 2877 h 3101"/>
                <a:gd name="T96" fmla="*/ 523 w 3109"/>
                <a:gd name="T97" fmla="*/ 2712 h 3101"/>
                <a:gd name="T98" fmla="*/ 330 w 3109"/>
                <a:gd name="T99" fmla="*/ 2507 h 3101"/>
                <a:gd name="T100" fmla="*/ 180 w 3109"/>
                <a:gd name="T101" fmla="*/ 2277 h 3101"/>
                <a:gd name="T102" fmla="*/ 75 w 3109"/>
                <a:gd name="T103" fmla="*/ 2029 h 3101"/>
                <a:gd name="T104" fmla="*/ 15 w 3109"/>
                <a:gd name="T105" fmla="*/ 1771 h 3101"/>
                <a:gd name="T106" fmla="*/ 0 w 3109"/>
                <a:gd name="T107" fmla="*/ 1506 h 3101"/>
                <a:gd name="T108" fmla="*/ 29 w 3109"/>
                <a:gd name="T109" fmla="*/ 1244 h 3101"/>
                <a:gd name="T110" fmla="*/ 105 w 3109"/>
                <a:gd name="T111" fmla="*/ 987 h 3101"/>
                <a:gd name="T112" fmla="*/ 225 w 3109"/>
                <a:gd name="T113" fmla="*/ 745 h 3101"/>
                <a:gd name="T114" fmla="*/ 390 w 3109"/>
                <a:gd name="T115" fmla="*/ 522 h 3101"/>
                <a:gd name="T116" fmla="*/ 593 w 3109"/>
                <a:gd name="T117" fmla="*/ 332 h 3101"/>
                <a:gd name="T118" fmla="*/ 818 w 3109"/>
                <a:gd name="T119" fmla="*/ 184 h 3101"/>
                <a:gd name="T120" fmla="*/ 1061 w 3109"/>
                <a:gd name="T121" fmla="*/ 79 h 3101"/>
                <a:gd name="T122" fmla="*/ 1316 w 3109"/>
                <a:gd name="T123" fmla="*/ 18 h 3101"/>
                <a:gd name="T124" fmla="*/ 1575 w 3109"/>
                <a:gd name="T125" fmla="*/ 0 h 3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09" h="3101">
                  <a:moveTo>
                    <a:pt x="1575" y="0"/>
                  </a:moveTo>
                  <a:lnTo>
                    <a:pt x="1662" y="3"/>
                  </a:lnTo>
                  <a:lnTo>
                    <a:pt x="1748" y="11"/>
                  </a:lnTo>
                  <a:lnTo>
                    <a:pt x="1835" y="24"/>
                  </a:lnTo>
                  <a:lnTo>
                    <a:pt x="1920" y="43"/>
                  </a:lnTo>
                  <a:lnTo>
                    <a:pt x="2004" y="66"/>
                  </a:lnTo>
                  <a:lnTo>
                    <a:pt x="2088" y="93"/>
                  </a:lnTo>
                  <a:lnTo>
                    <a:pt x="2169" y="126"/>
                  </a:lnTo>
                  <a:lnTo>
                    <a:pt x="2249" y="162"/>
                  </a:lnTo>
                  <a:lnTo>
                    <a:pt x="2328" y="205"/>
                  </a:lnTo>
                  <a:lnTo>
                    <a:pt x="2078" y="454"/>
                  </a:lnTo>
                  <a:lnTo>
                    <a:pt x="2005" y="423"/>
                  </a:lnTo>
                  <a:lnTo>
                    <a:pt x="1931" y="396"/>
                  </a:lnTo>
                  <a:lnTo>
                    <a:pt x="1856" y="375"/>
                  </a:lnTo>
                  <a:lnTo>
                    <a:pt x="1781" y="358"/>
                  </a:lnTo>
                  <a:lnTo>
                    <a:pt x="1704" y="347"/>
                  </a:lnTo>
                  <a:lnTo>
                    <a:pt x="1627" y="340"/>
                  </a:lnTo>
                  <a:lnTo>
                    <a:pt x="1549" y="338"/>
                  </a:lnTo>
                  <a:lnTo>
                    <a:pt x="1472" y="340"/>
                  </a:lnTo>
                  <a:lnTo>
                    <a:pt x="1396" y="348"/>
                  </a:lnTo>
                  <a:lnTo>
                    <a:pt x="1318" y="360"/>
                  </a:lnTo>
                  <a:lnTo>
                    <a:pt x="1243" y="378"/>
                  </a:lnTo>
                  <a:lnTo>
                    <a:pt x="1168" y="400"/>
                  </a:lnTo>
                  <a:lnTo>
                    <a:pt x="1095" y="427"/>
                  </a:lnTo>
                  <a:lnTo>
                    <a:pt x="1023" y="459"/>
                  </a:lnTo>
                  <a:lnTo>
                    <a:pt x="952" y="496"/>
                  </a:lnTo>
                  <a:lnTo>
                    <a:pt x="884" y="538"/>
                  </a:lnTo>
                  <a:lnTo>
                    <a:pt x="818" y="585"/>
                  </a:lnTo>
                  <a:lnTo>
                    <a:pt x="755" y="637"/>
                  </a:lnTo>
                  <a:lnTo>
                    <a:pt x="694" y="692"/>
                  </a:lnTo>
                  <a:lnTo>
                    <a:pt x="637" y="753"/>
                  </a:lnTo>
                  <a:lnTo>
                    <a:pt x="585" y="817"/>
                  </a:lnTo>
                  <a:lnTo>
                    <a:pt x="539" y="883"/>
                  </a:lnTo>
                  <a:lnTo>
                    <a:pt x="497" y="952"/>
                  </a:lnTo>
                  <a:lnTo>
                    <a:pt x="459" y="1022"/>
                  </a:lnTo>
                  <a:lnTo>
                    <a:pt x="427" y="1094"/>
                  </a:lnTo>
                  <a:lnTo>
                    <a:pt x="400" y="1168"/>
                  </a:lnTo>
                  <a:lnTo>
                    <a:pt x="378" y="1243"/>
                  </a:lnTo>
                  <a:lnTo>
                    <a:pt x="361" y="1319"/>
                  </a:lnTo>
                  <a:lnTo>
                    <a:pt x="348" y="1396"/>
                  </a:lnTo>
                  <a:lnTo>
                    <a:pt x="340" y="1473"/>
                  </a:lnTo>
                  <a:lnTo>
                    <a:pt x="338" y="1551"/>
                  </a:lnTo>
                  <a:lnTo>
                    <a:pt x="340" y="1628"/>
                  </a:lnTo>
                  <a:lnTo>
                    <a:pt x="348" y="1706"/>
                  </a:lnTo>
                  <a:lnTo>
                    <a:pt x="361" y="1782"/>
                  </a:lnTo>
                  <a:lnTo>
                    <a:pt x="378" y="1858"/>
                  </a:lnTo>
                  <a:lnTo>
                    <a:pt x="400" y="1933"/>
                  </a:lnTo>
                  <a:lnTo>
                    <a:pt x="427" y="2007"/>
                  </a:lnTo>
                  <a:lnTo>
                    <a:pt x="459" y="2079"/>
                  </a:lnTo>
                  <a:lnTo>
                    <a:pt x="497" y="2150"/>
                  </a:lnTo>
                  <a:lnTo>
                    <a:pt x="539" y="2218"/>
                  </a:lnTo>
                  <a:lnTo>
                    <a:pt x="585" y="2285"/>
                  </a:lnTo>
                  <a:lnTo>
                    <a:pt x="637" y="2348"/>
                  </a:lnTo>
                  <a:lnTo>
                    <a:pt x="694" y="2409"/>
                  </a:lnTo>
                  <a:lnTo>
                    <a:pt x="755" y="2465"/>
                  </a:lnTo>
                  <a:lnTo>
                    <a:pt x="819" y="2517"/>
                  </a:lnTo>
                  <a:lnTo>
                    <a:pt x="885" y="2565"/>
                  </a:lnTo>
                  <a:lnTo>
                    <a:pt x="954" y="2606"/>
                  </a:lnTo>
                  <a:lnTo>
                    <a:pt x="1025" y="2643"/>
                  </a:lnTo>
                  <a:lnTo>
                    <a:pt x="1097" y="2675"/>
                  </a:lnTo>
                  <a:lnTo>
                    <a:pt x="1171" y="2703"/>
                  </a:lnTo>
                  <a:lnTo>
                    <a:pt x="1246" y="2725"/>
                  </a:lnTo>
                  <a:lnTo>
                    <a:pt x="1322" y="2742"/>
                  </a:lnTo>
                  <a:lnTo>
                    <a:pt x="1400" y="2754"/>
                  </a:lnTo>
                  <a:lnTo>
                    <a:pt x="1477" y="2761"/>
                  </a:lnTo>
                  <a:lnTo>
                    <a:pt x="1555" y="2764"/>
                  </a:lnTo>
                  <a:lnTo>
                    <a:pt x="1632" y="2761"/>
                  </a:lnTo>
                  <a:lnTo>
                    <a:pt x="1711" y="2754"/>
                  </a:lnTo>
                  <a:lnTo>
                    <a:pt x="1787" y="2742"/>
                  </a:lnTo>
                  <a:lnTo>
                    <a:pt x="1863" y="2725"/>
                  </a:lnTo>
                  <a:lnTo>
                    <a:pt x="1938" y="2703"/>
                  </a:lnTo>
                  <a:lnTo>
                    <a:pt x="2012" y="2675"/>
                  </a:lnTo>
                  <a:lnTo>
                    <a:pt x="2085" y="2643"/>
                  </a:lnTo>
                  <a:lnTo>
                    <a:pt x="2156" y="2606"/>
                  </a:lnTo>
                  <a:lnTo>
                    <a:pt x="2224" y="2565"/>
                  </a:lnTo>
                  <a:lnTo>
                    <a:pt x="2291" y="2517"/>
                  </a:lnTo>
                  <a:lnTo>
                    <a:pt x="2354" y="2465"/>
                  </a:lnTo>
                  <a:lnTo>
                    <a:pt x="2415" y="2409"/>
                  </a:lnTo>
                  <a:lnTo>
                    <a:pt x="2472" y="2349"/>
                  </a:lnTo>
                  <a:lnTo>
                    <a:pt x="2524" y="2285"/>
                  </a:lnTo>
                  <a:lnTo>
                    <a:pt x="2570" y="2219"/>
                  </a:lnTo>
                  <a:lnTo>
                    <a:pt x="2612" y="2151"/>
                  </a:lnTo>
                  <a:lnTo>
                    <a:pt x="2650" y="2081"/>
                  </a:lnTo>
                  <a:lnTo>
                    <a:pt x="2681" y="2010"/>
                  </a:lnTo>
                  <a:lnTo>
                    <a:pt x="2709" y="1936"/>
                  </a:lnTo>
                  <a:lnTo>
                    <a:pt x="2731" y="1862"/>
                  </a:lnTo>
                  <a:lnTo>
                    <a:pt x="2748" y="1786"/>
                  </a:lnTo>
                  <a:lnTo>
                    <a:pt x="2762" y="1710"/>
                  </a:lnTo>
                  <a:lnTo>
                    <a:pt x="2769" y="1633"/>
                  </a:lnTo>
                  <a:lnTo>
                    <a:pt x="2772" y="1556"/>
                  </a:lnTo>
                  <a:lnTo>
                    <a:pt x="2770" y="1479"/>
                  </a:lnTo>
                  <a:lnTo>
                    <a:pt x="2763" y="1402"/>
                  </a:lnTo>
                  <a:lnTo>
                    <a:pt x="2750" y="1326"/>
                  </a:lnTo>
                  <a:lnTo>
                    <a:pt x="2734" y="1250"/>
                  </a:lnTo>
                  <a:lnTo>
                    <a:pt x="2712" y="1175"/>
                  </a:lnTo>
                  <a:lnTo>
                    <a:pt x="2685" y="1102"/>
                  </a:lnTo>
                  <a:lnTo>
                    <a:pt x="2654" y="1030"/>
                  </a:lnTo>
                  <a:lnTo>
                    <a:pt x="2904" y="780"/>
                  </a:lnTo>
                  <a:lnTo>
                    <a:pt x="2947" y="858"/>
                  </a:lnTo>
                  <a:lnTo>
                    <a:pt x="2983" y="938"/>
                  </a:lnTo>
                  <a:lnTo>
                    <a:pt x="3016" y="1019"/>
                  </a:lnTo>
                  <a:lnTo>
                    <a:pt x="3043" y="1102"/>
                  </a:lnTo>
                  <a:lnTo>
                    <a:pt x="3067" y="1186"/>
                  </a:lnTo>
                  <a:lnTo>
                    <a:pt x="3084" y="1271"/>
                  </a:lnTo>
                  <a:lnTo>
                    <a:pt x="3097" y="1356"/>
                  </a:lnTo>
                  <a:lnTo>
                    <a:pt x="3106" y="1444"/>
                  </a:lnTo>
                  <a:lnTo>
                    <a:pt x="3109" y="1530"/>
                  </a:lnTo>
                  <a:lnTo>
                    <a:pt x="3108" y="1616"/>
                  </a:lnTo>
                  <a:lnTo>
                    <a:pt x="3102" y="1702"/>
                  </a:lnTo>
                  <a:lnTo>
                    <a:pt x="3091" y="1788"/>
                  </a:lnTo>
                  <a:lnTo>
                    <a:pt x="3076" y="1873"/>
                  </a:lnTo>
                  <a:lnTo>
                    <a:pt x="3055" y="1959"/>
                  </a:lnTo>
                  <a:lnTo>
                    <a:pt x="3030" y="2042"/>
                  </a:lnTo>
                  <a:lnTo>
                    <a:pt x="2999" y="2125"/>
                  </a:lnTo>
                  <a:lnTo>
                    <a:pt x="2965" y="2205"/>
                  </a:lnTo>
                  <a:lnTo>
                    <a:pt x="2925" y="2284"/>
                  </a:lnTo>
                  <a:lnTo>
                    <a:pt x="2881" y="2362"/>
                  </a:lnTo>
                  <a:lnTo>
                    <a:pt x="2831" y="2437"/>
                  </a:lnTo>
                  <a:lnTo>
                    <a:pt x="2777" y="2509"/>
                  </a:lnTo>
                  <a:lnTo>
                    <a:pt x="2718" y="2580"/>
                  </a:lnTo>
                  <a:lnTo>
                    <a:pt x="2654" y="2647"/>
                  </a:lnTo>
                  <a:lnTo>
                    <a:pt x="2585" y="2712"/>
                  </a:lnTo>
                  <a:lnTo>
                    <a:pt x="2514" y="2771"/>
                  </a:lnTo>
                  <a:lnTo>
                    <a:pt x="2439" y="2826"/>
                  </a:lnTo>
                  <a:lnTo>
                    <a:pt x="2362" y="2877"/>
                  </a:lnTo>
                  <a:lnTo>
                    <a:pt x="2283" y="2921"/>
                  </a:lnTo>
                  <a:lnTo>
                    <a:pt x="2202" y="2961"/>
                  </a:lnTo>
                  <a:lnTo>
                    <a:pt x="2119" y="2996"/>
                  </a:lnTo>
                  <a:lnTo>
                    <a:pt x="2035" y="3026"/>
                  </a:lnTo>
                  <a:lnTo>
                    <a:pt x="1949" y="3051"/>
                  </a:lnTo>
                  <a:lnTo>
                    <a:pt x="1863" y="3070"/>
                  </a:lnTo>
                  <a:lnTo>
                    <a:pt x="1776" y="3086"/>
                  </a:lnTo>
                  <a:lnTo>
                    <a:pt x="1687" y="3096"/>
                  </a:lnTo>
                  <a:lnTo>
                    <a:pt x="1599" y="3101"/>
                  </a:lnTo>
                  <a:lnTo>
                    <a:pt x="1510" y="3101"/>
                  </a:lnTo>
                  <a:lnTo>
                    <a:pt x="1422" y="3096"/>
                  </a:lnTo>
                  <a:lnTo>
                    <a:pt x="1335" y="3086"/>
                  </a:lnTo>
                  <a:lnTo>
                    <a:pt x="1247" y="3070"/>
                  </a:lnTo>
                  <a:lnTo>
                    <a:pt x="1161" y="3051"/>
                  </a:lnTo>
                  <a:lnTo>
                    <a:pt x="1074" y="3026"/>
                  </a:lnTo>
                  <a:lnTo>
                    <a:pt x="990" y="2996"/>
                  </a:lnTo>
                  <a:lnTo>
                    <a:pt x="908" y="2961"/>
                  </a:lnTo>
                  <a:lnTo>
                    <a:pt x="826" y="2921"/>
                  </a:lnTo>
                  <a:lnTo>
                    <a:pt x="747" y="2877"/>
                  </a:lnTo>
                  <a:lnTo>
                    <a:pt x="671" y="2826"/>
                  </a:lnTo>
                  <a:lnTo>
                    <a:pt x="596" y="2771"/>
                  </a:lnTo>
                  <a:lnTo>
                    <a:pt x="523" y="2712"/>
                  </a:lnTo>
                  <a:lnTo>
                    <a:pt x="455" y="2647"/>
                  </a:lnTo>
                  <a:lnTo>
                    <a:pt x="390" y="2578"/>
                  </a:lnTo>
                  <a:lnTo>
                    <a:pt x="330" y="2507"/>
                  </a:lnTo>
                  <a:lnTo>
                    <a:pt x="274" y="2432"/>
                  </a:lnTo>
                  <a:lnTo>
                    <a:pt x="225" y="2356"/>
                  </a:lnTo>
                  <a:lnTo>
                    <a:pt x="180" y="2277"/>
                  </a:lnTo>
                  <a:lnTo>
                    <a:pt x="140" y="2196"/>
                  </a:lnTo>
                  <a:lnTo>
                    <a:pt x="105" y="2114"/>
                  </a:lnTo>
                  <a:lnTo>
                    <a:pt x="75" y="2029"/>
                  </a:lnTo>
                  <a:lnTo>
                    <a:pt x="50" y="1944"/>
                  </a:lnTo>
                  <a:lnTo>
                    <a:pt x="29" y="1858"/>
                  </a:lnTo>
                  <a:lnTo>
                    <a:pt x="15" y="1771"/>
                  </a:lnTo>
                  <a:lnTo>
                    <a:pt x="5" y="1683"/>
                  </a:lnTo>
                  <a:lnTo>
                    <a:pt x="0" y="1595"/>
                  </a:lnTo>
                  <a:lnTo>
                    <a:pt x="0" y="1506"/>
                  </a:lnTo>
                  <a:lnTo>
                    <a:pt x="5" y="1418"/>
                  </a:lnTo>
                  <a:lnTo>
                    <a:pt x="15" y="1331"/>
                  </a:lnTo>
                  <a:lnTo>
                    <a:pt x="29" y="1244"/>
                  </a:lnTo>
                  <a:lnTo>
                    <a:pt x="50" y="1157"/>
                  </a:lnTo>
                  <a:lnTo>
                    <a:pt x="75" y="1072"/>
                  </a:lnTo>
                  <a:lnTo>
                    <a:pt x="105" y="987"/>
                  </a:lnTo>
                  <a:lnTo>
                    <a:pt x="140" y="905"/>
                  </a:lnTo>
                  <a:lnTo>
                    <a:pt x="180" y="824"/>
                  </a:lnTo>
                  <a:lnTo>
                    <a:pt x="225" y="745"/>
                  </a:lnTo>
                  <a:lnTo>
                    <a:pt x="274" y="668"/>
                  </a:lnTo>
                  <a:lnTo>
                    <a:pt x="330" y="594"/>
                  </a:lnTo>
                  <a:lnTo>
                    <a:pt x="390" y="522"/>
                  </a:lnTo>
                  <a:lnTo>
                    <a:pt x="455" y="453"/>
                  </a:lnTo>
                  <a:lnTo>
                    <a:pt x="522" y="390"/>
                  </a:lnTo>
                  <a:lnTo>
                    <a:pt x="593" y="332"/>
                  </a:lnTo>
                  <a:lnTo>
                    <a:pt x="666" y="277"/>
                  </a:lnTo>
                  <a:lnTo>
                    <a:pt x="741" y="228"/>
                  </a:lnTo>
                  <a:lnTo>
                    <a:pt x="818" y="184"/>
                  </a:lnTo>
                  <a:lnTo>
                    <a:pt x="899" y="144"/>
                  </a:lnTo>
                  <a:lnTo>
                    <a:pt x="979" y="110"/>
                  </a:lnTo>
                  <a:lnTo>
                    <a:pt x="1061" y="79"/>
                  </a:lnTo>
                  <a:lnTo>
                    <a:pt x="1145" y="54"/>
                  </a:lnTo>
                  <a:lnTo>
                    <a:pt x="1230" y="34"/>
                  </a:lnTo>
                  <a:lnTo>
                    <a:pt x="1316" y="18"/>
                  </a:lnTo>
                  <a:lnTo>
                    <a:pt x="1402" y="7"/>
                  </a:lnTo>
                  <a:lnTo>
                    <a:pt x="1489" y="1"/>
                  </a:lnTo>
                  <a:lnTo>
                    <a:pt x="15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3" name="Group 285"/>
          <p:cNvGrpSpPr>
            <a:grpSpLocks noChangeAspect="1"/>
          </p:cNvGrpSpPr>
          <p:nvPr/>
        </p:nvGrpSpPr>
        <p:grpSpPr bwMode="auto">
          <a:xfrm>
            <a:off x="903563" y="3569113"/>
            <a:ext cx="263128" cy="225029"/>
            <a:chOff x="755" y="3504"/>
            <a:chExt cx="221" cy="189"/>
          </a:xfrm>
          <a:solidFill>
            <a:schemeClr val="tx1">
              <a:lumMod val="65000"/>
              <a:lumOff val="35000"/>
            </a:schemeClr>
          </a:solidFill>
        </p:grpSpPr>
        <p:sp>
          <p:nvSpPr>
            <p:cNvPr id="194" name="Freeform 287"/>
            <p:cNvSpPr>
              <a:spLocks/>
            </p:cNvSpPr>
            <p:nvPr/>
          </p:nvSpPr>
          <p:spPr bwMode="auto">
            <a:xfrm>
              <a:off x="755" y="3582"/>
              <a:ext cx="116" cy="111"/>
            </a:xfrm>
            <a:custGeom>
              <a:avLst/>
              <a:gdLst>
                <a:gd name="T0" fmla="*/ 316 w 1737"/>
                <a:gd name="T1" fmla="*/ 0 h 1671"/>
                <a:gd name="T2" fmla="*/ 633 w 1737"/>
                <a:gd name="T3" fmla="*/ 316 h 1671"/>
                <a:gd name="T4" fmla="*/ 514 w 1737"/>
                <a:gd name="T5" fmla="*/ 434 h 1671"/>
                <a:gd name="T6" fmla="*/ 402 w 1737"/>
                <a:gd name="T7" fmla="*/ 323 h 1671"/>
                <a:gd name="T8" fmla="*/ 411 w 1737"/>
                <a:gd name="T9" fmla="*/ 412 h 1671"/>
                <a:gd name="T10" fmla="*/ 425 w 1737"/>
                <a:gd name="T11" fmla="*/ 498 h 1671"/>
                <a:gd name="T12" fmla="*/ 445 w 1737"/>
                <a:gd name="T13" fmla="*/ 584 h 1671"/>
                <a:gd name="T14" fmla="*/ 470 w 1737"/>
                <a:gd name="T15" fmla="*/ 666 h 1671"/>
                <a:gd name="T16" fmla="*/ 502 w 1737"/>
                <a:gd name="T17" fmla="*/ 746 h 1671"/>
                <a:gd name="T18" fmla="*/ 538 w 1737"/>
                <a:gd name="T19" fmla="*/ 823 h 1671"/>
                <a:gd name="T20" fmla="*/ 580 w 1737"/>
                <a:gd name="T21" fmla="*/ 898 h 1671"/>
                <a:gd name="T22" fmla="*/ 626 w 1737"/>
                <a:gd name="T23" fmla="*/ 968 h 1671"/>
                <a:gd name="T24" fmla="*/ 677 w 1737"/>
                <a:gd name="T25" fmla="*/ 1036 h 1671"/>
                <a:gd name="T26" fmla="*/ 732 w 1737"/>
                <a:gd name="T27" fmla="*/ 1100 h 1671"/>
                <a:gd name="T28" fmla="*/ 792 w 1737"/>
                <a:gd name="T29" fmla="*/ 1160 h 1671"/>
                <a:gd name="T30" fmla="*/ 855 w 1737"/>
                <a:gd name="T31" fmla="*/ 1216 h 1671"/>
                <a:gd name="T32" fmla="*/ 921 w 1737"/>
                <a:gd name="T33" fmla="*/ 1268 h 1671"/>
                <a:gd name="T34" fmla="*/ 991 w 1737"/>
                <a:gd name="T35" fmla="*/ 1315 h 1671"/>
                <a:gd name="T36" fmla="*/ 1066 w 1737"/>
                <a:gd name="T37" fmla="*/ 1357 h 1671"/>
                <a:gd name="T38" fmla="*/ 1142 w 1737"/>
                <a:gd name="T39" fmla="*/ 1395 h 1671"/>
                <a:gd name="T40" fmla="*/ 1222 w 1737"/>
                <a:gd name="T41" fmla="*/ 1427 h 1671"/>
                <a:gd name="T42" fmla="*/ 1304 w 1737"/>
                <a:gd name="T43" fmla="*/ 1454 h 1671"/>
                <a:gd name="T44" fmla="*/ 1388 w 1737"/>
                <a:gd name="T45" fmla="*/ 1475 h 1671"/>
                <a:gd name="T46" fmla="*/ 1475 w 1737"/>
                <a:gd name="T47" fmla="*/ 1490 h 1671"/>
                <a:gd name="T48" fmla="*/ 1563 w 1737"/>
                <a:gd name="T49" fmla="*/ 1500 h 1671"/>
                <a:gd name="T50" fmla="*/ 1653 w 1737"/>
                <a:gd name="T51" fmla="*/ 1503 h 1671"/>
                <a:gd name="T52" fmla="*/ 1737 w 1737"/>
                <a:gd name="T53" fmla="*/ 1503 h 1671"/>
                <a:gd name="T54" fmla="*/ 1737 w 1737"/>
                <a:gd name="T55" fmla="*/ 1671 h 1671"/>
                <a:gd name="T56" fmla="*/ 1653 w 1737"/>
                <a:gd name="T57" fmla="*/ 1671 h 1671"/>
                <a:gd name="T58" fmla="*/ 1564 w 1737"/>
                <a:gd name="T59" fmla="*/ 1669 h 1671"/>
                <a:gd name="T60" fmla="*/ 1476 w 1737"/>
                <a:gd name="T61" fmla="*/ 1660 h 1671"/>
                <a:gd name="T62" fmla="*/ 1388 w 1737"/>
                <a:gd name="T63" fmla="*/ 1647 h 1671"/>
                <a:gd name="T64" fmla="*/ 1304 w 1737"/>
                <a:gd name="T65" fmla="*/ 1628 h 1671"/>
                <a:gd name="T66" fmla="*/ 1222 w 1737"/>
                <a:gd name="T67" fmla="*/ 1605 h 1671"/>
                <a:gd name="T68" fmla="*/ 1140 w 1737"/>
                <a:gd name="T69" fmla="*/ 1576 h 1671"/>
                <a:gd name="T70" fmla="*/ 1062 w 1737"/>
                <a:gd name="T71" fmla="*/ 1543 h 1671"/>
                <a:gd name="T72" fmla="*/ 985 w 1737"/>
                <a:gd name="T73" fmla="*/ 1504 h 1671"/>
                <a:gd name="T74" fmla="*/ 912 w 1737"/>
                <a:gd name="T75" fmla="*/ 1463 h 1671"/>
                <a:gd name="T76" fmla="*/ 842 w 1737"/>
                <a:gd name="T77" fmla="*/ 1417 h 1671"/>
                <a:gd name="T78" fmla="*/ 775 w 1737"/>
                <a:gd name="T79" fmla="*/ 1367 h 1671"/>
                <a:gd name="T80" fmla="*/ 710 w 1737"/>
                <a:gd name="T81" fmla="*/ 1313 h 1671"/>
                <a:gd name="T82" fmla="*/ 649 w 1737"/>
                <a:gd name="T83" fmla="*/ 1256 h 1671"/>
                <a:gd name="T84" fmla="*/ 591 w 1737"/>
                <a:gd name="T85" fmla="*/ 1193 h 1671"/>
                <a:gd name="T86" fmla="*/ 535 w 1737"/>
                <a:gd name="T87" fmla="*/ 1127 h 1671"/>
                <a:gd name="T88" fmla="*/ 484 w 1737"/>
                <a:gd name="T89" fmla="*/ 1058 h 1671"/>
                <a:gd name="T90" fmla="*/ 437 w 1737"/>
                <a:gd name="T91" fmla="*/ 986 h 1671"/>
                <a:gd name="T92" fmla="*/ 395 w 1737"/>
                <a:gd name="T93" fmla="*/ 911 h 1671"/>
                <a:gd name="T94" fmla="*/ 357 w 1737"/>
                <a:gd name="T95" fmla="*/ 833 h 1671"/>
                <a:gd name="T96" fmla="*/ 323 w 1737"/>
                <a:gd name="T97" fmla="*/ 753 h 1671"/>
                <a:gd name="T98" fmla="*/ 295 w 1737"/>
                <a:gd name="T99" fmla="*/ 670 h 1671"/>
                <a:gd name="T100" fmla="*/ 272 w 1737"/>
                <a:gd name="T101" fmla="*/ 585 h 1671"/>
                <a:gd name="T102" fmla="*/ 254 w 1737"/>
                <a:gd name="T103" fmla="*/ 498 h 1671"/>
                <a:gd name="T104" fmla="*/ 241 w 1737"/>
                <a:gd name="T105" fmla="*/ 409 h 1671"/>
                <a:gd name="T106" fmla="*/ 234 w 1737"/>
                <a:gd name="T107" fmla="*/ 319 h 1671"/>
                <a:gd name="T108" fmla="*/ 119 w 1737"/>
                <a:gd name="T109" fmla="*/ 434 h 1671"/>
                <a:gd name="T110" fmla="*/ 0 w 1737"/>
                <a:gd name="T111" fmla="*/ 316 h 1671"/>
                <a:gd name="T112" fmla="*/ 236 w 1737"/>
                <a:gd name="T113" fmla="*/ 80 h 1671"/>
                <a:gd name="T114" fmla="*/ 316 w 1737"/>
                <a:gd name="T115" fmla="*/ 0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37" h="1671">
                  <a:moveTo>
                    <a:pt x="316" y="0"/>
                  </a:moveTo>
                  <a:lnTo>
                    <a:pt x="633" y="316"/>
                  </a:lnTo>
                  <a:lnTo>
                    <a:pt x="514" y="434"/>
                  </a:lnTo>
                  <a:lnTo>
                    <a:pt x="402" y="323"/>
                  </a:lnTo>
                  <a:lnTo>
                    <a:pt x="411" y="412"/>
                  </a:lnTo>
                  <a:lnTo>
                    <a:pt x="425" y="498"/>
                  </a:lnTo>
                  <a:lnTo>
                    <a:pt x="445" y="584"/>
                  </a:lnTo>
                  <a:lnTo>
                    <a:pt x="470" y="666"/>
                  </a:lnTo>
                  <a:lnTo>
                    <a:pt x="502" y="746"/>
                  </a:lnTo>
                  <a:lnTo>
                    <a:pt x="538" y="823"/>
                  </a:lnTo>
                  <a:lnTo>
                    <a:pt x="580" y="898"/>
                  </a:lnTo>
                  <a:lnTo>
                    <a:pt x="626" y="968"/>
                  </a:lnTo>
                  <a:lnTo>
                    <a:pt x="677" y="1036"/>
                  </a:lnTo>
                  <a:lnTo>
                    <a:pt x="732" y="1100"/>
                  </a:lnTo>
                  <a:lnTo>
                    <a:pt x="792" y="1160"/>
                  </a:lnTo>
                  <a:lnTo>
                    <a:pt x="855" y="1216"/>
                  </a:lnTo>
                  <a:lnTo>
                    <a:pt x="921" y="1268"/>
                  </a:lnTo>
                  <a:lnTo>
                    <a:pt x="991" y="1315"/>
                  </a:lnTo>
                  <a:lnTo>
                    <a:pt x="1066" y="1357"/>
                  </a:lnTo>
                  <a:lnTo>
                    <a:pt x="1142" y="1395"/>
                  </a:lnTo>
                  <a:lnTo>
                    <a:pt x="1222" y="1427"/>
                  </a:lnTo>
                  <a:lnTo>
                    <a:pt x="1304" y="1454"/>
                  </a:lnTo>
                  <a:lnTo>
                    <a:pt x="1388" y="1475"/>
                  </a:lnTo>
                  <a:lnTo>
                    <a:pt x="1475" y="1490"/>
                  </a:lnTo>
                  <a:lnTo>
                    <a:pt x="1563" y="1500"/>
                  </a:lnTo>
                  <a:lnTo>
                    <a:pt x="1653" y="1503"/>
                  </a:lnTo>
                  <a:lnTo>
                    <a:pt x="1737" y="1503"/>
                  </a:lnTo>
                  <a:lnTo>
                    <a:pt x="1737" y="1671"/>
                  </a:lnTo>
                  <a:lnTo>
                    <a:pt x="1653" y="1671"/>
                  </a:lnTo>
                  <a:lnTo>
                    <a:pt x="1564" y="1669"/>
                  </a:lnTo>
                  <a:lnTo>
                    <a:pt x="1476" y="1660"/>
                  </a:lnTo>
                  <a:lnTo>
                    <a:pt x="1388" y="1647"/>
                  </a:lnTo>
                  <a:lnTo>
                    <a:pt x="1304" y="1628"/>
                  </a:lnTo>
                  <a:lnTo>
                    <a:pt x="1222" y="1605"/>
                  </a:lnTo>
                  <a:lnTo>
                    <a:pt x="1140" y="1576"/>
                  </a:lnTo>
                  <a:lnTo>
                    <a:pt x="1062" y="1543"/>
                  </a:lnTo>
                  <a:lnTo>
                    <a:pt x="985" y="1504"/>
                  </a:lnTo>
                  <a:lnTo>
                    <a:pt x="912" y="1463"/>
                  </a:lnTo>
                  <a:lnTo>
                    <a:pt x="842" y="1417"/>
                  </a:lnTo>
                  <a:lnTo>
                    <a:pt x="775" y="1367"/>
                  </a:lnTo>
                  <a:lnTo>
                    <a:pt x="710" y="1313"/>
                  </a:lnTo>
                  <a:lnTo>
                    <a:pt x="649" y="1256"/>
                  </a:lnTo>
                  <a:lnTo>
                    <a:pt x="591" y="1193"/>
                  </a:lnTo>
                  <a:lnTo>
                    <a:pt x="535" y="1127"/>
                  </a:lnTo>
                  <a:lnTo>
                    <a:pt x="484" y="1058"/>
                  </a:lnTo>
                  <a:lnTo>
                    <a:pt x="437" y="986"/>
                  </a:lnTo>
                  <a:lnTo>
                    <a:pt x="395" y="911"/>
                  </a:lnTo>
                  <a:lnTo>
                    <a:pt x="357" y="833"/>
                  </a:lnTo>
                  <a:lnTo>
                    <a:pt x="323" y="753"/>
                  </a:lnTo>
                  <a:lnTo>
                    <a:pt x="295" y="670"/>
                  </a:lnTo>
                  <a:lnTo>
                    <a:pt x="272" y="585"/>
                  </a:lnTo>
                  <a:lnTo>
                    <a:pt x="254" y="498"/>
                  </a:lnTo>
                  <a:lnTo>
                    <a:pt x="241" y="409"/>
                  </a:lnTo>
                  <a:lnTo>
                    <a:pt x="234" y="319"/>
                  </a:lnTo>
                  <a:lnTo>
                    <a:pt x="119" y="434"/>
                  </a:lnTo>
                  <a:lnTo>
                    <a:pt x="0" y="316"/>
                  </a:lnTo>
                  <a:lnTo>
                    <a:pt x="236" y="80"/>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5" name="Freeform 288"/>
            <p:cNvSpPr>
              <a:spLocks/>
            </p:cNvSpPr>
            <p:nvPr/>
          </p:nvSpPr>
          <p:spPr bwMode="auto">
            <a:xfrm>
              <a:off x="860" y="3504"/>
              <a:ext cx="116" cy="112"/>
            </a:xfrm>
            <a:custGeom>
              <a:avLst/>
              <a:gdLst>
                <a:gd name="T0" fmla="*/ 0 w 1737"/>
                <a:gd name="T1" fmla="*/ 0 h 1672"/>
                <a:gd name="T2" fmla="*/ 83 w 1737"/>
                <a:gd name="T3" fmla="*/ 0 h 1672"/>
                <a:gd name="T4" fmla="*/ 173 w 1737"/>
                <a:gd name="T5" fmla="*/ 3 h 1672"/>
                <a:gd name="T6" fmla="*/ 261 w 1737"/>
                <a:gd name="T7" fmla="*/ 12 h 1672"/>
                <a:gd name="T8" fmla="*/ 349 w 1737"/>
                <a:gd name="T9" fmla="*/ 25 h 1672"/>
                <a:gd name="T10" fmla="*/ 433 w 1737"/>
                <a:gd name="T11" fmla="*/ 44 h 1672"/>
                <a:gd name="T12" fmla="*/ 516 w 1737"/>
                <a:gd name="T13" fmla="*/ 67 h 1672"/>
                <a:gd name="T14" fmla="*/ 597 w 1737"/>
                <a:gd name="T15" fmla="*/ 96 h 1672"/>
                <a:gd name="T16" fmla="*/ 675 w 1737"/>
                <a:gd name="T17" fmla="*/ 129 h 1672"/>
                <a:gd name="T18" fmla="*/ 752 w 1737"/>
                <a:gd name="T19" fmla="*/ 168 h 1672"/>
                <a:gd name="T20" fmla="*/ 825 w 1737"/>
                <a:gd name="T21" fmla="*/ 209 h 1672"/>
                <a:gd name="T22" fmla="*/ 895 w 1737"/>
                <a:gd name="T23" fmla="*/ 255 h 1672"/>
                <a:gd name="T24" fmla="*/ 962 w 1737"/>
                <a:gd name="T25" fmla="*/ 305 h 1672"/>
                <a:gd name="T26" fmla="*/ 1027 w 1737"/>
                <a:gd name="T27" fmla="*/ 359 h 1672"/>
                <a:gd name="T28" fmla="*/ 1088 w 1737"/>
                <a:gd name="T29" fmla="*/ 416 h 1672"/>
                <a:gd name="T30" fmla="*/ 1146 w 1737"/>
                <a:gd name="T31" fmla="*/ 479 h 1672"/>
                <a:gd name="T32" fmla="*/ 1202 w 1737"/>
                <a:gd name="T33" fmla="*/ 545 h 1672"/>
                <a:gd name="T34" fmla="*/ 1253 w 1737"/>
                <a:gd name="T35" fmla="*/ 614 h 1672"/>
                <a:gd name="T36" fmla="*/ 1300 w 1737"/>
                <a:gd name="T37" fmla="*/ 686 h 1672"/>
                <a:gd name="T38" fmla="*/ 1342 w 1737"/>
                <a:gd name="T39" fmla="*/ 761 h 1672"/>
                <a:gd name="T40" fmla="*/ 1380 w 1737"/>
                <a:gd name="T41" fmla="*/ 839 h 1672"/>
                <a:gd name="T42" fmla="*/ 1414 w 1737"/>
                <a:gd name="T43" fmla="*/ 919 h 1672"/>
                <a:gd name="T44" fmla="*/ 1442 w 1737"/>
                <a:gd name="T45" fmla="*/ 1002 h 1672"/>
                <a:gd name="T46" fmla="*/ 1465 w 1737"/>
                <a:gd name="T47" fmla="*/ 1087 h 1672"/>
                <a:gd name="T48" fmla="*/ 1483 w 1737"/>
                <a:gd name="T49" fmla="*/ 1174 h 1672"/>
                <a:gd name="T50" fmla="*/ 1496 w 1737"/>
                <a:gd name="T51" fmla="*/ 1263 h 1672"/>
                <a:gd name="T52" fmla="*/ 1503 w 1737"/>
                <a:gd name="T53" fmla="*/ 1353 h 1672"/>
                <a:gd name="T54" fmla="*/ 1618 w 1737"/>
                <a:gd name="T55" fmla="*/ 1238 h 1672"/>
                <a:gd name="T56" fmla="*/ 1737 w 1737"/>
                <a:gd name="T57" fmla="*/ 1356 h 1672"/>
                <a:gd name="T58" fmla="*/ 1421 w 1737"/>
                <a:gd name="T59" fmla="*/ 1672 h 1672"/>
                <a:gd name="T60" fmla="*/ 1341 w 1737"/>
                <a:gd name="T61" fmla="*/ 1594 h 1672"/>
                <a:gd name="T62" fmla="*/ 1104 w 1737"/>
                <a:gd name="T63" fmla="*/ 1356 h 1672"/>
                <a:gd name="T64" fmla="*/ 1223 w 1737"/>
                <a:gd name="T65" fmla="*/ 1238 h 1672"/>
                <a:gd name="T66" fmla="*/ 1334 w 1737"/>
                <a:gd name="T67" fmla="*/ 1350 h 1672"/>
                <a:gd name="T68" fmla="*/ 1326 w 1737"/>
                <a:gd name="T69" fmla="*/ 1261 h 1672"/>
                <a:gd name="T70" fmla="*/ 1312 w 1737"/>
                <a:gd name="T71" fmla="*/ 1174 h 1672"/>
                <a:gd name="T72" fmla="*/ 1292 w 1737"/>
                <a:gd name="T73" fmla="*/ 1089 h 1672"/>
                <a:gd name="T74" fmla="*/ 1266 w 1737"/>
                <a:gd name="T75" fmla="*/ 1007 h 1672"/>
                <a:gd name="T76" fmla="*/ 1235 w 1737"/>
                <a:gd name="T77" fmla="*/ 927 h 1672"/>
                <a:gd name="T78" fmla="*/ 1199 w 1737"/>
                <a:gd name="T79" fmla="*/ 850 h 1672"/>
                <a:gd name="T80" fmla="*/ 1157 w 1737"/>
                <a:gd name="T81" fmla="*/ 775 h 1672"/>
                <a:gd name="T82" fmla="*/ 1111 w 1737"/>
                <a:gd name="T83" fmla="*/ 704 h 1672"/>
                <a:gd name="T84" fmla="*/ 1060 w 1737"/>
                <a:gd name="T85" fmla="*/ 637 h 1672"/>
                <a:gd name="T86" fmla="*/ 1005 w 1737"/>
                <a:gd name="T87" fmla="*/ 573 h 1672"/>
                <a:gd name="T88" fmla="*/ 945 w 1737"/>
                <a:gd name="T89" fmla="*/ 513 h 1672"/>
                <a:gd name="T90" fmla="*/ 882 w 1737"/>
                <a:gd name="T91" fmla="*/ 456 h 1672"/>
                <a:gd name="T92" fmla="*/ 816 w 1737"/>
                <a:gd name="T93" fmla="*/ 405 h 1672"/>
                <a:gd name="T94" fmla="*/ 745 w 1737"/>
                <a:gd name="T95" fmla="*/ 357 h 1672"/>
                <a:gd name="T96" fmla="*/ 671 w 1737"/>
                <a:gd name="T97" fmla="*/ 315 h 1672"/>
                <a:gd name="T98" fmla="*/ 595 w 1737"/>
                <a:gd name="T99" fmla="*/ 278 h 1672"/>
                <a:gd name="T100" fmla="*/ 515 w 1737"/>
                <a:gd name="T101" fmla="*/ 245 h 1672"/>
                <a:gd name="T102" fmla="*/ 433 w 1737"/>
                <a:gd name="T103" fmla="*/ 219 h 1672"/>
                <a:gd name="T104" fmla="*/ 349 w 1737"/>
                <a:gd name="T105" fmla="*/ 197 h 1672"/>
                <a:gd name="T106" fmla="*/ 262 w 1737"/>
                <a:gd name="T107" fmla="*/ 182 h 1672"/>
                <a:gd name="T108" fmla="*/ 174 w 1737"/>
                <a:gd name="T109" fmla="*/ 172 h 1672"/>
                <a:gd name="T110" fmla="*/ 83 w 1737"/>
                <a:gd name="T111" fmla="*/ 169 h 1672"/>
                <a:gd name="T112" fmla="*/ 0 w 1737"/>
                <a:gd name="T113" fmla="*/ 169 h 1672"/>
                <a:gd name="T114" fmla="*/ 0 w 1737"/>
                <a:gd name="T115" fmla="*/ 0 h 1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37" h="1672">
                  <a:moveTo>
                    <a:pt x="0" y="0"/>
                  </a:moveTo>
                  <a:lnTo>
                    <a:pt x="83" y="0"/>
                  </a:lnTo>
                  <a:lnTo>
                    <a:pt x="173" y="3"/>
                  </a:lnTo>
                  <a:lnTo>
                    <a:pt x="261" y="12"/>
                  </a:lnTo>
                  <a:lnTo>
                    <a:pt x="349" y="25"/>
                  </a:lnTo>
                  <a:lnTo>
                    <a:pt x="433" y="44"/>
                  </a:lnTo>
                  <a:lnTo>
                    <a:pt x="516" y="67"/>
                  </a:lnTo>
                  <a:lnTo>
                    <a:pt x="597" y="96"/>
                  </a:lnTo>
                  <a:lnTo>
                    <a:pt x="675" y="129"/>
                  </a:lnTo>
                  <a:lnTo>
                    <a:pt x="752" y="168"/>
                  </a:lnTo>
                  <a:lnTo>
                    <a:pt x="825" y="209"/>
                  </a:lnTo>
                  <a:lnTo>
                    <a:pt x="895" y="255"/>
                  </a:lnTo>
                  <a:lnTo>
                    <a:pt x="962" y="305"/>
                  </a:lnTo>
                  <a:lnTo>
                    <a:pt x="1027" y="359"/>
                  </a:lnTo>
                  <a:lnTo>
                    <a:pt x="1088" y="416"/>
                  </a:lnTo>
                  <a:lnTo>
                    <a:pt x="1146" y="479"/>
                  </a:lnTo>
                  <a:lnTo>
                    <a:pt x="1202" y="545"/>
                  </a:lnTo>
                  <a:lnTo>
                    <a:pt x="1253" y="614"/>
                  </a:lnTo>
                  <a:lnTo>
                    <a:pt x="1300" y="686"/>
                  </a:lnTo>
                  <a:lnTo>
                    <a:pt x="1342" y="761"/>
                  </a:lnTo>
                  <a:lnTo>
                    <a:pt x="1380" y="839"/>
                  </a:lnTo>
                  <a:lnTo>
                    <a:pt x="1414" y="919"/>
                  </a:lnTo>
                  <a:lnTo>
                    <a:pt x="1442" y="1002"/>
                  </a:lnTo>
                  <a:lnTo>
                    <a:pt x="1465" y="1087"/>
                  </a:lnTo>
                  <a:lnTo>
                    <a:pt x="1483" y="1174"/>
                  </a:lnTo>
                  <a:lnTo>
                    <a:pt x="1496" y="1263"/>
                  </a:lnTo>
                  <a:lnTo>
                    <a:pt x="1503" y="1353"/>
                  </a:lnTo>
                  <a:lnTo>
                    <a:pt x="1618" y="1238"/>
                  </a:lnTo>
                  <a:lnTo>
                    <a:pt x="1737" y="1356"/>
                  </a:lnTo>
                  <a:lnTo>
                    <a:pt x="1421" y="1672"/>
                  </a:lnTo>
                  <a:lnTo>
                    <a:pt x="1341" y="1594"/>
                  </a:lnTo>
                  <a:lnTo>
                    <a:pt x="1104" y="1356"/>
                  </a:lnTo>
                  <a:lnTo>
                    <a:pt x="1223" y="1238"/>
                  </a:lnTo>
                  <a:lnTo>
                    <a:pt x="1334" y="1350"/>
                  </a:lnTo>
                  <a:lnTo>
                    <a:pt x="1326" y="1261"/>
                  </a:lnTo>
                  <a:lnTo>
                    <a:pt x="1312" y="1174"/>
                  </a:lnTo>
                  <a:lnTo>
                    <a:pt x="1292" y="1089"/>
                  </a:lnTo>
                  <a:lnTo>
                    <a:pt x="1266" y="1007"/>
                  </a:lnTo>
                  <a:lnTo>
                    <a:pt x="1235" y="927"/>
                  </a:lnTo>
                  <a:lnTo>
                    <a:pt x="1199" y="850"/>
                  </a:lnTo>
                  <a:lnTo>
                    <a:pt x="1157" y="775"/>
                  </a:lnTo>
                  <a:lnTo>
                    <a:pt x="1111" y="704"/>
                  </a:lnTo>
                  <a:lnTo>
                    <a:pt x="1060" y="637"/>
                  </a:lnTo>
                  <a:lnTo>
                    <a:pt x="1005" y="573"/>
                  </a:lnTo>
                  <a:lnTo>
                    <a:pt x="945" y="513"/>
                  </a:lnTo>
                  <a:lnTo>
                    <a:pt x="882" y="456"/>
                  </a:lnTo>
                  <a:lnTo>
                    <a:pt x="816" y="405"/>
                  </a:lnTo>
                  <a:lnTo>
                    <a:pt x="745" y="357"/>
                  </a:lnTo>
                  <a:lnTo>
                    <a:pt x="671" y="315"/>
                  </a:lnTo>
                  <a:lnTo>
                    <a:pt x="595" y="278"/>
                  </a:lnTo>
                  <a:lnTo>
                    <a:pt x="515" y="245"/>
                  </a:lnTo>
                  <a:lnTo>
                    <a:pt x="433" y="219"/>
                  </a:lnTo>
                  <a:lnTo>
                    <a:pt x="349" y="197"/>
                  </a:lnTo>
                  <a:lnTo>
                    <a:pt x="262" y="182"/>
                  </a:lnTo>
                  <a:lnTo>
                    <a:pt x="174" y="172"/>
                  </a:lnTo>
                  <a:lnTo>
                    <a:pt x="83" y="169"/>
                  </a:lnTo>
                  <a:lnTo>
                    <a:pt x="0" y="16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6" name="Freeform 289"/>
            <p:cNvSpPr>
              <a:spLocks noEditPoints="1"/>
            </p:cNvSpPr>
            <p:nvPr/>
          </p:nvSpPr>
          <p:spPr bwMode="auto">
            <a:xfrm>
              <a:off x="811" y="3544"/>
              <a:ext cx="109" cy="109"/>
            </a:xfrm>
            <a:custGeom>
              <a:avLst/>
              <a:gdLst>
                <a:gd name="T0" fmla="*/ 1130 w 1634"/>
                <a:gd name="T1" fmla="*/ 1258 h 1633"/>
                <a:gd name="T2" fmla="*/ 1110 w 1634"/>
                <a:gd name="T3" fmla="*/ 1350 h 1633"/>
                <a:gd name="T4" fmla="*/ 1285 w 1634"/>
                <a:gd name="T5" fmla="*/ 1206 h 1633"/>
                <a:gd name="T6" fmla="*/ 878 w 1634"/>
                <a:gd name="T7" fmla="*/ 1111 h 1633"/>
                <a:gd name="T8" fmla="*/ 959 w 1634"/>
                <a:gd name="T9" fmla="*/ 1303 h 1633"/>
                <a:gd name="T10" fmla="*/ 1060 w 1634"/>
                <a:gd name="T11" fmla="*/ 1111 h 1633"/>
                <a:gd name="T12" fmla="*/ 621 w 1634"/>
                <a:gd name="T13" fmla="*/ 1216 h 1633"/>
                <a:gd name="T14" fmla="*/ 729 w 1634"/>
                <a:gd name="T15" fmla="*/ 1370 h 1633"/>
                <a:gd name="T16" fmla="*/ 284 w 1634"/>
                <a:gd name="T17" fmla="*/ 1111 h 1633"/>
                <a:gd name="T18" fmla="*/ 430 w 1634"/>
                <a:gd name="T19" fmla="*/ 1286 h 1633"/>
                <a:gd name="T20" fmla="*/ 551 w 1634"/>
                <a:gd name="T21" fmla="*/ 1339 h 1633"/>
                <a:gd name="T22" fmla="*/ 462 w 1634"/>
                <a:gd name="T23" fmla="*/ 1163 h 1633"/>
                <a:gd name="T24" fmla="*/ 532 w 1634"/>
                <a:gd name="T25" fmla="*/ 699 h 1633"/>
                <a:gd name="T26" fmla="*/ 532 w 1634"/>
                <a:gd name="T27" fmla="*/ 935 h 1633"/>
                <a:gd name="T28" fmla="*/ 541 w 1634"/>
                <a:gd name="T29" fmla="*/ 645 h 1633"/>
                <a:gd name="T30" fmla="*/ 208 w 1634"/>
                <a:gd name="T31" fmla="*/ 816 h 1633"/>
                <a:gd name="T32" fmla="*/ 416 w 1634"/>
                <a:gd name="T33" fmla="*/ 989 h 1633"/>
                <a:gd name="T34" fmla="*/ 404 w 1634"/>
                <a:gd name="T35" fmla="*/ 757 h 1633"/>
                <a:gd name="T36" fmla="*/ 1217 w 1634"/>
                <a:gd name="T37" fmla="*/ 644 h 1633"/>
                <a:gd name="T38" fmla="*/ 1229 w 1634"/>
                <a:gd name="T39" fmla="*/ 877 h 1633"/>
                <a:gd name="T40" fmla="*/ 1414 w 1634"/>
                <a:gd name="T41" fmla="*/ 933 h 1633"/>
                <a:gd name="T42" fmla="*/ 1414 w 1634"/>
                <a:gd name="T43" fmla="*/ 699 h 1633"/>
                <a:gd name="T44" fmla="*/ 877 w 1634"/>
                <a:gd name="T45" fmla="*/ 989 h 1633"/>
                <a:gd name="T46" fmla="*/ 1109 w 1634"/>
                <a:gd name="T47" fmla="*/ 816 h 1633"/>
                <a:gd name="T48" fmla="*/ 877 w 1634"/>
                <a:gd name="T49" fmla="*/ 644 h 1633"/>
                <a:gd name="T50" fmla="*/ 430 w 1634"/>
                <a:gd name="T51" fmla="*/ 347 h 1633"/>
                <a:gd name="T52" fmla="*/ 284 w 1634"/>
                <a:gd name="T53" fmla="*/ 523 h 1633"/>
                <a:gd name="T54" fmla="*/ 504 w 1634"/>
                <a:gd name="T55" fmla="*/ 376 h 1633"/>
                <a:gd name="T56" fmla="*/ 1058 w 1634"/>
                <a:gd name="T57" fmla="*/ 258 h 1633"/>
                <a:gd name="T58" fmla="*/ 1151 w 1634"/>
                <a:gd name="T59" fmla="*/ 421 h 1633"/>
                <a:gd name="T60" fmla="*/ 1320 w 1634"/>
                <a:gd name="T61" fmla="*/ 473 h 1633"/>
                <a:gd name="T62" fmla="*/ 1158 w 1634"/>
                <a:gd name="T63" fmla="*/ 313 h 1633"/>
                <a:gd name="T64" fmla="*/ 878 w 1634"/>
                <a:gd name="T65" fmla="*/ 523 h 1633"/>
                <a:gd name="T66" fmla="*/ 986 w 1634"/>
                <a:gd name="T67" fmla="*/ 372 h 1633"/>
                <a:gd name="T68" fmla="*/ 878 w 1634"/>
                <a:gd name="T69" fmla="*/ 235 h 1633"/>
                <a:gd name="T70" fmla="*/ 674 w 1634"/>
                <a:gd name="T71" fmla="*/ 330 h 1633"/>
                <a:gd name="T72" fmla="*/ 573 w 1634"/>
                <a:gd name="T73" fmla="*/ 522 h 1633"/>
                <a:gd name="T74" fmla="*/ 888 w 1634"/>
                <a:gd name="T75" fmla="*/ 3 h 1633"/>
                <a:gd name="T76" fmla="*/ 1150 w 1634"/>
                <a:gd name="T77" fmla="*/ 71 h 1633"/>
                <a:gd name="T78" fmla="*/ 1371 w 1634"/>
                <a:gd name="T79" fmla="*/ 217 h 1633"/>
                <a:gd name="T80" fmla="*/ 1534 w 1634"/>
                <a:gd name="T81" fmla="*/ 424 h 1633"/>
                <a:gd name="T82" fmla="*/ 1622 w 1634"/>
                <a:gd name="T83" fmla="*/ 677 h 1633"/>
                <a:gd name="T84" fmla="*/ 1622 w 1634"/>
                <a:gd name="T85" fmla="*/ 955 h 1633"/>
                <a:gd name="T86" fmla="*/ 1534 w 1634"/>
                <a:gd name="T87" fmla="*/ 1209 h 1633"/>
                <a:gd name="T88" fmla="*/ 1371 w 1634"/>
                <a:gd name="T89" fmla="*/ 1416 h 1633"/>
                <a:gd name="T90" fmla="*/ 1150 w 1634"/>
                <a:gd name="T91" fmla="*/ 1562 h 1633"/>
                <a:gd name="T92" fmla="*/ 888 w 1634"/>
                <a:gd name="T93" fmla="*/ 1630 h 1633"/>
                <a:gd name="T94" fmla="*/ 611 w 1634"/>
                <a:gd name="T95" fmla="*/ 1606 h 1633"/>
                <a:gd name="T96" fmla="*/ 367 w 1634"/>
                <a:gd name="T97" fmla="*/ 1498 h 1633"/>
                <a:gd name="T98" fmla="*/ 174 w 1634"/>
                <a:gd name="T99" fmla="*/ 1319 h 1633"/>
                <a:gd name="T100" fmla="*/ 46 w 1634"/>
                <a:gd name="T101" fmla="*/ 1086 h 1633"/>
                <a:gd name="T102" fmla="*/ 0 w 1634"/>
                <a:gd name="T103" fmla="*/ 816 h 1633"/>
                <a:gd name="T104" fmla="*/ 46 w 1634"/>
                <a:gd name="T105" fmla="*/ 546 h 1633"/>
                <a:gd name="T106" fmla="*/ 174 w 1634"/>
                <a:gd name="T107" fmla="*/ 314 h 1633"/>
                <a:gd name="T108" fmla="*/ 367 w 1634"/>
                <a:gd name="T109" fmla="*/ 135 h 1633"/>
                <a:gd name="T110" fmla="*/ 611 w 1634"/>
                <a:gd name="T111" fmla="*/ 26 h 1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4" h="1633">
                  <a:moveTo>
                    <a:pt x="1188" y="1111"/>
                  </a:moveTo>
                  <a:lnTo>
                    <a:pt x="1171" y="1164"/>
                  </a:lnTo>
                  <a:lnTo>
                    <a:pt x="1151" y="1212"/>
                  </a:lnTo>
                  <a:lnTo>
                    <a:pt x="1130" y="1258"/>
                  </a:lnTo>
                  <a:lnTo>
                    <a:pt x="1107" y="1300"/>
                  </a:lnTo>
                  <a:lnTo>
                    <a:pt x="1083" y="1339"/>
                  </a:lnTo>
                  <a:lnTo>
                    <a:pt x="1058" y="1375"/>
                  </a:lnTo>
                  <a:lnTo>
                    <a:pt x="1110" y="1350"/>
                  </a:lnTo>
                  <a:lnTo>
                    <a:pt x="1158" y="1320"/>
                  </a:lnTo>
                  <a:lnTo>
                    <a:pt x="1204" y="1286"/>
                  </a:lnTo>
                  <a:lnTo>
                    <a:pt x="1246" y="1247"/>
                  </a:lnTo>
                  <a:lnTo>
                    <a:pt x="1285" y="1206"/>
                  </a:lnTo>
                  <a:lnTo>
                    <a:pt x="1320" y="1160"/>
                  </a:lnTo>
                  <a:lnTo>
                    <a:pt x="1349" y="1111"/>
                  </a:lnTo>
                  <a:lnTo>
                    <a:pt x="1188" y="1111"/>
                  </a:lnTo>
                  <a:close/>
                  <a:moveTo>
                    <a:pt x="878" y="1111"/>
                  </a:moveTo>
                  <a:lnTo>
                    <a:pt x="878" y="1399"/>
                  </a:lnTo>
                  <a:lnTo>
                    <a:pt x="904" y="1371"/>
                  </a:lnTo>
                  <a:lnTo>
                    <a:pt x="931" y="1339"/>
                  </a:lnTo>
                  <a:lnTo>
                    <a:pt x="959" y="1303"/>
                  </a:lnTo>
                  <a:lnTo>
                    <a:pt x="986" y="1262"/>
                  </a:lnTo>
                  <a:lnTo>
                    <a:pt x="1012" y="1217"/>
                  </a:lnTo>
                  <a:lnTo>
                    <a:pt x="1037" y="1167"/>
                  </a:lnTo>
                  <a:lnTo>
                    <a:pt x="1060" y="1111"/>
                  </a:lnTo>
                  <a:lnTo>
                    <a:pt x="878" y="1111"/>
                  </a:lnTo>
                  <a:close/>
                  <a:moveTo>
                    <a:pt x="574" y="1111"/>
                  </a:moveTo>
                  <a:lnTo>
                    <a:pt x="596" y="1166"/>
                  </a:lnTo>
                  <a:lnTo>
                    <a:pt x="621" y="1216"/>
                  </a:lnTo>
                  <a:lnTo>
                    <a:pt x="648" y="1261"/>
                  </a:lnTo>
                  <a:lnTo>
                    <a:pt x="675" y="1302"/>
                  </a:lnTo>
                  <a:lnTo>
                    <a:pt x="702" y="1338"/>
                  </a:lnTo>
                  <a:lnTo>
                    <a:pt x="729" y="1370"/>
                  </a:lnTo>
                  <a:lnTo>
                    <a:pt x="755" y="1398"/>
                  </a:lnTo>
                  <a:lnTo>
                    <a:pt x="755" y="1111"/>
                  </a:lnTo>
                  <a:lnTo>
                    <a:pt x="574" y="1111"/>
                  </a:lnTo>
                  <a:close/>
                  <a:moveTo>
                    <a:pt x="284" y="1111"/>
                  </a:moveTo>
                  <a:lnTo>
                    <a:pt x="314" y="1160"/>
                  </a:lnTo>
                  <a:lnTo>
                    <a:pt x="348" y="1206"/>
                  </a:lnTo>
                  <a:lnTo>
                    <a:pt x="388" y="1247"/>
                  </a:lnTo>
                  <a:lnTo>
                    <a:pt x="430" y="1286"/>
                  </a:lnTo>
                  <a:lnTo>
                    <a:pt x="475" y="1320"/>
                  </a:lnTo>
                  <a:lnTo>
                    <a:pt x="524" y="1350"/>
                  </a:lnTo>
                  <a:lnTo>
                    <a:pt x="575" y="1375"/>
                  </a:lnTo>
                  <a:lnTo>
                    <a:pt x="551" y="1339"/>
                  </a:lnTo>
                  <a:lnTo>
                    <a:pt x="527" y="1300"/>
                  </a:lnTo>
                  <a:lnTo>
                    <a:pt x="504" y="1257"/>
                  </a:lnTo>
                  <a:lnTo>
                    <a:pt x="482" y="1212"/>
                  </a:lnTo>
                  <a:lnTo>
                    <a:pt x="462" y="1163"/>
                  </a:lnTo>
                  <a:lnTo>
                    <a:pt x="445" y="1111"/>
                  </a:lnTo>
                  <a:lnTo>
                    <a:pt x="284" y="1111"/>
                  </a:lnTo>
                  <a:close/>
                  <a:moveTo>
                    <a:pt x="541" y="645"/>
                  </a:moveTo>
                  <a:lnTo>
                    <a:pt x="532" y="699"/>
                  </a:lnTo>
                  <a:lnTo>
                    <a:pt x="526" y="756"/>
                  </a:lnTo>
                  <a:lnTo>
                    <a:pt x="524" y="816"/>
                  </a:lnTo>
                  <a:lnTo>
                    <a:pt x="526" y="878"/>
                  </a:lnTo>
                  <a:lnTo>
                    <a:pt x="532" y="935"/>
                  </a:lnTo>
                  <a:lnTo>
                    <a:pt x="541" y="989"/>
                  </a:lnTo>
                  <a:lnTo>
                    <a:pt x="755" y="989"/>
                  </a:lnTo>
                  <a:lnTo>
                    <a:pt x="755" y="645"/>
                  </a:lnTo>
                  <a:lnTo>
                    <a:pt x="541" y="645"/>
                  </a:lnTo>
                  <a:close/>
                  <a:moveTo>
                    <a:pt x="233" y="645"/>
                  </a:moveTo>
                  <a:lnTo>
                    <a:pt x="219" y="700"/>
                  </a:lnTo>
                  <a:lnTo>
                    <a:pt x="211" y="758"/>
                  </a:lnTo>
                  <a:lnTo>
                    <a:pt x="208" y="816"/>
                  </a:lnTo>
                  <a:lnTo>
                    <a:pt x="211" y="876"/>
                  </a:lnTo>
                  <a:lnTo>
                    <a:pt x="219" y="934"/>
                  </a:lnTo>
                  <a:lnTo>
                    <a:pt x="233" y="989"/>
                  </a:lnTo>
                  <a:lnTo>
                    <a:pt x="416" y="989"/>
                  </a:lnTo>
                  <a:lnTo>
                    <a:pt x="409" y="935"/>
                  </a:lnTo>
                  <a:lnTo>
                    <a:pt x="404" y="877"/>
                  </a:lnTo>
                  <a:lnTo>
                    <a:pt x="402" y="816"/>
                  </a:lnTo>
                  <a:lnTo>
                    <a:pt x="404" y="757"/>
                  </a:lnTo>
                  <a:lnTo>
                    <a:pt x="409" y="700"/>
                  </a:lnTo>
                  <a:lnTo>
                    <a:pt x="416" y="645"/>
                  </a:lnTo>
                  <a:lnTo>
                    <a:pt x="233" y="645"/>
                  </a:lnTo>
                  <a:close/>
                  <a:moveTo>
                    <a:pt x="1217" y="644"/>
                  </a:moveTo>
                  <a:lnTo>
                    <a:pt x="1224" y="699"/>
                  </a:lnTo>
                  <a:lnTo>
                    <a:pt x="1229" y="756"/>
                  </a:lnTo>
                  <a:lnTo>
                    <a:pt x="1231" y="816"/>
                  </a:lnTo>
                  <a:lnTo>
                    <a:pt x="1229" y="877"/>
                  </a:lnTo>
                  <a:lnTo>
                    <a:pt x="1224" y="934"/>
                  </a:lnTo>
                  <a:lnTo>
                    <a:pt x="1217" y="989"/>
                  </a:lnTo>
                  <a:lnTo>
                    <a:pt x="1400" y="989"/>
                  </a:lnTo>
                  <a:lnTo>
                    <a:pt x="1414" y="933"/>
                  </a:lnTo>
                  <a:lnTo>
                    <a:pt x="1423" y="876"/>
                  </a:lnTo>
                  <a:lnTo>
                    <a:pt x="1425" y="816"/>
                  </a:lnTo>
                  <a:lnTo>
                    <a:pt x="1423" y="757"/>
                  </a:lnTo>
                  <a:lnTo>
                    <a:pt x="1414" y="699"/>
                  </a:lnTo>
                  <a:lnTo>
                    <a:pt x="1400" y="644"/>
                  </a:lnTo>
                  <a:lnTo>
                    <a:pt x="1217" y="644"/>
                  </a:lnTo>
                  <a:close/>
                  <a:moveTo>
                    <a:pt x="877" y="644"/>
                  </a:moveTo>
                  <a:lnTo>
                    <a:pt x="877" y="989"/>
                  </a:lnTo>
                  <a:lnTo>
                    <a:pt x="1093" y="989"/>
                  </a:lnTo>
                  <a:lnTo>
                    <a:pt x="1101" y="935"/>
                  </a:lnTo>
                  <a:lnTo>
                    <a:pt x="1107" y="877"/>
                  </a:lnTo>
                  <a:lnTo>
                    <a:pt x="1109" y="816"/>
                  </a:lnTo>
                  <a:lnTo>
                    <a:pt x="1107" y="756"/>
                  </a:lnTo>
                  <a:lnTo>
                    <a:pt x="1101" y="698"/>
                  </a:lnTo>
                  <a:lnTo>
                    <a:pt x="1093" y="644"/>
                  </a:lnTo>
                  <a:lnTo>
                    <a:pt x="877" y="644"/>
                  </a:lnTo>
                  <a:close/>
                  <a:moveTo>
                    <a:pt x="575" y="258"/>
                  </a:moveTo>
                  <a:lnTo>
                    <a:pt x="524" y="283"/>
                  </a:lnTo>
                  <a:lnTo>
                    <a:pt x="475" y="313"/>
                  </a:lnTo>
                  <a:lnTo>
                    <a:pt x="430" y="347"/>
                  </a:lnTo>
                  <a:lnTo>
                    <a:pt x="388" y="386"/>
                  </a:lnTo>
                  <a:lnTo>
                    <a:pt x="348" y="428"/>
                  </a:lnTo>
                  <a:lnTo>
                    <a:pt x="314" y="473"/>
                  </a:lnTo>
                  <a:lnTo>
                    <a:pt x="284" y="523"/>
                  </a:lnTo>
                  <a:lnTo>
                    <a:pt x="445" y="523"/>
                  </a:lnTo>
                  <a:lnTo>
                    <a:pt x="462" y="470"/>
                  </a:lnTo>
                  <a:lnTo>
                    <a:pt x="482" y="421"/>
                  </a:lnTo>
                  <a:lnTo>
                    <a:pt x="504" y="376"/>
                  </a:lnTo>
                  <a:lnTo>
                    <a:pt x="527" y="334"/>
                  </a:lnTo>
                  <a:lnTo>
                    <a:pt x="551" y="294"/>
                  </a:lnTo>
                  <a:lnTo>
                    <a:pt x="575" y="258"/>
                  </a:lnTo>
                  <a:close/>
                  <a:moveTo>
                    <a:pt x="1058" y="258"/>
                  </a:moveTo>
                  <a:lnTo>
                    <a:pt x="1083" y="294"/>
                  </a:lnTo>
                  <a:lnTo>
                    <a:pt x="1107" y="333"/>
                  </a:lnTo>
                  <a:lnTo>
                    <a:pt x="1130" y="375"/>
                  </a:lnTo>
                  <a:lnTo>
                    <a:pt x="1151" y="421"/>
                  </a:lnTo>
                  <a:lnTo>
                    <a:pt x="1171" y="469"/>
                  </a:lnTo>
                  <a:lnTo>
                    <a:pt x="1188" y="522"/>
                  </a:lnTo>
                  <a:lnTo>
                    <a:pt x="1349" y="522"/>
                  </a:lnTo>
                  <a:lnTo>
                    <a:pt x="1320" y="473"/>
                  </a:lnTo>
                  <a:lnTo>
                    <a:pt x="1285" y="427"/>
                  </a:lnTo>
                  <a:lnTo>
                    <a:pt x="1246" y="385"/>
                  </a:lnTo>
                  <a:lnTo>
                    <a:pt x="1204" y="347"/>
                  </a:lnTo>
                  <a:lnTo>
                    <a:pt x="1158" y="313"/>
                  </a:lnTo>
                  <a:lnTo>
                    <a:pt x="1110" y="283"/>
                  </a:lnTo>
                  <a:lnTo>
                    <a:pt x="1058" y="258"/>
                  </a:lnTo>
                  <a:close/>
                  <a:moveTo>
                    <a:pt x="878" y="235"/>
                  </a:moveTo>
                  <a:lnTo>
                    <a:pt x="878" y="523"/>
                  </a:lnTo>
                  <a:lnTo>
                    <a:pt x="1059" y="523"/>
                  </a:lnTo>
                  <a:lnTo>
                    <a:pt x="1036" y="467"/>
                  </a:lnTo>
                  <a:lnTo>
                    <a:pt x="1012" y="417"/>
                  </a:lnTo>
                  <a:lnTo>
                    <a:pt x="986" y="372"/>
                  </a:lnTo>
                  <a:lnTo>
                    <a:pt x="959" y="331"/>
                  </a:lnTo>
                  <a:lnTo>
                    <a:pt x="931" y="295"/>
                  </a:lnTo>
                  <a:lnTo>
                    <a:pt x="904" y="263"/>
                  </a:lnTo>
                  <a:lnTo>
                    <a:pt x="878" y="235"/>
                  </a:lnTo>
                  <a:close/>
                  <a:moveTo>
                    <a:pt x="755" y="234"/>
                  </a:moveTo>
                  <a:lnTo>
                    <a:pt x="729" y="261"/>
                  </a:lnTo>
                  <a:lnTo>
                    <a:pt x="702" y="293"/>
                  </a:lnTo>
                  <a:lnTo>
                    <a:pt x="674" y="330"/>
                  </a:lnTo>
                  <a:lnTo>
                    <a:pt x="647" y="370"/>
                  </a:lnTo>
                  <a:lnTo>
                    <a:pt x="621" y="416"/>
                  </a:lnTo>
                  <a:lnTo>
                    <a:pt x="595" y="466"/>
                  </a:lnTo>
                  <a:lnTo>
                    <a:pt x="573" y="522"/>
                  </a:lnTo>
                  <a:lnTo>
                    <a:pt x="755" y="522"/>
                  </a:lnTo>
                  <a:lnTo>
                    <a:pt x="755" y="234"/>
                  </a:lnTo>
                  <a:close/>
                  <a:moveTo>
                    <a:pt x="816" y="0"/>
                  </a:moveTo>
                  <a:lnTo>
                    <a:pt x="888" y="3"/>
                  </a:lnTo>
                  <a:lnTo>
                    <a:pt x="956" y="12"/>
                  </a:lnTo>
                  <a:lnTo>
                    <a:pt x="1023" y="26"/>
                  </a:lnTo>
                  <a:lnTo>
                    <a:pt x="1088" y="46"/>
                  </a:lnTo>
                  <a:lnTo>
                    <a:pt x="1150" y="71"/>
                  </a:lnTo>
                  <a:lnTo>
                    <a:pt x="1210" y="100"/>
                  </a:lnTo>
                  <a:lnTo>
                    <a:pt x="1267" y="135"/>
                  </a:lnTo>
                  <a:lnTo>
                    <a:pt x="1321" y="173"/>
                  </a:lnTo>
                  <a:lnTo>
                    <a:pt x="1371" y="217"/>
                  </a:lnTo>
                  <a:lnTo>
                    <a:pt x="1417" y="263"/>
                  </a:lnTo>
                  <a:lnTo>
                    <a:pt x="1460" y="314"/>
                  </a:lnTo>
                  <a:lnTo>
                    <a:pt x="1500" y="367"/>
                  </a:lnTo>
                  <a:lnTo>
                    <a:pt x="1534" y="424"/>
                  </a:lnTo>
                  <a:lnTo>
                    <a:pt x="1563" y="483"/>
                  </a:lnTo>
                  <a:lnTo>
                    <a:pt x="1588" y="546"/>
                  </a:lnTo>
                  <a:lnTo>
                    <a:pt x="1608" y="611"/>
                  </a:lnTo>
                  <a:lnTo>
                    <a:pt x="1622" y="677"/>
                  </a:lnTo>
                  <a:lnTo>
                    <a:pt x="1631" y="746"/>
                  </a:lnTo>
                  <a:lnTo>
                    <a:pt x="1634" y="816"/>
                  </a:lnTo>
                  <a:lnTo>
                    <a:pt x="1631" y="887"/>
                  </a:lnTo>
                  <a:lnTo>
                    <a:pt x="1622" y="955"/>
                  </a:lnTo>
                  <a:lnTo>
                    <a:pt x="1608" y="1022"/>
                  </a:lnTo>
                  <a:lnTo>
                    <a:pt x="1588" y="1086"/>
                  </a:lnTo>
                  <a:lnTo>
                    <a:pt x="1563" y="1149"/>
                  </a:lnTo>
                  <a:lnTo>
                    <a:pt x="1534" y="1209"/>
                  </a:lnTo>
                  <a:lnTo>
                    <a:pt x="1500" y="1266"/>
                  </a:lnTo>
                  <a:lnTo>
                    <a:pt x="1460" y="1319"/>
                  </a:lnTo>
                  <a:lnTo>
                    <a:pt x="1417" y="1369"/>
                  </a:lnTo>
                  <a:lnTo>
                    <a:pt x="1371" y="1416"/>
                  </a:lnTo>
                  <a:lnTo>
                    <a:pt x="1321" y="1459"/>
                  </a:lnTo>
                  <a:lnTo>
                    <a:pt x="1267" y="1498"/>
                  </a:lnTo>
                  <a:lnTo>
                    <a:pt x="1210" y="1532"/>
                  </a:lnTo>
                  <a:lnTo>
                    <a:pt x="1150" y="1562"/>
                  </a:lnTo>
                  <a:lnTo>
                    <a:pt x="1088" y="1587"/>
                  </a:lnTo>
                  <a:lnTo>
                    <a:pt x="1023" y="1606"/>
                  </a:lnTo>
                  <a:lnTo>
                    <a:pt x="956" y="1621"/>
                  </a:lnTo>
                  <a:lnTo>
                    <a:pt x="888" y="1630"/>
                  </a:lnTo>
                  <a:lnTo>
                    <a:pt x="816" y="1633"/>
                  </a:lnTo>
                  <a:lnTo>
                    <a:pt x="746" y="1630"/>
                  </a:lnTo>
                  <a:lnTo>
                    <a:pt x="678" y="1621"/>
                  </a:lnTo>
                  <a:lnTo>
                    <a:pt x="611" y="1606"/>
                  </a:lnTo>
                  <a:lnTo>
                    <a:pt x="546" y="1587"/>
                  </a:lnTo>
                  <a:lnTo>
                    <a:pt x="484" y="1562"/>
                  </a:lnTo>
                  <a:lnTo>
                    <a:pt x="424" y="1532"/>
                  </a:lnTo>
                  <a:lnTo>
                    <a:pt x="367" y="1498"/>
                  </a:lnTo>
                  <a:lnTo>
                    <a:pt x="313" y="1459"/>
                  </a:lnTo>
                  <a:lnTo>
                    <a:pt x="263" y="1416"/>
                  </a:lnTo>
                  <a:lnTo>
                    <a:pt x="217" y="1369"/>
                  </a:lnTo>
                  <a:lnTo>
                    <a:pt x="174" y="1319"/>
                  </a:lnTo>
                  <a:lnTo>
                    <a:pt x="134" y="1266"/>
                  </a:lnTo>
                  <a:lnTo>
                    <a:pt x="100" y="1209"/>
                  </a:lnTo>
                  <a:lnTo>
                    <a:pt x="70" y="1149"/>
                  </a:lnTo>
                  <a:lnTo>
                    <a:pt x="46" y="1086"/>
                  </a:lnTo>
                  <a:lnTo>
                    <a:pt x="26" y="1022"/>
                  </a:lnTo>
                  <a:lnTo>
                    <a:pt x="12" y="955"/>
                  </a:lnTo>
                  <a:lnTo>
                    <a:pt x="3" y="887"/>
                  </a:lnTo>
                  <a:lnTo>
                    <a:pt x="0" y="816"/>
                  </a:lnTo>
                  <a:lnTo>
                    <a:pt x="3" y="746"/>
                  </a:lnTo>
                  <a:lnTo>
                    <a:pt x="12" y="677"/>
                  </a:lnTo>
                  <a:lnTo>
                    <a:pt x="26" y="611"/>
                  </a:lnTo>
                  <a:lnTo>
                    <a:pt x="46" y="546"/>
                  </a:lnTo>
                  <a:lnTo>
                    <a:pt x="70" y="483"/>
                  </a:lnTo>
                  <a:lnTo>
                    <a:pt x="100" y="424"/>
                  </a:lnTo>
                  <a:lnTo>
                    <a:pt x="134" y="367"/>
                  </a:lnTo>
                  <a:lnTo>
                    <a:pt x="174" y="314"/>
                  </a:lnTo>
                  <a:lnTo>
                    <a:pt x="217" y="263"/>
                  </a:lnTo>
                  <a:lnTo>
                    <a:pt x="263" y="217"/>
                  </a:lnTo>
                  <a:lnTo>
                    <a:pt x="313" y="173"/>
                  </a:lnTo>
                  <a:lnTo>
                    <a:pt x="367" y="135"/>
                  </a:lnTo>
                  <a:lnTo>
                    <a:pt x="424" y="100"/>
                  </a:lnTo>
                  <a:lnTo>
                    <a:pt x="484" y="71"/>
                  </a:lnTo>
                  <a:lnTo>
                    <a:pt x="546" y="46"/>
                  </a:lnTo>
                  <a:lnTo>
                    <a:pt x="611" y="26"/>
                  </a:lnTo>
                  <a:lnTo>
                    <a:pt x="678" y="12"/>
                  </a:lnTo>
                  <a:lnTo>
                    <a:pt x="746" y="3"/>
                  </a:lnTo>
                  <a:lnTo>
                    <a:pt x="8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7" name="Group 292"/>
          <p:cNvGrpSpPr>
            <a:grpSpLocks noChangeAspect="1"/>
          </p:cNvGrpSpPr>
          <p:nvPr/>
        </p:nvGrpSpPr>
        <p:grpSpPr bwMode="auto">
          <a:xfrm>
            <a:off x="343035" y="3596499"/>
            <a:ext cx="264319" cy="170260"/>
            <a:chOff x="275" y="3524"/>
            <a:chExt cx="222" cy="143"/>
          </a:xfrm>
          <a:solidFill>
            <a:schemeClr val="tx1">
              <a:lumMod val="65000"/>
              <a:lumOff val="35000"/>
            </a:schemeClr>
          </a:solidFill>
        </p:grpSpPr>
        <p:sp>
          <p:nvSpPr>
            <p:cNvPr id="198" name="Freeform 294"/>
            <p:cNvSpPr>
              <a:spLocks/>
            </p:cNvSpPr>
            <p:nvPr/>
          </p:nvSpPr>
          <p:spPr bwMode="auto">
            <a:xfrm>
              <a:off x="321" y="3642"/>
              <a:ext cx="38" cy="25"/>
            </a:xfrm>
            <a:custGeom>
              <a:avLst/>
              <a:gdLst>
                <a:gd name="T0" fmla="*/ 107 w 578"/>
                <a:gd name="T1" fmla="*/ 0 h 381"/>
                <a:gd name="T2" fmla="*/ 471 w 578"/>
                <a:gd name="T3" fmla="*/ 0 h 381"/>
                <a:gd name="T4" fmla="*/ 497 w 578"/>
                <a:gd name="T5" fmla="*/ 2 h 381"/>
                <a:gd name="T6" fmla="*/ 519 w 578"/>
                <a:gd name="T7" fmla="*/ 11 h 381"/>
                <a:gd name="T8" fmla="*/ 538 w 578"/>
                <a:gd name="T9" fmla="*/ 23 h 381"/>
                <a:gd name="T10" fmla="*/ 555 w 578"/>
                <a:gd name="T11" fmla="*/ 39 h 381"/>
                <a:gd name="T12" fmla="*/ 567 w 578"/>
                <a:gd name="T13" fmla="*/ 59 h 381"/>
                <a:gd name="T14" fmla="*/ 575 w 578"/>
                <a:gd name="T15" fmla="*/ 82 h 381"/>
                <a:gd name="T16" fmla="*/ 578 w 578"/>
                <a:gd name="T17" fmla="*/ 106 h 381"/>
                <a:gd name="T18" fmla="*/ 578 w 578"/>
                <a:gd name="T19" fmla="*/ 275 h 381"/>
                <a:gd name="T20" fmla="*/ 575 w 578"/>
                <a:gd name="T21" fmla="*/ 299 h 381"/>
                <a:gd name="T22" fmla="*/ 567 w 578"/>
                <a:gd name="T23" fmla="*/ 321 h 381"/>
                <a:gd name="T24" fmla="*/ 555 w 578"/>
                <a:gd name="T25" fmla="*/ 342 h 381"/>
                <a:gd name="T26" fmla="*/ 538 w 578"/>
                <a:gd name="T27" fmla="*/ 358 h 381"/>
                <a:gd name="T28" fmla="*/ 519 w 578"/>
                <a:gd name="T29" fmla="*/ 371 h 381"/>
                <a:gd name="T30" fmla="*/ 497 w 578"/>
                <a:gd name="T31" fmla="*/ 379 h 381"/>
                <a:gd name="T32" fmla="*/ 471 w 578"/>
                <a:gd name="T33" fmla="*/ 381 h 381"/>
                <a:gd name="T34" fmla="*/ 107 w 578"/>
                <a:gd name="T35" fmla="*/ 381 h 381"/>
                <a:gd name="T36" fmla="*/ 82 w 578"/>
                <a:gd name="T37" fmla="*/ 379 h 381"/>
                <a:gd name="T38" fmla="*/ 60 w 578"/>
                <a:gd name="T39" fmla="*/ 371 h 381"/>
                <a:gd name="T40" fmla="*/ 41 w 578"/>
                <a:gd name="T41" fmla="*/ 358 h 381"/>
                <a:gd name="T42" fmla="*/ 23 w 578"/>
                <a:gd name="T43" fmla="*/ 342 h 381"/>
                <a:gd name="T44" fmla="*/ 11 w 578"/>
                <a:gd name="T45" fmla="*/ 321 h 381"/>
                <a:gd name="T46" fmla="*/ 3 w 578"/>
                <a:gd name="T47" fmla="*/ 299 h 381"/>
                <a:gd name="T48" fmla="*/ 0 w 578"/>
                <a:gd name="T49" fmla="*/ 275 h 381"/>
                <a:gd name="T50" fmla="*/ 0 w 578"/>
                <a:gd name="T51" fmla="*/ 106 h 381"/>
                <a:gd name="T52" fmla="*/ 3 w 578"/>
                <a:gd name="T53" fmla="*/ 82 h 381"/>
                <a:gd name="T54" fmla="*/ 11 w 578"/>
                <a:gd name="T55" fmla="*/ 59 h 381"/>
                <a:gd name="T56" fmla="*/ 23 w 578"/>
                <a:gd name="T57" fmla="*/ 39 h 381"/>
                <a:gd name="T58" fmla="*/ 41 w 578"/>
                <a:gd name="T59" fmla="*/ 23 h 381"/>
                <a:gd name="T60" fmla="*/ 60 w 578"/>
                <a:gd name="T61" fmla="*/ 10 h 381"/>
                <a:gd name="T62" fmla="*/ 82 w 578"/>
                <a:gd name="T63" fmla="*/ 2 h 381"/>
                <a:gd name="T64" fmla="*/ 107 w 578"/>
                <a:gd name="T65"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8" h="381">
                  <a:moveTo>
                    <a:pt x="107" y="0"/>
                  </a:moveTo>
                  <a:lnTo>
                    <a:pt x="471" y="0"/>
                  </a:lnTo>
                  <a:lnTo>
                    <a:pt x="497" y="2"/>
                  </a:lnTo>
                  <a:lnTo>
                    <a:pt x="519" y="11"/>
                  </a:lnTo>
                  <a:lnTo>
                    <a:pt x="538" y="23"/>
                  </a:lnTo>
                  <a:lnTo>
                    <a:pt x="555" y="39"/>
                  </a:lnTo>
                  <a:lnTo>
                    <a:pt x="567" y="59"/>
                  </a:lnTo>
                  <a:lnTo>
                    <a:pt x="575" y="82"/>
                  </a:lnTo>
                  <a:lnTo>
                    <a:pt x="578" y="106"/>
                  </a:lnTo>
                  <a:lnTo>
                    <a:pt x="578" y="275"/>
                  </a:lnTo>
                  <a:lnTo>
                    <a:pt x="575" y="299"/>
                  </a:lnTo>
                  <a:lnTo>
                    <a:pt x="567" y="321"/>
                  </a:lnTo>
                  <a:lnTo>
                    <a:pt x="555" y="342"/>
                  </a:lnTo>
                  <a:lnTo>
                    <a:pt x="538" y="358"/>
                  </a:lnTo>
                  <a:lnTo>
                    <a:pt x="519" y="371"/>
                  </a:lnTo>
                  <a:lnTo>
                    <a:pt x="497" y="379"/>
                  </a:lnTo>
                  <a:lnTo>
                    <a:pt x="471" y="381"/>
                  </a:lnTo>
                  <a:lnTo>
                    <a:pt x="107" y="381"/>
                  </a:lnTo>
                  <a:lnTo>
                    <a:pt x="82" y="379"/>
                  </a:lnTo>
                  <a:lnTo>
                    <a:pt x="60" y="371"/>
                  </a:lnTo>
                  <a:lnTo>
                    <a:pt x="41" y="358"/>
                  </a:lnTo>
                  <a:lnTo>
                    <a:pt x="23" y="342"/>
                  </a:lnTo>
                  <a:lnTo>
                    <a:pt x="11" y="321"/>
                  </a:lnTo>
                  <a:lnTo>
                    <a:pt x="3" y="299"/>
                  </a:lnTo>
                  <a:lnTo>
                    <a:pt x="0" y="275"/>
                  </a:lnTo>
                  <a:lnTo>
                    <a:pt x="0" y="106"/>
                  </a:lnTo>
                  <a:lnTo>
                    <a:pt x="3" y="82"/>
                  </a:lnTo>
                  <a:lnTo>
                    <a:pt x="11" y="59"/>
                  </a:lnTo>
                  <a:lnTo>
                    <a:pt x="23" y="39"/>
                  </a:lnTo>
                  <a:lnTo>
                    <a:pt x="41" y="23"/>
                  </a:lnTo>
                  <a:lnTo>
                    <a:pt x="60" y="10"/>
                  </a:lnTo>
                  <a:lnTo>
                    <a:pt x="82" y="2"/>
                  </a:lnTo>
                  <a:lnTo>
                    <a:pt x="1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9" name="Freeform 295"/>
            <p:cNvSpPr>
              <a:spLocks/>
            </p:cNvSpPr>
            <p:nvPr/>
          </p:nvSpPr>
          <p:spPr bwMode="auto">
            <a:xfrm>
              <a:off x="275" y="3642"/>
              <a:ext cx="39" cy="25"/>
            </a:xfrm>
            <a:custGeom>
              <a:avLst/>
              <a:gdLst>
                <a:gd name="T0" fmla="*/ 106 w 578"/>
                <a:gd name="T1" fmla="*/ 0 h 381"/>
                <a:gd name="T2" fmla="*/ 471 w 578"/>
                <a:gd name="T3" fmla="*/ 0 h 381"/>
                <a:gd name="T4" fmla="*/ 495 w 578"/>
                <a:gd name="T5" fmla="*/ 2 h 381"/>
                <a:gd name="T6" fmla="*/ 519 w 578"/>
                <a:gd name="T7" fmla="*/ 11 h 381"/>
                <a:gd name="T8" fmla="*/ 538 w 578"/>
                <a:gd name="T9" fmla="*/ 23 h 381"/>
                <a:gd name="T10" fmla="*/ 555 w 578"/>
                <a:gd name="T11" fmla="*/ 39 h 381"/>
                <a:gd name="T12" fmla="*/ 567 w 578"/>
                <a:gd name="T13" fmla="*/ 59 h 381"/>
                <a:gd name="T14" fmla="*/ 575 w 578"/>
                <a:gd name="T15" fmla="*/ 82 h 381"/>
                <a:gd name="T16" fmla="*/ 578 w 578"/>
                <a:gd name="T17" fmla="*/ 106 h 381"/>
                <a:gd name="T18" fmla="*/ 578 w 578"/>
                <a:gd name="T19" fmla="*/ 275 h 381"/>
                <a:gd name="T20" fmla="*/ 575 w 578"/>
                <a:gd name="T21" fmla="*/ 299 h 381"/>
                <a:gd name="T22" fmla="*/ 568 w 578"/>
                <a:gd name="T23" fmla="*/ 321 h 381"/>
                <a:gd name="T24" fmla="*/ 555 w 578"/>
                <a:gd name="T25" fmla="*/ 342 h 381"/>
                <a:gd name="T26" fmla="*/ 539 w 578"/>
                <a:gd name="T27" fmla="*/ 358 h 381"/>
                <a:gd name="T28" fmla="*/ 519 w 578"/>
                <a:gd name="T29" fmla="*/ 371 h 381"/>
                <a:gd name="T30" fmla="*/ 496 w 578"/>
                <a:gd name="T31" fmla="*/ 379 h 381"/>
                <a:gd name="T32" fmla="*/ 472 w 578"/>
                <a:gd name="T33" fmla="*/ 381 h 381"/>
                <a:gd name="T34" fmla="*/ 106 w 578"/>
                <a:gd name="T35" fmla="*/ 381 h 381"/>
                <a:gd name="T36" fmla="*/ 82 w 578"/>
                <a:gd name="T37" fmla="*/ 379 h 381"/>
                <a:gd name="T38" fmla="*/ 60 w 578"/>
                <a:gd name="T39" fmla="*/ 371 h 381"/>
                <a:gd name="T40" fmla="*/ 40 w 578"/>
                <a:gd name="T41" fmla="*/ 358 h 381"/>
                <a:gd name="T42" fmla="*/ 23 w 578"/>
                <a:gd name="T43" fmla="*/ 342 h 381"/>
                <a:gd name="T44" fmla="*/ 11 w 578"/>
                <a:gd name="T45" fmla="*/ 321 h 381"/>
                <a:gd name="T46" fmla="*/ 3 w 578"/>
                <a:gd name="T47" fmla="*/ 299 h 381"/>
                <a:gd name="T48" fmla="*/ 0 w 578"/>
                <a:gd name="T49" fmla="*/ 275 h 381"/>
                <a:gd name="T50" fmla="*/ 0 w 578"/>
                <a:gd name="T51" fmla="*/ 106 h 381"/>
                <a:gd name="T52" fmla="*/ 3 w 578"/>
                <a:gd name="T53" fmla="*/ 82 h 381"/>
                <a:gd name="T54" fmla="*/ 11 w 578"/>
                <a:gd name="T55" fmla="*/ 59 h 381"/>
                <a:gd name="T56" fmla="*/ 23 w 578"/>
                <a:gd name="T57" fmla="*/ 39 h 381"/>
                <a:gd name="T58" fmla="*/ 40 w 578"/>
                <a:gd name="T59" fmla="*/ 23 h 381"/>
                <a:gd name="T60" fmla="*/ 60 w 578"/>
                <a:gd name="T61" fmla="*/ 10 h 381"/>
                <a:gd name="T62" fmla="*/ 82 w 578"/>
                <a:gd name="T63" fmla="*/ 2 h 381"/>
                <a:gd name="T64" fmla="*/ 106 w 578"/>
                <a:gd name="T65"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8" h="381">
                  <a:moveTo>
                    <a:pt x="106" y="0"/>
                  </a:moveTo>
                  <a:lnTo>
                    <a:pt x="471" y="0"/>
                  </a:lnTo>
                  <a:lnTo>
                    <a:pt x="495" y="2"/>
                  </a:lnTo>
                  <a:lnTo>
                    <a:pt x="519" y="11"/>
                  </a:lnTo>
                  <a:lnTo>
                    <a:pt x="538" y="23"/>
                  </a:lnTo>
                  <a:lnTo>
                    <a:pt x="555" y="39"/>
                  </a:lnTo>
                  <a:lnTo>
                    <a:pt x="567" y="59"/>
                  </a:lnTo>
                  <a:lnTo>
                    <a:pt x="575" y="82"/>
                  </a:lnTo>
                  <a:lnTo>
                    <a:pt x="578" y="106"/>
                  </a:lnTo>
                  <a:lnTo>
                    <a:pt x="578" y="275"/>
                  </a:lnTo>
                  <a:lnTo>
                    <a:pt x="575" y="299"/>
                  </a:lnTo>
                  <a:lnTo>
                    <a:pt x="568" y="321"/>
                  </a:lnTo>
                  <a:lnTo>
                    <a:pt x="555" y="342"/>
                  </a:lnTo>
                  <a:lnTo>
                    <a:pt x="539" y="358"/>
                  </a:lnTo>
                  <a:lnTo>
                    <a:pt x="519" y="371"/>
                  </a:lnTo>
                  <a:lnTo>
                    <a:pt x="496" y="379"/>
                  </a:lnTo>
                  <a:lnTo>
                    <a:pt x="472" y="381"/>
                  </a:lnTo>
                  <a:lnTo>
                    <a:pt x="106" y="381"/>
                  </a:lnTo>
                  <a:lnTo>
                    <a:pt x="82" y="379"/>
                  </a:lnTo>
                  <a:lnTo>
                    <a:pt x="60" y="371"/>
                  </a:lnTo>
                  <a:lnTo>
                    <a:pt x="40" y="358"/>
                  </a:lnTo>
                  <a:lnTo>
                    <a:pt x="23" y="342"/>
                  </a:lnTo>
                  <a:lnTo>
                    <a:pt x="11" y="321"/>
                  </a:lnTo>
                  <a:lnTo>
                    <a:pt x="3" y="299"/>
                  </a:lnTo>
                  <a:lnTo>
                    <a:pt x="0" y="275"/>
                  </a:lnTo>
                  <a:lnTo>
                    <a:pt x="0" y="106"/>
                  </a:lnTo>
                  <a:lnTo>
                    <a:pt x="3" y="82"/>
                  </a:lnTo>
                  <a:lnTo>
                    <a:pt x="11" y="59"/>
                  </a:lnTo>
                  <a:lnTo>
                    <a:pt x="23" y="39"/>
                  </a:lnTo>
                  <a:lnTo>
                    <a:pt x="40" y="23"/>
                  </a:lnTo>
                  <a:lnTo>
                    <a:pt x="60" y="10"/>
                  </a:lnTo>
                  <a:lnTo>
                    <a:pt x="82" y="2"/>
                  </a:lnTo>
                  <a:lnTo>
                    <a:pt x="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0" name="Freeform 296"/>
            <p:cNvSpPr>
              <a:spLocks/>
            </p:cNvSpPr>
            <p:nvPr/>
          </p:nvSpPr>
          <p:spPr bwMode="auto">
            <a:xfrm>
              <a:off x="367" y="3642"/>
              <a:ext cx="38" cy="25"/>
            </a:xfrm>
            <a:custGeom>
              <a:avLst/>
              <a:gdLst>
                <a:gd name="T0" fmla="*/ 106 w 579"/>
                <a:gd name="T1" fmla="*/ 0 h 381"/>
                <a:gd name="T2" fmla="*/ 472 w 579"/>
                <a:gd name="T3" fmla="*/ 0 h 381"/>
                <a:gd name="T4" fmla="*/ 496 w 579"/>
                <a:gd name="T5" fmla="*/ 2 h 381"/>
                <a:gd name="T6" fmla="*/ 519 w 579"/>
                <a:gd name="T7" fmla="*/ 11 h 381"/>
                <a:gd name="T8" fmla="*/ 538 w 579"/>
                <a:gd name="T9" fmla="*/ 23 h 381"/>
                <a:gd name="T10" fmla="*/ 555 w 579"/>
                <a:gd name="T11" fmla="*/ 39 h 381"/>
                <a:gd name="T12" fmla="*/ 567 w 579"/>
                <a:gd name="T13" fmla="*/ 59 h 381"/>
                <a:gd name="T14" fmla="*/ 576 w 579"/>
                <a:gd name="T15" fmla="*/ 82 h 381"/>
                <a:gd name="T16" fmla="*/ 579 w 579"/>
                <a:gd name="T17" fmla="*/ 106 h 381"/>
                <a:gd name="T18" fmla="*/ 579 w 579"/>
                <a:gd name="T19" fmla="*/ 275 h 381"/>
                <a:gd name="T20" fmla="*/ 576 w 579"/>
                <a:gd name="T21" fmla="*/ 299 h 381"/>
                <a:gd name="T22" fmla="*/ 567 w 579"/>
                <a:gd name="T23" fmla="*/ 321 h 381"/>
                <a:gd name="T24" fmla="*/ 555 w 579"/>
                <a:gd name="T25" fmla="*/ 342 h 381"/>
                <a:gd name="T26" fmla="*/ 539 w 579"/>
                <a:gd name="T27" fmla="*/ 358 h 381"/>
                <a:gd name="T28" fmla="*/ 519 w 579"/>
                <a:gd name="T29" fmla="*/ 371 h 381"/>
                <a:gd name="T30" fmla="*/ 497 w 579"/>
                <a:gd name="T31" fmla="*/ 379 h 381"/>
                <a:gd name="T32" fmla="*/ 473 w 579"/>
                <a:gd name="T33" fmla="*/ 381 h 381"/>
                <a:gd name="T34" fmla="*/ 106 w 579"/>
                <a:gd name="T35" fmla="*/ 381 h 381"/>
                <a:gd name="T36" fmla="*/ 82 w 579"/>
                <a:gd name="T37" fmla="*/ 379 h 381"/>
                <a:gd name="T38" fmla="*/ 60 w 579"/>
                <a:gd name="T39" fmla="*/ 371 h 381"/>
                <a:gd name="T40" fmla="*/ 40 w 579"/>
                <a:gd name="T41" fmla="*/ 358 h 381"/>
                <a:gd name="T42" fmla="*/ 24 w 579"/>
                <a:gd name="T43" fmla="*/ 342 h 381"/>
                <a:gd name="T44" fmla="*/ 11 w 579"/>
                <a:gd name="T45" fmla="*/ 321 h 381"/>
                <a:gd name="T46" fmla="*/ 3 w 579"/>
                <a:gd name="T47" fmla="*/ 299 h 381"/>
                <a:gd name="T48" fmla="*/ 0 w 579"/>
                <a:gd name="T49" fmla="*/ 275 h 381"/>
                <a:gd name="T50" fmla="*/ 0 w 579"/>
                <a:gd name="T51" fmla="*/ 106 h 381"/>
                <a:gd name="T52" fmla="*/ 3 w 579"/>
                <a:gd name="T53" fmla="*/ 82 h 381"/>
                <a:gd name="T54" fmla="*/ 11 w 579"/>
                <a:gd name="T55" fmla="*/ 59 h 381"/>
                <a:gd name="T56" fmla="*/ 24 w 579"/>
                <a:gd name="T57" fmla="*/ 39 h 381"/>
                <a:gd name="T58" fmla="*/ 40 w 579"/>
                <a:gd name="T59" fmla="*/ 23 h 381"/>
                <a:gd name="T60" fmla="*/ 60 w 579"/>
                <a:gd name="T61" fmla="*/ 10 h 381"/>
                <a:gd name="T62" fmla="*/ 82 w 579"/>
                <a:gd name="T63" fmla="*/ 2 h 381"/>
                <a:gd name="T64" fmla="*/ 106 w 579"/>
                <a:gd name="T65"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9" h="381">
                  <a:moveTo>
                    <a:pt x="106" y="0"/>
                  </a:moveTo>
                  <a:lnTo>
                    <a:pt x="472" y="0"/>
                  </a:lnTo>
                  <a:lnTo>
                    <a:pt x="496" y="2"/>
                  </a:lnTo>
                  <a:lnTo>
                    <a:pt x="519" y="11"/>
                  </a:lnTo>
                  <a:lnTo>
                    <a:pt x="538" y="23"/>
                  </a:lnTo>
                  <a:lnTo>
                    <a:pt x="555" y="39"/>
                  </a:lnTo>
                  <a:lnTo>
                    <a:pt x="567" y="59"/>
                  </a:lnTo>
                  <a:lnTo>
                    <a:pt x="576" y="82"/>
                  </a:lnTo>
                  <a:lnTo>
                    <a:pt x="579" y="106"/>
                  </a:lnTo>
                  <a:lnTo>
                    <a:pt x="579" y="275"/>
                  </a:lnTo>
                  <a:lnTo>
                    <a:pt x="576" y="299"/>
                  </a:lnTo>
                  <a:lnTo>
                    <a:pt x="567" y="321"/>
                  </a:lnTo>
                  <a:lnTo>
                    <a:pt x="555" y="342"/>
                  </a:lnTo>
                  <a:lnTo>
                    <a:pt x="539" y="358"/>
                  </a:lnTo>
                  <a:lnTo>
                    <a:pt x="519" y="371"/>
                  </a:lnTo>
                  <a:lnTo>
                    <a:pt x="497" y="379"/>
                  </a:lnTo>
                  <a:lnTo>
                    <a:pt x="473" y="381"/>
                  </a:lnTo>
                  <a:lnTo>
                    <a:pt x="106" y="381"/>
                  </a:lnTo>
                  <a:lnTo>
                    <a:pt x="82" y="379"/>
                  </a:lnTo>
                  <a:lnTo>
                    <a:pt x="60" y="371"/>
                  </a:lnTo>
                  <a:lnTo>
                    <a:pt x="40" y="358"/>
                  </a:lnTo>
                  <a:lnTo>
                    <a:pt x="24" y="342"/>
                  </a:lnTo>
                  <a:lnTo>
                    <a:pt x="11" y="321"/>
                  </a:lnTo>
                  <a:lnTo>
                    <a:pt x="3" y="299"/>
                  </a:lnTo>
                  <a:lnTo>
                    <a:pt x="0" y="275"/>
                  </a:lnTo>
                  <a:lnTo>
                    <a:pt x="0" y="106"/>
                  </a:lnTo>
                  <a:lnTo>
                    <a:pt x="3" y="82"/>
                  </a:lnTo>
                  <a:lnTo>
                    <a:pt x="11" y="59"/>
                  </a:lnTo>
                  <a:lnTo>
                    <a:pt x="24" y="39"/>
                  </a:lnTo>
                  <a:lnTo>
                    <a:pt x="40" y="23"/>
                  </a:lnTo>
                  <a:lnTo>
                    <a:pt x="60" y="10"/>
                  </a:lnTo>
                  <a:lnTo>
                    <a:pt x="82" y="2"/>
                  </a:lnTo>
                  <a:lnTo>
                    <a:pt x="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1" name="Freeform 297"/>
            <p:cNvSpPr>
              <a:spLocks/>
            </p:cNvSpPr>
            <p:nvPr/>
          </p:nvSpPr>
          <p:spPr bwMode="auto">
            <a:xfrm>
              <a:off x="458" y="3642"/>
              <a:ext cx="39" cy="25"/>
            </a:xfrm>
            <a:custGeom>
              <a:avLst/>
              <a:gdLst>
                <a:gd name="T0" fmla="*/ 107 w 579"/>
                <a:gd name="T1" fmla="*/ 0 h 381"/>
                <a:gd name="T2" fmla="*/ 472 w 579"/>
                <a:gd name="T3" fmla="*/ 0 h 381"/>
                <a:gd name="T4" fmla="*/ 496 w 579"/>
                <a:gd name="T5" fmla="*/ 2 h 381"/>
                <a:gd name="T6" fmla="*/ 518 w 579"/>
                <a:gd name="T7" fmla="*/ 11 h 381"/>
                <a:gd name="T8" fmla="*/ 539 w 579"/>
                <a:gd name="T9" fmla="*/ 23 h 381"/>
                <a:gd name="T10" fmla="*/ 555 w 579"/>
                <a:gd name="T11" fmla="*/ 39 h 381"/>
                <a:gd name="T12" fmla="*/ 567 w 579"/>
                <a:gd name="T13" fmla="*/ 59 h 381"/>
                <a:gd name="T14" fmla="*/ 576 w 579"/>
                <a:gd name="T15" fmla="*/ 82 h 381"/>
                <a:gd name="T16" fmla="*/ 579 w 579"/>
                <a:gd name="T17" fmla="*/ 106 h 381"/>
                <a:gd name="T18" fmla="*/ 579 w 579"/>
                <a:gd name="T19" fmla="*/ 275 h 381"/>
                <a:gd name="T20" fmla="*/ 576 w 579"/>
                <a:gd name="T21" fmla="*/ 299 h 381"/>
                <a:gd name="T22" fmla="*/ 568 w 579"/>
                <a:gd name="T23" fmla="*/ 321 h 381"/>
                <a:gd name="T24" fmla="*/ 555 w 579"/>
                <a:gd name="T25" fmla="*/ 342 h 381"/>
                <a:gd name="T26" fmla="*/ 539 w 579"/>
                <a:gd name="T27" fmla="*/ 358 h 381"/>
                <a:gd name="T28" fmla="*/ 519 w 579"/>
                <a:gd name="T29" fmla="*/ 371 h 381"/>
                <a:gd name="T30" fmla="*/ 496 w 579"/>
                <a:gd name="T31" fmla="*/ 379 h 381"/>
                <a:gd name="T32" fmla="*/ 472 w 579"/>
                <a:gd name="T33" fmla="*/ 381 h 381"/>
                <a:gd name="T34" fmla="*/ 107 w 579"/>
                <a:gd name="T35" fmla="*/ 381 h 381"/>
                <a:gd name="T36" fmla="*/ 83 w 579"/>
                <a:gd name="T37" fmla="*/ 379 h 381"/>
                <a:gd name="T38" fmla="*/ 59 w 579"/>
                <a:gd name="T39" fmla="*/ 371 h 381"/>
                <a:gd name="T40" fmla="*/ 40 w 579"/>
                <a:gd name="T41" fmla="*/ 358 h 381"/>
                <a:gd name="T42" fmla="*/ 24 w 579"/>
                <a:gd name="T43" fmla="*/ 342 h 381"/>
                <a:gd name="T44" fmla="*/ 11 w 579"/>
                <a:gd name="T45" fmla="*/ 321 h 381"/>
                <a:gd name="T46" fmla="*/ 3 w 579"/>
                <a:gd name="T47" fmla="*/ 299 h 381"/>
                <a:gd name="T48" fmla="*/ 0 w 579"/>
                <a:gd name="T49" fmla="*/ 275 h 381"/>
                <a:gd name="T50" fmla="*/ 0 w 579"/>
                <a:gd name="T51" fmla="*/ 106 h 381"/>
                <a:gd name="T52" fmla="*/ 3 w 579"/>
                <a:gd name="T53" fmla="*/ 82 h 381"/>
                <a:gd name="T54" fmla="*/ 11 w 579"/>
                <a:gd name="T55" fmla="*/ 59 h 381"/>
                <a:gd name="T56" fmla="*/ 24 w 579"/>
                <a:gd name="T57" fmla="*/ 39 h 381"/>
                <a:gd name="T58" fmla="*/ 40 w 579"/>
                <a:gd name="T59" fmla="*/ 23 h 381"/>
                <a:gd name="T60" fmla="*/ 59 w 579"/>
                <a:gd name="T61" fmla="*/ 10 h 381"/>
                <a:gd name="T62" fmla="*/ 83 w 579"/>
                <a:gd name="T63" fmla="*/ 2 h 381"/>
                <a:gd name="T64" fmla="*/ 107 w 579"/>
                <a:gd name="T65"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9" h="381">
                  <a:moveTo>
                    <a:pt x="107" y="0"/>
                  </a:moveTo>
                  <a:lnTo>
                    <a:pt x="472" y="0"/>
                  </a:lnTo>
                  <a:lnTo>
                    <a:pt x="496" y="2"/>
                  </a:lnTo>
                  <a:lnTo>
                    <a:pt x="518" y="11"/>
                  </a:lnTo>
                  <a:lnTo>
                    <a:pt x="539" y="23"/>
                  </a:lnTo>
                  <a:lnTo>
                    <a:pt x="555" y="39"/>
                  </a:lnTo>
                  <a:lnTo>
                    <a:pt x="567" y="59"/>
                  </a:lnTo>
                  <a:lnTo>
                    <a:pt x="576" y="82"/>
                  </a:lnTo>
                  <a:lnTo>
                    <a:pt x="579" y="106"/>
                  </a:lnTo>
                  <a:lnTo>
                    <a:pt x="579" y="275"/>
                  </a:lnTo>
                  <a:lnTo>
                    <a:pt x="576" y="299"/>
                  </a:lnTo>
                  <a:lnTo>
                    <a:pt x="568" y="321"/>
                  </a:lnTo>
                  <a:lnTo>
                    <a:pt x="555" y="342"/>
                  </a:lnTo>
                  <a:lnTo>
                    <a:pt x="539" y="358"/>
                  </a:lnTo>
                  <a:lnTo>
                    <a:pt x="519" y="371"/>
                  </a:lnTo>
                  <a:lnTo>
                    <a:pt x="496" y="379"/>
                  </a:lnTo>
                  <a:lnTo>
                    <a:pt x="472" y="381"/>
                  </a:lnTo>
                  <a:lnTo>
                    <a:pt x="107" y="381"/>
                  </a:lnTo>
                  <a:lnTo>
                    <a:pt x="83" y="379"/>
                  </a:lnTo>
                  <a:lnTo>
                    <a:pt x="59" y="371"/>
                  </a:lnTo>
                  <a:lnTo>
                    <a:pt x="40" y="358"/>
                  </a:lnTo>
                  <a:lnTo>
                    <a:pt x="24" y="342"/>
                  </a:lnTo>
                  <a:lnTo>
                    <a:pt x="11" y="321"/>
                  </a:lnTo>
                  <a:lnTo>
                    <a:pt x="3" y="299"/>
                  </a:lnTo>
                  <a:lnTo>
                    <a:pt x="0" y="275"/>
                  </a:lnTo>
                  <a:lnTo>
                    <a:pt x="0" y="106"/>
                  </a:lnTo>
                  <a:lnTo>
                    <a:pt x="3" y="82"/>
                  </a:lnTo>
                  <a:lnTo>
                    <a:pt x="11" y="59"/>
                  </a:lnTo>
                  <a:lnTo>
                    <a:pt x="24" y="39"/>
                  </a:lnTo>
                  <a:lnTo>
                    <a:pt x="40" y="23"/>
                  </a:lnTo>
                  <a:lnTo>
                    <a:pt x="59" y="10"/>
                  </a:lnTo>
                  <a:lnTo>
                    <a:pt x="83" y="2"/>
                  </a:lnTo>
                  <a:lnTo>
                    <a:pt x="1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2" name="Freeform 298"/>
            <p:cNvSpPr>
              <a:spLocks/>
            </p:cNvSpPr>
            <p:nvPr/>
          </p:nvSpPr>
          <p:spPr bwMode="auto">
            <a:xfrm>
              <a:off x="412" y="3642"/>
              <a:ext cx="39" cy="25"/>
            </a:xfrm>
            <a:custGeom>
              <a:avLst/>
              <a:gdLst>
                <a:gd name="T0" fmla="*/ 106 w 578"/>
                <a:gd name="T1" fmla="*/ 0 h 381"/>
                <a:gd name="T2" fmla="*/ 471 w 578"/>
                <a:gd name="T3" fmla="*/ 0 h 381"/>
                <a:gd name="T4" fmla="*/ 495 w 578"/>
                <a:gd name="T5" fmla="*/ 2 h 381"/>
                <a:gd name="T6" fmla="*/ 518 w 578"/>
                <a:gd name="T7" fmla="*/ 11 h 381"/>
                <a:gd name="T8" fmla="*/ 537 w 578"/>
                <a:gd name="T9" fmla="*/ 23 h 381"/>
                <a:gd name="T10" fmla="*/ 555 w 578"/>
                <a:gd name="T11" fmla="*/ 39 h 381"/>
                <a:gd name="T12" fmla="*/ 567 w 578"/>
                <a:gd name="T13" fmla="*/ 59 h 381"/>
                <a:gd name="T14" fmla="*/ 575 w 578"/>
                <a:gd name="T15" fmla="*/ 82 h 381"/>
                <a:gd name="T16" fmla="*/ 578 w 578"/>
                <a:gd name="T17" fmla="*/ 106 h 381"/>
                <a:gd name="T18" fmla="*/ 578 w 578"/>
                <a:gd name="T19" fmla="*/ 275 h 381"/>
                <a:gd name="T20" fmla="*/ 576 w 578"/>
                <a:gd name="T21" fmla="*/ 299 h 381"/>
                <a:gd name="T22" fmla="*/ 568 w 578"/>
                <a:gd name="T23" fmla="*/ 321 h 381"/>
                <a:gd name="T24" fmla="*/ 555 w 578"/>
                <a:gd name="T25" fmla="*/ 342 h 381"/>
                <a:gd name="T26" fmla="*/ 538 w 578"/>
                <a:gd name="T27" fmla="*/ 358 h 381"/>
                <a:gd name="T28" fmla="*/ 518 w 578"/>
                <a:gd name="T29" fmla="*/ 371 h 381"/>
                <a:gd name="T30" fmla="*/ 496 w 578"/>
                <a:gd name="T31" fmla="*/ 379 h 381"/>
                <a:gd name="T32" fmla="*/ 472 w 578"/>
                <a:gd name="T33" fmla="*/ 381 h 381"/>
                <a:gd name="T34" fmla="*/ 106 w 578"/>
                <a:gd name="T35" fmla="*/ 381 h 381"/>
                <a:gd name="T36" fmla="*/ 81 w 578"/>
                <a:gd name="T37" fmla="*/ 379 h 381"/>
                <a:gd name="T38" fmla="*/ 59 w 578"/>
                <a:gd name="T39" fmla="*/ 371 h 381"/>
                <a:gd name="T40" fmla="*/ 40 w 578"/>
                <a:gd name="T41" fmla="*/ 358 h 381"/>
                <a:gd name="T42" fmla="*/ 23 w 578"/>
                <a:gd name="T43" fmla="*/ 342 h 381"/>
                <a:gd name="T44" fmla="*/ 11 w 578"/>
                <a:gd name="T45" fmla="*/ 321 h 381"/>
                <a:gd name="T46" fmla="*/ 3 w 578"/>
                <a:gd name="T47" fmla="*/ 299 h 381"/>
                <a:gd name="T48" fmla="*/ 0 w 578"/>
                <a:gd name="T49" fmla="*/ 275 h 381"/>
                <a:gd name="T50" fmla="*/ 0 w 578"/>
                <a:gd name="T51" fmla="*/ 106 h 381"/>
                <a:gd name="T52" fmla="*/ 3 w 578"/>
                <a:gd name="T53" fmla="*/ 82 h 381"/>
                <a:gd name="T54" fmla="*/ 11 w 578"/>
                <a:gd name="T55" fmla="*/ 59 h 381"/>
                <a:gd name="T56" fmla="*/ 23 w 578"/>
                <a:gd name="T57" fmla="*/ 39 h 381"/>
                <a:gd name="T58" fmla="*/ 40 w 578"/>
                <a:gd name="T59" fmla="*/ 23 h 381"/>
                <a:gd name="T60" fmla="*/ 59 w 578"/>
                <a:gd name="T61" fmla="*/ 10 h 381"/>
                <a:gd name="T62" fmla="*/ 81 w 578"/>
                <a:gd name="T63" fmla="*/ 2 h 381"/>
                <a:gd name="T64" fmla="*/ 106 w 578"/>
                <a:gd name="T65"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8" h="381">
                  <a:moveTo>
                    <a:pt x="106" y="0"/>
                  </a:moveTo>
                  <a:lnTo>
                    <a:pt x="471" y="0"/>
                  </a:lnTo>
                  <a:lnTo>
                    <a:pt x="495" y="2"/>
                  </a:lnTo>
                  <a:lnTo>
                    <a:pt x="518" y="11"/>
                  </a:lnTo>
                  <a:lnTo>
                    <a:pt x="537" y="23"/>
                  </a:lnTo>
                  <a:lnTo>
                    <a:pt x="555" y="39"/>
                  </a:lnTo>
                  <a:lnTo>
                    <a:pt x="567" y="59"/>
                  </a:lnTo>
                  <a:lnTo>
                    <a:pt x="575" y="82"/>
                  </a:lnTo>
                  <a:lnTo>
                    <a:pt x="578" y="106"/>
                  </a:lnTo>
                  <a:lnTo>
                    <a:pt x="578" y="275"/>
                  </a:lnTo>
                  <a:lnTo>
                    <a:pt x="576" y="299"/>
                  </a:lnTo>
                  <a:lnTo>
                    <a:pt x="568" y="321"/>
                  </a:lnTo>
                  <a:lnTo>
                    <a:pt x="555" y="342"/>
                  </a:lnTo>
                  <a:lnTo>
                    <a:pt x="538" y="358"/>
                  </a:lnTo>
                  <a:lnTo>
                    <a:pt x="518" y="371"/>
                  </a:lnTo>
                  <a:lnTo>
                    <a:pt x="496" y="379"/>
                  </a:lnTo>
                  <a:lnTo>
                    <a:pt x="472" y="381"/>
                  </a:lnTo>
                  <a:lnTo>
                    <a:pt x="106" y="381"/>
                  </a:lnTo>
                  <a:lnTo>
                    <a:pt x="81" y="379"/>
                  </a:lnTo>
                  <a:lnTo>
                    <a:pt x="59" y="371"/>
                  </a:lnTo>
                  <a:lnTo>
                    <a:pt x="40" y="358"/>
                  </a:lnTo>
                  <a:lnTo>
                    <a:pt x="23" y="342"/>
                  </a:lnTo>
                  <a:lnTo>
                    <a:pt x="11" y="321"/>
                  </a:lnTo>
                  <a:lnTo>
                    <a:pt x="3" y="299"/>
                  </a:lnTo>
                  <a:lnTo>
                    <a:pt x="0" y="275"/>
                  </a:lnTo>
                  <a:lnTo>
                    <a:pt x="0" y="106"/>
                  </a:lnTo>
                  <a:lnTo>
                    <a:pt x="3" y="82"/>
                  </a:lnTo>
                  <a:lnTo>
                    <a:pt x="11" y="59"/>
                  </a:lnTo>
                  <a:lnTo>
                    <a:pt x="23" y="39"/>
                  </a:lnTo>
                  <a:lnTo>
                    <a:pt x="40" y="23"/>
                  </a:lnTo>
                  <a:lnTo>
                    <a:pt x="59" y="10"/>
                  </a:lnTo>
                  <a:lnTo>
                    <a:pt x="81" y="2"/>
                  </a:lnTo>
                  <a:lnTo>
                    <a:pt x="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3" name="Freeform 299"/>
            <p:cNvSpPr>
              <a:spLocks/>
            </p:cNvSpPr>
            <p:nvPr/>
          </p:nvSpPr>
          <p:spPr bwMode="auto">
            <a:xfrm>
              <a:off x="291" y="3583"/>
              <a:ext cx="68" cy="53"/>
            </a:xfrm>
            <a:custGeom>
              <a:avLst/>
              <a:gdLst>
                <a:gd name="T0" fmla="*/ 558 w 1029"/>
                <a:gd name="T1" fmla="*/ 0 h 784"/>
                <a:gd name="T2" fmla="*/ 922 w 1029"/>
                <a:gd name="T3" fmla="*/ 0 h 784"/>
                <a:gd name="T4" fmla="*/ 948 w 1029"/>
                <a:gd name="T5" fmla="*/ 3 h 784"/>
                <a:gd name="T6" fmla="*/ 970 w 1029"/>
                <a:gd name="T7" fmla="*/ 11 h 784"/>
                <a:gd name="T8" fmla="*/ 989 w 1029"/>
                <a:gd name="T9" fmla="*/ 23 h 784"/>
                <a:gd name="T10" fmla="*/ 1006 w 1029"/>
                <a:gd name="T11" fmla="*/ 40 h 784"/>
                <a:gd name="T12" fmla="*/ 1018 w 1029"/>
                <a:gd name="T13" fmla="*/ 59 h 784"/>
                <a:gd name="T14" fmla="*/ 1026 w 1029"/>
                <a:gd name="T15" fmla="*/ 83 h 784"/>
                <a:gd name="T16" fmla="*/ 1029 w 1029"/>
                <a:gd name="T17" fmla="*/ 107 h 784"/>
                <a:gd name="T18" fmla="*/ 1029 w 1029"/>
                <a:gd name="T19" fmla="*/ 276 h 784"/>
                <a:gd name="T20" fmla="*/ 1026 w 1029"/>
                <a:gd name="T21" fmla="*/ 300 h 784"/>
                <a:gd name="T22" fmla="*/ 1018 w 1029"/>
                <a:gd name="T23" fmla="*/ 323 h 784"/>
                <a:gd name="T24" fmla="*/ 1006 w 1029"/>
                <a:gd name="T25" fmla="*/ 343 h 784"/>
                <a:gd name="T26" fmla="*/ 989 w 1029"/>
                <a:gd name="T27" fmla="*/ 359 h 784"/>
                <a:gd name="T28" fmla="*/ 970 w 1029"/>
                <a:gd name="T29" fmla="*/ 371 h 784"/>
                <a:gd name="T30" fmla="*/ 948 w 1029"/>
                <a:gd name="T31" fmla="*/ 379 h 784"/>
                <a:gd name="T32" fmla="*/ 922 w 1029"/>
                <a:gd name="T33" fmla="*/ 382 h 784"/>
                <a:gd name="T34" fmla="*/ 793 w 1029"/>
                <a:gd name="T35" fmla="*/ 382 h 784"/>
                <a:gd name="T36" fmla="*/ 793 w 1029"/>
                <a:gd name="T37" fmla="*/ 784 h 784"/>
                <a:gd name="T38" fmla="*/ 687 w 1029"/>
                <a:gd name="T39" fmla="*/ 784 h 784"/>
                <a:gd name="T40" fmla="*/ 687 w 1029"/>
                <a:gd name="T41" fmla="*/ 692 h 784"/>
                <a:gd name="T42" fmla="*/ 106 w 1029"/>
                <a:gd name="T43" fmla="*/ 692 h 784"/>
                <a:gd name="T44" fmla="*/ 106 w 1029"/>
                <a:gd name="T45" fmla="*/ 784 h 784"/>
                <a:gd name="T46" fmla="*/ 0 w 1029"/>
                <a:gd name="T47" fmla="*/ 784 h 784"/>
                <a:gd name="T48" fmla="*/ 0 w 1029"/>
                <a:gd name="T49" fmla="*/ 639 h 784"/>
                <a:gd name="T50" fmla="*/ 2 w 1029"/>
                <a:gd name="T51" fmla="*/ 623 h 784"/>
                <a:gd name="T52" fmla="*/ 10 w 1029"/>
                <a:gd name="T53" fmla="*/ 608 h 784"/>
                <a:gd name="T54" fmla="*/ 21 w 1029"/>
                <a:gd name="T55" fmla="*/ 597 h 784"/>
                <a:gd name="T56" fmla="*/ 36 w 1029"/>
                <a:gd name="T57" fmla="*/ 589 h 784"/>
                <a:gd name="T58" fmla="*/ 53 w 1029"/>
                <a:gd name="T59" fmla="*/ 587 h 784"/>
                <a:gd name="T60" fmla="*/ 687 w 1029"/>
                <a:gd name="T61" fmla="*/ 587 h 784"/>
                <a:gd name="T62" fmla="*/ 687 w 1029"/>
                <a:gd name="T63" fmla="*/ 382 h 784"/>
                <a:gd name="T64" fmla="*/ 558 w 1029"/>
                <a:gd name="T65" fmla="*/ 382 h 784"/>
                <a:gd name="T66" fmla="*/ 533 w 1029"/>
                <a:gd name="T67" fmla="*/ 379 h 784"/>
                <a:gd name="T68" fmla="*/ 511 w 1029"/>
                <a:gd name="T69" fmla="*/ 371 h 784"/>
                <a:gd name="T70" fmla="*/ 492 w 1029"/>
                <a:gd name="T71" fmla="*/ 359 h 784"/>
                <a:gd name="T72" fmla="*/ 474 w 1029"/>
                <a:gd name="T73" fmla="*/ 343 h 784"/>
                <a:gd name="T74" fmla="*/ 462 w 1029"/>
                <a:gd name="T75" fmla="*/ 323 h 784"/>
                <a:gd name="T76" fmla="*/ 454 w 1029"/>
                <a:gd name="T77" fmla="*/ 300 h 784"/>
                <a:gd name="T78" fmla="*/ 451 w 1029"/>
                <a:gd name="T79" fmla="*/ 276 h 784"/>
                <a:gd name="T80" fmla="*/ 451 w 1029"/>
                <a:gd name="T81" fmla="*/ 107 h 784"/>
                <a:gd name="T82" fmla="*/ 454 w 1029"/>
                <a:gd name="T83" fmla="*/ 83 h 784"/>
                <a:gd name="T84" fmla="*/ 462 w 1029"/>
                <a:gd name="T85" fmla="*/ 59 h 784"/>
                <a:gd name="T86" fmla="*/ 474 w 1029"/>
                <a:gd name="T87" fmla="*/ 40 h 784"/>
                <a:gd name="T88" fmla="*/ 492 w 1029"/>
                <a:gd name="T89" fmla="*/ 23 h 784"/>
                <a:gd name="T90" fmla="*/ 511 w 1029"/>
                <a:gd name="T91" fmla="*/ 11 h 784"/>
                <a:gd name="T92" fmla="*/ 533 w 1029"/>
                <a:gd name="T93" fmla="*/ 3 h 784"/>
                <a:gd name="T94" fmla="*/ 558 w 1029"/>
                <a:gd name="T95" fmla="*/ 0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29" h="784">
                  <a:moveTo>
                    <a:pt x="558" y="0"/>
                  </a:moveTo>
                  <a:lnTo>
                    <a:pt x="922" y="0"/>
                  </a:lnTo>
                  <a:lnTo>
                    <a:pt x="948" y="3"/>
                  </a:lnTo>
                  <a:lnTo>
                    <a:pt x="970" y="11"/>
                  </a:lnTo>
                  <a:lnTo>
                    <a:pt x="989" y="23"/>
                  </a:lnTo>
                  <a:lnTo>
                    <a:pt x="1006" y="40"/>
                  </a:lnTo>
                  <a:lnTo>
                    <a:pt x="1018" y="59"/>
                  </a:lnTo>
                  <a:lnTo>
                    <a:pt x="1026" y="83"/>
                  </a:lnTo>
                  <a:lnTo>
                    <a:pt x="1029" y="107"/>
                  </a:lnTo>
                  <a:lnTo>
                    <a:pt x="1029" y="276"/>
                  </a:lnTo>
                  <a:lnTo>
                    <a:pt x="1026" y="300"/>
                  </a:lnTo>
                  <a:lnTo>
                    <a:pt x="1018" y="323"/>
                  </a:lnTo>
                  <a:lnTo>
                    <a:pt x="1006" y="343"/>
                  </a:lnTo>
                  <a:lnTo>
                    <a:pt x="989" y="359"/>
                  </a:lnTo>
                  <a:lnTo>
                    <a:pt x="970" y="371"/>
                  </a:lnTo>
                  <a:lnTo>
                    <a:pt x="948" y="379"/>
                  </a:lnTo>
                  <a:lnTo>
                    <a:pt x="922" y="382"/>
                  </a:lnTo>
                  <a:lnTo>
                    <a:pt x="793" y="382"/>
                  </a:lnTo>
                  <a:lnTo>
                    <a:pt x="793" y="784"/>
                  </a:lnTo>
                  <a:lnTo>
                    <a:pt x="687" y="784"/>
                  </a:lnTo>
                  <a:lnTo>
                    <a:pt x="687" y="692"/>
                  </a:lnTo>
                  <a:lnTo>
                    <a:pt x="106" y="692"/>
                  </a:lnTo>
                  <a:lnTo>
                    <a:pt x="106" y="784"/>
                  </a:lnTo>
                  <a:lnTo>
                    <a:pt x="0" y="784"/>
                  </a:lnTo>
                  <a:lnTo>
                    <a:pt x="0" y="639"/>
                  </a:lnTo>
                  <a:lnTo>
                    <a:pt x="2" y="623"/>
                  </a:lnTo>
                  <a:lnTo>
                    <a:pt x="10" y="608"/>
                  </a:lnTo>
                  <a:lnTo>
                    <a:pt x="21" y="597"/>
                  </a:lnTo>
                  <a:lnTo>
                    <a:pt x="36" y="589"/>
                  </a:lnTo>
                  <a:lnTo>
                    <a:pt x="53" y="587"/>
                  </a:lnTo>
                  <a:lnTo>
                    <a:pt x="687" y="587"/>
                  </a:lnTo>
                  <a:lnTo>
                    <a:pt x="687" y="382"/>
                  </a:lnTo>
                  <a:lnTo>
                    <a:pt x="558" y="382"/>
                  </a:lnTo>
                  <a:lnTo>
                    <a:pt x="533" y="379"/>
                  </a:lnTo>
                  <a:lnTo>
                    <a:pt x="511" y="371"/>
                  </a:lnTo>
                  <a:lnTo>
                    <a:pt x="492" y="359"/>
                  </a:lnTo>
                  <a:lnTo>
                    <a:pt x="474" y="343"/>
                  </a:lnTo>
                  <a:lnTo>
                    <a:pt x="462" y="323"/>
                  </a:lnTo>
                  <a:lnTo>
                    <a:pt x="454" y="300"/>
                  </a:lnTo>
                  <a:lnTo>
                    <a:pt x="451" y="276"/>
                  </a:lnTo>
                  <a:lnTo>
                    <a:pt x="451" y="107"/>
                  </a:lnTo>
                  <a:lnTo>
                    <a:pt x="454" y="83"/>
                  </a:lnTo>
                  <a:lnTo>
                    <a:pt x="462" y="59"/>
                  </a:lnTo>
                  <a:lnTo>
                    <a:pt x="474" y="40"/>
                  </a:lnTo>
                  <a:lnTo>
                    <a:pt x="492" y="23"/>
                  </a:lnTo>
                  <a:lnTo>
                    <a:pt x="511" y="11"/>
                  </a:lnTo>
                  <a:lnTo>
                    <a:pt x="533" y="3"/>
                  </a:lnTo>
                  <a:lnTo>
                    <a:pt x="5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4" name="Freeform 300"/>
            <p:cNvSpPr>
              <a:spLocks/>
            </p:cNvSpPr>
            <p:nvPr/>
          </p:nvSpPr>
          <p:spPr bwMode="auto">
            <a:xfrm>
              <a:off x="382" y="3583"/>
              <a:ext cx="99" cy="53"/>
            </a:xfrm>
            <a:custGeom>
              <a:avLst/>
              <a:gdLst>
                <a:gd name="T0" fmla="*/ 558 w 1481"/>
                <a:gd name="T1" fmla="*/ 0 h 783"/>
                <a:gd name="T2" fmla="*/ 923 w 1481"/>
                <a:gd name="T3" fmla="*/ 0 h 783"/>
                <a:gd name="T4" fmla="*/ 947 w 1481"/>
                <a:gd name="T5" fmla="*/ 2 h 783"/>
                <a:gd name="T6" fmla="*/ 970 w 1481"/>
                <a:gd name="T7" fmla="*/ 10 h 783"/>
                <a:gd name="T8" fmla="*/ 989 w 1481"/>
                <a:gd name="T9" fmla="*/ 23 h 783"/>
                <a:gd name="T10" fmla="*/ 1007 w 1481"/>
                <a:gd name="T11" fmla="*/ 39 h 783"/>
                <a:gd name="T12" fmla="*/ 1019 w 1481"/>
                <a:gd name="T13" fmla="*/ 59 h 783"/>
                <a:gd name="T14" fmla="*/ 1027 w 1481"/>
                <a:gd name="T15" fmla="*/ 82 h 783"/>
                <a:gd name="T16" fmla="*/ 1030 w 1481"/>
                <a:gd name="T17" fmla="*/ 106 h 783"/>
                <a:gd name="T18" fmla="*/ 1030 w 1481"/>
                <a:gd name="T19" fmla="*/ 275 h 783"/>
                <a:gd name="T20" fmla="*/ 1027 w 1481"/>
                <a:gd name="T21" fmla="*/ 299 h 783"/>
                <a:gd name="T22" fmla="*/ 1019 w 1481"/>
                <a:gd name="T23" fmla="*/ 322 h 783"/>
                <a:gd name="T24" fmla="*/ 1007 w 1481"/>
                <a:gd name="T25" fmla="*/ 342 h 783"/>
                <a:gd name="T26" fmla="*/ 989 w 1481"/>
                <a:gd name="T27" fmla="*/ 358 h 783"/>
                <a:gd name="T28" fmla="*/ 970 w 1481"/>
                <a:gd name="T29" fmla="*/ 371 h 783"/>
                <a:gd name="T30" fmla="*/ 947 w 1481"/>
                <a:gd name="T31" fmla="*/ 379 h 783"/>
                <a:gd name="T32" fmla="*/ 923 w 1481"/>
                <a:gd name="T33" fmla="*/ 381 h 783"/>
                <a:gd name="T34" fmla="*/ 794 w 1481"/>
                <a:gd name="T35" fmla="*/ 381 h 783"/>
                <a:gd name="T36" fmla="*/ 794 w 1481"/>
                <a:gd name="T37" fmla="*/ 586 h 783"/>
                <a:gd name="T38" fmla="*/ 1428 w 1481"/>
                <a:gd name="T39" fmla="*/ 586 h 783"/>
                <a:gd name="T40" fmla="*/ 1445 w 1481"/>
                <a:gd name="T41" fmla="*/ 589 h 783"/>
                <a:gd name="T42" fmla="*/ 1460 w 1481"/>
                <a:gd name="T43" fmla="*/ 596 h 783"/>
                <a:gd name="T44" fmla="*/ 1471 w 1481"/>
                <a:gd name="T45" fmla="*/ 608 h 783"/>
                <a:gd name="T46" fmla="*/ 1479 w 1481"/>
                <a:gd name="T47" fmla="*/ 622 h 783"/>
                <a:gd name="T48" fmla="*/ 1481 w 1481"/>
                <a:gd name="T49" fmla="*/ 639 h 783"/>
                <a:gd name="T50" fmla="*/ 1481 w 1481"/>
                <a:gd name="T51" fmla="*/ 783 h 783"/>
                <a:gd name="T52" fmla="*/ 1375 w 1481"/>
                <a:gd name="T53" fmla="*/ 783 h 783"/>
                <a:gd name="T54" fmla="*/ 1375 w 1481"/>
                <a:gd name="T55" fmla="*/ 691 h 783"/>
                <a:gd name="T56" fmla="*/ 794 w 1481"/>
                <a:gd name="T57" fmla="*/ 691 h 783"/>
                <a:gd name="T58" fmla="*/ 794 w 1481"/>
                <a:gd name="T59" fmla="*/ 783 h 783"/>
                <a:gd name="T60" fmla="*/ 688 w 1481"/>
                <a:gd name="T61" fmla="*/ 783 h 783"/>
                <a:gd name="T62" fmla="*/ 688 w 1481"/>
                <a:gd name="T63" fmla="*/ 691 h 783"/>
                <a:gd name="T64" fmla="*/ 106 w 1481"/>
                <a:gd name="T65" fmla="*/ 691 h 783"/>
                <a:gd name="T66" fmla="*/ 106 w 1481"/>
                <a:gd name="T67" fmla="*/ 783 h 783"/>
                <a:gd name="T68" fmla="*/ 0 w 1481"/>
                <a:gd name="T69" fmla="*/ 783 h 783"/>
                <a:gd name="T70" fmla="*/ 0 w 1481"/>
                <a:gd name="T71" fmla="*/ 639 h 783"/>
                <a:gd name="T72" fmla="*/ 3 w 1481"/>
                <a:gd name="T73" fmla="*/ 622 h 783"/>
                <a:gd name="T74" fmla="*/ 11 w 1481"/>
                <a:gd name="T75" fmla="*/ 608 h 783"/>
                <a:gd name="T76" fmla="*/ 22 w 1481"/>
                <a:gd name="T77" fmla="*/ 596 h 783"/>
                <a:gd name="T78" fmla="*/ 37 w 1481"/>
                <a:gd name="T79" fmla="*/ 589 h 783"/>
                <a:gd name="T80" fmla="*/ 53 w 1481"/>
                <a:gd name="T81" fmla="*/ 586 h 783"/>
                <a:gd name="T82" fmla="*/ 688 w 1481"/>
                <a:gd name="T83" fmla="*/ 586 h 783"/>
                <a:gd name="T84" fmla="*/ 688 w 1481"/>
                <a:gd name="T85" fmla="*/ 381 h 783"/>
                <a:gd name="T86" fmla="*/ 558 w 1481"/>
                <a:gd name="T87" fmla="*/ 381 h 783"/>
                <a:gd name="T88" fmla="*/ 533 w 1481"/>
                <a:gd name="T89" fmla="*/ 379 h 783"/>
                <a:gd name="T90" fmla="*/ 511 w 1481"/>
                <a:gd name="T91" fmla="*/ 371 h 783"/>
                <a:gd name="T92" fmla="*/ 492 w 1481"/>
                <a:gd name="T93" fmla="*/ 358 h 783"/>
                <a:gd name="T94" fmla="*/ 475 w 1481"/>
                <a:gd name="T95" fmla="*/ 342 h 783"/>
                <a:gd name="T96" fmla="*/ 463 w 1481"/>
                <a:gd name="T97" fmla="*/ 322 h 783"/>
                <a:gd name="T98" fmla="*/ 455 w 1481"/>
                <a:gd name="T99" fmla="*/ 299 h 783"/>
                <a:gd name="T100" fmla="*/ 452 w 1481"/>
                <a:gd name="T101" fmla="*/ 275 h 783"/>
                <a:gd name="T102" fmla="*/ 452 w 1481"/>
                <a:gd name="T103" fmla="*/ 106 h 783"/>
                <a:gd name="T104" fmla="*/ 455 w 1481"/>
                <a:gd name="T105" fmla="*/ 82 h 783"/>
                <a:gd name="T106" fmla="*/ 463 w 1481"/>
                <a:gd name="T107" fmla="*/ 59 h 783"/>
                <a:gd name="T108" fmla="*/ 475 w 1481"/>
                <a:gd name="T109" fmla="*/ 39 h 783"/>
                <a:gd name="T110" fmla="*/ 492 w 1481"/>
                <a:gd name="T111" fmla="*/ 23 h 783"/>
                <a:gd name="T112" fmla="*/ 511 w 1481"/>
                <a:gd name="T113" fmla="*/ 10 h 783"/>
                <a:gd name="T114" fmla="*/ 533 w 1481"/>
                <a:gd name="T115" fmla="*/ 2 h 783"/>
                <a:gd name="T116" fmla="*/ 558 w 1481"/>
                <a:gd name="T117" fmla="*/ 0 h 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1" h="783">
                  <a:moveTo>
                    <a:pt x="558" y="0"/>
                  </a:moveTo>
                  <a:lnTo>
                    <a:pt x="923" y="0"/>
                  </a:lnTo>
                  <a:lnTo>
                    <a:pt x="947" y="2"/>
                  </a:lnTo>
                  <a:lnTo>
                    <a:pt x="970" y="10"/>
                  </a:lnTo>
                  <a:lnTo>
                    <a:pt x="989" y="23"/>
                  </a:lnTo>
                  <a:lnTo>
                    <a:pt x="1007" y="39"/>
                  </a:lnTo>
                  <a:lnTo>
                    <a:pt x="1019" y="59"/>
                  </a:lnTo>
                  <a:lnTo>
                    <a:pt x="1027" y="82"/>
                  </a:lnTo>
                  <a:lnTo>
                    <a:pt x="1030" y="106"/>
                  </a:lnTo>
                  <a:lnTo>
                    <a:pt x="1030" y="275"/>
                  </a:lnTo>
                  <a:lnTo>
                    <a:pt x="1027" y="299"/>
                  </a:lnTo>
                  <a:lnTo>
                    <a:pt x="1019" y="322"/>
                  </a:lnTo>
                  <a:lnTo>
                    <a:pt x="1007" y="342"/>
                  </a:lnTo>
                  <a:lnTo>
                    <a:pt x="989" y="358"/>
                  </a:lnTo>
                  <a:lnTo>
                    <a:pt x="970" y="371"/>
                  </a:lnTo>
                  <a:lnTo>
                    <a:pt x="947" y="379"/>
                  </a:lnTo>
                  <a:lnTo>
                    <a:pt x="923" y="381"/>
                  </a:lnTo>
                  <a:lnTo>
                    <a:pt x="794" y="381"/>
                  </a:lnTo>
                  <a:lnTo>
                    <a:pt x="794" y="586"/>
                  </a:lnTo>
                  <a:lnTo>
                    <a:pt x="1428" y="586"/>
                  </a:lnTo>
                  <a:lnTo>
                    <a:pt x="1445" y="589"/>
                  </a:lnTo>
                  <a:lnTo>
                    <a:pt x="1460" y="596"/>
                  </a:lnTo>
                  <a:lnTo>
                    <a:pt x="1471" y="608"/>
                  </a:lnTo>
                  <a:lnTo>
                    <a:pt x="1479" y="622"/>
                  </a:lnTo>
                  <a:lnTo>
                    <a:pt x="1481" y="639"/>
                  </a:lnTo>
                  <a:lnTo>
                    <a:pt x="1481" y="783"/>
                  </a:lnTo>
                  <a:lnTo>
                    <a:pt x="1375" y="783"/>
                  </a:lnTo>
                  <a:lnTo>
                    <a:pt x="1375" y="691"/>
                  </a:lnTo>
                  <a:lnTo>
                    <a:pt x="794" y="691"/>
                  </a:lnTo>
                  <a:lnTo>
                    <a:pt x="794" y="783"/>
                  </a:lnTo>
                  <a:lnTo>
                    <a:pt x="688" y="783"/>
                  </a:lnTo>
                  <a:lnTo>
                    <a:pt x="688" y="691"/>
                  </a:lnTo>
                  <a:lnTo>
                    <a:pt x="106" y="691"/>
                  </a:lnTo>
                  <a:lnTo>
                    <a:pt x="106" y="783"/>
                  </a:lnTo>
                  <a:lnTo>
                    <a:pt x="0" y="783"/>
                  </a:lnTo>
                  <a:lnTo>
                    <a:pt x="0" y="639"/>
                  </a:lnTo>
                  <a:lnTo>
                    <a:pt x="3" y="622"/>
                  </a:lnTo>
                  <a:lnTo>
                    <a:pt x="11" y="608"/>
                  </a:lnTo>
                  <a:lnTo>
                    <a:pt x="22" y="596"/>
                  </a:lnTo>
                  <a:lnTo>
                    <a:pt x="37" y="589"/>
                  </a:lnTo>
                  <a:lnTo>
                    <a:pt x="53" y="586"/>
                  </a:lnTo>
                  <a:lnTo>
                    <a:pt x="688" y="586"/>
                  </a:lnTo>
                  <a:lnTo>
                    <a:pt x="688" y="381"/>
                  </a:lnTo>
                  <a:lnTo>
                    <a:pt x="558" y="381"/>
                  </a:lnTo>
                  <a:lnTo>
                    <a:pt x="533" y="379"/>
                  </a:lnTo>
                  <a:lnTo>
                    <a:pt x="511" y="371"/>
                  </a:lnTo>
                  <a:lnTo>
                    <a:pt x="492" y="358"/>
                  </a:lnTo>
                  <a:lnTo>
                    <a:pt x="475" y="342"/>
                  </a:lnTo>
                  <a:lnTo>
                    <a:pt x="463" y="322"/>
                  </a:lnTo>
                  <a:lnTo>
                    <a:pt x="455" y="299"/>
                  </a:lnTo>
                  <a:lnTo>
                    <a:pt x="452" y="275"/>
                  </a:lnTo>
                  <a:lnTo>
                    <a:pt x="452" y="106"/>
                  </a:lnTo>
                  <a:lnTo>
                    <a:pt x="455" y="82"/>
                  </a:lnTo>
                  <a:lnTo>
                    <a:pt x="463" y="59"/>
                  </a:lnTo>
                  <a:lnTo>
                    <a:pt x="475" y="39"/>
                  </a:lnTo>
                  <a:lnTo>
                    <a:pt x="492" y="23"/>
                  </a:lnTo>
                  <a:lnTo>
                    <a:pt x="511" y="10"/>
                  </a:lnTo>
                  <a:lnTo>
                    <a:pt x="533" y="2"/>
                  </a:lnTo>
                  <a:lnTo>
                    <a:pt x="5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5" name="Freeform 301"/>
            <p:cNvSpPr>
              <a:spLocks/>
            </p:cNvSpPr>
            <p:nvPr/>
          </p:nvSpPr>
          <p:spPr bwMode="auto">
            <a:xfrm>
              <a:off x="336" y="3524"/>
              <a:ext cx="99" cy="53"/>
            </a:xfrm>
            <a:custGeom>
              <a:avLst/>
              <a:gdLst>
                <a:gd name="T0" fmla="*/ 558 w 1482"/>
                <a:gd name="T1" fmla="*/ 0 h 798"/>
                <a:gd name="T2" fmla="*/ 924 w 1482"/>
                <a:gd name="T3" fmla="*/ 0 h 798"/>
                <a:gd name="T4" fmla="*/ 948 w 1482"/>
                <a:gd name="T5" fmla="*/ 3 h 798"/>
                <a:gd name="T6" fmla="*/ 970 w 1482"/>
                <a:gd name="T7" fmla="*/ 11 h 798"/>
                <a:gd name="T8" fmla="*/ 990 w 1482"/>
                <a:gd name="T9" fmla="*/ 23 h 798"/>
                <a:gd name="T10" fmla="*/ 1006 w 1482"/>
                <a:gd name="T11" fmla="*/ 39 h 798"/>
                <a:gd name="T12" fmla="*/ 1019 w 1482"/>
                <a:gd name="T13" fmla="*/ 59 h 798"/>
                <a:gd name="T14" fmla="*/ 1028 w 1482"/>
                <a:gd name="T15" fmla="*/ 82 h 798"/>
                <a:gd name="T16" fmla="*/ 1030 w 1482"/>
                <a:gd name="T17" fmla="*/ 106 h 798"/>
                <a:gd name="T18" fmla="*/ 1030 w 1482"/>
                <a:gd name="T19" fmla="*/ 275 h 798"/>
                <a:gd name="T20" fmla="*/ 1028 w 1482"/>
                <a:gd name="T21" fmla="*/ 299 h 798"/>
                <a:gd name="T22" fmla="*/ 1019 w 1482"/>
                <a:gd name="T23" fmla="*/ 323 h 798"/>
                <a:gd name="T24" fmla="*/ 1006 w 1482"/>
                <a:gd name="T25" fmla="*/ 342 h 798"/>
                <a:gd name="T26" fmla="*/ 990 w 1482"/>
                <a:gd name="T27" fmla="*/ 358 h 798"/>
                <a:gd name="T28" fmla="*/ 970 w 1482"/>
                <a:gd name="T29" fmla="*/ 371 h 798"/>
                <a:gd name="T30" fmla="*/ 948 w 1482"/>
                <a:gd name="T31" fmla="*/ 379 h 798"/>
                <a:gd name="T32" fmla="*/ 924 w 1482"/>
                <a:gd name="T33" fmla="*/ 382 h 798"/>
                <a:gd name="T34" fmla="*/ 794 w 1482"/>
                <a:gd name="T35" fmla="*/ 382 h 798"/>
                <a:gd name="T36" fmla="*/ 794 w 1482"/>
                <a:gd name="T37" fmla="*/ 574 h 798"/>
                <a:gd name="T38" fmla="*/ 1428 w 1482"/>
                <a:gd name="T39" fmla="*/ 574 h 798"/>
                <a:gd name="T40" fmla="*/ 1445 w 1482"/>
                <a:gd name="T41" fmla="*/ 577 h 798"/>
                <a:gd name="T42" fmla="*/ 1459 w 1482"/>
                <a:gd name="T43" fmla="*/ 584 h 798"/>
                <a:gd name="T44" fmla="*/ 1472 w 1482"/>
                <a:gd name="T45" fmla="*/ 596 h 798"/>
                <a:gd name="T46" fmla="*/ 1479 w 1482"/>
                <a:gd name="T47" fmla="*/ 610 h 798"/>
                <a:gd name="T48" fmla="*/ 1482 w 1482"/>
                <a:gd name="T49" fmla="*/ 627 h 798"/>
                <a:gd name="T50" fmla="*/ 1482 w 1482"/>
                <a:gd name="T51" fmla="*/ 798 h 798"/>
                <a:gd name="T52" fmla="*/ 1376 w 1482"/>
                <a:gd name="T53" fmla="*/ 798 h 798"/>
                <a:gd name="T54" fmla="*/ 1376 w 1482"/>
                <a:gd name="T55" fmla="*/ 679 h 798"/>
                <a:gd name="T56" fmla="*/ 794 w 1482"/>
                <a:gd name="T57" fmla="*/ 679 h 798"/>
                <a:gd name="T58" fmla="*/ 794 w 1482"/>
                <a:gd name="T59" fmla="*/ 798 h 798"/>
                <a:gd name="T60" fmla="*/ 688 w 1482"/>
                <a:gd name="T61" fmla="*/ 798 h 798"/>
                <a:gd name="T62" fmla="*/ 688 w 1482"/>
                <a:gd name="T63" fmla="*/ 679 h 798"/>
                <a:gd name="T64" fmla="*/ 106 w 1482"/>
                <a:gd name="T65" fmla="*/ 679 h 798"/>
                <a:gd name="T66" fmla="*/ 106 w 1482"/>
                <a:gd name="T67" fmla="*/ 798 h 798"/>
                <a:gd name="T68" fmla="*/ 0 w 1482"/>
                <a:gd name="T69" fmla="*/ 798 h 798"/>
                <a:gd name="T70" fmla="*/ 0 w 1482"/>
                <a:gd name="T71" fmla="*/ 627 h 798"/>
                <a:gd name="T72" fmla="*/ 2 w 1482"/>
                <a:gd name="T73" fmla="*/ 610 h 798"/>
                <a:gd name="T74" fmla="*/ 10 w 1482"/>
                <a:gd name="T75" fmla="*/ 596 h 798"/>
                <a:gd name="T76" fmla="*/ 22 w 1482"/>
                <a:gd name="T77" fmla="*/ 584 h 798"/>
                <a:gd name="T78" fmla="*/ 37 w 1482"/>
                <a:gd name="T79" fmla="*/ 577 h 798"/>
                <a:gd name="T80" fmla="*/ 53 w 1482"/>
                <a:gd name="T81" fmla="*/ 574 h 798"/>
                <a:gd name="T82" fmla="*/ 688 w 1482"/>
                <a:gd name="T83" fmla="*/ 574 h 798"/>
                <a:gd name="T84" fmla="*/ 688 w 1482"/>
                <a:gd name="T85" fmla="*/ 382 h 798"/>
                <a:gd name="T86" fmla="*/ 558 w 1482"/>
                <a:gd name="T87" fmla="*/ 382 h 798"/>
                <a:gd name="T88" fmla="*/ 533 w 1482"/>
                <a:gd name="T89" fmla="*/ 379 h 798"/>
                <a:gd name="T90" fmla="*/ 511 w 1482"/>
                <a:gd name="T91" fmla="*/ 371 h 798"/>
                <a:gd name="T92" fmla="*/ 492 w 1482"/>
                <a:gd name="T93" fmla="*/ 358 h 798"/>
                <a:gd name="T94" fmla="*/ 475 w 1482"/>
                <a:gd name="T95" fmla="*/ 342 h 798"/>
                <a:gd name="T96" fmla="*/ 462 w 1482"/>
                <a:gd name="T97" fmla="*/ 323 h 798"/>
                <a:gd name="T98" fmla="*/ 454 w 1482"/>
                <a:gd name="T99" fmla="*/ 299 h 798"/>
                <a:gd name="T100" fmla="*/ 451 w 1482"/>
                <a:gd name="T101" fmla="*/ 275 h 798"/>
                <a:gd name="T102" fmla="*/ 451 w 1482"/>
                <a:gd name="T103" fmla="*/ 106 h 798"/>
                <a:gd name="T104" fmla="*/ 454 w 1482"/>
                <a:gd name="T105" fmla="*/ 82 h 798"/>
                <a:gd name="T106" fmla="*/ 462 w 1482"/>
                <a:gd name="T107" fmla="*/ 59 h 798"/>
                <a:gd name="T108" fmla="*/ 475 w 1482"/>
                <a:gd name="T109" fmla="*/ 39 h 798"/>
                <a:gd name="T110" fmla="*/ 492 w 1482"/>
                <a:gd name="T111" fmla="*/ 23 h 798"/>
                <a:gd name="T112" fmla="*/ 511 w 1482"/>
                <a:gd name="T113" fmla="*/ 11 h 798"/>
                <a:gd name="T114" fmla="*/ 533 w 1482"/>
                <a:gd name="T115" fmla="*/ 3 h 798"/>
                <a:gd name="T116" fmla="*/ 558 w 1482"/>
                <a:gd name="T117"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2" h="798">
                  <a:moveTo>
                    <a:pt x="558" y="0"/>
                  </a:moveTo>
                  <a:lnTo>
                    <a:pt x="924" y="0"/>
                  </a:lnTo>
                  <a:lnTo>
                    <a:pt x="948" y="3"/>
                  </a:lnTo>
                  <a:lnTo>
                    <a:pt x="970" y="11"/>
                  </a:lnTo>
                  <a:lnTo>
                    <a:pt x="990" y="23"/>
                  </a:lnTo>
                  <a:lnTo>
                    <a:pt x="1006" y="39"/>
                  </a:lnTo>
                  <a:lnTo>
                    <a:pt x="1019" y="59"/>
                  </a:lnTo>
                  <a:lnTo>
                    <a:pt x="1028" y="82"/>
                  </a:lnTo>
                  <a:lnTo>
                    <a:pt x="1030" y="106"/>
                  </a:lnTo>
                  <a:lnTo>
                    <a:pt x="1030" y="275"/>
                  </a:lnTo>
                  <a:lnTo>
                    <a:pt x="1028" y="299"/>
                  </a:lnTo>
                  <a:lnTo>
                    <a:pt x="1019" y="323"/>
                  </a:lnTo>
                  <a:lnTo>
                    <a:pt x="1006" y="342"/>
                  </a:lnTo>
                  <a:lnTo>
                    <a:pt x="990" y="358"/>
                  </a:lnTo>
                  <a:lnTo>
                    <a:pt x="970" y="371"/>
                  </a:lnTo>
                  <a:lnTo>
                    <a:pt x="948" y="379"/>
                  </a:lnTo>
                  <a:lnTo>
                    <a:pt x="924" y="382"/>
                  </a:lnTo>
                  <a:lnTo>
                    <a:pt x="794" y="382"/>
                  </a:lnTo>
                  <a:lnTo>
                    <a:pt x="794" y="574"/>
                  </a:lnTo>
                  <a:lnTo>
                    <a:pt x="1428" y="574"/>
                  </a:lnTo>
                  <a:lnTo>
                    <a:pt x="1445" y="577"/>
                  </a:lnTo>
                  <a:lnTo>
                    <a:pt x="1459" y="584"/>
                  </a:lnTo>
                  <a:lnTo>
                    <a:pt x="1472" y="596"/>
                  </a:lnTo>
                  <a:lnTo>
                    <a:pt x="1479" y="610"/>
                  </a:lnTo>
                  <a:lnTo>
                    <a:pt x="1482" y="627"/>
                  </a:lnTo>
                  <a:lnTo>
                    <a:pt x="1482" y="798"/>
                  </a:lnTo>
                  <a:lnTo>
                    <a:pt x="1376" y="798"/>
                  </a:lnTo>
                  <a:lnTo>
                    <a:pt x="1376" y="679"/>
                  </a:lnTo>
                  <a:lnTo>
                    <a:pt x="794" y="679"/>
                  </a:lnTo>
                  <a:lnTo>
                    <a:pt x="794" y="798"/>
                  </a:lnTo>
                  <a:lnTo>
                    <a:pt x="688" y="798"/>
                  </a:lnTo>
                  <a:lnTo>
                    <a:pt x="688" y="679"/>
                  </a:lnTo>
                  <a:lnTo>
                    <a:pt x="106" y="679"/>
                  </a:lnTo>
                  <a:lnTo>
                    <a:pt x="106" y="798"/>
                  </a:lnTo>
                  <a:lnTo>
                    <a:pt x="0" y="798"/>
                  </a:lnTo>
                  <a:lnTo>
                    <a:pt x="0" y="627"/>
                  </a:lnTo>
                  <a:lnTo>
                    <a:pt x="2" y="610"/>
                  </a:lnTo>
                  <a:lnTo>
                    <a:pt x="10" y="596"/>
                  </a:lnTo>
                  <a:lnTo>
                    <a:pt x="22" y="584"/>
                  </a:lnTo>
                  <a:lnTo>
                    <a:pt x="37" y="577"/>
                  </a:lnTo>
                  <a:lnTo>
                    <a:pt x="53" y="574"/>
                  </a:lnTo>
                  <a:lnTo>
                    <a:pt x="688" y="574"/>
                  </a:lnTo>
                  <a:lnTo>
                    <a:pt x="688" y="382"/>
                  </a:lnTo>
                  <a:lnTo>
                    <a:pt x="558" y="382"/>
                  </a:lnTo>
                  <a:lnTo>
                    <a:pt x="533" y="379"/>
                  </a:lnTo>
                  <a:lnTo>
                    <a:pt x="511" y="371"/>
                  </a:lnTo>
                  <a:lnTo>
                    <a:pt x="492" y="358"/>
                  </a:lnTo>
                  <a:lnTo>
                    <a:pt x="475" y="342"/>
                  </a:lnTo>
                  <a:lnTo>
                    <a:pt x="462" y="323"/>
                  </a:lnTo>
                  <a:lnTo>
                    <a:pt x="454" y="299"/>
                  </a:lnTo>
                  <a:lnTo>
                    <a:pt x="451" y="275"/>
                  </a:lnTo>
                  <a:lnTo>
                    <a:pt x="451" y="106"/>
                  </a:lnTo>
                  <a:lnTo>
                    <a:pt x="454" y="82"/>
                  </a:lnTo>
                  <a:lnTo>
                    <a:pt x="462" y="59"/>
                  </a:lnTo>
                  <a:lnTo>
                    <a:pt x="475" y="39"/>
                  </a:lnTo>
                  <a:lnTo>
                    <a:pt x="492" y="23"/>
                  </a:lnTo>
                  <a:lnTo>
                    <a:pt x="511" y="11"/>
                  </a:lnTo>
                  <a:lnTo>
                    <a:pt x="533" y="3"/>
                  </a:lnTo>
                  <a:lnTo>
                    <a:pt x="5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6" name="Freeform 302"/>
            <p:cNvSpPr>
              <a:spLocks/>
            </p:cNvSpPr>
            <p:nvPr/>
          </p:nvSpPr>
          <p:spPr bwMode="auto">
            <a:xfrm>
              <a:off x="367" y="3583"/>
              <a:ext cx="38" cy="26"/>
            </a:xfrm>
            <a:custGeom>
              <a:avLst/>
              <a:gdLst>
                <a:gd name="T0" fmla="*/ 106 w 579"/>
                <a:gd name="T1" fmla="*/ 0 h 381"/>
                <a:gd name="T2" fmla="*/ 473 w 579"/>
                <a:gd name="T3" fmla="*/ 0 h 381"/>
                <a:gd name="T4" fmla="*/ 497 w 579"/>
                <a:gd name="T5" fmla="*/ 2 h 381"/>
                <a:gd name="T6" fmla="*/ 519 w 579"/>
                <a:gd name="T7" fmla="*/ 10 h 381"/>
                <a:gd name="T8" fmla="*/ 539 w 579"/>
                <a:gd name="T9" fmla="*/ 23 h 381"/>
                <a:gd name="T10" fmla="*/ 555 w 579"/>
                <a:gd name="T11" fmla="*/ 39 h 381"/>
                <a:gd name="T12" fmla="*/ 567 w 579"/>
                <a:gd name="T13" fmla="*/ 59 h 381"/>
                <a:gd name="T14" fmla="*/ 576 w 579"/>
                <a:gd name="T15" fmla="*/ 82 h 381"/>
                <a:gd name="T16" fmla="*/ 579 w 579"/>
                <a:gd name="T17" fmla="*/ 106 h 381"/>
                <a:gd name="T18" fmla="*/ 579 w 579"/>
                <a:gd name="T19" fmla="*/ 275 h 381"/>
                <a:gd name="T20" fmla="*/ 576 w 579"/>
                <a:gd name="T21" fmla="*/ 299 h 381"/>
                <a:gd name="T22" fmla="*/ 567 w 579"/>
                <a:gd name="T23" fmla="*/ 322 h 381"/>
                <a:gd name="T24" fmla="*/ 555 w 579"/>
                <a:gd name="T25" fmla="*/ 342 h 381"/>
                <a:gd name="T26" fmla="*/ 539 w 579"/>
                <a:gd name="T27" fmla="*/ 358 h 381"/>
                <a:gd name="T28" fmla="*/ 519 w 579"/>
                <a:gd name="T29" fmla="*/ 371 h 381"/>
                <a:gd name="T30" fmla="*/ 497 w 579"/>
                <a:gd name="T31" fmla="*/ 379 h 381"/>
                <a:gd name="T32" fmla="*/ 473 w 579"/>
                <a:gd name="T33" fmla="*/ 381 h 381"/>
                <a:gd name="T34" fmla="*/ 106 w 579"/>
                <a:gd name="T35" fmla="*/ 381 h 381"/>
                <a:gd name="T36" fmla="*/ 82 w 579"/>
                <a:gd name="T37" fmla="*/ 379 h 381"/>
                <a:gd name="T38" fmla="*/ 60 w 579"/>
                <a:gd name="T39" fmla="*/ 371 h 381"/>
                <a:gd name="T40" fmla="*/ 40 w 579"/>
                <a:gd name="T41" fmla="*/ 358 h 381"/>
                <a:gd name="T42" fmla="*/ 24 w 579"/>
                <a:gd name="T43" fmla="*/ 342 h 381"/>
                <a:gd name="T44" fmla="*/ 11 w 579"/>
                <a:gd name="T45" fmla="*/ 322 h 381"/>
                <a:gd name="T46" fmla="*/ 3 w 579"/>
                <a:gd name="T47" fmla="*/ 299 h 381"/>
                <a:gd name="T48" fmla="*/ 0 w 579"/>
                <a:gd name="T49" fmla="*/ 275 h 381"/>
                <a:gd name="T50" fmla="*/ 0 w 579"/>
                <a:gd name="T51" fmla="*/ 106 h 381"/>
                <a:gd name="T52" fmla="*/ 3 w 579"/>
                <a:gd name="T53" fmla="*/ 82 h 381"/>
                <a:gd name="T54" fmla="*/ 11 w 579"/>
                <a:gd name="T55" fmla="*/ 59 h 381"/>
                <a:gd name="T56" fmla="*/ 24 w 579"/>
                <a:gd name="T57" fmla="*/ 39 h 381"/>
                <a:gd name="T58" fmla="*/ 40 w 579"/>
                <a:gd name="T59" fmla="*/ 23 h 381"/>
                <a:gd name="T60" fmla="*/ 60 w 579"/>
                <a:gd name="T61" fmla="*/ 10 h 381"/>
                <a:gd name="T62" fmla="*/ 82 w 579"/>
                <a:gd name="T63" fmla="*/ 2 h 381"/>
                <a:gd name="T64" fmla="*/ 106 w 579"/>
                <a:gd name="T65" fmla="*/ 0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79" h="381">
                  <a:moveTo>
                    <a:pt x="106" y="0"/>
                  </a:moveTo>
                  <a:lnTo>
                    <a:pt x="473" y="0"/>
                  </a:lnTo>
                  <a:lnTo>
                    <a:pt x="497" y="2"/>
                  </a:lnTo>
                  <a:lnTo>
                    <a:pt x="519" y="10"/>
                  </a:lnTo>
                  <a:lnTo>
                    <a:pt x="539" y="23"/>
                  </a:lnTo>
                  <a:lnTo>
                    <a:pt x="555" y="39"/>
                  </a:lnTo>
                  <a:lnTo>
                    <a:pt x="567" y="59"/>
                  </a:lnTo>
                  <a:lnTo>
                    <a:pt x="576" y="82"/>
                  </a:lnTo>
                  <a:lnTo>
                    <a:pt x="579" y="106"/>
                  </a:lnTo>
                  <a:lnTo>
                    <a:pt x="579" y="275"/>
                  </a:lnTo>
                  <a:lnTo>
                    <a:pt x="576" y="299"/>
                  </a:lnTo>
                  <a:lnTo>
                    <a:pt x="567" y="322"/>
                  </a:lnTo>
                  <a:lnTo>
                    <a:pt x="555" y="342"/>
                  </a:lnTo>
                  <a:lnTo>
                    <a:pt x="539" y="358"/>
                  </a:lnTo>
                  <a:lnTo>
                    <a:pt x="519" y="371"/>
                  </a:lnTo>
                  <a:lnTo>
                    <a:pt x="497" y="379"/>
                  </a:lnTo>
                  <a:lnTo>
                    <a:pt x="473" y="381"/>
                  </a:lnTo>
                  <a:lnTo>
                    <a:pt x="106" y="381"/>
                  </a:lnTo>
                  <a:lnTo>
                    <a:pt x="82" y="379"/>
                  </a:lnTo>
                  <a:lnTo>
                    <a:pt x="60" y="371"/>
                  </a:lnTo>
                  <a:lnTo>
                    <a:pt x="40" y="358"/>
                  </a:lnTo>
                  <a:lnTo>
                    <a:pt x="24" y="342"/>
                  </a:lnTo>
                  <a:lnTo>
                    <a:pt x="11" y="322"/>
                  </a:lnTo>
                  <a:lnTo>
                    <a:pt x="3" y="299"/>
                  </a:lnTo>
                  <a:lnTo>
                    <a:pt x="0" y="275"/>
                  </a:lnTo>
                  <a:lnTo>
                    <a:pt x="0" y="106"/>
                  </a:lnTo>
                  <a:lnTo>
                    <a:pt x="3" y="82"/>
                  </a:lnTo>
                  <a:lnTo>
                    <a:pt x="11" y="59"/>
                  </a:lnTo>
                  <a:lnTo>
                    <a:pt x="24" y="39"/>
                  </a:lnTo>
                  <a:lnTo>
                    <a:pt x="40" y="23"/>
                  </a:lnTo>
                  <a:lnTo>
                    <a:pt x="60" y="10"/>
                  </a:lnTo>
                  <a:lnTo>
                    <a:pt x="82" y="2"/>
                  </a:lnTo>
                  <a:lnTo>
                    <a:pt x="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 name="Group 4"/>
          <p:cNvGrpSpPr>
            <a:grpSpLocks noChangeAspect="1"/>
          </p:cNvGrpSpPr>
          <p:nvPr/>
        </p:nvGrpSpPr>
        <p:grpSpPr bwMode="auto">
          <a:xfrm>
            <a:off x="8527421" y="4383169"/>
            <a:ext cx="283369" cy="242888"/>
            <a:chOff x="7254" y="3946"/>
            <a:chExt cx="238" cy="204"/>
          </a:xfrm>
          <a:solidFill>
            <a:schemeClr val="tx1">
              <a:lumMod val="65000"/>
              <a:lumOff val="35000"/>
            </a:schemeClr>
          </a:solidFill>
        </p:grpSpPr>
        <p:sp>
          <p:nvSpPr>
            <p:cNvPr id="5" name="Freeform 6"/>
            <p:cNvSpPr>
              <a:spLocks/>
            </p:cNvSpPr>
            <p:nvPr/>
          </p:nvSpPr>
          <p:spPr bwMode="auto">
            <a:xfrm>
              <a:off x="7406" y="3983"/>
              <a:ext cx="49" cy="58"/>
            </a:xfrm>
            <a:custGeom>
              <a:avLst/>
              <a:gdLst>
                <a:gd name="T0" fmla="*/ 293 w 681"/>
                <a:gd name="T1" fmla="*/ 0 h 814"/>
                <a:gd name="T2" fmla="*/ 305 w 681"/>
                <a:gd name="T3" fmla="*/ 0 h 814"/>
                <a:gd name="T4" fmla="*/ 316 w 681"/>
                <a:gd name="T5" fmla="*/ 5 h 814"/>
                <a:gd name="T6" fmla="*/ 325 w 681"/>
                <a:gd name="T7" fmla="*/ 12 h 814"/>
                <a:gd name="T8" fmla="*/ 331 w 681"/>
                <a:gd name="T9" fmla="*/ 23 h 814"/>
                <a:gd name="T10" fmla="*/ 333 w 681"/>
                <a:gd name="T11" fmla="*/ 37 h 814"/>
                <a:gd name="T12" fmla="*/ 333 w 681"/>
                <a:gd name="T13" fmla="*/ 141 h 814"/>
                <a:gd name="T14" fmla="*/ 494 w 681"/>
                <a:gd name="T15" fmla="*/ 141 h 814"/>
                <a:gd name="T16" fmla="*/ 528 w 681"/>
                <a:gd name="T17" fmla="*/ 144 h 814"/>
                <a:gd name="T18" fmla="*/ 560 w 681"/>
                <a:gd name="T19" fmla="*/ 153 h 814"/>
                <a:gd name="T20" fmla="*/ 588 w 681"/>
                <a:gd name="T21" fmla="*/ 167 h 814"/>
                <a:gd name="T22" fmla="*/ 614 w 681"/>
                <a:gd name="T23" fmla="*/ 185 h 814"/>
                <a:gd name="T24" fmla="*/ 637 w 681"/>
                <a:gd name="T25" fmla="*/ 208 h 814"/>
                <a:gd name="T26" fmla="*/ 656 w 681"/>
                <a:gd name="T27" fmla="*/ 234 h 814"/>
                <a:gd name="T28" fmla="*/ 669 w 681"/>
                <a:gd name="T29" fmla="*/ 263 h 814"/>
                <a:gd name="T30" fmla="*/ 678 w 681"/>
                <a:gd name="T31" fmla="*/ 294 h 814"/>
                <a:gd name="T32" fmla="*/ 681 w 681"/>
                <a:gd name="T33" fmla="*/ 328 h 814"/>
                <a:gd name="T34" fmla="*/ 681 w 681"/>
                <a:gd name="T35" fmla="*/ 752 h 814"/>
                <a:gd name="T36" fmla="*/ 679 w 681"/>
                <a:gd name="T37" fmla="*/ 769 h 814"/>
                <a:gd name="T38" fmla="*/ 672 w 681"/>
                <a:gd name="T39" fmla="*/ 784 h 814"/>
                <a:gd name="T40" fmla="*/ 663 w 681"/>
                <a:gd name="T41" fmla="*/ 796 h 814"/>
                <a:gd name="T42" fmla="*/ 650 w 681"/>
                <a:gd name="T43" fmla="*/ 806 h 814"/>
                <a:gd name="T44" fmla="*/ 635 w 681"/>
                <a:gd name="T45" fmla="*/ 812 h 814"/>
                <a:gd name="T46" fmla="*/ 617 w 681"/>
                <a:gd name="T47" fmla="*/ 814 h 814"/>
                <a:gd name="T48" fmla="*/ 601 w 681"/>
                <a:gd name="T49" fmla="*/ 812 h 814"/>
                <a:gd name="T50" fmla="*/ 586 w 681"/>
                <a:gd name="T51" fmla="*/ 806 h 814"/>
                <a:gd name="T52" fmla="*/ 573 w 681"/>
                <a:gd name="T53" fmla="*/ 796 h 814"/>
                <a:gd name="T54" fmla="*/ 563 w 681"/>
                <a:gd name="T55" fmla="*/ 784 h 814"/>
                <a:gd name="T56" fmla="*/ 557 w 681"/>
                <a:gd name="T57" fmla="*/ 769 h 814"/>
                <a:gd name="T58" fmla="*/ 555 w 681"/>
                <a:gd name="T59" fmla="*/ 752 h 814"/>
                <a:gd name="T60" fmla="*/ 555 w 681"/>
                <a:gd name="T61" fmla="*/ 328 h 814"/>
                <a:gd name="T62" fmla="*/ 552 w 681"/>
                <a:gd name="T63" fmla="*/ 309 h 814"/>
                <a:gd name="T64" fmla="*/ 543 w 681"/>
                <a:gd name="T65" fmla="*/ 291 h 814"/>
                <a:gd name="T66" fmla="*/ 530 w 681"/>
                <a:gd name="T67" fmla="*/ 278 h 814"/>
                <a:gd name="T68" fmla="*/ 513 w 681"/>
                <a:gd name="T69" fmla="*/ 270 h 814"/>
                <a:gd name="T70" fmla="*/ 494 w 681"/>
                <a:gd name="T71" fmla="*/ 267 h 814"/>
                <a:gd name="T72" fmla="*/ 332 w 681"/>
                <a:gd name="T73" fmla="*/ 267 h 814"/>
                <a:gd name="T74" fmla="*/ 332 w 681"/>
                <a:gd name="T75" fmla="*/ 371 h 814"/>
                <a:gd name="T76" fmla="*/ 330 w 681"/>
                <a:gd name="T77" fmla="*/ 385 h 814"/>
                <a:gd name="T78" fmla="*/ 324 w 681"/>
                <a:gd name="T79" fmla="*/ 396 h 814"/>
                <a:gd name="T80" fmla="*/ 316 w 681"/>
                <a:gd name="T81" fmla="*/ 403 h 814"/>
                <a:gd name="T82" fmla="*/ 304 w 681"/>
                <a:gd name="T83" fmla="*/ 408 h 814"/>
                <a:gd name="T84" fmla="*/ 293 w 681"/>
                <a:gd name="T85" fmla="*/ 408 h 814"/>
                <a:gd name="T86" fmla="*/ 281 w 681"/>
                <a:gd name="T87" fmla="*/ 403 h 814"/>
                <a:gd name="T88" fmla="*/ 18 w 681"/>
                <a:gd name="T89" fmla="*/ 237 h 814"/>
                <a:gd name="T90" fmla="*/ 9 w 681"/>
                <a:gd name="T91" fmla="*/ 228 h 814"/>
                <a:gd name="T92" fmla="*/ 3 w 681"/>
                <a:gd name="T93" fmla="*/ 217 h 814"/>
                <a:gd name="T94" fmla="*/ 0 w 681"/>
                <a:gd name="T95" fmla="*/ 205 h 814"/>
                <a:gd name="T96" fmla="*/ 3 w 681"/>
                <a:gd name="T97" fmla="*/ 192 h 814"/>
                <a:gd name="T98" fmla="*/ 9 w 681"/>
                <a:gd name="T99" fmla="*/ 180 h 814"/>
                <a:gd name="T100" fmla="*/ 19 w 681"/>
                <a:gd name="T101" fmla="*/ 171 h 814"/>
                <a:gd name="T102" fmla="*/ 282 w 681"/>
                <a:gd name="T103" fmla="*/ 5 h 814"/>
                <a:gd name="T104" fmla="*/ 293 w 681"/>
                <a:gd name="T105"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1" h="814">
                  <a:moveTo>
                    <a:pt x="293" y="0"/>
                  </a:moveTo>
                  <a:lnTo>
                    <a:pt x="305" y="0"/>
                  </a:lnTo>
                  <a:lnTo>
                    <a:pt x="316" y="5"/>
                  </a:lnTo>
                  <a:lnTo>
                    <a:pt x="325" y="12"/>
                  </a:lnTo>
                  <a:lnTo>
                    <a:pt x="331" y="23"/>
                  </a:lnTo>
                  <a:lnTo>
                    <a:pt x="333" y="37"/>
                  </a:lnTo>
                  <a:lnTo>
                    <a:pt x="333" y="141"/>
                  </a:lnTo>
                  <a:lnTo>
                    <a:pt x="494" y="141"/>
                  </a:lnTo>
                  <a:lnTo>
                    <a:pt x="528" y="144"/>
                  </a:lnTo>
                  <a:lnTo>
                    <a:pt x="560" y="153"/>
                  </a:lnTo>
                  <a:lnTo>
                    <a:pt x="588" y="167"/>
                  </a:lnTo>
                  <a:lnTo>
                    <a:pt x="614" y="185"/>
                  </a:lnTo>
                  <a:lnTo>
                    <a:pt x="637" y="208"/>
                  </a:lnTo>
                  <a:lnTo>
                    <a:pt x="656" y="234"/>
                  </a:lnTo>
                  <a:lnTo>
                    <a:pt x="669" y="263"/>
                  </a:lnTo>
                  <a:lnTo>
                    <a:pt x="678" y="294"/>
                  </a:lnTo>
                  <a:lnTo>
                    <a:pt x="681" y="328"/>
                  </a:lnTo>
                  <a:lnTo>
                    <a:pt x="681" y="752"/>
                  </a:lnTo>
                  <a:lnTo>
                    <a:pt x="679" y="769"/>
                  </a:lnTo>
                  <a:lnTo>
                    <a:pt x="672" y="784"/>
                  </a:lnTo>
                  <a:lnTo>
                    <a:pt x="663" y="796"/>
                  </a:lnTo>
                  <a:lnTo>
                    <a:pt x="650" y="806"/>
                  </a:lnTo>
                  <a:lnTo>
                    <a:pt x="635" y="812"/>
                  </a:lnTo>
                  <a:lnTo>
                    <a:pt x="617" y="814"/>
                  </a:lnTo>
                  <a:lnTo>
                    <a:pt x="601" y="812"/>
                  </a:lnTo>
                  <a:lnTo>
                    <a:pt x="586" y="806"/>
                  </a:lnTo>
                  <a:lnTo>
                    <a:pt x="573" y="796"/>
                  </a:lnTo>
                  <a:lnTo>
                    <a:pt x="563" y="784"/>
                  </a:lnTo>
                  <a:lnTo>
                    <a:pt x="557" y="769"/>
                  </a:lnTo>
                  <a:lnTo>
                    <a:pt x="555" y="752"/>
                  </a:lnTo>
                  <a:lnTo>
                    <a:pt x="555" y="328"/>
                  </a:lnTo>
                  <a:lnTo>
                    <a:pt x="552" y="309"/>
                  </a:lnTo>
                  <a:lnTo>
                    <a:pt x="543" y="291"/>
                  </a:lnTo>
                  <a:lnTo>
                    <a:pt x="530" y="278"/>
                  </a:lnTo>
                  <a:lnTo>
                    <a:pt x="513" y="270"/>
                  </a:lnTo>
                  <a:lnTo>
                    <a:pt x="494" y="267"/>
                  </a:lnTo>
                  <a:lnTo>
                    <a:pt x="332" y="267"/>
                  </a:lnTo>
                  <a:lnTo>
                    <a:pt x="332" y="371"/>
                  </a:lnTo>
                  <a:lnTo>
                    <a:pt x="330" y="385"/>
                  </a:lnTo>
                  <a:lnTo>
                    <a:pt x="324" y="396"/>
                  </a:lnTo>
                  <a:lnTo>
                    <a:pt x="316" y="403"/>
                  </a:lnTo>
                  <a:lnTo>
                    <a:pt x="304" y="408"/>
                  </a:lnTo>
                  <a:lnTo>
                    <a:pt x="293" y="408"/>
                  </a:lnTo>
                  <a:lnTo>
                    <a:pt x="281" y="403"/>
                  </a:lnTo>
                  <a:lnTo>
                    <a:pt x="18" y="237"/>
                  </a:lnTo>
                  <a:lnTo>
                    <a:pt x="9" y="228"/>
                  </a:lnTo>
                  <a:lnTo>
                    <a:pt x="3" y="217"/>
                  </a:lnTo>
                  <a:lnTo>
                    <a:pt x="0" y="205"/>
                  </a:lnTo>
                  <a:lnTo>
                    <a:pt x="3" y="192"/>
                  </a:lnTo>
                  <a:lnTo>
                    <a:pt x="9" y="180"/>
                  </a:lnTo>
                  <a:lnTo>
                    <a:pt x="19" y="171"/>
                  </a:lnTo>
                  <a:lnTo>
                    <a:pt x="282" y="5"/>
                  </a:lnTo>
                  <a:lnTo>
                    <a:pt x="2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 name="Freeform 7"/>
            <p:cNvSpPr>
              <a:spLocks/>
            </p:cNvSpPr>
            <p:nvPr/>
          </p:nvSpPr>
          <p:spPr bwMode="auto">
            <a:xfrm>
              <a:off x="7280" y="3993"/>
              <a:ext cx="51" cy="49"/>
            </a:xfrm>
            <a:custGeom>
              <a:avLst/>
              <a:gdLst>
                <a:gd name="T0" fmla="*/ 328 w 716"/>
                <a:gd name="T1" fmla="*/ 0 h 679"/>
                <a:gd name="T2" fmla="*/ 654 w 716"/>
                <a:gd name="T3" fmla="*/ 0 h 679"/>
                <a:gd name="T4" fmla="*/ 671 w 716"/>
                <a:gd name="T5" fmla="*/ 2 h 679"/>
                <a:gd name="T6" fmla="*/ 686 w 716"/>
                <a:gd name="T7" fmla="*/ 8 h 679"/>
                <a:gd name="T8" fmla="*/ 698 w 716"/>
                <a:gd name="T9" fmla="*/ 18 h 679"/>
                <a:gd name="T10" fmla="*/ 708 w 716"/>
                <a:gd name="T11" fmla="*/ 31 h 679"/>
                <a:gd name="T12" fmla="*/ 714 w 716"/>
                <a:gd name="T13" fmla="*/ 45 h 679"/>
                <a:gd name="T14" fmla="*/ 716 w 716"/>
                <a:gd name="T15" fmla="*/ 63 h 679"/>
                <a:gd name="T16" fmla="*/ 714 w 716"/>
                <a:gd name="T17" fmla="*/ 80 h 679"/>
                <a:gd name="T18" fmla="*/ 708 w 716"/>
                <a:gd name="T19" fmla="*/ 95 h 679"/>
                <a:gd name="T20" fmla="*/ 698 w 716"/>
                <a:gd name="T21" fmla="*/ 107 h 679"/>
                <a:gd name="T22" fmla="*/ 686 w 716"/>
                <a:gd name="T23" fmla="*/ 117 h 679"/>
                <a:gd name="T24" fmla="*/ 671 w 716"/>
                <a:gd name="T25" fmla="*/ 123 h 679"/>
                <a:gd name="T26" fmla="*/ 654 w 716"/>
                <a:gd name="T27" fmla="*/ 126 h 679"/>
                <a:gd name="T28" fmla="*/ 328 w 716"/>
                <a:gd name="T29" fmla="*/ 126 h 679"/>
                <a:gd name="T30" fmla="*/ 308 w 716"/>
                <a:gd name="T31" fmla="*/ 129 h 679"/>
                <a:gd name="T32" fmla="*/ 291 w 716"/>
                <a:gd name="T33" fmla="*/ 137 h 679"/>
                <a:gd name="T34" fmla="*/ 278 w 716"/>
                <a:gd name="T35" fmla="*/ 150 h 679"/>
                <a:gd name="T36" fmla="*/ 270 w 716"/>
                <a:gd name="T37" fmla="*/ 168 h 679"/>
                <a:gd name="T38" fmla="*/ 267 w 716"/>
                <a:gd name="T39" fmla="*/ 187 h 679"/>
                <a:gd name="T40" fmla="*/ 267 w 716"/>
                <a:gd name="T41" fmla="*/ 348 h 679"/>
                <a:gd name="T42" fmla="*/ 371 w 716"/>
                <a:gd name="T43" fmla="*/ 348 h 679"/>
                <a:gd name="T44" fmla="*/ 385 w 716"/>
                <a:gd name="T45" fmla="*/ 350 h 679"/>
                <a:gd name="T46" fmla="*/ 396 w 716"/>
                <a:gd name="T47" fmla="*/ 356 h 679"/>
                <a:gd name="T48" fmla="*/ 403 w 716"/>
                <a:gd name="T49" fmla="*/ 365 h 679"/>
                <a:gd name="T50" fmla="*/ 408 w 716"/>
                <a:gd name="T51" fmla="*/ 375 h 679"/>
                <a:gd name="T52" fmla="*/ 408 w 716"/>
                <a:gd name="T53" fmla="*/ 388 h 679"/>
                <a:gd name="T54" fmla="*/ 403 w 716"/>
                <a:gd name="T55" fmla="*/ 399 h 679"/>
                <a:gd name="T56" fmla="*/ 237 w 716"/>
                <a:gd name="T57" fmla="*/ 663 h 679"/>
                <a:gd name="T58" fmla="*/ 228 w 716"/>
                <a:gd name="T59" fmla="*/ 672 h 679"/>
                <a:gd name="T60" fmla="*/ 217 w 716"/>
                <a:gd name="T61" fmla="*/ 678 h 679"/>
                <a:gd name="T62" fmla="*/ 204 w 716"/>
                <a:gd name="T63" fmla="*/ 679 h 679"/>
                <a:gd name="T64" fmla="*/ 192 w 716"/>
                <a:gd name="T65" fmla="*/ 678 h 679"/>
                <a:gd name="T66" fmla="*/ 181 w 716"/>
                <a:gd name="T67" fmla="*/ 672 h 679"/>
                <a:gd name="T68" fmla="*/ 172 w 716"/>
                <a:gd name="T69" fmla="*/ 663 h 679"/>
                <a:gd name="T70" fmla="*/ 5 w 716"/>
                <a:gd name="T71" fmla="*/ 399 h 679"/>
                <a:gd name="T72" fmla="*/ 0 w 716"/>
                <a:gd name="T73" fmla="*/ 387 h 679"/>
                <a:gd name="T74" fmla="*/ 0 w 716"/>
                <a:gd name="T75" fmla="*/ 375 h 679"/>
                <a:gd name="T76" fmla="*/ 5 w 716"/>
                <a:gd name="T77" fmla="*/ 364 h 679"/>
                <a:gd name="T78" fmla="*/ 13 w 716"/>
                <a:gd name="T79" fmla="*/ 355 h 679"/>
                <a:gd name="T80" fmla="*/ 24 w 716"/>
                <a:gd name="T81" fmla="*/ 350 h 679"/>
                <a:gd name="T82" fmla="*/ 37 w 716"/>
                <a:gd name="T83" fmla="*/ 347 h 679"/>
                <a:gd name="T84" fmla="*/ 141 w 716"/>
                <a:gd name="T85" fmla="*/ 347 h 679"/>
                <a:gd name="T86" fmla="*/ 141 w 716"/>
                <a:gd name="T87" fmla="*/ 186 h 679"/>
                <a:gd name="T88" fmla="*/ 144 w 716"/>
                <a:gd name="T89" fmla="*/ 152 h 679"/>
                <a:gd name="T90" fmla="*/ 153 w 716"/>
                <a:gd name="T91" fmla="*/ 121 h 679"/>
                <a:gd name="T92" fmla="*/ 167 w 716"/>
                <a:gd name="T93" fmla="*/ 92 h 679"/>
                <a:gd name="T94" fmla="*/ 185 w 716"/>
                <a:gd name="T95" fmla="*/ 66 h 679"/>
                <a:gd name="T96" fmla="*/ 207 w 716"/>
                <a:gd name="T97" fmla="*/ 43 h 679"/>
                <a:gd name="T98" fmla="*/ 234 w 716"/>
                <a:gd name="T99" fmla="*/ 25 h 679"/>
                <a:gd name="T100" fmla="*/ 263 w 716"/>
                <a:gd name="T101" fmla="*/ 11 h 679"/>
                <a:gd name="T102" fmla="*/ 294 w 716"/>
                <a:gd name="T103" fmla="*/ 3 h 679"/>
                <a:gd name="T104" fmla="*/ 328 w 716"/>
                <a:gd name="T105" fmla="*/ 0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6" h="679">
                  <a:moveTo>
                    <a:pt x="328" y="0"/>
                  </a:moveTo>
                  <a:lnTo>
                    <a:pt x="654" y="0"/>
                  </a:lnTo>
                  <a:lnTo>
                    <a:pt x="671" y="2"/>
                  </a:lnTo>
                  <a:lnTo>
                    <a:pt x="686" y="8"/>
                  </a:lnTo>
                  <a:lnTo>
                    <a:pt x="698" y="18"/>
                  </a:lnTo>
                  <a:lnTo>
                    <a:pt x="708" y="31"/>
                  </a:lnTo>
                  <a:lnTo>
                    <a:pt x="714" y="45"/>
                  </a:lnTo>
                  <a:lnTo>
                    <a:pt x="716" y="63"/>
                  </a:lnTo>
                  <a:lnTo>
                    <a:pt x="714" y="80"/>
                  </a:lnTo>
                  <a:lnTo>
                    <a:pt x="708" y="95"/>
                  </a:lnTo>
                  <a:lnTo>
                    <a:pt x="698" y="107"/>
                  </a:lnTo>
                  <a:lnTo>
                    <a:pt x="686" y="117"/>
                  </a:lnTo>
                  <a:lnTo>
                    <a:pt x="671" y="123"/>
                  </a:lnTo>
                  <a:lnTo>
                    <a:pt x="654" y="126"/>
                  </a:lnTo>
                  <a:lnTo>
                    <a:pt x="328" y="126"/>
                  </a:lnTo>
                  <a:lnTo>
                    <a:pt x="308" y="129"/>
                  </a:lnTo>
                  <a:lnTo>
                    <a:pt x="291" y="137"/>
                  </a:lnTo>
                  <a:lnTo>
                    <a:pt x="278" y="150"/>
                  </a:lnTo>
                  <a:lnTo>
                    <a:pt x="270" y="168"/>
                  </a:lnTo>
                  <a:lnTo>
                    <a:pt x="267" y="187"/>
                  </a:lnTo>
                  <a:lnTo>
                    <a:pt x="267" y="348"/>
                  </a:lnTo>
                  <a:lnTo>
                    <a:pt x="371" y="348"/>
                  </a:lnTo>
                  <a:lnTo>
                    <a:pt x="385" y="350"/>
                  </a:lnTo>
                  <a:lnTo>
                    <a:pt x="396" y="356"/>
                  </a:lnTo>
                  <a:lnTo>
                    <a:pt x="403" y="365"/>
                  </a:lnTo>
                  <a:lnTo>
                    <a:pt x="408" y="375"/>
                  </a:lnTo>
                  <a:lnTo>
                    <a:pt x="408" y="388"/>
                  </a:lnTo>
                  <a:lnTo>
                    <a:pt x="403" y="399"/>
                  </a:lnTo>
                  <a:lnTo>
                    <a:pt x="237" y="663"/>
                  </a:lnTo>
                  <a:lnTo>
                    <a:pt x="228" y="672"/>
                  </a:lnTo>
                  <a:lnTo>
                    <a:pt x="217" y="678"/>
                  </a:lnTo>
                  <a:lnTo>
                    <a:pt x="204" y="679"/>
                  </a:lnTo>
                  <a:lnTo>
                    <a:pt x="192" y="678"/>
                  </a:lnTo>
                  <a:lnTo>
                    <a:pt x="181" y="672"/>
                  </a:lnTo>
                  <a:lnTo>
                    <a:pt x="172" y="663"/>
                  </a:lnTo>
                  <a:lnTo>
                    <a:pt x="5" y="399"/>
                  </a:lnTo>
                  <a:lnTo>
                    <a:pt x="0" y="387"/>
                  </a:lnTo>
                  <a:lnTo>
                    <a:pt x="0" y="375"/>
                  </a:lnTo>
                  <a:lnTo>
                    <a:pt x="5" y="364"/>
                  </a:lnTo>
                  <a:lnTo>
                    <a:pt x="13" y="355"/>
                  </a:lnTo>
                  <a:lnTo>
                    <a:pt x="24" y="350"/>
                  </a:lnTo>
                  <a:lnTo>
                    <a:pt x="37" y="347"/>
                  </a:lnTo>
                  <a:lnTo>
                    <a:pt x="141" y="347"/>
                  </a:lnTo>
                  <a:lnTo>
                    <a:pt x="141" y="186"/>
                  </a:lnTo>
                  <a:lnTo>
                    <a:pt x="144" y="152"/>
                  </a:lnTo>
                  <a:lnTo>
                    <a:pt x="153" y="121"/>
                  </a:lnTo>
                  <a:lnTo>
                    <a:pt x="167" y="92"/>
                  </a:lnTo>
                  <a:lnTo>
                    <a:pt x="185" y="66"/>
                  </a:lnTo>
                  <a:lnTo>
                    <a:pt x="207" y="43"/>
                  </a:lnTo>
                  <a:lnTo>
                    <a:pt x="234" y="25"/>
                  </a:lnTo>
                  <a:lnTo>
                    <a:pt x="263" y="11"/>
                  </a:lnTo>
                  <a:lnTo>
                    <a:pt x="294" y="3"/>
                  </a:lnTo>
                  <a:lnTo>
                    <a:pt x="3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 name="Freeform 8"/>
            <p:cNvSpPr>
              <a:spLocks/>
            </p:cNvSpPr>
            <p:nvPr/>
          </p:nvSpPr>
          <p:spPr bwMode="auto">
            <a:xfrm>
              <a:off x="7346" y="4108"/>
              <a:ext cx="53" cy="29"/>
            </a:xfrm>
            <a:custGeom>
              <a:avLst/>
              <a:gdLst>
                <a:gd name="T0" fmla="*/ 439 w 731"/>
                <a:gd name="T1" fmla="*/ 0 h 409"/>
                <a:gd name="T2" fmla="*/ 450 w 731"/>
                <a:gd name="T3" fmla="*/ 5 h 409"/>
                <a:gd name="T4" fmla="*/ 714 w 731"/>
                <a:gd name="T5" fmla="*/ 171 h 409"/>
                <a:gd name="T6" fmla="*/ 723 w 731"/>
                <a:gd name="T7" fmla="*/ 180 h 409"/>
                <a:gd name="T8" fmla="*/ 729 w 731"/>
                <a:gd name="T9" fmla="*/ 191 h 409"/>
                <a:gd name="T10" fmla="*/ 731 w 731"/>
                <a:gd name="T11" fmla="*/ 204 h 409"/>
                <a:gd name="T12" fmla="*/ 729 w 731"/>
                <a:gd name="T13" fmla="*/ 216 h 409"/>
                <a:gd name="T14" fmla="*/ 723 w 731"/>
                <a:gd name="T15" fmla="*/ 228 h 409"/>
                <a:gd name="T16" fmla="*/ 714 w 731"/>
                <a:gd name="T17" fmla="*/ 238 h 409"/>
                <a:gd name="T18" fmla="*/ 450 w 731"/>
                <a:gd name="T19" fmla="*/ 404 h 409"/>
                <a:gd name="T20" fmla="*/ 439 w 731"/>
                <a:gd name="T21" fmla="*/ 409 h 409"/>
                <a:gd name="T22" fmla="*/ 427 w 731"/>
                <a:gd name="T23" fmla="*/ 409 h 409"/>
                <a:gd name="T24" fmla="*/ 416 w 731"/>
                <a:gd name="T25" fmla="*/ 404 h 409"/>
                <a:gd name="T26" fmla="*/ 407 w 731"/>
                <a:gd name="T27" fmla="*/ 396 h 409"/>
                <a:gd name="T28" fmla="*/ 401 w 731"/>
                <a:gd name="T29" fmla="*/ 386 h 409"/>
                <a:gd name="T30" fmla="*/ 399 w 731"/>
                <a:gd name="T31" fmla="*/ 372 h 409"/>
                <a:gd name="T32" fmla="*/ 399 w 731"/>
                <a:gd name="T33" fmla="*/ 267 h 409"/>
                <a:gd name="T34" fmla="*/ 63 w 731"/>
                <a:gd name="T35" fmla="*/ 267 h 409"/>
                <a:gd name="T36" fmla="*/ 46 w 731"/>
                <a:gd name="T37" fmla="*/ 265 h 409"/>
                <a:gd name="T38" fmla="*/ 31 w 731"/>
                <a:gd name="T39" fmla="*/ 259 h 409"/>
                <a:gd name="T40" fmla="*/ 19 w 731"/>
                <a:gd name="T41" fmla="*/ 249 h 409"/>
                <a:gd name="T42" fmla="*/ 9 w 731"/>
                <a:gd name="T43" fmla="*/ 237 h 409"/>
                <a:gd name="T44" fmla="*/ 2 w 731"/>
                <a:gd name="T45" fmla="*/ 222 h 409"/>
                <a:gd name="T46" fmla="*/ 0 w 731"/>
                <a:gd name="T47" fmla="*/ 204 h 409"/>
                <a:gd name="T48" fmla="*/ 2 w 731"/>
                <a:gd name="T49" fmla="*/ 187 h 409"/>
                <a:gd name="T50" fmla="*/ 9 w 731"/>
                <a:gd name="T51" fmla="*/ 172 h 409"/>
                <a:gd name="T52" fmla="*/ 19 w 731"/>
                <a:gd name="T53" fmla="*/ 160 h 409"/>
                <a:gd name="T54" fmla="*/ 31 w 731"/>
                <a:gd name="T55" fmla="*/ 150 h 409"/>
                <a:gd name="T56" fmla="*/ 46 w 731"/>
                <a:gd name="T57" fmla="*/ 144 h 409"/>
                <a:gd name="T58" fmla="*/ 63 w 731"/>
                <a:gd name="T59" fmla="*/ 142 h 409"/>
                <a:gd name="T60" fmla="*/ 399 w 731"/>
                <a:gd name="T61" fmla="*/ 142 h 409"/>
                <a:gd name="T62" fmla="*/ 399 w 731"/>
                <a:gd name="T63" fmla="*/ 37 h 409"/>
                <a:gd name="T64" fmla="*/ 401 w 731"/>
                <a:gd name="T65" fmla="*/ 24 h 409"/>
                <a:gd name="T66" fmla="*/ 407 w 731"/>
                <a:gd name="T67" fmla="*/ 13 h 409"/>
                <a:gd name="T68" fmla="*/ 416 w 731"/>
                <a:gd name="T69" fmla="*/ 5 h 409"/>
                <a:gd name="T70" fmla="*/ 427 w 731"/>
                <a:gd name="T71" fmla="*/ 0 h 409"/>
                <a:gd name="T72" fmla="*/ 439 w 731"/>
                <a:gd name="T73" fmla="*/ 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1" h="409">
                  <a:moveTo>
                    <a:pt x="439" y="0"/>
                  </a:moveTo>
                  <a:lnTo>
                    <a:pt x="450" y="5"/>
                  </a:lnTo>
                  <a:lnTo>
                    <a:pt x="714" y="171"/>
                  </a:lnTo>
                  <a:lnTo>
                    <a:pt x="723" y="180"/>
                  </a:lnTo>
                  <a:lnTo>
                    <a:pt x="729" y="191"/>
                  </a:lnTo>
                  <a:lnTo>
                    <a:pt x="731" y="204"/>
                  </a:lnTo>
                  <a:lnTo>
                    <a:pt x="729" y="216"/>
                  </a:lnTo>
                  <a:lnTo>
                    <a:pt x="723" y="228"/>
                  </a:lnTo>
                  <a:lnTo>
                    <a:pt x="714" y="238"/>
                  </a:lnTo>
                  <a:lnTo>
                    <a:pt x="450" y="404"/>
                  </a:lnTo>
                  <a:lnTo>
                    <a:pt x="439" y="409"/>
                  </a:lnTo>
                  <a:lnTo>
                    <a:pt x="427" y="409"/>
                  </a:lnTo>
                  <a:lnTo>
                    <a:pt x="416" y="404"/>
                  </a:lnTo>
                  <a:lnTo>
                    <a:pt x="407" y="396"/>
                  </a:lnTo>
                  <a:lnTo>
                    <a:pt x="401" y="386"/>
                  </a:lnTo>
                  <a:lnTo>
                    <a:pt x="399" y="372"/>
                  </a:lnTo>
                  <a:lnTo>
                    <a:pt x="399" y="267"/>
                  </a:lnTo>
                  <a:lnTo>
                    <a:pt x="63" y="267"/>
                  </a:lnTo>
                  <a:lnTo>
                    <a:pt x="46" y="265"/>
                  </a:lnTo>
                  <a:lnTo>
                    <a:pt x="31" y="259"/>
                  </a:lnTo>
                  <a:lnTo>
                    <a:pt x="19" y="249"/>
                  </a:lnTo>
                  <a:lnTo>
                    <a:pt x="9" y="237"/>
                  </a:lnTo>
                  <a:lnTo>
                    <a:pt x="2" y="222"/>
                  </a:lnTo>
                  <a:lnTo>
                    <a:pt x="0" y="204"/>
                  </a:lnTo>
                  <a:lnTo>
                    <a:pt x="2" y="187"/>
                  </a:lnTo>
                  <a:lnTo>
                    <a:pt x="9" y="172"/>
                  </a:lnTo>
                  <a:lnTo>
                    <a:pt x="19" y="160"/>
                  </a:lnTo>
                  <a:lnTo>
                    <a:pt x="31" y="150"/>
                  </a:lnTo>
                  <a:lnTo>
                    <a:pt x="46" y="144"/>
                  </a:lnTo>
                  <a:lnTo>
                    <a:pt x="63" y="142"/>
                  </a:lnTo>
                  <a:lnTo>
                    <a:pt x="399" y="142"/>
                  </a:lnTo>
                  <a:lnTo>
                    <a:pt x="399" y="37"/>
                  </a:lnTo>
                  <a:lnTo>
                    <a:pt x="401" y="24"/>
                  </a:lnTo>
                  <a:lnTo>
                    <a:pt x="407" y="13"/>
                  </a:lnTo>
                  <a:lnTo>
                    <a:pt x="416" y="5"/>
                  </a:lnTo>
                  <a:lnTo>
                    <a:pt x="427" y="0"/>
                  </a:lnTo>
                  <a:lnTo>
                    <a:pt x="4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 name="Freeform 9"/>
            <p:cNvSpPr>
              <a:spLocks/>
            </p:cNvSpPr>
            <p:nvPr/>
          </p:nvSpPr>
          <p:spPr bwMode="auto">
            <a:xfrm>
              <a:off x="7340" y="3946"/>
              <a:ext cx="60" cy="92"/>
            </a:xfrm>
            <a:custGeom>
              <a:avLst/>
              <a:gdLst>
                <a:gd name="T0" fmla="*/ 409 w 833"/>
                <a:gd name="T1" fmla="*/ 0 h 1301"/>
                <a:gd name="T2" fmla="*/ 451 w 833"/>
                <a:gd name="T3" fmla="*/ 8 h 1301"/>
                <a:gd name="T4" fmla="*/ 484 w 833"/>
                <a:gd name="T5" fmla="*/ 21 h 1301"/>
                <a:gd name="T6" fmla="*/ 507 w 833"/>
                <a:gd name="T7" fmla="*/ 36 h 1301"/>
                <a:gd name="T8" fmla="*/ 522 w 833"/>
                <a:gd name="T9" fmla="*/ 49 h 1301"/>
                <a:gd name="T10" fmla="*/ 527 w 833"/>
                <a:gd name="T11" fmla="*/ 54 h 1301"/>
                <a:gd name="T12" fmla="*/ 587 w 833"/>
                <a:gd name="T13" fmla="*/ 57 h 1301"/>
                <a:gd name="T14" fmla="*/ 637 w 833"/>
                <a:gd name="T15" fmla="*/ 78 h 1301"/>
                <a:gd name="T16" fmla="*/ 676 w 833"/>
                <a:gd name="T17" fmla="*/ 114 h 1301"/>
                <a:gd name="T18" fmla="*/ 704 w 833"/>
                <a:gd name="T19" fmla="*/ 164 h 1301"/>
                <a:gd name="T20" fmla="*/ 724 w 833"/>
                <a:gd name="T21" fmla="*/ 225 h 1301"/>
                <a:gd name="T22" fmla="*/ 735 w 833"/>
                <a:gd name="T23" fmla="*/ 295 h 1301"/>
                <a:gd name="T24" fmla="*/ 737 w 833"/>
                <a:gd name="T25" fmla="*/ 371 h 1301"/>
                <a:gd name="T26" fmla="*/ 733 w 833"/>
                <a:gd name="T27" fmla="*/ 453 h 1301"/>
                <a:gd name="T28" fmla="*/ 731 w 833"/>
                <a:gd name="T29" fmla="*/ 528 h 1301"/>
                <a:gd name="T30" fmla="*/ 739 w 833"/>
                <a:gd name="T31" fmla="*/ 586 h 1301"/>
                <a:gd name="T32" fmla="*/ 754 w 833"/>
                <a:gd name="T33" fmla="*/ 632 h 1301"/>
                <a:gd name="T34" fmla="*/ 774 w 833"/>
                <a:gd name="T35" fmla="*/ 664 h 1301"/>
                <a:gd name="T36" fmla="*/ 795 w 833"/>
                <a:gd name="T37" fmla="*/ 686 h 1301"/>
                <a:gd name="T38" fmla="*/ 813 w 833"/>
                <a:gd name="T39" fmla="*/ 700 h 1301"/>
                <a:gd name="T40" fmla="*/ 828 w 833"/>
                <a:gd name="T41" fmla="*/ 707 h 1301"/>
                <a:gd name="T42" fmla="*/ 833 w 833"/>
                <a:gd name="T43" fmla="*/ 708 h 1301"/>
                <a:gd name="T44" fmla="*/ 784 w 833"/>
                <a:gd name="T45" fmla="*/ 745 h 1301"/>
                <a:gd name="T46" fmla="*/ 728 w 833"/>
                <a:gd name="T47" fmla="*/ 768 h 1301"/>
                <a:gd name="T48" fmla="*/ 671 w 833"/>
                <a:gd name="T49" fmla="*/ 781 h 1301"/>
                <a:gd name="T50" fmla="*/ 622 w 833"/>
                <a:gd name="T51" fmla="*/ 787 h 1301"/>
                <a:gd name="T52" fmla="*/ 586 w 833"/>
                <a:gd name="T53" fmla="*/ 789 h 1301"/>
                <a:gd name="T54" fmla="*/ 572 w 833"/>
                <a:gd name="T55" fmla="*/ 789 h 1301"/>
                <a:gd name="T56" fmla="*/ 419 w 833"/>
                <a:gd name="T57" fmla="*/ 1301 h 1301"/>
                <a:gd name="T58" fmla="*/ 263 w 833"/>
                <a:gd name="T59" fmla="*/ 792 h 1301"/>
                <a:gd name="T60" fmla="*/ 184 w 833"/>
                <a:gd name="T61" fmla="*/ 787 h 1301"/>
                <a:gd name="T62" fmla="*/ 122 w 833"/>
                <a:gd name="T63" fmla="*/ 775 h 1301"/>
                <a:gd name="T64" fmla="*/ 74 w 833"/>
                <a:gd name="T65" fmla="*/ 759 h 1301"/>
                <a:gd name="T66" fmla="*/ 39 w 833"/>
                <a:gd name="T67" fmla="*/ 741 h 1301"/>
                <a:gd name="T68" fmla="*/ 17 w 833"/>
                <a:gd name="T69" fmla="*/ 724 h 1301"/>
                <a:gd name="T70" fmla="*/ 4 w 833"/>
                <a:gd name="T71" fmla="*/ 710 h 1301"/>
                <a:gd name="T72" fmla="*/ 0 w 833"/>
                <a:gd name="T73" fmla="*/ 706 h 1301"/>
                <a:gd name="T74" fmla="*/ 4 w 833"/>
                <a:gd name="T75" fmla="*/ 705 h 1301"/>
                <a:gd name="T76" fmla="*/ 15 w 833"/>
                <a:gd name="T77" fmla="*/ 702 h 1301"/>
                <a:gd name="T78" fmla="*/ 30 w 833"/>
                <a:gd name="T79" fmla="*/ 694 h 1301"/>
                <a:gd name="T80" fmla="*/ 48 w 833"/>
                <a:gd name="T81" fmla="*/ 678 h 1301"/>
                <a:gd name="T82" fmla="*/ 66 w 833"/>
                <a:gd name="T83" fmla="*/ 652 h 1301"/>
                <a:gd name="T84" fmla="*/ 83 w 833"/>
                <a:gd name="T85" fmla="*/ 614 h 1301"/>
                <a:gd name="T86" fmla="*/ 98 w 833"/>
                <a:gd name="T87" fmla="*/ 560 h 1301"/>
                <a:gd name="T88" fmla="*/ 107 w 833"/>
                <a:gd name="T89" fmla="*/ 488 h 1301"/>
                <a:gd name="T90" fmla="*/ 109 w 833"/>
                <a:gd name="T91" fmla="*/ 398 h 1301"/>
                <a:gd name="T92" fmla="*/ 112 w 833"/>
                <a:gd name="T93" fmla="*/ 304 h 1301"/>
                <a:gd name="T94" fmla="*/ 123 w 833"/>
                <a:gd name="T95" fmla="*/ 228 h 1301"/>
                <a:gd name="T96" fmla="*/ 142 w 833"/>
                <a:gd name="T97" fmla="*/ 167 h 1301"/>
                <a:gd name="T98" fmla="*/ 166 w 833"/>
                <a:gd name="T99" fmla="*/ 120 h 1301"/>
                <a:gd name="T100" fmla="*/ 193 w 833"/>
                <a:gd name="T101" fmla="*/ 84 h 1301"/>
                <a:gd name="T102" fmla="*/ 222 w 833"/>
                <a:gd name="T103" fmla="*/ 58 h 1301"/>
                <a:gd name="T104" fmla="*/ 250 w 833"/>
                <a:gd name="T105" fmla="*/ 39 h 1301"/>
                <a:gd name="T106" fmla="*/ 275 w 833"/>
                <a:gd name="T107" fmla="*/ 27 h 1301"/>
                <a:gd name="T108" fmla="*/ 295 w 833"/>
                <a:gd name="T109" fmla="*/ 19 h 1301"/>
                <a:gd name="T110" fmla="*/ 357 w 833"/>
                <a:gd name="T111" fmla="*/ 3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33" h="1301">
                  <a:moveTo>
                    <a:pt x="384" y="0"/>
                  </a:moveTo>
                  <a:lnTo>
                    <a:pt x="409" y="0"/>
                  </a:lnTo>
                  <a:lnTo>
                    <a:pt x="431" y="3"/>
                  </a:lnTo>
                  <a:lnTo>
                    <a:pt x="451" y="8"/>
                  </a:lnTo>
                  <a:lnTo>
                    <a:pt x="469" y="14"/>
                  </a:lnTo>
                  <a:lnTo>
                    <a:pt x="484" y="21"/>
                  </a:lnTo>
                  <a:lnTo>
                    <a:pt x="497" y="29"/>
                  </a:lnTo>
                  <a:lnTo>
                    <a:pt x="507" y="36"/>
                  </a:lnTo>
                  <a:lnTo>
                    <a:pt x="516" y="43"/>
                  </a:lnTo>
                  <a:lnTo>
                    <a:pt x="522" y="49"/>
                  </a:lnTo>
                  <a:lnTo>
                    <a:pt x="526" y="53"/>
                  </a:lnTo>
                  <a:lnTo>
                    <a:pt x="527" y="54"/>
                  </a:lnTo>
                  <a:lnTo>
                    <a:pt x="559" y="53"/>
                  </a:lnTo>
                  <a:lnTo>
                    <a:pt x="587" y="57"/>
                  </a:lnTo>
                  <a:lnTo>
                    <a:pt x="614" y="66"/>
                  </a:lnTo>
                  <a:lnTo>
                    <a:pt x="637" y="78"/>
                  </a:lnTo>
                  <a:lnTo>
                    <a:pt x="658" y="94"/>
                  </a:lnTo>
                  <a:lnTo>
                    <a:pt x="676" y="114"/>
                  </a:lnTo>
                  <a:lnTo>
                    <a:pt x="691" y="137"/>
                  </a:lnTo>
                  <a:lnTo>
                    <a:pt x="704" y="164"/>
                  </a:lnTo>
                  <a:lnTo>
                    <a:pt x="715" y="193"/>
                  </a:lnTo>
                  <a:lnTo>
                    <a:pt x="724" y="225"/>
                  </a:lnTo>
                  <a:lnTo>
                    <a:pt x="731" y="258"/>
                  </a:lnTo>
                  <a:lnTo>
                    <a:pt x="735" y="295"/>
                  </a:lnTo>
                  <a:lnTo>
                    <a:pt x="737" y="332"/>
                  </a:lnTo>
                  <a:lnTo>
                    <a:pt x="737" y="371"/>
                  </a:lnTo>
                  <a:lnTo>
                    <a:pt x="736" y="412"/>
                  </a:lnTo>
                  <a:lnTo>
                    <a:pt x="733" y="453"/>
                  </a:lnTo>
                  <a:lnTo>
                    <a:pt x="730" y="493"/>
                  </a:lnTo>
                  <a:lnTo>
                    <a:pt x="731" y="528"/>
                  </a:lnTo>
                  <a:lnTo>
                    <a:pt x="734" y="559"/>
                  </a:lnTo>
                  <a:lnTo>
                    <a:pt x="739" y="586"/>
                  </a:lnTo>
                  <a:lnTo>
                    <a:pt x="746" y="611"/>
                  </a:lnTo>
                  <a:lnTo>
                    <a:pt x="754" y="632"/>
                  </a:lnTo>
                  <a:lnTo>
                    <a:pt x="764" y="649"/>
                  </a:lnTo>
                  <a:lnTo>
                    <a:pt x="774" y="664"/>
                  </a:lnTo>
                  <a:lnTo>
                    <a:pt x="784" y="676"/>
                  </a:lnTo>
                  <a:lnTo>
                    <a:pt x="795" y="686"/>
                  </a:lnTo>
                  <a:lnTo>
                    <a:pt x="804" y="694"/>
                  </a:lnTo>
                  <a:lnTo>
                    <a:pt x="813" y="700"/>
                  </a:lnTo>
                  <a:lnTo>
                    <a:pt x="822" y="704"/>
                  </a:lnTo>
                  <a:lnTo>
                    <a:pt x="828" y="707"/>
                  </a:lnTo>
                  <a:lnTo>
                    <a:pt x="831" y="708"/>
                  </a:lnTo>
                  <a:lnTo>
                    <a:pt x="833" y="708"/>
                  </a:lnTo>
                  <a:lnTo>
                    <a:pt x="809" y="729"/>
                  </a:lnTo>
                  <a:lnTo>
                    <a:pt x="784" y="745"/>
                  </a:lnTo>
                  <a:lnTo>
                    <a:pt x="757" y="758"/>
                  </a:lnTo>
                  <a:lnTo>
                    <a:pt x="728" y="768"/>
                  </a:lnTo>
                  <a:lnTo>
                    <a:pt x="699" y="775"/>
                  </a:lnTo>
                  <a:lnTo>
                    <a:pt x="671" y="781"/>
                  </a:lnTo>
                  <a:lnTo>
                    <a:pt x="645" y="785"/>
                  </a:lnTo>
                  <a:lnTo>
                    <a:pt x="622" y="787"/>
                  </a:lnTo>
                  <a:lnTo>
                    <a:pt x="601" y="788"/>
                  </a:lnTo>
                  <a:lnTo>
                    <a:pt x="586" y="789"/>
                  </a:lnTo>
                  <a:lnTo>
                    <a:pt x="576" y="789"/>
                  </a:lnTo>
                  <a:lnTo>
                    <a:pt x="572" y="789"/>
                  </a:lnTo>
                  <a:lnTo>
                    <a:pt x="572" y="851"/>
                  </a:lnTo>
                  <a:lnTo>
                    <a:pt x="419" y="1301"/>
                  </a:lnTo>
                  <a:lnTo>
                    <a:pt x="263" y="850"/>
                  </a:lnTo>
                  <a:lnTo>
                    <a:pt x="263" y="792"/>
                  </a:lnTo>
                  <a:lnTo>
                    <a:pt x="222" y="791"/>
                  </a:lnTo>
                  <a:lnTo>
                    <a:pt x="184" y="787"/>
                  </a:lnTo>
                  <a:lnTo>
                    <a:pt x="152" y="782"/>
                  </a:lnTo>
                  <a:lnTo>
                    <a:pt x="122" y="775"/>
                  </a:lnTo>
                  <a:lnTo>
                    <a:pt x="97" y="767"/>
                  </a:lnTo>
                  <a:lnTo>
                    <a:pt x="74" y="759"/>
                  </a:lnTo>
                  <a:lnTo>
                    <a:pt x="55" y="750"/>
                  </a:lnTo>
                  <a:lnTo>
                    <a:pt x="39" y="741"/>
                  </a:lnTo>
                  <a:lnTo>
                    <a:pt x="27" y="732"/>
                  </a:lnTo>
                  <a:lnTo>
                    <a:pt x="17" y="724"/>
                  </a:lnTo>
                  <a:lnTo>
                    <a:pt x="9" y="717"/>
                  </a:lnTo>
                  <a:lnTo>
                    <a:pt x="4" y="710"/>
                  </a:lnTo>
                  <a:lnTo>
                    <a:pt x="1" y="707"/>
                  </a:lnTo>
                  <a:lnTo>
                    <a:pt x="0" y="706"/>
                  </a:lnTo>
                  <a:lnTo>
                    <a:pt x="1" y="706"/>
                  </a:lnTo>
                  <a:lnTo>
                    <a:pt x="4" y="705"/>
                  </a:lnTo>
                  <a:lnTo>
                    <a:pt x="9" y="704"/>
                  </a:lnTo>
                  <a:lnTo>
                    <a:pt x="15" y="702"/>
                  </a:lnTo>
                  <a:lnTo>
                    <a:pt x="22" y="699"/>
                  </a:lnTo>
                  <a:lnTo>
                    <a:pt x="30" y="694"/>
                  </a:lnTo>
                  <a:lnTo>
                    <a:pt x="38" y="687"/>
                  </a:lnTo>
                  <a:lnTo>
                    <a:pt x="48" y="678"/>
                  </a:lnTo>
                  <a:lnTo>
                    <a:pt x="57" y="667"/>
                  </a:lnTo>
                  <a:lnTo>
                    <a:pt x="66" y="652"/>
                  </a:lnTo>
                  <a:lnTo>
                    <a:pt x="75" y="635"/>
                  </a:lnTo>
                  <a:lnTo>
                    <a:pt x="83" y="614"/>
                  </a:lnTo>
                  <a:lnTo>
                    <a:pt x="91" y="589"/>
                  </a:lnTo>
                  <a:lnTo>
                    <a:pt x="98" y="560"/>
                  </a:lnTo>
                  <a:lnTo>
                    <a:pt x="104" y="527"/>
                  </a:lnTo>
                  <a:lnTo>
                    <a:pt x="107" y="488"/>
                  </a:lnTo>
                  <a:lnTo>
                    <a:pt x="109" y="446"/>
                  </a:lnTo>
                  <a:lnTo>
                    <a:pt x="109" y="398"/>
                  </a:lnTo>
                  <a:lnTo>
                    <a:pt x="109" y="348"/>
                  </a:lnTo>
                  <a:lnTo>
                    <a:pt x="112" y="304"/>
                  </a:lnTo>
                  <a:lnTo>
                    <a:pt x="117" y="263"/>
                  </a:lnTo>
                  <a:lnTo>
                    <a:pt x="123" y="228"/>
                  </a:lnTo>
                  <a:lnTo>
                    <a:pt x="132" y="196"/>
                  </a:lnTo>
                  <a:lnTo>
                    <a:pt x="142" y="167"/>
                  </a:lnTo>
                  <a:lnTo>
                    <a:pt x="154" y="141"/>
                  </a:lnTo>
                  <a:lnTo>
                    <a:pt x="166" y="120"/>
                  </a:lnTo>
                  <a:lnTo>
                    <a:pt x="179" y="100"/>
                  </a:lnTo>
                  <a:lnTo>
                    <a:pt x="193" y="84"/>
                  </a:lnTo>
                  <a:lnTo>
                    <a:pt x="208" y="70"/>
                  </a:lnTo>
                  <a:lnTo>
                    <a:pt x="222" y="58"/>
                  </a:lnTo>
                  <a:lnTo>
                    <a:pt x="236" y="47"/>
                  </a:lnTo>
                  <a:lnTo>
                    <a:pt x="250" y="39"/>
                  </a:lnTo>
                  <a:lnTo>
                    <a:pt x="263" y="32"/>
                  </a:lnTo>
                  <a:lnTo>
                    <a:pt x="275" y="27"/>
                  </a:lnTo>
                  <a:lnTo>
                    <a:pt x="286" y="23"/>
                  </a:lnTo>
                  <a:lnTo>
                    <a:pt x="295" y="19"/>
                  </a:lnTo>
                  <a:lnTo>
                    <a:pt x="328" y="9"/>
                  </a:lnTo>
                  <a:lnTo>
                    <a:pt x="357" y="3"/>
                  </a:lnTo>
                  <a:lnTo>
                    <a:pt x="3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 name="Freeform 10"/>
            <p:cNvSpPr>
              <a:spLocks/>
            </p:cNvSpPr>
            <p:nvPr/>
          </p:nvSpPr>
          <p:spPr bwMode="auto">
            <a:xfrm>
              <a:off x="7330" y="4009"/>
              <a:ext cx="81" cy="32"/>
            </a:xfrm>
            <a:custGeom>
              <a:avLst/>
              <a:gdLst>
                <a:gd name="T0" fmla="*/ 357 w 1139"/>
                <a:gd name="T1" fmla="*/ 0 h 438"/>
                <a:gd name="T2" fmla="*/ 295 w 1139"/>
                <a:gd name="T3" fmla="*/ 182 h 438"/>
                <a:gd name="T4" fmla="*/ 380 w 1139"/>
                <a:gd name="T5" fmla="*/ 175 h 438"/>
                <a:gd name="T6" fmla="*/ 570 w 1139"/>
                <a:gd name="T7" fmla="*/ 407 h 438"/>
                <a:gd name="T8" fmla="*/ 759 w 1139"/>
                <a:gd name="T9" fmla="*/ 175 h 438"/>
                <a:gd name="T10" fmla="*/ 845 w 1139"/>
                <a:gd name="T11" fmla="*/ 182 h 438"/>
                <a:gd name="T12" fmla="*/ 784 w 1139"/>
                <a:gd name="T13" fmla="*/ 0 h 438"/>
                <a:gd name="T14" fmla="*/ 817 w 1139"/>
                <a:gd name="T15" fmla="*/ 17 h 438"/>
                <a:gd name="T16" fmla="*/ 1012 w 1139"/>
                <a:gd name="T17" fmla="*/ 113 h 438"/>
                <a:gd name="T18" fmla="*/ 1035 w 1139"/>
                <a:gd name="T19" fmla="*/ 128 h 438"/>
                <a:gd name="T20" fmla="*/ 1056 w 1139"/>
                <a:gd name="T21" fmla="*/ 145 h 438"/>
                <a:gd name="T22" fmla="*/ 1074 w 1139"/>
                <a:gd name="T23" fmla="*/ 167 h 438"/>
                <a:gd name="T24" fmla="*/ 1090 w 1139"/>
                <a:gd name="T25" fmla="*/ 190 h 438"/>
                <a:gd name="T26" fmla="*/ 1101 w 1139"/>
                <a:gd name="T27" fmla="*/ 215 h 438"/>
                <a:gd name="T28" fmla="*/ 1108 w 1139"/>
                <a:gd name="T29" fmla="*/ 242 h 438"/>
                <a:gd name="T30" fmla="*/ 1139 w 1139"/>
                <a:gd name="T31" fmla="*/ 414 h 438"/>
                <a:gd name="T32" fmla="*/ 1139 w 1139"/>
                <a:gd name="T33" fmla="*/ 423 h 438"/>
                <a:gd name="T34" fmla="*/ 1135 w 1139"/>
                <a:gd name="T35" fmla="*/ 431 h 438"/>
                <a:gd name="T36" fmla="*/ 1128 w 1139"/>
                <a:gd name="T37" fmla="*/ 436 h 438"/>
                <a:gd name="T38" fmla="*/ 1120 w 1139"/>
                <a:gd name="T39" fmla="*/ 438 h 438"/>
                <a:gd name="T40" fmla="*/ 21 w 1139"/>
                <a:gd name="T41" fmla="*/ 438 h 438"/>
                <a:gd name="T42" fmla="*/ 12 w 1139"/>
                <a:gd name="T43" fmla="*/ 436 h 438"/>
                <a:gd name="T44" fmla="*/ 5 w 1139"/>
                <a:gd name="T45" fmla="*/ 431 h 438"/>
                <a:gd name="T46" fmla="*/ 1 w 1139"/>
                <a:gd name="T47" fmla="*/ 423 h 438"/>
                <a:gd name="T48" fmla="*/ 0 w 1139"/>
                <a:gd name="T49" fmla="*/ 414 h 438"/>
                <a:gd name="T50" fmla="*/ 31 w 1139"/>
                <a:gd name="T51" fmla="*/ 242 h 438"/>
                <a:gd name="T52" fmla="*/ 39 w 1139"/>
                <a:gd name="T53" fmla="*/ 215 h 438"/>
                <a:gd name="T54" fmla="*/ 50 w 1139"/>
                <a:gd name="T55" fmla="*/ 190 h 438"/>
                <a:gd name="T56" fmla="*/ 65 w 1139"/>
                <a:gd name="T57" fmla="*/ 167 h 438"/>
                <a:gd name="T58" fmla="*/ 83 w 1139"/>
                <a:gd name="T59" fmla="*/ 145 h 438"/>
                <a:gd name="T60" fmla="*/ 104 w 1139"/>
                <a:gd name="T61" fmla="*/ 128 h 438"/>
                <a:gd name="T62" fmla="*/ 128 w 1139"/>
                <a:gd name="T63" fmla="*/ 113 h 438"/>
                <a:gd name="T64" fmla="*/ 318 w 1139"/>
                <a:gd name="T65" fmla="*/ 19 h 438"/>
                <a:gd name="T66" fmla="*/ 357 w 1139"/>
                <a:gd name="T67"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9" h="438">
                  <a:moveTo>
                    <a:pt x="357" y="0"/>
                  </a:moveTo>
                  <a:lnTo>
                    <a:pt x="295" y="182"/>
                  </a:lnTo>
                  <a:lnTo>
                    <a:pt x="380" y="175"/>
                  </a:lnTo>
                  <a:lnTo>
                    <a:pt x="570" y="407"/>
                  </a:lnTo>
                  <a:lnTo>
                    <a:pt x="759" y="175"/>
                  </a:lnTo>
                  <a:lnTo>
                    <a:pt x="845" y="182"/>
                  </a:lnTo>
                  <a:lnTo>
                    <a:pt x="784" y="0"/>
                  </a:lnTo>
                  <a:lnTo>
                    <a:pt x="817" y="17"/>
                  </a:lnTo>
                  <a:lnTo>
                    <a:pt x="1012" y="113"/>
                  </a:lnTo>
                  <a:lnTo>
                    <a:pt x="1035" y="128"/>
                  </a:lnTo>
                  <a:lnTo>
                    <a:pt x="1056" y="145"/>
                  </a:lnTo>
                  <a:lnTo>
                    <a:pt x="1074" y="167"/>
                  </a:lnTo>
                  <a:lnTo>
                    <a:pt x="1090" y="190"/>
                  </a:lnTo>
                  <a:lnTo>
                    <a:pt x="1101" y="215"/>
                  </a:lnTo>
                  <a:lnTo>
                    <a:pt x="1108" y="242"/>
                  </a:lnTo>
                  <a:lnTo>
                    <a:pt x="1139" y="414"/>
                  </a:lnTo>
                  <a:lnTo>
                    <a:pt x="1139" y="423"/>
                  </a:lnTo>
                  <a:lnTo>
                    <a:pt x="1135" y="431"/>
                  </a:lnTo>
                  <a:lnTo>
                    <a:pt x="1128" y="436"/>
                  </a:lnTo>
                  <a:lnTo>
                    <a:pt x="1120" y="438"/>
                  </a:lnTo>
                  <a:lnTo>
                    <a:pt x="21" y="438"/>
                  </a:lnTo>
                  <a:lnTo>
                    <a:pt x="12" y="436"/>
                  </a:lnTo>
                  <a:lnTo>
                    <a:pt x="5" y="431"/>
                  </a:lnTo>
                  <a:lnTo>
                    <a:pt x="1" y="423"/>
                  </a:lnTo>
                  <a:lnTo>
                    <a:pt x="0" y="414"/>
                  </a:lnTo>
                  <a:lnTo>
                    <a:pt x="31" y="242"/>
                  </a:lnTo>
                  <a:lnTo>
                    <a:pt x="39" y="215"/>
                  </a:lnTo>
                  <a:lnTo>
                    <a:pt x="50" y="190"/>
                  </a:lnTo>
                  <a:lnTo>
                    <a:pt x="65" y="167"/>
                  </a:lnTo>
                  <a:lnTo>
                    <a:pt x="83" y="145"/>
                  </a:lnTo>
                  <a:lnTo>
                    <a:pt x="104" y="128"/>
                  </a:lnTo>
                  <a:lnTo>
                    <a:pt x="128" y="113"/>
                  </a:lnTo>
                  <a:lnTo>
                    <a:pt x="318" y="19"/>
                  </a:lnTo>
                  <a:lnTo>
                    <a:pt x="3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 name="Freeform 11"/>
            <p:cNvSpPr>
              <a:spLocks/>
            </p:cNvSpPr>
            <p:nvPr/>
          </p:nvSpPr>
          <p:spPr bwMode="auto">
            <a:xfrm>
              <a:off x="7421" y="4055"/>
              <a:ext cx="59" cy="93"/>
            </a:xfrm>
            <a:custGeom>
              <a:avLst/>
              <a:gdLst>
                <a:gd name="T0" fmla="*/ 409 w 833"/>
                <a:gd name="T1" fmla="*/ 0 h 1301"/>
                <a:gd name="T2" fmla="*/ 452 w 833"/>
                <a:gd name="T3" fmla="*/ 8 h 1301"/>
                <a:gd name="T4" fmla="*/ 485 w 833"/>
                <a:gd name="T5" fmla="*/ 21 h 1301"/>
                <a:gd name="T6" fmla="*/ 508 w 833"/>
                <a:gd name="T7" fmla="*/ 36 h 1301"/>
                <a:gd name="T8" fmla="*/ 522 w 833"/>
                <a:gd name="T9" fmla="*/ 48 h 1301"/>
                <a:gd name="T10" fmla="*/ 528 w 833"/>
                <a:gd name="T11" fmla="*/ 53 h 1301"/>
                <a:gd name="T12" fmla="*/ 588 w 833"/>
                <a:gd name="T13" fmla="*/ 56 h 1301"/>
                <a:gd name="T14" fmla="*/ 638 w 833"/>
                <a:gd name="T15" fmla="*/ 78 h 1301"/>
                <a:gd name="T16" fmla="*/ 677 w 833"/>
                <a:gd name="T17" fmla="*/ 114 h 1301"/>
                <a:gd name="T18" fmla="*/ 705 w 833"/>
                <a:gd name="T19" fmla="*/ 163 h 1301"/>
                <a:gd name="T20" fmla="*/ 724 w 833"/>
                <a:gd name="T21" fmla="*/ 225 h 1301"/>
                <a:gd name="T22" fmla="*/ 736 w 833"/>
                <a:gd name="T23" fmla="*/ 295 h 1301"/>
                <a:gd name="T24" fmla="*/ 738 w 833"/>
                <a:gd name="T25" fmla="*/ 371 h 1301"/>
                <a:gd name="T26" fmla="*/ 733 w 833"/>
                <a:gd name="T27" fmla="*/ 453 h 1301"/>
                <a:gd name="T28" fmla="*/ 731 w 833"/>
                <a:gd name="T29" fmla="*/ 528 h 1301"/>
                <a:gd name="T30" fmla="*/ 740 w 833"/>
                <a:gd name="T31" fmla="*/ 586 h 1301"/>
                <a:gd name="T32" fmla="*/ 755 w 833"/>
                <a:gd name="T33" fmla="*/ 632 h 1301"/>
                <a:gd name="T34" fmla="*/ 775 w 833"/>
                <a:gd name="T35" fmla="*/ 664 h 1301"/>
                <a:gd name="T36" fmla="*/ 796 w 833"/>
                <a:gd name="T37" fmla="*/ 686 h 1301"/>
                <a:gd name="T38" fmla="*/ 814 w 833"/>
                <a:gd name="T39" fmla="*/ 700 h 1301"/>
                <a:gd name="T40" fmla="*/ 828 w 833"/>
                <a:gd name="T41" fmla="*/ 707 h 1301"/>
                <a:gd name="T42" fmla="*/ 833 w 833"/>
                <a:gd name="T43" fmla="*/ 708 h 1301"/>
                <a:gd name="T44" fmla="*/ 785 w 833"/>
                <a:gd name="T45" fmla="*/ 745 h 1301"/>
                <a:gd name="T46" fmla="*/ 728 w 833"/>
                <a:gd name="T47" fmla="*/ 768 h 1301"/>
                <a:gd name="T48" fmla="*/ 672 w 833"/>
                <a:gd name="T49" fmla="*/ 781 h 1301"/>
                <a:gd name="T50" fmla="*/ 622 w 833"/>
                <a:gd name="T51" fmla="*/ 787 h 1301"/>
                <a:gd name="T52" fmla="*/ 587 w 833"/>
                <a:gd name="T53" fmla="*/ 789 h 1301"/>
                <a:gd name="T54" fmla="*/ 574 w 833"/>
                <a:gd name="T55" fmla="*/ 789 h 1301"/>
                <a:gd name="T56" fmla="*/ 419 w 833"/>
                <a:gd name="T57" fmla="*/ 1301 h 1301"/>
                <a:gd name="T58" fmla="*/ 264 w 833"/>
                <a:gd name="T59" fmla="*/ 792 h 1301"/>
                <a:gd name="T60" fmla="*/ 186 w 833"/>
                <a:gd name="T61" fmla="*/ 787 h 1301"/>
                <a:gd name="T62" fmla="*/ 124 w 833"/>
                <a:gd name="T63" fmla="*/ 775 h 1301"/>
                <a:gd name="T64" fmla="*/ 75 w 833"/>
                <a:gd name="T65" fmla="*/ 759 h 1301"/>
                <a:gd name="T66" fmla="*/ 41 w 833"/>
                <a:gd name="T67" fmla="*/ 741 h 1301"/>
                <a:gd name="T68" fmla="*/ 18 w 833"/>
                <a:gd name="T69" fmla="*/ 723 h 1301"/>
                <a:gd name="T70" fmla="*/ 4 w 833"/>
                <a:gd name="T71" fmla="*/ 710 h 1301"/>
                <a:gd name="T72" fmla="*/ 0 w 833"/>
                <a:gd name="T73" fmla="*/ 706 h 1301"/>
                <a:gd name="T74" fmla="*/ 4 w 833"/>
                <a:gd name="T75" fmla="*/ 705 h 1301"/>
                <a:gd name="T76" fmla="*/ 16 w 833"/>
                <a:gd name="T77" fmla="*/ 702 h 1301"/>
                <a:gd name="T78" fmla="*/ 31 w 833"/>
                <a:gd name="T79" fmla="*/ 694 h 1301"/>
                <a:gd name="T80" fmla="*/ 49 w 833"/>
                <a:gd name="T81" fmla="*/ 678 h 1301"/>
                <a:gd name="T82" fmla="*/ 67 w 833"/>
                <a:gd name="T83" fmla="*/ 652 h 1301"/>
                <a:gd name="T84" fmla="*/ 84 w 833"/>
                <a:gd name="T85" fmla="*/ 613 h 1301"/>
                <a:gd name="T86" fmla="*/ 98 w 833"/>
                <a:gd name="T87" fmla="*/ 560 h 1301"/>
                <a:gd name="T88" fmla="*/ 107 w 833"/>
                <a:gd name="T89" fmla="*/ 488 h 1301"/>
                <a:gd name="T90" fmla="*/ 109 w 833"/>
                <a:gd name="T91" fmla="*/ 398 h 1301"/>
                <a:gd name="T92" fmla="*/ 113 w 833"/>
                <a:gd name="T93" fmla="*/ 304 h 1301"/>
                <a:gd name="T94" fmla="*/ 124 w 833"/>
                <a:gd name="T95" fmla="*/ 228 h 1301"/>
                <a:gd name="T96" fmla="*/ 143 w 833"/>
                <a:gd name="T97" fmla="*/ 166 h 1301"/>
                <a:gd name="T98" fmla="*/ 167 w 833"/>
                <a:gd name="T99" fmla="*/ 119 h 1301"/>
                <a:gd name="T100" fmla="*/ 194 w 833"/>
                <a:gd name="T101" fmla="*/ 84 h 1301"/>
                <a:gd name="T102" fmla="*/ 223 w 833"/>
                <a:gd name="T103" fmla="*/ 57 h 1301"/>
                <a:gd name="T104" fmla="*/ 251 w 833"/>
                <a:gd name="T105" fmla="*/ 39 h 1301"/>
                <a:gd name="T106" fmla="*/ 276 w 833"/>
                <a:gd name="T107" fmla="*/ 27 h 1301"/>
                <a:gd name="T108" fmla="*/ 296 w 833"/>
                <a:gd name="T109" fmla="*/ 19 h 1301"/>
                <a:gd name="T110" fmla="*/ 358 w 833"/>
                <a:gd name="T111" fmla="*/ 2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33" h="1301">
                  <a:moveTo>
                    <a:pt x="385" y="0"/>
                  </a:moveTo>
                  <a:lnTo>
                    <a:pt x="409" y="0"/>
                  </a:lnTo>
                  <a:lnTo>
                    <a:pt x="432" y="3"/>
                  </a:lnTo>
                  <a:lnTo>
                    <a:pt x="452" y="8"/>
                  </a:lnTo>
                  <a:lnTo>
                    <a:pt x="470" y="14"/>
                  </a:lnTo>
                  <a:lnTo>
                    <a:pt x="485" y="21"/>
                  </a:lnTo>
                  <a:lnTo>
                    <a:pt x="498" y="29"/>
                  </a:lnTo>
                  <a:lnTo>
                    <a:pt x="508" y="36"/>
                  </a:lnTo>
                  <a:lnTo>
                    <a:pt x="517" y="43"/>
                  </a:lnTo>
                  <a:lnTo>
                    <a:pt x="522" y="48"/>
                  </a:lnTo>
                  <a:lnTo>
                    <a:pt x="527" y="52"/>
                  </a:lnTo>
                  <a:lnTo>
                    <a:pt x="528" y="53"/>
                  </a:lnTo>
                  <a:lnTo>
                    <a:pt x="560" y="52"/>
                  </a:lnTo>
                  <a:lnTo>
                    <a:pt x="588" y="56"/>
                  </a:lnTo>
                  <a:lnTo>
                    <a:pt x="614" y="66"/>
                  </a:lnTo>
                  <a:lnTo>
                    <a:pt x="638" y="78"/>
                  </a:lnTo>
                  <a:lnTo>
                    <a:pt x="659" y="94"/>
                  </a:lnTo>
                  <a:lnTo>
                    <a:pt x="677" y="114"/>
                  </a:lnTo>
                  <a:lnTo>
                    <a:pt x="692" y="137"/>
                  </a:lnTo>
                  <a:lnTo>
                    <a:pt x="705" y="163"/>
                  </a:lnTo>
                  <a:lnTo>
                    <a:pt x="716" y="193"/>
                  </a:lnTo>
                  <a:lnTo>
                    <a:pt x="724" y="225"/>
                  </a:lnTo>
                  <a:lnTo>
                    <a:pt x="731" y="258"/>
                  </a:lnTo>
                  <a:lnTo>
                    <a:pt x="736" y="295"/>
                  </a:lnTo>
                  <a:lnTo>
                    <a:pt x="738" y="332"/>
                  </a:lnTo>
                  <a:lnTo>
                    <a:pt x="738" y="371"/>
                  </a:lnTo>
                  <a:lnTo>
                    <a:pt x="737" y="412"/>
                  </a:lnTo>
                  <a:lnTo>
                    <a:pt x="733" y="453"/>
                  </a:lnTo>
                  <a:lnTo>
                    <a:pt x="730" y="492"/>
                  </a:lnTo>
                  <a:lnTo>
                    <a:pt x="731" y="528"/>
                  </a:lnTo>
                  <a:lnTo>
                    <a:pt x="734" y="559"/>
                  </a:lnTo>
                  <a:lnTo>
                    <a:pt x="740" y="586"/>
                  </a:lnTo>
                  <a:lnTo>
                    <a:pt x="747" y="610"/>
                  </a:lnTo>
                  <a:lnTo>
                    <a:pt x="755" y="632"/>
                  </a:lnTo>
                  <a:lnTo>
                    <a:pt x="765" y="649"/>
                  </a:lnTo>
                  <a:lnTo>
                    <a:pt x="775" y="664"/>
                  </a:lnTo>
                  <a:lnTo>
                    <a:pt x="785" y="676"/>
                  </a:lnTo>
                  <a:lnTo>
                    <a:pt x="796" y="686"/>
                  </a:lnTo>
                  <a:lnTo>
                    <a:pt x="805" y="694"/>
                  </a:lnTo>
                  <a:lnTo>
                    <a:pt x="814" y="700"/>
                  </a:lnTo>
                  <a:lnTo>
                    <a:pt x="822" y="704"/>
                  </a:lnTo>
                  <a:lnTo>
                    <a:pt x="828" y="707"/>
                  </a:lnTo>
                  <a:lnTo>
                    <a:pt x="831" y="708"/>
                  </a:lnTo>
                  <a:lnTo>
                    <a:pt x="833" y="708"/>
                  </a:lnTo>
                  <a:lnTo>
                    <a:pt x="810" y="729"/>
                  </a:lnTo>
                  <a:lnTo>
                    <a:pt x="785" y="745"/>
                  </a:lnTo>
                  <a:lnTo>
                    <a:pt x="758" y="758"/>
                  </a:lnTo>
                  <a:lnTo>
                    <a:pt x="728" y="768"/>
                  </a:lnTo>
                  <a:lnTo>
                    <a:pt x="700" y="775"/>
                  </a:lnTo>
                  <a:lnTo>
                    <a:pt x="672" y="781"/>
                  </a:lnTo>
                  <a:lnTo>
                    <a:pt x="646" y="785"/>
                  </a:lnTo>
                  <a:lnTo>
                    <a:pt x="622" y="787"/>
                  </a:lnTo>
                  <a:lnTo>
                    <a:pt x="602" y="788"/>
                  </a:lnTo>
                  <a:lnTo>
                    <a:pt x="587" y="789"/>
                  </a:lnTo>
                  <a:lnTo>
                    <a:pt x="577" y="789"/>
                  </a:lnTo>
                  <a:lnTo>
                    <a:pt x="574" y="789"/>
                  </a:lnTo>
                  <a:lnTo>
                    <a:pt x="574" y="851"/>
                  </a:lnTo>
                  <a:lnTo>
                    <a:pt x="419" y="1301"/>
                  </a:lnTo>
                  <a:lnTo>
                    <a:pt x="264" y="850"/>
                  </a:lnTo>
                  <a:lnTo>
                    <a:pt x="264" y="792"/>
                  </a:lnTo>
                  <a:lnTo>
                    <a:pt x="223" y="791"/>
                  </a:lnTo>
                  <a:lnTo>
                    <a:pt x="186" y="787"/>
                  </a:lnTo>
                  <a:lnTo>
                    <a:pt x="153" y="782"/>
                  </a:lnTo>
                  <a:lnTo>
                    <a:pt x="124" y="775"/>
                  </a:lnTo>
                  <a:lnTo>
                    <a:pt x="97" y="767"/>
                  </a:lnTo>
                  <a:lnTo>
                    <a:pt x="75" y="759"/>
                  </a:lnTo>
                  <a:lnTo>
                    <a:pt x="56" y="750"/>
                  </a:lnTo>
                  <a:lnTo>
                    <a:pt x="41" y="741"/>
                  </a:lnTo>
                  <a:lnTo>
                    <a:pt x="28" y="732"/>
                  </a:lnTo>
                  <a:lnTo>
                    <a:pt x="18" y="723"/>
                  </a:lnTo>
                  <a:lnTo>
                    <a:pt x="10" y="716"/>
                  </a:lnTo>
                  <a:lnTo>
                    <a:pt x="4" y="710"/>
                  </a:lnTo>
                  <a:lnTo>
                    <a:pt x="1" y="707"/>
                  </a:lnTo>
                  <a:lnTo>
                    <a:pt x="0" y="706"/>
                  </a:lnTo>
                  <a:lnTo>
                    <a:pt x="1" y="706"/>
                  </a:lnTo>
                  <a:lnTo>
                    <a:pt x="4" y="705"/>
                  </a:lnTo>
                  <a:lnTo>
                    <a:pt x="10" y="704"/>
                  </a:lnTo>
                  <a:lnTo>
                    <a:pt x="16" y="702"/>
                  </a:lnTo>
                  <a:lnTo>
                    <a:pt x="23" y="699"/>
                  </a:lnTo>
                  <a:lnTo>
                    <a:pt x="31" y="694"/>
                  </a:lnTo>
                  <a:lnTo>
                    <a:pt x="40" y="687"/>
                  </a:lnTo>
                  <a:lnTo>
                    <a:pt x="49" y="678"/>
                  </a:lnTo>
                  <a:lnTo>
                    <a:pt x="58" y="667"/>
                  </a:lnTo>
                  <a:lnTo>
                    <a:pt x="67" y="652"/>
                  </a:lnTo>
                  <a:lnTo>
                    <a:pt x="76" y="635"/>
                  </a:lnTo>
                  <a:lnTo>
                    <a:pt x="84" y="613"/>
                  </a:lnTo>
                  <a:lnTo>
                    <a:pt x="92" y="588"/>
                  </a:lnTo>
                  <a:lnTo>
                    <a:pt x="98" y="560"/>
                  </a:lnTo>
                  <a:lnTo>
                    <a:pt x="104" y="527"/>
                  </a:lnTo>
                  <a:lnTo>
                    <a:pt x="107" y="488"/>
                  </a:lnTo>
                  <a:lnTo>
                    <a:pt x="109" y="446"/>
                  </a:lnTo>
                  <a:lnTo>
                    <a:pt x="109" y="398"/>
                  </a:lnTo>
                  <a:lnTo>
                    <a:pt x="109" y="348"/>
                  </a:lnTo>
                  <a:lnTo>
                    <a:pt x="113" y="304"/>
                  </a:lnTo>
                  <a:lnTo>
                    <a:pt x="118" y="263"/>
                  </a:lnTo>
                  <a:lnTo>
                    <a:pt x="124" y="228"/>
                  </a:lnTo>
                  <a:lnTo>
                    <a:pt x="133" y="196"/>
                  </a:lnTo>
                  <a:lnTo>
                    <a:pt x="143" y="166"/>
                  </a:lnTo>
                  <a:lnTo>
                    <a:pt x="155" y="141"/>
                  </a:lnTo>
                  <a:lnTo>
                    <a:pt x="167" y="119"/>
                  </a:lnTo>
                  <a:lnTo>
                    <a:pt x="180" y="100"/>
                  </a:lnTo>
                  <a:lnTo>
                    <a:pt x="194" y="84"/>
                  </a:lnTo>
                  <a:lnTo>
                    <a:pt x="208" y="70"/>
                  </a:lnTo>
                  <a:lnTo>
                    <a:pt x="223" y="57"/>
                  </a:lnTo>
                  <a:lnTo>
                    <a:pt x="237" y="47"/>
                  </a:lnTo>
                  <a:lnTo>
                    <a:pt x="251" y="39"/>
                  </a:lnTo>
                  <a:lnTo>
                    <a:pt x="264" y="32"/>
                  </a:lnTo>
                  <a:lnTo>
                    <a:pt x="276" y="27"/>
                  </a:lnTo>
                  <a:lnTo>
                    <a:pt x="287" y="23"/>
                  </a:lnTo>
                  <a:lnTo>
                    <a:pt x="296" y="19"/>
                  </a:lnTo>
                  <a:lnTo>
                    <a:pt x="329" y="9"/>
                  </a:lnTo>
                  <a:lnTo>
                    <a:pt x="358" y="2"/>
                  </a:lnTo>
                  <a:lnTo>
                    <a:pt x="3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 name="Freeform 12"/>
            <p:cNvSpPr>
              <a:spLocks/>
            </p:cNvSpPr>
            <p:nvPr/>
          </p:nvSpPr>
          <p:spPr bwMode="auto">
            <a:xfrm>
              <a:off x="7410" y="4119"/>
              <a:ext cx="82" cy="31"/>
            </a:xfrm>
            <a:custGeom>
              <a:avLst/>
              <a:gdLst>
                <a:gd name="T0" fmla="*/ 784 w 1139"/>
                <a:gd name="T1" fmla="*/ 0 h 439"/>
                <a:gd name="T2" fmla="*/ 817 w 1139"/>
                <a:gd name="T3" fmla="*/ 18 h 439"/>
                <a:gd name="T4" fmla="*/ 1011 w 1139"/>
                <a:gd name="T5" fmla="*/ 114 h 439"/>
                <a:gd name="T6" fmla="*/ 1035 w 1139"/>
                <a:gd name="T7" fmla="*/ 128 h 439"/>
                <a:gd name="T8" fmla="*/ 1056 w 1139"/>
                <a:gd name="T9" fmla="*/ 146 h 439"/>
                <a:gd name="T10" fmla="*/ 1074 w 1139"/>
                <a:gd name="T11" fmla="*/ 166 h 439"/>
                <a:gd name="T12" fmla="*/ 1089 w 1139"/>
                <a:gd name="T13" fmla="*/ 190 h 439"/>
                <a:gd name="T14" fmla="*/ 1101 w 1139"/>
                <a:gd name="T15" fmla="*/ 215 h 439"/>
                <a:gd name="T16" fmla="*/ 1108 w 1139"/>
                <a:gd name="T17" fmla="*/ 242 h 439"/>
                <a:gd name="T18" fmla="*/ 1139 w 1139"/>
                <a:gd name="T19" fmla="*/ 415 h 439"/>
                <a:gd name="T20" fmla="*/ 1138 w 1139"/>
                <a:gd name="T21" fmla="*/ 424 h 439"/>
                <a:gd name="T22" fmla="*/ 1134 w 1139"/>
                <a:gd name="T23" fmla="*/ 432 h 439"/>
                <a:gd name="T24" fmla="*/ 1127 w 1139"/>
                <a:gd name="T25" fmla="*/ 437 h 439"/>
                <a:gd name="T26" fmla="*/ 1119 w 1139"/>
                <a:gd name="T27" fmla="*/ 439 h 439"/>
                <a:gd name="T28" fmla="*/ 20 w 1139"/>
                <a:gd name="T29" fmla="*/ 439 h 439"/>
                <a:gd name="T30" fmla="*/ 11 w 1139"/>
                <a:gd name="T31" fmla="*/ 437 h 439"/>
                <a:gd name="T32" fmla="*/ 4 w 1139"/>
                <a:gd name="T33" fmla="*/ 432 h 439"/>
                <a:gd name="T34" fmla="*/ 0 w 1139"/>
                <a:gd name="T35" fmla="*/ 424 h 439"/>
                <a:gd name="T36" fmla="*/ 0 w 1139"/>
                <a:gd name="T37" fmla="*/ 415 h 439"/>
                <a:gd name="T38" fmla="*/ 30 w 1139"/>
                <a:gd name="T39" fmla="*/ 243 h 439"/>
                <a:gd name="T40" fmla="*/ 37 w 1139"/>
                <a:gd name="T41" fmla="*/ 216 h 439"/>
                <a:gd name="T42" fmla="*/ 48 w 1139"/>
                <a:gd name="T43" fmla="*/ 191 h 439"/>
                <a:gd name="T44" fmla="*/ 64 w 1139"/>
                <a:gd name="T45" fmla="*/ 167 h 439"/>
                <a:gd name="T46" fmla="*/ 82 w 1139"/>
                <a:gd name="T47" fmla="*/ 146 h 439"/>
                <a:gd name="T48" fmla="*/ 103 w 1139"/>
                <a:gd name="T49" fmla="*/ 129 h 439"/>
                <a:gd name="T50" fmla="*/ 127 w 1139"/>
                <a:gd name="T51" fmla="*/ 114 h 439"/>
                <a:gd name="T52" fmla="*/ 317 w 1139"/>
                <a:gd name="T53" fmla="*/ 20 h 439"/>
                <a:gd name="T54" fmla="*/ 355 w 1139"/>
                <a:gd name="T55" fmla="*/ 1 h 439"/>
                <a:gd name="T56" fmla="*/ 294 w 1139"/>
                <a:gd name="T57" fmla="*/ 182 h 439"/>
                <a:gd name="T58" fmla="*/ 380 w 1139"/>
                <a:gd name="T59" fmla="*/ 176 h 439"/>
                <a:gd name="T60" fmla="*/ 569 w 1139"/>
                <a:gd name="T61" fmla="*/ 408 h 439"/>
                <a:gd name="T62" fmla="*/ 759 w 1139"/>
                <a:gd name="T63" fmla="*/ 175 h 439"/>
                <a:gd name="T64" fmla="*/ 845 w 1139"/>
                <a:gd name="T65" fmla="*/ 182 h 439"/>
                <a:gd name="T66" fmla="*/ 784 w 1139"/>
                <a:gd name="T67" fmla="*/ 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9" h="439">
                  <a:moveTo>
                    <a:pt x="784" y="0"/>
                  </a:moveTo>
                  <a:lnTo>
                    <a:pt x="817" y="18"/>
                  </a:lnTo>
                  <a:lnTo>
                    <a:pt x="1011" y="114"/>
                  </a:lnTo>
                  <a:lnTo>
                    <a:pt x="1035" y="128"/>
                  </a:lnTo>
                  <a:lnTo>
                    <a:pt x="1056" y="146"/>
                  </a:lnTo>
                  <a:lnTo>
                    <a:pt x="1074" y="166"/>
                  </a:lnTo>
                  <a:lnTo>
                    <a:pt x="1089" y="190"/>
                  </a:lnTo>
                  <a:lnTo>
                    <a:pt x="1101" y="215"/>
                  </a:lnTo>
                  <a:lnTo>
                    <a:pt x="1108" y="242"/>
                  </a:lnTo>
                  <a:lnTo>
                    <a:pt x="1139" y="415"/>
                  </a:lnTo>
                  <a:lnTo>
                    <a:pt x="1138" y="424"/>
                  </a:lnTo>
                  <a:lnTo>
                    <a:pt x="1134" y="432"/>
                  </a:lnTo>
                  <a:lnTo>
                    <a:pt x="1127" y="437"/>
                  </a:lnTo>
                  <a:lnTo>
                    <a:pt x="1119" y="439"/>
                  </a:lnTo>
                  <a:lnTo>
                    <a:pt x="20" y="439"/>
                  </a:lnTo>
                  <a:lnTo>
                    <a:pt x="11" y="437"/>
                  </a:lnTo>
                  <a:lnTo>
                    <a:pt x="4" y="432"/>
                  </a:lnTo>
                  <a:lnTo>
                    <a:pt x="0" y="424"/>
                  </a:lnTo>
                  <a:lnTo>
                    <a:pt x="0" y="415"/>
                  </a:lnTo>
                  <a:lnTo>
                    <a:pt x="30" y="243"/>
                  </a:lnTo>
                  <a:lnTo>
                    <a:pt x="37" y="216"/>
                  </a:lnTo>
                  <a:lnTo>
                    <a:pt x="48" y="191"/>
                  </a:lnTo>
                  <a:lnTo>
                    <a:pt x="64" y="167"/>
                  </a:lnTo>
                  <a:lnTo>
                    <a:pt x="82" y="146"/>
                  </a:lnTo>
                  <a:lnTo>
                    <a:pt x="103" y="129"/>
                  </a:lnTo>
                  <a:lnTo>
                    <a:pt x="127" y="114"/>
                  </a:lnTo>
                  <a:lnTo>
                    <a:pt x="317" y="20"/>
                  </a:lnTo>
                  <a:lnTo>
                    <a:pt x="355" y="1"/>
                  </a:lnTo>
                  <a:lnTo>
                    <a:pt x="294" y="182"/>
                  </a:lnTo>
                  <a:lnTo>
                    <a:pt x="380" y="176"/>
                  </a:lnTo>
                  <a:lnTo>
                    <a:pt x="569" y="408"/>
                  </a:lnTo>
                  <a:lnTo>
                    <a:pt x="759" y="175"/>
                  </a:lnTo>
                  <a:lnTo>
                    <a:pt x="845" y="182"/>
                  </a:lnTo>
                  <a:lnTo>
                    <a:pt x="7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13"/>
            <p:cNvSpPr>
              <a:spLocks/>
            </p:cNvSpPr>
            <p:nvPr/>
          </p:nvSpPr>
          <p:spPr bwMode="auto">
            <a:xfrm>
              <a:off x="7265" y="4055"/>
              <a:ext cx="59" cy="93"/>
            </a:xfrm>
            <a:custGeom>
              <a:avLst/>
              <a:gdLst>
                <a:gd name="T0" fmla="*/ 409 w 832"/>
                <a:gd name="T1" fmla="*/ 0 h 1301"/>
                <a:gd name="T2" fmla="*/ 452 w 832"/>
                <a:gd name="T3" fmla="*/ 8 h 1301"/>
                <a:gd name="T4" fmla="*/ 485 w 832"/>
                <a:gd name="T5" fmla="*/ 21 h 1301"/>
                <a:gd name="T6" fmla="*/ 508 w 832"/>
                <a:gd name="T7" fmla="*/ 36 h 1301"/>
                <a:gd name="T8" fmla="*/ 522 w 832"/>
                <a:gd name="T9" fmla="*/ 48 h 1301"/>
                <a:gd name="T10" fmla="*/ 528 w 832"/>
                <a:gd name="T11" fmla="*/ 53 h 1301"/>
                <a:gd name="T12" fmla="*/ 588 w 832"/>
                <a:gd name="T13" fmla="*/ 56 h 1301"/>
                <a:gd name="T14" fmla="*/ 638 w 832"/>
                <a:gd name="T15" fmla="*/ 78 h 1301"/>
                <a:gd name="T16" fmla="*/ 676 w 832"/>
                <a:gd name="T17" fmla="*/ 114 h 1301"/>
                <a:gd name="T18" fmla="*/ 705 w 832"/>
                <a:gd name="T19" fmla="*/ 163 h 1301"/>
                <a:gd name="T20" fmla="*/ 724 w 832"/>
                <a:gd name="T21" fmla="*/ 225 h 1301"/>
                <a:gd name="T22" fmla="*/ 736 w 832"/>
                <a:gd name="T23" fmla="*/ 295 h 1301"/>
                <a:gd name="T24" fmla="*/ 738 w 832"/>
                <a:gd name="T25" fmla="*/ 371 h 1301"/>
                <a:gd name="T26" fmla="*/ 732 w 832"/>
                <a:gd name="T27" fmla="*/ 453 h 1301"/>
                <a:gd name="T28" fmla="*/ 730 w 832"/>
                <a:gd name="T29" fmla="*/ 528 h 1301"/>
                <a:gd name="T30" fmla="*/ 740 w 832"/>
                <a:gd name="T31" fmla="*/ 586 h 1301"/>
                <a:gd name="T32" fmla="*/ 755 w 832"/>
                <a:gd name="T33" fmla="*/ 632 h 1301"/>
                <a:gd name="T34" fmla="*/ 775 w 832"/>
                <a:gd name="T35" fmla="*/ 664 h 1301"/>
                <a:gd name="T36" fmla="*/ 795 w 832"/>
                <a:gd name="T37" fmla="*/ 686 h 1301"/>
                <a:gd name="T38" fmla="*/ 814 w 832"/>
                <a:gd name="T39" fmla="*/ 700 h 1301"/>
                <a:gd name="T40" fmla="*/ 827 w 832"/>
                <a:gd name="T41" fmla="*/ 707 h 1301"/>
                <a:gd name="T42" fmla="*/ 832 w 832"/>
                <a:gd name="T43" fmla="*/ 708 h 1301"/>
                <a:gd name="T44" fmla="*/ 785 w 832"/>
                <a:gd name="T45" fmla="*/ 745 h 1301"/>
                <a:gd name="T46" fmla="*/ 728 w 832"/>
                <a:gd name="T47" fmla="*/ 768 h 1301"/>
                <a:gd name="T48" fmla="*/ 672 w 832"/>
                <a:gd name="T49" fmla="*/ 781 h 1301"/>
                <a:gd name="T50" fmla="*/ 622 w 832"/>
                <a:gd name="T51" fmla="*/ 787 h 1301"/>
                <a:gd name="T52" fmla="*/ 587 w 832"/>
                <a:gd name="T53" fmla="*/ 789 h 1301"/>
                <a:gd name="T54" fmla="*/ 573 w 832"/>
                <a:gd name="T55" fmla="*/ 789 h 1301"/>
                <a:gd name="T56" fmla="*/ 419 w 832"/>
                <a:gd name="T57" fmla="*/ 1301 h 1301"/>
                <a:gd name="T58" fmla="*/ 264 w 832"/>
                <a:gd name="T59" fmla="*/ 792 h 1301"/>
                <a:gd name="T60" fmla="*/ 185 w 832"/>
                <a:gd name="T61" fmla="*/ 787 h 1301"/>
                <a:gd name="T62" fmla="*/ 123 w 832"/>
                <a:gd name="T63" fmla="*/ 775 h 1301"/>
                <a:gd name="T64" fmla="*/ 75 w 832"/>
                <a:gd name="T65" fmla="*/ 759 h 1301"/>
                <a:gd name="T66" fmla="*/ 40 w 832"/>
                <a:gd name="T67" fmla="*/ 741 h 1301"/>
                <a:gd name="T68" fmla="*/ 17 w 832"/>
                <a:gd name="T69" fmla="*/ 723 h 1301"/>
                <a:gd name="T70" fmla="*/ 4 w 832"/>
                <a:gd name="T71" fmla="*/ 710 h 1301"/>
                <a:gd name="T72" fmla="*/ 0 w 832"/>
                <a:gd name="T73" fmla="*/ 706 h 1301"/>
                <a:gd name="T74" fmla="*/ 4 w 832"/>
                <a:gd name="T75" fmla="*/ 705 h 1301"/>
                <a:gd name="T76" fmla="*/ 15 w 832"/>
                <a:gd name="T77" fmla="*/ 702 h 1301"/>
                <a:gd name="T78" fmla="*/ 31 w 832"/>
                <a:gd name="T79" fmla="*/ 694 h 1301"/>
                <a:gd name="T80" fmla="*/ 48 w 832"/>
                <a:gd name="T81" fmla="*/ 678 h 1301"/>
                <a:gd name="T82" fmla="*/ 67 w 832"/>
                <a:gd name="T83" fmla="*/ 652 h 1301"/>
                <a:gd name="T84" fmla="*/ 84 w 832"/>
                <a:gd name="T85" fmla="*/ 613 h 1301"/>
                <a:gd name="T86" fmla="*/ 98 w 832"/>
                <a:gd name="T87" fmla="*/ 560 h 1301"/>
                <a:gd name="T88" fmla="*/ 107 w 832"/>
                <a:gd name="T89" fmla="*/ 488 h 1301"/>
                <a:gd name="T90" fmla="*/ 109 w 832"/>
                <a:gd name="T91" fmla="*/ 398 h 1301"/>
                <a:gd name="T92" fmla="*/ 112 w 832"/>
                <a:gd name="T93" fmla="*/ 304 h 1301"/>
                <a:gd name="T94" fmla="*/ 124 w 832"/>
                <a:gd name="T95" fmla="*/ 228 h 1301"/>
                <a:gd name="T96" fmla="*/ 143 w 832"/>
                <a:gd name="T97" fmla="*/ 166 h 1301"/>
                <a:gd name="T98" fmla="*/ 167 w 832"/>
                <a:gd name="T99" fmla="*/ 119 h 1301"/>
                <a:gd name="T100" fmla="*/ 194 w 832"/>
                <a:gd name="T101" fmla="*/ 84 h 1301"/>
                <a:gd name="T102" fmla="*/ 223 w 832"/>
                <a:gd name="T103" fmla="*/ 57 h 1301"/>
                <a:gd name="T104" fmla="*/ 251 w 832"/>
                <a:gd name="T105" fmla="*/ 39 h 1301"/>
                <a:gd name="T106" fmla="*/ 276 w 832"/>
                <a:gd name="T107" fmla="*/ 27 h 1301"/>
                <a:gd name="T108" fmla="*/ 296 w 832"/>
                <a:gd name="T109" fmla="*/ 19 h 1301"/>
                <a:gd name="T110" fmla="*/ 358 w 832"/>
                <a:gd name="T111" fmla="*/ 2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32" h="1301">
                  <a:moveTo>
                    <a:pt x="384" y="0"/>
                  </a:moveTo>
                  <a:lnTo>
                    <a:pt x="409" y="0"/>
                  </a:lnTo>
                  <a:lnTo>
                    <a:pt x="432" y="3"/>
                  </a:lnTo>
                  <a:lnTo>
                    <a:pt x="452" y="8"/>
                  </a:lnTo>
                  <a:lnTo>
                    <a:pt x="469" y="14"/>
                  </a:lnTo>
                  <a:lnTo>
                    <a:pt x="485" y="21"/>
                  </a:lnTo>
                  <a:lnTo>
                    <a:pt x="498" y="29"/>
                  </a:lnTo>
                  <a:lnTo>
                    <a:pt x="508" y="36"/>
                  </a:lnTo>
                  <a:lnTo>
                    <a:pt x="516" y="43"/>
                  </a:lnTo>
                  <a:lnTo>
                    <a:pt x="522" y="48"/>
                  </a:lnTo>
                  <a:lnTo>
                    <a:pt x="526" y="52"/>
                  </a:lnTo>
                  <a:lnTo>
                    <a:pt x="528" y="53"/>
                  </a:lnTo>
                  <a:lnTo>
                    <a:pt x="559" y="52"/>
                  </a:lnTo>
                  <a:lnTo>
                    <a:pt x="588" y="56"/>
                  </a:lnTo>
                  <a:lnTo>
                    <a:pt x="614" y="66"/>
                  </a:lnTo>
                  <a:lnTo>
                    <a:pt x="638" y="78"/>
                  </a:lnTo>
                  <a:lnTo>
                    <a:pt x="659" y="94"/>
                  </a:lnTo>
                  <a:lnTo>
                    <a:pt x="676" y="114"/>
                  </a:lnTo>
                  <a:lnTo>
                    <a:pt x="692" y="137"/>
                  </a:lnTo>
                  <a:lnTo>
                    <a:pt x="705" y="163"/>
                  </a:lnTo>
                  <a:lnTo>
                    <a:pt x="716" y="193"/>
                  </a:lnTo>
                  <a:lnTo>
                    <a:pt x="724" y="225"/>
                  </a:lnTo>
                  <a:lnTo>
                    <a:pt x="730" y="258"/>
                  </a:lnTo>
                  <a:lnTo>
                    <a:pt x="736" y="295"/>
                  </a:lnTo>
                  <a:lnTo>
                    <a:pt x="738" y="332"/>
                  </a:lnTo>
                  <a:lnTo>
                    <a:pt x="738" y="371"/>
                  </a:lnTo>
                  <a:lnTo>
                    <a:pt x="737" y="412"/>
                  </a:lnTo>
                  <a:lnTo>
                    <a:pt x="732" y="453"/>
                  </a:lnTo>
                  <a:lnTo>
                    <a:pt x="730" y="492"/>
                  </a:lnTo>
                  <a:lnTo>
                    <a:pt x="730" y="528"/>
                  </a:lnTo>
                  <a:lnTo>
                    <a:pt x="733" y="559"/>
                  </a:lnTo>
                  <a:lnTo>
                    <a:pt x="740" y="586"/>
                  </a:lnTo>
                  <a:lnTo>
                    <a:pt x="747" y="610"/>
                  </a:lnTo>
                  <a:lnTo>
                    <a:pt x="755" y="632"/>
                  </a:lnTo>
                  <a:lnTo>
                    <a:pt x="765" y="649"/>
                  </a:lnTo>
                  <a:lnTo>
                    <a:pt x="775" y="664"/>
                  </a:lnTo>
                  <a:lnTo>
                    <a:pt x="785" y="676"/>
                  </a:lnTo>
                  <a:lnTo>
                    <a:pt x="795" y="686"/>
                  </a:lnTo>
                  <a:lnTo>
                    <a:pt x="805" y="694"/>
                  </a:lnTo>
                  <a:lnTo>
                    <a:pt x="814" y="700"/>
                  </a:lnTo>
                  <a:lnTo>
                    <a:pt x="821" y="704"/>
                  </a:lnTo>
                  <a:lnTo>
                    <a:pt x="827" y="707"/>
                  </a:lnTo>
                  <a:lnTo>
                    <a:pt x="831" y="708"/>
                  </a:lnTo>
                  <a:lnTo>
                    <a:pt x="832" y="708"/>
                  </a:lnTo>
                  <a:lnTo>
                    <a:pt x="810" y="729"/>
                  </a:lnTo>
                  <a:lnTo>
                    <a:pt x="785" y="745"/>
                  </a:lnTo>
                  <a:lnTo>
                    <a:pt x="757" y="758"/>
                  </a:lnTo>
                  <a:lnTo>
                    <a:pt x="728" y="768"/>
                  </a:lnTo>
                  <a:lnTo>
                    <a:pt x="700" y="775"/>
                  </a:lnTo>
                  <a:lnTo>
                    <a:pt x="672" y="781"/>
                  </a:lnTo>
                  <a:lnTo>
                    <a:pt x="646" y="785"/>
                  </a:lnTo>
                  <a:lnTo>
                    <a:pt x="622" y="787"/>
                  </a:lnTo>
                  <a:lnTo>
                    <a:pt x="602" y="788"/>
                  </a:lnTo>
                  <a:lnTo>
                    <a:pt x="587" y="789"/>
                  </a:lnTo>
                  <a:lnTo>
                    <a:pt x="577" y="789"/>
                  </a:lnTo>
                  <a:lnTo>
                    <a:pt x="573" y="789"/>
                  </a:lnTo>
                  <a:lnTo>
                    <a:pt x="573" y="851"/>
                  </a:lnTo>
                  <a:lnTo>
                    <a:pt x="419" y="1301"/>
                  </a:lnTo>
                  <a:lnTo>
                    <a:pt x="264" y="850"/>
                  </a:lnTo>
                  <a:lnTo>
                    <a:pt x="264" y="792"/>
                  </a:lnTo>
                  <a:lnTo>
                    <a:pt x="223" y="791"/>
                  </a:lnTo>
                  <a:lnTo>
                    <a:pt x="185" y="787"/>
                  </a:lnTo>
                  <a:lnTo>
                    <a:pt x="152" y="782"/>
                  </a:lnTo>
                  <a:lnTo>
                    <a:pt x="123" y="775"/>
                  </a:lnTo>
                  <a:lnTo>
                    <a:pt x="97" y="767"/>
                  </a:lnTo>
                  <a:lnTo>
                    <a:pt x="75" y="759"/>
                  </a:lnTo>
                  <a:lnTo>
                    <a:pt x="56" y="750"/>
                  </a:lnTo>
                  <a:lnTo>
                    <a:pt x="40" y="741"/>
                  </a:lnTo>
                  <a:lnTo>
                    <a:pt x="27" y="732"/>
                  </a:lnTo>
                  <a:lnTo>
                    <a:pt x="17" y="723"/>
                  </a:lnTo>
                  <a:lnTo>
                    <a:pt x="10" y="716"/>
                  </a:lnTo>
                  <a:lnTo>
                    <a:pt x="4" y="710"/>
                  </a:lnTo>
                  <a:lnTo>
                    <a:pt x="1" y="707"/>
                  </a:lnTo>
                  <a:lnTo>
                    <a:pt x="0" y="706"/>
                  </a:lnTo>
                  <a:lnTo>
                    <a:pt x="1" y="706"/>
                  </a:lnTo>
                  <a:lnTo>
                    <a:pt x="4" y="705"/>
                  </a:lnTo>
                  <a:lnTo>
                    <a:pt x="9" y="704"/>
                  </a:lnTo>
                  <a:lnTo>
                    <a:pt x="15" y="702"/>
                  </a:lnTo>
                  <a:lnTo>
                    <a:pt x="22" y="699"/>
                  </a:lnTo>
                  <a:lnTo>
                    <a:pt x="31" y="694"/>
                  </a:lnTo>
                  <a:lnTo>
                    <a:pt x="39" y="687"/>
                  </a:lnTo>
                  <a:lnTo>
                    <a:pt x="48" y="678"/>
                  </a:lnTo>
                  <a:lnTo>
                    <a:pt x="58" y="667"/>
                  </a:lnTo>
                  <a:lnTo>
                    <a:pt x="67" y="652"/>
                  </a:lnTo>
                  <a:lnTo>
                    <a:pt x="76" y="635"/>
                  </a:lnTo>
                  <a:lnTo>
                    <a:pt x="84" y="613"/>
                  </a:lnTo>
                  <a:lnTo>
                    <a:pt x="92" y="588"/>
                  </a:lnTo>
                  <a:lnTo>
                    <a:pt x="98" y="560"/>
                  </a:lnTo>
                  <a:lnTo>
                    <a:pt x="103" y="527"/>
                  </a:lnTo>
                  <a:lnTo>
                    <a:pt x="107" y="488"/>
                  </a:lnTo>
                  <a:lnTo>
                    <a:pt x="109" y="446"/>
                  </a:lnTo>
                  <a:lnTo>
                    <a:pt x="109" y="398"/>
                  </a:lnTo>
                  <a:lnTo>
                    <a:pt x="109" y="348"/>
                  </a:lnTo>
                  <a:lnTo>
                    <a:pt x="112" y="304"/>
                  </a:lnTo>
                  <a:lnTo>
                    <a:pt x="117" y="263"/>
                  </a:lnTo>
                  <a:lnTo>
                    <a:pt x="124" y="228"/>
                  </a:lnTo>
                  <a:lnTo>
                    <a:pt x="133" y="196"/>
                  </a:lnTo>
                  <a:lnTo>
                    <a:pt x="143" y="166"/>
                  </a:lnTo>
                  <a:lnTo>
                    <a:pt x="154" y="141"/>
                  </a:lnTo>
                  <a:lnTo>
                    <a:pt x="167" y="119"/>
                  </a:lnTo>
                  <a:lnTo>
                    <a:pt x="180" y="100"/>
                  </a:lnTo>
                  <a:lnTo>
                    <a:pt x="194" y="84"/>
                  </a:lnTo>
                  <a:lnTo>
                    <a:pt x="208" y="70"/>
                  </a:lnTo>
                  <a:lnTo>
                    <a:pt x="223" y="57"/>
                  </a:lnTo>
                  <a:lnTo>
                    <a:pt x="237" y="47"/>
                  </a:lnTo>
                  <a:lnTo>
                    <a:pt x="251" y="39"/>
                  </a:lnTo>
                  <a:lnTo>
                    <a:pt x="264" y="32"/>
                  </a:lnTo>
                  <a:lnTo>
                    <a:pt x="276" y="27"/>
                  </a:lnTo>
                  <a:lnTo>
                    <a:pt x="287" y="23"/>
                  </a:lnTo>
                  <a:lnTo>
                    <a:pt x="296" y="19"/>
                  </a:lnTo>
                  <a:lnTo>
                    <a:pt x="329" y="9"/>
                  </a:lnTo>
                  <a:lnTo>
                    <a:pt x="358" y="2"/>
                  </a:lnTo>
                  <a:lnTo>
                    <a:pt x="3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 name="Freeform 14"/>
            <p:cNvSpPr>
              <a:spLocks/>
            </p:cNvSpPr>
            <p:nvPr/>
          </p:nvSpPr>
          <p:spPr bwMode="auto">
            <a:xfrm>
              <a:off x="7254" y="4119"/>
              <a:ext cx="81" cy="31"/>
            </a:xfrm>
            <a:custGeom>
              <a:avLst/>
              <a:gdLst>
                <a:gd name="T0" fmla="*/ 356 w 1140"/>
                <a:gd name="T1" fmla="*/ 0 h 438"/>
                <a:gd name="T2" fmla="*/ 294 w 1140"/>
                <a:gd name="T3" fmla="*/ 181 h 438"/>
                <a:gd name="T4" fmla="*/ 380 w 1140"/>
                <a:gd name="T5" fmla="*/ 175 h 438"/>
                <a:gd name="T6" fmla="*/ 569 w 1140"/>
                <a:gd name="T7" fmla="*/ 407 h 438"/>
                <a:gd name="T8" fmla="*/ 759 w 1140"/>
                <a:gd name="T9" fmla="*/ 175 h 438"/>
                <a:gd name="T10" fmla="*/ 845 w 1140"/>
                <a:gd name="T11" fmla="*/ 181 h 438"/>
                <a:gd name="T12" fmla="*/ 784 w 1140"/>
                <a:gd name="T13" fmla="*/ 0 h 438"/>
                <a:gd name="T14" fmla="*/ 817 w 1140"/>
                <a:gd name="T15" fmla="*/ 17 h 438"/>
                <a:gd name="T16" fmla="*/ 1011 w 1140"/>
                <a:gd name="T17" fmla="*/ 113 h 438"/>
                <a:gd name="T18" fmla="*/ 1035 w 1140"/>
                <a:gd name="T19" fmla="*/ 128 h 438"/>
                <a:gd name="T20" fmla="*/ 1056 w 1140"/>
                <a:gd name="T21" fmla="*/ 145 h 438"/>
                <a:gd name="T22" fmla="*/ 1074 w 1140"/>
                <a:gd name="T23" fmla="*/ 166 h 438"/>
                <a:gd name="T24" fmla="*/ 1089 w 1140"/>
                <a:gd name="T25" fmla="*/ 190 h 438"/>
                <a:gd name="T26" fmla="*/ 1101 w 1140"/>
                <a:gd name="T27" fmla="*/ 215 h 438"/>
                <a:gd name="T28" fmla="*/ 1108 w 1140"/>
                <a:gd name="T29" fmla="*/ 242 h 438"/>
                <a:gd name="T30" fmla="*/ 1140 w 1140"/>
                <a:gd name="T31" fmla="*/ 414 h 438"/>
                <a:gd name="T32" fmla="*/ 1139 w 1140"/>
                <a:gd name="T33" fmla="*/ 423 h 438"/>
                <a:gd name="T34" fmla="*/ 1135 w 1140"/>
                <a:gd name="T35" fmla="*/ 431 h 438"/>
                <a:gd name="T36" fmla="*/ 1128 w 1140"/>
                <a:gd name="T37" fmla="*/ 436 h 438"/>
                <a:gd name="T38" fmla="*/ 1120 w 1140"/>
                <a:gd name="T39" fmla="*/ 438 h 438"/>
                <a:gd name="T40" fmla="*/ 21 w 1140"/>
                <a:gd name="T41" fmla="*/ 438 h 438"/>
                <a:gd name="T42" fmla="*/ 12 w 1140"/>
                <a:gd name="T43" fmla="*/ 436 h 438"/>
                <a:gd name="T44" fmla="*/ 5 w 1140"/>
                <a:gd name="T45" fmla="*/ 431 h 438"/>
                <a:gd name="T46" fmla="*/ 1 w 1140"/>
                <a:gd name="T47" fmla="*/ 423 h 438"/>
                <a:gd name="T48" fmla="*/ 0 w 1140"/>
                <a:gd name="T49" fmla="*/ 414 h 438"/>
                <a:gd name="T50" fmla="*/ 31 w 1140"/>
                <a:gd name="T51" fmla="*/ 242 h 438"/>
                <a:gd name="T52" fmla="*/ 38 w 1140"/>
                <a:gd name="T53" fmla="*/ 215 h 438"/>
                <a:gd name="T54" fmla="*/ 49 w 1140"/>
                <a:gd name="T55" fmla="*/ 190 h 438"/>
                <a:gd name="T56" fmla="*/ 64 w 1140"/>
                <a:gd name="T57" fmla="*/ 166 h 438"/>
                <a:gd name="T58" fmla="*/ 82 w 1140"/>
                <a:gd name="T59" fmla="*/ 145 h 438"/>
                <a:gd name="T60" fmla="*/ 104 w 1140"/>
                <a:gd name="T61" fmla="*/ 128 h 438"/>
                <a:gd name="T62" fmla="*/ 128 w 1140"/>
                <a:gd name="T63" fmla="*/ 113 h 438"/>
                <a:gd name="T64" fmla="*/ 318 w 1140"/>
                <a:gd name="T65" fmla="*/ 19 h 438"/>
                <a:gd name="T66" fmla="*/ 356 w 1140"/>
                <a:gd name="T67" fmla="*/ 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40" h="438">
                  <a:moveTo>
                    <a:pt x="356" y="0"/>
                  </a:moveTo>
                  <a:lnTo>
                    <a:pt x="294" y="181"/>
                  </a:lnTo>
                  <a:lnTo>
                    <a:pt x="380" y="175"/>
                  </a:lnTo>
                  <a:lnTo>
                    <a:pt x="569" y="407"/>
                  </a:lnTo>
                  <a:lnTo>
                    <a:pt x="759" y="175"/>
                  </a:lnTo>
                  <a:lnTo>
                    <a:pt x="845" y="181"/>
                  </a:lnTo>
                  <a:lnTo>
                    <a:pt x="784" y="0"/>
                  </a:lnTo>
                  <a:lnTo>
                    <a:pt x="817" y="17"/>
                  </a:lnTo>
                  <a:lnTo>
                    <a:pt x="1011" y="113"/>
                  </a:lnTo>
                  <a:lnTo>
                    <a:pt x="1035" y="128"/>
                  </a:lnTo>
                  <a:lnTo>
                    <a:pt x="1056" y="145"/>
                  </a:lnTo>
                  <a:lnTo>
                    <a:pt x="1074" y="166"/>
                  </a:lnTo>
                  <a:lnTo>
                    <a:pt x="1089" y="190"/>
                  </a:lnTo>
                  <a:lnTo>
                    <a:pt x="1101" y="215"/>
                  </a:lnTo>
                  <a:lnTo>
                    <a:pt x="1108" y="242"/>
                  </a:lnTo>
                  <a:lnTo>
                    <a:pt x="1140" y="414"/>
                  </a:lnTo>
                  <a:lnTo>
                    <a:pt x="1139" y="423"/>
                  </a:lnTo>
                  <a:lnTo>
                    <a:pt x="1135" y="431"/>
                  </a:lnTo>
                  <a:lnTo>
                    <a:pt x="1128" y="436"/>
                  </a:lnTo>
                  <a:lnTo>
                    <a:pt x="1120" y="438"/>
                  </a:lnTo>
                  <a:lnTo>
                    <a:pt x="21" y="438"/>
                  </a:lnTo>
                  <a:lnTo>
                    <a:pt x="12" y="436"/>
                  </a:lnTo>
                  <a:lnTo>
                    <a:pt x="5" y="431"/>
                  </a:lnTo>
                  <a:lnTo>
                    <a:pt x="1" y="423"/>
                  </a:lnTo>
                  <a:lnTo>
                    <a:pt x="0" y="414"/>
                  </a:lnTo>
                  <a:lnTo>
                    <a:pt x="31" y="242"/>
                  </a:lnTo>
                  <a:lnTo>
                    <a:pt x="38" y="215"/>
                  </a:lnTo>
                  <a:lnTo>
                    <a:pt x="49" y="190"/>
                  </a:lnTo>
                  <a:lnTo>
                    <a:pt x="64" y="166"/>
                  </a:lnTo>
                  <a:lnTo>
                    <a:pt x="82" y="145"/>
                  </a:lnTo>
                  <a:lnTo>
                    <a:pt x="104" y="128"/>
                  </a:lnTo>
                  <a:lnTo>
                    <a:pt x="128" y="113"/>
                  </a:lnTo>
                  <a:lnTo>
                    <a:pt x="318" y="19"/>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 name="Group 13"/>
          <p:cNvGrpSpPr/>
          <p:nvPr/>
        </p:nvGrpSpPr>
        <p:grpSpPr>
          <a:xfrm>
            <a:off x="7975262" y="4396266"/>
            <a:ext cx="284559" cy="216694"/>
            <a:chOff x="10768013" y="6280150"/>
            <a:chExt cx="379412" cy="288925"/>
          </a:xfrm>
          <a:solidFill>
            <a:schemeClr val="tx1">
              <a:lumMod val="65000"/>
              <a:lumOff val="35000"/>
            </a:schemeClr>
          </a:solidFill>
        </p:grpSpPr>
        <p:sp>
          <p:nvSpPr>
            <p:cNvPr id="15" name="Freeform 19"/>
            <p:cNvSpPr>
              <a:spLocks noEditPoints="1"/>
            </p:cNvSpPr>
            <p:nvPr/>
          </p:nvSpPr>
          <p:spPr bwMode="auto">
            <a:xfrm>
              <a:off x="10896600" y="6280150"/>
              <a:ext cx="250825" cy="288925"/>
            </a:xfrm>
            <a:custGeom>
              <a:avLst/>
              <a:gdLst>
                <a:gd name="T0" fmla="*/ 894 w 2203"/>
                <a:gd name="T1" fmla="*/ 678 h 2553"/>
                <a:gd name="T2" fmla="*/ 649 w 2203"/>
                <a:gd name="T3" fmla="*/ 789 h 2553"/>
                <a:gd name="T4" fmla="*/ 453 w 2203"/>
                <a:gd name="T5" fmla="*/ 970 h 2553"/>
                <a:gd name="T6" fmla="*/ 324 w 2203"/>
                <a:gd name="T7" fmla="*/ 1204 h 2553"/>
                <a:gd name="T8" fmla="*/ 277 w 2203"/>
                <a:gd name="T9" fmla="*/ 1478 h 2553"/>
                <a:gd name="T10" fmla="*/ 324 w 2203"/>
                <a:gd name="T11" fmla="*/ 1752 h 2553"/>
                <a:gd name="T12" fmla="*/ 453 w 2203"/>
                <a:gd name="T13" fmla="*/ 1987 h 2553"/>
                <a:gd name="T14" fmla="*/ 649 w 2203"/>
                <a:gd name="T15" fmla="*/ 2168 h 2553"/>
                <a:gd name="T16" fmla="*/ 894 w 2203"/>
                <a:gd name="T17" fmla="*/ 2277 h 2553"/>
                <a:gd name="T18" fmla="*/ 1173 w 2203"/>
                <a:gd name="T19" fmla="*/ 2301 h 2553"/>
                <a:gd name="T20" fmla="*/ 1437 w 2203"/>
                <a:gd name="T21" fmla="*/ 2233 h 2553"/>
                <a:gd name="T22" fmla="*/ 1661 w 2203"/>
                <a:gd name="T23" fmla="*/ 2085 h 2553"/>
                <a:gd name="T24" fmla="*/ 1825 w 2203"/>
                <a:gd name="T25" fmla="*/ 1875 h 2553"/>
                <a:gd name="T26" fmla="*/ 1914 w 2203"/>
                <a:gd name="T27" fmla="*/ 1619 h 2553"/>
                <a:gd name="T28" fmla="*/ 1914 w 2203"/>
                <a:gd name="T29" fmla="*/ 1337 h 2553"/>
                <a:gd name="T30" fmla="*/ 1825 w 2203"/>
                <a:gd name="T31" fmla="*/ 1081 h 2553"/>
                <a:gd name="T32" fmla="*/ 1661 w 2203"/>
                <a:gd name="T33" fmla="*/ 871 h 2553"/>
                <a:gd name="T34" fmla="*/ 1437 w 2203"/>
                <a:gd name="T35" fmla="*/ 724 h 2553"/>
                <a:gd name="T36" fmla="*/ 1173 w 2203"/>
                <a:gd name="T37" fmla="*/ 654 h 2553"/>
                <a:gd name="T38" fmla="*/ 1311 w 2203"/>
                <a:gd name="T39" fmla="*/ 2 h 2553"/>
                <a:gd name="T40" fmla="*/ 1352 w 2203"/>
                <a:gd name="T41" fmla="*/ 44 h 2553"/>
                <a:gd name="T42" fmla="*/ 1347 w 2203"/>
                <a:gd name="T43" fmla="*/ 269 h 2553"/>
                <a:gd name="T44" fmla="*/ 1294 w 2203"/>
                <a:gd name="T45" fmla="*/ 300 h 2553"/>
                <a:gd name="T46" fmla="*/ 1377 w 2203"/>
                <a:gd name="T47" fmla="*/ 438 h 2553"/>
                <a:gd name="T48" fmla="*/ 1647 w 2203"/>
                <a:gd name="T49" fmla="*/ 552 h 2553"/>
                <a:gd name="T50" fmla="*/ 1820 w 2203"/>
                <a:gd name="T51" fmla="*/ 566 h 2553"/>
                <a:gd name="T52" fmla="*/ 1803 w 2203"/>
                <a:gd name="T53" fmla="*/ 507 h 2553"/>
                <a:gd name="T54" fmla="*/ 1918 w 2203"/>
                <a:gd name="T55" fmla="*/ 384 h 2553"/>
                <a:gd name="T56" fmla="*/ 1978 w 2203"/>
                <a:gd name="T57" fmla="*/ 384 h 2553"/>
                <a:gd name="T58" fmla="*/ 2201 w 2203"/>
                <a:gd name="T59" fmla="*/ 616 h 2553"/>
                <a:gd name="T60" fmla="*/ 2186 w 2203"/>
                <a:gd name="T61" fmla="*/ 675 h 2553"/>
                <a:gd name="T62" fmla="*/ 2057 w 2203"/>
                <a:gd name="T63" fmla="*/ 778 h 2553"/>
                <a:gd name="T64" fmla="*/ 2005 w 2203"/>
                <a:gd name="T65" fmla="*/ 752 h 2553"/>
                <a:gd name="T66" fmla="*/ 2068 w 2203"/>
                <a:gd name="T67" fmla="*/ 1010 h 2553"/>
                <a:gd name="T68" fmla="*/ 2162 w 2203"/>
                <a:gd name="T69" fmla="*/ 1313 h 2553"/>
                <a:gd name="T70" fmla="*/ 2162 w 2203"/>
                <a:gd name="T71" fmla="*/ 1643 h 2553"/>
                <a:gd name="T72" fmla="*/ 2066 w 2203"/>
                <a:gd name="T73" fmla="*/ 1950 h 2553"/>
                <a:gd name="T74" fmla="*/ 1888 w 2203"/>
                <a:gd name="T75" fmla="*/ 2209 h 2553"/>
                <a:gd name="T76" fmla="*/ 1643 w 2203"/>
                <a:gd name="T77" fmla="*/ 2407 h 2553"/>
                <a:gd name="T78" fmla="*/ 1347 w 2203"/>
                <a:gd name="T79" fmla="*/ 2524 h 2553"/>
                <a:gd name="T80" fmla="*/ 1018 w 2203"/>
                <a:gd name="T81" fmla="*/ 2550 h 2553"/>
                <a:gd name="T82" fmla="*/ 702 w 2203"/>
                <a:gd name="T83" fmla="*/ 2476 h 2553"/>
                <a:gd name="T84" fmla="*/ 431 w 2203"/>
                <a:gd name="T85" fmla="*/ 2316 h 2553"/>
                <a:gd name="T86" fmla="*/ 218 w 2203"/>
                <a:gd name="T87" fmla="*/ 2086 h 2553"/>
                <a:gd name="T88" fmla="*/ 78 w 2203"/>
                <a:gd name="T89" fmla="*/ 1802 h 2553"/>
                <a:gd name="T90" fmla="*/ 28 w 2203"/>
                <a:gd name="T91" fmla="*/ 1478 h 2553"/>
                <a:gd name="T92" fmla="*/ 77 w 2203"/>
                <a:gd name="T93" fmla="*/ 1158 h 2553"/>
                <a:gd name="T94" fmla="*/ 213 w 2203"/>
                <a:gd name="T95" fmla="*/ 875 h 2553"/>
                <a:gd name="T96" fmla="*/ 177 w 2203"/>
                <a:gd name="T97" fmla="*/ 770 h 2553"/>
                <a:gd name="T98" fmla="*/ 116 w 2203"/>
                <a:gd name="T99" fmla="*/ 770 h 2553"/>
                <a:gd name="T100" fmla="*/ 2 w 2203"/>
                <a:gd name="T101" fmla="*/ 647 h 2553"/>
                <a:gd name="T102" fmla="*/ 18 w 2203"/>
                <a:gd name="T103" fmla="*/ 588 h 2553"/>
                <a:gd name="T104" fmla="*/ 255 w 2203"/>
                <a:gd name="T105" fmla="*/ 376 h 2553"/>
                <a:gd name="T106" fmla="*/ 384 w 2203"/>
                <a:gd name="T107" fmla="*/ 480 h 2553"/>
                <a:gd name="T108" fmla="*/ 400 w 2203"/>
                <a:gd name="T109" fmla="*/ 538 h 2553"/>
                <a:gd name="T110" fmla="*/ 436 w 2203"/>
                <a:gd name="T111" fmla="*/ 634 h 2553"/>
                <a:gd name="T112" fmla="*/ 686 w 2203"/>
                <a:gd name="T113" fmla="*/ 486 h 2553"/>
                <a:gd name="T114" fmla="*/ 975 w 2203"/>
                <a:gd name="T115" fmla="*/ 410 h 2553"/>
                <a:gd name="T116" fmla="*/ 879 w 2203"/>
                <a:gd name="T117" fmla="*/ 292 h 2553"/>
                <a:gd name="T118" fmla="*/ 848 w 2203"/>
                <a:gd name="T119" fmla="*/ 239 h 2553"/>
                <a:gd name="T120" fmla="*/ 866 w 2203"/>
                <a:gd name="T121" fmla="*/ 17 h 2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03" h="2553">
                  <a:moveTo>
                    <a:pt x="1102" y="651"/>
                  </a:moveTo>
                  <a:lnTo>
                    <a:pt x="1031" y="654"/>
                  </a:lnTo>
                  <a:lnTo>
                    <a:pt x="961" y="664"/>
                  </a:lnTo>
                  <a:lnTo>
                    <a:pt x="894" y="678"/>
                  </a:lnTo>
                  <a:lnTo>
                    <a:pt x="829" y="698"/>
                  </a:lnTo>
                  <a:lnTo>
                    <a:pt x="765" y="724"/>
                  </a:lnTo>
                  <a:lnTo>
                    <a:pt x="705" y="754"/>
                  </a:lnTo>
                  <a:lnTo>
                    <a:pt x="649" y="789"/>
                  </a:lnTo>
                  <a:lnTo>
                    <a:pt x="594" y="827"/>
                  </a:lnTo>
                  <a:lnTo>
                    <a:pt x="543" y="871"/>
                  </a:lnTo>
                  <a:lnTo>
                    <a:pt x="496" y="918"/>
                  </a:lnTo>
                  <a:lnTo>
                    <a:pt x="453" y="970"/>
                  </a:lnTo>
                  <a:lnTo>
                    <a:pt x="413" y="1023"/>
                  </a:lnTo>
                  <a:lnTo>
                    <a:pt x="379" y="1081"/>
                  </a:lnTo>
                  <a:lnTo>
                    <a:pt x="349" y="1141"/>
                  </a:lnTo>
                  <a:lnTo>
                    <a:pt x="324" y="1204"/>
                  </a:lnTo>
                  <a:lnTo>
                    <a:pt x="304" y="1269"/>
                  </a:lnTo>
                  <a:lnTo>
                    <a:pt x="290" y="1337"/>
                  </a:lnTo>
                  <a:lnTo>
                    <a:pt x="281" y="1407"/>
                  </a:lnTo>
                  <a:lnTo>
                    <a:pt x="277" y="1478"/>
                  </a:lnTo>
                  <a:lnTo>
                    <a:pt x="281" y="1549"/>
                  </a:lnTo>
                  <a:lnTo>
                    <a:pt x="290" y="1619"/>
                  </a:lnTo>
                  <a:lnTo>
                    <a:pt x="304" y="1686"/>
                  </a:lnTo>
                  <a:lnTo>
                    <a:pt x="324" y="1752"/>
                  </a:lnTo>
                  <a:lnTo>
                    <a:pt x="349" y="1815"/>
                  </a:lnTo>
                  <a:lnTo>
                    <a:pt x="379" y="1875"/>
                  </a:lnTo>
                  <a:lnTo>
                    <a:pt x="413" y="1933"/>
                  </a:lnTo>
                  <a:lnTo>
                    <a:pt x="453" y="1987"/>
                  </a:lnTo>
                  <a:lnTo>
                    <a:pt x="496" y="2038"/>
                  </a:lnTo>
                  <a:lnTo>
                    <a:pt x="543" y="2085"/>
                  </a:lnTo>
                  <a:lnTo>
                    <a:pt x="594" y="2128"/>
                  </a:lnTo>
                  <a:lnTo>
                    <a:pt x="649" y="2168"/>
                  </a:lnTo>
                  <a:lnTo>
                    <a:pt x="705" y="2202"/>
                  </a:lnTo>
                  <a:lnTo>
                    <a:pt x="765" y="2233"/>
                  </a:lnTo>
                  <a:lnTo>
                    <a:pt x="829" y="2257"/>
                  </a:lnTo>
                  <a:lnTo>
                    <a:pt x="894" y="2277"/>
                  </a:lnTo>
                  <a:lnTo>
                    <a:pt x="961" y="2292"/>
                  </a:lnTo>
                  <a:lnTo>
                    <a:pt x="1031" y="2301"/>
                  </a:lnTo>
                  <a:lnTo>
                    <a:pt x="1102" y="2304"/>
                  </a:lnTo>
                  <a:lnTo>
                    <a:pt x="1173" y="2301"/>
                  </a:lnTo>
                  <a:lnTo>
                    <a:pt x="1242" y="2292"/>
                  </a:lnTo>
                  <a:lnTo>
                    <a:pt x="1310" y="2277"/>
                  </a:lnTo>
                  <a:lnTo>
                    <a:pt x="1375" y="2257"/>
                  </a:lnTo>
                  <a:lnTo>
                    <a:pt x="1437" y="2233"/>
                  </a:lnTo>
                  <a:lnTo>
                    <a:pt x="1498" y="2202"/>
                  </a:lnTo>
                  <a:lnTo>
                    <a:pt x="1555" y="2168"/>
                  </a:lnTo>
                  <a:lnTo>
                    <a:pt x="1610" y="2128"/>
                  </a:lnTo>
                  <a:lnTo>
                    <a:pt x="1661" y="2085"/>
                  </a:lnTo>
                  <a:lnTo>
                    <a:pt x="1707" y="2038"/>
                  </a:lnTo>
                  <a:lnTo>
                    <a:pt x="1751" y="1987"/>
                  </a:lnTo>
                  <a:lnTo>
                    <a:pt x="1789" y="1933"/>
                  </a:lnTo>
                  <a:lnTo>
                    <a:pt x="1825" y="1875"/>
                  </a:lnTo>
                  <a:lnTo>
                    <a:pt x="1854" y="1815"/>
                  </a:lnTo>
                  <a:lnTo>
                    <a:pt x="1880" y="1752"/>
                  </a:lnTo>
                  <a:lnTo>
                    <a:pt x="1900" y="1686"/>
                  </a:lnTo>
                  <a:lnTo>
                    <a:pt x="1914" y="1619"/>
                  </a:lnTo>
                  <a:lnTo>
                    <a:pt x="1923" y="1549"/>
                  </a:lnTo>
                  <a:lnTo>
                    <a:pt x="1926" y="1478"/>
                  </a:lnTo>
                  <a:lnTo>
                    <a:pt x="1923" y="1407"/>
                  </a:lnTo>
                  <a:lnTo>
                    <a:pt x="1914" y="1337"/>
                  </a:lnTo>
                  <a:lnTo>
                    <a:pt x="1900" y="1269"/>
                  </a:lnTo>
                  <a:lnTo>
                    <a:pt x="1880" y="1204"/>
                  </a:lnTo>
                  <a:lnTo>
                    <a:pt x="1854" y="1141"/>
                  </a:lnTo>
                  <a:lnTo>
                    <a:pt x="1825" y="1081"/>
                  </a:lnTo>
                  <a:lnTo>
                    <a:pt x="1789" y="1023"/>
                  </a:lnTo>
                  <a:lnTo>
                    <a:pt x="1751" y="970"/>
                  </a:lnTo>
                  <a:lnTo>
                    <a:pt x="1707" y="918"/>
                  </a:lnTo>
                  <a:lnTo>
                    <a:pt x="1661" y="871"/>
                  </a:lnTo>
                  <a:lnTo>
                    <a:pt x="1610" y="827"/>
                  </a:lnTo>
                  <a:lnTo>
                    <a:pt x="1555" y="789"/>
                  </a:lnTo>
                  <a:lnTo>
                    <a:pt x="1498" y="754"/>
                  </a:lnTo>
                  <a:lnTo>
                    <a:pt x="1437" y="724"/>
                  </a:lnTo>
                  <a:lnTo>
                    <a:pt x="1375" y="698"/>
                  </a:lnTo>
                  <a:lnTo>
                    <a:pt x="1310" y="678"/>
                  </a:lnTo>
                  <a:lnTo>
                    <a:pt x="1242" y="664"/>
                  </a:lnTo>
                  <a:lnTo>
                    <a:pt x="1173" y="654"/>
                  </a:lnTo>
                  <a:lnTo>
                    <a:pt x="1102" y="651"/>
                  </a:lnTo>
                  <a:close/>
                  <a:moveTo>
                    <a:pt x="909" y="0"/>
                  </a:moveTo>
                  <a:lnTo>
                    <a:pt x="1294" y="0"/>
                  </a:lnTo>
                  <a:lnTo>
                    <a:pt x="1311" y="2"/>
                  </a:lnTo>
                  <a:lnTo>
                    <a:pt x="1325" y="8"/>
                  </a:lnTo>
                  <a:lnTo>
                    <a:pt x="1337" y="17"/>
                  </a:lnTo>
                  <a:lnTo>
                    <a:pt x="1346" y="29"/>
                  </a:lnTo>
                  <a:lnTo>
                    <a:pt x="1352" y="44"/>
                  </a:lnTo>
                  <a:lnTo>
                    <a:pt x="1355" y="60"/>
                  </a:lnTo>
                  <a:lnTo>
                    <a:pt x="1355" y="239"/>
                  </a:lnTo>
                  <a:lnTo>
                    <a:pt x="1353" y="255"/>
                  </a:lnTo>
                  <a:lnTo>
                    <a:pt x="1347" y="269"/>
                  </a:lnTo>
                  <a:lnTo>
                    <a:pt x="1337" y="282"/>
                  </a:lnTo>
                  <a:lnTo>
                    <a:pt x="1325" y="291"/>
                  </a:lnTo>
                  <a:lnTo>
                    <a:pt x="1311" y="298"/>
                  </a:lnTo>
                  <a:lnTo>
                    <a:pt x="1294" y="300"/>
                  </a:lnTo>
                  <a:lnTo>
                    <a:pt x="1228" y="300"/>
                  </a:lnTo>
                  <a:lnTo>
                    <a:pt x="1228" y="410"/>
                  </a:lnTo>
                  <a:lnTo>
                    <a:pt x="1303" y="421"/>
                  </a:lnTo>
                  <a:lnTo>
                    <a:pt x="1377" y="438"/>
                  </a:lnTo>
                  <a:lnTo>
                    <a:pt x="1448" y="459"/>
                  </a:lnTo>
                  <a:lnTo>
                    <a:pt x="1517" y="486"/>
                  </a:lnTo>
                  <a:lnTo>
                    <a:pt x="1583" y="516"/>
                  </a:lnTo>
                  <a:lnTo>
                    <a:pt x="1647" y="552"/>
                  </a:lnTo>
                  <a:lnTo>
                    <a:pt x="1709" y="591"/>
                  </a:lnTo>
                  <a:lnTo>
                    <a:pt x="1767" y="634"/>
                  </a:lnTo>
                  <a:lnTo>
                    <a:pt x="1828" y="574"/>
                  </a:lnTo>
                  <a:lnTo>
                    <a:pt x="1820" y="566"/>
                  </a:lnTo>
                  <a:lnTo>
                    <a:pt x="1810" y="553"/>
                  </a:lnTo>
                  <a:lnTo>
                    <a:pt x="1803" y="539"/>
                  </a:lnTo>
                  <a:lnTo>
                    <a:pt x="1801" y="523"/>
                  </a:lnTo>
                  <a:lnTo>
                    <a:pt x="1803" y="507"/>
                  </a:lnTo>
                  <a:lnTo>
                    <a:pt x="1810" y="493"/>
                  </a:lnTo>
                  <a:lnTo>
                    <a:pt x="1820" y="480"/>
                  </a:lnTo>
                  <a:lnTo>
                    <a:pt x="1906" y="393"/>
                  </a:lnTo>
                  <a:lnTo>
                    <a:pt x="1918" y="384"/>
                  </a:lnTo>
                  <a:lnTo>
                    <a:pt x="1932" y="378"/>
                  </a:lnTo>
                  <a:lnTo>
                    <a:pt x="1948" y="376"/>
                  </a:lnTo>
                  <a:lnTo>
                    <a:pt x="1964" y="378"/>
                  </a:lnTo>
                  <a:lnTo>
                    <a:pt x="1978" y="384"/>
                  </a:lnTo>
                  <a:lnTo>
                    <a:pt x="1991" y="393"/>
                  </a:lnTo>
                  <a:lnTo>
                    <a:pt x="2186" y="588"/>
                  </a:lnTo>
                  <a:lnTo>
                    <a:pt x="2196" y="602"/>
                  </a:lnTo>
                  <a:lnTo>
                    <a:pt x="2201" y="616"/>
                  </a:lnTo>
                  <a:lnTo>
                    <a:pt x="2203" y="631"/>
                  </a:lnTo>
                  <a:lnTo>
                    <a:pt x="2201" y="646"/>
                  </a:lnTo>
                  <a:lnTo>
                    <a:pt x="2196" y="662"/>
                  </a:lnTo>
                  <a:lnTo>
                    <a:pt x="2186" y="675"/>
                  </a:lnTo>
                  <a:lnTo>
                    <a:pt x="2100" y="760"/>
                  </a:lnTo>
                  <a:lnTo>
                    <a:pt x="2086" y="770"/>
                  </a:lnTo>
                  <a:lnTo>
                    <a:pt x="2072" y="776"/>
                  </a:lnTo>
                  <a:lnTo>
                    <a:pt x="2057" y="778"/>
                  </a:lnTo>
                  <a:lnTo>
                    <a:pt x="2042" y="776"/>
                  </a:lnTo>
                  <a:lnTo>
                    <a:pt x="2027" y="770"/>
                  </a:lnTo>
                  <a:lnTo>
                    <a:pt x="2013" y="760"/>
                  </a:lnTo>
                  <a:lnTo>
                    <a:pt x="2005" y="752"/>
                  </a:lnTo>
                  <a:lnTo>
                    <a:pt x="1945" y="813"/>
                  </a:lnTo>
                  <a:lnTo>
                    <a:pt x="1991" y="875"/>
                  </a:lnTo>
                  <a:lnTo>
                    <a:pt x="2032" y="941"/>
                  </a:lnTo>
                  <a:lnTo>
                    <a:pt x="2068" y="1010"/>
                  </a:lnTo>
                  <a:lnTo>
                    <a:pt x="2101" y="1082"/>
                  </a:lnTo>
                  <a:lnTo>
                    <a:pt x="2127" y="1158"/>
                  </a:lnTo>
                  <a:lnTo>
                    <a:pt x="2147" y="1235"/>
                  </a:lnTo>
                  <a:lnTo>
                    <a:pt x="2162" y="1313"/>
                  </a:lnTo>
                  <a:lnTo>
                    <a:pt x="2172" y="1394"/>
                  </a:lnTo>
                  <a:lnTo>
                    <a:pt x="2176" y="1478"/>
                  </a:lnTo>
                  <a:lnTo>
                    <a:pt x="2172" y="1561"/>
                  </a:lnTo>
                  <a:lnTo>
                    <a:pt x="2162" y="1643"/>
                  </a:lnTo>
                  <a:lnTo>
                    <a:pt x="2146" y="1724"/>
                  </a:lnTo>
                  <a:lnTo>
                    <a:pt x="2125" y="1802"/>
                  </a:lnTo>
                  <a:lnTo>
                    <a:pt x="2099" y="1877"/>
                  </a:lnTo>
                  <a:lnTo>
                    <a:pt x="2066" y="1950"/>
                  </a:lnTo>
                  <a:lnTo>
                    <a:pt x="2029" y="2019"/>
                  </a:lnTo>
                  <a:lnTo>
                    <a:pt x="1986" y="2086"/>
                  </a:lnTo>
                  <a:lnTo>
                    <a:pt x="1939" y="2149"/>
                  </a:lnTo>
                  <a:lnTo>
                    <a:pt x="1888" y="2209"/>
                  </a:lnTo>
                  <a:lnTo>
                    <a:pt x="1832" y="2265"/>
                  </a:lnTo>
                  <a:lnTo>
                    <a:pt x="1772" y="2316"/>
                  </a:lnTo>
                  <a:lnTo>
                    <a:pt x="1709" y="2364"/>
                  </a:lnTo>
                  <a:lnTo>
                    <a:pt x="1643" y="2407"/>
                  </a:lnTo>
                  <a:lnTo>
                    <a:pt x="1573" y="2443"/>
                  </a:lnTo>
                  <a:lnTo>
                    <a:pt x="1500" y="2476"/>
                  </a:lnTo>
                  <a:lnTo>
                    <a:pt x="1425" y="2503"/>
                  </a:lnTo>
                  <a:lnTo>
                    <a:pt x="1347" y="2524"/>
                  </a:lnTo>
                  <a:lnTo>
                    <a:pt x="1267" y="2541"/>
                  </a:lnTo>
                  <a:lnTo>
                    <a:pt x="1185" y="2550"/>
                  </a:lnTo>
                  <a:lnTo>
                    <a:pt x="1102" y="2553"/>
                  </a:lnTo>
                  <a:lnTo>
                    <a:pt x="1018" y="2550"/>
                  </a:lnTo>
                  <a:lnTo>
                    <a:pt x="936" y="2541"/>
                  </a:lnTo>
                  <a:lnTo>
                    <a:pt x="855" y="2524"/>
                  </a:lnTo>
                  <a:lnTo>
                    <a:pt x="778" y="2503"/>
                  </a:lnTo>
                  <a:lnTo>
                    <a:pt x="702" y="2476"/>
                  </a:lnTo>
                  <a:lnTo>
                    <a:pt x="630" y="2443"/>
                  </a:lnTo>
                  <a:lnTo>
                    <a:pt x="560" y="2407"/>
                  </a:lnTo>
                  <a:lnTo>
                    <a:pt x="493" y="2364"/>
                  </a:lnTo>
                  <a:lnTo>
                    <a:pt x="431" y="2316"/>
                  </a:lnTo>
                  <a:lnTo>
                    <a:pt x="372" y="2265"/>
                  </a:lnTo>
                  <a:lnTo>
                    <a:pt x="316" y="2209"/>
                  </a:lnTo>
                  <a:lnTo>
                    <a:pt x="264" y="2149"/>
                  </a:lnTo>
                  <a:lnTo>
                    <a:pt x="218" y="2086"/>
                  </a:lnTo>
                  <a:lnTo>
                    <a:pt x="175" y="2019"/>
                  </a:lnTo>
                  <a:lnTo>
                    <a:pt x="138" y="1950"/>
                  </a:lnTo>
                  <a:lnTo>
                    <a:pt x="105" y="1877"/>
                  </a:lnTo>
                  <a:lnTo>
                    <a:pt x="78" y="1802"/>
                  </a:lnTo>
                  <a:lnTo>
                    <a:pt x="56" y="1724"/>
                  </a:lnTo>
                  <a:lnTo>
                    <a:pt x="41" y="1643"/>
                  </a:lnTo>
                  <a:lnTo>
                    <a:pt x="31" y="1561"/>
                  </a:lnTo>
                  <a:lnTo>
                    <a:pt x="28" y="1478"/>
                  </a:lnTo>
                  <a:lnTo>
                    <a:pt x="31" y="1394"/>
                  </a:lnTo>
                  <a:lnTo>
                    <a:pt x="40" y="1313"/>
                  </a:lnTo>
                  <a:lnTo>
                    <a:pt x="55" y="1235"/>
                  </a:lnTo>
                  <a:lnTo>
                    <a:pt x="77" y="1158"/>
                  </a:lnTo>
                  <a:lnTo>
                    <a:pt x="103" y="1082"/>
                  </a:lnTo>
                  <a:lnTo>
                    <a:pt x="135" y="1010"/>
                  </a:lnTo>
                  <a:lnTo>
                    <a:pt x="171" y="941"/>
                  </a:lnTo>
                  <a:lnTo>
                    <a:pt x="213" y="875"/>
                  </a:lnTo>
                  <a:lnTo>
                    <a:pt x="258" y="813"/>
                  </a:lnTo>
                  <a:lnTo>
                    <a:pt x="197" y="752"/>
                  </a:lnTo>
                  <a:lnTo>
                    <a:pt x="189" y="760"/>
                  </a:lnTo>
                  <a:lnTo>
                    <a:pt x="177" y="770"/>
                  </a:lnTo>
                  <a:lnTo>
                    <a:pt x="162" y="776"/>
                  </a:lnTo>
                  <a:lnTo>
                    <a:pt x="147" y="778"/>
                  </a:lnTo>
                  <a:lnTo>
                    <a:pt x="131" y="776"/>
                  </a:lnTo>
                  <a:lnTo>
                    <a:pt x="116" y="770"/>
                  </a:lnTo>
                  <a:lnTo>
                    <a:pt x="104" y="760"/>
                  </a:lnTo>
                  <a:lnTo>
                    <a:pt x="18" y="675"/>
                  </a:lnTo>
                  <a:lnTo>
                    <a:pt x="8" y="662"/>
                  </a:lnTo>
                  <a:lnTo>
                    <a:pt x="2" y="647"/>
                  </a:lnTo>
                  <a:lnTo>
                    <a:pt x="0" y="632"/>
                  </a:lnTo>
                  <a:lnTo>
                    <a:pt x="2" y="616"/>
                  </a:lnTo>
                  <a:lnTo>
                    <a:pt x="8" y="602"/>
                  </a:lnTo>
                  <a:lnTo>
                    <a:pt x="18" y="588"/>
                  </a:lnTo>
                  <a:lnTo>
                    <a:pt x="213" y="393"/>
                  </a:lnTo>
                  <a:lnTo>
                    <a:pt x="225" y="384"/>
                  </a:lnTo>
                  <a:lnTo>
                    <a:pt x="239" y="378"/>
                  </a:lnTo>
                  <a:lnTo>
                    <a:pt x="255" y="376"/>
                  </a:lnTo>
                  <a:lnTo>
                    <a:pt x="270" y="378"/>
                  </a:lnTo>
                  <a:lnTo>
                    <a:pt x="285" y="384"/>
                  </a:lnTo>
                  <a:lnTo>
                    <a:pt x="298" y="393"/>
                  </a:lnTo>
                  <a:lnTo>
                    <a:pt x="384" y="480"/>
                  </a:lnTo>
                  <a:lnTo>
                    <a:pt x="394" y="493"/>
                  </a:lnTo>
                  <a:lnTo>
                    <a:pt x="400" y="507"/>
                  </a:lnTo>
                  <a:lnTo>
                    <a:pt x="402" y="522"/>
                  </a:lnTo>
                  <a:lnTo>
                    <a:pt x="400" y="538"/>
                  </a:lnTo>
                  <a:lnTo>
                    <a:pt x="394" y="553"/>
                  </a:lnTo>
                  <a:lnTo>
                    <a:pt x="384" y="566"/>
                  </a:lnTo>
                  <a:lnTo>
                    <a:pt x="376" y="574"/>
                  </a:lnTo>
                  <a:lnTo>
                    <a:pt x="436" y="634"/>
                  </a:lnTo>
                  <a:lnTo>
                    <a:pt x="494" y="591"/>
                  </a:lnTo>
                  <a:lnTo>
                    <a:pt x="555" y="552"/>
                  </a:lnTo>
                  <a:lnTo>
                    <a:pt x="620" y="517"/>
                  </a:lnTo>
                  <a:lnTo>
                    <a:pt x="686" y="486"/>
                  </a:lnTo>
                  <a:lnTo>
                    <a:pt x="756" y="459"/>
                  </a:lnTo>
                  <a:lnTo>
                    <a:pt x="827" y="438"/>
                  </a:lnTo>
                  <a:lnTo>
                    <a:pt x="900" y="421"/>
                  </a:lnTo>
                  <a:lnTo>
                    <a:pt x="975" y="410"/>
                  </a:lnTo>
                  <a:lnTo>
                    <a:pt x="975" y="300"/>
                  </a:lnTo>
                  <a:lnTo>
                    <a:pt x="909" y="300"/>
                  </a:lnTo>
                  <a:lnTo>
                    <a:pt x="893" y="298"/>
                  </a:lnTo>
                  <a:lnTo>
                    <a:pt x="879" y="292"/>
                  </a:lnTo>
                  <a:lnTo>
                    <a:pt x="867" y="282"/>
                  </a:lnTo>
                  <a:lnTo>
                    <a:pt x="856" y="269"/>
                  </a:lnTo>
                  <a:lnTo>
                    <a:pt x="850" y="255"/>
                  </a:lnTo>
                  <a:lnTo>
                    <a:pt x="848" y="239"/>
                  </a:lnTo>
                  <a:lnTo>
                    <a:pt x="848" y="60"/>
                  </a:lnTo>
                  <a:lnTo>
                    <a:pt x="850" y="44"/>
                  </a:lnTo>
                  <a:lnTo>
                    <a:pt x="856" y="29"/>
                  </a:lnTo>
                  <a:lnTo>
                    <a:pt x="866" y="17"/>
                  </a:lnTo>
                  <a:lnTo>
                    <a:pt x="878" y="8"/>
                  </a:lnTo>
                  <a:lnTo>
                    <a:pt x="893" y="2"/>
                  </a:lnTo>
                  <a:lnTo>
                    <a:pt x="9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 name="Freeform 20"/>
            <p:cNvSpPr>
              <a:spLocks/>
            </p:cNvSpPr>
            <p:nvPr/>
          </p:nvSpPr>
          <p:spPr bwMode="auto">
            <a:xfrm>
              <a:off x="10806113" y="6480175"/>
              <a:ext cx="80962" cy="23813"/>
            </a:xfrm>
            <a:custGeom>
              <a:avLst/>
              <a:gdLst>
                <a:gd name="T0" fmla="*/ 106 w 715"/>
                <a:gd name="T1" fmla="*/ 0 h 215"/>
                <a:gd name="T2" fmla="*/ 649 w 715"/>
                <a:gd name="T3" fmla="*/ 0 h 215"/>
                <a:gd name="T4" fmla="*/ 668 w 715"/>
                <a:gd name="T5" fmla="*/ 71 h 215"/>
                <a:gd name="T6" fmla="*/ 690 w 715"/>
                <a:gd name="T7" fmla="*/ 142 h 215"/>
                <a:gd name="T8" fmla="*/ 715 w 715"/>
                <a:gd name="T9" fmla="*/ 209 h 215"/>
                <a:gd name="T10" fmla="*/ 700 w 715"/>
                <a:gd name="T11" fmla="*/ 213 h 215"/>
                <a:gd name="T12" fmla="*/ 683 w 715"/>
                <a:gd name="T13" fmla="*/ 215 h 215"/>
                <a:gd name="T14" fmla="*/ 106 w 715"/>
                <a:gd name="T15" fmla="*/ 215 h 215"/>
                <a:gd name="T16" fmla="*/ 82 w 715"/>
                <a:gd name="T17" fmla="*/ 212 h 215"/>
                <a:gd name="T18" fmla="*/ 59 w 715"/>
                <a:gd name="T19" fmla="*/ 204 h 215"/>
                <a:gd name="T20" fmla="*/ 39 w 715"/>
                <a:gd name="T21" fmla="*/ 191 h 215"/>
                <a:gd name="T22" fmla="*/ 23 w 715"/>
                <a:gd name="T23" fmla="*/ 175 h 215"/>
                <a:gd name="T24" fmla="*/ 11 w 715"/>
                <a:gd name="T25" fmla="*/ 155 h 215"/>
                <a:gd name="T26" fmla="*/ 3 w 715"/>
                <a:gd name="T27" fmla="*/ 132 h 215"/>
                <a:gd name="T28" fmla="*/ 0 w 715"/>
                <a:gd name="T29" fmla="*/ 108 h 215"/>
                <a:gd name="T30" fmla="*/ 3 w 715"/>
                <a:gd name="T31" fmla="*/ 84 h 215"/>
                <a:gd name="T32" fmla="*/ 11 w 715"/>
                <a:gd name="T33" fmla="*/ 61 h 215"/>
                <a:gd name="T34" fmla="*/ 23 w 715"/>
                <a:gd name="T35" fmla="*/ 41 h 215"/>
                <a:gd name="T36" fmla="*/ 39 w 715"/>
                <a:gd name="T37" fmla="*/ 25 h 215"/>
                <a:gd name="T38" fmla="*/ 59 w 715"/>
                <a:gd name="T39" fmla="*/ 12 h 215"/>
                <a:gd name="T40" fmla="*/ 82 w 715"/>
                <a:gd name="T41" fmla="*/ 4 h 215"/>
                <a:gd name="T42" fmla="*/ 106 w 715"/>
                <a:gd name="T43" fmla="*/ 1 h 215"/>
                <a:gd name="T44" fmla="*/ 106 w 715"/>
                <a:gd name="T45" fmla="*/ 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15" h="215">
                  <a:moveTo>
                    <a:pt x="106" y="0"/>
                  </a:moveTo>
                  <a:lnTo>
                    <a:pt x="649" y="0"/>
                  </a:lnTo>
                  <a:lnTo>
                    <a:pt x="668" y="71"/>
                  </a:lnTo>
                  <a:lnTo>
                    <a:pt x="690" y="142"/>
                  </a:lnTo>
                  <a:lnTo>
                    <a:pt x="715" y="209"/>
                  </a:lnTo>
                  <a:lnTo>
                    <a:pt x="700" y="213"/>
                  </a:lnTo>
                  <a:lnTo>
                    <a:pt x="683" y="215"/>
                  </a:lnTo>
                  <a:lnTo>
                    <a:pt x="106" y="215"/>
                  </a:lnTo>
                  <a:lnTo>
                    <a:pt x="82" y="212"/>
                  </a:lnTo>
                  <a:lnTo>
                    <a:pt x="59" y="204"/>
                  </a:lnTo>
                  <a:lnTo>
                    <a:pt x="39" y="191"/>
                  </a:lnTo>
                  <a:lnTo>
                    <a:pt x="23" y="175"/>
                  </a:lnTo>
                  <a:lnTo>
                    <a:pt x="11" y="155"/>
                  </a:lnTo>
                  <a:lnTo>
                    <a:pt x="3" y="132"/>
                  </a:lnTo>
                  <a:lnTo>
                    <a:pt x="0" y="108"/>
                  </a:lnTo>
                  <a:lnTo>
                    <a:pt x="3" y="84"/>
                  </a:lnTo>
                  <a:lnTo>
                    <a:pt x="11" y="61"/>
                  </a:lnTo>
                  <a:lnTo>
                    <a:pt x="23" y="41"/>
                  </a:lnTo>
                  <a:lnTo>
                    <a:pt x="39" y="25"/>
                  </a:lnTo>
                  <a:lnTo>
                    <a:pt x="59" y="12"/>
                  </a:lnTo>
                  <a:lnTo>
                    <a:pt x="82" y="4"/>
                  </a:lnTo>
                  <a:lnTo>
                    <a:pt x="106" y="1"/>
                  </a:lnTo>
                  <a:lnTo>
                    <a:pt x="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21"/>
            <p:cNvSpPr>
              <a:spLocks/>
            </p:cNvSpPr>
            <p:nvPr/>
          </p:nvSpPr>
          <p:spPr bwMode="auto">
            <a:xfrm>
              <a:off x="10768013" y="6391275"/>
              <a:ext cx="119062" cy="23813"/>
            </a:xfrm>
            <a:custGeom>
              <a:avLst/>
              <a:gdLst>
                <a:gd name="T0" fmla="*/ 106 w 1044"/>
                <a:gd name="T1" fmla="*/ 0 h 213"/>
                <a:gd name="T2" fmla="*/ 1013 w 1044"/>
                <a:gd name="T3" fmla="*/ 0 h 213"/>
                <a:gd name="T4" fmla="*/ 1029 w 1044"/>
                <a:gd name="T5" fmla="*/ 2 h 213"/>
                <a:gd name="T6" fmla="*/ 1044 w 1044"/>
                <a:gd name="T7" fmla="*/ 6 h 213"/>
                <a:gd name="T8" fmla="*/ 1019 w 1044"/>
                <a:gd name="T9" fmla="*/ 74 h 213"/>
                <a:gd name="T10" fmla="*/ 997 w 1044"/>
                <a:gd name="T11" fmla="*/ 143 h 213"/>
                <a:gd name="T12" fmla="*/ 978 w 1044"/>
                <a:gd name="T13" fmla="*/ 213 h 213"/>
                <a:gd name="T14" fmla="*/ 106 w 1044"/>
                <a:gd name="T15" fmla="*/ 213 h 213"/>
                <a:gd name="T16" fmla="*/ 82 w 1044"/>
                <a:gd name="T17" fmla="*/ 210 h 213"/>
                <a:gd name="T18" fmla="*/ 60 w 1044"/>
                <a:gd name="T19" fmla="*/ 202 h 213"/>
                <a:gd name="T20" fmla="*/ 40 w 1044"/>
                <a:gd name="T21" fmla="*/ 190 h 213"/>
                <a:gd name="T22" fmla="*/ 23 w 1044"/>
                <a:gd name="T23" fmla="*/ 173 h 213"/>
                <a:gd name="T24" fmla="*/ 11 w 1044"/>
                <a:gd name="T25" fmla="*/ 153 h 213"/>
                <a:gd name="T26" fmla="*/ 3 w 1044"/>
                <a:gd name="T27" fmla="*/ 131 h 213"/>
                <a:gd name="T28" fmla="*/ 0 w 1044"/>
                <a:gd name="T29" fmla="*/ 106 h 213"/>
                <a:gd name="T30" fmla="*/ 3 w 1044"/>
                <a:gd name="T31" fmla="*/ 82 h 213"/>
                <a:gd name="T32" fmla="*/ 11 w 1044"/>
                <a:gd name="T33" fmla="*/ 60 h 213"/>
                <a:gd name="T34" fmla="*/ 23 w 1044"/>
                <a:gd name="T35" fmla="*/ 40 h 213"/>
                <a:gd name="T36" fmla="*/ 40 w 1044"/>
                <a:gd name="T37" fmla="*/ 23 h 213"/>
                <a:gd name="T38" fmla="*/ 60 w 1044"/>
                <a:gd name="T39" fmla="*/ 11 h 213"/>
                <a:gd name="T40" fmla="*/ 82 w 1044"/>
                <a:gd name="T41" fmla="*/ 3 h 213"/>
                <a:gd name="T42" fmla="*/ 106 w 1044"/>
                <a:gd name="T43"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44" h="213">
                  <a:moveTo>
                    <a:pt x="106" y="0"/>
                  </a:moveTo>
                  <a:lnTo>
                    <a:pt x="1013" y="0"/>
                  </a:lnTo>
                  <a:lnTo>
                    <a:pt x="1029" y="2"/>
                  </a:lnTo>
                  <a:lnTo>
                    <a:pt x="1044" y="6"/>
                  </a:lnTo>
                  <a:lnTo>
                    <a:pt x="1019" y="74"/>
                  </a:lnTo>
                  <a:lnTo>
                    <a:pt x="997" y="143"/>
                  </a:lnTo>
                  <a:lnTo>
                    <a:pt x="978" y="213"/>
                  </a:lnTo>
                  <a:lnTo>
                    <a:pt x="106" y="213"/>
                  </a:lnTo>
                  <a:lnTo>
                    <a:pt x="82" y="210"/>
                  </a:lnTo>
                  <a:lnTo>
                    <a:pt x="60" y="202"/>
                  </a:lnTo>
                  <a:lnTo>
                    <a:pt x="40" y="190"/>
                  </a:lnTo>
                  <a:lnTo>
                    <a:pt x="23" y="173"/>
                  </a:lnTo>
                  <a:lnTo>
                    <a:pt x="11" y="153"/>
                  </a:lnTo>
                  <a:lnTo>
                    <a:pt x="3" y="131"/>
                  </a:lnTo>
                  <a:lnTo>
                    <a:pt x="0" y="106"/>
                  </a:lnTo>
                  <a:lnTo>
                    <a:pt x="3" y="82"/>
                  </a:lnTo>
                  <a:lnTo>
                    <a:pt x="11" y="60"/>
                  </a:lnTo>
                  <a:lnTo>
                    <a:pt x="23" y="40"/>
                  </a:lnTo>
                  <a:lnTo>
                    <a:pt x="40" y="23"/>
                  </a:lnTo>
                  <a:lnTo>
                    <a:pt x="60" y="11"/>
                  </a:lnTo>
                  <a:lnTo>
                    <a:pt x="82" y="3"/>
                  </a:lnTo>
                  <a:lnTo>
                    <a:pt x="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22"/>
            <p:cNvSpPr>
              <a:spLocks/>
            </p:cNvSpPr>
            <p:nvPr/>
          </p:nvSpPr>
          <p:spPr bwMode="auto">
            <a:xfrm>
              <a:off x="10785475" y="6435725"/>
              <a:ext cx="90487" cy="23813"/>
            </a:xfrm>
            <a:custGeom>
              <a:avLst/>
              <a:gdLst>
                <a:gd name="T0" fmla="*/ 106 w 804"/>
                <a:gd name="T1" fmla="*/ 0 h 213"/>
                <a:gd name="T2" fmla="*/ 804 w 804"/>
                <a:gd name="T3" fmla="*/ 0 h 213"/>
                <a:gd name="T4" fmla="*/ 801 w 804"/>
                <a:gd name="T5" fmla="*/ 53 h 213"/>
                <a:gd name="T6" fmla="*/ 799 w 804"/>
                <a:gd name="T7" fmla="*/ 106 h 213"/>
                <a:gd name="T8" fmla="*/ 800 w 804"/>
                <a:gd name="T9" fmla="*/ 161 h 213"/>
                <a:gd name="T10" fmla="*/ 803 w 804"/>
                <a:gd name="T11" fmla="*/ 213 h 213"/>
                <a:gd name="T12" fmla="*/ 106 w 804"/>
                <a:gd name="T13" fmla="*/ 213 h 213"/>
                <a:gd name="T14" fmla="*/ 82 w 804"/>
                <a:gd name="T15" fmla="*/ 210 h 213"/>
                <a:gd name="T16" fmla="*/ 60 w 804"/>
                <a:gd name="T17" fmla="*/ 202 h 213"/>
                <a:gd name="T18" fmla="*/ 41 w 804"/>
                <a:gd name="T19" fmla="*/ 190 h 213"/>
                <a:gd name="T20" fmla="*/ 23 w 804"/>
                <a:gd name="T21" fmla="*/ 173 h 213"/>
                <a:gd name="T22" fmla="*/ 11 w 804"/>
                <a:gd name="T23" fmla="*/ 153 h 213"/>
                <a:gd name="T24" fmla="*/ 3 w 804"/>
                <a:gd name="T25" fmla="*/ 131 h 213"/>
                <a:gd name="T26" fmla="*/ 0 w 804"/>
                <a:gd name="T27" fmla="*/ 107 h 213"/>
                <a:gd name="T28" fmla="*/ 3 w 804"/>
                <a:gd name="T29" fmla="*/ 82 h 213"/>
                <a:gd name="T30" fmla="*/ 11 w 804"/>
                <a:gd name="T31" fmla="*/ 60 h 213"/>
                <a:gd name="T32" fmla="*/ 23 w 804"/>
                <a:gd name="T33" fmla="*/ 41 h 213"/>
                <a:gd name="T34" fmla="*/ 40 w 804"/>
                <a:gd name="T35" fmla="*/ 23 h 213"/>
                <a:gd name="T36" fmla="*/ 60 w 804"/>
                <a:gd name="T37" fmla="*/ 11 h 213"/>
                <a:gd name="T38" fmla="*/ 82 w 804"/>
                <a:gd name="T39" fmla="*/ 3 h 213"/>
                <a:gd name="T40" fmla="*/ 106 w 804"/>
                <a:gd name="T41"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04" h="213">
                  <a:moveTo>
                    <a:pt x="106" y="0"/>
                  </a:moveTo>
                  <a:lnTo>
                    <a:pt x="804" y="0"/>
                  </a:lnTo>
                  <a:lnTo>
                    <a:pt x="801" y="53"/>
                  </a:lnTo>
                  <a:lnTo>
                    <a:pt x="799" y="106"/>
                  </a:lnTo>
                  <a:lnTo>
                    <a:pt x="800" y="161"/>
                  </a:lnTo>
                  <a:lnTo>
                    <a:pt x="803" y="213"/>
                  </a:lnTo>
                  <a:lnTo>
                    <a:pt x="106" y="213"/>
                  </a:lnTo>
                  <a:lnTo>
                    <a:pt x="82" y="210"/>
                  </a:lnTo>
                  <a:lnTo>
                    <a:pt x="60" y="202"/>
                  </a:lnTo>
                  <a:lnTo>
                    <a:pt x="41" y="190"/>
                  </a:lnTo>
                  <a:lnTo>
                    <a:pt x="23" y="173"/>
                  </a:lnTo>
                  <a:lnTo>
                    <a:pt x="11" y="153"/>
                  </a:lnTo>
                  <a:lnTo>
                    <a:pt x="3" y="131"/>
                  </a:lnTo>
                  <a:lnTo>
                    <a:pt x="0" y="107"/>
                  </a:lnTo>
                  <a:lnTo>
                    <a:pt x="3" y="82"/>
                  </a:lnTo>
                  <a:lnTo>
                    <a:pt x="11" y="60"/>
                  </a:lnTo>
                  <a:lnTo>
                    <a:pt x="23" y="41"/>
                  </a:lnTo>
                  <a:lnTo>
                    <a:pt x="40" y="23"/>
                  </a:lnTo>
                  <a:lnTo>
                    <a:pt x="60" y="11"/>
                  </a:lnTo>
                  <a:lnTo>
                    <a:pt x="82" y="3"/>
                  </a:lnTo>
                  <a:lnTo>
                    <a:pt x="1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Freeform 23"/>
            <p:cNvSpPr>
              <a:spLocks noEditPoints="1"/>
            </p:cNvSpPr>
            <p:nvPr/>
          </p:nvSpPr>
          <p:spPr bwMode="auto">
            <a:xfrm>
              <a:off x="11002963" y="6408738"/>
              <a:ext cx="79375" cy="57150"/>
            </a:xfrm>
            <a:custGeom>
              <a:avLst/>
              <a:gdLst>
                <a:gd name="T0" fmla="*/ 145 w 692"/>
                <a:gd name="T1" fmla="*/ 271 h 504"/>
                <a:gd name="T2" fmla="*/ 113 w 692"/>
                <a:gd name="T3" fmla="*/ 290 h 504"/>
                <a:gd name="T4" fmla="*/ 95 w 692"/>
                <a:gd name="T5" fmla="*/ 322 h 504"/>
                <a:gd name="T6" fmla="*/ 95 w 692"/>
                <a:gd name="T7" fmla="*/ 359 h 504"/>
                <a:gd name="T8" fmla="*/ 113 w 692"/>
                <a:gd name="T9" fmla="*/ 390 h 504"/>
                <a:gd name="T10" fmla="*/ 147 w 692"/>
                <a:gd name="T11" fmla="*/ 410 h 504"/>
                <a:gd name="T12" fmla="*/ 183 w 692"/>
                <a:gd name="T13" fmla="*/ 409 h 504"/>
                <a:gd name="T14" fmla="*/ 215 w 692"/>
                <a:gd name="T15" fmla="*/ 390 h 504"/>
                <a:gd name="T16" fmla="*/ 234 w 692"/>
                <a:gd name="T17" fmla="*/ 358 h 504"/>
                <a:gd name="T18" fmla="*/ 233 w 692"/>
                <a:gd name="T19" fmla="*/ 320 h 504"/>
                <a:gd name="T20" fmla="*/ 215 w 692"/>
                <a:gd name="T21" fmla="*/ 289 h 504"/>
                <a:gd name="T22" fmla="*/ 182 w 692"/>
                <a:gd name="T23" fmla="*/ 271 h 504"/>
                <a:gd name="T24" fmla="*/ 629 w 692"/>
                <a:gd name="T25" fmla="*/ 0 h 504"/>
                <a:gd name="T26" fmla="*/ 660 w 692"/>
                <a:gd name="T27" fmla="*/ 9 h 504"/>
                <a:gd name="T28" fmla="*/ 683 w 692"/>
                <a:gd name="T29" fmla="*/ 33 h 504"/>
                <a:gd name="T30" fmla="*/ 692 w 692"/>
                <a:gd name="T31" fmla="*/ 64 h 504"/>
                <a:gd name="T32" fmla="*/ 685 w 692"/>
                <a:gd name="T33" fmla="*/ 96 h 504"/>
                <a:gd name="T34" fmla="*/ 664 w 692"/>
                <a:gd name="T35" fmla="*/ 120 h 504"/>
                <a:gd name="T36" fmla="*/ 321 w 692"/>
                <a:gd name="T37" fmla="*/ 383 h 504"/>
                <a:gd name="T38" fmla="*/ 301 w 692"/>
                <a:gd name="T39" fmla="*/ 428 h 504"/>
                <a:gd name="T40" fmla="*/ 268 w 692"/>
                <a:gd name="T41" fmla="*/ 467 h 504"/>
                <a:gd name="T42" fmla="*/ 220 w 692"/>
                <a:gd name="T43" fmla="*/ 494 h 504"/>
                <a:gd name="T44" fmla="*/ 164 w 692"/>
                <a:gd name="T45" fmla="*/ 504 h 504"/>
                <a:gd name="T46" fmla="*/ 109 w 692"/>
                <a:gd name="T47" fmla="*/ 495 h 504"/>
                <a:gd name="T48" fmla="*/ 60 w 692"/>
                <a:gd name="T49" fmla="*/ 468 h 504"/>
                <a:gd name="T50" fmla="*/ 23 w 692"/>
                <a:gd name="T51" fmla="*/ 424 h 504"/>
                <a:gd name="T52" fmla="*/ 3 w 692"/>
                <a:gd name="T53" fmla="*/ 369 h 504"/>
                <a:gd name="T54" fmla="*/ 3 w 692"/>
                <a:gd name="T55" fmla="*/ 313 h 504"/>
                <a:gd name="T56" fmla="*/ 21 w 692"/>
                <a:gd name="T57" fmla="*/ 261 h 504"/>
                <a:gd name="T58" fmla="*/ 56 w 692"/>
                <a:gd name="T59" fmla="*/ 217 h 504"/>
                <a:gd name="T60" fmla="*/ 109 w 692"/>
                <a:gd name="T61" fmla="*/ 186 h 504"/>
                <a:gd name="T62" fmla="*/ 168 w 692"/>
                <a:gd name="T63" fmla="*/ 177 h 504"/>
                <a:gd name="T64" fmla="*/ 226 w 692"/>
                <a:gd name="T65" fmla="*/ 189 h 504"/>
                <a:gd name="T66" fmla="*/ 613 w 692"/>
                <a:gd name="T67" fmla="*/ 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2" h="504">
                  <a:moveTo>
                    <a:pt x="163" y="269"/>
                  </a:moveTo>
                  <a:lnTo>
                    <a:pt x="145" y="271"/>
                  </a:lnTo>
                  <a:lnTo>
                    <a:pt x="128" y="279"/>
                  </a:lnTo>
                  <a:lnTo>
                    <a:pt x="113" y="290"/>
                  </a:lnTo>
                  <a:lnTo>
                    <a:pt x="102" y="304"/>
                  </a:lnTo>
                  <a:lnTo>
                    <a:pt x="95" y="322"/>
                  </a:lnTo>
                  <a:lnTo>
                    <a:pt x="93" y="341"/>
                  </a:lnTo>
                  <a:lnTo>
                    <a:pt x="95" y="359"/>
                  </a:lnTo>
                  <a:lnTo>
                    <a:pt x="102" y="376"/>
                  </a:lnTo>
                  <a:lnTo>
                    <a:pt x="113" y="390"/>
                  </a:lnTo>
                  <a:lnTo>
                    <a:pt x="128" y="402"/>
                  </a:lnTo>
                  <a:lnTo>
                    <a:pt x="147" y="410"/>
                  </a:lnTo>
                  <a:lnTo>
                    <a:pt x="165" y="412"/>
                  </a:lnTo>
                  <a:lnTo>
                    <a:pt x="183" y="409"/>
                  </a:lnTo>
                  <a:lnTo>
                    <a:pt x="200" y="402"/>
                  </a:lnTo>
                  <a:lnTo>
                    <a:pt x="215" y="390"/>
                  </a:lnTo>
                  <a:lnTo>
                    <a:pt x="226" y="375"/>
                  </a:lnTo>
                  <a:lnTo>
                    <a:pt x="234" y="358"/>
                  </a:lnTo>
                  <a:lnTo>
                    <a:pt x="236" y="339"/>
                  </a:lnTo>
                  <a:lnTo>
                    <a:pt x="233" y="320"/>
                  </a:lnTo>
                  <a:lnTo>
                    <a:pt x="226" y="303"/>
                  </a:lnTo>
                  <a:lnTo>
                    <a:pt x="215" y="289"/>
                  </a:lnTo>
                  <a:lnTo>
                    <a:pt x="199" y="278"/>
                  </a:lnTo>
                  <a:lnTo>
                    <a:pt x="182" y="271"/>
                  </a:lnTo>
                  <a:lnTo>
                    <a:pt x="163" y="269"/>
                  </a:lnTo>
                  <a:close/>
                  <a:moveTo>
                    <a:pt x="629" y="0"/>
                  </a:moveTo>
                  <a:lnTo>
                    <a:pt x="644" y="2"/>
                  </a:lnTo>
                  <a:lnTo>
                    <a:pt x="660" y="9"/>
                  </a:lnTo>
                  <a:lnTo>
                    <a:pt x="673" y="20"/>
                  </a:lnTo>
                  <a:lnTo>
                    <a:pt x="683" y="33"/>
                  </a:lnTo>
                  <a:lnTo>
                    <a:pt x="690" y="48"/>
                  </a:lnTo>
                  <a:lnTo>
                    <a:pt x="692" y="64"/>
                  </a:lnTo>
                  <a:lnTo>
                    <a:pt x="691" y="80"/>
                  </a:lnTo>
                  <a:lnTo>
                    <a:pt x="685" y="96"/>
                  </a:lnTo>
                  <a:lnTo>
                    <a:pt x="676" y="109"/>
                  </a:lnTo>
                  <a:lnTo>
                    <a:pt x="664" y="120"/>
                  </a:lnTo>
                  <a:lnTo>
                    <a:pt x="325" y="359"/>
                  </a:lnTo>
                  <a:lnTo>
                    <a:pt x="321" y="383"/>
                  </a:lnTo>
                  <a:lnTo>
                    <a:pt x="313" y="407"/>
                  </a:lnTo>
                  <a:lnTo>
                    <a:pt x="301" y="428"/>
                  </a:lnTo>
                  <a:lnTo>
                    <a:pt x="286" y="448"/>
                  </a:lnTo>
                  <a:lnTo>
                    <a:pt x="268" y="467"/>
                  </a:lnTo>
                  <a:lnTo>
                    <a:pt x="246" y="482"/>
                  </a:lnTo>
                  <a:lnTo>
                    <a:pt x="220" y="494"/>
                  </a:lnTo>
                  <a:lnTo>
                    <a:pt x="192" y="502"/>
                  </a:lnTo>
                  <a:lnTo>
                    <a:pt x="164" y="504"/>
                  </a:lnTo>
                  <a:lnTo>
                    <a:pt x="136" y="502"/>
                  </a:lnTo>
                  <a:lnTo>
                    <a:pt x="109" y="495"/>
                  </a:lnTo>
                  <a:lnTo>
                    <a:pt x="84" y="484"/>
                  </a:lnTo>
                  <a:lnTo>
                    <a:pt x="60" y="468"/>
                  </a:lnTo>
                  <a:lnTo>
                    <a:pt x="40" y="447"/>
                  </a:lnTo>
                  <a:lnTo>
                    <a:pt x="23" y="424"/>
                  </a:lnTo>
                  <a:lnTo>
                    <a:pt x="10" y="398"/>
                  </a:lnTo>
                  <a:lnTo>
                    <a:pt x="3" y="369"/>
                  </a:lnTo>
                  <a:lnTo>
                    <a:pt x="0" y="342"/>
                  </a:lnTo>
                  <a:lnTo>
                    <a:pt x="3" y="313"/>
                  </a:lnTo>
                  <a:lnTo>
                    <a:pt x="9" y="287"/>
                  </a:lnTo>
                  <a:lnTo>
                    <a:pt x="21" y="261"/>
                  </a:lnTo>
                  <a:lnTo>
                    <a:pt x="36" y="238"/>
                  </a:lnTo>
                  <a:lnTo>
                    <a:pt x="56" y="217"/>
                  </a:lnTo>
                  <a:lnTo>
                    <a:pt x="81" y="199"/>
                  </a:lnTo>
                  <a:lnTo>
                    <a:pt x="109" y="186"/>
                  </a:lnTo>
                  <a:lnTo>
                    <a:pt x="138" y="179"/>
                  </a:lnTo>
                  <a:lnTo>
                    <a:pt x="168" y="177"/>
                  </a:lnTo>
                  <a:lnTo>
                    <a:pt x="197" y="181"/>
                  </a:lnTo>
                  <a:lnTo>
                    <a:pt x="226" y="189"/>
                  </a:lnTo>
                  <a:lnTo>
                    <a:pt x="597" y="7"/>
                  </a:lnTo>
                  <a:lnTo>
                    <a:pt x="613" y="1"/>
                  </a:lnTo>
                  <a:lnTo>
                    <a:pt x="6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 name="Freeform 24"/>
            <p:cNvSpPr>
              <a:spLocks/>
            </p:cNvSpPr>
            <p:nvPr/>
          </p:nvSpPr>
          <p:spPr bwMode="auto">
            <a:xfrm>
              <a:off x="11044238" y="6386513"/>
              <a:ext cx="15875" cy="15875"/>
            </a:xfrm>
            <a:custGeom>
              <a:avLst/>
              <a:gdLst>
                <a:gd name="T0" fmla="*/ 65 w 133"/>
                <a:gd name="T1" fmla="*/ 0 h 135"/>
                <a:gd name="T2" fmla="*/ 83 w 133"/>
                <a:gd name="T3" fmla="*/ 2 h 135"/>
                <a:gd name="T4" fmla="*/ 100 w 133"/>
                <a:gd name="T5" fmla="*/ 9 h 135"/>
                <a:gd name="T6" fmla="*/ 114 w 133"/>
                <a:gd name="T7" fmla="*/ 19 h 135"/>
                <a:gd name="T8" fmla="*/ 124 w 133"/>
                <a:gd name="T9" fmla="*/ 34 h 135"/>
                <a:gd name="T10" fmla="*/ 131 w 133"/>
                <a:gd name="T11" fmla="*/ 49 h 135"/>
                <a:gd name="T12" fmla="*/ 133 w 133"/>
                <a:gd name="T13" fmla="*/ 66 h 135"/>
                <a:gd name="T14" fmla="*/ 131 w 133"/>
                <a:gd name="T15" fmla="*/ 83 h 135"/>
                <a:gd name="T16" fmla="*/ 125 w 133"/>
                <a:gd name="T17" fmla="*/ 101 h 135"/>
                <a:gd name="T18" fmla="*/ 114 w 133"/>
                <a:gd name="T19" fmla="*/ 115 h 135"/>
                <a:gd name="T20" fmla="*/ 101 w 133"/>
                <a:gd name="T21" fmla="*/ 125 h 135"/>
                <a:gd name="T22" fmla="*/ 85 w 133"/>
                <a:gd name="T23" fmla="*/ 132 h 135"/>
                <a:gd name="T24" fmla="*/ 67 w 133"/>
                <a:gd name="T25" fmla="*/ 135 h 135"/>
                <a:gd name="T26" fmla="*/ 50 w 133"/>
                <a:gd name="T27" fmla="*/ 133 h 135"/>
                <a:gd name="T28" fmla="*/ 34 w 133"/>
                <a:gd name="T29" fmla="*/ 126 h 135"/>
                <a:gd name="T30" fmla="*/ 20 w 133"/>
                <a:gd name="T31" fmla="*/ 115 h 135"/>
                <a:gd name="T32" fmla="*/ 9 w 133"/>
                <a:gd name="T33" fmla="*/ 102 h 135"/>
                <a:gd name="T34" fmla="*/ 3 w 133"/>
                <a:gd name="T35" fmla="*/ 86 h 135"/>
                <a:gd name="T36" fmla="*/ 0 w 133"/>
                <a:gd name="T37" fmla="*/ 69 h 135"/>
                <a:gd name="T38" fmla="*/ 2 w 133"/>
                <a:gd name="T39" fmla="*/ 52 h 135"/>
                <a:gd name="T40" fmla="*/ 9 w 133"/>
                <a:gd name="T41" fmla="*/ 35 h 135"/>
                <a:gd name="T42" fmla="*/ 19 w 133"/>
                <a:gd name="T43" fmla="*/ 20 h 135"/>
                <a:gd name="T44" fmla="*/ 33 w 133"/>
                <a:gd name="T45" fmla="*/ 9 h 135"/>
                <a:gd name="T46" fmla="*/ 49 w 133"/>
                <a:gd name="T47" fmla="*/ 2 h 135"/>
                <a:gd name="T48" fmla="*/ 65 w 133"/>
                <a:gd name="T4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3" h="135">
                  <a:moveTo>
                    <a:pt x="65" y="0"/>
                  </a:moveTo>
                  <a:lnTo>
                    <a:pt x="83" y="2"/>
                  </a:lnTo>
                  <a:lnTo>
                    <a:pt x="100" y="9"/>
                  </a:lnTo>
                  <a:lnTo>
                    <a:pt x="114" y="19"/>
                  </a:lnTo>
                  <a:lnTo>
                    <a:pt x="124" y="34"/>
                  </a:lnTo>
                  <a:lnTo>
                    <a:pt x="131" y="49"/>
                  </a:lnTo>
                  <a:lnTo>
                    <a:pt x="133" y="66"/>
                  </a:lnTo>
                  <a:lnTo>
                    <a:pt x="131" y="83"/>
                  </a:lnTo>
                  <a:lnTo>
                    <a:pt x="125" y="101"/>
                  </a:lnTo>
                  <a:lnTo>
                    <a:pt x="114" y="115"/>
                  </a:lnTo>
                  <a:lnTo>
                    <a:pt x="101" y="125"/>
                  </a:lnTo>
                  <a:lnTo>
                    <a:pt x="85" y="132"/>
                  </a:lnTo>
                  <a:lnTo>
                    <a:pt x="67" y="135"/>
                  </a:lnTo>
                  <a:lnTo>
                    <a:pt x="50" y="133"/>
                  </a:lnTo>
                  <a:lnTo>
                    <a:pt x="34" y="126"/>
                  </a:lnTo>
                  <a:lnTo>
                    <a:pt x="20" y="115"/>
                  </a:lnTo>
                  <a:lnTo>
                    <a:pt x="9" y="102"/>
                  </a:lnTo>
                  <a:lnTo>
                    <a:pt x="3" y="86"/>
                  </a:lnTo>
                  <a:lnTo>
                    <a:pt x="0" y="69"/>
                  </a:lnTo>
                  <a:lnTo>
                    <a:pt x="2" y="52"/>
                  </a:lnTo>
                  <a:lnTo>
                    <a:pt x="9" y="35"/>
                  </a:lnTo>
                  <a:lnTo>
                    <a:pt x="19" y="20"/>
                  </a:lnTo>
                  <a:lnTo>
                    <a:pt x="33" y="9"/>
                  </a:lnTo>
                  <a:lnTo>
                    <a:pt x="49" y="2"/>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 name="Freeform 25"/>
            <p:cNvSpPr>
              <a:spLocks/>
            </p:cNvSpPr>
            <p:nvPr/>
          </p:nvSpPr>
          <p:spPr bwMode="auto">
            <a:xfrm>
              <a:off x="11014075" y="6378575"/>
              <a:ext cx="15875" cy="15875"/>
            </a:xfrm>
            <a:custGeom>
              <a:avLst/>
              <a:gdLst>
                <a:gd name="T0" fmla="*/ 67 w 134"/>
                <a:gd name="T1" fmla="*/ 0 h 134"/>
                <a:gd name="T2" fmla="*/ 85 w 134"/>
                <a:gd name="T3" fmla="*/ 2 h 134"/>
                <a:gd name="T4" fmla="*/ 101 w 134"/>
                <a:gd name="T5" fmla="*/ 9 h 134"/>
                <a:gd name="T6" fmla="*/ 114 w 134"/>
                <a:gd name="T7" fmla="*/ 19 h 134"/>
                <a:gd name="T8" fmla="*/ 125 w 134"/>
                <a:gd name="T9" fmla="*/ 32 h 134"/>
                <a:gd name="T10" fmla="*/ 132 w 134"/>
                <a:gd name="T11" fmla="*/ 49 h 134"/>
                <a:gd name="T12" fmla="*/ 134 w 134"/>
                <a:gd name="T13" fmla="*/ 67 h 134"/>
                <a:gd name="T14" fmla="*/ 132 w 134"/>
                <a:gd name="T15" fmla="*/ 84 h 134"/>
                <a:gd name="T16" fmla="*/ 126 w 134"/>
                <a:gd name="T17" fmla="*/ 101 h 134"/>
                <a:gd name="T18" fmla="*/ 114 w 134"/>
                <a:gd name="T19" fmla="*/ 114 h 134"/>
                <a:gd name="T20" fmla="*/ 101 w 134"/>
                <a:gd name="T21" fmla="*/ 125 h 134"/>
                <a:gd name="T22" fmla="*/ 85 w 134"/>
                <a:gd name="T23" fmla="*/ 132 h 134"/>
                <a:gd name="T24" fmla="*/ 68 w 134"/>
                <a:gd name="T25" fmla="*/ 134 h 134"/>
                <a:gd name="T26" fmla="*/ 50 w 134"/>
                <a:gd name="T27" fmla="*/ 132 h 134"/>
                <a:gd name="T28" fmla="*/ 33 w 134"/>
                <a:gd name="T29" fmla="*/ 125 h 134"/>
                <a:gd name="T30" fmla="*/ 20 w 134"/>
                <a:gd name="T31" fmla="*/ 115 h 134"/>
                <a:gd name="T32" fmla="*/ 9 w 134"/>
                <a:gd name="T33" fmla="*/ 101 h 134"/>
                <a:gd name="T34" fmla="*/ 3 w 134"/>
                <a:gd name="T35" fmla="*/ 85 h 134"/>
                <a:gd name="T36" fmla="*/ 0 w 134"/>
                <a:gd name="T37" fmla="*/ 67 h 134"/>
                <a:gd name="T38" fmla="*/ 3 w 134"/>
                <a:gd name="T39" fmla="*/ 50 h 134"/>
                <a:gd name="T40" fmla="*/ 9 w 134"/>
                <a:gd name="T41" fmla="*/ 33 h 134"/>
                <a:gd name="T42" fmla="*/ 20 w 134"/>
                <a:gd name="T43" fmla="*/ 19 h 134"/>
                <a:gd name="T44" fmla="*/ 33 w 134"/>
                <a:gd name="T45" fmla="*/ 9 h 134"/>
                <a:gd name="T46" fmla="*/ 50 w 134"/>
                <a:gd name="T47" fmla="*/ 2 h 134"/>
                <a:gd name="T48" fmla="*/ 67 w 134"/>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34">
                  <a:moveTo>
                    <a:pt x="67" y="0"/>
                  </a:moveTo>
                  <a:lnTo>
                    <a:pt x="85" y="2"/>
                  </a:lnTo>
                  <a:lnTo>
                    <a:pt x="101" y="9"/>
                  </a:lnTo>
                  <a:lnTo>
                    <a:pt x="114" y="19"/>
                  </a:lnTo>
                  <a:lnTo>
                    <a:pt x="125" y="32"/>
                  </a:lnTo>
                  <a:lnTo>
                    <a:pt x="132" y="49"/>
                  </a:lnTo>
                  <a:lnTo>
                    <a:pt x="134" y="67"/>
                  </a:lnTo>
                  <a:lnTo>
                    <a:pt x="132" y="84"/>
                  </a:lnTo>
                  <a:lnTo>
                    <a:pt x="126" y="101"/>
                  </a:lnTo>
                  <a:lnTo>
                    <a:pt x="114" y="114"/>
                  </a:lnTo>
                  <a:lnTo>
                    <a:pt x="101" y="125"/>
                  </a:lnTo>
                  <a:lnTo>
                    <a:pt x="85" y="132"/>
                  </a:lnTo>
                  <a:lnTo>
                    <a:pt x="68" y="134"/>
                  </a:lnTo>
                  <a:lnTo>
                    <a:pt x="50" y="132"/>
                  </a:lnTo>
                  <a:lnTo>
                    <a:pt x="33" y="125"/>
                  </a:lnTo>
                  <a:lnTo>
                    <a:pt x="20" y="115"/>
                  </a:lnTo>
                  <a:lnTo>
                    <a:pt x="9" y="101"/>
                  </a:lnTo>
                  <a:lnTo>
                    <a:pt x="3" y="85"/>
                  </a:lnTo>
                  <a:lnTo>
                    <a:pt x="0" y="67"/>
                  </a:lnTo>
                  <a:lnTo>
                    <a:pt x="3" y="50"/>
                  </a:lnTo>
                  <a:lnTo>
                    <a:pt x="9" y="33"/>
                  </a:lnTo>
                  <a:lnTo>
                    <a:pt x="20" y="19"/>
                  </a:lnTo>
                  <a:lnTo>
                    <a:pt x="33" y="9"/>
                  </a:lnTo>
                  <a:lnTo>
                    <a:pt x="50" y="2"/>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 name="Freeform 26"/>
            <p:cNvSpPr>
              <a:spLocks/>
            </p:cNvSpPr>
            <p:nvPr/>
          </p:nvSpPr>
          <p:spPr bwMode="auto">
            <a:xfrm>
              <a:off x="11015663" y="6500813"/>
              <a:ext cx="14287" cy="15875"/>
            </a:xfrm>
            <a:custGeom>
              <a:avLst/>
              <a:gdLst>
                <a:gd name="T0" fmla="*/ 67 w 133"/>
                <a:gd name="T1" fmla="*/ 0 h 134"/>
                <a:gd name="T2" fmla="*/ 84 w 133"/>
                <a:gd name="T3" fmla="*/ 2 h 134"/>
                <a:gd name="T4" fmla="*/ 100 w 133"/>
                <a:gd name="T5" fmla="*/ 9 h 134"/>
                <a:gd name="T6" fmla="*/ 114 w 133"/>
                <a:gd name="T7" fmla="*/ 20 h 134"/>
                <a:gd name="T8" fmla="*/ 125 w 133"/>
                <a:gd name="T9" fmla="*/ 33 h 134"/>
                <a:gd name="T10" fmla="*/ 131 w 133"/>
                <a:gd name="T11" fmla="*/ 49 h 134"/>
                <a:gd name="T12" fmla="*/ 133 w 133"/>
                <a:gd name="T13" fmla="*/ 66 h 134"/>
                <a:gd name="T14" fmla="*/ 131 w 133"/>
                <a:gd name="T15" fmla="*/ 85 h 134"/>
                <a:gd name="T16" fmla="*/ 125 w 133"/>
                <a:gd name="T17" fmla="*/ 100 h 134"/>
                <a:gd name="T18" fmla="*/ 115 w 133"/>
                <a:gd name="T19" fmla="*/ 114 h 134"/>
                <a:gd name="T20" fmla="*/ 100 w 133"/>
                <a:gd name="T21" fmla="*/ 124 h 134"/>
                <a:gd name="T22" fmla="*/ 85 w 133"/>
                <a:gd name="T23" fmla="*/ 131 h 134"/>
                <a:gd name="T24" fmla="*/ 67 w 133"/>
                <a:gd name="T25" fmla="*/ 134 h 134"/>
                <a:gd name="T26" fmla="*/ 50 w 133"/>
                <a:gd name="T27" fmla="*/ 132 h 134"/>
                <a:gd name="T28" fmla="*/ 33 w 133"/>
                <a:gd name="T29" fmla="*/ 125 h 134"/>
                <a:gd name="T30" fmla="*/ 19 w 133"/>
                <a:gd name="T31" fmla="*/ 115 h 134"/>
                <a:gd name="T32" fmla="*/ 9 w 133"/>
                <a:gd name="T33" fmla="*/ 102 h 134"/>
                <a:gd name="T34" fmla="*/ 2 w 133"/>
                <a:gd name="T35" fmla="*/ 86 h 134"/>
                <a:gd name="T36" fmla="*/ 0 w 133"/>
                <a:gd name="T37" fmla="*/ 68 h 134"/>
                <a:gd name="T38" fmla="*/ 2 w 133"/>
                <a:gd name="T39" fmla="*/ 50 h 134"/>
                <a:gd name="T40" fmla="*/ 9 w 133"/>
                <a:gd name="T41" fmla="*/ 35 h 134"/>
                <a:gd name="T42" fmla="*/ 19 w 133"/>
                <a:gd name="T43" fmla="*/ 21 h 134"/>
                <a:gd name="T44" fmla="*/ 32 w 133"/>
                <a:gd name="T45" fmla="*/ 10 h 134"/>
                <a:gd name="T46" fmla="*/ 49 w 133"/>
                <a:gd name="T47" fmla="*/ 3 h 134"/>
                <a:gd name="T48" fmla="*/ 67 w 133"/>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3" h="134">
                  <a:moveTo>
                    <a:pt x="67" y="0"/>
                  </a:moveTo>
                  <a:lnTo>
                    <a:pt x="84" y="2"/>
                  </a:lnTo>
                  <a:lnTo>
                    <a:pt x="100" y="9"/>
                  </a:lnTo>
                  <a:lnTo>
                    <a:pt x="114" y="20"/>
                  </a:lnTo>
                  <a:lnTo>
                    <a:pt x="125" y="33"/>
                  </a:lnTo>
                  <a:lnTo>
                    <a:pt x="131" y="49"/>
                  </a:lnTo>
                  <a:lnTo>
                    <a:pt x="133" y="66"/>
                  </a:lnTo>
                  <a:lnTo>
                    <a:pt x="131" y="85"/>
                  </a:lnTo>
                  <a:lnTo>
                    <a:pt x="125" y="100"/>
                  </a:lnTo>
                  <a:lnTo>
                    <a:pt x="115" y="114"/>
                  </a:lnTo>
                  <a:lnTo>
                    <a:pt x="100" y="124"/>
                  </a:lnTo>
                  <a:lnTo>
                    <a:pt x="85" y="131"/>
                  </a:lnTo>
                  <a:lnTo>
                    <a:pt x="67" y="134"/>
                  </a:lnTo>
                  <a:lnTo>
                    <a:pt x="50" y="132"/>
                  </a:lnTo>
                  <a:lnTo>
                    <a:pt x="33" y="125"/>
                  </a:lnTo>
                  <a:lnTo>
                    <a:pt x="19" y="115"/>
                  </a:lnTo>
                  <a:lnTo>
                    <a:pt x="9" y="102"/>
                  </a:lnTo>
                  <a:lnTo>
                    <a:pt x="2" y="86"/>
                  </a:lnTo>
                  <a:lnTo>
                    <a:pt x="0" y="68"/>
                  </a:lnTo>
                  <a:lnTo>
                    <a:pt x="2" y="50"/>
                  </a:lnTo>
                  <a:lnTo>
                    <a:pt x="9" y="35"/>
                  </a:lnTo>
                  <a:lnTo>
                    <a:pt x="19" y="21"/>
                  </a:lnTo>
                  <a:lnTo>
                    <a:pt x="32" y="10"/>
                  </a:lnTo>
                  <a:lnTo>
                    <a:pt x="49" y="3"/>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27"/>
            <p:cNvSpPr>
              <a:spLocks/>
            </p:cNvSpPr>
            <p:nvPr/>
          </p:nvSpPr>
          <p:spPr bwMode="auto">
            <a:xfrm>
              <a:off x="11045825" y="6492875"/>
              <a:ext cx="14287" cy="15875"/>
            </a:xfrm>
            <a:custGeom>
              <a:avLst/>
              <a:gdLst>
                <a:gd name="T0" fmla="*/ 66 w 134"/>
                <a:gd name="T1" fmla="*/ 0 h 133"/>
                <a:gd name="T2" fmla="*/ 83 w 134"/>
                <a:gd name="T3" fmla="*/ 2 h 133"/>
                <a:gd name="T4" fmla="*/ 99 w 134"/>
                <a:gd name="T5" fmla="*/ 8 h 133"/>
                <a:gd name="T6" fmla="*/ 113 w 134"/>
                <a:gd name="T7" fmla="*/ 18 h 133"/>
                <a:gd name="T8" fmla="*/ 124 w 134"/>
                <a:gd name="T9" fmla="*/ 33 h 133"/>
                <a:gd name="T10" fmla="*/ 131 w 134"/>
                <a:gd name="T11" fmla="*/ 49 h 133"/>
                <a:gd name="T12" fmla="*/ 134 w 134"/>
                <a:gd name="T13" fmla="*/ 66 h 133"/>
                <a:gd name="T14" fmla="*/ 131 w 134"/>
                <a:gd name="T15" fmla="*/ 83 h 133"/>
                <a:gd name="T16" fmla="*/ 125 w 134"/>
                <a:gd name="T17" fmla="*/ 99 h 133"/>
                <a:gd name="T18" fmla="*/ 115 w 134"/>
                <a:gd name="T19" fmla="*/ 113 h 133"/>
                <a:gd name="T20" fmla="*/ 101 w 134"/>
                <a:gd name="T21" fmla="*/ 124 h 133"/>
                <a:gd name="T22" fmla="*/ 84 w 134"/>
                <a:gd name="T23" fmla="*/ 131 h 133"/>
                <a:gd name="T24" fmla="*/ 67 w 134"/>
                <a:gd name="T25" fmla="*/ 133 h 133"/>
                <a:gd name="T26" fmla="*/ 49 w 134"/>
                <a:gd name="T27" fmla="*/ 131 h 133"/>
                <a:gd name="T28" fmla="*/ 34 w 134"/>
                <a:gd name="T29" fmla="*/ 125 h 133"/>
                <a:gd name="T30" fmla="*/ 20 w 134"/>
                <a:gd name="T31" fmla="*/ 115 h 133"/>
                <a:gd name="T32" fmla="*/ 9 w 134"/>
                <a:gd name="T33" fmla="*/ 101 h 133"/>
                <a:gd name="T34" fmla="*/ 2 w 134"/>
                <a:gd name="T35" fmla="*/ 84 h 133"/>
                <a:gd name="T36" fmla="*/ 0 w 134"/>
                <a:gd name="T37" fmla="*/ 67 h 133"/>
                <a:gd name="T38" fmla="*/ 2 w 134"/>
                <a:gd name="T39" fmla="*/ 50 h 133"/>
                <a:gd name="T40" fmla="*/ 8 w 134"/>
                <a:gd name="T41" fmla="*/ 34 h 133"/>
                <a:gd name="T42" fmla="*/ 18 w 134"/>
                <a:gd name="T43" fmla="*/ 20 h 133"/>
                <a:gd name="T44" fmla="*/ 32 w 134"/>
                <a:gd name="T45" fmla="*/ 9 h 133"/>
                <a:gd name="T46" fmla="*/ 48 w 134"/>
                <a:gd name="T47" fmla="*/ 2 h 133"/>
                <a:gd name="T48" fmla="*/ 66 w 134"/>
                <a:gd name="T49" fmla="*/ 0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33">
                  <a:moveTo>
                    <a:pt x="66" y="0"/>
                  </a:moveTo>
                  <a:lnTo>
                    <a:pt x="83" y="2"/>
                  </a:lnTo>
                  <a:lnTo>
                    <a:pt x="99" y="8"/>
                  </a:lnTo>
                  <a:lnTo>
                    <a:pt x="113" y="18"/>
                  </a:lnTo>
                  <a:lnTo>
                    <a:pt x="124" y="33"/>
                  </a:lnTo>
                  <a:lnTo>
                    <a:pt x="131" y="49"/>
                  </a:lnTo>
                  <a:lnTo>
                    <a:pt x="134" y="66"/>
                  </a:lnTo>
                  <a:lnTo>
                    <a:pt x="131" y="83"/>
                  </a:lnTo>
                  <a:lnTo>
                    <a:pt x="125" y="99"/>
                  </a:lnTo>
                  <a:lnTo>
                    <a:pt x="115" y="113"/>
                  </a:lnTo>
                  <a:lnTo>
                    <a:pt x="101" y="124"/>
                  </a:lnTo>
                  <a:lnTo>
                    <a:pt x="84" y="131"/>
                  </a:lnTo>
                  <a:lnTo>
                    <a:pt x="67" y="133"/>
                  </a:lnTo>
                  <a:lnTo>
                    <a:pt x="49" y="131"/>
                  </a:lnTo>
                  <a:lnTo>
                    <a:pt x="34" y="125"/>
                  </a:lnTo>
                  <a:lnTo>
                    <a:pt x="20" y="115"/>
                  </a:lnTo>
                  <a:lnTo>
                    <a:pt x="9" y="101"/>
                  </a:lnTo>
                  <a:lnTo>
                    <a:pt x="2" y="84"/>
                  </a:lnTo>
                  <a:lnTo>
                    <a:pt x="0" y="67"/>
                  </a:lnTo>
                  <a:lnTo>
                    <a:pt x="2" y="50"/>
                  </a:lnTo>
                  <a:lnTo>
                    <a:pt x="8" y="34"/>
                  </a:lnTo>
                  <a:lnTo>
                    <a:pt x="18" y="20"/>
                  </a:lnTo>
                  <a:lnTo>
                    <a:pt x="32" y="9"/>
                  </a:lnTo>
                  <a:lnTo>
                    <a:pt x="48"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 name="Freeform 28"/>
            <p:cNvSpPr>
              <a:spLocks/>
            </p:cNvSpPr>
            <p:nvPr/>
          </p:nvSpPr>
          <p:spPr bwMode="auto">
            <a:xfrm>
              <a:off x="11068050" y="6470650"/>
              <a:ext cx="14287" cy="14288"/>
            </a:xfrm>
            <a:custGeom>
              <a:avLst/>
              <a:gdLst>
                <a:gd name="T0" fmla="*/ 66 w 134"/>
                <a:gd name="T1" fmla="*/ 0 h 134"/>
                <a:gd name="T2" fmla="*/ 83 w 134"/>
                <a:gd name="T3" fmla="*/ 2 h 134"/>
                <a:gd name="T4" fmla="*/ 101 w 134"/>
                <a:gd name="T5" fmla="*/ 8 h 134"/>
                <a:gd name="T6" fmla="*/ 115 w 134"/>
                <a:gd name="T7" fmla="*/ 19 h 134"/>
                <a:gd name="T8" fmla="*/ 125 w 134"/>
                <a:gd name="T9" fmla="*/ 32 h 134"/>
                <a:gd name="T10" fmla="*/ 132 w 134"/>
                <a:gd name="T11" fmla="*/ 49 h 134"/>
                <a:gd name="T12" fmla="*/ 134 w 134"/>
                <a:gd name="T13" fmla="*/ 66 h 134"/>
                <a:gd name="T14" fmla="*/ 132 w 134"/>
                <a:gd name="T15" fmla="*/ 83 h 134"/>
                <a:gd name="T16" fmla="*/ 126 w 134"/>
                <a:gd name="T17" fmla="*/ 99 h 134"/>
                <a:gd name="T18" fmla="*/ 115 w 134"/>
                <a:gd name="T19" fmla="*/ 115 h 134"/>
                <a:gd name="T20" fmla="*/ 102 w 134"/>
                <a:gd name="T21" fmla="*/ 125 h 134"/>
                <a:gd name="T22" fmla="*/ 86 w 134"/>
                <a:gd name="T23" fmla="*/ 132 h 134"/>
                <a:gd name="T24" fmla="*/ 68 w 134"/>
                <a:gd name="T25" fmla="*/ 134 h 134"/>
                <a:gd name="T26" fmla="*/ 51 w 134"/>
                <a:gd name="T27" fmla="*/ 132 h 134"/>
                <a:gd name="T28" fmla="*/ 35 w 134"/>
                <a:gd name="T29" fmla="*/ 125 h 134"/>
                <a:gd name="T30" fmla="*/ 21 w 134"/>
                <a:gd name="T31" fmla="*/ 115 h 134"/>
                <a:gd name="T32" fmla="*/ 9 w 134"/>
                <a:gd name="T33" fmla="*/ 101 h 134"/>
                <a:gd name="T34" fmla="*/ 3 w 134"/>
                <a:gd name="T35" fmla="*/ 85 h 134"/>
                <a:gd name="T36" fmla="*/ 0 w 134"/>
                <a:gd name="T37" fmla="*/ 68 h 134"/>
                <a:gd name="T38" fmla="*/ 2 w 134"/>
                <a:gd name="T39" fmla="*/ 51 h 134"/>
                <a:gd name="T40" fmla="*/ 9 w 134"/>
                <a:gd name="T41" fmla="*/ 33 h 134"/>
                <a:gd name="T42" fmla="*/ 20 w 134"/>
                <a:gd name="T43" fmla="*/ 19 h 134"/>
                <a:gd name="T44" fmla="*/ 34 w 134"/>
                <a:gd name="T45" fmla="*/ 9 h 134"/>
                <a:gd name="T46" fmla="*/ 49 w 134"/>
                <a:gd name="T47" fmla="*/ 2 h 134"/>
                <a:gd name="T48" fmla="*/ 66 w 134"/>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34">
                  <a:moveTo>
                    <a:pt x="66" y="0"/>
                  </a:moveTo>
                  <a:lnTo>
                    <a:pt x="83" y="2"/>
                  </a:lnTo>
                  <a:lnTo>
                    <a:pt x="101" y="8"/>
                  </a:lnTo>
                  <a:lnTo>
                    <a:pt x="115" y="19"/>
                  </a:lnTo>
                  <a:lnTo>
                    <a:pt x="125" y="32"/>
                  </a:lnTo>
                  <a:lnTo>
                    <a:pt x="132" y="49"/>
                  </a:lnTo>
                  <a:lnTo>
                    <a:pt x="134" y="66"/>
                  </a:lnTo>
                  <a:lnTo>
                    <a:pt x="132" y="83"/>
                  </a:lnTo>
                  <a:lnTo>
                    <a:pt x="126" y="99"/>
                  </a:lnTo>
                  <a:lnTo>
                    <a:pt x="115" y="115"/>
                  </a:lnTo>
                  <a:lnTo>
                    <a:pt x="102" y="125"/>
                  </a:lnTo>
                  <a:lnTo>
                    <a:pt x="86" y="132"/>
                  </a:lnTo>
                  <a:lnTo>
                    <a:pt x="68" y="134"/>
                  </a:lnTo>
                  <a:lnTo>
                    <a:pt x="51" y="132"/>
                  </a:lnTo>
                  <a:lnTo>
                    <a:pt x="35" y="125"/>
                  </a:lnTo>
                  <a:lnTo>
                    <a:pt x="21" y="115"/>
                  </a:lnTo>
                  <a:lnTo>
                    <a:pt x="9" y="101"/>
                  </a:lnTo>
                  <a:lnTo>
                    <a:pt x="3" y="85"/>
                  </a:lnTo>
                  <a:lnTo>
                    <a:pt x="0" y="68"/>
                  </a:lnTo>
                  <a:lnTo>
                    <a:pt x="2" y="51"/>
                  </a:lnTo>
                  <a:lnTo>
                    <a:pt x="9" y="33"/>
                  </a:lnTo>
                  <a:lnTo>
                    <a:pt x="20" y="19"/>
                  </a:lnTo>
                  <a:lnTo>
                    <a:pt x="34" y="9"/>
                  </a:lnTo>
                  <a:lnTo>
                    <a:pt x="49"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 name="Freeform 29"/>
            <p:cNvSpPr>
              <a:spLocks/>
            </p:cNvSpPr>
            <p:nvPr/>
          </p:nvSpPr>
          <p:spPr bwMode="auto">
            <a:xfrm>
              <a:off x="10953750" y="6440488"/>
              <a:ext cx="14287" cy="15875"/>
            </a:xfrm>
            <a:custGeom>
              <a:avLst/>
              <a:gdLst>
                <a:gd name="T0" fmla="*/ 67 w 134"/>
                <a:gd name="T1" fmla="*/ 0 h 134"/>
                <a:gd name="T2" fmla="*/ 85 w 134"/>
                <a:gd name="T3" fmla="*/ 2 h 134"/>
                <a:gd name="T4" fmla="*/ 101 w 134"/>
                <a:gd name="T5" fmla="*/ 9 h 134"/>
                <a:gd name="T6" fmla="*/ 114 w 134"/>
                <a:gd name="T7" fmla="*/ 19 h 134"/>
                <a:gd name="T8" fmla="*/ 125 w 134"/>
                <a:gd name="T9" fmla="*/ 32 h 134"/>
                <a:gd name="T10" fmla="*/ 132 w 134"/>
                <a:gd name="T11" fmla="*/ 48 h 134"/>
                <a:gd name="T12" fmla="*/ 134 w 134"/>
                <a:gd name="T13" fmla="*/ 66 h 134"/>
                <a:gd name="T14" fmla="*/ 132 w 134"/>
                <a:gd name="T15" fmla="*/ 84 h 134"/>
                <a:gd name="T16" fmla="*/ 126 w 134"/>
                <a:gd name="T17" fmla="*/ 100 h 134"/>
                <a:gd name="T18" fmla="*/ 115 w 134"/>
                <a:gd name="T19" fmla="*/ 114 h 134"/>
                <a:gd name="T20" fmla="*/ 102 w 134"/>
                <a:gd name="T21" fmla="*/ 125 h 134"/>
                <a:gd name="T22" fmla="*/ 86 w 134"/>
                <a:gd name="T23" fmla="*/ 131 h 134"/>
                <a:gd name="T24" fmla="*/ 67 w 134"/>
                <a:gd name="T25" fmla="*/ 134 h 134"/>
                <a:gd name="T26" fmla="*/ 50 w 134"/>
                <a:gd name="T27" fmla="*/ 132 h 134"/>
                <a:gd name="T28" fmla="*/ 34 w 134"/>
                <a:gd name="T29" fmla="*/ 125 h 134"/>
                <a:gd name="T30" fmla="*/ 20 w 134"/>
                <a:gd name="T31" fmla="*/ 115 h 134"/>
                <a:gd name="T32" fmla="*/ 10 w 134"/>
                <a:gd name="T33" fmla="*/ 100 h 134"/>
                <a:gd name="T34" fmla="*/ 3 w 134"/>
                <a:gd name="T35" fmla="*/ 85 h 134"/>
                <a:gd name="T36" fmla="*/ 0 w 134"/>
                <a:gd name="T37" fmla="*/ 68 h 134"/>
                <a:gd name="T38" fmla="*/ 3 w 134"/>
                <a:gd name="T39" fmla="*/ 49 h 134"/>
                <a:gd name="T40" fmla="*/ 10 w 134"/>
                <a:gd name="T41" fmla="*/ 33 h 134"/>
                <a:gd name="T42" fmla="*/ 20 w 134"/>
                <a:gd name="T43" fmla="*/ 20 h 134"/>
                <a:gd name="T44" fmla="*/ 33 w 134"/>
                <a:gd name="T45" fmla="*/ 9 h 134"/>
                <a:gd name="T46" fmla="*/ 49 w 134"/>
                <a:gd name="T47" fmla="*/ 2 h 134"/>
                <a:gd name="T48" fmla="*/ 67 w 134"/>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34">
                  <a:moveTo>
                    <a:pt x="67" y="0"/>
                  </a:moveTo>
                  <a:lnTo>
                    <a:pt x="85" y="2"/>
                  </a:lnTo>
                  <a:lnTo>
                    <a:pt x="101" y="9"/>
                  </a:lnTo>
                  <a:lnTo>
                    <a:pt x="114" y="19"/>
                  </a:lnTo>
                  <a:lnTo>
                    <a:pt x="125" y="32"/>
                  </a:lnTo>
                  <a:lnTo>
                    <a:pt x="132" y="48"/>
                  </a:lnTo>
                  <a:lnTo>
                    <a:pt x="134" y="66"/>
                  </a:lnTo>
                  <a:lnTo>
                    <a:pt x="132" y="84"/>
                  </a:lnTo>
                  <a:lnTo>
                    <a:pt x="126" y="100"/>
                  </a:lnTo>
                  <a:lnTo>
                    <a:pt x="115" y="114"/>
                  </a:lnTo>
                  <a:lnTo>
                    <a:pt x="102" y="125"/>
                  </a:lnTo>
                  <a:lnTo>
                    <a:pt x="86" y="131"/>
                  </a:lnTo>
                  <a:lnTo>
                    <a:pt x="67" y="134"/>
                  </a:lnTo>
                  <a:lnTo>
                    <a:pt x="50" y="132"/>
                  </a:lnTo>
                  <a:lnTo>
                    <a:pt x="34" y="125"/>
                  </a:lnTo>
                  <a:lnTo>
                    <a:pt x="20" y="115"/>
                  </a:lnTo>
                  <a:lnTo>
                    <a:pt x="10" y="100"/>
                  </a:lnTo>
                  <a:lnTo>
                    <a:pt x="3" y="85"/>
                  </a:lnTo>
                  <a:lnTo>
                    <a:pt x="0" y="68"/>
                  </a:lnTo>
                  <a:lnTo>
                    <a:pt x="3" y="49"/>
                  </a:lnTo>
                  <a:lnTo>
                    <a:pt x="10" y="33"/>
                  </a:lnTo>
                  <a:lnTo>
                    <a:pt x="20" y="20"/>
                  </a:lnTo>
                  <a:lnTo>
                    <a:pt x="33" y="9"/>
                  </a:lnTo>
                  <a:lnTo>
                    <a:pt x="49" y="2"/>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 name="Freeform 30"/>
            <p:cNvSpPr>
              <a:spLocks/>
            </p:cNvSpPr>
            <p:nvPr/>
          </p:nvSpPr>
          <p:spPr bwMode="auto">
            <a:xfrm>
              <a:off x="10961688" y="6470650"/>
              <a:ext cx="15875" cy="15875"/>
            </a:xfrm>
            <a:custGeom>
              <a:avLst/>
              <a:gdLst>
                <a:gd name="T0" fmla="*/ 65 w 133"/>
                <a:gd name="T1" fmla="*/ 0 h 134"/>
                <a:gd name="T2" fmla="*/ 83 w 133"/>
                <a:gd name="T3" fmla="*/ 2 h 134"/>
                <a:gd name="T4" fmla="*/ 99 w 133"/>
                <a:gd name="T5" fmla="*/ 9 h 134"/>
                <a:gd name="T6" fmla="*/ 113 w 133"/>
                <a:gd name="T7" fmla="*/ 19 h 134"/>
                <a:gd name="T8" fmla="*/ 124 w 133"/>
                <a:gd name="T9" fmla="*/ 33 h 134"/>
                <a:gd name="T10" fmla="*/ 131 w 133"/>
                <a:gd name="T11" fmla="*/ 50 h 134"/>
                <a:gd name="T12" fmla="*/ 133 w 133"/>
                <a:gd name="T13" fmla="*/ 67 h 134"/>
                <a:gd name="T14" fmla="*/ 131 w 133"/>
                <a:gd name="T15" fmla="*/ 84 h 134"/>
                <a:gd name="T16" fmla="*/ 125 w 133"/>
                <a:gd name="T17" fmla="*/ 100 h 134"/>
                <a:gd name="T18" fmla="*/ 115 w 133"/>
                <a:gd name="T19" fmla="*/ 114 h 134"/>
                <a:gd name="T20" fmla="*/ 101 w 133"/>
                <a:gd name="T21" fmla="*/ 125 h 134"/>
                <a:gd name="T22" fmla="*/ 84 w 133"/>
                <a:gd name="T23" fmla="*/ 132 h 134"/>
                <a:gd name="T24" fmla="*/ 66 w 133"/>
                <a:gd name="T25" fmla="*/ 134 h 134"/>
                <a:gd name="T26" fmla="*/ 49 w 133"/>
                <a:gd name="T27" fmla="*/ 132 h 134"/>
                <a:gd name="T28" fmla="*/ 34 w 133"/>
                <a:gd name="T29" fmla="*/ 126 h 134"/>
                <a:gd name="T30" fmla="*/ 20 w 133"/>
                <a:gd name="T31" fmla="*/ 116 h 134"/>
                <a:gd name="T32" fmla="*/ 9 w 133"/>
                <a:gd name="T33" fmla="*/ 102 h 134"/>
                <a:gd name="T34" fmla="*/ 2 w 133"/>
                <a:gd name="T35" fmla="*/ 85 h 134"/>
                <a:gd name="T36" fmla="*/ 0 w 133"/>
                <a:gd name="T37" fmla="*/ 68 h 134"/>
                <a:gd name="T38" fmla="*/ 2 w 133"/>
                <a:gd name="T39" fmla="*/ 51 h 134"/>
                <a:gd name="T40" fmla="*/ 8 w 133"/>
                <a:gd name="T41" fmla="*/ 35 h 134"/>
                <a:gd name="T42" fmla="*/ 18 w 133"/>
                <a:gd name="T43" fmla="*/ 21 h 134"/>
                <a:gd name="T44" fmla="*/ 32 w 133"/>
                <a:gd name="T45" fmla="*/ 10 h 134"/>
                <a:gd name="T46" fmla="*/ 48 w 133"/>
                <a:gd name="T47" fmla="*/ 3 h 134"/>
                <a:gd name="T48" fmla="*/ 65 w 133"/>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3" h="134">
                  <a:moveTo>
                    <a:pt x="65" y="0"/>
                  </a:moveTo>
                  <a:lnTo>
                    <a:pt x="83" y="2"/>
                  </a:lnTo>
                  <a:lnTo>
                    <a:pt x="99" y="9"/>
                  </a:lnTo>
                  <a:lnTo>
                    <a:pt x="113" y="19"/>
                  </a:lnTo>
                  <a:lnTo>
                    <a:pt x="124" y="33"/>
                  </a:lnTo>
                  <a:lnTo>
                    <a:pt x="131" y="50"/>
                  </a:lnTo>
                  <a:lnTo>
                    <a:pt x="133" y="67"/>
                  </a:lnTo>
                  <a:lnTo>
                    <a:pt x="131" y="84"/>
                  </a:lnTo>
                  <a:lnTo>
                    <a:pt x="125" y="100"/>
                  </a:lnTo>
                  <a:lnTo>
                    <a:pt x="115" y="114"/>
                  </a:lnTo>
                  <a:lnTo>
                    <a:pt x="101" y="125"/>
                  </a:lnTo>
                  <a:lnTo>
                    <a:pt x="84" y="132"/>
                  </a:lnTo>
                  <a:lnTo>
                    <a:pt x="66" y="134"/>
                  </a:lnTo>
                  <a:lnTo>
                    <a:pt x="49" y="132"/>
                  </a:lnTo>
                  <a:lnTo>
                    <a:pt x="34" y="126"/>
                  </a:lnTo>
                  <a:lnTo>
                    <a:pt x="20" y="116"/>
                  </a:lnTo>
                  <a:lnTo>
                    <a:pt x="9" y="102"/>
                  </a:lnTo>
                  <a:lnTo>
                    <a:pt x="2" y="85"/>
                  </a:lnTo>
                  <a:lnTo>
                    <a:pt x="0" y="68"/>
                  </a:lnTo>
                  <a:lnTo>
                    <a:pt x="2" y="51"/>
                  </a:lnTo>
                  <a:lnTo>
                    <a:pt x="8" y="35"/>
                  </a:lnTo>
                  <a:lnTo>
                    <a:pt x="18" y="21"/>
                  </a:lnTo>
                  <a:lnTo>
                    <a:pt x="32" y="10"/>
                  </a:lnTo>
                  <a:lnTo>
                    <a:pt x="48" y="3"/>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 name="Freeform 31"/>
            <p:cNvSpPr>
              <a:spLocks/>
            </p:cNvSpPr>
            <p:nvPr/>
          </p:nvSpPr>
          <p:spPr bwMode="auto">
            <a:xfrm>
              <a:off x="11075988" y="6440488"/>
              <a:ext cx="14287" cy="14288"/>
            </a:xfrm>
            <a:custGeom>
              <a:avLst/>
              <a:gdLst>
                <a:gd name="T0" fmla="*/ 67 w 135"/>
                <a:gd name="T1" fmla="*/ 0 h 134"/>
                <a:gd name="T2" fmla="*/ 85 w 135"/>
                <a:gd name="T3" fmla="*/ 2 h 134"/>
                <a:gd name="T4" fmla="*/ 102 w 135"/>
                <a:gd name="T5" fmla="*/ 8 h 134"/>
                <a:gd name="T6" fmla="*/ 115 w 135"/>
                <a:gd name="T7" fmla="*/ 19 h 134"/>
                <a:gd name="T8" fmla="*/ 125 w 135"/>
                <a:gd name="T9" fmla="*/ 32 h 134"/>
                <a:gd name="T10" fmla="*/ 132 w 135"/>
                <a:gd name="T11" fmla="*/ 48 h 134"/>
                <a:gd name="T12" fmla="*/ 135 w 135"/>
                <a:gd name="T13" fmla="*/ 66 h 134"/>
                <a:gd name="T14" fmla="*/ 132 w 135"/>
                <a:gd name="T15" fmla="*/ 84 h 134"/>
                <a:gd name="T16" fmla="*/ 126 w 135"/>
                <a:gd name="T17" fmla="*/ 99 h 134"/>
                <a:gd name="T18" fmla="*/ 115 w 135"/>
                <a:gd name="T19" fmla="*/ 113 h 134"/>
                <a:gd name="T20" fmla="*/ 102 w 135"/>
                <a:gd name="T21" fmla="*/ 124 h 134"/>
                <a:gd name="T22" fmla="*/ 85 w 135"/>
                <a:gd name="T23" fmla="*/ 131 h 134"/>
                <a:gd name="T24" fmla="*/ 68 w 135"/>
                <a:gd name="T25" fmla="*/ 134 h 134"/>
                <a:gd name="T26" fmla="*/ 50 w 135"/>
                <a:gd name="T27" fmla="*/ 131 h 134"/>
                <a:gd name="T28" fmla="*/ 34 w 135"/>
                <a:gd name="T29" fmla="*/ 125 h 134"/>
                <a:gd name="T30" fmla="*/ 21 w 135"/>
                <a:gd name="T31" fmla="*/ 113 h 134"/>
                <a:gd name="T32" fmla="*/ 9 w 135"/>
                <a:gd name="T33" fmla="*/ 100 h 134"/>
                <a:gd name="T34" fmla="*/ 2 w 135"/>
                <a:gd name="T35" fmla="*/ 84 h 134"/>
                <a:gd name="T36" fmla="*/ 0 w 135"/>
                <a:gd name="T37" fmla="*/ 67 h 134"/>
                <a:gd name="T38" fmla="*/ 2 w 135"/>
                <a:gd name="T39" fmla="*/ 49 h 134"/>
                <a:gd name="T40" fmla="*/ 8 w 135"/>
                <a:gd name="T41" fmla="*/ 33 h 134"/>
                <a:gd name="T42" fmla="*/ 20 w 135"/>
                <a:gd name="T43" fmla="*/ 19 h 134"/>
                <a:gd name="T44" fmla="*/ 33 w 135"/>
                <a:gd name="T45" fmla="*/ 9 h 134"/>
                <a:gd name="T46" fmla="*/ 49 w 135"/>
                <a:gd name="T47" fmla="*/ 2 h 134"/>
                <a:gd name="T48" fmla="*/ 67 w 135"/>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34">
                  <a:moveTo>
                    <a:pt x="67" y="0"/>
                  </a:moveTo>
                  <a:lnTo>
                    <a:pt x="85" y="2"/>
                  </a:lnTo>
                  <a:lnTo>
                    <a:pt x="102" y="8"/>
                  </a:lnTo>
                  <a:lnTo>
                    <a:pt x="115" y="19"/>
                  </a:lnTo>
                  <a:lnTo>
                    <a:pt x="125" y="32"/>
                  </a:lnTo>
                  <a:lnTo>
                    <a:pt x="132" y="48"/>
                  </a:lnTo>
                  <a:lnTo>
                    <a:pt x="135" y="66"/>
                  </a:lnTo>
                  <a:lnTo>
                    <a:pt x="132" y="84"/>
                  </a:lnTo>
                  <a:lnTo>
                    <a:pt x="126" y="99"/>
                  </a:lnTo>
                  <a:lnTo>
                    <a:pt x="115" y="113"/>
                  </a:lnTo>
                  <a:lnTo>
                    <a:pt x="102" y="124"/>
                  </a:lnTo>
                  <a:lnTo>
                    <a:pt x="85" y="131"/>
                  </a:lnTo>
                  <a:lnTo>
                    <a:pt x="68" y="134"/>
                  </a:lnTo>
                  <a:lnTo>
                    <a:pt x="50" y="131"/>
                  </a:lnTo>
                  <a:lnTo>
                    <a:pt x="34" y="125"/>
                  </a:lnTo>
                  <a:lnTo>
                    <a:pt x="21" y="113"/>
                  </a:lnTo>
                  <a:lnTo>
                    <a:pt x="9" y="100"/>
                  </a:lnTo>
                  <a:lnTo>
                    <a:pt x="2" y="84"/>
                  </a:lnTo>
                  <a:lnTo>
                    <a:pt x="0" y="67"/>
                  </a:lnTo>
                  <a:lnTo>
                    <a:pt x="2" y="49"/>
                  </a:lnTo>
                  <a:lnTo>
                    <a:pt x="8" y="33"/>
                  </a:lnTo>
                  <a:lnTo>
                    <a:pt x="20" y="19"/>
                  </a:lnTo>
                  <a:lnTo>
                    <a:pt x="33" y="9"/>
                  </a:lnTo>
                  <a:lnTo>
                    <a:pt x="49" y="2"/>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 name="Freeform 32"/>
            <p:cNvSpPr>
              <a:spLocks/>
            </p:cNvSpPr>
            <p:nvPr/>
          </p:nvSpPr>
          <p:spPr bwMode="auto">
            <a:xfrm>
              <a:off x="10961688" y="6410325"/>
              <a:ext cx="14287" cy="15875"/>
            </a:xfrm>
            <a:custGeom>
              <a:avLst/>
              <a:gdLst>
                <a:gd name="T0" fmla="*/ 66 w 135"/>
                <a:gd name="T1" fmla="*/ 0 h 135"/>
                <a:gd name="T2" fmla="*/ 84 w 135"/>
                <a:gd name="T3" fmla="*/ 2 h 135"/>
                <a:gd name="T4" fmla="*/ 101 w 135"/>
                <a:gd name="T5" fmla="*/ 8 h 135"/>
                <a:gd name="T6" fmla="*/ 115 w 135"/>
                <a:gd name="T7" fmla="*/ 20 h 135"/>
                <a:gd name="T8" fmla="*/ 126 w 135"/>
                <a:gd name="T9" fmla="*/ 34 h 135"/>
                <a:gd name="T10" fmla="*/ 132 w 135"/>
                <a:gd name="T11" fmla="*/ 49 h 135"/>
                <a:gd name="T12" fmla="*/ 135 w 135"/>
                <a:gd name="T13" fmla="*/ 66 h 135"/>
                <a:gd name="T14" fmla="*/ 133 w 135"/>
                <a:gd name="T15" fmla="*/ 84 h 135"/>
                <a:gd name="T16" fmla="*/ 126 w 135"/>
                <a:gd name="T17" fmla="*/ 101 h 135"/>
                <a:gd name="T18" fmla="*/ 116 w 135"/>
                <a:gd name="T19" fmla="*/ 115 h 135"/>
                <a:gd name="T20" fmla="*/ 102 w 135"/>
                <a:gd name="T21" fmla="*/ 125 h 135"/>
                <a:gd name="T22" fmla="*/ 87 w 135"/>
                <a:gd name="T23" fmla="*/ 132 h 135"/>
                <a:gd name="T24" fmla="*/ 69 w 135"/>
                <a:gd name="T25" fmla="*/ 135 h 135"/>
                <a:gd name="T26" fmla="*/ 52 w 135"/>
                <a:gd name="T27" fmla="*/ 132 h 135"/>
                <a:gd name="T28" fmla="*/ 35 w 135"/>
                <a:gd name="T29" fmla="*/ 126 h 135"/>
                <a:gd name="T30" fmla="*/ 21 w 135"/>
                <a:gd name="T31" fmla="*/ 115 h 135"/>
                <a:gd name="T32" fmla="*/ 10 w 135"/>
                <a:gd name="T33" fmla="*/ 102 h 135"/>
                <a:gd name="T34" fmla="*/ 3 w 135"/>
                <a:gd name="T35" fmla="*/ 86 h 135"/>
                <a:gd name="T36" fmla="*/ 0 w 135"/>
                <a:gd name="T37" fmla="*/ 68 h 135"/>
                <a:gd name="T38" fmla="*/ 2 w 135"/>
                <a:gd name="T39" fmla="*/ 51 h 135"/>
                <a:gd name="T40" fmla="*/ 10 w 135"/>
                <a:gd name="T41" fmla="*/ 35 h 135"/>
                <a:gd name="T42" fmla="*/ 20 w 135"/>
                <a:gd name="T43" fmla="*/ 20 h 135"/>
                <a:gd name="T44" fmla="*/ 34 w 135"/>
                <a:gd name="T45" fmla="*/ 10 h 135"/>
                <a:gd name="T46" fmla="*/ 50 w 135"/>
                <a:gd name="T47" fmla="*/ 2 h 135"/>
                <a:gd name="T48" fmla="*/ 66 w 135"/>
                <a:gd name="T49" fmla="*/ 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35">
                  <a:moveTo>
                    <a:pt x="66" y="0"/>
                  </a:moveTo>
                  <a:lnTo>
                    <a:pt x="84" y="2"/>
                  </a:lnTo>
                  <a:lnTo>
                    <a:pt x="101" y="8"/>
                  </a:lnTo>
                  <a:lnTo>
                    <a:pt x="115" y="20"/>
                  </a:lnTo>
                  <a:lnTo>
                    <a:pt x="126" y="34"/>
                  </a:lnTo>
                  <a:lnTo>
                    <a:pt x="132" y="49"/>
                  </a:lnTo>
                  <a:lnTo>
                    <a:pt x="135" y="66"/>
                  </a:lnTo>
                  <a:lnTo>
                    <a:pt x="133" y="84"/>
                  </a:lnTo>
                  <a:lnTo>
                    <a:pt x="126" y="101"/>
                  </a:lnTo>
                  <a:lnTo>
                    <a:pt x="116" y="115"/>
                  </a:lnTo>
                  <a:lnTo>
                    <a:pt x="102" y="125"/>
                  </a:lnTo>
                  <a:lnTo>
                    <a:pt x="87" y="132"/>
                  </a:lnTo>
                  <a:lnTo>
                    <a:pt x="69" y="135"/>
                  </a:lnTo>
                  <a:lnTo>
                    <a:pt x="52" y="132"/>
                  </a:lnTo>
                  <a:lnTo>
                    <a:pt x="35" y="126"/>
                  </a:lnTo>
                  <a:lnTo>
                    <a:pt x="21" y="115"/>
                  </a:lnTo>
                  <a:lnTo>
                    <a:pt x="10" y="102"/>
                  </a:lnTo>
                  <a:lnTo>
                    <a:pt x="3" y="86"/>
                  </a:lnTo>
                  <a:lnTo>
                    <a:pt x="0" y="68"/>
                  </a:lnTo>
                  <a:lnTo>
                    <a:pt x="2" y="51"/>
                  </a:lnTo>
                  <a:lnTo>
                    <a:pt x="10" y="35"/>
                  </a:lnTo>
                  <a:lnTo>
                    <a:pt x="20" y="20"/>
                  </a:lnTo>
                  <a:lnTo>
                    <a:pt x="34" y="10"/>
                  </a:lnTo>
                  <a:lnTo>
                    <a:pt x="50"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 name="Freeform 33"/>
            <p:cNvSpPr>
              <a:spLocks/>
            </p:cNvSpPr>
            <p:nvPr/>
          </p:nvSpPr>
          <p:spPr bwMode="auto">
            <a:xfrm>
              <a:off x="10983913" y="6388100"/>
              <a:ext cx="14287" cy="14288"/>
            </a:xfrm>
            <a:custGeom>
              <a:avLst/>
              <a:gdLst>
                <a:gd name="T0" fmla="*/ 69 w 136"/>
                <a:gd name="T1" fmla="*/ 0 h 136"/>
                <a:gd name="T2" fmla="*/ 86 w 136"/>
                <a:gd name="T3" fmla="*/ 3 h 136"/>
                <a:gd name="T4" fmla="*/ 103 w 136"/>
                <a:gd name="T5" fmla="*/ 9 h 136"/>
                <a:gd name="T6" fmla="*/ 116 w 136"/>
                <a:gd name="T7" fmla="*/ 19 h 136"/>
                <a:gd name="T8" fmla="*/ 127 w 136"/>
                <a:gd name="T9" fmla="*/ 34 h 136"/>
                <a:gd name="T10" fmla="*/ 134 w 136"/>
                <a:gd name="T11" fmla="*/ 50 h 136"/>
                <a:gd name="T12" fmla="*/ 136 w 136"/>
                <a:gd name="T13" fmla="*/ 67 h 136"/>
                <a:gd name="T14" fmla="*/ 134 w 136"/>
                <a:gd name="T15" fmla="*/ 84 h 136"/>
                <a:gd name="T16" fmla="*/ 128 w 136"/>
                <a:gd name="T17" fmla="*/ 101 h 136"/>
                <a:gd name="T18" fmla="*/ 118 w 136"/>
                <a:gd name="T19" fmla="*/ 114 h 136"/>
                <a:gd name="T20" fmla="*/ 104 w 136"/>
                <a:gd name="T21" fmla="*/ 125 h 136"/>
                <a:gd name="T22" fmla="*/ 104 w 136"/>
                <a:gd name="T23" fmla="*/ 125 h 136"/>
                <a:gd name="T24" fmla="*/ 103 w 136"/>
                <a:gd name="T25" fmla="*/ 126 h 136"/>
                <a:gd name="T26" fmla="*/ 103 w 136"/>
                <a:gd name="T27" fmla="*/ 126 h 136"/>
                <a:gd name="T28" fmla="*/ 103 w 136"/>
                <a:gd name="T29" fmla="*/ 126 h 136"/>
                <a:gd name="T30" fmla="*/ 102 w 136"/>
                <a:gd name="T31" fmla="*/ 127 h 136"/>
                <a:gd name="T32" fmla="*/ 102 w 136"/>
                <a:gd name="T33" fmla="*/ 127 h 136"/>
                <a:gd name="T34" fmla="*/ 85 w 136"/>
                <a:gd name="T35" fmla="*/ 133 h 136"/>
                <a:gd name="T36" fmla="*/ 68 w 136"/>
                <a:gd name="T37" fmla="*/ 136 h 136"/>
                <a:gd name="T38" fmla="*/ 51 w 136"/>
                <a:gd name="T39" fmla="*/ 134 h 136"/>
                <a:gd name="T40" fmla="*/ 36 w 136"/>
                <a:gd name="T41" fmla="*/ 127 h 136"/>
                <a:gd name="T42" fmla="*/ 21 w 136"/>
                <a:gd name="T43" fmla="*/ 117 h 136"/>
                <a:gd name="T44" fmla="*/ 10 w 136"/>
                <a:gd name="T45" fmla="*/ 103 h 136"/>
                <a:gd name="T46" fmla="*/ 2 w 136"/>
                <a:gd name="T47" fmla="*/ 87 h 136"/>
                <a:gd name="T48" fmla="*/ 0 w 136"/>
                <a:gd name="T49" fmla="*/ 69 h 136"/>
                <a:gd name="T50" fmla="*/ 2 w 136"/>
                <a:gd name="T51" fmla="*/ 52 h 136"/>
                <a:gd name="T52" fmla="*/ 9 w 136"/>
                <a:gd name="T53" fmla="*/ 36 h 136"/>
                <a:gd name="T54" fmla="*/ 19 w 136"/>
                <a:gd name="T55" fmla="*/ 22 h 136"/>
                <a:gd name="T56" fmla="*/ 34 w 136"/>
                <a:gd name="T57" fmla="*/ 11 h 136"/>
                <a:gd name="T58" fmla="*/ 34 w 136"/>
                <a:gd name="T59" fmla="*/ 11 h 136"/>
                <a:gd name="T60" fmla="*/ 34 w 136"/>
                <a:gd name="T61" fmla="*/ 10 h 136"/>
                <a:gd name="T62" fmla="*/ 35 w 136"/>
                <a:gd name="T63" fmla="*/ 10 h 136"/>
                <a:gd name="T64" fmla="*/ 35 w 136"/>
                <a:gd name="T65" fmla="*/ 10 h 136"/>
                <a:gd name="T66" fmla="*/ 35 w 136"/>
                <a:gd name="T67" fmla="*/ 10 h 136"/>
                <a:gd name="T68" fmla="*/ 36 w 136"/>
                <a:gd name="T69" fmla="*/ 9 h 136"/>
                <a:gd name="T70" fmla="*/ 52 w 136"/>
                <a:gd name="T71" fmla="*/ 3 h 136"/>
                <a:gd name="T72" fmla="*/ 69 w 136"/>
                <a:gd name="T73"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 h="136">
                  <a:moveTo>
                    <a:pt x="69" y="0"/>
                  </a:moveTo>
                  <a:lnTo>
                    <a:pt x="86" y="3"/>
                  </a:lnTo>
                  <a:lnTo>
                    <a:pt x="103" y="9"/>
                  </a:lnTo>
                  <a:lnTo>
                    <a:pt x="116" y="19"/>
                  </a:lnTo>
                  <a:lnTo>
                    <a:pt x="127" y="34"/>
                  </a:lnTo>
                  <a:lnTo>
                    <a:pt x="134" y="50"/>
                  </a:lnTo>
                  <a:lnTo>
                    <a:pt x="136" y="67"/>
                  </a:lnTo>
                  <a:lnTo>
                    <a:pt x="134" y="84"/>
                  </a:lnTo>
                  <a:lnTo>
                    <a:pt x="128" y="101"/>
                  </a:lnTo>
                  <a:lnTo>
                    <a:pt x="118" y="114"/>
                  </a:lnTo>
                  <a:lnTo>
                    <a:pt x="104" y="125"/>
                  </a:lnTo>
                  <a:lnTo>
                    <a:pt x="104" y="125"/>
                  </a:lnTo>
                  <a:lnTo>
                    <a:pt x="103" y="126"/>
                  </a:lnTo>
                  <a:lnTo>
                    <a:pt x="103" y="126"/>
                  </a:lnTo>
                  <a:lnTo>
                    <a:pt x="103" y="126"/>
                  </a:lnTo>
                  <a:lnTo>
                    <a:pt x="102" y="127"/>
                  </a:lnTo>
                  <a:lnTo>
                    <a:pt x="102" y="127"/>
                  </a:lnTo>
                  <a:lnTo>
                    <a:pt x="85" y="133"/>
                  </a:lnTo>
                  <a:lnTo>
                    <a:pt x="68" y="136"/>
                  </a:lnTo>
                  <a:lnTo>
                    <a:pt x="51" y="134"/>
                  </a:lnTo>
                  <a:lnTo>
                    <a:pt x="36" y="127"/>
                  </a:lnTo>
                  <a:lnTo>
                    <a:pt x="21" y="117"/>
                  </a:lnTo>
                  <a:lnTo>
                    <a:pt x="10" y="103"/>
                  </a:lnTo>
                  <a:lnTo>
                    <a:pt x="2" y="87"/>
                  </a:lnTo>
                  <a:lnTo>
                    <a:pt x="0" y="69"/>
                  </a:lnTo>
                  <a:lnTo>
                    <a:pt x="2" y="52"/>
                  </a:lnTo>
                  <a:lnTo>
                    <a:pt x="9" y="36"/>
                  </a:lnTo>
                  <a:lnTo>
                    <a:pt x="19" y="22"/>
                  </a:lnTo>
                  <a:lnTo>
                    <a:pt x="34" y="11"/>
                  </a:lnTo>
                  <a:lnTo>
                    <a:pt x="34" y="11"/>
                  </a:lnTo>
                  <a:lnTo>
                    <a:pt x="34" y="10"/>
                  </a:lnTo>
                  <a:lnTo>
                    <a:pt x="35" y="10"/>
                  </a:lnTo>
                  <a:lnTo>
                    <a:pt x="35" y="10"/>
                  </a:lnTo>
                  <a:lnTo>
                    <a:pt x="35" y="10"/>
                  </a:lnTo>
                  <a:lnTo>
                    <a:pt x="36" y="9"/>
                  </a:lnTo>
                  <a:lnTo>
                    <a:pt x="52" y="3"/>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 name="Freeform 34"/>
            <p:cNvSpPr>
              <a:spLocks/>
            </p:cNvSpPr>
            <p:nvPr/>
          </p:nvSpPr>
          <p:spPr bwMode="auto">
            <a:xfrm>
              <a:off x="10983913" y="6492875"/>
              <a:ext cx="15875" cy="15875"/>
            </a:xfrm>
            <a:custGeom>
              <a:avLst/>
              <a:gdLst>
                <a:gd name="T0" fmla="*/ 66 w 135"/>
                <a:gd name="T1" fmla="*/ 0 h 134"/>
                <a:gd name="T2" fmla="*/ 84 w 135"/>
                <a:gd name="T3" fmla="*/ 2 h 134"/>
                <a:gd name="T4" fmla="*/ 101 w 135"/>
                <a:gd name="T5" fmla="*/ 8 h 134"/>
                <a:gd name="T6" fmla="*/ 115 w 135"/>
                <a:gd name="T7" fmla="*/ 19 h 134"/>
                <a:gd name="T8" fmla="*/ 126 w 135"/>
                <a:gd name="T9" fmla="*/ 34 h 134"/>
                <a:gd name="T10" fmla="*/ 132 w 135"/>
                <a:gd name="T11" fmla="*/ 49 h 134"/>
                <a:gd name="T12" fmla="*/ 135 w 135"/>
                <a:gd name="T13" fmla="*/ 66 h 134"/>
                <a:gd name="T14" fmla="*/ 133 w 135"/>
                <a:gd name="T15" fmla="*/ 83 h 134"/>
                <a:gd name="T16" fmla="*/ 126 w 135"/>
                <a:gd name="T17" fmla="*/ 101 h 134"/>
                <a:gd name="T18" fmla="*/ 116 w 135"/>
                <a:gd name="T19" fmla="*/ 115 h 134"/>
                <a:gd name="T20" fmla="*/ 102 w 135"/>
                <a:gd name="T21" fmla="*/ 125 h 134"/>
                <a:gd name="T22" fmla="*/ 85 w 135"/>
                <a:gd name="T23" fmla="*/ 132 h 134"/>
                <a:gd name="T24" fmla="*/ 69 w 135"/>
                <a:gd name="T25" fmla="*/ 134 h 134"/>
                <a:gd name="T26" fmla="*/ 52 w 135"/>
                <a:gd name="T27" fmla="*/ 133 h 134"/>
                <a:gd name="T28" fmla="*/ 35 w 135"/>
                <a:gd name="T29" fmla="*/ 126 h 134"/>
                <a:gd name="T30" fmla="*/ 21 w 135"/>
                <a:gd name="T31" fmla="*/ 115 h 134"/>
                <a:gd name="T32" fmla="*/ 10 w 135"/>
                <a:gd name="T33" fmla="*/ 102 h 134"/>
                <a:gd name="T34" fmla="*/ 3 w 135"/>
                <a:gd name="T35" fmla="*/ 85 h 134"/>
                <a:gd name="T36" fmla="*/ 0 w 135"/>
                <a:gd name="T37" fmla="*/ 68 h 134"/>
                <a:gd name="T38" fmla="*/ 2 w 135"/>
                <a:gd name="T39" fmla="*/ 51 h 134"/>
                <a:gd name="T40" fmla="*/ 9 w 135"/>
                <a:gd name="T41" fmla="*/ 34 h 134"/>
                <a:gd name="T42" fmla="*/ 21 w 135"/>
                <a:gd name="T43" fmla="*/ 19 h 134"/>
                <a:gd name="T44" fmla="*/ 34 w 135"/>
                <a:gd name="T45" fmla="*/ 9 h 134"/>
                <a:gd name="T46" fmla="*/ 50 w 135"/>
                <a:gd name="T47" fmla="*/ 2 h 134"/>
                <a:gd name="T48" fmla="*/ 66 w 135"/>
                <a:gd name="T49"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5" h="134">
                  <a:moveTo>
                    <a:pt x="66" y="0"/>
                  </a:moveTo>
                  <a:lnTo>
                    <a:pt x="84" y="2"/>
                  </a:lnTo>
                  <a:lnTo>
                    <a:pt x="101" y="8"/>
                  </a:lnTo>
                  <a:lnTo>
                    <a:pt x="115" y="19"/>
                  </a:lnTo>
                  <a:lnTo>
                    <a:pt x="126" y="34"/>
                  </a:lnTo>
                  <a:lnTo>
                    <a:pt x="132" y="49"/>
                  </a:lnTo>
                  <a:lnTo>
                    <a:pt x="135" y="66"/>
                  </a:lnTo>
                  <a:lnTo>
                    <a:pt x="133" y="83"/>
                  </a:lnTo>
                  <a:lnTo>
                    <a:pt x="126" y="101"/>
                  </a:lnTo>
                  <a:lnTo>
                    <a:pt x="116" y="115"/>
                  </a:lnTo>
                  <a:lnTo>
                    <a:pt x="102" y="125"/>
                  </a:lnTo>
                  <a:lnTo>
                    <a:pt x="85" y="132"/>
                  </a:lnTo>
                  <a:lnTo>
                    <a:pt x="69" y="134"/>
                  </a:lnTo>
                  <a:lnTo>
                    <a:pt x="52" y="133"/>
                  </a:lnTo>
                  <a:lnTo>
                    <a:pt x="35" y="126"/>
                  </a:lnTo>
                  <a:lnTo>
                    <a:pt x="21" y="115"/>
                  </a:lnTo>
                  <a:lnTo>
                    <a:pt x="10" y="102"/>
                  </a:lnTo>
                  <a:lnTo>
                    <a:pt x="3" y="85"/>
                  </a:lnTo>
                  <a:lnTo>
                    <a:pt x="0" y="68"/>
                  </a:lnTo>
                  <a:lnTo>
                    <a:pt x="2" y="51"/>
                  </a:lnTo>
                  <a:lnTo>
                    <a:pt x="9" y="34"/>
                  </a:lnTo>
                  <a:lnTo>
                    <a:pt x="21" y="19"/>
                  </a:lnTo>
                  <a:lnTo>
                    <a:pt x="34" y="9"/>
                  </a:lnTo>
                  <a:lnTo>
                    <a:pt x="50" y="2"/>
                  </a:lnTo>
                  <a:lnTo>
                    <a:pt x="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7" name="Group 72"/>
          <p:cNvGrpSpPr>
            <a:grpSpLocks noChangeAspect="1"/>
          </p:cNvGrpSpPr>
          <p:nvPr/>
        </p:nvGrpSpPr>
        <p:grpSpPr bwMode="auto">
          <a:xfrm>
            <a:off x="7423109" y="4373644"/>
            <a:ext cx="284559" cy="261938"/>
            <a:chOff x="6313" y="3937"/>
            <a:chExt cx="239" cy="220"/>
          </a:xfrm>
          <a:solidFill>
            <a:schemeClr val="tx1">
              <a:lumMod val="65000"/>
              <a:lumOff val="35000"/>
            </a:schemeClr>
          </a:solidFill>
        </p:grpSpPr>
        <p:sp>
          <p:nvSpPr>
            <p:cNvPr id="58" name="Freeform 74"/>
            <p:cNvSpPr>
              <a:spLocks/>
            </p:cNvSpPr>
            <p:nvPr/>
          </p:nvSpPr>
          <p:spPr bwMode="auto">
            <a:xfrm>
              <a:off x="6375" y="4133"/>
              <a:ext cx="115" cy="24"/>
            </a:xfrm>
            <a:custGeom>
              <a:avLst/>
              <a:gdLst>
                <a:gd name="T0" fmla="*/ 382 w 1614"/>
                <a:gd name="T1" fmla="*/ 0 h 339"/>
                <a:gd name="T2" fmla="*/ 1237 w 1614"/>
                <a:gd name="T3" fmla="*/ 0 h 339"/>
                <a:gd name="T4" fmla="*/ 1252 w 1614"/>
                <a:gd name="T5" fmla="*/ 21 h 339"/>
                <a:gd name="T6" fmla="*/ 1270 w 1614"/>
                <a:gd name="T7" fmla="*/ 40 h 339"/>
                <a:gd name="T8" fmla="*/ 1291 w 1614"/>
                <a:gd name="T9" fmla="*/ 59 h 339"/>
                <a:gd name="T10" fmla="*/ 1315 w 1614"/>
                <a:gd name="T11" fmla="*/ 77 h 339"/>
                <a:gd name="T12" fmla="*/ 1342 w 1614"/>
                <a:gd name="T13" fmla="*/ 94 h 339"/>
                <a:gd name="T14" fmla="*/ 1374 w 1614"/>
                <a:gd name="T15" fmla="*/ 110 h 339"/>
                <a:gd name="T16" fmla="*/ 1408 w 1614"/>
                <a:gd name="T17" fmla="*/ 124 h 339"/>
                <a:gd name="T18" fmla="*/ 1447 w 1614"/>
                <a:gd name="T19" fmla="*/ 136 h 339"/>
                <a:gd name="T20" fmla="*/ 1489 w 1614"/>
                <a:gd name="T21" fmla="*/ 146 h 339"/>
                <a:gd name="T22" fmla="*/ 1537 w 1614"/>
                <a:gd name="T23" fmla="*/ 154 h 339"/>
                <a:gd name="T24" fmla="*/ 1521 w 1614"/>
                <a:gd name="T25" fmla="*/ 154 h 339"/>
                <a:gd name="T26" fmla="*/ 1542 w 1614"/>
                <a:gd name="T27" fmla="*/ 156 h 339"/>
                <a:gd name="T28" fmla="*/ 1562 w 1614"/>
                <a:gd name="T29" fmla="*/ 163 h 339"/>
                <a:gd name="T30" fmla="*/ 1580 w 1614"/>
                <a:gd name="T31" fmla="*/ 174 h 339"/>
                <a:gd name="T32" fmla="*/ 1594 w 1614"/>
                <a:gd name="T33" fmla="*/ 188 h 339"/>
                <a:gd name="T34" fmla="*/ 1605 w 1614"/>
                <a:gd name="T35" fmla="*/ 206 h 339"/>
                <a:gd name="T36" fmla="*/ 1612 w 1614"/>
                <a:gd name="T37" fmla="*/ 225 h 339"/>
                <a:gd name="T38" fmla="*/ 1614 w 1614"/>
                <a:gd name="T39" fmla="*/ 246 h 339"/>
                <a:gd name="T40" fmla="*/ 1611 w 1614"/>
                <a:gd name="T41" fmla="*/ 267 h 339"/>
                <a:gd name="T42" fmla="*/ 1605 w 1614"/>
                <a:gd name="T43" fmla="*/ 286 h 339"/>
                <a:gd name="T44" fmla="*/ 1594 w 1614"/>
                <a:gd name="T45" fmla="*/ 304 h 339"/>
                <a:gd name="T46" fmla="*/ 1580 w 1614"/>
                <a:gd name="T47" fmla="*/ 319 h 339"/>
                <a:gd name="T48" fmla="*/ 1562 w 1614"/>
                <a:gd name="T49" fmla="*/ 329 h 339"/>
                <a:gd name="T50" fmla="*/ 1542 w 1614"/>
                <a:gd name="T51" fmla="*/ 336 h 339"/>
                <a:gd name="T52" fmla="*/ 1521 w 1614"/>
                <a:gd name="T53" fmla="*/ 339 h 339"/>
                <a:gd name="T54" fmla="*/ 92 w 1614"/>
                <a:gd name="T55" fmla="*/ 339 h 339"/>
                <a:gd name="T56" fmla="*/ 71 w 1614"/>
                <a:gd name="T57" fmla="*/ 336 h 339"/>
                <a:gd name="T58" fmla="*/ 52 w 1614"/>
                <a:gd name="T59" fmla="*/ 329 h 339"/>
                <a:gd name="T60" fmla="*/ 34 w 1614"/>
                <a:gd name="T61" fmla="*/ 319 h 339"/>
                <a:gd name="T62" fmla="*/ 20 w 1614"/>
                <a:gd name="T63" fmla="*/ 305 h 339"/>
                <a:gd name="T64" fmla="*/ 9 w 1614"/>
                <a:gd name="T65" fmla="*/ 287 h 339"/>
                <a:gd name="T66" fmla="*/ 2 w 1614"/>
                <a:gd name="T67" fmla="*/ 267 h 339"/>
                <a:gd name="T68" fmla="*/ 0 w 1614"/>
                <a:gd name="T69" fmla="*/ 246 h 339"/>
                <a:gd name="T70" fmla="*/ 2 w 1614"/>
                <a:gd name="T71" fmla="*/ 225 h 339"/>
                <a:gd name="T72" fmla="*/ 9 w 1614"/>
                <a:gd name="T73" fmla="*/ 206 h 339"/>
                <a:gd name="T74" fmla="*/ 20 w 1614"/>
                <a:gd name="T75" fmla="*/ 188 h 339"/>
                <a:gd name="T76" fmla="*/ 34 w 1614"/>
                <a:gd name="T77" fmla="*/ 174 h 339"/>
                <a:gd name="T78" fmla="*/ 52 w 1614"/>
                <a:gd name="T79" fmla="*/ 163 h 339"/>
                <a:gd name="T80" fmla="*/ 71 w 1614"/>
                <a:gd name="T81" fmla="*/ 156 h 339"/>
                <a:gd name="T82" fmla="*/ 92 w 1614"/>
                <a:gd name="T83" fmla="*/ 154 h 339"/>
                <a:gd name="T84" fmla="*/ 82 w 1614"/>
                <a:gd name="T85" fmla="*/ 154 h 339"/>
                <a:gd name="T86" fmla="*/ 130 w 1614"/>
                <a:gd name="T87" fmla="*/ 146 h 339"/>
                <a:gd name="T88" fmla="*/ 172 w 1614"/>
                <a:gd name="T89" fmla="*/ 136 h 339"/>
                <a:gd name="T90" fmla="*/ 211 w 1614"/>
                <a:gd name="T91" fmla="*/ 124 h 339"/>
                <a:gd name="T92" fmla="*/ 245 w 1614"/>
                <a:gd name="T93" fmla="*/ 110 h 339"/>
                <a:gd name="T94" fmla="*/ 277 w 1614"/>
                <a:gd name="T95" fmla="*/ 94 h 339"/>
                <a:gd name="T96" fmla="*/ 304 w 1614"/>
                <a:gd name="T97" fmla="*/ 77 h 339"/>
                <a:gd name="T98" fmla="*/ 328 w 1614"/>
                <a:gd name="T99" fmla="*/ 59 h 339"/>
                <a:gd name="T100" fmla="*/ 349 w 1614"/>
                <a:gd name="T101" fmla="*/ 40 h 339"/>
                <a:gd name="T102" fmla="*/ 367 w 1614"/>
                <a:gd name="T103" fmla="*/ 21 h 339"/>
                <a:gd name="T104" fmla="*/ 382 w 1614"/>
                <a:gd name="T105" fmla="*/ 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14" h="339">
                  <a:moveTo>
                    <a:pt x="382" y="0"/>
                  </a:moveTo>
                  <a:lnTo>
                    <a:pt x="1237" y="0"/>
                  </a:lnTo>
                  <a:lnTo>
                    <a:pt x="1252" y="21"/>
                  </a:lnTo>
                  <a:lnTo>
                    <a:pt x="1270" y="40"/>
                  </a:lnTo>
                  <a:lnTo>
                    <a:pt x="1291" y="59"/>
                  </a:lnTo>
                  <a:lnTo>
                    <a:pt x="1315" y="77"/>
                  </a:lnTo>
                  <a:lnTo>
                    <a:pt x="1342" y="94"/>
                  </a:lnTo>
                  <a:lnTo>
                    <a:pt x="1374" y="110"/>
                  </a:lnTo>
                  <a:lnTo>
                    <a:pt x="1408" y="124"/>
                  </a:lnTo>
                  <a:lnTo>
                    <a:pt x="1447" y="136"/>
                  </a:lnTo>
                  <a:lnTo>
                    <a:pt x="1489" y="146"/>
                  </a:lnTo>
                  <a:lnTo>
                    <a:pt x="1537" y="154"/>
                  </a:lnTo>
                  <a:lnTo>
                    <a:pt x="1521" y="154"/>
                  </a:lnTo>
                  <a:lnTo>
                    <a:pt x="1542" y="156"/>
                  </a:lnTo>
                  <a:lnTo>
                    <a:pt x="1562" y="163"/>
                  </a:lnTo>
                  <a:lnTo>
                    <a:pt x="1580" y="174"/>
                  </a:lnTo>
                  <a:lnTo>
                    <a:pt x="1594" y="188"/>
                  </a:lnTo>
                  <a:lnTo>
                    <a:pt x="1605" y="206"/>
                  </a:lnTo>
                  <a:lnTo>
                    <a:pt x="1612" y="225"/>
                  </a:lnTo>
                  <a:lnTo>
                    <a:pt x="1614" y="246"/>
                  </a:lnTo>
                  <a:lnTo>
                    <a:pt x="1611" y="267"/>
                  </a:lnTo>
                  <a:lnTo>
                    <a:pt x="1605" y="286"/>
                  </a:lnTo>
                  <a:lnTo>
                    <a:pt x="1594" y="304"/>
                  </a:lnTo>
                  <a:lnTo>
                    <a:pt x="1580" y="319"/>
                  </a:lnTo>
                  <a:lnTo>
                    <a:pt x="1562" y="329"/>
                  </a:lnTo>
                  <a:lnTo>
                    <a:pt x="1542" y="336"/>
                  </a:lnTo>
                  <a:lnTo>
                    <a:pt x="1521" y="339"/>
                  </a:lnTo>
                  <a:lnTo>
                    <a:pt x="92" y="339"/>
                  </a:lnTo>
                  <a:lnTo>
                    <a:pt x="71" y="336"/>
                  </a:lnTo>
                  <a:lnTo>
                    <a:pt x="52" y="329"/>
                  </a:lnTo>
                  <a:lnTo>
                    <a:pt x="34" y="319"/>
                  </a:lnTo>
                  <a:lnTo>
                    <a:pt x="20" y="305"/>
                  </a:lnTo>
                  <a:lnTo>
                    <a:pt x="9" y="287"/>
                  </a:lnTo>
                  <a:lnTo>
                    <a:pt x="2" y="267"/>
                  </a:lnTo>
                  <a:lnTo>
                    <a:pt x="0" y="246"/>
                  </a:lnTo>
                  <a:lnTo>
                    <a:pt x="2" y="225"/>
                  </a:lnTo>
                  <a:lnTo>
                    <a:pt x="9" y="206"/>
                  </a:lnTo>
                  <a:lnTo>
                    <a:pt x="20" y="188"/>
                  </a:lnTo>
                  <a:lnTo>
                    <a:pt x="34" y="174"/>
                  </a:lnTo>
                  <a:lnTo>
                    <a:pt x="52" y="163"/>
                  </a:lnTo>
                  <a:lnTo>
                    <a:pt x="71" y="156"/>
                  </a:lnTo>
                  <a:lnTo>
                    <a:pt x="92" y="154"/>
                  </a:lnTo>
                  <a:lnTo>
                    <a:pt x="82" y="154"/>
                  </a:lnTo>
                  <a:lnTo>
                    <a:pt x="130" y="146"/>
                  </a:lnTo>
                  <a:lnTo>
                    <a:pt x="172" y="136"/>
                  </a:lnTo>
                  <a:lnTo>
                    <a:pt x="211" y="124"/>
                  </a:lnTo>
                  <a:lnTo>
                    <a:pt x="245" y="110"/>
                  </a:lnTo>
                  <a:lnTo>
                    <a:pt x="277" y="94"/>
                  </a:lnTo>
                  <a:lnTo>
                    <a:pt x="304" y="77"/>
                  </a:lnTo>
                  <a:lnTo>
                    <a:pt x="328" y="59"/>
                  </a:lnTo>
                  <a:lnTo>
                    <a:pt x="349" y="40"/>
                  </a:lnTo>
                  <a:lnTo>
                    <a:pt x="367" y="21"/>
                  </a:lnTo>
                  <a:lnTo>
                    <a:pt x="3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 name="Freeform 75"/>
            <p:cNvSpPr>
              <a:spLocks noEditPoints="1"/>
            </p:cNvSpPr>
            <p:nvPr/>
          </p:nvSpPr>
          <p:spPr bwMode="auto">
            <a:xfrm>
              <a:off x="6313" y="3937"/>
              <a:ext cx="239" cy="185"/>
            </a:xfrm>
            <a:custGeom>
              <a:avLst/>
              <a:gdLst>
                <a:gd name="T0" fmla="*/ 1514 w 3343"/>
                <a:gd name="T1" fmla="*/ 2271 h 2591"/>
                <a:gd name="T2" fmla="*/ 1487 w 3343"/>
                <a:gd name="T3" fmla="*/ 2290 h 2591"/>
                <a:gd name="T4" fmla="*/ 1476 w 3343"/>
                <a:gd name="T5" fmla="*/ 2321 h 2591"/>
                <a:gd name="T6" fmla="*/ 1479 w 3343"/>
                <a:gd name="T7" fmla="*/ 2375 h 2591"/>
                <a:gd name="T8" fmla="*/ 1499 w 3343"/>
                <a:gd name="T9" fmla="*/ 2401 h 2591"/>
                <a:gd name="T10" fmla="*/ 1530 w 3343"/>
                <a:gd name="T11" fmla="*/ 2412 h 2591"/>
                <a:gd name="T12" fmla="*/ 1829 w 3343"/>
                <a:gd name="T13" fmla="*/ 2409 h 2591"/>
                <a:gd name="T14" fmla="*/ 1856 w 3343"/>
                <a:gd name="T15" fmla="*/ 2390 h 2591"/>
                <a:gd name="T16" fmla="*/ 1866 w 3343"/>
                <a:gd name="T17" fmla="*/ 2358 h 2591"/>
                <a:gd name="T18" fmla="*/ 1863 w 3343"/>
                <a:gd name="T19" fmla="*/ 2304 h 2591"/>
                <a:gd name="T20" fmla="*/ 1843 w 3343"/>
                <a:gd name="T21" fmla="*/ 2278 h 2591"/>
                <a:gd name="T22" fmla="*/ 1812 w 3343"/>
                <a:gd name="T23" fmla="*/ 2267 h 2591"/>
                <a:gd name="T24" fmla="*/ 243 w 3343"/>
                <a:gd name="T25" fmla="*/ 199 h 2591"/>
                <a:gd name="T26" fmla="*/ 218 w 3343"/>
                <a:gd name="T27" fmla="*/ 207 h 2591"/>
                <a:gd name="T28" fmla="*/ 203 w 3343"/>
                <a:gd name="T29" fmla="*/ 228 h 2591"/>
                <a:gd name="T30" fmla="*/ 200 w 3343"/>
                <a:gd name="T31" fmla="*/ 2028 h 2591"/>
                <a:gd name="T32" fmla="*/ 209 w 3343"/>
                <a:gd name="T33" fmla="*/ 2053 h 2591"/>
                <a:gd name="T34" fmla="*/ 229 w 3343"/>
                <a:gd name="T35" fmla="*/ 2068 h 2591"/>
                <a:gd name="T36" fmla="*/ 3100 w 3343"/>
                <a:gd name="T37" fmla="*/ 2070 h 2591"/>
                <a:gd name="T38" fmla="*/ 3125 w 3343"/>
                <a:gd name="T39" fmla="*/ 2062 h 2591"/>
                <a:gd name="T40" fmla="*/ 3140 w 3343"/>
                <a:gd name="T41" fmla="*/ 2042 h 2591"/>
                <a:gd name="T42" fmla="*/ 3142 w 3343"/>
                <a:gd name="T43" fmla="*/ 242 h 2591"/>
                <a:gd name="T44" fmla="*/ 3134 w 3343"/>
                <a:gd name="T45" fmla="*/ 217 h 2591"/>
                <a:gd name="T46" fmla="*/ 3113 w 3343"/>
                <a:gd name="T47" fmla="*/ 201 h 2591"/>
                <a:gd name="T48" fmla="*/ 243 w 3343"/>
                <a:gd name="T49" fmla="*/ 199 h 2591"/>
                <a:gd name="T50" fmla="*/ 3100 w 3343"/>
                <a:gd name="T51" fmla="*/ 0 h 2591"/>
                <a:gd name="T52" fmla="*/ 3177 w 3343"/>
                <a:gd name="T53" fmla="*/ 12 h 2591"/>
                <a:gd name="T54" fmla="*/ 3244 w 3343"/>
                <a:gd name="T55" fmla="*/ 47 h 2591"/>
                <a:gd name="T56" fmla="*/ 3296 w 3343"/>
                <a:gd name="T57" fmla="*/ 99 h 2591"/>
                <a:gd name="T58" fmla="*/ 3331 w 3343"/>
                <a:gd name="T59" fmla="*/ 166 h 2591"/>
                <a:gd name="T60" fmla="*/ 3343 w 3343"/>
                <a:gd name="T61" fmla="*/ 242 h 2591"/>
                <a:gd name="T62" fmla="*/ 3342 w 3343"/>
                <a:gd name="T63" fmla="*/ 2386 h 2591"/>
                <a:gd name="T64" fmla="*/ 3329 w 3343"/>
                <a:gd name="T65" fmla="*/ 2450 h 2591"/>
                <a:gd name="T66" fmla="*/ 3298 w 3343"/>
                <a:gd name="T67" fmla="*/ 2507 h 2591"/>
                <a:gd name="T68" fmla="*/ 3252 w 3343"/>
                <a:gd name="T69" fmla="*/ 2551 h 2591"/>
                <a:gd name="T70" fmla="*/ 3194 w 3343"/>
                <a:gd name="T71" fmla="*/ 2581 h 2591"/>
                <a:gd name="T72" fmla="*/ 3128 w 3343"/>
                <a:gd name="T73" fmla="*/ 2591 h 2591"/>
                <a:gd name="T74" fmla="*/ 180 w 3343"/>
                <a:gd name="T75" fmla="*/ 2588 h 2591"/>
                <a:gd name="T76" fmla="*/ 118 w 3343"/>
                <a:gd name="T77" fmla="*/ 2568 h 2591"/>
                <a:gd name="T78" fmla="*/ 65 w 3343"/>
                <a:gd name="T79" fmla="*/ 2531 h 2591"/>
                <a:gd name="T80" fmla="*/ 26 w 3343"/>
                <a:gd name="T81" fmla="*/ 2480 h 2591"/>
                <a:gd name="T82" fmla="*/ 4 w 3343"/>
                <a:gd name="T83" fmla="*/ 2419 h 2591"/>
                <a:gd name="T84" fmla="*/ 0 w 3343"/>
                <a:gd name="T85" fmla="*/ 242 h 2591"/>
                <a:gd name="T86" fmla="*/ 12 w 3343"/>
                <a:gd name="T87" fmla="*/ 166 h 2591"/>
                <a:gd name="T88" fmla="*/ 47 w 3343"/>
                <a:gd name="T89" fmla="*/ 99 h 2591"/>
                <a:gd name="T90" fmla="*/ 99 w 3343"/>
                <a:gd name="T91" fmla="*/ 47 h 2591"/>
                <a:gd name="T92" fmla="*/ 166 w 3343"/>
                <a:gd name="T93" fmla="*/ 12 h 2591"/>
                <a:gd name="T94" fmla="*/ 243 w 3343"/>
                <a:gd name="T95" fmla="*/ 0 h 2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43" h="2591">
                  <a:moveTo>
                    <a:pt x="1530" y="2267"/>
                  </a:moveTo>
                  <a:lnTo>
                    <a:pt x="1514" y="2271"/>
                  </a:lnTo>
                  <a:lnTo>
                    <a:pt x="1499" y="2278"/>
                  </a:lnTo>
                  <a:lnTo>
                    <a:pt x="1487" y="2290"/>
                  </a:lnTo>
                  <a:lnTo>
                    <a:pt x="1479" y="2304"/>
                  </a:lnTo>
                  <a:lnTo>
                    <a:pt x="1476" y="2321"/>
                  </a:lnTo>
                  <a:lnTo>
                    <a:pt x="1476" y="2358"/>
                  </a:lnTo>
                  <a:lnTo>
                    <a:pt x="1479" y="2375"/>
                  </a:lnTo>
                  <a:lnTo>
                    <a:pt x="1487" y="2390"/>
                  </a:lnTo>
                  <a:lnTo>
                    <a:pt x="1499" y="2401"/>
                  </a:lnTo>
                  <a:lnTo>
                    <a:pt x="1514" y="2409"/>
                  </a:lnTo>
                  <a:lnTo>
                    <a:pt x="1530" y="2412"/>
                  </a:lnTo>
                  <a:lnTo>
                    <a:pt x="1812" y="2412"/>
                  </a:lnTo>
                  <a:lnTo>
                    <a:pt x="1829" y="2409"/>
                  </a:lnTo>
                  <a:lnTo>
                    <a:pt x="1843" y="2401"/>
                  </a:lnTo>
                  <a:lnTo>
                    <a:pt x="1856" y="2390"/>
                  </a:lnTo>
                  <a:lnTo>
                    <a:pt x="1863" y="2375"/>
                  </a:lnTo>
                  <a:lnTo>
                    <a:pt x="1866" y="2358"/>
                  </a:lnTo>
                  <a:lnTo>
                    <a:pt x="1866" y="2321"/>
                  </a:lnTo>
                  <a:lnTo>
                    <a:pt x="1863" y="2304"/>
                  </a:lnTo>
                  <a:lnTo>
                    <a:pt x="1856" y="2290"/>
                  </a:lnTo>
                  <a:lnTo>
                    <a:pt x="1843" y="2278"/>
                  </a:lnTo>
                  <a:lnTo>
                    <a:pt x="1829" y="2271"/>
                  </a:lnTo>
                  <a:lnTo>
                    <a:pt x="1812" y="2267"/>
                  </a:lnTo>
                  <a:lnTo>
                    <a:pt x="1530" y="2267"/>
                  </a:lnTo>
                  <a:close/>
                  <a:moveTo>
                    <a:pt x="243" y="199"/>
                  </a:moveTo>
                  <a:lnTo>
                    <a:pt x="229" y="201"/>
                  </a:lnTo>
                  <a:lnTo>
                    <a:pt x="218" y="207"/>
                  </a:lnTo>
                  <a:lnTo>
                    <a:pt x="209" y="217"/>
                  </a:lnTo>
                  <a:lnTo>
                    <a:pt x="203" y="228"/>
                  </a:lnTo>
                  <a:lnTo>
                    <a:pt x="200" y="242"/>
                  </a:lnTo>
                  <a:lnTo>
                    <a:pt x="200" y="2028"/>
                  </a:lnTo>
                  <a:lnTo>
                    <a:pt x="203" y="2042"/>
                  </a:lnTo>
                  <a:lnTo>
                    <a:pt x="209" y="2053"/>
                  </a:lnTo>
                  <a:lnTo>
                    <a:pt x="218" y="2062"/>
                  </a:lnTo>
                  <a:lnTo>
                    <a:pt x="229" y="2068"/>
                  </a:lnTo>
                  <a:lnTo>
                    <a:pt x="243" y="2070"/>
                  </a:lnTo>
                  <a:lnTo>
                    <a:pt x="3100" y="2070"/>
                  </a:lnTo>
                  <a:lnTo>
                    <a:pt x="3114" y="2068"/>
                  </a:lnTo>
                  <a:lnTo>
                    <a:pt x="3125" y="2062"/>
                  </a:lnTo>
                  <a:lnTo>
                    <a:pt x="3134" y="2053"/>
                  </a:lnTo>
                  <a:lnTo>
                    <a:pt x="3140" y="2042"/>
                  </a:lnTo>
                  <a:lnTo>
                    <a:pt x="3142" y="2028"/>
                  </a:lnTo>
                  <a:lnTo>
                    <a:pt x="3142" y="242"/>
                  </a:lnTo>
                  <a:lnTo>
                    <a:pt x="3140" y="228"/>
                  </a:lnTo>
                  <a:lnTo>
                    <a:pt x="3134" y="217"/>
                  </a:lnTo>
                  <a:lnTo>
                    <a:pt x="3124" y="207"/>
                  </a:lnTo>
                  <a:lnTo>
                    <a:pt x="3113" y="201"/>
                  </a:lnTo>
                  <a:lnTo>
                    <a:pt x="3100" y="199"/>
                  </a:lnTo>
                  <a:lnTo>
                    <a:pt x="243" y="199"/>
                  </a:lnTo>
                  <a:close/>
                  <a:moveTo>
                    <a:pt x="243" y="0"/>
                  </a:moveTo>
                  <a:lnTo>
                    <a:pt x="3100" y="0"/>
                  </a:lnTo>
                  <a:lnTo>
                    <a:pt x="3139" y="3"/>
                  </a:lnTo>
                  <a:lnTo>
                    <a:pt x="3177" y="12"/>
                  </a:lnTo>
                  <a:lnTo>
                    <a:pt x="3211" y="27"/>
                  </a:lnTo>
                  <a:lnTo>
                    <a:pt x="3244" y="47"/>
                  </a:lnTo>
                  <a:lnTo>
                    <a:pt x="3272" y="71"/>
                  </a:lnTo>
                  <a:lnTo>
                    <a:pt x="3296" y="99"/>
                  </a:lnTo>
                  <a:lnTo>
                    <a:pt x="3316" y="130"/>
                  </a:lnTo>
                  <a:lnTo>
                    <a:pt x="3331" y="166"/>
                  </a:lnTo>
                  <a:lnTo>
                    <a:pt x="3340" y="203"/>
                  </a:lnTo>
                  <a:lnTo>
                    <a:pt x="3343" y="242"/>
                  </a:lnTo>
                  <a:lnTo>
                    <a:pt x="3343" y="1986"/>
                  </a:lnTo>
                  <a:lnTo>
                    <a:pt x="3342" y="2386"/>
                  </a:lnTo>
                  <a:lnTo>
                    <a:pt x="3338" y="2419"/>
                  </a:lnTo>
                  <a:lnTo>
                    <a:pt x="3329" y="2450"/>
                  </a:lnTo>
                  <a:lnTo>
                    <a:pt x="3316" y="2480"/>
                  </a:lnTo>
                  <a:lnTo>
                    <a:pt x="3298" y="2507"/>
                  </a:lnTo>
                  <a:lnTo>
                    <a:pt x="3277" y="2531"/>
                  </a:lnTo>
                  <a:lnTo>
                    <a:pt x="3252" y="2551"/>
                  </a:lnTo>
                  <a:lnTo>
                    <a:pt x="3224" y="2568"/>
                  </a:lnTo>
                  <a:lnTo>
                    <a:pt x="3194" y="2581"/>
                  </a:lnTo>
                  <a:lnTo>
                    <a:pt x="3162" y="2588"/>
                  </a:lnTo>
                  <a:lnTo>
                    <a:pt x="3128" y="2591"/>
                  </a:lnTo>
                  <a:lnTo>
                    <a:pt x="214" y="2591"/>
                  </a:lnTo>
                  <a:lnTo>
                    <a:pt x="180" y="2588"/>
                  </a:lnTo>
                  <a:lnTo>
                    <a:pt x="148" y="2581"/>
                  </a:lnTo>
                  <a:lnTo>
                    <a:pt x="118" y="2568"/>
                  </a:lnTo>
                  <a:lnTo>
                    <a:pt x="90" y="2551"/>
                  </a:lnTo>
                  <a:lnTo>
                    <a:pt x="65" y="2531"/>
                  </a:lnTo>
                  <a:lnTo>
                    <a:pt x="44" y="2507"/>
                  </a:lnTo>
                  <a:lnTo>
                    <a:pt x="26" y="2480"/>
                  </a:lnTo>
                  <a:lnTo>
                    <a:pt x="13" y="2450"/>
                  </a:lnTo>
                  <a:lnTo>
                    <a:pt x="4" y="2419"/>
                  </a:lnTo>
                  <a:lnTo>
                    <a:pt x="0" y="2386"/>
                  </a:lnTo>
                  <a:lnTo>
                    <a:pt x="0" y="242"/>
                  </a:lnTo>
                  <a:lnTo>
                    <a:pt x="3" y="203"/>
                  </a:lnTo>
                  <a:lnTo>
                    <a:pt x="12" y="166"/>
                  </a:lnTo>
                  <a:lnTo>
                    <a:pt x="27" y="130"/>
                  </a:lnTo>
                  <a:lnTo>
                    <a:pt x="47" y="99"/>
                  </a:lnTo>
                  <a:lnTo>
                    <a:pt x="71" y="71"/>
                  </a:lnTo>
                  <a:lnTo>
                    <a:pt x="99" y="47"/>
                  </a:lnTo>
                  <a:lnTo>
                    <a:pt x="131" y="27"/>
                  </a:lnTo>
                  <a:lnTo>
                    <a:pt x="166" y="12"/>
                  </a:lnTo>
                  <a:lnTo>
                    <a:pt x="204" y="3"/>
                  </a:lnTo>
                  <a:lnTo>
                    <a:pt x="2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 name="Freeform 76"/>
            <p:cNvSpPr>
              <a:spLocks/>
            </p:cNvSpPr>
            <p:nvPr/>
          </p:nvSpPr>
          <p:spPr bwMode="auto">
            <a:xfrm>
              <a:off x="6482" y="4006"/>
              <a:ext cx="8" cy="7"/>
            </a:xfrm>
            <a:custGeom>
              <a:avLst/>
              <a:gdLst>
                <a:gd name="T0" fmla="*/ 103 w 110"/>
                <a:gd name="T1" fmla="*/ 0 h 102"/>
                <a:gd name="T2" fmla="*/ 108 w 110"/>
                <a:gd name="T3" fmla="*/ 49 h 102"/>
                <a:gd name="T4" fmla="*/ 110 w 110"/>
                <a:gd name="T5" fmla="*/ 99 h 102"/>
                <a:gd name="T6" fmla="*/ 107 w 110"/>
                <a:gd name="T7" fmla="*/ 102 h 102"/>
                <a:gd name="T8" fmla="*/ 0 w 110"/>
                <a:gd name="T9" fmla="*/ 102 h 102"/>
                <a:gd name="T10" fmla="*/ 103 w 110"/>
                <a:gd name="T11" fmla="*/ 0 h 102"/>
              </a:gdLst>
              <a:ahLst/>
              <a:cxnLst>
                <a:cxn ang="0">
                  <a:pos x="T0" y="T1"/>
                </a:cxn>
                <a:cxn ang="0">
                  <a:pos x="T2" y="T3"/>
                </a:cxn>
                <a:cxn ang="0">
                  <a:pos x="T4" y="T5"/>
                </a:cxn>
                <a:cxn ang="0">
                  <a:pos x="T6" y="T7"/>
                </a:cxn>
                <a:cxn ang="0">
                  <a:pos x="T8" y="T9"/>
                </a:cxn>
                <a:cxn ang="0">
                  <a:pos x="T10" y="T11"/>
                </a:cxn>
              </a:cxnLst>
              <a:rect l="0" t="0" r="r" b="b"/>
              <a:pathLst>
                <a:path w="110" h="102">
                  <a:moveTo>
                    <a:pt x="103" y="0"/>
                  </a:moveTo>
                  <a:lnTo>
                    <a:pt x="108" y="49"/>
                  </a:lnTo>
                  <a:lnTo>
                    <a:pt x="110" y="99"/>
                  </a:lnTo>
                  <a:lnTo>
                    <a:pt x="107" y="102"/>
                  </a:lnTo>
                  <a:lnTo>
                    <a:pt x="0" y="102"/>
                  </a:lnTo>
                  <a:lnTo>
                    <a:pt x="1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 name="Freeform 77"/>
            <p:cNvSpPr>
              <a:spLocks/>
            </p:cNvSpPr>
            <p:nvPr/>
          </p:nvSpPr>
          <p:spPr bwMode="auto">
            <a:xfrm>
              <a:off x="6440" y="3970"/>
              <a:ext cx="29" cy="32"/>
            </a:xfrm>
            <a:custGeom>
              <a:avLst/>
              <a:gdLst>
                <a:gd name="T0" fmla="*/ 341 w 406"/>
                <a:gd name="T1" fmla="*/ 0 h 446"/>
                <a:gd name="T2" fmla="*/ 374 w 406"/>
                <a:gd name="T3" fmla="*/ 20 h 446"/>
                <a:gd name="T4" fmla="*/ 406 w 406"/>
                <a:gd name="T5" fmla="*/ 42 h 446"/>
                <a:gd name="T6" fmla="*/ 0 w 406"/>
                <a:gd name="T7" fmla="*/ 446 h 446"/>
                <a:gd name="T8" fmla="*/ 0 w 406"/>
                <a:gd name="T9" fmla="*/ 339 h 446"/>
                <a:gd name="T10" fmla="*/ 341 w 406"/>
                <a:gd name="T11" fmla="*/ 0 h 446"/>
              </a:gdLst>
              <a:ahLst/>
              <a:cxnLst>
                <a:cxn ang="0">
                  <a:pos x="T0" y="T1"/>
                </a:cxn>
                <a:cxn ang="0">
                  <a:pos x="T2" y="T3"/>
                </a:cxn>
                <a:cxn ang="0">
                  <a:pos x="T4" y="T5"/>
                </a:cxn>
                <a:cxn ang="0">
                  <a:pos x="T6" y="T7"/>
                </a:cxn>
                <a:cxn ang="0">
                  <a:pos x="T8" y="T9"/>
                </a:cxn>
                <a:cxn ang="0">
                  <a:pos x="T10" y="T11"/>
                </a:cxn>
              </a:cxnLst>
              <a:rect l="0" t="0" r="r" b="b"/>
              <a:pathLst>
                <a:path w="406" h="446">
                  <a:moveTo>
                    <a:pt x="341" y="0"/>
                  </a:moveTo>
                  <a:lnTo>
                    <a:pt x="374" y="20"/>
                  </a:lnTo>
                  <a:lnTo>
                    <a:pt x="406" y="42"/>
                  </a:lnTo>
                  <a:lnTo>
                    <a:pt x="0" y="446"/>
                  </a:lnTo>
                  <a:lnTo>
                    <a:pt x="0" y="339"/>
                  </a:lnTo>
                  <a:lnTo>
                    <a:pt x="3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 name="Freeform 78"/>
            <p:cNvSpPr>
              <a:spLocks/>
            </p:cNvSpPr>
            <p:nvPr/>
          </p:nvSpPr>
          <p:spPr bwMode="auto">
            <a:xfrm>
              <a:off x="6440" y="3965"/>
              <a:ext cx="19" cy="22"/>
            </a:xfrm>
            <a:custGeom>
              <a:avLst/>
              <a:gdLst>
                <a:gd name="T0" fmla="*/ 190 w 269"/>
                <a:gd name="T1" fmla="*/ 0 h 296"/>
                <a:gd name="T2" fmla="*/ 230 w 269"/>
                <a:gd name="T3" fmla="*/ 13 h 296"/>
                <a:gd name="T4" fmla="*/ 269 w 269"/>
                <a:gd name="T5" fmla="*/ 28 h 296"/>
                <a:gd name="T6" fmla="*/ 0 w 269"/>
                <a:gd name="T7" fmla="*/ 296 h 296"/>
                <a:gd name="T8" fmla="*/ 0 w 269"/>
                <a:gd name="T9" fmla="*/ 189 h 296"/>
                <a:gd name="T10" fmla="*/ 190 w 269"/>
                <a:gd name="T11" fmla="*/ 0 h 296"/>
              </a:gdLst>
              <a:ahLst/>
              <a:cxnLst>
                <a:cxn ang="0">
                  <a:pos x="T0" y="T1"/>
                </a:cxn>
                <a:cxn ang="0">
                  <a:pos x="T2" y="T3"/>
                </a:cxn>
                <a:cxn ang="0">
                  <a:pos x="T4" y="T5"/>
                </a:cxn>
                <a:cxn ang="0">
                  <a:pos x="T6" y="T7"/>
                </a:cxn>
                <a:cxn ang="0">
                  <a:pos x="T8" y="T9"/>
                </a:cxn>
                <a:cxn ang="0">
                  <a:pos x="T10" y="T11"/>
                </a:cxn>
              </a:cxnLst>
              <a:rect l="0" t="0" r="r" b="b"/>
              <a:pathLst>
                <a:path w="269" h="296">
                  <a:moveTo>
                    <a:pt x="190" y="0"/>
                  </a:moveTo>
                  <a:lnTo>
                    <a:pt x="230" y="13"/>
                  </a:lnTo>
                  <a:lnTo>
                    <a:pt x="269" y="28"/>
                  </a:lnTo>
                  <a:lnTo>
                    <a:pt x="0" y="296"/>
                  </a:lnTo>
                  <a:lnTo>
                    <a:pt x="0" y="189"/>
                  </a:lnTo>
                  <a:lnTo>
                    <a:pt x="1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 name="Freeform 79"/>
            <p:cNvSpPr>
              <a:spLocks/>
            </p:cNvSpPr>
            <p:nvPr/>
          </p:nvSpPr>
          <p:spPr bwMode="auto">
            <a:xfrm>
              <a:off x="6440" y="3964"/>
              <a:ext cx="7" cy="7"/>
            </a:xfrm>
            <a:custGeom>
              <a:avLst/>
              <a:gdLst>
                <a:gd name="T0" fmla="*/ 2 w 102"/>
                <a:gd name="T1" fmla="*/ 0 h 108"/>
                <a:gd name="T2" fmla="*/ 52 w 102"/>
                <a:gd name="T3" fmla="*/ 2 h 108"/>
                <a:gd name="T4" fmla="*/ 102 w 102"/>
                <a:gd name="T5" fmla="*/ 7 h 108"/>
                <a:gd name="T6" fmla="*/ 0 w 102"/>
                <a:gd name="T7" fmla="*/ 108 h 108"/>
                <a:gd name="T8" fmla="*/ 0 w 102"/>
                <a:gd name="T9" fmla="*/ 1 h 108"/>
                <a:gd name="T10" fmla="*/ 2 w 102"/>
                <a:gd name="T11" fmla="*/ 0 h 108"/>
              </a:gdLst>
              <a:ahLst/>
              <a:cxnLst>
                <a:cxn ang="0">
                  <a:pos x="T0" y="T1"/>
                </a:cxn>
                <a:cxn ang="0">
                  <a:pos x="T2" y="T3"/>
                </a:cxn>
                <a:cxn ang="0">
                  <a:pos x="T4" y="T5"/>
                </a:cxn>
                <a:cxn ang="0">
                  <a:pos x="T6" y="T7"/>
                </a:cxn>
                <a:cxn ang="0">
                  <a:pos x="T8" y="T9"/>
                </a:cxn>
                <a:cxn ang="0">
                  <a:pos x="T10" y="T11"/>
                </a:cxn>
              </a:cxnLst>
              <a:rect l="0" t="0" r="r" b="b"/>
              <a:pathLst>
                <a:path w="102" h="108">
                  <a:moveTo>
                    <a:pt x="2" y="0"/>
                  </a:moveTo>
                  <a:lnTo>
                    <a:pt x="52" y="2"/>
                  </a:lnTo>
                  <a:lnTo>
                    <a:pt x="102" y="7"/>
                  </a:lnTo>
                  <a:lnTo>
                    <a:pt x="0" y="108"/>
                  </a:lnTo>
                  <a:lnTo>
                    <a:pt x="0" y="1"/>
                  </a:lnTo>
                  <a:lnTo>
                    <a:pt x="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 name="Freeform 80"/>
            <p:cNvSpPr>
              <a:spLocks/>
            </p:cNvSpPr>
            <p:nvPr/>
          </p:nvSpPr>
          <p:spPr bwMode="auto">
            <a:xfrm>
              <a:off x="6452" y="3984"/>
              <a:ext cx="32" cy="29"/>
            </a:xfrm>
            <a:custGeom>
              <a:avLst/>
              <a:gdLst>
                <a:gd name="T0" fmla="*/ 407 w 449"/>
                <a:gd name="T1" fmla="*/ 0 h 405"/>
                <a:gd name="T2" fmla="*/ 430 w 449"/>
                <a:gd name="T3" fmla="*/ 32 h 405"/>
                <a:gd name="T4" fmla="*/ 449 w 449"/>
                <a:gd name="T5" fmla="*/ 65 h 405"/>
                <a:gd name="T6" fmla="*/ 107 w 449"/>
                <a:gd name="T7" fmla="*/ 405 h 405"/>
                <a:gd name="T8" fmla="*/ 0 w 449"/>
                <a:gd name="T9" fmla="*/ 405 h 405"/>
                <a:gd name="T10" fmla="*/ 407 w 449"/>
                <a:gd name="T11" fmla="*/ 0 h 405"/>
              </a:gdLst>
              <a:ahLst/>
              <a:cxnLst>
                <a:cxn ang="0">
                  <a:pos x="T0" y="T1"/>
                </a:cxn>
                <a:cxn ang="0">
                  <a:pos x="T2" y="T3"/>
                </a:cxn>
                <a:cxn ang="0">
                  <a:pos x="T4" y="T5"/>
                </a:cxn>
                <a:cxn ang="0">
                  <a:pos x="T6" y="T7"/>
                </a:cxn>
                <a:cxn ang="0">
                  <a:pos x="T8" y="T9"/>
                </a:cxn>
                <a:cxn ang="0">
                  <a:pos x="T10" y="T11"/>
                </a:cxn>
              </a:cxnLst>
              <a:rect l="0" t="0" r="r" b="b"/>
              <a:pathLst>
                <a:path w="449" h="405">
                  <a:moveTo>
                    <a:pt x="407" y="0"/>
                  </a:moveTo>
                  <a:lnTo>
                    <a:pt x="430" y="32"/>
                  </a:lnTo>
                  <a:lnTo>
                    <a:pt x="449" y="65"/>
                  </a:lnTo>
                  <a:lnTo>
                    <a:pt x="107" y="405"/>
                  </a:lnTo>
                  <a:lnTo>
                    <a:pt x="0" y="405"/>
                  </a:lnTo>
                  <a:lnTo>
                    <a:pt x="4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 name="Freeform 81"/>
            <p:cNvSpPr>
              <a:spLocks/>
            </p:cNvSpPr>
            <p:nvPr/>
          </p:nvSpPr>
          <p:spPr bwMode="auto">
            <a:xfrm>
              <a:off x="6440" y="3976"/>
              <a:ext cx="37" cy="37"/>
            </a:xfrm>
            <a:custGeom>
              <a:avLst/>
              <a:gdLst>
                <a:gd name="T0" fmla="*/ 466 w 520"/>
                <a:gd name="T1" fmla="*/ 0 h 518"/>
                <a:gd name="T2" fmla="*/ 494 w 520"/>
                <a:gd name="T3" fmla="*/ 26 h 518"/>
                <a:gd name="T4" fmla="*/ 520 w 520"/>
                <a:gd name="T5" fmla="*/ 53 h 518"/>
                <a:gd name="T6" fmla="*/ 53 w 520"/>
                <a:gd name="T7" fmla="*/ 518 h 518"/>
                <a:gd name="T8" fmla="*/ 0 w 520"/>
                <a:gd name="T9" fmla="*/ 518 h 518"/>
                <a:gd name="T10" fmla="*/ 0 w 520"/>
                <a:gd name="T11" fmla="*/ 463 h 518"/>
                <a:gd name="T12" fmla="*/ 466 w 520"/>
                <a:gd name="T13" fmla="*/ 0 h 518"/>
              </a:gdLst>
              <a:ahLst/>
              <a:cxnLst>
                <a:cxn ang="0">
                  <a:pos x="T0" y="T1"/>
                </a:cxn>
                <a:cxn ang="0">
                  <a:pos x="T2" y="T3"/>
                </a:cxn>
                <a:cxn ang="0">
                  <a:pos x="T4" y="T5"/>
                </a:cxn>
                <a:cxn ang="0">
                  <a:pos x="T6" y="T7"/>
                </a:cxn>
                <a:cxn ang="0">
                  <a:pos x="T8" y="T9"/>
                </a:cxn>
                <a:cxn ang="0">
                  <a:pos x="T10" y="T11"/>
                </a:cxn>
                <a:cxn ang="0">
                  <a:pos x="T12" y="T13"/>
                </a:cxn>
              </a:cxnLst>
              <a:rect l="0" t="0" r="r" b="b"/>
              <a:pathLst>
                <a:path w="520" h="518">
                  <a:moveTo>
                    <a:pt x="466" y="0"/>
                  </a:moveTo>
                  <a:lnTo>
                    <a:pt x="494" y="26"/>
                  </a:lnTo>
                  <a:lnTo>
                    <a:pt x="520" y="53"/>
                  </a:lnTo>
                  <a:lnTo>
                    <a:pt x="53" y="518"/>
                  </a:lnTo>
                  <a:lnTo>
                    <a:pt x="0" y="518"/>
                  </a:lnTo>
                  <a:lnTo>
                    <a:pt x="0" y="463"/>
                  </a:lnTo>
                  <a:lnTo>
                    <a:pt x="4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 name="Freeform 82"/>
            <p:cNvSpPr>
              <a:spLocks/>
            </p:cNvSpPr>
            <p:nvPr/>
          </p:nvSpPr>
          <p:spPr bwMode="auto">
            <a:xfrm>
              <a:off x="6467" y="3994"/>
              <a:ext cx="21" cy="19"/>
            </a:xfrm>
            <a:custGeom>
              <a:avLst/>
              <a:gdLst>
                <a:gd name="T0" fmla="*/ 269 w 297"/>
                <a:gd name="T1" fmla="*/ 0 h 269"/>
                <a:gd name="T2" fmla="*/ 285 w 297"/>
                <a:gd name="T3" fmla="*/ 39 h 269"/>
                <a:gd name="T4" fmla="*/ 297 w 297"/>
                <a:gd name="T5" fmla="*/ 79 h 269"/>
                <a:gd name="T6" fmla="*/ 106 w 297"/>
                <a:gd name="T7" fmla="*/ 269 h 269"/>
                <a:gd name="T8" fmla="*/ 0 w 297"/>
                <a:gd name="T9" fmla="*/ 269 h 269"/>
                <a:gd name="T10" fmla="*/ 269 w 297"/>
                <a:gd name="T11" fmla="*/ 0 h 269"/>
              </a:gdLst>
              <a:ahLst/>
              <a:cxnLst>
                <a:cxn ang="0">
                  <a:pos x="T0" y="T1"/>
                </a:cxn>
                <a:cxn ang="0">
                  <a:pos x="T2" y="T3"/>
                </a:cxn>
                <a:cxn ang="0">
                  <a:pos x="T4" y="T5"/>
                </a:cxn>
                <a:cxn ang="0">
                  <a:pos x="T6" y="T7"/>
                </a:cxn>
                <a:cxn ang="0">
                  <a:pos x="T8" y="T9"/>
                </a:cxn>
                <a:cxn ang="0">
                  <a:pos x="T10" y="T11"/>
                </a:cxn>
              </a:cxnLst>
              <a:rect l="0" t="0" r="r" b="b"/>
              <a:pathLst>
                <a:path w="297" h="269">
                  <a:moveTo>
                    <a:pt x="269" y="0"/>
                  </a:moveTo>
                  <a:lnTo>
                    <a:pt x="285" y="39"/>
                  </a:lnTo>
                  <a:lnTo>
                    <a:pt x="297" y="79"/>
                  </a:lnTo>
                  <a:lnTo>
                    <a:pt x="106" y="269"/>
                  </a:lnTo>
                  <a:lnTo>
                    <a:pt x="0" y="269"/>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Freeform 83"/>
            <p:cNvSpPr>
              <a:spLocks/>
            </p:cNvSpPr>
            <p:nvPr/>
          </p:nvSpPr>
          <p:spPr bwMode="auto">
            <a:xfrm>
              <a:off x="6382" y="3972"/>
              <a:ext cx="100" cy="100"/>
            </a:xfrm>
            <a:custGeom>
              <a:avLst/>
              <a:gdLst>
                <a:gd name="T0" fmla="*/ 701 w 1401"/>
                <a:gd name="T1" fmla="*/ 0 h 1397"/>
                <a:gd name="T2" fmla="*/ 701 w 1401"/>
                <a:gd name="T3" fmla="*/ 698 h 1397"/>
                <a:gd name="T4" fmla="*/ 1401 w 1401"/>
                <a:gd name="T5" fmla="*/ 698 h 1397"/>
                <a:gd name="T6" fmla="*/ 1398 w 1401"/>
                <a:gd name="T7" fmla="*/ 766 h 1397"/>
                <a:gd name="T8" fmla="*/ 1388 w 1401"/>
                <a:gd name="T9" fmla="*/ 831 h 1397"/>
                <a:gd name="T10" fmla="*/ 1373 w 1401"/>
                <a:gd name="T11" fmla="*/ 894 h 1397"/>
                <a:gd name="T12" fmla="*/ 1352 w 1401"/>
                <a:gd name="T13" fmla="*/ 955 h 1397"/>
                <a:gd name="T14" fmla="*/ 1326 w 1401"/>
                <a:gd name="T15" fmla="*/ 1014 h 1397"/>
                <a:gd name="T16" fmla="*/ 1295 w 1401"/>
                <a:gd name="T17" fmla="*/ 1069 h 1397"/>
                <a:gd name="T18" fmla="*/ 1258 w 1401"/>
                <a:gd name="T19" fmla="*/ 1121 h 1397"/>
                <a:gd name="T20" fmla="*/ 1218 w 1401"/>
                <a:gd name="T21" fmla="*/ 1169 h 1397"/>
                <a:gd name="T22" fmla="*/ 1173 w 1401"/>
                <a:gd name="T23" fmla="*/ 1214 h 1397"/>
                <a:gd name="T24" fmla="*/ 1125 w 1401"/>
                <a:gd name="T25" fmla="*/ 1254 h 1397"/>
                <a:gd name="T26" fmla="*/ 1072 w 1401"/>
                <a:gd name="T27" fmla="*/ 1290 h 1397"/>
                <a:gd name="T28" fmla="*/ 1017 w 1401"/>
                <a:gd name="T29" fmla="*/ 1322 h 1397"/>
                <a:gd name="T30" fmla="*/ 958 w 1401"/>
                <a:gd name="T31" fmla="*/ 1348 h 1397"/>
                <a:gd name="T32" fmla="*/ 898 w 1401"/>
                <a:gd name="T33" fmla="*/ 1369 h 1397"/>
                <a:gd name="T34" fmla="*/ 834 w 1401"/>
                <a:gd name="T35" fmla="*/ 1384 h 1397"/>
                <a:gd name="T36" fmla="*/ 768 w 1401"/>
                <a:gd name="T37" fmla="*/ 1393 h 1397"/>
                <a:gd name="T38" fmla="*/ 701 w 1401"/>
                <a:gd name="T39" fmla="*/ 1397 h 1397"/>
                <a:gd name="T40" fmla="*/ 633 w 1401"/>
                <a:gd name="T41" fmla="*/ 1393 h 1397"/>
                <a:gd name="T42" fmla="*/ 568 w 1401"/>
                <a:gd name="T43" fmla="*/ 1384 h 1397"/>
                <a:gd name="T44" fmla="*/ 504 w 1401"/>
                <a:gd name="T45" fmla="*/ 1369 h 1397"/>
                <a:gd name="T46" fmla="*/ 443 w 1401"/>
                <a:gd name="T47" fmla="*/ 1348 h 1397"/>
                <a:gd name="T48" fmla="*/ 384 w 1401"/>
                <a:gd name="T49" fmla="*/ 1322 h 1397"/>
                <a:gd name="T50" fmla="*/ 329 w 1401"/>
                <a:gd name="T51" fmla="*/ 1290 h 1397"/>
                <a:gd name="T52" fmla="*/ 277 w 1401"/>
                <a:gd name="T53" fmla="*/ 1254 h 1397"/>
                <a:gd name="T54" fmla="*/ 228 w 1401"/>
                <a:gd name="T55" fmla="*/ 1214 h 1397"/>
                <a:gd name="T56" fmla="*/ 184 w 1401"/>
                <a:gd name="T57" fmla="*/ 1169 h 1397"/>
                <a:gd name="T58" fmla="*/ 143 w 1401"/>
                <a:gd name="T59" fmla="*/ 1121 h 1397"/>
                <a:gd name="T60" fmla="*/ 107 w 1401"/>
                <a:gd name="T61" fmla="*/ 1069 h 1397"/>
                <a:gd name="T62" fmla="*/ 75 w 1401"/>
                <a:gd name="T63" fmla="*/ 1014 h 1397"/>
                <a:gd name="T64" fmla="*/ 49 w 1401"/>
                <a:gd name="T65" fmla="*/ 955 h 1397"/>
                <a:gd name="T66" fmla="*/ 29 w 1401"/>
                <a:gd name="T67" fmla="*/ 894 h 1397"/>
                <a:gd name="T68" fmla="*/ 13 w 1401"/>
                <a:gd name="T69" fmla="*/ 831 h 1397"/>
                <a:gd name="T70" fmla="*/ 3 w 1401"/>
                <a:gd name="T71" fmla="*/ 766 h 1397"/>
                <a:gd name="T72" fmla="*/ 0 w 1401"/>
                <a:gd name="T73" fmla="*/ 698 h 1397"/>
                <a:gd name="T74" fmla="*/ 3 w 1401"/>
                <a:gd name="T75" fmla="*/ 632 h 1397"/>
                <a:gd name="T76" fmla="*/ 13 w 1401"/>
                <a:gd name="T77" fmla="*/ 566 h 1397"/>
                <a:gd name="T78" fmla="*/ 29 w 1401"/>
                <a:gd name="T79" fmla="*/ 502 h 1397"/>
                <a:gd name="T80" fmla="*/ 49 w 1401"/>
                <a:gd name="T81" fmla="*/ 442 h 1397"/>
                <a:gd name="T82" fmla="*/ 75 w 1401"/>
                <a:gd name="T83" fmla="*/ 383 h 1397"/>
                <a:gd name="T84" fmla="*/ 107 w 1401"/>
                <a:gd name="T85" fmla="*/ 328 h 1397"/>
                <a:gd name="T86" fmla="*/ 143 w 1401"/>
                <a:gd name="T87" fmla="*/ 276 h 1397"/>
                <a:gd name="T88" fmla="*/ 184 w 1401"/>
                <a:gd name="T89" fmla="*/ 227 h 1397"/>
                <a:gd name="T90" fmla="*/ 228 w 1401"/>
                <a:gd name="T91" fmla="*/ 183 h 1397"/>
                <a:gd name="T92" fmla="*/ 277 w 1401"/>
                <a:gd name="T93" fmla="*/ 143 h 1397"/>
                <a:gd name="T94" fmla="*/ 329 w 1401"/>
                <a:gd name="T95" fmla="*/ 107 h 1397"/>
                <a:gd name="T96" fmla="*/ 384 w 1401"/>
                <a:gd name="T97" fmla="*/ 76 h 1397"/>
                <a:gd name="T98" fmla="*/ 443 w 1401"/>
                <a:gd name="T99" fmla="*/ 50 h 1397"/>
                <a:gd name="T100" fmla="*/ 504 w 1401"/>
                <a:gd name="T101" fmla="*/ 28 h 1397"/>
                <a:gd name="T102" fmla="*/ 568 w 1401"/>
                <a:gd name="T103" fmla="*/ 13 h 1397"/>
                <a:gd name="T104" fmla="*/ 633 w 1401"/>
                <a:gd name="T105" fmla="*/ 4 h 1397"/>
                <a:gd name="T106" fmla="*/ 701 w 1401"/>
                <a:gd name="T107" fmla="*/ 0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01" h="1397">
                  <a:moveTo>
                    <a:pt x="701" y="0"/>
                  </a:moveTo>
                  <a:lnTo>
                    <a:pt x="701" y="698"/>
                  </a:lnTo>
                  <a:lnTo>
                    <a:pt x="1401" y="698"/>
                  </a:lnTo>
                  <a:lnTo>
                    <a:pt x="1398" y="766"/>
                  </a:lnTo>
                  <a:lnTo>
                    <a:pt x="1388" y="831"/>
                  </a:lnTo>
                  <a:lnTo>
                    <a:pt x="1373" y="894"/>
                  </a:lnTo>
                  <a:lnTo>
                    <a:pt x="1352" y="955"/>
                  </a:lnTo>
                  <a:lnTo>
                    <a:pt x="1326" y="1014"/>
                  </a:lnTo>
                  <a:lnTo>
                    <a:pt x="1295" y="1069"/>
                  </a:lnTo>
                  <a:lnTo>
                    <a:pt x="1258" y="1121"/>
                  </a:lnTo>
                  <a:lnTo>
                    <a:pt x="1218" y="1169"/>
                  </a:lnTo>
                  <a:lnTo>
                    <a:pt x="1173" y="1214"/>
                  </a:lnTo>
                  <a:lnTo>
                    <a:pt x="1125" y="1254"/>
                  </a:lnTo>
                  <a:lnTo>
                    <a:pt x="1072" y="1290"/>
                  </a:lnTo>
                  <a:lnTo>
                    <a:pt x="1017" y="1322"/>
                  </a:lnTo>
                  <a:lnTo>
                    <a:pt x="958" y="1348"/>
                  </a:lnTo>
                  <a:lnTo>
                    <a:pt x="898" y="1369"/>
                  </a:lnTo>
                  <a:lnTo>
                    <a:pt x="834" y="1384"/>
                  </a:lnTo>
                  <a:lnTo>
                    <a:pt x="768" y="1393"/>
                  </a:lnTo>
                  <a:lnTo>
                    <a:pt x="701" y="1397"/>
                  </a:lnTo>
                  <a:lnTo>
                    <a:pt x="633" y="1393"/>
                  </a:lnTo>
                  <a:lnTo>
                    <a:pt x="568" y="1384"/>
                  </a:lnTo>
                  <a:lnTo>
                    <a:pt x="504" y="1369"/>
                  </a:lnTo>
                  <a:lnTo>
                    <a:pt x="443" y="1348"/>
                  </a:lnTo>
                  <a:lnTo>
                    <a:pt x="384" y="1322"/>
                  </a:lnTo>
                  <a:lnTo>
                    <a:pt x="329" y="1290"/>
                  </a:lnTo>
                  <a:lnTo>
                    <a:pt x="277" y="1254"/>
                  </a:lnTo>
                  <a:lnTo>
                    <a:pt x="228" y="1214"/>
                  </a:lnTo>
                  <a:lnTo>
                    <a:pt x="184" y="1169"/>
                  </a:lnTo>
                  <a:lnTo>
                    <a:pt x="143" y="1121"/>
                  </a:lnTo>
                  <a:lnTo>
                    <a:pt x="107" y="1069"/>
                  </a:lnTo>
                  <a:lnTo>
                    <a:pt x="75" y="1014"/>
                  </a:lnTo>
                  <a:lnTo>
                    <a:pt x="49" y="955"/>
                  </a:lnTo>
                  <a:lnTo>
                    <a:pt x="29" y="894"/>
                  </a:lnTo>
                  <a:lnTo>
                    <a:pt x="13" y="831"/>
                  </a:lnTo>
                  <a:lnTo>
                    <a:pt x="3" y="766"/>
                  </a:lnTo>
                  <a:lnTo>
                    <a:pt x="0" y="698"/>
                  </a:lnTo>
                  <a:lnTo>
                    <a:pt x="3" y="632"/>
                  </a:lnTo>
                  <a:lnTo>
                    <a:pt x="13" y="566"/>
                  </a:lnTo>
                  <a:lnTo>
                    <a:pt x="29" y="502"/>
                  </a:lnTo>
                  <a:lnTo>
                    <a:pt x="49" y="442"/>
                  </a:lnTo>
                  <a:lnTo>
                    <a:pt x="75" y="383"/>
                  </a:lnTo>
                  <a:lnTo>
                    <a:pt x="107" y="328"/>
                  </a:lnTo>
                  <a:lnTo>
                    <a:pt x="143" y="276"/>
                  </a:lnTo>
                  <a:lnTo>
                    <a:pt x="184" y="227"/>
                  </a:lnTo>
                  <a:lnTo>
                    <a:pt x="228" y="183"/>
                  </a:lnTo>
                  <a:lnTo>
                    <a:pt x="277" y="143"/>
                  </a:lnTo>
                  <a:lnTo>
                    <a:pt x="329" y="107"/>
                  </a:lnTo>
                  <a:lnTo>
                    <a:pt x="384" y="76"/>
                  </a:lnTo>
                  <a:lnTo>
                    <a:pt x="443" y="50"/>
                  </a:lnTo>
                  <a:lnTo>
                    <a:pt x="504" y="28"/>
                  </a:lnTo>
                  <a:lnTo>
                    <a:pt x="568" y="13"/>
                  </a:lnTo>
                  <a:lnTo>
                    <a:pt x="633" y="4"/>
                  </a:lnTo>
                  <a:lnTo>
                    <a:pt x="7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8" name="Group 86"/>
          <p:cNvGrpSpPr>
            <a:grpSpLocks noChangeAspect="1"/>
          </p:cNvGrpSpPr>
          <p:nvPr/>
        </p:nvGrpSpPr>
        <p:grpSpPr bwMode="auto">
          <a:xfrm>
            <a:off x="6873335" y="4363523"/>
            <a:ext cx="282179" cy="282179"/>
            <a:chOff x="5844" y="3929"/>
            <a:chExt cx="237" cy="237"/>
          </a:xfrm>
          <a:solidFill>
            <a:schemeClr val="tx1">
              <a:lumMod val="65000"/>
              <a:lumOff val="35000"/>
            </a:schemeClr>
          </a:solidFill>
        </p:grpSpPr>
        <p:sp>
          <p:nvSpPr>
            <p:cNvPr id="69" name="Freeform 88"/>
            <p:cNvSpPr>
              <a:spLocks noEditPoints="1"/>
            </p:cNvSpPr>
            <p:nvPr/>
          </p:nvSpPr>
          <p:spPr bwMode="auto">
            <a:xfrm>
              <a:off x="5913" y="3998"/>
              <a:ext cx="99" cy="99"/>
            </a:xfrm>
            <a:custGeom>
              <a:avLst/>
              <a:gdLst>
                <a:gd name="T0" fmla="*/ 947 w 1385"/>
                <a:gd name="T1" fmla="*/ 1090 h 1388"/>
                <a:gd name="T2" fmla="*/ 982 w 1385"/>
                <a:gd name="T3" fmla="*/ 1122 h 1388"/>
                <a:gd name="T4" fmla="*/ 1119 w 1385"/>
                <a:gd name="T5" fmla="*/ 986 h 1388"/>
                <a:gd name="T6" fmla="*/ 745 w 1385"/>
                <a:gd name="T7" fmla="*/ 1190 h 1388"/>
                <a:gd name="T8" fmla="*/ 836 w 1385"/>
                <a:gd name="T9" fmla="*/ 1073 h 1388"/>
                <a:gd name="T10" fmla="*/ 745 w 1385"/>
                <a:gd name="T11" fmla="*/ 944 h 1388"/>
                <a:gd name="T12" fmla="*/ 549 w 1385"/>
                <a:gd name="T13" fmla="*/ 1072 h 1388"/>
                <a:gd name="T14" fmla="*/ 640 w 1385"/>
                <a:gd name="T15" fmla="*/ 1189 h 1388"/>
                <a:gd name="T16" fmla="*/ 266 w 1385"/>
                <a:gd name="T17" fmla="*/ 986 h 1388"/>
                <a:gd name="T18" fmla="*/ 403 w 1385"/>
                <a:gd name="T19" fmla="*/ 1122 h 1388"/>
                <a:gd name="T20" fmla="*/ 438 w 1385"/>
                <a:gd name="T21" fmla="*/ 1090 h 1388"/>
                <a:gd name="T22" fmla="*/ 241 w 1385"/>
                <a:gd name="T23" fmla="*/ 944 h 1388"/>
                <a:gd name="T24" fmla="*/ 1044 w 1385"/>
                <a:gd name="T25" fmla="*/ 694 h 1388"/>
                <a:gd name="T26" fmla="*/ 1188 w 1385"/>
                <a:gd name="T27" fmla="*/ 841 h 1388"/>
                <a:gd name="T28" fmla="*/ 1206 w 1385"/>
                <a:gd name="T29" fmla="*/ 644 h 1388"/>
                <a:gd name="T30" fmla="*/ 745 w 1385"/>
                <a:gd name="T31" fmla="*/ 548 h 1388"/>
                <a:gd name="T32" fmla="*/ 938 w 1385"/>
                <a:gd name="T33" fmla="*/ 746 h 1388"/>
                <a:gd name="T34" fmla="*/ 926 w 1385"/>
                <a:gd name="T35" fmla="*/ 548 h 1388"/>
                <a:gd name="T36" fmla="*/ 445 w 1385"/>
                <a:gd name="T37" fmla="*/ 642 h 1388"/>
                <a:gd name="T38" fmla="*/ 458 w 1385"/>
                <a:gd name="T39" fmla="*/ 841 h 1388"/>
                <a:gd name="T40" fmla="*/ 197 w 1385"/>
                <a:gd name="T41" fmla="*/ 548 h 1388"/>
                <a:gd name="T42" fmla="*/ 178 w 1385"/>
                <a:gd name="T43" fmla="*/ 745 h 1388"/>
                <a:gd name="T44" fmla="*/ 345 w 1385"/>
                <a:gd name="T45" fmla="*/ 794 h 1388"/>
                <a:gd name="T46" fmla="*/ 346 w 1385"/>
                <a:gd name="T47" fmla="*/ 595 h 1388"/>
                <a:gd name="T48" fmla="*/ 922 w 1385"/>
                <a:gd name="T49" fmla="*/ 257 h 1388"/>
                <a:gd name="T50" fmla="*/ 1007 w 1385"/>
                <a:gd name="T51" fmla="*/ 444 h 1388"/>
                <a:gd name="T52" fmla="*/ 1057 w 1385"/>
                <a:gd name="T53" fmla="*/ 328 h 1388"/>
                <a:gd name="T54" fmla="*/ 897 w 1385"/>
                <a:gd name="T55" fmla="*/ 219 h 1388"/>
                <a:gd name="T56" fmla="*/ 364 w 1385"/>
                <a:gd name="T57" fmla="*/ 296 h 1388"/>
                <a:gd name="T58" fmla="*/ 241 w 1385"/>
                <a:gd name="T59" fmla="*/ 444 h 1388"/>
                <a:gd name="T60" fmla="*/ 438 w 1385"/>
                <a:gd name="T61" fmla="*/ 298 h 1388"/>
                <a:gd name="T62" fmla="*/ 745 w 1385"/>
                <a:gd name="T63" fmla="*/ 444 h 1388"/>
                <a:gd name="T64" fmla="*/ 836 w 1385"/>
                <a:gd name="T65" fmla="*/ 316 h 1388"/>
                <a:gd name="T66" fmla="*/ 745 w 1385"/>
                <a:gd name="T67" fmla="*/ 199 h 1388"/>
                <a:gd name="T68" fmla="*/ 571 w 1385"/>
                <a:gd name="T69" fmla="*/ 280 h 1388"/>
                <a:gd name="T70" fmla="*/ 486 w 1385"/>
                <a:gd name="T71" fmla="*/ 444 h 1388"/>
                <a:gd name="T72" fmla="*/ 759 w 1385"/>
                <a:gd name="T73" fmla="*/ 3 h 1388"/>
                <a:gd name="T74" fmla="*/ 1005 w 1385"/>
                <a:gd name="T75" fmla="*/ 75 h 1388"/>
                <a:gd name="T76" fmla="*/ 1204 w 1385"/>
                <a:gd name="T77" fmla="*/ 227 h 1388"/>
                <a:gd name="T78" fmla="*/ 1336 w 1385"/>
                <a:gd name="T79" fmla="*/ 439 h 1388"/>
                <a:gd name="T80" fmla="*/ 1385 w 1385"/>
                <a:gd name="T81" fmla="*/ 694 h 1388"/>
                <a:gd name="T82" fmla="*/ 1336 w 1385"/>
                <a:gd name="T83" fmla="*/ 949 h 1388"/>
                <a:gd name="T84" fmla="*/ 1204 w 1385"/>
                <a:gd name="T85" fmla="*/ 1161 h 1388"/>
                <a:gd name="T86" fmla="*/ 1005 w 1385"/>
                <a:gd name="T87" fmla="*/ 1314 h 1388"/>
                <a:gd name="T88" fmla="*/ 759 w 1385"/>
                <a:gd name="T89" fmla="*/ 1384 h 1388"/>
                <a:gd name="T90" fmla="*/ 498 w 1385"/>
                <a:gd name="T91" fmla="*/ 1360 h 1388"/>
                <a:gd name="T92" fmla="*/ 273 w 1385"/>
                <a:gd name="T93" fmla="*/ 1247 h 1388"/>
                <a:gd name="T94" fmla="*/ 105 w 1385"/>
                <a:gd name="T95" fmla="*/ 1062 h 1388"/>
                <a:gd name="T96" fmla="*/ 12 w 1385"/>
                <a:gd name="T97" fmla="*/ 826 h 1388"/>
                <a:gd name="T98" fmla="*/ 12 w 1385"/>
                <a:gd name="T99" fmla="*/ 562 h 1388"/>
                <a:gd name="T100" fmla="*/ 105 w 1385"/>
                <a:gd name="T101" fmla="*/ 326 h 1388"/>
                <a:gd name="T102" fmla="*/ 273 w 1385"/>
                <a:gd name="T103" fmla="*/ 142 h 1388"/>
                <a:gd name="T104" fmla="*/ 498 w 1385"/>
                <a:gd name="T105" fmla="*/ 28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85" h="1388">
                  <a:moveTo>
                    <a:pt x="1007" y="944"/>
                  </a:moveTo>
                  <a:lnTo>
                    <a:pt x="990" y="997"/>
                  </a:lnTo>
                  <a:lnTo>
                    <a:pt x="969" y="1046"/>
                  </a:lnTo>
                  <a:lnTo>
                    <a:pt x="947" y="1090"/>
                  </a:lnTo>
                  <a:lnTo>
                    <a:pt x="922" y="1132"/>
                  </a:lnTo>
                  <a:lnTo>
                    <a:pt x="897" y="1169"/>
                  </a:lnTo>
                  <a:lnTo>
                    <a:pt x="940" y="1147"/>
                  </a:lnTo>
                  <a:lnTo>
                    <a:pt x="982" y="1122"/>
                  </a:lnTo>
                  <a:lnTo>
                    <a:pt x="1020" y="1093"/>
                  </a:lnTo>
                  <a:lnTo>
                    <a:pt x="1057" y="1060"/>
                  </a:lnTo>
                  <a:lnTo>
                    <a:pt x="1089" y="1025"/>
                  </a:lnTo>
                  <a:lnTo>
                    <a:pt x="1119" y="986"/>
                  </a:lnTo>
                  <a:lnTo>
                    <a:pt x="1144" y="944"/>
                  </a:lnTo>
                  <a:lnTo>
                    <a:pt x="1007" y="944"/>
                  </a:lnTo>
                  <a:close/>
                  <a:moveTo>
                    <a:pt x="745" y="944"/>
                  </a:moveTo>
                  <a:lnTo>
                    <a:pt x="745" y="1190"/>
                  </a:lnTo>
                  <a:lnTo>
                    <a:pt x="766" y="1166"/>
                  </a:lnTo>
                  <a:lnTo>
                    <a:pt x="790" y="1139"/>
                  </a:lnTo>
                  <a:lnTo>
                    <a:pt x="814" y="1108"/>
                  </a:lnTo>
                  <a:lnTo>
                    <a:pt x="836" y="1073"/>
                  </a:lnTo>
                  <a:lnTo>
                    <a:pt x="859" y="1035"/>
                  </a:lnTo>
                  <a:lnTo>
                    <a:pt x="880" y="991"/>
                  </a:lnTo>
                  <a:lnTo>
                    <a:pt x="899" y="944"/>
                  </a:lnTo>
                  <a:lnTo>
                    <a:pt x="745" y="944"/>
                  </a:lnTo>
                  <a:close/>
                  <a:moveTo>
                    <a:pt x="486" y="944"/>
                  </a:moveTo>
                  <a:lnTo>
                    <a:pt x="505" y="991"/>
                  </a:lnTo>
                  <a:lnTo>
                    <a:pt x="526" y="1034"/>
                  </a:lnTo>
                  <a:lnTo>
                    <a:pt x="549" y="1072"/>
                  </a:lnTo>
                  <a:lnTo>
                    <a:pt x="572" y="1107"/>
                  </a:lnTo>
                  <a:lnTo>
                    <a:pt x="595" y="1138"/>
                  </a:lnTo>
                  <a:lnTo>
                    <a:pt x="618" y="1165"/>
                  </a:lnTo>
                  <a:lnTo>
                    <a:pt x="640" y="1189"/>
                  </a:lnTo>
                  <a:lnTo>
                    <a:pt x="640" y="944"/>
                  </a:lnTo>
                  <a:lnTo>
                    <a:pt x="486" y="944"/>
                  </a:lnTo>
                  <a:close/>
                  <a:moveTo>
                    <a:pt x="241" y="944"/>
                  </a:moveTo>
                  <a:lnTo>
                    <a:pt x="266" y="986"/>
                  </a:lnTo>
                  <a:lnTo>
                    <a:pt x="296" y="1025"/>
                  </a:lnTo>
                  <a:lnTo>
                    <a:pt x="328" y="1060"/>
                  </a:lnTo>
                  <a:lnTo>
                    <a:pt x="364" y="1093"/>
                  </a:lnTo>
                  <a:lnTo>
                    <a:pt x="403" y="1122"/>
                  </a:lnTo>
                  <a:lnTo>
                    <a:pt x="444" y="1147"/>
                  </a:lnTo>
                  <a:lnTo>
                    <a:pt x="488" y="1169"/>
                  </a:lnTo>
                  <a:lnTo>
                    <a:pt x="463" y="1132"/>
                  </a:lnTo>
                  <a:lnTo>
                    <a:pt x="438" y="1090"/>
                  </a:lnTo>
                  <a:lnTo>
                    <a:pt x="416" y="1046"/>
                  </a:lnTo>
                  <a:lnTo>
                    <a:pt x="395" y="997"/>
                  </a:lnTo>
                  <a:lnTo>
                    <a:pt x="377" y="944"/>
                  </a:lnTo>
                  <a:lnTo>
                    <a:pt x="241" y="944"/>
                  </a:lnTo>
                  <a:close/>
                  <a:moveTo>
                    <a:pt x="1032" y="548"/>
                  </a:moveTo>
                  <a:lnTo>
                    <a:pt x="1039" y="595"/>
                  </a:lnTo>
                  <a:lnTo>
                    <a:pt x="1043" y="643"/>
                  </a:lnTo>
                  <a:lnTo>
                    <a:pt x="1044" y="694"/>
                  </a:lnTo>
                  <a:lnTo>
                    <a:pt x="1043" y="746"/>
                  </a:lnTo>
                  <a:lnTo>
                    <a:pt x="1039" y="794"/>
                  </a:lnTo>
                  <a:lnTo>
                    <a:pt x="1032" y="841"/>
                  </a:lnTo>
                  <a:lnTo>
                    <a:pt x="1188" y="841"/>
                  </a:lnTo>
                  <a:lnTo>
                    <a:pt x="1199" y="793"/>
                  </a:lnTo>
                  <a:lnTo>
                    <a:pt x="1206" y="745"/>
                  </a:lnTo>
                  <a:lnTo>
                    <a:pt x="1209" y="694"/>
                  </a:lnTo>
                  <a:lnTo>
                    <a:pt x="1206" y="644"/>
                  </a:lnTo>
                  <a:lnTo>
                    <a:pt x="1199" y="595"/>
                  </a:lnTo>
                  <a:lnTo>
                    <a:pt x="1188" y="548"/>
                  </a:lnTo>
                  <a:lnTo>
                    <a:pt x="1032" y="548"/>
                  </a:lnTo>
                  <a:close/>
                  <a:moveTo>
                    <a:pt x="745" y="548"/>
                  </a:moveTo>
                  <a:lnTo>
                    <a:pt x="745" y="841"/>
                  </a:lnTo>
                  <a:lnTo>
                    <a:pt x="926" y="841"/>
                  </a:lnTo>
                  <a:lnTo>
                    <a:pt x="934" y="794"/>
                  </a:lnTo>
                  <a:lnTo>
                    <a:pt x="938" y="746"/>
                  </a:lnTo>
                  <a:lnTo>
                    <a:pt x="940" y="694"/>
                  </a:lnTo>
                  <a:lnTo>
                    <a:pt x="938" y="642"/>
                  </a:lnTo>
                  <a:lnTo>
                    <a:pt x="934" y="594"/>
                  </a:lnTo>
                  <a:lnTo>
                    <a:pt x="926" y="548"/>
                  </a:lnTo>
                  <a:lnTo>
                    <a:pt x="745" y="548"/>
                  </a:lnTo>
                  <a:close/>
                  <a:moveTo>
                    <a:pt x="458" y="548"/>
                  </a:moveTo>
                  <a:lnTo>
                    <a:pt x="450" y="594"/>
                  </a:lnTo>
                  <a:lnTo>
                    <a:pt x="445" y="642"/>
                  </a:lnTo>
                  <a:lnTo>
                    <a:pt x="444" y="694"/>
                  </a:lnTo>
                  <a:lnTo>
                    <a:pt x="445" y="746"/>
                  </a:lnTo>
                  <a:lnTo>
                    <a:pt x="450" y="794"/>
                  </a:lnTo>
                  <a:lnTo>
                    <a:pt x="458" y="841"/>
                  </a:lnTo>
                  <a:lnTo>
                    <a:pt x="640" y="841"/>
                  </a:lnTo>
                  <a:lnTo>
                    <a:pt x="640" y="548"/>
                  </a:lnTo>
                  <a:lnTo>
                    <a:pt x="458" y="548"/>
                  </a:lnTo>
                  <a:close/>
                  <a:moveTo>
                    <a:pt x="197" y="548"/>
                  </a:moveTo>
                  <a:lnTo>
                    <a:pt x="185" y="595"/>
                  </a:lnTo>
                  <a:lnTo>
                    <a:pt x="178" y="643"/>
                  </a:lnTo>
                  <a:lnTo>
                    <a:pt x="176" y="694"/>
                  </a:lnTo>
                  <a:lnTo>
                    <a:pt x="178" y="745"/>
                  </a:lnTo>
                  <a:lnTo>
                    <a:pt x="185" y="793"/>
                  </a:lnTo>
                  <a:lnTo>
                    <a:pt x="197" y="841"/>
                  </a:lnTo>
                  <a:lnTo>
                    <a:pt x="352" y="841"/>
                  </a:lnTo>
                  <a:lnTo>
                    <a:pt x="345" y="794"/>
                  </a:lnTo>
                  <a:lnTo>
                    <a:pt x="341" y="746"/>
                  </a:lnTo>
                  <a:lnTo>
                    <a:pt x="340" y="694"/>
                  </a:lnTo>
                  <a:lnTo>
                    <a:pt x="341" y="643"/>
                  </a:lnTo>
                  <a:lnTo>
                    <a:pt x="346" y="595"/>
                  </a:lnTo>
                  <a:lnTo>
                    <a:pt x="352" y="548"/>
                  </a:lnTo>
                  <a:lnTo>
                    <a:pt x="197" y="548"/>
                  </a:lnTo>
                  <a:close/>
                  <a:moveTo>
                    <a:pt x="897" y="219"/>
                  </a:moveTo>
                  <a:lnTo>
                    <a:pt x="922" y="257"/>
                  </a:lnTo>
                  <a:lnTo>
                    <a:pt x="946" y="298"/>
                  </a:lnTo>
                  <a:lnTo>
                    <a:pt x="969" y="342"/>
                  </a:lnTo>
                  <a:lnTo>
                    <a:pt x="989" y="391"/>
                  </a:lnTo>
                  <a:lnTo>
                    <a:pt x="1007" y="444"/>
                  </a:lnTo>
                  <a:lnTo>
                    <a:pt x="1144" y="444"/>
                  </a:lnTo>
                  <a:lnTo>
                    <a:pt x="1119" y="402"/>
                  </a:lnTo>
                  <a:lnTo>
                    <a:pt x="1089" y="363"/>
                  </a:lnTo>
                  <a:lnTo>
                    <a:pt x="1057" y="328"/>
                  </a:lnTo>
                  <a:lnTo>
                    <a:pt x="1020" y="296"/>
                  </a:lnTo>
                  <a:lnTo>
                    <a:pt x="982" y="266"/>
                  </a:lnTo>
                  <a:lnTo>
                    <a:pt x="940" y="241"/>
                  </a:lnTo>
                  <a:lnTo>
                    <a:pt x="897" y="219"/>
                  </a:lnTo>
                  <a:close/>
                  <a:moveTo>
                    <a:pt x="488" y="219"/>
                  </a:moveTo>
                  <a:lnTo>
                    <a:pt x="444" y="241"/>
                  </a:lnTo>
                  <a:lnTo>
                    <a:pt x="403" y="266"/>
                  </a:lnTo>
                  <a:lnTo>
                    <a:pt x="364" y="296"/>
                  </a:lnTo>
                  <a:lnTo>
                    <a:pt x="328" y="328"/>
                  </a:lnTo>
                  <a:lnTo>
                    <a:pt x="296" y="363"/>
                  </a:lnTo>
                  <a:lnTo>
                    <a:pt x="266" y="402"/>
                  </a:lnTo>
                  <a:lnTo>
                    <a:pt x="241" y="444"/>
                  </a:lnTo>
                  <a:lnTo>
                    <a:pt x="377" y="444"/>
                  </a:lnTo>
                  <a:lnTo>
                    <a:pt x="395" y="391"/>
                  </a:lnTo>
                  <a:lnTo>
                    <a:pt x="416" y="342"/>
                  </a:lnTo>
                  <a:lnTo>
                    <a:pt x="438" y="298"/>
                  </a:lnTo>
                  <a:lnTo>
                    <a:pt x="463" y="256"/>
                  </a:lnTo>
                  <a:lnTo>
                    <a:pt x="488" y="219"/>
                  </a:lnTo>
                  <a:close/>
                  <a:moveTo>
                    <a:pt x="745" y="199"/>
                  </a:moveTo>
                  <a:lnTo>
                    <a:pt x="745" y="444"/>
                  </a:lnTo>
                  <a:lnTo>
                    <a:pt x="899" y="444"/>
                  </a:lnTo>
                  <a:lnTo>
                    <a:pt x="880" y="397"/>
                  </a:lnTo>
                  <a:lnTo>
                    <a:pt x="858" y="354"/>
                  </a:lnTo>
                  <a:lnTo>
                    <a:pt x="836" y="316"/>
                  </a:lnTo>
                  <a:lnTo>
                    <a:pt x="813" y="281"/>
                  </a:lnTo>
                  <a:lnTo>
                    <a:pt x="790" y="250"/>
                  </a:lnTo>
                  <a:lnTo>
                    <a:pt x="766" y="223"/>
                  </a:lnTo>
                  <a:lnTo>
                    <a:pt x="745" y="199"/>
                  </a:lnTo>
                  <a:close/>
                  <a:moveTo>
                    <a:pt x="640" y="199"/>
                  </a:moveTo>
                  <a:lnTo>
                    <a:pt x="618" y="223"/>
                  </a:lnTo>
                  <a:lnTo>
                    <a:pt x="595" y="250"/>
                  </a:lnTo>
                  <a:lnTo>
                    <a:pt x="571" y="280"/>
                  </a:lnTo>
                  <a:lnTo>
                    <a:pt x="548" y="316"/>
                  </a:lnTo>
                  <a:lnTo>
                    <a:pt x="525" y="354"/>
                  </a:lnTo>
                  <a:lnTo>
                    <a:pt x="505" y="397"/>
                  </a:lnTo>
                  <a:lnTo>
                    <a:pt x="486" y="444"/>
                  </a:lnTo>
                  <a:lnTo>
                    <a:pt x="640" y="444"/>
                  </a:lnTo>
                  <a:lnTo>
                    <a:pt x="640" y="199"/>
                  </a:lnTo>
                  <a:close/>
                  <a:moveTo>
                    <a:pt x="692" y="0"/>
                  </a:moveTo>
                  <a:lnTo>
                    <a:pt x="759" y="3"/>
                  </a:lnTo>
                  <a:lnTo>
                    <a:pt x="824" y="13"/>
                  </a:lnTo>
                  <a:lnTo>
                    <a:pt x="887" y="28"/>
                  </a:lnTo>
                  <a:lnTo>
                    <a:pt x="947" y="49"/>
                  </a:lnTo>
                  <a:lnTo>
                    <a:pt x="1005" y="75"/>
                  </a:lnTo>
                  <a:lnTo>
                    <a:pt x="1060" y="106"/>
                  </a:lnTo>
                  <a:lnTo>
                    <a:pt x="1112" y="142"/>
                  </a:lnTo>
                  <a:lnTo>
                    <a:pt x="1159" y="182"/>
                  </a:lnTo>
                  <a:lnTo>
                    <a:pt x="1204" y="227"/>
                  </a:lnTo>
                  <a:lnTo>
                    <a:pt x="1243" y="274"/>
                  </a:lnTo>
                  <a:lnTo>
                    <a:pt x="1280" y="326"/>
                  </a:lnTo>
                  <a:lnTo>
                    <a:pt x="1310" y="382"/>
                  </a:lnTo>
                  <a:lnTo>
                    <a:pt x="1336" y="439"/>
                  </a:lnTo>
                  <a:lnTo>
                    <a:pt x="1358" y="499"/>
                  </a:lnTo>
                  <a:lnTo>
                    <a:pt x="1373" y="562"/>
                  </a:lnTo>
                  <a:lnTo>
                    <a:pt x="1382" y="627"/>
                  </a:lnTo>
                  <a:lnTo>
                    <a:pt x="1385" y="694"/>
                  </a:lnTo>
                  <a:lnTo>
                    <a:pt x="1382" y="761"/>
                  </a:lnTo>
                  <a:lnTo>
                    <a:pt x="1373" y="826"/>
                  </a:lnTo>
                  <a:lnTo>
                    <a:pt x="1358" y="889"/>
                  </a:lnTo>
                  <a:lnTo>
                    <a:pt x="1336" y="949"/>
                  </a:lnTo>
                  <a:lnTo>
                    <a:pt x="1310" y="1007"/>
                  </a:lnTo>
                  <a:lnTo>
                    <a:pt x="1280" y="1062"/>
                  </a:lnTo>
                  <a:lnTo>
                    <a:pt x="1243" y="1114"/>
                  </a:lnTo>
                  <a:lnTo>
                    <a:pt x="1204" y="1161"/>
                  </a:lnTo>
                  <a:lnTo>
                    <a:pt x="1159" y="1206"/>
                  </a:lnTo>
                  <a:lnTo>
                    <a:pt x="1112" y="1247"/>
                  </a:lnTo>
                  <a:lnTo>
                    <a:pt x="1060" y="1282"/>
                  </a:lnTo>
                  <a:lnTo>
                    <a:pt x="1005" y="1314"/>
                  </a:lnTo>
                  <a:lnTo>
                    <a:pt x="947" y="1339"/>
                  </a:lnTo>
                  <a:lnTo>
                    <a:pt x="887" y="1360"/>
                  </a:lnTo>
                  <a:lnTo>
                    <a:pt x="824" y="1375"/>
                  </a:lnTo>
                  <a:lnTo>
                    <a:pt x="759" y="1384"/>
                  </a:lnTo>
                  <a:lnTo>
                    <a:pt x="692" y="1388"/>
                  </a:lnTo>
                  <a:lnTo>
                    <a:pt x="626" y="1384"/>
                  </a:lnTo>
                  <a:lnTo>
                    <a:pt x="561" y="1375"/>
                  </a:lnTo>
                  <a:lnTo>
                    <a:pt x="498" y="1360"/>
                  </a:lnTo>
                  <a:lnTo>
                    <a:pt x="437" y="1339"/>
                  </a:lnTo>
                  <a:lnTo>
                    <a:pt x="380" y="1314"/>
                  </a:lnTo>
                  <a:lnTo>
                    <a:pt x="325" y="1282"/>
                  </a:lnTo>
                  <a:lnTo>
                    <a:pt x="273" y="1247"/>
                  </a:lnTo>
                  <a:lnTo>
                    <a:pt x="226" y="1206"/>
                  </a:lnTo>
                  <a:lnTo>
                    <a:pt x="181" y="1161"/>
                  </a:lnTo>
                  <a:lnTo>
                    <a:pt x="141" y="1114"/>
                  </a:lnTo>
                  <a:lnTo>
                    <a:pt x="105" y="1062"/>
                  </a:lnTo>
                  <a:lnTo>
                    <a:pt x="74" y="1007"/>
                  </a:lnTo>
                  <a:lnTo>
                    <a:pt x="49" y="949"/>
                  </a:lnTo>
                  <a:lnTo>
                    <a:pt x="27" y="889"/>
                  </a:lnTo>
                  <a:lnTo>
                    <a:pt x="12" y="826"/>
                  </a:lnTo>
                  <a:lnTo>
                    <a:pt x="3" y="761"/>
                  </a:lnTo>
                  <a:lnTo>
                    <a:pt x="0" y="694"/>
                  </a:lnTo>
                  <a:lnTo>
                    <a:pt x="3" y="627"/>
                  </a:lnTo>
                  <a:lnTo>
                    <a:pt x="12" y="562"/>
                  </a:lnTo>
                  <a:lnTo>
                    <a:pt x="27" y="499"/>
                  </a:lnTo>
                  <a:lnTo>
                    <a:pt x="49" y="439"/>
                  </a:lnTo>
                  <a:lnTo>
                    <a:pt x="74" y="382"/>
                  </a:lnTo>
                  <a:lnTo>
                    <a:pt x="105" y="326"/>
                  </a:lnTo>
                  <a:lnTo>
                    <a:pt x="141" y="274"/>
                  </a:lnTo>
                  <a:lnTo>
                    <a:pt x="181" y="227"/>
                  </a:lnTo>
                  <a:lnTo>
                    <a:pt x="226" y="182"/>
                  </a:lnTo>
                  <a:lnTo>
                    <a:pt x="273" y="142"/>
                  </a:lnTo>
                  <a:lnTo>
                    <a:pt x="325" y="106"/>
                  </a:lnTo>
                  <a:lnTo>
                    <a:pt x="380" y="75"/>
                  </a:lnTo>
                  <a:lnTo>
                    <a:pt x="437" y="49"/>
                  </a:lnTo>
                  <a:lnTo>
                    <a:pt x="498" y="28"/>
                  </a:lnTo>
                  <a:lnTo>
                    <a:pt x="561" y="13"/>
                  </a:lnTo>
                  <a:lnTo>
                    <a:pt x="626" y="3"/>
                  </a:lnTo>
                  <a:lnTo>
                    <a:pt x="6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 name="Freeform 89"/>
            <p:cNvSpPr>
              <a:spLocks/>
            </p:cNvSpPr>
            <p:nvPr/>
          </p:nvSpPr>
          <p:spPr bwMode="auto">
            <a:xfrm>
              <a:off x="5844" y="4028"/>
              <a:ext cx="58" cy="41"/>
            </a:xfrm>
            <a:custGeom>
              <a:avLst/>
              <a:gdLst>
                <a:gd name="T0" fmla="*/ 290 w 813"/>
                <a:gd name="T1" fmla="*/ 0 h 579"/>
                <a:gd name="T2" fmla="*/ 330 w 813"/>
                <a:gd name="T3" fmla="*/ 3 h 579"/>
                <a:gd name="T4" fmla="*/ 370 w 813"/>
                <a:gd name="T5" fmla="*/ 11 h 579"/>
                <a:gd name="T6" fmla="*/ 407 w 813"/>
                <a:gd name="T7" fmla="*/ 25 h 579"/>
                <a:gd name="T8" fmla="*/ 441 w 813"/>
                <a:gd name="T9" fmla="*/ 43 h 579"/>
                <a:gd name="T10" fmla="*/ 473 w 813"/>
                <a:gd name="T11" fmla="*/ 65 h 579"/>
                <a:gd name="T12" fmla="*/ 501 w 813"/>
                <a:gd name="T13" fmla="*/ 91 h 579"/>
                <a:gd name="T14" fmla="*/ 525 w 813"/>
                <a:gd name="T15" fmla="*/ 121 h 579"/>
                <a:gd name="T16" fmla="*/ 546 w 813"/>
                <a:gd name="T17" fmla="*/ 154 h 579"/>
                <a:gd name="T18" fmla="*/ 562 w 813"/>
                <a:gd name="T19" fmla="*/ 190 h 579"/>
                <a:gd name="T20" fmla="*/ 809 w 813"/>
                <a:gd name="T21" fmla="*/ 190 h 579"/>
                <a:gd name="T22" fmla="*/ 806 w 813"/>
                <a:gd name="T23" fmla="*/ 231 h 579"/>
                <a:gd name="T24" fmla="*/ 805 w 813"/>
                <a:gd name="T25" fmla="*/ 273 h 579"/>
                <a:gd name="T26" fmla="*/ 807 w 813"/>
                <a:gd name="T27" fmla="*/ 332 h 579"/>
                <a:gd name="T28" fmla="*/ 813 w 813"/>
                <a:gd name="T29" fmla="*/ 391 h 579"/>
                <a:gd name="T30" fmla="*/ 562 w 813"/>
                <a:gd name="T31" fmla="*/ 391 h 579"/>
                <a:gd name="T32" fmla="*/ 546 w 813"/>
                <a:gd name="T33" fmla="*/ 426 h 579"/>
                <a:gd name="T34" fmla="*/ 525 w 813"/>
                <a:gd name="T35" fmla="*/ 459 h 579"/>
                <a:gd name="T36" fmla="*/ 500 w 813"/>
                <a:gd name="T37" fmla="*/ 489 h 579"/>
                <a:gd name="T38" fmla="*/ 473 w 813"/>
                <a:gd name="T39" fmla="*/ 515 h 579"/>
                <a:gd name="T40" fmla="*/ 440 w 813"/>
                <a:gd name="T41" fmla="*/ 538 h 579"/>
                <a:gd name="T42" fmla="*/ 406 w 813"/>
                <a:gd name="T43" fmla="*/ 555 h 579"/>
                <a:gd name="T44" fmla="*/ 370 w 813"/>
                <a:gd name="T45" fmla="*/ 568 h 579"/>
                <a:gd name="T46" fmla="*/ 330 w 813"/>
                <a:gd name="T47" fmla="*/ 577 h 579"/>
                <a:gd name="T48" fmla="*/ 290 w 813"/>
                <a:gd name="T49" fmla="*/ 579 h 579"/>
                <a:gd name="T50" fmla="*/ 247 w 813"/>
                <a:gd name="T51" fmla="*/ 576 h 579"/>
                <a:gd name="T52" fmla="*/ 207 w 813"/>
                <a:gd name="T53" fmla="*/ 567 h 579"/>
                <a:gd name="T54" fmla="*/ 168 w 813"/>
                <a:gd name="T55" fmla="*/ 553 h 579"/>
                <a:gd name="T56" fmla="*/ 133 w 813"/>
                <a:gd name="T57" fmla="*/ 533 h 579"/>
                <a:gd name="T58" fmla="*/ 100 w 813"/>
                <a:gd name="T59" fmla="*/ 508 h 579"/>
                <a:gd name="T60" fmla="*/ 71 w 813"/>
                <a:gd name="T61" fmla="*/ 480 h 579"/>
                <a:gd name="T62" fmla="*/ 47 w 813"/>
                <a:gd name="T63" fmla="*/ 447 h 579"/>
                <a:gd name="T64" fmla="*/ 27 w 813"/>
                <a:gd name="T65" fmla="*/ 412 h 579"/>
                <a:gd name="T66" fmla="*/ 12 w 813"/>
                <a:gd name="T67" fmla="*/ 373 h 579"/>
                <a:gd name="T68" fmla="*/ 3 w 813"/>
                <a:gd name="T69" fmla="*/ 333 h 579"/>
                <a:gd name="T70" fmla="*/ 0 w 813"/>
                <a:gd name="T71" fmla="*/ 289 h 579"/>
                <a:gd name="T72" fmla="*/ 0 w 813"/>
                <a:gd name="T73" fmla="*/ 289 h 579"/>
                <a:gd name="T74" fmla="*/ 3 w 813"/>
                <a:gd name="T75" fmla="*/ 247 h 579"/>
                <a:gd name="T76" fmla="*/ 12 w 813"/>
                <a:gd name="T77" fmla="*/ 206 h 579"/>
                <a:gd name="T78" fmla="*/ 27 w 813"/>
                <a:gd name="T79" fmla="*/ 168 h 579"/>
                <a:gd name="T80" fmla="*/ 47 w 813"/>
                <a:gd name="T81" fmla="*/ 132 h 579"/>
                <a:gd name="T82" fmla="*/ 71 w 813"/>
                <a:gd name="T83" fmla="*/ 100 h 579"/>
                <a:gd name="T84" fmla="*/ 99 w 813"/>
                <a:gd name="T85" fmla="*/ 71 h 579"/>
                <a:gd name="T86" fmla="*/ 132 w 813"/>
                <a:gd name="T87" fmla="*/ 47 h 579"/>
                <a:gd name="T88" fmla="*/ 167 w 813"/>
                <a:gd name="T89" fmla="*/ 27 h 579"/>
                <a:gd name="T90" fmla="*/ 206 w 813"/>
                <a:gd name="T91" fmla="*/ 12 h 579"/>
                <a:gd name="T92" fmla="*/ 247 w 813"/>
                <a:gd name="T93" fmla="*/ 3 h 579"/>
                <a:gd name="T94" fmla="*/ 290 w 813"/>
                <a:gd name="T95" fmla="*/ 0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13" h="579">
                  <a:moveTo>
                    <a:pt x="290" y="0"/>
                  </a:moveTo>
                  <a:lnTo>
                    <a:pt x="330" y="3"/>
                  </a:lnTo>
                  <a:lnTo>
                    <a:pt x="370" y="11"/>
                  </a:lnTo>
                  <a:lnTo>
                    <a:pt x="407" y="25"/>
                  </a:lnTo>
                  <a:lnTo>
                    <a:pt x="441" y="43"/>
                  </a:lnTo>
                  <a:lnTo>
                    <a:pt x="473" y="65"/>
                  </a:lnTo>
                  <a:lnTo>
                    <a:pt x="501" y="91"/>
                  </a:lnTo>
                  <a:lnTo>
                    <a:pt x="525" y="121"/>
                  </a:lnTo>
                  <a:lnTo>
                    <a:pt x="546" y="154"/>
                  </a:lnTo>
                  <a:lnTo>
                    <a:pt x="562" y="190"/>
                  </a:lnTo>
                  <a:lnTo>
                    <a:pt x="809" y="190"/>
                  </a:lnTo>
                  <a:lnTo>
                    <a:pt x="806" y="231"/>
                  </a:lnTo>
                  <a:lnTo>
                    <a:pt x="805" y="273"/>
                  </a:lnTo>
                  <a:lnTo>
                    <a:pt x="807" y="332"/>
                  </a:lnTo>
                  <a:lnTo>
                    <a:pt x="813" y="391"/>
                  </a:lnTo>
                  <a:lnTo>
                    <a:pt x="562" y="391"/>
                  </a:lnTo>
                  <a:lnTo>
                    <a:pt x="546" y="426"/>
                  </a:lnTo>
                  <a:lnTo>
                    <a:pt x="525" y="459"/>
                  </a:lnTo>
                  <a:lnTo>
                    <a:pt x="500" y="489"/>
                  </a:lnTo>
                  <a:lnTo>
                    <a:pt x="473" y="515"/>
                  </a:lnTo>
                  <a:lnTo>
                    <a:pt x="440" y="538"/>
                  </a:lnTo>
                  <a:lnTo>
                    <a:pt x="406" y="555"/>
                  </a:lnTo>
                  <a:lnTo>
                    <a:pt x="370" y="568"/>
                  </a:lnTo>
                  <a:lnTo>
                    <a:pt x="330" y="577"/>
                  </a:lnTo>
                  <a:lnTo>
                    <a:pt x="290" y="579"/>
                  </a:lnTo>
                  <a:lnTo>
                    <a:pt x="247" y="576"/>
                  </a:lnTo>
                  <a:lnTo>
                    <a:pt x="207" y="567"/>
                  </a:lnTo>
                  <a:lnTo>
                    <a:pt x="168" y="553"/>
                  </a:lnTo>
                  <a:lnTo>
                    <a:pt x="133" y="533"/>
                  </a:lnTo>
                  <a:lnTo>
                    <a:pt x="100" y="508"/>
                  </a:lnTo>
                  <a:lnTo>
                    <a:pt x="71" y="480"/>
                  </a:lnTo>
                  <a:lnTo>
                    <a:pt x="47" y="447"/>
                  </a:lnTo>
                  <a:lnTo>
                    <a:pt x="27" y="412"/>
                  </a:lnTo>
                  <a:lnTo>
                    <a:pt x="12" y="373"/>
                  </a:lnTo>
                  <a:lnTo>
                    <a:pt x="3" y="333"/>
                  </a:lnTo>
                  <a:lnTo>
                    <a:pt x="0" y="289"/>
                  </a:lnTo>
                  <a:lnTo>
                    <a:pt x="0" y="289"/>
                  </a:lnTo>
                  <a:lnTo>
                    <a:pt x="3" y="247"/>
                  </a:lnTo>
                  <a:lnTo>
                    <a:pt x="12" y="206"/>
                  </a:lnTo>
                  <a:lnTo>
                    <a:pt x="27" y="168"/>
                  </a:lnTo>
                  <a:lnTo>
                    <a:pt x="47" y="132"/>
                  </a:lnTo>
                  <a:lnTo>
                    <a:pt x="71" y="100"/>
                  </a:lnTo>
                  <a:lnTo>
                    <a:pt x="99" y="71"/>
                  </a:lnTo>
                  <a:lnTo>
                    <a:pt x="132" y="47"/>
                  </a:lnTo>
                  <a:lnTo>
                    <a:pt x="167" y="27"/>
                  </a:lnTo>
                  <a:lnTo>
                    <a:pt x="206" y="12"/>
                  </a:lnTo>
                  <a:lnTo>
                    <a:pt x="247" y="3"/>
                  </a:lnTo>
                  <a:lnTo>
                    <a:pt x="2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 name="Freeform 90"/>
            <p:cNvSpPr>
              <a:spLocks/>
            </p:cNvSpPr>
            <p:nvPr/>
          </p:nvSpPr>
          <p:spPr bwMode="auto">
            <a:xfrm>
              <a:off x="5942" y="3929"/>
              <a:ext cx="41" cy="58"/>
            </a:xfrm>
            <a:custGeom>
              <a:avLst/>
              <a:gdLst>
                <a:gd name="T0" fmla="*/ 289 w 579"/>
                <a:gd name="T1" fmla="*/ 0 h 812"/>
                <a:gd name="T2" fmla="*/ 332 w 579"/>
                <a:gd name="T3" fmla="*/ 3 h 812"/>
                <a:gd name="T4" fmla="*/ 372 w 579"/>
                <a:gd name="T5" fmla="*/ 12 h 812"/>
                <a:gd name="T6" fmla="*/ 411 w 579"/>
                <a:gd name="T7" fmla="*/ 26 h 812"/>
                <a:gd name="T8" fmla="*/ 446 w 579"/>
                <a:gd name="T9" fmla="*/ 47 h 812"/>
                <a:gd name="T10" fmla="*/ 479 w 579"/>
                <a:gd name="T11" fmla="*/ 71 h 812"/>
                <a:gd name="T12" fmla="*/ 507 w 579"/>
                <a:gd name="T13" fmla="*/ 99 h 812"/>
                <a:gd name="T14" fmla="*/ 532 w 579"/>
                <a:gd name="T15" fmla="*/ 132 h 812"/>
                <a:gd name="T16" fmla="*/ 552 w 579"/>
                <a:gd name="T17" fmla="*/ 167 h 812"/>
                <a:gd name="T18" fmla="*/ 567 w 579"/>
                <a:gd name="T19" fmla="*/ 206 h 812"/>
                <a:gd name="T20" fmla="*/ 576 w 579"/>
                <a:gd name="T21" fmla="*/ 246 h 812"/>
                <a:gd name="T22" fmla="*/ 579 w 579"/>
                <a:gd name="T23" fmla="*/ 290 h 812"/>
                <a:gd name="T24" fmla="*/ 576 w 579"/>
                <a:gd name="T25" fmla="*/ 331 h 812"/>
                <a:gd name="T26" fmla="*/ 568 w 579"/>
                <a:gd name="T27" fmla="*/ 370 h 812"/>
                <a:gd name="T28" fmla="*/ 554 w 579"/>
                <a:gd name="T29" fmla="*/ 407 h 812"/>
                <a:gd name="T30" fmla="*/ 536 w 579"/>
                <a:gd name="T31" fmla="*/ 441 h 812"/>
                <a:gd name="T32" fmla="*/ 513 w 579"/>
                <a:gd name="T33" fmla="*/ 473 h 812"/>
                <a:gd name="T34" fmla="*/ 487 w 579"/>
                <a:gd name="T35" fmla="*/ 501 h 812"/>
                <a:gd name="T36" fmla="*/ 458 w 579"/>
                <a:gd name="T37" fmla="*/ 525 h 812"/>
                <a:gd name="T38" fmla="*/ 425 w 579"/>
                <a:gd name="T39" fmla="*/ 547 h 812"/>
                <a:gd name="T40" fmla="*/ 389 w 579"/>
                <a:gd name="T41" fmla="*/ 562 h 812"/>
                <a:gd name="T42" fmla="*/ 389 w 579"/>
                <a:gd name="T43" fmla="*/ 812 h 812"/>
                <a:gd name="T44" fmla="*/ 340 w 579"/>
                <a:gd name="T45" fmla="*/ 807 h 812"/>
                <a:gd name="T46" fmla="*/ 289 w 579"/>
                <a:gd name="T47" fmla="*/ 806 h 812"/>
                <a:gd name="T48" fmla="*/ 239 w 579"/>
                <a:gd name="T49" fmla="*/ 807 h 812"/>
                <a:gd name="T50" fmla="*/ 190 w 579"/>
                <a:gd name="T51" fmla="*/ 812 h 812"/>
                <a:gd name="T52" fmla="*/ 190 w 579"/>
                <a:gd name="T53" fmla="*/ 563 h 812"/>
                <a:gd name="T54" fmla="*/ 154 w 579"/>
                <a:gd name="T55" fmla="*/ 547 h 812"/>
                <a:gd name="T56" fmla="*/ 121 w 579"/>
                <a:gd name="T57" fmla="*/ 526 h 812"/>
                <a:gd name="T58" fmla="*/ 91 w 579"/>
                <a:gd name="T59" fmla="*/ 502 h 812"/>
                <a:gd name="T60" fmla="*/ 65 w 579"/>
                <a:gd name="T61" fmla="*/ 474 h 812"/>
                <a:gd name="T62" fmla="*/ 42 w 579"/>
                <a:gd name="T63" fmla="*/ 442 h 812"/>
                <a:gd name="T64" fmla="*/ 24 w 579"/>
                <a:gd name="T65" fmla="*/ 408 h 812"/>
                <a:gd name="T66" fmla="*/ 11 w 579"/>
                <a:gd name="T67" fmla="*/ 370 h 812"/>
                <a:gd name="T68" fmla="*/ 3 w 579"/>
                <a:gd name="T69" fmla="*/ 331 h 812"/>
                <a:gd name="T70" fmla="*/ 0 w 579"/>
                <a:gd name="T71" fmla="*/ 290 h 812"/>
                <a:gd name="T72" fmla="*/ 3 w 579"/>
                <a:gd name="T73" fmla="*/ 246 h 812"/>
                <a:gd name="T74" fmla="*/ 12 w 579"/>
                <a:gd name="T75" fmla="*/ 206 h 812"/>
                <a:gd name="T76" fmla="*/ 27 w 579"/>
                <a:gd name="T77" fmla="*/ 167 h 812"/>
                <a:gd name="T78" fmla="*/ 46 w 579"/>
                <a:gd name="T79" fmla="*/ 132 h 812"/>
                <a:gd name="T80" fmla="*/ 71 w 579"/>
                <a:gd name="T81" fmla="*/ 99 h 812"/>
                <a:gd name="T82" fmla="*/ 99 w 579"/>
                <a:gd name="T83" fmla="*/ 71 h 812"/>
                <a:gd name="T84" fmla="*/ 132 w 579"/>
                <a:gd name="T85" fmla="*/ 47 h 812"/>
                <a:gd name="T86" fmla="*/ 167 w 579"/>
                <a:gd name="T87" fmla="*/ 26 h 812"/>
                <a:gd name="T88" fmla="*/ 205 w 579"/>
                <a:gd name="T89" fmla="*/ 12 h 812"/>
                <a:gd name="T90" fmla="*/ 247 w 579"/>
                <a:gd name="T91" fmla="*/ 3 h 812"/>
                <a:gd name="T92" fmla="*/ 289 w 579"/>
                <a:gd name="T93"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9" h="812">
                  <a:moveTo>
                    <a:pt x="289" y="0"/>
                  </a:moveTo>
                  <a:lnTo>
                    <a:pt x="332" y="3"/>
                  </a:lnTo>
                  <a:lnTo>
                    <a:pt x="372" y="12"/>
                  </a:lnTo>
                  <a:lnTo>
                    <a:pt x="411" y="26"/>
                  </a:lnTo>
                  <a:lnTo>
                    <a:pt x="446" y="47"/>
                  </a:lnTo>
                  <a:lnTo>
                    <a:pt x="479" y="71"/>
                  </a:lnTo>
                  <a:lnTo>
                    <a:pt x="507" y="99"/>
                  </a:lnTo>
                  <a:lnTo>
                    <a:pt x="532" y="132"/>
                  </a:lnTo>
                  <a:lnTo>
                    <a:pt x="552" y="167"/>
                  </a:lnTo>
                  <a:lnTo>
                    <a:pt x="567" y="206"/>
                  </a:lnTo>
                  <a:lnTo>
                    <a:pt x="576" y="246"/>
                  </a:lnTo>
                  <a:lnTo>
                    <a:pt x="579" y="290"/>
                  </a:lnTo>
                  <a:lnTo>
                    <a:pt x="576" y="331"/>
                  </a:lnTo>
                  <a:lnTo>
                    <a:pt x="568" y="370"/>
                  </a:lnTo>
                  <a:lnTo>
                    <a:pt x="554" y="407"/>
                  </a:lnTo>
                  <a:lnTo>
                    <a:pt x="536" y="441"/>
                  </a:lnTo>
                  <a:lnTo>
                    <a:pt x="513" y="473"/>
                  </a:lnTo>
                  <a:lnTo>
                    <a:pt x="487" y="501"/>
                  </a:lnTo>
                  <a:lnTo>
                    <a:pt x="458" y="525"/>
                  </a:lnTo>
                  <a:lnTo>
                    <a:pt x="425" y="547"/>
                  </a:lnTo>
                  <a:lnTo>
                    <a:pt x="389" y="562"/>
                  </a:lnTo>
                  <a:lnTo>
                    <a:pt x="389" y="812"/>
                  </a:lnTo>
                  <a:lnTo>
                    <a:pt x="340" y="807"/>
                  </a:lnTo>
                  <a:lnTo>
                    <a:pt x="289" y="806"/>
                  </a:lnTo>
                  <a:lnTo>
                    <a:pt x="239" y="807"/>
                  </a:lnTo>
                  <a:lnTo>
                    <a:pt x="190" y="812"/>
                  </a:lnTo>
                  <a:lnTo>
                    <a:pt x="190" y="563"/>
                  </a:lnTo>
                  <a:lnTo>
                    <a:pt x="154" y="547"/>
                  </a:lnTo>
                  <a:lnTo>
                    <a:pt x="121" y="526"/>
                  </a:lnTo>
                  <a:lnTo>
                    <a:pt x="91" y="502"/>
                  </a:lnTo>
                  <a:lnTo>
                    <a:pt x="65" y="474"/>
                  </a:lnTo>
                  <a:lnTo>
                    <a:pt x="42" y="442"/>
                  </a:lnTo>
                  <a:lnTo>
                    <a:pt x="24" y="408"/>
                  </a:lnTo>
                  <a:lnTo>
                    <a:pt x="11" y="370"/>
                  </a:lnTo>
                  <a:lnTo>
                    <a:pt x="3" y="331"/>
                  </a:lnTo>
                  <a:lnTo>
                    <a:pt x="0" y="290"/>
                  </a:lnTo>
                  <a:lnTo>
                    <a:pt x="3" y="246"/>
                  </a:lnTo>
                  <a:lnTo>
                    <a:pt x="12" y="206"/>
                  </a:lnTo>
                  <a:lnTo>
                    <a:pt x="27" y="167"/>
                  </a:lnTo>
                  <a:lnTo>
                    <a:pt x="46" y="132"/>
                  </a:lnTo>
                  <a:lnTo>
                    <a:pt x="71" y="99"/>
                  </a:lnTo>
                  <a:lnTo>
                    <a:pt x="99" y="71"/>
                  </a:lnTo>
                  <a:lnTo>
                    <a:pt x="132" y="47"/>
                  </a:lnTo>
                  <a:lnTo>
                    <a:pt x="167" y="26"/>
                  </a:lnTo>
                  <a:lnTo>
                    <a:pt x="205" y="12"/>
                  </a:lnTo>
                  <a:lnTo>
                    <a:pt x="247" y="3"/>
                  </a:lnTo>
                  <a:lnTo>
                    <a:pt x="2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 name="Freeform 91"/>
            <p:cNvSpPr>
              <a:spLocks/>
            </p:cNvSpPr>
            <p:nvPr/>
          </p:nvSpPr>
          <p:spPr bwMode="auto">
            <a:xfrm>
              <a:off x="5873" y="3957"/>
              <a:ext cx="52" cy="52"/>
            </a:xfrm>
            <a:custGeom>
              <a:avLst/>
              <a:gdLst>
                <a:gd name="T0" fmla="*/ 290 w 728"/>
                <a:gd name="T1" fmla="*/ 0 h 731"/>
                <a:gd name="T2" fmla="*/ 332 w 728"/>
                <a:gd name="T3" fmla="*/ 4 h 731"/>
                <a:gd name="T4" fmla="*/ 373 w 728"/>
                <a:gd name="T5" fmla="*/ 13 h 731"/>
                <a:gd name="T6" fmla="*/ 411 w 728"/>
                <a:gd name="T7" fmla="*/ 27 h 731"/>
                <a:gd name="T8" fmla="*/ 446 w 728"/>
                <a:gd name="T9" fmla="*/ 46 h 731"/>
                <a:gd name="T10" fmla="*/ 479 w 728"/>
                <a:gd name="T11" fmla="*/ 71 h 731"/>
                <a:gd name="T12" fmla="*/ 507 w 728"/>
                <a:gd name="T13" fmla="*/ 100 h 731"/>
                <a:gd name="T14" fmla="*/ 531 w 728"/>
                <a:gd name="T15" fmla="*/ 131 h 731"/>
                <a:gd name="T16" fmla="*/ 552 w 728"/>
                <a:gd name="T17" fmla="*/ 168 h 731"/>
                <a:gd name="T18" fmla="*/ 566 w 728"/>
                <a:gd name="T19" fmla="*/ 206 h 731"/>
                <a:gd name="T20" fmla="*/ 575 w 728"/>
                <a:gd name="T21" fmla="*/ 247 h 731"/>
                <a:gd name="T22" fmla="*/ 578 w 728"/>
                <a:gd name="T23" fmla="*/ 290 h 731"/>
                <a:gd name="T24" fmla="*/ 575 w 728"/>
                <a:gd name="T25" fmla="*/ 332 h 731"/>
                <a:gd name="T26" fmla="*/ 566 w 728"/>
                <a:gd name="T27" fmla="*/ 373 h 731"/>
                <a:gd name="T28" fmla="*/ 552 w 728"/>
                <a:gd name="T29" fmla="*/ 411 h 731"/>
                <a:gd name="T30" fmla="*/ 728 w 728"/>
                <a:gd name="T31" fmla="*/ 589 h 731"/>
                <a:gd name="T32" fmla="*/ 677 w 728"/>
                <a:gd name="T33" fmla="*/ 632 h 731"/>
                <a:gd name="T34" fmla="*/ 630 w 728"/>
                <a:gd name="T35" fmla="*/ 680 h 731"/>
                <a:gd name="T36" fmla="*/ 587 w 728"/>
                <a:gd name="T37" fmla="*/ 731 h 731"/>
                <a:gd name="T38" fmla="*/ 410 w 728"/>
                <a:gd name="T39" fmla="*/ 553 h 731"/>
                <a:gd name="T40" fmla="*/ 372 w 728"/>
                <a:gd name="T41" fmla="*/ 568 h 731"/>
                <a:gd name="T42" fmla="*/ 331 w 728"/>
                <a:gd name="T43" fmla="*/ 578 h 731"/>
                <a:gd name="T44" fmla="*/ 288 w 728"/>
                <a:gd name="T45" fmla="*/ 581 h 731"/>
                <a:gd name="T46" fmla="*/ 246 w 728"/>
                <a:gd name="T47" fmla="*/ 577 h 731"/>
                <a:gd name="T48" fmla="*/ 204 w 728"/>
                <a:gd name="T49" fmla="*/ 567 h 731"/>
                <a:gd name="T50" fmla="*/ 166 w 728"/>
                <a:gd name="T51" fmla="*/ 553 h 731"/>
                <a:gd name="T52" fmla="*/ 131 w 728"/>
                <a:gd name="T53" fmla="*/ 533 h 731"/>
                <a:gd name="T54" fmla="*/ 98 w 728"/>
                <a:gd name="T55" fmla="*/ 509 h 731"/>
                <a:gd name="T56" fmla="*/ 70 w 728"/>
                <a:gd name="T57" fmla="*/ 480 h 731"/>
                <a:gd name="T58" fmla="*/ 46 w 728"/>
                <a:gd name="T59" fmla="*/ 448 h 731"/>
                <a:gd name="T60" fmla="*/ 26 w 728"/>
                <a:gd name="T61" fmla="*/ 412 h 731"/>
                <a:gd name="T62" fmla="*/ 12 w 728"/>
                <a:gd name="T63" fmla="*/ 374 h 731"/>
                <a:gd name="T64" fmla="*/ 3 w 728"/>
                <a:gd name="T65" fmla="*/ 333 h 731"/>
                <a:gd name="T66" fmla="*/ 0 w 728"/>
                <a:gd name="T67" fmla="*/ 290 h 731"/>
                <a:gd name="T68" fmla="*/ 3 w 728"/>
                <a:gd name="T69" fmla="*/ 247 h 731"/>
                <a:gd name="T70" fmla="*/ 12 w 728"/>
                <a:gd name="T71" fmla="*/ 206 h 731"/>
                <a:gd name="T72" fmla="*/ 26 w 728"/>
                <a:gd name="T73" fmla="*/ 168 h 731"/>
                <a:gd name="T74" fmla="*/ 47 w 728"/>
                <a:gd name="T75" fmla="*/ 132 h 731"/>
                <a:gd name="T76" fmla="*/ 71 w 728"/>
                <a:gd name="T77" fmla="*/ 100 h 731"/>
                <a:gd name="T78" fmla="*/ 99 w 728"/>
                <a:gd name="T79" fmla="*/ 72 h 731"/>
                <a:gd name="T80" fmla="*/ 132 w 728"/>
                <a:gd name="T81" fmla="*/ 47 h 731"/>
                <a:gd name="T82" fmla="*/ 167 w 728"/>
                <a:gd name="T83" fmla="*/ 27 h 731"/>
                <a:gd name="T84" fmla="*/ 205 w 728"/>
                <a:gd name="T85" fmla="*/ 13 h 731"/>
                <a:gd name="T86" fmla="*/ 246 w 728"/>
                <a:gd name="T87" fmla="*/ 4 h 731"/>
                <a:gd name="T88" fmla="*/ 290 w 728"/>
                <a:gd name="T89" fmla="*/ 0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8" h="731">
                  <a:moveTo>
                    <a:pt x="290" y="0"/>
                  </a:moveTo>
                  <a:lnTo>
                    <a:pt x="332" y="4"/>
                  </a:lnTo>
                  <a:lnTo>
                    <a:pt x="373" y="13"/>
                  </a:lnTo>
                  <a:lnTo>
                    <a:pt x="411" y="27"/>
                  </a:lnTo>
                  <a:lnTo>
                    <a:pt x="446" y="46"/>
                  </a:lnTo>
                  <a:lnTo>
                    <a:pt x="479" y="71"/>
                  </a:lnTo>
                  <a:lnTo>
                    <a:pt x="507" y="100"/>
                  </a:lnTo>
                  <a:lnTo>
                    <a:pt x="531" y="131"/>
                  </a:lnTo>
                  <a:lnTo>
                    <a:pt x="552" y="168"/>
                  </a:lnTo>
                  <a:lnTo>
                    <a:pt x="566" y="206"/>
                  </a:lnTo>
                  <a:lnTo>
                    <a:pt x="575" y="247"/>
                  </a:lnTo>
                  <a:lnTo>
                    <a:pt x="578" y="290"/>
                  </a:lnTo>
                  <a:lnTo>
                    <a:pt x="575" y="332"/>
                  </a:lnTo>
                  <a:lnTo>
                    <a:pt x="566" y="373"/>
                  </a:lnTo>
                  <a:lnTo>
                    <a:pt x="552" y="411"/>
                  </a:lnTo>
                  <a:lnTo>
                    <a:pt x="728" y="589"/>
                  </a:lnTo>
                  <a:lnTo>
                    <a:pt x="677" y="632"/>
                  </a:lnTo>
                  <a:lnTo>
                    <a:pt x="630" y="680"/>
                  </a:lnTo>
                  <a:lnTo>
                    <a:pt x="587" y="731"/>
                  </a:lnTo>
                  <a:lnTo>
                    <a:pt x="410" y="553"/>
                  </a:lnTo>
                  <a:lnTo>
                    <a:pt x="372" y="568"/>
                  </a:lnTo>
                  <a:lnTo>
                    <a:pt x="331" y="578"/>
                  </a:lnTo>
                  <a:lnTo>
                    <a:pt x="288" y="581"/>
                  </a:lnTo>
                  <a:lnTo>
                    <a:pt x="246" y="577"/>
                  </a:lnTo>
                  <a:lnTo>
                    <a:pt x="204" y="567"/>
                  </a:lnTo>
                  <a:lnTo>
                    <a:pt x="166" y="553"/>
                  </a:lnTo>
                  <a:lnTo>
                    <a:pt x="131" y="533"/>
                  </a:lnTo>
                  <a:lnTo>
                    <a:pt x="98" y="509"/>
                  </a:lnTo>
                  <a:lnTo>
                    <a:pt x="70" y="480"/>
                  </a:lnTo>
                  <a:lnTo>
                    <a:pt x="46" y="448"/>
                  </a:lnTo>
                  <a:lnTo>
                    <a:pt x="26" y="412"/>
                  </a:lnTo>
                  <a:lnTo>
                    <a:pt x="12" y="374"/>
                  </a:lnTo>
                  <a:lnTo>
                    <a:pt x="3" y="333"/>
                  </a:lnTo>
                  <a:lnTo>
                    <a:pt x="0" y="290"/>
                  </a:lnTo>
                  <a:lnTo>
                    <a:pt x="3" y="247"/>
                  </a:lnTo>
                  <a:lnTo>
                    <a:pt x="12" y="206"/>
                  </a:lnTo>
                  <a:lnTo>
                    <a:pt x="26" y="168"/>
                  </a:lnTo>
                  <a:lnTo>
                    <a:pt x="47" y="132"/>
                  </a:lnTo>
                  <a:lnTo>
                    <a:pt x="71" y="100"/>
                  </a:lnTo>
                  <a:lnTo>
                    <a:pt x="99" y="72"/>
                  </a:lnTo>
                  <a:lnTo>
                    <a:pt x="132" y="47"/>
                  </a:lnTo>
                  <a:lnTo>
                    <a:pt x="167" y="27"/>
                  </a:lnTo>
                  <a:lnTo>
                    <a:pt x="205" y="13"/>
                  </a:lnTo>
                  <a:lnTo>
                    <a:pt x="246" y="4"/>
                  </a:lnTo>
                  <a:lnTo>
                    <a:pt x="2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 name="Freeform 92"/>
            <p:cNvSpPr>
              <a:spLocks/>
            </p:cNvSpPr>
            <p:nvPr/>
          </p:nvSpPr>
          <p:spPr bwMode="auto">
            <a:xfrm>
              <a:off x="6001" y="3957"/>
              <a:ext cx="52" cy="52"/>
            </a:xfrm>
            <a:custGeom>
              <a:avLst/>
              <a:gdLst>
                <a:gd name="T0" fmla="*/ 439 w 729"/>
                <a:gd name="T1" fmla="*/ 0 h 730"/>
                <a:gd name="T2" fmla="*/ 477 w 729"/>
                <a:gd name="T3" fmla="*/ 3 h 730"/>
                <a:gd name="T4" fmla="*/ 513 w 729"/>
                <a:gd name="T5" fmla="*/ 10 h 730"/>
                <a:gd name="T6" fmla="*/ 549 w 729"/>
                <a:gd name="T7" fmla="*/ 21 h 730"/>
                <a:gd name="T8" fmla="*/ 582 w 729"/>
                <a:gd name="T9" fmla="*/ 38 h 730"/>
                <a:gd name="T10" fmla="*/ 615 w 729"/>
                <a:gd name="T11" fmla="*/ 58 h 730"/>
                <a:gd name="T12" fmla="*/ 644 w 729"/>
                <a:gd name="T13" fmla="*/ 85 h 730"/>
                <a:gd name="T14" fmla="*/ 670 w 729"/>
                <a:gd name="T15" fmla="*/ 114 h 730"/>
                <a:gd name="T16" fmla="*/ 690 w 729"/>
                <a:gd name="T17" fmla="*/ 147 h 730"/>
                <a:gd name="T18" fmla="*/ 708 w 729"/>
                <a:gd name="T19" fmla="*/ 180 h 730"/>
                <a:gd name="T20" fmla="*/ 719 w 729"/>
                <a:gd name="T21" fmla="*/ 216 h 730"/>
                <a:gd name="T22" fmla="*/ 726 w 729"/>
                <a:gd name="T23" fmla="*/ 252 h 730"/>
                <a:gd name="T24" fmla="*/ 729 w 729"/>
                <a:gd name="T25" fmla="*/ 290 h 730"/>
                <a:gd name="T26" fmla="*/ 726 w 729"/>
                <a:gd name="T27" fmla="*/ 326 h 730"/>
                <a:gd name="T28" fmla="*/ 719 w 729"/>
                <a:gd name="T29" fmla="*/ 363 h 730"/>
                <a:gd name="T30" fmla="*/ 708 w 729"/>
                <a:gd name="T31" fmla="*/ 398 h 730"/>
                <a:gd name="T32" fmla="*/ 690 w 729"/>
                <a:gd name="T33" fmla="*/ 433 h 730"/>
                <a:gd name="T34" fmla="*/ 670 w 729"/>
                <a:gd name="T35" fmla="*/ 465 h 730"/>
                <a:gd name="T36" fmla="*/ 644 w 729"/>
                <a:gd name="T37" fmla="*/ 494 h 730"/>
                <a:gd name="T38" fmla="*/ 617 w 729"/>
                <a:gd name="T39" fmla="*/ 519 h 730"/>
                <a:gd name="T40" fmla="*/ 586 w 729"/>
                <a:gd name="T41" fmla="*/ 539 h 730"/>
                <a:gd name="T42" fmla="*/ 555 w 729"/>
                <a:gd name="T43" fmla="*/ 555 h 730"/>
                <a:gd name="T44" fmla="*/ 522 w 729"/>
                <a:gd name="T45" fmla="*/ 567 h 730"/>
                <a:gd name="T46" fmla="*/ 488 w 729"/>
                <a:gd name="T47" fmla="*/ 576 h 730"/>
                <a:gd name="T48" fmla="*/ 454 w 729"/>
                <a:gd name="T49" fmla="*/ 579 h 730"/>
                <a:gd name="T50" fmla="*/ 419 w 729"/>
                <a:gd name="T51" fmla="*/ 579 h 730"/>
                <a:gd name="T52" fmla="*/ 385 w 729"/>
                <a:gd name="T53" fmla="*/ 575 h 730"/>
                <a:gd name="T54" fmla="*/ 351 w 729"/>
                <a:gd name="T55" fmla="*/ 565 h 730"/>
                <a:gd name="T56" fmla="*/ 318 w 729"/>
                <a:gd name="T57" fmla="*/ 552 h 730"/>
                <a:gd name="T58" fmla="*/ 142 w 729"/>
                <a:gd name="T59" fmla="*/ 730 h 730"/>
                <a:gd name="T60" fmla="*/ 98 w 729"/>
                <a:gd name="T61" fmla="*/ 679 h 730"/>
                <a:gd name="T62" fmla="*/ 51 w 729"/>
                <a:gd name="T63" fmla="*/ 631 h 730"/>
                <a:gd name="T64" fmla="*/ 0 w 729"/>
                <a:gd name="T65" fmla="*/ 588 h 730"/>
                <a:gd name="T66" fmla="*/ 177 w 729"/>
                <a:gd name="T67" fmla="*/ 411 h 730"/>
                <a:gd name="T68" fmla="*/ 164 w 729"/>
                <a:gd name="T69" fmla="*/ 378 h 730"/>
                <a:gd name="T70" fmla="*/ 156 w 729"/>
                <a:gd name="T71" fmla="*/ 344 h 730"/>
                <a:gd name="T72" fmla="*/ 151 w 729"/>
                <a:gd name="T73" fmla="*/ 310 h 730"/>
                <a:gd name="T74" fmla="*/ 151 w 729"/>
                <a:gd name="T75" fmla="*/ 275 h 730"/>
                <a:gd name="T76" fmla="*/ 155 w 729"/>
                <a:gd name="T77" fmla="*/ 241 h 730"/>
                <a:gd name="T78" fmla="*/ 163 w 729"/>
                <a:gd name="T79" fmla="*/ 206 h 730"/>
                <a:gd name="T80" fmla="*/ 174 w 729"/>
                <a:gd name="T81" fmla="*/ 174 h 730"/>
                <a:gd name="T82" fmla="*/ 190 w 729"/>
                <a:gd name="T83" fmla="*/ 143 h 730"/>
                <a:gd name="T84" fmla="*/ 211 w 729"/>
                <a:gd name="T85" fmla="*/ 112 h 730"/>
                <a:gd name="T86" fmla="*/ 235 w 729"/>
                <a:gd name="T87" fmla="*/ 85 h 730"/>
                <a:gd name="T88" fmla="*/ 265 w 729"/>
                <a:gd name="T89" fmla="*/ 58 h 730"/>
                <a:gd name="T90" fmla="*/ 297 w 729"/>
                <a:gd name="T91" fmla="*/ 38 h 730"/>
                <a:gd name="T92" fmla="*/ 331 w 729"/>
                <a:gd name="T93" fmla="*/ 21 h 730"/>
                <a:gd name="T94" fmla="*/ 366 w 729"/>
                <a:gd name="T95" fmla="*/ 10 h 730"/>
                <a:gd name="T96" fmla="*/ 403 w 729"/>
                <a:gd name="T97" fmla="*/ 3 h 730"/>
                <a:gd name="T98" fmla="*/ 439 w 729"/>
                <a:gd name="T99"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9" h="730">
                  <a:moveTo>
                    <a:pt x="439" y="0"/>
                  </a:moveTo>
                  <a:lnTo>
                    <a:pt x="477" y="3"/>
                  </a:lnTo>
                  <a:lnTo>
                    <a:pt x="513" y="10"/>
                  </a:lnTo>
                  <a:lnTo>
                    <a:pt x="549" y="21"/>
                  </a:lnTo>
                  <a:lnTo>
                    <a:pt x="582" y="38"/>
                  </a:lnTo>
                  <a:lnTo>
                    <a:pt x="615" y="58"/>
                  </a:lnTo>
                  <a:lnTo>
                    <a:pt x="644" y="85"/>
                  </a:lnTo>
                  <a:lnTo>
                    <a:pt x="670" y="114"/>
                  </a:lnTo>
                  <a:lnTo>
                    <a:pt x="690" y="147"/>
                  </a:lnTo>
                  <a:lnTo>
                    <a:pt x="708" y="180"/>
                  </a:lnTo>
                  <a:lnTo>
                    <a:pt x="719" y="216"/>
                  </a:lnTo>
                  <a:lnTo>
                    <a:pt x="726" y="252"/>
                  </a:lnTo>
                  <a:lnTo>
                    <a:pt x="729" y="290"/>
                  </a:lnTo>
                  <a:lnTo>
                    <a:pt x="726" y="326"/>
                  </a:lnTo>
                  <a:lnTo>
                    <a:pt x="719" y="363"/>
                  </a:lnTo>
                  <a:lnTo>
                    <a:pt x="708" y="398"/>
                  </a:lnTo>
                  <a:lnTo>
                    <a:pt x="690" y="433"/>
                  </a:lnTo>
                  <a:lnTo>
                    <a:pt x="670" y="465"/>
                  </a:lnTo>
                  <a:lnTo>
                    <a:pt x="644" y="494"/>
                  </a:lnTo>
                  <a:lnTo>
                    <a:pt x="617" y="519"/>
                  </a:lnTo>
                  <a:lnTo>
                    <a:pt x="586" y="539"/>
                  </a:lnTo>
                  <a:lnTo>
                    <a:pt x="555" y="555"/>
                  </a:lnTo>
                  <a:lnTo>
                    <a:pt x="522" y="567"/>
                  </a:lnTo>
                  <a:lnTo>
                    <a:pt x="488" y="576"/>
                  </a:lnTo>
                  <a:lnTo>
                    <a:pt x="454" y="579"/>
                  </a:lnTo>
                  <a:lnTo>
                    <a:pt x="419" y="579"/>
                  </a:lnTo>
                  <a:lnTo>
                    <a:pt x="385" y="575"/>
                  </a:lnTo>
                  <a:lnTo>
                    <a:pt x="351" y="565"/>
                  </a:lnTo>
                  <a:lnTo>
                    <a:pt x="318" y="552"/>
                  </a:lnTo>
                  <a:lnTo>
                    <a:pt x="142" y="730"/>
                  </a:lnTo>
                  <a:lnTo>
                    <a:pt x="98" y="679"/>
                  </a:lnTo>
                  <a:lnTo>
                    <a:pt x="51" y="631"/>
                  </a:lnTo>
                  <a:lnTo>
                    <a:pt x="0" y="588"/>
                  </a:lnTo>
                  <a:lnTo>
                    <a:pt x="177" y="411"/>
                  </a:lnTo>
                  <a:lnTo>
                    <a:pt x="164" y="378"/>
                  </a:lnTo>
                  <a:lnTo>
                    <a:pt x="156" y="344"/>
                  </a:lnTo>
                  <a:lnTo>
                    <a:pt x="151" y="310"/>
                  </a:lnTo>
                  <a:lnTo>
                    <a:pt x="151" y="275"/>
                  </a:lnTo>
                  <a:lnTo>
                    <a:pt x="155" y="241"/>
                  </a:lnTo>
                  <a:lnTo>
                    <a:pt x="163" y="206"/>
                  </a:lnTo>
                  <a:lnTo>
                    <a:pt x="174" y="174"/>
                  </a:lnTo>
                  <a:lnTo>
                    <a:pt x="190" y="143"/>
                  </a:lnTo>
                  <a:lnTo>
                    <a:pt x="211" y="112"/>
                  </a:lnTo>
                  <a:lnTo>
                    <a:pt x="235" y="85"/>
                  </a:lnTo>
                  <a:lnTo>
                    <a:pt x="265" y="58"/>
                  </a:lnTo>
                  <a:lnTo>
                    <a:pt x="297" y="38"/>
                  </a:lnTo>
                  <a:lnTo>
                    <a:pt x="331" y="21"/>
                  </a:lnTo>
                  <a:lnTo>
                    <a:pt x="366" y="10"/>
                  </a:lnTo>
                  <a:lnTo>
                    <a:pt x="403" y="3"/>
                  </a:lnTo>
                  <a:lnTo>
                    <a:pt x="4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 name="Freeform 93"/>
            <p:cNvSpPr>
              <a:spLocks/>
            </p:cNvSpPr>
            <p:nvPr/>
          </p:nvSpPr>
          <p:spPr bwMode="auto">
            <a:xfrm>
              <a:off x="6023" y="4027"/>
              <a:ext cx="58" cy="41"/>
            </a:xfrm>
            <a:custGeom>
              <a:avLst/>
              <a:gdLst>
                <a:gd name="T0" fmla="*/ 523 w 813"/>
                <a:gd name="T1" fmla="*/ 0 h 581"/>
                <a:gd name="T2" fmla="*/ 566 w 813"/>
                <a:gd name="T3" fmla="*/ 4 h 581"/>
                <a:gd name="T4" fmla="*/ 607 w 813"/>
                <a:gd name="T5" fmla="*/ 13 h 581"/>
                <a:gd name="T6" fmla="*/ 645 w 813"/>
                <a:gd name="T7" fmla="*/ 27 h 581"/>
                <a:gd name="T8" fmla="*/ 681 w 813"/>
                <a:gd name="T9" fmla="*/ 48 h 581"/>
                <a:gd name="T10" fmla="*/ 713 w 813"/>
                <a:gd name="T11" fmla="*/ 72 h 581"/>
                <a:gd name="T12" fmla="*/ 742 w 813"/>
                <a:gd name="T13" fmla="*/ 100 h 581"/>
                <a:gd name="T14" fmla="*/ 766 w 813"/>
                <a:gd name="T15" fmla="*/ 133 h 581"/>
                <a:gd name="T16" fmla="*/ 786 w 813"/>
                <a:gd name="T17" fmla="*/ 168 h 581"/>
                <a:gd name="T18" fmla="*/ 801 w 813"/>
                <a:gd name="T19" fmla="*/ 207 h 581"/>
                <a:gd name="T20" fmla="*/ 810 w 813"/>
                <a:gd name="T21" fmla="*/ 248 h 581"/>
                <a:gd name="T22" fmla="*/ 813 w 813"/>
                <a:gd name="T23" fmla="*/ 290 h 581"/>
                <a:gd name="T24" fmla="*/ 810 w 813"/>
                <a:gd name="T25" fmla="*/ 334 h 581"/>
                <a:gd name="T26" fmla="*/ 801 w 813"/>
                <a:gd name="T27" fmla="*/ 374 h 581"/>
                <a:gd name="T28" fmla="*/ 786 w 813"/>
                <a:gd name="T29" fmla="*/ 413 h 581"/>
                <a:gd name="T30" fmla="*/ 766 w 813"/>
                <a:gd name="T31" fmla="*/ 448 h 581"/>
                <a:gd name="T32" fmla="*/ 742 w 813"/>
                <a:gd name="T33" fmla="*/ 481 h 581"/>
                <a:gd name="T34" fmla="*/ 713 w 813"/>
                <a:gd name="T35" fmla="*/ 509 h 581"/>
                <a:gd name="T36" fmla="*/ 681 w 813"/>
                <a:gd name="T37" fmla="*/ 533 h 581"/>
                <a:gd name="T38" fmla="*/ 645 w 813"/>
                <a:gd name="T39" fmla="*/ 554 h 581"/>
                <a:gd name="T40" fmla="*/ 607 w 813"/>
                <a:gd name="T41" fmla="*/ 568 h 581"/>
                <a:gd name="T42" fmla="*/ 566 w 813"/>
                <a:gd name="T43" fmla="*/ 577 h 581"/>
                <a:gd name="T44" fmla="*/ 523 w 813"/>
                <a:gd name="T45" fmla="*/ 581 h 581"/>
                <a:gd name="T46" fmla="*/ 484 w 813"/>
                <a:gd name="T47" fmla="*/ 578 h 581"/>
                <a:gd name="T48" fmla="*/ 447 w 813"/>
                <a:gd name="T49" fmla="*/ 571 h 581"/>
                <a:gd name="T50" fmla="*/ 412 w 813"/>
                <a:gd name="T51" fmla="*/ 559 h 581"/>
                <a:gd name="T52" fmla="*/ 379 w 813"/>
                <a:gd name="T53" fmla="*/ 541 h 581"/>
                <a:gd name="T54" fmla="*/ 348 w 813"/>
                <a:gd name="T55" fmla="*/ 521 h 581"/>
                <a:gd name="T56" fmla="*/ 320 w 813"/>
                <a:gd name="T57" fmla="*/ 497 h 581"/>
                <a:gd name="T58" fmla="*/ 296 w 813"/>
                <a:gd name="T59" fmla="*/ 470 h 581"/>
                <a:gd name="T60" fmla="*/ 275 w 813"/>
                <a:gd name="T61" fmla="*/ 440 h 581"/>
                <a:gd name="T62" fmla="*/ 258 w 813"/>
                <a:gd name="T63" fmla="*/ 408 h 581"/>
                <a:gd name="T64" fmla="*/ 0 w 813"/>
                <a:gd name="T65" fmla="*/ 408 h 581"/>
                <a:gd name="T66" fmla="*/ 6 w 813"/>
                <a:gd name="T67" fmla="*/ 349 h 581"/>
                <a:gd name="T68" fmla="*/ 8 w 813"/>
                <a:gd name="T69" fmla="*/ 290 h 581"/>
                <a:gd name="T70" fmla="*/ 7 w 813"/>
                <a:gd name="T71" fmla="*/ 248 h 581"/>
                <a:gd name="T72" fmla="*/ 4 w 813"/>
                <a:gd name="T73" fmla="*/ 207 h 581"/>
                <a:gd name="T74" fmla="*/ 246 w 813"/>
                <a:gd name="T75" fmla="*/ 207 h 581"/>
                <a:gd name="T76" fmla="*/ 260 w 813"/>
                <a:gd name="T77" fmla="*/ 168 h 581"/>
                <a:gd name="T78" fmla="*/ 280 w 813"/>
                <a:gd name="T79" fmla="*/ 133 h 581"/>
                <a:gd name="T80" fmla="*/ 305 w 813"/>
                <a:gd name="T81" fmla="*/ 100 h 581"/>
                <a:gd name="T82" fmla="*/ 333 w 813"/>
                <a:gd name="T83" fmla="*/ 72 h 581"/>
                <a:gd name="T84" fmla="*/ 365 w 813"/>
                <a:gd name="T85" fmla="*/ 48 h 581"/>
                <a:gd name="T86" fmla="*/ 401 w 813"/>
                <a:gd name="T87" fmla="*/ 27 h 581"/>
                <a:gd name="T88" fmla="*/ 439 w 813"/>
                <a:gd name="T89" fmla="*/ 13 h 581"/>
                <a:gd name="T90" fmla="*/ 481 w 813"/>
                <a:gd name="T91" fmla="*/ 4 h 581"/>
                <a:gd name="T92" fmla="*/ 523 w 813"/>
                <a:gd name="T93" fmla="*/ 0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3" h="581">
                  <a:moveTo>
                    <a:pt x="523" y="0"/>
                  </a:moveTo>
                  <a:lnTo>
                    <a:pt x="566" y="4"/>
                  </a:lnTo>
                  <a:lnTo>
                    <a:pt x="607" y="13"/>
                  </a:lnTo>
                  <a:lnTo>
                    <a:pt x="645" y="27"/>
                  </a:lnTo>
                  <a:lnTo>
                    <a:pt x="681" y="48"/>
                  </a:lnTo>
                  <a:lnTo>
                    <a:pt x="713" y="72"/>
                  </a:lnTo>
                  <a:lnTo>
                    <a:pt x="742" y="100"/>
                  </a:lnTo>
                  <a:lnTo>
                    <a:pt x="766" y="133"/>
                  </a:lnTo>
                  <a:lnTo>
                    <a:pt x="786" y="168"/>
                  </a:lnTo>
                  <a:lnTo>
                    <a:pt x="801" y="207"/>
                  </a:lnTo>
                  <a:lnTo>
                    <a:pt x="810" y="248"/>
                  </a:lnTo>
                  <a:lnTo>
                    <a:pt x="813" y="290"/>
                  </a:lnTo>
                  <a:lnTo>
                    <a:pt x="810" y="334"/>
                  </a:lnTo>
                  <a:lnTo>
                    <a:pt x="801" y="374"/>
                  </a:lnTo>
                  <a:lnTo>
                    <a:pt x="786" y="413"/>
                  </a:lnTo>
                  <a:lnTo>
                    <a:pt x="766" y="448"/>
                  </a:lnTo>
                  <a:lnTo>
                    <a:pt x="742" y="481"/>
                  </a:lnTo>
                  <a:lnTo>
                    <a:pt x="713" y="509"/>
                  </a:lnTo>
                  <a:lnTo>
                    <a:pt x="681" y="533"/>
                  </a:lnTo>
                  <a:lnTo>
                    <a:pt x="645" y="554"/>
                  </a:lnTo>
                  <a:lnTo>
                    <a:pt x="607" y="568"/>
                  </a:lnTo>
                  <a:lnTo>
                    <a:pt x="566" y="577"/>
                  </a:lnTo>
                  <a:lnTo>
                    <a:pt x="523" y="581"/>
                  </a:lnTo>
                  <a:lnTo>
                    <a:pt x="484" y="578"/>
                  </a:lnTo>
                  <a:lnTo>
                    <a:pt x="447" y="571"/>
                  </a:lnTo>
                  <a:lnTo>
                    <a:pt x="412" y="559"/>
                  </a:lnTo>
                  <a:lnTo>
                    <a:pt x="379" y="541"/>
                  </a:lnTo>
                  <a:lnTo>
                    <a:pt x="348" y="521"/>
                  </a:lnTo>
                  <a:lnTo>
                    <a:pt x="320" y="497"/>
                  </a:lnTo>
                  <a:lnTo>
                    <a:pt x="296" y="470"/>
                  </a:lnTo>
                  <a:lnTo>
                    <a:pt x="275" y="440"/>
                  </a:lnTo>
                  <a:lnTo>
                    <a:pt x="258" y="408"/>
                  </a:lnTo>
                  <a:lnTo>
                    <a:pt x="0" y="408"/>
                  </a:lnTo>
                  <a:lnTo>
                    <a:pt x="6" y="349"/>
                  </a:lnTo>
                  <a:lnTo>
                    <a:pt x="8" y="290"/>
                  </a:lnTo>
                  <a:lnTo>
                    <a:pt x="7" y="248"/>
                  </a:lnTo>
                  <a:lnTo>
                    <a:pt x="4" y="207"/>
                  </a:lnTo>
                  <a:lnTo>
                    <a:pt x="246" y="207"/>
                  </a:lnTo>
                  <a:lnTo>
                    <a:pt x="260" y="168"/>
                  </a:lnTo>
                  <a:lnTo>
                    <a:pt x="280" y="133"/>
                  </a:lnTo>
                  <a:lnTo>
                    <a:pt x="305" y="100"/>
                  </a:lnTo>
                  <a:lnTo>
                    <a:pt x="333" y="72"/>
                  </a:lnTo>
                  <a:lnTo>
                    <a:pt x="365" y="48"/>
                  </a:lnTo>
                  <a:lnTo>
                    <a:pt x="401" y="27"/>
                  </a:lnTo>
                  <a:lnTo>
                    <a:pt x="439" y="13"/>
                  </a:lnTo>
                  <a:lnTo>
                    <a:pt x="481" y="4"/>
                  </a:lnTo>
                  <a:lnTo>
                    <a:pt x="5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 name="Freeform 94"/>
            <p:cNvSpPr>
              <a:spLocks/>
            </p:cNvSpPr>
            <p:nvPr/>
          </p:nvSpPr>
          <p:spPr bwMode="auto">
            <a:xfrm>
              <a:off x="6001" y="4085"/>
              <a:ext cx="52" cy="53"/>
            </a:xfrm>
            <a:custGeom>
              <a:avLst/>
              <a:gdLst>
                <a:gd name="T0" fmla="*/ 142 w 729"/>
                <a:gd name="T1" fmla="*/ 0 h 730"/>
                <a:gd name="T2" fmla="*/ 318 w 729"/>
                <a:gd name="T3" fmla="*/ 177 h 730"/>
                <a:gd name="T4" fmla="*/ 356 w 729"/>
                <a:gd name="T5" fmla="*/ 163 h 730"/>
                <a:gd name="T6" fmla="*/ 397 w 729"/>
                <a:gd name="T7" fmla="*/ 153 h 730"/>
                <a:gd name="T8" fmla="*/ 439 w 729"/>
                <a:gd name="T9" fmla="*/ 150 h 730"/>
                <a:gd name="T10" fmla="*/ 482 w 729"/>
                <a:gd name="T11" fmla="*/ 153 h 730"/>
                <a:gd name="T12" fmla="*/ 523 w 729"/>
                <a:gd name="T13" fmla="*/ 163 h 730"/>
                <a:gd name="T14" fmla="*/ 561 w 729"/>
                <a:gd name="T15" fmla="*/ 177 h 730"/>
                <a:gd name="T16" fmla="*/ 597 w 729"/>
                <a:gd name="T17" fmla="*/ 197 h 730"/>
                <a:gd name="T18" fmla="*/ 629 w 729"/>
                <a:gd name="T19" fmla="*/ 221 h 730"/>
                <a:gd name="T20" fmla="*/ 658 w 729"/>
                <a:gd name="T21" fmla="*/ 250 h 730"/>
                <a:gd name="T22" fmla="*/ 682 w 729"/>
                <a:gd name="T23" fmla="*/ 282 h 730"/>
                <a:gd name="T24" fmla="*/ 702 w 729"/>
                <a:gd name="T25" fmla="*/ 319 h 730"/>
                <a:gd name="T26" fmla="*/ 717 w 729"/>
                <a:gd name="T27" fmla="*/ 357 h 730"/>
                <a:gd name="T28" fmla="*/ 725 w 729"/>
                <a:gd name="T29" fmla="*/ 398 h 730"/>
                <a:gd name="T30" fmla="*/ 729 w 729"/>
                <a:gd name="T31" fmla="*/ 441 h 730"/>
                <a:gd name="T32" fmla="*/ 725 w 729"/>
                <a:gd name="T33" fmla="*/ 484 h 730"/>
                <a:gd name="T34" fmla="*/ 717 w 729"/>
                <a:gd name="T35" fmla="*/ 525 h 730"/>
                <a:gd name="T36" fmla="*/ 702 w 729"/>
                <a:gd name="T37" fmla="*/ 563 h 730"/>
                <a:gd name="T38" fmla="*/ 682 w 729"/>
                <a:gd name="T39" fmla="*/ 599 h 730"/>
                <a:gd name="T40" fmla="*/ 658 w 729"/>
                <a:gd name="T41" fmla="*/ 631 h 730"/>
                <a:gd name="T42" fmla="*/ 629 w 729"/>
                <a:gd name="T43" fmla="*/ 659 h 730"/>
                <a:gd name="T44" fmla="*/ 597 w 729"/>
                <a:gd name="T45" fmla="*/ 684 h 730"/>
                <a:gd name="T46" fmla="*/ 561 w 729"/>
                <a:gd name="T47" fmla="*/ 704 h 730"/>
                <a:gd name="T48" fmla="*/ 523 w 729"/>
                <a:gd name="T49" fmla="*/ 718 h 730"/>
                <a:gd name="T50" fmla="*/ 482 w 729"/>
                <a:gd name="T51" fmla="*/ 727 h 730"/>
                <a:gd name="T52" fmla="*/ 439 w 729"/>
                <a:gd name="T53" fmla="*/ 730 h 730"/>
                <a:gd name="T54" fmla="*/ 397 w 729"/>
                <a:gd name="T55" fmla="*/ 727 h 730"/>
                <a:gd name="T56" fmla="*/ 355 w 729"/>
                <a:gd name="T57" fmla="*/ 718 h 730"/>
                <a:gd name="T58" fmla="*/ 318 w 729"/>
                <a:gd name="T59" fmla="*/ 704 h 730"/>
                <a:gd name="T60" fmla="*/ 281 w 729"/>
                <a:gd name="T61" fmla="*/ 685 h 730"/>
                <a:gd name="T62" fmla="*/ 250 w 729"/>
                <a:gd name="T63" fmla="*/ 660 h 730"/>
                <a:gd name="T64" fmla="*/ 221 w 729"/>
                <a:gd name="T65" fmla="*/ 631 h 730"/>
                <a:gd name="T66" fmla="*/ 196 w 729"/>
                <a:gd name="T67" fmla="*/ 599 h 730"/>
                <a:gd name="T68" fmla="*/ 177 w 729"/>
                <a:gd name="T69" fmla="*/ 563 h 730"/>
                <a:gd name="T70" fmla="*/ 162 w 729"/>
                <a:gd name="T71" fmla="*/ 525 h 730"/>
                <a:gd name="T72" fmla="*/ 153 w 729"/>
                <a:gd name="T73" fmla="*/ 484 h 730"/>
                <a:gd name="T74" fmla="*/ 150 w 729"/>
                <a:gd name="T75" fmla="*/ 441 h 730"/>
                <a:gd name="T76" fmla="*/ 153 w 729"/>
                <a:gd name="T77" fmla="*/ 399 h 730"/>
                <a:gd name="T78" fmla="*/ 162 w 729"/>
                <a:gd name="T79" fmla="*/ 358 h 730"/>
                <a:gd name="T80" fmla="*/ 177 w 729"/>
                <a:gd name="T81" fmla="*/ 320 h 730"/>
                <a:gd name="T82" fmla="*/ 0 w 729"/>
                <a:gd name="T83" fmla="*/ 142 h 730"/>
                <a:gd name="T84" fmla="*/ 52 w 729"/>
                <a:gd name="T85" fmla="*/ 99 h 730"/>
                <a:gd name="T86" fmla="*/ 98 w 729"/>
                <a:gd name="T87" fmla="*/ 51 h 730"/>
                <a:gd name="T88" fmla="*/ 142 w 729"/>
                <a:gd name="T89" fmla="*/ 0 h 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9" h="730">
                  <a:moveTo>
                    <a:pt x="142" y="0"/>
                  </a:moveTo>
                  <a:lnTo>
                    <a:pt x="318" y="177"/>
                  </a:lnTo>
                  <a:lnTo>
                    <a:pt x="356" y="163"/>
                  </a:lnTo>
                  <a:lnTo>
                    <a:pt x="397" y="153"/>
                  </a:lnTo>
                  <a:lnTo>
                    <a:pt x="439" y="150"/>
                  </a:lnTo>
                  <a:lnTo>
                    <a:pt x="482" y="153"/>
                  </a:lnTo>
                  <a:lnTo>
                    <a:pt x="523" y="163"/>
                  </a:lnTo>
                  <a:lnTo>
                    <a:pt x="561" y="177"/>
                  </a:lnTo>
                  <a:lnTo>
                    <a:pt x="597" y="197"/>
                  </a:lnTo>
                  <a:lnTo>
                    <a:pt x="629" y="221"/>
                  </a:lnTo>
                  <a:lnTo>
                    <a:pt x="658" y="250"/>
                  </a:lnTo>
                  <a:lnTo>
                    <a:pt x="682" y="282"/>
                  </a:lnTo>
                  <a:lnTo>
                    <a:pt x="702" y="319"/>
                  </a:lnTo>
                  <a:lnTo>
                    <a:pt x="717" y="357"/>
                  </a:lnTo>
                  <a:lnTo>
                    <a:pt x="725" y="398"/>
                  </a:lnTo>
                  <a:lnTo>
                    <a:pt x="729" y="441"/>
                  </a:lnTo>
                  <a:lnTo>
                    <a:pt x="725" y="484"/>
                  </a:lnTo>
                  <a:lnTo>
                    <a:pt x="717" y="525"/>
                  </a:lnTo>
                  <a:lnTo>
                    <a:pt x="702" y="563"/>
                  </a:lnTo>
                  <a:lnTo>
                    <a:pt x="682" y="599"/>
                  </a:lnTo>
                  <a:lnTo>
                    <a:pt x="658" y="631"/>
                  </a:lnTo>
                  <a:lnTo>
                    <a:pt x="629" y="659"/>
                  </a:lnTo>
                  <a:lnTo>
                    <a:pt x="597" y="684"/>
                  </a:lnTo>
                  <a:lnTo>
                    <a:pt x="561" y="704"/>
                  </a:lnTo>
                  <a:lnTo>
                    <a:pt x="523" y="718"/>
                  </a:lnTo>
                  <a:lnTo>
                    <a:pt x="482" y="727"/>
                  </a:lnTo>
                  <a:lnTo>
                    <a:pt x="439" y="730"/>
                  </a:lnTo>
                  <a:lnTo>
                    <a:pt x="397" y="727"/>
                  </a:lnTo>
                  <a:lnTo>
                    <a:pt x="355" y="718"/>
                  </a:lnTo>
                  <a:lnTo>
                    <a:pt x="318" y="704"/>
                  </a:lnTo>
                  <a:lnTo>
                    <a:pt x="281" y="685"/>
                  </a:lnTo>
                  <a:lnTo>
                    <a:pt x="250" y="660"/>
                  </a:lnTo>
                  <a:lnTo>
                    <a:pt x="221" y="631"/>
                  </a:lnTo>
                  <a:lnTo>
                    <a:pt x="196" y="599"/>
                  </a:lnTo>
                  <a:lnTo>
                    <a:pt x="177" y="563"/>
                  </a:lnTo>
                  <a:lnTo>
                    <a:pt x="162" y="525"/>
                  </a:lnTo>
                  <a:lnTo>
                    <a:pt x="153" y="484"/>
                  </a:lnTo>
                  <a:lnTo>
                    <a:pt x="150" y="441"/>
                  </a:lnTo>
                  <a:lnTo>
                    <a:pt x="153" y="399"/>
                  </a:lnTo>
                  <a:lnTo>
                    <a:pt x="162" y="358"/>
                  </a:lnTo>
                  <a:lnTo>
                    <a:pt x="177" y="320"/>
                  </a:lnTo>
                  <a:lnTo>
                    <a:pt x="0" y="142"/>
                  </a:lnTo>
                  <a:lnTo>
                    <a:pt x="52" y="99"/>
                  </a:lnTo>
                  <a:lnTo>
                    <a:pt x="98" y="51"/>
                  </a:lnTo>
                  <a:lnTo>
                    <a:pt x="1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 name="Freeform 95"/>
            <p:cNvSpPr>
              <a:spLocks/>
            </p:cNvSpPr>
            <p:nvPr/>
          </p:nvSpPr>
          <p:spPr bwMode="auto">
            <a:xfrm>
              <a:off x="5873" y="4085"/>
              <a:ext cx="52" cy="53"/>
            </a:xfrm>
            <a:custGeom>
              <a:avLst/>
              <a:gdLst>
                <a:gd name="T0" fmla="*/ 587 w 729"/>
                <a:gd name="T1" fmla="*/ 0 h 729"/>
                <a:gd name="T2" fmla="*/ 631 w 729"/>
                <a:gd name="T3" fmla="*/ 51 h 729"/>
                <a:gd name="T4" fmla="*/ 678 w 729"/>
                <a:gd name="T5" fmla="*/ 99 h 729"/>
                <a:gd name="T6" fmla="*/ 729 w 729"/>
                <a:gd name="T7" fmla="*/ 141 h 729"/>
                <a:gd name="T8" fmla="*/ 552 w 729"/>
                <a:gd name="T9" fmla="*/ 318 h 729"/>
                <a:gd name="T10" fmla="*/ 567 w 729"/>
                <a:gd name="T11" fmla="*/ 356 h 729"/>
                <a:gd name="T12" fmla="*/ 576 w 729"/>
                <a:gd name="T13" fmla="*/ 397 h 729"/>
                <a:gd name="T14" fmla="*/ 579 w 729"/>
                <a:gd name="T15" fmla="*/ 439 h 729"/>
                <a:gd name="T16" fmla="*/ 576 w 729"/>
                <a:gd name="T17" fmla="*/ 483 h 729"/>
                <a:gd name="T18" fmla="*/ 567 w 729"/>
                <a:gd name="T19" fmla="*/ 523 h 729"/>
                <a:gd name="T20" fmla="*/ 552 w 729"/>
                <a:gd name="T21" fmla="*/ 562 h 729"/>
                <a:gd name="T22" fmla="*/ 532 w 729"/>
                <a:gd name="T23" fmla="*/ 598 h 729"/>
                <a:gd name="T24" fmla="*/ 508 w 729"/>
                <a:gd name="T25" fmla="*/ 630 h 729"/>
                <a:gd name="T26" fmla="*/ 480 w 729"/>
                <a:gd name="T27" fmla="*/ 658 h 729"/>
                <a:gd name="T28" fmla="*/ 447 w 729"/>
                <a:gd name="T29" fmla="*/ 683 h 729"/>
                <a:gd name="T30" fmla="*/ 412 w 729"/>
                <a:gd name="T31" fmla="*/ 703 h 729"/>
                <a:gd name="T32" fmla="*/ 374 w 729"/>
                <a:gd name="T33" fmla="*/ 717 h 729"/>
                <a:gd name="T34" fmla="*/ 332 w 729"/>
                <a:gd name="T35" fmla="*/ 726 h 729"/>
                <a:gd name="T36" fmla="*/ 289 w 729"/>
                <a:gd name="T37" fmla="*/ 729 h 729"/>
                <a:gd name="T38" fmla="*/ 247 w 729"/>
                <a:gd name="T39" fmla="*/ 726 h 729"/>
                <a:gd name="T40" fmla="*/ 206 w 729"/>
                <a:gd name="T41" fmla="*/ 717 h 729"/>
                <a:gd name="T42" fmla="*/ 168 w 729"/>
                <a:gd name="T43" fmla="*/ 703 h 729"/>
                <a:gd name="T44" fmla="*/ 133 w 729"/>
                <a:gd name="T45" fmla="*/ 683 h 729"/>
                <a:gd name="T46" fmla="*/ 100 w 729"/>
                <a:gd name="T47" fmla="*/ 658 h 729"/>
                <a:gd name="T48" fmla="*/ 71 w 729"/>
                <a:gd name="T49" fmla="*/ 630 h 729"/>
                <a:gd name="T50" fmla="*/ 47 w 729"/>
                <a:gd name="T51" fmla="*/ 598 h 729"/>
                <a:gd name="T52" fmla="*/ 27 w 729"/>
                <a:gd name="T53" fmla="*/ 562 h 729"/>
                <a:gd name="T54" fmla="*/ 12 w 729"/>
                <a:gd name="T55" fmla="*/ 523 h 729"/>
                <a:gd name="T56" fmla="*/ 3 w 729"/>
                <a:gd name="T57" fmla="*/ 483 h 729"/>
                <a:gd name="T58" fmla="*/ 0 w 729"/>
                <a:gd name="T59" fmla="*/ 439 h 729"/>
                <a:gd name="T60" fmla="*/ 3 w 729"/>
                <a:gd name="T61" fmla="*/ 397 h 729"/>
                <a:gd name="T62" fmla="*/ 12 w 729"/>
                <a:gd name="T63" fmla="*/ 356 h 729"/>
                <a:gd name="T64" fmla="*/ 27 w 729"/>
                <a:gd name="T65" fmla="*/ 318 h 729"/>
                <a:gd name="T66" fmla="*/ 47 w 729"/>
                <a:gd name="T67" fmla="*/ 282 h 729"/>
                <a:gd name="T68" fmla="*/ 71 w 729"/>
                <a:gd name="T69" fmla="*/ 250 h 729"/>
                <a:gd name="T70" fmla="*/ 99 w 729"/>
                <a:gd name="T71" fmla="*/ 221 h 729"/>
                <a:gd name="T72" fmla="*/ 132 w 729"/>
                <a:gd name="T73" fmla="*/ 197 h 729"/>
                <a:gd name="T74" fmla="*/ 167 w 729"/>
                <a:gd name="T75" fmla="*/ 177 h 729"/>
                <a:gd name="T76" fmla="*/ 205 w 729"/>
                <a:gd name="T77" fmla="*/ 163 h 729"/>
                <a:gd name="T78" fmla="*/ 247 w 729"/>
                <a:gd name="T79" fmla="*/ 153 h 729"/>
                <a:gd name="T80" fmla="*/ 289 w 729"/>
                <a:gd name="T81" fmla="*/ 150 h 729"/>
                <a:gd name="T82" fmla="*/ 332 w 729"/>
                <a:gd name="T83" fmla="*/ 153 h 729"/>
                <a:gd name="T84" fmla="*/ 373 w 729"/>
                <a:gd name="T85" fmla="*/ 163 h 729"/>
                <a:gd name="T86" fmla="*/ 411 w 729"/>
                <a:gd name="T87" fmla="*/ 177 h 729"/>
                <a:gd name="T88" fmla="*/ 587 w 729"/>
                <a:gd name="T89" fmla="*/ 0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29" h="729">
                  <a:moveTo>
                    <a:pt x="587" y="0"/>
                  </a:moveTo>
                  <a:lnTo>
                    <a:pt x="631" y="51"/>
                  </a:lnTo>
                  <a:lnTo>
                    <a:pt x="678" y="99"/>
                  </a:lnTo>
                  <a:lnTo>
                    <a:pt x="729" y="141"/>
                  </a:lnTo>
                  <a:lnTo>
                    <a:pt x="552" y="318"/>
                  </a:lnTo>
                  <a:lnTo>
                    <a:pt x="567" y="356"/>
                  </a:lnTo>
                  <a:lnTo>
                    <a:pt x="576" y="397"/>
                  </a:lnTo>
                  <a:lnTo>
                    <a:pt x="579" y="439"/>
                  </a:lnTo>
                  <a:lnTo>
                    <a:pt x="576" y="483"/>
                  </a:lnTo>
                  <a:lnTo>
                    <a:pt x="567" y="523"/>
                  </a:lnTo>
                  <a:lnTo>
                    <a:pt x="552" y="562"/>
                  </a:lnTo>
                  <a:lnTo>
                    <a:pt x="532" y="598"/>
                  </a:lnTo>
                  <a:lnTo>
                    <a:pt x="508" y="630"/>
                  </a:lnTo>
                  <a:lnTo>
                    <a:pt x="480" y="658"/>
                  </a:lnTo>
                  <a:lnTo>
                    <a:pt x="447" y="683"/>
                  </a:lnTo>
                  <a:lnTo>
                    <a:pt x="412" y="703"/>
                  </a:lnTo>
                  <a:lnTo>
                    <a:pt x="374" y="717"/>
                  </a:lnTo>
                  <a:lnTo>
                    <a:pt x="332" y="726"/>
                  </a:lnTo>
                  <a:lnTo>
                    <a:pt x="289" y="729"/>
                  </a:lnTo>
                  <a:lnTo>
                    <a:pt x="247" y="726"/>
                  </a:lnTo>
                  <a:lnTo>
                    <a:pt x="206" y="717"/>
                  </a:lnTo>
                  <a:lnTo>
                    <a:pt x="168" y="703"/>
                  </a:lnTo>
                  <a:lnTo>
                    <a:pt x="133" y="683"/>
                  </a:lnTo>
                  <a:lnTo>
                    <a:pt x="100" y="658"/>
                  </a:lnTo>
                  <a:lnTo>
                    <a:pt x="71" y="630"/>
                  </a:lnTo>
                  <a:lnTo>
                    <a:pt x="47" y="598"/>
                  </a:lnTo>
                  <a:lnTo>
                    <a:pt x="27" y="562"/>
                  </a:lnTo>
                  <a:lnTo>
                    <a:pt x="12" y="523"/>
                  </a:lnTo>
                  <a:lnTo>
                    <a:pt x="3" y="483"/>
                  </a:lnTo>
                  <a:lnTo>
                    <a:pt x="0" y="439"/>
                  </a:lnTo>
                  <a:lnTo>
                    <a:pt x="3" y="397"/>
                  </a:lnTo>
                  <a:lnTo>
                    <a:pt x="12" y="356"/>
                  </a:lnTo>
                  <a:lnTo>
                    <a:pt x="27" y="318"/>
                  </a:lnTo>
                  <a:lnTo>
                    <a:pt x="47" y="282"/>
                  </a:lnTo>
                  <a:lnTo>
                    <a:pt x="71" y="250"/>
                  </a:lnTo>
                  <a:lnTo>
                    <a:pt x="99" y="221"/>
                  </a:lnTo>
                  <a:lnTo>
                    <a:pt x="132" y="197"/>
                  </a:lnTo>
                  <a:lnTo>
                    <a:pt x="167" y="177"/>
                  </a:lnTo>
                  <a:lnTo>
                    <a:pt x="205" y="163"/>
                  </a:lnTo>
                  <a:lnTo>
                    <a:pt x="247" y="153"/>
                  </a:lnTo>
                  <a:lnTo>
                    <a:pt x="289" y="150"/>
                  </a:lnTo>
                  <a:lnTo>
                    <a:pt x="332" y="153"/>
                  </a:lnTo>
                  <a:lnTo>
                    <a:pt x="373" y="163"/>
                  </a:lnTo>
                  <a:lnTo>
                    <a:pt x="411" y="177"/>
                  </a:lnTo>
                  <a:lnTo>
                    <a:pt x="5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 name="Freeform 96"/>
            <p:cNvSpPr>
              <a:spLocks/>
            </p:cNvSpPr>
            <p:nvPr/>
          </p:nvSpPr>
          <p:spPr bwMode="auto">
            <a:xfrm>
              <a:off x="5942" y="4108"/>
              <a:ext cx="41" cy="58"/>
            </a:xfrm>
            <a:custGeom>
              <a:avLst/>
              <a:gdLst>
                <a:gd name="T0" fmla="*/ 190 w 579"/>
                <a:gd name="T1" fmla="*/ 0 h 812"/>
                <a:gd name="T2" fmla="*/ 239 w 579"/>
                <a:gd name="T3" fmla="*/ 4 h 812"/>
                <a:gd name="T4" fmla="*/ 289 w 579"/>
                <a:gd name="T5" fmla="*/ 6 h 812"/>
                <a:gd name="T6" fmla="*/ 339 w 579"/>
                <a:gd name="T7" fmla="*/ 4 h 812"/>
                <a:gd name="T8" fmla="*/ 389 w 579"/>
                <a:gd name="T9" fmla="*/ 0 h 812"/>
                <a:gd name="T10" fmla="*/ 389 w 579"/>
                <a:gd name="T11" fmla="*/ 249 h 812"/>
                <a:gd name="T12" fmla="*/ 425 w 579"/>
                <a:gd name="T13" fmla="*/ 265 h 812"/>
                <a:gd name="T14" fmla="*/ 458 w 579"/>
                <a:gd name="T15" fmla="*/ 286 h 812"/>
                <a:gd name="T16" fmla="*/ 487 w 579"/>
                <a:gd name="T17" fmla="*/ 310 h 812"/>
                <a:gd name="T18" fmla="*/ 513 w 579"/>
                <a:gd name="T19" fmla="*/ 338 h 812"/>
                <a:gd name="T20" fmla="*/ 536 w 579"/>
                <a:gd name="T21" fmla="*/ 370 h 812"/>
                <a:gd name="T22" fmla="*/ 554 w 579"/>
                <a:gd name="T23" fmla="*/ 404 h 812"/>
                <a:gd name="T24" fmla="*/ 568 w 579"/>
                <a:gd name="T25" fmla="*/ 441 h 812"/>
                <a:gd name="T26" fmla="*/ 576 w 579"/>
                <a:gd name="T27" fmla="*/ 480 h 812"/>
                <a:gd name="T28" fmla="*/ 579 w 579"/>
                <a:gd name="T29" fmla="*/ 522 h 812"/>
                <a:gd name="T30" fmla="*/ 576 w 579"/>
                <a:gd name="T31" fmla="*/ 564 h 812"/>
                <a:gd name="T32" fmla="*/ 567 w 579"/>
                <a:gd name="T33" fmla="*/ 605 h 812"/>
                <a:gd name="T34" fmla="*/ 552 w 579"/>
                <a:gd name="T35" fmla="*/ 644 h 812"/>
                <a:gd name="T36" fmla="*/ 532 w 579"/>
                <a:gd name="T37" fmla="*/ 679 h 812"/>
                <a:gd name="T38" fmla="*/ 508 w 579"/>
                <a:gd name="T39" fmla="*/ 712 h 812"/>
                <a:gd name="T40" fmla="*/ 480 w 579"/>
                <a:gd name="T41" fmla="*/ 740 h 812"/>
                <a:gd name="T42" fmla="*/ 447 w 579"/>
                <a:gd name="T43" fmla="*/ 764 h 812"/>
                <a:gd name="T44" fmla="*/ 412 w 579"/>
                <a:gd name="T45" fmla="*/ 785 h 812"/>
                <a:gd name="T46" fmla="*/ 373 w 579"/>
                <a:gd name="T47" fmla="*/ 799 h 812"/>
                <a:gd name="T48" fmla="*/ 332 w 579"/>
                <a:gd name="T49" fmla="*/ 808 h 812"/>
                <a:gd name="T50" fmla="*/ 289 w 579"/>
                <a:gd name="T51" fmla="*/ 812 h 812"/>
                <a:gd name="T52" fmla="*/ 247 w 579"/>
                <a:gd name="T53" fmla="*/ 808 h 812"/>
                <a:gd name="T54" fmla="*/ 206 w 579"/>
                <a:gd name="T55" fmla="*/ 799 h 812"/>
                <a:gd name="T56" fmla="*/ 168 w 579"/>
                <a:gd name="T57" fmla="*/ 785 h 812"/>
                <a:gd name="T58" fmla="*/ 133 w 579"/>
                <a:gd name="T59" fmla="*/ 765 h 812"/>
                <a:gd name="T60" fmla="*/ 100 w 579"/>
                <a:gd name="T61" fmla="*/ 741 h 812"/>
                <a:gd name="T62" fmla="*/ 71 w 579"/>
                <a:gd name="T63" fmla="*/ 712 h 812"/>
                <a:gd name="T64" fmla="*/ 46 w 579"/>
                <a:gd name="T65" fmla="*/ 680 h 812"/>
                <a:gd name="T66" fmla="*/ 27 w 579"/>
                <a:gd name="T67" fmla="*/ 644 h 812"/>
                <a:gd name="T68" fmla="*/ 12 w 579"/>
                <a:gd name="T69" fmla="*/ 605 h 812"/>
                <a:gd name="T70" fmla="*/ 3 w 579"/>
                <a:gd name="T71" fmla="*/ 564 h 812"/>
                <a:gd name="T72" fmla="*/ 0 w 579"/>
                <a:gd name="T73" fmla="*/ 522 h 812"/>
                <a:gd name="T74" fmla="*/ 3 w 579"/>
                <a:gd name="T75" fmla="*/ 480 h 812"/>
                <a:gd name="T76" fmla="*/ 11 w 579"/>
                <a:gd name="T77" fmla="*/ 442 h 812"/>
                <a:gd name="T78" fmla="*/ 24 w 579"/>
                <a:gd name="T79" fmla="*/ 404 h 812"/>
                <a:gd name="T80" fmla="*/ 42 w 579"/>
                <a:gd name="T81" fmla="*/ 370 h 812"/>
                <a:gd name="T82" fmla="*/ 65 w 579"/>
                <a:gd name="T83" fmla="*/ 338 h 812"/>
                <a:gd name="T84" fmla="*/ 91 w 579"/>
                <a:gd name="T85" fmla="*/ 310 h 812"/>
                <a:gd name="T86" fmla="*/ 121 w 579"/>
                <a:gd name="T87" fmla="*/ 286 h 812"/>
                <a:gd name="T88" fmla="*/ 154 w 579"/>
                <a:gd name="T89" fmla="*/ 265 h 812"/>
                <a:gd name="T90" fmla="*/ 190 w 579"/>
                <a:gd name="T91" fmla="*/ 249 h 812"/>
                <a:gd name="T92" fmla="*/ 190 w 579"/>
                <a:gd name="T93" fmla="*/ 0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9" h="812">
                  <a:moveTo>
                    <a:pt x="190" y="0"/>
                  </a:moveTo>
                  <a:lnTo>
                    <a:pt x="239" y="4"/>
                  </a:lnTo>
                  <a:lnTo>
                    <a:pt x="289" y="6"/>
                  </a:lnTo>
                  <a:lnTo>
                    <a:pt x="339" y="4"/>
                  </a:lnTo>
                  <a:lnTo>
                    <a:pt x="389" y="0"/>
                  </a:lnTo>
                  <a:lnTo>
                    <a:pt x="389" y="249"/>
                  </a:lnTo>
                  <a:lnTo>
                    <a:pt x="425" y="265"/>
                  </a:lnTo>
                  <a:lnTo>
                    <a:pt x="458" y="286"/>
                  </a:lnTo>
                  <a:lnTo>
                    <a:pt x="487" y="310"/>
                  </a:lnTo>
                  <a:lnTo>
                    <a:pt x="513" y="338"/>
                  </a:lnTo>
                  <a:lnTo>
                    <a:pt x="536" y="370"/>
                  </a:lnTo>
                  <a:lnTo>
                    <a:pt x="554" y="404"/>
                  </a:lnTo>
                  <a:lnTo>
                    <a:pt x="568" y="441"/>
                  </a:lnTo>
                  <a:lnTo>
                    <a:pt x="576" y="480"/>
                  </a:lnTo>
                  <a:lnTo>
                    <a:pt x="579" y="522"/>
                  </a:lnTo>
                  <a:lnTo>
                    <a:pt x="576" y="564"/>
                  </a:lnTo>
                  <a:lnTo>
                    <a:pt x="567" y="605"/>
                  </a:lnTo>
                  <a:lnTo>
                    <a:pt x="552" y="644"/>
                  </a:lnTo>
                  <a:lnTo>
                    <a:pt x="532" y="679"/>
                  </a:lnTo>
                  <a:lnTo>
                    <a:pt x="508" y="712"/>
                  </a:lnTo>
                  <a:lnTo>
                    <a:pt x="480" y="740"/>
                  </a:lnTo>
                  <a:lnTo>
                    <a:pt x="447" y="764"/>
                  </a:lnTo>
                  <a:lnTo>
                    <a:pt x="412" y="785"/>
                  </a:lnTo>
                  <a:lnTo>
                    <a:pt x="373" y="799"/>
                  </a:lnTo>
                  <a:lnTo>
                    <a:pt x="332" y="808"/>
                  </a:lnTo>
                  <a:lnTo>
                    <a:pt x="289" y="812"/>
                  </a:lnTo>
                  <a:lnTo>
                    <a:pt x="247" y="808"/>
                  </a:lnTo>
                  <a:lnTo>
                    <a:pt x="206" y="799"/>
                  </a:lnTo>
                  <a:lnTo>
                    <a:pt x="168" y="785"/>
                  </a:lnTo>
                  <a:lnTo>
                    <a:pt x="133" y="765"/>
                  </a:lnTo>
                  <a:lnTo>
                    <a:pt x="100" y="741"/>
                  </a:lnTo>
                  <a:lnTo>
                    <a:pt x="71" y="712"/>
                  </a:lnTo>
                  <a:lnTo>
                    <a:pt x="46" y="680"/>
                  </a:lnTo>
                  <a:lnTo>
                    <a:pt x="27" y="644"/>
                  </a:lnTo>
                  <a:lnTo>
                    <a:pt x="12" y="605"/>
                  </a:lnTo>
                  <a:lnTo>
                    <a:pt x="3" y="564"/>
                  </a:lnTo>
                  <a:lnTo>
                    <a:pt x="0" y="522"/>
                  </a:lnTo>
                  <a:lnTo>
                    <a:pt x="3" y="480"/>
                  </a:lnTo>
                  <a:lnTo>
                    <a:pt x="11" y="442"/>
                  </a:lnTo>
                  <a:lnTo>
                    <a:pt x="24" y="404"/>
                  </a:lnTo>
                  <a:lnTo>
                    <a:pt x="42" y="370"/>
                  </a:lnTo>
                  <a:lnTo>
                    <a:pt x="65" y="338"/>
                  </a:lnTo>
                  <a:lnTo>
                    <a:pt x="91" y="310"/>
                  </a:lnTo>
                  <a:lnTo>
                    <a:pt x="121" y="286"/>
                  </a:lnTo>
                  <a:lnTo>
                    <a:pt x="154" y="265"/>
                  </a:lnTo>
                  <a:lnTo>
                    <a:pt x="190" y="249"/>
                  </a:lnTo>
                  <a:lnTo>
                    <a:pt x="1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4" name="Group 112"/>
          <p:cNvGrpSpPr>
            <a:grpSpLocks noChangeAspect="1"/>
          </p:cNvGrpSpPr>
          <p:nvPr/>
        </p:nvGrpSpPr>
        <p:grpSpPr bwMode="auto">
          <a:xfrm>
            <a:off x="6319991" y="4370667"/>
            <a:ext cx="285750" cy="267891"/>
            <a:chOff x="5373" y="3935"/>
            <a:chExt cx="240" cy="225"/>
          </a:xfrm>
          <a:solidFill>
            <a:schemeClr val="tx1">
              <a:lumMod val="65000"/>
              <a:lumOff val="35000"/>
            </a:schemeClr>
          </a:solidFill>
        </p:grpSpPr>
        <p:sp>
          <p:nvSpPr>
            <p:cNvPr id="85" name="Freeform 114"/>
            <p:cNvSpPr>
              <a:spLocks/>
            </p:cNvSpPr>
            <p:nvPr/>
          </p:nvSpPr>
          <p:spPr bwMode="auto">
            <a:xfrm>
              <a:off x="5456" y="3964"/>
              <a:ext cx="117" cy="76"/>
            </a:xfrm>
            <a:custGeom>
              <a:avLst/>
              <a:gdLst>
                <a:gd name="T0" fmla="*/ 334 w 1644"/>
                <a:gd name="T1" fmla="*/ 0 h 1066"/>
                <a:gd name="T2" fmla="*/ 453 w 1644"/>
                <a:gd name="T3" fmla="*/ 120 h 1066"/>
                <a:gd name="T4" fmla="*/ 322 w 1644"/>
                <a:gd name="T5" fmla="*/ 250 h 1066"/>
                <a:gd name="T6" fmla="*/ 1078 w 1644"/>
                <a:gd name="T7" fmla="*/ 250 h 1066"/>
                <a:gd name="T8" fmla="*/ 1136 w 1644"/>
                <a:gd name="T9" fmla="*/ 253 h 1066"/>
                <a:gd name="T10" fmla="*/ 1192 w 1644"/>
                <a:gd name="T11" fmla="*/ 261 h 1066"/>
                <a:gd name="T12" fmla="*/ 1246 w 1644"/>
                <a:gd name="T13" fmla="*/ 276 h 1066"/>
                <a:gd name="T14" fmla="*/ 1298 w 1644"/>
                <a:gd name="T15" fmla="*/ 295 h 1066"/>
                <a:gd name="T16" fmla="*/ 1348 w 1644"/>
                <a:gd name="T17" fmla="*/ 318 h 1066"/>
                <a:gd name="T18" fmla="*/ 1395 w 1644"/>
                <a:gd name="T19" fmla="*/ 347 h 1066"/>
                <a:gd name="T20" fmla="*/ 1437 w 1644"/>
                <a:gd name="T21" fmla="*/ 379 h 1066"/>
                <a:gd name="T22" fmla="*/ 1478 w 1644"/>
                <a:gd name="T23" fmla="*/ 416 h 1066"/>
                <a:gd name="T24" fmla="*/ 1515 w 1644"/>
                <a:gd name="T25" fmla="*/ 456 h 1066"/>
                <a:gd name="T26" fmla="*/ 1547 w 1644"/>
                <a:gd name="T27" fmla="*/ 499 h 1066"/>
                <a:gd name="T28" fmla="*/ 1576 w 1644"/>
                <a:gd name="T29" fmla="*/ 546 h 1066"/>
                <a:gd name="T30" fmla="*/ 1599 w 1644"/>
                <a:gd name="T31" fmla="*/ 595 h 1066"/>
                <a:gd name="T32" fmla="*/ 1619 w 1644"/>
                <a:gd name="T33" fmla="*/ 647 h 1066"/>
                <a:gd name="T34" fmla="*/ 1632 w 1644"/>
                <a:gd name="T35" fmla="*/ 701 h 1066"/>
                <a:gd name="T36" fmla="*/ 1641 w 1644"/>
                <a:gd name="T37" fmla="*/ 757 h 1066"/>
                <a:gd name="T38" fmla="*/ 1644 w 1644"/>
                <a:gd name="T39" fmla="*/ 815 h 1066"/>
                <a:gd name="T40" fmla="*/ 1644 w 1644"/>
                <a:gd name="T41" fmla="*/ 1066 h 1066"/>
                <a:gd name="T42" fmla="*/ 1475 w 1644"/>
                <a:gd name="T43" fmla="*/ 1066 h 1066"/>
                <a:gd name="T44" fmla="*/ 1475 w 1644"/>
                <a:gd name="T45" fmla="*/ 815 h 1066"/>
                <a:gd name="T46" fmla="*/ 1472 w 1644"/>
                <a:gd name="T47" fmla="*/ 765 h 1066"/>
                <a:gd name="T48" fmla="*/ 1463 w 1644"/>
                <a:gd name="T49" fmla="*/ 718 h 1066"/>
                <a:gd name="T50" fmla="*/ 1448 w 1644"/>
                <a:gd name="T51" fmla="*/ 672 h 1066"/>
                <a:gd name="T52" fmla="*/ 1428 w 1644"/>
                <a:gd name="T53" fmla="*/ 628 h 1066"/>
                <a:gd name="T54" fmla="*/ 1404 w 1644"/>
                <a:gd name="T55" fmla="*/ 589 h 1066"/>
                <a:gd name="T56" fmla="*/ 1374 w 1644"/>
                <a:gd name="T57" fmla="*/ 551 h 1066"/>
                <a:gd name="T58" fmla="*/ 1341 w 1644"/>
                <a:gd name="T59" fmla="*/ 519 h 1066"/>
                <a:gd name="T60" fmla="*/ 1304 w 1644"/>
                <a:gd name="T61" fmla="*/ 489 h 1066"/>
                <a:gd name="T62" fmla="*/ 1263 w 1644"/>
                <a:gd name="T63" fmla="*/ 465 h 1066"/>
                <a:gd name="T64" fmla="*/ 1220 w 1644"/>
                <a:gd name="T65" fmla="*/ 445 h 1066"/>
                <a:gd name="T66" fmla="*/ 1175 w 1644"/>
                <a:gd name="T67" fmla="*/ 430 h 1066"/>
                <a:gd name="T68" fmla="*/ 1127 w 1644"/>
                <a:gd name="T69" fmla="*/ 421 h 1066"/>
                <a:gd name="T70" fmla="*/ 1077 w 1644"/>
                <a:gd name="T71" fmla="*/ 418 h 1066"/>
                <a:gd name="T72" fmla="*/ 322 w 1644"/>
                <a:gd name="T73" fmla="*/ 418 h 1066"/>
                <a:gd name="T74" fmla="*/ 453 w 1644"/>
                <a:gd name="T75" fmla="*/ 549 h 1066"/>
                <a:gd name="T76" fmla="*/ 334 w 1644"/>
                <a:gd name="T77" fmla="*/ 668 h 1066"/>
                <a:gd name="T78" fmla="*/ 119 w 1644"/>
                <a:gd name="T79" fmla="*/ 453 h 1066"/>
                <a:gd name="T80" fmla="*/ 0 w 1644"/>
                <a:gd name="T81" fmla="*/ 334 h 1066"/>
                <a:gd name="T82" fmla="*/ 119 w 1644"/>
                <a:gd name="T83" fmla="*/ 215 h 1066"/>
                <a:gd name="T84" fmla="*/ 334 w 1644"/>
                <a:gd name="T85" fmla="*/ 0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44" h="1066">
                  <a:moveTo>
                    <a:pt x="334" y="0"/>
                  </a:moveTo>
                  <a:lnTo>
                    <a:pt x="453" y="120"/>
                  </a:lnTo>
                  <a:lnTo>
                    <a:pt x="322" y="250"/>
                  </a:lnTo>
                  <a:lnTo>
                    <a:pt x="1078" y="250"/>
                  </a:lnTo>
                  <a:lnTo>
                    <a:pt x="1136" y="253"/>
                  </a:lnTo>
                  <a:lnTo>
                    <a:pt x="1192" y="261"/>
                  </a:lnTo>
                  <a:lnTo>
                    <a:pt x="1246" y="276"/>
                  </a:lnTo>
                  <a:lnTo>
                    <a:pt x="1298" y="295"/>
                  </a:lnTo>
                  <a:lnTo>
                    <a:pt x="1348" y="318"/>
                  </a:lnTo>
                  <a:lnTo>
                    <a:pt x="1395" y="347"/>
                  </a:lnTo>
                  <a:lnTo>
                    <a:pt x="1437" y="379"/>
                  </a:lnTo>
                  <a:lnTo>
                    <a:pt x="1478" y="416"/>
                  </a:lnTo>
                  <a:lnTo>
                    <a:pt x="1515" y="456"/>
                  </a:lnTo>
                  <a:lnTo>
                    <a:pt x="1547" y="499"/>
                  </a:lnTo>
                  <a:lnTo>
                    <a:pt x="1576" y="546"/>
                  </a:lnTo>
                  <a:lnTo>
                    <a:pt x="1599" y="595"/>
                  </a:lnTo>
                  <a:lnTo>
                    <a:pt x="1619" y="647"/>
                  </a:lnTo>
                  <a:lnTo>
                    <a:pt x="1632" y="701"/>
                  </a:lnTo>
                  <a:lnTo>
                    <a:pt x="1641" y="757"/>
                  </a:lnTo>
                  <a:lnTo>
                    <a:pt x="1644" y="815"/>
                  </a:lnTo>
                  <a:lnTo>
                    <a:pt x="1644" y="1066"/>
                  </a:lnTo>
                  <a:lnTo>
                    <a:pt x="1475" y="1066"/>
                  </a:lnTo>
                  <a:lnTo>
                    <a:pt x="1475" y="815"/>
                  </a:lnTo>
                  <a:lnTo>
                    <a:pt x="1472" y="765"/>
                  </a:lnTo>
                  <a:lnTo>
                    <a:pt x="1463" y="718"/>
                  </a:lnTo>
                  <a:lnTo>
                    <a:pt x="1448" y="672"/>
                  </a:lnTo>
                  <a:lnTo>
                    <a:pt x="1428" y="628"/>
                  </a:lnTo>
                  <a:lnTo>
                    <a:pt x="1404" y="589"/>
                  </a:lnTo>
                  <a:lnTo>
                    <a:pt x="1374" y="551"/>
                  </a:lnTo>
                  <a:lnTo>
                    <a:pt x="1341" y="519"/>
                  </a:lnTo>
                  <a:lnTo>
                    <a:pt x="1304" y="489"/>
                  </a:lnTo>
                  <a:lnTo>
                    <a:pt x="1263" y="465"/>
                  </a:lnTo>
                  <a:lnTo>
                    <a:pt x="1220" y="445"/>
                  </a:lnTo>
                  <a:lnTo>
                    <a:pt x="1175" y="430"/>
                  </a:lnTo>
                  <a:lnTo>
                    <a:pt x="1127" y="421"/>
                  </a:lnTo>
                  <a:lnTo>
                    <a:pt x="1077" y="418"/>
                  </a:lnTo>
                  <a:lnTo>
                    <a:pt x="322" y="418"/>
                  </a:lnTo>
                  <a:lnTo>
                    <a:pt x="453" y="549"/>
                  </a:lnTo>
                  <a:lnTo>
                    <a:pt x="334" y="668"/>
                  </a:lnTo>
                  <a:lnTo>
                    <a:pt x="119" y="453"/>
                  </a:lnTo>
                  <a:lnTo>
                    <a:pt x="0" y="334"/>
                  </a:lnTo>
                  <a:lnTo>
                    <a:pt x="119" y="215"/>
                  </a:lnTo>
                  <a:lnTo>
                    <a:pt x="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 name="Freeform 115"/>
            <p:cNvSpPr>
              <a:spLocks/>
            </p:cNvSpPr>
            <p:nvPr/>
          </p:nvSpPr>
          <p:spPr bwMode="auto">
            <a:xfrm>
              <a:off x="5413" y="4054"/>
              <a:ext cx="117" cy="76"/>
            </a:xfrm>
            <a:custGeom>
              <a:avLst/>
              <a:gdLst>
                <a:gd name="T0" fmla="*/ 0 w 1644"/>
                <a:gd name="T1" fmla="*/ 0 h 1066"/>
                <a:gd name="T2" fmla="*/ 169 w 1644"/>
                <a:gd name="T3" fmla="*/ 0 h 1066"/>
                <a:gd name="T4" fmla="*/ 169 w 1644"/>
                <a:gd name="T5" fmla="*/ 252 h 1066"/>
                <a:gd name="T6" fmla="*/ 172 w 1644"/>
                <a:gd name="T7" fmla="*/ 302 h 1066"/>
                <a:gd name="T8" fmla="*/ 181 w 1644"/>
                <a:gd name="T9" fmla="*/ 350 h 1066"/>
                <a:gd name="T10" fmla="*/ 195 w 1644"/>
                <a:gd name="T11" fmla="*/ 396 h 1066"/>
                <a:gd name="T12" fmla="*/ 216 w 1644"/>
                <a:gd name="T13" fmla="*/ 438 h 1066"/>
                <a:gd name="T14" fmla="*/ 240 w 1644"/>
                <a:gd name="T15" fmla="*/ 479 h 1066"/>
                <a:gd name="T16" fmla="*/ 270 w 1644"/>
                <a:gd name="T17" fmla="*/ 515 h 1066"/>
                <a:gd name="T18" fmla="*/ 302 w 1644"/>
                <a:gd name="T19" fmla="*/ 549 h 1066"/>
                <a:gd name="T20" fmla="*/ 340 w 1644"/>
                <a:gd name="T21" fmla="*/ 577 h 1066"/>
                <a:gd name="T22" fmla="*/ 380 w 1644"/>
                <a:gd name="T23" fmla="*/ 603 h 1066"/>
                <a:gd name="T24" fmla="*/ 424 w 1644"/>
                <a:gd name="T25" fmla="*/ 622 h 1066"/>
                <a:gd name="T26" fmla="*/ 468 w 1644"/>
                <a:gd name="T27" fmla="*/ 636 h 1066"/>
                <a:gd name="T28" fmla="*/ 516 w 1644"/>
                <a:gd name="T29" fmla="*/ 646 h 1066"/>
                <a:gd name="T30" fmla="*/ 566 w 1644"/>
                <a:gd name="T31" fmla="*/ 649 h 1066"/>
                <a:gd name="T32" fmla="*/ 1322 w 1644"/>
                <a:gd name="T33" fmla="*/ 649 h 1066"/>
                <a:gd name="T34" fmla="*/ 1191 w 1644"/>
                <a:gd name="T35" fmla="*/ 519 h 1066"/>
                <a:gd name="T36" fmla="*/ 1310 w 1644"/>
                <a:gd name="T37" fmla="*/ 399 h 1066"/>
                <a:gd name="T38" fmla="*/ 1524 w 1644"/>
                <a:gd name="T39" fmla="*/ 613 h 1066"/>
                <a:gd name="T40" fmla="*/ 1644 w 1644"/>
                <a:gd name="T41" fmla="*/ 733 h 1066"/>
                <a:gd name="T42" fmla="*/ 1524 w 1644"/>
                <a:gd name="T43" fmla="*/ 853 h 1066"/>
                <a:gd name="T44" fmla="*/ 1309 w 1644"/>
                <a:gd name="T45" fmla="*/ 1066 h 1066"/>
                <a:gd name="T46" fmla="*/ 1190 w 1644"/>
                <a:gd name="T47" fmla="*/ 947 h 1066"/>
                <a:gd name="T48" fmla="*/ 1321 w 1644"/>
                <a:gd name="T49" fmla="*/ 817 h 1066"/>
                <a:gd name="T50" fmla="*/ 566 w 1644"/>
                <a:gd name="T51" fmla="*/ 817 h 1066"/>
                <a:gd name="T52" fmla="*/ 508 w 1644"/>
                <a:gd name="T53" fmla="*/ 814 h 1066"/>
                <a:gd name="T54" fmla="*/ 452 w 1644"/>
                <a:gd name="T55" fmla="*/ 805 h 1066"/>
                <a:gd name="T56" fmla="*/ 397 w 1644"/>
                <a:gd name="T57" fmla="*/ 792 h 1066"/>
                <a:gd name="T58" fmla="*/ 345 w 1644"/>
                <a:gd name="T59" fmla="*/ 773 h 1066"/>
                <a:gd name="T60" fmla="*/ 296 w 1644"/>
                <a:gd name="T61" fmla="*/ 749 h 1066"/>
                <a:gd name="T62" fmla="*/ 249 w 1644"/>
                <a:gd name="T63" fmla="*/ 721 h 1066"/>
                <a:gd name="T64" fmla="*/ 206 w 1644"/>
                <a:gd name="T65" fmla="*/ 688 h 1066"/>
                <a:gd name="T66" fmla="*/ 166 w 1644"/>
                <a:gd name="T67" fmla="*/ 652 h 1066"/>
                <a:gd name="T68" fmla="*/ 129 w 1644"/>
                <a:gd name="T69" fmla="*/ 611 h 1066"/>
                <a:gd name="T70" fmla="*/ 97 w 1644"/>
                <a:gd name="T71" fmla="*/ 568 h 1066"/>
                <a:gd name="T72" fmla="*/ 68 w 1644"/>
                <a:gd name="T73" fmla="*/ 522 h 1066"/>
                <a:gd name="T74" fmla="*/ 45 w 1644"/>
                <a:gd name="T75" fmla="*/ 472 h 1066"/>
                <a:gd name="T76" fmla="*/ 25 w 1644"/>
                <a:gd name="T77" fmla="*/ 420 h 1066"/>
                <a:gd name="T78" fmla="*/ 11 w 1644"/>
                <a:gd name="T79" fmla="*/ 366 h 1066"/>
                <a:gd name="T80" fmla="*/ 3 w 1644"/>
                <a:gd name="T81" fmla="*/ 310 h 1066"/>
                <a:gd name="T82" fmla="*/ 0 w 1644"/>
                <a:gd name="T83" fmla="*/ 252 h 1066"/>
                <a:gd name="T84" fmla="*/ 0 w 1644"/>
                <a:gd name="T85" fmla="*/ 0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44" h="1066">
                  <a:moveTo>
                    <a:pt x="0" y="0"/>
                  </a:moveTo>
                  <a:lnTo>
                    <a:pt x="169" y="0"/>
                  </a:lnTo>
                  <a:lnTo>
                    <a:pt x="169" y="252"/>
                  </a:lnTo>
                  <a:lnTo>
                    <a:pt x="172" y="302"/>
                  </a:lnTo>
                  <a:lnTo>
                    <a:pt x="181" y="350"/>
                  </a:lnTo>
                  <a:lnTo>
                    <a:pt x="195" y="396"/>
                  </a:lnTo>
                  <a:lnTo>
                    <a:pt x="216" y="438"/>
                  </a:lnTo>
                  <a:lnTo>
                    <a:pt x="240" y="479"/>
                  </a:lnTo>
                  <a:lnTo>
                    <a:pt x="270" y="515"/>
                  </a:lnTo>
                  <a:lnTo>
                    <a:pt x="302" y="549"/>
                  </a:lnTo>
                  <a:lnTo>
                    <a:pt x="340" y="577"/>
                  </a:lnTo>
                  <a:lnTo>
                    <a:pt x="380" y="603"/>
                  </a:lnTo>
                  <a:lnTo>
                    <a:pt x="424" y="622"/>
                  </a:lnTo>
                  <a:lnTo>
                    <a:pt x="468" y="636"/>
                  </a:lnTo>
                  <a:lnTo>
                    <a:pt x="516" y="646"/>
                  </a:lnTo>
                  <a:lnTo>
                    <a:pt x="566" y="649"/>
                  </a:lnTo>
                  <a:lnTo>
                    <a:pt x="1322" y="649"/>
                  </a:lnTo>
                  <a:lnTo>
                    <a:pt x="1191" y="519"/>
                  </a:lnTo>
                  <a:lnTo>
                    <a:pt x="1310" y="399"/>
                  </a:lnTo>
                  <a:lnTo>
                    <a:pt x="1524" y="613"/>
                  </a:lnTo>
                  <a:lnTo>
                    <a:pt x="1644" y="733"/>
                  </a:lnTo>
                  <a:lnTo>
                    <a:pt x="1524" y="853"/>
                  </a:lnTo>
                  <a:lnTo>
                    <a:pt x="1309" y="1066"/>
                  </a:lnTo>
                  <a:lnTo>
                    <a:pt x="1190" y="947"/>
                  </a:lnTo>
                  <a:lnTo>
                    <a:pt x="1321" y="817"/>
                  </a:lnTo>
                  <a:lnTo>
                    <a:pt x="566" y="817"/>
                  </a:lnTo>
                  <a:lnTo>
                    <a:pt x="508" y="814"/>
                  </a:lnTo>
                  <a:lnTo>
                    <a:pt x="452" y="805"/>
                  </a:lnTo>
                  <a:lnTo>
                    <a:pt x="397" y="792"/>
                  </a:lnTo>
                  <a:lnTo>
                    <a:pt x="345" y="773"/>
                  </a:lnTo>
                  <a:lnTo>
                    <a:pt x="296" y="749"/>
                  </a:lnTo>
                  <a:lnTo>
                    <a:pt x="249" y="721"/>
                  </a:lnTo>
                  <a:lnTo>
                    <a:pt x="206" y="688"/>
                  </a:lnTo>
                  <a:lnTo>
                    <a:pt x="166" y="652"/>
                  </a:lnTo>
                  <a:lnTo>
                    <a:pt x="129" y="611"/>
                  </a:lnTo>
                  <a:lnTo>
                    <a:pt x="97" y="568"/>
                  </a:lnTo>
                  <a:lnTo>
                    <a:pt x="68" y="522"/>
                  </a:lnTo>
                  <a:lnTo>
                    <a:pt x="45" y="472"/>
                  </a:lnTo>
                  <a:lnTo>
                    <a:pt x="25" y="420"/>
                  </a:lnTo>
                  <a:lnTo>
                    <a:pt x="11" y="366"/>
                  </a:lnTo>
                  <a:lnTo>
                    <a:pt x="3" y="310"/>
                  </a:lnTo>
                  <a:lnTo>
                    <a:pt x="0" y="25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116"/>
            <p:cNvSpPr>
              <a:spLocks/>
            </p:cNvSpPr>
            <p:nvPr/>
          </p:nvSpPr>
          <p:spPr bwMode="auto">
            <a:xfrm>
              <a:off x="5373" y="3998"/>
              <a:ext cx="92" cy="42"/>
            </a:xfrm>
            <a:custGeom>
              <a:avLst/>
              <a:gdLst>
                <a:gd name="T0" fmla="*/ 869 w 1283"/>
                <a:gd name="T1" fmla="*/ 2 h 592"/>
                <a:gd name="T2" fmla="*/ 887 w 1283"/>
                <a:gd name="T3" fmla="*/ 13 h 592"/>
                <a:gd name="T4" fmla="*/ 921 w 1283"/>
                <a:gd name="T5" fmla="*/ 32 h 592"/>
                <a:gd name="T6" fmla="*/ 972 w 1283"/>
                <a:gd name="T7" fmla="*/ 59 h 592"/>
                <a:gd name="T8" fmla="*/ 1039 w 1283"/>
                <a:gd name="T9" fmla="*/ 89 h 592"/>
                <a:gd name="T10" fmla="*/ 1117 w 1283"/>
                <a:gd name="T11" fmla="*/ 121 h 592"/>
                <a:gd name="T12" fmla="*/ 1181 w 1283"/>
                <a:gd name="T13" fmla="*/ 153 h 592"/>
                <a:gd name="T14" fmla="*/ 1225 w 1283"/>
                <a:gd name="T15" fmla="*/ 195 h 592"/>
                <a:gd name="T16" fmla="*/ 1254 w 1283"/>
                <a:gd name="T17" fmla="*/ 249 h 592"/>
                <a:gd name="T18" fmla="*/ 1271 w 1283"/>
                <a:gd name="T19" fmla="*/ 315 h 592"/>
                <a:gd name="T20" fmla="*/ 1279 w 1283"/>
                <a:gd name="T21" fmla="*/ 393 h 592"/>
                <a:gd name="T22" fmla="*/ 1282 w 1283"/>
                <a:gd name="T23" fmla="*/ 486 h 592"/>
                <a:gd name="T24" fmla="*/ 1283 w 1283"/>
                <a:gd name="T25" fmla="*/ 592 h 592"/>
                <a:gd name="T26" fmla="*/ 642 w 1283"/>
                <a:gd name="T27" fmla="*/ 592 h 592"/>
                <a:gd name="T28" fmla="*/ 1 w 1283"/>
                <a:gd name="T29" fmla="*/ 537 h 592"/>
                <a:gd name="T30" fmla="*/ 2 w 1283"/>
                <a:gd name="T31" fmla="*/ 438 h 592"/>
                <a:gd name="T32" fmla="*/ 7 w 1283"/>
                <a:gd name="T33" fmla="*/ 353 h 592"/>
                <a:gd name="T34" fmla="*/ 19 w 1283"/>
                <a:gd name="T35" fmla="*/ 280 h 592"/>
                <a:gd name="T36" fmla="*/ 42 w 1283"/>
                <a:gd name="T37" fmla="*/ 221 h 592"/>
                <a:gd name="T38" fmla="*/ 78 w 1283"/>
                <a:gd name="T39" fmla="*/ 174 h 592"/>
                <a:gd name="T40" fmla="*/ 131 w 1283"/>
                <a:gd name="T41" fmla="*/ 136 h 592"/>
                <a:gd name="T42" fmla="*/ 207 w 1283"/>
                <a:gd name="T43" fmla="*/ 106 h 592"/>
                <a:gd name="T44" fmla="*/ 279 w 1283"/>
                <a:gd name="T45" fmla="*/ 74 h 592"/>
                <a:gd name="T46" fmla="*/ 338 w 1283"/>
                <a:gd name="T47" fmla="*/ 46 h 592"/>
                <a:gd name="T48" fmla="*/ 381 w 1283"/>
                <a:gd name="T49" fmla="*/ 22 h 592"/>
                <a:gd name="T50" fmla="*/ 407 w 1283"/>
                <a:gd name="T51" fmla="*/ 7 h 592"/>
                <a:gd name="T52" fmla="*/ 416 w 1283"/>
                <a:gd name="T53" fmla="*/ 1 h 592"/>
                <a:gd name="T54" fmla="*/ 554 w 1283"/>
                <a:gd name="T55" fmla="*/ 434 h 592"/>
                <a:gd name="T56" fmla="*/ 589 w 1283"/>
                <a:gd name="T57" fmla="*/ 253 h 592"/>
                <a:gd name="T58" fmla="*/ 565 w 1283"/>
                <a:gd name="T59" fmla="*/ 206 h 592"/>
                <a:gd name="T60" fmla="*/ 555 w 1283"/>
                <a:gd name="T61" fmla="*/ 171 h 592"/>
                <a:gd name="T62" fmla="*/ 557 w 1283"/>
                <a:gd name="T63" fmla="*/ 143 h 592"/>
                <a:gd name="T64" fmla="*/ 568 w 1283"/>
                <a:gd name="T65" fmla="*/ 124 h 592"/>
                <a:gd name="T66" fmla="*/ 583 w 1283"/>
                <a:gd name="T67" fmla="*/ 112 h 592"/>
                <a:gd name="T68" fmla="*/ 603 w 1283"/>
                <a:gd name="T69" fmla="*/ 104 h 592"/>
                <a:gd name="T70" fmla="*/ 620 w 1283"/>
                <a:gd name="T71" fmla="*/ 100 h 592"/>
                <a:gd name="T72" fmla="*/ 634 w 1283"/>
                <a:gd name="T73" fmla="*/ 99 h 592"/>
                <a:gd name="T74" fmla="*/ 642 w 1283"/>
                <a:gd name="T75" fmla="*/ 99 h 592"/>
                <a:gd name="T76" fmla="*/ 654 w 1283"/>
                <a:gd name="T77" fmla="*/ 100 h 592"/>
                <a:gd name="T78" fmla="*/ 670 w 1283"/>
                <a:gd name="T79" fmla="*/ 102 h 592"/>
                <a:gd name="T80" fmla="*/ 688 w 1283"/>
                <a:gd name="T81" fmla="*/ 107 h 592"/>
                <a:gd name="T82" fmla="*/ 706 w 1283"/>
                <a:gd name="T83" fmla="*/ 117 h 592"/>
                <a:gd name="T84" fmla="*/ 720 w 1283"/>
                <a:gd name="T85" fmla="*/ 133 h 592"/>
                <a:gd name="T86" fmla="*/ 726 w 1283"/>
                <a:gd name="T87" fmla="*/ 156 h 592"/>
                <a:gd name="T88" fmla="*/ 723 w 1283"/>
                <a:gd name="T89" fmla="*/ 187 h 592"/>
                <a:gd name="T90" fmla="*/ 707 w 1283"/>
                <a:gd name="T91" fmla="*/ 229 h 592"/>
                <a:gd name="T92" fmla="*/ 674 w 1283"/>
                <a:gd name="T93" fmla="*/ 280 h 592"/>
                <a:gd name="T94" fmla="*/ 745 w 1283"/>
                <a:gd name="T95" fmla="*/ 382 h 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83" h="592">
                  <a:moveTo>
                    <a:pt x="866" y="0"/>
                  </a:moveTo>
                  <a:lnTo>
                    <a:pt x="869" y="2"/>
                  </a:lnTo>
                  <a:lnTo>
                    <a:pt x="876" y="6"/>
                  </a:lnTo>
                  <a:lnTo>
                    <a:pt x="887" y="13"/>
                  </a:lnTo>
                  <a:lnTo>
                    <a:pt x="902" y="21"/>
                  </a:lnTo>
                  <a:lnTo>
                    <a:pt x="921" y="32"/>
                  </a:lnTo>
                  <a:lnTo>
                    <a:pt x="945" y="45"/>
                  </a:lnTo>
                  <a:lnTo>
                    <a:pt x="972" y="59"/>
                  </a:lnTo>
                  <a:lnTo>
                    <a:pt x="1004" y="73"/>
                  </a:lnTo>
                  <a:lnTo>
                    <a:pt x="1039" y="89"/>
                  </a:lnTo>
                  <a:lnTo>
                    <a:pt x="1076" y="105"/>
                  </a:lnTo>
                  <a:lnTo>
                    <a:pt x="1117" y="121"/>
                  </a:lnTo>
                  <a:lnTo>
                    <a:pt x="1152" y="136"/>
                  </a:lnTo>
                  <a:lnTo>
                    <a:pt x="1181" y="153"/>
                  </a:lnTo>
                  <a:lnTo>
                    <a:pt x="1206" y="173"/>
                  </a:lnTo>
                  <a:lnTo>
                    <a:pt x="1225" y="195"/>
                  </a:lnTo>
                  <a:lnTo>
                    <a:pt x="1241" y="220"/>
                  </a:lnTo>
                  <a:lnTo>
                    <a:pt x="1254" y="249"/>
                  </a:lnTo>
                  <a:lnTo>
                    <a:pt x="1264" y="280"/>
                  </a:lnTo>
                  <a:lnTo>
                    <a:pt x="1271" y="315"/>
                  </a:lnTo>
                  <a:lnTo>
                    <a:pt x="1276" y="353"/>
                  </a:lnTo>
                  <a:lnTo>
                    <a:pt x="1279" y="393"/>
                  </a:lnTo>
                  <a:lnTo>
                    <a:pt x="1281" y="437"/>
                  </a:lnTo>
                  <a:lnTo>
                    <a:pt x="1282" y="486"/>
                  </a:lnTo>
                  <a:lnTo>
                    <a:pt x="1282" y="536"/>
                  </a:lnTo>
                  <a:lnTo>
                    <a:pt x="1283" y="592"/>
                  </a:lnTo>
                  <a:lnTo>
                    <a:pt x="642" y="592"/>
                  </a:lnTo>
                  <a:lnTo>
                    <a:pt x="642" y="592"/>
                  </a:lnTo>
                  <a:lnTo>
                    <a:pt x="0" y="592"/>
                  </a:lnTo>
                  <a:lnTo>
                    <a:pt x="1" y="537"/>
                  </a:lnTo>
                  <a:lnTo>
                    <a:pt x="1" y="486"/>
                  </a:lnTo>
                  <a:lnTo>
                    <a:pt x="2" y="438"/>
                  </a:lnTo>
                  <a:lnTo>
                    <a:pt x="4" y="394"/>
                  </a:lnTo>
                  <a:lnTo>
                    <a:pt x="7" y="353"/>
                  </a:lnTo>
                  <a:lnTo>
                    <a:pt x="12" y="315"/>
                  </a:lnTo>
                  <a:lnTo>
                    <a:pt x="19" y="280"/>
                  </a:lnTo>
                  <a:lnTo>
                    <a:pt x="30" y="250"/>
                  </a:lnTo>
                  <a:lnTo>
                    <a:pt x="42" y="221"/>
                  </a:lnTo>
                  <a:lnTo>
                    <a:pt x="58" y="196"/>
                  </a:lnTo>
                  <a:lnTo>
                    <a:pt x="78" y="174"/>
                  </a:lnTo>
                  <a:lnTo>
                    <a:pt x="103" y="153"/>
                  </a:lnTo>
                  <a:lnTo>
                    <a:pt x="131" y="136"/>
                  </a:lnTo>
                  <a:lnTo>
                    <a:pt x="166" y="122"/>
                  </a:lnTo>
                  <a:lnTo>
                    <a:pt x="207" y="106"/>
                  </a:lnTo>
                  <a:lnTo>
                    <a:pt x="244" y="89"/>
                  </a:lnTo>
                  <a:lnTo>
                    <a:pt x="279" y="74"/>
                  </a:lnTo>
                  <a:lnTo>
                    <a:pt x="311" y="59"/>
                  </a:lnTo>
                  <a:lnTo>
                    <a:pt x="338" y="46"/>
                  </a:lnTo>
                  <a:lnTo>
                    <a:pt x="361" y="33"/>
                  </a:lnTo>
                  <a:lnTo>
                    <a:pt x="381" y="22"/>
                  </a:lnTo>
                  <a:lnTo>
                    <a:pt x="396" y="13"/>
                  </a:lnTo>
                  <a:lnTo>
                    <a:pt x="407" y="7"/>
                  </a:lnTo>
                  <a:lnTo>
                    <a:pt x="414" y="3"/>
                  </a:lnTo>
                  <a:lnTo>
                    <a:pt x="416" y="1"/>
                  </a:lnTo>
                  <a:lnTo>
                    <a:pt x="538" y="383"/>
                  </a:lnTo>
                  <a:lnTo>
                    <a:pt x="554" y="434"/>
                  </a:lnTo>
                  <a:lnTo>
                    <a:pt x="607" y="280"/>
                  </a:lnTo>
                  <a:lnTo>
                    <a:pt x="589" y="253"/>
                  </a:lnTo>
                  <a:lnTo>
                    <a:pt x="574" y="229"/>
                  </a:lnTo>
                  <a:lnTo>
                    <a:pt x="565" y="206"/>
                  </a:lnTo>
                  <a:lnTo>
                    <a:pt x="558" y="187"/>
                  </a:lnTo>
                  <a:lnTo>
                    <a:pt x="555" y="171"/>
                  </a:lnTo>
                  <a:lnTo>
                    <a:pt x="555" y="156"/>
                  </a:lnTo>
                  <a:lnTo>
                    <a:pt x="557" y="143"/>
                  </a:lnTo>
                  <a:lnTo>
                    <a:pt x="562" y="133"/>
                  </a:lnTo>
                  <a:lnTo>
                    <a:pt x="568" y="124"/>
                  </a:lnTo>
                  <a:lnTo>
                    <a:pt x="575" y="117"/>
                  </a:lnTo>
                  <a:lnTo>
                    <a:pt x="583" y="112"/>
                  </a:lnTo>
                  <a:lnTo>
                    <a:pt x="593" y="107"/>
                  </a:lnTo>
                  <a:lnTo>
                    <a:pt x="603" y="104"/>
                  </a:lnTo>
                  <a:lnTo>
                    <a:pt x="612" y="102"/>
                  </a:lnTo>
                  <a:lnTo>
                    <a:pt x="620" y="100"/>
                  </a:lnTo>
                  <a:lnTo>
                    <a:pt x="628" y="100"/>
                  </a:lnTo>
                  <a:lnTo>
                    <a:pt x="634" y="99"/>
                  </a:lnTo>
                  <a:lnTo>
                    <a:pt x="639" y="99"/>
                  </a:lnTo>
                  <a:lnTo>
                    <a:pt x="642" y="99"/>
                  </a:lnTo>
                  <a:lnTo>
                    <a:pt x="647" y="99"/>
                  </a:lnTo>
                  <a:lnTo>
                    <a:pt x="654" y="100"/>
                  </a:lnTo>
                  <a:lnTo>
                    <a:pt x="661" y="100"/>
                  </a:lnTo>
                  <a:lnTo>
                    <a:pt x="670" y="102"/>
                  </a:lnTo>
                  <a:lnTo>
                    <a:pt x="679" y="104"/>
                  </a:lnTo>
                  <a:lnTo>
                    <a:pt x="688" y="107"/>
                  </a:lnTo>
                  <a:lnTo>
                    <a:pt x="697" y="112"/>
                  </a:lnTo>
                  <a:lnTo>
                    <a:pt x="706" y="117"/>
                  </a:lnTo>
                  <a:lnTo>
                    <a:pt x="714" y="124"/>
                  </a:lnTo>
                  <a:lnTo>
                    <a:pt x="720" y="133"/>
                  </a:lnTo>
                  <a:lnTo>
                    <a:pt x="724" y="143"/>
                  </a:lnTo>
                  <a:lnTo>
                    <a:pt x="726" y="156"/>
                  </a:lnTo>
                  <a:lnTo>
                    <a:pt x="726" y="171"/>
                  </a:lnTo>
                  <a:lnTo>
                    <a:pt x="723" y="187"/>
                  </a:lnTo>
                  <a:lnTo>
                    <a:pt x="717" y="206"/>
                  </a:lnTo>
                  <a:lnTo>
                    <a:pt x="707" y="229"/>
                  </a:lnTo>
                  <a:lnTo>
                    <a:pt x="692" y="253"/>
                  </a:lnTo>
                  <a:lnTo>
                    <a:pt x="674" y="280"/>
                  </a:lnTo>
                  <a:lnTo>
                    <a:pt x="729" y="434"/>
                  </a:lnTo>
                  <a:lnTo>
                    <a:pt x="745" y="382"/>
                  </a:lnTo>
                  <a:lnTo>
                    <a:pt x="8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 name="Freeform 117"/>
            <p:cNvSpPr>
              <a:spLocks/>
            </p:cNvSpPr>
            <p:nvPr/>
          </p:nvSpPr>
          <p:spPr bwMode="auto">
            <a:xfrm>
              <a:off x="5395" y="3935"/>
              <a:ext cx="48" cy="64"/>
            </a:xfrm>
            <a:custGeom>
              <a:avLst/>
              <a:gdLst>
                <a:gd name="T0" fmla="*/ 382 w 675"/>
                <a:gd name="T1" fmla="*/ 2 h 897"/>
                <a:gd name="T2" fmla="*/ 437 w 675"/>
                <a:gd name="T3" fmla="*/ 15 h 897"/>
                <a:gd name="T4" fmla="*/ 480 w 675"/>
                <a:gd name="T5" fmla="*/ 36 h 897"/>
                <a:gd name="T6" fmla="*/ 521 w 675"/>
                <a:gd name="T7" fmla="*/ 64 h 897"/>
                <a:gd name="T8" fmla="*/ 546 w 675"/>
                <a:gd name="T9" fmla="*/ 90 h 897"/>
                <a:gd name="T10" fmla="*/ 558 w 675"/>
                <a:gd name="T11" fmla="*/ 107 h 897"/>
                <a:gd name="T12" fmla="*/ 560 w 675"/>
                <a:gd name="T13" fmla="*/ 109 h 897"/>
                <a:gd name="T14" fmla="*/ 569 w 675"/>
                <a:gd name="T15" fmla="*/ 111 h 897"/>
                <a:gd name="T16" fmla="*/ 584 w 675"/>
                <a:gd name="T17" fmla="*/ 117 h 897"/>
                <a:gd name="T18" fmla="*/ 601 w 675"/>
                <a:gd name="T19" fmla="*/ 128 h 897"/>
                <a:gd name="T20" fmla="*/ 619 w 675"/>
                <a:gd name="T21" fmla="*/ 147 h 897"/>
                <a:gd name="T22" fmla="*/ 637 w 675"/>
                <a:gd name="T23" fmla="*/ 176 h 897"/>
                <a:gd name="T24" fmla="*/ 650 w 675"/>
                <a:gd name="T25" fmla="*/ 217 h 897"/>
                <a:gd name="T26" fmla="*/ 656 w 675"/>
                <a:gd name="T27" fmla="*/ 272 h 897"/>
                <a:gd name="T28" fmla="*/ 653 w 675"/>
                <a:gd name="T29" fmla="*/ 343 h 897"/>
                <a:gd name="T30" fmla="*/ 642 w 675"/>
                <a:gd name="T31" fmla="*/ 406 h 897"/>
                <a:gd name="T32" fmla="*/ 642 w 675"/>
                <a:gd name="T33" fmla="*/ 428 h 897"/>
                <a:gd name="T34" fmla="*/ 656 w 675"/>
                <a:gd name="T35" fmla="*/ 431 h 897"/>
                <a:gd name="T36" fmla="*/ 667 w 675"/>
                <a:gd name="T37" fmla="*/ 442 h 897"/>
                <a:gd name="T38" fmla="*/ 674 w 675"/>
                <a:gd name="T39" fmla="*/ 463 h 897"/>
                <a:gd name="T40" fmla="*/ 673 w 675"/>
                <a:gd name="T41" fmla="*/ 496 h 897"/>
                <a:gd name="T42" fmla="*/ 663 w 675"/>
                <a:gd name="T43" fmla="*/ 544 h 897"/>
                <a:gd name="T44" fmla="*/ 645 w 675"/>
                <a:gd name="T45" fmla="*/ 595 h 897"/>
                <a:gd name="T46" fmla="*/ 629 w 675"/>
                <a:gd name="T47" fmla="*/ 626 h 897"/>
                <a:gd name="T48" fmla="*/ 613 w 675"/>
                <a:gd name="T49" fmla="*/ 639 h 897"/>
                <a:gd name="T50" fmla="*/ 601 w 675"/>
                <a:gd name="T51" fmla="*/ 669 h 897"/>
                <a:gd name="T52" fmla="*/ 580 w 675"/>
                <a:gd name="T53" fmla="*/ 725 h 897"/>
                <a:gd name="T54" fmla="*/ 545 w 675"/>
                <a:gd name="T55" fmla="*/ 781 h 897"/>
                <a:gd name="T56" fmla="*/ 499 w 675"/>
                <a:gd name="T57" fmla="*/ 831 h 897"/>
                <a:gd name="T58" fmla="*/ 442 w 675"/>
                <a:gd name="T59" fmla="*/ 871 h 897"/>
                <a:gd name="T60" fmla="*/ 381 w 675"/>
                <a:gd name="T61" fmla="*/ 893 h 897"/>
                <a:gd name="T62" fmla="*/ 323 w 675"/>
                <a:gd name="T63" fmla="*/ 897 h 897"/>
                <a:gd name="T64" fmla="*/ 265 w 675"/>
                <a:gd name="T65" fmla="*/ 885 h 897"/>
                <a:gd name="T66" fmla="*/ 202 w 675"/>
                <a:gd name="T67" fmla="*/ 852 h 897"/>
                <a:gd name="T68" fmla="*/ 150 w 675"/>
                <a:gd name="T69" fmla="*/ 808 h 897"/>
                <a:gd name="T70" fmla="*/ 110 w 675"/>
                <a:gd name="T71" fmla="*/ 754 h 897"/>
                <a:gd name="T72" fmla="*/ 83 w 675"/>
                <a:gd name="T73" fmla="*/ 697 h 897"/>
                <a:gd name="T74" fmla="*/ 68 w 675"/>
                <a:gd name="T75" fmla="*/ 641 h 897"/>
                <a:gd name="T76" fmla="*/ 53 w 675"/>
                <a:gd name="T77" fmla="*/ 634 h 897"/>
                <a:gd name="T78" fmla="*/ 38 w 675"/>
                <a:gd name="T79" fmla="*/ 613 h 897"/>
                <a:gd name="T80" fmla="*/ 21 w 675"/>
                <a:gd name="T81" fmla="*/ 573 h 897"/>
                <a:gd name="T82" fmla="*/ 5 w 675"/>
                <a:gd name="T83" fmla="*/ 518 h 897"/>
                <a:gd name="T84" fmla="*/ 0 w 675"/>
                <a:gd name="T85" fmla="*/ 478 h 897"/>
                <a:gd name="T86" fmla="*/ 3 w 675"/>
                <a:gd name="T87" fmla="*/ 451 h 897"/>
                <a:gd name="T88" fmla="*/ 13 w 675"/>
                <a:gd name="T89" fmla="*/ 436 h 897"/>
                <a:gd name="T90" fmla="*/ 26 w 675"/>
                <a:gd name="T91" fmla="*/ 429 h 897"/>
                <a:gd name="T92" fmla="*/ 40 w 675"/>
                <a:gd name="T93" fmla="*/ 428 h 897"/>
                <a:gd name="T94" fmla="*/ 29 w 675"/>
                <a:gd name="T95" fmla="*/ 385 h 897"/>
                <a:gd name="T96" fmla="*/ 21 w 675"/>
                <a:gd name="T97" fmla="*/ 316 h 897"/>
                <a:gd name="T98" fmla="*/ 28 w 675"/>
                <a:gd name="T99" fmla="*/ 250 h 897"/>
                <a:gd name="T100" fmla="*/ 52 w 675"/>
                <a:gd name="T101" fmla="*/ 186 h 897"/>
                <a:gd name="T102" fmla="*/ 87 w 675"/>
                <a:gd name="T103" fmla="*/ 133 h 897"/>
                <a:gd name="T104" fmla="*/ 131 w 675"/>
                <a:gd name="T105" fmla="*/ 88 h 897"/>
                <a:gd name="T106" fmla="*/ 182 w 675"/>
                <a:gd name="T107" fmla="*/ 50 h 897"/>
                <a:gd name="T108" fmla="*/ 227 w 675"/>
                <a:gd name="T109" fmla="*/ 23 h 897"/>
                <a:gd name="T110" fmla="*/ 284 w 675"/>
                <a:gd name="T111" fmla="*/ 5 h 897"/>
                <a:gd name="T112" fmla="*/ 352 w 675"/>
                <a:gd name="T113"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5" h="897">
                  <a:moveTo>
                    <a:pt x="352" y="0"/>
                  </a:moveTo>
                  <a:lnTo>
                    <a:pt x="382" y="2"/>
                  </a:lnTo>
                  <a:lnTo>
                    <a:pt x="411" y="7"/>
                  </a:lnTo>
                  <a:lnTo>
                    <a:pt x="437" y="15"/>
                  </a:lnTo>
                  <a:lnTo>
                    <a:pt x="460" y="24"/>
                  </a:lnTo>
                  <a:lnTo>
                    <a:pt x="480" y="36"/>
                  </a:lnTo>
                  <a:lnTo>
                    <a:pt x="502" y="50"/>
                  </a:lnTo>
                  <a:lnTo>
                    <a:pt x="521" y="64"/>
                  </a:lnTo>
                  <a:lnTo>
                    <a:pt x="535" y="77"/>
                  </a:lnTo>
                  <a:lnTo>
                    <a:pt x="546" y="90"/>
                  </a:lnTo>
                  <a:lnTo>
                    <a:pt x="553" y="100"/>
                  </a:lnTo>
                  <a:lnTo>
                    <a:pt x="558" y="107"/>
                  </a:lnTo>
                  <a:lnTo>
                    <a:pt x="559" y="109"/>
                  </a:lnTo>
                  <a:lnTo>
                    <a:pt x="560" y="109"/>
                  </a:lnTo>
                  <a:lnTo>
                    <a:pt x="563" y="110"/>
                  </a:lnTo>
                  <a:lnTo>
                    <a:pt x="569" y="111"/>
                  </a:lnTo>
                  <a:lnTo>
                    <a:pt x="576" y="113"/>
                  </a:lnTo>
                  <a:lnTo>
                    <a:pt x="584" y="117"/>
                  </a:lnTo>
                  <a:lnTo>
                    <a:pt x="592" y="121"/>
                  </a:lnTo>
                  <a:lnTo>
                    <a:pt x="601" y="128"/>
                  </a:lnTo>
                  <a:lnTo>
                    <a:pt x="610" y="136"/>
                  </a:lnTo>
                  <a:lnTo>
                    <a:pt x="619" y="147"/>
                  </a:lnTo>
                  <a:lnTo>
                    <a:pt x="629" y="161"/>
                  </a:lnTo>
                  <a:lnTo>
                    <a:pt x="637" y="176"/>
                  </a:lnTo>
                  <a:lnTo>
                    <a:pt x="644" y="195"/>
                  </a:lnTo>
                  <a:lnTo>
                    <a:pt x="650" y="217"/>
                  </a:lnTo>
                  <a:lnTo>
                    <a:pt x="654" y="243"/>
                  </a:lnTo>
                  <a:lnTo>
                    <a:pt x="656" y="272"/>
                  </a:lnTo>
                  <a:lnTo>
                    <a:pt x="655" y="306"/>
                  </a:lnTo>
                  <a:lnTo>
                    <a:pt x="653" y="343"/>
                  </a:lnTo>
                  <a:lnTo>
                    <a:pt x="647" y="385"/>
                  </a:lnTo>
                  <a:lnTo>
                    <a:pt x="642" y="406"/>
                  </a:lnTo>
                  <a:lnTo>
                    <a:pt x="635" y="428"/>
                  </a:lnTo>
                  <a:lnTo>
                    <a:pt x="642" y="428"/>
                  </a:lnTo>
                  <a:lnTo>
                    <a:pt x="649" y="429"/>
                  </a:lnTo>
                  <a:lnTo>
                    <a:pt x="656" y="431"/>
                  </a:lnTo>
                  <a:lnTo>
                    <a:pt x="662" y="436"/>
                  </a:lnTo>
                  <a:lnTo>
                    <a:pt x="667" y="442"/>
                  </a:lnTo>
                  <a:lnTo>
                    <a:pt x="671" y="451"/>
                  </a:lnTo>
                  <a:lnTo>
                    <a:pt x="674" y="463"/>
                  </a:lnTo>
                  <a:lnTo>
                    <a:pt x="675" y="478"/>
                  </a:lnTo>
                  <a:lnTo>
                    <a:pt x="673" y="496"/>
                  </a:lnTo>
                  <a:lnTo>
                    <a:pt x="669" y="518"/>
                  </a:lnTo>
                  <a:lnTo>
                    <a:pt x="663" y="544"/>
                  </a:lnTo>
                  <a:lnTo>
                    <a:pt x="654" y="573"/>
                  </a:lnTo>
                  <a:lnTo>
                    <a:pt x="645" y="595"/>
                  </a:lnTo>
                  <a:lnTo>
                    <a:pt x="637" y="613"/>
                  </a:lnTo>
                  <a:lnTo>
                    <a:pt x="629" y="626"/>
                  </a:lnTo>
                  <a:lnTo>
                    <a:pt x="620" y="634"/>
                  </a:lnTo>
                  <a:lnTo>
                    <a:pt x="613" y="639"/>
                  </a:lnTo>
                  <a:lnTo>
                    <a:pt x="607" y="641"/>
                  </a:lnTo>
                  <a:lnTo>
                    <a:pt x="601" y="669"/>
                  </a:lnTo>
                  <a:lnTo>
                    <a:pt x="592" y="697"/>
                  </a:lnTo>
                  <a:lnTo>
                    <a:pt x="580" y="725"/>
                  </a:lnTo>
                  <a:lnTo>
                    <a:pt x="563" y="754"/>
                  </a:lnTo>
                  <a:lnTo>
                    <a:pt x="545" y="781"/>
                  </a:lnTo>
                  <a:lnTo>
                    <a:pt x="524" y="808"/>
                  </a:lnTo>
                  <a:lnTo>
                    <a:pt x="499" y="831"/>
                  </a:lnTo>
                  <a:lnTo>
                    <a:pt x="472" y="852"/>
                  </a:lnTo>
                  <a:lnTo>
                    <a:pt x="442" y="871"/>
                  </a:lnTo>
                  <a:lnTo>
                    <a:pt x="410" y="885"/>
                  </a:lnTo>
                  <a:lnTo>
                    <a:pt x="381" y="893"/>
                  </a:lnTo>
                  <a:lnTo>
                    <a:pt x="353" y="897"/>
                  </a:lnTo>
                  <a:lnTo>
                    <a:pt x="323" y="897"/>
                  </a:lnTo>
                  <a:lnTo>
                    <a:pt x="294" y="893"/>
                  </a:lnTo>
                  <a:lnTo>
                    <a:pt x="265" y="885"/>
                  </a:lnTo>
                  <a:lnTo>
                    <a:pt x="233" y="871"/>
                  </a:lnTo>
                  <a:lnTo>
                    <a:pt x="202" y="852"/>
                  </a:lnTo>
                  <a:lnTo>
                    <a:pt x="175" y="832"/>
                  </a:lnTo>
                  <a:lnTo>
                    <a:pt x="150" y="808"/>
                  </a:lnTo>
                  <a:lnTo>
                    <a:pt x="129" y="781"/>
                  </a:lnTo>
                  <a:lnTo>
                    <a:pt x="110" y="754"/>
                  </a:lnTo>
                  <a:lnTo>
                    <a:pt x="95" y="726"/>
                  </a:lnTo>
                  <a:lnTo>
                    <a:pt x="83" y="697"/>
                  </a:lnTo>
                  <a:lnTo>
                    <a:pt x="74" y="669"/>
                  </a:lnTo>
                  <a:lnTo>
                    <a:pt x="68" y="641"/>
                  </a:lnTo>
                  <a:lnTo>
                    <a:pt x="61" y="639"/>
                  </a:lnTo>
                  <a:lnTo>
                    <a:pt x="53" y="634"/>
                  </a:lnTo>
                  <a:lnTo>
                    <a:pt x="46" y="626"/>
                  </a:lnTo>
                  <a:lnTo>
                    <a:pt x="38" y="613"/>
                  </a:lnTo>
                  <a:lnTo>
                    <a:pt x="30" y="595"/>
                  </a:lnTo>
                  <a:lnTo>
                    <a:pt x="21" y="573"/>
                  </a:lnTo>
                  <a:lnTo>
                    <a:pt x="13" y="544"/>
                  </a:lnTo>
                  <a:lnTo>
                    <a:pt x="5" y="518"/>
                  </a:lnTo>
                  <a:lnTo>
                    <a:pt x="2" y="496"/>
                  </a:lnTo>
                  <a:lnTo>
                    <a:pt x="0" y="478"/>
                  </a:lnTo>
                  <a:lnTo>
                    <a:pt x="1" y="463"/>
                  </a:lnTo>
                  <a:lnTo>
                    <a:pt x="3" y="451"/>
                  </a:lnTo>
                  <a:lnTo>
                    <a:pt x="8" y="442"/>
                  </a:lnTo>
                  <a:lnTo>
                    <a:pt x="13" y="436"/>
                  </a:lnTo>
                  <a:lnTo>
                    <a:pt x="19" y="431"/>
                  </a:lnTo>
                  <a:lnTo>
                    <a:pt x="26" y="429"/>
                  </a:lnTo>
                  <a:lnTo>
                    <a:pt x="33" y="428"/>
                  </a:lnTo>
                  <a:lnTo>
                    <a:pt x="40" y="428"/>
                  </a:lnTo>
                  <a:lnTo>
                    <a:pt x="33" y="406"/>
                  </a:lnTo>
                  <a:lnTo>
                    <a:pt x="29" y="385"/>
                  </a:lnTo>
                  <a:lnTo>
                    <a:pt x="23" y="350"/>
                  </a:lnTo>
                  <a:lnTo>
                    <a:pt x="21" y="316"/>
                  </a:lnTo>
                  <a:lnTo>
                    <a:pt x="22" y="282"/>
                  </a:lnTo>
                  <a:lnTo>
                    <a:pt x="28" y="250"/>
                  </a:lnTo>
                  <a:lnTo>
                    <a:pt x="38" y="216"/>
                  </a:lnTo>
                  <a:lnTo>
                    <a:pt x="52" y="186"/>
                  </a:lnTo>
                  <a:lnTo>
                    <a:pt x="69" y="159"/>
                  </a:lnTo>
                  <a:lnTo>
                    <a:pt x="87" y="133"/>
                  </a:lnTo>
                  <a:lnTo>
                    <a:pt x="107" y="111"/>
                  </a:lnTo>
                  <a:lnTo>
                    <a:pt x="131" y="88"/>
                  </a:lnTo>
                  <a:lnTo>
                    <a:pt x="155" y="68"/>
                  </a:lnTo>
                  <a:lnTo>
                    <a:pt x="182" y="50"/>
                  </a:lnTo>
                  <a:lnTo>
                    <a:pt x="203" y="36"/>
                  </a:lnTo>
                  <a:lnTo>
                    <a:pt x="227" y="23"/>
                  </a:lnTo>
                  <a:lnTo>
                    <a:pt x="253" y="13"/>
                  </a:lnTo>
                  <a:lnTo>
                    <a:pt x="284" y="5"/>
                  </a:lnTo>
                  <a:lnTo>
                    <a:pt x="317" y="1"/>
                  </a:lnTo>
                  <a:lnTo>
                    <a:pt x="3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 name="Freeform 118"/>
            <p:cNvSpPr>
              <a:spLocks/>
            </p:cNvSpPr>
            <p:nvPr/>
          </p:nvSpPr>
          <p:spPr bwMode="auto">
            <a:xfrm>
              <a:off x="5521" y="4118"/>
              <a:ext cx="92" cy="42"/>
            </a:xfrm>
            <a:custGeom>
              <a:avLst/>
              <a:gdLst>
                <a:gd name="T0" fmla="*/ 538 w 1283"/>
                <a:gd name="T1" fmla="*/ 381 h 591"/>
                <a:gd name="T2" fmla="*/ 608 w 1283"/>
                <a:gd name="T3" fmla="*/ 279 h 591"/>
                <a:gd name="T4" fmla="*/ 575 w 1283"/>
                <a:gd name="T5" fmla="*/ 227 h 591"/>
                <a:gd name="T6" fmla="*/ 559 w 1283"/>
                <a:gd name="T7" fmla="*/ 186 h 591"/>
                <a:gd name="T8" fmla="*/ 556 w 1283"/>
                <a:gd name="T9" fmla="*/ 155 h 591"/>
                <a:gd name="T10" fmla="*/ 563 w 1283"/>
                <a:gd name="T11" fmla="*/ 132 h 591"/>
                <a:gd name="T12" fmla="*/ 576 w 1283"/>
                <a:gd name="T13" fmla="*/ 116 h 591"/>
                <a:gd name="T14" fmla="*/ 594 w 1283"/>
                <a:gd name="T15" fmla="*/ 106 h 591"/>
                <a:gd name="T16" fmla="*/ 613 w 1283"/>
                <a:gd name="T17" fmla="*/ 100 h 591"/>
                <a:gd name="T18" fmla="*/ 629 w 1283"/>
                <a:gd name="T19" fmla="*/ 98 h 591"/>
                <a:gd name="T20" fmla="*/ 640 w 1283"/>
                <a:gd name="T21" fmla="*/ 97 h 591"/>
                <a:gd name="T22" fmla="*/ 648 w 1283"/>
                <a:gd name="T23" fmla="*/ 97 h 591"/>
                <a:gd name="T24" fmla="*/ 662 w 1283"/>
                <a:gd name="T25" fmla="*/ 99 h 591"/>
                <a:gd name="T26" fmla="*/ 680 w 1283"/>
                <a:gd name="T27" fmla="*/ 102 h 591"/>
                <a:gd name="T28" fmla="*/ 699 w 1283"/>
                <a:gd name="T29" fmla="*/ 110 h 591"/>
                <a:gd name="T30" fmla="*/ 715 w 1283"/>
                <a:gd name="T31" fmla="*/ 123 h 591"/>
                <a:gd name="T32" fmla="*/ 725 w 1283"/>
                <a:gd name="T33" fmla="*/ 143 h 591"/>
                <a:gd name="T34" fmla="*/ 727 w 1283"/>
                <a:gd name="T35" fmla="*/ 169 h 591"/>
                <a:gd name="T36" fmla="*/ 718 w 1283"/>
                <a:gd name="T37" fmla="*/ 206 h 591"/>
                <a:gd name="T38" fmla="*/ 694 w 1283"/>
                <a:gd name="T39" fmla="*/ 252 h 591"/>
                <a:gd name="T40" fmla="*/ 730 w 1283"/>
                <a:gd name="T41" fmla="*/ 432 h 591"/>
                <a:gd name="T42" fmla="*/ 868 w 1283"/>
                <a:gd name="T43" fmla="*/ 0 h 591"/>
                <a:gd name="T44" fmla="*/ 877 w 1283"/>
                <a:gd name="T45" fmla="*/ 5 h 591"/>
                <a:gd name="T46" fmla="*/ 903 w 1283"/>
                <a:gd name="T47" fmla="*/ 21 h 591"/>
                <a:gd name="T48" fmla="*/ 946 w 1283"/>
                <a:gd name="T49" fmla="*/ 43 h 591"/>
                <a:gd name="T50" fmla="*/ 1005 w 1283"/>
                <a:gd name="T51" fmla="*/ 72 h 591"/>
                <a:gd name="T52" fmla="*/ 1077 w 1283"/>
                <a:gd name="T53" fmla="*/ 104 h 591"/>
                <a:gd name="T54" fmla="*/ 1153 w 1283"/>
                <a:gd name="T55" fmla="*/ 135 h 591"/>
                <a:gd name="T56" fmla="*/ 1207 w 1283"/>
                <a:gd name="T57" fmla="*/ 172 h 591"/>
                <a:gd name="T58" fmla="*/ 1242 w 1283"/>
                <a:gd name="T59" fmla="*/ 220 h 591"/>
                <a:gd name="T60" fmla="*/ 1265 w 1283"/>
                <a:gd name="T61" fmla="*/ 279 h 591"/>
                <a:gd name="T62" fmla="*/ 1277 w 1283"/>
                <a:gd name="T63" fmla="*/ 351 h 591"/>
                <a:gd name="T64" fmla="*/ 1281 w 1283"/>
                <a:gd name="T65" fmla="*/ 436 h 591"/>
                <a:gd name="T66" fmla="*/ 1282 w 1283"/>
                <a:gd name="T67" fmla="*/ 536 h 591"/>
                <a:gd name="T68" fmla="*/ 0 w 1283"/>
                <a:gd name="T69" fmla="*/ 591 h 591"/>
                <a:gd name="T70" fmla="*/ 1 w 1283"/>
                <a:gd name="T71" fmla="*/ 484 h 591"/>
                <a:gd name="T72" fmla="*/ 4 w 1283"/>
                <a:gd name="T73" fmla="*/ 392 h 591"/>
                <a:gd name="T74" fmla="*/ 12 w 1283"/>
                <a:gd name="T75" fmla="*/ 313 h 591"/>
                <a:gd name="T76" fmla="*/ 29 w 1283"/>
                <a:gd name="T77" fmla="*/ 247 h 591"/>
                <a:gd name="T78" fmla="*/ 58 w 1283"/>
                <a:gd name="T79" fmla="*/ 194 h 591"/>
                <a:gd name="T80" fmla="*/ 102 w 1283"/>
                <a:gd name="T81" fmla="*/ 152 h 591"/>
                <a:gd name="T82" fmla="*/ 165 w 1283"/>
                <a:gd name="T83" fmla="*/ 120 h 591"/>
                <a:gd name="T84" fmla="*/ 244 w 1283"/>
                <a:gd name="T85" fmla="*/ 88 h 591"/>
                <a:gd name="T86" fmla="*/ 311 w 1283"/>
                <a:gd name="T87" fmla="*/ 57 h 591"/>
                <a:gd name="T88" fmla="*/ 360 w 1283"/>
                <a:gd name="T89" fmla="*/ 31 h 591"/>
                <a:gd name="T90" fmla="*/ 396 w 1283"/>
                <a:gd name="T91" fmla="*/ 12 h 591"/>
                <a:gd name="T92" fmla="*/ 414 w 1283"/>
                <a:gd name="T93" fmla="*/ 1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83" h="591">
                  <a:moveTo>
                    <a:pt x="416" y="0"/>
                  </a:moveTo>
                  <a:lnTo>
                    <a:pt x="538" y="381"/>
                  </a:lnTo>
                  <a:lnTo>
                    <a:pt x="554" y="432"/>
                  </a:lnTo>
                  <a:lnTo>
                    <a:pt x="608" y="279"/>
                  </a:lnTo>
                  <a:lnTo>
                    <a:pt x="590" y="252"/>
                  </a:lnTo>
                  <a:lnTo>
                    <a:pt x="575" y="227"/>
                  </a:lnTo>
                  <a:lnTo>
                    <a:pt x="566" y="206"/>
                  </a:lnTo>
                  <a:lnTo>
                    <a:pt x="559" y="186"/>
                  </a:lnTo>
                  <a:lnTo>
                    <a:pt x="556" y="169"/>
                  </a:lnTo>
                  <a:lnTo>
                    <a:pt x="556" y="155"/>
                  </a:lnTo>
                  <a:lnTo>
                    <a:pt x="558" y="143"/>
                  </a:lnTo>
                  <a:lnTo>
                    <a:pt x="563" y="132"/>
                  </a:lnTo>
                  <a:lnTo>
                    <a:pt x="569" y="123"/>
                  </a:lnTo>
                  <a:lnTo>
                    <a:pt x="576" y="116"/>
                  </a:lnTo>
                  <a:lnTo>
                    <a:pt x="584" y="110"/>
                  </a:lnTo>
                  <a:lnTo>
                    <a:pt x="594" y="106"/>
                  </a:lnTo>
                  <a:lnTo>
                    <a:pt x="604" y="102"/>
                  </a:lnTo>
                  <a:lnTo>
                    <a:pt x="613" y="100"/>
                  </a:lnTo>
                  <a:lnTo>
                    <a:pt x="621" y="99"/>
                  </a:lnTo>
                  <a:lnTo>
                    <a:pt x="629" y="98"/>
                  </a:lnTo>
                  <a:lnTo>
                    <a:pt x="635" y="97"/>
                  </a:lnTo>
                  <a:lnTo>
                    <a:pt x="640" y="97"/>
                  </a:lnTo>
                  <a:lnTo>
                    <a:pt x="644" y="97"/>
                  </a:lnTo>
                  <a:lnTo>
                    <a:pt x="648" y="97"/>
                  </a:lnTo>
                  <a:lnTo>
                    <a:pt x="655" y="98"/>
                  </a:lnTo>
                  <a:lnTo>
                    <a:pt x="662" y="99"/>
                  </a:lnTo>
                  <a:lnTo>
                    <a:pt x="671" y="100"/>
                  </a:lnTo>
                  <a:lnTo>
                    <a:pt x="680" y="102"/>
                  </a:lnTo>
                  <a:lnTo>
                    <a:pt x="689" y="106"/>
                  </a:lnTo>
                  <a:lnTo>
                    <a:pt x="699" y="110"/>
                  </a:lnTo>
                  <a:lnTo>
                    <a:pt x="707" y="116"/>
                  </a:lnTo>
                  <a:lnTo>
                    <a:pt x="715" y="123"/>
                  </a:lnTo>
                  <a:lnTo>
                    <a:pt x="721" y="132"/>
                  </a:lnTo>
                  <a:lnTo>
                    <a:pt x="725" y="143"/>
                  </a:lnTo>
                  <a:lnTo>
                    <a:pt x="727" y="155"/>
                  </a:lnTo>
                  <a:lnTo>
                    <a:pt x="727" y="169"/>
                  </a:lnTo>
                  <a:lnTo>
                    <a:pt x="724" y="186"/>
                  </a:lnTo>
                  <a:lnTo>
                    <a:pt x="718" y="206"/>
                  </a:lnTo>
                  <a:lnTo>
                    <a:pt x="708" y="227"/>
                  </a:lnTo>
                  <a:lnTo>
                    <a:pt x="694" y="252"/>
                  </a:lnTo>
                  <a:lnTo>
                    <a:pt x="675" y="279"/>
                  </a:lnTo>
                  <a:lnTo>
                    <a:pt x="730" y="432"/>
                  </a:lnTo>
                  <a:lnTo>
                    <a:pt x="746" y="381"/>
                  </a:lnTo>
                  <a:lnTo>
                    <a:pt x="868" y="0"/>
                  </a:lnTo>
                  <a:lnTo>
                    <a:pt x="870" y="1"/>
                  </a:lnTo>
                  <a:lnTo>
                    <a:pt x="877" y="5"/>
                  </a:lnTo>
                  <a:lnTo>
                    <a:pt x="888" y="12"/>
                  </a:lnTo>
                  <a:lnTo>
                    <a:pt x="903" y="21"/>
                  </a:lnTo>
                  <a:lnTo>
                    <a:pt x="923" y="31"/>
                  </a:lnTo>
                  <a:lnTo>
                    <a:pt x="946" y="43"/>
                  </a:lnTo>
                  <a:lnTo>
                    <a:pt x="973" y="57"/>
                  </a:lnTo>
                  <a:lnTo>
                    <a:pt x="1005" y="72"/>
                  </a:lnTo>
                  <a:lnTo>
                    <a:pt x="1040" y="88"/>
                  </a:lnTo>
                  <a:lnTo>
                    <a:pt x="1077" y="104"/>
                  </a:lnTo>
                  <a:lnTo>
                    <a:pt x="1118" y="120"/>
                  </a:lnTo>
                  <a:lnTo>
                    <a:pt x="1153" y="135"/>
                  </a:lnTo>
                  <a:lnTo>
                    <a:pt x="1182" y="152"/>
                  </a:lnTo>
                  <a:lnTo>
                    <a:pt x="1207" y="172"/>
                  </a:lnTo>
                  <a:lnTo>
                    <a:pt x="1226" y="195"/>
                  </a:lnTo>
                  <a:lnTo>
                    <a:pt x="1242" y="220"/>
                  </a:lnTo>
                  <a:lnTo>
                    <a:pt x="1255" y="248"/>
                  </a:lnTo>
                  <a:lnTo>
                    <a:pt x="1265" y="279"/>
                  </a:lnTo>
                  <a:lnTo>
                    <a:pt x="1272" y="313"/>
                  </a:lnTo>
                  <a:lnTo>
                    <a:pt x="1277" y="351"/>
                  </a:lnTo>
                  <a:lnTo>
                    <a:pt x="1280" y="392"/>
                  </a:lnTo>
                  <a:lnTo>
                    <a:pt x="1281" y="436"/>
                  </a:lnTo>
                  <a:lnTo>
                    <a:pt x="1282" y="484"/>
                  </a:lnTo>
                  <a:lnTo>
                    <a:pt x="1282" y="536"/>
                  </a:lnTo>
                  <a:lnTo>
                    <a:pt x="1283" y="591"/>
                  </a:lnTo>
                  <a:lnTo>
                    <a:pt x="0" y="591"/>
                  </a:lnTo>
                  <a:lnTo>
                    <a:pt x="0" y="535"/>
                  </a:lnTo>
                  <a:lnTo>
                    <a:pt x="1" y="484"/>
                  </a:lnTo>
                  <a:lnTo>
                    <a:pt x="2" y="436"/>
                  </a:lnTo>
                  <a:lnTo>
                    <a:pt x="4" y="392"/>
                  </a:lnTo>
                  <a:lnTo>
                    <a:pt x="7" y="351"/>
                  </a:lnTo>
                  <a:lnTo>
                    <a:pt x="12" y="313"/>
                  </a:lnTo>
                  <a:lnTo>
                    <a:pt x="19" y="279"/>
                  </a:lnTo>
                  <a:lnTo>
                    <a:pt x="29" y="247"/>
                  </a:lnTo>
                  <a:lnTo>
                    <a:pt x="42" y="219"/>
                  </a:lnTo>
                  <a:lnTo>
                    <a:pt x="58" y="194"/>
                  </a:lnTo>
                  <a:lnTo>
                    <a:pt x="77" y="171"/>
                  </a:lnTo>
                  <a:lnTo>
                    <a:pt x="102" y="152"/>
                  </a:lnTo>
                  <a:lnTo>
                    <a:pt x="131" y="135"/>
                  </a:lnTo>
                  <a:lnTo>
                    <a:pt x="165" y="120"/>
                  </a:lnTo>
                  <a:lnTo>
                    <a:pt x="207" y="104"/>
                  </a:lnTo>
                  <a:lnTo>
                    <a:pt x="244" y="88"/>
                  </a:lnTo>
                  <a:lnTo>
                    <a:pt x="279" y="72"/>
                  </a:lnTo>
                  <a:lnTo>
                    <a:pt x="311" y="57"/>
                  </a:lnTo>
                  <a:lnTo>
                    <a:pt x="337" y="43"/>
                  </a:lnTo>
                  <a:lnTo>
                    <a:pt x="360" y="31"/>
                  </a:lnTo>
                  <a:lnTo>
                    <a:pt x="381" y="21"/>
                  </a:lnTo>
                  <a:lnTo>
                    <a:pt x="396" y="12"/>
                  </a:lnTo>
                  <a:lnTo>
                    <a:pt x="407" y="5"/>
                  </a:lnTo>
                  <a:lnTo>
                    <a:pt x="414" y="1"/>
                  </a:lnTo>
                  <a:lnTo>
                    <a:pt x="4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 name="Freeform 119"/>
            <p:cNvSpPr>
              <a:spLocks/>
            </p:cNvSpPr>
            <p:nvPr/>
          </p:nvSpPr>
          <p:spPr bwMode="auto">
            <a:xfrm>
              <a:off x="5543" y="4055"/>
              <a:ext cx="48" cy="64"/>
            </a:xfrm>
            <a:custGeom>
              <a:avLst/>
              <a:gdLst>
                <a:gd name="T0" fmla="*/ 382 w 676"/>
                <a:gd name="T1" fmla="*/ 2 h 896"/>
                <a:gd name="T2" fmla="*/ 436 w 676"/>
                <a:gd name="T3" fmla="*/ 14 h 896"/>
                <a:gd name="T4" fmla="*/ 480 w 676"/>
                <a:gd name="T5" fmla="*/ 34 h 896"/>
                <a:gd name="T6" fmla="*/ 521 w 676"/>
                <a:gd name="T7" fmla="*/ 63 h 896"/>
                <a:gd name="T8" fmla="*/ 546 w 676"/>
                <a:gd name="T9" fmla="*/ 89 h 896"/>
                <a:gd name="T10" fmla="*/ 558 w 676"/>
                <a:gd name="T11" fmla="*/ 105 h 896"/>
                <a:gd name="T12" fmla="*/ 560 w 676"/>
                <a:gd name="T13" fmla="*/ 108 h 896"/>
                <a:gd name="T14" fmla="*/ 569 w 676"/>
                <a:gd name="T15" fmla="*/ 110 h 896"/>
                <a:gd name="T16" fmla="*/ 584 w 676"/>
                <a:gd name="T17" fmla="*/ 115 h 896"/>
                <a:gd name="T18" fmla="*/ 601 w 676"/>
                <a:gd name="T19" fmla="*/ 127 h 896"/>
                <a:gd name="T20" fmla="*/ 620 w 676"/>
                <a:gd name="T21" fmla="*/ 146 h 896"/>
                <a:gd name="T22" fmla="*/ 637 w 676"/>
                <a:gd name="T23" fmla="*/ 175 h 896"/>
                <a:gd name="T24" fmla="*/ 650 w 676"/>
                <a:gd name="T25" fmla="*/ 216 h 896"/>
                <a:gd name="T26" fmla="*/ 656 w 676"/>
                <a:gd name="T27" fmla="*/ 271 h 896"/>
                <a:gd name="T28" fmla="*/ 653 w 676"/>
                <a:gd name="T29" fmla="*/ 342 h 896"/>
                <a:gd name="T30" fmla="*/ 642 w 676"/>
                <a:gd name="T31" fmla="*/ 406 h 896"/>
                <a:gd name="T32" fmla="*/ 642 w 676"/>
                <a:gd name="T33" fmla="*/ 426 h 896"/>
                <a:gd name="T34" fmla="*/ 656 w 676"/>
                <a:gd name="T35" fmla="*/ 430 h 896"/>
                <a:gd name="T36" fmla="*/ 668 w 676"/>
                <a:gd name="T37" fmla="*/ 442 h 896"/>
                <a:gd name="T38" fmla="*/ 675 w 676"/>
                <a:gd name="T39" fmla="*/ 462 h 896"/>
                <a:gd name="T40" fmla="*/ 673 w 676"/>
                <a:gd name="T41" fmla="*/ 495 h 896"/>
                <a:gd name="T42" fmla="*/ 663 w 676"/>
                <a:gd name="T43" fmla="*/ 543 h 896"/>
                <a:gd name="T44" fmla="*/ 646 w 676"/>
                <a:gd name="T45" fmla="*/ 595 h 896"/>
                <a:gd name="T46" fmla="*/ 629 w 676"/>
                <a:gd name="T47" fmla="*/ 625 h 896"/>
                <a:gd name="T48" fmla="*/ 613 w 676"/>
                <a:gd name="T49" fmla="*/ 639 h 896"/>
                <a:gd name="T50" fmla="*/ 601 w 676"/>
                <a:gd name="T51" fmla="*/ 668 h 896"/>
                <a:gd name="T52" fmla="*/ 580 w 676"/>
                <a:gd name="T53" fmla="*/ 725 h 896"/>
                <a:gd name="T54" fmla="*/ 545 w 676"/>
                <a:gd name="T55" fmla="*/ 781 h 896"/>
                <a:gd name="T56" fmla="*/ 499 w 676"/>
                <a:gd name="T57" fmla="*/ 831 h 896"/>
                <a:gd name="T58" fmla="*/ 442 w 676"/>
                <a:gd name="T59" fmla="*/ 869 h 896"/>
                <a:gd name="T60" fmla="*/ 381 w 676"/>
                <a:gd name="T61" fmla="*/ 892 h 896"/>
                <a:gd name="T62" fmla="*/ 323 w 676"/>
                <a:gd name="T63" fmla="*/ 896 h 896"/>
                <a:gd name="T64" fmla="*/ 265 w 676"/>
                <a:gd name="T65" fmla="*/ 884 h 896"/>
                <a:gd name="T66" fmla="*/ 202 w 676"/>
                <a:gd name="T67" fmla="*/ 852 h 896"/>
                <a:gd name="T68" fmla="*/ 150 w 676"/>
                <a:gd name="T69" fmla="*/ 807 h 896"/>
                <a:gd name="T70" fmla="*/ 110 w 676"/>
                <a:gd name="T71" fmla="*/ 753 h 896"/>
                <a:gd name="T72" fmla="*/ 83 w 676"/>
                <a:gd name="T73" fmla="*/ 697 h 896"/>
                <a:gd name="T74" fmla="*/ 68 w 676"/>
                <a:gd name="T75" fmla="*/ 641 h 896"/>
                <a:gd name="T76" fmla="*/ 54 w 676"/>
                <a:gd name="T77" fmla="*/ 634 h 896"/>
                <a:gd name="T78" fmla="*/ 38 w 676"/>
                <a:gd name="T79" fmla="*/ 613 h 896"/>
                <a:gd name="T80" fmla="*/ 21 w 676"/>
                <a:gd name="T81" fmla="*/ 572 h 896"/>
                <a:gd name="T82" fmla="*/ 6 w 676"/>
                <a:gd name="T83" fmla="*/ 517 h 896"/>
                <a:gd name="T84" fmla="*/ 0 w 676"/>
                <a:gd name="T85" fmla="*/ 477 h 896"/>
                <a:gd name="T86" fmla="*/ 4 w 676"/>
                <a:gd name="T87" fmla="*/ 451 h 896"/>
                <a:gd name="T88" fmla="*/ 13 w 676"/>
                <a:gd name="T89" fmla="*/ 434 h 896"/>
                <a:gd name="T90" fmla="*/ 26 w 676"/>
                <a:gd name="T91" fmla="*/ 427 h 896"/>
                <a:gd name="T92" fmla="*/ 40 w 676"/>
                <a:gd name="T93" fmla="*/ 427 h 896"/>
                <a:gd name="T94" fmla="*/ 28 w 676"/>
                <a:gd name="T95" fmla="*/ 385 h 896"/>
                <a:gd name="T96" fmla="*/ 20 w 676"/>
                <a:gd name="T97" fmla="*/ 315 h 896"/>
                <a:gd name="T98" fmla="*/ 28 w 676"/>
                <a:gd name="T99" fmla="*/ 248 h 896"/>
                <a:gd name="T100" fmla="*/ 51 w 676"/>
                <a:gd name="T101" fmla="*/ 185 h 896"/>
                <a:gd name="T102" fmla="*/ 87 w 676"/>
                <a:gd name="T103" fmla="*/ 132 h 896"/>
                <a:gd name="T104" fmla="*/ 130 w 676"/>
                <a:gd name="T105" fmla="*/ 87 h 896"/>
                <a:gd name="T106" fmla="*/ 181 w 676"/>
                <a:gd name="T107" fmla="*/ 49 h 896"/>
                <a:gd name="T108" fmla="*/ 227 w 676"/>
                <a:gd name="T109" fmla="*/ 23 h 896"/>
                <a:gd name="T110" fmla="*/ 284 w 676"/>
                <a:gd name="T111" fmla="*/ 5 h 896"/>
                <a:gd name="T112" fmla="*/ 351 w 676"/>
                <a:gd name="T113" fmla="*/ 0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6" h="896">
                  <a:moveTo>
                    <a:pt x="351" y="0"/>
                  </a:moveTo>
                  <a:lnTo>
                    <a:pt x="382" y="2"/>
                  </a:lnTo>
                  <a:lnTo>
                    <a:pt x="411" y="7"/>
                  </a:lnTo>
                  <a:lnTo>
                    <a:pt x="436" y="14"/>
                  </a:lnTo>
                  <a:lnTo>
                    <a:pt x="460" y="24"/>
                  </a:lnTo>
                  <a:lnTo>
                    <a:pt x="480" y="34"/>
                  </a:lnTo>
                  <a:lnTo>
                    <a:pt x="502" y="48"/>
                  </a:lnTo>
                  <a:lnTo>
                    <a:pt x="521" y="63"/>
                  </a:lnTo>
                  <a:lnTo>
                    <a:pt x="536" y="77"/>
                  </a:lnTo>
                  <a:lnTo>
                    <a:pt x="546" y="89"/>
                  </a:lnTo>
                  <a:lnTo>
                    <a:pt x="554" y="99"/>
                  </a:lnTo>
                  <a:lnTo>
                    <a:pt x="558" y="105"/>
                  </a:lnTo>
                  <a:lnTo>
                    <a:pt x="559" y="108"/>
                  </a:lnTo>
                  <a:lnTo>
                    <a:pt x="560" y="108"/>
                  </a:lnTo>
                  <a:lnTo>
                    <a:pt x="564" y="108"/>
                  </a:lnTo>
                  <a:lnTo>
                    <a:pt x="569" y="110"/>
                  </a:lnTo>
                  <a:lnTo>
                    <a:pt x="576" y="112"/>
                  </a:lnTo>
                  <a:lnTo>
                    <a:pt x="584" y="115"/>
                  </a:lnTo>
                  <a:lnTo>
                    <a:pt x="592" y="120"/>
                  </a:lnTo>
                  <a:lnTo>
                    <a:pt x="601" y="127"/>
                  </a:lnTo>
                  <a:lnTo>
                    <a:pt x="610" y="136"/>
                  </a:lnTo>
                  <a:lnTo>
                    <a:pt x="620" y="146"/>
                  </a:lnTo>
                  <a:lnTo>
                    <a:pt x="629" y="159"/>
                  </a:lnTo>
                  <a:lnTo>
                    <a:pt x="637" y="175"/>
                  </a:lnTo>
                  <a:lnTo>
                    <a:pt x="644" y="195"/>
                  </a:lnTo>
                  <a:lnTo>
                    <a:pt x="650" y="216"/>
                  </a:lnTo>
                  <a:lnTo>
                    <a:pt x="654" y="242"/>
                  </a:lnTo>
                  <a:lnTo>
                    <a:pt x="656" y="271"/>
                  </a:lnTo>
                  <a:lnTo>
                    <a:pt x="655" y="304"/>
                  </a:lnTo>
                  <a:lnTo>
                    <a:pt x="653" y="342"/>
                  </a:lnTo>
                  <a:lnTo>
                    <a:pt x="647" y="385"/>
                  </a:lnTo>
                  <a:lnTo>
                    <a:pt x="642" y="406"/>
                  </a:lnTo>
                  <a:lnTo>
                    <a:pt x="635" y="427"/>
                  </a:lnTo>
                  <a:lnTo>
                    <a:pt x="642" y="426"/>
                  </a:lnTo>
                  <a:lnTo>
                    <a:pt x="650" y="427"/>
                  </a:lnTo>
                  <a:lnTo>
                    <a:pt x="656" y="430"/>
                  </a:lnTo>
                  <a:lnTo>
                    <a:pt x="662" y="434"/>
                  </a:lnTo>
                  <a:lnTo>
                    <a:pt x="668" y="442"/>
                  </a:lnTo>
                  <a:lnTo>
                    <a:pt x="672" y="451"/>
                  </a:lnTo>
                  <a:lnTo>
                    <a:pt x="675" y="462"/>
                  </a:lnTo>
                  <a:lnTo>
                    <a:pt x="676" y="477"/>
                  </a:lnTo>
                  <a:lnTo>
                    <a:pt x="673" y="495"/>
                  </a:lnTo>
                  <a:lnTo>
                    <a:pt x="670" y="517"/>
                  </a:lnTo>
                  <a:lnTo>
                    <a:pt x="663" y="543"/>
                  </a:lnTo>
                  <a:lnTo>
                    <a:pt x="654" y="572"/>
                  </a:lnTo>
                  <a:lnTo>
                    <a:pt x="646" y="595"/>
                  </a:lnTo>
                  <a:lnTo>
                    <a:pt x="637" y="612"/>
                  </a:lnTo>
                  <a:lnTo>
                    <a:pt x="629" y="625"/>
                  </a:lnTo>
                  <a:lnTo>
                    <a:pt x="621" y="634"/>
                  </a:lnTo>
                  <a:lnTo>
                    <a:pt x="613" y="639"/>
                  </a:lnTo>
                  <a:lnTo>
                    <a:pt x="607" y="641"/>
                  </a:lnTo>
                  <a:lnTo>
                    <a:pt x="601" y="668"/>
                  </a:lnTo>
                  <a:lnTo>
                    <a:pt x="592" y="697"/>
                  </a:lnTo>
                  <a:lnTo>
                    <a:pt x="580" y="725"/>
                  </a:lnTo>
                  <a:lnTo>
                    <a:pt x="564" y="753"/>
                  </a:lnTo>
                  <a:lnTo>
                    <a:pt x="545" y="781"/>
                  </a:lnTo>
                  <a:lnTo>
                    <a:pt x="524" y="806"/>
                  </a:lnTo>
                  <a:lnTo>
                    <a:pt x="499" y="831"/>
                  </a:lnTo>
                  <a:lnTo>
                    <a:pt x="472" y="852"/>
                  </a:lnTo>
                  <a:lnTo>
                    <a:pt x="442" y="869"/>
                  </a:lnTo>
                  <a:lnTo>
                    <a:pt x="410" y="884"/>
                  </a:lnTo>
                  <a:lnTo>
                    <a:pt x="381" y="892"/>
                  </a:lnTo>
                  <a:lnTo>
                    <a:pt x="353" y="896"/>
                  </a:lnTo>
                  <a:lnTo>
                    <a:pt x="323" y="896"/>
                  </a:lnTo>
                  <a:lnTo>
                    <a:pt x="294" y="892"/>
                  </a:lnTo>
                  <a:lnTo>
                    <a:pt x="265" y="884"/>
                  </a:lnTo>
                  <a:lnTo>
                    <a:pt x="233" y="870"/>
                  </a:lnTo>
                  <a:lnTo>
                    <a:pt x="202" y="852"/>
                  </a:lnTo>
                  <a:lnTo>
                    <a:pt x="175" y="831"/>
                  </a:lnTo>
                  <a:lnTo>
                    <a:pt x="150" y="807"/>
                  </a:lnTo>
                  <a:lnTo>
                    <a:pt x="129" y="781"/>
                  </a:lnTo>
                  <a:lnTo>
                    <a:pt x="110" y="753"/>
                  </a:lnTo>
                  <a:lnTo>
                    <a:pt x="95" y="725"/>
                  </a:lnTo>
                  <a:lnTo>
                    <a:pt x="83" y="697"/>
                  </a:lnTo>
                  <a:lnTo>
                    <a:pt x="74" y="668"/>
                  </a:lnTo>
                  <a:lnTo>
                    <a:pt x="68" y="641"/>
                  </a:lnTo>
                  <a:lnTo>
                    <a:pt x="62" y="639"/>
                  </a:lnTo>
                  <a:lnTo>
                    <a:pt x="54" y="634"/>
                  </a:lnTo>
                  <a:lnTo>
                    <a:pt x="46" y="625"/>
                  </a:lnTo>
                  <a:lnTo>
                    <a:pt x="38" y="613"/>
                  </a:lnTo>
                  <a:lnTo>
                    <a:pt x="29" y="595"/>
                  </a:lnTo>
                  <a:lnTo>
                    <a:pt x="21" y="572"/>
                  </a:lnTo>
                  <a:lnTo>
                    <a:pt x="12" y="543"/>
                  </a:lnTo>
                  <a:lnTo>
                    <a:pt x="6" y="517"/>
                  </a:lnTo>
                  <a:lnTo>
                    <a:pt x="1" y="495"/>
                  </a:lnTo>
                  <a:lnTo>
                    <a:pt x="0" y="477"/>
                  </a:lnTo>
                  <a:lnTo>
                    <a:pt x="0" y="462"/>
                  </a:lnTo>
                  <a:lnTo>
                    <a:pt x="4" y="451"/>
                  </a:lnTo>
                  <a:lnTo>
                    <a:pt x="8" y="442"/>
                  </a:lnTo>
                  <a:lnTo>
                    <a:pt x="13" y="434"/>
                  </a:lnTo>
                  <a:lnTo>
                    <a:pt x="19" y="430"/>
                  </a:lnTo>
                  <a:lnTo>
                    <a:pt x="26" y="427"/>
                  </a:lnTo>
                  <a:lnTo>
                    <a:pt x="33" y="426"/>
                  </a:lnTo>
                  <a:lnTo>
                    <a:pt x="40" y="427"/>
                  </a:lnTo>
                  <a:lnTo>
                    <a:pt x="33" y="406"/>
                  </a:lnTo>
                  <a:lnTo>
                    <a:pt x="28" y="385"/>
                  </a:lnTo>
                  <a:lnTo>
                    <a:pt x="23" y="349"/>
                  </a:lnTo>
                  <a:lnTo>
                    <a:pt x="20" y="315"/>
                  </a:lnTo>
                  <a:lnTo>
                    <a:pt x="22" y="281"/>
                  </a:lnTo>
                  <a:lnTo>
                    <a:pt x="28" y="248"/>
                  </a:lnTo>
                  <a:lnTo>
                    <a:pt x="38" y="215"/>
                  </a:lnTo>
                  <a:lnTo>
                    <a:pt x="51" y="185"/>
                  </a:lnTo>
                  <a:lnTo>
                    <a:pt x="68" y="157"/>
                  </a:lnTo>
                  <a:lnTo>
                    <a:pt x="87" y="132"/>
                  </a:lnTo>
                  <a:lnTo>
                    <a:pt x="107" y="109"/>
                  </a:lnTo>
                  <a:lnTo>
                    <a:pt x="130" y="87"/>
                  </a:lnTo>
                  <a:lnTo>
                    <a:pt x="154" y="67"/>
                  </a:lnTo>
                  <a:lnTo>
                    <a:pt x="181" y="49"/>
                  </a:lnTo>
                  <a:lnTo>
                    <a:pt x="203" y="35"/>
                  </a:lnTo>
                  <a:lnTo>
                    <a:pt x="227" y="23"/>
                  </a:lnTo>
                  <a:lnTo>
                    <a:pt x="252" y="13"/>
                  </a:lnTo>
                  <a:lnTo>
                    <a:pt x="284" y="5"/>
                  </a:lnTo>
                  <a:lnTo>
                    <a:pt x="317" y="1"/>
                  </a:lnTo>
                  <a:lnTo>
                    <a:pt x="3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1" name="Group 122"/>
          <p:cNvGrpSpPr>
            <a:grpSpLocks noChangeAspect="1"/>
          </p:cNvGrpSpPr>
          <p:nvPr/>
        </p:nvGrpSpPr>
        <p:grpSpPr bwMode="auto">
          <a:xfrm>
            <a:off x="5860706" y="4424246"/>
            <a:ext cx="191690" cy="160735"/>
            <a:chOff x="4981" y="3980"/>
            <a:chExt cx="161" cy="135"/>
          </a:xfrm>
          <a:solidFill>
            <a:schemeClr val="tx1">
              <a:lumMod val="65000"/>
              <a:lumOff val="35000"/>
            </a:schemeClr>
          </a:solidFill>
        </p:grpSpPr>
        <p:sp>
          <p:nvSpPr>
            <p:cNvPr id="92" name="Freeform 124"/>
            <p:cNvSpPr>
              <a:spLocks/>
            </p:cNvSpPr>
            <p:nvPr/>
          </p:nvSpPr>
          <p:spPr bwMode="auto">
            <a:xfrm>
              <a:off x="5047" y="4024"/>
              <a:ext cx="29" cy="27"/>
            </a:xfrm>
            <a:custGeom>
              <a:avLst/>
              <a:gdLst>
                <a:gd name="T0" fmla="*/ 302 w 606"/>
                <a:gd name="T1" fmla="*/ 0 h 560"/>
                <a:gd name="T2" fmla="*/ 317 w 606"/>
                <a:gd name="T3" fmla="*/ 3 h 560"/>
                <a:gd name="T4" fmla="*/ 329 w 606"/>
                <a:gd name="T5" fmla="*/ 11 h 560"/>
                <a:gd name="T6" fmla="*/ 336 w 606"/>
                <a:gd name="T7" fmla="*/ 23 h 560"/>
                <a:gd name="T8" fmla="*/ 339 w 606"/>
                <a:gd name="T9" fmla="*/ 36 h 560"/>
                <a:gd name="T10" fmla="*/ 339 w 606"/>
                <a:gd name="T11" fmla="*/ 333 h 560"/>
                <a:gd name="T12" fmla="*/ 589 w 606"/>
                <a:gd name="T13" fmla="*/ 494 h 560"/>
                <a:gd name="T14" fmla="*/ 598 w 606"/>
                <a:gd name="T15" fmla="*/ 501 h 560"/>
                <a:gd name="T16" fmla="*/ 604 w 606"/>
                <a:gd name="T17" fmla="*/ 511 h 560"/>
                <a:gd name="T18" fmla="*/ 606 w 606"/>
                <a:gd name="T19" fmla="*/ 523 h 560"/>
                <a:gd name="T20" fmla="*/ 605 w 606"/>
                <a:gd name="T21" fmla="*/ 534 h 560"/>
                <a:gd name="T22" fmla="*/ 601 w 606"/>
                <a:gd name="T23" fmla="*/ 544 h 560"/>
                <a:gd name="T24" fmla="*/ 591 w 606"/>
                <a:gd name="T25" fmla="*/ 553 h 560"/>
                <a:gd name="T26" fmla="*/ 581 w 606"/>
                <a:gd name="T27" fmla="*/ 558 h 560"/>
                <a:gd name="T28" fmla="*/ 569 w 606"/>
                <a:gd name="T29" fmla="*/ 560 h 560"/>
                <a:gd name="T30" fmla="*/ 559 w 606"/>
                <a:gd name="T31" fmla="*/ 559 h 560"/>
                <a:gd name="T32" fmla="*/ 549 w 606"/>
                <a:gd name="T33" fmla="*/ 554 h 560"/>
                <a:gd name="T34" fmla="*/ 302 w 606"/>
                <a:gd name="T35" fmla="*/ 395 h 560"/>
                <a:gd name="T36" fmla="*/ 57 w 606"/>
                <a:gd name="T37" fmla="*/ 554 h 560"/>
                <a:gd name="T38" fmla="*/ 47 w 606"/>
                <a:gd name="T39" fmla="*/ 559 h 560"/>
                <a:gd name="T40" fmla="*/ 37 w 606"/>
                <a:gd name="T41" fmla="*/ 560 h 560"/>
                <a:gd name="T42" fmla="*/ 25 w 606"/>
                <a:gd name="T43" fmla="*/ 559 h 560"/>
                <a:gd name="T44" fmla="*/ 13 w 606"/>
                <a:gd name="T45" fmla="*/ 553 h 560"/>
                <a:gd name="T46" fmla="*/ 5 w 606"/>
                <a:gd name="T47" fmla="*/ 544 h 560"/>
                <a:gd name="T48" fmla="*/ 1 w 606"/>
                <a:gd name="T49" fmla="*/ 534 h 560"/>
                <a:gd name="T50" fmla="*/ 0 w 606"/>
                <a:gd name="T51" fmla="*/ 523 h 560"/>
                <a:gd name="T52" fmla="*/ 2 w 606"/>
                <a:gd name="T53" fmla="*/ 511 h 560"/>
                <a:gd name="T54" fmla="*/ 7 w 606"/>
                <a:gd name="T55" fmla="*/ 501 h 560"/>
                <a:gd name="T56" fmla="*/ 17 w 606"/>
                <a:gd name="T57" fmla="*/ 494 h 560"/>
                <a:gd name="T58" fmla="*/ 267 w 606"/>
                <a:gd name="T59" fmla="*/ 333 h 560"/>
                <a:gd name="T60" fmla="*/ 267 w 606"/>
                <a:gd name="T61" fmla="*/ 36 h 560"/>
                <a:gd name="T62" fmla="*/ 270 w 606"/>
                <a:gd name="T63" fmla="*/ 23 h 560"/>
                <a:gd name="T64" fmla="*/ 277 w 606"/>
                <a:gd name="T65" fmla="*/ 11 h 560"/>
                <a:gd name="T66" fmla="*/ 288 w 606"/>
                <a:gd name="T67" fmla="*/ 3 h 560"/>
                <a:gd name="T68" fmla="*/ 302 w 606"/>
                <a:gd name="T69"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6" h="560">
                  <a:moveTo>
                    <a:pt x="302" y="0"/>
                  </a:moveTo>
                  <a:lnTo>
                    <a:pt x="317" y="3"/>
                  </a:lnTo>
                  <a:lnTo>
                    <a:pt x="329" y="11"/>
                  </a:lnTo>
                  <a:lnTo>
                    <a:pt x="336" y="23"/>
                  </a:lnTo>
                  <a:lnTo>
                    <a:pt x="339" y="36"/>
                  </a:lnTo>
                  <a:lnTo>
                    <a:pt x="339" y="333"/>
                  </a:lnTo>
                  <a:lnTo>
                    <a:pt x="589" y="494"/>
                  </a:lnTo>
                  <a:lnTo>
                    <a:pt x="598" y="501"/>
                  </a:lnTo>
                  <a:lnTo>
                    <a:pt x="604" y="511"/>
                  </a:lnTo>
                  <a:lnTo>
                    <a:pt x="606" y="523"/>
                  </a:lnTo>
                  <a:lnTo>
                    <a:pt x="605" y="534"/>
                  </a:lnTo>
                  <a:lnTo>
                    <a:pt x="601" y="544"/>
                  </a:lnTo>
                  <a:lnTo>
                    <a:pt x="591" y="553"/>
                  </a:lnTo>
                  <a:lnTo>
                    <a:pt x="581" y="558"/>
                  </a:lnTo>
                  <a:lnTo>
                    <a:pt x="569" y="560"/>
                  </a:lnTo>
                  <a:lnTo>
                    <a:pt x="559" y="559"/>
                  </a:lnTo>
                  <a:lnTo>
                    <a:pt x="549" y="554"/>
                  </a:lnTo>
                  <a:lnTo>
                    <a:pt x="302" y="395"/>
                  </a:lnTo>
                  <a:lnTo>
                    <a:pt x="57" y="554"/>
                  </a:lnTo>
                  <a:lnTo>
                    <a:pt x="47" y="559"/>
                  </a:lnTo>
                  <a:lnTo>
                    <a:pt x="37" y="560"/>
                  </a:lnTo>
                  <a:lnTo>
                    <a:pt x="25" y="559"/>
                  </a:lnTo>
                  <a:lnTo>
                    <a:pt x="13" y="553"/>
                  </a:lnTo>
                  <a:lnTo>
                    <a:pt x="5" y="544"/>
                  </a:lnTo>
                  <a:lnTo>
                    <a:pt x="1" y="534"/>
                  </a:lnTo>
                  <a:lnTo>
                    <a:pt x="0" y="523"/>
                  </a:lnTo>
                  <a:lnTo>
                    <a:pt x="2" y="511"/>
                  </a:lnTo>
                  <a:lnTo>
                    <a:pt x="7" y="501"/>
                  </a:lnTo>
                  <a:lnTo>
                    <a:pt x="17" y="494"/>
                  </a:lnTo>
                  <a:lnTo>
                    <a:pt x="267" y="333"/>
                  </a:lnTo>
                  <a:lnTo>
                    <a:pt x="267" y="36"/>
                  </a:lnTo>
                  <a:lnTo>
                    <a:pt x="270" y="23"/>
                  </a:lnTo>
                  <a:lnTo>
                    <a:pt x="277" y="11"/>
                  </a:lnTo>
                  <a:lnTo>
                    <a:pt x="288" y="3"/>
                  </a:lnTo>
                  <a:lnTo>
                    <a:pt x="3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 name="Freeform 125"/>
            <p:cNvSpPr>
              <a:spLocks/>
            </p:cNvSpPr>
            <p:nvPr/>
          </p:nvSpPr>
          <p:spPr bwMode="auto">
            <a:xfrm>
              <a:off x="5054" y="3980"/>
              <a:ext cx="14" cy="19"/>
            </a:xfrm>
            <a:custGeom>
              <a:avLst/>
              <a:gdLst>
                <a:gd name="T0" fmla="*/ 149 w 300"/>
                <a:gd name="T1" fmla="*/ 0 h 385"/>
                <a:gd name="T2" fmla="*/ 161 w 300"/>
                <a:gd name="T3" fmla="*/ 0 h 385"/>
                <a:gd name="T4" fmla="*/ 180 w 300"/>
                <a:gd name="T5" fmla="*/ 3 h 385"/>
                <a:gd name="T6" fmla="*/ 206 w 300"/>
                <a:gd name="T7" fmla="*/ 9 h 385"/>
                <a:gd name="T8" fmla="*/ 233 w 300"/>
                <a:gd name="T9" fmla="*/ 23 h 385"/>
                <a:gd name="T10" fmla="*/ 260 w 300"/>
                <a:gd name="T11" fmla="*/ 45 h 385"/>
                <a:gd name="T12" fmla="*/ 282 w 300"/>
                <a:gd name="T13" fmla="*/ 78 h 385"/>
                <a:gd name="T14" fmla="*/ 296 w 300"/>
                <a:gd name="T15" fmla="*/ 124 h 385"/>
                <a:gd name="T16" fmla="*/ 299 w 300"/>
                <a:gd name="T17" fmla="*/ 155 h 385"/>
                <a:gd name="T18" fmla="*/ 300 w 300"/>
                <a:gd name="T19" fmla="*/ 169 h 385"/>
                <a:gd name="T20" fmla="*/ 300 w 300"/>
                <a:gd name="T21" fmla="*/ 196 h 385"/>
                <a:gd name="T22" fmla="*/ 297 w 300"/>
                <a:gd name="T23" fmla="*/ 230 h 385"/>
                <a:gd name="T24" fmla="*/ 290 w 300"/>
                <a:gd name="T25" fmla="*/ 268 h 385"/>
                <a:gd name="T26" fmla="*/ 276 w 300"/>
                <a:gd name="T27" fmla="*/ 306 h 385"/>
                <a:gd name="T28" fmla="*/ 254 w 300"/>
                <a:gd name="T29" fmla="*/ 340 h 385"/>
                <a:gd name="T30" fmla="*/ 222 w 300"/>
                <a:gd name="T31" fmla="*/ 367 h 385"/>
                <a:gd name="T32" fmla="*/ 178 w 300"/>
                <a:gd name="T33" fmla="*/ 383 h 385"/>
                <a:gd name="T34" fmla="*/ 149 w 300"/>
                <a:gd name="T35" fmla="*/ 385 h 385"/>
                <a:gd name="T36" fmla="*/ 99 w 300"/>
                <a:gd name="T37" fmla="*/ 377 h 385"/>
                <a:gd name="T38" fmla="*/ 61 w 300"/>
                <a:gd name="T39" fmla="*/ 355 h 385"/>
                <a:gd name="T40" fmla="*/ 35 w 300"/>
                <a:gd name="T41" fmla="*/ 323 h 385"/>
                <a:gd name="T42" fmla="*/ 16 w 300"/>
                <a:gd name="T43" fmla="*/ 287 h 385"/>
                <a:gd name="T44" fmla="*/ 6 w 300"/>
                <a:gd name="T45" fmla="*/ 249 h 385"/>
                <a:gd name="T46" fmla="*/ 1 w 300"/>
                <a:gd name="T47" fmla="*/ 212 h 385"/>
                <a:gd name="T48" fmla="*/ 0 w 300"/>
                <a:gd name="T49" fmla="*/ 182 h 385"/>
                <a:gd name="T50" fmla="*/ 0 w 300"/>
                <a:gd name="T51" fmla="*/ 160 h 385"/>
                <a:gd name="T52" fmla="*/ 0 w 300"/>
                <a:gd name="T53" fmla="*/ 152 h 385"/>
                <a:gd name="T54" fmla="*/ 9 w 300"/>
                <a:gd name="T55" fmla="*/ 99 h 385"/>
                <a:gd name="T56" fmla="*/ 27 w 300"/>
                <a:gd name="T57" fmla="*/ 59 h 385"/>
                <a:gd name="T58" fmla="*/ 52 w 300"/>
                <a:gd name="T59" fmla="*/ 33 h 385"/>
                <a:gd name="T60" fmla="*/ 80 w 300"/>
                <a:gd name="T61" fmla="*/ 15 h 385"/>
                <a:gd name="T62" fmla="*/ 107 w 300"/>
                <a:gd name="T63" fmla="*/ 5 h 385"/>
                <a:gd name="T64" fmla="*/ 130 w 300"/>
                <a:gd name="T65" fmla="*/ 1 h 385"/>
                <a:gd name="T66" fmla="*/ 145 w 300"/>
                <a:gd name="T6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0" h="385">
                  <a:moveTo>
                    <a:pt x="145" y="0"/>
                  </a:moveTo>
                  <a:lnTo>
                    <a:pt x="149" y="0"/>
                  </a:lnTo>
                  <a:lnTo>
                    <a:pt x="153" y="0"/>
                  </a:lnTo>
                  <a:lnTo>
                    <a:pt x="161" y="0"/>
                  </a:lnTo>
                  <a:lnTo>
                    <a:pt x="170" y="1"/>
                  </a:lnTo>
                  <a:lnTo>
                    <a:pt x="180" y="3"/>
                  </a:lnTo>
                  <a:lnTo>
                    <a:pt x="192" y="5"/>
                  </a:lnTo>
                  <a:lnTo>
                    <a:pt x="206" y="9"/>
                  </a:lnTo>
                  <a:lnTo>
                    <a:pt x="219" y="15"/>
                  </a:lnTo>
                  <a:lnTo>
                    <a:pt x="233" y="23"/>
                  </a:lnTo>
                  <a:lnTo>
                    <a:pt x="247" y="33"/>
                  </a:lnTo>
                  <a:lnTo>
                    <a:pt x="260" y="45"/>
                  </a:lnTo>
                  <a:lnTo>
                    <a:pt x="271" y="59"/>
                  </a:lnTo>
                  <a:lnTo>
                    <a:pt x="282" y="78"/>
                  </a:lnTo>
                  <a:lnTo>
                    <a:pt x="290" y="99"/>
                  </a:lnTo>
                  <a:lnTo>
                    <a:pt x="296" y="124"/>
                  </a:lnTo>
                  <a:lnTo>
                    <a:pt x="299" y="152"/>
                  </a:lnTo>
                  <a:lnTo>
                    <a:pt x="299" y="155"/>
                  </a:lnTo>
                  <a:lnTo>
                    <a:pt x="300" y="160"/>
                  </a:lnTo>
                  <a:lnTo>
                    <a:pt x="300" y="169"/>
                  </a:lnTo>
                  <a:lnTo>
                    <a:pt x="300" y="182"/>
                  </a:lnTo>
                  <a:lnTo>
                    <a:pt x="300" y="196"/>
                  </a:lnTo>
                  <a:lnTo>
                    <a:pt x="299" y="212"/>
                  </a:lnTo>
                  <a:lnTo>
                    <a:pt x="297" y="230"/>
                  </a:lnTo>
                  <a:lnTo>
                    <a:pt x="294" y="249"/>
                  </a:lnTo>
                  <a:lnTo>
                    <a:pt x="290" y="268"/>
                  </a:lnTo>
                  <a:lnTo>
                    <a:pt x="284" y="287"/>
                  </a:lnTo>
                  <a:lnTo>
                    <a:pt x="276" y="306"/>
                  </a:lnTo>
                  <a:lnTo>
                    <a:pt x="266" y="323"/>
                  </a:lnTo>
                  <a:lnTo>
                    <a:pt x="254" y="340"/>
                  </a:lnTo>
                  <a:lnTo>
                    <a:pt x="240" y="355"/>
                  </a:lnTo>
                  <a:lnTo>
                    <a:pt x="222" y="367"/>
                  </a:lnTo>
                  <a:lnTo>
                    <a:pt x="202" y="377"/>
                  </a:lnTo>
                  <a:lnTo>
                    <a:pt x="178" y="383"/>
                  </a:lnTo>
                  <a:lnTo>
                    <a:pt x="150" y="385"/>
                  </a:lnTo>
                  <a:lnTo>
                    <a:pt x="149" y="385"/>
                  </a:lnTo>
                  <a:lnTo>
                    <a:pt x="123" y="383"/>
                  </a:lnTo>
                  <a:lnTo>
                    <a:pt x="99" y="377"/>
                  </a:lnTo>
                  <a:lnTo>
                    <a:pt x="79" y="367"/>
                  </a:lnTo>
                  <a:lnTo>
                    <a:pt x="61" y="355"/>
                  </a:lnTo>
                  <a:lnTo>
                    <a:pt x="47" y="340"/>
                  </a:lnTo>
                  <a:lnTo>
                    <a:pt x="35" y="323"/>
                  </a:lnTo>
                  <a:lnTo>
                    <a:pt x="24" y="306"/>
                  </a:lnTo>
                  <a:lnTo>
                    <a:pt x="16" y="287"/>
                  </a:lnTo>
                  <a:lnTo>
                    <a:pt x="11" y="268"/>
                  </a:lnTo>
                  <a:lnTo>
                    <a:pt x="6" y="249"/>
                  </a:lnTo>
                  <a:lnTo>
                    <a:pt x="3" y="230"/>
                  </a:lnTo>
                  <a:lnTo>
                    <a:pt x="1" y="212"/>
                  </a:lnTo>
                  <a:lnTo>
                    <a:pt x="0" y="196"/>
                  </a:lnTo>
                  <a:lnTo>
                    <a:pt x="0" y="182"/>
                  </a:lnTo>
                  <a:lnTo>
                    <a:pt x="0" y="169"/>
                  </a:lnTo>
                  <a:lnTo>
                    <a:pt x="0" y="160"/>
                  </a:lnTo>
                  <a:lnTo>
                    <a:pt x="0" y="155"/>
                  </a:lnTo>
                  <a:lnTo>
                    <a:pt x="0" y="152"/>
                  </a:lnTo>
                  <a:lnTo>
                    <a:pt x="3" y="124"/>
                  </a:lnTo>
                  <a:lnTo>
                    <a:pt x="9" y="99"/>
                  </a:lnTo>
                  <a:lnTo>
                    <a:pt x="17" y="78"/>
                  </a:lnTo>
                  <a:lnTo>
                    <a:pt x="27" y="59"/>
                  </a:lnTo>
                  <a:lnTo>
                    <a:pt x="40" y="45"/>
                  </a:lnTo>
                  <a:lnTo>
                    <a:pt x="52" y="33"/>
                  </a:lnTo>
                  <a:lnTo>
                    <a:pt x="66" y="23"/>
                  </a:lnTo>
                  <a:lnTo>
                    <a:pt x="80" y="15"/>
                  </a:lnTo>
                  <a:lnTo>
                    <a:pt x="94" y="9"/>
                  </a:lnTo>
                  <a:lnTo>
                    <a:pt x="107" y="5"/>
                  </a:lnTo>
                  <a:lnTo>
                    <a:pt x="120" y="3"/>
                  </a:lnTo>
                  <a:lnTo>
                    <a:pt x="130" y="1"/>
                  </a:lnTo>
                  <a:lnTo>
                    <a:pt x="139" y="0"/>
                  </a:lnTo>
                  <a:lnTo>
                    <a:pt x="1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 name="Freeform 126"/>
            <p:cNvSpPr>
              <a:spLocks/>
            </p:cNvSpPr>
            <p:nvPr/>
          </p:nvSpPr>
          <p:spPr bwMode="auto">
            <a:xfrm>
              <a:off x="5046" y="4000"/>
              <a:ext cx="30" cy="18"/>
            </a:xfrm>
            <a:custGeom>
              <a:avLst/>
              <a:gdLst>
                <a:gd name="T0" fmla="*/ 265 w 635"/>
                <a:gd name="T1" fmla="*/ 189 h 363"/>
                <a:gd name="T2" fmla="*/ 289 w 635"/>
                <a:gd name="T3" fmla="*/ 72 h 363"/>
                <a:gd name="T4" fmla="*/ 275 w 635"/>
                <a:gd name="T5" fmla="*/ 43 h 363"/>
                <a:gd name="T6" fmla="*/ 275 w 635"/>
                <a:gd name="T7" fmla="*/ 23 h 363"/>
                <a:gd name="T8" fmla="*/ 284 w 635"/>
                <a:gd name="T9" fmla="*/ 11 h 363"/>
                <a:gd name="T10" fmla="*/ 295 w 635"/>
                <a:gd name="T11" fmla="*/ 4 h 363"/>
                <a:gd name="T12" fmla="*/ 307 w 635"/>
                <a:gd name="T13" fmla="*/ 0 h 363"/>
                <a:gd name="T14" fmla="*/ 316 w 635"/>
                <a:gd name="T15" fmla="*/ 0 h 363"/>
                <a:gd name="T16" fmla="*/ 322 w 635"/>
                <a:gd name="T17" fmla="*/ 0 h 363"/>
                <a:gd name="T18" fmla="*/ 332 w 635"/>
                <a:gd name="T19" fmla="*/ 1 h 363"/>
                <a:gd name="T20" fmla="*/ 345 w 635"/>
                <a:gd name="T21" fmla="*/ 7 h 363"/>
                <a:gd name="T22" fmla="*/ 355 w 635"/>
                <a:gd name="T23" fmla="*/ 16 h 363"/>
                <a:gd name="T24" fmla="*/ 359 w 635"/>
                <a:gd name="T25" fmla="*/ 32 h 363"/>
                <a:gd name="T26" fmla="*/ 353 w 635"/>
                <a:gd name="T27" fmla="*/ 56 h 363"/>
                <a:gd name="T28" fmla="*/ 334 w 635"/>
                <a:gd name="T29" fmla="*/ 90 h 363"/>
                <a:gd name="T30" fmla="*/ 428 w 635"/>
                <a:gd name="T31" fmla="*/ 0 h 363"/>
                <a:gd name="T32" fmla="*/ 437 w 635"/>
                <a:gd name="T33" fmla="*/ 5 h 363"/>
                <a:gd name="T34" fmla="*/ 460 w 635"/>
                <a:gd name="T35" fmla="*/ 16 h 363"/>
                <a:gd name="T36" fmla="*/ 492 w 635"/>
                <a:gd name="T37" fmla="*/ 33 h 363"/>
                <a:gd name="T38" fmla="*/ 531 w 635"/>
                <a:gd name="T39" fmla="*/ 55 h 363"/>
                <a:gd name="T40" fmla="*/ 572 w 635"/>
                <a:gd name="T41" fmla="*/ 79 h 363"/>
                <a:gd name="T42" fmla="*/ 610 w 635"/>
                <a:gd name="T43" fmla="*/ 113 h 363"/>
                <a:gd name="T44" fmla="*/ 629 w 635"/>
                <a:gd name="T45" fmla="*/ 150 h 363"/>
                <a:gd name="T46" fmla="*/ 635 w 635"/>
                <a:gd name="T47" fmla="*/ 195 h 363"/>
                <a:gd name="T48" fmla="*/ 0 w 635"/>
                <a:gd name="T49" fmla="*/ 363 h 363"/>
                <a:gd name="T50" fmla="*/ 2 w 635"/>
                <a:gd name="T51" fmla="*/ 172 h 363"/>
                <a:gd name="T52" fmla="*/ 13 w 635"/>
                <a:gd name="T53" fmla="*/ 130 h 363"/>
                <a:gd name="T54" fmla="*/ 40 w 635"/>
                <a:gd name="T55" fmla="*/ 95 h 363"/>
                <a:gd name="T56" fmla="*/ 83 w 635"/>
                <a:gd name="T57" fmla="*/ 67 h 363"/>
                <a:gd name="T58" fmla="*/ 123 w 635"/>
                <a:gd name="T59" fmla="*/ 43 h 363"/>
                <a:gd name="T60" fmla="*/ 159 w 635"/>
                <a:gd name="T61" fmla="*/ 24 h 363"/>
                <a:gd name="T62" fmla="*/ 187 w 635"/>
                <a:gd name="T63" fmla="*/ 10 h 363"/>
                <a:gd name="T64" fmla="*/ 204 w 635"/>
                <a:gd name="T65" fmla="*/ 1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5" h="363">
                  <a:moveTo>
                    <a:pt x="206" y="0"/>
                  </a:moveTo>
                  <a:lnTo>
                    <a:pt x="265" y="189"/>
                  </a:lnTo>
                  <a:lnTo>
                    <a:pt x="300" y="90"/>
                  </a:lnTo>
                  <a:lnTo>
                    <a:pt x="289" y="72"/>
                  </a:lnTo>
                  <a:lnTo>
                    <a:pt x="281" y="56"/>
                  </a:lnTo>
                  <a:lnTo>
                    <a:pt x="275" y="43"/>
                  </a:lnTo>
                  <a:lnTo>
                    <a:pt x="274" y="32"/>
                  </a:lnTo>
                  <a:lnTo>
                    <a:pt x="275" y="23"/>
                  </a:lnTo>
                  <a:lnTo>
                    <a:pt x="278" y="16"/>
                  </a:lnTo>
                  <a:lnTo>
                    <a:pt x="284" y="11"/>
                  </a:lnTo>
                  <a:lnTo>
                    <a:pt x="289" y="7"/>
                  </a:lnTo>
                  <a:lnTo>
                    <a:pt x="295" y="4"/>
                  </a:lnTo>
                  <a:lnTo>
                    <a:pt x="302" y="1"/>
                  </a:lnTo>
                  <a:lnTo>
                    <a:pt x="307" y="0"/>
                  </a:lnTo>
                  <a:lnTo>
                    <a:pt x="312" y="0"/>
                  </a:lnTo>
                  <a:lnTo>
                    <a:pt x="316" y="0"/>
                  </a:lnTo>
                  <a:lnTo>
                    <a:pt x="317" y="0"/>
                  </a:lnTo>
                  <a:lnTo>
                    <a:pt x="322" y="0"/>
                  </a:lnTo>
                  <a:lnTo>
                    <a:pt x="327" y="0"/>
                  </a:lnTo>
                  <a:lnTo>
                    <a:pt x="332" y="1"/>
                  </a:lnTo>
                  <a:lnTo>
                    <a:pt x="339" y="4"/>
                  </a:lnTo>
                  <a:lnTo>
                    <a:pt x="345" y="7"/>
                  </a:lnTo>
                  <a:lnTo>
                    <a:pt x="350" y="11"/>
                  </a:lnTo>
                  <a:lnTo>
                    <a:pt x="355" y="16"/>
                  </a:lnTo>
                  <a:lnTo>
                    <a:pt x="358" y="23"/>
                  </a:lnTo>
                  <a:lnTo>
                    <a:pt x="359" y="32"/>
                  </a:lnTo>
                  <a:lnTo>
                    <a:pt x="358" y="43"/>
                  </a:lnTo>
                  <a:lnTo>
                    <a:pt x="353" y="56"/>
                  </a:lnTo>
                  <a:lnTo>
                    <a:pt x="345" y="72"/>
                  </a:lnTo>
                  <a:lnTo>
                    <a:pt x="334" y="90"/>
                  </a:lnTo>
                  <a:lnTo>
                    <a:pt x="369" y="189"/>
                  </a:lnTo>
                  <a:lnTo>
                    <a:pt x="428" y="0"/>
                  </a:lnTo>
                  <a:lnTo>
                    <a:pt x="430" y="1"/>
                  </a:lnTo>
                  <a:lnTo>
                    <a:pt x="437" y="5"/>
                  </a:lnTo>
                  <a:lnTo>
                    <a:pt x="447" y="10"/>
                  </a:lnTo>
                  <a:lnTo>
                    <a:pt x="460" y="16"/>
                  </a:lnTo>
                  <a:lnTo>
                    <a:pt x="474" y="24"/>
                  </a:lnTo>
                  <a:lnTo>
                    <a:pt x="492" y="33"/>
                  </a:lnTo>
                  <a:lnTo>
                    <a:pt x="511" y="43"/>
                  </a:lnTo>
                  <a:lnTo>
                    <a:pt x="531" y="55"/>
                  </a:lnTo>
                  <a:lnTo>
                    <a:pt x="551" y="67"/>
                  </a:lnTo>
                  <a:lnTo>
                    <a:pt x="572" y="79"/>
                  </a:lnTo>
                  <a:lnTo>
                    <a:pt x="594" y="95"/>
                  </a:lnTo>
                  <a:lnTo>
                    <a:pt x="610" y="113"/>
                  </a:lnTo>
                  <a:lnTo>
                    <a:pt x="622" y="131"/>
                  </a:lnTo>
                  <a:lnTo>
                    <a:pt x="629" y="150"/>
                  </a:lnTo>
                  <a:lnTo>
                    <a:pt x="633" y="172"/>
                  </a:lnTo>
                  <a:lnTo>
                    <a:pt x="635" y="195"/>
                  </a:lnTo>
                  <a:lnTo>
                    <a:pt x="635" y="363"/>
                  </a:lnTo>
                  <a:lnTo>
                    <a:pt x="0" y="363"/>
                  </a:lnTo>
                  <a:lnTo>
                    <a:pt x="0" y="195"/>
                  </a:lnTo>
                  <a:lnTo>
                    <a:pt x="2" y="172"/>
                  </a:lnTo>
                  <a:lnTo>
                    <a:pt x="6" y="150"/>
                  </a:lnTo>
                  <a:lnTo>
                    <a:pt x="13" y="130"/>
                  </a:lnTo>
                  <a:lnTo>
                    <a:pt x="23" y="112"/>
                  </a:lnTo>
                  <a:lnTo>
                    <a:pt x="40" y="95"/>
                  </a:lnTo>
                  <a:lnTo>
                    <a:pt x="62" y="79"/>
                  </a:lnTo>
                  <a:lnTo>
                    <a:pt x="83" y="67"/>
                  </a:lnTo>
                  <a:lnTo>
                    <a:pt x="103" y="55"/>
                  </a:lnTo>
                  <a:lnTo>
                    <a:pt x="123" y="43"/>
                  </a:lnTo>
                  <a:lnTo>
                    <a:pt x="142" y="33"/>
                  </a:lnTo>
                  <a:lnTo>
                    <a:pt x="159" y="24"/>
                  </a:lnTo>
                  <a:lnTo>
                    <a:pt x="174" y="16"/>
                  </a:lnTo>
                  <a:lnTo>
                    <a:pt x="187" y="10"/>
                  </a:lnTo>
                  <a:lnTo>
                    <a:pt x="197" y="5"/>
                  </a:lnTo>
                  <a:lnTo>
                    <a:pt x="204" y="1"/>
                  </a:lnTo>
                  <a:lnTo>
                    <a:pt x="2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 name="Freeform 127"/>
            <p:cNvSpPr>
              <a:spLocks/>
            </p:cNvSpPr>
            <p:nvPr/>
          </p:nvSpPr>
          <p:spPr bwMode="auto">
            <a:xfrm>
              <a:off x="5021" y="4029"/>
              <a:ext cx="15" cy="18"/>
            </a:xfrm>
            <a:custGeom>
              <a:avLst/>
              <a:gdLst>
                <a:gd name="T0" fmla="*/ 151 w 302"/>
                <a:gd name="T1" fmla="*/ 0 h 385"/>
                <a:gd name="T2" fmla="*/ 161 w 302"/>
                <a:gd name="T3" fmla="*/ 0 h 385"/>
                <a:gd name="T4" fmla="*/ 182 w 302"/>
                <a:gd name="T5" fmla="*/ 2 h 385"/>
                <a:gd name="T6" fmla="*/ 207 w 302"/>
                <a:gd name="T7" fmla="*/ 9 h 385"/>
                <a:gd name="T8" fmla="*/ 235 w 302"/>
                <a:gd name="T9" fmla="*/ 23 h 385"/>
                <a:gd name="T10" fmla="*/ 262 w 302"/>
                <a:gd name="T11" fmla="*/ 44 h 385"/>
                <a:gd name="T12" fmla="*/ 283 w 302"/>
                <a:gd name="T13" fmla="*/ 78 h 385"/>
                <a:gd name="T14" fmla="*/ 297 w 302"/>
                <a:gd name="T15" fmla="*/ 124 h 385"/>
                <a:gd name="T16" fmla="*/ 301 w 302"/>
                <a:gd name="T17" fmla="*/ 154 h 385"/>
                <a:gd name="T18" fmla="*/ 302 w 302"/>
                <a:gd name="T19" fmla="*/ 170 h 385"/>
                <a:gd name="T20" fmla="*/ 302 w 302"/>
                <a:gd name="T21" fmla="*/ 196 h 385"/>
                <a:gd name="T22" fmla="*/ 299 w 302"/>
                <a:gd name="T23" fmla="*/ 230 h 385"/>
                <a:gd name="T24" fmla="*/ 291 w 302"/>
                <a:gd name="T25" fmla="*/ 267 h 385"/>
                <a:gd name="T26" fmla="*/ 277 w 302"/>
                <a:gd name="T27" fmla="*/ 305 h 385"/>
                <a:gd name="T28" fmla="*/ 255 w 302"/>
                <a:gd name="T29" fmla="*/ 340 h 385"/>
                <a:gd name="T30" fmla="*/ 224 w 302"/>
                <a:gd name="T31" fmla="*/ 366 h 385"/>
                <a:gd name="T32" fmla="*/ 180 w 302"/>
                <a:gd name="T33" fmla="*/ 382 h 385"/>
                <a:gd name="T34" fmla="*/ 151 w 302"/>
                <a:gd name="T35" fmla="*/ 385 h 385"/>
                <a:gd name="T36" fmla="*/ 100 w 302"/>
                <a:gd name="T37" fmla="*/ 376 h 385"/>
                <a:gd name="T38" fmla="*/ 62 w 302"/>
                <a:gd name="T39" fmla="*/ 354 h 385"/>
                <a:gd name="T40" fmla="*/ 35 w 302"/>
                <a:gd name="T41" fmla="*/ 324 h 385"/>
                <a:gd name="T42" fmla="*/ 18 w 302"/>
                <a:gd name="T43" fmla="*/ 287 h 385"/>
                <a:gd name="T44" fmla="*/ 8 w 302"/>
                <a:gd name="T45" fmla="*/ 248 h 385"/>
                <a:gd name="T46" fmla="*/ 2 w 302"/>
                <a:gd name="T47" fmla="*/ 212 h 385"/>
                <a:gd name="T48" fmla="*/ 0 w 302"/>
                <a:gd name="T49" fmla="*/ 182 h 385"/>
                <a:gd name="T50" fmla="*/ 1 w 302"/>
                <a:gd name="T51" fmla="*/ 160 h 385"/>
                <a:gd name="T52" fmla="*/ 1 w 302"/>
                <a:gd name="T53" fmla="*/ 152 h 385"/>
                <a:gd name="T54" fmla="*/ 11 w 302"/>
                <a:gd name="T55" fmla="*/ 98 h 385"/>
                <a:gd name="T56" fmla="*/ 29 w 302"/>
                <a:gd name="T57" fmla="*/ 59 h 385"/>
                <a:gd name="T58" fmla="*/ 54 w 302"/>
                <a:gd name="T59" fmla="*/ 32 h 385"/>
                <a:gd name="T60" fmla="*/ 81 w 302"/>
                <a:gd name="T61" fmla="*/ 14 h 385"/>
                <a:gd name="T62" fmla="*/ 108 w 302"/>
                <a:gd name="T63" fmla="*/ 5 h 385"/>
                <a:gd name="T64" fmla="*/ 132 w 302"/>
                <a:gd name="T65" fmla="*/ 1 h 385"/>
                <a:gd name="T66" fmla="*/ 147 w 302"/>
                <a:gd name="T6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2" h="385">
                  <a:moveTo>
                    <a:pt x="147" y="0"/>
                  </a:moveTo>
                  <a:lnTo>
                    <a:pt x="151" y="0"/>
                  </a:lnTo>
                  <a:lnTo>
                    <a:pt x="155" y="0"/>
                  </a:lnTo>
                  <a:lnTo>
                    <a:pt x="161" y="0"/>
                  </a:lnTo>
                  <a:lnTo>
                    <a:pt x="170" y="1"/>
                  </a:lnTo>
                  <a:lnTo>
                    <a:pt x="182" y="2"/>
                  </a:lnTo>
                  <a:lnTo>
                    <a:pt x="194" y="5"/>
                  </a:lnTo>
                  <a:lnTo>
                    <a:pt x="207" y="9"/>
                  </a:lnTo>
                  <a:lnTo>
                    <a:pt x="221" y="14"/>
                  </a:lnTo>
                  <a:lnTo>
                    <a:pt x="235" y="23"/>
                  </a:lnTo>
                  <a:lnTo>
                    <a:pt x="248" y="32"/>
                  </a:lnTo>
                  <a:lnTo>
                    <a:pt x="262" y="44"/>
                  </a:lnTo>
                  <a:lnTo>
                    <a:pt x="273" y="59"/>
                  </a:lnTo>
                  <a:lnTo>
                    <a:pt x="283" y="78"/>
                  </a:lnTo>
                  <a:lnTo>
                    <a:pt x="291" y="99"/>
                  </a:lnTo>
                  <a:lnTo>
                    <a:pt x="297" y="124"/>
                  </a:lnTo>
                  <a:lnTo>
                    <a:pt x="301" y="152"/>
                  </a:lnTo>
                  <a:lnTo>
                    <a:pt x="301" y="154"/>
                  </a:lnTo>
                  <a:lnTo>
                    <a:pt x="301" y="160"/>
                  </a:lnTo>
                  <a:lnTo>
                    <a:pt x="302" y="170"/>
                  </a:lnTo>
                  <a:lnTo>
                    <a:pt x="302" y="182"/>
                  </a:lnTo>
                  <a:lnTo>
                    <a:pt x="302" y="196"/>
                  </a:lnTo>
                  <a:lnTo>
                    <a:pt x="301" y="212"/>
                  </a:lnTo>
                  <a:lnTo>
                    <a:pt x="299" y="230"/>
                  </a:lnTo>
                  <a:lnTo>
                    <a:pt x="295" y="248"/>
                  </a:lnTo>
                  <a:lnTo>
                    <a:pt x="291" y="267"/>
                  </a:lnTo>
                  <a:lnTo>
                    <a:pt x="285" y="287"/>
                  </a:lnTo>
                  <a:lnTo>
                    <a:pt x="277" y="305"/>
                  </a:lnTo>
                  <a:lnTo>
                    <a:pt x="268" y="324"/>
                  </a:lnTo>
                  <a:lnTo>
                    <a:pt x="255" y="340"/>
                  </a:lnTo>
                  <a:lnTo>
                    <a:pt x="241" y="354"/>
                  </a:lnTo>
                  <a:lnTo>
                    <a:pt x="224" y="366"/>
                  </a:lnTo>
                  <a:lnTo>
                    <a:pt x="203" y="376"/>
                  </a:lnTo>
                  <a:lnTo>
                    <a:pt x="180" y="382"/>
                  </a:lnTo>
                  <a:lnTo>
                    <a:pt x="152" y="385"/>
                  </a:lnTo>
                  <a:lnTo>
                    <a:pt x="151" y="385"/>
                  </a:lnTo>
                  <a:lnTo>
                    <a:pt x="123" y="382"/>
                  </a:lnTo>
                  <a:lnTo>
                    <a:pt x="100" y="376"/>
                  </a:lnTo>
                  <a:lnTo>
                    <a:pt x="79" y="366"/>
                  </a:lnTo>
                  <a:lnTo>
                    <a:pt x="62" y="354"/>
                  </a:lnTo>
                  <a:lnTo>
                    <a:pt x="48" y="340"/>
                  </a:lnTo>
                  <a:lnTo>
                    <a:pt x="35" y="324"/>
                  </a:lnTo>
                  <a:lnTo>
                    <a:pt x="25" y="305"/>
                  </a:lnTo>
                  <a:lnTo>
                    <a:pt x="18" y="287"/>
                  </a:lnTo>
                  <a:lnTo>
                    <a:pt x="12" y="267"/>
                  </a:lnTo>
                  <a:lnTo>
                    <a:pt x="8" y="248"/>
                  </a:lnTo>
                  <a:lnTo>
                    <a:pt x="4" y="230"/>
                  </a:lnTo>
                  <a:lnTo>
                    <a:pt x="2" y="212"/>
                  </a:lnTo>
                  <a:lnTo>
                    <a:pt x="1" y="196"/>
                  </a:lnTo>
                  <a:lnTo>
                    <a:pt x="0" y="182"/>
                  </a:lnTo>
                  <a:lnTo>
                    <a:pt x="0" y="170"/>
                  </a:lnTo>
                  <a:lnTo>
                    <a:pt x="1" y="160"/>
                  </a:lnTo>
                  <a:lnTo>
                    <a:pt x="1" y="154"/>
                  </a:lnTo>
                  <a:lnTo>
                    <a:pt x="1" y="152"/>
                  </a:lnTo>
                  <a:lnTo>
                    <a:pt x="4" y="124"/>
                  </a:lnTo>
                  <a:lnTo>
                    <a:pt x="11" y="98"/>
                  </a:lnTo>
                  <a:lnTo>
                    <a:pt x="19" y="77"/>
                  </a:lnTo>
                  <a:lnTo>
                    <a:pt x="29" y="59"/>
                  </a:lnTo>
                  <a:lnTo>
                    <a:pt x="40" y="44"/>
                  </a:lnTo>
                  <a:lnTo>
                    <a:pt x="54" y="32"/>
                  </a:lnTo>
                  <a:lnTo>
                    <a:pt x="67" y="22"/>
                  </a:lnTo>
                  <a:lnTo>
                    <a:pt x="81" y="14"/>
                  </a:lnTo>
                  <a:lnTo>
                    <a:pt x="95" y="9"/>
                  </a:lnTo>
                  <a:lnTo>
                    <a:pt x="108" y="5"/>
                  </a:lnTo>
                  <a:lnTo>
                    <a:pt x="120" y="2"/>
                  </a:lnTo>
                  <a:lnTo>
                    <a:pt x="132" y="1"/>
                  </a:lnTo>
                  <a:lnTo>
                    <a:pt x="140" y="0"/>
                  </a:lnTo>
                  <a:lnTo>
                    <a:pt x="1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 name="Freeform 128"/>
            <p:cNvSpPr>
              <a:spLocks/>
            </p:cNvSpPr>
            <p:nvPr/>
          </p:nvSpPr>
          <p:spPr bwMode="auto">
            <a:xfrm>
              <a:off x="5014" y="4049"/>
              <a:ext cx="30" cy="17"/>
            </a:xfrm>
            <a:custGeom>
              <a:avLst/>
              <a:gdLst>
                <a:gd name="T0" fmla="*/ 266 w 636"/>
                <a:gd name="T1" fmla="*/ 189 h 363"/>
                <a:gd name="T2" fmla="*/ 288 w 636"/>
                <a:gd name="T3" fmla="*/ 71 h 363"/>
                <a:gd name="T4" fmla="*/ 276 w 636"/>
                <a:gd name="T5" fmla="*/ 42 h 363"/>
                <a:gd name="T6" fmla="*/ 276 w 636"/>
                <a:gd name="T7" fmla="*/ 23 h 363"/>
                <a:gd name="T8" fmla="*/ 284 w 636"/>
                <a:gd name="T9" fmla="*/ 10 h 363"/>
                <a:gd name="T10" fmla="*/ 295 w 636"/>
                <a:gd name="T11" fmla="*/ 4 h 363"/>
                <a:gd name="T12" fmla="*/ 308 w 636"/>
                <a:gd name="T13" fmla="*/ 1 h 363"/>
                <a:gd name="T14" fmla="*/ 317 w 636"/>
                <a:gd name="T15" fmla="*/ 0 h 363"/>
                <a:gd name="T16" fmla="*/ 322 w 636"/>
                <a:gd name="T17" fmla="*/ 0 h 363"/>
                <a:gd name="T18" fmla="*/ 332 w 636"/>
                <a:gd name="T19" fmla="*/ 2 h 363"/>
                <a:gd name="T20" fmla="*/ 346 w 636"/>
                <a:gd name="T21" fmla="*/ 6 h 363"/>
                <a:gd name="T22" fmla="*/ 356 w 636"/>
                <a:gd name="T23" fmla="*/ 16 h 363"/>
                <a:gd name="T24" fmla="*/ 360 w 636"/>
                <a:gd name="T25" fmla="*/ 31 h 363"/>
                <a:gd name="T26" fmla="*/ 354 w 636"/>
                <a:gd name="T27" fmla="*/ 56 h 363"/>
                <a:gd name="T28" fmla="*/ 334 w 636"/>
                <a:gd name="T29" fmla="*/ 89 h 363"/>
                <a:gd name="T30" fmla="*/ 429 w 636"/>
                <a:gd name="T31" fmla="*/ 0 h 363"/>
                <a:gd name="T32" fmla="*/ 437 w 636"/>
                <a:gd name="T33" fmla="*/ 4 h 363"/>
                <a:gd name="T34" fmla="*/ 459 w 636"/>
                <a:gd name="T35" fmla="*/ 16 h 363"/>
                <a:gd name="T36" fmla="*/ 492 w 636"/>
                <a:gd name="T37" fmla="*/ 32 h 363"/>
                <a:gd name="T38" fmla="*/ 531 w 636"/>
                <a:gd name="T39" fmla="*/ 55 h 363"/>
                <a:gd name="T40" fmla="*/ 572 w 636"/>
                <a:gd name="T41" fmla="*/ 79 h 363"/>
                <a:gd name="T42" fmla="*/ 610 w 636"/>
                <a:gd name="T43" fmla="*/ 112 h 363"/>
                <a:gd name="T44" fmla="*/ 629 w 636"/>
                <a:gd name="T45" fmla="*/ 150 h 363"/>
                <a:gd name="T46" fmla="*/ 636 w 636"/>
                <a:gd name="T47" fmla="*/ 194 h 363"/>
                <a:gd name="T48" fmla="*/ 0 w 636"/>
                <a:gd name="T49" fmla="*/ 363 h 363"/>
                <a:gd name="T50" fmla="*/ 2 w 636"/>
                <a:gd name="T51" fmla="*/ 171 h 363"/>
                <a:gd name="T52" fmla="*/ 13 w 636"/>
                <a:gd name="T53" fmla="*/ 130 h 363"/>
                <a:gd name="T54" fmla="*/ 40 w 636"/>
                <a:gd name="T55" fmla="*/ 94 h 363"/>
                <a:gd name="T56" fmla="*/ 83 w 636"/>
                <a:gd name="T57" fmla="*/ 66 h 363"/>
                <a:gd name="T58" fmla="*/ 123 w 636"/>
                <a:gd name="T59" fmla="*/ 43 h 363"/>
                <a:gd name="T60" fmla="*/ 159 w 636"/>
                <a:gd name="T61" fmla="*/ 23 h 363"/>
                <a:gd name="T62" fmla="*/ 188 w 636"/>
                <a:gd name="T63" fmla="*/ 9 h 363"/>
                <a:gd name="T64" fmla="*/ 203 w 636"/>
                <a:gd name="T65" fmla="*/ 1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6" h="363">
                  <a:moveTo>
                    <a:pt x="206" y="0"/>
                  </a:moveTo>
                  <a:lnTo>
                    <a:pt x="266" y="189"/>
                  </a:lnTo>
                  <a:lnTo>
                    <a:pt x="301" y="89"/>
                  </a:lnTo>
                  <a:lnTo>
                    <a:pt x="288" y="71"/>
                  </a:lnTo>
                  <a:lnTo>
                    <a:pt x="281" y="56"/>
                  </a:lnTo>
                  <a:lnTo>
                    <a:pt x="276" y="42"/>
                  </a:lnTo>
                  <a:lnTo>
                    <a:pt x="275" y="31"/>
                  </a:lnTo>
                  <a:lnTo>
                    <a:pt x="276" y="23"/>
                  </a:lnTo>
                  <a:lnTo>
                    <a:pt x="279" y="16"/>
                  </a:lnTo>
                  <a:lnTo>
                    <a:pt x="284" y="10"/>
                  </a:lnTo>
                  <a:lnTo>
                    <a:pt x="289" y="6"/>
                  </a:lnTo>
                  <a:lnTo>
                    <a:pt x="295" y="4"/>
                  </a:lnTo>
                  <a:lnTo>
                    <a:pt x="303" y="2"/>
                  </a:lnTo>
                  <a:lnTo>
                    <a:pt x="308" y="1"/>
                  </a:lnTo>
                  <a:lnTo>
                    <a:pt x="313" y="0"/>
                  </a:lnTo>
                  <a:lnTo>
                    <a:pt x="317" y="0"/>
                  </a:lnTo>
                  <a:lnTo>
                    <a:pt x="318" y="0"/>
                  </a:lnTo>
                  <a:lnTo>
                    <a:pt x="322" y="0"/>
                  </a:lnTo>
                  <a:lnTo>
                    <a:pt x="326" y="1"/>
                  </a:lnTo>
                  <a:lnTo>
                    <a:pt x="332" y="2"/>
                  </a:lnTo>
                  <a:lnTo>
                    <a:pt x="340" y="4"/>
                  </a:lnTo>
                  <a:lnTo>
                    <a:pt x="346" y="6"/>
                  </a:lnTo>
                  <a:lnTo>
                    <a:pt x="351" y="10"/>
                  </a:lnTo>
                  <a:lnTo>
                    <a:pt x="356" y="16"/>
                  </a:lnTo>
                  <a:lnTo>
                    <a:pt x="359" y="23"/>
                  </a:lnTo>
                  <a:lnTo>
                    <a:pt x="360" y="31"/>
                  </a:lnTo>
                  <a:lnTo>
                    <a:pt x="359" y="42"/>
                  </a:lnTo>
                  <a:lnTo>
                    <a:pt x="354" y="56"/>
                  </a:lnTo>
                  <a:lnTo>
                    <a:pt x="346" y="71"/>
                  </a:lnTo>
                  <a:lnTo>
                    <a:pt x="334" y="89"/>
                  </a:lnTo>
                  <a:lnTo>
                    <a:pt x="369" y="189"/>
                  </a:lnTo>
                  <a:lnTo>
                    <a:pt x="429" y="0"/>
                  </a:lnTo>
                  <a:lnTo>
                    <a:pt x="431" y="1"/>
                  </a:lnTo>
                  <a:lnTo>
                    <a:pt x="437" y="4"/>
                  </a:lnTo>
                  <a:lnTo>
                    <a:pt x="447" y="9"/>
                  </a:lnTo>
                  <a:lnTo>
                    <a:pt x="459" y="16"/>
                  </a:lnTo>
                  <a:lnTo>
                    <a:pt x="475" y="23"/>
                  </a:lnTo>
                  <a:lnTo>
                    <a:pt x="492" y="32"/>
                  </a:lnTo>
                  <a:lnTo>
                    <a:pt x="512" y="43"/>
                  </a:lnTo>
                  <a:lnTo>
                    <a:pt x="531" y="55"/>
                  </a:lnTo>
                  <a:lnTo>
                    <a:pt x="552" y="66"/>
                  </a:lnTo>
                  <a:lnTo>
                    <a:pt x="572" y="79"/>
                  </a:lnTo>
                  <a:lnTo>
                    <a:pt x="595" y="95"/>
                  </a:lnTo>
                  <a:lnTo>
                    <a:pt x="610" y="112"/>
                  </a:lnTo>
                  <a:lnTo>
                    <a:pt x="621" y="130"/>
                  </a:lnTo>
                  <a:lnTo>
                    <a:pt x="629" y="150"/>
                  </a:lnTo>
                  <a:lnTo>
                    <a:pt x="634" y="171"/>
                  </a:lnTo>
                  <a:lnTo>
                    <a:pt x="636" y="194"/>
                  </a:lnTo>
                  <a:lnTo>
                    <a:pt x="636" y="363"/>
                  </a:lnTo>
                  <a:lnTo>
                    <a:pt x="0" y="363"/>
                  </a:lnTo>
                  <a:lnTo>
                    <a:pt x="0" y="194"/>
                  </a:lnTo>
                  <a:lnTo>
                    <a:pt x="2" y="171"/>
                  </a:lnTo>
                  <a:lnTo>
                    <a:pt x="7" y="150"/>
                  </a:lnTo>
                  <a:lnTo>
                    <a:pt x="13" y="130"/>
                  </a:lnTo>
                  <a:lnTo>
                    <a:pt x="24" y="112"/>
                  </a:lnTo>
                  <a:lnTo>
                    <a:pt x="40" y="94"/>
                  </a:lnTo>
                  <a:lnTo>
                    <a:pt x="63" y="79"/>
                  </a:lnTo>
                  <a:lnTo>
                    <a:pt x="83" y="66"/>
                  </a:lnTo>
                  <a:lnTo>
                    <a:pt x="104" y="55"/>
                  </a:lnTo>
                  <a:lnTo>
                    <a:pt x="123" y="43"/>
                  </a:lnTo>
                  <a:lnTo>
                    <a:pt x="142" y="32"/>
                  </a:lnTo>
                  <a:lnTo>
                    <a:pt x="159" y="23"/>
                  </a:lnTo>
                  <a:lnTo>
                    <a:pt x="175" y="16"/>
                  </a:lnTo>
                  <a:lnTo>
                    <a:pt x="188" y="9"/>
                  </a:lnTo>
                  <a:lnTo>
                    <a:pt x="197" y="4"/>
                  </a:lnTo>
                  <a:lnTo>
                    <a:pt x="203" y="1"/>
                  </a:lnTo>
                  <a:lnTo>
                    <a:pt x="2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 name="Freeform 129"/>
            <p:cNvSpPr>
              <a:spLocks/>
            </p:cNvSpPr>
            <p:nvPr/>
          </p:nvSpPr>
          <p:spPr bwMode="auto">
            <a:xfrm>
              <a:off x="5087" y="4029"/>
              <a:ext cx="14" cy="18"/>
            </a:xfrm>
            <a:custGeom>
              <a:avLst/>
              <a:gdLst>
                <a:gd name="T0" fmla="*/ 150 w 300"/>
                <a:gd name="T1" fmla="*/ 0 h 385"/>
                <a:gd name="T2" fmla="*/ 160 w 300"/>
                <a:gd name="T3" fmla="*/ 0 h 385"/>
                <a:gd name="T4" fmla="*/ 181 w 300"/>
                <a:gd name="T5" fmla="*/ 2 h 385"/>
                <a:gd name="T6" fmla="*/ 206 w 300"/>
                <a:gd name="T7" fmla="*/ 9 h 385"/>
                <a:gd name="T8" fmla="*/ 234 w 300"/>
                <a:gd name="T9" fmla="*/ 23 h 385"/>
                <a:gd name="T10" fmla="*/ 260 w 300"/>
                <a:gd name="T11" fmla="*/ 44 h 385"/>
                <a:gd name="T12" fmla="*/ 282 w 300"/>
                <a:gd name="T13" fmla="*/ 78 h 385"/>
                <a:gd name="T14" fmla="*/ 296 w 300"/>
                <a:gd name="T15" fmla="*/ 124 h 385"/>
                <a:gd name="T16" fmla="*/ 299 w 300"/>
                <a:gd name="T17" fmla="*/ 154 h 385"/>
                <a:gd name="T18" fmla="*/ 300 w 300"/>
                <a:gd name="T19" fmla="*/ 170 h 385"/>
                <a:gd name="T20" fmla="*/ 300 w 300"/>
                <a:gd name="T21" fmla="*/ 196 h 385"/>
                <a:gd name="T22" fmla="*/ 297 w 300"/>
                <a:gd name="T23" fmla="*/ 230 h 385"/>
                <a:gd name="T24" fmla="*/ 290 w 300"/>
                <a:gd name="T25" fmla="*/ 267 h 385"/>
                <a:gd name="T26" fmla="*/ 277 w 300"/>
                <a:gd name="T27" fmla="*/ 305 h 385"/>
                <a:gd name="T28" fmla="*/ 254 w 300"/>
                <a:gd name="T29" fmla="*/ 340 h 385"/>
                <a:gd name="T30" fmla="*/ 223 w 300"/>
                <a:gd name="T31" fmla="*/ 366 h 385"/>
                <a:gd name="T32" fmla="*/ 178 w 300"/>
                <a:gd name="T33" fmla="*/ 382 h 385"/>
                <a:gd name="T34" fmla="*/ 150 w 300"/>
                <a:gd name="T35" fmla="*/ 385 h 385"/>
                <a:gd name="T36" fmla="*/ 99 w 300"/>
                <a:gd name="T37" fmla="*/ 376 h 385"/>
                <a:gd name="T38" fmla="*/ 62 w 300"/>
                <a:gd name="T39" fmla="*/ 354 h 385"/>
                <a:gd name="T40" fmla="*/ 34 w 300"/>
                <a:gd name="T41" fmla="*/ 324 h 385"/>
                <a:gd name="T42" fmla="*/ 17 w 300"/>
                <a:gd name="T43" fmla="*/ 287 h 385"/>
                <a:gd name="T44" fmla="*/ 6 w 300"/>
                <a:gd name="T45" fmla="*/ 248 h 385"/>
                <a:gd name="T46" fmla="*/ 1 w 300"/>
                <a:gd name="T47" fmla="*/ 212 h 385"/>
                <a:gd name="T48" fmla="*/ 0 w 300"/>
                <a:gd name="T49" fmla="*/ 182 h 385"/>
                <a:gd name="T50" fmla="*/ 0 w 300"/>
                <a:gd name="T51" fmla="*/ 160 h 385"/>
                <a:gd name="T52" fmla="*/ 0 w 300"/>
                <a:gd name="T53" fmla="*/ 152 h 385"/>
                <a:gd name="T54" fmla="*/ 9 w 300"/>
                <a:gd name="T55" fmla="*/ 98 h 385"/>
                <a:gd name="T56" fmla="*/ 28 w 300"/>
                <a:gd name="T57" fmla="*/ 59 h 385"/>
                <a:gd name="T58" fmla="*/ 52 w 300"/>
                <a:gd name="T59" fmla="*/ 32 h 385"/>
                <a:gd name="T60" fmla="*/ 80 w 300"/>
                <a:gd name="T61" fmla="*/ 14 h 385"/>
                <a:gd name="T62" fmla="*/ 107 w 300"/>
                <a:gd name="T63" fmla="*/ 5 h 385"/>
                <a:gd name="T64" fmla="*/ 130 w 300"/>
                <a:gd name="T65" fmla="*/ 1 h 385"/>
                <a:gd name="T66" fmla="*/ 146 w 300"/>
                <a:gd name="T6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0" h="385">
                  <a:moveTo>
                    <a:pt x="146" y="0"/>
                  </a:moveTo>
                  <a:lnTo>
                    <a:pt x="150" y="0"/>
                  </a:lnTo>
                  <a:lnTo>
                    <a:pt x="154" y="0"/>
                  </a:lnTo>
                  <a:lnTo>
                    <a:pt x="160" y="0"/>
                  </a:lnTo>
                  <a:lnTo>
                    <a:pt x="169" y="1"/>
                  </a:lnTo>
                  <a:lnTo>
                    <a:pt x="181" y="2"/>
                  </a:lnTo>
                  <a:lnTo>
                    <a:pt x="193" y="5"/>
                  </a:lnTo>
                  <a:lnTo>
                    <a:pt x="206" y="9"/>
                  </a:lnTo>
                  <a:lnTo>
                    <a:pt x="219" y="14"/>
                  </a:lnTo>
                  <a:lnTo>
                    <a:pt x="234" y="23"/>
                  </a:lnTo>
                  <a:lnTo>
                    <a:pt x="247" y="32"/>
                  </a:lnTo>
                  <a:lnTo>
                    <a:pt x="260" y="44"/>
                  </a:lnTo>
                  <a:lnTo>
                    <a:pt x="272" y="59"/>
                  </a:lnTo>
                  <a:lnTo>
                    <a:pt x="282" y="78"/>
                  </a:lnTo>
                  <a:lnTo>
                    <a:pt x="290" y="99"/>
                  </a:lnTo>
                  <a:lnTo>
                    <a:pt x="296" y="124"/>
                  </a:lnTo>
                  <a:lnTo>
                    <a:pt x="299" y="152"/>
                  </a:lnTo>
                  <a:lnTo>
                    <a:pt x="299" y="154"/>
                  </a:lnTo>
                  <a:lnTo>
                    <a:pt x="299" y="160"/>
                  </a:lnTo>
                  <a:lnTo>
                    <a:pt x="300" y="170"/>
                  </a:lnTo>
                  <a:lnTo>
                    <a:pt x="300" y="182"/>
                  </a:lnTo>
                  <a:lnTo>
                    <a:pt x="300" y="196"/>
                  </a:lnTo>
                  <a:lnTo>
                    <a:pt x="299" y="212"/>
                  </a:lnTo>
                  <a:lnTo>
                    <a:pt x="297" y="230"/>
                  </a:lnTo>
                  <a:lnTo>
                    <a:pt x="294" y="248"/>
                  </a:lnTo>
                  <a:lnTo>
                    <a:pt x="290" y="267"/>
                  </a:lnTo>
                  <a:lnTo>
                    <a:pt x="284" y="287"/>
                  </a:lnTo>
                  <a:lnTo>
                    <a:pt x="277" y="305"/>
                  </a:lnTo>
                  <a:lnTo>
                    <a:pt x="267" y="324"/>
                  </a:lnTo>
                  <a:lnTo>
                    <a:pt x="254" y="340"/>
                  </a:lnTo>
                  <a:lnTo>
                    <a:pt x="240" y="354"/>
                  </a:lnTo>
                  <a:lnTo>
                    <a:pt x="223" y="366"/>
                  </a:lnTo>
                  <a:lnTo>
                    <a:pt x="202" y="376"/>
                  </a:lnTo>
                  <a:lnTo>
                    <a:pt x="178" y="382"/>
                  </a:lnTo>
                  <a:lnTo>
                    <a:pt x="151" y="385"/>
                  </a:lnTo>
                  <a:lnTo>
                    <a:pt x="150" y="385"/>
                  </a:lnTo>
                  <a:lnTo>
                    <a:pt x="123" y="382"/>
                  </a:lnTo>
                  <a:lnTo>
                    <a:pt x="99" y="376"/>
                  </a:lnTo>
                  <a:lnTo>
                    <a:pt x="79" y="366"/>
                  </a:lnTo>
                  <a:lnTo>
                    <a:pt x="62" y="354"/>
                  </a:lnTo>
                  <a:lnTo>
                    <a:pt x="46" y="340"/>
                  </a:lnTo>
                  <a:lnTo>
                    <a:pt x="34" y="324"/>
                  </a:lnTo>
                  <a:lnTo>
                    <a:pt x="25" y="305"/>
                  </a:lnTo>
                  <a:lnTo>
                    <a:pt x="17" y="287"/>
                  </a:lnTo>
                  <a:lnTo>
                    <a:pt x="10" y="267"/>
                  </a:lnTo>
                  <a:lnTo>
                    <a:pt x="6" y="248"/>
                  </a:lnTo>
                  <a:lnTo>
                    <a:pt x="3" y="230"/>
                  </a:lnTo>
                  <a:lnTo>
                    <a:pt x="1" y="212"/>
                  </a:lnTo>
                  <a:lnTo>
                    <a:pt x="0" y="196"/>
                  </a:lnTo>
                  <a:lnTo>
                    <a:pt x="0" y="182"/>
                  </a:lnTo>
                  <a:lnTo>
                    <a:pt x="0" y="170"/>
                  </a:lnTo>
                  <a:lnTo>
                    <a:pt x="0" y="160"/>
                  </a:lnTo>
                  <a:lnTo>
                    <a:pt x="0" y="154"/>
                  </a:lnTo>
                  <a:lnTo>
                    <a:pt x="0" y="152"/>
                  </a:lnTo>
                  <a:lnTo>
                    <a:pt x="3" y="124"/>
                  </a:lnTo>
                  <a:lnTo>
                    <a:pt x="9" y="98"/>
                  </a:lnTo>
                  <a:lnTo>
                    <a:pt x="18" y="77"/>
                  </a:lnTo>
                  <a:lnTo>
                    <a:pt x="28" y="59"/>
                  </a:lnTo>
                  <a:lnTo>
                    <a:pt x="39" y="44"/>
                  </a:lnTo>
                  <a:lnTo>
                    <a:pt x="52" y="32"/>
                  </a:lnTo>
                  <a:lnTo>
                    <a:pt x="66" y="22"/>
                  </a:lnTo>
                  <a:lnTo>
                    <a:pt x="80" y="14"/>
                  </a:lnTo>
                  <a:lnTo>
                    <a:pt x="93" y="9"/>
                  </a:lnTo>
                  <a:lnTo>
                    <a:pt x="107" y="5"/>
                  </a:lnTo>
                  <a:lnTo>
                    <a:pt x="119" y="2"/>
                  </a:lnTo>
                  <a:lnTo>
                    <a:pt x="130" y="1"/>
                  </a:lnTo>
                  <a:lnTo>
                    <a:pt x="139" y="0"/>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 name="Freeform 130"/>
            <p:cNvSpPr>
              <a:spLocks/>
            </p:cNvSpPr>
            <p:nvPr/>
          </p:nvSpPr>
          <p:spPr bwMode="auto">
            <a:xfrm>
              <a:off x="5079" y="4049"/>
              <a:ext cx="30" cy="17"/>
            </a:xfrm>
            <a:custGeom>
              <a:avLst/>
              <a:gdLst>
                <a:gd name="T0" fmla="*/ 266 w 635"/>
                <a:gd name="T1" fmla="*/ 189 h 363"/>
                <a:gd name="T2" fmla="*/ 288 w 635"/>
                <a:gd name="T3" fmla="*/ 71 h 363"/>
                <a:gd name="T4" fmla="*/ 276 w 635"/>
                <a:gd name="T5" fmla="*/ 42 h 363"/>
                <a:gd name="T6" fmla="*/ 276 w 635"/>
                <a:gd name="T7" fmla="*/ 23 h 363"/>
                <a:gd name="T8" fmla="*/ 283 w 635"/>
                <a:gd name="T9" fmla="*/ 10 h 363"/>
                <a:gd name="T10" fmla="*/ 295 w 635"/>
                <a:gd name="T11" fmla="*/ 4 h 363"/>
                <a:gd name="T12" fmla="*/ 308 w 635"/>
                <a:gd name="T13" fmla="*/ 1 h 363"/>
                <a:gd name="T14" fmla="*/ 317 w 635"/>
                <a:gd name="T15" fmla="*/ 0 h 363"/>
                <a:gd name="T16" fmla="*/ 321 w 635"/>
                <a:gd name="T17" fmla="*/ 0 h 363"/>
                <a:gd name="T18" fmla="*/ 332 w 635"/>
                <a:gd name="T19" fmla="*/ 2 h 363"/>
                <a:gd name="T20" fmla="*/ 344 w 635"/>
                <a:gd name="T21" fmla="*/ 6 h 363"/>
                <a:gd name="T22" fmla="*/ 356 w 635"/>
                <a:gd name="T23" fmla="*/ 16 h 363"/>
                <a:gd name="T24" fmla="*/ 360 w 635"/>
                <a:gd name="T25" fmla="*/ 31 h 363"/>
                <a:gd name="T26" fmla="*/ 354 w 635"/>
                <a:gd name="T27" fmla="*/ 56 h 363"/>
                <a:gd name="T28" fmla="*/ 333 w 635"/>
                <a:gd name="T29" fmla="*/ 89 h 363"/>
                <a:gd name="T30" fmla="*/ 428 w 635"/>
                <a:gd name="T31" fmla="*/ 0 h 363"/>
                <a:gd name="T32" fmla="*/ 437 w 635"/>
                <a:gd name="T33" fmla="*/ 4 h 363"/>
                <a:gd name="T34" fmla="*/ 459 w 635"/>
                <a:gd name="T35" fmla="*/ 16 h 363"/>
                <a:gd name="T36" fmla="*/ 492 w 635"/>
                <a:gd name="T37" fmla="*/ 32 h 363"/>
                <a:gd name="T38" fmla="*/ 531 w 635"/>
                <a:gd name="T39" fmla="*/ 55 h 363"/>
                <a:gd name="T40" fmla="*/ 572 w 635"/>
                <a:gd name="T41" fmla="*/ 79 h 363"/>
                <a:gd name="T42" fmla="*/ 610 w 635"/>
                <a:gd name="T43" fmla="*/ 112 h 363"/>
                <a:gd name="T44" fmla="*/ 628 w 635"/>
                <a:gd name="T45" fmla="*/ 150 h 363"/>
                <a:gd name="T46" fmla="*/ 635 w 635"/>
                <a:gd name="T47" fmla="*/ 194 h 363"/>
                <a:gd name="T48" fmla="*/ 0 w 635"/>
                <a:gd name="T49" fmla="*/ 363 h 363"/>
                <a:gd name="T50" fmla="*/ 2 w 635"/>
                <a:gd name="T51" fmla="*/ 171 h 363"/>
                <a:gd name="T52" fmla="*/ 13 w 635"/>
                <a:gd name="T53" fmla="*/ 130 h 363"/>
                <a:gd name="T54" fmla="*/ 40 w 635"/>
                <a:gd name="T55" fmla="*/ 94 h 363"/>
                <a:gd name="T56" fmla="*/ 83 w 635"/>
                <a:gd name="T57" fmla="*/ 66 h 363"/>
                <a:gd name="T58" fmla="*/ 123 w 635"/>
                <a:gd name="T59" fmla="*/ 43 h 363"/>
                <a:gd name="T60" fmla="*/ 159 w 635"/>
                <a:gd name="T61" fmla="*/ 23 h 363"/>
                <a:gd name="T62" fmla="*/ 188 w 635"/>
                <a:gd name="T63" fmla="*/ 9 h 363"/>
                <a:gd name="T64" fmla="*/ 203 w 635"/>
                <a:gd name="T65" fmla="*/ 1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5" h="363">
                  <a:moveTo>
                    <a:pt x="205" y="0"/>
                  </a:moveTo>
                  <a:lnTo>
                    <a:pt x="266" y="189"/>
                  </a:lnTo>
                  <a:lnTo>
                    <a:pt x="300" y="89"/>
                  </a:lnTo>
                  <a:lnTo>
                    <a:pt x="288" y="71"/>
                  </a:lnTo>
                  <a:lnTo>
                    <a:pt x="280" y="56"/>
                  </a:lnTo>
                  <a:lnTo>
                    <a:pt x="276" y="42"/>
                  </a:lnTo>
                  <a:lnTo>
                    <a:pt x="275" y="31"/>
                  </a:lnTo>
                  <a:lnTo>
                    <a:pt x="276" y="23"/>
                  </a:lnTo>
                  <a:lnTo>
                    <a:pt x="279" y="16"/>
                  </a:lnTo>
                  <a:lnTo>
                    <a:pt x="283" y="10"/>
                  </a:lnTo>
                  <a:lnTo>
                    <a:pt x="289" y="6"/>
                  </a:lnTo>
                  <a:lnTo>
                    <a:pt x="295" y="4"/>
                  </a:lnTo>
                  <a:lnTo>
                    <a:pt x="301" y="2"/>
                  </a:lnTo>
                  <a:lnTo>
                    <a:pt x="308" y="1"/>
                  </a:lnTo>
                  <a:lnTo>
                    <a:pt x="313" y="0"/>
                  </a:lnTo>
                  <a:lnTo>
                    <a:pt x="317" y="0"/>
                  </a:lnTo>
                  <a:lnTo>
                    <a:pt x="318" y="0"/>
                  </a:lnTo>
                  <a:lnTo>
                    <a:pt x="321" y="0"/>
                  </a:lnTo>
                  <a:lnTo>
                    <a:pt x="326" y="1"/>
                  </a:lnTo>
                  <a:lnTo>
                    <a:pt x="332" y="2"/>
                  </a:lnTo>
                  <a:lnTo>
                    <a:pt x="338" y="4"/>
                  </a:lnTo>
                  <a:lnTo>
                    <a:pt x="344" y="6"/>
                  </a:lnTo>
                  <a:lnTo>
                    <a:pt x="351" y="10"/>
                  </a:lnTo>
                  <a:lnTo>
                    <a:pt x="356" y="16"/>
                  </a:lnTo>
                  <a:lnTo>
                    <a:pt x="359" y="23"/>
                  </a:lnTo>
                  <a:lnTo>
                    <a:pt x="360" y="31"/>
                  </a:lnTo>
                  <a:lnTo>
                    <a:pt x="358" y="42"/>
                  </a:lnTo>
                  <a:lnTo>
                    <a:pt x="354" y="56"/>
                  </a:lnTo>
                  <a:lnTo>
                    <a:pt x="345" y="71"/>
                  </a:lnTo>
                  <a:lnTo>
                    <a:pt x="333" y="89"/>
                  </a:lnTo>
                  <a:lnTo>
                    <a:pt x="369" y="189"/>
                  </a:lnTo>
                  <a:lnTo>
                    <a:pt x="428" y="0"/>
                  </a:lnTo>
                  <a:lnTo>
                    <a:pt x="431" y="1"/>
                  </a:lnTo>
                  <a:lnTo>
                    <a:pt x="437" y="4"/>
                  </a:lnTo>
                  <a:lnTo>
                    <a:pt x="447" y="9"/>
                  </a:lnTo>
                  <a:lnTo>
                    <a:pt x="459" y="16"/>
                  </a:lnTo>
                  <a:lnTo>
                    <a:pt x="475" y="23"/>
                  </a:lnTo>
                  <a:lnTo>
                    <a:pt x="492" y="32"/>
                  </a:lnTo>
                  <a:lnTo>
                    <a:pt x="511" y="43"/>
                  </a:lnTo>
                  <a:lnTo>
                    <a:pt x="531" y="55"/>
                  </a:lnTo>
                  <a:lnTo>
                    <a:pt x="551" y="66"/>
                  </a:lnTo>
                  <a:lnTo>
                    <a:pt x="572" y="79"/>
                  </a:lnTo>
                  <a:lnTo>
                    <a:pt x="593" y="95"/>
                  </a:lnTo>
                  <a:lnTo>
                    <a:pt x="610" y="112"/>
                  </a:lnTo>
                  <a:lnTo>
                    <a:pt x="621" y="130"/>
                  </a:lnTo>
                  <a:lnTo>
                    <a:pt x="628" y="150"/>
                  </a:lnTo>
                  <a:lnTo>
                    <a:pt x="632" y="171"/>
                  </a:lnTo>
                  <a:lnTo>
                    <a:pt x="635" y="194"/>
                  </a:lnTo>
                  <a:lnTo>
                    <a:pt x="635" y="363"/>
                  </a:lnTo>
                  <a:lnTo>
                    <a:pt x="0" y="363"/>
                  </a:lnTo>
                  <a:lnTo>
                    <a:pt x="0" y="194"/>
                  </a:lnTo>
                  <a:lnTo>
                    <a:pt x="2" y="171"/>
                  </a:lnTo>
                  <a:lnTo>
                    <a:pt x="5" y="150"/>
                  </a:lnTo>
                  <a:lnTo>
                    <a:pt x="13" y="130"/>
                  </a:lnTo>
                  <a:lnTo>
                    <a:pt x="24" y="112"/>
                  </a:lnTo>
                  <a:lnTo>
                    <a:pt x="40" y="94"/>
                  </a:lnTo>
                  <a:lnTo>
                    <a:pt x="63" y="79"/>
                  </a:lnTo>
                  <a:lnTo>
                    <a:pt x="83" y="66"/>
                  </a:lnTo>
                  <a:lnTo>
                    <a:pt x="103" y="55"/>
                  </a:lnTo>
                  <a:lnTo>
                    <a:pt x="123" y="43"/>
                  </a:lnTo>
                  <a:lnTo>
                    <a:pt x="142" y="32"/>
                  </a:lnTo>
                  <a:lnTo>
                    <a:pt x="159" y="23"/>
                  </a:lnTo>
                  <a:lnTo>
                    <a:pt x="174" y="16"/>
                  </a:lnTo>
                  <a:lnTo>
                    <a:pt x="188" y="9"/>
                  </a:lnTo>
                  <a:lnTo>
                    <a:pt x="197" y="4"/>
                  </a:lnTo>
                  <a:lnTo>
                    <a:pt x="203" y="1"/>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 name="Freeform 131"/>
            <p:cNvSpPr>
              <a:spLocks/>
            </p:cNvSpPr>
            <p:nvPr/>
          </p:nvSpPr>
          <p:spPr bwMode="auto">
            <a:xfrm>
              <a:off x="5080" y="4073"/>
              <a:ext cx="28" cy="26"/>
            </a:xfrm>
            <a:custGeom>
              <a:avLst/>
              <a:gdLst>
                <a:gd name="T0" fmla="*/ 303 w 606"/>
                <a:gd name="T1" fmla="*/ 0 h 562"/>
                <a:gd name="T2" fmla="*/ 317 w 606"/>
                <a:gd name="T3" fmla="*/ 4 h 562"/>
                <a:gd name="T4" fmla="*/ 328 w 606"/>
                <a:gd name="T5" fmla="*/ 11 h 562"/>
                <a:gd name="T6" fmla="*/ 337 w 606"/>
                <a:gd name="T7" fmla="*/ 23 h 562"/>
                <a:gd name="T8" fmla="*/ 339 w 606"/>
                <a:gd name="T9" fmla="*/ 37 h 562"/>
                <a:gd name="T10" fmla="*/ 339 w 606"/>
                <a:gd name="T11" fmla="*/ 333 h 562"/>
                <a:gd name="T12" fmla="*/ 589 w 606"/>
                <a:gd name="T13" fmla="*/ 494 h 562"/>
                <a:gd name="T14" fmla="*/ 598 w 606"/>
                <a:gd name="T15" fmla="*/ 502 h 562"/>
                <a:gd name="T16" fmla="*/ 603 w 606"/>
                <a:gd name="T17" fmla="*/ 512 h 562"/>
                <a:gd name="T18" fmla="*/ 606 w 606"/>
                <a:gd name="T19" fmla="*/ 523 h 562"/>
                <a:gd name="T20" fmla="*/ 605 w 606"/>
                <a:gd name="T21" fmla="*/ 534 h 562"/>
                <a:gd name="T22" fmla="*/ 600 w 606"/>
                <a:gd name="T23" fmla="*/ 544 h 562"/>
                <a:gd name="T24" fmla="*/ 592 w 606"/>
                <a:gd name="T25" fmla="*/ 553 h 562"/>
                <a:gd name="T26" fmla="*/ 580 w 606"/>
                <a:gd name="T27" fmla="*/ 560 h 562"/>
                <a:gd name="T28" fmla="*/ 569 w 606"/>
                <a:gd name="T29" fmla="*/ 562 h 562"/>
                <a:gd name="T30" fmla="*/ 559 w 606"/>
                <a:gd name="T31" fmla="*/ 560 h 562"/>
                <a:gd name="T32" fmla="*/ 549 w 606"/>
                <a:gd name="T33" fmla="*/ 555 h 562"/>
                <a:gd name="T34" fmla="*/ 303 w 606"/>
                <a:gd name="T35" fmla="*/ 396 h 562"/>
                <a:gd name="T36" fmla="*/ 56 w 606"/>
                <a:gd name="T37" fmla="*/ 555 h 562"/>
                <a:gd name="T38" fmla="*/ 47 w 606"/>
                <a:gd name="T39" fmla="*/ 560 h 562"/>
                <a:gd name="T40" fmla="*/ 36 w 606"/>
                <a:gd name="T41" fmla="*/ 562 h 562"/>
                <a:gd name="T42" fmla="*/ 24 w 606"/>
                <a:gd name="T43" fmla="*/ 560 h 562"/>
                <a:gd name="T44" fmla="*/ 14 w 606"/>
                <a:gd name="T45" fmla="*/ 553 h 562"/>
                <a:gd name="T46" fmla="*/ 6 w 606"/>
                <a:gd name="T47" fmla="*/ 544 h 562"/>
                <a:gd name="T48" fmla="*/ 1 w 606"/>
                <a:gd name="T49" fmla="*/ 534 h 562"/>
                <a:gd name="T50" fmla="*/ 0 w 606"/>
                <a:gd name="T51" fmla="*/ 523 h 562"/>
                <a:gd name="T52" fmla="*/ 2 w 606"/>
                <a:gd name="T53" fmla="*/ 512 h 562"/>
                <a:gd name="T54" fmla="*/ 8 w 606"/>
                <a:gd name="T55" fmla="*/ 501 h 562"/>
                <a:gd name="T56" fmla="*/ 16 w 606"/>
                <a:gd name="T57" fmla="*/ 494 h 562"/>
                <a:gd name="T58" fmla="*/ 266 w 606"/>
                <a:gd name="T59" fmla="*/ 333 h 562"/>
                <a:gd name="T60" fmla="*/ 266 w 606"/>
                <a:gd name="T61" fmla="*/ 37 h 562"/>
                <a:gd name="T62" fmla="*/ 269 w 606"/>
                <a:gd name="T63" fmla="*/ 23 h 562"/>
                <a:gd name="T64" fmla="*/ 277 w 606"/>
                <a:gd name="T65" fmla="*/ 12 h 562"/>
                <a:gd name="T66" fmla="*/ 288 w 606"/>
                <a:gd name="T67" fmla="*/ 4 h 562"/>
                <a:gd name="T68" fmla="*/ 303 w 606"/>
                <a:gd name="T69"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6" h="562">
                  <a:moveTo>
                    <a:pt x="303" y="0"/>
                  </a:moveTo>
                  <a:lnTo>
                    <a:pt x="317" y="4"/>
                  </a:lnTo>
                  <a:lnTo>
                    <a:pt x="328" y="11"/>
                  </a:lnTo>
                  <a:lnTo>
                    <a:pt x="337" y="23"/>
                  </a:lnTo>
                  <a:lnTo>
                    <a:pt x="339" y="37"/>
                  </a:lnTo>
                  <a:lnTo>
                    <a:pt x="339" y="333"/>
                  </a:lnTo>
                  <a:lnTo>
                    <a:pt x="589" y="494"/>
                  </a:lnTo>
                  <a:lnTo>
                    <a:pt x="598" y="502"/>
                  </a:lnTo>
                  <a:lnTo>
                    <a:pt x="603" y="512"/>
                  </a:lnTo>
                  <a:lnTo>
                    <a:pt x="606" y="523"/>
                  </a:lnTo>
                  <a:lnTo>
                    <a:pt x="605" y="534"/>
                  </a:lnTo>
                  <a:lnTo>
                    <a:pt x="600" y="544"/>
                  </a:lnTo>
                  <a:lnTo>
                    <a:pt x="592" y="553"/>
                  </a:lnTo>
                  <a:lnTo>
                    <a:pt x="580" y="560"/>
                  </a:lnTo>
                  <a:lnTo>
                    <a:pt x="569" y="562"/>
                  </a:lnTo>
                  <a:lnTo>
                    <a:pt x="559" y="560"/>
                  </a:lnTo>
                  <a:lnTo>
                    <a:pt x="549" y="555"/>
                  </a:lnTo>
                  <a:lnTo>
                    <a:pt x="303" y="396"/>
                  </a:lnTo>
                  <a:lnTo>
                    <a:pt x="56" y="555"/>
                  </a:lnTo>
                  <a:lnTo>
                    <a:pt x="47" y="560"/>
                  </a:lnTo>
                  <a:lnTo>
                    <a:pt x="36" y="562"/>
                  </a:lnTo>
                  <a:lnTo>
                    <a:pt x="24" y="560"/>
                  </a:lnTo>
                  <a:lnTo>
                    <a:pt x="14" y="553"/>
                  </a:lnTo>
                  <a:lnTo>
                    <a:pt x="6" y="544"/>
                  </a:lnTo>
                  <a:lnTo>
                    <a:pt x="1" y="534"/>
                  </a:lnTo>
                  <a:lnTo>
                    <a:pt x="0" y="523"/>
                  </a:lnTo>
                  <a:lnTo>
                    <a:pt x="2" y="512"/>
                  </a:lnTo>
                  <a:lnTo>
                    <a:pt x="8" y="501"/>
                  </a:lnTo>
                  <a:lnTo>
                    <a:pt x="16" y="494"/>
                  </a:lnTo>
                  <a:lnTo>
                    <a:pt x="266" y="333"/>
                  </a:lnTo>
                  <a:lnTo>
                    <a:pt x="266" y="37"/>
                  </a:lnTo>
                  <a:lnTo>
                    <a:pt x="269" y="23"/>
                  </a:lnTo>
                  <a:lnTo>
                    <a:pt x="277" y="12"/>
                  </a:lnTo>
                  <a:lnTo>
                    <a:pt x="288" y="4"/>
                  </a:lnTo>
                  <a:lnTo>
                    <a:pt x="3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 name="Freeform 132"/>
            <p:cNvSpPr>
              <a:spLocks/>
            </p:cNvSpPr>
            <p:nvPr/>
          </p:nvSpPr>
          <p:spPr bwMode="auto">
            <a:xfrm>
              <a:off x="5054" y="4077"/>
              <a:ext cx="14" cy="18"/>
            </a:xfrm>
            <a:custGeom>
              <a:avLst/>
              <a:gdLst>
                <a:gd name="T0" fmla="*/ 150 w 301"/>
                <a:gd name="T1" fmla="*/ 0 h 385"/>
                <a:gd name="T2" fmla="*/ 162 w 301"/>
                <a:gd name="T3" fmla="*/ 1 h 385"/>
                <a:gd name="T4" fmla="*/ 181 w 301"/>
                <a:gd name="T5" fmla="*/ 3 h 385"/>
                <a:gd name="T6" fmla="*/ 207 w 301"/>
                <a:gd name="T7" fmla="*/ 9 h 385"/>
                <a:gd name="T8" fmla="*/ 234 w 301"/>
                <a:gd name="T9" fmla="*/ 23 h 385"/>
                <a:gd name="T10" fmla="*/ 261 w 301"/>
                <a:gd name="T11" fmla="*/ 45 h 385"/>
                <a:gd name="T12" fmla="*/ 283 w 301"/>
                <a:gd name="T13" fmla="*/ 78 h 385"/>
                <a:gd name="T14" fmla="*/ 297 w 301"/>
                <a:gd name="T15" fmla="*/ 124 h 385"/>
                <a:gd name="T16" fmla="*/ 300 w 301"/>
                <a:gd name="T17" fmla="*/ 155 h 385"/>
                <a:gd name="T18" fmla="*/ 301 w 301"/>
                <a:gd name="T19" fmla="*/ 170 h 385"/>
                <a:gd name="T20" fmla="*/ 301 w 301"/>
                <a:gd name="T21" fmla="*/ 196 h 385"/>
                <a:gd name="T22" fmla="*/ 298 w 301"/>
                <a:gd name="T23" fmla="*/ 231 h 385"/>
                <a:gd name="T24" fmla="*/ 291 w 301"/>
                <a:gd name="T25" fmla="*/ 269 h 385"/>
                <a:gd name="T26" fmla="*/ 277 w 301"/>
                <a:gd name="T27" fmla="*/ 306 h 385"/>
                <a:gd name="T28" fmla="*/ 255 w 301"/>
                <a:gd name="T29" fmla="*/ 340 h 385"/>
                <a:gd name="T30" fmla="*/ 223 w 301"/>
                <a:gd name="T31" fmla="*/ 368 h 385"/>
                <a:gd name="T32" fmla="*/ 179 w 301"/>
                <a:gd name="T33" fmla="*/ 383 h 385"/>
                <a:gd name="T34" fmla="*/ 149 w 301"/>
                <a:gd name="T35" fmla="*/ 385 h 385"/>
                <a:gd name="T36" fmla="*/ 98 w 301"/>
                <a:gd name="T37" fmla="*/ 377 h 385"/>
                <a:gd name="T38" fmla="*/ 60 w 301"/>
                <a:gd name="T39" fmla="*/ 355 h 385"/>
                <a:gd name="T40" fmla="*/ 34 w 301"/>
                <a:gd name="T41" fmla="*/ 324 h 385"/>
                <a:gd name="T42" fmla="*/ 16 w 301"/>
                <a:gd name="T43" fmla="*/ 288 h 385"/>
                <a:gd name="T44" fmla="*/ 6 w 301"/>
                <a:gd name="T45" fmla="*/ 249 h 385"/>
                <a:gd name="T46" fmla="*/ 1 w 301"/>
                <a:gd name="T47" fmla="*/ 212 h 385"/>
                <a:gd name="T48" fmla="*/ 0 w 301"/>
                <a:gd name="T49" fmla="*/ 182 h 385"/>
                <a:gd name="T50" fmla="*/ 1 w 301"/>
                <a:gd name="T51" fmla="*/ 160 h 385"/>
                <a:gd name="T52" fmla="*/ 1 w 301"/>
                <a:gd name="T53" fmla="*/ 153 h 385"/>
                <a:gd name="T54" fmla="*/ 10 w 301"/>
                <a:gd name="T55" fmla="*/ 99 h 385"/>
                <a:gd name="T56" fmla="*/ 28 w 301"/>
                <a:gd name="T57" fmla="*/ 59 h 385"/>
                <a:gd name="T58" fmla="*/ 53 w 301"/>
                <a:gd name="T59" fmla="*/ 33 h 385"/>
                <a:gd name="T60" fmla="*/ 81 w 301"/>
                <a:gd name="T61" fmla="*/ 16 h 385"/>
                <a:gd name="T62" fmla="*/ 108 w 301"/>
                <a:gd name="T63" fmla="*/ 5 h 385"/>
                <a:gd name="T64" fmla="*/ 131 w 301"/>
                <a:gd name="T65" fmla="*/ 1 h 385"/>
                <a:gd name="T66" fmla="*/ 146 w 301"/>
                <a:gd name="T6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1" h="385">
                  <a:moveTo>
                    <a:pt x="146" y="0"/>
                  </a:moveTo>
                  <a:lnTo>
                    <a:pt x="150" y="0"/>
                  </a:lnTo>
                  <a:lnTo>
                    <a:pt x="154" y="0"/>
                  </a:lnTo>
                  <a:lnTo>
                    <a:pt x="162" y="1"/>
                  </a:lnTo>
                  <a:lnTo>
                    <a:pt x="171" y="1"/>
                  </a:lnTo>
                  <a:lnTo>
                    <a:pt x="181" y="3"/>
                  </a:lnTo>
                  <a:lnTo>
                    <a:pt x="193" y="5"/>
                  </a:lnTo>
                  <a:lnTo>
                    <a:pt x="207" y="9"/>
                  </a:lnTo>
                  <a:lnTo>
                    <a:pt x="220" y="16"/>
                  </a:lnTo>
                  <a:lnTo>
                    <a:pt x="234" y="23"/>
                  </a:lnTo>
                  <a:lnTo>
                    <a:pt x="248" y="33"/>
                  </a:lnTo>
                  <a:lnTo>
                    <a:pt x="261" y="45"/>
                  </a:lnTo>
                  <a:lnTo>
                    <a:pt x="272" y="60"/>
                  </a:lnTo>
                  <a:lnTo>
                    <a:pt x="283" y="78"/>
                  </a:lnTo>
                  <a:lnTo>
                    <a:pt x="291" y="99"/>
                  </a:lnTo>
                  <a:lnTo>
                    <a:pt x="297" y="124"/>
                  </a:lnTo>
                  <a:lnTo>
                    <a:pt x="300" y="153"/>
                  </a:lnTo>
                  <a:lnTo>
                    <a:pt x="300" y="155"/>
                  </a:lnTo>
                  <a:lnTo>
                    <a:pt x="301" y="160"/>
                  </a:lnTo>
                  <a:lnTo>
                    <a:pt x="301" y="170"/>
                  </a:lnTo>
                  <a:lnTo>
                    <a:pt x="301" y="182"/>
                  </a:lnTo>
                  <a:lnTo>
                    <a:pt x="301" y="196"/>
                  </a:lnTo>
                  <a:lnTo>
                    <a:pt x="300" y="212"/>
                  </a:lnTo>
                  <a:lnTo>
                    <a:pt x="298" y="231"/>
                  </a:lnTo>
                  <a:lnTo>
                    <a:pt x="295" y="249"/>
                  </a:lnTo>
                  <a:lnTo>
                    <a:pt x="291" y="269"/>
                  </a:lnTo>
                  <a:lnTo>
                    <a:pt x="285" y="288"/>
                  </a:lnTo>
                  <a:lnTo>
                    <a:pt x="277" y="306"/>
                  </a:lnTo>
                  <a:lnTo>
                    <a:pt x="267" y="324"/>
                  </a:lnTo>
                  <a:lnTo>
                    <a:pt x="255" y="340"/>
                  </a:lnTo>
                  <a:lnTo>
                    <a:pt x="241" y="355"/>
                  </a:lnTo>
                  <a:lnTo>
                    <a:pt x="223" y="368"/>
                  </a:lnTo>
                  <a:lnTo>
                    <a:pt x="203" y="377"/>
                  </a:lnTo>
                  <a:lnTo>
                    <a:pt x="179" y="383"/>
                  </a:lnTo>
                  <a:lnTo>
                    <a:pt x="151" y="385"/>
                  </a:lnTo>
                  <a:lnTo>
                    <a:pt x="149" y="385"/>
                  </a:lnTo>
                  <a:lnTo>
                    <a:pt x="122" y="383"/>
                  </a:lnTo>
                  <a:lnTo>
                    <a:pt x="98" y="377"/>
                  </a:lnTo>
                  <a:lnTo>
                    <a:pt x="78" y="368"/>
                  </a:lnTo>
                  <a:lnTo>
                    <a:pt x="60" y="355"/>
                  </a:lnTo>
                  <a:lnTo>
                    <a:pt x="46" y="340"/>
                  </a:lnTo>
                  <a:lnTo>
                    <a:pt x="34" y="324"/>
                  </a:lnTo>
                  <a:lnTo>
                    <a:pt x="23" y="306"/>
                  </a:lnTo>
                  <a:lnTo>
                    <a:pt x="16" y="288"/>
                  </a:lnTo>
                  <a:lnTo>
                    <a:pt x="10" y="269"/>
                  </a:lnTo>
                  <a:lnTo>
                    <a:pt x="6" y="249"/>
                  </a:lnTo>
                  <a:lnTo>
                    <a:pt x="3" y="231"/>
                  </a:lnTo>
                  <a:lnTo>
                    <a:pt x="1" y="212"/>
                  </a:lnTo>
                  <a:lnTo>
                    <a:pt x="0" y="196"/>
                  </a:lnTo>
                  <a:lnTo>
                    <a:pt x="0" y="182"/>
                  </a:lnTo>
                  <a:lnTo>
                    <a:pt x="0" y="170"/>
                  </a:lnTo>
                  <a:lnTo>
                    <a:pt x="1" y="160"/>
                  </a:lnTo>
                  <a:lnTo>
                    <a:pt x="1" y="155"/>
                  </a:lnTo>
                  <a:lnTo>
                    <a:pt x="1" y="153"/>
                  </a:lnTo>
                  <a:lnTo>
                    <a:pt x="4" y="124"/>
                  </a:lnTo>
                  <a:lnTo>
                    <a:pt x="10" y="99"/>
                  </a:lnTo>
                  <a:lnTo>
                    <a:pt x="18" y="78"/>
                  </a:lnTo>
                  <a:lnTo>
                    <a:pt x="28" y="59"/>
                  </a:lnTo>
                  <a:lnTo>
                    <a:pt x="41" y="45"/>
                  </a:lnTo>
                  <a:lnTo>
                    <a:pt x="53" y="33"/>
                  </a:lnTo>
                  <a:lnTo>
                    <a:pt x="67" y="23"/>
                  </a:lnTo>
                  <a:lnTo>
                    <a:pt x="81" y="16"/>
                  </a:lnTo>
                  <a:lnTo>
                    <a:pt x="95" y="9"/>
                  </a:lnTo>
                  <a:lnTo>
                    <a:pt x="108" y="5"/>
                  </a:lnTo>
                  <a:lnTo>
                    <a:pt x="121" y="3"/>
                  </a:lnTo>
                  <a:lnTo>
                    <a:pt x="131" y="1"/>
                  </a:lnTo>
                  <a:lnTo>
                    <a:pt x="140" y="1"/>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 name="Freeform 133"/>
            <p:cNvSpPr>
              <a:spLocks/>
            </p:cNvSpPr>
            <p:nvPr/>
          </p:nvSpPr>
          <p:spPr bwMode="auto">
            <a:xfrm>
              <a:off x="5046" y="4097"/>
              <a:ext cx="30" cy="18"/>
            </a:xfrm>
            <a:custGeom>
              <a:avLst/>
              <a:gdLst>
                <a:gd name="T0" fmla="*/ 264 w 634"/>
                <a:gd name="T1" fmla="*/ 188 h 362"/>
                <a:gd name="T2" fmla="*/ 288 w 634"/>
                <a:gd name="T3" fmla="*/ 71 h 362"/>
                <a:gd name="T4" fmla="*/ 275 w 634"/>
                <a:gd name="T5" fmla="*/ 43 h 362"/>
                <a:gd name="T6" fmla="*/ 274 w 634"/>
                <a:gd name="T7" fmla="*/ 22 h 362"/>
                <a:gd name="T8" fmla="*/ 283 w 634"/>
                <a:gd name="T9" fmla="*/ 10 h 362"/>
                <a:gd name="T10" fmla="*/ 295 w 634"/>
                <a:gd name="T11" fmla="*/ 3 h 362"/>
                <a:gd name="T12" fmla="*/ 307 w 634"/>
                <a:gd name="T13" fmla="*/ 1 h 362"/>
                <a:gd name="T14" fmla="*/ 315 w 634"/>
                <a:gd name="T15" fmla="*/ 0 h 362"/>
                <a:gd name="T16" fmla="*/ 319 w 634"/>
                <a:gd name="T17" fmla="*/ 0 h 362"/>
                <a:gd name="T18" fmla="*/ 332 w 634"/>
                <a:gd name="T19" fmla="*/ 2 h 362"/>
                <a:gd name="T20" fmla="*/ 344 w 634"/>
                <a:gd name="T21" fmla="*/ 6 h 362"/>
                <a:gd name="T22" fmla="*/ 354 w 634"/>
                <a:gd name="T23" fmla="*/ 15 h 362"/>
                <a:gd name="T24" fmla="*/ 358 w 634"/>
                <a:gd name="T25" fmla="*/ 31 h 362"/>
                <a:gd name="T26" fmla="*/ 353 w 634"/>
                <a:gd name="T27" fmla="*/ 56 h 362"/>
                <a:gd name="T28" fmla="*/ 333 w 634"/>
                <a:gd name="T29" fmla="*/ 89 h 362"/>
                <a:gd name="T30" fmla="*/ 428 w 634"/>
                <a:gd name="T31" fmla="*/ 0 h 362"/>
                <a:gd name="T32" fmla="*/ 436 w 634"/>
                <a:gd name="T33" fmla="*/ 4 h 362"/>
                <a:gd name="T34" fmla="*/ 459 w 634"/>
                <a:gd name="T35" fmla="*/ 15 h 362"/>
                <a:gd name="T36" fmla="*/ 492 w 634"/>
                <a:gd name="T37" fmla="*/ 32 h 362"/>
                <a:gd name="T38" fmla="*/ 531 w 634"/>
                <a:gd name="T39" fmla="*/ 54 h 362"/>
                <a:gd name="T40" fmla="*/ 570 w 634"/>
                <a:gd name="T41" fmla="*/ 78 h 362"/>
                <a:gd name="T42" fmla="*/ 609 w 634"/>
                <a:gd name="T43" fmla="*/ 112 h 362"/>
                <a:gd name="T44" fmla="*/ 628 w 634"/>
                <a:gd name="T45" fmla="*/ 150 h 362"/>
                <a:gd name="T46" fmla="*/ 634 w 634"/>
                <a:gd name="T47" fmla="*/ 195 h 362"/>
                <a:gd name="T48" fmla="*/ 0 w 634"/>
                <a:gd name="T49" fmla="*/ 362 h 362"/>
                <a:gd name="T50" fmla="*/ 1 w 634"/>
                <a:gd name="T51" fmla="*/ 171 h 362"/>
                <a:gd name="T52" fmla="*/ 12 w 634"/>
                <a:gd name="T53" fmla="*/ 129 h 362"/>
                <a:gd name="T54" fmla="*/ 40 w 634"/>
                <a:gd name="T55" fmla="*/ 95 h 362"/>
                <a:gd name="T56" fmla="*/ 82 w 634"/>
                <a:gd name="T57" fmla="*/ 66 h 362"/>
                <a:gd name="T58" fmla="*/ 122 w 634"/>
                <a:gd name="T59" fmla="*/ 43 h 362"/>
                <a:gd name="T60" fmla="*/ 159 w 634"/>
                <a:gd name="T61" fmla="*/ 23 h 362"/>
                <a:gd name="T62" fmla="*/ 186 w 634"/>
                <a:gd name="T63" fmla="*/ 9 h 362"/>
                <a:gd name="T64" fmla="*/ 203 w 634"/>
                <a:gd name="T65" fmla="*/ 1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4" h="362">
                  <a:moveTo>
                    <a:pt x="205" y="0"/>
                  </a:moveTo>
                  <a:lnTo>
                    <a:pt x="264" y="188"/>
                  </a:lnTo>
                  <a:lnTo>
                    <a:pt x="300" y="89"/>
                  </a:lnTo>
                  <a:lnTo>
                    <a:pt x="288" y="71"/>
                  </a:lnTo>
                  <a:lnTo>
                    <a:pt x="280" y="56"/>
                  </a:lnTo>
                  <a:lnTo>
                    <a:pt x="275" y="43"/>
                  </a:lnTo>
                  <a:lnTo>
                    <a:pt x="273" y="31"/>
                  </a:lnTo>
                  <a:lnTo>
                    <a:pt x="274" y="22"/>
                  </a:lnTo>
                  <a:lnTo>
                    <a:pt x="277" y="15"/>
                  </a:lnTo>
                  <a:lnTo>
                    <a:pt x="283" y="10"/>
                  </a:lnTo>
                  <a:lnTo>
                    <a:pt x="289" y="6"/>
                  </a:lnTo>
                  <a:lnTo>
                    <a:pt x="295" y="3"/>
                  </a:lnTo>
                  <a:lnTo>
                    <a:pt x="301" y="2"/>
                  </a:lnTo>
                  <a:lnTo>
                    <a:pt x="307" y="1"/>
                  </a:lnTo>
                  <a:lnTo>
                    <a:pt x="312" y="0"/>
                  </a:lnTo>
                  <a:lnTo>
                    <a:pt x="315" y="0"/>
                  </a:lnTo>
                  <a:lnTo>
                    <a:pt x="316" y="0"/>
                  </a:lnTo>
                  <a:lnTo>
                    <a:pt x="319" y="0"/>
                  </a:lnTo>
                  <a:lnTo>
                    <a:pt x="326" y="1"/>
                  </a:lnTo>
                  <a:lnTo>
                    <a:pt x="332" y="2"/>
                  </a:lnTo>
                  <a:lnTo>
                    <a:pt x="338" y="3"/>
                  </a:lnTo>
                  <a:lnTo>
                    <a:pt x="344" y="6"/>
                  </a:lnTo>
                  <a:lnTo>
                    <a:pt x="350" y="10"/>
                  </a:lnTo>
                  <a:lnTo>
                    <a:pt x="354" y="15"/>
                  </a:lnTo>
                  <a:lnTo>
                    <a:pt x="357" y="22"/>
                  </a:lnTo>
                  <a:lnTo>
                    <a:pt x="358" y="31"/>
                  </a:lnTo>
                  <a:lnTo>
                    <a:pt x="357" y="43"/>
                  </a:lnTo>
                  <a:lnTo>
                    <a:pt x="353" y="56"/>
                  </a:lnTo>
                  <a:lnTo>
                    <a:pt x="345" y="71"/>
                  </a:lnTo>
                  <a:lnTo>
                    <a:pt x="333" y="89"/>
                  </a:lnTo>
                  <a:lnTo>
                    <a:pt x="368" y="188"/>
                  </a:lnTo>
                  <a:lnTo>
                    <a:pt x="428" y="0"/>
                  </a:lnTo>
                  <a:lnTo>
                    <a:pt x="430" y="1"/>
                  </a:lnTo>
                  <a:lnTo>
                    <a:pt x="436" y="4"/>
                  </a:lnTo>
                  <a:lnTo>
                    <a:pt x="445" y="9"/>
                  </a:lnTo>
                  <a:lnTo>
                    <a:pt x="459" y="15"/>
                  </a:lnTo>
                  <a:lnTo>
                    <a:pt x="474" y="23"/>
                  </a:lnTo>
                  <a:lnTo>
                    <a:pt x="492" y="32"/>
                  </a:lnTo>
                  <a:lnTo>
                    <a:pt x="510" y="43"/>
                  </a:lnTo>
                  <a:lnTo>
                    <a:pt x="531" y="54"/>
                  </a:lnTo>
                  <a:lnTo>
                    <a:pt x="550" y="66"/>
                  </a:lnTo>
                  <a:lnTo>
                    <a:pt x="570" y="78"/>
                  </a:lnTo>
                  <a:lnTo>
                    <a:pt x="593" y="95"/>
                  </a:lnTo>
                  <a:lnTo>
                    <a:pt x="609" y="112"/>
                  </a:lnTo>
                  <a:lnTo>
                    <a:pt x="621" y="130"/>
                  </a:lnTo>
                  <a:lnTo>
                    <a:pt x="628" y="150"/>
                  </a:lnTo>
                  <a:lnTo>
                    <a:pt x="632" y="171"/>
                  </a:lnTo>
                  <a:lnTo>
                    <a:pt x="634" y="195"/>
                  </a:lnTo>
                  <a:lnTo>
                    <a:pt x="634" y="362"/>
                  </a:lnTo>
                  <a:lnTo>
                    <a:pt x="0" y="362"/>
                  </a:lnTo>
                  <a:lnTo>
                    <a:pt x="0" y="195"/>
                  </a:lnTo>
                  <a:lnTo>
                    <a:pt x="1" y="171"/>
                  </a:lnTo>
                  <a:lnTo>
                    <a:pt x="5" y="150"/>
                  </a:lnTo>
                  <a:lnTo>
                    <a:pt x="12" y="129"/>
                  </a:lnTo>
                  <a:lnTo>
                    <a:pt x="23" y="112"/>
                  </a:lnTo>
                  <a:lnTo>
                    <a:pt x="40" y="95"/>
                  </a:lnTo>
                  <a:lnTo>
                    <a:pt x="61" y="78"/>
                  </a:lnTo>
                  <a:lnTo>
                    <a:pt x="82" y="66"/>
                  </a:lnTo>
                  <a:lnTo>
                    <a:pt x="102" y="54"/>
                  </a:lnTo>
                  <a:lnTo>
                    <a:pt x="122" y="43"/>
                  </a:lnTo>
                  <a:lnTo>
                    <a:pt x="141" y="32"/>
                  </a:lnTo>
                  <a:lnTo>
                    <a:pt x="159" y="23"/>
                  </a:lnTo>
                  <a:lnTo>
                    <a:pt x="174" y="15"/>
                  </a:lnTo>
                  <a:lnTo>
                    <a:pt x="186" y="9"/>
                  </a:lnTo>
                  <a:lnTo>
                    <a:pt x="197" y="4"/>
                  </a:lnTo>
                  <a:lnTo>
                    <a:pt x="203" y="1"/>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 name="Freeform 134"/>
            <p:cNvSpPr>
              <a:spLocks/>
            </p:cNvSpPr>
            <p:nvPr/>
          </p:nvSpPr>
          <p:spPr bwMode="auto">
            <a:xfrm>
              <a:off x="5119" y="4077"/>
              <a:ext cx="15" cy="18"/>
            </a:xfrm>
            <a:custGeom>
              <a:avLst/>
              <a:gdLst>
                <a:gd name="T0" fmla="*/ 149 w 300"/>
                <a:gd name="T1" fmla="*/ 0 h 385"/>
                <a:gd name="T2" fmla="*/ 160 w 300"/>
                <a:gd name="T3" fmla="*/ 1 h 385"/>
                <a:gd name="T4" fmla="*/ 180 w 300"/>
                <a:gd name="T5" fmla="*/ 3 h 385"/>
                <a:gd name="T6" fmla="*/ 206 w 300"/>
                <a:gd name="T7" fmla="*/ 9 h 385"/>
                <a:gd name="T8" fmla="*/ 233 w 300"/>
                <a:gd name="T9" fmla="*/ 23 h 385"/>
                <a:gd name="T10" fmla="*/ 260 w 300"/>
                <a:gd name="T11" fmla="*/ 45 h 385"/>
                <a:gd name="T12" fmla="*/ 282 w 300"/>
                <a:gd name="T13" fmla="*/ 78 h 385"/>
                <a:gd name="T14" fmla="*/ 296 w 300"/>
                <a:gd name="T15" fmla="*/ 124 h 385"/>
                <a:gd name="T16" fmla="*/ 299 w 300"/>
                <a:gd name="T17" fmla="*/ 155 h 385"/>
                <a:gd name="T18" fmla="*/ 300 w 300"/>
                <a:gd name="T19" fmla="*/ 170 h 385"/>
                <a:gd name="T20" fmla="*/ 300 w 300"/>
                <a:gd name="T21" fmla="*/ 196 h 385"/>
                <a:gd name="T22" fmla="*/ 297 w 300"/>
                <a:gd name="T23" fmla="*/ 231 h 385"/>
                <a:gd name="T24" fmla="*/ 290 w 300"/>
                <a:gd name="T25" fmla="*/ 269 h 385"/>
                <a:gd name="T26" fmla="*/ 276 w 300"/>
                <a:gd name="T27" fmla="*/ 306 h 385"/>
                <a:gd name="T28" fmla="*/ 254 w 300"/>
                <a:gd name="T29" fmla="*/ 340 h 385"/>
                <a:gd name="T30" fmla="*/ 222 w 300"/>
                <a:gd name="T31" fmla="*/ 368 h 385"/>
                <a:gd name="T32" fmla="*/ 178 w 300"/>
                <a:gd name="T33" fmla="*/ 383 h 385"/>
                <a:gd name="T34" fmla="*/ 149 w 300"/>
                <a:gd name="T35" fmla="*/ 385 h 385"/>
                <a:gd name="T36" fmla="*/ 99 w 300"/>
                <a:gd name="T37" fmla="*/ 377 h 385"/>
                <a:gd name="T38" fmla="*/ 61 w 300"/>
                <a:gd name="T39" fmla="*/ 355 h 385"/>
                <a:gd name="T40" fmla="*/ 34 w 300"/>
                <a:gd name="T41" fmla="*/ 324 h 385"/>
                <a:gd name="T42" fmla="*/ 17 w 300"/>
                <a:gd name="T43" fmla="*/ 288 h 385"/>
                <a:gd name="T44" fmla="*/ 6 w 300"/>
                <a:gd name="T45" fmla="*/ 249 h 385"/>
                <a:gd name="T46" fmla="*/ 1 w 300"/>
                <a:gd name="T47" fmla="*/ 212 h 385"/>
                <a:gd name="T48" fmla="*/ 0 w 300"/>
                <a:gd name="T49" fmla="*/ 182 h 385"/>
                <a:gd name="T50" fmla="*/ 0 w 300"/>
                <a:gd name="T51" fmla="*/ 160 h 385"/>
                <a:gd name="T52" fmla="*/ 0 w 300"/>
                <a:gd name="T53" fmla="*/ 153 h 385"/>
                <a:gd name="T54" fmla="*/ 9 w 300"/>
                <a:gd name="T55" fmla="*/ 99 h 385"/>
                <a:gd name="T56" fmla="*/ 27 w 300"/>
                <a:gd name="T57" fmla="*/ 59 h 385"/>
                <a:gd name="T58" fmla="*/ 53 w 300"/>
                <a:gd name="T59" fmla="*/ 33 h 385"/>
                <a:gd name="T60" fmla="*/ 80 w 300"/>
                <a:gd name="T61" fmla="*/ 16 h 385"/>
                <a:gd name="T62" fmla="*/ 107 w 300"/>
                <a:gd name="T63" fmla="*/ 5 h 385"/>
                <a:gd name="T64" fmla="*/ 130 w 300"/>
                <a:gd name="T65" fmla="*/ 1 h 385"/>
                <a:gd name="T66" fmla="*/ 145 w 300"/>
                <a:gd name="T6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0" h="385">
                  <a:moveTo>
                    <a:pt x="145" y="0"/>
                  </a:moveTo>
                  <a:lnTo>
                    <a:pt x="149" y="0"/>
                  </a:lnTo>
                  <a:lnTo>
                    <a:pt x="153" y="0"/>
                  </a:lnTo>
                  <a:lnTo>
                    <a:pt x="160" y="1"/>
                  </a:lnTo>
                  <a:lnTo>
                    <a:pt x="170" y="1"/>
                  </a:lnTo>
                  <a:lnTo>
                    <a:pt x="180" y="3"/>
                  </a:lnTo>
                  <a:lnTo>
                    <a:pt x="192" y="5"/>
                  </a:lnTo>
                  <a:lnTo>
                    <a:pt x="206" y="9"/>
                  </a:lnTo>
                  <a:lnTo>
                    <a:pt x="220" y="16"/>
                  </a:lnTo>
                  <a:lnTo>
                    <a:pt x="233" y="23"/>
                  </a:lnTo>
                  <a:lnTo>
                    <a:pt x="247" y="33"/>
                  </a:lnTo>
                  <a:lnTo>
                    <a:pt x="260" y="45"/>
                  </a:lnTo>
                  <a:lnTo>
                    <a:pt x="272" y="60"/>
                  </a:lnTo>
                  <a:lnTo>
                    <a:pt x="282" y="78"/>
                  </a:lnTo>
                  <a:lnTo>
                    <a:pt x="291" y="99"/>
                  </a:lnTo>
                  <a:lnTo>
                    <a:pt x="296" y="124"/>
                  </a:lnTo>
                  <a:lnTo>
                    <a:pt x="299" y="153"/>
                  </a:lnTo>
                  <a:lnTo>
                    <a:pt x="299" y="155"/>
                  </a:lnTo>
                  <a:lnTo>
                    <a:pt x="300" y="160"/>
                  </a:lnTo>
                  <a:lnTo>
                    <a:pt x="300" y="170"/>
                  </a:lnTo>
                  <a:lnTo>
                    <a:pt x="300" y="182"/>
                  </a:lnTo>
                  <a:lnTo>
                    <a:pt x="300" y="196"/>
                  </a:lnTo>
                  <a:lnTo>
                    <a:pt x="299" y="212"/>
                  </a:lnTo>
                  <a:lnTo>
                    <a:pt x="297" y="231"/>
                  </a:lnTo>
                  <a:lnTo>
                    <a:pt x="295" y="249"/>
                  </a:lnTo>
                  <a:lnTo>
                    <a:pt x="290" y="269"/>
                  </a:lnTo>
                  <a:lnTo>
                    <a:pt x="283" y="288"/>
                  </a:lnTo>
                  <a:lnTo>
                    <a:pt x="276" y="306"/>
                  </a:lnTo>
                  <a:lnTo>
                    <a:pt x="266" y="324"/>
                  </a:lnTo>
                  <a:lnTo>
                    <a:pt x="254" y="340"/>
                  </a:lnTo>
                  <a:lnTo>
                    <a:pt x="239" y="355"/>
                  </a:lnTo>
                  <a:lnTo>
                    <a:pt x="222" y="368"/>
                  </a:lnTo>
                  <a:lnTo>
                    <a:pt x="201" y="377"/>
                  </a:lnTo>
                  <a:lnTo>
                    <a:pt x="178" y="383"/>
                  </a:lnTo>
                  <a:lnTo>
                    <a:pt x="151" y="385"/>
                  </a:lnTo>
                  <a:lnTo>
                    <a:pt x="149" y="385"/>
                  </a:lnTo>
                  <a:lnTo>
                    <a:pt x="123" y="383"/>
                  </a:lnTo>
                  <a:lnTo>
                    <a:pt x="99" y="377"/>
                  </a:lnTo>
                  <a:lnTo>
                    <a:pt x="78" y="368"/>
                  </a:lnTo>
                  <a:lnTo>
                    <a:pt x="61" y="355"/>
                  </a:lnTo>
                  <a:lnTo>
                    <a:pt x="47" y="340"/>
                  </a:lnTo>
                  <a:lnTo>
                    <a:pt x="34" y="324"/>
                  </a:lnTo>
                  <a:lnTo>
                    <a:pt x="24" y="306"/>
                  </a:lnTo>
                  <a:lnTo>
                    <a:pt x="17" y="288"/>
                  </a:lnTo>
                  <a:lnTo>
                    <a:pt x="11" y="269"/>
                  </a:lnTo>
                  <a:lnTo>
                    <a:pt x="6" y="249"/>
                  </a:lnTo>
                  <a:lnTo>
                    <a:pt x="3" y="231"/>
                  </a:lnTo>
                  <a:lnTo>
                    <a:pt x="1" y="212"/>
                  </a:lnTo>
                  <a:lnTo>
                    <a:pt x="0" y="196"/>
                  </a:lnTo>
                  <a:lnTo>
                    <a:pt x="0" y="182"/>
                  </a:lnTo>
                  <a:lnTo>
                    <a:pt x="0" y="170"/>
                  </a:lnTo>
                  <a:lnTo>
                    <a:pt x="0" y="160"/>
                  </a:lnTo>
                  <a:lnTo>
                    <a:pt x="1" y="155"/>
                  </a:lnTo>
                  <a:lnTo>
                    <a:pt x="0" y="153"/>
                  </a:lnTo>
                  <a:lnTo>
                    <a:pt x="3" y="124"/>
                  </a:lnTo>
                  <a:lnTo>
                    <a:pt x="9" y="99"/>
                  </a:lnTo>
                  <a:lnTo>
                    <a:pt x="17" y="78"/>
                  </a:lnTo>
                  <a:lnTo>
                    <a:pt x="27" y="59"/>
                  </a:lnTo>
                  <a:lnTo>
                    <a:pt x="40" y="45"/>
                  </a:lnTo>
                  <a:lnTo>
                    <a:pt x="53" y="33"/>
                  </a:lnTo>
                  <a:lnTo>
                    <a:pt x="66" y="23"/>
                  </a:lnTo>
                  <a:lnTo>
                    <a:pt x="80" y="16"/>
                  </a:lnTo>
                  <a:lnTo>
                    <a:pt x="94" y="9"/>
                  </a:lnTo>
                  <a:lnTo>
                    <a:pt x="107" y="5"/>
                  </a:lnTo>
                  <a:lnTo>
                    <a:pt x="119" y="3"/>
                  </a:lnTo>
                  <a:lnTo>
                    <a:pt x="130" y="1"/>
                  </a:lnTo>
                  <a:lnTo>
                    <a:pt x="139" y="1"/>
                  </a:lnTo>
                  <a:lnTo>
                    <a:pt x="1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 name="Freeform 135"/>
            <p:cNvSpPr>
              <a:spLocks/>
            </p:cNvSpPr>
            <p:nvPr/>
          </p:nvSpPr>
          <p:spPr bwMode="auto">
            <a:xfrm>
              <a:off x="5111" y="4097"/>
              <a:ext cx="31" cy="18"/>
            </a:xfrm>
            <a:custGeom>
              <a:avLst/>
              <a:gdLst>
                <a:gd name="T0" fmla="*/ 264 w 634"/>
                <a:gd name="T1" fmla="*/ 188 h 362"/>
                <a:gd name="T2" fmla="*/ 288 w 634"/>
                <a:gd name="T3" fmla="*/ 71 h 362"/>
                <a:gd name="T4" fmla="*/ 274 w 634"/>
                <a:gd name="T5" fmla="*/ 43 h 362"/>
                <a:gd name="T6" fmla="*/ 274 w 634"/>
                <a:gd name="T7" fmla="*/ 22 h 362"/>
                <a:gd name="T8" fmla="*/ 282 w 634"/>
                <a:gd name="T9" fmla="*/ 10 h 362"/>
                <a:gd name="T10" fmla="*/ 295 w 634"/>
                <a:gd name="T11" fmla="*/ 3 h 362"/>
                <a:gd name="T12" fmla="*/ 307 w 634"/>
                <a:gd name="T13" fmla="*/ 1 h 362"/>
                <a:gd name="T14" fmla="*/ 315 w 634"/>
                <a:gd name="T15" fmla="*/ 0 h 362"/>
                <a:gd name="T16" fmla="*/ 320 w 634"/>
                <a:gd name="T17" fmla="*/ 0 h 362"/>
                <a:gd name="T18" fmla="*/ 331 w 634"/>
                <a:gd name="T19" fmla="*/ 2 h 362"/>
                <a:gd name="T20" fmla="*/ 344 w 634"/>
                <a:gd name="T21" fmla="*/ 6 h 362"/>
                <a:gd name="T22" fmla="*/ 354 w 634"/>
                <a:gd name="T23" fmla="*/ 15 h 362"/>
                <a:gd name="T24" fmla="*/ 358 w 634"/>
                <a:gd name="T25" fmla="*/ 31 h 362"/>
                <a:gd name="T26" fmla="*/ 352 w 634"/>
                <a:gd name="T27" fmla="*/ 56 h 362"/>
                <a:gd name="T28" fmla="*/ 333 w 634"/>
                <a:gd name="T29" fmla="*/ 89 h 362"/>
                <a:gd name="T30" fmla="*/ 427 w 634"/>
                <a:gd name="T31" fmla="*/ 0 h 362"/>
                <a:gd name="T32" fmla="*/ 436 w 634"/>
                <a:gd name="T33" fmla="*/ 4 h 362"/>
                <a:gd name="T34" fmla="*/ 459 w 634"/>
                <a:gd name="T35" fmla="*/ 15 h 362"/>
                <a:gd name="T36" fmla="*/ 491 w 634"/>
                <a:gd name="T37" fmla="*/ 32 h 362"/>
                <a:gd name="T38" fmla="*/ 529 w 634"/>
                <a:gd name="T39" fmla="*/ 54 h 362"/>
                <a:gd name="T40" fmla="*/ 570 w 634"/>
                <a:gd name="T41" fmla="*/ 78 h 362"/>
                <a:gd name="T42" fmla="*/ 609 w 634"/>
                <a:gd name="T43" fmla="*/ 112 h 362"/>
                <a:gd name="T44" fmla="*/ 627 w 634"/>
                <a:gd name="T45" fmla="*/ 150 h 362"/>
                <a:gd name="T46" fmla="*/ 633 w 634"/>
                <a:gd name="T47" fmla="*/ 195 h 362"/>
                <a:gd name="T48" fmla="*/ 634 w 634"/>
                <a:gd name="T49" fmla="*/ 362 h 362"/>
                <a:gd name="T50" fmla="*/ 0 w 634"/>
                <a:gd name="T51" fmla="*/ 195 h 362"/>
                <a:gd name="T52" fmla="*/ 5 w 634"/>
                <a:gd name="T53" fmla="*/ 150 h 362"/>
                <a:gd name="T54" fmla="*/ 23 w 634"/>
                <a:gd name="T55" fmla="*/ 112 h 362"/>
                <a:gd name="T56" fmla="*/ 61 w 634"/>
                <a:gd name="T57" fmla="*/ 78 h 362"/>
                <a:gd name="T58" fmla="*/ 102 w 634"/>
                <a:gd name="T59" fmla="*/ 54 h 362"/>
                <a:gd name="T60" fmla="*/ 141 w 634"/>
                <a:gd name="T61" fmla="*/ 32 h 362"/>
                <a:gd name="T62" fmla="*/ 174 w 634"/>
                <a:gd name="T63" fmla="*/ 15 h 362"/>
                <a:gd name="T64" fmla="*/ 196 w 634"/>
                <a:gd name="T65" fmla="*/ 4 h 362"/>
                <a:gd name="T66" fmla="*/ 205 w 634"/>
                <a:gd name="T67"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4" h="362">
                  <a:moveTo>
                    <a:pt x="205" y="0"/>
                  </a:moveTo>
                  <a:lnTo>
                    <a:pt x="264" y="188"/>
                  </a:lnTo>
                  <a:lnTo>
                    <a:pt x="299" y="89"/>
                  </a:lnTo>
                  <a:lnTo>
                    <a:pt x="288" y="71"/>
                  </a:lnTo>
                  <a:lnTo>
                    <a:pt x="279" y="56"/>
                  </a:lnTo>
                  <a:lnTo>
                    <a:pt x="274" y="43"/>
                  </a:lnTo>
                  <a:lnTo>
                    <a:pt x="273" y="31"/>
                  </a:lnTo>
                  <a:lnTo>
                    <a:pt x="274" y="22"/>
                  </a:lnTo>
                  <a:lnTo>
                    <a:pt x="277" y="15"/>
                  </a:lnTo>
                  <a:lnTo>
                    <a:pt x="282" y="10"/>
                  </a:lnTo>
                  <a:lnTo>
                    <a:pt x="288" y="6"/>
                  </a:lnTo>
                  <a:lnTo>
                    <a:pt x="295" y="3"/>
                  </a:lnTo>
                  <a:lnTo>
                    <a:pt x="301" y="2"/>
                  </a:lnTo>
                  <a:lnTo>
                    <a:pt x="307" y="1"/>
                  </a:lnTo>
                  <a:lnTo>
                    <a:pt x="311" y="0"/>
                  </a:lnTo>
                  <a:lnTo>
                    <a:pt x="315" y="0"/>
                  </a:lnTo>
                  <a:lnTo>
                    <a:pt x="316" y="0"/>
                  </a:lnTo>
                  <a:lnTo>
                    <a:pt x="320" y="0"/>
                  </a:lnTo>
                  <a:lnTo>
                    <a:pt x="325" y="1"/>
                  </a:lnTo>
                  <a:lnTo>
                    <a:pt x="331" y="2"/>
                  </a:lnTo>
                  <a:lnTo>
                    <a:pt x="338" y="3"/>
                  </a:lnTo>
                  <a:lnTo>
                    <a:pt x="344" y="6"/>
                  </a:lnTo>
                  <a:lnTo>
                    <a:pt x="349" y="10"/>
                  </a:lnTo>
                  <a:lnTo>
                    <a:pt x="354" y="15"/>
                  </a:lnTo>
                  <a:lnTo>
                    <a:pt x="357" y="22"/>
                  </a:lnTo>
                  <a:lnTo>
                    <a:pt x="358" y="31"/>
                  </a:lnTo>
                  <a:lnTo>
                    <a:pt x="357" y="43"/>
                  </a:lnTo>
                  <a:lnTo>
                    <a:pt x="352" y="56"/>
                  </a:lnTo>
                  <a:lnTo>
                    <a:pt x="345" y="71"/>
                  </a:lnTo>
                  <a:lnTo>
                    <a:pt x="333" y="89"/>
                  </a:lnTo>
                  <a:lnTo>
                    <a:pt x="367" y="188"/>
                  </a:lnTo>
                  <a:lnTo>
                    <a:pt x="427" y="0"/>
                  </a:lnTo>
                  <a:lnTo>
                    <a:pt x="430" y="1"/>
                  </a:lnTo>
                  <a:lnTo>
                    <a:pt x="436" y="4"/>
                  </a:lnTo>
                  <a:lnTo>
                    <a:pt x="445" y="9"/>
                  </a:lnTo>
                  <a:lnTo>
                    <a:pt x="459" y="15"/>
                  </a:lnTo>
                  <a:lnTo>
                    <a:pt x="474" y="23"/>
                  </a:lnTo>
                  <a:lnTo>
                    <a:pt x="491" y="32"/>
                  </a:lnTo>
                  <a:lnTo>
                    <a:pt x="510" y="43"/>
                  </a:lnTo>
                  <a:lnTo>
                    <a:pt x="529" y="54"/>
                  </a:lnTo>
                  <a:lnTo>
                    <a:pt x="550" y="66"/>
                  </a:lnTo>
                  <a:lnTo>
                    <a:pt x="570" y="78"/>
                  </a:lnTo>
                  <a:lnTo>
                    <a:pt x="593" y="95"/>
                  </a:lnTo>
                  <a:lnTo>
                    <a:pt x="609" y="112"/>
                  </a:lnTo>
                  <a:lnTo>
                    <a:pt x="621" y="129"/>
                  </a:lnTo>
                  <a:lnTo>
                    <a:pt x="627" y="150"/>
                  </a:lnTo>
                  <a:lnTo>
                    <a:pt x="631" y="171"/>
                  </a:lnTo>
                  <a:lnTo>
                    <a:pt x="633" y="195"/>
                  </a:lnTo>
                  <a:lnTo>
                    <a:pt x="634" y="225"/>
                  </a:lnTo>
                  <a:lnTo>
                    <a:pt x="634" y="362"/>
                  </a:lnTo>
                  <a:lnTo>
                    <a:pt x="0" y="362"/>
                  </a:lnTo>
                  <a:lnTo>
                    <a:pt x="0" y="195"/>
                  </a:lnTo>
                  <a:lnTo>
                    <a:pt x="1" y="171"/>
                  </a:lnTo>
                  <a:lnTo>
                    <a:pt x="5" y="150"/>
                  </a:lnTo>
                  <a:lnTo>
                    <a:pt x="12" y="129"/>
                  </a:lnTo>
                  <a:lnTo>
                    <a:pt x="23" y="112"/>
                  </a:lnTo>
                  <a:lnTo>
                    <a:pt x="39" y="95"/>
                  </a:lnTo>
                  <a:lnTo>
                    <a:pt x="61" y="78"/>
                  </a:lnTo>
                  <a:lnTo>
                    <a:pt x="82" y="66"/>
                  </a:lnTo>
                  <a:lnTo>
                    <a:pt x="102" y="54"/>
                  </a:lnTo>
                  <a:lnTo>
                    <a:pt x="122" y="43"/>
                  </a:lnTo>
                  <a:lnTo>
                    <a:pt x="141" y="32"/>
                  </a:lnTo>
                  <a:lnTo>
                    <a:pt x="158" y="23"/>
                  </a:lnTo>
                  <a:lnTo>
                    <a:pt x="174" y="15"/>
                  </a:lnTo>
                  <a:lnTo>
                    <a:pt x="186" y="9"/>
                  </a:lnTo>
                  <a:lnTo>
                    <a:pt x="196" y="4"/>
                  </a:lnTo>
                  <a:lnTo>
                    <a:pt x="202" y="1"/>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 name="Freeform 136"/>
            <p:cNvSpPr>
              <a:spLocks/>
            </p:cNvSpPr>
            <p:nvPr/>
          </p:nvSpPr>
          <p:spPr bwMode="auto">
            <a:xfrm>
              <a:off x="5014" y="4073"/>
              <a:ext cx="29" cy="26"/>
            </a:xfrm>
            <a:custGeom>
              <a:avLst/>
              <a:gdLst>
                <a:gd name="T0" fmla="*/ 303 w 606"/>
                <a:gd name="T1" fmla="*/ 0 h 562"/>
                <a:gd name="T2" fmla="*/ 317 w 606"/>
                <a:gd name="T3" fmla="*/ 4 h 562"/>
                <a:gd name="T4" fmla="*/ 329 w 606"/>
                <a:gd name="T5" fmla="*/ 11 h 562"/>
                <a:gd name="T6" fmla="*/ 337 w 606"/>
                <a:gd name="T7" fmla="*/ 23 h 562"/>
                <a:gd name="T8" fmla="*/ 340 w 606"/>
                <a:gd name="T9" fmla="*/ 37 h 562"/>
                <a:gd name="T10" fmla="*/ 340 w 606"/>
                <a:gd name="T11" fmla="*/ 333 h 562"/>
                <a:gd name="T12" fmla="*/ 590 w 606"/>
                <a:gd name="T13" fmla="*/ 494 h 562"/>
                <a:gd name="T14" fmla="*/ 598 w 606"/>
                <a:gd name="T15" fmla="*/ 502 h 562"/>
                <a:gd name="T16" fmla="*/ 604 w 606"/>
                <a:gd name="T17" fmla="*/ 512 h 562"/>
                <a:gd name="T18" fmla="*/ 606 w 606"/>
                <a:gd name="T19" fmla="*/ 523 h 562"/>
                <a:gd name="T20" fmla="*/ 605 w 606"/>
                <a:gd name="T21" fmla="*/ 534 h 562"/>
                <a:gd name="T22" fmla="*/ 600 w 606"/>
                <a:gd name="T23" fmla="*/ 544 h 562"/>
                <a:gd name="T24" fmla="*/ 592 w 606"/>
                <a:gd name="T25" fmla="*/ 553 h 562"/>
                <a:gd name="T26" fmla="*/ 581 w 606"/>
                <a:gd name="T27" fmla="*/ 560 h 562"/>
                <a:gd name="T28" fmla="*/ 569 w 606"/>
                <a:gd name="T29" fmla="*/ 562 h 562"/>
                <a:gd name="T30" fmla="*/ 559 w 606"/>
                <a:gd name="T31" fmla="*/ 560 h 562"/>
                <a:gd name="T32" fmla="*/ 550 w 606"/>
                <a:gd name="T33" fmla="*/ 555 h 562"/>
                <a:gd name="T34" fmla="*/ 303 w 606"/>
                <a:gd name="T35" fmla="*/ 396 h 562"/>
                <a:gd name="T36" fmla="*/ 57 w 606"/>
                <a:gd name="T37" fmla="*/ 555 h 562"/>
                <a:gd name="T38" fmla="*/ 47 w 606"/>
                <a:gd name="T39" fmla="*/ 560 h 562"/>
                <a:gd name="T40" fmla="*/ 37 w 606"/>
                <a:gd name="T41" fmla="*/ 562 h 562"/>
                <a:gd name="T42" fmla="*/ 24 w 606"/>
                <a:gd name="T43" fmla="*/ 560 h 562"/>
                <a:gd name="T44" fmla="*/ 14 w 606"/>
                <a:gd name="T45" fmla="*/ 553 h 562"/>
                <a:gd name="T46" fmla="*/ 6 w 606"/>
                <a:gd name="T47" fmla="*/ 544 h 562"/>
                <a:gd name="T48" fmla="*/ 1 w 606"/>
                <a:gd name="T49" fmla="*/ 534 h 562"/>
                <a:gd name="T50" fmla="*/ 0 w 606"/>
                <a:gd name="T51" fmla="*/ 523 h 562"/>
                <a:gd name="T52" fmla="*/ 2 w 606"/>
                <a:gd name="T53" fmla="*/ 512 h 562"/>
                <a:gd name="T54" fmla="*/ 8 w 606"/>
                <a:gd name="T55" fmla="*/ 501 h 562"/>
                <a:gd name="T56" fmla="*/ 17 w 606"/>
                <a:gd name="T57" fmla="*/ 494 h 562"/>
                <a:gd name="T58" fmla="*/ 266 w 606"/>
                <a:gd name="T59" fmla="*/ 333 h 562"/>
                <a:gd name="T60" fmla="*/ 266 w 606"/>
                <a:gd name="T61" fmla="*/ 37 h 562"/>
                <a:gd name="T62" fmla="*/ 269 w 606"/>
                <a:gd name="T63" fmla="*/ 23 h 562"/>
                <a:gd name="T64" fmla="*/ 277 w 606"/>
                <a:gd name="T65" fmla="*/ 12 h 562"/>
                <a:gd name="T66" fmla="*/ 289 w 606"/>
                <a:gd name="T67" fmla="*/ 4 h 562"/>
                <a:gd name="T68" fmla="*/ 303 w 606"/>
                <a:gd name="T69"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6" h="562">
                  <a:moveTo>
                    <a:pt x="303" y="0"/>
                  </a:moveTo>
                  <a:lnTo>
                    <a:pt x="317" y="4"/>
                  </a:lnTo>
                  <a:lnTo>
                    <a:pt x="329" y="11"/>
                  </a:lnTo>
                  <a:lnTo>
                    <a:pt x="337" y="23"/>
                  </a:lnTo>
                  <a:lnTo>
                    <a:pt x="340" y="37"/>
                  </a:lnTo>
                  <a:lnTo>
                    <a:pt x="340" y="333"/>
                  </a:lnTo>
                  <a:lnTo>
                    <a:pt x="590" y="494"/>
                  </a:lnTo>
                  <a:lnTo>
                    <a:pt x="598" y="502"/>
                  </a:lnTo>
                  <a:lnTo>
                    <a:pt x="604" y="512"/>
                  </a:lnTo>
                  <a:lnTo>
                    <a:pt x="606" y="523"/>
                  </a:lnTo>
                  <a:lnTo>
                    <a:pt x="605" y="534"/>
                  </a:lnTo>
                  <a:lnTo>
                    <a:pt x="600" y="544"/>
                  </a:lnTo>
                  <a:lnTo>
                    <a:pt x="592" y="553"/>
                  </a:lnTo>
                  <a:lnTo>
                    <a:pt x="581" y="560"/>
                  </a:lnTo>
                  <a:lnTo>
                    <a:pt x="569" y="562"/>
                  </a:lnTo>
                  <a:lnTo>
                    <a:pt x="559" y="560"/>
                  </a:lnTo>
                  <a:lnTo>
                    <a:pt x="550" y="555"/>
                  </a:lnTo>
                  <a:lnTo>
                    <a:pt x="303" y="396"/>
                  </a:lnTo>
                  <a:lnTo>
                    <a:pt x="57" y="555"/>
                  </a:lnTo>
                  <a:lnTo>
                    <a:pt x="47" y="560"/>
                  </a:lnTo>
                  <a:lnTo>
                    <a:pt x="37" y="562"/>
                  </a:lnTo>
                  <a:lnTo>
                    <a:pt x="24" y="560"/>
                  </a:lnTo>
                  <a:lnTo>
                    <a:pt x="14" y="553"/>
                  </a:lnTo>
                  <a:lnTo>
                    <a:pt x="6" y="544"/>
                  </a:lnTo>
                  <a:lnTo>
                    <a:pt x="1" y="534"/>
                  </a:lnTo>
                  <a:lnTo>
                    <a:pt x="0" y="523"/>
                  </a:lnTo>
                  <a:lnTo>
                    <a:pt x="2" y="512"/>
                  </a:lnTo>
                  <a:lnTo>
                    <a:pt x="8" y="501"/>
                  </a:lnTo>
                  <a:lnTo>
                    <a:pt x="17" y="494"/>
                  </a:lnTo>
                  <a:lnTo>
                    <a:pt x="266" y="333"/>
                  </a:lnTo>
                  <a:lnTo>
                    <a:pt x="266" y="37"/>
                  </a:lnTo>
                  <a:lnTo>
                    <a:pt x="269" y="23"/>
                  </a:lnTo>
                  <a:lnTo>
                    <a:pt x="277" y="12"/>
                  </a:lnTo>
                  <a:lnTo>
                    <a:pt x="289" y="4"/>
                  </a:lnTo>
                  <a:lnTo>
                    <a:pt x="3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 name="Freeform 137"/>
            <p:cNvSpPr>
              <a:spLocks/>
            </p:cNvSpPr>
            <p:nvPr/>
          </p:nvSpPr>
          <p:spPr bwMode="auto">
            <a:xfrm>
              <a:off x="4989" y="4077"/>
              <a:ext cx="14" cy="18"/>
            </a:xfrm>
            <a:custGeom>
              <a:avLst/>
              <a:gdLst>
                <a:gd name="T0" fmla="*/ 150 w 300"/>
                <a:gd name="T1" fmla="*/ 0 h 385"/>
                <a:gd name="T2" fmla="*/ 161 w 300"/>
                <a:gd name="T3" fmla="*/ 1 h 385"/>
                <a:gd name="T4" fmla="*/ 180 w 300"/>
                <a:gd name="T5" fmla="*/ 3 h 385"/>
                <a:gd name="T6" fmla="*/ 206 w 300"/>
                <a:gd name="T7" fmla="*/ 9 h 385"/>
                <a:gd name="T8" fmla="*/ 234 w 300"/>
                <a:gd name="T9" fmla="*/ 23 h 385"/>
                <a:gd name="T10" fmla="*/ 260 w 300"/>
                <a:gd name="T11" fmla="*/ 45 h 385"/>
                <a:gd name="T12" fmla="*/ 283 w 300"/>
                <a:gd name="T13" fmla="*/ 78 h 385"/>
                <a:gd name="T14" fmla="*/ 296 w 300"/>
                <a:gd name="T15" fmla="*/ 124 h 385"/>
                <a:gd name="T16" fmla="*/ 299 w 300"/>
                <a:gd name="T17" fmla="*/ 155 h 385"/>
                <a:gd name="T18" fmla="*/ 300 w 300"/>
                <a:gd name="T19" fmla="*/ 170 h 385"/>
                <a:gd name="T20" fmla="*/ 300 w 300"/>
                <a:gd name="T21" fmla="*/ 196 h 385"/>
                <a:gd name="T22" fmla="*/ 297 w 300"/>
                <a:gd name="T23" fmla="*/ 231 h 385"/>
                <a:gd name="T24" fmla="*/ 290 w 300"/>
                <a:gd name="T25" fmla="*/ 269 h 385"/>
                <a:gd name="T26" fmla="*/ 277 w 300"/>
                <a:gd name="T27" fmla="*/ 306 h 385"/>
                <a:gd name="T28" fmla="*/ 254 w 300"/>
                <a:gd name="T29" fmla="*/ 340 h 385"/>
                <a:gd name="T30" fmla="*/ 222 w 300"/>
                <a:gd name="T31" fmla="*/ 368 h 385"/>
                <a:gd name="T32" fmla="*/ 178 w 300"/>
                <a:gd name="T33" fmla="*/ 383 h 385"/>
                <a:gd name="T34" fmla="*/ 150 w 300"/>
                <a:gd name="T35" fmla="*/ 385 h 385"/>
                <a:gd name="T36" fmla="*/ 99 w 300"/>
                <a:gd name="T37" fmla="*/ 377 h 385"/>
                <a:gd name="T38" fmla="*/ 61 w 300"/>
                <a:gd name="T39" fmla="*/ 355 h 385"/>
                <a:gd name="T40" fmla="*/ 35 w 300"/>
                <a:gd name="T41" fmla="*/ 324 h 385"/>
                <a:gd name="T42" fmla="*/ 16 w 300"/>
                <a:gd name="T43" fmla="*/ 288 h 385"/>
                <a:gd name="T44" fmla="*/ 6 w 300"/>
                <a:gd name="T45" fmla="*/ 249 h 385"/>
                <a:gd name="T46" fmla="*/ 1 w 300"/>
                <a:gd name="T47" fmla="*/ 212 h 385"/>
                <a:gd name="T48" fmla="*/ 0 w 300"/>
                <a:gd name="T49" fmla="*/ 182 h 385"/>
                <a:gd name="T50" fmla="*/ 0 w 300"/>
                <a:gd name="T51" fmla="*/ 160 h 385"/>
                <a:gd name="T52" fmla="*/ 1 w 300"/>
                <a:gd name="T53" fmla="*/ 153 h 385"/>
                <a:gd name="T54" fmla="*/ 9 w 300"/>
                <a:gd name="T55" fmla="*/ 99 h 385"/>
                <a:gd name="T56" fmla="*/ 28 w 300"/>
                <a:gd name="T57" fmla="*/ 59 h 385"/>
                <a:gd name="T58" fmla="*/ 53 w 300"/>
                <a:gd name="T59" fmla="*/ 33 h 385"/>
                <a:gd name="T60" fmla="*/ 80 w 300"/>
                <a:gd name="T61" fmla="*/ 16 h 385"/>
                <a:gd name="T62" fmla="*/ 108 w 300"/>
                <a:gd name="T63" fmla="*/ 5 h 385"/>
                <a:gd name="T64" fmla="*/ 130 w 300"/>
                <a:gd name="T65" fmla="*/ 1 h 385"/>
                <a:gd name="T66" fmla="*/ 145 w 300"/>
                <a:gd name="T6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0" h="385">
                  <a:moveTo>
                    <a:pt x="145" y="0"/>
                  </a:moveTo>
                  <a:lnTo>
                    <a:pt x="150" y="0"/>
                  </a:lnTo>
                  <a:lnTo>
                    <a:pt x="154" y="0"/>
                  </a:lnTo>
                  <a:lnTo>
                    <a:pt x="161" y="1"/>
                  </a:lnTo>
                  <a:lnTo>
                    <a:pt x="170" y="1"/>
                  </a:lnTo>
                  <a:lnTo>
                    <a:pt x="180" y="3"/>
                  </a:lnTo>
                  <a:lnTo>
                    <a:pt x="193" y="5"/>
                  </a:lnTo>
                  <a:lnTo>
                    <a:pt x="206" y="9"/>
                  </a:lnTo>
                  <a:lnTo>
                    <a:pt x="220" y="16"/>
                  </a:lnTo>
                  <a:lnTo>
                    <a:pt x="234" y="23"/>
                  </a:lnTo>
                  <a:lnTo>
                    <a:pt x="248" y="33"/>
                  </a:lnTo>
                  <a:lnTo>
                    <a:pt x="260" y="45"/>
                  </a:lnTo>
                  <a:lnTo>
                    <a:pt x="273" y="60"/>
                  </a:lnTo>
                  <a:lnTo>
                    <a:pt x="283" y="78"/>
                  </a:lnTo>
                  <a:lnTo>
                    <a:pt x="291" y="99"/>
                  </a:lnTo>
                  <a:lnTo>
                    <a:pt x="296" y="124"/>
                  </a:lnTo>
                  <a:lnTo>
                    <a:pt x="299" y="153"/>
                  </a:lnTo>
                  <a:lnTo>
                    <a:pt x="299" y="155"/>
                  </a:lnTo>
                  <a:lnTo>
                    <a:pt x="300" y="160"/>
                  </a:lnTo>
                  <a:lnTo>
                    <a:pt x="300" y="170"/>
                  </a:lnTo>
                  <a:lnTo>
                    <a:pt x="300" y="182"/>
                  </a:lnTo>
                  <a:lnTo>
                    <a:pt x="300" y="196"/>
                  </a:lnTo>
                  <a:lnTo>
                    <a:pt x="299" y="212"/>
                  </a:lnTo>
                  <a:lnTo>
                    <a:pt x="297" y="231"/>
                  </a:lnTo>
                  <a:lnTo>
                    <a:pt x="295" y="249"/>
                  </a:lnTo>
                  <a:lnTo>
                    <a:pt x="290" y="269"/>
                  </a:lnTo>
                  <a:lnTo>
                    <a:pt x="285" y="288"/>
                  </a:lnTo>
                  <a:lnTo>
                    <a:pt x="277" y="306"/>
                  </a:lnTo>
                  <a:lnTo>
                    <a:pt x="266" y="324"/>
                  </a:lnTo>
                  <a:lnTo>
                    <a:pt x="254" y="340"/>
                  </a:lnTo>
                  <a:lnTo>
                    <a:pt x="240" y="355"/>
                  </a:lnTo>
                  <a:lnTo>
                    <a:pt x="222" y="368"/>
                  </a:lnTo>
                  <a:lnTo>
                    <a:pt x="202" y="377"/>
                  </a:lnTo>
                  <a:lnTo>
                    <a:pt x="178" y="383"/>
                  </a:lnTo>
                  <a:lnTo>
                    <a:pt x="152" y="385"/>
                  </a:lnTo>
                  <a:lnTo>
                    <a:pt x="150" y="385"/>
                  </a:lnTo>
                  <a:lnTo>
                    <a:pt x="123" y="383"/>
                  </a:lnTo>
                  <a:lnTo>
                    <a:pt x="99" y="377"/>
                  </a:lnTo>
                  <a:lnTo>
                    <a:pt x="79" y="368"/>
                  </a:lnTo>
                  <a:lnTo>
                    <a:pt x="61" y="355"/>
                  </a:lnTo>
                  <a:lnTo>
                    <a:pt x="46" y="340"/>
                  </a:lnTo>
                  <a:lnTo>
                    <a:pt x="35" y="324"/>
                  </a:lnTo>
                  <a:lnTo>
                    <a:pt x="25" y="306"/>
                  </a:lnTo>
                  <a:lnTo>
                    <a:pt x="16" y="288"/>
                  </a:lnTo>
                  <a:lnTo>
                    <a:pt x="10" y="269"/>
                  </a:lnTo>
                  <a:lnTo>
                    <a:pt x="6" y="249"/>
                  </a:lnTo>
                  <a:lnTo>
                    <a:pt x="3" y="231"/>
                  </a:lnTo>
                  <a:lnTo>
                    <a:pt x="1" y="212"/>
                  </a:lnTo>
                  <a:lnTo>
                    <a:pt x="0" y="196"/>
                  </a:lnTo>
                  <a:lnTo>
                    <a:pt x="0" y="182"/>
                  </a:lnTo>
                  <a:lnTo>
                    <a:pt x="0" y="170"/>
                  </a:lnTo>
                  <a:lnTo>
                    <a:pt x="0" y="160"/>
                  </a:lnTo>
                  <a:lnTo>
                    <a:pt x="1" y="155"/>
                  </a:lnTo>
                  <a:lnTo>
                    <a:pt x="1" y="153"/>
                  </a:lnTo>
                  <a:lnTo>
                    <a:pt x="4" y="124"/>
                  </a:lnTo>
                  <a:lnTo>
                    <a:pt x="9" y="99"/>
                  </a:lnTo>
                  <a:lnTo>
                    <a:pt x="17" y="78"/>
                  </a:lnTo>
                  <a:lnTo>
                    <a:pt x="28" y="59"/>
                  </a:lnTo>
                  <a:lnTo>
                    <a:pt x="40" y="45"/>
                  </a:lnTo>
                  <a:lnTo>
                    <a:pt x="53" y="33"/>
                  </a:lnTo>
                  <a:lnTo>
                    <a:pt x="67" y="23"/>
                  </a:lnTo>
                  <a:lnTo>
                    <a:pt x="80" y="16"/>
                  </a:lnTo>
                  <a:lnTo>
                    <a:pt x="94" y="9"/>
                  </a:lnTo>
                  <a:lnTo>
                    <a:pt x="108" y="5"/>
                  </a:lnTo>
                  <a:lnTo>
                    <a:pt x="120" y="3"/>
                  </a:lnTo>
                  <a:lnTo>
                    <a:pt x="130" y="1"/>
                  </a:lnTo>
                  <a:lnTo>
                    <a:pt x="139" y="1"/>
                  </a:lnTo>
                  <a:lnTo>
                    <a:pt x="1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 name="Freeform 138"/>
            <p:cNvSpPr>
              <a:spLocks/>
            </p:cNvSpPr>
            <p:nvPr/>
          </p:nvSpPr>
          <p:spPr bwMode="auto">
            <a:xfrm>
              <a:off x="4981" y="4097"/>
              <a:ext cx="30" cy="18"/>
            </a:xfrm>
            <a:custGeom>
              <a:avLst/>
              <a:gdLst>
                <a:gd name="T0" fmla="*/ 265 w 634"/>
                <a:gd name="T1" fmla="*/ 188 h 362"/>
                <a:gd name="T2" fmla="*/ 288 w 634"/>
                <a:gd name="T3" fmla="*/ 71 h 362"/>
                <a:gd name="T4" fmla="*/ 276 w 634"/>
                <a:gd name="T5" fmla="*/ 43 h 362"/>
                <a:gd name="T6" fmla="*/ 275 w 634"/>
                <a:gd name="T7" fmla="*/ 22 h 362"/>
                <a:gd name="T8" fmla="*/ 283 w 634"/>
                <a:gd name="T9" fmla="*/ 10 h 362"/>
                <a:gd name="T10" fmla="*/ 295 w 634"/>
                <a:gd name="T11" fmla="*/ 3 h 362"/>
                <a:gd name="T12" fmla="*/ 307 w 634"/>
                <a:gd name="T13" fmla="*/ 1 h 362"/>
                <a:gd name="T14" fmla="*/ 316 w 634"/>
                <a:gd name="T15" fmla="*/ 0 h 362"/>
                <a:gd name="T16" fmla="*/ 321 w 634"/>
                <a:gd name="T17" fmla="*/ 0 h 362"/>
                <a:gd name="T18" fmla="*/ 332 w 634"/>
                <a:gd name="T19" fmla="*/ 2 h 362"/>
                <a:gd name="T20" fmla="*/ 344 w 634"/>
                <a:gd name="T21" fmla="*/ 6 h 362"/>
                <a:gd name="T22" fmla="*/ 354 w 634"/>
                <a:gd name="T23" fmla="*/ 15 h 362"/>
                <a:gd name="T24" fmla="*/ 360 w 634"/>
                <a:gd name="T25" fmla="*/ 31 h 362"/>
                <a:gd name="T26" fmla="*/ 353 w 634"/>
                <a:gd name="T27" fmla="*/ 56 h 362"/>
                <a:gd name="T28" fmla="*/ 333 w 634"/>
                <a:gd name="T29" fmla="*/ 89 h 362"/>
                <a:gd name="T30" fmla="*/ 428 w 634"/>
                <a:gd name="T31" fmla="*/ 0 h 362"/>
                <a:gd name="T32" fmla="*/ 436 w 634"/>
                <a:gd name="T33" fmla="*/ 4 h 362"/>
                <a:gd name="T34" fmla="*/ 459 w 634"/>
                <a:gd name="T35" fmla="*/ 15 h 362"/>
                <a:gd name="T36" fmla="*/ 492 w 634"/>
                <a:gd name="T37" fmla="*/ 32 h 362"/>
                <a:gd name="T38" fmla="*/ 531 w 634"/>
                <a:gd name="T39" fmla="*/ 54 h 362"/>
                <a:gd name="T40" fmla="*/ 572 w 634"/>
                <a:gd name="T41" fmla="*/ 78 h 362"/>
                <a:gd name="T42" fmla="*/ 610 w 634"/>
                <a:gd name="T43" fmla="*/ 112 h 362"/>
                <a:gd name="T44" fmla="*/ 628 w 634"/>
                <a:gd name="T45" fmla="*/ 150 h 362"/>
                <a:gd name="T46" fmla="*/ 634 w 634"/>
                <a:gd name="T47" fmla="*/ 195 h 362"/>
                <a:gd name="T48" fmla="*/ 0 w 634"/>
                <a:gd name="T49" fmla="*/ 362 h 362"/>
                <a:gd name="T50" fmla="*/ 1 w 634"/>
                <a:gd name="T51" fmla="*/ 171 h 362"/>
                <a:gd name="T52" fmla="*/ 12 w 634"/>
                <a:gd name="T53" fmla="*/ 129 h 362"/>
                <a:gd name="T54" fmla="*/ 40 w 634"/>
                <a:gd name="T55" fmla="*/ 95 h 362"/>
                <a:gd name="T56" fmla="*/ 82 w 634"/>
                <a:gd name="T57" fmla="*/ 66 h 362"/>
                <a:gd name="T58" fmla="*/ 123 w 634"/>
                <a:gd name="T59" fmla="*/ 43 h 362"/>
                <a:gd name="T60" fmla="*/ 159 w 634"/>
                <a:gd name="T61" fmla="*/ 23 h 362"/>
                <a:gd name="T62" fmla="*/ 186 w 634"/>
                <a:gd name="T63" fmla="*/ 9 h 362"/>
                <a:gd name="T64" fmla="*/ 203 w 634"/>
                <a:gd name="T65" fmla="*/ 1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34" h="362">
                  <a:moveTo>
                    <a:pt x="205" y="0"/>
                  </a:moveTo>
                  <a:lnTo>
                    <a:pt x="265" y="188"/>
                  </a:lnTo>
                  <a:lnTo>
                    <a:pt x="300" y="89"/>
                  </a:lnTo>
                  <a:lnTo>
                    <a:pt x="288" y="71"/>
                  </a:lnTo>
                  <a:lnTo>
                    <a:pt x="280" y="56"/>
                  </a:lnTo>
                  <a:lnTo>
                    <a:pt x="276" y="43"/>
                  </a:lnTo>
                  <a:lnTo>
                    <a:pt x="274" y="31"/>
                  </a:lnTo>
                  <a:lnTo>
                    <a:pt x="275" y="22"/>
                  </a:lnTo>
                  <a:lnTo>
                    <a:pt x="279" y="15"/>
                  </a:lnTo>
                  <a:lnTo>
                    <a:pt x="283" y="10"/>
                  </a:lnTo>
                  <a:lnTo>
                    <a:pt x="289" y="6"/>
                  </a:lnTo>
                  <a:lnTo>
                    <a:pt x="295" y="3"/>
                  </a:lnTo>
                  <a:lnTo>
                    <a:pt x="301" y="2"/>
                  </a:lnTo>
                  <a:lnTo>
                    <a:pt x="307" y="1"/>
                  </a:lnTo>
                  <a:lnTo>
                    <a:pt x="312" y="0"/>
                  </a:lnTo>
                  <a:lnTo>
                    <a:pt x="316" y="0"/>
                  </a:lnTo>
                  <a:lnTo>
                    <a:pt x="318" y="0"/>
                  </a:lnTo>
                  <a:lnTo>
                    <a:pt x="321" y="0"/>
                  </a:lnTo>
                  <a:lnTo>
                    <a:pt x="326" y="1"/>
                  </a:lnTo>
                  <a:lnTo>
                    <a:pt x="332" y="2"/>
                  </a:lnTo>
                  <a:lnTo>
                    <a:pt x="338" y="3"/>
                  </a:lnTo>
                  <a:lnTo>
                    <a:pt x="344" y="6"/>
                  </a:lnTo>
                  <a:lnTo>
                    <a:pt x="350" y="10"/>
                  </a:lnTo>
                  <a:lnTo>
                    <a:pt x="354" y="15"/>
                  </a:lnTo>
                  <a:lnTo>
                    <a:pt x="359" y="22"/>
                  </a:lnTo>
                  <a:lnTo>
                    <a:pt x="360" y="31"/>
                  </a:lnTo>
                  <a:lnTo>
                    <a:pt x="358" y="43"/>
                  </a:lnTo>
                  <a:lnTo>
                    <a:pt x="353" y="56"/>
                  </a:lnTo>
                  <a:lnTo>
                    <a:pt x="345" y="71"/>
                  </a:lnTo>
                  <a:lnTo>
                    <a:pt x="333" y="89"/>
                  </a:lnTo>
                  <a:lnTo>
                    <a:pt x="368" y="188"/>
                  </a:lnTo>
                  <a:lnTo>
                    <a:pt x="428" y="0"/>
                  </a:lnTo>
                  <a:lnTo>
                    <a:pt x="430" y="1"/>
                  </a:lnTo>
                  <a:lnTo>
                    <a:pt x="436" y="4"/>
                  </a:lnTo>
                  <a:lnTo>
                    <a:pt x="447" y="9"/>
                  </a:lnTo>
                  <a:lnTo>
                    <a:pt x="459" y="15"/>
                  </a:lnTo>
                  <a:lnTo>
                    <a:pt x="474" y="23"/>
                  </a:lnTo>
                  <a:lnTo>
                    <a:pt x="492" y="32"/>
                  </a:lnTo>
                  <a:lnTo>
                    <a:pt x="510" y="43"/>
                  </a:lnTo>
                  <a:lnTo>
                    <a:pt x="531" y="54"/>
                  </a:lnTo>
                  <a:lnTo>
                    <a:pt x="551" y="66"/>
                  </a:lnTo>
                  <a:lnTo>
                    <a:pt x="572" y="78"/>
                  </a:lnTo>
                  <a:lnTo>
                    <a:pt x="593" y="95"/>
                  </a:lnTo>
                  <a:lnTo>
                    <a:pt x="610" y="112"/>
                  </a:lnTo>
                  <a:lnTo>
                    <a:pt x="621" y="130"/>
                  </a:lnTo>
                  <a:lnTo>
                    <a:pt x="628" y="150"/>
                  </a:lnTo>
                  <a:lnTo>
                    <a:pt x="632" y="171"/>
                  </a:lnTo>
                  <a:lnTo>
                    <a:pt x="634" y="195"/>
                  </a:lnTo>
                  <a:lnTo>
                    <a:pt x="634" y="362"/>
                  </a:lnTo>
                  <a:lnTo>
                    <a:pt x="0" y="362"/>
                  </a:lnTo>
                  <a:lnTo>
                    <a:pt x="0" y="195"/>
                  </a:lnTo>
                  <a:lnTo>
                    <a:pt x="1" y="171"/>
                  </a:lnTo>
                  <a:lnTo>
                    <a:pt x="5" y="150"/>
                  </a:lnTo>
                  <a:lnTo>
                    <a:pt x="12" y="129"/>
                  </a:lnTo>
                  <a:lnTo>
                    <a:pt x="24" y="112"/>
                  </a:lnTo>
                  <a:lnTo>
                    <a:pt x="40" y="95"/>
                  </a:lnTo>
                  <a:lnTo>
                    <a:pt x="61" y="78"/>
                  </a:lnTo>
                  <a:lnTo>
                    <a:pt x="82" y="66"/>
                  </a:lnTo>
                  <a:lnTo>
                    <a:pt x="102" y="54"/>
                  </a:lnTo>
                  <a:lnTo>
                    <a:pt x="123" y="43"/>
                  </a:lnTo>
                  <a:lnTo>
                    <a:pt x="141" y="32"/>
                  </a:lnTo>
                  <a:lnTo>
                    <a:pt x="159" y="23"/>
                  </a:lnTo>
                  <a:lnTo>
                    <a:pt x="174" y="15"/>
                  </a:lnTo>
                  <a:lnTo>
                    <a:pt x="186" y="9"/>
                  </a:lnTo>
                  <a:lnTo>
                    <a:pt x="197" y="4"/>
                  </a:lnTo>
                  <a:lnTo>
                    <a:pt x="203" y="1"/>
                  </a:lnTo>
                  <a:lnTo>
                    <a:pt x="2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2" name="Group 149"/>
          <p:cNvGrpSpPr>
            <a:grpSpLocks noChangeAspect="1"/>
          </p:cNvGrpSpPr>
          <p:nvPr/>
        </p:nvGrpSpPr>
        <p:grpSpPr bwMode="auto">
          <a:xfrm>
            <a:off x="5307361" y="4368881"/>
            <a:ext cx="285750" cy="271463"/>
            <a:chOff x="4510" y="3933"/>
            <a:chExt cx="240" cy="228"/>
          </a:xfrm>
          <a:solidFill>
            <a:schemeClr val="tx1">
              <a:lumMod val="65000"/>
              <a:lumOff val="35000"/>
            </a:schemeClr>
          </a:solidFill>
        </p:grpSpPr>
        <p:sp>
          <p:nvSpPr>
            <p:cNvPr id="113" name="Freeform 151"/>
            <p:cNvSpPr>
              <a:spLocks/>
            </p:cNvSpPr>
            <p:nvPr/>
          </p:nvSpPr>
          <p:spPr bwMode="auto">
            <a:xfrm>
              <a:off x="4539" y="3933"/>
              <a:ext cx="186" cy="54"/>
            </a:xfrm>
            <a:custGeom>
              <a:avLst/>
              <a:gdLst>
                <a:gd name="T0" fmla="*/ 1352 w 2603"/>
                <a:gd name="T1" fmla="*/ 1 h 748"/>
                <a:gd name="T2" fmla="*/ 1546 w 2603"/>
                <a:gd name="T3" fmla="*/ 21 h 748"/>
                <a:gd name="T4" fmla="*/ 1734 w 2603"/>
                <a:gd name="T5" fmla="*/ 62 h 748"/>
                <a:gd name="T6" fmla="*/ 1917 w 2603"/>
                <a:gd name="T7" fmla="*/ 125 h 748"/>
                <a:gd name="T8" fmla="*/ 2090 w 2603"/>
                <a:gd name="T9" fmla="*/ 208 h 748"/>
                <a:gd name="T10" fmla="*/ 2253 w 2603"/>
                <a:gd name="T11" fmla="*/ 310 h 748"/>
                <a:gd name="T12" fmla="*/ 2360 w 2603"/>
                <a:gd name="T13" fmla="*/ 393 h 748"/>
                <a:gd name="T14" fmla="*/ 2393 w 2603"/>
                <a:gd name="T15" fmla="*/ 421 h 748"/>
                <a:gd name="T16" fmla="*/ 2431 w 2603"/>
                <a:gd name="T17" fmla="*/ 455 h 748"/>
                <a:gd name="T18" fmla="*/ 2598 w 2603"/>
                <a:gd name="T19" fmla="*/ 234 h 748"/>
                <a:gd name="T20" fmla="*/ 2096 w 2603"/>
                <a:gd name="T21" fmla="*/ 748 h 748"/>
                <a:gd name="T22" fmla="*/ 2310 w 2603"/>
                <a:gd name="T23" fmla="*/ 574 h 748"/>
                <a:gd name="T24" fmla="*/ 2170 w 2603"/>
                <a:gd name="T25" fmla="*/ 460 h 748"/>
                <a:gd name="T26" fmla="*/ 2020 w 2603"/>
                <a:gd name="T27" fmla="*/ 365 h 748"/>
                <a:gd name="T28" fmla="*/ 1864 w 2603"/>
                <a:gd name="T29" fmla="*/ 288 h 748"/>
                <a:gd name="T30" fmla="*/ 1701 w 2603"/>
                <a:gd name="T31" fmla="*/ 231 h 748"/>
                <a:gd name="T32" fmla="*/ 1534 w 2603"/>
                <a:gd name="T33" fmla="*/ 193 h 748"/>
                <a:gd name="T34" fmla="*/ 1364 w 2603"/>
                <a:gd name="T35" fmla="*/ 173 h 748"/>
                <a:gd name="T36" fmla="*/ 1193 w 2603"/>
                <a:gd name="T37" fmla="*/ 172 h 748"/>
                <a:gd name="T38" fmla="*/ 1023 w 2603"/>
                <a:gd name="T39" fmla="*/ 191 h 748"/>
                <a:gd name="T40" fmla="*/ 856 w 2603"/>
                <a:gd name="T41" fmla="*/ 228 h 748"/>
                <a:gd name="T42" fmla="*/ 692 w 2603"/>
                <a:gd name="T43" fmla="*/ 284 h 748"/>
                <a:gd name="T44" fmla="*/ 535 w 2603"/>
                <a:gd name="T45" fmla="*/ 359 h 748"/>
                <a:gd name="T46" fmla="*/ 386 w 2603"/>
                <a:gd name="T47" fmla="*/ 453 h 748"/>
                <a:gd name="T48" fmla="*/ 246 w 2603"/>
                <a:gd name="T49" fmla="*/ 565 h 748"/>
                <a:gd name="T50" fmla="*/ 121 w 2603"/>
                <a:gd name="T51" fmla="*/ 690 h 748"/>
                <a:gd name="T52" fmla="*/ 59 w 2603"/>
                <a:gd name="T53" fmla="*/ 511 h 748"/>
                <a:gd name="T54" fmla="*/ 121 w 2603"/>
                <a:gd name="T55" fmla="*/ 451 h 748"/>
                <a:gd name="T56" fmla="*/ 158 w 2603"/>
                <a:gd name="T57" fmla="*/ 418 h 748"/>
                <a:gd name="T58" fmla="*/ 188 w 2603"/>
                <a:gd name="T59" fmla="*/ 392 h 748"/>
                <a:gd name="T60" fmla="*/ 265 w 2603"/>
                <a:gd name="T61" fmla="*/ 332 h 748"/>
                <a:gd name="T62" fmla="*/ 426 w 2603"/>
                <a:gd name="T63" fmla="*/ 226 h 748"/>
                <a:gd name="T64" fmla="*/ 597 w 2603"/>
                <a:gd name="T65" fmla="*/ 140 h 748"/>
                <a:gd name="T66" fmla="*/ 776 w 2603"/>
                <a:gd name="T67" fmla="*/ 73 h 748"/>
                <a:gd name="T68" fmla="*/ 964 w 2603"/>
                <a:gd name="T69" fmla="*/ 29 h 748"/>
                <a:gd name="T70" fmla="*/ 1157 w 2603"/>
                <a:gd name="T71" fmla="*/ 4 h 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603" h="748">
                  <a:moveTo>
                    <a:pt x="1255" y="0"/>
                  </a:moveTo>
                  <a:lnTo>
                    <a:pt x="1352" y="1"/>
                  </a:lnTo>
                  <a:lnTo>
                    <a:pt x="1450" y="8"/>
                  </a:lnTo>
                  <a:lnTo>
                    <a:pt x="1546" y="21"/>
                  </a:lnTo>
                  <a:lnTo>
                    <a:pt x="1642" y="39"/>
                  </a:lnTo>
                  <a:lnTo>
                    <a:pt x="1734" y="62"/>
                  </a:lnTo>
                  <a:lnTo>
                    <a:pt x="1826" y="91"/>
                  </a:lnTo>
                  <a:lnTo>
                    <a:pt x="1917" y="125"/>
                  </a:lnTo>
                  <a:lnTo>
                    <a:pt x="2004" y="164"/>
                  </a:lnTo>
                  <a:lnTo>
                    <a:pt x="2090" y="208"/>
                  </a:lnTo>
                  <a:lnTo>
                    <a:pt x="2172" y="257"/>
                  </a:lnTo>
                  <a:lnTo>
                    <a:pt x="2253" y="310"/>
                  </a:lnTo>
                  <a:lnTo>
                    <a:pt x="2331" y="369"/>
                  </a:lnTo>
                  <a:lnTo>
                    <a:pt x="2360" y="393"/>
                  </a:lnTo>
                  <a:lnTo>
                    <a:pt x="2389" y="418"/>
                  </a:lnTo>
                  <a:lnTo>
                    <a:pt x="2393" y="421"/>
                  </a:lnTo>
                  <a:lnTo>
                    <a:pt x="2397" y="424"/>
                  </a:lnTo>
                  <a:lnTo>
                    <a:pt x="2431" y="455"/>
                  </a:lnTo>
                  <a:lnTo>
                    <a:pt x="2428" y="236"/>
                  </a:lnTo>
                  <a:lnTo>
                    <a:pt x="2598" y="234"/>
                  </a:lnTo>
                  <a:lnTo>
                    <a:pt x="2603" y="741"/>
                  </a:lnTo>
                  <a:lnTo>
                    <a:pt x="2096" y="748"/>
                  </a:lnTo>
                  <a:lnTo>
                    <a:pt x="2094" y="578"/>
                  </a:lnTo>
                  <a:lnTo>
                    <a:pt x="2310" y="574"/>
                  </a:lnTo>
                  <a:lnTo>
                    <a:pt x="2240" y="515"/>
                  </a:lnTo>
                  <a:lnTo>
                    <a:pt x="2170" y="460"/>
                  </a:lnTo>
                  <a:lnTo>
                    <a:pt x="2096" y="410"/>
                  </a:lnTo>
                  <a:lnTo>
                    <a:pt x="2020" y="365"/>
                  </a:lnTo>
                  <a:lnTo>
                    <a:pt x="1943" y="324"/>
                  </a:lnTo>
                  <a:lnTo>
                    <a:pt x="1864" y="288"/>
                  </a:lnTo>
                  <a:lnTo>
                    <a:pt x="1783" y="257"/>
                  </a:lnTo>
                  <a:lnTo>
                    <a:pt x="1701" y="231"/>
                  </a:lnTo>
                  <a:lnTo>
                    <a:pt x="1617" y="209"/>
                  </a:lnTo>
                  <a:lnTo>
                    <a:pt x="1534" y="193"/>
                  </a:lnTo>
                  <a:lnTo>
                    <a:pt x="1448" y="180"/>
                  </a:lnTo>
                  <a:lnTo>
                    <a:pt x="1364" y="173"/>
                  </a:lnTo>
                  <a:lnTo>
                    <a:pt x="1278" y="170"/>
                  </a:lnTo>
                  <a:lnTo>
                    <a:pt x="1193" y="172"/>
                  </a:lnTo>
                  <a:lnTo>
                    <a:pt x="1107" y="179"/>
                  </a:lnTo>
                  <a:lnTo>
                    <a:pt x="1023" y="191"/>
                  </a:lnTo>
                  <a:lnTo>
                    <a:pt x="938" y="207"/>
                  </a:lnTo>
                  <a:lnTo>
                    <a:pt x="856" y="228"/>
                  </a:lnTo>
                  <a:lnTo>
                    <a:pt x="773" y="254"/>
                  </a:lnTo>
                  <a:lnTo>
                    <a:pt x="692" y="284"/>
                  </a:lnTo>
                  <a:lnTo>
                    <a:pt x="612" y="319"/>
                  </a:lnTo>
                  <a:lnTo>
                    <a:pt x="535" y="359"/>
                  </a:lnTo>
                  <a:lnTo>
                    <a:pt x="460" y="403"/>
                  </a:lnTo>
                  <a:lnTo>
                    <a:pt x="386" y="453"/>
                  </a:lnTo>
                  <a:lnTo>
                    <a:pt x="315" y="507"/>
                  </a:lnTo>
                  <a:lnTo>
                    <a:pt x="246" y="565"/>
                  </a:lnTo>
                  <a:lnTo>
                    <a:pt x="181" y="629"/>
                  </a:lnTo>
                  <a:lnTo>
                    <a:pt x="121" y="690"/>
                  </a:lnTo>
                  <a:lnTo>
                    <a:pt x="0" y="572"/>
                  </a:lnTo>
                  <a:lnTo>
                    <a:pt x="59" y="511"/>
                  </a:lnTo>
                  <a:lnTo>
                    <a:pt x="90" y="481"/>
                  </a:lnTo>
                  <a:lnTo>
                    <a:pt x="121" y="451"/>
                  </a:lnTo>
                  <a:lnTo>
                    <a:pt x="131" y="443"/>
                  </a:lnTo>
                  <a:lnTo>
                    <a:pt x="158" y="418"/>
                  </a:lnTo>
                  <a:lnTo>
                    <a:pt x="187" y="393"/>
                  </a:lnTo>
                  <a:lnTo>
                    <a:pt x="188" y="392"/>
                  </a:lnTo>
                  <a:lnTo>
                    <a:pt x="189" y="392"/>
                  </a:lnTo>
                  <a:lnTo>
                    <a:pt x="265" y="332"/>
                  </a:lnTo>
                  <a:lnTo>
                    <a:pt x="344" y="276"/>
                  </a:lnTo>
                  <a:lnTo>
                    <a:pt x="426" y="226"/>
                  </a:lnTo>
                  <a:lnTo>
                    <a:pt x="510" y="180"/>
                  </a:lnTo>
                  <a:lnTo>
                    <a:pt x="597" y="140"/>
                  </a:lnTo>
                  <a:lnTo>
                    <a:pt x="686" y="104"/>
                  </a:lnTo>
                  <a:lnTo>
                    <a:pt x="776" y="73"/>
                  </a:lnTo>
                  <a:lnTo>
                    <a:pt x="869" y="48"/>
                  </a:lnTo>
                  <a:lnTo>
                    <a:pt x="964" y="29"/>
                  </a:lnTo>
                  <a:lnTo>
                    <a:pt x="1059" y="13"/>
                  </a:lnTo>
                  <a:lnTo>
                    <a:pt x="1157" y="4"/>
                  </a:lnTo>
                  <a:lnTo>
                    <a:pt x="1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 name="Freeform 152"/>
            <p:cNvSpPr>
              <a:spLocks/>
            </p:cNvSpPr>
            <p:nvPr/>
          </p:nvSpPr>
          <p:spPr bwMode="auto">
            <a:xfrm>
              <a:off x="4539" y="4108"/>
              <a:ext cx="186" cy="53"/>
            </a:xfrm>
            <a:custGeom>
              <a:avLst/>
              <a:gdLst>
                <a:gd name="T0" fmla="*/ 509 w 2603"/>
                <a:gd name="T1" fmla="*/ 169 h 747"/>
                <a:gd name="T2" fmla="*/ 363 w 2603"/>
                <a:gd name="T3" fmla="*/ 233 h 747"/>
                <a:gd name="T4" fmla="*/ 507 w 2603"/>
                <a:gd name="T5" fmla="*/ 337 h 747"/>
                <a:gd name="T6" fmla="*/ 660 w 2603"/>
                <a:gd name="T7" fmla="*/ 423 h 747"/>
                <a:gd name="T8" fmla="*/ 820 w 2603"/>
                <a:gd name="T9" fmla="*/ 490 h 747"/>
                <a:gd name="T10" fmla="*/ 986 w 2603"/>
                <a:gd name="T11" fmla="*/ 538 h 747"/>
                <a:gd name="T12" fmla="*/ 1155 w 2603"/>
                <a:gd name="T13" fmla="*/ 568 h 747"/>
                <a:gd name="T14" fmla="*/ 1325 w 2603"/>
                <a:gd name="T15" fmla="*/ 577 h 747"/>
                <a:gd name="T16" fmla="*/ 1496 w 2603"/>
                <a:gd name="T17" fmla="*/ 569 h 747"/>
                <a:gd name="T18" fmla="*/ 1665 w 2603"/>
                <a:gd name="T19" fmla="*/ 540 h 747"/>
                <a:gd name="T20" fmla="*/ 1830 w 2603"/>
                <a:gd name="T21" fmla="*/ 493 h 747"/>
                <a:gd name="T22" fmla="*/ 1991 w 2603"/>
                <a:gd name="T23" fmla="*/ 428 h 747"/>
                <a:gd name="T24" fmla="*/ 2144 w 2603"/>
                <a:gd name="T25" fmla="*/ 344 h 747"/>
                <a:gd name="T26" fmla="*/ 2288 w 2603"/>
                <a:gd name="T27" fmla="*/ 241 h 747"/>
                <a:gd name="T28" fmla="*/ 2423 w 2603"/>
                <a:gd name="T29" fmla="*/ 118 h 747"/>
                <a:gd name="T30" fmla="*/ 2603 w 2603"/>
                <a:gd name="T31" fmla="*/ 175 h 747"/>
                <a:gd name="T32" fmla="*/ 2513 w 2603"/>
                <a:gd name="T33" fmla="*/ 266 h 747"/>
                <a:gd name="T34" fmla="*/ 2477 w 2603"/>
                <a:gd name="T35" fmla="*/ 301 h 747"/>
                <a:gd name="T36" fmla="*/ 2445 w 2603"/>
                <a:gd name="T37" fmla="*/ 329 h 747"/>
                <a:gd name="T38" fmla="*/ 2415 w 2603"/>
                <a:gd name="T39" fmla="*/ 355 h 747"/>
                <a:gd name="T40" fmla="*/ 2338 w 2603"/>
                <a:gd name="T41" fmla="*/ 416 h 747"/>
                <a:gd name="T42" fmla="*/ 2177 w 2603"/>
                <a:gd name="T43" fmla="*/ 521 h 747"/>
                <a:gd name="T44" fmla="*/ 2006 w 2603"/>
                <a:gd name="T45" fmla="*/ 607 h 747"/>
                <a:gd name="T46" fmla="*/ 1827 w 2603"/>
                <a:gd name="T47" fmla="*/ 674 h 747"/>
                <a:gd name="T48" fmla="*/ 1640 w 2603"/>
                <a:gd name="T49" fmla="*/ 719 h 747"/>
                <a:gd name="T50" fmla="*/ 1447 w 2603"/>
                <a:gd name="T51" fmla="*/ 744 h 747"/>
                <a:gd name="T52" fmla="*/ 1251 w 2603"/>
                <a:gd name="T53" fmla="*/ 746 h 747"/>
                <a:gd name="T54" fmla="*/ 1057 w 2603"/>
                <a:gd name="T55" fmla="*/ 726 h 747"/>
                <a:gd name="T56" fmla="*/ 869 w 2603"/>
                <a:gd name="T57" fmla="*/ 685 h 747"/>
                <a:gd name="T58" fmla="*/ 687 w 2603"/>
                <a:gd name="T59" fmla="*/ 623 h 747"/>
                <a:gd name="T60" fmla="*/ 513 w 2603"/>
                <a:gd name="T61" fmla="*/ 540 h 747"/>
                <a:gd name="T62" fmla="*/ 351 w 2603"/>
                <a:gd name="T63" fmla="*/ 437 h 747"/>
                <a:gd name="T64" fmla="*/ 243 w 2603"/>
                <a:gd name="T65" fmla="*/ 355 h 747"/>
                <a:gd name="T66" fmla="*/ 210 w 2603"/>
                <a:gd name="T67" fmla="*/ 326 h 747"/>
                <a:gd name="T68" fmla="*/ 173 w 2603"/>
                <a:gd name="T69" fmla="*/ 292 h 747"/>
                <a:gd name="T70" fmla="*/ 5 w 2603"/>
                <a:gd name="T71" fmla="*/ 513 h 747"/>
                <a:gd name="T72" fmla="*/ 507 w 2603"/>
                <a:gd name="T73" fmla="*/ 0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03" h="747">
                  <a:moveTo>
                    <a:pt x="507" y="0"/>
                  </a:moveTo>
                  <a:lnTo>
                    <a:pt x="509" y="169"/>
                  </a:lnTo>
                  <a:lnTo>
                    <a:pt x="294" y="172"/>
                  </a:lnTo>
                  <a:lnTo>
                    <a:pt x="363" y="233"/>
                  </a:lnTo>
                  <a:lnTo>
                    <a:pt x="433" y="287"/>
                  </a:lnTo>
                  <a:lnTo>
                    <a:pt x="507" y="337"/>
                  </a:lnTo>
                  <a:lnTo>
                    <a:pt x="583" y="382"/>
                  </a:lnTo>
                  <a:lnTo>
                    <a:pt x="660" y="423"/>
                  </a:lnTo>
                  <a:lnTo>
                    <a:pt x="740" y="459"/>
                  </a:lnTo>
                  <a:lnTo>
                    <a:pt x="820" y="490"/>
                  </a:lnTo>
                  <a:lnTo>
                    <a:pt x="902" y="517"/>
                  </a:lnTo>
                  <a:lnTo>
                    <a:pt x="986" y="538"/>
                  </a:lnTo>
                  <a:lnTo>
                    <a:pt x="1069" y="555"/>
                  </a:lnTo>
                  <a:lnTo>
                    <a:pt x="1155" y="568"/>
                  </a:lnTo>
                  <a:lnTo>
                    <a:pt x="1239" y="575"/>
                  </a:lnTo>
                  <a:lnTo>
                    <a:pt x="1325" y="577"/>
                  </a:lnTo>
                  <a:lnTo>
                    <a:pt x="1410" y="575"/>
                  </a:lnTo>
                  <a:lnTo>
                    <a:pt x="1496" y="569"/>
                  </a:lnTo>
                  <a:lnTo>
                    <a:pt x="1581" y="556"/>
                  </a:lnTo>
                  <a:lnTo>
                    <a:pt x="1665" y="540"/>
                  </a:lnTo>
                  <a:lnTo>
                    <a:pt x="1748" y="520"/>
                  </a:lnTo>
                  <a:lnTo>
                    <a:pt x="1830" y="493"/>
                  </a:lnTo>
                  <a:lnTo>
                    <a:pt x="1911" y="464"/>
                  </a:lnTo>
                  <a:lnTo>
                    <a:pt x="1991" y="428"/>
                  </a:lnTo>
                  <a:lnTo>
                    <a:pt x="2068" y="388"/>
                  </a:lnTo>
                  <a:lnTo>
                    <a:pt x="2144" y="344"/>
                  </a:lnTo>
                  <a:lnTo>
                    <a:pt x="2218" y="295"/>
                  </a:lnTo>
                  <a:lnTo>
                    <a:pt x="2288" y="241"/>
                  </a:lnTo>
                  <a:lnTo>
                    <a:pt x="2357" y="182"/>
                  </a:lnTo>
                  <a:lnTo>
                    <a:pt x="2423" y="118"/>
                  </a:lnTo>
                  <a:lnTo>
                    <a:pt x="2481" y="56"/>
                  </a:lnTo>
                  <a:lnTo>
                    <a:pt x="2603" y="175"/>
                  </a:lnTo>
                  <a:lnTo>
                    <a:pt x="2544" y="236"/>
                  </a:lnTo>
                  <a:lnTo>
                    <a:pt x="2513" y="266"/>
                  </a:lnTo>
                  <a:lnTo>
                    <a:pt x="2482" y="297"/>
                  </a:lnTo>
                  <a:lnTo>
                    <a:pt x="2477" y="301"/>
                  </a:lnTo>
                  <a:lnTo>
                    <a:pt x="2472" y="305"/>
                  </a:lnTo>
                  <a:lnTo>
                    <a:pt x="2445" y="329"/>
                  </a:lnTo>
                  <a:lnTo>
                    <a:pt x="2416" y="354"/>
                  </a:lnTo>
                  <a:lnTo>
                    <a:pt x="2415" y="355"/>
                  </a:lnTo>
                  <a:lnTo>
                    <a:pt x="2414" y="356"/>
                  </a:lnTo>
                  <a:lnTo>
                    <a:pt x="2338" y="416"/>
                  </a:lnTo>
                  <a:lnTo>
                    <a:pt x="2259" y="471"/>
                  </a:lnTo>
                  <a:lnTo>
                    <a:pt x="2177" y="521"/>
                  </a:lnTo>
                  <a:lnTo>
                    <a:pt x="2093" y="567"/>
                  </a:lnTo>
                  <a:lnTo>
                    <a:pt x="2006" y="607"/>
                  </a:lnTo>
                  <a:lnTo>
                    <a:pt x="1918" y="643"/>
                  </a:lnTo>
                  <a:lnTo>
                    <a:pt x="1827" y="674"/>
                  </a:lnTo>
                  <a:lnTo>
                    <a:pt x="1734" y="699"/>
                  </a:lnTo>
                  <a:lnTo>
                    <a:pt x="1640" y="719"/>
                  </a:lnTo>
                  <a:lnTo>
                    <a:pt x="1544" y="734"/>
                  </a:lnTo>
                  <a:lnTo>
                    <a:pt x="1447" y="744"/>
                  </a:lnTo>
                  <a:lnTo>
                    <a:pt x="1348" y="747"/>
                  </a:lnTo>
                  <a:lnTo>
                    <a:pt x="1251" y="746"/>
                  </a:lnTo>
                  <a:lnTo>
                    <a:pt x="1153" y="739"/>
                  </a:lnTo>
                  <a:lnTo>
                    <a:pt x="1057" y="726"/>
                  </a:lnTo>
                  <a:lnTo>
                    <a:pt x="961" y="708"/>
                  </a:lnTo>
                  <a:lnTo>
                    <a:pt x="869" y="685"/>
                  </a:lnTo>
                  <a:lnTo>
                    <a:pt x="777" y="656"/>
                  </a:lnTo>
                  <a:lnTo>
                    <a:pt x="687" y="623"/>
                  </a:lnTo>
                  <a:lnTo>
                    <a:pt x="599" y="584"/>
                  </a:lnTo>
                  <a:lnTo>
                    <a:pt x="513" y="540"/>
                  </a:lnTo>
                  <a:lnTo>
                    <a:pt x="431" y="491"/>
                  </a:lnTo>
                  <a:lnTo>
                    <a:pt x="351" y="437"/>
                  </a:lnTo>
                  <a:lnTo>
                    <a:pt x="272" y="379"/>
                  </a:lnTo>
                  <a:lnTo>
                    <a:pt x="243" y="355"/>
                  </a:lnTo>
                  <a:lnTo>
                    <a:pt x="214" y="330"/>
                  </a:lnTo>
                  <a:lnTo>
                    <a:pt x="210" y="326"/>
                  </a:lnTo>
                  <a:lnTo>
                    <a:pt x="206" y="323"/>
                  </a:lnTo>
                  <a:lnTo>
                    <a:pt x="173" y="292"/>
                  </a:lnTo>
                  <a:lnTo>
                    <a:pt x="175" y="511"/>
                  </a:lnTo>
                  <a:lnTo>
                    <a:pt x="5" y="513"/>
                  </a:lnTo>
                  <a:lnTo>
                    <a:pt x="0" y="5"/>
                  </a:lnTo>
                  <a:lnTo>
                    <a:pt x="5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 name="Freeform 153"/>
            <p:cNvSpPr>
              <a:spLocks/>
            </p:cNvSpPr>
            <p:nvPr/>
          </p:nvSpPr>
          <p:spPr bwMode="auto">
            <a:xfrm>
              <a:off x="4685" y="4002"/>
              <a:ext cx="55" cy="86"/>
            </a:xfrm>
            <a:custGeom>
              <a:avLst/>
              <a:gdLst>
                <a:gd name="T0" fmla="*/ 384 w 767"/>
                <a:gd name="T1" fmla="*/ 1 h 1200"/>
                <a:gd name="T2" fmla="*/ 424 w 767"/>
                <a:gd name="T3" fmla="*/ 10 h 1200"/>
                <a:gd name="T4" fmla="*/ 455 w 767"/>
                <a:gd name="T5" fmla="*/ 24 h 1200"/>
                <a:gd name="T6" fmla="*/ 474 w 767"/>
                <a:gd name="T7" fmla="*/ 38 h 1200"/>
                <a:gd name="T8" fmla="*/ 484 w 767"/>
                <a:gd name="T9" fmla="*/ 47 h 1200"/>
                <a:gd name="T10" fmla="*/ 516 w 767"/>
                <a:gd name="T11" fmla="*/ 48 h 1200"/>
                <a:gd name="T12" fmla="*/ 566 w 767"/>
                <a:gd name="T13" fmla="*/ 60 h 1200"/>
                <a:gd name="T14" fmla="*/ 607 w 767"/>
                <a:gd name="T15" fmla="*/ 86 h 1200"/>
                <a:gd name="T16" fmla="*/ 638 w 767"/>
                <a:gd name="T17" fmla="*/ 127 h 1200"/>
                <a:gd name="T18" fmla="*/ 659 w 767"/>
                <a:gd name="T19" fmla="*/ 178 h 1200"/>
                <a:gd name="T20" fmla="*/ 674 w 767"/>
                <a:gd name="T21" fmla="*/ 239 h 1200"/>
                <a:gd name="T22" fmla="*/ 680 w 767"/>
                <a:gd name="T23" fmla="*/ 307 h 1200"/>
                <a:gd name="T24" fmla="*/ 679 w 767"/>
                <a:gd name="T25" fmla="*/ 380 h 1200"/>
                <a:gd name="T26" fmla="*/ 674 w 767"/>
                <a:gd name="T27" fmla="*/ 457 h 1200"/>
                <a:gd name="T28" fmla="*/ 678 w 767"/>
                <a:gd name="T29" fmla="*/ 521 h 1200"/>
                <a:gd name="T30" fmla="*/ 691 w 767"/>
                <a:gd name="T31" fmla="*/ 571 h 1200"/>
                <a:gd name="T32" fmla="*/ 709 w 767"/>
                <a:gd name="T33" fmla="*/ 607 h 1200"/>
                <a:gd name="T34" fmla="*/ 730 w 767"/>
                <a:gd name="T35" fmla="*/ 630 h 1200"/>
                <a:gd name="T36" fmla="*/ 749 w 767"/>
                <a:gd name="T37" fmla="*/ 645 h 1200"/>
                <a:gd name="T38" fmla="*/ 762 w 767"/>
                <a:gd name="T39" fmla="*/ 652 h 1200"/>
                <a:gd name="T40" fmla="*/ 767 w 767"/>
                <a:gd name="T41" fmla="*/ 654 h 1200"/>
                <a:gd name="T42" fmla="*/ 724 w 767"/>
                <a:gd name="T43" fmla="*/ 687 h 1200"/>
                <a:gd name="T44" fmla="*/ 672 w 767"/>
                <a:gd name="T45" fmla="*/ 708 h 1200"/>
                <a:gd name="T46" fmla="*/ 619 w 767"/>
                <a:gd name="T47" fmla="*/ 721 h 1200"/>
                <a:gd name="T48" fmla="*/ 573 w 767"/>
                <a:gd name="T49" fmla="*/ 727 h 1200"/>
                <a:gd name="T50" fmla="*/ 540 w 767"/>
                <a:gd name="T51" fmla="*/ 729 h 1200"/>
                <a:gd name="T52" fmla="*/ 528 w 767"/>
                <a:gd name="T53" fmla="*/ 729 h 1200"/>
                <a:gd name="T54" fmla="*/ 386 w 767"/>
                <a:gd name="T55" fmla="*/ 1200 h 1200"/>
                <a:gd name="T56" fmla="*/ 243 w 767"/>
                <a:gd name="T57" fmla="*/ 731 h 1200"/>
                <a:gd name="T58" fmla="*/ 166 w 767"/>
                <a:gd name="T59" fmla="*/ 726 h 1200"/>
                <a:gd name="T60" fmla="*/ 105 w 767"/>
                <a:gd name="T61" fmla="*/ 713 h 1200"/>
                <a:gd name="T62" fmla="*/ 60 w 767"/>
                <a:gd name="T63" fmla="*/ 696 h 1200"/>
                <a:gd name="T64" fmla="*/ 28 w 767"/>
                <a:gd name="T65" fmla="*/ 678 h 1200"/>
                <a:gd name="T66" fmla="*/ 9 w 767"/>
                <a:gd name="T67" fmla="*/ 663 h 1200"/>
                <a:gd name="T68" fmla="*/ 1 w 767"/>
                <a:gd name="T69" fmla="*/ 652 h 1200"/>
                <a:gd name="T70" fmla="*/ 1 w 767"/>
                <a:gd name="T71" fmla="*/ 651 h 1200"/>
                <a:gd name="T72" fmla="*/ 7 w 767"/>
                <a:gd name="T73" fmla="*/ 650 h 1200"/>
                <a:gd name="T74" fmla="*/ 19 w 767"/>
                <a:gd name="T75" fmla="*/ 645 h 1200"/>
                <a:gd name="T76" fmla="*/ 35 w 767"/>
                <a:gd name="T77" fmla="*/ 634 h 1200"/>
                <a:gd name="T78" fmla="*/ 53 w 767"/>
                <a:gd name="T79" fmla="*/ 615 h 1200"/>
                <a:gd name="T80" fmla="*/ 69 w 767"/>
                <a:gd name="T81" fmla="*/ 585 h 1200"/>
                <a:gd name="T82" fmla="*/ 84 w 767"/>
                <a:gd name="T83" fmla="*/ 543 h 1200"/>
                <a:gd name="T84" fmla="*/ 95 w 767"/>
                <a:gd name="T85" fmla="*/ 485 h 1200"/>
                <a:gd name="T86" fmla="*/ 100 w 767"/>
                <a:gd name="T87" fmla="*/ 411 h 1200"/>
                <a:gd name="T88" fmla="*/ 100 w 767"/>
                <a:gd name="T89" fmla="*/ 318 h 1200"/>
                <a:gd name="T90" fmla="*/ 109 w 767"/>
                <a:gd name="T91" fmla="*/ 237 h 1200"/>
                <a:gd name="T92" fmla="*/ 124 w 767"/>
                <a:gd name="T93" fmla="*/ 172 h 1200"/>
                <a:gd name="T94" fmla="*/ 146 w 767"/>
                <a:gd name="T95" fmla="*/ 122 h 1200"/>
                <a:gd name="T96" fmla="*/ 173 w 767"/>
                <a:gd name="T97" fmla="*/ 84 h 1200"/>
                <a:gd name="T98" fmla="*/ 200 w 767"/>
                <a:gd name="T99" fmla="*/ 57 h 1200"/>
                <a:gd name="T100" fmla="*/ 228 w 767"/>
                <a:gd name="T101" fmla="*/ 38 h 1200"/>
                <a:gd name="T102" fmla="*/ 252 w 767"/>
                <a:gd name="T103" fmla="*/ 25 h 1200"/>
                <a:gd name="T104" fmla="*/ 273 w 767"/>
                <a:gd name="T105" fmla="*/ 17 h 1200"/>
                <a:gd name="T106" fmla="*/ 334 w 767"/>
                <a:gd name="T107" fmla="*/ 2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7" h="1200">
                  <a:moveTo>
                    <a:pt x="360" y="0"/>
                  </a:moveTo>
                  <a:lnTo>
                    <a:pt x="384" y="1"/>
                  </a:lnTo>
                  <a:lnTo>
                    <a:pt x="405" y="4"/>
                  </a:lnTo>
                  <a:lnTo>
                    <a:pt x="424" y="10"/>
                  </a:lnTo>
                  <a:lnTo>
                    <a:pt x="441" y="16"/>
                  </a:lnTo>
                  <a:lnTo>
                    <a:pt x="455" y="24"/>
                  </a:lnTo>
                  <a:lnTo>
                    <a:pt x="466" y="31"/>
                  </a:lnTo>
                  <a:lnTo>
                    <a:pt x="474" y="38"/>
                  </a:lnTo>
                  <a:lnTo>
                    <a:pt x="481" y="43"/>
                  </a:lnTo>
                  <a:lnTo>
                    <a:pt x="484" y="47"/>
                  </a:lnTo>
                  <a:lnTo>
                    <a:pt x="486" y="48"/>
                  </a:lnTo>
                  <a:lnTo>
                    <a:pt x="516" y="48"/>
                  </a:lnTo>
                  <a:lnTo>
                    <a:pt x="542" y="52"/>
                  </a:lnTo>
                  <a:lnTo>
                    <a:pt x="566" y="60"/>
                  </a:lnTo>
                  <a:lnTo>
                    <a:pt x="588" y="72"/>
                  </a:lnTo>
                  <a:lnTo>
                    <a:pt x="607" y="86"/>
                  </a:lnTo>
                  <a:lnTo>
                    <a:pt x="624" y="105"/>
                  </a:lnTo>
                  <a:lnTo>
                    <a:pt x="638" y="127"/>
                  </a:lnTo>
                  <a:lnTo>
                    <a:pt x="650" y="151"/>
                  </a:lnTo>
                  <a:lnTo>
                    <a:pt x="659" y="178"/>
                  </a:lnTo>
                  <a:lnTo>
                    <a:pt x="668" y="207"/>
                  </a:lnTo>
                  <a:lnTo>
                    <a:pt x="674" y="239"/>
                  </a:lnTo>
                  <a:lnTo>
                    <a:pt x="678" y="271"/>
                  </a:lnTo>
                  <a:lnTo>
                    <a:pt x="680" y="307"/>
                  </a:lnTo>
                  <a:lnTo>
                    <a:pt x="680" y="343"/>
                  </a:lnTo>
                  <a:lnTo>
                    <a:pt x="679" y="380"/>
                  </a:lnTo>
                  <a:lnTo>
                    <a:pt x="676" y="418"/>
                  </a:lnTo>
                  <a:lnTo>
                    <a:pt x="674" y="457"/>
                  </a:lnTo>
                  <a:lnTo>
                    <a:pt x="675" y="491"/>
                  </a:lnTo>
                  <a:lnTo>
                    <a:pt x="678" y="521"/>
                  </a:lnTo>
                  <a:lnTo>
                    <a:pt x="683" y="547"/>
                  </a:lnTo>
                  <a:lnTo>
                    <a:pt x="691" y="571"/>
                  </a:lnTo>
                  <a:lnTo>
                    <a:pt x="699" y="590"/>
                  </a:lnTo>
                  <a:lnTo>
                    <a:pt x="709" y="607"/>
                  </a:lnTo>
                  <a:lnTo>
                    <a:pt x="720" y="620"/>
                  </a:lnTo>
                  <a:lnTo>
                    <a:pt x="730" y="630"/>
                  </a:lnTo>
                  <a:lnTo>
                    <a:pt x="740" y="639"/>
                  </a:lnTo>
                  <a:lnTo>
                    <a:pt x="749" y="645"/>
                  </a:lnTo>
                  <a:lnTo>
                    <a:pt x="756" y="649"/>
                  </a:lnTo>
                  <a:lnTo>
                    <a:pt x="762" y="652"/>
                  </a:lnTo>
                  <a:lnTo>
                    <a:pt x="766" y="654"/>
                  </a:lnTo>
                  <a:lnTo>
                    <a:pt x="767" y="654"/>
                  </a:lnTo>
                  <a:lnTo>
                    <a:pt x="747" y="673"/>
                  </a:lnTo>
                  <a:lnTo>
                    <a:pt x="724" y="687"/>
                  </a:lnTo>
                  <a:lnTo>
                    <a:pt x="698" y="699"/>
                  </a:lnTo>
                  <a:lnTo>
                    <a:pt x="672" y="708"/>
                  </a:lnTo>
                  <a:lnTo>
                    <a:pt x="645" y="715"/>
                  </a:lnTo>
                  <a:lnTo>
                    <a:pt x="619" y="721"/>
                  </a:lnTo>
                  <a:lnTo>
                    <a:pt x="595" y="725"/>
                  </a:lnTo>
                  <a:lnTo>
                    <a:pt x="573" y="727"/>
                  </a:lnTo>
                  <a:lnTo>
                    <a:pt x="555" y="728"/>
                  </a:lnTo>
                  <a:lnTo>
                    <a:pt x="540" y="729"/>
                  </a:lnTo>
                  <a:lnTo>
                    <a:pt x="531" y="729"/>
                  </a:lnTo>
                  <a:lnTo>
                    <a:pt x="528" y="729"/>
                  </a:lnTo>
                  <a:lnTo>
                    <a:pt x="528" y="784"/>
                  </a:lnTo>
                  <a:lnTo>
                    <a:pt x="386" y="1200"/>
                  </a:lnTo>
                  <a:lnTo>
                    <a:pt x="243" y="784"/>
                  </a:lnTo>
                  <a:lnTo>
                    <a:pt x="243" y="731"/>
                  </a:lnTo>
                  <a:lnTo>
                    <a:pt x="201" y="730"/>
                  </a:lnTo>
                  <a:lnTo>
                    <a:pt x="166" y="726"/>
                  </a:lnTo>
                  <a:lnTo>
                    <a:pt x="133" y="721"/>
                  </a:lnTo>
                  <a:lnTo>
                    <a:pt x="105" y="713"/>
                  </a:lnTo>
                  <a:lnTo>
                    <a:pt x="80" y="705"/>
                  </a:lnTo>
                  <a:lnTo>
                    <a:pt x="60" y="696"/>
                  </a:lnTo>
                  <a:lnTo>
                    <a:pt x="42" y="687"/>
                  </a:lnTo>
                  <a:lnTo>
                    <a:pt x="28" y="678"/>
                  </a:lnTo>
                  <a:lnTo>
                    <a:pt x="17" y="670"/>
                  </a:lnTo>
                  <a:lnTo>
                    <a:pt x="9" y="663"/>
                  </a:lnTo>
                  <a:lnTo>
                    <a:pt x="4" y="656"/>
                  </a:lnTo>
                  <a:lnTo>
                    <a:pt x="1" y="652"/>
                  </a:lnTo>
                  <a:lnTo>
                    <a:pt x="0" y="651"/>
                  </a:lnTo>
                  <a:lnTo>
                    <a:pt x="1" y="651"/>
                  </a:lnTo>
                  <a:lnTo>
                    <a:pt x="3" y="650"/>
                  </a:lnTo>
                  <a:lnTo>
                    <a:pt x="7" y="650"/>
                  </a:lnTo>
                  <a:lnTo>
                    <a:pt x="13" y="648"/>
                  </a:lnTo>
                  <a:lnTo>
                    <a:pt x="19" y="645"/>
                  </a:lnTo>
                  <a:lnTo>
                    <a:pt x="27" y="640"/>
                  </a:lnTo>
                  <a:lnTo>
                    <a:pt x="35" y="634"/>
                  </a:lnTo>
                  <a:lnTo>
                    <a:pt x="43" y="626"/>
                  </a:lnTo>
                  <a:lnTo>
                    <a:pt x="53" y="615"/>
                  </a:lnTo>
                  <a:lnTo>
                    <a:pt x="61" y="601"/>
                  </a:lnTo>
                  <a:lnTo>
                    <a:pt x="69" y="585"/>
                  </a:lnTo>
                  <a:lnTo>
                    <a:pt x="77" y="566"/>
                  </a:lnTo>
                  <a:lnTo>
                    <a:pt x="84" y="543"/>
                  </a:lnTo>
                  <a:lnTo>
                    <a:pt x="90" y="516"/>
                  </a:lnTo>
                  <a:lnTo>
                    <a:pt x="95" y="485"/>
                  </a:lnTo>
                  <a:lnTo>
                    <a:pt x="98" y="451"/>
                  </a:lnTo>
                  <a:lnTo>
                    <a:pt x="100" y="411"/>
                  </a:lnTo>
                  <a:lnTo>
                    <a:pt x="100" y="366"/>
                  </a:lnTo>
                  <a:lnTo>
                    <a:pt x="100" y="318"/>
                  </a:lnTo>
                  <a:lnTo>
                    <a:pt x="104" y="276"/>
                  </a:lnTo>
                  <a:lnTo>
                    <a:pt x="109" y="237"/>
                  </a:lnTo>
                  <a:lnTo>
                    <a:pt x="116" y="202"/>
                  </a:lnTo>
                  <a:lnTo>
                    <a:pt x="124" y="172"/>
                  </a:lnTo>
                  <a:lnTo>
                    <a:pt x="135" y="145"/>
                  </a:lnTo>
                  <a:lnTo>
                    <a:pt x="146" y="122"/>
                  </a:lnTo>
                  <a:lnTo>
                    <a:pt x="160" y="101"/>
                  </a:lnTo>
                  <a:lnTo>
                    <a:pt x="173" y="84"/>
                  </a:lnTo>
                  <a:lnTo>
                    <a:pt x="186" y="69"/>
                  </a:lnTo>
                  <a:lnTo>
                    <a:pt x="200" y="57"/>
                  </a:lnTo>
                  <a:lnTo>
                    <a:pt x="215" y="46"/>
                  </a:lnTo>
                  <a:lnTo>
                    <a:pt x="228" y="38"/>
                  </a:lnTo>
                  <a:lnTo>
                    <a:pt x="241" y="31"/>
                  </a:lnTo>
                  <a:lnTo>
                    <a:pt x="252" y="25"/>
                  </a:lnTo>
                  <a:lnTo>
                    <a:pt x="263" y="21"/>
                  </a:lnTo>
                  <a:lnTo>
                    <a:pt x="273" y="17"/>
                  </a:lnTo>
                  <a:lnTo>
                    <a:pt x="304" y="7"/>
                  </a:lnTo>
                  <a:lnTo>
                    <a:pt x="334" y="2"/>
                  </a:lnTo>
                  <a:lnTo>
                    <a:pt x="3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 name="Freeform 154"/>
            <p:cNvSpPr>
              <a:spLocks/>
            </p:cNvSpPr>
            <p:nvPr/>
          </p:nvSpPr>
          <p:spPr bwMode="auto">
            <a:xfrm>
              <a:off x="4675" y="4061"/>
              <a:ext cx="75" cy="29"/>
            </a:xfrm>
            <a:custGeom>
              <a:avLst/>
              <a:gdLst>
                <a:gd name="T0" fmla="*/ 330 w 1051"/>
                <a:gd name="T1" fmla="*/ 0 h 406"/>
                <a:gd name="T2" fmla="*/ 272 w 1051"/>
                <a:gd name="T3" fmla="*/ 167 h 406"/>
                <a:gd name="T4" fmla="*/ 351 w 1051"/>
                <a:gd name="T5" fmla="*/ 161 h 406"/>
                <a:gd name="T6" fmla="*/ 526 w 1051"/>
                <a:gd name="T7" fmla="*/ 376 h 406"/>
                <a:gd name="T8" fmla="*/ 701 w 1051"/>
                <a:gd name="T9" fmla="*/ 161 h 406"/>
                <a:gd name="T10" fmla="*/ 779 w 1051"/>
                <a:gd name="T11" fmla="*/ 167 h 406"/>
                <a:gd name="T12" fmla="*/ 723 w 1051"/>
                <a:gd name="T13" fmla="*/ 0 h 406"/>
                <a:gd name="T14" fmla="*/ 754 w 1051"/>
                <a:gd name="T15" fmla="*/ 17 h 406"/>
                <a:gd name="T16" fmla="*/ 933 w 1051"/>
                <a:gd name="T17" fmla="*/ 105 h 406"/>
                <a:gd name="T18" fmla="*/ 955 w 1051"/>
                <a:gd name="T19" fmla="*/ 119 h 406"/>
                <a:gd name="T20" fmla="*/ 975 w 1051"/>
                <a:gd name="T21" fmla="*/ 136 h 406"/>
                <a:gd name="T22" fmla="*/ 991 w 1051"/>
                <a:gd name="T23" fmla="*/ 154 h 406"/>
                <a:gd name="T24" fmla="*/ 1005 w 1051"/>
                <a:gd name="T25" fmla="*/ 176 h 406"/>
                <a:gd name="T26" fmla="*/ 1015 w 1051"/>
                <a:gd name="T27" fmla="*/ 200 h 406"/>
                <a:gd name="T28" fmla="*/ 1022 w 1051"/>
                <a:gd name="T29" fmla="*/ 224 h 406"/>
                <a:gd name="T30" fmla="*/ 1051 w 1051"/>
                <a:gd name="T31" fmla="*/ 383 h 406"/>
                <a:gd name="T32" fmla="*/ 1051 w 1051"/>
                <a:gd name="T33" fmla="*/ 392 h 406"/>
                <a:gd name="T34" fmla="*/ 1047 w 1051"/>
                <a:gd name="T35" fmla="*/ 400 h 406"/>
                <a:gd name="T36" fmla="*/ 1041 w 1051"/>
                <a:gd name="T37" fmla="*/ 405 h 406"/>
                <a:gd name="T38" fmla="*/ 1033 w 1051"/>
                <a:gd name="T39" fmla="*/ 406 h 406"/>
                <a:gd name="T40" fmla="*/ 19 w 1051"/>
                <a:gd name="T41" fmla="*/ 406 h 406"/>
                <a:gd name="T42" fmla="*/ 10 w 1051"/>
                <a:gd name="T43" fmla="*/ 405 h 406"/>
                <a:gd name="T44" fmla="*/ 4 w 1051"/>
                <a:gd name="T45" fmla="*/ 400 h 406"/>
                <a:gd name="T46" fmla="*/ 1 w 1051"/>
                <a:gd name="T47" fmla="*/ 392 h 406"/>
                <a:gd name="T48" fmla="*/ 0 w 1051"/>
                <a:gd name="T49" fmla="*/ 383 h 406"/>
                <a:gd name="T50" fmla="*/ 30 w 1051"/>
                <a:gd name="T51" fmla="*/ 224 h 406"/>
                <a:gd name="T52" fmla="*/ 38 w 1051"/>
                <a:gd name="T53" fmla="*/ 195 h 406"/>
                <a:gd name="T54" fmla="*/ 51 w 1051"/>
                <a:gd name="T55" fmla="*/ 167 h 406"/>
                <a:gd name="T56" fmla="*/ 69 w 1051"/>
                <a:gd name="T57" fmla="*/ 143 h 406"/>
                <a:gd name="T58" fmla="*/ 92 w 1051"/>
                <a:gd name="T59" fmla="*/ 122 h 406"/>
                <a:gd name="T60" fmla="*/ 118 w 1051"/>
                <a:gd name="T61" fmla="*/ 105 h 406"/>
                <a:gd name="T62" fmla="*/ 294 w 1051"/>
                <a:gd name="T63" fmla="*/ 19 h 406"/>
                <a:gd name="T64" fmla="*/ 330 w 1051"/>
                <a:gd name="T65" fmla="*/ 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51" h="406">
                  <a:moveTo>
                    <a:pt x="330" y="0"/>
                  </a:moveTo>
                  <a:lnTo>
                    <a:pt x="272" y="167"/>
                  </a:lnTo>
                  <a:lnTo>
                    <a:pt x="351" y="161"/>
                  </a:lnTo>
                  <a:lnTo>
                    <a:pt x="526" y="376"/>
                  </a:lnTo>
                  <a:lnTo>
                    <a:pt x="701" y="161"/>
                  </a:lnTo>
                  <a:lnTo>
                    <a:pt x="779" y="167"/>
                  </a:lnTo>
                  <a:lnTo>
                    <a:pt x="723" y="0"/>
                  </a:lnTo>
                  <a:lnTo>
                    <a:pt x="754" y="17"/>
                  </a:lnTo>
                  <a:lnTo>
                    <a:pt x="933" y="105"/>
                  </a:lnTo>
                  <a:lnTo>
                    <a:pt x="955" y="119"/>
                  </a:lnTo>
                  <a:lnTo>
                    <a:pt x="975" y="136"/>
                  </a:lnTo>
                  <a:lnTo>
                    <a:pt x="991" y="154"/>
                  </a:lnTo>
                  <a:lnTo>
                    <a:pt x="1005" y="176"/>
                  </a:lnTo>
                  <a:lnTo>
                    <a:pt x="1015" y="200"/>
                  </a:lnTo>
                  <a:lnTo>
                    <a:pt x="1022" y="224"/>
                  </a:lnTo>
                  <a:lnTo>
                    <a:pt x="1051" y="383"/>
                  </a:lnTo>
                  <a:lnTo>
                    <a:pt x="1051" y="392"/>
                  </a:lnTo>
                  <a:lnTo>
                    <a:pt x="1047" y="400"/>
                  </a:lnTo>
                  <a:lnTo>
                    <a:pt x="1041" y="405"/>
                  </a:lnTo>
                  <a:lnTo>
                    <a:pt x="1033" y="406"/>
                  </a:lnTo>
                  <a:lnTo>
                    <a:pt x="19" y="406"/>
                  </a:lnTo>
                  <a:lnTo>
                    <a:pt x="10" y="405"/>
                  </a:lnTo>
                  <a:lnTo>
                    <a:pt x="4" y="400"/>
                  </a:lnTo>
                  <a:lnTo>
                    <a:pt x="1" y="392"/>
                  </a:lnTo>
                  <a:lnTo>
                    <a:pt x="0" y="383"/>
                  </a:lnTo>
                  <a:lnTo>
                    <a:pt x="30" y="224"/>
                  </a:lnTo>
                  <a:lnTo>
                    <a:pt x="38" y="195"/>
                  </a:lnTo>
                  <a:lnTo>
                    <a:pt x="51" y="167"/>
                  </a:lnTo>
                  <a:lnTo>
                    <a:pt x="69" y="143"/>
                  </a:lnTo>
                  <a:lnTo>
                    <a:pt x="92" y="122"/>
                  </a:lnTo>
                  <a:lnTo>
                    <a:pt x="118" y="105"/>
                  </a:lnTo>
                  <a:lnTo>
                    <a:pt x="294" y="19"/>
                  </a:lnTo>
                  <a:lnTo>
                    <a:pt x="3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 name="Freeform 155"/>
            <p:cNvSpPr>
              <a:spLocks/>
            </p:cNvSpPr>
            <p:nvPr/>
          </p:nvSpPr>
          <p:spPr bwMode="auto">
            <a:xfrm>
              <a:off x="4520" y="4002"/>
              <a:ext cx="55" cy="86"/>
            </a:xfrm>
            <a:custGeom>
              <a:avLst/>
              <a:gdLst>
                <a:gd name="T0" fmla="*/ 385 w 769"/>
                <a:gd name="T1" fmla="*/ 1 h 1200"/>
                <a:gd name="T2" fmla="*/ 426 w 769"/>
                <a:gd name="T3" fmla="*/ 10 h 1200"/>
                <a:gd name="T4" fmla="*/ 456 w 769"/>
                <a:gd name="T5" fmla="*/ 24 h 1200"/>
                <a:gd name="T6" fmla="*/ 476 w 769"/>
                <a:gd name="T7" fmla="*/ 38 h 1200"/>
                <a:gd name="T8" fmla="*/ 486 w 769"/>
                <a:gd name="T9" fmla="*/ 47 h 1200"/>
                <a:gd name="T10" fmla="*/ 517 w 769"/>
                <a:gd name="T11" fmla="*/ 48 h 1200"/>
                <a:gd name="T12" fmla="*/ 568 w 769"/>
                <a:gd name="T13" fmla="*/ 60 h 1200"/>
                <a:gd name="T14" fmla="*/ 608 w 769"/>
                <a:gd name="T15" fmla="*/ 86 h 1200"/>
                <a:gd name="T16" fmla="*/ 640 w 769"/>
                <a:gd name="T17" fmla="*/ 127 h 1200"/>
                <a:gd name="T18" fmla="*/ 661 w 769"/>
                <a:gd name="T19" fmla="*/ 178 h 1200"/>
                <a:gd name="T20" fmla="*/ 676 w 769"/>
                <a:gd name="T21" fmla="*/ 239 h 1200"/>
                <a:gd name="T22" fmla="*/ 682 w 769"/>
                <a:gd name="T23" fmla="*/ 307 h 1200"/>
                <a:gd name="T24" fmla="*/ 681 w 769"/>
                <a:gd name="T25" fmla="*/ 380 h 1200"/>
                <a:gd name="T26" fmla="*/ 675 w 769"/>
                <a:gd name="T27" fmla="*/ 457 h 1200"/>
                <a:gd name="T28" fmla="*/ 680 w 769"/>
                <a:gd name="T29" fmla="*/ 521 h 1200"/>
                <a:gd name="T30" fmla="*/ 693 w 769"/>
                <a:gd name="T31" fmla="*/ 571 h 1200"/>
                <a:gd name="T32" fmla="*/ 711 w 769"/>
                <a:gd name="T33" fmla="*/ 607 h 1200"/>
                <a:gd name="T34" fmla="*/ 732 w 769"/>
                <a:gd name="T35" fmla="*/ 630 h 1200"/>
                <a:gd name="T36" fmla="*/ 750 w 769"/>
                <a:gd name="T37" fmla="*/ 645 h 1200"/>
                <a:gd name="T38" fmla="*/ 764 w 769"/>
                <a:gd name="T39" fmla="*/ 652 h 1200"/>
                <a:gd name="T40" fmla="*/ 769 w 769"/>
                <a:gd name="T41" fmla="*/ 654 h 1200"/>
                <a:gd name="T42" fmla="*/ 725 w 769"/>
                <a:gd name="T43" fmla="*/ 687 h 1200"/>
                <a:gd name="T44" fmla="*/ 674 w 769"/>
                <a:gd name="T45" fmla="*/ 708 h 1200"/>
                <a:gd name="T46" fmla="*/ 621 w 769"/>
                <a:gd name="T47" fmla="*/ 721 h 1200"/>
                <a:gd name="T48" fmla="*/ 575 w 769"/>
                <a:gd name="T49" fmla="*/ 727 h 1200"/>
                <a:gd name="T50" fmla="*/ 542 w 769"/>
                <a:gd name="T51" fmla="*/ 729 h 1200"/>
                <a:gd name="T52" fmla="*/ 530 w 769"/>
                <a:gd name="T53" fmla="*/ 729 h 1200"/>
                <a:gd name="T54" fmla="*/ 387 w 769"/>
                <a:gd name="T55" fmla="*/ 1200 h 1200"/>
                <a:gd name="T56" fmla="*/ 244 w 769"/>
                <a:gd name="T57" fmla="*/ 731 h 1200"/>
                <a:gd name="T58" fmla="*/ 166 w 769"/>
                <a:gd name="T59" fmla="*/ 726 h 1200"/>
                <a:gd name="T60" fmla="*/ 106 w 769"/>
                <a:gd name="T61" fmla="*/ 713 h 1200"/>
                <a:gd name="T62" fmla="*/ 62 w 769"/>
                <a:gd name="T63" fmla="*/ 696 h 1200"/>
                <a:gd name="T64" fmla="*/ 30 w 769"/>
                <a:gd name="T65" fmla="*/ 678 h 1200"/>
                <a:gd name="T66" fmla="*/ 11 w 769"/>
                <a:gd name="T67" fmla="*/ 663 h 1200"/>
                <a:gd name="T68" fmla="*/ 2 w 769"/>
                <a:gd name="T69" fmla="*/ 652 h 1200"/>
                <a:gd name="T70" fmla="*/ 2 w 769"/>
                <a:gd name="T71" fmla="*/ 651 h 1200"/>
                <a:gd name="T72" fmla="*/ 9 w 769"/>
                <a:gd name="T73" fmla="*/ 650 h 1200"/>
                <a:gd name="T74" fmla="*/ 21 w 769"/>
                <a:gd name="T75" fmla="*/ 645 h 1200"/>
                <a:gd name="T76" fmla="*/ 37 w 769"/>
                <a:gd name="T77" fmla="*/ 634 h 1200"/>
                <a:gd name="T78" fmla="*/ 54 w 769"/>
                <a:gd name="T79" fmla="*/ 615 h 1200"/>
                <a:gd name="T80" fmla="*/ 71 w 769"/>
                <a:gd name="T81" fmla="*/ 585 h 1200"/>
                <a:gd name="T82" fmla="*/ 86 w 769"/>
                <a:gd name="T83" fmla="*/ 543 h 1200"/>
                <a:gd name="T84" fmla="*/ 97 w 769"/>
                <a:gd name="T85" fmla="*/ 485 h 1200"/>
                <a:gd name="T86" fmla="*/ 102 w 769"/>
                <a:gd name="T87" fmla="*/ 411 h 1200"/>
                <a:gd name="T88" fmla="*/ 102 w 769"/>
                <a:gd name="T89" fmla="*/ 318 h 1200"/>
                <a:gd name="T90" fmla="*/ 109 w 769"/>
                <a:gd name="T91" fmla="*/ 237 h 1200"/>
                <a:gd name="T92" fmla="*/ 126 w 769"/>
                <a:gd name="T93" fmla="*/ 172 h 1200"/>
                <a:gd name="T94" fmla="*/ 148 w 769"/>
                <a:gd name="T95" fmla="*/ 122 h 1200"/>
                <a:gd name="T96" fmla="*/ 174 w 769"/>
                <a:gd name="T97" fmla="*/ 84 h 1200"/>
                <a:gd name="T98" fmla="*/ 202 w 769"/>
                <a:gd name="T99" fmla="*/ 57 h 1200"/>
                <a:gd name="T100" fmla="*/ 230 w 769"/>
                <a:gd name="T101" fmla="*/ 38 h 1200"/>
                <a:gd name="T102" fmla="*/ 254 w 769"/>
                <a:gd name="T103" fmla="*/ 25 h 1200"/>
                <a:gd name="T104" fmla="*/ 274 w 769"/>
                <a:gd name="T105" fmla="*/ 17 h 1200"/>
                <a:gd name="T106" fmla="*/ 334 w 769"/>
                <a:gd name="T107" fmla="*/ 2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69" h="1200">
                  <a:moveTo>
                    <a:pt x="361" y="0"/>
                  </a:moveTo>
                  <a:lnTo>
                    <a:pt x="385" y="1"/>
                  </a:lnTo>
                  <a:lnTo>
                    <a:pt x="407" y="4"/>
                  </a:lnTo>
                  <a:lnTo>
                    <a:pt x="426" y="10"/>
                  </a:lnTo>
                  <a:lnTo>
                    <a:pt x="442" y="16"/>
                  </a:lnTo>
                  <a:lnTo>
                    <a:pt x="456" y="24"/>
                  </a:lnTo>
                  <a:lnTo>
                    <a:pt x="467" y="31"/>
                  </a:lnTo>
                  <a:lnTo>
                    <a:pt x="476" y="38"/>
                  </a:lnTo>
                  <a:lnTo>
                    <a:pt x="482" y="43"/>
                  </a:lnTo>
                  <a:lnTo>
                    <a:pt x="486" y="47"/>
                  </a:lnTo>
                  <a:lnTo>
                    <a:pt x="487" y="48"/>
                  </a:lnTo>
                  <a:lnTo>
                    <a:pt x="517" y="48"/>
                  </a:lnTo>
                  <a:lnTo>
                    <a:pt x="544" y="52"/>
                  </a:lnTo>
                  <a:lnTo>
                    <a:pt x="568" y="60"/>
                  </a:lnTo>
                  <a:lnTo>
                    <a:pt x="589" y="72"/>
                  </a:lnTo>
                  <a:lnTo>
                    <a:pt x="608" y="86"/>
                  </a:lnTo>
                  <a:lnTo>
                    <a:pt x="625" y="105"/>
                  </a:lnTo>
                  <a:lnTo>
                    <a:pt x="640" y="127"/>
                  </a:lnTo>
                  <a:lnTo>
                    <a:pt x="651" y="151"/>
                  </a:lnTo>
                  <a:lnTo>
                    <a:pt x="661" y="178"/>
                  </a:lnTo>
                  <a:lnTo>
                    <a:pt x="669" y="207"/>
                  </a:lnTo>
                  <a:lnTo>
                    <a:pt x="676" y="239"/>
                  </a:lnTo>
                  <a:lnTo>
                    <a:pt x="680" y="271"/>
                  </a:lnTo>
                  <a:lnTo>
                    <a:pt x="682" y="307"/>
                  </a:lnTo>
                  <a:lnTo>
                    <a:pt x="682" y="343"/>
                  </a:lnTo>
                  <a:lnTo>
                    <a:pt x="681" y="380"/>
                  </a:lnTo>
                  <a:lnTo>
                    <a:pt x="678" y="418"/>
                  </a:lnTo>
                  <a:lnTo>
                    <a:pt x="675" y="457"/>
                  </a:lnTo>
                  <a:lnTo>
                    <a:pt x="676" y="491"/>
                  </a:lnTo>
                  <a:lnTo>
                    <a:pt x="680" y="521"/>
                  </a:lnTo>
                  <a:lnTo>
                    <a:pt x="685" y="547"/>
                  </a:lnTo>
                  <a:lnTo>
                    <a:pt x="693" y="571"/>
                  </a:lnTo>
                  <a:lnTo>
                    <a:pt x="701" y="590"/>
                  </a:lnTo>
                  <a:lnTo>
                    <a:pt x="711" y="607"/>
                  </a:lnTo>
                  <a:lnTo>
                    <a:pt x="721" y="620"/>
                  </a:lnTo>
                  <a:lnTo>
                    <a:pt x="732" y="630"/>
                  </a:lnTo>
                  <a:lnTo>
                    <a:pt x="741" y="639"/>
                  </a:lnTo>
                  <a:lnTo>
                    <a:pt x="750" y="645"/>
                  </a:lnTo>
                  <a:lnTo>
                    <a:pt x="758" y="649"/>
                  </a:lnTo>
                  <a:lnTo>
                    <a:pt x="764" y="652"/>
                  </a:lnTo>
                  <a:lnTo>
                    <a:pt x="768" y="654"/>
                  </a:lnTo>
                  <a:lnTo>
                    <a:pt x="769" y="654"/>
                  </a:lnTo>
                  <a:lnTo>
                    <a:pt x="749" y="673"/>
                  </a:lnTo>
                  <a:lnTo>
                    <a:pt x="725" y="687"/>
                  </a:lnTo>
                  <a:lnTo>
                    <a:pt x="699" y="699"/>
                  </a:lnTo>
                  <a:lnTo>
                    <a:pt x="674" y="708"/>
                  </a:lnTo>
                  <a:lnTo>
                    <a:pt x="646" y="715"/>
                  </a:lnTo>
                  <a:lnTo>
                    <a:pt x="621" y="721"/>
                  </a:lnTo>
                  <a:lnTo>
                    <a:pt x="596" y="725"/>
                  </a:lnTo>
                  <a:lnTo>
                    <a:pt x="575" y="727"/>
                  </a:lnTo>
                  <a:lnTo>
                    <a:pt x="556" y="728"/>
                  </a:lnTo>
                  <a:lnTo>
                    <a:pt x="542" y="729"/>
                  </a:lnTo>
                  <a:lnTo>
                    <a:pt x="533" y="729"/>
                  </a:lnTo>
                  <a:lnTo>
                    <a:pt x="530" y="729"/>
                  </a:lnTo>
                  <a:lnTo>
                    <a:pt x="530" y="784"/>
                  </a:lnTo>
                  <a:lnTo>
                    <a:pt x="387" y="1200"/>
                  </a:lnTo>
                  <a:lnTo>
                    <a:pt x="244" y="784"/>
                  </a:lnTo>
                  <a:lnTo>
                    <a:pt x="244" y="731"/>
                  </a:lnTo>
                  <a:lnTo>
                    <a:pt x="203" y="730"/>
                  </a:lnTo>
                  <a:lnTo>
                    <a:pt x="166" y="726"/>
                  </a:lnTo>
                  <a:lnTo>
                    <a:pt x="135" y="721"/>
                  </a:lnTo>
                  <a:lnTo>
                    <a:pt x="106" y="713"/>
                  </a:lnTo>
                  <a:lnTo>
                    <a:pt x="82" y="705"/>
                  </a:lnTo>
                  <a:lnTo>
                    <a:pt x="62" y="696"/>
                  </a:lnTo>
                  <a:lnTo>
                    <a:pt x="44" y="687"/>
                  </a:lnTo>
                  <a:lnTo>
                    <a:pt x="30" y="678"/>
                  </a:lnTo>
                  <a:lnTo>
                    <a:pt x="19" y="670"/>
                  </a:lnTo>
                  <a:lnTo>
                    <a:pt x="11" y="663"/>
                  </a:lnTo>
                  <a:lnTo>
                    <a:pt x="5" y="656"/>
                  </a:lnTo>
                  <a:lnTo>
                    <a:pt x="2" y="652"/>
                  </a:lnTo>
                  <a:lnTo>
                    <a:pt x="0" y="651"/>
                  </a:lnTo>
                  <a:lnTo>
                    <a:pt x="2" y="651"/>
                  </a:lnTo>
                  <a:lnTo>
                    <a:pt x="5" y="650"/>
                  </a:lnTo>
                  <a:lnTo>
                    <a:pt x="9" y="650"/>
                  </a:lnTo>
                  <a:lnTo>
                    <a:pt x="15" y="648"/>
                  </a:lnTo>
                  <a:lnTo>
                    <a:pt x="21" y="645"/>
                  </a:lnTo>
                  <a:lnTo>
                    <a:pt x="29" y="640"/>
                  </a:lnTo>
                  <a:lnTo>
                    <a:pt x="37" y="634"/>
                  </a:lnTo>
                  <a:lnTo>
                    <a:pt x="45" y="626"/>
                  </a:lnTo>
                  <a:lnTo>
                    <a:pt x="54" y="615"/>
                  </a:lnTo>
                  <a:lnTo>
                    <a:pt x="63" y="601"/>
                  </a:lnTo>
                  <a:lnTo>
                    <a:pt x="71" y="585"/>
                  </a:lnTo>
                  <a:lnTo>
                    <a:pt x="79" y="566"/>
                  </a:lnTo>
                  <a:lnTo>
                    <a:pt x="86" y="543"/>
                  </a:lnTo>
                  <a:lnTo>
                    <a:pt x="92" y="516"/>
                  </a:lnTo>
                  <a:lnTo>
                    <a:pt x="97" y="485"/>
                  </a:lnTo>
                  <a:lnTo>
                    <a:pt x="100" y="451"/>
                  </a:lnTo>
                  <a:lnTo>
                    <a:pt x="102" y="411"/>
                  </a:lnTo>
                  <a:lnTo>
                    <a:pt x="102" y="366"/>
                  </a:lnTo>
                  <a:lnTo>
                    <a:pt x="102" y="318"/>
                  </a:lnTo>
                  <a:lnTo>
                    <a:pt x="104" y="276"/>
                  </a:lnTo>
                  <a:lnTo>
                    <a:pt x="109" y="237"/>
                  </a:lnTo>
                  <a:lnTo>
                    <a:pt x="117" y="202"/>
                  </a:lnTo>
                  <a:lnTo>
                    <a:pt x="126" y="172"/>
                  </a:lnTo>
                  <a:lnTo>
                    <a:pt x="136" y="145"/>
                  </a:lnTo>
                  <a:lnTo>
                    <a:pt x="148" y="122"/>
                  </a:lnTo>
                  <a:lnTo>
                    <a:pt x="160" y="101"/>
                  </a:lnTo>
                  <a:lnTo>
                    <a:pt x="174" y="84"/>
                  </a:lnTo>
                  <a:lnTo>
                    <a:pt x="188" y="69"/>
                  </a:lnTo>
                  <a:lnTo>
                    <a:pt x="202" y="57"/>
                  </a:lnTo>
                  <a:lnTo>
                    <a:pt x="215" y="46"/>
                  </a:lnTo>
                  <a:lnTo>
                    <a:pt x="230" y="38"/>
                  </a:lnTo>
                  <a:lnTo>
                    <a:pt x="242" y="31"/>
                  </a:lnTo>
                  <a:lnTo>
                    <a:pt x="254" y="25"/>
                  </a:lnTo>
                  <a:lnTo>
                    <a:pt x="265" y="21"/>
                  </a:lnTo>
                  <a:lnTo>
                    <a:pt x="274" y="17"/>
                  </a:lnTo>
                  <a:lnTo>
                    <a:pt x="306" y="7"/>
                  </a:lnTo>
                  <a:lnTo>
                    <a:pt x="334" y="2"/>
                  </a:lnTo>
                  <a:lnTo>
                    <a:pt x="3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 name="Freeform 156"/>
            <p:cNvSpPr>
              <a:spLocks/>
            </p:cNvSpPr>
            <p:nvPr/>
          </p:nvSpPr>
          <p:spPr bwMode="auto">
            <a:xfrm>
              <a:off x="4510" y="4061"/>
              <a:ext cx="75" cy="29"/>
            </a:xfrm>
            <a:custGeom>
              <a:avLst/>
              <a:gdLst>
                <a:gd name="T0" fmla="*/ 330 w 1052"/>
                <a:gd name="T1" fmla="*/ 0 h 407"/>
                <a:gd name="T2" fmla="*/ 273 w 1052"/>
                <a:gd name="T3" fmla="*/ 167 h 407"/>
                <a:gd name="T4" fmla="*/ 351 w 1052"/>
                <a:gd name="T5" fmla="*/ 161 h 407"/>
                <a:gd name="T6" fmla="*/ 526 w 1052"/>
                <a:gd name="T7" fmla="*/ 376 h 407"/>
                <a:gd name="T8" fmla="*/ 701 w 1052"/>
                <a:gd name="T9" fmla="*/ 161 h 407"/>
                <a:gd name="T10" fmla="*/ 780 w 1052"/>
                <a:gd name="T11" fmla="*/ 167 h 407"/>
                <a:gd name="T12" fmla="*/ 724 w 1052"/>
                <a:gd name="T13" fmla="*/ 0 h 407"/>
                <a:gd name="T14" fmla="*/ 738 w 1052"/>
                <a:gd name="T15" fmla="*/ 9 h 407"/>
                <a:gd name="T16" fmla="*/ 753 w 1052"/>
                <a:gd name="T17" fmla="*/ 17 h 407"/>
                <a:gd name="T18" fmla="*/ 934 w 1052"/>
                <a:gd name="T19" fmla="*/ 105 h 407"/>
                <a:gd name="T20" fmla="*/ 955 w 1052"/>
                <a:gd name="T21" fmla="*/ 119 h 407"/>
                <a:gd name="T22" fmla="*/ 975 w 1052"/>
                <a:gd name="T23" fmla="*/ 136 h 407"/>
                <a:gd name="T24" fmla="*/ 992 w 1052"/>
                <a:gd name="T25" fmla="*/ 154 h 407"/>
                <a:gd name="T26" fmla="*/ 1006 w 1052"/>
                <a:gd name="T27" fmla="*/ 176 h 407"/>
                <a:gd name="T28" fmla="*/ 1016 w 1052"/>
                <a:gd name="T29" fmla="*/ 200 h 407"/>
                <a:gd name="T30" fmla="*/ 1022 w 1052"/>
                <a:gd name="T31" fmla="*/ 224 h 407"/>
                <a:gd name="T32" fmla="*/ 1052 w 1052"/>
                <a:gd name="T33" fmla="*/ 383 h 407"/>
                <a:gd name="T34" fmla="*/ 1051 w 1052"/>
                <a:gd name="T35" fmla="*/ 392 h 407"/>
                <a:gd name="T36" fmla="*/ 1048 w 1052"/>
                <a:gd name="T37" fmla="*/ 400 h 407"/>
                <a:gd name="T38" fmla="*/ 1041 w 1052"/>
                <a:gd name="T39" fmla="*/ 405 h 407"/>
                <a:gd name="T40" fmla="*/ 1032 w 1052"/>
                <a:gd name="T41" fmla="*/ 406 h 407"/>
                <a:gd name="T42" fmla="*/ 533 w 1052"/>
                <a:gd name="T43" fmla="*/ 406 h 407"/>
                <a:gd name="T44" fmla="*/ 533 w 1052"/>
                <a:gd name="T45" fmla="*/ 407 h 407"/>
                <a:gd name="T46" fmla="*/ 19 w 1052"/>
                <a:gd name="T47" fmla="*/ 407 h 407"/>
                <a:gd name="T48" fmla="*/ 11 w 1052"/>
                <a:gd name="T49" fmla="*/ 405 h 407"/>
                <a:gd name="T50" fmla="*/ 4 w 1052"/>
                <a:gd name="T51" fmla="*/ 400 h 407"/>
                <a:gd name="T52" fmla="*/ 1 w 1052"/>
                <a:gd name="T53" fmla="*/ 393 h 407"/>
                <a:gd name="T54" fmla="*/ 0 w 1052"/>
                <a:gd name="T55" fmla="*/ 384 h 407"/>
                <a:gd name="T56" fmla="*/ 30 w 1052"/>
                <a:gd name="T57" fmla="*/ 225 h 407"/>
                <a:gd name="T58" fmla="*/ 38 w 1052"/>
                <a:gd name="T59" fmla="*/ 195 h 407"/>
                <a:gd name="T60" fmla="*/ 51 w 1052"/>
                <a:gd name="T61" fmla="*/ 167 h 407"/>
                <a:gd name="T62" fmla="*/ 69 w 1052"/>
                <a:gd name="T63" fmla="*/ 143 h 407"/>
                <a:gd name="T64" fmla="*/ 93 w 1052"/>
                <a:gd name="T65" fmla="*/ 123 h 407"/>
                <a:gd name="T66" fmla="*/ 118 w 1052"/>
                <a:gd name="T67" fmla="*/ 106 h 407"/>
                <a:gd name="T68" fmla="*/ 294 w 1052"/>
                <a:gd name="T69" fmla="*/ 19 h 407"/>
                <a:gd name="T70" fmla="*/ 330 w 1052"/>
                <a:gd name="T71" fmla="*/ 0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52" h="407">
                  <a:moveTo>
                    <a:pt x="330" y="0"/>
                  </a:moveTo>
                  <a:lnTo>
                    <a:pt x="273" y="167"/>
                  </a:lnTo>
                  <a:lnTo>
                    <a:pt x="351" y="161"/>
                  </a:lnTo>
                  <a:lnTo>
                    <a:pt x="526" y="376"/>
                  </a:lnTo>
                  <a:lnTo>
                    <a:pt x="701" y="161"/>
                  </a:lnTo>
                  <a:lnTo>
                    <a:pt x="780" y="167"/>
                  </a:lnTo>
                  <a:lnTo>
                    <a:pt x="724" y="0"/>
                  </a:lnTo>
                  <a:lnTo>
                    <a:pt x="738" y="9"/>
                  </a:lnTo>
                  <a:lnTo>
                    <a:pt x="753" y="17"/>
                  </a:lnTo>
                  <a:lnTo>
                    <a:pt x="934" y="105"/>
                  </a:lnTo>
                  <a:lnTo>
                    <a:pt x="955" y="119"/>
                  </a:lnTo>
                  <a:lnTo>
                    <a:pt x="975" y="136"/>
                  </a:lnTo>
                  <a:lnTo>
                    <a:pt x="992" y="154"/>
                  </a:lnTo>
                  <a:lnTo>
                    <a:pt x="1006" y="176"/>
                  </a:lnTo>
                  <a:lnTo>
                    <a:pt x="1016" y="200"/>
                  </a:lnTo>
                  <a:lnTo>
                    <a:pt x="1022" y="224"/>
                  </a:lnTo>
                  <a:lnTo>
                    <a:pt x="1052" y="383"/>
                  </a:lnTo>
                  <a:lnTo>
                    <a:pt x="1051" y="392"/>
                  </a:lnTo>
                  <a:lnTo>
                    <a:pt x="1048" y="400"/>
                  </a:lnTo>
                  <a:lnTo>
                    <a:pt x="1041" y="405"/>
                  </a:lnTo>
                  <a:lnTo>
                    <a:pt x="1032" y="406"/>
                  </a:lnTo>
                  <a:lnTo>
                    <a:pt x="533" y="406"/>
                  </a:lnTo>
                  <a:lnTo>
                    <a:pt x="533" y="407"/>
                  </a:lnTo>
                  <a:lnTo>
                    <a:pt x="19" y="407"/>
                  </a:lnTo>
                  <a:lnTo>
                    <a:pt x="11" y="405"/>
                  </a:lnTo>
                  <a:lnTo>
                    <a:pt x="4" y="400"/>
                  </a:lnTo>
                  <a:lnTo>
                    <a:pt x="1" y="393"/>
                  </a:lnTo>
                  <a:lnTo>
                    <a:pt x="0" y="384"/>
                  </a:lnTo>
                  <a:lnTo>
                    <a:pt x="30" y="225"/>
                  </a:lnTo>
                  <a:lnTo>
                    <a:pt x="38" y="195"/>
                  </a:lnTo>
                  <a:lnTo>
                    <a:pt x="51" y="167"/>
                  </a:lnTo>
                  <a:lnTo>
                    <a:pt x="69" y="143"/>
                  </a:lnTo>
                  <a:lnTo>
                    <a:pt x="93" y="123"/>
                  </a:lnTo>
                  <a:lnTo>
                    <a:pt x="118" y="106"/>
                  </a:lnTo>
                  <a:lnTo>
                    <a:pt x="294" y="19"/>
                  </a:lnTo>
                  <a:lnTo>
                    <a:pt x="3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2" name="Group 165"/>
          <p:cNvGrpSpPr>
            <a:grpSpLocks noChangeAspect="1"/>
          </p:cNvGrpSpPr>
          <p:nvPr/>
        </p:nvGrpSpPr>
        <p:grpSpPr bwMode="auto">
          <a:xfrm>
            <a:off x="4754016" y="4387336"/>
            <a:ext cx="285750" cy="234554"/>
            <a:chOff x="4039" y="3949"/>
            <a:chExt cx="240" cy="197"/>
          </a:xfrm>
          <a:solidFill>
            <a:schemeClr val="tx1">
              <a:lumMod val="65000"/>
              <a:lumOff val="35000"/>
            </a:schemeClr>
          </a:solidFill>
        </p:grpSpPr>
        <p:sp>
          <p:nvSpPr>
            <p:cNvPr id="123" name="Freeform 167"/>
            <p:cNvSpPr>
              <a:spLocks/>
            </p:cNvSpPr>
            <p:nvPr/>
          </p:nvSpPr>
          <p:spPr bwMode="auto">
            <a:xfrm>
              <a:off x="4138" y="4014"/>
              <a:ext cx="42" cy="39"/>
            </a:xfrm>
            <a:custGeom>
              <a:avLst/>
              <a:gdLst>
                <a:gd name="T0" fmla="*/ 295 w 590"/>
                <a:gd name="T1" fmla="*/ 0 h 549"/>
                <a:gd name="T2" fmla="*/ 309 w 590"/>
                <a:gd name="T3" fmla="*/ 2 h 549"/>
                <a:gd name="T4" fmla="*/ 320 w 590"/>
                <a:gd name="T5" fmla="*/ 10 h 549"/>
                <a:gd name="T6" fmla="*/ 329 w 590"/>
                <a:gd name="T7" fmla="*/ 21 h 549"/>
                <a:gd name="T8" fmla="*/ 331 w 590"/>
                <a:gd name="T9" fmla="*/ 36 h 549"/>
                <a:gd name="T10" fmla="*/ 331 w 590"/>
                <a:gd name="T11" fmla="*/ 326 h 549"/>
                <a:gd name="T12" fmla="*/ 574 w 590"/>
                <a:gd name="T13" fmla="*/ 483 h 549"/>
                <a:gd name="T14" fmla="*/ 583 w 590"/>
                <a:gd name="T15" fmla="*/ 491 h 549"/>
                <a:gd name="T16" fmla="*/ 588 w 590"/>
                <a:gd name="T17" fmla="*/ 500 h 549"/>
                <a:gd name="T18" fmla="*/ 590 w 590"/>
                <a:gd name="T19" fmla="*/ 512 h 549"/>
                <a:gd name="T20" fmla="*/ 589 w 590"/>
                <a:gd name="T21" fmla="*/ 522 h 549"/>
                <a:gd name="T22" fmla="*/ 584 w 590"/>
                <a:gd name="T23" fmla="*/ 533 h 549"/>
                <a:gd name="T24" fmla="*/ 576 w 590"/>
                <a:gd name="T25" fmla="*/ 542 h 549"/>
                <a:gd name="T26" fmla="*/ 566 w 590"/>
                <a:gd name="T27" fmla="*/ 547 h 549"/>
                <a:gd name="T28" fmla="*/ 555 w 590"/>
                <a:gd name="T29" fmla="*/ 549 h 549"/>
                <a:gd name="T30" fmla="*/ 544 w 590"/>
                <a:gd name="T31" fmla="*/ 548 h 549"/>
                <a:gd name="T32" fmla="*/ 535 w 590"/>
                <a:gd name="T33" fmla="*/ 543 h 549"/>
                <a:gd name="T34" fmla="*/ 295 w 590"/>
                <a:gd name="T35" fmla="*/ 388 h 549"/>
                <a:gd name="T36" fmla="*/ 56 w 590"/>
                <a:gd name="T37" fmla="*/ 543 h 549"/>
                <a:gd name="T38" fmla="*/ 47 w 590"/>
                <a:gd name="T39" fmla="*/ 547 h 549"/>
                <a:gd name="T40" fmla="*/ 36 w 590"/>
                <a:gd name="T41" fmla="*/ 549 h 549"/>
                <a:gd name="T42" fmla="*/ 24 w 590"/>
                <a:gd name="T43" fmla="*/ 547 h 549"/>
                <a:gd name="T44" fmla="*/ 14 w 590"/>
                <a:gd name="T45" fmla="*/ 541 h 549"/>
                <a:gd name="T46" fmla="*/ 6 w 590"/>
                <a:gd name="T47" fmla="*/ 533 h 549"/>
                <a:gd name="T48" fmla="*/ 1 w 590"/>
                <a:gd name="T49" fmla="*/ 522 h 549"/>
                <a:gd name="T50" fmla="*/ 0 w 590"/>
                <a:gd name="T51" fmla="*/ 512 h 549"/>
                <a:gd name="T52" fmla="*/ 2 w 590"/>
                <a:gd name="T53" fmla="*/ 500 h 549"/>
                <a:gd name="T54" fmla="*/ 8 w 590"/>
                <a:gd name="T55" fmla="*/ 491 h 549"/>
                <a:gd name="T56" fmla="*/ 16 w 590"/>
                <a:gd name="T57" fmla="*/ 483 h 549"/>
                <a:gd name="T58" fmla="*/ 259 w 590"/>
                <a:gd name="T59" fmla="*/ 326 h 549"/>
                <a:gd name="T60" fmla="*/ 259 w 590"/>
                <a:gd name="T61" fmla="*/ 36 h 549"/>
                <a:gd name="T62" fmla="*/ 262 w 590"/>
                <a:gd name="T63" fmla="*/ 21 h 549"/>
                <a:gd name="T64" fmla="*/ 270 w 590"/>
                <a:gd name="T65" fmla="*/ 10 h 549"/>
                <a:gd name="T66" fmla="*/ 281 w 590"/>
                <a:gd name="T67" fmla="*/ 2 h 549"/>
                <a:gd name="T68" fmla="*/ 295 w 590"/>
                <a:gd name="T69"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0" h="549">
                  <a:moveTo>
                    <a:pt x="295" y="0"/>
                  </a:moveTo>
                  <a:lnTo>
                    <a:pt x="309" y="2"/>
                  </a:lnTo>
                  <a:lnTo>
                    <a:pt x="320" y="10"/>
                  </a:lnTo>
                  <a:lnTo>
                    <a:pt x="329" y="21"/>
                  </a:lnTo>
                  <a:lnTo>
                    <a:pt x="331" y="36"/>
                  </a:lnTo>
                  <a:lnTo>
                    <a:pt x="331" y="326"/>
                  </a:lnTo>
                  <a:lnTo>
                    <a:pt x="574" y="483"/>
                  </a:lnTo>
                  <a:lnTo>
                    <a:pt x="583" y="491"/>
                  </a:lnTo>
                  <a:lnTo>
                    <a:pt x="588" y="500"/>
                  </a:lnTo>
                  <a:lnTo>
                    <a:pt x="590" y="512"/>
                  </a:lnTo>
                  <a:lnTo>
                    <a:pt x="589" y="522"/>
                  </a:lnTo>
                  <a:lnTo>
                    <a:pt x="584" y="533"/>
                  </a:lnTo>
                  <a:lnTo>
                    <a:pt x="576" y="542"/>
                  </a:lnTo>
                  <a:lnTo>
                    <a:pt x="566" y="547"/>
                  </a:lnTo>
                  <a:lnTo>
                    <a:pt x="555" y="549"/>
                  </a:lnTo>
                  <a:lnTo>
                    <a:pt x="544" y="548"/>
                  </a:lnTo>
                  <a:lnTo>
                    <a:pt x="535" y="543"/>
                  </a:lnTo>
                  <a:lnTo>
                    <a:pt x="295" y="388"/>
                  </a:lnTo>
                  <a:lnTo>
                    <a:pt x="56" y="543"/>
                  </a:lnTo>
                  <a:lnTo>
                    <a:pt x="47" y="547"/>
                  </a:lnTo>
                  <a:lnTo>
                    <a:pt x="36" y="549"/>
                  </a:lnTo>
                  <a:lnTo>
                    <a:pt x="24" y="547"/>
                  </a:lnTo>
                  <a:lnTo>
                    <a:pt x="14" y="541"/>
                  </a:lnTo>
                  <a:lnTo>
                    <a:pt x="6" y="533"/>
                  </a:lnTo>
                  <a:lnTo>
                    <a:pt x="1" y="522"/>
                  </a:lnTo>
                  <a:lnTo>
                    <a:pt x="0" y="512"/>
                  </a:lnTo>
                  <a:lnTo>
                    <a:pt x="2" y="500"/>
                  </a:lnTo>
                  <a:lnTo>
                    <a:pt x="8" y="491"/>
                  </a:lnTo>
                  <a:lnTo>
                    <a:pt x="16" y="483"/>
                  </a:lnTo>
                  <a:lnTo>
                    <a:pt x="259" y="326"/>
                  </a:lnTo>
                  <a:lnTo>
                    <a:pt x="259" y="36"/>
                  </a:lnTo>
                  <a:lnTo>
                    <a:pt x="262" y="21"/>
                  </a:lnTo>
                  <a:lnTo>
                    <a:pt x="270" y="10"/>
                  </a:lnTo>
                  <a:lnTo>
                    <a:pt x="281" y="2"/>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 name="Freeform 168"/>
            <p:cNvSpPr>
              <a:spLocks/>
            </p:cNvSpPr>
            <p:nvPr/>
          </p:nvSpPr>
          <p:spPr bwMode="auto">
            <a:xfrm>
              <a:off x="4186" y="4085"/>
              <a:ext cx="42" cy="39"/>
            </a:xfrm>
            <a:custGeom>
              <a:avLst/>
              <a:gdLst>
                <a:gd name="T0" fmla="*/ 295 w 590"/>
                <a:gd name="T1" fmla="*/ 0 h 549"/>
                <a:gd name="T2" fmla="*/ 309 w 590"/>
                <a:gd name="T3" fmla="*/ 2 h 549"/>
                <a:gd name="T4" fmla="*/ 320 w 590"/>
                <a:gd name="T5" fmla="*/ 10 h 549"/>
                <a:gd name="T6" fmla="*/ 328 w 590"/>
                <a:gd name="T7" fmla="*/ 21 h 549"/>
                <a:gd name="T8" fmla="*/ 331 w 590"/>
                <a:gd name="T9" fmla="*/ 35 h 549"/>
                <a:gd name="T10" fmla="*/ 331 w 590"/>
                <a:gd name="T11" fmla="*/ 325 h 549"/>
                <a:gd name="T12" fmla="*/ 574 w 590"/>
                <a:gd name="T13" fmla="*/ 483 h 549"/>
                <a:gd name="T14" fmla="*/ 582 w 590"/>
                <a:gd name="T15" fmla="*/ 490 h 549"/>
                <a:gd name="T16" fmla="*/ 588 w 590"/>
                <a:gd name="T17" fmla="*/ 500 h 549"/>
                <a:gd name="T18" fmla="*/ 590 w 590"/>
                <a:gd name="T19" fmla="*/ 510 h 549"/>
                <a:gd name="T20" fmla="*/ 589 w 590"/>
                <a:gd name="T21" fmla="*/ 521 h 549"/>
                <a:gd name="T22" fmla="*/ 584 w 590"/>
                <a:gd name="T23" fmla="*/ 532 h 549"/>
                <a:gd name="T24" fmla="*/ 576 w 590"/>
                <a:gd name="T25" fmla="*/ 542 h 549"/>
                <a:gd name="T26" fmla="*/ 566 w 590"/>
                <a:gd name="T27" fmla="*/ 547 h 549"/>
                <a:gd name="T28" fmla="*/ 554 w 590"/>
                <a:gd name="T29" fmla="*/ 549 h 549"/>
                <a:gd name="T30" fmla="*/ 544 w 590"/>
                <a:gd name="T31" fmla="*/ 548 h 549"/>
                <a:gd name="T32" fmla="*/ 534 w 590"/>
                <a:gd name="T33" fmla="*/ 543 h 549"/>
                <a:gd name="T34" fmla="*/ 295 w 590"/>
                <a:gd name="T35" fmla="*/ 387 h 549"/>
                <a:gd name="T36" fmla="*/ 55 w 590"/>
                <a:gd name="T37" fmla="*/ 543 h 549"/>
                <a:gd name="T38" fmla="*/ 46 w 590"/>
                <a:gd name="T39" fmla="*/ 547 h 549"/>
                <a:gd name="T40" fmla="*/ 35 w 590"/>
                <a:gd name="T41" fmla="*/ 549 h 549"/>
                <a:gd name="T42" fmla="*/ 24 w 590"/>
                <a:gd name="T43" fmla="*/ 547 h 549"/>
                <a:gd name="T44" fmla="*/ 14 w 590"/>
                <a:gd name="T45" fmla="*/ 541 h 549"/>
                <a:gd name="T46" fmla="*/ 6 w 590"/>
                <a:gd name="T47" fmla="*/ 532 h 549"/>
                <a:gd name="T48" fmla="*/ 1 w 590"/>
                <a:gd name="T49" fmla="*/ 521 h 549"/>
                <a:gd name="T50" fmla="*/ 0 w 590"/>
                <a:gd name="T51" fmla="*/ 511 h 549"/>
                <a:gd name="T52" fmla="*/ 2 w 590"/>
                <a:gd name="T53" fmla="*/ 500 h 549"/>
                <a:gd name="T54" fmla="*/ 7 w 590"/>
                <a:gd name="T55" fmla="*/ 491 h 549"/>
                <a:gd name="T56" fmla="*/ 16 w 590"/>
                <a:gd name="T57" fmla="*/ 483 h 549"/>
                <a:gd name="T58" fmla="*/ 259 w 590"/>
                <a:gd name="T59" fmla="*/ 325 h 549"/>
                <a:gd name="T60" fmla="*/ 259 w 590"/>
                <a:gd name="T61" fmla="*/ 35 h 549"/>
                <a:gd name="T62" fmla="*/ 261 w 590"/>
                <a:gd name="T63" fmla="*/ 21 h 549"/>
                <a:gd name="T64" fmla="*/ 270 w 590"/>
                <a:gd name="T65" fmla="*/ 10 h 549"/>
                <a:gd name="T66" fmla="*/ 281 w 590"/>
                <a:gd name="T67" fmla="*/ 2 h 549"/>
                <a:gd name="T68" fmla="*/ 295 w 590"/>
                <a:gd name="T69"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0" h="549">
                  <a:moveTo>
                    <a:pt x="295" y="0"/>
                  </a:moveTo>
                  <a:lnTo>
                    <a:pt x="309" y="2"/>
                  </a:lnTo>
                  <a:lnTo>
                    <a:pt x="320" y="10"/>
                  </a:lnTo>
                  <a:lnTo>
                    <a:pt x="328" y="21"/>
                  </a:lnTo>
                  <a:lnTo>
                    <a:pt x="331" y="35"/>
                  </a:lnTo>
                  <a:lnTo>
                    <a:pt x="331" y="325"/>
                  </a:lnTo>
                  <a:lnTo>
                    <a:pt x="574" y="483"/>
                  </a:lnTo>
                  <a:lnTo>
                    <a:pt x="582" y="490"/>
                  </a:lnTo>
                  <a:lnTo>
                    <a:pt x="588" y="500"/>
                  </a:lnTo>
                  <a:lnTo>
                    <a:pt x="590" y="510"/>
                  </a:lnTo>
                  <a:lnTo>
                    <a:pt x="589" y="521"/>
                  </a:lnTo>
                  <a:lnTo>
                    <a:pt x="584" y="532"/>
                  </a:lnTo>
                  <a:lnTo>
                    <a:pt x="576" y="542"/>
                  </a:lnTo>
                  <a:lnTo>
                    <a:pt x="566" y="547"/>
                  </a:lnTo>
                  <a:lnTo>
                    <a:pt x="554" y="549"/>
                  </a:lnTo>
                  <a:lnTo>
                    <a:pt x="544" y="548"/>
                  </a:lnTo>
                  <a:lnTo>
                    <a:pt x="534" y="543"/>
                  </a:lnTo>
                  <a:lnTo>
                    <a:pt x="295" y="387"/>
                  </a:lnTo>
                  <a:lnTo>
                    <a:pt x="55" y="543"/>
                  </a:lnTo>
                  <a:lnTo>
                    <a:pt x="46" y="547"/>
                  </a:lnTo>
                  <a:lnTo>
                    <a:pt x="35" y="549"/>
                  </a:lnTo>
                  <a:lnTo>
                    <a:pt x="24" y="547"/>
                  </a:lnTo>
                  <a:lnTo>
                    <a:pt x="14" y="541"/>
                  </a:lnTo>
                  <a:lnTo>
                    <a:pt x="6" y="532"/>
                  </a:lnTo>
                  <a:lnTo>
                    <a:pt x="1" y="521"/>
                  </a:lnTo>
                  <a:lnTo>
                    <a:pt x="0" y="511"/>
                  </a:lnTo>
                  <a:lnTo>
                    <a:pt x="2" y="500"/>
                  </a:lnTo>
                  <a:lnTo>
                    <a:pt x="7" y="491"/>
                  </a:lnTo>
                  <a:lnTo>
                    <a:pt x="16" y="483"/>
                  </a:lnTo>
                  <a:lnTo>
                    <a:pt x="259" y="325"/>
                  </a:lnTo>
                  <a:lnTo>
                    <a:pt x="259" y="35"/>
                  </a:lnTo>
                  <a:lnTo>
                    <a:pt x="261" y="21"/>
                  </a:lnTo>
                  <a:lnTo>
                    <a:pt x="270" y="10"/>
                  </a:lnTo>
                  <a:lnTo>
                    <a:pt x="281" y="2"/>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 name="Freeform 169"/>
            <p:cNvSpPr>
              <a:spLocks/>
            </p:cNvSpPr>
            <p:nvPr/>
          </p:nvSpPr>
          <p:spPr bwMode="auto">
            <a:xfrm>
              <a:off x="4090" y="4085"/>
              <a:ext cx="43" cy="39"/>
            </a:xfrm>
            <a:custGeom>
              <a:avLst/>
              <a:gdLst>
                <a:gd name="T0" fmla="*/ 295 w 590"/>
                <a:gd name="T1" fmla="*/ 0 h 549"/>
                <a:gd name="T2" fmla="*/ 308 w 590"/>
                <a:gd name="T3" fmla="*/ 2 h 549"/>
                <a:gd name="T4" fmla="*/ 320 w 590"/>
                <a:gd name="T5" fmla="*/ 10 h 549"/>
                <a:gd name="T6" fmla="*/ 328 w 590"/>
                <a:gd name="T7" fmla="*/ 21 h 549"/>
                <a:gd name="T8" fmla="*/ 331 w 590"/>
                <a:gd name="T9" fmla="*/ 35 h 549"/>
                <a:gd name="T10" fmla="*/ 331 w 590"/>
                <a:gd name="T11" fmla="*/ 325 h 549"/>
                <a:gd name="T12" fmla="*/ 574 w 590"/>
                <a:gd name="T13" fmla="*/ 483 h 549"/>
                <a:gd name="T14" fmla="*/ 582 w 590"/>
                <a:gd name="T15" fmla="*/ 490 h 549"/>
                <a:gd name="T16" fmla="*/ 587 w 590"/>
                <a:gd name="T17" fmla="*/ 500 h 549"/>
                <a:gd name="T18" fmla="*/ 590 w 590"/>
                <a:gd name="T19" fmla="*/ 510 h 549"/>
                <a:gd name="T20" fmla="*/ 588 w 590"/>
                <a:gd name="T21" fmla="*/ 521 h 549"/>
                <a:gd name="T22" fmla="*/ 584 w 590"/>
                <a:gd name="T23" fmla="*/ 532 h 549"/>
                <a:gd name="T24" fmla="*/ 576 w 590"/>
                <a:gd name="T25" fmla="*/ 542 h 549"/>
                <a:gd name="T26" fmla="*/ 565 w 590"/>
                <a:gd name="T27" fmla="*/ 547 h 549"/>
                <a:gd name="T28" fmla="*/ 554 w 590"/>
                <a:gd name="T29" fmla="*/ 549 h 549"/>
                <a:gd name="T30" fmla="*/ 545 w 590"/>
                <a:gd name="T31" fmla="*/ 548 h 549"/>
                <a:gd name="T32" fmla="*/ 534 w 590"/>
                <a:gd name="T33" fmla="*/ 543 h 549"/>
                <a:gd name="T34" fmla="*/ 295 w 590"/>
                <a:gd name="T35" fmla="*/ 387 h 549"/>
                <a:gd name="T36" fmla="*/ 55 w 590"/>
                <a:gd name="T37" fmla="*/ 543 h 549"/>
                <a:gd name="T38" fmla="*/ 46 w 590"/>
                <a:gd name="T39" fmla="*/ 547 h 549"/>
                <a:gd name="T40" fmla="*/ 35 w 590"/>
                <a:gd name="T41" fmla="*/ 549 h 549"/>
                <a:gd name="T42" fmla="*/ 24 w 590"/>
                <a:gd name="T43" fmla="*/ 547 h 549"/>
                <a:gd name="T44" fmla="*/ 13 w 590"/>
                <a:gd name="T45" fmla="*/ 541 h 549"/>
                <a:gd name="T46" fmla="*/ 5 w 590"/>
                <a:gd name="T47" fmla="*/ 532 h 549"/>
                <a:gd name="T48" fmla="*/ 1 w 590"/>
                <a:gd name="T49" fmla="*/ 521 h 549"/>
                <a:gd name="T50" fmla="*/ 0 w 590"/>
                <a:gd name="T51" fmla="*/ 511 h 549"/>
                <a:gd name="T52" fmla="*/ 2 w 590"/>
                <a:gd name="T53" fmla="*/ 500 h 549"/>
                <a:gd name="T54" fmla="*/ 7 w 590"/>
                <a:gd name="T55" fmla="*/ 491 h 549"/>
                <a:gd name="T56" fmla="*/ 15 w 590"/>
                <a:gd name="T57" fmla="*/ 483 h 549"/>
                <a:gd name="T58" fmla="*/ 258 w 590"/>
                <a:gd name="T59" fmla="*/ 325 h 549"/>
                <a:gd name="T60" fmla="*/ 258 w 590"/>
                <a:gd name="T61" fmla="*/ 35 h 549"/>
                <a:gd name="T62" fmla="*/ 262 w 590"/>
                <a:gd name="T63" fmla="*/ 21 h 549"/>
                <a:gd name="T64" fmla="*/ 270 w 590"/>
                <a:gd name="T65" fmla="*/ 10 h 549"/>
                <a:gd name="T66" fmla="*/ 281 w 590"/>
                <a:gd name="T67" fmla="*/ 2 h 549"/>
                <a:gd name="T68" fmla="*/ 295 w 590"/>
                <a:gd name="T69"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90" h="549">
                  <a:moveTo>
                    <a:pt x="295" y="0"/>
                  </a:moveTo>
                  <a:lnTo>
                    <a:pt x="308" y="2"/>
                  </a:lnTo>
                  <a:lnTo>
                    <a:pt x="320" y="10"/>
                  </a:lnTo>
                  <a:lnTo>
                    <a:pt x="328" y="21"/>
                  </a:lnTo>
                  <a:lnTo>
                    <a:pt x="331" y="35"/>
                  </a:lnTo>
                  <a:lnTo>
                    <a:pt x="331" y="325"/>
                  </a:lnTo>
                  <a:lnTo>
                    <a:pt x="574" y="483"/>
                  </a:lnTo>
                  <a:lnTo>
                    <a:pt x="582" y="490"/>
                  </a:lnTo>
                  <a:lnTo>
                    <a:pt x="587" y="500"/>
                  </a:lnTo>
                  <a:lnTo>
                    <a:pt x="590" y="510"/>
                  </a:lnTo>
                  <a:lnTo>
                    <a:pt x="588" y="521"/>
                  </a:lnTo>
                  <a:lnTo>
                    <a:pt x="584" y="532"/>
                  </a:lnTo>
                  <a:lnTo>
                    <a:pt x="576" y="542"/>
                  </a:lnTo>
                  <a:lnTo>
                    <a:pt x="565" y="547"/>
                  </a:lnTo>
                  <a:lnTo>
                    <a:pt x="554" y="549"/>
                  </a:lnTo>
                  <a:lnTo>
                    <a:pt x="545" y="548"/>
                  </a:lnTo>
                  <a:lnTo>
                    <a:pt x="534" y="543"/>
                  </a:lnTo>
                  <a:lnTo>
                    <a:pt x="295" y="387"/>
                  </a:lnTo>
                  <a:lnTo>
                    <a:pt x="55" y="543"/>
                  </a:lnTo>
                  <a:lnTo>
                    <a:pt x="46" y="547"/>
                  </a:lnTo>
                  <a:lnTo>
                    <a:pt x="35" y="549"/>
                  </a:lnTo>
                  <a:lnTo>
                    <a:pt x="24" y="547"/>
                  </a:lnTo>
                  <a:lnTo>
                    <a:pt x="13" y="541"/>
                  </a:lnTo>
                  <a:lnTo>
                    <a:pt x="5" y="532"/>
                  </a:lnTo>
                  <a:lnTo>
                    <a:pt x="1" y="521"/>
                  </a:lnTo>
                  <a:lnTo>
                    <a:pt x="0" y="511"/>
                  </a:lnTo>
                  <a:lnTo>
                    <a:pt x="2" y="500"/>
                  </a:lnTo>
                  <a:lnTo>
                    <a:pt x="7" y="491"/>
                  </a:lnTo>
                  <a:lnTo>
                    <a:pt x="15" y="483"/>
                  </a:lnTo>
                  <a:lnTo>
                    <a:pt x="258" y="325"/>
                  </a:lnTo>
                  <a:lnTo>
                    <a:pt x="258" y="35"/>
                  </a:lnTo>
                  <a:lnTo>
                    <a:pt x="262" y="21"/>
                  </a:lnTo>
                  <a:lnTo>
                    <a:pt x="270" y="10"/>
                  </a:lnTo>
                  <a:lnTo>
                    <a:pt x="281" y="2"/>
                  </a:lnTo>
                  <a:lnTo>
                    <a:pt x="2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 name="Freeform 170"/>
            <p:cNvSpPr>
              <a:spLocks/>
            </p:cNvSpPr>
            <p:nvPr/>
          </p:nvSpPr>
          <p:spPr bwMode="auto">
            <a:xfrm>
              <a:off x="4135" y="3982"/>
              <a:ext cx="48" cy="22"/>
            </a:xfrm>
            <a:custGeom>
              <a:avLst/>
              <a:gdLst>
                <a:gd name="T0" fmla="*/ 279 w 667"/>
                <a:gd name="T1" fmla="*/ 198 h 308"/>
                <a:gd name="T2" fmla="*/ 316 w 667"/>
                <a:gd name="T3" fmla="*/ 145 h 308"/>
                <a:gd name="T4" fmla="*/ 295 w 667"/>
                <a:gd name="T5" fmla="*/ 108 h 308"/>
                <a:gd name="T6" fmla="*/ 289 w 667"/>
                <a:gd name="T7" fmla="*/ 83 h 308"/>
                <a:gd name="T8" fmla="*/ 293 w 667"/>
                <a:gd name="T9" fmla="*/ 67 h 308"/>
                <a:gd name="T10" fmla="*/ 305 w 667"/>
                <a:gd name="T11" fmla="*/ 57 h 308"/>
                <a:gd name="T12" fmla="*/ 318 w 667"/>
                <a:gd name="T13" fmla="*/ 52 h 308"/>
                <a:gd name="T14" fmla="*/ 329 w 667"/>
                <a:gd name="T15" fmla="*/ 51 h 308"/>
                <a:gd name="T16" fmla="*/ 337 w 667"/>
                <a:gd name="T17" fmla="*/ 51 h 308"/>
                <a:gd name="T18" fmla="*/ 348 w 667"/>
                <a:gd name="T19" fmla="*/ 53 h 308"/>
                <a:gd name="T20" fmla="*/ 362 w 667"/>
                <a:gd name="T21" fmla="*/ 58 h 308"/>
                <a:gd name="T22" fmla="*/ 373 w 667"/>
                <a:gd name="T23" fmla="*/ 67 h 308"/>
                <a:gd name="T24" fmla="*/ 378 w 667"/>
                <a:gd name="T25" fmla="*/ 84 h 308"/>
                <a:gd name="T26" fmla="*/ 372 w 667"/>
                <a:gd name="T27" fmla="*/ 109 h 308"/>
                <a:gd name="T28" fmla="*/ 350 w 667"/>
                <a:gd name="T29" fmla="*/ 145 h 308"/>
                <a:gd name="T30" fmla="*/ 388 w 667"/>
                <a:gd name="T31" fmla="*/ 198 h 308"/>
                <a:gd name="T32" fmla="*/ 452 w 667"/>
                <a:gd name="T33" fmla="*/ 1 h 308"/>
                <a:gd name="T34" fmla="*/ 469 w 667"/>
                <a:gd name="T35" fmla="*/ 11 h 308"/>
                <a:gd name="T36" fmla="*/ 503 w 667"/>
                <a:gd name="T37" fmla="*/ 29 h 308"/>
                <a:gd name="T38" fmla="*/ 552 w 667"/>
                <a:gd name="T39" fmla="*/ 51 h 308"/>
                <a:gd name="T40" fmla="*/ 605 w 667"/>
                <a:gd name="T41" fmla="*/ 74 h 308"/>
                <a:gd name="T42" fmla="*/ 638 w 667"/>
                <a:gd name="T43" fmla="*/ 103 h 308"/>
                <a:gd name="T44" fmla="*/ 657 w 667"/>
                <a:gd name="T45" fmla="*/ 145 h 308"/>
                <a:gd name="T46" fmla="*/ 664 w 667"/>
                <a:gd name="T47" fmla="*/ 200 h 308"/>
                <a:gd name="T48" fmla="*/ 666 w 667"/>
                <a:gd name="T49" fmla="*/ 268 h 308"/>
                <a:gd name="T50" fmla="*/ 0 w 667"/>
                <a:gd name="T51" fmla="*/ 308 h 308"/>
                <a:gd name="T52" fmla="*/ 0 w 667"/>
                <a:gd name="T53" fmla="*/ 239 h 308"/>
                <a:gd name="T54" fmla="*/ 3 w 667"/>
                <a:gd name="T55" fmla="*/ 181 h 308"/>
                <a:gd name="T56" fmla="*/ 12 w 667"/>
                <a:gd name="T57" fmla="*/ 135 h 308"/>
                <a:gd name="T58" fmla="*/ 32 w 667"/>
                <a:gd name="T59" fmla="*/ 98 h 308"/>
                <a:gd name="T60" fmla="*/ 63 w 667"/>
                <a:gd name="T61" fmla="*/ 72 h 308"/>
                <a:gd name="T62" fmla="*/ 115 w 667"/>
                <a:gd name="T63" fmla="*/ 51 h 308"/>
                <a:gd name="T64" fmla="*/ 163 w 667"/>
                <a:gd name="T65" fmla="*/ 28 h 308"/>
                <a:gd name="T66" fmla="*/ 197 w 667"/>
                <a:gd name="T67" fmla="*/ 11 h 308"/>
                <a:gd name="T68" fmla="*/ 214 w 667"/>
                <a:gd name="T69" fmla="*/ 1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67" h="308">
                  <a:moveTo>
                    <a:pt x="216" y="0"/>
                  </a:moveTo>
                  <a:lnTo>
                    <a:pt x="279" y="198"/>
                  </a:lnTo>
                  <a:lnTo>
                    <a:pt x="288" y="224"/>
                  </a:lnTo>
                  <a:lnTo>
                    <a:pt x="316" y="145"/>
                  </a:lnTo>
                  <a:lnTo>
                    <a:pt x="304" y="126"/>
                  </a:lnTo>
                  <a:lnTo>
                    <a:pt x="295" y="108"/>
                  </a:lnTo>
                  <a:lnTo>
                    <a:pt x="290" y="95"/>
                  </a:lnTo>
                  <a:lnTo>
                    <a:pt x="289" y="83"/>
                  </a:lnTo>
                  <a:lnTo>
                    <a:pt x="290" y="74"/>
                  </a:lnTo>
                  <a:lnTo>
                    <a:pt x="293" y="67"/>
                  </a:lnTo>
                  <a:lnTo>
                    <a:pt x="298" y="61"/>
                  </a:lnTo>
                  <a:lnTo>
                    <a:pt x="305" y="57"/>
                  </a:lnTo>
                  <a:lnTo>
                    <a:pt x="312" y="54"/>
                  </a:lnTo>
                  <a:lnTo>
                    <a:pt x="318" y="52"/>
                  </a:lnTo>
                  <a:lnTo>
                    <a:pt x="324" y="51"/>
                  </a:lnTo>
                  <a:lnTo>
                    <a:pt x="329" y="51"/>
                  </a:lnTo>
                  <a:lnTo>
                    <a:pt x="333" y="51"/>
                  </a:lnTo>
                  <a:lnTo>
                    <a:pt x="337" y="51"/>
                  </a:lnTo>
                  <a:lnTo>
                    <a:pt x="342" y="51"/>
                  </a:lnTo>
                  <a:lnTo>
                    <a:pt x="348" y="53"/>
                  </a:lnTo>
                  <a:lnTo>
                    <a:pt x="355" y="55"/>
                  </a:lnTo>
                  <a:lnTo>
                    <a:pt x="362" y="58"/>
                  </a:lnTo>
                  <a:lnTo>
                    <a:pt x="368" y="62"/>
                  </a:lnTo>
                  <a:lnTo>
                    <a:pt x="373" y="67"/>
                  </a:lnTo>
                  <a:lnTo>
                    <a:pt x="377" y="75"/>
                  </a:lnTo>
                  <a:lnTo>
                    <a:pt x="378" y="84"/>
                  </a:lnTo>
                  <a:lnTo>
                    <a:pt x="376" y="95"/>
                  </a:lnTo>
                  <a:lnTo>
                    <a:pt x="372" y="109"/>
                  </a:lnTo>
                  <a:lnTo>
                    <a:pt x="363" y="126"/>
                  </a:lnTo>
                  <a:lnTo>
                    <a:pt x="350" y="145"/>
                  </a:lnTo>
                  <a:lnTo>
                    <a:pt x="379" y="224"/>
                  </a:lnTo>
                  <a:lnTo>
                    <a:pt x="388" y="198"/>
                  </a:lnTo>
                  <a:lnTo>
                    <a:pt x="450" y="0"/>
                  </a:lnTo>
                  <a:lnTo>
                    <a:pt x="452" y="1"/>
                  </a:lnTo>
                  <a:lnTo>
                    <a:pt x="459" y="5"/>
                  </a:lnTo>
                  <a:lnTo>
                    <a:pt x="469" y="11"/>
                  </a:lnTo>
                  <a:lnTo>
                    <a:pt x="485" y="19"/>
                  </a:lnTo>
                  <a:lnTo>
                    <a:pt x="503" y="29"/>
                  </a:lnTo>
                  <a:lnTo>
                    <a:pt x="525" y="39"/>
                  </a:lnTo>
                  <a:lnTo>
                    <a:pt x="552" y="51"/>
                  </a:lnTo>
                  <a:lnTo>
                    <a:pt x="580" y="63"/>
                  </a:lnTo>
                  <a:lnTo>
                    <a:pt x="605" y="74"/>
                  </a:lnTo>
                  <a:lnTo>
                    <a:pt x="624" y="87"/>
                  </a:lnTo>
                  <a:lnTo>
                    <a:pt x="638" y="103"/>
                  </a:lnTo>
                  <a:lnTo>
                    <a:pt x="649" y="123"/>
                  </a:lnTo>
                  <a:lnTo>
                    <a:pt x="657" y="145"/>
                  </a:lnTo>
                  <a:lnTo>
                    <a:pt x="661" y="170"/>
                  </a:lnTo>
                  <a:lnTo>
                    <a:pt x="664" y="200"/>
                  </a:lnTo>
                  <a:lnTo>
                    <a:pt x="666" y="233"/>
                  </a:lnTo>
                  <a:lnTo>
                    <a:pt x="666" y="268"/>
                  </a:lnTo>
                  <a:lnTo>
                    <a:pt x="667" y="308"/>
                  </a:lnTo>
                  <a:lnTo>
                    <a:pt x="0" y="308"/>
                  </a:lnTo>
                  <a:lnTo>
                    <a:pt x="0" y="271"/>
                  </a:lnTo>
                  <a:lnTo>
                    <a:pt x="0" y="239"/>
                  </a:lnTo>
                  <a:lnTo>
                    <a:pt x="1" y="208"/>
                  </a:lnTo>
                  <a:lnTo>
                    <a:pt x="3" y="181"/>
                  </a:lnTo>
                  <a:lnTo>
                    <a:pt x="7" y="156"/>
                  </a:lnTo>
                  <a:lnTo>
                    <a:pt x="12" y="135"/>
                  </a:lnTo>
                  <a:lnTo>
                    <a:pt x="20" y="116"/>
                  </a:lnTo>
                  <a:lnTo>
                    <a:pt x="32" y="98"/>
                  </a:lnTo>
                  <a:lnTo>
                    <a:pt x="46" y="84"/>
                  </a:lnTo>
                  <a:lnTo>
                    <a:pt x="63" y="72"/>
                  </a:lnTo>
                  <a:lnTo>
                    <a:pt x="86" y="63"/>
                  </a:lnTo>
                  <a:lnTo>
                    <a:pt x="115" y="51"/>
                  </a:lnTo>
                  <a:lnTo>
                    <a:pt x="141" y="39"/>
                  </a:lnTo>
                  <a:lnTo>
                    <a:pt x="163" y="28"/>
                  </a:lnTo>
                  <a:lnTo>
                    <a:pt x="181" y="19"/>
                  </a:lnTo>
                  <a:lnTo>
                    <a:pt x="197" y="11"/>
                  </a:lnTo>
                  <a:lnTo>
                    <a:pt x="208" y="5"/>
                  </a:lnTo>
                  <a:lnTo>
                    <a:pt x="214" y="1"/>
                  </a:lnTo>
                  <a:lnTo>
                    <a:pt x="2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 name="Freeform 171"/>
            <p:cNvSpPr>
              <a:spLocks/>
            </p:cNvSpPr>
            <p:nvPr/>
          </p:nvSpPr>
          <p:spPr bwMode="auto">
            <a:xfrm>
              <a:off x="4147" y="3949"/>
              <a:ext cx="25" cy="33"/>
            </a:xfrm>
            <a:custGeom>
              <a:avLst/>
              <a:gdLst>
                <a:gd name="T0" fmla="*/ 214 w 350"/>
                <a:gd name="T1" fmla="*/ 4 h 465"/>
                <a:gd name="T2" fmla="*/ 249 w 350"/>
                <a:gd name="T3" fmla="*/ 18 h 465"/>
                <a:gd name="T4" fmla="*/ 277 w 350"/>
                <a:gd name="T5" fmla="*/ 39 h 465"/>
                <a:gd name="T6" fmla="*/ 289 w 350"/>
                <a:gd name="T7" fmla="*/ 54 h 465"/>
                <a:gd name="T8" fmla="*/ 292 w 350"/>
                <a:gd name="T9" fmla="*/ 57 h 465"/>
                <a:gd name="T10" fmla="*/ 299 w 350"/>
                <a:gd name="T11" fmla="*/ 59 h 465"/>
                <a:gd name="T12" fmla="*/ 312 w 350"/>
                <a:gd name="T13" fmla="*/ 66 h 465"/>
                <a:gd name="T14" fmla="*/ 326 w 350"/>
                <a:gd name="T15" fmla="*/ 81 h 465"/>
                <a:gd name="T16" fmla="*/ 336 w 350"/>
                <a:gd name="T17" fmla="*/ 107 h 465"/>
                <a:gd name="T18" fmla="*/ 341 w 350"/>
                <a:gd name="T19" fmla="*/ 145 h 465"/>
                <a:gd name="T20" fmla="*/ 336 w 350"/>
                <a:gd name="T21" fmla="*/ 200 h 465"/>
                <a:gd name="T22" fmla="*/ 330 w 350"/>
                <a:gd name="T23" fmla="*/ 222 h 465"/>
                <a:gd name="T24" fmla="*/ 340 w 350"/>
                <a:gd name="T25" fmla="*/ 224 h 465"/>
                <a:gd name="T26" fmla="*/ 348 w 350"/>
                <a:gd name="T27" fmla="*/ 232 h 465"/>
                <a:gd name="T28" fmla="*/ 350 w 350"/>
                <a:gd name="T29" fmla="*/ 250 h 465"/>
                <a:gd name="T30" fmla="*/ 344 w 350"/>
                <a:gd name="T31" fmla="*/ 283 h 465"/>
                <a:gd name="T32" fmla="*/ 331 w 350"/>
                <a:gd name="T33" fmla="*/ 317 h 465"/>
                <a:gd name="T34" fmla="*/ 320 w 350"/>
                <a:gd name="T35" fmla="*/ 332 h 465"/>
                <a:gd name="T36" fmla="*/ 310 w 350"/>
                <a:gd name="T37" fmla="*/ 354 h 465"/>
                <a:gd name="T38" fmla="*/ 290 w 350"/>
                <a:gd name="T39" fmla="*/ 396 h 465"/>
                <a:gd name="T40" fmla="*/ 258 w 350"/>
                <a:gd name="T41" fmla="*/ 433 h 465"/>
                <a:gd name="T42" fmla="*/ 213 w 350"/>
                <a:gd name="T43" fmla="*/ 460 h 465"/>
                <a:gd name="T44" fmla="*/ 162 w 350"/>
                <a:gd name="T45" fmla="*/ 465 h 465"/>
                <a:gd name="T46" fmla="*/ 114 w 350"/>
                <a:gd name="T47" fmla="*/ 448 h 465"/>
                <a:gd name="T48" fmla="*/ 74 w 350"/>
                <a:gd name="T49" fmla="*/ 416 h 465"/>
                <a:gd name="T50" fmla="*/ 48 w 350"/>
                <a:gd name="T51" fmla="*/ 374 h 465"/>
                <a:gd name="T52" fmla="*/ 35 w 350"/>
                <a:gd name="T53" fmla="*/ 333 h 465"/>
                <a:gd name="T54" fmla="*/ 24 w 350"/>
                <a:gd name="T55" fmla="*/ 325 h 465"/>
                <a:gd name="T56" fmla="*/ 12 w 350"/>
                <a:gd name="T57" fmla="*/ 302 h 465"/>
                <a:gd name="T58" fmla="*/ 2 w 350"/>
                <a:gd name="T59" fmla="*/ 264 h 465"/>
                <a:gd name="T60" fmla="*/ 0 w 350"/>
                <a:gd name="T61" fmla="*/ 240 h 465"/>
                <a:gd name="T62" fmla="*/ 6 w 350"/>
                <a:gd name="T63" fmla="*/ 227 h 465"/>
                <a:gd name="T64" fmla="*/ 15 w 350"/>
                <a:gd name="T65" fmla="*/ 222 h 465"/>
                <a:gd name="T66" fmla="*/ 17 w 350"/>
                <a:gd name="T67" fmla="*/ 212 h 465"/>
                <a:gd name="T68" fmla="*/ 11 w 350"/>
                <a:gd name="T69" fmla="*/ 176 h 465"/>
                <a:gd name="T70" fmla="*/ 14 w 350"/>
                <a:gd name="T71" fmla="*/ 129 h 465"/>
                <a:gd name="T72" fmla="*/ 30 w 350"/>
                <a:gd name="T73" fmla="*/ 90 h 465"/>
                <a:gd name="T74" fmla="*/ 56 w 350"/>
                <a:gd name="T75" fmla="*/ 57 h 465"/>
                <a:gd name="T76" fmla="*/ 95 w 350"/>
                <a:gd name="T77" fmla="*/ 25 h 465"/>
                <a:gd name="T78" fmla="*/ 131 w 350"/>
                <a:gd name="T79" fmla="*/ 6 h 465"/>
                <a:gd name="T80" fmla="*/ 165 w 350"/>
                <a:gd name="T81"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0" h="465">
                  <a:moveTo>
                    <a:pt x="190" y="0"/>
                  </a:moveTo>
                  <a:lnTo>
                    <a:pt x="214" y="4"/>
                  </a:lnTo>
                  <a:lnTo>
                    <a:pt x="233" y="10"/>
                  </a:lnTo>
                  <a:lnTo>
                    <a:pt x="249" y="18"/>
                  </a:lnTo>
                  <a:lnTo>
                    <a:pt x="265" y="29"/>
                  </a:lnTo>
                  <a:lnTo>
                    <a:pt x="277" y="39"/>
                  </a:lnTo>
                  <a:lnTo>
                    <a:pt x="285" y="48"/>
                  </a:lnTo>
                  <a:lnTo>
                    <a:pt x="289" y="54"/>
                  </a:lnTo>
                  <a:lnTo>
                    <a:pt x="291" y="57"/>
                  </a:lnTo>
                  <a:lnTo>
                    <a:pt x="292" y="57"/>
                  </a:lnTo>
                  <a:lnTo>
                    <a:pt x="295" y="57"/>
                  </a:lnTo>
                  <a:lnTo>
                    <a:pt x="299" y="59"/>
                  </a:lnTo>
                  <a:lnTo>
                    <a:pt x="305" y="62"/>
                  </a:lnTo>
                  <a:lnTo>
                    <a:pt x="312" y="66"/>
                  </a:lnTo>
                  <a:lnTo>
                    <a:pt x="319" y="72"/>
                  </a:lnTo>
                  <a:lnTo>
                    <a:pt x="326" y="81"/>
                  </a:lnTo>
                  <a:lnTo>
                    <a:pt x="332" y="93"/>
                  </a:lnTo>
                  <a:lnTo>
                    <a:pt x="336" y="107"/>
                  </a:lnTo>
                  <a:lnTo>
                    <a:pt x="340" y="124"/>
                  </a:lnTo>
                  <a:lnTo>
                    <a:pt x="341" y="145"/>
                  </a:lnTo>
                  <a:lnTo>
                    <a:pt x="340" y="171"/>
                  </a:lnTo>
                  <a:lnTo>
                    <a:pt x="336" y="200"/>
                  </a:lnTo>
                  <a:lnTo>
                    <a:pt x="334" y="212"/>
                  </a:lnTo>
                  <a:lnTo>
                    <a:pt x="330" y="222"/>
                  </a:lnTo>
                  <a:lnTo>
                    <a:pt x="335" y="222"/>
                  </a:lnTo>
                  <a:lnTo>
                    <a:pt x="340" y="224"/>
                  </a:lnTo>
                  <a:lnTo>
                    <a:pt x="344" y="227"/>
                  </a:lnTo>
                  <a:lnTo>
                    <a:pt x="348" y="232"/>
                  </a:lnTo>
                  <a:lnTo>
                    <a:pt x="350" y="240"/>
                  </a:lnTo>
                  <a:lnTo>
                    <a:pt x="350" y="250"/>
                  </a:lnTo>
                  <a:lnTo>
                    <a:pt x="349" y="264"/>
                  </a:lnTo>
                  <a:lnTo>
                    <a:pt x="344" y="283"/>
                  </a:lnTo>
                  <a:lnTo>
                    <a:pt x="338" y="303"/>
                  </a:lnTo>
                  <a:lnTo>
                    <a:pt x="331" y="317"/>
                  </a:lnTo>
                  <a:lnTo>
                    <a:pt x="325" y="326"/>
                  </a:lnTo>
                  <a:lnTo>
                    <a:pt x="320" y="332"/>
                  </a:lnTo>
                  <a:lnTo>
                    <a:pt x="315" y="334"/>
                  </a:lnTo>
                  <a:lnTo>
                    <a:pt x="310" y="354"/>
                  </a:lnTo>
                  <a:lnTo>
                    <a:pt x="301" y="375"/>
                  </a:lnTo>
                  <a:lnTo>
                    <a:pt x="290" y="396"/>
                  </a:lnTo>
                  <a:lnTo>
                    <a:pt x="275" y="416"/>
                  </a:lnTo>
                  <a:lnTo>
                    <a:pt x="258" y="433"/>
                  </a:lnTo>
                  <a:lnTo>
                    <a:pt x="236" y="448"/>
                  </a:lnTo>
                  <a:lnTo>
                    <a:pt x="213" y="460"/>
                  </a:lnTo>
                  <a:lnTo>
                    <a:pt x="187" y="465"/>
                  </a:lnTo>
                  <a:lnTo>
                    <a:pt x="162" y="465"/>
                  </a:lnTo>
                  <a:lnTo>
                    <a:pt x="137" y="460"/>
                  </a:lnTo>
                  <a:lnTo>
                    <a:pt x="114" y="448"/>
                  </a:lnTo>
                  <a:lnTo>
                    <a:pt x="93" y="433"/>
                  </a:lnTo>
                  <a:lnTo>
                    <a:pt x="74" y="416"/>
                  </a:lnTo>
                  <a:lnTo>
                    <a:pt x="60" y="396"/>
                  </a:lnTo>
                  <a:lnTo>
                    <a:pt x="48" y="374"/>
                  </a:lnTo>
                  <a:lnTo>
                    <a:pt x="40" y="353"/>
                  </a:lnTo>
                  <a:lnTo>
                    <a:pt x="35" y="333"/>
                  </a:lnTo>
                  <a:lnTo>
                    <a:pt x="30" y="331"/>
                  </a:lnTo>
                  <a:lnTo>
                    <a:pt x="24" y="325"/>
                  </a:lnTo>
                  <a:lnTo>
                    <a:pt x="19" y="316"/>
                  </a:lnTo>
                  <a:lnTo>
                    <a:pt x="12" y="302"/>
                  </a:lnTo>
                  <a:lnTo>
                    <a:pt x="6" y="283"/>
                  </a:lnTo>
                  <a:lnTo>
                    <a:pt x="2" y="264"/>
                  </a:lnTo>
                  <a:lnTo>
                    <a:pt x="0" y="250"/>
                  </a:lnTo>
                  <a:lnTo>
                    <a:pt x="0" y="240"/>
                  </a:lnTo>
                  <a:lnTo>
                    <a:pt x="3" y="232"/>
                  </a:lnTo>
                  <a:lnTo>
                    <a:pt x="6" y="227"/>
                  </a:lnTo>
                  <a:lnTo>
                    <a:pt x="10" y="224"/>
                  </a:lnTo>
                  <a:lnTo>
                    <a:pt x="15" y="222"/>
                  </a:lnTo>
                  <a:lnTo>
                    <a:pt x="20" y="222"/>
                  </a:lnTo>
                  <a:lnTo>
                    <a:pt x="17" y="212"/>
                  </a:lnTo>
                  <a:lnTo>
                    <a:pt x="14" y="200"/>
                  </a:lnTo>
                  <a:lnTo>
                    <a:pt x="11" y="176"/>
                  </a:lnTo>
                  <a:lnTo>
                    <a:pt x="10" y="153"/>
                  </a:lnTo>
                  <a:lnTo>
                    <a:pt x="14" y="129"/>
                  </a:lnTo>
                  <a:lnTo>
                    <a:pt x="21" y="109"/>
                  </a:lnTo>
                  <a:lnTo>
                    <a:pt x="30" y="90"/>
                  </a:lnTo>
                  <a:lnTo>
                    <a:pt x="43" y="72"/>
                  </a:lnTo>
                  <a:lnTo>
                    <a:pt x="56" y="57"/>
                  </a:lnTo>
                  <a:lnTo>
                    <a:pt x="74" y="41"/>
                  </a:lnTo>
                  <a:lnTo>
                    <a:pt x="95" y="25"/>
                  </a:lnTo>
                  <a:lnTo>
                    <a:pt x="112" y="15"/>
                  </a:lnTo>
                  <a:lnTo>
                    <a:pt x="131" y="6"/>
                  </a:lnTo>
                  <a:lnTo>
                    <a:pt x="148" y="2"/>
                  </a:lnTo>
                  <a:lnTo>
                    <a:pt x="165" y="0"/>
                  </a:lnTo>
                  <a:lnTo>
                    <a:pt x="1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 name="Freeform 172"/>
            <p:cNvSpPr>
              <a:spLocks/>
            </p:cNvSpPr>
            <p:nvPr/>
          </p:nvSpPr>
          <p:spPr bwMode="auto">
            <a:xfrm>
              <a:off x="4183" y="4053"/>
              <a:ext cx="48" cy="22"/>
            </a:xfrm>
            <a:custGeom>
              <a:avLst/>
              <a:gdLst>
                <a:gd name="T0" fmla="*/ 280 w 667"/>
                <a:gd name="T1" fmla="*/ 199 h 308"/>
                <a:gd name="T2" fmla="*/ 317 w 667"/>
                <a:gd name="T3" fmla="*/ 146 h 308"/>
                <a:gd name="T4" fmla="*/ 295 w 667"/>
                <a:gd name="T5" fmla="*/ 110 h 308"/>
                <a:gd name="T6" fmla="*/ 289 w 667"/>
                <a:gd name="T7" fmla="*/ 85 h 308"/>
                <a:gd name="T8" fmla="*/ 294 w 667"/>
                <a:gd name="T9" fmla="*/ 67 h 308"/>
                <a:gd name="T10" fmla="*/ 306 w 667"/>
                <a:gd name="T11" fmla="*/ 57 h 308"/>
                <a:gd name="T12" fmla="*/ 319 w 667"/>
                <a:gd name="T13" fmla="*/ 53 h 308"/>
                <a:gd name="T14" fmla="*/ 330 w 667"/>
                <a:gd name="T15" fmla="*/ 51 h 308"/>
                <a:gd name="T16" fmla="*/ 338 w 667"/>
                <a:gd name="T17" fmla="*/ 51 h 308"/>
                <a:gd name="T18" fmla="*/ 349 w 667"/>
                <a:gd name="T19" fmla="*/ 53 h 308"/>
                <a:gd name="T20" fmla="*/ 363 w 667"/>
                <a:gd name="T21" fmla="*/ 58 h 308"/>
                <a:gd name="T22" fmla="*/ 374 w 667"/>
                <a:gd name="T23" fmla="*/ 68 h 308"/>
                <a:gd name="T24" fmla="*/ 378 w 667"/>
                <a:gd name="T25" fmla="*/ 85 h 308"/>
                <a:gd name="T26" fmla="*/ 372 w 667"/>
                <a:gd name="T27" fmla="*/ 110 h 308"/>
                <a:gd name="T28" fmla="*/ 351 w 667"/>
                <a:gd name="T29" fmla="*/ 146 h 308"/>
                <a:gd name="T30" fmla="*/ 388 w 667"/>
                <a:gd name="T31" fmla="*/ 199 h 308"/>
                <a:gd name="T32" fmla="*/ 453 w 667"/>
                <a:gd name="T33" fmla="*/ 2 h 308"/>
                <a:gd name="T34" fmla="*/ 470 w 667"/>
                <a:gd name="T35" fmla="*/ 12 h 308"/>
                <a:gd name="T36" fmla="*/ 504 w 667"/>
                <a:gd name="T37" fmla="*/ 30 h 308"/>
                <a:gd name="T38" fmla="*/ 552 w 667"/>
                <a:gd name="T39" fmla="*/ 52 h 308"/>
                <a:gd name="T40" fmla="*/ 604 w 667"/>
                <a:gd name="T41" fmla="*/ 73 h 308"/>
                <a:gd name="T42" fmla="*/ 635 w 667"/>
                <a:gd name="T43" fmla="*/ 100 h 308"/>
                <a:gd name="T44" fmla="*/ 655 w 667"/>
                <a:gd name="T45" fmla="*/ 135 h 308"/>
                <a:gd name="T46" fmla="*/ 664 w 667"/>
                <a:gd name="T47" fmla="*/ 182 h 308"/>
                <a:gd name="T48" fmla="*/ 667 w 667"/>
                <a:gd name="T49" fmla="*/ 239 h 308"/>
                <a:gd name="T50" fmla="*/ 667 w 667"/>
                <a:gd name="T51" fmla="*/ 308 h 308"/>
                <a:gd name="T52" fmla="*/ 1 w 667"/>
                <a:gd name="T53" fmla="*/ 273 h 308"/>
                <a:gd name="T54" fmla="*/ 2 w 667"/>
                <a:gd name="T55" fmla="*/ 209 h 308"/>
                <a:gd name="T56" fmla="*/ 8 w 667"/>
                <a:gd name="T57" fmla="*/ 158 h 308"/>
                <a:gd name="T58" fmla="*/ 21 w 667"/>
                <a:gd name="T59" fmla="*/ 116 h 308"/>
                <a:gd name="T60" fmla="*/ 46 w 667"/>
                <a:gd name="T61" fmla="*/ 86 h 308"/>
                <a:gd name="T62" fmla="*/ 87 w 667"/>
                <a:gd name="T63" fmla="*/ 63 h 308"/>
                <a:gd name="T64" fmla="*/ 142 w 667"/>
                <a:gd name="T65" fmla="*/ 40 h 308"/>
                <a:gd name="T66" fmla="*/ 182 w 667"/>
                <a:gd name="T67" fmla="*/ 21 h 308"/>
                <a:gd name="T68" fmla="*/ 208 w 667"/>
                <a:gd name="T69" fmla="*/ 5 h 308"/>
                <a:gd name="T70" fmla="*/ 217 w 667"/>
                <a:gd name="T7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7" h="308">
                  <a:moveTo>
                    <a:pt x="217" y="0"/>
                  </a:moveTo>
                  <a:lnTo>
                    <a:pt x="280" y="199"/>
                  </a:lnTo>
                  <a:lnTo>
                    <a:pt x="288" y="226"/>
                  </a:lnTo>
                  <a:lnTo>
                    <a:pt x="317" y="146"/>
                  </a:lnTo>
                  <a:lnTo>
                    <a:pt x="305" y="126"/>
                  </a:lnTo>
                  <a:lnTo>
                    <a:pt x="295" y="110"/>
                  </a:lnTo>
                  <a:lnTo>
                    <a:pt x="291" y="96"/>
                  </a:lnTo>
                  <a:lnTo>
                    <a:pt x="289" y="85"/>
                  </a:lnTo>
                  <a:lnTo>
                    <a:pt x="290" y="75"/>
                  </a:lnTo>
                  <a:lnTo>
                    <a:pt x="294" y="67"/>
                  </a:lnTo>
                  <a:lnTo>
                    <a:pt x="299" y="62"/>
                  </a:lnTo>
                  <a:lnTo>
                    <a:pt x="306" y="57"/>
                  </a:lnTo>
                  <a:lnTo>
                    <a:pt x="312" y="55"/>
                  </a:lnTo>
                  <a:lnTo>
                    <a:pt x="319" y="53"/>
                  </a:lnTo>
                  <a:lnTo>
                    <a:pt x="325" y="52"/>
                  </a:lnTo>
                  <a:lnTo>
                    <a:pt x="330" y="51"/>
                  </a:lnTo>
                  <a:lnTo>
                    <a:pt x="334" y="51"/>
                  </a:lnTo>
                  <a:lnTo>
                    <a:pt x="338" y="51"/>
                  </a:lnTo>
                  <a:lnTo>
                    <a:pt x="343" y="52"/>
                  </a:lnTo>
                  <a:lnTo>
                    <a:pt x="349" y="53"/>
                  </a:lnTo>
                  <a:lnTo>
                    <a:pt x="356" y="55"/>
                  </a:lnTo>
                  <a:lnTo>
                    <a:pt x="363" y="58"/>
                  </a:lnTo>
                  <a:lnTo>
                    <a:pt x="369" y="62"/>
                  </a:lnTo>
                  <a:lnTo>
                    <a:pt x="374" y="68"/>
                  </a:lnTo>
                  <a:lnTo>
                    <a:pt x="377" y="75"/>
                  </a:lnTo>
                  <a:lnTo>
                    <a:pt x="378" y="85"/>
                  </a:lnTo>
                  <a:lnTo>
                    <a:pt x="377" y="96"/>
                  </a:lnTo>
                  <a:lnTo>
                    <a:pt x="372" y="110"/>
                  </a:lnTo>
                  <a:lnTo>
                    <a:pt x="364" y="126"/>
                  </a:lnTo>
                  <a:lnTo>
                    <a:pt x="351" y="146"/>
                  </a:lnTo>
                  <a:lnTo>
                    <a:pt x="379" y="226"/>
                  </a:lnTo>
                  <a:lnTo>
                    <a:pt x="388" y="199"/>
                  </a:lnTo>
                  <a:lnTo>
                    <a:pt x="451" y="0"/>
                  </a:lnTo>
                  <a:lnTo>
                    <a:pt x="453" y="2"/>
                  </a:lnTo>
                  <a:lnTo>
                    <a:pt x="459" y="6"/>
                  </a:lnTo>
                  <a:lnTo>
                    <a:pt x="470" y="12"/>
                  </a:lnTo>
                  <a:lnTo>
                    <a:pt x="486" y="21"/>
                  </a:lnTo>
                  <a:lnTo>
                    <a:pt x="504" y="30"/>
                  </a:lnTo>
                  <a:lnTo>
                    <a:pt x="526" y="41"/>
                  </a:lnTo>
                  <a:lnTo>
                    <a:pt x="552" y="52"/>
                  </a:lnTo>
                  <a:lnTo>
                    <a:pt x="581" y="63"/>
                  </a:lnTo>
                  <a:lnTo>
                    <a:pt x="604" y="73"/>
                  </a:lnTo>
                  <a:lnTo>
                    <a:pt x="621" y="86"/>
                  </a:lnTo>
                  <a:lnTo>
                    <a:pt x="635" y="100"/>
                  </a:lnTo>
                  <a:lnTo>
                    <a:pt x="647" y="116"/>
                  </a:lnTo>
                  <a:lnTo>
                    <a:pt x="655" y="135"/>
                  </a:lnTo>
                  <a:lnTo>
                    <a:pt x="660" y="158"/>
                  </a:lnTo>
                  <a:lnTo>
                    <a:pt x="664" y="182"/>
                  </a:lnTo>
                  <a:lnTo>
                    <a:pt x="666" y="209"/>
                  </a:lnTo>
                  <a:lnTo>
                    <a:pt x="667" y="239"/>
                  </a:lnTo>
                  <a:lnTo>
                    <a:pt x="667" y="273"/>
                  </a:lnTo>
                  <a:lnTo>
                    <a:pt x="667" y="308"/>
                  </a:lnTo>
                  <a:lnTo>
                    <a:pt x="0" y="308"/>
                  </a:lnTo>
                  <a:lnTo>
                    <a:pt x="1" y="273"/>
                  </a:lnTo>
                  <a:lnTo>
                    <a:pt x="1" y="239"/>
                  </a:lnTo>
                  <a:lnTo>
                    <a:pt x="2" y="209"/>
                  </a:lnTo>
                  <a:lnTo>
                    <a:pt x="4" y="182"/>
                  </a:lnTo>
                  <a:lnTo>
                    <a:pt x="8" y="158"/>
                  </a:lnTo>
                  <a:lnTo>
                    <a:pt x="13" y="135"/>
                  </a:lnTo>
                  <a:lnTo>
                    <a:pt x="21" y="116"/>
                  </a:lnTo>
                  <a:lnTo>
                    <a:pt x="32" y="100"/>
                  </a:lnTo>
                  <a:lnTo>
                    <a:pt x="46" y="86"/>
                  </a:lnTo>
                  <a:lnTo>
                    <a:pt x="64" y="73"/>
                  </a:lnTo>
                  <a:lnTo>
                    <a:pt x="87" y="63"/>
                  </a:lnTo>
                  <a:lnTo>
                    <a:pt x="115" y="52"/>
                  </a:lnTo>
                  <a:lnTo>
                    <a:pt x="142" y="40"/>
                  </a:lnTo>
                  <a:lnTo>
                    <a:pt x="164" y="30"/>
                  </a:lnTo>
                  <a:lnTo>
                    <a:pt x="182" y="21"/>
                  </a:lnTo>
                  <a:lnTo>
                    <a:pt x="198" y="12"/>
                  </a:lnTo>
                  <a:lnTo>
                    <a:pt x="208" y="5"/>
                  </a:lnTo>
                  <a:lnTo>
                    <a:pt x="215" y="2"/>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 name="Freeform 173"/>
            <p:cNvSpPr>
              <a:spLocks/>
            </p:cNvSpPr>
            <p:nvPr/>
          </p:nvSpPr>
          <p:spPr bwMode="auto">
            <a:xfrm>
              <a:off x="4195" y="4021"/>
              <a:ext cx="25" cy="33"/>
            </a:xfrm>
            <a:custGeom>
              <a:avLst/>
              <a:gdLst>
                <a:gd name="T0" fmla="*/ 214 w 351"/>
                <a:gd name="T1" fmla="*/ 4 h 465"/>
                <a:gd name="T2" fmla="*/ 249 w 351"/>
                <a:gd name="T3" fmla="*/ 18 h 465"/>
                <a:gd name="T4" fmla="*/ 277 w 351"/>
                <a:gd name="T5" fmla="*/ 39 h 465"/>
                <a:gd name="T6" fmla="*/ 290 w 351"/>
                <a:gd name="T7" fmla="*/ 55 h 465"/>
                <a:gd name="T8" fmla="*/ 292 w 351"/>
                <a:gd name="T9" fmla="*/ 57 h 465"/>
                <a:gd name="T10" fmla="*/ 300 w 351"/>
                <a:gd name="T11" fmla="*/ 59 h 465"/>
                <a:gd name="T12" fmla="*/ 312 w 351"/>
                <a:gd name="T13" fmla="*/ 66 h 465"/>
                <a:gd name="T14" fmla="*/ 326 w 351"/>
                <a:gd name="T15" fmla="*/ 81 h 465"/>
                <a:gd name="T16" fmla="*/ 337 w 351"/>
                <a:gd name="T17" fmla="*/ 106 h 465"/>
                <a:gd name="T18" fmla="*/ 341 w 351"/>
                <a:gd name="T19" fmla="*/ 145 h 465"/>
                <a:gd name="T20" fmla="*/ 337 w 351"/>
                <a:gd name="T21" fmla="*/ 200 h 465"/>
                <a:gd name="T22" fmla="*/ 330 w 351"/>
                <a:gd name="T23" fmla="*/ 222 h 465"/>
                <a:gd name="T24" fmla="*/ 340 w 351"/>
                <a:gd name="T25" fmla="*/ 223 h 465"/>
                <a:gd name="T26" fmla="*/ 348 w 351"/>
                <a:gd name="T27" fmla="*/ 231 h 465"/>
                <a:gd name="T28" fmla="*/ 351 w 351"/>
                <a:gd name="T29" fmla="*/ 251 h 465"/>
                <a:gd name="T30" fmla="*/ 345 w 351"/>
                <a:gd name="T31" fmla="*/ 282 h 465"/>
                <a:gd name="T32" fmla="*/ 332 w 351"/>
                <a:gd name="T33" fmla="*/ 317 h 465"/>
                <a:gd name="T34" fmla="*/ 320 w 351"/>
                <a:gd name="T35" fmla="*/ 331 h 465"/>
                <a:gd name="T36" fmla="*/ 310 w 351"/>
                <a:gd name="T37" fmla="*/ 353 h 465"/>
                <a:gd name="T38" fmla="*/ 290 w 351"/>
                <a:gd name="T39" fmla="*/ 395 h 465"/>
                <a:gd name="T40" fmla="*/ 258 w 351"/>
                <a:gd name="T41" fmla="*/ 434 h 465"/>
                <a:gd name="T42" fmla="*/ 213 w 351"/>
                <a:gd name="T43" fmla="*/ 459 h 465"/>
                <a:gd name="T44" fmla="*/ 163 w 351"/>
                <a:gd name="T45" fmla="*/ 465 h 465"/>
                <a:gd name="T46" fmla="*/ 114 w 351"/>
                <a:gd name="T47" fmla="*/ 448 h 465"/>
                <a:gd name="T48" fmla="*/ 75 w 351"/>
                <a:gd name="T49" fmla="*/ 416 h 465"/>
                <a:gd name="T50" fmla="*/ 49 w 351"/>
                <a:gd name="T51" fmla="*/ 375 h 465"/>
                <a:gd name="T52" fmla="*/ 36 w 351"/>
                <a:gd name="T53" fmla="*/ 333 h 465"/>
                <a:gd name="T54" fmla="*/ 24 w 351"/>
                <a:gd name="T55" fmla="*/ 326 h 465"/>
                <a:gd name="T56" fmla="*/ 12 w 351"/>
                <a:gd name="T57" fmla="*/ 303 h 465"/>
                <a:gd name="T58" fmla="*/ 2 w 351"/>
                <a:gd name="T59" fmla="*/ 265 h 465"/>
                <a:gd name="T60" fmla="*/ 1 w 351"/>
                <a:gd name="T61" fmla="*/ 240 h 465"/>
                <a:gd name="T62" fmla="*/ 6 w 351"/>
                <a:gd name="T63" fmla="*/ 226 h 465"/>
                <a:gd name="T64" fmla="*/ 16 w 351"/>
                <a:gd name="T65" fmla="*/ 222 h 465"/>
                <a:gd name="T66" fmla="*/ 17 w 351"/>
                <a:gd name="T67" fmla="*/ 211 h 465"/>
                <a:gd name="T68" fmla="*/ 11 w 351"/>
                <a:gd name="T69" fmla="*/ 176 h 465"/>
                <a:gd name="T70" fmla="*/ 15 w 351"/>
                <a:gd name="T71" fmla="*/ 130 h 465"/>
                <a:gd name="T72" fmla="*/ 31 w 351"/>
                <a:gd name="T73" fmla="*/ 89 h 465"/>
                <a:gd name="T74" fmla="*/ 56 w 351"/>
                <a:gd name="T75" fmla="*/ 58 h 465"/>
                <a:gd name="T76" fmla="*/ 95 w 351"/>
                <a:gd name="T77" fmla="*/ 26 h 465"/>
                <a:gd name="T78" fmla="*/ 131 w 351"/>
                <a:gd name="T79" fmla="*/ 7 h 465"/>
                <a:gd name="T80" fmla="*/ 165 w 351"/>
                <a:gd name="T81" fmla="*/ 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1" h="465">
                  <a:moveTo>
                    <a:pt x="191" y="0"/>
                  </a:moveTo>
                  <a:lnTo>
                    <a:pt x="214" y="4"/>
                  </a:lnTo>
                  <a:lnTo>
                    <a:pt x="233" y="10"/>
                  </a:lnTo>
                  <a:lnTo>
                    <a:pt x="249" y="18"/>
                  </a:lnTo>
                  <a:lnTo>
                    <a:pt x="266" y="28"/>
                  </a:lnTo>
                  <a:lnTo>
                    <a:pt x="277" y="39"/>
                  </a:lnTo>
                  <a:lnTo>
                    <a:pt x="285" y="47"/>
                  </a:lnTo>
                  <a:lnTo>
                    <a:pt x="290" y="55"/>
                  </a:lnTo>
                  <a:lnTo>
                    <a:pt x="291" y="57"/>
                  </a:lnTo>
                  <a:lnTo>
                    <a:pt x="292" y="57"/>
                  </a:lnTo>
                  <a:lnTo>
                    <a:pt x="295" y="58"/>
                  </a:lnTo>
                  <a:lnTo>
                    <a:pt x="300" y="59"/>
                  </a:lnTo>
                  <a:lnTo>
                    <a:pt x="306" y="62"/>
                  </a:lnTo>
                  <a:lnTo>
                    <a:pt x="312" y="66"/>
                  </a:lnTo>
                  <a:lnTo>
                    <a:pt x="320" y="73"/>
                  </a:lnTo>
                  <a:lnTo>
                    <a:pt x="326" y="81"/>
                  </a:lnTo>
                  <a:lnTo>
                    <a:pt x="332" y="92"/>
                  </a:lnTo>
                  <a:lnTo>
                    <a:pt x="337" y="106"/>
                  </a:lnTo>
                  <a:lnTo>
                    <a:pt x="340" y="124"/>
                  </a:lnTo>
                  <a:lnTo>
                    <a:pt x="341" y="145"/>
                  </a:lnTo>
                  <a:lnTo>
                    <a:pt x="340" y="170"/>
                  </a:lnTo>
                  <a:lnTo>
                    <a:pt x="337" y="200"/>
                  </a:lnTo>
                  <a:lnTo>
                    <a:pt x="334" y="211"/>
                  </a:lnTo>
                  <a:lnTo>
                    <a:pt x="330" y="222"/>
                  </a:lnTo>
                  <a:lnTo>
                    <a:pt x="336" y="222"/>
                  </a:lnTo>
                  <a:lnTo>
                    <a:pt x="340" y="223"/>
                  </a:lnTo>
                  <a:lnTo>
                    <a:pt x="345" y="226"/>
                  </a:lnTo>
                  <a:lnTo>
                    <a:pt x="348" y="231"/>
                  </a:lnTo>
                  <a:lnTo>
                    <a:pt x="350" y="240"/>
                  </a:lnTo>
                  <a:lnTo>
                    <a:pt x="351" y="251"/>
                  </a:lnTo>
                  <a:lnTo>
                    <a:pt x="349" y="265"/>
                  </a:lnTo>
                  <a:lnTo>
                    <a:pt x="345" y="282"/>
                  </a:lnTo>
                  <a:lnTo>
                    <a:pt x="338" y="303"/>
                  </a:lnTo>
                  <a:lnTo>
                    <a:pt x="332" y="317"/>
                  </a:lnTo>
                  <a:lnTo>
                    <a:pt x="326" y="326"/>
                  </a:lnTo>
                  <a:lnTo>
                    <a:pt x="320" y="331"/>
                  </a:lnTo>
                  <a:lnTo>
                    <a:pt x="316" y="333"/>
                  </a:lnTo>
                  <a:lnTo>
                    <a:pt x="310" y="353"/>
                  </a:lnTo>
                  <a:lnTo>
                    <a:pt x="302" y="375"/>
                  </a:lnTo>
                  <a:lnTo>
                    <a:pt x="290" y="395"/>
                  </a:lnTo>
                  <a:lnTo>
                    <a:pt x="276" y="416"/>
                  </a:lnTo>
                  <a:lnTo>
                    <a:pt x="258" y="434"/>
                  </a:lnTo>
                  <a:lnTo>
                    <a:pt x="236" y="448"/>
                  </a:lnTo>
                  <a:lnTo>
                    <a:pt x="213" y="459"/>
                  </a:lnTo>
                  <a:lnTo>
                    <a:pt x="188" y="465"/>
                  </a:lnTo>
                  <a:lnTo>
                    <a:pt x="163" y="465"/>
                  </a:lnTo>
                  <a:lnTo>
                    <a:pt x="137" y="459"/>
                  </a:lnTo>
                  <a:lnTo>
                    <a:pt x="114" y="448"/>
                  </a:lnTo>
                  <a:lnTo>
                    <a:pt x="93" y="434"/>
                  </a:lnTo>
                  <a:lnTo>
                    <a:pt x="75" y="416"/>
                  </a:lnTo>
                  <a:lnTo>
                    <a:pt x="60" y="395"/>
                  </a:lnTo>
                  <a:lnTo>
                    <a:pt x="49" y="375"/>
                  </a:lnTo>
                  <a:lnTo>
                    <a:pt x="41" y="353"/>
                  </a:lnTo>
                  <a:lnTo>
                    <a:pt x="36" y="333"/>
                  </a:lnTo>
                  <a:lnTo>
                    <a:pt x="30" y="331"/>
                  </a:lnTo>
                  <a:lnTo>
                    <a:pt x="24" y="326"/>
                  </a:lnTo>
                  <a:lnTo>
                    <a:pt x="18" y="317"/>
                  </a:lnTo>
                  <a:lnTo>
                    <a:pt x="12" y="303"/>
                  </a:lnTo>
                  <a:lnTo>
                    <a:pt x="6" y="282"/>
                  </a:lnTo>
                  <a:lnTo>
                    <a:pt x="2" y="265"/>
                  </a:lnTo>
                  <a:lnTo>
                    <a:pt x="0" y="251"/>
                  </a:lnTo>
                  <a:lnTo>
                    <a:pt x="1" y="240"/>
                  </a:lnTo>
                  <a:lnTo>
                    <a:pt x="3" y="231"/>
                  </a:lnTo>
                  <a:lnTo>
                    <a:pt x="6" y="226"/>
                  </a:lnTo>
                  <a:lnTo>
                    <a:pt x="11" y="223"/>
                  </a:lnTo>
                  <a:lnTo>
                    <a:pt x="16" y="222"/>
                  </a:lnTo>
                  <a:lnTo>
                    <a:pt x="21" y="222"/>
                  </a:lnTo>
                  <a:lnTo>
                    <a:pt x="17" y="211"/>
                  </a:lnTo>
                  <a:lnTo>
                    <a:pt x="15" y="200"/>
                  </a:lnTo>
                  <a:lnTo>
                    <a:pt x="11" y="176"/>
                  </a:lnTo>
                  <a:lnTo>
                    <a:pt x="11" y="152"/>
                  </a:lnTo>
                  <a:lnTo>
                    <a:pt x="15" y="130"/>
                  </a:lnTo>
                  <a:lnTo>
                    <a:pt x="21" y="108"/>
                  </a:lnTo>
                  <a:lnTo>
                    <a:pt x="31" y="89"/>
                  </a:lnTo>
                  <a:lnTo>
                    <a:pt x="43" y="72"/>
                  </a:lnTo>
                  <a:lnTo>
                    <a:pt x="56" y="58"/>
                  </a:lnTo>
                  <a:lnTo>
                    <a:pt x="74" y="40"/>
                  </a:lnTo>
                  <a:lnTo>
                    <a:pt x="95" y="26"/>
                  </a:lnTo>
                  <a:lnTo>
                    <a:pt x="112" y="15"/>
                  </a:lnTo>
                  <a:lnTo>
                    <a:pt x="131" y="7"/>
                  </a:lnTo>
                  <a:lnTo>
                    <a:pt x="148" y="3"/>
                  </a:lnTo>
                  <a:lnTo>
                    <a:pt x="165" y="1"/>
                  </a:lnTo>
                  <a:lnTo>
                    <a:pt x="1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 name="Freeform 174"/>
            <p:cNvSpPr>
              <a:spLocks/>
            </p:cNvSpPr>
            <p:nvPr/>
          </p:nvSpPr>
          <p:spPr bwMode="auto">
            <a:xfrm>
              <a:off x="4087" y="4053"/>
              <a:ext cx="48" cy="22"/>
            </a:xfrm>
            <a:custGeom>
              <a:avLst/>
              <a:gdLst>
                <a:gd name="T0" fmla="*/ 280 w 667"/>
                <a:gd name="T1" fmla="*/ 198 h 308"/>
                <a:gd name="T2" fmla="*/ 317 w 667"/>
                <a:gd name="T3" fmla="*/ 146 h 308"/>
                <a:gd name="T4" fmla="*/ 295 w 667"/>
                <a:gd name="T5" fmla="*/ 110 h 308"/>
                <a:gd name="T6" fmla="*/ 289 w 667"/>
                <a:gd name="T7" fmla="*/ 85 h 308"/>
                <a:gd name="T8" fmla="*/ 294 w 667"/>
                <a:gd name="T9" fmla="*/ 67 h 308"/>
                <a:gd name="T10" fmla="*/ 306 w 667"/>
                <a:gd name="T11" fmla="*/ 57 h 308"/>
                <a:gd name="T12" fmla="*/ 319 w 667"/>
                <a:gd name="T13" fmla="*/ 53 h 308"/>
                <a:gd name="T14" fmla="*/ 330 w 667"/>
                <a:gd name="T15" fmla="*/ 51 h 308"/>
                <a:gd name="T16" fmla="*/ 338 w 667"/>
                <a:gd name="T17" fmla="*/ 51 h 308"/>
                <a:gd name="T18" fmla="*/ 349 w 667"/>
                <a:gd name="T19" fmla="*/ 53 h 308"/>
                <a:gd name="T20" fmla="*/ 363 w 667"/>
                <a:gd name="T21" fmla="*/ 58 h 308"/>
                <a:gd name="T22" fmla="*/ 374 w 667"/>
                <a:gd name="T23" fmla="*/ 68 h 308"/>
                <a:gd name="T24" fmla="*/ 378 w 667"/>
                <a:gd name="T25" fmla="*/ 85 h 308"/>
                <a:gd name="T26" fmla="*/ 372 w 667"/>
                <a:gd name="T27" fmla="*/ 110 h 308"/>
                <a:gd name="T28" fmla="*/ 351 w 667"/>
                <a:gd name="T29" fmla="*/ 146 h 308"/>
                <a:gd name="T30" fmla="*/ 388 w 667"/>
                <a:gd name="T31" fmla="*/ 198 h 308"/>
                <a:gd name="T32" fmla="*/ 453 w 667"/>
                <a:gd name="T33" fmla="*/ 1 h 308"/>
                <a:gd name="T34" fmla="*/ 470 w 667"/>
                <a:gd name="T35" fmla="*/ 12 h 308"/>
                <a:gd name="T36" fmla="*/ 504 w 667"/>
                <a:gd name="T37" fmla="*/ 30 h 308"/>
                <a:gd name="T38" fmla="*/ 552 w 667"/>
                <a:gd name="T39" fmla="*/ 52 h 308"/>
                <a:gd name="T40" fmla="*/ 604 w 667"/>
                <a:gd name="T41" fmla="*/ 73 h 308"/>
                <a:gd name="T42" fmla="*/ 635 w 667"/>
                <a:gd name="T43" fmla="*/ 100 h 308"/>
                <a:gd name="T44" fmla="*/ 654 w 667"/>
                <a:gd name="T45" fmla="*/ 136 h 308"/>
                <a:gd name="T46" fmla="*/ 663 w 667"/>
                <a:gd name="T47" fmla="*/ 182 h 308"/>
                <a:gd name="T48" fmla="*/ 666 w 667"/>
                <a:gd name="T49" fmla="*/ 239 h 308"/>
                <a:gd name="T50" fmla="*/ 667 w 667"/>
                <a:gd name="T51" fmla="*/ 308 h 308"/>
                <a:gd name="T52" fmla="*/ 1 w 667"/>
                <a:gd name="T53" fmla="*/ 273 h 308"/>
                <a:gd name="T54" fmla="*/ 2 w 667"/>
                <a:gd name="T55" fmla="*/ 209 h 308"/>
                <a:gd name="T56" fmla="*/ 7 w 667"/>
                <a:gd name="T57" fmla="*/ 157 h 308"/>
                <a:gd name="T58" fmla="*/ 21 w 667"/>
                <a:gd name="T59" fmla="*/ 116 h 308"/>
                <a:gd name="T60" fmla="*/ 46 w 667"/>
                <a:gd name="T61" fmla="*/ 86 h 308"/>
                <a:gd name="T62" fmla="*/ 87 w 667"/>
                <a:gd name="T63" fmla="*/ 63 h 308"/>
                <a:gd name="T64" fmla="*/ 142 w 667"/>
                <a:gd name="T65" fmla="*/ 40 h 308"/>
                <a:gd name="T66" fmla="*/ 182 w 667"/>
                <a:gd name="T67" fmla="*/ 19 h 308"/>
                <a:gd name="T68" fmla="*/ 208 w 667"/>
                <a:gd name="T69" fmla="*/ 5 h 308"/>
                <a:gd name="T70" fmla="*/ 217 w 667"/>
                <a:gd name="T71" fmla="*/ 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7" h="308">
                  <a:moveTo>
                    <a:pt x="217" y="0"/>
                  </a:moveTo>
                  <a:lnTo>
                    <a:pt x="280" y="198"/>
                  </a:lnTo>
                  <a:lnTo>
                    <a:pt x="288" y="225"/>
                  </a:lnTo>
                  <a:lnTo>
                    <a:pt x="317" y="146"/>
                  </a:lnTo>
                  <a:lnTo>
                    <a:pt x="305" y="126"/>
                  </a:lnTo>
                  <a:lnTo>
                    <a:pt x="295" y="110"/>
                  </a:lnTo>
                  <a:lnTo>
                    <a:pt x="291" y="96"/>
                  </a:lnTo>
                  <a:lnTo>
                    <a:pt x="289" y="85"/>
                  </a:lnTo>
                  <a:lnTo>
                    <a:pt x="290" y="74"/>
                  </a:lnTo>
                  <a:lnTo>
                    <a:pt x="294" y="67"/>
                  </a:lnTo>
                  <a:lnTo>
                    <a:pt x="299" y="62"/>
                  </a:lnTo>
                  <a:lnTo>
                    <a:pt x="306" y="57"/>
                  </a:lnTo>
                  <a:lnTo>
                    <a:pt x="312" y="55"/>
                  </a:lnTo>
                  <a:lnTo>
                    <a:pt x="319" y="53"/>
                  </a:lnTo>
                  <a:lnTo>
                    <a:pt x="325" y="52"/>
                  </a:lnTo>
                  <a:lnTo>
                    <a:pt x="330" y="51"/>
                  </a:lnTo>
                  <a:lnTo>
                    <a:pt x="334" y="51"/>
                  </a:lnTo>
                  <a:lnTo>
                    <a:pt x="338" y="51"/>
                  </a:lnTo>
                  <a:lnTo>
                    <a:pt x="343" y="52"/>
                  </a:lnTo>
                  <a:lnTo>
                    <a:pt x="349" y="53"/>
                  </a:lnTo>
                  <a:lnTo>
                    <a:pt x="356" y="55"/>
                  </a:lnTo>
                  <a:lnTo>
                    <a:pt x="363" y="58"/>
                  </a:lnTo>
                  <a:lnTo>
                    <a:pt x="369" y="62"/>
                  </a:lnTo>
                  <a:lnTo>
                    <a:pt x="374" y="68"/>
                  </a:lnTo>
                  <a:lnTo>
                    <a:pt x="377" y="75"/>
                  </a:lnTo>
                  <a:lnTo>
                    <a:pt x="378" y="85"/>
                  </a:lnTo>
                  <a:lnTo>
                    <a:pt x="377" y="96"/>
                  </a:lnTo>
                  <a:lnTo>
                    <a:pt x="372" y="110"/>
                  </a:lnTo>
                  <a:lnTo>
                    <a:pt x="364" y="126"/>
                  </a:lnTo>
                  <a:lnTo>
                    <a:pt x="351" y="146"/>
                  </a:lnTo>
                  <a:lnTo>
                    <a:pt x="379" y="225"/>
                  </a:lnTo>
                  <a:lnTo>
                    <a:pt x="388" y="198"/>
                  </a:lnTo>
                  <a:lnTo>
                    <a:pt x="451" y="0"/>
                  </a:lnTo>
                  <a:lnTo>
                    <a:pt x="453" y="1"/>
                  </a:lnTo>
                  <a:lnTo>
                    <a:pt x="459" y="5"/>
                  </a:lnTo>
                  <a:lnTo>
                    <a:pt x="470" y="12"/>
                  </a:lnTo>
                  <a:lnTo>
                    <a:pt x="486" y="21"/>
                  </a:lnTo>
                  <a:lnTo>
                    <a:pt x="504" y="30"/>
                  </a:lnTo>
                  <a:lnTo>
                    <a:pt x="526" y="41"/>
                  </a:lnTo>
                  <a:lnTo>
                    <a:pt x="552" y="52"/>
                  </a:lnTo>
                  <a:lnTo>
                    <a:pt x="581" y="63"/>
                  </a:lnTo>
                  <a:lnTo>
                    <a:pt x="604" y="73"/>
                  </a:lnTo>
                  <a:lnTo>
                    <a:pt x="621" y="86"/>
                  </a:lnTo>
                  <a:lnTo>
                    <a:pt x="635" y="100"/>
                  </a:lnTo>
                  <a:lnTo>
                    <a:pt x="647" y="117"/>
                  </a:lnTo>
                  <a:lnTo>
                    <a:pt x="654" y="136"/>
                  </a:lnTo>
                  <a:lnTo>
                    <a:pt x="660" y="158"/>
                  </a:lnTo>
                  <a:lnTo>
                    <a:pt x="663" y="182"/>
                  </a:lnTo>
                  <a:lnTo>
                    <a:pt x="665" y="210"/>
                  </a:lnTo>
                  <a:lnTo>
                    <a:pt x="666" y="239"/>
                  </a:lnTo>
                  <a:lnTo>
                    <a:pt x="667" y="273"/>
                  </a:lnTo>
                  <a:lnTo>
                    <a:pt x="667" y="308"/>
                  </a:lnTo>
                  <a:lnTo>
                    <a:pt x="0" y="308"/>
                  </a:lnTo>
                  <a:lnTo>
                    <a:pt x="1" y="273"/>
                  </a:lnTo>
                  <a:lnTo>
                    <a:pt x="1" y="239"/>
                  </a:lnTo>
                  <a:lnTo>
                    <a:pt x="2" y="209"/>
                  </a:lnTo>
                  <a:lnTo>
                    <a:pt x="4" y="182"/>
                  </a:lnTo>
                  <a:lnTo>
                    <a:pt x="7" y="157"/>
                  </a:lnTo>
                  <a:lnTo>
                    <a:pt x="13" y="135"/>
                  </a:lnTo>
                  <a:lnTo>
                    <a:pt x="21" y="116"/>
                  </a:lnTo>
                  <a:lnTo>
                    <a:pt x="32" y="100"/>
                  </a:lnTo>
                  <a:lnTo>
                    <a:pt x="46" y="86"/>
                  </a:lnTo>
                  <a:lnTo>
                    <a:pt x="64" y="73"/>
                  </a:lnTo>
                  <a:lnTo>
                    <a:pt x="87" y="63"/>
                  </a:lnTo>
                  <a:lnTo>
                    <a:pt x="115" y="52"/>
                  </a:lnTo>
                  <a:lnTo>
                    <a:pt x="142" y="40"/>
                  </a:lnTo>
                  <a:lnTo>
                    <a:pt x="164" y="30"/>
                  </a:lnTo>
                  <a:lnTo>
                    <a:pt x="182" y="19"/>
                  </a:lnTo>
                  <a:lnTo>
                    <a:pt x="198" y="12"/>
                  </a:lnTo>
                  <a:lnTo>
                    <a:pt x="208" y="5"/>
                  </a:lnTo>
                  <a:lnTo>
                    <a:pt x="215" y="1"/>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 name="Freeform 175"/>
            <p:cNvSpPr>
              <a:spLocks/>
            </p:cNvSpPr>
            <p:nvPr/>
          </p:nvSpPr>
          <p:spPr bwMode="auto">
            <a:xfrm>
              <a:off x="4099" y="4020"/>
              <a:ext cx="25" cy="34"/>
            </a:xfrm>
            <a:custGeom>
              <a:avLst/>
              <a:gdLst>
                <a:gd name="T0" fmla="*/ 213 w 350"/>
                <a:gd name="T1" fmla="*/ 4 h 465"/>
                <a:gd name="T2" fmla="*/ 249 w 350"/>
                <a:gd name="T3" fmla="*/ 18 h 465"/>
                <a:gd name="T4" fmla="*/ 277 w 350"/>
                <a:gd name="T5" fmla="*/ 39 h 465"/>
                <a:gd name="T6" fmla="*/ 289 w 350"/>
                <a:gd name="T7" fmla="*/ 54 h 465"/>
                <a:gd name="T8" fmla="*/ 291 w 350"/>
                <a:gd name="T9" fmla="*/ 56 h 465"/>
                <a:gd name="T10" fmla="*/ 299 w 350"/>
                <a:gd name="T11" fmla="*/ 59 h 465"/>
                <a:gd name="T12" fmla="*/ 311 w 350"/>
                <a:gd name="T13" fmla="*/ 66 h 465"/>
                <a:gd name="T14" fmla="*/ 325 w 350"/>
                <a:gd name="T15" fmla="*/ 81 h 465"/>
                <a:gd name="T16" fmla="*/ 336 w 350"/>
                <a:gd name="T17" fmla="*/ 106 h 465"/>
                <a:gd name="T18" fmla="*/ 341 w 350"/>
                <a:gd name="T19" fmla="*/ 145 h 465"/>
                <a:gd name="T20" fmla="*/ 336 w 350"/>
                <a:gd name="T21" fmla="*/ 200 h 465"/>
                <a:gd name="T22" fmla="*/ 330 w 350"/>
                <a:gd name="T23" fmla="*/ 222 h 465"/>
                <a:gd name="T24" fmla="*/ 340 w 350"/>
                <a:gd name="T25" fmla="*/ 223 h 465"/>
                <a:gd name="T26" fmla="*/ 348 w 350"/>
                <a:gd name="T27" fmla="*/ 231 h 465"/>
                <a:gd name="T28" fmla="*/ 350 w 350"/>
                <a:gd name="T29" fmla="*/ 250 h 465"/>
                <a:gd name="T30" fmla="*/ 344 w 350"/>
                <a:gd name="T31" fmla="*/ 282 h 465"/>
                <a:gd name="T32" fmla="*/ 331 w 350"/>
                <a:gd name="T33" fmla="*/ 317 h 465"/>
                <a:gd name="T34" fmla="*/ 320 w 350"/>
                <a:gd name="T35" fmla="*/ 331 h 465"/>
                <a:gd name="T36" fmla="*/ 309 w 350"/>
                <a:gd name="T37" fmla="*/ 353 h 465"/>
                <a:gd name="T38" fmla="*/ 290 w 350"/>
                <a:gd name="T39" fmla="*/ 395 h 465"/>
                <a:gd name="T40" fmla="*/ 256 w 350"/>
                <a:gd name="T41" fmla="*/ 434 h 465"/>
                <a:gd name="T42" fmla="*/ 212 w 350"/>
                <a:gd name="T43" fmla="*/ 459 h 465"/>
                <a:gd name="T44" fmla="*/ 162 w 350"/>
                <a:gd name="T45" fmla="*/ 465 h 465"/>
                <a:gd name="T46" fmla="*/ 113 w 350"/>
                <a:gd name="T47" fmla="*/ 448 h 465"/>
                <a:gd name="T48" fmla="*/ 74 w 350"/>
                <a:gd name="T49" fmla="*/ 415 h 465"/>
                <a:gd name="T50" fmla="*/ 48 w 350"/>
                <a:gd name="T51" fmla="*/ 375 h 465"/>
                <a:gd name="T52" fmla="*/ 35 w 350"/>
                <a:gd name="T53" fmla="*/ 332 h 465"/>
                <a:gd name="T54" fmla="*/ 24 w 350"/>
                <a:gd name="T55" fmla="*/ 326 h 465"/>
                <a:gd name="T56" fmla="*/ 12 w 350"/>
                <a:gd name="T57" fmla="*/ 303 h 465"/>
                <a:gd name="T58" fmla="*/ 2 w 350"/>
                <a:gd name="T59" fmla="*/ 264 h 465"/>
                <a:gd name="T60" fmla="*/ 0 w 350"/>
                <a:gd name="T61" fmla="*/ 240 h 465"/>
                <a:gd name="T62" fmla="*/ 6 w 350"/>
                <a:gd name="T63" fmla="*/ 226 h 465"/>
                <a:gd name="T64" fmla="*/ 15 w 350"/>
                <a:gd name="T65" fmla="*/ 222 h 465"/>
                <a:gd name="T66" fmla="*/ 16 w 350"/>
                <a:gd name="T67" fmla="*/ 211 h 465"/>
                <a:gd name="T68" fmla="*/ 10 w 350"/>
                <a:gd name="T69" fmla="*/ 175 h 465"/>
                <a:gd name="T70" fmla="*/ 14 w 350"/>
                <a:gd name="T71" fmla="*/ 130 h 465"/>
                <a:gd name="T72" fmla="*/ 30 w 350"/>
                <a:gd name="T73" fmla="*/ 89 h 465"/>
                <a:gd name="T74" fmla="*/ 55 w 350"/>
                <a:gd name="T75" fmla="*/ 58 h 465"/>
                <a:gd name="T76" fmla="*/ 94 w 350"/>
                <a:gd name="T77" fmla="*/ 26 h 465"/>
                <a:gd name="T78" fmla="*/ 131 w 350"/>
                <a:gd name="T79" fmla="*/ 7 h 465"/>
                <a:gd name="T80" fmla="*/ 165 w 350"/>
                <a:gd name="T81" fmla="*/ 1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0" h="465">
                  <a:moveTo>
                    <a:pt x="190" y="0"/>
                  </a:moveTo>
                  <a:lnTo>
                    <a:pt x="213" y="4"/>
                  </a:lnTo>
                  <a:lnTo>
                    <a:pt x="233" y="10"/>
                  </a:lnTo>
                  <a:lnTo>
                    <a:pt x="249" y="18"/>
                  </a:lnTo>
                  <a:lnTo>
                    <a:pt x="265" y="28"/>
                  </a:lnTo>
                  <a:lnTo>
                    <a:pt x="277" y="39"/>
                  </a:lnTo>
                  <a:lnTo>
                    <a:pt x="284" y="47"/>
                  </a:lnTo>
                  <a:lnTo>
                    <a:pt x="289" y="54"/>
                  </a:lnTo>
                  <a:lnTo>
                    <a:pt x="290" y="56"/>
                  </a:lnTo>
                  <a:lnTo>
                    <a:pt x="291" y="56"/>
                  </a:lnTo>
                  <a:lnTo>
                    <a:pt x="295" y="58"/>
                  </a:lnTo>
                  <a:lnTo>
                    <a:pt x="299" y="59"/>
                  </a:lnTo>
                  <a:lnTo>
                    <a:pt x="305" y="62"/>
                  </a:lnTo>
                  <a:lnTo>
                    <a:pt x="311" y="66"/>
                  </a:lnTo>
                  <a:lnTo>
                    <a:pt x="319" y="73"/>
                  </a:lnTo>
                  <a:lnTo>
                    <a:pt x="325" y="81"/>
                  </a:lnTo>
                  <a:lnTo>
                    <a:pt x="331" y="92"/>
                  </a:lnTo>
                  <a:lnTo>
                    <a:pt x="336" y="106"/>
                  </a:lnTo>
                  <a:lnTo>
                    <a:pt x="339" y="124"/>
                  </a:lnTo>
                  <a:lnTo>
                    <a:pt x="341" y="145"/>
                  </a:lnTo>
                  <a:lnTo>
                    <a:pt x="340" y="170"/>
                  </a:lnTo>
                  <a:lnTo>
                    <a:pt x="336" y="200"/>
                  </a:lnTo>
                  <a:lnTo>
                    <a:pt x="333" y="211"/>
                  </a:lnTo>
                  <a:lnTo>
                    <a:pt x="330" y="222"/>
                  </a:lnTo>
                  <a:lnTo>
                    <a:pt x="335" y="222"/>
                  </a:lnTo>
                  <a:lnTo>
                    <a:pt x="340" y="223"/>
                  </a:lnTo>
                  <a:lnTo>
                    <a:pt x="344" y="226"/>
                  </a:lnTo>
                  <a:lnTo>
                    <a:pt x="348" y="231"/>
                  </a:lnTo>
                  <a:lnTo>
                    <a:pt x="350" y="240"/>
                  </a:lnTo>
                  <a:lnTo>
                    <a:pt x="350" y="250"/>
                  </a:lnTo>
                  <a:lnTo>
                    <a:pt x="348" y="264"/>
                  </a:lnTo>
                  <a:lnTo>
                    <a:pt x="344" y="282"/>
                  </a:lnTo>
                  <a:lnTo>
                    <a:pt x="337" y="303"/>
                  </a:lnTo>
                  <a:lnTo>
                    <a:pt x="331" y="317"/>
                  </a:lnTo>
                  <a:lnTo>
                    <a:pt x="325" y="326"/>
                  </a:lnTo>
                  <a:lnTo>
                    <a:pt x="320" y="331"/>
                  </a:lnTo>
                  <a:lnTo>
                    <a:pt x="315" y="333"/>
                  </a:lnTo>
                  <a:lnTo>
                    <a:pt x="309" y="353"/>
                  </a:lnTo>
                  <a:lnTo>
                    <a:pt x="301" y="375"/>
                  </a:lnTo>
                  <a:lnTo>
                    <a:pt x="290" y="395"/>
                  </a:lnTo>
                  <a:lnTo>
                    <a:pt x="275" y="415"/>
                  </a:lnTo>
                  <a:lnTo>
                    <a:pt x="256" y="434"/>
                  </a:lnTo>
                  <a:lnTo>
                    <a:pt x="236" y="448"/>
                  </a:lnTo>
                  <a:lnTo>
                    <a:pt x="212" y="459"/>
                  </a:lnTo>
                  <a:lnTo>
                    <a:pt x="187" y="465"/>
                  </a:lnTo>
                  <a:lnTo>
                    <a:pt x="162" y="465"/>
                  </a:lnTo>
                  <a:lnTo>
                    <a:pt x="137" y="459"/>
                  </a:lnTo>
                  <a:lnTo>
                    <a:pt x="113" y="448"/>
                  </a:lnTo>
                  <a:lnTo>
                    <a:pt x="93" y="434"/>
                  </a:lnTo>
                  <a:lnTo>
                    <a:pt x="74" y="415"/>
                  </a:lnTo>
                  <a:lnTo>
                    <a:pt x="60" y="395"/>
                  </a:lnTo>
                  <a:lnTo>
                    <a:pt x="48" y="375"/>
                  </a:lnTo>
                  <a:lnTo>
                    <a:pt x="40" y="353"/>
                  </a:lnTo>
                  <a:lnTo>
                    <a:pt x="35" y="332"/>
                  </a:lnTo>
                  <a:lnTo>
                    <a:pt x="29" y="331"/>
                  </a:lnTo>
                  <a:lnTo>
                    <a:pt x="24" y="326"/>
                  </a:lnTo>
                  <a:lnTo>
                    <a:pt x="18" y="317"/>
                  </a:lnTo>
                  <a:lnTo>
                    <a:pt x="12" y="303"/>
                  </a:lnTo>
                  <a:lnTo>
                    <a:pt x="6" y="282"/>
                  </a:lnTo>
                  <a:lnTo>
                    <a:pt x="2" y="264"/>
                  </a:lnTo>
                  <a:lnTo>
                    <a:pt x="0" y="250"/>
                  </a:lnTo>
                  <a:lnTo>
                    <a:pt x="0" y="240"/>
                  </a:lnTo>
                  <a:lnTo>
                    <a:pt x="2" y="231"/>
                  </a:lnTo>
                  <a:lnTo>
                    <a:pt x="6" y="226"/>
                  </a:lnTo>
                  <a:lnTo>
                    <a:pt x="10" y="223"/>
                  </a:lnTo>
                  <a:lnTo>
                    <a:pt x="15" y="222"/>
                  </a:lnTo>
                  <a:lnTo>
                    <a:pt x="20" y="222"/>
                  </a:lnTo>
                  <a:lnTo>
                    <a:pt x="16" y="211"/>
                  </a:lnTo>
                  <a:lnTo>
                    <a:pt x="14" y="200"/>
                  </a:lnTo>
                  <a:lnTo>
                    <a:pt x="10" y="175"/>
                  </a:lnTo>
                  <a:lnTo>
                    <a:pt x="10" y="152"/>
                  </a:lnTo>
                  <a:lnTo>
                    <a:pt x="14" y="130"/>
                  </a:lnTo>
                  <a:lnTo>
                    <a:pt x="21" y="108"/>
                  </a:lnTo>
                  <a:lnTo>
                    <a:pt x="30" y="89"/>
                  </a:lnTo>
                  <a:lnTo>
                    <a:pt x="43" y="72"/>
                  </a:lnTo>
                  <a:lnTo>
                    <a:pt x="55" y="58"/>
                  </a:lnTo>
                  <a:lnTo>
                    <a:pt x="74" y="40"/>
                  </a:lnTo>
                  <a:lnTo>
                    <a:pt x="94" y="26"/>
                  </a:lnTo>
                  <a:lnTo>
                    <a:pt x="111" y="15"/>
                  </a:lnTo>
                  <a:lnTo>
                    <a:pt x="131" y="7"/>
                  </a:lnTo>
                  <a:lnTo>
                    <a:pt x="148" y="3"/>
                  </a:lnTo>
                  <a:lnTo>
                    <a:pt x="165" y="1"/>
                  </a:lnTo>
                  <a:lnTo>
                    <a:pt x="1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 name="Freeform 176"/>
            <p:cNvSpPr>
              <a:spLocks/>
            </p:cNvSpPr>
            <p:nvPr/>
          </p:nvSpPr>
          <p:spPr bwMode="auto">
            <a:xfrm>
              <a:off x="4231" y="4124"/>
              <a:ext cx="48" cy="22"/>
            </a:xfrm>
            <a:custGeom>
              <a:avLst/>
              <a:gdLst>
                <a:gd name="T0" fmla="*/ 279 w 667"/>
                <a:gd name="T1" fmla="*/ 199 h 309"/>
                <a:gd name="T2" fmla="*/ 317 w 667"/>
                <a:gd name="T3" fmla="*/ 146 h 309"/>
                <a:gd name="T4" fmla="*/ 295 w 667"/>
                <a:gd name="T5" fmla="*/ 110 h 309"/>
                <a:gd name="T6" fmla="*/ 289 w 667"/>
                <a:gd name="T7" fmla="*/ 84 h 309"/>
                <a:gd name="T8" fmla="*/ 293 w 667"/>
                <a:gd name="T9" fmla="*/ 68 h 309"/>
                <a:gd name="T10" fmla="*/ 304 w 667"/>
                <a:gd name="T11" fmla="*/ 58 h 309"/>
                <a:gd name="T12" fmla="*/ 318 w 667"/>
                <a:gd name="T13" fmla="*/ 53 h 309"/>
                <a:gd name="T14" fmla="*/ 330 w 667"/>
                <a:gd name="T15" fmla="*/ 52 h 309"/>
                <a:gd name="T16" fmla="*/ 337 w 667"/>
                <a:gd name="T17" fmla="*/ 52 h 309"/>
                <a:gd name="T18" fmla="*/ 349 w 667"/>
                <a:gd name="T19" fmla="*/ 53 h 309"/>
                <a:gd name="T20" fmla="*/ 362 w 667"/>
                <a:gd name="T21" fmla="*/ 58 h 309"/>
                <a:gd name="T22" fmla="*/ 374 w 667"/>
                <a:gd name="T23" fmla="*/ 68 h 309"/>
                <a:gd name="T24" fmla="*/ 378 w 667"/>
                <a:gd name="T25" fmla="*/ 85 h 309"/>
                <a:gd name="T26" fmla="*/ 372 w 667"/>
                <a:gd name="T27" fmla="*/ 110 h 309"/>
                <a:gd name="T28" fmla="*/ 350 w 667"/>
                <a:gd name="T29" fmla="*/ 146 h 309"/>
                <a:gd name="T30" fmla="*/ 388 w 667"/>
                <a:gd name="T31" fmla="*/ 199 h 309"/>
                <a:gd name="T32" fmla="*/ 452 w 667"/>
                <a:gd name="T33" fmla="*/ 2 h 309"/>
                <a:gd name="T34" fmla="*/ 470 w 667"/>
                <a:gd name="T35" fmla="*/ 12 h 309"/>
                <a:gd name="T36" fmla="*/ 504 w 667"/>
                <a:gd name="T37" fmla="*/ 30 h 309"/>
                <a:gd name="T38" fmla="*/ 552 w 667"/>
                <a:gd name="T39" fmla="*/ 52 h 309"/>
                <a:gd name="T40" fmla="*/ 603 w 667"/>
                <a:gd name="T41" fmla="*/ 73 h 309"/>
                <a:gd name="T42" fmla="*/ 635 w 667"/>
                <a:gd name="T43" fmla="*/ 99 h 309"/>
                <a:gd name="T44" fmla="*/ 654 w 667"/>
                <a:gd name="T45" fmla="*/ 136 h 309"/>
                <a:gd name="T46" fmla="*/ 663 w 667"/>
                <a:gd name="T47" fmla="*/ 182 h 309"/>
                <a:gd name="T48" fmla="*/ 666 w 667"/>
                <a:gd name="T49" fmla="*/ 239 h 309"/>
                <a:gd name="T50" fmla="*/ 667 w 667"/>
                <a:gd name="T51" fmla="*/ 309 h 309"/>
                <a:gd name="T52" fmla="*/ 0 w 667"/>
                <a:gd name="T53" fmla="*/ 272 h 309"/>
                <a:gd name="T54" fmla="*/ 2 w 667"/>
                <a:gd name="T55" fmla="*/ 209 h 309"/>
                <a:gd name="T56" fmla="*/ 7 w 667"/>
                <a:gd name="T57" fmla="*/ 157 h 309"/>
                <a:gd name="T58" fmla="*/ 20 w 667"/>
                <a:gd name="T59" fmla="*/ 117 h 309"/>
                <a:gd name="T60" fmla="*/ 46 w 667"/>
                <a:gd name="T61" fmla="*/ 85 h 309"/>
                <a:gd name="T62" fmla="*/ 86 w 667"/>
                <a:gd name="T63" fmla="*/ 64 h 309"/>
                <a:gd name="T64" fmla="*/ 141 w 667"/>
                <a:gd name="T65" fmla="*/ 40 h 309"/>
                <a:gd name="T66" fmla="*/ 182 w 667"/>
                <a:gd name="T67" fmla="*/ 20 h 309"/>
                <a:gd name="T68" fmla="*/ 208 w 667"/>
                <a:gd name="T69" fmla="*/ 6 h 309"/>
                <a:gd name="T70" fmla="*/ 217 w 667"/>
                <a:gd name="T7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7" h="309">
                  <a:moveTo>
                    <a:pt x="217" y="0"/>
                  </a:moveTo>
                  <a:lnTo>
                    <a:pt x="279" y="199"/>
                  </a:lnTo>
                  <a:lnTo>
                    <a:pt x="288" y="225"/>
                  </a:lnTo>
                  <a:lnTo>
                    <a:pt x="317" y="146"/>
                  </a:lnTo>
                  <a:lnTo>
                    <a:pt x="303" y="126"/>
                  </a:lnTo>
                  <a:lnTo>
                    <a:pt x="295" y="110"/>
                  </a:lnTo>
                  <a:lnTo>
                    <a:pt x="290" y="95"/>
                  </a:lnTo>
                  <a:lnTo>
                    <a:pt x="289" y="84"/>
                  </a:lnTo>
                  <a:lnTo>
                    <a:pt x="290" y="75"/>
                  </a:lnTo>
                  <a:lnTo>
                    <a:pt x="293" y="68"/>
                  </a:lnTo>
                  <a:lnTo>
                    <a:pt x="298" y="62"/>
                  </a:lnTo>
                  <a:lnTo>
                    <a:pt x="304" y="58"/>
                  </a:lnTo>
                  <a:lnTo>
                    <a:pt x="312" y="55"/>
                  </a:lnTo>
                  <a:lnTo>
                    <a:pt x="318" y="53"/>
                  </a:lnTo>
                  <a:lnTo>
                    <a:pt x="325" y="52"/>
                  </a:lnTo>
                  <a:lnTo>
                    <a:pt x="330" y="52"/>
                  </a:lnTo>
                  <a:lnTo>
                    <a:pt x="333" y="51"/>
                  </a:lnTo>
                  <a:lnTo>
                    <a:pt x="337" y="52"/>
                  </a:lnTo>
                  <a:lnTo>
                    <a:pt x="342" y="52"/>
                  </a:lnTo>
                  <a:lnTo>
                    <a:pt x="349" y="53"/>
                  </a:lnTo>
                  <a:lnTo>
                    <a:pt x="355" y="55"/>
                  </a:lnTo>
                  <a:lnTo>
                    <a:pt x="362" y="58"/>
                  </a:lnTo>
                  <a:lnTo>
                    <a:pt x="369" y="62"/>
                  </a:lnTo>
                  <a:lnTo>
                    <a:pt x="374" y="68"/>
                  </a:lnTo>
                  <a:lnTo>
                    <a:pt x="377" y="75"/>
                  </a:lnTo>
                  <a:lnTo>
                    <a:pt x="378" y="85"/>
                  </a:lnTo>
                  <a:lnTo>
                    <a:pt x="377" y="96"/>
                  </a:lnTo>
                  <a:lnTo>
                    <a:pt x="372" y="110"/>
                  </a:lnTo>
                  <a:lnTo>
                    <a:pt x="363" y="127"/>
                  </a:lnTo>
                  <a:lnTo>
                    <a:pt x="350" y="146"/>
                  </a:lnTo>
                  <a:lnTo>
                    <a:pt x="379" y="225"/>
                  </a:lnTo>
                  <a:lnTo>
                    <a:pt x="388" y="199"/>
                  </a:lnTo>
                  <a:lnTo>
                    <a:pt x="450" y="0"/>
                  </a:lnTo>
                  <a:lnTo>
                    <a:pt x="452" y="2"/>
                  </a:lnTo>
                  <a:lnTo>
                    <a:pt x="459" y="6"/>
                  </a:lnTo>
                  <a:lnTo>
                    <a:pt x="470" y="12"/>
                  </a:lnTo>
                  <a:lnTo>
                    <a:pt x="485" y="20"/>
                  </a:lnTo>
                  <a:lnTo>
                    <a:pt x="504" y="30"/>
                  </a:lnTo>
                  <a:lnTo>
                    <a:pt x="526" y="40"/>
                  </a:lnTo>
                  <a:lnTo>
                    <a:pt x="552" y="52"/>
                  </a:lnTo>
                  <a:lnTo>
                    <a:pt x="581" y="64"/>
                  </a:lnTo>
                  <a:lnTo>
                    <a:pt x="603" y="73"/>
                  </a:lnTo>
                  <a:lnTo>
                    <a:pt x="621" y="85"/>
                  </a:lnTo>
                  <a:lnTo>
                    <a:pt x="635" y="99"/>
                  </a:lnTo>
                  <a:lnTo>
                    <a:pt x="647" y="117"/>
                  </a:lnTo>
                  <a:lnTo>
                    <a:pt x="654" y="136"/>
                  </a:lnTo>
                  <a:lnTo>
                    <a:pt x="660" y="157"/>
                  </a:lnTo>
                  <a:lnTo>
                    <a:pt x="663" y="182"/>
                  </a:lnTo>
                  <a:lnTo>
                    <a:pt x="665" y="209"/>
                  </a:lnTo>
                  <a:lnTo>
                    <a:pt x="666" y="239"/>
                  </a:lnTo>
                  <a:lnTo>
                    <a:pt x="667" y="272"/>
                  </a:lnTo>
                  <a:lnTo>
                    <a:pt x="667" y="309"/>
                  </a:lnTo>
                  <a:lnTo>
                    <a:pt x="0" y="309"/>
                  </a:lnTo>
                  <a:lnTo>
                    <a:pt x="0" y="272"/>
                  </a:lnTo>
                  <a:lnTo>
                    <a:pt x="1" y="239"/>
                  </a:lnTo>
                  <a:lnTo>
                    <a:pt x="2" y="209"/>
                  </a:lnTo>
                  <a:lnTo>
                    <a:pt x="4" y="182"/>
                  </a:lnTo>
                  <a:lnTo>
                    <a:pt x="7" y="157"/>
                  </a:lnTo>
                  <a:lnTo>
                    <a:pt x="13" y="135"/>
                  </a:lnTo>
                  <a:lnTo>
                    <a:pt x="20" y="117"/>
                  </a:lnTo>
                  <a:lnTo>
                    <a:pt x="32" y="99"/>
                  </a:lnTo>
                  <a:lnTo>
                    <a:pt x="46" y="85"/>
                  </a:lnTo>
                  <a:lnTo>
                    <a:pt x="64" y="73"/>
                  </a:lnTo>
                  <a:lnTo>
                    <a:pt x="86" y="64"/>
                  </a:lnTo>
                  <a:lnTo>
                    <a:pt x="115" y="52"/>
                  </a:lnTo>
                  <a:lnTo>
                    <a:pt x="141" y="40"/>
                  </a:lnTo>
                  <a:lnTo>
                    <a:pt x="163" y="29"/>
                  </a:lnTo>
                  <a:lnTo>
                    <a:pt x="182" y="20"/>
                  </a:lnTo>
                  <a:lnTo>
                    <a:pt x="197" y="12"/>
                  </a:lnTo>
                  <a:lnTo>
                    <a:pt x="208" y="6"/>
                  </a:lnTo>
                  <a:lnTo>
                    <a:pt x="214" y="2"/>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 name="Freeform 177"/>
            <p:cNvSpPr>
              <a:spLocks/>
            </p:cNvSpPr>
            <p:nvPr/>
          </p:nvSpPr>
          <p:spPr bwMode="auto">
            <a:xfrm>
              <a:off x="4242" y="4092"/>
              <a:ext cx="25" cy="33"/>
            </a:xfrm>
            <a:custGeom>
              <a:avLst/>
              <a:gdLst>
                <a:gd name="T0" fmla="*/ 214 w 350"/>
                <a:gd name="T1" fmla="*/ 3 h 465"/>
                <a:gd name="T2" fmla="*/ 249 w 350"/>
                <a:gd name="T3" fmla="*/ 18 h 465"/>
                <a:gd name="T4" fmla="*/ 277 w 350"/>
                <a:gd name="T5" fmla="*/ 39 h 465"/>
                <a:gd name="T6" fmla="*/ 289 w 350"/>
                <a:gd name="T7" fmla="*/ 54 h 465"/>
                <a:gd name="T8" fmla="*/ 292 w 350"/>
                <a:gd name="T9" fmla="*/ 57 h 465"/>
                <a:gd name="T10" fmla="*/ 299 w 350"/>
                <a:gd name="T11" fmla="*/ 59 h 465"/>
                <a:gd name="T12" fmla="*/ 312 w 350"/>
                <a:gd name="T13" fmla="*/ 66 h 465"/>
                <a:gd name="T14" fmla="*/ 326 w 350"/>
                <a:gd name="T15" fmla="*/ 80 h 465"/>
                <a:gd name="T16" fmla="*/ 336 w 350"/>
                <a:gd name="T17" fmla="*/ 106 h 465"/>
                <a:gd name="T18" fmla="*/ 341 w 350"/>
                <a:gd name="T19" fmla="*/ 146 h 465"/>
                <a:gd name="T20" fmla="*/ 336 w 350"/>
                <a:gd name="T21" fmla="*/ 200 h 465"/>
                <a:gd name="T22" fmla="*/ 330 w 350"/>
                <a:gd name="T23" fmla="*/ 222 h 465"/>
                <a:gd name="T24" fmla="*/ 340 w 350"/>
                <a:gd name="T25" fmla="*/ 223 h 465"/>
                <a:gd name="T26" fmla="*/ 348 w 350"/>
                <a:gd name="T27" fmla="*/ 232 h 465"/>
                <a:gd name="T28" fmla="*/ 350 w 350"/>
                <a:gd name="T29" fmla="*/ 250 h 465"/>
                <a:gd name="T30" fmla="*/ 344 w 350"/>
                <a:gd name="T31" fmla="*/ 283 h 465"/>
                <a:gd name="T32" fmla="*/ 331 w 350"/>
                <a:gd name="T33" fmla="*/ 317 h 465"/>
                <a:gd name="T34" fmla="*/ 320 w 350"/>
                <a:gd name="T35" fmla="*/ 332 h 465"/>
                <a:gd name="T36" fmla="*/ 310 w 350"/>
                <a:gd name="T37" fmla="*/ 354 h 465"/>
                <a:gd name="T38" fmla="*/ 290 w 350"/>
                <a:gd name="T39" fmla="*/ 396 h 465"/>
                <a:gd name="T40" fmla="*/ 256 w 350"/>
                <a:gd name="T41" fmla="*/ 433 h 465"/>
                <a:gd name="T42" fmla="*/ 213 w 350"/>
                <a:gd name="T43" fmla="*/ 460 h 465"/>
                <a:gd name="T44" fmla="*/ 162 w 350"/>
                <a:gd name="T45" fmla="*/ 465 h 465"/>
                <a:gd name="T46" fmla="*/ 114 w 350"/>
                <a:gd name="T47" fmla="*/ 449 h 465"/>
                <a:gd name="T48" fmla="*/ 74 w 350"/>
                <a:gd name="T49" fmla="*/ 415 h 465"/>
                <a:gd name="T50" fmla="*/ 48 w 350"/>
                <a:gd name="T51" fmla="*/ 374 h 465"/>
                <a:gd name="T52" fmla="*/ 34 w 350"/>
                <a:gd name="T53" fmla="*/ 333 h 465"/>
                <a:gd name="T54" fmla="*/ 24 w 350"/>
                <a:gd name="T55" fmla="*/ 326 h 465"/>
                <a:gd name="T56" fmla="*/ 12 w 350"/>
                <a:gd name="T57" fmla="*/ 302 h 465"/>
                <a:gd name="T58" fmla="*/ 2 w 350"/>
                <a:gd name="T59" fmla="*/ 265 h 465"/>
                <a:gd name="T60" fmla="*/ 0 w 350"/>
                <a:gd name="T61" fmla="*/ 239 h 465"/>
                <a:gd name="T62" fmla="*/ 6 w 350"/>
                <a:gd name="T63" fmla="*/ 226 h 465"/>
                <a:gd name="T64" fmla="*/ 15 w 350"/>
                <a:gd name="T65" fmla="*/ 222 h 465"/>
                <a:gd name="T66" fmla="*/ 17 w 350"/>
                <a:gd name="T67" fmla="*/ 211 h 465"/>
                <a:gd name="T68" fmla="*/ 11 w 350"/>
                <a:gd name="T69" fmla="*/ 175 h 465"/>
                <a:gd name="T70" fmla="*/ 14 w 350"/>
                <a:gd name="T71" fmla="*/ 129 h 465"/>
                <a:gd name="T72" fmla="*/ 30 w 350"/>
                <a:gd name="T73" fmla="*/ 90 h 465"/>
                <a:gd name="T74" fmla="*/ 56 w 350"/>
                <a:gd name="T75" fmla="*/ 57 h 465"/>
                <a:gd name="T76" fmla="*/ 94 w 350"/>
                <a:gd name="T77" fmla="*/ 26 h 465"/>
                <a:gd name="T78" fmla="*/ 131 w 350"/>
                <a:gd name="T79" fmla="*/ 6 h 465"/>
                <a:gd name="T80" fmla="*/ 165 w 350"/>
                <a:gd name="T81" fmla="*/ 0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0" h="465">
                  <a:moveTo>
                    <a:pt x="190" y="0"/>
                  </a:moveTo>
                  <a:lnTo>
                    <a:pt x="214" y="3"/>
                  </a:lnTo>
                  <a:lnTo>
                    <a:pt x="233" y="10"/>
                  </a:lnTo>
                  <a:lnTo>
                    <a:pt x="249" y="18"/>
                  </a:lnTo>
                  <a:lnTo>
                    <a:pt x="265" y="29"/>
                  </a:lnTo>
                  <a:lnTo>
                    <a:pt x="277" y="39"/>
                  </a:lnTo>
                  <a:lnTo>
                    <a:pt x="285" y="48"/>
                  </a:lnTo>
                  <a:lnTo>
                    <a:pt x="289" y="54"/>
                  </a:lnTo>
                  <a:lnTo>
                    <a:pt x="291" y="56"/>
                  </a:lnTo>
                  <a:lnTo>
                    <a:pt x="292" y="57"/>
                  </a:lnTo>
                  <a:lnTo>
                    <a:pt x="295" y="57"/>
                  </a:lnTo>
                  <a:lnTo>
                    <a:pt x="299" y="59"/>
                  </a:lnTo>
                  <a:lnTo>
                    <a:pt x="305" y="61"/>
                  </a:lnTo>
                  <a:lnTo>
                    <a:pt x="312" y="66"/>
                  </a:lnTo>
                  <a:lnTo>
                    <a:pt x="319" y="72"/>
                  </a:lnTo>
                  <a:lnTo>
                    <a:pt x="326" y="80"/>
                  </a:lnTo>
                  <a:lnTo>
                    <a:pt x="331" y="92"/>
                  </a:lnTo>
                  <a:lnTo>
                    <a:pt x="336" y="106"/>
                  </a:lnTo>
                  <a:lnTo>
                    <a:pt x="340" y="124"/>
                  </a:lnTo>
                  <a:lnTo>
                    <a:pt x="341" y="146"/>
                  </a:lnTo>
                  <a:lnTo>
                    <a:pt x="340" y="170"/>
                  </a:lnTo>
                  <a:lnTo>
                    <a:pt x="336" y="200"/>
                  </a:lnTo>
                  <a:lnTo>
                    <a:pt x="334" y="211"/>
                  </a:lnTo>
                  <a:lnTo>
                    <a:pt x="330" y="222"/>
                  </a:lnTo>
                  <a:lnTo>
                    <a:pt x="335" y="222"/>
                  </a:lnTo>
                  <a:lnTo>
                    <a:pt x="340" y="223"/>
                  </a:lnTo>
                  <a:lnTo>
                    <a:pt x="344" y="226"/>
                  </a:lnTo>
                  <a:lnTo>
                    <a:pt x="348" y="232"/>
                  </a:lnTo>
                  <a:lnTo>
                    <a:pt x="350" y="239"/>
                  </a:lnTo>
                  <a:lnTo>
                    <a:pt x="350" y="250"/>
                  </a:lnTo>
                  <a:lnTo>
                    <a:pt x="348" y="265"/>
                  </a:lnTo>
                  <a:lnTo>
                    <a:pt x="344" y="283"/>
                  </a:lnTo>
                  <a:lnTo>
                    <a:pt x="338" y="303"/>
                  </a:lnTo>
                  <a:lnTo>
                    <a:pt x="331" y="317"/>
                  </a:lnTo>
                  <a:lnTo>
                    <a:pt x="325" y="327"/>
                  </a:lnTo>
                  <a:lnTo>
                    <a:pt x="320" y="332"/>
                  </a:lnTo>
                  <a:lnTo>
                    <a:pt x="314" y="334"/>
                  </a:lnTo>
                  <a:lnTo>
                    <a:pt x="310" y="354"/>
                  </a:lnTo>
                  <a:lnTo>
                    <a:pt x="301" y="374"/>
                  </a:lnTo>
                  <a:lnTo>
                    <a:pt x="290" y="396"/>
                  </a:lnTo>
                  <a:lnTo>
                    <a:pt x="275" y="415"/>
                  </a:lnTo>
                  <a:lnTo>
                    <a:pt x="256" y="433"/>
                  </a:lnTo>
                  <a:lnTo>
                    <a:pt x="236" y="449"/>
                  </a:lnTo>
                  <a:lnTo>
                    <a:pt x="213" y="460"/>
                  </a:lnTo>
                  <a:lnTo>
                    <a:pt x="187" y="465"/>
                  </a:lnTo>
                  <a:lnTo>
                    <a:pt x="162" y="465"/>
                  </a:lnTo>
                  <a:lnTo>
                    <a:pt x="137" y="460"/>
                  </a:lnTo>
                  <a:lnTo>
                    <a:pt x="114" y="449"/>
                  </a:lnTo>
                  <a:lnTo>
                    <a:pt x="92" y="433"/>
                  </a:lnTo>
                  <a:lnTo>
                    <a:pt x="74" y="415"/>
                  </a:lnTo>
                  <a:lnTo>
                    <a:pt x="60" y="396"/>
                  </a:lnTo>
                  <a:lnTo>
                    <a:pt x="48" y="374"/>
                  </a:lnTo>
                  <a:lnTo>
                    <a:pt x="40" y="353"/>
                  </a:lnTo>
                  <a:lnTo>
                    <a:pt x="34" y="333"/>
                  </a:lnTo>
                  <a:lnTo>
                    <a:pt x="29" y="331"/>
                  </a:lnTo>
                  <a:lnTo>
                    <a:pt x="24" y="326"/>
                  </a:lnTo>
                  <a:lnTo>
                    <a:pt x="18" y="316"/>
                  </a:lnTo>
                  <a:lnTo>
                    <a:pt x="12" y="302"/>
                  </a:lnTo>
                  <a:lnTo>
                    <a:pt x="6" y="283"/>
                  </a:lnTo>
                  <a:lnTo>
                    <a:pt x="2" y="265"/>
                  </a:lnTo>
                  <a:lnTo>
                    <a:pt x="0" y="250"/>
                  </a:lnTo>
                  <a:lnTo>
                    <a:pt x="0" y="239"/>
                  </a:lnTo>
                  <a:lnTo>
                    <a:pt x="2" y="232"/>
                  </a:lnTo>
                  <a:lnTo>
                    <a:pt x="6" y="226"/>
                  </a:lnTo>
                  <a:lnTo>
                    <a:pt x="10" y="223"/>
                  </a:lnTo>
                  <a:lnTo>
                    <a:pt x="15" y="222"/>
                  </a:lnTo>
                  <a:lnTo>
                    <a:pt x="20" y="222"/>
                  </a:lnTo>
                  <a:lnTo>
                    <a:pt x="17" y="211"/>
                  </a:lnTo>
                  <a:lnTo>
                    <a:pt x="14" y="200"/>
                  </a:lnTo>
                  <a:lnTo>
                    <a:pt x="11" y="175"/>
                  </a:lnTo>
                  <a:lnTo>
                    <a:pt x="10" y="152"/>
                  </a:lnTo>
                  <a:lnTo>
                    <a:pt x="14" y="129"/>
                  </a:lnTo>
                  <a:lnTo>
                    <a:pt x="21" y="108"/>
                  </a:lnTo>
                  <a:lnTo>
                    <a:pt x="30" y="90"/>
                  </a:lnTo>
                  <a:lnTo>
                    <a:pt x="43" y="72"/>
                  </a:lnTo>
                  <a:lnTo>
                    <a:pt x="56" y="57"/>
                  </a:lnTo>
                  <a:lnTo>
                    <a:pt x="74" y="40"/>
                  </a:lnTo>
                  <a:lnTo>
                    <a:pt x="94" y="26"/>
                  </a:lnTo>
                  <a:lnTo>
                    <a:pt x="112" y="14"/>
                  </a:lnTo>
                  <a:lnTo>
                    <a:pt x="131" y="6"/>
                  </a:lnTo>
                  <a:lnTo>
                    <a:pt x="147" y="2"/>
                  </a:lnTo>
                  <a:lnTo>
                    <a:pt x="165" y="0"/>
                  </a:lnTo>
                  <a:lnTo>
                    <a:pt x="1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 name="Freeform 178"/>
            <p:cNvSpPr>
              <a:spLocks/>
            </p:cNvSpPr>
            <p:nvPr/>
          </p:nvSpPr>
          <p:spPr bwMode="auto">
            <a:xfrm>
              <a:off x="4135" y="4124"/>
              <a:ext cx="48" cy="22"/>
            </a:xfrm>
            <a:custGeom>
              <a:avLst/>
              <a:gdLst>
                <a:gd name="T0" fmla="*/ 279 w 667"/>
                <a:gd name="T1" fmla="*/ 198 h 308"/>
                <a:gd name="T2" fmla="*/ 317 w 667"/>
                <a:gd name="T3" fmla="*/ 145 h 308"/>
                <a:gd name="T4" fmla="*/ 295 w 667"/>
                <a:gd name="T5" fmla="*/ 110 h 308"/>
                <a:gd name="T6" fmla="*/ 289 w 667"/>
                <a:gd name="T7" fmla="*/ 84 h 308"/>
                <a:gd name="T8" fmla="*/ 293 w 667"/>
                <a:gd name="T9" fmla="*/ 67 h 308"/>
                <a:gd name="T10" fmla="*/ 304 w 667"/>
                <a:gd name="T11" fmla="*/ 57 h 308"/>
                <a:gd name="T12" fmla="*/ 318 w 667"/>
                <a:gd name="T13" fmla="*/ 53 h 308"/>
                <a:gd name="T14" fmla="*/ 330 w 667"/>
                <a:gd name="T15" fmla="*/ 51 h 308"/>
                <a:gd name="T16" fmla="*/ 337 w 667"/>
                <a:gd name="T17" fmla="*/ 51 h 308"/>
                <a:gd name="T18" fmla="*/ 349 w 667"/>
                <a:gd name="T19" fmla="*/ 53 h 308"/>
                <a:gd name="T20" fmla="*/ 362 w 667"/>
                <a:gd name="T21" fmla="*/ 58 h 308"/>
                <a:gd name="T22" fmla="*/ 374 w 667"/>
                <a:gd name="T23" fmla="*/ 68 h 308"/>
                <a:gd name="T24" fmla="*/ 378 w 667"/>
                <a:gd name="T25" fmla="*/ 84 h 308"/>
                <a:gd name="T26" fmla="*/ 372 w 667"/>
                <a:gd name="T27" fmla="*/ 110 h 308"/>
                <a:gd name="T28" fmla="*/ 350 w 667"/>
                <a:gd name="T29" fmla="*/ 145 h 308"/>
                <a:gd name="T30" fmla="*/ 388 w 667"/>
                <a:gd name="T31" fmla="*/ 198 h 308"/>
                <a:gd name="T32" fmla="*/ 452 w 667"/>
                <a:gd name="T33" fmla="*/ 1 h 308"/>
                <a:gd name="T34" fmla="*/ 470 w 667"/>
                <a:gd name="T35" fmla="*/ 12 h 308"/>
                <a:gd name="T36" fmla="*/ 504 w 667"/>
                <a:gd name="T37" fmla="*/ 29 h 308"/>
                <a:gd name="T38" fmla="*/ 552 w 667"/>
                <a:gd name="T39" fmla="*/ 52 h 308"/>
                <a:gd name="T40" fmla="*/ 605 w 667"/>
                <a:gd name="T41" fmla="*/ 74 h 308"/>
                <a:gd name="T42" fmla="*/ 638 w 667"/>
                <a:gd name="T43" fmla="*/ 104 h 308"/>
                <a:gd name="T44" fmla="*/ 657 w 667"/>
                <a:gd name="T45" fmla="*/ 146 h 308"/>
                <a:gd name="T46" fmla="*/ 664 w 667"/>
                <a:gd name="T47" fmla="*/ 200 h 308"/>
                <a:gd name="T48" fmla="*/ 666 w 667"/>
                <a:gd name="T49" fmla="*/ 268 h 308"/>
                <a:gd name="T50" fmla="*/ 0 w 667"/>
                <a:gd name="T51" fmla="*/ 308 h 308"/>
                <a:gd name="T52" fmla="*/ 1 w 667"/>
                <a:gd name="T53" fmla="*/ 239 h 308"/>
                <a:gd name="T54" fmla="*/ 4 w 667"/>
                <a:gd name="T55" fmla="*/ 182 h 308"/>
                <a:gd name="T56" fmla="*/ 13 w 667"/>
                <a:gd name="T57" fmla="*/ 135 h 308"/>
                <a:gd name="T58" fmla="*/ 32 w 667"/>
                <a:gd name="T59" fmla="*/ 99 h 308"/>
                <a:gd name="T60" fmla="*/ 64 w 667"/>
                <a:gd name="T61" fmla="*/ 73 h 308"/>
                <a:gd name="T62" fmla="*/ 115 w 667"/>
                <a:gd name="T63" fmla="*/ 52 h 308"/>
                <a:gd name="T64" fmla="*/ 163 w 667"/>
                <a:gd name="T65" fmla="*/ 29 h 308"/>
                <a:gd name="T66" fmla="*/ 197 w 667"/>
                <a:gd name="T67" fmla="*/ 12 h 308"/>
                <a:gd name="T68" fmla="*/ 214 w 667"/>
                <a:gd name="T69" fmla="*/ 1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67" h="308">
                  <a:moveTo>
                    <a:pt x="217" y="0"/>
                  </a:moveTo>
                  <a:lnTo>
                    <a:pt x="279" y="198"/>
                  </a:lnTo>
                  <a:lnTo>
                    <a:pt x="288" y="225"/>
                  </a:lnTo>
                  <a:lnTo>
                    <a:pt x="317" y="145"/>
                  </a:lnTo>
                  <a:lnTo>
                    <a:pt x="303" y="126"/>
                  </a:lnTo>
                  <a:lnTo>
                    <a:pt x="295" y="110"/>
                  </a:lnTo>
                  <a:lnTo>
                    <a:pt x="290" y="95"/>
                  </a:lnTo>
                  <a:lnTo>
                    <a:pt x="289" y="84"/>
                  </a:lnTo>
                  <a:lnTo>
                    <a:pt x="290" y="75"/>
                  </a:lnTo>
                  <a:lnTo>
                    <a:pt x="293" y="67"/>
                  </a:lnTo>
                  <a:lnTo>
                    <a:pt x="298" y="62"/>
                  </a:lnTo>
                  <a:lnTo>
                    <a:pt x="304" y="57"/>
                  </a:lnTo>
                  <a:lnTo>
                    <a:pt x="312" y="55"/>
                  </a:lnTo>
                  <a:lnTo>
                    <a:pt x="318" y="53"/>
                  </a:lnTo>
                  <a:lnTo>
                    <a:pt x="325" y="52"/>
                  </a:lnTo>
                  <a:lnTo>
                    <a:pt x="330" y="51"/>
                  </a:lnTo>
                  <a:lnTo>
                    <a:pt x="333" y="51"/>
                  </a:lnTo>
                  <a:lnTo>
                    <a:pt x="337" y="51"/>
                  </a:lnTo>
                  <a:lnTo>
                    <a:pt x="342" y="52"/>
                  </a:lnTo>
                  <a:lnTo>
                    <a:pt x="349" y="53"/>
                  </a:lnTo>
                  <a:lnTo>
                    <a:pt x="355" y="55"/>
                  </a:lnTo>
                  <a:lnTo>
                    <a:pt x="362" y="58"/>
                  </a:lnTo>
                  <a:lnTo>
                    <a:pt x="369" y="62"/>
                  </a:lnTo>
                  <a:lnTo>
                    <a:pt x="374" y="68"/>
                  </a:lnTo>
                  <a:lnTo>
                    <a:pt x="377" y="75"/>
                  </a:lnTo>
                  <a:lnTo>
                    <a:pt x="378" y="84"/>
                  </a:lnTo>
                  <a:lnTo>
                    <a:pt x="377" y="95"/>
                  </a:lnTo>
                  <a:lnTo>
                    <a:pt x="372" y="110"/>
                  </a:lnTo>
                  <a:lnTo>
                    <a:pt x="363" y="126"/>
                  </a:lnTo>
                  <a:lnTo>
                    <a:pt x="350" y="145"/>
                  </a:lnTo>
                  <a:lnTo>
                    <a:pt x="379" y="225"/>
                  </a:lnTo>
                  <a:lnTo>
                    <a:pt x="388" y="198"/>
                  </a:lnTo>
                  <a:lnTo>
                    <a:pt x="450" y="0"/>
                  </a:lnTo>
                  <a:lnTo>
                    <a:pt x="452" y="1"/>
                  </a:lnTo>
                  <a:lnTo>
                    <a:pt x="459" y="6"/>
                  </a:lnTo>
                  <a:lnTo>
                    <a:pt x="470" y="12"/>
                  </a:lnTo>
                  <a:lnTo>
                    <a:pt x="485" y="20"/>
                  </a:lnTo>
                  <a:lnTo>
                    <a:pt x="504" y="29"/>
                  </a:lnTo>
                  <a:lnTo>
                    <a:pt x="526" y="40"/>
                  </a:lnTo>
                  <a:lnTo>
                    <a:pt x="552" y="52"/>
                  </a:lnTo>
                  <a:lnTo>
                    <a:pt x="581" y="63"/>
                  </a:lnTo>
                  <a:lnTo>
                    <a:pt x="605" y="74"/>
                  </a:lnTo>
                  <a:lnTo>
                    <a:pt x="624" y="88"/>
                  </a:lnTo>
                  <a:lnTo>
                    <a:pt x="638" y="104"/>
                  </a:lnTo>
                  <a:lnTo>
                    <a:pt x="650" y="124"/>
                  </a:lnTo>
                  <a:lnTo>
                    <a:pt x="657" y="146"/>
                  </a:lnTo>
                  <a:lnTo>
                    <a:pt x="662" y="172"/>
                  </a:lnTo>
                  <a:lnTo>
                    <a:pt x="664" y="200"/>
                  </a:lnTo>
                  <a:lnTo>
                    <a:pt x="666" y="233"/>
                  </a:lnTo>
                  <a:lnTo>
                    <a:pt x="666" y="268"/>
                  </a:lnTo>
                  <a:lnTo>
                    <a:pt x="667" y="308"/>
                  </a:lnTo>
                  <a:lnTo>
                    <a:pt x="0" y="308"/>
                  </a:lnTo>
                  <a:lnTo>
                    <a:pt x="0" y="272"/>
                  </a:lnTo>
                  <a:lnTo>
                    <a:pt x="1" y="239"/>
                  </a:lnTo>
                  <a:lnTo>
                    <a:pt x="2" y="208"/>
                  </a:lnTo>
                  <a:lnTo>
                    <a:pt x="4" y="182"/>
                  </a:lnTo>
                  <a:lnTo>
                    <a:pt x="7" y="156"/>
                  </a:lnTo>
                  <a:lnTo>
                    <a:pt x="13" y="135"/>
                  </a:lnTo>
                  <a:lnTo>
                    <a:pt x="20" y="116"/>
                  </a:lnTo>
                  <a:lnTo>
                    <a:pt x="32" y="99"/>
                  </a:lnTo>
                  <a:lnTo>
                    <a:pt x="46" y="85"/>
                  </a:lnTo>
                  <a:lnTo>
                    <a:pt x="64" y="73"/>
                  </a:lnTo>
                  <a:lnTo>
                    <a:pt x="86" y="63"/>
                  </a:lnTo>
                  <a:lnTo>
                    <a:pt x="115" y="52"/>
                  </a:lnTo>
                  <a:lnTo>
                    <a:pt x="141" y="39"/>
                  </a:lnTo>
                  <a:lnTo>
                    <a:pt x="163" y="29"/>
                  </a:lnTo>
                  <a:lnTo>
                    <a:pt x="182" y="19"/>
                  </a:lnTo>
                  <a:lnTo>
                    <a:pt x="197" y="12"/>
                  </a:lnTo>
                  <a:lnTo>
                    <a:pt x="208" y="5"/>
                  </a:lnTo>
                  <a:lnTo>
                    <a:pt x="214" y="1"/>
                  </a:lnTo>
                  <a:lnTo>
                    <a:pt x="2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5" name="Freeform 179"/>
            <p:cNvSpPr>
              <a:spLocks/>
            </p:cNvSpPr>
            <p:nvPr/>
          </p:nvSpPr>
          <p:spPr bwMode="auto">
            <a:xfrm>
              <a:off x="4146" y="4091"/>
              <a:ext cx="25" cy="34"/>
            </a:xfrm>
            <a:custGeom>
              <a:avLst/>
              <a:gdLst>
                <a:gd name="T0" fmla="*/ 215 w 351"/>
                <a:gd name="T1" fmla="*/ 4 h 466"/>
                <a:gd name="T2" fmla="*/ 250 w 351"/>
                <a:gd name="T3" fmla="*/ 18 h 466"/>
                <a:gd name="T4" fmla="*/ 278 w 351"/>
                <a:gd name="T5" fmla="*/ 40 h 466"/>
                <a:gd name="T6" fmla="*/ 290 w 351"/>
                <a:gd name="T7" fmla="*/ 55 h 466"/>
                <a:gd name="T8" fmla="*/ 293 w 351"/>
                <a:gd name="T9" fmla="*/ 57 h 466"/>
                <a:gd name="T10" fmla="*/ 300 w 351"/>
                <a:gd name="T11" fmla="*/ 59 h 466"/>
                <a:gd name="T12" fmla="*/ 313 w 351"/>
                <a:gd name="T13" fmla="*/ 66 h 466"/>
                <a:gd name="T14" fmla="*/ 327 w 351"/>
                <a:gd name="T15" fmla="*/ 81 h 466"/>
                <a:gd name="T16" fmla="*/ 337 w 351"/>
                <a:gd name="T17" fmla="*/ 107 h 466"/>
                <a:gd name="T18" fmla="*/ 342 w 351"/>
                <a:gd name="T19" fmla="*/ 145 h 466"/>
                <a:gd name="T20" fmla="*/ 337 w 351"/>
                <a:gd name="T21" fmla="*/ 200 h 466"/>
                <a:gd name="T22" fmla="*/ 331 w 351"/>
                <a:gd name="T23" fmla="*/ 223 h 466"/>
                <a:gd name="T24" fmla="*/ 341 w 351"/>
                <a:gd name="T25" fmla="*/ 224 h 466"/>
                <a:gd name="T26" fmla="*/ 349 w 351"/>
                <a:gd name="T27" fmla="*/ 232 h 466"/>
                <a:gd name="T28" fmla="*/ 351 w 351"/>
                <a:gd name="T29" fmla="*/ 251 h 466"/>
                <a:gd name="T30" fmla="*/ 345 w 351"/>
                <a:gd name="T31" fmla="*/ 283 h 466"/>
                <a:gd name="T32" fmla="*/ 332 w 351"/>
                <a:gd name="T33" fmla="*/ 317 h 466"/>
                <a:gd name="T34" fmla="*/ 321 w 351"/>
                <a:gd name="T35" fmla="*/ 332 h 466"/>
                <a:gd name="T36" fmla="*/ 311 w 351"/>
                <a:gd name="T37" fmla="*/ 354 h 466"/>
                <a:gd name="T38" fmla="*/ 291 w 351"/>
                <a:gd name="T39" fmla="*/ 396 h 466"/>
                <a:gd name="T40" fmla="*/ 257 w 351"/>
                <a:gd name="T41" fmla="*/ 434 h 466"/>
                <a:gd name="T42" fmla="*/ 214 w 351"/>
                <a:gd name="T43" fmla="*/ 460 h 466"/>
                <a:gd name="T44" fmla="*/ 163 w 351"/>
                <a:gd name="T45" fmla="*/ 466 h 466"/>
                <a:gd name="T46" fmla="*/ 115 w 351"/>
                <a:gd name="T47" fmla="*/ 449 h 466"/>
                <a:gd name="T48" fmla="*/ 75 w 351"/>
                <a:gd name="T49" fmla="*/ 416 h 466"/>
                <a:gd name="T50" fmla="*/ 49 w 351"/>
                <a:gd name="T51" fmla="*/ 375 h 466"/>
                <a:gd name="T52" fmla="*/ 35 w 351"/>
                <a:gd name="T53" fmla="*/ 334 h 466"/>
                <a:gd name="T54" fmla="*/ 25 w 351"/>
                <a:gd name="T55" fmla="*/ 326 h 466"/>
                <a:gd name="T56" fmla="*/ 13 w 351"/>
                <a:gd name="T57" fmla="*/ 302 h 466"/>
                <a:gd name="T58" fmla="*/ 2 w 351"/>
                <a:gd name="T59" fmla="*/ 264 h 466"/>
                <a:gd name="T60" fmla="*/ 1 w 351"/>
                <a:gd name="T61" fmla="*/ 239 h 466"/>
                <a:gd name="T62" fmla="*/ 6 w 351"/>
                <a:gd name="T63" fmla="*/ 227 h 466"/>
                <a:gd name="T64" fmla="*/ 16 w 351"/>
                <a:gd name="T65" fmla="*/ 223 h 466"/>
                <a:gd name="T66" fmla="*/ 18 w 351"/>
                <a:gd name="T67" fmla="*/ 212 h 466"/>
                <a:gd name="T68" fmla="*/ 12 w 351"/>
                <a:gd name="T69" fmla="*/ 176 h 466"/>
                <a:gd name="T70" fmla="*/ 15 w 351"/>
                <a:gd name="T71" fmla="*/ 130 h 466"/>
                <a:gd name="T72" fmla="*/ 31 w 351"/>
                <a:gd name="T73" fmla="*/ 90 h 466"/>
                <a:gd name="T74" fmla="*/ 57 w 351"/>
                <a:gd name="T75" fmla="*/ 58 h 466"/>
                <a:gd name="T76" fmla="*/ 95 w 351"/>
                <a:gd name="T77" fmla="*/ 27 h 466"/>
                <a:gd name="T78" fmla="*/ 132 w 351"/>
                <a:gd name="T79" fmla="*/ 7 h 466"/>
                <a:gd name="T80" fmla="*/ 166 w 351"/>
                <a:gd name="T81" fmla="*/ 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1" h="466">
                  <a:moveTo>
                    <a:pt x="191" y="0"/>
                  </a:moveTo>
                  <a:lnTo>
                    <a:pt x="215" y="4"/>
                  </a:lnTo>
                  <a:lnTo>
                    <a:pt x="234" y="10"/>
                  </a:lnTo>
                  <a:lnTo>
                    <a:pt x="250" y="18"/>
                  </a:lnTo>
                  <a:lnTo>
                    <a:pt x="266" y="29"/>
                  </a:lnTo>
                  <a:lnTo>
                    <a:pt x="278" y="40"/>
                  </a:lnTo>
                  <a:lnTo>
                    <a:pt x="286" y="48"/>
                  </a:lnTo>
                  <a:lnTo>
                    <a:pt x="290" y="55"/>
                  </a:lnTo>
                  <a:lnTo>
                    <a:pt x="292" y="57"/>
                  </a:lnTo>
                  <a:lnTo>
                    <a:pt x="293" y="57"/>
                  </a:lnTo>
                  <a:lnTo>
                    <a:pt x="296" y="58"/>
                  </a:lnTo>
                  <a:lnTo>
                    <a:pt x="300" y="59"/>
                  </a:lnTo>
                  <a:lnTo>
                    <a:pt x="306" y="62"/>
                  </a:lnTo>
                  <a:lnTo>
                    <a:pt x="313" y="66"/>
                  </a:lnTo>
                  <a:lnTo>
                    <a:pt x="320" y="73"/>
                  </a:lnTo>
                  <a:lnTo>
                    <a:pt x="327" y="81"/>
                  </a:lnTo>
                  <a:lnTo>
                    <a:pt x="332" y="93"/>
                  </a:lnTo>
                  <a:lnTo>
                    <a:pt x="337" y="107"/>
                  </a:lnTo>
                  <a:lnTo>
                    <a:pt x="341" y="124"/>
                  </a:lnTo>
                  <a:lnTo>
                    <a:pt x="342" y="145"/>
                  </a:lnTo>
                  <a:lnTo>
                    <a:pt x="341" y="171"/>
                  </a:lnTo>
                  <a:lnTo>
                    <a:pt x="337" y="200"/>
                  </a:lnTo>
                  <a:lnTo>
                    <a:pt x="335" y="212"/>
                  </a:lnTo>
                  <a:lnTo>
                    <a:pt x="331" y="223"/>
                  </a:lnTo>
                  <a:lnTo>
                    <a:pt x="336" y="223"/>
                  </a:lnTo>
                  <a:lnTo>
                    <a:pt x="341" y="224"/>
                  </a:lnTo>
                  <a:lnTo>
                    <a:pt x="345" y="227"/>
                  </a:lnTo>
                  <a:lnTo>
                    <a:pt x="349" y="232"/>
                  </a:lnTo>
                  <a:lnTo>
                    <a:pt x="351" y="240"/>
                  </a:lnTo>
                  <a:lnTo>
                    <a:pt x="351" y="251"/>
                  </a:lnTo>
                  <a:lnTo>
                    <a:pt x="349" y="264"/>
                  </a:lnTo>
                  <a:lnTo>
                    <a:pt x="345" y="283"/>
                  </a:lnTo>
                  <a:lnTo>
                    <a:pt x="339" y="303"/>
                  </a:lnTo>
                  <a:lnTo>
                    <a:pt x="332" y="317"/>
                  </a:lnTo>
                  <a:lnTo>
                    <a:pt x="326" y="326"/>
                  </a:lnTo>
                  <a:lnTo>
                    <a:pt x="321" y="332"/>
                  </a:lnTo>
                  <a:lnTo>
                    <a:pt x="315" y="334"/>
                  </a:lnTo>
                  <a:lnTo>
                    <a:pt x="311" y="354"/>
                  </a:lnTo>
                  <a:lnTo>
                    <a:pt x="302" y="375"/>
                  </a:lnTo>
                  <a:lnTo>
                    <a:pt x="291" y="396"/>
                  </a:lnTo>
                  <a:lnTo>
                    <a:pt x="276" y="416"/>
                  </a:lnTo>
                  <a:lnTo>
                    <a:pt x="257" y="434"/>
                  </a:lnTo>
                  <a:lnTo>
                    <a:pt x="237" y="449"/>
                  </a:lnTo>
                  <a:lnTo>
                    <a:pt x="214" y="460"/>
                  </a:lnTo>
                  <a:lnTo>
                    <a:pt x="188" y="466"/>
                  </a:lnTo>
                  <a:lnTo>
                    <a:pt x="163" y="466"/>
                  </a:lnTo>
                  <a:lnTo>
                    <a:pt x="138" y="460"/>
                  </a:lnTo>
                  <a:lnTo>
                    <a:pt x="115" y="449"/>
                  </a:lnTo>
                  <a:lnTo>
                    <a:pt x="93" y="434"/>
                  </a:lnTo>
                  <a:lnTo>
                    <a:pt x="75" y="416"/>
                  </a:lnTo>
                  <a:lnTo>
                    <a:pt x="61" y="396"/>
                  </a:lnTo>
                  <a:lnTo>
                    <a:pt x="49" y="375"/>
                  </a:lnTo>
                  <a:lnTo>
                    <a:pt x="41" y="354"/>
                  </a:lnTo>
                  <a:lnTo>
                    <a:pt x="35" y="334"/>
                  </a:lnTo>
                  <a:lnTo>
                    <a:pt x="30" y="332"/>
                  </a:lnTo>
                  <a:lnTo>
                    <a:pt x="25" y="326"/>
                  </a:lnTo>
                  <a:lnTo>
                    <a:pt x="19" y="317"/>
                  </a:lnTo>
                  <a:lnTo>
                    <a:pt x="13" y="302"/>
                  </a:lnTo>
                  <a:lnTo>
                    <a:pt x="6" y="283"/>
                  </a:lnTo>
                  <a:lnTo>
                    <a:pt x="2" y="264"/>
                  </a:lnTo>
                  <a:lnTo>
                    <a:pt x="0" y="250"/>
                  </a:lnTo>
                  <a:lnTo>
                    <a:pt x="1" y="239"/>
                  </a:lnTo>
                  <a:lnTo>
                    <a:pt x="3" y="232"/>
                  </a:lnTo>
                  <a:lnTo>
                    <a:pt x="6" y="227"/>
                  </a:lnTo>
                  <a:lnTo>
                    <a:pt x="11" y="224"/>
                  </a:lnTo>
                  <a:lnTo>
                    <a:pt x="16" y="223"/>
                  </a:lnTo>
                  <a:lnTo>
                    <a:pt x="21" y="223"/>
                  </a:lnTo>
                  <a:lnTo>
                    <a:pt x="18" y="212"/>
                  </a:lnTo>
                  <a:lnTo>
                    <a:pt x="15" y="200"/>
                  </a:lnTo>
                  <a:lnTo>
                    <a:pt x="12" y="176"/>
                  </a:lnTo>
                  <a:lnTo>
                    <a:pt x="11" y="153"/>
                  </a:lnTo>
                  <a:lnTo>
                    <a:pt x="15" y="130"/>
                  </a:lnTo>
                  <a:lnTo>
                    <a:pt x="22" y="109"/>
                  </a:lnTo>
                  <a:lnTo>
                    <a:pt x="31" y="90"/>
                  </a:lnTo>
                  <a:lnTo>
                    <a:pt x="44" y="72"/>
                  </a:lnTo>
                  <a:lnTo>
                    <a:pt x="57" y="58"/>
                  </a:lnTo>
                  <a:lnTo>
                    <a:pt x="75" y="41"/>
                  </a:lnTo>
                  <a:lnTo>
                    <a:pt x="95" y="27"/>
                  </a:lnTo>
                  <a:lnTo>
                    <a:pt x="113" y="15"/>
                  </a:lnTo>
                  <a:lnTo>
                    <a:pt x="132" y="7"/>
                  </a:lnTo>
                  <a:lnTo>
                    <a:pt x="148" y="3"/>
                  </a:lnTo>
                  <a:lnTo>
                    <a:pt x="166" y="1"/>
                  </a:lnTo>
                  <a:lnTo>
                    <a:pt x="1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6" name="Freeform 180"/>
            <p:cNvSpPr>
              <a:spLocks/>
            </p:cNvSpPr>
            <p:nvPr/>
          </p:nvSpPr>
          <p:spPr bwMode="auto">
            <a:xfrm>
              <a:off x="4039" y="4124"/>
              <a:ext cx="48" cy="22"/>
            </a:xfrm>
            <a:custGeom>
              <a:avLst/>
              <a:gdLst>
                <a:gd name="T0" fmla="*/ 452 w 666"/>
                <a:gd name="T1" fmla="*/ 1 h 309"/>
                <a:gd name="T2" fmla="*/ 469 w 666"/>
                <a:gd name="T3" fmla="*/ 12 h 309"/>
                <a:gd name="T4" fmla="*/ 503 w 666"/>
                <a:gd name="T5" fmla="*/ 29 h 309"/>
                <a:gd name="T6" fmla="*/ 551 w 666"/>
                <a:gd name="T7" fmla="*/ 52 h 309"/>
                <a:gd name="T8" fmla="*/ 603 w 666"/>
                <a:gd name="T9" fmla="*/ 73 h 309"/>
                <a:gd name="T10" fmla="*/ 634 w 666"/>
                <a:gd name="T11" fmla="*/ 99 h 309"/>
                <a:gd name="T12" fmla="*/ 654 w 666"/>
                <a:gd name="T13" fmla="*/ 135 h 309"/>
                <a:gd name="T14" fmla="*/ 663 w 666"/>
                <a:gd name="T15" fmla="*/ 182 h 309"/>
                <a:gd name="T16" fmla="*/ 666 w 666"/>
                <a:gd name="T17" fmla="*/ 239 h 309"/>
                <a:gd name="T18" fmla="*/ 666 w 666"/>
                <a:gd name="T19" fmla="*/ 309 h 309"/>
                <a:gd name="T20" fmla="*/ 0 w 666"/>
                <a:gd name="T21" fmla="*/ 272 h 309"/>
                <a:gd name="T22" fmla="*/ 2 w 666"/>
                <a:gd name="T23" fmla="*/ 209 h 309"/>
                <a:gd name="T24" fmla="*/ 7 w 666"/>
                <a:gd name="T25" fmla="*/ 157 h 309"/>
                <a:gd name="T26" fmla="*/ 20 w 666"/>
                <a:gd name="T27" fmla="*/ 117 h 309"/>
                <a:gd name="T28" fmla="*/ 46 w 666"/>
                <a:gd name="T29" fmla="*/ 85 h 309"/>
                <a:gd name="T30" fmla="*/ 86 w 666"/>
                <a:gd name="T31" fmla="*/ 64 h 309"/>
                <a:gd name="T32" fmla="*/ 141 w 666"/>
                <a:gd name="T33" fmla="*/ 40 h 309"/>
                <a:gd name="T34" fmla="*/ 182 w 666"/>
                <a:gd name="T35" fmla="*/ 20 h 309"/>
                <a:gd name="T36" fmla="*/ 208 w 666"/>
                <a:gd name="T37" fmla="*/ 6 h 309"/>
                <a:gd name="T38" fmla="*/ 217 w 666"/>
                <a:gd name="T39" fmla="*/ 1 h 309"/>
                <a:gd name="T40" fmla="*/ 288 w 666"/>
                <a:gd name="T41" fmla="*/ 225 h 309"/>
                <a:gd name="T42" fmla="*/ 303 w 666"/>
                <a:gd name="T43" fmla="*/ 127 h 309"/>
                <a:gd name="T44" fmla="*/ 290 w 666"/>
                <a:gd name="T45" fmla="*/ 96 h 309"/>
                <a:gd name="T46" fmla="*/ 290 w 666"/>
                <a:gd name="T47" fmla="*/ 75 h 309"/>
                <a:gd name="T48" fmla="*/ 298 w 666"/>
                <a:gd name="T49" fmla="*/ 62 h 309"/>
                <a:gd name="T50" fmla="*/ 312 w 666"/>
                <a:gd name="T51" fmla="*/ 55 h 309"/>
                <a:gd name="T52" fmla="*/ 325 w 666"/>
                <a:gd name="T53" fmla="*/ 52 h 309"/>
                <a:gd name="T54" fmla="*/ 333 w 666"/>
                <a:gd name="T55" fmla="*/ 52 h 309"/>
                <a:gd name="T56" fmla="*/ 342 w 666"/>
                <a:gd name="T57" fmla="*/ 53 h 309"/>
                <a:gd name="T58" fmla="*/ 355 w 666"/>
                <a:gd name="T59" fmla="*/ 56 h 309"/>
                <a:gd name="T60" fmla="*/ 369 w 666"/>
                <a:gd name="T61" fmla="*/ 63 h 309"/>
                <a:gd name="T62" fmla="*/ 377 w 666"/>
                <a:gd name="T63" fmla="*/ 76 h 309"/>
                <a:gd name="T64" fmla="*/ 377 w 666"/>
                <a:gd name="T65" fmla="*/ 96 h 309"/>
                <a:gd name="T66" fmla="*/ 363 w 666"/>
                <a:gd name="T67" fmla="*/ 127 h 309"/>
                <a:gd name="T68" fmla="*/ 378 w 666"/>
                <a:gd name="T69" fmla="*/ 225 h 309"/>
                <a:gd name="T70" fmla="*/ 450 w 666"/>
                <a:gd name="T71" fmla="*/ 0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6" h="309">
                  <a:moveTo>
                    <a:pt x="450" y="0"/>
                  </a:moveTo>
                  <a:lnTo>
                    <a:pt x="452" y="1"/>
                  </a:lnTo>
                  <a:lnTo>
                    <a:pt x="458" y="6"/>
                  </a:lnTo>
                  <a:lnTo>
                    <a:pt x="469" y="12"/>
                  </a:lnTo>
                  <a:lnTo>
                    <a:pt x="485" y="20"/>
                  </a:lnTo>
                  <a:lnTo>
                    <a:pt x="503" y="29"/>
                  </a:lnTo>
                  <a:lnTo>
                    <a:pt x="525" y="40"/>
                  </a:lnTo>
                  <a:lnTo>
                    <a:pt x="551" y="52"/>
                  </a:lnTo>
                  <a:lnTo>
                    <a:pt x="580" y="63"/>
                  </a:lnTo>
                  <a:lnTo>
                    <a:pt x="603" y="73"/>
                  </a:lnTo>
                  <a:lnTo>
                    <a:pt x="620" y="85"/>
                  </a:lnTo>
                  <a:lnTo>
                    <a:pt x="634" y="99"/>
                  </a:lnTo>
                  <a:lnTo>
                    <a:pt x="646" y="117"/>
                  </a:lnTo>
                  <a:lnTo>
                    <a:pt x="654" y="135"/>
                  </a:lnTo>
                  <a:lnTo>
                    <a:pt x="659" y="157"/>
                  </a:lnTo>
                  <a:lnTo>
                    <a:pt x="663" y="182"/>
                  </a:lnTo>
                  <a:lnTo>
                    <a:pt x="665" y="209"/>
                  </a:lnTo>
                  <a:lnTo>
                    <a:pt x="666" y="239"/>
                  </a:lnTo>
                  <a:lnTo>
                    <a:pt x="666" y="272"/>
                  </a:lnTo>
                  <a:lnTo>
                    <a:pt x="666" y="309"/>
                  </a:lnTo>
                  <a:lnTo>
                    <a:pt x="0" y="309"/>
                  </a:lnTo>
                  <a:lnTo>
                    <a:pt x="0" y="272"/>
                  </a:lnTo>
                  <a:lnTo>
                    <a:pt x="1" y="240"/>
                  </a:lnTo>
                  <a:lnTo>
                    <a:pt x="2" y="209"/>
                  </a:lnTo>
                  <a:lnTo>
                    <a:pt x="4" y="182"/>
                  </a:lnTo>
                  <a:lnTo>
                    <a:pt x="7" y="157"/>
                  </a:lnTo>
                  <a:lnTo>
                    <a:pt x="13" y="136"/>
                  </a:lnTo>
                  <a:lnTo>
                    <a:pt x="20" y="117"/>
                  </a:lnTo>
                  <a:lnTo>
                    <a:pt x="32" y="99"/>
                  </a:lnTo>
                  <a:lnTo>
                    <a:pt x="46" y="85"/>
                  </a:lnTo>
                  <a:lnTo>
                    <a:pt x="64" y="74"/>
                  </a:lnTo>
                  <a:lnTo>
                    <a:pt x="86" y="64"/>
                  </a:lnTo>
                  <a:lnTo>
                    <a:pt x="115" y="52"/>
                  </a:lnTo>
                  <a:lnTo>
                    <a:pt x="141" y="40"/>
                  </a:lnTo>
                  <a:lnTo>
                    <a:pt x="163" y="30"/>
                  </a:lnTo>
                  <a:lnTo>
                    <a:pt x="182" y="20"/>
                  </a:lnTo>
                  <a:lnTo>
                    <a:pt x="197" y="12"/>
                  </a:lnTo>
                  <a:lnTo>
                    <a:pt x="208" y="6"/>
                  </a:lnTo>
                  <a:lnTo>
                    <a:pt x="214" y="2"/>
                  </a:lnTo>
                  <a:lnTo>
                    <a:pt x="217" y="1"/>
                  </a:lnTo>
                  <a:lnTo>
                    <a:pt x="279" y="199"/>
                  </a:lnTo>
                  <a:lnTo>
                    <a:pt x="288" y="225"/>
                  </a:lnTo>
                  <a:lnTo>
                    <a:pt x="317" y="146"/>
                  </a:lnTo>
                  <a:lnTo>
                    <a:pt x="303" y="127"/>
                  </a:lnTo>
                  <a:lnTo>
                    <a:pt x="295" y="110"/>
                  </a:lnTo>
                  <a:lnTo>
                    <a:pt x="290" y="96"/>
                  </a:lnTo>
                  <a:lnTo>
                    <a:pt x="289" y="84"/>
                  </a:lnTo>
                  <a:lnTo>
                    <a:pt x="290" y="75"/>
                  </a:lnTo>
                  <a:lnTo>
                    <a:pt x="293" y="68"/>
                  </a:lnTo>
                  <a:lnTo>
                    <a:pt x="298" y="62"/>
                  </a:lnTo>
                  <a:lnTo>
                    <a:pt x="304" y="58"/>
                  </a:lnTo>
                  <a:lnTo>
                    <a:pt x="312" y="55"/>
                  </a:lnTo>
                  <a:lnTo>
                    <a:pt x="318" y="53"/>
                  </a:lnTo>
                  <a:lnTo>
                    <a:pt x="325" y="52"/>
                  </a:lnTo>
                  <a:lnTo>
                    <a:pt x="330" y="52"/>
                  </a:lnTo>
                  <a:lnTo>
                    <a:pt x="333" y="52"/>
                  </a:lnTo>
                  <a:lnTo>
                    <a:pt x="337" y="52"/>
                  </a:lnTo>
                  <a:lnTo>
                    <a:pt x="342" y="53"/>
                  </a:lnTo>
                  <a:lnTo>
                    <a:pt x="349" y="54"/>
                  </a:lnTo>
                  <a:lnTo>
                    <a:pt x="355" y="56"/>
                  </a:lnTo>
                  <a:lnTo>
                    <a:pt x="362" y="59"/>
                  </a:lnTo>
                  <a:lnTo>
                    <a:pt x="369" y="63"/>
                  </a:lnTo>
                  <a:lnTo>
                    <a:pt x="374" y="68"/>
                  </a:lnTo>
                  <a:lnTo>
                    <a:pt x="377" y="76"/>
                  </a:lnTo>
                  <a:lnTo>
                    <a:pt x="378" y="85"/>
                  </a:lnTo>
                  <a:lnTo>
                    <a:pt x="377" y="96"/>
                  </a:lnTo>
                  <a:lnTo>
                    <a:pt x="372" y="111"/>
                  </a:lnTo>
                  <a:lnTo>
                    <a:pt x="363" y="127"/>
                  </a:lnTo>
                  <a:lnTo>
                    <a:pt x="350" y="146"/>
                  </a:lnTo>
                  <a:lnTo>
                    <a:pt x="378" y="225"/>
                  </a:lnTo>
                  <a:lnTo>
                    <a:pt x="387" y="198"/>
                  </a:lnTo>
                  <a:lnTo>
                    <a:pt x="4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7" name="Freeform 181"/>
            <p:cNvSpPr>
              <a:spLocks/>
            </p:cNvSpPr>
            <p:nvPr/>
          </p:nvSpPr>
          <p:spPr bwMode="auto">
            <a:xfrm>
              <a:off x="4050" y="4091"/>
              <a:ext cx="25" cy="34"/>
            </a:xfrm>
            <a:custGeom>
              <a:avLst/>
              <a:gdLst>
                <a:gd name="T0" fmla="*/ 214 w 351"/>
                <a:gd name="T1" fmla="*/ 4 h 466"/>
                <a:gd name="T2" fmla="*/ 249 w 351"/>
                <a:gd name="T3" fmla="*/ 18 h 466"/>
                <a:gd name="T4" fmla="*/ 277 w 351"/>
                <a:gd name="T5" fmla="*/ 40 h 466"/>
                <a:gd name="T6" fmla="*/ 289 w 351"/>
                <a:gd name="T7" fmla="*/ 55 h 466"/>
                <a:gd name="T8" fmla="*/ 292 w 351"/>
                <a:gd name="T9" fmla="*/ 57 h 466"/>
                <a:gd name="T10" fmla="*/ 300 w 351"/>
                <a:gd name="T11" fmla="*/ 59 h 466"/>
                <a:gd name="T12" fmla="*/ 312 w 351"/>
                <a:gd name="T13" fmla="*/ 66 h 466"/>
                <a:gd name="T14" fmla="*/ 326 w 351"/>
                <a:gd name="T15" fmla="*/ 81 h 466"/>
                <a:gd name="T16" fmla="*/ 337 w 351"/>
                <a:gd name="T17" fmla="*/ 107 h 466"/>
                <a:gd name="T18" fmla="*/ 341 w 351"/>
                <a:gd name="T19" fmla="*/ 145 h 466"/>
                <a:gd name="T20" fmla="*/ 336 w 351"/>
                <a:gd name="T21" fmla="*/ 200 h 466"/>
                <a:gd name="T22" fmla="*/ 330 w 351"/>
                <a:gd name="T23" fmla="*/ 223 h 466"/>
                <a:gd name="T24" fmla="*/ 340 w 351"/>
                <a:gd name="T25" fmla="*/ 224 h 466"/>
                <a:gd name="T26" fmla="*/ 348 w 351"/>
                <a:gd name="T27" fmla="*/ 232 h 466"/>
                <a:gd name="T28" fmla="*/ 351 w 351"/>
                <a:gd name="T29" fmla="*/ 251 h 466"/>
                <a:gd name="T30" fmla="*/ 345 w 351"/>
                <a:gd name="T31" fmla="*/ 283 h 466"/>
                <a:gd name="T32" fmla="*/ 332 w 351"/>
                <a:gd name="T33" fmla="*/ 317 h 466"/>
                <a:gd name="T34" fmla="*/ 320 w 351"/>
                <a:gd name="T35" fmla="*/ 332 h 466"/>
                <a:gd name="T36" fmla="*/ 310 w 351"/>
                <a:gd name="T37" fmla="*/ 354 h 466"/>
                <a:gd name="T38" fmla="*/ 290 w 351"/>
                <a:gd name="T39" fmla="*/ 396 h 466"/>
                <a:gd name="T40" fmla="*/ 257 w 351"/>
                <a:gd name="T41" fmla="*/ 434 h 466"/>
                <a:gd name="T42" fmla="*/ 213 w 351"/>
                <a:gd name="T43" fmla="*/ 460 h 466"/>
                <a:gd name="T44" fmla="*/ 163 w 351"/>
                <a:gd name="T45" fmla="*/ 466 h 466"/>
                <a:gd name="T46" fmla="*/ 114 w 351"/>
                <a:gd name="T47" fmla="*/ 449 h 466"/>
                <a:gd name="T48" fmla="*/ 75 w 351"/>
                <a:gd name="T49" fmla="*/ 416 h 466"/>
                <a:gd name="T50" fmla="*/ 49 w 351"/>
                <a:gd name="T51" fmla="*/ 375 h 466"/>
                <a:gd name="T52" fmla="*/ 35 w 351"/>
                <a:gd name="T53" fmla="*/ 334 h 466"/>
                <a:gd name="T54" fmla="*/ 24 w 351"/>
                <a:gd name="T55" fmla="*/ 326 h 466"/>
                <a:gd name="T56" fmla="*/ 12 w 351"/>
                <a:gd name="T57" fmla="*/ 303 h 466"/>
                <a:gd name="T58" fmla="*/ 2 w 351"/>
                <a:gd name="T59" fmla="*/ 264 h 466"/>
                <a:gd name="T60" fmla="*/ 1 w 351"/>
                <a:gd name="T61" fmla="*/ 240 h 466"/>
                <a:gd name="T62" fmla="*/ 6 w 351"/>
                <a:gd name="T63" fmla="*/ 227 h 466"/>
                <a:gd name="T64" fmla="*/ 15 w 351"/>
                <a:gd name="T65" fmla="*/ 223 h 466"/>
                <a:gd name="T66" fmla="*/ 17 w 351"/>
                <a:gd name="T67" fmla="*/ 212 h 466"/>
                <a:gd name="T68" fmla="*/ 11 w 351"/>
                <a:gd name="T69" fmla="*/ 176 h 466"/>
                <a:gd name="T70" fmla="*/ 14 w 351"/>
                <a:gd name="T71" fmla="*/ 130 h 466"/>
                <a:gd name="T72" fmla="*/ 31 w 351"/>
                <a:gd name="T73" fmla="*/ 90 h 466"/>
                <a:gd name="T74" fmla="*/ 56 w 351"/>
                <a:gd name="T75" fmla="*/ 58 h 466"/>
                <a:gd name="T76" fmla="*/ 95 w 351"/>
                <a:gd name="T77" fmla="*/ 27 h 466"/>
                <a:gd name="T78" fmla="*/ 131 w 351"/>
                <a:gd name="T79" fmla="*/ 7 h 466"/>
                <a:gd name="T80" fmla="*/ 165 w 351"/>
                <a:gd name="T81" fmla="*/ 1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51" h="466">
                  <a:moveTo>
                    <a:pt x="191" y="0"/>
                  </a:moveTo>
                  <a:lnTo>
                    <a:pt x="214" y="4"/>
                  </a:lnTo>
                  <a:lnTo>
                    <a:pt x="233" y="10"/>
                  </a:lnTo>
                  <a:lnTo>
                    <a:pt x="249" y="18"/>
                  </a:lnTo>
                  <a:lnTo>
                    <a:pt x="266" y="29"/>
                  </a:lnTo>
                  <a:lnTo>
                    <a:pt x="277" y="40"/>
                  </a:lnTo>
                  <a:lnTo>
                    <a:pt x="285" y="48"/>
                  </a:lnTo>
                  <a:lnTo>
                    <a:pt x="289" y="55"/>
                  </a:lnTo>
                  <a:lnTo>
                    <a:pt x="291" y="57"/>
                  </a:lnTo>
                  <a:lnTo>
                    <a:pt x="292" y="57"/>
                  </a:lnTo>
                  <a:lnTo>
                    <a:pt x="295" y="58"/>
                  </a:lnTo>
                  <a:lnTo>
                    <a:pt x="300" y="59"/>
                  </a:lnTo>
                  <a:lnTo>
                    <a:pt x="305" y="62"/>
                  </a:lnTo>
                  <a:lnTo>
                    <a:pt x="312" y="66"/>
                  </a:lnTo>
                  <a:lnTo>
                    <a:pt x="319" y="73"/>
                  </a:lnTo>
                  <a:lnTo>
                    <a:pt x="326" y="81"/>
                  </a:lnTo>
                  <a:lnTo>
                    <a:pt x="332" y="93"/>
                  </a:lnTo>
                  <a:lnTo>
                    <a:pt x="337" y="107"/>
                  </a:lnTo>
                  <a:lnTo>
                    <a:pt x="340" y="124"/>
                  </a:lnTo>
                  <a:lnTo>
                    <a:pt x="341" y="145"/>
                  </a:lnTo>
                  <a:lnTo>
                    <a:pt x="340" y="171"/>
                  </a:lnTo>
                  <a:lnTo>
                    <a:pt x="336" y="200"/>
                  </a:lnTo>
                  <a:lnTo>
                    <a:pt x="334" y="212"/>
                  </a:lnTo>
                  <a:lnTo>
                    <a:pt x="330" y="223"/>
                  </a:lnTo>
                  <a:lnTo>
                    <a:pt x="335" y="223"/>
                  </a:lnTo>
                  <a:lnTo>
                    <a:pt x="340" y="224"/>
                  </a:lnTo>
                  <a:lnTo>
                    <a:pt x="345" y="227"/>
                  </a:lnTo>
                  <a:lnTo>
                    <a:pt x="348" y="232"/>
                  </a:lnTo>
                  <a:lnTo>
                    <a:pt x="350" y="240"/>
                  </a:lnTo>
                  <a:lnTo>
                    <a:pt x="351" y="251"/>
                  </a:lnTo>
                  <a:lnTo>
                    <a:pt x="349" y="264"/>
                  </a:lnTo>
                  <a:lnTo>
                    <a:pt x="345" y="283"/>
                  </a:lnTo>
                  <a:lnTo>
                    <a:pt x="338" y="303"/>
                  </a:lnTo>
                  <a:lnTo>
                    <a:pt x="332" y="317"/>
                  </a:lnTo>
                  <a:lnTo>
                    <a:pt x="326" y="326"/>
                  </a:lnTo>
                  <a:lnTo>
                    <a:pt x="320" y="332"/>
                  </a:lnTo>
                  <a:lnTo>
                    <a:pt x="315" y="334"/>
                  </a:lnTo>
                  <a:lnTo>
                    <a:pt x="310" y="354"/>
                  </a:lnTo>
                  <a:lnTo>
                    <a:pt x="302" y="375"/>
                  </a:lnTo>
                  <a:lnTo>
                    <a:pt x="290" y="396"/>
                  </a:lnTo>
                  <a:lnTo>
                    <a:pt x="275" y="416"/>
                  </a:lnTo>
                  <a:lnTo>
                    <a:pt x="257" y="434"/>
                  </a:lnTo>
                  <a:lnTo>
                    <a:pt x="236" y="449"/>
                  </a:lnTo>
                  <a:lnTo>
                    <a:pt x="213" y="460"/>
                  </a:lnTo>
                  <a:lnTo>
                    <a:pt x="188" y="466"/>
                  </a:lnTo>
                  <a:lnTo>
                    <a:pt x="163" y="466"/>
                  </a:lnTo>
                  <a:lnTo>
                    <a:pt x="137" y="460"/>
                  </a:lnTo>
                  <a:lnTo>
                    <a:pt x="114" y="449"/>
                  </a:lnTo>
                  <a:lnTo>
                    <a:pt x="92" y="434"/>
                  </a:lnTo>
                  <a:lnTo>
                    <a:pt x="75" y="416"/>
                  </a:lnTo>
                  <a:lnTo>
                    <a:pt x="60" y="396"/>
                  </a:lnTo>
                  <a:lnTo>
                    <a:pt x="49" y="375"/>
                  </a:lnTo>
                  <a:lnTo>
                    <a:pt x="41" y="354"/>
                  </a:lnTo>
                  <a:lnTo>
                    <a:pt x="35" y="334"/>
                  </a:lnTo>
                  <a:lnTo>
                    <a:pt x="30" y="332"/>
                  </a:lnTo>
                  <a:lnTo>
                    <a:pt x="24" y="326"/>
                  </a:lnTo>
                  <a:lnTo>
                    <a:pt x="18" y="317"/>
                  </a:lnTo>
                  <a:lnTo>
                    <a:pt x="12" y="303"/>
                  </a:lnTo>
                  <a:lnTo>
                    <a:pt x="6" y="283"/>
                  </a:lnTo>
                  <a:lnTo>
                    <a:pt x="2" y="264"/>
                  </a:lnTo>
                  <a:lnTo>
                    <a:pt x="0" y="251"/>
                  </a:lnTo>
                  <a:lnTo>
                    <a:pt x="1" y="240"/>
                  </a:lnTo>
                  <a:lnTo>
                    <a:pt x="3" y="232"/>
                  </a:lnTo>
                  <a:lnTo>
                    <a:pt x="6" y="227"/>
                  </a:lnTo>
                  <a:lnTo>
                    <a:pt x="11" y="224"/>
                  </a:lnTo>
                  <a:lnTo>
                    <a:pt x="15" y="223"/>
                  </a:lnTo>
                  <a:lnTo>
                    <a:pt x="21" y="223"/>
                  </a:lnTo>
                  <a:lnTo>
                    <a:pt x="17" y="212"/>
                  </a:lnTo>
                  <a:lnTo>
                    <a:pt x="14" y="200"/>
                  </a:lnTo>
                  <a:lnTo>
                    <a:pt x="11" y="176"/>
                  </a:lnTo>
                  <a:lnTo>
                    <a:pt x="11" y="153"/>
                  </a:lnTo>
                  <a:lnTo>
                    <a:pt x="14" y="130"/>
                  </a:lnTo>
                  <a:lnTo>
                    <a:pt x="21" y="109"/>
                  </a:lnTo>
                  <a:lnTo>
                    <a:pt x="31" y="90"/>
                  </a:lnTo>
                  <a:lnTo>
                    <a:pt x="43" y="72"/>
                  </a:lnTo>
                  <a:lnTo>
                    <a:pt x="56" y="58"/>
                  </a:lnTo>
                  <a:lnTo>
                    <a:pt x="74" y="41"/>
                  </a:lnTo>
                  <a:lnTo>
                    <a:pt x="95" y="27"/>
                  </a:lnTo>
                  <a:lnTo>
                    <a:pt x="112" y="15"/>
                  </a:lnTo>
                  <a:lnTo>
                    <a:pt x="131" y="7"/>
                  </a:lnTo>
                  <a:lnTo>
                    <a:pt x="147" y="3"/>
                  </a:lnTo>
                  <a:lnTo>
                    <a:pt x="165" y="1"/>
                  </a:lnTo>
                  <a:lnTo>
                    <a:pt x="1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0" name="Group 194"/>
          <p:cNvGrpSpPr>
            <a:grpSpLocks noChangeAspect="1"/>
          </p:cNvGrpSpPr>
          <p:nvPr/>
        </p:nvGrpSpPr>
        <p:grpSpPr bwMode="auto">
          <a:xfrm>
            <a:off x="4205434" y="4364714"/>
            <a:ext cx="280988" cy="279797"/>
            <a:chOff x="3572" y="3930"/>
            <a:chExt cx="236" cy="235"/>
          </a:xfrm>
          <a:solidFill>
            <a:schemeClr val="tx1">
              <a:lumMod val="65000"/>
              <a:lumOff val="35000"/>
            </a:schemeClr>
          </a:solidFill>
        </p:grpSpPr>
        <p:sp>
          <p:nvSpPr>
            <p:cNvPr id="141" name="Freeform 196"/>
            <p:cNvSpPr>
              <a:spLocks/>
            </p:cNvSpPr>
            <p:nvPr/>
          </p:nvSpPr>
          <p:spPr bwMode="auto">
            <a:xfrm>
              <a:off x="3572" y="3930"/>
              <a:ext cx="118" cy="117"/>
            </a:xfrm>
            <a:custGeom>
              <a:avLst/>
              <a:gdLst>
                <a:gd name="T0" fmla="*/ 774 w 1650"/>
                <a:gd name="T1" fmla="*/ 4 h 1639"/>
                <a:gd name="T2" fmla="*/ 889 w 1650"/>
                <a:gd name="T3" fmla="*/ 25 h 1639"/>
                <a:gd name="T4" fmla="*/ 1001 w 1650"/>
                <a:gd name="T5" fmla="*/ 65 h 1639"/>
                <a:gd name="T6" fmla="*/ 1105 w 1650"/>
                <a:gd name="T7" fmla="*/ 126 h 1639"/>
                <a:gd name="T8" fmla="*/ 1200 w 1650"/>
                <a:gd name="T9" fmla="*/ 205 h 1639"/>
                <a:gd name="T10" fmla="*/ 1278 w 1650"/>
                <a:gd name="T11" fmla="*/ 298 h 1639"/>
                <a:gd name="T12" fmla="*/ 1338 w 1650"/>
                <a:gd name="T13" fmla="*/ 399 h 1639"/>
                <a:gd name="T14" fmla="*/ 1379 w 1650"/>
                <a:gd name="T15" fmla="*/ 507 h 1639"/>
                <a:gd name="T16" fmla="*/ 1402 w 1650"/>
                <a:gd name="T17" fmla="*/ 619 h 1639"/>
                <a:gd name="T18" fmla="*/ 1406 w 1650"/>
                <a:gd name="T19" fmla="*/ 733 h 1639"/>
                <a:gd name="T20" fmla="*/ 1397 w 1650"/>
                <a:gd name="T21" fmla="*/ 830 h 1639"/>
                <a:gd name="T22" fmla="*/ 1408 w 1650"/>
                <a:gd name="T23" fmla="*/ 906 h 1639"/>
                <a:gd name="T24" fmla="*/ 1437 w 1650"/>
                <a:gd name="T25" fmla="*/ 977 h 1639"/>
                <a:gd name="T26" fmla="*/ 1485 w 1650"/>
                <a:gd name="T27" fmla="*/ 1039 h 1639"/>
                <a:gd name="T28" fmla="*/ 1495 w 1650"/>
                <a:gd name="T29" fmla="*/ 1358 h 1639"/>
                <a:gd name="T30" fmla="*/ 1252 w 1650"/>
                <a:gd name="T31" fmla="*/ 1121 h 1639"/>
                <a:gd name="T32" fmla="*/ 1214 w 1650"/>
                <a:gd name="T33" fmla="*/ 1108 h 1639"/>
                <a:gd name="T34" fmla="*/ 1176 w 1650"/>
                <a:gd name="T35" fmla="*/ 1112 h 1639"/>
                <a:gd name="T36" fmla="*/ 1141 w 1650"/>
                <a:gd name="T37" fmla="*/ 1134 h 1639"/>
                <a:gd name="T38" fmla="*/ 1119 w 1650"/>
                <a:gd name="T39" fmla="*/ 1168 h 1639"/>
                <a:gd name="T40" fmla="*/ 1115 w 1650"/>
                <a:gd name="T41" fmla="*/ 1207 h 1639"/>
                <a:gd name="T42" fmla="*/ 1128 w 1650"/>
                <a:gd name="T43" fmla="*/ 1244 h 1639"/>
                <a:gd name="T44" fmla="*/ 1367 w 1650"/>
                <a:gd name="T45" fmla="*/ 1484 h 1639"/>
                <a:gd name="T46" fmla="*/ 1045 w 1650"/>
                <a:gd name="T47" fmla="*/ 1474 h 1639"/>
                <a:gd name="T48" fmla="*/ 984 w 1650"/>
                <a:gd name="T49" fmla="*/ 1427 h 1639"/>
                <a:gd name="T50" fmla="*/ 912 w 1650"/>
                <a:gd name="T51" fmla="*/ 1398 h 1639"/>
                <a:gd name="T52" fmla="*/ 835 w 1650"/>
                <a:gd name="T53" fmla="*/ 1388 h 1639"/>
                <a:gd name="T54" fmla="*/ 738 w 1650"/>
                <a:gd name="T55" fmla="*/ 1396 h 1639"/>
                <a:gd name="T56" fmla="*/ 623 w 1650"/>
                <a:gd name="T57" fmla="*/ 1392 h 1639"/>
                <a:gd name="T58" fmla="*/ 510 w 1650"/>
                <a:gd name="T59" fmla="*/ 1369 h 1639"/>
                <a:gd name="T60" fmla="*/ 402 w 1650"/>
                <a:gd name="T61" fmla="*/ 1329 h 1639"/>
                <a:gd name="T62" fmla="*/ 300 w 1650"/>
                <a:gd name="T63" fmla="*/ 1270 h 1639"/>
                <a:gd name="T64" fmla="*/ 206 w 1650"/>
                <a:gd name="T65" fmla="*/ 1192 h 1639"/>
                <a:gd name="T66" fmla="*/ 126 w 1650"/>
                <a:gd name="T67" fmla="*/ 1098 h 1639"/>
                <a:gd name="T68" fmla="*/ 66 w 1650"/>
                <a:gd name="T69" fmla="*/ 993 h 1639"/>
                <a:gd name="T70" fmla="*/ 25 w 1650"/>
                <a:gd name="T71" fmla="*/ 884 h 1639"/>
                <a:gd name="T72" fmla="*/ 4 w 1650"/>
                <a:gd name="T73" fmla="*/ 769 h 1639"/>
                <a:gd name="T74" fmla="*/ 1 w 1650"/>
                <a:gd name="T75" fmla="*/ 653 h 1639"/>
                <a:gd name="T76" fmla="*/ 12 w 1650"/>
                <a:gd name="T77" fmla="*/ 581 h 1639"/>
                <a:gd name="T78" fmla="*/ 30 w 1650"/>
                <a:gd name="T79" fmla="*/ 564 h 1639"/>
                <a:gd name="T80" fmla="*/ 55 w 1650"/>
                <a:gd name="T81" fmla="*/ 560 h 1639"/>
                <a:gd name="T82" fmla="*/ 79 w 1650"/>
                <a:gd name="T83" fmla="*/ 571 h 1639"/>
                <a:gd name="T84" fmla="*/ 319 w 1650"/>
                <a:gd name="T85" fmla="*/ 805 h 1639"/>
                <a:gd name="T86" fmla="*/ 377 w 1650"/>
                <a:gd name="T87" fmla="*/ 840 h 1639"/>
                <a:gd name="T88" fmla="*/ 441 w 1650"/>
                <a:gd name="T89" fmla="*/ 856 h 1639"/>
                <a:gd name="T90" fmla="*/ 508 w 1650"/>
                <a:gd name="T91" fmla="*/ 856 h 1639"/>
                <a:gd name="T92" fmla="*/ 572 w 1650"/>
                <a:gd name="T93" fmla="*/ 840 h 1639"/>
                <a:gd name="T94" fmla="*/ 631 w 1650"/>
                <a:gd name="T95" fmla="*/ 805 h 1639"/>
                <a:gd name="T96" fmla="*/ 788 w 1650"/>
                <a:gd name="T97" fmla="*/ 653 h 1639"/>
                <a:gd name="T98" fmla="*/ 831 w 1650"/>
                <a:gd name="T99" fmla="*/ 598 h 1639"/>
                <a:gd name="T100" fmla="*/ 856 w 1650"/>
                <a:gd name="T101" fmla="*/ 537 h 1639"/>
                <a:gd name="T102" fmla="*/ 864 w 1650"/>
                <a:gd name="T103" fmla="*/ 472 h 1639"/>
                <a:gd name="T104" fmla="*/ 856 w 1650"/>
                <a:gd name="T105" fmla="*/ 406 h 1639"/>
                <a:gd name="T106" fmla="*/ 831 w 1650"/>
                <a:gd name="T107" fmla="*/ 345 h 1639"/>
                <a:gd name="T108" fmla="*/ 788 w 1650"/>
                <a:gd name="T109" fmla="*/ 290 h 1639"/>
                <a:gd name="T110" fmla="*/ 568 w 1650"/>
                <a:gd name="T111" fmla="*/ 67 h 1639"/>
                <a:gd name="T112" fmla="*/ 565 w 1650"/>
                <a:gd name="T113" fmla="*/ 42 h 1639"/>
                <a:gd name="T114" fmla="*/ 576 w 1650"/>
                <a:gd name="T115" fmla="*/ 19 h 1639"/>
                <a:gd name="T116" fmla="*/ 599 w 1650"/>
                <a:gd name="T117" fmla="*/ 8 h 1639"/>
                <a:gd name="T118" fmla="*/ 715 w 1650"/>
                <a:gd name="T119" fmla="*/ 0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50" h="1639">
                  <a:moveTo>
                    <a:pt x="715" y="0"/>
                  </a:moveTo>
                  <a:lnTo>
                    <a:pt x="774" y="4"/>
                  </a:lnTo>
                  <a:lnTo>
                    <a:pt x="833" y="12"/>
                  </a:lnTo>
                  <a:lnTo>
                    <a:pt x="889" y="25"/>
                  </a:lnTo>
                  <a:lnTo>
                    <a:pt x="946" y="43"/>
                  </a:lnTo>
                  <a:lnTo>
                    <a:pt x="1001" y="65"/>
                  </a:lnTo>
                  <a:lnTo>
                    <a:pt x="1054" y="94"/>
                  </a:lnTo>
                  <a:lnTo>
                    <a:pt x="1105" y="126"/>
                  </a:lnTo>
                  <a:lnTo>
                    <a:pt x="1154" y="163"/>
                  </a:lnTo>
                  <a:lnTo>
                    <a:pt x="1200" y="205"/>
                  </a:lnTo>
                  <a:lnTo>
                    <a:pt x="1242" y="249"/>
                  </a:lnTo>
                  <a:lnTo>
                    <a:pt x="1278" y="298"/>
                  </a:lnTo>
                  <a:lnTo>
                    <a:pt x="1310" y="347"/>
                  </a:lnTo>
                  <a:lnTo>
                    <a:pt x="1338" y="399"/>
                  </a:lnTo>
                  <a:lnTo>
                    <a:pt x="1361" y="452"/>
                  </a:lnTo>
                  <a:lnTo>
                    <a:pt x="1379" y="507"/>
                  </a:lnTo>
                  <a:lnTo>
                    <a:pt x="1392" y="563"/>
                  </a:lnTo>
                  <a:lnTo>
                    <a:pt x="1402" y="619"/>
                  </a:lnTo>
                  <a:lnTo>
                    <a:pt x="1406" y="677"/>
                  </a:lnTo>
                  <a:lnTo>
                    <a:pt x="1406" y="733"/>
                  </a:lnTo>
                  <a:lnTo>
                    <a:pt x="1400" y="790"/>
                  </a:lnTo>
                  <a:lnTo>
                    <a:pt x="1397" y="830"/>
                  </a:lnTo>
                  <a:lnTo>
                    <a:pt x="1400" y="868"/>
                  </a:lnTo>
                  <a:lnTo>
                    <a:pt x="1408" y="906"/>
                  </a:lnTo>
                  <a:lnTo>
                    <a:pt x="1420" y="942"/>
                  </a:lnTo>
                  <a:lnTo>
                    <a:pt x="1437" y="977"/>
                  </a:lnTo>
                  <a:lnTo>
                    <a:pt x="1458" y="1010"/>
                  </a:lnTo>
                  <a:lnTo>
                    <a:pt x="1485" y="1039"/>
                  </a:lnTo>
                  <a:lnTo>
                    <a:pt x="1650" y="1204"/>
                  </a:lnTo>
                  <a:lnTo>
                    <a:pt x="1495" y="1358"/>
                  </a:lnTo>
                  <a:lnTo>
                    <a:pt x="1268" y="1134"/>
                  </a:lnTo>
                  <a:lnTo>
                    <a:pt x="1252" y="1121"/>
                  </a:lnTo>
                  <a:lnTo>
                    <a:pt x="1234" y="1112"/>
                  </a:lnTo>
                  <a:lnTo>
                    <a:pt x="1214" y="1108"/>
                  </a:lnTo>
                  <a:lnTo>
                    <a:pt x="1195" y="1108"/>
                  </a:lnTo>
                  <a:lnTo>
                    <a:pt x="1176" y="1112"/>
                  </a:lnTo>
                  <a:lnTo>
                    <a:pt x="1158" y="1121"/>
                  </a:lnTo>
                  <a:lnTo>
                    <a:pt x="1141" y="1134"/>
                  </a:lnTo>
                  <a:lnTo>
                    <a:pt x="1128" y="1150"/>
                  </a:lnTo>
                  <a:lnTo>
                    <a:pt x="1119" y="1168"/>
                  </a:lnTo>
                  <a:lnTo>
                    <a:pt x="1115" y="1187"/>
                  </a:lnTo>
                  <a:lnTo>
                    <a:pt x="1115" y="1207"/>
                  </a:lnTo>
                  <a:lnTo>
                    <a:pt x="1119" y="1226"/>
                  </a:lnTo>
                  <a:lnTo>
                    <a:pt x="1128" y="1244"/>
                  </a:lnTo>
                  <a:lnTo>
                    <a:pt x="1141" y="1260"/>
                  </a:lnTo>
                  <a:lnTo>
                    <a:pt x="1367" y="1484"/>
                  </a:lnTo>
                  <a:lnTo>
                    <a:pt x="1210" y="1639"/>
                  </a:lnTo>
                  <a:lnTo>
                    <a:pt x="1045" y="1474"/>
                  </a:lnTo>
                  <a:lnTo>
                    <a:pt x="1016" y="1449"/>
                  </a:lnTo>
                  <a:lnTo>
                    <a:pt x="984" y="1427"/>
                  </a:lnTo>
                  <a:lnTo>
                    <a:pt x="948" y="1411"/>
                  </a:lnTo>
                  <a:lnTo>
                    <a:pt x="912" y="1398"/>
                  </a:lnTo>
                  <a:lnTo>
                    <a:pt x="874" y="1391"/>
                  </a:lnTo>
                  <a:lnTo>
                    <a:pt x="835" y="1388"/>
                  </a:lnTo>
                  <a:lnTo>
                    <a:pt x="795" y="1391"/>
                  </a:lnTo>
                  <a:lnTo>
                    <a:pt x="738" y="1396"/>
                  </a:lnTo>
                  <a:lnTo>
                    <a:pt x="681" y="1396"/>
                  </a:lnTo>
                  <a:lnTo>
                    <a:pt x="623" y="1392"/>
                  </a:lnTo>
                  <a:lnTo>
                    <a:pt x="567" y="1384"/>
                  </a:lnTo>
                  <a:lnTo>
                    <a:pt x="510" y="1369"/>
                  </a:lnTo>
                  <a:lnTo>
                    <a:pt x="455" y="1351"/>
                  </a:lnTo>
                  <a:lnTo>
                    <a:pt x="402" y="1329"/>
                  </a:lnTo>
                  <a:lnTo>
                    <a:pt x="349" y="1302"/>
                  </a:lnTo>
                  <a:lnTo>
                    <a:pt x="300" y="1270"/>
                  </a:lnTo>
                  <a:lnTo>
                    <a:pt x="251" y="1233"/>
                  </a:lnTo>
                  <a:lnTo>
                    <a:pt x="206" y="1192"/>
                  </a:lnTo>
                  <a:lnTo>
                    <a:pt x="164" y="1146"/>
                  </a:lnTo>
                  <a:lnTo>
                    <a:pt x="126" y="1098"/>
                  </a:lnTo>
                  <a:lnTo>
                    <a:pt x="94" y="1047"/>
                  </a:lnTo>
                  <a:lnTo>
                    <a:pt x="66" y="993"/>
                  </a:lnTo>
                  <a:lnTo>
                    <a:pt x="44" y="939"/>
                  </a:lnTo>
                  <a:lnTo>
                    <a:pt x="25" y="884"/>
                  </a:lnTo>
                  <a:lnTo>
                    <a:pt x="12" y="827"/>
                  </a:lnTo>
                  <a:lnTo>
                    <a:pt x="4" y="769"/>
                  </a:lnTo>
                  <a:lnTo>
                    <a:pt x="0" y="711"/>
                  </a:lnTo>
                  <a:lnTo>
                    <a:pt x="1" y="653"/>
                  </a:lnTo>
                  <a:lnTo>
                    <a:pt x="8" y="594"/>
                  </a:lnTo>
                  <a:lnTo>
                    <a:pt x="12" y="581"/>
                  </a:lnTo>
                  <a:lnTo>
                    <a:pt x="20" y="571"/>
                  </a:lnTo>
                  <a:lnTo>
                    <a:pt x="30" y="564"/>
                  </a:lnTo>
                  <a:lnTo>
                    <a:pt x="42" y="560"/>
                  </a:lnTo>
                  <a:lnTo>
                    <a:pt x="55" y="560"/>
                  </a:lnTo>
                  <a:lnTo>
                    <a:pt x="68" y="563"/>
                  </a:lnTo>
                  <a:lnTo>
                    <a:pt x="79" y="571"/>
                  </a:lnTo>
                  <a:lnTo>
                    <a:pt x="292" y="783"/>
                  </a:lnTo>
                  <a:lnTo>
                    <a:pt x="319" y="805"/>
                  </a:lnTo>
                  <a:lnTo>
                    <a:pt x="347" y="825"/>
                  </a:lnTo>
                  <a:lnTo>
                    <a:pt x="377" y="840"/>
                  </a:lnTo>
                  <a:lnTo>
                    <a:pt x="409" y="850"/>
                  </a:lnTo>
                  <a:lnTo>
                    <a:pt x="441" y="856"/>
                  </a:lnTo>
                  <a:lnTo>
                    <a:pt x="475" y="859"/>
                  </a:lnTo>
                  <a:lnTo>
                    <a:pt x="508" y="856"/>
                  </a:lnTo>
                  <a:lnTo>
                    <a:pt x="540" y="850"/>
                  </a:lnTo>
                  <a:lnTo>
                    <a:pt x="572" y="840"/>
                  </a:lnTo>
                  <a:lnTo>
                    <a:pt x="602" y="825"/>
                  </a:lnTo>
                  <a:lnTo>
                    <a:pt x="631" y="805"/>
                  </a:lnTo>
                  <a:lnTo>
                    <a:pt x="658" y="783"/>
                  </a:lnTo>
                  <a:lnTo>
                    <a:pt x="788" y="653"/>
                  </a:lnTo>
                  <a:lnTo>
                    <a:pt x="812" y="626"/>
                  </a:lnTo>
                  <a:lnTo>
                    <a:pt x="831" y="598"/>
                  </a:lnTo>
                  <a:lnTo>
                    <a:pt x="845" y="568"/>
                  </a:lnTo>
                  <a:lnTo>
                    <a:pt x="856" y="537"/>
                  </a:lnTo>
                  <a:lnTo>
                    <a:pt x="862" y="505"/>
                  </a:lnTo>
                  <a:lnTo>
                    <a:pt x="864" y="472"/>
                  </a:lnTo>
                  <a:lnTo>
                    <a:pt x="862" y="438"/>
                  </a:lnTo>
                  <a:lnTo>
                    <a:pt x="856" y="406"/>
                  </a:lnTo>
                  <a:lnTo>
                    <a:pt x="845" y="375"/>
                  </a:lnTo>
                  <a:lnTo>
                    <a:pt x="831" y="345"/>
                  </a:lnTo>
                  <a:lnTo>
                    <a:pt x="812" y="316"/>
                  </a:lnTo>
                  <a:lnTo>
                    <a:pt x="788" y="290"/>
                  </a:lnTo>
                  <a:lnTo>
                    <a:pt x="576" y="78"/>
                  </a:lnTo>
                  <a:lnTo>
                    <a:pt x="568" y="67"/>
                  </a:lnTo>
                  <a:lnTo>
                    <a:pt x="564" y="54"/>
                  </a:lnTo>
                  <a:lnTo>
                    <a:pt x="565" y="42"/>
                  </a:lnTo>
                  <a:lnTo>
                    <a:pt x="568" y="30"/>
                  </a:lnTo>
                  <a:lnTo>
                    <a:pt x="576" y="19"/>
                  </a:lnTo>
                  <a:lnTo>
                    <a:pt x="586" y="12"/>
                  </a:lnTo>
                  <a:lnTo>
                    <a:pt x="599" y="8"/>
                  </a:lnTo>
                  <a:lnTo>
                    <a:pt x="658" y="2"/>
                  </a:lnTo>
                  <a:lnTo>
                    <a:pt x="7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2" name="Freeform 197"/>
            <p:cNvSpPr>
              <a:spLocks/>
            </p:cNvSpPr>
            <p:nvPr/>
          </p:nvSpPr>
          <p:spPr bwMode="auto">
            <a:xfrm>
              <a:off x="3692" y="4049"/>
              <a:ext cx="106" cy="105"/>
            </a:xfrm>
            <a:custGeom>
              <a:avLst/>
              <a:gdLst>
                <a:gd name="T0" fmla="*/ 440 w 1485"/>
                <a:gd name="T1" fmla="*/ 0 h 1475"/>
                <a:gd name="T2" fmla="*/ 1395 w 1485"/>
                <a:gd name="T3" fmla="*/ 949 h 1475"/>
                <a:gd name="T4" fmla="*/ 1422 w 1485"/>
                <a:gd name="T5" fmla="*/ 978 h 1475"/>
                <a:gd name="T6" fmla="*/ 1443 w 1485"/>
                <a:gd name="T7" fmla="*/ 1010 h 1475"/>
                <a:gd name="T8" fmla="*/ 1460 w 1485"/>
                <a:gd name="T9" fmla="*/ 1043 h 1475"/>
                <a:gd name="T10" fmla="*/ 1472 w 1485"/>
                <a:gd name="T11" fmla="*/ 1077 h 1475"/>
                <a:gd name="T12" fmla="*/ 1481 w 1485"/>
                <a:gd name="T13" fmla="*/ 1113 h 1475"/>
                <a:gd name="T14" fmla="*/ 1485 w 1485"/>
                <a:gd name="T15" fmla="*/ 1149 h 1475"/>
                <a:gd name="T16" fmla="*/ 1485 w 1485"/>
                <a:gd name="T17" fmla="*/ 1186 h 1475"/>
                <a:gd name="T18" fmla="*/ 1481 w 1485"/>
                <a:gd name="T19" fmla="*/ 1222 h 1475"/>
                <a:gd name="T20" fmla="*/ 1472 w 1485"/>
                <a:gd name="T21" fmla="*/ 1257 h 1475"/>
                <a:gd name="T22" fmla="*/ 1459 w 1485"/>
                <a:gd name="T23" fmla="*/ 1292 h 1475"/>
                <a:gd name="T24" fmla="*/ 1442 w 1485"/>
                <a:gd name="T25" fmla="*/ 1325 h 1475"/>
                <a:gd name="T26" fmla="*/ 1421 w 1485"/>
                <a:gd name="T27" fmla="*/ 1356 h 1475"/>
                <a:gd name="T28" fmla="*/ 1394 w 1485"/>
                <a:gd name="T29" fmla="*/ 1386 h 1475"/>
                <a:gd name="T30" fmla="*/ 1366 w 1485"/>
                <a:gd name="T31" fmla="*/ 1411 h 1475"/>
                <a:gd name="T32" fmla="*/ 1334 w 1485"/>
                <a:gd name="T33" fmla="*/ 1432 h 1475"/>
                <a:gd name="T34" fmla="*/ 1301 w 1485"/>
                <a:gd name="T35" fmla="*/ 1449 h 1475"/>
                <a:gd name="T36" fmla="*/ 1266 w 1485"/>
                <a:gd name="T37" fmla="*/ 1462 h 1475"/>
                <a:gd name="T38" fmla="*/ 1230 w 1485"/>
                <a:gd name="T39" fmla="*/ 1471 h 1475"/>
                <a:gd name="T40" fmla="*/ 1194 w 1485"/>
                <a:gd name="T41" fmla="*/ 1475 h 1475"/>
                <a:gd name="T42" fmla="*/ 1157 w 1485"/>
                <a:gd name="T43" fmla="*/ 1475 h 1475"/>
                <a:gd name="T44" fmla="*/ 1121 w 1485"/>
                <a:gd name="T45" fmla="*/ 1471 h 1475"/>
                <a:gd name="T46" fmla="*/ 1085 w 1485"/>
                <a:gd name="T47" fmla="*/ 1463 h 1475"/>
                <a:gd name="T48" fmla="*/ 1050 w 1485"/>
                <a:gd name="T49" fmla="*/ 1450 h 1475"/>
                <a:gd name="T50" fmla="*/ 1017 w 1485"/>
                <a:gd name="T51" fmla="*/ 1433 h 1475"/>
                <a:gd name="T52" fmla="*/ 985 w 1485"/>
                <a:gd name="T53" fmla="*/ 1412 h 1475"/>
                <a:gd name="T54" fmla="*/ 956 w 1485"/>
                <a:gd name="T55" fmla="*/ 1386 h 1475"/>
                <a:gd name="T56" fmla="*/ 0 w 1485"/>
                <a:gd name="T57" fmla="*/ 435 h 1475"/>
                <a:gd name="T58" fmla="*/ 156 w 1485"/>
                <a:gd name="T59" fmla="*/ 281 h 1475"/>
                <a:gd name="T60" fmla="*/ 1085 w 1485"/>
                <a:gd name="T61" fmla="*/ 1204 h 1475"/>
                <a:gd name="T62" fmla="*/ 1101 w 1485"/>
                <a:gd name="T63" fmla="*/ 1216 h 1475"/>
                <a:gd name="T64" fmla="*/ 1119 w 1485"/>
                <a:gd name="T65" fmla="*/ 1225 h 1475"/>
                <a:gd name="T66" fmla="*/ 1138 w 1485"/>
                <a:gd name="T67" fmla="*/ 1229 h 1475"/>
                <a:gd name="T68" fmla="*/ 1157 w 1485"/>
                <a:gd name="T69" fmla="*/ 1229 h 1475"/>
                <a:gd name="T70" fmla="*/ 1177 w 1485"/>
                <a:gd name="T71" fmla="*/ 1225 h 1475"/>
                <a:gd name="T72" fmla="*/ 1195 w 1485"/>
                <a:gd name="T73" fmla="*/ 1216 h 1475"/>
                <a:gd name="T74" fmla="*/ 1212 w 1485"/>
                <a:gd name="T75" fmla="*/ 1204 h 1475"/>
                <a:gd name="T76" fmla="*/ 1224 w 1485"/>
                <a:gd name="T77" fmla="*/ 1187 h 1475"/>
                <a:gd name="T78" fmla="*/ 1233 w 1485"/>
                <a:gd name="T79" fmla="*/ 1168 h 1475"/>
                <a:gd name="T80" fmla="*/ 1237 w 1485"/>
                <a:gd name="T81" fmla="*/ 1149 h 1475"/>
                <a:gd name="T82" fmla="*/ 1237 w 1485"/>
                <a:gd name="T83" fmla="*/ 1130 h 1475"/>
                <a:gd name="T84" fmla="*/ 1233 w 1485"/>
                <a:gd name="T85" fmla="*/ 1111 h 1475"/>
                <a:gd name="T86" fmla="*/ 1224 w 1485"/>
                <a:gd name="T87" fmla="*/ 1093 h 1475"/>
                <a:gd name="T88" fmla="*/ 1212 w 1485"/>
                <a:gd name="T89" fmla="*/ 1077 h 1475"/>
                <a:gd name="T90" fmla="*/ 283 w 1485"/>
                <a:gd name="T91" fmla="*/ 154 h 1475"/>
                <a:gd name="T92" fmla="*/ 440 w 1485"/>
                <a:gd name="T93" fmla="*/ 0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85" h="1475">
                  <a:moveTo>
                    <a:pt x="440" y="0"/>
                  </a:moveTo>
                  <a:lnTo>
                    <a:pt x="1395" y="949"/>
                  </a:lnTo>
                  <a:lnTo>
                    <a:pt x="1422" y="978"/>
                  </a:lnTo>
                  <a:lnTo>
                    <a:pt x="1443" y="1010"/>
                  </a:lnTo>
                  <a:lnTo>
                    <a:pt x="1460" y="1043"/>
                  </a:lnTo>
                  <a:lnTo>
                    <a:pt x="1472" y="1077"/>
                  </a:lnTo>
                  <a:lnTo>
                    <a:pt x="1481" y="1113"/>
                  </a:lnTo>
                  <a:lnTo>
                    <a:pt x="1485" y="1149"/>
                  </a:lnTo>
                  <a:lnTo>
                    <a:pt x="1485" y="1186"/>
                  </a:lnTo>
                  <a:lnTo>
                    <a:pt x="1481" y="1222"/>
                  </a:lnTo>
                  <a:lnTo>
                    <a:pt x="1472" y="1257"/>
                  </a:lnTo>
                  <a:lnTo>
                    <a:pt x="1459" y="1292"/>
                  </a:lnTo>
                  <a:lnTo>
                    <a:pt x="1442" y="1325"/>
                  </a:lnTo>
                  <a:lnTo>
                    <a:pt x="1421" y="1356"/>
                  </a:lnTo>
                  <a:lnTo>
                    <a:pt x="1394" y="1386"/>
                  </a:lnTo>
                  <a:lnTo>
                    <a:pt x="1366" y="1411"/>
                  </a:lnTo>
                  <a:lnTo>
                    <a:pt x="1334" y="1432"/>
                  </a:lnTo>
                  <a:lnTo>
                    <a:pt x="1301" y="1449"/>
                  </a:lnTo>
                  <a:lnTo>
                    <a:pt x="1266" y="1462"/>
                  </a:lnTo>
                  <a:lnTo>
                    <a:pt x="1230" y="1471"/>
                  </a:lnTo>
                  <a:lnTo>
                    <a:pt x="1194" y="1475"/>
                  </a:lnTo>
                  <a:lnTo>
                    <a:pt x="1157" y="1475"/>
                  </a:lnTo>
                  <a:lnTo>
                    <a:pt x="1121" y="1471"/>
                  </a:lnTo>
                  <a:lnTo>
                    <a:pt x="1085" y="1463"/>
                  </a:lnTo>
                  <a:lnTo>
                    <a:pt x="1050" y="1450"/>
                  </a:lnTo>
                  <a:lnTo>
                    <a:pt x="1017" y="1433"/>
                  </a:lnTo>
                  <a:lnTo>
                    <a:pt x="985" y="1412"/>
                  </a:lnTo>
                  <a:lnTo>
                    <a:pt x="956" y="1386"/>
                  </a:lnTo>
                  <a:lnTo>
                    <a:pt x="0" y="435"/>
                  </a:lnTo>
                  <a:lnTo>
                    <a:pt x="156" y="281"/>
                  </a:lnTo>
                  <a:lnTo>
                    <a:pt x="1085" y="1204"/>
                  </a:lnTo>
                  <a:lnTo>
                    <a:pt x="1101" y="1216"/>
                  </a:lnTo>
                  <a:lnTo>
                    <a:pt x="1119" y="1225"/>
                  </a:lnTo>
                  <a:lnTo>
                    <a:pt x="1138" y="1229"/>
                  </a:lnTo>
                  <a:lnTo>
                    <a:pt x="1157" y="1229"/>
                  </a:lnTo>
                  <a:lnTo>
                    <a:pt x="1177" y="1225"/>
                  </a:lnTo>
                  <a:lnTo>
                    <a:pt x="1195" y="1216"/>
                  </a:lnTo>
                  <a:lnTo>
                    <a:pt x="1212" y="1204"/>
                  </a:lnTo>
                  <a:lnTo>
                    <a:pt x="1224" y="1187"/>
                  </a:lnTo>
                  <a:lnTo>
                    <a:pt x="1233" y="1168"/>
                  </a:lnTo>
                  <a:lnTo>
                    <a:pt x="1237" y="1149"/>
                  </a:lnTo>
                  <a:lnTo>
                    <a:pt x="1237" y="1130"/>
                  </a:lnTo>
                  <a:lnTo>
                    <a:pt x="1233" y="1111"/>
                  </a:lnTo>
                  <a:lnTo>
                    <a:pt x="1224" y="1093"/>
                  </a:lnTo>
                  <a:lnTo>
                    <a:pt x="1212" y="1077"/>
                  </a:lnTo>
                  <a:lnTo>
                    <a:pt x="283" y="154"/>
                  </a:lnTo>
                  <a:lnTo>
                    <a:pt x="4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3" name="Freeform 198"/>
            <p:cNvSpPr>
              <a:spLocks/>
            </p:cNvSpPr>
            <p:nvPr/>
          </p:nvSpPr>
          <p:spPr bwMode="auto">
            <a:xfrm>
              <a:off x="3573" y="3932"/>
              <a:ext cx="235" cy="233"/>
            </a:xfrm>
            <a:custGeom>
              <a:avLst/>
              <a:gdLst>
                <a:gd name="T0" fmla="*/ 3087 w 3292"/>
                <a:gd name="T1" fmla="*/ 0 h 3272"/>
                <a:gd name="T2" fmla="*/ 3292 w 3292"/>
                <a:gd name="T3" fmla="*/ 205 h 3272"/>
                <a:gd name="T4" fmla="*/ 2880 w 3292"/>
                <a:gd name="T5" fmla="*/ 1024 h 3272"/>
                <a:gd name="T6" fmla="*/ 2467 w 3292"/>
                <a:gd name="T7" fmla="*/ 1024 h 3272"/>
                <a:gd name="T8" fmla="*/ 1346 w 3292"/>
                <a:gd name="T9" fmla="*/ 2135 h 3272"/>
                <a:gd name="T10" fmla="*/ 1551 w 3292"/>
                <a:gd name="T11" fmla="*/ 2339 h 3272"/>
                <a:gd name="T12" fmla="*/ 739 w 3292"/>
                <a:gd name="T13" fmla="*/ 3146 h 3272"/>
                <a:gd name="T14" fmla="*/ 704 w 3292"/>
                <a:gd name="T15" fmla="*/ 3177 h 3272"/>
                <a:gd name="T16" fmla="*/ 666 w 3292"/>
                <a:gd name="T17" fmla="*/ 3205 h 3272"/>
                <a:gd name="T18" fmla="*/ 627 w 3292"/>
                <a:gd name="T19" fmla="*/ 3227 h 3272"/>
                <a:gd name="T20" fmla="*/ 585 w 3292"/>
                <a:gd name="T21" fmla="*/ 3245 h 3272"/>
                <a:gd name="T22" fmla="*/ 543 w 3292"/>
                <a:gd name="T23" fmla="*/ 3259 h 3272"/>
                <a:gd name="T24" fmla="*/ 499 w 3292"/>
                <a:gd name="T25" fmla="*/ 3267 h 3272"/>
                <a:gd name="T26" fmla="*/ 455 w 3292"/>
                <a:gd name="T27" fmla="*/ 3272 h 3272"/>
                <a:gd name="T28" fmla="*/ 411 w 3292"/>
                <a:gd name="T29" fmla="*/ 3272 h 3272"/>
                <a:gd name="T30" fmla="*/ 366 w 3292"/>
                <a:gd name="T31" fmla="*/ 3267 h 3272"/>
                <a:gd name="T32" fmla="*/ 323 w 3292"/>
                <a:gd name="T33" fmla="*/ 3259 h 3272"/>
                <a:gd name="T34" fmla="*/ 280 w 3292"/>
                <a:gd name="T35" fmla="*/ 3245 h 3272"/>
                <a:gd name="T36" fmla="*/ 239 w 3292"/>
                <a:gd name="T37" fmla="*/ 3227 h 3272"/>
                <a:gd name="T38" fmla="*/ 199 w 3292"/>
                <a:gd name="T39" fmla="*/ 3205 h 3272"/>
                <a:gd name="T40" fmla="*/ 162 w 3292"/>
                <a:gd name="T41" fmla="*/ 3177 h 3272"/>
                <a:gd name="T42" fmla="*/ 127 w 3292"/>
                <a:gd name="T43" fmla="*/ 3146 h 3272"/>
                <a:gd name="T44" fmla="*/ 95 w 3292"/>
                <a:gd name="T45" fmla="*/ 3111 h 3272"/>
                <a:gd name="T46" fmla="*/ 68 w 3292"/>
                <a:gd name="T47" fmla="*/ 3074 h 3272"/>
                <a:gd name="T48" fmla="*/ 46 w 3292"/>
                <a:gd name="T49" fmla="*/ 3035 h 3272"/>
                <a:gd name="T50" fmla="*/ 27 w 3292"/>
                <a:gd name="T51" fmla="*/ 2993 h 3272"/>
                <a:gd name="T52" fmla="*/ 13 w 3292"/>
                <a:gd name="T53" fmla="*/ 2951 h 3272"/>
                <a:gd name="T54" fmla="*/ 4 w 3292"/>
                <a:gd name="T55" fmla="*/ 2908 h 3272"/>
                <a:gd name="T56" fmla="*/ 0 w 3292"/>
                <a:gd name="T57" fmla="*/ 2864 h 3272"/>
                <a:gd name="T58" fmla="*/ 0 w 3292"/>
                <a:gd name="T59" fmla="*/ 2819 h 3272"/>
                <a:gd name="T60" fmla="*/ 4 w 3292"/>
                <a:gd name="T61" fmla="*/ 2776 h 3272"/>
                <a:gd name="T62" fmla="*/ 13 w 3292"/>
                <a:gd name="T63" fmla="*/ 2733 h 3272"/>
                <a:gd name="T64" fmla="*/ 27 w 3292"/>
                <a:gd name="T65" fmla="*/ 2690 h 3272"/>
                <a:gd name="T66" fmla="*/ 46 w 3292"/>
                <a:gd name="T67" fmla="*/ 2650 h 3272"/>
                <a:gd name="T68" fmla="*/ 68 w 3292"/>
                <a:gd name="T69" fmla="*/ 2609 h 3272"/>
                <a:gd name="T70" fmla="*/ 95 w 3292"/>
                <a:gd name="T71" fmla="*/ 2572 h 3272"/>
                <a:gd name="T72" fmla="*/ 127 w 3292"/>
                <a:gd name="T73" fmla="*/ 2537 h 3272"/>
                <a:gd name="T74" fmla="*/ 939 w 3292"/>
                <a:gd name="T75" fmla="*/ 1731 h 3272"/>
                <a:gd name="T76" fmla="*/ 1141 w 3292"/>
                <a:gd name="T77" fmla="*/ 1930 h 3272"/>
                <a:gd name="T78" fmla="*/ 2262 w 3292"/>
                <a:gd name="T79" fmla="*/ 820 h 3272"/>
                <a:gd name="T80" fmla="*/ 2262 w 3292"/>
                <a:gd name="T81" fmla="*/ 409 h 3272"/>
                <a:gd name="T82" fmla="*/ 3087 w 3292"/>
                <a:gd name="T83" fmla="*/ 0 h 3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92" h="3272">
                  <a:moveTo>
                    <a:pt x="3087" y="0"/>
                  </a:moveTo>
                  <a:lnTo>
                    <a:pt x="3292" y="205"/>
                  </a:lnTo>
                  <a:lnTo>
                    <a:pt x="2880" y="1024"/>
                  </a:lnTo>
                  <a:lnTo>
                    <a:pt x="2467" y="1024"/>
                  </a:lnTo>
                  <a:lnTo>
                    <a:pt x="1346" y="2135"/>
                  </a:lnTo>
                  <a:lnTo>
                    <a:pt x="1551" y="2339"/>
                  </a:lnTo>
                  <a:lnTo>
                    <a:pt x="739" y="3146"/>
                  </a:lnTo>
                  <a:lnTo>
                    <a:pt x="704" y="3177"/>
                  </a:lnTo>
                  <a:lnTo>
                    <a:pt x="666" y="3205"/>
                  </a:lnTo>
                  <a:lnTo>
                    <a:pt x="627" y="3227"/>
                  </a:lnTo>
                  <a:lnTo>
                    <a:pt x="585" y="3245"/>
                  </a:lnTo>
                  <a:lnTo>
                    <a:pt x="543" y="3259"/>
                  </a:lnTo>
                  <a:lnTo>
                    <a:pt x="499" y="3267"/>
                  </a:lnTo>
                  <a:lnTo>
                    <a:pt x="455" y="3272"/>
                  </a:lnTo>
                  <a:lnTo>
                    <a:pt x="411" y="3272"/>
                  </a:lnTo>
                  <a:lnTo>
                    <a:pt x="366" y="3267"/>
                  </a:lnTo>
                  <a:lnTo>
                    <a:pt x="323" y="3259"/>
                  </a:lnTo>
                  <a:lnTo>
                    <a:pt x="280" y="3245"/>
                  </a:lnTo>
                  <a:lnTo>
                    <a:pt x="239" y="3227"/>
                  </a:lnTo>
                  <a:lnTo>
                    <a:pt x="199" y="3205"/>
                  </a:lnTo>
                  <a:lnTo>
                    <a:pt x="162" y="3177"/>
                  </a:lnTo>
                  <a:lnTo>
                    <a:pt x="127" y="3146"/>
                  </a:lnTo>
                  <a:lnTo>
                    <a:pt x="95" y="3111"/>
                  </a:lnTo>
                  <a:lnTo>
                    <a:pt x="68" y="3074"/>
                  </a:lnTo>
                  <a:lnTo>
                    <a:pt x="46" y="3035"/>
                  </a:lnTo>
                  <a:lnTo>
                    <a:pt x="27" y="2993"/>
                  </a:lnTo>
                  <a:lnTo>
                    <a:pt x="13" y="2951"/>
                  </a:lnTo>
                  <a:lnTo>
                    <a:pt x="4" y="2908"/>
                  </a:lnTo>
                  <a:lnTo>
                    <a:pt x="0" y="2864"/>
                  </a:lnTo>
                  <a:lnTo>
                    <a:pt x="0" y="2819"/>
                  </a:lnTo>
                  <a:lnTo>
                    <a:pt x="4" y="2776"/>
                  </a:lnTo>
                  <a:lnTo>
                    <a:pt x="13" y="2733"/>
                  </a:lnTo>
                  <a:lnTo>
                    <a:pt x="27" y="2690"/>
                  </a:lnTo>
                  <a:lnTo>
                    <a:pt x="46" y="2650"/>
                  </a:lnTo>
                  <a:lnTo>
                    <a:pt x="68" y="2609"/>
                  </a:lnTo>
                  <a:lnTo>
                    <a:pt x="95" y="2572"/>
                  </a:lnTo>
                  <a:lnTo>
                    <a:pt x="127" y="2537"/>
                  </a:lnTo>
                  <a:lnTo>
                    <a:pt x="939" y="1731"/>
                  </a:lnTo>
                  <a:lnTo>
                    <a:pt x="1141" y="1930"/>
                  </a:lnTo>
                  <a:lnTo>
                    <a:pt x="2262" y="820"/>
                  </a:lnTo>
                  <a:lnTo>
                    <a:pt x="2262" y="409"/>
                  </a:lnTo>
                  <a:lnTo>
                    <a:pt x="30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4" name="Group 201"/>
          <p:cNvGrpSpPr>
            <a:grpSpLocks noChangeAspect="1"/>
          </p:cNvGrpSpPr>
          <p:nvPr/>
        </p:nvGrpSpPr>
        <p:grpSpPr bwMode="auto">
          <a:xfrm>
            <a:off x="3652089" y="4362333"/>
            <a:ext cx="285750" cy="284560"/>
            <a:chOff x="3101" y="3928"/>
            <a:chExt cx="240" cy="239"/>
          </a:xfrm>
          <a:solidFill>
            <a:schemeClr val="tx1">
              <a:lumMod val="65000"/>
              <a:lumOff val="35000"/>
            </a:schemeClr>
          </a:solidFill>
        </p:grpSpPr>
        <p:sp>
          <p:nvSpPr>
            <p:cNvPr id="145" name="Freeform 203"/>
            <p:cNvSpPr>
              <a:spLocks noEditPoints="1"/>
            </p:cNvSpPr>
            <p:nvPr/>
          </p:nvSpPr>
          <p:spPr bwMode="auto">
            <a:xfrm>
              <a:off x="3101" y="4026"/>
              <a:ext cx="142" cy="141"/>
            </a:xfrm>
            <a:custGeom>
              <a:avLst/>
              <a:gdLst>
                <a:gd name="T0" fmla="*/ 874 w 1990"/>
                <a:gd name="T1" fmla="*/ 369 h 1983"/>
                <a:gd name="T2" fmla="*/ 708 w 1990"/>
                <a:gd name="T3" fmla="*/ 425 h 1983"/>
                <a:gd name="T4" fmla="*/ 566 w 1990"/>
                <a:gd name="T5" fmla="*/ 523 h 1983"/>
                <a:gd name="T6" fmla="*/ 456 w 1990"/>
                <a:gd name="T7" fmla="*/ 655 h 1983"/>
                <a:gd name="T8" fmla="*/ 385 w 1990"/>
                <a:gd name="T9" fmla="*/ 813 h 1983"/>
                <a:gd name="T10" fmla="*/ 359 w 1990"/>
                <a:gd name="T11" fmla="*/ 991 h 1983"/>
                <a:gd name="T12" fmla="*/ 385 w 1990"/>
                <a:gd name="T13" fmla="*/ 1168 h 1983"/>
                <a:gd name="T14" fmla="*/ 456 w 1990"/>
                <a:gd name="T15" fmla="*/ 1327 h 1983"/>
                <a:gd name="T16" fmla="*/ 566 w 1990"/>
                <a:gd name="T17" fmla="*/ 1458 h 1983"/>
                <a:gd name="T18" fmla="*/ 708 w 1990"/>
                <a:gd name="T19" fmla="*/ 1556 h 1983"/>
                <a:gd name="T20" fmla="*/ 874 w 1990"/>
                <a:gd name="T21" fmla="*/ 1613 h 1983"/>
                <a:gd name="T22" fmla="*/ 1056 w 1990"/>
                <a:gd name="T23" fmla="*/ 1621 h 1983"/>
                <a:gd name="T24" fmla="*/ 1228 w 1990"/>
                <a:gd name="T25" fmla="*/ 1581 h 1983"/>
                <a:gd name="T26" fmla="*/ 1378 w 1990"/>
                <a:gd name="T27" fmla="*/ 1495 h 1983"/>
                <a:gd name="T28" fmla="*/ 1500 w 1990"/>
                <a:gd name="T29" fmla="*/ 1374 h 1983"/>
                <a:gd name="T30" fmla="*/ 1586 w 1990"/>
                <a:gd name="T31" fmla="*/ 1224 h 1983"/>
                <a:gd name="T32" fmla="*/ 1626 w 1990"/>
                <a:gd name="T33" fmla="*/ 1052 h 1983"/>
                <a:gd name="T34" fmla="*/ 1618 w 1990"/>
                <a:gd name="T35" fmla="*/ 871 h 1983"/>
                <a:gd name="T36" fmla="*/ 1561 w 1990"/>
                <a:gd name="T37" fmla="*/ 705 h 1983"/>
                <a:gd name="T38" fmla="*/ 1463 w 1990"/>
                <a:gd name="T39" fmla="*/ 563 h 1983"/>
                <a:gd name="T40" fmla="*/ 1331 w 1990"/>
                <a:gd name="T41" fmla="*/ 454 h 1983"/>
                <a:gd name="T42" fmla="*/ 1173 w 1990"/>
                <a:gd name="T43" fmla="*/ 382 h 1983"/>
                <a:gd name="T44" fmla="*/ 994 w 1990"/>
                <a:gd name="T45" fmla="*/ 357 h 1983"/>
                <a:gd name="T46" fmla="*/ 1140 w 1990"/>
                <a:gd name="T47" fmla="*/ 202 h 1983"/>
                <a:gd name="T48" fmla="*/ 1334 w 1990"/>
                <a:gd name="T49" fmla="*/ 264 h 1983"/>
                <a:gd name="T50" fmla="*/ 1615 w 1990"/>
                <a:gd name="T51" fmla="*/ 208 h 1983"/>
                <a:gd name="T52" fmla="*/ 1779 w 1990"/>
                <a:gd name="T53" fmla="*/ 372 h 1983"/>
                <a:gd name="T54" fmla="*/ 1723 w 1990"/>
                <a:gd name="T55" fmla="*/ 652 h 1983"/>
                <a:gd name="T56" fmla="*/ 1786 w 1990"/>
                <a:gd name="T57" fmla="*/ 845 h 1983"/>
                <a:gd name="T58" fmla="*/ 1786 w 1990"/>
                <a:gd name="T59" fmla="*/ 1139 h 1983"/>
                <a:gd name="T60" fmla="*/ 1723 w 1990"/>
                <a:gd name="T61" fmla="*/ 1329 h 1983"/>
                <a:gd name="T62" fmla="*/ 1781 w 1990"/>
                <a:gd name="T63" fmla="*/ 1610 h 1983"/>
                <a:gd name="T64" fmla="*/ 1616 w 1990"/>
                <a:gd name="T65" fmla="*/ 1774 h 1983"/>
                <a:gd name="T66" fmla="*/ 1334 w 1990"/>
                <a:gd name="T67" fmla="*/ 1716 h 1983"/>
                <a:gd name="T68" fmla="*/ 1142 w 1990"/>
                <a:gd name="T69" fmla="*/ 1777 h 1983"/>
                <a:gd name="T70" fmla="*/ 847 w 1990"/>
                <a:gd name="T71" fmla="*/ 1777 h 1983"/>
                <a:gd name="T72" fmla="*/ 655 w 1990"/>
                <a:gd name="T73" fmla="*/ 1716 h 1983"/>
                <a:gd name="T74" fmla="*/ 374 w 1990"/>
                <a:gd name="T75" fmla="*/ 1774 h 1983"/>
                <a:gd name="T76" fmla="*/ 209 w 1990"/>
                <a:gd name="T77" fmla="*/ 1610 h 1983"/>
                <a:gd name="T78" fmla="*/ 266 w 1990"/>
                <a:gd name="T79" fmla="*/ 1330 h 1983"/>
                <a:gd name="T80" fmla="*/ 204 w 1990"/>
                <a:gd name="T81" fmla="*/ 1139 h 1983"/>
                <a:gd name="T82" fmla="*/ 204 w 1990"/>
                <a:gd name="T83" fmla="*/ 845 h 1983"/>
                <a:gd name="T84" fmla="*/ 265 w 1990"/>
                <a:gd name="T85" fmla="*/ 652 h 1983"/>
                <a:gd name="T86" fmla="*/ 209 w 1990"/>
                <a:gd name="T87" fmla="*/ 372 h 1983"/>
                <a:gd name="T88" fmla="*/ 374 w 1990"/>
                <a:gd name="T89" fmla="*/ 208 h 1983"/>
                <a:gd name="T90" fmla="*/ 654 w 1990"/>
                <a:gd name="T91" fmla="*/ 263 h 1983"/>
                <a:gd name="T92" fmla="*/ 847 w 1990"/>
                <a:gd name="T93" fmla="*/ 202 h 1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90" h="1983">
                  <a:moveTo>
                    <a:pt x="994" y="357"/>
                  </a:moveTo>
                  <a:lnTo>
                    <a:pt x="933" y="360"/>
                  </a:lnTo>
                  <a:lnTo>
                    <a:pt x="874" y="369"/>
                  </a:lnTo>
                  <a:lnTo>
                    <a:pt x="816" y="382"/>
                  </a:lnTo>
                  <a:lnTo>
                    <a:pt x="761" y="402"/>
                  </a:lnTo>
                  <a:lnTo>
                    <a:pt x="708" y="425"/>
                  </a:lnTo>
                  <a:lnTo>
                    <a:pt x="657" y="454"/>
                  </a:lnTo>
                  <a:lnTo>
                    <a:pt x="611" y="486"/>
                  </a:lnTo>
                  <a:lnTo>
                    <a:pt x="566" y="523"/>
                  </a:lnTo>
                  <a:lnTo>
                    <a:pt x="526" y="563"/>
                  </a:lnTo>
                  <a:lnTo>
                    <a:pt x="489" y="607"/>
                  </a:lnTo>
                  <a:lnTo>
                    <a:pt x="456" y="655"/>
                  </a:lnTo>
                  <a:lnTo>
                    <a:pt x="428" y="705"/>
                  </a:lnTo>
                  <a:lnTo>
                    <a:pt x="403" y="758"/>
                  </a:lnTo>
                  <a:lnTo>
                    <a:pt x="385" y="813"/>
                  </a:lnTo>
                  <a:lnTo>
                    <a:pt x="371" y="871"/>
                  </a:lnTo>
                  <a:lnTo>
                    <a:pt x="362" y="930"/>
                  </a:lnTo>
                  <a:lnTo>
                    <a:pt x="359" y="991"/>
                  </a:lnTo>
                  <a:lnTo>
                    <a:pt x="362" y="1052"/>
                  </a:lnTo>
                  <a:lnTo>
                    <a:pt x="371" y="1111"/>
                  </a:lnTo>
                  <a:lnTo>
                    <a:pt x="385" y="1168"/>
                  </a:lnTo>
                  <a:lnTo>
                    <a:pt x="403" y="1224"/>
                  </a:lnTo>
                  <a:lnTo>
                    <a:pt x="428" y="1277"/>
                  </a:lnTo>
                  <a:lnTo>
                    <a:pt x="456" y="1327"/>
                  </a:lnTo>
                  <a:lnTo>
                    <a:pt x="489" y="1374"/>
                  </a:lnTo>
                  <a:lnTo>
                    <a:pt x="526" y="1418"/>
                  </a:lnTo>
                  <a:lnTo>
                    <a:pt x="566" y="1458"/>
                  </a:lnTo>
                  <a:lnTo>
                    <a:pt x="611" y="1495"/>
                  </a:lnTo>
                  <a:lnTo>
                    <a:pt x="657" y="1528"/>
                  </a:lnTo>
                  <a:lnTo>
                    <a:pt x="708" y="1556"/>
                  </a:lnTo>
                  <a:lnTo>
                    <a:pt x="761" y="1581"/>
                  </a:lnTo>
                  <a:lnTo>
                    <a:pt x="816" y="1599"/>
                  </a:lnTo>
                  <a:lnTo>
                    <a:pt x="874" y="1613"/>
                  </a:lnTo>
                  <a:lnTo>
                    <a:pt x="933" y="1621"/>
                  </a:lnTo>
                  <a:lnTo>
                    <a:pt x="994" y="1624"/>
                  </a:lnTo>
                  <a:lnTo>
                    <a:pt x="1056" y="1621"/>
                  </a:lnTo>
                  <a:lnTo>
                    <a:pt x="1115" y="1613"/>
                  </a:lnTo>
                  <a:lnTo>
                    <a:pt x="1173" y="1599"/>
                  </a:lnTo>
                  <a:lnTo>
                    <a:pt x="1228" y="1581"/>
                  </a:lnTo>
                  <a:lnTo>
                    <a:pt x="1281" y="1556"/>
                  </a:lnTo>
                  <a:lnTo>
                    <a:pt x="1331" y="1528"/>
                  </a:lnTo>
                  <a:lnTo>
                    <a:pt x="1378" y="1495"/>
                  </a:lnTo>
                  <a:lnTo>
                    <a:pt x="1422" y="1458"/>
                  </a:lnTo>
                  <a:lnTo>
                    <a:pt x="1463" y="1418"/>
                  </a:lnTo>
                  <a:lnTo>
                    <a:pt x="1500" y="1374"/>
                  </a:lnTo>
                  <a:lnTo>
                    <a:pt x="1532" y="1327"/>
                  </a:lnTo>
                  <a:lnTo>
                    <a:pt x="1561" y="1277"/>
                  </a:lnTo>
                  <a:lnTo>
                    <a:pt x="1586" y="1224"/>
                  </a:lnTo>
                  <a:lnTo>
                    <a:pt x="1604" y="1168"/>
                  </a:lnTo>
                  <a:lnTo>
                    <a:pt x="1618" y="1111"/>
                  </a:lnTo>
                  <a:lnTo>
                    <a:pt x="1626" y="1052"/>
                  </a:lnTo>
                  <a:lnTo>
                    <a:pt x="1629" y="991"/>
                  </a:lnTo>
                  <a:lnTo>
                    <a:pt x="1626" y="930"/>
                  </a:lnTo>
                  <a:lnTo>
                    <a:pt x="1618" y="871"/>
                  </a:lnTo>
                  <a:lnTo>
                    <a:pt x="1604" y="813"/>
                  </a:lnTo>
                  <a:lnTo>
                    <a:pt x="1586" y="758"/>
                  </a:lnTo>
                  <a:lnTo>
                    <a:pt x="1561" y="705"/>
                  </a:lnTo>
                  <a:lnTo>
                    <a:pt x="1533" y="655"/>
                  </a:lnTo>
                  <a:lnTo>
                    <a:pt x="1500" y="607"/>
                  </a:lnTo>
                  <a:lnTo>
                    <a:pt x="1463" y="563"/>
                  </a:lnTo>
                  <a:lnTo>
                    <a:pt x="1423" y="523"/>
                  </a:lnTo>
                  <a:lnTo>
                    <a:pt x="1379" y="486"/>
                  </a:lnTo>
                  <a:lnTo>
                    <a:pt x="1331" y="454"/>
                  </a:lnTo>
                  <a:lnTo>
                    <a:pt x="1281" y="425"/>
                  </a:lnTo>
                  <a:lnTo>
                    <a:pt x="1228" y="402"/>
                  </a:lnTo>
                  <a:lnTo>
                    <a:pt x="1173" y="382"/>
                  </a:lnTo>
                  <a:lnTo>
                    <a:pt x="1115" y="369"/>
                  </a:lnTo>
                  <a:lnTo>
                    <a:pt x="1056" y="360"/>
                  </a:lnTo>
                  <a:lnTo>
                    <a:pt x="994" y="357"/>
                  </a:lnTo>
                  <a:close/>
                  <a:moveTo>
                    <a:pt x="878" y="0"/>
                  </a:moveTo>
                  <a:lnTo>
                    <a:pt x="1111" y="0"/>
                  </a:lnTo>
                  <a:lnTo>
                    <a:pt x="1140" y="202"/>
                  </a:lnTo>
                  <a:lnTo>
                    <a:pt x="1208" y="217"/>
                  </a:lnTo>
                  <a:lnTo>
                    <a:pt x="1272" y="238"/>
                  </a:lnTo>
                  <a:lnTo>
                    <a:pt x="1334" y="264"/>
                  </a:lnTo>
                  <a:lnTo>
                    <a:pt x="1394" y="295"/>
                  </a:lnTo>
                  <a:lnTo>
                    <a:pt x="1450" y="330"/>
                  </a:lnTo>
                  <a:lnTo>
                    <a:pt x="1615" y="208"/>
                  </a:lnTo>
                  <a:lnTo>
                    <a:pt x="1663" y="257"/>
                  </a:lnTo>
                  <a:lnTo>
                    <a:pt x="1731" y="323"/>
                  </a:lnTo>
                  <a:lnTo>
                    <a:pt x="1779" y="372"/>
                  </a:lnTo>
                  <a:lnTo>
                    <a:pt x="1657" y="537"/>
                  </a:lnTo>
                  <a:lnTo>
                    <a:pt x="1693" y="593"/>
                  </a:lnTo>
                  <a:lnTo>
                    <a:pt x="1723" y="652"/>
                  </a:lnTo>
                  <a:lnTo>
                    <a:pt x="1749" y="714"/>
                  </a:lnTo>
                  <a:lnTo>
                    <a:pt x="1770" y="778"/>
                  </a:lnTo>
                  <a:lnTo>
                    <a:pt x="1786" y="845"/>
                  </a:lnTo>
                  <a:lnTo>
                    <a:pt x="1990" y="875"/>
                  </a:lnTo>
                  <a:lnTo>
                    <a:pt x="1990" y="1107"/>
                  </a:lnTo>
                  <a:lnTo>
                    <a:pt x="1786" y="1139"/>
                  </a:lnTo>
                  <a:lnTo>
                    <a:pt x="1769" y="1204"/>
                  </a:lnTo>
                  <a:lnTo>
                    <a:pt x="1749" y="1268"/>
                  </a:lnTo>
                  <a:lnTo>
                    <a:pt x="1723" y="1329"/>
                  </a:lnTo>
                  <a:lnTo>
                    <a:pt x="1693" y="1388"/>
                  </a:lnTo>
                  <a:lnTo>
                    <a:pt x="1657" y="1444"/>
                  </a:lnTo>
                  <a:lnTo>
                    <a:pt x="1781" y="1610"/>
                  </a:lnTo>
                  <a:lnTo>
                    <a:pt x="1732" y="1659"/>
                  </a:lnTo>
                  <a:lnTo>
                    <a:pt x="1665" y="1725"/>
                  </a:lnTo>
                  <a:lnTo>
                    <a:pt x="1616" y="1774"/>
                  </a:lnTo>
                  <a:lnTo>
                    <a:pt x="1449" y="1651"/>
                  </a:lnTo>
                  <a:lnTo>
                    <a:pt x="1393" y="1687"/>
                  </a:lnTo>
                  <a:lnTo>
                    <a:pt x="1334" y="1716"/>
                  </a:lnTo>
                  <a:lnTo>
                    <a:pt x="1272" y="1742"/>
                  </a:lnTo>
                  <a:lnTo>
                    <a:pt x="1209" y="1762"/>
                  </a:lnTo>
                  <a:lnTo>
                    <a:pt x="1142" y="1777"/>
                  </a:lnTo>
                  <a:lnTo>
                    <a:pt x="1112" y="1983"/>
                  </a:lnTo>
                  <a:lnTo>
                    <a:pt x="878" y="1983"/>
                  </a:lnTo>
                  <a:lnTo>
                    <a:pt x="847" y="1777"/>
                  </a:lnTo>
                  <a:lnTo>
                    <a:pt x="781" y="1762"/>
                  </a:lnTo>
                  <a:lnTo>
                    <a:pt x="717" y="1742"/>
                  </a:lnTo>
                  <a:lnTo>
                    <a:pt x="655" y="1716"/>
                  </a:lnTo>
                  <a:lnTo>
                    <a:pt x="596" y="1687"/>
                  </a:lnTo>
                  <a:lnTo>
                    <a:pt x="541" y="1651"/>
                  </a:lnTo>
                  <a:lnTo>
                    <a:pt x="374" y="1774"/>
                  </a:lnTo>
                  <a:lnTo>
                    <a:pt x="325" y="1725"/>
                  </a:lnTo>
                  <a:lnTo>
                    <a:pt x="258" y="1659"/>
                  </a:lnTo>
                  <a:lnTo>
                    <a:pt x="209" y="1610"/>
                  </a:lnTo>
                  <a:lnTo>
                    <a:pt x="333" y="1445"/>
                  </a:lnTo>
                  <a:lnTo>
                    <a:pt x="297" y="1389"/>
                  </a:lnTo>
                  <a:lnTo>
                    <a:pt x="266" y="1330"/>
                  </a:lnTo>
                  <a:lnTo>
                    <a:pt x="241" y="1269"/>
                  </a:lnTo>
                  <a:lnTo>
                    <a:pt x="219" y="1205"/>
                  </a:lnTo>
                  <a:lnTo>
                    <a:pt x="204" y="1139"/>
                  </a:lnTo>
                  <a:lnTo>
                    <a:pt x="0" y="1108"/>
                  </a:lnTo>
                  <a:lnTo>
                    <a:pt x="0" y="876"/>
                  </a:lnTo>
                  <a:lnTo>
                    <a:pt x="204" y="845"/>
                  </a:lnTo>
                  <a:lnTo>
                    <a:pt x="218" y="778"/>
                  </a:lnTo>
                  <a:lnTo>
                    <a:pt x="239" y="713"/>
                  </a:lnTo>
                  <a:lnTo>
                    <a:pt x="265" y="652"/>
                  </a:lnTo>
                  <a:lnTo>
                    <a:pt x="296" y="593"/>
                  </a:lnTo>
                  <a:lnTo>
                    <a:pt x="331" y="537"/>
                  </a:lnTo>
                  <a:lnTo>
                    <a:pt x="209" y="372"/>
                  </a:lnTo>
                  <a:lnTo>
                    <a:pt x="258" y="323"/>
                  </a:lnTo>
                  <a:lnTo>
                    <a:pt x="325" y="257"/>
                  </a:lnTo>
                  <a:lnTo>
                    <a:pt x="374" y="208"/>
                  </a:lnTo>
                  <a:lnTo>
                    <a:pt x="539" y="330"/>
                  </a:lnTo>
                  <a:lnTo>
                    <a:pt x="595" y="295"/>
                  </a:lnTo>
                  <a:lnTo>
                    <a:pt x="654" y="263"/>
                  </a:lnTo>
                  <a:lnTo>
                    <a:pt x="716" y="238"/>
                  </a:lnTo>
                  <a:lnTo>
                    <a:pt x="781" y="216"/>
                  </a:lnTo>
                  <a:lnTo>
                    <a:pt x="847" y="202"/>
                  </a:lnTo>
                  <a:lnTo>
                    <a:pt x="8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6" name="Freeform 204"/>
            <p:cNvSpPr>
              <a:spLocks/>
            </p:cNvSpPr>
            <p:nvPr/>
          </p:nvSpPr>
          <p:spPr bwMode="auto">
            <a:xfrm>
              <a:off x="3141" y="4104"/>
              <a:ext cx="62" cy="29"/>
            </a:xfrm>
            <a:custGeom>
              <a:avLst/>
              <a:gdLst>
                <a:gd name="T0" fmla="*/ 358 w 859"/>
                <a:gd name="T1" fmla="*/ 257 h 409"/>
                <a:gd name="T2" fmla="*/ 405 w 859"/>
                <a:gd name="T3" fmla="*/ 189 h 409"/>
                <a:gd name="T4" fmla="*/ 380 w 859"/>
                <a:gd name="T5" fmla="*/ 147 h 409"/>
                <a:gd name="T6" fmla="*/ 370 w 859"/>
                <a:gd name="T7" fmla="*/ 116 h 409"/>
                <a:gd name="T8" fmla="*/ 372 w 859"/>
                <a:gd name="T9" fmla="*/ 94 h 409"/>
                <a:gd name="T10" fmla="*/ 382 w 859"/>
                <a:gd name="T11" fmla="*/ 79 h 409"/>
                <a:gd name="T12" fmla="*/ 398 w 859"/>
                <a:gd name="T13" fmla="*/ 71 h 409"/>
                <a:gd name="T14" fmla="*/ 413 w 859"/>
                <a:gd name="T15" fmla="*/ 67 h 409"/>
                <a:gd name="T16" fmla="*/ 424 w 859"/>
                <a:gd name="T17" fmla="*/ 66 h 409"/>
                <a:gd name="T18" fmla="*/ 429 w 859"/>
                <a:gd name="T19" fmla="*/ 66 h 409"/>
                <a:gd name="T20" fmla="*/ 435 w 859"/>
                <a:gd name="T21" fmla="*/ 66 h 409"/>
                <a:gd name="T22" fmla="*/ 446 w 859"/>
                <a:gd name="T23" fmla="*/ 67 h 409"/>
                <a:gd name="T24" fmla="*/ 461 w 859"/>
                <a:gd name="T25" fmla="*/ 71 h 409"/>
                <a:gd name="T26" fmla="*/ 475 w 859"/>
                <a:gd name="T27" fmla="*/ 79 h 409"/>
                <a:gd name="T28" fmla="*/ 487 w 859"/>
                <a:gd name="T29" fmla="*/ 94 h 409"/>
                <a:gd name="T30" fmla="*/ 489 w 859"/>
                <a:gd name="T31" fmla="*/ 116 h 409"/>
                <a:gd name="T32" fmla="*/ 478 w 859"/>
                <a:gd name="T33" fmla="*/ 147 h 409"/>
                <a:gd name="T34" fmla="*/ 454 w 859"/>
                <a:gd name="T35" fmla="*/ 189 h 409"/>
                <a:gd name="T36" fmla="*/ 501 w 859"/>
                <a:gd name="T37" fmla="*/ 256 h 409"/>
                <a:gd name="T38" fmla="*/ 514 w 859"/>
                <a:gd name="T39" fmla="*/ 217 h 409"/>
                <a:gd name="T40" fmla="*/ 585 w 859"/>
                <a:gd name="T41" fmla="*/ 2 h 409"/>
                <a:gd name="T42" fmla="*/ 601 w 859"/>
                <a:gd name="T43" fmla="*/ 12 h 409"/>
                <a:gd name="T44" fmla="*/ 631 w 859"/>
                <a:gd name="T45" fmla="*/ 29 h 409"/>
                <a:gd name="T46" fmla="*/ 672 w 859"/>
                <a:gd name="T47" fmla="*/ 51 h 409"/>
                <a:gd name="T48" fmla="*/ 722 w 859"/>
                <a:gd name="T49" fmla="*/ 71 h 409"/>
                <a:gd name="T50" fmla="*/ 780 w 859"/>
                <a:gd name="T51" fmla="*/ 89 h 409"/>
                <a:gd name="T52" fmla="*/ 817 w 859"/>
                <a:gd name="T53" fmla="*/ 108 h 409"/>
                <a:gd name="T54" fmla="*/ 842 w 859"/>
                <a:gd name="T55" fmla="*/ 136 h 409"/>
                <a:gd name="T56" fmla="*/ 855 w 859"/>
                <a:gd name="T57" fmla="*/ 171 h 409"/>
                <a:gd name="T58" fmla="*/ 825 w 859"/>
                <a:gd name="T59" fmla="*/ 232 h 409"/>
                <a:gd name="T60" fmla="*/ 745 w 859"/>
                <a:gd name="T61" fmla="*/ 305 h 409"/>
                <a:gd name="T62" fmla="*/ 652 w 859"/>
                <a:gd name="T63" fmla="*/ 360 h 409"/>
                <a:gd name="T64" fmla="*/ 548 w 859"/>
                <a:gd name="T65" fmla="*/ 395 h 409"/>
                <a:gd name="T66" fmla="*/ 428 w 859"/>
                <a:gd name="T67" fmla="*/ 409 h 409"/>
                <a:gd name="T68" fmla="*/ 325 w 859"/>
                <a:gd name="T69" fmla="*/ 399 h 409"/>
                <a:gd name="T70" fmla="*/ 229 w 859"/>
                <a:gd name="T71" fmla="*/ 372 h 409"/>
                <a:gd name="T72" fmla="*/ 143 w 859"/>
                <a:gd name="T73" fmla="*/ 327 h 409"/>
                <a:gd name="T74" fmla="*/ 65 w 859"/>
                <a:gd name="T75" fmla="*/ 267 h 409"/>
                <a:gd name="T76" fmla="*/ 0 w 859"/>
                <a:gd name="T77" fmla="*/ 192 h 409"/>
                <a:gd name="T78" fmla="*/ 7 w 859"/>
                <a:gd name="T79" fmla="*/ 160 h 409"/>
                <a:gd name="T80" fmla="*/ 22 w 859"/>
                <a:gd name="T81" fmla="*/ 130 h 409"/>
                <a:gd name="T82" fmla="*/ 44 w 859"/>
                <a:gd name="T83" fmla="*/ 105 h 409"/>
                <a:gd name="T84" fmla="*/ 79 w 859"/>
                <a:gd name="T85" fmla="*/ 89 h 409"/>
                <a:gd name="T86" fmla="*/ 136 w 859"/>
                <a:gd name="T87" fmla="*/ 71 h 409"/>
                <a:gd name="T88" fmla="*/ 186 w 859"/>
                <a:gd name="T89" fmla="*/ 51 h 409"/>
                <a:gd name="T90" fmla="*/ 228 w 859"/>
                <a:gd name="T91" fmla="*/ 29 h 409"/>
                <a:gd name="T92" fmla="*/ 258 w 859"/>
                <a:gd name="T93" fmla="*/ 12 h 409"/>
                <a:gd name="T94" fmla="*/ 274 w 859"/>
                <a:gd name="T95" fmla="*/ 2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9" h="409">
                  <a:moveTo>
                    <a:pt x="276" y="0"/>
                  </a:moveTo>
                  <a:lnTo>
                    <a:pt x="358" y="257"/>
                  </a:lnTo>
                  <a:lnTo>
                    <a:pt x="369" y="292"/>
                  </a:lnTo>
                  <a:lnTo>
                    <a:pt x="405" y="189"/>
                  </a:lnTo>
                  <a:lnTo>
                    <a:pt x="391" y="167"/>
                  </a:lnTo>
                  <a:lnTo>
                    <a:pt x="380" y="147"/>
                  </a:lnTo>
                  <a:lnTo>
                    <a:pt x="373" y="130"/>
                  </a:lnTo>
                  <a:lnTo>
                    <a:pt x="370" y="116"/>
                  </a:lnTo>
                  <a:lnTo>
                    <a:pt x="370" y="104"/>
                  </a:lnTo>
                  <a:lnTo>
                    <a:pt x="372" y="94"/>
                  </a:lnTo>
                  <a:lnTo>
                    <a:pt x="377" y="86"/>
                  </a:lnTo>
                  <a:lnTo>
                    <a:pt x="382" y="79"/>
                  </a:lnTo>
                  <a:lnTo>
                    <a:pt x="390" y="75"/>
                  </a:lnTo>
                  <a:lnTo>
                    <a:pt x="398" y="71"/>
                  </a:lnTo>
                  <a:lnTo>
                    <a:pt x="405" y="69"/>
                  </a:lnTo>
                  <a:lnTo>
                    <a:pt x="413" y="67"/>
                  </a:lnTo>
                  <a:lnTo>
                    <a:pt x="419" y="66"/>
                  </a:lnTo>
                  <a:lnTo>
                    <a:pt x="424" y="66"/>
                  </a:lnTo>
                  <a:lnTo>
                    <a:pt x="428" y="66"/>
                  </a:lnTo>
                  <a:lnTo>
                    <a:pt x="429" y="66"/>
                  </a:lnTo>
                  <a:lnTo>
                    <a:pt x="430" y="66"/>
                  </a:lnTo>
                  <a:lnTo>
                    <a:pt x="435" y="66"/>
                  </a:lnTo>
                  <a:lnTo>
                    <a:pt x="440" y="66"/>
                  </a:lnTo>
                  <a:lnTo>
                    <a:pt x="446" y="67"/>
                  </a:lnTo>
                  <a:lnTo>
                    <a:pt x="454" y="69"/>
                  </a:lnTo>
                  <a:lnTo>
                    <a:pt x="461" y="71"/>
                  </a:lnTo>
                  <a:lnTo>
                    <a:pt x="469" y="75"/>
                  </a:lnTo>
                  <a:lnTo>
                    <a:pt x="475" y="79"/>
                  </a:lnTo>
                  <a:lnTo>
                    <a:pt x="481" y="86"/>
                  </a:lnTo>
                  <a:lnTo>
                    <a:pt x="487" y="94"/>
                  </a:lnTo>
                  <a:lnTo>
                    <a:pt x="489" y="104"/>
                  </a:lnTo>
                  <a:lnTo>
                    <a:pt x="489" y="116"/>
                  </a:lnTo>
                  <a:lnTo>
                    <a:pt x="486" y="130"/>
                  </a:lnTo>
                  <a:lnTo>
                    <a:pt x="478" y="147"/>
                  </a:lnTo>
                  <a:lnTo>
                    <a:pt x="468" y="167"/>
                  </a:lnTo>
                  <a:lnTo>
                    <a:pt x="454" y="189"/>
                  </a:lnTo>
                  <a:lnTo>
                    <a:pt x="490" y="291"/>
                  </a:lnTo>
                  <a:lnTo>
                    <a:pt x="501" y="256"/>
                  </a:lnTo>
                  <a:lnTo>
                    <a:pt x="501" y="257"/>
                  </a:lnTo>
                  <a:lnTo>
                    <a:pt x="514" y="217"/>
                  </a:lnTo>
                  <a:lnTo>
                    <a:pt x="583" y="0"/>
                  </a:lnTo>
                  <a:lnTo>
                    <a:pt x="585" y="2"/>
                  </a:lnTo>
                  <a:lnTo>
                    <a:pt x="591" y="6"/>
                  </a:lnTo>
                  <a:lnTo>
                    <a:pt x="601" y="12"/>
                  </a:lnTo>
                  <a:lnTo>
                    <a:pt x="614" y="20"/>
                  </a:lnTo>
                  <a:lnTo>
                    <a:pt x="631" y="29"/>
                  </a:lnTo>
                  <a:lnTo>
                    <a:pt x="650" y="40"/>
                  </a:lnTo>
                  <a:lnTo>
                    <a:pt x="672" y="51"/>
                  </a:lnTo>
                  <a:lnTo>
                    <a:pt x="697" y="61"/>
                  </a:lnTo>
                  <a:lnTo>
                    <a:pt x="722" y="71"/>
                  </a:lnTo>
                  <a:lnTo>
                    <a:pt x="750" y="81"/>
                  </a:lnTo>
                  <a:lnTo>
                    <a:pt x="780" y="89"/>
                  </a:lnTo>
                  <a:lnTo>
                    <a:pt x="800" y="97"/>
                  </a:lnTo>
                  <a:lnTo>
                    <a:pt x="817" y="108"/>
                  </a:lnTo>
                  <a:lnTo>
                    <a:pt x="831" y="121"/>
                  </a:lnTo>
                  <a:lnTo>
                    <a:pt x="842" y="136"/>
                  </a:lnTo>
                  <a:lnTo>
                    <a:pt x="850" y="154"/>
                  </a:lnTo>
                  <a:lnTo>
                    <a:pt x="855" y="171"/>
                  </a:lnTo>
                  <a:lnTo>
                    <a:pt x="859" y="189"/>
                  </a:lnTo>
                  <a:lnTo>
                    <a:pt x="825" y="232"/>
                  </a:lnTo>
                  <a:lnTo>
                    <a:pt x="787" y="271"/>
                  </a:lnTo>
                  <a:lnTo>
                    <a:pt x="745" y="305"/>
                  </a:lnTo>
                  <a:lnTo>
                    <a:pt x="700" y="335"/>
                  </a:lnTo>
                  <a:lnTo>
                    <a:pt x="652" y="360"/>
                  </a:lnTo>
                  <a:lnTo>
                    <a:pt x="601" y="381"/>
                  </a:lnTo>
                  <a:lnTo>
                    <a:pt x="548" y="395"/>
                  </a:lnTo>
                  <a:lnTo>
                    <a:pt x="488" y="405"/>
                  </a:lnTo>
                  <a:lnTo>
                    <a:pt x="428" y="409"/>
                  </a:lnTo>
                  <a:lnTo>
                    <a:pt x="376" y="406"/>
                  </a:lnTo>
                  <a:lnTo>
                    <a:pt x="325" y="399"/>
                  </a:lnTo>
                  <a:lnTo>
                    <a:pt x="277" y="388"/>
                  </a:lnTo>
                  <a:lnTo>
                    <a:pt x="229" y="372"/>
                  </a:lnTo>
                  <a:lnTo>
                    <a:pt x="184" y="351"/>
                  </a:lnTo>
                  <a:lnTo>
                    <a:pt x="143" y="327"/>
                  </a:lnTo>
                  <a:lnTo>
                    <a:pt x="102" y="298"/>
                  </a:lnTo>
                  <a:lnTo>
                    <a:pt x="65" y="267"/>
                  </a:lnTo>
                  <a:lnTo>
                    <a:pt x="30" y="231"/>
                  </a:lnTo>
                  <a:lnTo>
                    <a:pt x="0" y="192"/>
                  </a:lnTo>
                  <a:lnTo>
                    <a:pt x="3" y="176"/>
                  </a:lnTo>
                  <a:lnTo>
                    <a:pt x="7" y="160"/>
                  </a:lnTo>
                  <a:lnTo>
                    <a:pt x="13" y="144"/>
                  </a:lnTo>
                  <a:lnTo>
                    <a:pt x="22" y="130"/>
                  </a:lnTo>
                  <a:lnTo>
                    <a:pt x="32" y="117"/>
                  </a:lnTo>
                  <a:lnTo>
                    <a:pt x="44" y="105"/>
                  </a:lnTo>
                  <a:lnTo>
                    <a:pt x="61" y="96"/>
                  </a:lnTo>
                  <a:lnTo>
                    <a:pt x="79" y="89"/>
                  </a:lnTo>
                  <a:lnTo>
                    <a:pt x="109" y="81"/>
                  </a:lnTo>
                  <a:lnTo>
                    <a:pt x="136" y="71"/>
                  </a:lnTo>
                  <a:lnTo>
                    <a:pt x="162" y="61"/>
                  </a:lnTo>
                  <a:lnTo>
                    <a:pt x="186" y="51"/>
                  </a:lnTo>
                  <a:lnTo>
                    <a:pt x="209" y="40"/>
                  </a:lnTo>
                  <a:lnTo>
                    <a:pt x="228" y="29"/>
                  </a:lnTo>
                  <a:lnTo>
                    <a:pt x="245" y="20"/>
                  </a:lnTo>
                  <a:lnTo>
                    <a:pt x="258" y="12"/>
                  </a:lnTo>
                  <a:lnTo>
                    <a:pt x="268" y="6"/>
                  </a:lnTo>
                  <a:lnTo>
                    <a:pt x="274" y="2"/>
                  </a:lnTo>
                  <a:lnTo>
                    <a:pt x="2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7" name="Freeform 205"/>
            <p:cNvSpPr>
              <a:spLocks/>
            </p:cNvSpPr>
            <p:nvPr/>
          </p:nvSpPr>
          <p:spPr bwMode="auto">
            <a:xfrm>
              <a:off x="3156" y="4062"/>
              <a:ext cx="32" cy="44"/>
            </a:xfrm>
            <a:custGeom>
              <a:avLst/>
              <a:gdLst>
                <a:gd name="T0" fmla="*/ 265 w 456"/>
                <a:gd name="T1" fmla="*/ 2 h 604"/>
                <a:gd name="T2" fmla="*/ 306 w 456"/>
                <a:gd name="T3" fmla="*/ 15 h 604"/>
                <a:gd name="T4" fmla="*/ 341 w 456"/>
                <a:gd name="T5" fmla="*/ 34 h 604"/>
                <a:gd name="T6" fmla="*/ 365 w 456"/>
                <a:gd name="T7" fmla="*/ 56 h 604"/>
                <a:gd name="T8" fmla="*/ 375 w 456"/>
                <a:gd name="T9" fmla="*/ 71 h 604"/>
                <a:gd name="T10" fmla="*/ 378 w 456"/>
                <a:gd name="T11" fmla="*/ 73 h 604"/>
                <a:gd name="T12" fmla="*/ 386 w 456"/>
                <a:gd name="T13" fmla="*/ 75 h 604"/>
                <a:gd name="T14" fmla="*/ 399 w 456"/>
                <a:gd name="T15" fmla="*/ 81 h 604"/>
                <a:gd name="T16" fmla="*/ 414 w 456"/>
                <a:gd name="T17" fmla="*/ 94 h 604"/>
                <a:gd name="T18" fmla="*/ 429 w 456"/>
                <a:gd name="T19" fmla="*/ 116 h 604"/>
                <a:gd name="T20" fmla="*/ 439 w 456"/>
                <a:gd name="T21" fmla="*/ 149 h 604"/>
                <a:gd name="T22" fmla="*/ 443 w 456"/>
                <a:gd name="T23" fmla="*/ 196 h 604"/>
                <a:gd name="T24" fmla="*/ 436 w 456"/>
                <a:gd name="T25" fmla="*/ 259 h 604"/>
                <a:gd name="T26" fmla="*/ 429 w 456"/>
                <a:gd name="T27" fmla="*/ 288 h 604"/>
                <a:gd name="T28" fmla="*/ 441 w 456"/>
                <a:gd name="T29" fmla="*/ 290 h 604"/>
                <a:gd name="T30" fmla="*/ 451 w 456"/>
                <a:gd name="T31" fmla="*/ 297 h 604"/>
                <a:gd name="T32" fmla="*/ 456 w 456"/>
                <a:gd name="T33" fmla="*/ 315 h 604"/>
                <a:gd name="T34" fmla="*/ 453 w 456"/>
                <a:gd name="T35" fmla="*/ 345 h 604"/>
                <a:gd name="T36" fmla="*/ 441 w 456"/>
                <a:gd name="T37" fmla="*/ 389 h 604"/>
                <a:gd name="T38" fmla="*/ 427 w 456"/>
                <a:gd name="T39" fmla="*/ 418 h 604"/>
                <a:gd name="T40" fmla="*/ 415 w 456"/>
                <a:gd name="T41" fmla="*/ 430 h 604"/>
                <a:gd name="T42" fmla="*/ 405 w 456"/>
                <a:gd name="T43" fmla="*/ 455 h 604"/>
                <a:gd name="T44" fmla="*/ 384 w 456"/>
                <a:gd name="T45" fmla="*/ 504 h 604"/>
                <a:gd name="T46" fmla="*/ 350 w 456"/>
                <a:gd name="T47" fmla="*/ 547 h 604"/>
                <a:gd name="T48" fmla="*/ 304 w 456"/>
                <a:gd name="T49" fmla="*/ 583 h 604"/>
                <a:gd name="T50" fmla="*/ 253 w 456"/>
                <a:gd name="T51" fmla="*/ 602 h 604"/>
                <a:gd name="T52" fmla="*/ 203 w 456"/>
                <a:gd name="T53" fmla="*/ 602 h 604"/>
                <a:gd name="T54" fmla="*/ 152 w 456"/>
                <a:gd name="T55" fmla="*/ 583 h 604"/>
                <a:gd name="T56" fmla="*/ 106 w 456"/>
                <a:gd name="T57" fmla="*/ 547 h 604"/>
                <a:gd name="T58" fmla="*/ 72 w 456"/>
                <a:gd name="T59" fmla="*/ 503 h 604"/>
                <a:gd name="T60" fmla="*/ 52 w 456"/>
                <a:gd name="T61" fmla="*/ 455 h 604"/>
                <a:gd name="T62" fmla="*/ 41 w 456"/>
                <a:gd name="T63" fmla="*/ 429 h 604"/>
                <a:gd name="T64" fmla="*/ 28 w 456"/>
                <a:gd name="T65" fmla="*/ 417 h 604"/>
                <a:gd name="T66" fmla="*/ 15 w 456"/>
                <a:gd name="T67" fmla="*/ 389 h 604"/>
                <a:gd name="T68" fmla="*/ 2 w 456"/>
                <a:gd name="T69" fmla="*/ 345 h 604"/>
                <a:gd name="T70" fmla="*/ 0 w 456"/>
                <a:gd name="T71" fmla="*/ 315 h 604"/>
                <a:gd name="T72" fmla="*/ 5 w 456"/>
                <a:gd name="T73" fmla="*/ 297 h 604"/>
                <a:gd name="T74" fmla="*/ 14 w 456"/>
                <a:gd name="T75" fmla="*/ 290 h 604"/>
                <a:gd name="T76" fmla="*/ 26 w 456"/>
                <a:gd name="T77" fmla="*/ 288 h 604"/>
                <a:gd name="T78" fmla="*/ 14 w 456"/>
                <a:gd name="T79" fmla="*/ 228 h 604"/>
                <a:gd name="T80" fmla="*/ 18 w 456"/>
                <a:gd name="T81" fmla="*/ 168 h 604"/>
                <a:gd name="T82" fmla="*/ 40 w 456"/>
                <a:gd name="T83" fmla="*/ 116 h 604"/>
                <a:gd name="T84" fmla="*/ 72 w 456"/>
                <a:gd name="T85" fmla="*/ 74 h 604"/>
                <a:gd name="T86" fmla="*/ 121 w 456"/>
                <a:gd name="T87" fmla="*/ 33 h 604"/>
                <a:gd name="T88" fmla="*/ 169 w 456"/>
                <a:gd name="T89" fmla="*/ 8 h 604"/>
                <a:gd name="T90" fmla="*/ 213 w 456"/>
                <a:gd name="T91"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6" h="604">
                  <a:moveTo>
                    <a:pt x="241" y="0"/>
                  </a:moveTo>
                  <a:lnTo>
                    <a:pt x="265" y="2"/>
                  </a:lnTo>
                  <a:lnTo>
                    <a:pt x="288" y="8"/>
                  </a:lnTo>
                  <a:lnTo>
                    <a:pt x="306" y="15"/>
                  </a:lnTo>
                  <a:lnTo>
                    <a:pt x="323" y="23"/>
                  </a:lnTo>
                  <a:lnTo>
                    <a:pt x="341" y="34"/>
                  </a:lnTo>
                  <a:lnTo>
                    <a:pt x="355" y="45"/>
                  </a:lnTo>
                  <a:lnTo>
                    <a:pt x="365" y="56"/>
                  </a:lnTo>
                  <a:lnTo>
                    <a:pt x="371" y="65"/>
                  </a:lnTo>
                  <a:lnTo>
                    <a:pt x="375" y="71"/>
                  </a:lnTo>
                  <a:lnTo>
                    <a:pt x="377" y="73"/>
                  </a:lnTo>
                  <a:lnTo>
                    <a:pt x="378" y="73"/>
                  </a:lnTo>
                  <a:lnTo>
                    <a:pt x="382" y="73"/>
                  </a:lnTo>
                  <a:lnTo>
                    <a:pt x="386" y="75"/>
                  </a:lnTo>
                  <a:lnTo>
                    <a:pt x="392" y="77"/>
                  </a:lnTo>
                  <a:lnTo>
                    <a:pt x="399" y="81"/>
                  </a:lnTo>
                  <a:lnTo>
                    <a:pt x="406" y="86"/>
                  </a:lnTo>
                  <a:lnTo>
                    <a:pt x="414" y="94"/>
                  </a:lnTo>
                  <a:lnTo>
                    <a:pt x="421" y="103"/>
                  </a:lnTo>
                  <a:lnTo>
                    <a:pt x="429" y="116"/>
                  </a:lnTo>
                  <a:lnTo>
                    <a:pt x="435" y="131"/>
                  </a:lnTo>
                  <a:lnTo>
                    <a:pt x="439" y="149"/>
                  </a:lnTo>
                  <a:lnTo>
                    <a:pt x="442" y="171"/>
                  </a:lnTo>
                  <a:lnTo>
                    <a:pt x="443" y="196"/>
                  </a:lnTo>
                  <a:lnTo>
                    <a:pt x="441" y="226"/>
                  </a:lnTo>
                  <a:lnTo>
                    <a:pt x="436" y="259"/>
                  </a:lnTo>
                  <a:lnTo>
                    <a:pt x="433" y="274"/>
                  </a:lnTo>
                  <a:lnTo>
                    <a:pt x="429" y="288"/>
                  </a:lnTo>
                  <a:lnTo>
                    <a:pt x="435" y="288"/>
                  </a:lnTo>
                  <a:lnTo>
                    <a:pt x="441" y="290"/>
                  </a:lnTo>
                  <a:lnTo>
                    <a:pt x="446" y="292"/>
                  </a:lnTo>
                  <a:lnTo>
                    <a:pt x="451" y="297"/>
                  </a:lnTo>
                  <a:lnTo>
                    <a:pt x="454" y="305"/>
                  </a:lnTo>
                  <a:lnTo>
                    <a:pt x="456" y="315"/>
                  </a:lnTo>
                  <a:lnTo>
                    <a:pt x="455" y="328"/>
                  </a:lnTo>
                  <a:lnTo>
                    <a:pt x="453" y="345"/>
                  </a:lnTo>
                  <a:lnTo>
                    <a:pt x="448" y="366"/>
                  </a:lnTo>
                  <a:lnTo>
                    <a:pt x="441" y="389"/>
                  </a:lnTo>
                  <a:lnTo>
                    <a:pt x="434" y="406"/>
                  </a:lnTo>
                  <a:lnTo>
                    <a:pt x="427" y="418"/>
                  </a:lnTo>
                  <a:lnTo>
                    <a:pt x="421" y="426"/>
                  </a:lnTo>
                  <a:lnTo>
                    <a:pt x="415" y="430"/>
                  </a:lnTo>
                  <a:lnTo>
                    <a:pt x="410" y="432"/>
                  </a:lnTo>
                  <a:lnTo>
                    <a:pt x="405" y="455"/>
                  </a:lnTo>
                  <a:lnTo>
                    <a:pt x="396" y="479"/>
                  </a:lnTo>
                  <a:lnTo>
                    <a:pt x="384" y="504"/>
                  </a:lnTo>
                  <a:lnTo>
                    <a:pt x="368" y="526"/>
                  </a:lnTo>
                  <a:lnTo>
                    <a:pt x="350" y="547"/>
                  </a:lnTo>
                  <a:lnTo>
                    <a:pt x="328" y="567"/>
                  </a:lnTo>
                  <a:lnTo>
                    <a:pt x="304" y="583"/>
                  </a:lnTo>
                  <a:lnTo>
                    <a:pt x="276" y="596"/>
                  </a:lnTo>
                  <a:lnTo>
                    <a:pt x="253" y="602"/>
                  </a:lnTo>
                  <a:lnTo>
                    <a:pt x="227" y="604"/>
                  </a:lnTo>
                  <a:lnTo>
                    <a:pt x="203" y="602"/>
                  </a:lnTo>
                  <a:lnTo>
                    <a:pt x="179" y="596"/>
                  </a:lnTo>
                  <a:lnTo>
                    <a:pt x="152" y="583"/>
                  </a:lnTo>
                  <a:lnTo>
                    <a:pt x="127" y="567"/>
                  </a:lnTo>
                  <a:lnTo>
                    <a:pt x="106" y="547"/>
                  </a:lnTo>
                  <a:lnTo>
                    <a:pt x="88" y="526"/>
                  </a:lnTo>
                  <a:lnTo>
                    <a:pt x="72" y="503"/>
                  </a:lnTo>
                  <a:lnTo>
                    <a:pt x="60" y="478"/>
                  </a:lnTo>
                  <a:lnTo>
                    <a:pt x="52" y="455"/>
                  </a:lnTo>
                  <a:lnTo>
                    <a:pt x="47" y="431"/>
                  </a:lnTo>
                  <a:lnTo>
                    <a:pt x="41" y="429"/>
                  </a:lnTo>
                  <a:lnTo>
                    <a:pt x="35" y="425"/>
                  </a:lnTo>
                  <a:lnTo>
                    <a:pt x="28" y="417"/>
                  </a:lnTo>
                  <a:lnTo>
                    <a:pt x="22" y="405"/>
                  </a:lnTo>
                  <a:lnTo>
                    <a:pt x="15" y="389"/>
                  </a:lnTo>
                  <a:lnTo>
                    <a:pt x="7" y="366"/>
                  </a:lnTo>
                  <a:lnTo>
                    <a:pt x="2" y="345"/>
                  </a:lnTo>
                  <a:lnTo>
                    <a:pt x="0" y="328"/>
                  </a:lnTo>
                  <a:lnTo>
                    <a:pt x="0" y="315"/>
                  </a:lnTo>
                  <a:lnTo>
                    <a:pt x="2" y="305"/>
                  </a:lnTo>
                  <a:lnTo>
                    <a:pt x="5" y="297"/>
                  </a:lnTo>
                  <a:lnTo>
                    <a:pt x="9" y="292"/>
                  </a:lnTo>
                  <a:lnTo>
                    <a:pt x="14" y="290"/>
                  </a:lnTo>
                  <a:lnTo>
                    <a:pt x="20" y="288"/>
                  </a:lnTo>
                  <a:lnTo>
                    <a:pt x="26" y="288"/>
                  </a:lnTo>
                  <a:lnTo>
                    <a:pt x="19" y="259"/>
                  </a:lnTo>
                  <a:lnTo>
                    <a:pt x="14" y="228"/>
                  </a:lnTo>
                  <a:lnTo>
                    <a:pt x="13" y="197"/>
                  </a:lnTo>
                  <a:lnTo>
                    <a:pt x="18" y="168"/>
                  </a:lnTo>
                  <a:lnTo>
                    <a:pt x="27" y="140"/>
                  </a:lnTo>
                  <a:lnTo>
                    <a:pt x="40" y="116"/>
                  </a:lnTo>
                  <a:lnTo>
                    <a:pt x="55" y="93"/>
                  </a:lnTo>
                  <a:lnTo>
                    <a:pt x="72" y="74"/>
                  </a:lnTo>
                  <a:lnTo>
                    <a:pt x="96" y="52"/>
                  </a:lnTo>
                  <a:lnTo>
                    <a:pt x="121" y="33"/>
                  </a:lnTo>
                  <a:lnTo>
                    <a:pt x="144" y="19"/>
                  </a:lnTo>
                  <a:lnTo>
                    <a:pt x="169" y="8"/>
                  </a:lnTo>
                  <a:lnTo>
                    <a:pt x="191" y="3"/>
                  </a:lnTo>
                  <a:lnTo>
                    <a:pt x="213" y="0"/>
                  </a:lnTo>
                  <a:lnTo>
                    <a:pt x="2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8" name="Freeform 206"/>
            <p:cNvSpPr>
              <a:spLocks noEditPoints="1"/>
            </p:cNvSpPr>
            <p:nvPr/>
          </p:nvSpPr>
          <p:spPr bwMode="auto">
            <a:xfrm>
              <a:off x="3203" y="3928"/>
              <a:ext cx="138" cy="137"/>
            </a:xfrm>
            <a:custGeom>
              <a:avLst/>
              <a:gdLst>
                <a:gd name="T0" fmla="*/ 875 w 1927"/>
                <a:gd name="T1" fmla="*/ 333 h 1920"/>
                <a:gd name="T2" fmla="*/ 719 w 1927"/>
                <a:gd name="T3" fmla="*/ 376 h 1920"/>
                <a:gd name="T4" fmla="*/ 578 w 1927"/>
                <a:gd name="T5" fmla="*/ 456 h 1920"/>
                <a:gd name="T6" fmla="*/ 462 w 1927"/>
                <a:gd name="T7" fmla="*/ 572 h 1920"/>
                <a:gd name="T8" fmla="*/ 376 w 1927"/>
                <a:gd name="T9" fmla="*/ 719 h 1920"/>
                <a:gd name="T10" fmla="*/ 332 w 1927"/>
                <a:gd name="T11" fmla="*/ 884 h 1920"/>
                <a:gd name="T12" fmla="*/ 334 w 1927"/>
                <a:gd name="T13" fmla="*/ 1048 h 1920"/>
                <a:gd name="T14" fmla="*/ 377 w 1927"/>
                <a:gd name="T15" fmla="*/ 1205 h 1920"/>
                <a:gd name="T16" fmla="*/ 458 w 1927"/>
                <a:gd name="T17" fmla="*/ 1345 h 1920"/>
                <a:gd name="T18" fmla="*/ 574 w 1927"/>
                <a:gd name="T19" fmla="*/ 1461 h 1920"/>
                <a:gd name="T20" fmla="*/ 721 w 1927"/>
                <a:gd name="T21" fmla="*/ 1547 h 1920"/>
                <a:gd name="T22" fmla="*/ 887 w 1927"/>
                <a:gd name="T23" fmla="*/ 1589 h 1920"/>
                <a:gd name="T24" fmla="*/ 1051 w 1927"/>
                <a:gd name="T25" fmla="*/ 1588 h 1920"/>
                <a:gd name="T26" fmla="*/ 1208 w 1927"/>
                <a:gd name="T27" fmla="*/ 1546 h 1920"/>
                <a:gd name="T28" fmla="*/ 1348 w 1927"/>
                <a:gd name="T29" fmla="*/ 1465 h 1920"/>
                <a:gd name="T30" fmla="*/ 1466 w 1927"/>
                <a:gd name="T31" fmla="*/ 1349 h 1920"/>
                <a:gd name="T32" fmla="*/ 1550 w 1927"/>
                <a:gd name="T33" fmla="*/ 1202 h 1920"/>
                <a:gd name="T34" fmla="*/ 1594 w 1927"/>
                <a:gd name="T35" fmla="*/ 1038 h 1920"/>
                <a:gd name="T36" fmla="*/ 1592 w 1927"/>
                <a:gd name="T37" fmla="*/ 874 h 1920"/>
                <a:gd name="T38" fmla="*/ 1549 w 1927"/>
                <a:gd name="T39" fmla="*/ 717 h 1920"/>
                <a:gd name="T40" fmla="*/ 1469 w 1927"/>
                <a:gd name="T41" fmla="*/ 576 h 1920"/>
                <a:gd name="T42" fmla="*/ 1353 w 1927"/>
                <a:gd name="T43" fmla="*/ 460 h 1920"/>
                <a:gd name="T44" fmla="*/ 1205 w 1927"/>
                <a:gd name="T45" fmla="*/ 375 h 1920"/>
                <a:gd name="T46" fmla="*/ 1041 w 1927"/>
                <a:gd name="T47" fmla="*/ 332 h 1920"/>
                <a:gd name="T48" fmla="*/ 1298 w 1927"/>
                <a:gd name="T49" fmla="*/ 26 h 1920"/>
                <a:gd name="T50" fmla="*/ 1401 w 1927"/>
                <a:gd name="T51" fmla="*/ 286 h 1920"/>
                <a:gd name="T52" fmla="*/ 1533 w 1927"/>
                <a:gd name="T53" fmla="*/ 393 h 1920"/>
                <a:gd name="T54" fmla="*/ 1637 w 1927"/>
                <a:gd name="T55" fmla="*/ 522 h 1920"/>
                <a:gd name="T56" fmla="*/ 1898 w 1927"/>
                <a:gd name="T57" fmla="*/ 623 h 1920"/>
                <a:gd name="T58" fmla="*/ 1762 w 1927"/>
                <a:gd name="T59" fmla="*/ 858 h 1920"/>
                <a:gd name="T60" fmla="*/ 1762 w 1927"/>
                <a:gd name="T61" fmla="*/ 1058 h 1920"/>
                <a:gd name="T62" fmla="*/ 1901 w 1927"/>
                <a:gd name="T63" fmla="*/ 1293 h 1920"/>
                <a:gd name="T64" fmla="*/ 1639 w 1927"/>
                <a:gd name="T65" fmla="*/ 1394 h 1920"/>
                <a:gd name="T66" fmla="*/ 1508 w 1927"/>
                <a:gd name="T67" fmla="*/ 1548 h 1920"/>
                <a:gd name="T68" fmla="*/ 1453 w 1927"/>
                <a:gd name="T69" fmla="*/ 1829 h 1920"/>
                <a:gd name="T70" fmla="*/ 1239 w 1927"/>
                <a:gd name="T71" fmla="*/ 1918 h 1920"/>
                <a:gd name="T72" fmla="*/ 1001 w 1927"/>
                <a:gd name="T73" fmla="*/ 1758 h 1920"/>
                <a:gd name="T74" fmla="*/ 801 w 1927"/>
                <a:gd name="T75" fmla="*/ 1742 h 1920"/>
                <a:gd name="T76" fmla="*/ 543 w 1927"/>
                <a:gd name="T77" fmla="*/ 1858 h 1920"/>
                <a:gd name="T78" fmla="*/ 473 w 1927"/>
                <a:gd name="T79" fmla="*/ 1592 h 1920"/>
                <a:gd name="T80" fmla="*/ 331 w 1927"/>
                <a:gd name="T81" fmla="*/ 1452 h 1920"/>
                <a:gd name="T82" fmla="*/ 65 w 1927"/>
                <a:gd name="T83" fmla="*/ 1385 h 1920"/>
                <a:gd name="T84" fmla="*/ 179 w 1927"/>
                <a:gd name="T85" fmla="*/ 1127 h 1920"/>
                <a:gd name="T86" fmla="*/ 161 w 1927"/>
                <a:gd name="T87" fmla="*/ 931 h 1920"/>
                <a:gd name="T88" fmla="*/ 0 w 1927"/>
                <a:gd name="T89" fmla="*/ 690 h 1920"/>
                <a:gd name="T90" fmla="*/ 89 w 1927"/>
                <a:gd name="T91" fmla="*/ 475 h 1920"/>
                <a:gd name="T92" fmla="*/ 356 w 1927"/>
                <a:gd name="T93" fmla="*/ 435 h 1920"/>
                <a:gd name="T94" fmla="*/ 478 w 1927"/>
                <a:gd name="T95" fmla="*/ 321 h 1920"/>
                <a:gd name="T96" fmla="*/ 537 w 1927"/>
                <a:gd name="T97" fmla="*/ 64 h 1920"/>
                <a:gd name="T98" fmla="*/ 795 w 1927"/>
                <a:gd name="T99" fmla="*/ 175 h 1920"/>
                <a:gd name="T100" fmla="*/ 994 w 1927"/>
                <a:gd name="T101" fmla="*/ 158 h 1920"/>
                <a:gd name="T102" fmla="*/ 1235 w 1927"/>
                <a:gd name="T103" fmla="*/ 0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27" h="1920">
                  <a:moveTo>
                    <a:pt x="986" y="327"/>
                  </a:moveTo>
                  <a:lnTo>
                    <a:pt x="931" y="328"/>
                  </a:lnTo>
                  <a:lnTo>
                    <a:pt x="875" y="333"/>
                  </a:lnTo>
                  <a:lnTo>
                    <a:pt x="822" y="343"/>
                  </a:lnTo>
                  <a:lnTo>
                    <a:pt x="770" y="357"/>
                  </a:lnTo>
                  <a:lnTo>
                    <a:pt x="719" y="376"/>
                  </a:lnTo>
                  <a:lnTo>
                    <a:pt x="670" y="398"/>
                  </a:lnTo>
                  <a:lnTo>
                    <a:pt x="623" y="426"/>
                  </a:lnTo>
                  <a:lnTo>
                    <a:pt x="578" y="456"/>
                  </a:lnTo>
                  <a:lnTo>
                    <a:pt x="536" y="492"/>
                  </a:lnTo>
                  <a:lnTo>
                    <a:pt x="498" y="529"/>
                  </a:lnTo>
                  <a:lnTo>
                    <a:pt x="462" y="572"/>
                  </a:lnTo>
                  <a:lnTo>
                    <a:pt x="429" y="618"/>
                  </a:lnTo>
                  <a:lnTo>
                    <a:pt x="401" y="667"/>
                  </a:lnTo>
                  <a:lnTo>
                    <a:pt x="376" y="719"/>
                  </a:lnTo>
                  <a:lnTo>
                    <a:pt x="357" y="774"/>
                  </a:lnTo>
                  <a:lnTo>
                    <a:pt x="342" y="829"/>
                  </a:lnTo>
                  <a:lnTo>
                    <a:pt x="332" y="884"/>
                  </a:lnTo>
                  <a:lnTo>
                    <a:pt x="328" y="939"/>
                  </a:lnTo>
                  <a:lnTo>
                    <a:pt x="329" y="994"/>
                  </a:lnTo>
                  <a:lnTo>
                    <a:pt x="334" y="1048"/>
                  </a:lnTo>
                  <a:lnTo>
                    <a:pt x="343" y="1102"/>
                  </a:lnTo>
                  <a:lnTo>
                    <a:pt x="358" y="1154"/>
                  </a:lnTo>
                  <a:lnTo>
                    <a:pt x="377" y="1205"/>
                  </a:lnTo>
                  <a:lnTo>
                    <a:pt x="400" y="1253"/>
                  </a:lnTo>
                  <a:lnTo>
                    <a:pt x="427" y="1300"/>
                  </a:lnTo>
                  <a:lnTo>
                    <a:pt x="458" y="1345"/>
                  </a:lnTo>
                  <a:lnTo>
                    <a:pt x="493" y="1387"/>
                  </a:lnTo>
                  <a:lnTo>
                    <a:pt x="531" y="1425"/>
                  </a:lnTo>
                  <a:lnTo>
                    <a:pt x="574" y="1461"/>
                  </a:lnTo>
                  <a:lnTo>
                    <a:pt x="620" y="1494"/>
                  </a:lnTo>
                  <a:lnTo>
                    <a:pt x="669" y="1522"/>
                  </a:lnTo>
                  <a:lnTo>
                    <a:pt x="721" y="1547"/>
                  </a:lnTo>
                  <a:lnTo>
                    <a:pt x="776" y="1566"/>
                  </a:lnTo>
                  <a:lnTo>
                    <a:pt x="830" y="1580"/>
                  </a:lnTo>
                  <a:lnTo>
                    <a:pt x="887" y="1589"/>
                  </a:lnTo>
                  <a:lnTo>
                    <a:pt x="942" y="1594"/>
                  </a:lnTo>
                  <a:lnTo>
                    <a:pt x="997" y="1593"/>
                  </a:lnTo>
                  <a:lnTo>
                    <a:pt x="1051" y="1588"/>
                  </a:lnTo>
                  <a:lnTo>
                    <a:pt x="1104" y="1578"/>
                  </a:lnTo>
                  <a:lnTo>
                    <a:pt x="1157" y="1564"/>
                  </a:lnTo>
                  <a:lnTo>
                    <a:pt x="1208" y="1546"/>
                  </a:lnTo>
                  <a:lnTo>
                    <a:pt x="1257" y="1523"/>
                  </a:lnTo>
                  <a:lnTo>
                    <a:pt x="1304" y="1496"/>
                  </a:lnTo>
                  <a:lnTo>
                    <a:pt x="1348" y="1465"/>
                  </a:lnTo>
                  <a:lnTo>
                    <a:pt x="1391" y="1430"/>
                  </a:lnTo>
                  <a:lnTo>
                    <a:pt x="1430" y="1392"/>
                  </a:lnTo>
                  <a:lnTo>
                    <a:pt x="1466" y="1349"/>
                  </a:lnTo>
                  <a:lnTo>
                    <a:pt x="1498" y="1303"/>
                  </a:lnTo>
                  <a:lnTo>
                    <a:pt x="1527" y="1254"/>
                  </a:lnTo>
                  <a:lnTo>
                    <a:pt x="1550" y="1202"/>
                  </a:lnTo>
                  <a:lnTo>
                    <a:pt x="1571" y="1147"/>
                  </a:lnTo>
                  <a:lnTo>
                    <a:pt x="1585" y="1093"/>
                  </a:lnTo>
                  <a:lnTo>
                    <a:pt x="1594" y="1038"/>
                  </a:lnTo>
                  <a:lnTo>
                    <a:pt x="1598" y="983"/>
                  </a:lnTo>
                  <a:lnTo>
                    <a:pt x="1597" y="928"/>
                  </a:lnTo>
                  <a:lnTo>
                    <a:pt x="1592" y="874"/>
                  </a:lnTo>
                  <a:lnTo>
                    <a:pt x="1583" y="820"/>
                  </a:lnTo>
                  <a:lnTo>
                    <a:pt x="1569" y="768"/>
                  </a:lnTo>
                  <a:lnTo>
                    <a:pt x="1549" y="717"/>
                  </a:lnTo>
                  <a:lnTo>
                    <a:pt x="1527" y="668"/>
                  </a:lnTo>
                  <a:lnTo>
                    <a:pt x="1499" y="621"/>
                  </a:lnTo>
                  <a:lnTo>
                    <a:pt x="1469" y="576"/>
                  </a:lnTo>
                  <a:lnTo>
                    <a:pt x="1434" y="535"/>
                  </a:lnTo>
                  <a:lnTo>
                    <a:pt x="1395" y="496"/>
                  </a:lnTo>
                  <a:lnTo>
                    <a:pt x="1353" y="460"/>
                  </a:lnTo>
                  <a:lnTo>
                    <a:pt x="1307" y="428"/>
                  </a:lnTo>
                  <a:lnTo>
                    <a:pt x="1258" y="399"/>
                  </a:lnTo>
                  <a:lnTo>
                    <a:pt x="1205" y="375"/>
                  </a:lnTo>
                  <a:lnTo>
                    <a:pt x="1151" y="355"/>
                  </a:lnTo>
                  <a:lnTo>
                    <a:pt x="1096" y="341"/>
                  </a:lnTo>
                  <a:lnTo>
                    <a:pt x="1041" y="332"/>
                  </a:lnTo>
                  <a:lnTo>
                    <a:pt x="986" y="327"/>
                  </a:lnTo>
                  <a:close/>
                  <a:moveTo>
                    <a:pt x="1235" y="0"/>
                  </a:moveTo>
                  <a:lnTo>
                    <a:pt x="1298" y="26"/>
                  </a:lnTo>
                  <a:lnTo>
                    <a:pt x="1386" y="62"/>
                  </a:lnTo>
                  <a:lnTo>
                    <a:pt x="1449" y="88"/>
                  </a:lnTo>
                  <a:lnTo>
                    <a:pt x="1401" y="286"/>
                  </a:lnTo>
                  <a:lnTo>
                    <a:pt x="1447" y="319"/>
                  </a:lnTo>
                  <a:lnTo>
                    <a:pt x="1491" y="354"/>
                  </a:lnTo>
                  <a:lnTo>
                    <a:pt x="1533" y="393"/>
                  </a:lnTo>
                  <a:lnTo>
                    <a:pt x="1571" y="434"/>
                  </a:lnTo>
                  <a:lnTo>
                    <a:pt x="1605" y="477"/>
                  </a:lnTo>
                  <a:lnTo>
                    <a:pt x="1637" y="522"/>
                  </a:lnTo>
                  <a:lnTo>
                    <a:pt x="1836" y="472"/>
                  </a:lnTo>
                  <a:lnTo>
                    <a:pt x="1863" y="537"/>
                  </a:lnTo>
                  <a:lnTo>
                    <a:pt x="1898" y="623"/>
                  </a:lnTo>
                  <a:lnTo>
                    <a:pt x="1925" y="686"/>
                  </a:lnTo>
                  <a:lnTo>
                    <a:pt x="1750" y="793"/>
                  </a:lnTo>
                  <a:lnTo>
                    <a:pt x="1762" y="858"/>
                  </a:lnTo>
                  <a:lnTo>
                    <a:pt x="1767" y="925"/>
                  </a:lnTo>
                  <a:lnTo>
                    <a:pt x="1767" y="991"/>
                  </a:lnTo>
                  <a:lnTo>
                    <a:pt x="1762" y="1058"/>
                  </a:lnTo>
                  <a:lnTo>
                    <a:pt x="1750" y="1125"/>
                  </a:lnTo>
                  <a:lnTo>
                    <a:pt x="1927" y="1229"/>
                  </a:lnTo>
                  <a:lnTo>
                    <a:pt x="1901" y="1293"/>
                  </a:lnTo>
                  <a:lnTo>
                    <a:pt x="1866" y="1380"/>
                  </a:lnTo>
                  <a:lnTo>
                    <a:pt x="1839" y="1444"/>
                  </a:lnTo>
                  <a:lnTo>
                    <a:pt x="1639" y="1394"/>
                  </a:lnTo>
                  <a:lnTo>
                    <a:pt x="1599" y="1449"/>
                  </a:lnTo>
                  <a:lnTo>
                    <a:pt x="1555" y="1501"/>
                  </a:lnTo>
                  <a:lnTo>
                    <a:pt x="1508" y="1548"/>
                  </a:lnTo>
                  <a:lnTo>
                    <a:pt x="1457" y="1590"/>
                  </a:lnTo>
                  <a:lnTo>
                    <a:pt x="1403" y="1629"/>
                  </a:lnTo>
                  <a:lnTo>
                    <a:pt x="1453" y="1829"/>
                  </a:lnTo>
                  <a:lnTo>
                    <a:pt x="1390" y="1855"/>
                  </a:lnTo>
                  <a:lnTo>
                    <a:pt x="1303" y="1892"/>
                  </a:lnTo>
                  <a:lnTo>
                    <a:pt x="1239" y="1918"/>
                  </a:lnTo>
                  <a:lnTo>
                    <a:pt x="1132" y="1742"/>
                  </a:lnTo>
                  <a:lnTo>
                    <a:pt x="1067" y="1752"/>
                  </a:lnTo>
                  <a:lnTo>
                    <a:pt x="1001" y="1758"/>
                  </a:lnTo>
                  <a:lnTo>
                    <a:pt x="935" y="1758"/>
                  </a:lnTo>
                  <a:lnTo>
                    <a:pt x="867" y="1753"/>
                  </a:lnTo>
                  <a:lnTo>
                    <a:pt x="801" y="1742"/>
                  </a:lnTo>
                  <a:lnTo>
                    <a:pt x="694" y="1920"/>
                  </a:lnTo>
                  <a:lnTo>
                    <a:pt x="630" y="1894"/>
                  </a:lnTo>
                  <a:lnTo>
                    <a:pt x="543" y="1858"/>
                  </a:lnTo>
                  <a:lnTo>
                    <a:pt x="478" y="1833"/>
                  </a:lnTo>
                  <a:lnTo>
                    <a:pt x="528" y="1631"/>
                  </a:lnTo>
                  <a:lnTo>
                    <a:pt x="473" y="1592"/>
                  </a:lnTo>
                  <a:lnTo>
                    <a:pt x="421" y="1549"/>
                  </a:lnTo>
                  <a:lnTo>
                    <a:pt x="374" y="1502"/>
                  </a:lnTo>
                  <a:lnTo>
                    <a:pt x="331" y="1452"/>
                  </a:lnTo>
                  <a:lnTo>
                    <a:pt x="293" y="1398"/>
                  </a:lnTo>
                  <a:lnTo>
                    <a:pt x="91" y="1448"/>
                  </a:lnTo>
                  <a:lnTo>
                    <a:pt x="65" y="1385"/>
                  </a:lnTo>
                  <a:lnTo>
                    <a:pt x="28" y="1298"/>
                  </a:lnTo>
                  <a:lnTo>
                    <a:pt x="1" y="1234"/>
                  </a:lnTo>
                  <a:lnTo>
                    <a:pt x="179" y="1127"/>
                  </a:lnTo>
                  <a:lnTo>
                    <a:pt x="168" y="1063"/>
                  </a:lnTo>
                  <a:lnTo>
                    <a:pt x="162" y="997"/>
                  </a:lnTo>
                  <a:lnTo>
                    <a:pt x="161" y="931"/>
                  </a:lnTo>
                  <a:lnTo>
                    <a:pt x="167" y="863"/>
                  </a:lnTo>
                  <a:lnTo>
                    <a:pt x="177" y="796"/>
                  </a:lnTo>
                  <a:lnTo>
                    <a:pt x="0" y="690"/>
                  </a:lnTo>
                  <a:lnTo>
                    <a:pt x="27" y="627"/>
                  </a:lnTo>
                  <a:lnTo>
                    <a:pt x="63" y="540"/>
                  </a:lnTo>
                  <a:lnTo>
                    <a:pt x="89" y="475"/>
                  </a:lnTo>
                  <a:lnTo>
                    <a:pt x="288" y="525"/>
                  </a:lnTo>
                  <a:lnTo>
                    <a:pt x="321" y="479"/>
                  </a:lnTo>
                  <a:lnTo>
                    <a:pt x="356" y="435"/>
                  </a:lnTo>
                  <a:lnTo>
                    <a:pt x="395" y="394"/>
                  </a:lnTo>
                  <a:lnTo>
                    <a:pt x="435" y="356"/>
                  </a:lnTo>
                  <a:lnTo>
                    <a:pt x="478" y="321"/>
                  </a:lnTo>
                  <a:lnTo>
                    <a:pt x="523" y="289"/>
                  </a:lnTo>
                  <a:lnTo>
                    <a:pt x="474" y="91"/>
                  </a:lnTo>
                  <a:lnTo>
                    <a:pt x="537" y="64"/>
                  </a:lnTo>
                  <a:lnTo>
                    <a:pt x="625" y="27"/>
                  </a:lnTo>
                  <a:lnTo>
                    <a:pt x="690" y="1"/>
                  </a:lnTo>
                  <a:lnTo>
                    <a:pt x="795" y="175"/>
                  </a:lnTo>
                  <a:lnTo>
                    <a:pt x="860" y="164"/>
                  </a:lnTo>
                  <a:lnTo>
                    <a:pt x="926" y="159"/>
                  </a:lnTo>
                  <a:lnTo>
                    <a:pt x="994" y="158"/>
                  </a:lnTo>
                  <a:lnTo>
                    <a:pt x="1061" y="164"/>
                  </a:lnTo>
                  <a:lnTo>
                    <a:pt x="1130" y="175"/>
                  </a:lnTo>
                  <a:lnTo>
                    <a:pt x="12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9" name="Freeform 207"/>
            <p:cNvSpPr>
              <a:spLocks/>
            </p:cNvSpPr>
            <p:nvPr/>
          </p:nvSpPr>
          <p:spPr bwMode="auto">
            <a:xfrm>
              <a:off x="3241" y="4004"/>
              <a:ext cx="62" cy="29"/>
            </a:xfrm>
            <a:custGeom>
              <a:avLst/>
              <a:gdLst>
                <a:gd name="T0" fmla="*/ 359 w 860"/>
                <a:gd name="T1" fmla="*/ 257 h 408"/>
                <a:gd name="T2" fmla="*/ 407 w 860"/>
                <a:gd name="T3" fmla="*/ 188 h 408"/>
                <a:gd name="T4" fmla="*/ 381 w 860"/>
                <a:gd name="T5" fmla="*/ 147 h 408"/>
                <a:gd name="T6" fmla="*/ 371 w 860"/>
                <a:gd name="T7" fmla="*/ 115 h 408"/>
                <a:gd name="T8" fmla="*/ 373 w 860"/>
                <a:gd name="T9" fmla="*/ 94 h 408"/>
                <a:gd name="T10" fmla="*/ 384 w 860"/>
                <a:gd name="T11" fmla="*/ 78 h 408"/>
                <a:gd name="T12" fmla="*/ 399 w 860"/>
                <a:gd name="T13" fmla="*/ 70 h 408"/>
                <a:gd name="T14" fmla="*/ 414 w 860"/>
                <a:gd name="T15" fmla="*/ 66 h 408"/>
                <a:gd name="T16" fmla="*/ 426 w 860"/>
                <a:gd name="T17" fmla="*/ 65 h 408"/>
                <a:gd name="T18" fmla="*/ 430 w 860"/>
                <a:gd name="T19" fmla="*/ 65 h 408"/>
                <a:gd name="T20" fmla="*/ 435 w 860"/>
                <a:gd name="T21" fmla="*/ 65 h 408"/>
                <a:gd name="T22" fmla="*/ 448 w 860"/>
                <a:gd name="T23" fmla="*/ 66 h 408"/>
                <a:gd name="T24" fmla="*/ 462 w 860"/>
                <a:gd name="T25" fmla="*/ 70 h 408"/>
                <a:gd name="T26" fmla="*/ 477 w 860"/>
                <a:gd name="T27" fmla="*/ 78 h 408"/>
                <a:gd name="T28" fmla="*/ 487 w 860"/>
                <a:gd name="T29" fmla="*/ 94 h 408"/>
                <a:gd name="T30" fmla="*/ 489 w 860"/>
                <a:gd name="T31" fmla="*/ 115 h 408"/>
                <a:gd name="T32" fmla="*/ 480 w 860"/>
                <a:gd name="T33" fmla="*/ 147 h 408"/>
                <a:gd name="T34" fmla="*/ 455 w 860"/>
                <a:gd name="T35" fmla="*/ 188 h 408"/>
                <a:gd name="T36" fmla="*/ 502 w 860"/>
                <a:gd name="T37" fmla="*/ 255 h 408"/>
                <a:gd name="T38" fmla="*/ 515 w 860"/>
                <a:gd name="T39" fmla="*/ 216 h 408"/>
                <a:gd name="T40" fmla="*/ 586 w 860"/>
                <a:gd name="T41" fmla="*/ 1 h 408"/>
                <a:gd name="T42" fmla="*/ 602 w 860"/>
                <a:gd name="T43" fmla="*/ 11 h 408"/>
                <a:gd name="T44" fmla="*/ 632 w 860"/>
                <a:gd name="T45" fmla="*/ 28 h 408"/>
                <a:gd name="T46" fmla="*/ 673 w 860"/>
                <a:gd name="T47" fmla="*/ 50 h 408"/>
                <a:gd name="T48" fmla="*/ 723 w 860"/>
                <a:gd name="T49" fmla="*/ 71 h 408"/>
                <a:gd name="T50" fmla="*/ 780 w 860"/>
                <a:gd name="T51" fmla="*/ 89 h 408"/>
                <a:gd name="T52" fmla="*/ 818 w 860"/>
                <a:gd name="T53" fmla="*/ 107 h 408"/>
                <a:gd name="T54" fmla="*/ 843 w 860"/>
                <a:gd name="T55" fmla="*/ 136 h 408"/>
                <a:gd name="T56" fmla="*/ 856 w 860"/>
                <a:gd name="T57" fmla="*/ 171 h 408"/>
                <a:gd name="T58" fmla="*/ 825 w 860"/>
                <a:gd name="T59" fmla="*/ 231 h 408"/>
                <a:gd name="T60" fmla="*/ 746 w 860"/>
                <a:gd name="T61" fmla="*/ 304 h 408"/>
                <a:gd name="T62" fmla="*/ 653 w 860"/>
                <a:gd name="T63" fmla="*/ 359 h 408"/>
                <a:gd name="T64" fmla="*/ 549 w 860"/>
                <a:gd name="T65" fmla="*/ 394 h 408"/>
                <a:gd name="T66" fmla="*/ 429 w 860"/>
                <a:gd name="T67" fmla="*/ 408 h 408"/>
                <a:gd name="T68" fmla="*/ 327 w 860"/>
                <a:gd name="T69" fmla="*/ 398 h 408"/>
                <a:gd name="T70" fmla="*/ 231 w 860"/>
                <a:gd name="T71" fmla="*/ 371 h 408"/>
                <a:gd name="T72" fmla="*/ 143 w 860"/>
                <a:gd name="T73" fmla="*/ 326 h 408"/>
                <a:gd name="T74" fmla="*/ 66 w 860"/>
                <a:gd name="T75" fmla="*/ 266 h 408"/>
                <a:gd name="T76" fmla="*/ 0 w 860"/>
                <a:gd name="T77" fmla="*/ 191 h 408"/>
                <a:gd name="T78" fmla="*/ 9 w 860"/>
                <a:gd name="T79" fmla="*/ 159 h 408"/>
                <a:gd name="T80" fmla="*/ 23 w 860"/>
                <a:gd name="T81" fmla="*/ 129 h 408"/>
                <a:gd name="T82" fmla="*/ 46 w 860"/>
                <a:gd name="T83" fmla="*/ 105 h 408"/>
                <a:gd name="T84" fmla="*/ 80 w 860"/>
                <a:gd name="T85" fmla="*/ 89 h 408"/>
                <a:gd name="T86" fmla="*/ 137 w 860"/>
                <a:gd name="T87" fmla="*/ 71 h 408"/>
                <a:gd name="T88" fmla="*/ 187 w 860"/>
                <a:gd name="T89" fmla="*/ 50 h 408"/>
                <a:gd name="T90" fmla="*/ 229 w 860"/>
                <a:gd name="T91" fmla="*/ 28 h 408"/>
                <a:gd name="T92" fmla="*/ 259 w 860"/>
                <a:gd name="T93" fmla="*/ 11 h 408"/>
                <a:gd name="T94" fmla="*/ 275 w 860"/>
                <a:gd name="T95" fmla="*/ 1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60" h="408">
                  <a:moveTo>
                    <a:pt x="277" y="0"/>
                  </a:moveTo>
                  <a:lnTo>
                    <a:pt x="359" y="257"/>
                  </a:lnTo>
                  <a:lnTo>
                    <a:pt x="370" y="291"/>
                  </a:lnTo>
                  <a:lnTo>
                    <a:pt x="407" y="188"/>
                  </a:lnTo>
                  <a:lnTo>
                    <a:pt x="391" y="166"/>
                  </a:lnTo>
                  <a:lnTo>
                    <a:pt x="381" y="147"/>
                  </a:lnTo>
                  <a:lnTo>
                    <a:pt x="374" y="129"/>
                  </a:lnTo>
                  <a:lnTo>
                    <a:pt x="371" y="115"/>
                  </a:lnTo>
                  <a:lnTo>
                    <a:pt x="371" y="103"/>
                  </a:lnTo>
                  <a:lnTo>
                    <a:pt x="373" y="94"/>
                  </a:lnTo>
                  <a:lnTo>
                    <a:pt x="378" y="85"/>
                  </a:lnTo>
                  <a:lnTo>
                    <a:pt x="384" y="78"/>
                  </a:lnTo>
                  <a:lnTo>
                    <a:pt x="391" y="74"/>
                  </a:lnTo>
                  <a:lnTo>
                    <a:pt x="399" y="70"/>
                  </a:lnTo>
                  <a:lnTo>
                    <a:pt x="407" y="68"/>
                  </a:lnTo>
                  <a:lnTo>
                    <a:pt x="414" y="66"/>
                  </a:lnTo>
                  <a:lnTo>
                    <a:pt x="420" y="66"/>
                  </a:lnTo>
                  <a:lnTo>
                    <a:pt x="426" y="65"/>
                  </a:lnTo>
                  <a:lnTo>
                    <a:pt x="429" y="65"/>
                  </a:lnTo>
                  <a:lnTo>
                    <a:pt x="430" y="65"/>
                  </a:lnTo>
                  <a:lnTo>
                    <a:pt x="432" y="65"/>
                  </a:lnTo>
                  <a:lnTo>
                    <a:pt x="435" y="65"/>
                  </a:lnTo>
                  <a:lnTo>
                    <a:pt x="440" y="66"/>
                  </a:lnTo>
                  <a:lnTo>
                    <a:pt x="448" y="66"/>
                  </a:lnTo>
                  <a:lnTo>
                    <a:pt x="455" y="68"/>
                  </a:lnTo>
                  <a:lnTo>
                    <a:pt x="462" y="70"/>
                  </a:lnTo>
                  <a:lnTo>
                    <a:pt x="470" y="74"/>
                  </a:lnTo>
                  <a:lnTo>
                    <a:pt x="477" y="78"/>
                  </a:lnTo>
                  <a:lnTo>
                    <a:pt x="482" y="85"/>
                  </a:lnTo>
                  <a:lnTo>
                    <a:pt x="487" y="94"/>
                  </a:lnTo>
                  <a:lnTo>
                    <a:pt x="489" y="103"/>
                  </a:lnTo>
                  <a:lnTo>
                    <a:pt x="489" y="115"/>
                  </a:lnTo>
                  <a:lnTo>
                    <a:pt x="486" y="129"/>
                  </a:lnTo>
                  <a:lnTo>
                    <a:pt x="480" y="147"/>
                  </a:lnTo>
                  <a:lnTo>
                    <a:pt x="469" y="166"/>
                  </a:lnTo>
                  <a:lnTo>
                    <a:pt x="455" y="188"/>
                  </a:lnTo>
                  <a:lnTo>
                    <a:pt x="491" y="290"/>
                  </a:lnTo>
                  <a:lnTo>
                    <a:pt x="502" y="255"/>
                  </a:lnTo>
                  <a:lnTo>
                    <a:pt x="502" y="257"/>
                  </a:lnTo>
                  <a:lnTo>
                    <a:pt x="515" y="216"/>
                  </a:lnTo>
                  <a:lnTo>
                    <a:pt x="583" y="0"/>
                  </a:lnTo>
                  <a:lnTo>
                    <a:pt x="586" y="1"/>
                  </a:lnTo>
                  <a:lnTo>
                    <a:pt x="593" y="5"/>
                  </a:lnTo>
                  <a:lnTo>
                    <a:pt x="602" y="11"/>
                  </a:lnTo>
                  <a:lnTo>
                    <a:pt x="615" y="19"/>
                  </a:lnTo>
                  <a:lnTo>
                    <a:pt x="632" y="28"/>
                  </a:lnTo>
                  <a:lnTo>
                    <a:pt x="652" y="39"/>
                  </a:lnTo>
                  <a:lnTo>
                    <a:pt x="673" y="50"/>
                  </a:lnTo>
                  <a:lnTo>
                    <a:pt x="698" y="60"/>
                  </a:lnTo>
                  <a:lnTo>
                    <a:pt x="723" y="71"/>
                  </a:lnTo>
                  <a:lnTo>
                    <a:pt x="752" y="80"/>
                  </a:lnTo>
                  <a:lnTo>
                    <a:pt x="780" y="89"/>
                  </a:lnTo>
                  <a:lnTo>
                    <a:pt x="801" y="97"/>
                  </a:lnTo>
                  <a:lnTo>
                    <a:pt x="818" y="107"/>
                  </a:lnTo>
                  <a:lnTo>
                    <a:pt x="831" y="121"/>
                  </a:lnTo>
                  <a:lnTo>
                    <a:pt x="843" y="136"/>
                  </a:lnTo>
                  <a:lnTo>
                    <a:pt x="851" y="153"/>
                  </a:lnTo>
                  <a:lnTo>
                    <a:pt x="856" y="171"/>
                  </a:lnTo>
                  <a:lnTo>
                    <a:pt x="860" y="188"/>
                  </a:lnTo>
                  <a:lnTo>
                    <a:pt x="825" y="231"/>
                  </a:lnTo>
                  <a:lnTo>
                    <a:pt x="788" y="270"/>
                  </a:lnTo>
                  <a:lnTo>
                    <a:pt x="746" y="304"/>
                  </a:lnTo>
                  <a:lnTo>
                    <a:pt x="701" y="334"/>
                  </a:lnTo>
                  <a:lnTo>
                    <a:pt x="653" y="359"/>
                  </a:lnTo>
                  <a:lnTo>
                    <a:pt x="602" y="380"/>
                  </a:lnTo>
                  <a:lnTo>
                    <a:pt x="549" y="394"/>
                  </a:lnTo>
                  <a:lnTo>
                    <a:pt x="489" y="404"/>
                  </a:lnTo>
                  <a:lnTo>
                    <a:pt x="429" y="408"/>
                  </a:lnTo>
                  <a:lnTo>
                    <a:pt x="377" y="406"/>
                  </a:lnTo>
                  <a:lnTo>
                    <a:pt x="327" y="398"/>
                  </a:lnTo>
                  <a:lnTo>
                    <a:pt x="278" y="387"/>
                  </a:lnTo>
                  <a:lnTo>
                    <a:pt x="231" y="371"/>
                  </a:lnTo>
                  <a:lnTo>
                    <a:pt x="186" y="350"/>
                  </a:lnTo>
                  <a:lnTo>
                    <a:pt x="143" y="326"/>
                  </a:lnTo>
                  <a:lnTo>
                    <a:pt x="103" y="297"/>
                  </a:lnTo>
                  <a:lnTo>
                    <a:pt x="66" y="266"/>
                  </a:lnTo>
                  <a:lnTo>
                    <a:pt x="32" y="230"/>
                  </a:lnTo>
                  <a:lnTo>
                    <a:pt x="0" y="191"/>
                  </a:lnTo>
                  <a:lnTo>
                    <a:pt x="3" y="175"/>
                  </a:lnTo>
                  <a:lnTo>
                    <a:pt x="9" y="159"/>
                  </a:lnTo>
                  <a:lnTo>
                    <a:pt x="15" y="143"/>
                  </a:lnTo>
                  <a:lnTo>
                    <a:pt x="23" y="129"/>
                  </a:lnTo>
                  <a:lnTo>
                    <a:pt x="33" y="116"/>
                  </a:lnTo>
                  <a:lnTo>
                    <a:pt x="46" y="105"/>
                  </a:lnTo>
                  <a:lnTo>
                    <a:pt x="62" y="96"/>
                  </a:lnTo>
                  <a:lnTo>
                    <a:pt x="80" y="89"/>
                  </a:lnTo>
                  <a:lnTo>
                    <a:pt x="110" y="80"/>
                  </a:lnTo>
                  <a:lnTo>
                    <a:pt x="137" y="71"/>
                  </a:lnTo>
                  <a:lnTo>
                    <a:pt x="164" y="60"/>
                  </a:lnTo>
                  <a:lnTo>
                    <a:pt x="187" y="50"/>
                  </a:lnTo>
                  <a:lnTo>
                    <a:pt x="210" y="39"/>
                  </a:lnTo>
                  <a:lnTo>
                    <a:pt x="229" y="28"/>
                  </a:lnTo>
                  <a:lnTo>
                    <a:pt x="245" y="19"/>
                  </a:lnTo>
                  <a:lnTo>
                    <a:pt x="259" y="11"/>
                  </a:lnTo>
                  <a:lnTo>
                    <a:pt x="269" y="5"/>
                  </a:lnTo>
                  <a:lnTo>
                    <a:pt x="275" y="1"/>
                  </a:lnTo>
                  <a:lnTo>
                    <a:pt x="2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0" name="Freeform 208"/>
            <p:cNvSpPr>
              <a:spLocks/>
            </p:cNvSpPr>
            <p:nvPr/>
          </p:nvSpPr>
          <p:spPr bwMode="auto">
            <a:xfrm>
              <a:off x="3256" y="3963"/>
              <a:ext cx="32" cy="43"/>
            </a:xfrm>
            <a:custGeom>
              <a:avLst/>
              <a:gdLst>
                <a:gd name="T0" fmla="*/ 265 w 455"/>
                <a:gd name="T1" fmla="*/ 3 h 604"/>
                <a:gd name="T2" fmla="*/ 306 w 455"/>
                <a:gd name="T3" fmla="*/ 15 h 604"/>
                <a:gd name="T4" fmla="*/ 341 w 455"/>
                <a:gd name="T5" fmla="*/ 34 h 604"/>
                <a:gd name="T6" fmla="*/ 365 w 455"/>
                <a:gd name="T7" fmla="*/ 56 h 604"/>
                <a:gd name="T8" fmla="*/ 375 w 455"/>
                <a:gd name="T9" fmla="*/ 71 h 604"/>
                <a:gd name="T10" fmla="*/ 377 w 455"/>
                <a:gd name="T11" fmla="*/ 73 h 604"/>
                <a:gd name="T12" fmla="*/ 385 w 455"/>
                <a:gd name="T13" fmla="*/ 75 h 604"/>
                <a:gd name="T14" fmla="*/ 399 w 455"/>
                <a:gd name="T15" fmla="*/ 81 h 604"/>
                <a:gd name="T16" fmla="*/ 414 w 455"/>
                <a:gd name="T17" fmla="*/ 94 h 604"/>
                <a:gd name="T18" fmla="*/ 428 w 455"/>
                <a:gd name="T19" fmla="*/ 116 h 604"/>
                <a:gd name="T20" fmla="*/ 439 w 455"/>
                <a:gd name="T21" fmla="*/ 149 h 604"/>
                <a:gd name="T22" fmla="*/ 442 w 455"/>
                <a:gd name="T23" fmla="*/ 196 h 604"/>
                <a:gd name="T24" fmla="*/ 435 w 455"/>
                <a:gd name="T25" fmla="*/ 259 h 604"/>
                <a:gd name="T26" fmla="*/ 428 w 455"/>
                <a:gd name="T27" fmla="*/ 288 h 604"/>
                <a:gd name="T28" fmla="*/ 441 w 455"/>
                <a:gd name="T29" fmla="*/ 290 h 604"/>
                <a:gd name="T30" fmla="*/ 450 w 455"/>
                <a:gd name="T31" fmla="*/ 297 h 604"/>
                <a:gd name="T32" fmla="*/ 455 w 455"/>
                <a:gd name="T33" fmla="*/ 315 h 604"/>
                <a:gd name="T34" fmla="*/ 453 w 455"/>
                <a:gd name="T35" fmla="*/ 346 h 604"/>
                <a:gd name="T36" fmla="*/ 441 w 455"/>
                <a:gd name="T37" fmla="*/ 389 h 604"/>
                <a:gd name="T38" fmla="*/ 427 w 455"/>
                <a:gd name="T39" fmla="*/ 418 h 604"/>
                <a:gd name="T40" fmla="*/ 415 w 455"/>
                <a:gd name="T41" fmla="*/ 430 h 604"/>
                <a:gd name="T42" fmla="*/ 404 w 455"/>
                <a:gd name="T43" fmla="*/ 456 h 604"/>
                <a:gd name="T44" fmla="*/ 383 w 455"/>
                <a:gd name="T45" fmla="*/ 504 h 604"/>
                <a:gd name="T46" fmla="*/ 349 w 455"/>
                <a:gd name="T47" fmla="*/ 548 h 604"/>
                <a:gd name="T48" fmla="*/ 304 w 455"/>
                <a:gd name="T49" fmla="*/ 584 h 604"/>
                <a:gd name="T50" fmla="*/ 252 w 455"/>
                <a:gd name="T51" fmla="*/ 602 h 604"/>
                <a:gd name="T52" fmla="*/ 203 w 455"/>
                <a:gd name="T53" fmla="*/ 602 h 604"/>
                <a:gd name="T54" fmla="*/ 152 w 455"/>
                <a:gd name="T55" fmla="*/ 583 h 604"/>
                <a:gd name="T56" fmla="*/ 106 w 455"/>
                <a:gd name="T57" fmla="*/ 547 h 604"/>
                <a:gd name="T58" fmla="*/ 72 w 455"/>
                <a:gd name="T59" fmla="*/ 503 h 604"/>
                <a:gd name="T60" fmla="*/ 52 w 455"/>
                <a:gd name="T61" fmla="*/ 455 h 604"/>
                <a:gd name="T62" fmla="*/ 40 w 455"/>
                <a:gd name="T63" fmla="*/ 430 h 604"/>
                <a:gd name="T64" fmla="*/ 28 w 455"/>
                <a:gd name="T65" fmla="*/ 417 h 604"/>
                <a:gd name="T66" fmla="*/ 14 w 455"/>
                <a:gd name="T67" fmla="*/ 389 h 604"/>
                <a:gd name="T68" fmla="*/ 2 w 455"/>
                <a:gd name="T69" fmla="*/ 346 h 604"/>
                <a:gd name="T70" fmla="*/ 0 w 455"/>
                <a:gd name="T71" fmla="*/ 315 h 604"/>
                <a:gd name="T72" fmla="*/ 5 w 455"/>
                <a:gd name="T73" fmla="*/ 297 h 604"/>
                <a:gd name="T74" fmla="*/ 14 w 455"/>
                <a:gd name="T75" fmla="*/ 290 h 604"/>
                <a:gd name="T76" fmla="*/ 26 w 455"/>
                <a:gd name="T77" fmla="*/ 288 h 604"/>
                <a:gd name="T78" fmla="*/ 19 w 455"/>
                <a:gd name="T79" fmla="*/ 259 h 604"/>
                <a:gd name="T80" fmla="*/ 13 w 455"/>
                <a:gd name="T81" fmla="*/ 197 h 604"/>
                <a:gd name="T82" fmla="*/ 27 w 455"/>
                <a:gd name="T83" fmla="*/ 140 h 604"/>
                <a:gd name="T84" fmla="*/ 55 w 455"/>
                <a:gd name="T85" fmla="*/ 93 h 604"/>
                <a:gd name="T86" fmla="*/ 95 w 455"/>
                <a:gd name="T87" fmla="*/ 52 h 604"/>
                <a:gd name="T88" fmla="*/ 143 w 455"/>
                <a:gd name="T89" fmla="*/ 19 h 604"/>
                <a:gd name="T90" fmla="*/ 190 w 455"/>
                <a:gd name="T91" fmla="*/ 3 h 604"/>
                <a:gd name="T92" fmla="*/ 240 w 455"/>
                <a:gd name="T93" fmla="*/ 0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55" h="604">
                  <a:moveTo>
                    <a:pt x="240" y="0"/>
                  </a:moveTo>
                  <a:lnTo>
                    <a:pt x="265" y="3"/>
                  </a:lnTo>
                  <a:lnTo>
                    <a:pt x="286" y="8"/>
                  </a:lnTo>
                  <a:lnTo>
                    <a:pt x="306" y="15"/>
                  </a:lnTo>
                  <a:lnTo>
                    <a:pt x="323" y="23"/>
                  </a:lnTo>
                  <a:lnTo>
                    <a:pt x="341" y="34"/>
                  </a:lnTo>
                  <a:lnTo>
                    <a:pt x="355" y="45"/>
                  </a:lnTo>
                  <a:lnTo>
                    <a:pt x="365" y="56"/>
                  </a:lnTo>
                  <a:lnTo>
                    <a:pt x="371" y="65"/>
                  </a:lnTo>
                  <a:lnTo>
                    <a:pt x="375" y="71"/>
                  </a:lnTo>
                  <a:lnTo>
                    <a:pt x="376" y="73"/>
                  </a:lnTo>
                  <a:lnTo>
                    <a:pt x="377" y="73"/>
                  </a:lnTo>
                  <a:lnTo>
                    <a:pt x="381" y="74"/>
                  </a:lnTo>
                  <a:lnTo>
                    <a:pt x="385" y="75"/>
                  </a:lnTo>
                  <a:lnTo>
                    <a:pt x="392" y="77"/>
                  </a:lnTo>
                  <a:lnTo>
                    <a:pt x="399" y="81"/>
                  </a:lnTo>
                  <a:lnTo>
                    <a:pt x="406" y="87"/>
                  </a:lnTo>
                  <a:lnTo>
                    <a:pt x="414" y="94"/>
                  </a:lnTo>
                  <a:lnTo>
                    <a:pt x="421" y="103"/>
                  </a:lnTo>
                  <a:lnTo>
                    <a:pt x="428" y="116"/>
                  </a:lnTo>
                  <a:lnTo>
                    <a:pt x="433" y="131"/>
                  </a:lnTo>
                  <a:lnTo>
                    <a:pt x="439" y="149"/>
                  </a:lnTo>
                  <a:lnTo>
                    <a:pt x="442" y="171"/>
                  </a:lnTo>
                  <a:lnTo>
                    <a:pt x="442" y="196"/>
                  </a:lnTo>
                  <a:lnTo>
                    <a:pt x="441" y="226"/>
                  </a:lnTo>
                  <a:lnTo>
                    <a:pt x="435" y="259"/>
                  </a:lnTo>
                  <a:lnTo>
                    <a:pt x="432" y="274"/>
                  </a:lnTo>
                  <a:lnTo>
                    <a:pt x="428" y="288"/>
                  </a:lnTo>
                  <a:lnTo>
                    <a:pt x="434" y="288"/>
                  </a:lnTo>
                  <a:lnTo>
                    <a:pt x="441" y="290"/>
                  </a:lnTo>
                  <a:lnTo>
                    <a:pt x="446" y="293"/>
                  </a:lnTo>
                  <a:lnTo>
                    <a:pt x="450" y="297"/>
                  </a:lnTo>
                  <a:lnTo>
                    <a:pt x="454" y="305"/>
                  </a:lnTo>
                  <a:lnTo>
                    <a:pt x="455" y="315"/>
                  </a:lnTo>
                  <a:lnTo>
                    <a:pt x="455" y="329"/>
                  </a:lnTo>
                  <a:lnTo>
                    <a:pt x="453" y="346"/>
                  </a:lnTo>
                  <a:lnTo>
                    <a:pt x="448" y="366"/>
                  </a:lnTo>
                  <a:lnTo>
                    <a:pt x="441" y="389"/>
                  </a:lnTo>
                  <a:lnTo>
                    <a:pt x="433" y="406"/>
                  </a:lnTo>
                  <a:lnTo>
                    <a:pt x="427" y="418"/>
                  </a:lnTo>
                  <a:lnTo>
                    <a:pt x="421" y="426"/>
                  </a:lnTo>
                  <a:lnTo>
                    <a:pt x="415" y="430"/>
                  </a:lnTo>
                  <a:lnTo>
                    <a:pt x="410" y="432"/>
                  </a:lnTo>
                  <a:lnTo>
                    <a:pt x="404" y="456"/>
                  </a:lnTo>
                  <a:lnTo>
                    <a:pt x="396" y="479"/>
                  </a:lnTo>
                  <a:lnTo>
                    <a:pt x="383" y="504"/>
                  </a:lnTo>
                  <a:lnTo>
                    <a:pt x="368" y="526"/>
                  </a:lnTo>
                  <a:lnTo>
                    <a:pt x="349" y="548"/>
                  </a:lnTo>
                  <a:lnTo>
                    <a:pt x="327" y="568"/>
                  </a:lnTo>
                  <a:lnTo>
                    <a:pt x="304" y="584"/>
                  </a:lnTo>
                  <a:lnTo>
                    <a:pt x="276" y="596"/>
                  </a:lnTo>
                  <a:lnTo>
                    <a:pt x="252" y="602"/>
                  </a:lnTo>
                  <a:lnTo>
                    <a:pt x="227" y="604"/>
                  </a:lnTo>
                  <a:lnTo>
                    <a:pt x="203" y="602"/>
                  </a:lnTo>
                  <a:lnTo>
                    <a:pt x="178" y="596"/>
                  </a:lnTo>
                  <a:lnTo>
                    <a:pt x="152" y="583"/>
                  </a:lnTo>
                  <a:lnTo>
                    <a:pt x="127" y="567"/>
                  </a:lnTo>
                  <a:lnTo>
                    <a:pt x="106" y="547"/>
                  </a:lnTo>
                  <a:lnTo>
                    <a:pt x="87" y="526"/>
                  </a:lnTo>
                  <a:lnTo>
                    <a:pt x="72" y="503"/>
                  </a:lnTo>
                  <a:lnTo>
                    <a:pt x="60" y="479"/>
                  </a:lnTo>
                  <a:lnTo>
                    <a:pt x="52" y="455"/>
                  </a:lnTo>
                  <a:lnTo>
                    <a:pt x="45" y="431"/>
                  </a:lnTo>
                  <a:lnTo>
                    <a:pt x="40" y="430"/>
                  </a:lnTo>
                  <a:lnTo>
                    <a:pt x="34" y="425"/>
                  </a:lnTo>
                  <a:lnTo>
                    <a:pt x="28" y="417"/>
                  </a:lnTo>
                  <a:lnTo>
                    <a:pt x="21" y="405"/>
                  </a:lnTo>
                  <a:lnTo>
                    <a:pt x="14" y="389"/>
                  </a:lnTo>
                  <a:lnTo>
                    <a:pt x="7" y="366"/>
                  </a:lnTo>
                  <a:lnTo>
                    <a:pt x="2" y="346"/>
                  </a:lnTo>
                  <a:lnTo>
                    <a:pt x="0" y="329"/>
                  </a:lnTo>
                  <a:lnTo>
                    <a:pt x="0" y="315"/>
                  </a:lnTo>
                  <a:lnTo>
                    <a:pt x="1" y="305"/>
                  </a:lnTo>
                  <a:lnTo>
                    <a:pt x="5" y="297"/>
                  </a:lnTo>
                  <a:lnTo>
                    <a:pt x="9" y="293"/>
                  </a:lnTo>
                  <a:lnTo>
                    <a:pt x="14" y="290"/>
                  </a:lnTo>
                  <a:lnTo>
                    <a:pt x="20" y="288"/>
                  </a:lnTo>
                  <a:lnTo>
                    <a:pt x="26" y="288"/>
                  </a:lnTo>
                  <a:lnTo>
                    <a:pt x="22" y="274"/>
                  </a:lnTo>
                  <a:lnTo>
                    <a:pt x="19" y="259"/>
                  </a:lnTo>
                  <a:lnTo>
                    <a:pt x="14" y="228"/>
                  </a:lnTo>
                  <a:lnTo>
                    <a:pt x="13" y="197"/>
                  </a:lnTo>
                  <a:lnTo>
                    <a:pt x="18" y="168"/>
                  </a:lnTo>
                  <a:lnTo>
                    <a:pt x="27" y="140"/>
                  </a:lnTo>
                  <a:lnTo>
                    <a:pt x="39" y="116"/>
                  </a:lnTo>
                  <a:lnTo>
                    <a:pt x="55" y="93"/>
                  </a:lnTo>
                  <a:lnTo>
                    <a:pt x="71" y="74"/>
                  </a:lnTo>
                  <a:lnTo>
                    <a:pt x="95" y="52"/>
                  </a:lnTo>
                  <a:lnTo>
                    <a:pt x="121" y="33"/>
                  </a:lnTo>
                  <a:lnTo>
                    <a:pt x="143" y="19"/>
                  </a:lnTo>
                  <a:lnTo>
                    <a:pt x="169" y="9"/>
                  </a:lnTo>
                  <a:lnTo>
                    <a:pt x="190" y="3"/>
                  </a:lnTo>
                  <a:lnTo>
                    <a:pt x="213" y="0"/>
                  </a:lnTo>
                  <a:lnTo>
                    <a:pt x="2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59" name="Group 225"/>
          <p:cNvGrpSpPr>
            <a:grpSpLocks noChangeAspect="1"/>
          </p:cNvGrpSpPr>
          <p:nvPr/>
        </p:nvGrpSpPr>
        <p:grpSpPr bwMode="auto">
          <a:xfrm>
            <a:off x="3101126" y="4362929"/>
            <a:ext cx="283369" cy="283369"/>
            <a:chOff x="2632" y="3928"/>
            <a:chExt cx="238" cy="238"/>
          </a:xfrm>
          <a:solidFill>
            <a:schemeClr val="tx1">
              <a:lumMod val="65000"/>
              <a:lumOff val="35000"/>
            </a:schemeClr>
          </a:solidFill>
        </p:grpSpPr>
        <p:sp>
          <p:nvSpPr>
            <p:cNvPr id="160" name="Freeform 227"/>
            <p:cNvSpPr>
              <a:spLocks noEditPoints="1"/>
            </p:cNvSpPr>
            <p:nvPr/>
          </p:nvSpPr>
          <p:spPr bwMode="auto">
            <a:xfrm>
              <a:off x="2632" y="3928"/>
              <a:ext cx="238" cy="238"/>
            </a:xfrm>
            <a:custGeom>
              <a:avLst/>
              <a:gdLst>
                <a:gd name="T0" fmla="*/ 1369 w 3331"/>
                <a:gd name="T1" fmla="*/ 777 h 3335"/>
                <a:gd name="T2" fmla="*/ 1056 w 3331"/>
                <a:gd name="T3" fmla="*/ 955 h 3335"/>
                <a:gd name="T4" fmla="*/ 832 w 3331"/>
                <a:gd name="T5" fmla="*/ 1236 h 3335"/>
                <a:gd name="T6" fmla="*/ 731 w 3331"/>
                <a:gd name="T7" fmla="*/ 1590 h 3335"/>
                <a:gd name="T8" fmla="*/ 776 w 3331"/>
                <a:gd name="T9" fmla="*/ 1963 h 3335"/>
                <a:gd name="T10" fmla="*/ 954 w 3331"/>
                <a:gd name="T11" fmla="*/ 2277 h 3335"/>
                <a:gd name="T12" fmla="*/ 1235 w 3331"/>
                <a:gd name="T13" fmla="*/ 2500 h 3335"/>
                <a:gd name="T14" fmla="*/ 1589 w 3331"/>
                <a:gd name="T15" fmla="*/ 2603 h 3335"/>
                <a:gd name="T16" fmla="*/ 1961 w 3331"/>
                <a:gd name="T17" fmla="*/ 2558 h 3335"/>
                <a:gd name="T18" fmla="*/ 2275 w 3331"/>
                <a:gd name="T19" fmla="*/ 2380 h 3335"/>
                <a:gd name="T20" fmla="*/ 2498 w 3331"/>
                <a:gd name="T21" fmla="*/ 2098 h 3335"/>
                <a:gd name="T22" fmla="*/ 2599 w 3331"/>
                <a:gd name="T23" fmla="*/ 1744 h 3335"/>
                <a:gd name="T24" fmla="*/ 2554 w 3331"/>
                <a:gd name="T25" fmla="*/ 1371 h 3335"/>
                <a:gd name="T26" fmla="*/ 2376 w 3331"/>
                <a:gd name="T27" fmla="*/ 1057 h 3335"/>
                <a:gd name="T28" fmla="*/ 2096 w 3331"/>
                <a:gd name="T29" fmla="*/ 834 h 3335"/>
                <a:gd name="T30" fmla="*/ 1741 w 3331"/>
                <a:gd name="T31" fmla="*/ 731 h 3335"/>
                <a:gd name="T32" fmla="*/ 1863 w 3331"/>
                <a:gd name="T33" fmla="*/ 11 h 3335"/>
                <a:gd name="T34" fmla="*/ 1924 w 3331"/>
                <a:gd name="T35" fmla="*/ 110 h 3335"/>
                <a:gd name="T36" fmla="*/ 2256 w 3331"/>
                <a:gd name="T37" fmla="*/ 472 h 3335"/>
                <a:gd name="T38" fmla="*/ 2617 w 3331"/>
                <a:gd name="T39" fmla="*/ 358 h 3335"/>
                <a:gd name="T40" fmla="*/ 2719 w 3331"/>
                <a:gd name="T41" fmla="*/ 368 h 3335"/>
                <a:gd name="T42" fmla="*/ 2978 w 3331"/>
                <a:gd name="T43" fmla="*/ 650 h 3335"/>
                <a:gd name="T44" fmla="*/ 2948 w 3331"/>
                <a:gd name="T45" fmla="*/ 749 h 3335"/>
                <a:gd name="T46" fmla="*/ 2926 w 3331"/>
                <a:gd name="T47" fmla="*/ 1236 h 3335"/>
                <a:gd name="T48" fmla="*/ 3268 w 3331"/>
                <a:gd name="T49" fmla="*/ 1419 h 3335"/>
                <a:gd name="T50" fmla="*/ 3331 w 3331"/>
                <a:gd name="T51" fmla="*/ 1517 h 3335"/>
                <a:gd name="T52" fmla="*/ 3289 w 3331"/>
                <a:gd name="T53" fmla="*/ 1902 h 3335"/>
                <a:gd name="T54" fmla="*/ 2952 w 3331"/>
                <a:gd name="T55" fmla="*/ 2013 h 3335"/>
                <a:gd name="T56" fmla="*/ 2773 w 3331"/>
                <a:gd name="T57" fmla="*/ 2408 h 3335"/>
                <a:gd name="T58" fmla="*/ 2981 w 3331"/>
                <a:gd name="T59" fmla="*/ 2662 h 3335"/>
                <a:gd name="T60" fmla="*/ 2737 w 3331"/>
                <a:gd name="T61" fmla="*/ 2952 h 3335"/>
                <a:gd name="T62" fmla="*/ 2638 w 3331"/>
                <a:gd name="T63" fmla="*/ 2982 h 3335"/>
                <a:gd name="T64" fmla="*/ 2333 w 3331"/>
                <a:gd name="T65" fmla="*/ 2822 h 3335"/>
                <a:gd name="T66" fmla="*/ 1925 w 3331"/>
                <a:gd name="T67" fmla="*/ 2975 h 3335"/>
                <a:gd name="T68" fmla="*/ 1883 w 3331"/>
                <a:gd name="T69" fmla="*/ 3311 h 3335"/>
                <a:gd name="T70" fmla="*/ 1491 w 3331"/>
                <a:gd name="T71" fmla="*/ 3332 h 3335"/>
                <a:gd name="T72" fmla="*/ 1409 w 3331"/>
                <a:gd name="T73" fmla="*/ 3250 h 3335"/>
                <a:gd name="T74" fmla="*/ 1153 w 3331"/>
                <a:gd name="T75" fmla="*/ 2899 h 3335"/>
                <a:gd name="T76" fmla="*/ 732 w 3331"/>
                <a:gd name="T77" fmla="*/ 2966 h 3335"/>
                <a:gd name="T78" fmla="*/ 630 w 3331"/>
                <a:gd name="T79" fmla="*/ 2976 h 3335"/>
                <a:gd name="T80" fmla="*/ 358 w 3331"/>
                <a:gd name="T81" fmla="*/ 2703 h 3335"/>
                <a:gd name="T82" fmla="*/ 369 w 3331"/>
                <a:gd name="T83" fmla="*/ 2602 h 3335"/>
                <a:gd name="T84" fmla="*/ 435 w 3331"/>
                <a:gd name="T85" fmla="*/ 2179 h 3335"/>
                <a:gd name="T86" fmla="*/ 85 w 3331"/>
                <a:gd name="T87" fmla="*/ 1923 h 3335"/>
                <a:gd name="T88" fmla="*/ 3 w 3331"/>
                <a:gd name="T89" fmla="*/ 1841 h 3335"/>
                <a:gd name="T90" fmla="*/ 24 w 3331"/>
                <a:gd name="T91" fmla="*/ 1448 h 3335"/>
                <a:gd name="T92" fmla="*/ 359 w 3331"/>
                <a:gd name="T93" fmla="*/ 1407 h 3335"/>
                <a:gd name="T94" fmla="*/ 512 w 3331"/>
                <a:gd name="T95" fmla="*/ 999 h 3335"/>
                <a:gd name="T96" fmla="*/ 352 w 3331"/>
                <a:gd name="T97" fmla="*/ 693 h 3335"/>
                <a:gd name="T98" fmla="*/ 383 w 3331"/>
                <a:gd name="T99" fmla="*/ 593 h 3335"/>
                <a:gd name="T100" fmla="*/ 671 w 3331"/>
                <a:gd name="T101" fmla="*/ 350 h 3335"/>
                <a:gd name="T102" fmla="*/ 924 w 3331"/>
                <a:gd name="T103" fmla="*/ 559 h 3335"/>
                <a:gd name="T104" fmla="*/ 1319 w 3331"/>
                <a:gd name="T105" fmla="*/ 379 h 3335"/>
                <a:gd name="T106" fmla="*/ 1430 w 3331"/>
                <a:gd name="T107" fmla="*/ 41 h 3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31" h="3335">
                  <a:moveTo>
                    <a:pt x="1665" y="728"/>
                  </a:moveTo>
                  <a:lnTo>
                    <a:pt x="1589" y="731"/>
                  </a:lnTo>
                  <a:lnTo>
                    <a:pt x="1514" y="741"/>
                  </a:lnTo>
                  <a:lnTo>
                    <a:pt x="1440" y="755"/>
                  </a:lnTo>
                  <a:lnTo>
                    <a:pt x="1369" y="777"/>
                  </a:lnTo>
                  <a:lnTo>
                    <a:pt x="1301" y="802"/>
                  </a:lnTo>
                  <a:lnTo>
                    <a:pt x="1235" y="834"/>
                  </a:lnTo>
                  <a:lnTo>
                    <a:pt x="1171" y="869"/>
                  </a:lnTo>
                  <a:lnTo>
                    <a:pt x="1112" y="910"/>
                  </a:lnTo>
                  <a:lnTo>
                    <a:pt x="1056" y="955"/>
                  </a:lnTo>
                  <a:lnTo>
                    <a:pt x="1002" y="1004"/>
                  </a:lnTo>
                  <a:lnTo>
                    <a:pt x="954" y="1057"/>
                  </a:lnTo>
                  <a:lnTo>
                    <a:pt x="909" y="1113"/>
                  </a:lnTo>
                  <a:lnTo>
                    <a:pt x="869" y="1173"/>
                  </a:lnTo>
                  <a:lnTo>
                    <a:pt x="832" y="1236"/>
                  </a:lnTo>
                  <a:lnTo>
                    <a:pt x="802" y="1302"/>
                  </a:lnTo>
                  <a:lnTo>
                    <a:pt x="776" y="1371"/>
                  </a:lnTo>
                  <a:lnTo>
                    <a:pt x="755" y="1442"/>
                  </a:lnTo>
                  <a:lnTo>
                    <a:pt x="740" y="1515"/>
                  </a:lnTo>
                  <a:lnTo>
                    <a:pt x="731" y="1590"/>
                  </a:lnTo>
                  <a:lnTo>
                    <a:pt x="728" y="1667"/>
                  </a:lnTo>
                  <a:lnTo>
                    <a:pt x="731" y="1744"/>
                  </a:lnTo>
                  <a:lnTo>
                    <a:pt x="740" y="1819"/>
                  </a:lnTo>
                  <a:lnTo>
                    <a:pt x="755" y="1892"/>
                  </a:lnTo>
                  <a:lnTo>
                    <a:pt x="776" y="1963"/>
                  </a:lnTo>
                  <a:lnTo>
                    <a:pt x="802" y="2032"/>
                  </a:lnTo>
                  <a:lnTo>
                    <a:pt x="832" y="2098"/>
                  </a:lnTo>
                  <a:lnTo>
                    <a:pt x="869" y="2161"/>
                  </a:lnTo>
                  <a:lnTo>
                    <a:pt x="909" y="2221"/>
                  </a:lnTo>
                  <a:lnTo>
                    <a:pt x="954" y="2277"/>
                  </a:lnTo>
                  <a:lnTo>
                    <a:pt x="1002" y="2330"/>
                  </a:lnTo>
                  <a:lnTo>
                    <a:pt x="1056" y="2380"/>
                  </a:lnTo>
                  <a:lnTo>
                    <a:pt x="1112" y="2424"/>
                  </a:lnTo>
                  <a:lnTo>
                    <a:pt x="1171" y="2465"/>
                  </a:lnTo>
                  <a:lnTo>
                    <a:pt x="1235" y="2500"/>
                  </a:lnTo>
                  <a:lnTo>
                    <a:pt x="1301" y="2532"/>
                  </a:lnTo>
                  <a:lnTo>
                    <a:pt x="1369" y="2558"/>
                  </a:lnTo>
                  <a:lnTo>
                    <a:pt x="1440" y="2578"/>
                  </a:lnTo>
                  <a:lnTo>
                    <a:pt x="1514" y="2594"/>
                  </a:lnTo>
                  <a:lnTo>
                    <a:pt x="1589" y="2603"/>
                  </a:lnTo>
                  <a:lnTo>
                    <a:pt x="1665" y="2606"/>
                  </a:lnTo>
                  <a:lnTo>
                    <a:pt x="1741" y="2603"/>
                  </a:lnTo>
                  <a:lnTo>
                    <a:pt x="1817" y="2594"/>
                  </a:lnTo>
                  <a:lnTo>
                    <a:pt x="1890" y="2578"/>
                  </a:lnTo>
                  <a:lnTo>
                    <a:pt x="1961" y="2558"/>
                  </a:lnTo>
                  <a:lnTo>
                    <a:pt x="2030" y="2532"/>
                  </a:lnTo>
                  <a:lnTo>
                    <a:pt x="2096" y="2500"/>
                  </a:lnTo>
                  <a:lnTo>
                    <a:pt x="2159" y="2465"/>
                  </a:lnTo>
                  <a:lnTo>
                    <a:pt x="2218" y="2424"/>
                  </a:lnTo>
                  <a:lnTo>
                    <a:pt x="2275" y="2380"/>
                  </a:lnTo>
                  <a:lnTo>
                    <a:pt x="2328" y="2330"/>
                  </a:lnTo>
                  <a:lnTo>
                    <a:pt x="2376" y="2277"/>
                  </a:lnTo>
                  <a:lnTo>
                    <a:pt x="2421" y="2221"/>
                  </a:lnTo>
                  <a:lnTo>
                    <a:pt x="2461" y="2161"/>
                  </a:lnTo>
                  <a:lnTo>
                    <a:pt x="2498" y="2098"/>
                  </a:lnTo>
                  <a:lnTo>
                    <a:pt x="2528" y="2032"/>
                  </a:lnTo>
                  <a:lnTo>
                    <a:pt x="2554" y="1963"/>
                  </a:lnTo>
                  <a:lnTo>
                    <a:pt x="2575" y="1892"/>
                  </a:lnTo>
                  <a:lnTo>
                    <a:pt x="2590" y="1819"/>
                  </a:lnTo>
                  <a:lnTo>
                    <a:pt x="2599" y="1744"/>
                  </a:lnTo>
                  <a:lnTo>
                    <a:pt x="2602" y="1667"/>
                  </a:lnTo>
                  <a:lnTo>
                    <a:pt x="2599" y="1590"/>
                  </a:lnTo>
                  <a:lnTo>
                    <a:pt x="2590" y="1515"/>
                  </a:lnTo>
                  <a:lnTo>
                    <a:pt x="2575" y="1442"/>
                  </a:lnTo>
                  <a:lnTo>
                    <a:pt x="2554" y="1371"/>
                  </a:lnTo>
                  <a:lnTo>
                    <a:pt x="2528" y="1302"/>
                  </a:lnTo>
                  <a:lnTo>
                    <a:pt x="2498" y="1236"/>
                  </a:lnTo>
                  <a:lnTo>
                    <a:pt x="2461" y="1173"/>
                  </a:lnTo>
                  <a:lnTo>
                    <a:pt x="2421" y="1113"/>
                  </a:lnTo>
                  <a:lnTo>
                    <a:pt x="2376" y="1057"/>
                  </a:lnTo>
                  <a:lnTo>
                    <a:pt x="2328" y="1004"/>
                  </a:lnTo>
                  <a:lnTo>
                    <a:pt x="2275" y="955"/>
                  </a:lnTo>
                  <a:lnTo>
                    <a:pt x="2218" y="910"/>
                  </a:lnTo>
                  <a:lnTo>
                    <a:pt x="2159" y="869"/>
                  </a:lnTo>
                  <a:lnTo>
                    <a:pt x="2096" y="834"/>
                  </a:lnTo>
                  <a:lnTo>
                    <a:pt x="2030" y="802"/>
                  </a:lnTo>
                  <a:lnTo>
                    <a:pt x="1961" y="777"/>
                  </a:lnTo>
                  <a:lnTo>
                    <a:pt x="1890" y="755"/>
                  </a:lnTo>
                  <a:lnTo>
                    <a:pt x="1817" y="741"/>
                  </a:lnTo>
                  <a:lnTo>
                    <a:pt x="1741" y="731"/>
                  </a:lnTo>
                  <a:lnTo>
                    <a:pt x="1665" y="728"/>
                  </a:lnTo>
                  <a:close/>
                  <a:moveTo>
                    <a:pt x="1516" y="0"/>
                  </a:moveTo>
                  <a:lnTo>
                    <a:pt x="1814" y="0"/>
                  </a:lnTo>
                  <a:lnTo>
                    <a:pt x="1840" y="3"/>
                  </a:lnTo>
                  <a:lnTo>
                    <a:pt x="1863" y="11"/>
                  </a:lnTo>
                  <a:lnTo>
                    <a:pt x="1883" y="24"/>
                  </a:lnTo>
                  <a:lnTo>
                    <a:pt x="1900" y="41"/>
                  </a:lnTo>
                  <a:lnTo>
                    <a:pt x="1913" y="62"/>
                  </a:lnTo>
                  <a:lnTo>
                    <a:pt x="1922" y="84"/>
                  </a:lnTo>
                  <a:lnTo>
                    <a:pt x="1924" y="110"/>
                  </a:lnTo>
                  <a:lnTo>
                    <a:pt x="1924" y="358"/>
                  </a:lnTo>
                  <a:lnTo>
                    <a:pt x="2011" y="378"/>
                  </a:lnTo>
                  <a:lnTo>
                    <a:pt x="2095" y="404"/>
                  </a:lnTo>
                  <a:lnTo>
                    <a:pt x="2177" y="435"/>
                  </a:lnTo>
                  <a:lnTo>
                    <a:pt x="2256" y="472"/>
                  </a:lnTo>
                  <a:lnTo>
                    <a:pt x="2332" y="512"/>
                  </a:lnTo>
                  <a:lnTo>
                    <a:pt x="2406" y="558"/>
                  </a:lnTo>
                  <a:lnTo>
                    <a:pt x="2581" y="381"/>
                  </a:lnTo>
                  <a:lnTo>
                    <a:pt x="2598" y="368"/>
                  </a:lnTo>
                  <a:lnTo>
                    <a:pt x="2617" y="358"/>
                  </a:lnTo>
                  <a:lnTo>
                    <a:pt x="2637" y="352"/>
                  </a:lnTo>
                  <a:lnTo>
                    <a:pt x="2659" y="350"/>
                  </a:lnTo>
                  <a:lnTo>
                    <a:pt x="2680" y="352"/>
                  </a:lnTo>
                  <a:lnTo>
                    <a:pt x="2700" y="358"/>
                  </a:lnTo>
                  <a:lnTo>
                    <a:pt x="2719" y="368"/>
                  </a:lnTo>
                  <a:lnTo>
                    <a:pt x="2737" y="381"/>
                  </a:lnTo>
                  <a:lnTo>
                    <a:pt x="2948" y="593"/>
                  </a:lnTo>
                  <a:lnTo>
                    <a:pt x="2962" y="610"/>
                  </a:lnTo>
                  <a:lnTo>
                    <a:pt x="2972" y="630"/>
                  </a:lnTo>
                  <a:lnTo>
                    <a:pt x="2978" y="650"/>
                  </a:lnTo>
                  <a:lnTo>
                    <a:pt x="2980" y="671"/>
                  </a:lnTo>
                  <a:lnTo>
                    <a:pt x="2978" y="693"/>
                  </a:lnTo>
                  <a:lnTo>
                    <a:pt x="2972" y="713"/>
                  </a:lnTo>
                  <a:lnTo>
                    <a:pt x="2962" y="732"/>
                  </a:lnTo>
                  <a:lnTo>
                    <a:pt x="2948" y="749"/>
                  </a:lnTo>
                  <a:lnTo>
                    <a:pt x="2772" y="926"/>
                  </a:lnTo>
                  <a:lnTo>
                    <a:pt x="2818" y="999"/>
                  </a:lnTo>
                  <a:lnTo>
                    <a:pt x="2859" y="1075"/>
                  </a:lnTo>
                  <a:lnTo>
                    <a:pt x="2895" y="1154"/>
                  </a:lnTo>
                  <a:lnTo>
                    <a:pt x="2926" y="1236"/>
                  </a:lnTo>
                  <a:lnTo>
                    <a:pt x="2951" y="1320"/>
                  </a:lnTo>
                  <a:lnTo>
                    <a:pt x="2972" y="1407"/>
                  </a:lnTo>
                  <a:lnTo>
                    <a:pt x="3220" y="1407"/>
                  </a:lnTo>
                  <a:lnTo>
                    <a:pt x="3245" y="1409"/>
                  </a:lnTo>
                  <a:lnTo>
                    <a:pt x="3268" y="1419"/>
                  </a:lnTo>
                  <a:lnTo>
                    <a:pt x="3289" y="1432"/>
                  </a:lnTo>
                  <a:lnTo>
                    <a:pt x="3306" y="1448"/>
                  </a:lnTo>
                  <a:lnTo>
                    <a:pt x="3319" y="1469"/>
                  </a:lnTo>
                  <a:lnTo>
                    <a:pt x="3328" y="1492"/>
                  </a:lnTo>
                  <a:lnTo>
                    <a:pt x="3331" y="1517"/>
                  </a:lnTo>
                  <a:lnTo>
                    <a:pt x="3331" y="1816"/>
                  </a:lnTo>
                  <a:lnTo>
                    <a:pt x="3328" y="1841"/>
                  </a:lnTo>
                  <a:lnTo>
                    <a:pt x="3320" y="1865"/>
                  </a:lnTo>
                  <a:lnTo>
                    <a:pt x="3307" y="1885"/>
                  </a:lnTo>
                  <a:lnTo>
                    <a:pt x="3289" y="1902"/>
                  </a:lnTo>
                  <a:lnTo>
                    <a:pt x="3269" y="1915"/>
                  </a:lnTo>
                  <a:lnTo>
                    <a:pt x="3246" y="1923"/>
                  </a:lnTo>
                  <a:lnTo>
                    <a:pt x="3221" y="1927"/>
                  </a:lnTo>
                  <a:lnTo>
                    <a:pt x="2972" y="1927"/>
                  </a:lnTo>
                  <a:lnTo>
                    <a:pt x="2952" y="2013"/>
                  </a:lnTo>
                  <a:lnTo>
                    <a:pt x="2926" y="2098"/>
                  </a:lnTo>
                  <a:lnTo>
                    <a:pt x="2896" y="2179"/>
                  </a:lnTo>
                  <a:lnTo>
                    <a:pt x="2859" y="2259"/>
                  </a:lnTo>
                  <a:lnTo>
                    <a:pt x="2819" y="2335"/>
                  </a:lnTo>
                  <a:lnTo>
                    <a:pt x="2773" y="2408"/>
                  </a:lnTo>
                  <a:lnTo>
                    <a:pt x="2948" y="2585"/>
                  </a:lnTo>
                  <a:lnTo>
                    <a:pt x="2962" y="2602"/>
                  </a:lnTo>
                  <a:lnTo>
                    <a:pt x="2973" y="2621"/>
                  </a:lnTo>
                  <a:lnTo>
                    <a:pt x="2979" y="2641"/>
                  </a:lnTo>
                  <a:lnTo>
                    <a:pt x="2981" y="2662"/>
                  </a:lnTo>
                  <a:lnTo>
                    <a:pt x="2979" y="2683"/>
                  </a:lnTo>
                  <a:lnTo>
                    <a:pt x="2973" y="2703"/>
                  </a:lnTo>
                  <a:lnTo>
                    <a:pt x="2962" y="2722"/>
                  </a:lnTo>
                  <a:lnTo>
                    <a:pt x="2948" y="2740"/>
                  </a:lnTo>
                  <a:lnTo>
                    <a:pt x="2737" y="2952"/>
                  </a:lnTo>
                  <a:lnTo>
                    <a:pt x="2719" y="2966"/>
                  </a:lnTo>
                  <a:lnTo>
                    <a:pt x="2701" y="2976"/>
                  </a:lnTo>
                  <a:lnTo>
                    <a:pt x="2680" y="2982"/>
                  </a:lnTo>
                  <a:lnTo>
                    <a:pt x="2660" y="2984"/>
                  </a:lnTo>
                  <a:lnTo>
                    <a:pt x="2638" y="2982"/>
                  </a:lnTo>
                  <a:lnTo>
                    <a:pt x="2618" y="2976"/>
                  </a:lnTo>
                  <a:lnTo>
                    <a:pt x="2599" y="2966"/>
                  </a:lnTo>
                  <a:lnTo>
                    <a:pt x="2582" y="2952"/>
                  </a:lnTo>
                  <a:lnTo>
                    <a:pt x="2406" y="2775"/>
                  </a:lnTo>
                  <a:lnTo>
                    <a:pt x="2333" y="2822"/>
                  </a:lnTo>
                  <a:lnTo>
                    <a:pt x="2256" y="2862"/>
                  </a:lnTo>
                  <a:lnTo>
                    <a:pt x="2177" y="2899"/>
                  </a:lnTo>
                  <a:lnTo>
                    <a:pt x="2096" y="2929"/>
                  </a:lnTo>
                  <a:lnTo>
                    <a:pt x="2012" y="2956"/>
                  </a:lnTo>
                  <a:lnTo>
                    <a:pt x="1925" y="2975"/>
                  </a:lnTo>
                  <a:lnTo>
                    <a:pt x="1925" y="3224"/>
                  </a:lnTo>
                  <a:lnTo>
                    <a:pt x="1922" y="3250"/>
                  </a:lnTo>
                  <a:lnTo>
                    <a:pt x="1914" y="3273"/>
                  </a:lnTo>
                  <a:lnTo>
                    <a:pt x="1900" y="3293"/>
                  </a:lnTo>
                  <a:lnTo>
                    <a:pt x="1883" y="3311"/>
                  </a:lnTo>
                  <a:lnTo>
                    <a:pt x="1863" y="3323"/>
                  </a:lnTo>
                  <a:lnTo>
                    <a:pt x="1840" y="3332"/>
                  </a:lnTo>
                  <a:lnTo>
                    <a:pt x="1815" y="3335"/>
                  </a:lnTo>
                  <a:lnTo>
                    <a:pt x="1516" y="3335"/>
                  </a:lnTo>
                  <a:lnTo>
                    <a:pt x="1491" y="3332"/>
                  </a:lnTo>
                  <a:lnTo>
                    <a:pt x="1468" y="3323"/>
                  </a:lnTo>
                  <a:lnTo>
                    <a:pt x="1448" y="3311"/>
                  </a:lnTo>
                  <a:lnTo>
                    <a:pt x="1431" y="3293"/>
                  </a:lnTo>
                  <a:lnTo>
                    <a:pt x="1417" y="3273"/>
                  </a:lnTo>
                  <a:lnTo>
                    <a:pt x="1409" y="3250"/>
                  </a:lnTo>
                  <a:lnTo>
                    <a:pt x="1406" y="3224"/>
                  </a:lnTo>
                  <a:lnTo>
                    <a:pt x="1406" y="2975"/>
                  </a:lnTo>
                  <a:lnTo>
                    <a:pt x="1319" y="2956"/>
                  </a:lnTo>
                  <a:lnTo>
                    <a:pt x="1235" y="2929"/>
                  </a:lnTo>
                  <a:lnTo>
                    <a:pt x="1153" y="2899"/>
                  </a:lnTo>
                  <a:lnTo>
                    <a:pt x="1074" y="2862"/>
                  </a:lnTo>
                  <a:lnTo>
                    <a:pt x="998" y="2822"/>
                  </a:lnTo>
                  <a:lnTo>
                    <a:pt x="925" y="2775"/>
                  </a:lnTo>
                  <a:lnTo>
                    <a:pt x="749" y="2952"/>
                  </a:lnTo>
                  <a:lnTo>
                    <a:pt x="732" y="2966"/>
                  </a:lnTo>
                  <a:lnTo>
                    <a:pt x="713" y="2976"/>
                  </a:lnTo>
                  <a:lnTo>
                    <a:pt x="693" y="2982"/>
                  </a:lnTo>
                  <a:lnTo>
                    <a:pt x="671" y="2984"/>
                  </a:lnTo>
                  <a:lnTo>
                    <a:pt x="651" y="2982"/>
                  </a:lnTo>
                  <a:lnTo>
                    <a:pt x="630" y="2976"/>
                  </a:lnTo>
                  <a:lnTo>
                    <a:pt x="612" y="2966"/>
                  </a:lnTo>
                  <a:lnTo>
                    <a:pt x="594" y="2952"/>
                  </a:lnTo>
                  <a:lnTo>
                    <a:pt x="383" y="2740"/>
                  </a:lnTo>
                  <a:lnTo>
                    <a:pt x="369" y="2722"/>
                  </a:lnTo>
                  <a:lnTo>
                    <a:pt x="358" y="2703"/>
                  </a:lnTo>
                  <a:lnTo>
                    <a:pt x="352" y="2683"/>
                  </a:lnTo>
                  <a:lnTo>
                    <a:pt x="350" y="2662"/>
                  </a:lnTo>
                  <a:lnTo>
                    <a:pt x="352" y="2641"/>
                  </a:lnTo>
                  <a:lnTo>
                    <a:pt x="358" y="2621"/>
                  </a:lnTo>
                  <a:lnTo>
                    <a:pt x="369" y="2602"/>
                  </a:lnTo>
                  <a:lnTo>
                    <a:pt x="383" y="2585"/>
                  </a:lnTo>
                  <a:lnTo>
                    <a:pt x="558" y="2408"/>
                  </a:lnTo>
                  <a:lnTo>
                    <a:pt x="512" y="2335"/>
                  </a:lnTo>
                  <a:lnTo>
                    <a:pt x="472" y="2258"/>
                  </a:lnTo>
                  <a:lnTo>
                    <a:pt x="435" y="2179"/>
                  </a:lnTo>
                  <a:lnTo>
                    <a:pt x="405" y="2098"/>
                  </a:lnTo>
                  <a:lnTo>
                    <a:pt x="379" y="2013"/>
                  </a:lnTo>
                  <a:lnTo>
                    <a:pt x="359" y="1927"/>
                  </a:lnTo>
                  <a:lnTo>
                    <a:pt x="110" y="1927"/>
                  </a:lnTo>
                  <a:lnTo>
                    <a:pt x="85" y="1923"/>
                  </a:lnTo>
                  <a:lnTo>
                    <a:pt x="62" y="1915"/>
                  </a:lnTo>
                  <a:lnTo>
                    <a:pt x="41" y="1902"/>
                  </a:lnTo>
                  <a:lnTo>
                    <a:pt x="24" y="1885"/>
                  </a:lnTo>
                  <a:lnTo>
                    <a:pt x="11" y="1865"/>
                  </a:lnTo>
                  <a:lnTo>
                    <a:pt x="3" y="1841"/>
                  </a:lnTo>
                  <a:lnTo>
                    <a:pt x="0" y="1816"/>
                  </a:lnTo>
                  <a:lnTo>
                    <a:pt x="0" y="1517"/>
                  </a:lnTo>
                  <a:lnTo>
                    <a:pt x="3" y="1492"/>
                  </a:lnTo>
                  <a:lnTo>
                    <a:pt x="11" y="1469"/>
                  </a:lnTo>
                  <a:lnTo>
                    <a:pt x="24" y="1448"/>
                  </a:lnTo>
                  <a:lnTo>
                    <a:pt x="41" y="1432"/>
                  </a:lnTo>
                  <a:lnTo>
                    <a:pt x="62" y="1419"/>
                  </a:lnTo>
                  <a:lnTo>
                    <a:pt x="85" y="1409"/>
                  </a:lnTo>
                  <a:lnTo>
                    <a:pt x="110" y="1407"/>
                  </a:lnTo>
                  <a:lnTo>
                    <a:pt x="359" y="1407"/>
                  </a:lnTo>
                  <a:lnTo>
                    <a:pt x="379" y="1320"/>
                  </a:lnTo>
                  <a:lnTo>
                    <a:pt x="405" y="1236"/>
                  </a:lnTo>
                  <a:lnTo>
                    <a:pt x="435" y="1154"/>
                  </a:lnTo>
                  <a:lnTo>
                    <a:pt x="472" y="1075"/>
                  </a:lnTo>
                  <a:lnTo>
                    <a:pt x="512" y="999"/>
                  </a:lnTo>
                  <a:lnTo>
                    <a:pt x="558" y="926"/>
                  </a:lnTo>
                  <a:lnTo>
                    <a:pt x="383" y="749"/>
                  </a:lnTo>
                  <a:lnTo>
                    <a:pt x="369" y="732"/>
                  </a:lnTo>
                  <a:lnTo>
                    <a:pt x="358" y="713"/>
                  </a:lnTo>
                  <a:lnTo>
                    <a:pt x="352" y="693"/>
                  </a:lnTo>
                  <a:lnTo>
                    <a:pt x="350" y="671"/>
                  </a:lnTo>
                  <a:lnTo>
                    <a:pt x="352" y="650"/>
                  </a:lnTo>
                  <a:lnTo>
                    <a:pt x="358" y="630"/>
                  </a:lnTo>
                  <a:lnTo>
                    <a:pt x="369" y="610"/>
                  </a:lnTo>
                  <a:lnTo>
                    <a:pt x="383" y="593"/>
                  </a:lnTo>
                  <a:lnTo>
                    <a:pt x="593" y="382"/>
                  </a:lnTo>
                  <a:lnTo>
                    <a:pt x="610" y="368"/>
                  </a:lnTo>
                  <a:lnTo>
                    <a:pt x="630" y="358"/>
                  </a:lnTo>
                  <a:lnTo>
                    <a:pt x="650" y="352"/>
                  </a:lnTo>
                  <a:lnTo>
                    <a:pt x="671" y="350"/>
                  </a:lnTo>
                  <a:lnTo>
                    <a:pt x="691" y="352"/>
                  </a:lnTo>
                  <a:lnTo>
                    <a:pt x="713" y="358"/>
                  </a:lnTo>
                  <a:lnTo>
                    <a:pt x="731" y="368"/>
                  </a:lnTo>
                  <a:lnTo>
                    <a:pt x="748" y="382"/>
                  </a:lnTo>
                  <a:lnTo>
                    <a:pt x="924" y="559"/>
                  </a:lnTo>
                  <a:lnTo>
                    <a:pt x="997" y="513"/>
                  </a:lnTo>
                  <a:lnTo>
                    <a:pt x="1074" y="472"/>
                  </a:lnTo>
                  <a:lnTo>
                    <a:pt x="1153" y="435"/>
                  </a:lnTo>
                  <a:lnTo>
                    <a:pt x="1235" y="405"/>
                  </a:lnTo>
                  <a:lnTo>
                    <a:pt x="1319" y="379"/>
                  </a:lnTo>
                  <a:lnTo>
                    <a:pt x="1405" y="359"/>
                  </a:lnTo>
                  <a:lnTo>
                    <a:pt x="1405" y="110"/>
                  </a:lnTo>
                  <a:lnTo>
                    <a:pt x="1408" y="84"/>
                  </a:lnTo>
                  <a:lnTo>
                    <a:pt x="1416" y="62"/>
                  </a:lnTo>
                  <a:lnTo>
                    <a:pt x="1430" y="41"/>
                  </a:lnTo>
                  <a:lnTo>
                    <a:pt x="1447" y="24"/>
                  </a:lnTo>
                  <a:lnTo>
                    <a:pt x="1467" y="11"/>
                  </a:lnTo>
                  <a:lnTo>
                    <a:pt x="1490" y="3"/>
                  </a:lnTo>
                  <a:lnTo>
                    <a:pt x="15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1" name="Freeform 228"/>
            <p:cNvSpPr>
              <a:spLocks noEditPoints="1"/>
            </p:cNvSpPr>
            <p:nvPr/>
          </p:nvSpPr>
          <p:spPr bwMode="auto">
            <a:xfrm>
              <a:off x="2699" y="3995"/>
              <a:ext cx="104" cy="105"/>
            </a:xfrm>
            <a:custGeom>
              <a:avLst/>
              <a:gdLst>
                <a:gd name="T0" fmla="*/ 676 w 1465"/>
                <a:gd name="T1" fmla="*/ 240 h 1466"/>
                <a:gd name="T2" fmla="*/ 671 w 1465"/>
                <a:gd name="T3" fmla="*/ 320 h 1466"/>
                <a:gd name="T4" fmla="*/ 658 w 1465"/>
                <a:gd name="T5" fmla="*/ 349 h 1466"/>
                <a:gd name="T6" fmla="*/ 578 w 1465"/>
                <a:gd name="T7" fmla="*/ 385 h 1466"/>
                <a:gd name="T8" fmla="*/ 502 w 1465"/>
                <a:gd name="T9" fmla="*/ 466 h 1466"/>
                <a:gd name="T10" fmla="*/ 480 w 1465"/>
                <a:gd name="T11" fmla="*/ 585 h 1466"/>
                <a:gd name="T12" fmla="*/ 524 w 1465"/>
                <a:gd name="T13" fmla="*/ 688 h 1466"/>
                <a:gd name="T14" fmla="*/ 626 w 1465"/>
                <a:gd name="T15" fmla="*/ 763 h 1466"/>
                <a:gd name="T16" fmla="*/ 752 w 1465"/>
                <a:gd name="T17" fmla="*/ 817 h 1466"/>
                <a:gd name="T18" fmla="*/ 809 w 1465"/>
                <a:gd name="T19" fmla="*/ 871 h 1466"/>
                <a:gd name="T20" fmla="*/ 800 w 1465"/>
                <a:gd name="T21" fmla="*/ 939 h 1466"/>
                <a:gd name="T22" fmla="*/ 708 w 1465"/>
                <a:gd name="T23" fmla="*/ 975 h 1466"/>
                <a:gd name="T24" fmla="*/ 573 w 1465"/>
                <a:gd name="T25" fmla="*/ 948 h 1466"/>
                <a:gd name="T26" fmla="*/ 512 w 1465"/>
                <a:gd name="T27" fmla="*/ 927 h 1466"/>
                <a:gd name="T28" fmla="*/ 486 w 1465"/>
                <a:gd name="T29" fmla="*/ 986 h 1466"/>
                <a:gd name="T30" fmla="*/ 474 w 1465"/>
                <a:gd name="T31" fmla="*/ 1056 h 1466"/>
                <a:gd name="T32" fmla="*/ 532 w 1465"/>
                <a:gd name="T33" fmla="*/ 1091 h 1466"/>
                <a:gd name="T34" fmla="*/ 641 w 1465"/>
                <a:gd name="T35" fmla="*/ 1116 h 1466"/>
                <a:gd name="T36" fmla="*/ 662 w 1465"/>
                <a:gd name="T37" fmla="*/ 1141 h 1466"/>
                <a:gd name="T38" fmla="*/ 670 w 1465"/>
                <a:gd name="T39" fmla="*/ 1226 h 1466"/>
                <a:gd name="T40" fmla="*/ 775 w 1465"/>
                <a:gd name="T41" fmla="*/ 1233 h 1466"/>
                <a:gd name="T42" fmla="*/ 792 w 1465"/>
                <a:gd name="T43" fmla="*/ 1172 h 1466"/>
                <a:gd name="T44" fmla="*/ 807 w 1465"/>
                <a:gd name="T45" fmla="*/ 1106 h 1466"/>
                <a:gd name="T46" fmla="*/ 901 w 1465"/>
                <a:gd name="T47" fmla="*/ 1062 h 1466"/>
                <a:gd name="T48" fmla="*/ 977 w 1465"/>
                <a:gd name="T49" fmla="*/ 965 h 1466"/>
                <a:gd name="T50" fmla="*/ 989 w 1465"/>
                <a:gd name="T51" fmla="*/ 840 h 1466"/>
                <a:gd name="T52" fmla="*/ 928 w 1465"/>
                <a:gd name="T53" fmla="*/ 728 h 1466"/>
                <a:gd name="T54" fmla="*/ 791 w 1465"/>
                <a:gd name="T55" fmla="*/ 647 h 1466"/>
                <a:gd name="T56" fmla="*/ 682 w 1465"/>
                <a:gd name="T57" fmla="*/ 592 h 1466"/>
                <a:gd name="T58" fmla="*/ 657 w 1465"/>
                <a:gd name="T59" fmla="*/ 535 h 1466"/>
                <a:gd name="T60" fmla="*/ 697 w 1465"/>
                <a:gd name="T61" fmla="*/ 488 h 1466"/>
                <a:gd name="T62" fmla="*/ 818 w 1465"/>
                <a:gd name="T63" fmla="*/ 485 h 1466"/>
                <a:gd name="T64" fmla="*/ 916 w 1465"/>
                <a:gd name="T65" fmla="*/ 516 h 1466"/>
                <a:gd name="T66" fmla="*/ 946 w 1465"/>
                <a:gd name="T67" fmla="*/ 452 h 1466"/>
                <a:gd name="T68" fmla="*/ 950 w 1465"/>
                <a:gd name="T69" fmla="*/ 380 h 1466"/>
                <a:gd name="T70" fmla="*/ 842 w 1465"/>
                <a:gd name="T71" fmla="*/ 345 h 1466"/>
                <a:gd name="T72" fmla="*/ 800 w 1465"/>
                <a:gd name="T73" fmla="*/ 330 h 1466"/>
                <a:gd name="T74" fmla="*/ 797 w 1465"/>
                <a:gd name="T75" fmla="*/ 270 h 1466"/>
                <a:gd name="T76" fmla="*/ 774 w 1465"/>
                <a:gd name="T77" fmla="*/ 231 h 1466"/>
                <a:gd name="T78" fmla="*/ 733 w 1465"/>
                <a:gd name="T79" fmla="*/ 0 h 1466"/>
                <a:gd name="T80" fmla="*/ 989 w 1465"/>
                <a:gd name="T81" fmla="*/ 46 h 1466"/>
                <a:gd name="T82" fmla="*/ 1205 w 1465"/>
                <a:gd name="T83" fmla="*/ 172 h 1466"/>
                <a:gd name="T84" fmla="*/ 1365 w 1465"/>
                <a:gd name="T85" fmla="*/ 363 h 1466"/>
                <a:gd name="T86" fmla="*/ 1453 w 1465"/>
                <a:gd name="T87" fmla="*/ 601 h 1466"/>
                <a:gd name="T88" fmla="*/ 1453 w 1465"/>
                <a:gd name="T89" fmla="*/ 865 h 1466"/>
                <a:gd name="T90" fmla="*/ 1365 w 1465"/>
                <a:gd name="T91" fmla="*/ 1103 h 1466"/>
                <a:gd name="T92" fmla="*/ 1205 w 1465"/>
                <a:gd name="T93" fmla="*/ 1294 h 1466"/>
                <a:gd name="T94" fmla="*/ 989 w 1465"/>
                <a:gd name="T95" fmla="*/ 1420 h 1466"/>
                <a:gd name="T96" fmla="*/ 733 w 1465"/>
                <a:gd name="T97" fmla="*/ 1466 h 1466"/>
                <a:gd name="T98" fmla="*/ 477 w 1465"/>
                <a:gd name="T99" fmla="*/ 1420 h 1466"/>
                <a:gd name="T100" fmla="*/ 261 w 1465"/>
                <a:gd name="T101" fmla="*/ 1294 h 1466"/>
                <a:gd name="T102" fmla="*/ 101 w 1465"/>
                <a:gd name="T103" fmla="*/ 1103 h 1466"/>
                <a:gd name="T104" fmla="*/ 13 w 1465"/>
                <a:gd name="T105" fmla="*/ 865 h 1466"/>
                <a:gd name="T106" fmla="*/ 12 w 1465"/>
                <a:gd name="T107" fmla="*/ 606 h 1466"/>
                <a:gd name="T108" fmla="*/ 93 w 1465"/>
                <a:gd name="T109" fmla="*/ 377 h 1466"/>
                <a:gd name="T110" fmla="*/ 240 w 1465"/>
                <a:gd name="T111" fmla="*/ 191 h 1466"/>
                <a:gd name="T112" fmla="*/ 437 w 1465"/>
                <a:gd name="T113" fmla="*/ 62 h 1466"/>
                <a:gd name="T114" fmla="*/ 671 w 1465"/>
                <a:gd name="T115" fmla="*/ 2 h 1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65" h="1466">
                  <a:moveTo>
                    <a:pt x="706" y="230"/>
                  </a:moveTo>
                  <a:lnTo>
                    <a:pt x="691" y="231"/>
                  </a:lnTo>
                  <a:lnTo>
                    <a:pt x="682" y="234"/>
                  </a:lnTo>
                  <a:lnTo>
                    <a:pt x="676" y="240"/>
                  </a:lnTo>
                  <a:lnTo>
                    <a:pt x="673" y="250"/>
                  </a:lnTo>
                  <a:lnTo>
                    <a:pt x="672" y="266"/>
                  </a:lnTo>
                  <a:lnTo>
                    <a:pt x="672" y="306"/>
                  </a:lnTo>
                  <a:lnTo>
                    <a:pt x="671" y="320"/>
                  </a:lnTo>
                  <a:lnTo>
                    <a:pt x="671" y="330"/>
                  </a:lnTo>
                  <a:lnTo>
                    <a:pt x="669" y="339"/>
                  </a:lnTo>
                  <a:lnTo>
                    <a:pt x="665" y="344"/>
                  </a:lnTo>
                  <a:lnTo>
                    <a:pt x="658" y="349"/>
                  </a:lnTo>
                  <a:lnTo>
                    <a:pt x="647" y="353"/>
                  </a:lnTo>
                  <a:lnTo>
                    <a:pt x="633" y="358"/>
                  </a:lnTo>
                  <a:lnTo>
                    <a:pt x="604" y="370"/>
                  </a:lnTo>
                  <a:lnTo>
                    <a:pt x="578" y="385"/>
                  </a:lnTo>
                  <a:lnTo>
                    <a:pt x="554" y="401"/>
                  </a:lnTo>
                  <a:lnTo>
                    <a:pt x="534" y="421"/>
                  </a:lnTo>
                  <a:lnTo>
                    <a:pt x="516" y="442"/>
                  </a:lnTo>
                  <a:lnTo>
                    <a:pt x="502" y="466"/>
                  </a:lnTo>
                  <a:lnTo>
                    <a:pt x="490" y="493"/>
                  </a:lnTo>
                  <a:lnTo>
                    <a:pt x="483" y="522"/>
                  </a:lnTo>
                  <a:lnTo>
                    <a:pt x="479" y="553"/>
                  </a:lnTo>
                  <a:lnTo>
                    <a:pt x="480" y="585"/>
                  </a:lnTo>
                  <a:lnTo>
                    <a:pt x="484" y="614"/>
                  </a:lnTo>
                  <a:lnTo>
                    <a:pt x="494" y="642"/>
                  </a:lnTo>
                  <a:lnTo>
                    <a:pt x="507" y="666"/>
                  </a:lnTo>
                  <a:lnTo>
                    <a:pt x="524" y="688"/>
                  </a:lnTo>
                  <a:lnTo>
                    <a:pt x="543" y="709"/>
                  </a:lnTo>
                  <a:lnTo>
                    <a:pt x="566" y="728"/>
                  </a:lnTo>
                  <a:lnTo>
                    <a:pt x="593" y="745"/>
                  </a:lnTo>
                  <a:lnTo>
                    <a:pt x="626" y="763"/>
                  </a:lnTo>
                  <a:lnTo>
                    <a:pt x="662" y="779"/>
                  </a:lnTo>
                  <a:lnTo>
                    <a:pt x="697" y="793"/>
                  </a:lnTo>
                  <a:lnTo>
                    <a:pt x="733" y="808"/>
                  </a:lnTo>
                  <a:lnTo>
                    <a:pt x="752" y="817"/>
                  </a:lnTo>
                  <a:lnTo>
                    <a:pt x="768" y="826"/>
                  </a:lnTo>
                  <a:lnTo>
                    <a:pt x="785" y="838"/>
                  </a:lnTo>
                  <a:lnTo>
                    <a:pt x="799" y="854"/>
                  </a:lnTo>
                  <a:lnTo>
                    <a:pt x="809" y="871"/>
                  </a:lnTo>
                  <a:lnTo>
                    <a:pt x="813" y="888"/>
                  </a:lnTo>
                  <a:lnTo>
                    <a:pt x="813" y="905"/>
                  </a:lnTo>
                  <a:lnTo>
                    <a:pt x="809" y="923"/>
                  </a:lnTo>
                  <a:lnTo>
                    <a:pt x="800" y="939"/>
                  </a:lnTo>
                  <a:lnTo>
                    <a:pt x="786" y="952"/>
                  </a:lnTo>
                  <a:lnTo>
                    <a:pt x="768" y="962"/>
                  </a:lnTo>
                  <a:lnTo>
                    <a:pt x="739" y="971"/>
                  </a:lnTo>
                  <a:lnTo>
                    <a:pt x="708" y="975"/>
                  </a:lnTo>
                  <a:lnTo>
                    <a:pt x="678" y="974"/>
                  </a:lnTo>
                  <a:lnTo>
                    <a:pt x="641" y="968"/>
                  </a:lnTo>
                  <a:lnTo>
                    <a:pt x="606" y="959"/>
                  </a:lnTo>
                  <a:lnTo>
                    <a:pt x="573" y="948"/>
                  </a:lnTo>
                  <a:lnTo>
                    <a:pt x="539" y="933"/>
                  </a:lnTo>
                  <a:lnTo>
                    <a:pt x="528" y="928"/>
                  </a:lnTo>
                  <a:lnTo>
                    <a:pt x="519" y="926"/>
                  </a:lnTo>
                  <a:lnTo>
                    <a:pt x="512" y="927"/>
                  </a:lnTo>
                  <a:lnTo>
                    <a:pt x="507" y="931"/>
                  </a:lnTo>
                  <a:lnTo>
                    <a:pt x="502" y="939"/>
                  </a:lnTo>
                  <a:lnTo>
                    <a:pt x="498" y="951"/>
                  </a:lnTo>
                  <a:lnTo>
                    <a:pt x="486" y="986"/>
                  </a:lnTo>
                  <a:lnTo>
                    <a:pt x="477" y="1023"/>
                  </a:lnTo>
                  <a:lnTo>
                    <a:pt x="473" y="1037"/>
                  </a:lnTo>
                  <a:lnTo>
                    <a:pt x="472" y="1048"/>
                  </a:lnTo>
                  <a:lnTo>
                    <a:pt x="474" y="1056"/>
                  </a:lnTo>
                  <a:lnTo>
                    <a:pt x="480" y="1065"/>
                  </a:lnTo>
                  <a:lnTo>
                    <a:pt x="489" y="1071"/>
                  </a:lnTo>
                  <a:lnTo>
                    <a:pt x="503" y="1078"/>
                  </a:lnTo>
                  <a:lnTo>
                    <a:pt x="532" y="1091"/>
                  </a:lnTo>
                  <a:lnTo>
                    <a:pt x="563" y="1100"/>
                  </a:lnTo>
                  <a:lnTo>
                    <a:pt x="595" y="1108"/>
                  </a:lnTo>
                  <a:lnTo>
                    <a:pt x="626" y="1113"/>
                  </a:lnTo>
                  <a:lnTo>
                    <a:pt x="641" y="1116"/>
                  </a:lnTo>
                  <a:lnTo>
                    <a:pt x="650" y="1119"/>
                  </a:lnTo>
                  <a:lnTo>
                    <a:pt x="657" y="1123"/>
                  </a:lnTo>
                  <a:lnTo>
                    <a:pt x="660" y="1130"/>
                  </a:lnTo>
                  <a:lnTo>
                    <a:pt x="662" y="1141"/>
                  </a:lnTo>
                  <a:lnTo>
                    <a:pt x="662" y="1156"/>
                  </a:lnTo>
                  <a:lnTo>
                    <a:pt x="663" y="1203"/>
                  </a:lnTo>
                  <a:lnTo>
                    <a:pt x="665" y="1217"/>
                  </a:lnTo>
                  <a:lnTo>
                    <a:pt x="670" y="1226"/>
                  </a:lnTo>
                  <a:lnTo>
                    <a:pt x="679" y="1232"/>
                  </a:lnTo>
                  <a:lnTo>
                    <a:pt x="693" y="1235"/>
                  </a:lnTo>
                  <a:lnTo>
                    <a:pt x="763" y="1235"/>
                  </a:lnTo>
                  <a:lnTo>
                    <a:pt x="775" y="1233"/>
                  </a:lnTo>
                  <a:lnTo>
                    <a:pt x="784" y="1227"/>
                  </a:lnTo>
                  <a:lnTo>
                    <a:pt x="790" y="1218"/>
                  </a:lnTo>
                  <a:lnTo>
                    <a:pt x="791" y="1204"/>
                  </a:lnTo>
                  <a:lnTo>
                    <a:pt x="792" y="1172"/>
                  </a:lnTo>
                  <a:lnTo>
                    <a:pt x="791" y="1140"/>
                  </a:lnTo>
                  <a:lnTo>
                    <a:pt x="792" y="1125"/>
                  </a:lnTo>
                  <a:lnTo>
                    <a:pt x="798" y="1114"/>
                  </a:lnTo>
                  <a:lnTo>
                    <a:pt x="807" y="1106"/>
                  </a:lnTo>
                  <a:lnTo>
                    <a:pt x="821" y="1101"/>
                  </a:lnTo>
                  <a:lnTo>
                    <a:pt x="850" y="1091"/>
                  </a:lnTo>
                  <a:lnTo>
                    <a:pt x="876" y="1079"/>
                  </a:lnTo>
                  <a:lnTo>
                    <a:pt x="901" y="1062"/>
                  </a:lnTo>
                  <a:lnTo>
                    <a:pt x="923" y="1044"/>
                  </a:lnTo>
                  <a:lnTo>
                    <a:pt x="943" y="1022"/>
                  </a:lnTo>
                  <a:lnTo>
                    <a:pt x="963" y="995"/>
                  </a:lnTo>
                  <a:lnTo>
                    <a:pt x="977" y="965"/>
                  </a:lnTo>
                  <a:lnTo>
                    <a:pt x="988" y="934"/>
                  </a:lnTo>
                  <a:lnTo>
                    <a:pt x="993" y="903"/>
                  </a:lnTo>
                  <a:lnTo>
                    <a:pt x="993" y="872"/>
                  </a:lnTo>
                  <a:lnTo>
                    <a:pt x="989" y="840"/>
                  </a:lnTo>
                  <a:lnTo>
                    <a:pt x="980" y="810"/>
                  </a:lnTo>
                  <a:lnTo>
                    <a:pt x="966" y="781"/>
                  </a:lnTo>
                  <a:lnTo>
                    <a:pt x="949" y="753"/>
                  </a:lnTo>
                  <a:lnTo>
                    <a:pt x="928" y="728"/>
                  </a:lnTo>
                  <a:lnTo>
                    <a:pt x="903" y="705"/>
                  </a:lnTo>
                  <a:lnTo>
                    <a:pt x="872" y="685"/>
                  </a:lnTo>
                  <a:lnTo>
                    <a:pt x="832" y="665"/>
                  </a:lnTo>
                  <a:lnTo>
                    <a:pt x="791" y="647"/>
                  </a:lnTo>
                  <a:lnTo>
                    <a:pt x="750" y="630"/>
                  </a:lnTo>
                  <a:lnTo>
                    <a:pt x="726" y="619"/>
                  </a:lnTo>
                  <a:lnTo>
                    <a:pt x="703" y="607"/>
                  </a:lnTo>
                  <a:lnTo>
                    <a:pt x="682" y="592"/>
                  </a:lnTo>
                  <a:lnTo>
                    <a:pt x="670" y="579"/>
                  </a:lnTo>
                  <a:lnTo>
                    <a:pt x="662" y="565"/>
                  </a:lnTo>
                  <a:lnTo>
                    <a:pt x="657" y="550"/>
                  </a:lnTo>
                  <a:lnTo>
                    <a:pt x="657" y="535"/>
                  </a:lnTo>
                  <a:lnTo>
                    <a:pt x="662" y="521"/>
                  </a:lnTo>
                  <a:lnTo>
                    <a:pt x="669" y="508"/>
                  </a:lnTo>
                  <a:lnTo>
                    <a:pt x="681" y="497"/>
                  </a:lnTo>
                  <a:lnTo>
                    <a:pt x="697" y="488"/>
                  </a:lnTo>
                  <a:lnTo>
                    <a:pt x="717" y="482"/>
                  </a:lnTo>
                  <a:lnTo>
                    <a:pt x="738" y="479"/>
                  </a:lnTo>
                  <a:lnTo>
                    <a:pt x="778" y="479"/>
                  </a:lnTo>
                  <a:lnTo>
                    <a:pt x="818" y="485"/>
                  </a:lnTo>
                  <a:lnTo>
                    <a:pt x="856" y="495"/>
                  </a:lnTo>
                  <a:lnTo>
                    <a:pt x="893" y="510"/>
                  </a:lnTo>
                  <a:lnTo>
                    <a:pt x="906" y="515"/>
                  </a:lnTo>
                  <a:lnTo>
                    <a:pt x="916" y="516"/>
                  </a:lnTo>
                  <a:lnTo>
                    <a:pt x="923" y="513"/>
                  </a:lnTo>
                  <a:lnTo>
                    <a:pt x="929" y="506"/>
                  </a:lnTo>
                  <a:lnTo>
                    <a:pt x="934" y="493"/>
                  </a:lnTo>
                  <a:lnTo>
                    <a:pt x="946" y="452"/>
                  </a:lnTo>
                  <a:lnTo>
                    <a:pt x="958" y="412"/>
                  </a:lnTo>
                  <a:lnTo>
                    <a:pt x="959" y="399"/>
                  </a:lnTo>
                  <a:lnTo>
                    <a:pt x="957" y="389"/>
                  </a:lnTo>
                  <a:lnTo>
                    <a:pt x="950" y="380"/>
                  </a:lnTo>
                  <a:lnTo>
                    <a:pt x="939" y="374"/>
                  </a:lnTo>
                  <a:lnTo>
                    <a:pt x="908" y="362"/>
                  </a:lnTo>
                  <a:lnTo>
                    <a:pt x="875" y="352"/>
                  </a:lnTo>
                  <a:lnTo>
                    <a:pt x="842" y="345"/>
                  </a:lnTo>
                  <a:lnTo>
                    <a:pt x="826" y="343"/>
                  </a:lnTo>
                  <a:lnTo>
                    <a:pt x="813" y="340"/>
                  </a:lnTo>
                  <a:lnTo>
                    <a:pt x="805" y="335"/>
                  </a:lnTo>
                  <a:lnTo>
                    <a:pt x="800" y="330"/>
                  </a:lnTo>
                  <a:lnTo>
                    <a:pt x="798" y="322"/>
                  </a:lnTo>
                  <a:lnTo>
                    <a:pt x="797" y="310"/>
                  </a:lnTo>
                  <a:lnTo>
                    <a:pt x="797" y="293"/>
                  </a:lnTo>
                  <a:lnTo>
                    <a:pt x="797" y="270"/>
                  </a:lnTo>
                  <a:lnTo>
                    <a:pt x="795" y="253"/>
                  </a:lnTo>
                  <a:lnTo>
                    <a:pt x="792" y="242"/>
                  </a:lnTo>
                  <a:lnTo>
                    <a:pt x="785" y="235"/>
                  </a:lnTo>
                  <a:lnTo>
                    <a:pt x="774" y="231"/>
                  </a:lnTo>
                  <a:lnTo>
                    <a:pt x="757" y="230"/>
                  </a:lnTo>
                  <a:lnTo>
                    <a:pt x="733" y="230"/>
                  </a:lnTo>
                  <a:lnTo>
                    <a:pt x="706" y="230"/>
                  </a:lnTo>
                  <a:close/>
                  <a:moveTo>
                    <a:pt x="733" y="0"/>
                  </a:moveTo>
                  <a:lnTo>
                    <a:pt x="800" y="3"/>
                  </a:lnTo>
                  <a:lnTo>
                    <a:pt x="865" y="11"/>
                  </a:lnTo>
                  <a:lnTo>
                    <a:pt x="928" y="25"/>
                  </a:lnTo>
                  <a:lnTo>
                    <a:pt x="989" y="46"/>
                  </a:lnTo>
                  <a:lnTo>
                    <a:pt x="1047" y="70"/>
                  </a:lnTo>
                  <a:lnTo>
                    <a:pt x="1103" y="99"/>
                  </a:lnTo>
                  <a:lnTo>
                    <a:pt x="1156" y="134"/>
                  </a:lnTo>
                  <a:lnTo>
                    <a:pt x="1205" y="172"/>
                  </a:lnTo>
                  <a:lnTo>
                    <a:pt x="1251" y="214"/>
                  </a:lnTo>
                  <a:lnTo>
                    <a:pt x="1293" y="260"/>
                  </a:lnTo>
                  <a:lnTo>
                    <a:pt x="1332" y="310"/>
                  </a:lnTo>
                  <a:lnTo>
                    <a:pt x="1365" y="363"/>
                  </a:lnTo>
                  <a:lnTo>
                    <a:pt x="1395" y="419"/>
                  </a:lnTo>
                  <a:lnTo>
                    <a:pt x="1420" y="476"/>
                  </a:lnTo>
                  <a:lnTo>
                    <a:pt x="1439" y="537"/>
                  </a:lnTo>
                  <a:lnTo>
                    <a:pt x="1453" y="601"/>
                  </a:lnTo>
                  <a:lnTo>
                    <a:pt x="1462" y="666"/>
                  </a:lnTo>
                  <a:lnTo>
                    <a:pt x="1465" y="732"/>
                  </a:lnTo>
                  <a:lnTo>
                    <a:pt x="1462" y="799"/>
                  </a:lnTo>
                  <a:lnTo>
                    <a:pt x="1453" y="865"/>
                  </a:lnTo>
                  <a:lnTo>
                    <a:pt x="1439" y="928"/>
                  </a:lnTo>
                  <a:lnTo>
                    <a:pt x="1420" y="988"/>
                  </a:lnTo>
                  <a:lnTo>
                    <a:pt x="1395" y="1047"/>
                  </a:lnTo>
                  <a:lnTo>
                    <a:pt x="1365" y="1103"/>
                  </a:lnTo>
                  <a:lnTo>
                    <a:pt x="1332" y="1156"/>
                  </a:lnTo>
                  <a:lnTo>
                    <a:pt x="1293" y="1205"/>
                  </a:lnTo>
                  <a:lnTo>
                    <a:pt x="1251" y="1251"/>
                  </a:lnTo>
                  <a:lnTo>
                    <a:pt x="1205" y="1294"/>
                  </a:lnTo>
                  <a:lnTo>
                    <a:pt x="1156" y="1332"/>
                  </a:lnTo>
                  <a:lnTo>
                    <a:pt x="1103" y="1366"/>
                  </a:lnTo>
                  <a:lnTo>
                    <a:pt x="1047" y="1395"/>
                  </a:lnTo>
                  <a:lnTo>
                    <a:pt x="989" y="1420"/>
                  </a:lnTo>
                  <a:lnTo>
                    <a:pt x="928" y="1440"/>
                  </a:lnTo>
                  <a:lnTo>
                    <a:pt x="865" y="1454"/>
                  </a:lnTo>
                  <a:lnTo>
                    <a:pt x="800" y="1463"/>
                  </a:lnTo>
                  <a:lnTo>
                    <a:pt x="733" y="1466"/>
                  </a:lnTo>
                  <a:lnTo>
                    <a:pt x="667" y="1463"/>
                  </a:lnTo>
                  <a:lnTo>
                    <a:pt x="602" y="1454"/>
                  </a:lnTo>
                  <a:lnTo>
                    <a:pt x="538" y="1440"/>
                  </a:lnTo>
                  <a:lnTo>
                    <a:pt x="477" y="1420"/>
                  </a:lnTo>
                  <a:lnTo>
                    <a:pt x="419" y="1395"/>
                  </a:lnTo>
                  <a:lnTo>
                    <a:pt x="363" y="1366"/>
                  </a:lnTo>
                  <a:lnTo>
                    <a:pt x="310" y="1332"/>
                  </a:lnTo>
                  <a:lnTo>
                    <a:pt x="261" y="1294"/>
                  </a:lnTo>
                  <a:lnTo>
                    <a:pt x="215" y="1251"/>
                  </a:lnTo>
                  <a:lnTo>
                    <a:pt x="173" y="1205"/>
                  </a:lnTo>
                  <a:lnTo>
                    <a:pt x="134" y="1156"/>
                  </a:lnTo>
                  <a:lnTo>
                    <a:pt x="101" y="1103"/>
                  </a:lnTo>
                  <a:lnTo>
                    <a:pt x="71" y="1047"/>
                  </a:lnTo>
                  <a:lnTo>
                    <a:pt x="46" y="988"/>
                  </a:lnTo>
                  <a:lnTo>
                    <a:pt x="27" y="928"/>
                  </a:lnTo>
                  <a:lnTo>
                    <a:pt x="13" y="865"/>
                  </a:lnTo>
                  <a:lnTo>
                    <a:pt x="3" y="799"/>
                  </a:lnTo>
                  <a:lnTo>
                    <a:pt x="0" y="732"/>
                  </a:lnTo>
                  <a:lnTo>
                    <a:pt x="3" y="669"/>
                  </a:lnTo>
                  <a:lnTo>
                    <a:pt x="12" y="606"/>
                  </a:lnTo>
                  <a:lnTo>
                    <a:pt x="25" y="545"/>
                  </a:lnTo>
                  <a:lnTo>
                    <a:pt x="43" y="488"/>
                  </a:lnTo>
                  <a:lnTo>
                    <a:pt x="65" y="431"/>
                  </a:lnTo>
                  <a:lnTo>
                    <a:pt x="93" y="377"/>
                  </a:lnTo>
                  <a:lnTo>
                    <a:pt x="124" y="325"/>
                  </a:lnTo>
                  <a:lnTo>
                    <a:pt x="159" y="277"/>
                  </a:lnTo>
                  <a:lnTo>
                    <a:pt x="199" y="231"/>
                  </a:lnTo>
                  <a:lnTo>
                    <a:pt x="240" y="191"/>
                  </a:lnTo>
                  <a:lnTo>
                    <a:pt x="285" y="153"/>
                  </a:lnTo>
                  <a:lnTo>
                    <a:pt x="333" y="119"/>
                  </a:lnTo>
                  <a:lnTo>
                    <a:pt x="383" y="88"/>
                  </a:lnTo>
                  <a:lnTo>
                    <a:pt x="437" y="62"/>
                  </a:lnTo>
                  <a:lnTo>
                    <a:pt x="493" y="40"/>
                  </a:lnTo>
                  <a:lnTo>
                    <a:pt x="550" y="23"/>
                  </a:lnTo>
                  <a:lnTo>
                    <a:pt x="609" y="10"/>
                  </a:lnTo>
                  <a:lnTo>
                    <a:pt x="671" y="2"/>
                  </a:lnTo>
                  <a:lnTo>
                    <a:pt x="7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3" name="Group 236"/>
          <p:cNvGrpSpPr>
            <a:grpSpLocks noChangeAspect="1"/>
          </p:cNvGrpSpPr>
          <p:nvPr/>
        </p:nvGrpSpPr>
        <p:grpSpPr bwMode="auto">
          <a:xfrm>
            <a:off x="2547781" y="4362333"/>
            <a:ext cx="285750" cy="284560"/>
            <a:chOff x="2161" y="3928"/>
            <a:chExt cx="240" cy="239"/>
          </a:xfrm>
          <a:solidFill>
            <a:schemeClr val="tx1">
              <a:lumMod val="65000"/>
              <a:lumOff val="35000"/>
            </a:schemeClr>
          </a:solidFill>
        </p:grpSpPr>
        <p:sp>
          <p:nvSpPr>
            <p:cNvPr id="164" name="Freeform 238"/>
            <p:cNvSpPr>
              <a:spLocks/>
            </p:cNvSpPr>
            <p:nvPr/>
          </p:nvSpPr>
          <p:spPr bwMode="auto">
            <a:xfrm>
              <a:off x="2161" y="3928"/>
              <a:ext cx="171" cy="112"/>
            </a:xfrm>
            <a:custGeom>
              <a:avLst/>
              <a:gdLst>
                <a:gd name="T0" fmla="*/ 1788 w 2390"/>
                <a:gd name="T1" fmla="*/ 5 h 1562"/>
                <a:gd name="T2" fmla="*/ 1987 w 2390"/>
                <a:gd name="T3" fmla="*/ 33 h 1562"/>
                <a:gd name="T4" fmla="*/ 2188 w 2390"/>
                <a:gd name="T5" fmla="*/ 84 h 1562"/>
                <a:gd name="T6" fmla="*/ 2390 w 2390"/>
                <a:gd name="T7" fmla="*/ 158 h 1562"/>
                <a:gd name="T8" fmla="*/ 2294 w 2390"/>
                <a:gd name="T9" fmla="*/ 362 h 1562"/>
                <a:gd name="T10" fmla="*/ 2154 w 2390"/>
                <a:gd name="T11" fmla="*/ 423 h 1562"/>
                <a:gd name="T12" fmla="*/ 1966 w 2390"/>
                <a:gd name="T13" fmla="*/ 368 h 1562"/>
                <a:gd name="T14" fmla="*/ 1780 w 2390"/>
                <a:gd name="T15" fmla="*/ 340 h 1562"/>
                <a:gd name="T16" fmla="*/ 1597 w 2390"/>
                <a:gd name="T17" fmla="*/ 339 h 1562"/>
                <a:gd name="T18" fmla="*/ 1419 w 2390"/>
                <a:gd name="T19" fmla="*/ 363 h 1562"/>
                <a:gd name="T20" fmla="*/ 1249 w 2390"/>
                <a:gd name="T21" fmla="*/ 408 h 1562"/>
                <a:gd name="T22" fmla="*/ 1087 w 2390"/>
                <a:gd name="T23" fmla="*/ 476 h 1562"/>
                <a:gd name="T24" fmla="*/ 936 w 2390"/>
                <a:gd name="T25" fmla="*/ 561 h 1562"/>
                <a:gd name="T26" fmla="*/ 798 w 2390"/>
                <a:gd name="T27" fmla="*/ 665 h 1562"/>
                <a:gd name="T28" fmla="*/ 675 w 2390"/>
                <a:gd name="T29" fmla="*/ 785 h 1562"/>
                <a:gd name="T30" fmla="*/ 567 w 2390"/>
                <a:gd name="T31" fmla="*/ 918 h 1562"/>
                <a:gd name="T32" fmla="*/ 477 w 2390"/>
                <a:gd name="T33" fmla="*/ 1065 h 1562"/>
                <a:gd name="T34" fmla="*/ 407 w 2390"/>
                <a:gd name="T35" fmla="*/ 1222 h 1562"/>
                <a:gd name="T36" fmla="*/ 359 w 2390"/>
                <a:gd name="T37" fmla="*/ 1388 h 1562"/>
                <a:gd name="T38" fmla="*/ 335 w 2390"/>
                <a:gd name="T39" fmla="*/ 1562 h 1562"/>
                <a:gd name="T40" fmla="*/ 114 w 2390"/>
                <a:gd name="T41" fmla="*/ 1543 h 1562"/>
                <a:gd name="T42" fmla="*/ 14 w 2390"/>
                <a:gd name="T43" fmla="*/ 1435 h 1562"/>
                <a:gd name="T44" fmla="*/ 55 w 2390"/>
                <a:gd name="T45" fmla="*/ 1246 h 1562"/>
                <a:gd name="T46" fmla="*/ 112 w 2390"/>
                <a:gd name="T47" fmla="*/ 1068 h 1562"/>
                <a:gd name="T48" fmla="*/ 186 w 2390"/>
                <a:gd name="T49" fmla="*/ 901 h 1562"/>
                <a:gd name="T50" fmla="*/ 277 w 2390"/>
                <a:gd name="T51" fmla="*/ 745 h 1562"/>
                <a:gd name="T52" fmla="*/ 386 w 2390"/>
                <a:gd name="T53" fmla="*/ 601 h 1562"/>
                <a:gd name="T54" fmla="*/ 513 w 2390"/>
                <a:gd name="T55" fmla="*/ 468 h 1562"/>
                <a:gd name="T56" fmla="*/ 656 w 2390"/>
                <a:gd name="T57" fmla="*/ 348 h 1562"/>
                <a:gd name="T58" fmla="*/ 819 w 2390"/>
                <a:gd name="T59" fmla="*/ 240 h 1562"/>
                <a:gd name="T60" fmla="*/ 1009 w 2390"/>
                <a:gd name="T61" fmla="*/ 142 h 1562"/>
                <a:gd name="T62" fmla="*/ 1201 w 2390"/>
                <a:gd name="T63" fmla="*/ 69 h 1562"/>
                <a:gd name="T64" fmla="*/ 1395 w 2390"/>
                <a:gd name="T65" fmla="*/ 22 h 1562"/>
                <a:gd name="T66" fmla="*/ 1591 w 2390"/>
                <a:gd name="T67" fmla="*/ 2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390" h="1562">
                  <a:moveTo>
                    <a:pt x="1689" y="0"/>
                  </a:moveTo>
                  <a:lnTo>
                    <a:pt x="1788" y="5"/>
                  </a:lnTo>
                  <a:lnTo>
                    <a:pt x="1887" y="16"/>
                  </a:lnTo>
                  <a:lnTo>
                    <a:pt x="1987" y="33"/>
                  </a:lnTo>
                  <a:lnTo>
                    <a:pt x="2087" y="55"/>
                  </a:lnTo>
                  <a:lnTo>
                    <a:pt x="2188" y="84"/>
                  </a:lnTo>
                  <a:lnTo>
                    <a:pt x="2288" y="118"/>
                  </a:lnTo>
                  <a:lnTo>
                    <a:pt x="2390" y="158"/>
                  </a:lnTo>
                  <a:lnTo>
                    <a:pt x="2341" y="261"/>
                  </a:lnTo>
                  <a:lnTo>
                    <a:pt x="2294" y="362"/>
                  </a:lnTo>
                  <a:lnTo>
                    <a:pt x="2248" y="460"/>
                  </a:lnTo>
                  <a:lnTo>
                    <a:pt x="2154" y="423"/>
                  </a:lnTo>
                  <a:lnTo>
                    <a:pt x="2060" y="391"/>
                  </a:lnTo>
                  <a:lnTo>
                    <a:pt x="1966" y="368"/>
                  </a:lnTo>
                  <a:lnTo>
                    <a:pt x="1872" y="350"/>
                  </a:lnTo>
                  <a:lnTo>
                    <a:pt x="1780" y="340"/>
                  </a:lnTo>
                  <a:lnTo>
                    <a:pt x="1688" y="336"/>
                  </a:lnTo>
                  <a:lnTo>
                    <a:pt x="1597" y="339"/>
                  </a:lnTo>
                  <a:lnTo>
                    <a:pt x="1507" y="348"/>
                  </a:lnTo>
                  <a:lnTo>
                    <a:pt x="1419" y="363"/>
                  </a:lnTo>
                  <a:lnTo>
                    <a:pt x="1333" y="383"/>
                  </a:lnTo>
                  <a:lnTo>
                    <a:pt x="1249" y="408"/>
                  </a:lnTo>
                  <a:lnTo>
                    <a:pt x="1167" y="439"/>
                  </a:lnTo>
                  <a:lnTo>
                    <a:pt x="1087" y="476"/>
                  </a:lnTo>
                  <a:lnTo>
                    <a:pt x="1011" y="516"/>
                  </a:lnTo>
                  <a:lnTo>
                    <a:pt x="936" y="561"/>
                  </a:lnTo>
                  <a:lnTo>
                    <a:pt x="866" y="611"/>
                  </a:lnTo>
                  <a:lnTo>
                    <a:pt x="798" y="665"/>
                  </a:lnTo>
                  <a:lnTo>
                    <a:pt x="734" y="723"/>
                  </a:lnTo>
                  <a:lnTo>
                    <a:pt x="675" y="785"/>
                  </a:lnTo>
                  <a:lnTo>
                    <a:pt x="619" y="850"/>
                  </a:lnTo>
                  <a:lnTo>
                    <a:pt x="567" y="918"/>
                  </a:lnTo>
                  <a:lnTo>
                    <a:pt x="520" y="991"/>
                  </a:lnTo>
                  <a:lnTo>
                    <a:pt x="477" y="1065"/>
                  </a:lnTo>
                  <a:lnTo>
                    <a:pt x="440" y="1142"/>
                  </a:lnTo>
                  <a:lnTo>
                    <a:pt x="407" y="1222"/>
                  </a:lnTo>
                  <a:lnTo>
                    <a:pt x="381" y="1304"/>
                  </a:lnTo>
                  <a:lnTo>
                    <a:pt x="359" y="1388"/>
                  </a:lnTo>
                  <a:lnTo>
                    <a:pt x="344" y="1474"/>
                  </a:lnTo>
                  <a:lnTo>
                    <a:pt x="335" y="1562"/>
                  </a:lnTo>
                  <a:lnTo>
                    <a:pt x="225" y="1553"/>
                  </a:lnTo>
                  <a:lnTo>
                    <a:pt x="114" y="1543"/>
                  </a:lnTo>
                  <a:lnTo>
                    <a:pt x="0" y="1533"/>
                  </a:lnTo>
                  <a:lnTo>
                    <a:pt x="14" y="1435"/>
                  </a:lnTo>
                  <a:lnTo>
                    <a:pt x="33" y="1339"/>
                  </a:lnTo>
                  <a:lnTo>
                    <a:pt x="55" y="1246"/>
                  </a:lnTo>
                  <a:lnTo>
                    <a:pt x="82" y="1156"/>
                  </a:lnTo>
                  <a:lnTo>
                    <a:pt x="112" y="1068"/>
                  </a:lnTo>
                  <a:lnTo>
                    <a:pt x="147" y="983"/>
                  </a:lnTo>
                  <a:lnTo>
                    <a:pt x="186" y="901"/>
                  </a:lnTo>
                  <a:lnTo>
                    <a:pt x="230" y="822"/>
                  </a:lnTo>
                  <a:lnTo>
                    <a:pt x="277" y="745"/>
                  </a:lnTo>
                  <a:lnTo>
                    <a:pt x="329" y="672"/>
                  </a:lnTo>
                  <a:lnTo>
                    <a:pt x="386" y="601"/>
                  </a:lnTo>
                  <a:lnTo>
                    <a:pt x="447" y="534"/>
                  </a:lnTo>
                  <a:lnTo>
                    <a:pt x="513" y="468"/>
                  </a:lnTo>
                  <a:lnTo>
                    <a:pt x="582" y="407"/>
                  </a:lnTo>
                  <a:lnTo>
                    <a:pt x="656" y="348"/>
                  </a:lnTo>
                  <a:lnTo>
                    <a:pt x="735" y="293"/>
                  </a:lnTo>
                  <a:lnTo>
                    <a:pt x="819" y="240"/>
                  </a:lnTo>
                  <a:lnTo>
                    <a:pt x="914" y="187"/>
                  </a:lnTo>
                  <a:lnTo>
                    <a:pt x="1009" y="142"/>
                  </a:lnTo>
                  <a:lnTo>
                    <a:pt x="1105" y="102"/>
                  </a:lnTo>
                  <a:lnTo>
                    <a:pt x="1201" y="69"/>
                  </a:lnTo>
                  <a:lnTo>
                    <a:pt x="1298" y="43"/>
                  </a:lnTo>
                  <a:lnTo>
                    <a:pt x="1395" y="22"/>
                  </a:lnTo>
                  <a:lnTo>
                    <a:pt x="1493" y="9"/>
                  </a:lnTo>
                  <a:lnTo>
                    <a:pt x="1591" y="2"/>
                  </a:lnTo>
                  <a:lnTo>
                    <a:pt x="16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 name="Freeform 239"/>
            <p:cNvSpPr>
              <a:spLocks/>
            </p:cNvSpPr>
            <p:nvPr/>
          </p:nvSpPr>
          <p:spPr bwMode="auto">
            <a:xfrm>
              <a:off x="2289" y="4027"/>
              <a:ext cx="112" cy="140"/>
            </a:xfrm>
            <a:custGeom>
              <a:avLst/>
              <a:gdLst>
                <a:gd name="T0" fmla="*/ 1538 w 1562"/>
                <a:gd name="T1" fmla="*/ 0 h 1954"/>
                <a:gd name="T2" fmla="*/ 1552 w 1562"/>
                <a:gd name="T3" fmla="*/ 104 h 1954"/>
                <a:gd name="T4" fmla="*/ 1560 w 1562"/>
                <a:gd name="T5" fmla="*/ 204 h 1954"/>
                <a:gd name="T6" fmla="*/ 1562 w 1562"/>
                <a:gd name="T7" fmla="*/ 303 h 1954"/>
                <a:gd name="T8" fmla="*/ 1559 w 1562"/>
                <a:gd name="T9" fmla="*/ 401 h 1954"/>
                <a:gd name="T10" fmla="*/ 1550 w 1562"/>
                <a:gd name="T11" fmla="*/ 497 h 1954"/>
                <a:gd name="T12" fmla="*/ 1535 w 1562"/>
                <a:gd name="T13" fmla="*/ 589 h 1954"/>
                <a:gd name="T14" fmla="*/ 1517 w 1562"/>
                <a:gd name="T15" fmla="*/ 680 h 1954"/>
                <a:gd name="T16" fmla="*/ 1494 w 1562"/>
                <a:gd name="T17" fmla="*/ 769 h 1954"/>
                <a:gd name="T18" fmla="*/ 1465 w 1562"/>
                <a:gd name="T19" fmla="*/ 855 h 1954"/>
                <a:gd name="T20" fmla="*/ 1432 w 1562"/>
                <a:gd name="T21" fmla="*/ 939 h 1954"/>
                <a:gd name="T22" fmla="*/ 1395 w 1562"/>
                <a:gd name="T23" fmla="*/ 1019 h 1954"/>
                <a:gd name="T24" fmla="*/ 1355 w 1562"/>
                <a:gd name="T25" fmla="*/ 1097 h 1954"/>
                <a:gd name="T26" fmla="*/ 1311 w 1562"/>
                <a:gd name="T27" fmla="*/ 1173 h 1954"/>
                <a:gd name="T28" fmla="*/ 1263 w 1562"/>
                <a:gd name="T29" fmla="*/ 1245 h 1954"/>
                <a:gd name="T30" fmla="*/ 1212 w 1562"/>
                <a:gd name="T31" fmla="*/ 1315 h 1954"/>
                <a:gd name="T32" fmla="*/ 1157 w 1562"/>
                <a:gd name="T33" fmla="*/ 1382 h 1954"/>
                <a:gd name="T34" fmla="*/ 1099 w 1562"/>
                <a:gd name="T35" fmla="*/ 1445 h 1954"/>
                <a:gd name="T36" fmla="*/ 1039 w 1562"/>
                <a:gd name="T37" fmla="*/ 1505 h 1954"/>
                <a:gd name="T38" fmla="*/ 977 w 1562"/>
                <a:gd name="T39" fmla="*/ 1562 h 1954"/>
                <a:gd name="T40" fmla="*/ 913 w 1562"/>
                <a:gd name="T41" fmla="*/ 1615 h 1954"/>
                <a:gd name="T42" fmla="*/ 845 w 1562"/>
                <a:gd name="T43" fmla="*/ 1665 h 1954"/>
                <a:gd name="T44" fmla="*/ 776 w 1562"/>
                <a:gd name="T45" fmla="*/ 1711 h 1954"/>
                <a:gd name="T46" fmla="*/ 705 w 1562"/>
                <a:gd name="T47" fmla="*/ 1753 h 1954"/>
                <a:gd name="T48" fmla="*/ 634 w 1562"/>
                <a:gd name="T49" fmla="*/ 1792 h 1954"/>
                <a:gd name="T50" fmla="*/ 560 w 1562"/>
                <a:gd name="T51" fmla="*/ 1827 h 1954"/>
                <a:gd name="T52" fmla="*/ 486 w 1562"/>
                <a:gd name="T53" fmla="*/ 1858 h 1954"/>
                <a:gd name="T54" fmla="*/ 410 w 1562"/>
                <a:gd name="T55" fmla="*/ 1884 h 1954"/>
                <a:gd name="T56" fmla="*/ 335 w 1562"/>
                <a:gd name="T57" fmla="*/ 1907 h 1954"/>
                <a:gd name="T58" fmla="*/ 258 w 1562"/>
                <a:gd name="T59" fmla="*/ 1925 h 1954"/>
                <a:gd name="T60" fmla="*/ 182 w 1562"/>
                <a:gd name="T61" fmla="*/ 1939 h 1954"/>
                <a:gd name="T62" fmla="*/ 105 w 1562"/>
                <a:gd name="T63" fmla="*/ 1949 h 1954"/>
                <a:gd name="T64" fmla="*/ 28 w 1562"/>
                <a:gd name="T65" fmla="*/ 1954 h 1954"/>
                <a:gd name="T66" fmla="*/ 14 w 1562"/>
                <a:gd name="T67" fmla="*/ 1792 h 1954"/>
                <a:gd name="T68" fmla="*/ 0 w 1562"/>
                <a:gd name="T69" fmla="*/ 1628 h 1954"/>
                <a:gd name="T70" fmla="*/ 89 w 1562"/>
                <a:gd name="T71" fmla="*/ 1616 h 1954"/>
                <a:gd name="T72" fmla="*/ 174 w 1562"/>
                <a:gd name="T73" fmla="*/ 1599 h 1954"/>
                <a:gd name="T74" fmla="*/ 258 w 1562"/>
                <a:gd name="T75" fmla="*/ 1578 h 1954"/>
                <a:gd name="T76" fmla="*/ 339 w 1562"/>
                <a:gd name="T77" fmla="*/ 1553 h 1954"/>
                <a:gd name="T78" fmla="*/ 417 w 1562"/>
                <a:gd name="T79" fmla="*/ 1522 h 1954"/>
                <a:gd name="T80" fmla="*/ 493 w 1562"/>
                <a:gd name="T81" fmla="*/ 1487 h 1954"/>
                <a:gd name="T82" fmla="*/ 566 w 1562"/>
                <a:gd name="T83" fmla="*/ 1448 h 1954"/>
                <a:gd name="T84" fmla="*/ 637 w 1562"/>
                <a:gd name="T85" fmla="*/ 1403 h 1954"/>
                <a:gd name="T86" fmla="*/ 704 w 1562"/>
                <a:gd name="T87" fmla="*/ 1354 h 1954"/>
                <a:gd name="T88" fmla="*/ 769 w 1562"/>
                <a:gd name="T89" fmla="*/ 1300 h 1954"/>
                <a:gd name="T90" fmla="*/ 831 w 1562"/>
                <a:gd name="T91" fmla="*/ 1241 h 1954"/>
                <a:gd name="T92" fmla="*/ 890 w 1562"/>
                <a:gd name="T93" fmla="*/ 1178 h 1954"/>
                <a:gd name="T94" fmla="*/ 946 w 1562"/>
                <a:gd name="T95" fmla="*/ 1109 h 1954"/>
                <a:gd name="T96" fmla="*/ 999 w 1562"/>
                <a:gd name="T97" fmla="*/ 1037 h 1954"/>
                <a:gd name="T98" fmla="*/ 1046 w 1562"/>
                <a:gd name="T99" fmla="*/ 964 h 1954"/>
                <a:gd name="T100" fmla="*/ 1087 w 1562"/>
                <a:gd name="T101" fmla="*/ 889 h 1954"/>
                <a:gd name="T102" fmla="*/ 1123 w 1562"/>
                <a:gd name="T103" fmla="*/ 812 h 1954"/>
                <a:gd name="T104" fmla="*/ 1154 w 1562"/>
                <a:gd name="T105" fmla="*/ 734 h 1954"/>
                <a:gd name="T106" fmla="*/ 1179 w 1562"/>
                <a:gd name="T107" fmla="*/ 655 h 1954"/>
                <a:gd name="T108" fmla="*/ 1198 w 1562"/>
                <a:gd name="T109" fmla="*/ 573 h 1954"/>
                <a:gd name="T110" fmla="*/ 1213 w 1562"/>
                <a:gd name="T111" fmla="*/ 491 h 1954"/>
                <a:gd name="T112" fmla="*/ 1222 w 1562"/>
                <a:gd name="T113" fmla="*/ 407 h 1954"/>
                <a:gd name="T114" fmla="*/ 1226 w 1562"/>
                <a:gd name="T115" fmla="*/ 322 h 1954"/>
                <a:gd name="T116" fmla="*/ 1226 w 1562"/>
                <a:gd name="T117" fmla="*/ 235 h 1954"/>
                <a:gd name="T118" fmla="*/ 1220 w 1562"/>
                <a:gd name="T119" fmla="*/ 146 h 1954"/>
                <a:gd name="T120" fmla="*/ 1209 w 1562"/>
                <a:gd name="T121" fmla="*/ 57 h 1954"/>
                <a:gd name="T122" fmla="*/ 1375 w 1562"/>
                <a:gd name="T123" fmla="*/ 28 h 1954"/>
                <a:gd name="T124" fmla="*/ 1538 w 1562"/>
                <a:gd name="T125" fmla="*/ 0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62" h="1954">
                  <a:moveTo>
                    <a:pt x="1538" y="0"/>
                  </a:moveTo>
                  <a:lnTo>
                    <a:pt x="1552" y="104"/>
                  </a:lnTo>
                  <a:lnTo>
                    <a:pt x="1560" y="204"/>
                  </a:lnTo>
                  <a:lnTo>
                    <a:pt x="1562" y="303"/>
                  </a:lnTo>
                  <a:lnTo>
                    <a:pt x="1559" y="401"/>
                  </a:lnTo>
                  <a:lnTo>
                    <a:pt x="1550" y="497"/>
                  </a:lnTo>
                  <a:lnTo>
                    <a:pt x="1535" y="589"/>
                  </a:lnTo>
                  <a:lnTo>
                    <a:pt x="1517" y="680"/>
                  </a:lnTo>
                  <a:lnTo>
                    <a:pt x="1494" y="769"/>
                  </a:lnTo>
                  <a:lnTo>
                    <a:pt x="1465" y="855"/>
                  </a:lnTo>
                  <a:lnTo>
                    <a:pt x="1432" y="939"/>
                  </a:lnTo>
                  <a:lnTo>
                    <a:pt x="1395" y="1019"/>
                  </a:lnTo>
                  <a:lnTo>
                    <a:pt x="1355" y="1097"/>
                  </a:lnTo>
                  <a:lnTo>
                    <a:pt x="1311" y="1173"/>
                  </a:lnTo>
                  <a:lnTo>
                    <a:pt x="1263" y="1245"/>
                  </a:lnTo>
                  <a:lnTo>
                    <a:pt x="1212" y="1315"/>
                  </a:lnTo>
                  <a:lnTo>
                    <a:pt x="1157" y="1382"/>
                  </a:lnTo>
                  <a:lnTo>
                    <a:pt x="1099" y="1445"/>
                  </a:lnTo>
                  <a:lnTo>
                    <a:pt x="1039" y="1505"/>
                  </a:lnTo>
                  <a:lnTo>
                    <a:pt x="977" y="1562"/>
                  </a:lnTo>
                  <a:lnTo>
                    <a:pt x="913" y="1615"/>
                  </a:lnTo>
                  <a:lnTo>
                    <a:pt x="845" y="1665"/>
                  </a:lnTo>
                  <a:lnTo>
                    <a:pt x="776" y="1711"/>
                  </a:lnTo>
                  <a:lnTo>
                    <a:pt x="705" y="1753"/>
                  </a:lnTo>
                  <a:lnTo>
                    <a:pt x="634" y="1792"/>
                  </a:lnTo>
                  <a:lnTo>
                    <a:pt x="560" y="1827"/>
                  </a:lnTo>
                  <a:lnTo>
                    <a:pt x="486" y="1858"/>
                  </a:lnTo>
                  <a:lnTo>
                    <a:pt x="410" y="1884"/>
                  </a:lnTo>
                  <a:lnTo>
                    <a:pt x="335" y="1907"/>
                  </a:lnTo>
                  <a:lnTo>
                    <a:pt x="258" y="1925"/>
                  </a:lnTo>
                  <a:lnTo>
                    <a:pt x="182" y="1939"/>
                  </a:lnTo>
                  <a:lnTo>
                    <a:pt x="105" y="1949"/>
                  </a:lnTo>
                  <a:lnTo>
                    <a:pt x="28" y="1954"/>
                  </a:lnTo>
                  <a:lnTo>
                    <a:pt x="14" y="1792"/>
                  </a:lnTo>
                  <a:lnTo>
                    <a:pt x="0" y="1628"/>
                  </a:lnTo>
                  <a:lnTo>
                    <a:pt x="89" y="1616"/>
                  </a:lnTo>
                  <a:lnTo>
                    <a:pt x="174" y="1599"/>
                  </a:lnTo>
                  <a:lnTo>
                    <a:pt x="258" y="1578"/>
                  </a:lnTo>
                  <a:lnTo>
                    <a:pt x="339" y="1553"/>
                  </a:lnTo>
                  <a:lnTo>
                    <a:pt x="417" y="1522"/>
                  </a:lnTo>
                  <a:lnTo>
                    <a:pt x="493" y="1487"/>
                  </a:lnTo>
                  <a:lnTo>
                    <a:pt x="566" y="1448"/>
                  </a:lnTo>
                  <a:lnTo>
                    <a:pt x="637" y="1403"/>
                  </a:lnTo>
                  <a:lnTo>
                    <a:pt x="704" y="1354"/>
                  </a:lnTo>
                  <a:lnTo>
                    <a:pt x="769" y="1300"/>
                  </a:lnTo>
                  <a:lnTo>
                    <a:pt x="831" y="1241"/>
                  </a:lnTo>
                  <a:lnTo>
                    <a:pt x="890" y="1178"/>
                  </a:lnTo>
                  <a:lnTo>
                    <a:pt x="946" y="1109"/>
                  </a:lnTo>
                  <a:lnTo>
                    <a:pt x="999" y="1037"/>
                  </a:lnTo>
                  <a:lnTo>
                    <a:pt x="1046" y="964"/>
                  </a:lnTo>
                  <a:lnTo>
                    <a:pt x="1087" y="889"/>
                  </a:lnTo>
                  <a:lnTo>
                    <a:pt x="1123" y="812"/>
                  </a:lnTo>
                  <a:lnTo>
                    <a:pt x="1154" y="734"/>
                  </a:lnTo>
                  <a:lnTo>
                    <a:pt x="1179" y="655"/>
                  </a:lnTo>
                  <a:lnTo>
                    <a:pt x="1198" y="573"/>
                  </a:lnTo>
                  <a:lnTo>
                    <a:pt x="1213" y="491"/>
                  </a:lnTo>
                  <a:lnTo>
                    <a:pt x="1222" y="407"/>
                  </a:lnTo>
                  <a:lnTo>
                    <a:pt x="1226" y="322"/>
                  </a:lnTo>
                  <a:lnTo>
                    <a:pt x="1226" y="235"/>
                  </a:lnTo>
                  <a:lnTo>
                    <a:pt x="1220" y="146"/>
                  </a:lnTo>
                  <a:lnTo>
                    <a:pt x="1209" y="57"/>
                  </a:lnTo>
                  <a:lnTo>
                    <a:pt x="1375" y="28"/>
                  </a:lnTo>
                  <a:lnTo>
                    <a:pt x="15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 name="Freeform 240"/>
            <p:cNvSpPr>
              <a:spLocks/>
            </p:cNvSpPr>
            <p:nvPr/>
          </p:nvSpPr>
          <p:spPr bwMode="auto">
            <a:xfrm>
              <a:off x="2162" y="4057"/>
              <a:ext cx="110" cy="110"/>
            </a:xfrm>
            <a:custGeom>
              <a:avLst/>
              <a:gdLst>
                <a:gd name="T0" fmla="*/ 320 w 1550"/>
                <a:gd name="T1" fmla="*/ 0 h 1551"/>
                <a:gd name="T2" fmla="*/ 338 w 1550"/>
                <a:gd name="T3" fmla="*/ 98 h 1551"/>
                <a:gd name="T4" fmla="*/ 362 w 1550"/>
                <a:gd name="T5" fmla="*/ 193 h 1551"/>
                <a:gd name="T6" fmla="*/ 388 w 1550"/>
                <a:gd name="T7" fmla="*/ 283 h 1551"/>
                <a:gd name="T8" fmla="*/ 419 w 1550"/>
                <a:gd name="T9" fmla="*/ 370 h 1551"/>
                <a:gd name="T10" fmla="*/ 453 w 1550"/>
                <a:gd name="T11" fmla="*/ 452 h 1551"/>
                <a:gd name="T12" fmla="*/ 492 w 1550"/>
                <a:gd name="T13" fmla="*/ 530 h 1551"/>
                <a:gd name="T14" fmla="*/ 535 w 1550"/>
                <a:gd name="T15" fmla="*/ 604 h 1551"/>
                <a:gd name="T16" fmla="*/ 582 w 1550"/>
                <a:gd name="T17" fmla="*/ 674 h 1551"/>
                <a:gd name="T18" fmla="*/ 632 w 1550"/>
                <a:gd name="T19" fmla="*/ 741 h 1551"/>
                <a:gd name="T20" fmla="*/ 686 w 1550"/>
                <a:gd name="T21" fmla="*/ 803 h 1551"/>
                <a:gd name="T22" fmla="*/ 745 w 1550"/>
                <a:gd name="T23" fmla="*/ 862 h 1551"/>
                <a:gd name="T24" fmla="*/ 808 w 1550"/>
                <a:gd name="T25" fmla="*/ 917 h 1551"/>
                <a:gd name="T26" fmla="*/ 874 w 1550"/>
                <a:gd name="T27" fmla="*/ 966 h 1551"/>
                <a:gd name="T28" fmla="*/ 945 w 1550"/>
                <a:gd name="T29" fmla="*/ 1013 h 1551"/>
                <a:gd name="T30" fmla="*/ 1019 w 1550"/>
                <a:gd name="T31" fmla="*/ 1055 h 1551"/>
                <a:gd name="T32" fmla="*/ 1098 w 1550"/>
                <a:gd name="T33" fmla="*/ 1094 h 1551"/>
                <a:gd name="T34" fmla="*/ 1180 w 1550"/>
                <a:gd name="T35" fmla="*/ 1128 h 1551"/>
                <a:gd name="T36" fmla="*/ 1267 w 1550"/>
                <a:gd name="T37" fmla="*/ 1159 h 1551"/>
                <a:gd name="T38" fmla="*/ 1357 w 1550"/>
                <a:gd name="T39" fmla="*/ 1185 h 1551"/>
                <a:gd name="T40" fmla="*/ 1452 w 1550"/>
                <a:gd name="T41" fmla="*/ 1208 h 1551"/>
                <a:gd name="T42" fmla="*/ 1550 w 1550"/>
                <a:gd name="T43" fmla="*/ 1227 h 1551"/>
                <a:gd name="T44" fmla="*/ 1537 w 1550"/>
                <a:gd name="T45" fmla="*/ 1387 h 1551"/>
                <a:gd name="T46" fmla="*/ 1522 w 1550"/>
                <a:gd name="T47" fmla="*/ 1551 h 1551"/>
                <a:gd name="T48" fmla="*/ 1426 w 1550"/>
                <a:gd name="T49" fmla="*/ 1540 h 1551"/>
                <a:gd name="T50" fmla="*/ 1334 w 1550"/>
                <a:gd name="T51" fmla="*/ 1524 h 1551"/>
                <a:gd name="T52" fmla="*/ 1244 w 1550"/>
                <a:gd name="T53" fmla="*/ 1504 h 1551"/>
                <a:gd name="T54" fmla="*/ 1156 w 1550"/>
                <a:gd name="T55" fmla="*/ 1479 h 1551"/>
                <a:gd name="T56" fmla="*/ 1070 w 1550"/>
                <a:gd name="T57" fmla="*/ 1449 h 1551"/>
                <a:gd name="T58" fmla="*/ 987 w 1550"/>
                <a:gd name="T59" fmla="*/ 1415 h 1551"/>
                <a:gd name="T60" fmla="*/ 908 w 1550"/>
                <a:gd name="T61" fmla="*/ 1378 h 1551"/>
                <a:gd name="T62" fmla="*/ 831 w 1550"/>
                <a:gd name="T63" fmla="*/ 1336 h 1551"/>
                <a:gd name="T64" fmla="*/ 757 w 1550"/>
                <a:gd name="T65" fmla="*/ 1291 h 1551"/>
                <a:gd name="T66" fmla="*/ 686 w 1550"/>
                <a:gd name="T67" fmla="*/ 1242 h 1551"/>
                <a:gd name="T68" fmla="*/ 618 w 1550"/>
                <a:gd name="T69" fmla="*/ 1190 h 1551"/>
                <a:gd name="T70" fmla="*/ 554 w 1550"/>
                <a:gd name="T71" fmla="*/ 1135 h 1551"/>
                <a:gd name="T72" fmla="*/ 491 w 1550"/>
                <a:gd name="T73" fmla="*/ 1077 h 1551"/>
                <a:gd name="T74" fmla="*/ 433 w 1550"/>
                <a:gd name="T75" fmla="*/ 1017 h 1551"/>
                <a:gd name="T76" fmla="*/ 378 w 1550"/>
                <a:gd name="T77" fmla="*/ 955 h 1551"/>
                <a:gd name="T78" fmla="*/ 326 w 1550"/>
                <a:gd name="T79" fmla="*/ 890 h 1551"/>
                <a:gd name="T80" fmla="*/ 278 w 1550"/>
                <a:gd name="T81" fmla="*/ 824 h 1551"/>
                <a:gd name="T82" fmla="*/ 234 w 1550"/>
                <a:gd name="T83" fmla="*/ 756 h 1551"/>
                <a:gd name="T84" fmla="*/ 192 w 1550"/>
                <a:gd name="T85" fmla="*/ 686 h 1551"/>
                <a:gd name="T86" fmla="*/ 155 w 1550"/>
                <a:gd name="T87" fmla="*/ 615 h 1551"/>
                <a:gd name="T88" fmla="*/ 122 w 1550"/>
                <a:gd name="T89" fmla="*/ 543 h 1551"/>
                <a:gd name="T90" fmla="*/ 92 w 1550"/>
                <a:gd name="T91" fmla="*/ 471 h 1551"/>
                <a:gd name="T92" fmla="*/ 67 w 1550"/>
                <a:gd name="T93" fmla="*/ 396 h 1551"/>
                <a:gd name="T94" fmla="*/ 45 w 1550"/>
                <a:gd name="T95" fmla="*/ 323 h 1551"/>
                <a:gd name="T96" fmla="*/ 28 w 1550"/>
                <a:gd name="T97" fmla="*/ 249 h 1551"/>
                <a:gd name="T98" fmla="*/ 13 w 1550"/>
                <a:gd name="T99" fmla="*/ 174 h 1551"/>
                <a:gd name="T100" fmla="*/ 4 w 1550"/>
                <a:gd name="T101" fmla="*/ 101 h 1551"/>
                <a:gd name="T102" fmla="*/ 0 w 1550"/>
                <a:gd name="T103" fmla="*/ 28 h 1551"/>
                <a:gd name="T104" fmla="*/ 162 w 1550"/>
                <a:gd name="T105" fmla="*/ 13 h 1551"/>
                <a:gd name="T106" fmla="*/ 320 w 1550"/>
                <a:gd name="T107" fmla="*/ 0 h 1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0" h="1551">
                  <a:moveTo>
                    <a:pt x="320" y="0"/>
                  </a:moveTo>
                  <a:lnTo>
                    <a:pt x="338" y="98"/>
                  </a:lnTo>
                  <a:lnTo>
                    <a:pt x="362" y="193"/>
                  </a:lnTo>
                  <a:lnTo>
                    <a:pt x="388" y="283"/>
                  </a:lnTo>
                  <a:lnTo>
                    <a:pt x="419" y="370"/>
                  </a:lnTo>
                  <a:lnTo>
                    <a:pt x="453" y="452"/>
                  </a:lnTo>
                  <a:lnTo>
                    <a:pt x="492" y="530"/>
                  </a:lnTo>
                  <a:lnTo>
                    <a:pt x="535" y="604"/>
                  </a:lnTo>
                  <a:lnTo>
                    <a:pt x="582" y="674"/>
                  </a:lnTo>
                  <a:lnTo>
                    <a:pt x="632" y="741"/>
                  </a:lnTo>
                  <a:lnTo>
                    <a:pt x="686" y="803"/>
                  </a:lnTo>
                  <a:lnTo>
                    <a:pt x="745" y="862"/>
                  </a:lnTo>
                  <a:lnTo>
                    <a:pt x="808" y="917"/>
                  </a:lnTo>
                  <a:lnTo>
                    <a:pt x="874" y="966"/>
                  </a:lnTo>
                  <a:lnTo>
                    <a:pt x="945" y="1013"/>
                  </a:lnTo>
                  <a:lnTo>
                    <a:pt x="1019" y="1055"/>
                  </a:lnTo>
                  <a:lnTo>
                    <a:pt x="1098" y="1094"/>
                  </a:lnTo>
                  <a:lnTo>
                    <a:pt x="1180" y="1128"/>
                  </a:lnTo>
                  <a:lnTo>
                    <a:pt x="1267" y="1159"/>
                  </a:lnTo>
                  <a:lnTo>
                    <a:pt x="1357" y="1185"/>
                  </a:lnTo>
                  <a:lnTo>
                    <a:pt x="1452" y="1208"/>
                  </a:lnTo>
                  <a:lnTo>
                    <a:pt x="1550" y="1227"/>
                  </a:lnTo>
                  <a:lnTo>
                    <a:pt x="1537" y="1387"/>
                  </a:lnTo>
                  <a:lnTo>
                    <a:pt x="1522" y="1551"/>
                  </a:lnTo>
                  <a:lnTo>
                    <a:pt x="1426" y="1540"/>
                  </a:lnTo>
                  <a:lnTo>
                    <a:pt x="1334" y="1524"/>
                  </a:lnTo>
                  <a:lnTo>
                    <a:pt x="1244" y="1504"/>
                  </a:lnTo>
                  <a:lnTo>
                    <a:pt x="1156" y="1479"/>
                  </a:lnTo>
                  <a:lnTo>
                    <a:pt x="1070" y="1449"/>
                  </a:lnTo>
                  <a:lnTo>
                    <a:pt x="987" y="1415"/>
                  </a:lnTo>
                  <a:lnTo>
                    <a:pt x="908" y="1378"/>
                  </a:lnTo>
                  <a:lnTo>
                    <a:pt x="831" y="1336"/>
                  </a:lnTo>
                  <a:lnTo>
                    <a:pt x="757" y="1291"/>
                  </a:lnTo>
                  <a:lnTo>
                    <a:pt x="686" y="1242"/>
                  </a:lnTo>
                  <a:lnTo>
                    <a:pt x="618" y="1190"/>
                  </a:lnTo>
                  <a:lnTo>
                    <a:pt x="554" y="1135"/>
                  </a:lnTo>
                  <a:lnTo>
                    <a:pt x="491" y="1077"/>
                  </a:lnTo>
                  <a:lnTo>
                    <a:pt x="433" y="1017"/>
                  </a:lnTo>
                  <a:lnTo>
                    <a:pt x="378" y="955"/>
                  </a:lnTo>
                  <a:lnTo>
                    <a:pt x="326" y="890"/>
                  </a:lnTo>
                  <a:lnTo>
                    <a:pt x="278" y="824"/>
                  </a:lnTo>
                  <a:lnTo>
                    <a:pt x="234" y="756"/>
                  </a:lnTo>
                  <a:lnTo>
                    <a:pt x="192" y="686"/>
                  </a:lnTo>
                  <a:lnTo>
                    <a:pt x="155" y="615"/>
                  </a:lnTo>
                  <a:lnTo>
                    <a:pt x="122" y="543"/>
                  </a:lnTo>
                  <a:lnTo>
                    <a:pt x="92" y="471"/>
                  </a:lnTo>
                  <a:lnTo>
                    <a:pt x="67" y="396"/>
                  </a:lnTo>
                  <a:lnTo>
                    <a:pt x="45" y="323"/>
                  </a:lnTo>
                  <a:lnTo>
                    <a:pt x="28" y="249"/>
                  </a:lnTo>
                  <a:lnTo>
                    <a:pt x="13" y="174"/>
                  </a:lnTo>
                  <a:lnTo>
                    <a:pt x="4" y="101"/>
                  </a:lnTo>
                  <a:lnTo>
                    <a:pt x="0" y="28"/>
                  </a:lnTo>
                  <a:lnTo>
                    <a:pt x="162" y="13"/>
                  </a:lnTo>
                  <a:lnTo>
                    <a:pt x="3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 name="Freeform 241"/>
            <p:cNvSpPr>
              <a:spLocks/>
            </p:cNvSpPr>
            <p:nvPr/>
          </p:nvSpPr>
          <p:spPr bwMode="auto">
            <a:xfrm>
              <a:off x="2336" y="3950"/>
              <a:ext cx="58" cy="65"/>
            </a:xfrm>
            <a:custGeom>
              <a:avLst/>
              <a:gdLst>
                <a:gd name="T0" fmla="*/ 193 w 808"/>
                <a:gd name="T1" fmla="*/ 0 h 914"/>
                <a:gd name="T2" fmla="*/ 270 w 808"/>
                <a:gd name="T3" fmla="*/ 58 h 914"/>
                <a:gd name="T4" fmla="*/ 341 w 808"/>
                <a:gd name="T5" fmla="*/ 118 h 914"/>
                <a:gd name="T6" fmla="*/ 410 w 808"/>
                <a:gd name="T7" fmla="*/ 182 h 914"/>
                <a:gd name="T8" fmla="*/ 474 w 808"/>
                <a:gd name="T9" fmla="*/ 248 h 914"/>
                <a:gd name="T10" fmla="*/ 533 w 808"/>
                <a:gd name="T11" fmla="*/ 317 h 914"/>
                <a:gd name="T12" fmla="*/ 589 w 808"/>
                <a:gd name="T13" fmla="*/ 389 h 914"/>
                <a:gd name="T14" fmla="*/ 641 w 808"/>
                <a:gd name="T15" fmla="*/ 466 h 914"/>
                <a:gd name="T16" fmla="*/ 688 w 808"/>
                <a:gd name="T17" fmla="*/ 544 h 914"/>
                <a:gd name="T18" fmla="*/ 732 w 808"/>
                <a:gd name="T19" fmla="*/ 626 h 914"/>
                <a:gd name="T20" fmla="*/ 772 w 808"/>
                <a:gd name="T21" fmla="*/ 711 h 914"/>
                <a:gd name="T22" fmla="*/ 808 w 808"/>
                <a:gd name="T23" fmla="*/ 800 h 914"/>
                <a:gd name="T24" fmla="*/ 702 w 808"/>
                <a:gd name="T25" fmla="*/ 838 h 914"/>
                <a:gd name="T26" fmla="*/ 597 w 808"/>
                <a:gd name="T27" fmla="*/ 876 h 914"/>
                <a:gd name="T28" fmla="*/ 492 w 808"/>
                <a:gd name="T29" fmla="*/ 914 h 914"/>
                <a:gd name="T30" fmla="*/ 461 w 808"/>
                <a:gd name="T31" fmla="*/ 836 h 914"/>
                <a:gd name="T32" fmla="*/ 425 w 808"/>
                <a:gd name="T33" fmla="*/ 762 h 914"/>
                <a:gd name="T34" fmla="*/ 386 w 808"/>
                <a:gd name="T35" fmla="*/ 691 h 914"/>
                <a:gd name="T36" fmla="*/ 342 w 808"/>
                <a:gd name="T37" fmla="*/ 622 h 914"/>
                <a:gd name="T38" fmla="*/ 294 w 808"/>
                <a:gd name="T39" fmla="*/ 555 h 914"/>
                <a:gd name="T40" fmla="*/ 242 w 808"/>
                <a:gd name="T41" fmla="*/ 492 h 914"/>
                <a:gd name="T42" fmla="*/ 187 w 808"/>
                <a:gd name="T43" fmla="*/ 433 h 914"/>
                <a:gd name="T44" fmla="*/ 128 w 808"/>
                <a:gd name="T45" fmla="*/ 376 h 914"/>
                <a:gd name="T46" fmla="*/ 66 w 808"/>
                <a:gd name="T47" fmla="*/ 323 h 914"/>
                <a:gd name="T48" fmla="*/ 0 w 808"/>
                <a:gd name="T49" fmla="*/ 273 h 914"/>
                <a:gd name="T50" fmla="*/ 66 w 808"/>
                <a:gd name="T51" fmla="*/ 181 h 914"/>
                <a:gd name="T52" fmla="*/ 129 w 808"/>
                <a:gd name="T53" fmla="*/ 90 h 914"/>
                <a:gd name="T54" fmla="*/ 193 w 808"/>
                <a:gd name="T55" fmla="*/ 0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08" h="914">
                  <a:moveTo>
                    <a:pt x="193" y="0"/>
                  </a:moveTo>
                  <a:lnTo>
                    <a:pt x="270" y="58"/>
                  </a:lnTo>
                  <a:lnTo>
                    <a:pt x="341" y="118"/>
                  </a:lnTo>
                  <a:lnTo>
                    <a:pt x="410" y="182"/>
                  </a:lnTo>
                  <a:lnTo>
                    <a:pt x="474" y="248"/>
                  </a:lnTo>
                  <a:lnTo>
                    <a:pt x="533" y="317"/>
                  </a:lnTo>
                  <a:lnTo>
                    <a:pt x="589" y="389"/>
                  </a:lnTo>
                  <a:lnTo>
                    <a:pt x="641" y="466"/>
                  </a:lnTo>
                  <a:lnTo>
                    <a:pt x="688" y="544"/>
                  </a:lnTo>
                  <a:lnTo>
                    <a:pt x="732" y="626"/>
                  </a:lnTo>
                  <a:lnTo>
                    <a:pt x="772" y="711"/>
                  </a:lnTo>
                  <a:lnTo>
                    <a:pt x="808" y="800"/>
                  </a:lnTo>
                  <a:lnTo>
                    <a:pt x="702" y="838"/>
                  </a:lnTo>
                  <a:lnTo>
                    <a:pt x="597" y="876"/>
                  </a:lnTo>
                  <a:lnTo>
                    <a:pt x="492" y="914"/>
                  </a:lnTo>
                  <a:lnTo>
                    <a:pt x="461" y="836"/>
                  </a:lnTo>
                  <a:lnTo>
                    <a:pt x="425" y="762"/>
                  </a:lnTo>
                  <a:lnTo>
                    <a:pt x="386" y="691"/>
                  </a:lnTo>
                  <a:lnTo>
                    <a:pt x="342" y="622"/>
                  </a:lnTo>
                  <a:lnTo>
                    <a:pt x="294" y="555"/>
                  </a:lnTo>
                  <a:lnTo>
                    <a:pt x="242" y="492"/>
                  </a:lnTo>
                  <a:lnTo>
                    <a:pt x="187" y="433"/>
                  </a:lnTo>
                  <a:lnTo>
                    <a:pt x="128" y="376"/>
                  </a:lnTo>
                  <a:lnTo>
                    <a:pt x="66" y="323"/>
                  </a:lnTo>
                  <a:lnTo>
                    <a:pt x="0" y="273"/>
                  </a:lnTo>
                  <a:lnTo>
                    <a:pt x="66" y="181"/>
                  </a:lnTo>
                  <a:lnTo>
                    <a:pt x="129" y="90"/>
                  </a:lnTo>
                  <a:lnTo>
                    <a:pt x="1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 name="Freeform 242"/>
            <p:cNvSpPr>
              <a:spLocks noEditPoints="1"/>
            </p:cNvSpPr>
            <p:nvPr/>
          </p:nvSpPr>
          <p:spPr bwMode="auto">
            <a:xfrm>
              <a:off x="2206" y="3973"/>
              <a:ext cx="150" cy="150"/>
            </a:xfrm>
            <a:custGeom>
              <a:avLst/>
              <a:gdLst>
                <a:gd name="T0" fmla="*/ 936 w 2105"/>
                <a:gd name="T1" fmla="*/ 608 h 2100"/>
                <a:gd name="T2" fmla="*/ 766 w 2105"/>
                <a:gd name="T3" fmla="*/ 694 h 2100"/>
                <a:gd name="T4" fmla="*/ 642 w 2105"/>
                <a:gd name="T5" fmla="*/ 846 h 2100"/>
                <a:gd name="T6" fmla="*/ 595 w 2105"/>
                <a:gd name="T7" fmla="*/ 1027 h 2100"/>
                <a:gd name="T8" fmla="*/ 624 w 2105"/>
                <a:gd name="T9" fmla="*/ 1211 h 2100"/>
                <a:gd name="T10" fmla="*/ 729 w 2105"/>
                <a:gd name="T11" fmla="*/ 1374 h 2100"/>
                <a:gd name="T12" fmla="*/ 892 w 2105"/>
                <a:gd name="T13" fmla="*/ 1478 h 2100"/>
                <a:gd name="T14" fmla="*/ 1077 w 2105"/>
                <a:gd name="T15" fmla="*/ 1506 h 2100"/>
                <a:gd name="T16" fmla="*/ 1258 w 2105"/>
                <a:gd name="T17" fmla="*/ 1458 h 2100"/>
                <a:gd name="T18" fmla="*/ 1410 w 2105"/>
                <a:gd name="T19" fmla="*/ 1335 h 2100"/>
                <a:gd name="T20" fmla="*/ 1496 w 2105"/>
                <a:gd name="T21" fmla="*/ 1165 h 2100"/>
                <a:gd name="T22" fmla="*/ 1505 w 2105"/>
                <a:gd name="T23" fmla="*/ 980 h 2100"/>
                <a:gd name="T24" fmla="*/ 1437 w 2105"/>
                <a:gd name="T25" fmla="*/ 804 h 2100"/>
                <a:gd name="T26" fmla="*/ 1299 w 2105"/>
                <a:gd name="T27" fmla="*/ 665 h 2100"/>
                <a:gd name="T28" fmla="*/ 1122 w 2105"/>
                <a:gd name="T29" fmla="*/ 599 h 2100"/>
                <a:gd name="T30" fmla="*/ 1143 w 2105"/>
                <a:gd name="T31" fmla="*/ 3 h 2100"/>
                <a:gd name="T32" fmla="*/ 1206 w 2105"/>
                <a:gd name="T33" fmla="*/ 64 h 2100"/>
                <a:gd name="T34" fmla="*/ 1340 w 2105"/>
                <a:gd name="T35" fmla="*/ 260 h 2100"/>
                <a:gd name="T36" fmla="*/ 1621 w 2105"/>
                <a:gd name="T37" fmla="*/ 258 h 2100"/>
                <a:gd name="T38" fmla="*/ 1694 w 2105"/>
                <a:gd name="T39" fmla="*/ 233 h 2100"/>
                <a:gd name="T40" fmla="*/ 1846 w 2105"/>
                <a:gd name="T41" fmla="*/ 356 h 2100"/>
                <a:gd name="T42" fmla="*/ 1870 w 2105"/>
                <a:gd name="T43" fmla="*/ 428 h 2100"/>
                <a:gd name="T44" fmla="*/ 1749 w 2105"/>
                <a:gd name="T45" fmla="*/ 578 h 2100"/>
                <a:gd name="T46" fmla="*/ 1865 w 2105"/>
                <a:gd name="T47" fmla="*/ 826 h 2100"/>
                <a:gd name="T48" fmla="*/ 2060 w 2105"/>
                <a:gd name="T49" fmla="*/ 904 h 2100"/>
                <a:gd name="T50" fmla="*/ 2105 w 2105"/>
                <a:gd name="T51" fmla="*/ 981 h 2100"/>
                <a:gd name="T52" fmla="*/ 2079 w 2105"/>
                <a:gd name="T53" fmla="*/ 1180 h 2100"/>
                <a:gd name="T54" fmla="*/ 1881 w 2105"/>
                <a:gd name="T55" fmla="*/ 1206 h 2100"/>
                <a:gd name="T56" fmla="*/ 1789 w 2105"/>
                <a:gd name="T57" fmla="*/ 1463 h 2100"/>
                <a:gd name="T58" fmla="*/ 1867 w 2105"/>
                <a:gd name="T59" fmla="*/ 1652 h 2100"/>
                <a:gd name="T60" fmla="*/ 1859 w 2105"/>
                <a:gd name="T61" fmla="*/ 1727 h 2100"/>
                <a:gd name="T62" fmla="*/ 1715 w 2105"/>
                <a:gd name="T63" fmla="*/ 1860 h 2100"/>
                <a:gd name="T64" fmla="*/ 1640 w 2105"/>
                <a:gd name="T65" fmla="*/ 1852 h 2100"/>
                <a:gd name="T66" fmla="*/ 1408 w 2105"/>
                <a:gd name="T67" fmla="*/ 1816 h 2100"/>
                <a:gd name="T68" fmla="*/ 1212 w 2105"/>
                <a:gd name="T69" fmla="*/ 2010 h 2100"/>
                <a:gd name="T70" fmla="*/ 1167 w 2105"/>
                <a:gd name="T71" fmla="*/ 2086 h 2100"/>
                <a:gd name="T72" fmla="*/ 961 w 2105"/>
                <a:gd name="T73" fmla="*/ 2097 h 2100"/>
                <a:gd name="T74" fmla="*/ 899 w 2105"/>
                <a:gd name="T75" fmla="*/ 2035 h 2100"/>
                <a:gd name="T76" fmla="*/ 762 w 2105"/>
                <a:gd name="T77" fmla="*/ 1844 h 2100"/>
                <a:gd name="T78" fmla="*/ 484 w 2105"/>
                <a:gd name="T79" fmla="*/ 1841 h 2100"/>
                <a:gd name="T80" fmla="*/ 410 w 2105"/>
                <a:gd name="T81" fmla="*/ 1867 h 2100"/>
                <a:gd name="T82" fmla="*/ 260 w 2105"/>
                <a:gd name="T83" fmla="*/ 1744 h 2100"/>
                <a:gd name="T84" fmla="*/ 236 w 2105"/>
                <a:gd name="T85" fmla="*/ 1672 h 2100"/>
                <a:gd name="T86" fmla="*/ 351 w 2105"/>
                <a:gd name="T87" fmla="*/ 1526 h 2100"/>
                <a:gd name="T88" fmla="*/ 248 w 2105"/>
                <a:gd name="T89" fmla="*/ 1319 h 2100"/>
                <a:gd name="T90" fmla="*/ 65 w 2105"/>
                <a:gd name="T91" fmla="*/ 1204 h 2100"/>
                <a:gd name="T92" fmla="*/ 3 w 2105"/>
                <a:gd name="T93" fmla="*/ 1143 h 2100"/>
                <a:gd name="T94" fmla="*/ 12 w 2105"/>
                <a:gd name="T95" fmla="*/ 937 h 2100"/>
                <a:gd name="T96" fmla="*/ 89 w 2105"/>
                <a:gd name="T97" fmla="*/ 893 h 2100"/>
                <a:gd name="T98" fmla="*/ 269 w 2105"/>
                <a:gd name="T99" fmla="*/ 729 h 2100"/>
                <a:gd name="T100" fmla="*/ 259 w 2105"/>
                <a:gd name="T101" fmla="*/ 483 h 2100"/>
                <a:gd name="T102" fmla="*/ 234 w 2105"/>
                <a:gd name="T103" fmla="*/ 411 h 2100"/>
                <a:gd name="T104" fmla="*/ 356 w 2105"/>
                <a:gd name="T105" fmla="*/ 260 h 2100"/>
                <a:gd name="T106" fmla="*/ 429 w 2105"/>
                <a:gd name="T107" fmla="*/ 234 h 2100"/>
                <a:gd name="T108" fmla="*/ 576 w 2105"/>
                <a:gd name="T109" fmla="*/ 352 h 2100"/>
                <a:gd name="T110" fmla="*/ 828 w 2105"/>
                <a:gd name="T111" fmla="*/ 237 h 2100"/>
                <a:gd name="T112" fmla="*/ 905 w 2105"/>
                <a:gd name="T113" fmla="*/ 44 h 2100"/>
                <a:gd name="T114" fmla="*/ 982 w 2105"/>
                <a:gd name="T115" fmla="*/ 0 h 2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05" h="2100">
                  <a:moveTo>
                    <a:pt x="1075" y="594"/>
                  </a:moveTo>
                  <a:lnTo>
                    <a:pt x="1029" y="594"/>
                  </a:lnTo>
                  <a:lnTo>
                    <a:pt x="982" y="599"/>
                  </a:lnTo>
                  <a:lnTo>
                    <a:pt x="936" y="608"/>
                  </a:lnTo>
                  <a:lnTo>
                    <a:pt x="890" y="622"/>
                  </a:lnTo>
                  <a:lnTo>
                    <a:pt x="847" y="642"/>
                  </a:lnTo>
                  <a:lnTo>
                    <a:pt x="805" y="665"/>
                  </a:lnTo>
                  <a:lnTo>
                    <a:pt x="766" y="694"/>
                  </a:lnTo>
                  <a:lnTo>
                    <a:pt x="728" y="727"/>
                  </a:lnTo>
                  <a:lnTo>
                    <a:pt x="695" y="765"/>
                  </a:lnTo>
                  <a:lnTo>
                    <a:pt x="667" y="804"/>
                  </a:lnTo>
                  <a:lnTo>
                    <a:pt x="642" y="846"/>
                  </a:lnTo>
                  <a:lnTo>
                    <a:pt x="624" y="889"/>
                  </a:lnTo>
                  <a:lnTo>
                    <a:pt x="609" y="934"/>
                  </a:lnTo>
                  <a:lnTo>
                    <a:pt x="599" y="981"/>
                  </a:lnTo>
                  <a:lnTo>
                    <a:pt x="595" y="1027"/>
                  </a:lnTo>
                  <a:lnTo>
                    <a:pt x="595" y="1073"/>
                  </a:lnTo>
                  <a:lnTo>
                    <a:pt x="600" y="1120"/>
                  </a:lnTo>
                  <a:lnTo>
                    <a:pt x="609" y="1166"/>
                  </a:lnTo>
                  <a:lnTo>
                    <a:pt x="624" y="1211"/>
                  </a:lnTo>
                  <a:lnTo>
                    <a:pt x="643" y="1255"/>
                  </a:lnTo>
                  <a:lnTo>
                    <a:pt x="667" y="1296"/>
                  </a:lnTo>
                  <a:lnTo>
                    <a:pt x="695" y="1336"/>
                  </a:lnTo>
                  <a:lnTo>
                    <a:pt x="729" y="1374"/>
                  </a:lnTo>
                  <a:lnTo>
                    <a:pt x="766" y="1406"/>
                  </a:lnTo>
                  <a:lnTo>
                    <a:pt x="806" y="1435"/>
                  </a:lnTo>
                  <a:lnTo>
                    <a:pt x="848" y="1458"/>
                  </a:lnTo>
                  <a:lnTo>
                    <a:pt x="892" y="1478"/>
                  </a:lnTo>
                  <a:lnTo>
                    <a:pt x="937" y="1492"/>
                  </a:lnTo>
                  <a:lnTo>
                    <a:pt x="983" y="1501"/>
                  </a:lnTo>
                  <a:lnTo>
                    <a:pt x="1030" y="1506"/>
                  </a:lnTo>
                  <a:lnTo>
                    <a:pt x="1077" y="1506"/>
                  </a:lnTo>
                  <a:lnTo>
                    <a:pt x="1123" y="1501"/>
                  </a:lnTo>
                  <a:lnTo>
                    <a:pt x="1169" y="1492"/>
                  </a:lnTo>
                  <a:lnTo>
                    <a:pt x="1215" y="1478"/>
                  </a:lnTo>
                  <a:lnTo>
                    <a:pt x="1258" y="1458"/>
                  </a:lnTo>
                  <a:lnTo>
                    <a:pt x="1300" y="1435"/>
                  </a:lnTo>
                  <a:lnTo>
                    <a:pt x="1339" y="1406"/>
                  </a:lnTo>
                  <a:lnTo>
                    <a:pt x="1376" y="1373"/>
                  </a:lnTo>
                  <a:lnTo>
                    <a:pt x="1410" y="1335"/>
                  </a:lnTo>
                  <a:lnTo>
                    <a:pt x="1438" y="1296"/>
                  </a:lnTo>
                  <a:lnTo>
                    <a:pt x="1462" y="1254"/>
                  </a:lnTo>
                  <a:lnTo>
                    <a:pt x="1481" y="1211"/>
                  </a:lnTo>
                  <a:lnTo>
                    <a:pt x="1496" y="1165"/>
                  </a:lnTo>
                  <a:lnTo>
                    <a:pt x="1505" y="1119"/>
                  </a:lnTo>
                  <a:lnTo>
                    <a:pt x="1510" y="1073"/>
                  </a:lnTo>
                  <a:lnTo>
                    <a:pt x="1510" y="1027"/>
                  </a:lnTo>
                  <a:lnTo>
                    <a:pt x="1505" y="980"/>
                  </a:lnTo>
                  <a:lnTo>
                    <a:pt x="1496" y="934"/>
                  </a:lnTo>
                  <a:lnTo>
                    <a:pt x="1481" y="889"/>
                  </a:lnTo>
                  <a:lnTo>
                    <a:pt x="1462" y="845"/>
                  </a:lnTo>
                  <a:lnTo>
                    <a:pt x="1437" y="804"/>
                  </a:lnTo>
                  <a:lnTo>
                    <a:pt x="1409" y="764"/>
                  </a:lnTo>
                  <a:lnTo>
                    <a:pt x="1376" y="726"/>
                  </a:lnTo>
                  <a:lnTo>
                    <a:pt x="1338" y="694"/>
                  </a:lnTo>
                  <a:lnTo>
                    <a:pt x="1299" y="665"/>
                  </a:lnTo>
                  <a:lnTo>
                    <a:pt x="1257" y="641"/>
                  </a:lnTo>
                  <a:lnTo>
                    <a:pt x="1213" y="622"/>
                  </a:lnTo>
                  <a:lnTo>
                    <a:pt x="1168" y="608"/>
                  </a:lnTo>
                  <a:lnTo>
                    <a:pt x="1122" y="599"/>
                  </a:lnTo>
                  <a:lnTo>
                    <a:pt x="1075" y="594"/>
                  </a:lnTo>
                  <a:close/>
                  <a:moveTo>
                    <a:pt x="982" y="0"/>
                  </a:moveTo>
                  <a:lnTo>
                    <a:pt x="1120" y="0"/>
                  </a:lnTo>
                  <a:lnTo>
                    <a:pt x="1143" y="3"/>
                  </a:lnTo>
                  <a:lnTo>
                    <a:pt x="1165" y="11"/>
                  </a:lnTo>
                  <a:lnTo>
                    <a:pt x="1183" y="26"/>
                  </a:lnTo>
                  <a:lnTo>
                    <a:pt x="1196" y="44"/>
                  </a:lnTo>
                  <a:lnTo>
                    <a:pt x="1206" y="64"/>
                  </a:lnTo>
                  <a:lnTo>
                    <a:pt x="1209" y="88"/>
                  </a:lnTo>
                  <a:lnTo>
                    <a:pt x="1209" y="223"/>
                  </a:lnTo>
                  <a:lnTo>
                    <a:pt x="1275" y="238"/>
                  </a:lnTo>
                  <a:lnTo>
                    <a:pt x="1340" y="260"/>
                  </a:lnTo>
                  <a:lnTo>
                    <a:pt x="1404" y="286"/>
                  </a:lnTo>
                  <a:lnTo>
                    <a:pt x="1466" y="318"/>
                  </a:lnTo>
                  <a:lnTo>
                    <a:pt x="1525" y="355"/>
                  </a:lnTo>
                  <a:lnTo>
                    <a:pt x="1621" y="258"/>
                  </a:lnTo>
                  <a:lnTo>
                    <a:pt x="1637" y="246"/>
                  </a:lnTo>
                  <a:lnTo>
                    <a:pt x="1656" y="237"/>
                  </a:lnTo>
                  <a:lnTo>
                    <a:pt x="1674" y="233"/>
                  </a:lnTo>
                  <a:lnTo>
                    <a:pt x="1694" y="233"/>
                  </a:lnTo>
                  <a:lnTo>
                    <a:pt x="1713" y="237"/>
                  </a:lnTo>
                  <a:lnTo>
                    <a:pt x="1731" y="246"/>
                  </a:lnTo>
                  <a:lnTo>
                    <a:pt x="1747" y="258"/>
                  </a:lnTo>
                  <a:lnTo>
                    <a:pt x="1846" y="356"/>
                  </a:lnTo>
                  <a:lnTo>
                    <a:pt x="1858" y="372"/>
                  </a:lnTo>
                  <a:lnTo>
                    <a:pt x="1866" y="390"/>
                  </a:lnTo>
                  <a:lnTo>
                    <a:pt x="1870" y="408"/>
                  </a:lnTo>
                  <a:lnTo>
                    <a:pt x="1870" y="428"/>
                  </a:lnTo>
                  <a:lnTo>
                    <a:pt x="1866" y="447"/>
                  </a:lnTo>
                  <a:lnTo>
                    <a:pt x="1858" y="466"/>
                  </a:lnTo>
                  <a:lnTo>
                    <a:pt x="1846" y="481"/>
                  </a:lnTo>
                  <a:lnTo>
                    <a:pt x="1749" y="578"/>
                  </a:lnTo>
                  <a:lnTo>
                    <a:pt x="1787" y="637"/>
                  </a:lnTo>
                  <a:lnTo>
                    <a:pt x="1818" y="698"/>
                  </a:lnTo>
                  <a:lnTo>
                    <a:pt x="1844" y="761"/>
                  </a:lnTo>
                  <a:lnTo>
                    <a:pt x="1865" y="826"/>
                  </a:lnTo>
                  <a:lnTo>
                    <a:pt x="1880" y="892"/>
                  </a:lnTo>
                  <a:lnTo>
                    <a:pt x="2016" y="892"/>
                  </a:lnTo>
                  <a:lnTo>
                    <a:pt x="2040" y="895"/>
                  </a:lnTo>
                  <a:lnTo>
                    <a:pt x="2060" y="904"/>
                  </a:lnTo>
                  <a:lnTo>
                    <a:pt x="2079" y="918"/>
                  </a:lnTo>
                  <a:lnTo>
                    <a:pt x="2093" y="936"/>
                  </a:lnTo>
                  <a:lnTo>
                    <a:pt x="2101" y="957"/>
                  </a:lnTo>
                  <a:lnTo>
                    <a:pt x="2105" y="981"/>
                  </a:lnTo>
                  <a:lnTo>
                    <a:pt x="2105" y="1117"/>
                  </a:lnTo>
                  <a:lnTo>
                    <a:pt x="2101" y="1141"/>
                  </a:lnTo>
                  <a:lnTo>
                    <a:pt x="2093" y="1162"/>
                  </a:lnTo>
                  <a:lnTo>
                    <a:pt x="2079" y="1180"/>
                  </a:lnTo>
                  <a:lnTo>
                    <a:pt x="2060" y="1194"/>
                  </a:lnTo>
                  <a:lnTo>
                    <a:pt x="2040" y="1203"/>
                  </a:lnTo>
                  <a:lnTo>
                    <a:pt x="2016" y="1206"/>
                  </a:lnTo>
                  <a:lnTo>
                    <a:pt x="1881" y="1206"/>
                  </a:lnTo>
                  <a:lnTo>
                    <a:pt x="1866" y="1272"/>
                  </a:lnTo>
                  <a:lnTo>
                    <a:pt x="1846" y="1337"/>
                  </a:lnTo>
                  <a:lnTo>
                    <a:pt x="1819" y="1401"/>
                  </a:lnTo>
                  <a:lnTo>
                    <a:pt x="1789" y="1463"/>
                  </a:lnTo>
                  <a:lnTo>
                    <a:pt x="1751" y="1522"/>
                  </a:lnTo>
                  <a:lnTo>
                    <a:pt x="1846" y="1617"/>
                  </a:lnTo>
                  <a:lnTo>
                    <a:pt x="1859" y="1633"/>
                  </a:lnTo>
                  <a:lnTo>
                    <a:pt x="1867" y="1652"/>
                  </a:lnTo>
                  <a:lnTo>
                    <a:pt x="1871" y="1670"/>
                  </a:lnTo>
                  <a:lnTo>
                    <a:pt x="1871" y="1689"/>
                  </a:lnTo>
                  <a:lnTo>
                    <a:pt x="1867" y="1709"/>
                  </a:lnTo>
                  <a:lnTo>
                    <a:pt x="1859" y="1727"/>
                  </a:lnTo>
                  <a:lnTo>
                    <a:pt x="1846" y="1743"/>
                  </a:lnTo>
                  <a:lnTo>
                    <a:pt x="1749" y="1839"/>
                  </a:lnTo>
                  <a:lnTo>
                    <a:pt x="1733" y="1852"/>
                  </a:lnTo>
                  <a:lnTo>
                    <a:pt x="1715" y="1860"/>
                  </a:lnTo>
                  <a:lnTo>
                    <a:pt x="1696" y="1864"/>
                  </a:lnTo>
                  <a:lnTo>
                    <a:pt x="1676" y="1864"/>
                  </a:lnTo>
                  <a:lnTo>
                    <a:pt x="1658" y="1860"/>
                  </a:lnTo>
                  <a:lnTo>
                    <a:pt x="1640" y="1852"/>
                  </a:lnTo>
                  <a:lnTo>
                    <a:pt x="1623" y="1839"/>
                  </a:lnTo>
                  <a:lnTo>
                    <a:pt x="1530" y="1746"/>
                  </a:lnTo>
                  <a:lnTo>
                    <a:pt x="1470" y="1784"/>
                  </a:lnTo>
                  <a:lnTo>
                    <a:pt x="1408" y="1816"/>
                  </a:lnTo>
                  <a:lnTo>
                    <a:pt x="1343" y="1843"/>
                  </a:lnTo>
                  <a:lnTo>
                    <a:pt x="1278" y="1863"/>
                  </a:lnTo>
                  <a:lnTo>
                    <a:pt x="1212" y="1880"/>
                  </a:lnTo>
                  <a:lnTo>
                    <a:pt x="1212" y="2010"/>
                  </a:lnTo>
                  <a:lnTo>
                    <a:pt x="1209" y="2034"/>
                  </a:lnTo>
                  <a:lnTo>
                    <a:pt x="1199" y="2055"/>
                  </a:lnTo>
                  <a:lnTo>
                    <a:pt x="1185" y="2073"/>
                  </a:lnTo>
                  <a:lnTo>
                    <a:pt x="1167" y="2086"/>
                  </a:lnTo>
                  <a:lnTo>
                    <a:pt x="1145" y="2096"/>
                  </a:lnTo>
                  <a:lnTo>
                    <a:pt x="1122" y="2100"/>
                  </a:lnTo>
                  <a:lnTo>
                    <a:pt x="984" y="2100"/>
                  </a:lnTo>
                  <a:lnTo>
                    <a:pt x="961" y="2097"/>
                  </a:lnTo>
                  <a:lnTo>
                    <a:pt x="940" y="2087"/>
                  </a:lnTo>
                  <a:lnTo>
                    <a:pt x="922" y="2073"/>
                  </a:lnTo>
                  <a:lnTo>
                    <a:pt x="907" y="2056"/>
                  </a:lnTo>
                  <a:lnTo>
                    <a:pt x="899" y="2035"/>
                  </a:lnTo>
                  <a:lnTo>
                    <a:pt x="896" y="2011"/>
                  </a:lnTo>
                  <a:lnTo>
                    <a:pt x="896" y="1881"/>
                  </a:lnTo>
                  <a:lnTo>
                    <a:pt x="829" y="1866"/>
                  </a:lnTo>
                  <a:lnTo>
                    <a:pt x="762" y="1844"/>
                  </a:lnTo>
                  <a:lnTo>
                    <a:pt x="698" y="1818"/>
                  </a:lnTo>
                  <a:lnTo>
                    <a:pt x="636" y="1786"/>
                  </a:lnTo>
                  <a:lnTo>
                    <a:pt x="576" y="1749"/>
                  </a:lnTo>
                  <a:lnTo>
                    <a:pt x="484" y="1841"/>
                  </a:lnTo>
                  <a:lnTo>
                    <a:pt x="467" y="1853"/>
                  </a:lnTo>
                  <a:lnTo>
                    <a:pt x="449" y="1861"/>
                  </a:lnTo>
                  <a:lnTo>
                    <a:pt x="430" y="1867"/>
                  </a:lnTo>
                  <a:lnTo>
                    <a:pt x="410" y="1867"/>
                  </a:lnTo>
                  <a:lnTo>
                    <a:pt x="392" y="1861"/>
                  </a:lnTo>
                  <a:lnTo>
                    <a:pt x="374" y="1853"/>
                  </a:lnTo>
                  <a:lnTo>
                    <a:pt x="357" y="1841"/>
                  </a:lnTo>
                  <a:lnTo>
                    <a:pt x="260" y="1744"/>
                  </a:lnTo>
                  <a:lnTo>
                    <a:pt x="248" y="1728"/>
                  </a:lnTo>
                  <a:lnTo>
                    <a:pt x="240" y="1710"/>
                  </a:lnTo>
                  <a:lnTo>
                    <a:pt x="236" y="1691"/>
                  </a:lnTo>
                  <a:lnTo>
                    <a:pt x="236" y="1672"/>
                  </a:lnTo>
                  <a:lnTo>
                    <a:pt x="240" y="1653"/>
                  </a:lnTo>
                  <a:lnTo>
                    <a:pt x="248" y="1634"/>
                  </a:lnTo>
                  <a:lnTo>
                    <a:pt x="260" y="1619"/>
                  </a:lnTo>
                  <a:lnTo>
                    <a:pt x="351" y="1526"/>
                  </a:lnTo>
                  <a:lnTo>
                    <a:pt x="319" y="1477"/>
                  </a:lnTo>
                  <a:lnTo>
                    <a:pt x="292" y="1426"/>
                  </a:lnTo>
                  <a:lnTo>
                    <a:pt x="268" y="1373"/>
                  </a:lnTo>
                  <a:lnTo>
                    <a:pt x="248" y="1319"/>
                  </a:lnTo>
                  <a:lnTo>
                    <a:pt x="232" y="1263"/>
                  </a:lnTo>
                  <a:lnTo>
                    <a:pt x="219" y="1208"/>
                  </a:lnTo>
                  <a:lnTo>
                    <a:pt x="89" y="1208"/>
                  </a:lnTo>
                  <a:lnTo>
                    <a:pt x="65" y="1204"/>
                  </a:lnTo>
                  <a:lnTo>
                    <a:pt x="44" y="1196"/>
                  </a:lnTo>
                  <a:lnTo>
                    <a:pt x="26" y="1181"/>
                  </a:lnTo>
                  <a:lnTo>
                    <a:pt x="12" y="1163"/>
                  </a:lnTo>
                  <a:lnTo>
                    <a:pt x="3" y="1143"/>
                  </a:lnTo>
                  <a:lnTo>
                    <a:pt x="0" y="1119"/>
                  </a:lnTo>
                  <a:lnTo>
                    <a:pt x="0" y="982"/>
                  </a:lnTo>
                  <a:lnTo>
                    <a:pt x="3" y="958"/>
                  </a:lnTo>
                  <a:lnTo>
                    <a:pt x="12" y="937"/>
                  </a:lnTo>
                  <a:lnTo>
                    <a:pt x="26" y="920"/>
                  </a:lnTo>
                  <a:lnTo>
                    <a:pt x="44" y="905"/>
                  </a:lnTo>
                  <a:lnTo>
                    <a:pt x="65" y="896"/>
                  </a:lnTo>
                  <a:lnTo>
                    <a:pt x="89" y="893"/>
                  </a:lnTo>
                  <a:lnTo>
                    <a:pt x="220" y="893"/>
                  </a:lnTo>
                  <a:lnTo>
                    <a:pt x="233" y="838"/>
                  </a:lnTo>
                  <a:lnTo>
                    <a:pt x="249" y="783"/>
                  </a:lnTo>
                  <a:lnTo>
                    <a:pt x="269" y="729"/>
                  </a:lnTo>
                  <a:lnTo>
                    <a:pt x="293" y="676"/>
                  </a:lnTo>
                  <a:lnTo>
                    <a:pt x="320" y="625"/>
                  </a:lnTo>
                  <a:lnTo>
                    <a:pt x="353" y="575"/>
                  </a:lnTo>
                  <a:lnTo>
                    <a:pt x="259" y="483"/>
                  </a:lnTo>
                  <a:lnTo>
                    <a:pt x="247" y="467"/>
                  </a:lnTo>
                  <a:lnTo>
                    <a:pt x="238" y="448"/>
                  </a:lnTo>
                  <a:lnTo>
                    <a:pt x="234" y="430"/>
                  </a:lnTo>
                  <a:lnTo>
                    <a:pt x="234" y="411"/>
                  </a:lnTo>
                  <a:lnTo>
                    <a:pt x="238" y="391"/>
                  </a:lnTo>
                  <a:lnTo>
                    <a:pt x="247" y="373"/>
                  </a:lnTo>
                  <a:lnTo>
                    <a:pt x="259" y="357"/>
                  </a:lnTo>
                  <a:lnTo>
                    <a:pt x="356" y="260"/>
                  </a:lnTo>
                  <a:lnTo>
                    <a:pt x="372" y="247"/>
                  </a:lnTo>
                  <a:lnTo>
                    <a:pt x="390" y="238"/>
                  </a:lnTo>
                  <a:lnTo>
                    <a:pt x="409" y="234"/>
                  </a:lnTo>
                  <a:lnTo>
                    <a:pt x="429" y="234"/>
                  </a:lnTo>
                  <a:lnTo>
                    <a:pt x="448" y="238"/>
                  </a:lnTo>
                  <a:lnTo>
                    <a:pt x="465" y="247"/>
                  </a:lnTo>
                  <a:lnTo>
                    <a:pt x="482" y="260"/>
                  </a:lnTo>
                  <a:lnTo>
                    <a:pt x="576" y="352"/>
                  </a:lnTo>
                  <a:lnTo>
                    <a:pt x="636" y="316"/>
                  </a:lnTo>
                  <a:lnTo>
                    <a:pt x="698" y="284"/>
                  </a:lnTo>
                  <a:lnTo>
                    <a:pt x="761" y="259"/>
                  </a:lnTo>
                  <a:lnTo>
                    <a:pt x="828" y="237"/>
                  </a:lnTo>
                  <a:lnTo>
                    <a:pt x="894" y="222"/>
                  </a:lnTo>
                  <a:lnTo>
                    <a:pt x="894" y="88"/>
                  </a:lnTo>
                  <a:lnTo>
                    <a:pt x="897" y="64"/>
                  </a:lnTo>
                  <a:lnTo>
                    <a:pt x="905" y="44"/>
                  </a:lnTo>
                  <a:lnTo>
                    <a:pt x="920" y="26"/>
                  </a:lnTo>
                  <a:lnTo>
                    <a:pt x="938" y="11"/>
                  </a:lnTo>
                  <a:lnTo>
                    <a:pt x="959" y="3"/>
                  </a:lnTo>
                  <a:lnTo>
                    <a:pt x="9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9" name="Group 245"/>
          <p:cNvGrpSpPr>
            <a:grpSpLocks noChangeAspect="1"/>
          </p:cNvGrpSpPr>
          <p:nvPr/>
        </p:nvGrpSpPr>
        <p:grpSpPr bwMode="auto">
          <a:xfrm>
            <a:off x="1994436" y="4399242"/>
            <a:ext cx="285750" cy="210741"/>
            <a:chOff x="1690" y="3959"/>
            <a:chExt cx="240" cy="177"/>
          </a:xfrm>
          <a:solidFill>
            <a:schemeClr val="tx1">
              <a:lumMod val="65000"/>
              <a:lumOff val="35000"/>
            </a:schemeClr>
          </a:solidFill>
        </p:grpSpPr>
        <p:sp>
          <p:nvSpPr>
            <p:cNvPr id="170" name="Freeform 247"/>
            <p:cNvSpPr>
              <a:spLocks/>
            </p:cNvSpPr>
            <p:nvPr/>
          </p:nvSpPr>
          <p:spPr bwMode="auto">
            <a:xfrm>
              <a:off x="1774" y="4090"/>
              <a:ext cx="71" cy="46"/>
            </a:xfrm>
            <a:custGeom>
              <a:avLst/>
              <a:gdLst>
                <a:gd name="T0" fmla="*/ 116 w 994"/>
                <a:gd name="T1" fmla="*/ 0 h 657"/>
                <a:gd name="T2" fmla="*/ 878 w 994"/>
                <a:gd name="T3" fmla="*/ 0 h 657"/>
                <a:gd name="T4" fmla="*/ 904 w 994"/>
                <a:gd name="T5" fmla="*/ 3 h 657"/>
                <a:gd name="T6" fmla="*/ 929 w 994"/>
                <a:gd name="T7" fmla="*/ 13 h 657"/>
                <a:gd name="T8" fmla="*/ 950 w 994"/>
                <a:gd name="T9" fmla="*/ 26 h 657"/>
                <a:gd name="T10" fmla="*/ 968 w 994"/>
                <a:gd name="T11" fmla="*/ 44 h 657"/>
                <a:gd name="T12" fmla="*/ 983 w 994"/>
                <a:gd name="T13" fmla="*/ 65 h 657"/>
                <a:gd name="T14" fmla="*/ 991 w 994"/>
                <a:gd name="T15" fmla="*/ 90 h 657"/>
                <a:gd name="T16" fmla="*/ 994 w 994"/>
                <a:gd name="T17" fmla="*/ 117 h 657"/>
                <a:gd name="T18" fmla="*/ 994 w 994"/>
                <a:gd name="T19" fmla="*/ 540 h 657"/>
                <a:gd name="T20" fmla="*/ 991 w 994"/>
                <a:gd name="T21" fmla="*/ 567 h 657"/>
                <a:gd name="T22" fmla="*/ 982 w 994"/>
                <a:gd name="T23" fmla="*/ 591 h 657"/>
                <a:gd name="T24" fmla="*/ 968 w 994"/>
                <a:gd name="T25" fmla="*/ 613 h 657"/>
                <a:gd name="T26" fmla="*/ 950 w 994"/>
                <a:gd name="T27" fmla="*/ 631 h 657"/>
                <a:gd name="T28" fmla="*/ 928 w 994"/>
                <a:gd name="T29" fmla="*/ 645 h 657"/>
                <a:gd name="T30" fmla="*/ 903 w 994"/>
                <a:gd name="T31" fmla="*/ 654 h 657"/>
                <a:gd name="T32" fmla="*/ 877 w 994"/>
                <a:gd name="T33" fmla="*/ 657 h 657"/>
                <a:gd name="T34" fmla="*/ 116 w 994"/>
                <a:gd name="T35" fmla="*/ 657 h 657"/>
                <a:gd name="T36" fmla="*/ 90 w 994"/>
                <a:gd name="T37" fmla="*/ 654 h 657"/>
                <a:gd name="T38" fmla="*/ 65 w 994"/>
                <a:gd name="T39" fmla="*/ 645 h 657"/>
                <a:gd name="T40" fmla="*/ 44 w 994"/>
                <a:gd name="T41" fmla="*/ 631 h 657"/>
                <a:gd name="T42" fmla="*/ 26 w 994"/>
                <a:gd name="T43" fmla="*/ 612 h 657"/>
                <a:gd name="T44" fmla="*/ 11 w 994"/>
                <a:gd name="T45" fmla="*/ 591 h 657"/>
                <a:gd name="T46" fmla="*/ 3 w 994"/>
                <a:gd name="T47" fmla="*/ 567 h 657"/>
                <a:gd name="T48" fmla="*/ 0 w 994"/>
                <a:gd name="T49" fmla="*/ 540 h 657"/>
                <a:gd name="T50" fmla="*/ 0 w 994"/>
                <a:gd name="T51" fmla="*/ 117 h 657"/>
                <a:gd name="T52" fmla="*/ 3 w 994"/>
                <a:gd name="T53" fmla="*/ 90 h 657"/>
                <a:gd name="T54" fmla="*/ 11 w 994"/>
                <a:gd name="T55" fmla="*/ 65 h 657"/>
                <a:gd name="T56" fmla="*/ 26 w 994"/>
                <a:gd name="T57" fmla="*/ 44 h 657"/>
                <a:gd name="T58" fmla="*/ 44 w 994"/>
                <a:gd name="T59" fmla="*/ 26 h 657"/>
                <a:gd name="T60" fmla="*/ 65 w 994"/>
                <a:gd name="T61" fmla="*/ 12 h 657"/>
                <a:gd name="T62" fmla="*/ 90 w 994"/>
                <a:gd name="T63" fmla="*/ 3 h 657"/>
                <a:gd name="T64" fmla="*/ 116 w 994"/>
                <a:gd name="T65" fmla="*/ 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4" h="657">
                  <a:moveTo>
                    <a:pt x="116" y="0"/>
                  </a:moveTo>
                  <a:lnTo>
                    <a:pt x="878" y="0"/>
                  </a:lnTo>
                  <a:lnTo>
                    <a:pt x="904" y="3"/>
                  </a:lnTo>
                  <a:lnTo>
                    <a:pt x="929" y="13"/>
                  </a:lnTo>
                  <a:lnTo>
                    <a:pt x="950" y="26"/>
                  </a:lnTo>
                  <a:lnTo>
                    <a:pt x="968" y="44"/>
                  </a:lnTo>
                  <a:lnTo>
                    <a:pt x="983" y="65"/>
                  </a:lnTo>
                  <a:lnTo>
                    <a:pt x="991" y="90"/>
                  </a:lnTo>
                  <a:lnTo>
                    <a:pt x="994" y="117"/>
                  </a:lnTo>
                  <a:lnTo>
                    <a:pt x="994" y="540"/>
                  </a:lnTo>
                  <a:lnTo>
                    <a:pt x="991" y="567"/>
                  </a:lnTo>
                  <a:lnTo>
                    <a:pt x="982" y="591"/>
                  </a:lnTo>
                  <a:lnTo>
                    <a:pt x="968" y="613"/>
                  </a:lnTo>
                  <a:lnTo>
                    <a:pt x="950" y="631"/>
                  </a:lnTo>
                  <a:lnTo>
                    <a:pt x="928" y="645"/>
                  </a:lnTo>
                  <a:lnTo>
                    <a:pt x="903" y="654"/>
                  </a:lnTo>
                  <a:lnTo>
                    <a:pt x="877" y="657"/>
                  </a:lnTo>
                  <a:lnTo>
                    <a:pt x="116" y="657"/>
                  </a:lnTo>
                  <a:lnTo>
                    <a:pt x="90" y="654"/>
                  </a:lnTo>
                  <a:lnTo>
                    <a:pt x="65" y="645"/>
                  </a:lnTo>
                  <a:lnTo>
                    <a:pt x="44" y="631"/>
                  </a:lnTo>
                  <a:lnTo>
                    <a:pt x="26" y="612"/>
                  </a:lnTo>
                  <a:lnTo>
                    <a:pt x="11" y="591"/>
                  </a:lnTo>
                  <a:lnTo>
                    <a:pt x="3" y="567"/>
                  </a:lnTo>
                  <a:lnTo>
                    <a:pt x="0" y="540"/>
                  </a:lnTo>
                  <a:lnTo>
                    <a:pt x="0" y="117"/>
                  </a:lnTo>
                  <a:lnTo>
                    <a:pt x="3" y="90"/>
                  </a:lnTo>
                  <a:lnTo>
                    <a:pt x="11" y="65"/>
                  </a:lnTo>
                  <a:lnTo>
                    <a:pt x="26" y="44"/>
                  </a:lnTo>
                  <a:lnTo>
                    <a:pt x="44" y="26"/>
                  </a:lnTo>
                  <a:lnTo>
                    <a:pt x="65" y="12"/>
                  </a:lnTo>
                  <a:lnTo>
                    <a:pt x="90" y="3"/>
                  </a:lnTo>
                  <a:lnTo>
                    <a:pt x="1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1" name="Freeform 248"/>
            <p:cNvSpPr>
              <a:spLocks/>
            </p:cNvSpPr>
            <p:nvPr/>
          </p:nvSpPr>
          <p:spPr bwMode="auto">
            <a:xfrm>
              <a:off x="1859" y="4090"/>
              <a:ext cx="71" cy="46"/>
            </a:xfrm>
            <a:custGeom>
              <a:avLst/>
              <a:gdLst>
                <a:gd name="T0" fmla="*/ 117 w 995"/>
                <a:gd name="T1" fmla="*/ 0 h 657"/>
                <a:gd name="T2" fmla="*/ 878 w 995"/>
                <a:gd name="T3" fmla="*/ 0 h 657"/>
                <a:gd name="T4" fmla="*/ 904 w 995"/>
                <a:gd name="T5" fmla="*/ 3 h 657"/>
                <a:gd name="T6" fmla="*/ 929 w 995"/>
                <a:gd name="T7" fmla="*/ 13 h 657"/>
                <a:gd name="T8" fmla="*/ 950 w 995"/>
                <a:gd name="T9" fmla="*/ 26 h 657"/>
                <a:gd name="T10" fmla="*/ 968 w 995"/>
                <a:gd name="T11" fmla="*/ 44 h 657"/>
                <a:gd name="T12" fmla="*/ 983 w 995"/>
                <a:gd name="T13" fmla="*/ 65 h 657"/>
                <a:gd name="T14" fmla="*/ 992 w 995"/>
                <a:gd name="T15" fmla="*/ 90 h 657"/>
                <a:gd name="T16" fmla="*/ 995 w 995"/>
                <a:gd name="T17" fmla="*/ 117 h 657"/>
                <a:gd name="T18" fmla="*/ 995 w 995"/>
                <a:gd name="T19" fmla="*/ 540 h 657"/>
                <a:gd name="T20" fmla="*/ 992 w 995"/>
                <a:gd name="T21" fmla="*/ 567 h 657"/>
                <a:gd name="T22" fmla="*/ 983 w 995"/>
                <a:gd name="T23" fmla="*/ 591 h 657"/>
                <a:gd name="T24" fmla="*/ 969 w 995"/>
                <a:gd name="T25" fmla="*/ 613 h 657"/>
                <a:gd name="T26" fmla="*/ 951 w 995"/>
                <a:gd name="T27" fmla="*/ 631 h 657"/>
                <a:gd name="T28" fmla="*/ 929 w 995"/>
                <a:gd name="T29" fmla="*/ 645 h 657"/>
                <a:gd name="T30" fmla="*/ 904 w 995"/>
                <a:gd name="T31" fmla="*/ 654 h 657"/>
                <a:gd name="T32" fmla="*/ 878 w 995"/>
                <a:gd name="T33" fmla="*/ 657 h 657"/>
                <a:gd name="T34" fmla="*/ 117 w 995"/>
                <a:gd name="T35" fmla="*/ 657 h 657"/>
                <a:gd name="T36" fmla="*/ 90 w 995"/>
                <a:gd name="T37" fmla="*/ 654 h 657"/>
                <a:gd name="T38" fmla="*/ 65 w 995"/>
                <a:gd name="T39" fmla="*/ 645 h 657"/>
                <a:gd name="T40" fmla="*/ 44 w 995"/>
                <a:gd name="T41" fmla="*/ 631 h 657"/>
                <a:gd name="T42" fmla="*/ 26 w 995"/>
                <a:gd name="T43" fmla="*/ 612 h 657"/>
                <a:gd name="T44" fmla="*/ 12 w 995"/>
                <a:gd name="T45" fmla="*/ 591 h 657"/>
                <a:gd name="T46" fmla="*/ 3 w 995"/>
                <a:gd name="T47" fmla="*/ 567 h 657"/>
                <a:gd name="T48" fmla="*/ 0 w 995"/>
                <a:gd name="T49" fmla="*/ 540 h 657"/>
                <a:gd name="T50" fmla="*/ 0 w 995"/>
                <a:gd name="T51" fmla="*/ 117 h 657"/>
                <a:gd name="T52" fmla="*/ 3 w 995"/>
                <a:gd name="T53" fmla="*/ 90 h 657"/>
                <a:gd name="T54" fmla="*/ 12 w 995"/>
                <a:gd name="T55" fmla="*/ 65 h 657"/>
                <a:gd name="T56" fmla="*/ 26 w 995"/>
                <a:gd name="T57" fmla="*/ 44 h 657"/>
                <a:gd name="T58" fmla="*/ 44 w 995"/>
                <a:gd name="T59" fmla="*/ 26 h 657"/>
                <a:gd name="T60" fmla="*/ 65 w 995"/>
                <a:gd name="T61" fmla="*/ 12 h 657"/>
                <a:gd name="T62" fmla="*/ 91 w 995"/>
                <a:gd name="T63" fmla="*/ 3 h 657"/>
                <a:gd name="T64" fmla="*/ 117 w 995"/>
                <a:gd name="T65" fmla="*/ 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5" h="657">
                  <a:moveTo>
                    <a:pt x="117" y="0"/>
                  </a:moveTo>
                  <a:lnTo>
                    <a:pt x="878" y="0"/>
                  </a:lnTo>
                  <a:lnTo>
                    <a:pt x="904" y="3"/>
                  </a:lnTo>
                  <a:lnTo>
                    <a:pt x="929" y="13"/>
                  </a:lnTo>
                  <a:lnTo>
                    <a:pt x="950" y="26"/>
                  </a:lnTo>
                  <a:lnTo>
                    <a:pt x="968" y="44"/>
                  </a:lnTo>
                  <a:lnTo>
                    <a:pt x="983" y="65"/>
                  </a:lnTo>
                  <a:lnTo>
                    <a:pt x="992" y="90"/>
                  </a:lnTo>
                  <a:lnTo>
                    <a:pt x="995" y="117"/>
                  </a:lnTo>
                  <a:lnTo>
                    <a:pt x="995" y="540"/>
                  </a:lnTo>
                  <a:lnTo>
                    <a:pt x="992" y="567"/>
                  </a:lnTo>
                  <a:lnTo>
                    <a:pt x="983" y="591"/>
                  </a:lnTo>
                  <a:lnTo>
                    <a:pt x="969" y="613"/>
                  </a:lnTo>
                  <a:lnTo>
                    <a:pt x="951" y="631"/>
                  </a:lnTo>
                  <a:lnTo>
                    <a:pt x="929" y="645"/>
                  </a:lnTo>
                  <a:lnTo>
                    <a:pt x="904" y="654"/>
                  </a:lnTo>
                  <a:lnTo>
                    <a:pt x="878" y="657"/>
                  </a:lnTo>
                  <a:lnTo>
                    <a:pt x="117" y="657"/>
                  </a:lnTo>
                  <a:lnTo>
                    <a:pt x="90" y="654"/>
                  </a:lnTo>
                  <a:lnTo>
                    <a:pt x="65" y="645"/>
                  </a:lnTo>
                  <a:lnTo>
                    <a:pt x="44" y="631"/>
                  </a:lnTo>
                  <a:lnTo>
                    <a:pt x="26" y="612"/>
                  </a:lnTo>
                  <a:lnTo>
                    <a:pt x="12" y="591"/>
                  </a:lnTo>
                  <a:lnTo>
                    <a:pt x="3" y="567"/>
                  </a:lnTo>
                  <a:lnTo>
                    <a:pt x="0" y="540"/>
                  </a:lnTo>
                  <a:lnTo>
                    <a:pt x="0" y="117"/>
                  </a:lnTo>
                  <a:lnTo>
                    <a:pt x="3" y="90"/>
                  </a:lnTo>
                  <a:lnTo>
                    <a:pt x="12" y="65"/>
                  </a:lnTo>
                  <a:lnTo>
                    <a:pt x="26" y="44"/>
                  </a:lnTo>
                  <a:lnTo>
                    <a:pt x="44" y="26"/>
                  </a:lnTo>
                  <a:lnTo>
                    <a:pt x="65" y="12"/>
                  </a:lnTo>
                  <a:lnTo>
                    <a:pt x="91" y="3"/>
                  </a:lnTo>
                  <a:lnTo>
                    <a:pt x="1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2" name="Freeform 249"/>
            <p:cNvSpPr>
              <a:spLocks/>
            </p:cNvSpPr>
            <p:nvPr/>
          </p:nvSpPr>
          <p:spPr bwMode="auto">
            <a:xfrm>
              <a:off x="1690" y="4090"/>
              <a:ext cx="71" cy="46"/>
            </a:xfrm>
            <a:custGeom>
              <a:avLst/>
              <a:gdLst>
                <a:gd name="T0" fmla="*/ 117 w 994"/>
                <a:gd name="T1" fmla="*/ 0 h 657"/>
                <a:gd name="T2" fmla="*/ 878 w 994"/>
                <a:gd name="T3" fmla="*/ 0 h 657"/>
                <a:gd name="T4" fmla="*/ 904 w 994"/>
                <a:gd name="T5" fmla="*/ 3 h 657"/>
                <a:gd name="T6" fmla="*/ 929 w 994"/>
                <a:gd name="T7" fmla="*/ 13 h 657"/>
                <a:gd name="T8" fmla="*/ 951 w 994"/>
                <a:gd name="T9" fmla="*/ 26 h 657"/>
                <a:gd name="T10" fmla="*/ 968 w 994"/>
                <a:gd name="T11" fmla="*/ 44 h 657"/>
                <a:gd name="T12" fmla="*/ 983 w 994"/>
                <a:gd name="T13" fmla="*/ 65 h 657"/>
                <a:gd name="T14" fmla="*/ 991 w 994"/>
                <a:gd name="T15" fmla="*/ 90 h 657"/>
                <a:gd name="T16" fmla="*/ 994 w 994"/>
                <a:gd name="T17" fmla="*/ 117 h 657"/>
                <a:gd name="T18" fmla="*/ 994 w 994"/>
                <a:gd name="T19" fmla="*/ 540 h 657"/>
                <a:gd name="T20" fmla="*/ 991 w 994"/>
                <a:gd name="T21" fmla="*/ 567 h 657"/>
                <a:gd name="T22" fmla="*/ 983 w 994"/>
                <a:gd name="T23" fmla="*/ 591 h 657"/>
                <a:gd name="T24" fmla="*/ 968 w 994"/>
                <a:gd name="T25" fmla="*/ 613 h 657"/>
                <a:gd name="T26" fmla="*/ 950 w 994"/>
                <a:gd name="T27" fmla="*/ 631 h 657"/>
                <a:gd name="T28" fmla="*/ 929 w 994"/>
                <a:gd name="T29" fmla="*/ 645 h 657"/>
                <a:gd name="T30" fmla="*/ 904 w 994"/>
                <a:gd name="T31" fmla="*/ 654 h 657"/>
                <a:gd name="T32" fmla="*/ 878 w 994"/>
                <a:gd name="T33" fmla="*/ 657 h 657"/>
                <a:gd name="T34" fmla="*/ 117 w 994"/>
                <a:gd name="T35" fmla="*/ 657 h 657"/>
                <a:gd name="T36" fmla="*/ 90 w 994"/>
                <a:gd name="T37" fmla="*/ 654 h 657"/>
                <a:gd name="T38" fmla="*/ 65 w 994"/>
                <a:gd name="T39" fmla="*/ 645 h 657"/>
                <a:gd name="T40" fmla="*/ 44 w 994"/>
                <a:gd name="T41" fmla="*/ 631 h 657"/>
                <a:gd name="T42" fmla="*/ 25 w 994"/>
                <a:gd name="T43" fmla="*/ 612 h 657"/>
                <a:gd name="T44" fmla="*/ 12 w 994"/>
                <a:gd name="T45" fmla="*/ 591 h 657"/>
                <a:gd name="T46" fmla="*/ 3 w 994"/>
                <a:gd name="T47" fmla="*/ 567 h 657"/>
                <a:gd name="T48" fmla="*/ 0 w 994"/>
                <a:gd name="T49" fmla="*/ 540 h 657"/>
                <a:gd name="T50" fmla="*/ 0 w 994"/>
                <a:gd name="T51" fmla="*/ 117 h 657"/>
                <a:gd name="T52" fmla="*/ 3 w 994"/>
                <a:gd name="T53" fmla="*/ 90 h 657"/>
                <a:gd name="T54" fmla="*/ 12 w 994"/>
                <a:gd name="T55" fmla="*/ 65 h 657"/>
                <a:gd name="T56" fmla="*/ 25 w 994"/>
                <a:gd name="T57" fmla="*/ 44 h 657"/>
                <a:gd name="T58" fmla="*/ 44 w 994"/>
                <a:gd name="T59" fmla="*/ 26 h 657"/>
                <a:gd name="T60" fmla="*/ 66 w 994"/>
                <a:gd name="T61" fmla="*/ 12 h 657"/>
                <a:gd name="T62" fmla="*/ 91 w 994"/>
                <a:gd name="T63" fmla="*/ 3 h 657"/>
                <a:gd name="T64" fmla="*/ 117 w 994"/>
                <a:gd name="T65" fmla="*/ 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94" h="657">
                  <a:moveTo>
                    <a:pt x="117" y="0"/>
                  </a:moveTo>
                  <a:lnTo>
                    <a:pt x="878" y="0"/>
                  </a:lnTo>
                  <a:lnTo>
                    <a:pt x="904" y="3"/>
                  </a:lnTo>
                  <a:lnTo>
                    <a:pt x="929" y="13"/>
                  </a:lnTo>
                  <a:lnTo>
                    <a:pt x="951" y="26"/>
                  </a:lnTo>
                  <a:lnTo>
                    <a:pt x="968" y="44"/>
                  </a:lnTo>
                  <a:lnTo>
                    <a:pt x="983" y="65"/>
                  </a:lnTo>
                  <a:lnTo>
                    <a:pt x="991" y="90"/>
                  </a:lnTo>
                  <a:lnTo>
                    <a:pt x="994" y="117"/>
                  </a:lnTo>
                  <a:lnTo>
                    <a:pt x="994" y="540"/>
                  </a:lnTo>
                  <a:lnTo>
                    <a:pt x="991" y="567"/>
                  </a:lnTo>
                  <a:lnTo>
                    <a:pt x="983" y="591"/>
                  </a:lnTo>
                  <a:lnTo>
                    <a:pt x="968" y="613"/>
                  </a:lnTo>
                  <a:lnTo>
                    <a:pt x="950" y="631"/>
                  </a:lnTo>
                  <a:lnTo>
                    <a:pt x="929" y="645"/>
                  </a:lnTo>
                  <a:lnTo>
                    <a:pt x="904" y="654"/>
                  </a:lnTo>
                  <a:lnTo>
                    <a:pt x="878" y="657"/>
                  </a:lnTo>
                  <a:lnTo>
                    <a:pt x="117" y="657"/>
                  </a:lnTo>
                  <a:lnTo>
                    <a:pt x="90" y="654"/>
                  </a:lnTo>
                  <a:lnTo>
                    <a:pt x="65" y="645"/>
                  </a:lnTo>
                  <a:lnTo>
                    <a:pt x="44" y="631"/>
                  </a:lnTo>
                  <a:lnTo>
                    <a:pt x="25" y="612"/>
                  </a:lnTo>
                  <a:lnTo>
                    <a:pt x="12" y="591"/>
                  </a:lnTo>
                  <a:lnTo>
                    <a:pt x="3" y="567"/>
                  </a:lnTo>
                  <a:lnTo>
                    <a:pt x="0" y="540"/>
                  </a:lnTo>
                  <a:lnTo>
                    <a:pt x="0" y="117"/>
                  </a:lnTo>
                  <a:lnTo>
                    <a:pt x="3" y="90"/>
                  </a:lnTo>
                  <a:lnTo>
                    <a:pt x="12" y="65"/>
                  </a:lnTo>
                  <a:lnTo>
                    <a:pt x="25" y="44"/>
                  </a:lnTo>
                  <a:lnTo>
                    <a:pt x="44" y="26"/>
                  </a:lnTo>
                  <a:lnTo>
                    <a:pt x="66" y="12"/>
                  </a:lnTo>
                  <a:lnTo>
                    <a:pt x="91" y="3"/>
                  </a:lnTo>
                  <a:lnTo>
                    <a:pt x="1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 name="Freeform 250"/>
            <p:cNvSpPr>
              <a:spLocks noEditPoints="1"/>
            </p:cNvSpPr>
            <p:nvPr/>
          </p:nvSpPr>
          <p:spPr bwMode="auto">
            <a:xfrm>
              <a:off x="1719" y="3959"/>
              <a:ext cx="182" cy="119"/>
            </a:xfrm>
            <a:custGeom>
              <a:avLst/>
              <a:gdLst>
                <a:gd name="T0" fmla="*/ 785 w 2544"/>
                <a:gd name="T1" fmla="*/ 563 h 1667"/>
                <a:gd name="T2" fmla="*/ 765 w 2544"/>
                <a:gd name="T3" fmla="*/ 577 h 1667"/>
                <a:gd name="T4" fmla="*/ 757 w 2544"/>
                <a:gd name="T5" fmla="*/ 601 h 1667"/>
                <a:gd name="T6" fmla="*/ 759 w 2544"/>
                <a:gd name="T7" fmla="*/ 668 h 1667"/>
                <a:gd name="T8" fmla="*/ 774 w 2544"/>
                <a:gd name="T9" fmla="*/ 687 h 1667"/>
                <a:gd name="T10" fmla="*/ 797 w 2544"/>
                <a:gd name="T11" fmla="*/ 695 h 1667"/>
                <a:gd name="T12" fmla="*/ 1758 w 2544"/>
                <a:gd name="T13" fmla="*/ 693 h 1667"/>
                <a:gd name="T14" fmla="*/ 1778 w 2544"/>
                <a:gd name="T15" fmla="*/ 679 h 1667"/>
                <a:gd name="T16" fmla="*/ 1786 w 2544"/>
                <a:gd name="T17" fmla="*/ 654 h 1667"/>
                <a:gd name="T18" fmla="*/ 1784 w 2544"/>
                <a:gd name="T19" fmla="*/ 589 h 1667"/>
                <a:gd name="T20" fmla="*/ 1769 w 2544"/>
                <a:gd name="T21" fmla="*/ 568 h 1667"/>
                <a:gd name="T22" fmla="*/ 1745 w 2544"/>
                <a:gd name="T23" fmla="*/ 561 h 1667"/>
                <a:gd name="T24" fmla="*/ 797 w 2544"/>
                <a:gd name="T25" fmla="*/ 286 h 1667"/>
                <a:gd name="T26" fmla="*/ 774 w 2544"/>
                <a:gd name="T27" fmla="*/ 294 h 1667"/>
                <a:gd name="T28" fmla="*/ 759 w 2544"/>
                <a:gd name="T29" fmla="*/ 314 h 1667"/>
                <a:gd name="T30" fmla="*/ 757 w 2544"/>
                <a:gd name="T31" fmla="*/ 379 h 1667"/>
                <a:gd name="T32" fmla="*/ 765 w 2544"/>
                <a:gd name="T33" fmla="*/ 404 h 1667"/>
                <a:gd name="T34" fmla="*/ 785 w 2544"/>
                <a:gd name="T35" fmla="*/ 418 h 1667"/>
                <a:gd name="T36" fmla="*/ 1745 w 2544"/>
                <a:gd name="T37" fmla="*/ 420 h 1667"/>
                <a:gd name="T38" fmla="*/ 1769 w 2544"/>
                <a:gd name="T39" fmla="*/ 413 h 1667"/>
                <a:gd name="T40" fmla="*/ 1783 w 2544"/>
                <a:gd name="T41" fmla="*/ 393 h 1667"/>
                <a:gd name="T42" fmla="*/ 1786 w 2544"/>
                <a:gd name="T43" fmla="*/ 327 h 1667"/>
                <a:gd name="T44" fmla="*/ 1778 w 2544"/>
                <a:gd name="T45" fmla="*/ 302 h 1667"/>
                <a:gd name="T46" fmla="*/ 1758 w 2544"/>
                <a:gd name="T47" fmla="*/ 288 h 1667"/>
                <a:gd name="T48" fmla="*/ 797 w 2544"/>
                <a:gd name="T49" fmla="*/ 286 h 1667"/>
                <a:gd name="T50" fmla="*/ 1875 w 2544"/>
                <a:gd name="T51" fmla="*/ 0 h 1667"/>
                <a:gd name="T52" fmla="*/ 1930 w 2544"/>
                <a:gd name="T53" fmla="*/ 11 h 1667"/>
                <a:gd name="T54" fmla="*/ 1975 w 2544"/>
                <a:gd name="T55" fmla="*/ 42 h 1667"/>
                <a:gd name="T56" fmla="*/ 2005 w 2544"/>
                <a:gd name="T57" fmla="*/ 86 h 1667"/>
                <a:gd name="T58" fmla="*/ 2016 w 2544"/>
                <a:gd name="T59" fmla="*/ 141 h 1667"/>
                <a:gd name="T60" fmla="*/ 2013 w 2544"/>
                <a:gd name="T61" fmla="*/ 870 h 1667"/>
                <a:gd name="T62" fmla="*/ 1992 w 2544"/>
                <a:gd name="T63" fmla="*/ 919 h 1667"/>
                <a:gd name="T64" fmla="*/ 1953 w 2544"/>
                <a:gd name="T65" fmla="*/ 958 h 1667"/>
                <a:gd name="T66" fmla="*/ 1902 w 2544"/>
                <a:gd name="T67" fmla="*/ 979 h 1667"/>
                <a:gd name="T68" fmla="*/ 1363 w 2544"/>
                <a:gd name="T69" fmla="*/ 982 h 1667"/>
                <a:gd name="T70" fmla="*/ 2452 w 2544"/>
                <a:gd name="T71" fmla="*/ 1283 h 1667"/>
                <a:gd name="T72" fmla="*/ 2493 w 2544"/>
                <a:gd name="T73" fmla="*/ 1292 h 1667"/>
                <a:gd name="T74" fmla="*/ 2523 w 2544"/>
                <a:gd name="T75" fmla="*/ 1316 h 1667"/>
                <a:gd name="T76" fmla="*/ 2541 w 2544"/>
                <a:gd name="T77" fmla="*/ 1352 h 1667"/>
                <a:gd name="T78" fmla="*/ 2544 w 2544"/>
                <a:gd name="T79" fmla="*/ 1666 h 1667"/>
                <a:gd name="T80" fmla="*/ 2361 w 2544"/>
                <a:gd name="T81" fmla="*/ 1464 h 1667"/>
                <a:gd name="T82" fmla="*/ 1363 w 2544"/>
                <a:gd name="T83" fmla="*/ 1666 h 1667"/>
                <a:gd name="T84" fmla="*/ 1180 w 2544"/>
                <a:gd name="T85" fmla="*/ 1464 h 1667"/>
                <a:gd name="T86" fmla="*/ 183 w 2544"/>
                <a:gd name="T87" fmla="*/ 1667 h 1667"/>
                <a:gd name="T88" fmla="*/ 0 w 2544"/>
                <a:gd name="T89" fmla="*/ 1373 h 1667"/>
                <a:gd name="T90" fmla="*/ 9 w 2544"/>
                <a:gd name="T91" fmla="*/ 1333 h 1667"/>
                <a:gd name="T92" fmla="*/ 34 w 2544"/>
                <a:gd name="T93" fmla="*/ 1303 h 1667"/>
                <a:gd name="T94" fmla="*/ 71 w 2544"/>
                <a:gd name="T95" fmla="*/ 1286 h 1667"/>
                <a:gd name="T96" fmla="*/ 1180 w 2544"/>
                <a:gd name="T97" fmla="*/ 1283 h 1667"/>
                <a:gd name="T98" fmla="*/ 668 w 2544"/>
                <a:gd name="T99" fmla="*/ 983 h 1667"/>
                <a:gd name="T100" fmla="*/ 613 w 2544"/>
                <a:gd name="T101" fmla="*/ 972 h 1667"/>
                <a:gd name="T102" fmla="*/ 568 w 2544"/>
                <a:gd name="T103" fmla="*/ 942 h 1667"/>
                <a:gd name="T104" fmla="*/ 538 w 2544"/>
                <a:gd name="T105" fmla="*/ 896 h 1667"/>
                <a:gd name="T106" fmla="*/ 527 w 2544"/>
                <a:gd name="T107" fmla="*/ 841 h 1667"/>
                <a:gd name="T108" fmla="*/ 529 w 2544"/>
                <a:gd name="T109" fmla="*/ 113 h 1667"/>
                <a:gd name="T110" fmla="*/ 550 w 2544"/>
                <a:gd name="T111" fmla="*/ 62 h 1667"/>
                <a:gd name="T112" fmla="*/ 589 w 2544"/>
                <a:gd name="T113" fmla="*/ 24 h 1667"/>
                <a:gd name="T114" fmla="*/ 640 w 2544"/>
                <a:gd name="T115" fmla="*/ 3 h 1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44" h="1667">
                  <a:moveTo>
                    <a:pt x="797" y="561"/>
                  </a:moveTo>
                  <a:lnTo>
                    <a:pt x="785" y="563"/>
                  </a:lnTo>
                  <a:lnTo>
                    <a:pt x="774" y="568"/>
                  </a:lnTo>
                  <a:lnTo>
                    <a:pt x="765" y="577"/>
                  </a:lnTo>
                  <a:lnTo>
                    <a:pt x="759" y="589"/>
                  </a:lnTo>
                  <a:lnTo>
                    <a:pt x="757" y="601"/>
                  </a:lnTo>
                  <a:lnTo>
                    <a:pt x="757" y="654"/>
                  </a:lnTo>
                  <a:lnTo>
                    <a:pt x="759" y="668"/>
                  </a:lnTo>
                  <a:lnTo>
                    <a:pt x="765" y="679"/>
                  </a:lnTo>
                  <a:lnTo>
                    <a:pt x="774" y="687"/>
                  </a:lnTo>
                  <a:lnTo>
                    <a:pt x="785" y="693"/>
                  </a:lnTo>
                  <a:lnTo>
                    <a:pt x="797" y="695"/>
                  </a:lnTo>
                  <a:lnTo>
                    <a:pt x="1745" y="695"/>
                  </a:lnTo>
                  <a:lnTo>
                    <a:pt x="1758" y="693"/>
                  </a:lnTo>
                  <a:lnTo>
                    <a:pt x="1769" y="687"/>
                  </a:lnTo>
                  <a:lnTo>
                    <a:pt x="1778" y="679"/>
                  </a:lnTo>
                  <a:lnTo>
                    <a:pt x="1783" y="668"/>
                  </a:lnTo>
                  <a:lnTo>
                    <a:pt x="1786" y="654"/>
                  </a:lnTo>
                  <a:lnTo>
                    <a:pt x="1786" y="601"/>
                  </a:lnTo>
                  <a:lnTo>
                    <a:pt x="1784" y="589"/>
                  </a:lnTo>
                  <a:lnTo>
                    <a:pt x="1778" y="577"/>
                  </a:lnTo>
                  <a:lnTo>
                    <a:pt x="1769" y="568"/>
                  </a:lnTo>
                  <a:lnTo>
                    <a:pt x="1758" y="563"/>
                  </a:lnTo>
                  <a:lnTo>
                    <a:pt x="1745" y="561"/>
                  </a:lnTo>
                  <a:lnTo>
                    <a:pt x="797" y="561"/>
                  </a:lnTo>
                  <a:close/>
                  <a:moveTo>
                    <a:pt x="797" y="286"/>
                  </a:moveTo>
                  <a:lnTo>
                    <a:pt x="785" y="288"/>
                  </a:lnTo>
                  <a:lnTo>
                    <a:pt x="774" y="294"/>
                  </a:lnTo>
                  <a:lnTo>
                    <a:pt x="765" y="302"/>
                  </a:lnTo>
                  <a:lnTo>
                    <a:pt x="759" y="314"/>
                  </a:lnTo>
                  <a:lnTo>
                    <a:pt x="757" y="327"/>
                  </a:lnTo>
                  <a:lnTo>
                    <a:pt x="757" y="379"/>
                  </a:lnTo>
                  <a:lnTo>
                    <a:pt x="759" y="393"/>
                  </a:lnTo>
                  <a:lnTo>
                    <a:pt x="765" y="404"/>
                  </a:lnTo>
                  <a:lnTo>
                    <a:pt x="774" y="412"/>
                  </a:lnTo>
                  <a:lnTo>
                    <a:pt x="785" y="418"/>
                  </a:lnTo>
                  <a:lnTo>
                    <a:pt x="797" y="420"/>
                  </a:lnTo>
                  <a:lnTo>
                    <a:pt x="1745" y="420"/>
                  </a:lnTo>
                  <a:lnTo>
                    <a:pt x="1758" y="418"/>
                  </a:lnTo>
                  <a:lnTo>
                    <a:pt x="1769" y="413"/>
                  </a:lnTo>
                  <a:lnTo>
                    <a:pt x="1778" y="404"/>
                  </a:lnTo>
                  <a:lnTo>
                    <a:pt x="1783" y="393"/>
                  </a:lnTo>
                  <a:lnTo>
                    <a:pt x="1786" y="379"/>
                  </a:lnTo>
                  <a:lnTo>
                    <a:pt x="1786" y="327"/>
                  </a:lnTo>
                  <a:lnTo>
                    <a:pt x="1784" y="314"/>
                  </a:lnTo>
                  <a:lnTo>
                    <a:pt x="1778" y="302"/>
                  </a:lnTo>
                  <a:lnTo>
                    <a:pt x="1769" y="294"/>
                  </a:lnTo>
                  <a:lnTo>
                    <a:pt x="1758" y="288"/>
                  </a:lnTo>
                  <a:lnTo>
                    <a:pt x="1745" y="286"/>
                  </a:lnTo>
                  <a:lnTo>
                    <a:pt x="797" y="286"/>
                  </a:lnTo>
                  <a:close/>
                  <a:moveTo>
                    <a:pt x="668" y="0"/>
                  </a:moveTo>
                  <a:lnTo>
                    <a:pt x="1875" y="0"/>
                  </a:lnTo>
                  <a:lnTo>
                    <a:pt x="1902" y="3"/>
                  </a:lnTo>
                  <a:lnTo>
                    <a:pt x="1930" y="11"/>
                  </a:lnTo>
                  <a:lnTo>
                    <a:pt x="1953" y="24"/>
                  </a:lnTo>
                  <a:lnTo>
                    <a:pt x="1975" y="42"/>
                  </a:lnTo>
                  <a:lnTo>
                    <a:pt x="1992" y="62"/>
                  </a:lnTo>
                  <a:lnTo>
                    <a:pt x="2005" y="86"/>
                  </a:lnTo>
                  <a:lnTo>
                    <a:pt x="2013" y="113"/>
                  </a:lnTo>
                  <a:lnTo>
                    <a:pt x="2016" y="141"/>
                  </a:lnTo>
                  <a:lnTo>
                    <a:pt x="2016" y="841"/>
                  </a:lnTo>
                  <a:lnTo>
                    <a:pt x="2013" y="870"/>
                  </a:lnTo>
                  <a:lnTo>
                    <a:pt x="2005" y="896"/>
                  </a:lnTo>
                  <a:lnTo>
                    <a:pt x="1992" y="919"/>
                  </a:lnTo>
                  <a:lnTo>
                    <a:pt x="1975" y="941"/>
                  </a:lnTo>
                  <a:lnTo>
                    <a:pt x="1953" y="958"/>
                  </a:lnTo>
                  <a:lnTo>
                    <a:pt x="1930" y="971"/>
                  </a:lnTo>
                  <a:lnTo>
                    <a:pt x="1902" y="979"/>
                  </a:lnTo>
                  <a:lnTo>
                    <a:pt x="1875" y="982"/>
                  </a:lnTo>
                  <a:lnTo>
                    <a:pt x="1363" y="982"/>
                  </a:lnTo>
                  <a:lnTo>
                    <a:pt x="1363" y="1283"/>
                  </a:lnTo>
                  <a:lnTo>
                    <a:pt x="2452" y="1283"/>
                  </a:lnTo>
                  <a:lnTo>
                    <a:pt x="2473" y="1285"/>
                  </a:lnTo>
                  <a:lnTo>
                    <a:pt x="2493" y="1292"/>
                  </a:lnTo>
                  <a:lnTo>
                    <a:pt x="2509" y="1302"/>
                  </a:lnTo>
                  <a:lnTo>
                    <a:pt x="2523" y="1316"/>
                  </a:lnTo>
                  <a:lnTo>
                    <a:pt x="2535" y="1333"/>
                  </a:lnTo>
                  <a:lnTo>
                    <a:pt x="2541" y="1352"/>
                  </a:lnTo>
                  <a:lnTo>
                    <a:pt x="2544" y="1373"/>
                  </a:lnTo>
                  <a:lnTo>
                    <a:pt x="2544" y="1666"/>
                  </a:lnTo>
                  <a:lnTo>
                    <a:pt x="2361" y="1666"/>
                  </a:lnTo>
                  <a:lnTo>
                    <a:pt x="2361" y="1464"/>
                  </a:lnTo>
                  <a:lnTo>
                    <a:pt x="1363" y="1464"/>
                  </a:lnTo>
                  <a:lnTo>
                    <a:pt x="1363" y="1666"/>
                  </a:lnTo>
                  <a:lnTo>
                    <a:pt x="1180" y="1666"/>
                  </a:lnTo>
                  <a:lnTo>
                    <a:pt x="1180" y="1464"/>
                  </a:lnTo>
                  <a:lnTo>
                    <a:pt x="183" y="1464"/>
                  </a:lnTo>
                  <a:lnTo>
                    <a:pt x="183" y="1667"/>
                  </a:lnTo>
                  <a:lnTo>
                    <a:pt x="0" y="1667"/>
                  </a:lnTo>
                  <a:lnTo>
                    <a:pt x="0" y="1373"/>
                  </a:lnTo>
                  <a:lnTo>
                    <a:pt x="2" y="1353"/>
                  </a:lnTo>
                  <a:lnTo>
                    <a:pt x="9" y="1333"/>
                  </a:lnTo>
                  <a:lnTo>
                    <a:pt x="21" y="1317"/>
                  </a:lnTo>
                  <a:lnTo>
                    <a:pt x="34" y="1303"/>
                  </a:lnTo>
                  <a:lnTo>
                    <a:pt x="51" y="1292"/>
                  </a:lnTo>
                  <a:lnTo>
                    <a:pt x="71" y="1286"/>
                  </a:lnTo>
                  <a:lnTo>
                    <a:pt x="91" y="1283"/>
                  </a:lnTo>
                  <a:lnTo>
                    <a:pt x="1180" y="1283"/>
                  </a:lnTo>
                  <a:lnTo>
                    <a:pt x="1180" y="983"/>
                  </a:lnTo>
                  <a:lnTo>
                    <a:pt x="668" y="983"/>
                  </a:lnTo>
                  <a:lnTo>
                    <a:pt x="640" y="980"/>
                  </a:lnTo>
                  <a:lnTo>
                    <a:pt x="613" y="972"/>
                  </a:lnTo>
                  <a:lnTo>
                    <a:pt x="589" y="959"/>
                  </a:lnTo>
                  <a:lnTo>
                    <a:pt x="568" y="942"/>
                  </a:lnTo>
                  <a:lnTo>
                    <a:pt x="550" y="920"/>
                  </a:lnTo>
                  <a:lnTo>
                    <a:pt x="538" y="896"/>
                  </a:lnTo>
                  <a:lnTo>
                    <a:pt x="529" y="870"/>
                  </a:lnTo>
                  <a:lnTo>
                    <a:pt x="527" y="841"/>
                  </a:lnTo>
                  <a:lnTo>
                    <a:pt x="527" y="141"/>
                  </a:lnTo>
                  <a:lnTo>
                    <a:pt x="529" y="113"/>
                  </a:lnTo>
                  <a:lnTo>
                    <a:pt x="538" y="86"/>
                  </a:lnTo>
                  <a:lnTo>
                    <a:pt x="550" y="62"/>
                  </a:lnTo>
                  <a:lnTo>
                    <a:pt x="568" y="42"/>
                  </a:lnTo>
                  <a:lnTo>
                    <a:pt x="589" y="24"/>
                  </a:lnTo>
                  <a:lnTo>
                    <a:pt x="613" y="11"/>
                  </a:lnTo>
                  <a:lnTo>
                    <a:pt x="640" y="3"/>
                  </a:lnTo>
                  <a:lnTo>
                    <a:pt x="6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9" name="Group 265"/>
          <p:cNvGrpSpPr>
            <a:grpSpLocks noChangeAspect="1"/>
          </p:cNvGrpSpPr>
          <p:nvPr/>
        </p:nvGrpSpPr>
        <p:grpSpPr bwMode="auto">
          <a:xfrm>
            <a:off x="1439900" y="4382573"/>
            <a:ext cx="286941" cy="244079"/>
            <a:chOff x="1218" y="3945"/>
            <a:chExt cx="241" cy="205"/>
          </a:xfrm>
          <a:solidFill>
            <a:schemeClr val="tx1">
              <a:lumMod val="65000"/>
              <a:lumOff val="35000"/>
            </a:schemeClr>
          </a:solidFill>
        </p:grpSpPr>
        <p:sp>
          <p:nvSpPr>
            <p:cNvPr id="180" name="Freeform 267"/>
            <p:cNvSpPr>
              <a:spLocks/>
            </p:cNvSpPr>
            <p:nvPr/>
          </p:nvSpPr>
          <p:spPr bwMode="auto">
            <a:xfrm>
              <a:off x="1372" y="3983"/>
              <a:ext cx="49" cy="58"/>
            </a:xfrm>
            <a:custGeom>
              <a:avLst/>
              <a:gdLst>
                <a:gd name="T0" fmla="*/ 296 w 685"/>
                <a:gd name="T1" fmla="*/ 0 h 817"/>
                <a:gd name="T2" fmla="*/ 307 w 685"/>
                <a:gd name="T3" fmla="*/ 0 h 817"/>
                <a:gd name="T4" fmla="*/ 317 w 685"/>
                <a:gd name="T5" fmla="*/ 5 h 817"/>
                <a:gd name="T6" fmla="*/ 326 w 685"/>
                <a:gd name="T7" fmla="*/ 13 h 817"/>
                <a:gd name="T8" fmla="*/ 333 w 685"/>
                <a:gd name="T9" fmla="*/ 23 h 817"/>
                <a:gd name="T10" fmla="*/ 335 w 685"/>
                <a:gd name="T11" fmla="*/ 36 h 817"/>
                <a:gd name="T12" fmla="*/ 335 w 685"/>
                <a:gd name="T13" fmla="*/ 141 h 817"/>
                <a:gd name="T14" fmla="*/ 498 w 685"/>
                <a:gd name="T15" fmla="*/ 141 h 817"/>
                <a:gd name="T16" fmla="*/ 532 w 685"/>
                <a:gd name="T17" fmla="*/ 144 h 817"/>
                <a:gd name="T18" fmla="*/ 564 w 685"/>
                <a:gd name="T19" fmla="*/ 153 h 817"/>
                <a:gd name="T20" fmla="*/ 592 w 685"/>
                <a:gd name="T21" fmla="*/ 168 h 817"/>
                <a:gd name="T22" fmla="*/ 619 w 685"/>
                <a:gd name="T23" fmla="*/ 186 h 817"/>
                <a:gd name="T24" fmla="*/ 641 w 685"/>
                <a:gd name="T25" fmla="*/ 208 h 817"/>
                <a:gd name="T26" fmla="*/ 660 w 685"/>
                <a:gd name="T27" fmla="*/ 235 h 817"/>
                <a:gd name="T28" fmla="*/ 674 w 685"/>
                <a:gd name="T29" fmla="*/ 263 h 817"/>
                <a:gd name="T30" fmla="*/ 682 w 685"/>
                <a:gd name="T31" fmla="*/ 295 h 817"/>
                <a:gd name="T32" fmla="*/ 685 w 685"/>
                <a:gd name="T33" fmla="*/ 328 h 817"/>
                <a:gd name="T34" fmla="*/ 685 w 685"/>
                <a:gd name="T35" fmla="*/ 754 h 817"/>
                <a:gd name="T36" fmla="*/ 683 w 685"/>
                <a:gd name="T37" fmla="*/ 771 h 817"/>
                <a:gd name="T38" fmla="*/ 677 w 685"/>
                <a:gd name="T39" fmla="*/ 786 h 817"/>
                <a:gd name="T40" fmla="*/ 667 w 685"/>
                <a:gd name="T41" fmla="*/ 798 h 817"/>
                <a:gd name="T42" fmla="*/ 655 w 685"/>
                <a:gd name="T43" fmla="*/ 808 h 817"/>
                <a:gd name="T44" fmla="*/ 639 w 685"/>
                <a:gd name="T45" fmla="*/ 814 h 817"/>
                <a:gd name="T46" fmla="*/ 622 w 685"/>
                <a:gd name="T47" fmla="*/ 817 h 817"/>
                <a:gd name="T48" fmla="*/ 606 w 685"/>
                <a:gd name="T49" fmla="*/ 814 h 817"/>
                <a:gd name="T50" fmla="*/ 590 w 685"/>
                <a:gd name="T51" fmla="*/ 808 h 817"/>
                <a:gd name="T52" fmla="*/ 578 w 685"/>
                <a:gd name="T53" fmla="*/ 798 h 817"/>
                <a:gd name="T54" fmla="*/ 568 w 685"/>
                <a:gd name="T55" fmla="*/ 786 h 817"/>
                <a:gd name="T56" fmla="*/ 562 w 685"/>
                <a:gd name="T57" fmla="*/ 771 h 817"/>
                <a:gd name="T58" fmla="*/ 559 w 685"/>
                <a:gd name="T59" fmla="*/ 754 h 817"/>
                <a:gd name="T60" fmla="*/ 559 w 685"/>
                <a:gd name="T61" fmla="*/ 328 h 817"/>
                <a:gd name="T62" fmla="*/ 555 w 685"/>
                <a:gd name="T63" fmla="*/ 309 h 817"/>
                <a:gd name="T64" fmla="*/ 547 w 685"/>
                <a:gd name="T65" fmla="*/ 293 h 817"/>
                <a:gd name="T66" fmla="*/ 534 w 685"/>
                <a:gd name="T67" fmla="*/ 279 h 817"/>
                <a:gd name="T68" fmla="*/ 517 w 685"/>
                <a:gd name="T69" fmla="*/ 270 h 817"/>
                <a:gd name="T70" fmla="*/ 498 w 685"/>
                <a:gd name="T71" fmla="*/ 267 h 817"/>
                <a:gd name="T72" fmla="*/ 335 w 685"/>
                <a:gd name="T73" fmla="*/ 267 h 817"/>
                <a:gd name="T74" fmla="*/ 335 w 685"/>
                <a:gd name="T75" fmla="*/ 372 h 817"/>
                <a:gd name="T76" fmla="*/ 333 w 685"/>
                <a:gd name="T77" fmla="*/ 386 h 817"/>
                <a:gd name="T78" fmla="*/ 326 w 685"/>
                <a:gd name="T79" fmla="*/ 396 h 817"/>
                <a:gd name="T80" fmla="*/ 317 w 685"/>
                <a:gd name="T81" fmla="*/ 405 h 817"/>
                <a:gd name="T82" fmla="*/ 307 w 685"/>
                <a:gd name="T83" fmla="*/ 409 h 817"/>
                <a:gd name="T84" fmla="*/ 296 w 685"/>
                <a:gd name="T85" fmla="*/ 410 h 817"/>
                <a:gd name="T86" fmla="*/ 284 w 685"/>
                <a:gd name="T87" fmla="*/ 405 h 817"/>
                <a:gd name="T88" fmla="*/ 17 w 685"/>
                <a:gd name="T89" fmla="*/ 237 h 817"/>
                <a:gd name="T90" fmla="*/ 7 w 685"/>
                <a:gd name="T91" fmla="*/ 228 h 817"/>
                <a:gd name="T92" fmla="*/ 2 w 685"/>
                <a:gd name="T93" fmla="*/ 217 h 817"/>
                <a:gd name="T94" fmla="*/ 0 w 685"/>
                <a:gd name="T95" fmla="*/ 204 h 817"/>
                <a:gd name="T96" fmla="*/ 2 w 685"/>
                <a:gd name="T97" fmla="*/ 192 h 817"/>
                <a:gd name="T98" fmla="*/ 7 w 685"/>
                <a:gd name="T99" fmla="*/ 181 h 817"/>
                <a:gd name="T100" fmla="*/ 17 w 685"/>
                <a:gd name="T101" fmla="*/ 173 h 817"/>
                <a:gd name="T102" fmla="*/ 284 w 685"/>
                <a:gd name="T103" fmla="*/ 5 h 817"/>
                <a:gd name="T104" fmla="*/ 296 w 685"/>
                <a:gd name="T105" fmla="*/ 0 h 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5" h="817">
                  <a:moveTo>
                    <a:pt x="296" y="0"/>
                  </a:moveTo>
                  <a:lnTo>
                    <a:pt x="307" y="0"/>
                  </a:lnTo>
                  <a:lnTo>
                    <a:pt x="317" y="5"/>
                  </a:lnTo>
                  <a:lnTo>
                    <a:pt x="326" y="13"/>
                  </a:lnTo>
                  <a:lnTo>
                    <a:pt x="333" y="23"/>
                  </a:lnTo>
                  <a:lnTo>
                    <a:pt x="335" y="36"/>
                  </a:lnTo>
                  <a:lnTo>
                    <a:pt x="335" y="141"/>
                  </a:lnTo>
                  <a:lnTo>
                    <a:pt x="498" y="141"/>
                  </a:lnTo>
                  <a:lnTo>
                    <a:pt x="532" y="144"/>
                  </a:lnTo>
                  <a:lnTo>
                    <a:pt x="564" y="153"/>
                  </a:lnTo>
                  <a:lnTo>
                    <a:pt x="592" y="168"/>
                  </a:lnTo>
                  <a:lnTo>
                    <a:pt x="619" y="186"/>
                  </a:lnTo>
                  <a:lnTo>
                    <a:pt x="641" y="208"/>
                  </a:lnTo>
                  <a:lnTo>
                    <a:pt x="660" y="235"/>
                  </a:lnTo>
                  <a:lnTo>
                    <a:pt x="674" y="263"/>
                  </a:lnTo>
                  <a:lnTo>
                    <a:pt x="682" y="295"/>
                  </a:lnTo>
                  <a:lnTo>
                    <a:pt x="685" y="328"/>
                  </a:lnTo>
                  <a:lnTo>
                    <a:pt x="685" y="754"/>
                  </a:lnTo>
                  <a:lnTo>
                    <a:pt x="683" y="771"/>
                  </a:lnTo>
                  <a:lnTo>
                    <a:pt x="677" y="786"/>
                  </a:lnTo>
                  <a:lnTo>
                    <a:pt x="667" y="798"/>
                  </a:lnTo>
                  <a:lnTo>
                    <a:pt x="655" y="808"/>
                  </a:lnTo>
                  <a:lnTo>
                    <a:pt x="639" y="814"/>
                  </a:lnTo>
                  <a:lnTo>
                    <a:pt x="622" y="817"/>
                  </a:lnTo>
                  <a:lnTo>
                    <a:pt x="606" y="814"/>
                  </a:lnTo>
                  <a:lnTo>
                    <a:pt x="590" y="808"/>
                  </a:lnTo>
                  <a:lnTo>
                    <a:pt x="578" y="798"/>
                  </a:lnTo>
                  <a:lnTo>
                    <a:pt x="568" y="786"/>
                  </a:lnTo>
                  <a:lnTo>
                    <a:pt x="562" y="771"/>
                  </a:lnTo>
                  <a:lnTo>
                    <a:pt x="559" y="754"/>
                  </a:lnTo>
                  <a:lnTo>
                    <a:pt x="559" y="328"/>
                  </a:lnTo>
                  <a:lnTo>
                    <a:pt x="555" y="309"/>
                  </a:lnTo>
                  <a:lnTo>
                    <a:pt x="547" y="293"/>
                  </a:lnTo>
                  <a:lnTo>
                    <a:pt x="534" y="279"/>
                  </a:lnTo>
                  <a:lnTo>
                    <a:pt x="517" y="270"/>
                  </a:lnTo>
                  <a:lnTo>
                    <a:pt x="498" y="267"/>
                  </a:lnTo>
                  <a:lnTo>
                    <a:pt x="335" y="267"/>
                  </a:lnTo>
                  <a:lnTo>
                    <a:pt x="335" y="372"/>
                  </a:lnTo>
                  <a:lnTo>
                    <a:pt x="333" y="386"/>
                  </a:lnTo>
                  <a:lnTo>
                    <a:pt x="326" y="396"/>
                  </a:lnTo>
                  <a:lnTo>
                    <a:pt x="317" y="405"/>
                  </a:lnTo>
                  <a:lnTo>
                    <a:pt x="307" y="409"/>
                  </a:lnTo>
                  <a:lnTo>
                    <a:pt x="296" y="410"/>
                  </a:lnTo>
                  <a:lnTo>
                    <a:pt x="284" y="405"/>
                  </a:lnTo>
                  <a:lnTo>
                    <a:pt x="17" y="237"/>
                  </a:lnTo>
                  <a:lnTo>
                    <a:pt x="7" y="228"/>
                  </a:lnTo>
                  <a:lnTo>
                    <a:pt x="2" y="217"/>
                  </a:lnTo>
                  <a:lnTo>
                    <a:pt x="0" y="204"/>
                  </a:lnTo>
                  <a:lnTo>
                    <a:pt x="2" y="192"/>
                  </a:lnTo>
                  <a:lnTo>
                    <a:pt x="7" y="181"/>
                  </a:lnTo>
                  <a:lnTo>
                    <a:pt x="17" y="173"/>
                  </a:lnTo>
                  <a:lnTo>
                    <a:pt x="284" y="5"/>
                  </a:lnTo>
                  <a:lnTo>
                    <a:pt x="2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1" name="Freeform 268"/>
            <p:cNvSpPr>
              <a:spLocks/>
            </p:cNvSpPr>
            <p:nvPr/>
          </p:nvSpPr>
          <p:spPr bwMode="auto">
            <a:xfrm>
              <a:off x="1244" y="3993"/>
              <a:ext cx="52" cy="48"/>
            </a:xfrm>
            <a:custGeom>
              <a:avLst/>
              <a:gdLst>
                <a:gd name="T0" fmla="*/ 331 w 723"/>
                <a:gd name="T1" fmla="*/ 0 h 681"/>
                <a:gd name="T2" fmla="*/ 660 w 723"/>
                <a:gd name="T3" fmla="*/ 0 h 681"/>
                <a:gd name="T4" fmla="*/ 677 w 723"/>
                <a:gd name="T5" fmla="*/ 2 h 681"/>
                <a:gd name="T6" fmla="*/ 692 w 723"/>
                <a:gd name="T7" fmla="*/ 8 h 681"/>
                <a:gd name="T8" fmla="*/ 705 w 723"/>
                <a:gd name="T9" fmla="*/ 18 h 681"/>
                <a:gd name="T10" fmla="*/ 715 w 723"/>
                <a:gd name="T11" fmla="*/ 31 h 681"/>
                <a:gd name="T12" fmla="*/ 721 w 723"/>
                <a:gd name="T13" fmla="*/ 46 h 681"/>
                <a:gd name="T14" fmla="*/ 723 w 723"/>
                <a:gd name="T15" fmla="*/ 63 h 681"/>
                <a:gd name="T16" fmla="*/ 721 w 723"/>
                <a:gd name="T17" fmla="*/ 79 h 681"/>
                <a:gd name="T18" fmla="*/ 715 w 723"/>
                <a:gd name="T19" fmla="*/ 95 h 681"/>
                <a:gd name="T20" fmla="*/ 705 w 723"/>
                <a:gd name="T21" fmla="*/ 108 h 681"/>
                <a:gd name="T22" fmla="*/ 692 w 723"/>
                <a:gd name="T23" fmla="*/ 117 h 681"/>
                <a:gd name="T24" fmla="*/ 677 w 723"/>
                <a:gd name="T25" fmla="*/ 124 h 681"/>
                <a:gd name="T26" fmla="*/ 660 w 723"/>
                <a:gd name="T27" fmla="*/ 126 h 681"/>
                <a:gd name="T28" fmla="*/ 331 w 723"/>
                <a:gd name="T29" fmla="*/ 126 h 681"/>
                <a:gd name="T30" fmla="*/ 312 w 723"/>
                <a:gd name="T31" fmla="*/ 129 h 681"/>
                <a:gd name="T32" fmla="*/ 295 w 723"/>
                <a:gd name="T33" fmla="*/ 137 h 681"/>
                <a:gd name="T34" fmla="*/ 281 w 723"/>
                <a:gd name="T35" fmla="*/ 151 h 681"/>
                <a:gd name="T36" fmla="*/ 273 w 723"/>
                <a:gd name="T37" fmla="*/ 168 h 681"/>
                <a:gd name="T38" fmla="*/ 270 w 723"/>
                <a:gd name="T39" fmla="*/ 187 h 681"/>
                <a:gd name="T40" fmla="*/ 270 w 723"/>
                <a:gd name="T41" fmla="*/ 349 h 681"/>
                <a:gd name="T42" fmla="*/ 375 w 723"/>
                <a:gd name="T43" fmla="*/ 349 h 681"/>
                <a:gd name="T44" fmla="*/ 389 w 723"/>
                <a:gd name="T45" fmla="*/ 351 h 681"/>
                <a:gd name="T46" fmla="*/ 400 w 723"/>
                <a:gd name="T47" fmla="*/ 357 h 681"/>
                <a:gd name="T48" fmla="*/ 407 w 723"/>
                <a:gd name="T49" fmla="*/ 366 h 681"/>
                <a:gd name="T50" fmla="*/ 412 w 723"/>
                <a:gd name="T51" fmla="*/ 376 h 681"/>
                <a:gd name="T52" fmla="*/ 412 w 723"/>
                <a:gd name="T53" fmla="*/ 389 h 681"/>
                <a:gd name="T54" fmla="*/ 407 w 723"/>
                <a:gd name="T55" fmla="*/ 400 h 681"/>
                <a:gd name="T56" fmla="*/ 238 w 723"/>
                <a:gd name="T57" fmla="*/ 665 h 681"/>
                <a:gd name="T58" fmla="*/ 230 w 723"/>
                <a:gd name="T59" fmla="*/ 674 h 681"/>
                <a:gd name="T60" fmla="*/ 219 w 723"/>
                <a:gd name="T61" fmla="*/ 680 h 681"/>
                <a:gd name="T62" fmla="*/ 207 w 723"/>
                <a:gd name="T63" fmla="*/ 681 h 681"/>
                <a:gd name="T64" fmla="*/ 194 w 723"/>
                <a:gd name="T65" fmla="*/ 680 h 681"/>
                <a:gd name="T66" fmla="*/ 183 w 723"/>
                <a:gd name="T67" fmla="*/ 674 h 681"/>
                <a:gd name="T68" fmla="*/ 174 w 723"/>
                <a:gd name="T69" fmla="*/ 665 h 681"/>
                <a:gd name="T70" fmla="*/ 5 w 723"/>
                <a:gd name="T71" fmla="*/ 400 h 681"/>
                <a:gd name="T72" fmla="*/ 0 w 723"/>
                <a:gd name="T73" fmla="*/ 389 h 681"/>
                <a:gd name="T74" fmla="*/ 1 w 723"/>
                <a:gd name="T75" fmla="*/ 376 h 681"/>
                <a:gd name="T76" fmla="*/ 5 w 723"/>
                <a:gd name="T77" fmla="*/ 366 h 681"/>
                <a:gd name="T78" fmla="*/ 13 w 723"/>
                <a:gd name="T79" fmla="*/ 357 h 681"/>
                <a:gd name="T80" fmla="*/ 25 w 723"/>
                <a:gd name="T81" fmla="*/ 351 h 681"/>
                <a:gd name="T82" fmla="*/ 38 w 723"/>
                <a:gd name="T83" fmla="*/ 349 h 681"/>
                <a:gd name="T84" fmla="*/ 143 w 723"/>
                <a:gd name="T85" fmla="*/ 349 h 681"/>
                <a:gd name="T86" fmla="*/ 143 w 723"/>
                <a:gd name="T87" fmla="*/ 187 h 681"/>
                <a:gd name="T88" fmla="*/ 146 w 723"/>
                <a:gd name="T89" fmla="*/ 154 h 681"/>
                <a:gd name="T90" fmla="*/ 154 w 723"/>
                <a:gd name="T91" fmla="*/ 121 h 681"/>
                <a:gd name="T92" fmla="*/ 169 w 723"/>
                <a:gd name="T93" fmla="*/ 93 h 681"/>
                <a:gd name="T94" fmla="*/ 187 w 723"/>
                <a:gd name="T95" fmla="*/ 66 h 681"/>
                <a:gd name="T96" fmla="*/ 210 w 723"/>
                <a:gd name="T97" fmla="*/ 44 h 681"/>
                <a:gd name="T98" fmla="*/ 236 w 723"/>
                <a:gd name="T99" fmla="*/ 26 h 681"/>
                <a:gd name="T100" fmla="*/ 266 w 723"/>
                <a:gd name="T101" fmla="*/ 11 h 681"/>
                <a:gd name="T102" fmla="*/ 298 w 723"/>
                <a:gd name="T103" fmla="*/ 3 h 681"/>
                <a:gd name="T104" fmla="*/ 331 w 723"/>
                <a:gd name="T105"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23" h="681">
                  <a:moveTo>
                    <a:pt x="331" y="0"/>
                  </a:moveTo>
                  <a:lnTo>
                    <a:pt x="660" y="0"/>
                  </a:lnTo>
                  <a:lnTo>
                    <a:pt x="677" y="2"/>
                  </a:lnTo>
                  <a:lnTo>
                    <a:pt x="692" y="8"/>
                  </a:lnTo>
                  <a:lnTo>
                    <a:pt x="705" y="18"/>
                  </a:lnTo>
                  <a:lnTo>
                    <a:pt x="715" y="31"/>
                  </a:lnTo>
                  <a:lnTo>
                    <a:pt x="721" y="46"/>
                  </a:lnTo>
                  <a:lnTo>
                    <a:pt x="723" y="63"/>
                  </a:lnTo>
                  <a:lnTo>
                    <a:pt x="721" y="79"/>
                  </a:lnTo>
                  <a:lnTo>
                    <a:pt x="715" y="95"/>
                  </a:lnTo>
                  <a:lnTo>
                    <a:pt x="705" y="108"/>
                  </a:lnTo>
                  <a:lnTo>
                    <a:pt x="692" y="117"/>
                  </a:lnTo>
                  <a:lnTo>
                    <a:pt x="677" y="124"/>
                  </a:lnTo>
                  <a:lnTo>
                    <a:pt x="660" y="126"/>
                  </a:lnTo>
                  <a:lnTo>
                    <a:pt x="331" y="126"/>
                  </a:lnTo>
                  <a:lnTo>
                    <a:pt x="312" y="129"/>
                  </a:lnTo>
                  <a:lnTo>
                    <a:pt x="295" y="137"/>
                  </a:lnTo>
                  <a:lnTo>
                    <a:pt x="281" y="151"/>
                  </a:lnTo>
                  <a:lnTo>
                    <a:pt x="273" y="168"/>
                  </a:lnTo>
                  <a:lnTo>
                    <a:pt x="270" y="187"/>
                  </a:lnTo>
                  <a:lnTo>
                    <a:pt x="270" y="349"/>
                  </a:lnTo>
                  <a:lnTo>
                    <a:pt x="375" y="349"/>
                  </a:lnTo>
                  <a:lnTo>
                    <a:pt x="389" y="351"/>
                  </a:lnTo>
                  <a:lnTo>
                    <a:pt x="400" y="357"/>
                  </a:lnTo>
                  <a:lnTo>
                    <a:pt x="407" y="366"/>
                  </a:lnTo>
                  <a:lnTo>
                    <a:pt x="412" y="376"/>
                  </a:lnTo>
                  <a:lnTo>
                    <a:pt x="412" y="389"/>
                  </a:lnTo>
                  <a:lnTo>
                    <a:pt x="407" y="400"/>
                  </a:lnTo>
                  <a:lnTo>
                    <a:pt x="238" y="665"/>
                  </a:lnTo>
                  <a:lnTo>
                    <a:pt x="230" y="674"/>
                  </a:lnTo>
                  <a:lnTo>
                    <a:pt x="219" y="680"/>
                  </a:lnTo>
                  <a:lnTo>
                    <a:pt x="207" y="681"/>
                  </a:lnTo>
                  <a:lnTo>
                    <a:pt x="194" y="680"/>
                  </a:lnTo>
                  <a:lnTo>
                    <a:pt x="183" y="674"/>
                  </a:lnTo>
                  <a:lnTo>
                    <a:pt x="174" y="665"/>
                  </a:lnTo>
                  <a:lnTo>
                    <a:pt x="5" y="400"/>
                  </a:lnTo>
                  <a:lnTo>
                    <a:pt x="0" y="389"/>
                  </a:lnTo>
                  <a:lnTo>
                    <a:pt x="1" y="376"/>
                  </a:lnTo>
                  <a:lnTo>
                    <a:pt x="5" y="366"/>
                  </a:lnTo>
                  <a:lnTo>
                    <a:pt x="13" y="357"/>
                  </a:lnTo>
                  <a:lnTo>
                    <a:pt x="25" y="351"/>
                  </a:lnTo>
                  <a:lnTo>
                    <a:pt x="38" y="349"/>
                  </a:lnTo>
                  <a:lnTo>
                    <a:pt x="143" y="349"/>
                  </a:lnTo>
                  <a:lnTo>
                    <a:pt x="143" y="187"/>
                  </a:lnTo>
                  <a:lnTo>
                    <a:pt x="146" y="154"/>
                  </a:lnTo>
                  <a:lnTo>
                    <a:pt x="154" y="121"/>
                  </a:lnTo>
                  <a:lnTo>
                    <a:pt x="169" y="93"/>
                  </a:lnTo>
                  <a:lnTo>
                    <a:pt x="187" y="66"/>
                  </a:lnTo>
                  <a:lnTo>
                    <a:pt x="210" y="44"/>
                  </a:lnTo>
                  <a:lnTo>
                    <a:pt x="236" y="26"/>
                  </a:lnTo>
                  <a:lnTo>
                    <a:pt x="266" y="11"/>
                  </a:lnTo>
                  <a:lnTo>
                    <a:pt x="298" y="3"/>
                  </a:lnTo>
                  <a:lnTo>
                    <a:pt x="3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2" name="Freeform 269"/>
            <p:cNvSpPr>
              <a:spLocks/>
            </p:cNvSpPr>
            <p:nvPr/>
          </p:nvSpPr>
          <p:spPr bwMode="auto">
            <a:xfrm>
              <a:off x="1312" y="4108"/>
              <a:ext cx="52" cy="29"/>
            </a:xfrm>
            <a:custGeom>
              <a:avLst/>
              <a:gdLst>
                <a:gd name="T0" fmla="*/ 441 w 736"/>
                <a:gd name="T1" fmla="*/ 0 h 409"/>
                <a:gd name="T2" fmla="*/ 453 w 736"/>
                <a:gd name="T3" fmla="*/ 5 h 409"/>
                <a:gd name="T4" fmla="*/ 720 w 736"/>
                <a:gd name="T5" fmla="*/ 172 h 409"/>
                <a:gd name="T6" fmla="*/ 729 w 736"/>
                <a:gd name="T7" fmla="*/ 181 h 409"/>
                <a:gd name="T8" fmla="*/ 735 w 736"/>
                <a:gd name="T9" fmla="*/ 192 h 409"/>
                <a:gd name="T10" fmla="*/ 736 w 736"/>
                <a:gd name="T11" fmla="*/ 204 h 409"/>
                <a:gd name="T12" fmla="*/ 735 w 736"/>
                <a:gd name="T13" fmla="*/ 218 h 409"/>
                <a:gd name="T14" fmla="*/ 729 w 736"/>
                <a:gd name="T15" fmla="*/ 228 h 409"/>
                <a:gd name="T16" fmla="*/ 720 w 736"/>
                <a:gd name="T17" fmla="*/ 237 h 409"/>
                <a:gd name="T18" fmla="*/ 453 w 736"/>
                <a:gd name="T19" fmla="*/ 405 h 409"/>
                <a:gd name="T20" fmla="*/ 441 w 736"/>
                <a:gd name="T21" fmla="*/ 409 h 409"/>
                <a:gd name="T22" fmla="*/ 429 w 736"/>
                <a:gd name="T23" fmla="*/ 409 h 409"/>
                <a:gd name="T24" fmla="*/ 419 w 736"/>
                <a:gd name="T25" fmla="*/ 405 h 409"/>
                <a:gd name="T26" fmla="*/ 410 w 736"/>
                <a:gd name="T27" fmla="*/ 396 h 409"/>
                <a:gd name="T28" fmla="*/ 404 w 736"/>
                <a:gd name="T29" fmla="*/ 385 h 409"/>
                <a:gd name="T30" fmla="*/ 402 w 736"/>
                <a:gd name="T31" fmla="*/ 372 h 409"/>
                <a:gd name="T32" fmla="*/ 402 w 736"/>
                <a:gd name="T33" fmla="*/ 267 h 409"/>
                <a:gd name="T34" fmla="*/ 63 w 736"/>
                <a:gd name="T35" fmla="*/ 267 h 409"/>
                <a:gd name="T36" fmla="*/ 46 w 736"/>
                <a:gd name="T37" fmla="*/ 265 h 409"/>
                <a:gd name="T38" fmla="*/ 31 w 736"/>
                <a:gd name="T39" fmla="*/ 259 h 409"/>
                <a:gd name="T40" fmla="*/ 18 w 736"/>
                <a:gd name="T41" fmla="*/ 249 h 409"/>
                <a:gd name="T42" fmla="*/ 8 w 736"/>
                <a:gd name="T43" fmla="*/ 236 h 409"/>
                <a:gd name="T44" fmla="*/ 2 w 736"/>
                <a:gd name="T45" fmla="*/ 222 h 409"/>
                <a:gd name="T46" fmla="*/ 0 w 736"/>
                <a:gd name="T47" fmla="*/ 204 h 409"/>
                <a:gd name="T48" fmla="*/ 2 w 736"/>
                <a:gd name="T49" fmla="*/ 188 h 409"/>
                <a:gd name="T50" fmla="*/ 8 w 736"/>
                <a:gd name="T51" fmla="*/ 173 h 409"/>
                <a:gd name="T52" fmla="*/ 18 w 736"/>
                <a:gd name="T53" fmla="*/ 160 h 409"/>
                <a:gd name="T54" fmla="*/ 31 w 736"/>
                <a:gd name="T55" fmla="*/ 150 h 409"/>
                <a:gd name="T56" fmla="*/ 46 w 736"/>
                <a:gd name="T57" fmla="*/ 143 h 409"/>
                <a:gd name="T58" fmla="*/ 63 w 736"/>
                <a:gd name="T59" fmla="*/ 141 h 409"/>
                <a:gd name="T60" fmla="*/ 402 w 736"/>
                <a:gd name="T61" fmla="*/ 141 h 409"/>
                <a:gd name="T62" fmla="*/ 402 w 736"/>
                <a:gd name="T63" fmla="*/ 37 h 409"/>
                <a:gd name="T64" fmla="*/ 404 w 736"/>
                <a:gd name="T65" fmla="*/ 23 h 409"/>
                <a:gd name="T66" fmla="*/ 410 w 736"/>
                <a:gd name="T67" fmla="*/ 12 h 409"/>
                <a:gd name="T68" fmla="*/ 419 w 736"/>
                <a:gd name="T69" fmla="*/ 4 h 409"/>
                <a:gd name="T70" fmla="*/ 429 w 736"/>
                <a:gd name="T71" fmla="*/ 0 h 409"/>
                <a:gd name="T72" fmla="*/ 441 w 736"/>
                <a:gd name="T73" fmla="*/ 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6" h="409">
                  <a:moveTo>
                    <a:pt x="441" y="0"/>
                  </a:moveTo>
                  <a:lnTo>
                    <a:pt x="453" y="5"/>
                  </a:lnTo>
                  <a:lnTo>
                    <a:pt x="720" y="172"/>
                  </a:lnTo>
                  <a:lnTo>
                    <a:pt x="729" y="181"/>
                  </a:lnTo>
                  <a:lnTo>
                    <a:pt x="735" y="192"/>
                  </a:lnTo>
                  <a:lnTo>
                    <a:pt x="736" y="204"/>
                  </a:lnTo>
                  <a:lnTo>
                    <a:pt x="735" y="218"/>
                  </a:lnTo>
                  <a:lnTo>
                    <a:pt x="729" y="228"/>
                  </a:lnTo>
                  <a:lnTo>
                    <a:pt x="720" y="237"/>
                  </a:lnTo>
                  <a:lnTo>
                    <a:pt x="453" y="405"/>
                  </a:lnTo>
                  <a:lnTo>
                    <a:pt x="441" y="409"/>
                  </a:lnTo>
                  <a:lnTo>
                    <a:pt x="429" y="409"/>
                  </a:lnTo>
                  <a:lnTo>
                    <a:pt x="419" y="405"/>
                  </a:lnTo>
                  <a:lnTo>
                    <a:pt x="410" y="396"/>
                  </a:lnTo>
                  <a:lnTo>
                    <a:pt x="404" y="385"/>
                  </a:lnTo>
                  <a:lnTo>
                    <a:pt x="402" y="372"/>
                  </a:lnTo>
                  <a:lnTo>
                    <a:pt x="402" y="267"/>
                  </a:lnTo>
                  <a:lnTo>
                    <a:pt x="63" y="267"/>
                  </a:lnTo>
                  <a:lnTo>
                    <a:pt x="46" y="265"/>
                  </a:lnTo>
                  <a:lnTo>
                    <a:pt x="31" y="259"/>
                  </a:lnTo>
                  <a:lnTo>
                    <a:pt x="18" y="249"/>
                  </a:lnTo>
                  <a:lnTo>
                    <a:pt x="8" y="236"/>
                  </a:lnTo>
                  <a:lnTo>
                    <a:pt x="2" y="222"/>
                  </a:lnTo>
                  <a:lnTo>
                    <a:pt x="0" y="204"/>
                  </a:lnTo>
                  <a:lnTo>
                    <a:pt x="2" y="188"/>
                  </a:lnTo>
                  <a:lnTo>
                    <a:pt x="8" y="173"/>
                  </a:lnTo>
                  <a:lnTo>
                    <a:pt x="18" y="160"/>
                  </a:lnTo>
                  <a:lnTo>
                    <a:pt x="31" y="150"/>
                  </a:lnTo>
                  <a:lnTo>
                    <a:pt x="46" y="143"/>
                  </a:lnTo>
                  <a:lnTo>
                    <a:pt x="63" y="141"/>
                  </a:lnTo>
                  <a:lnTo>
                    <a:pt x="402" y="141"/>
                  </a:lnTo>
                  <a:lnTo>
                    <a:pt x="402" y="37"/>
                  </a:lnTo>
                  <a:lnTo>
                    <a:pt x="404" y="23"/>
                  </a:lnTo>
                  <a:lnTo>
                    <a:pt x="410" y="12"/>
                  </a:lnTo>
                  <a:lnTo>
                    <a:pt x="419" y="4"/>
                  </a:lnTo>
                  <a:lnTo>
                    <a:pt x="429" y="0"/>
                  </a:lnTo>
                  <a:lnTo>
                    <a:pt x="4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3" name="Freeform 270"/>
            <p:cNvSpPr>
              <a:spLocks/>
            </p:cNvSpPr>
            <p:nvPr/>
          </p:nvSpPr>
          <p:spPr bwMode="auto">
            <a:xfrm>
              <a:off x="1294" y="4002"/>
              <a:ext cx="83" cy="39"/>
            </a:xfrm>
            <a:custGeom>
              <a:avLst/>
              <a:gdLst>
                <a:gd name="T0" fmla="*/ 487 w 1162"/>
                <a:gd name="T1" fmla="*/ 345 h 535"/>
                <a:gd name="T2" fmla="*/ 550 w 1162"/>
                <a:gd name="T3" fmla="*/ 254 h 535"/>
                <a:gd name="T4" fmla="*/ 520 w 1162"/>
                <a:gd name="T5" fmla="*/ 204 h 535"/>
                <a:gd name="T6" fmla="*/ 505 w 1162"/>
                <a:gd name="T7" fmla="*/ 166 h 535"/>
                <a:gd name="T8" fmla="*/ 504 w 1162"/>
                <a:gd name="T9" fmla="*/ 137 h 535"/>
                <a:gd name="T10" fmla="*/ 512 w 1162"/>
                <a:gd name="T11" fmla="*/ 116 h 535"/>
                <a:gd name="T12" fmla="*/ 527 w 1162"/>
                <a:gd name="T13" fmla="*/ 103 h 535"/>
                <a:gd name="T14" fmla="*/ 544 w 1162"/>
                <a:gd name="T15" fmla="*/ 95 h 535"/>
                <a:gd name="T16" fmla="*/ 562 w 1162"/>
                <a:gd name="T17" fmla="*/ 91 h 535"/>
                <a:gd name="T18" fmla="*/ 576 w 1162"/>
                <a:gd name="T19" fmla="*/ 89 h 535"/>
                <a:gd name="T20" fmla="*/ 582 w 1162"/>
                <a:gd name="T21" fmla="*/ 89 h 535"/>
                <a:gd name="T22" fmla="*/ 593 w 1162"/>
                <a:gd name="T23" fmla="*/ 90 h 535"/>
                <a:gd name="T24" fmla="*/ 609 w 1162"/>
                <a:gd name="T25" fmla="*/ 92 h 535"/>
                <a:gd name="T26" fmla="*/ 627 w 1162"/>
                <a:gd name="T27" fmla="*/ 98 h 535"/>
                <a:gd name="T28" fmla="*/ 643 w 1162"/>
                <a:gd name="T29" fmla="*/ 109 h 535"/>
                <a:gd name="T30" fmla="*/ 655 w 1162"/>
                <a:gd name="T31" fmla="*/ 125 h 535"/>
                <a:gd name="T32" fmla="*/ 659 w 1162"/>
                <a:gd name="T33" fmla="*/ 150 h 535"/>
                <a:gd name="T34" fmla="*/ 651 w 1162"/>
                <a:gd name="T35" fmla="*/ 183 h 535"/>
                <a:gd name="T36" fmla="*/ 629 w 1162"/>
                <a:gd name="T37" fmla="*/ 227 h 535"/>
                <a:gd name="T38" fmla="*/ 660 w 1162"/>
                <a:gd name="T39" fmla="*/ 392 h 535"/>
                <a:gd name="T40" fmla="*/ 785 w 1162"/>
                <a:gd name="T41" fmla="*/ 0 h 535"/>
                <a:gd name="T42" fmla="*/ 793 w 1162"/>
                <a:gd name="T43" fmla="*/ 5 h 535"/>
                <a:gd name="T44" fmla="*/ 817 w 1162"/>
                <a:gd name="T45" fmla="*/ 20 h 535"/>
                <a:gd name="T46" fmla="*/ 856 w 1162"/>
                <a:gd name="T47" fmla="*/ 40 h 535"/>
                <a:gd name="T48" fmla="*/ 909 w 1162"/>
                <a:gd name="T49" fmla="*/ 66 h 535"/>
                <a:gd name="T50" fmla="*/ 975 w 1162"/>
                <a:gd name="T51" fmla="*/ 95 h 535"/>
                <a:gd name="T52" fmla="*/ 1043 w 1162"/>
                <a:gd name="T53" fmla="*/ 123 h 535"/>
                <a:gd name="T54" fmla="*/ 1091 w 1162"/>
                <a:gd name="T55" fmla="*/ 156 h 535"/>
                <a:gd name="T56" fmla="*/ 1124 w 1162"/>
                <a:gd name="T57" fmla="*/ 200 h 535"/>
                <a:gd name="T58" fmla="*/ 1144 w 1162"/>
                <a:gd name="T59" fmla="*/ 254 h 535"/>
                <a:gd name="T60" fmla="*/ 1156 w 1162"/>
                <a:gd name="T61" fmla="*/ 319 h 535"/>
                <a:gd name="T62" fmla="*/ 1160 w 1162"/>
                <a:gd name="T63" fmla="*/ 396 h 535"/>
                <a:gd name="T64" fmla="*/ 1162 w 1162"/>
                <a:gd name="T65" fmla="*/ 485 h 535"/>
                <a:gd name="T66" fmla="*/ 0 w 1162"/>
                <a:gd name="T67" fmla="*/ 535 h 535"/>
                <a:gd name="T68" fmla="*/ 0 w 1162"/>
                <a:gd name="T69" fmla="*/ 439 h 535"/>
                <a:gd name="T70" fmla="*/ 3 w 1162"/>
                <a:gd name="T71" fmla="*/ 355 h 535"/>
                <a:gd name="T72" fmla="*/ 11 w 1162"/>
                <a:gd name="T73" fmla="*/ 285 h 535"/>
                <a:gd name="T74" fmla="*/ 26 w 1162"/>
                <a:gd name="T75" fmla="*/ 225 h 535"/>
                <a:gd name="T76" fmla="*/ 53 w 1162"/>
                <a:gd name="T77" fmla="*/ 177 h 535"/>
                <a:gd name="T78" fmla="*/ 92 w 1162"/>
                <a:gd name="T79" fmla="*/ 139 h 535"/>
                <a:gd name="T80" fmla="*/ 150 w 1162"/>
                <a:gd name="T81" fmla="*/ 110 h 535"/>
                <a:gd name="T82" fmla="*/ 221 w 1162"/>
                <a:gd name="T83" fmla="*/ 81 h 535"/>
                <a:gd name="T84" fmla="*/ 281 w 1162"/>
                <a:gd name="T85" fmla="*/ 53 h 535"/>
                <a:gd name="T86" fmla="*/ 327 w 1162"/>
                <a:gd name="T87" fmla="*/ 29 h 535"/>
                <a:gd name="T88" fmla="*/ 359 w 1162"/>
                <a:gd name="T89" fmla="*/ 12 h 535"/>
                <a:gd name="T90" fmla="*/ 376 w 1162"/>
                <a:gd name="T91" fmla="*/ 1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62" h="535">
                  <a:moveTo>
                    <a:pt x="378" y="0"/>
                  </a:moveTo>
                  <a:lnTo>
                    <a:pt x="487" y="345"/>
                  </a:lnTo>
                  <a:lnTo>
                    <a:pt x="501" y="392"/>
                  </a:lnTo>
                  <a:lnTo>
                    <a:pt x="550" y="254"/>
                  </a:lnTo>
                  <a:lnTo>
                    <a:pt x="533" y="227"/>
                  </a:lnTo>
                  <a:lnTo>
                    <a:pt x="520" y="204"/>
                  </a:lnTo>
                  <a:lnTo>
                    <a:pt x="511" y="183"/>
                  </a:lnTo>
                  <a:lnTo>
                    <a:pt x="505" y="166"/>
                  </a:lnTo>
                  <a:lnTo>
                    <a:pt x="503" y="150"/>
                  </a:lnTo>
                  <a:lnTo>
                    <a:pt x="504" y="137"/>
                  </a:lnTo>
                  <a:lnTo>
                    <a:pt x="508" y="125"/>
                  </a:lnTo>
                  <a:lnTo>
                    <a:pt x="512" y="116"/>
                  </a:lnTo>
                  <a:lnTo>
                    <a:pt x="519" y="109"/>
                  </a:lnTo>
                  <a:lnTo>
                    <a:pt x="527" y="103"/>
                  </a:lnTo>
                  <a:lnTo>
                    <a:pt x="535" y="98"/>
                  </a:lnTo>
                  <a:lnTo>
                    <a:pt x="544" y="95"/>
                  </a:lnTo>
                  <a:lnTo>
                    <a:pt x="554" y="92"/>
                  </a:lnTo>
                  <a:lnTo>
                    <a:pt x="562" y="91"/>
                  </a:lnTo>
                  <a:lnTo>
                    <a:pt x="569" y="90"/>
                  </a:lnTo>
                  <a:lnTo>
                    <a:pt x="576" y="89"/>
                  </a:lnTo>
                  <a:lnTo>
                    <a:pt x="580" y="89"/>
                  </a:lnTo>
                  <a:lnTo>
                    <a:pt x="582" y="89"/>
                  </a:lnTo>
                  <a:lnTo>
                    <a:pt x="586" y="89"/>
                  </a:lnTo>
                  <a:lnTo>
                    <a:pt x="593" y="90"/>
                  </a:lnTo>
                  <a:lnTo>
                    <a:pt x="601" y="91"/>
                  </a:lnTo>
                  <a:lnTo>
                    <a:pt x="609" y="92"/>
                  </a:lnTo>
                  <a:lnTo>
                    <a:pt x="618" y="95"/>
                  </a:lnTo>
                  <a:lnTo>
                    <a:pt x="627" y="98"/>
                  </a:lnTo>
                  <a:lnTo>
                    <a:pt x="635" y="103"/>
                  </a:lnTo>
                  <a:lnTo>
                    <a:pt x="643" y="109"/>
                  </a:lnTo>
                  <a:lnTo>
                    <a:pt x="650" y="116"/>
                  </a:lnTo>
                  <a:lnTo>
                    <a:pt x="655" y="125"/>
                  </a:lnTo>
                  <a:lnTo>
                    <a:pt x="658" y="137"/>
                  </a:lnTo>
                  <a:lnTo>
                    <a:pt x="659" y="150"/>
                  </a:lnTo>
                  <a:lnTo>
                    <a:pt x="657" y="166"/>
                  </a:lnTo>
                  <a:lnTo>
                    <a:pt x="651" y="183"/>
                  </a:lnTo>
                  <a:lnTo>
                    <a:pt x="642" y="204"/>
                  </a:lnTo>
                  <a:lnTo>
                    <a:pt x="629" y="227"/>
                  </a:lnTo>
                  <a:lnTo>
                    <a:pt x="612" y="254"/>
                  </a:lnTo>
                  <a:lnTo>
                    <a:pt x="660" y="392"/>
                  </a:lnTo>
                  <a:lnTo>
                    <a:pt x="675" y="345"/>
                  </a:lnTo>
                  <a:lnTo>
                    <a:pt x="785" y="0"/>
                  </a:lnTo>
                  <a:lnTo>
                    <a:pt x="787" y="1"/>
                  </a:lnTo>
                  <a:lnTo>
                    <a:pt x="793" y="5"/>
                  </a:lnTo>
                  <a:lnTo>
                    <a:pt x="803" y="12"/>
                  </a:lnTo>
                  <a:lnTo>
                    <a:pt x="817" y="20"/>
                  </a:lnTo>
                  <a:lnTo>
                    <a:pt x="835" y="29"/>
                  </a:lnTo>
                  <a:lnTo>
                    <a:pt x="856" y="40"/>
                  </a:lnTo>
                  <a:lnTo>
                    <a:pt x="881" y="53"/>
                  </a:lnTo>
                  <a:lnTo>
                    <a:pt x="909" y="66"/>
                  </a:lnTo>
                  <a:lnTo>
                    <a:pt x="940" y="81"/>
                  </a:lnTo>
                  <a:lnTo>
                    <a:pt x="975" y="95"/>
                  </a:lnTo>
                  <a:lnTo>
                    <a:pt x="1013" y="110"/>
                  </a:lnTo>
                  <a:lnTo>
                    <a:pt x="1043" y="123"/>
                  </a:lnTo>
                  <a:lnTo>
                    <a:pt x="1070" y="139"/>
                  </a:lnTo>
                  <a:lnTo>
                    <a:pt x="1091" y="156"/>
                  </a:lnTo>
                  <a:lnTo>
                    <a:pt x="1110" y="176"/>
                  </a:lnTo>
                  <a:lnTo>
                    <a:pt x="1124" y="200"/>
                  </a:lnTo>
                  <a:lnTo>
                    <a:pt x="1136" y="225"/>
                  </a:lnTo>
                  <a:lnTo>
                    <a:pt x="1144" y="254"/>
                  </a:lnTo>
                  <a:lnTo>
                    <a:pt x="1151" y="284"/>
                  </a:lnTo>
                  <a:lnTo>
                    <a:pt x="1156" y="319"/>
                  </a:lnTo>
                  <a:lnTo>
                    <a:pt x="1159" y="355"/>
                  </a:lnTo>
                  <a:lnTo>
                    <a:pt x="1160" y="396"/>
                  </a:lnTo>
                  <a:lnTo>
                    <a:pt x="1161" y="439"/>
                  </a:lnTo>
                  <a:lnTo>
                    <a:pt x="1162" y="485"/>
                  </a:lnTo>
                  <a:lnTo>
                    <a:pt x="1162" y="535"/>
                  </a:lnTo>
                  <a:lnTo>
                    <a:pt x="0" y="535"/>
                  </a:lnTo>
                  <a:lnTo>
                    <a:pt x="0" y="485"/>
                  </a:lnTo>
                  <a:lnTo>
                    <a:pt x="0" y="439"/>
                  </a:lnTo>
                  <a:lnTo>
                    <a:pt x="1" y="396"/>
                  </a:lnTo>
                  <a:lnTo>
                    <a:pt x="3" y="355"/>
                  </a:lnTo>
                  <a:lnTo>
                    <a:pt x="7" y="319"/>
                  </a:lnTo>
                  <a:lnTo>
                    <a:pt x="11" y="285"/>
                  </a:lnTo>
                  <a:lnTo>
                    <a:pt x="17" y="254"/>
                  </a:lnTo>
                  <a:lnTo>
                    <a:pt x="26" y="225"/>
                  </a:lnTo>
                  <a:lnTo>
                    <a:pt x="37" y="200"/>
                  </a:lnTo>
                  <a:lnTo>
                    <a:pt x="53" y="177"/>
                  </a:lnTo>
                  <a:lnTo>
                    <a:pt x="70" y="157"/>
                  </a:lnTo>
                  <a:lnTo>
                    <a:pt x="92" y="139"/>
                  </a:lnTo>
                  <a:lnTo>
                    <a:pt x="119" y="123"/>
                  </a:lnTo>
                  <a:lnTo>
                    <a:pt x="150" y="110"/>
                  </a:lnTo>
                  <a:lnTo>
                    <a:pt x="187" y="95"/>
                  </a:lnTo>
                  <a:lnTo>
                    <a:pt x="221" y="81"/>
                  </a:lnTo>
                  <a:lnTo>
                    <a:pt x="253" y="66"/>
                  </a:lnTo>
                  <a:lnTo>
                    <a:pt x="281" y="53"/>
                  </a:lnTo>
                  <a:lnTo>
                    <a:pt x="306" y="40"/>
                  </a:lnTo>
                  <a:lnTo>
                    <a:pt x="327" y="29"/>
                  </a:lnTo>
                  <a:lnTo>
                    <a:pt x="345" y="20"/>
                  </a:lnTo>
                  <a:lnTo>
                    <a:pt x="359" y="12"/>
                  </a:lnTo>
                  <a:lnTo>
                    <a:pt x="368" y="5"/>
                  </a:lnTo>
                  <a:lnTo>
                    <a:pt x="376" y="1"/>
                  </a:lnTo>
                  <a:lnTo>
                    <a:pt x="3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4" name="Freeform 271"/>
            <p:cNvSpPr>
              <a:spLocks/>
            </p:cNvSpPr>
            <p:nvPr/>
          </p:nvSpPr>
          <p:spPr bwMode="auto">
            <a:xfrm>
              <a:off x="1314" y="3945"/>
              <a:ext cx="43" cy="58"/>
            </a:xfrm>
            <a:custGeom>
              <a:avLst/>
              <a:gdLst>
                <a:gd name="T0" fmla="*/ 348 w 615"/>
                <a:gd name="T1" fmla="*/ 2 h 811"/>
                <a:gd name="T2" fmla="*/ 397 w 615"/>
                <a:gd name="T3" fmla="*/ 13 h 811"/>
                <a:gd name="T4" fmla="*/ 437 w 615"/>
                <a:gd name="T5" fmla="*/ 32 h 811"/>
                <a:gd name="T6" fmla="*/ 475 w 615"/>
                <a:gd name="T7" fmla="*/ 57 h 811"/>
                <a:gd name="T8" fmla="*/ 497 w 615"/>
                <a:gd name="T9" fmla="*/ 80 h 811"/>
                <a:gd name="T10" fmla="*/ 508 w 615"/>
                <a:gd name="T11" fmla="*/ 96 h 811"/>
                <a:gd name="T12" fmla="*/ 511 w 615"/>
                <a:gd name="T13" fmla="*/ 98 h 811"/>
                <a:gd name="T14" fmla="*/ 519 w 615"/>
                <a:gd name="T15" fmla="*/ 100 h 811"/>
                <a:gd name="T16" fmla="*/ 533 w 615"/>
                <a:gd name="T17" fmla="*/ 106 h 811"/>
                <a:gd name="T18" fmla="*/ 550 w 615"/>
                <a:gd name="T19" fmla="*/ 118 h 811"/>
                <a:gd name="T20" fmla="*/ 569 w 615"/>
                <a:gd name="T21" fmla="*/ 138 h 811"/>
                <a:gd name="T22" fmla="*/ 584 w 615"/>
                <a:gd name="T23" fmla="*/ 170 h 811"/>
                <a:gd name="T24" fmla="*/ 594 w 615"/>
                <a:gd name="T25" fmla="*/ 214 h 811"/>
                <a:gd name="T26" fmla="*/ 596 w 615"/>
                <a:gd name="T27" fmla="*/ 272 h 811"/>
                <a:gd name="T28" fmla="*/ 588 w 615"/>
                <a:gd name="T29" fmla="*/ 348 h 811"/>
                <a:gd name="T30" fmla="*/ 578 w 615"/>
                <a:gd name="T31" fmla="*/ 387 h 811"/>
                <a:gd name="T32" fmla="*/ 592 w 615"/>
                <a:gd name="T33" fmla="*/ 388 h 811"/>
                <a:gd name="T34" fmla="*/ 606 w 615"/>
                <a:gd name="T35" fmla="*/ 396 h 811"/>
                <a:gd name="T36" fmla="*/ 614 w 615"/>
                <a:gd name="T37" fmla="*/ 413 h 811"/>
                <a:gd name="T38" fmla="*/ 614 w 615"/>
                <a:gd name="T39" fmla="*/ 444 h 811"/>
                <a:gd name="T40" fmla="*/ 604 w 615"/>
                <a:gd name="T41" fmla="*/ 491 h 811"/>
                <a:gd name="T42" fmla="*/ 587 w 615"/>
                <a:gd name="T43" fmla="*/ 538 h 811"/>
                <a:gd name="T44" fmla="*/ 573 w 615"/>
                <a:gd name="T45" fmla="*/ 565 h 811"/>
                <a:gd name="T46" fmla="*/ 559 w 615"/>
                <a:gd name="T47" fmla="*/ 578 h 811"/>
                <a:gd name="T48" fmla="*/ 546 w 615"/>
                <a:gd name="T49" fmla="*/ 607 h 811"/>
                <a:gd name="T50" fmla="*/ 524 w 615"/>
                <a:gd name="T51" fmla="*/ 664 h 811"/>
                <a:gd name="T52" fmla="*/ 486 w 615"/>
                <a:gd name="T53" fmla="*/ 719 h 811"/>
                <a:gd name="T54" fmla="*/ 436 w 615"/>
                <a:gd name="T55" fmla="*/ 766 h 811"/>
                <a:gd name="T56" fmla="*/ 374 w 615"/>
                <a:gd name="T57" fmla="*/ 799 h 811"/>
                <a:gd name="T58" fmla="*/ 308 w 615"/>
                <a:gd name="T59" fmla="*/ 811 h 811"/>
                <a:gd name="T60" fmla="*/ 243 w 615"/>
                <a:gd name="T61" fmla="*/ 799 h 811"/>
                <a:gd name="T62" fmla="*/ 180 w 615"/>
                <a:gd name="T63" fmla="*/ 766 h 811"/>
                <a:gd name="T64" fmla="*/ 129 w 615"/>
                <a:gd name="T65" fmla="*/ 719 h 811"/>
                <a:gd name="T66" fmla="*/ 92 w 615"/>
                <a:gd name="T67" fmla="*/ 664 h 811"/>
                <a:gd name="T68" fmla="*/ 70 w 615"/>
                <a:gd name="T69" fmla="*/ 606 h 811"/>
                <a:gd name="T70" fmla="*/ 58 w 615"/>
                <a:gd name="T71" fmla="*/ 577 h 811"/>
                <a:gd name="T72" fmla="*/ 44 w 615"/>
                <a:gd name="T73" fmla="*/ 564 h 811"/>
                <a:gd name="T74" fmla="*/ 29 w 615"/>
                <a:gd name="T75" fmla="*/ 537 h 811"/>
                <a:gd name="T76" fmla="*/ 12 w 615"/>
                <a:gd name="T77" fmla="*/ 490 h 811"/>
                <a:gd name="T78" fmla="*/ 1 w 615"/>
                <a:gd name="T79" fmla="*/ 443 h 811"/>
                <a:gd name="T80" fmla="*/ 2 w 615"/>
                <a:gd name="T81" fmla="*/ 413 h 811"/>
                <a:gd name="T82" fmla="*/ 10 w 615"/>
                <a:gd name="T83" fmla="*/ 395 h 811"/>
                <a:gd name="T84" fmla="*/ 23 w 615"/>
                <a:gd name="T85" fmla="*/ 387 h 811"/>
                <a:gd name="T86" fmla="*/ 37 w 615"/>
                <a:gd name="T87" fmla="*/ 385 h 811"/>
                <a:gd name="T88" fmla="*/ 27 w 615"/>
                <a:gd name="T89" fmla="*/ 347 h 811"/>
                <a:gd name="T90" fmla="*/ 19 w 615"/>
                <a:gd name="T91" fmla="*/ 285 h 811"/>
                <a:gd name="T92" fmla="*/ 26 w 615"/>
                <a:gd name="T93" fmla="*/ 225 h 811"/>
                <a:gd name="T94" fmla="*/ 47 w 615"/>
                <a:gd name="T95" fmla="*/ 168 h 811"/>
                <a:gd name="T96" fmla="*/ 80 w 615"/>
                <a:gd name="T97" fmla="*/ 120 h 811"/>
                <a:gd name="T98" fmla="*/ 119 w 615"/>
                <a:gd name="T99" fmla="*/ 79 h 811"/>
                <a:gd name="T100" fmla="*/ 165 w 615"/>
                <a:gd name="T101" fmla="*/ 45 h 811"/>
                <a:gd name="T102" fmla="*/ 207 w 615"/>
                <a:gd name="T103" fmla="*/ 20 h 811"/>
                <a:gd name="T104" fmla="*/ 259 w 615"/>
                <a:gd name="T105" fmla="*/ 4 h 811"/>
                <a:gd name="T106" fmla="*/ 320 w 615"/>
                <a:gd name="T107" fmla="*/ 0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5" h="811">
                  <a:moveTo>
                    <a:pt x="320" y="0"/>
                  </a:moveTo>
                  <a:lnTo>
                    <a:pt x="348" y="2"/>
                  </a:lnTo>
                  <a:lnTo>
                    <a:pt x="375" y="6"/>
                  </a:lnTo>
                  <a:lnTo>
                    <a:pt x="397" y="13"/>
                  </a:lnTo>
                  <a:lnTo>
                    <a:pt x="419" y="21"/>
                  </a:lnTo>
                  <a:lnTo>
                    <a:pt x="437" y="32"/>
                  </a:lnTo>
                  <a:lnTo>
                    <a:pt x="457" y="44"/>
                  </a:lnTo>
                  <a:lnTo>
                    <a:pt x="475" y="57"/>
                  </a:lnTo>
                  <a:lnTo>
                    <a:pt x="488" y="69"/>
                  </a:lnTo>
                  <a:lnTo>
                    <a:pt x="497" y="80"/>
                  </a:lnTo>
                  <a:lnTo>
                    <a:pt x="504" y="90"/>
                  </a:lnTo>
                  <a:lnTo>
                    <a:pt x="508" y="96"/>
                  </a:lnTo>
                  <a:lnTo>
                    <a:pt x="510" y="98"/>
                  </a:lnTo>
                  <a:lnTo>
                    <a:pt x="511" y="98"/>
                  </a:lnTo>
                  <a:lnTo>
                    <a:pt x="514" y="99"/>
                  </a:lnTo>
                  <a:lnTo>
                    <a:pt x="519" y="100"/>
                  </a:lnTo>
                  <a:lnTo>
                    <a:pt x="526" y="103"/>
                  </a:lnTo>
                  <a:lnTo>
                    <a:pt x="533" y="106"/>
                  </a:lnTo>
                  <a:lnTo>
                    <a:pt x="542" y="111"/>
                  </a:lnTo>
                  <a:lnTo>
                    <a:pt x="550" y="118"/>
                  </a:lnTo>
                  <a:lnTo>
                    <a:pt x="560" y="127"/>
                  </a:lnTo>
                  <a:lnTo>
                    <a:pt x="569" y="138"/>
                  </a:lnTo>
                  <a:lnTo>
                    <a:pt x="577" y="153"/>
                  </a:lnTo>
                  <a:lnTo>
                    <a:pt x="584" y="170"/>
                  </a:lnTo>
                  <a:lnTo>
                    <a:pt x="590" y="189"/>
                  </a:lnTo>
                  <a:lnTo>
                    <a:pt x="594" y="214"/>
                  </a:lnTo>
                  <a:lnTo>
                    <a:pt x="596" y="241"/>
                  </a:lnTo>
                  <a:lnTo>
                    <a:pt x="596" y="272"/>
                  </a:lnTo>
                  <a:lnTo>
                    <a:pt x="594" y="307"/>
                  </a:lnTo>
                  <a:lnTo>
                    <a:pt x="588" y="348"/>
                  </a:lnTo>
                  <a:lnTo>
                    <a:pt x="584" y="367"/>
                  </a:lnTo>
                  <a:lnTo>
                    <a:pt x="578" y="387"/>
                  </a:lnTo>
                  <a:lnTo>
                    <a:pt x="585" y="387"/>
                  </a:lnTo>
                  <a:lnTo>
                    <a:pt x="592" y="388"/>
                  </a:lnTo>
                  <a:lnTo>
                    <a:pt x="599" y="391"/>
                  </a:lnTo>
                  <a:lnTo>
                    <a:pt x="606" y="396"/>
                  </a:lnTo>
                  <a:lnTo>
                    <a:pt x="610" y="403"/>
                  </a:lnTo>
                  <a:lnTo>
                    <a:pt x="614" y="413"/>
                  </a:lnTo>
                  <a:lnTo>
                    <a:pt x="615" y="427"/>
                  </a:lnTo>
                  <a:lnTo>
                    <a:pt x="614" y="444"/>
                  </a:lnTo>
                  <a:lnTo>
                    <a:pt x="611" y="466"/>
                  </a:lnTo>
                  <a:lnTo>
                    <a:pt x="604" y="491"/>
                  </a:lnTo>
                  <a:lnTo>
                    <a:pt x="595" y="518"/>
                  </a:lnTo>
                  <a:lnTo>
                    <a:pt x="587" y="538"/>
                  </a:lnTo>
                  <a:lnTo>
                    <a:pt x="580" y="554"/>
                  </a:lnTo>
                  <a:lnTo>
                    <a:pt x="573" y="565"/>
                  </a:lnTo>
                  <a:lnTo>
                    <a:pt x="566" y="574"/>
                  </a:lnTo>
                  <a:lnTo>
                    <a:pt x="559" y="578"/>
                  </a:lnTo>
                  <a:lnTo>
                    <a:pt x="552" y="580"/>
                  </a:lnTo>
                  <a:lnTo>
                    <a:pt x="546" y="607"/>
                  </a:lnTo>
                  <a:lnTo>
                    <a:pt x="537" y="636"/>
                  </a:lnTo>
                  <a:lnTo>
                    <a:pt x="524" y="664"/>
                  </a:lnTo>
                  <a:lnTo>
                    <a:pt x="506" y="693"/>
                  </a:lnTo>
                  <a:lnTo>
                    <a:pt x="486" y="719"/>
                  </a:lnTo>
                  <a:lnTo>
                    <a:pt x="462" y="744"/>
                  </a:lnTo>
                  <a:lnTo>
                    <a:pt x="436" y="766"/>
                  </a:lnTo>
                  <a:lnTo>
                    <a:pt x="406" y="785"/>
                  </a:lnTo>
                  <a:lnTo>
                    <a:pt x="374" y="799"/>
                  </a:lnTo>
                  <a:lnTo>
                    <a:pt x="342" y="808"/>
                  </a:lnTo>
                  <a:lnTo>
                    <a:pt x="308" y="811"/>
                  </a:lnTo>
                  <a:lnTo>
                    <a:pt x="275" y="808"/>
                  </a:lnTo>
                  <a:lnTo>
                    <a:pt x="243" y="799"/>
                  </a:lnTo>
                  <a:lnTo>
                    <a:pt x="210" y="785"/>
                  </a:lnTo>
                  <a:lnTo>
                    <a:pt x="180" y="766"/>
                  </a:lnTo>
                  <a:lnTo>
                    <a:pt x="153" y="743"/>
                  </a:lnTo>
                  <a:lnTo>
                    <a:pt x="129" y="719"/>
                  </a:lnTo>
                  <a:lnTo>
                    <a:pt x="110" y="692"/>
                  </a:lnTo>
                  <a:lnTo>
                    <a:pt x="92" y="664"/>
                  </a:lnTo>
                  <a:lnTo>
                    <a:pt x="79" y="635"/>
                  </a:lnTo>
                  <a:lnTo>
                    <a:pt x="70" y="606"/>
                  </a:lnTo>
                  <a:lnTo>
                    <a:pt x="64" y="579"/>
                  </a:lnTo>
                  <a:lnTo>
                    <a:pt x="58" y="577"/>
                  </a:lnTo>
                  <a:lnTo>
                    <a:pt x="51" y="573"/>
                  </a:lnTo>
                  <a:lnTo>
                    <a:pt x="44" y="564"/>
                  </a:lnTo>
                  <a:lnTo>
                    <a:pt x="36" y="553"/>
                  </a:lnTo>
                  <a:lnTo>
                    <a:pt x="29" y="537"/>
                  </a:lnTo>
                  <a:lnTo>
                    <a:pt x="20" y="517"/>
                  </a:lnTo>
                  <a:lnTo>
                    <a:pt x="12" y="490"/>
                  </a:lnTo>
                  <a:lnTo>
                    <a:pt x="5" y="465"/>
                  </a:lnTo>
                  <a:lnTo>
                    <a:pt x="1" y="443"/>
                  </a:lnTo>
                  <a:lnTo>
                    <a:pt x="0" y="426"/>
                  </a:lnTo>
                  <a:lnTo>
                    <a:pt x="2" y="413"/>
                  </a:lnTo>
                  <a:lnTo>
                    <a:pt x="5" y="402"/>
                  </a:lnTo>
                  <a:lnTo>
                    <a:pt x="10" y="395"/>
                  </a:lnTo>
                  <a:lnTo>
                    <a:pt x="16" y="390"/>
                  </a:lnTo>
                  <a:lnTo>
                    <a:pt x="23" y="387"/>
                  </a:lnTo>
                  <a:lnTo>
                    <a:pt x="30" y="385"/>
                  </a:lnTo>
                  <a:lnTo>
                    <a:pt x="37" y="385"/>
                  </a:lnTo>
                  <a:lnTo>
                    <a:pt x="31" y="366"/>
                  </a:lnTo>
                  <a:lnTo>
                    <a:pt x="27" y="347"/>
                  </a:lnTo>
                  <a:lnTo>
                    <a:pt x="22" y="315"/>
                  </a:lnTo>
                  <a:lnTo>
                    <a:pt x="19" y="285"/>
                  </a:lnTo>
                  <a:lnTo>
                    <a:pt x="21" y="254"/>
                  </a:lnTo>
                  <a:lnTo>
                    <a:pt x="26" y="225"/>
                  </a:lnTo>
                  <a:lnTo>
                    <a:pt x="35" y="195"/>
                  </a:lnTo>
                  <a:lnTo>
                    <a:pt x="47" y="168"/>
                  </a:lnTo>
                  <a:lnTo>
                    <a:pt x="63" y="142"/>
                  </a:lnTo>
                  <a:lnTo>
                    <a:pt x="80" y="120"/>
                  </a:lnTo>
                  <a:lnTo>
                    <a:pt x="99" y="100"/>
                  </a:lnTo>
                  <a:lnTo>
                    <a:pt x="119" y="79"/>
                  </a:lnTo>
                  <a:lnTo>
                    <a:pt x="141" y="61"/>
                  </a:lnTo>
                  <a:lnTo>
                    <a:pt x="165" y="45"/>
                  </a:lnTo>
                  <a:lnTo>
                    <a:pt x="185" y="32"/>
                  </a:lnTo>
                  <a:lnTo>
                    <a:pt x="207" y="20"/>
                  </a:lnTo>
                  <a:lnTo>
                    <a:pt x="229" y="11"/>
                  </a:lnTo>
                  <a:lnTo>
                    <a:pt x="259" y="4"/>
                  </a:lnTo>
                  <a:lnTo>
                    <a:pt x="289" y="1"/>
                  </a:lnTo>
                  <a:lnTo>
                    <a:pt x="3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5" name="Freeform 272"/>
            <p:cNvSpPr>
              <a:spLocks/>
            </p:cNvSpPr>
            <p:nvPr/>
          </p:nvSpPr>
          <p:spPr bwMode="auto">
            <a:xfrm>
              <a:off x="1376" y="4112"/>
              <a:ext cx="83" cy="38"/>
            </a:xfrm>
            <a:custGeom>
              <a:avLst/>
              <a:gdLst>
                <a:gd name="T0" fmla="*/ 487 w 1164"/>
                <a:gd name="T1" fmla="*/ 346 h 535"/>
                <a:gd name="T2" fmla="*/ 552 w 1164"/>
                <a:gd name="T3" fmla="*/ 253 h 535"/>
                <a:gd name="T4" fmla="*/ 521 w 1164"/>
                <a:gd name="T5" fmla="*/ 204 h 535"/>
                <a:gd name="T6" fmla="*/ 507 w 1164"/>
                <a:gd name="T7" fmla="*/ 166 h 535"/>
                <a:gd name="T8" fmla="*/ 504 w 1164"/>
                <a:gd name="T9" fmla="*/ 137 h 535"/>
                <a:gd name="T10" fmla="*/ 513 w 1164"/>
                <a:gd name="T11" fmla="*/ 117 h 535"/>
                <a:gd name="T12" fmla="*/ 527 w 1164"/>
                <a:gd name="T13" fmla="*/ 103 h 535"/>
                <a:gd name="T14" fmla="*/ 544 w 1164"/>
                <a:gd name="T15" fmla="*/ 95 h 535"/>
                <a:gd name="T16" fmla="*/ 563 w 1164"/>
                <a:gd name="T17" fmla="*/ 90 h 535"/>
                <a:gd name="T18" fmla="*/ 576 w 1164"/>
                <a:gd name="T19" fmla="*/ 89 h 535"/>
                <a:gd name="T20" fmla="*/ 582 w 1164"/>
                <a:gd name="T21" fmla="*/ 89 h 535"/>
                <a:gd name="T22" fmla="*/ 593 w 1164"/>
                <a:gd name="T23" fmla="*/ 89 h 535"/>
                <a:gd name="T24" fmla="*/ 610 w 1164"/>
                <a:gd name="T25" fmla="*/ 93 h 535"/>
                <a:gd name="T26" fmla="*/ 627 w 1164"/>
                <a:gd name="T27" fmla="*/ 99 h 535"/>
                <a:gd name="T28" fmla="*/ 645 w 1164"/>
                <a:gd name="T29" fmla="*/ 109 h 535"/>
                <a:gd name="T30" fmla="*/ 656 w 1164"/>
                <a:gd name="T31" fmla="*/ 126 h 535"/>
                <a:gd name="T32" fmla="*/ 660 w 1164"/>
                <a:gd name="T33" fmla="*/ 150 h 535"/>
                <a:gd name="T34" fmla="*/ 652 w 1164"/>
                <a:gd name="T35" fmla="*/ 184 h 535"/>
                <a:gd name="T36" fmla="*/ 629 w 1164"/>
                <a:gd name="T37" fmla="*/ 228 h 535"/>
                <a:gd name="T38" fmla="*/ 661 w 1164"/>
                <a:gd name="T39" fmla="*/ 391 h 535"/>
                <a:gd name="T40" fmla="*/ 787 w 1164"/>
                <a:gd name="T41" fmla="*/ 0 h 535"/>
                <a:gd name="T42" fmla="*/ 795 w 1164"/>
                <a:gd name="T43" fmla="*/ 5 h 535"/>
                <a:gd name="T44" fmla="*/ 818 w 1164"/>
                <a:gd name="T45" fmla="*/ 19 h 535"/>
                <a:gd name="T46" fmla="*/ 857 w 1164"/>
                <a:gd name="T47" fmla="*/ 41 h 535"/>
                <a:gd name="T48" fmla="*/ 910 w 1164"/>
                <a:gd name="T49" fmla="*/ 66 h 535"/>
                <a:gd name="T50" fmla="*/ 976 w 1164"/>
                <a:gd name="T51" fmla="*/ 95 h 535"/>
                <a:gd name="T52" fmla="*/ 1044 w 1164"/>
                <a:gd name="T53" fmla="*/ 123 h 535"/>
                <a:gd name="T54" fmla="*/ 1092 w 1164"/>
                <a:gd name="T55" fmla="*/ 157 h 535"/>
                <a:gd name="T56" fmla="*/ 1125 w 1164"/>
                <a:gd name="T57" fmla="*/ 199 h 535"/>
                <a:gd name="T58" fmla="*/ 1146 w 1164"/>
                <a:gd name="T59" fmla="*/ 253 h 535"/>
                <a:gd name="T60" fmla="*/ 1157 w 1164"/>
                <a:gd name="T61" fmla="*/ 318 h 535"/>
                <a:gd name="T62" fmla="*/ 1162 w 1164"/>
                <a:gd name="T63" fmla="*/ 396 h 535"/>
                <a:gd name="T64" fmla="*/ 1163 w 1164"/>
                <a:gd name="T65" fmla="*/ 485 h 535"/>
                <a:gd name="T66" fmla="*/ 0 w 1164"/>
                <a:gd name="T67" fmla="*/ 535 h 535"/>
                <a:gd name="T68" fmla="*/ 1 w 1164"/>
                <a:gd name="T69" fmla="*/ 438 h 535"/>
                <a:gd name="T70" fmla="*/ 5 w 1164"/>
                <a:gd name="T71" fmla="*/ 356 h 535"/>
                <a:gd name="T72" fmla="*/ 12 w 1164"/>
                <a:gd name="T73" fmla="*/ 285 h 535"/>
                <a:gd name="T74" fmla="*/ 27 w 1164"/>
                <a:gd name="T75" fmla="*/ 225 h 535"/>
                <a:gd name="T76" fmla="*/ 53 w 1164"/>
                <a:gd name="T77" fmla="*/ 177 h 535"/>
                <a:gd name="T78" fmla="*/ 93 w 1164"/>
                <a:gd name="T79" fmla="*/ 138 h 535"/>
                <a:gd name="T80" fmla="*/ 151 w 1164"/>
                <a:gd name="T81" fmla="*/ 110 h 535"/>
                <a:gd name="T82" fmla="*/ 222 w 1164"/>
                <a:gd name="T83" fmla="*/ 80 h 535"/>
                <a:gd name="T84" fmla="*/ 282 w 1164"/>
                <a:gd name="T85" fmla="*/ 53 h 535"/>
                <a:gd name="T86" fmla="*/ 328 w 1164"/>
                <a:gd name="T87" fmla="*/ 29 h 535"/>
                <a:gd name="T88" fmla="*/ 359 w 1164"/>
                <a:gd name="T89" fmla="*/ 11 h 535"/>
                <a:gd name="T90" fmla="*/ 376 w 1164"/>
                <a:gd name="T91" fmla="*/ 1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64" h="535">
                  <a:moveTo>
                    <a:pt x="378" y="0"/>
                  </a:moveTo>
                  <a:lnTo>
                    <a:pt x="487" y="346"/>
                  </a:lnTo>
                  <a:lnTo>
                    <a:pt x="502" y="391"/>
                  </a:lnTo>
                  <a:lnTo>
                    <a:pt x="552" y="253"/>
                  </a:lnTo>
                  <a:lnTo>
                    <a:pt x="534" y="228"/>
                  </a:lnTo>
                  <a:lnTo>
                    <a:pt x="521" y="204"/>
                  </a:lnTo>
                  <a:lnTo>
                    <a:pt x="512" y="184"/>
                  </a:lnTo>
                  <a:lnTo>
                    <a:pt x="507" y="166"/>
                  </a:lnTo>
                  <a:lnTo>
                    <a:pt x="504" y="150"/>
                  </a:lnTo>
                  <a:lnTo>
                    <a:pt x="504" y="137"/>
                  </a:lnTo>
                  <a:lnTo>
                    <a:pt x="508" y="126"/>
                  </a:lnTo>
                  <a:lnTo>
                    <a:pt x="513" y="117"/>
                  </a:lnTo>
                  <a:lnTo>
                    <a:pt x="520" y="109"/>
                  </a:lnTo>
                  <a:lnTo>
                    <a:pt x="527" y="103"/>
                  </a:lnTo>
                  <a:lnTo>
                    <a:pt x="536" y="99"/>
                  </a:lnTo>
                  <a:lnTo>
                    <a:pt x="544" y="95"/>
                  </a:lnTo>
                  <a:lnTo>
                    <a:pt x="554" y="93"/>
                  </a:lnTo>
                  <a:lnTo>
                    <a:pt x="563" y="90"/>
                  </a:lnTo>
                  <a:lnTo>
                    <a:pt x="570" y="89"/>
                  </a:lnTo>
                  <a:lnTo>
                    <a:pt x="576" y="89"/>
                  </a:lnTo>
                  <a:lnTo>
                    <a:pt x="581" y="89"/>
                  </a:lnTo>
                  <a:lnTo>
                    <a:pt x="582" y="89"/>
                  </a:lnTo>
                  <a:lnTo>
                    <a:pt x="587" y="89"/>
                  </a:lnTo>
                  <a:lnTo>
                    <a:pt x="593" y="89"/>
                  </a:lnTo>
                  <a:lnTo>
                    <a:pt x="602" y="90"/>
                  </a:lnTo>
                  <a:lnTo>
                    <a:pt x="610" y="93"/>
                  </a:lnTo>
                  <a:lnTo>
                    <a:pt x="619" y="95"/>
                  </a:lnTo>
                  <a:lnTo>
                    <a:pt x="627" y="99"/>
                  </a:lnTo>
                  <a:lnTo>
                    <a:pt x="636" y="103"/>
                  </a:lnTo>
                  <a:lnTo>
                    <a:pt x="645" y="109"/>
                  </a:lnTo>
                  <a:lnTo>
                    <a:pt x="651" y="117"/>
                  </a:lnTo>
                  <a:lnTo>
                    <a:pt x="656" y="126"/>
                  </a:lnTo>
                  <a:lnTo>
                    <a:pt x="659" y="137"/>
                  </a:lnTo>
                  <a:lnTo>
                    <a:pt x="660" y="150"/>
                  </a:lnTo>
                  <a:lnTo>
                    <a:pt x="657" y="166"/>
                  </a:lnTo>
                  <a:lnTo>
                    <a:pt x="652" y="184"/>
                  </a:lnTo>
                  <a:lnTo>
                    <a:pt x="642" y="204"/>
                  </a:lnTo>
                  <a:lnTo>
                    <a:pt x="629" y="228"/>
                  </a:lnTo>
                  <a:lnTo>
                    <a:pt x="612" y="253"/>
                  </a:lnTo>
                  <a:lnTo>
                    <a:pt x="661" y="391"/>
                  </a:lnTo>
                  <a:lnTo>
                    <a:pt x="676" y="346"/>
                  </a:lnTo>
                  <a:lnTo>
                    <a:pt x="787" y="0"/>
                  </a:lnTo>
                  <a:lnTo>
                    <a:pt x="789" y="1"/>
                  </a:lnTo>
                  <a:lnTo>
                    <a:pt x="795" y="5"/>
                  </a:lnTo>
                  <a:lnTo>
                    <a:pt x="805" y="11"/>
                  </a:lnTo>
                  <a:lnTo>
                    <a:pt x="818" y="19"/>
                  </a:lnTo>
                  <a:lnTo>
                    <a:pt x="836" y="29"/>
                  </a:lnTo>
                  <a:lnTo>
                    <a:pt x="857" y="41"/>
                  </a:lnTo>
                  <a:lnTo>
                    <a:pt x="882" y="53"/>
                  </a:lnTo>
                  <a:lnTo>
                    <a:pt x="910" y="66"/>
                  </a:lnTo>
                  <a:lnTo>
                    <a:pt x="942" y="80"/>
                  </a:lnTo>
                  <a:lnTo>
                    <a:pt x="976" y="95"/>
                  </a:lnTo>
                  <a:lnTo>
                    <a:pt x="1014" y="110"/>
                  </a:lnTo>
                  <a:lnTo>
                    <a:pt x="1044" y="123"/>
                  </a:lnTo>
                  <a:lnTo>
                    <a:pt x="1071" y="138"/>
                  </a:lnTo>
                  <a:lnTo>
                    <a:pt x="1092" y="157"/>
                  </a:lnTo>
                  <a:lnTo>
                    <a:pt x="1111" y="177"/>
                  </a:lnTo>
                  <a:lnTo>
                    <a:pt x="1125" y="199"/>
                  </a:lnTo>
                  <a:lnTo>
                    <a:pt x="1137" y="225"/>
                  </a:lnTo>
                  <a:lnTo>
                    <a:pt x="1146" y="253"/>
                  </a:lnTo>
                  <a:lnTo>
                    <a:pt x="1153" y="285"/>
                  </a:lnTo>
                  <a:lnTo>
                    <a:pt x="1157" y="318"/>
                  </a:lnTo>
                  <a:lnTo>
                    <a:pt x="1160" y="356"/>
                  </a:lnTo>
                  <a:lnTo>
                    <a:pt x="1162" y="396"/>
                  </a:lnTo>
                  <a:lnTo>
                    <a:pt x="1162" y="438"/>
                  </a:lnTo>
                  <a:lnTo>
                    <a:pt x="1163" y="485"/>
                  </a:lnTo>
                  <a:lnTo>
                    <a:pt x="1164" y="535"/>
                  </a:lnTo>
                  <a:lnTo>
                    <a:pt x="0" y="535"/>
                  </a:lnTo>
                  <a:lnTo>
                    <a:pt x="1" y="485"/>
                  </a:lnTo>
                  <a:lnTo>
                    <a:pt x="1" y="438"/>
                  </a:lnTo>
                  <a:lnTo>
                    <a:pt x="2" y="396"/>
                  </a:lnTo>
                  <a:lnTo>
                    <a:pt x="5" y="356"/>
                  </a:lnTo>
                  <a:lnTo>
                    <a:pt x="7" y="318"/>
                  </a:lnTo>
                  <a:lnTo>
                    <a:pt x="12" y="285"/>
                  </a:lnTo>
                  <a:lnTo>
                    <a:pt x="18" y="253"/>
                  </a:lnTo>
                  <a:lnTo>
                    <a:pt x="27" y="225"/>
                  </a:lnTo>
                  <a:lnTo>
                    <a:pt x="38" y="199"/>
                  </a:lnTo>
                  <a:lnTo>
                    <a:pt x="53" y="177"/>
                  </a:lnTo>
                  <a:lnTo>
                    <a:pt x="71" y="157"/>
                  </a:lnTo>
                  <a:lnTo>
                    <a:pt x="93" y="138"/>
                  </a:lnTo>
                  <a:lnTo>
                    <a:pt x="119" y="123"/>
                  </a:lnTo>
                  <a:lnTo>
                    <a:pt x="151" y="110"/>
                  </a:lnTo>
                  <a:lnTo>
                    <a:pt x="188" y="95"/>
                  </a:lnTo>
                  <a:lnTo>
                    <a:pt x="222" y="80"/>
                  </a:lnTo>
                  <a:lnTo>
                    <a:pt x="254" y="66"/>
                  </a:lnTo>
                  <a:lnTo>
                    <a:pt x="282" y="53"/>
                  </a:lnTo>
                  <a:lnTo>
                    <a:pt x="306" y="41"/>
                  </a:lnTo>
                  <a:lnTo>
                    <a:pt x="328" y="29"/>
                  </a:lnTo>
                  <a:lnTo>
                    <a:pt x="345" y="19"/>
                  </a:lnTo>
                  <a:lnTo>
                    <a:pt x="359" y="11"/>
                  </a:lnTo>
                  <a:lnTo>
                    <a:pt x="370" y="5"/>
                  </a:lnTo>
                  <a:lnTo>
                    <a:pt x="376" y="1"/>
                  </a:lnTo>
                  <a:lnTo>
                    <a:pt x="3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6" name="Freeform 273"/>
            <p:cNvSpPr>
              <a:spLocks/>
            </p:cNvSpPr>
            <p:nvPr/>
          </p:nvSpPr>
          <p:spPr bwMode="auto">
            <a:xfrm>
              <a:off x="1395" y="4055"/>
              <a:ext cx="44" cy="58"/>
            </a:xfrm>
            <a:custGeom>
              <a:avLst/>
              <a:gdLst>
                <a:gd name="T0" fmla="*/ 348 w 613"/>
                <a:gd name="T1" fmla="*/ 2 h 810"/>
                <a:gd name="T2" fmla="*/ 397 w 613"/>
                <a:gd name="T3" fmla="*/ 13 h 810"/>
                <a:gd name="T4" fmla="*/ 436 w 613"/>
                <a:gd name="T5" fmla="*/ 31 h 810"/>
                <a:gd name="T6" fmla="*/ 473 w 613"/>
                <a:gd name="T7" fmla="*/ 57 h 810"/>
                <a:gd name="T8" fmla="*/ 496 w 613"/>
                <a:gd name="T9" fmla="*/ 80 h 810"/>
                <a:gd name="T10" fmla="*/ 507 w 613"/>
                <a:gd name="T11" fmla="*/ 95 h 810"/>
                <a:gd name="T12" fmla="*/ 510 w 613"/>
                <a:gd name="T13" fmla="*/ 97 h 810"/>
                <a:gd name="T14" fmla="*/ 518 w 613"/>
                <a:gd name="T15" fmla="*/ 99 h 810"/>
                <a:gd name="T16" fmla="*/ 532 w 613"/>
                <a:gd name="T17" fmla="*/ 105 h 810"/>
                <a:gd name="T18" fmla="*/ 549 w 613"/>
                <a:gd name="T19" fmla="*/ 118 h 810"/>
                <a:gd name="T20" fmla="*/ 567 w 613"/>
                <a:gd name="T21" fmla="*/ 138 h 810"/>
                <a:gd name="T22" fmla="*/ 582 w 613"/>
                <a:gd name="T23" fmla="*/ 170 h 810"/>
                <a:gd name="T24" fmla="*/ 593 w 613"/>
                <a:gd name="T25" fmla="*/ 213 h 810"/>
                <a:gd name="T26" fmla="*/ 595 w 613"/>
                <a:gd name="T27" fmla="*/ 271 h 810"/>
                <a:gd name="T28" fmla="*/ 587 w 613"/>
                <a:gd name="T29" fmla="*/ 347 h 810"/>
                <a:gd name="T30" fmla="*/ 577 w 613"/>
                <a:gd name="T31" fmla="*/ 386 h 810"/>
                <a:gd name="T32" fmla="*/ 591 w 613"/>
                <a:gd name="T33" fmla="*/ 387 h 810"/>
                <a:gd name="T34" fmla="*/ 604 w 613"/>
                <a:gd name="T35" fmla="*/ 395 h 810"/>
                <a:gd name="T36" fmla="*/ 612 w 613"/>
                <a:gd name="T37" fmla="*/ 413 h 810"/>
                <a:gd name="T38" fmla="*/ 613 w 613"/>
                <a:gd name="T39" fmla="*/ 444 h 810"/>
                <a:gd name="T40" fmla="*/ 603 w 613"/>
                <a:gd name="T41" fmla="*/ 491 h 810"/>
                <a:gd name="T42" fmla="*/ 586 w 613"/>
                <a:gd name="T43" fmla="*/ 538 h 810"/>
                <a:gd name="T44" fmla="*/ 571 w 613"/>
                <a:gd name="T45" fmla="*/ 565 h 810"/>
                <a:gd name="T46" fmla="*/ 558 w 613"/>
                <a:gd name="T47" fmla="*/ 577 h 810"/>
                <a:gd name="T48" fmla="*/ 545 w 613"/>
                <a:gd name="T49" fmla="*/ 607 h 810"/>
                <a:gd name="T50" fmla="*/ 522 w 613"/>
                <a:gd name="T51" fmla="*/ 664 h 810"/>
                <a:gd name="T52" fmla="*/ 485 w 613"/>
                <a:gd name="T53" fmla="*/ 719 h 810"/>
                <a:gd name="T54" fmla="*/ 435 w 613"/>
                <a:gd name="T55" fmla="*/ 765 h 810"/>
                <a:gd name="T56" fmla="*/ 373 w 613"/>
                <a:gd name="T57" fmla="*/ 799 h 810"/>
                <a:gd name="T58" fmla="*/ 307 w 613"/>
                <a:gd name="T59" fmla="*/ 810 h 810"/>
                <a:gd name="T60" fmla="*/ 242 w 613"/>
                <a:gd name="T61" fmla="*/ 799 h 810"/>
                <a:gd name="T62" fmla="*/ 178 w 613"/>
                <a:gd name="T63" fmla="*/ 765 h 810"/>
                <a:gd name="T64" fmla="*/ 128 w 613"/>
                <a:gd name="T65" fmla="*/ 719 h 810"/>
                <a:gd name="T66" fmla="*/ 91 w 613"/>
                <a:gd name="T67" fmla="*/ 664 h 810"/>
                <a:gd name="T68" fmla="*/ 69 w 613"/>
                <a:gd name="T69" fmla="*/ 606 h 810"/>
                <a:gd name="T70" fmla="*/ 57 w 613"/>
                <a:gd name="T71" fmla="*/ 576 h 810"/>
                <a:gd name="T72" fmla="*/ 42 w 613"/>
                <a:gd name="T73" fmla="*/ 564 h 810"/>
                <a:gd name="T74" fmla="*/ 28 w 613"/>
                <a:gd name="T75" fmla="*/ 537 h 810"/>
                <a:gd name="T76" fmla="*/ 12 w 613"/>
                <a:gd name="T77" fmla="*/ 490 h 810"/>
                <a:gd name="T78" fmla="*/ 1 w 613"/>
                <a:gd name="T79" fmla="*/ 443 h 810"/>
                <a:gd name="T80" fmla="*/ 2 w 613"/>
                <a:gd name="T81" fmla="*/ 413 h 810"/>
                <a:gd name="T82" fmla="*/ 10 w 613"/>
                <a:gd name="T83" fmla="*/ 394 h 810"/>
                <a:gd name="T84" fmla="*/ 23 w 613"/>
                <a:gd name="T85" fmla="*/ 386 h 810"/>
                <a:gd name="T86" fmla="*/ 37 w 613"/>
                <a:gd name="T87" fmla="*/ 385 h 810"/>
                <a:gd name="T88" fmla="*/ 27 w 613"/>
                <a:gd name="T89" fmla="*/ 346 h 810"/>
                <a:gd name="T90" fmla="*/ 19 w 613"/>
                <a:gd name="T91" fmla="*/ 283 h 810"/>
                <a:gd name="T92" fmla="*/ 26 w 613"/>
                <a:gd name="T93" fmla="*/ 224 h 810"/>
                <a:gd name="T94" fmla="*/ 47 w 613"/>
                <a:gd name="T95" fmla="*/ 167 h 810"/>
                <a:gd name="T96" fmla="*/ 80 w 613"/>
                <a:gd name="T97" fmla="*/ 120 h 810"/>
                <a:gd name="T98" fmla="*/ 119 w 613"/>
                <a:gd name="T99" fmla="*/ 79 h 810"/>
                <a:gd name="T100" fmla="*/ 165 w 613"/>
                <a:gd name="T101" fmla="*/ 44 h 810"/>
                <a:gd name="T102" fmla="*/ 207 w 613"/>
                <a:gd name="T103" fmla="*/ 20 h 810"/>
                <a:gd name="T104" fmla="*/ 259 w 613"/>
                <a:gd name="T105" fmla="*/ 4 h 810"/>
                <a:gd name="T106" fmla="*/ 319 w 613"/>
                <a:gd name="T107" fmla="*/ 0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3" h="810">
                  <a:moveTo>
                    <a:pt x="319" y="0"/>
                  </a:moveTo>
                  <a:lnTo>
                    <a:pt x="348" y="2"/>
                  </a:lnTo>
                  <a:lnTo>
                    <a:pt x="374" y="6"/>
                  </a:lnTo>
                  <a:lnTo>
                    <a:pt x="397" y="13"/>
                  </a:lnTo>
                  <a:lnTo>
                    <a:pt x="418" y="21"/>
                  </a:lnTo>
                  <a:lnTo>
                    <a:pt x="436" y="31"/>
                  </a:lnTo>
                  <a:lnTo>
                    <a:pt x="456" y="43"/>
                  </a:lnTo>
                  <a:lnTo>
                    <a:pt x="473" y="57"/>
                  </a:lnTo>
                  <a:lnTo>
                    <a:pt x="486" y="69"/>
                  </a:lnTo>
                  <a:lnTo>
                    <a:pt x="496" y="80"/>
                  </a:lnTo>
                  <a:lnTo>
                    <a:pt x="502" y="89"/>
                  </a:lnTo>
                  <a:lnTo>
                    <a:pt x="507" y="95"/>
                  </a:lnTo>
                  <a:lnTo>
                    <a:pt x="509" y="97"/>
                  </a:lnTo>
                  <a:lnTo>
                    <a:pt x="510" y="97"/>
                  </a:lnTo>
                  <a:lnTo>
                    <a:pt x="513" y="98"/>
                  </a:lnTo>
                  <a:lnTo>
                    <a:pt x="518" y="99"/>
                  </a:lnTo>
                  <a:lnTo>
                    <a:pt x="524" y="101"/>
                  </a:lnTo>
                  <a:lnTo>
                    <a:pt x="532" y="105"/>
                  </a:lnTo>
                  <a:lnTo>
                    <a:pt x="540" y="111"/>
                  </a:lnTo>
                  <a:lnTo>
                    <a:pt x="549" y="118"/>
                  </a:lnTo>
                  <a:lnTo>
                    <a:pt x="559" y="127"/>
                  </a:lnTo>
                  <a:lnTo>
                    <a:pt x="567" y="138"/>
                  </a:lnTo>
                  <a:lnTo>
                    <a:pt x="575" y="152"/>
                  </a:lnTo>
                  <a:lnTo>
                    <a:pt x="582" y="170"/>
                  </a:lnTo>
                  <a:lnTo>
                    <a:pt x="588" y="189"/>
                  </a:lnTo>
                  <a:lnTo>
                    <a:pt x="593" y="213"/>
                  </a:lnTo>
                  <a:lnTo>
                    <a:pt x="595" y="241"/>
                  </a:lnTo>
                  <a:lnTo>
                    <a:pt x="595" y="271"/>
                  </a:lnTo>
                  <a:lnTo>
                    <a:pt x="592" y="307"/>
                  </a:lnTo>
                  <a:lnTo>
                    <a:pt x="587" y="347"/>
                  </a:lnTo>
                  <a:lnTo>
                    <a:pt x="583" y="367"/>
                  </a:lnTo>
                  <a:lnTo>
                    <a:pt x="577" y="386"/>
                  </a:lnTo>
                  <a:lnTo>
                    <a:pt x="584" y="386"/>
                  </a:lnTo>
                  <a:lnTo>
                    <a:pt x="591" y="387"/>
                  </a:lnTo>
                  <a:lnTo>
                    <a:pt x="599" y="390"/>
                  </a:lnTo>
                  <a:lnTo>
                    <a:pt x="604" y="395"/>
                  </a:lnTo>
                  <a:lnTo>
                    <a:pt x="609" y="402"/>
                  </a:lnTo>
                  <a:lnTo>
                    <a:pt x="612" y="413"/>
                  </a:lnTo>
                  <a:lnTo>
                    <a:pt x="613" y="427"/>
                  </a:lnTo>
                  <a:lnTo>
                    <a:pt x="613" y="444"/>
                  </a:lnTo>
                  <a:lnTo>
                    <a:pt x="609" y="465"/>
                  </a:lnTo>
                  <a:lnTo>
                    <a:pt x="603" y="491"/>
                  </a:lnTo>
                  <a:lnTo>
                    <a:pt x="594" y="517"/>
                  </a:lnTo>
                  <a:lnTo>
                    <a:pt x="586" y="538"/>
                  </a:lnTo>
                  <a:lnTo>
                    <a:pt x="579" y="554"/>
                  </a:lnTo>
                  <a:lnTo>
                    <a:pt x="571" y="565"/>
                  </a:lnTo>
                  <a:lnTo>
                    <a:pt x="564" y="573"/>
                  </a:lnTo>
                  <a:lnTo>
                    <a:pt x="558" y="577"/>
                  </a:lnTo>
                  <a:lnTo>
                    <a:pt x="552" y="579"/>
                  </a:lnTo>
                  <a:lnTo>
                    <a:pt x="545" y="607"/>
                  </a:lnTo>
                  <a:lnTo>
                    <a:pt x="535" y="635"/>
                  </a:lnTo>
                  <a:lnTo>
                    <a:pt x="522" y="664"/>
                  </a:lnTo>
                  <a:lnTo>
                    <a:pt x="506" y="692"/>
                  </a:lnTo>
                  <a:lnTo>
                    <a:pt x="485" y="719"/>
                  </a:lnTo>
                  <a:lnTo>
                    <a:pt x="462" y="744"/>
                  </a:lnTo>
                  <a:lnTo>
                    <a:pt x="435" y="765"/>
                  </a:lnTo>
                  <a:lnTo>
                    <a:pt x="405" y="785"/>
                  </a:lnTo>
                  <a:lnTo>
                    <a:pt x="373" y="799"/>
                  </a:lnTo>
                  <a:lnTo>
                    <a:pt x="340" y="807"/>
                  </a:lnTo>
                  <a:lnTo>
                    <a:pt x="307" y="810"/>
                  </a:lnTo>
                  <a:lnTo>
                    <a:pt x="273" y="807"/>
                  </a:lnTo>
                  <a:lnTo>
                    <a:pt x="242" y="799"/>
                  </a:lnTo>
                  <a:lnTo>
                    <a:pt x="209" y="785"/>
                  </a:lnTo>
                  <a:lnTo>
                    <a:pt x="178" y="765"/>
                  </a:lnTo>
                  <a:lnTo>
                    <a:pt x="152" y="743"/>
                  </a:lnTo>
                  <a:lnTo>
                    <a:pt x="128" y="719"/>
                  </a:lnTo>
                  <a:lnTo>
                    <a:pt x="108" y="691"/>
                  </a:lnTo>
                  <a:lnTo>
                    <a:pt x="91" y="664"/>
                  </a:lnTo>
                  <a:lnTo>
                    <a:pt x="78" y="634"/>
                  </a:lnTo>
                  <a:lnTo>
                    <a:pt x="69" y="606"/>
                  </a:lnTo>
                  <a:lnTo>
                    <a:pt x="63" y="578"/>
                  </a:lnTo>
                  <a:lnTo>
                    <a:pt x="57" y="576"/>
                  </a:lnTo>
                  <a:lnTo>
                    <a:pt x="50" y="572"/>
                  </a:lnTo>
                  <a:lnTo>
                    <a:pt x="42" y="564"/>
                  </a:lnTo>
                  <a:lnTo>
                    <a:pt x="35" y="553"/>
                  </a:lnTo>
                  <a:lnTo>
                    <a:pt x="28" y="537"/>
                  </a:lnTo>
                  <a:lnTo>
                    <a:pt x="20" y="516"/>
                  </a:lnTo>
                  <a:lnTo>
                    <a:pt x="12" y="490"/>
                  </a:lnTo>
                  <a:lnTo>
                    <a:pt x="6" y="464"/>
                  </a:lnTo>
                  <a:lnTo>
                    <a:pt x="1" y="443"/>
                  </a:lnTo>
                  <a:lnTo>
                    <a:pt x="0" y="426"/>
                  </a:lnTo>
                  <a:lnTo>
                    <a:pt x="2" y="413"/>
                  </a:lnTo>
                  <a:lnTo>
                    <a:pt x="6" y="401"/>
                  </a:lnTo>
                  <a:lnTo>
                    <a:pt x="10" y="394"/>
                  </a:lnTo>
                  <a:lnTo>
                    <a:pt x="16" y="389"/>
                  </a:lnTo>
                  <a:lnTo>
                    <a:pt x="23" y="386"/>
                  </a:lnTo>
                  <a:lnTo>
                    <a:pt x="30" y="385"/>
                  </a:lnTo>
                  <a:lnTo>
                    <a:pt x="37" y="385"/>
                  </a:lnTo>
                  <a:lnTo>
                    <a:pt x="31" y="366"/>
                  </a:lnTo>
                  <a:lnTo>
                    <a:pt x="27" y="346"/>
                  </a:lnTo>
                  <a:lnTo>
                    <a:pt x="22" y="315"/>
                  </a:lnTo>
                  <a:lnTo>
                    <a:pt x="19" y="283"/>
                  </a:lnTo>
                  <a:lnTo>
                    <a:pt x="21" y="254"/>
                  </a:lnTo>
                  <a:lnTo>
                    <a:pt x="26" y="224"/>
                  </a:lnTo>
                  <a:lnTo>
                    <a:pt x="35" y="195"/>
                  </a:lnTo>
                  <a:lnTo>
                    <a:pt x="47" y="167"/>
                  </a:lnTo>
                  <a:lnTo>
                    <a:pt x="63" y="142"/>
                  </a:lnTo>
                  <a:lnTo>
                    <a:pt x="80" y="120"/>
                  </a:lnTo>
                  <a:lnTo>
                    <a:pt x="99" y="99"/>
                  </a:lnTo>
                  <a:lnTo>
                    <a:pt x="119" y="79"/>
                  </a:lnTo>
                  <a:lnTo>
                    <a:pt x="142" y="61"/>
                  </a:lnTo>
                  <a:lnTo>
                    <a:pt x="165" y="44"/>
                  </a:lnTo>
                  <a:lnTo>
                    <a:pt x="185" y="31"/>
                  </a:lnTo>
                  <a:lnTo>
                    <a:pt x="207" y="20"/>
                  </a:lnTo>
                  <a:lnTo>
                    <a:pt x="229" y="11"/>
                  </a:lnTo>
                  <a:lnTo>
                    <a:pt x="259" y="4"/>
                  </a:lnTo>
                  <a:lnTo>
                    <a:pt x="289" y="0"/>
                  </a:lnTo>
                  <a:lnTo>
                    <a:pt x="3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 name="Freeform 274"/>
            <p:cNvSpPr>
              <a:spLocks/>
            </p:cNvSpPr>
            <p:nvPr/>
          </p:nvSpPr>
          <p:spPr bwMode="auto">
            <a:xfrm>
              <a:off x="1218" y="4112"/>
              <a:ext cx="83" cy="38"/>
            </a:xfrm>
            <a:custGeom>
              <a:avLst/>
              <a:gdLst>
                <a:gd name="T0" fmla="*/ 487 w 1164"/>
                <a:gd name="T1" fmla="*/ 346 h 535"/>
                <a:gd name="T2" fmla="*/ 551 w 1164"/>
                <a:gd name="T3" fmla="*/ 253 h 535"/>
                <a:gd name="T4" fmla="*/ 520 w 1164"/>
                <a:gd name="T5" fmla="*/ 204 h 535"/>
                <a:gd name="T6" fmla="*/ 506 w 1164"/>
                <a:gd name="T7" fmla="*/ 166 h 535"/>
                <a:gd name="T8" fmla="*/ 504 w 1164"/>
                <a:gd name="T9" fmla="*/ 137 h 535"/>
                <a:gd name="T10" fmla="*/ 512 w 1164"/>
                <a:gd name="T11" fmla="*/ 117 h 535"/>
                <a:gd name="T12" fmla="*/ 527 w 1164"/>
                <a:gd name="T13" fmla="*/ 103 h 535"/>
                <a:gd name="T14" fmla="*/ 544 w 1164"/>
                <a:gd name="T15" fmla="*/ 95 h 535"/>
                <a:gd name="T16" fmla="*/ 561 w 1164"/>
                <a:gd name="T17" fmla="*/ 90 h 535"/>
                <a:gd name="T18" fmla="*/ 576 w 1164"/>
                <a:gd name="T19" fmla="*/ 89 h 535"/>
                <a:gd name="T20" fmla="*/ 582 w 1164"/>
                <a:gd name="T21" fmla="*/ 89 h 535"/>
                <a:gd name="T22" fmla="*/ 593 w 1164"/>
                <a:gd name="T23" fmla="*/ 89 h 535"/>
                <a:gd name="T24" fmla="*/ 609 w 1164"/>
                <a:gd name="T25" fmla="*/ 93 h 535"/>
                <a:gd name="T26" fmla="*/ 627 w 1164"/>
                <a:gd name="T27" fmla="*/ 99 h 535"/>
                <a:gd name="T28" fmla="*/ 643 w 1164"/>
                <a:gd name="T29" fmla="*/ 109 h 535"/>
                <a:gd name="T30" fmla="*/ 655 w 1164"/>
                <a:gd name="T31" fmla="*/ 126 h 535"/>
                <a:gd name="T32" fmla="*/ 658 w 1164"/>
                <a:gd name="T33" fmla="*/ 150 h 535"/>
                <a:gd name="T34" fmla="*/ 651 w 1164"/>
                <a:gd name="T35" fmla="*/ 184 h 535"/>
                <a:gd name="T36" fmla="*/ 629 w 1164"/>
                <a:gd name="T37" fmla="*/ 228 h 535"/>
                <a:gd name="T38" fmla="*/ 660 w 1164"/>
                <a:gd name="T39" fmla="*/ 391 h 535"/>
                <a:gd name="T40" fmla="*/ 785 w 1164"/>
                <a:gd name="T41" fmla="*/ 0 h 535"/>
                <a:gd name="T42" fmla="*/ 793 w 1164"/>
                <a:gd name="T43" fmla="*/ 5 h 535"/>
                <a:gd name="T44" fmla="*/ 818 w 1164"/>
                <a:gd name="T45" fmla="*/ 19 h 535"/>
                <a:gd name="T46" fmla="*/ 857 w 1164"/>
                <a:gd name="T47" fmla="*/ 41 h 535"/>
                <a:gd name="T48" fmla="*/ 910 w 1164"/>
                <a:gd name="T49" fmla="*/ 66 h 535"/>
                <a:gd name="T50" fmla="*/ 975 w 1164"/>
                <a:gd name="T51" fmla="*/ 95 h 535"/>
                <a:gd name="T52" fmla="*/ 1044 w 1164"/>
                <a:gd name="T53" fmla="*/ 123 h 535"/>
                <a:gd name="T54" fmla="*/ 1093 w 1164"/>
                <a:gd name="T55" fmla="*/ 157 h 535"/>
                <a:gd name="T56" fmla="*/ 1126 w 1164"/>
                <a:gd name="T57" fmla="*/ 199 h 535"/>
                <a:gd name="T58" fmla="*/ 1146 w 1164"/>
                <a:gd name="T59" fmla="*/ 253 h 535"/>
                <a:gd name="T60" fmla="*/ 1156 w 1164"/>
                <a:gd name="T61" fmla="*/ 318 h 535"/>
                <a:gd name="T62" fmla="*/ 1161 w 1164"/>
                <a:gd name="T63" fmla="*/ 396 h 535"/>
                <a:gd name="T64" fmla="*/ 1164 w 1164"/>
                <a:gd name="T65" fmla="*/ 485 h 535"/>
                <a:gd name="T66" fmla="*/ 0 w 1164"/>
                <a:gd name="T67" fmla="*/ 535 h 535"/>
                <a:gd name="T68" fmla="*/ 1 w 1164"/>
                <a:gd name="T69" fmla="*/ 438 h 535"/>
                <a:gd name="T70" fmla="*/ 3 w 1164"/>
                <a:gd name="T71" fmla="*/ 356 h 535"/>
                <a:gd name="T72" fmla="*/ 11 w 1164"/>
                <a:gd name="T73" fmla="*/ 285 h 535"/>
                <a:gd name="T74" fmla="*/ 26 w 1164"/>
                <a:gd name="T75" fmla="*/ 225 h 535"/>
                <a:gd name="T76" fmla="*/ 52 w 1164"/>
                <a:gd name="T77" fmla="*/ 177 h 535"/>
                <a:gd name="T78" fmla="*/ 92 w 1164"/>
                <a:gd name="T79" fmla="*/ 138 h 535"/>
                <a:gd name="T80" fmla="*/ 150 w 1164"/>
                <a:gd name="T81" fmla="*/ 110 h 535"/>
                <a:gd name="T82" fmla="*/ 222 w 1164"/>
                <a:gd name="T83" fmla="*/ 80 h 535"/>
                <a:gd name="T84" fmla="*/ 281 w 1164"/>
                <a:gd name="T85" fmla="*/ 53 h 535"/>
                <a:gd name="T86" fmla="*/ 327 w 1164"/>
                <a:gd name="T87" fmla="*/ 29 h 535"/>
                <a:gd name="T88" fmla="*/ 359 w 1164"/>
                <a:gd name="T89" fmla="*/ 11 h 535"/>
                <a:gd name="T90" fmla="*/ 375 w 1164"/>
                <a:gd name="T91" fmla="*/ 1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64" h="535">
                  <a:moveTo>
                    <a:pt x="377" y="0"/>
                  </a:moveTo>
                  <a:lnTo>
                    <a:pt x="487" y="346"/>
                  </a:lnTo>
                  <a:lnTo>
                    <a:pt x="502" y="391"/>
                  </a:lnTo>
                  <a:lnTo>
                    <a:pt x="551" y="253"/>
                  </a:lnTo>
                  <a:lnTo>
                    <a:pt x="534" y="228"/>
                  </a:lnTo>
                  <a:lnTo>
                    <a:pt x="520" y="204"/>
                  </a:lnTo>
                  <a:lnTo>
                    <a:pt x="511" y="184"/>
                  </a:lnTo>
                  <a:lnTo>
                    <a:pt x="506" y="166"/>
                  </a:lnTo>
                  <a:lnTo>
                    <a:pt x="503" y="150"/>
                  </a:lnTo>
                  <a:lnTo>
                    <a:pt x="504" y="137"/>
                  </a:lnTo>
                  <a:lnTo>
                    <a:pt x="507" y="126"/>
                  </a:lnTo>
                  <a:lnTo>
                    <a:pt x="512" y="117"/>
                  </a:lnTo>
                  <a:lnTo>
                    <a:pt x="518" y="109"/>
                  </a:lnTo>
                  <a:lnTo>
                    <a:pt x="527" y="103"/>
                  </a:lnTo>
                  <a:lnTo>
                    <a:pt x="536" y="99"/>
                  </a:lnTo>
                  <a:lnTo>
                    <a:pt x="544" y="95"/>
                  </a:lnTo>
                  <a:lnTo>
                    <a:pt x="553" y="93"/>
                  </a:lnTo>
                  <a:lnTo>
                    <a:pt x="561" y="90"/>
                  </a:lnTo>
                  <a:lnTo>
                    <a:pt x="569" y="89"/>
                  </a:lnTo>
                  <a:lnTo>
                    <a:pt x="576" y="89"/>
                  </a:lnTo>
                  <a:lnTo>
                    <a:pt x="581" y="89"/>
                  </a:lnTo>
                  <a:lnTo>
                    <a:pt x="582" y="89"/>
                  </a:lnTo>
                  <a:lnTo>
                    <a:pt x="587" y="89"/>
                  </a:lnTo>
                  <a:lnTo>
                    <a:pt x="593" y="89"/>
                  </a:lnTo>
                  <a:lnTo>
                    <a:pt x="600" y="90"/>
                  </a:lnTo>
                  <a:lnTo>
                    <a:pt x="609" y="93"/>
                  </a:lnTo>
                  <a:lnTo>
                    <a:pt x="619" y="95"/>
                  </a:lnTo>
                  <a:lnTo>
                    <a:pt x="627" y="99"/>
                  </a:lnTo>
                  <a:lnTo>
                    <a:pt x="636" y="103"/>
                  </a:lnTo>
                  <a:lnTo>
                    <a:pt x="643" y="109"/>
                  </a:lnTo>
                  <a:lnTo>
                    <a:pt x="650" y="117"/>
                  </a:lnTo>
                  <a:lnTo>
                    <a:pt x="655" y="126"/>
                  </a:lnTo>
                  <a:lnTo>
                    <a:pt x="658" y="137"/>
                  </a:lnTo>
                  <a:lnTo>
                    <a:pt x="658" y="150"/>
                  </a:lnTo>
                  <a:lnTo>
                    <a:pt x="656" y="166"/>
                  </a:lnTo>
                  <a:lnTo>
                    <a:pt x="651" y="184"/>
                  </a:lnTo>
                  <a:lnTo>
                    <a:pt x="642" y="204"/>
                  </a:lnTo>
                  <a:lnTo>
                    <a:pt x="629" y="228"/>
                  </a:lnTo>
                  <a:lnTo>
                    <a:pt x="611" y="253"/>
                  </a:lnTo>
                  <a:lnTo>
                    <a:pt x="660" y="391"/>
                  </a:lnTo>
                  <a:lnTo>
                    <a:pt x="676" y="346"/>
                  </a:lnTo>
                  <a:lnTo>
                    <a:pt x="785" y="0"/>
                  </a:lnTo>
                  <a:lnTo>
                    <a:pt x="787" y="1"/>
                  </a:lnTo>
                  <a:lnTo>
                    <a:pt x="793" y="5"/>
                  </a:lnTo>
                  <a:lnTo>
                    <a:pt x="804" y="11"/>
                  </a:lnTo>
                  <a:lnTo>
                    <a:pt x="818" y="19"/>
                  </a:lnTo>
                  <a:lnTo>
                    <a:pt x="835" y="29"/>
                  </a:lnTo>
                  <a:lnTo>
                    <a:pt x="857" y="41"/>
                  </a:lnTo>
                  <a:lnTo>
                    <a:pt x="881" y="53"/>
                  </a:lnTo>
                  <a:lnTo>
                    <a:pt x="910" y="66"/>
                  </a:lnTo>
                  <a:lnTo>
                    <a:pt x="941" y="80"/>
                  </a:lnTo>
                  <a:lnTo>
                    <a:pt x="975" y="95"/>
                  </a:lnTo>
                  <a:lnTo>
                    <a:pt x="1013" y="110"/>
                  </a:lnTo>
                  <a:lnTo>
                    <a:pt x="1044" y="123"/>
                  </a:lnTo>
                  <a:lnTo>
                    <a:pt x="1070" y="138"/>
                  </a:lnTo>
                  <a:lnTo>
                    <a:pt x="1093" y="157"/>
                  </a:lnTo>
                  <a:lnTo>
                    <a:pt x="1110" y="177"/>
                  </a:lnTo>
                  <a:lnTo>
                    <a:pt x="1126" y="199"/>
                  </a:lnTo>
                  <a:lnTo>
                    <a:pt x="1137" y="225"/>
                  </a:lnTo>
                  <a:lnTo>
                    <a:pt x="1146" y="253"/>
                  </a:lnTo>
                  <a:lnTo>
                    <a:pt x="1152" y="285"/>
                  </a:lnTo>
                  <a:lnTo>
                    <a:pt x="1156" y="318"/>
                  </a:lnTo>
                  <a:lnTo>
                    <a:pt x="1159" y="356"/>
                  </a:lnTo>
                  <a:lnTo>
                    <a:pt x="1161" y="396"/>
                  </a:lnTo>
                  <a:lnTo>
                    <a:pt x="1162" y="438"/>
                  </a:lnTo>
                  <a:lnTo>
                    <a:pt x="1164" y="485"/>
                  </a:lnTo>
                  <a:lnTo>
                    <a:pt x="1164" y="535"/>
                  </a:lnTo>
                  <a:lnTo>
                    <a:pt x="0" y="535"/>
                  </a:lnTo>
                  <a:lnTo>
                    <a:pt x="0" y="485"/>
                  </a:lnTo>
                  <a:lnTo>
                    <a:pt x="1" y="438"/>
                  </a:lnTo>
                  <a:lnTo>
                    <a:pt x="2" y="396"/>
                  </a:lnTo>
                  <a:lnTo>
                    <a:pt x="3" y="356"/>
                  </a:lnTo>
                  <a:lnTo>
                    <a:pt x="6" y="318"/>
                  </a:lnTo>
                  <a:lnTo>
                    <a:pt x="11" y="285"/>
                  </a:lnTo>
                  <a:lnTo>
                    <a:pt x="17" y="253"/>
                  </a:lnTo>
                  <a:lnTo>
                    <a:pt x="26" y="225"/>
                  </a:lnTo>
                  <a:lnTo>
                    <a:pt x="38" y="199"/>
                  </a:lnTo>
                  <a:lnTo>
                    <a:pt x="52" y="177"/>
                  </a:lnTo>
                  <a:lnTo>
                    <a:pt x="71" y="157"/>
                  </a:lnTo>
                  <a:lnTo>
                    <a:pt x="92" y="138"/>
                  </a:lnTo>
                  <a:lnTo>
                    <a:pt x="119" y="123"/>
                  </a:lnTo>
                  <a:lnTo>
                    <a:pt x="150" y="110"/>
                  </a:lnTo>
                  <a:lnTo>
                    <a:pt x="187" y="95"/>
                  </a:lnTo>
                  <a:lnTo>
                    <a:pt x="222" y="80"/>
                  </a:lnTo>
                  <a:lnTo>
                    <a:pt x="253" y="66"/>
                  </a:lnTo>
                  <a:lnTo>
                    <a:pt x="281" y="53"/>
                  </a:lnTo>
                  <a:lnTo>
                    <a:pt x="306" y="41"/>
                  </a:lnTo>
                  <a:lnTo>
                    <a:pt x="327" y="29"/>
                  </a:lnTo>
                  <a:lnTo>
                    <a:pt x="345" y="19"/>
                  </a:lnTo>
                  <a:lnTo>
                    <a:pt x="359" y="11"/>
                  </a:lnTo>
                  <a:lnTo>
                    <a:pt x="369" y="5"/>
                  </a:lnTo>
                  <a:lnTo>
                    <a:pt x="375" y="1"/>
                  </a:lnTo>
                  <a:lnTo>
                    <a:pt x="3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8" name="Freeform 275"/>
            <p:cNvSpPr>
              <a:spLocks/>
            </p:cNvSpPr>
            <p:nvPr/>
          </p:nvSpPr>
          <p:spPr bwMode="auto">
            <a:xfrm>
              <a:off x="1237" y="4055"/>
              <a:ext cx="44" cy="58"/>
            </a:xfrm>
            <a:custGeom>
              <a:avLst/>
              <a:gdLst>
                <a:gd name="T0" fmla="*/ 349 w 614"/>
                <a:gd name="T1" fmla="*/ 2 h 810"/>
                <a:gd name="T2" fmla="*/ 398 w 614"/>
                <a:gd name="T3" fmla="*/ 13 h 810"/>
                <a:gd name="T4" fmla="*/ 437 w 614"/>
                <a:gd name="T5" fmla="*/ 31 h 810"/>
                <a:gd name="T6" fmla="*/ 474 w 614"/>
                <a:gd name="T7" fmla="*/ 57 h 810"/>
                <a:gd name="T8" fmla="*/ 497 w 614"/>
                <a:gd name="T9" fmla="*/ 81 h 810"/>
                <a:gd name="T10" fmla="*/ 508 w 614"/>
                <a:gd name="T11" fmla="*/ 95 h 810"/>
                <a:gd name="T12" fmla="*/ 510 w 614"/>
                <a:gd name="T13" fmla="*/ 98 h 810"/>
                <a:gd name="T14" fmla="*/ 518 w 614"/>
                <a:gd name="T15" fmla="*/ 100 h 810"/>
                <a:gd name="T16" fmla="*/ 533 w 614"/>
                <a:gd name="T17" fmla="*/ 105 h 810"/>
                <a:gd name="T18" fmla="*/ 551 w 614"/>
                <a:gd name="T19" fmla="*/ 118 h 810"/>
                <a:gd name="T20" fmla="*/ 568 w 614"/>
                <a:gd name="T21" fmla="*/ 138 h 810"/>
                <a:gd name="T22" fmla="*/ 584 w 614"/>
                <a:gd name="T23" fmla="*/ 170 h 810"/>
                <a:gd name="T24" fmla="*/ 594 w 614"/>
                <a:gd name="T25" fmla="*/ 213 h 810"/>
                <a:gd name="T26" fmla="*/ 596 w 614"/>
                <a:gd name="T27" fmla="*/ 272 h 810"/>
                <a:gd name="T28" fmla="*/ 588 w 614"/>
                <a:gd name="T29" fmla="*/ 347 h 810"/>
                <a:gd name="T30" fmla="*/ 578 w 614"/>
                <a:gd name="T31" fmla="*/ 386 h 810"/>
                <a:gd name="T32" fmla="*/ 593 w 614"/>
                <a:gd name="T33" fmla="*/ 387 h 810"/>
                <a:gd name="T34" fmla="*/ 605 w 614"/>
                <a:gd name="T35" fmla="*/ 395 h 810"/>
                <a:gd name="T36" fmla="*/ 613 w 614"/>
                <a:gd name="T37" fmla="*/ 414 h 810"/>
                <a:gd name="T38" fmla="*/ 613 w 614"/>
                <a:gd name="T39" fmla="*/ 444 h 810"/>
                <a:gd name="T40" fmla="*/ 603 w 614"/>
                <a:gd name="T41" fmla="*/ 491 h 810"/>
                <a:gd name="T42" fmla="*/ 588 w 614"/>
                <a:gd name="T43" fmla="*/ 538 h 810"/>
                <a:gd name="T44" fmla="*/ 573 w 614"/>
                <a:gd name="T45" fmla="*/ 565 h 810"/>
                <a:gd name="T46" fmla="*/ 559 w 614"/>
                <a:gd name="T47" fmla="*/ 577 h 810"/>
                <a:gd name="T48" fmla="*/ 547 w 614"/>
                <a:gd name="T49" fmla="*/ 607 h 810"/>
                <a:gd name="T50" fmla="*/ 523 w 614"/>
                <a:gd name="T51" fmla="*/ 664 h 810"/>
                <a:gd name="T52" fmla="*/ 486 w 614"/>
                <a:gd name="T53" fmla="*/ 719 h 810"/>
                <a:gd name="T54" fmla="*/ 436 w 614"/>
                <a:gd name="T55" fmla="*/ 766 h 810"/>
                <a:gd name="T56" fmla="*/ 373 w 614"/>
                <a:gd name="T57" fmla="*/ 799 h 810"/>
                <a:gd name="T58" fmla="*/ 308 w 614"/>
                <a:gd name="T59" fmla="*/ 810 h 810"/>
                <a:gd name="T60" fmla="*/ 242 w 614"/>
                <a:gd name="T61" fmla="*/ 799 h 810"/>
                <a:gd name="T62" fmla="*/ 180 w 614"/>
                <a:gd name="T63" fmla="*/ 766 h 810"/>
                <a:gd name="T64" fmla="*/ 130 w 614"/>
                <a:gd name="T65" fmla="*/ 719 h 810"/>
                <a:gd name="T66" fmla="*/ 93 w 614"/>
                <a:gd name="T67" fmla="*/ 664 h 810"/>
                <a:gd name="T68" fmla="*/ 70 w 614"/>
                <a:gd name="T69" fmla="*/ 606 h 810"/>
                <a:gd name="T70" fmla="*/ 57 w 614"/>
                <a:gd name="T71" fmla="*/ 577 h 810"/>
                <a:gd name="T72" fmla="*/ 44 w 614"/>
                <a:gd name="T73" fmla="*/ 565 h 810"/>
                <a:gd name="T74" fmla="*/ 29 w 614"/>
                <a:gd name="T75" fmla="*/ 538 h 810"/>
                <a:gd name="T76" fmla="*/ 11 w 614"/>
                <a:gd name="T77" fmla="*/ 490 h 810"/>
                <a:gd name="T78" fmla="*/ 1 w 614"/>
                <a:gd name="T79" fmla="*/ 443 h 810"/>
                <a:gd name="T80" fmla="*/ 2 w 614"/>
                <a:gd name="T81" fmla="*/ 413 h 810"/>
                <a:gd name="T82" fmla="*/ 10 w 614"/>
                <a:gd name="T83" fmla="*/ 394 h 810"/>
                <a:gd name="T84" fmla="*/ 22 w 614"/>
                <a:gd name="T85" fmla="*/ 386 h 810"/>
                <a:gd name="T86" fmla="*/ 37 w 614"/>
                <a:gd name="T87" fmla="*/ 385 h 810"/>
                <a:gd name="T88" fmla="*/ 27 w 614"/>
                <a:gd name="T89" fmla="*/ 347 h 810"/>
                <a:gd name="T90" fmla="*/ 19 w 614"/>
                <a:gd name="T91" fmla="*/ 284 h 810"/>
                <a:gd name="T92" fmla="*/ 26 w 614"/>
                <a:gd name="T93" fmla="*/ 224 h 810"/>
                <a:gd name="T94" fmla="*/ 47 w 614"/>
                <a:gd name="T95" fmla="*/ 167 h 810"/>
                <a:gd name="T96" fmla="*/ 80 w 614"/>
                <a:gd name="T97" fmla="*/ 120 h 810"/>
                <a:gd name="T98" fmla="*/ 119 w 614"/>
                <a:gd name="T99" fmla="*/ 79 h 810"/>
                <a:gd name="T100" fmla="*/ 165 w 614"/>
                <a:gd name="T101" fmla="*/ 44 h 810"/>
                <a:gd name="T102" fmla="*/ 230 w 614"/>
                <a:gd name="T103" fmla="*/ 12 h 810"/>
                <a:gd name="T104" fmla="*/ 289 w 614"/>
                <a:gd name="T105" fmla="*/ 1 h 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14" h="810">
                  <a:moveTo>
                    <a:pt x="320" y="0"/>
                  </a:moveTo>
                  <a:lnTo>
                    <a:pt x="349" y="2"/>
                  </a:lnTo>
                  <a:lnTo>
                    <a:pt x="374" y="6"/>
                  </a:lnTo>
                  <a:lnTo>
                    <a:pt x="398" y="13"/>
                  </a:lnTo>
                  <a:lnTo>
                    <a:pt x="418" y="22"/>
                  </a:lnTo>
                  <a:lnTo>
                    <a:pt x="437" y="31"/>
                  </a:lnTo>
                  <a:lnTo>
                    <a:pt x="457" y="44"/>
                  </a:lnTo>
                  <a:lnTo>
                    <a:pt x="474" y="57"/>
                  </a:lnTo>
                  <a:lnTo>
                    <a:pt x="488" y="70"/>
                  </a:lnTo>
                  <a:lnTo>
                    <a:pt x="497" y="81"/>
                  </a:lnTo>
                  <a:lnTo>
                    <a:pt x="504" y="89"/>
                  </a:lnTo>
                  <a:lnTo>
                    <a:pt x="508" y="95"/>
                  </a:lnTo>
                  <a:lnTo>
                    <a:pt x="509" y="98"/>
                  </a:lnTo>
                  <a:lnTo>
                    <a:pt x="510" y="98"/>
                  </a:lnTo>
                  <a:lnTo>
                    <a:pt x="513" y="98"/>
                  </a:lnTo>
                  <a:lnTo>
                    <a:pt x="518" y="100"/>
                  </a:lnTo>
                  <a:lnTo>
                    <a:pt x="526" y="102"/>
                  </a:lnTo>
                  <a:lnTo>
                    <a:pt x="533" y="105"/>
                  </a:lnTo>
                  <a:lnTo>
                    <a:pt x="542" y="111"/>
                  </a:lnTo>
                  <a:lnTo>
                    <a:pt x="551" y="118"/>
                  </a:lnTo>
                  <a:lnTo>
                    <a:pt x="559" y="127"/>
                  </a:lnTo>
                  <a:lnTo>
                    <a:pt x="568" y="138"/>
                  </a:lnTo>
                  <a:lnTo>
                    <a:pt x="577" y="152"/>
                  </a:lnTo>
                  <a:lnTo>
                    <a:pt x="584" y="170"/>
                  </a:lnTo>
                  <a:lnTo>
                    <a:pt x="590" y="190"/>
                  </a:lnTo>
                  <a:lnTo>
                    <a:pt x="594" y="213"/>
                  </a:lnTo>
                  <a:lnTo>
                    <a:pt x="596" y="241"/>
                  </a:lnTo>
                  <a:lnTo>
                    <a:pt x="596" y="272"/>
                  </a:lnTo>
                  <a:lnTo>
                    <a:pt x="594" y="308"/>
                  </a:lnTo>
                  <a:lnTo>
                    <a:pt x="588" y="347"/>
                  </a:lnTo>
                  <a:lnTo>
                    <a:pt x="584" y="367"/>
                  </a:lnTo>
                  <a:lnTo>
                    <a:pt x="578" y="386"/>
                  </a:lnTo>
                  <a:lnTo>
                    <a:pt x="586" y="386"/>
                  </a:lnTo>
                  <a:lnTo>
                    <a:pt x="593" y="387"/>
                  </a:lnTo>
                  <a:lnTo>
                    <a:pt x="599" y="390"/>
                  </a:lnTo>
                  <a:lnTo>
                    <a:pt x="605" y="395"/>
                  </a:lnTo>
                  <a:lnTo>
                    <a:pt x="610" y="402"/>
                  </a:lnTo>
                  <a:lnTo>
                    <a:pt x="613" y="414"/>
                  </a:lnTo>
                  <a:lnTo>
                    <a:pt x="614" y="427"/>
                  </a:lnTo>
                  <a:lnTo>
                    <a:pt x="613" y="444"/>
                  </a:lnTo>
                  <a:lnTo>
                    <a:pt x="610" y="465"/>
                  </a:lnTo>
                  <a:lnTo>
                    <a:pt x="603" y="491"/>
                  </a:lnTo>
                  <a:lnTo>
                    <a:pt x="595" y="517"/>
                  </a:lnTo>
                  <a:lnTo>
                    <a:pt x="588" y="538"/>
                  </a:lnTo>
                  <a:lnTo>
                    <a:pt x="580" y="554"/>
                  </a:lnTo>
                  <a:lnTo>
                    <a:pt x="573" y="565"/>
                  </a:lnTo>
                  <a:lnTo>
                    <a:pt x="565" y="573"/>
                  </a:lnTo>
                  <a:lnTo>
                    <a:pt x="559" y="577"/>
                  </a:lnTo>
                  <a:lnTo>
                    <a:pt x="553" y="579"/>
                  </a:lnTo>
                  <a:lnTo>
                    <a:pt x="547" y="607"/>
                  </a:lnTo>
                  <a:lnTo>
                    <a:pt x="537" y="635"/>
                  </a:lnTo>
                  <a:lnTo>
                    <a:pt x="523" y="664"/>
                  </a:lnTo>
                  <a:lnTo>
                    <a:pt x="506" y="692"/>
                  </a:lnTo>
                  <a:lnTo>
                    <a:pt x="486" y="719"/>
                  </a:lnTo>
                  <a:lnTo>
                    <a:pt x="462" y="744"/>
                  </a:lnTo>
                  <a:lnTo>
                    <a:pt x="436" y="766"/>
                  </a:lnTo>
                  <a:lnTo>
                    <a:pt x="406" y="785"/>
                  </a:lnTo>
                  <a:lnTo>
                    <a:pt x="373" y="799"/>
                  </a:lnTo>
                  <a:lnTo>
                    <a:pt x="341" y="807"/>
                  </a:lnTo>
                  <a:lnTo>
                    <a:pt x="308" y="810"/>
                  </a:lnTo>
                  <a:lnTo>
                    <a:pt x="275" y="807"/>
                  </a:lnTo>
                  <a:lnTo>
                    <a:pt x="242" y="799"/>
                  </a:lnTo>
                  <a:lnTo>
                    <a:pt x="210" y="785"/>
                  </a:lnTo>
                  <a:lnTo>
                    <a:pt x="180" y="766"/>
                  </a:lnTo>
                  <a:lnTo>
                    <a:pt x="153" y="744"/>
                  </a:lnTo>
                  <a:lnTo>
                    <a:pt x="130" y="719"/>
                  </a:lnTo>
                  <a:lnTo>
                    <a:pt x="109" y="692"/>
                  </a:lnTo>
                  <a:lnTo>
                    <a:pt x="93" y="664"/>
                  </a:lnTo>
                  <a:lnTo>
                    <a:pt x="80" y="635"/>
                  </a:lnTo>
                  <a:lnTo>
                    <a:pt x="70" y="606"/>
                  </a:lnTo>
                  <a:lnTo>
                    <a:pt x="63" y="578"/>
                  </a:lnTo>
                  <a:lnTo>
                    <a:pt x="57" y="577"/>
                  </a:lnTo>
                  <a:lnTo>
                    <a:pt x="51" y="572"/>
                  </a:lnTo>
                  <a:lnTo>
                    <a:pt x="44" y="565"/>
                  </a:lnTo>
                  <a:lnTo>
                    <a:pt x="37" y="553"/>
                  </a:lnTo>
                  <a:lnTo>
                    <a:pt x="29" y="538"/>
                  </a:lnTo>
                  <a:lnTo>
                    <a:pt x="20" y="516"/>
                  </a:lnTo>
                  <a:lnTo>
                    <a:pt x="11" y="490"/>
                  </a:lnTo>
                  <a:lnTo>
                    <a:pt x="5" y="464"/>
                  </a:lnTo>
                  <a:lnTo>
                    <a:pt x="1" y="443"/>
                  </a:lnTo>
                  <a:lnTo>
                    <a:pt x="0" y="426"/>
                  </a:lnTo>
                  <a:lnTo>
                    <a:pt x="2" y="413"/>
                  </a:lnTo>
                  <a:lnTo>
                    <a:pt x="5" y="402"/>
                  </a:lnTo>
                  <a:lnTo>
                    <a:pt x="10" y="394"/>
                  </a:lnTo>
                  <a:lnTo>
                    <a:pt x="15" y="389"/>
                  </a:lnTo>
                  <a:lnTo>
                    <a:pt x="22" y="386"/>
                  </a:lnTo>
                  <a:lnTo>
                    <a:pt x="30" y="385"/>
                  </a:lnTo>
                  <a:lnTo>
                    <a:pt x="37" y="385"/>
                  </a:lnTo>
                  <a:lnTo>
                    <a:pt x="31" y="366"/>
                  </a:lnTo>
                  <a:lnTo>
                    <a:pt x="27" y="347"/>
                  </a:lnTo>
                  <a:lnTo>
                    <a:pt x="21" y="315"/>
                  </a:lnTo>
                  <a:lnTo>
                    <a:pt x="19" y="284"/>
                  </a:lnTo>
                  <a:lnTo>
                    <a:pt x="20" y="254"/>
                  </a:lnTo>
                  <a:lnTo>
                    <a:pt x="26" y="224"/>
                  </a:lnTo>
                  <a:lnTo>
                    <a:pt x="35" y="195"/>
                  </a:lnTo>
                  <a:lnTo>
                    <a:pt x="47" y="167"/>
                  </a:lnTo>
                  <a:lnTo>
                    <a:pt x="62" y="142"/>
                  </a:lnTo>
                  <a:lnTo>
                    <a:pt x="80" y="120"/>
                  </a:lnTo>
                  <a:lnTo>
                    <a:pt x="98" y="99"/>
                  </a:lnTo>
                  <a:lnTo>
                    <a:pt x="119" y="79"/>
                  </a:lnTo>
                  <a:lnTo>
                    <a:pt x="141" y="61"/>
                  </a:lnTo>
                  <a:lnTo>
                    <a:pt x="165" y="44"/>
                  </a:lnTo>
                  <a:lnTo>
                    <a:pt x="195" y="26"/>
                  </a:lnTo>
                  <a:lnTo>
                    <a:pt x="230" y="12"/>
                  </a:lnTo>
                  <a:lnTo>
                    <a:pt x="259" y="4"/>
                  </a:lnTo>
                  <a:lnTo>
                    <a:pt x="289" y="1"/>
                  </a:lnTo>
                  <a:lnTo>
                    <a:pt x="3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89" name="Group 278"/>
          <p:cNvGrpSpPr>
            <a:grpSpLocks noChangeAspect="1"/>
          </p:cNvGrpSpPr>
          <p:nvPr/>
        </p:nvGrpSpPr>
        <p:grpSpPr bwMode="auto">
          <a:xfrm>
            <a:off x="886556" y="4371858"/>
            <a:ext cx="285750" cy="265510"/>
            <a:chOff x="747" y="3936"/>
            <a:chExt cx="240" cy="223"/>
          </a:xfrm>
          <a:solidFill>
            <a:schemeClr val="tx1">
              <a:lumMod val="65000"/>
              <a:lumOff val="35000"/>
            </a:schemeClr>
          </a:solidFill>
        </p:grpSpPr>
        <p:sp>
          <p:nvSpPr>
            <p:cNvPr id="190" name="Freeform 280"/>
            <p:cNvSpPr>
              <a:spLocks/>
            </p:cNvSpPr>
            <p:nvPr/>
          </p:nvSpPr>
          <p:spPr bwMode="auto">
            <a:xfrm>
              <a:off x="899" y="3967"/>
              <a:ext cx="38" cy="77"/>
            </a:xfrm>
            <a:custGeom>
              <a:avLst/>
              <a:gdLst>
                <a:gd name="T0" fmla="*/ 131 w 530"/>
                <a:gd name="T1" fmla="*/ 0 h 1071"/>
                <a:gd name="T2" fmla="*/ 155 w 530"/>
                <a:gd name="T3" fmla="*/ 3 h 1071"/>
                <a:gd name="T4" fmla="*/ 177 w 530"/>
                <a:gd name="T5" fmla="*/ 11 h 1071"/>
                <a:gd name="T6" fmla="*/ 196 w 530"/>
                <a:gd name="T7" fmla="*/ 24 h 1071"/>
                <a:gd name="T8" fmla="*/ 210 w 530"/>
                <a:gd name="T9" fmla="*/ 41 h 1071"/>
                <a:gd name="T10" fmla="*/ 220 w 530"/>
                <a:gd name="T11" fmla="*/ 61 h 1071"/>
                <a:gd name="T12" fmla="*/ 225 w 530"/>
                <a:gd name="T13" fmla="*/ 85 h 1071"/>
                <a:gd name="T14" fmla="*/ 259 w 530"/>
                <a:gd name="T15" fmla="*/ 601 h 1071"/>
                <a:gd name="T16" fmla="*/ 261 w 530"/>
                <a:gd name="T17" fmla="*/ 616 h 1071"/>
                <a:gd name="T18" fmla="*/ 267 w 530"/>
                <a:gd name="T19" fmla="*/ 630 h 1071"/>
                <a:gd name="T20" fmla="*/ 275 w 530"/>
                <a:gd name="T21" fmla="*/ 643 h 1071"/>
                <a:gd name="T22" fmla="*/ 506 w 530"/>
                <a:gd name="T23" fmla="*/ 917 h 1071"/>
                <a:gd name="T24" fmla="*/ 507 w 530"/>
                <a:gd name="T25" fmla="*/ 918 h 1071"/>
                <a:gd name="T26" fmla="*/ 508 w 530"/>
                <a:gd name="T27" fmla="*/ 919 h 1071"/>
                <a:gd name="T28" fmla="*/ 509 w 530"/>
                <a:gd name="T29" fmla="*/ 920 h 1071"/>
                <a:gd name="T30" fmla="*/ 510 w 530"/>
                <a:gd name="T31" fmla="*/ 921 h 1071"/>
                <a:gd name="T32" fmla="*/ 520 w 530"/>
                <a:gd name="T33" fmla="*/ 939 h 1071"/>
                <a:gd name="T34" fmla="*/ 526 w 530"/>
                <a:gd name="T35" fmla="*/ 956 h 1071"/>
                <a:gd name="T36" fmla="*/ 530 w 530"/>
                <a:gd name="T37" fmla="*/ 974 h 1071"/>
                <a:gd name="T38" fmla="*/ 528 w 530"/>
                <a:gd name="T39" fmla="*/ 993 h 1071"/>
                <a:gd name="T40" fmla="*/ 523 w 530"/>
                <a:gd name="T41" fmla="*/ 1012 h 1071"/>
                <a:gd name="T42" fmla="*/ 514 w 530"/>
                <a:gd name="T43" fmla="*/ 1028 h 1071"/>
                <a:gd name="T44" fmla="*/ 502 w 530"/>
                <a:gd name="T45" fmla="*/ 1044 h 1071"/>
                <a:gd name="T46" fmla="*/ 486 w 530"/>
                <a:gd name="T47" fmla="*/ 1056 h 1071"/>
                <a:gd name="T48" fmla="*/ 468 w 530"/>
                <a:gd name="T49" fmla="*/ 1066 h 1071"/>
                <a:gd name="T50" fmla="*/ 449 w 530"/>
                <a:gd name="T51" fmla="*/ 1071 h 1071"/>
                <a:gd name="T52" fmla="*/ 430 w 530"/>
                <a:gd name="T53" fmla="*/ 1071 h 1071"/>
                <a:gd name="T54" fmla="*/ 410 w 530"/>
                <a:gd name="T55" fmla="*/ 1068 h 1071"/>
                <a:gd name="T56" fmla="*/ 392 w 530"/>
                <a:gd name="T57" fmla="*/ 1060 h 1071"/>
                <a:gd name="T58" fmla="*/ 375 w 530"/>
                <a:gd name="T59" fmla="*/ 1048 h 1071"/>
                <a:gd name="T60" fmla="*/ 56 w 530"/>
                <a:gd name="T61" fmla="*/ 782 h 1071"/>
                <a:gd name="T62" fmla="*/ 39 w 530"/>
                <a:gd name="T63" fmla="*/ 767 h 1071"/>
                <a:gd name="T64" fmla="*/ 21 w 530"/>
                <a:gd name="T65" fmla="*/ 747 h 1071"/>
                <a:gd name="T66" fmla="*/ 9 w 530"/>
                <a:gd name="T67" fmla="*/ 723 h 1071"/>
                <a:gd name="T68" fmla="*/ 2 w 530"/>
                <a:gd name="T69" fmla="*/ 698 h 1071"/>
                <a:gd name="T70" fmla="*/ 0 w 530"/>
                <a:gd name="T71" fmla="*/ 673 h 1071"/>
                <a:gd name="T72" fmla="*/ 0 w 530"/>
                <a:gd name="T73" fmla="*/ 667 h 1071"/>
                <a:gd name="T74" fmla="*/ 0 w 530"/>
                <a:gd name="T75" fmla="*/ 663 h 1071"/>
                <a:gd name="T76" fmla="*/ 0 w 530"/>
                <a:gd name="T77" fmla="*/ 659 h 1071"/>
                <a:gd name="T78" fmla="*/ 1 w 530"/>
                <a:gd name="T79" fmla="*/ 655 h 1071"/>
                <a:gd name="T80" fmla="*/ 38 w 530"/>
                <a:gd name="T81" fmla="*/ 89 h 1071"/>
                <a:gd name="T82" fmla="*/ 39 w 530"/>
                <a:gd name="T83" fmla="*/ 86 h 1071"/>
                <a:gd name="T84" fmla="*/ 39 w 530"/>
                <a:gd name="T85" fmla="*/ 83 h 1071"/>
                <a:gd name="T86" fmla="*/ 39 w 530"/>
                <a:gd name="T87" fmla="*/ 82 h 1071"/>
                <a:gd name="T88" fmla="*/ 44 w 530"/>
                <a:gd name="T89" fmla="*/ 59 h 1071"/>
                <a:gd name="T90" fmla="*/ 54 w 530"/>
                <a:gd name="T91" fmla="*/ 40 h 1071"/>
                <a:gd name="T92" fmla="*/ 69 w 530"/>
                <a:gd name="T93" fmla="*/ 24 h 1071"/>
                <a:gd name="T94" fmla="*/ 88 w 530"/>
                <a:gd name="T95" fmla="*/ 11 h 1071"/>
                <a:gd name="T96" fmla="*/ 108 w 530"/>
                <a:gd name="T97" fmla="*/ 3 h 1071"/>
                <a:gd name="T98" fmla="*/ 131 w 530"/>
                <a:gd name="T99" fmla="*/ 0 h 1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30" h="1071">
                  <a:moveTo>
                    <a:pt x="131" y="0"/>
                  </a:moveTo>
                  <a:lnTo>
                    <a:pt x="155" y="3"/>
                  </a:lnTo>
                  <a:lnTo>
                    <a:pt x="177" y="11"/>
                  </a:lnTo>
                  <a:lnTo>
                    <a:pt x="196" y="24"/>
                  </a:lnTo>
                  <a:lnTo>
                    <a:pt x="210" y="41"/>
                  </a:lnTo>
                  <a:lnTo>
                    <a:pt x="220" y="61"/>
                  </a:lnTo>
                  <a:lnTo>
                    <a:pt x="225" y="85"/>
                  </a:lnTo>
                  <a:lnTo>
                    <a:pt x="259" y="601"/>
                  </a:lnTo>
                  <a:lnTo>
                    <a:pt x="261" y="616"/>
                  </a:lnTo>
                  <a:lnTo>
                    <a:pt x="267" y="630"/>
                  </a:lnTo>
                  <a:lnTo>
                    <a:pt x="275" y="643"/>
                  </a:lnTo>
                  <a:lnTo>
                    <a:pt x="506" y="917"/>
                  </a:lnTo>
                  <a:lnTo>
                    <a:pt x="507" y="918"/>
                  </a:lnTo>
                  <a:lnTo>
                    <a:pt x="508" y="919"/>
                  </a:lnTo>
                  <a:lnTo>
                    <a:pt x="509" y="920"/>
                  </a:lnTo>
                  <a:lnTo>
                    <a:pt x="510" y="921"/>
                  </a:lnTo>
                  <a:lnTo>
                    <a:pt x="520" y="939"/>
                  </a:lnTo>
                  <a:lnTo>
                    <a:pt x="526" y="956"/>
                  </a:lnTo>
                  <a:lnTo>
                    <a:pt x="530" y="974"/>
                  </a:lnTo>
                  <a:lnTo>
                    <a:pt x="528" y="993"/>
                  </a:lnTo>
                  <a:lnTo>
                    <a:pt x="523" y="1012"/>
                  </a:lnTo>
                  <a:lnTo>
                    <a:pt x="514" y="1028"/>
                  </a:lnTo>
                  <a:lnTo>
                    <a:pt x="502" y="1044"/>
                  </a:lnTo>
                  <a:lnTo>
                    <a:pt x="486" y="1056"/>
                  </a:lnTo>
                  <a:lnTo>
                    <a:pt x="468" y="1066"/>
                  </a:lnTo>
                  <a:lnTo>
                    <a:pt x="449" y="1071"/>
                  </a:lnTo>
                  <a:lnTo>
                    <a:pt x="430" y="1071"/>
                  </a:lnTo>
                  <a:lnTo>
                    <a:pt x="410" y="1068"/>
                  </a:lnTo>
                  <a:lnTo>
                    <a:pt x="392" y="1060"/>
                  </a:lnTo>
                  <a:lnTo>
                    <a:pt x="375" y="1048"/>
                  </a:lnTo>
                  <a:lnTo>
                    <a:pt x="56" y="782"/>
                  </a:lnTo>
                  <a:lnTo>
                    <a:pt x="39" y="767"/>
                  </a:lnTo>
                  <a:lnTo>
                    <a:pt x="21" y="747"/>
                  </a:lnTo>
                  <a:lnTo>
                    <a:pt x="9" y="723"/>
                  </a:lnTo>
                  <a:lnTo>
                    <a:pt x="2" y="698"/>
                  </a:lnTo>
                  <a:lnTo>
                    <a:pt x="0" y="673"/>
                  </a:lnTo>
                  <a:lnTo>
                    <a:pt x="0" y="667"/>
                  </a:lnTo>
                  <a:lnTo>
                    <a:pt x="0" y="663"/>
                  </a:lnTo>
                  <a:lnTo>
                    <a:pt x="0" y="659"/>
                  </a:lnTo>
                  <a:lnTo>
                    <a:pt x="1" y="655"/>
                  </a:lnTo>
                  <a:lnTo>
                    <a:pt x="38" y="89"/>
                  </a:lnTo>
                  <a:lnTo>
                    <a:pt x="39" y="86"/>
                  </a:lnTo>
                  <a:lnTo>
                    <a:pt x="39" y="83"/>
                  </a:lnTo>
                  <a:lnTo>
                    <a:pt x="39" y="82"/>
                  </a:lnTo>
                  <a:lnTo>
                    <a:pt x="44" y="59"/>
                  </a:lnTo>
                  <a:lnTo>
                    <a:pt x="54" y="40"/>
                  </a:lnTo>
                  <a:lnTo>
                    <a:pt x="69" y="24"/>
                  </a:lnTo>
                  <a:lnTo>
                    <a:pt x="88" y="11"/>
                  </a:lnTo>
                  <a:lnTo>
                    <a:pt x="108" y="3"/>
                  </a:lnTo>
                  <a:lnTo>
                    <a:pt x="1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 name="Freeform 281"/>
            <p:cNvSpPr>
              <a:spLocks/>
            </p:cNvSpPr>
            <p:nvPr/>
          </p:nvSpPr>
          <p:spPr bwMode="auto">
            <a:xfrm>
              <a:off x="836" y="3936"/>
              <a:ext cx="151" cy="155"/>
            </a:xfrm>
            <a:custGeom>
              <a:avLst/>
              <a:gdLst>
                <a:gd name="T0" fmla="*/ 1111 w 2117"/>
                <a:gd name="T1" fmla="*/ 3 h 2159"/>
                <a:gd name="T2" fmla="*/ 1268 w 2117"/>
                <a:gd name="T3" fmla="*/ 26 h 2159"/>
                <a:gd name="T4" fmla="*/ 1416 w 2117"/>
                <a:gd name="T5" fmla="*/ 71 h 2159"/>
                <a:gd name="T6" fmla="*/ 1556 w 2117"/>
                <a:gd name="T7" fmla="*/ 135 h 2159"/>
                <a:gd name="T8" fmla="*/ 1683 w 2117"/>
                <a:gd name="T9" fmla="*/ 218 h 2159"/>
                <a:gd name="T10" fmla="*/ 1798 w 2117"/>
                <a:gd name="T11" fmla="*/ 318 h 2159"/>
                <a:gd name="T12" fmla="*/ 1898 w 2117"/>
                <a:gd name="T13" fmla="*/ 432 h 2159"/>
                <a:gd name="T14" fmla="*/ 1981 w 2117"/>
                <a:gd name="T15" fmla="*/ 559 h 2159"/>
                <a:gd name="T16" fmla="*/ 2046 w 2117"/>
                <a:gd name="T17" fmla="*/ 698 h 2159"/>
                <a:gd name="T18" fmla="*/ 2090 w 2117"/>
                <a:gd name="T19" fmla="*/ 847 h 2159"/>
                <a:gd name="T20" fmla="*/ 2114 w 2117"/>
                <a:gd name="T21" fmla="*/ 1003 h 2159"/>
                <a:gd name="T22" fmla="*/ 2114 w 2117"/>
                <a:gd name="T23" fmla="*/ 1167 h 2159"/>
                <a:gd name="T24" fmla="*/ 2089 w 2117"/>
                <a:gd name="T25" fmla="*/ 1326 h 2159"/>
                <a:gd name="T26" fmla="*/ 2044 w 2117"/>
                <a:gd name="T27" fmla="*/ 1477 h 2159"/>
                <a:gd name="T28" fmla="*/ 1975 w 2117"/>
                <a:gd name="T29" fmla="*/ 1617 h 2159"/>
                <a:gd name="T30" fmla="*/ 1890 w 2117"/>
                <a:gd name="T31" fmla="*/ 1746 h 2159"/>
                <a:gd name="T32" fmla="*/ 1786 w 2117"/>
                <a:gd name="T33" fmla="*/ 1861 h 2159"/>
                <a:gd name="T34" fmla="*/ 1668 w 2117"/>
                <a:gd name="T35" fmla="*/ 1960 h 2159"/>
                <a:gd name="T36" fmla="*/ 1536 w 2117"/>
                <a:gd name="T37" fmla="*/ 2043 h 2159"/>
                <a:gd name="T38" fmla="*/ 1392 w 2117"/>
                <a:gd name="T39" fmla="*/ 2106 h 2159"/>
                <a:gd name="T40" fmla="*/ 1238 w 2117"/>
                <a:gd name="T41" fmla="*/ 2147 h 2159"/>
                <a:gd name="T42" fmla="*/ 1162 w 2117"/>
                <a:gd name="T43" fmla="*/ 2100 h 2159"/>
                <a:gd name="T44" fmla="*/ 1161 w 2117"/>
                <a:gd name="T45" fmla="*/ 1957 h 2159"/>
                <a:gd name="T46" fmla="*/ 1221 w 2117"/>
                <a:gd name="T47" fmla="*/ 1865 h 2159"/>
                <a:gd name="T48" fmla="*/ 1349 w 2117"/>
                <a:gd name="T49" fmla="*/ 1822 h 2159"/>
                <a:gd name="T50" fmla="*/ 1466 w 2117"/>
                <a:gd name="T51" fmla="*/ 1760 h 2159"/>
                <a:gd name="T52" fmla="*/ 1571 w 2117"/>
                <a:gd name="T53" fmla="*/ 1680 h 2159"/>
                <a:gd name="T54" fmla="*/ 1662 w 2117"/>
                <a:gd name="T55" fmla="*/ 1584 h 2159"/>
                <a:gd name="T56" fmla="*/ 1735 w 2117"/>
                <a:gd name="T57" fmla="*/ 1474 h 2159"/>
                <a:gd name="T58" fmla="*/ 1790 w 2117"/>
                <a:gd name="T59" fmla="*/ 1353 h 2159"/>
                <a:gd name="T60" fmla="*/ 1825 w 2117"/>
                <a:gd name="T61" fmla="*/ 1222 h 2159"/>
                <a:gd name="T62" fmla="*/ 1837 w 2117"/>
                <a:gd name="T63" fmla="*/ 1083 h 2159"/>
                <a:gd name="T64" fmla="*/ 1825 w 2117"/>
                <a:gd name="T65" fmla="*/ 946 h 2159"/>
                <a:gd name="T66" fmla="*/ 1791 w 2117"/>
                <a:gd name="T67" fmla="*/ 817 h 2159"/>
                <a:gd name="T68" fmla="*/ 1737 w 2117"/>
                <a:gd name="T69" fmla="*/ 696 h 2159"/>
                <a:gd name="T70" fmla="*/ 1665 w 2117"/>
                <a:gd name="T71" fmla="*/ 588 h 2159"/>
                <a:gd name="T72" fmla="*/ 1576 w 2117"/>
                <a:gd name="T73" fmla="*/ 492 h 2159"/>
                <a:gd name="T74" fmla="*/ 1473 w 2117"/>
                <a:gd name="T75" fmla="*/ 412 h 2159"/>
                <a:gd name="T76" fmla="*/ 1358 w 2117"/>
                <a:gd name="T77" fmla="*/ 349 h 2159"/>
                <a:gd name="T78" fmla="*/ 1233 w 2117"/>
                <a:gd name="T79" fmla="*/ 305 h 2159"/>
                <a:gd name="T80" fmla="*/ 1099 w 2117"/>
                <a:gd name="T81" fmla="*/ 282 h 2159"/>
                <a:gd name="T82" fmla="*/ 957 w 2117"/>
                <a:gd name="T83" fmla="*/ 282 h 2159"/>
                <a:gd name="T84" fmla="*/ 817 w 2117"/>
                <a:gd name="T85" fmla="*/ 308 h 2159"/>
                <a:gd name="T86" fmla="*/ 686 w 2117"/>
                <a:gd name="T87" fmla="*/ 355 h 2159"/>
                <a:gd name="T88" fmla="*/ 568 w 2117"/>
                <a:gd name="T89" fmla="*/ 424 h 2159"/>
                <a:gd name="T90" fmla="*/ 463 w 2117"/>
                <a:gd name="T91" fmla="*/ 512 h 2159"/>
                <a:gd name="T92" fmla="*/ 374 w 2117"/>
                <a:gd name="T93" fmla="*/ 615 h 2159"/>
                <a:gd name="T94" fmla="*/ 304 w 2117"/>
                <a:gd name="T95" fmla="*/ 733 h 2159"/>
                <a:gd name="T96" fmla="*/ 209 w 2117"/>
                <a:gd name="T97" fmla="*/ 776 h 2159"/>
                <a:gd name="T98" fmla="*/ 71 w 2117"/>
                <a:gd name="T99" fmla="*/ 744 h 2159"/>
                <a:gd name="T100" fmla="*/ 29 w 2117"/>
                <a:gd name="T101" fmla="*/ 660 h 2159"/>
                <a:gd name="T102" fmla="*/ 101 w 2117"/>
                <a:gd name="T103" fmla="*/ 521 h 2159"/>
                <a:gd name="T104" fmla="*/ 193 w 2117"/>
                <a:gd name="T105" fmla="*/ 394 h 2159"/>
                <a:gd name="T106" fmla="*/ 301 w 2117"/>
                <a:gd name="T107" fmla="*/ 281 h 2159"/>
                <a:gd name="T108" fmla="*/ 423 w 2117"/>
                <a:gd name="T109" fmla="*/ 185 h 2159"/>
                <a:gd name="T110" fmla="*/ 559 w 2117"/>
                <a:gd name="T111" fmla="*/ 107 h 2159"/>
                <a:gd name="T112" fmla="*/ 707 w 2117"/>
                <a:gd name="T113" fmla="*/ 49 h 2159"/>
                <a:gd name="T114" fmla="*/ 865 w 2117"/>
                <a:gd name="T115" fmla="*/ 12 h 2159"/>
                <a:gd name="T116" fmla="*/ 1030 w 2117"/>
                <a:gd name="T117" fmla="*/ 0 h 2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17" h="2159">
                  <a:moveTo>
                    <a:pt x="1030" y="0"/>
                  </a:moveTo>
                  <a:lnTo>
                    <a:pt x="1111" y="3"/>
                  </a:lnTo>
                  <a:lnTo>
                    <a:pt x="1190" y="11"/>
                  </a:lnTo>
                  <a:lnTo>
                    <a:pt x="1268" y="26"/>
                  </a:lnTo>
                  <a:lnTo>
                    <a:pt x="1343" y="46"/>
                  </a:lnTo>
                  <a:lnTo>
                    <a:pt x="1416" y="71"/>
                  </a:lnTo>
                  <a:lnTo>
                    <a:pt x="1488" y="101"/>
                  </a:lnTo>
                  <a:lnTo>
                    <a:pt x="1556" y="135"/>
                  </a:lnTo>
                  <a:lnTo>
                    <a:pt x="1621" y="175"/>
                  </a:lnTo>
                  <a:lnTo>
                    <a:pt x="1683" y="218"/>
                  </a:lnTo>
                  <a:lnTo>
                    <a:pt x="1742" y="266"/>
                  </a:lnTo>
                  <a:lnTo>
                    <a:pt x="1798" y="318"/>
                  </a:lnTo>
                  <a:lnTo>
                    <a:pt x="1850" y="373"/>
                  </a:lnTo>
                  <a:lnTo>
                    <a:pt x="1898" y="432"/>
                  </a:lnTo>
                  <a:lnTo>
                    <a:pt x="1942" y="493"/>
                  </a:lnTo>
                  <a:lnTo>
                    <a:pt x="1981" y="559"/>
                  </a:lnTo>
                  <a:lnTo>
                    <a:pt x="2016" y="627"/>
                  </a:lnTo>
                  <a:lnTo>
                    <a:pt x="2046" y="698"/>
                  </a:lnTo>
                  <a:lnTo>
                    <a:pt x="2071" y="771"/>
                  </a:lnTo>
                  <a:lnTo>
                    <a:pt x="2090" y="847"/>
                  </a:lnTo>
                  <a:lnTo>
                    <a:pt x="2106" y="924"/>
                  </a:lnTo>
                  <a:lnTo>
                    <a:pt x="2114" y="1003"/>
                  </a:lnTo>
                  <a:lnTo>
                    <a:pt x="2117" y="1083"/>
                  </a:lnTo>
                  <a:lnTo>
                    <a:pt x="2114" y="1167"/>
                  </a:lnTo>
                  <a:lnTo>
                    <a:pt x="2105" y="1247"/>
                  </a:lnTo>
                  <a:lnTo>
                    <a:pt x="2089" y="1326"/>
                  </a:lnTo>
                  <a:lnTo>
                    <a:pt x="2069" y="1402"/>
                  </a:lnTo>
                  <a:lnTo>
                    <a:pt x="2044" y="1477"/>
                  </a:lnTo>
                  <a:lnTo>
                    <a:pt x="2012" y="1548"/>
                  </a:lnTo>
                  <a:lnTo>
                    <a:pt x="1975" y="1617"/>
                  </a:lnTo>
                  <a:lnTo>
                    <a:pt x="1935" y="1683"/>
                  </a:lnTo>
                  <a:lnTo>
                    <a:pt x="1890" y="1746"/>
                  </a:lnTo>
                  <a:lnTo>
                    <a:pt x="1840" y="1806"/>
                  </a:lnTo>
                  <a:lnTo>
                    <a:pt x="1786" y="1861"/>
                  </a:lnTo>
                  <a:lnTo>
                    <a:pt x="1729" y="1913"/>
                  </a:lnTo>
                  <a:lnTo>
                    <a:pt x="1668" y="1960"/>
                  </a:lnTo>
                  <a:lnTo>
                    <a:pt x="1603" y="2004"/>
                  </a:lnTo>
                  <a:lnTo>
                    <a:pt x="1536" y="2043"/>
                  </a:lnTo>
                  <a:lnTo>
                    <a:pt x="1465" y="2076"/>
                  </a:lnTo>
                  <a:lnTo>
                    <a:pt x="1392" y="2106"/>
                  </a:lnTo>
                  <a:lnTo>
                    <a:pt x="1316" y="2129"/>
                  </a:lnTo>
                  <a:lnTo>
                    <a:pt x="1238" y="2147"/>
                  </a:lnTo>
                  <a:lnTo>
                    <a:pt x="1158" y="2159"/>
                  </a:lnTo>
                  <a:lnTo>
                    <a:pt x="1162" y="2100"/>
                  </a:lnTo>
                  <a:lnTo>
                    <a:pt x="1164" y="2038"/>
                  </a:lnTo>
                  <a:lnTo>
                    <a:pt x="1161" y="1957"/>
                  </a:lnTo>
                  <a:lnTo>
                    <a:pt x="1154" y="1879"/>
                  </a:lnTo>
                  <a:lnTo>
                    <a:pt x="1221" y="1865"/>
                  </a:lnTo>
                  <a:lnTo>
                    <a:pt x="1286" y="1847"/>
                  </a:lnTo>
                  <a:lnTo>
                    <a:pt x="1349" y="1822"/>
                  </a:lnTo>
                  <a:lnTo>
                    <a:pt x="1409" y="1794"/>
                  </a:lnTo>
                  <a:lnTo>
                    <a:pt x="1466" y="1760"/>
                  </a:lnTo>
                  <a:lnTo>
                    <a:pt x="1520" y="1722"/>
                  </a:lnTo>
                  <a:lnTo>
                    <a:pt x="1571" y="1680"/>
                  </a:lnTo>
                  <a:lnTo>
                    <a:pt x="1618" y="1634"/>
                  </a:lnTo>
                  <a:lnTo>
                    <a:pt x="1662" y="1584"/>
                  </a:lnTo>
                  <a:lnTo>
                    <a:pt x="1701" y="1531"/>
                  </a:lnTo>
                  <a:lnTo>
                    <a:pt x="1735" y="1474"/>
                  </a:lnTo>
                  <a:lnTo>
                    <a:pt x="1765" y="1415"/>
                  </a:lnTo>
                  <a:lnTo>
                    <a:pt x="1790" y="1353"/>
                  </a:lnTo>
                  <a:lnTo>
                    <a:pt x="1810" y="1288"/>
                  </a:lnTo>
                  <a:lnTo>
                    <a:pt x="1825" y="1222"/>
                  </a:lnTo>
                  <a:lnTo>
                    <a:pt x="1834" y="1153"/>
                  </a:lnTo>
                  <a:lnTo>
                    <a:pt x="1837" y="1083"/>
                  </a:lnTo>
                  <a:lnTo>
                    <a:pt x="1834" y="1014"/>
                  </a:lnTo>
                  <a:lnTo>
                    <a:pt x="1825" y="946"/>
                  </a:lnTo>
                  <a:lnTo>
                    <a:pt x="1810" y="881"/>
                  </a:lnTo>
                  <a:lnTo>
                    <a:pt x="1791" y="817"/>
                  </a:lnTo>
                  <a:lnTo>
                    <a:pt x="1767" y="755"/>
                  </a:lnTo>
                  <a:lnTo>
                    <a:pt x="1737" y="696"/>
                  </a:lnTo>
                  <a:lnTo>
                    <a:pt x="1704" y="641"/>
                  </a:lnTo>
                  <a:lnTo>
                    <a:pt x="1665" y="588"/>
                  </a:lnTo>
                  <a:lnTo>
                    <a:pt x="1623" y="538"/>
                  </a:lnTo>
                  <a:lnTo>
                    <a:pt x="1576" y="492"/>
                  </a:lnTo>
                  <a:lnTo>
                    <a:pt x="1526" y="450"/>
                  </a:lnTo>
                  <a:lnTo>
                    <a:pt x="1473" y="412"/>
                  </a:lnTo>
                  <a:lnTo>
                    <a:pt x="1417" y="378"/>
                  </a:lnTo>
                  <a:lnTo>
                    <a:pt x="1358" y="349"/>
                  </a:lnTo>
                  <a:lnTo>
                    <a:pt x="1297" y="324"/>
                  </a:lnTo>
                  <a:lnTo>
                    <a:pt x="1233" y="305"/>
                  </a:lnTo>
                  <a:lnTo>
                    <a:pt x="1167" y="290"/>
                  </a:lnTo>
                  <a:lnTo>
                    <a:pt x="1099" y="282"/>
                  </a:lnTo>
                  <a:lnTo>
                    <a:pt x="1030" y="279"/>
                  </a:lnTo>
                  <a:lnTo>
                    <a:pt x="957" y="282"/>
                  </a:lnTo>
                  <a:lnTo>
                    <a:pt x="886" y="291"/>
                  </a:lnTo>
                  <a:lnTo>
                    <a:pt x="817" y="308"/>
                  </a:lnTo>
                  <a:lnTo>
                    <a:pt x="751" y="329"/>
                  </a:lnTo>
                  <a:lnTo>
                    <a:pt x="686" y="355"/>
                  </a:lnTo>
                  <a:lnTo>
                    <a:pt x="625" y="388"/>
                  </a:lnTo>
                  <a:lnTo>
                    <a:pt x="568" y="424"/>
                  </a:lnTo>
                  <a:lnTo>
                    <a:pt x="513" y="466"/>
                  </a:lnTo>
                  <a:lnTo>
                    <a:pt x="463" y="512"/>
                  </a:lnTo>
                  <a:lnTo>
                    <a:pt x="417" y="561"/>
                  </a:lnTo>
                  <a:lnTo>
                    <a:pt x="374" y="615"/>
                  </a:lnTo>
                  <a:lnTo>
                    <a:pt x="336" y="672"/>
                  </a:lnTo>
                  <a:lnTo>
                    <a:pt x="304" y="733"/>
                  </a:lnTo>
                  <a:lnTo>
                    <a:pt x="276" y="796"/>
                  </a:lnTo>
                  <a:lnTo>
                    <a:pt x="209" y="776"/>
                  </a:lnTo>
                  <a:lnTo>
                    <a:pt x="141" y="757"/>
                  </a:lnTo>
                  <a:lnTo>
                    <a:pt x="71" y="744"/>
                  </a:lnTo>
                  <a:lnTo>
                    <a:pt x="0" y="734"/>
                  </a:lnTo>
                  <a:lnTo>
                    <a:pt x="29" y="660"/>
                  </a:lnTo>
                  <a:lnTo>
                    <a:pt x="62" y="589"/>
                  </a:lnTo>
                  <a:lnTo>
                    <a:pt x="101" y="521"/>
                  </a:lnTo>
                  <a:lnTo>
                    <a:pt x="145" y="455"/>
                  </a:lnTo>
                  <a:lnTo>
                    <a:pt x="193" y="394"/>
                  </a:lnTo>
                  <a:lnTo>
                    <a:pt x="245" y="335"/>
                  </a:lnTo>
                  <a:lnTo>
                    <a:pt x="301" y="281"/>
                  </a:lnTo>
                  <a:lnTo>
                    <a:pt x="360" y="231"/>
                  </a:lnTo>
                  <a:lnTo>
                    <a:pt x="423" y="185"/>
                  </a:lnTo>
                  <a:lnTo>
                    <a:pt x="490" y="143"/>
                  </a:lnTo>
                  <a:lnTo>
                    <a:pt x="559" y="107"/>
                  </a:lnTo>
                  <a:lnTo>
                    <a:pt x="632" y="75"/>
                  </a:lnTo>
                  <a:lnTo>
                    <a:pt x="707" y="49"/>
                  </a:lnTo>
                  <a:lnTo>
                    <a:pt x="785" y="27"/>
                  </a:lnTo>
                  <a:lnTo>
                    <a:pt x="865" y="12"/>
                  </a:lnTo>
                  <a:lnTo>
                    <a:pt x="946" y="3"/>
                  </a:lnTo>
                  <a:lnTo>
                    <a:pt x="10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2" name="Freeform 282"/>
            <p:cNvSpPr>
              <a:spLocks noEditPoints="1"/>
            </p:cNvSpPr>
            <p:nvPr/>
          </p:nvSpPr>
          <p:spPr bwMode="auto">
            <a:xfrm>
              <a:off x="747" y="4004"/>
              <a:ext cx="155" cy="155"/>
            </a:xfrm>
            <a:custGeom>
              <a:avLst/>
              <a:gdLst>
                <a:gd name="T0" fmla="*/ 923 w 2175"/>
                <a:gd name="T1" fmla="*/ 643 h 2171"/>
                <a:gd name="T2" fmla="*/ 754 w 2175"/>
                <a:gd name="T3" fmla="*/ 751 h 2171"/>
                <a:gd name="T4" fmla="*/ 646 w 2175"/>
                <a:gd name="T5" fmla="*/ 918 h 2171"/>
                <a:gd name="T6" fmla="*/ 616 w 2175"/>
                <a:gd name="T7" fmla="*/ 1108 h 2171"/>
                <a:gd name="T8" fmla="*/ 665 w 2175"/>
                <a:gd name="T9" fmla="*/ 1296 h 2171"/>
                <a:gd name="T10" fmla="*/ 791 w 2175"/>
                <a:gd name="T11" fmla="*/ 1453 h 2171"/>
                <a:gd name="T12" fmla="*/ 967 w 2175"/>
                <a:gd name="T13" fmla="*/ 1541 h 2171"/>
                <a:gd name="T14" fmla="*/ 1160 w 2175"/>
                <a:gd name="T15" fmla="*/ 1553 h 2171"/>
                <a:gd name="T16" fmla="*/ 1343 w 2175"/>
                <a:gd name="T17" fmla="*/ 1484 h 2171"/>
                <a:gd name="T18" fmla="*/ 1487 w 2175"/>
                <a:gd name="T19" fmla="*/ 1341 h 2171"/>
                <a:gd name="T20" fmla="*/ 1556 w 2175"/>
                <a:gd name="T21" fmla="*/ 1160 h 2171"/>
                <a:gd name="T22" fmla="*/ 1547 w 2175"/>
                <a:gd name="T23" fmla="*/ 967 h 2171"/>
                <a:gd name="T24" fmla="*/ 1459 w 2175"/>
                <a:gd name="T25" fmla="*/ 791 h 2171"/>
                <a:gd name="T26" fmla="*/ 1302 w 2175"/>
                <a:gd name="T27" fmla="*/ 664 h 2171"/>
                <a:gd name="T28" fmla="*/ 1114 w 2175"/>
                <a:gd name="T29" fmla="*/ 615 h 2171"/>
                <a:gd name="T30" fmla="*/ 1183 w 2175"/>
                <a:gd name="T31" fmla="*/ 3 h 2171"/>
                <a:gd name="T32" fmla="*/ 1244 w 2175"/>
                <a:gd name="T33" fmla="*/ 53 h 2171"/>
                <a:gd name="T34" fmla="*/ 1322 w 2175"/>
                <a:gd name="T35" fmla="*/ 249 h 2171"/>
                <a:gd name="T36" fmla="*/ 1579 w 2175"/>
                <a:gd name="T37" fmla="*/ 370 h 2171"/>
                <a:gd name="T38" fmla="*/ 1734 w 2175"/>
                <a:gd name="T39" fmla="*/ 245 h 2171"/>
                <a:gd name="T40" fmla="*/ 1808 w 2175"/>
                <a:gd name="T41" fmla="*/ 271 h 2171"/>
                <a:gd name="T42" fmla="*/ 1936 w 2175"/>
                <a:gd name="T43" fmla="*/ 427 h 2171"/>
                <a:gd name="T44" fmla="*/ 1908 w 2175"/>
                <a:gd name="T45" fmla="*/ 501 h 2171"/>
                <a:gd name="T46" fmla="*/ 1894 w 2175"/>
                <a:gd name="T47" fmla="*/ 758 h 2171"/>
                <a:gd name="T48" fmla="*/ 2084 w 2175"/>
                <a:gd name="T49" fmla="*/ 926 h 2171"/>
                <a:gd name="T50" fmla="*/ 2155 w 2175"/>
                <a:gd name="T51" fmla="*/ 961 h 2171"/>
                <a:gd name="T52" fmla="*/ 2175 w 2175"/>
                <a:gd name="T53" fmla="*/ 1161 h 2171"/>
                <a:gd name="T54" fmla="*/ 2140 w 2175"/>
                <a:gd name="T55" fmla="*/ 1232 h 2171"/>
                <a:gd name="T56" fmla="*/ 1943 w 2175"/>
                <a:gd name="T57" fmla="*/ 1251 h 2171"/>
                <a:gd name="T58" fmla="*/ 1868 w 2175"/>
                <a:gd name="T59" fmla="*/ 1474 h 2171"/>
                <a:gd name="T60" fmla="*/ 1918 w 2175"/>
                <a:gd name="T61" fmla="*/ 1692 h 2171"/>
                <a:gd name="T62" fmla="*/ 1926 w 2175"/>
                <a:gd name="T63" fmla="*/ 1770 h 2171"/>
                <a:gd name="T64" fmla="*/ 1787 w 2175"/>
                <a:gd name="T65" fmla="*/ 1918 h 2171"/>
                <a:gd name="T66" fmla="*/ 1710 w 2175"/>
                <a:gd name="T67" fmla="*/ 1926 h 2171"/>
                <a:gd name="T68" fmla="*/ 1526 w 2175"/>
                <a:gd name="T69" fmla="*/ 1840 h 2171"/>
                <a:gd name="T70" fmla="*/ 1306 w 2175"/>
                <a:gd name="T71" fmla="*/ 1931 h 2171"/>
                <a:gd name="T72" fmla="*/ 1238 w 2175"/>
                <a:gd name="T73" fmla="*/ 2120 h 2171"/>
                <a:gd name="T74" fmla="*/ 1177 w 2175"/>
                <a:gd name="T75" fmla="*/ 2169 h 2171"/>
                <a:gd name="T76" fmla="*/ 973 w 2175"/>
                <a:gd name="T77" fmla="*/ 2161 h 2171"/>
                <a:gd name="T78" fmla="*/ 925 w 2175"/>
                <a:gd name="T79" fmla="*/ 2100 h 2171"/>
                <a:gd name="T80" fmla="*/ 808 w 2175"/>
                <a:gd name="T81" fmla="*/ 1913 h 2171"/>
                <a:gd name="T82" fmla="*/ 594 w 2175"/>
                <a:gd name="T83" fmla="*/ 1806 h 2171"/>
                <a:gd name="T84" fmla="*/ 442 w 2175"/>
                <a:gd name="T85" fmla="*/ 1926 h 2171"/>
                <a:gd name="T86" fmla="*/ 367 w 2175"/>
                <a:gd name="T87" fmla="*/ 1900 h 2171"/>
                <a:gd name="T88" fmla="*/ 240 w 2175"/>
                <a:gd name="T89" fmla="*/ 1744 h 2171"/>
                <a:gd name="T90" fmla="*/ 267 w 2175"/>
                <a:gd name="T91" fmla="*/ 1669 h 2171"/>
                <a:gd name="T92" fmla="*/ 277 w 2175"/>
                <a:gd name="T93" fmla="*/ 1417 h 2171"/>
                <a:gd name="T94" fmla="*/ 92 w 2175"/>
                <a:gd name="T95" fmla="*/ 1245 h 2171"/>
                <a:gd name="T96" fmla="*/ 20 w 2175"/>
                <a:gd name="T97" fmla="*/ 1210 h 2171"/>
                <a:gd name="T98" fmla="*/ 1 w 2175"/>
                <a:gd name="T99" fmla="*/ 1011 h 2171"/>
                <a:gd name="T100" fmla="*/ 36 w 2175"/>
                <a:gd name="T101" fmla="*/ 940 h 2171"/>
                <a:gd name="T102" fmla="*/ 229 w 2175"/>
                <a:gd name="T103" fmla="*/ 921 h 2171"/>
                <a:gd name="T104" fmla="*/ 305 w 2175"/>
                <a:gd name="T105" fmla="*/ 698 h 2171"/>
                <a:gd name="T106" fmla="*/ 258 w 2175"/>
                <a:gd name="T107" fmla="*/ 481 h 2171"/>
                <a:gd name="T108" fmla="*/ 249 w 2175"/>
                <a:gd name="T109" fmla="*/ 402 h 2171"/>
                <a:gd name="T110" fmla="*/ 389 w 2175"/>
                <a:gd name="T111" fmla="*/ 254 h 2171"/>
                <a:gd name="T112" fmla="*/ 466 w 2175"/>
                <a:gd name="T113" fmla="*/ 245 h 2171"/>
                <a:gd name="T114" fmla="*/ 651 w 2175"/>
                <a:gd name="T115" fmla="*/ 332 h 2171"/>
                <a:gd name="T116" fmla="*/ 871 w 2175"/>
                <a:gd name="T117" fmla="*/ 244 h 2171"/>
                <a:gd name="T118" fmla="*/ 938 w 2175"/>
                <a:gd name="T119" fmla="*/ 52 h 2171"/>
                <a:gd name="T120" fmla="*/ 1000 w 2175"/>
                <a:gd name="T121" fmla="*/ 3 h 2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75" h="2171">
                  <a:moveTo>
                    <a:pt x="1066" y="614"/>
                  </a:moveTo>
                  <a:lnTo>
                    <a:pt x="1017" y="619"/>
                  </a:lnTo>
                  <a:lnTo>
                    <a:pt x="970" y="629"/>
                  </a:lnTo>
                  <a:lnTo>
                    <a:pt x="923" y="643"/>
                  </a:lnTo>
                  <a:lnTo>
                    <a:pt x="878" y="662"/>
                  </a:lnTo>
                  <a:lnTo>
                    <a:pt x="835" y="687"/>
                  </a:lnTo>
                  <a:lnTo>
                    <a:pt x="793" y="716"/>
                  </a:lnTo>
                  <a:lnTo>
                    <a:pt x="754" y="751"/>
                  </a:lnTo>
                  <a:lnTo>
                    <a:pt x="720" y="789"/>
                  </a:lnTo>
                  <a:lnTo>
                    <a:pt x="690" y="830"/>
                  </a:lnTo>
                  <a:lnTo>
                    <a:pt x="666" y="872"/>
                  </a:lnTo>
                  <a:lnTo>
                    <a:pt x="646" y="918"/>
                  </a:lnTo>
                  <a:lnTo>
                    <a:pt x="631" y="964"/>
                  </a:lnTo>
                  <a:lnTo>
                    <a:pt x="621" y="1011"/>
                  </a:lnTo>
                  <a:lnTo>
                    <a:pt x="616" y="1060"/>
                  </a:lnTo>
                  <a:lnTo>
                    <a:pt x="616" y="1108"/>
                  </a:lnTo>
                  <a:lnTo>
                    <a:pt x="620" y="1157"/>
                  </a:lnTo>
                  <a:lnTo>
                    <a:pt x="630" y="1203"/>
                  </a:lnTo>
                  <a:lnTo>
                    <a:pt x="645" y="1250"/>
                  </a:lnTo>
                  <a:lnTo>
                    <a:pt x="665" y="1296"/>
                  </a:lnTo>
                  <a:lnTo>
                    <a:pt x="689" y="1338"/>
                  </a:lnTo>
                  <a:lnTo>
                    <a:pt x="719" y="1380"/>
                  </a:lnTo>
                  <a:lnTo>
                    <a:pt x="752" y="1419"/>
                  </a:lnTo>
                  <a:lnTo>
                    <a:pt x="791" y="1453"/>
                  </a:lnTo>
                  <a:lnTo>
                    <a:pt x="832" y="1483"/>
                  </a:lnTo>
                  <a:lnTo>
                    <a:pt x="876" y="1507"/>
                  </a:lnTo>
                  <a:lnTo>
                    <a:pt x="920" y="1527"/>
                  </a:lnTo>
                  <a:lnTo>
                    <a:pt x="967" y="1541"/>
                  </a:lnTo>
                  <a:lnTo>
                    <a:pt x="1014" y="1552"/>
                  </a:lnTo>
                  <a:lnTo>
                    <a:pt x="1063" y="1557"/>
                  </a:lnTo>
                  <a:lnTo>
                    <a:pt x="1111" y="1557"/>
                  </a:lnTo>
                  <a:lnTo>
                    <a:pt x="1160" y="1553"/>
                  </a:lnTo>
                  <a:lnTo>
                    <a:pt x="1208" y="1542"/>
                  </a:lnTo>
                  <a:lnTo>
                    <a:pt x="1254" y="1528"/>
                  </a:lnTo>
                  <a:lnTo>
                    <a:pt x="1299" y="1508"/>
                  </a:lnTo>
                  <a:lnTo>
                    <a:pt x="1343" y="1484"/>
                  </a:lnTo>
                  <a:lnTo>
                    <a:pt x="1384" y="1454"/>
                  </a:lnTo>
                  <a:lnTo>
                    <a:pt x="1422" y="1421"/>
                  </a:lnTo>
                  <a:lnTo>
                    <a:pt x="1457" y="1382"/>
                  </a:lnTo>
                  <a:lnTo>
                    <a:pt x="1487" y="1341"/>
                  </a:lnTo>
                  <a:lnTo>
                    <a:pt x="1511" y="1298"/>
                  </a:lnTo>
                  <a:lnTo>
                    <a:pt x="1531" y="1253"/>
                  </a:lnTo>
                  <a:lnTo>
                    <a:pt x="1546" y="1206"/>
                  </a:lnTo>
                  <a:lnTo>
                    <a:pt x="1556" y="1160"/>
                  </a:lnTo>
                  <a:lnTo>
                    <a:pt x="1561" y="1111"/>
                  </a:lnTo>
                  <a:lnTo>
                    <a:pt x="1561" y="1063"/>
                  </a:lnTo>
                  <a:lnTo>
                    <a:pt x="1557" y="1015"/>
                  </a:lnTo>
                  <a:lnTo>
                    <a:pt x="1547" y="967"/>
                  </a:lnTo>
                  <a:lnTo>
                    <a:pt x="1532" y="921"/>
                  </a:lnTo>
                  <a:lnTo>
                    <a:pt x="1513" y="875"/>
                  </a:lnTo>
                  <a:lnTo>
                    <a:pt x="1489" y="832"/>
                  </a:lnTo>
                  <a:lnTo>
                    <a:pt x="1459" y="791"/>
                  </a:lnTo>
                  <a:lnTo>
                    <a:pt x="1424" y="753"/>
                  </a:lnTo>
                  <a:lnTo>
                    <a:pt x="1386" y="718"/>
                  </a:lnTo>
                  <a:lnTo>
                    <a:pt x="1345" y="689"/>
                  </a:lnTo>
                  <a:lnTo>
                    <a:pt x="1302" y="664"/>
                  </a:lnTo>
                  <a:lnTo>
                    <a:pt x="1256" y="644"/>
                  </a:lnTo>
                  <a:lnTo>
                    <a:pt x="1211" y="629"/>
                  </a:lnTo>
                  <a:lnTo>
                    <a:pt x="1163" y="620"/>
                  </a:lnTo>
                  <a:lnTo>
                    <a:pt x="1114" y="615"/>
                  </a:lnTo>
                  <a:lnTo>
                    <a:pt x="1066" y="614"/>
                  </a:lnTo>
                  <a:close/>
                  <a:moveTo>
                    <a:pt x="1021" y="0"/>
                  </a:moveTo>
                  <a:lnTo>
                    <a:pt x="1163" y="1"/>
                  </a:lnTo>
                  <a:lnTo>
                    <a:pt x="1183" y="3"/>
                  </a:lnTo>
                  <a:lnTo>
                    <a:pt x="1202" y="10"/>
                  </a:lnTo>
                  <a:lnTo>
                    <a:pt x="1220" y="22"/>
                  </a:lnTo>
                  <a:lnTo>
                    <a:pt x="1234" y="36"/>
                  </a:lnTo>
                  <a:lnTo>
                    <a:pt x="1244" y="53"/>
                  </a:lnTo>
                  <a:lnTo>
                    <a:pt x="1251" y="72"/>
                  </a:lnTo>
                  <a:lnTo>
                    <a:pt x="1254" y="94"/>
                  </a:lnTo>
                  <a:lnTo>
                    <a:pt x="1253" y="233"/>
                  </a:lnTo>
                  <a:lnTo>
                    <a:pt x="1322" y="249"/>
                  </a:lnTo>
                  <a:lnTo>
                    <a:pt x="1389" y="271"/>
                  </a:lnTo>
                  <a:lnTo>
                    <a:pt x="1454" y="299"/>
                  </a:lnTo>
                  <a:lnTo>
                    <a:pt x="1518" y="331"/>
                  </a:lnTo>
                  <a:lnTo>
                    <a:pt x="1579" y="370"/>
                  </a:lnTo>
                  <a:lnTo>
                    <a:pt x="1679" y="270"/>
                  </a:lnTo>
                  <a:lnTo>
                    <a:pt x="1695" y="258"/>
                  </a:lnTo>
                  <a:lnTo>
                    <a:pt x="1714" y="249"/>
                  </a:lnTo>
                  <a:lnTo>
                    <a:pt x="1734" y="245"/>
                  </a:lnTo>
                  <a:lnTo>
                    <a:pt x="1754" y="245"/>
                  </a:lnTo>
                  <a:lnTo>
                    <a:pt x="1774" y="249"/>
                  </a:lnTo>
                  <a:lnTo>
                    <a:pt x="1792" y="258"/>
                  </a:lnTo>
                  <a:lnTo>
                    <a:pt x="1808" y="271"/>
                  </a:lnTo>
                  <a:lnTo>
                    <a:pt x="1909" y="372"/>
                  </a:lnTo>
                  <a:lnTo>
                    <a:pt x="1922" y="388"/>
                  </a:lnTo>
                  <a:lnTo>
                    <a:pt x="1930" y="406"/>
                  </a:lnTo>
                  <a:lnTo>
                    <a:pt x="1936" y="427"/>
                  </a:lnTo>
                  <a:lnTo>
                    <a:pt x="1935" y="446"/>
                  </a:lnTo>
                  <a:lnTo>
                    <a:pt x="1930" y="466"/>
                  </a:lnTo>
                  <a:lnTo>
                    <a:pt x="1921" y="485"/>
                  </a:lnTo>
                  <a:lnTo>
                    <a:pt x="1908" y="501"/>
                  </a:lnTo>
                  <a:lnTo>
                    <a:pt x="1808" y="600"/>
                  </a:lnTo>
                  <a:lnTo>
                    <a:pt x="1841" y="651"/>
                  </a:lnTo>
                  <a:lnTo>
                    <a:pt x="1869" y="703"/>
                  </a:lnTo>
                  <a:lnTo>
                    <a:pt x="1894" y="758"/>
                  </a:lnTo>
                  <a:lnTo>
                    <a:pt x="1914" y="813"/>
                  </a:lnTo>
                  <a:lnTo>
                    <a:pt x="1930" y="868"/>
                  </a:lnTo>
                  <a:lnTo>
                    <a:pt x="1944" y="925"/>
                  </a:lnTo>
                  <a:lnTo>
                    <a:pt x="2084" y="926"/>
                  </a:lnTo>
                  <a:lnTo>
                    <a:pt x="2105" y="928"/>
                  </a:lnTo>
                  <a:lnTo>
                    <a:pt x="2124" y="935"/>
                  </a:lnTo>
                  <a:lnTo>
                    <a:pt x="2141" y="947"/>
                  </a:lnTo>
                  <a:lnTo>
                    <a:pt x="2155" y="961"/>
                  </a:lnTo>
                  <a:lnTo>
                    <a:pt x="2167" y="978"/>
                  </a:lnTo>
                  <a:lnTo>
                    <a:pt x="2173" y="997"/>
                  </a:lnTo>
                  <a:lnTo>
                    <a:pt x="2175" y="1020"/>
                  </a:lnTo>
                  <a:lnTo>
                    <a:pt x="2175" y="1161"/>
                  </a:lnTo>
                  <a:lnTo>
                    <a:pt x="2172" y="1182"/>
                  </a:lnTo>
                  <a:lnTo>
                    <a:pt x="2165" y="1200"/>
                  </a:lnTo>
                  <a:lnTo>
                    <a:pt x="2154" y="1218"/>
                  </a:lnTo>
                  <a:lnTo>
                    <a:pt x="2140" y="1232"/>
                  </a:lnTo>
                  <a:lnTo>
                    <a:pt x="2123" y="1243"/>
                  </a:lnTo>
                  <a:lnTo>
                    <a:pt x="2104" y="1249"/>
                  </a:lnTo>
                  <a:lnTo>
                    <a:pt x="2082" y="1252"/>
                  </a:lnTo>
                  <a:lnTo>
                    <a:pt x="1943" y="1251"/>
                  </a:lnTo>
                  <a:lnTo>
                    <a:pt x="1930" y="1308"/>
                  </a:lnTo>
                  <a:lnTo>
                    <a:pt x="1913" y="1365"/>
                  </a:lnTo>
                  <a:lnTo>
                    <a:pt x="1893" y="1421"/>
                  </a:lnTo>
                  <a:lnTo>
                    <a:pt x="1868" y="1474"/>
                  </a:lnTo>
                  <a:lnTo>
                    <a:pt x="1840" y="1527"/>
                  </a:lnTo>
                  <a:lnTo>
                    <a:pt x="1807" y="1578"/>
                  </a:lnTo>
                  <a:lnTo>
                    <a:pt x="1905" y="1675"/>
                  </a:lnTo>
                  <a:lnTo>
                    <a:pt x="1918" y="1692"/>
                  </a:lnTo>
                  <a:lnTo>
                    <a:pt x="1926" y="1710"/>
                  </a:lnTo>
                  <a:lnTo>
                    <a:pt x="1930" y="1730"/>
                  </a:lnTo>
                  <a:lnTo>
                    <a:pt x="1930" y="1751"/>
                  </a:lnTo>
                  <a:lnTo>
                    <a:pt x="1926" y="1770"/>
                  </a:lnTo>
                  <a:lnTo>
                    <a:pt x="1917" y="1788"/>
                  </a:lnTo>
                  <a:lnTo>
                    <a:pt x="1904" y="1805"/>
                  </a:lnTo>
                  <a:lnTo>
                    <a:pt x="1804" y="1905"/>
                  </a:lnTo>
                  <a:lnTo>
                    <a:pt x="1787" y="1918"/>
                  </a:lnTo>
                  <a:lnTo>
                    <a:pt x="1769" y="1926"/>
                  </a:lnTo>
                  <a:lnTo>
                    <a:pt x="1749" y="1931"/>
                  </a:lnTo>
                  <a:lnTo>
                    <a:pt x="1729" y="1930"/>
                  </a:lnTo>
                  <a:lnTo>
                    <a:pt x="1710" y="1926"/>
                  </a:lnTo>
                  <a:lnTo>
                    <a:pt x="1690" y="1917"/>
                  </a:lnTo>
                  <a:lnTo>
                    <a:pt x="1674" y="1904"/>
                  </a:lnTo>
                  <a:lnTo>
                    <a:pt x="1578" y="1807"/>
                  </a:lnTo>
                  <a:lnTo>
                    <a:pt x="1526" y="1840"/>
                  </a:lnTo>
                  <a:lnTo>
                    <a:pt x="1473" y="1869"/>
                  </a:lnTo>
                  <a:lnTo>
                    <a:pt x="1418" y="1894"/>
                  </a:lnTo>
                  <a:lnTo>
                    <a:pt x="1363" y="1914"/>
                  </a:lnTo>
                  <a:lnTo>
                    <a:pt x="1306" y="1931"/>
                  </a:lnTo>
                  <a:lnTo>
                    <a:pt x="1248" y="1944"/>
                  </a:lnTo>
                  <a:lnTo>
                    <a:pt x="1247" y="2079"/>
                  </a:lnTo>
                  <a:lnTo>
                    <a:pt x="1245" y="2101"/>
                  </a:lnTo>
                  <a:lnTo>
                    <a:pt x="1238" y="2120"/>
                  </a:lnTo>
                  <a:lnTo>
                    <a:pt x="1228" y="2137"/>
                  </a:lnTo>
                  <a:lnTo>
                    <a:pt x="1214" y="2151"/>
                  </a:lnTo>
                  <a:lnTo>
                    <a:pt x="1196" y="2162"/>
                  </a:lnTo>
                  <a:lnTo>
                    <a:pt x="1177" y="2169"/>
                  </a:lnTo>
                  <a:lnTo>
                    <a:pt x="1156" y="2171"/>
                  </a:lnTo>
                  <a:lnTo>
                    <a:pt x="1014" y="2170"/>
                  </a:lnTo>
                  <a:lnTo>
                    <a:pt x="993" y="2168"/>
                  </a:lnTo>
                  <a:lnTo>
                    <a:pt x="973" y="2161"/>
                  </a:lnTo>
                  <a:lnTo>
                    <a:pt x="957" y="2151"/>
                  </a:lnTo>
                  <a:lnTo>
                    <a:pt x="943" y="2135"/>
                  </a:lnTo>
                  <a:lnTo>
                    <a:pt x="932" y="2119"/>
                  </a:lnTo>
                  <a:lnTo>
                    <a:pt x="925" y="2100"/>
                  </a:lnTo>
                  <a:lnTo>
                    <a:pt x="922" y="2078"/>
                  </a:lnTo>
                  <a:lnTo>
                    <a:pt x="923" y="1943"/>
                  </a:lnTo>
                  <a:lnTo>
                    <a:pt x="865" y="1930"/>
                  </a:lnTo>
                  <a:lnTo>
                    <a:pt x="808" y="1913"/>
                  </a:lnTo>
                  <a:lnTo>
                    <a:pt x="752" y="1893"/>
                  </a:lnTo>
                  <a:lnTo>
                    <a:pt x="697" y="1867"/>
                  </a:lnTo>
                  <a:lnTo>
                    <a:pt x="645" y="1839"/>
                  </a:lnTo>
                  <a:lnTo>
                    <a:pt x="594" y="1806"/>
                  </a:lnTo>
                  <a:lnTo>
                    <a:pt x="497" y="1900"/>
                  </a:lnTo>
                  <a:lnTo>
                    <a:pt x="480" y="1913"/>
                  </a:lnTo>
                  <a:lnTo>
                    <a:pt x="461" y="1921"/>
                  </a:lnTo>
                  <a:lnTo>
                    <a:pt x="442" y="1926"/>
                  </a:lnTo>
                  <a:lnTo>
                    <a:pt x="422" y="1926"/>
                  </a:lnTo>
                  <a:lnTo>
                    <a:pt x="401" y="1921"/>
                  </a:lnTo>
                  <a:lnTo>
                    <a:pt x="383" y="1913"/>
                  </a:lnTo>
                  <a:lnTo>
                    <a:pt x="367" y="1900"/>
                  </a:lnTo>
                  <a:lnTo>
                    <a:pt x="266" y="1799"/>
                  </a:lnTo>
                  <a:lnTo>
                    <a:pt x="253" y="1783"/>
                  </a:lnTo>
                  <a:lnTo>
                    <a:pt x="244" y="1765"/>
                  </a:lnTo>
                  <a:lnTo>
                    <a:pt x="240" y="1744"/>
                  </a:lnTo>
                  <a:lnTo>
                    <a:pt x="240" y="1724"/>
                  </a:lnTo>
                  <a:lnTo>
                    <a:pt x="244" y="1705"/>
                  </a:lnTo>
                  <a:lnTo>
                    <a:pt x="254" y="1687"/>
                  </a:lnTo>
                  <a:lnTo>
                    <a:pt x="267" y="1669"/>
                  </a:lnTo>
                  <a:lnTo>
                    <a:pt x="362" y="1575"/>
                  </a:lnTo>
                  <a:lnTo>
                    <a:pt x="330" y="1524"/>
                  </a:lnTo>
                  <a:lnTo>
                    <a:pt x="301" y="1470"/>
                  </a:lnTo>
                  <a:lnTo>
                    <a:pt x="277" y="1417"/>
                  </a:lnTo>
                  <a:lnTo>
                    <a:pt x="257" y="1360"/>
                  </a:lnTo>
                  <a:lnTo>
                    <a:pt x="239" y="1303"/>
                  </a:lnTo>
                  <a:lnTo>
                    <a:pt x="227" y="1246"/>
                  </a:lnTo>
                  <a:lnTo>
                    <a:pt x="92" y="1245"/>
                  </a:lnTo>
                  <a:lnTo>
                    <a:pt x="70" y="1242"/>
                  </a:lnTo>
                  <a:lnTo>
                    <a:pt x="51" y="1236"/>
                  </a:lnTo>
                  <a:lnTo>
                    <a:pt x="34" y="1225"/>
                  </a:lnTo>
                  <a:lnTo>
                    <a:pt x="20" y="1210"/>
                  </a:lnTo>
                  <a:lnTo>
                    <a:pt x="9" y="1193"/>
                  </a:lnTo>
                  <a:lnTo>
                    <a:pt x="2" y="1174"/>
                  </a:lnTo>
                  <a:lnTo>
                    <a:pt x="0" y="1153"/>
                  </a:lnTo>
                  <a:lnTo>
                    <a:pt x="1" y="1011"/>
                  </a:lnTo>
                  <a:lnTo>
                    <a:pt x="3" y="991"/>
                  </a:lnTo>
                  <a:lnTo>
                    <a:pt x="10" y="972"/>
                  </a:lnTo>
                  <a:lnTo>
                    <a:pt x="21" y="955"/>
                  </a:lnTo>
                  <a:lnTo>
                    <a:pt x="36" y="940"/>
                  </a:lnTo>
                  <a:lnTo>
                    <a:pt x="52" y="930"/>
                  </a:lnTo>
                  <a:lnTo>
                    <a:pt x="71" y="923"/>
                  </a:lnTo>
                  <a:lnTo>
                    <a:pt x="93" y="921"/>
                  </a:lnTo>
                  <a:lnTo>
                    <a:pt x="229" y="921"/>
                  </a:lnTo>
                  <a:lnTo>
                    <a:pt x="242" y="864"/>
                  </a:lnTo>
                  <a:lnTo>
                    <a:pt x="260" y="807"/>
                  </a:lnTo>
                  <a:lnTo>
                    <a:pt x="280" y="752"/>
                  </a:lnTo>
                  <a:lnTo>
                    <a:pt x="305" y="698"/>
                  </a:lnTo>
                  <a:lnTo>
                    <a:pt x="334" y="645"/>
                  </a:lnTo>
                  <a:lnTo>
                    <a:pt x="368" y="593"/>
                  </a:lnTo>
                  <a:lnTo>
                    <a:pt x="271" y="497"/>
                  </a:lnTo>
                  <a:lnTo>
                    <a:pt x="258" y="481"/>
                  </a:lnTo>
                  <a:lnTo>
                    <a:pt x="249" y="462"/>
                  </a:lnTo>
                  <a:lnTo>
                    <a:pt x="244" y="442"/>
                  </a:lnTo>
                  <a:lnTo>
                    <a:pt x="245" y="423"/>
                  </a:lnTo>
                  <a:lnTo>
                    <a:pt x="249" y="402"/>
                  </a:lnTo>
                  <a:lnTo>
                    <a:pt x="259" y="384"/>
                  </a:lnTo>
                  <a:lnTo>
                    <a:pt x="272" y="368"/>
                  </a:lnTo>
                  <a:lnTo>
                    <a:pt x="372" y="267"/>
                  </a:lnTo>
                  <a:lnTo>
                    <a:pt x="389" y="254"/>
                  </a:lnTo>
                  <a:lnTo>
                    <a:pt x="407" y="245"/>
                  </a:lnTo>
                  <a:lnTo>
                    <a:pt x="427" y="241"/>
                  </a:lnTo>
                  <a:lnTo>
                    <a:pt x="447" y="241"/>
                  </a:lnTo>
                  <a:lnTo>
                    <a:pt x="466" y="245"/>
                  </a:lnTo>
                  <a:lnTo>
                    <a:pt x="486" y="254"/>
                  </a:lnTo>
                  <a:lnTo>
                    <a:pt x="502" y="267"/>
                  </a:lnTo>
                  <a:lnTo>
                    <a:pt x="600" y="365"/>
                  </a:lnTo>
                  <a:lnTo>
                    <a:pt x="651" y="332"/>
                  </a:lnTo>
                  <a:lnTo>
                    <a:pt x="704" y="305"/>
                  </a:lnTo>
                  <a:lnTo>
                    <a:pt x="759" y="281"/>
                  </a:lnTo>
                  <a:lnTo>
                    <a:pt x="814" y="260"/>
                  </a:lnTo>
                  <a:lnTo>
                    <a:pt x="871" y="244"/>
                  </a:lnTo>
                  <a:lnTo>
                    <a:pt x="929" y="231"/>
                  </a:lnTo>
                  <a:lnTo>
                    <a:pt x="929" y="92"/>
                  </a:lnTo>
                  <a:lnTo>
                    <a:pt x="932" y="71"/>
                  </a:lnTo>
                  <a:lnTo>
                    <a:pt x="938" y="52"/>
                  </a:lnTo>
                  <a:lnTo>
                    <a:pt x="949" y="35"/>
                  </a:lnTo>
                  <a:lnTo>
                    <a:pt x="963" y="21"/>
                  </a:lnTo>
                  <a:lnTo>
                    <a:pt x="981" y="9"/>
                  </a:lnTo>
                  <a:lnTo>
                    <a:pt x="1000" y="3"/>
                  </a:lnTo>
                  <a:lnTo>
                    <a:pt x="10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07" name="Group 305"/>
          <p:cNvGrpSpPr>
            <a:grpSpLocks noChangeAspect="1"/>
          </p:cNvGrpSpPr>
          <p:nvPr/>
        </p:nvGrpSpPr>
        <p:grpSpPr bwMode="auto">
          <a:xfrm>
            <a:off x="333211" y="4384955"/>
            <a:ext cx="285750" cy="239316"/>
            <a:chOff x="275" y="3947"/>
            <a:chExt cx="240" cy="201"/>
          </a:xfrm>
          <a:solidFill>
            <a:schemeClr val="tx1">
              <a:lumMod val="65000"/>
              <a:lumOff val="35000"/>
            </a:schemeClr>
          </a:solidFill>
        </p:grpSpPr>
        <p:sp>
          <p:nvSpPr>
            <p:cNvPr id="208" name="Freeform 307"/>
            <p:cNvSpPr>
              <a:spLocks/>
            </p:cNvSpPr>
            <p:nvPr/>
          </p:nvSpPr>
          <p:spPr bwMode="auto">
            <a:xfrm>
              <a:off x="296" y="3968"/>
              <a:ext cx="112" cy="176"/>
            </a:xfrm>
            <a:custGeom>
              <a:avLst/>
              <a:gdLst>
                <a:gd name="T0" fmla="*/ 806 w 1580"/>
                <a:gd name="T1" fmla="*/ 4 h 2471"/>
                <a:gd name="T2" fmla="*/ 891 w 1580"/>
                <a:gd name="T3" fmla="*/ 27 h 2471"/>
                <a:gd name="T4" fmla="*/ 952 w 1580"/>
                <a:gd name="T5" fmla="*/ 60 h 2471"/>
                <a:gd name="T6" fmla="*/ 989 w 1580"/>
                <a:gd name="T7" fmla="*/ 89 h 2471"/>
                <a:gd name="T8" fmla="*/ 1000 w 1580"/>
                <a:gd name="T9" fmla="*/ 102 h 2471"/>
                <a:gd name="T10" fmla="*/ 1126 w 1580"/>
                <a:gd name="T11" fmla="*/ 110 h 2471"/>
                <a:gd name="T12" fmla="*/ 1225 w 1580"/>
                <a:gd name="T13" fmla="*/ 158 h 2471"/>
                <a:gd name="T14" fmla="*/ 1301 w 1580"/>
                <a:gd name="T15" fmla="*/ 241 h 2471"/>
                <a:gd name="T16" fmla="*/ 1353 w 1580"/>
                <a:gd name="T17" fmla="*/ 352 h 2471"/>
                <a:gd name="T18" fmla="*/ 1386 w 1580"/>
                <a:gd name="T19" fmla="*/ 487 h 2471"/>
                <a:gd name="T20" fmla="*/ 1399 w 1580"/>
                <a:gd name="T21" fmla="*/ 640 h 2471"/>
                <a:gd name="T22" fmla="*/ 1396 w 1580"/>
                <a:gd name="T23" fmla="*/ 805 h 2471"/>
                <a:gd name="T24" fmla="*/ 1386 w 1580"/>
                <a:gd name="T25" fmla="*/ 968 h 2471"/>
                <a:gd name="T26" fmla="*/ 1399 w 1580"/>
                <a:gd name="T27" fmla="*/ 1097 h 2471"/>
                <a:gd name="T28" fmla="*/ 1430 w 1580"/>
                <a:gd name="T29" fmla="*/ 1195 h 2471"/>
                <a:gd name="T30" fmla="*/ 1471 w 1580"/>
                <a:gd name="T31" fmla="*/ 1263 h 2471"/>
                <a:gd name="T32" fmla="*/ 1513 w 1580"/>
                <a:gd name="T33" fmla="*/ 1309 h 2471"/>
                <a:gd name="T34" fmla="*/ 1550 w 1580"/>
                <a:gd name="T35" fmla="*/ 1335 h 2471"/>
                <a:gd name="T36" fmla="*/ 1575 w 1580"/>
                <a:gd name="T37" fmla="*/ 1347 h 2471"/>
                <a:gd name="T38" fmla="*/ 1548 w 1580"/>
                <a:gd name="T39" fmla="*/ 1377 h 2471"/>
                <a:gd name="T40" fmla="*/ 1437 w 1580"/>
                <a:gd name="T41" fmla="*/ 1441 h 2471"/>
                <a:gd name="T42" fmla="*/ 1314 w 1580"/>
                <a:gd name="T43" fmla="*/ 1478 h 2471"/>
                <a:gd name="T44" fmla="*/ 1202 w 1580"/>
                <a:gd name="T45" fmla="*/ 1496 h 2471"/>
                <a:gd name="T46" fmla="*/ 1119 w 1580"/>
                <a:gd name="T47" fmla="*/ 1501 h 2471"/>
                <a:gd name="T48" fmla="*/ 1087 w 1580"/>
                <a:gd name="T49" fmla="*/ 1501 h 2471"/>
                <a:gd name="T50" fmla="*/ 794 w 1580"/>
                <a:gd name="T51" fmla="*/ 2471 h 2471"/>
                <a:gd name="T52" fmla="*/ 438 w 1580"/>
                <a:gd name="T53" fmla="*/ 1503 h 2471"/>
                <a:gd name="T54" fmla="*/ 281 w 1580"/>
                <a:gd name="T55" fmla="*/ 1484 h 2471"/>
                <a:gd name="T56" fmla="*/ 164 w 1580"/>
                <a:gd name="T57" fmla="*/ 1451 h 2471"/>
                <a:gd name="T58" fmla="*/ 81 w 1580"/>
                <a:gd name="T59" fmla="*/ 1410 h 2471"/>
                <a:gd name="T60" fmla="*/ 30 w 1580"/>
                <a:gd name="T61" fmla="*/ 1373 h 2471"/>
                <a:gd name="T62" fmla="*/ 4 w 1580"/>
                <a:gd name="T63" fmla="*/ 1347 h 2471"/>
                <a:gd name="T64" fmla="*/ 1 w 1580"/>
                <a:gd name="T65" fmla="*/ 1341 h 2471"/>
                <a:gd name="T66" fmla="*/ 15 w 1580"/>
                <a:gd name="T67" fmla="*/ 1339 h 2471"/>
                <a:gd name="T68" fmla="*/ 42 w 1580"/>
                <a:gd name="T69" fmla="*/ 1328 h 2471"/>
                <a:gd name="T70" fmla="*/ 77 w 1580"/>
                <a:gd name="T71" fmla="*/ 1302 h 2471"/>
                <a:gd name="T72" fmla="*/ 115 w 1580"/>
                <a:gd name="T73" fmla="*/ 1257 h 2471"/>
                <a:gd name="T74" fmla="*/ 153 w 1580"/>
                <a:gd name="T75" fmla="*/ 1185 h 2471"/>
                <a:gd name="T76" fmla="*/ 183 w 1580"/>
                <a:gd name="T77" fmla="*/ 1082 h 2471"/>
                <a:gd name="T78" fmla="*/ 203 w 1580"/>
                <a:gd name="T79" fmla="*/ 941 h 2471"/>
                <a:gd name="T80" fmla="*/ 208 w 1580"/>
                <a:gd name="T81" fmla="*/ 754 h 2471"/>
                <a:gd name="T82" fmla="*/ 215 w 1580"/>
                <a:gd name="T83" fmla="*/ 558 h 2471"/>
                <a:gd name="T84" fmla="*/ 243 w 1580"/>
                <a:gd name="T85" fmla="*/ 401 h 2471"/>
                <a:gd name="T86" fmla="*/ 288 w 1580"/>
                <a:gd name="T87" fmla="*/ 281 h 2471"/>
                <a:gd name="T88" fmla="*/ 342 w 1580"/>
                <a:gd name="T89" fmla="*/ 191 h 2471"/>
                <a:gd name="T90" fmla="*/ 402 w 1580"/>
                <a:gd name="T91" fmla="*/ 127 h 2471"/>
                <a:gd name="T92" fmla="*/ 462 w 1580"/>
                <a:gd name="T93" fmla="*/ 83 h 2471"/>
                <a:gd name="T94" fmla="*/ 518 w 1580"/>
                <a:gd name="T95" fmla="*/ 54 h 2471"/>
                <a:gd name="T96" fmla="*/ 563 w 1580"/>
                <a:gd name="T97" fmla="*/ 37 h 2471"/>
                <a:gd name="T98" fmla="*/ 697 w 1580"/>
                <a:gd name="T99" fmla="*/ 3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80" h="2471">
                  <a:moveTo>
                    <a:pt x="735" y="0"/>
                  </a:moveTo>
                  <a:lnTo>
                    <a:pt x="772" y="1"/>
                  </a:lnTo>
                  <a:lnTo>
                    <a:pt x="806" y="4"/>
                  </a:lnTo>
                  <a:lnTo>
                    <a:pt x="837" y="10"/>
                  </a:lnTo>
                  <a:lnTo>
                    <a:pt x="865" y="18"/>
                  </a:lnTo>
                  <a:lnTo>
                    <a:pt x="891" y="27"/>
                  </a:lnTo>
                  <a:lnTo>
                    <a:pt x="914" y="38"/>
                  </a:lnTo>
                  <a:lnTo>
                    <a:pt x="935" y="49"/>
                  </a:lnTo>
                  <a:lnTo>
                    <a:pt x="952" y="60"/>
                  </a:lnTo>
                  <a:lnTo>
                    <a:pt x="966" y="70"/>
                  </a:lnTo>
                  <a:lnTo>
                    <a:pt x="979" y="81"/>
                  </a:lnTo>
                  <a:lnTo>
                    <a:pt x="989" y="89"/>
                  </a:lnTo>
                  <a:lnTo>
                    <a:pt x="995" y="96"/>
                  </a:lnTo>
                  <a:lnTo>
                    <a:pt x="999" y="100"/>
                  </a:lnTo>
                  <a:lnTo>
                    <a:pt x="1000" y="102"/>
                  </a:lnTo>
                  <a:lnTo>
                    <a:pt x="1045" y="100"/>
                  </a:lnTo>
                  <a:lnTo>
                    <a:pt x="1087" y="103"/>
                  </a:lnTo>
                  <a:lnTo>
                    <a:pt x="1126" y="110"/>
                  </a:lnTo>
                  <a:lnTo>
                    <a:pt x="1162" y="123"/>
                  </a:lnTo>
                  <a:lnTo>
                    <a:pt x="1194" y="139"/>
                  </a:lnTo>
                  <a:lnTo>
                    <a:pt x="1225" y="158"/>
                  </a:lnTo>
                  <a:lnTo>
                    <a:pt x="1253" y="183"/>
                  </a:lnTo>
                  <a:lnTo>
                    <a:pt x="1278" y="211"/>
                  </a:lnTo>
                  <a:lnTo>
                    <a:pt x="1301" y="241"/>
                  </a:lnTo>
                  <a:lnTo>
                    <a:pt x="1320" y="275"/>
                  </a:lnTo>
                  <a:lnTo>
                    <a:pt x="1339" y="312"/>
                  </a:lnTo>
                  <a:lnTo>
                    <a:pt x="1353" y="352"/>
                  </a:lnTo>
                  <a:lnTo>
                    <a:pt x="1366" y="395"/>
                  </a:lnTo>
                  <a:lnTo>
                    <a:pt x="1378" y="440"/>
                  </a:lnTo>
                  <a:lnTo>
                    <a:pt x="1386" y="487"/>
                  </a:lnTo>
                  <a:lnTo>
                    <a:pt x="1393" y="536"/>
                  </a:lnTo>
                  <a:lnTo>
                    <a:pt x="1397" y="586"/>
                  </a:lnTo>
                  <a:lnTo>
                    <a:pt x="1399" y="640"/>
                  </a:lnTo>
                  <a:lnTo>
                    <a:pt x="1399" y="693"/>
                  </a:lnTo>
                  <a:lnTo>
                    <a:pt x="1399" y="748"/>
                  </a:lnTo>
                  <a:lnTo>
                    <a:pt x="1396" y="805"/>
                  </a:lnTo>
                  <a:lnTo>
                    <a:pt x="1391" y="862"/>
                  </a:lnTo>
                  <a:lnTo>
                    <a:pt x="1387" y="917"/>
                  </a:lnTo>
                  <a:lnTo>
                    <a:pt x="1386" y="968"/>
                  </a:lnTo>
                  <a:lnTo>
                    <a:pt x="1388" y="1015"/>
                  </a:lnTo>
                  <a:lnTo>
                    <a:pt x="1392" y="1058"/>
                  </a:lnTo>
                  <a:lnTo>
                    <a:pt x="1399" y="1097"/>
                  </a:lnTo>
                  <a:lnTo>
                    <a:pt x="1407" y="1133"/>
                  </a:lnTo>
                  <a:lnTo>
                    <a:pt x="1417" y="1165"/>
                  </a:lnTo>
                  <a:lnTo>
                    <a:pt x="1430" y="1195"/>
                  </a:lnTo>
                  <a:lnTo>
                    <a:pt x="1442" y="1220"/>
                  </a:lnTo>
                  <a:lnTo>
                    <a:pt x="1456" y="1243"/>
                  </a:lnTo>
                  <a:lnTo>
                    <a:pt x="1471" y="1263"/>
                  </a:lnTo>
                  <a:lnTo>
                    <a:pt x="1485" y="1281"/>
                  </a:lnTo>
                  <a:lnTo>
                    <a:pt x="1499" y="1296"/>
                  </a:lnTo>
                  <a:lnTo>
                    <a:pt x="1513" y="1309"/>
                  </a:lnTo>
                  <a:lnTo>
                    <a:pt x="1527" y="1320"/>
                  </a:lnTo>
                  <a:lnTo>
                    <a:pt x="1539" y="1328"/>
                  </a:lnTo>
                  <a:lnTo>
                    <a:pt x="1550" y="1335"/>
                  </a:lnTo>
                  <a:lnTo>
                    <a:pt x="1561" y="1340"/>
                  </a:lnTo>
                  <a:lnTo>
                    <a:pt x="1569" y="1344"/>
                  </a:lnTo>
                  <a:lnTo>
                    <a:pt x="1575" y="1347"/>
                  </a:lnTo>
                  <a:lnTo>
                    <a:pt x="1579" y="1348"/>
                  </a:lnTo>
                  <a:lnTo>
                    <a:pt x="1580" y="1348"/>
                  </a:lnTo>
                  <a:lnTo>
                    <a:pt x="1548" y="1377"/>
                  </a:lnTo>
                  <a:lnTo>
                    <a:pt x="1513" y="1401"/>
                  </a:lnTo>
                  <a:lnTo>
                    <a:pt x="1476" y="1423"/>
                  </a:lnTo>
                  <a:lnTo>
                    <a:pt x="1437" y="1441"/>
                  </a:lnTo>
                  <a:lnTo>
                    <a:pt x="1396" y="1456"/>
                  </a:lnTo>
                  <a:lnTo>
                    <a:pt x="1355" y="1468"/>
                  </a:lnTo>
                  <a:lnTo>
                    <a:pt x="1314" y="1478"/>
                  </a:lnTo>
                  <a:lnTo>
                    <a:pt x="1274" y="1485"/>
                  </a:lnTo>
                  <a:lnTo>
                    <a:pt x="1236" y="1492"/>
                  </a:lnTo>
                  <a:lnTo>
                    <a:pt x="1202" y="1496"/>
                  </a:lnTo>
                  <a:lnTo>
                    <a:pt x="1170" y="1498"/>
                  </a:lnTo>
                  <a:lnTo>
                    <a:pt x="1142" y="1500"/>
                  </a:lnTo>
                  <a:lnTo>
                    <a:pt x="1119" y="1501"/>
                  </a:lnTo>
                  <a:lnTo>
                    <a:pt x="1101" y="1501"/>
                  </a:lnTo>
                  <a:lnTo>
                    <a:pt x="1091" y="1501"/>
                  </a:lnTo>
                  <a:lnTo>
                    <a:pt x="1087" y="1501"/>
                  </a:lnTo>
                  <a:lnTo>
                    <a:pt x="1087" y="1606"/>
                  </a:lnTo>
                  <a:lnTo>
                    <a:pt x="1086" y="1614"/>
                  </a:lnTo>
                  <a:lnTo>
                    <a:pt x="794" y="2471"/>
                  </a:lnTo>
                  <a:lnTo>
                    <a:pt x="500" y="1612"/>
                  </a:lnTo>
                  <a:lnTo>
                    <a:pt x="500" y="1504"/>
                  </a:lnTo>
                  <a:lnTo>
                    <a:pt x="438" y="1503"/>
                  </a:lnTo>
                  <a:lnTo>
                    <a:pt x="382" y="1499"/>
                  </a:lnTo>
                  <a:lnTo>
                    <a:pt x="328" y="1493"/>
                  </a:lnTo>
                  <a:lnTo>
                    <a:pt x="281" y="1484"/>
                  </a:lnTo>
                  <a:lnTo>
                    <a:pt x="238" y="1474"/>
                  </a:lnTo>
                  <a:lnTo>
                    <a:pt x="199" y="1463"/>
                  </a:lnTo>
                  <a:lnTo>
                    <a:pt x="164" y="1451"/>
                  </a:lnTo>
                  <a:lnTo>
                    <a:pt x="132" y="1437"/>
                  </a:lnTo>
                  <a:lnTo>
                    <a:pt x="106" y="1424"/>
                  </a:lnTo>
                  <a:lnTo>
                    <a:pt x="81" y="1410"/>
                  </a:lnTo>
                  <a:lnTo>
                    <a:pt x="61" y="1396"/>
                  </a:lnTo>
                  <a:lnTo>
                    <a:pt x="44" y="1384"/>
                  </a:lnTo>
                  <a:lnTo>
                    <a:pt x="30" y="1373"/>
                  </a:lnTo>
                  <a:lnTo>
                    <a:pt x="19" y="1363"/>
                  </a:lnTo>
                  <a:lnTo>
                    <a:pt x="11" y="1353"/>
                  </a:lnTo>
                  <a:lnTo>
                    <a:pt x="4" y="1347"/>
                  </a:lnTo>
                  <a:lnTo>
                    <a:pt x="1" y="1343"/>
                  </a:lnTo>
                  <a:lnTo>
                    <a:pt x="0" y="1341"/>
                  </a:lnTo>
                  <a:lnTo>
                    <a:pt x="1" y="1341"/>
                  </a:lnTo>
                  <a:lnTo>
                    <a:pt x="4" y="1341"/>
                  </a:lnTo>
                  <a:lnTo>
                    <a:pt x="8" y="1340"/>
                  </a:lnTo>
                  <a:lnTo>
                    <a:pt x="15" y="1339"/>
                  </a:lnTo>
                  <a:lnTo>
                    <a:pt x="23" y="1336"/>
                  </a:lnTo>
                  <a:lnTo>
                    <a:pt x="32" y="1333"/>
                  </a:lnTo>
                  <a:lnTo>
                    <a:pt x="42" y="1328"/>
                  </a:lnTo>
                  <a:lnTo>
                    <a:pt x="53" y="1322"/>
                  </a:lnTo>
                  <a:lnTo>
                    <a:pt x="65" y="1313"/>
                  </a:lnTo>
                  <a:lnTo>
                    <a:pt x="77" y="1302"/>
                  </a:lnTo>
                  <a:lnTo>
                    <a:pt x="89" y="1290"/>
                  </a:lnTo>
                  <a:lnTo>
                    <a:pt x="103" y="1276"/>
                  </a:lnTo>
                  <a:lnTo>
                    <a:pt x="115" y="1257"/>
                  </a:lnTo>
                  <a:lnTo>
                    <a:pt x="128" y="1237"/>
                  </a:lnTo>
                  <a:lnTo>
                    <a:pt x="140" y="1213"/>
                  </a:lnTo>
                  <a:lnTo>
                    <a:pt x="153" y="1185"/>
                  </a:lnTo>
                  <a:lnTo>
                    <a:pt x="163" y="1155"/>
                  </a:lnTo>
                  <a:lnTo>
                    <a:pt x="174" y="1121"/>
                  </a:lnTo>
                  <a:lnTo>
                    <a:pt x="183" y="1082"/>
                  </a:lnTo>
                  <a:lnTo>
                    <a:pt x="191" y="1039"/>
                  </a:lnTo>
                  <a:lnTo>
                    <a:pt x="198" y="992"/>
                  </a:lnTo>
                  <a:lnTo>
                    <a:pt x="203" y="941"/>
                  </a:lnTo>
                  <a:lnTo>
                    <a:pt x="207" y="883"/>
                  </a:lnTo>
                  <a:lnTo>
                    <a:pt x="208" y="822"/>
                  </a:lnTo>
                  <a:lnTo>
                    <a:pt x="208" y="754"/>
                  </a:lnTo>
                  <a:lnTo>
                    <a:pt x="207" y="684"/>
                  </a:lnTo>
                  <a:lnTo>
                    <a:pt x="210" y="618"/>
                  </a:lnTo>
                  <a:lnTo>
                    <a:pt x="215" y="558"/>
                  </a:lnTo>
                  <a:lnTo>
                    <a:pt x="222" y="501"/>
                  </a:lnTo>
                  <a:lnTo>
                    <a:pt x="231" y="449"/>
                  </a:lnTo>
                  <a:lnTo>
                    <a:pt x="243" y="401"/>
                  </a:lnTo>
                  <a:lnTo>
                    <a:pt x="256" y="358"/>
                  </a:lnTo>
                  <a:lnTo>
                    <a:pt x="271" y="317"/>
                  </a:lnTo>
                  <a:lnTo>
                    <a:pt x="288" y="281"/>
                  </a:lnTo>
                  <a:lnTo>
                    <a:pt x="305" y="248"/>
                  </a:lnTo>
                  <a:lnTo>
                    <a:pt x="323" y="218"/>
                  </a:lnTo>
                  <a:lnTo>
                    <a:pt x="342" y="191"/>
                  </a:lnTo>
                  <a:lnTo>
                    <a:pt x="362" y="167"/>
                  </a:lnTo>
                  <a:lnTo>
                    <a:pt x="382" y="145"/>
                  </a:lnTo>
                  <a:lnTo>
                    <a:pt x="402" y="127"/>
                  </a:lnTo>
                  <a:lnTo>
                    <a:pt x="423" y="109"/>
                  </a:lnTo>
                  <a:lnTo>
                    <a:pt x="443" y="95"/>
                  </a:lnTo>
                  <a:lnTo>
                    <a:pt x="462" y="83"/>
                  </a:lnTo>
                  <a:lnTo>
                    <a:pt x="482" y="71"/>
                  </a:lnTo>
                  <a:lnTo>
                    <a:pt x="500" y="62"/>
                  </a:lnTo>
                  <a:lnTo>
                    <a:pt x="518" y="54"/>
                  </a:lnTo>
                  <a:lnTo>
                    <a:pt x="534" y="47"/>
                  </a:lnTo>
                  <a:lnTo>
                    <a:pt x="549" y="42"/>
                  </a:lnTo>
                  <a:lnTo>
                    <a:pt x="563" y="37"/>
                  </a:lnTo>
                  <a:lnTo>
                    <a:pt x="610" y="20"/>
                  </a:lnTo>
                  <a:lnTo>
                    <a:pt x="655" y="9"/>
                  </a:lnTo>
                  <a:lnTo>
                    <a:pt x="697" y="3"/>
                  </a:lnTo>
                  <a:lnTo>
                    <a:pt x="7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9" name="Freeform 308"/>
            <p:cNvSpPr>
              <a:spLocks/>
            </p:cNvSpPr>
            <p:nvPr/>
          </p:nvSpPr>
          <p:spPr bwMode="auto">
            <a:xfrm>
              <a:off x="275" y="4089"/>
              <a:ext cx="154" cy="59"/>
            </a:xfrm>
            <a:custGeom>
              <a:avLst/>
              <a:gdLst>
                <a:gd name="T0" fmla="*/ 678 w 2161"/>
                <a:gd name="T1" fmla="*/ 0 h 833"/>
                <a:gd name="T2" fmla="*/ 559 w 2161"/>
                <a:gd name="T3" fmla="*/ 345 h 833"/>
                <a:gd name="T4" fmla="*/ 722 w 2161"/>
                <a:gd name="T5" fmla="*/ 333 h 833"/>
                <a:gd name="T6" fmla="*/ 1082 w 2161"/>
                <a:gd name="T7" fmla="*/ 775 h 833"/>
                <a:gd name="T8" fmla="*/ 1441 w 2161"/>
                <a:gd name="T9" fmla="*/ 333 h 833"/>
                <a:gd name="T10" fmla="*/ 1603 w 2161"/>
                <a:gd name="T11" fmla="*/ 345 h 833"/>
                <a:gd name="T12" fmla="*/ 1487 w 2161"/>
                <a:gd name="T13" fmla="*/ 0 h 833"/>
                <a:gd name="T14" fmla="*/ 1517 w 2161"/>
                <a:gd name="T15" fmla="*/ 18 h 833"/>
                <a:gd name="T16" fmla="*/ 1549 w 2161"/>
                <a:gd name="T17" fmla="*/ 34 h 833"/>
                <a:gd name="T18" fmla="*/ 1918 w 2161"/>
                <a:gd name="T19" fmla="*/ 216 h 833"/>
                <a:gd name="T20" fmla="*/ 1954 w 2161"/>
                <a:gd name="T21" fmla="*/ 236 h 833"/>
                <a:gd name="T22" fmla="*/ 1986 w 2161"/>
                <a:gd name="T23" fmla="*/ 259 h 833"/>
                <a:gd name="T24" fmla="*/ 2014 w 2161"/>
                <a:gd name="T25" fmla="*/ 287 h 833"/>
                <a:gd name="T26" fmla="*/ 2040 w 2161"/>
                <a:gd name="T27" fmla="*/ 317 h 833"/>
                <a:gd name="T28" fmla="*/ 2061 w 2161"/>
                <a:gd name="T29" fmla="*/ 350 h 833"/>
                <a:gd name="T30" fmla="*/ 2080 w 2161"/>
                <a:gd name="T31" fmla="*/ 384 h 833"/>
                <a:gd name="T32" fmla="*/ 2093 w 2161"/>
                <a:gd name="T33" fmla="*/ 421 h 833"/>
                <a:gd name="T34" fmla="*/ 2102 w 2161"/>
                <a:gd name="T35" fmla="*/ 460 h 833"/>
                <a:gd name="T36" fmla="*/ 2161 w 2161"/>
                <a:gd name="T37" fmla="*/ 787 h 833"/>
                <a:gd name="T38" fmla="*/ 2161 w 2161"/>
                <a:gd name="T39" fmla="*/ 801 h 833"/>
                <a:gd name="T40" fmla="*/ 2157 w 2161"/>
                <a:gd name="T41" fmla="*/ 813 h 833"/>
                <a:gd name="T42" fmla="*/ 2148 w 2161"/>
                <a:gd name="T43" fmla="*/ 824 h 833"/>
                <a:gd name="T44" fmla="*/ 2137 w 2161"/>
                <a:gd name="T45" fmla="*/ 830 h 833"/>
                <a:gd name="T46" fmla="*/ 2124 w 2161"/>
                <a:gd name="T47" fmla="*/ 833 h 833"/>
                <a:gd name="T48" fmla="*/ 38 w 2161"/>
                <a:gd name="T49" fmla="*/ 833 h 833"/>
                <a:gd name="T50" fmla="*/ 25 w 2161"/>
                <a:gd name="T51" fmla="*/ 830 h 833"/>
                <a:gd name="T52" fmla="*/ 13 w 2161"/>
                <a:gd name="T53" fmla="*/ 824 h 833"/>
                <a:gd name="T54" fmla="*/ 4 w 2161"/>
                <a:gd name="T55" fmla="*/ 813 h 833"/>
                <a:gd name="T56" fmla="*/ 0 w 2161"/>
                <a:gd name="T57" fmla="*/ 801 h 833"/>
                <a:gd name="T58" fmla="*/ 0 w 2161"/>
                <a:gd name="T59" fmla="*/ 787 h 833"/>
                <a:gd name="T60" fmla="*/ 58 w 2161"/>
                <a:gd name="T61" fmla="*/ 460 h 833"/>
                <a:gd name="T62" fmla="*/ 69 w 2161"/>
                <a:gd name="T63" fmla="*/ 421 h 833"/>
                <a:gd name="T64" fmla="*/ 82 w 2161"/>
                <a:gd name="T65" fmla="*/ 383 h 833"/>
                <a:gd name="T66" fmla="*/ 100 w 2161"/>
                <a:gd name="T67" fmla="*/ 349 h 833"/>
                <a:gd name="T68" fmla="*/ 122 w 2161"/>
                <a:gd name="T69" fmla="*/ 316 h 833"/>
                <a:gd name="T70" fmla="*/ 147 w 2161"/>
                <a:gd name="T71" fmla="*/ 286 h 833"/>
                <a:gd name="T72" fmla="*/ 176 w 2161"/>
                <a:gd name="T73" fmla="*/ 259 h 833"/>
                <a:gd name="T74" fmla="*/ 208 w 2161"/>
                <a:gd name="T75" fmla="*/ 236 h 833"/>
                <a:gd name="T76" fmla="*/ 242 w 2161"/>
                <a:gd name="T77" fmla="*/ 215 h 833"/>
                <a:gd name="T78" fmla="*/ 603 w 2161"/>
                <a:gd name="T79" fmla="*/ 37 h 833"/>
                <a:gd name="T80" fmla="*/ 678 w 2161"/>
                <a:gd name="T81" fmla="*/ 0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61" h="833">
                  <a:moveTo>
                    <a:pt x="678" y="0"/>
                  </a:moveTo>
                  <a:lnTo>
                    <a:pt x="559" y="345"/>
                  </a:lnTo>
                  <a:lnTo>
                    <a:pt x="722" y="333"/>
                  </a:lnTo>
                  <a:lnTo>
                    <a:pt x="1082" y="775"/>
                  </a:lnTo>
                  <a:lnTo>
                    <a:pt x="1441" y="333"/>
                  </a:lnTo>
                  <a:lnTo>
                    <a:pt x="1603" y="345"/>
                  </a:lnTo>
                  <a:lnTo>
                    <a:pt x="1487" y="0"/>
                  </a:lnTo>
                  <a:lnTo>
                    <a:pt x="1517" y="18"/>
                  </a:lnTo>
                  <a:lnTo>
                    <a:pt x="1549" y="34"/>
                  </a:lnTo>
                  <a:lnTo>
                    <a:pt x="1918" y="216"/>
                  </a:lnTo>
                  <a:lnTo>
                    <a:pt x="1954" y="236"/>
                  </a:lnTo>
                  <a:lnTo>
                    <a:pt x="1986" y="259"/>
                  </a:lnTo>
                  <a:lnTo>
                    <a:pt x="2014" y="287"/>
                  </a:lnTo>
                  <a:lnTo>
                    <a:pt x="2040" y="317"/>
                  </a:lnTo>
                  <a:lnTo>
                    <a:pt x="2061" y="350"/>
                  </a:lnTo>
                  <a:lnTo>
                    <a:pt x="2080" y="384"/>
                  </a:lnTo>
                  <a:lnTo>
                    <a:pt x="2093" y="421"/>
                  </a:lnTo>
                  <a:lnTo>
                    <a:pt x="2102" y="460"/>
                  </a:lnTo>
                  <a:lnTo>
                    <a:pt x="2161" y="787"/>
                  </a:lnTo>
                  <a:lnTo>
                    <a:pt x="2161" y="801"/>
                  </a:lnTo>
                  <a:lnTo>
                    <a:pt x="2157" y="813"/>
                  </a:lnTo>
                  <a:lnTo>
                    <a:pt x="2148" y="824"/>
                  </a:lnTo>
                  <a:lnTo>
                    <a:pt x="2137" y="830"/>
                  </a:lnTo>
                  <a:lnTo>
                    <a:pt x="2124" y="833"/>
                  </a:lnTo>
                  <a:lnTo>
                    <a:pt x="38" y="833"/>
                  </a:lnTo>
                  <a:lnTo>
                    <a:pt x="25" y="830"/>
                  </a:lnTo>
                  <a:lnTo>
                    <a:pt x="13" y="824"/>
                  </a:lnTo>
                  <a:lnTo>
                    <a:pt x="4" y="813"/>
                  </a:lnTo>
                  <a:lnTo>
                    <a:pt x="0" y="801"/>
                  </a:lnTo>
                  <a:lnTo>
                    <a:pt x="0" y="787"/>
                  </a:lnTo>
                  <a:lnTo>
                    <a:pt x="58" y="460"/>
                  </a:lnTo>
                  <a:lnTo>
                    <a:pt x="69" y="421"/>
                  </a:lnTo>
                  <a:lnTo>
                    <a:pt x="82" y="383"/>
                  </a:lnTo>
                  <a:lnTo>
                    <a:pt x="100" y="349"/>
                  </a:lnTo>
                  <a:lnTo>
                    <a:pt x="122" y="316"/>
                  </a:lnTo>
                  <a:lnTo>
                    <a:pt x="147" y="286"/>
                  </a:lnTo>
                  <a:lnTo>
                    <a:pt x="176" y="259"/>
                  </a:lnTo>
                  <a:lnTo>
                    <a:pt x="208" y="236"/>
                  </a:lnTo>
                  <a:lnTo>
                    <a:pt x="242" y="215"/>
                  </a:lnTo>
                  <a:lnTo>
                    <a:pt x="603" y="37"/>
                  </a:lnTo>
                  <a:lnTo>
                    <a:pt x="6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0" name="Freeform 309"/>
            <p:cNvSpPr>
              <a:spLocks/>
            </p:cNvSpPr>
            <p:nvPr/>
          </p:nvSpPr>
          <p:spPr bwMode="auto">
            <a:xfrm>
              <a:off x="411" y="3951"/>
              <a:ext cx="83" cy="97"/>
            </a:xfrm>
            <a:custGeom>
              <a:avLst/>
              <a:gdLst>
                <a:gd name="T0" fmla="*/ 678 w 1157"/>
                <a:gd name="T1" fmla="*/ 679 h 1358"/>
                <a:gd name="T2" fmla="*/ 1114 w 1157"/>
                <a:gd name="T3" fmla="*/ 1199 h 1358"/>
                <a:gd name="T4" fmla="*/ 1019 w 1157"/>
                <a:gd name="T5" fmla="*/ 1266 h 1358"/>
                <a:gd name="T6" fmla="*/ 914 w 1157"/>
                <a:gd name="T7" fmla="*/ 1316 h 1358"/>
                <a:gd name="T8" fmla="*/ 799 w 1157"/>
                <a:gd name="T9" fmla="*/ 1348 h 1358"/>
                <a:gd name="T10" fmla="*/ 678 w 1157"/>
                <a:gd name="T11" fmla="*/ 1358 h 1358"/>
                <a:gd name="T12" fmla="*/ 554 w 1157"/>
                <a:gd name="T13" fmla="*/ 1347 h 1358"/>
                <a:gd name="T14" fmla="*/ 438 w 1157"/>
                <a:gd name="T15" fmla="*/ 1315 h 1358"/>
                <a:gd name="T16" fmla="*/ 332 w 1157"/>
                <a:gd name="T17" fmla="*/ 1264 h 1358"/>
                <a:gd name="T18" fmla="*/ 255 w 1157"/>
                <a:gd name="T19" fmla="*/ 1310 h 1358"/>
                <a:gd name="T20" fmla="*/ 179 w 1157"/>
                <a:gd name="T21" fmla="*/ 1335 h 1358"/>
                <a:gd name="T22" fmla="*/ 108 w 1157"/>
                <a:gd name="T23" fmla="*/ 1345 h 1358"/>
                <a:gd name="T24" fmla="*/ 46 w 1157"/>
                <a:gd name="T25" fmla="*/ 1342 h 1358"/>
                <a:gd name="T26" fmla="*/ 28 w 1157"/>
                <a:gd name="T27" fmla="*/ 1331 h 1358"/>
                <a:gd name="T28" fmla="*/ 23 w 1157"/>
                <a:gd name="T29" fmla="*/ 1315 h 1358"/>
                <a:gd name="T30" fmla="*/ 29 w 1157"/>
                <a:gd name="T31" fmla="*/ 1297 h 1358"/>
                <a:gd name="T32" fmla="*/ 66 w 1157"/>
                <a:gd name="T33" fmla="*/ 1275 h 1358"/>
                <a:gd name="T34" fmla="*/ 113 w 1157"/>
                <a:gd name="T35" fmla="*/ 1234 h 1358"/>
                <a:gd name="T36" fmla="*/ 149 w 1157"/>
                <a:gd name="T37" fmla="*/ 1185 h 1358"/>
                <a:gd name="T38" fmla="*/ 176 w 1157"/>
                <a:gd name="T39" fmla="*/ 1137 h 1358"/>
                <a:gd name="T40" fmla="*/ 102 w 1157"/>
                <a:gd name="T41" fmla="*/ 1038 h 1358"/>
                <a:gd name="T42" fmla="*/ 47 w 1157"/>
                <a:gd name="T43" fmla="*/ 929 h 1358"/>
                <a:gd name="T44" fmla="*/ 12 w 1157"/>
                <a:gd name="T45" fmla="*/ 808 h 1358"/>
                <a:gd name="T46" fmla="*/ 0 w 1157"/>
                <a:gd name="T47" fmla="*/ 679 h 1358"/>
                <a:gd name="T48" fmla="*/ 12 w 1157"/>
                <a:gd name="T49" fmla="*/ 550 h 1358"/>
                <a:gd name="T50" fmla="*/ 47 w 1157"/>
                <a:gd name="T51" fmla="*/ 429 h 1358"/>
                <a:gd name="T52" fmla="*/ 103 w 1157"/>
                <a:gd name="T53" fmla="*/ 320 h 1358"/>
                <a:gd name="T54" fmla="*/ 177 w 1157"/>
                <a:gd name="T55" fmla="*/ 221 h 1358"/>
                <a:gd name="T56" fmla="*/ 268 w 1157"/>
                <a:gd name="T57" fmla="*/ 139 h 1358"/>
                <a:gd name="T58" fmla="*/ 371 w 1157"/>
                <a:gd name="T59" fmla="*/ 74 h 1358"/>
                <a:gd name="T60" fmla="*/ 488 w 1157"/>
                <a:gd name="T61" fmla="*/ 28 h 1358"/>
                <a:gd name="T62" fmla="*/ 612 w 1157"/>
                <a:gd name="T63" fmla="*/ 3 h 1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57" h="1358">
                  <a:moveTo>
                    <a:pt x="678" y="0"/>
                  </a:moveTo>
                  <a:lnTo>
                    <a:pt x="678" y="679"/>
                  </a:lnTo>
                  <a:lnTo>
                    <a:pt x="1157" y="1159"/>
                  </a:lnTo>
                  <a:lnTo>
                    <a:pt x="1114" y="1199"/>
                  </a:lnTo>
                  <a:lnTo>
                    <a:pt x="1068" y="1234"/>
                  </a:lnTo>
                  <a:lnTo>
                    <a:pt x="1019" y="1266"/>
                  </a:lnTo>
                  <a:lnTo>
                    <a:pt x="968" y="1293"/>
                  </a:lnTo>
                  <a:lnTo>
                    <a:pt x="914" y="1316"/>
                  </a:lnTo>
                  <a:lnTo>
                    <a:pt x="858" y="1334"/>
                  </a:lnTo>
                  <a:lnTo>
                    <a:pt x="799" y="1348"/>
                  </a:lnTo>
                  <a:lnTo>
                    <a:pt x="739" y="1356"/>
                  </a:lnTo>
                  <a:lnTo>
                    <a:pt x="678" y="1358"/>
                  </a:lnTo>
                  <a:lnTo>
                    <a:pt x="615" y="1356"/>
                  </a:lnTo>
                  <a:lnTo>
                    <a:pt x="554" y="1347"/>
                  </a:lnTo>
                  <a:lnTo>
                    <a:pt x="495" y="1333"/>
                  </a:lnTo>
                  <a:lnTo>
                    <a:pt x="438" y="1315"/>
                  </a:lnTo>
                  <a:lnTo>
                    <a:pt x="384" y="1291"/>
                  </a:lnTo>
                  <a:lnTo>
                    <a:pt x="332" y="1264"/>
                  </a:lnTo>
                  <a:lnTo>
                    <a:pt x="293" y="1289"/>
                  </a:lnTo>
                  <a:lnTo>
                    <a:pt x="255" y="1310"/>
                  </a:lnTo>
                  <a:lnTo>
                    <a:pt x="217" y="1325"/>
                  </a:lnTo>
                  <a:lnTo>
                    <a:pt x="179" y="1335"/>
                  </a:lnTo>
                  <a:lnTo>
                    <a:pt x="143" y="1342"/>
                  </a:lnTo>
                  <a:lnTo>
                    <a:pt x="108" y="1345"/>
                  </a:lnTo>
                  <a:lnTo>
                    <a:pt x="75" y="1345"/>
                  </a:lnTo>
                  <a:lnTo>
                    <a:pt x="46" y="1342"/>
                  </a:lnTo>
                  <a:lnTo>
                    <a:pt x="36" y="1337"/>
                  </a:lnTo>
                  <a:lnTo>
                    <a:pt x="28" y="1331"/>
                  </a:lnTo>
                  <a:lnTo>
                    <a:pt x="24" y="1323"/>
                  </a:lnTo>
                  <a:lnTo>
                    <a:pt x="23" y="1315"/>
                  </a:lnTo>
                  <a:lnTo>
                    <a:pt x="24" y="1306"/>
                  </a:lnTo>
                  <a:lnTo>
                    <a:pt x="29" y="1297"/>
                  </a:lnTo>
                  <a:lnTo>
                    <a:pt x="38" y="1291"/>
                  </a:lnTo>
                  <a:lnTo>
                    <a:pt x="66" y="1275"/>
                  </a:lnTo>
                  <a:lnTo>
                    <a:pt x="91" y="1256"/>
                  </a:lnTo>
                  <a:lnTo>
                    <a:pt x="113" y="1234"/>
                  </a:lnTo>
                  <a:lnTo>
                    <a:pt x="133" y="1209"/>
                  </a:lnTo>
                  <a:lnTo>
                    <a:pt x="149" y="1185"/>
                  </a:lnTo>
                  <a:lnTo>
                    <a:pt x="164" y="1160"/>
                  </a:lnTo>
                  <a:lnTo>
                    <a:pt x="176" y="1137"/>
                  </a:lnTo>
                  <a:lnTo>
                    <a:pt x="137" y="1090"/>
                  </a:lnTo>
                  <a:lnTo>
                    <a:pt x="102" y="1038"/>
                  </a:lnTo>
                  <a:lnTo>
                    <a:pt x="71" y="985"/>
                  </a:lnTo>
                  <a:lnTo>
                    <a:pt x="47" y="929"/>
                  </a:lnTo>
                  <a:lnTo>
                    <a:pt x="26" y="870"/>
                  </a:lnTo>
                  <a:lnTo>
                    <a:pt x="12" y="808"/>
                  </a:lnTo>
                  <a:lnTo>
                    <a:pt x="3" y="745"/>
                  </a:lnTo>
                  <a:lnTo>
                    <a:pt x="0" y="679"/>
                  </a:lnTo>
                  <a:lnTo>
                    <a:pt x="3" y="615"/>
                  </a:lnTo>
                  <a:lnTo>
                    <a:pt x="12" y="550"/>
                  </a:lnTo>
                  <a:lnTo>
                    <a:pt x="26" y="489"/>
                  </a:lnTo>
                  <a:lnTo>
                    <a:pt x="47" y="429"/>
                  </a:lnTo>
                  <a:lnTo>
                    <a:pt x="72" y="373"/>
                  </a:lnTo>
                  <a:lnTo>
                    <a:pt x="103" y="320"/>
                  </a:lnTo>
                  <a:lnTo>
                    <a:pt x="138" y="268"/>
                  </a:lnTo>
                  <a:lnTo>
                    <a:pt x="177" y="221"/>
                  </a:lnTo>
                  <a:lnTo>
                    <a:pt x="221" y="178"/>
                  </a:lnTo>
                  <a:lnTo>
                    <a:pt x="268" y="139"/>
                  </a:lnTo>
                  <a:lnTo>
                    <a:pt x="318" y="104"/>
                  </a:lnTo>
                  <a:lnTo>
                    <a:pt x="371" y="74"/>
                  </a:lnTo>
                  <a:lnTo>
                    <a:pt x="428" y="48"/>
                  </a:lnTo>
                  <a:lnTo>
                    <a:pt x="488" y="28"/>
                  </a:lnTo>
                  <a:lnTo>
                    <a:pt x="549" y="13"/>
                  </a:lnTo>
                  <a:lnTo>
                    <a:pt x="612" y="3"/>
                  </a:lnTo>
                  <a:lnTo>
                    <a:pt x="6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1" name="Freeform 310"/>
            <p:cNvSpPr>
              <a:spLocks/>
            </p:cNvSpPr>
            <p:nvPr/>
          </p:nvSpPr>
          <p:spPr bwMode="auto">
            <a:xfrm>
              <a:off x="473" y="3985"/>
              <a:ext cx="42" cy="21"/>
            </a:xfrm>
            <a:custGeom>
              <a:avLst/>
              <a:gdLst>
                <a:gd name="T0" fmla="*/ 575 w 588"/>
                <a:gd name="T1" fmla="*/ 0 h 291"/>
                <a:gd name="T2" fmla="*/ 583 w 588"/>
                <a:gd name="T3" fmla="*/ 36 h 291"/>
                <a:gd name="T4" fmla="*/ 588 w 588"/>
                <a:gd name="T5" fmla="*/ 74 h 291"/>
                <a:gd name="T6" fmla="*/ 56 w 588"/>
                <a:gd name="T7" fmla="*/ 291 h 291"/>
                <a:gd name="T8" fmla="*/ 0 w 588"/>
                <a:gd name="T9" fmla="*/ 235 h 291"/>
                <a:gd name="T10" fmla="*/ 575 w 588"/>
                <a:gd name="T11" fmla="*/ 0 h 291"/>
              </a:gdLst>
              <a:ahLst/>
              <a:cxnLst>
                <a:cxn ang="0">
                  <a:pos x="T0" y="T1"/>
                </a:cxn>
                <a:cxn ang="0">
                  <a:pos x="T2" y="T3"/>
                </a:cxn>
                <a:cxn ang="0">
                  <a:pos x="T4" y="T5"/>
                </a:cxn>
                <a:cxn ang="0">
                  <a:pos x="T6" y="T7"/>
                </a:cxn>
                <a:cxn ang="0">
                  <a:pos x="T8" y="T9"/>
                </a:cxn>
                <a:cxn ang="0">
                  <a:pos x="T10" y="T11"/>
                </a:cxn>
              </a:cxnLst>
              <a:rect l="0" t="0" r="r" b="b"/>
              <a:pathLst>
                <a:path w="588" h="291">
                  <a:moveTo>
                    <a:pt x="575" y="0"/>
                  </a:moveTo>
                  <a:lnTo>
                    <a:pt x="583" y="36"/>
                  </a:lnTo>
                  <a:lnTo>
                    <a:pt x="588" y="74"/>
                  </a:lnTo>
                  <a:lnTo>
                    <a:pt x="56" y="291"/>
                  </a:lnTo>
                  <a:lnTo>
                    <a:pt x="0" y="235"/>
                  </a:lnTo>
                  <a:lnTo>
                    <a:pt x="5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2" name="Freeform 311"/>
            <p:cNvSpPr>
              <a:spLocks/>
            </p:cNvSpPr>
            <p:nvPr/>
          </p:nvSpPr>
          <p:spPr bwMode="auto">
            <a:xfrm>
              <a:off x="467" y="3975"/>
              <a:ext cx="46" cy="23"/>
            </a:xfrm>
            <a:custGeom>
              <a:avLst/>
              <a:gdLst>
                <a:gd name="T0" fmla="*/ 611 w 639"/>
                <a:gd name="T1" fmla="*/ 0 h 318"/>
                <a:gd name="T2" fmla="*/ 627 w 639"/>
                <a:gd name="T3" fmla="*/ 34 h 318"/>
                <a:gd name="T4" fmla="*/ 639 w 639"/>
                <a:gd name="T5" fmla="*/ 68 h 318"/>
                <a:gd name="T6" fmla="*/ 28 w 639"/>
                <a:gd name="T7" fmla="*/ 318 h 318"/>
                <a:gd name="T8" fmla="*/ 0 w 639"/>
                <a:gd name="T9" fmla="*/ 289 h 318"/>
                <a:gd name="T10" fmla="*/ 0 w 639"/>
                <a:gd name="T11" fmla="*/ 249 h 318"/>
                <a:gd name="T12" fmla="*/ 611 w 639"/>
                <a:gd name="T13" fmla="*/ 0 h 318"/>
              </a:gdLst>
              <a:ahLst/>
              <a:cxnLst>
                <a:cxn ang="0">
                  <a:pos x="T0" y="T1"/>
                </a:cxn>
                <a:cxn ang="0">
                  <a:pos x="T2" y="T3"/>
                </a:cxn>
                <a:cxn ang="0">
                  <a:pos x="T4" y="T5"/>
                </a:cxn>
                <a:cxn ang="0">
                  <a:pos x="T6" y="T7"/>
                </a:cxn>
                <a:cxn ang="0">
                  <a:pos x="T8" y="T9"/>
                </a:cxn>
                <a:cxn ang="0">
                  <a:pos x="T10" y="T11"/>
                </a:cxn>
                <a:cxn ang="0">
                  <a:pos x="T12" y="T13"/>
                </a:cxn>
              </a:cxnLst>
              <a:rect l="0" t="0" r="r" b="b"/>
              <a:pathLst>
                <a:path w="639" h="318">
                  <a:moveTo>
                    <a:pt x="611" y="0"/>
                  </a:moveTo>
                  <a:lnTo>
                    <a:pt x="627" y="34"/>
                  </a:lnTo>
                  <a:lnTo>
                    <a:pt x="639" y="68"/>
                  </a:lnTo>
                  <a:lnTo>
                    <a:pt x="28" y="318"/>
                  </a:lnTo>
                  <a:lnTo>
                    <a:pt x="0" y="289"/>
                  </a:lnTo>
                  <a:lnTo>
                    <a:pt x="0" y="249"/>
                  </a:lnTo>
                  <a:lnTo>
                    <a:pt x="6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3" name="Freeform 312"/>
            <p:cNvSpPr>
              <a:spLocks/>
            </p:cNvSpPr>
            <p:nvPr/>
          </p:nvSpPr>
          <p:spPr bwMode="auto">
            <a:xfrm>
              <a:off x="467" y="3966"/>
              <a:ext cx="41" cy="21"/>
            </a:xfrm>
            <a:custGeom>
              <a:avLst/>
              <a:gdLst>
                <a:gd name="T0" fmla="*/ 534 w 576"/>
                <a:gd name="T1" fmla="*/ 0 h 296"/>
                <a:gd name="T2" fmla="*/ 555 w 576"/>
                <a:gd name="T3" fmla="*/ 30 h 296"/>
                <a:gd name="T4" fmla="*/ 576 w 576"/>
                <a:gd name="T5" fmla="*/ 62 h 296"/>
                <a:gd name="T6" fmla="*/ 0 w 576"/>
                <a:gd name="T7" fmla="*/ 296 h 296"/>
                <a:gd name="T8" fmla="*/ 1 w 576"/>
                <a:gd name="T9" fmla="*/ 216 h 296"/>
                <a:gd name="T10" fmla="*/ 534 w 576"/>
                <a:gd name="T11" fmla="*/ 0 h 296"/>
              </a:gdLst>
              <a:ahLst/>
              <a:cxnLst>
                <a:cxn ang="0">
                  <a:pos x="T0" y="T1"/>
                </a:cxn>
                <a:cxn ang="0">
                  <a:pos x="T2" y="T3"/>
                </a:cxn>
                <a:cxn ang="0">
                  <a:pos x="T4" y="T5"/>
                </a:cxn>
                <a:cxn ang="0">
                  <a:pos x="T6" y="T7"/>
                </a:cxn>
                <a:cxn ang="0">
                  <a:pos x="T8" y="T9"/>
                </a:cxn>
                <a:cxn ang="0">
                  <a:pos x="T10" y="T11"/>
                </a:cxn>
              </a:cxnLst>
              <a:rect l="0" t="0" r="r" b="b"/>
              <a:pathLst>
                <a:path w="576" h="296">
                  <a:moveTo>
                    <a:pt x="534" y="0"/>
                  </a:moveTo>
                  <a:lnTo>
                    <a:pt x="555" y="30"/>
                  </a:lnTo>
                  <a:lnTo>
                    <a:pt x="576" y="62"/>
                  </a:lnTo>
                  <a:lnTo>
                    <a:pt x="0" y="296"/>
                  </a:lnTo>
                  <a:lnTo>
                    <a:pt x="1" y="216"/>
                  </a:lnTo>
                  <a:lnTo>
                    <a:pt x="5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4" name="Freeform 313"/>
            <p:cNvSpPr>
              <a:spLocks/>
            </p:cNvSpPr>
            <p:nvPr/>
          </p:nvSpPr>
          <p:spPr bwMode="auto">
            <a:xfrm>
              <a:off x="467" y="3958"/>
              <a:ext cx="34" cy="18"/>
            </a:xfrm>
            <a:custGeom>
              <a:avLst/>
              <a:gdLst>
                <a:gd name="T0" fmla="*/ 420 w 481"/>
                <a:gd name="T1" fmla="*/ 0 h 249"/>
                <a:gd name="T2" fmla="*/ 452 w 481"/>
                <a:gd name="T3" fmla="*/ 26 h 249"/>
                <a:gd name="T4" fmla="*/ 481 w 481"/>
                <a:gd name="T5" fmla="*/ 54 h 249"/>
                <a:gd name="T6" fmla="*/ 0 w 481"/>
                <a:gd name="T7" fmla="*/ 249 h 249"/>
                <a:gd name="T8" fmla="*/ 1 w 481"/>
                <a:gd name="T9" fmla="*/ 170 h 249"/>
                <a:gd name="T10" fmla="*/ 420 w 481"/>
                <a:gd name="T11" fmla="*/ 0 h 249"/>
              </a:gdLst>
              <a:ahLst/>
              <a:cxnLst>
                <a:cxn ang="0">
                  <a:pos x="T0" y="T1"/>
                </a:cxn>
                <a:cxn ang="0">
                  <a:pos x="T2" y="T3"/>
                </a:cxn>
                <a:cxn ang="0">
                  <a:pos x="T4" y="T5"/>
                </a:cxn>
                <a:cxn ang="0">
                  <a:pos x="T6" y="T7"/>
                </a:cxn>
                <a:cxn ang="0">
                  <a:pos x="T8" y="T9"/>
                </a:cxn>
                <a:cxn ang="0">
                  <a:pos x="T10" y="T11"/>
                </a:cxn>
              </a:cxnLst>
              <a:rect l="0" t="0" r="r" b="b"/>
              <a:pathLst>
                <a:path w="481" h="249">
                  <a:moveTo>
                    <a:pt x="420" y="0"/>
                  </a:moveTo>
                  <a:lnTo>
                    <a:pt x="452" y="26"/>
                  </a:lnTo>
                  <a:lnTo>
                    <a:pt x="481" y="54"/>
                  </a:lnTo>
                  <a:lnTo>
                    <a:pt x="0" y="249"/>
                  </a:lnTo>
                  <a:lnTo>
                    <a:pt x="1" y="170"/>
                  </a:lnTo>
                  <a:lnTo>
                    <a:pt x="4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5" name="Freeform 314"/>
            <p:cNvSpPr>
              <a:spLocks/>
            </p:cNvSpPr>
            <p:nvPr/>
          </p:nvSpPr>
          <p:spPr bwMode="auto">
            <a:xfrm>
              <a:off x="467" y="3951"/>
              <a:ext cx="25" cy="13"/>
            </a:xfrm>
            <a:custGeom>
              <a:avLst/>
              <a:gdLst>
                <a:gd name="T0" fmla="*/ 261 w 347"/>
                <a:gd name="T1" fmla="*/ 0 h 186"/>
                <a:gd name="T2" fmla="*/ 305 w 347"/>
                <a:gd name="T3" fmla="*/ 21 h 186"/>
                <a:gd name="T4" fmla="*/ 347 w 347"/>
                <a:gd name="T5" fmla="*/ 44 h 186"/>
                <a:gd name="T6" fmla="*/ 0 w 347"/>
                <a:gd name="T7" fmla="*/ 186 h 186"/>
                <a:gd name="T8" fmla="*/ 1 w 347"/>
                <a:gd name="T9" fmla="*/ 106 h 186"/>
                <a:gd name="T10" fmla="*/ 261 w 347"/>
                <a:gd name="T11" fmla="*/ 0 h 186"/>
              </a:gdLst>
              <a:ahLst/>
              <a:cxnLst>
                <a:cxn ang="0">
                  <a:pos x="T0" y="T1"/>
                </a:cxn>
                <a:cxn ang="0">
                  <a:pos x="T2" y="T3"/>
                </a:cxn>
                <a:cxn ang="0">
                  <a:pos x="T4" y="T5"/>
                </a:cxn>
                <a:cxn ang="0">
                  <a:pos x="T6" y="T7"/>
                </a:cxn>
                <a:cxn ang="0">
                  <a:pos x="T8" y="T9"/>
                </a:cxn>
                <a:cxn ang="0">
                  <a:pos x="T10" y="T11"/>
                </a:cxn>
              </a:cxnLst>
              <a:rect l="0" t="0" r="r" b="b"/>
              <a:pathLst>
                <a:path w="347" h="186">
                  <a:moveTo>
                    <a:pt x="261" y="0"/>
                  </a:moveTo>
                  <a:lnTo>
                    <a:pt x="305" y="21"/>
                  </a:lnTo>
                  <a:lnTo>
                    <a:pt x="347" y="44"/>
                  </a:lnTo>
                  <a:lnTo>
                    <a:pt x="0" y="186"/>
                  </a:lnTo>
                  <a:lnTo>
                    <a:pt x="1" y="106"/>
                  </a:lnTo>
                  <a:lnTo>
                    <a:pt x="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6" name="Freeform 315"/>
            <p:cNvSpPr>
              <a:spLocks/>
            </p:cNvSpPr>
            <p:nvPr/>
          </p:nvSpPr>
          <p:spPr bwMode="auto">
            <a:xfrm>
              <a:off x="467" y="3947"/>
              <a:ext cx="11" cy="6"/>
            </a:xfrm>
            <a:custGeom>
              <a:avLst/>
              <a:gdLst>
                <a:gd name="T0" fmla="*/ 0 w 151"/>
                <a:gd name="T1" fmla="*/ 0 h 79"/>
                <a:gd name="T2" fmla="*/ 52 w 151"/>
                <a:gd name="T3" fmla="*/ 2 h 79"/>
                <a:gd name="T4" fmla="*/ 102 w 151"/>
                <a:gd name="T5" fmla="*/ 8 h 79"/>
                <a:gd name="T6" fmla="*/ 151 w 151"/>
                <a:gd name="T7" fmla="*/ 18 h 79"/>
                <a:gd name="T8" fmla="*/ 0 w 151"/>
                <a:gd name="T9" fmla="*/ 79 h 79"/>
                <a:gd name="T10" fmla="*/ 0 w 151"/>
                <a:gd name="T11" fmla="*/ 0 h 79"/>
              </a:gdLst>
              <a:ahLst/>
              <a:cxnLst>
                <a:cxn ang="0">
                  <a:pos x="T0" y="T1"/>
                </a:cxn>
                <a:cxn ang="0">
                  <a:pos x="T2" y="T3"/>
                </a:cxn>
                <a:cxn ang="0">
                  <a:pos x="T4" y="T5"/>
                </a:cxn>
                <a:cxn ang="0">
                  <a:pos x="T6" y="T7"/>
                </a:cxn>
                <a:cxn ang="0">
                  <a:pos x="T8" y="T9"/>
                </a:cxn>
                <a:cxn ang="0">
                  <a:pos x="T10" y="T11"/>
                </a:cxn>
              </a:cxnLst>
              <a:rect l="0" t="0" r="r" b="b"/>
              <a:pathLst>
                <a:path w="151" h="79">
                  <a:moveTo>
                    <a:pt x="0" y="0"/>
                  </a:moveTo>
                  <a:lnTo>
                    <a:pt x="52" y="2"/>
                  </a:lnTo>
                  <a:lnTo>
                    <a:pt x="102" y="8"/>
                  </a:lnTo>
                  <a:lnTo>
                    <a:pt x="151" y="18"/>
                  </a:lnTo>
                  <a:lnTo>
                    <a:pt x="0" y="7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7" name="Freeform 316"/>
            <p:cNvSpPr>
              <a:spLocks/>
            </p:cNvSpPr>
            <p:nvPr/>
          </p:nvSpPr>
          <p:spPr bwMode="auto">
            <a:xfrm>
              <a:off x="497" y="4022"/>
              <a:ext cx="11" cy="8"/>
            </a:xfrm>
            <a:custGeom>
              <a:avLst/>
              <a:gdLst>
                <a:gd name="T0" fmla="*/ 151 w 151"/>
                <a:gd name="T1" fmla="*/ 0 h 119"/>
                <a:gd name="T2" fmla="*/ 123 w 151"/>
                <a:gd name="T3" fmla="*/ 42 h 119"/>
                <a:gd name="T4" fmla="*/ 91 w 151"/>
                <a:gd name="T5" fmla="*/ 82 h 119"/>
                <a:gd name="T6" fmla="*/ 56 w 151"/>
                <a:gd name="T7" fmla="*/ 119 h 119"/>
                <a:gd name="T8" fmla="*/ 0 w 151"/>
                <a:gd name="T9" fmla="*/ 62 h 119"/>
                <a:gd name="T10" fmla="*/ 151 w 151"/>
                <a:gd name="T11" fmla="*/ 0 h 119"/>
              </a:gdLst>
              <a:ahLst/>
              <a:cxnLst>
                <a:cxn ang="0">
                  <a:pos x="T0" y="T1"/>
                </a:cxn>
                <a:cxn ang="0">
                  <a:pos x="T2" y="T3"/>
                </a:cxn>
                <a:cxn ang="0">
                  <a:pos x="T4" y="T5"/>
                </a:cxn>
                <a:cxn ang="0">
                  <a:pos x="T6" y="T7"/>
                </a:cxn>
                <a:cxn ang="0">
                  <a:pos x="T8" y="T9"/>
                </a:cxn>
                <a:cxn ang="0">
                  <a:pos x="T10" y="T11"/>
                </a:cxn>
              </a:cxnLst>
              <a:rect l="0" t="0" r="r" b="b"/>
              <a:pathLst>
                <a:path w="151" h="119">
                  <a:moveTo>
                    <a:pt x="151" y="0"/>
                  </a:moveTo>
                  <a:lnTo>
                    <a:pt x="123" y="42"/>
                  </a:lnTo>
                  <a:lnTo>
                    <a:pt x="91" y="82"/>
                  </a:lnTo>
                  <a:lnTo>
                    <a:pt x="56" y="119"/>
                  </a:lnTo>
                  <a:lnTo>
                    <a:pt x="0" y="62"/>
                  </a:lnTo>
                  <a:lnTo>
                    <a:pt x="1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8" name="Freeform 317"/>
            <p:cNvSpPr>
              <a:spLocks/>
            </p:cNvSpPr>
            <p:nvPr/>
          </p:nvSpPr>
          <p:spPr bwMode="auto">
            <a:xfrm>
              <a:off x="489" y="4008"/>
              <a:ext cx="25" cy="14"/>
            </a:xfrm>
            <a:custGeom>
              <a:avLst/>
              <a:gdLst>
                <a:gd name="T0" fmla="*/ 346 w 346"/>
                <a:gd name="T1" fmla="*/ 0 h 197"/>
                <a:gd name="T2" fmla="*/ 332 w 346"/>
                <a:gd name="T3" fmla="*/ 47 h 197"/>
                <a:gd name="T4" fmla="*/ 316 w 346"/>
                <a:gd name="T5" fmla="*/ 92 h 197"/>
                <a:gd name="T6" fmla="*/ 56 w 346"/>
                <a:gd name="T7" fmla="*/ 197 h 197"/>
                <a:gd name="T8" fmla="*/ 0 w 346"/>
                <a:gd name="T9" fmla="*/ 141 h 197"/>
                <a:gd name="T10" fmla="*/ 346 w 346"/>
                <a:gd name="T11" fmla="*/ 0 h 197"/>
              </a:gdLst>
              <a:ahLst/>
              <a:cxnLst>
                <a:cxn ang="0">
                  <a:pos x="T0" y="T1"/>
                </a:cxn>
                <a:cxn ang="0">
                  <a:pos x="T2" y="T3"/>
                </a:cxn>
                <a:cxn ang="0">
                  <a:pos x="T4" y="T5"/>
                </a:cxn>
                <a:cxn ang="0">
                  <a:pos x="T6" y="T7"/>
                </a:cxn>
                <a:cxn ang="0">
                  <a:pos x="T8" y="T9"/>
                </a:cxn>
                <a:cxn ang="0">
                  <a:pos x="T10" y="T11"/>
                </a:cxn>
              </a:cxnLst>
              <a:rect l="0" t="0" r="r" b="b"/>
              <a:pathLst>
                <a:path w="346" h="197">
                  <a:moveTo>
                    <a:pt x="346" y="0"/>
                  </a:moveTo>
                  <a:lnTo>
                    <a:pt x="332" y="47"/>
                  </a:lnTo>
                  <a:lnTo>
                    <a:pt x="316" y="92"/>
                  </a:lnTo>
                  <a:lnTo>
                    <a:pt x="56" y="197"/>
                  </a:lnTo>
                  <a:lnTo>
                    <a:pt x="0" y="141"/>
                  </a:lnTo>
                  <a:lnTo>
                    <a:pt x="3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9" name="Freeform 318"/>
            <p:cNvSpPr>
              <a:spLocks/>
            </p:cNvSpPr>
            <p:nvPr/>
          </p:nvSpPr>
          <p:spPr bwMode="auto">
            <a:xfrm>
              <a:off x="481" y="3996"/>
              <a:ext cx="34" cy="18"/>
            </a:xfrm>
            <a:custGeom>
              <a:avLst/>
              <a:gdLst>
                <a:gd name="T0" fmla="*/ 481 w 481"/>
                <a:gd name="T1" fmla="*/ 0 h 252"/>
                <a:gd name="T2" fmla="*/ 481 w 481"/>
                <a:gd name="T3" fmla="*/ 1 h 252"/>
                <a:gd name="T4" fmla="*/ 481 w 481"/>
                <a:gd name="T5" fmla="*/ 1 h 252"/>
                <a:gd name="T6" fmla="*/ 480 w 481"/>
                <a:gd name="T7" fmla="*/ 42 h 252"/>
                <a:gd name="T8" fmla="*/ 476 w 481"/>
                <a:gd name="T9" fmla="*/ 81 h 252"/>
                <a:gd name="T10" fmla="*/ 57 w 481"/>
                <a:gd name="T11" fmla="*/ 252 h 252"/>
                <a:gd name="T12" fmla="*/ 0 w 481"/>
                <a:gd name="T13" fmla="*/ 196 h 252"/>
                <a:gd name="T14" fmla="*/ 481 w 481"/>
                <a:gd name="T15" fmla="*/ 0 h 2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81" h="252">
                  <a:moveTo>
                    <a:pt x="481" y="0"/>
                  </a:moveTo>
                  <a:lnTo>
                    <a:pt x="481" y="1"/>
                  </a:lnTo>
                  <a:lnTo>
                    <a:pt x="481" y="1"/>
                  </a:lnTo>
                  <a:lnTo>
                    <a:pt x="480" y="42"/>
                  </a:lnTo>
                  <a:lnTo>
                    <a:pt x="476" y="81"/>
                  </a:lnTo>
                  <a:lnTo>
                    <a:pt x="57" y="252"/>
                  </a:lnTo>
                  <a:lnTo>
                    <a:pt x="0" y="196"/>
                  </a:lnTo>
                  <a:lnTo>
                    <a:pt x="4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0" name="Group 219"/>
          <p:cNvGrpSpPr/>
          <p:nvPr/>
        </p:nvGrpSpPr>
        <p:grpSpPr>
          <a:xfrm flipH="1">
            <a:off x="8544353" y="2063638"/>
            <a:ext cx="247449" cy="229483"/>
            <a:chOff x="10872788" y="5051425"/>
            <a:chExt cx="481013" cy="446088"/>
          </a:xfrm>
          <a:solidFill>
            <a:schemeClr val="tx1">
              <a:lumMod val="65000"/>
              <a:lumOff val="35000"/>
            </a:schemeClr>
          </a:solidFill>
        </p:grpSpPr>
        <p:sp>
          <p:nvSpPr>
            <p:cNvPr id="221" name="Freeform 490"/>
            <p:cNvSpPr>
              <a:spLocks noEditPoints="1"/>
            </p:cNvSpPr>
            <p:nvPr/>
          </p:nvSpPr>
          <p:spPr bwMode="auto">
            <a:xfrm>
              <a:off x="10872788" y="5051425"/>
              <a:ext cx="481013" cy="446088"/>
            </a:xfrm>
            <a:custGeom>
              <a:avLst/>
              <a:gdLst>
                <a:gd name="T0" fmla="*/ 239 w 3337"/>
                <a:gd name="T1" fmla="*/ 2983 h 3094"/>
                <a:gd name="T2" fmla="*/ 1669 w 3337"/>
                <a:gd name="T3" fmla="*/ 2036 h 3094"/>
                <a:gd name="T4" fmla="*/ 1956 w 3337"/>
                <a:gd name="T5" fmla="*/ 2093 h 3094"/>
                <a:gd name="T6" fmla="*/ 3226 w 3337"/>
                <a:gd name="T7" fmla="*/ 1420 h 3094"/>
                <a:gd name="T8" fmla="*/ 110 w 3337"/>
                <a:gd name="T9" fmla="*/ 2936 h 3094"/>
                <a:gd name="T10" fmla="*/ 110 w 3337"/>
                <a:gd name="T11" fmla="*/ 1420 h 3094"/>
                <a:gd name="T12" fmla="*/ 2886 w 3337"/>
                <a:gd name="T13" fmla="*/ 1475 h 3094"/>
                <a:gd name="T14" fmla="*/ 2886 w 3337"/>
                <a:gd name="T15" fmla="*/ 1383 h 3094"/>
                <a:gd name="T16" fmla="*/ 451 w 3337"/>
                <a:gd name="T17" fmla="*/ 1475 h 3094"/>
                <a:gd name="T18" fmla="*/ 278 w 3337"/>
                <a:gd name="T19" fmla="*/ 1383 h 3094"/>
                <a:gd name="T20" fmla="*/ 239 w 3337"/>
                <a:gd name="T21" fmla="*/ 1272 h 3094"/>
                <a:gd name="T22" fmla="*/ 451 w 3337"/>
                <a:gd name="T23" fmla="*/ 1132 h 3094"/>
                <a:gd name="T24" fmla="*/ 2886 w 3337"/>
                <a:gd name="T25" fmla="*/ 1272 h 3094"/>
                <a:gd name="T26" fmla="*/ 2886 w 3337"/>
                <a:gd name="T27" fmla="*/ 1132 h 3094"/>
                <a:gd name="T28" fmla="*/ 561 w 3337"/>
                <a:gd name="T29" fmla="*/ 1533 h 3094"/>
                <a:gd name="T30" fmla="*/ 1639 w 3337"/>
                <a:gd name="T31" fmla="*/ 1923 h 3094"/>
                <a:gd name="T32" fmla="*/ 1669 w 3337"/>
                <a:gd name="T33" fmla="*/ 1914 h 3094"/>
                <a:gd name="T34" fmla="*/ 1699 w 3337"/>
                <a:gd name="T35" fmla="*/ 1923 h 3094"/>
                <a:gd name="T36" fmla="*/ 2776 w 3337"/>
                <a:gd name="T37" fmla="*/ 1533 h 3094"/>
                <a:gd name="T38" fmla="*/ 561 w 3337"/>
                <a:gd name="T39" fmla="*/ 110 h 3094"/>
                <a:gd name="T40" fmla="*/ 2831 w 3337"/>
                <a:gd name="T41" fmla="*/ 0 h 3094"/>
                <a:gd name="T42" fmla="*/ 2864 w 3337"/>
                <a:gd name="T43" fmla="*/ 11 h 3094"/>
                <a:gd name="T44" fmla="*/ 2884 w 3337"/>
                <a:gd name="T45" fmla="*/ 38 h 3094"/>
                <a:gd name="T46" fmla="*/ 2886 w 3337"/>
                <a:gd name="T47" fmla="*/ 1000 h 3094"/>
                <a:gd name="T48" fmla="*/ 3326 w 3337"/>
                <a:gd name="T49" fmla="*/ 1293 h 3094"/>
                <a:gd name="T50" fmla="*/ 3337 w 3337"/>
                <a:gd name="T51" fmla="*/ 1328 h 3094"/>
                <a:gd name="T52" fmla="*/ 3335 w 3337"/>
                <a:gd name="T53" fmla="*/ 3055 h 3094"/>
                <a:gd name="T54" fmla="*/ 3315 w 3337"/>
                <a:gd name="T55" fmla="*/ 3083 h 3094"/>
                <a:gd name="T56" fmla="*/ 3282 w 3337"/>
                <a:gd name="T57" fmla="*/ 3094 h 3094"/>
                <a:gd name="T58" fmla="*/ 37 w 3337"/>
                <a:gd name="T59" fmla="*/ 3091 h 3094"/>
                <a:gd name="T60" fmla="*/ 11 w 3337"/>
                <a:gd name="T61" fmla="*/ 3071 h 3094"/>
                <a:gd name="T62" fmla="*/ 0 w 3337"/>
                <a:gd name="T63" fmla="*/ 3038 h 3094"/>
                <a:gd name="T64" fmla="*/ 2 w 3337"/>
                <a:gd name="T65" fmla="*/ 1314 h 3094"/>
                <a:gd name="T66" fmla="*/ 14 w 3337"/>
                <a:gd name="T67" fmla="*/ 1290 h 3094"/>
                <a:gd name="T68" fmla="*/ 24 w 3337"/>
                <a:gd name="T69" fmla="*/ 1282 h 3094"/>
                <a:gd name="T70" fmla="*/ 451 w 3337"/>
                <a:gd name="T71" fmla="*/ 56 h 3094"/>
                <a:gd name="T72" fmla="*/ 461 w 3337"/>
                <a:gd name="T73" fmla="*/ 23 h 3094"/>
                <a:gd name="T74" fmla="*/ 488 w 3337"/>
                <a:gd name="T75" fmla="*/ 3 h 3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337" h="3094">
                  <a:moveTo>
                    <a:pt x="1669" y="2036"/>
                  </a:moveTo>
                  <a:lnTo>
                    <a:pt x="239" y="2983"/>
                  </a:lnTo>
                  <a:lnTo>
                    <a:pt x="3099" y="2983"/>
                  </a:lnTo>
                  <a:lnTo>
                    <a:pt x="1669" y="2036"/>
                  </a:lnTo>
                  <a:close/>
                  <a:moveTo>
                    <a:pt x="3226" y="1420"/>
                  </a:moveTo>
                  <a:lnTo>
                    <a:pt x="1956" y="2093"/>
                  </a:lnTo>
                  <a:lnTo>
                    <a:pt x="3226" y="2936"/>
                  </a:lnTo>
                  <a:lnTo>
                    <a:pt x="3226" y="1420"/>
                  </a:lnTo>
                  <a:close/>
                  <a:moveTo>
                    <a:pt x="110" y="1420"/>
                  </a:moveTo>
                  <a:lnTo>
                    <a:pt x="110" y="2936"/>
                  </a:lnTo>
                  <a:lnTo>
                    <a:pt x="1381" y="2093"/>
                  </a:lnTo>
                  <a:lnTo>
                    <a:pt x="110" y="1420"/>
                  </a:lnTo>
                  <a:close/>
                  <a:moveTo>
                    <a:pt x="2886" y="1383"/>
                  </a:moveTo>
                  <a:lnTo>
                    <a:pt x="2886" y="1475"/>
                  </a:lnTo>
                  <a:lnTo>
                    <a:pt x="3060" y="1383"/>
                  </a:lnTo>
                  <a:lnTo>
                    <a:pt x="2886" y="1383"/>
                  </a:lnTo>
                  <a:close/>
                  <a:moveTo>
                    <a:pt x="278" y="1383"/>
                  </a:moveTo>
                  <a:lnTo>
                    <a:pt x="451" y="1475"/>
                  </a:lnTo>
                  <a:lnTo>
                    <a:pt x="451" y="1383"/>
                  </a:lnTo>
                  <a:lnTo>
                    <a:pt x="278" y="1383"/>
                  </a:lnTo>
                  <a:close/>
                  <a:moveTo>
                    <a:pt x="451" y="1132"/>
                  </a:moveTo>
                  <a:lnTo>
                    <a:pt x="239" y="1272"/>
                  </a:lnTo>
                  <a:lnTo>
                    <a:pt x="451" y="1272"/>
                  </a:lnTo>
                  <a:lnTo>
                    <a:pt x="451" y="1132"/>
                  </a:lnTo>
                  <a:close/>
                  <a:moveTo>
                    <a:pt x="2886" y="1132"/>
                  </a:moveTo>
                  <a:lnTo>
                    <a:pt x="2886" y="1272"/>
                  </a:lnTo>
                  <a:lnTo>
                    <a:pt x="3099" y="1272"/>
                  </a:lnTo>
                  <a:lnTo>
                    <a:pt x="2886" y="1132"/>
                  </a:lnTo>
                  <a:close/>
                  <a:moveTo>
                    <a:pt x="561" y="110"/>
                  </a:moveTo>
                  <a:lnTo>
                    <a:pt x="561" y="1533"/>
                  </a:lnTo>
                  <a:lnTo>
                    <a:pt x="1487" y="2023"/>
                  </a:lnTo>
                  <a:lnTo>
                    <a:pt x="1639" y="1923"/>
                  </a:lnTo>
                  <a:lnTo>
                    <a:pt x="1653" y="1916"/>
                  </a:lnTo>
                  <a:lnTo>
                    <a:pt x="1669" y="1914"/>
                  </a:lnTo>
                  <a:lnTo>
                    <a:pt x="1684" y="1916"/>
                  </a:lnTo>
                  <a:lnTo>
                    <a:pt x="1699" y="1923"/>
                  </a:lnTo>
                  <a:lnTo>
                    <a:pt x="1850" y="2023"/>
                  </a:lnTo>
                  <a:lnTo>
                    <a:pt x="2776" y="1533"/>
                  </a:lnTo>
                  <a:lnTo>
                    <a:pt x="2776" y="110"/>
                  </a:lnTo>
                  <a:lnTo>
                    <a:pt x="561" y="110"/>
                  </a:lnTo>
                  <a:close/>
                  <a:moveTo>
                    <a:pt x="506" y="0"/>
                  </a:moveTo>
                  <a:lnTo>
                    <a:pt x="2831" y="0"/>
                  </a:lnTo>
                  <a:lnTo>
                    <a:pt x="2848" y="3"/>
                  </a:lnTo>
                  <a:lnTo>
                    <a:pt x="2864" y="11"/>
                  </a:lnTo>
                  <a:lnTo>
                    <a:pt x="2876" y="23"/>
                  </a:lnTo>
                  <a:lnTo>
                    <a:pt x="2884" y="38"/>
                  </a:lnTo>
                  <a:lnTo>
                    <a:pt x="2886" y="56"/>
                  </a:lnTo>
                  <a:lnTo>
                    <a:pt x="2886" y="1000"/>
                  </a:lnTo>
                  <a:lnTo>
                    <a:pt x="3313" y="1282"/>
                  </a:lnTo>
                  <a:lnTo>
                    <a:pt x="3326" y="1293"/>
                  </a:lnTo>
                  <a:lnTo>
                    <a:pt x="3334" y="1309"/>
                  </a:lnTo>
                  <a:lnTo>
                    <a:pt x="3337" y="1328"/>
                  </a:lnTo>
                  <a:lnTo>
                    <a:pt x="3337" y="3038"/>
                  </a:lnTo>
                  <a:lnTo>
                    <a:pt x="3335" y="3055"/>
                  </a:lnTo>
                  <a:lnTo>
                    <a:pt x="3327" y="3071"/>
                  </a:lnTo>
                  <a:lnTo>
                    <a:pt x="3315" y="3083"/>
                  </a:lnTo>
                  <a:lnTo>
                    <a:pt x="3299" y="3091"/>
                  </a:lnTo>
                  <a:lnTo>
                    <a:pt x="3282" y="3094"/>
                  </a:lnTo>
                  <a:lnTo>
                    <a:pt x="56" y="3094"/>
                  </a:lnTo>
                  <a:lnTo>
                    <a:pt x="37" y="3091"/>
                  </a:lnTo>
                  <a:lnTo>
                    <a:pt x="22" y="3083"/>
                  </a:lnTo>
                  <a:lnTo>
                    <a:pt x="11" y="3071"/>
                  </a:lnTo>
                  <a:lnTo>
                    <a:pt x="3" y="3055"/>
                  </a:lnTo>
                  <a:lnTo>
                    <a:pt x="0" y="3038"/>
                  </a:lnTo>
                  <a:lnTo>
                    <a:pt x="0" y="1328"/>
                  </a:lnTo>
                  <a:lnTo>
                    <a:pt x="2" y="1314"/>
                  </a:lnTo>
                  <a:lnTo>
                    <a:pt x="7" y="1301"/>
                  </a:lnTo>
                  <a:lnTo>
                    <a:pt x="14" y="1290"/>
                  </a:lnTo>
                  <a:lnTo>
                    <a:pt x="24" y="1282"/>
                  </a:lnTo>
                  <a:lnTo>
                    <a:pt x="24" y="1282"/>
                  </a:lnTo>
                  <a:lnTo>
                    <a:pt x="451" y="1000"/>
                  </a:lnTo>
                  <a:lnTo>
                    <a:pt x="451" y="56"/>
                  </a:lnTo>
                  <a:lnTo>
                    <a:pt x="454" y="38"/>
                  </a:lnTo>
                  <a:lnTo>
                    <a:pt x="461" y="23"/>
                  </a:lnTo>
                  <a:lnTo>
                    <a:pt x="473" y="11"/>
                  </a:lnTo>
                  <a:lnTo>
                    <a:pt x="488" y="3"/>
                  </a:lnTo>
                  <a:lnTo>
                    <a:pt x="5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2" name="Freeform 491"/>
            <p:cNvSpPr>
              <a:spLocks noEditPoints="1"/>
            </p:cNvSpPr>
            <p:nvPr/>
          </p:nvSpPr>
          <p:spPr bwMode="auto">
            <a:xfrm>
              <a:off x="11042651" y="5114925"/>
              <a:ext cx="142875" cy="146050"/>
            </a:xfrm>
            <a:custGeom>
              <a:avLst/>
              <a:gdLst>
                <a:gd name="T0" fmla="*/ 404 w 991"/>
                <a:gd name="T1" fmla="*/ 352 h 1007"/>
                <a:gd name="T2" fmla="*/ 350 w 991"/>
                <a:gd name="T3" fmla="*/ 433 h 1007"/>
                <a:gd name="T4" fmla="*/ 369 w 991"/>
                <a:gd name="T5" fmla="*/ 530 h 1007"/>
                <a:gd name="T6" fmla="*/ 449 w 991"/>
                <a:gd name="T7" fmla="*/ 584 h 1007"/>
                <a:gd name="T8" fmla="*/ 547 w 991"/>
                <a:gd name="T9" fmla="*/ 565 h 1007"/>
                <a:gd name="T10" fmla="*/ 600 w 991"/>
                <a:gd name="T11" fmla="*/ 485 h 1007"/>
                <a:gd name="T12" fmla="*/ 581 w 991"/>
                <a:gd name="T13" fmla="*/ 387 h 1007"/>
                <a:gd name="T14" fmla="*/ 501 w 991"/>
                <a:gd name="T15" fmla="*/ 333 h 1007"/>
                <a:gd name="T16" fmla="*/ 601 w 991"/>
                <a:gd name="T17" fmla="*/ 12 h 1007"/>
                <a:gd name="T18" fmla="*/ 788 w 991"/>
                <a:gd name="T19" fmla="*/ 96 h 1007"/>
                <a:gd name="T20" fmla="*/ 924 w 991"/>
                <a:gd name="T21" fmla="*/ 246 h 1007"/>
                <a:gd name="T22" fmla="*/ 988 w 991"/>
                <a:gd name="T23" fmla="*/ 441 h 1007"/>
                <a:gd name="T24" fmla="*/ 979 w 991"/>
                <a:gd name="T25" fmla="*/ 604 h 1007"/>
                <a:gd name="T26" fmla="*/ 895 w 991"/>
                <a:gd name="T27" fmla="*/ 703 h 1007"/>
                <a:gd name="T28" fmla="*/ 763 w 991"/>
                <a:gd name="T29" fmla="*/ 727 h 1007"/>
                <a:gd name="T30" fmla="*/ 652 w 991"/>
                <a:gd name="T31" fmla="*/ 664 h 1007"/>
                <a:gd name="T32" fmla="*/ 545 w 991"/>
                <a:gd name="T33" fmla="*/ 687 h 1007"/>
                <a:gd name="T34" fmla="*/ 400 w 991"/>
                <a:gd name="T35" fmla="*/ 685 h 1007"/>
                <a:gd name="T36" fmla="*/ 282 w 991"/>
                <a:gd name="T37" fmla="*/ 599 h 1007"/>
                <a:gd name="T38" fmla="*/ 237 w 991"/>
                <a:gd name="T39" fmla="*/ 458 h 1007"/>
                <a:gd name="T40" fmla="*/ 282 w 991"/>
                <a:gd name="T41" fmla="*/ 318 h 1007"/>
                <a:gd name="T42" fmla="*/ 400 w 991"/>
                <a:gd name="T43" fmla="*/ 233 h 1007"/>
                <a:gd name="T44" fmla="*/ 551 w 991"/>
                <a:gd name="T45" fmla="*/ 233 h 1007"/>
                <a:gd name="T46" fmla="*/ 668 w 991"/>
                <a:gd name="T47" fmla="*/ 318 h 1007"/>
                <a:gd name="T48" fmla="*/ 714 w 991"/>
                <a:gd name="T49" fmla="*/ 458 h 1007"/>
                <a:gd name="T50" fmla="*/ 738 w 991"/>
                <a:gd name="T51" fmla="*/ 595 h 1007"/>
                <a:gd name="T52" fmla="*/ 819 w 991"/>
                <a:gd name="T53" fmla="*/ 616 h 1007"/>
                <a:gd name="T54" fmla="*/ 878 w 991"/>
                <a:gd name="T55" fmla="*/ 559 h 1007"/>
                <a:gd name="T56" fmla="*/ 869 w 991"/>
                <a:gd name="T57" fmla="*/ 401 h 1007"/>
                <a:gd name="T58" fmla="*/ 784 w 991"/>
                <a:gd name="T59" fmla="*/ 240 h 1007"/>
                <a:gd name="T60" fmla="*/ 635 w 991"/>
                <a:gd name="T61" fmla="*/ 136 h 1007"/>
                <a:gd name="T62" fmla="*/ 447 w 991"/>
                <a:gd name="T63" fmla="*/ 114 h 1007"/>
                <a:gd name="T64" fmla="*/ 276 w 991"/>
                <a:gd name="T65" fmla="*/ 180 h 1007"/>
                <a:gd name="T66" fmla="*/ 155 w 991"/>
                <a:gd name="T67" fmla="*/ 315 h 1007"/>
                <a:gd name="T68" fmla="*/ 111 w 991"/>
                <a:gd name="T69" fmla="*/ 496 h 1007"/>
                <a:gd name="T70" fmla="*/ 136 w 991"/>
                <a:gd name="T71" fmla="*/ 651 h 1007"/>
                <a:gd name="T72" fmla="*/ 240 w 991"/>
                <a:gd name="T73" fmla="*/ 800 h 1007"/>
                <a:gd name="T74" fmla="*/ 401 w 991"/>
                <a:gd name="T75" fmla="*/ 885 h 1007"/>
                <a:gd name="T76" fmla="*/ 953 w 991"/>
                <a:gd name="T77" fmla="*/ 899 h 1007"/>
                <a:gd name="T78" fmla="*/ 991 w 991"/>
                <a:gd name="T79" fmla="*/ 952 h 1007"/>
                <a:gd name="T80" fmla="*/ 953 w 991"/>
                <a:gd name="T81" fmla="*/ 1004 h 1007"/>
                <a:gd name="T82" fmla="*/ 390 w 991"/>
                <a:gd name="T83" fmla="*/ 996 h 1007"/>
                <a:gd name="T84" fmla="*/ 203 w 991"/>
                <a:gd name="T85" fmla="*/ 911 h 1007"/>
                <a:gd name="T86" fmla="*/ 67 w 991"/>
                <a:gd name="T87" fmla="*/ 761 h 1007"/>
                <a:gd name="T88" fmla="*/ 2 w 991"/>
                <a:gd name="T89" fmla="*/ 566 h 1007"/>
                <a:gd name="T90" fmla="*/ 12 w 991"/>
                <a:gd name="T91" fmla="*/ 389 h 1007"/>
                <a:gd name="T92" fmla="*/ 96 w 991"/>
                <a:gd name="T93" fmla="*/ 203 h 1007"/>
                <a:gd name="T94" fmla="*/ 246 w 991"/>
                <a:gd name="T95" fmla="*/ 67 h 1007"/>
                <a:gd name="T96" fmla="*/ 441 w 991"/>
                <a:gd name="T97" fmla="*/ 3 h 1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91" h="1007">
                  <a:moveTo>
                    <a:pt x="476" y="331"/>
                  </a:moveTo>
                  <a:lnTo>
                    <a:pt x="449" y="333"/>
                  </a:lnTo>
                  <a:lnTo>
                    <a:pt x="425" y="341"/>
                  </a:lnTo>
                  <a:lnTo>
                    <a:pt x="404" y="352"/>
                  </a:lnTo>
                  <a:lnTo>
                    <a:pt x="384" y="368"/>
                  </a:lnTo>
                  <a:lnTo>
                    <a:pt x="369" y="387"/>
                  </a:lnTo>
                  <a:lnTo>
                    <a:pt x="357" y="409"/>
                  </a:lnTo>
                  <a:lnTo>
                    <a:pt x="350" y="433"/>
                  </a:lnTo>
                  <a:lnTo>
                    <a:pt x="347" y="458"/>
                  </a:lnTo>
                  <a:lnTo>
                    <a:pt x="350" y="485"/>
                  </a:lnTo>
                  <a:lnTo>
                    <a:pt x="357" y="509"/>
                  </a:lnTo>
                  <a:lnTo>
                    <a:pt x="369" y="530"/>
                  </a:lnTo>
                  <a:lnTo>
                    <a:pt x="384" y="550"/>
                  </a:lnTo>
                  <a:lnTo>
                    <a:pt x="404" y="565"/>
                  </a:lnTo>
                  <a:lnTo>
                    <a:pt x="425" y="577"/>
                  </a:lnTo>
                  <a:lnTo>
                    <a:pt x="449" y="584"/>
                  </a:lnTo>
                  <a:lnTo>
                    <a:pt x="476" y="587"/>
                  </a:lnTo>
                  <a:lnTo>
                    <a:pt x="501" y="584"/>
                  </a:lnTo>
                  <a:lnTo>
                    <a:pt x="525" y="577"/>
                  </a:lnTo>
                  <a:lnTo>
                    <a:pt x="547" y="565"/>
                  </a:lnTo>
                  <a:lnTo>
                    <a:pt x="566" y="550"/>
                  </a:lnTo>
                  <a:lnTo>
                    <a:pt x="581" y="530"/>
                  </a:lnTo>
                  <a:lnTo>
                    <a:pt x="593" y="509"/>
                  </a:lnTo>
                  <a:lnTo>
                    <a:pt x="600" y="485"/>
                  </a:lnTo>
                  <a:lnTo>
                    <a:pt x="603" y="458"/>
                  </a:lnTo>
                  <a:lnTo>
                    <a:pt x="600" y="433"/>
                  </a:lnTo>
                  <a:lnTo>
                    <a:pt x="593" y="409"/>
                  </a:lnTo>
                  <a:lnTo>
                    <a:pt x="581" y="387"/>
                  </a:lnTo>
                  <a:lnTo>
                    <a:pt x="566" y="368"/>
                  </a:lnTo>
                  <a:lnTo>
                    <a:pt x="547" y="352"/>
                  </a:lnTo>
                  <a:lnTo>
                    <a:pt x="525" y="341"/>
                  </a:lnTo>
                  <a:lnTo>
                    <a:pt x="501" y="333"/>
                  </a:lnTo>
                  <a:lnTo>
                    <a:pt x="476" y="331"/>
                  </a:lnTo>
                  <a:close/>
                  <a:moveTo>
                    <a:pt x="496" y="0"/>
                  </a:moveTo>
                  <a:lnTo>
                    <a:pt x="550" y="3"/>
                  </a:lnTo>
                  <a:lnTo>
                    <a:pt x="601" y="12"/>
                  </a:lnTo>
                  <a:lnTo>
                    <a:pt x="652" y="25"/>
                  </a:lnTo>
                  <a:lnTo>
                    <a:pt x="700" y="44"/>
                  </a:lnTo>
                  <a:lnTo>
                    <a:pt x="745" y="67"/>
                  </a:lnTo>
                  <a:lnTo>
                    <a:pt x="788" y="96"/>
                  </a:lnTo>
                  <a:lnTo>
                    <a:pt x="827" y="128"/>
                  </a:lnTo>
                  <a:lnTo>
                    <a:pt x="864" y="164"/>
                  </a:lnTo>
                  <a:lnTo>
                    <a:pt x="895" y="203"/>
                  </a:lnTo>
                  <a:lnTo>
                    <a:pt x="924" y="246"/>
                  </a:lnTo>
                  <a:lnTo>
                    <a:pt x="947" y="291"/>
                  </a:lnTo>
                  <a:lnTo>
                    <a:pt x="966" y="339"/>
                  </a:lnTo>
                  <a:lnTo>
                    <a:pt x="979" y="389"/>
                  </a:lnTo>
                  <a:lnTo>
                    <a:pt x="988" y="441"/>
                  </a:lnTo>
                  <a:lnTo>
                    <a:pt x="991" y="496"/>
                  </a:lnTo>
                  <a:lnTo>
                    <a:pt x="991" y="536"/>
                  </a:lnTo>
                  <a:lnTo>
                    <a:pt x="988" y="571"/>
                  </a:lnTo>
                  <a:lnTo>
                    <a:pt x="979" y="604"/>
                  </a:lnTo>
                  <a:lnTo>
                    <a:pt x="965" y="634"/>
                  </a:lnTo>
                  <a:lnTo>
                    <a:pt x="946" y="661"/>
                  </a:lnTo>
                  <a:lnTo>
                    <a:pt x="923" y="684"/>
                  </a:lnTo>
                  <a:lnTo>
                    <a:pt x="895" y="703"/>
                  </a:lnTo>
                  <a:lnTo>
                    <a:pt x="865" y="718"/>
                  </a:lnTo>
                  <a:lnTo>
                    <a:pt x="832" y="727"/>
                  </a:lnTo>
                  <a:lnTo>
                    <a:pt x="797" y="730"/>
                  </a:lnTo>
                  <a:lnTo>
                    <a:pt x="763" y="727"/>
                  </a:lnTo>
                  <a:lnTo>
                    <a:pt x="731" y="719"/>
                  </a:lnTo>
                  <a:lnTo>
                    <a:pt x="702" y="704"/>
                  </a:lnTo>
                  <a:lnTo>
                    <a:pt x="675" y="686"/>
                  </a:lnTo>
                  <a:lnTo>
                    <a:pt x="652" y="664"/>
                  </a:lnTo>
                  <a:lnTo>
                    <a:pt x="633" y="638"/>
                  </a:lnTo>
                  <a:lnTo>
                    <a:pt x="605" y="659"/>
                  </a:lnTo>
                  <a:lnTo>
                    <a:pt x="576" y="675"/>
                  </a:lnTo>
                  <a:lnTo>
                    <a:pt x="545" y="687"/>
                  </a:lnTo>
                  <a:lnTo>
                    <a:pt x="510" y="694"/>
                  </a:lnTo>
                  <a:lnTo>
                    <a:pt x="476" y="697"/>
                  </a:lnTo>
                  <a:lnTo>
                    <a:pt x="436" y="694"/>
                  </a:lnTo>
                  <a:lnTo>
                    <a:pt x="400" y="685"/>
                  </a:lnTo>
                  <a:lnTo>
                    <a:pt x="365" y="671"/>
                  </a:lnTo>
                  <a:lnTo>
                    <a:pt x="334" y="651"/>
                  </a:lnTo>
                  <a:lnTo>
                    <a:pt x="306" y="627"/>
                  </a:lnTo>
                  <a:lnTo>
                    <a:pt x="282" y="599"/>
                  </a:lnTo>
                  <a:lnTo>
                    <a:pt x="263" y="569"/>
                  </a:lnTo>
                  <a:lnTo>
                    <a:pt x="249" y="534"/>
                  </a:lnTo>
                  <a:lnTo>
                    <a:pt x="240" y="498"/>
                  </a:lnTo>
                  <a:lnTo>
                    <a:pt x="237" y="458"/>
                  </a:lnTo>
                  <a:lnTo>
                    <a:pt x="240" y="420"/>
                  </a:lnTo>
                  <a:lnTo>
                    <a:pt x="249" y="383"/>
                  </a:lnTo>
                  <a:lnTo>
                    <a:pt x="263" y="349"/>
                  </a:lnTo>
                  <a:lnTo>
                    <a:pt x="282" y="318"/>
                  </a:lnTo>
                  <a:lnTo>
                    <a:pt x="306" y="290"/>
                  </a:lnTo>
                  <a:lnTo>
                    <a:pt x="334" y="266"/>
                  </a:lnTo>
                  <a:lnTo>
                    <a:pt x="365" y="247"/>
                  </a:lnTo>
                  <a:lnTo>
                    <a:pt x="400" y="233"/>
                  </a:lnTo>
                  <a:lnTo>
                    <a:pt x="436" y="223"/>
                  </a:lnTo>
                  <a:lnTo>
                    <a:pt x="476" y="220"/>
                  </a:lnTo>
                  <a:lnTo>
                    <a:pt x="514" y="223"/>
                  </a:lnTo>
                  <a:lnTo>
                    <a:pt x="551" y="233"/>
                  </a:lnTo>
                  <a:lnTo>
                    <a:pt x="585" y="247"/>
                  </a:lnTo>
                  <a:lnTo>
                    <a:pt x="617" y="266"/>
                  </a:lnTo>
                  <a:lnTo>
                    <a:pt x="644" y="290"/>
                  </a:lnTo>
                  <a:lnTo>
                    <a:pt x="668" y="318"/>
                  </a:lnTo>
                  <a:lnTo>
                    <a:pt x="687" y="349"/>
                  </a:lnTo>
                  <a:lnTo>
                    <a:pt x="702" y="383"/>
                  </a:lnTo>
                  <a:lnTo>
                    <a:pt x="711" y="420"/>
                  </a:lnTo>
                  <a:lnTo>
                    <a:pt x="714" y="458"/>
                  </a:lnTo>
                  <a:lnTo>
                    <a:pt x="714" y="536"/>
                  </a:lnTo>
                  <a:lnTo>
                    <a:pt x="717" y="559"/>
                  </a:lnTo>
                  <a:lnTo>
                    <a:pt x="725" y="578"/>
                  </a:lnTo>
                  <a:lnTo>
                    <a:pt x="738" y="595"/>
                  </a:lnTo>
                  <a:lnTo>
                    <a:pt x="755" y="608"/>
                  </a:lnTo>
                  <a:lnTo>
                    <a:pt x="776" y="616"/>
                  </a:lnTo>
                  <a:lnTo>
                    <a:pt x="797" y="619"/>
                  </a:lnTo>
                  <a:lnTo>
                    <a:pt x="819" y="616"/>
                  </a:lnTo>
                  <a:lnTo>
                    <a:pt x="839" y="608"/>
                  </a:lnTo>
                  <a:lnTo>
                    <a:pt x="857" y="595"/>
                  </a:lnTo>
                  <a:lnTo>
                    <a:pt x="869" y="578"/>
                  </a:lnTo>
                  <a:lnTo>
                    <a:pt x="878" y="559"/>
                  </a:lnTo>
                  <a:lnTo>
                    <a:pt x="881" y="536"/>
                  </a:lnTo>
                  <a:lnTo>
                    <a:pt x="881" y="496"/>
                  </a:lnTo>
                  <a:lnTo>
                    <a:pt x="878" y="447"/>
                  </a:lnTo>
                  <a:lnTo>
                    <a:pt x="869" y="401"/>
                  </a:lnTo>
                  <a:lnTo>
                    <a:pt x="855" y="356"/>
                  </a:lnTo>
                  <a:lnTo>
                    <a:pt x="835" y="315"/>
                  </a:lnTo>
                  <a:lnTo>
                    <a:pt x="812" y="276"/>
                  </a:lnTo>
                  <a:lnTo>
                    <a:pt x="784" y="240"/>
                  </a:lnTo>
                  <a:lnTo>
                    <a:pt x="751" y="208"/>
                  </a:lnTo>
                  <a:lnTo>
                    <a:pt x="716" y="180"/>
                  </a:lnTo>
                  <a:lnTo>
                    <a:pt x="676" y="156"/>
                  </a:lnTo>
                  <a:lnTo>
                    <a:pt x="635" y="136"/>
                  </a:lnTo>
                  <a:lnTo>
                    <a:pt x="590" y="122"/>
                  </a:lnTo>
                  <a:lnTo>
                    <a:pt x="544" y="114"/>
                  </a:lnTo>
                  <a:lnTo>
                    <a:pt x="496" y="111"/>
                  </a:lnTo>
                  <a:lnTo>
                    <a:pt x="447" y="114"/>
                  </a:lnTo>
                  <a:lnTo>
                    <a:pt x="401" y="122"/>
                  </a:lnTo>
                  <a:lnTo>
                    <a:pt x="356" y="136"/>
                  </a:lnTo>
                  <a:lnTo>
                    <a:pt x="315" y="156"/>
                  </a:lnTo>
                  <a:lnTo>
                    <a:pt x="276" y="180"/>
                  </a:lnTo>
                  <a:lnTo>
                    <a:pt x="240" y="208"/>
                  </a:lnTo>
                  <a:lnTo>
                    <a:pt x="208" y="240"/>
                  </a:lnTo>
                  <a:lnTo>
                    <a:pt x="180" y="276"/>
                  </a:lnTo>
                  <a:lnTo>
                    <a:pt x="155" y="315"/>
                  </a:lnTo>
                  <a:lnTo>
                    <a:pt x="136" y="356"/>
                  </a:lnTo>
                  <a:lnTo>
                    <a:pt x="122" y="401"/>
                  </a:lnTo>
                  <a:lnTo>
                    <a:pt x="114" y="447"/>
                  </a:lnTo>
                  <a:lnTo>
                    <a:pt x="111" y="496"/>
                  </a:lnTo>
                  <a:lnTo>
                    <a:pt x="111" y="512"/>
                  </a:lnTo>
                  <a:lnTo>
                    <a:pt x="114" y="560"/>
                  </a:lnTo>
                  <a:lnTo>
                    <a:pt x="122" y="606"/>
                  </a:lnTo>
                  <a:lnTo>
                    <a:pt x="136" y="651"/>
                  </a:lnTo>
                  <a:lnTo>
                    <a:pt x="155" y="692"/>
                  </a:lnTo>
                  <a:lnTo>
                    <a:pt x="180" y="732"/>
                  </a:lnTo>
                  <a:lnTo>
                    <a:pt x="208" y="767"/>
                  </a:lnTo>
                  <a:lnTo>
                    <a:pt x="240" y="800"/>
                  </a:lnTo>
                  <a:lnTo>
                    <a:pt x="276" y="828"/>
                  </a:lnTo>
                  <a:lnTo>
                    <a:pt x="315" y="851"/>
                  </a:lnTo>
                  <a:lnTo>
                    <a:pt x="356" y="871"/>
                  </a:lnTo>
                  <a:lnTo>
                    <a:pt x="401" y="885"/>
                  </a:lnTo>
                  <a:lnTo>
                    <a:pt x="447" y="894"/>
                  </a:lnTo>
                  <a:lnTo>
                    <a:pt x="496" y="897"/>
                  </a:lnTo>
                  <a:lnTo>
                    <a:pt x="936" y="897"/>
                  </a:lnTo>
                  <a:lnTo>
                    <a:pt x="953" y="899"/>
                  </a:lnTo>
                  <a:lnTo>
                    <a:pt x="968" y="907"/>
                  </a:lnTo>
                  <a:lnTo>
                    <a:pt x="980" y="919"/>
                  </a:lnTo>
                  <a:lnTo>
                    <a:pt x="988" y="934"/>
                  </a:lnTo>
                  <a:lnTo>
                    <a:pt x="991" y="952"/>
                  </a:lnTo>
                  <a:lnTo>
                    <a:pt x="988" y="969"/>
                  </a:lnTo>
                  <a:lnTo>
                    <a:pt x="980" y="984"/>
                  </a:lnTo>
                  <a:lnTo>
                    <a:pt x="968" y="996"/>
                  </a:lnTo>
                  <a:lnTo>
                    <a:pt x="953" y="1004"/>
                  </a:lnTo>
                  <a:lnTo>
                    <a:pt x="936" y="1007"/>
                  </a:lnTo>
                  <a:lnTo>
                    <a:pt x="496" y="1007"/>
                  </a:lnTo>
                  <a:lnTo>
                    <a:pt x="441" y="1004"/>
                  </a:lnTo>
                  <a:lnTo>
                    <a:pt x="390" y="996"/>
                  </a:lnTo>
                  <a:lnTo>
                    <a:pt x="339" y="982"/>
                  </a:lnTo>
                  <a:lnTo>
                    <a:pt x="291" y="963"/>
                  </a:lnTo>
                  <a:lnTo>
                    <a:pt x="246" y="939"/>
                  </a:lnTo>
                  <a:lnTo>
                    <a:pt x="203" y="911"/>
                  </a:lnTo>
                  <a:lnTo>
                    <a:pt x="164" y="880"/>
                  </a:lnTo>
                  <a:lnTo>
                    <a:pt x="128" y="843"/>
                  </a:lnTo>
                  <a:lnTo>
                    <a:pt x="96" y="804"/>
                  </a:lnTo>
                  <a:lnTo>
                    <a:pt x="67" y="761"/>
                  </a:lnTo>
                  <a:lnTo>
                    <a:pt x="44" y="717"/>
                  </a:lnTo>
                  <a:lnTo>
                    <a:pt x="26" y="668"/>
                  </a:lnTo>
                  <a:lnTo>
                    <a:pt x="12" y="617"/>
                  </a:lnTo>
                  <a:lnTo>
                    <a:pt x="2" y="566"/>
                  </a:lnTo>
                  <a:lnTo>
                    <a:pt x="0" y="512"/>
                  </a:lnTo>
                  <a:lnTo>
                    <a:pt x="0" y="496"/>
                  </a:lnTo>
                  <a:lnTo>
                    <a:pt x="2" y="441"/>
                  </a:lnTo>
                  <a:lnTo>
                    <a:pt x="12" y="389"/>
                  </a:lnTo>
                  <a:lnTo>
                    <a:pt x="26" y="339"/>
                  </a:lnTo>
                  <a:lnTo>
                    <a:pt x="44" y="291"/>
                  </a:lnTo>
                  <a:lnTo>
                    <a:pt x="67" y="246"/>
                  </a:lnTo>
                  <a:lnTo>
                    <a:pt x="96" y="203"/>
                  </a:lnTo>
                  <a:lnTo>
                    <a:pt x="128" y="164"/>
                  </a:lnTo>
                  <a:lnTo>
                    <a:pt x="164" y="128"/>
                  </a:lnTo>
                  <a:lnTo>
                    <a:pt x="203" y="96"/>
                  </a:lnTo>
                  <a:lnTo>
                    <a:pt x="246" y="67"/>
                  </a:lnTo>
                  <a:lnTo>
                    <a:pt x="291" y="44"/>
                  </a:lnTo>
                  <a:lnTo>
                    <a:pt x="339" y="25"/>
                  </a:lnTo>
                  <a:lnTo>
                    <a:pt x="390" y="12"/>
                  </a:lnTo>
                  <a:lnTo>
                    <a:pt x="441" y="3"/>
                  </a:lnTo>
                  <a:lnTo>
                    <a:pt x="4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23" name="Group 222"/>
          <p:cNvGrpSpPr/>
          <p:nvPr/>
        </p:nvGrpSpPr>
        <p:grpSpPr>
          <a:xfrm flipH="1">
            <a:off x="7489643" y="2053430"/>
            <a:ext cx="205799" cy="249899"/>
            <a:chOff x="10261600" y="5060950"/>
            <a:chExt cx="400050" cy="485776"/>
          </a:xfrm>
          <a:solidFill>
            <a:schemeClr val="tx1">
              <a:lumMod val="65000"/>
              <a:lumOff val="35000"/>
            </a:schemeClr>
          </a:solidFill>
        </p:grpSpPr>
        <p:sp>
          <p:nvSpPr>
            <p:cNvPr id="224" name="Freeform 496"/>
            <p:cNvSpPr>
              <a:spLocks noEditPoints="1"/>
            </p:cNvSpPr>
            <p:nvPr/>
          </p:nvSpPr>
          <p:spPr bwMode="auto">
            <a:xfrm>
              <a:off x="10337800" y="5135563"/>
              <a:ext cx="249238" cy="411163"/>
            </a:xfrm>
            <a:custGeom>
              <a:avLst/>
              <a:gdLst>
                <a:gd name="T0" fmla="*/ 658 w 1726"/>
                <a:gd name="T1" fmla="*/ 2716 h 2849"/>
                <a:gd name="T2" fmla="*/ 989 w 1726"/>
                <a:gd name="T3" fmla="*/ 2738 h 2849"/>
                <a:gd name="T4" fmla="*/ 1077 w 1726"/>
                <a:gd name="T5" fmla="*/ 2711 h 2849"/>
                <a:gd name="T6" fmla="*/ 1145 w 1726"/>
                <a:gd name="T7" fmla="*/ 2607 h 2849"/>
                <a:gd name="T8" fmla="*/ 581 w 1726"/>
                <a:gd name="T9" fmla="*/ 2336 h 2849"/>
                <a:gd name="T10" fmla="*/ 581 w 1726"/>
                <a:gd name="T11" fmla="*/ 2336 h 2849"/>
                <a:gd name="T12" fmla="*/ 658 w 1726"/>
                <a:gd name="T13" fmla="*/ 140 h 2849"/>
                <a:gd name="T14" fmla="*/ 428 w 1726"/>
                <a:gd name="T15" fmla="*/ 252 h 2849"/>
                <a:gd name="T16" fmla="*/ 250 w 1726"/>
                <a:gd name="T17" fmla="*/ 431 h 2849"/>
                <a:gd name="T18" fmla="*/ 140 w 1726"/>
                <a:gd name="T19" fmla="*/ 661 h 2849"/>
                <a:gd name="T20" fmla="*/ 114 w 1726"/>
                <a:gd name="T21" fmla="*/ 920 h 2849"/>
                <a:gd name="T22" fmla="*/ 171 w 1726"/>
                <a:gd name="T23" fmla="*/ 1158 h 2849"/>
                <a:gd name="T24" fmla="*/ 317 w 1726"/>
                <a:gd name="T25" fmla="*/ 1393 h 2849"/>
                <a:gd name="T26" fmla="*/ 481 w 1726"/>
                <a:gd name="T27" fmla="*/ 1709 h 2849"/>
                <a:gd name="T28" fmla="*/ 569 w 1726"/>
                <a:gd name="T29" fmla="*/ 2050 h 2849"/>
                <a:gd name="T30" fmla="*/ 1150 w 1726"/>
                <a:gd name="T31" fmla="*/ 2137 h 2849"/>
                <a:gd name="T32" fmla="*/ 1216 w 1726"/>
                <a:gd name="T33" fmla="*/ 1792 h 2849"/>
                <a:gd name="T34" fmla="*/ 1362 w 1726"/>
                <a:gd name="T35" fmla="*/ 1468 h 2849"/>
                <a:gd name="T36" fmla="*/ 1529 w 1726"/>
                <a:gd name="T37" fmla="*/ 1215 h 2849"/>
                <a:gd name="T38" fmla="*/ 1606 w 1726"/>
                <a:gd name="T39" fmla="*/ 986 h 2849"/>
                <a:gd name="T40" fmla="*/ 1607 w 1726"/>
                <a:gd name="T41" fmla="*/ 744 h 2849"/>
                <a:gd name="T42" fmla="*/ 1533 w 1726"/>
                <a:gd name="T43" fmla="*/ 520 h 2849"/>
                <a:gd name="T44" fmla="*/ 1392 w 1726"/>
                <a:gd name="T45" fmla="*/ 327 h 2849"/>
                <a:gd name="T46" fmla="*/ 1198 w 1726"/>
                <a:gd name="T47" fmla="*/ 189 h 2849"/>
                <a:gd name="T48" fmla="*/ 973 w 1726"/>
                <a:gd name="T49" fmla="*/ 119 h 2849"/>
                <a:gd name="T50" fmla="*/ 921 w 1726"/>
                <a:gd name="T51" fmla="*/ 2 h 2849"/>
                <a:gd name="T52" fmla="*/ 1185 w 1726"/>
                <a:gd name="T53" fmla="*/ 61 h 2849"/>
                <a:gd name="T54" fmla="*/ 1419 w 1726"/>
                <a:gd name="T55" fmla="*/ 201 h 2849"/>
                <a:gd name="T56" fmla="*/ 1599 w 1726"/>
                <a:gd name="T57" fmla="*/ 409 h 2849"/>
                <a:gd name="T58" fmla="*/ 1703 w 1726"/>
                <a:gd name="T59" fmla="*/ 659 h 2849"/>
                <a:gd name="T60" fmla="*/ 1723 w 1726"/>
                <a:gd name="T61" fmla="*/ 934 h 2849"/>
                <a:gd name="T62" fmla="*/ 1657 w 1726"/>
                <a:gd name="T63" fmla="*/ 1203 h 2849"/>
                <a:gd name="T64" fmla="*/ 1496 w 1726"/>
                <a:gd name="T65" fmla="*/ 1462 h 2849"/>
                <a:gd name="T66" fmla="*/ 1332 w 1726"/>
                <a:gd name="T67" fmla="*/ 1796 h 2849"/>
                <a:gd name="T68" fmla="*/ 1260 w 1726"/>
                <a:gd name="T69" fmla="*/ 2154 h 2849"/>
                <a:gd name="T70" fmla="*/ 1246 w 1726"/>
                <a:gd name="T71" fmla="*/ 2657 h 2849"/>
                <a:gd name="T72" fmla="*/ 1165 w 1726"/>
                <a:gd name="T73" fmla="*/ 2783 h 2849"/>
                <a:gd name="T74" fmla="*/ 1029 w 1726"/>
                <a:gd name="T75" fmla="*/ 2846 h 2849"/>
                <a:gd name="T76" fmla="*/ 662 w 1726"/>
                <a:gd name="T77" fmla="*/ 2838 h 2849"/>
                <a:gd name="T78" fmla="*/ 537 w 1726"/>
                <a:gd name="T79" fmla="*/ 2757 h 2849"/>
                <a:gd name="T80" fmla="*/ 474 w 1726"/>
                <a:gd name="T81" fmla="*/ 2620 h 2849"/>
                <a:gd name="T82" fmla="*/ 461 w 1726"/>
                <a:gd name="T83" fmla="*/ 2080 h 2849"/>
                <a:gd name="T84" fmla="*/ 381 w 1726"/>
                <a:gd name="T85" fmla="*/ 1756 h 2849"/>
                <a:gd name="T86" fmla="*/ 226 w 1726"/>
                <a:gd name="T87" fmla="*/ 1456 h 2849"/>
                <a:gd name="T88" fmla="*/ 69 w 1726"/>
                <a:gd name="T89" fmla="*/ 1202 h 2849"/>
                <a:gd name="T90" fmla="*/ 4 w 1726"/>
                <a:gd name="T91" fmla="*/ 928 h 2849"/>
                <a:gd name="T92" fmla="*/ 26 w 1726"/>
                <a:gd name="T93" fmla="*/ 657 h 2849"/>
                <a:gd name="T94" fmla="*/ 128 w 1726"/>
                <a:gd name="T95" fmla="*/ 413 h 2849"/>
                <a:gd name="T96" fmla="*/ 302 w 1726"/>
                <a:gd name="T97" fmla="*/ 209 h 2849"/>
                <a:gd name="T98" fmla="*/ 528 w 1726"/>
                <a:gd name="T99" fmla="*/ 68 h 2849"/>
                <a:gd name="T100" fmla="*/ 784 w 1726"/>
                <a:gd name="T101" fmla="*/ 4 h 2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26" h="2849">
                  <a:moveTo>
                    <a:pt x="602" y="2656"/>
                  </a:moveTo>
                  <a:lnTo>
                    <a:pt x="617" y="2679"/>
                  </a:lnTo>
                  <a:lnTo>
                    <a:pt x="635" y="2699"/>
                  </a:lnTo>
                  <a:lnTo>
                    <a:pt x="658" y="2716"/>
                  </a:lnTo>
                  <a:lnTo>
                    <a:pt x="683" y="2728"/>
                  </a:lnTo>
                  <a:lnTo>
                    <a:pt x="710" y="2735"/>
                  </a:lnTo>
                  <a:lnTo>
                    <a:pt x="740" y="2738"/>
                  </a:lnTo>
                  <a:lnTo>
                    <a:pt x="989" y="2738"/>
                  </a:lnTo>
                  <a:lnTo>
                    <a:pt x="1013" y="2736"/>
                  </a:lnTo>
                  <a:lnTo>
                    <a:pt x="1036" y="2731"/>
                  </a:lnTo>
                  <a:lnTo>
                    <a:pt x="1058" y="2722"/>
                  </a:lnTo>
                  <a:lnTo>
                    <a:pt x="1077" y="2711"/>
                  </a:lnTo>
                  <a:lnTo>
                    <a:pt x="602" y="2656"/>
                  </a:lnTo>
                  <a:close/>
                  <a:moveTo>
                    <a:pt x="581" y="2498"/>
                  </a:moveTo>
                  <a:lnTo>
                    <a:pt x="581" y="2543"/>
                  </a:lnTo>
                  <a:lnTo>
                    <a:pt x="1145" y="2607"/>
                  </a:lnTo>
                  <a:lnTo>
                    <a:pt x="1147" y="2580"/>
                  </a:lnTo>
                  <a:lnTo>
                    <a:pt x="1147" y="2562"/>
                  </a:lnTo>
                  <a:lnTo>
                    <a:pt x="581" y="2498"/>
                  </a:lnTo>
                  <a:close/>
                  <a:moveTo>
                    <a:pt x="581" y="2336"/>
                  </a:moveTo>
                  <a:lnTo>
                    <a:pt x="581" y="2386"/>
                  </a:lnTo>
                  <a:lnTo>
                    <a:pt x="1147" y="2451"/>
                  </a:lnTo>
                  <a:lnTo>
                    <a:pt x="1147" y="2336"/>
                  </a:lnTo>
                  <a:lnTo>
                    <a:pt x="581" y="2336"/>
                  </a:lnTo>
                  <a:close/>
                  <a:moveTo>
                    <a:pt x="853" y="110"/>
                  </a:moveTo>
                  <a:lnTo>
                    <a:pt x="786" y="114"/>
                  </a:lnTo>
                  <a:lnTo>
                    <a:pt x="721" y="125"/>
                  </a:lnTo>
                  <a:lnTo>
                    <a:pt x="658" y="140"/>
                  </a:lnTo>
                  <a:lnTo>
                    <a:pt x="597" y="160"/>
                  </a:lnTo>
                  <a:lnTo>
                    <a:pt x="537" y="186"/>
                  </a:lnTo>
                  <a:lnTo>
                    <a:pt x="481" y="217"/>
                  </a:lnTo>
                  <a:lnTo>
                    <a:pt x="428" y="252"/>
                  </a:lnTo>
                  <a:lnTo>
                    <a:pt x="378" y="290"/>
                  </a:lnTo>
                  <a:lnTo>
                    <a:pt x="332" y="333"/>
                  </a:lnTo>
                  <a:lnTo>
                    <a:pt x="289" y="381"/>
                  </a:lnTo>
                  <a:lnTo>
                    <a:pt x="250" y="431"/>
                  </a:lnTo>
                  <a:lnTo>
                    <a:pt x="215" y="484"/>
                  </a:lnTo>
                  <a:lnTo>
                    <a:pt x="186" y="540"/>
                  </a:lnTo>
                  <a:lnTo>
                    <a:pt x="160" y="600"/>
                  </a:lnTo>
                  <a:lnTo>
                    <a:pt x="140" y="661"/>
                  </a:lnTo>
                  <a:lnTo>
                    <a:pt x="124" y="724"/>
                  </a:lnTo>
                  <a:lnTo>
                    <a:pt x="115" y="790"/>
                  </a:lnTo>
                  <a:lnTo>
                    <a:pt x="112" y="856"/>
                  </a:lnTo>
                  <a:lnTo>
                    <a:pt x="114" y="920"/>
                  </a:lnTo>
                  <a:lnTo>
                    <a:pt x="120" y="981"/>
                  </a:lnTo>
                  <a:lnTo>
                    <a:pt x="132" y="1042"/>
                  </a:lnTo>
                  <a:lnTo>
                    <a:pt x="150" y="1101"/>
                  </a:lnTo>
                  <a:lnTo>
                    <a:pt x="171" y="1158"/>
                  </a:lnTo>
                  <a:lnTo>
                    <a:pt x="198" y="1215"/>
                  </a:lnTo>
                  <a:lnTo>
                    <a:pt x="230" y="1268"/>
                  </a:lnTo>
                  <a:lnTo>
                    <a:pt x="265" y="1319"/>
                  </a:lnTo>
                  <a:lnTo>
                    <a:pt x="317" y="1393"/>
                  </a:lnTo>
                  <a:lnTo>
                    <a:pt x="365" y="1468"/>
                  </a:lnTo>
                  <a:lnTo>
                    <a:pt x="408" y="1546"/>
                  </a:lnTo>
                  <a:lnTo>
                    <a:pt x="447" y="1626"/>
                  </a:lnTo>
                  <a:lnTo>
                    <a:pt x="481" y="1709"/>
                  </a:lnTo>
                  <a:lnTo>
                    <a:pt x="511" y="1792"/>
                  </a:lnTo>
                  <a:lnTo>
                    <a:pt x="535" y="1877"/>
                  </a:lnTo>
                  <a:lnTo>
                    <a:pt x="555" y="1963"/>
                  </a:lnTo>
                  <a:lnTo>
                    <a:pt x="569" y="2050"/>
                  </a:lnTo>
                  <a:lnTo>
                    <a:pt x="577" y="2138"/>
                  </a:lnTo>
                  <a:lnTo>
                    <a:pt x="581" y="2226"/>
                  </a:lnTo>
                  <a:lnTo>
                    <a:pt x="1146" y="2226"/>
                  </a:lnTo>
                  <a:lnTo>
                    <a:pt x="1150" y="2137"/>
                  </a:lnTo>
                  <a:lnTo>
                    <a:pt x="1159" y="2050"/>
                  </a:lnTo>
                  <a:lnTo>
                    <a:pt x="1173" y="1963"/>
                  </a:lnTo>
                  <a:lnTo>
                    <a:pt x="1192" y="1877"/>
                  </a:lnTo>
                  <a:lnTo>
                    <a:pt x="1216" y="1792"/>
                  </a:lnTo>
                  <a:lnTo>
                    <a:pt x="1245" y="1709"/>
                  </a:lnTo>
                  <a:lnTo>
                    <a:pt x="1280" y="1627"/>
                  </a:lnTo>
                  <a:lnTo>
                    <a:pt x="1318" y="1547"/>
                  </a:lnTo>
                  <a:lnTo>
                    <a:pt x="1362" y="1468"/>
                  </a:lnTo>
                  <a:lnTo>
                    <a:pt x="1410" y="1393"/>
                  </a:lnTo>
                  <a:lnTo>
                    <a:pt x="1464" y="1318"/>
                  </a:lnTo>
                  <a:lnTo>
                    <a:pt x="1498" y="1268"/>
                  </a:lnTo>
                  <a:lnTo>
                    <a:pt x="1529" y="1215"/>
                  </a:lnTo>
                  <a:lnTo>
                    <a:pt x="1556" y="1160"/>
                  </a:lnTo>
                  <a:lnTo>
                    <a:pt x="1577" y="1104"/>
                  </a:lnTo>
                  <a:lnTo>
                    <a:pt x="1594" y="1046"/>
                  </a:lnTo>
                  <a:lnTo>
                    <a:pt x="1606" y="986"/>
                  </a:lnTo>
                  <a:lnTo>
                    <a:pt x="1614" y="925"/>
                  </a:lnTo>
                  <a:lnTo>
                    <a:pt x="1616" y="864"/>
                  </a:lnTo>
                  <a:lnTo>
                    <a:pt x="1614" y="803"/>
                  </a:lnTo>
                  <a:lnTo>
                    <a:pt x="1607" y="744"/>
                  </a:lnTo>
                  <a:lnTo>
                    <a:pt x="1594" y="685"/>
                  </a:lnTo>
                  <a:lnTo>
                    <a:pt x="1579" y="628"/>
                  </a:lnTo>
                  <a:lnTo>
                    <a:pt x="1558" y="573"/>
                  </a:lnTo>
                  <a:lnTo>
                    <a:pt x="1533" y="520"/>
                  </a:lnTo>
                  <a:lnTo>
                    <a:pt x="1504" y="467"/>
                  </a:lnTo>
                  <a:lnTo>
                    <a:pt x="1471" y="418"/>
                  </a:lnTo>
                  <a:lnTo>
                    <a:pt x="1433" y="371"/>
                  </a:lnTo>
                  <a:lnTo>
                    <a:pt x="1392" y="327"/>
                  </a:lnTo>
                  <a:lnTo>
                    <a:pt x="1347" y="286"/>
                  </a:lnTo>
                  <a:lnTo>
                    <a:pt x="1300" y="250"/>
                  </a:lnTo>
                  <a:lnTo>
                    <a:pt x="1250" y="217"/>
                  </a:lnTo>
                  <a:lnTo>
                    <a:pt x="1198" y="189"/>
                  </a:lnTo>
                  <a:lnTo>
                    <a:pt x="1145" y="165"/>
                  </a:lnTo>
                  <a:lnTo>
                    <a:pt x="1088" y="145"/>
                  </a:lnTo>
                  <a:lnTo>
                    <a:pt x="1031" y="130"/>
                  </a:lnTo>
                  <a:lnTo>
                    <a:pt x="973" y="119"/>
                  </a:lnTo>
                  <a:lnTo>
                    <a:pt x="914" y="112"/>
                  </a:lnTo>
                  <a:lnTo>
                    <a:pt x="853" y="110"/>
                  </a:lnTo>
                  <a:close/>
                  <a:moveTo>
                    <a:pt x="851" y="0"/>
                  </a:moveTo>
                  <a:lnTo>
                    <a:pt x="921" y="2"/>
                  </a:lnTo>
                  <a:lnTo>
                    <a:pt x="989" y="9"/>
                  </a:lnTo>
                  <a:lnTo>
                    <a:pt x="1057" y="21"/>
                  </a:lnTo>
                  <a:lnTo>
                    <a:pt x="1122" y="39"/>
                  </a:lnTo>
                  <a:lnTo>
                    <a:pt x="1185" y="61"/>
                  </a:lnTo>
                  <a:lnTo>
                    <a:pt x="1247" y="90"/>
                  </a:lnTo>
                  <a:lnTo>
                    <a:pt x="1307" y="123"/>
                  </a:lnTo>
                  <a:lnTo>
                    <a:pt x="1364" y="159"/>
                  </a:lnTo>
                  <a:lnTo>
                    <a:pt x="1419" y="201"/>
                  </a:lnTo>
                  <a:lnTo>
                    <a:pt x="1470" y="249"/>
                  </a:lnTo>
                  <a:lnTo>
                    <a:pt x="1517" y="300"/>
                  </a:lnTo>
                  <a:lnTo>
                    <a:pt x="1560" y="353"/>
                  </a:lnTo>
                  <a:lnTo>
                    <a:pt x="1599" y="409"/>
                  </a:lnTo>
                  <a:lnTo>
                    <a:pt x="1631" y="469"/>
                  </a:lnTo>
                  <a:lnTo>
                    <a:pt x="1660" y="530"/>
                  </a:lnTo>
                  <a:lnTo>
                    <a:pt x="1683" y="593"/>
                  </a:lnTo>
                  <a:lnTo>
                    <a:pt x="1703" y="659"/>
                  </a:lnTo>
                  <a:lnTo>
                    <a:pt x="1716" y="725"/>
                  </a:lnTo>
                  <a:lnTo>
                    <a:pt x="1724" y="794"/>
                  </a:lnTo>
                  <a:lnTo>
                    <a:pt x="1726" y="864"/>
                  </a:lnTo>
                  <a:lnTo>
                    <a:pt x="1723" y="934"/>
                  </a:lnTo>
                  <a:lnTo>
                    <a:pt x="1715" y="1004"/>
                  </a:lnTo>
                  <a:lnTo>
                    <a:pt x="1702" y="1072"/>
                  </a:lnTo>
                  <a:lnTo>
                    <a:pt x="1682" y="1139"/>
                  </a:lnTo>
                  <a:lnTo>
                    <a:pt x="1657" y="1203"/>
                  </a:lnTo>
                  <a:lnTo>
                    <a:pt x="1627" y="1267"/>
                  </a:lnTo>
                  <a:lnTo>
                    <a:pt x="1592" y="1327"/>
                  </a:lnTo>
                  <a:lnTo>
                    <a:pt x="1551" y="1384"/>
                  </a:lnTo>
                  <a:lnTo>
                    <a:pt x="1496" y="1462"/>
                  </a:lnTo>
                  <a:lnTo>
                    <a:pt x="1447" y="1543"/>
                  </a:lnTo>
                  <a:lnTo>
                    <a:pt x="1403" y="1625"/>
                  </a:lnTo>
                  <a:lnTo>
                    <a:pt x="1364" y="1709"/>
                  </a:lnTo>
                  <a:lnTo>
                    <a:pt x="1332" y="1796"/>
                  </a:lnTo>
                  <a:lnTo>
                    <a:pt x="1305" y="1883"/>
                  </a:lnTo>
                  <a:lnTo>
                    <a:pt x="1285" y="1972"/>
                  </a:lnTo>
                  <a:lnTo>
                    <a:pt x="1269" y="2063"/>
                  </a:lnTo>
                  <a:lnTo>
                    <a:pt x="1260" y="2154"/>
                  </a:lnTo>
                  <a:lnTo>
                    <a:pt x="1258" y="2246"/>
                  </a:lnTo>
                  <a:lnTo>
                    <a:pt x="1258" y="2580"/>
                  </a:lnTo>
                  <a:lnTo>
                    <a:pt x="1255" y="2620"/>
                  </a:lnTo>
                  <a:lnTo>
                    <a:pt x="1246" y="2657"/>
                  </a:lnTo>
                  <a:lnTo>
                    <a:pt x="1233" y="2693"/>
                  </a:lnTo>
                  <a:lnTo>
                    <a:pt x="1214" y="2726"/>
                  </a:lnTo>
                  <a:lnTo>
                    <a:pt x="1192" y="2757"/>
                  </a:lnTo>
                  <a:lnTo>
                    <a:pt x="1165" y="2783"/>
                  </a:lnTo>
                  <a:lnTo>
                    <a:pt x="1135" y="2806"/>
                  </a:lnTo>
                  <a:lnTo>
                    <a:pt x="1103" y="2824"/>
                  </a:lnTo>
                  <a:lnTo>
                    <a:pt x="1067" y="2838"/>
                  </a:lnTo>
                  <a:lnTo>
                    <a:pt x="1029" y="2846"/>
                  </a:lnTo>
                  <a:lnTo>
                    <a:pt x="989" y="2849"/>
                  </a:lnTo>
                  <a:lnTo>
                    <a:pt x="740" y="2849"/>
                  </a:lnTo>
                  <a:lnTo>
                    <a:pt x="700" y="2846"/>
                  </a:lnTo>
                  <a:lnTo>
                    <a:pt x="662" y="2838"/>
                  </a:lnTo>
                  <a:lnTo>
                    <a:pt x="626" y="2824"/>
                  </a:lnTo>
                  <a:lnTo>
                    <a:pt x="593" y="2806"/>
                  </a:lnTo>
                  <a:lnTo>
                    <a:pt x="564" y="2783"/>
                  </a:lnTo>
                  <a:lnTo>
                    <a:pt x="537" y="2757"/>
                  </a:lnTo>
                  <a:lnTo>
                    <a:pt x="515" y="2726"/>
                  </a:lnTo>
                  <a:lnTo>
                    <a:pt x="496" y="2693"/>
                  </a:lnTo>
                  <a:lnTo>
                    <a:pt x="482" y="2657"/>
                  </a:lnTo>
                  <a:lnTo>
                    <a:pt x="474" y="2620"/>
                  </a:lnTo>
                  <a:lnTo>
                    <a:pt x="471" y="2580"/>
                  </a:lnTo>
                  <a:lnTo>
                    <a:pt x="471" y="2246"/>
                  </a:lnTo>
                  <a:lnTo>
                    <a:pt x="469" y="2163"/>
                  </a:lnTo>
                  <a:lnTo>
                    <a:pt x="461" y="2080"/>
                  </a:lnTo>
                  <a:lnTo>
                    <a:pt x="448" y="1997"/>
                  </a:lnTo>
                  <a:lnTo>
                    <a:pt x="431" y="1916"/>
                  </a:lnTo>
                  <a:lnTo>
                    <a:pt x="408" y="1835"/>
                  </a:lnTo>
                  <a:lnTo>
                    <a:pt x="381" y="1756"/>
                  </a:lnTo>
                  <a:lnTo>
                    <a:pt x="349" y="1678"/>
                  </a:lnTo>
                  <a:lnTo>
                    <a:pt x="312" y="1601"/>
                  </a:lnTo>
                  <a:lnTo>
                    <a:pt x="271" y="1528"/>
                  </a:lnTo>
                  <a:lnTo>
                    <a:pt x="226" y="1456"/>
                  </a:lnTo>
                  <a:lnTo>
                    <a:pt x="177" y="1386"/>
                  </a:lnTo>
                  <a:lnTo>
                    <a:pt x="135" y="1327"/>
                  </a:lnTo>
                  <a:lnTo>
                    <a:pt x="100" y="1266"/>
                  </a:lnTo>
                  <a:lnTo>
                    <a:pt x="69" y="1202"/>
                  </a:lnTo>
                  <a:lnTo>
                    <a:pt x="44" y="1136"/>
                  </a:lnTo>
                  <a:lnTo>
                    <a:pt x="25" y="1068"/>
                  </a:lnTo>
                  <a:lnTo>
                    <a:pt x="12" y="999"/>
                  </a:lnTo>
                  <a:lnTo>
                    <a:pt x="4" y="928"/>
                  </a:lnTo>
                  <a:lnTo>
                    <a:pt x="0" y="855"/>
                  </a:lnTo>
                  <a:lnTo>
                    <a:pt x="5" y="788"/>
                  </a:lnTo>
                  <a:lnTo>
                    <a:pt x="13" y="722"/>
                  </a:lnTo>
                  <a:lnTo>
                    <a:pt x="26" y="657"/>
                  </a:lnTo>
                  <a:lnTo>
                    <a:pt x="44" y="593"/>
                  </a:lnTo>
                  <a:lnTo>
                    <a:pt x="68" y="531"/>
                  </a:lnTo>
                  <a:lnTo>
                    <a:pt x="96" y="472"/>
                  </a:lnTo>
                  <a:lnTo>
                    <a:pt x="128" y="413"/>
                  </a:lnTo>
                  <a:lnTo>
                    <a:pt x="165" y="358"/>
                  </a:lnTo>
                  <a:lnTo>
                    <a:pt x="207" y="305"/>
                  </a:lnTo>
                  <a:lnTo>
                    <a:pt x="253" y="256"/>
                  </a:lnTo>
                  <a:lnTo>
                    <a:pt x="302" y="209"/>
                  </a:lnTo>
                  <a:lnTo>
                    <a:pt x="355" y="167"/>
                  </a:lnTo>
                  <a:lnTo>
                    <a:pt x="410" y="130"/>
                  </a:lnTo>
                  <a:lnTo>
                    <a:pt x="468" y="97"/>
                  </a:lnTo>
                  <a:lnTo>
                    <a:pt x="528" y="68"/>
                  </a:lnTo>
                  <a:lnTo>
                    <a:pt x="589" y="45"/>
                  </a:lnTo>
                  <a:lnTo>
                    <a:pt x="653" y="26"/>
                  </a:lnTo>
                  <a:lnTo>
                    <a:pt x="718" y="12"/>
                  </a:lnTo>
                  <a:lnTo>
                    <a:pt x="784" y="4"/>
                  </a:lnTo>
                  <a:lnTo>
                    <a:pt x="8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5" name="Freeform 497"/>
            <p:cNvSpPr>
              <a:spLocks/>
            </p:cNvSpPr>
            <p:nvPr/>
          </p:nvSpPr>
          <p:spPr bwMode="auto">
            <a:xfrm>
              <a:off x="10366375" y="5251450"/>
              <a:ext cx="15875" cy="30163"/>
            </a:xfrm>
            <a:custGeom>
              <a:avLst/>
              <a:gdLst>
                <a:gd name="T0" fmla="*/ 56 w 116"/>
                <a:gd name="T1" fmla="*/ 0 h 208"/>
                <a:gd name="T2" fmla="*/ 73 w 116"/>
                <a:gd name="T3" fmla="*/ 3 h 208"/>
                <a:gd name="T4" fmla="*/ 89 w 116"/>
                <a:gd name="T5" fmla="*/ 11 h 208"/>
                <a:gd name="T6" fmla="*/ 100 w 116"/>
                <a:gd name="T7" fmla="*/ 24 h 208"/>
                <a:gd name="T8" fmla="*/ 108 w 116"/>
                <a:gd name="T9" fmla="*/ 39 h 208"/>
                <a:gd name="T10" fmla="*/ 110 w 116"/>
                <a:gd name="T11" fmla="*/ 56 h 208"/>
                <a:gd name="T12" fmla="*/ 112 w 116"/>
                <a:gd name="T13" fmla="*/ 100 h 208"/>
                <a:gd name="T14" fmla="*/ 116 w 116"/>
                <a:gd name="T15" fmla="*/ 144 h 208"/>
                <a:gd name="T16" fmla="*/ 116 w 116"/>
                <a:gd name="T17" fmla="*/ 163 h 208"/>
                <a:gd name="T18" fmla="*/ 111 w 116"/>
                <a:gd name="T19" fmla="*/ 179 h 208"/>
                <a:gd name="T20" fmla="*/ 101 w 116"/>
                <a:gd name="T21" fmla="*/ 193 h 208"/>
                <a:gd name="T22" fmla="*/ 87 w 116"/>
                <a:gd name="T23" fmla="*/ 203 h 208"/>
                <a:gd name="T24" fmla="*/ 70 w 116"/>
                <a:gd name="T25" fmla="*/ 208 h 208"/>
                <a:gd name="T26" fmla="*/ 62 w 116"/>
                <a:gd name="T27" fmla="*/ 208 h 208"/>
                <a:gd name="T28" fmla="*/ 47 w 116"/>
                <a:gd name="T29" fmla="*/ 206 h 208"/>
                <a:gd name="T30" fmla="*/ 33 w 116"/>
                <a:gd name="T31" fmla="*/ 200 h 208"/>
                <a:gd name="T32" fmla="*/ 20 w 116"/>
                <a:gd name="T33" fmla="*/ 189 h 208"/>
                <a:gd name="T34" fmla="*/ 12 w 116"/>
                <a:gd name="T35" fmla="*/ 176 h 208"/>
                <a:gd name="T36" fmla="*/ 7 w 116"/>
                <a:gd name="T37" fmla="*/ 161 h 208"/>
                <a:gd name="T38" fmla="*/ 2 w 116"/>
                <a:gd name="T39" fmla="*/ 109 h 208"/>
                <a:gd name="T40" fmla="*/ 0 w 116"/>
                <a:gd name="T41" fmla="*/ 55 h 208"/>
                <a:gd name="T42" fmla="*/ 3 w 116"/>
                <a:gd name="T43" fmla="*/ 38 h 208"/>
                <a:gd name="T44" fmla="*/ 11 w 116"/>
                <a:gd name="T45" fmla="*/ 23 h 208"/>
                <a:gd name="T46" fmla="*/ 23 w 116"/>
                <a:gd name="T47" fmla="*/ 11 h 208"/>
                <a:gd name="T48" fmla="*/ 39 w 116"/>
                <a:gd name="T49" fmla="*/ 3 h 208"/>
                <a:gd name="T50" fmla="*/ 56 w 116"/>
                <a:gd name="T51"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16" h="208">
                  <a:moveTo>
                    <a:pt x="56" y="0"/>
                  </a:moveTo>
                  <a:lnTo>
                    <a:pt x="73" y="3"/>
                  </a:lnTo>
                  <a:lnTo>
                    <a:pt x="89" y="11"/>
                  </a:lnTo>
                  <a:lnTo>
                    <a:pt x="100" y="24"/>
                  </a:lnTo>
                  <a:lnTo>
                    <a:pt x="108" y="39"/>
                  </a:lnTo>
                  <a:lnTo>
                    <a:pt x="110" y="56"/>
                  </a:lnTo>
                  <a:lnTo>
                    <a:pt x="112" y="100"/>
                  </a:lnTo>
                  <a:lnTo>
                    <a:pt x="116" y="144"/>
                  </a:lnTo>
                  <a:lnTo>
                    <a:pt x="116" y="163"/>
                  </a:lnTo>
                  <a:lnTo>
                    <a:pt x="111" y="179"/>
                  </a:lnTo>
                  <a:lnTo>
                    <a:pt x="101" y="193"/>
                  </a:lnTo>
                  <a:lnTo>
                    <a:pt x="87" y="203"/>
                  </a:lnTo>
                  <a:lnTo>
                    <a:pt x="70" y="208"/>
                  </a:lnTo>
                  <a:lnTo>
                    <a:pt x="62" y="208"/>
                  </a:lnTo>
                  <a:lnTo>
                    <a:pt x="47" y="206"/>
                  </a:lnTo>
                  <a:lnTo>
                    <a:pt x="33" y="200"/>
                  </a:lnTo>
                  <a:lnTo>
                    <a:pt x="20" y="189"/>
                  </a:lnTo>
                  <a:lnTo>
                    <a:pt x="12" y="176"/>
                  </a:lnTo>
                  <a:lnTo>
                    <a:pt x="7" y="161"/>
                  </a:lnTo>
                  <a:lnTo>
                    <a:pt x="2" y="109"/>
                  </a:lnTo>
                  <a:lnTo>
                    <a:pt x="0" y="55"/>
                  </a:lnTo>
                  <a:lnTo>
                    <a:pt x="3" y="38"/>
                  </a:lnTo>
                  <a:lnTo>
                    <a:pt x="11" y="23"/>
                  </a:lnTo>
                  <a:lnTo>
                    <a:pt x="23" y="11"/>
                  </a:lnTo>
                  <a:lnTo>
                    <a:pt x="39" y="3"/>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6" name="Freeform 498"/>
            <p:cNvSpPr>
              <a:spLocks/>
            </p:cNvSpPr>
            <p:nvPr/>
          </p:nvSpPr>
          <p:spPr bwMode="auto">
            <a:xfrm>
              <a:off x="10375900" y="5292725"/>
              <a:ext cx="61913" cy="101600"/>
            </a:xfrm>
            <a:custGeom>
              <a:avLst/>
              <a:gdLst>
                <a:gd name="T0" fmla="*/ 59 w 431"/>
                <a:gd name="T1" fmla="*/ 0 h 701"/>
                <a:gd name="T2" fmla="*/ 72 w 431"/>
                <a:gd name="T3" fmla="*/ 3 h 701"/>
                <a:gd name="T4" fmla="*/ 85 w 431"/>
                <a:gd name="T5" fmla="*/ 8 h 701"/>
                <a:gd name="T6" fmla="*/ 96 w 431"/>
                <a:gd name="T7" fmla="*/ 17 h 701"/>
                <a:gd name="T8" fmla="*/ 105 w 431"/>
                <a:gd name="T9" fmla="*/ 29 h 701"/>
                <a:gd name="T10" fmla="*/ 128 w 431"/>
                <a:gd name="T11" fmla="*/ 71 h 701"/>
                <a:gd name="T12" fmla="*/ 157 w 431"/>
                <a:gd name="T13" fmla="*/ 111 h 701"/>
                <a:gd name="T14" fmla="*/ 213 w 431"/>
                <a:gd name="T15" fmla="*/ 191 h 701"/>
                <a:gd name="T16" fmla="*/ 266 w 431"/>
                <a:gd name="T17" fmla="*/ 273 h 701"/>
                <a:gd name="T18" fmla="*/ 313 w 431"/>
                <a:gd name="T19" fmla="*/ 359 h 701"/>
                <a:gd name="T20" fmla="*/ 356 w 431"/>
                <a:gd name="T21" fmla="*/ 446 h 701"/>
                <a:gd name="T22" fmla="*/ 395 w 431"/>
                <a:gd name="T23" fmla="*/ 536 h 701"/>
                <a:gd name="T24" fmla="*/ 428 w 431"/>
                <a:gd name="T25" fmla="*/ 628 h 701"/>
                <a:gd name="T26" fmla="*/ 431 w 431"/>
                <a:gd name="T27" fmla="*/ 642 h 701"/>
                <a:gd name="T28" fmla="*/ 430 w 431"/>
                <a:gd name="T29" fmla="*/ 657 h 701"/>
                <a:gd name="T30" fmla="*/ 425 w 431"/>
                <a:gd name="T31" fmla="*/ 670 h 701"/>
                <a:gd name="T32" fmla="*/ 416 w 431"/>
                <a:gd name="T33" fmla="*/ 682 h 701"/>
                <a:gd name="T34" fmla="*/ 406 w 431"/>
                <a:gd name="T35" fmla="*/ 691 h 701"/>
                <a:gd name="T36" fmla="*/ 393 w 431"/>
                <a:gd name="T37" fmla="*/ 698 h 701"/>
                <a:gd name="T38" fmla="*/ 376 w 431"/>
                <a:gd name="T39" fmla="*/ 701 h 701"/>
                <a:gd name="T40" fmla="*/ 361 w 431"/>
                <a:gd name="T41" fmla="*/ 699 h 701"/>
                <a:gd name="T42" fmla="*/ 349 w 431"/>
                <a:gd name="T43" fmla="*/ 694 h 701"/>
                <a:gd name="T44" fmla="*/ 338 w 431"/>
                <a:gd name="T45" fmla="*/ 686 h 701"/>
                <a:gd name="T46" fmla="*/ 329 w 431"/>
                <a:gd name="T47" fmla="*/ 676 h 701"/>
                <a:gd name="T48" fmla="*/ 322 w 431"/>
                <a:gd name="T49" fmla="*/ 663 h 701"/>
                <a:gd name="T50" fmla="*/ 292 w 431"/>
                <a:gd name="T51" fmla="*/ 576 h 701"/>
                <a:gd name="T52" fmla="*/ 256 w 431"/>
                <a:gd name="T53" fmla="*/ 492 h 701"/>
                <a:gd name="T54" fmla="*/ 216 w 431"/>
                <a:gd name="T55" fmla="*/ 410 h 701"/>
                <a:gd name="T56" fmla="*/ 171 w 431"/>
                <a:gd name="T57" fmla="*/ 330 h 701"/>
                <a:gd name="T58" fmla="*/ 122 w 431"/>
                <a:gd name="T59" fmla="*/ 253 h 701"/>
                <a:gd name="T60" fmla="*/ 68 w 431"/>
                <a:gd name="T61" fmla="*/ 179 h 701"/>
                <a:gd name="T62" fmla="*/ 35 w 431"/>
                <a:gd name="T63" fmla="*/ 131 h 701"/>
                <a:gd name="T64" fmla="*/ 6 w 431"/>
                <a:gd name="T65" fmla="*/ 80 h 701"/>
                <a:gd name="T66" fmla="*/ 1 w 431"/>
                <a:gd name="T67" fmla="*/ 66 h 701"/>
                <a:gd name="T68" fmla="*/ 0 w 431"/>
                <a:gd name="T69" fmla="*/ 52 h 701"/>
                <a:gd name="T70" fmla="*/ 2 w 431"/>
                <a:gd name="T71" fmla="*/ 38 h 701"/>
                <a:gd name="T72" fmla="*/ 9 w 431"/>
                <a:gd name="T73" fmla="*/ 25 h 701"/>
                <a:gd name="T74" fmla="*/ 18 w 431"/>
                <a:gd name="T75" fmla="*/ 14 h 701"/>
                <a:gd name="T76" fmla="*/ 30 w 431"/>
                <a:gd name="T77" fmla="*/ 6 h 701"/>
                <a:gd name="T78" fmla="*/ 44 w 431"/>
                <a:gd name="T79" fmla="*/ 1 h 701"/>
                <a:gd name="T80" fmla="*/ 59 w 431"/>
                <a:gd name="T81" fmla="*/ 0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31" h="701">
                  <a:moveTo>
                    <a:pt x="59" y="0"/>
                  </a:moveTo>
                  <a:lnTo>
                    <a:pt x="72" y="3"/>
                  </a:lnTo>
                  <a:lnTo>
                    <a:pt x="85" y="8"/>
                  </a:lnTo>
                  <a:lnTo>
                    <a:pt x="96" y="17"/>
                  </a:lnTo>
                  <a:lnTo>
                    <a:pt x="105" y="29"/>
                  </a:lnTo>
                  <a:lnTo>
                    <a:pt x="128" y="71"/>
                  </a:lnTo>
                  <a:lnTo>
                    <a:pt x="157" y="111"/>
                  </a:lnTo>
                  <a:lnTo>
                    <a:pt x="213" y="191"/>
                  </a:lnTo>
                  <a:lnTo>
                    <a:pt x="266" y="273"/>
                  </a:lnTo>
                  <a:lnTo>
                    <a:pt x="313" y="359"/>
                  </a:lnTo>
                  <a:lnTo>
                    <a:pt x="356" y="446"/>
                  </a:lnTo>
                  <a:lnTo>
                    <a:pt x="395" y="536"/>
                  </a:lnTo>
                  <a:lnTo>
                    <a:pt x="428" y="628"/>
                  </a:lnTo>
                  <a:lnTo>
                    <a:pt x="431" y="642"/>
                  </a:lnTo>
                  <a:lnTo>
                    <a:pt x="430" y="657"/>
                  </a:lnTo>
                  <a:lnTo>
                    <a:pt x="425" y="670"/>
                  </a:lnTo>
                  <a:lnTo>
                    <a:pt x="416" y="682"/>
                  </a:lnTo>
                  <a:lnTo>
                    <a:pt x="406" y="691"/>
                  </a:lnTo>
                  <a:lnTo>
                    <a:pt x="393" y="698"/>
                  </a:lnTo>
                  <a:lnTo>
                    <a:pt x="376" y="701"/>
                  </a:lnTo>
                  <a:lnTo>
                    <a:pt x="361" y="699"/>
                  </a:lnTo>
                  <a:lnTo>
                    <a:pt x="349" y="694"/>
                  </a:lnTo>
                  <a:lnTo>
                    <a:pt x="338" y="686"/>
                  </a:lnTo>
                  <a:lnTo>
                    <a:pt x="329" y="676"/>
                  </a:lnTo>
                  <a:lnTo>
                    <a:pt x="322" y="663"/>
                  </a:lnTo>
                  <a:lnTo>
                    <a:pt x="292" y="576"/>
                  </a:lnTo>
                  <a:lnTo>
                    <a:pt x="256" y="492"/>
                  </a:lnTo>
                  <a:lnTo>
                    <a:pt x="216" y="410"/>
                  </a:lnTo>
                  <a:lnTo>
                    <a:pt x="171" y="330"/>
                  </a:lnTo>
                  <a:lnTo>
                    <a:pt x="122" y="253"/>
                  </a:lnTo>
                  <a:lnTo>
                    <a:pt x="68" y="179"/>
                  </a:lnTo>
                  <a:lnTo>
                    <a:pt x="35" y="131"/>
                  </a:lnTo>
                  <a:lnTo>
                    <a:pt x="6" y="80"/>
                  </a:lnTo>
                  <a:lnTo>
                    <a:pt x="1" y="66"/>
                  </a:lnTo>
                  <a:lnTo>
                    <a:pt x="0" y="52"/>
                  </a:lnTo>
                  <a:lnTo>
                    <a:pt x="2" y="38"/>
                  </a:lnTo>
                  <a:lnTo>
                    <a:pt x="9" y="25"/>
                  </a:lnTo>
                  <a:lnTo>
                    <a:pt x="18" y="14"/>
                  </a:lnTo>
                  <a:lnTo>
                    <a:pt x="30" y="6"/>
                  </a:lnTo>
                  <a:lnTo>
                    <a:pt x="44" y="1"/>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7" name="Freeform 499"/>
            <p:cNvSpPr>
              <a:spLocks/>
            </p:cNvSpPr>
            <p:nvPr/>
          </p:nvSpPr>
          <p:spPr bwMode="auto">
            <a:xfrm>
              <a:off x="10523538" y="5287963"/>
              <a:ext cx="26988" cy="33338"/>
            </a:xfrm>
            <a:custGeom>
              <a:avLst/>
              <a:gdLst>
                <a:gd name="T0" fmla="*/ 123 w 184"/>
                <a:gd name="T1" fmla="*/ 0 h 237"/>
                <a:gd name="T2" fmla="*/ 137 w 184"/>
                <a:gd name="T3" fmla="*/ 0 h 237"/>
                <a:gd name="T4" fmla="*/ 151 w 184"/>
                <a:gd name="T5" fmla="*/ 4 h 237"/>
                <a:gd name="T6" fmla="*/ 163 w 184"/>
                <a:gd name="T7" fmla="*/ 12 h 237"/>
                <a:gd name="T8" fmla="*/ 174 w 184"/>
                <a:gd name="T9" fmla="*/ 22 h 237"/>
                <a:gd name="T10" fmla="*/ 181 w 184"/>
                <a:gd name="T11" fmla="*/ 35 h 237"/>
                <a:gd name="T12" fmla="*/ 184 w 184"/>
                <a:gd name="T13" fmla="*/ 48 h 237"/>
                <a:gd name="T14" fmla="*/ 184 w 184"/>
                <a:gd name="T15" fmla="*/ 62 h 237"/>
                <a:gd name="T16" fmla="*/ 180 w 184"/>
                <a:gd name="T17" fmla="*/ 76 h 237"/>
                <a:gd name="T18" fmla="*/ 156 w 184"/>
                <a:gd name="T19" fmla="*/ 125 h 237"/>
                <a:gd name="T20" fmla="*/ 130 w 184"/>
                <a:gd name="T21" fmla="*/ 172 h 237"/>
                <a:gd name="T22" fmla="*/ 99 w 184"/>
                <a:gd name="T23" fmla="*/ 216 h 237"/>
                <a:gd name="T24" fmla="*/ 90 w 184"/>
                <a:gd name="T25" fmla="*/ 225 h 237"/>
                <a:gd name="T26" fmla="*/ 80 w 184"/>
                <a:gd name="T27" fmla="*/ 232 h 237"/>
                <a:gd name="T28" fmla="*/ 67 w 184"/>
                <a:gd name="T29" fmla="*/ 236 h 237"/>
                <a:gd name="T30" fmla="*/ 55 w 184"/>
                <a:gd name="T31" fmla="*/ 237 h 237"/>
                <a:gd name="T32" fmla="*/ 43 w 184"/>
                <a:gd name="T33" fmla="*/ 236 h 237"/>
                <a:gd name="T34" fmla="*/ 32 w 184"/>
                <a:gd name="T35" fmla="*/ 232 h 237"/>
                <a:gd name="T36" fmla="*/ 21 w 184"/>
                <a:gd name="T37" fmla="*/ 226 h 237"/>
                <a:gd name="T38" fmla="*/ 11 w 184"/>
                <a:gd name="T39" fmla="*/ 216 h 237"/>
                <a:gd name="T40" fmla="*/ 4 w 184"/>
                <a:gd name="T41" fmla="*/ 203 h 237"/>
                <a:gd name="T42" fmla="*/ 0 w 184"/>
                <a:gd name="T43" fmla="*/ 189 h 237"/>
                <a:gd name="T44" fmla="*/ 0 w 184"/>
                <a:gd name="T45" fmla="*/ 176 h 237"/>
                <a:gd name="T46" fmla="*/ 4 w 184"/>
                <a:gd name="T47" fmla="*/ 161 h 237"/>
                <a:gd name="T48" fmla="*/ 11 w 184"/>
                <a:gd name="T49" fmla="*/ 148 h 237"/>
                <a:gd name="T50" fmla="*/ 37 w 184"/>
                <a:gd name="T51" fmla="*/ 111 h 237"/>
                <a:gd name="T52" fmla="*/ 59 w 184"/>
                <a:gd name="T53" fmla="*/ 73 h 237"/>
                <a:gd name="T54" fmla="*/ 79 w 184"/>
                <a:gd name="T55" fmla="*/ 34 h 237"/>
                <a:gd name="T56" fmla="*/ 86 w 184"/>
                <a:gd name="T57" fmla="*/ 20 h 237"/>
                <a:gd name="T58" fmla="*/ 96 w 184"/>
                <a:gd name="T59" fmla="*/ 10 h 237"/>
                <a:gd name="T60" fmla="*/ 108 w 184"/>
                <a:gd name="T61" fmla="*/ 4 h 237"/>
                <a:gd name="T62" fmla="*/ 123 w 184"/>
                <a:gd name="T63" fmla="*/ 0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4" h="237">
                  <a:moveTo>
                    <a:pt x="123" y="0"/>
                  </a:moveTo>
                  <a:lnTo>
                    <a:pt x="137" y="0"/>
                  </a:lnTo>
                  <a:lnTo>
                    <a:pt x="151" y="4"/>
                  </a:lnTo>
                  <a:lnTo>
                    <a:pt x="163" y="12"/>
                  </a:lnTo>
                  <a:lnTo>
                    <a:pt x="174" y="22"/>
                  </a:lnTo>
                  <a:lnTo>
                    <a:pt x="181" y="35"/>
                  </a:lnTo>
                  <a:lnTo>
                    <a:pt x="184" y="48"/>
                  </a:lnTo>
                  <a:lnTo>
                    <a:pt x="184" y="62"/>
                  </a:lnTo>
                  <a:lnTo>
                    <a:pt x="180" y="76"/>
                  </a:lnTo>
                  <a:lnTo>
                    <a:pt x="156" y="125"/>
                  </a:lnTo>
                  <a:lnTo>
                    <a:pt x="130" y="172"/>
                  </a:lnTo>
                  <a:lnTo>
                    <a:pt x="99" y="216"/>
                  </a:lnTo>
                  <a:lnTo>
                    <a:pt x="90" y="225"/>
                  </a:lnTo>
                  <a:lnTo>
                    <a:pt x="80" y="232"/>
                  </a:lnTo>
                  <a:lnTo>
                    <a:pt x="67" y="236"/>
                  </a:lnTo>
                  <a:lnTo>
                    <a:pt x="55" y="237"/>
                  </a:lnTo>
                  <a:lnTo>
                    <a:pt x="43" y="236"/>
                  </a:lnTo>
                  <a:lnTo>
                    <a:pt x="32" y="232"/>
                  </a:lnTo>
                  <a:lnTo>
                    <a:pt x="21" y="226"/>
                  </a:lnTo>
                  <a:lnTo>
                    <a:pt x="11" y="216"/>
                  </a:lnTo>
                  <a:lnTo>
                    <a:pt x="4" y="203"/>
                  </a:lnTo>
                  <a:lnTo>
                    <a:pt x="0" y="189"/>
                  </a:lnTo>
                  <a:lnTo>
                    <a:pt x="0" y="176"/>
                  </a:lnTo>
                  <a:lnTo>
                    <a:pt x="4" y="161"/>
                  </a:lnTo>
                  <a:lnTo>
                    <a:pt x="11" y="148"/>
                  </a:lnTo>
                  <a:lnTo>
                    <a:pt x="37" y="111"/>
                  </a:lnTo>
                  <a:lnTo>
                    <a:pt x="59" y="73"/>
                  </a:lnTo>
                  <a:lnTo>
                    <a:pt x="79" y="34"/>
                  </a:lnTo>
                  <a:lnTo>
                    <a:pt x="86" y="20"/>
                  </a:lnTo>
                  <a:lnTo>
                    <a:pt x="96" y="10"/>
                  </a:lnTo>
                  <a:lnTo>
                    <a:pt x="108" y="4"/>
                  </a:lnTo>
                  <a:lnTo>
                    <a:pt x="1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8" name="Freeform 500"/>
            <p:cNvSpPr>
              <a:spLocks/>
            </p:cNvSpPr>
            <p:nvPr/>
          </p:nvSpPr>
          <p:spPr bwMode="auto">
            <a:xfrm>
              <a:off x="10453688" y="5164138"/>
              <a:ext cx="103188" cy="112713"/>
            </a:xfrm>
            <a:custGeom>
              <a:avLst/>
              <a:gdLst>
                <a:gd name="T0" fmla="*/ 55 w 719"/>
                <a:gd name="T1" fmla="*/ 0 h 777"/>
                <a:gd name="T2" fmla="*/ 120 w 719"/>
                <a:gd name="T3" fmla="*/ 3 h 777"/>
                <a:gd name="T4" fmla="*/ 182 w 719"/>
                <a:gd name="T5" fmla="*/ 13 h 777"/>
                <a:gd name="T6" fmla="*/ 241 w 719"/>
                <a:gd name="T7" fmla="*/ 27 h 777"/>
                <a:gd name="T8" fmla="*/ 300 w 719"/>
                <a:gd name="T9" fmla="*/ 46 h 777"/>
                <a:gd name="T10" fmla="*/ 355 w 719"/>
                <a:gd name="T11" fmla="*/ 72 h 777"/>
                <a:gd name="T12" fmla="*/ 408 w 719"/>
                <a:gd name="T13" fmla="*/ 102 h 777"/>
                <a:gd name="T14" fmla="*/ 457 w 719"/>
                <a:gd name="T15" fmla="*/ 135 h 777"/>
                <a:gd name="T16" fmla="*/ 503 w 719"/>
                <a:gd name="T17" fmla="*/ 174 h 777"/>
                <a:gd name="T18" fmla="*/ 545 w 719"/>
                <a:gd name="T19" fmla="*/ 216 h 777"/>
                <a:gd name="T20" fmla="*/ 584 w 719"/>
                <a:gd name="T21" fmla="*/ 262 h 777"/>
                <a:gd name="T22" fmla="*/ 619 w 719"/>
                <a:gd name="T23" fmla="*/ 312 h 777"/>
                <a:gd name="T24" fmla="*/ 648 w 719"/>
                <a:gd name="T25" fmla="*/ 365 h 777"/>
                <a:gd name="T26" fmla="*/ 673 w 719"/>
                <a:gd name="T27" fmla="*/ 420 h 777"/>
                <a:gd name="T28" fmla="*/ 693 w 719"/>
                <a:gd name="T29" fmla="*/ 478 h 777"/>
                <a:gd name="T30" fmla="*/ 708 w 719"/>
                <a:gd name="T31" fmla="*/ 539 h 777"/>
                <a:gd name="T32" fmla="*/ 717 w 719"/>
                <a:gd name="T33" fmla="*/ 601 h 777"/>
                <a:gd name="T34" fmla="*/ 719 w 719"/>
                <a:gd name="T35" fmla="*/ 665 h 777"/>
                <a:gd name="T36" fmla="*/ 717 w 719"/>
                <a:gd name="T37" fmla="*/ 727 h 777"/>
                <a:gd name="T38" fmla="*/ 713 w 719"/>
                <a:gd name="T39" fmla="*/ 743 h 777"/>
                <a:gd name="T40" fmla="*/ 705 w 719"/>
                <a:gd name="T41" fmla="*/ 757 h 777"/>
                <a:gd name="T42" fmla="*/ 692 w 719"/>
                <a:gd name="T43" fmla="*/ 768 h 777"/>
                <a:gd name="T44" fmla="*/ 678 w 719"/>
                <a:gd name="T45" fmla="*/ 774 h 777"/>
                <a:gd name="T46" fmla="*/ 662 w 719"/>
                <a:gd name="T47" fmla="*/ 777 h 777"/>
                <a:gd name="T48" fmla="*/ 657 w 719"/>
                <a:gd name="T49" fmla="*/ 777 h 777"/>
                <a:gd name="T50" fmla="*/ 639 w 719"/>
                <a:gd name="T51" fmla="*/ 772 h 777"/>
                <a:gd name="T52" fmla="*/ 625 w 719"/>
                <a:gd name="T53" fmla="*/ 763 h 777"/>
                <a:gd name="T54" fmla="*/ 614 w 719"/>
                <a:gd name="T55" fmla="*/ 750 h 777"/>
                <a:gd name="T56" fmla="*/ 608 w 719"/>
                <a:gd name="T57" fmla="*/ 734 h 777"/>
                <a:gd name="T58" fmla="*/ 606 w 719"/>
                <a:gd name="T59" fmla="*/ 717 h 777"/>
                <a:gd name="T60" fmla="*/ 609 w 719"/>
                <a:gd name="T61" fmla="*/ 665 h 777"/>
                <a:gd name="T62" fmla="*/ 605 w 719"/>
                <a:gd name="T63" fmla="*/ 604 h 777"/>
                <a:gd name="T64" fmla="*/ 596 w 719"/>
                <a:gd name="T65" fmla="*/ 546 h 777"/>
                <a:gd name="T66" fmla="*/ 581 w 719"/>
                <a:gd name="T67" fmla="*/ 490 h 777"/>
                <a:gd name="T68" fmla="*/ 559 w 719"/>
                <a:gd name="T69" fmla="*/ 436 h 777"/>
                <a:gd name="T70" fmla="*/ 533 w 719"/>
                <a:gd name="T71" fmla="*/ 385 h 777"/>
                <a:gd name="T72" fmla="*/ 502 w 719"/>
                <a:gd name="T73" fmla="*/ 338 h 777"/>
                <a:gd name="T74" fmla="*/ 466 w 719"/>
                <a:gd name="T75" fmla="*/ 294 h 777"/>
                <a:gd name="T76" fmla="*/ 427 w 719"/>
                <a:gd name="T77" fmla="*/ 254 h 777"/>
                <a:gd name="T78" fmla="*/ 383 w 719"/>
                <a:gd name="T79" fmla="*/ 218 h 777"/>
                <a:gd name="T80" fmla="*/ 335 w 719"/>
                <a:gd name="T81" fmla="*/ 187 h 777"/>
                <a:gd name="T82" fmla="*/ 284 w 719"/>
                <a:gd name="T83" fmla="*/ 160 h 777"/>
                <a:gd name="T84" fmla="*/ 230 w 719"/>
                <a:gd name="T85" fmla="*/ 140 h 777"/>
                <a:gd name="T86" fmla="*/ 174 w 719"/>
                <a:gd name="T87" fmla="*/ 124 h 777"/>
                <a:gd name="T88" fmla="*/ 116 w 719"/>
                <a:gd name="T89" fmla="*/ 114 h 777"/>
                <a:gd name="T90" fmla="*/ 55 w 719"/>
                <a:gd name="T91" fmla="*/ 111 h 777"/>
                <a:gd name="T92" fmla="*/ 38 w 719"/>
                <a:gd name="T93" fmla="*/ 108 h 777"/>
                <a:gd name="T94" fmla="*/ 23 w 719"/>
                <a:gd name="T95" fmla="*/ 101 h 777"/>
                <a:gd name="T96" fmla="*/ 11 w 719"/>
                <a:gd name="T97" fmla="*/ 88 h 777"/>
                <a:gd name="T98" fmla="*/ 3 w 719"/>
                <a:gd name="T99" fmla="*/ 73 h 777"/>
                <a:gd name="T100" fmla="*/ 0 w 719"/>
                <a:gd name="T101" fmla="*/ 56 h 777"/>
                <a:gd name="T102" fmla="*/ 3 w 719"/>
                <a:gd name="T103" fmla="*/ 38 h 777"/>
                <a:gd name="T104" fmla="*/ 11 w 719"/>
                <a:gd name="T105" fmla="*/ 23 h 777"/>
                <a:gd name="T106" fmla="*/ 23 w 719"/>
                <a:gd name="T107" fmla="*/ 11 h 777"/>
                <a:gd name="T108" fmla="*/ 38 w 719"/>
                <a:gd name="T109" fmla="*/ 3 h 777"/>
                <a:gd name="T110" fmla="*/ 55 w 719"/>
                <a:gd name="T111" fmla="*/ 0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19" h="777">
                  <a:moveTo>
                    <a:pt x="55" y="0"/>
                  </a:moveTo>
                  <a:lnTo>
                    <a:pt x="120" y="3"/>
                  </a:lnTo>
                  <a:lnTo>
                    <a:pt x="182" y="13"/>
                  </a:lnTo>
                  <a:lnTo>
                    <a:pt x="241" y="27"/>
                  </a:lnTo>
                  <a:lnTo>
                    <a:pt x="300" y="46"/>
                  </a:lnTo>
                  <a:lnTo>
                    <a:pt x="355" y="72"/>
                  </a:lnTo>
                  <a:lnTo>
                    <a:pt x="408" y="102"/>
                  </a:lnTo>
                  <a:lnTo>
                    <a:pt x="457" y="135"/>
                  </a:lnTo>
                  <a:lnTo>
                    <a:pt x="503" y="174"/>
                  </a:lnTo>
                  <a:lnTo>
                    <a:pt x="545" y="216"/>
                  </a:lnTo>
                  <a:lnTo>
                    <a:pt x="584" y="262"/>
                  </a:lnTo>
                  <a:lnTo>
                    <a:pt x="619" y="312"/>
                  </a:lnTo>
                  <a:lnTo>
                    <a:pt x="648" y="365"/>
                  </a:lnTo>
                  <a:lnTo>
                    <a:pt x="673" y="420"/>
                  </a:lnTo>
                  <a:lnTo>
                    <a:pt x="693" y="478"/>
                  </a:lnTo>
                  <a:lnTo>
                    <a:pt x="708" y="539"/>
                  </a:lnTo>
                  <a:lnTo>
                    <a:pt x="717" y="601"/>
                  </a:lnTo>
                  <a:lnTo>
                    <a:pt x="719" y="665"/>
                  </a:lnTo>
                  <a:lnTo>
                    <a:pt x="717" y="727"/>
                  </a:lnTo>
                  <a:lnTo>
                    <a:pt x="713" y="743"/>
                  </a:lnTo>
                  <a:lnTo>
                    <a:pt x="705" y="757"/>
                  </a:lnTo>
                  <a:lnTo>
                    <a:pt x="692" y="768"/>
                  </a:lnTo>
                  <a:lnTo>
                    <a:pt x="678" y="774"/>
                  </a:lnTo>
                  <a:lnTo>
                    <a:pt x="662" y="777"/>
                  </a:lnTo>
                  <a:lnTo>
                    <a:pt x="657" y="777"/>
                  </a:lnTo>
                  <a:lnTo>
                    <a:pt x="639" y="772"/>
                  </a:lnTo>
                  <a:lnTo>
                    <a:pt x="625" y="763"/>
                  </a:lnTo>
                  <a:lnTo>
                    <a:pt x="614" y="750"/>
                  </a:lnTo>
                  <a:lnTo>
                    <a:pt x="608" y="734"/>
                  </a:lnTo>
                  <a:lnTo>
                    <a:pt x="606" y="717"/>
                  </a:lnTo>
                  <a:lnTo>
                    <a:pt x="609" y="665"/>
                  </a:lnTo>
                  <a:lnTo>
                    <a:pt x="605" y="604"/>
                  </a:lnTo>
                  <a:lnTo>
                    <a:pt x="596" y="546"/>
                  </a:lnTo>
                  <a:lnTo>
                    <a:pt x="581" y="490"/>
                  </a:lnTo>
                  <a:lnTo>
                    <a:pt x="559" y="436"/>
                  </a:lnTo>
                  <a:lnTo>
                    <a:pt x="533" y="385"/>
                  </a:lnTo>
                  <a:lnTo>
                    <a:pt x="502" y="338"/>
                  </a:lnTo>
                  <a:lnTo>
                    <a:pt x="466" y="294"/>
                  </a:lnTo>
                  <a:lnTo>
                    <a:pt x="427" y="254"/>
                  </a:lnTo>
                  <a:lnTo>
                    <a:pt x="383" y="218"/>
                  </a:lnTo>
                  <a:lnTo>
                    <a:pt x="335" y="187"/>
                  </a:lnTo>
                  <a:lnTo>
                    <a:pt x="284" y="160"/>
                  </a:lnTo>
                  <a:lnTo>
                    <a:pt x="230" y="140"/>
                  </a:lnTo>
                  <a:lnTo>
                    <a:pt x="174" y="124"/>
                  </a:lnTo>
                  <a:lnTo>
                    <a:pt x="116" y="114"/>
                  </a:lnTo>
                  <a:lnTo>
                    <a:pt x="55" y="111"/>
                  </a:lnTo>
                  <a:lnTo>
                    <a:pt x="38" y="108"/>
                  </a:lnTo>
                  <a:lnTo>
                    <a:pt x="23" y="101"/>
                  </a:lnTo>
                  <a:lnTo>
                    <a:pt x="11" y="88"/>
                  </a:lnTo>
                  <a:lnTo>
                    <a:pt x="3" y="73"/>
                  </a:lnTo>
                  <a:lnTo>
                    <a:pt x="0" y="56"/>
                  </a:lnTo>
                  <a:lnTo>
                    <a:pt x="3" y="38"/>
                  </a:lnTo>
                  <a:lnTo>
                    <a:pt x="11" y="23"/>
                  </a:lnTo>
                  <a:lnTo>
                    <a:pt x="23" y="11"/>
                  </a:lnTo>
                  <a:lnTo>
                    <a:pt x="38" y="3"/>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9" name="Freeform 501"/>
            <p:cNvSpPr>
              <a:spLocks/>
            </p:cNvSpPr>
            <p:nvPr/>
          </p:nvSpPr>
          <p:spPr bwMode="auto">
            <a:xfrm>
              <a:off x="10453688" y="5060950"/>
              <a:ext cx="15875" cy="61913"/>
            </a:xfrm>
            <a:custGeom>
              <a:avLst/>
              <a:gdLst>
                <a:gd name="T0" fmla="*/ 55 w 111"/>
                <a:gd name="T1" fmla="*/ 0 h 421"/>
                <a:gd name="T2" fmla="*/ 73 w 111"/>
                <a:gd name="T3" fmla="*/ 2 h 421"/>
                <a:gd name="T4" fmla="*/ 88 w 111"/>
                <a:gd name="T5" fmla="*/ 10 h 421"/>
                <a:gd name="T6" fmla="*/ 100 w 111"/>
                <a:gd name="T7" fmla="*/ 23 h 421"/>
                <a:gd name="T8" fmla="*/ 109 w 111"/>
                <a:gd name="T9" fmla="*/ 38 h 421"/>
                <a:gd name="T10" fmla="*/ 111 w 111"/>
                <a:gd name="T11" fmla="*/ 55 h 421"/>
                <a:gd name="T12" fmla="*/ 111 w 111"/>
                <a:gd name="T13" fmla="*/ 365 h 421"/>
                <a:gd name="T14" fmla="*/ 109 w 111"/>
                <a:gd name="T15" fmla="*/ 383 h 421"/>
                <a:gd name="T16" fmla="*/ 100 w 111"/>
                <a:gd name="T17" fmla="*/ 398 h 421"/>
                <a:gd name="T18" fmla="*/ 88 w 111"/>
                <a:gd name="T19" fmla="*/ 409 h 421"/>
                <a:gd name="T20" fmla="*/ 73 w 111"/>
                <a:gd name="T21" fmla="*/ 418 h 421"/>
                <a:gd name="T22" fmla="*/ 55 w 111"/>
                <a:gd name="T23" fmla="*/ 421 h 421"/>
                <a:gd name="T24" fmla="*/ 38 w 111"/>
                <a:gd name="T25" fmla="*/ 418 h 421"/>
                <a:gd name="T26" fmla="*/ 23 w 111"/>
                <a:gd name="T27" fmla="*/ 409 h 421"/>
                <a:gd name="T28" fmla="*/ 11 w 111"/>
                <a:gd name="T29" fmla="*/ 398 h 421"/>
                <a:gd name="T30" fmla="*/ 3 w 111"/>
                <a:gd name="T31" fmla="*/ 383 h 421"/>
                <a:gd name="T32" fmla="*/ 0 w 111"/>
                <a:gd name="T33" fmla="*/ 365 h 421"/>
                <a:gd name="T34" fmla="*/ 0 w 111"/>
                <a:gd name="T35" fmla="*/ 55 h 421"/>
                <a:gd name="T36" fmla="*/ 3 w 111"/>
                <a:gd name="T37" fmla="*/ 38 h 421"/>
                <a:gd name="T38" fmla="*/ 11 w 111"/>
                <a:gd name="T39" fmla="*/ 23 h 421"/>
                <a:gd name="T40" fmla="*/ 23 w 111"/>
                <a:gd name="T41" fmla="*/ 10 h 421"/>
                <a:gd name="T42" fmla="*/ 38 w 111"/>
                <a:gd name="T43" fmla="*/ 2 h 421"/>
                <a:gd name="T44" fmla="*/ 55 w 111"/>
                <a:gd name="T45"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1" h="421">
                  <a:moveTo>
                    <a:pt x="55" y="0"/>
                  </a:moveTo>
                  <a:lnTo>
                    <a:pt x="73" y="2"/>
                  </a:lnTo>
                  <a:lnTo>
                    <a:pt x="88" y="10"/>
                  </a:lnTo>
                  <a:lnTo>
                    <a:pt x="100" y="23"/>
                  </a:lnTo>
                  <a:lnTo>
                    <a:pt x="109" y="38"/>
                  </a:lnTo>
                  <a:lnTo>
                    <a:pt x="111" y="55"/>
                  </a:lnTo>
                  <a:lnTo>
                    <a:pt x="111" y="365"/>
                  </a:lnTo>
                  <a:lnTo>
                    <a:pt x="109" y="383"/>
                  </a:lnTo>
                  <a:lnTo>
                    <a:pt x="100" y="398"/>
                  </a:lnTo>
                  <a:lnTo>
                    <a:pt x="88" y="409"/>
                  </a:lnTo>
                  <a:lnTo>
                    <a:pt x="73" y="418"/>
                  </a:lnTo>
                  <a:lnTo>
                    <a:pt x="55" y="421"/>
                  </a:lnTo>
                  <a:lnTo>
                    <a:pt x="38" y="418"/>
                  </a:lnTo>
                  <a:lnTo>
                    <a:pt x="23" y="409"/>
                  </a:lnTo>
                  <a:lnTo>
                    <a:pt x="11" y="398"/>
                  </a:lnTo>
                  <a:lnTo>
                    <a:pt x="3" y="383"/>
                  </a:lnTo>
                  <a:lnTo>
                    <a:pt x="0" y="365"/>
                  </a:lnTo>
                  <a:lnTo>
                    <a:pt x="0" y="55"/>
                  </a:lnTo>
                  <a:lnTo>
                    <a:pt x="3" y="38"/>
                  </a:lnTo>
                  <a:lnTo>
                    <a:pt x="11" y="23"/>
                  </a:lnTo>
                  <a:lnTo>
                    <a:pt x="23" y="10"/>
                  </a:lnTo>
                  <a:lnTo>
                    <a:pt x="38" y="2"/>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0" name="Freeform 502"/>
            <p:cNvSpPr>
              <a:spLocks/>
            </p:cNvSpPr>
            <p:nvPr/>
          </p:nvSpPr>
          <p:spPr bwMode="auto">
            <a:xfrm>
              <a:off x="10358438" y="5086350"/>
              <a:ext cx="38100" cy="55563"/>
            </a:xfrm>
            <a:custGeom>
              <a:avLst/>
              <a:gdLst>
                <a:gd name="T0" fmla="*/ 56 w 265"/>
                <a:gd name="T1" fmla="*/ 0 h 380"/>
                <a:gd name="T2" fmla="*/ 69 w 265"/>
                <a:gd name="T3" fmla="*/ 2 h 380"/>
                <a:gd name="T4" fmla="*/ 82 w 265"/>
                <a:gd name="T5" fmla="*/ 7 h 380"/>
                <a:gd name="T6" fmla="*/ 94 w 265"/>
                <a:gd name="T7" fmla="*/ 17 h 380"/>
                <a:gd name="T8" fmla="*/ 103 w 265"/>
                <a:gd name="T9" fmla="*/ 28 h 380"/>
                <a:gd name="T10" fmla="*/ 258 w 265"/>
                <a:gd name="T11" fmla="*/ 297 h 380"/>
                <a:gd name="T12" fmla="*/ 263 w 265"/>
                <a:gd name="T13" fmla="*/ 310 h 380"/>
                <a:gd name="T14" fmla="*/ 265 w 265"/>
                <a:gd name="T15" fmla="*/ 325 h 380"/>
                <a:gd name="T16" fmla="*/ 263 w 265"/>
                <a:gd name="T17" fmla="*/ 339 h 380"/>
                <a:gd name="T18" fmla="*/ 258 w 265"/>
                <a:gd name="T19" fmla="*/ 351 h 380"/>
                <a:gd name="T20" fmla="*/ 249 w 265"/>
                <a:gd name="T21" fmla="*/ 363 h 380"/>
                <a:gd name="T22" fmla="*/ 238 w 265"/>
                <a:gd name="T23" fmla="*/ 373 h 380"/>
                <a:gd name="T24" fmla="*/ 225 w 265"/>
                <a:gd name="T25" fmla="*/ 378 h 380"/>
                <a:gd name="T26" fmla="*/ 210 w 265"/>
                <a:gd name="T27" fmla="*/ 380 h 380"/>
                <a:gd name="T28" fmla="*/ 196 w 265"/>
                <a:gd name="T29" fmla="*/ 378 h 380"/>
                <a:gd name="T30" fmla="*/ 183 w 265"/>
                <a:gd name="T31" fmla="*/ 373 h 380"/>
                <a:gd name="T32" fmla="*/ 171 w 265"/>
                <a:gd name="T33" fmla="*/ 363 h 380"/>
                <a:gd name="T34" fmla="*/ 162 w 265"/>
                <a:gd name="T35" fmla="*/ 352 h 380"/>
                <a:gd name="T36" fmla="*/ 8 w 265"/>
                <a:gd name="T37" fmla="*/ 83 h 380"/>
                <a:gd name="T38" fmla="*/ 2 w 265"/>
                <a:gd name="T39" fmla="*/ 70 h 380"/>
                <a:gd name="T40" fmla="*/ 0 w 265"/>
                <a:gd name="T41" fmla="*/ 55 h 380"/>
                <a:gd name="T42" fmla="*/ 2 w 265"/>
                <a:gd name="T43" fmla="*/ 41 h 380"/>
                <a:gd name="T44" fmla="*/ 7 w 265"/>
                <a:gd name="T45" fmla="*/ 29 h 380"/>
                <a:gd name="T46" fmla="*/ 16 w 265"/>
                <a:gd name="T47" fmla="*/ 17 h 380"/>
                <a:gd name="T48" fmla="*/ 27 w 265"/>
                <a:gd name="T49" fmla="*/ 8 h 380"/>
                <a:gd name="T50" fmla="*/ 42 w 265"/>
                <a:gd name="T51" fmla="*/ 2 h 380"/>
                <a:gd name="T52" fmla="*/ 56 w 265"/>
                <a:gd name="T53"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5" h="380">
                  <a:moveTo>
                    <a:pt x="56" y="0"/>
                  </a:moveTo>
                  <a:lnTo>
                    <a:pt x="69" y="2"/>
                  </a:lnTo>
                  <a:lnTo>
                    <a:pt x="82" y="7"/>
                  </a:lnTo>
                  <a:lnTo>
                    <a:pt x="94" y="17"/>
                  </a:lnTo>
                  <a:lnTo>
                    <a:pt x="103" y="28"/>
                  </a:lnTo>
                  <a:lnTo>
                    <a:pt x="258" y="297"/>
                  </a:lnTo>
                  <a:lnTo>
                    <a:pt x="263" y="310"/>
                  </a:lnTo>
                  <a:lnTo>
                    <a:pt x="265" y="325"/>
                  </a:lnTo>
                  <a:lnTo>
                    <a:pt x="263" y="339"/>
                  </a:lnTo>
                  <a:lnTo>
                    <a:pt x="258" y="351"/>
                  </a:lnTo>
                  <a:lnTo>
                    <a:pt x="249" y="363"/>
                  </a:lnTo>
                  <a:lnTo>
                    <a:pt x="238" y="373"/>
                  </a:lnTo>
                  <a:lnTo>
                    <a:pt x="225" y="378"/>
                  </a:lnTo>
                  <a:lnTo>
                    <a:pt x="210" y="380"/>
                  </a:lnTo>
                  <a:lnTo>
                    <a:pt x="196" y="378"/>
                  </a:lnTo>
                  <a:lnTo>
                    <a:pt x="183" y="373"/>
                  </a:lnTo>
                  <a:lnTo>
                    <a:pt x="171" y="363"/>
                  </a:lnTo>
                  <a:lnTo>
                    <a:pt x="162" y="352"/>
                  </a:lnTo>
                  <a:lnTo>
                    <a:pt x="8" y="83"/>
                  </a:lnTo>
                  <a:lnTo>
                    <a:pt x="2" y="70"/>
                  </a:lnTo>
                  <a:lnTo>
                    <a:pt x="0" y="55"/>
                  </a:lnTo>
                  <a:lnTo>
                    <a:pt x="2" y="41"/>
                  </a:lnTo>
                  <a:lnTo>
                    <a:pt x="7" y="29"/>
                  </a:lnTo>
                  <a:lnTo>
                    <a:pt x="16" y="17"/>
                  </a:lnTo>
                  <a:lnTo>
                    <a:pt x="27" y="8"/>
                  </a:lnTo>
                  <a:lnTo>
                    <a:pt x="42" y="2"/>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1" name="Freeform 503"/>
            <p:cNvSpPr>
              <a:spLocks/>
            </p:cNvSpPr>
            <p:nvPr/>
          </p:nvSpPr>
          <p:spPr bwMode="auto">
            <a:xfrm>
              <a:off x="10582275" y="5327650"/>
              <a:ext cx="53975" cy="38100"/>
            </a:xfrm>
            <a:custGeom>
              <a:avLst/>
              <a:gdLst>
                <a:gd name="T0" fmla="*/ 55 w 378"/>
                <a:gd name="T1" fmla="*/ 0 h 265"/>
                <a:gd name="T2" fmla="*/ 69 w 378"/>
                <a:gd name="T3" fmla="*/ 2 h 265"/>
                <a:gd name="T4" fmla="*/ 82 w 378"/>
                <a:gd name="T5" fmla="*/ 7 h 265"/>
                <a:gd name="T6" fmla="*/ 350 w 378"/>
                <a:gd name="T7" fmla="*/ 162 h 265"/>
                <a:gd name="T8" fmla="*/ 363 w 378"/>
                <a:gd name="T9" fmla="*/ 171 h 265"/>
                <a:gd name="T10" fmla="*/ 371 w 378"/>
                <a:gd name="T11" fmla="*/ 183 h 265"/>
                <a:gd name="T12" fmla="*/ 377 w 378"/>
                <a:gd name="T13" fmla="*/ 196 h 265"/>
                <a:gd name="T14" fmla="*/ 378 w 378"/>
                <a:gd name="T15" fmla="*/ 210 h 265"/>
                <a:gd name="T16" fmla="*/ 377 w 378"/>
                <a:gd name="T17" fmla="*/ 224 h 265"/>
                <a:gd name="T18" fmla="*/ 371 w 378"/>
                <a:gd name="T19" fmla="*/ 238 h 265"/>
                <a:gd name="T20" fmla="*/ 362 w 378"/>
                <a:gd name="T21" fmla="*/ 250 h 265"/>
                <a:gd name="T22" fmla="*/ 350 w 378"/>
                <a:gd name="T23" fmla="*/ 258 h 265"/>
                <a:gd name="T24" fmla="*/ 337 w 378"/>
                <a:gd name="T25" fmla="*/ 264 h 265"/>
                <a:gd name="T26" fmla="*/ 323 w 378"/>
                <a:gd name="T27" fmla="*/ 265 h 265"/>
                <a:gd name="T28" fmla="*/ 309 w 378"/>
                <a:gd name="T29" fmla="*/ 264 h 265"/>
                <a:gd name="T30" fmla="*/ 295 w 378"/>
                <a:gd name="T31" fmla="*/ 258 h 265"/>
                <a:gd name="T32" fmla="*/ 27 w 378"/>
                <a:gd name="T33" fmla="*/ 104 h 265"/>
                <a:gd name="T34" fmla="*/ 16 w 378"/>
                <a:gd name="T35" fmla="*/ 94 h 265"/>
                <a:gd name="T36" fmla="*/ 7 w 378"/>
                <a:gd name="T37" fmla="*/ 83 h 265"/>
                <a:gd name="T38" fmla="*/ 2 w 378"/>
                <a:gd name="T39" fmla="*/ 70 h 265"/>
                <a:gd name="T40" fmla="*/ 0 w 378"/>
                <a:gd name="T41" fmla="*/ 55 h 265"/>
                <a:gd name="T42" fmla="*/ 2 w 378"/>
                <a:gd name="T43" fmla="*/ 41 h 265"/>
                <a:gd name="T44" fmla="*/ 7 w 378"/>
                <a:gd name="T45" fmla="*/ 28 h 265"/>
                <a:gd name="T46" fmla="*/ 16 w 378"/>
                <a:gd name="T47" fmla="*/ 16 h 265"/>
                <a:gd name="T48" fmla="*/ 27 w 378"/>
                <a:gd name="T49" fmla="*/ 7 h 265"/>
                <a:gd name="T50" fmla="*/ 41 w 378"/>
                <a:gd name="T51" fmla="*/ 2 h 265"/>
                <a:gd name="T52" fmla="*/ 55 w 378"/>
                <a:gd name="T53"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8" h="265">
                  <a:moveTo>
                    <a:pt x="55" y="0"/>
                  </a:moveTo>
                  <a:lnTo>
                    <a:pt x="69" y="2"/>
                  </a:lnTo>
                  <a:lnTo>
                    <a:pt x="82" y="7"/>
                  </a:lnTo>
                  <a:lnTo>
                    <a:pt x="350" y="162"/>
                  </a:lnTo>
                  <a:lnTo>
                    <a:pt x="363" y="171"/>
                  </a:lnTo>
                  <a:lnTo>
                    <a:pt x="371" y="183"/>
                  </a:lnTo>
                  <a:lnTo>
                    <a:pt x="377" y="196"/>
                  </a:lnTo>
                  <a:lnTo>
                    <a:pt x="378" y="210"/>
                  </a:lnTo>
                  <a:lnTo>
                    <a:pt x="377" y="224"/>
                  </a:lnTo>
                  <a:lnTo>
                    <a:pt x="371" y="238"/>
                  </a:lnTo>
                  <a:lnTo>
                    <a:pt x="362" y="250"/>
                  </a:lnTo>
                  <a:lnTo>
                    <a:pt x="350" y="258"/>
                  </a:lnTo>
                  <a:lnTo>
                    <a:pt x="337" y="264"/>
                  </a:lnTo>
                  <a:lnTo>
                    <a:pt x="323" y="265"/>
                  </a:lnTo>
                  <a:lnTo>
                    <a:pt x="309" y="264"/>
                  </a:lnTo>
                  <a:lnTo>
                    <a:pt x="295" y="258"/>
                  </a:lnTo>
                  <a:lnTo>
                    <a:pt x="27" y="104"/>
                  </a:lnTo>
                  <a:lnTo>
                    <a:pt x="16" y="94"/>
                  </a:lnTo>
                  <a:lnTo>
                    <a:pt x="7" y="83"/>
                  </a:lnTo>
                  <a:lnTo>
                    <a:pt x="2" y="70"/>
                  </a:lnTo>
                  <a:lnTo>
                    <a:pt x="0" y="55"/>
                  </a:lnTo>
                  <a:lnTo>
                    <a:pt x="2" y="41"/>
                  </a:lnTo>
                  <a:lnTo>
                    <a:pt x="7" y="28"/>
                  </a:lnTo>
                  <a:lnTo>
                    <a:pt x="16" y="16"/>
                  </a:lnTo>
                  <a:lnTo>
                    <a:pt x="27" y="7"/>
                  </a:lnTo>
                  <a:lnTo>
                    <a:pt x="41" y="2"/>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2" name="Freeform 504"/>
            <p:cNvSpPr>
              <a:spLocks/>
            </p:cNvSpPr>
            <p:nvPr/>
          </p:nvSpPr>
          <p:spPr bwMode="auto">
            <a:xfrm>
              <a:off x="10287000" y="5157788"/>
              <a:ext cx="55563" cy="38100"/>
            </a:xfrm>
            <a:custGeom>
              <a:avLst/>
              <a:gdLst>
                <a:gd name="T0" fmla="*/ 55 w 379"/>
                <a:gd name="T1" fmla="*/ 0 h 265"/>
                <a:gd name="T2" fmla="*/ 69 w 379"/>
                <a:gd name="T3" fmla="*/ 1 h 265"/>
                <a:gd name="T4" fmla="*/ 83 w 379"/>
                <a:gd name="T5" fmla="*/ 7 h 265"/>
                <a:gd name="T6" fmla="*/ 352 w 379"/>
                <a:gd name="T7" fmla="*/ 162 h 265"/>
                <a:gd name="T8" fmla="*/ 363 w 379"/>
                <a:gd name="T9" fmla="*/ 171 h 265"/>
                <a:gd name="T10" fmla="*/ 372 w 379"/>
                <a:gd name="T11" fmla="*/ 182 h 265"/>
                <a:gd name="T12" fmla="*/ 377 w 379"/>
                <a:gd name="T13" fmla="*/ 196 h 265"/>
                <a:gd name="T14" fmla="*/ 379 w 379"/>
                <a:gd name="T15" fmla="*/ 210 h 265"/>
                <a:gd name="T16" fmla="*/ 377 w 379"/>
                <a:gd name="T17" fmla="*/ 224 h 265"/>
                <a:gd name="T18" fmla="*/ 371 w 379"/>
                <a:gd name="T19" fmla="*/ 238 h 265"/>
                <a:gd name="T20" fmla="*/ 362 w 379"/>
                <a:gd name="T21" fmla="*/ 250 h 265"/>
                <a:gd name="T22" fmla="*/ 351 w 379"/>
                <a:gd name="T23" fmla="*/ 258 h 265"/>
                <a:gd name="T24" fmla="*/ 337 w 379"/>
                <a:gd name="T25" fmla="*/ 263 h 265"/>
                <a:gd name="T26" fmla="*/ 323 w 379"/>
                <a:gd name="T27" fmla="*/ 265 h 265"/>
                <a:gd name="T28" fmla="*/ 310 w 379"/>
                <a:gd name="T29" fmla="*/ 263 h 265"/>
                <a:gd name="T30" fmla="*/ 295 w 379"/>
                <a:gd name="T31" fmla="*/ 258 h 265"/>
                <a:gd name="T32" fmla="*/ 28 w 379"/>
                <a:gd name="T33" fmla="*/ 103 h 265"/>
                <a:gd name="T34" fmla="*/ 16 w 379"/>
                <a:gd name="T35" fmla="*/ 94 h 265"/>
                <a:gd name="T36" fmla="*/ 7 w 379"/>
                <a:gd name="T37" fmla="*/ 82 h 265"/>
                <a:gd name="T38" fmla="*/ 2 w 379"/>
                <a:gd name="T39" fmla="*/ 70 h 265"/>
                <a:gd name="T40" fmla="*/ 0 w 379"/>
                <a:gd name="T41" fmla="*/ 56 h 265"/>
                <a:gd name="T42" fmla="*/ 2 w 379"/>
                <a:gd name="T43" fmla="*/ 41 h 265"/>
                <a:gd name="T44" fmla="*/ 7 w 379"/>
                <a:gd name="T45" fmla="*/ 28 h 265"/>
                <a:gd name="T46" fmla="*/ 16 w 379"/>
                <a:gd name="T47" fmla="*/ 16 h 265"/>
                <a:gd name="T48" fmla="*/ 28 w 379"/>
                <a:gd name="T49" fmla="*/ 7 h 265"/>
                <a:gd name="T50" fmla="*/ 41 w 379"/>
                <a:gd name="T51" fmla="*/ 1 h 265"/>
                <a:gd name="T52" fmla="*/ 55 w 379"/>
                <a:gd name="T53"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9" h="265">
                  <a:moveTo>
                    <a:pt x="55" y="0"/>
                  </a:moveTo>
                  <a:lnTo>
                    <a:pt x="69" y="1"/>
                  </a:lnTo>
                  <a:lnTo>
                    <a:pt x="83" y="7"/>
                  </a:lnTo>
                  <a:lnTo>
                    <a:pt x="352" y="162"/>
                  </a:lnTo>
                  <a:lnTo>
                    <a:pt x="363" y="171"/>
                  </a:lnTo>
                  <a:lnTo>
                    <a:pt x="372" y="182"/>
                  </a:lnTo>
                  <a:lnTo>
                    <a:pt x="377" y="196"/>
                  </a:lnTo>
                  <a:lnTo>
                    <a:pt x="379" y="210"/>
                  </a:lnTo>
                  <a:lnTo>
                    <a:pt x="377" y="224"/>
                  </a:lnTo>
                  <a:lnTo>
                    <a:pt x="371" y="238"/>
                  </a:lnTo>
                  <a:lnTo>
                    <a:pt x="362" y="250"/>
                  </a:lnTo>
                  <a:lnTo>
                    <a:pt x="351" y="258"/>
                  </a:lnTo>
                  <a:lnTo>
                    <a:pt x="337" y="263"/>
                  </a:lnTo>
                  <a:lnTo>
                    <a:pt x="323" y="265"/>
                  </a:lnTo>
                  <a:lnTo>
                    <a:pt x="310" y="263"/>
                  </a:lnTo>
                  <a:lnTo>
                    <a:pt x="295" y="258"/>
                  </a:lnTo>
                  <a:lnTo>
                    <a:pt x="28" y="103"/>
                  </a:lnTo>
                  <a:lnTo>
                    <a:pt x="16" y="94"/>
                  </a:lnTo>
                  <a:lnTo>
                    <a:pt x="7" y="82"/>
                  </a:lnTo>
                  <a:lnTo>
                    <a:pt x="2" y="70"/>
                  </a:lnTo>
                  <a:lnTo>
                    <a:pt x="0" y="56"/>
                  </a:lnTo>
                  <a:lnTo>
                    <a:pt x="2" y="41"/>
                  </a:lnTo>
                  <a:lnTo>
                    <a:pt x="7" y="28"/>
                  </a:lnTo>
                  <a:lnTo>
                    <a:pt x="16" y="16"/>
                  </a:lnTo>
                  <a:lnTo>
                    <a:pt x="28" y="7"/>
                  </a:lnTo>
                  <a:lnTo>
                    <a:pt x="41" y="1"/>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3" name="Freeform 505"/>
            <p:cNvSpPr>
              <a:spLocks/>
            </p:cNvSpPr>
            <p:nvPr/>
          </p:nvSpPr>
          <p:spPr bwMode="auto">
            <a:xfrm>
              <a:off x="10601325" y="5253038"/>
              <a:ext cx="60325" cy="17463"/>
            </a:xfrm>
            <a:custGeom>
              <a:avLst/>
              <a:gdLst>
                <a:gd name="T0" fmla="*/ 55 w 420"/>
                <a:gd name="T1" fmla="*/ 0 h 112"/>
                <a:gd name="T2" fmla="*/ 365 w 420"/>
                <a:gd name="T3" fmla="*/ 0 h 112"/>
                <a:gd name="T4" fmla="*/ 382 w 420"/>
                <a:gd name="T5" fmla="*/ 4 h 112"/>
                <a:gd name="T6" fmla="*/ 397 w 420"/>
                <a:gd name="T7" fmla="*/ 12 h 112"/>
                <a:gd name="T8" fmla="*/ 410 w 420"/>
                <a:gd name="T9" fmla="*/ 24 h 112"/>
                <a:gd name="T10" fmla="*/ 417 w 420"/>
                <a:gd name="T11" fmla="*/ 38 h 112"/>
                <a:gd name="T12" fmla="*/ 420 w 420"/>
                <a:gd name="T13" fmla="*/ 56 h 112"/>
                <a:gd name="T14" fmla="*/ 417 w 420"/>
                <a:gd name="T15" fmla="*/ 74 h 112"/>
                <a:gd name="T16" fmla="*/ 410 w 420"/>
                <a:gd name="T17" fmla="*/ 88 h 112"/>
                <a:gd name="T18" fmla="*/ 397 w 420"/>
                <a:gd name="T19" fmla="*/ 101 h 112"/>
                <a:gd name="T20" fmla="*/ 382 w 420"/>
                <a:gd name="T21" fmla="*/ 109 h 112"/>
                <a:gd name="T22" fmla="*/ 365 w 420"/>
                <a:gd name="T23" fmla="*/ 112 h 112"/>
                <a:gd name="T24" fmla="*/ 55 w 420"/>
                <a:gd name="T25" fmla="*/ 112 h 112"/>
                <a:gd name="T26" fmla="*/ 37 w 420"/>
                <a:gd name="T27" fmla="*/ 109 h 112"/>
                <a:gd name="T28" fmla="*/ 22 w 420"/>
                <a:gd name="T29" fmla="*/ 101 h 112"/>
                <a:gd name="T30" fmla="*/ 10 w 420"/>
                <a:gd name="T31" fmla="*/ 88 h 112"/>
                <a:gd name="T32" fmla="*/ 3 w 420"/>
                <a:gd name="T33" fmla="*/ 74 h 112"/>
                <a:gd name="T34" fmla="*/ 0 w 420"/>
                <a:gd name="T35" fmla="*/ 56 h 112"/>
                <a:gd name="T36" fmla="*/ 3 w 420"/>
                <a:gd name="T37" fmla="*/ 38 h 112"/>
                <a:gd name="T38" fmla="*/ 10 w 420"/>
                <a:gd name="T39" fmla="*/ 24 h 112"/>
                <a:gd name="T40" fmla="*/ 22 w 420"/>
                <a:gd name="T41" fmla="*/ 12 h 112"/>
                <a:gd name="T42" fmla="*/ 37 w 420"/>
                <a:gd name="T43" fmla="*/ 4 h 112"/>
                <a:gd name="T44" fmla="*/ 55 w 420"/>
                <a:gd name="T4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0" h="112">
                  <a:moveTo>
                    <a:pt x="55" y="0"/>
                  </a:moveTo>
                  <a:lnTo>
                    <a:pt x="365" y="0"/>
                  </a:lnTo>
                  <a:lnTo>
                    <a:pt x="382" y="4"/>
                  </a:lnTo>
                  <a:lnTo>
                    <a:pt x="397" y="12"/>
                  </a:lnTo>
                  <a:lnTo>
                    <a:pt x="410" y="24"/>
                  </a:lnTo>
                  <a:lnTo>
                    <a:pt x="417" y="38"/>
                  </a:lnTo>
                  <a:lnTo>
                    <a:pt x="420" y="56"/>
                  </a:lnTo>
                  <a:lnTo>
                    <a:pt x="417" y="74"/>
                  </a:lnTo>
                  <a:lnTo>
                    <a:pt x="410" y="88"/>
                  </a:lnTo>
                  <a:lnTo>
                    <a:pt x="397" y="101"/>
                  </a:lnTo>
                  <a:lnTo>
                    <a:pt x="382" y="109"/>
                  </a:lnTo>
                  <a:lnTo>
                    <a:pt x="365" y="112"/>
                  </a:lnTo>
                  <a:lnTo>
                    <a:pt x="55" y="112"/>
                  </a:lnTo>
                  <a:lnTo>
                    <a:pt x="37" y="109"/>
                  </a:lnTo>
                  <a:lnTo>
                    <a:pt x="22" y="101"/>
                  </a:lnTo>
                  <a:lnTo>
                    <a:pt x="10" y="88"/>
                  </a:lnTo>
                  <a:lnTo>
                    <a:pt x="3" y="74"/>
                  </a:lnTo>
                  <a:lnTo>
                    <a:pt x="0" y="56"/>
                  </a:lnTo>
                  <a:lnTo>
                    <a:pt x="3" y="38"/>
                  </a:lnTo>
                  <a:lnTo>
                    <a:pt x="10" y="24"/>
                  </a:lnTo>
                  <a:lnTo>
                    <a:pt x="22" y="12"/>
                  </a:lnTo>
                  <a:lnTo>
                    <a:pt x="37" y="4"/>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4" name="Freeform 506"/>
            <p:cNvSpPr>
              <a:spLocks/>
            </p:cNvSpPr>
            <p:nvPr/>
          </p:nvSpPr>
          <p:spPr bwMode="auto">
            <a:xfrm>
              <a:off x="10261600" y="5253038"/>
              <a:ext cx="60325" cy="17463"/>
            </a:xfrm>
            <a:custGeom>
              <a:avLst/>
              <a:gdLst>
                <a:gd name="T0" fmla="*/ 55 w 420"/>
                <a:gd name="T1" fmla="*/ 0 h 112"/>
                <a:gd name="T2" fmla="*/ 365 w 420"/>
                <a:gd name="T3" fmla="*/ 0 h 112"/>
                <a:gd name="T4" fmla="*/ 382 w 420"/>
                <a:gd name="T5" fmla="*/ 4 h 112"/>
                <a:gd name="T6" fmla="*/ 398 w 420"/>
                <a:gd name="T7" fmla="*/ 12 h 112"/>
                <a:gd name="T8" fmla="*/ 409 w 420"/>
                <a:gd name="T9" fmla="*/ 24 h 112"/>
                <a:gd name="T10" fmla="*/ 417 w 420"/>
                <a:gd name="T11" fmla="*/ 38 h 112"/>
                <a:gd name="T12" fmla="*/ 420 w 420"/>
                <a:gd name="T13" fmla="*/ 56 h 112"/>
                <a:gd name="T14" fmla="*/ 417 w 420"/>
                <a:gd name="T15" fmla="*/ 74 h 112"/>
                <a:gd name="T16" fmla="*/ 409 w 420"/>
                <a:gd name="T17" fmla="*/ 88 h 112"/>
                <a:gd name="T18" fmla="*/ 398 w 420"/>
                <a:gd name="T19" fmla="*/ 101 h 112"/>
                <a:gd name="T20" fmla="*/ 382 w 420"/>
                <a:gd name="T21" fmla="*/ 109 h 112"/>
                <a:gd name="T22" fmla="*/ 365 w 420"/>
                <a:gd name="T23" fmla="*/ 112 h 112"/>
                <a:gd name="T24" fmla="*/ 55 w 420"/>
                <a:gd name="T25" fmla="*/ 112 h 112"/>
                <a:gd name="T26" fmla="*/ 38 w 420"/>
                <a:gd name="T27" fmla="*/ 109 h 112"/>
                <a:gd name="T28" fmla="*/ 22 w 420"/>
                <a:gd name="T29" fmla="*/ 101 h 112"/>
                <a:gd name="T30" fmla="*/ 10 w 420"/>
                <a:gd name="T31" fmla="*/ 88 h 112"/>
                <a:gd name="T32" fmla="*/ 2 w 420"/>
                <a:gd name="T33" fmla="*/ 74 h 112"/>
                <a:gd name="T34" fmla="*/ 0 w 420"/>
                <a:gd name="T35" fmla="*/ 56 h 112"/>
                <a:gd name="T36" fmla="*/ 2 w 420"/>
                <a:gd name="T37" fmla="*/ 38 h 112"/>
                <a:gd name="T38" fmla="*/ 10 w 420"/>
                <a:gd name="T39" fmla="*/ 24 h 112"/>
                <a:gd name="T40" fmla="*/ 22 w 420"/>
                <a:gd name="T41" fmla="*/ 12 h 112"/>
                <a:gd name="T42" fmla="*/ 38 w 420"/>
                <a:gd name="T43" fmla="*/ 4 h 112"/>
                <a:gd name="T44" fmla="*/ 55 w 420"/>
                <a:gd name="T4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20" h="112">
                  <a:moveTo>
                    <a:pt x="55" y="0"/>
                  </a:moveTo>
                  <a:lnTo>
                    <a:pt x="365" y="0"/>
                  </a:lnTo>
                  <a:lnTo>
                    <a:pt x="382" y="4"/>
                  </a:lnTo>
                  <a:lnTo>
                    <a:pt x="398" y="12"/>
                  </a:lnTo>
                  <a:lnTo>
                    <a:pt x="409" y="24"/>
                  </a:lnTo>
                  <a:lnTo>
                    <a:pt x="417" y="38"/>
                  </a:lnTo>
                  <a:lnTo>
                    <a:pt x="420" y="56"/>
                  </a:lnTo>
                  <a:lnTo>
                    <a:pt x="417" y="74"/>
                  </a:lnTo>
                  <a:lnTo>
                    <a:pt x="409" y="88"/>
                  </a:lnTo>
                  <a:lnTo>
                    <a:pt x="398" y="101"/>
                  </a:lnTo>
                  <a:lnTo>
                    <a:pt x="382" y="109"/>
                  </a:lnTo>
                  <a:lnTo>
                    <a:pt x="365" y="112"/>
                  </a:lnTo>
                  <a:lnTo>
                    <a:pt x="55" y="112"/>
                  </a:lnTo>
                  <a:lnTo>
                    <a:pt x="38" y="109"/>
                  </a:lnTo>
                  <a:lnTo>
                    <a:pt x="22" y="101"/>
                  </a:lnTo>
                  <a:lnTo>
                    <a:pt x="10" y="88"/>
                  </a:lnTo>
                  <a:lnTo>
                    <a:pt x="2" y="74"/>
                  </a:lnTo>
                  <a:lnTo>
                    <a:pt x="0" y="56"/>
                  </a:lnTo>
                  <a:lnTo>
                    <a:pt x="2" y="38"/>
                  </a:lnTo>
                  <a:lnTo>
                    <a:pt x="10" y="24"/>
                  </a:lnTo>
                  <a:lnTo>
                    <a:pt x="22" y="12"/>
                  </a:lnTo>
                  <a:lnTo>
                    <a:pt x="38" y="4"/>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5" name="Freeform 507"/>
            <p:cNvSpPr>
              <a:spLocks/>
            </p:cNvSpPr>
            <p:nvPr/>
          </p:nvSpPr>
          <p:spPr bwMode="auto">
            <a:xfrm>
              <a:off x="10582275" y="5157788"/>
              <a:ext cx="53975" cy="38100"/>
            </a:xfrm>
            <a:custGeom>
              <a:avLst/>
              <a:gdLst>
                <a:gd name="T0" fmla="*/ 324 w 378"/>
                <a:gd name="T1" fmla="*/ 0 h 265"/>
                <a:gd name="T2" fmla="*/ 337 w 378"/>
                <a:gd name="T3" fmla="*/ 1 h 265"/>
                <a:gd name="T4" fmla="*/ 350 w 378"/>
                <a:gd name="T5" fmla="*/ 7 h 265"/>
                <a:gd name="T6" fmla="*/ 362 w 378"/>
                <a:gd name="T7" fmla="*/ 16 h 265"/>
                <a:gd name="T8" fmla="*/ 371 w 378"/>
                <a:gd name="T9" fmla="*/ 28 h 265"/>
                <a:gd name="T10" fmla="*/ 377 w 378"/>
                <a:gd name="T11" fmla="*/ 41 h 265"/>
                <a:gd name="T12" fmla="*/ 378 w 378"/>
                <a:gd name="T13" fmla="*/ 56 h 265"/>
                <a:gd name="T14" fmla="*/ 377 w 378"/>
                <a:gd name="T15" fmla="*/ 70 h 265"/>
                <a:gd name="T16" fmla="*/ 371 w 378"/>
                <a:gd name="T17" fmla="*/ 82 h 265"/>
                <a:gd name="T18" fmla="*/ 363 w 378"/>
                <a:gd name="T19" fmla="*/ 94 h 265"/>
                <a:gd name="T20" fmla="*/ 350 w 378"/>
                <a:gd name="T21" fmla="*/ 103 h 265"/>
                <a:gd name="T22" fmla="*/ 82 w 378"/>
                <a:gd name="T23" fmla="*/ 258 h 265"/>
                <a:gd name="T24" fmla="*/ 69 w 378"/>
                <a:gd name="T25" fmla="*/ 263 h 265"/>
                <a:gd name="T26" fmla="*/ 55 w 378"/>
                <a:gd name="T27" fmla="*/ 265 h 265"/>
                <a:gd name="T28" fmla="*/ 41 w 378"/>
                <a:gd name="T29" fmla="*/ 263 h 265"/>
                <a:gd name="T30" fmla="*/ 27 w 378"/>
                <a:gd name="T31" fmla="*/ 258 h 265"/>
                <a:gd name="T32" fmla="*/ 16 w 378"/>
                <a:gd name="T33" fmla="*/ 250 h 265"/>
                <a:gd name="T34" fmla="*/ 7 w 378"/>
                <a:gd name="T35" fmla="*/ 238 h 265"/>
                <a:gd name="T36" fmla="*/ 2 w 378"/>
                <a:gd name="T37" fmla="*/ 224 h 265"/>
                <a:gd name="T38" fmla="*/ 0 w 378"/>
                <a:gd name="T39" fmla="*/ 210 h 265"/>
                <a:gd name="T40" fmla="*/ 2 w 378"/>
                <a:gd name="T41" fmla="*/ 196 h 265"/>
                <a:gd name="T42" fmla="*/ 7 w 378"/>
                <a:gd name="T43" fmla="*/ 182 h 265"/>
                <a:gd name="T44" fmla="*/ 16 w 378"/>
                <a:gd name="T45" fmla="*/ 171 h 265"/>
                <a:gd name="T46" fmla="*/ 27 w 378"/>
                <a:gd name="T47" fmla="*/ 162 h 265"/>
                <a:gd name="T48" fmla="*/ 295 w 378"/>
                <a:gd name="T49" fmla="*/ 7 h 265"/>
                <a:gd name="T50" fmla="*/ 309 w 378"/>
                <a:gd name="T51" fmla="*/ 1 h 265"/>
                <a:gd name="T52" fmla="*/ 324 w 378"/>
                <a:gd name="T53"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8" h="265">
                  <a:moveTo>
                    <a:pt x="324" y="0"/>
                  </a:moveTo>
                  <a:lnTo>
                    <a:pt x="337" y="1"/>
                  </a:lnTo>
                  <a:lnTo>
                    <a:pt x="350" y="7"/>
                  </a:lnTo>
                  <a:lnTo>
                    <a:pt x="362" y="16"/>
                  </a:lnTo>
                  <a:lnTo>
                    <a:pt x="371" y="28"/>
                  </a:lnTo>
                  <a:lnTo>
                    <a:pt x="377" y="41"/>
                  </a:lnTo>
                  <a:lnTo>
                    <a:pt x="378" y="56"/>
                  </a:lnTo>
                  <a:lnTo>
                    <a:pt x="377" y="70"/>
                  </a:lnTo>
                  <a:lnTo>
                    <a:pt x="371" y="82"/>
                  </a:lnTo>
                  <a:lnTo>
                    <a:pt x="363" y="94"/>
                  </a:lnTo>
                  <a:lnTo>
                    <a:pt x="350" y="103"/>
                  </a:lnTo>
                  <a:lnTo>
                    <a:pt x="82" y="258"/>
                  </a:lnTo>
                  <a:lnTo>
                    <a:pt x="69" y="263"/>
                  </a:lnTo>
                  <a:lnTo>
                    <a:pt x="55" y="265"/>
                  </a:lnTo>
                  <a:lnTo>
                    <a:pt x="41" y="263"/>
                  </a:lnTo>
                  <a:lnTo>
                    <a:pt x="27" y="258"/>
                  </a:lnTo>
                  <a:lnTo>
                    <a:pt x="16" y="250"/>
                  </a:lnTo>
                  <a:lnTo>
                    <a:pt x="7" y="238"/>
                  </a:lnTo>
                  <a:lnTo>
                    <a:pt x="2" y="224"/>
                  </a:lnTo>
                  <a:lnTo>
                    <a:pt x="0" y="210"/>
                  </a:lnTo>
                  <a:lnTo>
                    <a:pt x="2" y="196"/>
                  </a:lnTo>
                  <a:lnTo>
                    <a:pt x="7" y="182"/>
                  </a:lnTo>
                  <a:lnTo>
                    <a:pt x="16" y="171"/>
                  </a:lnTo>
                  <a:lnTo>
                    <a:pt x="27" y="162"/>
                  </a:lnTo>
                  <a:lnTo>
                    <a:pt x="295" y="7"/>
                  </a:lnTo>
                  <a:lnTo>
                    <a:pt x="309" y="1"/>
                  </a:lnTo>
                  <a:lnTo>
                    <a:pt x="3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6" name="Freeform 508"/>
            <p:cNvSpPr>
              <a:spLocks/>
            </p:cNvSpPr>
            <p:nvPr/>
          </p:nvSpPr>
          <p:spPr bwMode="auto">
            <a:xfrm>
              <a:off x="10287000" y="5327650"/>
              <a:ext cx="55563" cy="38100"/>
            </a:xfrm>
            <a:custGeom>
              <a:avLst/>
              <a:gdLst>
                <a:gd name="T0" fmla="*/ 324 w 379"/>
                <a:gd name="T1" fmla="*/ 0 h 265"/>
                <a:gd name="T2" fmla="*/ 338 w 379"/>
                <a:gd name="T3" fmla="*/ 2 h 265"/>
                <a:gd name="T4" fmla="*/ 351 w 379"/>
                <a:gd name="T5" fmla="*/ 7 h 265"/>
                <a:gd name="T6" fmla="*/ 363 w 379"/>
                <a:gd name="T7" fmla="*/ 16 h 265"/>
                <a:gd name="T8" fmla="*/ 371 w 379"/>
                <a:gd name="T9" fmla="*/ 28 h 265"/>
                <a:gd name="T10" fmla="*/ 377 w 379"/>
                <a:gd name="T11" fmla="*/ 41 h 265"/>
                <a:gd name="T12" fmla="*/ 379 w 379"/>
                <a:gd name="T13" fmla="*/ 55 h 265"/>
                <a:gd name="T14" fmla="*/ 377 w 379"/>
                <a:gd name="T15" fmla="*/ 70 h 265"/>
                <a:gd name="T16" fmla="*/ 372 w 379"/>
                <a:gd name="T17" fmla="*/ 83 h 265"/>
                <a:gd name="T18" fmla="*/ 363 w 379"/>
                <a:gd name="T19" fmla="*/ 94 h 265"/>
                <a:gd name="T20" fmla="*/ 352 w 379"/>
                <a:gd name="T21" fmla="*/ 104 h 265"/>
                <a:gd name="T22" fmla="*/ 83 w 379"/>
                <a:gd name="T23" fmla="*/ 258 h 265"/>
                <a:gd name="T24" fmla="*/ 69 w 379"/>
                <a:gd name="T25" fmla="*/ 264 h 265"/>
                <a:gd name="T26" fmla="*/ 55 w 379"/>
                <a:gd name="T27" fmla="*/ 265 h 265"/>
                <a:gd name="T28" fmla="*/ 42 w 379"/>
                <a:gd name="T29" fmla="*/ 264 h 265"/>
                <a:gd name="T30" fmla="*/ 29 w 379"/>
                <a:gd name="T31" fmla="*/ 258 h 265"/>
                <a:gd name="T32" fmla="*/ 16 w 379"/>
                <a:gd name="T33" fmla="*/ 250 h 265"/>
                <a:gd name="T34" fmla="*/ 7 w 379"/>
                <a:gd name="T35" fmla="*/ 238 h 265"/>
                <a:gd name="T36" fmla="*/ 2 w 379"/>
                <a:gd name="T37" fmla="*/ 224 h 265"/>
                <a:gd name="T38" fmla="*/ 0 w 379"/>
                <a:gd name="T39" fmla="*/ 210 h 265"/>
                <a:gd name="T40" fmla="*/ 2 w 379"/>
                <a:gd name="T41" fmla="*/ 196 h 265"/>
                <a:gd name="T42" fmla="*/ 7 w 379"/>
                <a:gd name="T43" fmla="*/ 183 h 265"/>
                <a:gd name="T44" fmla="*/ 16 w 379"/>
                <a:gd name="T45" fmla="*/ 171 h 265"/>
                <a:gd name="T46" fmla="*/ 28 w 379"/>
                <a:gd name="T47" fmla="*/ 162 h 265"/>
                <a:gd name="T48" fmla="*/ 295 w 379"/>
                <a:gd name="T49" fmla="*/ 7 h 265"/>
                <a:gd name="T50" fmla="*/ 310 w 379"/>
                <a:gd name="T51" fmla="*/ 2 h 265"/>
                <a:gd name="T52" fmla="*/ 324 w 379"/>
                <a:gd name="T53"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79" h="265">
                  <a:moveTo>
                    <a:pt x="324" y="0"/>
                  </a:moveTo>
                  <a:lnTo>
                    <a:pt x="338" y="2"/>
                  </a:lnTo>
                  <a:lnTo>
                    <a:pt x="351" y="7"/>
                  </a:lnTo>
                  <a:lnTo>
                    <a:pt x="363" y="16"/>
                  </a:lnTo>
                  <a:lnTo>
                    <a:pt x="371" y="28"/>
                  </a:lnTo>
                  <a:lnTo>
                    <a:pt x="377" y="41"/>
                  </a:lnTo>
                  <a:lnTo>
                    <a:pt x="379" y="55"/>
                  </a:lnTo>
                  <a:lnTo>
                    <a:pt x="377" y="70"/>
                  </a:lnTo>
                  <a:lnTo>
                    <a:pt x="372" y="83"/>
                  </a:lnTo>
                  <a:lnTo>
                    <a:pt x="363" y="94"/>
                  </a:lnTo>
                  <a:lnTo>
                    <a:pt x="352" y="104"/>
                  </a:lnTo>
                  <a:lnTo>
                    <a:pt x="83" y="258"/>
                  </a:lnTo>
                  <a:lnTo>
                    <a:pt x="69" y="264"/>
                  </a:lnTo>
                  <a:lnTo>
                    <a:pt x="55" y="265"/>
                  </a:lnTo>
                  <a:lnTo>
                    <a:pt x="42" y="264"/>
                  </a:lnTo>
                  <a:lnTo>
                    <a:pt x="29" y="258"/>
                  </a:lnTo>
                  <a:lnTo>
                    <a:pt x="16" y="250"/>
                  </a:lnTo>
                  <a:lnTo>
                    <a:pt x="7" y="238"/>
                  </a:lnTo>
                  <a:lnTo>
                    <a:pt x="2" y="224"/>
                  </a:lnTo>
                  <a:lnTo>
                    <a:pt x="0" y="210"/>
                  </a:lnTo>
                  <a:lnTo>
                    <a:pt x="2" y="196"/>
                  </a:lnTo>
                  <a:lnTo>
                    <a:pt x="7" y="183"/>
                  </a:lnTo>
                  <a:lnTo>
                    <a:pt x="16" y="171"/>
                  </a:lnTo>
                  <a:lnTo>
                    <a:pt x="28" y="162"/>
                  </a:lnTo>
                  <a:lnTo>
                    <a:pt x="295" y="7"/>
                  </a:lnTo>
                  <a:lnTo>
                    <a:pt x="310" y="2"/>
                  </a:lnTo>
                  <a:lnTo>
                    <a:pt x="3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7" name="Freeform 509"/>
            <p:cNvSpPr>
              <a:spLocks/>
            </p:cNvSpPr>
            <p:nvPr/>
          </p:nvSpPr>
          <p:spPr bwMode="auto">
            <a:xfrm>
              <a:off x="10528300" y="5086350"/>
              <a:ext cx="38100" cy="55563"/>
            </a:xfrm>
            <a:custGeom>
              <a:avLst/>
              <a:gdLst>
                <a:gd name="T0" fmla="*/ 210 w 265"/>
                <a:gd name="T1" fmla="*/ 0 h 380"/>
                <a:gd name="T2" fmla="*/ 224 w 265"/>
                <a:gd name="T3" fmla="*/ 2 h 380"/>
                <a:gd name="T4" fmla="*/ 238 w 265"/>
                <a:gd name="T5" fmla="*/ 8 h 380"/>
                <a:gd name="T6" fmla="*/ 250 w 265"/>
                <a:gd name="T7" fmla="*/ 17 h 380"/>
                <a:gd name="T8" fmla="*/ 258 w 265"/>
                <a:gd name="T9" fmla="*/ 29 h 380"/>
                <a:gd name="T10" fmla="*/ 263 w 265"/>
                <a:gd name="T11" fmla="*/ 41 h 380"/>
                <a:gd name="T12" fmla="*/ 265 w 265"/>
                <a:gd name="T13" fmla="*/ 55 h 380"/>
                <a:gd name="T14" fmla="*/ 264 w 265"/>
                <a:gd name="T15" fmla="*/ 70 h 380"/>
                <a:gd name="T16" fmla="*/ 258 w 265"/>
                <a:gd name="T17" fmla="*/ 83 h 380"/>
                <a:gd name="T18" fmla="*/ 104 w 265"/>
                <a:gd name="T19" fmla="*/ 352 h 380"/>
                <a:gd name="T20" fmla="*/ 94 w 265"/>
                <a:gd name="T21" fmla="*/ 363 h 380"/>
                <a:gd name="T22" fmla="*/ 82 w 265"/>
                <a:gd name="T23" fmla="*/ 373 h 380"/>
                <a:gd name="T24" fmla="*/ 70 w 265"/>
                <a:gd name="T25" fmla="*/ 378 h 380"/>
                <a:gd name="T26" fmla="*/ 56 w 265"/>
                <a:gd name="T27" fmla="*/ 380 h 380"/>
                <a:gd name="T28" fmla="*/ 41 w 265"/>
                <a:gd name="T29" fmla="*/ 378 h 380"/>
                <a:gd name="T30" fmla="*/ 28 w 265"/>
                <a:gd name="T31" fmla="*/ 373 h 380"/>
                <a:gd name="T32" fmla="*/ 16 w 265"/>
                <a:gd name="T33" fmla="*/ 363 h 380"/>
                <a:gd name="T34" fmla="*/ 8 w 265"/>
                <a:gd name="T35" fmla="*/ 351 h 380"/>
                <a:gd name="T36" fmla="*/ 2 w 265"/>
                <a:gd name="T37" fmla="*/ 339 h 380"/>
                <a:gd name="T38" fmla="*/ 0 w 265"/>
                <a:gd name="T39" fmla="*/ 325 h 380"/>
                <a:gd name="T40" fmla="*/ 1 w 265"/>
                <a:gd name="T41" fmla="*/ 310 h 380"/>
                <a:gd name="T42" fmla="*/ 8 w 265"/>
                <a:gd name="T43" fmla="*/ 297 h 380"/>
                <a:gd name="T44" fmla="*/ 162 w 265"/>
                <a:gd name="T45" fmla="*/ 28 h 380"/>
                <a:gd name="T46" fmla="*/ 171 w 265"/>
                <a:gd name="T47" fmla="*/ 17 h 380"/>
                <a:gd name="T48" fmla="*/ 182 w 265"/>
                <a:gd name="T49" fmla="*/ 7 h 380"/>
                <a:gd name="T50" fmla="*/ 196 w 265"/>
                <a:gd name="T51" fmla="*/ 2 h 380"/>
                <a:gd name="T52" fmla="*/ 210 w 265"/>
                <a:gd name="T53"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65" h="380">
                  <a:moveTo>
                    <a:pt x="210" y="0"/>
                  </a:moveTo>
                  <a:lnTo>
                    <a:pt x="224" y="2"/>
                  </a:lnTo>
                  <a:lnTo>
                    <a:pt x="238" y="8"/>
                  </a:lnTo>
                  <a:lnTo>
                    <a:pt x="250" y="17"/>
                  </a:lnTo>
                  <a:lnTo>
                    <a:pt x="258" y="29"/>
                  </a:lnTo>
                  <a:lnTo>
                    <a:pt x="263" y="41"/>
                  </a:lnTo>
                  <a:lnTo>
                    <a:pt x="265" y="55"/>
                  </a:lnTo>
                  <a:lnTo>
                    <a:pt x="264" y="70"/>
                  </a:lnTo>
                  <a:lnTo>
                    <a:pt x="258" y="83"/>
                  </a:lnTo>
                  <a:lnTo>
                    <a:pt x="104" y="352"/>
                  </a:lnTo>
                  <a:lnTo>
                    <a:pt x="94" y="363"/>
                  </a:lnTo>
                  <a:lnTo>
                    <a:pt x="82" y="373"/>
                  </a:lnTo>
                  <a:lnTo>
                    <a:pt x="70" y="378"/>
                  </a:lnTo>
                  <a:lnTo>
                    <a:pt x="56" y="380"/>
                  </a:lnTo>
                  <a:lnTo>
                    <a:pt x="41" y="378"/>
                  </a:lnTo>
                  <a:lnTo>
                    <a:pt x="28" y="373"/>
                  </a:lnTo>
                  <a:lnTo>
                    <a:pt x="16" y="363"/>
                  </a:lnTo>
                  <a:lnTo>
                    <a:pt x="8" y="351"/>
                  </a:lnTo>
                  <a:lnTo>
                    <a:pt x="2" y="339"/>
                  </a:lnTo>
                  <a:lnTo>
                    <a:pt x="0" y="325"/>
                  </a:lnTo>
                  <a:lnTo>
                    <a:pt x="1" y="310"/>
                  </a:lnTo>
                  <a:lnTo>
                    <a:pt x="8" y="297"/>
                  </a:lnTo>
                  <a:lnTo>
                    <a:pt x="162" y="28"/>
                  </a:lnTo>
                  <a:lnTo>
                    <a:pt x="171" y="17"/>
                  </a:lnTo>
                  <a:lnTo>
                    <a:pt x="182" y="7"/>
                  </a:lnTo>
                  <a:lnTo>
                    <a:pt x="196" y="2"/>
                  </a:lnTo>
                  <a:lnTo>
                    <a:pt x="2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38" name="Group 237"/>
          <p:cNvGrpSpPr/>
          <p:nvPr/>
        </p:nvGrpSpPr>
        <p:grpSpPr>
          <a:xfrm flipH="1">
            <a:off x="7995356" y="2060779"/>
            <a:ext cx="249082" cy="235199"/>
            <a:chOff x="11172825" y="5868988"/>
            <a:chExt cx="484188" cy="457200"/>
          </a:xfrm>
          <a:solidFill>
            <a:schemeClr val="tx1">
              <a:lumMod val="65000"/>
              <a:lumOff val="35000"/>
            </a:schemeClr>
          </a:solidFill>
        </p:grpSpPr>
        <p:sp>
          <p:nvSpPr>
            <p:cNvPr id="239" name="Freeform 608"/>
            <p:cNvSpPr>
              <a:spLocks/>
            </p:cNvSpPr>
            <p:nvPr/>
          </p:nvSpPr>
          <p:spPr bwMode="auto">
            <a:xfrm>
              <a:off x="11382375" y="5994400"/>
              <a:ext cx="65088" cy="61913"/>
            </a:xfrm>
            <a:custGeom>
              <a:avLst/>
              <a:gdLst>
                <a:gd name="T0" fmla="*/ 69 w 457"/>
                <a:gd name="T1" fmla="*/ 0 h 426"/>
                <a:gd name="T2" fmla="*/ 192 w 457"/>
                <a:gd name="T3" fmla="*/ 59 h 426"/>
                <a:gd name="T4" fmla="*/ 211 w 457"/>
                <a:gd name="T5" fmla="*/ 65 h 426"/>
                <a:gd name="T6" fmla="*/ 229 w 457"/>
                <a:gd name="T7" fmla="*/ 67 h 426"/>
                <a:gd name="T8" fmla="*/ 248 w 457"/>
                <a:gd name="T9" fmla="*/ 65 h 426"/>
                <a:gd name="T10" fmla="*/ 267 w 457"/>
                <a:gd name="T11" fmla="*/ 59 h 426"/>
                <a:gd name="T12" fmla="*/ 389 w 457"/>
                <a:gd name="T13" fmla="*/ 0 h 426"/>
                <a:gd name="T14" fmla="*/ 412 w 457"/>
                <a:gd name="T15" fmla="*/ 7 h 426"/>
                <a:gd name="T16" fmla="*/ 427 w 457"/>
                <a:gd name="T17" fmla="*/ 14 h 426"/>
                <a:gd name="T18" fmla="*/ 440 w 457"/>
                <a:gd name="T19" fmla="*/ 25 h 426"/>
                <a:gd name="T20" fmla="*/ 449 w 457"/>
                <a:gd name="T21" fmla="*/ 40 h 426"/>
                <a:gd name="T22" fmla="*/ 455 w 457"/>
                <a:gd name="T23" fmla="*/ 55 h 426"/>
                <a:gd name="T24" fmla="*/ 457 w 457"/>
                <a:gd name="T25" fmla="*/ 72 h 426"/>
                <a:gd name="T26" fmla="*/ 457 w 457"/>
                <a:gd name="T27" fmla="*/ 386 h 426"/>
                <a:gd name="T28" fmla="*/ 403 w 457"/>
                <a:gd name="T29" fmla="*/ 403 h 426"/>
                <a:gd name="T30" fmla="*/ 347 w 457"/>
                <a:gd name="T31" fmla="*/ 416 h 426"/>
                <a:gd name="T32" fmla="*/ 289 w 457"/>
                <a:gd name="T33" fmla="*/ 424 h 426"/>
                <a:gd name="T34" fmla="*/ 229 w 457"/>
                <a:gd name="T35" fmla="*/ 426 h 426"/>
                <a:gd name="T36" fmla="*/ 170 w 457"/>
                <a:gd name="T37" fmla="*/ 424 h 426"/>
                <a:gd name="T38" fmla="*/ 112 w 457"/>
                <a:gd name="T39" fmla="*/ 416 h 426"/>
                <a:gd name="T40" fmla="*/ 56 w 457"/>
                <a:gd name="T41" fmla="*/ 403 h 426"/>
                <a:gd name="T42" fmla="*/ 0 w 457"/>
                <a:gd name="T43" fmla="*/ 386 h 426"/>
                <a:gd name="T44" fmla="*/ 0 w 457"/>
                <a:gd name="T45" fmla="*/ 72 h 426"/>
                <a:gd name="T46" fmla="*/ 3 w 457"/>
                <a:gd name="T47" fmla="*/ 55 h 426"/>
                <a:gd name="T48" fmla="*/ 9 w 457"/>
                <a:gd name="T49" fmla="*/ 40 h 426"/>
                <a:gd name="T50" fmla="*/ 19 w 457"/>
                <a:gd name="T51" fmla="*/ 25 h 426"/>
                <a:gd name="T52" fmla="*/ 31 w 457"/>
                <a:gd name="T53" fmla="*/ 14 h 426"/>
                <a:gd name="T54" fmla="*/ 47 w 457"/>
                <a:gd name="T55" fmla="*/ 7 h 426"/>
                <a:gd name="T56" fmla="*/ 69 w 457"/>
                <a:gd name="T57" fmla="*/ 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7" h="426">
                  <a:moveTo>
                    <a:pt x="69" y="0"/>
                  </a:moveTo>
                  <a:lnTo>
                    <a:pt x="192" y="59"/>
                  </a:lnTo>
                  <a:lnTo>
                    <a:pt x="211" y="65"/>
                  </a:lnTo>
                  <a:lnTo>
                    <a:pt x="229" y="67"/>
                  </a:lnTo>
                  <a:lnTo>
                    <a:pt x="248" y="65"/>
                  </a:lnTo>
                  <a:lnTo>
                    <a:pt x="267" y="59"/>
                  </a:lnTo>
                  <a:lnTo>
                    <a:pt x="389" y="0"/>
                  </a:lnTo>
                  <a:lnTo>
                    <a:pt x="412" y="7"/>
                  </a:lnTo>
                  <a:lnTo>
                    <a:pt x="427" y="14"/>
                  </a:lnTo>
                  <a:lnTo>
                    <a:pt x="440" y="25"/>
                  </a:lnTo>
                  <a:lnTo>
                    <a:pt x="449" y="40"/>
                  </a:lnTo>
                  <a:lnTo>
                    <a:pt x="455" y="55"/>
                  </a:lnTo>
                  <a:lnTo>
                    <a:pt x="457" y="72"/>
                  </a:lnTo>
                  <a:lnTo>
                    <a:pt x="457" y="386"/>
                  </a:lnTo>
                  <a:lnTo>
                    <a:pt x="403" y="403"/>
                  </a:lnTo>
                  <a:lnTo>
                    <a:pt x="347" y="416"/>
                  </a:lnTo>
                  <a:lnTo>
                    <a:pt x="289" y="424"/>
                  </a:lnTo>
                  <a:lnTo>
                    <a:pt x="229" y="426"/>
                  </a:lnTo>
                  <a:lnTo>
                    <a:pt x="170" y="424"/>
                  </a:lnTo>
                  <a:lnTo>
                    <a:pt x="112" y="416"/>
                  </a:lnTo>
                  <a:lnTo>
                    <a:pt x="56" y="403"/>
                  </a:lnTo>
                  <a:lnTo>
                    <a:pt x="0" y="386"/>
                  </a:lnTo>
                  <a:lnTo>
                    <a:pt x="0" y="72"/>
                  </a:lnTo>
                  <a:lnTo>
                    <a:pt x="3" y="55"/>
                  </a:lnTo>
                  <a:lnTo>
                    <a:pt x="9" y="40"/>
                  </a:lnTo>
                  <a:lnTo>
                    <a:pt x="19" y="25"/>
                  </a:lnTo>
                  <a:lnTo>
                    <a:pt x="31" y="14"/>
                  </a:lnTo>
                  <a:lnTo>
                    <a:pt x="47" y="7"/>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0" name="Freeform 609"/>
            <p:cNvSpPr>
              <a:spLocks/>
            </p:cNvSpPr>
            <p:nvPr/>
          </p:nvSpPr>
          <p:spPr bwMode="auto">
            <a:xfrm>
              <a:off x="11401425" y="5907088"/>
              <a:ext cx="28575" cy="28575"/>
            </a:xfrm>
            <a:custGeom>
              <a:avLst/>
              <a:gdLst>
                <a:gd name="T0" fmla="*/ 99 w 199"/>
                <a:gd name="T1" fmla="*/ 0 h 198"/>
                <a:gd name="T2" fmla="*/ 122 w 199"/>
                <a:gd name="T3" fmla="*/ 3 h 198"/>
                <a:gd name="T4" fmla="*/ 143 w 199"/>
                <a:gd name="T5" fmla="*/ 10 h 198"/>
                <a:gd name="T6" fmla="*/ 161 w 199"/>
                <a:gd name="T7" fmla="*/ 22 h 198"/>
                <a:gd name="T8" fmla="*/ 176 w 199"/>
                <a:gd name="T9" fmla="*/ 38 h 198"/>
                <a:gd name="T10" fmla="*/ 189 w 199"/>
                <a:gd name="T11" fmla="*/ 56 h 198"/>
                <a:gd name="T12" fmla="*/ 196 w 199"/>
                <a:gd name="T13" fmla="*/ 76 h 198"/>
                <a:gd name="T14" fmla="*/ 199 w 199"/>
                <a:gd name="T15" fmla="*/ 100 h 198"/>
                <a:gd name="T16" fmla="*/ 196 w 199"/>
                <a:gd name="T17" fmla="*/ 122 h 198"/>
                <a:gd name="T18" fmla="*/ 189 w 199"/>
                <a:gd name="T19" fmla="*/ 142 h 198"/>
                <a:gd name="T20" fmla="*/ 176 w 199"/>
                <a:gd name="T21" fmla="*/ 162 h 198"/>
                <a:gd name="T22" fmla="*/ 161 w 199"/>
                <a:gd name="T23" fmla="*/ 177 h 198"/>
                <a:gd name="T24" fmla="*/ 143 w 199"/>
                <a:gd name="T25" fmla="*/ 188 h 198"/>
                <a:gd name="T26" fmla="*/ 122 w 199"/>
                <a:gd name="T27" fmla="*/ 195 h 198"/>
                <a:gd name="T28" fmla="*/ 99 w 199"/>
                <a:gd name="T29" fmla="*/ 198 h 198"/>
                <a:gd name="T30" fmla="*/ 77 w 199"/>
                <a:gd name="T31" fmla="*/ 195 h 198"/>
                <a:gd name="T32" fmla="*/ 55 w 199"/>
                <a:gd name="T33" fmla="*/ 188 h 198"/>
                <a:gd name="T34" fmla="*/ 37 w 199"/>
                <a:gd name="T35" fmla="*/ 177 h 198"/>
                <a:gd name="T36" fmla="*/ 21 w 199"/>
                <a:gd name="T37" fmla="*/ 162 h 198"/>
                <a:gd name="T38" fmla="*/ 10 w 199"/>
                <a:gd name="T39" fmla="*/ 142 h 198"/>
                <a:gd name="T40" fmla="*/ 2 w 199"/>
                <a:gd name="T41" fmla="*/ 122 h 198"/>
                <a:gd name="T42" fmla="*/ 0 w 199"/>
                <a:gd name="T43" fmla="*/ 100 h 198"/>
                <a:gd name="T44" fmla="*/ 2 w 199"/>
                <a:gd name="T45" fmla="*/ 76 h 198"/>
                <a:gd name="T46" fmla="*/ 10 w 199"/>
                <a:gd name="T47" fmla="*/ 56 h 198"/>
                <a:gd name="T48" fmla="*/ 21 w 199"/>
                <a:gd name="T49" fmla="*/ 38 h 198"/>
                <a:gd name="T50" fmla="*/ 37 w 199"/>
                <a:gd name="T51" fmla="*/ 22 h 198"/>
                <a:gd name="T52" fmla="*/ 55 w 199"/>
                <a:gd name="T53" fmla="*/ 10 h 198"/>
                <a:gd name="T54" fmla="*/ 77 w 199"/>
                <a:gd name="T55" fmla="*/ 3 h 198"/>
                <a:gd name="T56" fmla="*/ 99 w 199"/>
                <a:gd name="T57" fmla="*/ 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198">
                  <a:moveTo>
                    <a:pt x="99" y="0"/>
                  </a:moveTo>
                  <a:lnTo>
                    <a:pt x="122" y="3"/>
                  </a:lnTo>
                  <a:lnTo>
                    <a:pt x="143" y="10"/>
                  </a:lnTo>
                  <a:lnTo>
                    <a:pt x="161" y="22"/>
                  </a:lnTo>
                  <a:lnTo>
                    <a:pt x="176" y="38"/>
                  </a:lnTo>
                  <a:lnTo>
                    <a:pt x="189" y="56"/>
                  </a:lnTo>
                  <a:lnTo>
                    <a:pt x="196" y="76"/>
                  </a:lnTo>
                  <a:lnTo>
                    <a:pt x="199" y="100"/>
                  </a:lnTo>
                  <a:lnTo>
                    <a:pt x="196" y="122"/>
                  </a:lnTo>
                  <a:lnTo>
                    <a:pt x="189" y="142"/>
                  </a:lnTo>
                  <a:lnTo>
                    <a:pt x="176" y="162"/>
                  </a:lnTo>
                  <a:lnTo>
                    <a:pt x="161" y="177"/>
                  </a:lnTo>
                  <a:lnTo>
                    <a:pt x="143" y="188"/>
                  </a:lnTo>
                  <a:lnTo>
                    <a:pt x="122" y="195"/>
                  </a:lnTo>
                  <a:lnTo>
                    <a:pt x="99" y="198"/>
                  </a:lnTo>
                  <a:lnTo>
                    <a:pt x="77" y="195"/>
                  </a:lnTo>
                  <a:lnTo>
                    <a:pt x="55" y="188"/>
                  </a:lnTo>
                  <a:lnTo>
                    <a:pt x="37" y="177"/>
                  </a:lnTo>
                  <a:lnTo>
                    <a:pt x="21" y="162"/>
                  </a:lnTo>
                  <a:lnTo>
                    <a:pt x="10" y="142"/>
                  </a:lnTo>
                  <a:lnTo>
                    <a:pt x="2" y="122"/>
                  </a:lnTo>
                  <a:lnTo>
                    <a:pt x="0" y="100"/>
                  </a:lnTo>
                  <a:lnTo>
                    <a:pt x="2" y="76"/>
                  </a:lnTo>
                  <a:lnTo>
                    <a:pt x="10" y="56"/>
                  </a:lnTo>
                  <a:lnTo>
                    <a:pt x="21" y="38"/>
                  </a:lnTo>
                  <a:lnTo>
                    <a:pt x="37" y="22"/>
                  </a:lnTo>
                  <a:lnTo>
                    <a:pt x="55" y="10"/>
                  </a:lnTo>
                  <a:lnTo>
                    <a:pt x="77" y="3"/>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1" name="Freeform 610"/>
            <p:cNvSpPr>
              <a:spLocks/>
            </p:cNvSpPr>
            <p:nvPr/>
          </p:nvSpPr>
          <p:spPr bwMode="auto">
            <a:xfrm>
              <a:off x="11252200" y="6175375"/>
              <a:ext cx="28575" cy="28575"/>
            </a:xfrm>
            <a:custGeom>
              <a:avLst/>
              <a:gdLst>
                <a:gd name="T0" fmla="*/ 100 w 199"/>
                <a:gd name="T1" fmla="*/ 0 h 199"/>
                <a:gd name="T2" fmla="*/ 122 w 199"/>
                <a:gd name="T3" fmla="*/ 3 h 199"/>
                <a:gd name="T4" fmla="*/ 143 w 199"/>
                <a:gd name="T5" fmla="*/ 10 h 199"/>
                <a:gd name="T6" fmla="*/ 161 w 199"/>
                <a:gd name="T7" fmla="*/ 22 h 199"/>
                <a:gd name="T8" fmla="*/ 177 w 199"/>
                <a:gd name="T9" fmla="*/ 37 h 199"/>
                <a:gd name="T10" fmla="*/ 189 w 199"/>
                <a:gd name="T11" fmla="*/ 56 h 199"/>
                <a:gd name="T12" fmla="*/ 196 w 199"/>
                <a:gd name="T13" fmla="*/ 77 h 199"/>
                <a:gd name="T14" fmla="*/ 199 w 199"/>
                <a:gd name="T15" fmla="*/ 99 h 199"/>
                <a:gd name="T16" fmla="*/ 196 w 199"/>
                <a:gd name="T17" fmla="*/ 122 h 199"/>
                <a:gd name="T18" fmla="*/ 189 w 199"/>
                <a:gd name="T19" fmla="*/ 143 h 199"/>
                <a:gd name="T20" fmla="*/ 177 w 199"/>
                <a:gd name="T21" fmla="*/ 161 h 199"/>
                <a:gd name="T22" fmla="*/ 161 w 199"/>
                <a:gd name="T23" fmla="*/ 176 h 199"/>
                <a:gd name="T24" fmla="*/ 143 w 199"/>
                <a:gd name="T25" fmla="*/ 189 h 199"/>
                <a:gd name="T26" fmla="*/ 122 w 199"/>
                <a:gd name="T27" fmla="*/ 196 h 199"/>
                <a:gd name="T28" fmla="*/ 100 w 199"/>
                <a:gd name="T29" fmla="*/ 199 h 199"/>
                <a:gd name="T30" fmla="*/ 76 w 199"/>
                <a:gd name="T31" fmla="*/ 196 h 199"/>
                <a:gd name="T32" fmla="*/ 56 w 199"/>
                <a:gd name="T33" fmla="*/ 189 h 199"/>
                <a:gd name="T34" fmla="*/ 38 w 199"/>
                <a:gd name="T35" fmla="*/ 176 h 199"/>
                <a:gd name="T36" fmla="*/ 22 w 199"/>
                <a:gd name="T37" fmla="*/ 161 h 199"/>
                <a:gd name="T38" fmla="*/ 10 w 199"/>
                <a:gd name="T39" fmla="*/ 143 h 199"/>
                <a:gd name="T40" fmla="*/ 3 w 199"/>
                <a:gd name="T41" fmla="*/ 122 h 199"/>
                <a:gd name="T42" fmla="*/ 0 w 199"/>
                <a:gd name="T43" fmla="*/ 99 h 199"/>
                <a:gd name="T44" fmla="*/ 3 w 199"/>
                <a:gd name="T45" fmla="*/ 77 h 199"/>
                <a:gd name="T46" fmla="*/ 10 w 199"/>
                <a:gd name="T47" fmla="*/ 56 h 199"/>
                <a:gd name="T48" fmla="*/ 22 w 199"/>
                <a:gd name="T49" fmla="*/ 37 h 199"/>
                <a:gd name="T50" fmla="*/ 38 w 199"/>
                <a:gd name="T51" fmla="*/ 22 h 199"/>
                <a:gd name="T52" fmla="*/ 56 w 199"/>
                <a:gd name="T53" fmla="*/ 10 h 199"/>
                <a:gd name="T54" fmla="*/ 76 w 199"/>
                <a:gd name="T55" fmla="*/ 3 h 199"/>
                <a:gd name="T56" fmla="*/ 100 w 199"/>
                <a:gd name="T57"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199">
                  <a:moveTo>
                    <a:pt x="100" y="0"/>
                  </a:moveTo>
                  <a:lnTo>
                    <a:pt x="122" y="3"/>
                  </a:lnTo>
                  <a:lnTo>
                    <a:pt x="143" y="10"/>
                  </a:lnTo>
                  <a:lnTo>
                    <a:pt x="161" y="22"/>
                  </a:lnTo>
                  <a:lnTo>
                    <a:pt x="177" y="37"/>
                  </a:lnTo>
                  <a:lnTo>
                    <a:pt x="189" y="56"/>
                  </a:lnTo>
                  <a:lnTo>
                    <a:pt x="196" y="77"/>
                  </a:lnTo>
                  <a:lnTo>
                    <a:pt x="199" y="99"/>
                  </a:lnTo>
                  <a:lnTo>
                    <a:pt x="196" y="122"/>
                  </a:lnTo>
                  <a:lnTo>
                    <a:pt x="189" y="143"/>
                  </a:lnTo>
                  <a:lnTo>
                    <a:pt x="177" y="161"/>
                  </a:lnTo>
                  <a:lnTo>
                    <a:pt x="161" y="176"/>
                  </a:lnTo>
                  <a:lnTo>
                    <a:pt x="143" y="189"/>
                  </a:lnTo>
                  <a:lnTo>
                    <a:pt x="122" y="196"/>
                  </a:lnTo>
                  <a:lnTo>
                    <a:pt x="100" y="199"/>
                  </a:lnTo>
                  <a:lnTo>
                    <a:pt x="76" y="196"/>
                  </a:lnTo>
                  <a:lnTo>
                    <a:pt x="56" y="189"/>
                  </a:lnTo>
                  <a:lnTo>
                    <a:pt x="38" y="176"/>
                  </a:lnTo>
                  <a:lnTo>
                    <a:pt x="22" y="161"/>
                  </a:lnTo>
                  <a:lnTo>
                    <a:pt x="10" y="143"/>
                  </a:lnTo>
                  <a:lnTo>
                    <a:pt x="3" y="122"/>
                  </a:lnTo>
                  <a:lnTo>
                    <a:pt x="0" y="99"/>
                  </a:lnTo>
                  <a:lnTo>
                    <a:pt x="3" y="77"/>
                  </a:lnTo>
                  <a:lnTo>
                    <a:pt x="10" y="56"/>
                  </a:lnTo>
                  <a:lnTo>
                    <a:pt x="22" y="37"/>
                  </a:lnTo>
                  <a:lnTo>
                    <a:pt x="38" y="22"/>
                  </a:lnTo>
                  <a:lnTo>
                    <a:pt x="56" y="10"/>
                  </a:lnTo>
                  <a:lnTo>
                    <a:pt x="76" y="3"/>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2" name="Freeform 611"/>
            <p:cNvSpPr>
              <a:spLocks noEditPoints="1"/>
            </p:cNvSpPr>
            <p:nvPr/>
          </p:nvSpPr>
          <p:spPr bwMode="auto">
            <a:xfrm>
              <a:off x="11172825" y="6137275"/>
              <a:ext cx="188913" cy="168275"/>
            </a:xfrm>
            <a:custGeom>
              <a:avLst/>
              <a:gdLst>
                <a:gd name="T0" fmla="*/ 574 w 1307"/>
                <a:gd name="T1" fmla="*/ 103 h 1165"/>
                <a:gd name="T2" fmla="*/ 474 w 1307"/>
                <a:gd name="T3" fmla="*/ 159 h 1165"/>
                <a:gd name="T4" fmla="*/ 405 w 1307"/>
                <a:gd name="T5" fmla="*/ 250 h 1165"/>
                <a:gd name="T6" fmla="*/ 379 w 1307"/>
                <a:gd name="T7" fmla="*/ 365 h 1165"/>
                <a:gd name="T8" fmla="*/ 405 w 1307"/>
                <a:gd name="T9" fmla="*/ 480 h 1165"/>
                <a:gd name="T10" fmla="*/ 474 w 1307"/>
                <a:gd name="T11" fmla="*/ 572 h 1165"/>
                <a:gd name="T12" fmla="*/ 574 w 1307"/>
                <a:gd name="T13" fmla="*/ 627 h 1165"/>
                <a:gd name="T14" fmla="*/ 694 w 1307"/>
                <a:gd name="T15" fmla="*/ 636 h 1165"/>
                <a:gd name="T16" fmla="*/ 803 w 1307"/>
                <a:gd name="T17" fmla="*/ 594 h 1165"/>
                <a:gd name="T18" fmla="*/ 883 w 1307"/>
                <a:gd name="T19" fmla="*/ 514 h 1165"/>
                <a:gd name="T20" fmla="*/ 924 w 1307"/>
                <a:gd name="T21" fmla="*/ 406 h 1165"/>
                <a:gd name="T22" fmla="*/ 915 w 1307"/>
                <a:gd name="T23" fmla="*/ 287 h 1165"/>
                <a:gd name="T24" fmla="*/ 860 w 1307"/>
                <a:gd name="T25" fmla="*/ 186 h 1165"/>
                <a:gd name="T26" fmla="*/ 769 w 1307"/>
                <a:gd name="T27" fmla="*/ 118 h 1165"/>
                <a:gd name="T28" fmla="*/ 654 w 1307"/>
                <a:gd name="T29" fmla="*/ 92 h 1165"/>
                <a:gd name="T30" fmla="*/ 777 w 1307"/>
                <a:gd name="T31" fmla="*/ 12 h 1165"/>
                <a:gd name="T32" fmla="*/ 949 w 1307"/>
                <a:gd name="T33" fmla="*/ 71 h 1165"/>
                <a:gd name="T34" fmla="*/ 1093 w 1307"/>
                <a:gd name="T35" fmla="*/ 171 h 1165"/>
                <a:gd name="T36" fmla="*/ 1208 w 1307"/>
                <a:gd name="T37" fmla="*/ 307 h 1165"/>
                <a:gd name="T38" fmla="*/ 1281 w 1307"/>
                <a:gd name="T39" fmla="*/ 470 h 1165"/>
                <a:gd name="T40" fmla="*/ 1307 w 1307"/>
                <a:gd name="T41" fmla="*/ 652 h 1165"/>
                <a:gd name="T42" fmla="*/ 1281 w 1307"/>
                <a:gd name="T43" fmla="*/ 832 h 1165"/>
                <a:gd name="T44" fmla="*/ 1211 w 1307"/>
                <a:gd name="T45" fmla="*/ 993 h 1165"/>
                <a:gd name="T46" fmla="*/ 1101 w 1307"/>
                <a:gd name="T47" fmla="*/ 1128 h 1165"/>
                <a:gd name="T48" fmla="*/ 1054 w 1307"/>
                <a:gd name="T49" fmla="*/ 916 h 1165"/>
                <a:gd name="T50" fmla="*/ 1020 w 1307"/>
                <a:gd name="T51" fmla="*/ 822 h 1165"/>
                <a:gd name="T52" fmla="*/ 951 w 1307"/>
                <a:gd name="T53" fmla="*/ 750 h 1165"/>
                <a:gd name="T54" fmla="*/ 887 w 1307"/>
                <a:gd name="T55" fmla="*/ 719 h 1165"/>
                <a:gd name="T56" fmla="*/ 861 w 1307"/>
                <a:gd name="T57" fmla="*/ 711 h 1165"/>
                <a:gd name="T58" fmla="*/ 834 w 1307"/>
                <a:gd name="T59" fmla="*/ 703 h 1165"/>
                <a:gd name="T60" fmla="*/ 789 w 1307"/>
                <a:gd name="T61" fmla="*/ 700 h 1165"/>
                <a:gd name="T62" fmla="*/ 538 w 1307"/>
                <a:gd name="T63" fmla="*/ 707 h 1165"/>
                <a:gd name="T64" fmla="*/ 474 w 1307"/>
                <a:gd name="T65" fmla="*/ 702 h 1165"/>
                <a:gd name="T66" fmla="*/ 456 w 1307"/>
                <a:gd name="T67" fmla="*/ 708 h 1165"/>
                <a:gd name="T68" fmla="*/ 426 w 1307"/>
                <a:gd name="T69" fmla="*/ 717 h 1165"/>
                <a:gd name="T70" fmla="*/ 385 w 1307"/>
                <a:gd name="T71" fmla="*/ 733 h 1165"/>
                <a:gd name="T72" fmla="*/ 307 w 1307"/>
                <a:gd name="T73" fmla="*/ 795 h 1165"/>
                <a:gd name="T74" fmla="*/ 260 w 1307"/>
                <a:gd name="T75" fmla="*/ 882 h 1165"/>
                <a:gd name="T76" fmla="*/ 251 w 1307"/>
                <a:gd name="T77" fmla="*/ 1165 h 1165"/>
                <a:gd name="T78" fmla="*/ 130 w 1307"/>
                <a:gd name="T79" fmla="*/ 1041 h 1165"/>
                <a:gd name="T80" fmla="*/ 44 w 1307"/>
                <a:gd name="T81" fmla="*/ 888 h 1165"/>
                <a:gd name="T82" fmla="*/ 3 w 1307"/>
                <a:gd name="T83" fmla="*/ 714 h 1165"/>
                <a:gd name="T84" fmla="*/ 12 w 1307"/>
                <a:gd name="T85" fmla="*/ 529 h 1165"/>
                <a:gd name="T86" fmla="*/ 70 w 1307"/>
                <a:gd name="T87" fmla="*/ 358 h 1165"/>
                <a:gd name="T88" fmla="*/ 171 w 1307"/>
                <a:gd name="T89" fmla="*/ 213 h 1165"/>
                <a:gd name="T90" fmla="*/ 307 w 1307"/>
                <a:gd name="T91" fmla="*/ 99 h 1165"/>
                <a:gd name="T92" fmla="*/ 470 w 1307"/>
                <a:gd name="T93" fmla="*/ 26 h 1165"/>
                <a:gd name="T94" fmla="*/ 654 w 1307"/>
                <a:gd name="T95" fmla="*/ 0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07" h="1165">
                  <a:moveTo>
                    <a:pt x="654" y="92"/>
                  </a:moveTo>
                  <a:lnTo>
                    <a:pt x="613" y="95"/>
                  </a:lnTo>
                  <a:lnTo>
                    <a:pt x="574" y="103"/>
                  </a:lnTo>
                  <a:lnTo>
                    <a:pt x="539" y="118"/>
                  </a:lnTo>
                  <a:lnTo>
                    <a:pt x="505" y="136"/>
                  </a:lnTo>
                  <a:lnTo>
                    <a:pt x="474" y="159"/>
                  </a:lnTo>
                  <a:lnTo>
                    <a:pt x="447" y="186"/>
                  </a:lnTo>
                  <a:lnTo>
                    <a:pt x="424" y="216"/>
                  </a:lnTo>
                  <a:lnTo>
                    <a:pt x="405" y="250"/>
                  </a:lnTo>
                  <a:lnTo>
                    <a:pt x="392" y="287"/>
                  </a:lnTo>
                  <a:lnTo>
                    <a:pt x="383" y="325"/>
                  </a:lnTo>
                  <a:lnTo>
                    <a:pt x="379" y="365"/>
                  </a:lnTo>
                  <a:lnTo>
                    <a:pt x="383" y="406"/>
                  </a:lnTo>
                  <a:lnTo>
                    <a:pt x="392" y="444"/>
                  </a:lnTo>
                  <a:lnTo>
                    <a:pt x="405" y="480"/>
                  </a:lnTo>
                  <a:lnTo>
                    <a:pt x="424" y="514"/>
                  </a:lnTo>
                  <a:lnTo>
                    <a:pt x="447" y="544"/>
                  </a:lnTo>
                  <a:lnTo>
                    <a:pt x="474" y="572"/>
                  </a:lnTo>
                  <a:lnTo>
                    <a:pt x="505" y="594"/>
                  </a:lnTo>
                  <a:lnTo>
                    <a:pt x="539" y="613"/>
                  </a:lnTo>
                  <a:lnTo>
                    <a:pt x="574" y="627"/>
                  </a:lnTo>
                  <a:lnTo>
                    <a:pt x="613" y="636"/>
                  </a:lnTo>
                  <a:lnTo>
                    <a:pt x="654" y="639"/>
                  </a:lnTo>
                  <a:lnTo>
                    <a:pt x="694" y="636"/>
                  </a:lnTo>
                  <a:lnTo>
                    <a:pt x="732" y="627"/>
                  </a:lnTo>
                  <a:lnTo>
                    <a:pt x="769" y="613"/>
                  </a:lnTo>
                  <a:lnTo>
                    <a:pt x="803" y="594"/>
                  </a:lnTo>
                  <a:lnTo>
                    <a:pt x="832" y="572"/>
                  </a:lnTo>
                  <a:lnTo>
                    <a:pt x="860" y="544"/>
                  </a:lnTo>
                  <a:lnTo>
                    <a:pt x="883" y="514"/>
                  </a:lnTo>
                  <a:lnTo>
                    <a:pt x="902" y="480"/>
                  </a:lnTo>
                  <a:lnTo>
                    <a:pt x="915" y="444"/>
                  </a:lnTo>
                  <a:lnTo>
                    <a:pt x="924" y="406"/>
                  </a:lnTo>
                  <a:lnTo>
                    <a:pt x="927" y="365"/>
                  </a:lnTo>
                  <a:lnTo>
                    <a:pt x="924" y="325"/>
                  </a:lnTo>
                  <a:lnTo>
                    <a:pt x="915" y="287"/>
                  </a:lnTo>
                  <a:lnTo>
                    <a:pt x="902" y="250"/>
                  </a:lnTo>
                  <a:lnTo>
                    <a:pt x="883" y="216"/>
                  </a:lnTo>
                  <a:lnTo>
                    <a:pt x="860" y="186"/>
                  </a:lnTo>
                  <a:lnTo>
                    <a:pt x="832" y="159"/>
                  </a:lnTo>
                  <a:lnTo>
                    <a:pt x="803" y="136"/>
                  </a:lnTo>
                  <a:lnTo>
                    <a:pt x="769" y="118"/>
                  </a:lnTo>
                  <a:lnTo>
                    <a:pt x="732" y="103"/>
                  </a:lnTo>
                  <a:lnTo>
                    <a:pt x="694" y="95"/>
                  </a:lnTo>
                  <a:lnTo>
                    <a:pt x="654" y="92"/>
                  </a:lnTo>
                  <a:close/>
                  <a:moveTo>
                    <a:pt x="654" y="0"/>
                  </a:moveTo>
                  <a:lnTo>
                    <a:pt x="716" y="3"/>
                  </a:lnTo>
                  <a:lnTo>
                    <a:pt x="777" y="12"/>
                  </a:lnTo>
                  <a:lnTo>
                    <a:pt x="836" y="26"/>
                  </a:lnTo>
                  <a:lnTo>
                    <a:pt x="894" y="46"/>
                  </a:lnTo>
                  <a:lnTo>
                    <a:pt x="949" y="71"/>
                  </a:lnTo>
                  <a:lnTo>
                    <a:pt x="1000" y="99"/>
                  </a:lnTo>
                  <a:lnTo>
                    <a:pt x="1049" y="133"/>
                  </a:lnTo>
                  <a:lnTo>
                    <a:pt x="1093" y="171"/>
                  </a:lnTo>
                  <a:lnTo>
                    <a:pt x="1135" y="213"/>
                  </a:lnTo>
                  <a:lnTo>
                    <a:pt x="1173" y="258"/>
                  </a:lnTo>
                  <a:lnTo>
                    <a:pt x="1208" y="307"/>
                  </a:lnTo>
                  <a:lnTo>
                    <a:pt x="1236" y="358"/>
                  </a:lnTo>
                  <a:lnTo>
                    <a:pt x="1261" y="413"/>
                  </a:lnTo>
                  <a:lnTo>
                    <a:pt x="1281" y="470"/>
                  </a:lnTo>
                  <a:lnTo>
                    <a:pt x="1295" y="529"/>
                  </a:lnTo>
                  <a:lnTo>
                    <a:pt x="1304" y="590"/>
                  </a:lnTo>
                  <a:lnTo>
                    <a:pt x="1307" y="652"/>
                  </a:lnTo>
                  <a:lnTo>
                    <a:pt x="1304" y="714"/>
                  </a:lnTo>
                  <a:lnTo>
                    <a:pt x="1295" y="774"/>
                  </a:lnTo>
                  <a:lnTo>
                    <a:pt x="1281" y="832"/>
                  </a:lnTo>
                  <a:lnTo>
                    <a:pt x="1263" y="888"/>
                  </a:lnTo>
                  <a:lnTo>
                    <a:pt x="1238" y="942"/>
                  </a:lnTo>
                  <a:lnTo>
                    <a:pt x="1211" y="993"/>
                  </a:lnTo>
                  <a:lnTo>
                    <a:pt x="1177" y="1041"/>
                  </a:lnTo>
                  <a:lnTo>
                    <a:pt x="1140" y="1086"/>
                  </a:lnTo>
                  <a:lnTo>
                    <a:pt x="1101" y="1128"/>
                  </a:lnTo>
                  <a:lnTo>
                    <a:pt x="1056" y="1165"/>
                  </a:lnTo>
                  <a:lnTo>
                    <a:pt x="1056" y="949"/>
                  </a:lnTo>
                  <a:lnTo>
                    <a:pt x="1054" y="916"/>
                  </a:lnTo>
                  <a:lnTo>
                    <a:pt x="1047" y="882"/>
                  </a:lnTo>
                  <a:lnTo>
                    <a:pt x="1035" y="851"/>
                  </a:lnTo>
                  <a:lnTo>
                    <a:pt x="1020" y="822"/>
                  </a:lnTo>
                  <a:lnTo>
                    <a:pt x="1001" y="795"/>
                  </a:lnTo>
                  <a:lnTo>
                    <a:pt x="977" y="771"/>
                  </a:lnTo>
                  <a:lnTo>
                    <a:pt x="951" y="750"/>
                  </a:lnTo>
                  <a:lnTo>
                    <a:pt x="922" y="733"/>
                  </a:lnTo>
                  <a:lnTo>
                    <a:pt x="890" y="719"/>
                  </a:lnTo>
                  <a:lnTo>
                    <a:pt x="887" y="719"/>
                  </a:lnTo>
                  <a:lnTo>
                    <a:pt x="880" y="717"/>
                  </a:lnTo>
                  <a:lnTo>
                    <a:pt x="871" y="714"/>
                  </a:lnTo>
                  <a:lnTo>
                    <a:pt x="861" y="711"/>
                  </a:lnTo>
                  <a:lnTo>
                    <a:pt x="851" y="708"/>
                  </a:lnTo>
                  <a:lnTo>
                    <a:pt x="842" y="705"/>
                  </a:lnTo>
                  <a:lnTo>
                    <a:pt x="834" y="703"/>
                  </a:lnTo>
                  <a:lnTo>
                    <a:pt x="832" y="702"/>
                  </a:lnTo>
                  <a:lnTo>
                    <a:pt x="811" y="698"/>
                  </a:lnTo>
                  <a:lnTo>
                    <a:pt x="789" y="700"/>
                  </a:lnTo>
                  <a:lnTo>
                    <a:pt x="769" y="707"/>
                  </a:lnTo>
                  <a:lnTo>
                    <a:pt x="654" y="762"/>
                  </a:lnTo>
                  <a:lnTo>
                    <a:pt x="538" y="707"/>
                  </a:lnTo>
                  <a:lnTo>
                    <a:pt x="517" y="700"/>
                  </a:lnTo>
                  <a:lnTo>
                    <a:pt x="496" y="698"/>
                  </a:lnTo>
                  <a:lnTo>
                    <a:pt x="474" y="702"/>
                  </a:lnTo>
                  <a:lnTo>
                    <a:pt x="472" y="703"/>
                  </a:lnTo>
                  <a:lnTo>
                    <a:pt x="465" y="705"/>
                  </a:lnTo>
                  <a:lnTo>
                    <a:pt x="456" y="708"/>
                  </a:lnTo>
                  <a:lnTo>
                    <a:pt x="446" y="711"/>
                  </a:lnTo>
                  <a:lnTo>
                    <a:pt x="436" y="714"/>
                  </a:lnTo>
                  <a:lnTo>
                    <a:pt x="426" y="717"/>
                  </a:lnTo>
                  <a:lnTo>
                    <a:pt x="419" y="719"/>
                  </a:lnTo>
                  <a:lnTo>
                    <a:pt x="417" y="719"/>
                  </a:lnTo>
                  <a:lnTo>
                    <a:pt x="385" y="733"/>
                  </a:lnTo>
                  <a:lnTo>
                    <a:pt x="356" y="750"/>
                  </a:lnTo>
                  <a:lnTo>
                    <a:pt x="329" y="771"/>
                  </a:lnTo>
                  <a:lnTo>
                    <a:pt x="307" y="795"/>
                  </a:lnTo>
                  <a:lnTo>
                    <a:pt x="288" y="822"/>
                  </a:lnTo>
                  <a:lnTo>
                    <a:pt x="271" y="851"/>
                  </a:lnTo>
                  <a:lnTo>
                    <a:pt x="260" y="882"/>
                  </a:lnTo>
                  <a:lnTo>
                    <a:pt x="253" y="916"/>
                  </a:lnTo>
                  <a:lnTo>
                    <a:pt x="251" y="949"/>
                  </a:lnTo>
                  <a:lnTo>
                    <a:pt x="251" y="1165"/>
                  </a:lnTo>
                  <a:lnTo>
                    <a:pt x="207" y="1128"/>
                  </a:lnTo>
                  <a:lnTo>
                    <a:pt x="166" y="1086"/>
                  </a:lnTo>
                  <a:lnTo>
                    <a:pt x="130" y="1041"/>
                  </a:lnTo>
                  <a:lnTo>
                    <a:pt x="97" y="993"/>
                  </a:lnTo>
                  <a:lnTo>
                    <a:pt x="68" y="942"/>
                  </a:lnTo>
                  <a:lnTo>
                    <a:pt x="44" y="888"/>
                  </a:lnTo>
                  <a:lnTo>
                    <a:pt x="26" y="832"/>
                  </a:lnTo>
                  <a:lnTo>
                    <a:pt x="11" y="774"/>
                  </a:lnTo>
                  <a:lnTo>
                    <a:pt x="3" y="714"/>
                  </a:lnTo>
                  <a:lnTo>
                    <a:pt x="0" y="652"/>
                  </a:lnTo>
                  <a:lnTo>
                    <a:pt x="3" y="590"/>
                  </a:lnTo>
                  <a:lnTo>
                    <a:pt x="12" y="529"/>
                  </a:lnTo>
                  <a:lnTo>
                    <a:pt x="27" y="470"/>
                  </a:lnTo>
                  <a:lnTo>
                    <a:pt x="46" y="413"/>
                  </a:lnTo>
                  <a:lnTo>
                    <a:pt x="70" y="358"/>
                  </a:lnTo>
                  <a:lnTo>
                    <a:pt x="100" y="307"/>
                  </a:lnTo>
                  <a:lnTo>
                    <a:pt x="134" y="258"/>
                  </a:lnTo>
                  <a:lnTo>
                    <a:pt x="171" y="213"/>
                  </a:lnTo>
                  <a:lnTo>
                    <a:pt x="213" y="171"/>
                  </a:lnTo>
                  <a:lnTo>
                    <a:pt x="258" y="133"/>
                  </a:lnTo>
                  <a:lnTo>
                    <a:pt x="307" y="99"/>
                  </a:lnTo>
                  <a:lnTo>
                    <a:pt x="359" y="71"/>
                  </a:lnTo>
                  <a:lnTo>
                    <a:pt x="413" y="46"/>
                  </a:lnTo>
                  <a:lnTo>
                    <a:pt x="470" y="26"/>
                  </a:lnTo>
                  <a:lnTo>
                    <a:pt x="529" y="12"/>
                  </a:lnTo>
                  <a:lnTo>
                    <a:pt x="591" y="3"/>
                  </a:lnTo>
                  <a:lnTo>
                    <a:pt x="6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3" name="Freeform 612"/>
            <p:cNvSpPr>
              <a:spLocks/>
            </p:cNvSpPr>
            <p:nvPr/>
          </p:nvSpPr>
          <p:spPr bwMode="auto">
            <a:xfrm>
              <a:off x="11234738" y="6264275"/>
              <a:ext cx="65088" cy="61913"/>
            </a:xfrm>
            <a:custGeom>
              <a:avLst/>
              <a:gdLst>
                <a:gd name="T0" fmla="*/ 69 w 457"/>
                <a:gd name="T1" fmla="*/ 0 h 427"/>
                <a:gd name="T2" fmla="*/ 191 w 457"/>
                <a:gd name="T3" fmla="*/ 58 h 427"/>
                <a:gd name="T4" fmla="*/ 209 w 457"/>
                <a:gd name="T5" fmla="*/ 65 h 427"/>
                <a:gd name="T6" fmla="*/ 229 w 457"/>
                <a:gd name="T7" fmla="*/ 67 h 427"/>
                <a:gd name="T8" fmla="*/ 247 w 457"/>
                <a:gd name="T9" fmla="*/ 65 h 427"/>
                <a:gd name="T10" fmla="*/ 266 w 457"/>
                <a:gd name="T11" fmla="*/ 58 h 427"/>
                <a:gd name="T12" fmla="*/ 389 w 457"/>
                <a:gd name="T13" fmla="*/ 0 h 427"/>
                <a:gd name="T14" fmla="*/ 410 w 457"/>
                <a:gd name="T15" fmla="*/ 7 h 427"/>
                <a:gd name="T16" fmla="*/ 426 w 457"/>
                <a:gd name="T17" fmla="*/ 14 h 427"/>
                <a:gd name="T18" fmla="*/ 439 w 457"/>
                <a:gd name="T19" fmla="*/ 26 h 427"/>
                <a:gd name="T20" fmla="*/ 448 w 457"/>
                <a:gd name="T21" fmla="*/ 39 h 427"/>
                <a:gd name="T22" fmla="*/ 454 w 457"/>
                <a:gd name="T23" fmla="*/ 55 h 427"/>
                <a:gd name="T24" fmla="*/ 457 w 457"/>
                <a:gd name="T25" fmla="*/ 71 h 427"/>
                <a:gd name="T26" fmla="*/ 457 w 457"/>
                <a:gd name="T27" fmla="*/ 385 h 427"/>
                <a:gd name="T28" fmla="*/ 402 w 457"/>
                <a:gd name="T29" fmla="*/ 403 h 427"/>
                <a:gd name="T30" fmla="*/ 346 w 457"/>
                <a:gd name="T31" fmla="*/ 416 h 427"/>
                <a:gd name="T32" fmla="*/ 288 w 457"/>
                <a:gd name="T33" fmla="*/ 424 h 427"/>
                <a:gd name="T34" fmla="*/ 229 w 457"/>
                <a:gd name="T35" fmla="*/ 427 h 427"/>
                <a:gd name="T36" fmla="*/ 169 w 457"/>
                <a:gd name="T37" fmla="*/ 424 h 427"/>
                <a:gd name="T38" fmla="*/ 111 w 457"/>
                <a:gd name="T39" fmla="*/ 416 h 427"/>
                <a:gd name="T40" fmla="*/ 54 w 457"/>
                <a:gd name="T41" fmla="*/ 403 h 427"/>
                <a:gd name="T42" fmla="*/ 0 w 457"/>
                <a:gd name="T43" fmla="*/ 385 h 427"/>
                <a:gd name="T44" fmla="*/ 0 w 457"/>
                <a:gd name="T45" fmla="*/ 71 h 427"/>
                <a:gd name="T46" fmla="*/ 2 w 457"/>
                <a:gd name="T47" fmla="*/ 55 h 427"/>
                <a:gd name="T48" fmla="*/ 9 w 457"/>
                <a:gd name="T49" fmla="*/ 39 h 427"/>
                <a:gd name="T50" fmla="*/ 18 w 457"/>
                <a:gd name="T51" fmla="*/ 26 h 427"/>
                <a:gd name="T52" fmla="*/ 31 w 457"/>
                <a:gd name="T53" fmla="*/ 14 h 427"/>
                <a:gd name="T54" fmla="*/ 46 w 457"/>
                <a:gd name="T55" fmla="*/ 7 h 427"/>
                <a:gd name="T56" fmla="*/ 69 w 457"/>
                <a:gd name="T5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7" h="427">
                  <a:moveTo>
                    <a:pt x="69" y="0"/>
                  </a:moveTo>
                  <a:lnTo>
                    <a:pt x="191" y="58"/>
                  </a:lnTo>
                  <a:lnTo>
                    <a:pt x="209" y="65"/>
                  </a:lnTo>
                  <a:lnTo>
                    <a:pt x="229" y="67"/>
                  </a:lnTo>
                  <a:lnTo>
                    <a:pt x="247" y="65"/>
                  </a:lnTo>
                  <a:lnTo>
                    <a:pt x="266" y="58"/>
                  </a:lnTo>
                  <a:lnTo>
                    <a:pt x="389" y="0"/>
                  </a:lnTo>
                  <a:lnTo>
                    <a:pt x="410" y="7"/>
                  </a:lnTo>
                  <a:lnTo>
                    <a:pt x="426" y="14"/>
                  </a:lnTo>
                  <a:lnTo>
                    <a:pt x="439" y="26"/>
                  </a:lnTo>
                  <a:lnTo>
                    <a:pt x="448" y="39"/>
                  </a:lnTo>
                  <a:lnTo>
                    <a:pt x="454" y="55"/>
                  </a:lnTo>
                  <a:lnTo>
                    <a:pt x="457" y="71"/>
                  </a:lnTo>
                  <a:lnTo>
                    <a:pt x="457" y="385"/>
                  </a:lnTo>
                  <a:lnTo>
                    <a:pt x="402" y="403"/>
                  </a:lnTo>
                  <a:lnTo>
                    <a:pt x="346" y="416"/>
                  </a:lnTo>
                  <a:lnTo>
                    <a:pt x="288" y="424"/>
                  </a:lnTo>
                  <a:lnTo>
                    <a:pt x="229" y="427"/>
                  </a:lnTo>
                  <a:lnTo>
                    <a:pt x="169" y="424"/>
                  </a:lnTo>
                  <a:lnTo>
                    <a:pt x="111" y="416"/>
                  </a:lnTo>
                  <a:lnTo>
                    <a:pt x="54" y="403"/>
                  </a:lnTo>
                  <a:lnTo>
                    <a:pt x="0" y="385"/>
                  </a:lnTo>
                  <a:lnTo>
                    <a:pt x="0" y="71"/>
                  </a:lnTo>
                  <a:lnTo>
                    <a:pt x="2" y="55"/>
                  </a:lnTo>
                  <a:lnTo>
                    <a:pt x="9" y="39"/>
                  </a:lnTo>
                  <a:lnTo>
                    <a:pt x="18" y="26"/>
                  </a:lnTo>
                  <a:lnTo>
                    <a:pt x="31" y="14"/>
                  </a:lnTo>
                  <a:lnTo>
                    <a:pt x="46" y="7"/>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 name="Freeform 613"/>
            <p:cNvSpPr>
              <a:spLocks noEditPoints="1"/>
            </p:cNvSpPr>
            <p:nvPr/>
          </p:nvSpPr>
          <p:spPr bwMode="auto">
            <a:xfrm>
              <a:off x="11320463" y="5868988"/>
              <a:ext cx="188913" cy="166688"/>
            </a:xfrm>
            <a:custGeom>
              <a:avLst/>
              <a:gdLst>
                <a:gd name="T0" fmla="*/ 574 w 1307"/>
                <a:gd name="T1" fmla="*/ 104 h 1165"/>
                <a:gd name="T2" fmla="*/ 473 w 1307"/>
                <a:gd name="T3" fmla="*/ 159 h 1165"/>
                <a:gd name="T4" fmla="*/ 405 w 1307"/>
                <a:gd name="T5" fmla="*/ 251 h 1165"/>
                <a:gd name="T6" fmla="*/ 380 w 1307"/>
                <a:gd name="T7" fmla="*/ 366 h 1165"/>
                <a:gd name="T8" fmla="*/ 405 w 1307"/>
                <a:gd name="T9" fmla="*/ 481 h 1165"/>
                <a:gd name="T10" fmla="*/ 473 w 1307"/>
                <a:gd name="T11" fmla="*/ 571 h 1165"/>
                <a:gd name="T12" fmla="*/ 574 w 1307"/>
                <a:gd name="T13" fmla="*/ 626 h 1165"/>
                <a:gd name="T14" fmla="*/ 694 w 1307"/>
                <a:gd name="T15" fmla="*/ 635 h 1165"/>
                <a:gd name="T16" fmla="*/ 802 w 1307"/>
                <a:gd name="T17" fmla="*/ 595 h 1165"/>
                <a:gd name="T18" fmla="*/ 882 w 1307"/>
                <a:gd name="T19" fmla="*/ 514 h 1165"/>
                <a:gd name="T20" fmla="*/ 924 w 1307"/>
                <a:gd name="T21" fmla="*/ 405 h 1165"/>
                <a:gd name="T22" fmla="*/ 915 w 1307"/>
                <a:gd name="T23" fmla="*/ 286 h 1165"/>
                <a:gd name="T24" fmla="*/ 860 w 1307"/>
                <a:gd name="T25" fmla="*/ 186 h 1165"/>
                <a:gd name="T26" fmla="*/ 768 w 1307"/>
                <a:gd name="T27" fmla="*/ 117 h 1165"/>
                <a:gd name="T28" fmla="*/ 653 w 1307"/>
                <a:gd name="T29" fmla="*/ 92 h 1165"/>
                <a:gd name="T30" fmla="*/ 777 w 1307"/>
                <a:gd name="T31" fmla="*/ 12 h 1165"/>
                <a:gd name="T32" fmla="*/ 948 w 1307"/>
                <a:gd name="T33" fmla="*/ 70 h 1165"/>
                <a:gd name="T34" fmla="*/ 1094 w 1307"/>
                <a:gd name="T35" fmla="*/ 171 h 1165"/>
                <a:gd name="T36" fmla="*/ 1207 w 1307"/>
                <a:gd name="T37" fmla="*/ 307 h 1165"/>
                <a:gd name="T38" fmla="*/ 1280 w 1307"/>
                <a:gd name="T39" fmla="*/ 469 h 1165"/>
                <a:gd name="T40" fmla="*/ 1307 w 1307"/>
                <a:gd name="T41" fmla="*/ 653 h 1165"/>
                <a:gd name="T42" fmla="*/ 1281 w 1307"/>
                <a:gd name="T43" fmla="*/ 832 h 1165"/>
                <a:gd name="T44" fmla="*/ 1210 w 1307"/>
                <a:gd name="T45" fmla="*/ 993 h 1165"/>
                <a:gd name="T46" fmla="*/ 1100 w 1307"/>
                <a:gd name="T47" fmla="*/ 1127 h 1165"/>
                <a:gd name="T48" fmla="*/ 1054 w 1307"/>
                <a:gd name="T49" fmla="*/ 915 h 1165"/>
                <a:gd name="T50" fmla="*/ 1019 w 1307"/>
                <a:gd name="T51" fmla="*/ 822 h 1165"/>
                <a:gd name="T52" fmla="*/ 951 w 1307"/>
                <a:gd name="T53" fmla="*/ 749 h 1165"/>
                <a:gd name="T54" fmla="*/ 888 w 1307"/>
                <a:gd name="T55" fmla="*/ 719 h 1165"/>
                <a:gd name="T56" fmla="*/ 861 w 1307"/>
                <a:gd name="T57" fmla="*/ 711 h 1165"/>
                <a:gd name="T58" fmla="*/ 835 w 1307"/>
                <a:gd name="T59" fmla="*/ 703 h 1165"/>
                <a:gd name="T60" fmla="*/ 790 w 1307"/>
                <a:gd name="T61" fmla="*/ 700 h 1165"/>
                <a:gd name="T62" fmla="*/ 538 w 1307"/>
                <a:gd name="T63" fmla="*/ 707 h 1165"/>
                <a:gd name="T64" fmla="*/ 474 w 1307"/>
                <a:gd name="T65" fmla="*/ 702 h 1165"/>
                <a:gd name="T66" fmla="*/ 456 w 1307"/>
                <a:gd name="T67" fmla="*/ 708 h 1165"/>
                <a:gd name="T68" fmla="*/ 425 w 1307"/>
                <a:gd name="T69" fmla="*/ 717 h 1165"/>
                <a:gd name="T70" fmla="*/ 385 w 1307"/>
                <a:gd name="T71" fmla="*/ 733 h 1165"/>
                <a:gd name="T72" fmla="*/ 306 w 1307"/>
                <a:gd name="T73" fmla="*/ 794 h 1165"/>
                <a:gd name="T74" fmla="*/ 260 w 1307"/>
                <a:gd name="T75" fmla="*/ 882 h 1165"/>
                <a:gd name="T76" fmla="*/ 250 w 1307"/>
                <a:gd name="T77" fmla="*/ 1165 h 1165"/>
                <a:gd name="T78" fmla="*/ 129 w 1307"/>
                <a:gd name="T79" fmla="*/ 1041 h 1165"/>
                <a:gd name="T80" fmla="*/ 44 w 1307"/>
                <a:gd name="T81" fmla="*/ 888 h 1165"/>
                <a:gd name="T82" fmla="*/ 3 w 1307"/>
                <a:gd name="T83" fmla="*/ 714 h 1165"/>
                <a:gd name="T84" fmla="*/ 11 w 1307"/>
                <a:gd name="T85" fmla="*/ 529 h 1165"/>
                <a:gd name="T86" fmla="*/ 71 w 1307"/>
                <a:gd name="T87" fmla="*/ 359 h 1165"/>
                <a:gd name="T88" fmla="*/ 170 w 1307"/>
                <a:gd name="T89" fmla="*/ 213 h 1165"/>
                <a:gd name="T90" fmla="*/ 307 w 1307"/>
                <a:gd name="T91" fmla="*/ 100 h 1165"/>
                <a:gd name="T92" fmla="*/ 470 w 1307"/>
                <a:gd name="T93" fmla="*/ 27 h 1165"/>
                <a:gd name="T94" fmla="*/ 653 w 1307"/>
                <a:gd name="T95" fmla="*/ 0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07" h="1165">
                  <a:moveTo>
                    <a:pt x="653" y="92"/>
                  </a:moveTo>
                  <a:lnTo>
                    <a:pt x="613" y="95"/>
                  </a:lnTo>
                  <a:lnTo>
                    <a:pt x="574" y="104"/>
                  </a:lnTo>
                  <a:lnTo>
                    <a:pt x="538" y="117"/>
                  </a:lnTo>
                  <a:lnTo>
                    <a:pt x="504" y="137"/>
                  </a:lnTo>
                  <a:lnTo>
                    <a:pt x="473" y="159"/>
                  </a:lnTo>
                  <a:lnTo>
                    <a:pt x="447" y="186"/>
                  </a:lnTo>
                  <a:lnTo>
                    <a:pt x="423" y="217"/>
                  </a:lnTo>
                  <a:lnTo>
                    <a:pt x="405" y="251"/>
                  </a:lnTo>
                  <a:lnTo>
                    <a:pt x="391" y="286"/>
                  </a:lnTo>
                  <a:lnTo>
                    <a:pt x="383" y="325"/>
                  </a:lnTo>
                  <a:lnTo>
                    <a:pt x="380" y="366"/>
                  </a:lnTo>
                  <a:lnTo>
                    <a:pt x="383" y="405"/>
                  </a:lnTo>
                  <a:lnTo>
                    <a:pt x="391" y="444"/>
                  </a:lnTo>
                  <a:lnTo>
                    <a:pt x="405" y="481"/>
                  </a:lnTo>
                  <a:lnTo>
                    <a:pt x="423" y="514"/>
                  </a:lnTo>
                  <a:lnTo>
                    <a:pt x="447" y="545"/>
                  </a:lnTo>
                  <a:lnTo>
                    <a:pt x="473" y="571"/>
                  </a:lnTo>
                  <a:lnTo>
                    <a:pt x="504" y="595"/>
                  </a:lnTo>
                  <a:lnTo>
                    <a:pt x="538" y="613"/>
                  </a:lnTo>
                  <a:lnTo>
                    <a:pt x="574" y="626"/>
                  </a:lnTo>
                  <a:lnTo>
                    <a:pt x="613" y="635"/>
                  </a:lnTo>
                  <a:lnTo>
                    <a:pt x="653" y="639"/>
                  </a:lnTo>
                  <a:lnTo>
                    <a:pt x="694" y="635"/>
                  </a:lnTo>
                  <a:lnTo>
                    <a:pt x="733" y="626"/>
                  </a:lnTo>
                  <a:lnTo>
                    <a:pt x="768" y="613"/>
                  </a:lnTo>
                  <a:lnTo>
                    <a:pt x="802" y="595"/>
                  </a:lnTo>
                  <a:lnTo>
                    <a:pt x="832" y="571"/>
                  </a:lnTo>
                  <a:lnTo>
                    <a:pt x="860" y="545"/>
                  </a:lnTo>
                  <a:lnTo>
                    <a:pt x="882" y="514"/>
                  </a:lnTo>
                  <a:lnTo>
                    <a:pt x="902" y="481"/>
                  </a:lnTo>
                  <a:lnTo>
                    <a:pt x="915" y="444"/>
                  </a:lnTo>
                  <a:lnTo>
                    <a:pt x="924" y="405"/>
                  </a:lnTo>
                  <a:lnTo>
                    <a:pt x="926" y="366"/>
                  </a:lnTo>
                  <a:lnTo>
                    <a:pt x="924" y="325"/>
                  </a:lnTo>
                  <a:lnTo>
                    <a:pt x="915" y="286"/>
                  </a:lnTo>
                  <a:lnTo>
                    <a:pt x="902" y="251"/>
                  </a:lnTo>
                  <a:lnTo>
                    <a:pt x="882" y="217"/>
                  </a:lnTo>
                  <a:lnTo>
                    <a:pt x="860" y="186"/>
                  </a:lnTo>
                  <a:lnTo>
                    <a:pt x="832" y="159"/>
                  </a:lnTo>
                  <a:lnTo>
                    <a:pt x="802" y="137"/>
                  </a:lnTo>
                  <a:lnTo>
                    <a:pt x="768" y="117"/>
                  </a:lnTo>
                  <a:lnTo>
                    <a:pt x="733" y="104"/>
                  </a:lnTo>
                  <a:lnTo>
                    <a:pt x="694" y="95"/>
                  </a:lnTo>
                  <a:lnTo>
                    <a:pt x="653" y="92"/>
                  </a:lnTo>
                  <a:close/>
                  <a:moveTo>
                    <a:pt x="653" y="0"/>
                  </a:moveTo>
                  <a:lnTo>
                    <a:pt x="716" y="3"/>
                  </a:lnTo>
                  <a:lnTo>
                    <a:pt x="777" y="12"/>
                  </a:lnTo>
                  <a:lnTo>
                    <a:pt x="837" y="27"/>
                  </a:lnTo>
                  <a:lnTo>
                    <a:pt x="894" y="46"/>
                  </a:lnTo>
                  <a:lnTo>
                    <a:pt x="948" y="70"/>
                  </a:lnTo>
                  <a:lnTo>
                    <a:pt x="1000" y="100"/>
                  </a:lnTo>
                  <a:lnTo>
                    <a:pt x="1049" y="133"/>
                  </a:lnTo>
                  <a:lnTo>
                    <a:pt x="1094" y="171"/>
                  </a:lnTo>
                  <a:lnTo>
                    <a:pt x="1135" y="213"/>
                  </a:lnTo>
                  <a:lnTo>
                    <a:pt x="1173" y="258"/>
                  </a:lnTo>
                  <a:lnTo>
                    <a:pt x="1207" y="307"/>
                  </a:lnTo>
                  <a:lnTo>
                    <a:pt x="1236" y="359"/>
                  </a:lnTo>
                  <a:lnTo>
                    <a:pt x="1261" y="412"/>
                  </a:lnTo>
                  <a:lnTo>
                    <a:pt x="1280" y="469"/>
                  </a:lnTo>
                  <a:lnTo>
                    <a:pt x="1295" y="529"/>
                  </a:lnTo>
                  <a:lnTo>
                    <a:pt x="1304" y="590"/>
                  </a:lnTo>
                  <a:lnTo>
                    <a:pt x="1307" y="653"/>
                  </a:lnTo>
                  <a:lnTo>
                    <a:pt x="1304" y="714"/>
                  </a:lnTo>
                  <a:lnTo>
                    <a:pt x="1296" y="774"/>
                  </a:lnTo>
                  <a:lnTo>
                    <a:pt x="1281" y="832"/>
                  </a:lnTo>
                  <a:lnTo>
                    <a:pt x="1262" y="888"/>
                  </a:lnTo>
                  <a:lnTo>
                    <a:pt x="1238" y="942"/>
                  </a:lnTo>
                  <a:lnTo>
                    <a:pt x="1210" y="993"/>
                  </a:lnTo>
                  <a:lnTo>
                    <a:pt x="1177" y="1041"/>
                  </a:lnTo>
                  <a:lnTo>
                    <a:pt x="1141" y="1087"/>
                  </a:lnTo>
                  <a:lnTo>
                    <a:pt x="1100" y="1127"/>
                  </a:lnTo>
                  <a:lnTo>
                    <a:pt x="1056" y="1165"/>
                  </a:lnTo>
                  <a:lnTo>
                    <a:pt x="1056" y="950"/>
                  </a:lnTo>
                  <a:lnTo>
                    <a:pt x="1054" y="915"/>
                  </a:lnTo>
                  <a:lnTo>
                    <a:pt x="1047" y="882"/>
                  </a:lnTo>
                  <a:lnTo>
                    <a:pt x="1035" y="851"/>
                  </a:lnTo>
                  <a:lnTo>
                    <a:pt x="1019" y="822"/>
                  </a:lnTo>
                  <a:lnTo>
                    <a:pt x="1000" y="794"/>
                  </a:lnTo>
                  <a:lnTo>
                    <a:pt x="977" y="771"/>
                  </a:lnTo>
                  <a:lnTo>
                    <a:pt x="951" y="749"/>
                  </a:lnTo>
                  <a:lnTo>
                    <a:pt x="921" y="733"/>
                  </a:lnTo>
                  <a:lnTo>
                    <a:pt x="890" y="720"/>
                  </a:lnTo>
                  <a:lnTo>
                    <a:pt x="888" y="719"/>
                  </a:lnTo>
                  <a:lnTo>
                    <a:pt x="880" y="717"/>
                  </a:lnTo>
                  <a:lnTo>
                    <a:pt x="871" y="714"/>
                  </a:lnTo>
                  <a:lnTo>
                    <a:pt x="861" y="711"/>
                  </a:lnTo>
                  <a:lnTo>
                    <a:pt x="850" y="708"/>
                  </a:lnTo>
                  <a:lnTo>
                    <a:pt x="841" y="705"/>
                  </a:lnTo>
                  <a:lnTo>
                    <a:pt x="835" y="703"/>
                  </a:lnTo>
                  <a:lnTo>
                    <a:pt x="832" y="702"/>
                  </a:lnTo>
                  <a:lnTo>
                    <a:pt x="811" y="699"/>
                  </a:lnTo>
                  <a:lnTo>
                    <a:pt x="790" y="700"/>
                  </a:lnTo>
                  <a:lnTo>
                    <a:pt x="769" y="707"/>
                  </a:lnTo>
                  <a:lnTo>
                    <a:pt x="653" y="762"/>
                  </a:lnTo>
                  <a:lnTo>
                    <a:pt x="538" y="707"/>
                  </a:lnTo>
                  <a:lnTo>
                    <a:pt x="516" y="700"/>
                  </a:lnTo>
                  <a:lnTo>
                    <a:pt x="496" y="699"/>
                  </a:lnTo>
                  <a:lnTo>
                    <a:pt x="474" y="702"/>
                  </a:lnTo>
                  <a:lnTo>
                    <a:pt x="471" y="703"/>
                  </a:lnTo>
                  <a:lnTo>
                    <a:pt x="465" y="705"/>
                  </a:lnTo>
                  <a:lnTo>
                    <a:pt x="456" y="708"/>
                  </a:lnTo>
                  <a:lnTo>
                    <a:pt x="446" y="711"/>
                  </a:lnTo>
                  <a:lnTo>
                    <a:pt x="435" y="714"/>
                  </a:lnTo>
                  <a:lnTo>
                    <a:pt x="425" y="717"/>
                  </a:lnTo>
                  <a:lnTo>
                    <a:pt x="419" y="719"/>
                  </a:lnTo>
                  <a:lnTo>
                    <a:pt x="416" y="720"/>
                  </a:lnTo>
                  <a:lnTo>
                    <a:pt x="385" y="733"/>
                  </a:lnTo>
                  <a:lnTo>
                    <a:pt x="355" y="749"/>
                  </a:lnTo>
                  <a:lnTo>
                    <a:pt x="330" y="771"/>
                  </a:lnTo>
                  <a:lnTo>
                    <a:pt x="306" y="794"/>
                  </a:lnTo>
                  <a:lnTo>
                    <a:pt x="287" y="822"/>
                  </a:lnTo>
                  <a:lnTo>
                    <a:pt x="271" y="851"/>
                  </a:lnTo>
                  <a:lnTo>
                    <a:pt x="260" y="882"/>
                  </a:lnTo>
                  <a:lnTo>
                    <a:pt x="253" y="915"/>
                  </a:lnTo>
                  <a:lnTo>
                    <a:pt x="250" y="950"/>
                  </a:lnTo>
                  <a:lnTo>
                    <a:pt x="250" y="1165"/>
                  </a:lnTo>
                  <a:lnTo>
                    <a:pt x="206" y="1127"/>
                  </a:lnTo>
                  <a:lnTo>
                    <a:pt x="165" y="1087"/>
                  </a:lnTo>
                  <a:lnTo>
                    <a:pt x="129" y="1041"/>
                  </a:lnTo>
                  <a:lnTo>
                    <a:pt x="96" y="993"/>
                  </a:lnTo>
                  <a:lnTo>
                    <a:pt x="67" y="942"/>
                  </a:lnTo>
                  <a:lnTo>
                    <a:pt x="44" y="888"/>
                  </a:lnTo>
                  <a:lnTo>
                    <a:pt x="25" y="832"/>
                  </a:lnTo>
                  <a:lnTo>
                    <a:pt x="11" y="774"/>
                  </a:lnTo>
                  <a:lnTo>
                    <a:pt x="3" y="714"/>
                  </a:lnTo>
                  <a:lnTo>
                    <a:pt x="0" y="653"/>
                  </a:lnTo>
                  <a:lnTo>
                    <a:pt x="3" y="590"/>
                  </a:lnTo>
                  <a:lnTo>
                    <a:pt x="11" y="529"/>
                  </a:lnTo>
                  <a:lnTo>
                    <a:pt x="26" y="469"/>
                  </a:lnTo>
                  <a:lnTo>
                    <a:pt x="46" y="412"/>
                  </a:lnTo>
                  <a:lnTo>
                    <a:pt x="71" y="359"/>
                  </a:lnTo>
                  <a:lnTo>
                    <a:pt x="99" y="307"/>
                  </a:lnTo>
                  <a:lnTo>
                    <a:pt x="133" y="258"/>
                  </a:lnTo>
                  <a:lnTo>
                    <a:pt x="170" y="213"/>
                  </a:lnTo>
                  <a:lnTo>
                    <a:pt x="212" y="171"/>
                  </a:lnTo>
                  <a:lnTo>
                    <a:pt x="258" y="133"/>
                  </a:lnTo>
                  <a:lnTo>
                    <a:pt x="307" y="100"/>
                  </a:lnTo>
                  <a:lnTo>
                    <a:pt x="358" y="70"/>
                  </a:lnTo>
                  <a:lnTo>
                    <a:pt x="413" y="46"/>
                  </a:lnTo>
                  <a:lnTo>
                    <a:pt x="470" y="27"/>
                  </a:lnTo>
                  <a:lnTo>
                    <a:pt x="530" y="12"/>
                  </a:lnTo>
                  <a:lnTo>
                    <a:pt x="591" y="3"/>
                  </a:lnTo>
                  <a:lnTo>
                    <a:pt x="6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 name="Freeform 614"/>
            <p:cNvSpPr>
              <a:spLocks noEditPoints="1"/>
            </p:cNvSpPr>
            <p:nvPr/>
          </p:nvSpPr>
          <p:spPr bwMode="auto">
            <a:xfrm>
              <a:off x="11469688" y="6137275"/>
              <a:ext cx="187325" cy="168275"/>
            </a:xfrm>
            <a:custGeom>
              <a:avLst/>
              <a:gdLst>
                <a:gd name="T0" fmla="*/ 575 w 1307"/>
                <a:gd name="T1" fmla="*/ 103 h 1165"/>
                <a:gd name="T2" fmla="*/ 475 w 1307"/>
                <a:gd name="T3" fmla="*/ 159 h 1165"/>
                <a:gd name="T4" fmla="*/ 406 w 1307"/>
                <a:gd name="T5" fmla="*/ 250 h 1165"/>
                <a:gd name="T6" fmla="*/ 381 w 1307"/>
                <a:gd name="T7" fmla="*/ 365 h 1165"/>
                <a:gd name="T8" fmla="*/ 406 w 1307"/>
                <a:gd name="T9" fmla="*/ 480 h 1165"/>
                <a:gd name="T10" fmla="*/ 475 w 1307"/>
                <a:gd name="T11" fmla="*/ 572 h 1165"/>
                <a:gd name="T12" fmla="*/ 575 w 1307"/>
                <a:gd name="T13" fmla="*/ 627 h 1165"/>
                <a:gd name="T14" fmla="*/ 694 w 1307"/>
                <a:gd name="T15" fmla="*/ 636 h 1165"/>
                <a:gd name="T16" fmla="*/ 803 w 1307"/>
                <a:gd name="T17" fmla="*/ 594 h 1165"/>
                <a:gd name="T18" fmla="*/ 884 w 1307"/>
                <a:gd name="T19" fmla="*/ 514 h 1165"/>
                <a:gd name="T20" fmla="*/ 924 w 1307"/>
                <a:gd name="T21" fmla="*/ 406 h 1165"/>
                <a:gd name="T22" fmla="*/ 916 w 1307"/>
                <a:gd name="T23" fmla="*/ 287 h 1165"/>
                <a:gd name="T24" fmla="*/ 860 w 1307"/>
                <a:gd name="T25" fmla="*/ 186 h 1165"/>
                <a:gd name="T26" fmla="*/ 769 w 1307"/>
                <a:gd name="T27" fmla="*/ 118 h 1165"/>
                <a:gd name="T28" fmla="*/ 654 w 1307"/>
                <a:gd name="T29" fmla="*/ 92 h 1165"/>
                <a:gd name="T30" fmla="*/ 778 w 1307"/>
                <a:gd name="T31" fmla="*/ 12 h 1165"/>
                <a:gd name="T32" fmla="*/ 949 w 1307"/>
                <a:gd name="T33" fmla="*/ 71 h 1165"/>
                <a:gd name="T34" fmla="*/ 1095 w 1307"/>
                <a:gd name="T35" fmla="*/ 171 h 1165"/>
                <a:gd name="T36" fmla="*/ 1208 w 1307"/>
                <a:gd name="T37" fmla="*/ 307 h 1165"/>
                <a:gd name="T38" fmla="*/ 1281 w 1307"/>
                <a:gd name="T39" fmla="*/ 470 h 1165"/>
                <a:gd name="T40" fmla="*/ 1307 w 1307"/>
                <a:gd name="T41" fmla="*/ 652 h 1165"/>
                <a:gd name="T42" fmla="*/ 1282 w 1307"/>
                <a:gd name="T43" fmla="*/ 832 h 1165"/>
                <a:gd name="T44" fmla="*/ 1211 w 1307"/>
                <a:gd name="T45" fmla="*/ 993 h 1165"/>
                <a:gd name="T46" fmla="*/ 1101 w 1307"/>
                <a:gd name="T47" fmla="*/ 1128 h 1165"/>
                <a:gd name="T48" fmla="*/ 1054 w 1307"/>
                <a:gd name="T49" fmla="*/ 916 h 1165"/>
                <a:gd name="T50" fmla="*/ 1020 w 1307"/>
                <a:gd name="T51" fmla="*/ 822 h 1165"/>
                <a:gd name="T52" fmla="*/ 952 w 1307"/>
                <a:gd name="T53" fmla="*/ 750 h 1165"/>
                <a:gd name="T54" fmla="*/ 888 w 1307"/>
                <a:gd name="T55" fmla="*/ 719 h 1165"/>
                <a:gd name="T56" fmla="*/ 861 w 1307"/>
                <a:gd name="T57" fmla="*/ 711 h 1165"/>
                <a:gd name="T58" fmla="*/ 836 w 1307"/>
                <a:gd name="T59" fmla="*/ 703 h 1165"/>
                <a:gd name="T60" fmla="*/ 791 w 1307"/>
                <a:gd name="T61" fmla="*/ 700 h 1165"/>
                <a:gd name="T62" fmla="*/ 538 w 1307"/>
                <a:gd name="T63" fmla="*/ 707 h 1165"/>
                <a:gd name="T64" fmla="*/ 475 w 1307"/>
                <a:gd name="T65" fmla="*/ 702 h 1165"/>
                <a:gd name="T66" fmla="*/ 457 w 1307"/>
                <a:gd name="T67" fmla="*/ 708 h 1165"/>
                <a:gd name="T68" fmla="*/ 427 w 1307"/>
                <a:gd name="T69" fmla="*/ 717 h 1165"/>
                <a:gd name="T70" fmla="*/ 386 w 1307"/>
                <a:gd name="T71" fmla="*/ 733 h 1165"/>
                <a:gd name="T72" fmla="*/ 307 w 1307"/>
                <a:gd name="T73" fmla="*/ 795 h 1165"/>
                <a:gd name="T74" fmla="*/ 260 w 1307"/>
                <a:gd name="T75" fmla="*/ 882 h 1165"/>
                <a:gd name="T76" fmla="*/ 251 w 1307"/>
                <a:gd name="T77" fmla="*/ 1165 h 1165"/>
                <a:gd name="T78" fmla="*/ 130 w 1307"/>
                <a:gd name="T79" fmla="*/ 1041 h 1165"/>
                <a:gd name="T80" fmla="*/ 45 w 1307"/>
                <a:gd name="T81" fmla="*/ 888 h 1165"/>
                <a:gd name="T82" fmla="*/ 3 w 1307"/>
                <a:gd name="T83" fmla="*/ 714 h 1165"/>
                <a:gd name="T84" fmla="*/ 13 w 1307"/>
                <a:gd name="T85" fmla="*/ 529 h 1165"/>
                <a:gd name="T86" fmla="*/ 71 w 1307"/>
                <a:gd name="T87" fmla="*/ 358 h 1165"/>
                <a:gd name="T88" fmla="*/ 172 w 1307"/>
                <a:gd name="T89" fmla="*/ 213 h 1165"/>
                <a:gd name="T90" fmla="*/ 307 w 1307"/>
                <a:gd name="T91" fmla="*/ 99 h 1165"/>
                <a:gd name="T92" fmla="*/ 470 w 1307"/>
                <a:gd name="T93" fmla="*/ 26 h 1165"/>
                <a:gd name="T94" fmla="*/ 654 w 1307"/>
                <a:gd name="T95" fmla="*/ 0 h 1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07" h="1165">
                  <a:moveTo>
                    <a:pt x="654" y="92"/>
                  </a:moveTo>
                  <a:lnTo>
                    <a:pt x="613" y="95"/>
                  </a:lnTo>
                  <a:lnTo>
                    <a:pt x="575" y="103"/>
                  </a:lnTo>
                  <a:lnTo>
                    <a:pt x="539" y="118"/>
                  </a:lnTo>
                  <a:lnTo>
                    <a:pt x="505" y="136"/>
                  </a:lnTo>
                  <a:lnTo>
                    <a:pt x="475" y="159"/>
                  </a:lnTo>
                  <a:lnTo>
                    <a:pt x="447" y="186"/>
                  </a:lnTo>
                  <a:lnTo>
                    <a:pt x="425" y="216"/>
                  </a:lnTo>
                  <a:lnTo>
                    <a:pt x="406" y="250"/>
                  </a:lnTo>
                  <a:lnTo>
                    <a:pt x="392" y="287"/>
                  </a:lnTo>
                  <a:lnTo>
                    <a:pt x="384" y="325"/>
                  </a:lnTo>
                  <a:lnTo>
                    <a:pt x="381" y="365"/>
                  </a:lnTo>
                  <a:lnTo>
                    <a:pt x="384" y="406"/>
                  </a:lnTo>
                  <a:lnTo>
                    <a:pt x="392" y="444"/>
                  </a:lnTo>
                  <a:lnTo>
                    <a:pt x="406" y="480"/>
                  </a:lnTo>
                  <a:lnTo>
                    <a:pt x="425" y="514"/>
                  </a:lnTo>
                  <a:lnTo>
                    <a:pt x="447" y="544"/>
                  </a:lnTo>
                  <a:lnTo>
                    <a:pt x="475" y="572"/>
                  </a:lnTo>
                  <a:lnTo>
                    <a:pt x="505" y="594"/>
                  </a:lnTo>
                  <a:lnTo>
                    <a:pt x="539" y="613"/>
                  </a:lnTo>
                  <a:lnTo>
                    <a:pt x="575" y="627"/>
                  </a:lnTo>
                  <a:lnTo>
                    <a:pt x="613" y="636"/>
                  </a:lnTo>
                  <a:lnTo>
                    <a:pt x="654" y="639"/>
                  </a:lnTo>
                  <a:lnTo>
                    <a:pt x="694" y="636"/>
                  </a:lnTo>
                  <a:lnTo>
                    <a:pt x="733" y="627"/>
                  </a:lnTo>
                  <a:lnTo>
                    <a:pt x="769" y="613"/>
                  </a:lnTo>
                  <a:lnTo>
                    <a:pt x="803" y="594"/>
                  </a:lnTo>
                  <a:lnTo>
                    <a:pt x="834" y="572"/>
                  </a:lnTo>
                  <a:lnTo>
                    <a:pt x="860" y="544"/>
                  </a:lnTo>
                  <a:lnTo>
                    <a:pt x="884" y="514"/>
                  </a:lnTo>
                  <a:lnTo>
                    <a:pt x="902" y="480"/>
                  </a:lnTo>
                  <a:lnTo>
                    <a:pt x="916" y="444"/>
                  </a:lnTo>
                  <a:lnTo>
                    <a:pt x="924" y="406"/>
                  </a:lnTo>
                  <a:lnTo>
                    <a:pt x="927" y="365"/>
                  </a:lnTo>
                  <a:lnTo>
                    <a:pt x="924" y="325"/>
                  </a:lnTo>
                  <a:lnTo>
                    <a:pt x="916" y="287"/>
                  </a:lnTo>
                  <a:lnTo>
                    <a:pt x="902" y="250"/>
                  </a:lnTo>
                  <a:lnTo>
                    <a:pt x="884" y="216"/>
                  </a:lnTo>
                  <a:lnTo>
                    <a:pt x="860" y="186"/>
                  </a:lnTo>
                  <a:lnTo>
                    <a:pt x="834" y="159"/>
                  </a:lnTo>
                  <a:lnTo>
                    <a:pt x="803" y="136"/>
                  </a:lnTo>
                  <a:lnTo>
                    <a:pt x="769" y="118"/>
                  </a:lnTo>
                  <a:lnTo>
                    <a:pt x="733" y="103"/>
                  </a:lnTo>
                  <a:lnTo>
                    <a:pt x="694" y="95"/>
                  </a:lnTo>
                  <a:lnTo>
                    <a:pt x="654" y="92"/>
                  </a:lnTo>
                  <a:close/>
                  <a:moveTo>
                    <a:pt x="654" y="0"/>
                  </a:moveTo>
                  <a:lnTo>
                    <a:pt x="716" y="3"/>
                  </a:lnTo>
                  <a:lnTo>
                    <a:pt x="778" y="12"/>
                  </a:lnTo>
                  <a:lnTo>
                    <a:pt x="837" y="26"/>
                  </a:lnTo>
                  <a:lnTo>
                    <a:pt x="894" y="46"/>
                  </a:lnTo>
                  <a:lnTo>
                    <a:pt x="949" y="71"/>
                  </a:lnTo>
                  <a:lnTo>
                    <a:pt x="1001" y="99"/>
                  </a:lnTo>
                  <a:lnTo>
                    <a:pt x="1049" y="133"/>
                  </a:lnTo>
                  <a:lnTo>
                    <a:pt x="1095" y="171"/>
                  </a:lnTo>
                  <a:lnTo>
                    <a:pt x="1137" y="213"/>
                  </a:lnTo>
                  <a:lnTo>
                    <a:pt x="1174" y="258"/>
                  </a:lnTo>
                  <a:lnTo>
                    <a:pt x="1208" y="307"/>
                  </a:lnTo>
                  <a:lnTo>
                    <a:pt x="1238" y="358"/>
                  </a:lnTo>
                  <a:lnTo>
                    <a:pt x="1262" y="413"/>
                  </a:lnTo>
                  <a:lnTo>
                    <a:pt x="1281" y="470"/>
                  </a:lnTo>
                  <a:lnTo>
                    <a:pt x="1296" y="529"/>
                  </a:lnTo>
                  <a:lnTo>
                    <a:pt x="1305" y="590"/>
                  </a:lnTo>
                  <a:lnTo>
                    <a:pt x="1307" y="652"/>
                  </a:lnTo>
                  <a:lnTo>
                    <a:pt x="1305" y="714"/>
                  </a:lnTo>
                  <a:lnTo>
                    <a:pt x="1296" y="774"/>
                  </a:lnTo>
                  <a:lnTo>
                    <a:pt x="1282" y="832"/>
                  </a:lnTo>
                  <a:lnTo>
                    <a:pt x="1263" y="888"/>
                  </a:lnTo>
                  <a:lnTo>
                    <a:pt x="1240" y="942"/>
                  </a:lnTo>
                  <a:lnTo>
                    <a:pt x="1211" y="993"/>
                  </a:lnTo>
                  <a:lnTo>
                    <a:pt x="1178" y="1041"/>
                  </a:lnTo>
                  <a:lnTo>
                    <a:pt x="1142" y="1086"/>
                  </a:lnTo>
                  <a:lnTo>
                    <a:pt x="1101" y="1128"/>
                  </a:lnTo>
                  <a:lnTo>
                    <a:pt x="1057" y="1165"/>
                  </a:lnTo>
                  <a:lnTo>
                    <a:pt x="1057" y="949"/>
                  </a:lnTo>
                  <a:lnTo>
                    <a:pt x="1054" y="916"/>
                  </a:lnTo>
                  <a:lnTo>
                    <a:pt x="1047" y="882"/>
                  </a:lnTo>
                  <a:lnTo>
                    <a:pt x="1036" y="851"/>
                  </a:lnTo>
                  <a:lnTo>
                    <a:pt x="1020" y="822"/>
                  </a:lnTo>
                  <a:lnTo>
                    <a:pt x="1001" y="795"/>
                  </a:lnTo>
                  <a:lnTo>
                    <a:pt x="977" y="771"/>
                  </a:lnTo>
                  <a:lnTo>
                    <a:pt x="952" y="750"/>
                  </a:lnTo>
                  <a:lnTo>
                    <a:pt x="922" y="733"/>
                  </a:lnTo>
                  <a:lnTo>
                    <a:pt x="891" y="719"/>
                  </a:lnTo>
                  <a:lnTo>
                    <a:pt x="888" y="719"/>
                  </a:lnTo>
                  <a:lnTo>
                    <a:pt x="882" y="717"/>
                  </a:lnTo>
                  <a:lnTo>
                    <a:pt x="872" y="714"/>
                  </a:lnTo>
                  <a:lnTo>
                    <a:pt x="861" y="711"/>
                  </a:lnTo>
                  <a:lnTo>
                    <a:pt x="851" y="708"/>
                  </a:lnTo>
                  <a:lnTo>
                    <a:pt x="842" y="705"/>
                  </a:lnTo>
                  <a:lnTo>
                    <a:pt x="836" y="703"/>
                  </a:lnTo>
                  <a:lnTo>
                    <a:pt x="833" y="702"/>
                  </a:lnTo>
                  <a:lnTo>
                    <a:pt x="812" y="698"/>
                  </a:lnTo>
                  <a:lnTo>
                    <a:pt x="791" y="700"/>
                  </a:lnTo>
                  <a:lnTo>
                    <a:pt x="770" y="707"/>
                  </a:lnTo>
                  <a:lnTo>
                    <a:pt x="654" y="762"/>
                  </a:lnTo>
                  <a:lnTo>
                    <a:pt x="538" y="707"/>
                  </a:lnTo>
                  <a:lnTo>
                    <a:pt x="517" y="700"/>
                  </a:lnTo>
                  <a:lnTo>
                    <a:pt x="496" y="698"/>
                  </a:lnTo>
                  <a:lnTo>
                    <a:pt x="475" y="702"/>
                  </a:lnTo>
                  <a:lnTo>
                    <a:pt x="473" y="703"/>
                  </a:lnTo>
                  <a:lnTo>
                    <a:pt x="466" y="705"/>
                  </a:lnTo>
                  <a:lnTo>
                    <a:pt x="457" y="708"/>
                  </a:lnTo>
                  <a:lnTo>
                    <a:pt x="446" y="711"/>
                  </a:lnTo>
                  <a:lnTo>
                    <a:pt x="436" y="714"/>
                  </a:lnTo>
                  <a:lnTo>
                    <a:pt x="427" y="717"/>
                  </a:lnTo>
                  <a:lnTo>
                    <a:pt x="421" y="719"/>
                  </a:lnTo>
                  <a:lnTo>
                    <a:pt x="417" y="719"/>
                  </a:lnTo>
                  <a:lnTo>
                    <a:pt x="386" y="733"/>
                  </a:lnTo>
                  <a:lnTo>
                    <a:pt x="356" y="750"/>
                  </a:lnTo>
                  <a:lnTo>
                    <a:pt x="330" y="771"/>
                  </a:lnTo>
                  <a:lnTo>
                    <a:pt x="307" y="795"/>
                  </a:lnTo>
                  <a:lnTo>
                    <a:pt x="288" y="822"/>
                  </a:lnTo>
                  <a:lnTo>
                    <a:pt x="273" y="851"/>
                  </a:lnTo>
                  <a:lnTo>
                    <a:pt x="260" y="882"/>
                  </a:lnTo>
                  <a:lnTo>
                    <a:pt x="253" y="916"/>
                  </a:lnTo>
                  <a:lnTo>
                    <a:pt x="251" y="949"/>
                  </a:lnTo>
                  <a:lnTo>
                    <a:pt x="251" y="1165"/>
                  </a:lnTo>
                  <a:lnTo>
                    <a:pt x="207" y="1128"/>
                  </a:lnTo>
                  <a:lnTo>
                    <a:pt x="167" y="1086"/>
                  </a:lnTo>
                  <a:lnTo>
                    <a:pt x="130" y="1041"/>
                  </a:lnTo>
                  <a:lnTo>
                    <a:pt x="97" y="993"/>
                  </a:lnTo>
                  <a:lnTo>
                    <a:pt x="69" y="942"/>
                  </a:lnTo>
                  <a:lnTo>
                    <a:pt x="45" y="888"/>
                  </a:lnTo>
                  <a:lnTo>
                    <a:pt x="26" y="832"/>
                  </a:lnTo>
                  <a:lnTo>
                    <a:pt x="11" y="774"/>
                  </a:lnTo>
                  <a:lnTo>
                    <a:pt x="3" y="714"/>
                  </a:lnTo>
                  <a:lnTo>
                    <a:pt x="0" y="652"/>
                  </a:lnTo>
                  <a:lnTo>
                    <a:pt x="3" y="590"/>
                  </a:lnTo>
                  <a:lnTo>
                    <a:pt x="13" y="529"/>
                  </a:lnTo>
                  <a:lnTo>
                    <a:pt x="27" y="470"/>
                  </a:lnTo>
                  <a:lnTo>
                    <a:pt x="46" y="413"/>
                  </a:lnTo>
                  <a:lnTo>
                    <a:pt x="71" y="358"/>
                  </a:lnTo>
                  <a:lnTo>
                    <a:pt x="100" y="307"/>
                  </a:lnTo>
                  <a:lnTo>
                    <a:pt x="134" y="258"/>
                  </a:lnTo>
                  <a:lnTo>
                    <a:pt x="172" y="213"/>
                  </a:lnTo>
                  <a:lnTo>
                    <a:pt x="213" y="171"/>
                  </a:lnTo>
                  <a:lnTo>
                    <a:pt x="258" y="133"/>
                  </a:lnTo>
                  <a:lnTo>
                    <a:pt x="307" y="99"/>
                  </a:lnTo>
                  <a:lnTo>
                    <a:pt x="359" y="71"/>
                  </a:lnTo>
                  <a:lnTo>
                    <a:pt x="413" y="46"/>
                  </a:lnTo>
                  <a:lnTo>
                    <a:pt x="470" y="26"/>
                  </a:lnTo>
                  <a:lnTo>
                    <a:pt x="530" y="12"/>
                  </a:lnTo>
                  <a:lnTo>
                    <a:pt x="591" y="3"/>
                  </a:lnTo>
                  <a:lnTo>
                    <a:pt x="6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 name="Freeform 615"/>
            <p:cNvSpPr>
              <a:spLocks/>
            </p:cNvSpPr>
            <p:nvPr/>
          </p:nvSpPr>
          <p:spPr bwMode="auto">
            <a:xfrm>
              <a:off x="11530013" y="6264275"/>
              <a:ext cx="66675" cy="61913"/>
            </a:xfrm>
            <a:custGeom>
              <a:avLst/>
              <a:gdLst>
                <a:gd name="T0" fmla="*/ 68 w 457"/>
                <a:gd name="T1" fmla="*/ 0 h 427"/>
                <a:gd name="T2" fmla="*/ 190 w 457"/>
                <a:gd name="T3" fmla="*/ 58 h 427"/>
                <a:gd name="T4" fmla="*/ 209 w 457"/>
                <a:gd name="T5" fmla="*/ 65 h 427"/>
                <a:gd name="T6" fmla="*/ 228 w 457"/>
                <a:gd name="T7" fmla="*/ 67 h 427"/>
                <a:gd name="T8" fmla="*/ 247 w 457"/>
                <a:gd name="T9" fmla="*/ 65 h 427"/>
                <a:gd name="T10" fmla="*/ 266 w 457"/>
                <a:gd name="T11" fmla="*/ 58 h 427"/>
                <a:gd name="T12" fmla="*/ 388 w 457"/>
                <a:gd name="T13" fmla="*/ 0 h 427"/>
                <a:gd name="T14" fmla="*/ 411 w 457"/>
                <a:gd name="T15" fmla="*/ 7 h 427"/>
                <a:gd name="T16" fmla="*/ 426 w 457"/>
                <a:gd name="T17" fmla="*/ 14 h 427"/>
                <a:gd name="T18" fmla="*/ 438 w 457"/>
                <a:gd name="T19" fmla="*/ 26 h 427"/>
                <a:gd name="T20" fmla="*/ 448 w 457"/>
                <a:gd name="T21" fmla="*/ 39 h 427"/>
                <a:gd name="T22" fmla="*/ 455 w 457"/>
                <a:gd name="T23" fmla="*/ 55 h 427"/>
                <a:gd name="T24" fmla="*/ 457 w 457"/>
                <a:gd name="T25" fmla="*/ 71 h 427"/>
                <a:gd name="T26" fmla="*/ 457 w 457"/>
                <a:gd name="T27" fmla="*/ 385 h 427"/>
                <a:gd name="T28" fmla="*/ 403 w 457"/>
                <a:gd name="T29" fmla="*/ 403 h 427"/>
                <a:gd name="T30" fmla="*/ 345 w 457"/>
                <a:gd name="T31" fmla="*/ 416 h 427"/>
                <a:gd name="T32" fmla="*/ 287 w 457"/>
                <a:gd name="T33" fmla="*/ 424 h 427"/>
                <a:gd name="T34" fmla="*/ 228 w 457"/>
                <a:gd name="T35" fmla="*/ 427 h 427"/>
                <a:gd name="T36" fmla="*/ 168 w 457"/>
                <a:gd name="T37" fmla="*/ 424 h 427"/>
                <a:gd name="T38" fmla="*/ 110 w 457"/>
                <a:gd name="T39" fmla="*/ 416 h 427"/>
                <a:gd name="T40" fmla="*/ 54 w 457"/>
                <a:gd name="T41" fmla="*/ 403 h 427"/>
                <a:gd name="T42" fmla="*/ 0 w 457"/>
                <a:gd name="T43" fmla="*/ 385 h 427"/>
                <a:gd name="T44" fmla="*/ 0 w 457"/>
                <a:gd name="T45" fmla="*/ 71 h 427"/>
                <a:gd name="T46" fmla="*/ 2 w 457"/>
                <a:gd name="T47" fmla="*/ 55 h 427"/>
                <a:gd name="T48" fmla="*/ 8 w 457"/>
                <a:gd name="T49" fmla="*/ 39 h 427"/>
                <a:gd name="T50" fmla="*/ 17 w 457"/>
                <a:gd name="T51" fmla="*/ 26 h 427"/>
                <a:gd name="T52" fmla="*/ 30 w 457"/>
                <a:gd name="T53" fmla="*/ 14 h 427"/>
                <a:gd name="T54" fmla="*/ 46 w 457"/>
                <a:gd name="T55" fmla="*/ 7 h 427"/>
                <a:gd name="T56" fmla="*/ 68 w 457"/>
                <a:gd name="T5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7" h="427">
                  <a:moveTo>
                    <a:pt x="68" y="0"/>
                  </a:moveTo>
                  <a:lnTo>
                    <a:pt x="190" y="58"/>
                  </a:lnTo>
                  <a:lnTo>
                    <a:pt x="209" y="65"/>
                  </a:lnTo>
                  <a:lnTo>
                    <a:pt x="228" y="67"/>
                  </a:lnTo>
                  <a:lnTo>
                    <a:pt x="247" y="65"/>
                  </a:lnTo>
                  <a:lnTo>
                    <a:pt x="266" y="58"/>
                  </a:lnTo>
                  <a:lnTo>
                    <a:pt x="388" y="0"/>
                  </a:lnTo>
                  <a:lnTo>
                    <a:pt x="411" y="7"/>
                  </a:lnTo>
                  <a:lnTo>
                    <a:pt x="426" y="14"/>
                  </a:lnTo>
                  <a:lnTo>
                    <a:pt x="438" y="26"/>
                  </a:lnTo>
                  <a:lnTo>
                    <a:pt x="448" y="39"/>
                  </a:lnTo>
                  <a:lnTo>
                    <a:pt x="455" y="55"/>
                  </a:lnTo>
                  <a:lnTo>
                    <a:pt x="457" y="71"/>
                  </a:lnTo>
                  <a:lnTo>
                    <a:pt x="457" y="385"/>
                  </a:lnTo>
                  <a:lnTo>
                    <a:pt x="403" y="403"/>
                  </a:lnTo>
                  <a:lnTo>
                    <a:pt x="345" y="416"/>
                  </a:lnTo>
                  <a:lnTo>
                    <a:pt x="287" y="424"/>
                  </a:lnTo>
                  <a:lnTo>
                    <a:pt x="228" y="427"/>
                  </a:lnTo>
                  <a:lnTo>
                    <a:pt x="168" y="424"/>
                  </a:lnTo>
                  <a:lnTo>
                    <a:pt x="110" y="416"/>
                  </a:lnTo>
                  <a:lnTo>
                    <a:pt x="54" y="403"/>
                  </a:lnTo>
                  <a:lnTo>
                    <a:pt x="0" y="385"/>
                  </a:lnTo>
                  <a:lnTo>
                    <a:pt x="0" y="71"/>
                  </a:lnTo>
                  <a:lnTo>
                    <a:pt x="2" y="55"/>
                  </a:lnTo>
                  <a:lnTo>
                    <a:pt x="8" y="39"/>
                  </a:lnTo>
                  <a:lnTo>
                    <a:pt x="17" y="26"/>
                  </a:lnTo>
                  <a:lnTo>
                    <a:pt x="30" y="14"/>
                  </a:lnTo>
                  <a:lnTo>
                    <a:pt x="46" y="7"/>
                  </a:lnTo>
                  <a:lnTo>
                    <a:pt x="6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7" name="Freeform 616"/>
            <p:cNvSpPr>
              <a:spLocks/>
            </p:cNvSpPr>
            <p:nvPr/>
          </p:nvSpPr>
          <p:spPr bwMode="auto">
            <a:xfrm>
              <a:off x="11549063" y="6175375"/>
              <a:ext cx="28575" cy="28575"/>
            </a:xfrm>
            <a:custGeom>
              <a:avLst/>
              <a:gdLst>
                <a:gd name="T0" fmla="*/ 100 w 199"/>
                <a:gd name="T1" fmla="*/ 0 h 199"/>
                <a:gd name="T2" fmla="*/ 123 w 199"/>
                <a:gd name="T3" fmla="*/ 3 h 199"/>
                <a:gd name="T4" fmla="*/ 144 w 199"/>
                <a:gd name="T5" fmla="*/ 10 h 199"/>
                <a:gd name="T6" fmla="*/ 162 w 199"/>
                <a:gd name="T7" fmla="*/ 22 h 199"/>
                <a:gd name="T8" fmla="*/ 178 w 199"/>
                <a:gd name="T9" fmla="*/ 37 h 199"/>
                <a:gd name="T10" fmla="*/ 189 w 199"/>
                <a:gd name="T11" fmla="*/ 56 h 199"/>
                <a:gd name="T12" fmla="*/ 197 w 199"/>
                <a:gd name="T13" fmla="*/ 77 h 199"/>
                <a:gd name="T14" fmla="*/ 199 w 199"/>
                <a:gd name="T15" fmla="*/ 99 h 199"/>
                <a:gd name="T16" fmla="*/ 197 w 199"/>
                <a:gd name="T17" fmla="*/ 122 h 199"/>
                <a:gd name="T18" fmla="*/ 189 w 199"/>
                <a:gd name="T19" fmla="*/ 143 h 199"/>
                <a:gd name="T20" fmla="*/ 178 w 199"/>
                <a:gd name="T21" fmla="*/ 161 h 199"/>
                <a:gd name="T22" fmla="*/ 162 w 199"/>
                <a:gd name="T23" fmla="*/ 176 h 199"/>
                <a:gd name="T24" fmla="*/ 144 w 199"/>
                <a:gd name="T25" fmla="*/ 189 h 199"/>
                <a:gd name="T26" fmla="*/ 123 w 199"/>
                <a:gd name="T27" fmla="*/ 196 h 199"/>
                <a:gd name="T28" fmla="*/ 100 w 199"/>
                <a:gd name="T29" fmla="*/ 199 h 199"/>
                <a:gd name="T30" fmla="*/ 78 w 199"/>
                <a:gd name="T31" fmla="*/ 196 h 199"/>
                <a:gd name="T32" fmla="*/ 56 w 199"/>
                <a:gd name="T33" fmla="*/ 189 h 199"/>
                <a:gd name="T34" fmla="*/ 38 w 199"/>
                <a:gd name="T35" fmla="*/ 176 h 199"/>
                <a:gd name="T36" fmla="*/ 23 w 199"/>
                <a:gd name="T37" fmla="*/ 161 h 199"/>
                <a:gd name="T38" fmla="*/ 10 w 199"/>
                <a:gd name="T39" fmla="*/ 143 h 199"/>
                <a:gd name="T40" fmla="*/ 3 w 199"/>
                <a:gd name="T41" fmla="*/ 122 h 199"/>
                <a:gd name="T42" fmla="*/ 0 w 199"/>
                <a:gd name="T43" fmla="*/ 99 h 199"/>
                <a:gd name="T44" fmla="*/ 3 w 199"/>
                <a:gd name="T45" fmla="*/ 77 h 199"/>
                <a:gd name="T46" fmla="*/ 10 w 199"/>
                <a:gd name="T47" fmla="*/ 56 h 199"/>
                <a:gd name="T48" fmla="*/ 23 w 199"/>
                <a:gd name="T49" fmla="*/ 37 h 199"/>
                <a:gd name="T50" fmla="*/ 38 w 199"/>
                <a:gd name="T51" fmla="*/ 22 h 199"/>
                <a:gd name="T52" fmla="*/ 56 w 199"/>
                <a:gd name="T53" fmla="*/ 10 h 199"/>
                <a:gd name="T54" fmla="*/ 78 w 199"/>
                <a:gd name="T55" fmla="*/ 3 h 199"/>
                <a:gd name="T56" fmla="*/ 100 w 199"/>
                <a:gd name="T57"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9" h="199">
                  <a:moveTo>
                    <a:pt x="100" y="0"/>
                  </a:moveTo>
                  <a:lnTo>
                    <a:pt x="123" y="3"/>
                  </a:lnTo>
                  <a:lnTo>
                    <a:pt x="144" y="10"/>
                  </a:lnTo>
                  <a:lnTo>
                    <a:pt x="162" y="22"/>
                  </a:lnTo>
                  <a:lnTo>
                    <a:pt x="178" y="37"/>
                  </a:lnTo>
                  <a:lnTo>
                    <a:pt x="189" y="56"/>
                  </a:lnTo>
                  <a:lnTo>
                    <a:pt x="197" y="77"/>
                  </a:lnTo>
                  <a:lnTo>
                    <a:pt x="199" y="99"/>
                  </a:lnTo>
                  <a:lnTo>
                    <a:pt x="197" y="122"/>
                  </a:lnTo>
                  <a:lnTo>
                    <a:pt x="189" y="143"/>
                  </a:lnTo>
                  <a:lnTo>
                    <a:pt x="178" y="161"/>
                  </a:lnTo>
                  <a:lnTo>
                    <a:pt x="162" y="176"/>
                  </a:lnTo>
                  <a:lnTo>
                    <a:pt x="144" y="189"/>
                  </a:lnTo>
                  <a:lnTo>
                    <a:pt x="123" y="196"/>
                  </a:lnTo>
                  <a:lnTo>
                    <a:pt x="100" y="199"/>
                  </a:lnTo>
                  <a:lnTo>
                    <a:pt x="78" y="196"/>
                  </a:lnTo>
                  <a:lnTo>
                    <a:pt x="56" y="189"/>
                  </a:lnTo>
                  <a:lnTo>
                    <a:pt x="38" y="176"/>
                  </a:lnTo>
                  <a:lnTo>
                    <a:pt x="23" y="161"/>
                  </a:lnTo>
                  <a:lnTo>
                    <a:pt x="10" y="143"/>
                  </a:lnTo>
                  <a:lnTo>
                    <a:pt x="3" y="122"/>
                  </a:lnTo>
                  <a:lnTo>
                    <a:pt x="0" y="99"/>
                  </a:lnTo>
                  <a:lnTo>
                    <a:pt x="3" y="77"/>
                  </a:lnTo>
                  <a:lnTo>
                    <a:pt x="10" y="56"/>
                  </a:lnTo>
                  <a:lnTo>
                    <a:pt x="23" y="37"/>
                  </a:lnTo>
                  <a:lnTo>
                    <a:pt x="38" y="22"/>
                  </a:lnTo>
                  <a:lnTo>
                    <a:pt x="56" y="10"/>
                  </a:lnTo>
                  <a:lnTo>
                    <a:pt x="78" y="3"/>
                  </a:lnTo>
                  <a:lnTo>
                    <a:pt x="1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8" name="Freeform 617"/>
            <p:cNvSpPr>
              <a:spLocks/>
            </p:cNvSpPr>
            <p:nvPr/>
          </p:nvSpPr>
          <p:spPr bwMode="auto">
            <a:xfrm>
              <a:off x="11350625" y="6080125"/>
              <a:ext cx="128588" cy="85725"/>
            </a:xfrm>
            <a:custGeom>
              <a:avLst/>
              <a:gdLst>
                <a:gd name="T0" fmla="*/ 361 w 896"/>
                <a:gd name="T1" fmla="*/ 0 h 593"/>
                <a:gd name="T2" fmla="*/ 404 w 896"/>
                <a:gd name="T3" fmla="*/ 5 h 593"/>
                <a:gd name="T4" fmla="*/ 448 w 896"/>
                <a:gd name="T5" fmla="*/ 6 h 593"/>
                <a:gd name="T6" fmla="*/ 492 w 896"/>
                <a:gd name="T7" fmla="*/ 5 h 593"/>
                <a:gd name="T8" fmla="*/ 536 w 896"/>
                <a:gd name="T9" fmla="*/ 0 h 593"/>
                <a:gd name="T10" fmla="*/ 536 w 896"/>
                <a:gd name="T11" fmla="*/ 274 h 593"/>
                <a:gd name="T12" fmla="*/ 896 w 896"/>
                <a:gd name="T13" fmla="*/ 455 h 593"/>
                <a:gd name="T14" fmla="*/ 855 w 896"/>
                <a:gd name="T15" fmla="*/ 498 h 593"/>
                <a:gd name="T16" fmla="*/ 817 w 896"/>
                <a:gd name="T17" fmla="*/ 544 h 593"/>
                <a:gd name="T18" fmla="*/ 783 w 896"/>
                <a:gd name="T19" fmla="*/ 593 h 593"/>
                <a:gd name="T20" fmla="*/ 448 w 896"/>
                <a:gd name="T21" fmla="*/ 426 h 593"/>
                <a:gd name="T22" fmla="*/ 113 w 896"/>
                <a:gd name="T23" fmla="*/ 593 h 593"/>
                <a:gd name="T24" fmla="*/ 80 w 896"/>
                <a:gd name="T25" fmla="*/ 544 h 593"/>
                <a:gd name="T26" fmla="*/ 41 w 896"/>
                <a:gd name="T27" fmla="*/ 498 h 593"/>
                <a:gd name="T28" fmla="*/ 0 w 896"/>
                <a:gd name="T29" fmla="*/ 455 h 593"/>
                <a:gd name="T30" fmla="*/ 361 w 896"/>
                <a:gd name="T31" fmla="*/ 274 h 593"/>
                <a:gd name="T32" fmla="*/ 361 w 896"/>
                <a:gd name="T33" fmla="*/ 0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96" h="593">
                  <a:moveTo>
                    <a:pt x="361" y="0"/>
                  </a:moveTo>
                  <a:lnTo>
                    <a:pt x="404" y="5"/>
                  </a:lnTo>
                  <a:lnTo>
                    <a:pt x="448" y="6"/>
                  </a:lnTo>
                  <a:lnTo>
                    <a:pt x="492" y="5"/>
                  </a:lnTo>
                  <a:lnTo>
                    <a:pt x="536" y="0"/>
                  </a:lnTo>
                  <a:lnTo>
                    <a:pt x="536" y="274"/>
                  </a:lnTo>
                  <a:lnTo>
                    <a:pt x="896" y="455"/>
                  </a:lnTo>
                  <a:lnTo>
                    <a:pt x="855" y="498"/>
                  </a:lnTo>
                  <a:lnTo>
                    <a:pt x="817" y="544"/>
                  </a:lnTo>
                  <a:lnTo>
                    <a:pt x="783" y="593"/>
                  </a:lnTo>
                  <a:lnTo>
                    <a:pt x="448" y="426"/>
                  </a:lnTo>
                  <a:lnTo>
                    <a:pt x="113" y="593"/>
                  </a:lnTo>
                  <a:lnTo>
                    <a:pt x="80" y="544"/>
                  </a:lnTo>
                  <a:lnTo>
                    <a:pt x="41" y="498"/>
                  </a:lnTo>
                  <a:lnTo>
                    <a:pt x="0" y="455"/>
                  </a:lnTo>
                  <a:lnTo>
                    <a:pt x="361" y="274"/>
                  </a:lnTo>
                  <a:lnTo>
                    <a:pt x="3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49" name="Group 248"/>
          <p:cNvGrpSpPr/>
          <p:nvPr/>
        </p:nvGrpSpPr>
        <p:grpSpPr>
          <a:xfrm flipH="1">
            <a:off x="6940648" y="2061596"/>
            <a:ext cx="249082" cy="233565"/>
            <a:chOff x="10210800" y="5848351"/>
            <a:chExt cx="484188" cy="454025"/>
          </a:xfrm>
          <a:solidFill>
            <a:schemeClr val="tx1">
              <a:lumMod val="65000"/>
              <a:lumOff val="35000"/>
            </a:schemeClr>
          </a:solidFill>
        </p:grpSpPr>
        <p:sp>
          <p:nvSpPr>
            <p:cNvPr id="250" name="Freeform 622"/>
            <p:cNvSpPr>
              <a:spLocks/>
            </p:cNvSpPr>
            <p:nvPr/>
          </p:nvSpPr>
          <p:spPr bwMode="auto">
            <a:xfrm>
              <a:off x="10412413" y="5848351"/>
              <a:ext cx="82550" cy="84138"/>
            </a:xfrm>
            <a:custGeom>
              <a:avLst/>
              <a:gdLst>
                <a:gd name="T0" fmla="*/ 289 w 578"/>
                <a:gd name="T1" fmla="*/ 0 h 581"/>
                <a:gd name="T2" fmla="*/ 331 w 578"/>
                <a:gd name="T3" fmla="*/ 3 h 581"/>
                <a:gd name="T4" fmla="*/ 372 w 578"/>
                <a:gd name="T5" fmla="*/ 12 h 581"/>
                <a:gd name="T6" fmla="*/ 411 w 578"/>
                <a:gd name="T7" fmla="*/ 28 h 581"/>
                <a:gd name="T8" fmla="*/ 446 w 578"/>
                <a:gd name="T9" fmla="*/ 47 h 581"/>
                <a:gd name="T10" fmla="*/ 479 w 578"/>
                <a:gd name="T11" fmla="*/ 72 h 581"/>
                <a:gd name="T12" fmla="*/ 507 w 578"/>
                <a:gd name="T13" fmla="*/ 100 h 581"/>
                <a:gd name="T14" fmla="*/ 532 w 578"/>
                <a:gd name="T15" fmla="*/ 133 h 581"/>
                <a:gd name="T16" fmla="*/ 551 w 578"/>
                <a:gd name="T17" fmla="*/ 169 h 581"/>
                <a:gd name="T18" fmla="*/ 566 w 578"/>
                <a:gd name="T19" fmla="*/ 206 h 581"/>
                <a:gd name="T20" fmla="*/ 575 w 578"/>
                <a:gd name="T21" fmla="*/ 248 h 581"/>
                <a:gd name="T22" fmla="*/ 578 w 578"/>
                <a:gd name="T23" fmla="*/ 290 h 581"/>
                <a:gd name="T24" fmla="*/ 575 w 578"/>
                <a:gd name="T25" fmla="*/ 333 h 581"/>
                <a:gd name="T26" fmla="*/ 566 w 578"/>
                <a:gd name="T27" fmla="*/ 375 h 581"/>
                <a:gd name="T28" fmla="*/ 551 w 578"/>
                <a:gd name="T29" fmla="*/ 412 h 581"/>
                <a:gd name="T30" fmla="*/ 532 w 578"/>
                <a:gd name="T31" fmla="*/ 448 h 581"/>
                <a:gd name="T32" fmla="*/ 507 w 578"/>
                <a:gd name="T33" fmla="*/ 481 h 581"/>
                <a:gd name="T34" fmla="*/ 479 w 578"/>
                <a:gd name="T35" fmla="*/ 509 h 581"/>
                <a:gd name="T36" fmla="*/ 446 w 578"/>
                <a:gd name="T37" fmla="*/ 534 h 581"/>
                <a:gd name="T38" fmla="*/ 411 w 578"/>
                <a:gd name="T39" fmla="*/ 553 h 581"/>
                <a:gd name="T40" fmla="*/ 372 w 578"/>
                <a:gd name="T41" fmla="*/ 569 h 581"/>
                <a:gd name="T42" fmla="*/ 331 w 578"/>
                <a:gd name="T43" fmla="*/ 578 h 581"/>
                <a:gd name="T44" fmla="*/ 289 w 578"/>
                <a:gd name="T45" fmla="*/ 581 h 581"/>
                <a:gd name="T46" fmla="*/ 246 w 578"/>
                <a:gd name="T47" fmla="*/ 578 h 581"/>
                <a:gd name="T48" fmla="*/ 205 w 578"/>
                <a:gd name="T49" fmla="*/ 569 h 581"/>
                <a:gd name="T50" fmla="*/ 168 w 578"/>
                <a:gd name="T51" fmla="*/ 553 h 581"/>
                <a:gd name="T52" fmla="*/ 132 w 578"/>
                <a:gd name="T53" fmla="*/ 534 h 581"/>
                <a:gd name="T54" fmla="*/ 100 w 578"/>
                <a:gd name="T55" fmla="*/ 509 h 581"/>
                <a:gd name="T56" fmla="*/ 71 w 578"/>
                <a:gd name="T57" fmla="*/ 481 h 581"/>
                <a:gd name="T58" fmla="*/ 47 w 578"/>
                <a:gd name="T59" fmla="*/ 448 h 581"/>
                <a:gd name="T60" fmla="*/ 26 w 578"/>
                <a:gd name="T61" fmla="*/ 412 h 581"/>
                <a:gd name="T62" fmla="*/ 12 w 578"/>
                <a:gd name="T63" fmla="*/ 375 h 581"/>
                <a:gd name="T64" fmla="*/ 3 w 578"/>
                <a:gd name="T65" fmla="*/ 333 h 581"/>
                <a:gd name="T66" fmla="*/ 0 w 578"/>
                <a:gd name="T67" fmla="*/ 290 h 581"/>
                <a:gd name="T68" fmla="*/ 3 w 578"/>
                <a:gd name="T69" fmla="*/ 248 h 581"/>
                <a:gd name="T70" fmla="*/ 12 w 578"/>
                <a:gd name="T71" fmla="*/ 206 h 581"/>
                <a:gd name="T72" fmla="*/ 26 w 578"/>
                <a:gd name="T73" fmla="*/ 169 h 581"/>
                <a:gd name="T74" fmla="*/ 47 w 578"/>
                <a:gd name="T75" fmla="*/ 133 h 581"/>
                <a:gd name="T76" fmla="*/ 71 w 578"/>
                <a:gd name="T77" fmla="*/ 100 h 581"/>
                <a:gd name="T78" fmla="*/ 100 w 578"/>
                <a:gd name="T79" fmla="*/ 72 h 581"/>
                <a:gd name="T80" fmla="*/ 132 w 578"/>
                <a:gd name="T81" fmla="*/ 47 h 581"/>
                <a:gd name="T82" fmla="*/ 168 w 578"/>
                <a:gd name="T83" fmla="*/ 28 h 581"/>
                <a:gd name="T84" fmla="*/ 205 w 578"/>
                <a:gd name="T85" fmla="*/ 12 h 581"/>
                <a:gd name="T86" fmla="*/ 246 w 578"/>
                <a:gd name="T87" fmla="*/ 3 h 581"/>
                <a:gd name="T88" fmla="*/ 289 w 578"/>
                <a:gd name="T89" fmla="*/ 0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8" h="581">
                  <a:moveTo>
                    <a:pt x="289" y="0"/>
                  </a:moveTo>
                  <a:lnTo>
                    <a:pt x="331" y="3"/>
                  </a:lnTo>
                  <a:lnTo>
                    <a:pt x="372" y="12"/>
                  </a:lnTo>
                  <a:lnTo>
                    <a:pt x="411" y="28"/>
                  </a:lnTo>
                  <a:lnTo>
                    <a:pt x="446" y="47"/>
                  </a:lnTo>
                  <a:lnTo>
                    <a:pt x="479" y="72"/>
                  </a:lnTo>
                  <a:lnTo>
                    <a:pt x="507" y="100"/>
                  </a:lnTo>
                  <a:lnTo>
                    <a:pt x="532" y="133"/>
                  </a:lnTo>
                  <a:lnTo>
                    <a:pt x="551" y="169"/>
                  </a:lnTo>
                  <a:lnTo>
                    <a:pt x="566" y="206"/>
                  </a:lnTo>
                  <a:lnTo>
                    <a:pt x="575" y="248"/>
                  </a:lnTo>
                  <a:lnTo>
                    <a:pt x="578" y="290"/>
                  </a:lnTo>
                  <a:lnTo>
                    <a:pt x="575" y="333"/>
                  </a:lnTo>
                  <a:lnTo>
                    <a:pt x="566" y="375"/>
                  </a:lnTo>
                  <a:lnTo>
                    <a:pt x="551" y="412"/>
                  </a:lnTo>
                  <a:lnTo>
                    <a:pt x="532" y="448"/>
                  </a:lnTo>
                  <a:lnTo>
                    <a:pt x="507" y="481"/>
                  </a:lnTo>
                  <a:lnTo>
                    <a:pt x="479" y="509"/>
                  </a:lnTo>
                  <a:lnTo>
                    <a:pt x="446" y="534"/>
                  </a:lnTo>
                  <a:lnTo>
                    <a:pt x="411" y="553"/>
                  </a:lnTo>
                  <a:lnTo>
                    <a:pt x="372" y="569"/>
                  </a:lnTo>
                  <a:lnTo>
                    <a:pt x="331" y="578"/>
                  </a:lnTo>
                  <a:lnTo>
                    <a:pt x="289" y="581"/>
                  </a:lnTo>
                  <a:lnTo>
                    <a:pt x="246" y="578"/>
                  </a:lnTo>
                  <a:lnTo>
                    <a:pt x="205" y="569"/>
                  </a:lnTo>
                  <a:lnTo>
                    <a:pt x="168" y="553"/>
                  </a:lnTo>
                  <a:lnTo>
                    <a:pt x="132" y="534"/>
                  </a:lnTo>
                  <a:lnTo>
                    <a:pt x="100" y="509"/>
                  </a:lnTo>
                  <a:lnTo>
                    <a:pt x="71" y="481"/>
                  </a:lnTo>
                  <a:lnTo>
                    <a:pt x="47" y="448"/>
                  </a:lnTo>
                  <a:lnTo>
                    <a:pt x="26" y="412"/>
                  </a:lnTo>
                  <a:lnTo>
                    <a:pt x="12" y="375"/>
                  </a:lnTo>
                  <a:lnTo>
                    <a:pt x="3" y="333"/>
                  </a:lnTo>
                  <a:lnTo>
                    <a:pt x="0" y="290"/>
                  </a:lnTo>
                  <a:lnTo>
                    <a:pt x="3" y="248"/>
                  </a:lnTo>
                  <a:lnTo>
                    <a:pt x="12" y="206"/>
                  </a:lnTo>
                  <a:lnTo>
                    <a:pt x="26" y="169"/>
                  </a:lnTo>
                  <a:lnTo>
                    <a:pt x="47" y="133"/>
                  </a:lnTo>
                  <a:lnTo>
                    <a:pt x="71" y="100"/>
                  </a:lnTo>
                  <a:lnTo>
                    <a:pt x="100" y="72"/>
                  </a:lnTo>
                  <a:lnTo>
                    <a:pt x="132" y="47"/>
                  </a:lnTo>
                  <a:lnTo>
                    <a:pt x="168" y="28"/>
                  </a:lnTo>
                  <a:lnTo>
                    <a:pt x="205" y="12"/>
                  </a:lnTo>
                  <a:lnTo>
                    <a:pt x="246" y="3"/>
                  </a:lnTo>
                  <a:lnTo>
                    <a:pt x="2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1" name="Freeform 623"/>
            <p:cNvSpPr>
              <a:spLocks/>
            </p:cNvSpPr>
            <p:nvPr/>
          </p:nvSpPr>
          <p:spPr bwMode="auto">
            <a:xfrm>
              <a:off x="10372725" y="5948363"/>
              <a:ext cx="161925" cy="112713"/>
            </a:xfrm>
            <a:custGeom>
              <a:avLst/>
              <a:gdLst>
                <a:gd name="T0" fmla="*/ 337 w 1128"/>
                <a:gd name="T1" fmla="*/ 0 h 775"/>
                <a:gd name="T2" fmla="*/ 347 w 1128"/>
                <a:gd name="T3" fmla="*/ 2 h 775"/>
                <a:gd name="T4" fmla="*/ 355 w 1128"/>
                <a:gd name="T5" fmla="*/ 7 h 775"/>
                <a:gd name="T6" fmla="*/ 361 w 1128"/>
                <a:gd name="T7" fmla="*/ 16 h 775"/>
                <a:gd name="T8" fmla="*/ 534 w 1128"/>
                <a:gd name="T9" fmla="*/ 495 h 775"/>
                <a:gd name="T10" fmla="*/ 540 w 1128"/>
                <a:gd name="T11" fmla="*/ 504 h 775"/>
                <a:gd name="T12" fmla="*/ 549 w 1128"/>
                <a:gd name="T13" fmla="*/ 511 h 775"/>
                <a:gd name="T14" fmla="*/ 559 w 1128"/>
                <a:gd name="T15" fmla="*/ 514 h 775"/>
                <a:gd name="T16" fmla="*/ 570 w 1128"/>
                <a:gd name="T17" fmla="*/ 514 h 775"/>
                <a:gd name="T18" fmla="*/ 579 w 1128"/>
                <a:gd name="T19" fmla="*/ 511 h 775"/>
                <a:gd name="T20" fmla="*/ 588 w 1128"/>
                <a:gd name="T21" fmla="*/ 504 h 775"/>
                <a:gd name="T22" fmla="*/ 593 w 1128"/>
                <a:gd name="T23" fmla="*/ 495 h 775"/>
                <a:gd name="T24" fmla="*/ 767 w 1128"/>
                <a:gd name="T25" fmla="*/ 16 h 775"/>
                <a:gd name="T26" fmla="*/ 772 w 1128"/>
                <a:gd name="T27" fmla="*/ 8 h 775"/>
                <a:gd name="T28" fmla="*/ 780 w 1128"/>
                <a:gd name="T29" fmla="*/ 2 h 775"/>
                <a:gd name="T30" fmla="*/ 789 w 1128"/>
                <a:gd name="T31" fmla="*/ 0 h 775"/>
                <a:gd name="T32" fmla="*/ 798 w 1128"/>
                <a:gd name="T33" fmla="*/ 1 h 775"/>
                <a:gd name="T34" fmla="*/ 952 w 1128"/>
                <a:gd name="T35" fmla="*/ 27 h 775"/>
                <a:gd name="T36" fmla="*/ 952 w 1128"/>
                <a:gd name="T37" fmla="*/ 27 h 775"/>
                <a:gd name="T38" fmla="*/ 986 w 1128"/>
                <a:gd name="T39" fmla="*/ 40 h 775"/>
                <a:gd name="T40" fmla="*/ 1016 w 1128"/>
                <a:gd name="T41" fmla="*/ 58 h 775"/>
                <a:gd name="T42" fmla="*/ 1044 w 1128"/>
                <a:gd name="T43" fmla="*/ 80 h 775"/>
                <a:gd name="T44" fmla="*/ 1068 w 1128"/>
                <a:gd name="T45" fmla="*/ 105 h 775"/>
                <a:gd name="T46" fmla="*/ 1088 w 1128"/>
                <a:gd name="T47" fmla="*/ 134 h 775"/>
                <a:gd name="T48" fmla="*/ 1105 w 1128"/>
                <a:gd name="T49" fmla="*/ 164 h 775"/>
                <a:gd name="T50" fmla="*/ 1118 w 1128"/>
                <a:gd name="T51" fmla="*/ 198 h 775"/>
                <a:gd name="T52" fmla="*/ 1125 w 1128"/>
                <a:gd name="T53" fmla="*/ 233 h 775"/>
                <a:gd name="T54" fmla="*/ 1128 w 1128"/>
                <a:gd name="T55" fmla="*/ 269 h 775"/>
                <a:gd name="T56" fmla="*/ 1128 w 1128"/>
                <a:gd name="T57" fmla="*/ 668 h 775"/>
                <a:gd name="T58" fmla="*/ 1125 w 1128"/>
                <a:gd name="T59" fmla="*/ 693 h 775"/>
                <a:gd name="T60" fmla="*/ 1117 w 1128"/>
                <a:gd name="T61" fmla="*/ 715 h 775"/>
                <a:gd name="T62" fmla="*/ 1103 w 1128"/>
                <a:gd name="T63" fmla="*/ 736 h 775"/>
                <a:gd name="T64" fmla="*/ 1087 w 1128"/>
                <a:gd name="T65" fmla="*/ 752 h 775"/>
                <a:gd name="T66" fmla="*/ 1067 w 1128"/>
                <a:gd name="T67" fmla="*/ 765 h 775"/>
                <a:gd name="T68" fmla="*/ 1044 w 1128"/>
                <a:gd name="T69" fmla="*/ 773 h 775"/>
                <a:gd name="T70" fmla="*/ 1020 w 1128"/>
                <a:gd name="T71" fmla="*/ 775 h 775"/>
                <a:gd name="T72" fmla="*/ 108 w 1128"/>
                <a:gd name="T73" fmla="*/ 775 h 775"/>
                <a:gd name="T74" fmla="*/ 84 w 1128"/>
                <a:gd name="T75" fmla="*/ 773 h 775"/>
                <a:gd name="T76" fmla="*/ 61 w 1128"/>
                <a:gd name="T77" fmla="*/ 765 h 775"/>
                <a:gd name="T78" fmla="*/ 41 w 1128"/>
                <a:gd name="T79" fmla="*/ 752 h 775"/>
                <a:gd name="T80" fmla="*/ 25 w 1128"/>
                <a:gd name="T81" fmla="*/ 736 h 775"/>
                <a:gd name="T82" fmla="*/ 12 w 1128"/>
                <a:gd name="T83" fmla="*/ 715 h 775"/>
                <a:gd name="T84" fmla="*/ 3 w 1128"/>
                <a:gd name="T85" fmla="*/ 693 h 775"/>
                <a:gd name="T86" fmla="*/ 0 w 1128"/>
                <a:gd name="T87" fmla="*/ 668 h 775"/>
                <a:gd name="T88" fmla="*/ 0 w 1128"/>
                <a:gd name="T89" fmla="*/ 270 h 775"/>
                <a:gd name="T90" fmla="*/ 3 w 1128"/>
                <a:gd name="T91" fmla="*/ 234 h 775"/>
                <a:gd name="T92" fmla="*/ 11 w 1128"/>
                <a:gd name="T93" fmla="*/ 199 h 775"/>
                <a:gd name="T94" fmla="*/ 23 w 1128"/>
                <a:gd name="T95" fmla="*/ 165 h 775"/>
                <a:gd name="T96" fmla="*/ 39 w 1128"/>
                <a:gd name="T97" fmla="*/ 135 h 775"/>
                <a:gd name="T98" fmla="*/ 59 w 1128"/>
                <a:gd name="T99" fmla="*/ 106 h 775"/>
                <a:gd name="T100" fmla="*/ 84 w 1128"/>
                <a:gd name="T101" fmla="*/ 81 h 775"/>
                <a:gd name="T102" fmla="*/ 112 w 1128"/>
                <a:gd name="T103" fmla="*/ 58 h 775"/>
                <a:gd name="T104" fmla="*/ 143 w 1128"/>
                <a:gd name="T105" fmla="*/ 40 h 775"/>
                <a:gd name="T106" fmla="*/ 176 w 1128"/>
                <a:gd name="T107" fmla="*/ 27 h 775"/>
                <a:gd name="T108" fmla="*/ 330 w 1128"/>
                <a:gd name="T109" fmla="*/ 1 h 775"/>
                <a:gd name="T110" fmla="*/ 333 w 1128"/>
                <a:gd name="T111" fmla="*/ 0 h 775"/>
                <a:gd name="T112" fmla="*/ 337 w 1128"/>
                <a:gd name="T113" fmla="*/ 0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8" h="775">
                  <a:moveTo>
                    <a:pt x="337" y="0"/>
                  </a:moveTo>
                  <a:lnTo>
                    <a:pt x="347" y="2"/>
                  </a:lnTo>
                  <a:lnTo>
                    <a:pt x="355" y="7"/>
                  </a:lnTo>
                  <a:lnTo>
                    <a:pt x="361" y="16"/>
                  </a:lnTo>
                  <a:lnTo>
                    <a:pt x="534" y="495"/>
                  </a:lnTo>
                  <a:lnTo>
                    <a:pt x="540" y="504"/>
                  </a:lnTo>
                  <a:lnTo>
                    <a:pt x="549" y="511"/>
                  </a:lnTo>
                  <a:lnTo>
                    <a:pt x="559" y="514"/>
                  </a:lnTo>
                  <a:lnTo>
                    <a:pt x="570" y="514"/>
                  </a:lnTo>
                  <a:lnTo>
                    <a:pt x="579" y="511"/>
                  </a:lnTo>
                  <a:lnTo>
                    <a:pt x="588" y="504"/>
                  </a:lnTo>
                  <a:lnTo>
                    <a:pt x="593" y="495"/>
                  </a:lnTo>
                  <a:lnTo>
                    <a:pt x="767" y="16"/>
                  </a:lnTo>
                  <a:lnTo>
                    <a:pt x="772" y="8"/>
                  </a:lnTo>
                  <a:lnTo>
                    <a:pt x="780" y="2"/>
                  </a:lnTo>
                  <a:lnTo>
                    <a:pt x="789" y="0"/>
                  </a:lnTo>
                  <a:lnTo>
                    <a:pt x="798" y="1"/>
                  </a:lnTo>
                  <a:lnTo>
                    <a:pt x="952" y="27"/>
                  </a:lnTo>
                  <a:lnTo>
                    <a:pt x="952" y="27"/>
                  </a:lnTo>
                  <a:lnTo>
                    <a:pt x="986" y="40"/>
                  </a:lnTo>
                  <a:lnTo>
                    <a:pt x="1016" y="58"/>
                  </a:lnTo>
                  <a:lnTo>
                    <a:pt x="1044" y="80"/>
                  </a:lnTo>
                  <a:lnTo>
                    <a:pt x="1068" y="105"/>
                  </a:lnTo>
                  <a:lnTo>
                    <a:pt x="1088" y="134"/>
                  </a:lnTo>
                  <a:lnTo>
                    <a:pt x="1105" y="164"/>
                  </a:lnTo>
                  <a:lnTo>
                    <a:pt x="1118" y="198"/>
                  </a:lnTo>
                  <a:lnTo>
                    <a:pt x="1125" y="233"/>
                  </a:lnTo>
                  <a:lnTo>
                    <a:pt x="1128" y="269"/>
                  </a:lnTo>
                  <a:lnTo>
                    <a:pt x="1128" y="668"/>
                  </a:lnTo>
                  <a:lnTo>
                    <a:pt x="1125" y="693"/>
                  </a:lnTo>
                  <a:lnTo>
                    <a:pt x="1117" y="715"/>
                  </a:lnTo>
                  <a:lnTo>
                    <a:pt x="1103" y="736"/>
                  </a:lnTo>
                  <a:lnTo>
                    <a:pt x="1087" y="752"/>
                  </a:lnTo>
                  <a:lnTo>
                    <a:pt x="1067" y="765"/>
                  </a:lnTo>
                  <a:lnTo>
                    <a:pt x="1044" y="773"/>
                  </a:lnTo>
                  <a:lnTo>
                    <a:pt x="1020" y="775"/>
                  </a:lnTo>
                  <a:lnTo>
                    <a:pt x="108" y="775"/>
                  </a:lnTo>
                  <a:lnTo>
                    <a:pt x="84" y="773"/>
                  </a:lnTo>
                  <a:lnTo>
                    <a:pt x="61" y="765"/>
                  </a:lnTo>
                  <a:lnTo>
                    <a:pt x="41" y="752"/>
                  </a:lnTo>
                  <a:lnTo>
                    <a:pt x="25" y="736"/>
                  </a:lnTo>
                  <a:lnTo>
                    <a:pt x="12" y="715"/>
                  </a:lnTo>
                  <a:lnTo>
                    <a:pt x="3" y="693"/>
                  </a:lnTo>
                  <a:lnTo>
                    <a:pt x="0" y="668"/>
                  </a:lnTo>
                  <a:lnTo>
                    <a:pt x="0" y="270"/>
                  </a:lnTo>
                  <a:lnTo>
                    <a:pt x="3" y="234"/>
                  </a:lnTo>
                  <a:lnTo>
                    <a:pt x="11" y="199"/>
                  </a:lnTo>
                  <a:lnTo>
                    <a:pt x="23" y="165"/>
                  </a:lnTo>
                  <a:lnTo>
                    <a:pt x="39" y="135"/>
                  </a:lnTo>
                  <a:lnTo>
                    <a:pt x="59" y="106"/>
                  </a:lnTo>
                  <a:lnTo>
                    <a:pt x="84" y="81"/>
                  </a:lnTo>
                  <a:lnTo>
                    <a:pt x="112" y="58"/>
                  </a:lnTo>
                  <a:lnTo>
                    <a:pt x="143" y="40"/>
                  </a:lnTo>
                  <a:lnTo>
                    <a:pt x="176" y="27"/>
                  </a:lnTo>
                  <a:lnTo>
                    <a:pt x="330" y="1"/>
                  </a:lnTo>
                  <a:lnTo>
                    <a:pt x="333" y="0"/>
                  </a:lnTo>
                  <a:lnTo>
                    <a:pt x="3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 name="Freeform 624"/>
            <p:cNvSpPr>
              <a:spLocks/>
            </p:cNvSpPr>
            <p:nvPr/>
          </p:nvSpPr>
          <p:spPr bwMode="auto">
            <a:xfrm>
              <a:off x="10250488" y="6089651"/>
              <a:ext cx="84138" cy="84138"/>
            </a:xfrm>
            <a:custGeom>
              <a:avLst/>
              <a:gdLst>
                <a:gd name="T0" fmla="*/ 289 w 578"/>
                <a:gd name="T1" fmla="*/ 0 h 581"/>
                <a:gd name="T2" fmla="*/ 332 w 578"/>
                <a:gd name="T3" fmla="*/ 4 h 581"/>
                <a:gd name="T4" fmla="*/ 373 w 578"/>
                <a:gd name="T5" fmla="*/ 13 h 581"/>
                <a:gd name="T6" fmla="*/ 411 w 578"/>
                <a:gd name="T7" fmla="*/ 27 h 581"/>
                <a:gd name="T8" fmla="*/ 446 w 578"/>
                <a:gd name="T9" fmla="*/ 47 h 581"/>
                <a:gd name="T10" fmla="*/ 478 w 578"/>
                <a:gd name="T11" fmla="*/ 72 h 581"/>
                <a:gd name="T12" fmla="*/ 507 w 578"/>
                <a:gd name="T13" fmla="*/ 100 h 581"/>
                <a:gd name="T14" fmla="*/ 531 w 578"/>
                <a:gd name="T15" fmla="*/ 132 h 581"/>
                <a:gd name="T16" fmla="*/ 552 w 578"/>
                <a:gd name="T17" fmla="*/ 168 h 581"/>
                <a:gd name="T18" fmla="*/ 566 w 578"/>
                <a:gd name="T19" fmla="*/ 207 h 581"/>
                <a:gd name="T20" fmla="*/ 575 w 578"/>
                <a:gd name="T21" fmla="*/ 247 h 581"/>
                <a:gd name="T22" fmla="*/ 578 w 578"/>
                <a:gd name="T23" fmla="*/ 290 h 581"/>
                <a:gd name="T24" fmla="*/ 575 w 578"/>
                <a:gd name="T25" fmla="*/ 333 h 581"/>
                <a:gd name="T26" fmla="*/ 566 w 578"/>
                <a:gd name="T27" fmla="*/ 374 h 581"/>
                <a:gd name="T28" fmla="*/ 552 w 578"/>
                <a:gd name="T29" fmla="*/ 413 h 581"/>
                <a:gd name="T30" fmla="*/ 531 w 578"/>
                <a:gd name="T31" fmla="*/ 448 h 581"/>
                <a:gd name="T32" fmla="*/ 507 w 578"/>
                <a:gd name="T33" fmla="*/ 481 h 581"/>
                <a:gd name="T34" fmla="*/ 478 w 578"/>
                <a:gd name="T35" fmla="*/ 510 h 581"/>
                <a:gd name="T36" fmla="*/ 446 w 578"/>
                <a:gd name="T37" fmla="*/ 534 h 581"/>
                <a:gd name="T38" fmla="*/ 411 w 578"/>
                <a:gd name="T39" fmla="*/ 553 h 581"/>
                <a:gd name="T40" fmla="*/ 373 w 578"/>
                <a:gd name="T41" fmla="*/ 569 h 581"/>
                <a:gd name="T42" fmla="*/ 332 w 578"/>
                <a:gd name="T43" fmla="*/ 578 h 581"/>
                <a:gd name="T44" fmla="*/ 289 w 578"/>
                <a:gd name="T45" fmla="*/ 581 h 581"/>
                <a:gd name="T46" fmla="*/ 247 w 578"/>
                <a:gd name="T47" fmla="*/ 578 h 581"/>
                <a:gd name="T48" fmla="*/ 206 w 578"/>
                <a:gd name="T49" fmla="*/ 569 h 581"/>
                <a:gd name="T50" fmla="*/ 167 w 578"/>
                <a:gd name="T51" fmla="*/ 553 h 581"/>
                <a:gd name="T52" fmla="*/ 132 w 578"/>
                <a:gd name="T53" fmla="*/ 534 h 581"/>
                <a:gd name="T54" fmla="*/ 99 w 578"/>
                <a:gd name="T55" fmla="*/ 510 h 581"/>
                <a:gd name="T56" fmla="*/ 71 w 578"/>
                <a:gd name="T57" fmla="*/ 481 h 581"/>
                <a:gd name="T58" fmla="*/ 46 w 578"/>
                <a:gd name="T59" fmla="*/ 448 h 581"/>
                <a:gd name="T60" fmla="*/ 27 w 578"/>
                <a:gd name="T61" fmla="*/ 413 h 581"/>
                <a:gd name="T62" fmla="*/ 12 w 578"/>
                <a:gd name="T63" fmla="*/ 374 h 581"/>
                <a:gd name="T64" fmla="*/ 3 w 578"/>
                <a:gd name="T65" fmla="*/ 333 h 581"/>
                <a:gd name="T66" fmla="*/ 0 w 578"/>
                <a:gd name="T67" fmla="*/ 290 h 581"/>
                <a:gd name="T68" fmla="*/ 3 w 578"/>
                <a:gd name="T69" fmla="*/ 247 h 581"/>
                <a:gd name="T70" fmla="*/ 12 w 578"/>
                <a:gd name="T71" fmla="*/ 207 h 581"/>
                <a:gd name="T72" fmla="*/ 27 w 578"/>
                <a:gd name="T73" fmla="*/ 168 h 581"/>
                <a:gd name="T74" fmla="*/ 46 w 578"/>
                <a:gd name="T75" fmla="*/ 132 h 581"/>
                <a:gd name="T76" fmla="*/ 71 w 578"/>
                <a:gd name="T77" fmla="*/ 100 h 581"/>
                <a:gd name="T78" fmla="*/ 99 w 578"/>
                <a:gd name="T79" fmla="*/ 72 h 581"/>
                <a:gd name="T80" fmla="*/ 132 w 578"/>
                <a:gd name="T81" fmla="*/ 47 h 581"/>
                <a:gd name="T82" fmla="*/ 167 w 578"/>
                <a:gd name="T83" fmla="*/ 27 h 581"/>
                <a:gd name="T84" fmla="*/ 206 w 578"/>
                <a:gd name="T85" fmla="*/ 13 h 581"/>
                <a:gd name="T86" fmla="*/ 247 w 578"/>
                <a:gd name="T87" fmla="*/ 4 h 581"/>
                <a:gd name="T88" fmla="*/ 289 w 578"/>
                <a:gd name="T89" fmla="*/ 0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8" h="581">
                  <a:moveTo>
                    <a:pt x="289" y="0"/>
                  </a:moveTo>
                  <a:lnTo>
                    <a:pt x="332" y="4"/>
                  </a:lnTo>
                  <a:lnTo>
                    <a:pt x="373" y="13"/>
                  </a:lnTo>
                  <a:lnTo>
                    <a:pt x="411" y="27"/>
                  </a:lnTo>
                  <a:lnTo>
                    <a:pt x="446" y="47"/>
                  </a:lnTo>
                  <a:lnTo>
                    <a:pt x="478" y="72"/>
                  </a:lnTo>
                  <a:lnTo>
                    <a:pt x="507" y="100"/>
                  </a:lnTo>
                  <a:lnTo>
                    <a:pt x="531" y="132"/>
                  </a:lnTo>
                  <a:lnTo>
                    <a:pt x="552" y="168"/>
                  </a:lnTo>
                  <a:lnTo>
                    <a:pt x="566" y="207"/>
                  </a:lnTo>
                  <a:lnTo>
                    <a:pt x="575" y="247"/>
                  </a:lnTo>
                  <a:lnTo>
                    <a:pt x="578" y="290"/>
                  </a:lnTo>
                  <a:lnTo>
                    <a:pt x="575" y="333"/>
                  </a:lnTo>
                  <a:lnTo>
                    <a:pt x="566" y="374"/>
                  </a:lnTo>
                  <a:lnTo>
                    <a:pt x="552" y="413"/>
                  </a:lnTo>
                  <a:lnTo>
                    <a:pt x="531" y="448"/>
                  </a:lnTo>
                  <a:lnTo>
                    <a:pt x="507" y="481"/>
                  </a:lnTo>
                  <a:lnTo>
                    <a:pt x="478" y="510"/>
                  </a:lnTo>
                  <a:lnTo>
                    <a:pt x="446" y="534"/>
                  </a:lnTo>
                  <a:lnTo>
                    <a:pt x="411" y="553"/>
                  </a:lnTo>
                  <a:lnTo>
                    <a:pt x="373" y="569"/>
                  </a:lnTo>
                  <a:lnTo>
                    <a:pt x="332" y="578"/>
                  </a:lnTo>
                  <a:lnTo>
                    <a:pt x="289" y="581"/>
                  </a:lnTo>
                  <a:lnTo>
                    <a:pt x="247" y="578"/>
                  </a:lnTo>
                  <a:lnTo>
                    <a:pt x="206" y="569"/>
                  </a:lnTo>
                  <a:lnTo>
                    <a:pt x="167" y="553"/>
                  </a:lnTo>
                  <a:lnTo>
                    <a:pt x="132" y="534"/>
                  </a:lnTo>
                  <a:lnTo>
                    <a:pt x="99" y="510"/>
                  </a:lnTo>
                  <a:lnTo>
                    <a:pt x="71" y="481"/>
                  </a:lnTo>
                  <a:lnTo>
                    <a:pt x="46" y="448"/>
                  </a:lnTo>
                  <a:lnTo>
                    <a:pt x="27" y="413"/>
                  </a:lnTo>
                  <a:lnTo>
                    <a:pt x="12" y="374"/>
                  </a:lnTo>
                  <a:lnTo>
                    <a:pt x="3" y="333"/>
                  </a:lnTo>
                  <a:lnTo>
                    <a:pt x="0" y="290"/>
                  </a:lnTo>
                  <a:lnTo>
                    <a:pt x="3" y="247"/>
                  </a:lnTo>
                  <a:lnTo>
                    <a:pt x="12" y="207"/>
                  </a:lnTo>
                  <a:lnTo>
                    <a:pt x="27" y="168"/>
                  </a:lnTo>
                  <a:lnTo>
                    <a:pt x="46" y="132"/>
                  </a:lnTo>
                  <a:lnTo>
                    <a:pt x="71" y="100"/>
                  </a:lnTo>
                  <a:lnTo>
                    <a:pt x="99" y="72"/>
                  </a:lnTo>
                  <a:lnTo>
                    <a:pt x="132" y="47"/>
                  </a:lnTo>
                  <a:lnTo>
                    <a:pt x="167" y="27"/>
                  </a:lnTo>
                  <a:lnTo>
                    <a:pt x="206" y="13"/>
                  </a:lnTo>
                  <a:lnTo>
                    <a:pt x="247" y="4"/>
                  </a:lnTo>
                  <a:lnTo>
                    <a:pt x="2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3" name="Freeform 625"/>
            <p:cNvSpPr>
              <a:spLocks/>
            </p:cNvSpPr>
            <p:nvPr/>
          </p:nvSpPr>
          <p:spPr bwMode="auto">
            <a:xfrm>
              <a:off x="10210800" y="6189663"/>
              <a:ext cx="161925" cy="112713"/>
            </a:xfrm>
            <a:custGeom>
              <a:avLst/>
              <a:gdLst>
                <a:gd name="T0" fmla="*/ 337 w 1126"/>
                <a:gd name="T1" fmla="*/ 0 h 777"/>
                <a:gd name="T2" fmla="*/ 347 w 1126"/>
                <a:gd name="T3" fmla="*/ 2 h 777"/>
                <a:gd name="T4" fmla="*/ 355 w 1126"/>
                <a:gd name="T5" fmla="*/ 8 h 777"/>
                <a:gd name="T6" fmla="*/ 360 w 1126"/>
                <a:gd name="T7" fmla="*/ 18 h 777"/>
                <a:gd name="T8" fmla="*/ 534 w 1126"/>
                <a:gd name="T9" fmla="*/ 495 h 777"/>
                <a:gd name="T10" fmla="*/ 540 w 1126"/>
                <a:gd name="T11" fmla="*/ 505 h 777"/>
                <a:gd name="T12" fmla="*/ 548 w 1126"/>
                <a:gd name="T13" fmla="*/ 512 h 777"/>
                <a:gd name="T14" fmla="*/ 558 w 1126"/>
                <a:gd name="T15" fmla="*/ 516 h 777"/>
                <a:gd name="T16" fmla="*/ 568 w 1126"/>
                <a:gd name="T17" fmla="*/ 516 h 777"/>
                <a:gd name="T18" fmla="*/ 578 w 1126"/>
                <a:gd name="T19" fmla="*/ 512 h 777"/>
                <a:gd name="T20" fmla="*/ 587 w 1126"/>
                <a:gd name="T21" fmla="*/ 505 h 777"/>
                <a:gd name="T22" fmla="*/ 593 w 1126"/>
                <a:gd name="T23" fmla="*/ 495 h 777"/>
                <a:gd name="T24" fmla="*/ 767 w 1126"/>
                <a:gd name="T25" fmla="*/ 18 h 777"/>
                <a:gd name="T26" fmla="*/ 772 w 1126"/>
                <a:gd name="T27" fmla="*/ 9 h 777"/>
                <a:gd name="T28" fmla="*/ 779 w 1126"/>
                <a:gd name="T29" fmla="*/ 3 h 777"/>
                <a:gd name="T30" fmla="*/ 788 w 1126"/>
                <a:gd name="T31" fmla="*/ 0 h 777"/>
                <a:gd name="T32" fmla="*/ 798 w 1126"/>
                <a:gd name="T33" fmla="*/ 1 h 777"/>
                <a:gd name="T34" fmla="*/ 951 w 1126"/>
                <a:gd name="T35" fmla="*/ 27 h 777"/>
                <a:gd name="T36" fmla="*/ 952 w 1126"/>
                <a:gd name="T37" fmla="*/ 27 h 777"/>
                <a:gd name="T38" fmla="*/ 985 w 1126"/>
                <a:gd name="T39" fmla="*/ 41 h 777"/>
                <a:gd name="T40" fmla="*/ 1016 w 1126"/>
                <a:gd name="T41" fmla="*/ 59 h 777"/>
                <a:gd name="T42" fmla="*/ 1043 w 1126"/>
                <a:gd name="T43" fmla="*/ 81 h 777"/>
                <a:gd name="T44" fmla="*/ 1068 w 1126"/>
                <a:gd name="T45" fmla="*/ 106 h 777"/>
                <a:gd name="T46" fmla="*/ 1088 w 1126"/>
                <a:gd name="T47" fmla="*/ 135 h 777"/>
                <a:gd name="T48" fmla="*/ 1104 w 1126"/>
                <a:gd name="T49" fmla="*/ 166 h 777"/>
                <a:gd name="T50" fmla="*/ 1116 w 1126"/>
                <a:gd name="T51" fmla="*/ 199 h 777"/>
                <a:gd name="T52" fmla="*/ 1124 w 1126"/>
                <a:gd name="T53" fmla="*/ 234 h 777"/>
                <a:gd name="T54" fmla="*/ 1126 w 1126"/>
                <a:gd name="T55" fmla="*/ 270 h 777"/>
                <a:gd name="T56" fmla="*/ 1126 w 1126"/>
                <a:gd name="T57" fmla="*/ 669 h 777"/>
                <a:gd name="T58" fmla="*/ 1123 w 1126"/>
                <a:gd name="T59" fmla="*/ 694 h 777"/>
                <a:gd name="T60" fmla="*/ 1116 w 1126"/>
                <a:gd name="T61" fmla="*/ 717 h 777"/>
                <a:gd name="T62" fmla="*/ 1103 w 1126"/>
                <a:gd name="T63" fmla="*/ 736 h 777"/>
                <a:gd name="T64" fmla="*/ 1087 w 1126"/>
                <a:gd name="T65" fmla="*/ 753 h 777"/>
                <a:gd name="T66" fmla="*/ 1066 w 1126"/>
                <a:gd name="T67" fmla="*/ 765 h 777"/>
                <a:gd name="T68" fmla="*/ 1044 w 1126"/>
                <a:gd name="T69" fmla="*/ 774 h 777"/>
                <a:gd name="T70" fmla="*/ 1019 w 1126"/>
                <a:gd name="T71" fmla="*/ 777 h 777"/>
                <a:gd name="T72" fmla="*/ 108 w 1126"/>
                <a:gd name="T73" fmla="*/ 777 h 777"/>
                <a:gd name="T74" fmla="*/ 82 w 1126"/>
                <a:gd name="T75" fmla="*/ 774 h 777"/>
                <a:gd name="T76" fmla="*/ 60 w 1126"/>
                <a:gd name="T77" fmla="*/ 765 h 777"/>
                <a:gd name="T78" fmla="*/ 41 w 1126"/>
                <a:gd name="T79" fmla="*/ 753 h 777"/>
                <a:gd name="T80" fmla="*/ 23 w 1126"/>
                <a:gd name="T81" fmla="*/ 736 h 777"/>
                <a:gd name="T82" fmla="*/ 11 w 1126"/>
                <a:gd name="T83" fmla="*/ 717 h 777"/>
                <a:gd name="T84" fmla="*/ 3 w 1126"/>
                <a:gd name="T85" fmla="*/ 694 h 777"/>
                <a:gd name="T86" fmla="*/ 0 w 1126"/>
                <a:gd name="T87" fmla="*/ 669 h 777"/>
                <a:gd name="T88" fmla="*/ 0 w 1126"/>
                <a:gd name="T89" fmla="*/ 272 h 777"/>
                <a:gd name="T90" fmla="*/ 3 w 1126"/>
                <a:gd name="T91" fmla="*/ 235 h 777"/>
                <a:gd name="T92" fmla="*/ 10 w 1126"/>
                <a:gd name="T93" fmla="*/ 200 h 777"/>
                <a:gd name="T94" fmla="*/ 22 w 1126"/>
                <a:gd name="T95" fmla="*/ 167 h 777"/>
                <a:gd name="T96" fmla="*/ 39 w 1126"/>
                <a:gd name="T97" fmla="*/ 135 h 777"/>
                <a:gd name="T98" fmla="*/ 59 w 1126"/>
                <a:gd name="T99" fmla="*/ 106 h 777"/>
                <a:gd name="T100" fmla="*/ 83 w 1126"/>
                <a:gd name="T101" fmla="*/ 81 h 777"/>
                <a:gd name="T102" fmla="*/ 111 w 1126"/>
                <a:gd name="T103" fmla="*/ 59 h 777"/>
                <a:gd name="T104" fmla="*/ 142 w 1126"/>
                <a:gd name="T105" fmla="*/ 41 h 777"/>
                <a:gd name="T106" fmla="*/ 176 w 1126"/>
                <a:gd name="T107" fmla="*/ 27 h 777"/>
                <a:gd name="T108" fmla="*/ 328 w 1126"/>
                <a:gd name="T109" fmla="*/ 1 h 777"/>
                <a:gd name="T110" fmla="*/ 332 w 1126"/>
                <a:gd name="T111" fmla="*/ 1 h 777"/>
                <a:gd name="T112" fmla="*/ 337 w 1126"/>
                <a:gd name="T113" fmla="*/ 0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6" h="777">
                  <a:moveTo>
                    <a:pt x="337" y="0"/>
                  </a:moveTo>
                  <a:lnTo>
                    <a:pt x="347" y="2"/>
                  </a:lnTo>
                  <a:lnTo>
                    <a:pt x="355" y="8"/>
                  </a:lnTo>
                  <a:lnTo>
                    <a:pt x="360" y="18"/>
                  </a:lnTo>
                  <a:lnTo>
                    <a:pt x="534" y="495"/>
                  </a:lnTo>
                  <a:lnTo>
                    <a:pt x="540" y="505"/>
                  </a:lnTo>
                  <a:lnTo>
                    <a:pt x="548" y="512"/>
                  </a:lnTo>
                  <a:lnTo>
                    <a:pt x="558" y="516"/>
                  </a:lnTo>
                  <a:lnTo>
                    <a:pt x="568" y="516"/>
                  </a:lnTo>
                  <a:lnTo>
                    <a:pt x="578" y="512"/>
                  </a:lnTo>
                  <a:lnTo>
                    <a:pt x="587" y="505"/>
                  </a:lnTo>
                  <a:lnTo>
                    <a:pt x="593" y="495"/>
                  </a:lnTo>
                  <a:lnTo>
                    <a:pt x="767" y="18"/>
                  </a:lnTo>
                  <a:lnTo>
                    <a:pt x="772" y="9"/>
                  </a:lnTo>
                  <a:lnTo>
                    <a:pt x="779" y="3"/>
                  </a:lnTo>
                  <a:lnTo>
                    <a:pt x="788" y="0"/>
                  </a:lnTo>
                  <a:lnTo>
                    <a:pt x="798" y="1"/>
                  </a:lnTo>
                  <a:lnTo>
                    <a:pt x="951" y="27"/>
                  </a:lnTo>
                  <a:lnTo>
                    <a:pt x="952" y="27"/>
                  </a:lnTo>
                  <a:lnTo>
                    <a:pt x="985" y="41"/>
                  </a:lnTo>
                  <a:lnTo>
                    <a:pt x="1016" y="59"/>
                  </a:lnTo>
                  <a:lnTo>
                    <a:pt x="1043" y="81"/>
                  </a:lnTo>
                  <a:lnTo>
                    <a:pt x="1068" y="106"/>
                  </a:lnTo>
                  <a:lnTo>
                    <a:pt x="1088" y="135"/>
                  </a:lnTo>
                  <a:lnTo>
                    <a:pt x="1104" y="166"/>
                  </a:lnTo>
                  <a:lnTo>
                    <a:pt x="1116" y="199"/>
                  </a:lnTo>
                  <a:lnTo>
                    <a:pt x="1124" y="234"/>
                  </a:lnTo>
                  <a:lnTo>
                    <a:pt x="1126" y="270"/>
                  </a:lnTo>
                  <a:lnTo>
                    <a:pt x="1126" y="669"/>
                  </a:lnTo>
                  <a:lnTo>
                    <a:pt x="1123" y="694"/>
                  </a:lnTo>
                  <a:lnTo>
                    <a:pt x="1116" y="717"/>
                  </a:lnTo>
                  <a:lnTo>
                    <a:pt x="1103" y="736"/>
                  </a:lnTo>
                  <a:lnTo>
                    <a:pt x="1087" y="753"/>
                  </a:lnTo>
                  <a:lnTo>
                    <a:pt x="1066" y="765"/>
                  </a:lnTo>
                  <a:lnTo>
                    <a:pt x="1044" y="774"/>
                  </a:lnTo>
                  <a:lnTo>
                    <a:pt x="1019" y="777"/>
                  </a:lnTo>
                  <a:lnTo>
                    <a:pt x="108" y="777"/>
                  </a:lnTo>
                  <a:lnTo>
                    <a:pt x="82" y="774"/>
                  </a:lnTo>
                  <a:lnTo>
                    <a:pt x="60" y="765"/>
                  </a:lnTo>
                  <a:lnTo>
                    <a:pt x="41" y="753"/>
                  </a:lnTo>
                  <a:lnTo>
                    <a:pt x="23" y="736"/>
                  </a:lnTo>
                  <a:lnTo>
                    <a:pt x="11" y="717"/>
                  </a:lnTo>
                  <a:lnTo>
                    <a:pt x="3" y="694"/>
                  </a:lnTo>
                  <a:lnTo>
                    <a:pt x="0" y="669"/>
                  </a:lnTo>
                  <a:lnTo>
                    <a:pt x="0" y="272"/>
                  </a:lnTo>
                  <a:lnTo>
                    <a:pt x="3" y="235"/>
                  </a:lnTo>
                  <a:lnTo>
                    <a:pt x="10" y="200"/>
                  </a:lnTo>
                  <a:lnTo>
                    <a:pt x="22" y="167"/>
                  </a:lnTo>
                  <a:lnTo>
                    <a:pt x="39" y="135"/>
                  </a:lnTo>
                  <a:lnTo>
                    <a:pt x="59" y="106"/>
                  </a:lnTo>
                  <a:lnTo>
                    <a:pt x="83" y="81"/>
                  </a:lnTo>
                  <a:lnTo>
                    <a:pt x="111" y="59"/>
                  </a:lnTo>
                  <a:lnTo>
                    <a:pt x="142" y="41"/>
                  </a:lnTo>
                  <a:lnTo>
                    <a:pt x="176" y="27"/>
                  </a:lnTo>
                  <a:lnTo>
                    <a:pt x="328" y="1"/>
                  </a:lnTo>
                  <a:lnTo>
                    <a:pt x="332" y="1"/>
                  </a:lnTo>
                  <a:lnTo>
                    <a:pt x="3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 name="Freeform 626"/>
            <p:cNvSpPr>
              <a:spLocks/>
            </p:cNvSpPr>
            <p:nvPr/>
          </p:nvSpPr>
          <p:spPr bwMode="auto">
            <a:xfrm>
              <a:off x="10571163" y="6089651"/>
              <a:ext cx="84138" cy="84138"/>
            </a:xfrm>
            <a:custGeom>
              <a:avLst/>
              <a:gdLst>
                <a:gd name="T0" fmla="*/ 290 w 578"/>
                <a:gd name="T1" fmla="*/ 0 h 581"/>
                <a:gd name="T2" fmla="*/ 332 w 578"/>
                <a:gd name="T3" fmla="*/ 4 h 581"/>
                <a:gd name="T4" fmla="*/ 373 w 578"/>
                <a:gd name="T5" fmla="*/ 13 h 581"/>
                <a:gd name="T6" fmla="*/ 412 w 578"/>
                <a:gd name="T7" fmla="*/ 27 h 581"/>
                <a:gd name="T8" fmla="*/ 447 w 578"/>
                <a:gd name="T9" fmla="*/ 47 h 581"/>
                <a:gd name="T10" fmla="*/ 479 w 578"/>
                <a:gd name="T11" fmla="*/ 72 h 581"/>
                <a:gd name="T12" fmla="*/ 507 w 578"/>
                <a:gd name="T13" fmla="*/ 100 h 581"/>
                <a:gd name="T14" fmla="*/ 532 w 578"/>
                <a:gd name="T15" fmla="*/ 132 h 581"/>
                <a:gd name="T16" fmla="*/ 552 w 578"/>
                <a:gd name="T17" fmla="*/ 168 h 581"/>
                <a:gd name="T18" fmla="*/ 566 w 578"/>
                <a:gd name="T19" fmla="*/ 207 h 581"/>
                <a:gd name="T20" fmla="*/ 575 w 578"/>
                <a:gd name="T21" fmla="*/ 247 h 581"/>
                <a:gd name="T22" fmla="*/ 578 w 578"/>
                <a:gd name="T23" fmla="*/ 290 h 581"/>
                <a:gd name="T24" fmla="*/ 575 w 578"/>
                <a:gd name="T25" fmla="*/ 333 h 581"/>
                <a:gd name="T26" fmla="*/ 566 w 578"/>
                <a:gd name="T27" fmla="*/ 374 h 581"/>
                <a:gd name="T28" fmla="*/ 552 w 578"/>
                <a:gd name="T29" fmla="*/ 413 h 581"/>
                <a:gd name="T30" fmla="*/ 532 w 578"/>
                <a:gd name="T31" fmla="*/ 448 h 581"/>
                <a:gd name="T32" fmla="*/ 507 w 578"/>
                <a:gd name="T33" fmla="*/ 481 h 581"/>
                <a:gd name="T34" fmla="*/ 479 w 578"/>
                <a:gd name="T35" fmla="*/ 510 h 581"/>
                <a:gd name="T36" fmla="*/ 447 w 578"/>
                <a:gd name="T37" fmla="*/ 534 h 581"/>
                <a:gd name="T38" fmla="*/ 412 w 578"/>
                <a:gd name="T39" fmla="*/ 553 h 581"/>
                <a:gd name="T40" fmla="*/ 373 w 578"/>
                <a:gd name="T41" fmla="*/ 569 h 581"/>
                <a:gd name="T42" fmla="*/ 332 w 578"/>
                <a:gd name="T43" fmla="*/ 578 h 581"/>
                <a:gd name="T44" fmla="*/ 290 w 578"/>
                <a:gd name="T45" fmla="*/ 581 h 581"/>
                <a:gd name="T46" fmla="*/ 247 w 578"/>
                <a:gd name="T47" fmla="*/ 578 h 581"/>
                <a:gd name="T48" fmla="*/ 206 w 578"/>
                <a:gd name="T49" fmla="*/ 569 h 581"/>
                <a:gd name="T50" fmla="*/ 168 w 578"/>
                <a:gd name="T51" fmla="*/ 553 h 581"/>
                <a:gd name="T52" fmla="*/ 132 w 578"/>
                <a:gd name="T53" fmla="*/ 534 h 581"/>
                <a:gd name="T54" fmla="*/ 100 w 578"/>
                <a:gd name="T55" fmla="*/ 510 h 581"/>
                <a:gd name="T56" fmla="*/ 71 w 578"/>
                <a:gd name="T57" fmla="*/ 481 h 581"/>
                <a:gd name="T58" fmla="*/ 47 w 578"/>
                <a:gd name="T59" fmla="*/ 448 h 581"/>
                <a:gd name="T60" fmla="*/ 27 w 578"/>
                <a:gd name="T61" fmla="*/ 413 h 581"/>
                <a:gd name="T62" fmla="*/ 13 w 578"/>
                <a:gd name="T63" fmla="*/ 374 h 581"/>
                <a:gd name="T64" fmla="*/ 4 w 578"/>
                <a:gd name="T65" fmla="*/ 333 h 581"/>
                <a:gd name="T66" fmla="*/ 0 w 578"/>
                <a:gd name="T67" fmla="*/ 290 h 581"/>
                <a:gd name="T68" fmla="*/ 4 w 578"/>
                <a:gd name="T69" fmla="*/ 247 h 581"/>
                <a:gd name="T70" fmla="*/ 13 w 578"/>
                <a:gd name="T71" fmla="*/ 207 h 581"/>
                <a:gd name="T72" fmla="*/ 27 w 578"/>
                <a:gd name="T73" fmla="*/ 168 h 581"/>
                <a:gd name="T74" fmla="*/ 47 w 578"/>
                <a:gd name="T75" fmla="*/ 132 h 581"/>
                <a:gd name="T76" fmla="*/ 71 w 578"/>
                <a:gd name="T77" fmla="*/ 100 h 581"/>
                <a:gd name="T78" fmla="*/ 100 w 578"/>
                <a:gd name="T79" fmla="*/ 72 h 581"/>
                <a:gd name="T80" fmla="*/ 132 w 578"/>
                <a:gd name="T81" fmla="*/ 47 h 581"/>
                <a:gd name="T82" fmla="*/ 168 w 578"/>
                <a:gd name="T83" fmla="*/ 27 h 581"/>
                <a:gd name="T84" fmla="*/ 206 w 578"/>
                <a:gd name="T85" fmla="*/ 13 h 581"/>
                <a:gd name="T86" fmla="*/ 247 w 578"/>
                <a:gd name="T87" fmla="*/ 4 h 581"/>
                <a:gd name="T88" fmla="*/ 290 w 578"/>
                <a:gd name="T89" fmla="*/ 0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8" h="581">
                  <a:moveTo>
                    <a:pt x="290" y="0"/>
                  </a:moveTo>
                  <a:lnTo>
                    <a:pt x="332" y="4"/>
                  </a:lnTo>
                  <a:lnTo>
                    <a:pt x="373" y="13"/>
                  </a:lnTo>
                  <a:lnTo>
                    <a:pt x="412" y="27"/>
                  </a:lnTo>
                  <a:lnTo>
                    <a:pt x="447" y="47"/>
                  </a:lnTo>
                  <a:lnTo>
                    <a:pt x="479" y="72"/>
                  </a:lnTo>
                  <a:lnTo>
                    <a:pt x="507" y="100"/>
                  </a:lnTo>
                  <a:lnTo>
                    <a:pt x="532" y="132"/>
                  </a:lnTo>
                  <a:lnTo>
                    <a:pt x="552" y="168"/>
                  </a:lnTo>
                  <a:lnTo>
                    <a:pt x="566" y="207"/>
                  </a:lnTo>
                  <a:lnTo>
                    <a:pt x="575" y="247"/>
                  </a:lnTo>
                  <a:lnTo>
                    <a:pt x="578" y="290"/>
                  </a:lnTo>
                  <a:lnTo>
                    <a:pt x="575" y="333"/>
                  </a:lnTo>
                  <a:lnTo>
                    <a:pt x="566" y="374"/>
                  </a:lnTo>
                  <a:lnTo>
                    <a:pt x="552" y="413"/>
                  </a:lnTo>
                  <a:lnTo>
                    <a:pt x="532" y="448"/>
                  </a:lnTo>
                  <a:lnTo>
                    <a:pt x="507" y="481"/>
                  </a:lnTo>
                  <a:lnTo>
                    <a:pt x="479" y="510"/>
                  </a:lnTo>
                  <a:lnTo>
                    <a:pt x="447" y="534"/>
                  </a:lnTo>
                  <a:lnTo>
                    <a:pt x="412" y="553"/>
                  </a:lnTo>
                  <a:lnTo>
                    <a:pt x="373" y="569"/>
                  </a:lnTo>
                  <a:lnTo>
                    <a:pt x="332" y="578"/>
                  </a:lnTo>
                  <a:lnTo>
                    <a:pt x="290" y="581"/>
                  </a:lnTo>
                  <a:lnTo>
                    <a:pt x="247" y="578"/>
                  </a:lnTo>
                  <a:lnTo>
                    <a:pt x="206" y="569"/>
                  </a:lnTo>
                  <a:lnTo>
                    <a:pt x="168" y="553"/>
                  </a:lnTo>
                  <a:lnTo>
                    <a:pt x="132" y="534"/>
                  </a:lnTo>
                  <a:lnTo>
                    <a:pt x="100" y="510"/>
                  </a:lnTo>
                  <a:lnTo>
                    <a:pt x="71" y="481"/>
                  </a:lnTo>
                  <a:lnTo>
                    <a:pt x="47" y="448"/>
                  </a:lnTo>
                  <a:lnTo>
                    <a:pt x="27" y="413"/>
                  </a:lnTo>
                  <a:lnTo>
                    <a:pt x="13" y="374"/>
                  </a:lnTo>
                  <a:lnTo>
                    <a:pt x="4" y="333"/>
                  </a:lnTo>
                  <a:lnTo>
                    <a:pt x="0" y="290"/>
                  </a:lnTo>
                  <a:lnTo>
                    <a:pt x="4" y="247"/>
                  </a:lnTo>
                  <a:lnTo>
                    <a:pt x="13" y="207"/>
                  </a:lnTo>
                  <a:lnTo>
                    <a:pt x="27" y="168"/>
                  </a:lnTo>
                  <a:lnTo>
                    <a:pt x="47" y="132"/>
                  </a:lnTo>
                  <a:lnTo>
                    <a:pt x="71" y="100"/>
                  </a:lnTo>
                  <a:lnTo>
                    <a:pt x="100" y="72"/>
                  </a:lnTo>
                  <a:lnTo>
                    <a:pt x="132" y="47"/>
                  </a:lnTo>
                  <a:lnTo>
                    <a:pt x="168" y="27"/>
                  </a:lnTo>
                  <a:lnTo>
                    <a:pt x="206" y="13"/>
                  </a:lnTo>
                  <a:lnTo>
                    <a:pt x="247" y="4"/>
                  </a:lnTo>
                  <a:lnTo>
                    <a:pt x="2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5" name="Freeform 627"/>
            <p:cNvSpPr>
              <a:spLocks/>
            </p:cNvSpPr>
            <p:nvPr/>
          </p:nvSpPr>
          <p:spPr bwMode="auto">
            <a:xfrm>
              <a:off x="10531475" y="6189663"/>
              <a:ext cx="163513" cy="112713"/>
            </a:xfrm>
            <a:custGeom>
              <a:avLst/>
              <a:gdLst>
                <a:gd name="T0" fmla="*/ 337 w 1127"/>
                <a:gd name="T1" fmla="*/ 0 h 777"/>
                <a:gd name="T2" fmla="*/ 346 w 1127"/>
                <a:gd name="T3" fmla="*/ 2 h 777"/>
                <a:gd name="T4" fmla="*/ 355 w 1127"/>
                <a:gd name="T5" fmla="*/ 8 h 777"/>
                <a:gd name="T6" fmla="*/ 360 w 1127"/>
                <a:gd name="T7" fmla="*/ 18 h 777"/>
                <a:gd name="T8" fmla="*/ 534 w 1127"/>
                <a:gd name="T9" fmla="*/ 495 h 777"/>
                <a:gd name="T10" fmla="*/ 540 w 1127"/>
                <a:gd name="T11" fmla="*/ 505 h 777"/>
                <a:gd name="T12" fmla="*/ 548 w 1127"/>
                <a:gd name="T13" fmla="*/ 512 h 777"/>
                <a:gd name="T14" fmla="*/ 559 w 1127"/>
                <a:gd name="T15" fmla="*/ 516 h 777"/>
                <a:gd name="T16" fmla="*/ 569 w 1127"/>
                <a:gd name="T17" fmla="*/ 516 h 777"/>
                <a:gd name="T18" fmla="*/ 579 w 1127"/>
                <a:gd name="T19" fmla="*/ 512 h 777"/>
                <a:gd name="T20" fmla="*/ 587 w 1127"/>
                <a:gd name="T21" fmla="*/ 505 h 777"/>
                <a:gd name="T22" fmla="*/ 593 w 1127"/>
                <a:gd name="T23" fmla="*/ 495 h 777"/>
                <a:gd name="T24" fmla="*/ 767 w 1127"/>
                <a:gd name="T25" fmla="*/ 18 h 777"/>
                <a:gd name="T26" fmla="*/ 772 w 1127"/>
                <a:gd name="T27" fmla="*/ 9 h 777"/>
                <a:gd name="T28" fmla="*/ 779 w 1127"/>
                <a:gd name="T29" fmla="*/ 3 h 777"/>
                <a:gd name="T30" fmla="*/ 788 w 1127"/>
                <a:gd name="T31" fmla="*/ 0 h 777"/>
                <a:gd name="T32" fmla="*/ 799 w 1127"/>
                <a:gd name="T33" fmla="*/ 1 h 777"/>
                <a:gd name="T34" fmla="*/ 951 w 1127"/>
                <a:gd name="T35" fmla="*/ 27 h 777"/>
                <a:gd name="T36" fmla="*/ 952 w 1127"/>
                <a:gd name="T37" fmla="*/ 27 h 777"/>
                <a:gd name="T38" fmla="*/ 986 w 1127"/>
                <a:gd name="T39" fmla="*/ 41 h 777"/>
                <a:gd name="T40" fmla="*/ 1016 w 1127"/>
                <a:gd name="T41" fmla="*/ 59 h 777"/>
                <a:gd name="T42" fmla="*/ 1044 w 1127"/>
                <a:gd name="T43" fmla="*/ 81 h 777"/>
                <a:gd name="T44" fmla="*/ 1068 w 1127"/>
                <a:gd name="T45" fmla="*/ 106 h 777"/>
                <a:gd name="T46" fmla="*/ 1088 w 1127"/>
                <a:gd name="T47" fmla="*/ 135 h 777"/>
                <a:gd name="T48" fmla="*/ 1105 w 1127"/>
                <a:gd name="T49" fmla="*/ 166 h 777"/>
                <a:gd name="T50" fmla="*/ 1117 w 1127"/>
                <a:gd name="T51" fmla="*/ 199 h 777"/>
                <a:gd name="T52" fmla="*/ 1124 w 1127"/>
                <a:gd name="T53" fmla="*/ 234 h 777"/>
                <a:gd name="T54" fmla="*/ 1127 w 1127"/>
                <a:gd name="T55" fmla="*/ 270 h 777"/>
                <a:gd name="T56" fmla="*/ 1127 w 1127"/>
                <a:gd name="T57" fmla="*/ 669 h 777"/>
                <a:gd name="T58" fmla="*/ 1124 w 1127"/>
                <a:gd name="T59" fmla="*/ 694 h 777"/>
                <a:gd name="T60" fmla="*/ 1116 w 1127"/>
                <a:gd name="T61" fmla="*/ 717 h 777"/>
                <a:gd name="T62" fmla="*/ 1104 w 1127"/>
                <a:gd name="T63" fmla="*/ 736 h 777"/>
                <a:gd name="T64" fmla="*/ 1086 w 1127"/>
                <a:gd name="T65" fmla="*/ 753 h 777"/>
                <a:gd name="T66" fmla="*/ 1067 w 1127"/>
                <a:gd name="T67" fmla="*/ 765 h 777"/>
                <a:gd name="T68" fmla="*/ 1044 w 1127"/>
                <a:gd name="T69" fmla="*/ 774 h 777"/>
                <a:gd name="T70" fmla="*/ 1019 w 1127"/>
                <a:gd name="T71" fmla="*/ 777 h 777"/>
                <a:gd name="T72" fmla="*/ 107 w 1127"/>
                <a:gd name="T73" fmla="*/ 777 h 777"/>
                <a:gd name="T74" fmla="*/ 83 w 1127"/>
                <a:gd name="T75" fmla="*/ 774 h 777"/>
                <a:gd name="T76" fmla="*/ 60 w 1127"/>
                <a:gd name="T77" fmla="*/ 765 h 777"/>
                <a:gd name="T78" fmla="*/ 40 w 1127"/>
                <a:gd name="T79" fmla="*/ 753 h 777"/>
                <a:gd name="T80" fmla="*/ 24 w 1127"/>
                <a:gd name="T81" fmla="*/ 736 h 777"/>
                <a:gd name="T82" fmla="*/ 11 w 1127"/>
                <a:gd name="T83" fmla="*/ 717 h 777"/>
                <a:gd name="T84" fmla="*/ 4 w 1127"/>
                <a:gd name="T85" fmla="*/ 694 h 777"/>
                <a:gd name="T86" fmla="*/ 0 w 1127"/>
                <a:gd name="T87" fmla="*/ 669 h 777"/>
                <a:gd name="T88" fmla="*/ 0 w 1127"/>
                <a:gd name="T89" fmla="*/ 272 h 777"/>
                <a:gd name="T90" fmla="*/ 3 w 1127"/>
                <a:gd name="T91" fmla="*/ 235 h 777"/>
                <a:gd name="T92" fmla="*/ 11 w 1127"/>
                <a:gd name="T93" fmla="*/ 200 h 777"/>
                <a:gd name="T94" fmla="*/ 23 w 1127"/>
                <a:gd name="T95" fmla="*/ 167 h 777"/>
                <a:gd name="T96" fmla="*/ 39 w 1127"/>
                <a:gd name="T97" fmla="*/ 135 h 777"/>
                <a:gd name="T98" fmla="*/ 59 w 1127"/>
                <a:gd name="T99" fmla="*/ 106 h 777"/>
                <a:gd name="T100" fmla="*/ 84 w 1127"/>
                <a:gd name="T101" fmla="*/ 81 h 777"/>
                <a:gd name="T102" fmla="*/ 111 w 1127"/>
                <a:gd name="T103" fmla="*/ 59 h 777"/>
                <a:gd name="T104" fmla="*/ 142 w 1127"/>
                <a:gd name="T105" fmla="*/ 41 h 777"/>
                <a:gd name="T106" fmla="*/ 176 w 1127"/>
                <a:gd name="T107" fmla="*/ 27 h 777"/>
                <a:gd name="T108" fmla="*/ 329 w 1127"/>
                <a:gd name="T109" fmla="*/ 1 h 777"/>
                <a:gd name="T110" fmla="*/ 333 w 1127"/>
                <a:gd name="T111" fmla="*/ 1 h 777"/>
                <a:gd name="T112" fmla="*/ 337 w 1127"/>
                <a:gd name="T113" fmla="*/ 0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27" h="777">
                  <a:moveTo>
                    <a:pt x="337" y="0"/>
                  </a:moveTo>
                  <a:lnTo>
                    <a:pt x="346" y="2"/>
                  </a:lnTo>
                  <a:lnTo>
                    <a:pt x="355" y="8"/>
                  </a:lnTo>
                  <a:lnTo>
                    <a:pt x="360" y="18"/>
                  </a:lnTo>
                  <a:lnTo>
                    <a:pt x="534" y="495"/>
                  </a:lnTo>
                  <a:lnTo>
                    <a:pt x="540" y="505"/>
                  </a:lnTo>
                  <a:lnTo>
                    <a:pt x="548" y="512"/>
                  </a:lnTo>
                  <a:lnTo>
                    <a:pt x="559" y="516"/>
                  </a:lnTo>
                  <a:lnTo>
                    <a:pt x="569" y="516"/>
                  </a:lnTo>
                  <a:lnTo>
                    <a:pt x="579" y="512"/>
                  </a:lnTo>
                  <a:lnTo>
                    <a:pt x="587" y="505"/>
                  </a:lnTo>
                  <a:lnTo>
                    <a:pt x="593" y="495"/>
                  </a:lnTo>
                  <a:lnTo>
                    <a:pt x="767" y="18"/>
                  </a:lnTo>
                  <a:lnTo>
                    <a:pt x="772" y="9"/>
                  </a:lnTo>
                  <a:lnTo>
                    <a:pt x="779" y="3"/>
                  </a:lnTo>
                  <a:lnTo>
                    <a:pt x="788" y="0"/>
                  </a:lnTo>
                  <a:lnTo>
                    <a:pt x="799" y="1"/>
                  </a:lnTo>
                  <a:lnTo>
                    <a:pt x="951" y="27"/>
                  </a:lnTo>
                  <a:lnTo>
                    <a:pt x="952" y="27"/>
                  </a:lnTo>
                  <a:lnTo>
                    <a:pt x="986" y="41"/>
                  </a:lnTo>
                  <a:lnTo>
                    <a:pt x="1016" y="59"/>
                  </a:lnTo>
                  <a:lnTo>
                    <a:pt x="1044" y="81"/>
                  </a:lnTo>
                  <a:lnTo>
                    <a:pt x="1068" y="106"/>
                  </a:lnTo>
                  <a:lnTo>
                    <a:pt x="1088" y="135"/>
                  </a:lnTo>
                  <a:lnTo>
                    <a:pt x="1105" y="166"/>
                  </a:lnTo>
                  <a:lnTo>
                    <a:pt x="1117" y="199"/>
                  </a:lnTo>
                  <a:lnTo>
                    <a:pt x="1124" y="234"/>
                  </a:lnTo>
                  <a:lnTo>
                    <a:pt x="1127" y="270"/>
                  </a:lnTo>
                  <a:lnTo>
                    <a:pt x="1127" y="669"/>
                  </a:lnTo>
                  <a:lnTo>
                    <a:pt x="1124" y="694"/>
                  </a:lnTo>
                  <a:lnTo>
                    <a:pt x="1116" y="717"/>
                  </a:lnTo>
                  <a:lnTo>
                    <a:pt x="1104" y="736"/>
                  </a:lnTo>
                  <a:lnTo>
                    <a:pt x="1086" y="753"/>
                  </a:lnTo>
                  <a:lnTo>
                    <a:pt x="1067" y="765"/>
                  </a:lnTo>
                  <a:lnTo>
                    <a:pt x="1044" y="774"/>
                  </a:lnTo>
                  <a:lnTo>
                    <a:pt x="1019" y="777"/>
                  </a:lnTo>
                  <a:lnTo>
                    <a:pt x="107" y="777"/>
                  </a:lnTo>
                  <a:lnTo>
                    <a:pt x="83" y="774"/>
                  </a:lnTo>
                  <a:lnTo>
                    <a:pt x="60" y="765"/>
                  </a:lnTo>
                  <a:lnTo>
                    <a:pt x="40" y="753"/>
                  </a:lnTo>
                  <a:lnTo>
                    <a:pt x="24" y="736"/>
                  </a:lnTo>
                  <a:lnTo>
                    <a:pt x="11" y="717"/>
                  </a:lnTo>
                  <a:lnTo>
                    <a:pt x="4" y="694"/>
                  </a:lnTo>
                  <a:lnTo>
                    <a:pt x="0" y="669"/>
                  </a:lnTo>
                  <a:lnTo>
                    <a:pt x="0" y="272"/>
                  </a:lnTo>
                  <a:lnTo>
                    <a:pt x="3" y="235"/>
                  </a:lnTo>
                  <a:lnTo>
                    <a:pt x="11" y="200"/>
                  </a:lnTo>
                  <a:lnTo>
                    <a:pt x="23" y="167"/>
                  </a:lnTo>
                  <a:lnTo>
                    <a:pt x="39" y="135"/>
                  </a:lnTo>
                  <a:lnTo>
                    <a:pt x="59" y="106"/>
                  </a:lnTo>
                  <a:lnTo>
                    <a:pt x="84" y="81"/>
                  </a:lnTo>
                  <a:lnTo>
                    <a:pt x="111" y="59"/>
                  </a:lnTo>
                  <a:lnTo>
                    <a:pt x="142" y="41"/>
                  </a:lnTo>
                  <a:lnTo>
                    <a:pt x="176" y="27"/>
                  </a:lnTo>
                  <a:lnTo>
                    <a:pt x="329" y="1"/>
                  </a:lnTo>
                  <a:lnTo>
                    <a:pt x="333" y="1"/>
                  </a:lnTo>
                  <a:lnTo>
                    <a:pt x="3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6" name="Freeform 628"/>
            <p:cNvSpPr>
              <a:spLocks/>
            </p:cNvSpPr>
            <p:nvPr/>
          </p:nvSpPr>
          <p:spPr bwMode="auto">
            <a:xfrm>
              <a:off x="10375900" y="6072188"/>
              <a:ext cx="155575" cy="157163"/>
            </a:xfrm>
            <a:custGeom>
              <a:avLst/>
              <a:gdLst>
                <a:gd name="T0" fmla="*/ 449 w 1078"/>
                <a:gd name="T1" fmla="*/ 0 h 1094"/>
                <a:gd name="T2" fmla="*/ 639 w 1078"/>
                <a:gd name="T3" fmla="*/ 0 h 1094"/>
                <a:gd name="T4" fmla="*/ 639 w 1078"/>
                <a:gd name="T5" fmla="*/ 437 h 1094"/>
                <a:gd name="T6" fmla="*/ 1078 w 1078"/>
                <a:gd name="T7" fmla="*/ 878 h 1094"/>
                <a:gd name="T8" fmla="*/ 1054 w 1078"/>
                <a:gd name="T9" fmla="*/ 912 h 1094"/>
                <a:gd name="T10" fmla="*/ 1035 w 1078"/>
                <a:gd name="T11" fmla="*/ 950 h 1094"/>
                <a:gd name="T12" fmla="*/ 1019 w 1078"/>
                <a:gd name="T13" fmla="*/ 990 h 1094"/>
                <a:gd name="T14" fmla="*/ 1010 w 1078"/>
                <a:gd name="T15" fmla="*/ 1032 h 1094"/>
                <a:gd name="T16" fmla="*/ 1006 w 1078"/>
                <a:gd name="T17" fmla="*/ 1075 h 1094"/>
                <a:gd name="T18" fmla="*/ 544 w 1078"/>
                <a:gd name="T19" fmla="*/ 612 h 1094"/>
                <a:gd name="T20" fmla="*/ 64 w 1078"/>
                <a:gd name="T21" fmla="*/ 1094 h 1094"/>
                <a:gd name="T22" fmla="*/ 64 w 1078"/>
                <a:gd name="T23" fmla="*/ 1085 h 1094"/>
                <a:gd name="T24" fmla="*/ 61 w 1078"/>
                <a:gd name="T25" fmla="*/ 1042 h 1094"/>
                <a:gd name="T26" fmla="*/ 53 w 1078"/>
                <a:gd name="T27" fmla="*/ 1000 h 1094"/>
                <a:gd name="T28" fmla="*/ 39 w 1078"/>
                <a:gd name="T29" fmla="*/ 960 h 1094"/>
                <a:gd name="T30" fmla="*/ 22 w 1078"/>
                <a:gd name="T31" fmla="*/ 922 h 1094"/>
                <a:gd name="T32" fmla="*/ 0 w 1078"/>
                <a:gd name="T33" fmla="*/ 888 h 1094"/>
                <a:gd name="T34" fmla="*/ 449 w 1078"/>
                <a:gd name="T35" fmla="*/ 437 h 1094"/>
                <a:gd name="T36" fmla="*/ 449 w 1078"/>
                <a:gd name="T37" fmla="*/ 0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8" h="1094">
                  <a:moveTo>
                    <a:pt x="449" y="0"/>
                  </a:moveTo>
                  <a:lnTo>
                    <a:pt x="639" y="0"/>
                  </a:lnTo>
                  <a:lnTo>
                    <a:pt x="639" y="437"/>
                  </a:lnTo>
                  <a:lnTo>
                    <a:pt x="1078" y="878"/>
                  </a:lnTo>
                  <a:lnTo>
                    <a:pt x="1054" y="912"/>
                  </a:lnTo>
                  <a:lnTo>
                    <a:pt x="1035" y="950"/>
                  </a:lnTo>
                  <a:lnTo>
                    <a:pt x="1019" y="990"/>
                  </a:lnTo>
                  <a:lnTo>
                    <a:pt x="1010" y="1032"/>
                  </a:lnTo>
                  <a:lnTo>
                    <a:pt x="1006" y="1075"/>
                  </a:lnTo>
                  <a:lnTo>
                    <a:pt x="544" y="612"/>
                  </a:lnTo>
                  <a:lnTo>
                    <a:pt x="64" y="1094"/>
                  </a:lnTo>
                  <a:lnTo>
                    <a:pt x="64" y="1085"/>
                  </a:lnTo>
                  <a:lnTo>
                    <a:pt x="61" y="1042"/>
                  </a:lnTo>
                  <a:lnTo>
                    <a:pt x="53" y="1000"/>
                  </a:lnTo>
                  <a:lnTo>
                    <a:pt x="39" y="960"/>
                  </a:lnTo>
                  <a:lnTo>
                    <a:pt x="22" y="922"/>
                  </a:lnTo>
                  <a:lnTo>
                    <a:pt x="0" y="888"/>
                  </a:lnTo>
                  <a:lnTo>
                    <a:pt x="449" y="437"/>
                  </a:lnTo>
                  <a:lnTo>
                    <a:pt x="4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7" name="Freeform 629"/>
            <p:cNvSpPr>
              <a:spLocks/>
            </p:cNvSpPr>
            <p:nvPr/>
          </p:nvSpPr>
          <p:spPr bwMode="auto">
            <a:xfrm>
              <a:off x="10442575" y="5946776"/>
              <a:ext cx="22225" cy="60325"/>
            </a:xfrm>
            <a:custGeom>
              <a:avLst/>
              <a:gdLst>
                <a:gd name="T0" fmla="*/ 40 w 162"/>
                <a:gd name="T1" fmla="*/ 0 h 417"/>
                <a:gd name="T2" fmla="*/ 122 w 162"/>
                <a:gd name="T3" fmla="*/ 0 h 417"/>
                <a:gd name="T4" fmla="*/ 133 w 162"/>
                <a:gd name="T5" fmla="*/ 1 h 417"/>
                <a:gd name="T6" fmla="*/ 144 w 162"/>
                <a:gd name="T7" fmla="*/ 6 h 417"/>
                <a:gd name="T8" fmla="*/ 152 w 162"/>
                <a:gd name="T9" fmla="*/ 12 h 417"/>
                <a:gd name="T10" fmla="*/ 159 w 162"/>
                <a:gd name="T11" fmla="*/ 22 h 417"/>
                <a:gd name="T12" fmla="*/ 162 w 162"/>
                <a:gd name="T13" fmla="*/ 34 h 417"/>
                <a:gd name="T14" fmla="*/ 162 w 162"/>
                <a:gd name="T15" fmla="*/ 47 h 417"/>
                <a:gd name="T16" fmla="*/ 157 w 162"/>
                <a:gd name="T17" fmla="*/ 58 h 417"/>
                <a:gd name="T18" fmla="*/ 113 w 162"/>
                <a:gd name="T19" fmla="*/ 125 h 417"/>
                <a:gd name="T20" fmla="*/ 133 w 162"/>
                <a:gd name="T21" fmla="*/ 301 h 417"/>
                <a:gd name="T22" fmla="*/ 93 w 162"/>
                <a:gd name="T23" fmla="*/ 410 h 417"/>
                <a:gd name="T24" fmla="*/ 89 w 162"/>
                <a:gd name="T25" fmla="*/ 415 h 417"/>
                <a:gd name="T26" fmla="*/ 84 w 162"/>
                <a:gd name="T27" fmla="*/ 417 h 417"/>
                <a:gd name="T28" fmla="*/ 79 w 162"/>
                <a:gd name="T29" fmla="*/ 417 h 417"/>
                <a:gd name="T30" fmla="*/ 72 w 162"/>
                <a:gd name="T31" fmla="*/ 415 h 417"/>
                <a:gd name="T32" fmla="*/ 69 w 162"/>
                <a:gd name="T33" fmla="*/ 410 h 417"/>
                <a:gd name="T34" fmla="*/ 29 w 162"/>
                <a:gd name="T35" fmla="*/ 301 h 417"/>
                <a:gd name="T36" fmla="*/ 49 w 162"/>
                <a:gd name="T37" fmla="*/ 125 h 417"/>
                <a:gd name="T38" fmla="*/ 5 w 162"/>
                <a:gd name="T39" fmla="*/ 58 h 417"/>
                <a:gd name="T40" fmla="*/ 0 w 162"/>
                <a:gd name="T41" fmla="*/ 47 h 417"/>
                <a:gd name="T42" fmla="*/ 0 w 162"/>
                <a:gd name="T43" fmla="*/ 34 h 417"/>
                <a:gd name="T44" fmla="*/ 3 w 162"/>
                <a:gd name="T45" fmla="*/ 22 h 417"/>
                <a:gd name="T46" fmla="*/ 9 w 162"/>
                <a:gd name="T47" fmla="*/ 12 h 417"/>
                <a:gd name="T48" fmla="*/ 19 w 162"/>
                <a:gd name="T49" fmla="*/ 6 h 417"/>
                <a:gd name="T50" fmla="*/ 29 w 162"/>
                <a:gd name="T51" fmla="*/ 1 h 417"/>
                <a:gd name="T52" fmla="*/ 40 w 162"/>
                <a:gd name="T53"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2" h="417">
                  <a:moveTo>
                    <a:pt x="40" y="0"/>
                  </a:moveTo>
                  <a:lnTo>
                    <a:pt x="122" y="0"/>
                  </a:lnTo>
                  <a:lnTo>
                    <a:pt x="133" y="1"/>
                  </a:lnTo>
                  <a:lnTo>
                    <a:pt x="144" y="6"/>
                  </a:lnTo>
                  <a:lnTo>
                    <a:pt x="152" y="12"/>
                  </a:lnTo>
                  <a:lnTo>
                    <a:pt x="159" y="22"/>
                  </a:lnTo>
                  <a:lnTo>
                    <a:pt x="162" y="34"/>
                  </a:lnTo>
                  <a:lnTo>
                    <a:pt x="162" y="47"/>
                  </a:lnTo>
                  <a:lnTo>
                    <a:pt x="157" y="58"/>
                  </a:lnTo>
                  <a:lnTo>
                    <a:pt x="113" y="125"/>
                  </a:lnTo>
                  <a:lnTo>
                    <a:pt x="133" y="301"/>
                  </a:lnTo>
                  <a:lnTo>
                    <a:pt x="93" y="410"/>
                  </a:lnTo>
                  <a:lnTo>
                    <a:pt x="89" y="415"/>
                  </a:lnTo>
                  <a:lnTo>
                    <a:pt x="84" y="417"/>
                  </a:lnTo>
                  <a:lnTo>
                    <a:pt x="79" y="417"/>
                  </a:lnTo>
                  <a:lnTo>
                    <a:pt x="72" y="415"/>
                  </a:lnTo>
                  <a:lnTo>
                    <a:pt x="69" y="410"/>
                  </a:lnTo>
                  <a:lnTo>
                    <a:pt x="29" y="301"/>
                  </a:lnTo>
                  <a:lnTo>
                    <a:pt x="49" y="125"/>
                  </a:lnTo>
                  <a:lnTo>
                    <a:pt x="5" y="58"/>
                  </a:lnTo>
                  <a:lnTo>
                    <a:pt x="0" y="47"/>
                  </a:lnTo>
                  <a:lnTo>
                    <a:pt x="0" y="34"/>
                  </a:lnTo>
                  <a:lnTo>
                    <a:pt x="3" y="22"/>
                  </a:lnTo>
                  <a:lnTo>
                    <a:pt x="9" y="12"/>
                  </a:lnTo>
                  <a:lnTo>
                    <a:pt x="19" y="6"/>
                  </a:lnTo>
                  <a:lnTo>
                    <a:pt x="29" y="1"/>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8" name="Freeform 630"/>
            <p:cNvSpPr>
              <a:spLocks/>
            </p:cNvSpPr>
            <p:nvPr/>
          </p:nvSpPr>
          <p:spPr bwMode="auto">
            <a:xfrm>
              <a:off x="10280650" y="6188076"/>
              <a:ext cx="23813" cy="60325"/>
            </a:xfrm>
            <a:custGeom>
              <a:avLst/>
              <a:gdLst>
                <a:gd name="T0" fmla="*/ 40 w 163"/>
                <a:gd name="T1" fmla="*/ 0 h 417"/>
                <a:gd name="T2" fmla="*/ 123 w 163"/>
                <a:gd name="T3" fmla="*/ 0 h 417"/>
                <a:gd name="T4" fmla="*/ 134 w 163"/>
                <a:gd name="T5" fmla="*/ 1 h 417"/>
                <a:gd name="T6" fmla="*/ 144 w 163"/>
                <a:gd name="T7" fmla="*/ 5 h 417"/>
                <a:gd name="T8" fmla="*/ 152 w 163"/>
                <a:gd name="T9" fmla="*/ 12 h 417"/>
                <a:gd name="T10" fmla="*/ 160 w 163"/>
                <a:gd name="T11" fmla="*/ 22 h 417"/>
                <a:gd name="T12" fmla="*/ 163 w 163"/>
                <a:gd name="T13" fmla="*/ 35 h 417"/>
                <a:gd name="T14" fmla="*/ 162 w 163"/>
                <a:gd name="T15" fmla="*/ 47 h 417"/>
                <a:gd name="T16" fmla="*/ 157 w 163"/>
                <a:gd name="T17" fmla="*/ 58 h 417"/>
                <a:gd name="T18" fmla="*/ 113 w 163"/>
                <a:gd name="T19" fmla="*/ 126 h 417"/>
                <a:gd name="T20" fmla="*/ 134 w 163"/>
                <a:gd name="T21" fmla="*/ 301 h 417"/>
                <a:gd name="T22" fmla="*/ 93 w 163"/>
                <a:gd name="T23" fmla="*/ 410 h 417"/>
                <a:gd name="T24" fmla="*/ 89 w 163"/>
                <a:gd name="T25" fmla="*/ 415 h 417"/>
                <a:gd name="T26" fmla="*/ 84 w 163"/>
                <a:gd name="T27" fmla="*/ 417 h 417"/>
                <a:gd name="T28" fmla="*/ 78 w 163"/>
                <a:gd name="T29" fmla="*/ 417 h 417"/>
                <a:gd name="T30" fmla="*/ 73 w 163"/>
                <a:gd name="T31" fmla="*/ 415 h 417"/>
                <a:gd name="T32" fmla="*/ 70 w 163"/>
                <a:gd name="T33" fmla="*/ 410 h 417"/>
                <a:gd name="T34" fmla="*/ 28 w 163"/>
                <a:gd name="T35" fmla="*/ 301 h 417"/>
                <a:gd name="T36" fmla="*/ 50 w 163"/>
                <a:gd name="T37" fmla="*/ 126 h 417"/>
                <a:gd name="T38" fmla="*/ 5 w 163"/>
                <a:gd name="T39" fmla="*/ 58 h 417"/>
                <a:gd name="T40" fmla="*/ 1 w 163"/>
                <a:gd name="T41" fmla="*/ 47 h 417"/>
                <a:gd name="T42" fmla="*/ 0 w 163"/>
                <a:gd name="T43" fmla="*/ 35 h 417"/>
                <a:gd name="T44" fmla="*/ 3 w 163"/>
                <a:gd name="T45" fmla="*/ 22 h 417"/>
                <a:gd name="T46" fmla="*/ 10 w 163"/>
                <a:gd name="T47" fmla="*/ 12 h 417"/>
                <a:gd name="T48" fmla="*/ 19 w 163"/>
                <a:gd name="T49" fmla="*/ 5 h 417"/>
                <a:gd name="T50" fmla="*/ 29 w 163"/>
                <a:gd name="T51" fmla="*/ 1 h 417"/>
                <a:gd name="T52" fmla="*/ 40 w 163"/>
                <a:gd name="T53"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3" h="417">
                  <a:moveTo>
                    <a:pt x="40" y="0"/>
                  </a:moveTo>
                  <a:lnTo>
                    <a:pt x="123" y="0"/>
                  </a:lnTo>
                  <a:lnTo>
                    <a:pt x="134" y="1"/>
                  </a:lnTo>
                  <a:lnTo>
                    <a:pt x="144" y="5"/>
                  </a:lnTo>
                  <a:lnTo>
                    <a:pt x="152" y="12"/>
                  </a:lnTo>
                  <a:lnTo>
                    <a:pt x="160" y="22"/>
                  </a:lnTo>
                  <a:lnTo>
                    <a:pt x="163" y="35"/>
                  </a:lnTo>
                  <a:lnTo>
                    <a:pt x="162" y="47"/>
                  </a:lnTo>
                  <a:lnTo>
                    <a:pt x="157" y="58"/>
                  </a:lnTo>
                  <a:lnTo>
                    <a:pt x="113" y="126"/>
                  </a:lnTo>
                  <a:lnTo>
                    <a:pt x="134" y="301"/>
                  </a:lnTo>
                  <a:lnTo>
                    <a:pt x="93" y="410"/>
                  </a:lnTo>
                  <a:lnTo>
                    <a:pt x="89" y="415"/>
                  </a:lnTo>
                  <a:lnTo>
                    <a:pt x="84" y="417"/>
                  </a:lnTo>
                  <a:lnTo>
                    <a:pt x="78" y="417"/>
                  </a:lnTo>
                  <a:lnTo>
                    <a:pt x="73" y="415"/>
                  </a:lnTo>
                  <a:lnTo>
                    <a:pt x="70" y="410"/>
                  </a:lnTo>
                  <a:lnTo>
                    <a:pt x="28" y="301"/>
                  </a:lnTo>
                  <a:lnTo>
                    <a:pt x="50" y="126"/>
                  </a:lnTo>
                  <a:lnTo>
                    <a:pt x="5" y="58"/>
                  </a:lnTo>
                  <a:lnTo>
                    <a:pt x="1" y="47"/>
                  </a:lnTo>
                  <a:lnTo>
                    <a:pt x="0" y="35"/>
                  </a:lnTo>
                  <a:lnTo>
                    <a:pt x="3" y="22"/>
                  </a:lnTo>
                  <a:lnTo>
                    <a:pt x="10" y="12"/>
                  </a:lnTo>
                  <a:lnTo>
                    <a:pt x="19" y="5"/>
                  </a:lnTo>
                  <a:lnTo>
                    <a:pt x="29" y="1"/>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9" name="Freeform 631"/>
            <p:cNvSpPr>
              <a:spLocks/>
            </p:cNvSpPr>
            <p:nvPr/>
          </p:nvSpPr>
          <p:spPr bwMode="auto">
            <a:xfrm>
              <a:off x="10601325" y="6188076"/>
              <a:ext cx="23813" cy="60325"/>
            </a:xfrm>
            <a:custGeom>
              <a:avLst/>
              <a:gdLst>
                <a:gd name="T0" fmla="*/ 40 w 163"/>
                <a:gd name="T1" fmla="*/ 0 h 417"/>
                <a:gd name="T2" fmla="*/ 123 w 163"/>
                <a:gd name="T3" fmla="*/ 0 h 417"/>
                <a:gd name="T4" fmla="*/ 134 w 163"/>
                <a:gd name="T5" fmla="*/ 1 h 417"/>
                <a:gd name="T6" fmla="*/ 144 w 163"/>
                <a:gd name="T7" fmla="*/ 5 h 417"/>
                <a:gd name="T8" fmla="*/ 153 w 163"/>
                <a:gd name="T9" fmla="*/ 12 h 417"/>
                <a:gd name="T10" fmla="*/ 160 w 163"/>
                <a:gd name="T11" fmla="*/ 22 h 417"/>
                <a:gd name="T12" fmla="*/ 163 w 163"/>
                <a:gd name="T13" fmla="*/ 35 h 417"/>
                <a:gd name="T14" fmla="*/ 162 w 163"/>
                <a:gd name="T15" fmla="*/ 47 h 417"/>
                <a:gd name="T16" fmla="*/ 158 w 163"/>
                <a:gd name="T17" fmla="*/ 58 h 417"/>
                <a:gd name="T18" fmla="*/ 113 w 163"/>
                <a:gd name="T19" fmla="*/ 126 h 417"/>
                <a:gd name="T20" fmla="*/ 135 w 163"/>
                <a:gd name="T21" fmla="*/ 301 h 417"/>
                <a:gd name="T22" fmla="*/ 93 w 163"/>
                <a:gd name="T23" fmla="*/ 410 h 417"/>
                <a:gd name="T24" fmla="*/ 90 w 163"/>
                <a:gd name="T25" fmla="*/ 415 h 417"/>
                <a:gd name="T26" fmla="*/ 85 w 163"/>
                <a:gd name="T27" fmla="*/ 417 h 417"/>
                <a:gd name="T28" fmla="*/ 79 w 163"/>
                <a:gd name="T29" fmla="*/ 417 h 417"/>
                <a:gd name="T30" fmla="*/ 74 w 163"/>
                <a:gd name="T31" fmla="*/ 415 h 417"/>
                <a:gd name="T32" fmla="*/ 70 w 163"/>
                <a:gd name="T33" fmla="*/ 410 h 417"/>
                <a:gd name="T34" fmla="*/ 29 w 163"/>
                <a:gd name="T35" fmla="*/ 301 h 417"/>
                <a:gd name="T36" fmla="*/ 50 w 163"/>
                <a:gd name="T37" fmla="*/ 126 h 417"/>
                <a:gd name="T38" fmla="*/ 5 w 163"/>
                <a:gd name="T39" fmla="*/ 58 h 417"/>
                <a:gd name="T40" fmla="*/ 1 w 163"/>
                <a:gd name="T41" fmla="*/ 47 h 417"/>
                <a:gd name="T42" fmla="*/ 0 w 163"/>
                <a:gd name="T43" fmla="*/ 35 h 417"/>
                <a:gd name="T44" fmla="*/ 3 w 163"/>
                <a:gd name="T45" fmla="*/ 22 h 417"/>
                <a:gd name="T46" fmla="*/ 11 w 163"/>
                <a:gd name="T47" fmla="*/ 12 h 417"/>
                <a:gd name="T48" fmla="*/ 19 w 163"/>
                <a:gd name="T49" fmla="*/ 5 h 417"/>
                <a:gd name="T50" fmla="*/ 29 w 163"/>
                <a:gd name="T51" fmla="*/ 1 h 417"/>
                <a:gd name="T52" fmla="*/ 40 w 163"/>
                <a:gd name="T53" fmla="*/ 0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3" h="417">
                  <a:moveTo>
                    <a:pt x="40" y="0"/>
                  </a:moveTo>
                  <a:lnTo>
                    <a:pt x="123" y="0"/>
                  </a:lnTo>
                  <a:lnTo>
                    <a:pt x="134" y="1"/>
                  </a:lnTo>
                  <a:lnTo>
                    <a:pt x="144" y="5"/>
                  </a:lnTo>
                  <a:lnTo>
                    <a:pt x="153" y="12"/>
                  </a:lnTo>
                  <a:lnTo>
                    <a:pt x="160" y="22"/>
                  </a:lnTo>
                  <a:lnTo>
                    <a:pt x="163" y="35"/>
                  </a:lnTo>
                  <a:lnTo>
                    <a:pt x="162" y="47"/>
                  </a:lnTo>
                  <a:lnTo>
                    <a:pt x="158" y="58"/>
                  </a:lnTo>
                  <a:lnTo>
                    <a:pt x="113" y="126"/>
                  </a:lnTo>
                  <a:lnTo>
                    <a:pt x="135" y="301"/>
                  </a:lnTo>
                  <a:lnTo>
                    <a:pt x="93" y="410"/>
                  </a:lnTo>
                  <a:lnTo>
                    <a:pt x="90" y="415"/>
                  </a:lnTo>
                  <a:lnTo>
                    <a:pt x="85" y="417"/>
                  </a:lnTo>
                  <a:lnTo>
                    <a:pt x="79" y="417"/>
                  </a:lnTo>
                  <a:lnTo>
                    <a:pt x="74" y="415"/>
                  </a:lnTo>
                  <a:lnTo>
                    <a:pt x="70" y="410"/>
                  </a:lnTo>
                  <a:lnTo>
                    <a:pt x="29" y="301"/>
                  </a:lnTo>
                  <a:lnTo>
                    <a:pt x="50" y="126"/>
                  </a:lnTo>
                  <a:lnTo>
                    <a:pt x="5" y="58"/>
                  </a:lnTo>
                  <a:lnTo>
                    <a:pt x="1" y="47"/>
                  </a:lnTo>
                  <a:lnTo>
                    <a:pt x="0" y="35"/>
                  </a:lnTo>
                  <a:lnTo>
                    <a:pt x="3" y="22"/>
                  </a:lnTo>
                  <a:lnTo>
                    <a:pt x="11" y="12"/>
                  </a:lnTo>
                  <a:lnTo>
                    <a:pt x="19" y="5"/>
                  </a:lnTo>
                  <a:lnTo>
                    <a:pt x="29" y="1"/>
                  </a:lnTo>
                  <a:lnTo>
                    <a:pt x="4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60" name="Group 259"/>
          <p:cNvGrpSpPr/>
          <p:nvPr/>
        </p:nvGrpSpPr>
        <p:grpSpPr>
          <a:xfrm flipH="1">
            <a:off x="6413703" y="2053022"/>
            <a:ext cx="227032" cy="250715"/>
            <a:chOff x="9296400" y="5772150"/>
            <a:chExt cx="441325" cy="487363"/>
          </a:xfrm>
          <a:solidFill>
            <a:schemeClr val="tx1">
              <a:lumMod val="65000"/>
              <a:lumOff val="35000"/>
            </a:schemeClr>
          </a:solidFill>
        </p:grpSpPr>
        <p:sp>
          <p:nvSpPr>
            <p:cNvPr id="261" name="Freeform 636"/>
            <p:cNvSpPr>
              <a:spLocks/>
            </p:cNvSpPr>
            <p:nvPr/>
          </p:nvSpPr>
          <p:spPr bwMode="auto">
            <a:xfrm>
              <a:off x="9420225" y="5772150"/>
              <a:ext cx="196850" cy="68263"/>
            </a:xfrm>
            <a:custGeom>
              <a:avLst/>
              <a:gdLst>
                <a:gd name="T0" fmla="*/ 740 w 1370"/>
                <a:gd name="T1" fmla="*/ 2 h 470"/>
                <a:gd name="T2" fmla="*/ 866 w 1370"/>
                <a:gd name="T3" fmla="*/ 22 h 470"/>
                <a:gd name="T4" fmla="*/ 986 w 1370"/>
                <a:gd name="T5" fmla="*/ 60 h 470"/>
                <a:gd name="T6" fmla="*/ 1098 w 1370"/>
                <a:gd name="T7" fmla="*/ 116 h 470"/>
                <a:gd name="T8" fmla="*/ 1202 w 1370"/>
                <a:gd name="T9" fmla="*/ 189 h 470"/>
                <a:gd name="T10" fmla="*/ 1216 w 1370"/>
                <a:gd name="T11" fmla="*/ 151 h 470"/>
                <a:gd name="T12" fmla="*/ 1246 w 1370"/>
                <a:gd name="T13" fmla="*/ 125 h 470"/>
                <a:gd name="T14" fmla="*/ 1285 w 1370"/>
                <a:gd name="T15" fmla="*/ 115 h 470"/>
                <a:gd name="T16" fmla="*/ 1328 w 1370"/>
                <a:gd name="T17" fmla="*/ 126 h 470"/>
                <a:gd name="T18" fmla="*/ 1359 w 1370"/>
                <a:gd name="T19" fmla="*/ 157 h 470"/>
                <a:gd name="T20" fmla="*/ 1370 w 1370"/>
                <a:gd name="T21" fmla="*/ 199 h 470"/>
                <a:gd name="T22" fmla="*/ 1367 w 1370"/>
                <a:gd name="T23" fmla="*/ 409 h 470"/>
                <a:gd name="T24" fmla="*/ 1345 w 1370"/>
                <a:gd name="T25" fmla="*/ 446 h 470"/>
                <a:gd name="T26" fmla="*/ 1307 w 1370"/>
                <a:gd name="T27" fmla="*/ 467 h 470"/>
                <a:gd name="T28" fmla="*/ 1099 w 1370"/>
                <a:gd name="T29" fmla="*/ 470 h 470"/>
                <a:gd name="T30" fmla="*/ 1057 w 1370"/>
                <a:gd name="T31" fmla="*/ 459 h 470"/>
                <a:gd name="T32" fmla="*/ 1027 w 1370"/>
                <a:gd name="T33" fmla="*/ 428 h 470"/>
                <a:gd name="T34" fmla="*/ 1015 w 1370"/>
                <a:gd name="T35" fmla="*/ 386 h 470"/>
                <a:gd name="T36" fmla="*/ 1027 w 1370"/>
                <a:gd name="T37" fmla="*/ 344 h 470"/>
                <a:gd name="T38" fmla="*/ 1055 w 1370"/>
                <a:gd name="T39" fmla="*/ 313 h 470"/>
                <a:gd name="T40" fmla="*/ 1025 w 1370"/>
                <a:gd name="T41" fmla="*/ 270 h 470"/>
                <a:gd name="T42" fmla="*/ 917 w 1370"/>
                <a:gd name="T43" fmla="*/ 215 h 470"/>
                <a:gd name="T44" fmla="*/ 799 w 1370"/>
                <a:gd name="T45" fmla="*/ 181 h 470"/>
                <a:gd name="T46" fmla="*/ 675 w 1370"/>
                <a:gd name="T47" fmla="*/ 169 h 470"/>
                <a:gd name="T48" fmla="*/ 553 w 1370"/>
                <a:gd name="T49" fmla="*/ 180 h 470"/>
                <a:gd name="T50" fmla="*/ 438 w 1370"/>
                <a:gd name="T51" fmla="*/ 213 h 470"/>
                <a:gd name="T52" fmla="*/ 330 w 1370"/>
                <a:gd name="T53" fmla="*/ 266 h 470"/>
                <a:gd name="T54" fmla="*/ 235 w 1370"/>
                <a:gd name="T55" fmla="*/ 338 h 470"/>
                <a:gd name="T56" fmla="*/ 152 w 1370"/>
                <a:gd name="T57" fmla="*/ 428 h 470"/>
                <a:gd name="T58" fmla="*/ 122 w 1370"/>
                <a:gd name="T59" fmla="*/ 453 h 470"/>
                <a:gd name="T60" fmla="*/ 86 w 1370"/>
                <a:gd name="T61" fmla="*/ 462 h 470"/>
                <a:gd name="T62" fmla="*/ 51 w 1370"/>
                <a:gd name="T63" fmla="*/ 455 h 470"/>
                <a:gd name="T64" fmla="*/ 20 w 1370"/>
                <a:gd name="T65" fmla="*/ 431 h 470"/>
                <a:gd name="T66" fmla="*/ 2 w 1370"/>
                <a:gd name="T67" fmla="*/ 397 h 470"/>
                <a:gd name="T68" fmla="*/ 2 w 1370"/>
                <a:gd name="T69" fmla="*/ 360 h 470"/>
                <a:gd name="T70" fmla="*/ 18 w 1370"/>
                <a:gd name="T71" fmla="*/ 326 h 470"/>
                <a:gd name="T72" fmla="*/ 103 w 1370"/>
                <a:gd name="T73" fmla="*/ 230 h 470"/>
                <a:gd name="T74" fmla="*/ 200 w 1370"/>
                <a:gd name="T75" fmla="*/ 149 h 470"/>
                <a:gd name="T76" fmla="*/ 308 w 1370"/>
                <a:gd name="T77" fmla="*/ 85 h 470"/>
                <a:gd name="T78" fmla="*/ 424 w 1370"/>
                <a:gd name="T79" fmla="*/ 38 h 470"/>
                <a:gd name="T80" fmla="*/ 547 w 1370"/>
                <a:gd name="T81" fmla="*/ 9 h 470"/>
                <a:gd name="T82" fmla="*/ 675 w 1370"/>
                <a:gd name="T83" fmla="*/ 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70" h="470">
                  <a:moveTo>
                    <a:pt x="675" y="0"/>
                  </a:moveTo>
                  <a:lnTo>
                    <a:pt x="740" y="2"/>
                  </a:lnTo>
                  <a:lnTo>
                    <a:pt x="803" y="9"/>
                  </a:lnTo>
                  <a:lnTo>
                    <a:pt x="866" y="22"/>
                  </a:lnTo>
                  <a:lnTo>
                    <a:pt x="927" y="38"/>
                  </a:lnTo>
                  <a:lnTo>
                    <a:pt x="986" y="60"/>
                  </a:lnTo>
                  <a:lnTo>
                    <a:pt x="1043" y="85"/>
                  </a:lnTo>
                  <a:lnTo>
                    <a:pt x="1098" y="116"/>
                  </a:lnTo>
                  <a:lnTo>
                    <a:pt x="1152" y="151"/>
                  </a:lnTo>
                  <a:lnTo>
                    <a:pt x="1202" y="189"/>
                  </a:lnTo>
                  <a:lnTo>
                    <a:pt x="1207" y="170"/>
                  </a:lnTo>
                  <a:lnTo>
                    <a:pt x="1216" y="151"/>
                  </a:lnTo>
                  <a:lnTo>
                    <a:pt x="1230" y="137"/>
                  </a:lnTo>
                  <a:lnTo>
                    <a:pt x="1246" y="125"/>
                  </a:lnTo>
                  <a:lnTo>
                    <a:pt x="1264" y="118"/>
                  </a:lnTo>
                  <a:lnTo>
                    <a:pt x="1285" y="115"/>
                  </a:lnTo>
                  <a:lnTo>
                    <a:pt x="1307" y="118"/>
                  </a:lnTo>
                  <a:lnTo>
                    <a:pt x="1328" y="126"/>
                  </a:lnTo>
                  <a:lnTo>
                    <a:pt x="1345" y="140"/>
                  </a:lnTo>
                  <a:lnTo>
                    <a:pt x="1359" y="157"/>
                  </a:lnTo>
                  <a:lnTo>
                    <a:pt x="1367" y="178"/>
                  </a:lnTo>
                  <a:lnTo>
                    <a:pt x="1370" y="199"/>
                  </a:lnTo>
                  <a:lnTo>
                    <a:pt x="1370" y="386"/>
                  </a:lnTo>
                  <a:lnTo>
                    <a:pt x="1367" y="409"/>
                  </a:lnTo>
                  <a:lnTo>
                    <a:pt x="1359" y="428"/>
                  </a:lnTo>
                  <a:lnTo>
                    <a:pt x="1345" y="446"/>
                  </a:lnTo>
                  <a:lnTo>
                    <a:pt x="1328" y="459"/>
                  </a:lnTo>
                  <a:lnTo>
                    <a:pt x="1307" y="467"/>
                  </a:lnTo>
                  <a:lnTo>
                    <a:pt x="1285" y="470"/>
                  </a:lnTo>
                  <a:lnTo>
                    <a:pt x="1099" y="470"/>
                  </a:lnTo>
                  <a:lnTo>
                    <a:pt x="1077" y="467"/>
                  </a:lnTo>
                  <a:lnTo>
                    <a:pt x="1057" y="459"/>
                  </a:lnTo>
                  <a:lnTo>
                    <a:pt x="1040" y="446"/>
                  </a:lnTo>
                  <a:lnTo>
                    <a:pt x="1027" y="428"/>
                  </a:lnTo>
                  <a:lnTo>
                    <a:pt x="1019" y="409"/>
                  </a:lnTo>
                  <a:lnTo>
                    <a:pt x="1015" y="386"/>
                  </a:lnTo>
                  <a:lnTo>
                    <a:pt x="1019" y="364"/>
                  </a:lnTo>
                  <a:lnTo>
                    <a:pt x="1027" y="344"/>
                  </a:lnTo>
                  <a:lnTo>
                    <a:pt x="1039" y="327"/>
                  </a:lnTo>
                  <a:lnTo>
                    <a:pt x="1055" y="313"/>
                  </a:lnTo>
                  <a:lnTo>
                    <a:pt x="1075" y="305"/>
                  </a:lnTo>
                  <a:lnTo>
                    <a:pt x="1025" y="270"/>
                  </a:lnTo>
                  <a:lnTo>
                    <a:pt x="972" y="239"/>
                  </a:lnTo>
                  <a:lnTo>
                    <a:pt x="917" y="215"/>
                  </a:lnTo>
                  <a:lnTo>
                    <a:pt x="859" y="195"/>
                  </a:lnTo>
                  <a:lnTo>
                    <a:pt x="799" y="181"/>
                  </a:lnTo>
                  <a:lnTo>
                    <a:pt x="738" y="172"/>
                  </a:lnTo>
                  <a:lnTo>
                    <a:pt x="675" y="169"/>
                  </a:lnTo>
                  <a:lnTo>
                    <a:pt x="614" y="172"/>
                  </a:lnTo>
                  <a:lnTo>
                    <a:pt x="553" y="180"/>
                  </a:lnTo>
                  <a:lnTo>
                    <a:pt x="494" y="194"/>
                  </a:lnTo>
                  <a:lnTo>
                    <a:pt x="438" y="213"/>
                  </a:lnTo>
                  <a:lnTo>
                    <a:pt x="383" y="236"/>
                  </a:lnTo>
                  <a:lnTo>
                    <a:pt x="330" y="266"/>
                  </a:lnTo>
                  <a:lnTo>
                    <a:pt x="281" y="300"/>
                  </a:lnTo>
                  <a:lnTo>
                    <a:pt x="235" y="338"/>
                  </a:lnTo>
                  <a:lnTo>
                    <a:pt x="191" y="381"/>
                  </a:lnTo>
                  <a:lnTo>
                    <a:pt x="152" y="428"/>
                  </a:lnTo>
                  <a:lnTo>
                    <a:pt x="139" y="443"/>
                  </a:lnTo>
                  <a:lnTo>
                    <a:pt x="122" y="453"/>
                  </a:lnTo>
                  <a:lnTo>
                    <a:pt x="105" y="459"/>
                  </a:lnTo>
                  <a:lnTo>
                    <a:pt x="86" y="462"/>
                  </a:lnTo>
                  <a:lnTo>
                    <a:pt x="68" y="460"/>
                  </a:lnTo>
                  <a:lnTo>
                    <a:pt x="51" y="455"/>
                  </a:lnTo>
                  <a:lnTo>
                    <a:pt x="33" y="445"/>
                  </a:lnTo>
                  <a:lnTo>
                    <a:pt x="20" y="431"/>
                  </a:lnTo>
                  <a:lnTo>
                    <a:pt x="10" y="415"/>
                  </a:lnTo>
                  <a:lnTo>
                    <a:pt x="2" y="397"/>
                  </a:lnTo>
                  <a:lnTo>
                    <a:pt x="0" y="379"/>
                  </a:lnTo>
                  <a:lnTo>
                    <a:pt x="2" y="360"/>
                  </a:lnTo>
                  <a:lnTo>
                    <a:pt x="7" y="343"/>
                  </a:lnTo>
                  <a:lnTo>
                    <a:pt x="18" y="326"/>
                  </a:lnTo>
                  <a:lnTo>
                    <a:pt x="59" y="276"/>
                  </a:lnTo>
                  <a:lnTo>
                    <a:pt x="103" y="230"/>
                  </a:lnTo>
                  <a:lnTo>
                    <a:pt x="150" y="188"/>
                  </a:lnTo>
                  <a:lnTo>
                    <a:pt x="200" y="149"/>
                  </a:lnTo>
                  <a:lnTo>
                    <a:pt x="253" y="115"/>
                  </a:lnTo>
                  <a:lnTo>
                    <a:pt x="308" y="85"/>
                  </a:lnTo>
                  <a:lnTo>
                    <a:pt x="365" y="60"/>
                  </a:lnTo>
                  <a:lnTo>
                    <a:pt x="424" y="38"/>
                  </a:lnTo>
                  <a:lnTo>
                    <a:pt x="485" y="22"/>
                  </a:lnTo>
                  <a:lnTo>
                    <a:pt x="547" y="9"/>
                  </a:lnTo>
                  <a:lnTo>
                    <a:pt x="611" y="2"/>
                  </a:lnTo>
                  <a:lnTo>
                    <a:pt x="6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2" name="Freeform 637"/>
            <p:cNvSpPr>
              <a:spLocks/>
            </p:cNvSpPr>
            <p:nvPr/>
          </p:nvSpPr>
          <p:spPr bwMode="auto">
            <a:xfrm>
              <a:off x="9591675" y="5881688"/>
              <a:ext cx="98425" cy="98425"/>
            </a:xfrm>
            <a:custGeom>
              <a:avLst/>
              <a:gdLst>
                <a:gd name="T0" fmla="*/ 345 w 689"/>
                <a:gd name="T1" fmla="*/ 0 h 691"/>
                <a:gd name="T2" fmla="*/ 391 w 689"/>
                <a:gd name="T3" fmla="*/ 3 h 691"/>
                <a:gd name="T4" fmla="*/ 436 w 689"/>
                <a:gd name="T5" fmla="*/ 12 h 691"/>
                <a:gd name="T6" fmla="*/ 479 w 689"/>
                <a:gd name="T7" fmla="*/ 26 h 691"/>
                <a:gd name="T8" fmla="*/ 518 w 689"/>
                <a:gd name="T9" fmla="*/ 47 h 691"/>
                <a:gd name="T10" fmla="*/ 555 w 689"/>
                <a:gd name="T11" fmla="*/ 71 h 691"/>
                <a:gd name="T12" fmla="*/ 589 w 689"/>
                <a:gd name="T13" fmla="*/ 101 h 691"/>
                <a:gd name="T14" fmla="*/ 617 w 689"/>
                <a:gd name="T15" fmla="*/ 134 h 691"/>
                <a:gd name="T16" fmla="*/ 642 w 689"/>
                <a:gd name="T17" fmla="*/ 171 h 691"/>
                <a:gd name="T18" fmla="*/ 662 w 689"/>
                <a:gd name="T19" fmla="*/ 211 h 691"/>
                <a:gd name="T20" fmla="*/ 677 w 689"/>
                <a:gd name="T21" fmla="*/ 253 h 691"/>
                <a:gd name="T22" fmla="*/ 686 w 689"/>
                <a:gd name="T23" fmla="*/ 298 h 691"/>
                <a:gd name="T24" fmla="*/ 689 w 689"/>
                <a:gd name="T25" fmla="*/ 345 h 691"/>
                <a:gd name="T26" fmla="*/ 686 w 689"/>
                <a:gd name="T27" fmla="*/ 392 h 691"/>
                <a:gd name="T28" fmla="*/ 677 w 689"/>
                <a:gd name="T29" fmla="*/ 437 h 691"/>
                <a:gd name="T30" fmla="*/ 662 w 689"/>
                <a:gd name="T31" fmla="*/ 479 h 691"/>
                <a:gd name="T32" fmla="*/ 642 w 689"/>
                <a:gd name="T33" fmla="*/ 519 h 691"/>
                <a:gd name="T34" fmla="*/ 617 w 689"/>
                <a:gd name="T35" fmla="*/ 556 h 691"/>
                <a:gd name="T36" fmla="*/ 589 w 689"/>
                <a:gd name="T37" fmla="*/ 589 h 691"/>
                <a:gd name="T38" fmla="*/ 555 w 689"/>
                <a:gd name="T39" fmla="*/ 619 h 691"/>
                <a:gd name="T40" fmla="*/ 518 w 689"/>
                <a:gd name="T41" fmla="*/ 643 h 691"/>
                <a:gd name="T42" fmla="*/ 479 w 689"/>
                <a:gd name="T43" fmla="*/ 664 h 691"/>
                <a:gd name="T44" fmla="*/ 436 w 689"/>
                <a:gd name="T45" fmla="*/ 678 h 691"/>
                <a:gd name="T46" fmla="*/ 391 w 689"/>
                <a:gd name="T47" fmla="*/ 687 h 691"/>
                <a:gd name="T48" fmla="*/ 345 w 689"/>
                <a:gd name="T49" fmla="*/ 691 h 691"/>
                <a:gd name="T50" fmla="*/ 298 w 689"/>
                <a:gd name="T51" fmla="*/ 687 h 691"/>
                <a:gd name="T52" fmla="*/ 253 w 689"/>
                <a:gd name="T53" fmla="*/ 678 h 691"/>
                <a:gd name="T54" fmla="*/ 211 w 689"/>
                <a:gd name="T55" fmla="*/ 664 h 691"/>
                <a:gd name="T56" fmla="*/ 171 w 689"/>
                <a:gd name="T57" fmla="*/ 643 h 691"/>
                <a:gd name="T58" fmla="*/ 134 w 689"/>
                <a:gd name="T59" fmla="*/ 619 h 691"/>
                <a:gd name="T60" fmla="*/ 101 w 689"/>
                <a:gd name="T61" fmla="*/ 589 h 691"/>
                <a:gd name="T62" fmla="*/ 71 w 689"/>
                <a:gd name="T63" fmla="*/ 556 h 691"/>
                <a:gd name="T64" fmla="*/ 47 w 689"/>
                <a:gd name="T65" fmla="*/ 519 h 691"/>
                <a:gd name="T66" fmla="*/ 27 w 689"/>
                <a:gd name="T67" fmla="*/ 479 h 691"/>
                <a:gd name="T68" fmla="*/ 12 w 689"/>
                <a:gd name="T69" fmla="*/ 437 h 691"/>
                <a:gd name="T70" fmla="*/ 3 w 689"/>
                <a:gd name="T71" fmla="*/ 392 h 691"/>
                <a:gd name="T72" fmla="*/ 0 w 689"/>
                <a:gd name="T73" fmla="*/ 345 h 691"/>
                <a:gd name="T74" fmla="*/ 3 w 689"/>
                <a:gd name="T75" fmla="*/ 298 h 691"/>
                <a:gd name="T76" fmla="*/ 12 w 689"/>
                <a:gd name="T77" fmla="*/ 253 h 691"/>
                <a:gd name="T78" fmla="*/ 27 w 689"/>
                <a:gd name="T79" fmla="*/ 211 h 691"/>
                <a:gd name="T80" fmla="*/ 47 w 689"/>
                <a:gd name="T81" fmla="*/ 171 h 691"/>
                <a:gd name="T82" fmla="*/ 71 w 689"/>
                <a:gd name="T83" fmla="*/ 134 h 691"/>
                <a:gd name="T84" fmla="*/ 101 w 689"/>
                <a:gd name="T85" fmla="*/ 100 h 691"/>
                <a:gd name="T86" fmla="*/ 134 w 689"/>
                <a:gd name="T87" fmla="*/ 71 h 691"/>
                <a:gd name="T88" fmla="*/ 171 w 689"/>
                <a:gd name="T89" fmla="*/ 47 h 691"/>
                <a:gd name="T90" fmla="*/ 211 w 689"/>
                <a:gd name="T91" fmla="*/ 26 h 691"/>
                <a:gd name="T92" fmla="*/ 253 w 689"/>
                <a:gd name="T93" fmla="*/ 12 h 691"/>
                <a:gd name="T94" fmla="*/ 298 w 689"/>
                <a:gd name="T95" fmla="*/ 3 h 691"/>
                <a:gd name="T96" fmla="*/ 345 w 689"/>
                <a:gd name="T97" fmla="*/ 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9" h="691">
                  <a:moveTo>
                    <a:pt x="345" y="0"/>
                  </a:moveTo>
                  <a:lnTo>
                    <a:pt x="391" y="3"/>
                  </a:lnTo>
                  <a:lnTo>
                    <a:pt x="436" y="12"/>
                  </a:lnTo>
                  <a:lnTo>
                    <a:pt x="479" y="26"/>
                  </a:lnTo>
                  <a:lnTo>
                    <a:pt x="518" y="47"/>
                  </a:lnTo>
                  <a:lnTo>
                    <a:pt x="555" y="71"/>
                  </a:lnTo>
                  <a:lnTo>
                    <a:pt x="589" y="101"/>
                  </a:lnTo>
                  <a:lnTo>
                    <a:pt x="617" y="134"/>
                  </a:lnTo>
                  <a:lnTo>
                    <a:pt x="642" y="171"/>
                  </a:lnTo>
                  <a:lnTo>
                    <a:pt x="662" y="211"/>
                  </a:lnTo>
                  <a:lnTo>
                    <a:pt x="677" y="253"/>
                  </a:lnTo>
                  <a:lnTo>
                    <a:pt x="686" y="298"/>
                  </a:lnTo>
                  <a:lnTo>
                    <a:pt x="689" y="345"/>
                  </a:lnTo>
                  <a:lnTo>
                    <a:pt x="686" y="392"/>
                  </a:lnTo>
                  <a:lnTo>
                    <a:pt x="677" y="437"/>
                  </a:lnTo>
                  <a:lnTo>
                    <a:pt x="662" y="479"/>
                  </a:lnTo>
                  <a:lnTo>
                    <a:pt x="642" y="519"/>
                  </a:lnTo>
                  <a:lnTo>
                    <a:pt x="617" y="556"/>
                  </a:lnTo>
                  <a:lnTo>
                    <a:pt x="589" y="589"/>
                  </a:lnTo>
                  <a:lnTo>
                    <a:pt x="555" y="619"/>
                  </a:lnTo>
                  <a:lnTo>
                    <a:pt x="518" y="643"/>
                  </a:lnTo>
                  <a:lnTo>
                    <a:pt x="479" y="664"/>
                  </a:lnTo>
                  <a:lnTo>
                    <a:pt x="436" y="678"/>
                  </a:lnTo>
                  <a:lnTo>
                    <a:pt x="391" y="687"/>
                  </a:lnTo>
                  <a:lnTo>
                    <a:pt x="345" y="691"/>
                  </a:lnTo>
                  <a:lnTo>
                    <a:pt x="298" y="687"/>
                  </a:lnTo>
                  <a:lnTo>
                    <a:pt x="253" y="678"/>
                  </a:lnTo>
                  <a:lnTo>
                    <a:pt x="211" y="664"/>
                  </a:lnTo>
                  <a:lnTo>
                    <a:pt x="171" y="643"/>
                  </a:lnTo>
                  <a:lnTo>
                    <a:pt x="134" y="619"/>
                  </a:lnTo>
                  <a:lnTo>
                    <a:pt x="101" y="589"/>
                  </a:lnTo>
                  <a:lnTo>
                    <a:pt x="71" y="556"/>
                  </a:lnTo>
                  <a:lnTo>
                    <a:pt x="47" y="519"/>
                  </a:lnTo>
                  <a:lnTo>
                    <a:pt x="27" y="479"/>
                  </a:lnTo>
                  <a:lnTo>
                    <a:pt x="12" y="437"/>
                  </a:lnTo>
                  <a:lnTo>
                    <a:pt x="3" y="392"/>
                  </a:lnTo>
                  <a:lnTo>
                    <a:pt x="0" y="345"/>
                  </a:lnTo>
                  <a:lnTo>
                    <a:pt x="3" y="298"/>
                  </a:lnTo>
                  <a:lnTo>
                    <a:pt x="12" y="253"/>
                  </a:lnTo>
                  <a:lnTo>
                    <a:pt x="27" y="211"/>
                  </a:lnTo>
                  <a:lnTo>
                    <a:pt x="47" y="171"/>
                  </a:lnTo>
                  <a:lnTo>
                    <a:pt x="71" y="134"/>
                  </a:lnTo>
                  <a:lnTo>
                    <a:pt x="101" y="100"/>
                  </a:lnTo>
                  <a:lnTo>
                    <a:pt x="134" y="71"/>
                  </a:lnTo>
                  <a:lnTo>
                    <a:pt x="171" y="47"/>
                  </a:lnTo>
                  <a:lnTo>
                    <a:pt x="211" y="26"/>
                  </a:lnTo>
                  <a:lnTo>
                    <a:pt x="253" y="12"/>
                  </a:lnTo>
                  <a:lnTo>
                    <a:pt x="298" y="3"/>
                  </a:lnTo>
                  <a:lnTo>
                    <a:pt x="3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3" name="Freeform 638"/>
            <p:cNvSpPr>
              <a:spLocks/>
            </p:cNvSpPr>
            <p:nvPr/>
          </p:nvSpPr>
          <p:spPr bwMode="auto">
            <a:xfrm>
              <a:off x="9544050" y="6000750"/>
              <a:ext cx="193675" cy="133350"/>
            </a:xfrm>
            <a:custGeom>
              <a:avLst/>
              <a:gdLst>
                <a:gd name="T0" fmla="*/ 413 w 1343"/>
                <a:gd name="T1" fmla="*/ 3 h 925"/>
                <a:gd name="T2" fmla="*/ 429 w 1343"/>
                <a:gd name="T3" fmla="*/ 21 h 925"/>
                <a:gd name="T4" fmla="*/ 642 w 1343"/>
                <a:gd name="T5" fmla="*/ 601 h 925"/>
                <a:gd name="T6" fmla="*/ 661 w 1343"/>
                <a:gd name="T7" fmla="*/ 613 h 925"/>
                <a:gd name="T8" fmla="*/ 682 w 1343"/>
                <a:gd name="T9" fmla="*/ 613 h 925"/>
                <a:gd name="T10" fmla="*/ 700 w 1343"/>
                <a:gd name="T11" fmla="*/ 601 h 925"/>
                <a:gd name="T12" fmla="*/ 914 w 1343"/>
                <a:gd name="T13" fmla="*/ 21 h 925"/>
                <a:gd name="T14" fmla="*/ 929 w 1343"/>
                <a:gd name="T15" fmla="*/ 3 h 925"/>
                <a:gd name="T16" fmla="*/ 951 w 1343"/>
                <a:gd name="T17" fmla="*/ 1 h 925"/>
                <a:gd name="T18" fmla="*/ 1134 w 1343"/>
                <a:gd name="T19" fmla="*/ 32 h 925"/>
                <a:gd name="T20" fmla="*/ 1203 w 1343"/>
                <a:gd name="T21" fmla="*/ 65 h 925"/>
                <a:gd name="T22" fmla="*/ 1262 w 1343"/>
                <a:gd name="T23" fmla="*/ 114 h 925"/>
                <a:gd name="T24" fmla="*/ 1306 w 1343"/>
                <a:gd name="T25" fmla="*/ 175 h 925"/>
                <a:gd name="T26" fmla="*/ 1334 w 1343"/>
                <a:gd name="T27" fmla="*/ 244 h 925"/>
                <a:gd name="T28" fmla="*/ 1343 w 1343"/>
                <a:gd name="T29" fmla="*/ 321 h 925"/>
                <a:gd name="T30" fmla="*/ 1341 w 1343"/>
                <a:gd name="T31" fmla="*/ 822 h 925"/>
                <a:gd name="T32" fmla="*/ 1321 w 1343"/>
                <a:gd name="T33" fmla="*/ 868 h 925"/>
                <a:gd name="T34" fmla="*/ 1286 w 1343"/>
                <a:gd name="T35" fmla="*/ 903 h 925"/>
                <a:gd name="T36" fmla="*/ 1241 w 1343"/>
                <a:gd name="T37" fmla="*/ 922 h 925"/>
                <a:gd name="T38" fmla="*/ 128 w 1343"/>
                <a:gd name="T39" fmla="*/ 925 h 925"/>
                <a:gd name="T40" fmla="*/ 78 w 1343"/>
                <a:gd name="T41" fmla="*/ 915 h 925"/>
                <a:gd name="T42" fmla="*/ 38 w 1343"/>
                <a:gd name="T43" fmla="*/ 887 h 925"/>
                <a:gd name="T44" fmla="*/ 10 w 1343"/>
                <a:gd name="T45" fmla="*/ 846 h 925"/>
                <a:gd name="T46" fmla="*/ 0 w 1343"/>
                <a:gd name="T47" fmla="*/ 796 h 925"/>
                <a:gd name="T48" fmla="*/ 2 w 1343"/>
                <a:gd name="T49" fmla="*/ 283 h 925"/>
                <a:gd name="T50" fmla="*/ 21 w 1343"/>
                <a:gd name="T51" fmla="*/ 210 h 925"/>
                <a:gd name="T52" fmla="*/ 57 w 1343"/>
                <a:gd name="T53" fmla="*/ 144 h 925"/>
                <a:gd name="T54" fmla="*/ 108 w 1343"/>
                <a:gd name="T55" fmla="*/ 88 h 925"/>
                <a:gd name="T56" fmla="*/ 173 w 1343"/>
                <a:gd name="T57" fmla="*/ 46 h 925"/>
                <a:gd name="T58" fmla="*/ 213 w 1343"/>
                <a:gd name="T59" fmla="*/ 31 h 925"/>
                <a:gd name="T60" fmla="*/ 235 w 1343"/>
                <a:gd name="T61" fmla="*/ 28 h 925"/>
                <a:gd name="T62" fmla="*/ 271 w 1343"/>
                <a:gd name="T63" fmla="*/ 22 h 925"/>
                <a:gd name="T64" fmla="*/ 315 w 1343"/>
                <a:gd name="T65" fmla="*/ 14 h 925"/>
                <a:gd name="T66" fmla="*/ 356 w 1343"/>
                <a:gd name="T67" fmla="*/ 7 h 925"/>
                <a:gd name="T68" fmla="*/ 388 w 1343"/>
                <a:gd name="T69" fmla="*/ 2 h 925"/>
                <a:gd name="T70" fmla="*/ 400 w 1343"/>
                <a:gd name="T71" fmla="*/ 0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3" h="925">
                  <a:moveTo>
                    <a:pt x="400" y="0"/>
                  </a:moveTo>
                  <a:lnTo>
                    <a:pt x="413" y="3"/>
                  </a:lnTo>
                  <a:lnTo>
                    <a:pt x="423" y="9"/>
                  </a:lnTo>
                  <a:lnTo>
                    <a:pt x="429" y="21"/>
                  </a:lnTo>
                  <a:lnTo>
                    <a:pt x="636" y="589"/>
                  </a:lnTo>
                  <a:lnTo>
                    <a:pt x="642" y="601"/>
                  </a:lnTo>
                  <a:lnTo>
                    <a:pt x="650" y="608"/>
                  </a:lnTo>
                  <a:lnTo>
                    <a:pt x="661" y="613"/>
                  </a:lnTo>
                  <a:lnTo>
                    <a:pt x="672" y="614"/>
                  </a:lnTo>
                  <a:lnTo>
                    <a:pt x="682" y="613"/>
                  </a:lnTo>
                  <a:lnTo>
                    <a:pt x="692" y="608"/>
                  </a:lnTo>
                  <a:lnTo>
                    <a:pt x="700" y="601"/>
                  </a:lnTo>
                  <a:lnTo>
                    <a:pt x="707" y="589"/>
                  </a:lnTo>
                  <a:lnTo>
                    <a:pt x="914" y="21"/>
                  </a:lnTo>
                  <a:lnTo>
                    <a:pt x="920" y="10"/>
                  </a:lnTo>
                  <a:lnTo>
                    <a:pt x="929" y="3"/>
                  </a:lnTo>
                  <a:lnTo>
                    <a:pt x="939" y="0"/>
                  </a:lnTo>
                  <a:lnTo>
                    <a:pt x="951" y="1"/>
                  </a:lnTo>
                  <a:lnTo>
                    <a:pt x="1134" y="32"/>
                  </a:lnTo>
                  <a:lnTo>
                    <a:pt x="1134" y="32"/>
                  </a:lnTo>
                  <a:lnTo>
                    <a:pt x="1171" y="46"/>
                  </a:lnTo>
                  <a:lnTo>
                    <a:pt x="1203" y="65"/>
                  </a:lnTo>
                  <a:lnTo>
                    <a:pt x="1234" y="87"/>
                  </a:lnTo>
                  <a:lnTo>
                    <a:pt x="1262" y="114"/>
                  </a:lnTo>
                  <a:lnTo>
                    <a:pt x="1285" y="143"/>
                  </a:lnTo>
                  <a:lnTo>
                    <a:pt x="1306" y="175"/>
                  </a:lnTo>
                  <a:lnTo>
                    <a:pt x="1321" y="208"/>
                  </a:lnTo>
                  <a:lnTo>
                    <a:pt x="1334" y="244"/>
                  </a:lnTo>
                  <a:lnTo>
                    <a:pt x="1341" y="282"/>
                  </a:lnTo>
                  <a:lnTo>
                    <a:pt x="1343" y="321"/>
                  </a:lnTo>
                  <a:lnTo>
                    <a:pt x="1343" y="796"/>
                  </a:lnTo>
                  <a:lnTo>
                    <a:pt x="1341" y="822"/>
                  </a:lnTo>
                  <a:lnTo>
                    <a:pt x="1334" y="846"/>
                  </a:lnTo>
                  <a:lnTo>
                    <a:pt x="1321" y="868"/>
                  </a:lnTo>
                  <a:lnTo>
                    <a:pt x="1306" y="887"/>
                  </a:lnTo>
                  <a:lnTo>
                    <a:pt x="1286" y="903"/>
                  </a:lnTo>
                  <a:lnTo>
                    <a:pt x="1265" y="915"/>
                  </a:lnTo>
                  <a:lnTo>
                    <a:pt x="1241" y="922"/>
                  </a:lnTo>
                  <a:lnTo>
                    <a:pt x="1215" y="925"/>
                  </a:lnTo>
                  <a:lnTo>
                    <a:pt x="128" y="925"/>
                  </a:lnTo>
                  <a:lnTo>
                    <a:pt x="102" y="922"/>
                  </a:lnTo>
                  <a:lnTo>
                    <a:pt x="78" y="915"/>
                  </a:lnTo>
                  <a:lnTo>
                    <a:pt x="56" y="903"/>
                  </a:lnTo>
                  <a:lnTo>
                    <a:pt x="38" y="887"/>
                  </a:lnTo>
                  <a:lnTo>
                    <a:pt x="21" y="868"/>
                  </a:lnTo>
                  <a:lnTo>
                    <a:pt x="10" y="846"/>
                  </a:lnTo>
                  <a:lnTo>
                    <a:pt x="2" y="822"/>
                  </a:lnTo>
                  <a:lnTo>
                    <a:pt x="0" y="796"/>
                  </a:lnTo>
                  <a:lnTo>
                    <a:pt x="0" y="322"/>
                  </a:lnTo>
                  <a:lnTo>
                    <a:pt x="2" y="283"/>
                  </a:lnTo>
                  <a:lnTo>
                    <a:pt x="9" y="245"/>
                  </a:lnTo>
                  <a:lnTo>
                    <a:pt x="21" y="210"/>
                  </a:lnTo>
                  <a:lnTo>
                    <a:pt x="38" y="176"/>
                  </a:lnTo>
                  <a:lnTo>
                    <a:pt x="57" y="144"/>
                  </a:lnTo>
                  <a:lnTo>
                    <a:pt x="82" y="114"/>
                  </a:lnTo>
                  <a:lnTo>
                    <a:pt x="108" y="88"/>
                  </a:lnTo>
                  <a:lnTo>
                    <a:pt x="139" y="66"/>
                  </a:lnTo>
                  <a:lnTo>
                    <a:pt x="173" y="46"/>
                  </a:lnTo>
                  <a:lnTo>
                    <a:pt x="210" y="32"/>
                  </a:lnTo>
                  <a:lnTo>
                    <a:pt x="213" y="31"/>
                  </a:lnTo>
                  <a:lnTo>
                    <a:pt x="221" y="30"/>
                  </a:lnTo>
                  <a:lnTo>
                    <a:pt x="235" y="28"/>
                  </a:lnTo>
                  <a:lnTo>
                    <a:pt x="252" y="25"/>
                  </a:lnTo>
                  <a:lnTo>
                    <a:pt x="271" y="22"/>
                  </a:lnTo>
                  <a:lnTo>
                    <a:pt x="293" y="18"/>
                  </a:lnTo>
                  <a:lnTo>
                    <a:pt x="315" y="14"/>
                  </a:lnTo>
                  <a:lnTo>
                    <a:pt x="337" y="10"/>
                  </a:lnTo>
                  <a:lnTo>
                    <a:pt x="356" y="7"/>
                  </a:lnTo>
                  <a:lnTo>
                    <a:pt x="374" y="4"/>
                  </a:lnTo>
                  <a:lnTo>
                    <a:pt x="388" y="2"/>
                  </a:lnTo>
                  <a:lnTo>
                    <a:pt x="397" y="1"/>
                  </a:lnTo>
                  <a:lnTo>
                    <a:pt x="4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4" name="Freeform 639"/>
            <p:cNvSpPr>
              <a:spLocks/>
            </p:cNvSpPr>
            <p:nvPr/>
          </p:nvSpPr>
          <p:spPr bwMode="auto">
            <a:xfrm>
              <a:off x="9344025" y="5881688"/>
              <a:ext cx="98425" cy="98425"/>
            </a:xfrm>
            <a:custGeom>
              <a:avLst/>
              <a:gdLst>
                <a:gd name="T0" fmla="*/ 345 w 689"/>
                <a:gd name="T1" fmla="*/ 0 h 691"/>
                <a:gd name="T2" fmla="*/ 391 w 689"/>
                <a:gd name="T3" fmla="*/ 3 h 691"/>
                <a:gd name="T4" fmla="*/ 436 w 689"/>
                <a:gd name="T5" fmla="*/ 12 h 691"/>
                <a:gd name="T6" fmla="*/ 479 w 689"/>
                <a:gd name="T7" fmla="*/ 26 h 691"/>
                <a:gd name="T8" fmla="*/ 518 w 689"/>
                <a:gd name="T9" fmla="*/ 47 h 691"/>
                <a:gd name="T10" fmla="*/ 555 w 689"/>
                <a:gd name="T11" fmla="*/ 71 h 691"/>
                <a:gd name="T12" fmla="*/ 589 w 689"/>
                <a:gd name="T13" fmla="*/ 101 h 691"/>
                <a:gd name="T14" fmla="*/ 617 w 689"/>
                <a:gd name="T15" fmla="*/ 134 h 691"/>
                <a:gd name="T16" fmla="*/ 642 w 689"/>
                <a:gd name="T17" fmla="*/ 171 h 691"/>
                <a:gd name="T18" fmla="*/ 663 w 689"/>
                <a:gd name="T19" fmla="*/ 211 h 691"/>
                <a:gd name="T20" fmla="*/ 677 w 689"/>
                <a:gd name="T21" fmla="*/ 253 h 691"/>
                <a:gd name="T22" fmla="*/ 686 w 689"/>
                <a:gd name="T23" fmla="*/ 298 h 691"/>
                <a:gd name="T24" fmla="*/ 689 w 689"/>
                <a:gd name="T25" fmla="*/ 345 h 691"/>
                <a:gd name="T26" fmla="*/ 686 w 689"/>
                <a:gd name="T27" fmla="*/ 392 h 691"/>
                <a:gd name="T28" fmla="*/ 677 w 689"/>
                <a:gd name="T29" fmla="*/ 437 h 691"/>
                <a:gd name="T30" fmla="*/ 663 w 689"/>
                <a:gd name="T31" fmla="*/ 479 h 691"/>
                <a:gd name="T32" fmla="*/ 642 w 689"/>
                <a:gd name="T33" fmla="*/ 519 h 691"/>
                <a:gd name="T34" fmla="*/ 617 w 689"/>
                <a:gd name="T35" fmla="*/ 556 h 691"/>
                <a:gd name="T36" fmla="*/ 589 w 689"/>
                <a:gd name="T37" fmla="*/ 589 h 691"/>
                <a:gd name="T38" fmla="*/ 555 w 689"/>
                <a:gd name="T39" fmla="*/ 619 h 691"/>
                <a:gd name="T40" fmla="*/ 519 w 689"/>
                <a:gd name="T41" fmla="*/ 643 h 691"/>
                <a:gd name="T42" fmla="*/ 479 w 689"/>
                <a:gd name="T43" fmla="*/ 664 h 691"/>
                <a:gd name="T44" fmla="*/ 436 w 689"/>
                <a:gd name="T45" fmla="*/ 678 h 691"/>
                <a:gd name="T46" fmla="*/ 391 w 689"/>
                <a:gd name="T47" fmla="*/ 687 h 691"/>
                <a:gd name="T48" fmla="*/ 345 w 689"/>
                <a:gd name="T49" fmla="*/ 691 h 691"/>
                <a:gd name="T50" fmla="*/ 298 w 689"/>
                <a:gd name="T51" fmla="*/ 687 h 691"/>
                <a:gd name="T52" fmla="*/ 253 w 689"/>
                <a:gd name="T53" fmla="*/ 678 h 691"/>
                <a:gd name="T54" fmla="*/ 211 w 689"/>
                <a:gd name="T55" fmla="*/ 664 h 691"/>
                <a:gd name="T56" fmla="*/ 171 w 689"/>
                <a:gd name="T57" fmla="*/ 643 h 691"/>
                <a:gd name="T58" fmla="*/ 134 w 689"/>
                <a:gd name="T59" fmla="*/ 619 h 691"/>
                <a:gd name="T60" fmla="*/ 101 w 689"/>
                <a:gd name="T61" fmla="*/ 589 h 691"/>
                <a:gd name="T62" fmla="*/ 71 w 689"/>
                <a:gd name="T63" fmla="*/ 556 h 691"/>
                <a:gd name="T64" fmla="*/ 47 w 689"/>
                <a:gd name="T65" fmla="*/ 519 h 691"/>
                <a:gd name="T66" fmla="*/ 27 w 689"/>
                <a:gd name="T67" fmla="*/ 479 h 691"/>
                <a:gd name="T68" fmla="*/ 12 w 689"/>
                <a:gd name="T69" fmla="*/ 437 h 691"/>
                <a:gd name="T70" fmla="*/ 3 w 689"/>
                <a:gd name="T71" fmla="*/ 392 h 691"/>
                <a:gd name="T72" fmla="*/ 0 w 689"/>
                <a:gd name="T73" fmla="*/ 345 h 691"/>
                <a:gd name="T74" fmla="*/ 3 w 689"/>
                <a:gd name="T75" fmla="*/ 298 h 691"/>
                <a:gd name="T76" fmla="*/ 12 w 689"/>
                <a:gd name="T77" fmla="*/ 253 h 691"/>
                <a:gd name="T78" fmla="*/ 27 w 689"/>
                <a:gd name="T79" fmla="*/ 211 h 691"/>
                <a:gd name="T80" fmla="*/ 47 w 689"/>
                <a:gd name="T81" fmla="*/ 171 h 691"/>
                <a:gd name="T82" fmla="*/ 71 w 689"/>
                <a:gd name="T83" fmla="*/ 134 h 691"/>
                <a:gd name="T84" fmla="*/ 101 w 689"/>
                <a:gd name="T85" fmla="*/ 101 h 691"/>
                <a:gd name="T86" fmla="*/ 134 w 689"/>
                <a:gd name="T87" fmla="*/ 71 h 691"/>
                <a:gd name="T88" fmla="*/ 171 w 689"/>
                <a:gd name="T89" fmla="*/ 47 h 691"/>
                <a:gd name="T90" fmla="*/ 211 w 689"/>
                <a:gd name="T91" fmla="*/ 26 h 691"/>
                <a:gd name="T92" fmla="*/ 253 w 689"/>
                <a:gd name="T93" fmla="*/ 12 h 691"/>
                <a:gd name="T94" fmla="*/ 298 w 689"/>
                <a:gd name="T95" fmla="*/ 3 h 691"/>
                <a:gd name="T96" fmla="*/ 345 w 689"/>
                <a:gd name="T97" fmla="*/ 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9" h="691">
                  <a:moveTo>
                    <a:pt x="345" y="0"/>
                  </a:moveTo>
                  <a:lnTo>
                    <a:pt x="391" y="3"/>
                  </a:lnTo>
                  <a:lnTo>
                    <a:pt x="436" y="12"/>
                  </a:lnTo>
                  <a:lnTo>
                    <a:pt x="479" y="26"/>
                  </a:lnTo>
                  <a:lnTo>
                    <a:pt x="518" y="47"/>
                  </a:lnTo>
                  <a:lnTo>
                    <a:pt x="555" y="71"/>
                  </a:lnTo>
                  <a:lnTo>
                    <a:pt x="589" y="101"/>
                  </a:lnTo>
                  <a:lnTo>
                    <a:pt x="617" y="134"/>
                  </a:lnTo>
                  <a:lnTo>
                    <a:pt x="642" y="171"/>
                  </a:lnTo>
                  <a:lnTo>
                    <a:pt x="663" y="211"/>
                  </a:lnTo>
                  <a:lnTo>
                    <a:pt x="677" y="253"/>
                  </a:lnTo>
                  <a:lnTo>
                    <a:pt x="686" y="298"/>
                  </a:lnTo>
                  <a:lnTo>
                    <a:pt x="689" y="345"/>
                  </a:lnTo>
                  <a:lnTo>
                    <a:pt x="686" y="392"/>
                  </a:lnTo>
                  <a:lnTo>
                    <a:pt x="677" y="437"/>
                  </a:lnTo>
                  <a:lnTo>
                    <a:pt x="663" y="479"/>
                  </a:lnTo>
                  <a:lnTo>
                    <a:pt x="642" y="519"/>
                  </a:lnTo>
                  <a:lnTo>
                    <a:pt x="617" y="556"/>
                  </a:lnTo>
                  <a:lnTo>
                    <a:pt x="589" y="589"/>
                  </a:lnTo>
                  <a:lnTo>
                    <a:pt x="555" y="619"/>
                  </a:lnTo>
                  <a:lnTo>
                    <a:pt x="519" y="643"/>
                  </a:lnTo>
                  <a:lnTo>
                    <a:pt x="479" y="664"/>
                  </a:lnTo>
                  <a:lnTo>
                    <a:pt x="436" y="678"/>
                  </a:lnTo>
                  <a:lnTo>
                    <a:pt x="391" y="687"/>
                  </a:lnTo>
                  <a:lnTo>
                    <a:pt x="345" y="691"/>
                  </a:lnTo>
                  <a:lnTo>
                    <a:pt x="298" y="687"/>
                  </a:lnTo>
                  <a:lnTo>
                    <a:pt x="253" y="678"/>
                  </a:lnTo>
                  <a:lnTo>
                    <a:pt x="211" y="664"/>
                  </a:lnTo>
                  <a:lnTo>
                    <a:pt x="171" y="643"/>
                  </a:lnTo>
                  <a:lnTo>
                    <a:pt x="134" y="619"/>
                  </a:lnTo>
                  <a:lnTo>
                    <a:pt x="101" y="589"/>
                  </a:lnTo>
                  <a:lnTo>
                    <a:pt x="71" y="556"/>
                  </a:lnTo>
                  <a:lnTo>
                    <a:pt x="47" y="519"/>
                  </a:lnTo>
                  <a:lnTo>
                    <a:pt x="27" y="479"/>
                  </a:lnTo>
                  <a:lnTo>
                    <a:pt x="12" y="437"/>
                  </a:lnTo>
                  <a:lnTo>
                    <a:pt x="3" y="392"/>
                  </a:lnTo>
                  <a:lnTo>
                    <a:pt x="0" y="345"/>
                  </a:lnTo>
                  <a:lnTo>
                    <a:pt x="3" y="298"/>
                  </a:lnTo>
                  <a:lnTo>
                    <a:pt x="12" y="253"/>
                  </a:lnTo>
                  <a:lnTo>
                    <a:pt x="27" y="211"/>
                  </a:lnTo>
                  <a:lnTo>
                    <a:pt x="47" y="171"/>
                  </a:lnTo>
                  <a:lnTo>
                    <a:pt x="71" y="134"/>
                  </a:lnTo>
                  <a:lnTo>
                    <a:pt x="101" y="101"/>
                  </a:lnTo>
                  <a:lnTo>
                    <a:pt x="134" y="71"/>
                  </a:lnTo>
                  <a:lnTo>
                    <a:pt x="171" y="47"/>
                  </a:lnTo>
                  <a:lnTo>
                    <a:pt x="211" y="26"/>
                  </a:lnTo>
                  <a:lnTo>
                    <a:pt x="253" y="12"/>
                  </a:lnTo>
                  <a:lnTo>
                    <a:pt x="298" y="3"/>
                  </a:lnTo>
                  <a:lnTo>
                    <a:pt x="3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5" name="Freeform 640"/>
            <p:cNvSpPr>
              <a:spLocks/>
            </p:cNvSpPr>
            <p:nvPr/>
          </p:nvSpPr>
          <p:spPr bwMode="auto">
            <a:xfrm>
              <a:off x="9296400" y="6000750"/>
              <a:ext cx="193675" cy="133350"/>
            </a:xfrm>
            <a:custGeom>
              <a:avLst/>
              <a:gdLst>
                <a:gd name="T0" fmla="*/ 413 w 1343"/>
                <a:gd name="T1" fmla="*/ 3 h 925"/>
                <a:gd name="T2" fmla="*/ 429 w 1343"/>
                <a:gd name="T3" fmla="*/ 21 h 925"/>
                <a:gd name="T4" fmla="*/ 642 w 1343"/>
                <a:gd name="T5" fmla="*/ 601 h 925"/>
                <a:gd name="T6" fmla="*/ 661 w 1343"/>
                <a:gd name="T7" fmla="*/ 613 h 925"/>
                <a:gd name="T8" fmla="*/ 682 w 1343"/>
                <a:gd name="T9" fmla="*/ 613 h 925"/>
                <a:gd name="T10" fmla="*/ 701 w 1343"/>
                <a:gd name="T11" fmla="*/ 601 h 925"/>
                <a:gd name="T12" fmla="*/ 914 w 1343"/>
                <a:gd name="T13" fmla="*/ 21 h 925"/>
                <a:gd name="T14" fmla="*/ 929 w 1343"/>
                <a:gd name="T15" fmla="*/ 3 h 925"/>
                <a:gd name="T16" fmla="*/ 952 w 1343"/>
                <a:gd name="T17" fmla="*/ 1 h 925"/>
                <a:gd name="T18" fmla="*/ 1134 w 1343"/>
                <a:gd name="T19" fmla="*/ 32 h 925"/>
                <a:gd name="T20" fmla="*/ 1204 w 1343"/>
                <a:gd name="T21" fmla="*/ 65 h 925"/>
                <a:gd name="T22" fmla="*/ 1262 w 1343"/>
                <a:gd name="T23" fmla="*/ 114 h 925"/>
                <a:gd name="T24" fmla="*/ 1306 w 1343"/>
                <a:gd name="T25" fmla="*/ 175 h 925"/>
                <a:gd name="T26" fmla="*/ 1334 w 1343"/>
                <a:gd name="T27" fmla="*/ 244 h 925"/>
                <a:gd name="T28" fmla="*/ 1343 w 1343"/>
                <a:gd name="T29" fmla="*/ 321 h 925"/>
                <a:gd name="T30" fmla="*/ 1341 w 1343"/>
                <a:gd name="T31" fmla="*/ 822 h 925"/>
                <a:gd name="T32" fmla="*/ 1321 w 1343"/>
                <a:gd name="T33" fmla="*/ 868 h 925"/>
                <a:gd name="T34" fmla="*/ 1287 w 1343"/>
                <a:gd name="T35" fmla="*/ 903 h 925"/>
                <a:gd name="T36" fmla="*/ 1242 w 1343"/>
                <a:gd name="T37" fmla="*/ 922 h 925"/>
                <a:gd name="T38" fmla="*/ 128 w 1343"/>
                <a:gd name="T39" fmla="*/ 925 h 925"/>
                <a:gd name="T40" fmla="*/ 78 w 1343"/>
                <a:gd name="T41" fmla="*/ 915 h 925"/>
                <a:gd name="T42" fmla="*/ 38 w 1343"/>
                <a:gd name="T43" fmla="*/ 887 h 925"/>
                <a:gd name="T44" fmla="*/ 10 w 1343"/>
                <a:gd name="T45" fmla="*/ 846 h 925"/>
                <a:gd name="T46" fmla="*/ 0 w 1343"/>
                <a:gd name="T47" fmla="*/ 796 h 925"/>
                <a:gd name="T48" fmla="*/ 2 w 1343"/>
                <a:gd name="T49" fmla="*/ 283 h 925"/>
                <a:gd name="T50" fmla="*/ 22 w 1343"/>
                <a:gd name="T51" fmla="*/ 210 h 925"/>
                <a:gd name="T52" fmla="*/ 57 w 1343"/>
                <a:gd name="T53" fmla="*/ 144 h 925"/>
                <a:gd name="T54" fmla="*/ 109 w 1343"/>
                <a:gd name="T55" fmla="*/ 88 h 925"/>
                <a:gd name="T56" fmla="*/ 173 w 1343"/>
                <a:gd name="T57" fmla="*/ 46 h 925"/>
                <a:gd name="T58" fmla="*/ 213 w 1343"/>
                <a:gd name="T59" fmla="*/ 31 h 925"/>
                <a:gd name="T60" fmla="*/ 236 w 1343"/>
                <a:gd name="T61" fmla="*/ 28 h 925"/>
                <a:gd name="T62" fmla="*/ 271 w 1343"/>
                <a:gd name="T63" fmla="*/ 22 h 925"/>
                <a:gd name="T64" fmla="*/ 316 w 1343"/>
                <a:gd name="T65" fmla="*/ 14 h 925"/>
                <a:gd name="T66" fmla="*/ 356 w 1343"/>
                <a:gd name="T67" fmla="*/ 7 h 925"/>
                <a:gd name="T68" fmla="*/ 388 w 1343"/>
                <a:gd name="T69" fmla="*/ 2 h 925"/>
                <a:gd name="T70" fmla="*/ 401 w 1343"/>
                <a:gd name="T71" fmla="*/ 0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43" h="925">
                  <a:moveTo>
                    <a:pt x="401" y="0"/>
                  </a:moveTo>
                  <a:lnTo>
                    <a:pt x="413" y="3"/>
                  </a:lnTo>
                  <a:lnTo>
                    <a:pt x="423" y="9"/>
                  </a:lnTo>
                  <a:lnTo>
                    <a:pt x="429" y="21"/>
                  </a:lnTo>
                  <a:lnTo>
                    <a:pt x="636" y="589"/>
                  </a:lnTo>
                  <a:lnTo>
                    <a:pt x="642" y="601"/>
                  </a:lnTo>
                  <a:lnTo>
                    <a:pt x="650" y="608"/>
                  </a:lnTo>
                  <a:lnTo>
                    <a:pt x="661" y="613"/>
                  </a:lnTo>
                  <a:lnTo>
                    <a:pt x="672" y="614"/>
                  </a:lnTo>
                  <a:lnTo>
                    <a:pt x="682" y="613"/>
                  </a:lnTo>
                  <a:lnTo>
                    <a:pt x="692" y="608"/>
                  </a:lnTo>
                  <a:lnTo>
                    <a:pt x="701" y="601"/>
                  </a:lnTo>
                  <a:lnTo>
                    <a:pt x="707" y="589"/>
                  </a:lnTo>
                  <a:lnTo>
                    <a:pt x="914" y="21"/>
                  </a:lnTo>
                  <a:lnTo>
                    <a:pt x="920" y="10"/>
                  </a:lnTo>
                  <a:lnTo>
                    <a:pt x="929" y="3"/>
                  </a:lnTo>
                  <a:lnTo>
                    <a:pt x="939" y="0"/>
                  </a:lnTo>
                  <a:lnTo>
                    <a:pt x="952" y="1"/>
                  </a:lnTo>
                  <a:lnTo>
                    <a:pt x="1134" y="32"/>
                  </a:lnTo>
                  <a:lnTo>
                    <a:pt x="1134" y="32"/>
                  </a:lnTo>
                  <a:lnTo>
                    <a:pt x="1171" y="46"/>
                  </a:lnTo>
                  <a:lnTo>
                    <a:pt x="1204" y="65"/>
                  </a:lnTo>
                  <a:lnTo>
                    <a:pt x="1234" y="87"/>
                  </a:lnTo>
                  <a:lnTo>
                    <a:pt x="1262" y="114"/>
                  </a:lnTo>
                  <a:lnTo>
                    <a:pt x="1286" y="143"/>
                  </a:lnTo>
                  <a:lnTo>
                    <a:pt x="1306" y="175"/>
                  </a:lnTo>
                  <a:lnTo>
                    <a:pt x="1321" y="208"/>
                  </a:lnTo>
                  <a:lnTo>
                    <a:pt x="1334" y="244"/>
                  </a:lnTo>
                  <a:lnTo>
                    <a:pt x="1341" y="282"/>
                  </a:lnTo>
                  <a:lnTo>
                    <a:pt x="1343" y="321"/>
                  </a:lnTo>
                  <a:lnTo>
                    <a:pt x="1343" y="796"/>
                  </a:lnTo>
                  <a:lnTo>
                    <a:pt x="1341" y="822"/>
                  </a:lnTo>
                  <a:lnTo>
                    <a:pt x="1334" y="846"/>
                  </a:lnTo>
                  <a:lnTo>
                    <a:pt x="1321" y="868"/>
                  </a:lnTo>
                  <a:lnTo>
                    <a:pt x="1306" y="887"/>
                  </a:lnTo>
                  <a:lnTo>
                    <a:pt x="1287" y="903"/>
                  </a:lnTo>
                  <a:lnTo>
                    <a:pt x="1265" y="915"/>
                  </a:lnTo>
                  <a:lnTo>
                    <a:pt x="1242" y="922"/>
                  </a:lnTo>
                  <a:lnTo>
                    <a:pt x="1215" y="925"/>
                  </a:lnTo>
                  <a:lnTo>
                    <a:pt x="128" y="925"/>
                  </a:lnTo>
                  <a:lnTo>
                    <a:pt x="102" y="922"/>
                  </a:lnTo>
                  <a:lnTo>
                    <a:pt x="78" y="915"/>
                  </a:lnTo>
                  <a:lnTo>
                    <a:pt x="56" y="903"/>
                  </a:lnTo>
                  <a:lnTo>
                    <a:pt x="38" y="887"/>
                  </a:lnTo>
                  <a:lnTo>
                    <a:pt x="22" y="868"/>
                  </a:lnTo>
                  <a:lnTo>
                    <a:pt x="10" y="846"/>
                  </a:lnTo>
                  <a:lnTo>
                    <a:pt x="2" y="822"/>
                  </a:lnTo>
                  <a:lnTo>
                    <a:pt x="0" y="796"/>
                  </a:lnTo>
                  <a:lnTo>
                    <a:pt x="0" y="322"/>
                  </a:lnTo>
                  <a:lnTo>
                    <a:pt x="2" y="283"/>
                  </a:lnTo>
                  <a:lnTo>
                    <a:pt x="9" y="245"/>
                  </a:lnTo>
                  <a:lnTo>
                    <a:pt x="22" y="210"/>
                  </a:lnTo>
                  <a:lnTo>
                    <a:pt x="38" y="176"/>
                  </a:lnTo>
                  <a:lnTo>
                    <a:pt x="57" y="144"/>
                  </a:lnTo>
                  <a:lnTo>
                    <a:pt x="82" y="114"/>
                  </a:lnTo>
                  <a:lnTo>
                    <a:pt x="109" y="88"/>
                  </a:lnTo>
                  <a:lnTo>
                    <a:pt x="139" y="66"/>
                  </a:lnTo>
                  <a:lnTo>
                    <a:pt x="173" y="46"/>
                  </a:lnTo>
                  <a:lnTo>
                    <a:pt x="210" y="32"/>
                  </a:lnTo>
                  <a:lnTo>
                    <a:pt x="213" y="31"/>
                  </a:lnTo>
                  <a:lnTo>
                    <a:pt x="221" y="30"/>
                  </a:lnTo>
                  <a:lnTo>
                    <a:pt x="236" y="28"/>
                  </a:lnTo>
                  <a:lnTo>
                    <a:pt x="252" y="25"/>
                  </a:lnTo>
                  <a:lnTo>
                    <a:pt x="271" y="22"/>
                  </a:lnTo>
                  <a:lnTo>
                    <a:pt x="293" y="18"/>
                  </a:lnTo>
                  <a:lnTo>
                    <a:pt x="316" y="14"/>
                  </a:lnTo>
                  <a:lnTo>
                    <a:pt x="337" y="10"/>
                  </a:lnTo>
                  <a:lnTo>
                    <a:pt x="356" y="7"/>
                  </a:lnTo>
                  <a:lnTo>
                    <a:pt x="374" y="4"/>
                  </a:lnTo>
                  <a:lnTo>
                    <a:pt x="388" y="2"/>
                  </a:lnTo>
                  <a:lnTo>
                    <a:pt x="397" y="1"/>
                  </a:lnTo>
                  <a:lnTo>
                    <a:pt x="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6" name="Freeform 641"/>
            <p:cNvSpPr>
              <a:spLocks/>
            </p:cNvSpPr>
            <p:nvPr/>
          </p:nvSpPr>
          <p:spPr bwMode="auto">
            <a:xfrm>
              <a:off x="9420225" y="6191250"/>
              <a:ext cx="196850" cy="68263"/>
            </a:xfrm>
            <a:custGeom>
              <a:avLst/>
              <a:gdLst>
                <a:gd name="T0" fmla="*/ 271 w 1370"/>
                <a:gd name="T1" fmla="*/ 0 h 471"/>
                <a:gd name="T2" fmla="*/ 313 w 1370"/>
                <a:gd name="T3" fmla="*/ 12 h 471"/>
                <a:gd name="T4" fmla="*/ 343 w 1370"/>
                <a:gd name="T5" fmla="*/ 42 h 471"/>
                <a:gd name="T6" fmla="*/ 355 w 1370"/>
                <a:gd name="T7" fmla="*/ 85 h 471"/>
                <a:gd name="T8" fmla="*/ 343 w 1370"/>
                <a:gd name="T9" fmla="*/ 127 h 471"/>
                <a:gd name="T10" fmla="*/ 314 w 1370"/>
                <a:gd name="T11" fmla="*/ 156 h 471"/>
                <a:gd name="T12" fmla="*/ 345 w 1370"/>
                <a:gd name="T13" fmla="*/ 201 h 471"/>
                <a:gd name="T14" fmla="*/ 453 w 1370"/>
                <a:gd name="T15" fmla="*/ 256 h 471"/>
                <a:gd name="T16" fmla="*/ 571 w 1370"/>
                <a:gd name="T17" fmla="*/ 290 h 471"/>
                <a:gd name="T18" fmla="*/ 695 w 1370"/>
                <a:gd name="T19" fmla="*/ 301 h 471"/>
                <a:gd name="T20" fmla="*/ 817 w 1370"/>
                <a:gd name="T21" fmla="*/ 291 h 471"/>
                <a:gd name="T22" fmla="*/ 932 w 1370"/>
                <a:gd name="T23" fmla="*/ 258 h 471"/>
                <a:gd name="T24" fmla="*/ 1039 w 1370"/>
                <a:gd name="T25" fmla="*/ 205 h 471"/>
                <a:gd name="T26" fmla="*/ 1135 w 1370"/>
                <a:gd name="T27" fmla="*/ 132 h 471"/>
                <a:gd name="T28" fmla="*/ 1218 w 1370"/>
                <a:gd name="T29" fmla="*/ 41 h 471"/>
                <a:gd name="T30" fmla="*/ 1248 w 1370"/>
                <a:gd name="T31" fmla="*/ 18 h 471"/>
                <a:gd name="T32" fmla="*/ 1283 w 1370"/>
                <a:gd name="T33" fmla="*/ 9 h 471"/>
                <a:gd name="T34" fmla="*/ 1320 w 1370"/>
                <a:gd name="T35" fmla="*/ 16 h 471"/>
                <a:gd name="T36" fmla="*/ 1350 w 1370"/>
                <a:gd name="T37" fmla="*/ 39 h 471"/>
                <a:gd name="T38" fmla="*/ 1367 w 1370"/>
                <a:gd name="T39" fmla="*/ 72 h 471"/>
                <a:gd name="T40" fmla="*/ 1368 w 1370"/>
                <a:gd name="T41" fmla="*/ 109 h 471"/>
                <a:gd name="T42" fmla="*/ 1352 w 1370"/>
                <a:gd name="T43" fmla="*/ 144 h 471"/>
                <a:gd name="T44" fmla="*/ 1266 w 1370"/>
                <a:gd name="T45" fmla="*/ 241 h 471"/>
                <a:gd name="T46" fmla="*/ 1169 w 1370"/>
                <a:gd name="T47" fmla="*/ 321 h 471"/>
                <a:gd name="T48" fmla="*/ 1062 w 1370"/>
                <a:gd name="T49" fmla="*/ 385 h 471"/>
                <a:gd name="T50" fmla="*/ 946 w 1370"/>
                <a:gd name="T51" fmla="*/ 433 h 471"/>
                <a:gd name="T52" fmla="*/ 823 w 1370"/>
                <a:gd name="T53" fmla="*/ 461 h 471"/>
                <a:gd name="T54" fmla="*/ 695 w 1370"/>
                <a:gd name="T55" fmla="*/ 471 h 471"/>
                <a:gd name="T56" fmla="*/ 567 w 1370"/>
                <a:gd name="T57" fmla="*/ 461 h 471"/>
                <a:gd name="T58" fmla="*/ 443 w 1370"/>
                <a:gd name="T59" fmla="*/ 432 h 471"/>
                <a:gd name="T60" fmla="*/ 326 w 1370"/>
                <a:gd name="T61" fmla="*/ 384 h 471"/>
                <a:gd name="T62" fmla="*/ 219 w 1370"/>
                <a:gd name="T63" fmla="*/ 320 h 471"/>
                <a:gd name="T64" fmla="*/ 163 w 1370"/>
                <a:gd name="T65" fmla="*/ 301 h 471"/>
                <a:gd name="T66" fmla="*/ 141 w 1370"/>
                <a:gd name="T67" fmla="*/ 334 h 471"/>
                <a:gd name="T68" fmla="*/ 106 w 1370"/>
                <a:gd name="T69" fmla="*/ 353 h 471"/>
                <a:gd name="T70" fmla="*/ 62 w 1370"/>
                <a:gd name="T71" fmla="*/ 353 h 471"/>
                <a:gd name="T72" fmla="*/ 25 w 1370"/>
                <a:gd name="T73" fmla="*/ 331 h 471"/>
                <a:gd name="T74" fmla="*/ 3 w 1370"/>
                <a:gd name="T75" fmla="*/ 293 h 471"/>
                <a:gd name="T76" fmla="*/ 0 w 1370"/>
                <a:gd name="T77" fmla="*/ 85 h 471"/>
                <a:gd name="T78" fmla="*/ 12 w 1370"/>
                <a:gd name="T79" fmla="*/ 42 h 471"/>
                <a:gd name="T80" fmla="*/ 42 w 1370"/>
                <a:gd name="T81" fmla="*/ 12 h 471"/>
                <a:gd name="T82" fmla="*/ 84 w 1370"/>
                <a:gd name="T83"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70" h="471">
                  <a:moveTo>
                    <a:pt x="84" y="0"/>
                  </a:moveTo>
                  <a:lnTo>
                    <a:pt x="271" y="0"/>
                  </a:lnTo>
                  <a:lnTo>
                    <a:pt x="292" y="3"/>
                  </a:lnTo>
                  <a:lnTo>
                    <a:pt x="313" y="12"/>
                  </a:lnTo>
                  <a:lnTo>
                    <a:pt x="330" y="25"/>
                  </a:lnTo>
                  <a:lnTo>
                    <a:pt x="343" y="42"/>
                  </a:lnTo>
                  <a:lnTo>
                    <a:pt x="352" y="62"/>
                  </a:lnTo>
                  <a:lnTo>
                    <a:pt x="355" y="85"/>
                  </a:lnTo>
                  <a:lnTo>
                    <a:pt x="352" y="107"/>
                  </a:lnTo>
                  <a:lnTo>
                    <a:pt x="343" y="127"/>
                  </a:lnTo>
                  <a:lnTo>
                    <a:pt x="331" y="143"/>
                  </a:lnTo>
                  <a:lnTo>
                    <a:pt x="314" y="156"/>
                  </a:lnTo>
                  <a:lnTo>
                    <a:pt x="294" y="166"/>
                  </a:lnTo>
                  <a:lnTo>
                    <a:pt x="345" y="201"/>
                  </a:lnTo>
                  <a:lnTo>
                    <a:pt x="398" y="231"/>
                  </a:lnTo>
                  <a:lnTo>
                    <a:pt x="453" y="256"/>
                  </a:lnTo>
                  <a:lnTo>
                    <a:pt x="511" y="276"/>
                  </a:lnTo>
                  <a:lnTo>
                    <a:pt x="571" y="290"/>
                  </a:lnTo>
                  <a:lnTo>
                    <a:pt x="632" y="299"/>
                  </a:lnTo>
                  <a:lnTo>
                    <a:pt x="695" y="301"/>
                  </a:lnTo>
                  <a:lnTo>
                    <a:pt x="756" y="299"/>
                  </a:lnTo>
                  <a:lnTo>
                    <a:pt x="817" y="291"/>
                  </a:lnTo>
                  <a:lnTo>
                    <a:pt x="875" y="277"/>
                  </a:lnTo>
                  <a:lnTo>
                    <a:pt x="932" y="258"/>
                  </a:lnTo>
                  <a:lnTo>
                    <a:pt x="987" y="233"/>
                  </a:lnTo>
                  <a:lnTo>
                    <a:pt x="1039" y="205"/>
                  </a:lnTo>
                  <a:lnTo>
                    <a:pt x="1089" y="171"/>
                  </a:lnTo>
                  <a:lnTo>
                    <a:pt x="1135" y="132"/>
                  </a:lnTo>
                  <a:lnTo>
                    <a:pt x="1178" y="90"/>
                  </a:lnTo>
                  <a:lnTo>
                    <a:pt x="1218" y="41"/>
                  </a:lnTo>
                  <a:lnTo>
                    <a:pt x="1232" y="28"/>
                  </a:lnTo>
                  <a:lnTo>
                    <a:pt x="1248" y="18"/>
                  </a:lnTo>
                  <a:lnTo>
                    <a:pt x="1265" y="11"/>
                  </a:lnTo>
                  <a:lnTo>
                    <a:pt x="1283" y="9"/>
                  </a:lnTo>
                  <a:lnTo>
                    <a:pt x="1302" y="11"/>
                  </a:lnTo>
                  <a:lnTo>
                    <a:pt x="1320" y="16"/>
                  </a:lnTo>
                  <a:lnTo>
                    <a:pt x="1336" y="26"/>
                  </a:lnTo>
                  <a:lnTo>
                    <a:pt x="1350" y="39"/>
                  </a:lnTo>
                  <a:lnTo>
                    <a:pt x="1361" y="55"/>
                  </a:lnTo>
                  <a:lnTo>
                    <a:pt x="1367" y="72"/>
                  </a:lnTo>
                  <a:lnTo>
                    <a:pt x="1370" y="91"/>
                  </a:lnTo>
                  <a:lnTo>
                    <a:pt x="1368" y="109"/>
                  </a:lnTo>
                  <a:lnTo>
                    <a:pt x="1363" y="128"/>
                  </a:lnTo>
                  <a:lnTo>
                    <a:pt x="1352" y="144"/>
                  </a:lnTo>
                  <a:lnTo>
                    <a:pt x="1312" y="194"/>
                  </a:lnTo>
                  <a:lnTo>
                    <a:pt x="1266" y="241"/>
                  </a:lnTo>
                  <a:lnTo>
                    <a:pt x="1219" y="283"/>
                  </a:lnTo>
                  <a:lnTo>
                    <a:pt x="1169" y="321"/>
                  </a:lnTo>
                  <a:lnTo>
                    <a:pt x="1117" y="356"/>
                  </a:lnTo>
                  <a:lnTo>
                    <a:pt x="1062" y="385"/>
                  </a:lnTo>
                  <a:lnTo>
                    <a:pt x="1005" y="411"/>
                  </a:lnTo>
                  <a:lnTo>
                    <a:pt x="946" y="433"/>
                  </a:lnTo>
                  <a:lnTo>
                    <a:pt x="885" y="449"/>
                  </a:lnTo>
                  <a:lnTo>
                    <a:pt x="823" y="461"/>
                  </a:lnTo>
                  <a:lnTo>
                    <a:pt x="759" y="469"/>
                  </a:lnTo>
                  <a:lnTo>
                    <a:pt x="695" y="471"/>
                  </a:lnTo>
                  <a:lnTo>
                    <a:pt x="630" y="469"/>
                  </a:lnTo>
                  <a:lnTo>
                    <a:pt x="567" y="461"/>
                  </a:lnTo>
                  <a:lnTo>
                    <a:pt x="504" y="449"/>
                  </a:lnTo>
                  <a:lnTo>
                    <a:pt x="443" y="432"/>
                  </a:lnTo>
                  <a:lnTo>
                    <a:pt x="383" y="410"/>
                  </a:lnTo>
                  <a:lnTo>
                    <a:pt x="326" y="384"/>
                  </a:lnTo>
                  <a:lnTo>
                    <a:pt x="272" y="355"/>
                  </a:lnTo>
                  <a:lnTo>
                    <a:pt x="219" y="320"/>
                  </a:lnTo>
                  <a:lnTo>
                    <a:pt x="168" y="282"/>
                  </a:lnTo>
                  <a:lnTo>
                    <a:pt x="163" y="301"/>
                  </a:lnTo>
                  <a:lnTo>
                    <a:pt x="154" y="319"/>
                  </a:lnTo>
                  <a:lnTo>
                    <a:pt x="141" y="334"/>
                  </a:lnTo>
                  <a:lnTo>
                    <a:pt x="124" y="345"/>
                  </a:lnTo>
                  <a:lnTo>
                    <a:pt x="106" y="353"/>
                  </a:lnTo>
                  <a:lnTo>
                    <a:pt x="84" y="356"/>
                  </a:lnTo>
                  <a:lnTo>
                    <a:pt x="62" y="353"/>
                  </a:lnTo>
                  <a:lnTo>
                    <a:pt x="42" y="343"/>
                  </a:lnTo>
                  <a:lnTo>
                    <a:pt x="25" y="331"/>
                  </a:lnTo>
                  <a:lnTo>
                    <a:pt x="12" y="314"/>
                  </a:lnTo>
                  <a:lnTo>
                    <a:pt x="3" y="293"/>
                  </a:lnTo>
                  <a:lnTo>
                    <a:pt x="0" y="270"/>
                  </a:lnTo>
                  <a:lnTo>
                    <a:pt x="0" y="85"/>
                  </a:lnTo>
                  <a:lnTo>
                    <a:pt x="3" y="62"/>
                  </a:lnTo>
                  <a:lnTo>
                    <a:pt x="12" y="42"/>
                  </a:lnTo>
                  <a:lnTo>
                    <a:pt x="25" y="25"/>
                  </a:lnTo>
                  <a:lnTo>
                    <a:pt x="42" y="12"/>
                  </a:lnTo>
                  <a:lnTo>
                    <a:pt x="62" y="3"/>
                  </a:lnTo>
                  <a:lnTo>
                    <a:pt x="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7" name="Freeform 642"/>
            <p:cNvSpPr>
              <a:spLocks/>
            </p:cNvSpPr>
            <p:nvPr/>
          </p:nvSpPr>
          <p:spPr bwMode="auto">
            <a:xfrm>
              <a:off x="9628188" y="6000750"/>
              <a:ext cx="25400" cy="66675"/>
            </a:xfrm>
            <a:custGeom>
              <a:avLst/>
              <a:gdLst>
                <a:gd name="T0" fmla="*/ 44 w 182"/>
                <a:gd name="T1" fmla="*/ 0 h 469"/>
                <a:gd name="T2" fmla="*/ 137 w 182"/>
                <a:gd name="T3" fmla="*/ 0 h 469"/>
                <a:gd name="T4" fmla="*/ 149 w 182"/>
                <a:gd name="T5" fmla="*/ 2 h 469"/>
                <a:gd name="T6" fmla="*/ 160 w 182"/>
                <a:gd name="T7" fmla="*/ 6 h 469"/>
                <a:gd name="T8" fmla="*/ 171 w 182"/>
                <a:gd name="T9" fmla="*/ 14 h 469"/>
                <a:gd name="T10" fmla="*/ 178 w 182"/>
                <a:gd name="T11" fmla="*/ 26 h 469"/>
                <a:gd name="T12" fmla="*/ 182 w 182"/>
                <a:gd name="T13" fmla="*/ 39 h 469"/>
                <a:gd name="T14" fmla="*/ 181 w 182"/>
                <a:gd name="T15" fmla="*/ 52 h 469"/>
                <a:gd name="T16" fmla="*/ 176 w 182"/>
                <a:gd name="T17" fmla="*/ 65 h 469"/>
                <a:gd name="T18" fmla="*/ 127 w 182"/>
                <a:gd name="T19" fmla="*/ 141 h 469"/>
                <a:gd name="T20" fmla="*/ 149 w 182"/>
                <a:gd name="T21" fmla="*/ 338 h 469"/>
                <a:gd name="T22" fmla="*/ 104 w 182"/>
                <a:gd name="T23" fmla="*/ 460 h 469"/>
                <a:gd name="T24" fmla="*/ 100 w 182"/>
                <a:gd name="T25" fmla="*/ 466 h 469"/>
                <a:gd name="T26" fmla="*/ 94 w 182"/>
                <a:gd name="T27" fmla="*/ 469 h 469"/>
                <a:gd name="T28" fmla="*/ 88 w 182"/>
                <a:gd name="T29" fmla="*/ 469 h 469"/>
                <a:gd name="T30" fmla="*/ 82 w 182"/>
                <a:gd name="T31" fmla="*/ 466 h 469"/>
                <a:gd name="T32" fmla="*/ 77 w 182"/>
                <a:gd name="T33" fmla="*/ 460 h 469"/>
                <a:gd name="T34" fmla="*/ 31 w 182"/>
                <a:gd name="T35" fmla="*/ 338 h 469"/>
                <a:gd name="T36" fmla="*/ 55 w 182"/>
                <a:gd name="T37" fmla="*/ 141 h 469"/>
                <a:gd name="T38" fmla="*/ 5 w 182"/>
                <a:gd name="T39" fmla="*/ 65 h 469"/>
                <a:gd name="T40" fmla="*/ 0 w 182"/>
                <a:gd name="T41" fmla="*/ 52 h 469"/>
                <a:gd name="T42" fmla="*/ 0 w 182"/>
                <a:gd name="T43" fmla="*/ 39 h 469"/>
                <a:gd name="T44" fmla="*/ 3 w 182"/>
                <a:gd name="T45" fmla="*/ 26 h 469"/>
                <a:gd name="T46" fmla="*/ 11 w 182"/>
                <a:gd name="T47" fmla="*/ 14 h 469"/>
                <a:gd name="T48" fmla="*/ 20 w 182"/>
                <a:gd name="T49" fmla="*/ 6 h 469"/>
                <a:gd name="T50" fmla="*/ 31 w 182"/>
                <a:gd name="T51" fmla="*/ 2 h 469"/>
                <a:gd name="T52" fmla="*/ 44 w 182"/>
                <a:gd name="T53"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2" h="469">
                  <a:moveTo>
                    <a:pt x="44" y="0"/>
                  </a:moveTo>
                  <a:lnTo>
                    <a:pt x="137" y="0"/>
                  </a:lnTo>
                  <a:lnTo>
                    <a:pt x="149" y="2"/>
                  </a:lnTo>
                  <a:lnTo>
                    <a:pt x="160" y="6"/>
                  </a:lnTo>
                  <a:lnTo>
                    <a:pt x="171" y="14"/>
                  </a:lnTo>
                  <a:lnTo>
                    <a:pt x="178" y="26"/>
                  </a:lnTo>
                  <a:lnTo>
                    <a:pt x="182" y="39"/>
                  </a:lnTo>
                  <a:lnTo>
                    <a:pt x="181" y="52"/>
                  </a:lnTo>
                  <a:lnTo>
                    <a:pt x="176" y="65"/>
                  </a:lnTo>
                  <a:lnTo>
                    <a:pt x="127" y="141"/>
                  </a:lnTo>
                  <a:lnTo>
                    <a:pt x="149" y="338"/>
                  </a:lnTo>
                  <a:lnTo>
                    <a:pt x="104" y="460"/>
                  </a:lnTo>
                  <a:lnTo>
                    <a:pt x="100" y="466"/>
                  </a:lnTo>
                  <a:lnTo>
                    <a:pt x="94" y="469"/>
                  </a:lnTo>
                  <a:lnTo>
                    <a:pt x="88" y="469"/>
                  </a:lnTo>
                  <a:lnTo>
                    <a:pt x="82" y="466"/>
                  </a:lnTo>
                  <a:lnTo>
                    <a:pt x="77" y="460"/>
                  </a:lnTo>
                  <a:lnTo>
                    <a:pt x="31" y="338"/>
                  </a:lnTo>
                  <a:lnTo>
                    <a:pt x="55" y="141"/>
                  </a:lnTo>
                  <a:lnTo>
                    <a:pt x="5" y="65"/>
                  </a:lnTo>
                  <a:lnTo>
                    <a:pt x="0" y="52"/>
                  </a:lnTo>
                  <a:lnTo>
                    <a:pt x="0" y="39"/>
                  </a:lnTo>
                  <a:lnTo>
                    <a:pt x="3" y="26"/>
                  </a:lnTo>
                  <a:lnTo>
                    <a:pt x="11" y="14"/>
                  </a:lnTo>
                  <a:lnTo>
                    <a:pt x="20" y="6"/>
                  </a:lnTo>
                  <a:lnTo>
                    <a:pt x="31" y="2"/>
                  </a:lnTo>
                  <a:lnTo>
                    <a:pt x="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8" name="Freeform 643"/>
            <p:cNvSpPr>
              <a:spLocks/>
            </p:cNvSpPr>
            <p:nvPr/>
          </p:nvSpPr>
          <p:spPr bwMode="auto">
            <a:xfrm>
              <a:off x="9380538" y="6000750"/>
              <a:ext cx="25400" cy="66675"/>
            </a:xfrm>
            <a:custGeom>
              <a:avLst/>
              <a:gdLst>
                <a:gd name="T0" fmla="*/ 44 w 182"/>
                <a:gd name="T1" fmla="*/ 0 h 469"/>
                <a:gd name="T2" fmla="*/ 137 w 182"/>
                <a:gd name="T3" fmla="*/ 0 h 469"/>
                <a:gd name="T4" fmla="*/ 149 w 182"/>
                <a:gd name="T5" fmla="*/ 2 h 469"/>
                <a:gd name="T6" fmla="*/ 161 w 182"/>
                <a:gd name="T7" fmla="*/ 6 h 469"/>
                <a:gd name="T8" fmla="*/ 171 w 182"/>
                <a:gd name="T9" fmla="*/ 14 h 469"/>
                <a:gd name="T10" fmla="*/ 178 w 182"/>
                <a:gd name="T11" fmla="*/ 26 h 469"/>
                <a:gd name="T12" fmla="*/ 182 w 182"/>
                <a:gd name="T13" fmla="*/ 39 h 469"/>
                <a:gd name="T14" fmla="*/ 181 w 182"/>
                <a:gd name="T15" fmla="*/ 52 h 469"/>
                <a:gd name="T16" fmla="*/ 176 w 182"/>
                <a:gd name="T17" fmla="*/ 65 h 469"/>
                <a:gd name="T18" fmla="*/ 127 w 182"/>
                <a:gd name="T19" fmla="*/ 141 h 469"/>
                <a:gd name="T20" fmla="*/ 149 w 182"/>
                <a:gd name="T21" fmla="*/ 338 h 469"/>
                <a:gd name="T22" fmla="*/ 104 w 182"/>
                <a:gd name="T23" fmla="*/ 460 h 469"/>
                <a:gd name="T24" fmla="*/ 100 w 182"/>
                <a:gd name="T25" fmla="*/ 466 h 469"/>
                <a:gd name="T26" fmla="*/ 94 w 182"/>
                <a:gd name="T27" fmla="*/ 469 h 469"/>
                <a:gd name="T28" fmla="*/ 88 w 182"/>
                <a:gd name="T29" fmla="*/ 469 h 469"/>
                <a:gd name="T30" fmla="*/ 82 w 182"/>
                <a:gd name="T31" fmla="*/ 466 h 469"/>
                <a:gd name="T32" fmla="*/ 78 w 182"/>
                <a:gd name="T33" fmla="*/ 460 h 469"/>
                <a:gd name="T34" fmla="*/ 32 w 182"/>
                <a:gd name="T35" fmla="*/ 338 h 469"/>
                <a:gd name="T36" fmla="*/ 55 w 182"/>
                <a:gd name="T37" fmla="*/ 141 h 469"/>
                <a:gd name="T38" fmla="*/ 5 w 182"/>
                <a:gd name="T39" fmla="*/ 65 h 469"/>
                <a:gd name="T40" fmla="*/ 0 w 182"/>
                <a:gd name="T41" fmla="*/ 52 h 469"/>
                <a:gd name="T42" fmla="*/ 0 w 182"/>
                <a:gd name="T43" fmla="*/ 39 h 469"/>
                <a:gd name="T44" fmla="*/ 3 w 182"/>
                <a:gd name="T45" fmla="*/ 26 h 469"/>
                <a:gd name="T46" fmla="*/ 11 w 182"/>
                <a:gd name="T47" fmla="*/ 14 h 469"/>
                <a:gd name="T48" fmla="*/ 20 w 182"/>
                <a:gd name="T49" fmla="*/ 6 h 469"/>
                <a:gd name="T50" fmla="*/ 32 w 182"/>
                <a:gd name="T51" fmla="*/ 2 h 469"/>
                <a:gd name="T52" fmla="*/ 44 w 182"/>
                <a:gd name="T53"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2" h="469">
                  <a:moveTo>
                    <a:pt x="44" y="0"/>
                  </a:moveTo>
                  <a:lnTo>
                    <a:pt x="137" y="0"/>
                  </a:lnTo>
                  <a:lnTo>
                    <a:pt x="149" y="2"/>
                  </a:lnTo>
                  <a:lnTo>
                    <a:pt x="161" y="6"/>
                  </a:lnTo>
                  <a:lnTo>
                    <a:pt x="171" y="14"/>
                  </a:lnTo>
                  <a:lnTo>
                    <a:pt x="178" y="26"/>
                  </a:lnTo>
                  <a:lnTo>
                    <a:pt x="182" y="39"/>
                  </a:lnTo>
                  <a:lnTo>
                    <a:pt x="181" y="52"/>
                  </a:lnTo>
                  <a:lnTo>
                    <a:pt x="176" y="65"/>
                  </a:lnTo>
                  <a:lnTo>
                    <a:pt x="127" y="141"/>
                  </a:lnTo>
                  <a:lnTo>
                    <a:pt x="149" y="338"/>
                  </a:lnTo>
                  <a:lnTo>
                    <a:pt x="104" y="460"/>
                  </a:lnTo>
                  <a:lnTo>
                    <a:pt x="100" y="466"/>
                  </a:lnTo>
                  <a:lnTo>
                    <a:pt x="94" y="469"/>
                  </a:lnTo>
                  <a:lnTo>
                    <a:pt x="88" y="469"/>
                  </a:lnTo>
                  <a:lnTo>
                    <a:pt x="82" y="466"/>
                  </a:lnTo>
                  <a:lnTo>
                    <a:pt x="78" y="460"/>
                  </a:lnTo>
                  <a:lnTo>
                    <a:pt x="32" y="338"/>
                  </a:lnTo>
                  <a:lnTo>
                    <a:pt x="55" y="141"/>
                  </a:lnTo>
                  <a:lnTo>
                    <a:pt x="5" y="65"/>
                  </a:lnTo>
                  <a:lnTo>
                    <a:pt x="0" y="52"/>
                  </a:lnTo>
                  <a:lnTo>
                    <a:pt x="0" y="39"/>
                  </a:lnTo>
                  <a:lnTo>
                    <a:pt x="3" y="26"/>
                  </a:lnTo>
                  <a:lnTo>
                    <a:pt x="11" y="14"/>
                  </a:lnTo>
                  <a:lnTo>
                    <a:pt x="20" y="6"/>
                  </a:lnTo>
                  <a:lnTo>
                    <a:pt x="32" y="2"/>
                  </a:lnTo>
                  <a:lnTo>
                    <a:pt x="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69" name="Group 268"/>
          <p:cNvGrpSpPr/>
          <p:nvPr/>
        </p:nvGrpSpPr>
        <p:grpSpPr>
          <a:xfrm flipH="1">
            <a:off x="5873690" y="2065679"/>
            <a:ext cx="240099" cy="225399"/>
            <a:chOff x="8421688" y="5759451"/>
            <a:chExt cx="466725" cy="438150"/>
          </a:xfrm>
          <a:solidFill>
            <a:schemeClr val="tx1">
              <a:lumMod val="65000"/>
              <a:lumOff val="35000"/>
            </a:schemeClr>
          </a:solidFill>
        </p:grpSpPr>
        <p:sp>
          <p:nvSpPr>
            <p:cNvPr id="270" name="Freeform 648"/>
            <p:cNvSpPr>
              <a:spLocks/>
            </p:cNvSpPr>
            <p:nvPr/>
          </p:nvSpPr>
          <p:spPr bwMode="auto">
            <a:xfrm>
              <a:off x="8739188" y="5905501"/>
              <a:ext cx="98425" cy="98425"/>
            </a:xfrm>
            <a:custGeom>
              <a:avLst/>
              <a:gdLst>
                <a:gd name="T0" fmla="*/ 370 w 740"/>
                <a:gd name="T1" fmla="*/ 0 h 737"/>
                <a:gd name="T2" fmla="*/ 420 w 740"/>
                <a:gd name="T3" fmla="*/ 3 h 737"/>
                <a:gd name="T4" fmla="*/ 468 w 740"/>
                <a:gd name="T5" fmla="*/ 13 h 737"/>
                <a:gd name="T6" fmla="*/ 514 w 740"/>
                <a:gd name="T7" fmla="*/ 29 h 737"/>
                <a:gd name="T8" fmla="*/ 557 w 740"/>
                <a:gd name="T9" fmla="*/ 50 h 737"/>
                <a:gd name="T10" fmla="*/ 596 w 740"/>
                <a:gd name="T11" fmla="*/ 77 h 737"/>
                <a:gd name="T12" fmla="*/ 632 w 740"/>
                <a:gd name="T13" fmla="*/ 108 h 737"/>
                <a:gd name="T14" fmla="*/ 663 w 740"/>
                <a:gd name="T15" fmla="*/ 143 h 737"/>
                <a:gd name="T16" fmla="*/ 690 w 740"/>
                <a:gd name="T17" fmla="*/ 183 h 737"/>
                <a:gd name="T18" fmla="*/ 711 w 740"/>
                <a:gd name="T19" fmla="*/ 225 h 737"/>
                <a:gd name="T20" fmla="*/ 727 w 740"/>
                <a:gd name="T21" fmla="*/ 271 h 737"/>
                <a:gd name="T22" fmla="*/ 737 w 740"/>
                <a:gd name="T23" fmla="*/ 318 h 737"/>
                <a:gd name="T24" fmla="*/ 740 w 740"/>
                <a:gd name="T25" fmla="*/ 368 h 737"/>
                <a:gd name="T26" fmla="*/ 737 w 740"/>
                <a:gd name="T27" fmla="*/ 418 h 737"/>
                <a:gd name="T28" fmla="*/ 727 w 740"/>
                <a:gd name="T29" fmla="*/ 466 h 737"/>
                <a:gd name="T30" fmla="*/ 711 w 740"/>
                <a:gd name="T31" fmla="*/ 512 h 737"/>
                <a:gd name="T32" fmla="*/ 690 w 740"/>
                <a:gd name="T33" fmla="*/ 555 h 737"/>
                <a:gd name="T34" fmla="*/ 663 w 740"/>
                <a:gd name="T35" fmla="*/ 594 h 737"/>
                <a:gd name="T36" fmla="*/ 632 w 740"/>
                <a:gd name="T37" fmla="*/ 630 h 737"/>
                <a:gd name="T38" fmla="*/ 596 w 740"/>
                <a:gd name="T39" fmla="*/ 660 h 737"/>
                <a:gd name="T40" fmla="*/ 557 w 740"/>
                <a:gd name="T41" fmla="*/ 687 h 737"/>
                <a:gd name="T42" fmla="*/ 514 w 740"/>
                <a:gd name="T43" fmla="*/ 708 h 737"/>
                <a:gd name="T44" fmla="*/ 468 w 740"/>
                <a:gd name="T45" fmla="*/ 724 h 737"/>
                <a:gd name="T46" fmla="*/ 420 w 740"/>
                <a:gd name="T47" fmla="*/ 734 h 737"/>
                <a:gd name="T48" fmla="*/ 370 w 740"/>
                <a:gd name="T49" fmla="*/ 737 h 737"/>
                <a:gd name="T50" fmla="*/ 320 w 740"/>
                <a:gd name="T51" fmla="*/ 734 h 737"/>
                <a:gd name="T52" fmla="*/ 272 w 740"/>
                <a:gd name="T53" fmla="*/ 724 h 737"/>
                <a:gd name="T54" fmla="*/ 227 w 740"/>
                <a:gd name="T55" fmla="*/ 708 h 737"/>
                <a:gd name="T56" fmla="*/ 184 w 740"/>
                <a:gd name="T57" fmla="*/ 687 h 737"/>
                <a:gd name="T58" fmla="*/ 144 w 740"/>
                <a:gd name="T59" fmla="*/ 660 h 737"/>
                <a:gd name="T60" fmla="*/ 109 w 740"/>
                <a:gd name="T61" fmla="*/ 630 h 737"/>
                <a:gd name="T62" fmla="*/ 78 w 740"/>
                <a:gd name="T63" fmla="*/ 594 h 737"/>
                <a:gd name="T64" fmla="*/ 51 w 740"/>
                <a:gd name="T65" fmla="*/ 555 h 737"/>
                <a:gd name="T66" fmla="*/ 30 w 740"/>
                <a:gd name="T67" fmla="*/ 512 h 737"/>
                <a:gd name="T68" fmla="*/ 14 w 740"/>
                <a:gd name="T69" fmla="*/ 466 h 737"/>
                <a:gd name="T70" fmla="*/ 4 w 740"/>
                <a:gd name="T71" fmla="*/ 418 h 737"/>
                <a:gd name="T72" fmla="*/ 0 w 740"/>
                <a:gd name="T73" fmla="*/ 368 h 737"/>
                <a:gd name="T74" fmla="*/ 4 w 740"/>
                <a:gd name="T75" fmla="*/ 318 h 737"/>
                <a:gd name="T76" fmla="*/ 14 w 740"/>
                <a:gd name="T77" fmla="*/ 271 h 737"/>
                <a:gd name="T78" fmla="*/ 30 w 740"/>
                <a:gd name="T79" fmla="*/ 225 h 737"/>
                <a:gd name="T80" fmla="*/ 51 w 740"/>
                <a:gd name="T81" fmla="*/ 183 h 737"/>
                <a:gd name="T82" fmla="*/ 78 w 740"/>
                <a:gd name="T83" fmla="*/ 143 h 737"/>
                <a:gd name="T84" fmla="*/ 109 w 740"/>
                <a:gd name="T85" fmla="*/ 108 h 737"/>
                <a:gd name="T86" fmla="*/ 144 w 740"/>
                <a:gd name="T87" fmla="*/ 77 h 737"/>
                <a:gd name="T88" fmla="*/ 184 w 740"/>
                <a:gd name="T89" fmla="*/ 50 h 737"/>
                <a:gd name="T90" fmla="*/ 227 w 740"/>
                <a:gd name="T91" fmla="*/ 29 h 737"/>
                <a:gd name="T92" fmla="*/ 272 w 740"/>
                <a:gd name="T93" fmla="*/ 13 h 737"/>
                <a:gd name="T94" fmla="*/ 320 w 740"/>
                <a:gd name="T95" fmla="*/ 3 h 737"/>
                <a:gd name="T96" fmla="*/ 370 w 740"/>
                <a:gd name="T97" fmla="*/ 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0" h="737">
                  <a:moveTo>
                    <a:pt x="370" y="0"/>
                  </a:moveTo>
                  <a:lnTo>
                    <a:pt x="420" y="3"/>
                  </a:lnTo>
                  <a:lnTo>
                    <a:pt x="468" y="13"/>
                  </a:lnTo>
                  <a:lnTo>
                    <a:pt x="514" y="29"/>
                  </a:lnTo>
                  <a:lnTo>
                    <a:pt x="557" y="50"/>
                  </a:lnTo>
                  <a:lnTo>
                    <a:pt x="596" y="77"/>
                  </a:lnTo>
                  <a:lnTo>
                    <a:pt x="632" y="108"/>
                  </a:lnTo>
                  <a:lnTo>
                    <a:pt x="663" y="143"/>
                  </a:lnTo>
                  <a:lnTo>
                    <a:pt x="690" y="183"/>
                  </a:lnTo>
                  <a:lnTo>
                    <a:pt x="711" y="225"/>
                  </a:lnTo>
                  <a:lnTo>
                    <a:pt x="727" y="271"/>
                  </a:lnTo>
                  <a:lnTo>
                    <a:pt x="737" y="318"/>
                  </a:lnTo>
                  <a:lnTo>
                    <a:pt x="740" y="368"/>
                  </a:lnTo>
                  <a:lnTo>
                    <a:pt x="737" y="418"/>
                  </a:lnTo>
                  <a:lnTo>
                    <a:pt x="727" y="466"/>
                  </a:lnTo>
                  <a:lnTo>
                    <a:pt x="711" y="512"/>
                  </a:lnTo>
                  <a:lnTo>
                    <a:pt x="690" y="555"/>
                  </a:lnTo>
                  <a:lnTo>
                    <a:pt x="663" y="594"/>
                  </a:lnTo>
                  <a:lnTo>
                    <a:pt x="632" y="630"/>
                  </a:lnTo>
                  <a:lnTo>
                    <a:pt x="596" y="660"/>
                  </a:lnTo>
                  <a:lnTo>
                    <a:pt x="557" y="687"/>
                  </a:lnTo>
                  <a:lnTo>
                    <a:pt x="514" y="708"/>
                  </a:lnTo>
                  <a:lnTo>
                    <a:pt x="468" y="724"/>
                  </a:lnTo>
                  <a:lnTo>
                    <a:pt x="420" y="734"/>
                  </a:lnTo>
                  <a:lnTo>
                    <a:pt x="370" y="737"/>
                  </a:lnTo>
                  <a:lnTo>
                    <a:pt x="320" y="734"/>
                  </a:lnTo>
                  <a:lnTo>
                    <a:pt x="272" y="724"/>
                  </a:lnTo>
                  <a:lnTo>
                    <a:pt x="227" y="708"/>
                  </a:lnTo>
                  <a:lnTo>
                    <a:pt x="184" y="687"/>
                  </a:lnTo>
                  <a:lnTo>
                    <a:pt x="144" y="660"/>
                  </a:lnTo>
                  <a:lnTo>
                    <a:pt x="109" y="630"/>
                  </a:lnTo>
                  <a:lnTo>
                    <a:pt x="78" y="594"/>
                  </a:lnTo>
                  <a:lnTo>
                    <a:pt x="51" y="555"/>
                  </a:lnTo>
                  <a:lnTo>
                    <a:pt x="30" y="512"/>
                  </a:lnTo>
                  <a:lnTo>
                    <a:pt x="14" y="466"/>
                  </a:lnTo>
                  <a:lnTo>
                    <a:pt x="4" y="418"/>
                  </a:lnTo>
                  <a:lnTo>
                    <a:pt x="0" y="368"/>
                  </a:lnTo>
                  <a:lnTo>
                    <a:pt x="4" y="318"/>
                  </a:lnTo>
                  <a:lnTo>
                    <a:pt x="14" y="271"/>
                  </a:lnTo>
                  <a:lnTo>
                    <a:pt x="30" y="225"/>
                  </a:lnTo>
                  <a:lnTo>
                    <a:pt x="51" y="183"/>
                  </a:lnTo>
                  <a:lnTo>
                    <a:pt x="78" y="143"/>
                  </a:lnTo>
                  <a:lnTo>
                    <a:pt x="109" y="108"/>
                  </a:lnTo>
                  <a:lnTo>
                    <a:pt x="144" y="77"/>
                  </a:lnTo>
                  <a:lnTo>
                    <a:pt x="184" y="50"/>
                  </a:lnTo>
                  <a:lnTo>
                    <a:pt x="227" y="29"/>
                  </a:lnTo>
                  <a:lnTo>
                    <a:pt x="272" y="13"/>
                  </a:lnTo>
                  <a:lnTo>
                    <a:pt x="320" y="3"/>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1" name="Freeform 649"/>
            <p:cNvSpPr>
              <a:spLocks/>
            </p:cNvSpPr>
            <p:nvPr/>
          </p:nvSpPr>
          <p:spPr bwMode="auto">
            <a:xfrm>
              <a:off x="8421688" y="6145213"/>
              <a:ext cx="466725" cy="52388"/>
            </a:xfrm>
            <a:custGeom>
              <a:avLst/>
              <a:gdLst>
                <a:gd name="T0" fmla="*/ 67 w 3525"/>
                <a:gd name="T1" fmla="*/ 0 h 393"/>
                <a:gd name="T2" fmla="*/ 3457 w 3525"/>
                <a:gd name="T3" fmla="*/ 0 h 393"/>
                <a:gd name="T4" fmla="*/ 3476 w 3525"/>
                <a:gd name="T5" fmla="*/ 4 h 393"/>
                <a:gd name="T6" fmla="*/ 3492 w 3525"/>
                <a:gd name="T7" fmla="*/ 10 h 393"/>
                <a:gd name="T8" fmla="*/ 3506 w 3525"/>
                <a:gd name="T9" fmla="*/ 21 h 393"/>
                <a:gd name="T10" fmla="*/ 3516 w 3525"/>
                <a:gd name="T11" fmla="*/ 33 h 393"/>
                <a:gd name="T12" fmla="*/ 3523 w 3525"/>
                <a:gd name="T13" fmla="*/ 49 h 393"/>
                <a:gd name="T14" fmla="*/ 3525 w 3525"/>
                <a:gd name="T15" fmla="*/ 68 h 393"/>
                <a:gd name="T16" fmla="*/ 3525 w 3525"/>
                <a:gd name="T17" fmla="*/ 326 h 393"/>
                <a:gd name="T18" fmla="*/ 3523 w 3525"/>
                <a:gd name="T19" fmla="*/ 344 h 393"/>
                <a:gd name="T20" fmla="*/ 3516 w 3525"/>
                <a:gd name="T21" fmla="*/ 360 h 393"/>
                <a:gd name="T22" fmla="*/ 3506 w 3525"/>
                <a:gd name="T23" fmla="*/ 374 h 393"/>
                <a:gd name="T24" fmla="*/ 3492 w 3525"/>
                <a:gd name="T25" fmla="*/ 384 h 393"/>
                <a:gd name="T26" fmla="*/ 3476 w 3525"/>
                <a:gd name="T27" fmla="*/ 391 h 393"/>
                <a:gd name="T28" fmla="*/ 3457 w 3525"/>
                <a:gd name="T29" fmla="*/ 393 h 393"/>
                <a:gd name="T30" fmla="*/ 67 w 3525"/>
                <a:gd name="T31" fmla="*/ 393 h 393"/>
                <a:gd name="T32" fmla="*/ 49 w 3525"/>
                <a:gd name="T33" fmla="*/ 391 h 393"/>
                <a:gd name="T34" fmla="*/ 33 w 3525"/>
                <a:gd name="T35" fmla="*/ 384 h 393"/>
                <a:gd name="T36" fmla="*/ 19 w 3525"/>
                <a:gd name="T37" fmla="*/ 374 h 393"/>
                <a:gd name="T38" fmla="*/ 10 w 3525"/>
                <a:gd name="T39" fmla="*/ 360 h 393"/>
                <a:gd name="T40" fmla="*/ 2 w 3525"/>
                <a:gd name="T41" fmla="*/ 344 h 393"/>
                <a:gd name="T42" fmla="*/ 0 w 3525"/>
                <a:gd name="T43" fmla="*/ 326 h 393"/>
                <a:gd name="T44" fmla="*/ 0 w 3525"/>
                <a:gd name="T45" fmla="*/ 68 h 393"/>
                <a:gd name="T46" fmla="*/ 2 w 3525"/>
                <a:gd name="T47" fmla="*/ 49 h 393"/>
                <a:gd name="T48" fmla="*/ 10 w 3525"/>
                <a:gd name="T49" fmla="*/ 33 h 393"/>
                <a:gd name="T50" fmla="*/ 19 w 3525"/>
                <a:gd name="T51" fmla="*/ 21 h 393"/>
                <a:gd name="T52" fmla="*/ 33 w 3525"/>
                <a:gd name="T53" fmla="*/ 10 h 393"/>
                <a:gd name="T54" fmla="*/ 49 w 3525"/>
                <a:gd name="T55" fmla="*/ 4 h 393"/>
                <a:gd name="T56" fmla="*/ 67 w 3525"/>
                <a:gd name="T57" fmla="*/ 0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25" h="393">
                  <a:moveTo>
                    <a:pt x="67" y="0"/>
                  </a:moveTo>
                  <a:lnTo>
                    <a:pt x="3457" y="0"/>
                  </a:lnTo>
                  <a:lnTo>
                    <a:pt x="3476" y="4"/>
                  </a:lnTo>
                  <a:lnTo>
                    <a:pt x="3492" y="10"/>
                  </a:lnTo>
                  <a:lnTo>
                    <a:pt x="3506" y="21"/>
                  </a:lnTo>
                  <a:lnTo>
                    <a:pt x="3516" y="33"/>
                  </a:lnTo>
                  <a:lnTo>
                    <a:pt x="3523" y="49"/>
                  </a:lnTo>
                  <a:lnTo>
                    <a:pt x="3525" y="68"/>
                  </a:lnTo>
                  <a:lnTo>
                    <a:pt x="3525" y="326"/>
                  </a:lnTo>
                  <a:lnTo>
                    <a:pt x="3523" y="344"/>
                  </a:lnTo>
                  <a:lnTo>
                    <a:pt x="3516" y="360"/>
                  </a:lnTo>
                  <a:lnTo>
                    <a:pt x="3506" y="374"/>
                  </a:lnTo>
                  <a:lnTo>
                    <a:pt x="3492" y="384"/>
                  </a:lnTo>
                  <a:lnTo>
                    <a:pt x="3476" y="391"/>
                  </a:lnTo>
                  <a:lnTo>
                    <a:pt x="3457" y="393"/>
                  </a:lnTo>
                  <a:lnTo>
                    <a:pt x="67" y="393"/>
                  </a:lnTo>
                  <a:lnTo>
                    <a:pt x="49" y="391"/>
                  </a:lnTo>
                  <a:lnTo>
                    <a:pt x="33" y="384"/>
                  </a:lnTo>
                  <a:lnTo>
                    <a:pt x="19" y="374"/>
                  </a:lnTo>
                  <a:lnTo>
                    <a:pt x="10" y="360"/>
                  </a:lnTo>
                  <a:lnTo>
                    <a:pt x="2" y="344"/>
                  </a:lnTo>
                  <a:lnTo>
                    <a:pt x="0" y="326"/>
                  </a:lnTo>
                  <a:lnTo>
                    <a:pt x="0" y="68"/>
                  </a:lnTo>
                  <a:lnTo>
                    <a:pt x="2" y="49"/>
                  </a:lnTo>
                  <a:lnTo>
                    <a:pt x="10" y="33"/>
                  </a:lnTo>
                  <a:lnTo>
                    <a:pt x="19" y="21"/>
                  </a:lnTo>
                  <a:lnTo>
                    <a:pt x="33" y="10"/>
                  </a:lnTo>
                  <a:lnTo>
                    <a:pt x="49" y="4"/>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2" name="Freeform 650"/>
            <p:cNvSpPr>
              <a:spLocks/>
            </p:cNvSpPr>
            <p:nvPr/>
          </p:nvSpPr>
          <p:spPr bwMode="auto">
            <a:xfrm>
              <a:off x="8693151" y="6022976"/>
              <a:ext cx="190500" cy="103188"/>
            </a:xfrm>
            <a:custGeom>
              <a:avLst/>
              <a:gdLst>
                <a:gd name="T0" fmla="*/ 430 w 1441"/>
                <a:gd name="T1" fmla="*/ 0 h 781"/>
                <a:gd name="T2" fmla="*/ 443 w 1441"/>
                <a:gd name="T3" fmla="*/ 3 h 781"/>
                <a:gd name="T4" fmla="*/ 454 w 1441"/>
                <a:gd name="T5" fmla="*/ 10 h 781"/>
                <a:gd name="T6" fmla="*/ 461 w 1441"/>
                <a:gd name="T7" fmla="*/ 22 h 781"/>
                <a:gd name="T8" fmla="*/ 683 w 1441"/>
                <a:gd name="T9" fmla="*/ 629 h 781"/>
                <a:gd name="T10" fmla="*/ 689 w 1441"/>
                <a:gd name="T11" fmla="*/ 640 h 781"/>
                <a:gd name="T12" fmla="*/ 697 w 1441"/>
                <a:gd name="T13" fmla="*/ 649 h 781"/>
                <a:gd name="T14" fmla="*/ 708 w 1441"/>
                <a:gd name="T15" fmla="*/ 654 h 781"/>
                <a:gd name="T16" fmla="*/ 720 w 1441"/>
                <a:gd name="T17" fmla="*/ 655 h 781"/>
                <a:gd name="T18" fmla="*/ 732 w 1441"/>
                <a:gd name="T19" fmla="*/ 654 h 781"/>
                <a:gd name="T20" fmla="*/ 742 w 1441"/>
                <a:gd name="T21" fmla="*/ 649 h 781"/>
                <a:gd name="T22" fmla="*/ 752 w 1441"/>
                <a:gd name="T23" fmla="*/ 640 h 781"/>
                <a:gd name="T24" fmla="*/ 758 w 1441"/>
                <a:gd name="T25" fmla="*/ 629 h 781"/>
                <a:gd name="T26" fmla="*/ 980 w 1441"/>
                <a:gd name="T27" fmla="*/ 22 h 781"/>
                <a:gd name="T28" fmla="*/ 986 w 1441"/>
                <a:gd name="T29" fmla="*/ 11 h 781"/>
                <a:gd name="T30" fmla="*/ 996 w 1441"/>
                <a:gd name="T31" fmla="*/ 4 h 781"/>
                <a:gd name="T32" fmla="*/ 1008 w 1441"/>
                <a:gd name="T33" fmla="*/ 0 h 781"/>
                <a:gd name="T34" fmla="*/ 1020 w 1441"/>
                <a:gd name="T35" fmla="*/ 1 h 781"/>
                <a:gd name="T36" fmla="*/ 1216 w 1441"/>
                <a:gd name="T37" fmla="*/ 33 h 781"/>
                <a:gd name="T38" fmla="*/ 1216 w 1441"/>
                <a:gd name="T39" fmla="*/ 35 h 781"/>
                <a:gd name="T40" fmla="*/ 1256 w 1441"/>
                <a:gd name="T41" fmla="*/ 49 h 781"/>
                <a:gd name="T42" fmla="*/ 1291 w 1441"/>
                <a:gd name="T43" fmla="*/ 70 h 781"/>
                <a:gd name="T44" fmla="*/ 1324 w 1441"/>
                <a:gd name="T45" fmla="*/ 93 h 781"/>
                <a:gd name="T46" fmla="*/ 1353 w 1441"/>
                <a:gd name="T47" fmla="*/ 121 h 781"/>
                <a:gd name="T48" fmla="*/ 1379 w 1441"/>
                <a:gd name="T49" fmla="*/ 152 h 781"/>
                <a:gd name="T50" fmla="*/ 1400 w 1441"/>
                <a:gd name="T51" fmla="*/ 186 h 781"/>
                <a:gd name="T52" fmla="*/ 1417 w 1441"/>
                <a:gd name="T53" fmla="*/ 222 h 781"/>
                <a:gd name="T54" fmla="*/ 1430 w 1441"/>
                <a:gd name="T55" fmla="*/ 261 h 781"/>
                <a:gd name="T56" fmla="*/ 1437 w 1441"/>
                <a:gd name="T57" fmla="*/ 301 h 781"/>
                <a:gd name="T58" fmla="*/ 1441 w 1441"/>
                <a:gd name="T59" fmla="*/ 343 h 781"/>
                <a:gd name="T60" fmla="*/ 1441 w 1441"/>
                <a:gd name="T61" fmla="*/ 781 h 781"/>
                <a:gd name="T62" fmla="*/ 1408 w 1441"/>
                <a:gd name="T63" fmla="*/ 779 h 781"/>
                <a:gd name="T64" fmla="*/ 0 w 1441"/>
                <a:gd name="T65" fmla="*/ 779 h 781"/>
                <a:gd name="T66" fmla="*/ 0 w 1441"/>
                <a:gd name="T67" fmla="*/ 345 h 781"/>
                <a:gd name="T68" fmla="*/ 3 w 1441"/>
                <a:gd name="T69" fmla="*/ 302 h 781"/>
                <a:gd name="T70" fmla="*/ 10 w 1441"/>
                <a:gd name="T71" fmla="*/ 263 h 781"/>
                <a:gd name="T72" fmla="*/ 23 w 1441"/>
                <a:gd name="T73" fmla="*/ 223 h 781"/>
                <a:gd name="T74" fmla="*/ 40 w 1441"/>
                <a:gd name="T75" fmla="*/ 187 h 781"/>
                <a:gd name="T76" fmla="*/ 61 w 1441"/>
                <a:gd name="T77" fmla="*/ 153 h 781"/>
                <a:gd name="T78" fmla="*/ 87 w 1441"/>
                <a:gd name="T79" fmla="*/ 122 h 781"/>
                <a:gd name="T80" fmla="*/ 117 w 1441"/>
                <a:gd name="T81" fmla="*/ 94 h 781"/>
                <a:gd name="T82" fmla="*/ 150 w 1441"/>
                <a:gd name="T83" fmla="*/ 70 h 781"/>
                <a:gd name="T84" fmla="*/ 185 w 1441"/>
                <a:gd name="T85" fmla="*/ 49 h 781"/>
                <a:gd name="T86" fmla="*/ 225 w 1441"/>
                <a:gd name="T87" fmla="*/ 33 h 781"/>
                <a:gd name="T88" fmla="*/ 421 w 1441"/>
                <a:gd name="T89" fmla="*/ 1 h 781"/>
                <a:gd name="T90" fmla="*/ 425 w 1441"/>
                <a:gd name="T91" fmla="*/ 0 h 781"/>
                <a:gd name="T92" fmla="*/ 430 w 1441"/>
                <a:gd name="T93" fmla="*/ 0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41" h="781">
                  <a:moveTo>
                    <a:pt x="430" y="0"/>
                  </a:moveTo>
                  <a:lnTo>
                    <a:pt x="443" y="3"/>
                  </a:lnTo>
                  <a:lnTo>
                    <a:pt x="454" y="10"/>
                  </a:lnTo>
                  <a:lnTo>
                    <a:pt x="461" y="22"/>
                  </a:lnTo>
                  <a:lnTo>
                    <a:pt x="683" y="629"/>
                  </a:lnTo>
                  <a:lnTo>
                    <a:pt x="689" y="640"/>
                  </a:lnTo>
                  <a:lnTo>
                    <a:pt x="697" y="649"/>
                  </a:lnTo>
                  <a:lnTo>
                    <a:pt x="708" y="654"/>
                  </a:lnTo>
                  <a:lnTo>
                    <a:pt x="720" y="655"/>
                  </a:lnTo>
                  <a:lnTo>
                    <a:pt x="732" y="654"/>
                  </a:lnTo>
                  <a:lnTo>
                    <a:pt x="742" y="649"/>
                  </a:lnTo>
                  <a:lnTo>
                    <a:pt x="752" y="640"/>
                  </a:lnTo>
                  <a:lnTo>
                    <a:pt x="758" y="629"/>
                  </a:lnTo>
                  <a:lnTo>
                    <a:pt x="980" y="22"/>
                  </a:lnTo>
                  <a:lnTo>
                    <a:pt x="986" y="11"/>
                  </a:lnTo>
                  <a:lnTo>
                    <a:pt x="996" y="4"/>
                  </a:lnTo>
                  <a:lnTo>
                    <a:pt x="1008" y="0"/>
                  </a:lnTo>
                  <a:lnTo>
                    <a:pt x="1020" y="1"/>
                  </a:lnTo>
                  <a:lnTo>
                    <a:pt x="1216" y="33"/>
                  </a:lnTo>
                  <a:lnTo>
                    <a:pt x="1216" y="35"/>
                  </a:lnTo>
                  <a:lnTo>
                    <a:pt x="1256" y="49"/>
                  </a:lnTo>
                  <a:lnTo>
                    <a:pt x="1291" y="70"/>
                  </a:lnTo>
                  <a:lnTo>
                    <a:pt x="1324" y="93"/>
                  </a:lnTo>
                  <a:lnTo>
                    <a:pt x="1353" y="121"/>
                  </a:lnTo>
                  <a:lnTo>
                    <a:pt x="1379" y="152"/>
                  </a:lnTo>
                  <a:lnTo>
                    <a:pt x="1400" y="186"/>
                  </a:lnTo>
                  <a:lnTo>
                    <a:pt x="1417" y="222"/>
                  </a:lnTo>
                  <a:lnTo>
                    <a:pt x="1430" y="261"/>
                  </a:lnTo>
                  <a:lnTo>
                    <a:pt x="1437" y="301"/>
                  </a:lnTo>
                  <a:lnTo>
                    <a:pt x="1441" y="343"/>
                  </a:lnTo>
                  <a:lnTo>
                    <a:pt x="1441" y="781"/>
                  </a:lnTo>
                  <a:lnTo>
                    <a:pt x="1408" y="779"/>
                  </a:lnTo>
                  <a:lnTo>
                    <a:pt x="0" y="779"/>
                  </a:lnTo>
                  <a:lnTo>
                    <a:pt x="0" y="345"/>
                  </a:lnTo>
                  <a:lnTo>
                    <a:pt x="3" y="302"/>
                  </a:lnTo>
                  <a:lnTo>
                    <a:pt x="10" y="263"/>
                  </a:lnTo>
                  <a:lnTo>
                    <a:pt x="23" y="223"/>
                  </a:lnTo>
                  <a:lnTo>
                    <a:pt x="40" y="187"/>
                  </a:lnTo>
                  <a:lnTo>
                    <a:pt x="61" y="153"/>
                  </a:lnTo>
                  <a:lnTo>
                    <a:pt x="87" y="122"/>
                  </a:lnTo>
                  <a:lnTo>
                    <a:pt x="117" y="94"/>
                  </a:lnTo>
                  <a:lnTo>
                    <a:pt x="150" y="70"/>
                  </a:lnTo>
                  <a:lnTo>
                    <a:pt x="185" y="49"/>
                  </a:lnTo>
                  <a:lnTo>
                    <a:pt x="225" y="33"/>
                  </a:lnTo>
                  <a:lnTo>
                    <a:pt x="421" y="1"/>
                  </a:lnTo>
                  <a:lnTo>
                    <a:pt x="425" y="0"/>
                  </a:lnTo>
                  <a:lnTo>
                    <a:pt x="4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3" name="Freeform 651"/>
            <p:cNvSpPr>
              <a:spLocks noEditPoints="1"/>
            </p:cNvSpPr>
            <p:nvPr/>
          </p:nvSpPr>
          <p:spPr bwMode="auto">
            <a:xfrm>
              <a:off x="8440738" y="5759451"/>
              <a:ext cx="273050" cy="217488"/>
            </a:xfrm>
            <a:custGeom>
              <a:avLst/>
              <a:gdLst>
                <a:gd name="T0" fmla="*/ 1149 w 2056"/>
                <a:gd name="T1" fmla="*/ 356 h 1647"/>
                <a:gd name="T2" fmla="*/ 1103 w 2056"/>
                <a:gd name="T3" fmla="*/ 402 h 1647"/>
                <a:gd name="T4" fmla="*/ 1097 w 2056"/>
                <a:gd name="T5" fmla="*/ 469 h 1647"/>
                <a:gd name="T6" fmla="*/ 1136 w 2056"/>
                <a:gd name="T7" fmla="*/ 525 h 1647"/>
                <a:gd name="T8" fmla="*/ 873 w 2056"/>
                <a:gd name="T9" fmla="*/ 553 h 1647"/>
                <a:gd name="T10" fmla="*/ 814 w 2056"/>
                <a:gd name="T11" fmla="*/ 525 h 1647"/>
                <a:gd name="T12" fmla="*/ 751 w 2056"/>
                <a:gd name="T13" fmla="*/ 539 h 1647"/>
                <a:gd name="T14" fmla="*/ 408 w 2056"/>
                <a:gd name="T15" fmla="*/ 882 h 1647"/>
                <a:gd name="T16" fmla="*/ 394 w 2056"/>
                <a:gd name="T17" fmla="*/ 945 h 1647"/>
                <a:gd name="T18" fmla="*/ 423 w 2056"/>
                <a:gd name="T19" fmla="*/ 1003 h 1647"/>
                <a:gd name="T20" fmla="*/ 473 w 2056"/>
                <a:gd name="T21" fmla="*/ 1030 h 1647"/>
                <a:gd name="T22" fmla="*/ 530 w 2056"/>
                <a:gd name="T23" fmla="*/ 1025 h 1647"/>
                <a:gd name="T24" fmla="*/ 804 w 2056"/>
                <a:gd name="T25" fmla="*/ 762 h 1647"/>
                <a:gd name="T26" fmla="*/ 975 w 2056"/>
                <a:gd name="T27" fmla="*/ 919 h 1647"/>
                <a:gd name="T28" fmla="*/ 1039 w 2056"/>
                <a:gd name="T29" fmla="*/ 919 h 1647"/>
                <a:gd name="T30" fmla="*/ 1300 w 2056"/>
                <a:gd name="T31" fmla="*/ 673 h 1647"/>
                <a:gd name="T32" fmla="*/ 1335 w 2056"/>
                <a:gd name="T33" fmla="*/ 725 h 1647"/>
                <a:gd name="T34" fmla="*/ 1395 w 2056"/>
                <a:gd name="T35" fmla="*/ 746 h 1647"/>
                <a:gd name="T36" fmla="*/ 1457 w 2056"/>
                <a:gd name="T37" fmla="*/ 724 h 1647"/>
                <a:gd name="T38" fmla="*/ 1491 w 2056"/>
                <a:gd name="T39" fmla="*/ 670 h 1647"/>
                <a:gd name="T40" fmla="*/ 1491 w 2056"/>
                <a:gd name="T41" fmla="*/ 422 h 1647"/>
                <a:gd name="T42" fmla="*/ 1457 w 2056"/>
                <a:gd name="T43" fmla="*/ 367 h 1647"/>
                <a:gd name="T44" fmla="*/ 1395 w 2056"/>
                <a:gd name="T45" fmla="*/ 346 h 1647"/>
                <a:gd name="T46" fmla="*/ 1712 w 2056"/>
                <a:gd name="T47" fmla="*/ 0 h 1647"/>
                <a:gd name="T48" fmla="*/ 1846 w 2056"/>
                <a:gd name="T49" fmla="*/ 27 h 1647"/>
                <a:gd name="T50" fmla="*/ 1955 w 2056"/>
                <a:gd name="T51" fmla="*/ 101 h 1647"/>
                <a:gd name="T52" fmla="*/ 2029 w 2056"/>
                <a:gd name="T53" fmla="*/ 210 h 1647"/>
                <a:gd name="T54" fmla="*/ 2056 w 2056"/>
                <a:gd name="T55" fmla="*/ 343 h 1647"/>
                <a:gd name="T56" fmla="*/ 2045 w 2056"/>
                <a:gd name="T57" fmla="*/ 1067 h 1647"/>
                <a:gd name="T58" fmla="*/ 1988 w 2056"/>
                <a:gd name="T59" fmla="*/ 1183 h 1647"/>
                <a:gd name="T60" fmla="*/ 1895 w 2056"/>
                <a:gd name="T61" fmla="*/ 1269 h 1647"/>
                <a:gd name="T62" fmla="*/ 1775 w 2056"/>
                <a:gd name="T63" fmla="*/ 1316 h 1647"/>
                <a:gd name="T64" fmla="*/ 1728 w 2056"/>
                <a:gd name="T65" fmla="*/ 1580 h 1647"/>
                <a:gd name="T66" fmla="*/ 1695 w 2056"/>
                <a:gd name="T67" fmla="*/ 1631 h 1647"/>
                <a:gd name="T68" fmla="*/ 1644 w 2056"/>
                <a:gd name="T69" fmla="*/ 1647 h 1647"/>
                <a:gd name="T70" fmla="*/ 1597 w 2056"/>
                <a:gd name="T71" fmla="*/ 1633 h 1647"/>
                <a:gd name="T72" fmla="*/ 343 w 2056"/>
                <a:gd name="T73" fmla="*/ 1322 h 1647"/>
                <a:gd name="T74" fmla="*/ 209 w 2056"/>
                <a:gd name="T75" fmla="*/ 1295 h 1647"/>
                <a:gd name="T76" fmla="*/ 100 w 2056"/>
                <a:gd name="T77" fmla="*/ 1221 h 1647"/>
                <a:gd name="T78" fmla="*/ 26 w 2056"/>
                <a:gd name="T79" fmla="*/ 1112 h 1647"/>
                <a:gd name="T80" fmla="*/ 0 w 2056"/>
                <a:gd name="T81" fmla="*/ 979 h 1647"/>
                <a:gd name="T82" fmla="*/ 11 w 2056"/>
                <a:gd name="T83" fmla="*/ 252 h 1647"/>
                <a:gd name="T84" fmla="*/ 71 w 2056"/>
                <a:gd name="T85" fmla="*/ 134 h 1647"/>
                <a:gd name="T86" fmla="*/ 170 w 2056"/>
                <a:gd name="T87" fmla="*/ 47 h 1647"/>
                <a:gd name="T88" fmla="*/ 296 w 2056"/>
                <a:gd name="T89" fmla="*/ 4 h 1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56" h="1647">
                  <a:moveTo>
                    <a:pt x="1192" y="346"/>
                  </a:moveTo>
                  <a:lnTo>
                    <a:pt x="1169" y="348"/>
                  </a:lnTo>
                  <a:lnTo>
                    <a:pt x="1149" y="356"/>
                  </a:lnTo>
                  <a:lnTo>
                    <a:pt x="1130" y="367"/>
                  </a:lnTo>
                  <a:lnTo>
                    <a:pt x="1115" y="382"/>
                  </a:lnTo>
                  <a:lnTo>
                    <a:pt x="1103" y="402"/>
                  </a:lnTo>
                  <a:lnTo>
                    <a:pt x="1095" y="422"/>
                  </a:lnTo>
                  <a:lnTo>
                    <a:pt x="1093" y="444"/>
                  </a:lnTo>
                  <a:lnTo>
                    <a:pt x="1097" y="469"/>
                  </a:lnTo>
                  <a:lnTo>
                    <a:pt x="1105" y="491"/>
                  </a:lnTo>
                  <a:lnTo>
                    <a:pt x="1119" y="510"/>
                  </a:lnTo>
                  <a:lnTo>
                    <a:pt x="1136" y="525"/>
                  </a:lnTo>
                  <a:lnTo>
                    <a:pt x="1157" y="536"/>
                  </a:lnTo>
                  <a:lnTo>
                    <a:pt x="1007" y="686"/>
                  </a:lnTo>
                  <a:lnTo>
                    <a:pt x="873" y="553"/>
                  </a:lnTo>
                  <a:lnTo>
                    <a:pt x="855" y="539"/>
                  </a:lnTo>
                  <a:lnTo>
                    <a:pt x="836" y="530"/>
                  </a:lnTo>
                  <a:lnTo>
                    <a:pt x="814" y="525"/>
                  </a:lnTo>
                  <a:lnTo>
                    <a:pt x="793" y="525"/>
                  </a:lnTo>
                  <a:lnTo>
                    <a:pt x="772" y="530"/>
                  </a:lnTo>
                  <a:lnTo>
                    <a:pt x="751" y="539"/>
                  </a:lnTo>
                  <a:lnTo>
                    <a:pt x="734" y="553"/>
                  </a:lnTo>
                  <a:lnTo>
                    <a:pt x="423" y="864"/>
                  </a:lnTo>
                  <a:lnTo>
                    <a:pt x="408" y="882"/>
                  </a:lnTo>
                  <a:lnTo>
                    <a:pt x="400" y="902"/>
                  </a:lnTo>
                  <a:lnTo>
                    <a:pt x="394" y="922"/>
                  </a:lnTo>
                  <a:lnTo>
                    <a:pt x="394" y="945"/>
                  </a:lnTo>
                  <a:lnTo>
                    <a:pt x="400" y="965"/>
                  </a:lnTo>
                  <a:lnTo>
                    <a:pt x="408" y="985"/>
                  </a:lnTo>
                  <a:lnTo>
                    <a:pt x="423" y="1003"/>
                  </a:lnTo>
                  <a:lnTo>
                    <a:pt x="438" y="1015"/>
                  </a:lnTo>
                  <a:lnTo>
                    <a:pt x="455" y="1025"/>
                  </a:lnTo>
                  <a:lnTo>
                    <a:pt x="473" y="1030"/>
                  </a:lnTo>
                  <a:lnTo>
                    <a:pt x="493" y="1032"/>
                  </a:lnTo>
                  <a:lnTo>
                    <a:pt x="511" y="1030"/>
                  </a:lnTo>
                  <a:lnTo>
                    <a:pt x="530" y="1025"/>
                  </a:lnTo>
                  <a:lnTo>
                    <a:pt x="547" y="1015"/>
                  </a:lnTo>
                  <a:lnTo>
                    <a:pt x="562" y="1003"/>
                  </a:lnTo>
                  <a:lnTo>
                    <a:pt x="804" y="762"/>
                  </a:lnTo>
                  <a:lnTo>
                    <a:pt x="937" y="896"/>
                  </a:lnTo>
                  <a:lnTo>
                    <a:pt x="955" y="909"/>
                  </a:lnTo>
                  <a:lnTo>
                    <a:pt x="975" y="919"/>
                  </a:lnTo>
                  <a:lnTo>
                    <a:pt x="996" y="923"/>
                  </a:lnTo>
                  <a:lnTo>
                    <a:pt x="1017" y="923"/>
                  </a:lnTo>
                  <a:lnTo>
                    <a:pt x="1039" y="919"/>
                  </a:lnTo>
                  <a:lnTo>
                    <a:pt x="1059" y="909"/>
                  </a:lnTo>
                  <a:lnTo>
                    <a:pt x="1076" y="896"/>
                  </a:lnTo>
                  <a:lnTo>
                    <a:pt x="1300" y="673"/>
                  </a:lnTo>
                  <a:lnTo>
                    <a:pt x="1307" y="693"/>
                  </a:lnTo>
                  <a:lnTo>
                    <a:pt x="1319" y="710"/>
                  </a:lnTo>
                  <a:lnTo>
                    <a:pt x="1335" y="725"/>
                  </a:lnTo>
                  <a:lnTo>
                    <a:pt x="1353" y="737"/>
                  </a:lnTo>
                  <a:lnTo>
                    <a:pt x="1373" y="743"/>
                  </a:lnTo>
                  <a:lnTo>
                    <a:pt x="1395" y="746"/>
                  </a:lnTo>
                  <a:lnTo>
                    <a:pt x="1417" y="743"/>
                  </a:lnTo>
                  <a:lnTo>
                    <a:pt x="1439" y="736"/>
                  </a:lnTo>
                  <a:lnTo>
                    <a:pt x="1457" y="724"/>
                  </a:lnTo>
                  <a:lnTo>
                    <a:pt x="1472" y="709"/>
                  </a:lnTo>
                  <a:lnTo>
                    <a:pt x="1484" y="691"/>
                  </a:lnTo>
                  <a:lnTo>
                    <a:pt x="1491" y="670"/>
                  </a:lnTo>
                  <a:lnTo>
                    <a:pt x="1494" y="647"/>
                  </a:lnTo>
                  <a:lnTo>
                    <a:pt x="1494" y="444"/>
                  </a:lnTo>
                  <a:lnTo>
                    <a:pt x="1491" y="422"/>
                  </a:lnTo>
                  <a:lnTo>
                    <a:pt x="1484" y="402"/>
                  </a:lnTo>
                  <a:lnTo>
                    <a:pt x="1472" y="382"/>
                  </a:lnTo>
                  <a:lnTo>
                    <a:pt x="1457" y="367"/>
                  </a:lnTo>
                  <a:lnTo>
                    <a:pt x="1439" y="356"/>
                  </a:lnTo>
                  <a:lnTo>
                    <a:pt x="1417" y="348"/>
                  </a:lnTo>
                  <a:lnTo>
                    <a:pt x="1395" y="346"/>
                  </a:lnTo>
                  <a:lnTo>
                    <a:pt x="1192" y="346"/>
                  </a:lnTo>
                  <a:close/>
                  <a:moveTo>
                    <a:pt x="343" y="0"/>
                  </a:moveTo>
                  <a:lnTo>
                    <a:pt x="1712" y="0"/>
                  </a:lnTo>
                  <a:lnTo>
                    <a:pt x="1759" y="4"/>
                  </a:lnTo>
                  <a:lnTo>
                    <a:pt x="1803" y="12"/>
                  </a:lnTo>
                  <a:lnTo>
                    <a:pt x="1846" y="27"/>
                  </a:lnTo>
                  <a:lnTo>
                    <a:pt x="1886" y="47"/>
                  </a:lnTo>
                  <a:lnTo>
                    <a:pt x="1922" y="72"/>
                  </a:lnTo>
                  <a:lnTo>
                    <a:pt x="1955" y="101"/>
                  </a:lnTo>
                  <a:lnTo>
                    <a:pt x="1984" y="134"/>
                  </a:lnTo>
                  <a:lnTo>
                    <a:pt x="2008" y="170"/>
                  </a:lnTo>
                  <a:lnTo>
                    <a:pt x="2029" y="210"/>
                  </a:lnTo>
                  <a:lnTo>
                    <a:pt x="2044" y="252"/>
                  </a:lnTo>
                  <a:lnTo>
                    <a:pt x="2052" y="297"/>
                  </a:lnTo>
                  <a:lnTo>
                    <a:pt x="2056" y="343"/>
                  </a:lnTo>
                  <a:lnTo>
                    <a:pt x="2056" y="979"/>
                  </a:lnTo>
                  <a:lnTo>
                    <a:pt x="2053" y="1025"/>
                  </a:lnTo>
                  <a:lnTo>
                    <a:pt x="2045" y="1067"/>
                  </a:lnTo>
                  <a:lnTo>
                    <a:pt x="2031" y="1109"/>
                  </a:lnTo>
                  <a:lnTo>
                    <a:pt x="2012" y="1147"/>
                  </a:lnTo>
                  <a:lnTo>
                    <a:pt x="1988" y="1183"/>
                  </a:lnTo>
                  <a:lnTo>
                    <a:pt x="1961" y="1216"/>
                  </a:lnTo>
                  <a:lnTo>
                    <a:pt x="1930" y="1244"/>
                  </a:lnTo>
                  <a:lnTo>
                    <a:pt x="1895" y="1269"/>
                  </a:lnTo>
                  <a:lnTo>
                    <a:pt x="1858" y="1290"/>
                  </a:lnTo>
                  <a:lnTo>
                    <a:pt x="1817" y="1305"/>
                  </a:lnTo>
                  <a:lnTo>
                    <a:pt x="1775" y="1316"/>
                  </a:lnTo>
                  <a:lnTo>
                    <a:pt x="1731" y="1321"/>
                  </a:lnTo>
                  <a:lnTo>
                    <a:pt x="1731" y="1560"/>
                  </a:lnTo>
                  <a:lnTo>
                    <a:pt x="1728" y="1580"/>
                  </a:lnTo>
                  <a:lnTo>
                    <a:pt x="1721" y="1600"/>
                  </a:lnTo>
                  <a:lnTo>
                    <a:pt x="1710" y="1617"/>
                  </a:lnTo>
                  <a:lnTo>
                    <a:pt x="1695" y="1631"/>
                  </a:lnTo>
                  <a:lnTo>
                    <a:pt x="1677" y="1640"/>
                  </a:lnTo>
                  <a:lnTo>
                    <a:pt x="1661" y="1646"/>
                  </a:lnTo>
                  <a:lnTo>
                    <a:pt x="1644" y="1647"/>
                  </a:lnTo>
                  <a:lnTo>
                    <a:pt x="1628" y="1646"/>
                  </a:lnTo>
                  <a:lnTo>
                    <a:pt x="1612" y="1640"/>
                  </a:lnTo>
                  <a:lnTo>
                    <a:pt x="1597" y="1633"/>
                  </a:lnTo>
                  <a:lnTo>
                    <a:pt x="1583" y="1621"/>
                  </a:lnTo>
                  <a:lnTo>
                    <a:pt x="1284" y="1322"/>
                  </a:lnTo>
                  <a:lnTo>
                    <a:pt x="343" y="1322"/>
                  </a:lnTo>
                  <a:lnTo>
                    <a:pt x="296" y="1319"/>
                  </a:lnTo>
                  <a:lnTo>
                    <a:pt x="252" y="1309"/>
                  </a:lnTo>
                  <a:lnTo>
                    <a:pt x="209" y="1295"/>
                  </a:lnTo>
                  <a:lnTo>
                    <a:pt x="170" y="1275"/>
                  </a:lnTo>
                  <a:lnTo>
                    <a:pt x="133" y="1251"/>
                  </a:lnTo>
                  <a:lnTo>
                    <a:pt x="100" y="1221"/>
                  </a:lnTo>
                  <a:lnTo>
                    <a:pt x="71" y="1189"/>
                  </a:lnTo>
                  <a:lnTo>
                    <a:pt x="47" y="1152"/>
                  </a:lnTo>
                  <a:lnTo>
                    <a:pt x="26" y="1112"/>
                  </a:lnTo>
                  <a:lnTo>
                    <a:pt x="11" y="1071"/>
                  </a:lnTo>
                  <a:lnTo>
                    <a:pt x="3" y="1026"/>
                  </a:lnTo>
                  <a:lnTo>
                    <a:pt x="0" y="979"/>
                  </a:lnTo>
                  <a:lnTo>
                    <a:pt x="0" y="343"/>
                  </a:lnTo>
                  <a:lnTo>
                    <a:pt x="3" y="297"/>
                  </a:lnTo>
                  <a:lnTo>
                    <a:pt x="11" y="252"/>
                  </a:lnTo>
                  <a:lnTo>
                    <a:pt x="26" y="210"/>
                  </a:lnTo>
                  <a:lnTo>
                    <a:pt x="47" y="170"/>
                  </a:lnTo>
                  <a:lnTo>
                    <a:pt x="71" y="134"/>
                  </a:lnTo>
                  <a:lnTo>
                    <a:pt x="100" y="101"/>
                  </a:lnTo>
                  <a:lnTo>
                    <a:pt x="133" y="72"/>
                  </a:lnTo>
                  <a:lnTo>
                    <a:pt x="170" y="47"/>
                  </a:lnTo>
                  <a:lnTo>
                    <a:pt x="209" y="27"/>
                  </a:lnTo>
                  <a:lnTo>
                    <a:pt x="252" y="12"/>
                  </a:lnTo>
                  <a:lnTo>
                    <a:pt x="296" y="4"/>
                  </a:lnTo>
                  <a:lnTo>
                    <a:pt x="3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4" name="Freeform 652"/>
            <p:cNvSpPr>
              <a:spLocks/>
            </p:cNvSpPr>
            <p:nvPr/>
          </p:nvSpPr>
          <p:spPr bwMode="auto">
            <a:xfrm>
              <a:off x="8775701" y="6019801"/>
              <a:ext cx="23813" cy="61913"/>
            </a:xfrm>
            <a:custGeom>
              <a:avLst/>
              <a:gdLst>
                <a:gd name="T0" fmla="*/ 45 w 183"/>
                <a:gd name="T1" fmla="*/ 0 h 467"/>
                <a:gd name="T2" fmla="*/ 138 w 183"/>
                <a:gd name="T3" fmla="*/ 0 h 467"/>
                <a:gd name="T4" fmla="*/ 150 w 183"/>
                <a:gd name="T5" fmla="*/ 1 h 467"/>
                <a:gd name="T6" fmla="*/ 162 w 183"/>
                <a:gd name="T7" fmla="*/ 5 h 467"/>
                <a:gd name="T8" fmla="*/ 171 w 183"/>
                <a:gd name="T9" fmla="*/ 14 h 467"/>
                <a:gd name="T10" fmla="*/ 179 w 183"/>
                <a:gd name="T11" fmla="*/ 26 h 467"/>
                <a:gd name="T12" fmla="*/ 183 w 183"/>
                <a:gd name="T13" fmla="*/ 38 h 467"/>
                <a:gd name="T14" fmla="*/ 182 w 183"/>
                <a:gd name="T15" fmla="*/ 52 h 467"/>
                <a:gd name="T16" fmla="*/ 176 w 183"/>
                <a:gd name="T17" fmla="*/ 64 h 467"/>
                <a:gd name="T18" fmla="*/ 127 w 183"/>
                <a:gd name="T19" fmla="*/ 140 h 467"/>
                <a:gd name="T20" fmla="*/ 151 w 183"/>
                <a:gd name="T21" fmla="*/ 336 h 467"/>
                <a:gd name="T22" fmla="*/ 105 w 183"/>
                <a:gd name="T23" fmla="*/ 459 h 467"/>
                <a:gd name="T24" fmla="*/ 101 w 183"/>
                <a:gd name="T25" fmla="*/ 464 h 467"/>
                <a:gd name="T26" fmla="*/ 94 w 183"/>
                <a:gd name="T27" fmla="*/ 467 h 467"/>
                <a:gd name="T28" fmla="*/ 88 w 183"/>
                <a:gd name="T29" fmla="*/ 467 h 467"/>
                <a:gd name="T30" fmla="*/ 82 w 183"/>
                <a:gd name="T31" fmla="*/ 464 h 467"/>
                <a:gd name="T32" fmla="*/ 78 w 183"/>
                <a:gd name="T33" fmla="*/ 459 h 467"/>
                <a:gd name="T34" fmla="*/ 32 w 183"/>
                <a:gd name="T35" fmla="*/ 336 h 467"/>
                <a:gd name="T36" fmla="*/ 56 w 183"/>
                <a:gd name="T37" fmla="*/ 140 h 467"/>
                <a:gd name="T38" fmla="*/ 5 w 183"/>
                <a:gd name="T39" fmla="*/ 64 h 467"/>
                <a:gd name="T40" fmla="*/ 0 w 183"/>
                <a:gd name="T41" fmla="*/ 52 h 467"/>
                <a:gd name="T42" fmla="*/ 0 w 183"/>
                <a:gd name="T43" fmla="*/ 38 h 467"/>
                <a:gd name="T44" fmla="*/ 3 w 183"/>
                <a:gd name="T45" fmla="*/ 26 h 467"/>
                <a:gd name="T46" fmla="*/ 11 w 183"/>
                <a:gd name="T47" fmla="*/ 14 h 467"/>
                <a:gd name="T48" fmla="*/ 20 w 183"/>
                <a:gd name="T49" fmla="*/ 5 h 467"/>
                <a:gd name="T50" fmla="*/ 32 w 183"/>
                <a:gd name="T51" fmla="*/ 1 h 467"/>
                <a:gd name="T52" fmla="*/ 45 w 183"/>
                <a:gd name="T53"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3" h="467">
                  <a:moveTo>
                    <a:pt x="45" y="0"/>
                  </a:moveTo>
                  <a:lnTo>
                    <a:pt x="138" y="0"/>
                  </a:lnTo>
                  <a:lnTo>
                    <a:pt x="150" y="1"/>
                  </a:lnTo>
                  <a:lnTo>
                    <a:pt x="162" y="5"/>
                  </a:lnTo>
                  <a:lnTo>
                    <a:pt x="171" y="14"/>
                  </a:lnTo>
                  <a:lnTo>
                    <a:pt x="179" y="26"/>
                  </a:lnTo>
                  <a:lnTo>
                    <a:pt x="183" y="38"/>
                  </a:lnTo>
                  <a:lnTo>
                    <a:pt x="182" y="52"/>
                  </a:lnTo>
                  <a:lnTo>
                    <a:pt x="176" y="64"/>
                  </a:lnTo>
                  <a:lnTo>
                    <a:pt x="127" y="140"/>
                  </a:lnTo>
                  <a:lnTo>
                    <a:pt x="151" y="336"/>
                  </a:lnTo>
                  <a:lnTo>
                    <a:pt x="105" y="459"/>
                  </a:lnTo>
                  <a:lnTo>
                    <a:pt x="101" y="464"/>
                  </a:lnTo>
                  <a:lnTo>
                    <a:pt x="94" y="467"/>
                  </a:lnTo>
                  <a:lnTo>
                    <a:pt x="88" y="467"/>
                  </a:lnTo>
                  <a:lnTo>
                    <a:pt x="82" y="464"/>
                  </a:lnTo>
                  <a:lnTo>
                    <a:pt x="78" y="459"/>
                  </a:lnTo>
                  <a:lnTo>
                    <a:pt x="32" y="336"/>
                  </a:lnTo>
                  <a:lnTo>
                    <a:pt x="56" y="140"/>
                  </a:lnTo>
                  <a:lnTo>
                    <a:pt x="5" y="64"/>
                  </a:lnTo>
                  <a:lnTo>
                    <a:pt x="0" y="52"/>
                  </a:lnTo>
                  <a:lnTo>
                    <a:pt x="0" y="38"/>
                  </a:lnTo>
                  <a:lnTo>
                    <a:pt x="3" y="26"/>
                  </a:lnTo>
                  <a:lnTo>
                    <a:pt x="11" y="14"/>
                  </a:lnTo>
                  <a:lnTo>
                    <a:pt x="20" y="5"/>
                  </a:lnTo>
                  <a:lnTo>
                    <a:pt x="32" y="1"/>
                  </a:lnTo>
                  <a:lnTo>
                    <a:pt x="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5" name="Group 274"/>
          <p:cNvGrpSpPr/>
          <p:nvPr/>
        </p:nvGrpSpPr>
        <p:grpSpPr>
          <a:xfrm flipH="1">
            <a:off x="5325511" y="2077521"/>
            <a:ext cx="248265" cy="201716"/>
            <a:chOff x="7715250" y="6286500"/>
            <a:chExt cx="482600" cy="392112"/>
          </a:xfrm>
          <a:solidFill>
            <a:schemeClr val="tx1">
              <a:lumMod val="65000"/>
              <a:lumOff val="35000"/>
            </a:schemeClr>
          </a:solidFill>
        </p:grpSpPr>
        <p:sp>
          <p:nvSpPr>
            <p:cNvPr id="276" name="Freeform 657"/>
            <p:cNvSpPr>
              <a:spLocks/>
            </p:cNvSpPr>
            <p:nvPr/>
          </p:nvSpPr>
          <p:spPr bwMode="auto">
            <a:xfrm>
              <a:off x="7967663" y="6440488"/>
              <a:ext cx="85725" cy="136525"/>
            </a:xfrm>
            <a:custGeom>
              <a:avLst/>
              <a:gdLst>
                <a:gd name="T0" fmla="*/ 336 w 591"/>
                <a:gd name="T1" fmla="*/ 0 h 941"/>
                <a:gd name="T2" fmla="*/ 394 w 591"/>
                <a:gd name="T3" fmla="*/ 17 h 941"/>
                <a:gd name="T4" fmla="*/ 433 w 591"/>
                <a:gd name="T5" fmla="*/ 33 h 941"/>
                <a:gd name="T6" fmla="*/ 466 w 591"/>
                <a:gd name="T7" fmla="*/ 54 h 941"/>
                <a:gd name="T8" fmla="*/ 498 w 591"/>
                <a:gd name="T9" fmla="*/ 78 h 941"/>
                <a:gd name="T10" fmla="*/ 525 w 591"/>
                <a:gd name="T11" fmla="*/ 107 h 941"/>
                <a:gd name="T12" fmla="*/ 548 w 591"/>
                <a:gd name="T13" fmla="*/ 139 h 941"/>
                <a:gd name="T14" fmla="*/ 566 w 591"/>
                <a:gd name="T15" fmla="*/ 174 h 941"/>
                <a:gd name="T16" fmla="*/ 580 w 591"/>
                <a:gd name="T17" fmla="*/ 212 h 941"/>
                <a:gd name="T18" fmla="*/ 588 w 591"/>
                <a:gd name="T19" fmla="*/ 250 h 941"/>
                <a:gd name="T20" fmla="*/ 591 w 591"/>
                <a:gd name="T21" fmla="*/ 291 h 941"/>
                <a:gd name="T22" fmla="*/ 591 w 591"/>
                <a:gd name="T23" fmla="*/ 941 h 941"/>
                <a:gd name="T24" fmla="*/ 0 w 591"/>
                <a:gd name="T25" fmla="*/ 941 h 941"/>
                <a:gd name="T26" fmla="*/ 336 w 591"/>
                <a:gd name="T27" fmla="*/ 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1" h="941">
                  <a:moveTo>
                    <a:pt x="336" y="0"/>
                  </a:moveTo>
                  <a:lnTo>
                    <a:pt x="394" y="17"/>
                  </a:lnTo>
                  <a:lnTo>
                    <a:pt x="433" y="33"/>
                  </a:lnTo>
                  <a:lnTo>
                    <a:pt x="466" y="54"/>
                  </a:lnTo>
                  <a:lnTo>
                    <a:pt x="498" y="78"/>
                  </a:lnTo>
                  <a:lnTo>
                    <a:pt x="525" y="107"/>
                  </a:lnTo>
                  <a:lnTo>
                    <a:pt x="548" y="139"/>
                  </a:lnTo>
                  <a:lnTo>
                    <a:pt x="566" y="174"/>
                  </a:lnTo>
                  <a:lnTo>
                    <a:pt x="580" y="212"/>
                  </a:lnTo>
                  <a:lnTo>
                    <a:pt x="588" y="250"/>
                  </a:lnTo>
                  <a:lnTo>
                    <a:pt x="591" y="291"/>
                  </a:lnTo>
                  <a:lnTo>
                    <a:pt x="591" y="941"/>
                  </a:lnTo>
                  <a:lnTo>
                    <a:pt x="0" y="941"/>
                  </a:lnTo>
                  <a:lnTo>
                    <a:pt x="3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7" name="Freeform 658"/>
            <p:cNvSpPr>
              <a:spLocks/>
            </p:cNvSpPr>
            <p:nvPr/>
          </p:nvSpPr>
          <p:spPr bwMode="auto">
            <a:xfrm>
              <a:off x="7915275" y="6286500"/>
              <a:ext cx="84138" cy="84137"/>
            </a:xfrm>
            <a:custGeom>
              <a:avLst/>
              <a:gdLst>
                <a:gd name="T0" fmla="*/ 292 w 586"/>
                <a:gd name="T1" fmla="*/ 0 h 588"/>
                <a:gd name="T2" fmla="*/ 336 w 586"/>
                <a:gd name="T3" fmla="*/ 3 h 588"/>
                <a:gd name="T4" fmla="*/ 377 w 586"/>
                <a:gd name="T5" fmla="*/ 13 h 588"/>
                <a:gd name="T6" fmla="*/ 416 w 586"/>
                <a:gd name="T7" fmla="*/ 28 h 588"/>
                <a:gd name="T8" fmla="*/ 452 w 586"/>
                <a:gd name="T9" fmla="*/ 48 h 588"/>
                <a:gd name="T10" fmla="*/ 485 w 586"/>
                <a:gd name="T11" fmla="*/ 72 h 588"/>
                <a:gd name="T12" fmla="*/ 514 w 586"/>
                <a:gd name="T13" fmla="*/ 102 h 588"/>
                <a:gd name="T14" fmla="*/ 538 w 586"/>
                <a:gd name="T15" fmla="*/ 135 h 588"/>
                <a:gd name="T16" fmla="*/ 559 w 586"/>
                <a:gd name="T17" fmla="*/ 170 h 588"/>
                <a:gd name="T18" fmla="*/ 573 w 586"/>
                <a:gd name="T19" fmla="*/ 210 h 588"/>
                <a:gd name="T20" fmla="*/ 583 w 586"/>
                <a:gd name="T21" fmla="*/ 251 h 588"/>
                <a:gd name="T22" fmla="*/ 586 w 586"/>
                <a:gd name="T23" fmla="*/ 295 h 588"/>
                <a:gd name="T24" fmla="*/ 583 w 586"/>
                <a:gd name="T25" fmla="*/ 337 h 588"/>
                <a:gd name="T26" fmla="*/ 573 w 586"/>
                <a:gd name="T27" fmla="*/ 379 h 588"/>
                <a:gd name="T28" fmla="*/ 559 w 586"/>
                <a:gd name="T29" fmla="*/ 418 h 588"/>
                <a:gd name="T30" fmla="*/ 538 w 586"/>
                <a:gd name="T31" fmla="*/ 454 h 588"/>
                <a:gd name="T32" fmla="*/ 514 w 586"/>
                <a:gd name="T33" fmla="*/ 487 h 588"/>
                <a:gd name="T34" fmla="*/ 485 w 586"/>
                <a:gd name="T35" fmla="*/ 516 h 588"/>
                <a:gd name="T36" fmla="*/ 452 w 586"/>
                <a:gd name="T37" fmla="*/ 541 h 588"/>
                <a:gd name="T38" fmla="*/ 416 w 586"/>
                <a:gd name="T39" fmla="*/ 560 h 588"/>
                <a:gd name="T40" fmla="*/ 377 w 586"/>
                <a:gd name="T41" fmla="*/ 576 h 588"/>
                <a:gd name="T42" fmla="*/ 336 w 586"/>
                <a:gd name="T43" fmla="*/ 585 h 588"/>
                <a:gd name="T44" fmla="*/ 292 w 586"/>
                <a:gd name="T45" fmla="*/ 588 h 588"/>
                <a:gd name="T46" fmla="*/ 250 w 586"/>
                <a:gd name="T47" fmla="*/ 585 h 588"/>
                <a:gd name="T48" fmla="*/ 208 w 586"/>
                <a:gd name="T49" fmla="*/ 576 h 588"/>
                <a:gd name="T50" fmla="*/ 169 w 586"/>
                <a:gd name="T51" fmla="*/ 560 h 588"/>
                <a:gd name="T52" fmla="*/ 133 w 586"/>
                <a:gd name="T53" fmla="*/ 541 h 588"/>
                <a:gd name="T54" fmla="*/ 100 w 586"/>
                <a:gd name="T55" fmla="*/ 516 h 588"/>
                <a:gd name="T56" fmla="*/ 72 w 586"/>
                <a:gd name="T57" fmla="*/ 487 h 588"/>
                <a:gd name="T58" fmla="*/ 46 w 586"/>
                <a:gd name="T59" fmla="*/ 454 h 588"/>
                <a:gd name="T60" fmla="*/ 27 w 586"/>
                <a:gd name="T61" fmla="*/ 418 h 588"/>
                <a:gd name="T62" fmla="*/ 12 w 586"/>
                <a:gd name="T63" fmla="*/ 379 h 588"/>
                <a:gd name="T64" fmla="*/ 3 w 586"/>
                <a:gd name="T65" fmla="*/ 337 h 588"/>
                <a:gd name="T66" fmla="*/ 0 w 586"/>
                <a:gd name="T67" fmla="*/ 295 h 588"/>
                <a:gd name="T68" fmla="*/ 3 w 586"/>
                <a:gd name="T69" fmla="*/ 251 h 588"/>
                <a:gd name="T70" fmla="*/ 12 w 586"/>
                <a:gd name="T71" fmla="*/ 210 h 588"/>
                <a:gd name="T72" fmla="*/ 27 w 586"/>
                <a:gd name="T73" fmla="*/ 170 h 588"/>
                <a:gd name="T74" fmla="*/ 46 w 586"/>
                <a:gd name="T75" fmla="*/ 135 h 588"/>
                <a:gd name="T76" fmla="*/ 72 w 586"/>
                <a:gd name="T77" fmla="*/ 102 h 588"/>
                <a:gd name="T78" fmla="*/ 100 w 586"/>
                <a:gd name="T79" fmla="*/ 72 h 588"/>
                <a:gd name="T80" fmla="*/ 133 w 586"/>
                <a:gd name="T81" fmla="*/ 48 h 588"/>
                <a:gd name="T82" fmla="*/ 169 w 586"/>
                <a:gd name="T83" fmla="*/ 28 h 588"/>
                <a:gd name="T84" fmla="*/ 208 w 586"/>
                <a:gd name="T85" fmla="*/ 13 h 588"/>
                <a:gd name="T86" fmla="*/ 250 w 586"/>
                <a:gd name="T87" fmla="*/ 3 h 588"/>
                <a:gd name="T88" fmla="*/ 292 w 586"/>
                <a:gd name="T89" fmla="*/ 0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6" h="588">
                  <a:moveTo>
                    <a:pt x="292" y="0"/>
                  </a:moveTo>
                  <a:lnTo>
                    <a:pt x="336" y="3"/>
                  </a:lnTo>
                  <a:lnTo>
                    <a:pt x="377" y="13"/>
                  </a:lnTo>
                  <a:lnTo>
                    <a:pt x="416" y="28"/>
                  </a:lnTo>
                  <a:lnTo>
                    <a:pt x="452" y="48"/>
                  </a:lnTo>
                  <a:lnTo>
                    <a:pt x="485" y="72"/>
                  </a:lnTo>
                  <a:lnTo>
                    <a:pt x="514" y="102"/>
                  </a:lnTo>
                  <a:lnTo>
                    <a:pt x="538" y="135"/>
                  </a:lnTo>
                  <a:lnTo>
                    <a:pt x="559" y="170"/>
                  </a:lnTo>
                  <a:lnTo>
                    <a:pt x="573" y="210"/>
                  </a:lnTo>
                  <a:lnTo>
                    <a:pt x="583" y="251"/>
                  </a:lnTo>
                  <a:lnTo>
                    <a:pt x="586" y="295"/>
                  </a:lnTo>
                  <a:lnTo>
                    <a:pt x="583" y="337"/>
                  </a:lnTo>
                  <a:lnTo>
                    <a:pt x="573" y="379"/>
                  </a:lnTo>
                  <a:lnTo>
                    <a:pt x="559" y="418"/>
                  </a:lnTo>
                  <a:lnTo>
                    <a:pt x="538" y="454"/>
                  </a:lnTo>
                  <a:lnTo>
                    <a:pt x="514" y="487"/>
                  </a:lnTo>
                  <a:lnTo>
                    <a:pt x="485" y="516"/>
                  </a:lnTo>
                  <a:lnTo>
                    <a:pt x="452" y="541"/>
                  </a:lnTo>
                  <a:lnTo>
                    <a:pt x="416" y="560"/>
                  </a:lnTo>
                  <a:lnTo>
                    <a:pt x="377" y="576"/>
                  </a:lnTo>
                  <a:lnTo>
                    <a:pt x="336" y="585"/>
                  </a:lnTo>
                  <a:lnTo>
                    <a:pt x="292" y="588"/>
                  </a:lnTo>
                  <a:lnTo>
                    <a:pt x="250" y="585"/>
                  </a:lnTo>
                  <a:lnTo>
                    <a:pt x="208" y="576"/>
                  </a:lnTo>
                  <a:lnTo>
                    <a:pt x="169" y="560"/>
                  </a:lnTo>
                  <a:lnTo>
                    <a:pt x="133" y="541"/>
                  </a:lnTo>
                  <a:lnTo>
                    <a:pt x="100" y="516"/>
                  </a:lnTo>
                  <a:lnTo>
                    <a:pt x="72" y="487"/>
                  </a:lnTo>
                  <a:lnTo>
                    <a:pt x="46" y="454"/>
                  </a:lnTo>
                  <a:lnTo>
                    <a:pt x="27" y="418"/>
                  </a:lnTo>
                  <a:lnTo>
                    <a:pt x="12" y="379"/>
                  </a:lnTo>
                  <a:lnTo>
                    <a:pt x="3" y="337"/>
                  </a:lnTo>
                  <a:lnTo>
                    <a:pt x="0" y="295"/>
                  </a:lnTo>
                  <a:lnTo>
                    <a:pt x="3" y="251"/>
                  </a:lnTo>
                  <a:lnTo>
                    <a:pt x="12" y="210"/>
                  </a:lnTo>
                  <a:lnTo>
                    <a:pt x="27" y="170"/>
                  </a:lnTo>
                  <a:lnTo>
                    <a:pt x="46" y="135"/>
                  </a:lnTo>
                  <a:lnTo>
                    <a:pt x="72" y="102"/>
                  </a:lnTo>
                  <a:lnTo>
                    <a:pt x="100" y="72"/>
                  </a:lnTo>
                  <a:lnTo>
                    <a:pt x="133" y="48"/>
                  </a:lnTo>
                  <a:lnTo>
                    <a:pt x="169" y="28"/>
                  </a:lnTo>
                  <a:lnTo>
                    <a:pt x="208" y="13"/>
                  </a:lnTo>
                  <a:lnTo>
                    <a:pt x="250" y="3"/>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8" name="Freeform 659"/>
            <p:cNvSpPr>
              <a:spLocks/>
            </p:cNvSpPr>
            <p:nvPr/>
          </p:nvSpPr>
          <p:spPr bwMode="auto">
            <a:xfrm>
              <a:off x="7861300" y="6440488"/>
              <a:ext cx="84138" cy="136525"/>
            </a:xfrm>
            <a:custGeom>
              <a:avLst/>
              <a:gdLst>
                <a:gd name="T0" fmla="*/ 255 w 590"/>
                <a:gd name="T1" fmla="*/ 0 h 941"/>
                <a:gd name="T2" fmla="*/ 590 w 590"/>
                <a:gd name="T3" fmla="*/ 941 h 941"/>
                <a:gd name="T4" fmla="*/ 0 w 590"/>
                <a:gd name="T5" fmla="*/ 941 h 941"/>
                <a:gd name="T6" fmla="*/ 0 w 590"/>
                <a:gd name="T7" fmla="*/ 291 h 941"/>
                <a:gd name="T8" fmla="*/ 3 w 590"/>
                <a:gd name="T9" fmla="*/ 250 h 941"/>
                <a:gd name="T10" fmla="*/ 11 w 590"/>
                <a:gd name="T11" fmla="*/ 212 h 941"/>
                <a:gd name="T12" fmla="*/ 24 w 590"/>
                <a:gd name="T13" fmla="*/ 174 h 941"/>
                <a:gd name="T14" fmla="*/ 42 w 590"/>
                <a:gd name="T15" fmla="*/ 139 h 941"/>
                <a:gd name="T16" fmla="*/ 66 w 590"/>
                <a:gd name="T17" fmla="*/ 107 h 941"/>
                <a:gd name="T18" fmla="*/ 93 w 590"/>
                <a:gd name="T19" fmla="*/ 78 h 941"/>
                <a:gd name="T20" fmla="*/ 124 w 590"/>
                <a:gd name="T21" fmla="*/ 54 h 941"/>
                <a:gd name="T22" fmla="*/ 158 w 590"/>
                <a:gd name="T23" fmla="*/ 33 h 941"/>
                <a:gd name="T24" fmla="*/ 196 w 590"/>
                <a:gd name="T25" fmla="*/ 17 h 941"/>
                <a:gd name="T26" fmla="*/ 255 w 590"/>
                <a:gd name="T27" fmla="*/ 0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90" h="941">
                  <a:moveTo>
                    <a:pt x="255" y="0"/>
                  </a:moveTo>
                  <a:lnTo>
                    <a:pt x="590" y="941"/>
                  </a:lnTo>
                  <a:lnTo>
                    <a:pt x="0" y="941"/>
                  </a:lnTo>
                  <a:lnTo>
                    <a:pt x="0" y="291"/>
                  </a:lnTo>
                  <a:lnTo>
                    <a:pt x="3" y="250"/>
                  </a:lnTo>
                  <a:lnTo>
                    <a:pt x="11" y="212"/>
                  </a:lnTo>
                  <a:lnTo>
                    <a:pt x="24" y="174"/>
                  </a:lnTo>
                  <a:lnTo>
                    <a:pt x="42" y="139"/>
                  </a:lnTo>
                  <a:lnTo>
                    <a:pt x="66" y="107"/>
                  </a:lnTo>
                  <a:lnTo>
                    <a:pt x="93" y="78"/>
                  </a:lnTo>
                  <a:lnTo>
                    <a:pt x="124" y="54"/>
                  </a:lnTo>
                  <a:lnTo>
                    <a:pt x="158" y="33"/>
                  </a:lnTo>
                  <a:lnTo>
                    <a:pt x="196" y="17"/>
                  </a:lnTo>
                  <a:lnTo>
                    <a:pt x="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9" name="Freeform 660"/>
            <p:cNvSpPr>
              <a:spLocks/>
            </p:cNvSpPr>
            <p:nvPr/>
          </p:nvSpPr>
          <p:spPr bwMode="auto">
            <a:xfrm>
              <a:off x="7715250" y="6597650"/>
              <a:ext cx="482600" cy="80962"/>
            </a:xfrm>
            <a:custGeom>
              <a:avLst/>
              <a:gdLst>
                <a:gd name="T0" fmla="*/ 121 w 3349"/>
                <a:gd name="T1" fmla="*/ 0 h 559"/>
                <a:gd name="T2" fmla="*/ 3228 w 3349"/>
                <a:gd name="T3" fmla="*/ 0 h 559"/>
                <a:gd name="T4" fmla="*/ 3252 w 3349"/>
                <a:gd name="T5" fmla="*/ 2 h 559"/>
                <a:gd name="T6" fmla="*/ 3276 w 3349"/>
                <a:gd name="T7" fmla="*/ 9 h 559"/>
                <a:gd name="T8" fmla="*/ 3296 w 3349"/>
                <a:gd name="T9" fmla="*/ 20 h 559"/>
                <a:gd name="T10" fmla="*/ 3314 w 3349"/>
                <a:gd name="T11" fmla="*/ 35 h 559"/>
                <a:gd name="T12" fmla="*/ 3329 w 3349"/>
                <a:gd name="T13" fmla="*/ 54 h 559"/>
                <a:gd name="T14" fmla="*/ 3340 w 3349"/>
                <a:gd name="T15" fmla="*/ 74 h 559"/>
                <a:gd name="T16" fmla="*/ 3347 w 3349"/>
                <a:gd name="T17" fmla="*/ 96 h 559"/>
                <a:gd name="T18" fmla="*/ 3349 w 3349"/>
                <a:gd name="T19" fmla="*/ 121 h 559"/>
                <a:gd name="T20" fmla="*/ 3349 w 3349"/>
                <a:gd name="T21" fmla="*/ 438 h 559"/>
                <a:gd name="T22" fmla="*/ 3347 w 3349"/>
                <a:gd name="T23" fmla="*/ 462 h 559"/>
                <a:gd name="T24" fmla="*/ 3340 w 3349"/>
                <a:gd name="T25" fmla="*/ 484 h 559"/>
                <a:gd name="T26" fmla="*/ 3329 w 3349"/>
                <a:gd name="T27" fmla="*/ 506 h 559"/>
                <a:gd name="T28" fmla="*/ 3314 w 3349"/>
                <a:gd name="T29" fmla="*/ 523 h 559"/>
                <a:gd name="T30" fmla="*/ 3296 w 3349"/>
                <a:gd name="T31" fmla="*/ 538 h 559"/>
                <a:gd name="T32" fmla="*/ 3276 w 3349"/>
                <a:gd name="T33" fmla="*/ 550 h 559"/>
                <a:gd name="T34" fmla="*/ 3252 w 3349"/>
                <a:gd name="T35" fmla="*/ 557 h 559"/>
                <a:gd name="T36" fmla="*/ 3228 w 3349"/>
                <a:gd name="T37" fmla="*/ 559 h 559"/>
                <a:gd name="T38" fmla="*/ 121 w 3349"/>
                <a:gd name="T39" fmla="*/ 559 h 559"/>
                <a:gd name="T40" fmla="*/ 97 w 3349"/>
                <a:gd name="T41" fmla="*/ 557 h 559"/>
                <a:gd name="T42" fmla="*/ 74 w 3349"/>
                <a:gd name="T43" fmla="*/ 550 h 559"/>
                <a:gd name="T44" fmla="*/ 54 w 3349"/>
                <a:gd name="T45" fmla="*/ 538 h 559"/>
                <a:gd name="T46" fmla="*/ 36 w 3349"/>
                <a:gd name="T47" fmla="*/ 523 h 559"/>
                <a:gd name="T48" fmla="*/ 20 w 3349"/>
                <a:gd name="T49" fmla="*/ 506 h 559"/>
                <a:gd name="T50" fmla="*/ 9 w 3349"/>
                <a:gd name="T51" fmla="*/ 484 h 559"/>
                <a:gd name="T52" fmla="*/ 2 w 3349"/>
                <a:gd name="T53" fmla="*/ 462 h 559"/>
                <a:gd name="T54" fmla="*/ 0 w 3349"/>
                <a:gd name="T55" fmla="*/ 438 h 559"/>
                <a:gd name="T56" fmla="*/ 0 w 3349"/>
                <a:gd name="T57" fmla="*/ 121 h 559"/>
                <a:gd name="T58" fmla="*/ 2 w 3349"/>
                <a:gd name="T59" fmla="*/ 96 h 559"/>
                <a:gd name="T60" fmla="*/ 9 w 3349"/>
                <a:gd name="T61" fmla="*/ 74 h 559"/>
                <a:gd name="T62" fmla="*/ 20 w 3349"/>
                <a:gd name="T63" fmla="*/ 54 h 559"/>
                <a:gd name="T64" fmla="*/ 36 w 3349"/>
                <a:gd name="T65" fmla="*/ 35 h 559"/>
                <a:gd name="T66" fmla="*/ 54 w 3349"/>
                <a:gd name="T67" fmla="*/ 20 h 559"/>
                <a:gd name="T68" fmla="*/ 74 w 3349"/>
                <a:gd name="T69" fmla="*/ 9 h 559"/>
                <a:gd name="T70" fmla="*/ 97 w 3349"/>
                <a:gd name="T71" fmla="*/ 2 h 559"/>
                <a:gd name="T72" fmla="*/ 121 w 3349"/>
                <a:gd name="T73" fmla="*/ 0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49" h="559">
                  <a:moveTo>
                    <a:pt x="121" y="0"/>
                  </a:moveTo>
                  <a:lnTo>
                    <a:pt x="3228" y="0"/>
                  </a:lnTo>
                  <a:lnTo>
                    <a:pt x="3252" y="2"/>
                  </a:lnTo>
                  <a:lnTo>
                    <a:pt x="3276" y="9"/>
                  </a:lnTo>
                  <a:lnTo>
                    <a:pt x="3296" y="20"/>
                  </a:lnTo>
                  <a:lnTo>
                    <a:pt x="3314" y="35"/>
                  </a:lnTo>
                  <a:lnTo>
                    <a:pt x="3329" y="54"/>
                  </a:lnTo>
                  <a:lnTo>
                    <a:pt x="3340" y="74"/>
                  </a:lnTo>
                  <a:lnTo>
                    <a:pt x="3347" y="96"/>
                  </a:lnTo>
                  <a:lnTo>
                    <a:pt x="3349" y="121"/>
                  </a:lnTo>
                  <a:lnTo>
                    <a:pt x="3349" y="438"/>
                  </a:lnTo>
                  <a:lnTo>
                    <a:pt x="3347" y="462"/>
                  </a:lnTo>
                  <a:lnTo>
                    <a:pt x="3340" y="484"/>
                  </a:lnTo>
                  <a:lnTo>
                    <a:pt x="3329" y="506"/>
                  </a:lnTo>
                  <a:lnTo>
                    <a:pt x="3314" y="523"/>
                  </a:lnTo>
                  <a:lnTo>
                    <a:pt x="3296" y="538"/>
                  </a:lnTo>
                  <a:lnTo>
                    <a:pt x="3276" y="550"/>
                  </a:lnTo>
                  <a:lnTo>
                    <a:pt x="3252" y="557"/>
                  </a:lnTo>
                  <a:lnTo>
                    <a:pt x="3228" y="559"/>
                  </a:lnTo>
                  <a:lnTo>
                    <a:pt x="121" y="559"/>
                  </a:lnTo>
                  <a:lnTo>
                    <a:pt x="97" y="557"/>
                  </a:lnTo>
                  <a:lnTo>
                    <a:pt x="74" y="550"/>
                  </a:lnTo>
                  <a:lnTo>
                    <a:pt x="54" y="538"/>
                  </a:lnTo>
                  <a:lnTo>
                    <a:pt x="36" y="523"/>
                  </a:lnTo>
                  <a:lnTo>
                    <a:pt x="20" y="506"/>
                  </a:lnTo>
                  <a:lnTo>
                    <a:pt x="9" y="484"/>
                  </a:lnTo>
                  <a:lnTo>
                    <a:pt x="2" y="462"/>
                  </a:lnTo>
                  <a:lnTo>
                    <a:pt x="0" y="438"/>
                  </a:lnTo>
                  <a:lnTo>
                    <a:pt x="0" y="121"/>
                  </a:lnTo>
                  <a:lnTo>
                    <a:pt x="2" y="96"/>
                  </a:lnTo>
                  <a:lnTo>
                    <a:pt x="9" y="74"/>
                  </a:lnTo>
                  <a:lnTo>
                    <a:pt x="20" y="54"/>
                  </a:lnTo>
                  <a:lnTo>
                    <a:pt x="36" y="35"/>
                  </a:lnTo>
                  <a:lnTo>
                    <a:pt x="54" y="20"/>
                  </a:lnTo>
                  <a:lnTo>
                    <a:pt x="74" y="9"/>
                  </a:lnTo>
                  <a:lnTo>
                    <a:pt x="97" y="2"/>
                  </a:lnTo>
                  <a:lnTo>
                    <a:pt x="1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0" name="Freeform 661"/>
            <p:cNvSpPr>
              <a:spLocks noEditPoints="1"/>
            </p:cNvSpPr>
            <p:nvPr/>
          </p:nvSpPr>
          <p:spPr bwMode="auto">
            <a:xfrm>
              <a:off x="7777163" y="6305550"/>
              <a:ext cx="360363" cy="271462"/>
            </a:xfrm>
            <a:custGeom>
              <a:avLst/>
              <a:gdLst>
                <a:gd name="T0" fmla="*/ 1161 w 2496"/>
                <a:gd name="T1" fmla="*/ 703 h 1879"/>
                <a:gd name="T2" fmla="*/ 1136 w 2496"/>
                <a:gd name="T3" fmla="*/ 744 h 1879"/>
                <a:gd name="T4" fmla="*/ 1204 w 2496"/>
                <a:gd name="T5" fmla="*/ 870 h 1879"/>
                <a:gd name="T6" fmla="*/ 1236 w 2496"/>
                <a:gd name="T7" fmla="*/ 1271 h 1879"/>
                <a:gd name="T8" fmla="*/ 1259 w 2496"/>
                <a:gd name="T9" fmla="*/ 1271 h 1879"/>
                <a:gd name="T10" fmla="*/ 1292 w 2496"/>
                <a:gd name="T11" fmla="*/ 870 h 1879"/>
                <a:gd name="T12" fmla="*/ 1360 w 2496"/>
                <a:gd name="T13" fmla="*/ 744 h 1879"/>
                <a:gd name="T14" fmla="*/ 1335 w 2496"/>
                <a:gd name="T15" fmla="*/ 703 h 1879"/>
                <a:gd name="T16" fmla="*/ 1191 w 2496"/>
                <a:gd name="T17" fmla="*/ 696 h 1879"/>
                <a:gd name="T18" fmla="*/ 812 w 2496"/>
                <a:gd name="T19" fmla="*/ 37 h 1879"/>
                <a:gd name="T20" fmla="*/ 797 w 2496"/>
                <a:gd name="T21" fmla="*/ 157 h 1879"/>
                <a:gd name="T22" fmla="*/ 822 w 2496"/>
                <a:gd name="T23" fmla="*/ 308 h 1879"/>
                <a:gd name="T24" fmla="*/ 896 w 2496"/>
                <a:gd name="T25" fmla="*/ 439 h 1879"/>
                <a:gd name="T26" fmla="*/ 1007 w 2496"/>
                <a:gd name="T27" fmla="*/ 537 h 1879"/>
                <a:gd name="T28" fmla="*/ 1145 w 2496"/>
                <a:gd name="T29" fmla="*/ 597 h 1879"/>
                <a:gd name="T30" fmla="*/ 1300 w 2496"/>
                <a:gd name="T31" fmla="*/ 605 h 1879"/>
                <a:gd name="T32" fmla="*/ 1446 w 2496"/>
                <a:gd name="T33" fmla="*/ 562 h 1879"/>
                <a:gd name="T34" fmla="*/ 1567 w 2496"/>
                <a:gd name="T35" fmla="*/ 475 h 1879"/>
                <a:gd name="T36" fmla="*/ 1653 w 2496"/>
                <a:gd name="T37" fmla="*/ 355 h 1879"/>
                <a:gd name="T38" fmla="*/ 1696 w 2496"/>
                <a:gd name="T39" fmla="*/ 208 h 1879"/>
                <a:gd name="T40" fmla="*/ 1692 w 2496"/>
                <a:gd name="T41" fmla="*/ 76 h 1879"/>
                <a:gd name="T42" fmla="*/ 2070 w 2496"/>
                <a:gd name="T43" fmla="*/ 0 h 1879"/>
                <a:gd name="T44" fmla="*/ 2202 w 2496"/>
                <a:gd name="T45" fmla="*/ 21 h 1879"/>
                <a:gd name="T46" fmla="*/ 2320 w 2496"/>
                <a:gd name="T47" fmla="*/ 81 h 1879"/>
                <a:gd name="T48" fmla="*/ 2416 w 2496"/>
                <a:gd name="T49" fmla="*/ 177 h 1879"/>
                <a:gd name="T50" fmla="*/ 2476 w 2496"/>
                <a:gd name="T51" fmla="*/ 296 h 1879"/>
                <a:gd name="T52" fmla="*/ 2496 w 2496"/>
                <a:gd name="T53" fmla="*/ 428 h 1879"/>
                <a:gd name="T54" fmla="*/ 2071 w 2496"/>
                <a:gd name="T55" fmla="*/ 1879 h 1879"/>
                <a:gd name="T56" fmla="*/ 2061 w 2496"/>
                <a:gd name="T57" fmla="*/ 1135 h 1879"/>
                <a:gd name="T58" fmla="*/ 2012 w 2496"/>
                <a:gd name="T59" fmla="*/ 1006 h 1879"/>
                <a:gd name="T60" fmla="*/ 1926 w 2496"/>
                <a:gd name="T61" fmla="*/ 899 h 1879"/>
                <a:gd name="T62" fmla="*/ 1810 w 2496"/>
                <a:gd name="T63" fmla="*/ 823 h 1879"/>
                <a:gd name="T64" fmla="*/ 1756 w 2496"/>
                <a:gd name="T65" fmla="*/ 802 h 1879"/>
                <a:gd name="T66" fmla="*/ 1715 w 2496"/>
                <a:gd name="T67" fmla="*/ 790 h 1879"/>
                <a:gd name="T68" fmla="*/ 1667 w 2496"/>
                <a:gd name="T69" fmla="*/ 775 h 1879"/>
                <a:gd name="T70" fmla="*/ 1635 w 2496"/>
                <a:gd name="T71" fmla="*/ 765 h 1879"/>
                <a:gd name="T72" fmla="*/ 1593 w 2496"/>
                <a:gd name="T73" fmla="*/ 763 h 1879"/>
                <a:gd name="T74" fmla="*/ 1544 w 2496"/>
                <a:gd name="T75" fmla="*/ 794 h 1879"/>
                <a:gd name="T76" fmla="*/ 960 w 2496"/>
                <a:gd name="T77" fmla="*/ 812 h 1879"/>
                <a:gd name="T78" fmla="*/ 921 w 2496"/>
                <a:gd name="T79" fmla="*/ 769 h 1879"/>
                <a:gd name="T80" fmla="*/ 863 w 2496"/>
                <a:gd name="T81" fmla="*/ 765 h 1879"/>
                <a:gd name="T82" fmla="*/ 842 w 2496"/>
                <a:gd name="T83" fmla="*/ 771 h 1879"/>
                <a:gd name="T84" fmla="*/ 796 w 2496"/>
                <a:gd name="T85" fmla="*/ 785 h 1879"/>
                <a:gd name="T86" fmla="*/ 750 w 2496"/>
                <a:gd name="T87" fmla="*/ 798 h 1879"/>
                <a:gd name="T88" fmla="*/ 730 w 2496"/>
                <a:gd name="T89" fmla="*/ 805 h 1879"/>
                <a:gd name="T90" fmla="*/ 605 w 2496"/>
                <a:gd name="T91" fmla="*/ 871 h 1879"/>
                <a:gd name="T92" fmla="*/ 508 w 2496"/>
                <a:gd name="T93" fmla="*/ 968 h 1879"/>
                <a:gd name="T94" fmla="*/ 446 w 2496"/>
                <a:gd name="T95" fmla="*/ 1091 h 1879"/>
                <a:gd name="T96" fmla="*/ 424 w 2496"/>
                <a:gd name="T97" fmla="*/ 1229 h 1879"/>
                <a:gd name="T98" fmla="*/ 2 w 2496"/>
                <a:gd name="T99" fmla="*/ 473 h 1879"/>
                <a:gd name="T100" fmla="*/ 8 w 2496"/>
                <a:gd name="T101" fmla="*/ 339 h 1879"/>
                <a:gd name="T102" fmla="*/ 56 w 2496"/>
                <a:gd name="T103" fmla="*/ 215 h 1879"/>
                <a:gd name="T104" fmla="*/ 140 w 2496"/>
                <a:gd name="T105" fmla="*/ 110 h 1879"/>
                <a:gd name="T106" fmla="*/ 252 w 2496"/>
                <a:gd name="T107" fmla="*/ 36 h 1879"/>
                <a:gd name="T108" fmla="*/ 380 w 2496"/>
                <a:gd name="T109" fmla="*/ 2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96" h="1879">
                  <a:moveTo>
                    <a:pt x="1191" y="696"/>
                  </a:moveTo>
                  <a:lnTo>
                    <a:pt x="1175" y="698"/>
                  </a:lnTo>
                  <a:lnTo>
                    <a:pt x="1161" y="703"/>
                  </a:lnTo>
                  <a:lnTo>
                    <a:pt x="1149" y="714"/>
                  </a:lnTo>
                  <a:lnTo>
                    <a:pt x="1140" y="728"/>
                  </a:lnTo>
                  <a:lnTo>
                    <a:pt x="1136" y="744"/>
                  </a:lnTo>
                  <a:lnTo>
                    <a:pt x="1136" y="761"/>
                  </a:lnTo>
                  <a:lnTo>
                    <a:pt x="1142" y="776"/>
                  </a:lnTo>
                  <a:lnTo>
                    <a:pt x="1204" y="870"/>
                  </a:lnTo>
                  <a:lnTo>
                    <a:pt x="1175" y="1112"/>
                  </a:lnTo>
                  <a:lnTo>
                    <a:pt x="1231" y="1264"/>
                  </a:lnTo>
                  <a:lnTo>
                    <a:pt x="1236" y="1271"/>
                  </a:lnTo>
                  <a:lnTo>
                    <a:pt x="1243" y="1275"/>
                  </a:lnTo>
                  <a:lnTo>
                    <a:pt x="1252" y="1275"/>
                  </a:lnTo>
                  <a:lnTo>
                    <a:pt x="1259" y="1271"/>
                  </a:lnTo>
                  <a:lnTo>
                    <a:pt x="1264" y="1264"/>
                  </a:lnTo>
                  <a:lnTo>
                    <a:pt x="1321" y="1112"/>
                  </a:lnTo>
                  <a:lnTo>
                    <a:pt x="1292" y="870"/>
                  </a:lnTo>
                  <a:lnTo>
                    <a:pt x="1353" y="776"/>
                  </a:lnTo>
                  <a:lnTo>
                    <a:pt x="1359" y="761"/>
                  </a:lnTo>
                  <a:lnTo>
                    <a:pt x="1360" y="744"/>
                  </a:lnTo>
                  <a:lnTo>
                    <a:pt x="1356" y="728"/>
                  </a:lnTo>
                  <a:lnTo>
                    <a:pt x="1346" y="714"/>
                  </a:lnTo>
                  <a:lnTo>
                    <a:pt x="1335" y="703"/>
                  </a:lnTo>
                  <a:lnTo>
                    <a:pt x="1321" y="698"/>
                  </a:lnTo>
                  <a:lnTo>
                    <a:pt x="1305" y="696"/>
                  </a:lnTo>
                  <a:lnTo>
                    <a:pt x="1191" y="696"/>
                  </a:lnTo>
                  <a:close/>
                  <a:moveTo>
                    <a:pt x="426" y="0"/>
                  </a:moveTo>
                  <a:lnTo>
                    <a:pt x="825" y="0"/>
                  </a:lnTo>
                  <a:lnTo>
                    <a:pt x="812" y="37"/>
                  </a:lnTo>
                  <a:lnTo>
                    <a:pt x="804" y="76"/>
                  </a:lnTo>
                  <a:lnTo>
                    <a:pt x="798" y="116"/>
                  </a:lnTo>
                  <a:lnTo>
                    <a:pt x="797" y="157"/>
                  </a:lnTo>
                  <a:lnTo>
                    <a:pt x="800" y="208"/>
                  </a:lnTo>
                  <a:lnTo>
                    <a:pt x="808" y="259"/>
                  </a:lnTo>
                  <a:lnTo>
                    <a:pt x="822" y="308"/>
                  </a:lnTo>
                  <a:lnTo>
                    <a:pt x="843" y="355"/>
                  </a:lnTo>
                  <a:lnTo>
                    <a:pt x="867" y="398"/>
                  </a:lnTo>
                  <a:lnTo>
                    <a:pt x="896" y="439"/>
                  </a:lnTo>
                  <a:lnTo>
                    <a:pt x="929" y="475"/>
                  </a:lnTo>
                  <a:lnTo>
                    <a:pt x="966" y="509"/>
                  </a:lnTo>
                  <a:lnTo>
                    <a:pt x="1007" y="537"/>
                  </a:lnTo>
                  <a:lnTo>
                    <a:pt x="1049" y="562"/>
                  </a:lnTo>
                  <a:lnTo>
                    <a:pt x="1096" y="582"/>
                  </a:lnTo>
                  <a:lnTo>
                    <a:pt x="1145" y="597"/>
                  </a:lnTo>
                  <a:lnTo>
                    <a:pt x="1196" y="605"/>
                  </a:lnTo>
                  <a:lnTo>
                    <a:pt x="1247" y="608"/>
                  </a:lnTo>
                  <a:lnTo>
                    <a:pt x="1300" y="605"/>
                  </a:lnTo>
                  <a:lnTo>
                    <a:pt x="1351" y="597"/>
                  </a:lnTo>
                  <a:lnTo>
                    <a:pt x="1400" y="582"/>
                  </a:lnTo>
                  <a:lnTo>
                    <a:pt x="1446" y="562"/>
                  </a:lnTo>
                  <a:lnTo>
                    <a:pt x="1489" y="537"/>
                  </a:lnTo>
                  <a:lnTo>
                    <a:pt x="1530" y="509"/>
                  </a:lnTo>
                  <a:lnTo>
                    <a:pt x="1567" y="475"/>
                  </a:lnTo>
                  <a:lnTo>
                    <a:pt x="1599" y="439"/>
                  </a:lnTo>
                  <a:lnTo>
                    <a:pt x="1629" y="398"/>
                  </a:lnTo>
                  <a:lnTo>
                    <a:pt x="1653" y="355"/>
                  </a:lnTo>
                  <a:lnTo>
                    <a:pt x="1672" y="308"/>
                  </a:lnTo>
                  <a:lnTo>
                    <a:pt x="1687" y="259"/>
                  </a:lnTo>
                  <a:lnTo>
                    <a:pt x="1696" y="208"/>
                  </a:lnTo>
                  <a:lnTo>
                    <a:pt x="1699" y="157"/>
                  </a:lnTo>
                  <a:lnTo>
                    <a:pt x="1697" y="116"/>
                  </a:lnTo>
                  <a:lnTo>
                    <a:pt x="1692" y="76"/>
                  </a:lnTo>
                  <a:lnTo>
                    <a:pt x="1683" y="37"/>
                  </a:lnTo>
                  <a:lnTo>
                    <a:pt x="1670" y="0"/>
                  </a:lnTo>
                  <a:lnTo>
                    <a:pt x="2070" y="0"/>
                  </a:lnTo>
                  <a:lnTo>
                    <a:pt x="2115" y="2"/>
                  </a:lnTo>
                  <a:lnTo>
                    <a:pt x="2159" y="9"/>
                  </a:lnTo>
                  <a:lnTo>
                    <a:pt x="2202" y="21"/>
                  </a:lnTo>
                  <a:lnTo>
                    <a:pt x="2244" y="36"/>
                  </a:lnTo>
                  <a:lnTo>
                    <a:pt x="2283" y="57"/>
                  </a:lnTo>
                  <a:lnTo>
                    <a:pt x="2320" y="81"/>
                  </a:lnTo>
                  <a:lnTo>
                    <a:pt x="2356" y="110"/>
                  </a:lnTo>
                  <a:lnTo>
                    <a:pt x="2387" y="141"/>
                  </a:lnTo>
                  <a:lnTo>
                    <a:pt x="2416" y="177"/>
                  </a:lnTo>
                  <a:lnTo>
                    <a:pt x="2440" y="215"/>
                  </a:lnTo>
                  <a:lnTo>
                    <a:pt x="2459" y="254"/>
                  </a:lnTo>
                  <a:lnTo>
                    <a:pt x="2476" y="296"/>
                  </a:lnTo>
                  <a:lnTo>
                    <a:pt x="2487" y="339"/>
                  </a:lnTo>
                  <a:lnTo>
                    <a:pt x="2494" y="384"/>
                  </a:lnTo>
                  <a:lnTo>
                    <a:pt x="2496" y="428"/>
                  </a:lnTo>
                  <a:lnTo>
                    <a:pt x="2493" y="473"/>
                  </a:lnTo>
                  <a:lnTo>
                    <a:pt x="2340" y="1879"/>
                  </a:lnTo>
                  <a:lnTo>
                    <a:pt x="2071" y="1879"/>
                  </a:lnTo>
                  <a:lnTo>
                    <a:pt x="2071" y="1229"/>
                  </a:lnTo>
                  <a:lnTo>
                    <a:pt x="2068" y="1182"/>
                  </a:lnTo>
                  <a:lnTo>
                    <a:pt x="2061" y="1135"/>
                  </a:lnTo>
                  <a:lnTo>
                    <a:pt x="2049" y="1091"/>
                  </a:lnTo>
                  <a:lnTo>
                    <a:pt x="2032" y="1048"/>
                  </a:lnTo>
                  <a:lnTo>
                    <a:pt x="2012" y="1006"/>
                  </a:lnTo>
                  <a:lnTo>
                    <a:pt x="1987" y="968"/>
                  </a:lnTo>
                  <a:lnTo>
                    <a:pt x="1958" y="932"/>
                  </a:lnTo>
                  <a:lnTo>
                    <a:pt x="1926" y="899"/>
                  </a:lnTo>
                  <a:lnTo>
                    <a:pt x="1890" y="871"/>
                  </a:lnTo>
                  <a:lnTo>
                    <a:pt x="1851" y="844"/>
                  </a:lnTo>
                  <a:lnTo>
                    <a:pt x="1810" y="823"/>
                  </a:lnTo>
                  <a:lnTo>
                    <a:pt x="1766" y="805"/>
                  </a:lnTo>
                  <a:lnTo>
                    <a:pt x="1763" y="804"/>
                  </a:lnTo>
                  <a:lnTo>
                    <a:pt x="1756" y="802"/>
                  </a:lnTo>
                  <a:lnTo>
                    <a:pt x="1745" y="798"/>
                  </a:lnTo>
                  <a:lnTo>
                    <a:pt x="1730" y="794"/>
                  </a:lnTo>
                  <a:lnTo>
                    <a:pt x="1715" y="790"/>
                  </a:lnTo>
                  <a:lnTo>
                    <a:pt x="1699" y="785"/>
                  </a:lnTo>
                  <a:lnTo>
                    <a:pt x="1683" y="780"/>
                  </a:lnTo>
                  <a:lnTo>
                    <a:pt x="1667" y="775"/>
                  </a:lnTo>
                  <a:lnTo>
                    <a:pt x="1653" y="771"/>
                  </a:lnTo>
                  <a:lnTo>
                    <a:pt x="1642" y="768"/>
                  </a:lnTo>
                  <a:lnTo>
                    <a:pt x="1635" y="765"/>
                  </a:lnTo>
                  <a:lnTo>
                    <a:pt x="1633" y="765"/>
                  </a:lnTo>
                  <a:lnTo>
                    <a:pt x="1612" y="761"/>
                  </a:lnTo>
                  <a:lnTo>
                    <a:pt x="1593" y="763"/>
                  </a:lnTo>
                  <a:lnTo>
                    <a:pt x="1574" y="769"/>
                  </a:lnTo>
                  <a:lnTo>
                    <a:pt x="1558" y="780"/>
                  </a:lnTo>
                  <a:lnTo>
                    <a:pt x="1544" y="794"/>
                  </a:lnTo>
                  <a:lnTo>
                    <a:pt x="1535" y="812"/>
                  </a:lnTo>
                  <a:lnTo>
                    <a:pt x="1247" y="1539"/>
                  </a:lnTo>
                  <a:lnTo>
                    <a:pt x="960" y="812"/>
                  </a:lnTo>
                  <a:lnTo>
                    <a:pt x="951" y="794"/>
                  </a:lnTo>
                  <a:lnTo>
                    <a:pt x="937" y="780"/>
                  </a:lnTo>
                  <a:lnTo>
                    <a:pt x="921" y="769"/>
                  </a:lnTo>
                  <a:lnTo>
                    <a:pt x="903" y="763"/>
                  </a:lnTo>
                  <a:lnTo>
                    <a:pt x="883" y="761"/>
                  </a:lnTo>
                  <a:lnTo>
                    <a:pt x="863" y="765"/>
                  </a:lnTo>
                  <a:lnTo>
                    <a:pt x="860" y="765"/>
                  </a:lnTo>
                  <a:lnTo>
                    <a:pt x="853" y="768"/>
                  </a:lnTo>
                  <a:lnTo>
                    <a:pt x="842" y="771"/>
                  </a:lnTo>
                  <a:lnTo>
                    <a:pt x="829" y="775"/>
                  </a:lnTo>
                  <a:lnTo>
                    <a:pt x="813" y="780"/>
                  </a:lnTo>
                  <a:lnTo>
                    <a:pt x="796" y="785"/>
                  </a:lnTo>
                  <a:lnTo>
                    <a:pt x="780" y="790"/>
                  </a:lnTo>
                  <a:lnTo>
                    <a:pt x="765" y="794"/>
                  </a:lnTo>
                  <a:lnTo>
                    <a:pt x="750" y="798"/>
                  </a:lnTo>
                  <a:lnTo>
                    <a:pt x="740" y="802"/>
                  </a:lnTo>
                  <a:lnTo>
                    <a:pt x="732" y="804"/>
                  </a:lnTo>
                  <a:lnTo>
                    <a:pt x="730" y="805"/>
                  </a:lnTo>
                  <a:lnTo>
                    <a:pt x="685" y="823"/>
                  </a:lnTo>
                  <a:lnTo>
                    <a:pt x="644" y="844"/>
                  </a:lnTo>
                  <a:lnTo>
                    <a:pt x="605" y="871"/>
                  </a:lnTo>
                  <a:lnTo>
                    <a:pt x="569" y="899"/>
                  </a:lnTo>
                  <a:lnTo>
                    <a:pt x="537" y="932"/>
                  </a:lnTo>
                  <a:lnTo>
                    <a:pt x="508" y="968"/>
                  </a:lnTo>
                  <a:lnTo>
                    <a:pt x="484" y="1006"/>
                  </a:lnTo>
                  <a:lnTo>
                    <a:pt x="463" y="1048"/>
                  </a:lnTo>
                  <a:lnTo>
                    <a:pt x="446" y="1091"/>
                  </a:lnTo>
                  <a:lnTo>
                    <a:pt x="434" y="1135"/>
                  </a:lnTo>
                  <a:lnTo>
                    <a:pt x="427" y="1182"/>
                  </a:lnTo>
                  <a:lnTo>
                    <a:pt x="424" y="1229"/>
                  </a:lnTo>
                  <a:lnTo>
                    <a:pt x="424" y="1879"/>
                  </a:lnTo>
                  <a:lnTo>
                    <a:pt x="155" y="1879"/>
                  </a:lnTo>
                  <a:lnTo>
                    <a:pt x="2" y="473"/>
                  </a:lnTo>
                  <a:lnTo>
                    <a:pt x="0" y="428"/>
                  </a:lnTo>
                  <a:lnTo>
                    <a:pt x="2" y="384"/>
                  </a:lnTo>
                  <a:lnTo>
                    <a:pt x="8" y="339"/>
                  </a:lnTo>
                  <a:lnTo>
                    <a:pt x="20" y="296"/>
                  </a:lnTo>
                  <a:lnTo>
                    <a:pt x="36" y="254"/>
                  </a:lnTo>
                  <a:lnTo>
                    <a:pt x="56" y="215"/>
                  </a:lnTo>
                  <a:lnTo>
                    <a:pt x="80" y="177"/>
                  </a:lnTo>
                  <a:lnTo>
                    <a:pt x="109" y="141"/>
                  </a:lnTo>
                  <a:lnTo>
                    <a:pt x="140" y="110"/>
                  </a:lnTo>
                  <a:lnTo>
                    <a:pt x="175" y="81"/>
                  </a:lnTo>
                  <a:lnTo>
                    <a:pt x="212" y="57"/>
                  </a:lnTo>
                  <a:lnTo>
                    <a:pt x="252" y="36"/>
                  </a:lnTo>
                  <a:lnTo>
                    <a:pt x="294" y="21"/>
                  </a:lnTo>
                  <a:lnTo>
                    <a:pt x="337" y="9"/>
                  </a:lnTo>
                  <a:lnTo>
                    <a:pt x="380" y="2"/>
                  </a:lnTo>
                  <a:lnTo>
                    <a:pt x="4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81" name="Freeform 666"/>
          <p:cNvSpPr>
            <a:spLocks noEditPoints="1"/>
          </p:cNvSpPr>
          <p:nvPr/>
        </p:nvSpPr>
        <p:spPr bwMode="auto">
          <a:xfrm flipH="1">
            <a:off x="4761648" y="2111005"/>
            <a:ext cx="263949" cy="134749"/>
          </a:xfrm>
          <a:custGeom>
            <a:avLst/>
            <a:gdLst>
              <a:gd name="T0" fmla="*/ 2500 w 3333"/>
              <a:gd name="T1" fmla="*/ 1425 h 1706"/>
              <a:gd name="T2" fmla="*/ 2532 w 3333"/>
              <a:gd name="T3" fmla="*/ 1571 h 1706"/>
              <a:gd name="T4" fmla="*/ 2682 w 3333"/>
              <a:gd name="T5" fmla="*/ 1571 h 1706"/>
              <a:gd name="T6" fmla="*/ 2715 w 3333"/>
              <a:gd name="T7" fmla="*/ 1425 h 1706"/>
              <a:gd name="T8" fmla="*/ 726 w 3333"/>
              <a:gd name="T9" fmla="*/ 1358 h 1706"/>
              <a:gd name="T10" fmla="*/ 609 w 3333"/>
              <a:gd name="T11" fmla="*/ 1450 h 1706"/>
              <a:gd name="T12" fmla="*/ 673 w 3333"/>
              <a:gd name="T13" fmla="*/ 1585 h 1706"/>
              <a:gd name="T14" fmla="*/ 819 w 3333"/>
              <a:gd name="T15" fmla="*/ 1552 h 1706"/>
              <a:gd name="T16" fmla="*/ 819 w 3333"/>
              <a:gd name="T17" fmla="*/ 1403 h 1706"/>
              <a:gd name="T18" fmla="*/ 2031 w 3333"/>
              <a:gd name="T19" fmla="*/ 111 h 1706"/>
              <a:gd name="T20" fmla="*/ 1999 w 3333"/>
              <a:gd name="T21" fmla="*/ 928 h 1706"/>
              <a:gd name="T22" fmla="*/ 3183 w 3333"/>
              <a:gd name="T23" fmla="*/ 961 h 1706"/>
              <a:gd name="T24" fmla="*/ 3216 w 3333"/>
              <a:gd name="T25" fmla="*/ 302 h 1706"/>
              <a:gd name="T26" fmla="*/ 2616 w 3333"/>
              <a:gd name="T27" fmla="*/ 265 h 1706"/>
              <a:gd name="T28" fmla="*/ 2477 w 3333"/>
              <a:gd name="T29" fmla="*/ 134 h 1706"/>
              <a:gd name="T30" fmla="*/ 166 w 3333"/>
              <a:gd name="T31" fmla="*/ 108 h 1706"/>
              <a:gd name="T32" fmla="*/ 114 w 3333"/>
              <a:gd name="T33" fmla="*/ 912 h 1706"/>
              <a:gd name="T34" fmla="*/ 1285 w 3333"/>
              <a:gd name="T35" fmla="*/ 964 h 1706"/>
              <a:gd name="T36" fmla="*/ 1337 w 3333"/>
              <a:gd name="T37" fmla="*/ 318 h 1706"/>
              <a:gd name="T38" fmla="*/ 763 w 3333"/>
              <a:gd name="T39" fmla="*/ 267 h 1706"/>
              <a:gd name="T40" fmla="*/ 623 w 3333"/>
              <a:gd name="T41" fmla="*/ 185 h 1706"/>
              <a:gd name="T42" fmla="*/ 166 w 3333"/>
              <a:gd name="T43" fmla="*/ 108 h 1706"/>
              <a:gd name="T44" fmla="*/ 654 w 3333"/>
              <a:gd name="T45" fmla="*/ 37 h 1706"/>
              <a:gd name="T46" fmla="*/ 750 w 3333"/>
              <a:gd name="T47" fmla="*/ 157 h 1706"/>
              <a:gd name="T48" fmla="*/ 1389 w 3333"/>
              <a:gd name="T49" fmla="*/ 196 h 1706"/>
              <a:gd name="T50" fmla="*/ 1445 w 3333"/>
              <a:gd name="T51" fmla="*/ 912 h 1706"/>
              <a:gd name="T52" fmla="*/ 1366 w 3333"/>
              <a:gd name="T53" fmla="*/ 1050 h 1706"/>
              <a:gd name="T54" fmla="*/ 814 w 3333"/>
              <a:gd name="T55" fmla="*/ 1268 h 1706"/>
              <a:gd name="T56" fmla="*/ 947 w 3333"/>
              <a:gd name="T57" fmla="*/ 1423 h 1706"/>
              <a:gd name="T58" fmla="*/ 2487 w 3333"/>
              <a:gd name="T59" fmla="*/ 1284 h 1706"/>
              <a:gd name="T60" fmla="*/ 1992 w 3333"/>
              <a:gd name="T61" fmla="*/ 1063 h 1706"/>
              <a:gd name="T62" fmla="*/ 1890 w 3333"/>
              <a:gd name="T63" fmla="*/ 940 h 1706"/>
              <a:gd name="T64" fmla="*/ 1925 w 3333"/>
              <a:gd name="T65" fmla="*/ 57 h 1706"/>
              <a:gd name="T66" fmla="*/ 2432 w 3333"/>
              <a:gd name="T67" fmla="*/ 0 h 1706"/>
              <a:gd name="T68" fmla="*/ 2572 w 3333"/>
              <a:gd name="T69" fmla="*/ 81 h 1706"/>
              <a:gd name="T70" fmla="*/ 3167 w 3333"/>
              <a:gd name="T71" fmla="*/ 158 h 1706"/>
              <a:gd name="T72" fmla="*/ 3306 w 3333"/>
              <a:gd name="T73" fmla="*/ 237 h 1706"/>
              <a:gd name="T74" fmla="*/ 3318 w 3333"/>
              <a:gd name="T75" fmla="*/ 968 h 1706"/>
              <a:gd name="T76" fmla="*/ 3195 w 3333"/>
              <a:gd name="T77" fmla="*/ 1070 h 1706"/>
              <a:gd name="T78" fmla="*/ 2756 w 3333"/>
              <a:gd name="T79" fmla="*/ 1304 h 1706"/>
              <a:gd name="T80" fmla="*/ 3295 w 3333"/>
              <a:gd name="T81" fmla="*/ 1426 h 1706"/>
              <a:gd name="T82" fmla="*/ 3322 w 3333"/>
              <a:gd name="T83" fmla="*/ 1510 h 1706"/>
              <a:gd name="T84" fmla="*/ 2804 w 3333"/>
              <a:gd name="T85" fmla="*/ 1594 h 1706"/>
              <a:gd name="T86" fmla="*/ 2643 w 3333"/>
              <a:gd name="T87" fmla="*/ 1703 h 1706"/>
              <a:gd name="T88" fmla="*/ 2452 w 3333"/>
              <a:gd name="T89" fmla="*/ 1645 h 1706"/>
              <a:gd name="T90" fmla="*/ 937 w 3333"/>
              <a:gd name="T91" fmla="*/ 1565 h 1706"/>
              <a:gd name="T92" fmla="*/ 795 w 3333"/>
              <a:gd name="T93" fmla="*/ 1696 h 1706"/>
              <a:gd name="T94" fmla="*/ 597 w 3333"/>
              <a:gd name="T95" fmla="*/ 1667 h 1706"/>
              <a:gd name="T96" fmla="*/ 55 w 3333"/>
              <a:gd name="T97" fmla="*/ 1532 h 1706"/>
              <a:gd name="T98" fmla="*/ 0 w 3333"/>
              <a:gd name="T99" fmla="*/ 1478 h 1706"/>
              <a:gd name="T100" fmla="*/ 503 w 3333"/>
              <a:gd name="T101" fmla="*/ 1423 h 1706"/>
              <a:gd name="T102" fmla="*/ 637 w 3333"/>
              <a:gd name="T103" fmla="*/ 1268 h 1706"/>
              <a:gd name="T104" fmla="*/ 85 w 3333"/>
              <a:gd name="T105" fmla="*/ 1050 h 1706"/>
              <a:gd name="T106" fmla="*/ 5 w 3333"/>
              <a:gd name="T107" fmla="*/ 912 h 1706"/>
              <a:gd name="T108" fmla="*/ 63 w 3333"/>
              <a:gd name="T109" fmla="*/ 37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3" h="1706">
                <a:moveTo>
                  <a:pt x="2607" y="1358"/>
                </a:moveTo>
                <a:lnTo>
                  <a:pt x="2580" y="1362"/>
                </a:lnTo>
                <a:lnTo>
                  <a:pt x="2555" y="1371"/>
                </a:lnTo>
                <a:lnTo>
                  <a:pt x="2532" y="1385"/>
                </a:lnTo>
                <a:lnTo>
                  <a:pt x="2514" y="1403"/>
                </a:lnTo>
                <a:lnTo>
                  <a:pt x="2500" y="1425"/>
                </a:lnTo>
                <a:lnTo>
                  <a:pt x="2491" y="1450"/>
                </a:lnTo>
                <a:lnTo>
                  <a:pt x="2488" y="1478"/>
                </a:lnTo>
                <a:lnTo>
                  <a:pt x="2491" y="1505"/>
                </a:lnTo>
                <a:lnTo>
                  <a:pt x="2500" y="1530"/>
                </a:lnTo>
                <a:lnTo>
                  <a:pt x="2514" y="1552"/>
                </a:lnTo>
                <a:lnTo>
                  <a:pt x="2532" y="1571"/>
                </a:lnTo>
                <a:lnTo>
                  <a:pt x="2555" y="1585"/>
                </a:lnTo>
                <a:lnTo>
                  <a:pt x="2580" y="1594"/>
                </a:lnTo>
                <a:lnTo>
                  <a:pt x="2607" y="1597"/>
                </a:lnTo>
                <a:lnTo>
                  <a:pt x="2635" y="1594"/>
                </a:lnTo>
                <a:lnTo>
                  <a:pt x="2660" y="1585"/>
                </a:lnTo>
                <a:lnTo>
                  <a:pt x="2682" y="1571"/>
                </a:lnTo>
                <a:lnTo>
                  <a:pt x="2700" y="1552"/>
                </a:lnTo>
                <a:lnTo>
                  <a:pt x="2715" y="1530"/>
                </a:lnTo>
                <a:lnTo>
                  <a:pt x="2724" y="1505"/>
                </a:lnTo>
                <a:lnTo>
                  <a:pt x="2727" y="1478"/>
                </a:lnTo>
                <a:lnTo>
                  <a:pt x="2724" y="1450"/>
                </a:lnTo>
                <a:lnTo>
                  <a:pt x="2715" y="1425"/>
                </a:lnTo>
                <a:lnTo>
                  <a:pt x="2700" y="1403"/>
                </a:lnTo>
                <a:lnTo>
                  <a:pt x="2682" y="1385"/>
                </a:lnTo>
                <a:lnTo>
                  <a:pt x="2660" y="1371"/>
                </a:lnTo>
                <a:lnTo>
                  <a:pt x="2635" y="1362"/>
                </a:lnTo>
                <a:lnTo>
                  <a:pt x="2607" y="1358"/>
                </a:lnTo>
                <a:close/>
                <a:moveTo>
                  <a:pt x="726" y="1358"/>
                </a:moveTo>
                <a:lnTo>
                  <a:pt x="698" y="1362"/>
                </a:lnTo>
                <a:lnTo>
                  <a:pt x="673" y="1371"/>
                </a:lnTo>
                <a:lnTo>
                  <a:pt x="651" y="1385"/>
                </a:lnTo>
                <a:lnTo>
                  <a:pt x="633" y="1403"/>
                </a:lnTo>
                <a:lnTo>
                  <a:pt x="618" y="1425"/>
                </a:lnTo>
                <a:lnTo>
                  <a:pt x="609" y="1450"/>
                </a:lnTo>
                <a:lnTo>
                  <a:pt x="605" y="1478"/>
                </a:lnTo>
                <a:lnTo>
                  <a:pt x="609" y="1505"/>
                </a:lnTo>
                <a:lnTo>
                  <a:pt x="618" y="1530"/>
                </a:lnTo>
                <a:lnTo>
                  <a:pt x="633" y="1552"/>
                </a:lnTo>
                <a:lnTo>
                  <a:pt x="651" y="1571"/>
                </a:lnTo>
                <a:lnTo>
                  <a:pt x="673" y="1585"/>
                </a:lnTo>
                <a:lnTo>
                  <a:pt x="698" y="1594"/>
                </a:lnTo>
                <a:lnTo>
                  <a:pt x="726" y="1597"/>
                </a:lnTo>
                <a:lnTo>
                  <a:pt x="753" y="1594"/>
                </a:lnTo>
                <a:lnTo>
                  <a:pt x="778" y="1585"/>
                </a:lnTo>
                <a:lnTo>
                  <a:pt x="801" y="1571"/>
                </a:lnTo>
                <a:lnTo>
                  <a:pt x="819" y="1552"/>
                </a:lnTo>
                <a:lnTo>
                  <a:pt x="833" y="1530"/>
                </a:lnTo>
                <a:lnTo>
                  <a:pt x="842" y="1505"/>
                </a:lnTo>
                <a:lnTo>
                  <a:pt x="845" y="1478"/>
                </a:lnTo>
                <a:lnTo>
                  <a:pt x="842" y="1450"/>
                </a:lnTo>
                <a:lnTo>
                  <a:pt x="833" y="1425"/>
                </a:lnTo>
                <a:lnTo>
                  <a:pt x="819" y="1403"/>
                </a:lnTo>
                <a:lnTo>
                  <a:pt x="801" y="1385"/>
                </a:lnTo>
                <a:lnTo>
                  <a:pt x="778" y="1371"/>
                </a:lnTo>
                <a:lnTo>
                  <a:pt x="753" y="1362"/>
                </a:lnTo>
                <a:lnTo>
                  <a:pt x="726" y="1358"/>
                </a:lnTo>
                <a:close/>
                <a:moveTo>
                  <a:pt x="2048" y="108"/>
                </a:moveTo>
                <a:lnTo>
                  <a:pt x="2031" y="111"/>
                </a:lnTo>
                <a:lnTo>
                  <a:pt x="2017" y="118"/>
                </a:lnTo>
                <a:lnTo>
                  <a:pt x="2006" y="129"/>
                </a:lnTo>
                <a:lnTo>
                  <a:pt x="1999" y="143"/>
                </a:lnTo>
                <a:lnTo>
                  <a:pt x="1996" y="160"/>
                </a:lnTo>
                <a:lnTo>
                  <a:pt x="1996" y="912"/>
                </a:lnTo>
                <a:lnTo>
                  <a:pt x="1999" y="928"/>
                </a:lnTo>
                <a:lnTo>
                  <a:pt x="2006" y="942"/>
                </a:lnTo>
                <a:lnTo>
                  <a:pt x="2017" y="953"/>
                </a:lnTo>
                <a:lnTo>
                  <a:pt x="2031" y="961"/>
                </a:lnTo>
                <a:lnTo>
                  <a:pt x="2048" y="964"/>
                </a:lnTo>
                <a:lnTo>
                  <a:pt x="3167" y="964"/>
                </a:lnTo>
                <a:lnTo>
                  <a:pt x="3183" y="961"/>
                </a:lnTo>
                <a:lnTo>
                  <a:pt x="3197" y="953"/>
                </a:lnTo>
                <a:lnTo>
                  <a:pt x="3208" y="942"/>
                </a:lnTo>
                <a:lnTo>
                  <a:pt x="3216" y="928"/>
                </a:lnTo>
                <a:lnTo>
                  <a:pt x="3219" y="912"/>
                </a:lnTo>
                <a:lnTo>
                  <a:pt x="3219" y="318"/>
                </a:lnTo>
                <a:lnTo>
                  <a:pt x="3216" y="302"/>
                </a:lnTo>
                <a:lnTo>
                  <a:pt x="3208" y="288"/>
                </a:lnTo>
                <a:lnTo>
                  <a:pt x="3197" y="277"/>
                </a:lnTo>
                <a:lnTo>
                  <a:pt x="3183" y="270"/>
                </a:lnTo>
                <a:lnTo>
                  <a:pt x="3167" y="267"/>
                </a:lnTo>
                <a:lnTo>
                  <a:pt x="2645" y="267"/>
                </a:lnTo>
                <a:lnTo>
                  <a:pt x="2616" y="265"/>
                </a:lnTo>
                <a:lnTo>
                  <a:pt x="2590" y="257"/>
                </a:lnTo>
                <a:lnTo>
                  <a:pt x="2565" y="244"/>
                </a:lnTo>
                <a:lnTo>
                  <a:pt x="2541" y="228"/>
                </a:lnTo>
                <a:lnTo>
                  <a:pt x="2521" y="209"/>
                </a:lnTo>
                <a:lnTo>
                  <a:pt x="2505" y="185"/>
                </a:lnTo>
                <a:lnTo>
                  <a:pt x="2477" y="134"/>
                </a:lnTo>
                <a:lnTo>
                  <a:pt x="2469" y="123"/>
                </a:lnTo>
                <a:lnTo>
                  <a:pt x="2457" y="115"/>
                </a:lnTo>
                <a:lnTo>
                  <a:pt x="2445" y="110"/>
                </a:lnTo>
                <a:lnTo>
                  <a:pt x="2431" y="108"/>
                </a:lnTo>
                <a:lnTo>
                  <a:pt x="2048" y="108"/>
                </a:lnTo>
                <a:close/>
                <a:moveTo>
                  <a:pt x="166" y="108"/>
                </a:moveTo>
                <a:lnTo>
                  <a:pt x="150" y="111"/>
                </a:lnTo>
                <a:lnTo>
                  <a:pt x="136" y="118"/>
                </a:lnTo>
                <a:lnTo>
                  <a:pt x="124" y="129"/>
                </a:lnTo>
                <a:lnTo>
                  <a:pt x="116" y="143"/>
                </a:lnTo>
                <a:lnTo>
                  <a:pt x="114" y="160"/>
                </a:lnTo>
                <a:lnTo>
                  <a:pt x="114" y="912"/>
                </a:lnTo>
                <a:lnTo>
                  <a:pt x="116" y="928"/>
                </a:lnTo>
                <a:lnTo>
                  <a:pt x="124" y="942"/>
                </a:lnTo>
                <a:lnTo>
                  <a:pt x="136" y="953"/>
                </a:lnTo>
                <a:lnTo>
                  <a:pt x="150" y="961"/>
                </a:lnTo>
                <a:lnTo>
                  <a:pt x="166" y="964"/>
                </a:lnTo>
                <a:lnTo>
                  <a:pt x="1285" y="964"/>
                </a:lnTo>
                <a:lnTo>
                  <a:pt x="1302" y="961"/>
                </a:lnTo>
                <a:lnTo>
                  <a:pt x="1316" y="953"/>
                </a:lnTo>
                <a:lnTo>
                  <a:pt x="1327" y="942"/>
                </a:lnTo>
                <a:lnTo>
                  <a:pt x="1334" y="928"/>
                </a:lnTo>
                <a:lnTo>
                  <a:pt x="1337" y="912"/>
                </a:lnTo>
                <a:lnTo>
                  <a:pt x="1337" y="318"/>
                </a:lnTo>
                <a:lnTo>
                  <a:pt x="1334" y="302"/>
                </a:lnTo>
                <a:lnTo>
                  <a:pt x="1327" y="288"/>
                </a:lnTo>
                <a:lnTo>
                  <a:pt x="1316" y="277"/>
                </a:lnTo>
                <a:lnTo>
                  <a:pt x="1302" y="270"/>
                </a:lnTo>
                <a:lnTo>
                  <a:pt x="1285" y="267"/>
                </a:lnTo>
                <a:lnTo>
                  <a:pt x="763" y="267"/>
                </a:lnTo>
                <a:lnTo>
                  <a:pt x="735" y="265"/>
                </a:lnTo>
                <a:lnTo>
                  <a:pt x="707" y="257"/>
                </a:lnTo>
                <a:lnTo>
                  <a:pt x="682" y="244"/>
                </a:lnTo>
                <a:lnTo>
                  <a:pt x="660" y="228"/>
                </a:lnTo>
                <a:lnTo>
                  <a:pt x="640" y="209"/>
                </a:lnTo>
                <a:lnTo>
                  <a:pt x="623" y="185"/>
                </a:lnTo>
                <a:lnTo>
                  <a:pt x="595" y="134"/>
                </a:lnTo>
                <a:lnTo>
                  <a:pt x="587" y="123"/>
                </a:lnTo>
                <a:lnTo>
                  <a:pt x="576" y="115"/>
                </a:lnTo>
                <a:lnTo>
                  <a:pt x="564" y="110"/>
                </a:lnTo>
                <a:lnTo>
                  <a:pt x="550" y="108"/>
                </a:lnTo>
                <a:lnTo>
                  <a:pt x="166" y="108"/>
                </a:lnTo>
                <a:close/>
                <a:moveTo>
                  <a:pt x="166" y="0"/>
                </a:moveTo>
                <a:lnTo>
                  <a:pt x="550" y="0"/>
                </a:lnTo>
                <a:lnTo>
                  <a:pt x="578" y="2"/>
                </a:lnTo>
                <a:lnTo>
                  <a:pt x="605" y="10"/>
                </a:lnTo>
                <a:lnTo>
                  <a:pt x="631" y="21"/>
                </a:lnTo>
                <a:lnTo>
                  <a:pt x="654" y="37"/>
                </a:lnTo>
                <a:lnTo>
                  <a:pt x="673" y="58"/>
                </a:lnTo>
                <a:lnTo>
                  <a:pt x="689" y="81"/>
                </a:lnTo>
                <a:lnTo>
                  <a:pt x="719" y="132"/>
                </a:lnTo>
                <a:lnTo>
                  <a:pt x="727" y="142"/>
                </a:lnTo>
                <a:lnTo>
                  <a:pt x="738" y="152"/>
                </a:lnTo>
                <a:lnTo>
                  <a:pt x="750" y="157"/>
                </a:lnTo>
                <a:lnTo>
                  <a:pt x="763" y="158"/>
                </a:lnTo>
                <a:lnTo>
                  <a:pt x="1285" y="158"/>
                </a:lnTo>
                <a:lnTo>
                  <a:pt x="1314" y="161"/>
                </a:lnTo>
                <a:lnTo>
                  <a:pt x="1341" y="168"/>
                </a:lnTo>
                <a:lnTo>
                  <a:pt x="1366" y="180"/>
                </a:lnTo>
                <a:lnTo>
                  <a:pt x="1389" y="196"/>
                </a:lnTo>
                <a:lnTo>
                  <a:pt x="1408" y="215"/>
                </a:lnTo>
                <a:lnTo>
                  <a:pt x="1424" y="237"/>
                </a:lnTo>
                <a:lnTo>
                  <a:pt x="1436" y="263"/>
                </a:lnTo>
                <a:lnTo>
                  <a:pt x="1443" y="290"/>
                </a:lnTo>
                <a:lnTo>
                  <a:pt x="1445" y="318"/>
                </a:lnTo>
                <a:lnTo>
                  <a:pt x="1445" y="912"/>
                </a:lnTo>
                <a:lnTo>
                  <a:pt x="1443" y="941"/>
                </a:lnTo>
                <a:lnTo>
                  <a:pt x="1436" y="968"/>
                </a:lnTo>
                <a:lnTo>
                  <a:pt x="1424" y="993"/>
                </a:lnTo>
                <a:lnTo>
                  <a:pt x="1408" y="1015"/>
                </a:lnTo>
                <a:lnTo>
                  <a:pt x="1389" y="1034"/>
                </a:lnTo>
                <a:lnTo>
                  <a:pt x="1366" y="1050"/>
                </a:lnTo>
                <a:lnTo>
                  <a:pt x="1341" y="1063"/>
                </a:lnTo>
                <a:lnTo>
                  <a:pt x="1314" y="1070"/>
                </a:lnTo>
                <a:lnTo>
                  <a:pt x="1285" y="1073"/>
                </a:lnTo>
                <a:lnTo>
                  <a:pt x="780" y="1073"/>
                </a:lnTo>
                <a:lnTo>
                  <a:pt x="780" y="1255"/>
                </a:lnTo>
                <a:lnTo>
                  <a:pt x="814" y="1268"/>
                </a:lnTo>
                <a:lnTo>
                  <a:pt x="846" y="1284"/>
                </a:lnTo>
                <a:lnTo>
                  <a:pt x="874" y="1304"/>
                </a:lnTo>
                <a:lnTo>
                  <a:pt x="899" y="1329"/>
                </a:lnTo>
                <a:lnTo>
                  <a:pt x="920" y="1357"/>
                </a:lnTo>
                <a:lnTo>
                  <a:pt x="936" y="1389"/>
                </a:lnTo>
                <a:lnTo>
                  <a:pt x="947" y="1423"/>
                </a:lnTo>
                <a:lnTo>
                  <a:pt x="2386" y="1423"/>
                </a:lnTo>
                <a:lnTo>
                  <a:pt x="2397" y="1389"/>
                </a:lnTo>
                <a:lnTo>
                  <a:pt x="2413" y="1357"/>
                </a:lnTo>
                <a:lnTo>
                  <a:pt x="2433" y="1329"/>
                </a:lnTo>
                <a:lnTo>
                  <a:pt x="2458" y="1304"/>
                </a:lnTo>
                <a:lnTo>
                  <a:pt x="2487" y="1284"/>
                </a:lnTo>
                <a:lnTo>
                  <a:pt x="2518" y="1268"/>
                </a:lnTo>
                <a:lnTo>
                  <a:pt x="2553" y="1255"/>
                </a:lnTo>
                <a:lnTo>
                  <a:pt x="2553" y="1073"/>
                </a:lnTo>
                <a:lnTo>
                  <a:pt x="2048" y="1073"/>
                </a:lnTo>
                <a:lnTo>
                  <a:pt x="2019" y="1070"/>
                </a:lnTo>
                <a:lnTo>
                  <a:pt x="1992" y="1063"/>
                </a:lnTo>
                <a:lnTo>
                  <a:pt x="1967" y="1050"/>
                </a:lnTo>
                <a:lnTo>
                  <a:pt x="1944" y="1034"/>
                </a:lnTo>
                <a:lnTo>
                  <a:pt x="1925" y="1015"/>
                </a:lnTo>
                <a:lnTo>
                  <a:pt x="1909" y="993"/>
                </a:lnTo>
                <a:lnTo>
                  <a:pt x="1897" y="968"/>
                </a:lnTo>
                <a:lnTo>
                  <a:pt x="1890" y="940"/>
                </a:lnTo>
                <a:lnTo>
                  <a:pt x="1887" y="912"/>
                </a:lnTo>
                <a:lnTo>
                  <a:pt x="1887" y="160"/>
                </a:lnTo>
                <a:lnTo>
                  <a:pt x="1890" y="131"/>
                </a:lnTo>
                <a:lnTo>
                  <a:pt x="1897" y="104"/>
                </a:lnTo>
                <a:lnTo>
                  <a:pt x="1909" y="79"/>
                </a:lnTo>
                <a:lnTo>
                  <a:pt x="1925" y="57"/>
                </a:lnTo>
                <a:lnTo>
                  <a:pt x="1944" y="37"/>
                </a:lnTo>
                <a:lnTo>
                  <a:pt x="1967" y="21"/>
                </a:lnTo>
                <a:lnTo>
                  <a:pt x="1992" y="10"/>
                </a:lnTo>
                <a:lnTo>
                  <a:pt x="2019" y="2"/>
                </a:lnTo>
                <a:lnTo>
                  <a:pt x="2048" y="0"/>
                </a:lnTo>
                <a:lnTo>
                  <a:pt x="2432" y="0"/>
                </a:lnTo>
                <a:lnTo>
                  <a:pt x="2460" y="2"/>
                </a:lnTo>
                <a:lnTo>
                  <a:pt x="2487" y="10"/>
                </a:lnTo>
                <a:lnTo>
                  <a:pt x="2512" y="21"/>
                </a:lnTo>
                <a:lnTo>
                  <a:pt x="2535" y="37"/>
                </a:lnTo>
                <a:lnTo>
                  <a:pt x="2556" y="58"/>
                </a:lnTo>
                <a:lnTo>
                  <a:pt x="2572" y="81"/>
                </a:lnTo>
                <a:lnTo>
                  <a:pt x="2600" y="132"/>
                </a:lnTo>
                <a:lnTo>
                  <a:pt x="2608" y="142"/>
                </a:lnTo>
                <a:lnTo>
                  <a:pt x="2619" y="152"/>
                </a:lnTo>
                <a:lnTo>
                  <a:pt x="2632" y="157"/>
                </a:lnTo>
                <a:lnTo>
                  <a:pt x="2645" y="158"/>
                </a:lnTo>
                <a:lnTo>
                  <a:pt x="3167" y="158"/>
                </a:lnTo>
                <a:lnTo>
                  <a:pt x="3195" y="161"/>
                </a:lnTo>
                <a:lnTo>
                  <a:pt x="3223" y="168"/>
                </a:lnTo>
                <a:lnTo>
                  <a:pt x="3248" y="180"/>
                </a:lnTo>
                <a:lnTo>
                  <a:pt x="3270" y="196"/>
                </a:lnTo>
                <a:lnTo>
                  <a:pt x="3289" y="215"/>
                </a:lnTo>
                <a:lnTo>
                  <a:pt x="3306" y="237"/>
                </a:lnTo>
                <a:lnTo>
                  <a:pt x="3318" y="263"/>
                </a:lnTo>
                <a:lnTo>
                  <a:pt x="3325" y="290"/>
                </a:lnTo>
                <a:lnTo>
                  <a:pt x="3328" y="318"/>
                </a:lnTo>
                <a:lnTo>
                  <a:pt x="3328" y="912"/>
                </a:lnTo>
                <a:lnTo>
                  <a:pt x="3325" y="940"/>
                </a:lnTo>
                <a:lnTo>
                  <a:pt x="3318" y="968"/>
                </a:lnTo>
                <a:lnTo>
                  <a:pt x="3306" y="993"/>
                </a:lnTo>
                <a:lnTo>
                  <a:pt x="3289" y="1015"/>
                </a:lnTo>
                <a:lnTo>
                  <a:pt x="3270" y="1034"/>
                </a:lnTo>
                <a:lnTo>
                  <a:pt x="3248" y="1050"/>
                </a:lnTo>
                <a:lnTo>
                  <a:pt x="3223" y="1063"/>
                </a:lnTo>
                <a:lnTo>
                  <a:pt x="3195" y="1070"/>
                </a:lnTo>
                <a:lnTo>
                  <a:pt x="3167" y="1073"/>
                </a:lnTo>
                <a:lnTo>
                  <a:pt x="2662" y="1073"/>
                </a:lnTo>
                <a:lnTo>
                  <a:pt x="2662" y="1255"/>
                </a:lnTo>
                <a:lnTo>
                  <a:pt x="2696" y="1268"/>
                </a:lnTo>
                <a:lnTo>
                  <a:pt x="2728" y="1284"/>
                </a:lnTo>
                <a:lnTo>
                  <a:pt x="2756" y="1304"/>
                </a:lnTo>
                <a:lnTo>
                  <a:pt x="2780" y="1329"/>
                </a:lnTo>
                <a:lnTo>
                  <a:pt x="2802" y="1357"/>
                </a:lnTo>
                <a:lnTo>
                  <a:pt x="2818" y="1389"/>
                </a:lnTo>
                <a:lnTo>
                  <a:pt x="2829" y="1423"/>
                </a:lnTo>
                <a:lnTo>
                  <a:pt x="3278" y="1423"/>
                </a:lnTo>
                <a:lnTo>
                  <a:pt x="3295" y="1426"/>
                </a:lnTo>
                <a:lnTo>
                  <a:pt x="3311" y="1434"/>
                </a:lnTo>
                <a:lnTo>
                  <a:pt x="3322" y="1445"/>
                </a:lnTo>
                <a:lnTo>
                  <a:pt x="3330" y="1460"/>
                </a:lnTo>
                <a:lnTo>
                  <a:pt x="3333" y="1478"/>
                </a:lnTo>
                <a:lnTo>
                  <a:pt x="3330" y="1495"/>
                </a:lnTo>
                <a:lnTo>
                  <a:pt x="3322" y="1510"/>
                </a:lnTo>
                <a:lnTo>
                  <a:pt x="3311" y="1521"/>
                </a:lnTo>
                <a:lnTo>
                  <a:pt x="3295" y="1529"/>
                </a:lnTo>
                <a:lnTo>
                  <a:pt x="3278" y="1532"/>
                </a:lnTo>
                <a:lnTo>
                  <a:pt x="2829" y="1532"/>
                </a:lnTo>
                <a:lnTo>
                  <a:pt x="2819" y="1565"/>
                </a:lnTo>
                <a:lnTo>
                  <a:pt x="2804" y="1594"/>
                </a:lnTo>
                <a:lnTo>
                  <a:pt x="2784" y="1621"/>
                </a:lnTo>
                <a:lnTo>
                  <a:pt x="2762" y="1645"/>
                </a:lnTo>
                <a:lnTo>
                  <a:pt x="2736" y="1667"/>
                </a:lnTo>
                <a:lnTo>
                  <a:pt x="2707" y="1683"/>
                </a:lnTo>
                <a:lnTo>
                  <a:pt x="2676" y="1696"/>
                </a:lnTo>
                <a:lnTo>
                  <a:pt x="2643" y="1703"/>
                </a:lnTo>
                <a:lnTo>
                  <a:pt x="2607" y="1706"/>
                </a:lnTo>
                <a:lnTo>
                  <a:pt x="2572" y="1703"/>
                </a:lnTo>
                <a:lnTo>
                  <a:pt x="2538" y="1696"/>
                </a:lnTo>
                <a:lnTo>
                  <a:pt x="2507" y="1683"/>
                </a:lnTo>
                <a:lnTo>
                  <a:pt x="2479" y="1667"/>
                </a:lnTo>
                <a:lnTo>
                  <a:pt x="2452" y="1645"/>
                </a:lnTo>
                <a:lnTo>
                  <a:pt x="2430" y="1621"/>
                </a:lnTo>
                <a:lnTo>
                  <a:pt x="2411" y="1594"/>
                </a:lnTo>
                <a:lnTo>
                  <a:pt x="2396" y="1565"/>
                </a:lnTo>
                <a:lnTo>
                  <a:pt x="2386" y="1532"/>
                </a:lnTo>
                <a:lnTo>
                  <a:pt x="947" y="1532"/>
                </a:lnTo>
                <a:lnTo>
                  <a:pt x="937" y="1565"/>
                </a:lnTo>
                <a:lnTo>
                  <a:pt x="922" y="1594"/>
                </a:lnTo>
                <a:lnTo>
                  <a:pt x="903" y="1621"/>
                </a:lnTo>
                <a:lnTo>
                  <a:pt x="881" y="1645"/>
                </a:lnTo>
                <a:lnTo>
                  <a:pt x="854" y="1667"/>
                </a:lnTo>
                <a:lnTo>
                  <a:pt x="825" y="1683"/>
                </a:lnTo>
                <a:lnTo>
                  <a:pt x="795" y="1696"/>
                </a:lnTo>
                <a:lnTo>
                  <a:pt x="760" y="1703"/>
                </a:lnTo>
                <a:lnTo>
                  <a:pt x="726" y="1706"/>
                </a:lnTo>
                <a:lnTo>
                  <a:pt x="690" y="1703"/>
                </a:lnTo>
                <a:lnTo>
                  <a:pt x="657" y="1696"/>
                </a:lnTo>
                <a:lnTo>
                  <a:pt x="625" y="1683"/>
                </a:lnTo>
                <a:lnTo>
                  <a:pt x="597" y="1667"/>
                </a:lnTo>
                <a:lnTo>
                  <a:pt x="571" y="1645"/>
                </a:lnTo>
                <a:lnTo>
                  <a:pt x="548" y="1621"/>
                </a:lnTo>
                <a:lnTo>
                  <a:pt x="529" y="1594"/>
                </a:lnTo>
                <a:lnTo>
                  <a:pt x="514" y="1565"/>
                </a:lnTo>
                <a:lnTo>
                  <a:pt x="503" y="1532"/>
                </a:lnTo>
                <a:lnTo>
                  <a:pt x="55" y="1532"/>
                </a:lnTo>
                <a:lnTo>
                  <a:pt x="37" y="1529"/>
                </a:lnTo>
                <a:lnTo>
                  <a:pt x="22" y="1521"/>
                </a:lnTo>
                <a:lnTo>
                  <a:pt x="10" y="1510"/>
                </a:lnTo>
                <a:lnTo>
                  <a:pt x="3" y="1495"/>
                </a:lnTo>
                <a:lnTo>
                  <a:pt x="0" y="1478"/>
                </a:lnTo>
                <a:lnTo>
                  <a:pt x="0" y="1478"/>
                </a:lnTo>
                <a:lnTo>
                  <a:pt x="3" y="1460"/>
                </a:lnTo>
                <a:lnTo>
                  <a:pt x="10" y="1445"/>
                </a:lnTo>
                <a:lnTo>
                  <a:pt x="22" y="1434"/>
                </a:lnTo>
                <a:lnTo>
                  <a:pt x="37" y="1426"/>
                </a:lnTo>
                <a:lnTo>
                  <a:pt x="55" y="1423"/>
                </a:lnTo>
                <a:lnTo>
                  <a:pt x="503" y="1423"/>
                </a:lnTo>
                <a:lnTo>
                  <a:pt x="515" y="1389"/>
                </a:lnTo>
                <a:lnTo>
                  <a:pt x="531" y="1357"/>
                </a:lnTo>
                <a:lnTo>
                  <a:pt x="552" y="1329"/>
                </a:lnTo>
                <a:lnTo>
                  <a:pt x="577" y="1304"/>
                </a:lnTo>
                <a:lnTo>
                  <a:pt x="605" y="1284"/>
                </a:lnTo>
                <a:lnTo>
                  <a:pt x="637" y="1268"/>
                </a:lnTo>
                <a:lnTo>
                  <a:pt x="671" y="1255"/>
                </a:lnTo>
                <a:lnTo>
                  <a:pt x="671" y="1073"/>
                </a:lnTo>
                <a:lnTo>
                  <a:pt x="166" y="1073"/>
                </a:lnTo>
                <a:lnTo>
                  <a:pt x="137" y="1070"/>
                </a:lnTo>
                <a:lnTo>
                  <a:pt x="110" y="1063"/>
                </a:lnTo>
                <a:lnTo>
                  <a:pt x="85" y="1050"/>
                </a:lnTo>
                <a:lnTo>
                  <a:pt x="63" y="1034"/>
                </a:lnTo>
                <a:lnTo>
                  <a:pt x="44" y="1015"/>
                </a:lnTo>
                <a:lnTo>
                  <a:pt x="27" y="993"/>
                </a:lnTo>
                <a:lnTo>
                  <a:pt x="15" y="968"/>
                </a:lnTo>
                <a:lnTo>
                  <a:pt x="8" y="941"/>
                </a:lnTo>
                <a:lnTo>
                  <a:pt x="5" y="912"/>
                </a:lnTo>
                <a:lnTo>
                  <a:pt x="5" y="160"/>
                </a:lnTo>
                <a:lnTo>
                  <a:pt x="8" y="131"/>
                </a:lnTo>
                <a:lnTo>
                  <a:pt x="15" y="104"/>
                </a:lnTo>
                <a:lnTo>
                  <a:pt x="27" y="79"/>
                </a:lnTo>
                <a:lnTo>
                  <a:pt x="44" y="57"/>
                </a:lnTo>
                <a:lnTo>
                  <a:pt x="63" y="37"/>
                </a:lnTo>
                <a:lnTo>
                  <a:pt x="85" y="21"/>
                </a:lnTo>
                <a:lnTo>
                  <a:pt x="110" y="10"/>
                </a:lnTo>
                <a:lnTo>
                  <a:pt x="137" y="2"/>
                </a:lnTo>
                <a:lnTo>
                  <a:pt x="1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82" name="Group 281"/>
          <p:cNvGrpSpPr/>
          <p:nvPr/>
        </p:nvGrpSpPr>
        <p:grpSpPr>
          <a:xfrm flipH="1">
            <a:off x="4211261" y="2108626"/>
            <a:ext cx="250474" cy="139505"/>
            <a:chOff x="6330950" y="5926138"/>
            <a:chExt cx="501650" cy="279400"/>
          </a:xfrm>
          <a:solidFill>
            <a:schemeClr val="tx1">
              <a:lumMod val="65000"/>
              <a:lumOff val="35000"/>
            </a:schemeClr>
          </a:solidFill>
        </p:grpSpPr>
        <p:sp>
          <p:nvSpPr>
            <p:cNvPr id="283" name="Freeform 671"/>
            <p:cNvSpPr>
              <a:spLocks noEditPoints="1"/>
            </p:cNvSpPr>
            <p:nvPr/>
          </p:nvSpPr>
          <p:spPr bwMode="auto">
            <a:xfrm>
              <a:off x="6421438" y="6040438"/>
              <a:ext cx="52388" cy="50800"/>
            </a:xfrm>
            <a:custGeom>
              <a:avLst/>
              <a:gdLst>
                <a:gd name="T0" fmla="*/ 179 w 359"/>
                <a:gd name="T1" fmla="*/ 120 h 359"/>
                <a:gd name="T2" fmla="*/ 160 w 359"/>
                <a:gd name="T3" fmla="*/ 123 h 359"/>
                <a:gd name="T4" fmla="*/ 145 w 359"/>
                <a:gd name="T5" fmla="*/ 131 h 359"/>
                <a:gd name="T6" fmla="*/ 131 w 359"/>
                <a:gd name="T7" fmla="*/ 144 h 359"/>
                <a:gd name="T8" fmla="*/ 122 w 359"/>
                <a:gd name="T9" fmla="*/ 161 h 359"/>
                <a:gd name="T10" fmla="*/ 120 w 359"/>
                <a:gd name="T11" fmla="*/ 179 h 359"/>
                <a:gd name="T12" fmla="*/ 122 w 359"/>
                <a:gd name="T13" fmla="*/ 198 h 359"/>
                <a:gd name="T14" fmla="*/ 131 w 359"/>
                <a:gd name="T15" fmla="*/ 215 h 359"/>
                <a:gd name="T16" fmla="*/ 145 w 359"/>
                <a:gd name="T17" fmla="*/ 228 h 359"/>
                <a:gd name="T18" fmla="*/ 160 w 359"/>
                <a:gd name="T19" fmla="*/ 236 h 359"/>
                <a:gd name="T20" fmla="*/ 179 w 359"/>
                <a:gd name="T21" fmla="*/ 239 h 359"/>
                <a:gd name="T22" fmla="*/ 198 w 359"/>
                <a:gd name="T23" fmla="*/ 236 h 359"/>
                <a:gd name="T24" fmla="*/ 215 w 359"/>
                <a:gd name="T25" fmla="*/ 228 h 359"/>
                <a:gd name="T26" fmla="*/ 228 w 359"/>
                <a:gd name="T27" fmla="*/ 215 h 359"/>
                <a:gd name="T28" fmla="*/ 237 w 359"/>
                <a:gd name="T29" fmla="*/ 198 h 359"/>
                <a:gd name="T30" fmla="*/ 240 w 359"/>
                <a:gd name="T31" fmla="*/ 179 h 359"/>
                <a:gd name="T32" fmla="*/ 237 w 359"/>
                <a:gd name="T33" fmla="*/ 161 h 359"/>
                <a:gd name="T34" fmla="*/ 228 w 359"/>
                <a:gd name="T35" fmla="*/ 144 h 359"/>
                <a:gd name="T36" fmla="*/ 215 w 359"/>
                <a:gd name="T37" fmla="*/ 131 h 359"/>
                <a:gd name="T38" fmla="*/ 198 w 359"/>
                <a:gd name="T39" fmla="*/ 123 h 359"/>
                <a:gd name="T40" fmla="*/ 179 w 359"/>
                <a:gd name="T41" fmla="*/ 120 h 359"/>
                <a:gd name="T42" fmla="*/ 179 w 359"/>
                <a:gd name="T43" fmla="*/ 0 h 359"/>
                <a:gd name="T44" fmla="*/ 212 w 359"/>
                <a:gd name="T45" fmla="*/ 2 h 359"/>
                <a:gd name="T46" fmla="*/ 242 w 359"/>
                <a:gd name="T47" fmla="*/ 10 h 359"/>
                <a:gd name="T48" fmla="*/ 270 w 359"/>
                <a:gd name="T49" fmla="*/ 24 h 359"/>
                <a:gd name="T50" fmla="*/ 295 w 359"/>
                <a:gd name="T51" fmla="*/ 42 h 359"/>
                <a:gd name="T52" fmla="*/ 317 w 359"/>
                <a:gd name="T53" fmla="*/ 63 h 359"/>
                <a:gd name="T54" fmla="*/ 335 w 359"/>
                <a:gd name="T55" fmla="*/ 89 h 359"/>
                <a:gd name="T56" fmla="*/ 347 w 359"/>
                <a:gd name="T57" fmla="*/ 116 h 359"/>
                <a:gd name="T58" fmla="*/ 356 w 359"/>
                <a:gd name="T59" fmla="*/ 147 h 359"/>
                <a:gd name="T60" fmla="*/ 359 w 359"/>
                <a:gd name="T61" fmla="*/ 179 h 359"/>
                <a:gd name="T62" fmla="*/ 356 w 359"/>
                <a:gd name="T63" fmla="*/ 212 h 359"/>
                <a:gd name="T64" fmla="*/ 347 w 359"/>
                <a:gd name="T65" fmla="*/ 242 h 359"/>
                <a:gd name="T66" fmla="*/ 335 w 359"/>
                <a:gd name="T67" fmla="*/ 270 h 359"/>
                <a:gd name="T68" fmla="*/ 317 w 359"/>
                <a:gd name="T69" fmla="*/ 295 h 359"/>
                <a:gd name="T70" fmla="*/ 295 w 359"/>
                <a:gd name="T71" fmla="*/ 317 h 359"/>
                <a:gd name="T72" fmla="*/ 270 w 359"/>
                <a:gd name="T73" fmla="*/ 335 h 359"/>
                <a:gd name="T74" fmla="*/ 242 w 359"/>
                <a:gd name="T75" fmla="*/ 348 h 359"/>
                <a:gd name="T76" fmla="*/ 212 w 359"/>
                <a:gd name="T77" fmla="*/ 356 h 359"/>
                <a:gd name="T78" fmla="*/ 179 w 359"/>
                <a:gd name="T79" fmla="*/ 359 h 359"/>
                <a:gd name="T80" fmla="*/ 148 w 359"/>
                <a:gd name="T81" fmla="*/ 356 h 359"/>
                <a:gd name="T82" fmla="*/ 117 w 359"/>
                <a:gd name="T83" fmla="*/ 348 h 359"/>
                <a:gd name="T84" fmla="*/ 90 w 359"/>
                <a:gd name="T85" fmla="*/ 335 h 359"/>
                <a:gd name="T86" fmla="*/ 64 w 359"/>
                <a:gd name="T87" fmla="*/ 317 h 359"/>
                <a:gd name="T88" fmla="*/ 42 w 359"/>
                <a:gd name="T89" fmla="*/ 295 h 359"/>
                <a:gd name="T90" fmla="*/ 25 w 359"/>
                <a:gd name="T91" fmla="*/ 270 h 359"/>
                <a:gd name="T92" fmla="*/ 11 w 359"/>
                <a:gd name="T93" fmla="*/ 242 h 359"/>
                <a:gd name="T94" fmla="*/ 3 w 359"/>
                <a:gd name="T95" fmla="*/ 212 h 359"/>
                <a:gd name="T96" fmla="*/ 0 w 359"/>
                <a:gd name="T97" fmla="*/ 179 h 359"/>
                <a:gd name="T98" fmla="*/ 3 w 359"/>
                <a:gd name="T99" fmla="*/ 147 h 359"/>
                <a:gd name="T100" fmla="*/ 11 w 359"/>
                <a:gd name="T101" fmla="*/ 116 h 359"/>
                <a:gd name="T102" fmla="*/ 25 w 359"/>
                <a:gd name="T103" fmla="*/ 89 h 359"/>
                <a:gd name="T104" fmla="*/ 42 w 359"/>
                <a:gd name="T105" fmla="*/ 63 h 359"/>
                <a:gd name="T106" fmla="*/ 64 w 359"/>
                <a:gd name="T107" fmla="*/ 42 h 359"/>
                <a:gd name="T108" fmla="*/ 90 w 359"/>
                <a:gd name="T109" fmla="*/ 24 h 359"/>
                <a:gd name="T110" fmla="*/ 117 w 359"/>
                <a:gd name="T111" fmla="*/ 10 h 359"/>
                <a:gd name="T112" fmla="*/ 148 w 359"/>
                <a:gd name="T113" fmla="*/ 2 h 359"/>
                <a:gd name="T114" fmla="*/ 179 w 359"/>
                <a:gd name="T115"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9" h="359">
                  <a:moveTo>
                    <a:pt x="179" y="120"/>
                  </a:moveTo>
                  <a:lnTo>
                    <a:pt x="160" y="123"/>
                  </a:lnTo>
                  <a:lnTo>
                    <a:pt x="145" y="131"/>
                  </a:lnTo>
                  <a:lnTo>
                    <a:pt x="131" y="144"/>
                  </a:lnTo>
                  <a:lnTo>
                    <a:pt x="122" y="161"/>
                  </a:lnTo>
                  <a:lnTo>
                    <a:pt x="120" y="179"/>
                  </a:lnTo>
                  <a:lnTo>
                    <a:pt x="122" y="198"/>
                  </a:lnTo>
                  <a:lnTo>
                    <a:pt x="131" y="215"/>
                  </a:lnTo>
                  <a:lnTo>
                    <a:pt x="145" y="228"/>
                  </a:lnTo>
                  <a:lnTo>
                    <a:pt x="160" y="236"/>
                  </a:lnTo>
                  <a:lnTo>
                    <a:pt x="179" y="239"/>
                  </a:lnTo>
                  <a:lnTo>
                    <a:pt x="198" y="236"/>
                  </a:lnTo>
                  <a:lnTo>
                    <a:pt x="215" y="228"/>
                  </a:lnTo>
                  <a:lnTo>
                    <a:pt x="228" y="215"/>
                  </a:lnTo>
                  <a:lnTo>
                    <a:pt x="237" y="198"/>
                  </a:lnTo>
                  <a:lnTo>
                    <a:pt x="240" y="179"/>
                  </a:lnTo>
                  <a:lnTo>
                    <a:pt x="237" y="161"/>
                  </a:lnTo>
                  <a:lnTo>
                    <a:pt x="228" y="144"/>
                  </a:lnTo>
                  <a:lnTo>
                    <a:pt x="215" y="131"/>
                  </a:lnTo>
                  <a:lnTo>
                    <a:pt x="198" y="123"/>
                  </a:lnTo>
                  <a:lnTo>
                    <a:pt x="179" y="120"/>
                  </a:lnTo>
                  <a:close/>
                  <a:moveTo>
                    <a:pt x="179" y="0"/>
                  </a:moveTo>
                  <a:lnTo>
                    <a:pt x="212" y="2"/>
                  </a:lnTo>
                  <a:lnTo>
                    <a:pt x="242" y="10"/>
                  </a:lnTo>
                  <a:lnTo>
                    <a:pt x="270" y="24"/>
                  </a:lnTo>
                  <a:lnTo>
                    <a:pt x="295" y="42"/>
                  </a:lnTo>
                  <a:lnTo>
                    <a:pt x="317" y="63"/>
                  </a:lnTo>
                  <a:lnTo>
                    <a:pt x="335" y="89"/>
                  </a:lnTo>
                  <a:lnTo>
                    <a:pt x="347" y="116"/>
                  </a:lnTo>
                  <a:lnTo>
                    <a:pt x="356" y="147"/>
                  </a:lnTo>
                  <a:lnTo>
                    <a:pt x="359" y="179"/>
                  </a:lnTo>
                  <a:lnTo>
                    <a:pt x="356" y="212"/>
                  </a:lnTo>
                  <a:lnTo>
                    <a:pt x="347" y="242"/>
                  </a:lnTo>
                  <a:lnTo>
                    <a:pt x="335" y="270"/>
                  </a:lnTo>
                  <a:lnTo>
                    <a:pt x="317" y="295"/>
                  </a:lnTo>
                  <a:lnTo>
                    <a:pt x="295" y="317"/>
                  </a:lnTo>
                  <a:lnTo>
                    <a:pt x="270" y="335"/>
                  </a:lnTo>
                  <a:lnTo>
                    <a:pt x="242" y="348"/>
                  </a:lnTo>
                  <a:lnTo>
                    <a:pt x="212" y="356"/>
                  </a:lnTo>
                  <a:lnTo>
                    <a:pt x="179" y="359"/>
                  </a:lnTo>
                  <a:lnTo>
                    <a:pt x="148" y="356"/>
                  </a:lnTo>
                  <a:lnTo>
                    <a:pt x="117" y="348"/>
                  </a:lnTo>
                  <a:lnTo>
                    <a:pt x="90" y="335"/>
                  </a:lnTo>
                  <a:lnTo>
                    <a:pt x="64" y="317"/>
                  </a:lnTo>
                  <a:lnTo>
                    <a:pt x="42" y="295"/>
                  </a:lnTo>
                  <a:lnTo>
                    <a:pt x="25" y="270"/>
                  </a:lnTo>
                  <a:lnTo>
                    <a:pt x="11" y="242"/>
                  </a:lnTo>
                  <a:lnTo>
                    <a:pt x="3" y="212"/>
                  </a:lnTo>
                  <a:lnTo>
                    <a:pt x="0" y="179"/>
                  </a:lnTo>
                  <a:lnTo>
                    <a:pt x="3" y="147"/>
                  </a:lnTo>
                  <a:lnTo>
                    <a:pt x="11" y="116"/>
                  </a:lnTo>
                  <a:lnTo>
                    <a:pt x="25" y="89"/>
                  </a:lnTo>
                  <a:lnTo>
                    <a:pt x="42" y="63"/>
                  </a:lnTo>
                  <a:lnTo>
                    <a:pt x="64" y="42"/>
                  </a:lnTo>
                  <a:lnTo>
                    <a:pt x="90" y="24"/>
                  </a:lnTo>
                  <a:lnTo>
                    <a:pt x="117" y="10"/>
                  </a:lnTo>
                  <a:lnTo>
                    <a:pt x="148" y="2"/>
                  </a:lnTo>
                  <a:lnTo>
                    <a:pt x="1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4" name="Freeform 672"/>
            <p:cNvSpPr>
              <a:spLocks noEditPoints="1"/>
            </p:cNvSpPr>
            <p:nvPr/>
          </p:nvSpPr>
          <p:spPr bwMode="auto">
            <a:xfrm>
              <a:off x="6330950" y="5926138"/>
              <a:ext cx="501650" cy="279400"/>
            </a:xfrm>
            <a:custGeom>
              <a:avLst/>
              <a:gdLst>
                <a:gd name="T0" fmla="*/ 642 w 3479"/>
                <a:gd name="T1" fmla="*/ 179 h 1942"/>
                <a:gd name="T2" fmla="*/ 608 w 3479"/>
                <a:gd name="T3" fmla="*/ 292 h 1942"/>
                <a:gd name="T4" fmla="*/ 553 w 3479"/>
                <a:gd name="T5" fmla="*/ 393 h 1942"/>
                <a:gd name="T6" fmla="*/ 480 w 3479"/>
                <a:gd name="T7" fmla="*/ 482 h 1942"/>
                <a:gd name="T8" fmla="*/ 392 w 3479"/>
                <a:gd name="T9" fmla="*/ 556 h 1942"/>
                <a:gd name="T10" fmla="*/ 291 w 3479"/>
                <a:gd name="T11" fmla="*/ 611 h 1942"/>
                <a:gd name="T12" fmla="*/ 179 w 3479"/>
                <a:gd name="T13" fmla="*/ 645 h 1942"/>
                <a:gd name="T14" fmla="*/ 119 w 3479"/>
                <a:gd name="T15" fmla="*/ 1289 h 1942"/>
                <a:gd name="T16" fmla="*/ 236 w 3479"/>
                <a:gd name="T17" fmla="*/ 1312 h 1942"/>
                <a:gd name="T18" fmla="*/ 342 w 3479"/>
                <a:gd name="T19" fmla="*/ 1358 h 1942"/>
                <a:gd name="T20" fmla="*/ 437 w 3479"/>
                <a:gd name="T21" fmla="*/ 1422 h 1942"/>
                <a:gd name="T22" fmla="*/ 519 w 3479"/>
                <a:gd name="T23" fmla="*/ 1503 h 1942"/>
                <a:gd name="T24" fmla="*/ 583 w 3479"/>
                <a:gd name="T25" fmla="*/ 1598 h 1942"/>
                <a:gd name="T26" fmla="*/ 628 w 3479"/>
                <a:gd name="T27" fmla="*/ 1705 h 1942"/>
                <a:gd name="T28" fmla="*/ 652 w 3479"/>
                <a:gd name="T29" fmla="*/ 1822 h 1942"/>
                <a:gd name="T30" fmla="*/ 3359 w 3479"/>
                <a:gd name="T31" fmla="*/ 120 h 1942"/>
                <a:gd name="T32" fmla="*/ 595 w 3479"/>
                <a:gd name="T33" fmla="*/ 0 h 1942"/>
                <a:gd name="T34" fmla="*/ 3438 w 3479"/>
                <a:gd name="T35" fmla="*/ 4 h 1942"/>
                <a:gd name="T36" fmla="*/ 3467 w 3479"/>
                <a:gd name="T37" fmla="*/ 25 h 1942"/>
                <a:gd name="T38" fmla="*/ 3479 w 3479"/>
                <a:gd name="T39" fmla="*/ 61 h 1942"/>
                <a:gd name="T40" fmla="*/ 3475 w 3479"/>
                <a:gd name="T41" fmla="*/ 1901 h 1942"/>
                <a:gd name="T42" fmla="*/ 3454 w 3479"/>
                <a:gd name="T43" fmla="*/ 1931 h 1942"/>
                <a:gd name="T44" fmla="*/ 3419 w 3479"/>
                <a:gd name="T45" fmla="*/ 1942 h 1942"/>
                <a:gd name="T46" fmla="*/ 576 w 3479"/>
                <a:gd name="T47" fmla="*/ 1939 h 1942"/>
                <a:gd name="T48" fmla="*/ 546 w 3479"/>
                <a:gd name="T49" fmla="*/ 1917 h 1942"/>
                <a:gd name="T50" fmla="*/ 535 w 3479"/>
                <a:gd name="T51" fmla="*/ 1882 h 1942"/>
                <a:gd name="T52" fmla="*/ 522 w 3479"/>
                <a:gd name="T53" fmla="*/ 1773 h 1942"/>
                <a:gd name="T54" fmla="*/ 487 w 3479"/>
                <a:gd name="T55" fmla="*/ 1672 h 1942"/>
                <a:gd name="T56" fmla="*/ 430 w 3479"/>
                <a:gd name="T57" fmla="*/ 1584 h 1942"/>
                <a:gd name="T58" fmla="*/ 357 w 3479"/>
                <a:gd name="T59" fmla="*/ 1510 h 1942"/>
                <a:gd name="T60" fmla="*/ 268 w 3479"/>
                <a:gd name="T61" fmla="*/ 1454 h 1942"/>
                <a:gd name="T62" fmla="*/ 169 w 3479"/>
                <a:gd name="T63" fmla="*/ 1418 h 1942"/>
                <a:gd name="T64" fmla="*/ 60 w 3479"/>
                <a:gd name="T65" fmla="*/ 1405 h 1942"/>
                <a:gd name="T66" fmla="*/ 24 w 3479"/>
                <a:gd name="T67" fmla="*/ 1394 h 1942"/>
                <a:gd name="T68" fmla="*/ 3 w 3479"/>
                <a:gd name="T69" fmla="*/ 1365 h 1942"/>
                <a:gd name="T70" fmla="*/ 0 w 3479"/>
                <a:gd name="T71" fmla="*/ 597 h 1942"/>
                <a:gd name="T72" fmla="*/ 12 w 3479"/>
                <a:gd name="T73" fmla="*/ 562 h 1942"/>
                <a:gd name="T74" fmla="*/ 41 w 3479"/>
                <a:gd name="T75" fmla="*/ 541 h 1942"/>
                <a:gd name="T76" fmla="*/ 115 w 3479"/>
                <a:gd name="T77" fmla="*/ 534 h 1942"/>
                <a:gd name="T78" fmla="*/ 220 w 3479"/>
                <a:gd name="T79" fmla="*/ 509 h 1942"/>
                <a:gd name="T80" fmla="*/ 315 w 3479"/>
                <a:gd name="T81" fmla="*/ 463 h 1942"/>
                <a:gd name="T82" fmla="*/ 395 w 3479"/>
                <a:gd name="T83" fmla="*/ 398 h 1942"/>
                <a:gd name="T84" fmla="*/ 461 w 3479"/>
                <a:gd name="T85" fmla="*/ 316 h 1942"/>
                <a:gd name="T86" fmla="*/ 507 w 3479"/>
                <a:gd name="T87" fmla="*/ 221 h 1942"/>
                <a:gd name="T88" fmla="*/ 532 w 3479"/>
                <a:gd name="T89" fmla="*/ 116 h 1942"/>
                <a:gd name="T90" fmla="*/ 538 w 3479"/>
                <a:gd name="T91" fmla="*/ 42 h 1942"/>
                <a:gd name="T92" fmla="*/ 560 w 3479"/>
                <a:gd name="T93" fmla="*/ 12 h 1942"/>
                <a:gd name="T94" fmla="*/ 595 w 3479"/>
                <a:gd name="T95" fmla="*/ 0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479" h="1942">
                  <a:moveTo>
                    <a:pt x="652" y="120"/>
                  </a:moveTo>
                  <a:lnTo>
                    <a:pt x="642" y="179"/>
                  </a:lnTo>
                  <a:lnTo>
                    <a:pt x="628" y="237"/>
                  </a:lnTo>
                  <a:lnTo>
                    <a:pt x="608" y="292"/>
                  </a:lnTo>
                  <a:lnTo>
                    <a:pt x="583" y="345"/>
                  </a:lnTo>
                  <a:lnTo>
                    <a:pt x="553" y="393"/>
                  </a:lnTo>
                  <a:lnTo>
                    <a:pt x="519" y="440"/>
                  </a:lnTo>
                  <a:lnTo>
                    <a:pt x="480" y="482"/>
                  </a:lnTo>
                  <a:lnTo>
                    <a:pt x="437" y="521"/>
                  </a:lnTo>
                  <a:lnTo>
                    <a:pt x="392" y="556"/>
                  </a:lnTo>
                  <a:lnTo>
                    <a:pt x="342" y="585"/>
                  </a:lnTo>
                  <a:lnTo>
                    <a:pt x="291" y="611"/>
                  </a:lnTo>
                  <a:lnTo>
                    <a:pt x="236" y="631"/>
                  </a:lnTo>
                  <a:lnTo>
                    <a:pt x="179" y="645"/>
                  </a:lnTo>
                  <a:lnTo>
                    <a:pt x="119" y="654"/>
                  </a:lnTo>
                  <a:lnTo>
                    <a:pt x="119" y="1289"/>
                  </a:lnTo>
                  <a:lnTo>
                    <a:pt x="179" y="1297"/>
                  </a:lnTo>
                  <a:lnTo>
                    <a:pt x="236" y="1312"/>
                  </a:lnTo>
                  <a:lnTo>
                    <a:pt x="291" y="1332"/>
                  </a:lnTo>
                  <a:lnTo>
                    <a:pt x="342" y="1358"/>
                  </a:lnTo>
                  <a:lnTo>
                    <a:pt x="392" y="1387"/>
                  </a:lnTo>
                  <a:lnTo>
                    <a:pt x="437" y="1422"/>
                  </a:lnTo>
                  <a:lnTo>
                    <a:pt x="480" y="1460"/>
                  </a:lnTo>
                  <a:lnTo>
                    <a:pt x="519" y="1503"/>
                  </a:lnTo>
                  <a:lnTo>
                    <a:pt x="553" y="1549"/>
                  </a:lnTo>
                  <a:lnTo>
                    <a:pt x="583" y="1598"/>
                  </a:lnTo>
                  <a:lnTo>
                    <a:pt x="608" y="1651"/>
                  </a:lnTo>
                  <a:lnTo>
                    <a:pt x="628" y="1705"/>
                  </a:lnTo>
                  <a:lnTo>
                    <a:pt x="642" y="1762"/>
                  </a:lnTo>
                  <a:lnTo>
                    <a:pt x="652" y="1822"/>
                  </a:lnTo>
                  <a:lnTo>
                    <a:pt x="3359" y="1822"/>
                  </a:lnTo>
                  <a:lnTo>
                    <a:pt x="3359" y="120"/>
                  </a:lnTo>
                  <a:lnTo>
                    <a:pt x="652" y="120"/>
                  </a:lnTo>
                  <a:close/>
                  <a:moveTo>
                    <a:pt x="595" y="0"/>
                  </a:moveTo>
                  <a:lnTo>
                    <a:pt x="3419" y="0"/>
                  </a:lnTo>
                  <a:lnTo>
                    <a:pt x="3438" y="4"/>
                  </a:lnTo>
                  <a:lnTo>
                    <a:pt x="3454" y="12"/>
                  </a:lnTo>
                  <a:lnTo>
                    <a:pt x="3467" y="25"/>
                  </a:lnTo>
                  <a:lnTo>
                    <a:pt x="3475" y="42"/>
                  </a:lnTo>
                  <a:lnTo>
                    <a:pt x="3479" y="61"/>
                  </a:lnTo>
                  <a:lnTo>
                    <a:pt x="3479" y="1882"/>
                  </a:lnTo>
                  <a:lnTo>
                    <a:pt x="3475" y="1901"/>
                  </a:lnTo>
                  <a:lnTo>
                    <a:pt x="3467" y="1917"/>
                  </a:lnTo>
                  <a:lnTo>
                    <a:pt x="3454" y="1931"/>
                  </a:lnTo>
                  <a:lnTo>
                    <a:pt x="3438" y="1939"/>
                  </a:lnTo>
                  <a:lnTo>
                    <a:pt x="3419" y="1942"/>
                  </a:lnTo>
                  <a:lnTo>
                    <a:pt x="595" y="1942"/>
                  </a:lnTo>
                  <a:lnTo>
                    <a:pt x="576" y="1939"/>
                  </a:lnTo>
                  <a:lnTo>
                    <a:pt x="560" y="1931"/>
                  </a:lnTo>
                  <a:lnTo>
                    <a:pt x="546" y="1917"/>
                  </a:lnTo>
                  <a:lnTo>
                    <a:pt x="538" y="1901"/>
                  </a:lnTo>
                  <a:lnTo>
                    <a:pt x="535" y="1882"/>
                  </a:lnTo>
                  <a:lnTo>
                    <a:pt x="532" y="1827"/>
                  </a:lnTo>
                  <a:lnTo>
                    <a:pt x="522" y="1773"/>
                  </a:lnTo>
                  <a:lnTo>
                    <a:pt x="507" y="1721"/>
                  </a:lnTo>
                  <a:lnTo>
                    <a:pt x="487" y="1672"/>
                  </a:lnTo>
                  <a:lnTo>
                    <a:pt x="461" y="1627"/>
                  </a:lnTo>
                  <a:lnTo>
                    <a:pt x="430" y="1584"/>
                  </a:lnTo>
                  <a:lnTo>
                    <a:pt x="395" y="1545"/>
                  </a:lnTo>
                  <a:lnTo>
                    <a:pt x="357" y="1510"/>
                  </a:lnTo>
                  <a:lnTo>
                    <a:pt x="315" y="1479"/>
                  </a:lnTo>
                  <a:lnTo>
                    <a:pt x="268" y="1454"/>
                  </a:lnTo>
                  <a:lnTo>
                    <a:pt x="220" y="1434"/>
                  </a:lnTo>
                  <a:lnTo>
                    <a:pt x="169" y="1418"/>
                  </a:lnTo>
                  <a:lnTo>
                    <a:pt x="115" y="1408"/>
                  </a:lnTo>
                  <a:lnTo>
                    <a:pt x="60" y="1405"/>
                  </a:lnTo>
                  <a:lnTo>
                    <a:pt x="41" y="1402"/>
                  </a:lnTo>
                  <a:lnTo>
                    <a:pt x="24" y="1394"/>
                  </a:lnTo>
                  <a:lnTo>
                    <a:pt x="12" y="1381"/>
                  </a:lnTo>
                  <a:lnTo>
                    <a:pt x="3" y="1365"/>
                  </a:lnTo>
                  <a:lnTo>
                    <a:pt x="0" y="1346"/>
                  </a:lnTo>
                  <a:lnTo>
                    <a:pt x="0" y="597"/>
                  </a:lnTo>
                  <a:lnTo>
                    <a:pt x="3" y="578"/>
                  </a:lnTo>
                  <a:lnTo>
                    <a:pt x="12" y="562"/>
                  </a:lnTo>
                  <a:lnTo>
                    <a:pt x="24" y="549"/>
                  </a:lnTo>
                  <a:lnTo>
                    <a:pt x="41" y="541"/>
                  </a:lnTo>
                  <a:lnTo>
                    <a:pt x="60" y="538"/>
                  </a:lnTo>
                  <a:lnTo>
                    <a:pt x="115" y="534"/>
                  </a:lnTo>
                  <a:lnTo>
                    <a:pt x="169" y="525"/>
                  </a:lnTo>
                  <a:lnTo>
                    <a:pt x="220" y="509"/>
                  </a:lnTo>
                  <a:lnTo>
                    <a:pt x="268" y="489"/>
                  </a:lnTo>
                  <a:lnTo>
                    <a:pt x="315" y="463"/>
                  </a:lnTo>
                  <a:lnTo>
                    <a:pt x="357" y="433"/>
                  </a:lnTo>
                  <a:lnTo>
                    <a:pt x="395" y="398"/>
                  </a:lnTo>
                  <a:lnTo>
                    <a:pt x="430" y="358"/>
                  </a:lnTo>
                  <a:lnTo>
                    <a:pt x="461" y="316"/>
                  </a:lnTo>
                  <a:lnTo>
                    <a:pt x="487" y="271"/>
                  </a:lnTo>
                  <a:lnTo>
                    <a:pt x="507" y="221"/>
                  </a:lnTo>
                  <a:lnTo>
                    <a:pt x="522" y="170"/>
                  </a:lnTo>
                  <a:lnTo>
                    <a:pt x="532" y="116"/>
                  </a:lnTo>
                  <a:lnTo>
                    <a:pt x="535" y="61"/>
                  </a:lnTo>
                  <a:lnTo>
                    <a:pt x="538" y="42"/>
                  </a:lnTo>
                  <a:lnTo>
                    <a:pt x="546" y="25"/>
                  </a:lnTo>
                  <a:lnTo>
                    <a:pt x="560" y="12"/>
                  </a:lnTo>
                  <a:lnTo>
                    <a:pt x="576" y="4"/>
                  </a:lnTo>
                  <a:lnTo>
                    <a:pt x="5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5" name="Freeform 673"/>
            <p:cNvSpPr>
              <a:spLocks noEditPoints="1"/>
            </p:cNvSpPr>
            <p:nvPr/>
          </p:nvSpPr>
          <p:spPr bwMode="auto">
            <a:xfrm>
              <a:off x="6362700" y="5957888"/>
              <a:ext cx="438150" cy="215900"/>
            </a:xfrm>
            <a:custGeom>
              <a:avLst/>
              <a:gdLst>
                <a:gd name="T0" fmla="*/ 579 w 3031"/>
                <a:gd name="T1" fmla="*/ 180 h 1493"/>
                <a:gd name="T2" fmla="*/ 516 w 3031"/>
                <a:gd name="T3" fmla="*/ 292 h 1493"/>
                <a:gd name="T4" fmla="*/ 436 w 3031"/>
                <a:gd name="T5" fmla="*/ 393 h 1493"/>
                <a:gd name="T6" fmla="*/ 343 w 3031"/>
                <a:gd name="T7" fmla="*/ 480 h 1493"/>
                <a:gd name="T8" fmla="*/ 237 w 3031"/>
                <a:gd name="T9" fmla="*/ 551 h 1493"/>
                <a:gd name="T10" fmla="*/ 119 w 3031"/>
                <a:gd name="T11" fmla="*/ 606 h 1493"/>
                <a:gd name="T12" fmla="*/ 180 w 3031"/>
                <a:gd name="T13" fmla="*/ 912 h 1493"/>
                <a:gd name="T14" fmla="*/ 292 w 3031"/>
                <a:gd name="T15" fmla="*/ 975 h 1493"/>
                <a:gd name="T16" fmla="*/ 392 w 3031"/>
                <a:gd name="T17" fmla="*/ 1054 h 1493"/>
                <a:gd name="T18" fmla="*/ 479 w 3031"/>
                <a:gd name="T19" fmla="*/ 1149 h 1493"/>
                <a:gd name="T20" fmla="*/ 549 w 3031"/>
                <a:gd name="T21" fmla="*/ 1254 h 1493"/>
                <a:gd name="T22" fmla="*/ 603 w 3031"/>
                <a:gd name="T23" fmla="*/ 1372 h 1493"/>
                <a:gd name="T24" fmla="*/ 2911 w 3031"/>
                <a:gd name="T25" fmla="*/ 120 h 1493"/>
                <a:gd name="T26" fmla="*/ 561 w 3031"/>
                <a:gd name="T27" fmla="*/ 0 h 1493"/>
                <a:gd name="T28" fmla="*/ 2990 w 3031"/>
                <a:gd name="T29" fmla="*/ 3 h 1493"/>
                <a:gd name="T30" fmla="*/ 3019 w 3031"/>
                <a:gd name="T31" fmla="*/ 24 h 1493"/>
                <a:gd name="T32" fmla="*/ 3031 w 3031"/>
                <a:gd name="T33" fmla="*/ 60 h 1493"/>
                <a:gd name="T34" fmla="*/ 3027 w 3031"/>
                <a:gd name="T35" fmla="*/ 1452 h 1493"/>
                <a:gd name="T36" fmla="*/ 3006 w 3031"/>
                <a:gd name="T37" fmla="*/ 1481 h 1493"/>
                <a:gd name="T38" fmla="*/ 2971 w 3031"/>
                <a:gd name="T39" fmla="*/ 1493 h 1493"/>
                <a:gd name="T40" fmla="*/ 546 w 3031"/>
                <a:gd name="T41" fmla="*/ 1491 h 1493"/>
                <a:gd name="T42" fmla="*/ 520 w 3031"/>
                <a:gd name="T43" fmla="*/ 1476 h 1493"/>
                <a:gd name="T44" fmla="*/ 504 w 3031"/>
                <a:gd name="T45" fmla="*/ 1450 h 1493"/>
                <a:gd name="T46" fmla="*/ 456 w 3031"/>
                <a:gd name="T47" fmla="*/ 1335 h 1493"/>
                <a:gd name="T48" fmla="*/ 391 w 3031"/>
                <a:gd name="T49" fmla="*/ 1230 h 1493"/>
                <a:gd name="T50" fmla="*/ 309 w 3031"/>
                <a:gd name="T51" fmla="*/ 1140 h 1493"/>
                <a:gd name="T52" fmla="*/ 211 w 3031"/>
                <a:gd name="T53" fmla="*/ 1066 h 1493"/>
                <a:gd name="T54" fmla="*/ 101 w 3031"/>
                <a:gd name="T55" fmla="*/ 1009 h 1493"/>
                <a:gd name="T56" fmla="*/ 29 w 3031"/>
                <a:gd name="T57" fmla="*/ 981 h 1493"/>
                <a:gd name="T58" fmla="*/ 7 w 3031"/>
                <a:gd name="T59" fmla="*/ 959 h 1493"/>
                <a:gd name="T60" fmla="*/ 0 w 3031"/>
                <a:gd name="T61" fmla="*/ 930 h 1493"/>
                <a:gd name="T62" fmla="*/ 2 w 3031"/>
                <a:gd name="T63" fmla="*/ 548 h 1493"/>
                <a:gd name="T64" fmla="*/ 17 w 3031"/>
                <a:gd name="T65" fmla="*/ 521 h 1493"/>
                <a:gd name="T66" fmla="*/ 42 w 3031"/>
                <a:gd name="T67" fmla="*/ 505 h 1493"/>
                <a:gd name="T68" fmla="*/ 157 w 3031"/>
                <a:gd name="T69" fmla="*/ 458 h 1493"/>
                <a:gd name="T70" fmla="*/ 261 w 3031"/>
                <a:gd name="T71" fmla="*/ 392 h 1493"/>
                <a:gd name="T72" fmla="*/ 352 w 3031"/>
                <a:gd name="T73" fmla="*/ 309 h 1493"/>
                <a:gd name="T74" fmla="*/ 426 w 3031"/>
                <a:gd name="T75" fmla="*/ 212 h 1493"/>
                <a:gd name="T76" fmla="*/ 483 w 3031"/>
                <a:gd name="T77" fmla="*/ 102 h 1493"/>
                <a:gd name="T78" fmla="*/ 510 w 3031"/>
                <a:gd name="T79" fmla="*/ 29 h 1493"/>
                <a:gd name="T80" fmla="*/ 532 w 3031"/>
                <a:gd name="T81" fmla="*/ 7 h 1493"/>
                <a:gd name="T82" fmla="*/ 561 w 3031"/>
                <a:gd name="T83" fmla="*/ 0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31" h="1493">
                  <a:moveTo>
                    <a:pt x="603" y="120"/>
                  </a:moveTo>
                  <a:lnTo>
                    <a:pt x="579" y="180"/>
                  </a:lnTo>
                  <a:lnTo>
                    <a:pt x="549" y="238"/>
                  </a:lnTo>
                  <a:lnTo>
                    <a:pt x="516" y="292"/>
                  </a:lnTo>
                  <a:lnTo>
                    <a:pt x="479" y="344"/>
                  </a:lnTo>
                  <a:lnTo>
                    <a:pt x="436" y="393"/>
                  </a:lnTo>
                  <a:lnTo>
                    <a:pt x="392" y="439"/>
                  </a:lnTo>
                  <a:lnTo>
                    <a:pt x="343" y="480"/>
                  </a:lnTo>
                  <a:lnTo>
                    <a:pt x="292" y="518"/>
                  </a:lnTo>
                  <a:lnTo>
                    <a:pt x="237" y="551"/>
                  </a:lnTo>
                  <a:lnTo>
                    <a:pt x="180" y="581"/>
                  </a:lnTo>
                  <a:lnTo>
                    <a:pt x="119" y="606"/>
                  </a:lnTo>
                  <a:lnTo>
                    <a:pt x="119" y="887"/>
                  </a:lnTo>
                  <a:lnTo>
                    <a:pt x="180" y="912"/>
                  </a:lnTo>
                  <a:lnTo>
                    <a:pt x="237" y="942"/>
                  </a:lnTo>
                  <a:lnTo>
                    <a:pt x="292" y="975"/>
                  </a:lnTo>
                  <a:lnTo>
                    <a:pt x="343" y="1013"/>
                  </a:lnTo>
                  <a:lnTo>
                    <a:pt x="392" y="1054"/>
                  </a:lnTo>
                  <a:lnTo>
                    <a:pt x="436" y="1100"/>
                  </a:lnTo>
                  <a:lnTo>
                    <a:pt x="479" y="1149"/>
                  </a:lnTo>
                  <a:lnTo>
                    <a:pt x="516" y="1200"/>
                  </a:lnTo>
                  <a:lnTo>
                    <a:pt x="549" y="1254"/>
                  </a:lnTo>
                  <a:lnTo>
                    <a:pt x="579" y="1313"/>
                  </a:lnTo>
                  <a:lnTo>
                    <a:pt x="603" y="1372"/>
                  </a:lnTo>
                  <a:lnTo>
                    <a:pt x="2911" y="1372"/>
                  </a:lnTo>
                  <a:lnTo>
                    <a:pt x="2911" y="120"/>
                  </a:lnTo>
                  <a:lnTo>
                    <a:pt x="603" y="120"/>
                  </a:lnTo>
                  <a:close/>
                  <a:moveTo>
                    <a:pt x="561" y="0"/>
                  </a:moveTo>
                  <a:lnTo>
                    <a:pt x="2971" y="0"/>
                  </a:lnTo>
                  <a:lnTo>
                    <a:pt x="2990" y="3"/>
                  </a:lnTo>
                  <a:lnTo>
                    <a:pt x="3006" y="12"/>
                  </a:lnTo>
                  <a:lnTo>
                    <a:pt x="3019" y="24"/>
                  </a:lnTo>
                  <a:lnTo>
                    <a:pt x="3027" y="41"/>
                  </a:lnTo>
                  <a:lnTo>
                    <a:pt x="3031" y="60"/>
                  </a:lnTo>
                  <a:lnTo>
                    <a:pt x="3031" y="1432"/>
                  </a:lnTo>
                  <a:lnTo>
                    <a:pt x="3027" y="1452"/>
                  </a:lnTo>
                  <a:lnTo>
                    <a:pt x="3019" y="1467"/>
                  </a:lnTo>
                  <a:lnTo>
                    <a:pt x="3006" y="1481"/>
                  </a:lnTo>
                  <a:lnTo>
                    <a:pt x="2990" y="1490"/>
                  </a:lnTo>
                  <a:lnTo>
                    <a:pt x="2971" y="1493"/>
                  </a:lnTo>
                  <a:lnTo>
                    <a:pt x="561" y="1493"/>
                  </a:lnTo>
                  <a:lnTo>
                    <a:pt x="546" y="1491"/>
                  </a:lnTo>
                  <a:lnTo>
                    <a:pt x="532" y="1484"/>
                  </a:lnTo>
                  <a:lnTo>
                    <a:pt x="520" y="1476"/>
                  </a:lnTo>
                  <a:lnTo>
                    <a:pt x="510" y="1464"/>
                  </a:lnTo>
                  <a:lnTo>
                    <a:pt x="504" y="1450"/>
                  </a:lnTo>
                  <a:lnTo>
                    <a:pt x="483" y="1391"/>
                  </a:lnTo>
                  <a:lnTo>
                    <a:pt x="456" y="1335"/>
                  </a:lnTo>
                  <a:lnTo>
                    <a:pt x="426" y="1281"/>
                  </a:lnTo>
                  <a:lnTo>
                    <a:pt x="391" y="1230"/>
                  </a:lnTo>
                  <a:lnTo>
                    <a:pt x="352" y="1183"/>
                  </a:lnTo>
                  <a:lnTo>
                    <a:pt x="309" y="1140"/>
                  </a:lnTo>
                  <a:lnTo>
                    <a:pt x="261" y="1101"/>
                  </a:lnTo>
                  <a:lnTo>
                    <a:pt x="211" y="1066"/>
                  </a:lnTo>
                  <a:lnTo>
                    <a:pt x="157" y="1034"/>
                  </a:lnTo>
                  <a:lnTo>
                    <a:pt x="101" y="1009"/>
                  </a:lnTo>
                  <a:lnTo>
                    <a:pt x="42" y="987"/>
                  </a:lnTo>
                  <a:lnTo>
                    <a:pt x="29" y="981"/>
                  </a:lnTo>
                  <a:lnTo>
                    <a:pt x="17" y="972"/>
                  </a:lnTo>
                  <a:lnTo>
                    <a:pt x="7" y="959"/>
                  </a:lnTo>
                  <a:lnTo>
                    <a:pt x="2" y="945"/>
                  </a:lnTo>
                  <a:lnTo>
                    <a:pt x="0" y="930"/>
                  </a:lnTo>
                  <a:lnTo>
                    <a:pt x="0" y="563"/>
                  </a:lnTo>
                  <a:lnTo>
                    <a:pt x="2" y="548"/>
                  </a:lnTo>
                  <a:lnTo>
                    <a:pt x="7" y="534"/>
                  </a:lnTo>
                  <a:lnTo>
                    <a:pt x="17" y="521"/>
                  </a:lnTo>
                  <a:lnTo>
                    <a:pt x="29" y="512"/>
                  </a:lnTo>
                  <a:lnTo>
                    <a:pt x="42" y="505"/>
                  </a:lnTo>
                  <a:lnTo>
                    <a:pt x="101" y="484"/>
                  </a:lnTo>
                  <a:lnTo>
                    <a:pt x="157" y="458"/>
                  </a:lnTo>
                  <a:lnTo>
                    <a:pt x="211" y="427"/>
                  </a:lnTo>
                  <a:lnTo>
                    <a:pt x="261" y="392"/>
                  </a:lnTo>
                  <a:lnTo>
                    <a:pt x="309" y="353"/>
                  </a:lnTo>
                  <a:lnTo>
                    <a:pt x="352" y="309"/>
                  </a:lnTo>
                  <a:lnTo>
                    <a:pt x="391" y="262"/>
                  </a:lnTo>
                  <a:lnTo>
                    <a:pt x="426" y="212"/>
                  </a:lnTo>
                  <a:lnTo>
                    <a:pt x="456" y="158"/>
                  </a:lnTo>
                  <a:lnTo>
                    <a:pt x="483" y="102"/>
                  </a:lnTo>
                  <a:lnTo>
                    <a:pt x="504" y="42"/>
                  </a:lnTo>
                  <a:lnTo>
                    <a:pt x="510" y="29"/>
                  </a:lnTo>
                  <a:lnTo>
                    <a:pt x="520" y="17"/>
                  </a:lnTo>
                  <a:lnTo>
                    <a:pt x="532" y="7"/>
                  </a:lnTo>
                  <a:lnTo>
                    <a:pt x="546" y="2"/>
                  </a:lnTo>
                  <a:lnTo>
                    <a:pt x="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6" name="Freeform 674"/>
            <p:cNvSpPr>
              <a:spLocks/>
            </p:cNvSpPr>
            <p:nvPr/>
          </p:nvSpPr>
          <p:spPr bwMode="auto">
            <a:xfrm>
              <a:off x="6511925" y="6008688"/>
              <a:ext cx="238125" cy="17463"/>
            </a:xfrm>
            <a:custGeom>
              <a:avLst/>
              <a:gdLst>
                <a:gd name="T0" fmla="*/ 59 w 1651"/>
                <a:gd name="T1" fmla="*/ 0 h 120"/>
                <a:gd name="T2" fmla="*/ 1590 w 1651"/>
                <a:gd name="T3" fmla="*/ 0 h 120"/>
                <a:gd name="T4" fmla="*/ 1610 w 1651"/>
                <a:gd name="T5" fmla="*/ 3 h 120"/>
                <a:gd name="T6" fmla="*/ 1626 w 1651"/>
                <a:gd name="T7" fmla="*/ 12 h 120"/>
                <a:gd name="T8" fmla="*/ 1639 w 1651"/>
                <a:gd name="T9" fmla="*/ 24 h 120"/>
                <a:gd name="T10" fmla="*/ 1648 w 1651"/>
                <a:gd name="T11" fmla="*/ 41 h 120"/>
                <a:gd name="T12" fmla="*/ 1651 w 1651"/>
                <a:gd name="T13" fmla="*/ 60 h 120"/>
                <a:gd name="T14" fmla="*/ 1648 w 1651"/>
                <a:gd name="T15" fmla="*/ 79 h 120"/>
                <a:gd name="T16" fmla="*/ 1639 w 1651"/>
                <a:gd name="T17" fmla="*/ 95 h 120"/>
                <a:gd name="T18" fmla="*/ 1626 w 1651"/>
                <a:gd name="T19" fmla="*/ 108 h 120"/>
                <a:gd name="T20" fmla="*/ 1610 w 1651"/>
                <a:gd name="T21" fmla="*/ 117 h 120"/>
                <a:gd name="T22" fmla="*/ 1590 w 1651"/>
                <a:gd name="T23" fmla="*/ 120 h 120"/>
                <a:gd name="T24" fmla="*/ 59 w 1651"/>
                <a:gd name="T25" fmla="*/ 120 h 120"/>
                <a:gd name="T26" fmla="*/ 41 w 1651"/>
                <a:gd name="T27" fmla="*/ 117 h 120"/>
                <a:gd name="T28" fmla="*/ 25 w 1651"/>
                <a:gd name="T29" fmla="*/ 108 h 120"/>
                <a:gd name="T30" fmla="*/ 12 w 1651"/>
                <a:gd name="T31" fmla="*/ 95 h 120"/>
                <a:gd name="T32" fmla="*/ 3 w 1651"/>
                <a:gd name="T33" fmla="*/ 79 h 120"/>
                <a:gd name="T34" fmla="*/ 0 w 1651"/>
                <a:gd name="T35" fmla="*/ 60 h 120"/>
                <a:gd name="T36" fmla="*/ 3 w 1651"/>
                <a:gd name="T37" fmla="*/ 41 h 120"/>
                <a:gd name="T38" fmla="*/ 12 w 1651"/>
                <a:gd name="T39" fmla="*/ 24 h 120"/>
                <a:gd name="T40" fmla="*/ 25 w 1651"/>
                <a:gd name="T41" fmla="*/ 12 h 120"/>
                <a:gd name="T42" fmla="*/ 41 w 1651"/>
                <a:gd name="T43" fmla="*/ 3 h 120"/>
                <a:gd name="T44" fmla="*/ 59 w 1651"/>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51" h="120">
                  <a:moveTo>
                    <a:pt x="59" y="0"/>
                  </a:moveTo>
                  <a:lnTo>
                    <a:pt x="1590" y="0"/>
                  </a:lnTo>
                  <a:lnTo>
                    <a:pt x="1610" y="3"/>
                  </a:lnTo>
                  <a:lnTo>
                    <a:pt x="1626" y="12"/>
                  </a:lnTo>
                  <a:lnTo>
                    <a:pt x="1639" y="24"/>
                  </a:lnTo>
                  <a:lnTo>
                    <a:pt x="1648" y="41"/>
                  </a:lnTo>
                  <a:lnTo>
                    <a:pt x="1651" y="60"/>
                  </a:lnTo>
                  <a:lnTo>
                    <a:pt x="1648" y="79"/>
                  </a:lnTo>
                  <a:lnTo>
                    <a:pt x="1639" y="95"/>
                  </a:lnTo>
                  <a:lnTo>
                    <a:pt x="1626" y="108"/>
                  </a:lnTo>
                  <a:lnTo>
                    <a:pt x="1610" y="117"/>
                  </a:lnTo>
                  <a:lnTo>
                    <a:pt x="1590" y="120"/>
                  </a:lnTo>
                  <a:lnTo>
                    <a:pt x="59" y="120"/>
                  </a:lnTo>
                  <a:lnTo>
                    <a:pt x="41" y="117"/>
                  </a:lnTo>
                  <a:lnTo>
                    <a:pt x="25" y="108"/>
                  </a:lnTo>
                  <a:lnTo>
                    <a:pt x="12" y="95"/>
                  </a:lnTo>
                  <a:lnTo>
                    <a:pt x="3" y="79"/>
                  </a:lnTo>
                  <a:lnTo>
                    <a:pt x="0" y="60"/>
                  </a:lnTo>
                  <a:lnTo>
                    <a:pt x="3" y="41"/>
                  </a:lnTo>
                  <a:lnTo>
                    <a:pt x="12" y="24"/>
                  </a:lnTo>
                  <a:lnTo>
                    <a:pt x="25" y="12"/>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7" name="Freeform 675"/>
            <p:cNvSpPr>
              <a:spLocks/>
            </p:cNvSpPr>
            <p:nvPr/>
          </p:nvSpPr>
          <p:spPr bwMode="auto">
            <a:xfrm>
              <a:off x="6511925" y="6056313"/>
              <a:ext cx="238125" cy="17463"/>
            </a:xfrm>
            <a:custGeom>
              <a:avLst/>
              <a:gdLst>
                <a:gd name="T0" fmla="*/ 59 w 1651"/>
                <a:gd name="T1" fmla="*/ 0 h 119"/>
                <a:gd name="T2" fmla="*/ 1590 w 1651"/>
                <a:gd name="T3" fmla="*/ 0 h 119"/>
                <a:gd name="T4" fmla="*/ 1610 w 1651"/>
                <a:gd name="T5" fmla="*/ 3 h 119"/>
                <a:gd name="T6" fmla="*/ 1626 w 1651"/>
                <a:gd name="T7" fmla="*/ 11 h 119"/>
                <a:gd name="T8" fmla="*/ 1639 w 1651"/>
                <a:gd name="T9" fmla="*/ 24 h 119"/>
                <a:gd name="T10" fmla="*/ 1648 w 1651"/>
                <a:gd name="T11" fmla="*/ 41 h 119"/>
                <a:gd name="T12" fmla="*/ 1651 w 1651"/>
                <a:gd name="T13" fmla="*/ 59 h 119"/>
                <a:gd name="T14" fmla="*/ 1648 w 1651"/>
                <a:gd name="T15" fmla="*/ 78 h 119"/>
                <a:gd name="T16" fmla="*/ 1639 w 1651"/>
                <a:gd name="T17" fmla="*/ 95 h 119"/>
                <a:gd name="T18" fmla="*/ 1626 w 1651"/>
                <a:gd name="T19" fmla="*/ 108 h 119"/>
                <a:gd name="T20" fmla="*/ 1610 w 1651"/>
                <a:gd name="T21" fmla="*/ 116 h 119"/>
                <a:gd name="T22" fmla="*/ 1590 w 1651"/>
                <a:gd name="T23" fmla="*/ 119 h 119"/>
                <a:gd name="T24" fmla="*/ 59 w 1651"/>
                <a:gd name="T25" fmla="*/ 119 h 119"/>
                <a:gd name="T26" fmla="*/ 41 w 1651"/>
                <a:gd name="T27" fmla="*/ 116 h 119"/>
                <a:gd name="T28" fmla="*/ 25 w 1651"/>
                <a:gd name="T29" fmla="*/ 108 h 119"/>
                <a:gd name="T30" fmla="*/ 12 w 1651"/>
                <a:gd name="T31" fmla="*/ 95 h 119"/>
                <a:gd name="T32" fmla="*/ 3 w 1651"/>
                <a:gd name="T33" fmla="*/ 78 h 119"/>
                <a:gd name="T34" fmla="*/ 0 w 1651"/>
                <a:gd name="T35" fmla="*/ 59 h 119"/>
                <a:gd name="T36" fmla="*/ 3 w 1651"/>
                <a:gd name="T37" fmla="*/ 41 h 119"/>
                <a:gd name="T38" fmla="*/ 12 w 1651"/>
                <a:gd name="T39" fmla="*/ 24 h 119"/>
                <a:gd name="T40" fmla="*/ 25 w 1651"/>
                <a:gd name="T41" fmla="*/ 11 h 119"/>
                <a:gd name="T42" fmla="*/ 41 w 1651"/>
                <a:gd name="T43" fmla="*/ 3 h 119"/>
                <a:gd name="T44" fmla="*/ 59 w 1651"/>
                <a:gd name="T4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51" h="119">
                  <a:moveTo>
                    <a:pt x="59" y="0"/>
                  </a:moveTo>
                  <a:lnTo>
                    <a:pt x="1590" y="0"/>
                  </a:lnTo>
                  <a:lnTo>
                    <a:pt x="1610" y="3"/>
                  </a:lnTo>
                  <a:lnTo>
                    <a:pt x="1626" y="11"/>
                  </a:lnTo>
                  <a:lnTo>
                    <a:pt x="1639" y="24"/>
                  </a:lnTo>
                  <a:lnTo>
                    <a:pt x="1648" y="41"/>
                  </a:lnTo>
                  <a:lnTo>
                    <a:pt x="1651" y="59"/>
                  </a:lnTo>
                  <a:lnTo>
                    <a:pt x="1648" y="78"/>
                  </a:lnTo>
                  <a:lnTo>
                    <a:pt x="1639" y="95"/>
                  </a:lnTo>
                  <a:lnTo>
                    <a:pt x="1626" y="108"/>
                  </a:lnTo>
                  <a:lnTo>
                    <a:pt x="1610" y="116"/>
                  </a:lnTo>
                  <a:lnTo>
                    <a:pt x="1590" y="119"/>
                  </a:lnTo>
                  <a:lnTo>
                    <a:pt x="59" y="119"/>
                  </a:lnTo>
                  <a:lnTo>
                    <a:pt x="41" y="116"/>
                  </a:lnTo>
                  <a:lnTo>
                    <a:pt x="25" y="108"/>
                  </a:lnTo>
                  <a:lnTo>
                    <a:pt x="12" y="95"/>
                  </a:lnTo>
                  <a:lnTo>
                    <a:pt x="3" y="78"/>
                  </a:lnTo>
                  <a:lnTo>
                    <a:pt x="0" y="59"/>
                  </a:lnTo>
                  <a:lnTo>
                    <a:pt x="3" y="41"/>
                  </a:lnTo>
                  <a:lnTo>
                    <a:pt x="12" y="24"/>
                  </a:lnTo>
                  <a:lnTo>
                    <a:pt x="25" y="11"/>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8" name="Freeform 676"/>
            <p:cNvSpPr>
              <a:spLocks/>
            </p:cNvSpPr>
            <p:nvPr/>
          </p:nvSpPr>
          <p:spPr bwMode="auto">
            <a:xfrm>
              <a:off x="6511925" y="6103938"/>
              <a:ext cx="238125" cy="17463"/>
            </a:xfrm>
            <a:custGeom>
              <a:avLst/>
              <a:gdLst>
                <a:gd name="T0" fmla="*/ 59 w 1651"/>
                <a:gd name="T1" fmla="*/ 0 h 120"/>
                <a:gd name="T2" fmla="*/ 1590 w 1651"/>
                <a:gd name="T3" fmla="*/ 0 h 120"/>
                <a:gd name="T4" fmla="*/ 1610 w 1651"/>
                <a:gd name="T5" fmla="*/ 3 h 120"/>
                <a:gd name="T6" fmla="*/ 1626 w 1651"/>
                <a:gd name="T7" fmla="*/ 12 h 120"/>
                <a:gd name="T8" fmla="*/ 1639 w 1651"/>
                <a:gd name="T9" fmla="*/ 24 h 120"/>
                <a:gd name="T10" fmla="*/ 1648 w 1651"/>
                <a:gd name="T11" fmla="*/ 40 h 120"/>
                <a:gd name="T12" fmla="*/ 1651 w 1651"/>
                <a:gd name="T13" fmla="*/ 59 h 120"/>
                <a:gd name="T14" fmla="*/ 1648 w 1651"/>
                <a:gd name="T15" fmla="*/ 79 h 120"/>
                <a:gd name="T16" fmla="*/ 1639 w 1651"/>
                <a:gd name="T17" fmla="*/ 95 h 120"/>
                <a:gd name="T18" fmla="*/ 1626 w 1651"/>
                <a:gd name="T19" fmla="*/ 108 h 120"/>
                <a:gd name="T20" fmla="*/ 1610 w 1651"/>
                <a:gd name="T21" fmla="*/ 117 h 120"/>
                <a:gd name="T22" fmla="*/ 1590 w 1651"/>
                <a:gd name="T23" fmla="*/ 120 h 120"/>
                <a:gd name="T24" fmla="*/ 59 w 1651"/>
                <a:gd name="T25" fmla="*/ 120 h 120"/>
                <a:gd name="T26" fmla="*/ 41 w 1651"/>
                <a:gd name="T27" fmla="*/ 117 h 120"/>
                <a:gd name="T28" fmla="*/ 25 w 1651"/>
                <a:gd name="T29" fmla="*/ 108 h 120"/>
                <a:gd name="T30" fmla="*/ 12 w 1651"/>
                <a:gd name="T31" fmla="*/ 95 h 120"/>
                <a:gd name="T32" fmla="*/ 3 w 1651"/>
                <a:gd name="T33" fmla="*/ 79 h 120"/>
                <a:gd name="T34" fmla="*/ 0 w 1651"/>
                <a:gd name="T35" fmla="*/ 59 h 120"/>
                <a:gd name="T36" fmla="*/ 3 w 1651"/>
                <a:gd name="T37" fmla="*/ 40 h 120"/>
                <a:gd name="T38" fmla="*/ 12 w 1651"/>
                <a:gd name="T39" fmla="*/ 24 h 120"/>
                <a:gd name="T40" fmla="*/ 25 w 1651"/>
                <a:gd name="T41" fmla="*/ 12 h 120"/>
                <a:gd name="T42" fmla="*/ 41 w 1651"/>
                <a:gd name="T43" fmla="*/ 3 h 120"/>
                <a:gd name="T44" fmla="*/ 59 w 1651"/>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51" h="120">
                  <a:moveTo>
                    <a:pt x="59" y="0"/>
                  </a:moveTo>
                  <a:lnTo>
                    <a:pt x="1590" y="0"/>
                  </a:lnTo>
                  <a:lnTo>
                    <a:pt x="1610" y="3"/>
                  </a:lnTo>
                  <a:lnTo>
                    <a:pt x="1626" y="12"/>
                  </a:lnTo>
                  <a:lnTo>
                    <a:pt x="1639" y="24"/>
                  </a:lnTo>
                  <a:lnTo>
                    <a:pt x="1648" y="40"/>
                  </a:lnTo>
                  <a:lnTo>
                    <a:pt x="1651" y="59"/>
                  </a:lnTo>
                  <a:lnTo>
                    <a:pt x="1648" y="79"/>
                  </a:lnTo>
                  <a:lnTo>
                    <a:pt x="1639" y="95"/>
                  </a:lnTo>
                  <a:lnTo>
                    <a:pt x="1626" y="108"/>
                  </a:lnTo>
                  <a:lnTo>
                    <a:pt x="1610" y="117"/>
                  </a:lnTo>
                  <a:lnTo>
                    <a:pt x="1590" y="120"/>
                  </a:lnTo>
                  <a:lnTo>
                    <a:pt x="59" y="120"/>
                  </a:lnTo>
                  <a:lnTo>
                    <a:pt x="41" y="117"/>
                  </a:lnTo>
                  <a:lnTo>
                    <a:pt x="25" y="108"/>
                  </a:lnTo>
                  <a:lnTo>
                    <a:pt x="12" y="95"/>
                  </a:lnTo>
                  <a:lnTo>
                    <a:pt x="3" y="79"/>
                  </a:lnTo>
                  <a:lnTo>
                    <a:pt x="0" y="59"/>
                  </a:lnTo>
                  <a:lnTo>
                    <a:pt x="3" y="40"/>
                  </a:lnTo>
                  <a:lnTo>
                    <a:pt x="12" y="24"/>
                  </a:lnTo>
                  <a:lnTo>
                    <a:pt x="25" y="12"/>
                  </a:lnTo>
                  <a:lnTo>
                    <a:pt x="41"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89" name="Group 288"/>
          <p:cNvGrpSpPr/>
          <p:nvPr/>
        </p:nvGrpSpPr>
        <p:grpSpPr>
          <a:xfrm flipH="1">
            <a:off x="3645019" y="2079696"/>
            <a:ext cx="266328" cy="197368"/>
            <a:chOff x="5489575" y="5883275"/>
            <a:chExt cx="533400" cy="395288"/>
          </a:xfrm>
          <a:solidFill>
            <a:schemeClr val="tx1">
              <a:lumMod val="65000"/>
              <a:lumOff val="35000"/>
            </a:schemeClr>
          </a:solidFill>
        </p:grpSpPr>
        <p:sp>
          <p:nvSpPr>
            <p:cNvPr id="290" name="Freeform 682"/>
            <p:cNvSpPr>
              <a:spLocks/>
            </p:cNvSpPr>
            <p:nvPr/>
          </p:nvSpPr>
          <p:spPr bwMode="auto">
            <a:xfrm>
              <a:off x="5549900" y="6010275"/>
              <a:ext cx="119063" cy="17463"/>
            </a:xfrm>
            <a:custGeom>
              <a:avLst/>
              <a:gdLst>
                <a:gd name="T0" fmla="*/ 55 w 748"/>
                <a:gd name="T1" fmla="*/ 0 h 108"/>
                <a:gd name="T2" fmla="*/ 694 w 748"/>
                <a:gd name="T3" fmla="*/ 0 h 108"/>
                <a:gd name="T4" fmla="*/ 712 w 748"/>
                <a:gd name="T5" fmla="*/ 3 h 108"/>
                <a:gd name="T6" fmla="*/ 726 w 748"/>
                <a:gd name="T7" fmla="*/ 11 h 108"/>
                <a:gd name="T8" fmla="*/ 738 w 748"/>
                <a:gd name="T9" fmla="*/ 22 h 108"/>
                <a:gd name="T10" fmla="*/ 746 w 748"/>
                <a:gd name="T11" fmla="*/ 37 h 108"/>
                <a:gd name="T12" fmla="*/ 748 w 748"/>
                <a:gd name="T13" fmla="*/ 55 h 108"/>
                <a:gd name="T14" fmla="*/ 746 w 748"/>
                <a:gd name="T15" fmla="*/ 72 h 108"/>
                <a:gd name="T16" fmla="*/ 738 w 748"/>
                <a:gd name="T17" fmla="*/ 86 h 108"/>
                <a:gd name="T18" fmla="*/ 726 w 748"/>
                <a:gd name="T19" fmla="*/ 98 h 108"/>
                <a:gd name="T20" fmla="*/ 712 w 748"/>
                <a:gd name="T21" fmla="*/ 105 h 108"/>
                <a:gd name="T22" fmla="*/ 694 w 748"/>
                <a:gd name="T23" fmla="*/ 108 h 108"/>
                <a:gd name="T24" fmla="*/ 55 w 748"/>
                <a:gd name="T25" fmla="*/ 108 h 108"/>
                <a:gd name="T26" fmla="*/ 38 w 748"/>
                <a:gd name="T27" fmla="*/ 105 h 108"/>
                <a:gd name="T28" fmla="*/ 22 w 748"/>
                <a:gd name="T29" fmla="*/ 98 h 108"/>
                <a:gd name="T30" fmla="*/ 11 w 748"/>
                <a:gd name="T31" fmla="*/ 86 h 108"/>
                <a:gd name="T32" fmla="*/ 3 w 748"/>
                <a:gd name="T33" fmla="*/ 72 h 108"/>
                <a:gd name="T34" fmla="*/ 0 w 748"/>
                <a:gd name="T35" fmla="*/ 55 h 108"/>
                <a:gd name="T36" fmla="*/ 3 w 748"/>
                <a:gd name="T37" fmla="*/ 37 h 108"/>
                <a:gd name="T38" fmla="*/ 11 w 748"/>
                <a:gd name="T39" fmla="*/ 22 h 108"/>
                <a:gd name="T40" fmla="*/ 22 w 748"/>
                <a:gd name="T41" fmla="*/ 11 h 108"/>
                <a:gd name="T42" fmla="*/ 38 w 748"/>
                <a:gd name="T43" fmla="*/ 3 h 108"/>
                <a:gd name="T44" fmla="*/ 55 w 748"/>
                <a:gd name="T4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8" h="108">
                  <a:moveTo>
                    <a:pt x="55" y="0"/>
                  </a:moveTo>
                  <a:lnTo>
                    <a:pt x="694" y="0"/>
                  </a:lnTo>
                  <a:lnTo>
                    <a:pt x="712" y="3"/>
                  </a:lnTo>
                  <a:lnTo>
                    <a:pt x="726" y="11"/>
                  </a:lnTo>
                  <a:lnTo>
                    <a:pt x="738" y="22"/>
                  </a:lnTo>
                  <a:lnTo>
                    <a:pt x="746" y="37"/>
                  </a:lnTo>
                  <a:lnTo>
                    <a:pt x="748" y="55"/>
                  </a:lnTo>
                  <a:lnTo>
                    <a:pt x="746" y="72"/>
                  </a:lnTo>
                  <a:lnTo>
                    <a:pt x="738" y="86"/>
                  </a:lnTo>
                  <a:lnTo>
                    <a:pt x="726" y="98"/>
                  </a:lnTo>
                  <a:lnTo>
                    <a:pt x="712" y="105"/>
                  </a:lnTo>
                  <a:lnTo>
                    <a:pt x="694" y="108"/>
                  </a:lnTo>
                  <a:lnTo>
                    <a:pt x="55" y="108"/>
                  </a:lnTo>
                  <a:lnTo>
                    <a:pt x="38" y="105"/>
                  </a:lnTo>
                  <a:lnTo>
                    <a:pt x="22" y="98"/>
                  </a:lnTo>
                  <a:lnTo>
                    <a:pt x="11" y="86"/>
                  </a:lnTo>
                  <a:lnTo>
                    <a:pt x="3" y="72"/>
                  </a:lnTo>
                  <a:lnTo>
                    <a:pt x="0" y="55"/>
                  </a:lnTo>
                  <a:lnTo>
                    <a:pt x="3" y="37"/>
                  </a:lnTo>
                  <a:lnTo>
                    <a:pt x="11" y="22"/>
                  </a:lnTo>
                  <a:lnTo>
                    <a:pt x="22" y="11"/>
                  </a:lnTo>
                  <a:lnTo>
                    <a:pt x="38" y="3"/>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1" name="Freeform 683"/>
            <p:cNvSpPr>
              <a:spLocks/>
            </p:cNvSpPr>
            <p:nvPr/>
          </p:nvSpPr>
          <p:spPr bwMode="auto">
            <a:xfrm>
              <a:off x="5549900" y="6051550"/>
              <a:ext cx="119063" cy="17463"/>
            </a:xfrm>
            <a:custGeom>
              <a:avLst/>
              <a:gdLst>
                <a:gd name="T0" fmla="*/ 55 w 748"/>
                <a:gd name="T1" fmla="*/ 0 h 108"/>
                <a:gd name="T2" fmla="*/ 694 w 748"/>
                <a:gd name="T3" fmla="*/ 0 h 108"/>
                <a:gd name="T4" fmla="*/ 712 w 748"/>
                <a:gd name="T5" fmla="*/ 3 h 108"/>
                <a:gd name="T6" fmla="*/ 726 w 748"/>
                <a:gd name="T7" fmla="*/ 10 h 108"/>
                <a:gd name="T8" fmla="*/ 738 w 748"/>
                <a:gd name="T9" fmla="*/ 22 h 108"/>
                <a:gd name="T10" fmla="*/ 746 w 748"/>
                <a:gd name="T11" fmla="*/ 37 h 108"/>
                <a:gd name="T12" fmla="*/ 748 w 748"/>
                <a:gd name="T13" fmla="*/ 54 h 108"/>
                <a:gd name="T14" fmla="*/ 746 w 748"/>
                <a:gd name="T15" fmla="*/ 71 h 108"/>
                <a:gd name="T16" fmla="*/ 738 w 748"/>
                <a:gd name="T17" fmla="*/ 86 h 108"/>
                <a:gd name="T18" fmla="*/ 726 w 748"/>
                <a:gd name="T19" fmla="*/ 98 h 108"/>
                <a:gd name="T20" fmla="*/ 712 w 748"/>
                <a:gd name="T21" fmla="*/ 105 h 108"/>
                <a:gd name="T22" fmla="*/ 694 w 748"/>
                <a:gd name="T23" fmla="*/ 108 h 108"/>
                <a:gd name="T24" fmla="*/ 55 w 748"/>
                <a:gd name="T25" fmla="*/ 108 h 108"/>
                <a:gd name="T26" fmla="*/ 38 w 748"/>
                <a:gd name="T27" fmla="*/ 105 h 108"/>
                <a:gd name="T28" fmla="*/ 22 w 748"/>
                <a:gd name="T29" fmla="*/ 98 h 108"/>
                <a:gd name="T30" fmla="*/ 11 w 748"/>
                <a:gd name="T31" fmla="*/ 86 h 108"/>
                <a:gd name="T32" fmla="*/ 3 w 748"/>
                <a:gd name="T33" fmla="*/ 71 h 108"/>
                <a:gd name="T34" fmla="*/ 0 w 748"/>
                <a:gd name="T35" fmla="*/ 54 h 108"/>
                <a:gd name="T36" fmla="*/ 3 w 748"/>
                <a:gd name="T37" fmla="*/ 37 h 108"/>
                <a:gd name="T38" fmla="*/ 11 w 748"/>
                <a:gd name="T39" fmla="*/ 22 h 108"/>
                <a:gd name="T40" fmla="*/ 22 w 748"/>
                <a:gd name="T41" fmla="*/ 10 h 108"/>
                <a:gd name="T42" fmla="*/ 38 w 748"/>
                <a:gd name="T43" fmla="*/ 3 h 108"/>
                <a:gd name="T44" fmla="*/ 55 w 748"/>
                <a:gd name="T4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8" h="108">
                  <a:moveTo>
                    <a:pt x="55" y="0"/>
                  </a:moveTo>
                  <a:lnTo>
                    <a:pt x="694" y="0"/>
                  </a:lnTo>
                  <a:lnTo>
                    <a:pt x="712" y="3"/>
                  </a:lnTo>
                  <a:lnTo>
                    <a:pt x="726" y="10"/>
                  </a:lnTo>
                  <a:lnTo>
                    <a:pt x="738" y="22"/>
                  </a:lnTo>
                  <a:lnTo>
                    <a:pt x="746" y="37"/>
                  </a:lnTo>
                  <a:lnTo>
                    <a:pt x="748" y="54"/>
                  </a:lnTo>
                  <a:lnTo>
                    <a:pt x="746" y="71"/>
                  </a:lnTo>
                  <a:lnTo>
                    <a:pt x="738" y="86"/>
                  </a:lnTo>
                  <a:lnTo>
                    <a:pt x="726" y="98"/>
                  </a:lnTo>
                  <a:lnTo>
                    <a:pt x="712" y="105"/>
                  </a:lnTo>
                  <a:lnTo>
                    <a:pt x="694" y="108"/>
                  </a:lnTo>
                  <a:lnTo>
                    <a:pt x="55" y="108"/>
                  </a:lnTo>
                  <a:lnTo>
                    <a:pt x="38" y="105"/>
                  </a:lnTo>
                  <a:lnTo>
                    <a:pt x="22" y="98"/>
                  </a:lnTo>
                  <a:lnTo>
                    <a:pt x="11" y="86"/>
                  </a:lnTo>
                  <a:lnTo>
                    <a:pt x="3" y="71"/>
                  </a:lnTo>
                  <a:lnTo>
                    <a:pt x="0" y="54"/>
                  </a:lnTo>
                  <a:lnTo>
                    <a:pt x="3" y="37"/>
                  </a:lnTo>
                  <a:lnTo>
                    <a:pt x="11" y="22"/>
                  </a:lnTo>
                  <a:lnTo>
                    <a:pt x="22" y="10"/>
                  </a:lnTo>
                  <a:lnTo>
                    <a:pt x="38" y="3"/>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2" name="Freeform 684"/>
            <p:cNvSpPr>
              <a:spLocks/>
            </p:cNvSpPr>
            <p:nvPr/>
          </p:nvSpPr>
          <p:spPr bwMode="auto">
            <a:xfrm>
              <a:off x="5549900" y="6092825"/>
              <a:ext cx="119063" cy="17463"/>
            </a:xfrm>
            <a:custGeom>
              <a:avLst/>
              <a:gdLst>
                <a:gd name="T0" fmla="*/ 55 w 748"/>
                <a:gd name="T1" fmla="*/ 0 h 109"/>
                <a:gd name="T2" fmla="*/ 694 w 748"/>
                <a:gd name="T3" fmla="*/ 0 h 109"/>
                <a:gd name="T4" fmla="*/ 712 w 748"/>
                <a:gd name="T5" fmla="*/ 4 h 109"/>
                <a:gd name="T6" fmla="*/ 726 w 748"/>
                <a:gd name="T7" fmla="*/ 11 h 109"/>
                <a:gd name="T8" fmla="*/ 738 w 748"/>
                <a:gd name="T9" fmla="*/ 23 h 109"/>
                <a:gd name="T10" fmla="*/ 746 w 748"/>
                <a:gd name="T11" fmla="*/ 37 h 109"/>
                <a:gd name="T12" fmla="*/ 748 w 748"/>
                <a:gd name="T13" fmla="*/ 54 h 109"/>
                <a:gd name="T14" fmla="*/ 746 w 748"/>
                <a:gd name="T15" fmla="*/ 72 h 109"/>
                <a:gd name="T16" fmla="*/ 738 w 748"/>
                <a:gd name="T17" fmla="*/ 87 h 109"/>
                <a:gd name="T18" fmla="*/ 726 w 748"/>
                <a:gd name="T19" fmla="*/ 98 h 109"/>
                <a:gd name="T20" fmla="*/ 712 w 748"/>
                <a:gd name="T21" fmla="*/ 106 h 109"/>
                <a:gd name="T22" fmla="*/ 694 w 748"/>
                <a:gd name="T23" fmla="*/ 109 h 109"/>
                <a:gd name="T24" fmla="*/ 55 w 748"/>
                <a:gd name="T25" fmla="*/ 109 h 109"/>
                <a:gd name="T26" fmla="*/ 38 w 748"/>
                <a:gd name="T27" fmla="*/ 106 h 109"/>
                <a:gd name="T28" fmla="*/ 22 w 748"/>
                <a:gd name="T29" fmla="*/ 98 h 109"/>
                <a:gd name="T30" fmla="*/ 11 w 748"/>
                <a:gd name="T31" fmla="*/ 87 h 109"/>
                <a:gd name="T32" fmla="*/ 3 w 748"/>
                <a:gd name="T33" fmla="*/ 72 h 109"/>
                <a:gd name="T34" fmla="*/ 0 w 748"/>
                <a:gd name="T35" fmla="*/ 54 h 109"/>
                <a:gd name="T36" fmla="*/ 3 w 748"/>
                <a:gd name="T37" fmla="*/ 37 h 109"/>
                <a:gd name="T38" fmla="*/ 11 w 748"/>
                <a:gd name="T39" fmla="*/ 23 h 109"/>
                <a:gd name="T40" fmla="*/ 22 w 748"/>
                <a:gd name="T41" fmla="*/ 11 h 109"/>
                <a:gd name="T42" fmla="*/ 38 w 748"/>
                <a:gd name="T43" fmla="*/ 4 h 109"/>
                <a:gd name="T44" fmla="*/ 55 w 748"/>
                <a:gd name="T4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8" h="109">
                  <a:moveTo>
                    <a:pt x="55" y="0"/>
                  </a:moveTo>
                  <a:lnTo>
                    <a:pt x="694" y="0"/>
                  </a:lnTo>
                  <a:lnTo>
                    <a:pt x="712" y="4"/>
                  </a:lnTo>
                  <a:lnTo>
                    <a:pt x="726" y="11"/>
                  </a:lnTo>
                  <a:lnTo>
                    <a:pt x="738" y="23"/>
                  </a:lnTo>
                  <a:lnTo>
                    <a:pt x="746" y="37"/>
                  </a:lnTo>
                  <a:lnTo>
                    <a:pt x="748" y="54"/>
                  </a:lnTo>
                  <a:lnTo>
                    <a:pt x="746" y="72"/>
                  </a:lnTo>
                  <a:lnTo>
                    <a:pt x="738" y="87"/>
                  </a:lnTo>
                  <a:lnTo>
                    <a:pt x="726" y="98"/>
                  </a:lnTo>
                  <a:lnTo>
                    <a:pt x="712" y="106"/>
                  </a:lnTo>
                  <a:lnTo>
                    <a:pt x="694" y="109"/>
                  </a:lnTo>
                  <a:lnTo>
                    <a:pt x="55" y="109"/>
                  </a:lnTo>
                  <a:lnTo>
                    <a:pt x="38" y="106"/>
                  </a:lnTo>
                  <a:lnTo>
                    <a:pt x="22" y="98"/>
                  </a:lnTo>
                  <a:lnTo>
                    <a:pt x="11" y="87"/>
                  </a:lnTo>
                  <a:lnTo>
                    <a:pt x="3" y="72"/>
                  </a:lnTo>
                  <a:lnTo>
                    <a:pt x="0" y="54"/>
                  </a:lnTo>
                  <a:lnTo>
                    <a:pt x="3" y="37"/>
                  </a:lnTo>
                  <a:lnTo>
                    <a:pt x="11" y="23"/>
                  </a:lnTo>
                  <a:lnTo>
                    <a:pt x="22" y="11"/>
                  </a:lnTo>
                  <a:lnTo>
                    <a:pt x="38" y="4"/>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3" name="Freeform 685"/>
            <p:cNvSpPr>
              <a:spLocks/>
            </p:cNvSpPr>
            <p:nvPr/>
          </p:nvSpPr>
          <p:spPr bwMode="auto">
            <a:xfrm>
              <a:off x="5549900" y="6134100"/>
              <a:ext cx="119063" cy="15875"/>
            </a:xfrm>
            <a:custGeom>
              <a:avLst/>
              <a:gdLst>
                <a:gd name="T0" fmla="*/ 55 w 748"/>
                <a:gd name="T1" fmla="*/ 0 h 109"/>
                <a:gd name="T2" fmla="*/ 694 w 748"/>
                <a:gd name="T3" fmla="*/ 0 h 109"/>
                <a:gd name="T4" fmla="*/ 712 w 748"/>
                <a:gd name="T5" fmla="*/ 3 h 109"/>
                <a:gd name="T6" fmla="*/ 726 w 748"/>
                <a:gd name="T7" fmla="*/ 10 h 109"/>
                <a:gd name="T8" fmla="*/ 738 w 748"/>
                <a:gd name="T9" fmla="*/ 23 h 109"/>
                <a:gd name="T10" fmla="*/ 746 w 748"/>
                <a:gd name="T11" fmla="*/ 37 h 109"/>
                <a:gd name="T12" fmla="*/ 748 w 748"/>
                <a:gd name="T13" fmla="*/ 54 h 109"/>
                <a:gd name="T14" fmla="*/ 746 w 748"/>
                <a:gd name="T15" fmla="*/ 71 h 109"/>
                <a:gd name="T16" fmla="*/ 738 w 748"/>
                <a:gd name="T17" fmla="*/ 87 h 109"/>
                <a:gd name="T18" fmla="*/ 726 w 748"/>
                <a:gd name="T19" fmla="*/ 98 h 109"/>
                <a:gd name="T20" fmla="*/ 712 w 748"/>
                <a:gd name="T21" fmla="*/ 106 h 109"/>
                <a:gd name="T22" fmla="*/ 694 w 748"/>
                <a:gd name="T23" fmla="*/ 109 h 109"/>
                <a:gd name="T24" fmla="*/ 55 w 748"/>
                <a:gd name="T25" fmla="*/ 109 h 109"/>
                <a:gd name="T26" fmla="*/ 38 w 748"/>
                <a:gd name="T27" fmla="*/ 106 h 109"/>
                <a:gd name="T28" fmla="*/ 22 w 748"/>
                <a:gd name="T29" fmla="*/ 98 h 109"/>
                <a:gd name="T30" fmla="*/ 11 w 748"/>
                <a:gd name="T31" fmla="*/ 87 h 109"/>
                <a:gd name="T32" fmla="*/ 3 w 748"/>
                <a:gd name="T33" fmla="*/ 71 h 109"/>
                <a:gd name="T34" fmla="*/ 0 w 748"/>
                <a:gd name="T35" fmla="*/ 54 h 109"/>
                <a:gd name="T36" fmla="*/ 3 w 748"/>
                <a:gd name="T37" fmla="*/ 37 h 109"/>
                <a:gd name="T38" fmla="*/ 11 w 748"/>
                <a:gd name="T39" fmla="*/ 23 h 109"/>
                <a:gd name="T40" fmla="*/ 22 w 748"/>
                <a:gd name="T41" fmla="*/ 10 h 109"/>
                <a:gd name="T42" fmla="*/ 38 w 748"/>
                <a:gd name="T43" fmla="*/ 3 h 109"/>
                <a:gd name="T44" fmla="*/ 55 w 748"/>
                <a:gd name="T4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8" h="109">
                  <a:moveTo>
                    <a:pt x="55" y="0"/>
                  </a:moveTo>
                  <a:lnTo>
                    <a:pt x="694" y="0"/>
                  </a:lnTo>
                  <a:lnTo>
                    <a:pt x="712" y="3"/>
                  </a:lnTo>
                  <a:lnTo>
                    <a:pt x="726" y="10"/>
                  </a:lnTo>
                  <a:lnTo>
                    <a:pt x="738" y="23"/>
                  </a:lnTo>
                  <a:lnTo>
                    <a:pt x="746" y="37"/>
                  </a:lnTo>
                  <a:lnTo>
                    <a:pt x="748" y="54"/>
                  </a:lnTo>
                  <a:lnTo>
                    <a:pt x="746" y="71"/>
                  </a:lnTo>
                  <a:lnTo>
                    <a:pt x="738" y="87"/>
                  </a:lnTo>
                  <a:lnTo>
                    <a:pt x="726" y="98"/>
                  </a:lnTo>
                  <a:lnTo>
                    <a:pt x="712" y="106"/>
                  </a:lnTo>
                  <a:lnTo>
                    <a:pt x="694" y="109"/>
                  </a:lnTo>
                  <a:lnTo>
                    <a:pt x="55" y="109"/>
                  </a:lnTo>
                  <a:lnTo>
                    <a:pt x="38" y="106"/>
                  </a:lnTo>
                  <a:lnTo>
                    <a:pt x="22" y="98"/>
                  </a:lnTo>
                  <a:lnTo>
                    <a:pt x="11" y="87"/>
                  </a:lnTo>
                  <a:lnTo>
                    <a:pt x="3" y="71"/>
                  </a:lnTo>
                  <a:lnTo>
                    <a:pt x="0" y="54"/>
                  </a:lnTo>
                  <a:lnTo>
                    <a:pt x="3" y="37"/>
                  </a:lnTo>
                  <a:lnTo>
                    <a:pt x="11" y="23"/>
                  </a:lnTo>
                  <a:lnTo>
                    <a:pt x="22" y="10"/>
                  </a:lnTo>
                  <a:lnTo>
                    <a:pt x="38" y="3"/>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4" name="Freeform 686"/>
            <p:cNvSpPr>
              <a:spLocks/>
            </p:cNvSpPr>
            <p:nvPr/>
          </p:nvSpPr>
          <p:spPr bwMode="auto">
            <a:xfrm>
              <a:off x="5549900" y="6173788"/>
              <a:ext cx="119063" cy="17463"/>
            </a:xfrm>
            <a:custGeom>
              <a:avLst/>
              <a:gdLst>
                <a:gd name="T0" fmla="*/ 55 w 748"/>
                <a:gd name="T1" fmla="*/ 0 h 108"/>
                <a:gd name="T2" fmla="*/ 694 w 748"/>
                <a:gd name="T3" fmla="*/ 0 h 108"/>
                <a:gd name="T4" fmla="*/ 712 w 748"/>
                <a:gd name="T5" fmla="*/ 2 h 108"/>
                <a:gd name="T6" fmla="*/ 726 w 748"/>
                <a:gd name="T7" fmla="*/ 10 h 108"/>
                <a:gd name="T8" fmla="*/ 738 w 748"/>
                <a:gd name="T9" fmla="*/ 22 h 108"/>
                <a:gd name="T10" fmla="*/ 746 w 748"/>
                <a:gd name="T11" fmla="*/ 37 h 108"/>
                <a:gd name="T12" fmla="*/ 748 w 748"/>
                <a:gd name="T13" fmla="*/ 54 h 108"/>
                <a:gd name="T14" fmla="*/ 746 w 748"/>
                <a:gd name="T15" fmla="*/ 71 h 108"/>
                <a:gd name="T16" fmla="*/ 738 w 748"/>
                <a:gd name="T17" fmla="*/ 86 h 108"/>
                <a:gd name="T18" fmla="*/ 726 w 748"/>
                <a:gd name="T19" fmla="*/ 98 h 108"/>
                <a:gd name="T20" fmla="*/ 712 w 748"/>
                <a:gd name="T21" fmla="*/ 106 h 108"/>
                <a:gd name="T22" fmla="*/ 694 w 748"/>
                <a:gd name="T23" fmla="*/ 108 h 108"/>
                <a:gd name="T24" fmla="*/ 55 w 748"/>
                <a:gd name="T25" fmla="*/ 108 h 108"/>
                <a:gd name="T26" fmla="*/ 38 w 748"/>
                <a:gd name="T27" fmla="*/ 106 h 108"/>
                <a:gd name="T28" fmla="*/ 22 w 748"/>
                <a:gd name="T29" fmla="*/ 98 h 108"/>
                <a:gd name="T30" fmla="*/ 11 w 748"/>
                <a:gd name="T31" fmla="*/ 86 h 108"/>
                <a:gd name="T32" fmla="*/ 3 w 748"/>
                <a:gd name="T33" fmla="*/ 71 h 108"/>
                <a:gd name="T34" fmla="*/ 0 w 748"/>
                <a:gd name="T35" fmla="*/ 54 h 108"/>
                <a:gd name="T36" fmla="*/ 3 w 748"/>
                <a:gd name="T37" fmla="*/ 37 h 108"/>
                <a:gd name="T38" fmla="*/ 11 w 748"/>
                <a:gd name="T39" fmla="*/ 22 h 108"/>
                <a:gd name="T40" fmla="*/ 22 w 748"/>
                <a:gd name="T41" fmla="*/ 10 h 108"/>
                <a:gd name="T42" fmla="*/ 38 w 748"/>
                <a:gd name="T43" fmla="*/ 2 h 108"/>
                <a:gd name="T44" fmla="*/ 55 w 748"/>
                <a:gd name="T4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8" h="108">
                  <a:moveTo>
                    <a:pt x="55" y="0"/>
                  </a:moveTo>
                  <a:lnTo>
                    <a:pt x="694" y="0"/>
                  </a:lnTo>
                  <a:lnTo>
                    <a:pt x="712" y="2"/>
                  </a:lnTo>
                  <a:lnTo>
                    <a:pt x="726" y="10"/>
                  </a:lnTo>
                  <a:lnTo>
                    <a:pt x="738" y="22"/>
                  </a:lnTo>
                  <a:lnTo>
                    <a:pt x="746" y="37"/>
                  </a:lnTo>
                  <a:lnTo>
                    <a:pt x="748" y="54"/>
                  </a:lnTo>
                  <a:lnTo>
                    <a:pt x="746" y="71"/>
                  </a:lnTo>
                  <a:lnTo>
                    <a:pt x="738" y="86"/>
                  </a:lnTo>
                  <a:lnTo>
                    <a:pt x="726" y="98"/>
                  </a:lnTo>
                  <a:lnTo>
                    <a:pt x="712" y="106"/>
                  </a:lnTo>
                  <a:lnTo>
                    <a:pt x="694" y="108"/>
                  </a:lnTo>
                  <a:lnTo>
                    <a:pt x="55" y="108"/>
                  </a:lnTo>
                  <a:lnTo>
                    <a:pt x="38" y="106"/>
                  </a:lnTo>
                  <a:lnTo>
                    <a:pt x="22" y="98"/>
                  </a:lnTo>
                  <a:lnTo>
                    <a:pt x="11" y="86"/>
                  </a:lnTo>
                  <a:lnTo>
                    <a:pt x="3" y="71"/>
                  </a:lnTo>
                  <a:lnTo>
                    <a:pt x="0" y="54"/>
                  </a:lnTo>
                  <a:lnTo>
                    <a:pt x="3" y="37"/>
                  </a:lnTo>
                  <a:lnTo>
                    <a:pt x="11" y="22"/>
                  </a:lnTo>
                  <a:lnTo>
                    <a:pt x="22" y="10"/>
                  </a:lnTo>
                  <a:lnTo>
                    <a:pt x="38" y="2"/>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 name="Freeform 687"/>
            <p:cNvSpPr>
              <a:spLocks/>
            </p:cNvSpPr>
            <p:nvPr/>
          </p:nvSpPr>
          <p:spPr bwMode="auto">
            <a:xfrm>
              <a:off x="5549900" y="6215063"/>
              <a:ext cx="119063" cy="17463"/>
            </a:xfrm>
            <a:custGeom>
              <a:avLst/>
              <a:gdLst>
                <a:gd name="T0" fmla="*/ 55 w 748"/>
                <a:gd name="T1" fmla="*/ 0 h 109"/>
                <a:gd name="T2" fmla="*/ 694 w 748"/>
                <a:gd name="T3" fmla="*/ 0 h 109"/>
                <a:gd name="T4" fmla="*/ 712 w 748"/>
                <a:gd name="T5" fmla="*/ 3 h 109"/>
                <a:gd name="T6" fmla="*/ 726 w 748"/>
                <a:gd name="T7" fmla="*/ 11 h 109"/>
                <a:gd name="T8" fmla="*/ 738 w 748"/>
                <a:gd name="T9" fmla="*/ 22 h 109"/>
                <a:gd name="T10" fmla="*/ 746 w 748"/>
                <a:gd name="T11" fmla="*/ 37 h 109"/>
                <a:gd name="T12" fmla="*/ 748 w 748"/>
                <a:gd name="T13" fmla="*/ 55 h 109"/>
                <a:gd name="T14" fmla="*/ 746 w 748"/>
                <a:gd name="T15" fmla="*/ 72 h 109"/>
                <a:gd name="T16" fmla="*/ 738 w 748"/>
                <a:gd name="T17" fmla="*/ 86 h 109"/>
                <a:gd name="T18" fmla="*/ 726 w 748"/>
                <a:gd name="T19" fmla="*/ 98 h 109"/>
                <a:gd name="T20" fmla="*/ 712 w 748"/>
                <a:gd name="T21" fmla="*/ 107 h 109"/>
                <a:gd name="T22" fmla="*/ 694 w 748"/>
                <a:gd name="T23" fmla="*/ 109 h 109"/>
                <a:gd name="T24" fmla="*/ 55 w 748"/>
                <a:gd name="T25" fmla="*/ 109 h 109"/>
                <a:gd name="T26" fmla="*/ 38 w 748"/>
                <a:gd name="T27" fmla="*/ 107 h 109"/>
                <a:gd name="T28" fmla="*/ 22 w 748"/>
                <a:gd name="T29" fmla="*/ 98 h 109"/>
                <a:gd name="T30" fmla="*/ 11 w 748"/>
                <a:gd name="T31" fmla="*/ 86 h 109"/>
                <a:gd name="T32" fmla="*/ 3 w 748"/>
                <a:gd name="T33" fmla="*/ 72 h 109"/>
                <a:gd name="T34" fmla="*/ 0 w 748"/>
                <a:gd name="T35" fmla="*/ 55 h 109"/>
                <a:gd name="T36" fmla="*/ 3 w 748"/>
                <a:gd name="T37" fmla="*/ 37 h 109"/>
                <a:gd name="T38" fmla="*/ 11 w 748"/>
                <a:gd name="T39" fmla="*/ 22 h 109"/>
                <a:gd name="T40" fmla="*/ 22 w 748"/>
                <a:gd name="T41" fmla="*/ 11 h 109"/>
                <a:gd name="T42" fmla="*/ 38 w 748"/>
                <a:gd name="T43" fmla="*/ 3 h 109"/>
                <a:gd name="T44" fmla="*/ 55 w 748"/>
                <a:gd name="T4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8" h="109">
                  <a:moveTo>
                    <a:pt x="55" y="0"/>
                  </a:moveTo>
                  <a:lnTo>
                    <a:pt x="694" y="0"/>
                  </a:lnTo>
                  <a:lnTo>
                    <a:pt x="712" y="3"/>
                  </a:lnTo>
                  <a:lnTo>
                    <a:pt x="726" y="11"/>
                  </a:lnTo>
                  <a:lnTo>
                    <a:pt x="738" y="22"/>
                  </a:lnTo>
                  <a:lnTo>
                    <a:pt x="746" y="37"/>
                  </a:lnTo>
                  <a:lnTo>
                    <a:pt x="748" y="55"/>
                  </a:lnTo>
                  <a:lnTo>
                    <a:pt x="746" y="72"/>
                  </a:lnTo>
                  <a:lnTo>
                    <a:pt x="738" y="86"/>
                  </a:lnTo>
                  <a:lnTo>
                    <a:pt x="726" y="98"/>
                  </a:lnTo>
                  <a:lnTo>
                    <a:pt x="712" y="107"/>
                  </a:lnTo>
                  <a:lnTo>
                    <a:pt x="694" y="109"/>
                  </a:lnTo>
                  <a:lnTo>
                    <a:pt x="55" y="109"/>
                  </a:lnTo>
                  <a:lnTo>
                    <a:pt x="38" y="107"/>
                  </a:lnTo>
                  <a:lnTo>
                    <a:pt x="22" y="98"/>
                  </a:lnTo>
                  <a:lnTo>
                    <a:pt x="11" y="86"/>
                  </a:lnTo>
                  <a:lnTo>
                    <a:pt x="3" y="72"/>
                  </a:lnTo>
                  <a:lnTo>
                    <a:pt x="0" y="55"/>
                  </a:lnTo>
                  <a:lnTo>
                    <a:pt x="3" y="37"/>
                  </a:lnTo>
                  <a:lnTo>
                    <a:pt x="11" y="22"/>
                  </a:lnTo>
                  <a:lnTo>
                    <a:pt x="22" y="11"/>
                  </a:lnTo>
                  <a:lnTo>
                    <a:pt x="38" y="3"/>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6" name="Freeform 688"/>
            <p:cNvSpPr>
              <a:spLocks/>
            </p:cNvSpPr>
            <p:nvPr/>
          </p:nvSpPr>
          <p:spPr bwMode="auto">
            <a:xfrm>
              <a:off x="5697538" y="6134100"/>
              <a:ext cx="119063" cy="15875"/>
            </a:xfrm>
            <a:custGeom>
              <a:avLst/>
              <a:gdLst>
                <a:gd name="T0" fmla="*/ 54 w 749"/>
                <a:gd name="T1" fmla="*/ 0 h 109"/>
                <a:gd name="T2" fmla="*/ 694 w 749"/>
                <a:gd name="T3" fmla="*/ 0 h 109"/>
                <a:gd name="T4" fmla="*/ 711 w 749"/>
                <a:gd name="T5" fmla="*/ 3 h 109"/>
                <a:gd name="T6" fmla="*/ 726 w 749"/>
                <a:gd name="T7" fmla="*/ 10 h 109"/>
                <a:gd name="T8" fmla="*/ 737 w 749"/>
                <a:gd name="T9" fmla="*/ 23 h 109"/>
                <a:gd name="T10" fmla="*/ 746 w 749"/>
                <a:gd name="T11" fmla="*/ 37 h 109"/>
                <a:gd name="T12" fmla="*/ 749 w 749"/>
                <a:gd name="T13" fmla="*/ 54 h 109"/>
                <a:gd name="T14" fmla="*/ 746 w 749"/>
                <a:gd name="T15" fmla="*/ 71 h 109"/>
                <a:gd name="T16" fmla="*/ 737 w 749"/>
                <a:gd name="T17" fmla="*/ 87 h 109"/>
                <a:gd name="T18" fmla="*/ 726 w 749"/>
                <a:gd name="T19" fmla="*/ 98 h 109"/>
                <a:gd name="T20" fmla="*/ 711 w 749"/>
                <a:gd name="T21" fmla="*/ 106 h 109"/>
                <a:gd name="T22" fmla="*/ 694 w 749"/>
                <a:gd name="T23" fmla="*/ 109 h 109"/>
                <a:gd name="T24" fmla="*/ 54 w 749"/>
                <a:gd name="T25" fmla="*/ 109 h 109"/>
                <a:gd name="T26" fmla="*/ 37 w 749"/>
                <a:gd name="T27" fmla="*/ 106 h 109"/>
                <a:gd name="T28" fmla="*/ 23 w 749"/>
                <a:gd name="T29" fmla="*/ 98 h 109"/>
                <a:gd name="T30" fmla="*/ 10 w 749"/>
                <a:gd name="T31" fmla="*/ 87 h 109"/>
                <a:gd name="T32" fmla="*/ 3 w 749"/>
                <a:gd name="T33" fmla="*/ 71 h 109"/>
                <a:gd name="T34" fmla="*/ 0 w 749"/>
                <a:gd name="T35" fmla="*/ 54 h 109"/>
                <a:gd name="T36" fmla="*/ 3 w 749"/>
                <a:gd name="T37" fmla="*/ 37 h 109"/>
                <a:gd name="T38" fmla="*/ 10 w 749"/>
                <a:gd name="T39" fmla="*/ 23 h 109"/>
                <a:gd name="T40" fmla="*/ 23 w 749"/>
                <a:gd name="T41" fmla="*/ 10 h 109"/>
                <a:gd name="T42" fmla="*/ 37 w 749"/>
                <a:gd name="T43" fmla="*/ 3 h 109"/>
                <a:gd name="T44" fmla="*/ 54 w 749"/>
                <a:gd name="T4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9" h="109">
                  <a:moveTo>
                    <a:pt x="54" y="0"/>
                  </a:moveTo>
                  <a:lnTo>
                    <a:pt x="694" y="0"/>
                  </a:lnTo>
                  <a:lnTo>
                    <a:pt x="711" y="3"/>
                  </a:lnTo>
                  <a:lnTo>
                    <a:pt x="726" y="10"/>
                  </a:lnTo>
                  <a:lnTo>
                    <a:pt x="737" y="23"/>
                  </a:lnTo>
                  <a:lnTo>
                    <a:pt x="746" y="37"/>
                  </a:lnTo>
                  <a:lnTo>
                    <a:pt x="749" y="54"/>
                  </a:lnTo>
                  <a:lnTo>
                    <a:pt x="746" y="71"/>
                  </a:lnTo>
                  <a:lnTo>
                    <a:pt x="737" y="87"/>
                  </a:lnTo>
                  <a:lnTo>
                    <a:pt x="726" y="98"/>
                  </a:lnTo>
                  <a:lnTo>
                    <a:pt x="711" y="106"/>
                  </a:lnTo>
                  <a:lnTo>
                    <a:pt x="694" y="109"/>
                  </a:lnTo>
                  <a:lnTo>
                    <a:pt x="54" y="109"/>
                  </a:lnTo>
                  <a:lnTo>
                    <a:pt x="37" y="106"/>
                  </a:lnTo>
                  <a:lnTo>
                    <a:pt x="23" y="98"/>
                  </a:lnTo>
                  <a:lnTo>
                    <a:pt x="10" y="87"/>
                  </a:lnTo>
                  <a:lnTo>
                    <a:pt x="3" y="71"/>
                  </a:lnTo>
                  <a:lnTo>
                    <a:pt x="0" y="54"/>
                  </a:lnTo>
                  <a:lnTo>
                    <a:pt x="3" y="37"/>
                  </a:lnTo>
                  <a:lnTo>
                    <a:pt x="10" y="23"/>
                  </a:lnTo>
                  <a:lnTo>
                    <a:pt x="23" y="10"/>
                  </a:lnTo>
                  <a:lnTo>
                    <a:pt x="37" y="3"/>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 name="Freeform 689"/>
            <p:cNvSpPr>
              <a:spLocks/>
            </p:cNvSpPr>
            <p:nvPr/>
          </p:nvSpPr>
          <p:spPr bwMode="auto">
            <a:xfrm>
              <a:off x="5697538" y="6173788"/>
              <a:ext cx="119063" cy="17463"/>
            </a:xfrm>
            <a:custGeom>
              <a:avLst/>
              <a:gdLst>
                <a:gd name="T0" fmla="*/ 54 w 749"/>
                <a:gd name="T1" fmla="*/ 0 h 108"/>
                <a:gd name="T2" fmla="*/ 694 w 749"/>
                <a:gd name="T3" fmla="*/ 0 h 108"/>
                <a:gd name="T4" fmla="*/ 711 w 749"/>
                <a:gd name="T5" fmla="*/ 2 h 108"/>
                <a:gd name="T6" fmla="*/ 726 w 749"/>
                <a:gd name="T7" fmla="*/ 10 h 108"/>
                <a:gd name="T8" fmla="*/ 737 w 749"/>
                <a:gd name="T9" fmla="*/ 22 h 108"/>
                <a:gd name="T10" fmla="*/ 746 w 749"/>
                <a:gd name="T11" fmla="*/ 37 h 108"/>
                <a:gd name="T12" fmla="*/ 749 w 749"/>
                <a:gd name="T13" fmla="*/ 54 h 108"/>
                <a:gd name="T14" fmla="*/ 746 w 749"/>
                <a:gd name="T15" fmla="*/ 71 h 108"/>
                <a:gd name="T16" fmla="*/ 737 w 749"/>
                <a:gd name="T17" fmla="*/ 86 h 108"/>
                <a:gd name="T18" fmla="*/ 726 w 749"/>
                <a:gd name="T19" fmla="*/ 98 h 108"/>
                <a:gd name="T20" fmla="*/ 711 w 749"/>
                <a:gd name="T21" fmla="*/ 106 h 108"/>
                <a:gd name="T22" fmla="*/ 694 w 749"/>
                <a:gd name="T23" fmla="*/ 108 h 108"/>
                <a:gd name="T24" fmla="*/ 54 w 749"/>
                <a:gd name="T25" fmla="*/ 108 h 108"/>
                <a:gd name="T26" fmla="*/ 37 w 749"/>
                <a:gd name="T27" fmla="*/ 106 h 108"/>
                <a:gd name="T28" fmla="*/ 23 w 749"/>
                <a:gd name="T29" fmla="*/ 98 h 108"/>
                <a:gd name="T30" fmla="*/ 10 w 749"/>
                <a:gd name="T31" fmla="*/ 86 h 108"/>
                <a:gd name="T32" fmla="*/ 3 w 749"/>
                <a:gd name="T33" fmla="*/ 71 h 108"/>
                <a:gd name="T34" fmla="*/ 0 w 749"/>
                <a:gd name="T35" fmla="*/ 54 h 108"/>
                <a:gd name="T36" fmla="*/ 3 w 749"/>
                <a:gd name="T37" fmla="*/ 37 h 108"/>
                <a:gd name="T38" fmla="*/ 10 w 749"/>
                <a:gd name="T39" fmla="*/ 22 h 108"/>
                <a:gd name="T40" fmla="*/ 23 w 749"/>
                <a:gd name="T41" fmla="*/ 10 h 108"/>
                <a:gd name="T42" fmla="*/ 37 w 749"/>
                <a:gd name="T43" fmla="*/ 2 h 108"/>
                <a:gd name="T44" fmla="*/ 54 w 749"/>
                <a:gd name="T4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9" h="108">
                  <a:moveTo>
                    <a:pt x="54" y="0"/>
                  </a:moveTo>
                  <a:lnTo>
                    <a:pt x="694" y="0"/>
                  </a:lnTo>
                  <a:lnTo>
                    <a:pt x="711" y="2"/>
                  </a:lnTo>
                  <a:lnTo>
                    <a:pt x="726" y="10"/>
                  </a:lnTo>
                  <a:lnTo>
                    <a:pt x="737" y="22"/>
                  </a:lnTo>
                  <a:lnTo>
                    <a:pt x="746" y="37"/>
                  </a:lnTo>
                  <a:lnTo>
                    <a:pt x="749" y="54"/>
                  </a:lnTo>
                  <a:lnTo>
                    <a:pt x="746" y="71"/>
                  </a:lnTo>
                  <a:lnTo>
                    <a:pt x="737" y="86"/>
                  </a:lnTo>
                  <a:lnTo>
                    <a:pt x="726" y="98"/>
                  </a:lnTo>
                  <a:lnTo>
                    <a:pt x="711" y="106"/>
                  </a:lnTo>
                  <a:lnTo>
                    <a:pt x="694" y="108"/>
                  </a:lnTo>
                  <a:lnTo>
                    <a:pt x="54" y="108"/>
                  </a:lnTo>
                  <a:lnTo>
                    <a:pt x="37" y="106"/>
                  </a:lnTo>
                  <a:lnTo>
                    <a:pt x="23" y="98"/>
                  </a:lnTo>
                  <a:lnTo>
                    <a:pt x="10" y="86"/>
                  </a:lnTo>
                  <a:lnTo>
                    <a:pt x="3" y="71"/>
                  </a:lnTo>
                  <a:lnTo>
                    <a:pt x="0" y="54"/>
                  </a:lnTo>
                  <a:lnTo>
                    <a:pt x="3" y="37"/>
                  </a:lnTo>
                  <a:lnTo>
                    <a:pt x="10" y="22"/>
                  </a:lnTo>
                  <a:lnTo>
                    <a:pt x="23" y="10"/>
                  </a:lnTo>
                  <a:lnTo>
                    <a:pt x="37" y="2"/>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8" name="Freeform 690"/>
            <p:cNvSpPr>
              <a:spLocks/>
            </p:cNvSpPr>
            <p:nvPr/>
          </p:nvSpPr>
          <p:spPr bwMode="auto">
            <a:xfrm>
              <a:off x="5697538" y="6215063"/>
              <a:ext cx="119063" cy="17463"/>
            </a:xfrm>
            <a:custGeom>
              <a:avLst/>
              <a:gdLst>
                <a:gd name="T0" fmla="*/ 54 w 749"/>
                <a:gd name="T1" fmla="*/ 0 h 109"/>
                <a:gd name="T2" fmla="*/ 694 w 749"/>
                <a:gd name="T3" fmla="*/ 0 h 109"/>
                <a:gd name="T4" fmla="*/ 711 w 749"/>
                <a:gd name="T5" fmla="*/ 3 h 109"/>
                <a:gd name="T6" fmla="*/ 726 w 749"/>
                <a:gd name="T7" fmla="*/ 11 h 109"/>
                <a:gd name="T8" fmla="*/ 737 w 749"/>
                <a:gd name="T9" fmla="*/ 22 h 109"/>
                <a:gd name="T10" fmla="*/ 746 w 749"/>
                <a:gd name="T11" fmla="*/ 37 h 109"/>
                <a:gd name="T12" fmla="*/ 749 w 749"/>
                <a:gd name="T13" fmla="*/ 55 h 109"/>
                <a:gd name="T14" fmla="*/ 746 w 749"/>
                <a:gd name="T15" fmla="*/ 72 h 109"/>
                <a:gd name="T16" fmla="*/ 737 w 749"/>
                <a:gd name="T17" fmla="*/ 86 h 109"/>
                <a:gd name="T18" fmla="*/ 726 w 749"/>
                <a:gd name="T19" fmla="*/ 98 h 109"/>
                <a:gd name="T20" fmla="*/ 711 w 749"/>
                <a:gd name="T21" fmla="*/ 107 h 109"/>
                <a:gd name="T22" fmla="*/ 694 w 749"/>
                <a:gd name="T23" fmla="*/ 109 h 109"/>
                <a:gd name="T24" fmla="*/ 54 w 749"/>
                <a:gd name="T25" fmla="*/ 109 h 109"/>
                <a:gd name="T26" fmla="*/ 37 w 749"/>
                <a:gd name="T27" fmla="*/ 107 h 109"/>
                <a:gd name="T28" fmla="*/ 23 w 749"/>
                <a:gd name="T29" fmla="*/ 98 h 109"/>
                <a:gd name="T30" fmla="*/ 10 w 749"/>
                <a:gd name="T31" fmla="*/ 86 h 109"/>
                <a:gd name="T32" fmla="*/ 3 w 749"/>
                <a:gd name="T33" fmla="*/ 72 h 109"/>
                <a:gd name="T34" fmla="*/ 0 w 749"/>
                <a:gd name="T35" fmla="*/ 55 h 109"/>
                <a:gd name="T36" fmla="*/ 3 w 749"/>
                <a:gd name="T37" fmla="*/ 37 h 109"/>
                <a:gd name="T38" fmla="*/ 10 w 749"/>
                <a:gd name="T39" fmla="*/ 22 h 109"/>
                <a:gd name="T40" fmla="*/ 23 w 749"/>
                <a:gd name="T41" fmla="*/ 11 h 109"/>
                <a:gd name="T42" fmla="*/ 37 w 749"/>
                <a:gd name="T43" fmla="*/ 3 h 109"/>
                <a:gd name="T44" fmla="*/ 54 w 749"/>
                <a:gd name="T4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9" h="109">
                  <a:moveTo>
                    <a:pt x="54" y="0"/>
                  </a:moveTo>
                  <a:lnTo>
                    <a:pt x="694" y="0"/>
                  </a:lnTo>
                  <a:lnTo>
                    <a:pt x="711" y="3"/>
                  </a:lnTo>
                  <a:lnTo>
                    <a:pt x="726" y="11"/>
                  </a:lnTo>
                  <a:lnTo>
                    <a:pt x="737" y="22"/>
                  </a:lnTo>
                  <a:lnTo>
                    <a:pt x="746" y="37"/>
                  </a:lnTo>
                  <a:lnTo>
                    <a:pt x="749" y="55"/>
                  </a:lnTo>
                  <a:lnTo>
                    <a:pt x="746" y="72"/>
                  </a:lnTo>
                  <a:lnTo>
                    <a:pt x="737" y="86"/>
                  </a:lnTo>
                  <a:lnTo>
                    <a:pt x="726" y="98"/>
                  </a:lnTo>
                  <a:lnTo>
                    <a:pt x="711" y="107"/>
                  </a:lnTo>
                  <a:lnTo>
                    <a:pt x="694" y="109"/>
                  </a:lnTo>
                  <a:lnTo>
                    <a:pt x="54" y="109"/>
                  </a:lnTo>
                  <a:lnTo>
                    <a:pt x="37" y="107"/>
                  </a:lnTo>
                  <a:lnTo>
                    <a:pt x="23" y="98"/>
                  </a:lnTo>
                  <a:lnTo>
                    <a:pt x="10" y="86"/>
                  </a:lnTo>
                  <a:lnTo>
                    <a:pt x="3" y="72"/>
                  </a:lnTo>
                  <a:lnTo>
                    <a:pt x="0" y="55"/>
                  </a:lnTo>
                  <a:lnTo>
                    <a:pt x="3" y="37"/>
                  </a:lnTo>
                  <a:lnTo>
                    <a:pt x="10" y="22"/>
                  </a:lnTo>
                  <a:lnTo>
                    <a:pt x="23" y="11"/>
                  </a:lnTo>
                  <a:lnTo>
                    <a:pt x="37" y="3"/>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9" name="Freeform 691"/>
            <p:cNvSpPr>
              <a:spLocks noEditPoints="1"/>
            </p:cNvSpPr>
            <p:nvPr/>
          </p:nvSpPr>
          <p:spPr bwMode="auto">
            <a:xfrm>
              <a:off x="5697538" y="6010275"/>
              <a:ext cx="119063" cy="100013"/>
            </a:xfrm>
            <a:custGeom>
              <a:avLst/>
              <a:gdLst>
                <a:gd name="T0" fmla="*/ 109 w 749"/>
                <a:gd name="T1" fmla="*/ 108 h 624"/>
                <a:gd name="T2" fmla="*/ 109 w 749"/>
                <a:gd name="T3" fmla="*/ 515 h 624"/>
                <a:gd name="T4" fmla="*/ 639 w 749"/>
                <a:gd name="T5" fmla="*/ 515 h 624"/>
                <a:gd name="T6" fmla="*/ 639 w 749"/>
                <a:gd name="T7" fmla="*/ 108 h 624"/>
                <a:gd name="T8" fmla="*/ 109 w 749"/>
                <a:gd name="T9" fmla="*/ 108 h 624"/>
                <a:gd name="T10" fmla="*/ 54 w 749"/>
                <a:gd name="T11" fmla="*/ 0 h 624"/>
                <a:gd name="T12" fmla="*/ 694 w 749"/>
                <a:gd name="T13" fmla="*/ 0 h 624"/>
                <a:gd name="T14" fmla="*/ 711 w 749"/>
                <a:gd name="T15" fmla="*/ 3 h 624"/>
                <a:gd name="T16" fmla="*/ 726 w 749"/>
                <a:gd name="T17" fmla="*/ 11 h 624"/>
                <a:gd name="T18" fmla="*/ 737 w 749"/>
                <a:gd name="T19" fmla="*/ 22 h 624"/>
                <a:gd name="T20" fmla="*/ 746 w 749"/>
                <a:gd name="T21" fmla="*/ 37 h 624"/>
                <a:gd name="T22" fmla="*/ 749 w 749"/>
                <a:gd name="T23" fmla="*/ 55 h 624"/>
                <a:gd name="T24" fmla="*/ 749 w 749"/>
                <a:gd name="T25" fmla="*/ 569 h 624"/>
                <a:gd name="T26" fmla="*/ 746 w 749"/>
                <a:gd name="T27" fmla="*/ 587 h 624"/>
                <a:gd name="T28" fmla="*/ 737 w 749"/>
                <a:gd name="T29" fmla="*/ 602 h 624"/>
                <a:gd name="T30" fmla="*/ 726 w 749"/>
                <a:gd name="T31" fmla="*/ 613 h 624"/>
                <a:gd name="T32" fmla="*/ 711 w 749"/>
                <a:gd name="T33" fmla="*/ 621 h 624"/>
                <a:gd name="T34" fmla="*/ 694 w 749"/>
                <a:gd name="T35" fmla="*/ 624 h 624"/>
                <a:gd name="T36" fmla="*/ 54 w 749"/>
                <a:gd name="T37" fmla="*/ 624 h 624"/>
                <a:gd name="T38" fmla="*/ 37 w 749"/>
                <a:gd name="T39" fmla="*/ 621 h 624"/>
                <a:gd name="T40" fmla="*/ 23 w 749"/>
                <a:gd name="T41" fmla="*/ 613 h 624"/>
                <a:gd name="T42" fmla="*/ 10 w 749"/>
                <a:gd name="T43" fmla="*/ 602 h 624"/>
                <a:gd name="T44" fmla="*/ 3 w 749"/>
                <a:gd name="T45" fmla="*/ 587 h 624"/>
                <a:gd name="T46" fmla="*/ 0 w 749"/>
                <a:gd name="T47" fmla="*/ 569 h 624"/>
                <a:gd name="T48" fmla="*/ 0 w 749"/>
                <a:gd name="T49" fmla="*/ 55 h 624"/>
                <a:gd name="T50" fmla="*/ 3 w 749"/>
                <a:gd name="T51" fmla="*/ 37 h 624"/>
                <a:gd name="T52" fmla="*/ 10 w 749"/>
                <a:gd name="T53" fmla="*/ 22 h 624"/>
                <a:gd name="T54" fmla="*/ 23 w 749"/>
                <a:gd name="T55" fmla="*/ 11 h 624"/>
                <a:gd name="T56" fmla="*/ 37 w 749"/>
                <a:gd name="T57" fmla="*/ 3 h 624"/>
                <a:gd name="T58" fmla="*/ 54 w 749"/>
                <a:gd name="T59"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49" h="624">
                  <a:moveTo>
                    <a:pt x="109" y="108"/>
                  </a:moveTo>
                  <a:lnTo>
                    <a:pt x="109" y="515"/>
                  </a:lnTo>
                  <a:lnTo>
                    <a:pt x="639" y="515"/>
                  </a:lnTo>
                  <a:lnTo>
                    <a:pt x="639" y="108"/>
                  </a:lnTo>
                  <a:lnTo>
                    <a:pt x="109" y="108"/>
                  </a:lnTo>
                  <a:close/>
                  <a:moveTo>
                    <a:pt x="54" y="0"/>
                  </a:moveTo>
                  <a:lnTo>
                    <a:pt x="694" y="0"/>
                  </a:lnTo>
                  <a:lnTo>
                    <a:pt x="711" y="3"/>
                  </a:lnTo>
                  <a:lnTo>
                    <a:pt x="726" y="11"/>
                  </a:lnTo>
                  <a:lnTo>
                    <a:pt x="737" y="22"/>
                  </a:lnTo>
                  <a:lnTo>
                    <a:pt x="746" y="37"/>
                  </a:lnTo>
                  <a:lnTo>
                    <a:pt x="749" y="55"/>
                  </a:lnTo>
                  <a:lnTo>
                    <a:pt x="749" y="569"/>
                  </a:lnTo>
                  <a:lnTo>
                    <a:pt x="746" y="587"/>
                  </a:lnTo>
                  <a:lnTo>
                    <a:pt x="737" y="602"/>
                  </a:lnTo>
                  <a:lnTo>
                    <a:pt x="726" y="613"/>
                  </a:lnTo>
                  <a:lnTo>
                    <a:pt x="711" y="621"/>
                  </a:lnTo>
                  <a:lnTo>
                    <a:pt x="694" y="624"/>
                  </a:lnTo>
                  <a:lnTo>
                    <a:pt x="54" y="624"/>
                  </a:lnTo>
                  <a:lnTo>
                    <a:pt x="37" y="621"/>
                  </a:lnTo>
                  <a:lnTo>
                    <a:pt x="23" y="613"/>
                  </a:lnTo>
                  <a:lnTo>
                    <a:pt x="10" y="602"/>
                  </a:lnTo>
                  <a:lnTo>
                    <a:pt x="3" y="587"/>
                  </a:lnTo>
                  <a:lnTo>
                    <a:pt x="0" y="569"/>
                  </a:lnTo>
                  <a:lnTo>
                    <a:pt x="0" y="55"/>
                  </a:lnTo>
                  <a:lnTo>
                    <a:pt x="3" y="37"/>
                  </a:lnTo>
                  <a:lnTo>
                    <a:pt x="10" y="22"/>
                  </a:lnTo>
                  <a:lnTo>
                    <a:pt x="23" y="11"/>
                  </a:lnTo>
                  <a:lnTo>
                    <a:pt x="37" y="3"/>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0" name="Freeform 692"/>
            <p:cNvSpPr>
              <a:spLocks/>
            </p:cNvSpPr>
            <p:nvPr/>
          </p:nvSpPr>
          <p:spPr bwMode="auto">
            <a:xfrm>
              <a:off x="5845175" y="6092825"/>
              <a:ext cx="119063" cy="17463"/>
            </a:xfrm>
            <a:custGeom>
              <a:avLst/>
              <a:gdLst>
                <a:gd name="T0" fmla="*/ 56 w 749"/>
                <a:gd name="T1" fmla="*/ 0 h 109"/>
                <a:gd name="T2" fmla="*/ 695 w 749"/>
                <a:gd name="T3" fmla="*/ 0 h 109"/>
                <a:gd name="T4" fmla="*/ 712 w 749"/>
                <a:gd name="T5" fmla="*/ 4 h 109"/>
                <a:gd name="T6" fmla="*/ 727 w 749"/>
                <a:gd name="T7" fmla="*/ 11 h 109"/>
                <a:gd name="T8" fmla="*/ 739 w 749"/>
                <a:gd name="T9" fmla="*/ 23 h 109"/>
                <a:gd name="T10" fmla="*/ 747 w 749"/>
                <a:gd name="T11" fmla="*/ 37 h 109"/>
                <a:gd name="T12" fmla="*/ 749 w 749"/>
                <a:gd name="T13" fmla="*/ 54 h 109"/>
                <a:gd name="T14" fmla="*/ 747 w 749"/>
                <a:gd name="T15" fmla="*/ 72 h 109"/>
                <a:gd name="T16" fmla="*/ 739 w 749"/>
                <a:gd name="T17" fmla="*/ 87 h 109"/>
                <a:gd name="T18" fmla="*/ 727 w 749"/>
                <a:gd name="T19" fmla="*/ 98 h 109"/>
                <a:gd name="T20" fmla="*/ 712 w 749"/>
                <a:gd name="T21" fmla="*/ 106 h 109"/>
                <a:gd name="T22" fmla="*/ 695 w 749"/>
                <a:gd name="T23" fmla="*/ 109 h 109"/>
                <a:gd name="T24" fmla="*/ 56 w 749"/>
                <a:gd name="T25" fmla="*/ 109 h 109"/>
                <a:gd name="T26" fmla="*/ 38 w 749"/>
                <a:gd name="T27" fmla="*/ 106 h 109"/>
                <a:gd name="T28" fmla="*/ 23 w 749"/>
                <a:gd name="T29" fmla="*/ 98 h 109"/>
                <a:gd name="T30" fmla="*/ 12 w 749"/>
                <a:gd name="T31" fmla="*/ 87 h 109"/>
                <a:gd name="T32" fmla="*/ 4 w 749"/>
                <a:gd name="T33" fmla="*/ 72 h 109"/>
                <a:gd name="T34" fmla="*/ 0 w 749"/>
                <a:gd name="T35" fmla="*/ 54 h 109"/>
                <a:gd name="T36" fmla="*/ 4 w 749"/>
                <a:gd name="T37" fmla="*/ 37 h 109"/>
                <a:gd name="T38" fmla="*/ 12 w 749"/>
                <a:gd name="T39" fmla="*/ 23 h 109"/>
                <a:gd name="T40" fmla="*/ 23 w 749"/>
                <a:gd name="T41" fmla="*/ 11 h 109"/>
                <a:gd name="T42" fmla="*/ 38 w 749"/>
                <a:gd name="T43" fmla="*/ 4 h 109"/>
                <a:gd name="T44" fmla="*/ 56 w 749"/>
                <a:gd name="T4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9" h="109">
                  <a:moveTo>
                    <a:pt x="56" y="0"/>
                  </a:moveTo>
                  <a:lnTo>
                    <a:pt x="695" y="0"/>
                  </a:lnTo>
                  <a:lnTo>
                    <a:pt x="712" y="4"/>
                  </a:lnTo>
                  <a:lnTo>
                    <a:pt x="727" y="11"/>
                  </a:lnTo>
                  <a:lnTo>
                    <a:pt x="739" y="23"/>
                  </a:lnTo>
                  <a:lnTo>
                    <a:pt x="747" y="37"/>
                  </a:lnTo>
                  <a:lnTo>
                    <a:pt x="749" y="54"/>
                  </a:lnTo>
                  <a:lnTo>
                    <a:pt x="747" y="72"/>
                  </a:lnTo>
                  <a:lnTo>
                    <a:pt x="739" y="87"/>
                  </a:lnTo>
                  <a:lnTo>
                    <a:pt x="727" y="98"/>
                  </a:lnTo>
                  <a:lnTo>
                    <a:pt x="712" y="106"/>
                  </a:lnTo>
                  <a:lnTo>
                    <a:pt x="695" y="109"/>
                  </a:lnTo>
                  <a:lnTo>
                    <a:pt x="56" y="109"/>
                  </a:lnTo>
                  <a:lnTo>
                    <a:pt x="38" y="106"/>
                  </a:lnTo>
                  <a:lnTo>
                    <a:pt x="23" y="98"/>
                  </a:lnTo>
                  <a:lnTo>
                    <a:pt x="12" y="87"/>
                  </a:lnTo>
                  <a:lnTo>
                    <a:pt x="4" y="72"/>
                  </a:lnTo>
                  <a:lnTo>
                    <a:pt x="0" y="54"/>
                  </a:lnTo>
                  <a:lnTo>
                    <a:pt x="4" y="37"/>
                  </a:lnTo>
                  <a:lnTo>
                    <a:pt x="12" y="23"/>
                  </a:lnTo>
                  <a:lnTo>
                    <a:pt x="23" y="11"/>
                  </a:lnTo>
                  <a:lnTo>
                    <a:pt x="38" y="4"/>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 name="Freeform 693"/>
            <p:cNvSpPr>
              <a:spLocks/>
            </p:cNvSpPr>
            <p:nvPr/>
          </p:nvSpPr>
          <p:spPr bwMode="auto">
            <a:xfrm>
              <a:off x="5845175" y="6051550"/>
              <a:ext cx="119063" cy="17463"/>
            </a:xfrm>
            <a:custGeom>
              <a:avLst/>
              <a:gdLst>
                <a:gd name="T0" fmla="*/ 56 w 749"/>
                <a:gd name="T1" fmla="*/ 0 h 108"/>
                <a:gd name="T2" fmla="*/ 695 w 749"/>
                <a:gd name="T3" fmla="*/ 0 h 108"/>
                <a:gd name="T4" fmla="*/ 712 w 749"/>
                <a:gd name="T5" fmla="*/ 3 h 108"/>
                <a:gd name="T6" fmla="*/ 727 w 749"/>
                <a:gd name="T7" fmla="*/ 10 h 108"/>
                <a:gd name="T8" fmla="*/ 739 w 749"/>
                <a:gd name="T9" fmla="*/ 22 h 108"/>
                <a:gd name="T10" fmla="*/ 747 w 749"/>
                <a:gd name="T11" fmla="*/ 37 h 108"/>
                <a:gd name="T12" fmla="*/ 749 w 749"/>
                <a:gd name="T13" fmla="*/ 54 h 108"/>
                <a:gd name="T14" fmla="*/ 747 w 749"/>
                <a:gd name="T15" fmla="*/ 71 h 108"/>
                <a:gd name="T16" fmla="*/ 739 w 749"/>
                <a:gd name="T17" fmla="*/ 86 h 108"/>
                <a:gd name="T18" fmla="*/ 727 w 749"/>
                <a:gd name="T19" fmla="*/ 98 h 108"/>
                <a:gd name="T20" fmla="*/ 712 w 749"/>
                <a:gd name="T21" fmla="*/ 105 h 108"/>
                <a:gd name="T22" fmla="*/ 695 w 749"/>
                <a:gd name="T23" fmla="*/ 108 h 108"/>
                <a:gd name="T24" fmla="*/ 56 w 749"/>
                <a:gd name="T25" fmla="*/ 108 h 108"/>
                <a:gd name="T26" fmla="*/ 38 w 749"/>
                <a:gd name="T27" fmla="*/ 105 h 108"/>
                <a:gd name="T28" fmla="*/ 23 w 749"/>
                <a:gd name="T29" fmla="*/ 98 h 108"/>
                <a:gd name="T30" fmla="*/ 12 w 749"/>
                <a:gd name="T31" fmla="*/ 86 h 108"/>
                <a:gd name="T32" fmla="*/ 4 w 749"/>
                <a:gd name="T33" fmla="*/ 71 h 108"/>
                <a:gd name="T34" fmla="*/ 0 w 749"/>
                <a:gd name="T35" fmla="*/ 54 h 108"/>
                <a:gd name="T36" fmla="*/ 4 w 749"/>
                <a:gd name="T37" fmla="*/ 37 h 108"/>
                <a:gd name="T38" fmla="*/ 12 w 749"/>
                <a:gd name="T39" fmla="*/ 22 h 108"/>
                <a:gd name="T40" fmla="*/ 23 w 749"/>
                <a:gd name="T41" fmla="*/ 10 h 108"/>
                <a:gd name="T42" fmla="*/ 38 w 749"/>
                <a:gd name="T43" fmla="*/ 3 h 108"/>
                <a:gd name="T44" fmla="*/ 56 w 749"/>
                <a:gd name="T4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9" h="108">
                  <a:moveTo>
                    <a:pt x="56" y="0"/>
                  </a:moveTo>
                  <a:lnTo>
                    <a:pt x="695" y="0"/>
                  </a:lnTo>
                  <a:lnTo>
                    <a:pt x="712" y="3"/>
                  </a:lnTo>
                  <a:lnTo>
                    <a:pt x="727" y="10"/>
                  </a:lnTo>
                  <a:lnTo>
                    <a:pt x="739" y="22"/>
                  </a:lnTo>
                  <a:lnTo>
                    <a:pt x="747" y="37"/>
                  </a:lnTo>
                  <a:lnTo>
                    <a:pt x="749" y="54"/>
                  </a:lnTo>
                  <a:lnTo>
                    <a:pt x="747" y="71"/>
                  </a:lnTo>
                  <a:lnTo>
                    <a:pt x="739" y="86"/>
                  </a:lnTo>
                  <a:lnTo>
                    <a:pt x="727" y="98"/>
                  </a:lnTo>
                  <a:lnTo>
                    <a:pt x="712" y="105"/>
                  </a:lnTo>
                  <a:lnTo>
                    <a:pt x="695" y="108"/>
                  </a:lnTo>
                  <a:lnTo>
                    <a:pt x="56" y="108"/>
                  </a:lnTo>
                  <a:lnTo>
                    <a:pt x="38" y="105"/>
                  </a:lnTo>
                  <a:lnTo>
                    <a:pt x="23" y="98"/>
                  </a:lnTo>
                  <a:lnTo>
                    <a:pt x="12" y="86"/>
                  </a:lnTo>
                  <a:lnTo>
                    <a:pt x="4" y="71"/>
                  </a:lnTo>
                  <a:lnTo>
                    <a:pt x="0" y="54"/>
                  </a:lnTo>
                  <a:lnTo>
                    <a:pt x="4" y="37"/>
                  </a:lnTo>
                  <a:lnTo>
                    <a:pt x="12" y="22"/>
                  </a:lnTo>
                  <a:lnTo>
                    <a:pt x="23" y="10"/>
                  </a:lnTo>
                  <a:lnTo>
                    <a:pt x="38" y="3"/>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2" name="Freeform 694"/>
            <p:cNvSpPr>
              <a:spLocks/>
            </p:cNvSpPr>
            <p:nvPr/>
          </p:nvSpPr>
          <p:spPr bwMode="auto">
            <a:xfrm>
              <a:off x="5845175" y="6010275"/>
              <a:ext cx="119063" cy="17463"/>
            </a:xfrm>
            <a:custGeom>
              <a:avLst/>
              <a:gdLst>
                <a:gd name="T0" fmla="*/ 56 w 749"/>
                <a:gd name="T1" fmla="*/ 0 h 108"/>
                <a:gd name="T2" fmla="*/ 695 w 749"/>
                <a:gd name="T3" fmla="*/ 0 h 108"/>
                <a:gd name="T4" fmla="*/ 712 w 749"/>
                <a:gd name="T5" fmla="*/ 3 h 108"/>
                <a:gd name="T6" fmla="*/ 727 w 749"/>
                <a:gd name="T7" fmla="*/ 11 h 108"/>
                <a:gd name="T8" fmla="*/ 739 w 749"/>
                <a:gd name="T9" fmla="*/ 22 h 108"/>
                <a:gd name="T10" fmla="*/ 747 w 749"/>
                <a:gd name="T11" fmla="*/ 37 h 108"/>
                <a:gd name="T12" fmla="*/ 749 w 749"/>
                <a:gd name="T13" fmla="*/ 55 h 108"/>
                <a:gd name="T14" fmla="*/ 747 w 749"/>
                <a:gd name="T15" fmla="*/ 72 h 108"/>
                <a:gd name="T16" fmla="*/ 739 w 749"/>
                <a:gd name="T17" fmla="*/ 86 h 108"/>
                <a:gd name="T18" fmla="*/ 727 w 749"/>
                <a:gd name="T19" fmla="*/ 98 h 108"/>
                <a:gd name="T20" fmla="*/ 712 w 749"/>
                <a:gd name="T21" fmla="*/ 105 h 108"/>
                <a:gd name="T22" fmla="*/ 695 w 749"/>
                <a:gd name="T23" fmla="*/ 108 h 108"/>
                <a:gd name="T24" fmla="*/ 56 w 749"/>
                <a:gd name="T25" fmla="*/ 108 h 108"/>
                <a:gd name="T26" fmla="*/ 38 w 749"/>
                <a:gd name="T27" fmla="*/ 105 h 108"/>
                <a:gd name="T28" fmla="*/ 23 w 749"/>
                <a:gd name="T29" fmla="*/ 98 h 108"/>
                <a:gd name="T30" fmla="*/ 12 w 749"/>
                <a:gd name="T31" fmla="*/ 86 h 108"/>
                <a:gd name="T32" fmla="*/ 4 w 749"/>
                <a:gd name="T33" fmla="*/ 72 h 108"/>
                <a:gd name="T34" fmla="*/ 0 w 749"/>
                <a:gd name="T35" fmla="*/ 55 h 108"/>
                <a:gd name="T36" fmla="*/ 4 w 749"/>
                <a:gd name="T37" fmla="*/ 37 h 108"/>
                <a:gd name="T38" fmla="*/ 12 w 749"/>
                <a:gd name="T39" fmla="*/ 22 h 108"/>
                <a:gd name="T40" fmla="*/ 23 w 749"/>
                <a:gd name="T41" fmla="*/ 11 h 108"/>
                <a:gd name="T42" fmla="*/ 38 w 749"/>
                <a:gd name="T43" fmla="*/ 3 h 108"/>
                <a:gd name="T44" fmla="*/ 56 w 749"/>
                <a:gd name="T4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49" h="108">
                  <a:moveTo>
                    <a:pt x="56" y="0"/>
                  </a:moveTo>
                  <a:lnTo>
                    <a:pt x="695" y="0"/>
                  </a:lnTo>
                  <a:lnTo>
                    <a:pt x="712" y="3"/>
                  </a:lnTo>
                  <a:lnTo>
                    <a:pt x="727" y="11"/>
                  </a:lnTo>
                  <a:lnTo>
                    <a:pt x="739" y="22"/>
                  </a:lnTo>
                  <a:lnTo>
                    <a:pt x="747" y="37"/>
                  </a:lnTo>
                  <a:lnTo>
                    <a:pt x="749" y="55"/>
                  </a:lnTo>
                  <a:lnTo>
                    <a:pt x="747" y="72"/>
                  </a:lnTo>
                  <a:lnTo>
                    <a:pt x="739" y="86"/>
                  </a:lnTo>
                  <a:lnTo>
                    <a:pt x="727" y="98"/>
                  </a:lnTo>
                  <a:lnTo>
                    <a:pt x="712" y="105"/>
                  </a:lnTo>
                  <a:lnTo>
                    <a:pt x="695" y="108"/>
                  </a:lnTo>
                  <a:lnTo>
                    <a:pt x="56" y="108"/>
                  </a:lnTo>
                  <a:lnTo>
                    <a:pt x="38" y="105"/>
                  </a:lnTo>
                  <a:lnTo>
                    <a:pt x="23" y="98"/>
                  </a:lnTo>
                  <a:lnTo>
                    <a:pt x="12" y="86"/>
                  </a:lnTo>
                  <a:lnTo>
                    <a:pt x="4" y="72"/>
                  </a:lnTo>
                  <a:lnTo>
                    <a:pt x="0" y="55"/>
                  </a:lnTo>
                  <a:lnTo>
                    <a:pt x="4" y="37"/>
                  </a:lnTo>
                  <a:lnTo>
                    <a:pt x="12" y="22"/>
                  </a:lnTo>
                  <a:lnTo>
                    <a:pt x="23" y="11"/>
                  </a:lnTo>
                  <a:lnTo>
                    <a:pt x="38" y="3"/>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3" name="Freeform 695"/>
            <p:cNvSpPr>
              <a:spLocks noEditPoints="1"/>
            </p:cNvSpPr>
            <p:nvPr/>
          </p:nvSpPr>
          <p:spPr bwMode="auto">
            <a:xfrm>
              <a:off x="5845175" y="6134100"/>
              <a:ext cx="119063" cy="98425"/>
            </a:xfrm>
            <a:custGeom>
              <a:avLst/>
              <a:gdLst>
                <a:gd name="T0" fmla="*/ 110 w 749"/>
                <a:gd name="T1" fmla="*/ 109 h 624"/>
                <a:gd name="T2" fmla="*/ 110 w 749"/>
                <a:gd name="T3" fmla="*/ 515 h 624"/>
                <a:gd name="T4" fmla="*/ 641 w 749"/>
                <a:gd name="T5" fmla="*/ 515 h 624"/>
                <a:gd name="T6" fmla="*/ 641 w 749"/>
                <a:gd name="T7" fmla="*/ 109 h 624"/>
                <a:gd name="T8" fmla="*/ 110 w 749"/>
                <a:gd name="T9" fmla="*/ 109 h 624"/>
                <a:gd name="T10" fmla="*/ 56 w 749"/>
                <a:gd name="T11" fmla="*/ 0 h 624"/>
                <a:gd name="T12" fmla="*/ 695 w 749"/>
                <a:gd name="T13" fmla="*/ 0 h 624"/>
                <a:gd name="T14" fmla="*/ 712 w 749"/>
                <a:gd name="T15" fmla="*/ 3 h 624"/>
                <a:gd name="T16" fmla="*/ 727 w 749"/>
                <a:gd name="T17" fmla="*/ 10 h 624"/>
                <a:gd name="T18" fmla="*/ 739 w 749"/>
                <a:gd name="T19" fmla="*/ 23 h 624"/>
                <a:gd name="T20" fmla="*/ 747 w 749"/>
                <a:gd name="T21" fmla="*/ 37 h 624"/>
                <a:gd name="T22" fmla="*/ 749 w 749"/>
                <a:gd name="T23" fmla="*/ 54 h 624"/>
                <a:gd name="T24" fmla="*/ 749 w 749"/>
                <a:gd name="T25" fmla="*/ 570 h 624"/>
                <a:gd name="T26" fmla="*/ 747 w 749"/>
                <a:gd name="T27" fmla="*/ 587 h 624"/>
                <a:gd name="T28" fmla="*/ 739 w 749"/>
                <a:gd name="T29" fmla="*/ 601 h 624"/>
                <a:gd name="T30" fmla="*/ 727 w 749"/>
                <a:gd name="T31" fmla="*/ 613 h 624"/>
                <a:gd name="T32" fmla="*/ 712 w 749"/>
                <a:gd name="T33" fmla="*/ 622 h 624"/>
                <a:gd name="T34" fmla="*/ 695 w 749"/>
                <a:gd name="T35" fmla="*/ 624 h 624"/>
                <a:gd name="T36" fmla="*/ 56 w 749"/>
                <a:gd name="T37" fmla="*/ 624 h 624"/>
                <a:gd name="T38" fmla="*/ 38 w 749"/>
                <a:gd name="T39" fmla="*/ 622 h 624"/>
                <a:gd name="T40" fmla="*/ 23 w 749"/>
                <a:gd name="T41" fmla="*/ 613 h 624"/>
                <a:gd name="T42" fmla="*/ 12 w 749"/>
                <a:gd name="T43" fmla="*/ 601 h 624"/>
                <a:gd name="T44" fmla="*/ 4 w 749"/>
                <a:gd name="T45" fmla="*/ 587 h 624"/>
                <a:gd name="T46" fmla="*/ 0 w 749"/>
                <a:gd name="T47" fmla="*/ 570 h 624"/>
                <a:gd name="T48" fmla="*/ 0 w 749"/>
                <a:gd name="T49" fmla="*/ 54 h 624"/>
                <a:gd name="T50" fmla="*/ 4 w 749"/>
                <a:gd name="T51" fmla="*/ 37 h 624"/>
                <a:gd name="T52" fmla="*/ 12 w 749"/>
                <a:gd name="T53" fmla="*/ 23 h 624"/>
                <a:gd name="T54" fmla="*/ 23 w 749"/>
                <a:gd name="T55" fmla="*/ 10 h 624"/>
                <a:gd name="T56" fmla="*/ 38 w 749"/>
                <a:gd name="T57" fmla="*/ 3 h 624"/>
                <a:gd name="T58" fmla="*/ 56 w 749"/>
                <a:gd name="T59" fmla="*/ 0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49" h="624">
                  <a:moveTo>
                    <a:pt x="110" y="109"/>
                  </a:moveTo>
                  <a:lnTo>
                    <a:pt x="110" y="515"/>
                  </a:lnTo>
                  <a:lnTo>
                    <a:pt x="641" y="515"/>
                  </a:lnTo>
                  <a:lnTo>
                    <a:pt x="641" y="109"/>
                  </a:lnTo>
                  <a:lnTo>
                    <a:pt x="110" y="109"/>
                  </a:lnTo>
                  <a:close/>
                  <a:moveTo>
                    <a:pt x="56" y="0"/>
                  </a:moveTo>
                  <a:lnTo>
                    <a:pt x="695" y="0"/>
                  </a:lnTo>
                  <a:lnTo>
                    <a:pt x="712" y="3"/>
                  </a:lnTo>
                  <a:lnTo>
                    <a:pt x="727" y="10"/>
                  </a:lnTo>
                  <a:lnTo>
                    <a:pt x="739" y="23"/>
                  </a:lnTo>
                  <a:lnTo>
                    <a:pt x="747" y="37"/>
                  </a:lnTo>
                  <a:lnTo>
                    <a:pt x="749" y="54"/>
                  </a:lnTo>
                  <a:lnTo>
                    <a:pt x="749" y="570"/>
                  </a:lnTo>
                  <a:lnTo>
                    <a:pt x="747" y="587"/>
                  </a:lnTo>
                  <a:lnTo>
                    <a:pt x="739" y="601"/>
                  </a:lnTo>
                  <a:lnTo>
                    <a:pt x="727" y="613"/>
                  </a:lnTo>
                  <a:lnTo>
                    <a:pt x="712" y="622"/>
                  </a:lnTo>
                  <a:lnTo>
                    <a:pt x="695" y="624"/>
                  </a:lnTo>
                  <a:lnTo>
                    <a:pt x="56" y="624"/>
                  </a:lnTo>
                  <a:lnTo>
                    <a:pt x="38" y="622"/>
                  </a:lnTo>
                  <a:lnTo>
                    <a:pt x="23" y="613"/>
                  </a:lnTo>
                  <a:lnTo>
                    <a:pt x="12" y="601"/>
                  </a:lnTo>
                  <a:lnTo>
                    <a:pt x="4" y="587"/>
                  </a:lnTo>
                  <a:lnTo>
                    <a:pt x="0" y="570"/>
                  </a:lnTo>
                  <a:lnTo>
                    <a:pt x="0" y="54"/>
                  </a:lnTo>
                  <a:lnTo>
                    <a:pt x="4" y="37"/>
                  </a:lnTo>
                  <a:lnTo>
                    <a:pt x="12" y="23"/>
                  </a:lnTo>
                  <a:lnTo>
                    <a:pt x="23" y="10"/>
                  </a:lnTo>
                  <a:lnTo>
                    <a:pt x="38" y="3"/>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4" name="Freeform 696"/>
            <p:cNvSpPr>
              <a:spLocks noEditPoints="1"/>
            </p:cNvSpPr>
            <p:nvPr/>
          </p:nvSpPr>
          <p:spPr bwMode="auto">
            <a:xfrm>
              <a:off x="5603875" y="5908675"/>
              <a:ext cx="384175" cy="49213"/>
            </a:xfrm>
            <a:custGeom>
              <a:avLst/>
              <a:gdLst>
                <a:gd name="T0" fmla="*/ 109 w 2427"/>
                <a:gd name="T1" fmla="*/ 109 h 311"/>
                <a:gd name="T2" fmla="*/ 109 w 2427"/>
                <a:gd name="T3" fmla="*/ 203 h 311"/>
                <a:gd name="T4" fmla="*/ 2318 w 2427"/>
                <a:gd name="T5" fmla="*/ 203 h 311"/>
                <a:gd name="T6" fmla="*/ 2318 w 2427"/>
                <a:gd name="T7" fmla="*/ 109 h 311"/>
                <a:gd name="T8" fmla="*/ 109 w 2427"/>
                <a:gd name="T9" fmla="*/ 109 h 311"/>
                <a:gd name="T10" fmla="*/ 54 w 2427"/>
                <a:gd name="T11" fmla="*/ 0 h 311"/>
                <a:gd name="T12" fmla="*/ 2372 w 2427"/>
                <a:gd name="T13" fmla="*/ 0 h 311"/>
                <a:gd name="T14" fmla="*/ 2390 w 2427"/>
                <a:gd name="T15" fmla="*/ 3 h 311"/>
                <a:gd name="T16" fmla="*/ 2405 w 2427"/>
                <a:gd name="T17" fmla="*/ 11 h 311"/>
                <a:gd name="T18" fmla="*/ 2416 w 2427"/>
                <a:gd name="T19" fmla="*/ 23 h 311"/>
                <a:gd name="T20" fmla="*/ 2424 w 2427"/>
                <a:gd name="T21" fmla="*/ 38 h 311"/>
                <a:gd name="T22" fmla="*/ 2427 w 2427"/>
                <a:gd name="T23" fmla="*/ 55 h 311"/>
                <a:gd name="T24" fmla="*/ 2427 w 2427"/>
                <a:gd name="T25" fmla="*/ 257 h 311"/>
                <a:gd name="T26" fmla="*/ 2424 w 2427"/>
                <a:gd name="T27" fmla="*/ 274 h 311"/>
                <a:gd name="T28" fmla="*/ 2416 w 2427"/>
                <a:gd name="T29" fmla="*/ 289 h 311"/>
                <a:gd name="T30" fmla="*/ 2405 w 2427"/>
                <a:gd name="T31" fmla="*/ 301 h 311"/>
                <a:gd name="T32" fmla="*/ 2390 w 2427"/>
                <a:gd name="T33" fmla="*/ 309 h 311"/>
                <a:gd name="T34" fmla="*/ 2372 w 2427"/>
                <a:gd name="T35" fmla="*/ 311 h 311"/>
                <a:gd name="T36" fmla="*/ 54 w 2427"/>
                <a:gd name="T37" fmla="*/ 311 h 311"/>
                <a:gd name="T38" fmla="*/ 38 w 2427"/>
                <a:gd name="T39" fmla="*/ 309 h 311"/>
                <a:gd name="T40" fmla="*/ 22 w 2427"/>
                <a:gd name="T41" fmla="*/ 301 h 311"/>
                <a:gd name="T42" fmla="*/ 10 w 2427"/>
                <a:gd name="T43" fmla="*/ 289 h 311"/>
                <a:gd name="T44" fmla="*/ 3 w 2427"/>
                <a:gd name="T45" fmla="*/ 274 h 311"/>
                <a:gd name="T46" fmla="*/ 0 w 2427"/>
                <a:gd name="T47" fmla="*/ 257 h 311"/>
                <a:gd name="T48" fmla="*/ 0 w 2427"/>
                <a:gd name="T49" fmla="*/ 55 h 311"/>
                <a:gd name="T50" fmla="*/ 3 w 2427"/>
                <a:gd name="T51" fmla="*/ 38 h 311"/>
                <a:gd name="T52" fmla="*/ 10 w 2427"/>
                <a:gd name="T53" fmla="*/ 23 h 311"/>
                <a:gd name="T54" fmla="*/ 22 w 2427"/>
                <a:gd name="T55" fmla="*/ 11 h 311"/>
                <a:gd name="T56" fmla="*/ 38 w 2427"/>
                <a:gd name="T57" fmla="*/ 3 h 311"/>
                <a:gd name="T58" fmla="*/ 54 w 2427"/>
                <a:gd name="T59"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27" h="311">
                  <a:moveTo>
                    <a:pt x="109" y="109"/>
                  </a:moveTo>
                  <a:lnTo>
                    <a:pt x="109" y="203"/>
                  </a:lnTo>
                  <a:lnTo>
                    <a:pt x="2318" y="203"/>
                  </a:lnTo>
                  <a:lnTo>
                    <a:pt x="2318" y="109"/>
                  </a:lnTo>
                  <a:lnTo>
                    <a:pt x="109" y="109"/>
                  </a:lnTo>
                  <a:close/>
                  <a:moveTo>
                    <a:pt x="54" y="0"/>
                  </a:moveTo>
                  <a:lnTo>
                    <a:pt x="2372" y="0"/>
                  </a:lnTo>
                  <a:lnTo>
                    <a:pt x="2390" y="3"/>
                  </a:lnTo>
                  <a:lnTo>
                    <a:pt x="2405" y="11"/>
                  </a:lnTo>
                  <a:lnTo>
                    <a:pt x="2416" y="23"/>
                  </a:lnTo>
                  <a:lnTo>
                    <a:pt x="2424" y="38"/>
                  </a:lnTo>
                  <a:lnTo>
                    <a:pt x="2427" y="55"/>
                  </a:lnTo>
                  <a:lnTo>
                    <a:pt x="2427" y="257"/>
                  </a:lnTo>
                  <a:lnTo>
                    <a:pt x="2424" y="274"/>
                  </a:lnTo>
                  <a:lnTo>
                    <a:pt x="2416" y="289"/>
                  </a:lnTo>
                  <a:lnTo>
                    <a:pt x="2405" y="301"/>
                  </a:lnTo>
                  <a:lnTo>
                    <a:pt x="2390" y="309"/>
                  </a:lnTo>
                  <a:lnTo>
                    <a:pt x="2372" y="311"/>
                  </a:lnTo>
                  <a:lnTo>
                    <a:pt x="54" y="311"/>
                  </a:lnTo>
                  <a:lnTo>
                    <a:pt x="38" y="309"/>
                  </a:lnTo>
                  <a:lnTo>
                    <a:pt x="22" y="301"/>
                  </a:lnTo>
                  <a:lnTo>
                    <a:pt x="10" y="289"/>
                  </a:lnTo>
                  <a:lnTo>
                    <a:pt x="3" y="274"/>
                  </a:lnTo>
                  <a:lnTo>
                    <a:pt x="0" y="257"/>
                  </a:lnTo>
                  <a:lnTo>
                    <a:pt x="0" y="55"/>
                  </a:lnTo>
                  <a:lnTo>
                    <a:pt x="3" y="38"/>
                  </a:lnTo>
                  <a:lnTo>
                    <a:pt x="10" y="23"/>
                  </a:lnTo>
                  <a:lnTo>
                    <a:pt x="22" y="11"/>
                  </a:lnTo>
                  <a:lnTo>
                    <a:pt x="38" y="3"/>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5" name="Freeform 697"/>
            <p:cNvSpPr>
              <a:spLocks/>
            </p:cNvSpPr>
            <p:nvPr/>
          </p:nvSpPr>
          <p:spPr bwMode="auto">
            <a:xfrm>
              <a:off x="5518150" y="5924550"/>
              <a:ext cx="17463" cy="17463"/>
            </a:xfrm>
            <a:custGeom>
              <a:avLst/>
              <a:gdLst>
                <a:gd name="T0" fmla="*/ 54 w 109"/>
                <a:gd name="T1" fmla="*/ 0 h 108"/>
                <a:gd name="T2" fmla="*/ 68 w 109"/>
                <a:gd name="T3" fmla="*/ 2 h 108"/>
                <a:gd name="T4" fmla="*/ 81 w 109"/>
                <a:gd name="T5" fmla="*/ 7 h 108"/>
                <a:gd name="T6" fmla="*/ 93 w 109"/>
                <a:gd name="T7" fmla="*/ 15 h 108"/>
                <a:gd name="T8" fmla="*/ 101 w 109"/>
                <a:gd name="T9" fmla="*/ 27 h 108"/>
                <a:gd name="T10" fmla="*/ 107 w 109"/>
                <a:gd name="T11" fmla="*/ 39 h 108"/>
                <a:gd name="T12" fmla="*/ 109 w 109"/>
                <a:gd name="T13" fmla="*/ 54 h 108"/>
                <a:gd name="T14" fmla="*/ 107 w 109"/>
                <a:gd name="T15" fmla="*/ 68 h 108"/>
                <a:gd name="T16" fmla="*/ 101 w 109"/>
                <a:gd name="T17" fmla="*/ 81 h 108"/>
                <a:gd name="T18" fmla="*/ 93 w 109"/>
                <a:gd name="T19" fmla="*/ 92 h 108"/>
                <a:gd name="T20" fmla="*/ 81 w 109"/>
                <a:gd name="T21" fmla="*/ 100 h 108"/>
                <a:gd name="T22" fmla="*/ 68 w 109"/>
                <a:gd name="T23" fmla="*/ 106 h 108"/>
                <a:gd name="T24" fmla="*/ 54 w 109"/>
                <a:gd name="T25" fmla="*/ 108 h 108"/>
                <a:gd name="T26" fmla="*/ 40 w 109"/>
                <a:gd name="T27" fmla="*/ 106 h 108"/>
                <a:gd name="T28" fmla="*/ 27 w 109"/>
                <a:gd name="T29" fmla="*/ 100 h 108"/>
                <a:gd name="T30" fmla="*/ 15 w 109"/>
                <a:gd name="T31" fmla="*/ 92 h 108"/>
                <a:gd name="T32" fmla="*/ 7 w 109"/>
                <a:gd name="T33" fmla="*/ 81 h 108"/>
                <a:gd name="T34" fmla="*/ 2 w 109"/>
                <a:gd name="T35" fmla="*/ 68 h 108"/>
                <a:gd name="T36" fmla="*/ 0 w 109"/>
                <a:gd name="T37" fmla="*/ 54 h 108"/>
                <a:gd name="T38" fmla="*/ 2 w 109"/>
                <a:gd name="T39" fmla="*/ 39 h 108"/>
                <a:gd name="T40" fmla="*/ 7 w 109"/>
                <a:gd name="T41" fmla="*/ 27 h 108"/>
                <a:gd name="T42" fmla="*/ 15 w 109"/>
                <a:gd name="T43" fmla="*/ 15 h 108"/>
                <a:gd name="T44" fmla="*/ 27 w 109"/>
                <a:gd name="T45" fmla="*/ 7 h 108"/>
                <a:gd name="T46" fmla="*/ 40 w 109"/>
                <a:gd name="T47" fmla="*/ 2 h 108"/>
                <a:gd name="T48" fmla="*/ 54 w 109"/>
                <a:gd name="T4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9" h="108">
                  <a:moveTo>
                    <a:pt x="54" y="0"/>
                  </a:moveTo>
                  <a:lnTo>
                    <a:pt x="68" y="2"/>
                  </a:lnTo>
                  <a:lnTo>
                    <a:pt x="81" y="7"/>
                  </a:lnTo>
                  <a:lnTo>
                    <a:pt x="93" y="15"/>
                  </a:lnTo>
                  <a:lnTo>
                    <a:pt x="101" y="27"/>
                  </a:lnTo>
                  <a:lnTo>
                    <a:pt x="107" y="39"/>
                  </a:lnTo>
                  <a:lnTo>
                    <a:pt x="109" y="54"/>
                  </a:lnTo>
                  <a:lnTo>
                    <a:pt x="107" y="68"/>
                  </a:lnTo>
                  <a:lnTo>
                    <a:pt x="101" y="81"/>
                  </a:lnTo>
                  <a:lnTo>
                    <a:pt x="93" y="92"/>
                  </a:lnTo>
                  <a:lnTo>
                    <a:pt x="81" y="100"/>
                  </a:lnTo>
                  <a:lnTo>
                    <a:pt x="68" y="106"/>
                  </a:lnTo>
                  <a:lnTo>
                    <a:pt x="54" y="108"/>
                  </a:lnTo>
                  <a:lnTo>
                    <a:pt x="40" y="106"/>
                  </a:lnTo>
                  <a:lnTo>
                    <a:pt x="27" y="100"/>
                  </a:lnTo>
                  <a:lnTo>
                    <a:pt x="15" y="92"/>
                  </a:lnTo>
                  <a:lnTo>
                    <a:pt x="7" y="81"/>
                  </a:lnTo>
                  <a:lnTo>
                    <a:pt x="2" y="68"/>
                  </a:lnTo>
                  <a:lnTo>
                    <a:pt x="0" y="54"/>
                  </a:lnTo>
                  <a:lnTo>
                    <a:pt x="2" y="39"/>
                  </a:lnTo>
                  <a:lnTo>
                    <a:pt x="7" y="27"/>
                  </a:lnTo>
                  <a:lnTo>
                    <a:pt x="15" y="15"/>
                  </a:lnTo>
                  <a:lnTo>
                    <a:pt x="27" y="7"/>
                  </a:lnTo>
                  <a:lnTo>
                    <a:pt x="40" y="2"/>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 name="Freeform 698"/>
            <p:cNvSpPr>
              <a:spLocks/>
            </p:cNvSpPr>
            <p:nvPr/>
          </p:nvSpPr>
          <p:spPr bwMode="auto">
            <a:xfrm>
              <a:off x="5546725" y="5924550"/>
              <a:ext cx="17463" cy="17463"/>
            </a:xfrm>
            <a:custGeom>
              <a:avLst/>
              <a:gdLst>
                <a:gd name="T0" fmla="*/ 56 w 110"/>
                <a:gd name="T1" fmla="*/ 0 h 108"/>
                <a:gd name="T2" fmla="*/ 70 w 110"/>
                <a:gd name="T3" fmla="*/ 2 h 108"/>
                <a:gd name="T4" fmla="*/ 82 w 110"/>
                <a:gd name="T5" fmla="*/ 7 h 108"/>
                <a:gd name="T6" fmla="*/ 93 w 110"/>
                <a:gd name="T7" fmla="*/ 15 h 108"/>
                <a:gd name="T8" fmla="*/ 103 w 110"/>
                <a:gd name="T9" fmla="*/ 27 h 108"/>
                <a:gd name="T10" fmla="*/ 108 w 110"/>
                <a:gd name="T11" fmla="*/ 39 h 108"/>
                <a:gd name="T12" fmla="*/ 110 w 110"/>
                <a:gd name="T13" fmla="*/ 54 h 108"/>
                <a:gd name="T14" fmla="*/ 108 w 110"/>
                <a:gd name="T15" fmla="*/ 68 h 108"/>
                <a:gd name="T16" fmla="*/ 103 w 110"/>
                <a:gd name="T17" fmla="*/ 81 h 108"/>
                <a:gd name="T18" fmla="*/ 93 w 110"/>
                <a:gd name="T19" fmla="*/ 92 h 108"/>
                <a:gd name="T20" fmla="*/ 82 w 110"/>
                <a:gd name="T21" fmla="*/ 100 h 108"/>
                <a:gd name="T22" fmla="*/ 70 w 110"/>
                <a:gd name="T23" fmla="*/ 106 h 108"/>
                <a:gd name="T24" fmla="*/ 56 w 110"/>
                <a:gd name="T25" fmla="*/ 108 h 108"/>
                <a:gd name="T26" fmla="*/ 41 w 110"/>
                <a:gd name="T27" fmla="*/ 106 h 108"/>
                <a:gd name="T28" fmla="*/ 28 w 110"/>
                <a:gd name="T29" fmla="*/ 100 h 108"/>
                <a:gd name="T30" fmla="*/ 17 w 110"/>
                <a:gd name="T31" fmla="*/ 92 h 108"/>
                <a:gd name="T32" fmla="*/ 9 w 110"/>
                <a:gd name="T33" fmla="*/ 81 h 108"/>
                <a:gd name="T34" fmla="*/ 2 w 110"/>
                <a:gd name="T35" fmla="*/ 68 h 108"/>
                <a:gd name="T36" fmla="*/ 0 w 110"/>
                <a:gd name="T37" fmla="*/ 54 h 108"/>
                <a:gd name="T38" fmla="*/ 2 w 110"/>
                <a:gd name="T39" fmla="*/ 39 h 108"/>
                <a:gd name="T40" fmla="*/ 9 w 110"/>
                <a:gd name="T41" fmla="*/ 27 h 108"/>
                <a:gd name="T42" fmla="*/ 17 w 110"/>
                <a:gd name="T43" fmla="*/ 15 h 108"/>
                <a:gd name="T44" fmla="*/ 28 w 110"/>
                <a:gd name="T45" fmla="*/ 7 h 108"/>
                <a:gd name="T46" fmla="*/ 41 w 110"/>
                <a:gd name="T47" fmla="*/ 2 h 108"/>
                <a:gd name="T48" fmla="*/ 56 w 110"/>
                <a:gd name="T4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0" h="108">
                  <a:moveTo>
                    <a:pt x="56" y="0"/>
                  </a:moveTo>
                  <a:lnTo>
                    <a:pt x="70" y="2"/>
                  </a:lnTo>
                  <a:lnTo>
                    <a:pt x="82" y="7"/>
                  </a:lnTo>
                  <a:lnTo>
                    <a:pt x="93" y="15"/>
                  </a:lnTo>
                  <a:lnTo>
                    <a:pt x="103" y="27"/>
                  </a:lnTo>
                  <a:lnTo>
                    <a:pt x="108" y="39"/>
                  </a:lnTo>
                  <a:lnTo>
                    <a:pt x="110" y="54"/>
                  </a:lnTo>
                  <a:lnTo>
                    <a:pt x="108" y="68"/>
                  </a:lnTo>
                  <a:lnTo>
                    <a:pt x="103" y="81"/>
                  </a:lnTo>
                  <a:lnTo>
                    <a:pt x="93" y="92"/>
                  </a:lnTo>
                  <a:lnTo>
                    <a:pt x="82" y="100"/>
                  </a:lnTo>
                  <a:lnTo>
                    <a:pt x="70" y="106"/>
                  </a:lnTo>
                  <a:lnTo>
                    <a:pt x="56" y="108"/>
                  </a:lnTo>
                  <a:lnTo>
                    <a:pt x="41" y="106"/>
                  </a:lnTo>
                  <a:lnTo>
                    <a:pt x="28" y="100"/>
                  </a:lnTo>
                  <a:lnTo>
                    <a:pt x="17" y="92"/>
                  </a:lnTo>
                  <a:lnTo>
                    <a:pt x="9" y="81"/>
                  </a:lnTo>
                  <a:lnTo>
                    <a:pt x="2" y="68"/>
                  </a:lnTo>
                  <a:lnTo>
                    <a:pt x="0" y="54"/>
                  </a:lnTo>
                  <a:lnTo>
                    <a:pt x="2" y="39"/>
                  </a:lnTo>
                  <a:lnTo>
                    <a:pt x="9" y="27"/>
                  </a:lnTo>
                  <a:lnTo>
                    <a:pt x="17" y="15"/>
                  </a:lnTo>
                  <a:lnTo>
                    <a:pt x="28" y="7"/>
                  </a:lnTo>
                  <a:lnTo>
                    <a:pt x="41" y="2"/>
                  </a:lnTo>
                  <a:lnTo>
                    <a:pt x="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 name="Freeform 699"/>
            <p:cNvSpPr>
              <a:spLocks/>
            </p:cNvSpPr>
            <p:nvPr/>
          </p:nvSpPr>
          <p:spPr bwMode="auto">
            <a:xfrm>
              <a:off x="5573713" y="5924550"/>
              <a:ext cx="17463" cy="17463"/>
            </a:xfrm>
            <a:custGeom>
              <a:avLst/>
              <a:gdLst>
                <a:gd name="T0" fmla="*/ 54 w 109"/>
                <a:gd name="T1" fmla="*/ 0 h 108"/>
                <a:gd name="T2" fmla="*/ 68 w 109"/>
                <a:gd name="T3" fmla="*/ 2 h 108"/>
                <a:gd name="T4" fmla="*/ 82 w 109"/>
                <a:gd name="T5" fmla="*/ 7 h 108"/>
                <a:gd name="T6" fmla="*/ 93 w 109"/>
                <a:gd name="T7" fmla="*/ 15 h 108"/>
                <a:gd name="T8" fmla="*/ 101 w 109"/>
                <a:gd name="T9" fmla="*/ 27 h 108"/>
                <a:gd name="T10" fmla="*/ 107 w 109"/>
                <a:gd name="T11" fmla="*/ 39 h 108"/>
                <a:gd name="T12" fmla="*/ 109 w 109"/>
                <a:gd name="T13" fmla="*/ 54 h 108"/>
                <a:gd name="T14" fmla="*/ 107 w 109"/>
                <a:gd name="T15" fmla="*/ 68 h 108"/>
                <a:gd name="T16" fmla="*/ 101 w 109"/>
                <a:gd name="T17" fmla="*/ 81 h 108"/>
                <a:gd name="T18" fmla="*/ 93 w 109"/>
                <a:gd name="T19" fmla="*/ 92 h 108"/>
                <a:gd name="T20" fmla="*/ 82 w 109"/>
                <a:gd name="T21" fmla="*/ 100 h 108"/>
                <a:gd name="T22" fmla="*/ 68 w 109"/>
                <a:gd name="T23" fmla="*/ 106 h 108"/>
                <a:gd name="T24" fmla="*/ 54 w 109"/>
                <a:gd name="T25" fmla="*/ 108 h 108"/>
                <a:gd name="T26" fmla="*/ 40 w 109"/>
                <a:gd name="T27" fmla="*/ 106 h 108"/>
                <a:gd name="T28" fmla="*/ 28 w 109"/>
                <a:gd name="T29" fmla="*/ 100 h 108"/>
                <a:gd name="T30" fmla="*/ 15 w 109"/>
                <a:gd name="T31" fmla="*/ 92 h 108"/>
                <a:gd name="T32" fmla="*/ 7 w 109"/>
                <a:gd name="T33" fmla="*/ 81 h 108"/>
                <a:gd name="T34" fmla="*/ 2 w 109"/>
                <a:gd name="T35" fmla="*/ 68 h 108"/>
                <a:gd name="T36" fmla="*/ 0 w 109"/>
                <a:gd name="T37" fmla="*/ 54 h 108"/>
                <a:gd name="T38" fmla="*/ 2 w 109"/>
                <a:gd name="T39" fmla="*/ 39 h 108"/>
                <a:gd name="T40" fmla="*/ 7 w 109"/>
                <a:gd name="T41" fmla="*/ 27 h 108"/>
                <a:gd name="T42" fmla="*/ 15 w 109"/>
                <a:gd name="T43" fmla="*/ 15 h 108"/>
                <a:gd name="T44" fmla="*/ 28 w 109"/>
                <a:gd name="T45" fmla="*/ 7 h 108"/>
                <a:gd name="T46" fmla="*/ 40 w 109"/>
                <a:gd name="T47" fmla="*/ 2 h 108"/>
                <a:gd name="T48" fmla="*/ 54 w 109"/>
                <a:gd name="T4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9" h="108">
                  <a:moveTo>
                    <a:pt x="54" y="0"/>
                  </a:moveTo>
                  <a:lnTo>
                    <a:pt x="68" y="2"/>
                  </a:lnTo>
                  <a:lnTo>
                    <a:pt x="82" y="7"/>
                  </a:lnTo>
                  <a:lnTo>
                    <a:pt x="93" y="15"/>
                  </a:lnTo>
                  <a:lnTo>
                    <a:pt x="101" y="27"/>
                  </a:lnTo>
                  <a:lnTo>
                    <a:pt x="107" y="39"/>
                  </a:lnTo>
                  <a:lnTo>
                    <a:pt x="109" y="54"/>
                  </a:lnTo>
                  <a:lnTo>
                    <a:pt x="107" y="68"/>
                  </a:lnTo>
                  <a:lnTo>
                    <a:pt x="101" y="81"/>
                  </a:lnTo>
                  <a:lnTo>
                    <a:pt x="93" y="92"/>
                  </a:lnTo>
                  <a:lnTo>
                    <a:pt x="82" y="100"/>
                  </a:lnTo>
                  <a:lnTo>
                    <a:pt x="68" y="106"/>
                  </a:lnTo>
                  <a:lnTo>
                    <a:pt x="54" y="108"/>
                  </a:lnTo>
                  <a:lnTo>
                    <a:pt x="40" y="106"/>
                  </a:lnTo>
                  <a:lnTo>
                    <a:pt x="28" y="100"/>
                  </a:lnTo>
                  <a:lnTo>
                    <a:pt x="15" y="92"/>
                  </a:lnTo>
                  <a:lnTo>
                    <a:pt x="7" y="81"/>
                  </a:lnTo>
                  <a:lnTo>
                    <a:pt x="2" y="68"/>
                  </a:lnTo>
                  <a:lnTo>
                    <a:pt x="0" y="54"/>
                  </a:lnTo>
                  <a:lnTo>
                    <a:pt x="2" y="39"/>
                  </a:lnTo>
                  <a:lnTo>
                    <a:pt x="7" y="27"/>
                  </a:lnTo>
                  <a:lnTo>
                    <a:pt x="15" y="15"/>
                  </a:lnTo>
                  <a:lnTo>
                    <a:pt x="28" y="7"/>
                  </a:lnTo>
                  <a:lnTo>
                    <a:pt x="40" y="2"/>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8" name="Freeform 681"/>
            <p:cNvSpPr>
              <a:spLocks noEditPoints="1"/>
            </p:cNvSpPr>
            <p:nvPr/>
          </p:nvSpPr>
          <p:spPr bwMode="auto">
            <a:xfrm>
              <a:off x="5489575" y="5883275"/>
              <a:ext cx="533400" cy="395288"/>
            </a:xfrm>
            <a:custGeom>
              <a:avLst/>
              <a:gdLst>
                <a:gd name="T0" fmla="*/ 109 w 3365"/>
                <a:gd name="T1" fmla="*/ 615 h 2488"/>
                <a:gd name="T2" fmla="*/ 109 w 3365"/>
                <a:gd name="T3" fmla="*/ 2379 h 2488"/>
                <a:gd name="T4" fmla="*/ 3256 w 3365"/>
                <a:gd name="T5" fmla="*/ 2379 h 2488"/>
                <a:gd name="T6" fmla="*/ 3256 w 3365"/>
                <a:gd name="T7" fmla="*/ 615 h 2488"/>
                <a:gd name="T8" fmla="*/ 109 w 3365"/>
                <a:gd name="T9" fmla="*/ 615 h 2488"/>
                <a:gd name="T10" fmla="*/ 109 w 3365"/>
                <a:gd name="T11" fmla="*/ 109 h 2488"/>
                <a:gd name="T12" fmla="*/ 109 w 3365"/>
                <a:gd name="T13" fmla="*/ 508 h 2488"/>
                <a:gd name="T14" fmla="*/ 3256 w 3365"/>
                <a:gd name="T15" fmla="*/ 508 h 2488"/>
                <a:gd name="T16" fmla="*/ 3256 w 3365"/>
                <a:gd name="T17" fmla="*/ 109 h 2488"/>
                <a:gd name="T18" fmla="*/ 109 w 3365"/>
                <a:gd name="T19" fmla="*/ 109 h 2488"/>
                <a:gd name="T20" fmla="*/ 54 w 3365"/>
                <a:gd name="T21" fmla="*/ 0 h 2488"/>
                <a:gd name="T22" fmla="*/ 3310 w 3365"/>
                <a:gd name="T23" fmla="*/ 0 h 2488"/>
                <a:gd name="T24" fmla="*/ 3327 w 3365"/>
                <a:gd name="T25" fmla="*/ 3 h 2488"/>
                <a:gd name="T26" fmla="*/ 3342 w 3365"/>
                <a:gd name="T27" fmla="*/ 11 h 2488"/>
                <a:gd name="T28" fmla="*/ 3354 w 3365"/>
                <a:gd name="T29" fmla="*/ 22 h 2488"/>
                <a:gd name="T30" fmla="*/ 3362 w 3365"/>
                <a:gd name="T31" fmla="*/ 38 h 2488"/>
                <a:gd name="T32" fmla="*/ 3365 w 3365"/>
                <a:gd name="T33" fmla="*/ 55 h 2488"/>
                <a:gd name="T34" fmla="*/ 3365 w 3365"/>
                <a:gd name="T35" fmla="*/ 2434 h 2488"/>
                <a:gd name="T36" fmla="*/ 3362 w 3365"/>
                <a:gd name="T37" fmla="*/ 2451 h 2488"/>
                <a:gd name="T38" fmla="*/ 3354 w 3365"/>
                <a:gd name="T39" fmla="*/ 2466 h 2488"/>
                <a:gd name="T40" fmla="*/ 3342 w 3365"/>
                <a:gd name="T41" fmla="*/ 2478 h 2488"/>
                <a:gd name="T42" fmla="*/ 3327 w 3365"/>
                <a:gd name="T43" fmla="*/ 2485 h 2488"/>
                <a:gd name="T44" fmla="*/ 3310 w 3365"/>
                <a:gd name="T45" fmla="*/ 2488 h 2488"/>
                <a:gd name="T46" fmla="*/ 54 w 3365"/>
                <a:gd name="T47" fmla="*/ 2488 h 2488"/>
                <a:gd name="T48" fmla="*/ 38 w 3365"/>
                <a:gd name="T49" fmla="*/ 2485 h 2488"/>
                <a:gd name="T50" fmla="*/ 22 w 3365"/>
                <a:gd name="T51" fmla="*/ 2478 h 2488"/>
                <a:gd name="T52" fmla="*/ 10 w 3365"/>
                <a:gd name="T53" fmla="*/ 2466 h 2488"/>
                <a:gd name="T54" fmla="*/ 3 w 3365"/>
                <a:gd name="T55" fmla="*/ 2451 h 2488"/>
                <a:gd name="T56" fmla="*/ 0 w 3365"/>
                <a:gd name="T57" fmla="*/ 2434 h 2488"/>
                <a:gd name="T58" fmla="*/ 0 w 3365"/>
                <a:gd name="T59" fmla="*/ 55 h 2488"/>
                <a:gd name="T60" fmla="*/ 3 w 3365"/>
                <a:gd name="T61" fmla="*/ 38 h 2488"/>
                <a:gd name="T62" fmla="*/ 10 w 3365"/>
                <a:gd name="T63" fmla="*/ 22 h 2488"/>
                <a:gd name="T64" fmla="*/ 22 w 3365"/>
                <a:gd name="T65" fmla="*/ 11 h 2488"/>
                <a:gd name="T66" fmla="*/ 38 w 3365"/>
                <a:gd name="T67" fmla="*/ 3 h 2488"/>
                <a:gd name="T68" fmla="*/ 54 w 3365"/>
                <a:gd name="T69" fmla="*/ 0 h 2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65" h="2488">
                  <a:moveTo>
                    <a:pt x="109" y="615"/>
                  </a:moveTo>
                  <a:lnTo>
                    <a:pt x="109" y="2379"/>
                  </a:lnTo>
                  <a:lnTo>
                    <a:pt x="3256" y="2379"/>
                  </a:lnTo>
                  <a:lnTo>
                    <a:pt x="3256" y="615"/>
                  </a:lnTo>
                  <a:lnTo>
                    <a:pt x="109" y="615"/>
                  </a:lnTo>
                  <a:close/>
                  <a:moveTo>
                    <a:pt x="109" y="109"/>
                  </a:moveTo>
                  <a:lnTo>
                    <a:pt x="109" y="508"/>
                  </a:lnTo>
                  <a:lnTo>
                    <a:pt x="3256" y="508"/>
                  </a:lnTo>
                  <a:lnTo>
                    <a:pt x="3256" y="109"/>
                  </a:lnTo>
                  <a:lnTo>
                    <a:pt x="109" y="109"/>
                  </a:lnTo>
                  <a:close/>
                  <a:moveTo>
                    <a:pt x="54" y="0"/>
                  </a:moveTo>
                  <a:lnTo>
                    <a:pt x="3310" y="0"/>
                  </a:lnTo>
                  <a:lnTo>
                    <a:pt x="3327" y="3"/>
                  </a:lnTo>
                  <a:lnTo>
                    <a:pt x="3342" y="11"/>
                  </a:lnTo>
                  <a:lnTo>
                    <a:pt x="3354" y="22"/>
                  </a:lnTo>
                  <a:lnTo>
                    <a:pt x="3362" y="38"/>
                  </a:lnTo>
                  <a:lnTo>
                    <a:pt x="3365" y="55"/>
                  </a:lnTo>
                  <a:lnTo>
                    <a:pt x="3365" y="2434"/>
                  </a:lnTo>
                  <a:lnTo>
                    <a:pt x="3362" y="2451"/>
                  </a:lnTo>
                  <a:lnTo>
                    <a:pt x="3354" y="2466"/>
                  </a:lnTo>
                  <a:lnTo>
                    <a:pt x="3342" y="2478"/>
                  </a:lnTo>
                  <a:lnTo>
                    <a:pt x="3327" y="2485"/>
                  </a:lnTo>
                  <a:lnTo>
                    <a:pt x="3310" y="2488"/>
                  </a:lnTo>
                  <a:lnTo>
                    <a:pt x="54" y="2488"/>
                  </a:lnTo>
                  <a:lnTo>
                    <a:pt x="38" y="2485"/>
                  </a:lnTo>
                  <a:lnTo>
                    <a:pt x="22" y="2478"/>
                  </a:lnTo>
                  <a:lnTo>
                    <a:pt x="10" y="2466"/>
                  </a:lnTo>
                  <a:lnTo>
                    <a:pt x="3" y="2451"/>
                  </a:lnTo>
                  <a:lnTo>
                    <a:pt x="0" y="2434"/>
                  </a:lnTo>
                  <a:lnTo>
                    <a:pt x="0" y="55"/>
                  </a:lnTo>
                  <a:lnTo>
                    <a:pt x="3" y="38"/>
                  </a:lnTo>
                  <a:lnTo>
                    <a:pt x="10" y="22"/>
                  </a:lnTo>
                  <a:lnTo>
                    <a:pt x="22" y="11"/>
                  </a:lnTo>
                  <a:lnTo>
                    <a:pt x="38" y="3"/>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09" name="Group 308"/>
          <p:cNvGrpSpPr/>
          <p:nvPr/>
        </p:nvGrpSpPr>
        <p:grpSpPr>
          <a:xfrm flipH="1">
            <a:off x="3087496" y="2084054"/>
            <a:ext cx="257609" cy="188649"/>
            <a:chOff x="4705350" y="5827713"/>
            <a:chExt cx="515938" cy="377825"/>
          </a:xfrm>
          <a:solidFill>
            <a:schemeClr val="tx1">
              <a:lumMod val="65000"/>
              <a:lumOff val="35000"/>
            </a:schemeClr>
          </a:solidFill>
        </p:grpSpPr>
        <p:sp>
          <p:nvSpPr>
            <p:cNvPr id="310" name="Freeform 705"/>
            <p:cNvSpPr>
              <a:spLocks/>
            </p:cNvSpPr>
            <p:nvPr/>
          </p:nvSpPr>
          <p:spPr bwMode="auto">
            <a:xfrm>
              <a:off x="4741863" y="5854700"/>
              <a:ext cx="17463" cy="17462"/>
            </a:xfrm>
            <a:custGeom>
              <a:avLst/>
              <a:gdLst>
                <a:gd name="T0" fmla="*/ 59 w 119"/>
                <a:gd name="T1" fmla="*/ 0 h 120"/>
                <a:gd name="T2" fmla="*/ 74 w 119"/>
                <a:gd name="T3" fmla="*/ 3 h 120"/>
                <a:gd name="T4" fmla="*/ 88 w 119"/>
                <a:gd name="T5" fmla="*/ 8 h 120"/>
                <a:gd name="T6" fmla="*/ 101 w 119"/>
                <a:gd name="T7" fmla="*/ 18 h 120"/>
                <a:gd name="T8" fmla="*/ 111 w 119"/>
                <a:gd name="T9" fmla="*/ 30 h 120"/>
                <a:gd name="T10" fmla="*/ 117 w 119"/>
                <a:gd name="T11" fmla="*/ 45 h 120"/>
                <a:gd name="T12" fmla="*/ 119 w 119"/>
                <a:gd name="T13" fmla="*/ 60 h 120"/>
                <a:gd name="T14" fmla="*/ 117 w 119"/>
                <a:gd name="T15" fmla="*/ 75 h 120"/>
                <a:gd name="T16" fmla="*/ 111 w 119"/>
                <a:gd name="T17" fmla="*/ 90 h 120"/>
                <a:gd name="T18" fmla="*/ 101 w 119"/>
                <a:gd name="T19" fmla="*/ 103 h 120"/>
                <a:gd name="T20" fmla="*/ 88 w 119"/>
                <a:gd name="T21" fmla="*/ 112 h 120"/>
                <a:gd name="T22" fmla="*/ 74 w 119"/>
                <a:gd name="T23" fmla="*/ 118 h 120"/>
                <a:gd name="T24" fmla="*/ 59 w 119"/>
                <a:gd name="T25" fmla="*/ 120 h 120"/>
                <a:gd name="T26" fmla="*/ 44 w 119"/>
                <a:gd name="T27" fmla="*/ 118 h 120"/>
                <a:gd name="T28" fmla="*/ 29 w 119"/>
                <a:gd name="T29" fmla="*/ 112 h 120"/>
                <a:gd name="T30" fmla="*/ 17 w 119"/>
                <a:gd name="T31" fmla="*/ 103 h 120"/>
                <a:gd name="T32" fmla="*/ 7 w 119"/>
                <a:gd name="T33" fmla="*/ 90 h 120"/>
                <a:gd name="T34" fmla="*/ 2 w 119"/>
                <a:gd name="T35" fmla="*/ 75 h 120"/>
                <a:gd name="T36" fmla="*/ 0 w 119"/>
                <a:gd name="T37" fmla="*/ 60 h 120"/>
                <a:gd name="T38" fmla="*/ 2 w 119"/>
                <a:gd name="T39" fmla="*/ 45 h 120"/>
                <a:gd name="T40" fmla="*/ 7 w 119"/>
                <a:gd name="T41" fmla="*/ 30 h 120"/>
                <a:gd name="T42" fmla="*/ 17 w 119"/>
                <a:gd name="T43" fmla="*/ 18 h 120"/>
                <a:gd name="T44" fmla="*/ 29 w 119"/>
                <a:gd name="T45" fmla="*/ 8 h 120"/>
                <a:gd name="T46" fmla="*/ 44 w 119"/>
                <a:gd name="T47" fmla="*/ 3 h 120"/>
                <a:gd name="T48" fmla="*/ 59 w 119"/>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9" h="120">
                  <a:moveTo>
                    <a:pt x="59" y="0"/>
                  </a:moveTo>
                  <a:lnTo>
                    <a:pt x="74" y="3"/>
                  </a:lnTo>
                  <a:lnTo>
                    <a:pt x="88" y="8"/>
                  </a:lnTo>
                  <a:lnTo>
                    <a:pt x="101" y="18"/>
                  </a:lnTo>
                  <a:lnTo>
                    <a:pt x="111" y="30"/>
                  </a:lnTo>
                  <a:lnTo>
                    <a:pt x="117" y="45"/>
                  </a:lnTo>
                  <a:lnTo>
                    <a:pt x="119" y="60"/>
                  </a:lnTo>
                  <a:lnTo>
                    <a:pt x="117" y="75"/>
                  </a:lnTo>
                  <a:lnTo>
                    <a:pt x="111" y="90"/>
                  </a:lnTo>
                  <a:lnTo>
                    <a:pt x="101" y="103"/>
                  </a:lnTo>
                  <a:lnTo>
                    <a:pt x="88" y="112"/>
                  </a:lnTo>
                  <a:lnTo>
                    <a:pt x="74" y="118"/>
                  </a:lnTo>
                  <a:lnTo>
                    <a:pt x="59" y="120"/>
                  </a:lnTo>
                  <a:lnTo>
                    <a:pt x="44" y="118"/>
                  </a:lnTo>
                  <a:lnTo>
                    <a:pt x="29" y="112"/>
                  </a:lnTo>
                  <a:lnTo>
                    <a:pt x="17" y="103"/>
                  </a:lnTo>
                  <a:lnTo>
                    <a:pt x="7" y="90"/>
                  </a:lnTo>
                  <a:lnTo>
                    <a:pt x="2" y="75"/>
                  </a:lnTo>
                  <a:lnTo>
                    <a:pt x="0" y="60"/>
                  </a:lnTo>
                  <a:lnTo>
                    <a:pt x="2" y="45"/>
                  </a:lnTo>
                  <a:lnTo>
                    <a:pt x="7" y="30"/>
                  </a:lnTo>
                  <a:lnTo>
                    <a:pt x="17" y="18"/>
                  </a:lnTo>
                  <a:lnTo>
                    <a:pt x="29" y="8"/>
                  </a:lnTo>
                  <a:lnTo>
                    <a:pt x="44" y="3"/>
                  </a:lnTo>
                  <a:lnTo>
                    <a:pt x="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 name="Freeform 706"/>
            <p:cNvSpPr>
              <a:spLocks/>
            </p:cNvSpPr>
            <p:nvPr/>
          </p:nvSpPr>
          <p:spPr bwMode="auto">
            <a:xfrm>
              <a:off x="4772025" y="5854700"/>
              <a:ext cx="15875" cy="17462"/>
            </a:xfrm>
            <a:custGeom>
              <a:avLst/>
              <a:gdLst>
                <a:gd name="T0" fmla="*/ 60 w 120"/>
                <a:gd name="T1" fmla="*/ 0 h 120"/>
                <a:gd name="T2" fmla="*/ 76 w 120"/>
                <a:gd name="T3" fmla="*/ 3 h 120"/>
                <a:gd name="T4" fmla="*/ 90 w 120"/>
                <a:gd name="T5" fmla="*/ 8 h 120"/>
                <a:gd name="T6" fmla="*/ 102 w 120"/>
                <a:gd name="T7" fmla="*/ 18 h 120"/>
                <a:gd name="T8" fmla="*/ 112 w 120"/>
                <a:gd name="T9" fmla="*/ 30 h 120"/>
                <a:gd name="T10" fmla="*/ 118 w 120"/>
                <a:gd name="T11" fmla="*/ 45 h 120"/>
                <a:gd name="T12" fmla="*/ 120 w 120"/>
                <a:gd name="T13" fmla="*/ 60 h 120"/>
                <a:gd name="T14" fmla="*/ 118 w 120"/>
                <a:gd name="T15" fmla="*/ 75 h 120"/>
                <a:gd name="T16" fmla="*/ 112 w 120"/>
                <a:gd name="T17" fmla="*/ 90 h 120"/>
                <a:gd name="T18" fmla="*/ 102 w 120"/>
                <a:gd name="T19" fmla="*/ 103 h 120"/>
                <a:gd name="T20" fmla="*/ 90 w 120"/>
                <a:gd name="T21" fmla="*/ 112 h 120"/>
                <a:gd name="T22" fmla="*/ 76 w 120"/>
                <a:gd name="T23" fmla="*/ 118 h 120"/>
                <a:gd name="T24" fmla="*/ 60 w 120"/>
                <a:gd name="T25" fmla="*/ 120 h 120"/>
                <a:gd name="T26" fmla="*/ 45 w 120"/>
                <a:gd name="T27" fmla="*/ 118 h 120"/>
                <a:gd name="T28" fmla="*/ 31 w 120"/>
                <a:gd name="T29" fmla="*/ 112 h 120"/>
                <a:gd name="T30" fmla="*/ 18 w 120"/>
                <a:gd name="T31" fmla="*/ 103 h 120"/>
                <a:gd name="T32" fmla="*/ 9 w 120"/>
                <a:gd name="T33" fmla="*/ 90 h 120"/>
                <a:gd name="T34" fmla="*/ 2 w 120"/>
                <a:gd name="T35" fmla="*/ 75 h 120"/>
                <a:gd name="T36" fmla="*/ 0 w 120"/>
                <a:gd name="T37" fmla="*/ 60 h 120"/>
                <a:gd name="T38" fmla="*/ 2 w 120"/>
                <a:gd name="T39" fmla="*/ 45 h 120"/>
                <a:gd name="T40" fmla="*/ 9 w 120"/>
                <a:gd name="T41" fmla="*/ 30 h 120"/>
                <a:gd name="T42" fmla="*/ 18 w 120"/>
                <a:gd name="T43" fmla="*/ 18 h 120"/>
                <a:gd name="T44" fmla="*/ 31 w 120"/>
                <a:gd name="T45" fmla="*/ 8 h 120"/>
                <a:gd name="T46" fmla="*/ 45 w 120"/>
                <a:gd name="T47" fmla="*/ 3 h 120"/>
                <a:gd name="T48" fmla="*/ 60 w 120"/>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0" h="120">
                  <a:moveTo>
                    <a:pt x="60" y="0"/>
                  </a:moveTo>
                  <a:lnTo>
                    <a:pt x="76" y="3"/>
                  </a:lnTo>
                  <a:lnTo>
                    <a:pt x="90" y="8"/>
                  </a:lnTo>
                  <a:lnTo>
                    <a:pt x="102" y="18"/>
                  </a:lnTo>
                  <a:lnTo>
                    <a:pt x="112" y="30"/>
                  </a:lnTo>
                  <a:lnTo>
                    <a:pt x="118" y="45"/>
                  </a:lnTo>
                  <a:lnTo>
                    <a:pt x="120" y="60"/>
                  </a:lnTo>
                  <a:lnTo>
                    <a:pt x="118" y="75"/>
                  </a:lnTo>
                  <a:lnTo>
                    <a:pt x="112" y="90"/>
                  </a:lnTo>
                  <a:lnTo>
                    <a:pt x="102" y="103"/>
                  </a:lnTo>
                  <a:lnTo>
                    <a:pt x="90" y="112"/>
                  </a:lnTo>
                  <a:lnTo>
                    <a:pt x="76" y="118"/>
                  </a:lnTo>
                  <a:lnTo>
                    <a:pt x="60" y="120"/>
                  </a:lnTo>
                  <a:lnTo>
                    <a:pt x="45" y="118"/>
                  </a:lnTo>
                  <a:lnTo>
                    <a:pt x="31" y="112"/>
                  </a:lnTo>
                  <a:lnTo>
                    <a:pt x="18" y="103"/>
                  </a:lnTo>
                  <a:lnTo>
                    <a:pt x="9" y="90"/>
                  </a:lnTo>
                  <a:lnTo>
                    <a:pt x="2" y="75"/>
                  </a:lnTo>
                  <a:lnTo>
                    <a:pt x="0" y="60"/>
                  </a:lnTo>
                  <a:lnTo>
                    <a:pt x="2" y="45"/>
                  </a:lnTo>
                  <a:lnTo>
                    <a:pt x="9" y="30"/>
                  </a:lnTo>
                  <a:lnTo>
                    <a:pt x="18" y="18"/>
                  </a:lnTo>
                  <a:lnTo>
                    <a:pt x="31" y="8"/>
                  </a:lnTo>
                  <a:lnTo>
                    <a:pt x="45"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 name="Freeform 707"/>
            <p:cNvSpPr>
              <a:spLocks/>
            </p:cNvSpPr>
            <p:nvPr/>
          </p:nvSpPr>
          <p:spPr bwMode="auto">
            <a:xfrm>
              <a:off x="4800600" y="5854700"/>
              <a:ext cx="17463" cy="17462"/>
            </a:xfrm>
            <a:custGeom>
              <a:avLst/>
              <a:gdLst>
                <a:gd name="T0" fmla="*/ 60 w 119"/>
                <a:gd name="T1" fmla="*/ 0 h 120"/>
                <a:gd name="T2" fmla="*/ 75 w 119"/>
                <a:gd name="T3" fmla="*/ 3 h 120"/>
                <a:gd name="T4" fmla="*/ 90 w 119"/>
                <a:gd name="T5" fmla="*/ 8 h 120"/>
                <a:gd name="T6" fmla="*/ 102 w 119"/>
                <a:gd name="T7" fmla="*/ 18 h 120"/>
                <a:gd name="T8" fmla="*/ 112 w 119"/>
                <a:gd name="T9" fmla="*/ 30 h 120"/>
                <a:gd name="T10" fmla="*/ 117 w 119"/>
                <a:gd name="T11" fmla="*/ 45 h 120"/>
                <a:gd name="T12" fmla="*/ 119 w 119"/>
                <a:gd name="T13" fmla="*/ 60 h 120"/>
                <a:gd name="T14" fmla="*/ 117 w 119"/>
                <a:gd name="T15" fmla="*/ 75 h 120"/>
                <a:gd name="T16" fmla="*/ 112 w 119"/>
                <a:gd name="T17" fmla="*/ 90 h 120"/>
                <a:gd name="T18" fmla="*/ 102 w 119"/>
                <a:gd name="T19" fmla="*/ 103 h 120"/>
                <a:gd name="T20" fmla="*/ 90 w 119"/>
                <a:gd name="T21" fmla="*/ 112 h 120"/>
                <a:gd name="T22" fmla="*/ 75 w 119"/>
                <a:gd name="T23" fmla="*/ 118 h 120"/>
                <a:gd name="T24" fmla="*/ 60 w 119"/>
                <a:gd name="T25" fmla="*/ 120 h 120"/>
                <a:gd name="T26" fmla="*/ 44 w 119"/>
                <a:gd name="T27" fmla="*/ 118 h 120"/>
                <a:gd name="T28" fmla="*/ 29 w 119"/>
                <a:gd name="T29" fmla="*/ 112 h 120"/>
                <a:gd name="T30" fmla="*/ 17 w 119"/>
                <a:gd name="T31" fmla="*/ 103 h 120"/>
                <a:gd name="T32" fmla="*/ 8 w 119"/>
                <a:gd name="T33" fmla="*/ 90 h 120"/>
                <a:gd name="T34" fmla="*/ 2 w 119"/>
                <a:gd name="T35" fmla="*/ 75 h 120"/>
                <a:gd name="T36" fmla="*/ 0 w 119"/>
                <a:gd name="T37" fmla="*/ 60 h 120"/>
                <a:gd name="T38" fmla="*/ 2 w 119"/>
                <a:gd name="T39" fmla="*/ 45 h 120"/>
                <a:gd name="T40" fmla="*/ 8 w 119"/>
                <a:gd name="T41" fmla="*/ 30 h 120"/>
                <a:gd name="T42" fmla="*/ 17 w 119"/>
                <a:gd name="T43" fmla="*/ 18 h 120"/>
                <a:gd name="T44" fmla="*/ 29 w 119"/>
                <a:gd name="T45" fmla="*/ 8 h 120"/>
                <a:gd name="T46" fmla="*/ 44 w 119"/>
                <a:gd name="T47" fmla="*/ 3 h 120"/>
                <a:gd name="T48" fmla="*/ 60 w 119"/>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9" h="120">
                  <a:moveTo>
                    <a:pt x="60" y="0"/>
                  </a:moveTo>
                  <a:lnTo>
                    <a:pt x="75" y="3"/>
                  </a:lnTo>
                  <a:lnTo>
                    <a:pt x="90" y="8"/>
                  </a:lnTo>
                  <a:lnTo>
                    <a:pt x="102" y="18"/>
                  </a:lnTo>
                  <a:lnTo>
                    <a:pt x="112" y="30"/>
                  </a:lnTo>
                  <a:lnTo>
                    <a:pt x="117" y="45"/>
                  </a:lnTo>
                  <a:lnTo>
                    <a:pt x="119" y="60"/>
                  </a:lnTo>
                  <a:lnTo>
                    <a:pt x="117" y="75"/>
                  </a:lnTo>
                  <a:lnTo>
                    <a:pt x="112" y="90"/>
                  </a:lnTo>
                  <a:lnTo>
                    <a:pt x="102" y="103"/>
                  </a:lnTo>
                  <a:lnTo>
                    <a:pt x="90" y="112"/>
                  </a:lnTo>
                  <a:lnTo>
                    <a:pt x="75" y="118"/>
                  </a:lnTo>
                  <a:lnTo>
                    <a:pt x="60" y="120"/>
                  </a:lnTo>
                  <a:lnTo>
                    <a:pt x="44" y="118"/>
                  </a:lnTo>
                  <a:lnTo>
                    <a:pt x="29" y="112"/>
                  </a:lnTo>
                  <a:lnTo>
                    <a:pt x="17" y="103"/>
                  </a:lnTo>
                  <a:lnTo>
                    <a:pt x="8" y="90"/>
                  </a:lnTo>
                  <a:lnTo>
                    <a:pt x="2" y="75"/>
                  </a:lnTo>
                  <a:lnTo>
                    <a:pt x="0" y="60"/>
                  </a:lnTo>
                  <a:lnTo>
                    <a:pt x="2" y="45"/>
                  </a:lnTo>
                  <a:lnTo>
                    <a:pt x="8" y="30"/>
                  </a:lnTo>
                  <a:lnTo>
                    <a:pt x="17" y="18"/>
                  </a:lnTo>
                  <a:lnTo>
                    <a:pt x="29" y="8"/>
                  </a:lnTo>
                  <a:lnTo>
                    <a:pt x="44"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3" name="Freeform 708"/>
            <p:cNvSpPr>
              <a:spLocks noEditPoints="1"/>
            </p:cNvSpPr>
            <p:nvPr/>
          </p:nvSpPr>
          <p:spPr bwMode="auto">
            <a:xfrm>
              <a:off x="4895850" y="5924550"/>
              <a:ext cx="134938" cy="230187"/>
            </a:xfrm>
            <a:custGeom>
              <a:avLst/>
              <a:gdLst>
                <a:gd name="T0" fmla="*/ 120 w 943"/>
                <a:gd name="T1" fmla="*/ 1480 h 1601"/>
                <a:gd name="T2" fmla="*/ 822 w 943"/>
                <a:gd name="T3" fmla="*/ 775 h 1601"/>
                <a:gd name="T4" fmla="*/ 471 w 943"/>
                <a:gd name="T5" fmla="*/ 0 h 1601"/>
                <a:gd name="T6" fmla="*/ 560 w 943"/>
                <a:gd name="T7" fmla="*/ 12 h 1601"/>
                <a:gd name="T8" fmla="*/ 642 w 943"/>
                <a:gd name="T9" fmla="*/ 47 h 1601"/>
                <a:gd name="T10" fmla="*/ 709 w 943"/>
                <a:gd name="T11" fmla="*/ 99 h 1601"/>
                <a:gd name="T12" fmla="*/ 762 w 943"/>
                <a:gd name="T13" fmla="*/ 167 h 1601"/>
                <a:gd name="T14" fmla="*/ 795 w 943"/>
                <a:gd name="T15" fmla="*/ 248 h 1601"/>
                <a:gd name="T16" fmla="*/ 807 w 943"/>
                <a:gd name="T17" fmla="*/ 338 h 1601"/>
                <a:gd name="T18" fmla="*/ 882 w 943"/>
                <a:gd name="T19" fmla="*/ 655 h 1601"/>
                <a:gd name="T20" fmla="*/ 918 w 943"/>
                <a:gd name="T21" fmla="*/ 667 h 1601"/>
                <a:gd name="T22" fmla="*/ 939 w 943"/>
                <a:gd name="T23" fmla="*/ 696 h 1601"/>
                <a:gd name="T24" fmla="*/ 943 w 943"/>
                <a:gd name="T25" fmla="*/ 1540 h 1601"/>
                <a:gd name="T26" fmla="*/ 931 w 943"/>
                <a:gd name="T27" fmla="*/ 1576 h 1601"/>
                <a:gd name="T28" fmla="*/ 902 w 943"/>
                <a:gd name="T29" fmla="*/ 1598 h 1601"/>
                <a:gd name="T30" fmla="*/ 61 w 943"/>
                <a:gd name="T31" fmla="*/ 1601 h 1601"/>
                <a:gd name="T32" fmla="*/ 25 w 943"/>
                <a:gd name="T33" fmla="*/ 1589 h 1601"/>
                <a:gd name="T34" fmla="*/ 3 w 943"/>
                <a:gd name="T35" fmla="*/ 1560 h 1601"/>
                <a:gd name="T36" fmla="*/ 0 w 943"/>
                <a:gd name="T37" fmla="*/ 714 h 1601"/>
                <a:gd name="T38" fmla="*/ 12 w 943"/>
                <a:gd name="T39" fmla="*/ 680 h 1601"/>
                <a:gd name="T40" fmla="*/ 41 w 943"/>
                <a:gd name="T41" fmla="*/ 658 h 1601"/>
                <a:gd name="T42" fmla="*/ 688 w 943"/>
                <a:gd name="T43" fmla="*/ 655 h 1601"/>
                <a:gd name="T44" fmla="*/ 685 w 943"/>
                <a:gd name="T45" fmla="*/ 302 h 1601"/>
                <a:gd name="T46" fmla="*/ 664 w 943"/>
                <a:gd name="T47" fmla="*/ 238 h 1601"/>
                <a:gd name="T48" fmla="*/ 624 w 943"/>
                <a:gd name="T49" fmla="*/ 184 h 1601"/>
                <a:gd name="T50" fmla="*/ 571 w 943"/>
                <a:gd name="T51" fmla="*/ 144 h 1601"/>
                <a:gd name="T52" fmla="*/ 506 w 943"/>
                <a:gd name="T53" fmla="*/ 123 h 1601"/>
                <a:gd name="T54" fmla="*/ 437 w 943"/>
                <a:gd name="T55" fmla="*/ 123 h 1601"/>
                <a:gd name="T56" fmla="*/ 372 w 943"/>
                <a:gd name="T57" fmla="*/ 144 h 1601"/>
                <a:gd name="T58" fmla="*/ 319 w 943"/>
                <a:gd name="T59" fmla="*/ 184 h 1601"/>
                <a:gd name="T60" fmla="*/ 279 w 943"/>
                <a:gd name="T61" fmla="*/ 238 h 1601"/>
                <a:gd name="T62" fmla="*/ 258 w 943"/>
                <a:gd name="T63" fmla="*/ 302 h 1601"/>
                <a:gd name="T64" fmla="*/ 255 w 943"/>
                <a:gd name="T65" fmla="*/ 493 h 1601"/>
                <a:gd name="T66" fmla="*/ 243 w 943"/>
                <a:gd name="T67" fmla="*/ 527 h 1601"/>
                <a:gd name="T68" fmla="*/ 214 w 943"/>
                <a:gd name="T69" fmla="*/ 549 h 1601"/>
                <a:gd name="T70" fmla="*/ 176 w 943"/>
                <a:gd name="T71" fmla="*/ 549 h 1601"/>
                <a:gd name="T72" fmla="*/ 146 w 943"/>
                <a:gd name="T73" fmla="*/ 527 h 1601"/>
                <a:gd name="T74" fmla="*/ 136 w 943"/>
                <a:gd name="T75" fmla="*/ 493 h 1601"/>
                <a:gd name="T76" fmla="*/ 139 w 943"/>
                <a:gd name="T77" fmla="*/ 292 h 1601"/>
                <a:gd name="T78" fmla="*/ 162 w 943"/>
                <a:gd name="T79" fmla="*/ 206 h 1601"/>
                <a:gd name="T80" fmla="*/ 205 w 943"/>
                <a:gd name="T81" fmla="*/ 131 h 1601"/>
                <a:gd name="T82" fmla="*/ 266 w 943"/>
                <a:gd name="T83" fmla="*/ 70 h 1601"/>
                <a:gd name="T84" fmla="*/ 340 w 943"/>
                <a:gd name="T85" fmla="*/ 27 h 1601"/>
                <a:gd name="T86" fmla="*/ 426 w 943"/>
                <a:gd name="T87" fmla="*/ 3 h 1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43" h="1601">
                  <a:moveTo>
                    <a:pt x="120" y="775"/>
                  </a:moveTo>
                  <a:lnTo>
                    <a:pt x="120" y="1480"/>
                  </a:lnTo>
                  <a:lnTo>
                    <a:pt x="822" y="1480"/>
                  </a:lnTo>
                  <a:lnTo>
                    <a:pt x="822" y="775"/>
                  </a:lnTo>
                  <a:lnTo>
                    <a:pt x="120" y="775"/>
                  </a:lnTo>
                  <a:close/>
                  <a:moveTo>
                    <a:pt x="471" y="0"/>
                  </a:moveTo>
                  <a:lnTo>
                    <a:pt x="517" y="3"/>
                  </a:lnTo>
                  <a:lnTo>
                    <a:pt x="560" y="12"/>
                  </a:lnTo>
                  <a:lnTo>
                    <a:pt x="603" y="27"/>
                  </a:lnTo>
                  <a:lnTo>
                    <a:pt x="642" y="47"/>
                  </a:lnTo>
                  <a:lnTo>
                    <a:pt x="677" y="70"/>
                  </a:lnTo>
                  <a:lnTo>
                    <a:pt x="709" y="99"/>
                  </a:lnTo>
                  <a:lnTo>
                    <a:pt x="738" y="131"/>
                  </a:lnTo>
                  <a:lnTo>
                    <a:pt x="762" y="167"/>
                  </a:lnTo>
                  <a:lnTo>
                    <a:pt x="781" y="206"/>
                  </a:lnTo>
                  <a:lnTo>
                    <a:pt x="795" y="248"/>
                  </a:lnTo>
                  <a:lnTo>
                    <a:pt x="804" y="292"/>
                  </a:lnTo>
                  <a:lnTo>
                    <a:pt x="807" y="338"/>
                  </a:lnTo>
                  <a:lnTo>
                    <a:pt x="807" y="655"/>
                  </a:lnTo>
                  <a:lnTo>
                    <a:pt x="882" y="655"/>
                  </a:lnTo>
                  <a:lnTo>
                    <a:pt x="902" y="658"/>
                  </a:lnTo>
                  <a:lnTo>
                    <a:pt x="918" y="667"/>
                  </a:lnTo>
                  <a:lnTo>
                    <a:pt x="931" y="680"/>
                  </a:lnTo>
                  <a:lnTo>
                    <a:pt x="939" y="696"/>
                  </a:lnTo>
                  <a:lnTo>
                    <a:pt x="943" y="714"/>
                  </a:lnTo>
                  <a:lnTo>
                    <a:pt x="943" y="1540"/>
                  </a:lnTo>
                  <a:lnTo>
                    <a:pt x="939" y="1560"/>
                  </a:lnTo>
                  <a:lnTo>
                    <a:pt x="931" y="1576"/>
                  </a:lnTo>
                  <a:lnTo>
                    <a:pt x="918" y="1589"/>
                  </a:lnTo>
                  <a:lnTo>
                    <a:pt x="902" y="1598"/>
                  </a:lnTo>
                  <a:lnTo>
                    <a:pt x="882" y="1601"/>
                  </a:lnTo>
                  <a:lnTo>
                    <a:pt x="61" y="1601"/>
                  </a:lnTo>
                  <a:lnTo>
                    <a:pt x="41" y="1598"/>
                  </a:lnTo>
                  <a:lnTo>
                    <a:pt x="25" y="1589"/>
                  </a:lnTo>
                  <a:lnTo>
                    <a:pt x="12" y="1576"/>
                  </a:lnTo>
                  <a:lnTo>
                    <a:pt x="3" y="1560"/>
                  </a:lnTo>
                  <a:lnTo>
                    <a:pt x="0" y="1540"/>
                  </a:lnTo>
                  <a:lnTo>
                    <a:pt x="0" y="714"/>
                  </a:lnTo>
                  <a:lnTo>
                    <a:pt x="3" y="696"/>
                  </a:lnTo>
                  <a:lnTo>
                    <a:pt x="12" y="680"/>
                  </a:lnTo>
                  <a:lnTo>
                    <a:pt x="25" y="667"/>
                  </a:lnTo>
                  <a:lnTo>
                    <a:pt x="41" y="658"/>
                  </a:lnTo>
                  <a:lnTo>
                    <a:pt x="61" y="655"/>
                  </a:lnTo>
                  <a:lnTo>
                    <a:pt x="688" y="655"/>
                  </a:lnTo>
                  <a:lnTo>
                    <a:pt x="688" y="338"/>
                  </a:lnTo>
                  <a:lnTo>
                    <a:pt x="685" y="302"/>
                  </a:lnTo>
                  <a:lnTo>
                    <a:pt x="677" y="270"/>
                  </a:lnTo>
                  <a:lnTo>
                    <a:pt x="664" y="238"/>
                  </a:lnTo>
                  <a:lnTo>
                    <a:pt x="646" y="210"/>
                  </a:lnTo>
                  <a:lnTo>
                    <a:pt x="624" y="184"/>
                  </a:lnTo>
                  <a:lnTo>
                    <a:pt x="599" y="162"/>
                  </a:lnTo>
                  <a:lnTo>
                    <a:pt x="571" y="144"/>
                  </a:lnTo>
                  <a:lnTo>
                    <a:pt x="540" y="131"/>
                  </a:lnTo>
                  <a:lnTo>
                    <a:pt x="506" y="123"/>
                  </a:lnTo>
                  <a:lnTo>
                    <a:pt x="471" y="121"/>
                  </a:lnTo>
                  <a:lnTo>
                    <a:pt x="437" y="123"/>
                  </a:lnTo>
                  <a:lnTo>
                    <a:pt x="403" y="131"/>
                  </a:lnTo>
                  <a:lnTo>
                    <a:pt x="372" y="144"/>
                  </a:lnTo>
                  <a:lnTo>
                    <a:pt x="344" y="162"/>
                  </a:lnTo>
                  <a:lnTo>
                    <a:pt x="319" y="184"/>
                  </a:lnTo>
                  <a:lnTo>
                    <a:pt x="297" y="210"/>
                  </a:lnTo>
                  <a:lnTo>
                    <a:pt x="279" y="238"/>
                  </a:lnTo>
                  <a:lnTo>
                    <a:pt x="266" y="270"/>
                  </a:lnTo>
                  <a:lnTo>
                    <a:pt x="258" y="302"/>
                  </a:lnTo>
                  <a:lnTo>
                    <a:pt x="255" y="338"/>
                  </a:lnTo>
                  <a:lnTo>
                    <a:pt x="255" y="493"/>
                  </a:lnTo>
                  <a:lnTo>
                    <a:pt x="252" y="511"/>
                  </a:lnTo>
                  <a:lnTo>
                    <a:pt x="243" y="527"/>
                  </a:lnTo>
                  <a:lnTo>
                    <a:pt x="230" y="540"/>
                  </a:lnTo>
                  <a:lnTo>
                    <a:pt x="214" y="549"/>
                  </a:lnTo>
                  <a:lnTo>
                    <a:pt x="195" y="552"/>
                  </a:lnTo>
                  <a:lnTo>
                    <a:pt x="176" y="549"/>
                  </a:lnTo>
                  <a:lnTo>
                    <a:pt x="159" y="540"/>
                  </a:lnTo>
                  <a:lnTo>
                    <a:pt x="146" y="527"/>
                  </a:lnTo>
                  <a:lnTo>
                    <a:pt x="138" y="511"/>
                  </a:lnTo>
                  <a:lnTo>
                    <a:pt x="136" y="493"/>
                  </a:lnTo>
                  <a:lnTo>
                    <a:pt x="136" y="338"/>
                  </a:lnTo>
                  <a:lnTo>
                    <a:pt x="139" y="292"/>
                  </a:lnTo>
                  <a:lnTo>
                    <a:pt x="148" y="248"/>
                  </a:lnTo>
                  <a:lnTo>
                    <a:pt x="162" y="206"/>
                  </a:lnTo>
                  <a:lnTo>
                    <a:pt x="181" y="167"/>
                  </a:lnTo>
                  <a:lnTo>
                    <a:pt x="205" y="131"/>
                  </a:lnTo>
                  <a:lnTo>
                    <a:pt x="234" y="99"/>
                  </a:lnTo>
                  <a:lnTo>
                    <a:pt x="266" y="70"/>
                  </a:lnTo>
                  <a:lnTo>
                    <a:pt x="302" y="47"/>
                  </a:lnTo>
                  <a:lnTo>
                    <a:pt x="340" y="27"/>
                  </a:lnTo>
                  <a:lnTo>
                    <a:pt x="383" y="12"/>
                  </a:lnTo>
                  <a:lnTo>
                    <a:pt x="426" y="3"/>
                  </a:lnTo>
                  <a:lnTo>
                    <a:pt x="4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4" name="Freeform 704"/>
            <p:cNvSpPr>
              <a:spLocks noEditPoints="1"/>
            </p:cNvSpPr>
            <p:nvPr/>
          </p:nvSpPr>
          <p:spPr bwMode="auto">
            <a:xfrm>
              <a:off x="4705350" y="5827713"/>
              <a:ext cx="515938" cy="377825"/>
            </a:xfrm>
            <a:custGeom>
              <a:avLst/>
              <a:gdLst>
                <a:gd name="T0" fmla="*/ 119 w 3573"/>
                <a:gd name="T1" fmla="*/ 496 h 2616"/>
                <a:gd name="T2" fmla="*/ 119 w 3573"/>
                <a:gd name="T3" fmla="*/ 2495 h 2616"/>
                <a:gd name="T4" fmla="*/ 3454 w 3573"/>
                <a:gd name="T5" fmla="*/ 2495 h 2616"/>
                <a:gd name="T6" fmla="*/ 3454 w 3573"/>
                <a:gd name="T7" fmla="*/ 496 h 2616"/>
                <a:gd name="T8" fmla="*/ 119 w 3573"/>
                <a:gd name="T9" fmla="*/ 496 h 2616"/>
                <a:gd name="T10" fmla="*/ 119 w 3573"/>
                <a:gd name="T11" fmla="*/ 120 h 2616"/>
                <a:gd name="T12" fmla="*/ 119 w 3573"/>
                <a:gd name="T13" fmla="*/ 377 h 2616"/>
                <a:gd name="T14" fmla="*/ 3454 w 3573"/>
                <a:gd name="T15" fmla="*/ 377 h 2616"/>
                <a:gd name="T16" fmla="*/ 3454 w 3573"/>
                <a:gd name="T17" fmla="*/ 120 h 2616"/>
                <a:gd name="T18" fmla="*/ 119 w 3573"/>
                <a:gd name="T19" fmla="*/ 120 h 2616"/>
                <a:gd name="T20" fmla="*/ 60 w 3573"/>
                <a:gd name="T21" fmla="*/ 0 h 2616"/>
                <a:gd name="T22" fmla="*/ 3513 w 3573"/>
                <a:gd name="T23" fmla="*/ 0 h 2616"/>
                <a:gd name="T24" fmla="*/ 3532 w 3573"/>
                <a:gd name="T25" fmla="*/ 4 h 2616"/>
                <a:gd name="T26" fmla="*/ 3548 w 3573"/>
                <a:gd name="T27" fmla="*/ 12 h 2616"/>
                <a:gd name="T28" fmla="*/ 3561 w 3573"/>
                <a:gd name="T29" fmla="*/ 25 h 2616"/>
                <a:gd name="T30" fmla="*/ 3570 w 3573"/>
                <a:gd name="T31" fmla="*/ 42 h 2616"/>
                <a:gd name="T32" fmla="*/ 3573 w 3573"/>
                <a:gd name="T33" fmla="*/ 60 h 2616"/>
                <a:gd name="T34" fmla="*/ 3573 w 3573"/>
                <a:gd name="T35" fmla="*/ 2555 h 2616"/>
                <a:gd name="T36" fmla="*/ 3570 w 3573"/>
                <a:gd name="T37" fmla="*/ 2575 h 2616"/>
                <a:gd name="T38" fmla="*/ 3561 w 3573"/>
                <a:gd name="T39" fmla="*/ 2591 h 2616"/>
                <a:gd name="T40" fmla="*/ 3548 w 3573"/>
                <a:gd name="T41" fmla="*/ 2604 h 2616"/>
                <a:gd name="T42" fmla="*/ 3532 w 3573"/>
                <a:gd name="T43" fmla="*/ 2613 h 2616"/>
                <a:gd name="T44" fmla="*/ 3513 w 3573"/>
                <a:gd name="T45" fmla="*/ 2616 h 2616"/>
                <a:gd name="T46" fmla="*/ 60 w 3573"/>
                <a:gd name="T47" fmla="*/ 2616 h 2616"/>
                <a:gd name="T48" fmla="*/ 41 w 3573"/>
                <a:gd name="T49" fmla="*/ 2613 h 2616"/>
                <a:gd name="T50" fmla="*/ 25 w 3573"/>
                <a:gd name="T51" fmla="*/ 2604 h 2616"/>
                <a:gd name="T52" fmla="*/ 12 w 3573"/>
                <a:gd name="T53" fmla="*/ 2591 h 2616"/>
                <a:gd name="T54" fmla="*/ 3 w 3573"/>
                <a:gd name="T55" fmla="*/ 2575 h 2616"/>
                <a:gd name="T56" fmla="*/ 0 w 3573"/>
                <a:gd name="T57" fmla="*/ 2555 h 2616"/>
                <a:gd name="T58" fmla="*/ 0 w 3573"/>
                <a:gd name="T59" fmla="*/ 60 h 2616"/>
                <a:gd name="T60" fmla="*/ 3 w 3573"/>
                <a:gd name="T61" fmla="*/ 42 h 2616"/>
                <a:gd name="T62" fmla="*/ 12 w 3573"/>
                <a:gd name="T63" fmla="*/ 25 h 2616"/>
                <a:gd name="T64" fmla="*/ 25 w 3573"/>
                <a:gd name="T65" fmla="*/ 12 h 2616"/>
                <a:gd name="T66" fmla="*/ 41 w 3573"/>
                <a:gd name="T67" fmla="*/ 4 h 2616"/>
                <a:gd name="T68" fmla="*/ 60 w 3573"/>
                <a:gd name="T69" fmla="*/ 0 h 2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573" h="2616">
                  <a:moveTo>
                    <a:pt x="119" y="496"/>
                  </a:moveTo>
                  <a:lnTo>
                    <a:pt x="119" y="2495"/>
                  </a:lnTo>
                  <a:lnTo>
                    <a:pt x="3454" y="2495"/>
                  </a:lnTo>
                  <a:lnTo>
                    <a:pt x="3454" y="496"/>
                  </a:lnTo>
                  <a:lnTo>
                    <a:pt x="119" y="496"/>
                  </a:lnTo>
                  <a:close/>
                  <a:moveTo>
                    <a:pt x="119" y="120"/>
                  </a:moveTo>
                  <a:lnTo>
                    <a:pt x="119" y="377"/>
                  </a:lnTo>
                  <a:lnTo>
                    <a:pt x="3454" y="377"/>
                  </a:lnTo>
                  <a:lnTo>
                    <a:pt x="3454" y="120"/>
                  </a:lnTo>
                  <a:lnTo>
                    <a:pt x="119" y="120"/>
                  </a:lnTo>
                  <a:close/>
                  <a:moveTo>
                    <a:pt x="60" y="0"/>
                  </a:moveTo>
                  <a:lnTo>
                    <a:pt x="3513" y="0"/>
                  </a:lnTo>
                  <a:lnTo>
                    <a:pt x="3532" y="4"/>
                  </a:lnTo>
                  <a:lnTo>
                    <a:pt x="3548" y="12"/>
                  </a:lnTo>
                  <a:lnTo>
                    <a:pt x="3561" y="25"/>
                  </a:lnTo>
                  <a:lnTo>
                    <a:pt x="3570" y="42"/>
                  </a:lnTo>
                  <a:lnTo>
                    <a:pt x="3573" y="60"/>
                  </a:lnTo>
                  <a:lnTo>
                    <a:pt x="3573" y="2555"/>
                  </a:lnTo>
                  <a:lnTo>
                    <a:pt x="3570" y="2575"/>
                  </a:lnTo>
                  <a:lnTo>
                    <a:pt x="3561" y="2591"/>
                  </a:lnTo>
                  <a:lnTo>
                    <a:pt x="3548" y="2604"/>
                  </a:lnTo>
                  <a:lnTo>
                    <a:pt x="3532" y="2613"/>
                  </a:lnTo>
                  <a:lnTo>
                    <a:pt x="3513" y="2616"/>
                  </a:lnTo>
                  <a:lnTo>
                    <a:pt x="60" y="2616"/>
                  </a:lnTo>
                  <a:lnTo>
                    <a:pt x="41" y="2613"/>
                  </a:lnTo>
                  <a:lnTo>
                    <a:pt x="25" y="2604"/>
                  </a:lnTo>
                  <a:lnTo>
                    <a:pt x="12" y="2591"/>
                  </a:lnTo>
                  <a:lnTo>
                    <a:pt x="3" y="2575"/>
                  </a:lnTo>
                  <a:lnTo>
                    <a:pt x="0" y="2555"/>
                  </a:lnTo>
                  <a:lnTo>
                    <a:pt x="0" y="60"/>
                  </a:lnTo>
                  <a:lnTo>
                    <a:pt x="3" y="42"/>
                  </a:lnTo>
                  <a:lnTo>
                    <a:pt x="12" y="25"/>
                  </a:lnTo>
                  <a:lnTo>
                    <a:pt x="25" y="12"/>
                  </a:lnTo>
                  <a:lnTo>
                    <a:pt x="41" y="4"/>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15" name="Group 314"/>
          <p:cNvGrpSpPr/>
          <p:nvPr/>
        </p:nvGrpSpPr>
        <p:grpSpPr>
          <a:xfrm flipH="1">
            <a:off x="2533144" y="2047989"/>
            <a:ext cx="254439" cy="260780"/>
            <a:chOff x="3973513" y="5880100"/>
            <a:chExt cx="509588" cy="522288"/>
          </a:xfrm>
          <a:solidFill>
            <a:schemeClr val="tx1">
              <a:lumMod val="65000"/>
              <a:lumOff val="35000"/>
            </a:schemeClr>
          </a:solidFill>
        </p:grpSpPr>
        <p:sp>
          <p:nvSpPr>
            <p:cNvPr id="316" name="Freeform 713"/>
            <p:cNvSpPr>
              <a:spLocks noEditPoints="1"/>
            </p:cNvSpPr>
            <p:nvPr/>
          </p:nvSpPr>
          <p:spPr bwMode="auto">
            <a:xfrm>
              <a:off x="3973513" y="6100763"/>
              <a:ext cx="409575" cy="301625"/>
            </a:xfrm>
            <a:custGeom>
              <a:avLst/>
              <a:gdLst>
                <a:gd name="T0" fmla="*/ 245 w 2577"/>
                <a:gd name="T1" fmla="*/ 122 h 2088"/>
                <a:gd name="T2" fmla="*/ 191 w 2577"/>
                <a:gd name="T3" fmla="*/ 144 h 2088"/>
                <a:gd name="T4" fmla="*/ 148 w 2577"/>
                <a:gd name="T5" fmla="*/ 185 h 2088"/>
                <a:gd name="T6" fmla="*/ 119 w 2577"/>
                <a:gd name="T7" fmla="*/ 239 h 2088"/>
                <a:gd name="T8" fmla="*/ 109 w 2577"/>
                <a:gd name="T9" fmla="*/ 303 h 2088"/>
                <a:gd name="T10" fmla="*/ 111 w 2577"/>
                <a:gd name="T11" fmla="*/ 1558 h 2088"/>
                <a:gd name="T12" fmla="*/ 131 w 2577"/>
                <a:gd name="T13" fmla="*/ 1617 h 2088"/>
                <a:gd name="T14" fmla="*/ 168 w 2577"/>
                <a:gd name="T15" fmla="*/ 1665 h 2088"/>
                <a:gd name="T16" fmla="*/ 217 w 2577"/>
                <a:gd name="T17" fmla="*/ 1697 h 2088"/>
                <a:gd name="T18" fmla="*/ 275 w 2577"/>
                <a:gd name="T19" fmla="*/ 1708 h 2088"/>
                <a:gd name="T20" fmla="*/ 487 w 2577"/>
                <a:gd name="T21" fmla="*/ 1711 h 2088"/>
                <a:gd name="T22" fmla="*/ 514 w 2577"/>
                <a:gd name="T23" fmla="*/ 1731 h 2088"/>
                <a:gd name="T24" fmla="*/ 525 w 2577"/>
                <a:gd name="T25" fmla="*/ 1764 h 2088"/>
                <a:gd name="T26" fmla="*/ 492 w 2577"/>
                <a:gd name="T27" fmla="*/ 1921 h 2088"/>
                <a:gd name="T28" fmla="*/ 911 w 2577"/>
                <a:gd name="T29" fmla="*/ 1709 h 2088"/>
                <a:gd name="T30" fmla="*/ 2301 w 2577"/>
                <a:gd name="T31" fmla="*/ 1708 h 2088"/>
                <a:gd name="T32" fmla="*/ 2359 w 2577"/>
                <a:gd name="T33" fmla="*/ 1697 h 2088"/>
                <a:gd name="T34" fmla="*/ 2408 w 2577"/>
                <a:gd name="T35" fmla="*/ 1665 h 2088"/>
                <a:gd name="T36" fmla="*/ 2445 w 2577"/>
                <a:gd name="T37" fmla="*/ 1617 h 2088"/>
                <a:gd name="T38" fmla="*/ 2465 w 2577"/>
                <a:gd name="T39" fmla="*/ 1558 h 2088"/>
                <a:gd name="T40" fmla="*/ 2468 w 2577"/>
                <a:gd name="T41" fmla="*/ 303 h 2088"/>
                <a:gd name="T42" fmla="*/ 2457 w 2577"/>
                <a:gd name="T43" fmla="*/ 239 h 2088"/>
                <a:gd name="T44" fmla="*/ 2429 w 2577"/>
                <a:gd name="T45" fmla="*/ 185 h 2088"/>
                <a:gd name="T46" fmla="*/ 2384 w 2577"/>
                <a:gd name="T47" fmla="*/ 144 h 2088"/>
                <a:gd name="T48" fmla="*/ 2331 w 2577"/>
                <a:gd name="T49" fmla="*/ 122 h 2088"/>
                <a:gd name="T50" fmla="*/ 275 w 2577"/>
                <a:gd name="T51" fmla="*/ 120 h 2088"/>
                <a:gd name="T52" fmla="*/ 2301 w 2577"/>
                <a:gd name="T53" fmla="*/ 0 h 2088"/>
                <a:gd name="T54" fmla="*/ 2380 w 2577"/>
                <a:gd name="T55" fmla="*/ 14 h 2088"/>
                <a:gd name="T56" fmla="*/ 2451 w 2577"/>
                <a:gd name="T57" fmla="*/ 49 h 2088"/>
                <a:gd name="T58" fmla="*/ 2509 w 2577"/>
                <a:gd name="T59" fmla="*/ 105 h 2088"/>
                <a:gd name="T60" fmla="*/ 2551 w 2577"/>
                <a:gd name="T61" fmla="*/ 175 h 2088"/>
                <a:gd name="T62" fmla="*/ 2574 w 2577"/>
                <a:gd name="T63" fmla="*/ 258 h 2088"/>
                <a:gd name="T64" fmla="*/ 2577 w 2577"/>
                <a:gd name="T65" fmla="*/ 1525 h 2088"/>
                <a:gd name="T66" fmla="*/ 2565 w 2577"/>
                <a:gd name="T67" fmla="*/ 1612 h 2088"/>
                <a:gd name="T68" fmla="*/ 2532 w 2577"/>
                <a:gd name="T69" fmla="*/ 1690 h 2088"/>
                <a:gd name="T70" fmla="*/ 2482 w 2577"/>
                <a:gd name="T71" fmla="*/ 1753 h 2088"/>
                <a:gd name="T72" fmla="*/ 2418 w 2577"/>
                <a:gd name="T73" fmla="*/ 1799 h 2088"/>
                <a:gd name="T74" fmla="*/ 2341 w 2577"/>
                <a:gd name="T75" fmla="*/ 1824 h 2088"/>
                <a:gd name="T76" fmla="*/ 935 w 2577"/>
                <a:gd name="T77" fmla="*/ 1827 h 2088"/>
                <a:gd name="T78" fmla="*/ 422 w 2577"/>
                <a:gd name="T79" fmla="*/ 2087 h 2088"/>
                <a:gd name="T80" fmla="*/ 398 w 2577"/>
                <a:gd name="T81" fmla="*/ 2087 h 2088"/>
                <a:gd name="T82" fmla="*/ 376 w 2577"/>
                <a:gd name="T83" fmla="*/ 2074 h 2088"/>
                <a:gd name="T84" fmla="*/ 359 w 2577"/>
                <a:gd name="T85" fmla="*/ 2046 h 2088"/>
                <a:gd name="T86" fmla="*/ 358 w 2577"/>
                <a:gd name="T87" fmla="*/ 2013 h 2088"/>
                <a:gd name="T88" fmla="*/ 275 w 2577"/>
                <a:gd name="T89" fmla="*/ 1827 h 2088"/>
                <a:gd name="T90" fmla="*/ 195 w 2577"/>
                <a:gd name="T91" fmla="*/ 1814 h 2088"/>
                <a:gd name="T92" fmla="*/ 125 w 2577"/>
                <a:gd name="T93" fmla="*/ 1779 h 2088"/>
                <a:gd name="T94" fmla="*/ 67 w 2577"/>
                <a:gd name="T95" fmla="*/ 1723 h 2088"/>
                <a:gd name="T96" fmla="*/ 25 w 2577"/>
                <a:gd name="T97" fmla="*/ 1653 h 2088"/>
                <a:gd name="T98" fmla="*/ 3 w 2577"/>
                <a:gd name="T99" fmla="*/ 1570 h 2088"/>
                <a:gd name="T100" fmla="*/ 0 w 2577"/>
                <a:gd name="T101" fmla="*/ 303 h 2088"/>
                <a:gd name="T102" fmla="*/ 11 w 2577"/>
                <a:gd name="T103" fmla="*/ 215 h 2088"/>
                <a:gd name="T104" fmla="*/ 44 w 2577"/>
                <a:gd name="T105" fmla="*/ 138 h 2088"/>
                <a:gd name="T106" fmla="*/ 94 w 2577"/>
                <a:gd name="T107" fmla="*/ 74 h 2088"/>
                <a:gd name="T108" fmla="*/ 159 w 2577"/>
                <a:gd name="T109" fmla="*/ 29 h 2088"/>
                <a:gd name="T110" fmla="*/ 234 w 2577"/>
                <a:gd name="T111" fmla="*/ 4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77" h="2088">
                  <a:moveTo>
                    <a:pt x="275" y="120"/>
                  </a:moveTo>
                  <a:lnTo>
                    <a:pt x="245" y="122"/>
                  </a:lnTo>
                  <a:lnTo>
                    <a:pt x="217" y="131"/>
                  </a:lnTo>
                  <a:lnTo>
                    <a:pt x="191" y="144"/>
                  </a:lnTo>
                  <a:lnTo>
                    <a:pt x="168" y="163"/>
                  </a:lnTo>
                  <a:lnTo>
                    <a:pt x="148" y="185"/>
                  </a:lnTo>
                  <a:lnTo>
                    <a:pt x="131" y="210"/>
                  </a:lnTo>
                  <a:lnTo>
                    <a:pt x="119" y="239"/>
                  </a:lnTo>
                  <a:lnTo>
                    <a:pt x="111" y="270"/>
                  </a:lnTo>
                  <a:lnTo>
                    <a:pt x="109" y="303"/>
                  </a:lnTo>
                  <a:lnTo>
                    <a:pt x="109" y="1525"/>
                  </a:lnTo>
                  <a:lnTo>
                    <a:pt x="111" y="1558"/>
                  </a:lnTo>
                  <a:lnTo>
                    <a:pt x="119" y="1589"/>
                  </a:lnTo>
                  <a:lnTo>
                    <a:pt x="131" y="1617"/>
                  </a:lnTo>
                  <a:lnTo>
                    <a:pt x="148" y="1643"/>
                  </a:lnTo>
                  <a:lnTo>
                    <a:pt x="168" y="1665"/>
                  </a:lnTo>
                  <a:lnTo>
                    <a:pt x="191" y="1682"/>
                  </a:lnTo>
                  <a:lnTo>
                    <a:pt x="217" y="1697"/>
                  </a:lnTo>
                  <a:lnTo>
                    <a:pt x="245" y="1704"/>
                  </a:lnTo>
                  <a:lnTo>
                    <a:pt x="275" y="1708"/>
                  </a:lnTo>
                  <a:lnTo>
                    <a:pt x="471" y="1708"/>
                  </a:lnTo>
                  <a:lnTo>
                    <a:pt x="487" y="1711"/>
                  </a:lnTo>
                  <a:lnTo>
                    <a:pt x="502" y="1719"/>
                  </a:lnTo>
                  <a:lnTo>
                    <a:pt x="514" y="1731"/>
                  </a:lnTo>
                  <a:lnTo>
                    <a:pt x="522" y="1746"/>
                  </a:lnTo>
                  <a:lnTo>
                    <a:pt x="525" y="1764"/>
                  </a:lnTo>
                  <a:lnTo>
                    <a:pt x="524" y="1782"/>
                  </a:lnTo>
                  <a:lnTo>
                    <a:pt x="492" y="1921"/>
                  </a:lnTo>
                  <a:lnTo>
                    <a:pt x="900" y="1713"/>
                  </a:lnTo>
                  <a:lnTo>
                    <a:pt x="911" y="1709"/>
                  </a:lnTo>
                  <a:lnTo>
                    <a:pt x="923" y="1708"/>
                  </a:lnTo>
                  <a:lnTo>
                    <a:pt x="2301" y="1708"/>
                  </a:lnTo>
                  <a:lnTo>
                    <a:pt x="2331" y="1704"/>
                  </a:lnTo>
                  <a:lnTo>
                    <a:pt x="2359" y="1697"/>
                  </a:lnTo>
                  <a:lnTo>
                    <a:pt x="2384" y="1682"/>
                  </a:lnTo>
                  <a:lnTo>
                    <a:pt x="2408" y="1665"/>
                  </a:lnTo>
                  <a:lnTo>
                    <a:pt x="2429" y="1643"/>
                  </a:lnTo>
                  <a:lnTo>
                    <a:pt x="2445" y="1617"/>
                  </a:lnTo>
                  <a:lnTo>
                    <a:pt x="2457" y="1589"/>
                  </a:lnTo>
                  <a:lnTo>
                    <a:pt x="2465" y="1558"/>
                  </a:lnTo>
                  <a:lnTo>
                    <a:pt x="2468" y="1525"/>
                  </a:lnTo>
                  <a:lnTo>
                    <a:pt x="2468" y="303"/>
                  </a:lnTo>
                  <a:lnTo>
                    <a:pt x="2465" y="270"/>
                  </a:lnTo>
                  <a:lnTo>
                    <a:pt x="2457" y="239"/>
                  </a:lnTo>
                  <a:lnTo>
                    <a:pt x="2445" y="210"/>
                  </a:lnTo>
                  <a:lnTo>
                    <a:pt x="2429" y="185"/>
                  </a:lnTo>
                  <a:lnTo>
                    <a:pt x="2408" y="163"/>
                  </a:lnTo>
                  <a:lnTo>
                    <a:pt x="2384" y="144"/>
                  </a:lnTo>
                  <a:lnTo>
                    <a:pt x="2359" y="131"/>
                  </a:lnTo>
                  <a:lnTo>
                    <a:pt x="2331" y="122"/>
                  </a:lnTo>
                  <a:lnTo>
                    <a:pt x="2301" y="120"/>
                  </a:lnTo>
                  <a:lnTo>
                    <a:pt x="275" y="120"/>
                  </a:lnTo>
                  <a:close/>
                  <a:moveTo>
                    <a:pt x="275" y="0"/>
                  </a:moveTo>
                  <a:lnTo>
                    <a:pt x="2301" y="0"/>
                  </a:lnTo>
                  <a:lnTo>
                    <a:pt x="2341" y="4"/>
                  </a:lnTo>
                  <a:lnTo>
                    <a:pt x="2380" y="14"/>
                  </a:lnTo>
                  <a:lnTo>
                    <a:pt x="2418" y="29"/>
                  </a:lnTo>
                  <a:lnTo>
                    <a:pt x="2451" y="49"/>
                  </a:lnTo>
                  <a:lnTo>
                    <a:pt x="2482" y="74"/>
                  </a:lnTo>
                  <a:lnTo>
                    <a:pt x="2509" y="105"/>
                  </a:lnTo>
                  <a:lnTo>
                    <a:pt x="2532" y="138"/>
                  </a:lnTo>
                  <a:lnTo>
                    <a:pt x="2551" y="175"/>
                  </a:lnTo>
                  <a:lnTo>
                    <a:pt x="2565" y="215"/>
                  </a:lnTo>
                  <a:lnTo>
                    <a:pt x="2574" y="258"/>
                  </a:lnTo>
                  <a:lnTo>
                    <a:pt x="2577" y="303"/>
                  </a:lnTo>
                  <a:lnTo>
                    <a:pt x="2577" y="1525"/>
                  </a:lnTo>
                  <a:lnTo>
                    <a:pt x="2574" y="1570"/>
                  </a:lnTo>
                  <a:lnTo>
                    <a:pt x="2565" y="1612"/>
                  </a:lnTo>
                  <a:lnTo>
                    <a:pt x="2551" y="1653"/>
                  </a:lnTo>
                  <a:lnTo>
                    <a:pt x="2532" y="1690"/>
                  </a:lnTo>
                  <a:lnTo>
                    <a:pt x="2509" y="1723"/>
                  </a:lnTo>
                  <a:lnTo>
                    <a:pt x="2482" y="1753"/>
                  </a:lnTo>
                  <a:lnTo>
                    <a:pt x="2451" y="1779"/>
                  </a:lnTo>
                  <a:lnTo>
                    <a:pt x="2418" y="1799"/>
                  </a:lnTo>
                  <a:lnTo>
                    <a:pt x="2380" y="1814"/>
                  </a:lnTo>
                  <a:lnTo>
                    <a:pt x="2341" y="1824"/>
                  </a:lnTo>
                  <a:lnTo>
                    <a:pt x="2301" y="1827"/>
                  </a:lnTo>
                  <a:lnTo>
                    <a:pt x="935" y="1827"/>
                  </a:lnTo>
                  <a:lnTo>
                    <a:pt x="433" y="2083"/>
                  </a:lnTo>
                  <a:lnTo>
                    <a:pt x="422" y="2087"/>
                  </a:lnTo>
                  <a:lnTo>
                    <a:pt x="411" y="2088"/>
                  </a:lnTo>
                  <a:lnTo>
                    <a:pt x="398" y="2087"/>
                  </a:lnTo>
                  <a:lnTo>
                    <a:pt x="387" y="2082"/>
                  </a:lnTo>
                  <a:lnTo>
                    <a:pt x="376" y="2074"/>
                  </a:lnTo>
                  <a:lnTo>
                    <a:pt x="366" y="2062"/>
                  </a:lnTo>
                  <a:lnTo>
                    <a:pt x="359" y="2046"/>
                  </a:lnTo>
                  <a:lnTo>
                    <a:pt x="356" y="2030"/>
                  </a:lnTo>
                  <a:lnTo>
                    <a:pt x="358" y="2013"/>
                  </a:lnTo>
                  <a:lnTo>
                    <a:pt x="401" y="1827"/>
                  </a:lnTo>
                  <a:lnTo>
                    <a:pt x="275" y="1827"/>
                  </a:lnTo>
                  <a:lnTo>
                    <a:pt x="234" y="1824"/>
                  </a:lnTo>
                  <a:lnTo>
                    <a:pt x="195" y="1814"/>
                  </a:lnTo>
                  <a:lnTo>
                    <a:pt x="159" y="1799"/>
                  </a:lnTo>
                  <a:lnTo>
                    <a:pt x="125" y="1779"/>
                  </a:lnTo>
                  <a:lnTo>
                    <a:pt x="94" y="1753"/>
                  </a:lnTo>
                  <a:lnTo>
                    <a:pt x="67" y="1723"/>
                  </a:lnTo>
                  <a:lnTo>
                    <a:pt x="44" y="1690"/>
                  </a:lnTo>
                  <a:lnTo>
                    <a:pt x="25" y="1653"/>
                  </a:lnTo>
                  <a:lnTo>
                    <a:pt x="11" y="1612"/>
                  </a:lnTo>
                  <a:lnTo>
                    <a:pt x="3" y="1570"/>
                  </a:lnTo>
                  <a:lnTo>
                    <a:pt x="0" y="1525"/>
                  </a:lnTo>
                  <a:lnTo>
                    <a:pt x="0" y="303"/>
                  </a:lnTo>
                  <a:lnTo>
                    <a:pt x="3" y="258"/>
                  </a:lnTo>
                  <a:lnTo>
                    <a:pt x="11" y="215"/>
                  </a:lnTo>
                  <a:lnTo>
                    <a:pt x="25" y="175"/>
                  </a:lnTo>
                  <a:lnTo>
                    <a:pt x="44" y="138"/>
                  </a:lnTo>
                  <a:lnTo>
                    <a:pt x="67" y="105"/>
                  </a:lnTo>
                  <a:lnTo>
                    <a:pt x="94" y="74"/>
                  </a:lnTo>
                  <a:lnTo>
                    <a:pt x="125" y="49"/>
                  </a:lnTo>
                  <a:lnTo>
                    <a:pt x="159" y="29"/>
                  </a:lnTo>
                  <a:lnTo>
                    <a:pt x="195" y="14"/>
                  </a:lnTo>
                  <a:lnTo>
                    <a:pt x="234" y="4"/>
                  </a:lnTo>
                  <a:lnTo>
                    <a:pt x="2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7" name="Freeform 714"/>
            <p:cNvSpPr>
              <a:spLocks/>
            </p:cNvSpPr>
            <p:nvPr/>
          </p:nvSpPr>
          <p:spPr bwMode="auto">
            <a:xfrm>
              <a:off x="4030663" y="6151563"/>
              <a:ext cx="295275" cy="17463"/>
            </a:xfrm>
            <a:custGeom>
              <a:avLst/>
              <a:gdLst>
                <a:gd name="T0" fmla="*/ 55 w 1865"/>
                <a:gd name="T1" fmla="*/ 0 h 120"/>
                <a:gd name="T2" fmla="*/ 1811 w 1865"/>
                <a:gd name="T3" fmla="*/ 0 h 120"/>
                <a:gd name="T4" fmla="*/ 1828 w 1865"/>
                <a:gd name="T5" fmla="*/ 4 h 120"/>
                <a:gd name="T6" fmla="*/ 1843 w 1865"/>
                <a:gd name="T7" fmla="*/ 12 h 120"/>
                <a:gd name="T8" fmla="*/ 1855 w 1865"/>
                <a:gd name="T9" fmla="*/ 24 h 120"/>
                <a:gd name="T10" fmla="*/ 1862 w 1865"/>
                <a:gd name="T11" fmla="*/ 41 h 120"/>
                <a:gd name="T12" fmla="*/ 1865 w 1865"/>
                <a:gd name="T13" fmla="*/ 60 h 120"/>
                <a:gd name="T14" fmla="*/ 1862 w 1865"/>
                <a:gd name="T15" fmla="*/ 79 h 120"/>
                <a:gd name="T16" fmla="*/ 1855 w 1865"/>
                <a:gd name="T17" fmla="*/ 96 h 120"/>
                <a:gd name="T18" fmla="*/ 1843 w 1865"/>
                <a:gd name="T19" fmla="*/ 108 h 120"/>
                <a:gd name="T20" fmla="*/ 1828 w 1865"/>
                <a:gd name="T21" fmla="*/ 117 h 120"/>
                <a:gd name="T22" fmla="*/ 1811 w 1865"/>
                <a:gd name="T23" fmla="*/ 120 h 120"/>
                <a:gd name="T24" fmla="*/ 55 w 1865"/>
                <a:gd name="T25" fmla="*/ 120 h 120"/>
                <a:gd name="T26" fmla="*/ 37 w 1865"/>
                <a:gd name="T27" fmla="*/ 117 h 120"/>
                <a:gd name="T28" fmla="*/ 22 w 1865"/>
                <a:gd name="T29" fmla="*/ 108 h 120"/>
                <a:gd name="T30" fmla="*/ 11 w 1865"/>
                <a:gd name="T31" fmla="*/ 96 h 120"/>
                <a:gd name="T32" fmla="*/ 3 w 1865"/>
                <a:gd name="T33" fmla="*/ 79 h 120"/>
                <a:gd name="T34" fmla="*/ 0 w 1865"/>
                <a:gd name="T35" fmla="*/ 60 h 120"/>
                <a:gd name="T36" fmla="*/ 3 w 1865"/>
                <a:gd name="T37" fmla="*/ 41 h 120"/>
                <a:gd name="T38" fmla="*/ 11 w 1865"/>
                <a:gd name="T39" fmla="*/ 24 h 120"/>
                <a:gd name="T40" fmla="*/ 22 w 1865"/>
                <a:gd name="T41" fmla="*/ 12 h 120"/>
                <a:gd name="T42" fmla="*/ 37 w 1865"/>
                <a:gd name="T43" fmla="*/ 4 h 120"/>
                <a:gd name="T44" fmla="*/ 55 w 1865"/>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65" h="120">
                  <a:moveTo>
                    <a:pt x="55" y="0"/>
                  </a:moveTo>
                  <a:lnTo>
                    <a:pt x="1811" y="0"/>
                  </a:lnTo>
                  <a:lnTo>
                    <a:pt x="1828" y="4"/>
                  </a:lnTo>
                  <a:lnTo>
                    <a:pt x="1843" y="12"/>
                  </a:lnTo>
                  <a:lnTo>
                    <a:pt x="1855" y="24"/>
                  </a:lnTo>
                  <a:lnTo>
                    <a:pt x="1862" y="41"/>
                  </a:lnTo>
                  <a:lnTo>
                    <a:pt x="1865" y="60"/>
                  </a:lnTo>
                  <a:lnTo>
                    <a:pt x="1862" y="79"/>
                  </a:lnTo>
                  <a:lnTo>
                    <a:pt x="1855" y="96"/>
                  </a:lnTo>
                  <a:lnTo>
                    <a:pt x="1843" y="108"/>
                  </a:lnTo>
                  <a:lnTo>
                    <a:pt x="1828" y="117"/>
                  </a:lnTo>
                  <a:lnTo>
                    <a:pt x="1811" y="120"/>
                  </a:lnTo>
                  <a:lnTo>
                    <a:pt x="55" y="120"/>
                  </a:lnTo>
                  <a:lnTo>
                    <a:pt x="37" y="117"/>
                  </a:lnTo>
                  <a:lnTo>
                    <a:pt x="22" y="108"/>
                  </a:lnTo>
                  <a:lnTo>
                    <a:pt x="11" y="96"/>
                  </a:lnTo>
                  <a:lnTo>
                    <a:pt x="3" y="79"/>
                  </a:lnTo>
                  <a:lnTo>
                    <a:pt x="0" y="60"/>
                  </a:lnTo>
                  <a:lnTo>
                    <a:pt x="3" y="41"/>
                  </a:lnTo>
                  <a:lnTo>
                    <a:pt x="11" y="24"/>
                  </a:lnTo>
                  <a:lnTo>
                    <a:pt x="22" y="12"/>
                  </a:lnTo>
                  <a:lnTo>
                    <a:pt x="37" y="4"/>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8" name="Freeform 715"/>
            <p:cNvSpPr>
              <a:spLocks/>
            </p:cNvSpPr>
            <p:nvPr/>
          </p:nvSpPr>
          <p:spPr bwMode="auto">
            <a:xfrm>
              <a:off x="4030663" y="6199188"/>
              <a:ext cx="295275" cy="17463"/>
            </a:xfrm>
            <a:custGeom>
              <a:avLst/>
              <a:gdLst>
                <a:gd name="T0" fmla="*/ 55 w 1865"/>
                <a:gd name="T1" fmla="*/ 0 h 120"/>
                <a:gd name="T2" fmla="*/ 1811 w 1865"/>
                <a:gd name="T3" fmla="*/ 0 h 120"/>
                <a:gd name="T4" fmla="*/ 1828 w 1865"/>
                <a:gd name="T5" fmla="*/ 4 h 120"/>
                <a:gd name="T6" fmla="*/ 1843 w 1865"/>
                <a:gd name="T7" fmla="*/ 11 h 120"/>
                <a:gd name="T8" fmla="*/ 1855 w 1865"/>
                <a:gd name="T9" fmla="*/ 24 h 120"/>
                <a:gd name="T10" fmla="*/ 1862 w 1865"/>
                <a:gd name="T11" fmla="*/ 41 h 120"/>
                <a:gd name="T12" fmla="*/ 1865 w 1865"/>
                <a:gd name="T13" fmla="*/ 60 h 120"/>
                <a:gd name="T14" fmla="*/ 1862 w 1865"/>
                <a:gd name="T15" fmla="*/ 78 h 120"/>
                <a:gd name="T16" fmla="*/ 1855 w 1865"/>
                <a:gd name="T17" fmla="*/ 95 h 120"/>
                <a:gd name="T18" fmla="*/ 1843 w 1865"/>
                <a:gd name="T19" fmla="*/ 108 h 120"/>
                <a:gd name="T20" fmla="*/ 1828 w 1865"/>
                <a:gd name="T21" fmla="*/ 117 h 120"/>
                <a:gd name="T22" fmla="*/ 1811 w 1865"/>
                <a:gd name="T23" fmla="*/ 120 h 120"/>
                <a:gd name="T24" fmla="*/ 55 w 1865"/>
                <a:gd name="T25" fmla="*/ 120 h 120"/>
                <a:gd name="T26" fmla="*/ 37 w 1865"/>
                <a:gd name="T27" fmla="*/ 117 h 120"/>
                <a:gd name="T28" fmla="*/ 22 w 1865"/>
                <a:gd name="T29" fmla="*/ 108 h 120"/>
                <a:gd name="T30" fmla="*/ 11 w 1865"/>
                <a:gd name="T31" fmla="*/ 95 h 120"/>
                <a:gd name="T32" fmla="*/ 3 w 1865"/>
                <a:gd name="T33" fmla="*/ 78 h 120"/>
                <a:gd name="T34" fmla="*/ 0 w 1865"/>
                <a:gd name="T35" fmla="*/ 60 h 120"/>
                <a:gd name="T36" fmla="*/ 3 w 1865"/>
                <a:gd name="T37" fmla="*/ 41 h 120"/>
                <a:gd name="T38" fmla="*/ 11 w 1865"/>
                <a:gd name="T39" fmla="*/ 24 h 120"/>
                <a:gd name="T40" fmla="*/ 22 w 1865"/>
                <a:gd name="T41" fmla="*/ 11 h 120"/>
                <a:gd name="T42" fmla="*/ 37 w 1865"/>
                <a:gd name="T43" fmla="*/ 4 h 120"/>
                <a:gd name="T44" fmla="*/ 55 w 1865"/>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65" h="120">
                  <a:moveTo>
                    <a:pt x="55" y="0"/>
                  </a:moveTo>
                  <a:lnTo>
                    <a:pt x="1811" y="0"/>
                  </a:lnTo>
                  <a:lnTo>
                    <a:pt x="1828" y="4"/>
                  </a:lnTo>
                  <a:lnTo>
                    <a:pt x="1843" y="11"/>
                  </a:lnTo>
                  <a:lnTo>
                    <a:pt x="1855" y="24"/>
                  </a:lnTo>
                  <a:lnTo>
                    <a:pt x="1862" y="41"/>
                  </a:lnTo>
                  <a:lnTo>
                    <a:pt x="1865" y="60"/>
                  </a:lnTo>
                  <a:lnTo>
                    <a:pt x="1862" y="78"/>
                  </a:lnTo>
                  <a:lnTo>
                    <a:pt x="1855" y="95"/>
                  </a:lnTo>
                  <a:lnTo>
                    <a:pt x="1843" y="108"/>
                  </a:lnTo>
                  <a:lnTo>
                    <a:pt x="1828" y="117"/>
                  </a:lnTo>
                  <a:lnTo>
                    <a:pt x="1811" y="120"/>
                  </a:lnTo>
                  <a:lnTo>
                    <a:pt x="55" y="120"/>
                  </a:lnTo>
                  <a:lnTo>
                    <a:pt x="37" y="117"/>
                  </a:lnTo>
                  <a:lnTo>
                    <a:pt x="22" y="108"/>
                  </a:lnTo>
                  <a:lnTo>
                    <a:pt x="11" y="95"/>
                  </a:lnTo>
                  <a:lnTo>
                    <a:pt x="3" y="78"/>
                  </a:lnTo>
                  <a:lnTo>
                    <a:pt x="0" y="60"/>
                  </a:lnTo>
                  <a:lnTo>
                    <a:pt x="3" y="41"/>
                  </a:lnTo>
                  <a:lnTo>
                    <a:pt x="11" y="24"/>
                  </a:lnTo>
                  <a:lnTo>
                    <a:pt x="22" y="11"/>
                  </a:lnTo>
                  <a:lnTo>
                    <a:pt x="37" y="4"/>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9" name="Freeform 716"/>
            <p:cNvSpPr>
              <a:spLocks/>
            </p:cNvSpPr>
            <p:nvPr/>
          </p:nvSpPr>
          <p:spPr bwMode="auto">
            <a:xfrm>
              <a:off x="4030663" y="6246813"/>
              <a:ext cx="295275" cy="17463"/>
            </a:xfrm>
            <a:custGeom>
              <a:avLst/>
              <a:gdLst>
                <a:gd name="T0" fmla="*/ 55 w 1865"/>
                <a:gd name="T1" fmla="*/ 0 h 119"/>
                <a:gd name="T2" fmla="*/ 1811 w 1865"/>
                <a:gd name="T3" fmla="*/ 0 h 119"/>
                <a:gd name="T4" fmla="*/ 1828 w 1865"/>
                <a:gd name="T5" fmla="*/ 2 h 119"/>
                <a:gd name="T6" fmla="*/ 1843 w 1865"/>
                <a:gd name="T7" fmla="*/ 11 h 119"/>
                <a:gd name="T8" fmla="*/ 1855 w 1865"/>
                <a:gd name="T9" fmla="*/ 24 h 119"/>
                <a:gd name="T10" fmla="*/ 1862 w 1865"/>
                <a:gd name="T11" fmla="*/ 41 h 119"/>
                <a:gd name="T12" fmla="*/ 1865 w 1865"/>
                <a:gd name="T13" fmla="*/ 60 h 119"/>
                <a:gd name="T14" fmla="*/ 1862 w 1865"/>
                <a:gd name="T15" fmla="*/ 78 h 119"/>
                <a:gd name="T16" fmla="*/ 1855 w 1865"/>
                <a:gd name="T17" fmla="*/ 95 h 119"/>
                <a:gd name="T18" fmla="*/ 1843 w 1865"/>
                <a:gd name="T19" fmla="*/ 108 h 119"/>
                <a:gd name="T20" fmla="*/ 1828 w 1865"/>
                <a:gd name="T21" fmla="*/ 117 h 119"/>
                <a:gd name="T22" fmla="*/ 1811 w 1865"/>
                <a:gd name="T23" fmla="*/ 119 h 119"/>
                <a:gd name="T24" fmla="*/ 55 w 1865"/>
                <a:gd name="T25" fmla="*/ 119 h 119"/>
                <a:gd name="T26" fmla="*/ 37 w 1865"/>
                <a:gd name="T27" fmla="*/ 117 h 119"/>
                <a:gd name="T28" fmla="*/ 22 w 1865"/>
                <a:gd name="T29" fmla="*/ 108 h 119"/>
                <a:gd name="T30" fmla="*/ 11 w 1865"/>
                <a:gd name="T31" fmla="*/ 95 h 119"/>
                <a:gd name="T32" fmla="*/ 3 w 1865"/>
                <a:gd name="T33" fmla="*/ 78 h 119"/>
                <a:gd name="T34" fmla="*/ 0 w 1865"/>
                <a:gd name="T35" fmla="*/ 60 h 119"/>
                <a:gd name="T36" fmla="*/ 3 w 1865"/>
                <a:gd name="T37" fmla="*/ 41 h 119"/>
                <a:gd name="T38" fmla="*/ 11 w 1865"/>
                <a:gd name="T39" fmla="*/ 24 h 119"/>
                <a:gd name="T40" fmla="*/ 22 w 1865"/>
                <a:gd name="T41" fmla="*/ 11 h 119"/>
                <a:gd name="T42" fmla="*/ 37 w 1865"/>
                <a:gd name="T43" fmla="*/ 2 h 119"/>
                <a:gd name="T44" fmla="*/ 55 w 1865"/>
                <a:gd name="T45"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65" h="119">
                  <a:moveTo>
                    <a:pt x="55" y="0"/>
                  </a:moveTo>
                  <a:lnTo>
                    <a:pt x="1811" y="0"/>
                  </a:lnTo>
                  <a:lnTo>
                    <a:pt x="1828" y="2"/>
                  </a:lnTo>
                  <a:lnTo>
                    <a:pt x="1843" y="11"/>
                  </a:lnTo>
                  <a:lnTo>
                    <a:pt x="1855" y="24"/>
                  </a:lnTo>
                  <a:lnTo>
                    <a:pt x="1862" y="41"/>
                  </a:lnTo>
                  <a:lnTo>
                    <a:pt x="1865" y="60"/>
                  </a:lnTo>
                  <a:lnTo>
                    <a:pt x="1862" y="78"/>
                  </a:lnTo>
                  <a:lnTo>
                    <a:pt x="1855" y="95"/>
                  </a:lnTo>
                  <a:lnTo>
                    <a:pt x="1843" y="108"/>
                  </a:lnTo>
                  <a:lnTo>
                    <a:pt x="1828" y="117"/>
                  </a:lnTo>
                  <a:lnTo>
                    <a:pt x="1811" y="119"/>
                  </a:lnTo>
                  <a:lnTo>
                    <a:pt x="55" y="119"/>
                  </a:lnTo>
                  <a:lnTo>
                    <a:pt x="37" y="117"/>
                  </a:lnTo>
                  <a:lnTo>
                    <a:pt x="22" y="108"/>
                  </a:lnTo>
                  <a:lnTo>
                    <a:pt x="11" y="95"/>
                  </a:lnTo>
                  <a:lnTo>
                    <a:pt x="3" y="78"/>
                  </a:lnTo>
                  <a:lnTo>
                    <a:pt x="0" y="60"/>
                  </a:lnTo>
                  <a:lnTo>
                    <a:pt x="3" y="41"/>
                  </a:lnTo>
                  <a:lnTo>
                    <a:pt x="11" y="24"/>
                  </a:lnTo>
                  <a:lnTo>
                    <a:pt x="22" y="11"/>
                  </a:lnTo>
                  <a:lnTo>
                    <a:pt x="37" y="2"/>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0" name="Freeform 717"/>
            <p:cNvSpPr>
              <a:spLocks/>
            </p:cNvSpPr>
            <p:nvPr/>
          </p:nvSpPr>
          <p:spPr bwMode="auto">
            <a:xfrm>
              <a:off x="4030663" y="6294438"/>
              <a:ext cx="295275" cy="17463"/>
            </a:xfrm>
            <a:custGeom>
              <a:avLst/>
              <a:gdLst>
                <a:gd name="T0" fmla="*/ 55 w 1865"/>
                <a:gd name="T1" fmla="*/ 0 h 120"/>
                <a:gd name="T2" fmla="*/ 1811 w 1865"/>
                <a:gd name="T3" fmla="*/ 0 h 120"/>
                <a:gd name="T4" fmla="*/ 1828 w 1865"/>
                <a:gd name="T5" fmla="*/ 3 h 120"/>
                <a:gd name="T6" fmla="*/ 1843 w 1865"/>
                <a:gd name="T7" fmla="*/ 12 h 120"/>
                <a:gd name="T8" fmla="*/ 1855 w 1865"/>
                <a:gd name="T9" fmla="*/ 25 h 120"/>
                <a:gd name="T10" fmla="*/ 1862 w 1865"/>
                <a:gd name="T11" fmla="*/ 42 h 120"/>
                <a:gd name="T12" fmla="*/ 1865 w 1865"/>
                <a:gd name="T13" fmla="*/ 61 h 120"/>
                <a:gd name="T14" fmla="*/ 1862 w 1865"/>
                <a:gd name="T15" fmla="*/ 79 h 120"/>
                <a:gd name="T16" fmla="*/ 1855 w 1865"/>
                <a:gd name="T17" fmla="*/ 96 h 120"/>
                <a:gd name="T18" fmla="*/ 1843 w 1865"/>
                <a:gd name="T19" fmla="*/ 109 h 120"/>
                <a:gd name="T20" fmla="*/ 1828 w 1865"/>
                <a:gd name="T21" fmla="*/ 117 h 120"/>
                <a:gd name="T22" fmla="*/ 1811 w 1865"/>
                <a:gd name="T23" fmla="*/ 120 h 120"/>
                <a:gd name="T24" fmla="*/ 55 w 1865"/>
                <a:gd name="T25" fmla="*/ 120 h 120"/>
                <a:gd name="T26" fmla="*/ 37 w 1865"/>
                <a:gd name="T27" fmla="*/ 117 h 120"/>
                <a:gd name="T28" fmla="*/ 22 w 1865"/>
                <a:gd name="T29" fmla="*/ 109 h 120"/>
                <a:gd name="T30" fmla="*/ 11 w 1865"/>
                <a:gd name="T31" fmla="*/ 96 h 120"/>
                <a:gd name="T32" fmla="*/ 3 w 1865"/>
                <a:gd name="T33" fmla="*/ 79 h 120"/>
                <a:gd name="T34" fmla="*/ 0 w 1865"/>
                <a:gd name="T35" fmla="*/ 61 h 120"/>
                <a:gd name="T36" fmla="*/ 3 w 1865"/>
                <a:gd name="T37" fmla="*/ 42 h 120"/>
                <a:gd name="T38" fmla="*/ 11 w 1865"/>
                <a:gd name="T39" fmla="*/ 25 h 120"/>
                <a:gd name="T40" fmla="*/ 22 w 1865"/>
                <a:gd name="T41" fmla="*/ 12 h 120"/>
                <a:gd name="T42" fmla="*/ 37 w 1865"/>
                <a:gd name="T43" fmla="*/ 3 h 120"/>
                <a:gd name="T44" fmla="*/ 55 w 1865"/>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65" h="120">
                  <a:moveTo>
                    <a:pt x="55" y="0"/>
                  </a:moveTo>
                  <a:lnTo>
                    <a:pt x="1811" y="0"/>
                  </a:lnTo>
                  <a:lnTo>
                    <a:pt x="1828" y="3"/>
                  </a:lnTo>
                  <a:lnTo>
                    <a:pt x="1843" y="12"/>
                  </a:lnTo>
                  <a:lnTo>
                    <a:pt x="1855" y="25"/>
                  </a:lnTo>
                  <a:lnTo>
                    <a:pt x="1862" y="42"/>
                  </a:lnTo>
                  <a:lnTo>
                    <a:pt x="1865" y="61"/>
                  </a:lnTo>
                  <a:lnTo>
                    <a:pt x="1862" y="79"/>
                  </a:lnTo>
                  <a:lnTo>
                    <a:pt x="1855" y="96"/>
                  </a:lnTo>
                  <a:lnTo>
                    <a:pt x="1843" y="109"/>
                  </a:lnTo>
                  <a:lnTo>
                    <a:pt x="1828" y="117"/>
                  </a:lnTo>
                  <a:lnTo>
                    <a:pt x="1811" y="120"/>
                  </a:lnTo>
                  <a:lnTo>
                    <a:pt x="55" y="120"/>
                  </a:lnTo>
                  <a:lnTo>
                    <a:pt x="37" y="117"/>
                  </a:lnTo>
                  <a:lnTo>
                    <a:pt x="22" y="109"/>
                  </a:lnTo>
                  <a:lnTo>
                    <a:pt x="11" y="96"/>
                  </a:lnTo>
                  <a:lnTo>
                    <a:pt x="3" y="79"/>
                  </a:lnTo>
                  <a:lnTo>
                    <a:pt x="0" y="61"/>
                  </a:lnTo>
                  <a:lnTo>
                    <a:pt x="3" y="42"/>
                  </a:lnTo>
                  <a:lnTo>
                    <a:pt x="11" y="25"/>
                  </a:lnTo>
                  <a:lnTo>
                    <a:pt x="22" y="12"/>
                  </a:lnTo>
                  <a:lnTo>
                    <a:pt x="37" y="3"/>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1" name="Freeform 718"/>
            <p:cNvSpPr>
              <a:spLocks noEditPoints="1"/>
            </p:cNvSpPr>
            <p:nvPr/>
          </p:nvSpPr>
          <p:spPr bwMode="auto">
            <a:xfrm>
              <a:off x="4251326" y="5880100"/>
              <a:ext cx="231775" cy="223838"/>
            </a:xfrm>
            <a:custGeom>
              <a:avLst/>
              <a:gdLst>
                <a:gd name="T0" fmla="*/ 244 w 1464"/>
                <a:gd name="T1" fmla="*/ 123 h 1550"/>
                <a:gd name="T2" fmla="*/ 191 w 1464"/>
                <a:gd name="T3" fmla="*/ 145 h 1550"/>
                <a:gd name="T4" fmla="*/ 147 w 1464"/>
                <a:gd name="T5" fmla="*/ 185 h 1550"/>
                <a:gd name="T6" fmla="*/ 119 w 1464"/>
                <a:gd name="T7" fmla="*/ 239 h 1550"/>
                <a:gd name="T8" fmla="*/ 108 w 1464"/>
                <a:gd name="T9" fmla="*/ 303 h 1550"/>
                <a:gd name="T10" fmla="*/ 111 w 1464"/>
                <a:gd name="T11" fmla="*/ 1053 h 1550"/>
                <a:gd name="T12" fmla="*/ 131 w 1464"/>
                <a:gd name="T13" fmla="*/ 1112 h 1550"/>
                <a:gd name="T14" fmla="*/ 167 w 1464"/>
                <a:gd name="T15" fmla="*/ 1159 h 1550"/>
                <a:gd name="T16" fmla="*/ 216 w 1464"/>
                <a:gd name="T17" fmla="*/ 1191 h 1550"/>
                <a:gd name="T18" fmla="*/ 274 w 1464"/>
                <a:gd name="T19" fmla="*/ 1202 h 1550"/>
                <a:gd name="T20" fmla="*/ 531 w 1464"/>
                <a:gd name="T21" fmla="*/ 1203 h 1550"/>
                <a:gd name="T22" fmla="*/ 915 w 1464"/>
                <a:gd name="T23" fmla="*/ 1397 h 1550"/>
                <a:gd name="T24" fmla="*/ 920 w 1464"/>
                <a:gd name="T25" fmla="*/ 1243 h 1550"/>
                <a:gd name="T26" fmla="*/ 940 w 1464"/>
                <a:gd name="T27" fmla="*/ 1213 h 1550"/>
                <a:gd name="T28" fmla="*/ 972 w 1464"/>
                <a:gd name="T29" fmla="*/ 1202 h 1550"/>
                <a:gd name="T30" fmla="*/ 1219 w 1464"/>
                <a:gd name="T31" fmla="*/ 1199 h 1550"/>
                <a:gd name="T32" fmla="*/ 1273 w 1464"/>
                <a:gd name="T33" fmla="*/ 1177 h 1550"/>
                <a:gd name="T34" fmla="*/ 1316 w 1464"/>
                <a:gd name="T35" fmla="*/ 1137 h 1550"/>
                <a:gd name="T36" fmla="*/ 1345 w 1464"/>
                <a:gd name="T37" fmla="*/ 1084 h 1550"/>
                <a:gd name="T38" fmla="*/ 1355 w 1464"/>
                <a:gd name="T39" fmla="*/ 1020 h 1550"/>
                <a:gd name="T40" fmla="*/ 1352 w 1464"/>
                <a:gd name="T41" fmla="*/ 270 h 1550"/>
                <a:gd name="T42" fmla="*/ 1332 w 1464"/>
                <a:gd name="T43" fmla="*/ 210 h 1550"/>
                <a:gd name="T44" fmla="*/ 1296 w 1464"/>
                <a:gd name="T45" fmla="*/ 163 h 1550"/>
                <a:gd name="T46" fmla="*/ 1247 w 1464"/>
                <a:gd name="T47" fmla="*/ 131 h 1550"/>
                <a:gd name="T48" fmla="*/ 1189 w 1464"/>
                <a:gd name="T49" fmla="*/ 120 h 1550"/>
                <a:gd name="T50" fmla="*/ 274 w 1464"/>
                <a:gd name="T51" fmla="*/ 0 h 1550"/>
                <a:gd name="T52" fmla="*/ 1230 w 1464"/>
                <a:gd name="T53" fmla="*/ 3 h 1550"/>
                <a:gd name="T54" fmla="*/ 1305 w 1464"/>
                <a:gd name="T55" fmla="*/ 29 h 1550"/>
                <a:gd name="T56" fmla="*/ 1369 w 1464"/>
                <a:gd name="T57" fmla="*/ 75 h 1550"/>
                <a:gd name="T58" fmla="*/ 1419 w 1464"/>
                <a:gd name="T59" fmla="*/ 139 h 1550"/>
                <a:gd name="T60" fmla="*/ 1452 w 1464"/>
                <a:gd name="T61" fmla="*/ 216 h 1550"/>
                <a:gd name="T62" fmla="*/ 1464 w 1464"/>
                <a:gd name="T63" fmla="*/ 303 h 1550"/>
                <a:gd name="T64" fmla="*/ 1461 w 1464"/>
                <a:gd name="T65" fmla="*/ 1065 h 1550"/>
                <a:gd name="T66" fmla="*/ 1438 w 1464"/>
                <a:gd name="T67" fmla="*/ 1147 h 1550"/>
                <a:gd name="T68" fmla="*/ 1396 w 1464"/>
                <a:gd name="T69" fmla="*/ 1218 h 1550"/>
                <a:gd name="T70" fmla="*/ 1339 w 1464"/>
                <a:gd name="T71" fmla="*/ 1273 h 1550"/>
                <a:gd name="T72" fmla="*/ 1268 w 1464"/>
                <a:gd name="T73" fmla="*/ 1309 h 1550"/>
                <a:gd name="T74" fmla="*/ 1189 w 1464"/>
                <a:gd name="T75" fmla="*/ 1322 h 1550"/>
                <a:gd name="T76" fmla="*/ 1023 w 1464"/>
                <a:gd name="T77" fmla="*/ 1492 h 1550"/>
                <a:gd name="T78" fmla="*/ 1016 w 1464"/>
                <a:gd name="T79" fmla="*/ 1520 h 1550"/>
                <a:gd name="T80" fmla="*/ 997 w 1464"/>
                <a:gd name="T81" fmla="*/ 1541 h 1550"/>
                <a:gd name="T82" fmla="*/ 968 w 1464"/>
                <a:gd name="T83" fmla="*/ 1550 h 1550"/>
                <a:gd name="T84" fmla="*/ 946 w 1464"/>
                <a:gd name="T85" fmla="*/ 1544 h 1550"/>
                <a:gd name="T86" fmla="*/ 274 w 1464"/>
                <a:gd name="T87" fmla="*/ 1322 h 1550"/>
                <a:gd name="T88" fmla="*/ 195 w 1464"/>
                <a:gd name="T89" fmla="*/ 1309 h 1550"/>
                <a:gd name="T90" fmla="*/ 125 w 1464"/>
                <a:gd name="T91" fmla="*/ 1273 h 1550"/>
                <a:gd name="T92" fmla="*/ 67 w 1464"/>
                <a:gd name="T93" fmla="*/ 1218 h 1550"/>
                <a:gd name="T94" fmla="*/ 25 w 1464"/>
                <a:gd name="T95" fmla="*/ 1147 h 1550"/>
                <a:gd name="T96" fmla="*/ 3 w 1464"/>
                <a:gd name="T97" fmla="*/ 1065 h 1550"/>
                <a:gd name="T98" fmla="*/ 0 w 1464"/>
                <a:gd name="T99" fmla="*/ 303 h 1550"/>
                <a:gd name="T100" fmla="*/ 11 w 1464"/>
                <a:gd name="T101" fmla="*/ 216 h 1550"/>
                <a:gd name="T102" fmla="*/ 44 w 1464"/>
                <a:gd name="T103" fmla="*/ 139 h 1550"/>
                <a:gd name="T104" fmla="*/ 94 w 1464"/>
                <a:gd name="T105" fmla="*/ 75 h 1550"/>
                <a:gd name="T106" fmla="*/ 159 w 1464"/>
                <a:gd name="T107" fmla="*/ 29 h 1550"/>
                <a:gd name="T108" fmla="*/ 234 w 1464"/>
                <a:gd name="T109" fmla="*/ 3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4" h="1550">
                  <a:moveTo>
                    <a:pt x="274" y="120"/>
                  </a:moveTo>
                  <a:lnTo>
                    <a:pt x="244" y="123"/>
                  </a:lnTo>
                  <a:lnTo>
                    <a:pt x="216" y="131"/>
                  </a:lnTo>
                  <a:lnTo>
                    <a:pt x="191" y="145"/>
                  </a:lnTo>
                  <a:lnTo>
                    <a:pt x="167" y="163"/>
                  </a:lnTo>
                  <a:lnTo>
                    <a:pt x="147" y="185"/>
                  </a:lnTo>
                  <a:lnTo>
                    <a:pt x="131" y="210"/>
                  </a:lnTo>
                  <a:lnTo>
                    <a:pt x="119" y="239"/>
                  </a:lnTo>
                  <a:lnTo>
                    <a:pt x="111" y="270"/>
                  </a:lnTo>
                  <a:lnTo>
                    <a:pt x="108" y="303"/>
                  </a:lnTo>
                  <a:lnTo>
                    <a:pt x="108" y="1020"/>
                  </a:lnTo>
                  <a:lnTo>
                    <a:pt x="111" y="1053"/>
                  </a:lnTo>
                  <a:lnTo>
                    <a:pt x="119" y="1084"/>
                  </a:lnTo>
                  <a:lnTo>
                    <a:pt x="131" y="1112"/>
                  </a:lnTo>
                  <a:lnTo>
                    <a:pt x="147" y="1137"/>
                  </a:lnTo>
                  <a:lnTo>
                    <a:pt x="167" y="1159"/>
                  </a:lnTo>
                  <a:lnTo>
                    <a:pt x="191" y="1177"/>
                  </a:lnTo>
                  <a:lnTo>
                    <a:pt x="216" y="1191"/>
                  </a:lnTo>
                  <a:lnTo>
                    <a:pt x="244" y="1199"/>
                  </a:lnTo>
                  <a:lnTo>
                    <a:pt x="274" y="1202"/>
                  </a:lnTo>
                  <a:lnTo>
                    <a:pt x="520" y="1202"/>
                  </a:lnTo>
                  <a:lnTo>
                    <a:pt x="531" y="1203"/>
                  </a:lnTo>
                  <a:lnTo>
                    <a:pt x="542" y="1208"/>
                  </a:lnTo>
                  <a:lnTo>
                    <a:pt x="915" y="1397"/>
                  </a:lnTo>
                  <a:lnTo>
                    <a:pt x="917" y="1262"/>
                  </a:lnTo>
                  <a:lnTo>
                    <a:pt x="920" y="1243"/>
                  </a:lnTo>
                  <a:lnTo>
                    <a:pt x="928" y="1227"/>
                  </a:lnTo>
                  <a:lnTo>
                    <a:pt x="940" y="1213"/>
                  </a:lnTo>
                  <a:lnTo>
                    <a:pt x="954" y="1206"/>
                  </a:lnTo>
                  <a:lnTo>
                    <a:pt x="972" y="1202"/>
                  </a:lnTo>
                  <a:lnTo>
                    <a:pt x="1189" y="1202"/>
                  </a:lnTo>
                  <a:lnTo>
                    <a:pt x="1219" y="1199"/>
                  </a:lnTo>
                  <a:lnTo>
                    <a:pt x="1247" y="1191"/>
                  </a:lnTo>
                  <a:lnTo>
                    <a:pt x="1273" y="1177"/>
                  </a:lnTo>
                  <a:lnTo>
                    <a:pt x="1296" y="1159"/>
                  </a:lnTo>
                  <a:lnTo>
                    <a:pt x="1316" y="1137"/>
                  </a:lnTo>
                  <a:lnTo>
                    <a:pt x="1332" y="1112"/>
                  </a:lnTo>
                  <a:lnTo>
                    <a:pt x="1345" y="1084"/>
                  </a:lnTo>
                  <a:lnTo>
                    <a:pt x="1352" y="1053"/>
                  </a:lnTo>
                  <a:lnTo>
                    <a:pt x="1355" y="1020"/>
                  </a:lnTo>
                  <a:lnTo>
                    <a:pt x="1355" y="303"/>
                  </a:lnTo>
                  <a:lnTo>
                    <a:pt x="1352" y="270"/>
                  </a:lnTo>
                  <a:lnTo>
                    <a:pt x="1345" y="239"/>
                  </a:lnTo>
                  <a:lnTo>
                    <a:pt x="1332" y="210"/>
                  </a:lnTo>
                  <a:lnTo>
                    <a:pt x="1316" y="185"/>
                  </a:lnTo>
                  <a:lnTo>
                    <a:pt x="1296" y="163"/>
                  </a:lnTo>
                  <a:lnTo>
                    <a:pt x="1273" y="145"/>
                  </a:lnTo>
                  <a:lnTo>
                    <a:pt x="1247" y="131"/>
                  </a:lnTo>
                  <a:lnTo>
                    <a:pt x="1219" y="123"/>
                  </a:lnTo>
                  <a:lnTo>
                    <a:pt x="1189" y="120"/>
                  </a:lnTo>
                  <a:lnTo>
                    <a:pt x="274" y="120"/>
                  </a:lnTo>
                  <a:close/>
                  <a:moveTo>
                    <a:pt x="274" y="0"/>
                  </a:moveTo>
                  <a:lnTo>
                    <a:pt x="1189" y="0"/>
                  </a:lnTo>
                  <a:lnTo>
                    <a:pt x="1230" y="3"/>
                  </a:lnTo>
                  <a:lnTo>
                    <a:pt x="1268" y="13"/>
                  </a:lnTo>
                  <a:lnTo>
                    <a:pt x="1305" y="29"/>
                  </a:lnTo>
                  <a:lnTo>
                    <a:pt x="1339" y="50"/>
                  </a:lnTo>
                  <a:lnTo>
                    <a:pt x="1369" y="75"/>
                  </a:lnTo>
                  <a:lnTo>
                    <a:pt x="1396" y="105"/>
                  </a:lnTo>
                  <a:lnTo>
                    <a:pt x="1419" y="139"/>
                  </a:lnTo>
                  <a:lnTo>
                    <a:pt x="1438" y="175"/>
                  </a:lnTo>
                  <a:lnTo>
                    <a:pt x="1452" y="216"/>
                  </a:lnTo>
                  <a:lnTo>
                    <a:pt x="1461" y="257"/>
                  </a:lnTo>
                  <a:lnTo>
                    <a:pt x="1464" y="303"/>
                  </a:lnTo>
                  <a:lnTo>
                    <a:pt x="1464" y="1020"/>
                  </a:lnTo>
                  <a:lnTo>
                    <a:pt x="1461" y="1065"/>
                  </a:lnTo>
                  <a:lnTo>
                    <a:pt x="1452" y="1107"/>
                  </a:lnTo>
                  <a:lnTo>
                    <a:pt x="1438" y="1147"/>
                  </a:lnTo>
                  <a:lnTo>
                    <a:pt x="1419" y="1184"/>
                  </a:lnTo>
                  <a:lnTo>
                    <a:pt x="1396" y="1218"/>
                  </a:lnTo>
                  <a:lnTo>
                    <a:pt x="1369" y="1247"/>
                  </a:lnTo>
                  <a:lnTo>
                    <a:pt x="1339" y="1273"/>
                  </a:lnTo>
                  <a:lnTo>
                    <a:pt x="1305" y="1294"/>
                  </a:lnTo>
                  <a:lnTo>
                    <a:pt x="1268" y="1309"/>
                  </a:lnTo>
                  <a:lnTo>
                    <a:pt x="1230" y="1319"/>
                  </a:lnTo>
                  <a:lnTo>
                    <a:pt x="1189" y="1322"/>
                  </a:lnTo>
                  <a:lnTo>
                    <a:pt x="1025" y="1322"/>
                  </a:lnTo>
                  <a:lnTo>
                    <a:pt x="1023" y="1492"/>
                  </a:lnTo>
                  <a:lnTo>
                    <a:pt x="1021" y="1506"/>
                  </a:lnTo>
                  <a:lnTo>
                    <a:pt x="1016" y="1520"/>
                  </a:lnTo>
                  <a:lnTo>
                    <a:pt x="1008" y="1531"/>
                  </a:lnTo>
                  <a:lnTo>
                    <a:pt x="997" y="1541"/>
                  </a:lnTo>
                  <a:lnTo>
                    <a:pt x="983" y="1548"/>
                  </a:lnTo>
                  <a:lnTo>
                    <a:pt x="968" y="1550"/>
                  </a:lnTo>
                  <a:lnTo>
                    <a:pt x="957" y="1549"/>
                  </a:lnTo>
                  <a:lnTo>
                    <a:pt x="946" y="1544"/>
                  </a:lnTo>
                  <a:lnTo>
                    <a:pt x="508" y="1322"/>
                  </a:lnTo>
                  <a:lnTo>
                    <a:pt x="274" y="1322"/>
                  </a:lnTo>
                  <a:lnTo>
                    <a:pt x="234" y="1319"/>
                  </a:lnTo>
                  <a:lnTo>
                    <a:pt x="195" y="1309"/>
                  </a:lnTo>
                  <a:lnTo>
                    <a:pt x="159" y="1294"/>
                  </a:lnTo>
                  <a:lnTo>
                    <a:pt x="125" y="1273"/>
                  </a:lnTo>
                  <a:lnTo>
                    <a:pt x="94" y="1247"/>
                  </a:lnTo>
                  <a:lnTo>
                    <a:pt x="67" y="1218"/>
                  </a:lnTo>
                  <a:lnTo>
                    <a:pt x="44" y="1184"/>
                  </a:lnTo>
                  <a:lnTo>
                    <a:pt x="25" y="1147"/>
                  </a:lnTo>
                  <a:lnTo>
                    <a:pt x="11" y="1107"/>
                  </a:lnTo>
                  <a:lnTo>
                    <a:pt x="3" y="1065"/>
                  </a:lnTo>
                  <a:lnTo>
                    <a:pt x="0" y="1020"/>
                  </a:lnTo>
                  <a:lnTo>
                    <a:pt x="0" y="303"/>
                  </a:lnTo>
                  <a:lnTo>
                    <a:pt x="3" y="257"/>
                  </a:lnTo>
                  <a:lnTo>
                    <a:pt x="11" y="216"/>
                  </a:lnTo>
                  <a:lnTo>
                    <a:pt x="25" y="175"/>
                  </a:lnTo>
                  <a:lnTo>
                    <a:pt x="44" y="139"/>
                  </a:lnTo>
                  <a:lnTo>
                    <a:pt x="67" y="105"/>
                  </a:lnTo>
                  <a:lnTo>
                    <a:pt x="94" y="75"/>
                  </a:lnTo>
                  <a:lnTo>
                    <a:pt x="125" y="50"/>
                  </a:lnTo>
                  <a:lnTo>
                    <a:pt x="159" y="29"/>
                  </a:lnTo>
                  <a:lnTo>
                    <a:pt x="195" y="13"/>
                  </a:lnTo>
                  <a:lnTo>
                    <a:pt x="234" y="3"/>
                  </a:lnTo>
                  <a:lnTo>
                    <a:pt x="2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2" name="Freeform 719"/>
            <p:cNvSpPr>
              <a:spLocks/>
            </p:cNvSpPr>
            <p:nvPr/>
          </p:nvSpPr>
          <p:spPr bwMode="auto">
            <a:xfrm>
              <a:off x="4330701" y="5918200"/>
              <a:ext cx="74613" cy="98425"/>
            </a:xfrm>
            <a:custGeom>
              <a:avLst/>
              <a:gdLst>
                <a:gd name="T0" fmla="*/ 275 w 473"/>
                <a:gd name="T1" fmla="*/ 3 h 689"/>
                <a:gd name="T2" fmla="*/ 346 w 473"/>
                <a:gd name="T3" fmla="*/ 28 h 689"/>
                <a:gd name="T4" fmla="*/ 404 w 473"/>
                <a:gd name="T5" fmla="*/ 76 h 689"/>
                <a:gd name="T6" fmla="*/ 447 w 473"/>
                <a:gd name="T7" fmla="*/ 139 h 689"/>
                <a:gd name="T8" fmla="*/ 470 w 473"/>
                <a:gd name="T9" fmla="*/ 216 h 689"/>
                <a:gd name="T10" fmla="*/ 471 w 473"/>
                <a:gd name="T11" fmla="*/ 297 h 689"/>
                <a:gd name="T12" fmla="*/ 451 w 473"/>
                <a:gd name="T13" fmla="*/ 369 h 689"/>
                <a:gd name="T14" fmla="*/ 414 w 473"/>
                <a:gd name="T15" fmla="*/ 431 h 689"/>
                <a:gd name="T16" fmla="*/ 361 w 473"/>
                <a:gd name="T17" fmla="*/ 479 h 689"/>
                <a:gd name="T18" fmla="*/ 337 w 473"/>
                <a:gd name="T19" fmla="*/ 498 h 689"/>
                <a:gd name="T20" fmla="*/ 303 w 473"/>
                <a:gd name="T21" fmla="*/ 543 h 689"/>
                <a:gd name="T22" fmla="*/ 285 w 473"/>
                <a:gd name="T23" fmla="*/ 598 h 689"/>
                <a:gd name="T24" fmla="*/ 281 w 473"/>
                <a:gd name="T25" fmla="*/ 647 h 689"/>
                <a:gd name="T26" fmla="*/ 263 w 473"/>
                <a:gd name="T27" fmla="*/ 676 h 689"/>
                <a:gd name="T28" fmla="*/ 231 w 473"/>
                <a:gd name="T29" fmla="*/ 689 h 689"/>
                <a:gd name="T30" fmla="*/ 212 w 473"/>
                <a:gd name="T31" fmla="*/ 686 h 689"/>
                <a:gd name="T32" fmla="*/ 186 w 473"/>
                <a:gd name="T33" fmla="*/ 665 h 689"/>
                <a:gd name="T34" fmla="*/ 175 w 473"/>
                <a:gd name="T35" fmla="*/ 631 h 689"/>
                <a:gd name="T36" fmla="*/ 182 w 473"/>
                <a:gd name="T37" fmla="*/ 555 h 689"/>
                <a:gd name="T38" fmla="*/ 207 w 473"/>
                <a:gd name="T39" fmla="*/ 485 h 689"/>
                <a:gd name="T40" fmla="*/ 249 w 473"/>
                <a:gd name="T41" fmla="*/ 424 h 689"/>
                <a:gd name="T42" fmla="*/ 304 w 473"/>
                <a:gd name="T43" fmla="*/ 378 h 689"/>
                <a:gd name="T44" fmla="*/ 342 w 473"/>
                <a:gd name="T45" fmla="*/ 339 h 689"/>
                <a:gd name="T46" fmla="*/ 362 w 473"/>
                <a:gd name="T47" fmla="*/ 288 h 689"/>
                <a:gd name="T48" fmla="*/ 362 w 473"/>
                <a:gd name="T49" fmla="*/ 231 h 689"/>
                <a:gd name="T50" fmla="*/ 343 w 473"/>
                <a:gd name="T51" fmla="*/ 181 h 689"/>
                <a:gd name="T52" fmla="*/ 308 w 473"/>
                <a:gd name="T53" fmla="*/ 143 h 689"/>
                <a:gd name="T54" fmla="*/ 263 w 473"/>
                <a:gd name="T55" fmla="*/ 122 h 689"/>
                <a:gd name="T56" fmla="*/ 212 w 473"/>
                <a:gd name="T57" fmla="*/ 122 h 689"/>
                <a:gd name="T58" fmla="*/ 165 w 473"/>
                <a:gd name="T59" fmla="*/ 143 h 689"/>
                <a:gd name="T60" fmla="*/ 131 w 473"/>
                <a:gd name="T61" fmla="*/ 181 h 689"/>
                <a:gd name="T62" fmla="*/ 111 w 473"/>
                <a:gd name="T63" fmla="*/ 231 h 689"/>
                <a:gd name="T64" fmla="*/ 106 w 473"/>
                <a:gd name="T65" fmla="*/ 278 h 689"/>
                <a:gd name="T66" fmla="*/ 87 w 473"/>
                <a:gd name="T67" fmla="*/ 308 h 689"/>
                <a:gd name="T68" fmla="*/ 54 w 473"/>
                <a:gd name="T69" fmla="*/ 319 h 689"/>
                <a:gd name="T70" fmla="*/ 22 w 473"/>
                <a:gd name="T71" fmla="*/ 308 h 689"/>
                <a:gd name="T72" fmla="*/ 3 w 473"/>
                <a:gd name="T73" fmla="*/ 278 h 689"/>
                <a:gd name="T74" fmla="*/ 3 w 473"/>
                <a:gd name="T75" fmla="*/ 216 h 689"/>
                <a:gd name="T76" fmla="*/ 26 w 473"/>
                <a:gd name="T77" fmla="*/ 139 h 689"/>
                <a:gd name="T78" fmla="*/ 69 w 473"/>
                <a:gd name="T79" fmla="*/ 76 h 689"/>
                <a:gd name="T80" fmla="*/ 128 w 473"/>
                <a:gd name="T81" fmla="*/ 28 h 689"/>
                <a:gd name="T82" fmla="*/ 199 w 473"/>
                <a:gd name="T83" fmla="*/ 3 h 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3" h="689">
                  <a:moveTo>
                    <a:pt x="237" y="0"/>
                  </a:moveTo>
                  <a:lnTo>
                    <a:pt x="275" y="3"/>
                  </a:lnTo>
                  <a:lnTo>
                    <a:pt x="312" y="13"/>
                  </a:lnTo>
                  <a:lnTo>
                    <a:pt x="346" y="28"/>
                  </a:lnTo>
                  <a:lnTo>
                    <a:pt x="376" y="49"/>
                  </a:lnTo>
                  <a:lnTo>
                    <a:pt x="404" y="76"/>
                  </a:lnTo>
                  <a:lnTo>
                    <a:pt x="428" y="105"/>
                  </a:lnTo>
                  <a:lnTo>
                    <a:pt x="447" y="139"/>
                  </a:lnTo>
                  <a:lnTo>
                    <a:pt x="461" y="177"/>
                  </a:lnTo>
                  <a:lnTo>
                    <a:pt x="470" y="216"/>
                  </a:lnTo>
                  <a:lnTo>
                    <a:pt x="473" y="259"/>
                  </a:lnTo>
                  <a:lnTo>
                    <a:pt x="471" y="297"/>
                  </a:lnTo>
                  <a:lnTo>
                    <a:pt x="463" y="334"/>
                  </a:lnTo>
                  <a:lnTo>
                    <a:pt x="451" y="369"/>
                  </a:lnTo>
                  <a:lnTo>
                    <a:pt x="435" y="401"/>
                  </a:lnTo>
                  <a:lnTo>
                    <a:pt x="414" y="431"/>
                  </a:lnTo>
                  <a:lnTo>
                    <a:pt x="390" y="457"/>
                  </a:lnTo>
                  <a:lnTo>
                    <a:pt x="361" y="479"/>
                  </a:lnTo>
                  <a:lnTo>
                    <a:pt x="359" y="482"/>
                  </a:lnTo>
                  <a:lnTo>
                    <a:pt x="337" y="498"/>
                  </a:lnTo>
                  <a:lnTo>
                    <a:pt x="318" y="519"/>
                  </a:lnTo>
                  <a:lnTo>
                    <a:pt x="303" y="543"/>
                  </a:lnTo>
                  <a:lnTo>
                    <a:pt x="292" y="570"/>
                  </a:lnTo>
                  <a:lnTo>
                    <a:pt x="285" y="598"/>
                  </a:lnTo>
                  <a:lnTo>
                    <a:pt x="284" y="627"/>
                  </a:lnTo>
                  <a:lnTo>
                    <a:pt x="281" y="647"/>
                  </a:lnTo>
                  <a:lnTo>
                    <a:pt x="274" y="663"/>
                  </a:lnTo>
                  <a:lnTo>
                    <a:pt x="263" y="676"/>
                  </a:lnTo>
                  <a:lnTo>
                    <a:pt x="248" y="685"/>
                  </a:lnTo>
                  <a:lnTo>
                    <a:pt x="231" y="689"/>
                  </a:lnTo>
                  <a:lnTo>
                    <a:pt x="229" y="689"/>
                  </a:lnTo>
                  <a:lnTo>
                    <a:pt x="212" y="686"/>
                  </a:lnTo>
                  <a:lnTo>
                    <a:pt x="198" y="677"/>
                  </a:lnTo>
                  <a:lnTo>
                    <a:pt x="186" y="665"/>
                  </a:lnTo>
                  <a:lnTo>
                    <a:pt x="178" y="650"/>
                  </a:lnTo>
                  <a:lnTo>
                    <a:pt x="175" y="631"/>
                  </a:lnTo>
                  <a:lnTo>
                    <a:pt x="176" y="593"/>
                  </a:lnTo>
                  <a:lnTo>
                    <a:pt x="182" y="555"/>
                  </a:lnTo>
                  <a:lnTo>
                    <a:pt x="193" y="519"/>
                  </a:lnTo>
                  <a:lnTo>
                    <a:pt x="207" y="485"/>
                  </a:lnTo>
                  <a:lnTo>
                    <a:pt x="226" y="454"/>
                  </a:lnTo>
                  <a:lnTo>
                    <a:pt x="249" y="424"/>
                  </a:lnTo>
                  <a:lnTo>
                    <a:pt x="275" y="399"/>
                  </a:lnTo>
                  <a:lnTo>
                    <a:pt x="304" y="378"/>
                  </a:lnTo>
                  <a:lnTo>
                    <a:pt x="325" y="361"/>
                  </a:lnTo>
                  <a:lnTo>
                    <a:pt x="342" y="339"/>
                  </a:lnTo>
                  <a:lnTo>
                    <a:pt x="354" y="314"/>
                  </a:lnTo>
                  <a:lnTo>
                    <a:pt x="362" y="288"/>
                  </a:lnTo>
                  <a:lnTo>
                    <a:pt x="364" y="259"/>
                  </a:lnTo>
                  <a:lnTo>
                    <a:pt x="362" y="231"/>
                  </a:lnTo>
                  <a:lnTo>
                    <a:pt x="354" y="204"/>
                  </a:lnTo>
                  <a:lnTo>
                    <a:pt x="343" y="181"/>
                  </a:lnTo>
                  <a:lnTo>
                    <a:pt x="327" y="160"/>
                  </a:lnTo>
                  <a:lnTo>
                    <a:pt x="308" y="143"/>
                  </a:lnTo>
                  <a:lnTo>
                    <a:pt x="287" y="130"/>
                  </a:lnTo>
                  <a:lnTo>
                    <a:pt x="263" y="122"/>
                  </a:lnTo>
                  <a:lnTo>
                    <a:pt x="237" y="119"/>
                  </a:lnTo>
                  <a:lnTo>
                    <a:pt x="212" y="122"/>
                  </a:lnTo>
                  <a:lnTo>
                    <a:pt x="188" y="130"/>
                  </a:lnTo>
                  <a:lnTo>
                    <a:pt x="165" y="143"/>
                  </a:lnTo>
                  <a:lnTo>
                    <a:pt x="146" y="160"/>
                  </a:lnTo>
                  <a:lnTo>
                    <a:pt x="131" y="181"/>
                  </a:lnTo>
                  <a:lnTo>
                    <a:pt x="119" y="204"/>
                  </a:lnTo>
                  <a:lnTo>
                    <a:pt x="111" y="231"/>
                  </a:lnTo>
                  <a:lnTo>
                    <a:pt x="109" y="259"/>
                  </a:lnTo>
                  <a:lnTo>
                    <a:pt x="106" y="278"/>
                  </a:lnTo>
                  <a:lnTo>
                    <a:pt x="98" y="295"/>
                  </a:lnTo>
                  <a:lnTo>
                    <a:pt x="87" y="308"/>
                  </a:lnTo>
                  <a:lnTo>
                    <a:pt x="72" y="315"/>
                  </a:lnTo>
                  <a:lnTo>
                    <a:pt x="54" y="319"/>
                  </a:lnTo>
                  <a:lnTo>
                    <a:pt x="37" y="315"/>
                  </a:lnTo>
                  <a:lnTo>
                    <a:pt x="22" y="308"/>
                  </a:lnTo>
                  <a:lnTo>
                    <a:pt x="11" y="295"/>
                  </a:lnTo>
                  <a:lnTo>
                    <a:pt x="3" y="278"/>
                  </a:lnTo>
                  <a:lnTo>
                    <a:pt x="0" y="259"/>
                  </a:lnTo>
                  <a:lnTo>
                    <a:pt x="3" y="216"/>
                  </a:lnTo>
                  <a:lnTo>
                    <a:pt x="12" y="177"/>
                  </a:lnTo>
                  <a:lnTo>
                    <a:pt x="26" y="139"/>
                  </a:lnTo>
                  <a:lnTo>
                    <a:pt x="46" y="105"/>
                  </a:lnTo>
                  <a:lnTo>
                    <a:pt x="69" y="76"/>
                  </a:lnTo>
                  <a:lnTo>
                    <a:pt x="97" y="49"/>
                  </a:lnTo>
                  <a:lnTo>
                    <a:pt x="128" y="28"/>
                  </a:lnTo>
                  <a:lnTo>
                    <a:pt x="162" y="13"/>
                  </a:lnTo>
                  <a:lnTo>
                    <a:pt x="199" y="3"/>
                  </a:lnTo>
                  <a:lnTo>
                    <a:pt x="2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3" name="Freeform 720"/>
            <p:cNvSpPr>
              <a:spLocks/>
            </p:cNvSpPr>
            <p:nvPr/>
          </p:nvSpPr>
          <p:spPr bwMode="auto">
            <a:xfrm>
              <a:off x="4357688" y="6026150"/>
              <a:ext cx="17463" cy="17463"/>
            </a:xfrm>
            <a:custGeom>
              <a:avLst/>
              <a:gdLst>
                <a:gd name="T0" fmla="*/ 55 w 109"/>
                <a:gd name="T1" fmla="*/ 0 h 120"/>
                <a:gd name="T2" fmla="*/ 69 w 109"/>
                <a:gd name="T3" fmla="*/ 2 h 120"/>
                <a:gd name="T4" fmla="*/ 82 w 109"/>
                <a:gd name="T5" fmla="*/ 8 h 120"/>
                <a:gd name="T6" fmla="*/ 93 w 109"/>
                <a:gd name="T7" fmla="*/ 17 h 120"/>
                <a:gd name="T8" fmla="*/ 102 w 109"/>
                <a:gd name="T9" fmla="*/ 30 h 120"/>
                <a:gd name="T10" fmla="*/ 107 w 109"/>
                <a:gd name="T11" fmla="*/ 44 h 120"/>
                <a:gd name="T12" fmla="*/ 109 w 109"/>
                <a:gd name="T13" fmla="*/ 59 h 120"/>
                <a:gd name="T14" fmla="*/ 107 w 109"/>
                <a:gd name="T15" fmla="*/ 75 h 120"/>
                <a:gd name="T16" fmla="*/ 102 w 109"/>
                <a:gd name="T17" fmla="*/ 89 h 120"/>
                <a:gd name="T18" fmla="*/ 93 w 109"/>
                <a:gd name="T19" fmla="*/ 102 h 120"/>
                <a:gd name="T20" fmla="*/ 82 w 109"/>
                <a:gd name="T21" fmla="*/ 111 h 120"/>
                <a:gd name="T22" fmla="*/ 69 w 109"/>
                <a:gd name="T23" fmla="*/ 118 h 120"/>
                <a:gd name="T24" fmla="*/ 55 w 109"/>
                <a:gd name="T25" fmla="*/ 120 h 120"/>
                <a:gd name="T26" fmla="*/ 40 w 109"/>
                <a:gd name="T27" fmla="*/ 118 h 120"/>
                <a:gd name="T28" fmla="*/ 27 w 109"/>
                <a:gd name="T29" fmla="*/ 111 h 120"/>
                <a:gd name="T30" fmla="*/ 16 w 109"/>
                <a:gd name="T31" fmla="*/ 102 h 120"/>
                <a:gd name="T32" fmla="*/ 7 w 109"/>
                <a:gd name="T33" fmla="*/ 89 h 120"/>
                <a:gd name="T34" fmla="*/ 2 w 109"/>
                <a:gd name="T35" fmla="*/ 75 h 120"/>
                <a:gd name="T36" fmla="*/ 0 w 109"/>
                <a:gd name="T37" fmla="*/ 59 h 120"/>
                <a:gd name="T38" fmla="*/ 2 w 109"/>
                <a:gd name="T39" fmla="*/ 44 h 120"/>
                <a:gd name="T40" fmla="*/ 7 w 109"/>
                <a:gd name="T41" fmla="*/ 30 h 120"/>
                <a:gd name="T42" fmla="*/ 16 w 109"/>
                <a:gd name="T43" fmla="*/ 17 h 120"/>
                <a:gd name="T44" fmla="*/ 27 w 109"/>
                <a:gd name="T45" fmla="*/ 8 h 120"/>
                <a:gd name="T46" fmla="*/ 40 w 109"/>
                <a:gd name="T47" fmla="*/ 2 h 120"/>
                <a:gd name="T48" fmla="*/ 55 w 109"/>
                <a:gd name="T4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9" h="120">
                  <a:moveTo>
                    <a:pt x="55" y="0"/>
                  </a:moveTo>
                  <a:lnTo>
                    <a:pt x="69" y="2"/>
                  </a:lnTo>
                  <a:lnTo>
                    <a:pt x="82" y="8"/>
                  </a:lnTo>
                  <a:lnTo>
                    <a:pt x="93" y="17"/>
                  </a:lnTo>
                  <a:lnTo>
                    <a:pt x="102" y="30"/>
                  </a:lnTo>
                  <a:lnTo>
                    <a:pt x="107" y="44"/>
                  </a:lnTo>
                  <a:lnTo>
                    <a:pt x="109" y="59"/>
                  </a:lnTo>
                  <a:lnTo>
                    <a:pt x="107" y="75"/>
                  </a:lnTo>
                  <a:lnTo>
                    <a:pt x="102" y="89"/>
                  </a:lnTo>
                  <a:lnTo>
                    <a:pt x="93" y="102"/>
                  </a:lnTo>
                  <a:lnTo>
                    <a:pt x="82" y="111"/>
                  </a:lnTo>
                  <a:lnTo>
                    <a:pt x="69" y="118"/>
                  </a:lnTo>
                  <a:lnTo>
                    <a:pt x="55" y="120"/>
                  </a:lnTo>
                  <a:lnTo>
                    <a:pt x="40" y="118"/>
                  </a:lnTo>
                  <a:lnTo>
                    <a:pt x="27" y="111"/>
                  </a:lnTo>
                  <a:lnTo>
                    <a:pt x="16" y="102"/>
                  </a:lnTo>
                  <a:lnTo>
                    <a:pt x="7" y="89"/>
                  </a:lnTo>
                  <a:lnTo>
                    <a:pt x="2" y="75"/>
                  </a:lnTo>
                  <a:lnTo>
                    <a:pt x="0" y="59"/>
                  </a:lnTo>
                  <a:lnTo>
                    <a:pt x="2" y="44"/>
                  </a:lnTo>
                  <a:lnTo>
                    <a:pt x="7" y="30"/>
                  </a:lnTo>
                  <a:lnTo>
                    <a:pt x="16" y="17"/>
                  </a:lnTo>
                  <a:lnTo>
                    <a:pt x="27" y="8"/>
                  </a:lnTo>
                  <a:lnTo>
                    <a:pt x="40" y="2"/>
                  </a:lnTo>
                  <a:lnTo>
                    <a:pt x="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24" name="Group 323"/>
          <p:cNvGrpSpPr/>
          <p:nvPr/>
        </p:nvGrpSpPr>
        <p:grpSpPr>
          <a:xfrm flipH="1">
            <a:off x="352199" y="2061069"/>
            <a:ext cx="245718" cy="234622"/>
            <a:chOff x="3155950" y="5915026"/>
            <a:chExt cx="492125" cy="469900"/>
          </a:xfrm>
          <a:solidFill>
            <a:schemeClr val="tx1">
              <a:lumMod val="65000"/>
              <a:lumOff val="35000"/>
            </a:schemeClr>
          </a:solidFill>
        </p:grpSpPr>
        <p:sp>
          <p:nvSpPr>
            <p:cNvPr id="325" name="Freeform 725"/>
            <p:cNvSpPr>
              <a:spLocks/>
            </p:cNvSpPr>
            <p:nvPr/>
          </p:nvSpPr>
          <p:spPr bwMode="auto">
            <a:xfrm>
              <a:off x="3273425" y="5997576"/>
              <a:ext cx="257175" cy="17463"/>
            </a:xfrm>
            <a:custGeom>
              <a:avLst/>
              <a:gdLst>
                <a:gd name="T0" fmla="*/ 60 w 1779"/>
                <a:gd name="T1" fmla="*/ 0 h 120"/>
                <a:gd name="T2" fmla="*/ 1719 w 1779"/>
                <a:gd name="T3" fmla="*/ 0 h 120"/>
                <a:gd name="T4" fmla="*/ 1737 w 1779"/>
                <a:gd name="T5" fmla="*/ 4 h 120"/>
                <a:gd name="T6" fmla="*/ 1754 w 1779"/>
                <a:gd name="T7" fmla="*/ 12 h 120"/>
                <a:gd name="T8" fmla="*/ 1767 w 1779"/>
                <a:gd name="T9" fmla="*/ 25 h 120"/>
                <a:gd name="T10" fmla="*/ 1776 w 1779"/>
                <a:gd name="T11" fmla="*/ 42 h 120"/>
                <a:gd name="T12" fmla="*/ 1779 w 1779"/>
                <a:gd name="T13" fmla="*/ 60 h 120"/>
                <a:gd name="T14" fmla="*/ 1776 w 1779"/>
                <a:gd name="T15" fmla="*/ 79 h 120"/>
                <a:gd name="T16" fmla="*/ 1767 w 1779"/>
                <a:gd name="T17" fmla="*/ 95 h 120"/>
                <a:gd name="T18" fmla="*/ 1754 w 1779"/>
                <a:gd name="T19" fmla="*/ 109 h 120"/>
                <a:gd name="T20" fmla="*/ 1737 w 1779"/>
                <a:gd name="T21" fmla="*/ 117 h 120"/>
                <a:gd name="T22" fmla="*/ 1719 w 1779"/>
                <a:gd name="T23" fmla="*/ 120 h 120"/>
                <a:gd name="T24" fmla="*/ 60 w 1779"/>
                <a:gd name="T25" fmla="*/ 120 h 120"/>
                <a:gd name="T26" fmla="*/ 41 w 1779"/>
                <a:gd name="T27" fmla="*/ 117 h 120"/>
                <a:gd name="T28" fmla="*/ 24 w 1779"/>
                <a:gd name="T29" fmla="*/ 109 h 120"/>
                <a:gd name="T30" fmla="*/ 12 w 1779"/>
                <a:gd name="T31" fmla="*/ 95 h 120"/>
                <a:gd name="T32" fmla="*/ 3 w 1779"/>
                <a:gd name="T33" fmla="*/ 79 h 120"/>
                <a:gd name="T34" fmla="*/ 0 w 1779"/>
                <a:gd name="T35" fmla="*/ 60 h 120"/>
                <a:gd name="T36" fmla="*/ 3 w 1779"/>
                <a:gd name="T37" fmla="*/ 42 h 120"/>
                <a:gd name="T38" fmla="*/ 12 w 1779"/>
                <a:gd name="T39" fmla="*/ 25 h 120"/>
                <a:gd name="T40" fmla="*/ 24 w 1779"/>
                <a:gd name="T41" fmla="*/ 12 h 120"/>
                <a:gd name="T42" fmla="*/ 41 w 1779"/>
                <a:gd name="T43" fmla="*/ 4 h 120"/>
                <a:gd name="T44" fmla="*/ 60 w 1779"/>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79" h="120">
                  <a:moveTo>
                    <a:pt x="60" y="0"/>
                  </a:moveTo>
                  <a:lnTo>
                    <a:pt x="1719" y="0"/>
                  </a:lnTo>
                  <a:lnTo>
                    <a:pt x="1737" y="4"/>
                  </a:lnTo>
                  <a:lnTo>
                    <a:pt x="1754" y="12"/>
                  </a:lnTo>
                  <a:lnTo>
                    <a:pt x="1767" y="25"/>
                  </a:lnTo>
                  <a:lnTo>
                    <a:pt x="1776" y="42"/>
                  </a:lnTo>
                  <a:lnTo>
                    <a:pt x="1779" y="60"/>
                  </a:lnTo>
                  <a:lnTo>
                    <a:pt x="1776" y="79"/>
                  </a:lnTo>
                  <a:lnTo>
                    <a:pt x="1767" y="95"/>
                  </a:lnTo>
                  <a:lnTo>
                    <a:pt x="1754" y="109"/>
                  </a:lnTo>
                  <a:lnTo>
                    <a:pt x="1737" y="117"/>
                  </a:lnTo>
                  <a:lnTo>
                    <a:pt x="1719" y="120"/>
                  </a:lnTo>
                  <a:lnTo>
                    <a:pt x="60" y="120"/>
                  </a:lnTo>
                  <a:lnTo>
                    <a:pt x="41" y="117"/>
                  </a:lnTo>
                  <a:lnTo>
                    <a:pt x="24" y="109"/>
                  </a:lnTo>
                  <a:lnTo>
                    <a:pt x="12" y="95"/>
                  </a:lnTo>
                  <a:lnTo>
                    <a:pt x="3" y="79"/>
                  </a:lnTo>
                  <a:lnTo>
                    <a:pt x="0" y="60"/>
                  </a:lnTo>
                  <a:lnTo>
                    <a:pt x="3" y="42"/>
                  </a:lnTo>
                  <a:lnTo>
                    <a:pt x="12" y="25"/>
                  </a:lnTo>
                  <a:lnTo>
                    <a:pt x="24" y="12"/>
                  </a:lnTo>
                  <a:lnTo>
                    <a:pt x="41" y="4"/>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6" name="Freeform 726"/>
            <p:cNvSpPr>
              <a:spLocks/>
            </p:cNvSpPr>
            <p:nvPr/>
          </p:nvSpPr>
          <p:spPr bwMode="auto">
            <a:xfrm>
              <a:off x="3273425" y="6051551"/>
              <a:ext cx="257175" cy="17463"/>
            </a:xfrm>
            <a:custGeom>
              <a:avLst/>
              <a:gdLst>
                <a:gd name="T0" fmla="*/ 60 w 1779"/>
                <a:gd name="T1" fmla="*/ 0 h 120"/>
                <a:gd name="T2" fmla="*/ 1719 w 1779"/>
                <a:gd name="T3" fmla="*/ 0 h 120"/>
                <a:gd name="T4" fmla="*/ 1737 w 1779"/>
                <a:gd name="T5" fmla="*/ 3 h 120"/>
                <a:gd name="T6" fmla="*/ 1754 w 1779"/>
                <a:gd name="T7" fmla="*/ 13 h 120"/>
                <a:gd name="T8" fmla="*/ 1767 w 1779"/>
                <a:gd name="T9" fmla="*/ 25 h 120"/>
                <a:gd name="T10" fmla="*/ 1776 w 1779"/>
                <a:gd name="T11" fmla="*/ 42 h 120"/>
                <a:gd name="T12" fmla="*/ 1779 w 1779"/>
                <a:gd name="T13" fmla="*/ 60 h 120"/>
                <a:gd name="T14" fmla="*/ 1776 w 1779"/>
                <a:gd name="T15" fmla="*/ 80 h 120"/>
                <a:gd name="T16" fmla="*/ 1767 w 1779"/>
                <a:gd name="T17" fmla="*/ 96 h 120"/>
                <a:gd name="T18" fmla="*/ 1754 w 1779"/>
                <a:gd name="T19" fmla="*/ 109 h 120"/>
                <a:gd name="T20" fmla="*/ 1737 w 1779"/>
                <a:gd name="T21" fmla="*/ 117 h 120"/>
                <a:gd name="T22" fmla="*/ 1719 w 1779"/>
                <a:gd name="T23" fmla="*/ 120 h 120"/>
                <a:gd name="T24" fmla="*/ 60 w 1779"/>
                <a:gd name="T25" fmla="*/ 120 h 120"/>
                <a:gd name="T26" fmla="*/ 41 w 1779"/>
                <a:gd name="T27" fmla="*/ 117 h 120"/>
                <a:gd name="T28" fmla="*/ 24 w 1779"/>
                <a:gd name="T29" fmla="*/ 109 h 120"/>
                <a:gd name="T30" fmla="*/ 12 w 1779"/>
                <a:gd name="T31" fmla="*/ 96 h 120"/>
                <a:gd name="T32" fmla="*/ 3 w 1779"/>
                <a:gd name="T33" fmla="*/ 80 h 120"/>
                <a:gd name="T34" fmla="*/ 0 w 1779"/>
                <a:gd name="T35" fmla="*/ 60 h 120"/>
                <a:gd name="T36" fmla="*/ 3 w 1779"/>
                <a:gd name="T37" fmla="*/ 42 h 120"/>
                <a:gd name="T38" fmla="*/ 12 w 1779"/>
                <a:gd name="T39" fmla="*/ 25 h 120"/>
                <a:gd name="T40" fmla="*/ 24 w 1779"/>
                <a:gd name="T41" fmla="*/ 13 h 120"/>
                <a:gd name="T42" fmla="*/ 41 w 1779"/>
                <a:gd name="T43" fmla="*/ 3 h 120"/>
                <a:gd name="T44" fmla="*/ 60 w 1779"/>
                <a:gd name="T45"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79" h="120">
                  <a:moveTo>
                    <a:pt x="60" y="0"/>
                  </a:moveTo>
                  <a:lnTo>
                    <a:pt x="1719" y="0"/>
                  </a:lnTo>
                  <a:lnTo>
                    <a:pt x="1737" y="3"/>
                  </a:lnTo>
                  <a:lnTo>
                    <a:pt x="1754" y="13"/>
                  </a:lnTo>
                  <a:lnTo>
                    <a:pt x="1767" y="25"/>
                  </a:lnTo>
                  <a:lnTo>
                    <a:pt x="1776" y="42"/>
                  </a:lnTo>
                  <a:lnTo>
                    <a:pt x="1779" y="60"/>
                  </a:lnTo>
                  <a:lnTo>
                    <a:pt x="1776" y="80"/>
                  </a:lnTo>
                  <a:lnTo>
                    <a:pt x="1767" y="96"/>
                  </a:lnTo>
                  <a:lnTo>
                    <a:pt x="1754" y="109"/>
                  </a:lnTo>
                  <a:lnTo>
                    <a:pt x="1737" y="117"/>
                  </a:lnTo>
                  <a:lnTo>
                    <a:pt x="1719" y="120"/>
                  </a:lnTo>
                  <a:lnTo>
                    <a:pt x="60" y="120"/>
                  </a:lnTo>
                  <a:lnTo>
                    <a:pt x="41" y="117"/>
                  </a:lnTo>
                  <a:lnTo>
                    <a:pt x="24" y="109"/>
                  </a:lnTo>
                  <a:lnTo>
                    <a:pt x="12" y="96"/>
                  </a:lnTo>
                  <a:lnTo>
                    <a:pt x="3" y="80"/>
                  </a:lnTo>
                  <a:lnTo>
                    <a:pt x="0" y="60"/>
                  </a:lnTo>
                  <a:lnTo>
                    <a:pt x="3" y="42"/>
                  </a:lnTo>
                  <a:lnTo>
                    <a:pt x="12" y="25"/>
                  </a:lnTo>
                  <a:lnTo>
                    <a:pt x="24" y="13"/>
                  </a:lnTo>
                  <a:lnTo>
                    <a:pt x="41" y="3"/>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7" name="Freeform 727"/>
            <p:cNvSpPr>
              <a:spLocks noEditPoints="1"/>
            </p:cNvSpPr>
            <p:nvPr/>
          </p:nvSpPr>
          <p:spPr bwMode="auto">
            <a:xfrm>
              <a:off x="3155950" y="5915026"/>
              <a:ext cx="492125" cy="469900"/>
            </a:xfrm>
            <a:custGeom>
              <a:avLst/>
              <a:gdLst>
                <a:gd name="T0" fmla="*/ 1706 w 3405"/>
                <a:gd name="T1" fmla="*/ 1324 h 3262"/>
                <a:gd name="T2" fmla="*/ 1454 w 3405"/>
                <a:gd name="T3" fmla="*/ 1485 h 3262"/>
                <a:gd name="T4" fmla="*/ 1292 w 3405"/>
                <a:gd name="T5" fmla="*/ 1739 h 3262"/>
                <a:gd name="T6" fmla="*/ 1238 w 3405"/>
                <a:gd name="T7" fmla="*/ 1898 h 3262"/>
                <a:gd name="T8" fmla="*/ 1168 w 3405"/>
                <a:gd name="T9" fmla="*/ 1901 h 3262"/>
                <a:gd name="T10" fmla="*/ 908 w 3405"/>
                <a:gd name="T11" fmla="*/ 1798 h 3262"/>
                <a:gd name="T12" fmla="*/ 607 w 3405"/>
                <a:gd name="T13" fmla="*/ 1817 h 3262"/>
                <a:gd name="T14" fmla="*/ 340 w 3405"/>
                <a:gd name="T15" fmla="*/ 1967 h 3262"/>
                <a:gd name="T16" fmla="*/ 167 w 3405"/>
                <a:gd name="T17" fmla="*/ 2217 h 3262"/>
                <a:gd name="T18" fmla="*/ 123 w 3405"/>
                <a:gd name="T19" fmla="*/ 2531 h 3262"/>
                <a:gd name="T20" fmla="*/ 223 w 3405"/>
                <a:gd name="T21" fmla="*/ 2824 h 3262"/>
                <a:gd name="T22" fmla="*/ 437 w 3405"/>
                <a:gd name="T23" fmla="*/ 3039 h 3262"/>
                <a:gd name="T24" fmla="*/ 732 w 3405"/>
                <a:gd name="T25" fmla="*/ 3139 h 3262"/>
                <a:gd name="T26" fmla="*/ 2933 w 3405"/>
                <a:gd name="T27" fmla="*/ 3115 h 3262"/>
                <a:gd name="T28" fmla="*/ 3153 w 3405"/>
                <a:gd name="T29" fmla="*/ 2971 h 3262"/>
                <a:gd name="T30" fmla="*/ 3274 w 3405"/>
                <a:gd name="T31" fmla="*/ 2737 h 3262"/>
                <a:gd name="T32" fmla="*/ 3259 w 3405"/>
                <a:gd name="T33" fmla="*/ 2463 h 3262"/>
                <a:gd name="T34" fmla="*/ 3116 w 3405"/>
                <a:gd name="T35" fmla="*/ 2243 h 3262"/>
                <a:gd name="T36" fmla="*/ 2880 w 3405"/>
                <a:gd name="T37" fmla="*/ 2123 h 3262"/>
                <a:gd name="T38" fmla="*/ 2696 w 3405"/>
                <a:gd name="T39" fmla="*/ 2113 h 3262"/>
                <a:gd name="T40" fmla="*/ 2647 w 3405"/>
                <a:gd name="T41" fmla="*/ 2048 h 3262"/>
                <a:gd name="T42" fmla="*/ 2623 w 3405"/>
                <a:gd name="T43" fmla="*/ 1785 h 3262"/>
                <a:gd name="T44" fmla="*/ 2468 w 3405"/>
                <a:gd name="T45" fmla="*/ 1509 h 3262"/>
                <a:gd name="T46" fmla="*/ 2207 w 3405"/>
                <a:gd name="T47" fmla="*/ 1329 h 3262"/>
                <a:gd name="T48" fmla="*/ 2577 w 3405"/>
                <a:gd name="T49" fmla="*/ 205 h 3262"/>
                <a:gd name="T50" fmla="*/ 566 w 3405"/>
                <a:gd name="T51" fmla="*/ 1703 h 3262"/>
                <a:gd name="T52" fmla="*/ 860 w 3405"/>
                <a:gd name="T53" fmla="*/ 1672 h 3262"/>
                <a:gd name="T54" fmla="*/ 1160 w 3405"/>
                <a:gd name="T55" fmla="*/ 1758 h 3262"/>
                <a:gd name="T56" fmla="*/ 1295 w 3405"/>
                <a:gd name="T57" fmla="*/ 1486 h 3262"/>
                <a:gd name="T58" fmla="*/ 826 w 3405"/>
                <a:gd name="T59" fmla="*/ 1416 h 3262"/>
                <a:gd name="T60" fmla="*/ 838 w 3405"/>
                <a:gd name="T61" fmla="*/ 1332 h 3262"/>
                <a:gd name="T62" fmla="*/ 1571 w 3405"/>
                <a:gd name="T63" fmla="*/ 1253 h 3262"/>
                <a:gd name="T64" fmla="*/ 1883 w 3405"/>
                <a:gd name="T65" fmla="*/ 1163 h 3262"/>
                <a:gd name="T66" fmla="*/ 2210 w 3405"/>
                <a:gd name="T67" fmla="*/ 1203 h 3262"/>
                <a:gd name="T68" fmla="*/ 2533 w 3405"/>
                <a:gd name="T69" fmla="*/ 1321 h 3262"/>
                <a:gd name="T70" fmla="*/ 2593 w 3405"/>
                <a:gd name="T71" fmla="*/ 1381 h 3262"/>
                <a:gd name="T72" fmla="*/ 2602 w 3405"/>
                <a:gd name="T73" fmla="*/ 1483 h 3262"/>
                <a:gd name="T74" fmla="*/ 2745 w 3405"/>
                <a:gd name="T75" fmla="*/ 1778 h 3262"/>
                <a:gd name="T76" fmla="*/ 2806 w 3405"/>
                <a:gd name="T77" fmla="*/ 1991 h 3262"/>
                <a:gd name="T78" fmla="*/ 2482 w 3405"/>
                <a:gd name="T79" fmla="*/ 492 h 3262"/>
                <a:gd name="T80" fmla="*/ 566 w 3405"/>
                <a:gd name="T81" fmla="*/ 120 h 3262"/>
                <a:gd name="T82" fmla="*/ 2560 w 3405"/>
                <a:gd name="T83" fmla="*/ 18 h 3262"/>
                <a:gd name="T84" fmla="*/ 2957 w 3405"/>
                <a:gd name="T85" fmla="*/ 435 h 3262"/>
                <a:gd name="T86" fmla="*/ 3073 w 3405"/>
                <a:gd name="T87" fmla="*/ 2068 h 3262"/>
                <a:gd name="T88" fmla="*/ 3296 w 3405"/>
                <a:gd name="T89" fmla="*/ 2271 h 3262"/>
                <a:gd name="T90" fmla="*/ 3402 w 3405"/>
                <a:gd name="T91" fmla="*/ 2561 h 3262"/>
                <a:gd name="T92" fmla="*/ 3355 w 3405"/>
                <a:gd name="T93" fmla="*/ 2873 h 3262"/>
                <a:gd name="T94" fmla="*/ 3173 w 3405"/>
                <a:gd name="T95" fmla="*/ 3116 h 3262"/>
                <a:gd name="T96" fmla="*/ 2897 w 3405"/>
                <a:gd name="T97" fmla="*/ 3248 h 3262"/>
                <a:gd name="T98" fmla="*/ 653 w 3405"/>
                <a:gd name="T99" fmla="*/ 3248 h 3262"/>
                <a:gd name="T100" fmla="*/ 337 w 3405"/>
                <a:gd name="T101" fmla="*/ 3115 h 3262"/>
                <a:gd name="T102" fmla="*/ 109 w 3405"/>
                <a:gd name="T103" fmla="*/ 2867 h 3262"/>
                <a:gd name="T104" fmla="*/ 3 w 3405"/>
                <a:gd name="T105" fmla="*/ 2538 h 3262"/>
                <a:gd name="T106" fmla="*/ 28 w 3405"/>
                <a:gd name="T107" fmla="*/ 2257 h 3262"/>
                <a:gd name="T108" fmla="*/ 184 w 3405"/>
                <a:gd name="T109" fmla="*/ 1957 h 3262"/>
                <a:gd name="T110" fmla="*/ 447 w 3405"/>
                <a:gd name="T111" fmla="*/ 1751 h 3262"/>
                <a:gd name="T112" fmla="*/ 488 w 3405"/>
                <a:gd name="T113" fmla="*/ 3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05" h="3262">
                  <a:moveTo>
                    <a:pt x="1950" y="1281"/>
                  </a:moveTo>
                  <a:lnTo>
                    <a:pt x="1887" y="1283"/>
                  </a:lnTo>
                  <a:lnTo>
                    <a:pt x="1825" y="1291"/>
                  </a:lnTo>
                  <a:lnTo>
                    <a:pt x="1764" y="1306"/>
                  </a:lnTo>
                  <a:lnTo>
                    <a:pt x="1706" y="1324"/>
                  </a:lnTo>
                  <a:lnTo>
                    <a:pt x="1650" y="1347"/>
                  </a:lnTo>
                  <a:lnTo>
                    <a:pt x="1597" y="1376"/>
                  </a:lnTo>
                  <a:lnTo>
                    <a:pt x="1546" y="1408"/>
                  </a:lnTo>
                  <a:lnTo>
                    <a:pt x="1498" y="1445"/>
                  </a:lnTo>
                  <a:lnTo>
                    <a:pt x="1454" y="1485"/>
                  </a:lnTo>
                  <a:lnTo>
                    <a:pt x="1414" y="1530"/>
                  </a:lnTo>
                  <a:lnTo>
                    <a:pt x="1376" y="1577"/>
                  </a:lnTo>
                  <a:lnTo>
                    <a:pt x="1344" y="1628"/>
                  </a:lnTo>
                  <a:lnTo>
                    <a:pt x="1315" y="1683"/>
                  </a:lnTo>
                  <a:lnTo>
                    <a:pt x="1292" y="1739"/>
                  </a:lnTo>
                  <a:lnTo>
                    <a:pt x="1273" y="1799"/>
                  </a:lnTo>
                  <a:lnTo>
                    <a:pt x="1260" y="1861"/>
                  </a:lnTo>
                  <a:lnTo>
                    <a:pt x="1256" y="1875"/>
                  </a:lnTo>
                  <a:lnTo>
                    <a:pt x="1248" y="1888"/>
                  </a:lnTo>
                  <a:lnTo>
                    <a:pt x="1238" y="1898"/>
                  </a:lnTo>
                  <a:lnTo>
                    <a:pt x="1225" y="1906"/>
                  </a:lnTo>
                  <a:lnTo>
                    <a:pt x="1210" y="1910"/>
                  </a:lnTo>
                  <a:lnTo>
                    <a:pt x="1196" y="1910"/>
                  </a:lnTo>
                  <a:lnTo>
                    <a:pt x="1181" y="1907"/>
                  </a:lnTo>
                  <a:lnTo>
                    <a:pt x="1168" y="1901"/>
                  </a:lnTo>
                  <a:lnTo>
                    <a:pt x="1119" y="1872"/>
                  </a:lnTo>
                  <a:lnTo>
                    <a:pt x="1070" y="1847"/>
                  </a:lnTo>
                  <a:lnTo>
                    <a:pt x="1017" y="1826"/>
                  </a:lnTo>
                  <a:lnTo>
                    <a:pt x="963" y="1811"/>
                  </a:lnTo>
                  <a:lnTo>
                    <a:pt x="908" y="1798"/>
                  </a:lnTo>
                  <a:lnTo>
                    <a:pt x="853" y="1792"/>
                  </a:lnTo>
                  <a:lnTo>
                    <a:pt x="797" y="1789"/>
                  </a:lnTo>
                  <a:lnTo>
                    <a:pt x="732" y="1792"/>
                  </a:lnTo>
                  <a:lnTo>
                    <a:pt x="668" y="1801"/>
                  </a:lnTo>
                  <a:lnTo>
                    <a:pt x="607" y="1817"/>
                  </a:lnTo>
                  <a:lnTo>
                    <a:pt x="548" y="1836"/>
                  </a:lnTo>
                  <a:lnTo>
                    <a:pt x="491" y="1862"/>
                  </a:lnTo>
                  <a:lnTo>
                    <a:pt x="437" y="1892"/>
                  </a:lnTo>
                  <a:lnTo>
                    <a:pt x="388" y="1927"/>
                  </a:lnTo>
                  <a:lnTo>
                    <a:pt x="340" y="1967"/>
                  </a:lnTo>
                  <a:lnTo>
                    <a:pt x="297" y="2010"/>
                  </a:lnTo>
                  <a:lnTo>
                    <a:pt x="257" y="2056"/>
                  </a:lnTo>
                  <a:lnTo>
                    <a:pt x="223" y="2107"/>
                  </a:lnTo>
                  <a:lnTo>
                    <a:pt x="192" y="2161"/>
                  </a:lnTo>
                  <a:lnTo>
                    <a:pt x="167" y="2217"/>
                  </a:lnTo>
                  <a:lnTo>
                    <a:pt x="147" y="2276"/>
                  </a:lnTo>
                  <a:lnTo>
                    <a:pt x="132" y="2337"/>
                  </a:lnTo>
                  <a:lnTo>
                    <a:pt x="123" y="2400"/>
                  </a:lnTo>
                  <a:lnTo>
                    <a:pt x="120" y="2465"/>
                  </a:lnTo>
                  <a:lnTo>
                    <a:pt x="123" y="2531"/>
                  </a:lnTo>
                  <a:lnTo>
                    <a:pt x="132" y="2594"/>
                  </a:lnTo>
                  <a:lnTo>
                    <a:pt x="147" y="2655"/>
                  </a:lnTo>
                  <a:lnTo>
                    <a:pt x="167" y="2714"/>
                  </a:lnTo>
                  <a:lnTo>
                    <a:pt x="192" y="2770"/>
                  </a:lnTo>
                  <a:lnTo>
                    <a:pt x="223" y="2824"/>
                  </a:lnTo>
                  <a:lnTo>
                    <a:pt x="257" y="2874"/>
                  </a:lnTo>
                  <a:lnTo>
                    <a:pt x="297" y="2921"/>
                  </a:lnTo>
                  <a:lnTo>
                    <a:pt x="340" y="2964"/>
                  </a:lnTo>
                  <a:lnTo>
                    <a:pt x="388" y="3004"/>
                  </a:lnTo>
                  <a:lnTo>
                    <a:pt x="437" y="3039"/>
                  </a:lnTo>
                  <a:lnTo>
                    <a:pt x="491" y="3069"/>
                  </a:lnTo>
                  <a:lnTo>
                    <a:pt x="548" y="3094"/>
                  </a:lnTo>
                  <a:lnTo>
                    <a:pt x="607" y="3115"/>
                  </a:lnTo>
                  <a:lnTo>
                    <a:pt x="668" y="3130"/>
                  </a:lnTo>
                  <a:lnTo>
                    <a:pt x="732" y="3139"/>
                  </a:lnTo>
                  <a:lnTo>
                    <a:pt x="797" y="3142"/>
                  </a:lnTo>
                  <a:lnTo>
                    <a:pt x="2769" y="3142"/>
                  </a:lnTo>
                  <a:lnTo>
                    <a:pt x="2825" y="3139"/>
                  </a:lnTo>
                  <a:lnTo>
                    <a:pt x="2880" y="3130"/>
                  </a:lnTo>
                  <a:lnTo>
                    <a:pt x="2933" y="3115"/>
                  </a:lnTo>
                  <a:lnTo>
                    <a:pt x="2982" y="3095"/>
                  </a:lnTo>
                  <a:lnTo>
                    <a:pt x="3030" y="3072"/>
                  </a:lnTo>
                  <a:lnTo>
                    <a:pt x="3074" y="3042"/>
                  </a:lnTo>
                  <a:lnTo>
                    <a:pt x="3116" y="3009"/>
                  </a:lnTo>
                  <a:lnTo>
                    <a:pt x="3153" y="2971"/>
                  </a:lnTo>
                  <a:lnTo>
                    <a:pt x="3186" y="2930"/>
                  </a:lnTo>
                  <a:lnTo>
                    <a:pt x="3215" y="2886"/>
                  </a:lnTo>
                  <a:lnTo>
                    <a:pt x="3240" y="2839"/>
                  </a:lnTo>
                  <a:lnTo>
                    <a:pt x="3259" y="2789"/>
                  </a:lnTo>
                  <a:lnTo>
                    <a:pt x="3274" y="2737"/>
                  </a:lnTo>
                  <a:lnTo>
                    <a:pt x="3283" y="2682"/>
                  </a:lnTo>
                  <a:lnTo>
                    <a:pt x="3285" y="2627"/>
                  </a:lnTo>
                  <a:lnTo>
                    <a:pt x="3283" y="2570"/>
                  </a:lnTo>
                  <a:lnTo>
                    <a:pt x="3274" y="2516"/>
                  </a:lnTo>
                  <a:lnTo>
                    <a:pt x="3259" y="2463"/>
                  </a:lnTo>
                  <a:lnTo>
                    <a:pt x="3240" y="2414"/>
                  </a:lnTo>
                  <a:lnTo>
                    <a:pt x="3215" y="2366"/>
                  </a:lnTo>
                  <a:lnTo>
                    <a:pt x="3186" y="2322"/>
                  </a:lnTo>
                  <a:lnTo>
                    <a:pt x="3153" y="2281"/>
                  </a:lnTo>
                  <a:lnTo>
                    <a:pt x="3116" y="2243"/>
                  </a:lnTo>
                  <a:lnTo>
                    <a:pt x="3074" y="2210"/>
                  </a:lnTo>
                  <a:lnTo>
                    <a:pt x="3030" y="2180"/>
                  </a:lnTo>
                  <a:lnTo>
                    <a:pt x="2982" y="2157"/>
                  </a:lnTo>
                  <a:lnTo>
                    <a:pt x="2933" y="2137"/>
                  </a:lnTo>
                  <a:lnTo>
                    <a:pt x="2880" y="2123"/>
                  </a:lnTo>
                  <a:lnTo>
                    <a:pt x="2825" y="2113"/>
                  </a:lnTo>
                  <a:lnTo>
                    <a:pt x="2769" y="2110"/>
                  </a:lnTo>
                  <a:lnTo>
                    <a:pt x="2741" y="2111"/>
                  </a:lnTo>
                  <a:lnTo>
                    <a:pt x="2714" y="2113"/>
                  </a:lnTo>
                  <a:lnTo>
                    <a:pt x="2696" y="2113"/>
                  </a:lnTo>
                  <a:lnTo>
                    <a:pt x="2679" y="2107"/>
                  </a:lnTo>
                  <a:lnTo>
                    <a:pt x="2665" y="2097"/>
                  </a:lnTo>
                  <a:lnTo>
                    <a:pt x="2655" y="2082"/>
                  </a:lnTo>
                  <a:lnTo>
                    <a:pt x="2648" y="2066"/>
                  </a:lnTo>
                  <a:lnTo>
                    <a:pt x="2647" y="2048"/>
                  </a:lnTo>
                  <a:lnTo>
                    <a:pt x="2649" y="2014"/>
                  </a:lnTo>
                  <a:lnTo>
                    <a:pt x="2651" y="1981"/>
                  </a:lnTo>
                  <a:lnTo>
                    <a:pt x="2647" y="1914"/>
                  </a:lnTo>
                  <a:lnTo>
                    <a:pt x="2638" y="1848"/>
                  </a:lnTo>
                  <a:lnTo>
                    <a:pt x="2623" y="1785"/>
                  </a:lnTo>
                  <a:lnTo>
                    <a:pt x="2602" y="1723"/>
                  </a:lnTo>
                  <a:lnTo>
                    <a:pt x="2575" y="1665"/>
                  </a:lnTo>
                  <a:lnTo>
                    <a:pt x="2544" y="1609"/>
                  </a:lnTo>
                  <a:lnTo>
                    <a:pt x="2508" y="1558"/>
                  </a:lnTo>
                  <a:lnTo>
                    <a:pt x="2468" y="1509"/>
                  </a:lnTo>
                  <a:lnTo>
                    <a:pt x="2422" y="1464"/>
                  </a:lnTo>
                  <a:lnTo>
                    <a:pt x="2374" y="1423"/>
                  </a:lnTo>
                  <a:lnTo>
                    <a:pt x="2322" y="1387"/>
                  </a:lnTo>
                  <a:lnTo>
                    <a:pt x="2266" y="1356"/>
                  </a:lnTo>
                  <a:lnTo>
                    <a:pt x="2207" y="1329"/>
                  </a:lnTo>
                  <a:lnTo>
                    <a:pt x="2146" y="1309"/>
                  </a:lnTo>
                  <a:lnTo>
                    <a:pt x="2083" y="1293"/>
                  </a:lnTo>
                  <a:lnTo>
                    <a:pt x="2017" y="1284"/>
                  </a:lnTo>
                  <a:lnTo>
                    <a:pt x="1950" y="1281"/>
                  </a:lnTo>
                  <a:close/>
                  <a:moveTo>
                    <a:pt x="2577" y="205"/>
                  </a:moveTo>
                  <a:lnTo>
                    <a:pt x="2577" y="383"/>
                  </a:lnTo>
                  <a:lnTo>
                    <a:pt x="2755" y="383"/>
                  </a:lnTo>
                  <a:lnTo>
                    <a:pt x="2577" y="205"/>
                  </a:lnTo>
                  <a:close/>
                  <a:moveTo>
                    <a:pt x="566" y="120"/>
                  </a:moveTo>
                  <a:lnTo>
                    <a:pt x="566" y="1703"/>
                  </a:lnTo>
                  <a:lnTo>
                    <a:pt x="622" y="1689"/>
                  </a:lnTo>
                  <a:lnTo>
                    <a:pt x="679" y="1678"/>
                  </a:lnTo>
                  <a:lnTo>
                    <a:pt x="737" y="1672"/>
                  </a:lnTo>
                  <a:lnTo>
                    <a:pt x="797" y="1670"/>
                  </a:lnTo>
                  <a:lnTo>
                    <a:pt x="860" y="1672"/>
                  </a:lnTo>
                  <a:lnTo>
                    <a:pt x="923" y="1680"/>
                  </a:lnTo>
                  <a:lnTo>
                    <a:pt x="984" y="1692"/>
                  </a:lnTo>
                  <a:lnTo>
                    <a:pt x="1045" y="1709"/>
                  </a:lnTo>
                  <a:lnTo>
                    <a:pt x="1104" y="1731"/>
                  </a:lnTo>
                  <a:lnTo>
                    <a:pt x="1160" y="1758"/>
                  </a:lnTo>
                  <a:lnTo>
                    <a:pt x="1179" y="1699"/>
                  </a:lnTo>
                  <a:lnTo>
                    <a:pt x="1203" y="1642"/>
                  </a:lnTo>
                  <a:lnTo>
                    <a:pt x="1230" y="1588"/>
                  </a:lnTo>
                  <a:lnTo>
                    <a:pt x="1261" y="1536"/>
                  </a:lnTo>
                  <a:lnTo>
                    <a:pt x="1295" y="1486"/>
                  </a:lnTo>
                  <a:lnTo>
                    <a:pt x="1332" y="1440"/>
                  </a:lnTo>
                  <a:lnTo>
                    <a:pt x="874" y="1440"/>
                  </a:lnTo>
                  <a:lnTo>
                    <a:pt x="855" y="1437"/>
                  </a:lnTo>
                  <a:lnTo>
                    <a:pt x="838" y="1429"/>
                  </a:lnTo>
                  <a:lnTo>
                    <a:pt x="826" y="1416"/>
                  </a:lnTo>
                  <a:lnTo>
                    <a:pt x="817" y="1400"/>
                  </a:lnTo>
                  <a:lnTo>
                    <a:pt x="814" y="1381"/>
                  </a:lnTo>
                  <a:lnTo>
                    <a:pt x="817" y="1361"/>
                  </a:lnTo>
                  <a:lnTo>
                    <a:pt x="826" y="1345"/>
                  </a:lnTo>
                  <a:lnTo>
                    <a:pt x="838" y="1332"/>
                  </a:lnTo>
                  <a:lnTo>
                    <a:pt x="855" y="1324"/>
                  </a:lnTo>
                  <a:lnTo>
                    <a:pt x="874" y="1321"/>
                  </a:lnTo>
                  <a:lnTo>
                    <a:pt x="1462" y="1321"/>
                  </a:lnTo>
                  <a:lnTo>
                    <a:pt x="1516" y="1285"/>
                  </a:lnTo>
                  <a:lnTo>
                    <a:pt x="1571" y="1253"/>
                  </a:lnTo>
                  <a:lnTo>
                    <a:pt x="1630" y="1226"/>
                  </a:lnTo>
                  <a:lnTo>
                    <a:pt x="1690" y="1203"/>
                  </a:lnTo>
                  <a:lnTo>
                    <a:pt x="1753" y="1185"/>
                  </a:lnTo>
                  <a:lnTo>
                    <a:pt x="1817" y="1171"/>
                  </a:lnTo>
                  <a:lnTo>
                    <a:pt x="1883" y="1163"/>
                  </a:lnTo>
                  <a:lnTo>
                    <a:pt x="1950" y="1161"/>
                  </a:lnTo>
                  <a:lnTo>
                    <a:pt x="2017" y="1164"/>
                  </a:lnTo>
                  <a:lnTo>
                    <a:pt x="2083" y="1171"/>
                  </a:lnTo>
                  <a:lnTo>
                    <a:pt x="2147" y="1185"/>
                  </a:lnTo>
                  <a:lnTo>
                    <a:pt x="2210" y="1203"/>
                  </a:lnTo>
                  <a:lnTo>
                    <a:pt x="2270" y="1226"/>
                  </a:lnTo>
                  <a:lnTo>
                    <a:pt x="2328" y="1253"/>
                  </a:lnTo>
                  <a:lnTo>
                    <a:pt x="2384" y="1285"/>
                  </a:lnTo>
                  <a:lnTo>
                    <a:pt x="2436" y="1321"/>
                  </a:lnTo>
                  <a:lnTo>
                    <a:pt x="2533" y="1321"/>
                  </a:lnTo>
                  <a:lnTo>
                    <a:pt x="2551" y="1324"/>
                  </a:lnTo>
                  <a:lnTo>
                    <a:pt x="2568" y="1332"/>
                  </a:lnTo>
                  <a:lnTo>
                    <a:pt x="2581" y="1345"/>
                  </a:lnTo>
                  <a:lnTo>
                    <a:pt x="2590" y="1361"/>
                  </a:lnTo>
                  <a:lnTo>
                    <a:pt x="2593" y="1381"/>
                  </a:lnTo>
                  <a:lnTo>
                    <a:pt x="2591" y="1398"/>
                  </a:lnTo>
                  <a:lnTo>
                    <a:pt x="2583" y="1412"/>
                  </a:lnTo>
                  <a:lnTo>
                    <a:pt x="2573" y="1424"/>
                  </a:lnTo>
                  <a:lnTo>
                    <a:pt x="2561" y="1434"/>
                  </a:lnTo>
                  <a:lnTo>
                    <a:pt x="2602" y="1483"/>
                  </a:lnTo>
                  <a:lnTo>
                    <a:pt x="2639" y="1537"/>
                  </a:lnTo>
                  <a:lnTo>
                    <a:pt x="2673" y="1594"/>
                  </a:lnTo>
                  <a:lnTo>
                    <a:pt x="2701" y="1653"/>
                  </a:lnTo>
                  <a:lnTo>
                    <a:pt x="2726" y="1714"/>
                  </a:lnTo>
                  <a:lnTo>
                    <a:pt x="2745" y="1778"/>
                  </a:lnTo>
                  <a:lnTo>
                    <a:pt x="2759" y="1844"/>
                  </a:lnTo>
                  <a:lnTo>
                    <a:pt x="2767" y="1912"/>
                  </a:lnTo>
                  <a:lnTo>
                    <a:pt x="2770" y="1981"/>
                  </a:lnTo>
                  <a:lnTo>
                    <a:pt x="2770" y="1990"/>
                  </a:lnTo>
                  <a:lnTo>
                    <a:pt x="2806" y="1991"/>
                  </a:lnTo>
                  <a:lnTo>
                    <a:pt x="2840" y="1995"/>
                  </a:lnTo>
                  <a:lnTo>
                    <a:pt x="2840" y="503"/>
                  </a:lnTo>
                  <a:lnTo>
                    <a:pt x="2517" y="503"/>
                  </a:lnTo>
                  <a:lnTo>
                    <a:pt x="2498" y="500"/>
                  </a:lnTo>
                  <a:lnTo>
                    <a:pt x="2482" y="492"/>
                  </a:lnTo>
                  <a:lnTo>
                    <a:pt x="2469" y="478"/>
                  </a:lnTo>
                  <a:lnTo>
                    <a:pt x="2460" y="462"/>
                  </a:lnTo>
                  <a:lnTo>
                    <a:pt x="2457" y="443"/>
                  </a:lnTo>
                  <a:lnTo>
                    <a:pt x="2457" y="120"/>
                  </a:lnTo>
                  <a:lnTo>
                    <a:pt x="566" y="120"/>
                  </a:lnTo>
                  <a:close/>
                  <a:moveTo>
                    <a:pt x="506" y="0"/>
                  </a:moveTo>
                  <a:lnTo>
                    <a:pt x="2517" y="1"/>
                  </a:lnTo>
                  <a:lnTo>
                    <a:pt x="2533" y="2"/>
                  </a:lnTo>
                  <a:lnTo>
                    <a:pt x="2546" y="8"/>
                  </a:lnTo>
                  <a:lnTo>
                    <a:pt x="2560" y="18"/>
                  </a:lnTo>
                  <a:lnTo>
                    <a:pt x="2942" y="401"/>
                  </a:lnTo>
                  <a:lnTo>
                    <a:pt x="2947" y="408"/>
                  </a:lnTo>
                  <a:lnTo>
                    <a:pt x="2951" y="416"/>
                  </a:lnTo>
                  <a:lnTo>
                    <a:pt x="2955" y="427"/>
                  </a:lnTo>
                  <a:lnTo>
                    <a:pt x="2957" y="435"/>
                  </a:lnTo>
                  <a:lnTo>
                    <a:pt x="2959" y="441"/>
                  </a:lnTo>
                  <a:lnTo>
                    <a:pt x="2959" y="443"/>
                  </a:lnTo>
                  <a:lnTo>
                    <a:pt x="2959" y="2020"/>
                  </a:lnTo>
                  <a:lnTo>
                    <a:pt x="3017" y="2041"/>
                  </a:lnTo>
                  <a:lnTo>
                    <a:pt x="3073" y="2068"/>
                  </a:lnTo>
                  <a:lnTo>
                    <a:pt x="3126" y="2100"/>
                  </a:lnTo>
                  <a:lnTo>
                    <a:pt x="3174" y="2137"/>
                  </a:lnTo>
                  <a:lnTo>
                    <a:pt x="3219" y="2177"/>
                  </a:lnTo>
                  <a:lnTo>
                    <a:pt x="3260" y="2223"/>
                  </a:lnTo>
                  <a:lnTo>
                    <a:pt x="3296" y="2271"/>
                  </a:lnTo>
                  <a:lnTo>
                    <a:pt x="3328" y="2324"/>
                  </a:lnTo>
                  <a:lnTo>
                    <a:pt x="3355" y="2380"/>
                  </a:lnTo>
                  <a:lnTo>
                    <a:pt x="3377" y="2438"/>
                  </a:lnTo>
                  <a:lnTo>
                    <a:pt x="3392" y="2498"/>
                  </a:lnTo>
                  <a:lnTo>
                    <a:pt x="3402" y="2561"/>
                  </a:lnTo>
                  <a:lnTo>
                    <a:pt x="3405" y="2627"/>
                  </a:lnTo>
                  <a:lnTo>
                    <a:pt x="3402" y="2691"/>
                  </a:lnTo>
                  <a:lnTo>
                    <a:pt x="3392" y="2754"/>
                  </a:lnTo>
                  <a:lnTo>
                    <a:pt x="3377" y="2815"/>
                  </a:lnTo>
                  <a:lnTo>
                    <a:pt x="3355" y="2873"/>
                  </a:lnTo>
                  <a:lnTo>
                    <a:pt x="3328" y="2928"/>
                  </a:lnTo>
                  <a:lnTo>
                    <a:pt x="3296" y="2981"/>
                  </a:lnTo>
                  <a:lnTo>
                    <a:pt x="3260" y="3030"/>
                  </a:lnTo>
                  <a:lnTo>
                    <a:pt x="3219" y="3075"/>
                  </a:lnTo>
                  <a:lnTo>
                    <a:pt x="3173" y="3116"/>
                  </a:lnTo>
                  <a:lnTo>
                    <a:pt x="3125" y="3152"/>
                  </a:lnTo>
                  <a:lnTo>
                    <a:pt x="3072" y="3184"/>
                  </a:lnTo>
                  <a:lnTo>
                    <a:pt x="3016" y="3211"/>
                  </a:lnTo>
                  <a:lnTo>
                    <a:pt x="2958" y="3233"/>
                  </a:lnTo>
                  <a:lnTo>
                    <a:pt x="2897" y="3248"/>
                  </a:lnTo>
                  <a:lnTo>
                    <a:pt x="2834" y="3258"/>
                  </a:lnTo>
                  <a:lnTo>
                    <a:pt x="2769" y="3262"/>
                  </a:lnTo>
                  <a:lnTo>
                    <a:pt x="797" y="3262"/>
                  </a:lnTo>
                  <a:lnTo>
                    <a:pt x="723" y="3258"/>
                  </a:lnTo>
                  <a:lnTo>
                    <a:pt x="653" y="3248"/>
                  </a:lnTo>
                  <a:lnTo>
                    <a:pt x="585" y="3233"/>
                  </a:lnTo>
                  <a:lnTo>
                    <a:pt x="519" y="3211"/>
                  </a:lnTo>
                  <a:lnTo>
                    <a:pt x="456" y="3184"/>
                  </a:lnTo>
                  <a:lnTo>
                    <a:pt x="395" y="3152"/>
                  </a:lnTo>
                  <a:lnTo>
                    <a:pt x="337" y="3115"/>
                  </a:lnTo>
                  <a:lnTo>
                    <a:pt x="283" y="3074"/>
                  </a:lnTo>
                  <a:lnTo>
                    <a:pt x="234" y="3028"/>
                  </a:lnTo>
                  <a:lnTo>
                    <a:pt x="187" y="2978"/>
                  </a:lnTo>
                  <a:lnTo>
                    <a:pt x="146" y="2924"/>
                  </a:lnTo>
                  <a:lnTo>
                    <a:pt x="109" y="2867"/>
                  </a:lnTo>
                  <a:lnTo>
                    <a:pt x="76" y="2806"/>
                  </a:lnTo>
                  <a:lnTo>
                    <a:pt x="50" y="2743"/>
                  </a:lnTo>
                  <a:lnTo>
                    <a:pt x="29" y="2677"/>
                  </a:lnTo>
                  <a:lnTo>
                    <a:pt x="12" y="2608"/>
                  </a:lnTo>
                  <a:lnTo>
                    <a:pt x="3" y="2538"/>
                  </a:lnTo>
                  <a:lnTo>
                    <a:pt x="0" y="2465"/>
                  </a:lnTo>
                  <a:lnTo>
                    <a:pt x="0" y="2465"/>
                  </a:lnTo>
                  <a:lnTo>
                    <a:pt x="3" y="2394"/>
                  </a:lnTo>
                  <a:lnTo>
                    <a:pt x="12" y="2324"/>
                  </a:lnTo>
                  <a:lnTo>
                    <a:pt x="28" y="2257"/>
                  </a:lnTo>
                  <a:lnTo>
                    <a:pt x="49" y="2191"/>
                  </a:lnTo>
                  <a:lnTo>
                    <a:pt x="75" y="2128"/>
                  </a:lnTo>
                  <a:lnTo>
                    <a:pt x="106" y="2068"/>
                  </a:lnTo>
                  <a:lnTo>
                    <a:pt x="143" y="2011"/>
                  </a:lnTo>
                  <a:lnTo>
                    <a:pt x="184" y="1957"/>
                  </a:lnTo>
                  <a:lnTo>
                    <a:pt x="229" y="1908"/>
                  </a:lnTo>
                  <a:lnTo>
                    <a:pt x="278" y="1861"/>
                  </a:lnTo>
                  <a:lnTo>
                    <a:pt x="331" y="1820"/>
                  </a:lnTo>
                  <a:lnTo>
                    <a:pt x="388" y="1783"/>
                  </a:lnTo>
                  <a:lnTo>
                    <a:pt x="447" y="1751"/>
                  </a:lnTo>
                  <a:lnTo>
                    <a:pt x="447" y="60"/>
                  </a:lnTo>
                  <a:lnTo>
                    <a:pt x="450" y="42"/>
                  </a:lnTo>
                  <a:lnTo>
                    <a:pt x="459" y="25"/>
                  </a:lnTo>
                  <a:lnTo>
                    <a:pt x="471" y="13"/>
                  </a:lnTo>
                  <a:lnTo>
                    <a:pt x="488" y="3"/>
                  </a:lnTo>
                  <a:lnTo>
                    <a:pt x="5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28" name="Freeform 732"/>
          <p:cNvSpPr>
            <a:spLocks noEditPoints="1"/>
          </p:cNvSpPr>
          <p:nvPr/>
        </p:nvSpPr>
        <p:spPr bwMode="auto">
          <a:xfrm flipH="1">
            <a:off x="1962147" y="2074543"/>
            <a:ext cx="271083" cy="207672"/>
          </a:xfrm>
          <a:custGeom>
            <a:avLst/>
            <a:gdLst>
              <a:gd name="T0" fmla="*/ 1932 w 3417"/>
              <a:gd name="T1" fmla="*/ 1197 h 2617"/>
              <a:gd name="T2" fmla="*/ 1745 w 3417"/>
              <a:gd name="T3" fmla="*/ 1531 h 2617"/>
              <a:gd name="T4" fmla="*/ 1622 w 3417"/>
              <a:gd name="T5" fmla="*/ 1529 h 2617"/>
              <a:gd name="T6" fmla="*/ 1217 w 3417"/>
              <a:gd name="T7" fmla="*/ 1495 h 2617"/>
              <a:gd name="T8" fmla="*/ 909 w 3417"/>
              <a:gd name="T9" fmla="*/ 1774 h 2617"/>
              <a:gd name="T10" fmla="*/ 909 w 3417"/>
              <a:gd name="T11" fmla="*/ 2203 h 2617"/>
              <a:gd name="T12" fmla="*/ 1217 w 3417"/>
              <a:gd name="T13" fmla="*/ 2482 h 2617"/>
              <a:gd name="T14" fmla="*/ 1771 w 3417"/>
              <a:gd name="T15" fmla="*/ 1955 h 2617"/>
              <a:gd name="T16" fmla="*/ 2047 w 3417"/>
              <a:gd name="T17" fmla="*/ 1369 h 2617"/>
              <a:gd name="T18" fmla="*/ 2421 w 3417"/>
              <a:gd name="T19" fmla="*/ 1880 h 2617"/>
              <a:gd name="T20" fmla="*/ 2373 w 3417"/>
              <a:gd name="T21" fmla="*/ 1962 h 2617"/>
              <a:gd name="T22" fmla="*/ 3140 w 3417"/>
              <a:gd name="T23" fmla="*/ 2437 h 2617"/>
              <a:gd name="T24" fmla="*/ 3309 w 3417"/>
              <a:gd name="T25" fmla="*/ 2114 h 2617"/>
              <a:gd name="T26" fmla="*/ 3140 w 3417"/>
              <a:gd name="T27" fmla="*/ 1790 h 2617"/>
              <a:gd name="T28" fmla="*/ 2842 w 3417"/>
              <a:gd name="T29" fmla="*/ 1716 h 2617"/>
              <a:gd name="T30" fmla="*/ 2802 w 3417"/>
              <a:gd name="T31" fmla="*/ 1494 h 2617"/>
              <a:gd name="T32" fmla="*/ 2548 w 3417"/>
              <a:gd name="T33" fmla="*/ 1145 h 2617"/>
              <a:gd name="T34" fmla="*/ 1024 w 3417"/>
              <a:gd name="T35" fmla="*/ 122 h 2617"/>
              <a:gd name="T36" fmla="*/ 676 w 3417"/>
              <a:gd name="T37" fmla="*/ 376 h 2617"/>
              <a:gd name="T38" fmla="*/ 604 w 3417"/>
              <a:gd name="T39" fmla="*/ 715 h 2617"/>
              <a:gd name="T40" fmla="*/ 405 w 3417"/>
              <a:gd name="T41" fmla="*/ 768 h 2617"/>
              <a:gd name="T42" fmla="*/ 135 w 3417"/>
              <a:gd name="T43" fmla="*/ 1008 h 2617"/>
              <a:gd name="T44" fmla="*/ 179 w 3417"/>
              <a:gd name="T45" fmla="*/ 1376 h 2617"/>
              <a:gd name="T46" fmla="*/ 502 w 3417"/>
              <a:gd name="T47" fmla="*/ 1545 h 2617"/>
              <a:gd name="T48" fmla="*/ 1316 w 3417"/>
              <a:gd name="T49" fmla="*/ 1362 h 2617"/>
              <a:gd name="T50" fmla="*/ 1704 w 3417"/>
              <a:gd name="T51" fmla="*/ 1314 h 2617"/>
              <a:gd name="T52" fmla="*/ 2043 w 3417"/>
              <a:gd name="T53" fmla="*/ 1007 h 2617"/>
              <a:gd name="T54" fmla="*/ 2504 w 3417"/>
              <a:gd name="T55" fmla="*/ 1003 h 2617"/>
              <a:gd name="T56" fmla="*/ 2421 w 3417"/>
              <a:gd name="T57" fmla="*/ 678 h 2617"/>
              <a:gd name="T58" fmla="*/ 2036 w 3417"/>
              <a:gd name="T59" fmla="*/ 506 h 2617"/>
              <a:gd name="T60" fmla="*/ 1727 w 3417"/>
              <a:gd name="T61" fmla="*/ 601 h 2617"/>
              <a:gd name="T62" fmla="*/ 1638 w 3417"/>
              <a:gd name="T63" fmla="*/ 449 h 2617"/>
              <a:gd name="T64" fmla="*/ 1647 w 3417"/>
              <a:gd name="T65" fmla="*/ 731 h 2617"/>
              <a:gd name="T66" fmla="*/ 1370 w 3417"/>
              <a:gd name="T67" fmla="*/ 1316 h 2617"/>
              <a:gd name="T68" fmla="*/ 997 w 3417"/>
              <a:gd name="T69" fmla="*/ 804 h 2617"/>
              <a:gd name="T70" fmla="*/ 1044 w 3417"/>
              <a:gd name="T71" fmla="*/ 723 h 2617"/>
              <a:gd name="T72" fmla="*/ 1234 w 3417"/>
              <a:gd name="T73" fmla="*/ 16 h 2617"/>
              <a:gd name="T74" fmla="*/ 1217 w 3417"/>
              <a:gd name="T75" fmla="*/ 829 h 2617"/>
              <a:gd name="T76" fmla="*/ 1421 w 3417"/>
              <a:gd name="T77" fmla="*/ 810 h 2617"/>
              <a:gd name="T78" fmla="*/ 1452 w 3417"/>
              <a:gd name="T79" fmla="*/ 99 h 2617"/>
              <a:gd name="T80" fmla="*/ 1689 w 3417"/>
              <a:gd name="T81" fmla="*/ 309 h 2617"/>
              <a:gd name="T82" fmla="*/ 2036 w 3417"/>
              <a:gd name="T83" fmla="*/ 397 h 2617"/>
              <a:gd name="T84" fmla="*/ 2480 w 3417"/>
              <a:gd name="T85" fmla="*/ 581 h 2617"/>
              <a:gd name="T86" fmla="*/ 2663 w 3417"/>
              <a:gd name="T87" fmla="*/ 1026 h 2617"/>
              <a:gd name="T88" fmla="*/ 2897 w 3417"/>
              <a:gd name="T89" fmla="*/ 1426 h 2617"/>
              <a:gd name="T90" fmla="*/ 3128 w 3417"/>
              <a:gd name="T91" fmla="*/ 1658 h 2617"/>
              <a:gd name="T92" fmla="*/ 3392 w 3417"/>
              <a:gd name="T93" fmla="*/ 1956 h 2617"/>
              <a:gd name="T94" fmla="*/ 3348 w 3417"/>
              <a:gd name="T95" fmla="*/ 2367 h 2617"/>
              <a:gd name="T96" fmla="*/ 3023 w 3417"/>
              <a:gd name="T97" fmla="*/ 2605 h 2617"/>
              <a:gd name="T98" fmla="*/ 2164 w 3417"/>
              <a:gd name="T99" fmla="*/ 2563 h 2617"/>
              <a:gd name="T100" fmla="*/ 2085 w 3417"/>
              <a:gd name="T101" fmla="*/ 1516 h 2617"/>
              <a:gd name="T102" fmla="*/ 2007 w 3417"/>
              <a:gd name="T103" fmla="*/ 2563 h 2617"/>
              <a:gd name="T104" fmla="*/ 1255 w 3417"/>
              <a:gd name="T105" fmla="*/ 2604 h 2617"/>
              <a:gd name="T106" fmla="*/ 861 w 3417"/>
              <a:gd name="T107" fmla="*/ 2339 h 2617"/>
              <a:gd name="T108" fmla="*/ 765 w 3417"/>
              <a:gd name="T109" fmla="*/ 1868 h 2617"/>
              <a:gd name="T110" fmla="*/ 343 w 3417"/>
              <a:gd name="T111" fmla="*/ 1628 h 2617"/>
              <a:gd name="T112" fmla="*/ 45 w 3417"/>
              <a:gd name="T113" fmla="*/ 1358 h 2617"/>
              <a:gd name="T114" fmla="*/ 44 w 3417"/>
              <a:gd name="T115" fmla="*/ 945 h 2617"/>
              <a:gd name="T116" fmla="*/ 338 w 3417"/>
              <a:gd name="T117" fmla="*/ 676 h 2617"/>
              <a:gd name="T118" fmla="*/ 539 w 3417"/>
              <a:gd name="T119" fmla="*/ 410 h 2617"/>
              <a:gd name="T120" fmla="*/ 848 w 3417"/>
              <a:gd name="T121" fmla="*/ 70 h 2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17" h="2617">
                <a:moveTo>
                  <a:pt x="2278" y="1071"/>
                </a:moveTo>
                <a:lnTo>
                  <a:pt x="2223" y="1075"/>
                </a:lnTo>
                <a:lnTo>
                  <a:pt x="2168" y="1083"/>
                </a:lnTo>
                <a:lnTo>
                  <a:pt x="2116" y="1096"/>
                </a:lnTo>
                <a:lnTo>
                  <a:pt x="2067" y="1115"/>
                </a:lnTo>
                <a:lnTo>
                  <a:pt x="2019" y="1138"/>
                </a:lnTo>
                <a:lnTo>
                  <a:pt x="1974" y="1166"/>
                </a:lnTo>
                <a:lnTo>
                  <a:pt x="1932" y="1197"/>
                </a:lnTo>
                <a:lnTo>
                  <a:pt x="1893" y="1234"/>
                </a:lnTo>
                <a:lnTo>
                  <a:pt x="1858" y="1273"/>
                </a:lnTo>
                <a:lnTo>
                  <a:pt x="1827" y="1316"/>
                </a:lnTo>
                <a:lnTo>
                  <a:pt x="1801" y="1362"/>
                </a:lnTo>
                <a:lnTo>
                  <a:pt x="1778" y="1411"/>
                </a:lnTo>
                <a:lnTo>
                  <a:pt x="1761" y="1463"/>
                </a:lnTo>
                <a:lnTo>
                  <a:pt x="1749" y="1517"/>
                </a:lnTo>
                <a:lnTo>
                  <a:pt x="1745" y="1531"/>
                </a:lnTo>
                <a:lnTo>
                  <a:pt x="1738" y="1542"/>
                </a:lnTo>
                <a:lnTo>
                  <a:pt x="1729" y="1552"/>
                </a:lnTo>
                <a:lnTo>
                  <a:pt x="1717" y="1559"/>
                </a:lnTo>
                <a:lnTo>
                  <a:pt x="1704" y="1562"/>
                </a:lnTo>
                <a:lnTo>
                  <a:pt x="1690" y="1563"/>
                </a:lnTo>
                <a:lnTo>
                  <a:pt x="1678" y="1560"/>
                </a:lnTo>
                <a:lnTo>
                  <a:pt x="1665" y="1554"/>
                </a:lnTo>
                <a:lnTo>
                  <a:pt x="1622" y="1529"/>
                </a:lnTo>
                <a:lnTo>
                  <a:pt x="1576" y="1507"/>
                </a:lnTo>
                <a:lnTo>
                  <a:pt x="1530" y="1490"/>
                </a:lnTo>
                <a:lnTo>
                  <a:pt x="1481" y="1478"/>
                </a:lnTo>
                <a:lnTo>
                  <a:pt x="1431" y="1471"/>
                </a:lnTo>
                <a:lnTo>
                  <a:pt x="1380" y="1468"/>
                </a:lnTo>
                <a:lnTo>
                  <a:pt x="1324" y="1472"/>
                </a:lnTo>
                <a:lnTo>
                  <a:pt x="1270" y="1481"/>
                </a:lnTo>
                <a:lnTo>
                  <a:pt x="1217" y="1495"/>
                </a:lnTo>
                <a:lnTo>
                  <a:pt x="1167" y="1515"/>
                </a:lnTo>
                <a:lnTo>
                  <a:pt x="1119" y="1539"/>
                </a:lnTo>
                <a:lnTo>
                  <a:pt x="1075" y="1569"/>
                </a:lnTo>
                <a:lnTo>
                  <a:pt x="1033" y="1602"/>
                </a:lnTo>
                <a:lnTo>
                  <a:pt x="996" y="1640"/>
                </a:lnTo>
                <a:lnTo>
                  <a:pt x="963" y="1681"/>
                </a:lnTo>
                <a:lnTo>
                  <a:pt x="934" y="1726"/>
                </a:lnTo>
                <a:lnTo>
                  <a:pt x="909" y="1774"/>
                </a:lnTo>
                <a:lnTo>
                  <a:pt x="889" y="1824"/>
                </a:lnTo>
                <a:lnTo>
                  <a:pt x="875" y="1877"/>
                </a:lnTo>
                <a:lnTo>
                  <a:pt x="865" y="1932"/>
                </a:lnTo>
                <a:lnTo>
                  <a:pt x="862" y="1988"/>
                </a:lnTo>
                <a:lnTo>
                  <a:pt x="865" y="2045"/>
                </a:lnTo>
                <a:lnTo>
                  <a:pt x="875" y="2099"/>
                </a:lnTo>
                <a:lnTo>
                  <a:pt x="889" y="2152"/>
                </a:lnTo>
                <a:lnTo>
                  <a:pt x="909" y="2203"/>
                </a:lnTo>
                <a:lnTo>
                  <a:pt x="934" y="2250"/>
                </a:lnTo>
                <a:lnTo>
                  <a:pt x="963" y="2295"/>
                </a:lnTo>
                <a:lnTo>
                  <a:pt x="996" y="2336"/>
                </a:lnTo>
                <a:lnTo>
                  <a:pt x="1033" y="2373"/>
                </a:lnTo>
                <a:lnTo>
                  <a:pt x="1075" y="2408"/>
                </a:lnTo>
                <a:lnTo>
                  <a:pt x="1119" y="2437"/>
                </a:lnTo>
                <a:lnTo>
                  <a:pt x="1167" y="2462"/>
                </a:lnTo>
                <a:lnTo>
                  <a:pt x="1217" y="2482"/>
                </a:lnTo>
                <a:lnTo>
                  <a:pt x="1270" y="2496"/>
                </a:lnTo>
                <a:lnTo>
                  <a:pt x="1324" y="2504"/>
                </a:lnTo>
                <a:lnTo>
                  <a:pt x="1380" y="2508"/>
                </a:lnTo>
                <a:lnTo>
                  <a:pt x="1899" y="2508"/>
                </a:lnTo>
                <a:lnTo>
                  <a:pt x="1899" y="1962"/>
                </a:lnTo>
                <a:lnTo>
                  <a:pt x="1798" y="1962"/>
                </a:lnTo>
                <a:lnTo>
                  <a:pt x="1784" y="1960"/>
                </a:lnTo>
                <a:lnTo>
                  <a:pt x="1771" y="1955"/>
                </a:lnTo>
                <a:lnTo>
                  <a:pt x="1760" y="1946"/>
                </a:lnTo>
                <a:lnTo>
                  <a:pt x="1750" y="1935"/>
                </a:lnTo>
                <a:lnTo>
                  <a:pt x="1745" y="1921"/>
                </a:lnTo>
                <a:lnTo>
                  <a:pt x="1743" y="1907"/>
                </a:lnTo>
                <a:lnTo>
                  <a:pt x="1745" y="1893"/>
                </a:lnTo>
                <a:lnTo>
                  <a:pt x="1750" y="1880"/>
                </a:lnTo>
                <a:lnTo>
                  <a:pt x="2039" y="1380"/>
                </a:lnTo>
                <a:lnTo>
                  <a:pt x="2047" y="1369"/>
                </a:lnTo>
                <a:lnTo>
                  <a:pt x="2058" y="1360"/>
                </a:lnTo>
                <a:lnTo>
                  <a:pt x="2072" y="1355"/>
                </a:lnTo>
                <a:lnTo>
                  <a:pt x="2085" y="1353"/>
                </a:lnTo>
                <a:lnTo>
                  <a:pt x="2100" y="1355"/>
                </a:lnTo>
                <a:lnTo>
                  <a:pt x="2113" y="1360"/>
                </a:lnTo>
                <a:lnTo>
                  <a:pt x="2124" y="1369"/>
                </a:lnTo>
                <a:lnTo>
                  <a:pt x="2133" y="1380"/>
                </a:lnTo>
                <a:lnTo>
                  <a:pt x="2421" y="1880"/>
                </a:lnTo>
                <a:lnTo>
                  <a:pt x="2426" y="1893"/>
                </a:lnTo>
                <a:lnTo>
                  <a:pt x="2428" y="1907"/>
                </a:lnTo>
                <a:lnTo>
                  <a:pt x="2426" y="1921"/>
                </a:lnTo>
                <a:lnTo>
                  <a:pt x="2421" y="1935"/>
                </a:lnTo>
                <a:lnTo>
                  <a:pt x="2412" y="1946"/>
                </a:lnTo>
                <a:lnTo>
                  <a:pt x="2400" y="1955"/>
                </a:lnTo>
                <a:lnTo>
                  <a:pt x="2388" y="1960"/>
                </a:lnTo>
                <a:lnTo>
                  <a:pt x="2373" y="1962"/>
                </a:lnTo>
                <a:lnTo>
                  <a:pt x="2273" y="1962"/>
                </a:lnTo>
                <a:lnTo>
                  <a:pt x="2273" y="2508"/>
                </a:lnTo>
                <a:lnTo>
                  <a:pt x="2915" y="2508"/>
                </a:lnTo>
                <a:lnTo>
                  <a:pt x="2965" y="2504"/>
                </a:lnTo>
                <a:lnTo>
                  <a:pt x="3012" y="2496"/>
                </a:lnTo>
                <a:lnTo>
                  <a:pt x="3057" y="2482"/>
                </a:lnTo>
                <a:lnTo>
                  <a:pt x="3100" y="2462"/>
                </a:lnTo>
                <a:lnTo>
                  <a:pt x="3140" y="2437"/>
                </a:lnTo>
                <a:lnTo>
                  <a:pt x="3176" y="2408"/>
                </a:lnTo>
                <a:lnTo>
                  <a:pt x="3210" y="2376"/>
                </a:lnTo>
                <a:lnTo>
                  <a:pt x="3239" y="2338"/>
                </a:lnTo>
                <a:lnTo>
                  <a:pt x="3262" y="2299"/>
                </a:lnTo>
                <a:lnTo>
                  <a:pt x="3282" y="2256"/>
                </a:lnTo>
                <a:lnTo>
                  <a:pt x="3297" y="2210"/>
                </a:lnTo>
                <a:lnTo>
                  <a:pt x="3306" y="2163"/>
                </a:lnTo>
                <a:lnTo>
                  <a:pt x="3309" y="2114"/>
                </a:lnTo>
                <a:lnTo>
                  <a:pt x="3306" y="2064"/>
                </a:lnTo>
                <a:lnTo>
                  <a:pt x="3297" y="2016"/>
                </a:lnTo>
                <a:lnTo>
                  <a:pt x="3282" y="1971"/>
                </a:lnTo>
                <a:lnTo>
                  <a:pt x="3262" y="1928"/>
                </a:lnTo>
                <a:lnTo>
                  <a:pt x="3239" y="1888"/>
                </a:lnTo>
                <a:lnTo>
                  <a:pt x="3210" y="1852"/>
                </a:lnTo>
                <a:lnTo>
                  <a:pt x="3176" y="1819"/>
                </a:lnTo>
                <a:lnTo>
                  <a:pt x="3140" y="1790"/>
                </a:lnTo>
                <a:lnTo>
                  <a:pt x="3100" y="1766"/>
                </a:lnTo>
                <a:lnTo>
                  <a:pt x="3057" y="1746"/>
                </a:lnTo>
                <a:lnTo>
                  <a:pt x="3012" y="1731"/>
                </a:lnTo>
                <a:lnTo>
                  <a:pt x="2965" y="1722"/>
                </a:lnTo>
                <a:lnTo>
                  <a:pt x="2915" y="1719"/>
                </a:lnTo>
                <a:lnTo>
                  <a:pt x="2873" y="1721"/>
                </a:lnTo>
                <a:lnTo>
                  <a:pt x="2856" y="1721"/>
                </a:lnTo>
                <a:lnTo>
                  <a:pt x="2842" y="1716"/>
                </a:lnTo>
                <a:lnTo>
                  <a:pt x="2828" y="1706"/>
                </a:lnTo>
                <a:lnTo>
                  <a:pt x="2819" y="1693"/>
                </a:lnTo>
                <a:lnTo>
                  <a:pt x="2814" y="1678"/>
                </a:lnTo>
                <a:lnTo>
                  <a:pt x="2813" y="1662"/>
                </a:lnTo>
                <a:lnTo>
                  <a:pt x="2815" y="1636"/>
                </a:lnTo>
                <a:lnTo>
                  <a:pt x="2815" y="1610"/>
                </a:lnTo>
                <a:lnTo>
                  <a:pt x="2812" y="1552"/>
                </a:lnTo>
                <a:lnTo>
                  <a:pt x="2802" y="1494"/>
                </a:lnTo>
                <a:lnTo>
                  <a:pt x="2788" y="1440"/>
                </a:lnTo>
                <a:lnTo>
                  <a:pt x="2767" y="1387"/>
                </a:lnTo>
                <a:lnTo>
                  <a:pt x="2742" y="1339"/>
                </a:lnTo>
                <a:lnTo>
                  <a:pt x="2711" y="1292"/>
                </a:lnTo>
                <a:lnTo>
                  <a:pt x="2677" y="1249"/>
                </a:lnTo>
                <a:lnTo>
                  <a:pt x="2638" y="1211"/>
                </a:lnTo>
                <a:lnTo>
                  <a:pt x="2595" y="1175"/>
                </a:lnTo>
                <a:lnTo>
                  <a:pt x="2548" y="1145"/>
                </a:lnTo>
                <a:lnTo>
                  <a:pt x="2500" y="1119"/>
                </a:lnTo>
                <a:lnTo>
                  <a:pt x="2448" y="1099"/>
                </a:lnTo>
                <a:lnTo>
                  <a:pt x="2393" y="1084"/>
                </a:lnTo>
                <a:lnTo>
                  <a:pt x="2337" y="1075"/>
                </a:lnTo>
                <a:lnTo>
                  <a:pt x="2278" y="1071"/>
                </a:lnTo>
                <a:close/>
                <a:moveTo>
                  <a:pt x="1139" y="109"/>
                </a:moveTo>
                <a:lnTo>
                  <a:pt x="1081" y="112"/>
                </a:lnTo>
                <a:lnTo>
                  <a:pt x="1024" y="122"/>
                </a:lnTo>
                <a:lnTo>
                  <a:pt x="970" y="136"/>
                </a:lnTo>
                <a:lnTo>
                  <a:pt x="918" y="157"/>
                </a:lnTo>
                <a:lnTo>
                  <a:pt x="868" y="183"/>
                </a:lnTo>
                <a:lnTo>
                  <a:pt x="822" y="213"/>
                </a:lnTo>
                <a:lnTo>
                  <a:pt x="779" y="247"/>
                </a:lnTo>
                <a:lnTo>
                  <a:pt x="741" y="287"/>
                </a:lnTo>
                <a:lnTo>
                  <a:pt x="706" y="330"/>
                </a:lnTo>
                <a:lnTo>
                  <a:pt x="676" y="376"/>
                </a:lnTo>
                <a:lnTo>
                  <a:pt x="650" y="425"/>
                </a:lnTo>
                <a:lnTo>
                  <a:pt x="630" y="477"/>
                </a:lnTo>
                <a:lnTo>
                  <a:pt x="615" y="532"/>
                </a:lnTo>
                <a:lnTo>
                  <a:pt x="605" y="589"/>
                </a:lnTo>
                <a:lnTo>
                  <a:pt x="602" y="648"/>
                </a:lnTo>
                <a:lnTo>
                  <a:pt x="603" y="674"/>
                </a:lnTo>
                <a:lnTo>
                  <a:pt x="605" y="699"/>
                </a:lnTo>
                <a:lnTo>
                  <a:pt x="604" y="715"/>
                </a:lnTo>
                <a:lnTo>
                  <a:pt x="599" y="731"/>
                </a:lnTo>
                <a:lnTo>
                  <a:pt x="589" y="743"/>
                </a:lnTo>
                <a:lnTo>
                  <a:pt x="576" y="752"/>
                </a:lnTo>
                <a:lnTo>
                  <a:pt x="561" y="758"/>
                </a:lnTo>
                <a:lnTo>
                  <a:pt x="545" y="759"/>
                </a:lnTo>
                <a:lnTo>
                  <a:pt x="502" y="757"/>
                </a:lnTo>
                <a:lnTo>
                  <a:pt x="453" y="760"/>
                </a:lnTo>
                <a:lnTo>
                  <a:pt x="405" y="768"/>
                </a:lnTo>
                <a:lnTo>
                  <a:pt x="360" y="783"/>
                </a:lnTo>
                <a:lnTo>
                  <a:pt x="317" y="802"/>
                </a:lnTo>
                <a:lnTo>
                  <a:pt x="278" y="827"/>
                </a:lnTo>
                <a:lnTo>
                  <a:pt x="240" y="856"/>
                </a:lnTo>
                <a:lnTo>
                  <a:pt x="208" y="890"/>
                </a:lnTo>
                <a:lnTo>
                  <a:pt x="179" y="926"/>
                </a:lnTo>
                <a:lnTo>
                  <a:pt x="154" y="965"/>
                </a:lnTo>
                <a:lnTo>
                  <a:pt x="135" y="1008"/>
                </a:lnTo>
                <a:lnTo>
                  <a:pt x="120" y="1054"/>
                </a:lnTo>
                <a:lnTo>
                  <a:pt x="112" y="1102"/>
                </a:lnTo>
                <a:lnTo>
                  <a:pt x="109" y="1150"/>
                </a:lnTo>
                <a:lnTo>
                  <a:pt x="112" y="1200"/>
                </a:lnTo>
                <a:lnTo>
                  <a:pt x="120" y="1248"/>
                </a:lnTo>
                <a:lnTo>
                  <a:pt x="135" y="1294"/>
                </a:lnTo>
                <a:lnTo>
                  <a:pt x="154" y="1336"/>
                </a:lnTo>
                <a:lnTo>
                  <a:pt x="179" y="1376"/>
                </a:lnTo>
                <a:lnTo>
                  <a:pt x="208" y="1413"/>
                </a:lnTo>
                <a:lnTo>
                  <a:pt x="240" y="1446"/>
                </a:lnTo>
                <a:lnTo>
                  <a:pt x="278" y="1475"/>
                </a:lnTo>
                <a:lnTo>
                  <a:pt x="317" y="1500"/>
                </a:lnTo>
                <a:lnTo>
                  <a:pt x="360" y="1519"/>
                </a:lnTo>
                <a:lnTo>
                  <a:pt x="405" y="1534"/>
                </a:lnTo>
                <a:lnTo>
                  <a:pt x="453" y="1542"/>
                </a:lnTo>
                <a:lnTo>
                  <a:pt x="502" y="1545"/>
                </a:lnTo>
                <a:lnTo>
                  <a:pt x="936" y="1545"/>
                </a:lnTo>
                <a:lnTo>
                  <a:pt x="980" y="1505"/>
                </a:lnTo>
                <a:lnTo>
                  <a:pt x="1029" y="1468"/>
                </a:lnTo>
                <a:lnTo>
                  <a:pt x="1081" y="1436"/>
                </a:lnTo>
                <a:lnTo>
                  <a:pt x="1136" y="1409"/>
                </a:lnTo>
                <a:lnTo>
                  <a:pt x="1194" y="1388"/>
                </a:lnTo>
                <a:lnTo>
                  <a:pt x="1254" y="1373"/>
                </a:lnTo>
                <a:lnTo>
                  <a:pt x="1316" y="1362"/>
                </a:lnTo>
                <a:lnTo>
                  <a:pt x="1380" y="1359"/>
                </a:lnTo>
                <a:lnTo>
                  <a:pt x="1438" y="1362"/>
                </a:lnTo>
                <a:lnTo>
                  <a:pt x="1497" y="1370"/>
                </a:lnTo>
                <a:lnTo>
                  <a:pt x="1552" y="1383"/>
                </a:lnTo>
                <a:lnTo>
                  <a:pt x="1606" y="1402"/>
                </a:lnTo>
                <a:lnTo>
                  <a:pt x="1659" y="1425"/>
                </a:lnTo>
                <a:lnTo>
                  <a:pt x="1679" y="1368"/>
                </a:lnTo>
                <a:lnTo>
                  <a:pt x="1704" y="1314"/>
                </a:lnTo>
                <a:lnTo>
                  <a:pt x="1733" y="1263"/>
                </a:lnTo>
                <a:lnTo>
                  <a:pt x="1766" y="1214"/>
                </a:lnTo>
                <a:lnTo>
                  <a:pt x="1804" y="1170"/>
                </a:lnTo>
                <a:lnTo>
                  <a:pt x="1846" y="1129"/>
                </a:lnTo>
                <a:lnTo>
                  <a:pt x="1890" y="1092"/>
                </a:lnTo>
                <a:lnTo>
                  <a:pt x="1938" y="1059"/>
                </a:lnTo>
                <a:lnTo>
                  <a:pt x="1989" y="1031"/>
                </a:lnTo>
                <a:lnTo>
                  <a:pt x="2043" y="1007"/>
                </a:lnTo>
                <a:lnTo>
                  <a:pt x="2099" y="987"/>
                </a:lnTo>
                <a:lnTo>
                  <a:pt x="2157" y="974"/>
                </a:lnTo>
                <a:lnTo>
                  <a:pt x="2217" y="965"/>
                </a:lnTo>
                <a:lnTo>
                  <a:pt x="2278" y="962"/>
                </a:lnTo>
                <a:lnTo>
                  <a:pt x="2337" y="965"/>
                </a:lnTo>
                <a:lnTo>
                  <a:pt x="2394" y="973"/>
                </a:lnTo>
                <a:lnTo>
                  <a:pt x="2450" y="986"/>
                </a:lnTo>
                <a:lnTo>
                  <a:pt x="2504" y="1003"/>
                </a:lnTo>
                <a:lnTo>
                  <a:pt x="2555" y="1025"/>
                </a:lnTo>
                <a:lnTo>
                  <a:pt x="2552" y="969"/>
                </a:lnTo>
                <a:lnTo>
                  <a:pt x="2543" y="914"/>
                </a:lnTo>
                <a:lnTo>
                  <a:pt x="2529" y="862"/>
                </a:lnTo>
                <a:lnTo>
                  <a:pt x="2509" y="811"/>
                </a:lnTo>
                <a:lnTo>
                  <a:pt x="2484" y="763"/>
                </a:lnTo>
                <a:lnTo>
                  <a:pt x="2455" y="719"/>
                </a:lnTo>
                <a:lnTo>
                  <a:pt x="2421" y="678"/>
                </a:lnTo>
                <a:lnTo>
                  <a:pt x="2384" y="640"/>
                </a:lnTo>
                <a:lnTo>
                  <a:pt x="2342" y="606"/>
                </a:lnTo>
                <a:lnTo>
                  <a:pt x="2298" y="577"/>
                </a:lnTo>
                <a:lnTo>
                  <a:pt x="2250" y="552"/>
                </a:lnTo>
                <a:lnTo>
                  <a:pt x="2200" y="532"/>
                </a:lnTo>
                <a:lnTo>
                  <a:pt x="2147" y="518"/>
                </a:lnTo>
                <a:lnTo>
                  <a:pt x="2093" y="509"/>
                </a:lnTo>
                <a:lnTo>
                  <a:pt x="2036" y="506"/>
                </a:lnTo>
                <a:lnTo>
                  <a:pt x="1986" y="508"/>
                </a:lnTo>
                <a:lnTo>
                  <a:pt x="1936" y="516"/>
                </a:lnTo>
                <a:lnTo>
                  <a:pt x="1888" y="528"/>
                </a:lnTo>
                <a:lnTo>
                  <a:pt x="1841" y="545"/>
                </a:lnTo>
                <a:lnTo>
                  <a:pt x="1795" y="565"/>
                </a:lnTo>
                <a:lnTo>
                  <a:pt x="1751" y="591"/>
                </a:lnTo>
                <a:lnTo>
                  <a:pt x="1740" y="598"/>
                </a:lnTo>
                <a:lnTo>
                  <a:pt x="1727" y="601"/>
                </a:lnTo>
                <a:lnTo>
                  <a:pt x="1713" y="600"/>
                </a:lnTo>
                <a:lnTo>
                  <a:pt x="1701" y="596"/>
                </a:lnTo>
                <a:lnTo>
                  <a:pt x="1688" y="589"/>
                </a:lnTo>
                <a:lnTo>
                  <a:pt x="1679" y="580"/>
                </a:lnTo>
                <a:lnTo>
                  <a:pt x="1673" y="569"/>
                </a:lnTo>
                <a:lnTo>
                  <a:pt x="1669" y="555"/>
                </a:lnTo>
                <a:lnTo>
                  <a:pt x="1656" y="501"/>
                </a:lnTo>
                <a:lnTo>
                  <a:pt x="1638" y="449"/>
                </a:lnTo>
                <a:lnTo>
                  <a:pt x="1616" y="399"/>
                </a:lnTo>
                <a:lnTo>
                  <a:pt x="1588" y="351"/>
                </a:lnTo>
                <a:lnTo>
                  <a:pt x="1556" y="308"/>
                </a:lnTo>
                <a:lnTo>
                  <a:pt x="1518" y="266"/>
                </a:lnTo>
                <a:lnTo>
                  <a:pt x="1518" y="723"/>
                </a:lnTo>
                <a:lnTo>
                  <a:pt x="1620" y="723"/>
                </a:lnTo>
                <a:lnTo>
                  <a:pt x="1633" y="725"/>
                </a:lnTo>
                <a:lnTo>
                  <a:pt x="1647" y="731"/>
                </a:lnTo>
                <a:lnTo>
                  <a:pt x="1658" y="739"/>
                </a:lnTo>
                <a:lnTo>
                  <a:pt x="1666" y="750"/>
                </a:lnTo>
                <a:lnTo>
                  <a:pt x="1672" y="764"/>
                </a:lnTo>
                <a:lnTo>
                  <a:pt x="1674" y="777"/>
                </a:lnTo>
                <a:lnTo>
                  <a:pt x="1672" y="792"/>
                </a:lnTo>
                <a:lnTo>
                  <a:pt x="1666" y="804"/>
                </a:lnTo>
                <a:lnTo>
                  <a:pt x="1378" y="1305"/>
                </a:lnTo>
                <a:lnTo>
                  <a:pt x="1370" y="1316"/>
                </a:lnTo>
                <a:lnTo>
                  <a:pt x="1359" y="1325"/>
                </a:lnTo>
                <a:lnTo>
                  <a:pt x="1346" y="1330"/>
                </a:lnTo>
                <a:lnTo>
                  <a:pt x="1332" y="1332"/>
                </a:lnTo>
                <a:lnTo>
                  <a:pt x="1317" y="1330"/>
                </a:lnTo>
                <a:lnTo>
                  <a:pt x="1305" y="1325"/>
                </a:lnTo>
                <a:lnTo>
                  <a:pt x="1293" y="1316"/>
                </a:lnTo>
                <a:lnTo>
                  <a:pt x="1285" y="1305"/>
                </a:lnTo>
                <a:lnTo>
                  <a:pt x="997" y="804"/>
                </a:lnTo>
                <a:lnTo>
                  <a:pt x="992" y="792"/>
                </a:lnTo>
                <a:lnTo>
                  <a:pt x="990" y="777"/>
                </a:lnTo>
                <a:lnTo>
                  <a:pt x="992" y="764"/>
                </a:lnTo>
                <a:lnTo>
                  <a:pt x="997" y="750"/>
                </a:lnTo>
                <a:lnTo>
                  <a:pt x="1005" y="739"/>
                </a:lnTo>
                <a:lnTo>
                  <a:pt x="1017" y="731"/>
                </a:lnTo>
                <a:lnTo>
                  <a:pt x="1030" y="725"/>
                </a:lnTo>
                <a:lnTo>
                  <a:pt x="1044" y="723"/>
                </a:lnTo>
                <a:lnTo>
                  <a:pt x="1145" y="723"/>
                </a:lnTo>
                <a:lnTo>
                  <a:pt x="1145" y="109"/>
                </a:lnTo>
                <a:lnTo>
                  <a:pt x="1139" y="109"/>
                </a:lnTo>
                <a:close/>
                <a:moveTo>
                  <a:pt x="1139" y="0"/>
                </a:moveTo>
                <a:lnTo>
                  <a:pt x="1171" y="1"/>
                </a:lnTo>
                <a:lnTo>
                  <a:pt x="1204" y="3"/>
                </a:lnTo>
                <a:lnTo>
                  <a:pt x="1221" y="7"/>
                </a:lnTo>
                <a:lnTo>
                  <a:pt x="1234" y="16"/>
                </a:lnTo>
                <a:lnTo>
                  <a:pt x="1245" y="27"/>
                </a:lnTo>
                <a:lnTo>
                  <a:pt x="1251" y="42"/>
                </a:lnTo>
                <a:lnTo>
                  <a:pt x="1254" y="57"/>
                </a:lnTo>
                <a:lnTo>
                  <a:pt x="1254" y="777"/>
                </a:lnTo>
                <a:lnTo>
                  <a:pt x="1251" y="795"/>
                </a:lnTo>
                <a:lnTo>
                  <a:pt x="1244" y="810"/>
                </a:lnTo>
                <a:lnTo>
                  <a:pt x="1231" y="822"/>
                </a:lnTo>
                <a:lnTo>
                  <a:pt x="1217" y="829"/>
                </a:lnTo>
                <a:lnTo>
                  <a:pt x="1199" y="832"/>
                </a:lnTo>
                <a:lnTo>
                  <a:pt x="1138" y="832"/>
                </a:lnTo>
                <a:lnTo>
                  <a:pt x="1332" y="1169"/>
                </a:lnTo>
                <a:lnTo>
                  <a:pt x="1526" y="832"/>
                </a:lnTo>
                <a:lnTo>
                  <a:pt x="1464" y="832"/>
                </a:lnTo>
                <a:lnTo>
                  <a:pt x="1447" y="829"/>
                </a:lnTo>
                <a:lnTo>
                  <a:pt x="1432" y="822"/>
                </a:lnTo>
                <a:lnTo>
                  <a:pt x="1421" y="810"/>
                </a:lnTo>
                <a:lnTo>
                  <a:pt x="1413" y="795"/>
                </a:lnTo>
                <a:lnTo>
                  <a:pt x="1409" y="777"/>
                </a:lnTo>
                <a:lnTo>
                  <a:pt x="1409" y="152"/>
                </a:lnTo>
                <a:lnTo>
                  <a:pt x="1412" y="137"/>
                </a:lnTo>
                <a:lnTo>
                  <a:pt x="1418" y="124"/>
                </a:lnTo>
                <a:lnTo>
                  <a:pt x="1427" y="112"/>
                </a:lnTo>
                <a:lnTo>
                  <a:pt x="1438" y="104"/>
                </a:lnTo>
                <a:lnTo>
                  <a:pt x="1452" y="99"/>
                </a:lnTo>
                <a:lnTo>
                  <a:pt x="1466" y="98"/>
                </a:lnTo>
                <a:lnTo>
                  <a:pt x="1481" y="100"/>
                </a:lnTo>
                <a:lnTo>
                  <a:pt x="1494" y="107"/>
                </a:lnTo>
                <a:lnTo>
                  <a:pt x="1540" y="140"/>
                </a:lnTo>
                <a:lnTo>
                  <a:pt x="1583" y="178"/>
                </a:lnTo>
                <a:lnTo>
                  <a:pt x="1622" y="218"/>
                </a:lnTo>
                <a:lnTo>
                  <a:pt x="1657" y="262"/>
                </a:lnTo>
                <a:lnTo>
                  <a:pt x="1689" y="309"/>
                </a:lnTo>
                <a:lnTo>
                  <a:pt x="1716" y="358"/>
                </a:lnTo>
                <a:lnTo>
                  <a:pt x="1739" y="410"/>
                </a:lnTo>
                <a:lnTo>
                  <a:pt x="1758" y="463"/>
                </a:lnTo>
                <a:lnTo>
                  <a:pt x="1811" y="440"/>
                </a:lnTo>
                <a:lnTo>
                  <a:pt x="1865" y="421"/>
                </a:lnTo>
                <a:lnTo>
                  <a:pt x="1921" y="407"/>
                </a:lnTo>
                <a:lnTo>
                  <a:pt x="1978" y="400"/>
                </a:lnTo>
                <a:lnTo>
                  <a:pt x="2036" y="397"/>
                </a:lnTo>
                <a:lnTo>
                  <a:pt x="2101" y="400"/>
                </a:lnTo>
                <a:lnTo>
                  <a:pt x="2163" y="410"/>
                </a:lnTo>
                <a:lnTo>
                  <a:pt x="2223" y="425"/>
                </a:lnTo>
                <a:lnTo>
                  <a:pt x="2280" y="447"/>
                </a:lnTo>
                <a:lnTo>
                  <a:pt x="2335" y="473"/>
                </a:lnTo>
                <a:lnTo>
                  <a:pt x="2387" y="505"/>
                </a:lnTo>
                <a:lnTo>
                  <a:pt x="2435" y="540"/>
                </a:lnTo>
                <a:lnTo>
                  <a:pt x="2480" y="581"/>
                </a:lnTo>
                <a:lnTo>
                  <a:pt x="2520" y="626"/>
                </a:lnTo>
                <a:lnTo>
                  <a:pt x="2557" y="675"/>
                </a:lnTo>
                <a:lnTo>
                  <a:pt x="2588" y="726"/>
                </a:lnTo>
                <a:lnTo>
                  <a:pt x="2614" y="782"/>
                </a:lnTo>
                <a:lnTo>
                  <a:pt x="2635" y="839"/>
                </a:lnTo>
                <a:lnTo>
                  <a:pt x="2651" y="899"/>
                </a:lnTo>
                <a:lnTo>
                  <a:pt x="2660" y="961"/>
                </a:lnTo>
                <a:lnTo>
                  <a:pt x="2663" y="1026"/>
                </a:lnTo>
                <a:lnTo>
                  <a:pt x="2660" y="1088"/>
                </a:lnTo>
                <a:lnTo>
                  <a:pt x="2707" y="1127"/>
                </a:lnTo>
                <a:lnTo>
                  <a:pt x="2749" y="1168"/>
                </a:lnTo>
                <a:lnTo>
                  <a:pt x="2788" y="1213"/>
                </a:lnTo>
                <a:lnTo>
                  <a:pt x="2822" y="1262"/>
                </a:lnTo>
                <a:lnTo>
                  <a:pt x="2852" y="1314"/>
                </a:lnTo>
                <a:lnTo>
                  <a:pt x="2877" y="1368"/>
                </a:lnTo>
                <a:lnTo>
                  <a:pt x="2897" y="1426"/>
                </a:lnTo>
                <a:lnTo>
                  <a:pt x="2911" y="1485"/>
                </a:lnTo>
                <a:lnTo>
                  <a:pt x="2920" y="1546"/>
                </a:lnTo>
                <a:lnTo>
                  <a:pt x="2924" y="1610"/>
                </a:lnTo>
                <a:lnTo>
                  <a:pt x="2924" y="1610"/>
                </a:lnTo>
                <a:lnTo>
                  <a:pt x="2977" y="1614"/>
                </a:lnTo>
                <a:lnTo>
                  <a:pt x="3029" y="1623"/>
                </a:lnTo>
                <a:lnTo>
                  <a:pt x="3080" y="1638"/>
                </a:lnTo>
                <a:lnTo>
                  <a:pt x="3128" y="1658"/>
                </a:lnTo>
                <a:lnTo>
                  <a:pt x="3173" y="1681"/>
                </a:lnTo>
                <a:lnTo>
                  <a:pt x="3216" y="1711"/>
                </a:lnTo>
                <a:lnTo>
                  <a:pt x="3254" y="1743"/>
                </a:lnTo>
                <a:lnTo>
                  <a:pt x="3290" y="1779"/>
                </a:lnTo>
                <a:lnTo>
                  <a:pt x="3323" y="1819"/>
                </a:lnTo>
                <a:lnTo>
                  <a:pt x="3351" y="1862"/>
                </a:lnTo>
                <a:lnTo>
                  <a:pt x="3373" y="1908"/>
                </a:lnTo>
                <a:lnTo>
                  <a:pt x="3392" y="1956"/>
                </a:lnTo>
                <a:lnTo>
                  <a:pt x="3407" y="2007"/>
                </a:lnTo>
                <a:lnTo>
                  <a:pt x="3415" y="2060"/>
                </a:lnTo>
                <a:lnTo>
                  <a:pt x="3417" y="2114"/>
                </a:lnTo>
                <a:lnTo>
                  <a:pt x="3415" y="2168"/>
                </a:lnTo>
                <a:lnTo>
                  <a:pt x="3405" y="2222"/>
                </a:lnTo>
                <a:lnTo>
                  <a:pt x="3392" y="2273"/>
                </a:lnTo>
                <a:lnTo>
                  <a:pt x="3372" y="2322"/>
                </a:lnTo>
                <a:lnTo>
                  <a:pt x="3348" y="2367"/>
                </a:lnTo>
                <a:lnTo>
                  <a:pt x="3321" y="2411"/>
                </a:lnTo>
                <a:lnTo>
                  <a:pt x="3288" y="2450"/>
                </a:lnTo>
                <a:lnTo>
                  <a:pt x="3251" y="2487"/>
                </a:lnTo>
                <a:lnTo>
                  <a:pt x="3212" y="2520"/>
                </a:lnTo>
                <a:lnTo>
                  <a:pt x="3168" y="2548"/>
                </a:lnTo>
                <a:lnTo>
                  <a:pt x="3123" y="2572"/>
                </a:lnTo>
                <a:lnTo>
                  <a:pt x="3074" y="2591"/>
                </a:lnTo>
                <a:lnTo>
                  <a:pt x="3023" y="2605"/>
                </a:lnTo>
                <a:lnTo>
                  <a:pt x="2970" y="2614"/>
                </a:lnTo>
                <a:lnTo>
                  <a:pt x="2915" y="2617"/>
                </a:lnTo>
                <a:lnTo>
                  <a:pt x="2218" y="2617"/>
                </a:lnTo>
                <a:lnTo>
                  <a:pt x="2201" y="2614"/>
                </a:lnTo>
                <a:lnTo>
                  <a:pt x="2186" y="2606"/>
                </a:lnTo>
                <a:lnTo>
                  <a:pt x="2174" y="2595"/>
                </a:lnTo>
                <a:lnTo>
                  <a:pt x="2167" y="2579"/>
                </a:lnTo>
                <a:lnTo>
                  <a:pt x="2164" y="2563"/>
                </a:lnTo>
                <a:lnTo>
                  <a:pt x="2164" y="1907"/>
                </a:lnTo>
                <a:lnTo>
                  <a:pt x="2167" y="1890"/>
                </a:lnTo>
                <a:lnTo>
                  <a:pt x="2174" y="1876"/>
                </a:lnTo>
                <a:lnTo>
                  <a:pt x="2186" y="1863"/>
                </a:lnTo>
                <a:lnTo>
                  <a:pt x="2201" y="1856"/>
                </a:lnTo>
                <a:lnTo>
                  <a:pt x="2218" y="1853"/>
                </a:lnTo>
                <a:lnTo>
                  <a:pt x="2279" y="1853"/>
                </a:lnTo>
                <a:lnTo>
                  <a:pt x="2085" y="1516"/>
                </a:lnTo>
                <a:lnTo>
                  <a:pt x="1891" y="1853"/>
                </a:lnTo>
                <a:lnTo>
                  <a:pt x="1954" y="1853"/>
                </a:lnTo>
                <a:lnTo>
                  <a:pt x="1970" y="1856"/>
                </a:lnTo>
                <a:lnTo>
                  <a:pt x="1986" y="1863"/>
                </a:lnTo>
                <a:lnTo>
                  <a:pt x="1997" y="1876"/>
                </a:lnTo>
                <a:lnTo>
                  <a:pt x="2004" y="1890"/>
                </a:lnTo>
                <a:lnTo>
                  <a:pt x="2007" y="1907"/>
                </a:lnTo>
                <a:lnTo>
                  <a:pt x="2007" y="2563"/>
                </a:lnTo>
                <a:lnTo>
                  <a:pt x="2004" y="2579"/>
                </a:lnTo>
                <a:lnTo>
                  <a:pt x="1997" y="2595"/>
                </a:lnTo>
                <a:lnTo>
                  <a:pt x="1986" y="2606"/>
                </a:lnTo>
                <a:lnTo>
                  <a:pt x="1970" y="2614"/>
                </a:lnTo>
                <a:lnTo>
                  <a:pt x="1954" y="2617"/>
                </a:lnTo>
                <a:lnTo>
                  <a:pt x="1380" y="2617"/>
                </a:lnTo>
                <a:lnTo>
                  <a:pt x="1317" y="2614"/>
                </a:lnTo>
                <a:lnTo>
                  <a:pt x="1255" y="2604"/>
                </a:lnTo>
                <a:lnTo>
                  <a:pt x="1195" y="2589"/>
                </a:lnTo>
                <a:lnTo>
                  <a:pt x="1137" y="2568"/>
                </a:lnTo>
                <a:lnTo>
                  <a:pt x="1082" y="2541"/>
                </a:lnTo>
                <a:lnTo>
                  <a:pt x="1030" y="2510"/>
                </a:lnTo>
                <a:lnTo>
                  <a:pt x="982" y="2473"/>
                </a:lnTo>
                <a:lnTo>
                  <a:pt x="938" y="2433"/>
                </a:lnTo>
                <a:lnTo>
                  <a:pt x="897" y="2388"/>
                </a:lnTo>
                <a:lnTo>
                  <a:pt x="861" y="2339"/>
                </a:lnTo>
                <a:lnTo>
                  <a:pt x="830" y="2287"/>
                </a:lnTo>
                <a:lnTo>
                  <a:pt x="803" y="2232"/>
                </a:lnTo>
                <a:lnTo>
                  <a:pt x="782" y="2175"/>
                </a:lnTo>
                <a:lnTo>
                  <a:pt x="767" y="2115"/>
                </a:lnTo>
                <a:lnTo>
                  <a:pt x="758" y="2052"/>
                </a:lnTo>
                <a:lnTo>
                  <a:pt x="753" y="1988"/>
                </a:lnTo>
                <a:lnTo>
                  <a:pt x="757" y="1928"/>
                </a:lnTo>
                <a:lnTo>
                  <a:pt x="765" y="1868"/>
                </a:lnTo>
                <a:lnTo>
                  <a:pt x="779" y="1811"/>
                </a:lnTo>
                <a:lnTo>
                  <a:pt x="798" y="1756"/>
                </a:lnTo>
                <a:lnTo>
                  <a:pt x="822" y="1704"/>
                </a:lnTo>
                <a:lnTo>
                  <a:pt x="850" y="1654"/>
                </a:lnTo>
                <a:lnTo>
                  <a:pt x="502" y="1654"/>
                </a:lnTo>
                <a:lnTo>
                  <a:pt x="448" y="1651"/>
                </a:lnTo>
                <a:lnTo>
                  <a:pt x="395" y="1643"/>
                </a:lnTo>
                <a:lnTo>
                  <a:pt x="343" y="1628"/>
                </a:lnTo>
                <a:lnTo>
                  <a:pt x="295" y="1610"/>
                </a:lnTo>
                <a:lnTo>
                  <a:pt x="249" y="1586"/>
                </a:lnTo>
                <a:lnTo>
                  <a:pt x="206" y="1557"/>
                </a:lnTo>
                <a:lnTo>
                  <a:pt x="166" y="1525"/>
                </a:lnTo>
                <a:lnTo>
                  <a:pt x="130" y="1488"/>
                </a:lnTo>
                <a:lnTo>
                  <a:pt x="97" y="1448"/>
                </a:lnTo>
                <a:lnTo>
                  <a:pt x="68" y="1405"/>
                </a:lnTo>
                <a:lnTo>
                  <a:pt x="45" y="1358"/>
                </a:lnTo>
                <a:lnTo>
                  <a:pt x="26" y="1309"/>
                </a:lnTo>
                <a:lnTo>
                  <a:pt x="11" y="1259"/>
                </a:lnTo>
                <a:lnTo>
                  <a:pt x="3" y="1206"/>
                </a:lnTo>
                <a:lnTo>
                  <a:pt x="0" y="1150"/>
                </a:lnTo>
                <a:lnTo>
                  <a:pt x="3" y="1096"/>
                </a:lnTo>
                <a:lnTo>
                  <a:pt x="11" y="1044"/>
                </a:lnTo>
                <a:lnTo>
                  <a:pt x="25" y="994"/>
                </a:lnTo>
                <a:lnTo>
                  <a:pt x="44" y="945"/>
                </a:lnTo>
                <a:lnTo>
                  <a:pt x="67" y="899"/>
                </a:lnTo>
                <a:lnTo>
                  <a:pt x="95" y="856"/>
                </a:lnTo>
                <a:lnTo>
                  <a:pt x="127" y="817"/>
                </a:lnTo>
                <a:lnTo>
                  <a:pt x="163" y="781"/>
                </a:lnTo>
                <a:lnTo>
                  <a:pt x="202" y="747"/>
                </a:lnTo>
                <a:lnTo>
                  <a:pt x="245" y="719"/>
                </a:lnTo>
                <a:lnTo>
                  <a:pt x="289" y="695"/>
                </a:lnTo>
                <a:lnTo>
                  <a:pt x="338" y="676"/>
                </a:lnTo>
                <a:lnTo>
                  <a:pt x="388" y="661"/>
                </a:lnTo>
                <a:lnTo>
                  <a:pt x="439" y="652"/>
                </a:lnTo>
                <a:lnTo>
                  <a:pt x="493" y="648"/>
                </a:lnTo>
                <a:lnTo>
                  <a:pt x="493" y="648"/>
                </a:lnTo>
                <a:lnTo>
                  <a:pt x="496" y="585"/>
                </a:lnTo>
                <a:lnTo>
                  <a:pt x="506" y="525"/>
                </a:lnTo>
                <a:lnTo>
                  <a:pt x="519" y="466"/>
                </a:lnTo>
                <a:lnTo>
                  <a:pt x="539" y="410"/>
                </a:lnTo>
                <a:lnTo>
                  <a:pt x="563" y="356"/>
                </a:lnTo>
                <a:lnTo>
                  <a:pt x="592" y="305"/>
                </a:lnTo>
                <a:lnTo>
                  <a:pt x="625" y="256"/>
                </a:lnTo>
                <a:lnTo>
                  <a:pt x="663" y="211"/>
                </a:lnTo>
                <a:lnTo>
                  <a:pt x="704" y="170"/>
                </a:lnTo>
                <a:lnTo>
                  <a:pt x="749" y="132"/>
                </a:lnTo>
                <a:lnTo>
                  <a:pt x="797" y="99"/>
                </a:lnTo>
                <a:lnTo>
                  <a:pt x="848" y="70"/>
                </a:lnTo>
                <a:lnTo>
                  <a:pt x="902" y="46"/>
                </a:lnTo>
                <a:lnTo>
                  <a:pt x="959" y="26"/>
                </a:lnTo>
                <a:lnTo>
                  <a:pt x="1017" y="12"/>
                </a:lnTo>
                <a:lnTo>
                  <a:pt x="1077" y="3"/>
                </a:lnTo>
                <a:lnTo>
                  <a:pt x="113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9" name="Freeform 737"/>
          <p:cNvSpPr>
            <a:spLocks noEditPoints="1"/>
          </p:cNvSpPr>
          <p:nvPr/>
        </p:nvSpPr>
        <p:spPr bwMode="auto">
          <a:xfrm flipH="1">
            <a:off x="1460110" y="2062258"/>
            <a:ext cx="202124" cy="232244"/>
          </a:xfrm>
          <a:custGeom>
            <a:avLst/>
            <a:gdLst>
              <a:gd name="T0" fmla="*/ 1992 w 3062"/>
              <a:gd name="T1" fmla="*/ 2551 h 3518"/>
              <a:gd name="T2" fmla="*/ 2061 w 3062"/>
              <a:gd name="T3" fmla="*/ 2573 h 3518"/>
              <a:gd name="T4" fmla="*/ 2286 w 3062"/>
              <a:gd name="T5" fmla="*/ 2345 h 3518"/>
              <a:gd name="T6" fmla="*/ 2622 w 3062"/>
              <a:gd name="T7" fmla="*/ 2185 h 3518"/>
              <a:gd name="T8" fmla="*/ 917 w 3062"/>
              <a:gd name="T9" fmla="*/ 508 h 3518"/>
              <a:gd name="T10" fmla="*/ 604 w 3062"/>
              <a:gd name="T11" fmla="*/ 746 h 3518"/>
              <a:gd name="T12" fmla="*/ 459 w 3062"/>
              <a:gd name="T13" fmla="*/ 1120 h 3518"/>
              <a:gd name="T14" fmla="*/ 533 w 3062"/>
              <a:gd name="T15" fmla="*/ 1521 h 3518"/>
              <a:gd name="T16" fmla="*/ 799 w 3062"/>
              <a:gd name="T17" fmla="*/ 1811 h 3518"/>
              <a:gd name="T18" fmla="*/ 1187 w 3062"/>
              <a:gd name="T19" fmla="*/ 1923 h 3518"/>
              <a:gd name="T20" fmla="*/ 1123 w 3062"/>
              <a:gd name="T21" fmla="*/ 1179 h 3518"/>
              <a:gd name="T22" fmla="*/ 1191 w 3062"/>
              <a:gd name="T23" fmla="*/ 1125 h 3518"/>
              <a:gd name="T24" fmla="*/ 1897 w 3062"/>
              <a:gd name="T25" fmla="*/ 1364 h 3518"/>
              <a:gd name="T26" fmla="*/ 1888 w 3062"/>
              <a:gd name="T27" fmla="*/ 984 h 3518"/>
              <a:gd name="T28" fmla="*/ 1680 w 3062"/>
              <a:gd name="T29" fmla="*/ 649 h 3518"/>
              <a:gd name="T30" fmla="*/ 1325 w 3062"/>
              <a:gd name="T31" fmla="*/ 470 h 3518"/>
              <a:gd name="T32" fmla="*/ 946 w 3062"/>
              <a:gd name="T33" fmla="*/ 157 h 3518"/>
              <a:gd name="T34" fmla="*/ 541 w 3062"/>
              <a:gd name="T35" fmla="*/ 352 h 3518"/>
              <a:gd name="T36" fmla="*/ 252 w 3062"/>
              <a:gd name="T37" fmla="*/ 696 h 3518"/>
              <a:gd name="T38" fmla="*/ 133 w 3062"/>
              <a:gd name="T39" fmla="*/ 1131 h 3518"/>
              <a:gd name="T40" fmla="*/ 202 w 3062"/>
              <a:gd name="T41" fmla="*/ 1574 h 3518"/>
              <a:gd name="T42" fmla="*/ 452 w 3062"/>
              <a:gd name="T43" fmla="*/ 1951 h 3518"/>
              <a:gd name="T44" fmla="*/ 831 w 3062"/>
              <a:gd name="T45" fmla="*/ 2188 h 3518"/>
              <a:gd name="T46" fmla="*/ 1292 w 3062"/>
              <a:gd name="T47" fmla="*/ 2244 h 3518"/>
              <a:gd name="T48" fmla="*/ 1187 w 3062"/>
              <a:gd name="T49" fmla="*/ 2054 h 3518"/>
              <a:gd name="T50" fmla="*/ 772 w 3062"/>
              <a:gd name="T51" fmla="*/ 1948 h 3518"/>
              <a:gd name="T52" fmla="*/ 467 w 3062"/>
              <a:gd name="T53" fmla="*/ 1666 h 3518"/>
              <a:gd name="T54" fmla="*/ 328 w 3062"/>
              <a:gd name="T55" fmla="*/ 1264 h 3518"/>
              <a:gd name="T56" fmla="*/ 400 w 3062"/>
              <a:gd name="T57" fmla="*/ 837 h 3518"/>
              <a:gd name="T58" fmla="*/ 655 w 3062"/>
              <a:gd name="T59" fmla="*/ 509 h 3518"/>
              <a:gd name="T60" fmla="*/ 1039 w 3062"/>
              <a:gd name="T61" fmla="*/ 339 h 3518"/>
              <a:gd name="T62" fmla="*/ 1472 w 3062"/>
              <a:gd name="T63" fmla="*/ 374 h 3518"/>
              <a:gd name="T64" fmla="*/ 1820 w 3062"/>
              <a:gd name="T65" fmla="*/ 605 h 3518"/>
              <a:gd name="T66" fmla="*/ 2020 w 3062"/>
              <a:gd name="T67" fmla="*/ 972 h 3518"/>
              <a:gd name="T68" fmla="*/ 2022 w 3062"/>
              <a:gd name="T69" fmla="*/ 1401 h 3518"/>
              <a:gd name="T70" fmla="*/ 2177 w 3062"/>
              <a:gd name="T71" fmla="*/ 1558 h 3518"/>
              <a:gd name="T72" fmla="*/ 2239 w 3062"/>
              <a:gd name="T73" fmla="*/ 1097 h 3518"/>
              <a:gd name="T74" fmla="*/ 2106 w 3062"/>
              <a:gd name="T75" fmla="*/ 669 h 3518"/>
              <a:gd name="T76" fmla="*/ 1806 w 3062"/>
              <a:gd name="T77" fmla="*/ 331 h 3518"/>
              <a:gd name="T78" fmla="*/ 1396 w 3062"/>
              <a:gd name="T79" fmla="*/ 152 h 3518"/>
              <a:gd name="T80" fmla="*/ 1338 w 3062"/>
              <a:gd name="T81" fmla="*/ 9 h 3518"/>
              <a:gd name="T82" fmla="*/ 1777 w 3062"/>
              <a:gd name="T83" fmla="*/ 157 h 3518"/>
              <a:gd name="T84" fmla="*/ 2126 w 3062"/>
              <a:gd name="T85" fmla="*/ 462 h 3518"/>
              <a:gd name="T86" fmla="*/ 2342 w 3062"/>
              <a:gd name="T87" fmla="*/ 919 h 3518"/>
              <a:gd name="T88" fmla="*/ 2351 w 3062"/>
              <a:gd name="T89" fmla="*/ 1418 h 3518"/>
              <a:gd name="T90" fmla="*/ 2805 w 3062"/>
              <a:gd name="T91" fmla="*/ 2147 h 3518"/>
              <a:gd name="T92" fmla="*/ 2821 w 3062"/>
              <a:gd name="T93" fmla="*/ 2244 h 3518"/>
              <a:gd name="T94" fmla="*/ 3062 w 3062"/>
              <a:gd name="T95" fmla="*/ 3179 h 3518"/>
              <a:gd name="T96" fmla="*/ 2684 w 3062"/>
              <a:gd name="T97" fmla="*/ 3512 h 3518"/>
              <a:gd name="T98" fmla="*/ 2605 w 3062"/>
              <a:gd name="T99" fmla="*/ 3492 h 3518"/>
              <a:gd name="T100" fmla="*/ 1755 w 3062"/>
              <a:gd name="T101" fmla="*/ 3047 h 3518"/>
              <a:gd name="T102" fmla="*/ 1415 w 3062"/>
              <a:gd name="T103" fmla="*/ 2358 h 3518"/>
              <a:gd name="T104" fmla="*/ 958 w 3062"/>
              <a:gd name="T105" fmla="*/ 2358 h 3518"/>
              <a:gd name="T106" fmla="*/ 531 w 3062"/>
              <a:gd name="T107" fmla="*/ 2183 h 3518"/>
              <a:gd name="T108" fmla="*/ 198 w 3062"/>
              <a:gd name="T109" fmla="*/ 1847 h 3518"/>
              <a:gd name="T110" fmla="*/ 15 w 3062"/>
              <a:gd name="T111" fmla="*/ 1378 h 3518"/>
              <a:gd name="T112" fmla="*/ 41 w 3062"/>
              <a:gd name="T113" fmla="*/ 884 h 3518"/>
              <a:gd name="T114" fmla="*/ 242 w 3062"/>
              <a:gd name="T115" fmla="*/ 470 h 3518"/>
              <a:gd name="T116" fmla="*/ 604 w 3062"/>
              <a:gd name="T117" fmla="*/ 153 h 3518"/>
              <a:gd name="T118" fmla="*/ 1082 w 3062"/>
              <a:gd name="T119" fmla="*/ 4 h 3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62" h="3518">
                <a:moveTo>
                  <a:pt x="1304" y="1343"/>
                </a:moveTo>
                <a:lnTo>
                  <a:pt x="1785" y="2834"/>
                </a:lnTo>
                <a:lnTo>
                  <a:pt x="1956" y="2577"/>
                </a:lnTo>
                <a:lnTo>
                  <a:pt x="1965" y="2566"/>
                </a:lnTo>
                <a:lnTo>
                  <a:pt x="1978" y="2556"/>
                </a:lnTo>
                <a:lnTo>
                  <a:pt x="1992" y="2551"/>
                </a:lnTo>
                <a:lnTo>
                  <a:pt x="2007" y="2547"/>
                </a:lnTo>
                <a:lnTo>
                  <a:pt x="2010" y="2547"/>
                </a:lnTo>
                <a:lnTo>
                  <a:pt x="2024" y="2550"/>
                </a:lnTo>
                <a:lnTo>
                  <a:pt x="2038" y="2555"/>
                </a:lnTo>
                <a:lnTo>
                  <a:pt x="2051" y="2562"/>
                </a:lnTo>
                <a:lnTo>
                  <a:pt x="2061" y="2573"/>
                </a:lnTo>
                <a:lnTo>
                  <a:pt x="2668" y="3361"/>
                </a:lnTo>
                <a:lnTo>
                  <a:pt x="2906" y="3176"/>
                </a:lnTo>
                <a:lnTo>
                  <a:pt x="2300" y="2389"/>
                </a:lnTo>
                <a:lnTo>
                  <a:pt x="2291" y="2375"/>
                </a:lnTo>
                <a:lnTo>
                  <a:pt x="2287" y="2361"/>
                </a:lnTo>
                <a:lnTo>
                  <a:pt x="2286" y="2345"/>
                </a:lnTo>
                <a:lnTo>
                  <a:pt x="2289" y="2330"/>
                </a:lnTo>
                <a:lnTo>
                  <a:pt x="2295" y="2316"/>
                </a:lnTo>
                <a:lnTo>
                  <a:pt x="2304" y="2303"/>
                </a:lnTo>
                <a:lnTo>
                  <a:pt x="2316" y="2293"/>
                </a:lnTo>
                <a:lnTo>
                  <a:pt x="2330" y="2287"/>
                </a:lnTo>
                <a:lnTo>
                  <a:pt x="2622" y="2185"/>
                </a:lnTo>
                <a:lnTo>
                  <a:pt x="1304" y="1343"/>
                </a:lnTo>
                <a:close/>
                <a:moveTo>
                  <a:pt x="1187" y="457"/>
                </a:moveTo>
                <a:lnTo>
                  <a:pt x="1116" y="460"/>
                </a:lnTo>
                <a:lnTo>
                  <a:pt x="1048" y="470"/>
                </a:lnTo>
                <a:lnTo>
                  <a:pt x="982" y="486"/>
                </a:lnTo>
                <a:lnTo>
                  <a:pt x="917" y="508"/>
                </a:lnTo>
                <a:lnTo>
                  <a:pt x="856" y="535"/>
                </a:lnTo>
                <a:lnTo>
                  <a:pt x="799" y="568"/>
                </a:lnTo>
                <a:lnTo>
                  <a:pt x="744" y="606"/>
                </a:lnTo>
                <a:lnTo>
                  <a:pt x="694" y="649"/>
                </a:lnTo>
                <a:lnTo>
                  <a:pt x="647" y="695"/>
                </a:lnTo>
                <a:lnTo>
                  <a:pt x="604" y="746"/>
                </a:lnTo>
                <a:lnTo>
                  <a:pt x="567" y="801"/>
                </a:lnTo>
                <a:lnTo>
                  <a:pt x="533" y="859"/>
                </a:lnTo>
                <a:lnTo>
                  <a:pt x="507" y="920"/>
                </a:lnTo>
                <a:lnTo>
                  <a:pt x="484" y="984"/>
                </a:lnTo>
                <a:lnTo>
                  <a:pt x="468" y="1051"/>
                </a:lnTo>
                <a:lnTo>
                  <a:pt x="459" y="1120"/>
                </a:lnTo>
                <a:lnTo>
                  <a:pt x="455" y="1189"/>
                </a:lnTo>
                <a:lnTo>
                  <a:pt x="459" y="1260"/>
                </a:lnTo>
                <a:lnTo>
                  <a:pt x="468" y="1329"/>
                </a:lnTo>
                <a:lnTo>
                  <a:pt x="484" y="1395"/>
                </a:lnTo>
                <a:lnTo>
                  <a:pt x="507" y="1460"/>
                </a:lnTo>
                <a:lnTo>
                  <a:pt x="533" y="1521"/>
                </a:lnTo>
                <a:lnTo>
                  <a:pt x="567" y="1579"/>
                </a:lnTo>
                <a:lnTo>
                  <a:pt x="604" y="1633"/>
                </a:lnTo>
                <a:lnTo>
                  <a:pt x="647" y="1684"/>
                </a:lnTo>
                <a:lnTo>
                  <a:pt x="694" y="1731"/>
                </a:lnTo>
                <a:lnTo>
                  <a:pt x="744" y="1774"/>
                </a:lnTo>
                <a:lnTo>
                  <a:pt x="799" y="1811"/>
                </a:lnTo>
                <a:lnTo>
                  <a:pt x="856" y="1845"/>
                </a:lnTo>
                <a:lnTo>
                  <a:pt x="917" y="1872"/>
                </a:lnTo>
                <a:lnTo>
                  <a:pt x="982" y="1894"/>
                </a:lnTo>
                <a:lnTo>
                  <a:pt x="1048" y="1910"/>
                </a:lnTo>
                <a:lnTo>
                  <a:pt x="1116" y="1920"/>
                </a:lnTo>
                <a:lnTo>
                  <a:pt x="1187" y="1923"/>
                </a:lnTo>
                <a:lnTo>
                  <a:pt x="1241" y="1921"/>
                </a:lnTo>
                <a:lnTo>
                  <a:pt x="1295" y="1916"/>
                </a:lnTo>
                <a:lnTo>
                  <a:pt x="1348" y="1905"/>
                </a:lnTo>
                <a:lnTo>
                  <a:pt x="1125" y="1210"/>
                </a:lnTo>
                <a:lnTo>
                  <a:pt x="1122" y="1194"/>
                </a:lnTo>
                <a:lnTo>
                  <a:pt x="1123" y="1179"/>
                </a:lnTo>
                <a:lnTo>
                  <a:pt x="1127" y="1164"/>
                </a:lnTo>
                <a:lnTo>
                  <a:pt x="1135" y="1150"/>
                </a:lnTo>
                <a:lnTo>
                  <a:pt x="1146" y="1138"/>
                </a:lnTo>
                <a:lnTo>
                  <a:pt x="1160" y="1130"/>
                </a:lnTo>
                <a:lnTo>
                  <a:pt x="1176" y="1125"/>
                </a:lnTo>
                <a:lnTo>
                  <a:pt x="1191" y="1125"/>
                </a:lnTo>
                <a:lnTo>
                  <a:pt x="1207" y="1128"/>
                </a:lnTo>
                <a:lnTo>
                  <a:pt x="1221" y="1135"/>
                </a:lnTo>
                <a:lnTo>
                  <a:pt x="1836" y="1527"/>
                </a:lnTo>
                <a:lnTo>
                  <a:pt x="1860" y="1475"/>
                </a:lnTo>
                <a:lnTo>
                  <a:pt x="1881" y="1420"/>
                </a:lnTo>
                <a:lnTo>
                  <a:pt x="1897" y="1364"/>
                </a:lnTo>
                <a:lnTo>
                  <a:pt x="1909" y="1307"/>
                </a:lnTo>
                <a:lnTo>
                  <a:pt x="1915" y="1248"/>
                </a:lnTo>
                <a:lnTo>
                  <a:pt x="1918" y="1189"/>
                </a:lnTo>
                <a:lnTo>
                  <a:pt x="1914" y="1120"/>
                </a:lnTo>
                <a:lnTo>
                  <a:pt x="1904" y="1051"/>
                </a:lnTo>
                <a:lnTo>
                  <a:pt x="1888" y="984"/>
                </a:lnTo>
                <a:lnTo>
                  <a:pt x="1867" y="920"/>
                </a:lnTo>
                <a:lnTo>
                  <a:pt x="1839" y="859"/>
                </a:lnTo>
                <a:lnTo>
                  <a:pt x="1806" y="801"/>
                </a:lnTo>
                <a:lnTo>
                  <a:pt x="1768" y="746"/>
                </a:lnTo>
                <a:lnTo>
                  <a:pt x="1726" y="695"/>
                </a:lnTo>
                <a:lnTo>
                  <a:pt x="1680" y="649"/>
                </a:lnTo>
                <a:lnTo>
                  <a:pt x="1628" y="606"/>
                </a:lnTo>
                <a:lnTo>
                  <a:pt x="1574" y="568"/>
                </a:lnTo>
                <a:lnTo>
                  <a:pt x="1516" y="535"/>
                </a:lnTo>
                <a:lnTo>
                  <a:pt x="1455" y="508"/>
                </a:lnTo>
                <a:lnTo>
                  <a:pt x="1391" y="486"/>
                </a:lnTo>
                <a:lnTo>
                  <a:pt x="1325" y="470"/>
                </a:lnTo>
                <a:lnTo>
                  <a:pt x="1256" y="460"/>
                </a:lnTo>
                <a:lnTo>
                  <a:pt x="1187" y="457"/>
                </a:lnTo>
                <a:close/>
                <a:moveTo>
                  <a:pt x="1169" y="131"/>
                </a:moveTo>
                <a:lnTo>
                  <a:pt x="1094" y="135"/>
                </a:lnTo>
                <a:lnTo>
                  <a:pt x="1019" y="143"/>
                </a:lnTo>
                <a:lnTo>
                  <a:pt x="946" y="157"/>
                </a:lnTo>
                <a:lnTo>
                  <a:pt x="874" y="178"/>
                </a:lnTo>
                <a:lnTo>
                  <a:pt x="803" y="202"/>
                </a:lnTo>
                <a:lnTo>
                  <a:pt x="735" y="232"/>
                </a:lnTo>
                <a:lnTo>
                  <a:pt x="668" y="267"/>
                </a:lnTo>
                <a:lnTo>
                  <a:pt x="603" y="306"/>
                </a:lnTo>
                <a:lnTo>
                  <a:pt x="541" y="352"/>
                </a:lnTo>
                <a:lnTo>
                  <a:pt x="482" y="401"/>
                </a:lnTo>
                <a:lnTo>
                  <a:pt x="428" y="453"/>
                </a:lnTo>
                <a:lnTo>
                  <a:pt x="377" y="509"/>
                </a:lnTo>
                <a:lnTo>
                  <a:pt x="330" y="568"/>
                </a:lnTo>
                <a:lnTo>
                  <a:pt x="289" y="630"/>
                </a:lnTo>
                <a:lnTo>
                  <a:pt x="252" y="696"/>
                </a:lnTo>
                <a:lnTo>
                  <a:pt x="219" y="763"/>
                </a:lnTo>
                <a:lnTo>
                  <a:pt x="192" y="833"/>
                </a:lnTo>
                <a:lnTo>
                  <a:pt x="169" y="905"/>
                </a:lnTo>
                <a:lnTo>
                  <a:pt x="152" y="979"/>
                </a:lnTo>
                <a:lnTo>
                  <a:pt x="139" y="1055"/>
                </a:lnTo>
                <a:lnTo>
                  <a:pt x="133" y="1131"/>
                </a:lnTo>
                <a:lnTo>
                  <a:pt x="130" y="1208"/>
                </a:lnTo>
                <a:lnTo>
                  <a:pt x="135" y="1283"/>
                </a:lnTo>
                <a:lnTo>
                  <a:pt x="143" y="1358"/>
                </a:lnTo>
                <a:lnTo>
                  <a:pt x="158" y="1431"/>
                </a:lnTo>
                <a:lnTo>
                  <a:pt x="177" y="1504"/>
                </a:lnTo>
                <a:lnTo>
                  <a:pt x="202" y="1574"/>
                </a:lnTo>
                <a:lnTo>
                  <a:pt x="232" y="1643"/>
                </a:lnTo>
                <a:lnTo>
                  <a:pt x="266" y="1711"/>
                </a:lnTo>
                <a:lnTo>
                  <a:pt x="307" y="1775"/>
                </a:lnTo>
                <a:lnTo>
                  <a:pt x="351" y="1837"/>
                </a:lnTo>
                <a:lnTo>
                  <a:pt x="400" y="1896"/>
                </a:lnTo>
                <a:lnTo>
                  <a:pt x="452" y="1951"/>
                </a:lnTo>
                <a:lnTo>
                  <a:pt x="508" y="2002"/>
                </a:lnTo>
                <a:lnTo>
                  <a:pt x="567" y="2049"/>
                </a:lnTo>
                <a:lnTo>
                  <a:pt x="629" y="2090"/>
                </a:lnTo>
                <a:lnTo>
                  <a:pt x="694" y="2128"/>
                </a:lnTo>
                <a:lnTo>
                  <a:pt x="761" y="2160"/>
                </a:lnTo>
                <a:lnTo>
                  <a:pt x="831" y="2188"/>
                </a:lnTo>
                <a:lnTo>
                  <a:pt x="902" y="2211"/>
                </a:lnTo>
                <a:lnTo>
                  <a:pt x="976" y="2228"/>
                </a:lnTo>
                <a:lnTo>
                  <a:pt x="1052" y="2241"/>
                </a:lnTo>
                <a:lnTo>
                  <a:pt x="1132" y="2248"/>
                </a:lnTo>
                <a:lnTo>
                  <a:pt x="1212" y="2249"/>
                </a:lnTo>
                <a:lnTo>
                  <a:pt x="1292" y="2244"/>
                </a:lnTo>
                <a:lnTo>
                  <a:pt x="1371" y="2233"/>
                </a:lnTo>
                <a:lnTo>
                  <a:pt x="1449" y="2216"/>
                </a:lnTo>
                <a:lnTo>
                  <a:pt x="1389" y="2030"/>
                </a:lnTo>
                <a:lnTo>
                  <a:pt x="1322" y="2043"/>
                </a:lnTo>
                <a:lnTo>
                  <a:pt x="1254" y="2052"/>
                </a:lnTo>
                <a:lnTo>
                  <a:pt x="1187" y="2054"/>
                </a:lnTo>
                <a:lnTo>
                  <a:pt x="1112" y="2051"/>
                </a:lnTo>
                <a:lnTo>
                  <a:pt x="1039" y="2042"/>
                </a:lnTo>
                <a:lnTo>
                  <a:pt x="970" y="2026"/>
                </a:lnTo>
                <a:lnTo>
                  <a:pt x="901" y="2006"/>
                </a:lnTo>
                <a:lnTo>
                  <a:pt x="835" y="1979"/>
                </a:lnTo>
                <a:lnTo>
                  <a:pt x="772" y="1948"/>
                </a:lnTo>
                <a:lnTo>
                  <a:pt x="712" y="1911"/>
                </a:lnTo>
                <a:lnTo>
                  <a:pt x="655" y="1870"/>
                </a:lnTo>
                <a:lnTo>
                  <a:pt x="603" y="1825"/>
                </a:lnTo>
                <a:lnTo>
                  <a:pt x="554" y="1775"/>
                </a:lnTo>
                <a:lnTo>
                  <a:pt x="508" y="1722"/>
                </a:lnTo>
                <a:lnTo>
                  <a:pt x="467" y="1666"/>
                </a:lnTo>
                <a:lnTo>
                  <a:pt x="431" y="1606"/>
                </a:lnTo>
                <a:lnTo>
                  <a:pt x="400" y="1542"/>
                </a:lnTo>
                <a:lnTo>
                  <a:pt x="374" y="1476"/>
                </a:lnTo>
                <a:lnTo>
                  <a:pt x="353" y="1408"/>
                </a:lnTo>
                <a:lnTo>
                  <a:pt x="338" y="1337"/>
                </a:lnTo>
                <a:lnTo>
                  <a:pt x="328" y="1264"/>
                </a:lnTo>
                <a:lnTo>
                  <a:pt x="325" y="1189"/>
                </a:lnTo>
                <a:lnTo>
                  <a:pt x="328" y="1115"/>
                </a:lnTo>
                <a:lnTo>
                  <a:pt x="338" y="1042"/>
                </a:lnTo>
                <a:lnTo>
                  <a:pt x="353" y="972"/>
                </a:lnTo>
                <a:lnTo>
                  <a:pt x="374" y="904"/>
                </a:lnTo>
                <a:lnTo>
                  <a:pt x="400" y="837"/>
                </a:lnTo>
                <a:lnTo>
                  <a:pt x="431" y="774"/>
                </a:lnTo>
                <a:lnTo>
                  <a:pt x="467" y="714"/>
                </a:lnTo>
                <a:lnTo>
                  <a:pt x="508" y="657"/>
                </a:lnTo>
                <a:lnTo>
                  <a:pt x="554" y="605"/>
                </a:lnTo>
                <a:lnTo>
                  <a:pt x="603" y="554"/>
                </a:lnTo>
                <a:lnTo>
                  <a:pt x="655" y="509"/>
                </a:lnTo>
                <a:lnTo>
                  <a:pt x="712" y="468"/>
                </a:lnTo>
                <a:lnTo>
                  <a:pt x="772" y="432"/>
                </a:lnTo>
                <a:lnTo>
                  <a:pt x="835" y="401"/>
                </a:lnTo>
                <a:lnTo>
                  <a:pt x="901" y="374"/>
                </a:lnTo>
                <a:lnTo>
                  <a:pt x="970" y="354"/>
                </a:lnTo>
                <a:lnTo>
                  <a:pt x="1039" y="339"/>
                </a:lnTo>
                <a:lnTo>
                  <a:pt x="1112" y="329"/>
                </a:lnTo>
                <a:lnTo>
                  <a:pt x="1187" y="326"/>
                </a:lnTo>
                <a:lnTo>
                  <a:pt x="1261" y="329"/>
                </a:lnTo>
                <a:lnTo>
                  <a:pt x="1333" y="339"/>
                </a:lnTo>
                <a:lnTo>
                  <a:pt x="1404" y="354"/>
                </a:lnTo>
                <a:lnTo>
                  <a:pt x="1472" y="374"/>
                </a:lnTo>
                <a:lnTo>
                  <a:pt x="1538" y="401"/>
                </a:lnTo>
                <a:lnTo>
                  <a:pt x="1601" y="432"/>
                </a:lnTo>
                <a:lnTo>
                  <a:pt x="1661" y="468"/>
                </a:lnTo>
                <a:lnTo>
                  <a:pt x="1717" y="509"/>
                </a:lnTo>
                <a:lnTo>
                  <a:pt x="1771" y="554"/>
                </a:lnTo>
                <a:lnTo>
                  <a:pt x="1820" y="605"/>
                </a:lnTo>
                <a:lnTo>
                  <a:pt x="1865" y="657"/>
                </a:lnTo>
                <a:lnTo>
                  <a:pt x="1905" y="714"/>
                </a:lnTo>
                <a:lnTo>
                  <a:pt x="1942" y="774"/>
                </a:lnTo>
                <a:lnTo>
                  <a:pt x="1973" y="837"/>
                </a:lnTo>
                <a:lnTo>
                  <a:pt x="1999" y="904"/>
                </a:lnTo>
                <a:lnTo>
                  <a:pt x="2020" y="972"/>
                </a:lnTo>
                <a:lnTo>
                  <a:pt x="2036" y="1042"/>
                </a:lnTo>
                <a:lnTo>
                  <a:pt x="2044" y="1115"/>
                </a:lnTo>
                <a:lnTo>
                  <a:pt x="2048" y="1189"/>
                </a:lnTo>
                <a:lnTo>
                  <a:pt x="2045" y="1261"/>
                </a:lnTo>
                <a:lnTo>
                  <a:pt x="2037" y="1332"/>
                </a:lnTo>
                <a:lnTo>
                  <a:pt x="2022" y="1401"/>
                </a:lnTo>
                <a:lnTo>
                  <a:pt x="2003" y="1468"/>
                </a:lnTo>
                <a:lnTo>
                  <a:pt x="1977" y="1535"/>
                </a:lnTo>
                <a:lnTo>
                  <a:pt x="1946" y="1598"/>
                </a:lnTo>
                <a:lnTo>
                  <a:pt x="2111" y="1703"/>
                </a:lnTo>
                <a:lnTo>
                  <a:pt x="2146" y="1632"/>
                </a:lnTo>
                <a:lnTo>
                  <a:pt x="2177" y="1558"/>
                </a:lnTo>
                <a:lnTo>
                  <a:pt x="2202" y="1482"/>
                </a:lnTo>
                <a:lnTo>
                  <a:pt x="2221" y="1405"/>
                </a:lnTo>
                <a:lnTo>
                  <a:pt x="2234" y="1324"/>
                </a:lnTo>
                <a:lnTo>
                  <a:pt x="2241" y="1248"/>
                </a:lnTo>
                <a:lnTo>
                  <a:pt x="2242" y="1172"/>
                </a:lnTo>
                <a:lnTo>
                  <a:pt x="2239" y="1097"/>
                </a:lnTo>
                <a:lnTo>
                  <a:pt x="2229" y="1022"/>
                </a:lnTo>
                <a:lnTo>
                  <a:pt x="2215" y="949"/>
                </a:lnTo>
                <a:lnTo>
                  <a:pt x="2195" y="876"/>
                </a:lnTo>
                <a:lnTo>
                  <a:pt x="2171" y="805"/>
                </a:lnTo>
                <a:lnTo>
                  <a:pt x="2142" y="737"/>
                </a:lnTo>
                <a:lnTo>
                  <a:pt x="2106" y="669"/>
                </a:lnTo>
                <a:lnTo>
                  <a:pt x="2067" y="605"/>
                </a:lnTo>
                <a:lnTo>
                  <a:pt x="2022" y="542"/>
                </a:lnTo>
                <a:lnTo>
                  <a:pt x="1973" y="483"/>
                </a:lnTo>
                <a:lnTo>
                  <a:pt x="1920" y="429"/>
                </a:lnTo>
                <a:lnTo>
                  <a:pt x="1865" y="377"/>
                </a:lnTo>
                <a:lnTo>
                  <a:pt x="1806" y="331"/>
                </a:lnTo>
                <a:lnTo>
                  <a:pt x="1744" y="289"/>
                </a:lnTo>
                <a:lnTo>
                  <a:pt x="1679" y="252"/>
                </a:lnTo>
                <a:lnTo>
                  <a:pt x="1611" y="220"/>
                </a:lnTo>
                <a:lnTo>
                  <a:pt x="1542" y="192"/>
                </a:lnTo>
                <a:lnTo>
                  <a:pt x="1470" y="169"/>
                </a:lnTo>
                <a:lnTo>
                  <a:pt x="1396" y="152"/>
                </a:lnTo>
                <a:lnTo>
                  <a:pt x="1320" y="139"/>
                </a:lnTo>
                <a:lnTo>
                  <a:pt x="1245" y="132"/>
                </a:lnTo>
                <a:lnTo>
                  <a:pt x="1169" y="131"/>
                </a:lnTo>
                <a:close/>
                <a:moveTo>
                  <a:pt x="1166" y="0"/>
                </a:moveTo>
                <a:lnTo>
                  <a:pt x="1252" y="2"/>
                </a:lnTo>
                <a:lnTo>
                  <a:pt x="1338" y="9"/>
                </a:lnTo>
                <a:lnTo>
                  <a:pt x="1416" y="22"/>
                </a:lnTo>
                <a:lnTo>
                  <a:pt x="1492" y="39"/>
                </a:lnTo>
                <a:lnTo>
                  <a:pt x="1566" y="62"/>
                </a:lnTo>
                <a:lnTo>
                  <a:pt x="1638" y="89"/>
                </a:lnTo>
                <a:lnTo>
                  <a:pt x="1709" y="121"/>
                </a:lnTo>
                <a:lnTo>
                  <a:pt x="1777" y="157"/>
                </a:lnTo>
                <a:lnTo>
                  <a:pt x="1842" y="197"/>
                </a:lnTo>
                <a:lnTo>
                  <a:pt x="1904" y="242"/>
                </a:lnTo>
                <a:lnTo>
                  <a:pt x="1964" y="291"/>
                </a:lnTo>
                <a:lnTo>
                  <a:pt x="2022" y="344"/>
                </a:lnTo>
                <a:lnTo>
                  <a:pt x="2075" y="402"/>
                </a:lnTo>
                <a:lnTo>
                  <a:pt x="2126" y="462"/>
                </a:lnTo>
                <a:lnTo>
                  <a:pt x="2175" y="533"/>
                </a:lnTo>
                <a:lnTo>
                  <a:pt x="2220" y="606"/>
                </a:lnTo>
                <a:lnTo>
                  <a:pt x="2259" y="681"/>
                </a:lnTo>
                <a:lnTo>
                  <a:pt x="2292" y="758"/>
                </a:lnTo>
                <a:lnTo>
                  <a:pt x="2320" y="837"/>
                </a:lnTo>
                <a:lnTo>
                  <a:pt x="2342" y="919"/>
                </a:lnTo>
                <a:lnTo>
                  <a:pt x="2359" y="1002"/>
                </a:lnTo>
                <a:lnTo>
                  <a:pt x="2368" y="1085"/>
                </a:lnTo>
                <a:lnTo>
                  <a:pt x="2373" y="1170"/>
                </a:lnTo>
                <a:lnTo>
                  <a:pt x="2370" y="1256"/>
                </a:lnTo>
                <a:lnTo>
                  <a:pt x="2363" y="1342"/>
                </a:lnTo>
                <a:lnTo>
                  <a:pt x="2351" y="1418"/>
                </a:lnTo>
                <a:lnTo>
                  <a:pt x="2334" y="1493"/>
                </a:lnTo>
                <a:lnTo>
                  <a:pt x="2313" y="1566"/>
                </a:lnTo>
                <a:lnTo>
                  <a:pt x="2286" y="1637"/>
                </a:lnTo>
                <a:lnTo>
                  <a:pt x="2256" y="1706"/>
                </a:lnTo>
                <a:lnTo>
                  <a:pt x="2221" y="1774"/>
                </a:lnTo>
                <a:lnTo>
                  <a:pt x="2805" y="2147"/>
                </a:lnTo>
                <a:lnTo>
                  <a:pt x="2819" y="2160"/>
                </a:lnTo>
                <a:lnTo>
                  <a:pt x="2828" y="2175"/>
                </a:lnTo>
                <a:lnTo>
                  <a:pt x="2835" y="2192"/>
                </a:lnTo>
                <a:lnTo>
                  <a:pt x="2835" y="2211"/>
                </a:lnTo>
                <a:lnTo>
                  <a:pt x="2830" y="2229"/>
                </a:lnTo>
                <a:lnTo>
                  <a:pt x="2821" y="2244"/>
                </a:lnTo>
                <a:lnTo>
                  <a:pt x="2808" y="2257"/>
                </a:lnTo>
                <a:lnTo>
                  <a:pt x="2791" y="2264"/>
                </a:lnTo>
                <a:lnTo>
                  <a:pt x="2458" y="2380"/>
                </a:lnTo>
                <a:lnTo>
                  <a:pt x="3049" y="3148"/>
                </a:lnTo>
                <a:lnTo>
                  <a:pt x="3058" y="3163"/>
                </a:lnTo>
                <a:lnTo>
                  <a:pt x="3062" y="3179"/>
                </a:lnTo>
                <a:lnTo>
                  <a:pt x="3062" y="3196"/>
                </a:lnTo>
                <a:lnTo>
                  <a:pt x="3058" y="3212"/>
                </a:lnTo>
                <a:lnTo>
                  <a:pt x="3049" y="3227"/>
                </a:lnTo>
                <a:lnTo>
                  <a:pt x="3038" y="3239"/>
                </a:lnTo>
                <a:lnTo>
                  <a:pt x="2696" y="3504"/>
                </a:lnTo>
                <a:lnTo>
                  <a:pt x="2684" y="3512"/>
                </a:lnTo>
                <a:lnTo>
                  <a:pt x="2670" y="3516"/>
                </a:lnTo>
                <a:lnTo>
                  <a:pt x="2656" y="3518"/>
                </a:lnTo>
                <a:lnTo>
                  <a:pt x="2647" y="3517"/>
                </a:lnTo>
                <a:lnTo>
                  <a:pt x="2631" y="3513"/>
                </a:lnTo>
                <a:lnTo>
                  <a:pt x="2616" y="3504"/>
                </a:lnTo>
                <a:lnTo>
                  <a:pt x="2605" y="3492"/>
                </a:lnTo>
                <a:lnTo>
                  <a:pt x="2013" y="2725"/>
                </a:lnTo>
                <a:lnTo>
                  <a:pt x="1818" y="3019"/>
                </a:lnTo>
                <a:lnTo>
                  <a:pt x="1806" y="3032"/>
                </a:lnTo>
                <a:lnTo>
                  <a:pt x="1790" y="3042"/>
                </a:lnTo>
                <a:lnTo>
                  <a:pt x="1773" y="3047"/>
                </a:lnTo>
                <a:lnTo>
                  <a:pt x="1755" y="3047"/>
                </a:lnTo>
                <a:lnTo>
                  <a:pt x="1736" y="3042"/>
                </a:lnTo>
                <a:lnTo>
                  <a:pt x="1721" y="3032"/>
                </a:lnTo>
                <a:lnTo>
                  <a:pt x="1710" y="3019"/>
                </a:lnTo>
                <a:lnTo>
                  <a:pt x="1701" y="3002"/>
                </a:lnTo>
                <a:lnTo>
                  <a:pt x="1488" y="2340"/>
                </a:lnTo>
                <a:lnTo>
                  <a:pt x="1415" y="2358"/>
                </a:lnTo>
                <a:lnTo>
                  <a:pt x="1340" y="2370"/>
                </a:lnTo>
                <a:lnTo>
                  <a:pt x="1265" y="2378"/>
                </a:lnTo>
                <a:lnTo>
                  <a:pt x="1189" y="2380"/>
                </a:lnTo>
                <a:lnTo>
                  <a:pt x="1112" y="2378"/>
                </a:lnTo>
                <a:lnTo>
                  <a:pt x="1035" y="2370"/>
                </a:lnTo>
                <a:lnTo>
                  <a:pt x="958" y="2358"/>
                </a:lnTo>
                <a:lnTo>
                  <a:pt x="881" y="2340"/>
                </a:lnTo>
                <a:lnTo>
                  <a:pt x="807" y="2318"/>
                </a:lnTo>
                <a:lnTo>
                  <a:pt x="735" y="2291"/>
                </a:lnTo>
                <a:lnTo>
                  <a:pt x="664" y="2259"/>
                </a:lnTo>
                <a:lnTo>
                  <a:pt x="597" y="2222"/>
                </a:lnTo>
                <a:lnTo>
                  <a:pt x="531" y="2183"/>
                </a:lnTo>
                <a:lnTo>
                  <a:pt x="468" y="2138"/>
                </a:lnTo>
                <a:lnTo>
                  <a:pt x="408" y="2088"/>
                </a:lnTo>
                <a:lnTo>
                  <a:pt x="352" y="2036"/>
                </a:lnTo>
                <a:lnTo>
                  <a:pt x="298" y="1978"/>
                </a:lnTo>
                <a:lnTo>
                  <a:pt x="248" y="1918"/>
                </a:lnTo>
                <a:lnTo>
                  <a:pt x="198" y="1847"/>
                </a:lnTo>
                <a:lnTo>
                  <a:pt x="153" y="1774"/>
                </a:lnTo>
                <a:lnTo>
                  <a:pt x="114" y="1699"/>
                </a:lnTo>
                <a:lnTo>
                  <a:pt x="80" y="1622"/>
                </a:lnTo>
                <a:lnTo>
                  <a:pt x="53" y="1542"/>
                </a:lnTo>
                <a:lnTo>
                  <a:pt x="31" y="1461"/>
                </a:lnTo>
                <a:lnTo>
                  <a:pt x="15" y="1378"/>
                </a:lnTo>
                <a:lnTo>
                  <a:pt x="4" y="1294"/>
                </a:lnTo>
                <a:lnTo>
                  <a:pt x="0" y="1210"/>
                </a:lnTo>
                <a:lnTo>
                  <a:pt x="2" y="1124"/>
                </a:lnTo>
                <a:lnTo>
                  <a:pt x="10" y="1038"/>
                </a:lnTo>
                <a:lnTo>
                  <a:pt x="22" y="960"/>
                </a:lnTo>
                <a:lnTo>
                  <a:pt x="41" y="884"/>
                </a:lnTo>
                <a:lnTo>
                  <a:pt x="62" y="810"/>
                </a:lnTo>
                <a:lnTo>
                  <a:pt x="90" y="737"/>
                </a:lnTo>
                <a:lnTo>
                  <a:pt x="121" y="666"/>
                </a:lnTo>
                <a:lnTo>
                  <a:pt x="157" y="598"/>
                </a:lnTo>
                <a:lnTo>
                  <a:pt x="198" y="532"/>
                </a:lnTo>
                <a:lnTo>
                  <a:pt x="242" y="470"/>
                </a:lnTo>
                <a:lnTo>
                  <a:pt x="291" y="409"/>
                </a:lnTo>
                <a:lnTo>
                  <a:pt x="344" y="353"/>
                </a:lnTo>
                <a:lnTo>
                  <a:pt x="401" y="299"/>
                </a:lnTo>
                <a:lnTo>
                  <a:pt x="462" y="249"/>
                </a:lnTo>
                <a:lnTo>
                  <a:pt x="531" y="198"/>
                </a:lnTo>
                <a:lnTo>
                  <a:pt x="604" y="153"/>
                </a:lnTo>
                <a:lnTo>
                  <a:pt x="679" y="113"/>
                </a:lnTo>
                <a:lnTo>
                  <a:pt x="756" y="80"/>
                </a:lnTo>
                <a:lnTo>
                  <a:pt x="835" y="52"/>
                </a:lnTo>
                <a:lnTo>
                  <a:pt x="916" y="31"/>
                </a:lnTo>
                <a:lnTo>
                  <a:pt x="999" y="15"/>
                </a:lnTo>
                <a:lnTo>
                  <a:pt x="1082" y="4"/>
                </a:lnTo>
                <a:lnTo>
                  <a:pt x="1166"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0" name="Freeform 742"/>
          <p:cNvSpPr>
            <a:spLocks noEditPoints="1"/>
          </p:cNvSpPr>
          <p:nvPr/>
        </p:nvSpPr>
        <p:spPr bwMode="auto">
          <a:xfrm flipH="1">
            <a:off x="897832" y="2060276"/>
            <a:ext cx="262364" cy="236207"/>
          </a:xfrm>
          <a:custGeom>
            <a:avLst/>
            <a:gdLst>
              <a:gd name="T0" fmla="*/ 1655 w 3312"/>
              <a:gd name="T1" fmla="*/ 2859 h 2977"/>
              <a:gd name="T2" fmla="*/ 2270 w 3312"/>
              <a:gd name="T3" fmla="*/ 2866 h 2977"/>
              <a:gd name="T4" fmla="*/ 2287 w 3312"/>
              <a:gd name="T5" fmla="*/ 2767 h 2977"/>
              <a:gd name="T6" fmla="*/ 3126 w 3312"/>
              <a:gd name="T7" fmla="*/ 2620 h 2977"/>
              <a:gd name="T8" fmla="*/ 3193 w 3312"/>
              <a:gd name="T9" fmla="*/ 2582 h 2977"/>
              <a:gd name="T10" fmla="*/ 2395 w 3312"/>
              <a:gd name="T11" fmla="*/ 2527 h 2977"/>
              <a:gd name="T12" fmla="*/ 1538 w 3312"/>
              <a:gd name="T13" fmla="*/ 2111 h 2977"/>
              <a:gd name="T14" fmla="*/ 2287 w 3312"/>
              <a:gd name="T15" fmla="*/ 2659 h 2977"/>
              <a:gd name="T16" fmla="*/ 129 w 3312"/>
              <a:gd name="T17" fmla="*/ 1946 h 2977"/>
              <a:gd name="T18" fmla="*/ 208 w 3312"/>
              <a:gd name="T19" fmla="*/ 1999 h 2977"/>
              <a:gd name="T20" fmla="*/ 118 w 3312"/>
              <a:gd name="T21" fmla="*/ 1924 h 2977"/>
              <a:gd name="T22" fmla="*/ 1649 w 3312"/>
              <a:gd name="T23" fmla="*/ 1804 h 2977"/>
              <a:gd name="T24" fmla="*/ 2287 w 3312"/>
              <a:gd name="T25" fmla="*/ 1816 h 2977"/>
              <a:gd name="T26" fmla="*/ 2259 w 3312"/>
              <a:gd name="T27" fmla="*/ 1787 h 2977"/>
              <a:gd name="T28" fmla="*/ 2259 w 3312"/>
              <a:gd name="T29" fmla="*/ 1678 h 2977"/>
              <a:gd name="T30" fmla="*/ 2355 w 3312"/>
              <a:gd name="T31" fmla="*/ 1718 h 2977"/>
              <a:gd name="T32" fmla="*/ 2395 w 3312"/>
              <a:gd name="T33" fmla="*/ 1816 h 2977"/>
              <a:gd name="T34" fmla="*/ 1956 w 3312"/>
              <a:gd name="T35" fmla="*/ 1342 h 2977"/>
              <a:gd name="T36" fmla="*/ 1978 w 3312"/>
              <a:gd name="T37" fmla="*/ 1164 h 2977"/>
              <a:gd name="T38" fmla="*/ 1956 w 3312"/>
              <a:gd name="T39" fmla="*/ 1234 h 2977"/>
              <a:gd name="T40" fmla="*/ 3193 w 3312"/>
              <a:gd name="T41" fmla="*/ 1180 h 2977"/>
              <a:gd name="T42" fmla="*/ 3127 w 3312"/>
              <a:gd name="T43" fmla="*/ 1141 h 2977"/>
              <a:gd name="T44" fmla="*/ 1538 w 3312"/>
              <a:gd name="T45" fmla="*/ 1815 h 2977"/>
              <a:gd name="T46" fmla="*/ 1579 w 3312"/>
              <a:gd name="T47" fmla="*/ 1718 h 2977"/>
              <a:gd name="T48" fmla="*/ 1675 w 3312"/>
              <a:gd name="T49" fmla="*/ 1678 h 2977"/>
              <a:gd name="T50" fmla="*/ 1858 w 3312"/>
              <a:gd name="T51" fmla="*/ 1154 h 2977"/>
              <a:gd name="T52" fmla="*/ 1939 w 3312"/>
              <a:gd name="T53" fmla="*/ 1058 h 2977"/>
              <a:gd name="T54" fmla="*/ 3072 w 3312"/>
              <a:gd name="T55" fmla="*/ 1033 h 2977"/>
              <a:gd name="T56" fmla="*/ 209 w 3312"/>
              <a:gd name="T57" fmla="*/ 111 h 2977"/>
              <a:gd name="T58" fmla="*/ 133 w 3312"/>
              <a:gd name="T59" fmla="*/ 160 h 2977"/>
              <a:gd name="T60" fmla="*/ 3032 w 3312"/>
              <a:gd name="T61" fmla="*/ 143 h 2977"/>
              <a:gd name="T62" fmla="*/ 2947 w 3312"/>
              <a:gd name="T63" fmla="*/ 109 h 2977"/>
              <a:gd name="T64" fmla="*/ 2985 w 3312"/>
              <a:gd name="T65" fmla="*/ 3 h 2977"/>
              <a:gd name="T66" fmla="*/ 3112 w 3312"/>
              <a:gd name="T67" fmla="*/ 69 h 2977"/>
              <a:gd name="T68" fmla="*/ 3177 w 3312"/>
              <a:gd name="T69" fmla="*/ 197 h 2977"/>
              <a:gd name="T70" fmla="*/ 3233 w 3312"/>
              <a:gd name="T71" fmla="*/ 1066 h 2977"/>
              <a:gd name="T72" fmla="*/ 3303 w 3312"/>
              <a:gd name="T73" fmla="*/ 1159 h 2977"/>
              <a:gd name="T74" fmla="*/ 3309 w 3312"/>
              <a:gd name="T75" fmla="*/ 2576 h 2977"/>
              <a:gd name="T76" fmla="*/ 3247 w 3312"/>
              <a:gd name="T77" fmla="*/ 2685 h 2977"/>
              <a:gd name="T78" fmla="*/ 3127 w 3312"/>
              <a:gd name="T79" fmla="*/ 2729 h 2977"/>
              <a:gd name="T80" fmla="*/ 2385 w 3312"/>
              <a:gd name="T81" fmla="*/ 2892 h 2977"/>
              <a:gd name="T82" fmla="*/ 2312 w 3312"/>
              <a:gd name="T83" fmla="*/ 2966 h 2977"/>
              <a:gd name="T84" fmla="*/ 1648 w 3312"/>
              <a:gd name="T85" fmla="*/ 2974 h 2977"/>
              <a:gd name="T86" fmla="*/ 1561 w 3312"/>
              <a:gd name="T87" fmla="*/ 2916 h 2977"/>
              <a:gd name="T88" fmla="*/ 1538 w 3312"/>
              <a:gd name="T89" fmla="*/ 2315 h 2977"/>
              <a:gd name="T90" fmla="*/ 738 w 3312"/>
              <a:gd name="T91" fmla="*/ 2293 h 2977"/>
              <a:gd name="T92" fmla="*/ 738 w 3312"/>
              <a:gd name="T93" fmla="*/ 2228 h 2977"/>
              <a:gd name="T94" fmla="*/ 915 w 3312"/>
              <a:gd name="T95" fmla="*/ 2206 h 2977"/>
              <a:gd name="T96" fmla="*/ 160 w 3312"/>
              <a:gd name="T97" fmla="*/ 2099 h 2977"/>
              <a:gd name="T98" fmla="*/ 45 w 3312"/>
              <a:gd name="T99" fmla="*/ 2016 h 2977"/>
              <a:gd name="T100" fmla="*/ 0 w 3312"/>
              <a:gd name="T101" fmla="*/ 1877 h 2977"/>
              <a:gd name="T102" fmla="*/ 26 w 3312"/>
              <a:gd name="T103" fmla="*/ 127 h 2977"/>
              <a:gd name="T104" fmla="*/ 127 w 3312"/>
              <a:gd name="T105" fmla="*/ 26 h 2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312" h="2977">
                <a:moveTo>
                  <a:pt x="1647" y="2767"/>
                </a:moveTo>
                <a:lnTo>
                  <a:pt x="1647" y="2839"/>
                </a:lnTo>
                <a:lnTo>
                  <a:pt x="1649" y="2850"/>
                </a:lnTo>
                <a:lnTo>
                  <a:pt x="1655" y="2859"/>
                </a:lnTo>
                <a:lnTo>
                  <a:pt x="1664" y="2866"/>
                </a:lnTo>
                <a:lnTo>
                  <a:pt x="1675" y="2868"/>
                </a:lnTo>
                <a:lnTo>
                  <a:pt x="2259" y="2868"/>
                </a:lnTo>
                <a:lnTo>
                  <a:pt x="2270" y="2866"/>
                </a:lnTo>
                <a:lnTo>
                  <a:pt x="2279" y="2859"/>
                </a:lnTo>
                <a:lnTo>
                  <a:pt x="2285" y="2850"/>
                </a:lnTo>
                <a:lnTo>
                  <a:pt x="2287" y="2839"/>
                </a:lnTo>
                <a:lnTo>
                  <a:pt x="2287" y="2767"/>
                </a:lnTo>
                <a:lnTo>
                  <a:pt x="1647" y="2767"/>
                </a:lnTo>
                <a:close/>
                <a:moveTo>
                  <a:pt x="2395" y="2527"/>
                </a:moveTo>
                <a:lnTo>
                  <a:pt x="2395" y="2620"/>
                </a:lnTo>
                <a:lnTo>
                  <a:pt x="3126" y="2620"/>
                </a:lnTo>
                <a:lnTo>
                  <a:pt x="3147" y="2617"/>
                </a:lnTo>
                <a:lnTo>
                  <a:pt x="3165" y="2609"/>
                </a:lnTo>
                <a:lnTo>
                  <a:pt x="3181" y="2597"/>
                </a:lnTo>
                <a:lnTo>
                  <a:pt x="3193" y="2582"/>
                </a:lnTo>
                <a:lnTo>
                  <a:pt x="3201" y="2563"/>
                </a:lnTo>
                <a:lnTo>
                  <a:pt x="3203" y="2543"/>
                </a:lnTo>
                <a:lnTo>
                  <a:pt x="3203" y="2527"/>
                </a:lnTo>
                <a:lnTo>
                  <a:pt x="2395" y="2527"/>
                </a:lnTo>
                <a:close/>
                <a:moveTo>
                  <a:pt x="1151" y="2111"/>
                </a:moveTo>
                <a:lnTo>
                  <a:pt x="1062" y="2206"/>
                </a:lnTo>
                <a:lnTo>
                  <a:pt x="1538" y="2206"/>
                </a:lnTo>
                <a:lnTo>
                  <a:pt x="1538" y="2111"/>
                </a:lnTo>
                <a:lnTo>
                  <a:pt x="1151" y="2111"/>
                </a:lnTo>
                <a:close/>
                <a:moveTo>
                  <a:pt x="1647" y="1995"/>
                </a:moveTo>
                <a:lnTo>
                  <a:pt x="1647" y="2659"/>
                </a:lnTo>
                <a:lnTo>
                  <a:pt x="2287" y="2659"/>
                </a:lnTo>
                <a:lnTo>
                  <a:pt x="2287" y="1995"/>
                </a:lnTo>
                <a:lnTo>
                  <a:pt x="1647" y="1995"/>
                </a:lnTo>
                <a:close/>
                <a:moveTo>
                  <a:pt x="118" y="1924"/>
                </a:moveTo>
                <a:lnTo>
                  <a:pt x="129" y="1946"/>
                </a:lnTo>
                <a:lnTo>
                  <a:pt x="145" y="1965"/>
                </a:lnTo>
                <a:lnTo>
                  <a:pt x="163" y="1980"/>
                </a:lnTo>
                <a:lnTo>
                  <a:pt x="184" y="1992"/>
                </a:lnTo>
                <a:lnTo>
                  <a:pt x="208" y="1999"/>
                </a:lnTo>
                <a:lnTo>
                  <a:pt x="233" y="2002"/>
                </a:lnTo>
                <a:lnTo>
                  <a:pt x="1538" y="2002"/>
                </a:lnTo>
                <a:lnTo>
                  <a:pt x="1538" y="1924"/>
                </a:lnTo>
                <a:lnTo>
                  <a:pt x="118" y="1924"/>
                </a:lnTo>
                <a:close/>
                <a:moveTo>
                  <a:pt x="1675" y="1787"/>
                </a:moveTo>
                <a:lnTo>
                  <a:pt x="1664" y="1789"/>
                </a:lnTo>
                <a:lnTo>
                  <a:pt x="1655" y="1795"/>
                </a:lnTo>
                <a:lnTo>
                  <a:pt x="1649" y="1804"/>
                </a:lnTo>
                <a:lnTo>
                  <a:pt x="1647" y="1816"/>
                </a:lnTo>
                <a:lnTo>
                  <a:pt x="1647" y="1887"/>
                </a:lnTo>
                <a:lnTo>
                  <a:pt x="2287" y="1887"/>
                </a:lnTo>
                <a:lnTo>
                  <a:pt x="2287" y="1816"/>
                </a:lnTo>
                <a:lnTo>
                  <a:pt x="2285" y="1804"/>
                </a:lnTo>
                <a:lnTo>
                  <a:pt x="2279" y="1795"/>
                </a:lnTo>
                <a:lnTo>
                  <a:pt x="2270" y="1789"/>
                </a:lnTo>
                <a:lnTo>
                  <a:pt x="2259" y="1787"/>
                </a:lnTo>
                <a:lnTo>
                  <a:pt x="1675" y="1787"/>
                </a:lnTo>
                <a:close/>
                <a:moveTo>
                  <a:pt x="1956" y="1342"/>
                </a:moveTo>
                <a:lnTo>
                  <a:pt x="1956" y="1678"/>
                </a:lnTo>
                <a:lnTo>
                  <a:pt x="2259" y="1678"/>
                </a:lnTo>
                <a:lnTo>
                  <a:pt x="2287" y="1681"/>
                </a:lnTo>
                <a:lnTo>
                  <a:pt x="2312" y="1689"/>
                </a:lnTo>
                <a:lnTo>
                  <a:pt x="2335" y="1702"/>
                </a:lnTo>
                <a:lnTo>
                  <a:pt x="2355" y="1718"/>
                </a:lnTo>
                <a:lnTo>
                  <a:pt x="2372" y="1738"/>
                </a:lnTo>
                <a:lnTo>
                  <a:pt x="2385" y="1763"/>
                </a:lnTo>
                <a:lnTo>
                  <a:pt x="2393" y="1788"/>
                </a:lnTo>
                <a:lnTo>
                  <a:pt x="2395" y="1816"/>
                </a:lnTo>
                <a:lnTo>
                  <a:pt x="2395" y="2419"/>
                </a:lnTo>
                <a:lnTo>
                  <a:pt x="3203" y="2419"/>
                </a:lnTo>
                <a:lnTo>
                  <a:pt x="3203" y="1342"/>
                </a:lnTo>
                <a:lnTo>
                  <a:pt x="1956" y="1342"/>
                </a:lnTo>
                <a:close/>
                <a:moveTo>
                  <a:pt x="2033" y="1141"/>
                </a:moveTo>
                <a:lnTo>
                  <a:pt x="2012" y="1144"/>
                </a:lnTo>
                <a:lnTo>
                  <a:pt x="1994" y="1152"/>
                </a:lnTo>
                <a:lnTo>
                  <a:pt x="1978" y="1164"/>
                </a:lnTo>
                <a:lnTo>
                  <a:pt x="1966" y="1180"/>
                </a:lnTo>
                <a:lnTo>
                  <a:pt x="1958" y="1198"/>
                </a:lnTo>
                <a:lnTo>
                  <a:pt x="1956" y="1218"/>
                </a:lnTo>
                <a:lnTo>
                  <a:pt x="1956" y="1234"/>
                </a:lnTo>
                <a:lnTo>
                  <a:pt x="3203" y="1234"/>
                </a:lnTo>
                <a:lnTo>
                  <a:pt x="3203" y="1218"/>
                </a:lnTo>
                <a:lnTo>
                  <a:pt x="3201" y="1198"/>
                </a:lnTo>
                <a:lnTo>
                  <a:pt x="3193" y="1180"/>
                </a:lnTo>
                <a:lnTo>
                  <a:pt x="3181" y="1164"/>
                </a:lnTo>
                <a:lnTo>
                  <a:pt x="3165" y="1152"/>
                </a:lnTo>
                <a:lnTo>
                  <a:pt x="3147" y="1144"/>
                </a:lnTo>
                <a:lnTo>
                  <a:pt x="3127" y="1141"/>
                </a:lnTo>
                <a:lnTo>
                  <a:pt x="2033" y="1141"/>
                </a:lnTo>
                <a:close/>
                <a:moveTo>
                  <a:pt x="109" y="288"/>
                </a:moveTo>
                <a:lnTo>
                  <a:pt x="109" y="1815"/>
                </a:lnTo>
                <a:lnTo>
                  <a:pt x="1538" y="1815"/>
                </a:lnTo>
                <a:lnTo>
                  <a:pt x="1541" y="1788"/>
                </a:lnTo>
                <a:lnTo>
                  <a:pt x="1549" y="1762"/>
                </a:lnTo>
                <a:lnTo>
                  <a:pt x="1561" y="1738"/>
                </a:lnTo>
                <a:lnTo>
                  <a:pt x="1579" y="1718"/>
                </a:lnTo>
                <a:lnTo>
                  <a:pt x="1599" y="1702"/>
                </a:lnTo>
                <a:lnTo>
                  <a:pt x="1622" y="1689"/>
                </a:lnTo>
                <a:lnTo>
                  <a:pt x="1648" y="1681"/>
                </a:lnTo>
                <a:lnTo>
                  <a:pt x="1675" y="1678"/>
                </a:lnTo>
                <a:lnTo>
                  <a:pt x="1847" y="1678"/>
                </a:lnTo>
                <a:lnTo>
                  <a:pt x="1847" y="1218"/>
                </a:lnTo>
                <a:lnTo>
                  <a:pt x="1850" y="1185"/>
                </a:lnTo>
                <a:lnTo>
                  <a:pt x="1858" y="1154"/>
                </a:lnTo>
                <a:lnTo>
                  <a:pt x="1872" y="1125"/>
                </a:lnTo>
                <a:lnTo>
                  <a:pt x="1890" y="1098"/>
                </a:lnTo>
                <a:lnTo>
                  <a:pt x="1914" y="1076"/>
                </a:lnTo>
                <a:lnTo>
                  <a:pt x="1939" y="1058"/>
                </a:lnTo>
                <a:lnTo>
                  <a:pt x="1968" y="1044"/>
                </a:lnTo>
                <a:lnTo>
                  <a:pt x="1999" y="1036"/>
                </a:lnTo>
                <a:lnTo>
                  <a:pt x="2033" y="1033"/>
                </a:lnTo>
                <a:lnTo>
                  <a:pt x="3072" y="1033"/>
                </a:lnTo>
                <a:lnTo>
                  <a:pt x="3072" y="288"/>
                </a:lnTo>
                <a:lnTo>
                  <a:pt x="109" y="288"/>
                </a:lnTo>
                <a:close/>
                <a:moveTo>
                  <a:pt x="233" y="109"/>
                </a:moveTo>
                <a:lnTo>
                  <a:pt x="209" y="111"/>
                </a:lnTo>
                <a:lnTo>
                  <a:pt x="187" y="118"/>
                </a:lnTo>
                <a:lnTo>
                  <a:pt x="166" y="129"/>
                </a:lnTo>
                <a:lnTo>
                  <a:pt x="148" y="143"/>
                </a:lnTo>
                <a:lnTo>
                  <a:pt x="133" y="160"/>
                </a:lnTo>
                <a:lnTo>
                  <a:pt x="121" y="179"/>
                </a:lnTo>
                <a:lnTo>
                  <a:pt x="3059" y="179"/>
                </a:lnTo>
                <a:lnTo>
                  <a:pt x="3047" y="160"/>
                </a:lnTo>
                <a:lnTo>
                  <a:pt x="3032" y="143"/>
                </a:lnTo>
                <a:lnTo>
                  <a:pt x="3014" y="129"/>
                </a:lnTo>
                <a:lnTo>
                  <a:pt x="2993" y="118"/>
                </a:lnTo>
                <a:lnTo>
                  <a:pt x="2971" y="111"/>
                </a:lnTo>
                <a:lnTo>
                  <a:pt x="2947" y="109"/>
                </a:lnTo>
                <a:lnTo>
                  <a:pt x="233" y="109"/>
                </a:lnTo>
                <a:close/>
                <a:moveTo>
                  <a:pt x="233" y="0"/>
                </a:moveTo>
                <a:lnTo>
                  <a:pt x="2947" y="0"/>
                </a:lnTo>
                <a:lnTo>
                  <a:pt x="2985" y="3"/>
                </a:lnTo>
                <a:lnTo>
                  <a:pt x="3020" y="12"/>
                </a:lnTo>
                <a:lnTo>
                  <a:pt x="3054" y="26"/>
                </a:lnTo>
                <a:lnTo>
                  <a:pt x="3085" y="45"/>
                </a:lnTo>
                <a:lnTo>
                  <a:pt x="3112" y="69"/>
                </a:lnTo>
                <a:lnTo>
                  <a:pt x="3136" y="96"/>
                </a:lnTo>
                <a:lnTo>
                  <a:pt x="3154" y="127"/>
                </a:lnTo>
                <a:lnTo>
                  <a:pt x="3169" y="160"/>
                </a:lnTo>
                <a:lnTo>
                  <a:pt x="3177" y="197"/>
                </a:lnTo>
                <a:lnTo>
                  <a:pt x="3180" y="234"/>
                </a:lnTo>
                <a:lnTo>
                  <a:pt x="3180" y="1041"/>
                </a:lnTo>
                <a:lnTo>
                  <a:pt x="3208" y="1051"/>
                </a:lnTo>
                <a:lnTo>
                  <a:pt x="3233" y="1066"/>
                </a:lnTo>
                <a:lnTo>
                  <a:pt x="3256" y="1085"/>
                </a:lnTo>
                <a:lnTo>
                  <a:pt x="3275" y="1108"/>
                </a:lnTo>
                <a:lnTo>
                  <a:pt x="3291" y="1132"/>
                </a:lnTo>
                <a:lnTo>
                  <a:pt x="3303" y="1159"/>
                </a:lnTo>
                <a:lnTo>
                  <a:pt x="3310" y="1188"/>
                </a:lnTo>
                <a:lnTo>
                  <a:pt x="3312" y="1218"/>
                </a:lnTo>
                <a:lnTo>
                  <a:pt x="3312" y="2543"/>
                </a:lnTo>
                <a:lnTo>
                  <a:pt x="3309" y="2576"/>
                </a:lnTo>
                <a:lnTo>
                  <a:pt x="3301" y="2607"/>
                </a:lnTo>
                <a:lnTo>
                  <a:pt x="3287" y="2636"/>
                </a:lnTo>
                <a:lnTo>
                  <a:pt x="3269" y="2663"/>
                </a:lnTo>
                <a:lnTo>
                  <a:pt x="3247" y="2685"/>
                </a:lnTo>
                <a:lnTo>
                  <a:pt x="3220" y="2703"/>
                </a:lnTo>
                <a:lnTo>
                  <a:pt x="3191" y="2717"/>
                </a:lnTo>
                <a:lnTo>
                  <a:pt x="3160" y="2726"/>
                </a:lnTo>
                <a:lnTo>
                  <a:pt x="3127" y="2729"/>
                </a:lnTo>
                <a:lnTo>
                  <a:pt x="2395" y="2729"/>
                </a:lnTo>
                <a:lnTo>
                  <a:pt x="2395" y="2839"/>
                </a:lnTo>
                <a:lnTo>
                  <a:pt x="2393" y="2867"/>
                </a:lnTo>
                <a:lnTo>
                  <a:pt x="2385" y="2892"/>
                </a:lnTo>
                <a:lnTo>
                  <a:pt x="2372" y="2916"/>
                </a:lnTo>
                <a:lnTo>
                  <a:pt x="2355" y="2937"/>
                </a:lnTo>
                <a:lnTo>
                  <a:pt x="2335" y="2953"/>
                </a:lnTo>
                <a:lnTo>
                  <a:pt x="2312" y="2966"/>
                </a:lnTo>
                <a:lnTo>
                  <a:pt x="2287" y="2974"/>
                </a:lnTo>
                <a:lnTo>
                  <a:pt x="2259" y="2977"/>
                </a:lnTo>
                <a:lnTo>
                  <a:pt x="1675" y="2977"/>
                </a:lnTo>
                <a:lnTo>
                  <a:pt x="1648" y="2974"/>
                </a:lnTo>
                <a:lnTo>
                  <a:pt x="1622" y="2966"/>
                </a:lnTo>
                <a:lnTo>
                  <a:pt x="1599" y="2953"/>
                </a:lnTo>
                <a:lnTo>
                  <a:pt x="1579" y="2937"/>
                </a:lnTo>
                <a:lnTo>
                  <a:pt x="1561" y="2916"/>
                </a:lnTo>
                <a:lnTo>
                  <a:pt x="1548" y="2892"/>
                </a:lnTo>
                <a:lnTo>
                  <a:pt x="1541" y="2867"/>
                </a:lnTo>
                <a:lnTo>
                  <a:pt x="1538" y="2839"/>
                </a:lnTo>
                <a:lnTo>
                  <a:pt x="1538" y="2315"/>
                </a:lnTo>
                <a:lnTo>
                  <a:pt x="783" y="2315"/>
                </a:lnTo>
                <a:lnTo>
                  <a:pt x="766" y="2312"/>
                </a:lnTo>
                <a:lnTo>
                  <a:pt x="751" y="2305"/>
                </a:lnTo>
                <a:lnTo>
                  <a:pt x="738" y="2293"/>
                </a:lnTo>
                <a:lnTo>
                  <a:pt x="731" y="2278"/>
                </a:lnTo>
                <a:lnTo>
                  <a:pt x="728" y="2260"/>
                </a:lnTo>
                <a:lnTo>
                  <a:pt x="731" y="2243"/>
                </a:lnTo>
                <a:lnTo>
                  <a:pt x="738" y="2228"/>
                </a:lnTo>
                <a:lnTo>
                  <a:pt x="751" y="2217"/>
                </a:lnTo>
                <a:lnTo>
                  <a:pt x="766" y="2209"/>
                </a:lnTo>
                <a:lnTo>
                  <a:pt x="783" y="2206"/>
                </a:lnTo>
                <a:lnTo>
                  <a:pt x="915" y="2206"/>
                </a:lnTo>
                <a:lnTo>
                  <a:pt x="1003" y="2111"/>
                </a:lnTo>
                <a:lnTo>
                  <a:pt x="233" y="2111"/>
                </a:lnTo>
                <a:lnTo>
                  <a:pt x="196" y="2108"/>
                </a:lnTo>
                <a:lnTo>
                  <a:pt x="160" y="2099"/>
                </a:lnTo>
                <a:lnTo>
                  <a:pt x="127" y="2085"/>
                </a:lnTo>
                <a:lnTo>
                  <a:pt x="96" y="2066"/>
                </a:lnTo>
                <a:lnTo>
                  <a:pt x="68" y="2043"/>
                </a:lnTo>
                <a:lnTo>
                  <a:pt x="45" y="2016"/>
                </a:lnTo>
                <a:lnTo>
                  <a:pt x="26" y="1984"/>
                </a:lnTo>
                <a:lnTo>
                  <a:pt x="12" y="1951"/>
                </a:lnTo>
                <a:lnTo>
                  <a:pt x="3" y="1915"/>
                </a:lnTo>
                <a:lnTo>
                  <a:pt x="0" y="1877"/>
                </a:lnTo>
                <a:lnTo>
                  <a:pt x="0" y="234"/>
                </a:lnTo>
                <a:lnTo>
                  <a:pt x="3" y="197"/>
                </a:lnTo>
                <a:lnTo>
                  <a:pt x="12" y="160"/>
                </a:lnTo>
                <a:lnTo>
                  <a:pt x="26" y="127"/>
                </a:lnTo>
                <a:lnTo>
                  <a:pt x="45" y="96"/>
                </a:lnTo>
                <a:lnTo>
                  <a:pt x="68" y="69"/>
                </a:lnTo>
                <a:lnTo>
                  <a:pt x="96" y="45"/>
                </a:lnTo>
                <a:lnTo>
                  <a:pt x="127" y="26"/>
                </a:lnTo>
                <a:lnTo>
                  <a:pt x="160" y="12"/>
                </a:lnTo>
                <a:lnTo>
                  <a:pt x="196" y="3"/>
                </a:lnTo>
                <a:lnTo>
                  <a:pt x="23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1" name="Freeform 514"/>
          <p:cNvSpPr>
            <a:spLocks noEditPoints="1"/>
          </p:cNvSpPr>
          <p:nvPr/>
        </p:nvSpPr>
        <p:spPr bwMode="auto">
          <a:xfrm flipH="1">
            <a:off x="888443" y="2820094"/>
            <a:ext cx="218048" cy="218049"/>
          </a:xfrm>
          <a:custGeom>
            <a:avLst/>
            <a:gdLst>
              <a:gd name="T0" fmla="*/ 566 w 3469"/>
              <a:gd name="T1" fmla="*/ 2613 h 3471"/>
              <a:gd name="T2" fmla="*/ 711 w 3469"/>
              <a:gd name="T3" fmla="*/ 2866 h 3471"/>
              <a:gd name="T4" fmla="*/ 969 w 3469"/>
              <a:gd name="T5" fmla="*/ 2883 h 3471"/>
              <a:gd name="T6" fmla="*/ 1330 w 3469"/>
              <a:gd name="T7" fmla="*/ 2227 h 3471"/>
              <a:gd name="T8" fmla="*/ 1606 w 3469"/>
              <a:gd name="T9" fmla="*/ 1637 h 3471"/>
              <a:gd name="T10" fmla="*/ 1770 w 3469"/>
              <a:gd name="T11" fmla="*/ 1843 h 3471"/>
              <a:gd name="T12" fmla="*/ 1807 w 3469"/>
              <a:gd name="T13" fmla="*/ 1713 h 3471"/>
              <a:gd name="T14" fmla="*/ 1609 w 3469"/>
              <a:gd name="T15" fmla="*/ 1167 h 3471"/>
              <a:gd name="T16" fmla="*/ 1142 w 3469"/>
              <a:gd name="T17" fmla="*/ 1310 h 3471"/>
              <a:gd name="T18" fmla="*/ 178 w 3469"/>
              <a:gd name="T19" fmla="*/ 2353 h 3471"/>
              <a:gd name="T20" fmla="*/ 159 w 3469"/>
              <a:gd name="T21" fmla="*/ 2817 h 3471"/>
              <a:gd name="T22" fmla="*/ 438 w 3469"/>
              <a:gd name="T23" fmla="*/ 3208 h 3471"/>
              <a:gd name="T24" fmla="*/ 886 w 3469"/>
              <a:gd name="T25" fmla="*/ 3339 h 3471"/>
              <a:gd name="T26" fmla="*/ 1325 w 3469"/>
              <a:gd name="T27" fmla="*/ 3171 h 3471"/>
              <a:gd name="T28" fmla="*/ 1663 w 3469"/>
              <a:gd name="T29" fmla="*/ 2405 h 3471"/>
              <a:gd name="T30" fmla="*/ 857 w 3469"/>
              <a:gd name="T31" fmla="*/ 3035 h 3471"/>
              <a:gd name="T32" fmla="*/ 558 w 3469"/>
              <a:gd name="T33" fmla="*/ 2912 h 3471"/>
              <a:gd name="T34" fmla="*/ 438 w 3469"/>
              <a:gd name="T35" fmla="*/ 2568 h 3471"/>
              <a:gd name="T36" fmla="*/ 1315 w 3469"/>
              <a:gd name="T37" fmla="*/ 1563 h 3471"/>
              <a:gd name="T38" fmla="*/ 1672 w 3469"/>
              <a:gd name="T39" fmla="*/ 1481 h 3471"/>
              <a:gd name="T40" fmla="*/ 1960 w 3469"/>
              <a:gd name="T41" fmla="*/ 1713 h 3471"/>
              <a:gd name="T42" fmla="*/ 2231 w 3469"/>
              <a:gd name="T43" fmla="*/ 1573 h 3471"/>
              <a:gd name="T44" fmla="*/ 1910 w 3469"/>
              <a:gd name="T45" fmla="*/ 1246 h 3471"/>
              <a:gd name="T46" fmla="*/ 2536 w 3469"/>
              <a:gd name="T47" fmla="*/ 577 h 3471"/>
              <a:gd name="T48" fmla="*/ 2094 w 3469"/>
              <a:gd name="T49" fmla="*/ 1208 h 3471"/>
              <a:gd name="T50" fmla="*/ 2819 w 3469"/>
              <a:gd name="T51" fmla="*/ 1064 h 3471"/>
              <a:gd name="T52" fmla="*/ 2894 w 3469"/>
              <a:gd name="T53" fmla="*/ 782 h 3471"/>
              <a:gd name="T54" fmla="*/ 2688 w 3469"/>
              <a:gd name="T55" fmla="*/ 577 h 3471"/>
              <a:gd name="T56" fmla="*/ 2363 w 3469"/>
              <a:gd name="T57" fmla="*/ 174 h 3471"/>
              <a:gd name="T58" fmla="*/ 1525 w 3469"/>
              <a:gd name="T59" fmla="*/ 1037 h 3471"/>
              <a:gd name="T60" fmla="*/ 2429 w 3469"/>
              <a:gd name="T61" fmla="*/ 477 h 3471"/>
              <a:gd name="T62" fmla="*/ 2752 w 3469"/>
              <a:gd name="T63" fmla="*/ 459 h 3471"/>
              <a:gd name="T64" fmla="*/ 3011 w 3469"/>
              <a:gd name="T65" fmla="*/ 718 h 3471"/>
              <a:gd name="T66" fmla="*/ 2970 w 3469"/>
              <a:gd name="T67" fmla="*/ 1082 h 3471"/>
              <a:gd name="T68" fmla="*/ 1986 w 3469"/>
              <a:gd name="T69" fmla="*/ 1990 h 3471"/>
              <a:gd name="T70" fmla="*/ 1629 w 3469"/>
              <a:gd name="T71" fmla="*/ 1910 h 3471"/>
              <a:gd name="T72" fmla="*/ 1435 w 3469"/>
              <a:gd name="T73" fmla="*/ 1638 h 3471"/>
              <a:gd name="T74" fmla="*/ 1377 w 3469"/>
              <a:gd name="T75" fmla="*/ 2093 h 3471"/>
              <a:gd name="T76" fmla="*/ 1794 w 3469"/>
              <a:gd name="T77" fmla="*/ 2300 h 3471"/>
              <a:gd name="T78" fmla="*/ 2286 w 3469"/>
              <a:gd name="T79" fmla="*/ 2190 h 3471"/>
              <a:gd name="T80" fmla="*/ 3267 w 3469"/>
              <a:gd name="T81" fmla="*/ 1173 h 3471"/>
              <a:gd name="T82" fmla="*/ 3324 w 3469"/>
              <a:gd name="T83" fmla="*/ 712 h 3471"/>
              <a:gd name="T84" fmla="*/ 3078 w 3469"/>
              <a:gd name="T85" fmla="*/ 300 h 3471"/>
              <a:gd name="T86" fmla="*/ 2612 w 3469"/>
              <a:gd name="T87" fmla="*/ 131 h 3471"/>
              <a:gd name="T88" fmla="*/ 2941 w 3469"/>
              <a:gd name="T89" fmla="*/ 66 h 3471"/>
              <a:gd name="T90" fmla="*/ 3346 w 3469"/>
              <a:gd name="T91" fmla="*/ 415 h 3471"/>
              <a:gd name="T92" fmla="*/ 3467 w 3469"/>
              <a:gd name="T93" fmla="*/ 924 h 3471"/>
              <a:gd name="T94" fmla="*/ 3266 w 3469"/>
              <a:gd name="T95" fmla="*/ 1413 h 3471"/>
              <a:gd name="T96" fmla="*/ 2258 w 3469"/>
              <a:gd name="T97" fmla="*/ 2415 h 3471"/>
              <a:gd name="T98" fmla="*/ 1180 w 3469"/>
              <a:gd name="T99" fmla="*/ 3408 h 3471"/>
              <a:gd name="T100" fmla="*/ 661 w 3469"/>
              <a:gd name="T101" fmla="*/ 3448 h 3471"/>
              <a:gd name="T102" fmla="*/ 204 w 3469"/>
              <a:gd name="T103" fmla="*/ 3168 h 3471"/>
              <a:gd name="T104" fmla="*/ 3 w 3469"/>
              <a:gd name="T105" fmla="*/ 2680 h 3471"/>
              <a:gd name="T106" fmla="*/ 123 w 3469"/>
              <a:gd name="T107" fmla="*/ 2170 h 3471"/>
              <a:gd name="T108" fmla="*/ 1149 w 3469"/>
              <a:gd name="T109" fmla="*/ 1150 h 3471"/>
              <a:gd name="T110" fmla="*/ 2164 w 3469"/>
              <a:gd name="T111" fmla="*/ 126 h 3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69" h="3471">
                <a:moveTo>
                  <a:pt x="1115" y="1943"/>
                </a:moveTo>
                <a:lnTo>
                  <a:pt x="651" y="2407"/>
                </a:lnTo>
                <a:lnTo>
                  <a:pt x="625" y="2437"/>
                </a:lnTo>
                <a:lnTo>
                  <a:pt x="604" y="2470"/>
                </a:lnTo>
                <a:lnTo>
                  <a:pt x="587" y="2503"/>
                </a:lnTo>
                <a:lnTo>
                  <a:pt x="575" y="2539"/>
                </a:lnTo>
                <a:lnTo>
                  <a:pt x="568" y="2576"/>
                </a:lnTo>
                <a:lnTo>
                  <a:pt x="566" y="2613"/>
                </a:lnTo>
                <a:lnTo>
                  <a:pt x="568" y="2651"/>
                </a:lnTo>
                <a:lnTo>
                  <a:pt x="575" y="2688"/>
                </a:lnTo>
                <a:lnTo>
                  <a:pt x="587" y="2723"/>
                </a:lnTo>
                <a:lnTo>
                  <a:pt x="604" y="2758"/>
                </a:lnTo>
                <a:lnTo>
                  <a:pt x="625" y="2790"/>
                </a:lnTo>
                <a:lnTo>
                  <a:pt x="651" y="2820"/>
                </a:lnTo>
                <a:lnTo>
                  <a:pt x="680" y="2845"/>
                </a:lnTo>
                <a:lnTo>
                  <a:pt x="711" y="2866"/>
                </a:lnTo>
                <a:lnTo>
                  <a:pt x="745" y="2883"/>
                </a:lnTo>
                <a:lnTo>
                  <a:pt x="781" y="2895"/>
                </a:lnTo>
                <a:lnTo>
                  <a:pt x="819" y="2902"/>
                </a:lnTo>
                <a:lnTo>
                  <a:pt x="857" y="2906"/>
                </a:lnTo>
                <a:lnTo>
                  <a:pt x="857" y="2906"/>
                </a:lnTo>
                <a:lnTo>
                  <a:pt x="896" y="2902"/>
                </a:lnTo>
                <a:lnTo>
                  <a:pt x="933" y="2895"/>
                </a:lnTo>
                <a:lnTo>
                  <a:pt x="969" y="2883"/>
                </a:lnTo>
                <a:lnTo>
                  <a:pt x="1004" y="2866"/>
                </a:lnTo>
                <a:lnTo>
                  <a:pt x="1034" y="2845"/>
                </a:lnTo>
                <a:lnTo>
                  <a:pt x="1064" y="2820"/>
                </a:lnTo>
                <a:lnTo>
                  <a:pt x="1528" y="2356"/>
                </a:lnTo>
                <a:lnTo>
                  <a:pt x="1475" y="2329"/>
                </a:lnTo>
                <a:lnTo>
                  <a:pt x="1425" y="2298"/>
                </a:lnTo>
                <a:lnTo>
                  <a:pt x="1376" y="2264"/>
                </a:lnTo>
                <a:lnTo>
                  <a:pt x="1330" y="2227"/>
                </a:lnTo>
                <a:lnTo>
                  <a:pt x="1285" y="2186"/>
                </a:lnTo>
                <a:lnTo>
                  <a:pt x="1244" y="2141"/>
                </a:lnTo>
                <a:lnTo>
                  <a:pt x="1206" y="2095"/>
                </a:lnTo>
                <a:lnTo>
                  <a:pt x="1172" y="2046"/>
                </a:lnTo>
                <a:lnTo>
                  <a:pt x="1142" y="1995"/>
                </a:lnTo>
                <a:lnTo>
                  <a:pt x="1115" y="1943"/>
                </a:lnTo>
                <a:close/>
                <a:moveTo>
                  <a:pt x="1601" y="1602"/>
                </a:moveTo>
                <a:lnTo>
                  <a:pt x="1606" y="1637"/>
                </a:lnTo>
                <a:lnTo>
                  <a:pt x="1615" y="1669"/>
                </a:lnTo>
                <a:lnTo>
                  <a:pt x="1626" y="1701"/>
                </a:lnTo>
                <a:lnTo>
                  <a:pt x="1643" y="1730"/>
                </a:lnTo>
                <a:lnTo>
                  <a:pt x="1662" y="1759"/>
                </a:lnTo>
                <a:lnTo>
                  <a:pt x="1685" y="1785"/>
                </a:lnTo>
                <a:lnTo>
                  <a:pt x="1712" y="1809"/>
                </a:lnTo>
                <a:lnTo>
                  <a:pt x="1740" y="1828"/>
                </a:lnTo>
                <a:lnTo>
                  <a:pt x="1770" y="1843"/>
                </a:lnTo>
                <a:lnTo>
                  <a:pt x="1801" y="1856"/>
                </a:lnTo>
                <a:lnTo>
                  <a:pt x="1834" y="1865"/>
                </a:lnTo>
                <a:lnTo>
                  <a:pt x="1868" y="1870"/>
                </a:lnTo>
                <a:lnTo>
                  <a:pt x="1864" y="1835"/>
                </a:lnTo>
                <a:lnTo>
                  <a:pt x="1855" y="1802"/>
                </a:lnTo>
                <a:lnTo>
                  <a:pt x="1843" y="1771"/>
                </a:lnTo>
                <a:lnTo>
                  <a:pt x="1827" y="1741"/>
                </a:lnTo>
                <a:lnTo>
                  <a:pt x="1807" y="1713"/>
                </a:lnTo>
                <a:lnTo>
                  <a:pt x="1785" y="1686"/>
                </a:lnTo>
                <a:lnTo>
                  <a:pt x="1758" y="1663"/>
                </a:lnTo>
                <a:lnTo>
                  <a:pt x="1730" y="1644"/>
                </a:lnTo>
                <a:lnTo>
                  <a:pt x="1700" y="1628"/>
                </a:lnTo>
                <a:lnTo>
                  <a:pt x="1668" y="1615"/>
                </a:lnTo>
                <a:lnTo>
                  <a:pt x="1635" y="1607"/>
                </a:lnTo>
                <a:lnTo>
                  <a:pt x="1601" y="1602"/>
                </a:lnTo>
                <a:close/>
                <a:moveTo>
                  <a:pt x="1609" y="1167"/>
                </a:moveTo>
                <a:lnTo>
                  <a:pt x="1544" y="1167"/>
                </a:lnTo>
                <a:lnTo>
                  <a:pt x="1478" y="1173"/>
                </a:lnTo>
                <a:lnTo>
                  <a:pt x="1413" y="1185"/>
                </a:lnTo>
                <a:lnTo>
                  <a:pt x="1350" y="1203"/>
                </a:lnTo>
                <a:lnTo>
                  <a:pt x="1287" y="1226"/>
                </a:lnTo>
                <a:lnTo>
                  <a:pt x="1228" y="1255"/>
                </a:lnTo>
                <a:lnTo>
                  <a:pt x="1184" y="1282"/>
                </a:lnTo>
                <a:lnTo>
                  <a:pt x="1142" y="1310"/>
                </a:lnTo>
                <a:lnTo>
                  <a:pt x="1102" y="1343"/>
                </a:lnTo>
                <a:lnTo>
                  <a:pt x="1064" y="1379"/>
                </a:lnTo>
                <a:lnTo>
                  <a:pt x="343" y="2099"/>
                </a:lnTo>
                <a:lnTo>
                  <a:pt x="301" y="2145"/>
                </a:lnTo>
                <a:lnTo>
                  <a:pt x="263" y="2194"/>
                </a:lnTo>
                <a:lnTo>
                  <a:pt x="230" y="2246"/>
                </a:lnTo>
                <a:lnTo>
                  <a:pt x="202" y="2298"/>
                </a:lnTo>
                <a:lnTo>
                  <a:pt x="178" y="2353"/>
                </a:lnTo>
                <a:lnTo>
                  <a:pt x="159" y="2409"/>
                </a:lnTo>
                <a:lnTo>
                  <a:pt x="146" y="2467"/>
                </a:lnTo>
                <a:lnTo>
                  <a:pt x="136" y="2525"/>
                </a:lnTo>
                <a:lnTo>
                  <a:pt x="131" y="2585"/>
                </a:lnTo>
                <a:lnTo>
                  <a:pt x="131" y="2643"/>
                </a:lnTo>
                <a:lnTo>
                  <a:pt x="136" y="2702"/>
                </a:lnTo>
                <a:lnTo>
                  <a:pt x="146" y="2760"/>
                </a:lnTo>
                <a:lnTo>
                  <a:pt x="159" y="2817"/>
                </a:lnTo>
                <a:lnTo>
                  <a:pt x="178" y="2874"/>
                </a:lnTo>
                <a:lnTo>
                  <a:pt x="202" y="2929"/>
                </a:lnTo>
                <a:lnTo>
                  <a:pt x="230" y="2982"/>
                </a:lnTo>
                <a:lnTo>
                  <a:pt x="263" y="3033"/>
                </a:lnTo>
                <a:lnTo>
                  <a:pt x="301" y="3082"/>
                </a:lnTo>
                <a:lnTo>
                  <a:pt x="343" y="3128"/>
                </a:lnTo>
                <a:lnTo>
                  <a:pt x="389" y="3171"/>
                </a:lnTo>
                <a:lnTo>
                  <a:pt x="438" y="3208"/>
                </a:lnTo>
                <a:lnTo>
                  <a:pt x="490" y="3241"/>
                </a:lnTo>
                <a:lnTo>
                  <a:pt x="542" y="3269"/>
                </a:lnTo>
                <a:lnTo>
                  <a:pt x="597" y="3293"/>
                </a:lnTo>
                <a:lnTo>
                  <a:pt x="654" y="3312"/>
                </a:lnTo>
                <a:lnTo>
                  <a:pt x="711" y="3326"/>
                </a:lnTo>
                <a:lnTo>
                  <a:pt x="769" y="3335"/>
                </a:lnTo>
                <a:lnTo>
                  <a:pt x="828" y="3339"/>
                </a:lnTo>
                <a:lnTo>
                  <a:pt x="886" y="3339"/>
                </a:lnTo>
                <a:lnTo>
                  <a:pt x="946" y="3335"/>
                </a:lnTo>
                <a:lnTo>
                  <a:pt x="1004" y="3326"/>
                </a:lnTo>
                <a:lnTo>
                  <a:pt x="1061" y="3312"/>
                </a:lnTo>
                <a:lnTo>
                  <a:pt x="1118" y="3293"/>
                </a:lnTo>
                <a:lnTo>
                  <a:pt x="1172" y="3269"/>
                </a:lnTo>
                <a:lnTo>
                  <a:pt x="1225" y="3241"/>
                </a:lnTo>
                <a:lnTo>
                  <a:pt x="1277" y="3208"/>
                </a:lnTo>
                <a:lnTo>
                  <a:pt x="1325" y="3171"/>
                </a:lnTo>
                <a:lnTo>
                  <a:pt x="1372" y="3128"/>
                </a:lnTo>
                <a:lnTo>
                  <a:pt x="2084" y="2415"/>
                </a:lnTo>
                <a:lnTo>
                  <a:pt x="2021" y="2426"/>
                </a:lnTo>
                <a:lnTo>
                  <a:pt x="1957" y="2434"/>
                </a:lnTo>
                <a:lnTo>
                  <a:pt x="1891" y="2436"/>
                </a:lnTo>
                <a:lnTo>
                  <a:pt x="1815" y="2433"/>
                </a:lnTo>
                <a:lnTo>
                  <a:pt x="1738" y="2422"/>
                </a:lnTo>
                <a:lnTo>
                  <a:pt x="1663" y="2405"/>
                </a:lnTo>
                <a:lnTo>
                  <a:pt x="1156" y="2912"/>
                </a:lnTo>
                <a:lnTo>
                  <a:pt x="1121" y="2945"/>
                </a:lnTo>
                <a:lnTo>
                  <a:pt x="1082" y="2972"/>
                </a:lnTo>
                <a:lnTo>
                  <a:pt x="1041" y="2994"/>
                </a:lnTo>
                <a:lnTo>
                  <a:pt x="997" y="3012"/>
                </a:lnTo>
                <a:lnTo>
                  <a:pt x="952" y="3025"/>
                </a:lnTo>
                <a:lnTo>
                  <a:pt x="905" y="3033"/>
                </a:lnTo>
                <a:lnTo>
                  <a:pt x="857" y="3035"/>
                </a:lnTo>
                <a:lnTo>
                  <a:pt x="857" y="3035"/>
                </a:lnTo>
                <a:lnTo>
                  <a:pt x="809" y="3033"/>
                </a:lnTo>
                <a:lnTo>
                  <a:pt x="763" y="3025"/>
                </a:lnTo>
                <a:lnTo>
                  <a:pt x="718" y="3012"/>
                </a:lnTo>
                <a:lnTo>
                  <a:pt x="674" y="2994"/>
                </a:lnTo>
                <a:lnTo>
                  <a:pt x="633" y="2972"/>
                </a:lnTo>
                <a:lnTo>
                  <a:pt x="594" y="2945"/>
                </a:lnTo>
                <a:lnTo>
                  <a:pt x="558" y="2912"/>
                </a:lnTo>
                <a:lnTo>
                  <a:pt x="526" y="2876"/>
                </a:lnTo>
                <a:lnTo>
                  <a:pt x="498" y="2836"/>
                </a:lnTo>
                <a:lnTo>
                  <a:pt x="476" y="2795"/>
                </a:lnTo>
                <a:lnTo>
                  <a:pt x="458" y="2750"/>
                </a:lnTo>
                <a:lnTo>
                  <a:pt x="445" y="2706"/>
                </a:lnTo>
                <a:lnTo>
                  <a:pt x="438" y="2660"/>
                </a:lnTo>
                <a:lnTo>
                  <a:pt x="435" y="2613"/>
                </a:lnTo>
                <a:lnTo>
                  <a:pt x="438" y="2568"/>
                </a:lnTo>
                <a:lnTo>
                  <a:pt x="445" y="2521"/>
                </a:lnTo>
                <a:lnTo>
                  <a:pt x="458" y="2477"/>
                </a:lnTo>
                <a:lnTo>
                  <a:pt x="476" y="2433"/>
                </a:lnTo>
                <a:lnTo>
                  <a:pt x="498" y="2391"/>
                </a:lnTo>
                <a:lnTo>
                  <a:pt x="526" y="2351"/>
                </a:lnTo>
                <a:lnTo>
                  <a:pt x="558" y="2314"/>
                </a:lnTo>
                <a:lnTo>
                  <a:pt x="1279" y="1594"/>
                </a:lnTo>
                <a:lnTo>
                  <a:pt x="1315" y="1563"/>
                </a:lnTo>
                <a:lnTo>
                  <a:pt x="1353" y="1535"/>
                </a:lnTo>
                <a:lnTo>
                  <a:pt x="1394" y="1512"/>
                </a:lnTo>
                <a:lnTo>
                  <a:pt x="1437" y="1494"/>
                </a:lnTo>
                <a:lnTo>
                  <a:pt x="1483" y="1481"/>
                </a:lnTo>
                <a:lnTo>
                  <a:pt x="1530" y="1473"/>
                </a:lnTo>
                <a:lnTo>
                  <a:pt x="1578" y="1471"/>
                </a:lnTo>
                <a:lnTo>
                  <a:pt x="1625" y="1473"/>
                </a:lnTo>
                <a:lnTo>
                  <a:pt x="1672" y="1481"/>
                </a:lnTo>
                <a:lnTo>
                  <a:pt x="1717" y="1494"/>
                </a:lnTo>
                <a:lnTo>
                  <a:pt x="1760" y="1512"/>
                </a:lnTo>
                <a:lnTo>
                  <a:pt x="1801" y="1534"/>
                </a:lnTo>
                <a:lnTo>
                  <a:pt x="1840" y="1562"/>
                </a:lnTo>
                <a:lnTo>
                  <a:pt x="1876" y="1594"/>
                </a:lnTo>
                <a:lnTo>
                  <a:pt x="1909" y="1630"/>
                </a:lnTo>
                <a:lnTo>
                  <a:pt x="1936" y="1670"/>
                </a:lnTo>
                <a:lnTo>
                  <a:pt x="1960" y="1713"/>
                </a:lnTo>
                <a:lnTo>
                  <a:pt x="1978" y="1757"/>
                </a:lnTo>
                <a:lnTo>
                  <a:pt x="1990" y="1803"/>
                </a:lnTo>
                <a:lnTo>
                  <a:pt x="1998" y="1851"/>
                </a:lnTo>
                <a:lnTo>
                  <a:pt x="2034" y="1834"/>
                </a:lnTo>
                <a:lnTo>
                  <a:pt x="2067" y="1812"/>
                </a:lnTo>
                <a:lnTo>
                  <a:pt x="2098" y="1785"/>
                </a:lnTo>
                <a:lnTo>
                  <a:pt x="2255" y="1628"/>
                </a:lnTo>
                <a:lnTo>
                  <a:pt x="2231" y="1573"/>
                </a:lnTo>
                <a:lnTo>
                  <a:pt x="2202" y="1520"/>
                </a:lnTo>
                <a:lnTo>
                  <a:pt x="2170" y="1471"/>
                </a:lnTo>
                <a:lnTo>
                  <a:pt x="2133" y="1423"/>
                </a:lnTo>
                <a:lnTo>
                  <a:pt x="2092" y="1379"/>
                </a:lnTo>
                <a:lnTo>
                  <a:pt x="2049" y="1340"/>
                </a:lnTo>
                <a:lnTo>
                  <a:pt x="2005" y="1305"/>
                </a:lnTo>
                <a:lnTo>
                  <a:pt x="1959" y="1273"/>
                </a:lnTo>
                <a:lnTo>
                  <a:pt x="1910" y="1246"/>
                </a:lnTo>
                <a:lnTo>
                  <a:pt x="1858" y="1222"/>
                </a:lnTo>
                <a:lnTo>
                  <a:pt x="1805" y="1202"/>
                </a:lnTo>
                <a:lnTo>
                  <a:pt x="1741" y="1185"/>
                </a:lnTo>
                <a:lnTo>
                  <a:pt x="1676" y="1172"/>
                </a:lnTo>
                <a:lnTo>
                  <a:pt x="1609" y="1167"/>
                </a:lnTo>
                <a:close/>
                <a:moveTo>
                  <a:pt x="2612" y="566"/>
                </a:moveTo>
                <a:lnTo>
                  <a:pt x="2574" y="569"/>
                </a:lnTo>
                <a:lnTo>
                  <a:pt x="2536" y="577"/>
                </a:lnTo>
                <a:lnTo>
                  <a:pt x="2500" y="588"/>
                </a:lnTo>
                <a:lnTo>
                  <a:pt x="2466" y="605"/>
                </a:lnTo>
                <a:lnTo>
                  <a:pt x="2435" y="626"/>
                </a:lnTo>
                <a:lnTo>
                  <a:pt x="2406" y="652"/>
                </a:lnTo>
                <a:lnTo>
                  <a:pt x="1942" y="1116"/>
                </a:lnTo>
                <a:lnTo>
                  <a:pt x="1995" y="1142"/>
                </a:lnTo>
                <a:lnTo>
                  <a:pt x="2045" y="1173"/>
                </a:lnTo>
                <a:lnTo>
                  <a:pt x="2094" y="1208"/>
                </a:lnTo>
                <a:lnTo>
                  <a:pt x="2140" y="1245"/>
                </a:lnTo>
                <a:lnTo>
                  <a:pt x="2184" y="1286"/>
                </a:lnTo>
                <a:lnTo>
                  <a:pt x="2226" y="1330"/>
                </a:lnTo>
                <a:lnTo>
                  <a:pt x="2263" y="1377"/>
                </a:lnTo>
                <a:lnTo>
                  <a:pt x="2297" y="1425"/>
                </a:lnTo>
                <a:lnTo>
                  <a:pt x="2327" y="1476"/>
                </a:lnTo>
                <a:lnTo>
                  <a:pt x="2354" y="1529"/>
                </a:lnTo>
                <a:lnTo>
                  <a:pt x="2819" y="1064"/>
                </a:lnTo>
                <a:lnTo>
                  <a:pt x="2844" y="1036"/>
                </a:lnTo>
                <a:lnTo>
                  <a:pt x="2865" y="1004"/>
                </a:lnTo>
                <a:lnTo>
                  <a:pt x="2882" y="970"/>
                </a:lnTo>
                <a:lnTo>
                  <a:pt x="2894" y="934"/>
                </a:lnTo>
                <a:lnTo>
                  <a:pt x="2901" y="896"/>
                </a:lnTo>
                <a:lnTo>
                  <a:pt x="2903" y="858"/>
                </a:lnTo>
                <a:lnTo>
                  <a:pt x="2901" y="819"/>
                </a:lnTo>
                <a:lnTo>
                  <a:pt x="2894" y="782"/>
                </a:lnTo>
                <a:lnTo>
                  <a:pt x="2882" y="747"/>
                </a:lnTo>
                <a:lnTo>
                  <a:pt x="2865" y="713"/>
                </a:lnTo>
                <a:lnTo>
                  <a:pt x="2844" y="681"/>
                </a:lnTo>
                <a:lnTo>
                  <a:pt x="2819" y="652"/>
                </a:lnTo>
                <a:lnTo>
                  <a:pt x="2789" y="626"/>
                </a:lnTo>
                <a:lnTo>
                  <a:pt x="2758" y="605"/>
                </a:lnTo>
                <a:lnTo>
                  <a:pt x="2724" y="588"/>
                </a:lnTo>
                <a:lnTo>
                  <a:pt x="2688" y="577"/>
                </a:lnTo>
                <a:lnTo>
                  <a:pt x="2651" y="569"/>
                </a:lnTo>
                <a:lnTo>
                  <a:pt x="2612" y="566"/>
                </a:lnTo>
                <a:lnTo>
                  <a:pt x="2612" y="566"/>
                </a:lnTo>
                <a:close/>
                <a:moveTo>
                  <a:pt x="2612" y="131"/>
                </a:moveTo>
                <a:lnTo>
                  <a:pt x="2548" y="134"/>
                </a:lnTo>
                <a:lnTo>
                  <a:pt x="2484" y="143"/>
                </a:lnTo>
                <a:lnTo>
                  <a:pt x="2423" y="155"/>
                </a:lnTo>
                <a:lnTo>
                  <a:pt x="2363" y="174"/>
                </a:lnTo>
                <a:lnTo>
                  <a:pt x="2305" y="199"/>
                </a:lnTo>
                <a:lnTo>
                  <a:pt x="2249" y="228"/>
                </a:lnTo>
                <a:lnTo>
                  <a:pt x="2196" y="262"/>
                </a:lnTo>
                <a:lnTo>
                  <a:pt x="2145" y="300"/>
                </a:lnTo>
                <a:lnTo>
                  <a:pt x="2098" y="343"/>
                </a:lnTo>
                <a:lnTo>
                  <a:pt x="1385" y="1057"/>
                </a:lnTo>
                <a:lnTo>
                  <a:pt x="1454" y="1044"/>
                </a:lnTo>
                <a:lnTo>
                  <a:pt x="1525" y="1037"/>
                </a:lnTo>
                <a:lnTo>
                  <a:pt x="1596" y="1036"/>
                </a:lnTo>
                <a:lnTo>
                  <a:pt x="1666" y="1040"/>
                </a:lnTo>
                <a:lnTo>
                  <a:pt x="1737" y="1051"/>
                </a:lnTo>
                <a:lnTo>
                  <a:pt x="1807" y="1066"/>
                </a:lnTo>
                <a:lnTo>
                  <a:pt x="2313" y="560"/>
                </a:lnTo>
                <a:lnTo>
                  <a:pt x="2349" y="527"/>
                </a:lnTo>
                <a:lnTo>
                  <a:pt x="2388" y="499"/>
                </a:lnTo>
                <a:lnTo>
                  <a:pt x="2429" y="477"/>
                </a:lnTo>
                <a:lnTo>
                  <a:pt x="2473" y="459"/>
                </a:lnTo>
                <a:lnTo>
                  <a:pt x="2517" y="447"/>
                </a:lnTo>
                <a:lnTo>
                  <a:pt x="2564" y="438"/>
                </a:lnTo>
                <a:lnTo>
                  <a:pt x="2612" y="436"/>
                </a:lnTo>
                <a:lnTo>
                  <a:pt x="2612" y="436"/>
                </a:lnTo>
                <a:lnTo>
                  <a:pt x="2660" y="438"/>
                </a:lnTo>
                <a:lnTo>
                  <a:pt x="2707" y="447"/>
                </a:lnTo>
                <a:lnTo>
                  <a:pt x="2752" y="459"/>
                </a:lnTo>
                <a:lnTo>
                  <a:pt x="2796" y="477"/>
                </a:lnTo>
                <a:lnTo>
                  <a:pt x="2837" y="499"/>
                </a:lnTo>
                <a:lnTo>
                  <a:pt x="2875" y="527"/>
                </a:lnTo>
                <a:lnTo>
                  <a:pt x="2911" y="560"/>
                </a:lnTo>
                <a:lnTo>
                  <a:pt x="2942" y="596"/>
                </a:lnTo>
                <a:lnTo>
                  <a:pt x="2970" y="634"/>
                </a:lnTo>
                <a:lnTo>
                  <a:pt x="2993" y="675"/>
                </a:lnTo>
                <a:lnTo>
                  <a:pt x="3011" y="718"/>
                </a:lnTo>
                <a:lnTo>
                  <a:pt x="3023" y="763"/>
                </a:lnTo>
                <a:lnTo>
                  <a:pt x="3032" y="810"/>
                </a:lnTo>
                <a:lnTo>
                  <a:pt x="3034" y="858"/>
                </a:lnTo>
                <a:lnTo>
                  <a:pt x="3032" y="906"/>
                </a:lnTo>
                <a:lnTo>
                  <a:pt x="3023" y="952"/>
                </a:lnTo>
                <a:lnTo>
                  <a:pt x="3011" y="998"/>
                </a:lnTo>
                <a:lnTo>
                  <a:pt x="2993" y="1041"/>
                </a:lnTo>
                <a:lnTo>
                  <a:pt x="2970" y="1082"/>
                </a:lnTo>
                <a:lnTo>
                  <a:pt x="2942" y="1121"/>
                </a:lnTo>
                <a:lnTo>
                  <a:pt x="2911" y="1157"/>
                </a:lnTo>
                <a:lnTo>
                  <a:pt x="2191" y="1877"/>
                </a:lnTo>
                <a:lnTo>
                  <a:pt x="2155" y="1909"/>
                </a:lnTo>
                <a:lnTo>
                  <a:pt x="2117" y="1936"/>
                </a:lnTo>
                <a:lnTo>
                  <a:pt x="2075" y="1959"/>
                </a:lnTo>
                <a:lnTo>
                  <a:pt x="2031" y="1978"/>
                </a:lnTo>
                <a:lnTo>
                  <a:pt x="1986" y="1990"/>
                </a:lnTo>
                <a:lnTo>
                  <a:pt x="1940" y="1999"/>
                </a:lnTo>
                <a:lnTo>
                  <a:pt x="1891" y="2001"/>
                </a:lnTo>
                <a:lnTo>
                  <a:pt x="1844" y="1999"/>
                </a:lnTo>
                <a:lnTo>
                  <a:pt x="1797" y="1990"/>
                </a:lnTo>
                <a:lnTo>
                  <a:pt x="1752" y="1978"/>
                </a:lnTo>
                <a:lnTo>
                  <a:pt x="1709" y="1960"/>
                </a:lnTo>
                <a:lnTo>
                  <a:pt x="1667" y="1937"/>
                </a:lnTo>
                <a:lnTo>
                  <a:pt x="1629" y="1910"/>
                </a:lnTo>
                <a:lnTo>
                  <a:pt x="1594" y="1877"/>
                </a:lnTo>
                <a:lnTo>
                  <a:pt x="1561" y="1841"/>
                </a:lnTo>
                <a:lnTo>
                  <a:pt x="1532" y="1801"/>
                </a:lnTo>
                <a:lnTo>
                  <a:pt x="1510" y="1759"/>
                </a:lnTo>
                <a:lnTo>
                  <a:pt x="1492" y="1715"/>
                </a:lnTo>
                <a:lnTo>
                  <a:pt x="1480" y="1668"/>
                </a:lnTo>
                <a:lnTo>
                  <a:pt x="1472" y="1621"/>
                </a:lnTo>
                <a:lnTo>
                  <a:pt x="1435" y="1638"/>
                </a:lnTo>
                <a:lnTo>
                  <a:pt x="1402" y="1660"/>
                </a:lnTo>
                <a:lnTo>
                  <a:pt x="1372" y="1686"/>
                </a:lnTo>
                <a:lnTo>
                  <a:pt x="1215" y="1843"/>
                </a:lnTo>
                <a:lnTo>
                  <a:pt x="1239" y="1898"/>
                </a:lnTo>
                <a:lnTo>
                  <a:pt x="1267" y="1951"/>
                </a:lnTo>
                <a:lnTo>
                  <a:pt x="1300" y="2001"/>
                </a:lnTo>
                <a:lnTo>
                  <a:pt x="1337" y="2048"/>
                </a:lnTo>
                <a:lnTo>
                  <a:pt x="1377" y="2093"/>
                </a:lnTo>
                <a:lnTo>
                  <a:pt x="1419" y="2132"/>
                </a:lnTo>
                <a:lnTo>
                  <a:pt x="1464" y="2168"/>
                </a:lnTo>
                <a:lnTo>
                  <a:pt x="1511" y="2198"/>
                </a:lnTo>
                <a:lnTo>
                  <a:pt x="1560" y="2226"/>
                </a:lnTo>
                <a:lnTo>
                  <a:pt x="1611" y="2250"/>
                </a:lnTo>
                <a:lnTo>
                  <a:pt x="1664" y="2269"/>
                </a:lnTo>
                <a:lnTo>
                  <a:pt x="1729" y="2287"/>
                </a:lnTo>
                <a:lnTo>
                  <a:pt x="1794" y="2300"/>
                </a:lnTo>
                <a:lnTo>
                  <a:pt x="1859" y="2305"/>
                </a:lnTo>
                <a:lnTo>
                  <a:pt x="1926" y="2305"/>
                </a:lnTo>
                <a:lnTo>
                  <a:pt x="1991" y="2298"/>
                </a:lnTo>
                <a:lnTo>
                  <a:pt x="2056" y="2287"/>
                </a:lnTo>
                <a:lnTo>
                  <a:pt x="2120" y="2269"/>
                </a:lnTo>
                <a:lnTo>
                  <a:pt x="2181" y="2246"/>
                </a:lnTo>
                <a:lnTo>
                  <a:pt x="2241" y="2216"/>
                </a:lnTo>
                <a:lnTo>
                  <a:pt x="2286" y="2190"/>
                </a:lnTo>
                <a:lnTo>
                  <a:pt x="2328" y="2161"/>
                </a:lnTo>
                <a:lnTo>
                  <a:pt x="2368" y="2129"/>
                </a:lnTo>
                <a:lnTo>
                  <a:pt x="2406" y="2093"/>
                </a:lnTo>
                <a:lnTo>
                  <a:pt x="3126" y="1373"/>
                </a:lnTo>
                <a:lnTo>
                  <a:pt x="3169" y="1326"/>
                </a:lnTo>
                <a:lnTo>
                  <a:pt x="3206" y="1278"/>
                </a:lnTo>
                <a:lnTo>
                  <a:pt x="3239" y="1226"/>
                </a:lnTo>
                <a:lnTo>
                  <a:pt x="3267" y="1173"/>
                </a:lnTo>
                <a:lnTo>
                  <a:pt x="3292" y="1118"/>
                </a:lnTo>
                <a:lnTo>
                  <a:pt x="3309" y="1062"/>
                </a:lnTo>
                <a:lnTo>
                  <a:pt x="3324" y="1004"/>
                </a:lnTo>
                <a:lnTo>
                  <a:pt x="3334" y="946"/>
                </a:lnTo>
                <a:lnTo>
                  <a:pt x="3338" y="887"/>
                </a:lnTo>
                <a:lnTo>
                  <a:pt x="3338" y="829"/>
                </a:lnTo>
                <a:lnTo>
                  <a:pt x="3334" y="770"/>
                </a:lnTo>
                <a:lnTo>
                  <a:pt x="3324" y="712"/>
                </a:lnTo>
                <a:lnTo>
                  <a:pt x="3309" y="655"/>
                </a:lnTo>
                <a:lnTo>
                  <a:pt x="3292" y="598"/>
                </a:lnTo>
                <a:lnTo>
                  <a:pt x="3267" y="543"/>
                </a:lnTo>
                <a:lnTo>
                  <a:pt x="3239" y="490"/>
                </a:lnTo>
                <a:lnTo>
                  <a:pt x="3206" y="439"/>
                </a:lnTo>
                <a:lnTo>
                  <a:pt x="3169" y="390"/>
                </a:lnTo>
                <a:lnTo>
                  <a:pt x="3126" y="344"/>
                </a:lnTo>
                <a:lnTo>
                  <a:pt x="3078" y="300"/>
                </a:lnTo>
                <a:lnTo>
                  <a:pt x="3029" y="262"/>
                </a:lnTo>
                <a:lnTo>
                  <a:pt x="2975" y="228"/>
                </a:lnTo>
                <a:lnTo>
                  <a:pt x="2919" y="199"/>
                </a:lnTo>
                <a:lnTo>
                  <a:pt x="2861" y="174"/>
                </a:lnTo>
                <a:lnTo>
                  <a:pt x="2802" y="155"/>
                </a:lnTo>
                <a:lnTo>
                  <a:pt x="2740" y="143"/>
                </a:lnTo>
                <a:lnTo>
                  <a:pt x="2676" y="134"/>
                </a:lnTo>
                <a:lnTo>
                  <a:pt x="2612" y="131"/>
                </a:lnTo>
                <a:lnTo>
                  <a:pt x="2612" y="131"/>
                </a:lnTo>
                <a:close/>
                <a:moveTo>
                  <a:pt x="2612" y="0"/>
                </a:moveTo>
                <a:lnTo>
                  <a:pt x="2612" y="0"/>
                </a:lnTo>
                <a:lnTo>
                  <a:pt x="2680" y="3"/>
                </a:lnTo>
                <a:lnTo>
                  <a:pt x="2748" y="11"/>
                </a:lnTo>
                <a:lnTo>
                  <a:pt x="2813" y="24"/>
                </a:lnTo>
                <a:lnTo>
                  <a:pt x="2878" y="42"/>
                </a:lnTo>
                <a:lnTo>
                  <a:pt x="2941" y="66"/>
                </a:lnTo>
                <a:lnTo>
                  <a:pt x="3001" y="93"/>
                </a:lnTo>
                <a:lnTo>
                  <a:pt x="3059" y="126"/>
                </a:lnTo>
                <a:lnTo>
                  <a:pt x="3115" y="163"/>
                </a:lnTo>
                <a:lnTo>
                  <a:pt x="3168" y="205"/>
                </a:lnTo>
                <a:lnTo>
                  <a:pt x="3219" y="251"/>
                </a:lnTo>
                <a:lnTo>
                  <a:pt x="3266" y="303"/>
                </a:lnTo>
                <a:lnTo>
                  <a:pt x="3308" y="358"/>
                </a:lnTo>
                <a:lnTo>
                  <a:pt x="3346" y="415"/>
                </a:lnTo>
                <a:lnTo>
                  <a:pt x="3379" y="474"/>
                </a:lnTo>
                <a:lnTo>
                  <a:pt x="3407" y="535"/>
                </a:lnTo>
                <a:lnTo>
                  <a:pt x="3429" y="598"/>
                </a:lnTo>
                <a:lnTo>
                  <a:pt x="3447" y="662"/>
                </a:lnTo>
                <a:lnTo>
                  <a:pt x="3459" y="726"/>
                </a:lnTo>
                <a:lnTo>
                  <a:pt x="3467" y="792"/>
                </a:lnTo>
                <a:lnTo>
                  <a:pt x="3469" y="858"/>
                </a:lnTo>
                <a:lnTo>
                  <a:pt x="3467" y="924"/>
                </a:lnTo>
                <a:lnTo>
                  <a:pt x="3459" y="989"/>
                </a:lnTo>
                <a:lnTo>
                  <a:pt x="3447" y="1055"/>
                </a:lnTo>
                <a:lnTo>
                  <a:pt x="3429" y="1118"/>
                </a:lnTo>
                <a:lnTo>
                  <a:pt x="3407" y="1182"/>
                </a:lnTo>
                <a:lnTo>
                  <a:pt x="3379" y="1242"/>
                </a:lnTo>
                <a:lnTo>
                  <a:pt x="3346" y="1302"/>
                </a:lnTo>
                <a:lnTo>
                  <a:pt x="3308" y="1359"/>
                </a:lnTo>
                <a:lnTo>
                  <a:pt x="3266" y="1413"/>
                </a:lnTo>
                <a:lnTo>
                  <a:pt x="3219" y="1464"/>
                </a:lnTo>
                <a:lnTo>
                  <a:pt x="2498" y="2186"/>
                </a:lnTo>
                <a:lnTo>
                  <a:pt x="2457" y="2224"/>
                </a:lnTo>
                <a:lnTo>
                  <a:pt x="2413" y="2259"/>
                </a:lnTo>
                <a:lnTo>
                  <a:pt x="2368" y="2292"/>
                </a:lnTo>
                <a:lnTo>
                  <a:pt x="2321" y="2322"/>
                </a:lnTo>
                <a:lnTo>
                  <a:pt x="2291" y="2369"/>
                </a:lnTo>
                <a:lnTo>
                  <a:pt x="2258" y="2415"/>
                </a:lnTo>
                <a:lnTo>
                  <a:pt x="2222" y="2458"/>
                </a:lnTo>
                <a:lnTo>
                  <a:pt x="2184" y="2499"/>
                </a:lnTo>
                <a:lnTo>
                  <a:pt x="1464" y="3220"/>
                </a:lnTo>
                <a:lnTo>
                  <a:pt x="1412" y="3268"/>
                </a:lnTo>
                <a:lnTo>
                  <a:pt x="1357" y="3311"/>
                </a:lnTo>
                <a:lnTo>
                  <a:pt x="1300" y="3348"/>
                </a:lnTo>
                <a:lnTo>
                  <a:pt x="1241" y="3381"/>
                </a:lnTo>
                <a:lnTo>
                  <a:pt x="1180" y="3408"/>
                </a:lnTo>
                <a:lnTo>
                  <a:pt x="1118" y="3431"/>
                </a:lnTo>
                <a:lnTo>
                  <a:pt x="1053" y="3448"/>
                </a:lnTo>
                <a:lnTo>
                  <a:pt x="989" y="3461"/>
                </a:lnTo>
                <a:lnTo>
                  <a:pt x="923" y="3468"/>
                </a:lnTo>
                <a:lnTo>
                  <a:pt x="857" y="3471"/>
                </a:lnTo>
                <a:lnTo>
                  <a:pt x="791" y="3468"/>
                </a:lnTo>
                <a:lnTo>
                  <a:pt x="726" y="3461"/>
                </a:lnTo>
                <a:lnTo>
                  <a:pt x="661" y="3448"/>
                </a:lnTo>
                <a:lnTo>
                  <a:pt x="597" y="3431"/>
                </a:lnTo>
                <a:lnTo>
                  <a:pt x="534" y="3408"/>
                </a:lnTo>
                <a:lnTo>
                  <a:pt x="474" y="3381"/>
                </a:lnTo>
                <a:lnTo>
                  <a:pt x="414" y="3348"/>
                </a:lnTo>
                <a:lnTo>
                  <a:pt x="357" y="3311"/>
                </a:lnTo>
                <a:lnTo>
                  <a:pt x="303" y="3268"/>
                </a:lnTo>
                <a:lnTo>
                  <a:pt x="251" y="3220"/>
                </a:lnTo>
                <a:lnTo>
                  <a:pt x="204" y="3168"/>
                </a:lnTo>
                <a:lnTo>
                  <a:pt x="160" y="3114"/>
                </a:lnTo>
                <a:lnTo>
                  <a:pt x="123" y="3057"/>
                </a:lnTo>
                <a:lnTo>
                  <a:pt x="91" y="2997"/>
                </a:lnTo>
                <a:lnTo>
                  <a:pt x="63" y="2936"/>
                </a:lnTo>
                <a:lnTo>
                  <a:pt x="40" y="2874"/>
                </a:lnTo>
                <a:lnTo>
                  <a:pt x="23" y="2809"/>
                </a:lnTo>
                <a:lnTo>
                  <a:pt x="10" y="2745"/>
                </a:lnTo>
                <a:lnTo>
                  <a:pt x="3" y="2680"/>
                </a:lnTo>
                <a:lnTo>
                  <a:pt x="0" y="2613"/>
                </a:lnTo>
                <a:lnTo>
                  <a:pt x="3" y="2548"/>
                </a:lnTo>
                <a:lnTo>
                  <a:pt x="10" y="2482"/>
                </a:lnTo>
                <a:lnTo>
                  <a:pt x="23" y="2417"/>
                </a:lnTo>
                <a:lnTo>
                  <a:pt x="40" y="2353"/>
                </a:lnTo>
                <a:lnTo>
                  <a:pt x="63" y="2290"/>
                </a:lnTo>
                <a:lnTo>
                  <a:pt x="91" y="2230"/>
                </a:lnTo>
                <a:lnTo>
                  <a:pt x="123" y="2170"/>
                </a:lnTo>
                <a:lnTo>
                  <a:pt x="160" y="2113"/>
                </a:lnTo>
                <a:lnTo>
                  <a:pt x="204" y="2059"/>
                </a:lnTo>
                <a:lnTo>
                  <a:pt x="251" y="2007"/>
                </a:lnTo>
                <a:lnTo>
                  <a:pt x="971" y="1286"/>
                </a:lnTo>
                <a:lnTo>
                  <a:pt x="1012" y="1248"/>
                </a:lnTo>
                <a:lnTo>
                  <a:pt x="1056" y="1212"/>
                </a:lnTo>
                <a:lnTo>
                  <a:pt x="1102" y="1179"/>
                </a:lnTo>
                <a:lnTo>
                  <a:pt x="1149" y="1150"/>
                </a:lnTo>
                <a:lnTo>
                  <a:pt x="1179" y="1102"/>
                </a:lnTo>
                <a:lnTo>
                  <a:pt x="1211" y="1057"/>
                </a:lnTo>
                <a:lnTo>
                  <a:pt x="1246" y="1014"/>
                </a:lnTo>
                <a:lnTo>
                  <a:pt x="1285" y="972"/>
                </a:lnTo>
                <a:lnTo>
                  <a:pt x="2006" y="251"/>
                </a:lnTo>
                <a:lnTo>
                  <a:pt x="2056" y="205"/>
                </a:lnTo>
                <a:lnTo>
                  <a:pt x="2109" y="163"/>
                </a:lnTo>
                <a:lnTo>
                  <a:pt x="2164" y="126"/>
                </a:lnTo>
                <a:lnTo>
                  <a:pt x="2222" y="93"/>
                </a:lnTo>
                <a:lnTo>
                  <a:pt x="2284" y="66"/>
                </a:lnTo>
                <a:lnTo>
                  <a:pt x="2346" y="42"/>
                </a:lnTo>
                <a:lnTo>
                  <a:pt x="2410" y="24"/>
                </a:lnTo>
                <a:lnTo>
                  <a:pt x="2477" y="11"/>
                </a:lnTo>
                <a:lnTo>
                  <a:pt x="2543" y="3"/>
                </a:lnTo>
                <a:lnTo>
                  <a:pt x="261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32" name="Group 331"/>
          <p:cNvGrpSpPr/>
          <p:nvPr/>
        </p:nvGrpSpPr>
        <p:grpSpPr>
          <a:xfrm flipH="1">
            <a:off x="383415" y="2809069"/>
            <a:ext cx="186200" cy="240099"/>
            <a:chOff x="8972550" y="5110163"/>
            <a:chExt cx="361950" cy="466725"/>
          </a:xfrm>
          <a:solidFill>
            <a:schemeClr val="tx1">
              <a:lumMod val="65000"/>
              <a:lumOff val="35000"/>
            </a:schemeClr>
          </a:solidFill>
        </p:grpSpPr>
        <p:sp>
          <p:nvSpPr>
            <p:cNvPr id="333" name="Freeform 519"/>
            <p:cNvSpPr>
              <a:spLocks noEditPoints="1"/>
            </p:cNvSpPr>
            <p:nvPr/>
          </p:nvSpPr>
          <p:spPr bwMode="auto">
            <a:xfrm>
              <a:off x="9077325" y="5291138"/>
              <a:ext cx="153988" cy="155575"/>
            </a:xfrm>
            <a:custGeom>
              <a:avLst/>
              <a:gdLst>
                <a:gd name="T0" fmla="*/ 529 w 1167"/>
                <a:gd name="T1" fmla="*/ 124 h 1169"/>
                <a:gd name="T2" fmla="*/ 427 w 1167"/>
                <a:gd name="T3" fmla="*/ 148 h 1169"/>
                <a:gd name="T4" fmla="*/ 335 w 1167"/>
                <a:gd name="T5" fmla="*/ 193 h 1169"/>
                <a:gd name="T6" fmla="*/ 256 w 1167"/>
                <a:gd name="T7" fmla="*/ 257 h 1169"/>
                <a:gd name="T8" fmla="*/ 193 w 1167"/>
                <a:gd name="T9" fmla="*/ 336 h 1169"/>
                <a:gd name="T10" fmla="*/ 147 w 1167"/>
                <a:gd name="T11" fmla="*/ 428 h 1169"/>
                <a:gd name="T12" fmla="*/ 123 w 1167"/>
                <a:gd name="T13" fmla="*/ 531 h 1169"/>
                <a:gd name="T14" fmla="*/ 123 w 1167"/>
                <a:gd name="T15" fmla="*/ 639 h 1169"/>
                <a:gd name="T16" fmla="*/ 147 w 1167"/>
                <a:gd name="T17" fmla="*/ 741 h 1169"/>
                <a:gd name="T18" fmla="*/ 193 w 1167"/>
                <a:gd name="T19" fmla="*/ 834 h 1169"/>
                <a:gd name="T20" fmla="*/ 256 w 1167"/>
                <a:gd name="T21" fmla="*/ 913 h 1169"/>
                <a:gd name="T22" fmla="*/ 335 w 1167"/>
                <a:gd name="T23" fmla="*/ 976 h 1169"/>
                <a:gd name="T24" fmla="*/ 427 w 1167"/>
                <a:gd name="T25" fmla="*/ 1022 h 1169"/>
                <a:gd name="T26" fmla="*/ 529 w 1167"/>
                <a:gd name="T27" fmla="*/ 1045 h 1169"/>
                <a:gd name="T28" fmla="*/ 637 w 1167"/>
                <a:gd name="T29" fmla="*/ 1045 h 1169"/>
                <a:gd name="T30" fmla="*/ 739 w 1167"/>
                <a:gd name="T31" fmla="*/ 1022 h 1169"/>
                <a:gd name="T32" fmla="*/ 831 w 1167"/>
                <a:gd name="T33" fmla="*/ 976 h 1169"/>
                <a:gd name="T34" fmla="*/ 910 w 1167"/>
                <a:gd name="T35" fmla="*/ 913 h 1169"/>
                <a:gd name="T36" fmla="*/ 974 w 1167"/>
                <a:gd name="T37" fmla="*/ 834 h 1169"/>
                <a:gd name="T38" fmla="*/ 1019 w 1167"/>
                <a:gd name="T39" fmla="*/ 741 h 1169"/>
                <a:gd name="T40" fmla="*/ 1043 w 1167"/>
                <a:gd name="T41" fmla="*/ 639 h 1169"/>
                <a:gd name="T42" fmla="*/ 1043 w 1167"/>
                <a:gd name="T43" fmla="*/ 531 h 1169"/>
                <a:gd name="T44" fmla="*/ 1019 w 1167"/>
                <a:gd name="T45" fmla="*/ 428 h 1169"/>
                <a:gd name="T46" fmla="*/ 974 w 1167"/>
                <a:gd name="T47" fmla="*/ 336 h 1169"/>
                <a:gd name="T48" fmla="*/ 910 w 1167"/>
                <a:gd name="T49" fmla="*/ 257 h 1169"/>
                <a:gd name="T50" fmla="*/ 831 w 1167"/>
                <a:gd name="T51" fmla="*/ 193 h 1169"/>
                <a:gd name="T52" fmla="*/ 739 w 1167"/>
                <a:gd name="T53" fmla="*/ 148 h 1169"/>
                <a:gd name="T54" fmla="*/ 637 w 1167"/>
                <a:gd name="T55" fmla="*/ 124 h 1169"/>
                <a:gd name="T56" fmla="*/ 583 w 1167"/>
                <a:gd name="T57" fmla="*/ 0 h 1169"/>
                <a:gd name="T58" fmla="*/ 701 w 1167"/>
                <a:gd name="T59" fmla="*/ 13 h 1169"/>
                <a:gd name="T60" fmla="*/ 809 w 1167"/>
                <a:gd name="T61" fmla="*/ 46 h 1169"/>
                <a:gd name="T62" fmla="*/ 909 w 1167"/>
                <a:gd name="T63" fmla="*/ 100 h 1169"/>
                <a:gd name="T64" fmla="*/ 995 w 1167"/>
                <a:gd name="T65" fmla="*/ 172 h 1169"/>
                <a:gd name="T66" fmla="*/ 1067 w 1167"/>
                <a:gd name="T67" fmla="*/ 258 h 1169"/>
                <a:gd name="T68" fmla="*/ 1121 w 1167"/>
                <a:gd name="T69" fmla="*/ 358 h 1169"/>
                <a:gd name="T70" fmla="*/ 1154 w 1167"/>
                <a:gd name="T71" fmla="*/ 467 h 1169"/>
                <a:gd name="T72" fmla="*/ 1167 w 1167"/>
                <a:gd name="T73" fmla="*/ 585 h 1169"/>
                <a:gd name="T74" fmla="*/ 1154 w 1167"/>
                <a:gd name="T75" fmla="*/ 702 h 1169"/>
                <a:gd name="T76" fmla="*/ 1121 w 1167"/>
                <a:gd name="T77" fmla="*/ 812 h 1169"/>
                <a:gd name="T78" fmla="*/ 1067 w 1167"/>
                <a:gd name="T79" fmla="*/ 912 h 1169"/>
                <a:gd name="T80" fmla="*/ 995 w 1167"/>
                <a:gd name="T81" fmla="*/ 998 h 1169"/>
                <a:gd name="T82" fmla="*/ 909 w 1167"/>
                <a:gd name="T83" fmla="*/ 1070 h 1169"/>
                <a:gd name="T84" fmla="*/ 809 w 1167"/>
                <a:gd name="T85" fmla="*/ 1123 h 1169"/>
                <a:gd name="T86" fmla="*/ 701 w 1167"/>
                <a:gd name="T87" fmla="*/ 1158 h 1169"/>
                <a:gd name="T88" fmla="*/ 583 w 1167"/>
                <a:gd name="T89" fmla="*/ 1169 h 1169"/>
                <a:gd name="T90" fmla="*/ 466 w 1167"/>
                <a:gd name="T91" fmla="*/ 1158 h 1169"/>
                <a:gd name="T92" fmla="*/ 356 w 1167"/>
                <a:gd name="T93" fmla="*/ 1123 h 1169"/>
                <a:gd name="T94" fmla="*/ 257 w 1167"/>
                <a:gd name="T95" fmla="*/ 1070 h 1169"/>
                <a:gd name="T96" fmla="*/ 170 w 1167"/>
                <a:gd name="T97" fmla="*/ 998 h 1169"/>
                <a:gd name="T98" fmla="*/ 99 w 1167"/>
                <a:gd name="T99" fmla="*/ 912 h 1169"/>
                <a:gd name="T100" fmla="*/ 45 w 1167"/>
                <a:gd name="T101" fmla="*/ 812 h 1169"/>
                <a:gd name="T102" fmla="*/ 11 w 1167"/>
                <a:gd name="T103" fmla="*/ 702 h 1169"/>
                <a:gd name="T104" fmla="*/ 0 w 1167"/>
                <a:gd name="T105" fmla="*/ 585 h 1169"/>
                <a:gd name="T106" fmla="*/ 11 w 1167"/>
                <a:gd name="T107" fmla="*/ 467 h 1169"/>
                <a:gd name="T108" fmla="*/ 45 w 1167"/>
                <a:gd name="T109" fmla="*/ 358 h 1169"/>
                <a:gd name="T110" fmla="*/ 99 w 1167"/>
                <a:gd name="T111" fmla="*/ 258 h 1169"/>
                <a:gd name="T112" fmla="*/ 170 w 1167"/>
                <a:gd name="T113" fmla="*/ 172 h 1169"/>
                <a:gd name="T114" fmla="*/ 257 w 1167"/>
                <a:gd name="T115" fmla="*/ 100 h 1169"/>
                <a:gd name="T116" fmla="*/ 356 w 1167"/>
                <a:gd name="T117" fmla="*/ 46 h 1169"/>
                <a:gd name="T118" fmla="*/ 466 w 1167"/>
                <a:gd name="T119" fmla="*/ 13 h 1169"/>
                <a:gd name="T120" fmla="*/ 583 w 1167"/>
                <a:gd name="T121" fmla="*/ 0 h 1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67" h="1169">
                  <a:moveTo>
                    <a:pt x="583" y="122"/>
                  </a:moveTo>
                  <a:lnTo>
                    <a:pt x="529" y="124"/>
                  </a:lnTo>
                  <a:lnTo>
                    <a:pt x="477" y="133"/>
                  </a:lnTo>
                  <a:lnTo>
                    <a:pt x="427" y="148"/>
                  </a:lnTo>
                  <a:lnTo>
                    <a:pt x="379" y="169"/>
                  </a:lnTo>
                  <a:lnTo>
                    <a:pt x="335" y="193"/>
                  </a:lnTo>
                  <a:lnTo>
                    <a:pt x="294" y="223"/>
                  </a:lnTo>
                  <a:lnTo>
                    <a:pt x="256" y="257"/>
                  </a:lnTo>
                  <a:lnTo>
                    <a:pt x="222" y="295"/>
                  </a:lnTo>
                  <a:lnTo>
                    <a:pt x="193" y="336"/>
                  </a:lnTo>
                  <a:lnTo>
                    <a:pt x="167" y="381"/>
                  </a:lnTo>
                  <a:lnTo>
                    <a:pt x="147" y="428"/>
                  </a:lnTo>
                  <a:lnTo>
                    <a:pt x="133" y="479"/>
                  </a:lnTo>
                  <a:lnTo>
                    <a:pt x="123" y="531"/>
                  </a:lnTo>
                  <a:lnTo>
                    <a:pt x="120" y="585"/>
                  </a:lnTo>
                  <a:lnTo>
                    <a:pt x="123" y="639"/>
                  </a:lnTo>
                  <a:lnTo>
                    <a:pt x="133" y="691"/>
                  </a:lnTo>
                  <a:lnTo>
                    <a:pt x="147" y="741"/>
                  </a:lnTo>
                  <a:lnTo>
                    <a:pt x="167" y="789"/>
                  </a:lnTo>
                  <a:lnTo>
                    <a:pt x="193" y="834"/>
                  </a:lnTo>
                  <a:lnTo>
                    <a:pt x="222" y="874"/>
                  </a:lnTo>
                  <a:lnTo>
                    <a:pt x="256" y="913"/>
                  </a:lnTo>
                  <a:lnTo>
                    <a:pt x="294" y="947"/>
                  </a:lnTo>
                  <a:lnTo>
                    <a:pt x="335" y="976"/>
                  </a:lnTo>
                  <a:lnTo>
                    <a:pt x="379" y="1001"/>
                  </a:lnTo>
                  <a:lnTo>
                    <a:pt x="427" y="1022"/>
                  </a:lnTo>
                  <a:lnTo>
                    <a:pt x="477" y="1036"/>
                  </a:lnTo>
                  <a:lnTo>
                    <a:pt x="529" y="1045"/>
                  </a:lnTo>
                  <a:lnTo>
                    <a:pt x="583" y="1048"/>
                  </a:lnTo>
                  <a:lnTo>
                    <a:pt x="637" y="1045"/>
                  </a:lnTo>
                  <a:lnTo>
                    <a:pt x="689" y="1036"/>
                  </a:lnTo>
                  <a:lnTo>
                    <a:pt x="739" y="1022"/>
                  </a:lnTo>
                  <a:lnTo>
                    <a:pt x="786" y="1001"/>
                  </a:lnTo>
                  <a:lnTo>
                    <a:pt x="831" y="976"/>
                  </a:lnTo>
                  <a:lnTo>
                    <a:pt x="872" y="947"/>
                  </a:lnTo>
                  <a:lnTo>
                    <a:pt x="910" y="913"/>
                  </a:lnTo>
                  <a:lnTo>
                    <a:pt x="944" y="874"/>
                  </a:lnTo>
                  <a:lnTo>
                    <a:pt x="974" y="834"/>
                  </a:lnTo>
                  <a:lnTo>
                    <a:pt x="998" y="789"/>
                  </a:lnTo>
                  <a:lnTo>
                    <a:pt x="1019" y="741"/>
                  </a:lnTo>
                  <a:lnTo>
                    <a:pt x="1034" y="691"/>
                  </a:lnTo>
                  <a:lnTo>
                    <a:pt x="1043" y="639"/>
                  </a:lnTo>
                  <a:lnTo>
                    <a:pt x="1045" y="585"/>
                  </a:lnTo>
                  <a:lnTo>
                    <a:pt x="1043" y="531"/>
                  </a:lnTo>
                  <a:lnTo>
                    <a:pt x="1034" y="479"/>
                  </a:lnTo>
                  <a:lnTo>
                    <a:pt x="1019" y="428"/>
                  </a:lnTo>
                  <a:lnTo>
                    <a:pt x="998" y="381"/>
                  </a:lnTo>
                  <a:lnTo>
                    <a:pt x="974" y="336"/>
                  </a:lnTo>
                  <a:lnTo>
                    <a:pt x="944" y="295"/>
                  </a:lnTo>
                  <a:lnTo>
                    <a:pt x="910" y="257"/>
                  </a:lnTo>
                  <a:lnTo>
                    <a:pt x="872" y="223"/>
                  </a:lnTo>
                  <a:lnTo>
                    <a:pt x="831" y="193"/>
                  </a:lnTo>
                  <a:lnTo>
                    <a:pt x="786" y="169"/>
                  </a:lnTo>
                  <a:lnTo>
                    <a:pt x="739" y="148"/>
                  </a:lnTo>
                  <a:lnTo>
                    <a:pt x="689" y="133"/>
                  </a:lnTo>
                  <a:lnTo>
                    <a:pt x="637" y="124"/>
                  </a:lnTo>
                  <a:lnTo>
                    <a:pt x="583" y="122"/>
                  </a:lnTo>
                  <a:close/>
                  <a:moveTo>
                    <a:pt x="583" y="0"/>
                  </a:moveTo>
                  <a:lnTo>
                    <a:pt x="643" y="3"/>
                  </a:lnTo>
                  <a:lnTo>
                    <a:pt x="701" y="13"/>
                  </a:lnTo>
                  <a:lnTo>
                    <a:pt x="756" y="26"/>
                  </a:lnTo>
                  <a:lnTo>
                    <a:pt x="809" y="46"/>
                  </a:lnTo>
                  <a:lnTo>
                    <a:pt x="861" y="70"/>
                  </a:lnTo>
                  <a:lnTo>
                    <a:pt x="909" y="100"/>
                  </a:lnTo>
                  <a:lnTo>
                    <a:pt x="954" y="133"/>
                  </a:lnTo>
                  <a:lnTo>
                    <a:pt x="995" y="172"/>
                  </a:lnTo>
                  <a:lnTo>
                    <a:pt x="1034" y="214"/>
                  </a:lnTo>
                  <a:lnTo>
                    <a:pt x="1067" y="258"/>
                  </a:lnTo>
                  <a:lnTo>
                    <a:pt x="1097" y="307"/>
                  </a:lnTo>
                  <a:lnTo>
                    <a:pt x="1121" y="358"/>
                  </a:lnTo>
                  <a:lnTo>
                    <a:pt x="1140" y="411"/>
                  </a:lnTo>
                  <a:lnTo>
                    <a:pt x="1154" y="467"/>
                  </a:lnTo>
                  <a:lnTo>
                    <a:pt x="1164" y="525"/>
                  </a:lnTo>
                  <a:lnTo>
                    <a:pt x="1167" y="585"/>
                  </a:lnTo>
                  <a:lnTo>
                    <a:pt x="1164" y="644"/>
                  </a:lnTo>
                  <a:lnTo>
                    <a:pt x="1154" y="702"/>
                  </a:lnTo>
                  <a:lnTo>
                    <a:pt x="1140" y="759"/>
                  </a:lnTo>
                  <a:lnTo>
                    <a:pt x="1121" y="812"/>
                  </a:lnTo>
                  <a:lnTo>
                    <a:pt x="1097" y="864"/>
                  </a:lnTo>
                  <a:lnTo>
                    <a:pt x="1067" y="912"/>
                  </a:lnTo>
                  <a:lnTo>
                    <a:pt x="1034" y="957"/>
                  </a:lnTo>
                  <a:lnTo>
                    <a:pt x="995" y="998"/>
                  </a:lnTo>
                  <a:lnTo>
                    <a:pt x="954" y="1036"/>
                  </a:lnTo>
                  <a:lnTo>
                    <a:pt x="909" y="1070"/>
                  </a:lnTo>
                  <a:lnTo>
                    <a:pt x="861" y="1099"/>
                  </a:lnTo>
                  <a:lnTo>
                    <a:pt x="809" y="1123"/>
                  </a:lnTo>
                  <a:lnTo>
                    <a:pt x="756" y="1143"/>
                  </a:lnTo>
                  <a:lnTo>
                    <a:pt x="701" y="1158"/>
                  </a:lnTo>
                  <a:lnTo>
                    <a:pt x="643" y="1166"/>
                  </a:lnTo>
                  <a:lnTo>
                    <a:pt x="583" y="1169"/>
                  </a:lnTo>
                  <a:lnTo>
                    <a:pt x="524" y="1166"/>
                  </a:lnTo>
                  <a:lnTo>
                    <a:pt x="466" y="1158"/>
                  </a:lnTo>
                  <a:lnTo>
                    <a:pt x="409" y="1143"/>
                  </a:lnTo>
                  <a:lnTo>
                    <a:pt x="356" y="1123"/>
                  </a:lnTo>
                  <a:lnTo>
                    <a:pt x="305" y="1099"/>
                  </a:lnTo>
                  <a:lnTo>
                    <a:pt x="257" y="1070"/>
                  </a:lnTo>
                  <a:lnTo>
                    <a:pt x="212" y="1036"/>
                  </a:lnTo>
                  <a:lnTo>
                    <a:pt x="170" y="998"/>
                  </a:lnTo>
                  <a:lnTo>
                    <a:pt x="133" y="957"/>
                  </a:lnTo>
                  <a:lnTo>
                    <a:pt x="99" y="912"/>
                  </a:lnTo>
                  <a:lnTo>
                    <a:pt x="70" y="864"/>
                  </a:lnTo>
                  <a:lnTo>
                    <a:pt x="45" y="812"/>
                  </a:lnTo>
                  <a:lnTo>
                    <a:pt x="26" y="759"/>
                  </a:lnTo>
                  <a:lnTo>
                    <a:pt x="11" y="702"/>
                  </a:lnTo>
                  <a:lnTo>
                    <a:pt x="3" y="644"/>
                  </a:lnTo>
                  <a:lnTo>
                    <a:pt x="0" y="585"/>
                  </a:lnTo>
                  <a:lnTo>
                    <a:pt x="3" y="525"/>
                  </a:lnTo>
                  <a:lnTo>
                    <a:pt x="11" y="467"/>
                  </a:lnTo>
                  <a:lnTo>
                    <a:pt x="26" y="411"/>
                  </a:lnTo>
                  <a:lnTo>
                    <a:pt x="45" y="358"/>
                  </a:lnTo>
                  <a:lnTo>
                    <a:pt x="70" y="307"/>
                  </a:lnTo>
                  <a:lnTo>
                    <a:pt x="99" y="258"/>
                  </a:lnTo>
                  <a:lnTo>
                    <a:pt x="133" y="214"/>
                  </a:lnTo>
                  <a:lnTo>
                    <a:pt x="170" y="172"/>
                  </a:lnTo>
                  <a:lnTo>
                    <a:pt x="212" y="133"/>
                  </a:lnTo>
                  <a:lnTo>
                    <a:pt x="257" y="100"/>
                  </a:lnTo>
                  <a:lnTo>
                    <a:pt x="305" y="70"/>
                  </a:lnTo>
                  <a:lnTo>
                    <a:pt x="356" y="46"/>
                  </a:lnTo>
                  <a:lnTo>
                    <a:pt x="409" y="26"/>
                  </a:lnTo>
                  <a:lnTo>
                    <a:pt x="466" y="13"/>
                  </a:lnTo>
                  <a:lnTo>
                    <a:pt x="524" y="3"/>
                  </a:lnTo>
                  <a:lnTo>
                    <a:pt x="5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4" name="Freeform 520"/>
            <p:cNvSpPr>
              <a:spLocks noEditPoints="1"/>
            </p:cNvSpPr>
            <p:nvPr/>
          </p:nvSpPr>
          <p:spPr bwMode="auto">
            <a:xfrm>
              <a:off x="9105900" y="5321301"/>
              <a:ext cx="95250" cy="95250"/>
            </a:xfrm>
            <a:custGeom>
              <a:avLst/>
              <a:gdLst>
                <a:gd name="T0" fmla="*/ 279 w 719"/>
                <a:gd name="T1" fmla="*/ 586 h 721"/>
                <a:gd name="T2" fmla="*/ 332 w 719"/>
                <a:gd name="T3" fmla="*/ 599 h 721"/>
                <a:gd name="T4" fmla="*/ 398 w 719"/>
                <a:gd name="T5" fmla="*/ 597 h 721"/>
                <a:gd name="T6" fmla="*/ 469 w 719"/>
                <a:gd name="T7" fmla="*/ 573 h 721"/>
                <a:gd name="T8" fmla="*/ 528 w 719"/>
                <a:gd name="T9" fmla="*/ 530 h 721"/>
                <a:gd name="T10" fmla="*/ 572 w 719"/>
                <a:gd name="T11" fmla="*/ 471 h 721"/>
                <a:gd name="T12" fmla="*/ 595 w 719"/>
                <a:gd name="T13" fmla="*/ 400 h 721"/>
                <a:gd name="T14" fmla="*/ 595 w 719"/>
                <a:gd name="T15" fmla="*/ 326 h 721"/>
                <a:gd name="T16" fmla="*/ 576 w 719"/>
                <a:gd name="T17" fmla="*/ 261 h 721"/>
                <a:gd name="T18" fmla="*/ 541 w 719"/>
                <a:gd name="T19" fmla="*/ 205 h 721"/>
                <a:gd name="T20" fmla="*/ 359 w 719"/>
                <a:gd name="T21" fmla="*/ 121 h 721"/>
                <a:gd name="T22" fmla="*/ 284 w 719"/>
                <a:gd name="T23" fmla="*/ 134 h 721"/>
                <a:gd name="T24" fmla="*/ 217 w 719"/>
                <a:gd name="T25" fmla="*/ 167 h 721"/>
                <a:gd name="T26" fmla="*/ 166 w 719"/>
                <a:gd name="T27" fmla="*/ 219 h 721"/>
                <a:gd name="T28" fmla="*/ 132 w 719"/>
                <a:gd name="T29" fmla="*/ 285 h 721"/>
                <a:gd name="T30" fmla="*/ 120 w 719"/>
                <a:gd name="T31" fmla="*/ 361 h 721"/>
                <a:gd name="T32" fmla="*/ 130 w 719"/>
                <a:gd name="T33" fmla="*/ 430 h 721"/>
                <a:gd name="T34" fmla="*/ 159 w 719"/>
                <a:gd name="T35" fmla="*/ 491 h 721"/>
                <a:gd name="T36" fmla="*/ 409 w 719"/>
                <a:gd name="T37" fmla="*/ 126 h 721"/>
                <a:gd name="T38" fmla="*/ 359 w 719"/>
                <a:gd name="T39" fmla="*/ 121 h 721"/>
                <a:gd name="T40" fmla="*/ 407 w 719"/>
                <a:gd name="T41" fmla="*/ 3 h 721"/>
                <a:gd name="T42" fmla="*/ 499 w 719"/>
                <a:gd name="T43" fmla="*/ 29 h 721"/>
                <a:gd name="T44" fmla="*/ 579 w 719"/>
                <a:gd name="T45" fmla="*/ 75 h 721"/>
                <a:gd name="T46" fmla="*/ 644 w 719"/>
                <a:gd name="T47" fmla="*/ 140 h 721"/>
                <a:gd name="T48" fmla="*/ 690 w 719"/>
                <a:gd name="T49" fmla="*/ 220 h 721"/>
                <a:gd name="T50" fmla="*/ 716 w 719"/>
                <a:gd name="T51" fmla="*/ 312 h 721"/>
                <a:gd name="T52" fmla="*/ 716 w 719"/>
                <a:gd name="T53" fmla="*/ 410 h 721"/>
                <a:gd name="T54" fmla="*/ 690 w 719"/>
                <a:gd name="T55" fmla="*/ 501 h 721"/>
                <a:gd name="T56" fmla="*/ 644 w 719"/>
                <a:gd name="T57" fmla="*/ 581 h 721"/>
                <a:gd name="T58" fmla="*/ 579 w 719"/>
                <a:gd name="T59" fmla="*/ 646 h 721"/>
                <a:gd name="T60" fmla="*/ 499 w 719"/>
                <a:gd name="T61" fmla="*/ 693 h 721"/>
                <a:gd name="T62" fmla="*/ 407 w 719"/>
                <a:gd name="T63" fmla="*/ 718 h 721"/>
                <a:gd name="T64" fmla="*/ 310 w 719"/>
                <a:gd name="T65" fmla="*/ 718 h 721"/>
                <a:gd name="T66" fmla="*/ 219 w 719"/>
                <a:gd name="T67" fmla="*/ 693 h 721"/>
                <a:gd name="T68" fmla="*/ 139 w 719"/>
                <a:gd name="T69" fmla="*/ 646 h 721"/>
                <a:gd name="T70" fmla="*/ 74 w 719"/>
                <a:gd name="T71" fmla="*/ 581 h 721"/>
                <a:gd name="T72" fmla="*/ 27 w 719"/>
                <a:gd name="T73" fmla="*/ 501 h 721"/>
                <a:gd name="T74" fmla="*/ 3 w 719"/>
                <a:gd name="T75" fmla="*/ 410 h 721"/>
                <a:gd name="T76" fmla="*/ 3 w 719"/>
                <a:gd name="T77" fmla="*/ 312 h 721"/>
                <a:gd name="T78" fmla="*/ 27 w 719"/>
                <a:gd name="T79" fmla="*/ 220 h 721"/>
                <a:gd name="T80" fmla="*/ 74 w 719"/>
                <a:gd name="T81" fmla="*/ 140 h 721"/>
                <a:gd name="T82" fmla="*/ 139 w 719"/>
                <a:gd name="T83" fmla="*/ 75 h 721"/>
                <a:gd name="T84" fmla="*/ 219 w 719"/>
                <a:gd name="T85" fmla="*/ 29 h 721"/>
                <a:gd name="T86" fmla="*/ 310 w 719"/>
                <a:gd name="T87" fmla="*/ 3 h 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9" h="721">
                  <a:moveTo>
                    <a:pt x="517" y="182"/>
                  </a:moveTo>
                  <a:lnTo>
                    <a:pt x="279" y="586"/>
                  </a:lnTo>
                  <a:lnTo>
                    <a:pt x="305" y="594"/>
                  </a:lnTo>
                  <a:lnTo>
                    <a:pt x="332" y="599"/>
                  </a:lnTo>
                  <a:lnTo>
                    <a:pt x="359" y="600"/>
                  </a:lnTo>
                  <a:lnTo>
                    <a:pt x="398" y="597"/>
                  </a:lnTo>
                  <a:lnTo>
                    <a:pt x="435" y="588"/>
                  </a:lnTo>
                  <a:lnTo>
                    <a:pt x="469" y="573"/>
                  </a:lnTo>
                  <a:lnTo>
                    <a:pt x="500" y="554"/>
                  </a:lnTo>
                  <a:lnTo>
                    <a:pt x="528" y="530"/>
                  </a:lnTo>
                  <a:lnTo>
                    <a:pt x="552" y="503"/>
                  </a:lnTo>
                  <a:lnTo>
                    <a:pt x="572" y="471"/>
                  </a:lnTo>
                  <a:lnTo>
                    <a:pt x="585" y="436"/>
                  </a:lnTo>
                  <a:lnTo>
                    <a:pt x="595" y="400"/>
                  </a:lnTo>
                  <a:lnTo>
                    <a:pt x="598" y="361"/>
                  </a:lnTo>
                  <a:lnTo>
                    <a:pt x="595" y="326"/>
                  </a:lnTo>
                  <a:lnTo>
                    <a:pt x="589" y="292"/>
                  </a:lnTo>
                  <a:lnTo>
                    <a:pt x="576" y="261"/>
                  </a:lnTo>
                  <a:lnTo>
                    <a:pt x="560" y="231"/>
                  </a:lnTo>
                  <a:lnTo>
                    <a:pt x="541" y="205"/>
                  </a:lnTo>
                  <a:lnTo>
                    <a:pt x="517" y="182"/>
                  </a:lnTo>
                  <a:close/>
                  <a:moveTo>
                    <a:pt x="359" y="121"/>
                  </a:moveTo>
                  <a:lnTo>
                    <a:pt x="320" y="124"/>
                  </a:lnTo>
                  <a:lnTo>
                    <a:pt x="284" y="134"/>
                  </a:lnTo>
                  <a:lnTo>
                    <a:pt x="249" y="148"/>
                  </a:lnTo>
                  <a:lnTo>
                    <a:pt x="217" y="167"/>
                  </a:lnTo>
                  <a:lnTo>
                    <a:pt x="190" y="192"/>
                  </a:lnTo>
                  <a:lnTo>
                    <a:pt x="166" y="219"/>
                  </a:lnTo>
                  <a:lnTo>
                    <a:pt x="147" y="250"/>
                  </a:lnTo>
                  <a:lnTo>
                    <a:pt x="132" y="285"/>
                  </a:lnTo>
                  <a:lnTo>
                    <a:pt x="123" y="322"/>
                  </a:lnTo>
                  <a:lnTo>
                    <a:pt x="120" y="361"/>
                  </a:lnTo>
                  <a:lnTo>
                    <a:pt x="122" y="396"/>
                  </a:lnTo>
                  <a:lnTo>
                    <a:pt x="130" y="430"/>
                  </a:lnTo>
                  <a:lnTo>
                    <a:pt x="143" y="462"/>
                  </a:lnTo>
                  <a:lnTo>
                    <a:pt x="159" y="491"/>
                  </a:lnTo>
                  <a:lnTo>
                    <a:pt x="179" y="518"/>
                  </a:lnTo>
                  <a:lnTo>
                    <a:pt x="409" y="126"/>
                  </a:lnTo>
                  <a:lnTo>
                    <a:pt x="385" y="122"/>
                  </a:lnTo>
                  <a:lnTo>
                    <a:pt x="359" y="121"/>
                  </a:lnTo>
                  <a:close/>
                  <a:moveTo>
                    <a:pt x="359" y="0"/>
                  </a:moveTo>
                  <a:lnTo>
                    <a:pt x="407" y="3"/>
                  </a:lnTo>
                  <a:lnTo>
                    <a:pt x="454" y="13"/>
                  </a:lnTo>
                  <a:lnTo>
                    <a:pt x="499" y="29"/>
                  </a:lnTo>
                  <a:lnTo>
                    <a:pt x="541" y="49"/>
                  </a:lnTo>
                  <a:lnTo>
                    <a:pt x="579" y="75"/>
                  </a:lnTo>
                  <a:lnTo>
                    <a:pt x="613" y="106"/>
                  </a:lnTo>
                  <a:lnTo>
                    <a:pt x="644" y="140"/>
                  </a:lnTo>
                  <a:lnTo>
                    <a:pt x="670" y="179"/>
                  </a:lnTo>
                  <a:lnTo>
                    <a:pt x="690" y="220"/>
                  </a:lnTo>
                  <a:lnTo>
                    <a:pt x="706" y="265"/>
                  </a:lnTo>
                  <a:lnTo>
                    <a:pt x="716" y="312"/>
                  </a:lnTo>
                  <a:lnTo>
                    <a:pt x="719" y="361"/>
                  </a:lnTo>
                  <a:lnTo>
                    <a:pt x="716" y="410"/>
                  </a:lnTo>
                  <a:lnTo>
                    <a:pt x="706" y="457"/>
                  </a:lnTo>
                  <a:lnTo>
                    <a:pt x="690" y="501"/>
                  </a:lnTo>
                  <a:lnTo>
                    <a:pt x="670" y="542"/>
                  </a:lnTo>
                  <a:lnTo>
                    <a:pt x="644" y="581"/>
                  </a:lnTo>
                  <a:lnTo>
                    <a:pt x="613" y="616"/>
                  </a:lnTo>
                  <a:lnTo>
                    <a:pt x="579" y="646"/>
                  </a:lnTo>
                  <a:lnTo>
                    <a:pt x="541" y="672"/>
                  </a:lnTo>
                  <a:lnTo>
                    <a:pt x="499" y="693"/>
                  </a:lnTo>
                  <a:lnTo>
                    <a:pt x="454" y="708"/>
                  </a:lnTo>
                  <a:lnTo>
                    <a:pt x="407" y="718"/>
                  </a:lnTo>
                  <a:lnTo>
                    <a:pt x="359" y="721"/>
                  </a:lnTo>
                  <a:lnTo>
                    <a:pt x="310" y="718"/>
                  </a:lnTo>
                  <a:lnTo>
                    <a:pt x="263" y="708"/>
                  </a:lnTo>
                  <a:lnTo>
                    <a:pt x="219" y="693"/>
                  </a:lnTo>
                  <a:lnTo>
                    <a:pt x="178" y="672"/>
                  </a:lnTo>
                  <a:lnTo>
                    <a:pt x="139" y="646"/>
                  </a:lnTo>
                  <a:lnTo>
                    <a:pt x="104" y="616"/>
                  </a:lnTo>
                  <a:lnTo>
                    <a:pt x="74" y="581"/>
                  </a:lnTo>
                  <a:lnTo>
                    <a:pt x="49" y="542"/>
                  </a:lnTo>
                  <a:lnTo>
                    <a:pt x="27" y="501"/>
                  </a:lnTo>
                  <a:lnTo>
                    <a:pt x="12" y="457"/>
                  </a:lnTo>
                  <a:lnTo>
                    <a:pt x="3" y="410"/>
                  </a:lnTo>
                  <a:lnTo>
                    <a:pt x="0" y="361"/>
                  </a:lnTo>
                  <a:lnTo>
                    <a:pt x="3" y="312"/>
                  </a:lnTo>
                  <a:lnTo>
                    <a:pt x="12" y="265"/>
                  </a:lnTo>
                  <a:lnTo>
                    <a:pt x="27" y="220"/>
                  </a:lnTo>
                  <a:lnTo>
                    <a:pt x="49" y="179"/>
                  </a:lnTo>
                  <a:lnTo>
                    <a:pt x="74" y="140"/>
                  </a:lnTo>
                  <a:lnTo>
                    <a:pt x="104" y="106"/>
                  </a:lnTo>
                  <a:lnTo>
                    <a:pt x="139" y="75"/>
                  </a:lnTo>
                  <a:lnTo>
                    <a:pt x="178" y="49"/>
                  </a:lnTo>
                  <a:lnTo>
                    <a:pt x="219" y="29"/>
                  </a:lnTo>
                  <a:lnTo>
                    <a:pt x="263" y="13"/>
                  </a:lnTo>
                  <a:lnTo>
                    <a:pt x="310" y="3"/>
                  </a:lnTo>
                  <a:lnTo>
                    <a:pt x="3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5" name="Freeform 521"/>
            <p:cNvSpPr>
              <a:spLocks noEditPoints="1"/>
            </p:cNvSpPr>
            <p:nvPr/>
          </p:nvSpPr>
          <p:spPr bwMode="auto">
            <a:xfrm>
              <a:off x="8972550" y="5110163"/>
              <a:ext cx="361950" cy="466725"/>
            </a:xfrm>
            <a:custGeom>
              <a:avLst/>
              <a:gdLst>
                <a:gd name="T0" fmla="*/ 1364 w 2731"/>
                <a:gd name="T1" fmla="*/ 3407 h 3528"/>
                <a:gd name="T2" fmla="*/ 1799 w 2731"/>
                <a:gd name="T3" fmla="*/ 3213 h 3528"/>
                <a:gd name="T4" fmla="*/ 1075 w 2731"/>
                <a:gd name="T5" fmla="*/ 3224 h 3528"/>
                <a:gd name="T6" fmla="*/ 393 w 2731"/>
                <a:gd name="T7" fmla="*/ 2340 h 3528"/>
                <a:gd name="T8" fmla="*/ 220 w 2731"/>
                <a:gd name="T9" fmla="*/ 2677 h 3528"/>
                <a:gd name="T10" fmla="*/ 123 w 2731"/>
                <a:gd name="T11" fmla="*/ 3058 h 3528"/>
                <a:gd name="T12" fmla="*/ 391 w 2731"/>
                <a:gd name="T13" fmla="*/ 3045 h 3528"/>
                <a:gd name="T14" fmla="*/ 444 w 2731"/>
                <a:gd name="T15" fmla="*/ 2556 h 3528"/>
                <a:gd name="T16" fmla="*/ 2286 w 2731"/>
                <a:gd name="T17" fmla="*/ 2556 h 3528"/>
                <a:gd name="T18" fmla="*/ 2339 w 2731"/>
                <a:gd name="T19" fmla="*/ 3045 h 3528"/>
                <a:gd name="T20" fmla="*/ 2607 w 2731"/>
                <a:gd name="T21" fmla="*/ 3058 h 3528"/>
                <a:gd name="T22" fmla="*/ 2510 w 2731"/>
                <a:gd name="T23" fmla="*/ 2677 h 3528"/>
                <a:gd name="T24" fmla="*/ 2338 w 2731"/>
                <a:gd name="T25" fmla="*/ 2340 h 3528"/>
                <a:gd name="T26" fmla="*/ 837 w 2731"/>
                <a:gd name="T27" fmla="*/ 1165 h 3528"/>
                <a:gd name="T28" fmla="*/ 630 w 2731"/>
                <a:gd name="T29" fmla="*/ 1907 h 3528"/>
                <a:gd name="T30" fmla="*/ 566 w 2731"/>
                <a:gd name="T31" fmla="*/ 2721 h 3528"/>
                <a:gd name="T32" fmla="*/ 1105 w 2731"/>
                <a:gd name="T33" fmla="*/ 3106 h 3528"/>
                <a:gd name="T34" fmla="*/ 1969 w 2731"/>
                <a:gd name="T35" fmla="*/ 3069 h 3528"/>
                <a:gd name="T36" fmla="*/ 2160 w 2731"/>
                <a:gd name="T37" fmla="*/ 2398 h 3528"/>
                <a:gd name="T38" fmla="*/ 2026 w 2731"/>
                <a:gd name="T39" fmla="*/ 1579 h 3528"/>
                <a:gd name="T40" fmla="*/ 1781 w 2731"/>
                <a:gd name="T41" fmla="*/ 896 h 3528"/>
                <a:gd name="T42" fmla="*/ 1437 w 2731"/>
                <a:gd name="T43" fmla="*/ 986 h 3528"/>
                <a:gd name="T44" fmla="*/ 1082 w 2731"/>
                <a:gd name="T45" fmla="*/ 946 h 3528"/>
                <a:gd name="T46" fmla="*/ 1207 w 2731"/>
                <a:gd name="T47" fmla="*/ 408 h 3528"/>
                <a:gd name="T48" fmla="*/ 1117 w 2731"/>
                <a:gd name="T49" fmla="*/ 831 h 3528"/>
                <a:gd name="T50" fmla="*/ 1428 w 2731"/>
                <a:gd name="T51" fmla="*/ 865 h 3528"/>
                <a:gd name="T52" fmla="*/ 1730 w 2731"/>
                <a:gd name="T53" fmla="*/ 786 h 3528"/>
                <a:gd name="T54" fmla="*/ 1365 w 2731"/>
                <a:gd name="T55" fmla="*/ 165 h 3528"/>
                <a:gd name="T56" fmla="*/ 1414 w 2731"/>
                <a:gd name="T57" fmla="*/ 25 h 3528"/>
                <a:gd name="T58" fmla="*/ 1852 w 2731"/>
                <a:gd name="T59" fmla="*/ 762 h 3528"/>
                <a:gd name="T60" fmla="*/ 2144 w 2731"/>
                <a:gd name="T61" fmla="*/ 1548 h 3528"/>
                <a:gd name="T62" fmla="*/ 2261 w 2731"/>
                <a:gd name="T63" fmla="*/ 2014 h 3528"/>
                <a:gd name="T64" fmla="*/ 2367 w 2731"/>
                <a:gd name="T65" fmla="*/ 2162 h 3528"/>
                <a:gd name="T66" fmla="*/ 2525 w 2731"/>
                <a:gd name="T67" fmla="*/ 2424 h 3528"/>
                <a:gd name="T68" fmla="*/ 2689 w 2731"/>
                <a:gd name="T69" fmla="*/ 2830 h 3528"/>
                <a:gd name="T70" fmla="*/ 2727 w 2731"/>
                <a:gd name="T71" fmla="*/ 3138 h 3528"/>
                <a:gd name="T72" fmla="*/ 2618 w 2731"/>
                <a:gd name="T73" fmla="*/ 3179 h 3528"/>
                <a:gd name="T74" fmla="*/ 2372 w 2731"/>
                <a:gd name="T75" fmla="*/ 3169 h 3528"/>
                <a:gd name="T76" fmla="*/ 2212 w 2731"/>
                <a:gd name="T77" fmla="*/ 3155 h 3528"/>
                <a:gd name="T78" fmla="*/ 2085 w 2731"/>
                <a:gd name="T79" fmla="*/ 3455 h 3528"/>
                <a:gd name="T80" fmla="*/ 1870 w 2731"/>
                <a:gd name="T81" fmla="*/ 3508 h 3528"/>
                <a:gd name="T82" fmla="*/ 1027 w 2731"/>
                <a:gd name="T83" fmla="*/ 3518 h 3528"/>
                <a:gd name="T84" fmla="*/ 651 w 2731"/>
                <a:gd name="T85" fmla="*/ 3469 h 3528"/>
                <a:gd name="T86" fmla="*/ 532 w 2731"/>
                <a:gd name="T87" fmla="*/ 3154 h 3528"/>
                <a:gd name="T88" fmla="*/ 399 w 2731"/>
                <a:gd name="T89" fmla="*/ 3166 h 3528"/>
                <a:gd name="T90" fmla="*/ 165 w 2731"/>
                <a:gd name="T91" fmla="*/ 3178 h 3528"/>
                <a:gd name="T92" fmla="*/ 12 w 2731"/>
                <a:gd name="T93" fmla="*/ 3155 h 3528"/>
                <a:gd name="T94" fmla="*/ 22 w 2731"/>
                <a:gd name="T95" fmla="*/ 2905 h 3528"/>
                <a:gd name="T96" fmla="*/ 162 w 2731"/>
                <a:gd name="T97" fmla="*/ 2508 h 3528"/>
                <a:gd name="T98" fmla="*/ 337 w 2731"/>
                <a:gd name="T99" fmla="*/ 2201 h 3528"/>
                <a:gd name="T100" fmla="*/ 452 w 2731"/>
                <a:gd name="T101" fmla="*/ 2036 h 3528"/>
                <a:gd name="T102" fmla="*/ 551 w 2731"/>
                <a:gd name="T103" fmla="*/ 1692 h 3528"/>
                <a:gd name="T104" fmla="*/ 808 w 2731"/>
                <a:gd name="T105" fmla="*/ 915 h 3528"/>
                <a:gd name="T106" fmla="*/ 1216 w 2731"/>
                <a:gd name="T107" fmla="*/ 168 h 3528"/>
                <a:gd name="T108" fmla="*/ 1365 w 2731"/>
                <a:gd name="T109" fmla="*/ 0 h 3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1" h="3528">
                  <a:moveTo>
                    <a:pt x="784" y="3196"/>
                  </a:moveTo>
                  <a:lnTo>
                    <a:pt x="764" y="3377"/>
                  </a:lnTo>
                  <a:lnTo>
                    <a:pt x="964" y="3393"/>
                  </a:lnTo>
                  <a:lnTo>
                    <a:pt x="1164" y="3404"/>
                  </a:lnTo>
                  <a:lnTo>
                    <a:pt x="1364" y="3407"/>
                  </a:lnTo>
                  <a:lnTo>
                    <a:pt x="1564" y="3404"/>
                  </a:lnTo>
                  <a:lnTo>
                    <a:pt x="1764" y="3393"/>
                  </a:lnTo>
                  <a:lnTo>
                    <a:pt x="1963" y="3377"/>
                  </a:lnTo>
                  <a:lnTo>
                    <a:pt x="1943" y="3196"/>
                  </a:lnTo>
                  <a:lnTo>
                    <a:pt x="1799" y="3213"/>
                  </a:lnTo>
                  <a:lnTo>
                    <a:pt x="1654" y="3224"/>
                  </a:lnTo>
                  <a:lnTo>
                    <a:pt x="1510" y="3232"/>
                  </a:lnTo>
                  <a:lnTo>
                    <a:pt x="1365" y="3234"/>
                  </a:lnTo>
                  <a:lnTo>
                    <a:pt x="1220" y="3232"/>
                  </a:lnTo>
                  <a:lnTo>
                    <a:pt x="1075" y="3224"/>
                  </a:lnTo>
                  <a:lnTo>
                    <a:pt x="929" y="3213"/>
                  </a:lnTo>
                  <a:lnTo>
                    <a:pt x="784" y="3196"/>
                  </a:lnTo>
                  <a:close/>
                  <a:moveTo>
                    <a:pt x="462" y="2232"/>
                  </a:moveTo>
                  <a:lnTo>
                    <a:pt x="428" y="2284"/>
                  </a:lnTo>
                  <a:lnTo>
                    <a:pt x="393" y="2340"/>
                  </a:lnTo>
                  <a:lnTo>
                    <a:pt x="356" y="2401"/>
                  </a:lnTo>
                  <a:lnTo>
                    <a:pt x="320" y="2466"/>
                  </a:lnTo>
                  <a:lnTo>
                    <a:pt x="285" y="2534"/>
                  </a:lnTo>
                  <a:lnTo>
                    <a:pt x="251" y="2604"/>
                  </a:lnTo>
                  <a:lnTo>
                    <a:pt x="220" y="2677"/>
                  </a:lnTo>
                  <a:lnTo>
                    <a:pt x="191" y="2752"/>
                  </a:lnTo>
                  <a:lnTo>
                    <a:pt x="166" y="2828"/>
                  </a:lnTo>
                  <a:lnTo>
                    <a:pt x="146" y="2905"/>
                  </a:lnTo>
                  <a:lnTo>
                    <a:pt x="131" y="2982"/>
                  </a:lnTo>
                  <a:lnTo>
                    <a:pt x="123" y="3058"/>
                  </a:lnTo>
                  <a:lnTo>
                    <a:pt x="181" y="3057"/>
                  </a:lnTo>
                  <a:lnTo>
                    <a:pt x="238" y="3054"/>
                  </a:lnTo>
                  <a:lnTo>
                    <a:pt x="292" y="3051"/>
                  </a:lnTo>
                  <a:lnTo>
                    <a:pt x="344" y="3048"/>
                  </a:lnTo>
                  <a:lnTo>
                    <a:pt x="391" y="3045"/>
                  </a:lnTo>
                  <a:lnTo>
                    <a:pt x="432" y="3042"/>
                  </a:lnTo>
                  <a:lnTo>
                    <a:pt x="467" y="3038"/>
                  </a:lnTo>
                  <a:lnTo>
                    <a:pt x="454" y="2879"/>
                  </a:lnTo>
                  <a:lnTo>
                    <a:pt x="445" y="2718"/>
                  </a:lnTo>
                  <a:lnTo>
                    <a:pt x="444" y="2556"/>
                  </a:lnTo>
                  <a:lnTo>
                    <a:pt x="449" y="2395"/>
                  </a:lnTo>
                  <a:lnTo>
                    <a:pt x="462" y="2232"/>
                  </a:lnTo>
                  <a:close/>
                  <a:moveTo>
                    <a:pt x="2268" y="2231"/>
                  </a:moveTo>
                  <a:lnTo>
                    <a:pt x="2280" y="2395"/>
                  </a:lnTo>
                  <a:lnTo>
                    <a:pt x="2286" y="2556"/>
                  </a:lnTo>
                  <a:lnTo>
                    <a:pt x="2285" y="2718"/>
                  </a:lnTo>
                  <a:lnTo>
                    <a:pt x="2277" y="2879"/>
                  </a:lnTo>
                  <a:lnTo>
                    <a:pt x="2262" y="3038"/>
                  </a:lnTo>
                  <a:lnTo>
                    <a:pt x="2297" y="3042"/>
                  </a:lnTo>
                  <a:lnTo>
                    <a:pt x="2339" y="3045"/>
                  </a:lnTo>
                  <a:lnTo>
                    <a:pt x="2386" y="3048"/>
                  </a:lnTo>
                  <a:lnTo>
                    <a:pt x="2437" y="3051"/>
                  </a:lnTo>
                  <a:lnTo>
                    <a:pt x="2492" y="3054"/>
                  </a:lnTo>
                  <a:lnTo>
                    <a:pt x="2549" y="3057"/>
                  </a:lnTo>
                  <a:lnTo>
                    <a:pt x="2607" y="3058"/>
                  </a:lnTo>
                  <a:lnTo>
                    <a:pt x="2598" y="2982"/>
                  </a:lnTo>
                  <a:lnTo>
                    <a:pt x="2583" y="2905"/>
                  </a:lnTo>
                  <a:lnTo>
                    <a:pt x="2563" y="2828"/>
                  </a:lnTo>
                  <a:lnTo>
                    <a:pt x="2539" y="2752"/>
                  </a:lnTo>
                  <a:lnTo>
                    <a:pt x="2510" y="2677"/>
                  </a:lnTo>
                  <a:lnTo>
                    <a:pt x="2479" y="2604"/>
                  </a:lnTo>
                  <a:lnTo>
                    <a:pt x="2445" y="2534"/>
                  </a:lnTo>
                  <a:lnTo>
                    <a:pt x="2409" y="2465"/>
                  </a:lnTo>
                  <a:lnTo>
                    <a:pt x="2373" y="2401"/>
                  </a:lnTo>
                  <a:lnTo>
                    <a:pt x="2338" y="2340"/>
                  </a:lnTo>
                  <a:lnTo>
                    <a:pt x="2302" y="2284"/>
                  </a:lnTo>
                  <a:lnTo>
                    <a:pt x="2268" y="2231"/>
                  </a:lnTo>
                  <a:close/>
                  <a:moveTo>
                    <a:pt x="949" y="896"/>
                  </a:moveTo>
                  <a:lnTo>
                    <a:pt x="890" y="1030"/>
                  </a:lnTo>
                  <a:lnTo>
                    <a:pt x="837" y="1165"/>
                  </a:lnTo>
                  <a:lnTo>
                    <a:pt x="788" y="1302"/>
                  </a:lnTo>
                  <a:lnTo>
                    <a:pt x="743" y="1440"/>
                  </a:lnTo>
                  <a:lnTo>
                    <a:pt x="703" y="1579"/>
                  </a:lnTo>
                  <a:lnTo>
                    <a:pt x="663" y="1744"/>
                  </a:lnTo>
                  <a:lnTo>
                    <a:pt x="630" y="1907"/>
                  </a:lnTo>
                  <a:lnTo>
                    <a:pt x="603" y="2072"/>
                  </a:lnTo>
                  <a:lnTo>
                    <a:pt x="583" y="2234"/>
                  </a:lnTo>
                  <a:lnTo>
                    <a:pt x="570" y="2398"/>
                  </a:lnTo>
                  <a:lnTo>
                    <a:pt x="564" y="2559"/>
                  </a:lnTo>
                  <a:lnTo>
                    <a:pt x="566" y="2721"/>
                  </a:lnTo>
                  <a:lnTo>
                    <a:pt x="574" y="2882"/>
                  </a:lnTo>
                  <a:lnTo>
                    <a:pt x="590" y="3042"/>
                  </a:lnTo>
                  <a:lnTo>
                    <a:pt x="762" y="3069"/>
                  </a:lnTo>
                  <a:lnTo>
                    <a:pt x="934" y="3091"/>
                  </a:lnTo>
                  <a:lnTo>
                    <a:pt x="1105" y="3106"/>
                  </a:lnTo>
                  <a:lnTo>
                    <a:pt x="1278" y="3112"/>
                  </a:lnTo>
                  <a:lnTo>
                    <a:pt x="1451" y="3112"/>
                  </a:lnTo>
                  <a:lnTo>
                    <a:pt x="1624" y="3106"/>
                  </a:lnTo>
                  <a:lnTo>
                    <a:pt x="1796" y="3091"/>
                  </a:lnTo>
                  <a:lnTo>
                    <a:pt x="1969" y="3069"/>
                  </a:lnTo>
                  <a:lnTo>
                    <a:pt x="2141" y="3042"/>
                  </a:lnTo>
                  <a:lnTo>
                    <a:pt x="2156" y="2882"/>
                  </a:lnTo>
                  <a:lnTo>
                    <a:pt x="2164" y="2721"/>
                  </a:lnTo>
                  <a:lnTo>
                    <a:pt x="2165" y="2559"/>
                  </a:lnTo>
                  <a:lnTo>
                    <a:pt x="2160" y="2398"/>
                  </a:lnTo>
                  <a:lnTo>
                    <a:pt x="2147" y="2234"/>
                  </a:lnTo>
                  <a:lnTo>
                    <a:pt x="2128" y="2072"/>
                  </a:lnTo>
                  <a:lnTo>
                    <a:pt x="2101" y="1907"/>
                  </a:lnTo>
                  <a:lnTo>
                    <a:pt x="2067" y="1744"/>
                  </a:lnTo>
                  <a:lnTo>
                    <a:pt x="2026" y="1579"/>
                  </a:lnTo>
                  <a:lnTo>
                    <a:pt x="1987" y="1440"/>
                  </a:lnTo>
                  <a:lnTo>
                    <a:pt x="1942" y="1302"/>
                  </a:lnTo>
                  <a:lnTo>
                    <a:pt x="1893" y="1165"/>
                  </a:lnTo>
                  <a:lnTo>
                    <a:pt x="1840" y="1030"/>
                  </a:lnTo>
                  <a:lnTo>
                    <a:pt x="1781" y="896"/>
                  </a:lnTo>
                  <a:lnTo>
                    <a:pt x="1716" y="924"/>
                  </a:lnTo>
                  <a:lnTo>
                    <a:pt x="1648" y="946"/>
                  </a:lnTo>
                  <a:lnTo>
                    <a:pt x="1578" y="964"/>
                  </a:lnTo>
                  <a:lnTo>
                    <a:pt x="1508" y="978"/>
                  </a:lnTo>
                  <a:lnTo>
                    <a:pt x="1437" y="986"/>
                  </a:lnTo>
                  <a:lnTo>
                    <a:pt x="1365" y="989"/>
                  </a:lnTo>
                  <a:lnTo>
                    <a:pt x="1293" y="986"/>
                  </a:lnTo>
                  <a:lnTo>
                    <a:pt x="1222" y="978"/>
                  </a:lnTo>
                  <a:lnTo>
                    <a:pt x="1151" y="964"/>
                  </a:lnTo>
                  <a:lnTo>
                    <a:pt x="1082" y="946"/>
                  </a:lnTo>
                  <a:lnTo>
                    <a:pt x="1015" y="924"/>
                  </a:lnTo>
                  <a:lnTo>
                    <a:pt x="949" y="896"/>
                  </a:lnTo>
                  <a:close/>
                  <a:moveTo>
                    <a:pt x="1365" y="165"/>
                  </a:moveTo>
                  <a:lnTo>
                    <a:pt x="1284" y="287"/>
                  </a:lnTo>
                  <a:lnTo>
                    <a:pt x="1207" y="408"/>
                  </a:lnTo>
                  <a:lnTo>
                    <a:pt x="1133" y="533"/>
                  </a:lnTo>
                  <a:lnTo>
                    <a:pt x="1065" y="659"/>
                  </a:lnTo>
                  <a:lnTo>
                    <a:pt x="1000" y="786"/>
                  </a:lnTo>
                  <a:lnTo>
                    <a:pt x="1057" y="810"/>
                  </a:lnTo>
                  <a:lnTo>
                    <a:pt x="1117" y="831"/>
                  </a:lnTo>
                  <a:lnTo>
                    <a:pt x="1178" y="847"/>
                  </a:lnTo>
                  <a:lnTo>
                    <a:pt x="1240" y="858"/>
                  </a:lnTo>
                  <a:lnTo>
                    <a:pt x="1302" y="865"/>
                  </a:lnTo>
                  <a:lnTo>
                    <a:pt x="1365" y="867"/>
                  </a:lnTo>
                  <a:lnTo>
                    <a:pt x="1428" y="865"/>
                  </a:lnTo>
                  <a:lnTo>
                    <a:pt x="1491" y="858"/>
                  </a:lnTo>
                  <a:lnTo>
                    <a:pt x="1553" y="847"/>
                  </a:lnTo>
                  <a:lnTo>
                    <a:pt x="1612" y="831"/>
                  </a:lnTo>
                  <a:lnTo>
                    <a:pt x="1672" y="810"/>
                  </a:lnTo>
                  <a:lnTo>
                    <a:pt x="1730" y="786"/>
                  </a:lnTo>
                  <a:lnTo>
                    <a:pt x="1666" y="659"/>
                  </a:lnTo>
                  <a:lnTo>
                    <a:pt x="1596" y="533"/>
                  </a:lnTo>
                  <a:lnTo>
                    <a:pt x="1524" y="408"/>
                  </a:lnTo>
                  <a:lnTo>
                    <a:pt x="1446" y="287"/>
                  </a:lnTo>
                  <a:lnTo>
                    <a:pt x="1365" y="165"/>
                  </a:lnTo>
                  <a:close/>
                  <a:moveTo>
                    <a:pt x="1365" y="0"/>
                  </a:moveTo>
                  <a:lnTo>
                    <a:pt x="1380" y="2"/>
                  </a:lnTo>
                  <a:lnTo>
                    <a:pt x="1393" y="6"/>
                  </a:lnTo>
                  <a:lnTo>
                    <a:pt x="1404" y="15"/>
                  </a:lnTo>
                  <a:lnTo>
                    <a:pt x="1414" y="25"/>
                  </a:lnTo>
                  <a:lnTo>
                    <a:pt x="1513" y="168"/>
                  </a:lnTo>
                  <a:lnTo>
                    <a:pt x="1607" y="313"/>
                  </a:lnTo>
                  <a:lnTo>
                    <a:pt x="1695" y="461"/>
                  </a:lnTo>
                  <a:lnTo>
                    <a:pt x="1777" y="610"/>
                  </a:lnTo>
                  <a:lnTo>
                    <a:pt x="1852" y="762"/>
                  </a:lnTo>
                  <a:lnTo>
                    <a:pt x="1923" y="915"/>
                  </a:lnTo>
                  <a:lnTo>
                    <a:pt x="1987" y="1071"/>
                  </a:lnTo>
                  <a:lnTo>
                    <a:pt x="2045" y="1228"/>
                  </a:lnTo>
                  <a:lnTo>
                    <a:pt x="2097" y="1387"/>
                  </a:lnTo>
                  <a:lnTo>
                    <a:pt x="2144" y="1548"/>
                  </a:lnTo>
                  <a:lnTo>
                    <a:pt x="2179" y="1692"/>
                  </a:lnTo>
                  <a:lnTo>
                    <a:pt x="2210" y="1838"/>
                  </a:lnTo>
                  <a:lnTo>
                    <a:pt x="2236" y="1982"/>
                  </a:lnTo>
                  <a:lnTo>
                    <a:pt x="2247" y="1996"/>
                  </a:lnTo>
                  <a:lnTo>
                    <a:pt x="2261" y="2014"/>
                  </a:lnTo>
                  <a:lnTo>
                    <a:pt x="2277" y="2036"/>
                  </a:lnTo>
                  <a:lnTo>
                    <a:pt x="2296" y="2062"/>
                  </a:lnTo>
                  <a:lnTo>
                    <a:pt x="2319" y="2091"/>
                  </a:lnTo>
                  <a:lnTo>
                    <a:pt x="2341" y="2125"/>
                  </a:lnTo>
                  <a:lnTo>
                    <a:pt x="2367" y="2162"/>
                  </a:lnTo>
                  <a:lnTo>
                    <a:pt x="2393" y="2201"/>
                  </a:lnTo>
                  <a:lnTo>
                    <a:pt x="2420" y="2244"/>
                  </a:lnTo>
                  <a:lnTo>
                    <a:pt x="2448" y="2289"/>
                  </a:lnTo>
                  <a:lnTo>
                    <a:pt x="2477" y="2337"/>
                  </a:lnTo>
                  <a:lnTo>
                    <a:pt x="2525" y="2424"/>
                  </a:lnTo>
                  <a:lnTo>
                    <a:pt x="2567" y="2508"/>
                  </a:lnTo>
                  <a:lnTo>
                    <a:pt x="2606" y="2591"/>
                  </a:lnTo>
                  <a:lnTo>
                    <a:pt x="2639" y="2673"/>
                  </a:lnTo>
                  <a:lnTo>
                    <a:pt x="2667" y="2752"/>
                  </a:lnTo>
                  <a:lnTo>
                    <a:pt x="2689" y="2830"/>
                  </a:lnTo>
                  <a:lnTo>
                    <a:pt x="2707" y="2905"/>
                  </a:lnTo>
                  <a:lnTo>
                    <a:pt x="2720" y="2978"/>
                  </a:lnTo>
                  <a:lnTo>
                    <a:pt x="2727" y="3050"/>
                  </a:lnTo>
                  <a:lnTo>
                    <a:pt x="2731" y="3119"/>
                  </a:lnTo>
                  <a:lnTo>
                    <a:pt x="2727" y="3138"/>
                  </a:lnTo>
                  <a:lnTo>
                    <a:pt x="2719" y="3155"/>
                  </a:lnTo>
                  <a:lnTo>
                    <a:pt x="2705" y="3168"/>
                  </a:lnTo>
                  <a:lnTo>
                    <a:pt x="2689" y="3176"/>
                  </a:lnTo>
                  <a:lnTo>
                    <a:pt x="2670" y="3179"/>
                  </a:lnTo>
                  <a:lnTo>
                    <a:pt x="2618" y="3179"/>
                  </a:lnTo>
                  <a:lnTo>
                    <a:pt x="2565" y="3178"/>
                  </a:lnTo>
                  <a:lnTo>
                    <a:pt x="2513" y="3176"/>
                  </a:lnTo>
                  <a:lnTo>
                    <a:pt x="2464" y="3174"/>
                  </a:lnTo>
                  <a:lnTo>
                    <a:pt x="2417" y="3171"/>
                  </a:lnTo>
                  <a:lnTo>
                    <a:pt x="2372" y="3169"/>
                  </a:lnTo>
                  <a:lnTo>
                    <a:pt x="2331" y="3166"/>
                  </a:lnTo>
                  <a:lnTo>
                    <a:pt x="2293" y="3162"/>
                  </a:lnTo>
                  <a:lnTo>
                    <a:pt x="2261" y="3160"/>
                  </a:lnTo>
                  <a:lnTo>
                    <a:pt x="2233" y="3157"/>
                  </a:lnTo>
                  <a:lnTo>
                    <a:pt x="2212" y="3155"/>
                  </a:lnTo>
                  <a:lnTo>
                    <a:pt x="2197" y="3154"/>
                  </a:lnTo>
                  <a:lnTo>
                    <a:pt x="2063" y="3177"/>
                  </a:lnTo>
                  <a:lnTo>
                    <a:pt x="2090" y="3424"/>
                  </a:lnTo>
                  <a:lnTo>
                    <a:pt x="2089" y="3440"/>
                  </a:lnTo>
                  <a:lnTo>
                    <a:pt x="2085" y="3455"/>
                  </a:lnTo>
                  <a:lnTo>
                    <a:pt x="2078" y="3468"/>
                  </a:lnTo>
                  <a:lnTo>
                    <a:pt x="2066" y="3480"/>
                  </a:lnTo>
                  <a:lnTo>
                    <a:pt x="2052" y="3487"/>
                  </a:lnTo>
                  <a:lnTo>
                    <a:pt x="2037" y="3491"/>
                  </a:lnTo>
                  <a:lnTo>
                    <a:pt x="1870" y="3508"/>
                  </a:lnTo>
                  <a:lnTo>
                    <a:pt x="1701" y="3518"/>
                  </a:lnTo>
                  <a:lnTo>
                    <a:pt x="1532" y="3526"/>
                  </a:lnTo>
                  <a:lnTo>
                    <a:pt x="1364" y="3528"/>
                  </a:lnTo>
                  <a:lnTo>
                    <a:pt x="1195" y="3526"/>
                  </a:lnTo>
                  <a:lnTo>
                    <a:pt x="1027" y="3518"/>
                  </a:lnTo>
                  <a:lnTo>
                    <a:pt x="859" y="3508"/>
                  </a:lnTo>
                  <a:lnTo>
                    <a:pt x="691" y="3491"/>
                  </a:lnTo>
                  <a:lnTo>
                    <a:pt x="675" y="3487"/>
                  </a:lnTo>
                  <a:lnTo>
                    <a:pt x="662" y="3480"/>
                  </a:lnTo>
                  <a:lnTo>
                    <a:pt x="651" y="3469"/>
                  </a:lnTo>
                  <a:lnTo>
                    <a:pt x="642" y="3455"/>
                  </a:lnTo>
                  <a:lnTo>
                    <a:pt x="638" y="3440"/>
                  </a:lnTo>
                  <a:lnTo>
                    <a:pt x="638" y="3424"/>
                  </a:lnTo>
                  <a:lnTo>
                    <a:pt x="665" y="3177"/>
                  </a:lnTo>
                  <a:lnTo>
                    <a:pt x="532" y="3154"/>
                  </a:lnTo>
                  <a:lnTo>
                    <a:pt x="518" y="3155"/>
                  </a:lnTo>
                  <a:lnTo>
                    <a:pt x="496" y="3157"/>
                  </a:lnTo>
                  <a:lnTo>
                    <a:pt x="468" y="3160"/>
                  </a:lnTo>
                  <a:lnTo>
                    <a:pt x="436" y="3162"/>
                  </a:lnTo>
                  <a:lnTo>
                    <a:pt x="399" y="3166"/>
                  </a:lnTo>
                  <a:lnTo>
                    <a:pt x="359" y="3169"/>
                  </a:lnTo>
                  <a:lnTo>
                    <a:pt x="314" y="3171"/>
                  </a:lnTo>
                  <a:lnTo>
                    <a:pt x="266" y="3174"/>
                  </a:lnTo>
                  <a:lnTo>
                    <a:pt x="217" y="3176"/>
                  </a:lnTo>
                  <a:lnTo>
                    <a:pt x="165" y="3178"/>
                  </a:lnTo>
                  <a:lnTo>
                    <a:pt x="113" y="3179"/>
                  </a:lnTo>
                  <a:lnTo>
                    <a:pt x="60" y="3179"/>
                  </a:lnTo>
                  <a:lnTo>
                    <a:pt x="41" y="3176"/>
                  </a:lnTo>
                  <a:lnTo>
                    <a:pt x="25" y="3168"/>
                  </a:lnTo>
                  <a:lnTo>
                    <a:pt x="12" y="3155"/>
                  </a:lnTo>
                  <a:lnTo>
                    <a:pt x="3" y="3138"/>
                  </a:lnTo>
                  <a:lnTo>
                    <a:pt x="0" y="3119"/>
                  </a:lnTo>
                  <a:lnTo>
                    <a:pt x="2" y="3050"/>
                  </a:lnTo>
                  <a:lnTo>
                    <a:pt x="10" y="2978"/>
                  </a:lnTo>
                  <a:lnTo>
                    <a:pt x="22" y="2905"/>
                  </a:lnTo>
                  <a:lnTo>
                    <a:pt x="41" y="2830"/>
                  </a:lnTo>
                  <a:lnTo>
                    <a:pt x="63" y="2752"/>
                  </a:lnTo>
                  <a:lnTo>
                    <a:pt x="92" y="2673"/>
                  </a:lnTo>
                  <a:lnTo>
                    <a:pt x="125" y="2591"/>
                  </a:lnTo>
                  <a:lnTo>
                    <a:pt x="162" y="2508"/>
                  </a:lnTo>
                  <a:lnTo>
                    <a:pt x="206" y="2424"/>
                  </a:lnTo>
                  <a:lnTo>
                    <a:pt x="254" y="2337"/>
                  </a:lnTo>
                  <a:lnTo>
                    <a:pt x="282" y="2289"/>
                  </a:lnTo>
                  <a:lnTo>
                    <a:pt x="309" y="2244"/>
                  </a:lnTo>
                  <a:lnTo>
                    <a:pt x="337" y="2201"/>
                  </a:lnTo>
                  <a:lnTo>
                    <a:pt x="363" y="2162"/>
                  </a:lnTo>
                  <a:lnTo>
                    <a:pt x="388" y="2125"/>
                  </a:lnTo>
                  <a:lnTo>
                    <a:pt x="412" y="2091"/>
                  </a:lnTo>
                  <a:lnTo>
                    <a:pt x="433" y="2062"/>
                  </a:lnTo>
                  <a:lnTo>
                    <a:pt x="452" y="2036"/>
                  </a:lnTo>
                  <a:lnTo>
                    <a:pt x="470" y="2014"/>
                  </a:lnTo>
                  <a:lnTo>
                    <a:pt x="483" y="1996"/>
                  </a:lnTo>
                  <a:lnTo>
                    <a:pt x="494" y="1982"/>
                  </a:lnTo>
                  <a:lnTo>
                    <a:pt x="520" y="1838"/>
                  </a:lnTo>
                  <a:lnTo>
                    <a:pt x="551" y="1692"/>
                  </a:lnTo>
                  <a:lnTo>
                    <a:pt x="587" y="1548"/>
                  </a:lnTo>
                  <a:lnTo>
                    <a:pt x="633" y="1387"/>
                  </a:lnTo>
                  <a:lnTo>
                    <a:pt x="685" y="1228"/>
                  </a:lnTo>
                  <a:lnTo>
                    <a:pt x="744" y="1071"/>
                  </a:lnTo>
                  <a:lnTo>
                    <a:pt x="808" y="915"/>
                  </a:lnTo>
                  <a:lnTo>
                    <a:pt x="878" y="762"/>
                  </a:lnTo>
                  <a:lnTo>
                    <a:pt x="954" y="610"/>
                  </a:lnTo>
                  <a:lnTo>
                    <a:pt x="1036" y="461"/>
                  </a:lnTo>
                  <a:lnTo>
                    <a:pt x="1124" y="313"/>
                  </a:lnTo>
                  <a:lnTo>
                    <a:pt x="1216" y="168"/>
                  </a:lnTo>
                  <a:lnTo>
                    <a:pt x="1316" y="25"/>
                  </a:lnTo>
                  <a:lnTo>
                    <a:pt x="1325" y="15"/>
                  </a:lnTo>
                  <a:lnTo>
                    <a:pt x="1337" y="6"/>
                  </a:lnTo>
                  <a:lnTo>
                    <a:pt x="1351" y="2"/>
                  </a:lnTo>
                  <a:lnTo>
                    <a:pt x="13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36" name="Group 335"/>
          <p:cNvGrpSpPr/>
          <p:nvPr/>
        </p:nvGrpSpPr>
        <p:grpSpPr>
          <a:xfrm>
            <a:off x="8578483" y="2800163"/>
            <a:ext cx="182102" cy="257910"/>
            <a:chOff x="9669463" y="1135063"/>
            <a:chExt cx="350837" cy="496888"/>
          </a:xfrm>
          <a:solidFill>
            <a:schemeClr val="tx1">
              <a:lumMod val="65000"/>
              <a:lumOff val="35000"/>
            </a:schemeClr>
          </a:solidFill>
        </p:grpSpPr>
        <p:sp>
          <p:nvSpPr>
            <p:cNvPr id="337" name="Freeform 14"/>
            <p:cNvSpPr>
              <a:spLocks/>
            </p:cNvSpPr>
            <p:nvPr/>
          </p:nvSpPr>
          <p:spPr bwMode="auto">
            <a:xfrm>
              <a:off x="9906000" y="1135063"/>
              <a:ext cx="76200" cy="77788"/>
            </a:xfrm>
            <a:custGeom>
              <a:avLst/>
              <a:gdLst>
                <a:gd name="T0" fmla="*/ 266 w 531"/>
                <a:gd name="T1" fmla="*/ 0 h 532"/>
                <a:gd name="T2" fmla="*/ 304 w 531"/>
                <a:gd name="T3" fmla="*/ 2 h 532"/>
                <a:gd name="T4" fmla="*/ 342 w 531"/>
                <a:gd name="T5" fmla="*/ 11 h 532"/>
                <a:gd name="T6" fmla="*/ 377 w 531"/>
                <a:gd name="T7" fmla="*/ 24 h 532"/>
                <a:gd name="T8" fmla="*/ 410 w 531"/>
                <a:gd name="T9" fmla="*/ 43 h 532"/>
                <a:gd name="T10" fmla="*/ 440 w 531"/>
                <a:gd name="T11" fmla="*/ 65 h 532"/>
                <a:gd name="T12" fmla="*/ 466 w 531"/>
                <a:gd name="T13" fmla="*/ 91 h 532"/>
                <a:gd name="T14" fmla="*/ 488 w 531"/>
                <a:gd name="T15" fmla="*/ 122 h 532"/>
                <a:gd name="T16" fmla="*/ 506 w 531"/>
                <a:gd name="T17" fmla="*/ 154 h 532"/>
                <a:gd name="T18" fmla="*/ 519 w 531"/>
                <a:gd name="T19" fmla="*/ 190 h 532"/>
                <a:gd name="T20" fmla="*/ 527 w 531"/>
                <a:gd name="T21" fmla="*/ 226 h 532"/>
                <a:gd name="T22" fmla="*/ 531 w 531"/>
                <a:gd name="T23" fmla="*/ 266 h 532"/>
                <a:gd name="T24" fmla="*/ 527 w 531"/>
                <a:gd name="T25" fmla="*/ 305 h 532"/>
                <a:gd name="T26" fmla="*/ 519 w 531"/>
                <a:gd name="T27" fmla="*/ 342 h 532"/>
                <a:gd name="T28" fmla="*/ 506 w 531"/>
                <a:gd name="T29" fmla="*/ 378 h 532"/>
                <a:gd name="T30" fmla="*/ 488 w 531"/>
                <a:gd name="T31" fmla="*/ 411 h 532"/>
                <a:gd name="T32" fmla="*/ 466 w 531"/>
                <a:gd name="T33" fmla="*/ 441 h 532"/>
                <a:gd name="T34" fmla="*/ 440 w 531"/>
                <a:gd name="T35" fmla="*/ 467 h 532"/>
                <a:gd name="T36" fmla="*/ 410 w 531"/>
                <a:gd name="T37" fmla="*/ 489 h 532"/>
                <a:gd name="T38" fmla="*/ 377 w 531"/>
                <a:gd name="T39" fmla="*/ 508 h 532"/>
                <a:gd name="T40" fmla="*/ 342 w 531"/>
                <a:gd name="T41" fmla="*/ 521 h 532"/>
                <a:gd name="T42" fmla="*/ 304 w 531"/>
                <a:gd name="T43" fmla="*/ 530 h 532"/>
                <a:gd name="T44" fmla="*/ 266 w 531"/>
                <a:gd name="T45" fmla="*/ 532 h 532"/>
                <a:gd name="T46" fmla="*/ 226 w 531"/>
                <a:gd name="T47" fmla="*/ 530 h 532"/>
                <a:gd name="T48" fmla="*/ 189 w 531"/>
                <a:gd name="T49" fmla="*/ 521 h 532"/>
                <a:gd name="T50" fmla="*/ 154 w 531"/>
                <a:gd name="T51" fmla="*/ 508 h 532"/>
                <a:gd name="T52" fmla="*/ 121 w 531"/>
                <a:gd name="T53" fmla="*/ 489 h 532"/>
                <a:gd name="T54" fmla="*/ 92 w 531"/>
                <a:gd name="T55" fmla="*/ 467 h 532"/>
                <a:gd name="T56" fmla="*/ 66 w 531"/>
                <a:gd name="T57" fmla="*/ 441 h 532"/>
                <a:gd name="T58" fmla="*/ 43 w 531"/>
                <a:gd name="T59" fmla="*/ 411 h 532"/>
                <a:gd name="T60" fmla="*/ 25 w 531"/>
                <a:gd name="T61" fmla="*/ 378 h 532"/>
                <a:gd name="T62" fmla="*/ 12 w 531"/>
                <a:gd name="T63" fmla="*/ 342 h 532"/>
                <a:gd name="T64" fmla="*/ 3 w 531"/>
                <a:gd name="T65" fmla="*/ 305 h 532"/>
                <a:gd name="T66" fmla="*/ 0 w 531"/>
                <a:gd name="T67" fmla="*/ 266 h 532"/>
                <a:gd name="T68" fmla="*/ 3 w 531"/>
                <a:gd name="T69" fmla="*/ 226 h 532"/>
                <a:gd name="T70" fmla="*/ 12 w 531"/>
                <a:gd name="T71" fmla="*/ 190 h 532"/>
                <a:gd name="T72" fmla="*/ 25 w 531"/>
                <a:gd name="T73" fmla="*/ 154 h 532"/>
                <a:gd name="T74" fmla="*/ 43 w 531"/>
                <a:gd name="T75" fmla="*/ 122 h 532"/>
                <a:gd name="T76" fmla="*/ 66 w 531"/>
                <a:gd name="T77" fmla="*/ 91 h 532"/>
                <a:gd name="T78" fmla="*/ 92 w 531"/>
                <a:gd name="T79" fmla="*/ 65 h 532"/>
                <a:gd name="T80" fmla="*/ 121 w 531"/>
                <a:gd name="T81" fmla="*/ 43 h 532"/>
                <a:gd name="T82" fmla="*/ 154 w 531"/>
                <a:gd name="T83" fmla="*/ 24 h 532"/>
                <a:gd name="T84" fmla="*/ 189 w 531"/>
                <a:gd name="T85" fmla="*/ 11 h 532"/>
                <a:gd name="T86" fmla="*/ 226 w 531"/>
                <a:gd name="T87" fmla="*/ 2 h 532"/>
                <a:gd name="T88" fmla="*/ 266 w 531"/>
                <a:gd name="T89" fmla="*/ 0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1" h="532">
                  <a:moveTo>
                    <a:pt x="266" y="0"/>
                  </a:moveTo>
                  <a:lnTo>
                    <a:pt x="304" y="2"/>
                  </a:lnTo>
                  <a:lnTo>
                    <a:pt x="342" y="11"/>
                  </a:lnTo>
                  <a:lnTo>
                    <a:pt x="377" y="24"/>
                  </a:lnTo>
                  <a:lnTo>
                    <a:pt x="410" y="43"/>
                  </a:lnTo>
                  <a:lnTo>
                    <a:pt x="440" y="65"/>
                  </a:lnTo>
                  <a:lnTo>
                    <a:pt x="466" y="91"/>
                  </a:lnTo>
                  <a:lnTo>
                    <a:pt x="488" y="122"/>
                  </a:lnTo>
                  <a:lnTo>
                    <a:pt x="506" y="154"/>
                  </a:lnTo>
                  <a:lnTo>
                    <a:pt x="519" y="190"/>
                  </a:lnTo>
                  <a:lnTo>
                    <a:pt x="527" y="226"/>
                  </a:lnTo>
                  <a:lnTo>
                    <a:pt x="531" y="266"/>
                  </a:lnTo>
                  <a:lnTo>
                    <a:pt x="527" y="305"/>
                  </a:lnTo>
                  <a:lnTo>
                    <a:pt x="519" y="342"/>
                  </a:lnTo>
                  <a:lnTo>
                    <a:pt x="506" y="378"/>
                  </a:lnTo>
                  <a:lnTo>
                    <a:pt x="488" y="411"/>
                  </a:lnTo>
                  <a:lnTo>
                    <a:pt x="466" y="441"/>
                  </a:lnTo>
                  <a:lnTo>
                    <a:pt x="440" y="467"/>
                  </a:lnTo>
                  <a:lnTo>
                    <a:pt x="410" y="489"/>
                  </a:lnTo>
                  <a:lnTo>
                    <a:pt x="377" y="508"/>
                  </a:lnTo>
                  <a:lnTo>
                    <a:pt x="342" y="521"/>
                  </a:lnTo>
                  <a:lnTo>
                    <a:pt x="304" y="530"/>
                  </a:lnTo>
                  <a:lnTo>
                    <a:pt x="266" y="532"/>
                  </a:lnTo>
                  <a:lnTo>
                    <a:pt x="226" y="530"/>
                  </a:lnTo>
                  <a:lnTo>
                    <a:pt x="189" y="521"/>
                  </a:lnTo>
                  <a:lnTo>
                    <a:pt x="154" y="508"/>
                  </a:lnTo>
                  <a:lnTo>
                    <a:pt x="121" y="489"/>
                  </a:lnTo>
                  <a:lnTo>
                    <a:pt x="92" y="467"/>
                  </a:lnTo>
                  <a:lnTo>
                    <a:pt x="66" y="441"/>
                  </a:lnTo>
                  <a:lnTo>
                    <a:pt x="43" y="411"/>
                  </a:lnTo>
                  <a:lnTo>
                    <a:pt x="25" y="378"/>
                  </a:lnTo>
                  <a:lnTo>
                    <a:pt x="12" y="342"/>
                  </a:lnTo>
                  <a:lnTo>
                    <a:pt x="3" y="305"/>
                  </a:lnTo>
                  <a:lnTo>
                    <a:pt x="0" y="266"/>
                  </a:lnTo>
                  <a:lnTo>
                    <a:pt x="3" y="226"/>
                  </a:lnTo>
                  <a:lnTo>
                    <a:pt x="12" y="190"/>
                  </a:lnTo>
                  <a:lnTo>
                    <a:pt x="25" y="154"/>
                  </a:lnTo>
                  <a:lnTo>
                    <a:pt x="43" y="122"/>
                  </a:lnTo>
                  <a:lnTo>
                    <a:pt x="66" y="91"/>
                  </a:lnTo>
                  <a:lnTo>
                    <a:pt x="92" y="65"/>
                  </a:lnTo>
                  <a:lnTo>
                    <a:pt x="121" y="43"/>
                  </a:lnTo>
                  <a:lnTo>
                    <a:pt x="154" y="24"/>
                  </a:lnTo>
                  <a:lnTo>
                    <a:pt x="189" y="11"/>
                  </a:lnTo>
                  <a:lnTo>
                    <a:pt x="226" y="2"/>
                  </a:lnTo>
                  <a:lnTo>
                    <a:pt x="2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8" name="Freeform 15"/>
            <p:cNvSpPr>
              <a:spLocks/>
            </p:cNvSpPr>
            <p:nvPr/>
          </p:nvSpPr>
          <p:spPr bwMode="auto">
            <a:xfrm>
              <a:off x="9879013" y="1222376"/>
              <a:ext cx="130175" cy="222250"/>
            </a:xfrm>
            <a:custGeom>
              <a:avLst/>
              <a:gdLst>
                <a:gd name="T0" fmla="*/ 279 w 900"/>
                <a:gd name="T1" fmla="*/ 0 h 1539"/>
                <a:gd name="T2" fmla="*/ 310 w 900"/>
                <a:gd name="T3" fmla="*/ 10 h 1539"/>
                <a:gd name="T4" fmla="*/ 588 w 900"/>
                <a:gd name="T5" fmla="*/ 10 h 1539"/>
                <a:gd name="T6" fmla="*/ 620 w 900"/>
                <a:gd name="T7" fmla="*/ 0 h 1539"/>
                <a:gd name="T8" fmla="*/ 653 w 900"/>
                <a:gd name="T9" fmla="*/ 3 h 1539"/>
                <a:gd name="T10" fmla="*/ 663 w 900"/>
                <a:gd name="T11" fmla="*/ 6 h 1539"/>
                <a:gd name="T12" fmla="*/ 686 w 900"/>
                <a:gd name="T13" fmla="*/ 13 h 1539"/>
                <a:gd name="T14" fmla="*/ 709 w 900"/>
                <a:gd name="T15" fmla="*/ 21 h 1539"/>
                <a:gd name="T16" fmla="*/ 720 w 900"/>
                <a:gd name="T17" fmla="*/ 24 h 1539"/>
                <a:gd name="T18" fmla="*/ 786 w 900"/>
                <a:gd name="T19" fmla="*/ 56 h 1539"/>
                <a:gd name="T20" fmla="*/ 839 w 900"/>
                <a:gd name="T21" fmla="*/ 106 h 1539"/>
                <a:gd name="T22" fmla="*/ 877 w 900"/>
                <a:gd name="T23" fmla="*/ 166 h 1539"/>
                <a:gd name="T24" fmla="*/ 897 w 900"/>
                <a:gd name="T25" fmla="*/ 236 h 1539"/>
                <a:gd name="T26" fmla="*/ 900 w 900"/>
                <a:gd name="T27" fmla="*/ 675 h 1539"/>
                <a:gd name="T28" fmla="*/ 894 w 900"/>
                <a:gd name="T29" fmla="*/ 705 h 1539"/>
                <a:gd name="T30" fmla="*/ 753 w 900"/>
                <a:gd name="T31" fmla="*/ 923 h 1539"/>
                <a:gd name="T32" fmla="*/ 750 w 900"/>
                <a:gd name="T33" fmla="*/ 1481 h 1539"/>
                <a:gd name="T34" fmla="*/ 729 w 900"/>
                <a:gd name="T35" fmla="*/ 1516 h 1539"/>
                <a:gd name="T36" fmla="*/ 694 w 900"/>
                <a:gd name="T37" fmla="*/ 1537 h 1539"/>
                <a:gd name="T38" fmla="*/ 227 w 900"/>
                <a:gd name="T39" fmla="*/ 1539 h 1539"/>
                <a:gd name="T40" fmla="*/ 186 w 900"/>
                <a:gd name="T41" fmla="*/ 1529 h 1539"/>
                <a:gd name="T42" fmla="*/ 157 w 900"/>
                <a:gd name="T43" fmla="*/ 1500 h 1539"/>
                <a:gd name="T44" fmla="*/ 147 w 900"/>
                <a:gd name="T45" fmla="*/ 1459 h 1539"/>
                <a:gd name="T46" fmla="*/ 12 w 900"/>
                <a:gd name="T47" fmla="*/ 719 h 1539"/>
                <a:gd name="T48" fmla="*/ 1 w 900"/>
                <a:gd name="T49" fmla="*/ 691 h 1539"/>
                <a:gd name="T50" fmla="*/ 0 w 900"/>
                <a:gd name="T51" fmla="*/ 274 h 1539"/>
                <a:gd name="T52" fmla="*/ 10 w 900"/>
                <a:gd name="T53" fmla="*/ 201 h 1539"/>
                <a:gd name="T54" fmla="*/ 39 w 900"/>
                <a:gd name="T55" fmla="*/ 135 h 1539"/>
                <a:gd name="T56" fmla="*/ 85 w 900"/>
                <a:gd name="T57" fmla="*/ 79 h 1539"/>
                <a:gd name="T58" fmla="*/ 145 w 900"/>
                <a:gd name="T59" fmla="*/ 39 h 1539"/>
                <a:gd name="T60" fmla="*/ 182 w 900"/>
                <a:gd name="T61" fmla="*/ 23 h 1539"/>
                <a:gd name="T62" fmla="*/ 201 w 900"/>
                <a:gd name="T63" fmla="*/ 18 h 1539"/>
                <a:gd name="T64" fmla="*/ 225 w 900"/>
                <a:gd name="T65" fmla="*/ 9 h 1539"/>
                <a:gd name="T66" fmla="*/ 244 w 900"/>
                <a:gd name="T67" fmla="*/ 4 h 1539"/>
                <a:gd name="T68" fmla="*/ 262 w 900"/>
                <a:gd name="T69" fmla="*/ 0 h 1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00" h="1539">
                  <a:moveTo>
                    <a:pt x="262" y="0"/>
                  </a:moveTo>
                  <a:lnTo>
                    <a:pt x="279" y="0"/>
                  </a:lnTo>
                  <a:lnTo>
                    <a:pt x="296" y="4"/>
                  </a:lnTo>
                  <a:lnTo>
                    <a:pt x="310" y="10"/>
                  </a:lnTo>
                  <a:lnTo>
                    <a:pt x="450" y="93"/>
                  </a:lnTo>
                  <a:lnTo>
                    <a:pt x="588" y="10"/>
                  </a:lnTo>
                  <a:lnTo>
                    <a:pt x="604" y="4"/>
                  </a:lnTo>
                  <a:lnTo>
                    <a:pt x="620" y="0"/>
                  </a:lnTo>
                  <a:lnTo>
                    <a:pt x="636" y="0"/>
                  </a:lnTo>
                  <a:lnTo>
                    <a:pt x="653" y="3"/>
                  </a:lnTo>
                  <a:lnTo>
                    <a:pt x="656" y="4"/>
                  </a:lnTo>
                  <a:lnTo>
                    <a:pt x="663" y="6"/>
                  </a:lnTo>
                  <a:lnTo>
                    <a:pt x="674" y="9"/>
                  </a:lnTo>
                  <a:lnTo>
                    <a:pt x="686" y="13"/>
                  </a:lnTo>
                  <a:lnTo>
                    <a:pt x="699" y="18"/>
                  </a:lnTo>
                  <a:lnTo>
                    <a:pt x="709" y="21"/>
                  </a:lnTo>
                  <a:lnTo>
                    <a:pt x="717" y="23"/>
                  </a:lnTo>
                  <a:lnTo>
                    <a:pt x="720" y="24"/>
                  </a:lnTo>
                  <a:lnTo>
                    <a:pt x="754" y="39"/>
                  </a:lnTo>
                  <a:lnTo>
                    <a:pt x="786" y="56"/>
                  </a:lnTo>
                  <a:lnTo>
                    <a:pt x="815" y="79"/>
                  </a:lnTo>
                  <a:lnTo>
                    <a:pt x="839" y="106"/>
                  </a:lnTo>
                  <a:lnTo>
                    <a:pt x="860" y="135"/>
                  </a:lnTo>
                  <a:lnTo>
                    <a:pt x="877" y="166"/>
                  </a:lnTo>
                  <a:lnTo>
                    <a:pt x="890" y="201"/>
                  </a:lnTo>
                  <a:lnTo>
                    <a:pt x="897" y="236"/>
                  </a:lnTo>
                  <a:lnTo>
                    <a:pt x="900" y="274"/>
                  </a:lnTo>
                  <a:lnTo>
                    <a:pt x="900" y="675"/>
                  </a:lnTo>
                  <a:lnTo>
                    <a:pt x="898" y="691"/>
                  </a:lnTo>
                  <a:lnTo>
                    <a:pt x="894" y="705"/>
                  </a:lnTo>
                  <a:lnTo>
                    <a:pt x="886" y="719"/>
                  </a:lnTo>
                  <a:lnTo>
                    <a:pt x="753" y="923"/>
                  </a:lnTo>
                  <a:lnTo>
                    <a:pt x="753" y="1459"/>
                  </a:lnTo>
                  <a:lnTo>
                    <a:pt x="750" y="1481"/>
                  </a:lnTo>
                  <a:lnTo>
                    <a:pt x="742" y="1500"/>
                  </a:lnTo>
                  <a:lnTo>
                    <a:pt x="729" y="1516"/>
                  </a:lnTo>
                  <a:lnTo>
                    <a:pt x="713" y="1529"/>
                  </a:lnTo>
                  <a:lnTo>
                    <a:pt x="694" y="1537"/>
                  </a:lnTo>
                  <a:lnTo>
                    <a:pt x="673" y="1539"/>
                  </a:lnTo>
                  <a:lnTo>
                    <a:pt x="227" y="1539"/>
                  </a:lnTo>
                  <a:lnTo>
                    <a:pt x="205" y="1537"/>
                  </a:lnTo>
                  <a:lnTo>
                    <a:pt x="186" y="1529"/>
                  </a:lnTo>
                  <a:lnTo>
                    <a:pt x="170" y="1516"/>
                  </a:lnTo>
                  <a:lnTo>
                    <a:pt x="157" y="1500"/>
                  </a:lnTo>
                  <a:lnTo>
                    <a:pt x="149" y="1481"/>
                  </a:lnTo>
                  <a:lnTo>
                    <a:pt x="147" y="1459"/>
                  </a:lnTo>
                  <a:lnTo>
                    <a:pt x="147" y="923"/>
                  </a:lnTo>
                  <a:lnTo>
                    <a:pt x="12" y="719"/>
                  </a:lnTo>
                  <a:lnTo>
                    <a:pt x="6" y="705"/>
                  </a:lnTo>
                  <a:lnTo>
                    <a:pt x="1" y="691"/>
                  </a:lnTo>
                  <a:lnTo>
                    <a:pt x="0" y="675"/>
                  </a:lnTo>
                  <a:lnTo>
                    <a:pt x="0" y="274"/>
                  </a:lnTo>
                  <a:lnTo>
                    <a:pt x="2" y="236"/>
                  </a:lnTo>
                  <a:lnTo>
                    <a:pt x="10" y="201"/>
                  </a:lnTo>
                  <a:lnTo>
                    <a:pt x="23" y="166"/>
                  </a:lnTo>
                  <a:lnTo>
                    <a:pt x="39" y="135"/>
                  </a:lnTo>
                  <a:lnTo>
                    <a:pt x="60" y="106"/>
                  </a:lnTo>
                  <a:lnTo>
                    <a:pt x="85" y="79"/>
                  </a:lnTo>
                  <a:lnTo>
                    <a:pt x="113" y="56"/>
                  </a:lnTo>
                  <a:lnTo>
                    <a:pt x="145" y="39"/>
                  </a:lnTo>
                  <a:lnTo>
                    <a:pt x="179" y="24"/>
                  </a:lnTo>
                  <a:lnTo>
                    <a:pt x="182" y="23"/>
                  </a:lnTo>
                  <a:lnTo>
                    <a:pt x="190" y="21"/>
                  </a:lnTo>
                  <a:lnTo>
                    <a:pt x="201" y="18"/>
                  </a:lnTo>
                  <a:lnTo>
                    <a:pt x="213" y="13"/>
                  </a:lnTo>
                  <a:lnTo>
                    <a:pt x="225" y="9"/>
                  </a:lnTo>
                  <a:lnTo>
                    <a:pt x="236" y="6"/>
                  </a:lnTo>
                  <a:lnTo>
                    <a:pt x="244" y="4"/>
                  </a:lnTo>
                  <a:lnTo>
                    <a:pt x="247" y="3"/>
                  </a:lnTo>
                  <a:lnTo>
                    <a:pt x="2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9" name="Freeform 16"/>
            <p:cNvSpPr>
              <a:spLocks/>
            </p:cNvSpPr>
            <p:nvPr/>
          </p:nvSpPr>
          <p:spPr bwMode="auto">
            <a:xfrm>
              <a:off x="9669463" y="1466851"/>
              <a:ext cx="350837" cy="165100"/>
            </a:xfrm>
            <a:custGeom>
              <a:avLst/>
              <a:gdLst>
                <a:gd name="T0" fmla="*/ 1375 w 2428"/>
                <a:gd name="T1" fmla="*/ 0 h 1136"/>
                <a:gd name="T2" fmla="*/ 2348 w 2428"/>
                <a:gd name="T3" fmla="*/ 0 h 1136"/>
                <a:gd name="T4" fmla="*/ 2368 w 2428"/>
                <a:gd name="T5" fmla="*/ 3 h 1136"/>
                <a:gd name="T6" fmla="*/ 2388 w 2428"/>
                <a:gd name="T7" fmla="*/ 10 h 1136"/>
                <a:gd name="T8" fmla="*/ 2404 w 2428"/>
                <a:gd name="T9" fmla="*/ 23 h 1136"/>
                <a:gd name="T10" fmla="*/ 2416 w 2428"/>
                <a:gd name="T11" fmla="*/ 39 h 1136"/>
                <a:gd name="T12" fmla="*/ 2425 w 2428"/>
                <a:gd name="T13" fmla="*/ 58 h 1136"/>
                <a:gd name="T14" fmla="*/ 2428 w 2428"/>
                <a:gd name="T15" fmla="*/ 80 h 1136"/>
                <a:gd name="T16" fmla="*/ 2428 w 2428"/>
                <a:gd name="T17" fmla="*/ 1056 h 1136"/>
                <a:gd name="T18" fmla="*/ 2425 w 2428"/>
                <a:gd name="T19" fmla="*/ 1078 h 1136"/>
                <a:gd name="T20" fmla="*/ 2416 w 2428"/>
                <a:gd name="T21" fmla="*/ 1097 h 1136"/>
                <a:gd name="T22" fmla="*/ 2404 w 2428"/>
                <a:gd name="T23" fmla="*/ 1113 h 1136"/>
                <a:gd name="T24" fmla="*/ 2388 w 2428"/>
                <a:gd name="T25" fmla="*/ 1126 h 1136"/>
                <a:gd name="T26" fmla="*/ 2368 w 2428"/>
                <a:gd name="T27" fmla="*/ 1133 h 1136"/>
                <a:gd name="T28" fmla="*/ 2348 w 2428"/>
                <a:gd name="T29" fmla="*/ 1136 h 1136"/>
                <a:gd name="T30" fmla="*/ 80 w 2428"/>
                <a:gd name="T31" fmla="*/ 1136 h 1136"/>
                <a:gd name="T32" fmla="*/ 59 w 2428"/>
                <a:gd name="T33" fmla="*/ 1133 h 1136"/>
                <a:gd name="T34" fmla="*/ 40 w 2428"/>
                <a:gd name="T35" fmla="*/ 1126 h 1136"/>
                <a:gd name="T36" fmla="*/ 24 w 2428"/>
                <a:gd name="T37" fmla="*/ 1113 h 1136"/>
                <a:gd name="T38" fmla="*/ 11 w 2428"/>
                <a:gd name="T39" fmla="*/ 1097 h 1136"/>
                <a:gd name="T40" fmla="*/ 3 w 2428"/>
                <a:gd name="T41" fmla="*/ 1078 h 1136"/>
                <a:gd name="T42" fmla="*/ 0 w 2428"/>
                <a:gd name="T43" fmla="*/ 1056 h 1136"/>
                <a:gd name="T44" fmla="*/ 0 w 2428"/>
                <a:gd name="T45" fmla="*/ 730 h 1136"/>
                <a:gd name="T46" fmla="*/ 3 w 2428"/>
                <a:gd name="T47" fmla="*/ 709 h 1136"/>
                <a:gd name="T48" fmla="*/ 11 w 2428"/>
                <a:gd name="T49" fmla="*/ 690 h 1136"/>
                <a:gd name="T50" fmla="*/ 24 w 2428"/>
                <a:gd name="T51" fmla="*/ 674 h 1136"/>
                <a:gd name="T52" fmla="*/ 40 w 2428"/>
                <a:gd name="T53" fmla="*/ 661 h 1136"/>
                <a:gd name="T54" fmla="*/ 59 w 2428"/>
                <a:gd name="T55" fmla="*/ 653 h 1136"/>
                <a:gd name="T56" fmla="*/ 80 w 2428"/>
                <a:gd name="T57" fmla="*/ 651 h 1136"/>
                <a:gd name="T58" fmla="*/ 648 w 2428"/>
                <a:gd name="T59" fmla="*/ 651 h 1136"/>
                <a:gd name="T60" fmla="*/ 648 w 2428"/>
                <a:gd name="T61" fmla="*/ 406 h 1136"/>
                <a:gd name="T62" fmla="*/ 651 w 2428"/>
                <a:gd name="T63" fmla="*/ 384 h 1136"/>
                <a:gd name="T64" fmla="*/ 659 w 2428"/>
                <a:gd name="T65" fmla="*/ 365 h 1136"/>
                <a:gd name="T66" fmla="*/ 671 w 2428"/>
                <a:gd name="T67" fmla="*/ 348 h 1136"/>
                <a:gd name="T68" fmla="*/ 688 w 2428"/>
                <a:gd name="T69" fmla="*/ 336 h 1136"/>
                <a:gd name="T70" fmla="*/ 706 w 2428"/>
                <a:gd name="T71" fmla="*/ 327 h 1136"/>
                <a:gd name="T72" fmla="*/ 728 w 2428"/>
                <a:gd name="T73" fmla="*/ 325 h 1136"/>
                <a:gd name="T74" fmla="*/ 1295 w 2428"/>
                <a:gd name="T75" fmla="*/ 325 h 1136"/>
                <a:gd name="T76" fmla="*/ 1295 w 2428"/>
                <a:gd name="T77" fmla="*/ 80 h 1136"/>
                <a:gd name="T78" fmla="*/ 1298 w 2428"/>
                <a:gd name="T79" fmla="*/ 58 h 1136"/>
                <a:gd name="T80" fmla="*/ 1307 w 2428"/>
                <a:gd name="T81" fmla="*/ 39 h 1136"/>
                <a:gd name="T82" fmla="*/ 1319 w 2428"/>
                <a:gd name="T83" fmla="*/ 23 h 1136"/>
                <a:gd name="T84" fmla="*/ 1336 w 2428"/>
                <a:gd name="T85" fmla="*/ 10 h 1136"/>
                <a:gd name="T86" fmla="*/ 1355 w 2428"/>
                <a:gd name="T87" fmla="*/ 3 h 1136"/>
                <a:gd name="T88" fmla="*/ 1375 w 2428"/>
                <a:gd name="T89" fmla="*/ 0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28" h="1136">
                  <a:moveTo>
                    <a:pt x="1375" y="0"/>
                  </a:moveTo>
                  <a:lnTo>
                    <a:pt x="2348" y="0"/>
                  </a:lnTo>
                  <a:lnTo>
                    <a:pt x="2368" y="3"/>
                  </a:lnTo>
                  <a:lnTo>
                    <a:pt x="2388" y="10"/>
                  </a:lnTo>
                  <a:lnTo>
                    <a:pt x="2404" y="23"/>
                  </a:lnTo>
                  <a:lnTo>
                    <a:pt x="2416" y="39"/>
                  </a:lnTo>
                  <a:lnTo>
                    <a:pt x="2425" y="58"/>
                  </a:lnTo>
                  <a:lnTo>
                    <a:pt x="2428" y="80"/>
                  </a:lnTo>
                  <a:lnTo>
                    <a:pt x="2428" y="1056"/>
                  </a:lnTo>
                  <a:lnTo>
                    <a:pt x="2425" y="1078"/>
                  </a:lnTo>
                  <a:lnTo>
                    <a:pt x="2416" y="1097"/>
                  </a:lnTo>
                  <a:lnTo>
                    <a:pt x="2404" y="1113"/>
                  </a:lnTo>
                  <a:lnTo>
                    <a:pt x="2388" y="1126"/>
                  </a:lnTo>
                  <a:lnTo>
                    <a:pt x="2368" y="1133"/>
                  </a:lnTo>
                  <a:lnTo>
                    <a:pt x="2348" y="1136"/>
                  </a:lnTo>
                  <a:lnTo>
                    <a:pt x="80" y="1136"/>
                  </a:lnTo>
                  <a:lnTo>
                    <a:pt x="59" y="1133"/>
                  </a:lnTo>
                  <a:lnTo>
                    <a:pt x="40" y="1126"/>
                  </a:lnTo>
                  <a:lnTo>
                    <a:pt x="24" y="1113"/>
                  </a:lnTo>
                  <a:lnTo>
                    <a:pt x="11" y="1097"/>
                  </a:lnTo>
                  <a:lnTo>
                    <a:pt x="3" y="1078"/>
                  </a:lnTo>
                  <a:lnTo>
                    <a:pt x="0" y="1056"/>
                  </a:lnTo>
                  <a:lnTo>
                    <a:pt x="0" y="730"/>
                  </a:lnTo>
                  <a:lnTo>
                    <a:pt x="3" y="709"/>
                  </a:lnTo>
                  <a:lnTo>
                    <a:pt x="11" y="690"/>
                  </a:lnTo>
                  <a:lnTo>
                    <a:pt x="24" y="674"/>
                  </a:lnTo>
                  <a:lnTo>
                    <a:pt x="40" y="661"/>
                  </a:lnTo>
                  <a:lnTo>
                    <a:pt x="59" y="653"/>
                  </a:lnTo>
                  <a:lnTo>
                    <a:pt x="80" y="651"/>
                  </a:lnTo>
                  <a:lnTo>
                    <a:pt x="648" y="651"/>
                  </a:lnTo>
                  <a:lnTo>
                    <a:pt x="648" y="406"/>
                  </a:lnTo>
                  <a:lnTo>
                    <a:pt x="651" y="384"/>
                  </a:lnTo>
                  <a:lnTo>
                    <a:pt x="659" y="365"/>
                  </a:lnTo>
                  <a:lnTo>
                    <a:pt x="671" y="348"/>
                  </a:lnTo>
                  <a:lnTo>
                    <a:pt x="688" y="336"/>
                  </a:lnTo>
                  <a:lnTo>
                    <a:pt x="706" y="327"/>
                  </a:lnTo>
                  <a:lnTo>
                    <a:pt x="728" y="325"/>
                  </a:lnTo>
                  <a:lnTo>
                    <a:pt x="1295" y="325"/>
                  </a:lnTo>
                  <a:lnTo>
                    <a:pt x="1295" y="80"/>
                  </a:lnTo>
                  <a:lnTo>
                    <a:pt x="1298" y="58"/>
                  </a:lnTo>
                  <a:lnTo>
                    <a:pt x="1307" y="39"/>
                  </a:lnTo>
                  <a:lnTo>
                    <a:pt x="1319" y="23"/>
                  </a:lnTo>
                  <a:lnTo>
                    <a:pt x="1336" y="10"/>
                  </a:lnTo>
                  <a:lnTo>
                    <a:pt x="1355" y="3"/>
                  </a:lnTo>
                  <a:lnTo>
                    <a:pt x="13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40" name="Group 339"/>
          <p:cNvGrpSpPr/>
          <p:nvPr/>
        </p:nvGrpSpPr>
        <p:grpSpPr>
          <a:xfrm>
            <a:off x="8014927" y="2800163"/>
            <a:ext cx="244727" cy="257910"/>
            <a:chOff x="8899525" y="1135063"/>
            <a:chExt cx="471488" cy="496888"/>
          </a:xfrm>
          <a:solidFill>
            <a:schemeClr val="tx1">
              <a:lumMod val="65000"/>
              <a:lumOff val="35000"/>
            </a:schemeClr>
          </a:solidFill>
        </p:grpSpPr>
        <p:sp>
          <p:nvSpPr>
            <p:cNvPr id="341" name="Freeform 21"/>
            <p:cNvSpPr>
              <a:spLocks/>
            </p:cNvSpPr>
            <p:nvPr/>
          </p:nvSpPr>
          <p:spPr bwMode="auto">
            <a:xfrm>
              <a:off x="9093200" y="1135063"/>
              <a:ext cx="84138" cy="84138"/>
            </a:xfrm>
            <a:custGeom>
              <a:avLst/>
              <a:gdLst>
                <a:gd name="T0" fmla="*/ 288 w 575"/>
                <a:gd name="T1" fmla="*/ 0 h 578"/>
                <a:gd name="T2" fmla="*/ 330 w 575"/>
                <a:gd name="T3" fmla="*/ 3 h 578"/>
                <a:gd name="T4" fmla="*/ 371 w 575"/>
                <a:gd name="T5" fmla="*/ 12 h 578"/>
                <a:gd name="T6" fmla="*/ 409 w 575"/>
                <a:gd name="T7" fmla="*/ 26 h 578"/>
                <a:gd name="T8" fmla="*/ 444 w 575"/>
                <a:gd name="T9" fmla="*/ 46 h 578"/>
                <a:gd name="T10" fmla="*/ 476 w 575"/>
                <a:gd name="T11" fmla="*/ 70 h 578"/>
                <a:gd name="T12" fmla="*/ 505 w 575"/>
                <a:gd name="T13" fmla="*/ 100 h 578"/>
                <a:gd name="T14" fmla="*/ 529 w 575"/>
                <a:gd name="T15" fmla="*/ 132 h 578"/>
                <a:gd name="T16" fmla="*/ 549 w 575"/>
                <a:gd name="T17" fmla="*/ 168 h 578"/>
                <a:gd name="T18" fmla="*/ 564 w 575"/>
                <a:gd name="T19" fmla="*/ 205 h 578"/>
                <a:gd name="T20" fmla="*/ 572 w 575"/>
                <a:gd name="T21" fmla="*/ 246 h 578"/>
                <a:gd name="T22" fmla="*/ 575 w 575"/>
                <a:gd name="T23" fmla="*/ 289 h 578"/>
                <a:gd name="T24" fmla="*/ 572 w 575"/>
                <a:gd name="T25" fmla="*/ 332 h 578"/>
                <a:gd name="T26" fmla="*/ 564 w 575"/>
                <a:gd name="T27" fmla="*/ 373 h 578"/>
                <a:gd name="T28" fmla="*/ 549 w 575"/>
                <a:gd name="T29" fmla="*/ 411 h 578"/>
                <a:gd name="T30" fmla="*/ 529 w 575"/>
                <a:gd name="T31" fmla="*/ 446 h 578"/>
                <a:gd name="T32" fmla="*/ 505 w 575"/>
                <a:gd name="T33" fmla="*/ 479 h 578"/>
                <a:gd name="T34" fmla="*/ 476 w 575"/>
                <a:gd name="T35" fmla="*/ 507 h 578"/>
                <a:gd name="T36" fmla="*/ 444 w 575"/>
                <a:gd name="T37" fmla="*/ 532 h 578"/>
                <a:gd name="T38" fmla="*/ 409 w 575"/>
                <a:gd name="T39" fmla="*/ 552 h 578"/>
                <a:gd name="T40" fmla="*/ 371 w 575"/>
                <a:gd name="T41" fmla="*/ 566 h 578"/>
                <a:gd name="T42" fmla="*/ 330 w 575"/>
                <a:gd name="T43" fmla="*/ 575 h 578"/>
                <a:gd name="T44" fmla="*/ 288 w 575"/>
                <a:gd name="T45" fmla="*/ 578 h 578"/>
                <a:gd name="T46" fmla="*/ 245 w 575"/>
                <a:gd name="T47" fmla="*/ 575 h 578"/>
                <a:gd name="T48" fmla="*/ 204 w 575"/>
                <a:gd name="T49" fmla="*/ 566 h 578"/>
                <a:gd name="T50" fmla="*/ 167 w 575"/>
                <a:gd name="T51" fmla="*/ 552 h 578"/>
                <a:gd name="T52" fmla="*/ 132 w 575"/>
                <a:gd name="T53" fmla="*/ 532 h 578"/>
                <a:gd name="T54" fmla="*/ 99 w 575"/>
                <a:gd name="T55" fmla="*/ 507 h 578"/>
                <a:gd name="T56" fmla="*/ 71 w 575"/>
                <a:gd name="T57" fmla="*/ 479 h 578"/>
                <a:gd name="T58" fmla="*/ 46 w 575"/>
                <a:gd name="T59" fmla="*/ 446 h 578"/>
                <a:gd name="T60" fmla="*/ 26 w 575"/>
                <a:gd name="T61" fmla="*/ 411 h 578"/>
                <a:gd name="T62" fmla="*/ 12 w 575"/>
                <a:gd name="T63" fmla="*/ 373 h 578"/>
                <a:gd name="T64" fmla="*/ 3 w 575"/>
                <a:gd name="T65" fmla="*/ 332 h 578"/>
                <a:gd name="T66" fmla="*/ 0 w 575"/>
                <a:gd name="T67" fmla="*/ 289 h 578"/>
                <a:gd name="T68" fmla="*/ 3 w 575"/>
                <a:gd name="T69" fmla="*/ 246 h 578"/>
                <a:gd name="T70" fmla="*/ 12 w 575"/>
                <a:gd name="T71" fmla="*/ 205 h 578"/>
                <a:gd name="T72" fmla="*/ 26 w 575"/>
                <a:gd name="T73" fmla="*/ 168 h 578"/>
                <a:gd name="T74" fmla="*/ 46 w 575"/>
                <a:gd name="T75" fmla="*/ 132 h 578"/>
                <a:gd name="T76" fmla="*/ 71 w 575"/>
                <a:gd name="T77" fmla="*/ 100 h 578"/>
                <a:gd name="T78" fmla="*/ 99 w 575"/>
                <a:gd name="T79" fmla="*/ 70 h 578"/>
                <a:gd name="T80" fmla="*/ 132 w 575"/>
                <a:gd name="T81" fmla="*/ 46 h 578"/>
                <a:gd name="T82" fmla="*/ 167 w 575"/>
                <a:gd name="T83" fmla="*/ 26 h 578"/>
                <a:gd name="T84" fmla="*/ 204 w 575"/>
                <a:gd name="T85" fmla="*/ 12 h 578"/>
                <a:gd name="T86" fmla="*/ 245 w 575"/>
                <a:gd name="T87" fmla="*/ 3 h 578"/>
                <a:gd name="T88" fmla="*/ 288 w 575"/>
                <a:gd name="T89"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5" h="578">
                  <a:moveTo>
                    <a:pt x="288" y="0"/>
                  </a:moveTo>
                  <a:lnTo>
                    <a:pt x="330" y="3"/>
                  </a:lnTo>
                  <a:lnTo>
                    <a:pt x="371" y="12"/>
                  </a:lnTo>
                  <a:lnTo>
                    <a:pt x="409" y="26"/>
                  </a:lnTo>
                  <a:lnTo>
                    <a:pt x="444" y="46"/>
                  </a:lnTo>
                  <a:lnTo>
                    <a:pt x="476" y="70"/>
                  </a:lnTo>
                  <a:lnTo>
                    <a:pt x="505" y="100"/>
                  </a:lnTo>
                  <a:lnTo>
                    <a:pt x="529" y="132"/>
                  </a:lnTo>
                  <a:lnTo>
                    <a:pt x="549" y="168"/>
                  </a:lnTo>
                  <a:lnTo>
                    <a:pt x="564" y="205"/>
                  </a:lnTo>
                  <a:lnTo>
                    <a:pt x="572" y="246"/>
                  </a:lnTo>
                  <a:lnTo>
                    <a:pt x="575" y="289"/>
                  </a:lnTo>
                  <a:lnTo>
                    <a:pt x="572" y="332"/>
                  </a:lnTo>
                  <a:lnTo>
                    <a:pt x="564" y="373"/>
                  </a:lnTo>
                  <a:lnTo>
                    <a:pt x="549" y="411"/>
                  </a:lnTo>
                  <a:lnTo>
                    <a:pt x="529" y="446"/>
                  </a:lnTo>
                  <a:lnTo>
                    <a:pt x="505" y="479"/>
                  </a:lnTo>
                  <a:lnTo>
                    <a:pt x="476" y="507"/>
                  </a:lnTo>
                  <a:lnTo>
                    <a:pt x="444" y="532"/>
                  </a:lnTo>
                  <a:lnTo>
                    <a:pt x="409" y="552"/>
                  </a:lnTo>
                  <a:lnTo>
                    <a:pt x="371" y="566"/>
                  </a:lnTo>
                  <a:lnTo>
                    <a:pt x="330" y="575"/>
                  </a:lnTo>
                  <a:lnTo>
                    <a:pt x="288" y="578"/>
                  </a:lnTo>
                  <a:lnTo>
                    <a:pt x="245" y="575"/>
                  </a:lnTo>
                  <a:lnTo>
                    <a:pt x="204" y="566"/>
                  </a:lnTo>
                  <a:lnTo>
                    <a:pt x="167" y="552"/>
                  </a:lnTo>
                  <a:lnTo>
                    <a:pt x="132" y="532"/>
                  </a:lnTo>
                  <a:lnTo>
                    <a:pt x="99" y="507"/>
                  </a:lnTo>
                  <a:lnTo>
                    <a:pt x="71" y="479"/>
                  </a:lnTo>
                  <a:lnTo>
                    <a:pt x="46" y="446"/>
                  </a:lnTo>
                  <a:lnTo>
                    <a:pt x="26" y="411"/>
                  </a:lnTo>
                  <a:lnTo>
                    <a:pt x="12" y="373"/>
                  </a:lnTo>
                  <a:lnTo>
                    <a:pt x="3" y="332"/>
                  </a:lnTo>
                  <a:lnTo>
                    <a:pt x="0" y="289"/>
                  </a:lnTo>
                  <a:lnTo>
                    <a:pt x="3" y="246"/>
                  </a:lnTo>
                  <a:lnTo>
                    <a:pt x="12" y="205"/>
                  </a:lnTo>
                  <a:lnTo>
                    <a:pt x="26" y="168"/>
                  </a:lnTo>
                  <a:lnTo>
                    <a:pt x="46" y="132"/>
                  </a:lnTo>
                  <a:lnTo>
                    <a:pt x="71" y="100"/>
                  </a:lnTo>
                  <a:lnTo>
                    <a:pt x="99" y="70"/>
                  </a:lnTo>
                  <a:lnTo>
                    <a:pt x="132" y="46"/>
                  </a:lnTo>
                  <a:lnTo>
                    <a:pt x="167" y="26"/>
                  </a:lnTo>
                  <a:lnTo>
                    <a:pt x="204" y="12"/>
                  </a:lnTo>
                  <a:lnTo>
                    <a:pt x="245" y="3"/>
                  </a:lnTo>
                  <a:lnTo>
                    <a:pt x="2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2" name="Freeform 22"/>
            <p:cNvSpPr>
              <a:spLocks/>
            </p:cNvSpPr>
            <p:nvPr/>
          </p:nvSpPr>
          <p:spPr bwMode="auto">
            <a:xfrm>
              <a:off x="9064625" y="1228726"/>
              <a:ext cx="141288" cy="112713"/>
            </a:xfrm>
            <a:custGeom>
              <a:avLst/>
              <a:gdLst>
                <a:gd name="T0" fmla="*/ 699 w 987"/>
                <a:gd name="T1" fmla="*/ 0 h 785"/>
                <a:gd name="T2" fmla="*/ 718 w 987"/>
                <a:gd name="T3" fmla="*/ 3 h 785"/>
                <a:gd name="T4" fmla="*/ 721 w 987"/>
                <a:gd name="T5" fmla="*/ 4 h 785"/>
                <a:gd name="T6" fmla="*/ 727 w 987"/>
                <a:gd name="T7" fmla="*/ 6 h 785"/>
                <a:gd name="T8" fmla="*/ 737 w 987"/>
                <a:gd name="T9" fmla="*/ 9 h 785"/>
                <a:gd name="T10" fmla="*/ 749 w 987"/>
                <a:gd name="T11" fmla="*/ 13 h 785"/>
                <a:gd name="T12" fmla="*/ 761 w 987"/>
                <a:gd name="T13" fmla="*/ 16 h 785"/>
                <a:gd name="T14" fmla="*/ 773 w 987"/>
                <a:gd name="T15" fmla="*/ 21 h 785"/>
                <a:gd name="T16" fmla="*/ 782 w 987"/>
                <a:gd name="T17" fmla="*/ 24 h 785"/>
                <a:gd name="T18" fmla="*/ 789 w 987"/>
                <a:gd name="T19" fmla="*/ 26 h 785"/>
                <a:gd name="T20" fmla="*/ 793 w 987"/>
                <a:gd name="T21" fmla="*/ 26 h 785"/>
                <a:gd name="T22" fmla="*/ 830 w 987"/>
                <a:gd name="T23" fmla="*/ 42 h 785"/>
                <a:gd name="T24" fmla="*/ 863 w 987"/>
                <a:gd name="T25" fmla="*/ 63 h 785"/>
                <a:gd name="T26" fmla="*/ 895 w 987"/>
                <a:gd name="T27" fmla="*/ 87 h 785"/>
                <a:gd name="T28" fmla="*/ 922 w 987"/>
                <a:gd name="T29" fmla="*/ 115 h 785"/>
                <a:gd name="T30" fmla="*/ 945 w 987"/>
                <a:gd name="T31" fmla="*/ 147 h 785"/>
                <a:gd name="T32" fmla="*/ 962 w 987"/>
                <a:gd name="T33" fmla="*/ 182 h 785"/>
                <a:gd name="T34" fmla="*/ 976 w 987"/>
                <a:gd name="T35" fmla="*/ 218 h 785"/>
                <a:gd name="T36" fmla="*/ 984 w 987"/>
                <a:gd name="T37" fmla="*/ 257 h 785"/>
                <a:gd name="T38" fmla="*/ 987 w 987"/>
                <a:gd name="T39" fmla="*/ 298 h 785"/>
                <a:gd name="T40" fmla="*/ 987 w 987"/>
                <a:gd name="T41" fmla="*/ 702 h 785"/>
                <a:gd name="T42" fmla="*/ 984 w 987"/>
                <a:gd name="T43" fmla="*/ 724 h 785"/>
                <a:gd name="T44" fmla="*/ 976 w 987"/>
                <a:gd name="T45" fmla="*/ 744 h 785"/>
                <a:gd name="T46" fmla="*/ 963 w 987"/>
                <a:gd name="T47" fmla="*/ 761 h 785"/>
                <a:gd name="T48" fmla="*/ 947 w 987"/>
                <a:gd name="T49" fmla="*/ 773 h 785"/>
                <a:gd name="T50" fmla="*/ 927 w 987"/>
                <a:gd name="T51" fmla="*/ 782 h 785"/>
                <a:gd name="T52" fmla="*/ 905 w 987"/>
                <a:gd name="T53" fmla="*/ 785 h 785"/>
                <a:gd name="T54" fmla="*/ 82 w 987"/>
                <a:gd name="T55" fmla="*/ 785 h 785"/>
                <a:gd name="T56" fmla="*/ 61 w 987"/>
                <a:gd name="T57" fmla="*/ 782 h 785"/>
                <a:gd name="T58" fmla="*/ 41 w 987"/>
                <a:gd name="T59" fmla="*/ 773 h 785"/>
                <a:gd name="T60" fmla="*/ 24 w 987"/>
                <a:gd name="T61" fmla="*/ 761 h 785"/>
                <a:gd name="T62" fmla="*/ 12 w 987"/>
                <a:gd name="T63" fmla="*/ 744 h 785"/>
                <a:gd name="T64" fmla="*/ 3 w 987"/>
                <a:gd name="T65" fmla="*/ 724 h 785"/>
                <a:gd name="T66" fmla="*/ 0 w 987"/>
                <a:gd name="T67" fmla="*/ 702 h 785"/>
                <a:gd name="T68" fmla="*/ 0 w 987"/>
                <a:gd name="T69" fmla="*/ 298 h 785"/>
                <a:gd name="T70" fmla="*/ 3 w 987"/>
                <a:gd name="T71" fmla="*/ 257 h 785"/>
                <a:gd name="T72" fmla="*/ 12 w 987"/>
                <a:gd name="T73" fmla="*/ 218 h 785"/>
                <a:gd name="T74" fmla="*/ 25 w 987"/>
                <a:gd name="T75" fmla="*/ 182 h 785"/>
                <a:gd name="T76" fmla="*/ 43 w 987"/>
                <a:gd name="T77" fmla="*/ 147 h 785"/>
                <a:gd name="T78" fmla="*/ 66 w 987"/>
                <a:gd name="T79" fmla="*/ 115 h 785"/>
                <a:gd name="T80" fmla="*/ 93 w 987"/>
                <a:gd name="T81" fmla="*/ 87 h 785"/>
                <a:gd name="T82" fmla="*/ 124 w 987"/>
                <a:gd name="T83" fmla="*/ 63 h 785"/>
                <a:gd name="T84" fmla="*/ 158 w 987"/>
                <a:gd name="T85" fmla="*/ 42 h 785"/>
                <a:gd name="T86" fmla="*/ 196 w 987"/>
                <a:gd name="T87" fmla="*/ 26 h 785"/>
                <a:gd name="T88" fmla="*/ 198 w 987"/>
                <a:gd name="T89" fmla="*/ 26 h 785"/>
                <a:gd name="T90" fmla="*/ 205 w 987"/>
                <a:gd name="T91" fmla="*/ 24 h 785"/>
                <a:gd name="T92" fmla="*/ 215 w 987"/>
                <a:gd name="T93" fmla="*/ 21 h 785"/>
                <a:gd name="T94" fmla="*/ 227 w 987"/>
                <a:gd name="T95" fmla="*/ 16 h 785"/>
                <a:gd name="T96" fmla="*/ 239 w 987"/>
                <a:gd name="T97" fmla="*/ 13 h 785"/>
                <a:gd name="T98" fmla="*/ 251 w 987"/>
                <a:gd name="T99" fmla="*/ 9 h 785"/>
                <a:gd name="T100" fmla="*/ 261 w 987"/>
                <a:gd name="T101" fmla="*/ 6 h 785"/>
                <a:gd name="T102" fmla="*/ 268 w 987"/>
                <a:gd name="T103" fmla="*/ 4 h 785"/>
                <a:gd name="T104" fmla="*/ 270 w 987"/>
                <a:gd name="T105" fmla="*/ 3 h 785"/>
                <a:gd name="T106" fmla="*/ 289 w 987"/>
                <a:gd name="T107" fmla="*/ 0 h 785"/>
                <a:gd name="T108" fmla="*/ 308 w 987"/>
                <a:gd name="T109" fmla="*/ 1 h 785"/>
                <a:gd name="T110" fmla="*/ 327 w 987"/>
                <a:gd name="T111" fmla="*/ 7 h 785"/>
                <a:gd name="T112" fmla="*/ 494 w 987"/>
                <a:gd name="T113" fmla="*/ 80 h 785"/>
                <a:gd name="T114" fmla="*/ 660 w 987"/>
                <a:gd name="T115" fmla="*/ 7 h 785"/>
                <a:gd name="T116" fmla="*/ 679 w 987"/>
                <a:gd name="T117" fmla="*/ 1 h 785"/>
                <a:gd name="T118" fmla="*/ 699 w 987"/>
                <a:gd name="T119" fmla="*/ 0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87" h="785">
                  <a:moveTo>
                    <a:pt x="699" y="0"/>
                  </a:moveTo>
                  <a:lnTo>
                    <a:pt x="718" y="3"/>
                  </a:lnTo>
                  <a:lnTo>
                    <a:pt x="721" y="4"/>
                  </a:lnTo>
                  <a:lnTo>
                    <a:pt x="727" y="6"/>
                  </a:lnTo>
                  <a:lnTo>
                    <a:pt x="737" y="9"/>
                  </a:lnTo>
                  <a:lnTo>
                    <a:pt x="749" y="13"/>
                  </a:lnTo>
                  <a:lnTo>
                    <a:pt x="761" y="16"/>
                  </a:lnTo>
                  <a:lnTo>
                    <a:pt x="773" y="21"/>
                  </a:lnTo>
                  <a:lnTo>
                    <a:pt x="782" y="24"/>
                  </a:lnTo>
                  <a:lnTo>
                    <a:pt x="789" y="26"/>
                  </a:lnTo>
                  <a:lnTo>
                    <a:pt x="793" y="26"/>
                  </a:lnTo>
                  <a:lnTo>
                    <a:pt x="830" y="42"/>
                  </a:lnTo>
                  <a:lnTo>
                    <a:pt x="863" y="63"/>
                  </a:lnTo>
                  <a:lnTo>
                    <a:pt x="895" y="87"/>
                  </a:lnTo>
                  <a:lnTo>
                    <a:pt x="922" y="115"/>
                  </a:lnTo>
                  <a:lnTo>
                    <a:pt x="945" y="147"/>
                  </a:lnTo>
                  <a:lnTo>
                    <a:pt x="962" y="182"/>
                  </a:lnTo>
                  <a:lnTo>
                    <a:pt x="976" y="218"/>
                  </a:lnTo>
                  <a:lnTo>
                    <a:pt x="984" y="257"/>
                  </a:lnTo>
                  <a:lnTo>
                    <a:pt x="987" y="298"/>
                  </a:lnTo>
                  <a:lnTo>
                    <a:pt x="987" y="702"/>
                  </a:lnTo>
                  <a:lnTo>
                    <a:pt x="984" y="724"/>
                  </a:lnTo>
                  <a:lnTo>
                    <a:pt x="976" y="744"/>
                  </a:lnTo>
                  <a:lnTo>
                    <a:pt x="963" y="761"/>
                  </a:lnTo>
                  <a:lnTo>
                    <a:pt x="947" y="773"/>
                  </a:lnTo>
                  <a:lnTo>
                    <a:pt x="927" y="782"/>
                  </a:lnTo>
                  <a:lnTo>
                    <a:pt x="905" y="785"/>
                  </a:lnTo>
                  <a:lnTo>
                    <a:pt x="82" y="785"/>
                  </a:lnTo>
                  <a:lnTo>
                    <a:pt x="61" y="782"/>
                  </a:lnTo>
                  <a:lnTo>
                    <a:pt x="41" y="773"/>
                  </a:lnTo>
                  <a:lnTo>
                    <a:pt x="24" y="761"/>
                  </a:lnTo>
                  <a:lnTo>
                    <a:pt x="12" y="744"/>
                  </a:lnTo>
                  <a:lnTo>
                    <a:pt x="3" y="724"/>
                  </a:lnTo>
                  <a:lnTo>
                    <a:pt x="0" y="702"/>
                  </a:lnTo>
                  <a:lnTo>
                    <a:pt x="0" y="298"/>
                  </a:lnTo>
                  <a:lnTo>
                    <a:pt x="3" y="257"/>
                  </a:lnTo>
                  <a:lnTo>
                    <a:pt x="12" y="218"/>
                  </a:lnTo>
                  <a:lnTo>
                    <a:pt x="25" y="182"/>
                  </a:lnTo>
                  <a:lnTo>
                    <a:pt x="43" y="147"/>
                  </a:lnTo>
                  <a:lnTo>
                    <a:pt x="66" y="115"/>
                  </a:lnTo>
                  <a:lnTo>
                    <a:pt x="93" y="87"/>
                  </a:lnTo>
                  <a:lnTo>
                    <a:pt x="124" y="63"/>
                  </a:lnTo>
                  <a:lnTo>
                    <a:pt x="158" y="42"/>
                  </a:lnTo>
                  <a:lnTo>
                    <a:pt x="196" y="26"/>
                  </a:lnTo>
                  <a:lnTo>
                    <a:pt x="198" y="26"/>
                  </a:lnTo>
                  <a:lnTo>
                    <a:pt x="205" y="24"/>
                  </a:lnTo>
                  <a:lnTo>
                    <a:pt x="215" y="21"/>
                  </a:lnTo>
                  <a:lnTo>
                    <a:pt x="227" y="16"/>
                  </a:lnTo>
                  <a:lnTo>
                    <a:pt x="239" y="13"/>
                  </a:lnTo>
                  <a:lnTo>
                    <a:pt x="251" y="9"/>
                  </a:lnTo>
                  <a:lnTo>
                    <a:pt x="261" y="6"/>
                  </a:lnTo>
                  <a:lnTo>
                    <a:pt x="268" y="4"/>
                  </a:lnTo>
                  <a:lnTo>
                    <a:pt x="270" y="3"/>
                  </a:lnTo>
                  <a:lnTo>
                    <a:pt x="289" y="0"/>
                  </a:lnTo>
                  <a:lnTo>
                    <a:pt x="308" y="1"/>
                  </a:lnTo>
                  <a:lnTo>
                    <a:pt x="327" y="7"/>
                  </a:lnTo>
                  <a:lnTo>
                    <a:pt x="494" y="80"/>
                  </a:lnTo>
                  <a:lnTo>
                    <a:pt x="660" y="7"/>
                  </a:lnTo>
                  <a:lnTo>
                    <a:pt x="679" y="1"/>
                  </a:lnTo>
                  <a:lnTo>
                    <a:pt x="6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3" name="Freeform 23"/>
            <p:cNvSpPr>
              <a:spLocks/>
            </p:cNvSpPr>
            <p:nvPr/>
          </p:nvSpPr>
          <p:spPr bwMode="auto">
            <a:xfrm>
              <a:off x="9064625" y="1365251"/>
              <a:ext cx="141288" cy="266700"/>
            </a:xfrm>
            <a:custGeom>
              <a:avLst/>
              <a:gdLst>
                <a:gd name="T0" fmla="*/ 82 w 987"/>
                <a:gd name="T1" fmla="*/ 0 h 1839"/>
                <a:gd name="T2" fmla="*/ 905 w 987"/>
                <a:gd name="T3" fmla="*/ 0 h 1839"/>
                <a:gd name="T4" fmla="*/ 927 w 987"/>
                <a:gd name="T5" fmla="*/ 3 h 1839"/>
                <a:gd name="T6" fmla="*/ 947 w 987"/>
                <a:gd name="T7" fmla="*/ 12 h 1839"/>
                <a:gd name="T8" fmla="*/ 963 w 987"/>
                <a:gd name="T9" fmla="*/ 24 h 1839"/>
                <a:gd name="T10" fmla="*/ 976 w 987"/>
                <a:gd name="T11" fmla="*/ 41 h 1839"/>
                <a:gd name="T12" fmla="*/ 984 w 987"/>
                <a:gd name="T13" fmla="*/ 61 h 1839"/>
                <a:gd name="T14" fmla="*/ 987 w 987"/>
                <a:gd name="T15" fmla="*/ 83 h 1839"/>
                <a:gd name="T16" fmla="*/ 987 w 987"/>
                <a:gd name="T17" fmla="*/ 1757 h 1839"/>
                <a:gd name="T18" fmla="*/ 984 w 987"/>
                <a:gd name="T19" fmla="*/ 1779 h 1839"/>
                <a:gd name="T20" fmla="*/ 976 w 987"/>
                <a:gd name="T21" fmla="*/ 1798 h 1839"/>
                <a:gd name="T22" fmla="*/ 963 w 987"/>
                <a:gd name="T23" fmla="*/ 1815 h 1839"/>
                <a:gd name="T24" fmla="*/ 947 w 987"/>
                <a:gd name="T25" fmla="*/ 1828 h 1839"/>
                <a:gd name="T26" fmla="*/ 927 w 987"/>
                <a:gd name="T27" fmla="*/ 1836 h 1839"/>
                <a:gd name="T28" fmla="*/ 905 w 987"/>
                <a:gd name="T29" fmla="*/ 1839 h 1839"/>
                <a:gd name="T30" fmla="*/ 82 w 987"/>
                <a:gd name="T31" fmla="*/ 1839 h 1839"/>
                <a:gd name="T32" fmla="*/ 61 w 987"/>
                <a:gd name="T33" fmla="*/ 1836 h 1839"/>
                <a:gd name="T34" fmla="*/ 41 w 987"/>
                <a:gd name="T35" fmla="*/ 1828 h 1839"/>
                <a:gd name="T36" fmla="*/ 24 w 987"/>
                <a:gd name="T37" fmla="*/ 1815 h 1839"/>
                <a:gd name="T38" fmla="*/ 12 w 987"/>
                <a:gd name="T39" fmla="*/ 1798 h 1839"/>
                <a:gd name="T40" fmla="*/ 3 w 987"/>
                <a:gd name="T41" fmla="*/ 1779 h 1839"/>
                <a:gd name="T42" fmla="*/ 0 w 987"/>
                <a:gd name="T43" fmla="*/ 1757 h 1839"/>
                <a:gd name="T44" fmla="*/ 0 w 987"/>
                <a:gd name="T45" fmla="*/ 83 h 1839"/>
                <a:gd name="T46" fmla="*/ 3 w 987"/>
                <a:gd name="T47" fmla="*/ 61 h 1839"/>
                <a:gd name="T48" fmla="*/ 12 w 987"/>
                <a:gd name="T49" fmla="*/ 41 h 1839"/>
                <a:gd name="T50" fmla="*/ 24 w 987"/>
                <a:gd name="T51" fmla="*/ 24 h 1839"/>
                <a:gd name="T52" fmla="*/ 41 w 987"/>
                <a:gd name="T53" fmla="*/ 12 h 1839"/>
                <a:gd name="T54" fmla="*/ 61 w 987"/>
                <a:gd name="T55" fmla="*/ 3 h 1839"/>
                <a:gd name="T56" fmla="*/ 82 w 987"/>
                <a:gd name="T57" fmla="*/ 0 h 1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7" h="1839">
                  <a:moveTo>
                    <a:pt x="82" y="0"/>
                  </a:moveTo>
                  <a:lnTo>
                    <a:pt x="905" y="0"/>
                  </a:lnTo>
                  <a:lnTo>
                    <a:pt x="927" y="3"/>
                  </a:lnTo>
                  <a:lnTo>
                    <a:pt x="947" y="12"/>
                  </a:lnTo>
                  <a:lnTo>
                    <a:pt x="963" y="24"/>
                  </a:lnTo>
                  <a:lnTo>
                    <a:pt x="976" y="41"/>
                  </a:lnTo>
                  <a:lnTo>
                    <a:pt x="984" y="61"/>
                  </a:lnTo>
                  <a:lnTo>
                    <a:pt x="987" y="83"/>
                  </a:lnTo>
                  <a:lnTo>
                    <a:pt x="987" y="1757"/>
                  </a:lnTo>
                  <a:lnTo>
                    <a:pt x="984" y="1779"/>
                  </a:lnTo>
                  <a:lnTo>
                    <a:pt x="976" y="1798"/>
                  </a:lnTo>
                  <a:lnTo>
                    <a:pt x="963" y="1815"/>
                  </a:lnTo>
                  <a:lnTo>
                    <a:pt x="947" y="1828"/>
                  </a:lnTo>
                  <a:lnTo>
                    <a:pt x="927" y="1836"/>
                  </a:lnTo>
                  <a:lnTo>
                    <a:pt x="905" y="1839"/>
                  </a:lnTo>
                  <a:lnTo>
                    <a:pt x="82" y="1839"/>
                  </a:lnTo>
                  <a:lnTo>
                    <a:pt x="61" y="1836"/>
                  </a:lnTo>
                  <a:lnTo>
                    <a:pt x="41" y="1828"/>
                  </a:lnTo>
                  <a:lnTo>
                    <a:pt x="24" y="1815"/>
                  </a:lnTo>
                  <a:lnTo>
                    <a:pt x="12" y="1798"/>
                  </a:lnTo>
                  <a:lnTo>
                    <a:pt x="3" y="1779"/>
                  </a:lnTo>
                  <a:lnTo>
                    <a:pt x="0" y="1757"/>
                  </a:lnTo>
                  <a:lnTo>
                    <a:pt x="0" y="83"/>
                  </a:lnTo>
                  <a:lnTo>
                    <a:pt x="3" y="61"/>
                  </a:lnTo>
                  <a:lnTo>
                    <a:pt x="12" y="41"/>
                  </a:lnTo>
                  <a:lnTo>
                    <a:pt x="24" y="24"/>
                  </a:lnTo>
                  <a:lnTo>
                    <a:pt x="41" y="12"/>
                  </a:lnTo>
                  <a:lnTo>
                    <a:pt x="61"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4" name="Freeform 24"/>
            <p:cNvSpPr>
              <a:spLocks/>
            </p:cNvSpPr>
            <p:nvPr/>
          </p:nvSpPr>
          <p:spPr bwMode="auto">
            <a:xfrm>
              <a:off x="9258300" y="1222376"/>
              <a:ext cx="82550" cy="84138"/>
            </a:xfrm>
            <a:custGeom>
              <a:avLst/>
              <a:gdLst>
                <a:gd name="T0" fmla="*/ 287 w 575"/>
                <a:gd name="T1" fmla="*/ 0 h 579"/>
                <a:gd name="T2" fmla="*/ 330 w 575"/>
                <a:gd name="T3" fmla="*/ 3 h 579"/>
                <a:gd name="T4" fmla="*/ 370 w 575"/>
                <a:gd name="T5" fmla="*/ 13 h 579"/>
                <a:gd name="T6" fmla="*/ 409 w 575"/>
                <a:gd name="T7" fmla="*/ 27 h 579"/>
                <a:gd name="T8" fmla="*/ 444 w 575"/>
                <a:gd name="T9" fmla="*/ 47 h 579"/>
                <a:gd name="T10" fmla="*/ 476 w 575"/>
                <a:gd name="T11" fmla="*/ 71 h 579"/>
                <a:gd name="T12" fmla="*/ 505 w 575"/>
                <a:gd name="T13" fmla="*/ 100 h 579"/>
                <a:gd name="T14" fmla="*/ 529 w 575"/>
                <a:gd name="T15" fmla="*/ 132 h 579"/>
                <a:gd name="T16" fmla="*/ 548 w 575"/>
                <a:gd name="T17" fmla="*/ 168 h 579"/>
                <a:gd name="T18" fmla="*/ 563 w 575"/>
                <a:gd name="T19" fmla="*/ 206 h 579"/>
                <a:gd name="T20" fmla="*/ 572 w 575"/>
                <a:gd name="T21" fmla="*/ 247 h 579"/>
                <a:gd name="T22" fmla="*/ 575 w 575"/>
                <a:gd name="T23" fmla="*/ 290 h 579"/>
                <a:gd name="T24" fmla="*/ 572 w 575"/>
                <a:gd name="T25" fmla="*/ 332 h 579"/>
                <a:gd name="T26" fmla="*/ 563 w 575"/>
                <a:gd name="T27" fmla="*/ 373 h 579"/>
                <a:gd name="T28" fmla="*/ 548 w 575"/>
                <a:gd name="T29" fmla="*/ 412 h 579"/>
                <a:gd name="T30" fmla="*/ 529 w 575"/>
                <a:gd name="T31" fmla="*/ 447 h 579"/>
                <a:gd name="T32" fmla="*/ 505 w 575"/>
                <a:gd name="T33" fmla="*/ 480 h 579"/>
                <a:gd name="T34" fmla="*/ 476 w 575"/>
                <a:gd name="T35" fmla="*/ 508 h 579"/>
                <a:gd name="T36" fmla="*/ 444 w 575"/>
                <a:gd name="T37" fmla="*/ 532 h 579"/>
                <a:gd name="T38" fmla="*/ 409 w 575"/>
                <a:gd name="T39" fmla="*/ 552 h 579"/>
                <a:gd name="T40" fmla="*/ 370 w 575"/>
                <a:gd name="T41" fmla="*/ 566 h 579"/>
                <a:gd name="T42" fmla="*/ 330 w 575"/>
                <a:gd name="T43" fmla="*/ 576 h 579"/>
                <a:gd name="T44" fmla="*/ 287 w 575"/>
                <a:gd name="T45" fmla="*/ 579 h 579"/>
                <a:gd name="T46" fmla="*/ 245 w 575"/>
                <a:gd name="T47" fmla="*/ 576 h 579"/>
                <a:gd name="T48" fmla="*/ 205 w 575"/>
                <a:gd name="T49" fmla="*/ 566 h 579"/>
                <a:gd name="T50" fmla="*/ 166 w 575"/>
                <a:gd name="T51" fmla="*/ 552 h 579"/>
                <a:gd name="T52" fmla="*/ 131 w 575"/>
                <a:gd name="T53" fmla="*/ 532 h 579"/>
                <a:gd name="T54" fmla="*/ 98 w 575"/>
                <a:gd name="T55" fmla="*/ 508 h 579"/>
                <a:gd name="T56" fmla="*/ 70 w 575"/>
                <a:gd name="T57" fmla="*/ 480 h 579"/>
                <a:gd name="T58" fmla="*/ 46 w 575"/>
                <a:gd name="T59" fmla="*/ 447 h 579"/>
                <a:gd name="T60" fmla="*/ 27 w 575"/>
                <a:gd name="T61" fmla="*/ 412 h 579"/>
                <a:gd name="T62" fmla="*/ 12 w 575"/>
                <a:gd name="T63" fmla="*/ 373 h 579"/>
                <a:gd name="T64" fmla="*/ 3 w 575"/>
                <a:gd name="T65" fmla="*/ 332 h 579"/>
                <a:gd name="T66" fmla="*/ 0 w 575"/>
                <a:gd name="T67" fmla="*/ 290 h 579"/>
                <a:gd name="T68" fmla="*/ 3 w 575"/>
                <a:gd name="T69" fmla="*/ 247 h 579"/>
                <a:gd name="T70" fmla="*/ 12 w 575"/>
                <a:gd name="T71" fmla="*/ 206 h 579"/>
                <a:gd name="T72" fmla="*/ 27 w 575"/>
                <a:gd name="T73" fmla="*/ 168 h 579"/>
                <a:gd name="T74" fmla="*/ 46 w 575"/>
                <a:gd name="T75" fmla="*/ 132 h 579"/>
                <a:gd name="T76" fmla="*/ 70 w 575"/>
                <a:gd name="T77" fmla="*/ 100 h 579"/>
                <a:gd name="T78" fmla="*/ 98 w 575"/>
                <a:gd name="T79" fmla="*/ 71 h 579"/>
                <a:gd name="T80" fmla="*/ 131 w 575"/>
                <a:gd name="T81" fmla="*/ 47 h 579"/>
                <a:gd name="T82" fmla="*/ 166 w 575"/>
                <a:gd name="T83" fmla="*/ 27 h 579"/>
                <a:gd name="T84" fmla="*/ 205 w 575"/>
                <a:gd name="T85" fmla="*/ 13 h 579"/>
                <a:gd name="T86" fmla="*/ 245 w 575"/>
                <a:gd name="T87" fmla="*/ 3 h 579"/>
                <a:gd name="T88" fmla="*/ 287 w 575"/>
                <a:gd name="T89" fmla="*/ 0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5" h="579">
                  <a:moveTo>
                    <a:pt x="287" y="0"/>
                  </a:moveTo>
                  <a:lnTo>
                    <a:pt x="330" y="3"/>
                  </a:lnTo>
                  <a:lnTo>
                    <a:pt x="370" y="13"/>
                  </a:lnTo>
                  <a:lnTo>
                    <a:pt x="409" y="27"/>
                  </a:lnTo>
                  <a:lnTo>
                    <a:pt x="444" y="47"/>
                  </a:lnTo>
                  <a:lnTo>
                    <a:pt x="476" y="71"/>
                  </a:lnTo>
                  <a:lnTo>
                    <a:pt x="505" y="100"/>
                  </a:lnTo>
                  <a:lnTo>
                    <a:pt x="529" y="132"/>
                  </a:lnTo>
                  <a:lnTo>
                    <a:pt x="548" y="168"/>
                  </a:lnTo>
                  <a:lnTo>
                    <a:pt x="563" y="206"/>
                  </a:lnTo>
                  <a:lnTo>
                    <a:pt x="572" y="247"/>
                  </a:lnTo>
                  <a:lnTo>
                    <a:pt x="575" y="290"/>
                  </a:lnTo>
                  <a:lnTo>
                    <a:pt x="572" y="332"/>
                  </a:lnTo>
                  <a:lnTo>
                    <a:pt x="563" y="373"/>
                  </a:lnTo>
                  <a:lnTo>
                    <a:pt x="548" y="412"/>
                  </a:lnTo>
                  <a:lnTo>
                    <a:pt x="529" y="447"/>
                  </a:lnTo>
                  <a:lnTo>
                    <a:pt x="505" y="480"/>
                  </a:lnTo>
                  <a:lnTo>
                    <a:pt x="476" y="508"/>
                  </a:lnTo>
                  <a:lnTo>
                    <a:pt x="444" y="532"/>
                  </a:lnTo>
                  <a:lnTo>
                    <a:pt x="409" y="552"/>
                  </a:lnTo>
                  <a:lnTo>
                    <a:pt x="370" y="566"/>
                  </a:lnTo>
                  <a:lnTo>
                    <a:pt x="330" y="576"/>
                  </a:lnTo>
                  <a:lnTo>
                    <a:pt x="287" y="579"/>
                  </a:lnTo>
                  <a:lnTo>
                    <a:pt x="245" y="576"/>
                  </a:lnTo>
                  <a:lnTo>
                    <a:pt x="205" y="566"/>
                  </a:lnTo>
                  <a:lnTo>
                    <a:pt x="166" y="552"/>
                  </a:lnTo>
                  <a:lnTo>
                    <a:pt x="131" y="532"/>
                  </a:lnTo>
                  <a:lnTo>
                    <a:pt x="98" y="508"/>
                  </a:lnTo>
                  <a:lnTo>
                    <a:pt x="70" y="480"/>
                  </a:lnTo>
                  <a:lnTo>
                    <a:pt x="46" y="447"/>
                  </a:lnTo>
                  <a:lnTo>
                    <a:pt x="27" y="412"/>
                  </a:lnTo>
                  <a:lnTo>
                    <a:pt x="12" y="373"/>
                  </a:lnTo>
                  <a:lnTo>
                    <a:pt x="3" y="332"/>
                  </a:lnTo>
                  <a:lnTo>
                    <a:pt x="0" y="290"/>
                  </a:lnTo>
                  <a:lnTo>
                    <a:pt x="3" y="247"/>
                  </a:lnTo>
                  <a:lnTo>
                    <a:pt x="12" y="206"/>
                  </a:lnTo>
                  <a:lnTo>
                    <a:pt x="27" y="168"/>
                  </a:lnTo>
                  <a:lnTo>
                    <a:pt x="46" y="132"/>
                  </a:lnTo>
                  <a:lnTo>
                    <a:pt x="70" y="100"/>
                  </a:lnTo>
                  <a:lnTo>
                    <a:pt x="98" y="71"/>
                  </a:lnTo>
                  <a:lnTo>
                    <a:pt x="131" y="47"/>
                  </a:lnTo>
                  <a:lnTo>
                    <a:pt x="166" y="27"/>
                  </a:lnTo>
                  <a:lnTo>
                    <a:pt x="205" y="13"/>
                  </a:lnTo>
                  <a:lnTo>
                    <a:pt x="245" y="3"/>
                  </a:lnTo>
                  <a:lnTo>
                    <a:pt x="2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5" name="Freeform 25"/>
            <p:cNvSpPr>
              <a:spLocks/>
            </p:cNvSpPr>
            <p:nvPr/>
          </p:nvSpPr>
          <p:spPr bwMode="auto">
            <a:xfrm>
              <a:off x="9228138" y="1316038"/>
              <a:ext cx="142875" cy="112713"/>
            </a:xfrm>
            <a:custGeom>
              <a:avLst/>
              <a:gdLst>
                <a:gd name="T0" fmla="*/ 698 w 987"/>
                <a:gd name="T1" fmla="*/ 0 h 785"/>
                <a:gd name="T2" fmla="*/ 717 w 987"/>
                <a:gd name="T3" fmla="*/ 3 h 785"/>
                <a:gd name="T4" fmla="*/ 720 w 987"/>
                <a:gd name="T5" fmla="*/ 4 h 785"/>
                <a:gd name="T6" fmla="*/ 726 w 987"/>
                <a:gd name="T7" fmla="*/ 6 h 785"/>
                <a:gd name="T8" fmla="*/ 737 w 987"/>
                <a:gd name="T9" fmla="*/ 9 h 785"/>
                <a:gd name="T10" fmla="*/ 748 w 987"/>
                <a:gd name="T11" fmla="*/ 12 h 785"/>
                <a:gd name="T12" fmla="*/ 761 w 987"/>
                <a:gd name="T13" fmla="*/ 16 h 785"/>
                <a:gd name="T14" fmla="*/ 772 w 987"/>
                <a:gd name="T15" fmla="*/ 20 h 785"/>
                <a:gd name="T16" fmla="*/ 782 w 987"/>
                <a:gd name="T17" fmla="*/ 23 h 785"/>
                <a:gd name="T18" fmla="*/ 789 w 987"/>
                <a:gd name="T19" fmla="*/ 25 h 785"/>
                <a:gd name="T20" fmla="*/ 792 w 987"/>
                <a:gd name="T21" fmla="*/ 26 h 785"/>
                <a:gd name="T22" fmla="*/ 829 w 987"/>
                <a:gd name="T23" fmla="*/ 42 h 785"/>
                <a:gd name="T24" fmla="*/ 864 w 987"/>
                <a:gd name="T25" fmla="*/ 61 h 785"/>
                <a:gd name="T26" fmla="*/ 894 w 987"/>
                <a:gd name="T27" fmla="*/ 87 h 785"/>
                <a:gd name="T28" fmla="*/ 921 w 987"/>
                <a:gd name="T29" fmla="*/ 115 h 785"/>
                <a:gd name="T30" fmla="*/ 944 w 987"/>
                <a:gd name="T31" fmla="*/ 146 h 785"/>
                <a:gd name="T32" fmla="*/ 963 w 987"/>
                <a:gd name="T33" fmla="*/ 181 h 785"/>
                <a:gd name="T34" fmla="*/ 976 w 987"/>
                <a:gd name="T35" fmla="*/ 218 h 785"/>
                <a:gd name="T36" fmla="*/ 984 w 987"/>
                <a:gd name="T37" fmla="*/ 257 h 785"/>
                <a:gd name="T38" fmla="*/ 987 w 987"/>
                <a:gd name="T39" fmla="*/ 298 h 785"/>
                <a:gd name="T40" fmla="*/ 987 w 987"/>
                <a:gd name="T41" fmla="*/ 702 h 785"/>
                <a:gd name="T42" fmla="*/ 983 w 987"/>
                <a:gd name="T43" fmla="*/ 724 h 785"/>
                <a:gd name="T44" fmla="*/ 975 w 987"/>
                <a:gd name="T45" fmla="*/ 744 h 785"/>
                <a:gd name="T46" fmla="*/ 963 w 987"/>
                <a:gd name="T47" fmla="*/ 761 h 785"/>
                <a:gd name="T48" fmla="*/ 946 w 987"/>
                <a:gd name="T49" fmla="*/ 773 h 785"/>
                <a:gd name="T50" fmla="*/ 926 w 987"/>
                <a:gd name="T51" fmla="*/ 782 h 785"/>
                <a:gd name="T52" fmla="*/ 904 w 987"/>
                <a:gd name="T53" fmla="*/ 785 h 785"/>
                <a:gd name="T54" fmla="*/ 83 w 987"/>
                <a:gd name="T55" fmla="*/ 785 h 785"/>
                <a:gd name="T56" fmla="*/ 61 w 987"/>
                <a:gd name="T57" fmla="*/ 782 h 785"/>
                <a:gd name="T58" fmla="*/ 41 w 987"/>
                <a:gd name="T59" fmla="*/ 773 h 785"/>
                <a:gd name="T60" fmla="*/ 24 w 987"/>
                <a:gd name="T61" fmla="*/ 761 h 785"/>
                <a:gd name="T62" fmla="*/ 11 w 987"/>
                <a:gd name="T63" fmla="*/ 744 h 785"/>
                <a:gd name="T64" fmla="*/ 2 w 987"/>
                <a:gd name="T65" fmla="*/ 724 h 785"/>
                <a:gd name="T66" fmla="*/ 0 w 987"/>
                <a:gd name="T67" fmla="*/ 702 h 785"/>
                <a:gd name="T68" fmla="*/ 0 w 987"/>
                <a:gd name="T69" fmla="*/ 298 h 785"/>
                <a:gd name="T70" fmla="*/ 2 w 987"/>
                <a:gd name="T71" fmla="*/ 257 h 785"/>
                <a:gd name="T72" fmla="*/ 11 w 987"/>
                <a:gd name="T73" fmla="*/ 218 h 785"/>
                <a:gd name="T74" fmla="*/ 24 w 987"/>
                <a:gd name="T75" fmla="*/ 181 h 785"/>
                <a:gd name="T76" fmla="*/ 43 w 987"/>
                <a:gd name="T77" fmla="*/ 146 h 785"/>
                <a:gd name="T78" fmla="*/ 66 w 987"/>
                <a:gd name="T79" fmla="*/ 115 h 785"/>
                <a:gd name="T80" fmla="*/ 93 w 987"/>
                <a:gd name="T81" fmla="*/ 87 h 785"/>
                <a:gd name="T82" fmla="*/ 123 w 987"/>
                <a:gd name="T83" fmla="*/ 61 h 785"/>
                <a:gd name="T84" fmla="*/ 158 w 987"/>
                <a:gd name="T85" fmla="*/ 42 h 785"/>
                <a:gd name="T86" fmla="*/ 195 w 987"/>
                <a:gd name="T87" fmla="*/ 26 h 785"/>
                <a:gd name="T88" fmla="*/ 198 w 987"/>
                <a:gd name="T89" fmla="*/ 25 h 785"/>
                <a:gd name="T90" fmla="*/ 204 w 987"/>
                <a:gd name="T91" fmla="*/ 23 h 785"/>
                <a:gd name="T92" fmla="*/ 215 w 987"/>
                <a:gd name="T93" fmla="*/ 20 h 785"/>
                <a:gd name="T94" fmla="*/ 226 w 987"/>
                <a:gd name="T95" fmla="*/ 16 h 785"/>
                <a:gd name="T96" fmla="*/ 239 w 987"/>
                <a:gd name="T97" fmla="*/ 12 h 785"/>
                <a:gd name="T98" fmla="*/ 250 w 987"/>
                <a:gd name="T99" fmla="*/ 9 h 785"/>
                <a:gd name="T100" fmla="*/ 260 w 987"/>
                <a:gd name="T101" fmla="*/ 6 h 785"/>
                <a:gd name="T102" fmla="*/ 267 w 987"/>
                <a:gd name="T103" fmla="*/ 4 h 785"/>
                <a:gd name="T104" fmla="*/ 269 w 987"/>
                <a:gd name="T105" fmla="*/ 3 h 785"/>
                <a:gd name="T106" fmla="*/ 289 w 987"/>
                <a:gd name="T107" fmla="*/ 0 h 785"/>
                <a:gd name="T108" fmla="*/ 308 w 987"/>
                <a:gd name="T109" fmla="*/ 1 h 785"/>
                <a:gd name="T110" fmla="*/ 326 w 987"/>
                <a:gd name="T111" fmla="*/ 6 h 785"/>
                <a:gd name="T112" fmla="*/ 493 w 987"/>
                <a:gd name="T113" fmla="*/ 79 h 785"/>
                <a:gd name="T114" fmla="*/ 661 w 987"/>
                <a:gd name="T115" fmla="*/ 6 h 785"/>
                <a:gd name="T116" fmla="*/ 679 w 987"/>
                <a:gd name="T117" fmla="*/ 1 h 785"/>
                <a:gd name="T118" fmla="*/ 698 w 987"/>
                <a:gd name="T119" fmla="*/ 0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87" h="785">
                  <a:moveTo>
                    <a:pt x="698" y="0"/>
                  </a:moveTo>
                  <a:lnTo>
                    <a:pt x="717" y="3"/>
                  </a:lnTo>
                  <a:lnTo>
                    <a:pt x="720" y="4"/>
                  </a:lnTo>
                  <a:lnTo>
                    <a:pt x="726" y="6"/>
                  </a:lnTo>
                  <a:lnTo>
                    <a:pt x="737" y="9"/>
                  </a:lnTo>
                  <a:lnTo>
                    <a:pt x="748" y="12"/>
                  </a:lnTo>
                  <a:lnTo>
                    <a:pt x="761" y="16"/>
                  </a:lnTo>
                  <a:lnTo>
                    <a:pt x="772" y="20"/>
                  </a:lnTo>
                  <a:lnTo>
                    <a:pt x="782" y="23"/>
                  </a:lnTo>
                  <a:lnTo>
                    <a:pt x="789" y="25"/>
                  </a:lnTo>
                  <a:lnTo>
                    <a:pt x="792" y="26"/>
                  </a:lnTo>
                  <a:lnTo>
                    <a:pt x="829" y="42"/>
                  </a:lnTo>
                  <a:lnTo>
                    <a:pt x="864" y="61"/>
                  </a:lnTo>
                  <a:lnTo>
                    <a:pt x="894" y="87"/>
                  </a:lnTo>
                  <a:lnTo>
                    <a:pt x="921" y="115"/>
                  </a:lnTo>
                  <a:lnTo>
                    <a:pt x="944" y="146"/>
                  </a:lnTo>
                  <a:lnTo>
                    <a:pt x="963" y="181"/>
                  </a:lnTo>
                  <a:lnTo>
                    <a:pt x="976" y="218"/>
                  </a:lnTo>
                  <a:lnTo>
                    <a:pt x="984" y="257"/>
                  </a:lnTo>
                  <a:lnTo>
                    <a:pt x="987" y="298"/>
                  </a:lnTo>
                  <a:lnTo>
                    <a:pt x="987" y="702"/>
                  </a:lnTo>
                  <a:lnTo>
                    <a:pt x="983" y="724"/>
                  </a:lnTo>
                  <a:lnTo>
                    <a:pt x="975" y="744"/>
                  </a:lnTo>
                  <a:lnTo>
                    <a:pt x="963" y="761"/>
                  </a:lnTo>
                  <a:lnTo>
                    <a:pt x="946" y="773"/>
                  </a:lnTo>
                  <a:lnTo>
                    <a:pt x="926" y="782"/>
                  </a:lnTo>
                  <a:lnTo>
                    <a:pt x="904" y="785"/>
                  </a:lnTo>
                  <a:lnTo>
                    <a:pt x="83" y="785"/>
                  </a:lnTo>
                  <a:lnTo>
                    <a:pt x="61" y="782"/>
                  </a:lnTo>
                  <a:lnTo>
                    <a:pt x="41" y="773"/>
                  </a:lnTo>
                  <a:lnTo>
                    <a:pt x="24" y="761"/>
                  </a:lnTo>
                  <a:lnTo>
                    <a:pt x="11" y="744"/>
                  </a:lnTo>
                  <a:lnTo>
                    <a:pt x="2" y="724"/>
                  </a:lnTo>
                  <a:lnTo>
                    <a:pt x="0" y="702"/>
                  </a:lnTo>
                  <a:lnTo>
                    <a:pt x="0" y="298"/>
                  </a:lnTo>
                  <a:lnTo>
                    <a:pt x="2" y="257"/>
                  </a:lnTo>
                  <a:lnTo>
                    <a:pt x="11" y="218"/>
                  </a:lnTo>
                  <a:lnTo>
                    <a:pt x="24" y="181"/>
                  </a:lnTo>
                  <a:lnTo>
                    <a:pt x="43" y="146"/>
                  </a:lnTo>
                  <a:lnTo>
                    <a:pt x="66" y="115"/>
                  </a:lnTo>
                  <a:lnTo>
                    <a:pt x="93" y="87"/>
                  </a:lnTo>
                  <a:lnTo>
                    <a:pt x="123" y="61"/>
                  </a:lnTo>
                  <a:lnTo>
                    <a:pt x="158" y="42"/>
                  </a:lnTo>
                  <a:lnTo>
                    <a:pt x="195" y="26"/>
                  </a:lnTo>
                  <a:lnTo>
                    <a:pt x="198" y="25"/>
                  </a:lnTo>
                  <a:lnTo>
                    <a:pt x="204" y="23"/>
                  </a:lnTo>
                  <a:lnTo>
                    <a:pt x="215" y="20"/>
                  </a:lnTo>
                  <a:lnTo>
                    <a:pt x="226" y="16"/>
                  </a:lnTo>
                  <a:lnTo>
                    <a:pt x="239" y="12"/>
                  </a:lnTo>
                  <a:lnTo>
                    <a:pt x="250" y="9"/>
                  </a:lnTo>
                  <a:lnTo>
                    <a:pt x="260" y="6"/>
                  </a:lnTo>
                  <a:lnTo>
                    <a:pt x="267" y="4"/>
                  </a:lnTo>
                  <a:lnTo>
                    <a:pt x="269" y="3"/>
                  </a:lnTo>
                  <a:lnTo>
                    <a:pt x="289" y="0"/>
                  </a:lnTo>
                  <a:lnTo>
                    <a:pt x="308" y="1"/>
                  </a:lnTo>
                  <a:lnTo>
                    <a:pt x="326" y="6"/>
                  </a:lnTo>
                  <a:lnTo>
                    <a:pt x="493" y="79"/>
                  </a:lnTo>
                  <a:lnTo>
                    <a:pt x="661" y="6"/>
                  </a:lnTo>
                  <a:lnTo>
                    <a:pt x="679" y="1"/>
                  </a:lnTo>
                  <a:lnTo>
                    <a:pt x="6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6" name="Freeform 26"/>
            <p:cNvSpPr>
              <a:spLocks/>
            </p:cNvSpPr>
            <p:nvPr/>
          </p:nvSpPr>
          <p:spPr bwMode="auto">
            <a:xfrm>
              <a:off x="9228138" y="1452563"/>
              <a:ext cx="142875" cy="179388"/>
            </a:xfrm>
            <a:custGeom>
              <a:avLst/>
              <a:gdLst>
                <a:gd name="T0" fmla="*/ 83 w 987"/>
                <a:gd name="T1" fmla="*/ 0 h 1234"/>
                <a:gd name="T2" fmla="*/ 904 w 987"/>
                <a:gd name="T3" fmla="*/ 0 h 1234"/>
                <a:gd name="T4" fmla="*/ 926 w 987"/>
                <a:gd name="T5" fmla="*/ 2 h 1234"/>
                <a:gd name="T6" fmla="*/ 946 w 987"/>
                <a:gd name="T7" fmla="*/ 11 h 1234"/>
                <a:gd name="T8" fmla="*/ 963 w 987"/>
                <a:gd name="T9" fmla="*/ 24 h 1234"/>
                <a:gd name="T10" fmla="*/ 975 w 987"/>
                <a:gd name="T11" fmla="*/ 41 h 1234"/>
                <a:gd name="T12" fmla="*/ 983 w 987"/>
                <a:gd name="T13" fmla="*/ 61 h 1234"/>
                <a:gd name="T14" fmla="*/ 987 w 987"/>
                <a:gd name="T15" fmla="*/ 83 h 1234"/>
                <a:gd name="T16" fmla="*/ 987 w 987"/>
                <a:gd name="T17" fmla="*/ 1152 h 1234"/>
                <a:gd name="T18" fmla="*/ 983 w 987"/>
                <a:gd name="T19" fmla="*/ 1174 h 1234"/>
                <a:gd name="T20" fmla="*/ 975 w 987"/>
                <a:gd name="T21" fmla="*/ 1193 h 1234"/>
                <a:gd name="T22" fmla="*/ 963 w 987"/>
                <a:gd name="T23" fmla="*/ 1210 h 1234"/>
                <a:gd name="T24" fmla="*/ 946 w 987"/>
                <a:gd name="T25" fmla="*/ 1223 h 1234"/>
                <a:gd name="T26" fmla="*/ 926 w 987"/>
                <a:gd name="T27" fmla="*/ 1231 h 1234"/>
                <a:gd name="T28" fmla="*/ 904 w 987"/>
                <a:gd name="T29" fmla="*/ 1234 h 1234"/>
                <a:gd name="T30" fmla="*/ 83 w 987"/>
                <a:gd name="T31" fmla="*/ 1234 h 1234"/>
                <a:gd name="T32" fmla="*/ 61 w 987"/>
                <a:gd name="T33" fmla="*/ 1231 h 1234"/>
                <a:gd name="T34" fmla="*/ 41 w 987"/>
                <a:gd name="T35" fmla="*/ 1223 h 1234"/>
                <a:gd name="T36" fmla="*/ 24 w 987"/>
                <a:gd name="T37" fmla="*/ 1210 h 1234"/>
                <a:gd name="T38" fmla="*/ 11 w 987"/>
                <a:gd name="T39" fmla="*/ 1193 h 1234"/>
                <a:gd name="T40" fmla="*/ 2 w 987"/>
                <a:gd name="T41" fmla="*/ 1174 h 1234"/>
                <a:gd name="T42" fmla="*/ 0 w 987"/>
                <a:gd name="T43" fmla="*/ 1152 h 1234"/>
                <a:gd name="T44" fmla="*/ 0 w 987"/>
                <a:gd name="T45" fmla="*/ 83 h 1234"/>
                <a:gd name="T46" fmla="*/ 2 w 987"/>
                <a:gd name="T47" fmla="*/ 61 h 1234"/>
                <a:gd name="T48" fmla="*/ 11 w 987"/>
                <a:gd name="T49" fmla="*/ 41 h 1234"/>
                <a:gd name="T50" fmla="*/ 24 w 987"/>
                <a:gd name="T51" fmla="*/ 24 h 1234"/>
                <a:gd name="T52" fmla="*/ 41 w 987"/>
                <a:gd name="T53" fmla="*/ 11 h 1234"/>
                <a:gd name="T54" fmla="*/ 61 w 987"/>
                <a:gd name="T55" fmla="*/ 2 h 1234"/>
                <a:gd name="T56" fmla="*/ 83 w 987"/>
                <a:gd name="T57" fmla="*/ 0 h 1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7" h="1234">
                  <a:moveTo>
                    <a:pt x="83" y="0"/>
                  </a:moveTo>
                  <a:lnTo>
                    <a:pt x="904" y="0"/>
                  </a:lnTo>
                  <a:lnTo>
                    <a:pt x="926" y="2"/>
                  </a:lnTo>
                  <a:lnTo>
                    <a:pt x="946" y="11"/>
                  </a:lnTo>
                  <a:lnTo>
                    <a:pt x="963" y="24"/>
                  </a:lnTo>
                  <a:lnTo>
                    <a:pt x="975" y="41"/>
                  </a:lnTo>
                  <a:lnTo>
                    <a:pt x="983" y="61"/>
                  </a:lnTo>
                  <a:lnTo>
                    <a:pt x="987" y="83"/>
                  </a:lnTo>
                  <a:lnTo>
                    <a:pt x="987" y="1152"/>
                  </a:lnTo>
                  <a:lnTo>
                    <a:pt x="983" y="1174"/>
                  </a:lnTo>
                  <a:lnTo>
                    <a:pt x="975" y="1193"/>
                  </a:lnTo>
                  <a:lnTo>
                    <a:pt x="963" y="1210"/>
                  </a:lnTo>
                  <a:lnTo>
                    <a:pt x="946" y="1223"/>
                  </a:lnTo>
                  <a:lnTo>
                    <a:pt x="926" y="1231"/>
                  </a:lnTo>
                  <a:lnTo>
                    <a:pt x="904" y="1234"/>
                  </a:lnTo>
                  <a:lnTo>
                    <a:pt x="83" y="1234"/>
                  </a:lnTo>
                  <a:lnTo>
                    <a:pt x="61" y="1231"/>
                  </a:lnTo>
                  <a:lnTo>
                    <a:pt x="41" y="1223"/>
                  </a:lnTo>
                  <a:lnTo>
                    <a:pt x="24" y="1210"/>
                  </a:lnTo>
                  <a:lnTo>
                    <a:pt x="11" y="1193"/>
                  </a:lnTo>
                  <a:lnTo>
                    <a:pt x="2" y="1174"/>
                  </a:lnTo>
                  <a:lnTo>
                    <a:pt x="0" y="1152"/>
                  </a:lnTo>
                  <a:lnTo>
                    <a:pt x="0" y="83"/>
                  </a:lnTo>
                  <a:lnTo>
                    <a:pt x="2" y="61"/>
                  </a:lnTo>
                  <a:lnTo>
                    <a:pt x="11" y="41"/>
                  </a:lnTo>
                  <a:lnTo>
                    <a:pt x="24" y="24"/>
                  </a:lnTo>
                  <a:lnTo>
                    <a:pt x="41" y="11"/>
                  </a:lnTo>
                  <a:lnTo>
                    <a:pt x="61" y="2"/>
                  </a:lnTo>
                  <a:lnTo>
                    <a:pt x="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7" name="Freeform 27"/>
            <p:cNvSpPr>
              <a:spLocks/>
            </p:cNvSpPr>
            <p:nvPr/>
          </p:nvSpPr>
          <p:spPr bwMode="auto">
            <a:xfrm>
              <a:off x="8929688" y="1304926"/>
              <a:ext cx="82550" cy="82550"/>
            </a:xfrm>
            <a:custGeom>
              <a:avLst/>
              <a:gdLst>
                <a:gd name="T0" fmla="*/ 289 w 576"/>
                <a:gd name="T1" fmla="*/ 0 h 579"/>
                <a:gd name="T2" fmla="*/ 331 w 576"/>
                <a:gd name="T3" fmla="*/ 3 h 579"/>
                <a:gd name="T4" fmla="*/ 372 w 576"/>
                <a:gd name="T5" fmla="*/ 13 h 579"/>
                <a:gd name="T6" fmla="*/ 409 w 576"/>
                <a:gd name="T7" fmla="*/ 28 h 579"/>
                <a:gd name="T8" fmla="*/ 445 w 576"/>
                <a:gd name="T9" fmla="*/ 47 h 579"/>
                <a:gd name="T10" fmla="*/ 477 w 576"/>
                <a:gd name="T11" fmla="*/ 71 h 579"/>
                <a:gd name="T12" fmla="*/ 505 w 576"/>
                <a:gd name="T13" fmla="*/ 101 h 579"/>
                <a:gd name="T14" fmla="*/ 530 w 576"/>
                <a:gd name="T15" fmla="*/ 132 h 579"/>
                <a:gd name="T16" fmla="*/ 549 w 576"/>
                <a:gd name="T17" fmla="*/ 168 h 579"/>
                <a:gd name="T18" fmla="*/ 563 w 576"/>
                <a:gd name="T19" fmla="*/ 207 h 579"/>
                <a:gd name="T20" fmla="*/ 573 w 576"/>
                <a:gd name="T21" fmla="*/ 247 h 579"/>
                <a:gd name="T22" fmla="*/ 576 w 576"/>
                <a:gd name="T23" fmla="*/ 290 h 579"/>
                <a:gd name="T24" fmla="*/ 573 w 576"/>
                <a:gd name="T25" fmla="*/ 333 h 579"/>
                <a:gd name="T26" fmla="*/ 563 w 576"/>
                <a:gd name="T27" fmla="*/ 374 h 579"/>
                <a:gd name="T28" fmla="*/ 549 w 576"/>
                <a:gd name="T29" fmla="*/ 412 h 579"/>
                <a:gd name="T30" fmla="*/ 530 w 576"/>
                <a:gd name="T31" fmla="*/ 447 h 579"/>
                <a:gd name="T32" fmla="*/ 505 w 576"/>
                <a:gd name="T33" fmla="*/ 480 h 579"/>
                <a:gd name="T34" fmla="*/ 477 w 576"/>
                <a:gd name="T35" fmla="*/ 508 h 579"/>
                <a:gd name="T36" fmla="*/ 445 w 576"/>
                <a:gd name="T37" fmla="*/ 533 h 579"/>
                <a:gd name="T38" fmla="*/ 409 w 576"/>
                <a:gd name="T39" fmla="*/ 552 h 579"/>
                <a:gd name="T40" fmla="*/ 372 w 576"/>
                <a:gd name="T41" fmla="*/ 567 h 579"/>
                <a:gd name="T42" fmla="*/ 331 w 576"/>
                <a:gd name="T43" fmla="*/ 576 h 579"/>
                <a:gd name="T44" fmla="*/ 289 w 576"/>
                <a:gd name="T45" fmla="*/ 579 h 579"/>
                <a:gd name="T46" fmla="*/ 246 w 576"/>
                <a:gd name="T47" fmla="*/ 576 h 579"/>
                <a:gd name="T48" fmla="*/ 205 w 576"/>
                <a:gd name="T49" fmla="*/ 567 h 579"/>
                <a:gd name="T50" fmla="*/ 167 w 576"/>
                <a:gd name="T51" fmla="*/ 552 h 579"/>
                <a:gd name="T52" fmla="*/ 131 w 576"/>
                <a:gd name="T53" fmla="*/ 533 h 579"/>
                <a:gd name="T54" fmla="*/ 100 w 576"/>
                <a:gd name="T55" fmla="*/ 508 h 579"/>
                <a:gd name="T56" fmla="*/ 71 w 576"/>
                <a:gd name="T57" fmla="*/ 480 h 579"/>
                <a:gd name="T58" fmla="*/ 47 w 576"/>
                <a:gd name="T59" fmla="*/ 447 h 579"/>
                <a:gd name="T60" fmla="*/ 27 w 576"/>
                <a:gd name="T61" fmla="*/ 412 h 579"/>
                <a:gd name="T62" fmla="*/ 13 w 576"/>
                <a:gd name="T63" fmla="*/ 374 h 579"/>
                <a:gd name="T64" fmla="*/ 3 w 576"/>
                <a:gd name="T65" fmla="*/ 333 h 579"/>
                <a:gd name="T66" fmla="*/ 0 w 576"/>
                <a:gd name="T67" fmla="*/ 290 h 579"/>
                <a:gd name="T68" fmla="*/ 3 w 576"/>
                <a:gd name="T69" fmla="*/ 247 h 579"/>
                <a:gd name="T70" fmla="*/ 13 w 576"/>
                <a:gd name="T71" fmla="*/ 207 h 579"/>
                <a:gd name="T72" fmla="*/ 27 w 576"/>
                <a:gd name="T73" fmla="*/ 168 h 579"/>
                <a:gd name="T74" fmla="*/ 47 w 576"/>
                <a:gd name="T75" fmla="*/ 132 h 579"/>
                <a:gd name="T76" fmla="*/ 71 w 576"/>
                <a:gd name="T77" fmla="*/ 101 h 579"/>
                <a:gd name="T78" fmla="*/ 100 w 576"/>
                <a:gd name="T79" fmla="*/ 71 h 579"/>
                <a:gd name="T80" fmla="*/ 131 w 576"/>
                <a:gd name="T81" fmla="*/ 47 h 579"/>
                <a:gd name="T82" fmla="*/ 167 w 576"/>
                <a:gd name="T83" fmla="*/ 28 h 579"/>
                <a:gd name="T84" fmla="*/ 205 w 576"/>
                <a:gd name="T85" fmla="*/ 13 h 579"/>
                <a:gd name="T86" fmla="*/ 246 w 576"/>
                <a:gd name="T87" fmla="*/ 3 h 579"/>
                <a:gd name="T88" fmla="*/ 289 w 576"/>
                <a:gd name="T89" fmla="*/ 0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6" h="579">
                  <a:moveTo>
                    <a:pt x="289" y="0"/>
                  </a:moveTo>
                  <a:lnTo>
                    <a:pt x="331" y="3"/>
                  </a:lnTo>
                  <a:lnTo>
                    <a:pt x="372" y="13"/>
                  </a:lnTo>
                  <a:lnTo>
                    <a:pt x="409" y="28"/>
                  </a:lnTo>
                  <a:lnTo>
                    <a:pt x="445" y="47"/>
                  </a:lnTo>
                  <a:lnTo>
                    <a:pt x="477" y="71"/>
                  </a:lnTo>
                  <a:lnTo>
                    <a:pt x="505" y="101"/>
                  </a:lnTo>
                  <a:lnTo>
                    <a:pt x="530" y="132"/>
                  </a:lnTo>
                  <a:lnTo>
                    <a:pt x="549" y="168"/>
                  </a:lnTo>
                  <a:lnTo>
                    <a:pt x="563" y="207"/>
                  </a:lnTo>
                  <a:lnTo>
                    <a:pt x="573" y="247"/>
                  </a:lnTo>
                  <a:lnTo>
                    <a:pt x="576" y="290"/>
                  </a:lnTo>
                  <a:lnTo>
                    <a:pt x="573" y="333"/>
                  </a:lnTo>
                  <a:lnTo>
                    <a:pt x="563" y="374"/>
                  </a:lnTo>
                  <a:lnTo>
                    <a:pt x="549" y="412"/>
                  </a:lnTo>
                  <a:lnTo>
                    <a:pt x="530" y="447"/>
                  </a:lnTo>
                  <a:lnTo>
                    <a:pt x="505" y="480"/>
                  </a:lnTo>
                  <a:lnTo>
                    <a:pt x="477" y="508"/>
                  </a:lnTo>
                  <a:lnTo>
                    <a:pt x="445" y="533"/>
                  </a:lnTo>
                  <a:lnTo>
                    <a:pt x="409" y="552"/>
                  </a:lnTo>
                  <a:lnTo>
                    <a:pt x="372" y="567"/>
                  </a:lnTo>
                  <a:lnTo>
                    <a:pt x="331" y="576"/>
                  </a:lnTo>
                  <a:lnTo>
                    <a:pt x="289" y="579"/>
                  </a:lnTo>
                  <a:lnTo>
                    <a:pt x="246" y="576"/>
                  </a:lnTo>
                  <a:lnTo>
                    <a:pt x="205" y="567"/>
                  </a:lnTo>
                  <a:lnTo>
                    <a:pt x="167" y="552"/>
                  </a:lnTo>
                  <a:lnTo>
                    <a:pt x="131" y="533"/>
                  </a:lnTo>
                  <a:lnTo>
                    <a:pt x="100" y="508"/>
                  </a:lnTo>
                  <a:lnTo>
                    <a:pt x="71" y="480"/>
                  </a:lnTo>
                  <a:lnTo>
                    <a:pt x="47" y="447"/>
                  </a:lnTo>
                  <a:lnTo>
                    <a:pt x="27" y="412"/>
                  </a:lnTo>
                  <a:lnTo>
                    <a:pt x="13" y="374"/>
                  </a:lnTo>
                  <a:lnTo>
                    <a:pt x="3" y="333"/>
                  </a:lnTo>
                  <a:lnTo>
                    <a:pt x="0" y="290"/>
                  </a:lnTo>
                  <a:lnTo>
                    <a:pt x="3" y="247"/>
                  </a:lnTo>
                  <a:lnTo>
                    <a:pt x="13" y="207"/>
                  </a:lnTo>
                  <a:lnTo>
                    <a:pt x="27" y="168"/>
                  </a:lnTo>
                  <a:lnTo>
                    <a:pt x="47" y="132"/>
                  </a:lnTo>
                  <a:lnTo>
                    <a:pt x="71" y="101"/>
                  </a:lnTo>
                  <a:lnTo>
                    <a:pt x="100" y="71"/>
                  </a:lnTo>
                  <a:lnTo>
                    <a:pt x="131" y="47"/>
                  </a:lnTo>
                  <a:lnTo>
                    <a:pt x="167" y="28"/>
                  </a:lnTo>
                  <a:lnTo>
                    <a:pt x="205" y="13"/>
                  </a:lnTo>
                  <a:lnTo>
                    <a:pt x="246" y="3"/>
                  </a:lnTo>
                  <a:lnTo>
                    <a:pt x="2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8" name="Freeform 28"/>
            <p:cNvSpPr>
              <a:spLocks/>
            </p:cNvSpPr>
            <p:nvPr/>
          </p:nvSpPr>
          <p:spPr bwMode="auto">
            <a:xfrm>
              <a:off x="8899525" y="1397001"/>
              <a:ext cx="142875" cy="112713"/>
            </a:xfrm>
            <a:custGeom>
              <a:avLst/>
              <a:gdLst>
                <a:gd name="T0" fmla="*/ 288 w 987"/>
                <a:gd name="T1" fmla="*/ 0 h 785"/>
                <a:gd name="T2" fmla="*/ 308 w 987"/>
                <a:gd name="T3" fmla="*/ 1 h 785"/>
                <a:gd name="T4" fmla="*/ 326 w 987"/>
                <a:gd name="T5" fmla="*/ 6 h 785"/>
                <a:gd name="T6" fmla="*/ 494 w 987"/>
                <a:gd name="T7" fmla="*/ 79 h 785"/>
                <a:gd name="T8" fmla="*/ 660 w 987"/>
                <a:gd name="T9" fmla="*/ 6 h 785"/>
                <a:gd name="T10" fmla="*/ 679 w 987"/>
                <a:gd name="T11" fmla="*/ 1 h 785"/>
                <a:gd name="T12" fmla="*/ 698 w 987"/>
                <a:gd name="T13" fmla="*/ 0 h 785"/>
                <a:gd name="T14" fmla="*/ 717 w 987"/>
                <a:gd name="T15" fmla="*/ 3 h 785"/>
                <a:gd name="T16" fmla="*/ 720 w 987"/>
                <a:gd name="T17" fmla="*/ 4 h 785"/>
                <a:gd name="T18" fmla="*/ 727 w 987"/>
                <a:gd name="T19" fmla="*/ 6 h 785"/>
                <a:gd name="T20" fmla="*/ 736 w 987"/>
                <a:gd name="T21" fmla="*/ 9 h 785"/>
                <a:gd name="T22" fmla="*/ 748 w 987"/>
                <a:gd name="T23" fmla="*/ 12 h 785"/>
                <a:gd name="T24" fmla="*/ 760 w 987"/>
                <a:gd name="T25" fmla="*/ 17 h 785"/>
                <a:gd name="T26" fmla="*/ 772 w 987"/>
                <a:gd name="T27" fmla="*/ 21 h 785"/>
                <a:gd name="T28" fmla="*/ 782 w 987"/>
                <a:gd name="T29" fmla="*/ 23 h 785"/>
                <a:gd name="T30" fmla="*/ 789 w 987"/>
                <a:gd name="T31" fmla="*/ 25 h 785"/>
                <a:gd name="T32" fmla="*/ 791 w 987"/>
                <a:gd name="T33" fmla="*/ 26 h 785"/>
                <a:gd name="T34" fmla="*/ 829 w 987"/>
                <a:gd name="T35" fmla="*/ 42 h 785"/>
                <a:gd name="T36" fmla="*/ 863 w 987"/>
                <a:gd name="T37" fmla="*/ 63 h 785"/>
                <a:gd name="T38" fmla="*/ 894 w 987"/>
                <a:gd name="T39" fmla="*/ 87 h 785"/>
                <a:gd name="T40" fmla="*/ 921 w 987"/>
                <a:gd name="T41" fmla="*/ 115 h 785"/>
                <a:gd name="T42" fmla="*/ 943 w 987"/>
                <a:gd name="T43" fmla="*/ 146 h 785"/>
                <a:gd name="T44" fmla="*/ 962 w 987"/>
                <a:gd name="T45" fmla="*/ 182 h 785"/>
                <a:gd name="T46" fmla="*/ 976 w 987"/>
                <a:gd name="T47" fmla="*/ 219 h 785"/>
                <a:gd name="T48" fmla="*/ 984 w 987"/>
                <a:gd name="T49" fmla="*/ 257 h 785"/>
                <a:gd name="T50" fmla="*/ 987 w 987"/>
                <a:gd name="T51" fmla="*/ 298 h 785"/>
                <a:gd name="T52" fmla="*/ 987 w 987"/>
                <a:gd name="T53" fmla="*/ 702 h 785"/>
                <a:gd name="T54" fmla="*/ 984 w 987"/>
                <a:gd name="T55" fmla="*/ 724 h 785"/>
                <a:gd name="T56" fmla="*/ 976 w 987"/>
                <a:gd name="T57" fmla="*/ 744 h 785"/>
                <a:gd name="T58" fmla="*/ 962 w 987"/>
                <a:gd name="T59" fmla="*/ 761 h 785"/>
                <a:gd name="T60" fmla="*/ 945 w 987"/>
                <a:gd name="T61" fmla="*/ 773 h 785"/>
                <a:gd name="T62" fmla="*/ 927 w 987"/>
                <a:gd name="T63" fmla="*/ 782 h 785"/>
                <a:gd name="T64" fmla="*/ 905 w 987"/>
                <a:gd name="T65" fmla="*/ 785 h 785"/>
                <a:gd name="T66" fmla="*/ 82 w 987"/>
                <a:gd name="T67" fmla="*/ 785 h 785"/>
                <a:gd name="T68" fmla="*/ 60 w 987"/>
                <a:gd name="T69" fmla="*/ 782 h 785"/>
                <a:gd name="T70" fmla="*/ 41 w 987"/>
                <a:gd name="T71" fmla="*/ 773 h 785"/>
                <a:gd name="T72" fmla="*/ 24 w 987"/>
                <a:gd name="T73" fmla="*/ 761 h 785"/>
                <a:gd name="T74" fmla="*/ 11 w 987"/>
                <a:gd name="T75" fmla="*/ 744 h 785"/>
                <a:gd name="T76" fmla="*/ 3 w 987"/>
                <a:gd name="T77" fmla="*/ 724 h 785"/>
                <a:gd name="T78" fmla="*/ 0 w 987"/>
                <a:gd name="T79" fmla="*/ 702 h 785"/>
                <a:gd name="T80" fmla="*/ 0 w 987"/>
                <a:gd name="T81" fmla="*/ 298 h 785"/>
                <a:gd name="T82" fmla="*/ 3 w 987"/>
                <a:gd name="T83" fmla="*/ 257 h 785"/>
                <a:gd name="T84" fmla="*/ 11 w 987"/>
                <a:gd name="T85" fmla="*/ 219 h 785"/>
                <a:gd name="T86" fmla="*/ 25 w 987"/>
                <a:gd name="T87" fmla="*/ 182 h 785"/>
                <a:gd name="T88" fmla="*/ 43 w 987"/>
                <a:gd name="T89" fmla="*/ 146 h 785"/>
                <a:gd name="T90" fmla="*/ 66 w 987"/>
                <a:gd name="T91" fmla="*/ 115 h 785"/>
                <a:gd name="T92" fmla="*/ 93 w 987"/>
                <a:gd name="T93" fmla="*/ 87 h 785"/>
                <a:gd name="T94" fmla="*/ 123 w 987"/>
                <a:gd name="T95" fmla="*/ 63 h 785"/>
                <a:gd name="T96" fmla="*/ 157 w 987"/>
                <a:gd name="T97" fmla="*/ 42 h 785"/>
                <a:gd name="T98" fmla="*/ 195 w 987"/>
                <a:gd name="T99" fmla="*/ 26 h 785"/>
                <a:gd name="T100" fmla="*/ 198 w 987"/>
                <a:gd name="T101" fmla="*/ 25 h 785"/>
                <a:gd name="T102" fmla="*/ 205 w 987"/>
                <a:gd name="T103" fmla="*/ 23 h 785"/>
                <a:gd name="T104" fmla="*/ 215 w 987"/>
                <a:gd name="T105" fmla="*/ 21 h 785"/>
                <a:gd name="T106" fmla="*/ 226 w 987"/>
                <a:gd name="T107" fmla="*/ 17 h 785"/>
                <a:gd name="T108" fmla="*/ 238 w 987"/>
                <a:gd name="T109" fmla="*/ 12 h 785"/>
                <a:gd name="T110" fmla="*/ 250 w 987"/>
                <a:gd name="T111" fmla="*/ 9 h 785"/>
                <a:gd name="T112" fmla="*/ 260 w 987"/>
                <a:gd name="T113" fmla="*/ 6 h 785"/>
                <a:gd name="T114" fmla="*/ 267 w 987"/>
                <a:gd name="T115" fmla="*/ 4 h 785"/>
                <a:gd name="T116" fmla="*/ 270 w 987"/>
                <a:gd name="T117" fmla="*/ 3 h 785"/>
                <a:gd name="T118" fmla="*/ 288 w 987"/>
                <a:gd name="T119" fmla="*/ 0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87" h="785">
                  <a:moveTo>
                    <a:pt x="288" y="0"/>
                  </a:moveTo>
                  <a:lnTo>
                    <a:pt x="308" y="1"/>
                  </a:lnTo>
                  <a:lnTo>
                    <a:pt x="326" y="6"/>
                  </a:lnTo>
                  <a:lnTo>
                    <a:pt x="494" y="79"/>
                  </a:lnTo>
                  <a:lnTo>
                    <a:pt x="660" y="6"/>
                  </a:lnTo>
                  <a:lnTo>
                    <a:pt x="679" y="1"/>
                  </a:lnTo>
                  <a:lnTo>
                    <a:pt x="698" y="0"/>
                  </a:lnTo>
                  <a:lnTo>
                    <a:pt x="717" y="3"/>
                  </a:lnTo>
                  <a:lnTo>
                    <a:pt x="720" y="4"/>
                  </a:lnTo>
                  <a:lnTo>
                    <a:pt x="727" y="6"/>
                  </a:lnTo>
                  <a:lnTo>
                    <a:pt x="736" y="9"/>
                  </a:lnTo>
                  <a:lnTo>
                    <a:pt x="748" y="12"/>
                  </a:lnTo>
                  <a:lnTo>
                    <a:pt x="760" y="17"/>
                  </a:lnTo>
                  <a:lnTo>
                    <a:pt x="772" y="21"/>
                  </a:lnTo>
                  <a:lnTo>
                    <a:pt x="782" y="23"/>
                  </a:lnTo>
                  <a:lnTo>
                    <a:pt x="789" y="25"/>
                  </a:lnTo>
                  <a:lnTo>
                    <a:pt x="791" y="26"/>
                  </a:lnTo>
                  <a:lnTo>
                    <a:pt x="829" y="42"/>
                  </a:lnTo>
                  <a:lnTo>
                    <a:pt x="863" y="63"/>
                  </a:lnTo>
                  <a:lnTo>
                    <a:pt x="894" y="87"/>
                  </a:lnTo>
                  <a:lnTo>
                    <a:pt x="921" y="115"/>
                  </a:lnTo>
                  <a:lnTo>
                    <a:pt x="943" y="146"/>
                  </a:lnTo>
                  <a:lnTo>
                    <a:pt x="962" y="182"/>
                  </a:lnTo>
                  <a:lnTo>
                    <a:pt x="976" y="219"/>
                  </a:lnTo>
                  <a:lnTo>
                    <a:pt x="984" y="257"/>
                  </a:lnTo>
                  <a:lnTo>
                    <a:pt x="987" y="298"/>
                  </a:lnTo>
                  <a:lnTo>
                    <a:pt x="987" y="702"/>
                  </a:lnTo>
                  <a:lnTo>
                    <a:pt x="984" y="724"/>
                  </a:lnTo>
                  <a:lnTo>
                    <a:pt x="976" y="744"/>
                  </a:lnTo>
                  <a:lnTo>
                    <a:pt x="962" y="761"/>
                  </a:lnTo>
                  <a:lnTo>
                    <a:pt x="945" y="773"/>
                  </a:lnTo>
                  <a:lnTo>
                    <a:pt x="927" y="782"/>
                  </a:lnTo>
                  <a:lnTo>
                    <a:pt x="905" y="785"/>
                  </a:lnTo>
                  <a:lnTo>
                    <a:pt x="82" y="785"/>
                  </a:lnTo>
                  <a:lnTo>
                    <a:pt x="60" y="782"/>
                  </a:lnTo>
                  <a:lnTo>
                    <a:pt x="41" y="773"/>
                  </a:lnTo>
                  <a:lnTo>
                    <a:pt x="24" y="761"/>
                  </a:lnTo>
                  <a:lnTo>
                    <a:pt x="11" y="744"/>
                  </a:lnTo>
                  <a:lnTo>
                    <a:pt x="3" y="724"/>
                  </a:lnTo>
                  <a:lnTo>
                    <a:pt x="0" y="702"/>
                  </a:lnTo>
                  <a:lnTo>
                    <a:pt x="0" y="298"/>
                  </a:lnTo>
                  <a:lnTo>
                    <a:pt x="3" y="257"/>
                  </a:lnTo>
                  <a:lnTo>
                    <a:pt x="11" y="219"/>
                  </a:lnTo>
                  <a:lnTo>
                    <a:pt x="25" y="182"/>
                  </a:lnTo>
                  <a:lnTo>
                    <a:pt x="43" y="146"/>
                  </a:lnTo>
                  <a:lnTo>
                    <a:pt x="66" y="115"/>
                  </a:lnTo>
                  <a:lnTo>
                    <a:pt x="93" y="87"/>
                  </a:lnTo>
                  <a:lnTo>
                    <a:pt x="123" y="63"/>
                  </a:lnTo>
                  <a:lnTo>
                    <a:pt x="157" y="42"/>
                  </a:lnTo>
                  <a:lnTo>
                    <a:pt x="195" y="26"/>
                  </a:lnTo>
                  <a:lnTo>
                    <a:pt x="198" y="25"/>
                  </a:lnTo>
                  <a:lnTo>
                    <a:pt x="205" y="23"/>
                  </a:lnTo>
                  <a:lnTo>
                    <a:pt x="215" y="21"/>
                  </a:lnTo>
                  <a:lnTo>
                    <a:pt x="226" y="17"/>
                  </a:lnTo>
                  <a:lnTo>
                    <a:pt x="238" y="12"/>
                  </a:lnTo>
                  <a:lnTo>
                    <a:pt x="250" y="9"/>
                  </a:lnTo>
                  <a:lnTo>
                    <a:pt x="260" y="6"/>
                  </a:lnTo>
                  <a:lnTo>
                    <a:pt x="267" y="4"/>
                  </a:lnTo>
                  <a:lnTo>
                    <a:pt x="270" y="3"/>
                  </a:lnTo>
                  <a:lnTo>
                    <a:pt x="2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9" name="Freeform 29"/>
            <p:cNvSpPr>
              <a:spLocks/>
            </p:cNvSpPr>
            <p:nvPr/>
          </p:nvSpPr>
          <p:spPr bwMode="auto">
            <a:xfrm>
              <a:off x="8899525" y="1535113"/>
              <a:ext cx="142875" cy="96838"/>
            </a:xfrm>
            <a:custGeom>
              <a:avLst/>
              <a:gdLst>
                <a:gd name="T0" fmla="*/ 82 w 987"/>
                <a:gd name="T1" fmla="*/ 0 h 670"/>
                <a:gd name="T2" fmla="*/ 905 w 987"/>
                <a:gd name="T3" fmla="*/ 0 h 670"/>
                <a:gd name="T4" fmla="*/ 927 w 987"/>
                <a:gd name="T5" fmla="*/ 4 h 670"/>
                <a:gd name="T6" fmla="*/ 945 w 987"/>
                <a:gd name="T7" fmla="*/ 12 h 670"/>
                <a:gd name="T8" fmla="*/ 962 w 987"/>
                <a:gd name="T9" fmla="*/ 25 h 670"/>
                <a:gd name="T10" fmla="*/ 976 w 987"/>
                <a:gd name="T11" fmla="*/ 41 h 670"/>
                <a:gd name="T12" fmla="*/ 984 w 987"/>
                <a:gd name="T13" fmla="*/ 61 h 670"/>
                <a:gd name="T14" fmla="*/ 987 w 987"/>
                <a:gd name="T15" fmla="*/ 83 h 670"/>
                <a:gd name="T16" fmla="*/ 987 w 987"/>
                <a:gd name="T17" fmla="*/ 588 h 670"/>
                <a:gd name="T18" fmla="*/ 984 w 987"/>
                <a:gd name="T19" fmla="*/ 610 h 670"/>
                <a:gd name="T20" fmla="*/ 976 w 987"/>
                <a:gd name="T21" fmla="*/ 629 h 670"/>
                <a:gd name="T22" fmla="*/ 962 w 987"/>
                <a:gd name="T23" fmla="*/ 646 h 670"/>
                <a:gd name="T24" fmla="*/ 945 w 987"/>
                <a:gd name="T25" fmla="*/ 659 h 670"/>
                <a:gd name="T26" fmla="*/ 927 w 987"/>
                <a:gd name="T27" fmla="*/ 667 h 670"/>
                <a:gd name="T28" fmla="*/ 905 w 987"/>
                <a:gd name="T29" fmla="*/ 670 h 670"/>
                <a:gd name="T30" fmla="*/ 82 w 987"/>
                <a:gd name="T31" fmla="*/ 670 h 670"/>
                <a:gd name="T32" fmla="*/ 60 w 987"/>
                <a:gd name="T33" fmla="*/ 667 h 670"/>
                <a:gd name="T34" fmla="*/ 41 w 987"/>
                <a:gd name="T35" fmla="*/ 659 h 670"/>
                <a:gd name="T36" fmla="*/ 24 w 987"/>
                <a:gd name="T37" fmla="*/ 646 h 670"/>
                <a:gd name="T38" fmla="*/ 11 w 987"/>
                <a:gd name="T39" fmla="*/ 629 h 670"/>
                <a:gd name="T40" fmla="*/ 3 w 987"/>
                <a:gd name="T41" fmla="*/ 610 h 670"/>
                <a:gd name="T42" fmla="*/ 0 w 987"/>
                <a:gd name="T43" fmla="*/ 588 h 670"/>
                <a:gd name="T44" fmla="*/ 0 w 987"/>
                <a:gd name="T45" fmla="*/ 83 h 670"/>
                <a:gd name="T46" fmla="*/ 3 w 987"/>
                <a:gd name="T47" fmla="*/ 61 h 670"/>
                <a:gd name="T48" fmla="*/ 11 w 987"/>
                <a:gd name="T49" fmla="*/ 41 h 670"/>
                <a:gd name="T50" fmla="*/ 24 w 987"/>
                <a:gd name="T51" fmla="*/ 25 h 670"/>
                <a:gd name="T52" fmla="*/ 41 w 987"/>
                <a:gd name="T53" fmla="*/ 12 h 670"/>
                <a:gd name="T54" fmla="*/ 60 w 987"/>
                <a:gd name="T55" fmla="*/ 4 h 670"/>
                <a:gd name="T56" fmla="*/ 82 w 987"/>
                <a:gd name="T57" fmla="*/ 0 h 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87" h="670">
                  <a:moveTo>
                    <a:pt x="82" y="0"/>
                  </a:moveTo>
                  <a:lnTo>
                    <a:pt x="905" y="0"/>
                  </a:lnTo>
                  <a:lnTo>
                    <a:pt x="927" y="4"/>
                  </a:lnTo>
                  <a:lnTo>
                    <a:pt x="945" y="12"/>
                  </a:lnTo>
                  <a:lnTo>
                    <a:pt x="962" y="25"/>
                  </a:lnTo>
                  <a:lnTo>
                    <a:pt x="976" y="41"/>
                  </a:lnTo>
                  <a:lnTo>
                    <a:pt x="984" y="61"/>
                  </a:lnTo>
                  <a:lnTo>
                    <a:pt x="987" y="83"/>
                  </a:lnTo>
                  <a:lnTo>
                    <a:pt x="987" y="588"/>
                  </a:lnTo>
                  <a:lnTo>
                    <a:pt x="984" y="610"/>
                  </a:lnTo>
                  <a:lnTo>
                    <a:pt x="976" y="629"/>
                  </a:lnTo>
                  <a:lnTo>
                    <a:pt x="962" y="646"/>
                  </a:lnTo>
                  <a:lnTo>
                    <a:pt x="945" y="659"/>
                  </a:lnTo>
                  <a:lnTo>
                    <a:pt x="927" y="667"/>
                  </a:lnTo>
                  <a:lnTo>
                    <a:pt x="905" y="670"/>
                  </a:lnTo>
                  <a:lnTo>
                    <a:pt x="82" y="670"/>
                  </a:lnTo>
                  <a:lnTo>
                    <a:pt x="60" y="667"/>
                  </a:lnTo>
                  <a:lnTo>
                    <a:pt x="41" y="659"/>
                  </a:lnTo>
                  <a:lnTo>
                    <a:pt x="24" y="646"/>
                  </a:lnTo>
                  <a:lnTo>
                    <a:pt x="11" y="629"/>
                  </a:lnTo>
                  <a:lnTo>
                    <a:pt x="3" y="610"/>
                  </a:lnTo>
                  <a:lnTo>
                    <a:pt x="0" y="588"/>
                  </a:lnTo>
                  <a:lnTo>
                    <a:pt x="0" y="83"/>
                  </a:lnTo>
                  <a:lnTo>
                    <a:pt x="3" y="61"/>
                  </a:lnTo>
                  <a:lnTo>
                    <a:pt x="11" y="41"/>
                  </a:lnTo>
                  <a:lnTo>
                    <a:pt x="24" y="25"/>
                  </a:lnTo>
                  <a:lnTo>
                    <a:pt x="41" y="12"/>
                  </a:lnTo>
                  <a:lnTo>
                    <a:pt x="60" y="4"/>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50" name="Group 349"/>
          <p:cNvGrpSpPr/>
          <p:nvPr/>
        </p:nvGrpSpPr>
        <p:grpSpPr>
          <a:xfrm>
            <a:off x="7464559" y="2812111"/>
            <a:ext cx="231541" cy="234014"/>
            <a:chOff x="8154988" y="1181101"/>
            <a:chExt cx="446087" cy="450850"/>
          </a:xfrm>
          <a:solidFill>
            <a:schemeClr val="tx1">
              <a:lumMod val="65000"/>
              <a:lumOff val="35000"/>
            </a:schemeClr>
          </a:solidFill>
        </p:grpSpPr>
        <p:sp>
          <p:nvSpPr>
            <p:cNvPr id="351" name="Freeform 35"/>
            <p:cNvSpPr>
              <a:spLocks/>
            </p:cNvSpPr>
            <p:nvPr/>
          </p:nvSpPr>
          <p:spPr bwMode="auto">
            <a:xfrm>
              <a:off x="8407400" y="1436688"/>
              <a:ext cx="193675" cy="195263"/>
            </a:xfrm>
            <a:custGeom>
              <a:avLst/>
              <a:gdLst>
                <a:gd name="T0" fmla="*/ 370 w 1346"/>
                <a:gd name="T1" fmla="*/ 0 h 1353"/>
                <a:gd name="T2" fmla="*/ 371 w 1346"/>
                <a:gd name="T3" fmla="*/ 1 h 1353"/>
                <a:gd name="T4" fmla="*/ 1322 w 1346"/>
                <a:gd name="T5" fmla="*/ 957 h 1353"/>
                <a:gd name="T6" fmla="*/ 1333 w 1346"/>
                <a:gd name="T7" fmla="*/ 971 h 1353"/>
                <a:gd name="T8" fmla="*/ 1342 w 1346"/>
                <a:gd name="T9" fmla="*/ 989 h 1353"/>
                <a:gd name="T10" fmla="*/ 1346 w 1346"/>
                <a:gd name="T11" fmla="*/ 1007 h 1353"/>
                <a:gd name="T12" fmla="*/ 1346 w 1346"/>
                <a:gd name="T13" fmla="*/ 1026 h 1353"/>
                <a:gd name="T14" fmla="*/ 1342 w 1346"/>
                <a:gd name="T15" fmla="*/ 1043 h 1353"/>
                <a:gd name="T16" fmla="*/ 1333 w 1346"/>
                <a:gd name="T17" fmla="*/ 1061 h 1353"/>
                <a:gd name="T18" fmla="*/ 1322 w 1346"/>
                <a:gd name="T19" fmla="*/ 1076 h 1353"/>
                <a:gd name="T20" fmla="*/ 1071 w 1346"/>
                <a:gd name="T21" fmla="*/ 1328 h 1353"/>
                <a:gd name="T22" fmla="*/ 1057 w 1346"/>
                <a:gd name="T23" fmla="*/ 1340 h 1353"/>
                <a:gd name="T24" fmla="*/ 1043 w 1346"/>
                <a:gd name="T25" fmla="*/ 1347 h 1353"/>
                <a:gd name="T26" fmla="*/ 1027 w 1346"/>
                <a:gd name="T27" fmla="*/ 1352 h 1353"/>
                <a:gd name="T28" fmla="*/ 1011 w 1346"/>
                <a:gd name="T29" fmla="*/ 1353 h 1353"/>
                <a:gd name="T30" fmla="*/ 989 w 1346"/>
                <a:gd name="T31" fmla="*/ 1350 h 1353"/>
                <a:gd name="T32" fmla="*/ 969 w 1346"/>
                <a:gd name="T33" fmla="*/ 1342 h 1353"/>
                <a:gd name="T34" fmla="*/ 951 w 1346"/>
                <a:gd name="T35" fmla="*/ 1328 h 1353"/>
                <a:gd name="T36" fmla="*/ 1 w 1346"/>
                <a:gd name="T37" fmla="*/ 374 h 1353"/>
                <a:gd name="T38" fmla="*/ 0 w 1346"/>
                <a:gd name="T39" fmla="*/ 372 h 1353"/>
                <a:gd name="T40" fmla="*/ 69 w 1346"/>
                <a:gd name="T41" fmla="*/ 320 h 1353"/>
                <a:gd name="T42" fmla="*/ 137 w 1346"/>
                <a:gd name="T43" fmla="*/ 264 h 1353"/>
                <a:gd name="T44" fmla="*/ 202 w 1346"/>
                <a:gd name="T45" fmla="*/ 203 h 1353"/>
                <a:gd name="T46" fmla="*/ 263 w 1346"/>
                <a:gd name="T47" fmla="*/ 138 h 1353"/>
                <a:gd name="T48" fmla="*/ 318 w 1346"/>
                <a:gd name="T49" fmla="*/ 70 h 1353"/>
                <a:gd name="T50" fmla="*/ 370 w 1346"/>
                <a:gd name="T51" fmla="*/ 0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46" h="1353">
                  <a:moveTo>
                    <a:pt x="370" y="0"/>
                  </a:moveTo>
                  <a:lnTo>
                    <a:pt x="371" y="1"/>
                  </a:lnTo>
                  <a:lnTo>
                    <a:pt x="1322" y="957"/>
                  </a:lnTo>
                  <a:lnTo>
                    <a:pt x="1333" y="971"/>
                  </a:lnTo>
                  <a:lnTo>
                    <a:pt x="1342" y="989"/>
                  </a:lnTo>
                  <a:lnTo>
                    <a:pt x="1346" y="1007"/>
                  </a:lnTo>
                  <a:lnTo>
                    <a:pt x="1346" y="1026"/>
                  </a:lnTo>
                  <a:lnTo>
                    <a:pt x="1342" y="1043"/>
                  </a:lnTo>
                  <a:lnTo>
                    <a:pt x="1333" y="1061"/>
                  </a:lnTo>
                  <a:lnTo>
                    <a:pt x="1322" y="1076"/>
                  </a:lnTo>
                  <a:lnTo>
                    <a:pt x="1071" y="1328"/>
                  </a:lnTo>
                  <a:lnTo>
                    <a:pt x="1057" y="1340"/>
                  </a:lnTo>
                  <a:lnTo>
                    <a:pt x="1043" y="1347"/>
                  </a:lnTo>
                  <a:lnTo>
                    <a:pt x="1027" y="1352"/>
                  </a:lnTo>
                  <a:lnTo>
                    <a:pt x="1011" y="1353"/>
                  </a:lnTo>
                  <a:lnTo>
                    <a:pt x="989" y="1350"/>
                  </a:lnTo>
                  <a:lnTo>
                    <a:pt x="969" y="1342"/>
                  </a:lnTo>
                  <a:lnTo>
                    <a:pt x="951" y="1328"/>
                  </a:lnTo>
                  <a:lnTo>
                    <a:pt x="1" y="374"/>
                  </a:lnTo>
                  <a:lnTo>
                    <a:pt x="0" y="372"/>
                  </a:lnTo>
                  <a:lnTo>
                    <a:pt x="69" y="320"/>
                  </a:lnTo>
                  <a:lnTo>
                    <a:pt x="137" y="264"/>
                  </a:lnTo>
                  <a:lnTo>
                    <a:pt x="202" y="203"/>
                  </a:lnTo>
                  <a:lnTo>
                    <a:pt x="263" y="138"/>
                  </a:lnTo>
                  <a:lnTo>
                    <a:pt x="318" y="70"/>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2" name="Freeform 36"/>
            <p:cNvSpPr>
              <a:spLocks/>
            </p:cNvSpPr>
            <p:nvPr/>
          </p:nvSpPr>
          <p:spPr bwMode="auto">
            <a:xfrm>
              <a:off x="8221663" y="1360488"/>
              <a:ext cx="139700" cy="96838"/>
            </a:xfrm>
            <a:custGeom>
              <a:avLst/>
              <a:gdLst>
                <a:gd name="T0" fmla="*/ 203 w 977"/>
                <a:gd name="T1" fmla="*/ 0 h 673"/>
                <a:gd name="T2" fmla="*/ 449 w 977"/>
                <a:gd name="T3" fmla="*/ 135 h 673"/>
                <a:gd name="T4" fmla="*/ 468 w 977"/>
                <a:gd name="T5" fmla="*/ 142 h 673"/>
                <a:gd name="T6" fmla="*/ 488 w 977"/>
                <a:gd name="T7" fmla="*/ 144 h 673"/>
                <a:gd name="T8" fmla="*/ 508 w 977"/>
                <a:gd name="T9" fmla="*/ 142 h 673"/>
                <a:gd name="T10" fmla="*/ 526 w 977"/>
                <a:gd name="T11" fmla="*/ 135 h 673"/>
                <a:gd name="T12" fmla="*/ 773 w 977"/>
                <a:gd name="T13" fmla="*/ 0 h 673"/>
                <a:gd name="T14" fmla="*/ 841 w 977"/>
                <a:gd name="T15" fmla="*/ 20 h 673"/>
                <a:gd name="T16" fmla="*/ 870 w 977"/>
                <a:gd name="T17" fmla="*/ 33 h 673"/>
                <a:gd name="T18" fmla="*/ 896 w 977"/>
                <a:gd name="T19" fmla="*/ 50 h 673"/>
                <a:gd name="T20" fmla="*/ 920 w 977"/>
                <a:gd name="T21" fmla="*/ 70 h 673"/>
                <a:gd name="T22" fmla="*/ 940 w 977"/>
                <a:gd name="T23" fmla="*/ 94 h 673"/>
                <a:gd name="T24" fmla="*/ 955 w 977"/>
                <a:gd name="T25" fmla="*/ 120 h 673"/>
                <a:gd name="T26" fmla="*/ 967 w 977"/>
                <a:gd name="T27" fmla="*/ 148 h 673"/>
                <a:gd name="T28" fmla="*/ 974 w 977"/>
                <a:gd name="T29" fmla="*/ 180 h 673"/>
                <a:gd name="T30" fmla="*/ 977 w 977"/>
                <a:gd name="T31" fmla="*/ 211 h 673"/>
                <a:gd name="T32" fmla="*/ 977 w 977"/>
                <a:gd name="T33" fmla="*/ 538 h 673"/>
                <a:gd name="T34" fmla="*/ 915 w 977"/>
                <a:gd name="T35" fmla="*/ 572 h 673"/>
                <a:gd name="T36" fmla="*/ 849 w 977"/>
                <a:gd name="T37" fmla="*/ 602 h 673"/>
                <a:gd name="T38" fmla="*/ 782 w 977"/>
                <a:gd name="T39" fmla="*/ 626 h 673"/>
                <a:gd name="T40" fmla="*/ 712 w 977"/>
                <a:gd name="T41" fmla="*/ 646 h 673"/>
                <a:gd name="T42" fmla="*/ 639 w 977"/>
                <a:gd name="T43" fmla="*/ 661 h 673"/>
                <a:gd name="T44" fmla="*/ 565 w 977"/>
                <a:gd name="T45" fmla="*/ 669 h 673"/>
                <a:gd name="T46" fmla="*/ 490 w 977"/>
                <a:gd name="T47" fmla="*/ 673 h 673"/>
                <a:gd name="T48" fmla="*/ 414 w 977"/>
                <a:gd name="T49" fmla="*/ 669 h 673"/>
                <a:gd name="T50" fmla="*/ 339 w 977"/>
                <a:gd name="T51" fmla="*/ 661 h 673"/>
                <a:gd name="T52" fmla="*/ 266 w 977"/>
                <a:gd name="T53" fmla="*/ 646 h 673"/>
                <a:gd name="T54" fmla="*/ 196 w 977"/>
                <a:gd name="T55" fmla="*/ 626 h 673"/>
                <a:gd name="T56" fmla="*/ 128 w 977"/>
                <a:gd name="T57" fmla="*/ 601 h 673"/>
                <a:gd name="T58" fmla="*/ 62 w 977"/>
                <a:gd name="T59" fmla="*/ 571 h 673"/>
                <a:gd name="T60" fmla="*/ 0 w 977"/>
                <a:gd name="T61" fmla="*/ 536 h 673"/>
                <a:gd name="T62" fmla="*/ 0 w 977"/>
                <a:gd name="T63" fmla="*/ 211 h 673"/>
                <a:gd name="T64" fmla="*/ 2 w 977"/>
                <a:gd name="T65" fmla="*/ 180 h 673"/>
                <a:gd name="T66" fmla="*/ 9 w 977"/>
                <a:gd name="T67" fmla="*/ 148 h 673"/>
                <a:gd name="T68" fmla="*/ 20 w 977"/>
                <a:gd name="T69" fmla="*/ 120 h 673"/>
                <a:gd name="T70" fmla="*/ 37 w 977"/>
                <a:gd name="T71" fmla="*/ 94 h 673"/>
                <a:gd name="T72" fmla="*/ 57 w 977"/>
                <a:gd name="T73" fmla="*/ 70 h 673"/>
                <a:gd name="T74" fmla="*/ 80 w 977"/>
                <a:gd name="T75" fmla="*/ 50 h 673"/>
                <a:gd name="T76" fmla="*/ 106 w 977"/>
                <a:gd name="T77" fmla="*/ 33 h 673"/>
                <a:gd name="T78" fmla="*/ 136 w 977"/>
                <a:gd name="T79" fmla="*/ 20 h 673"/>
                <a:gd name="T80" fmla="*/ 203 w 977"/>
                <a:gd name="T81" fmla="*/ 0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77" h="673">
                  <a:moveTo>
                    <a:pt x="203" y="0"/>
                  </a:moveTo>
                  <a:lnTo>
                    <a:pt x="449" y="135"/>
                  </a:lnTo>
                  <a:lnTo>
                    <a:pt x="468" y="142"/>
                  </a:lnTo>
                  <a:lnTo>
                    <a:pt x="488" y="144"/>
                  </a:lnTo>
                  <a:lnTo>
                    <a:pt x="508" y="142"/>
                  </a:lnTo>
                  <a:lnTo>
                    <a:pt x="526" y="135"/>
                  </a:lnTo>
                  <a:lnTo>
                    <a:pt x="773" y="0"/>
                  </a:lnTo>
                  <a:lnTo>
                    <a:pt x="841" y="20"/>
                  </a:lnTo>
                  <a:lnTo>
                    <a:pt x="870" y="33"/>
                  </a:lnTo>
                  <a:lnTo>
                    <a:pt x="896" y="50"/>
                  </a:lnTo>
                  <a:lnTo>
                    <a:pt x="920" y="70"/>
                  </a:lnTo>
                  <a:lnTo>
                    <a:pt x="940" y="94"/>
                  </a:lnTo>
                  <a:lnTo>
                    <a:pt x="955" y="120"/>
                  </a:lnTo>
                  <a:lnTo>
                    <a:pt x="967" y="148"/>
                  </a:lnTo>
                  <a:lnTo>
                    <a:pt x="974" y="180"/>
                  </a:lnTo>
                  <a:lnTo>
                    <a:pt x="977" y="211"/>
                  </a:lnTo>
                  <a:lnTo>
                    <a:pt x="977" y="538"/>
                  </a:lnTo>
                  <a:lnTo>
                    <a:pt x="915" y="572"/>
                  </a:lnTo>
                  <a:lnTo>
                    <a:pt x="849" y="602"/>
                  </a:lnTo>
                  <a:lnTo>
                    <a:pt x="782" y="626"/>
                  </a:lnTo>
                  <a:lnTo>
                    <a:pt x="712" y="646"/>
                  </a:lnTo>
                  <a:lnTo>
                    <a:pt x="639" y="661"/>
                  </a:lnTo>
                  <a:lnTo>
                    <a:pt x="565" y="669"/>
                  </a:lnTo>
                  <a:lnTo>
                    <a:pt x="490" y="673"/>
                  </a:lnTo>
                  <a:lnTo>
                    <a:pt x="414" y="669"/>
                  </a:lnTo>
                  <a:lnTo>
                    <a:pt x="339" y="661"/>
                  </a:lnTo>
                  <a:lnTo>
                    <a:pt x="266" y="646"/>
                  </a:lnTo>
                  <a:lnTo>
                    <a:pt x="196" y="626"/>
                  </a:lnTo>
                  <a:lnTo>
                    <a:pt x="128" y="601"/>
                  </a:lnTo>
                  <a:lnTo>
                    <a:pt x="62" y="571"/>
                  </a:lnTo>
                  <a:lnTo>
                    <a:pt x="0" y="536"/>
                  </a:lnTo>
                  <a:lnTo>
                    <a:pt x="0" y="211"/>
                  </a:lnTo>
                  <a:lnTo>
                    <a:pt x="2" y="180"/>
                  </a:lnTo>
                  <a:lnTo>
                    <a:pt x="9" y="148"/>
                  </a:lnTo>
                  <a:lnTo>
                    <a:pt x="20" y="120"/>
                  </a:lnTo>
                  <a:lnTo>
                    <a:pt x="37" y="94"/>
                  </a:lnTo>
                  <a:lnTo>
                    <a:pt x="57" y="70"/>
                  </a:lnTo>
                  <a:lnTo>
                    <a:pt x="80" y="50"/>
                  </a:lnTo>
                  <a:lnTo>
                    <a:pt x="106" y="33"/>
                  </a:lnTo>
                  <a:lnTo>
                    <a:pt x="136" y="20"/>
                  </a:lnTo>
                  <a:lnTo>
                    <a:pt x="2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3" name="Freeform 37"/>
            <p:cNvSpPr>
              <a:spLocks/>
            </p:cNvSpPr>
            <p:nvPr/>
          </p:nvSpPr>
          <p:spPr bwMode="auto">
            <a:xfrm>
              <a:off x="8261350" y="1239838"/>
              <a:ext cx="60325" cy="58738"/>
            </a:xfrm>
            <a:custGeom>
              <a:avLst/>
              <a:gdLst>
                <a:gd name="T0" fmla="*/ 204 w 408"/>
                <a:gd name="T1" fmla="*/ 0 h 411"/>
                <a:gd name="T2" fmla="*/ 237 w 408"/>
                <a:gd name="T3" fmla="*/ 4 h 411"/>
                <a:gd name="T4" fmla="*/ 268 w 408"/>
                <a:gd name="T5" fmla="*/ 11 h 411"/>
                <a:gd name="T6" fmla="*/ 298 w 408"/>
                <a:gd name="T7" fmla="*/ 23 h 411"/>
                <a:gd name="T8" fmla="*/ 325 w 408"/>
                <a:gd name="T9" fmla="*/ 40 h 411"/>
                <a:gd name="T10" fmla="*/ 349 w 408"/>
                <a:gd name="T11" fmla="*/ 61 h 411"/>
                <a:gd name="T12" fmla="*/ 368 w 408"/>
                <a:gd name="T13" fmla="*/ 84 h 411"/>
                <a:gd name="T14" fmla="*/ 385 w 408"/>
                <a:gd name="T15" fmla="*/ 111 h 411"/>
                <a:gd name="T16" fmla="*/ 398 w 408"/>
                <a:gd name="T17" fmla="*/ 141 h 411"/>
                <a:gd name="T18" fmla="*/ 406 w 408"/>
                <a:gd name="T19" fmla="*/ 172 h 411"/>
                <a:gd name="T20" fmla="*/ 408 w 408"/>
                <a:gd name="T21" fmla="*/ 206 h 411"/>
                <a:gd name="T22" fmla="*/ 406 w 408"/>
                <a:gd name="T23" fmla="*/ 239 h 411"/>
                <a:gd name="T24" fmla="*/ 398 w 408"/>
                <a:gd name="T25" fmla="*/ 270 h 411"/>
                <a:gd name="T26" fmla="*/ 385 w 408"/>
                <a:gd name="T27" fmla="*/ 300 h 411"/>
                <a:gd name="T28" fmla="*/ 368 w 408"/>
                <a:gd name="T29" fmla="*/ 327 h 411"/>
                <a:gd name="T30" fmla="*/ 349 w 408"/>
                <a:gd name="T31" fmla="*/ 351 h 411"/>
                <a:gd name="T32" fmla="*/ 325 w 408"/>
                <a:gd name="T33" fmla="*/ 371 h 411"/>
                <a:gd name="T34" fmla="*/ 298 w 408"/>
                <a:gd name="T35" fmla="*/ 388 h 411"/>
                <a:gd name="T36" fmla="*/ 268 w 408"/>
                <a:gd name="T37" fmla="*/ 400 h 411"/>
                <a:gd name="T38" fmla="*/ 237 w 408"/>
                <a:gd name="T39" fmla="*/ 409 h 411"/>
                <a:gd name="T40" fmla="*/ 204 w 408"/>
                <a:gd name="T41" fmla="*/ 411 h 411"/>
                <a:gd name="T42" fmla="*/ 171 w 408"/>
                <a:gd name="T43" fmla="*/ 409 h 411"/>
                <a:gd name="T44" fmla="*/ 139 w 408"/>
                <a:gd name="T45" fmla="*/ 400 h 411"/>
                <a:gd name="T46" fmla="*/ 110 w 408"/>
                <a:gd name="T47" fmla="*/ 388 h 411"/>
                <a:gd name="T48" fmla="*/ 83 w 408"/>
                <a:gd name="T49" fmla="*/ 371 h 411"/>
                <a:gd name="T50" fmla="*/ 60 w 408"/>
                <a:gd name="T51" fmla="*/ 351 h 411"/>
                <a:gd name="T52" fmla="*/ 39 w 408"/>
                <a:gd name="T53" fmla="*/ 327 h 411"/>
                <a:gd name="T54" fmla="*/ 23 w 408"/>
                <a:gd name="T55" fmla="*/ 300 h 411"/>
                <a:gd name="T56" fmla="*/ 10 w 408"/>
                <a:gd name="T57" fmla="*/ 270 h 411"/>
                <a:gd name="T58" fmla="*/ 3 w 408"/>
                <a:gd name="T59" fmla="*/ 239 h 411"/>
                <a:gd name="T60" fmla="*/ 0 w 408"/>
                <a:gd name="T61" fmla="*/ 206 h 411"/>
                <a:gd name="T62" fmla="*/ 3 w 408"/>
                <a:gd name="T63" fmla="*/ 172 h 411"/>
                <a:gd name="T64" fmla="*/ 10 w 408"/>
                <a:gd name="T65" fmla="*/ 141 h 411"/>
                <a:gd name="T66" fmla="*/ 23 w 408"/>
                <a:gd name="T67" fmla="*/ 111 h 411"/>
                <a:gd name="T68" fmla="*/ 39 w 408"/>
                <a:gd name="T69" fmla="*/ 84 h 411"/>
                <a:gd name="T70" fmla="*/ 60 w 408"/>
                <a:gd name="T71" fmla="*/ 61 h 411"/>
                <a:gd name="T72" fmla="*/ 83 w 408"/>
                <a:gd name="T73" fmla="*/ 40 h 411"/>
                <a:gd name="T74" fmla="*/ 110 w 408"/>
                <a:gd name="T75" fmla="*/ 23 h 411"/>
                <a:gd name="T76" fmla="*/ 139 w 408"/>
                <a:gd name="T77" fmla="*/ 11 h 411"/>
                <a:gd name="T78" fmla="*/ 171 w 408"/>
                <a:gd name="T79" fmla="*/ 4 h 411"/>
                <a:gd name="T80" fmla="*/ 204 w 408"/>
                <a:gd name="T81" fmla="*/ 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8" h="411">
                  <a:moveTo>
                    <a:pt x="204" y="0"/>
                  </a:moveTo>
                  <a:lnTo>
                    <a:pt x="237" y="4"/>
                  </a:lnTo>
                  <a:lnTo>
                    <a:pt x="268" y="11"/>
                  </a:lnTo>
                  <a:lnTo>
                    <a:pt x="298" y="23"/>
                  </a:lnTo>
                  <a:lnTo>
                    <a:pt x="325" y="40"/>
                  </a:lnTo>
                  <a:lnTo>
                    <a:pt x="349" y="61"/>
                  </a:lnTo>
                  <a:lnTo>
                    <a:pt x="368" y="84"/>
                  </a:lnTo>
                  <a:lnTo>
                    <a:pt x="385" y="111"/>
                  </a:lnTo>
                  <a:lnTo>
                    <a:pt x="398" y="141"/>
                  </a:lnTo>
                  <a:lnTo>
                    <a:pt x="406" y="172"/>
                  </a:lnTo>
                  <a:lnTo>
                    <a:pt x="408" y="206"/>
                  </a:lnTo>
                  <a:lnTo>
                    <a:pt x="406" y="239"/>
                  </a:lnTo>
                  <a:lnTo>
                    <a:pt x="398" y="270"/>
                  </a:lnTo>
                  <a:lnTo>
                    <a:pt x="385" y="300"/>
                  </a:lnTo>
                  <a:lnTo>
                    <a:pt x="368" y="327"/>
                  </a:lnTo>
                  <a:lnTo>
                    <a:pt x="349" y="351"/>
                  </a:lnTo>
                  <a:lnTo>
                    <a:pt x="325" y="371"/>
                  </a:lnTo>
                  <a:lnTo>
                    <a:pt x="298" y="388"/>
                  </a:lnTo>
                  <a:lnTo>
                    <a:pt x="268" y="400"/>
                  </a:lnTo>
                  <a:lnTo>
                    <a:pt x="237" y="409"/>
                  </a:lnTo>
                  <a:lnTo>
                    <a:pt x="204" y="411"/>
                  </a:lnTo>
                  <a:lnTo>
                    <a:pt x="171" y="409"/>
                  </a:lnTo>
                  <a:lnTo>
                    <a:pt x="139" y="400"/>
                  </a:lnTo>
                  <a:lnTo>
                    <a:pt x="110" y="388"/>
                  </a:lnTo>
                  <a:lnTo>
                    <a:pt x="83" y="371"/>
                  </a:lnTo>
                  <a:lnTo>
                    <a:pt x="60" y="351"/>
                  </a:lnTo>
                  <a:lnTo>
                    <a:pt x="39" y="327"/>
                  </a:lnTo>
                  <a:lnTo>
                    <a:pt x="23" y="300"/>
                  </a:lnTo>
                  <a:lnTo>
                    <a:pt x="10" y="270"/>
                  </a:lnTo>
                  <a:lnTo>
                    <a:pt x="3" y="239"/>
                  </a:lnTo>
                  <a:lnTo>
                    <a:pt x="0" y="206"/>
                  </a:lnTo>
                  <a:lnTo>
                    <a:pt x="3" y="172"/>
                  </a:lnTo>
                  <a:lnTo>
                    <a:pt x="10" y="141"/>
                  </a:lnTo>
                  <a:lnTo>
                    <a:pt x="23" y="111"/>
                  </a:lnTo>
                  <a:lnTo>
                    <a:pt x="39" y="84"/>
                  </a:lnTo>
                  <a:lnTo>
                    <a:pt x="60" y="61"/>
                  </a:lnTo>
                  <a:lnTo>
                    <a:pt x="83" y="40"/>
                  </a:lnTo>
                  <a:lnTo>
                    <a:pt x="110" y="23"/>
                  </a:lnTo>
                  <a:lnTo>
                    <a:pt x="139" y="11"/>
                  </a:lnTo>
                  <a:lnTo>
                    <a:pt x="171" y="4"/>
                  </a:lnTo>
                  <a:lnTo>
                    <a:pt x="2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4" name="Freeform 38"/>
            <p:cNvSpPr>
              <a:spLocks noEditPoints="1"/>
            </p:cNvSpPr>
            <p:nvPr/>
          </p:nvSpPr>
          <p:spPr bwMode="auto">
            <a:xfrm>
              <a:off x="8154988" y="1181101"/>
              <a:ext cx="274638" cy="239713"/>
            </a:xfrm>
            <a:custGeom>
              <a:avLst/>
              <a:gdLst>
                <a:gd name="T0" fmla="*/ 861 w 1906"/>
                <a:gd name="T1" fmla="*/ 260 h 1659"/>
                <a:gd name="T2" fmla="*/ 743 w 1906"/>
                <a:gd name="T3" fmla="*/ 314 h 1659"/>
                <a:gd name="T4" fmla="*/ 651 w 1906"/>
                <a:gd name="T5" fmla="*/ 406 h 1659"/>
                <a:gd name="T6" fmla="*/ 597 w 1906"/>
                <a:gd name="T7" fmla="*/ 526 h 1659"/>
                <a:gd name="T8" fmla="*/ 589 w 1906"/>
                <a:gd name="T9" fmla="*/ 662 h 1659"/>
                <a:gd name="T10" fmla="*/ 629 w 1906"/>
                <a:gd name="T11" fmla="*/ 788 h 1659"/>
                <a:gd name="T12" fmla="*/ 708 w 1906"/>
                <a:gd name="T13" fmla="*/ 890 h 1659"/>
                <a:gd name="T14" fmla="*/ 820 w 1906"/>
                <a:gd name="T15" fmla="*/ 958 h 1659"/>
                <a:gd name="T16" fmla="*/ 951 w 1906"/>
                <a:gd name="T17" fmla="*/ 983 h 1659"/>
                <a:gd name="T18" fmla="*/ 1083 w 1906"/>
                <a:gd name="T19" fmla="*/ 958 h 1659"/>
                <a:gd name="T20" fmla="*/ 1193 w 1906"/>
                <a:gd name="T21" fmla="*/ 890 h 1659"/>
                <a:gd name="T22" fmla="*/ 1274 w 1906"/>
                <a:gd name="T23" fmla="*/ 788 h 1659"/>
                <a:gd name="T24" fmla="*/ 1313 w 1906"/>
                <a:gd name="T25" fmla="*/ 662 h 1659"/>
                <a:gd name="T26" fmla="*/ 1305 w 1906"/>
                <a:gd name="T27" fmla="*/ 526 h 1659"/>
                <a:gd name="T28" fmla="*/ 1251 w 1906"/>
                <a:gd name="T29" fmla="*/ 406 h 1659"/>
                <a:gd name="T30" fmla="*/ 1159 w 1906"/>
                <a:gd name="T31" fmla="*/ 314 h 1659"/>
                <a:gd name="T32" fmla="*/ 1040 w 1906"/>
                <a:gd name="T33" fmla="*/ 260 h 1659"/>
                <a:gd name="T34" fmla="*/ 953 w 1906"/>
                <a:gd name="T35" fmla="*/ 0 h 1659"/>
                <a:gd name="T36" fmla="*/ 1182 w 1906"/>
                <a:gd name="T37" fmla="*/ 28 h 1659"/>
                <a:gd name="T38" fmla="*/ 1390 w 1906"/>
                <a:gd name="T39" fmla="*/ 107 h 1659"/>
                <a:gd name="T40" fmla="*/ 1572 w 1906"/>
                <a:gd name="T41" fmla="*/ 230 h 1659"/>
                <a:gd name="T42" fmla="*/ 1721 w 1906"/>
                <a:gd name="T43" fmla="*/ 393 h 1659"/>
                <a:gd name="T44" fmla="*/ 1831 w 1906"/>
                <a:gd name="T45" fmla="*/ 585 h 1659"/>
                <a:gd name="T46" fmla="*/ 1893 w 1906"/>
                <a:gd name="T47" fmla="*/ 803 h 1659"/>
                <a:gd name="T48" fmla="*/ 1902 w 1906"/>
                <a:gd name="T49" fmla="*/ 1033 h 1659"/>
                <a:gd name="T50" fmla="*/ 1861 w 1906"/>
                <a:gd name="T51" fmla="*/ 1247 h 1659"/>
                <a:gd name="T52" fmla="*/ 1775 w 1906"/>
                <a:gd name="T53" fmla="*/ 1441 h 1659"/>
                <a:gd name="T54" fmla="*/ 1651 w 1906"/>
                <a:gd name="T55" fmla="*/ 1610 h 1659"/>
                <a:gd name="T56" fmla="*/ 1598 w 1906"/>
                <a:gd name="T57" fmla="*/ 1408 h 1659"/>
                <a:gd name="T58" fmla="*/ 1557 w 1906"/>
                <a:gd name="T59" fmla="*/ 1279 h 1659"/>
                <a:gd name="T60" fmla="*/ 1472 w 1906"/>
                <a:gd name="T61" fmla="*/ 1176 h 1659"/>
                <a:gd name="T62" fmla="*/ 1354 w 1906"/>
                <a:gd name="T63" fmla="*/ 1110 h 1659"/>
                <a:gd name="T64" fmla="*/ 1230 w 1906"/>
                <a:gd name="T65" fmla="*/ 1074 h 1659"/>
                <a:gd name="T66" fmla="*/ 951 w 1906"/>
                <a:gd name="T67" fmla="*/ 1214 h 1659"/>
                <a:gd name="T68" fmla="*/ 672 w 1906"/>
                <a:gd name="T69" fmla="*/ 1074 h 1659"/>
                <a:gd name="T70" fmla="*/ 549 w 1906"/>
                <a:gd name="T71" fmla="*/ 1110 h 1659"/>
                <a:gd name="T72" fmla="*/ 430 w 1906"/>
                <a:gd name="T73" fmla="*/ 1176 h 1659"/>
                <a:gd name="T74" fmla="*/ 346 w 1906"/>
                <a:gd name="T75" fmla="*/ 1279 h 1659"/>
                <a:gd name="T76" fmla="*/ 304 w 1906"/>
                <a:gd name="T77" fmla="*/ 1408 h 1659"/>
                <a:gd name="T78" fmla="*/ 252 w 1906"/>
                <a:gd name="T79" fmla="*/ 1607 h 1659"/>
                <a:gd name="T80" fmla="*/ 130 w 1906"/>
                <a:gd name="T81" fmla="*/ 1439 h 1659"/>
                <a:gd name="T82" fmla="*/ 44 w 1906"/>
                <a:gd name="T83" fmla="*/ 1246 h 1659"/>
                <a:gd name="T84" fmla="*/ 4 w 1906"/>
                <a:gd name="T85" fmla="*/ 1032 h 1659"/>
                <a:gd name="T86" fmla="*/ 13 w 1906"/>
                <a:gd name="T87" fmla="*/ 803 h 1659"/>
                <a:gd name="T88" fmla="*/ 75 w 1906"/>
                <a:gd name="T89" fmla="*/ 585 h 1659"/>
                <a:gd name="T90" fmla="*/ 184 w 1906"/>
                <a:gd name="T91" fmla="*/ 393 h 1659"/>
                <a:gd name="T92" fmla="*/ 333 w 1906"/>
                <a:gd name="T93" fmla="*/ 230 h 1659"/>
                <a:gd name="T94" fmla="*/ 515 w 1906"/>
                <a:gd name="T95" fmla="*/ 107 h 1659"/>
                <a:gd name="T96" fmla="*/ 724 w 1906"/>
                <a:gd name="T97" fmla="*/ 28 h 1659"/>
                <a:gd name="T98" fmla="*/ 953 w 1906"/>
                <a:gd name="T99" fmla="*/ 0 h 1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06" h="1659">
                  <a:moveTo>
                    <a:pt x="951" y="248"/>
                  </a:moveTo>
                  <a:lnTo>
                    <a:pt x="905" y="251"/>
                  </a:lnTo>
                  <a:lnTo>
                    <a:pt x="861" y="260"/>
                  </a:lnTo>
                  <a:lnTo>
                    <a:pt x="820" y="273"/>
                  </a:lnTo>
                  <a:lnTo>
                    <a:pt x="779" y="292"/>
                  </a:lnTo>
                  <a:lnTo>
                    <a:pt x="743" y="314"/>
                  </a:lnTo>
                  <a:lnTo>
                    <a:pt x="708" y="341"/>
                  </a:lnTo>
                  <a:lnTo>
                    <a:pt x="678" y="372"/>
                  </a:lnTo>
                  <a:lnTo>
                    <a:pt x="651" y="406"/>
                  </a:lnTo>
                  <a:lnTo>
                    <a:pt x="629" y="443"/>
                  </a:lnTo>
                  <a:lnTo>
                    <a:pt x="610" y="483"/>
                  </a:lnTo>
                  <a:lnTo>
                    <a:pt x="597" y="526"/>
                  </a:lnTo>
                  <a:lnTo>
                    <a:pt x="589" y="570"/>
                  </a:lnTo>
                  <a:lnTo>
                    <a:pt x="585" y="616"/>
                  </a:lnTo>
                  <a:lnTo>
                    <a:pt x="589" y="662"/>
                  </a:lnTo>
                  <a:lnTo>
                    <a:pt x="597" y="706"/>
                  </a:lnTo>
                  <a:lnTo>
                    <a:pt x="610" y="749"/>
                  </a:lnTo>
                  <a:lnTo>
                    <a:pt x="629" y="788"/>
                  </a:lnTo>
                  <a:lnTo>
                    <a:pt x="651" y="825"/>
                  </a:lnTo>
                  <a:lnTo>
                    <a:pt x="678" y="859"/>
                  </a:lnTo>
                  <a:lnTo>
                    <a:pt x="708" y="890"/>
                  </a:lnTo>
                  <a:lnTo>
                    <a:pt x="743" y="917"/>
                  </a:lnTo>
                  <a:lnTo>
                    <a:pt x="779" y="940"/>
                  </a:lnTo>
                  <a:lnTo>
                    <a:pt x="820" y="958"/>
                  </a:lnTo>
                  <a:lnTo>
                    <a:pt x="861" y="971"/>
                  </a:lnTo>
                  <a:lnTo>
                    <a:pt x="905" y="980"/>
                  </a:lnTo>
                  <a:lnTo>
                    <a:pt x="951" y="983"/>
                  </a:lnTo>
                  <a:lnTo>
                    <a:pt x="997" y="980"/>
                  </a:lnTo>
                  <a:lnTo>
                    <a:pt x="1040" y="971"/>
                  </a:lnTo>
                  <a:lnTo>
                    <a:pt x="1083" y="958"/>
                  </a:lnTo>
                  <a:lnTo>
                    <a:pt x="1123" y="940"/>
                  </a:lnTo>
                  <a:lnTo>
                    <a:pt x="1159" y="917"/>
                  </a:lnTo>
                  <a:lnTo>
                    <a:pt x="1193" y="890"/>
                  </a:lnTo>
                  <a:lnTo>
                    <a:pt x="1224" y="859"/>
                  </a:lnTo>
                  <a:lnTo>
                    <a:pt x="1251" y="825"/>
                  </a:lnTo>
                  <a:lnTo>
                    <a:pt x="1274" y="788"/>
                  </a:lnTo>
                  <a:lnTo>
                    <a:pt x="1291" y="749"/>
                  </a:lnTo>
                  <a:lnTo>
                    <a:pt x="1305" y="706"/>
                  </a:lnTo>
                  <a:lnTo>
                    <a:pt x="1313" y="662"/>
                  </a:lnTo>
                  <a:lnTo>
                    <a:pt x="1316" y="616"/>
                  </a:lnTo>
                  <a:lnTo>
                    <a:pt x="1313" y="570"/>
                  </a:lnTo>
                  <a:lnTo>
                    <a:pt x="1305" y="526"/>
                  </a:lnTo>
                  <a:lnTo>
                    <a:pt x="1291" y="483"/>
                  </a:lnTo>
                  <a:lnTo>
                    <a:pt x="1274" y="443"/>
                  </a:lnTo>
                  <a:lnTo>
                    <a:pt x="1251" y="406"/>
                  </a:lnTo>
                  <a:lnTo>
                    <a:pt x="1224" y="372"/>
                  </a:lnTo>
                  <a:lnTo>
                    <a:pt x="1193" y="341"/>
                  </a:lnTo>
                  <a:lnTo>
                    <a:pt x="1159" y="314"/>
                  </a:lnTo>
                  <a:lnTo>
                    <a:pt x="1123" y="292"/>
                  </a:lnTo>
                  <a:lnTo>
                    <a:pt x="1083" y="273"/>
                  </a:lnTo>
                  <a:lnTo>
                    <a:pt x="1040" y="260"/>
                  </a:lnTo>
                  <a:lnTo>
                    <a:pt x="997" y="251"/>
                  </a:lnTo>
                  <a:lnTo>
                    <a:pt x="951" y="248"/>
                  </a:lnTo>
                  <a:close/>
                  <a:moveTo>
                    <a:pt x="953" y="0"/>
                  </a:moveTo>
                  <a:lnTo>
                    <a:pt x="1031" y="3"/>
                  </a:lnTo>
                  <a:lnTo>
                    <a:pt x="1107" y="13"/>
                  </a:lnTo>
                  <a:lnTo>
                    <a:pt x="1182" y="28"/>
                  </a:lnTo>
                  <a:lnTo>
                    <a:pt x="1254" y="49"/>
                  </a:lnTo>
                  <a:lnTo>
                    <a:pt x="1324" y="76"/>
                  </a:lnTo>
                  <a:lnTo>
                    <a:pt x="1390" y="107"/>
                  </a:lnTo>
                  <a:lnTo>
                    <a:pt x="1455" y="144"/>
                  </a:lnTo>
                  <a:lnTo>
                    <a:pt x="1515" y="185"/>
                  </a:lnTo>
                  <a:lnTo>
                    <a:pt x="1572" y="230"/>
                  </a:lnTo>
                  <a:lnTo>
                    <a:pt x="1627" y="281"/>
                  </a:lnTo>
                  <a:lnTo>
                    <a:pt x="1677" y="335"/>
                  </a:lnTo>
                  <a:lnTo>
                    <a:pt x="1721" y="393"/>
                  </a:lnTo>
                  <a:lnTo>
                    <a:pt x="1763" y="453"/>
                  </a:lnTo>
                  <a:lnTo>
                    <a:pt x="1799" y="518"/>
                  </a:lnTo>
                  <a:lnTo>
                    <a:pt x="1831" y="585"/>
                  </a:lnTo>
                  <a:lnTo>
                    <a:pt x="1857" y="655"/>
                  </a:lnTo>
                  <a:lnTo>
                    <a:pt x="1877" y="728"/>
                  </a:lnTo>
                  <a:lnTo>
                    <a:pt x="1893" y="803"/>
                  </a:lnTo>
                  <a:lnTo>
                    <a:pt x="1902" y="879"/>
                  </a:lnTo>
                  <a:lnTo>
                    <a:pt x="1906" y="958"/>
                  </a:lnTo>
                  <a:lnTo>
                    <a:pt x="1902" y="1033"/>
                  </a:lnTo>
                  <a:lnTo>
                    <a:pt x="1894" y="1106"/>
                  </a:lnTo>
                  <a:lnTo>
                    <a:pt x="1881" y="1178"/>
                  </a:lnTo>
                  <a:lnTo>
                    <a:pt x="1861" y="1247"/>
                  </a:lnTo>
                  <a:lnTo>
                    <a:pt x="1837" y="1315"/>
                  </a:lnTo>
                  <a:lnTo>
                    <a:pt x="1809" y="1380"/>
                  </a:lnTo>
                  <a:lnTo>
                    <a:pt x="1775" y="1441"/>
                  </a:lnTo>
                  <a:lnTo>
                    <a:pt x="1738" y="1501"/>
                  </a:lnTo>
                  <a:lnTo>
                    <a:pt x="1695" y="1558"/>
                  </a:lnTo>
                  <a:lnTo>
                    <a:pt x="1651" y="1610"/>
                  </a:lnTo>
                  <a:lnTo>
                    <a:pt x="1601" y="1659"/>
                  </a:lnTo>
                  <a:lnTo>
                    <a:pt x="1601" y="1454"/>
                  </a:lnTo>
                  <a:lnTo>
                    <a:pt x="1598" y="1408"/>
                  </a:lnTo>
                  <a:lnTo>
                    <a:pt x="1589" y="1363"/>
                  </a:lnTo>
                  <a:lnTo>
                    <a:pt x="1576" y="1320"/>
                  </a:lnTo>
                  <a:lnTo>
                    <a:pt x="1557" y="1279"/>
                  </a:lnTo>
                  <a:lnTo>
                    <a:pt x="1533" y="1241"/>
                  </a:lnTo>
                  <a:lnTo>
                    <a:pt x="1505" y="1207"/>
                  </a:lnTo>
                  <a:lnTo>
                    <a:pt x="1472" y="1176"/>
                  </a:lnTo>
                  <a:lnTo>
                    <a:pt x="1436" y="1149"/>
                  </a:lnTo>
                  <a:lnTo>
                    <a:pt x="1397" y="1126"/>
                  </a:lnTo>
                  <a:lnTo>
                    <a:pt x="1354" y="1110"/>
                  </a:lnTo>
                  <a:lnTo>
                    <a:pt x="1352" y="1109"/>
                  </a:lnTo>
                  <a:lnTo>
                    <a:pt x="1252" y="1078"/>
                  </a:lnTo>
                  <a:lnTo>
                    <a:pt x="1230" y="1074"/>
                  </a:lnTo>
                  <a:lnTo>
                    <a:pt x="1209" y="1076"/>
                  </a:lnTo>
                  <a:lnTo>
                    <a:pt x="1189" y="1084"/>
                  </a:lnTo>
                  <a:lnTo>
                    <a:pt x="951" y="1214"/>
                  </a:lnTo>
                  <a:lnTo>
                    <a:pt x="713" y="1084"/>
                  </a:lnTo>
                  <a:lnTo>
                    <a:pt x="693" y="1076"/>
                  </a:lnTo>
                  <a:lnTo>
                    <a:pt x="672" y="1074"/>
                  </a:lnTo>
                  <a:lnTo>
                    <a:pt x="651" y="1078"/>
                  </a:lnTo>
                  <a:lnTo>
                    <a:pt x="550" y="1109"/>
                  </a:lnTo>
                  <a:lnTo>
                    <a:pt x="549" y="1110"/>
                  </a:lnTo>
                  <a:lnTo>
                    <a:pt x="505" y="1126"/>
                  </a:lnTo>
                  <a:lnTo>
                    <a:pt x="466" y="1149"/>
                  </a:lnTo>
                  <a:lnTo>
                    <a:pt x="430" y="1176"/>
                  </a:lnTo>
                  <a:lnTo>
                    <a:pt x="398" y="1207"/>
                  </a:lnTo>
                  <a:lnTo>
                    <a:pt x="370" y="1241"/>
                  </a:lnTo>
                  <a:lnTo>
                    <a:pt x="346" y="1279"/>
                  </a:lnTo>
                  <a:lnTo>
                    <a:pt x="326" y="1320"/>
                  </a:lnTo>
                  <a:lnTo>
                    <a:pt x="313" y="1363"/>
                  </a:lnTo>
                  <a:lnTo>
                    <a:pt x="304" y="1408"/>
                  </a:lnTo>
                  <a:lnTo>
                    <a:pt x="301" y="1454"/>
                  </a:lnTo>
                  <a:lnTo>
                    <a:pt x="301" y="1656"/>
                  </a:lnTo>
                  <a:lnTo>
                    <a:pt x="252" y="1607"/>
                  </a:lnTo>
                  <a:lnTo>
                    <a:pt x="208" y="1554"/>
                  </a:lnTo>
                  <a:lnTo>
                    <a:pt x="166" y="1498"/>
                  </a:lnTo>
                  <a:lnTo>
                    <a:pt x="130" y="1439"/>
                  </a:lnTo>
                  <a:lnTo>
                    <a:pt x="96" y="1377"/>
                  </a:lnTo>
                  <a:lnTo>
                    <a:pt x="68" y="1313"/>
                  </a:lnTo>
                  <a:lnTo>
                    <a:pt x="44" y="1246"/>
                  </a:lnTo>
                  <a:lnTo>
                    <a:pt x="25" y="1177"/>
                  </a:lnTo>
                  <a:lnTo>
                    <a:pt x="12" y="1105"/>
                  </a:lnTo>
                  <a:lnTo>
                    <a:pt x="4" y="1032"/>
                  </a:lnTo>
                  <a:lnTo>
                    <a:pt x="0" y="958"/>
                  </a:lnTo>
                  <a:lnTo>
                    <a:pt x="4" y="879"/>
                  </a:lnTo>
                  <a:lnTo>
                    <a:pt x="13" y="803"/>
                  </a:lnTo>
                  <a:lnTo>
                    <a:pt x="27" y="728"/>
                  </a:lnTo>
                  <a:lnTo>
                    <a:pt x="48" y="655"/>
                  </a:lnTo>
                  <a:lnTo>
                    <a:pt x="75" y="585"/>
                  </a:lnTo>
                  <a:lnTo>
                    <a:pt x="107" y="518"/>
                  </a:lnTo>
                  <a:lnTo>
                    <a:pt x="143" y="453"/>
                  </a:lnTo>
                  <a:lnTo>
                    <a:pt x="184" y="393"/>
                  </a:lnTo>
                  <a:lnTo>
                    <a:pt x="229" y="335"/>
                  </a:lnTo>
                  <a:lnTo>
                    <a:pt x="279" y="281"/>
                  </a:lnTo>
                  <a:lnTo>
                    <a:pt x="333" y="230"/>
                  </a:lnTo>
                  <a:lnTo>
                    <a:pt x="390" y="185"/>
                  </a:lnTo>
                  <a:lnTo>
                    <a:pt x="451" y="144"/>
                  </a:lnTo>
                  <a:lnTo>
                    <a:pt x="515" y="107"/>
                  </a:lnTo>
                  <a:lnTo>
                    <a:pt x="582" y="76"/>
                  </a:lnTo>
                  <a:lnTo>
                    <a:pt x="652" y="49"/>
                  </a:lnTo>
                  <a:lnTo>
                    <a:pt x="724" y="28"/>
                  </a:lnTo>
                  <a:lnTo>
                    <a:pt x="798" y="13"/>
                  </a:lnTo>
                  <a:lnTo>
                    <a:pt x="875" y="3"/>
                  </a:lnTo>
                  <a:lnTo>
                    <a:pt x="9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55" name="Group 354"/>
          <p:cNvGrpSpPr/>
          <p:nvPr/>
        </p:nvGrpSpPr>
        <p:grpSpPr>
          <a:xfrm>
            <a:off x="5864537" y="2800163"/>
            <a:ext cx="230718" cy="257910"/>
            <a:chOff x="6892925" y="1135063"/>
            <a:chExt cx="444500" cy="496888"/>
          </a:xfrm>
          <a:solidFill>
            <a:schemeClr val="tx1">
              <a:lumMod val="65000"/>
              <a:lumOff val="35000"/>
            </a:schemeClr>
          </a:solidFill>
        </p:grpSpPr>
        <p:sp>
          <p:nvSpPr>
            <p:cNvPr id="356" name="Freeform 51"/>
            <p:cNvSpPr>
              <a:spLocks/>
            </p:cNvSpPr>
            <p:nvPr/>
          </p:nvSpPr>
          <p:spPr bwMode="auto">
            <a:xfrm>
              <a:off x="6892925" y="1470026"/>
              <a:ext cx="444500" cy="161925"/>
            </a:xfrm>
            <a:custGeom>
              <a:avLst/>
              <a:gdLst>
                <a:gd name="T0" fmla="*/ 3076 w 3076"/>
                <a:gd name="T1" fmla="*/ 0 h 1118"/>
                <a:gd name="T2" fmla="*/ 3076 w 3076"/>
                <a:gd name="T3" fmla="*/ 2 h 1118"/>
                <a:gd name="T4" fmla="*/ 3075 w 3076"/>
                <a:gd name="T5" fmla="*/ 2 h 1118"/>
                <a:gd name="T6" fmla="*/ 3075 w 3076"/>
                <a:gd name="T7" fmla="*/ 1013 h 1118"/>
                <a:gd name="T8" fmla="*/ 3073 w 3076"/>
                <a:gd name="T9" fmla="*/ 1037 h 1118"/>
                <a:gd name="T10" fmla="*/ 3064 w 3076"/>
                <a:gd name="T11" fmla="*/ 1060 h 1118"/>
                <a:gd name="T12" fmla="*/ 3052 w 3076"/>
                <a:gd name="T13" fmla="*/ 1079 h 1118"/>
                <a:gd name="T14" fmla="*/ 3036 w 3076"/>
                <a:gd name="T15" fmla="*/ 1095 h 1118"/>
                <a:gd name="T16" fmla="*/ 3016 w 3076"/>
                <a:gd name="T17" fmla="*/ 1108 h 1118"/>
                <a:gd name="T18" fmla="*/ 2995 w 3076"/>
                <a:gd name="T19" fmla="*/ 1115 h 1118"/>
                <a:gd name="T20" fmla="*/ 2969 w 3076"/>
                <a:gd name="T21" fmla="*/ 1118 h 1118"/>
                <a:gd name="T22" fmla="*/ 105 w 3076"/>
                <a:gd name="T23" fmla="*/ 1118 h 1118"/>
                <a:gd name="T24" fmla="*/ 81 w 3076"/>
                <a:gd name="T25" fmla="*/ 1115 h 1118"/>
                <a:gd name="T26" fmla="*/ 58 w 3076"/>
                <a:gd name="T27" fmla="*/ 1108 h 1118"/>
                <a:gd name="T28" fmla="*/ 39 w 3076"/>
                <a:gd name="T29" fmla="*/ 1095 h 1118"/>
                <a:gd name="T30" fmla="*/ 23 w 3076"/>
                <a:gd name="T31" fmla="*/ 1079 h 1118"/>
                <a:gd name="T32" fmla="*/ 10 w 3076"/>
                <a:gd name="T33" fmla="*/ 1060 h 1118"/>
                <a:gd name="T34" fmla="*/ 2 w 3076"/>
                <a:gd name="T35" fmla="*/ 1037 h 1118"/>
                <a:gd name="T36" fmla="*/ 0 w 3076"/>
                <a:gd name="T37" fmla="*/ 1013 h 1118"/>
                <a:gd name="T38" fmla="*/ 0 w 3076"/>
                <a:gd name="T39" fmla="*/ 2 h 1118"/>
                <a:gd name="T40" fmla="*/ 2 w 3076"/>
                <a:gd name="T41" fmla="*/ 6 h 1118"/>
                <a:gd name="T42" fmla="*/ 27 w 3076"/>
                <a:gd name="T43" fmla="*/ 37 h 1118"/>
                <a:gd name="T44" fmla="*/ 54 w 3076"/>
                <a:gd name="T45" fmla="*/ 64 h 1118"/>
                <a:gd name="T46" fmla="*/ 85 w 3076"/>
                <a:gd name="T47" fmla="*/ 88 h 1118"/>
                <a:gd name="T48" fmla="*/ 119 w 3076"/>
                <a:gd name="T49" fmla="*/ 108 h 1118"/>
                <a:gd name="T50" fmla="*/ 154 w 3076"/>
                <a:gd name="T51" fmla="*/ 125 h 1118"/>
                <a:gd name="T52" fmla="*/ 191 w 3076"/>
                <a:gd name="T53" fmla="*/ 137 h 1118"/>
                <a:gd name="T54" fmla="*/ 229 w 3076"/>
                <a:gd name="T55" fmla="*/ 144 h 1118"/>
                <a:gd name="T56" fmla="*/ 269 w 3076"/>
                <a:gd name="T57" fmla="*/ 146 h 1118"/>
                <a:gd name="T58" fmla="*/ 2806 w 3076"/>
                <a:gd name="T59" fmla="*/ 146 h 1118"/>
                <a:gd name="T60" fmla="*/ 2845 w 3076"/>
                <a:gd name="T61" fmla="*/ 143 h 1118"/>
                <a:gd name="T62" fmla="*/ 2884 w 3076"/>
                <a:gd name="T63" fmla="*/ 135 h 1118"/>
                <a:gd name="T64" fmla="*/ 2922 w 3076"/>
                <a:gd name="T65" fmla="*/ 123 h 1118"/>
                <a:gd name="T66" fmla="*/ 2958 w 3076"/>
                <a:gd name="T67" fmla="*/ 106 h 1118"/>
                <a:gd name="T68" fmla="*/ 2991 w 3076"/>
                <a:gd name="T69" fmla="*/ 85 h 1118"/>
                <a:gd name="T70" fmla="*/ 3023 w 3076"/>
                <a:gd name="T71" fmla="*/ 61 h 1118"/>
                <a:gd name="T72" fmla="*/ 3051 w 3076"/>
                <a:gd name="T73" fmla="*/ 33 h 1118"/>
                <a:gd name="T74" fmla="*/ 3075 w 3076"/>
                <a:gd name="T75" fmla="*/ 2 h 1118"/>
                <a:gd name="T76" fmla="*/ 3076 w 3076"/>
                <a:gd name="T77" fmla="*/ 0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76" h="1118">
                  <a:moveTo>
                    <a:pt x="3076" y="0"/>
                  </a:moveTo>
                  <a:lnTo>
                    <a:pt x="3076" y="2"/>
                  </a:lnTo>
                  <a:lnTo>
                    <a:pt x="3075" y="2"/>
                  </a:lnTo>
                  <a:lnTo>
                    <a:pt x="3075" y="1013"/>
                  </a:lnTo>
                  <a:lnTo>
                    <a:pt x="3073" y="1037"/>
                  </a:lnTo>
                  <a:lnTo>
                    <a:pt x="3064" y="1060"/>
                  </a:lnTo>
                  <a:lnTo>
                    <a:pt x="3052" y="1079"/>
                  </a:lnTo>
                  <a:lnTo>
                    <a:pt x="3036" y="1095"/>
                  </a:lnTo>
                  <a:lnTo>
                    <a:pt x="3016" y="1108"/>
                  </a:lnTo>
                  <a:lnTo>
                    <a:pt x="2995" y="1115"/>
                  </a:lnTo>
                  <a:lnTo>
                    <a:pt x="2969" y="1118"/>
                  </a:lnTo>
                  <a:lnTo>
                    <a:pt x="105" y="1118"/>
                  </a:lnTo>
                  <a:lnTo>
                    <a:pt x="81" y="1115"/>
                  </a:lnTo>
                  <a:lnTo>
                    <a:pt x="58" y="1108"/>
                  </a:lnTo>
                  <a:lnTo>
                    <a:pt x="39" y="1095"/>
                  </a:lnTo>
                  <a:lnTo>
                    <a:pt x="23" y="1079"/>
                  </a:lnTo>
                  <a:lnTo>
                    <a:pt x="10" y="1060"/>
                  </a:lnTo>
                  <a:lnTo>
                    <a:pt x="2" y="1037"/>
                  </a:lnTo>
                  <a:lnTo>
                    <a:pt x="0" y="1013"/>
                  </a:lnTo>
                  <a:lnTo>
                    <a:pt x="0" y="2"/>
                  </a:lnTo>
                  <a:lnTo>
                    <a:pt x="2" y="6"/>
                  </a:lnTo>
                  <a:lnTo>
                    <a:pt x="27" y="37"/>
                  </a:lnTo>
                  <a:lnTo>
                    <a:pt x="54" y="64"/>
                  </a:lnTo>
                  <a:lnTo>
                    <a:pt x="85" y="88"/>
                  </a:lnTo>
                  <a:lnTo>
                    <a:pt x="119" y="108"/>
                  </a:lnTo>
                  <a:lnTo>
                    <a:pt x="154" y="125"/>
                  </a:lnTo>
                  <a:lnTo>
                    <a:pt x="191" y="137"/>
                  </a:lnTo>
                  <a:lnTo>
                    <a:pt x="229" y="144"/>
                  </a:lnTo>
                  <a:lnTo>
                    <a:pt x="269" y="146"/>
                  </a:lnTo>
                  <a:lnTo>
                    <a:pt x="2806" y="146"/>
                  </a:lnTo>
                  <a:lnTo>
                    <a:pt x="2845" y="143"/>
                  </a:lnTo>
                  <a:lnTo>
                    <a:pt x="2884" y="135"/>
                  </a:lnTo>
                  <a:lnTo>
                    <a:pt x="2922" y="123"/>
                  </a:lnTo>
                  <a:lnTo>
                    <a:pt x="2958" y="106"/>
                  </a:lnTo>
                  <a:lnTo>
                    <a:pt x="2991" y="85"/>
                  </a:lnTo>
                  <a:lnTo>
                    <a:pt x="3023" y="61"/>
                  </a:lnTo>
                  <a:lnTo>
                    <a:pt x="3051" y="33"/>
                  </a:lnTo>
                  <a:lnTo>
                    <a:pt x="3075" y="2"/>
                  </a:lnTo>
                  <a:lnTo>
                    <a:pt x="30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7" name="Freeform 52"/>
            <p:cNvSpPr>
              <a:spLocks noEditPoints="1"/>
            </p:cNvSpPr>
            <p:nvPr/>
          </p:nvSpPr>
          <p:spPr bwMode="auto">
            <a:xfrm>
              <a:off x="6915150" y="1252538"/>
              <a:ext cx="398463" cy="207963"/>
            </a:xfrm>
            <a:custGeom>
              <a:avLst/>
              <a:gdLst>
                <a:gd name="T0" fmla="*/ 463 w 2764"/>
                <a:gd name="T1" fmla="*/ 976 h 1439"/>
                <a:gd name="T2" fmla="*/ 422 w 2764"/>
                <a:gd name="T3" fmla="*/ 996 h 1439"/>
                <a:gd name="T4" fmla="*/ 392 w 2764"/>
                <a:gd name="T5" fmla="*/ 1032 h 1439"/>
                <a:gd name="T6" fmla="*/ 382 w 2764"/>
                <a:gd name="T7" fmla="*/ 1078 h 1439"/>
                <a:gd name="T8" fmla="*/ 392 w 2764"/>
                <a:gd name="T9" fmla="*/ 1126 h 1439"/>
                <a:gd name="T10" fmla="*/ 422 w 2764"/>
                <a:gd name="T11" fmla="*/ 1161 h 1439"/>
                <a:gd name="T12" fmla="*/ 463 w 2764"/>
                <a:gd name="T13" fmla="*/ 1182 h 1439"/>
                <a:gd name="T14" fmla="*/ 2278 w 2764"/>
                <a:gd name="T15" fmla="*/ 1184 h 1439"/>
                <a:gd name="T16" fmla="*/ 2324 w 2764"/>
                <a:gd name="T17" fmla="*/ 1174 h 1439"/>
                <a:gd name="T18" fmla="*/ 2360 w 2764"/>
                <a:gd name="T19" fmla="*/ 1145 h 1439"/>
                <a:gd name="T20" fmla="*/ 2381 w 2764"/>
                <a:gd name="T21" fmla="*/ 1103 h 1439"/>
                <a:gd name="T22" fmla="*/ 2381 w 2764"/>
                <a:gd name="T23" fmla="*/ 1054 h 1439"/>
                <a:gd name="T24" fmla="*/ 2360 w 2764"/>
                <a:gd name="T25" fmla="*/ 1013 h 1439"/>
                <a:gd name="T26" fmla="*/ 2324 w 2764"/>
                <a:gd name="T27" fmla="*/ 983 h 1439"/>
                <a:gd name="T28" fmla="*/ 2278 w 2764"/>
                <a:gd name="T29" fmla="*/ 973 h 1439"/>
                <a:gd name="T30" fmla="*/ 567 w 2764"/>
                <a:gd name="T31" fmla="*/ 0 h 1439"/>
                <a:gd name="T32" fmla="*/ 626 w 2764"/>
                <a:gd name="T33" fmla="*/ 613 h 1439"/>
                <a:gd name="T34" fmla="*/ 638 w 2764"/>
                <a:gd name="T35" fmla="*/ 657 h 1439"/>
                <a:gd name="T36" fmla="*/ 670 w 2764"/>
                <a:gd name="T37" fmla="*/ 688 h 1439"/>
                <a:gd name="T38" fmla="*/ 714 w 2764"/>
                <a:gd name="T39" fmla="*/ 701 h 1439"/>
                <a:gd name="T40" fmla="*/ 2074 w 2764"/>
                <a:gd name="T41" fmla="*/ 697 h 1439"/>
                <a:gd name="T42" fmla="*/ 2113 w 2764"/>
                <a:gd name="T43" fmla="*/ 674 h 1439"/>
                <a:gd name="T44" fmla="*/ 2136 w 2764"/>
                <a:gd name="T45" fmla="*/ 636 h 1439"/>
                <a:gd name="T46" fmla="*/ 2139 w 2764"/>
                <a:gd name="T47" fmla="*/ 0 h 1439"/>
                <a:gd name="T48" fmla="*/ 2222 w 2764"/>
                <a:gd name="T49" fmla="*/ 2 h 1439"/>
                <a:gd name="T50" fmla="*/ 2264 w 2764"/>
                <a:gd name="T51" fmla="*/ 20 h 1439"/>
                <a:gd name="T52" fmla="*/ 2295 w 2764"/>
                <a:gd name="T53" fmla="*/ 54 h 1439"/>
                <a:gd name="T54" fmla="*/ 2757 w 2764"/>
                <a:gd name="T55" fmla="*/ 1284 h 1439"/>
                <a:gd name="T56" fmla="*/ 2764 w 2764"/>
                <a:gd name="T57" fmla="*/ 1334 h 1439"/>
                <a:gd name="T58" fmla="*/ 2751 w 2764"/>
                <a:gd name="T59" fmla="*/ 1379 h 1439"/>
                <a:gd name="T60" fmla="*/ 2720 w 2764"/>
                <a:gd name="T61" fmla="*/ 1414 h 1439"/>
                <a:gd name="T62" fmla="*/ 2676 w 2764"/>
                <a:gd name="T63" fmla="*/ 1435 h 1439"/>
                <a:gd name="T64" fmla="*/ 114 w 2764"/>
                <a:gd name="T65" fmla="*/ 1439 h 1439"/>
                <a:gd name="T66" fmla="*/ 65 w 2764"/>
                <a:gd name="T67" fmla="*/ 1427 h 1439"/>
                <a:gd name="T68" fmla="*/ 27 w 2764"/>
                <a:gd name="T69" fmla="*/ 1399 h 1439"/>
                <a:gd name="T70" fmla="*/ 6 w 2764"/>
                <a:gd name="T71" fmla="*/ 1357 h 1439"/>
                <a:gd name="T72" fmla="*/ 1 w 2764"/>
                <a:gd name="T73" fmla="*/ 1309 h 1439"/>
                <a:gd name="T74" fmla="*/ 459 w 2764"/>
                <a:gd name="T75" fmla="*/ 75 h 1439"/>
                <a:gd name="T76" fmla="*/ 484 w 2764"/>
                <a:gd name="T77" fmla="*/ 35 h 1439"/>
                <a:gd name="T78" fmla="*/ 521 w 2764"/>
                <a:gd name="T79" fmla="*/ 10 h 1439"/>
                <a:gd name="T80" fmla="*/ 567 w 2764"/>
                <a:gd name="T81" fmla="*/ 0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64" h="1439">
                  <a:moveTo>
                    <a:pt x="487" y="973"/>
                  </a:moveTo>
                  <a:lnTo>
                    <a:pt x="463" y="976"/>
                  </a:lnTo>
                  <a:lnTo>
                    <a:pt x="440" y="983"/>
                  </a:lnTo>
                  <a:lnTo>
                    <a:pt x="422" y="996"/>
                  </a:lnTo>
                  <a:lnTo>
                    <a:pt x="405" y="1013"/>
                  </a:lnTo>
                  <a:lnTo>
                    <a:pt x="392" y="1032"/>
                  </a:lnTo>
                  <a:lnTo>
                    <a:pt x="384" y="1054"/>
                  </a:lnTo>
                  <a:lnTo>
                    <a:pt x="382" y="1078"/>
                  </a:lnTo>
                  <a:lnTo>
                    <a:pt x="384" y="1103"/>
                  </a:lnTo>
                  <a:lnTo>
                    <a:pt x="392" y="1126"/>
                  </a:lnTo>
                  <a:lnTo>
                    <a:pt x="405" y="1145"/>
                  </a:lnTo>
                  <a:lnTo>
                    <a:pt x="422" y="1161"/>
                  </a:lnTo>
                  <a:lnTo>
                    <a:pt x="440" y="1174"/>
                  </a:lnTo>
                  <a:lnTo>
                    <a:pt x="463" y="1182"/>
                  </a:lnTo>
                  <a:lnTo>
                    <a:pt x="487" y="1184"/>
                  </a:lnTo>
                  <a:lnTo>
                    <a:pt x="2278" y="1184"/>
                  </a:lnTo>
                  <a:lnTo>
                    <a:pt x="2301" y="1182"/>
                  </a:lnTo>
                  <a:lnTo>
                    <a:pt x="2324" y="1174"/>
                  </a:lnTo>
                  <a:lnTo>
                    <a:pt x="2343" y="1161"/>
                  </a:lnTo>
                  <a:lnTo>
                    <a:pt x="2360" y="1145"/>
                  </a:lnTo>
                  <a:lnTo>
                    <a:pt x="2372" y="1126"/>
                  </a:lnTo>
                  <a:lnTo>
                    <a:pt x="2381" y="1103"/>
                  </a:lnTo>
                  <a:lnTo>
                    <a:pt x="2383" y="1078"/>
                  </a:lnTo>
                  <a:lnTo>
                    <a:pt x="2381" y="1054"/>
                  </a:lnTo>
                  <a:lnTo>
                    <a:pt x="2372" y="1032"/>
                  </a:lnTo>
                  <a:lnTo>
                    <a:pt x="2360" y="1013"/>
                  </a:lnTo>
                  <a:lnTo>
                    <a:pt x="2343" y="996"/>
                  </a:lnTo>
                  <a:lnTo>
                    <a:pt x="2324" y="983"/>
                  </a:lnTo>
                  <a:lnTo>
                    <a:pt x="2301" y="976"/>
                  </a:lnTo>
                  <a:lnTo>
                    <a:pt x="2278" y="973"/>
                  </a:lnTo>
                  <a:lnTo>
                    <a:pt x="487" y="973"/>
                  </a:lnTo>
                  <a:close/>
                  <a:moveTo>
                    <a:pt x="567" y="0"/>
                  </a:moveTo>
                  <a:lnTo>
                    <a:pt x="626" y="0"/>
                  </a:lnTo>
                  <a:lnTo>
                    <a:pt x="626" y="613"/>
                  </a:lnTo>
                  <a:lnTo>
                    <a:pt x="629" y="636"/>
                  </a:lnTo>
                  <a:lnTo>
                    <a:pt x="638" y="657"/>
                  </a:lnTo>
                  <a:lnTo>
                    <a:pt x="652" y="674"/>
                  </a:lnTo>
                  <a:lnTo>
                    <a:pt x="670" y="688"/>
                  </a:lnTo>
                  <a:lnTo>
                    <a:pt x="691" y="697"/>
                  </a:lnTo>
                  <a:lnTo>
                    <a:pt x="714" y="701"/>
                  </a:lnTo>
                  <a:lnTo>
                    <a:pt x="2051" y="701"/>
                  </a:lnTo>
                  <a:lnTo>
                    <a:pt x="2074" y="697"/>
                  </a:lnTo>
                  <a:lnTo>
                    <a:pt x="2095" y="688"/>
                  </a:lnTo>
                  <a:lnTo>
                    <a:pt x="2113" y="674"/>
                  </a:lnTo>
                  <a:lnTo>
                    <a:pt x="2126" y="657"/>
                  </a:lnTo>
                  <a:lnTo>
                    <a:pt x="2136" y="636"/>
                  </a:lnTo>
                  <a:lnTo>
                    <a:pt x="2139" y="613"/>
                  </a:lnTo>
                  <a:lnTo>
                    <a:pt x="2139" y="0"/>
                  </a:lnTo>
                  <a:lnTo>
                    <a:pt x="2199" y="0"/>
                  </a:lnTo>
                  <a:lnTo>
                    <a:pt x="2222" y="2"/>
                  </a:lnTo>
                  <a:lnTo>
                    <a:pt x="2244" y="10"/>
                  </a:lnTo>
                  <a:lnTo>
                    <a:pt x="2264" y="20"/>
                  </a:lnTo>
                  <a:lnTo>
                    <a:pt x="2281" y="35"/>
                  </a:lnTo>
                  <a:lnTo>
                    <a:pt x="2295" y="54"/>
                  </a:lnTo>
                  <a:lnTo>
                    <a:pt x="2306" y="75"/>
                  </a:lnTo>
                  <a:lnTo>
                    <a:pt x="2757" y="1284"/>
                  </a:lnTo>
                  <a:lnTo>
                    <a:pt x="2763" y="1309"/>
                  </a:lnTo>
                  <a:lnTo>
                    <a:pt x="2764" y="1334"/>
                  </a:lnTo>
                  <a:lnTo>
                    <a:pt x="2759" y="1357"/>
                  </a:lnTo>
                  <a:lnTo>
                    <a:pt x="2751" y="1379"/>
                  </a:lnTo>
                  <a:lnTo>
                    <a:pt x="2737" y="1399"/>
                  </a:lnTo>
                  <a:lnTo>
                    <a:pt x="2720" y="1414"/>
                  </a:lnTo>
                  <a:lnTo>
                    <a:pt x="2700" y="1427"/>
                  </a:lnTo>
                  <a:lnTo>
                    <a:pt x="2676" y="1435"/>
                  </a:lnTo>
                  <a:lnTo>
                    <a:pt x="2651" y="1439"/>
                  </a:lnTo>
                  <a:lnTo>
                    <a:pt x="114" y="1439"/>
                  </a:lnTo>
                  <a:lnTo>
                    <a:pt x="89" y="1435"/>
                  </a:lnTo>
                  <a:lnTo>
                    <a:pt x="65" y="1427"/>
                  </a:lnTo>
                  <a:lnTo>
                    <a:pt x="45" y="1414"/>
                  </a:lnTo>
                  <a:lnTo>
                    <a:pt x="27" y="1399"/>
                  </a:lnTo>
                  <a:lnTo>
                    <a:pt x="15" y="1379"/>
                  </a:lnTo>
                  <a:lnTo>
                    <a:pt x="6" y="1357"/>
                  </a:lnTo>
                  <a:lnTo>
                    <a:pt x="0" y="1334"/>
                  </a:lnTo>
                  <a:lnTo>
                    <a:pt x="1" y="1309"/>
                  </a:lnTo>
                  <a:lnTo>
                    <a:pt x="8" y="1284"/>
                  </a:lnTo>
                  <a:lnTo>
                    <a:pt x="459" y="75"/>
                  </a:lnTo>
                  <a:lnTo>
                    <a:pt x="470" y="54"/>
                  </a:lnTo>
                  <a:lnTo>
                    <a:pt x="484" y="35"/>
                  </a:lnTo>
                  <a:lnTo>
                    <a:pt x="501" y="20"/>
                  </a:lnTo>
                  <a:lnTo>
                    <a:pt x="521" y="10"/>
                  </a:lnTo>
                  <a:lnTo>
                    <a:pt x="543" y="2"/>
                  </a:lnTo>
                  <a:lnTo>
                    <a:pt x="5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8" name="Freeform 53"/>
            <p:cNvSpPr>
              <a:spLocks/>
            </p:cNvSpPr>
            <p:nvPr/>
          </p:nvSpPr>
          <p:spPr bwMode="auto">
            <a:xfrm>
              <a:off x="7073900" y="1273176"/>
              <a:ext cx="82550" cy="55563"/>
            </a:xfrm>
            <a:custGeom>
              <a:avLst/>
              <a:gdLst>
                <a:gd name="T0" fmla="*/ 104 w 575"/>
                <a:gd name="T1" fmla="*/ 0 h 380"/>
                <a:gd name="T2" fmla="*/ 256 w 575"/>
                <a:gd name="T3" fmla="*/ 65 h 380"/>
                <a:gd name="T4" fmla="*/ 276 w 575"/>
                <a:gd name="T5" fmla="*/ 70 h 380"/>
                <a:gd name="T6" fmla="*/ 298 w 575"/>
                <a:gd name="T7" fmla="*/ 70 h 380"/>
                <a:gd name="T8" fmla="*/ 319 w 575"/>
                <a:gd name="T9" fmla="*/ 65 h 380"/>
                <a:gd name="T10" fmla="*/ 470 w 575"/>
                <a:gd name="T11" fmla="*/ 0 h 380"/>
                <a:gd name="T12" fmla="*/ 506 w 575"/>
                <a:gd name="T13" fmla="*/ 10 h 380"/>
                <a:gd name="T14" fmla="*/ 525 w 575"/>
                <a:gd name="T15" fmla="*/ 20 h 380"/>
                <a:gd name="T16" fmla="*/ 541 w 575"/>
                <a:gd name="T17" fmla="*/ 32 h 380"/>
                <a:gd name="T18" fmla="*/ 556 w 575"/>
                <a:gd name="T19" fmla="*/ 48 h 380"/>
                <a:gd name="T20" fmla="*/ 565 w 575"/>
                <a:gd name="T21" fmla="*/ 66 h 380"/>
                <a:gd name="T22" fmla="*/ 572 w 575"/>
                <a:gd name="T23" fmla="*/ 86 h 380"/>
                <a:gd name="T24" fmla="*/ 575 w 575"/>
                <a:gd name="T25" fmla="*/ 107 h 380"/>
                <a:gd name="T26" fmla="*/ 575 w 575"/>
                <a:gd name="T27" fmla="*/ 380 h 380"/>
                <a:gd name="T28" fmla="*/ 0 w 575"/>
                <a:gd name="T29" fmla="*/ 380 h 380"/>
                <a:gd name="T30" fmla="*/ 0 w 575"/>
                <a:gd name="T31" fmla="*/ 107 h 380"/>
                <a:gd name="T32" fmla="*/ 3 w 575"/>
                <a:gd name="T33" fmla="*/ 86 h 380"/>
                <a:gd name="T34" fmla="*/ 10 w 575"/>
                <a:gd name="T35" fmla="*/ 66 h 380"/>
                <a:gd name="T36" fmla="*/ 20 w 575"/>
                <a:gd name="T37" fmla="*/ 48 h 380"/>
                <a:gd name="T38" fmla="*/ 34 w 575"/>
                <a:gd name="T39" fmla="*/ 32 h 380"/>
                <a:gd name="T40" fmla="*/ 50 w 575"/>
                <a:gd name="T41" fmla="*/ 20 h 380"/>
                <a:gd name="T42" fmla="*/ 69 w 575"/>
                <a:gd name="T43" fmla="*/ 10 h 380"/>
                <a:gd name="T44" fmla="*/ 104 w 575"/>
                <a:gd name="T45" fmla="*/ 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5" h="380">
                  <a:moveTo>
                    <a:pt x="104" y="0"/>
                  </a:moveTo>
                  <a:lnTo>
                    <a:pt x="256" y="65"/>
                  </a:lnTo>
                  <a:lnTo>
                    <a:pt x="276" y="70"/>
                  </a:lnTo>
                  <a:lnTo>
                    <a:pt x="298" y="70"/>
                  </a:lnTo>
                  <a:lnTo>
                    <a:pt x="319" y="65"/>
                  </a:lnTo>
                  <a:lnTo>
                    <a:pt x="470" y="0"/>
                  </a:lnTo>
                  <a:lnTo>
                    <a:pt x="506" y="10"/>
                  </a:lnTo>
                  <a:lnTo>
                    <a:pt x="525" y="20"/>
                  </a:lnTo>
                  <a:lnTo>
                    <a:pt x="541" y="32"/>
                  </a:lnTo>
                  <a:lnTo>
                    <a:pt x="556" y="48"/>
                  </a:lnTo>
                  <a:lnTo>
                    <a:pt x="565" y="66"/>
                  </a:lnTo>
                  <a:lnTo>
                    <a:pt x="572" y="86"/>
                  </a:lnTo>
                  <a:lnTo>
                    <a:pt x="575" y="107"/>
                  </a:lnTo>
                  <a:lnTo>
                    <a:pt x="575" y="380"/>
                  </a:lnTo>
                  <a:lnTo>
                    <a:pt x="0" y="380"/>
                  </a:lnTo>
                  <a:lnTo>
                    <a:pt x="0" y="107"/>
                  </a:lnTo>
                  <a:lnTo>
                    <a:pt x="3" y="86"/>
                  </a:lnTo>
                  <a:lnTo>
                    <a:pt x="10" y="66"/>
                  </a:lnTo>
                  <a:lnTo>
                    <a:pt x="20" y="48"/>
                  </a:lnTo>
                  <a:lnTo>
                    <a:pt x="34" y="32"/>
                  </a:lnTo>
                  <a:lnTo>
                    <a:pt x="50" y="20"/>
                  </a:lnTo>
                  <a:lnTo>
                    <a:pt x="69" y="10"/>
                  </a:lnTo>
                  <a:lnTo>
                    <a:pt x="1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9" name="Freeform 54"/>
            <p:cNvSpPr>
              <a:spLocks noEditPoints="1"/>
            </p:cNvSpPr>
            <p:nvPr/>
          </p:nvSpPr>
          <p:spPr bwMode="auto">
            <a:xfrm>
              <a:off x="7031038" y="1135063"/>
              <a:ext cx="168275" cy="193675"/>
            </a:xfrm>
            <a:custGeom>
              <a:avLst/>
              <a:gdLst>
                <a:gd name="T0" fmla="*/ 543 w 1165"/>
                <a:gd name="T1" fmla="*/ 214 h 1337"/>
                <a:gd name="T2" fmla="*/ 471 w 1165"/>
                <a:gd name="T3" fmla="*/ 236 h 1337"/>
                <a:gd name="T4" fmla="*/ 410 w 1165"/>
                <a:gd name="T5" fmla="*/ 276 h 1337"/>
                <a:gd name="T6" fmla="*/ 362 w 1165"/>
                <a:gd name="T7" fmla="*/ 331 h 1337"/>
                <a:gd name="T8" fmla="*/ 331 w 1165"/>
                <a:gd name="T9" fmla="*/ 399 h 1337"/>
                <a:gd name="T10" fmla="*/ 319 w 1165"/>
                <a:gd name="T11" fmla="*/ 474 h 1337"/>
                <a:gd name="T12" fmla="*/ 331 w 1165"/>
                <a:gd name="T13" fmla="*/ 551 h 1337"/>
                <a:gd name="T14" fmla="*/ 362 w 1165"/>
                <a:gd name="T15" fmla="*/ 619 h 1337"/>
                <a:gd name="T16" fmla="*/ 410 w 1165"/>
                <a:gd name="T17" fmla="*/ 674 h 1337"/>
                <a:gd name="T18" fmla="*/ 471 w 1165"/>
                <a:gd name="T19" fmla="*/ 714 h 1337"/>
                <a:gd name="T20" fmla="*/ 543 w 1165"/>
                <a:gd name="T21" fmla="*/ 736 h 1337"/>
                <a:gd name="T22" fmla="*/ 621 w 1165"/>
                <a:gd name="T23" fmla="*/ 736 h 1337"/>
                <a:gd name="T24" fmla="*/ 693 w 1165"/>
                <a:gd name="T25" fmla="*/ 714 h 1337"/>
                <a:gd name="T26" fmla="*/ 755 w 1165"/>
                <a:gd name="T27" fmla="*/ 674 h 1337"/>
                <a:gd name="T28" fmla="*/ 803 w 1165"/>
                <a:gd name="T29" fmla="*/ 619 h 1337"/>
                <a:gd name="T30" fmla="*/ 834 w 1165"/>
                <a:gd name="T31" fmla="*/ 551 h 1337"/>
                <a:gd name="T32" fmla="*/ 846 w 1165"/>
                <a:gd name="T33" fmla="*/ 474 h 1337"/>
                <a:gd name="T34" fmla="*/ 834 w 1165"/>
                <a:gd name="T35" fmla="*/ 399 h 1337"/>
                <a:gd name="T36" fmla="*/ 803 w 1165"/>
                <a:gd name="T37" fmla="*/ 331 h 1337"/>
                <a:gd name="T38" fmla="*/ 755 w 1165"/>
                <a:gd name="T39" fmla="*/ 276 h 1337"/>
                <a:gd name="T40" fmla="*/ 693 w 1165"/>
                <a:gd name="T41" fmla="*/ 236 h 1337"/>
                <a:gd name="T42" fmla="*/ 621 w 1165"/>
                <a:gd name="T43" fmla="*/ 214 h 1337"/>
                <a:gd name="T44" fmla="*/ 0 w 1165"/>
                <a:gd name="T45" fmla="*/ 0 h 1337"/>
                <a:gd name="T46" fmla="*/ 1165 w 1165"/>
                <a:gd name="T47" fmla="*/ 1337 h 1337"/>
                <a:gd name="T48" fmla="*/ 1029 w 1165"/>
                <a:gd name="T49" fmla="*/ 1064 h 1337"/>
                <a:gd name="T50" fmla="*/ 1019 w 1165"/>
                <a:gd name="T51" fmla="*/ 991 h 1337"/>
                <a:gd name="T52" fmla="*/ 990 w 1165"/>
                <a:gd name="T53" fmla="*/ 925 h 1337"/>
                <a:gd name="T54" fmla="*/ 944 w 1165"/>
                <a:gd name="T55" fmla="*/ 870 h 1337"/>
                <a:gd name="T56" fmla="*/ 884 w 1165"/>
                <a:gd name="T57" fmla="*/ 829 h 1337"/>
                <a:gd name="T58" fmla="*/ 849 w 1165"/>
                <a:gd name="T59" fmla="*/ 815 h 1337"/>
                <a:gd name="T60" fmla="*/ 765 w 1165"/>
                <a:gd name="T61" fmla="*/ 792 h 1337"/>
                <a:gd name="T62" fmla="*/ 729 w 1165"/>
                <a:gd name="T63" fmla="*/ 798 h 1337"/>
                <a:gd name="T64" fmla="*/ 436 w 1165"/>
                <a:gd name="T65" fmla="*/ 798 h 1337"/>
                <a:gd name="T66" fmla="*/ 399 w 1165"/>
                <a:gd name="T67" fmla="*/ 792 h 1337"/>
                <a:gd name="T68" fmla="*/ 316 w 1165"/>
                <a:gd name="T69" fmla="*/ 815 h 1337"/>
                <a:gd name="T70" fmla="*/ 281 w 1165"/>
                <a:gd name="T71" fmla="*/ 829 h 1337"/>
                <a:gd name="T72" fmla="*/ 221 w 1165"/>
                <a:gd name="T73" fmla="*/ 870 h 1337"/>
                <a:gd name="T74" fmla="*/ 175 w 1165"/>
                <a:gd name="T75" fmla="*/ 925 h 1337"/>
                <a:gd name="T76" fmla="*/ 146 w 1165"/>
                <a:gd name="T77" fmla="*/ 991 h 1337"/>
                <a:gd name="T78" fmla="*/ 136 w 1165"/>
                <a:gd name="T79" fmla="*/ 1064 h 1337"/>
                <a:gd name="T80" fmla="*/ 0 w 1165"/>
                <a:gd name="T81" fmla="*/ 1337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5" h="1337">
                  <a:moveTo>
                    <a:pt x="583" y="211"/>
                  </a:moveTo>
                  <a:lnTo>
                    <a:pt x="543" y="214"/>
                  </a:lnTo>
                  <a:lnTo>
                    <a:pt x="507" y="222"/>
                  </a:lnTo>
                  <a:lnTo>
                    <a:pt x="471" y="236"/>
                  </a:lnTo>
                  <a:lnTo>
                    <a:pt x="439" y="254"/>
                  </a:lnTo>
                  <a:lnTo>
                    <a:pt x="410" y="276"/>
                  </a:lnTo>
                  <a:lnTo>
                    <a:pt x="384" y="302"/>
                  </a:lnTo>
                  <a:lnTo>
                    <a:pt x="362" y="331"/>
                  </a:lnTo>
                  <a:lnTo>
                    <a:pt x="344" y="363"/>
                  </a:lnTo>
                  <a:lnTo>
                    <a:pt x="331" y="399"/>
                  </a:lnTo>
                  <a:lnTo>
                    <a:pt x="322" y="436"/>
                  </a:lnTo>
                  <a:lnTo>
                    <a:pt x="319" y="474"/>
                  </a:lnTo>
                  <a:lnTo>
                    <a:pt x="322" y="514"/>
                  </a:lnTo>
                  <a:lnTo>
                    <a:pt x="331" y="551"/>
                  </a:lnTo>
                  <a:lnTo>
                    <a:pt x="344" y="586"/>
                  </a:lnTo>
                  <a:lnTo>
                    <a:pt x="362" y="619"/>
                  </a:lnTo>
                  <a:lnTo>
                    <a:pt x="384" y="648"/>
                  </a:lnTo>
                  <a:lnTo>
                    <a:pt x="410" y="674"/>
                  </a:lnTo>
                  <a:lnTo>
                    <a:pt x="439" y="696"/>
                  </a:lnTo>
                  <a:lnTo>
                    <a:pt x="471" y="714"/>
                  </a:lnTo>
                  <a:lnTo>
                    <a:pt x="507" y="728"/>
                  </a:lnTo>
                  <a:lnTo>
                    <a:pt x="543" y="736"/>
                  </a:lnTo>
                  <a:lnTo>
                    <a:pt x="583" y="739"/>
                  </a:lnTo>
                  <a:lnTo>
                    <a:pt x="621" y="736"/>
                  </a:lnTo>
                  <a:lnTo>
                    <a:pt x="658" y="728"/>
                  </a:lnTo>
                  <a:lnTo>
                    <a:pt x="693" y="714"/>
                  </a:lnTo>
                  <a:lnTo>
                    <a:pt x="726" y="696"/>
                  </a:lnTo>
                  <a:lnTo>
                    <a:pt x="755" y="674"/>
                  </a:lnTo>
                  <a:lnTo>
                    <a:pt x="781" y="648"/>
                  </a:lnTo>
                  <a:lnTo>
                    <a:pt x="803" y="619"/>
                  </a:lnTo>
                  <a:lnTo>
                    <a:pt x="821" y="586"/>
                  </a:lnTo>
                  <a:lnTo>
                    <a:pt x="834" y="551"/>
                  </a:lnTo>
                  <a:lnTo>
                    <a:pt x="843" y="514"/>
                  </a:lnTo>
                  <a:lnTo>
                    <a:pt x="846" y="474"/>
                  </a:lnTo>
                  <a:lnTo>
                    <a:pt x="843" y="436"/>
                  </a:lnTo>
                  <a:lnTo>
                    <a:pt x="834" y="399"/>
                  </a:lnTo>
                  <a:lnTo>
                    <a:pt x="821" y="363"/>
                  </a:lnTo>
                  <a:lnTo>
                    <a:pt x="803" y="331"/>
                  </a:lnTo>
                  <a:lnTo>
                    <a:pt x="781" y="302"/>
                  </a:lnTo>
                  <a:lnTo>
                    <a:pt x="755" y="276"/>
                  </a:lnTo>
                  <a:lnTo>
                    <a:pt x="726" y="254"/>
                  </a:lnTo>
                  <a:lnTo>
                    <a:pt x="693" y="236"/>
                  </a:lnTo>
                  <a:lnTo>
                    <a:pt x="658" y="222"/>
                  </a:lnTo>
                  <a:lnTo>
                    <a:pt x="621" y="214"/>
                  </a:lnTo>
                  <a:lnTo>
                    <a:pt x="583" y="211"/>
                  </a:lnTo>
                  <a:close/>
                  <a:moveTo>
                    <a:pt x="0" y="0"/>
                  </a:moveTo>
                  <a:lnTo>
                    <a:pt x="1165" y="0"/>
                  </a:lnTo>
                  <a:lnTo>
                    <a:pt x="1165" y="1337"/>
                  </a:lnTo>
                  <a:lnTo>
                    <a:pt x="1029" y="1337"/>
                  </a:lnTo>
                  <a:lnTo>
                    <a:pt x="1029" y="1064"/>
                  </a:lnTo>
                  <a:lnTo>
                    <a:pt x="1026" y="1027"/>
                  </a:lnTo>
                  <a:lnTo>
                    <a:pt x="1019" y="991"/>
                  </a:lnTo>
                  <a:lnTo>
                    <a:pt x="1006" y="957"/>
                  </a:lnTo>
                  <a:lnTo>
                    <a:pt x="990" y="925"/>
                  </a:lnTo>
                  <a:lnTo>
                    <a:pt x="969" y="896"/>
                  </a:lnTo>
                  <a:lnTo>
                    <a:pt x="944" y="870"/>
                  </a:lnTo>
                  <a:lnTo>
                    <a:pt x="917" y="848"/>
                  </a:lnTo>
                  <a:lnTo>
                    <a:pt x="884" y="829"/>
                  </a:lnTo>
                  <a:lnTo>
                    <a:pt x="851" y="816"/>
                  </a:lnTo>
                  <a:lnTo>
                    <a:pt x="849" y="815"/>
                  </a:lnTo>
                  <a:lnTo>
                    <a:pt x="784" y="795"/>
                  </a:lnTo>
                  <a:lnTo>
                    <a:pt x="765" y="792"/>
                  </a:lnTo>
                  <a:lnTo>
                    <a:pt x="747" y="793"/>
                  </a:lnTo>
                  <a:lnTo>
                    <a:pt x="729" y="798"/>
                  </a:lnTo>
                  <a:lnTo>
                    <a:pt x="583" y="861"/>
                  </a:lnTo>
                  <a:lnTo>
                    <a:pt x="436" y="798"/>
                  </a:lnTo>
                  <a:lnTo>
                    <a:pt x="418" y="793"/>
                  </a:lnTo>
                  <a:lnTo>
                    <a:pt x="399" y="792"/>
                  </a:lnTo>
                  <a:lnTo>
                    <a:pt x="381" y="795"/>
                  </a:lnTo>
                  <a:lnTo>
                    <a:pt x="316" y="815"/>
                  </a:lnTo>
                  <a:lnTo>
                    <a:pt x="314" y="816"/>
                  </a:lnTo>
                  <a:lnTo>
                    <a:pt x="281" y="829"/>
                  </a:lnTo>
                  <a:lnTo>
                    <a:pt x="249" y="848"/>
                  </a:lnTo>
                  <a:lnTo>
                    <a:pt x="221" y="870"/>
                  </a:lnTo>
                  <a:lnTo>
                    <a:pt x="196" y="896"/>
                  </a:lnTo>
                  <a:lnTo>
                    <a:pt x="175" y="925"/>
                  </a:lnTo>
                  <a:lnTo>
                    <a:pt x="159" y="957"/>
                  </a:lnTo>
                  <a:lnTo>
                    <a:pt x="146" y="991"/>
                  </a:lnTo>
                  <a:lnTo>
                    <a:pt x="139" y="1027"/>
                  </a:lnTo>
                  <a:lnTo>
                    <a:pt x="136" y="1064"/>
                  </a:lnTo>
                  <a:lnTo>
                    <a:pt x="136" y="1337"/>
                  </a:lnTo>
                  <a:lnTo>
                    <a:pt x="0" y="133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0" name="Freeform 55"/>
            <p:cNvSpPr>
              <a:spLocks/>
            </p:cNvSpPr>
            <p:nvPr/>
          </p:nvSpPr>
          <p:spPr bwMode="auto">
            <a:xfrm>
              <a:off x="7099300" y="1189038"/>
              <a:ext cx="30163" cy="30163"/>
            </a:xfrm>
            <a:custGeom>
              <a:avLst/>
              <a:gdLst>
                <a:gd name="T0" fmla="*/ 104 w 207"/>
                <a:gd name="T1" fmla="*/ 0 h 208"/>
                <a:gd name="T2" fmla="*/ 127 w 207"/>
                <a:gd name="T3" fmla="*/ 3 h 208"/>
                <a:gd name="T4" fmla="*/ 149 w 207"/>
                <a:gd name="T5" fmla="*/ 10 h 208"/>
                <a:gd name="T6" fmla="*/ 169 w 207"/>
                <a:gd name="T7" fmla="*/ 23 h 208"/>
                <a:gd name="T8" fmla="*/ 184 w 207"/>
                <a:gd name="T9" fmla="*/ 38 h 208"/>
                <a:gd name="T10" fmla="*/ 197 w 207"/>
                <a:gd name="T11" fmla="*/ 58 h 208"/>
                <a:gd name="T12" fmla="*/ 204 w 207"/>
                <a:gd name="T13" fmla="*/ 80 h 208"/>
                <a:gd name="T14" fmla="*/ 207 w 207"/>
                <a:gd name="T15" fmla="*/ 103 h 208"/>
                <a:gd name="T16" fmla="*/ 204 w 207"/>
                <a:gd name="T17" fmla="*/ 127 h 208"/>
                <a:gd name="T18" fmla="*/ 197 w 207"/>
                <a:gd name="T19" fmla="*/ 149 h 208"/>
                <a:gd name="T20" fmla="*/ 184 w 207"/>
                <a:gd name="T21" fmla="*/ 169 h 208"/>
                <a:gd name="T22" fmla="*/ 169 w 207"/>
                <a:gd name="T23" fmla="*/ 185 h 208"/>
                <a:gd name="T24" fmla="*/ 149 w 207"/>
                <a:gd name="T25" fmla="*/ 198 h 208"/>
                <a:gd name="T26" fmla="*/ 127 w 207"/>
                <a:gd name="T27" fmla="*/ 205 h 208"/>
                <a:gd name="T28" fmla="*/ 104 w 207"/>
                <a:gd name="T29" fmla="*/ 208 h 208"/>
                <a:gd name="T30" fmla="*/ 80 w 207"/>
                <a:gd name="T31" fmla="*/ 205 h 208"/>
                <a:gd name="T32" fmla="*/ 58 w 207"/>
                <a:gd name="T33" fmla="*/ 198 h 208"/>
                <a:gd name="T34" fmla="*/ 38 w 207"/>
                <a:gd name="T35" fmla="*/ 185 h 208"/>
                <a:gd name="T36" fmla="*/ 23 w 207"/>
                <a:gd name="T37" fmla="*/ 169 h 208"/>
                <a:gd name="T38" fmla="*/ 10 w 207"/>
                <a:gd name="T39" fmla="*/ 149 h 208"/>
                <a:gd name="T40" fmla="*/ 3 w 207"/>
                <a:gd name="T41" fmla="*/ 127 h 208"/>
                <a:gd name="T42" fmla="*/ 0 w 207"/>
                <a:gd name="T43" fmla="*/ 103 h 208"/>
                <a:gd name="T44" fmla="*/ 3 w 207"/>
                <a:gd name="T45" fmla="*/ 80 h 208"/>
                <a:gd name="T46" fmla="*/ 10 w 207"/>
                <a:gd name="T47" fmla="*/ 58 h 208"/>
                <a:gd name="T48" fmla="*/ 23 w 207"/>
                <a:gd name="T49" fmla="*/ 38 h 208"/>
                <a:gd name="T50" fmla="*/ 38 w 207"/>
                <a:gd name="T51" fmla="*/ 23 h 208"/>
                <a:gd name="T52" fmla="*/ 58 w 207"/>
                <a:gd name="T53" fmla="*/ 10 h 208"/>
                <a:gd name="T54" fmla="*/ 80 w 207"/>
                <a:gd name="T55" fmla="*/ 3 h 208"/>
                <a:gd name="T56" fmla="*/ 104 w 207"/>
                <a:gd name="T5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7" h="208">
                  <a:moveTo>
                    <a:pt x="104" y="0"/>
                  </a:moveTo>
                  <a:lnTo>
                    <a:pt x="127" y="3"/>
                  </a:lnTo>
                  <a:lnTo>
                    <a:pt x="149" y="10"/>
                  </a:lnTo>
                  <a:lnTo>
                    <a:pt x="169" y="23"/>
                  </a:lnTo>
                  <a:lnTo>
                    <a:pt x="184" y="38"/>
                  </a:lnTo>
                  <a:lnTo>
                    <a:pt x="197" y="58"/>
                  </a:lnTo>
                  <a:lnTo>
                    <a:pt x="204" y="80"/>
                  </a:lnTo>
                  <a:lnTo>
                    <a:pt x="207" y="103"/>
                  </a:lnTo>
                  <a:lnTo>
                    <a:pt x="204" y="127"/>
                  </a:lnTo>
                  <a:lnTo>
                    <a:pt x="197" y="149"/>
                  </a:lnTo>
                  <a:lnTo>
                    <a:pt x="184" y="169"/>
                  </a:lnTo>
                  <a:lnTo>
                    <a:pt x="169" y="185"/>
                  </a:lnTo>
                  <a:lnTo>
                    <a:pt x="149" y="198"/>
                  </a:lnTo>
                  <a:lnTo>
                    <a:pt x="127" y="205"/>
                  </a:lnTo>
                  <a:lnTo>
                    <a:pt x="104" y="208"/>
                  </a:lnTo>
                  <a:lnTo>
                    <a:pt x="80" y="205"/>
                  </a:lnTo>
                  <a:lnTo>
                    <a:pt x="58" y="198"/>
                  </a:lnTo>
                  <a:lnTo>
                    <a:pt x="38" y="185"/>
                  </a:lnTo>
                  <a:lnTo>
                    <a:pt x="23" y="169"/>
                  </a:lnTo>
                  <a:lnTo>
                    <a:pt x="10" y="149"/>
                  </a:lnTo>
                  <a:lnTo>
                    <a:pt x="3" y="127"/>
                  </a:lnTo>
                  <a:lnTo>
                    <a:pt x="0" y="103"/>
                  </a:lnTo>
                  <a:lnTo>
                    <a:pt x="3" y="80"/>
                  </a:lnTo>
                  <a:lnTo>
                    <a:pt x="10" y="58"/>
                  </a:lnTo>
                  <a:lnTo>
                    <a:pt x="23" y="38"/>
                  </a:lnTo>
                  <a:lnTo>
                    <a:pt x="38" y="23"/>
                  </a:lnTo>
                  <a:lnTo>
                    <a:pt x="58" y="10"/>
                  </a:lnTo>
                  <a:lnTo>
                    <a:pt x="80" y="3"/>
                  </a:lnTo>
                  <a:lnTo>
                    <a:pt x="1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61" name="Group 360"/>
          <p:cNvGrpSpPr/>
          <p:nvPr/>
        </p:nvGrpSpPr>
        <p:grpSpPr>
          <a:xfrm>
            <a:off x="5288623" y="2802225"/>
            <a:ext cx="257086" cy="253789"/>
            <a:chOff x="6232525" y="1136651"/>
            <a:chExt cx="495301" cy="488950"/>
          </a:xfrm>
          <a:solidFill>
            <a:schemeClr val="tx1">
              <a:lumMod val="65000"/>
              <a:lumOff val="35000"/>
            </a:schemeClr>
          </a:solidFill>
        </p:grpSpPr>
        <p:sp>
          <p:nvSpPr>
            <p:cNvPr id="362" name="Freeform 60"/>
            <p:cNvSpPr>
              <a:spLocks/>
            </p:cNvSpPr>
            <p:nvPr/>
          </p:nvSpPr>
          <p:spPr bwMode="auto">
            <a:xfrm>
              <a:off x="6518275" y="1273176"/>
              <a:ext cx="52388" cy="52388"/>
            </a:xfrm>
            <a:custGeom>
              <a:avLst/>
              <a:gdLst>
                <a:gd name="T0" fmla="*/ 180 w 360"/>
                <a:gd name="T1" fmla="*/ 0 h 360"/>
                <a:gd name="T2" fmla="*/ 212 w 360"/>
                <a:gd name="T3" fmla="*/ 3 h 360"/>
                <a:gd name="T4" fmla="*/ 244 w 360"/>
                <a:gd name="T5" fmla="*/ 11 h 360"/>
                <a:gd name="T6" fmla="*/ 272 w 360"/>
                <a:gd name="T7" fmla="*/ 24 h 360"/>
                <a:gd name="T8" fmla="*/ 297 w 360"/>
                <a:gd name="T9" fmla="*/ 41 h 360"/>
                <a:gd name="T10" fmla="*/ 318 w 360"/>
                <a:gd name="T11" fmla="*/ 63 h 360"/>
                <a:gd name="T12" fmla="*/ 336 w 360"/>
                <a:gd name="T13" fmla="*/ 88 h 360"/>
                <a:gd name="T14" fmla="*/ 350 w 360"/>
                <a:gd name="T15" fmla="*/ 116 h 360"/>
                <a:gd name="T16" fmla="*/ 358 w 360"/>
                <a:gd name="T17" fmla="*/ 148 h 360"/>
                <a:gd name="T18" fmla="*/ 360 w 360"/>
                <a:gd name="T19" fmla="*/ 180 h 360"/>
                <a:gd name="T20" fmla="*/ 358 w 360"/>
                <a:gd name="T21" fmla="*/ 212 h 360"/>
                <a:gd name="T22" fmla="*/ 350 w 360"/>
                <a:gd name="T23" fmla="*/ 243 h 360"/>
                <a:gd name="T24" fmla="*/ 336 w 360"/>
                <a:gd name="T25" fmla="*/ 271 h 360"/>
                <a:gd name="T26" fmla="*/ 318 w 360"/>
                <a:gd name="T27" fmla="*/ 296 h 360"/>
                <a:gd name="T28" fmla="*/ 297 w 360"/>
                <a:gd name="T29" fmla="*/ 318 h 360"/>
                <a:gd name="T30" fmla="*/ 272 w 360"/>
                <a:gd name="T31" fmla="*/ 335 h 360"/>
                <a:gd name="T32" fmla="*/ 244 w 360"/>
                <a:gd name="T33" fmla="*/ 349 h 360"/>
                <a:gd name="T34" fmla="*/ 212 w 360"/>
                <a:gd name="T35" fmla="*/ 357 h 360"/>
                <a:gd name="T36" fmla="*/ 180 w 360"/>
                <a:gd name="T37" fmla="*/ 360 h 360"/>
                <a:gd name="T38" fmla="*/ 148 w 360"/>
                <a:gd name="T39" fmla="*/ 357 h 360"/>
                <a:gd name="T40" fmla="*/ 118 w 360"/>
                <a:gd name="T41" fmla="*/ 349 h 360"/>
                <a:gd name="T42" fmla="*/ 90 w 360"/>
                <a:gd name="T43" fmla="*/ 335 h 360"/>
                <a:gd name="T44" fmla="*/ 65 w 360"/>
                <a:gd name="T45" fmla="*/ 318 h 360"/>
                <a:gd name="T46" fmla="*/ 43 w 360"/>
                <a:gd name="T47" fmla="*/ 296 h 360"/>
                <a:gd name="T48" fmla="*/ 25 w 360"/>
                <a:gd name="T49" fmla="*/ 271 h 360"/>
                <a:gd name="T50" fmla="*/ 12 w 360"/>
                <a:gd name="T51" fmla="*/ 243 h 360"/>
                <a:gd name="T52" fmla="*/ 3 w 360"/>
                <a:gd name="T53" fmla="*/ 212 h 360"/>
                <a:gd name="T54" fmla="*/ 0 w 360"/>
                <a:gd name="T55" fmla="*/ 180 h 360"/>
                <a:gd name="T56" fmla="*/ 3 w 360"/>
                <a:gd name="T57" fmla="*/ 148 h 360"/>
                <a:gd name="T58" fmla="*/ 12 w 360"/>
                <a:gd name="T59" fmla="*/ 116 h 360"/>
                <a:gd name="T60" fmla="*/ 25 w 360"/>
                <a:gd name="T61" fmla="*/ 88 h 360"/>
                <a:gd name="T62" fmla="*/ 43 w 360"/>
                <a:gd name="T63" fmla="*/ 63 h 360"/>
                <a:gd name="T64" fmla="*/ 65 w 360"/>
                <a:gd name="T65" fmla="*/ 41 h 360"/>
                <a:gd name="T66" fmla="*/ 90 w 360"/>
                <a:gd name="T67" fmla="*/ 24 h 360"/>
                <a:gd name="T68" fmla="*/ 118 w 360"/>
                <a:gd name="T69" fmla="*/ 11 h 360"/>
                <a:gd name="T70" fmla="*/ 148 w 360"/>
                <a:gd name="T71" fmla="*/ 3 h 360"/>
                <a:gd name="T72" fmla="*/ 180 w 360"/>
                <a:gd name="T73" fmla="*/ 0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60" h="360">
                  <a:moveTo>
                    <a:pt x="180" y="0"/>
                  </a:moveTo>
                  <a:lnTo>
                    <a:pt x="212" y="3"/>
                  </a:lnTo>
                  <a:lnTo>
                    <a:pt x="244" y="11"/>
                  </a:lnTo>
                  <a:lnTo>
                    <a:pt x="272" y="24"/>
                  </a:lnTo>
                  <a:lnTo>
                    <a:pt x="297" y="41"/>
                  </a:lnTo>
                  <a:lnTo>
                    <a:pt x="318" y="63"/>
                  </a:lnTo>
                  <a:lnTo>
                    <a:pt x="336" y="88"/>
                  </a:lnTo>
                  <a:lnTo>
                    <a:pt x="350" y="116"/>
                  </a:lnTo>
                  <a:lnTo>
                    <a:pt x="358" y="148"/>
                  </a:lnTo>
                  <a:lnTo>
                    <a:pt x="360" y="180"/>
                  </a:lnTo>
                  <a:lnTo>
                    <a:pt x="358" y="212"/>
                  </a:lnTo>
                  <a:lnTo>
                    <a:pt x="350" y="243"/>
                  </a:lnTo>
                  <a:lnTo>
                    <a:pt x="336" y="271"/>
                  </a:lnTo>
                  <a:lnTo>
                    <a:pt x="318" y="296"/>
                  </a:lnTo>
                  <a:lnTo>
                    <a:pt x="297" y="318"/>
                  </a:lnTo>
                  <a:lnTo>
                    <a:pt x="272" y="335"/>
                  </a:lnTo>
                  <a:lnTo>
                    <a:pt x="244" y="349"/>
                  </a:lnTo>
                  <a:lnTo>
                    <a:pt x="212" y="357"/>
                  </a:lnTo>
                  <a:lnTo>
                    <a:pt x="180" y="360"/>
                  </a:lnTo>
                  <a:lnTo>
                    <a:pt x="148" y="357"/>
                  </a:lnTo>
                  <a:lnTo>
                    <a:pt x="118" y="349"/>
                  </a:lnTo>
                  <a:lnTo>
                    <a:pt x="90" y="335"/>
                  </a:lnTo>
                  <a:lnTo>
                    <a:pt x="65" y="318"/>
                  </a:lnTo>
                  <a:lnTo>
                    <a:pt x="43" y="296"/>
                  </a:lnTo>
                  <a:lnTo>
                    <a:pt x="25" y="271"/>
                  </a:lnTo>
                  <a:lnTo>
                    <a:pt x="12" y="243"/>
                  </a:lnTo>
                  <a:lnTo>
                    <a:pt x="3" y="212"/>
                  </a:lnTo>
                  <a:lnTo>
                    <a:pt x="0" y="180"/>
                  </a:lnTo>
                  <a:lnTo>
                    <a:pt x="3" y="148"/>
                  </a:lnTo>
                  <a:lnTo>
                    <a:pt x="12" y="116"/>
                  </a:lnTo>
                  <a:lnTo>
                    <a:pt x="25" y="88"/>
                  </a:lnTo>
                  <a:lnTo>
                    <a:pt x="43" y="63"/>
                  </a:lnTo>
                  <a:lnTo>
                    <a:pt x="65" y="41"/>
                  </a:lnTo>
                  <a:lnTo>
                    <a:pt x="90" y="24"/>
                  </a:lnTo>
                  <a:lnTo>
                    <a:pt x="118" y="11"/>
                  </a:lnTo>
                  <a:lnTo>
                    <a:pt x="148" y="3"/>
                  </a:lnTo>
                  <a:lnTo>
                    <a:pt x="1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3" name="Freeform 61"/>
            <p:cNvSpPr>
              <a:spLocks noEditPoints="1"/>
            </p:cNvSpPr>
            <p:nvPr/>
          </p:nvSpPr>
          <p:spPr bwMode="auto">
            <a:xfrm>
              <a:off x="6361113" y="1136651"/>
              <a:ext cx="366713" cy="365125"/>
            </a:xfrm>
            <a:custGeom>
              <a:avLst/>
              <a:gdLst>
                <a:gd name="T0" fmla="*/ 1089 w 2533"/>
                <a:gd name="T1" fmla="*/ 735 h 2537"/>
                <a:gd name="T2" fmla="*/ 891 w 2533"/>
                <a:gd name="T3" fmla="*/ 852 h 2537"/>
                <a:gd name="T4" fmla="*/ 755 w 2533"/>
                <a:gd name="T5" fmla="*/ 1036 h 2537"/>
                <a:gd name="T6" fmla="*/ 704 w 2533"/>
                <a:gd name="T7" fmla="*/ 1269 h 2537"/>
                <a:gd name="T8" fmla="*/ 755 w 2533"/>
                <a:gd name="T9" fmla="*/ 1501 h 2537"/>
                <a:gd name="T10" fmla="*/ 891 w 2533"/>
                <a:gd name="T11" fmla="*/ 1687 h 2537"/>
                <a:gd name="T12" fmla="*/ 1089 w 2533"/>
                <a:gd name="T13" fmla="*/ 1803 h 2537"/>
                <a:gd name="T14" fmla="*/ 1327 w 2533"/>
                <a:gd name="T15" fmla="*/ 1828 h 2537"/>
                <a:gd name="T16" fmla="*/ 1550 w 2533"/>
                <a:gd name="T17" fmla="*/ 1754 h 2537"/>
                <a:gd name="T18" fmla="*/ 1720 w 2533"/>
                <a:gd name="T19" fmla="*/ 1601 h 2537"/>
                <a:gd name="T20" fmla="*/ 1815 w 2533"/>
                <a:gd name="T21" fmla="*/ 1390 h 2537"/>
                <a:gd name="T22" fmla="*/ 1815 w 2533"/>
                <a:gd name="T23" fmla="*/ 1149 h 2537"/>
                <a:gd name="T24" fmla="*/ 1720 w 2533"/>
                <a:gd name="T25" fmla="*/ 937 h 2537"/>
                <a:gd name="T26" fmla="*/ 1550 w 2533"/>
                <a:gd name="T27" fmla="*/ 783 h 2537"/>
                <a:gd name="T28" fmla="*/ 1327 w 2533"/>
                <a:gd name="T29" fmla="*/ 709 h 2537"/>
                <a:gd name="T30" fmla="*/ 1525 w 2533"/>
                <a:gd name="T31" fmla="*/ 3 h 2537"/>
                <a:gd name="T32" fmla="*/ 1582 w 2533"/>
                <a:gd name="T33" fmla="*/ 61 h 2537"/>
                <a:gd name="T34" fmla="*/ 1685 w 2533"/>
                <a:gd name="T35" fmla="*/ 326 h 2537"/>
                <a:gd name="T36" fmla="*/ 1910 w 2533"/>
                <a:gd name="T37" fmla="*/ 185 h 2537"/>
                <a:gd name="T38" fmla="*/ 1980 w 2533"/>
                <a:gd name="T39" fmla="*/ 192 h 2537"/>
                <a:gd name="T40" fmla="*/ 2349 w 2533"/>
                <a:gd name="T41" fmla="*/ 571 h 2537"/>
                <a:gd name="T42" fmla="*/ 2340 w 2533"/>
                <a:gd name="T43" fmla="*/ 641 h 2537"/>
                <a:gd name="T44" fmla="*/ 2227 w 2533"/>
                <a:gd name="T45" fmla="*/ 899 h 2537"/>
                <a:gd name="T46" fmla="*/ 2491 w 2533"/>
                <a:gd name="T47" fmla="*/ 961 h 2537"/>
                <a:gd name="T48" fmla="*/ 2533 w 2533"/>
                <a:gd name="T49" fmla="*/ 1032 h 2537"/>
                <a:gd name="T50" fmla="*/ 2508 w 2533"/>
                <a:gd name="T51" fmla="*/ 1565 h 2537"/>
                <a:gd name="T52" fmla="*/ 2245 w 2533"/>
                <a:gd name="T53" fmla="*/ 1589 h 2537"/>
                <a:gd name="T54" fmla="*/ 2329 w 2533"/>
                <a:gd name="T55" fmla="*/ 1882 h 2537"/>
                <a:gd name="T56" fmla="*/ 2353 w 2533"/>
                <a:gd name="T57" fmla="*/ 1949 h 2537"/>
                <a:gd name="T58" fmla="*/ 1994 w 2533"/>
                <a:gd name="T59" fmla="*/ 2334 h 2537"/>
                <a:gd name="T60" fmla="*/ 1928 w 2533"/>
                <a:gd name="T61" fmla="*/ 2357 h 2537"/>
                <a:gd name="T62" fmla="*/ 1733 w 2533"/>
                <a:gd name="T63" fmla="*/ 2188 h 2537"/>
                <a:gd name="T64" fmla="*/ 1585 w 2533"/>
                <a:gd name="T65" fmla="*/ 2456 h 2537"/>
                <a:gd name="T66" fmla="*/ 1545 w 2533"/>
                <a:gd name="T67" fmla="*/ 2527 h 2537"/>
                <a:gd name="T68" fmla="*/ 1008 w 2533"/>
                <a:gd name="T69" fmla="*/ 2535 h 2537"/>
                <a:gd name="T70" fmla="*/ 951 w 2533"/>
                <a:gd name="T71" fmla="*/ 2478 h 2537"/>
                <a:gd name="T72" fmla="*/ 800 w 2533"/>
                <a:gd name="T73" fmla="*/ 2188 h 2537"/>
                <a:gd name="T74" fmla="*/ 606 w 2533"/>
                <a:gd name="T75" fmla="*/ 2357 h 2537"/>
                <a:gd name="T76" fmla="*/ 539 w 2533"/>
                <a:gd name="T77" fmla="*/ 2334 h 2537"/>
                <a:gd name="T78" fmla="*/ 180 w 2533"/>
                <a:gd name="T79" fmla="*/ 1940 h 2537"/>
                <a:gd name="T80" fmla="*/ 349 w 2533"/>
                <a:gd name="T81" fmla="*/ 1737 h 2537"/>
                <a:gd name="T82" fmla="*/ 61 w 2533"/>
                <a:gd name="T83" fmla="*/ 1585 h 2537"/>
                <a:gd name="T84" fmla="*/ 4 w 2533"/>
                <a:gd name="T85" fmla="*/ 1528 h 2537"/>
                <a:gd name="T86" fmla="*/ 12 w 2533"/>
                <a:gd name="T87" fmla="*/ 990 h 2537"/>
                <a:gd name="T88" fmla="*/ 83 w 2533"/>
                <a:gd name="T89" fmla="*/ 950 h 2537"/>
                <a:gd name="T90" fmla="*/ 349 w 2533"/>
                <a:gd name="T91" fmla="*/ 802 h 2537"/>
                <a:gd name="T92" fmla="*/ 180 w 2533"/>
                <a:gd name="T93" fmla="*/ 607 h 2537"/>
                <a:gd name="T94" fmla="*/ 204 w 2533"/>
                <a:gd name="T95" fmla="*/ 540 h 2537"/>
                <a:gd name="T96" fmla="*/ 596 w 2533"/>
                <a:gd name="T97" fmla="*/ 181 h 2537"/>
                <a:gd name="T98" fmla="*/ 800 w 2533"/>
                <a:gd name="T99" fmla="*/ 349 h 2537"/>
                <a:gd name="T100" fmla="*/ 948 w 2533"/>
                <a:gd name="T101" fmla="*/ 83 h 2537"/>
                <a:gd name="T102" fmla="*/ 988 w 2533"/>
                <a:gd name="T103" fmla="*/ 12 h 2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33" h="2537">
                  <a:moveTo>
                    <a:pt x="1266" y="706"/>
                  </a:moveTo>
                  <a:lnTo>
                    <a:pt x="1206" y="709"/>
                  </a:lnTo>
                  <a:lnTo>
                    <a:pt x="1146" y="719"/>
                  </a:lnTo>
                  <a:lnTo>
                    <a:pt x="1089" y="735"/>
                  </a:lnTo>
                  <a:lnTo>
                    <a:pt x="1035" y="756"/>
                  </a:lnTo>
                  <a:lnTo>
                    <a:pt x="983" y="783"/>
                  </a:lnTo>
                  <a:lnTo>
                    <a:pt x="935" y="815"/>
                  </a:lnTo>
                  <a:lnTo>
                    <a:pt x="891" y="852"/>
                  </a:lnTo>
                  <a:lnTo>
                    <a:pt x="850" y="892"/>
                  </a:lnTo>
                  <a:lnTo>
                    <a:pt x="814" y="937"/>
                  </a:lnTo>
                  <a:lnTo>
                    <a:pt x="781" y="985"/>
                  </a:lnTo>
                  <a:lnTo>
                    <a:pt x="755" y="1036"/>
                  </a:lnTo>
                  <a:lnTo>
                    <a:pt x="734" y="1091"/>
                  </a:lnTo>
                  <a:lnTo>
                    <a:pt x="718" y="1149"/>
                  </a:lnTo>
                  <a:lnTo>
                    <a:pt x="709" y="1207"/>
                  </a:lnTo>
                  <a:lnTo>
                    <a:pt x="704" y="1269"/>
                  </a:lnTo>
                  <a:lnTo>
                    <a:pt x="709" y="1330"/>
                  </a:lnTo>
                  <a:lnTo>
                    <a:pt x="718" y="1390"/>
                  </a:lnTo>
                  <a:lnTo>
                    <a:pt x="734" y="1447"/>
                  </a:lnTo>
                  <a:lnTo>
                    <a:pt x="755" y="1501"/>
                  </a:lnTo>
                  <a:lnTo>
                    <a:pt x="781" y="1553"/>
                  </a:lnTo>
                  <a:lnTo>
                    <a:pt x="814" y="1601"/>
                  </a:lnTo>
                  <a:lnTo>
                    <a:pt x="850" y="1646"/>
                  </a:lnTo>
                  <a:lnTo>
                    <a:pt x="891" y="1687"/>
                  </a:lnTo>
                  <a:lnTo>
                    <a:pt x="935" y="1723"/>
                  </a:lnTo>
                  <a:lnTo>
                    <a:pt x="983" y="1754"/>
                  </a:lnTo>
                  <a:lnTo>
                    <a:pt x="1035" y="1781"/>
                  </a:lnTo>
                  <a:lnTo>
                    <a:pt x="1089" y="1803"/>
                  </a:lnTo>
                  <a:lnTo>
                    <a:pt x="1146" y="1819"/>
                  </a:lnTo>
                  <a:lnTo>
                    <a:pt x="1206" y="1828"/>
                  </a:lnTo>
                  <a:lnTo>
                    <a:pt x="1266" y="1831"/>
                  </a:lnTo>
                  <a:lnTo>
                    <a:pt x="1327" y="1828"/>
                  </a:lnTo>
                  <a:lnTo>
                    <a:pt x="1387" y="1819"/>
                  </a:lnTo>
                  <a:lnTo>
                    <a:pt x="1444" y="1803"/>
                  </a:lnTo>
                  <a:lnTo>
                    <a:pt x="1498" y="1781"/>
                  </a:lnTo>
                  <a:lnTo>
                    <a:pt x="1550" y="1754"/>
                  </a:lnTo>
                  <a:lnTo>
                    <a:pt x="1598" y="1723"/>
                  </a:lnTo>
                  <a:lnTo>
                    <a:pt x="1643" y="1687"/>
                  </a:lnTo>
                  <a:lnTo>
                    <a:pt x="1683" y="1646"/>
                  </a:lnTo>
                  <a:lnTo>
                    <a:pt x="1720" y="1601"/>
                  </a:lnTo>
                  <a:lnTo>
                    <a:pt x="1751" y="1553"/>
                  </a:lnTo>
                  <a:lnTo>
                    <a:pt x="1778" y="1501"/>
                  </a:lnTo>
                  <a:lnTo>
                    <a:pt x="1800" y="1447"/>
                  </a:lnTo>
                  <a:lnTo>
                    <a:pt x="1815" y="1390"/>
                  </a:lnTo>
                  <a:lnTo>
                    <a:pt x="1825" y="1330"/>
                  </a:lnTo>
                  <a:lnTo>
                    <a:pt x="1828" y="1269"/>
                  </a:lnTo>
                  <a:lnTo>
                    <a:pt x="1825" y="1207"/>
                  </a:lnTo>
                  <a:lnTo>
                    <a:pt x="1815" y="1149"/>
                  </a:lnTo>
                  <a:lnTo>
                    <a:pt x="1800" y="1091"/>
                  </a:lnTo>
                  <a:lnTo>
                    <a:pt x="1778" y="1036"/>
                  </a:lnTo>
                  <a:lnTo>
                    <a:pt x="1751" y="985"/>
                  </a:lnTo>
                  <a:lnTo>
                    <a:pt x="1720" y="937"/>
                  </a:lnTo>
                  <a:lnTo>
                    <a:pt x="1683" y="892"/>
                  </a:lnTo>
                  <a:lnTo>
                    <a:pt x="1643" y="852"/>
                  </a:lnTo>
                  <a:lnTo>
                    <a:pt x="1598" y="815"/>
                  </a:lnTo>
                  <a:lnTo>
                    <a:pt x="1550" y="783"/>
                  </a:lnTo>
                  <a:lnTo>
                    <a:pt x="1498" y="756"/>
                  </a:lnTo>
                  <a:lnTo>
                    <a:pt x="1444" y="735"/>
                  </a:lnTo>
                  <a:lnTo>
                    <a:pt x="1387" y="719"/>
                  </a:lnTo>
                  <a:lnTo>
                    <a:pt x="1327" y="709"/>
                  </a:lnTo>
                  <a:lnTo>
                    <a:pt x="1266" y="706"/>
                  </a:lnTo>
                  <a:close/>
                  <a:moveTo>
                    <a:pt x="1030" y="0"/>
                  </a:moveTo>
                  <a:lnTo>
                    <a:pt x="1503" y="0"/>
                  </a:lnTo>
                  <a:lnTo>
                    <a:pt x="1525" y="3"/>
                  </a:lnTo>
                  <a:lnTo>
                    <a:pt x="1545" y="12"/>
                  </a:lnTo>
                  <a:lnTo>
                    <a:pt x="1561" y="24"/>
                  </a:lnTo>
                  <a:lnTo>
                    <a:pt x="1574" y="41"/>
                  </a:lnTo>
                  <a:lnTo>
                    <a:pt x="1582" y="61"/>
                  </a:lnTo>
                  <a:lnTo>
                    <a:pt x="1585" y="83"/>
                  </a:lnTo>
                  <a:lnTo>
                    <a:pt x="1585" y="288"/>
                  </a:lnTo>
                  <a:lnTo>
                    <a:pt x="1635" y="306"/>
                  </a:lnTo>
                  <a:lnTo>
                    <a:pt x="1685" y="326"/>
                  </a:lnTo>
                  <a:lnTo>
                    <a:pt x="1733" y="349"/>
                  </a:lnTo>
                  <a:lnTo>
                    <a:pt x="1879" y="205"/>
                  </a:lnTo>
                  <a:lnTo>
                    <a:pt x="1893" y="192"/>
                  </a:lnTo>
                  <a:lnTo>
                    <a:pt x="1910" y="185"/>
                  </a:lnTo>
                  <a:lnTo>
                    <a:pt x="1928" y="181"/>
                  </a:lnTo>
                  <a:lnTo>
                    <a:pt x="1945" y="181"/>
                  </a:lnTo>
                  <a:lnTo>
                    <a:pt x="1963" y="185"/>
                  </a:lnTo>
                  <a:lnTo>
                    <a:pt x="1980" y="192"/>
                  </a:lnTo>
                  <a:lnTo>
                    <a:pt x="1994" y="205"/>
                  </a:lnTo>
                  <a:lnTo>
                    <a:pt x="2329" y="540"/>
                  </a:lnTo>
                  <a:lnTo>
                    <a:pt x="2340" y="555"/>
                  </a:lnTo>
                  <a:lnTo>
                    <a:pt x="2349" y="571"/>
                  </a:lnTo>
                  <a:lnTo>
                    <a:pt x="2353" y="589"/>
                  </a:lnTo>
                  <a:lnTo>
                    <a:pt x="2353" y="607"/>
                  </a:lnTo>
                  <a:lnTo>
                    <a:pt x="2349" y="625"/>
                  </a:lnTo>
                  <a:lnTo>
                    <a:pt x="2340" y="641"/>
                  </a:lnTo>
                  <a:lnTo>
                    <a:pt x="2329" y="656"/>
                  </a:lnTo>
                  <a:lnTo>
                    <a:pt x="2183" y="802"/>
                  </a:lnTo>
                  <a:lnTo>
                    <a:pt x="2206" y="850"/>
                  </a:lnTo>
                  <a:lnTo>
                    <a:pt x="2227" y="899"/>
                  </a:lnTo>
                  <a:lnTo>
                    <a:pt x="2245" y="950"/>
                  </a:lnTo>
                  <a:lnTo>
                    <a:pt x="2451" y="950"/>
                  </a:lnTo>
                  <a:lnTo>
                    <a:pt x="2472" y="953"/>
                  </a:lnTo>
                  <a:lnTo>
                    <a:pt x="2491" y="961"/>
                  </a:lnTo>
                  <a:lnTo>
                    <a:pt x="2508" y="974"/>
                  </a:lnTo>
                  <a:lnTo>
                    <a:pt x="2521" y="990"/>
                  </a:lnTo>
                  <a:lnTo>
                    <a:pt x="2530" y="1010"/>
                  </a:lnTo>
                  <a:lnTo>
                    <a:pt x="2533" y="1032"/>
                  </a:lnTo>
                  <a:lnTo>
                    <a:pt x="2533" y="1506"/>
                  </a:lnTo>
                  <a:lnTo>
                    <a:pt x="2530" y="1528"/>
                  </a:lnTo>
                  <a:lnTo>
                    <a:pt x="2521" y="1548"/>
                  </a:lnTo>
                  <a:lnTo>
                    <a:pt x="2508" y="1565"/>
                  </a:lnTo>
                  <a:lnTo>
                    <a:pt x="2492" y="1577"/>
                  </a:lnTo>
                  <a:lnTo>
                    <a:pt x="2472" y="1585"/>
                  </a:lnTo>
                  <a:lnTo>
                    <a:pt x="2451" y="1589"/>
                  </a:lnTo>
                  <a:lnTo>
                    <a:pt x="2245" y="1589"/>
                  </a:lnTo>
                  <a:lnTo>
                    <a:pt x="2227" y="1639"/>
                  </a:lnTo>
                  <a:lnTo>
                    <a:pt x="2207" y="1689"/>
                  </a:lnTo>
                  <a:lnTo>
                    <a:pt x="2183" y="1737"/>
                  </a:lnTo>
                  <a:lnTo>
                    <a:pt x="2329" y="1882"/>
                  </a:lnTo>
                  <a:lnTo>
                    <a:pt x="2340" y="1897"/>
                  </a:lnTo>
                  <a:lnTo>
                    <a:pt x="2349" y="1914"/>
                  </a:lnTo>
                  <a:lnTo>
                    <a:pt x="2353" y="1931"/>
                  </a:lnTo>
                  <a:lnTo>
                    <a:pt x="2353" y="1949"/>
                  </a:lnTo>
                  <a:lnTo>
                    <a:pt x="2349" y="1967"/>
                  </a:lnTo>
                  <a:lnTo>
                    <a:pt x="2340" y="1984"/>
                  </a:lnTo>
                  <a:lnTo>
                    <a:pt x="2329" y="1998"/>
                  </a:lnTo>
                  <a:lnTo>
                    <a:pt x="1994" y="2334"/>
                  </a:lnTo>
                  <a:lnTo>
                    <a:pt x="1980" y="2345"/>
                  </a:lnTo>
                  <a:lnTo>
                    <a:pt x="1963" y="2354"/>
                  </a:lnTo>
                  <a:lnTo>
                    <a:pt x="1945" y="2357"/>
                  </a:lnTo>
                  <a:lnTo>
                    <a:pt x="1928" y="2357"/>
                  </a:lnTo>
                  <a:lnTo>
                    <a:pt x="1910" y="2354"/>
                  </a:lnTo>
                  <a:lnTo>
                    <a:pt x="1893" y="2345"/>
                  </a:lnTo>
                  <a:lnTo>
                    <a:pt x="1879" y="2334"/>
                  </a:lnTo>
                  <a:lnTo>
                    <a:pt x="1733" y="2188"/>
                  </a:lnTo>
                  <a:lnTo>
                    <a:pt x="1685" y="2211"/>
                  </a:lnTo>
                  <a:lnTo>
                    <a:pt x="1635" y="2232"/>
                  </a:lnTo>
                  <a:lnTo>
                    <a:pt x="1585" y="2249"/>
                  </a:lnTo>
                  <a:lnTo>
                    <a:pt x="1585" y="2456"/>
                  </a:lnTo>
                  <a:lnTo>
                    <a:pt x="1582" y="2478"/>
                  </a:lnTo>
                  <a:lnTo>
                    <a:pt x="1574" y="2496"/>
                  </a:lnTo>
                  <a:lnTo>
                    <a:pt x="1561" y="2513"/>
                  </a:lnTo>
                  <a:lnTo>
                    <a:pt x="1545" y="2527"/>
                  </a:lnTo>
                  <a:lnTo>
                    <a:pt x="1525" y="2535"/>
                  </a:lnTo>
                  <a:lnTo>
                    <a:pt x="1503" y="2537"/>
                  </a:lnTo>
                  <a:lnTo>
                    <a:pt x="1030" y="2537"/>
                  </a:lnTo>
                  <a:lnTo>
                    <a:pt x="1008" y="2535"/>
                  </a:lnTo>
                  <a:lnTo>
                    <a:pt x="988" y="2527"/>
                  </a:lnTo>
                  <a:lnTo>
                    <a:pt x="972" y="2513"/>
                  </a:lnTo>
                  <a:lnTo>
                    <a:pt x="959" y="2496"/>
                  </a:lnTo>
                  <a:lnTo>
                    <a:pt x="951" y="2478"/>
                  </a:lnTo>
                  <a:lnTo>
                    <a:pt x="948" y="2456"/>
                  </a:lnTo>
                  <a:lnTo>
                    <a:pt x="948" y="2249"/>
                  </a:lnTo>
                  <a:lnTo>
                    <a:pt x="873" y="2222"/>
                  </a:lnTo>
                  <a:lnTo>
                    <a:pt x="800" y="2188"/>
                  </a:lnTo>
                  <a:lnTo>
                    <a:pt x="655" y="2334"/>
                  </a:lnTo>
                  <a:lnTo>
                    <a:pt x="640" y="2345"/>
                  </a:lnTo>
                  <a:lnTo>
                    <a:pt x="623" y="2354"/>
                  </a:lnTo>
                  <a:lnTo>
                    <a:pt x="606" y="2357"/>
                  </a:lnTo>
                  <a:lnTo>
                    <a:pt x="588" y="2357"/>
                  </a:lnTo>
                  <a:lnTo>
                    <a:pt x="570" y="2354"/>
                  </a:lnTo>
                  <a:lnTo>
                    <a:pt x="554" y="2345"/>
                  </a:lnTo>
                  <a:lnTo>
                    <a:pt x="539" y="2334"/>
                  </a:lnTo>
                  <a:lnTo>
                    <a:pt x="204" y="1998"/>
                  </a:lnTo>
                  <a:lnTo>
                    <a:pt x="191" y="1981"/>
                  </a:lnTo>
                  <a:lnTo>
                    <a:pt x="182" y="1962"/>
                  </a:lnTo>
                  <a:lnTo>
                    <a:pt x="180" y="1940"/>
                  </a:lnTo>
                  <a:lnTo>
                    <a:pt x="182" y="1919"/>
                  </a:lnTo>
                  <a:lnTo>
                    <a:pt x="191" y="1899"/>
                  </a:lnTo>
                  <a:lnTo>
                    <a:pt x="204" y="1882"/>
                  </a:lnTo>
                  <a:lnTo>
                    <a:pt x="349" y="1737"/>
                  </a:lnTo>
                  <a:lnTo>
                    <a:pt x="316" y="1664"/>
                  </a:lnTo>
                  <a:lnTo>
                    <a:pt x="287" y="1589"/>
                  </a:lnTo>
                  <a:lnTo>
                    <a:pt x="83" y="1589"/>
                  </a:lnTo>
                  <a:lnTo>
                    <a:pt x="61" y="1585"/>
                  </a:lnTo>
                  <a:lnTo>
                    <a:pt x="41" y="1577"/>
                  </a:lnTo>
                  <a:lnTo>
                    <a:pt x="24" y="1565"/>
                  </a:lnTo>
                  <a:lnTo>
                    <a:pt x="12" y="1548"/>
                  </a:lnTo>
                  <a:lnTo>
                    <a:pt x="4" y="1528"/>
                  </a:lnTo>
                  <a:lnTo>
                    <a:pt x="0" y="1506"/>
                  </a:lnTo>
                  <a:lnTo>
                    <a:pt x="0" y="1032"/>
                  </a:lnTo>
                  <a:lnTo>
                    <a:pt x="4" y="1010"/>
                  </a:lnTo>
                  <a:lnTo>
                    <a:pt x="12" y="990"/>
                  </a:lnTo>
                  <a:lnTo>
                    <a:pt x="24" y="974"/>
                  </a:lnTo>
                  <a:lnTo>
                    <a:pt x="41" y="961"/>
                  </a:lnTo>
                  <a:lnTo>
                    <a:pt x="61" y="953"/>
                  </a:lnTo>
                  <a:lnTo>
                    <a:pt x="83" y="950"/>
                  </a:lnTo>
                  <a:lnTo>
                    <a:pt x="287" y="950"/>
                  </a:lnTo>
                  <a:lnTo>
                    <a:pt x="305" y="899"/>
                  </a:lnTo>
                  <a:lnTo>
                    <a:pt x="326" y="850"/>
                  </a:lnTo>
                  <a:lnTo>
                    <a:pt x="349" y="802"/>
                  </a:lnTo>
                  <a:lnTo>
                    <a:pt x="204" y="656"/>
                  </a:lnTo>
                  <a:lnTo>
                    <a:pt x="192" y="641"/>
                  </a:lnTo>
                  <a:lnTo>
                    <a:pt x="184" y="625"/>
                  </a:lnTo>
                  <a:lnTo>
                    <a:pt x="180" y="607"/>
                  </a:lnTo>
                  <a:lnTo>
                    <a:pt x="180" y="589"/>
                  </a:lnTo>
                  <a:lnTo>
                    <a:pt x="184" y="571"/>
                  </a:lnTo>
                  <a:lnTo>
                    <a:pt x="192" y="555"/>
                  </a:lnTo>
                  <a:lnTo>
                    <a:pt x="204" y="540"/>
                  </a:lnTo>
                  <a:lnTo>
                    <a:pt x="539" y="205"/>
                  </a:lnTo>
                  <a:lnTo>
                    <a:pt x="556" y="191"/>
                  </a:lnTo>
                  <a:lnTo>
                    <a:pt x="576" y="183"/>
                  </a:lnTo>
                  <a:lnTo>
                    <a:pt x="596" y="181"/>
                  </a:lnTo>
                  <a:lnTo>
                    <a:pt x="618" y="183"/>
                  </a:lnTo>
                  <a:lnTo>
                    <a:pt x="638" y="191"/>
                  </a:lnTo>
                  <a:lnTo>
                    <a:pt x="655" y="205"/>
                  </a:lnTo>
                  <a:lnTo>
                    <a:pt x="800" y="349"/>
                  </a:lnTo>
                  <a:lnTo>
                    <a:pt x="848" y="326"/>
                  </a:lnTo>
                  <a:lnTo>
                    <a:pt x="897" y="306"/>
                  </a:lnTo>
                  <a:lnTo>
                    <a:pt x="948" y="288"/>
                  </a:lnTo>
                  <a:lnTo>
                    <a:pt x="948" y="83"/>
                  </a:lnTo>
                  <a:lnTo>
                    <a:pt x="951" y="61"/>
                  </a:lnTo>
                  <a:lnTo>
                    <a:pt x="959" y="41"/>
                  </a:lnTo>
                  <a:lnTo>
                    <a:pt x="972" y="24"/>
                  </a:lnTo>
                  <a:lnTo>
                    <a:pt x="988" y="12"/>
                  </a:lnTo>
                  <a:lnTo>
                    <a:pt x="1008" y="3"/>
                  </a:lnTo>
                  <a:lnTo>
                    <a:pt x="10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4" name="Freeform 62"/>
            <p:cNvSpPr>
              <a:spLocks noEditPoints="1"/>
            </p:cNvSpPr>
            <p:nvPr/>
          </p:nvSpPr>
          <p:spPr bwMode="auto">
            <a:xfrm>
              <a:off x="6232525" y="1427163"/>
              <a:ext cx="198438" cy="198438"/>
            </a:xfrm>
            <a:custGeom>
              <a:avLst/>
              <a:gdLst>
                <a:gd name="T0" fmla="*/ 606 w 1374"/>
                <a:gd name="T1" fmla="*/ 419 h 1376"/>
                <a:gd name="T2" fmla="*/ 503 w 1374"/>
                <a:gd name="T3" fmla="*/ 476 h 1376"/>
                <a:gd name="T4" fmla="*/ 433 w 1374"/>
                <a:gd name="T5" fmla="*/ 570 h 1376"/>
                <a:gd name="T6" fmla="*/ 407 w 1374"/>
                <a:gd name="T7" fmla="*/ 689 h 1376"/>
                <a:gd name="T8" fmla="*/ 433 w 1374"/>
                <a:gd name="T9" fmla="*/ 806 h 1376"/>
                <a:gd name="T10" fmla="*/ 503 w 1374"/>
                <a:gd name="T11" fmla="*/ 900 h 1376"/>
                <a:gd name="T12" fmla="*/ 606 w 1374"/>
                <a:gd name="T13" fmla="*/ 957 h 1376"/>
                <a:gd name="T14" fmla="*/ 728 w 1374"/>
                <a:gd name="T15" fmla="*/ 967 h 1376"/>
                <a:gd name="T16" fmla="*/ 839 w 1374"/>
                <a:gd name="T17" fmla="*/ 924 h 1376"/>
                <a:gd name="T18" fmla="*/ 922 w 1374"/>
                <a:gd name="T19" fmla="*/ 841 h 1376"/>
                <a:gd name="T20" fmla="*/ 965 w 1374"/>
                <a:gd name="T21" fmla="*/ 729 h 1376"/>
                <a:gd name="T22" fmla="*/ 956 w 1374"/>
                <a:gd name="T23" fmla="*/ 607 h 1376"/>
                <a:gd name="T24" fmla="*/ 899 w 1374"/>
                <a:gd name="T25" fmla="*/ 504 h 1376"/>
                <a:gd name="T26" fmla="*/ 805 w 1374"/>
                <a:gd name="T27" fmla="*/ 433 h 1376"/>
                <a:gd name="T28" fmla="*/ 687 w 1374"/>
                <a:gd name="T29" fmla="*/ 407 h 1376"/>
                <a:gd name="T30" fmla="*/ 830 w 1374"/>
                <a:gd name="T31" fmla="*/ 3 h 1376"/>
                <a:gd name="T32" fmla="*/ 879 w 1374"/>
                <a:gd name="T33" fmla="*/ 40 h 1376"/>
                <a:gd name="T34" fmla="*/ 890 w 1374"/>
                <a:gd name="T35" fmla="*/ 159 h 1376"/>
                <a:gd name="T36" fmla="*/ 986 w 1374"/>
                <a:gd name="T37" fmla="*/ 104 h 1376"/>
                <a:gd name="T38" fmla="*/ 1038 w 1374"/>
                <a:gd name="T39" fmla="*/ 92 h 1376"/>
                <a:gd name="T40" fmla="*/ 1087 w 1374"/>
                <a:gd name="T41" fmla="*/ 115 h 1376"/>
                <a:gd name="T42" fmla="*/ 1278 w 1374"/>
                <a:gd name="T43" fmla="*/ 319 h 1376"/>
                <a:gd name="T44" fmla="*/ 1278 w 1374"/>
                <a:gd name="T45" fmla="*/ 372 h 1376"/>
                <a:gd name="T46" fmla="*/ 1204 w 1374"/>
                <a:gd name="T47" fmla="*/ 457 h 1376"/>
                <a:gd name="T48" fmla="*/ 1314 w 1374"/>
                <a:gd name="T49" fmla="*/ 487 h 1376"/>
                <a:gd name="T50" fmla="*/ 1362 w 1374"/>
                <a:gd name="T51" fmla="*/ 526 h 1376"/>
                <a:gd name="T52" fmla="*/ 1374 w 1374"/>
                <a:gd name="T53" fmla="*/ 809 h 1376"/>
                <a:gd name="T54" fmla="*/ 1350 w 1374"/>
                <a:gd name="T55" fmla="*/ 868 h 1376"/>
                <a:gd name="T56" fmla="*/ 1292 w 1374"/>
                <a:gd name="T57" fmla="*/ 892 h 1376"/>
                <a:gd name="T58" fmla="*/ 1258 w 1374"/>
                <a:gd name="T59" fmla="*/ 973 h 1376"/>
                <a:gd name="T60" fmla="*/ 1282 w 1374"/>
                <a:gd name="T61" fmla="*/ 1022 h 1376"/>
                <a:gd name="T62" fmla="*/ 1270 w 1374"/>
                <a:gd name="T63" fmla="*/ 1074 h 1376"/>
                <a:gd name="T64" fmla="*/ 1072 w 1374"/>
                <a:gd name="T65" fmla="*/ 1272 h 1376"/>
                <a:gd name="T66" fmla="*/ 1020 w 1374"/>
                <a:gd name="T67" fmla="*/ 1285 h 1376"/>
                <a:gd name="T68" fmla="*/ 971 w 1374"/>
                <a:gd name="T69" fmla="*/ 1261 h 1376"/>
                <a:gd name="T70" fmla="*/ 890 w 1374"/>
                <a:gd name="T71" fmla="*/ 1295 h 1376"/>
                <a:gd name="T72" fmla="*/ 866 w 1374"/>
                <a:gd name="T73" fmla="*/ 1352 h 1376"/>
                <a:gd name="T74" fmla="*/ 808 w 1374"/>
                <a:gd name="T75" fmla="*/ 1376 h 1376"/>
                <a:gd name="T76" fmla="*/ 524 w 1374"/>
                <a:gd name="T77" fmla="*/ 1366 h 1376"/>
                <a:gd name="T78" fmla="*/ 487 w 1374"/>
                <a:gd name="T79" fmla="*/ 1316 h 1376"/>
                <a:gd name="T80" fmla="*/ 457 w 1374"/>
                <a:gd name="T81" fmla="*/ 1207 h 1376"/>
                <a:gd name="T82" fmla="*/ 371 w 1374"/>
                <a:gd name="T83" fmla="*/ 1281 h 1376"/>
                <a:gd name="T84" fmla="*/ 318 w 1374"/>
                <a:gd name="T85" fmla="*/ 1281 h 1376"/>
                <a:gd name="T86" fmla="*/ 115 w 1374"/>
                <a:gd name="T87" fmla="*/ 1089 h 1376"/>
                <a:gd name="T88" fmla="*/ 93 w 1374"/>
                <a:gd name="T89" fmla="*/ 1040 h 1376"/>
                <a:gd name="T90" fmla="*/ 104 w 1374"/>
                <a:gd name="T91" fmla="*/ 988 h 1376"/>
                <a:gd name="T92" fmla="*/ 158 w 1374"/>
                <a:gd name="T93" fmla="*/ 892 h 1376"/>
                <a:gd name="T94" fmla="*/ 41 w 1374"/>
                <a:gd name="T95" fmla="*/ 880 h 1376"/>
                <a:gd name="T96" fmla="*/ 3 w 1374"/>
                <a:gd name="T97" fmla="*/ 831 h 1376"/>
                <a:gd name="T98" fmla="*/ 3 w 1374"/>
                <a:gd name="T99" fmla="*/ 545 h 1376"/>
                <a:gd name="T100" fmla="*/ 41 w 1374"/>
                <a:gd name="T101" fmla="*/ 496 h 1376"/>
                <a:gd name="T102" fmla="*/ 158 w 1374"/>
                <a:gd name="T103" fmla="*/ 485 h 1376"/>
                <a:gd name="T104" fmla="*/ 104 w 1374"/>
                <a:gd name="T105" fmla="*/ 388 h 1376"/>
                <a:gd name="T106" fmla="*/ 93 w 1374"/>
                <a:gd name="T107" fmla="*/ 336 h 1376"/>
                <a:gd name="T108" fmla="*/ 115 w 1374"/>
                <a:gd name="T109" fmla="*/ 287 h 1376"/>
                <a:gd name="T110" fmla="*/ 318 w 1374"/>
                <a:gd name="T111" fmla="*/ 96 h 1376"/>
                <a:gd name="T112" fmla="*/ 371 w 1374"/>
                <a:gd name="T113" fmla="*/ 96 h 1376"/>
                <a:gd name="T114" fmla="*/ 457 w 1374"/>
                <a:gd name="T115" fmla="*/ 170 h 1376"/>
                <a:gd name="T116" fmla="*/ 487 w 1374"/>
                <a:gd name="T117" fmla="*/ 60 h 1376"/>
                <a:gd name="T118" fmla="*/ 524 w 1374"/>
                <a:gd name="T119" fmla="*/ 11 h 1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4" h="1376">
                  <a:moveTo>
                    <a:pt x="687" y="407"/>
                  </a:moveTo>
                  <a:lnTo>
                    <a:pt x="646" y="410"/>
                  </a:lnTo>
                  <a:lnTo>
                    <a:pt x="606" y="419"/>
                  </a:lnTo>
                  <a:lnTo>
                    <a:pt x="569" y="433"/>
                  </a:lnTo>
                  <a:lnTo>
                    <a:pt x="535" y="452"/>
                  </a:lnTo>
                  <a:lnTo>
                    <a:pt x="503" y="476"/>
                  </a:lnTo>
                  <a:lnTo>
                    <a:pt x="475" y="504"/>
                  </a:lnTo>
                  <a:lnTo>
                    <a:pt x="451" y="535"/>
                  </a:lnTo>
                  <a:lnTo>
                    <a:pt x="433" y="570"/>
                  </a:lnTo>
                  <a:lnTo>
                    <a:pt x="418" y="607"/>
                  </a:lnTo>
                  <a:lnTo>
                    <a:pt x="410" y="647"/>
                  </a:lnTo>
                  <a:lnTo>
                    <a:pt x="407" y="689"/>
                  </a:lnTo>
                  <a:lnTo>
                    <a:pt x="410" y="729"/>
                  </a:lnTo>
                  <a:lnTo>
                    <a:pt x="418" y="770"/>
                  </a:lnTo>
                  <a:lnTo>
                    <a:pt x="433" y="806"/>
                  </a:lnTo>
                  <a:lnTo>
                    <a:pt x="451" y="841"/>
                  </a:lnTo>
                  <a:lnTo>
                    <a:pt x="475" y="873"/>
                  </a:lnTo>
                  <a:lnTo>
                    <a:pt x="503" y="900"/>
                  </a:lnTo>
                  <a:lnTo>
                    <a:pt x="535" y="924"/>
                  </a:lnTo>
                  <a:lnTo>
                    <a:pt x="569" y="943"/>
                  </a:lnTo>
                  <a:lnTo>
                    <a:pt x="606" y="957"/>
                  </a:lnTo>
                  <a:lnTo>
                    <a:pt x="646" y="967"/>
                  </a:lnTo>
                  <a:lnTo>
                    <a:pt x="687" y="969"/>
                  </a:lnTo>
                  <a:lnTo>
                    <a:pt x="728" y="967"/>
                  </a:lnTo>
                  <a:lnTo>
                    <a:pt x="768" y="957"/>
                  </a:lnTo>
                  <a:lnTo>
                    <a:pt x="805" y="943"/>
                  </a:lnTo>
                  <a:lnTo>
                    <a:pt x="839" y="924"/>
                  </a:lnTo>
                  <a:lnTo>
                    <a:pt x="872" y="900"/>
                  </a:lnTo>
                  <a:lnTo>
                    <a:pt x="899" y="873"/>
                  </a:lnTo>
                  <a:lnTo>
                    <a:pt x="922" y="841"/>
                  </a:lnTo>
                  <a:lnTo>
                    <a:pt x="941" y="806"/>
                  </a:lnTo>
                  <a:lnTo>
                    <a:pt x="956" y="770"/>
                  </a:lnTo>
                  <a:lnTo>
                    <a:pt x="965" y="729"/>
                  </a:lnTo>
                  <a:lnTo>
                    <a:pt x="967" y="689"/>
                  </a:lnTo>
                  <a:lnTo>
                    <a:pt x="965" y="647"/>
                  </a:lnTo>
                  <a:lnTo>
                    <a:pt x="956" y="607"/>
                  </a:lnTo>
                  <a:lnTo>
                    <a:pt x="941" y="570"/>
                  </a:lnTo>
                  <a:lnTo>
                    <a:pt x="922" y="535"/>
                  </a:lnTo>
                  <a:lnTo>
                    <a:pt x="899" y="504"/>
                  </a:lnTo>
                  <a:lnTo>
                    <a:pt x="872" y="476"/>
                  </a:lnTo>
                  <a:lnTo>
                    <a:pt x="839" y="452"/>
                  </a:lnTo>
                  <a:lnTo>
                    <a:pt x="805" y="433"/>
                  </a:lnTo>
                  <a:lnTo>
                    <a:pt x="768" y="419"/>
                  </a:lnTo>
                  <a:lnTo>
                    <a:pt x="728" y="410"/>
                  </a:lnTo>
                  <a:lnTo>
                    <a:pt x="687" y="407"/>
                  </a:lnTo>
                  <a:close/>
                  <a:moveTo>
                    <a:pt x="566" y="0"/>
                  </a:moveTo>
                  <a:lnTo>
                    <a:pt x="808" y="0"/>
                  </a:lnTo>
                  <a:lnTo>
                    <a:pt x="830" y="3"/>
                  </a:lnTo>
                  <a:lnTo>
                    <a:pt x="850" y="11"/>
                  </a:lnTo>
                  <a:lnTo>
                    <a:pt x="866" y="24"/>
                  </a:lnTo>
                  <a:lnTo>
                    <a:pt x="879" y="40"/>
                  </a:lnTo>
                  <a:lnTo>
                    <a:pt x="887" y="60"/>
                  </a:lnTo>
                  <a:lnTo>
                    <a:pt x="890" y="82"/>
                  </a:lnTo>
                  <a:lnTo>
                    <a:pt x="890" y="159"/>
                  </a:lnTo>
                  <a:lnTo>
                    <a:pt x="917" y="170"/>
                  </a:lnTo>
                  <a:lnTo>
                    <a:pt x="971" y="115"/>
                  </a:lnTo>
                  <a:lnTo>
                    <a:pt x="986" y="104"/>
                  </a:lnTo>
                  <a:lnTo>
                    <a:pt x="1003" y="96"/>
                  </a:lnTo>
                  <a:lnTo>
                    <a:pt x="1020" y="92"/>
                  </a:lnTo>
                  <a:lnTo>
                    <a:pt x="1038" y="92"/>
                  </a:lnTo>
                  <a:lnTo>
                    <a:pt x="1056" y="96"/>
                  </a:lnTo>
                  <a:lnTo>
                    <a:pt x="1072" y="104"/>
                  </a:lnTo>
                  <a:lnTo>
                    <a:pt x="1087" y="115"/>
                  </a:lnTo>
                  <a:lnTo>
                    <a:pt x="1258" y="287"/>
                  </a:lnTo>
                  <a:lnTo>
                    <a:pt x="1270" y="302"/>
                  </a:lnTo>
                  <a:lnTo>
                    <a:pt x="1278" y="319"/>
                  </a:lnTo>
                  <a:lnTo>
                    <a:pt x="1282" y="336"/>
                  </a:lnTo>
                  <a:lnTo>
                    <a:pt x="1282" y="354"/>
                  </a:lnTo>
                  <a:lnTo>
                    <a:pt x="1278" y="372"/>
                  </a:lnTo>
                  <a:lnTo>
                    <a:pt x="1270" y="388"/>
                  </a:lnTo>
                  <a:lnTo>
                    <a:pt x="1258" y="403"/>
                  </a:lnTo>
                  <a:lnTo>
                    <a:pt x="1204" y="457"/>
                  </a:lnTo>
                  <a:lnTo>
                    <a:pt x="1216" y="485"/>
                  </a:lnTo>
                  <a:lnTo>
                    <a:pt x="1292" y="485"/>
                  </a:lnTo>
                  <a:lnTo>
                    <a:pt x="1314" y="487"/>
                  </a:lnTo>
                  <a:lnTo>
                    <a:pt x="1333" y="496"/>
                  </a:lnTo>
                  <a:lnTo>
                    <a:pt x="1350" y="509"/>
                  </a:lnTo>
                  <a:lnTo>
                    <a:pt x="1362" y="526"/>
                  </a:lnTo>
                  <a:lnTo>
                    <a:pt x="1371" y="545"/>
                  </a:lnTo>
                  <a:lnTo>
                    <a:pt x="1374" y="567"/>
                  </a:lnTo>
                  <a:lnTo>
                    <a:pt x="1374" y="809"/>
                  </a:lnTo>
                  <a:lnTo>
                    <a:pt x="1371" y="831"/>
                  </a:lnTo>
                  <a:lnTo>
                    <a:pt x="1362" y="851"/>
                  </a:lnTo>
                  <a:lnTo>
                    <a:pt x="1350" y="868"/>
                  </a:lnTo>
                  <a:lnTo>
                    <a:pt x="1333" y="880"/>
                  </a:lnTo>
                  <a:lnTo>
                    <a:pt x="1314" y="889"/>
                  </a:lnTo>
                  <a:lnTo>
                    <a:pt x="1292" y="892"/>
                  </a:lnTo>
                  <a:lnTo>
                    <a:pt x="1216" y="892"/>
                  </a:lnTo>
                  <a:lnTo>
                    <a:pt x="1204" y="919"/>
                  </a:lnTo>
                  <a:lnTo>
                    <a:pt x="1258" y="973"/>
                  </a:lnTo>
                  <a:lnTo>
                    <a:pt x="1270" y="988"/>
                  </a:lnTo>
                  <a:lnTo>
                    <a:pt x="1278" y="1004"/>
                  </a:lnTo>
                  <a:lnTo>
                    <a:pt x="1282" y="1022"/>
                  </a:lnTo>
                  <a:lnTo>
                    <a:pt x="1282" y="1040"/>
                  </a:lnTo>
                  <a:lnTo>
                    <a:pt x="1278" y="1058"/>
                  </a:lnTo>
                  <a:lnTo>
                    <a:pt x="1270" y="1074"/>
                  </a:lnTo>
                  <a:lnTo>
                    <a:pt x="1258" y="1089"/>
                  </a:lnTo>
                  <a:lnTo>
                    <a:pt x="1087" y="1261"/>
                  </a:lnTo>
                  <a:lnTo>
                    <a:pt x="1072" y="1272"/>
                  </a:lnTo>
                  <a:lnTo>
                    <a:pt x="1056" y="1281"/>
                  </a:lnTo>
                  <a:lnTo>
                    <a:pt x="1038" y="1285"/>
                  </a:lnTo>
                  <a:lnTo>
                    <a:pt x="1020" y="1285"/>
                  </a:lnTo>
                  <a:lnTo>
                    <a:pt x="1003" y="1281"/>
                  </a:lnTo>
                  <a:lnTo>
                    <a:pt x="986" y="1272"/>
                  </a:lnTo>
                  <a:lnTo>
                    <a:pt x="971" y="1261"/>
                  </a:lnTo>
                  <a:lnTo>
                    <a:pt x="917" y="1207"/>
                  </a:lnTo>
                  <a:lnTo>
                    <a:pt x="890" y="1218"/>
                  </a:lnTo>
                  <a:lnTo>
                    <a:pt x="890" y="1295"/>
                  </a:lnTo>
                  <a:lnTo>
                    <a:pt x="887" y="1316"/>
                  </a:lnTo>
                  <a:lnTo>
                    <a:pt x="879" y="1336"/>
                  </a:lnTo>
                  <a:lnTo>
                    <a:pt x="866" y="1352"/>
                  </a:lnTo>
                  <a:lnTo>
                    <a:pt x="850" y="1366"/>
                  </a:lnTo>
                  <a:lnTo>
                    <a:pt x="830" y="1373"/>
                  </a:lnTo>
                  <a:lnTo>
                    <a:pt x="808" y="1376"/>
                  </a:lnTo>
                  <a:lnTo>
                    <a:pt x="566" y="1376"/>
                  </a:lnTo>
                  <a:lnTo>
                    <a:pt x="544" y="1373"/>
                  </a:lnTo>
                  <a:lnTo>
                    <a:pt x="524" y="1366"/>
                  </a:lnTo>
                  <a:lnTo>
                    <a:pt x="509" y="1352"/>
                  </a:lnTo>
                  <a:lnTo>
                    <a:pt x="495" y="1336"/>
                  </a:lnTo>
                  <a:lnTo>
                    <a:pt x="487" y="1316"/>
                  </a:lnTo>
                  <a:lnTo>
                    <a:pt x="485" y="1295"/>
                  </a:lnTo>
                  <a:lnTo>
                    <a:pt x="485" y="1218"/>
                  </a:lnTo>
                  <a:lnTo>
                    <a:pt x="457" y="1207"/>
                  </a:lnTo>
                  <a:lnTo>
                    <a:pt x="402" y="1261"/>
                  </a:lnTo>
                  <a:lnTo>
                    <a:pt x="388" y="1272"/>
                  </a:lnTo>
                  <a:lnTo>
                    <a:pt x="371" y="1281"/>
                  </a:lnTo>
                  <a:lnTo>
                    <a:pt x="354" y="1285"/>
                  </a:lnTo>
                  <a:lnTo>
                    <a:pt x="336" y="1285"/>
                  </a:lnTo>
                  <a:lnTo>
                    <a:pt x="318" y="1281"/>
                  </a:lnTo>
                  <a:lnTo>
                    <a:pt x="302" y="1272"/>
                  </a:lnTo>
                  <a:lnTo>
                    <a:pt x="287" y="1261"/>
                  </a:lnTo>
                  <a:lnTo>
                    <a:pt x="115" y="1089"/>
                  </a:lnTo>
                  <a:lnTo>
                    <a:pt x="104" y="1074"/>
                  </a:lnTo>
                  <a:lnTo>
                    <a:pt x="96" y="1058"/>
                  </a:lnTo>
                  <a:lnTo>
                    <a:pt x="93" y="1040"/>
                  </a:lnTo>
                  <a:lnTo>
                    <a:pt x="93" y="1022"/>
                  </a:lnTo>
                  <a:lnTo>
                    <a:pt x="96" y="1004"/>
                  </a:lnTo>
                  <a:lnTo>
                    <a:pt x="104" y="988"/>
                  </a:lnTo>
                  <a:lnTo>
                    <a:pt x="115" y="973"/>
                  </a:lnTo>
                  <a:lnTo>
                    <a:pt x="170" y="919"/>
                  </a:lnTo>
                  <a:lnTo>
                    <a:pt x="158" y="892"/>
                  </a:lnTo>
                  <a:lnTo>
                    <a:pt x="82" y="892"/>
                  </a:lnTo>
                  <a:lnTo>
                    <a:pt x="60" y="889"/>
                  </a:lnTo>
                  <a:lnTo>
                    <a:pt x="41" y="880"/>
                  </a:lnTo>
                  <a:lnTo>
                    <a:pt x="24" y="868"/>
                  </a:lnTo>
                  <a:lnTo>
                    <a:pt x="11" y="851"/>
                  </a:lnTo>
                  <a:lnTo>
                    <a:pt x="3" y="831"/>
                  </a:lnTo>
                  <a:lnTo>
                    <a:pt x="0" y="809"/>
                  </a:lnTo>
                  <a:lnTo>
                    <a:pt x="0" y="567"/>
                  </a:lnTo>
                  <a:lnTo>
                    <a:pt x="3" y="545"/>
                  </a:lnTo>
                  <a:lnTo>
                    <a:pt x="11" y="526"/>
                  </a:lnTo>
                  <a:lnTo>
                    <a:pt x="24" y="509"/>
                  </a:lnTo>
                  <a:lnTo>
                    <a:pt x="41" y="496"/>
                  </a:lnTo>
                  <a:lnTo>
                    <a:pt x="60" y="487"/>
                  </a:lnTo>
                  <a:lnTo>
                    <a:pt x="82" y="485"/>
                  </a:lnTo>
                  <a:lnTo>
                    <a:pt x="158" y="485"/>
                  </a:lnTo>
                  <a:lnTo>
                    <a:pt x="170" y="457"/>
                  </a:lnTo>
                  <a:lnTo>
                    <a:pt x="115" y="403"/>
                  </a:lnTo>
                  <a:lnTo>
                    <a:pt x="104" y="388"/>
                  </a:lnTo>
                  <a:lnTo>
                    <a:pt x="96" y="372"/>
                  </a:lnTo>
                  <a:lnTo>
                    <a:pt x="93" y="354"/>
                  </a:lnTo>
                  <a:lnTo>
                    <a:pt x="93" y="336"/>
                  </a:lnTo>
                  <a:lnTo>
                    <a:pt x="96" y="319"/>
                  </a:lnTo>
                  <a:lnTo>
                    <a:pt x="104" y="302"/>
                  </a:lnTo>
                  <a:lnTo>
                    <a:pt x="115" y="287"/>
                  </a:lnTo>
                  <a:lnTo>
                    <a:pt x="287" y="115"/>
                  </a:lnTo>
                  <a:lnTo>
                    <a:pt x="302" y="104"/>
                  </a:lnTo>
                  <a:lnTo>
                    <a:pt x="318" y="96"/>
                  </a:lnTo>
                  <a:lnTo>
                    <a:pt x="336" y="92"/>
                  </a:lnTo>
                  <a:lnTo>
                    <a:pt x="354" y="92"/>
                  </a:lnTo>
                  <a:lnTo>
                    <a:pt x="371" y="96"/>
                  </a:lnTo>
                  <a:lnTo>
                    <a:pt x="388" y="104"/>
                  </a:lnTo>
                  <a:lnTo>
                    <a:pt x="402" y="115"/>
                  </a:lnTo>
                  <a:lnTo>
                    <a:pt x="457" y="170"/>
                  </a:lnTo>
                  <a:lnTo>
                    <a:pt x="484" y="159"/>
                  </a:lnTo>
                  <a:lnTo>
                    <a:pt x="484" y="82"/>
                  </a:lnTo>
                  <a:lnTo>
                    <a:pt x="487" y="60"/>
                  </a:lnTo>
                  <a:lnTo>
                    <a:pt x="495" y="40"/>
                  </a:lnTo>
                  <a:lnTo>
                    <a:pt x="509" y="24"/>
                  </a:lnTo>
                  <a:lnTo>
                    <a:pt x="524" y="11"/>
                  </a:lnTo>
                  <a:lnTo>
                    <a:pt x="544" y="3"/>
                  </a:lnTo>
                  <a:lnTo>
                    <a:pt x="5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5" name="Freeform 63"/>
            <p:cNvSpPr>
              <a:spLocks/>
            </p:cNvSpPr>
            <p:nvPr/>
          </p:nvSpPr>
          <p:spPr bwMode="auto">
            <a:xfrm>
              <a:off x="6500813" y="1336676"/>
              <a:ext cx="87313" cy="41275"/>
            </a:xfrm>
            <a:custGeom>
              <a:avLst/>
              <a:gdLst>
                <a:gd name="T0" fmla="*/ 156 w 609"/>
                <a:gd name="T1" fmla="*/ 0 h 281"/>
                <a:gd name="T2" fmla="*/ 304 w 609"/>
                <a:gd name="T3" fmla="*/ 71 h 281"/>
                <a:gd name="T4" fmla="*/ 453 w 609"/>
                <a:gd name="T5" fmla="*/ 0 h 281"/>
                <a:gd name="T6" fmla="*/ 506 w 609"/>
                <a:gd name="T7" fmla="*/ 16 h 281"/>
                <a:gd name="T8" fmla="*/ 533 w 609"/>
                <a:gd name="T9" fmla="*/ 29 h 281"/>
                <a:gd name="T10" fmla="*/ 557 w 609"/>
                <a:gd name="T11" fmla="*/ 45 h 281"/>
                <a:gd name="T12" fmla="*/ 577 w 609"/>
                <a:gd name="T13" fmla="*/ 66 h 281"/>
                <a:gd name="T14" fmla="*/ 592 w 609"/>
                <a:gd name="T15" fmla="*/ 90 h 281"/>
                <a:gd name="T16" fmla="*/ 603 w 609"/>
                <a:gd name="T17" fmla="*/ 117 h 281"/>
                <a:gd name="T18" fmla="*/ 609 w 609"/>
                <a:gd name="T19" fmla="*/ 146 h 281"/>
                <a:gd name="T20" fmla="*/ 574 w 609"/>
                <a:gd name="T21" fmla="*/ 180 h 281"/>
                <a:gd name="T22" fmla="*/ 536 w 609"/>
                <a:gd name="T23" fmla="*/ 209 h 281"/>
                <a:gd name="T24" fmla="*/ 495 w 609"/>
                <a:gd name="T25" fmla="*/ 234 h 281"/>
                <a:gd name="T26" fmla="*/ 451 w 609"/>
                <a:gd name="T27" fmla="*/ 254 h 281"/>
                <a:gd name="T28" fmla="*/ 404 w 609"/>
                <a:gd name="T29" fmla="*/ 270 h 281"/>
                <a:gd name="T30" fmla="*/ 355 w 609"/>
                <a:gd name="T31" fmla="*/ 278 h 281"/>
                <a:gd name="T32" fmla="*/ 304 w 609"/>
                <a:gd name="T33" fmla="*/ 281 h 281"/>
                <a:gd name="T34" fmla="*/ 253 w 609"/>
                <a:gd name="T35" fmla="*/ 278 h 281"/>
                <a:gd name="T36" fmla="*/ 204 w 609"/>
                <a:gd name="T37" fmla="*/ 270 h 281"/>
                <a:gd name="T38" fmla="*/ 157 w 609"/>
                <a:gd name="T39" fmla="*/ 254 h 281"/>
                <a:gd name="T40" fmla="*/ 114 w 609"/>
                <a:gd name="T41" fmla="*/ 234 h 281"/>
                <a:gd name="T42" fmla="*/ 72 w 609"/>
                <a:gd name="T43" fmla="*/ 209 h 281"/>
                <a:gd name="T44" fmla="*/ 35 w 609"/>
                <a:gd name="T45" fmla="*/ 180 h 281"/>
                <a:gd name="T46" fmla="*/ 0 w 609"/>
                <a:gd name="T47" fmla="*/ 146 h 281"/>
                <a:gd name="T48" fmla="*/ 6 w 609"/>
                <a:gd name="T49" fmla="*/ 117 h 281"/>
                <a:gd name="T50" fmla="*/ 17 w 609"/>
                <a:gd name="T51" fmla="*/ 90 h 281"/>
                <a:gd name="T52" fmla="*/ 32 w 609"/>
                <a:gd name="T53" fmla="*/ 66 h 281"/>
                <a:gd name="T54" fmla="*/ 52 w 609"/>
                <a:gd name="T55" fmla="*/ 45 h 281"/>
                <a:gd name="T56" fmla="*/ 75 w 609"/>
                <a:gd name="T57" fmla="*/ 29 h 281"/>
                <a:gd name="T58" fmla="*/ 102 w 609"/>
                <a:gd name="T59" fmla="*/ 16 h 281"/>
                <a:gd name="T60" fmla="*/ 156 w 609"/>
                <a:gd name="T61" fmla="*/ 0 h 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9" h="281">
                  <a:moveTo>
                    <a:pt x="156" y="0"/>
                  </a:moveTo>
                  <a:lnTo>
                    <a:pt x="304" y="71"/>
                  </a:lnTo>
                  <a:lnTo>
                    <a:pt x="453" y="0"/>
                  </a:lnTo>
                  <a:lnTo>
                    <a:pt x="506" y="16"/>
                  </a:lnTo>
                  <a:lnTo>
                    <a:pt x="533" y="29"/>
                  </a:lnTo>
                  <a:lnTo>
                    <a:pt x="557" y="45"/>
                  </a:lnTo>
                  <a:lnTo>
                    <a:pt x="577" y="66"/>
                  </a:lnTo>
                  <a:lnTo>
                    <a:pt x="592" y="90"/>
                  </a:lnTo>
                  <a:lnTo>
                    <a:pt x="603" y="117"/>
                  </a:lnTo>
                  <a:lnTo>
                    <a:pt x="609" y="146"/>
                  </a:lnTo>
                  <a:lnTo>
                    <a:pt x="574" y="180"/>
                  </a:lnTo>
                  <a:lnTo>
                    <a:pt x="536" y="209"/>
                  </a:lnTo>
                  <a:lnTo>
                    <a:pt x="495" y="234"/>
                  </a:lnTo>
                  <a:lnTo>
                    <a:pt x="451" y="254"/>
                  </a:lnTo>
                  <a:lnTo>
                    <a:pt x="404" y="270"/>
                  </a:lnTo>
                  <a:lnTo>
                    <a:pt x="355" y="278"/>
                  </a:lnTo>
                  <a:lnTo>
                    <a:pt x="304" y="281"/>
                  </a:lnTo>
                  <a:lnTo>
                    <a:pt x="253" y="278"/>
                  </a:lnTo>
                  <a:lnTo>
                    <a:pt x="204" y="270"/>
                  </a:lnTo>
                  <a:lnTo>
                    <a:pt x="157" y="254"/>
                  </a:lnTo>
                  <a:lnTo>
                    <a:pt x="114" y="234"/>
                  </a:lnTo>
                  <a:lnTo>
                    <a:pt x="72" y="209"/>
                  </a:lnTo>
                  <a:lnTo>
                    <a:pt x="35" y="180"/>
                  </a:lnTo>
                  <a:lnTo>
                    <a:pt x="0" y="146"/>
                  </a:lnTo>
                  <a:lnTo>
                    <a:pt x="6" y="117"/>
                  </a:lnTo>
                  <a:lnTo>
                    <a:pt x="17" y="90"/>
                  </a:lnTo>
                  <a:lnTo>
                    <a:pt x="32" y="66"/>
                  </a:lnTo>
                  <a:lnTo>
                    <a:pt x="52" y="45"/>
                  </a:lnTo>
                  <a:lnTo>
                    <a:pt x="75" y="29"/>
                  </a:lnTo>
                  <a:lnTo>
                    <a:pt x="102" y="16"/>
                  </a:lnTo>
                  <a:lnTo>
                    <a:pt x="1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66" name="Group 365"/>
          <p:cNvGrpSpPr/>
          <p:nvPr/>
        </p:nvGrpSpPr>
        <p:grpSpPr>
          <a:xfrm>
            <a:off x="4713533" y="2806755"/>
            <a:ext cx="256262" cy="244727"/>
            <a:chOff x="5575300" y="1136650"/>
            <a:chExt cx="493713" cy="471488"/>
          </a:xfrm>
          <a:solidFill>
            <a:schemeClr val="tx1">
              <a:lumMod val="65000"/>
              <a:lumOff val="35000"/>
            </a:schemeClr>
          </a:solidFill>
        </p:grpSpPr>
        <p:sp>
          <p:nvSpPr>
            <p:cNvPr id="367" name="Freeform 68"/>
            <p:cNvSpPr>
              <a:spLocks/>
            </p:cNvSpPr>
            <p:nvPr/>
          </p:nvSpPr>
          <p:spPr bwMode="auto">
            <a:xfrm>
              <a:off x="5643563" y="1136650"/>
              <a:ext cx="142875" cy="144463"/>
            </a:xfrm>
            <a:custGeom>
              <a:avLst/>
              <a:gdLst>
                <a:gd name="T0" fmla="*/ 497 w 994"/>
                <a:gd name="T1" fmla="*/ 0 h 996"/>
                <a:gd name="T2" fmla="*/ 551 w 994"/>
                <a:gd name="T3" fmla="*/ 3 h 996"/>
                <a:gd name="T4" fmla="*/ 603 w 994"/>
                <a:gd name="T5" fmla="*/ 12 h 996"/>
                <a:gd name="T6" fmla="*/ 654 w 994"/>
                <a:gd name="T7" fmla="*/ 25 h 996"/>
                <a:gd name="T8" fmla="*/ 702 w 994"/>
                <a:gd name="T9" fmla="*/ 44 h 996"/>
                <a:gd name="T10" fmla="*/ 748 w 994"/>
                <a:gd name="T11" fmla="*/ 68 h 996"/>
                <a:gd name="T12" fmla="*/ 791 w 994"/>
                <a:gd name="T13" fmla="*/ 96 h 996"/>
                <a:gd name="T14" fmla="*/ 830 w 994"/>
                <a:gd name="T15" fmla="*/ 128 h 996"/>
                <a:gd name="T16" fmla="*/ 866 w 994"/>
                <a:gd name="T17" fmla="*/ 165 h 996"/>
                <a:gd name="T18" fmla="*/ 898 w 994"/>
                <a:gd name="T19" fmla="*/ 204 h 996"/>
                <a:gd name="T20" fmla="*/ 926 w 994"/>
                <a:gd name="T21" fmla="*/ 247 h 996"/>
                <a:gd name="T22" fmla="*/ 950 w 994"/>
                <a:gd name="T23" fmla="*/ 293 h 996"/>
                <a:gd name="T24" fmla="*/ 968 w 994"/>
                <a:gd name="T25" fmla="*/ 341 h 996"/>
                <a:gd name="T26" fmla="*/ 983 w 994"/>
                <a:gd name="T27" fmla="*/ 391 h 996"/>
                <a:gd name="T28" fmla="*/ 991 w 994"/>
                <a:gd name="T29" fmla="*/ 444 h 996"/>
                <a:gd name="T30" fmla="*/ 994 w 994"/>
                <a:gd name="T31" fmla="*/ 498 h 996"/>
                <a:gd name="T32" fmla="*/ 991 w 994"/>
                <a:gd name="T33" fmla="*/ 552 h 996"/>
                <a:gd name="T34" fmla="*/ 983 w 994"/>
                <a:gd name="T35" fmla="*/ 604 h 996"/>
                <a:gd name="T36" fmla="*/ 968 w 994"/>
                <a:gd name="T37" fmla="*/ 655 h 996"/>
                <a:gd name="T38" fmla="*/ 950 w 994"/>
                <a:gd name="T39" fmla="*/ 703 h 996"/>
                <a:gd name="T40" fmla="*/ 926 w 994"/>
                <a:gd name="T41" fmla="*/ 749 h 996"/>
                <a:gd name="T42" fmla="*/ 898 w 994"/>
                <a:gd name="T43" fmla="*/ 792 h 996"/>
                <a:gd name="T44" fmla="*/ 866 w 994"/>
                <a:gd name="T45" fmla="*/ 831 h 996"/>
                <a:gd name="T46" fmla="*/ 830 w 994"/>
                <a:gd name="T47" fmla="*/ 868 h 996"/>
                <a:gd name="T48" fmla="*/ 791 w 994"/>
                <a:gd name="T49" fmla="*/ 900 h 996"/>
                <a:gd name="T50" fmla="*/ 748 w 994"/>
                <a:gd name="T51" fmla="*/ 928 h 996"/>
                <a:gd name="T52" fmla="*/ 702 w 994"/>
                <a:gd name="T53" fmla="*/ 951 h 996"/>
                <a:gd name="T54" fmla="*/ 654 w 994"/>
                <a:gd name="T55" fmla="*/ 971 h 996"/>
                <a:gd name="T56" fmla="*/ 603 w 994"/>
                <a:gd name="T57" fmla="*/ 985 h 996"/>
                <a:gd name="T58" fmla="*/ 551 w 994"/>
                <a:gd name="T59" fmla="*/ 993 h 996"/>
                <a:gd name="T60" fmla="*/ 497 w 994"/>
                <a:gd name="T61" fmla="*/ 996 h 996"/>
                <a:gd name="T62" fmla="*/ 443 w 994"/>
                <a:gd name="T63" fmla="*/ 993 h 996"/>
                <a:gd name="T64" fmla="*/ 390 w 994"/>
                <a:gd name="T65" fmla="*/ 985 h 996"/>
                <a:gd name="T66" fmla="*/ 340 w 994"/>
                <a:gd name="T67" fmla="*/ 971 h 996"/>
                <a:gd name="T68" fmla="*/ 291 w 994"/>
                <a:gd name="T69" fmla="*/ 951 h 996"/>
                <a:gd name="T70" fmla="*/ 247 w 994"/>
                <a:gd name="T71" fmla="*/ 928 h 996"/>
                <a:gd name="T72" fmla="*/ 203 w 994"/>
                <a:gd name="T73" fmla="*/ 900 h 996"/>
                <a:gd name="T74" fmla="*/ 163 w 994"/>
                <a:gd name="T75" fmla="*/ 868 h 996"/>
                <a:gd name="T76" fmla="*/ 128 w 994"/>
                <a:gd name="T77" fmla="*/ 831 h 996"/>
                <a:gd name="T78" fmla="*/ 96 w 994"/>
                <a:gd name="T79" fmla="*/ 792 h 996"/>
                <a:gd name="T80" fmla="*/ 68 w 994"/>
                <a:gd name="T81" fmla="*/ 749 h 996"/>
                <a:gd name="T82" fmla="*/ 44 w 994"/>
                <a:gd name="T83" fmla="*/ 703 h 996"/>
                <a:gd name="T84" fmla="*/ 25 w 994"/>
                <a:gd name="T85" fmla="*/ 655 h 996"/>
                <a:gd name="T86" fmla="*/ 12 w 994"/>
                <a:gd name="T87" fmla="*/ 604 h 996"/>
                <a:gd name="T88" fmla="*/ 2 w 994"/>
                <a:gd name="T89" fmla="*/ 552 h 996"/>
                <a:gd name="T90" fmla="*/ 0 w 994"/>
                <a:gd name="T91" fmla="*/ 498 h 996"/>
                <a:gd name="T92" fmla="*/ 2 w 994"/>
                <a:gd name="T93" fmla="*/ 444 h 996"/>
                <a:gd name="T94" fmla="*/ 12 w 994"/>
                <a:gd name="T95" fmla="*/ 391 h 996"/>
                <a:gd name="T96" fmla="*/ 25 w 994"/>
                <a:gd name="T97" fmla="*/ 341 h 996"/>
                <a:gd name="T98" fmla="*/ 44 w 994"/>
                <a:gd name="T99" fmla="*/ 293 h 996"/>
                <a:gd name="T100" fmla="*/ 68 w 994"/>
                <a:gd name="T101" fmla="*/ 247 h 996"/>
                <a:gd name="T102" fmla="*/ 96 w 994"/>
                <a:gd name="T103" fmla="*/ 204 h 996"/>
                <a:gd name="T104" fmla="*/ 128 w 994"/>
                <a:gd name="T105" fmla="*/ 165 h 996"/>
                <a:gd name="T106" fmla="*/ 163 w 994"/>
                <a:gd name="T107" fmla="*/ 128 h 996"/>
                <a:gd name="T108" fmla="*/ 203 w 994"/>
                <a:gd name="T109" fmla="*/ 96 h 996"/>
                <a:gd name="T110" fmla="*/ 247 w 994"/>
                <a:gd name="T111" fmla="*/ 68 h 996"/>
                <a:gd name="T112" fmla="*/ 291 w 994"/>
                <a:gd name="T113" fmla="*/ 44 h 996"/>
                <a:gd name="T114" fmla="*/ 340 w 994"/>
                <a:gd name="T115" fmla="*/ 25 h 996"/>
                <a:gd name="T116" fmla="*/ 390 w 994"/>
                <a:gd name="T117" fmla="*/ 12 h 996"/>
                <a:gd name="T118" fmla="*/ 443 w 994"/>
                <a:gd name="T119" fmla="*/ 3 h 996"/>
                <a:gd name="T120" fmla="*/ 497 w 994"/>
                <a:gd name="T121" fmla="*/ 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94" h="996">
                  <a:moveTo>
                    <a:pt x="497" y="0"/>
                  </a:moveTo>
                  <a:lnTo>
                    <a:pt x="551" y="3"/>
                  </a:lnTo>
                  <a:lnTo>
                    <a:pt x="603" y="12"/>
                  </a:lnTo>
                  <a:lnTo>
                    <a:pt x="654" y="25"/>
                  </a:lnTo>
                  <a:lnTo>
                    <a:pt x="702" y="44"/>
                  </a:lnTo>
                  <a:lnTo>
                    <a:pt x="748" y="68"/>
                  </a:lnTo>
                  <a:lnTo>
                    <a:pt x="791" y="96"/>
                  </a:lnTo>
                  <a:lnTo>
                    <a:pt x="830" y="128"/>
                  </a:lnTo>
                  <a:lnTo>
                    <a:pt x="866" y="165"/>
                  </a:lnTo>
                  <a:lnTo>
                    <a:pt x="898" y="204"/>
                  </a:lnTo>
                  <a:lnTo>
                    <a:pt x="926" y="247"/>
                  </a:lnTo>
                  <a:lnTo>
                    <a:pt x="950" y="293"/>
                  </a:lnTo>
                  <a:lnTo>
                    <a:pt x="968" y="341"/>
                  </a:lnTo>
                  <a:lnTo>
                    <a:pt x="983" y="391"/>
                  </a:lnTo>
                  <a:lnTo>
                    <a:pt x="991" y="444"/>
                  </a:lnTo>
                  <a:lnTo>
                    <a:pt x="994" y="498"/>
                  </a:lnTo>
                  <a:lnTo>
                    <a:pt x="991" y="552"/>
                  </a:lnTo>
                  <a:lnTo>
                    <a:pt x="983" y="604"/>
                  </a:lnTo>
                  <a:lnTo>
                    <a:pt x="968" y="655"/>
                  </a:lnTo>
                  <a:lnTo>
                    <a:pt x="950" y="703"/>
                  </a:lnTo>
                  <a:lnTo>
                    <a:pt x="926" y="749"/>
                  </a:lnTo>
                  <a:lnTo>
                    <a:pt x="898" y="792"/>
                  </a:lnTo>
                  <a:lnTo>
                    <a:pt x="866" y="831"/>
                  </a:lnTo>
                  <a:lnTo>
                    <a:pt x="830" y="868"/>
                  </a:lnTo>
                  <a:lnTo>
                    <a:pt x="791" y="900"/>
                  </a:lnTo>
                  <a:lnTo>
                    <a:pt x="748" y="928"/>
                  </a:lnTo>
                  <a:lnTo>
                    <a:pt x="702" y="951"/>
                  </a:lnTo>
                  <a:lnTo>
                    <a:pt x="654" y="971"/>
                  </a:lnTo>
                  <a:lnTo>
                    <a:pt x="603" y="985"/>
                  </a:lnTo>
                  <a:lnTo>
                    <a:pt x="551" y="993"/>
                  </a:lnTo>
                  <a:lnTo>
                    <a:pt x="497" y="996"/>
                  </a:lnTo>
                  <a:lnTo>
                    <a:pt x="443" y="993"/>
                  </a:lnTo>
                  <a:lnTo>
                    <a:pt x="390" y="985"/>
                  </a:lnTo>
                  <a:lnTo>
                    <a:pt x="340" y="971"/>
                  </a:lnTo>
                  <a:lnTo>
                    <a:pt x="291" y="951"/>
                  </a:lnTo>
                  <a:lnTo>
                    <a:pt x="247" y="928"/>
                  </a:lnTo>
                  <a:lnTo>
                    <a:pt x="203" y="900"/>
                  </a:lnTo>
                  <a:lnTo>
                    <a:pt x="163" y="868"/>
                  </a:lnTo>
                  <a:lnTo>
                    <a:pt x="128" y="831"/>
                  </a:lnTo>
                  <a:lnTo>
                    <a:pt x="96" y="792"/>
                  </a:lnTo>
                  <a:lnTo>
                    <a:pt x="68" y="749"/>
                  </a:lnTo>
                  <a:lnTo>
                    <a:pt x="44" y="703"/>
                  </a:lnTo>
                  <a:lnTo>
                    <a:pt x="25" y="655"/>
                  </a:lnTo>
                  <a:lnTo>
                    <a:pt x="12" y="604"/>
                  </a:lnTo>
                  <a:lnTo>
                    <a:pt x="2" y="552"/>
                  </a:lnTo>
                  <a:lnTo>
                    <a:pt x="0" y="498"/>
                  </a:lnTo>
                  <a:lnTo>
                    <a:pt x="2" y="444"/>
                  </a:lnTo>
                  <a:lnTo>
                    <a:pt x="12" y="391"/>
                  </a:lnTo>
                  <a:lnTo>
                    <a:pt x="25" y="341"/>
                  </a:lnTo>
                  <a:lnTo>
                    <a:pt x="44" y="293"/>
                  </a:lnTo>
                  <a:lnTo>
                    <a:pt x="68" y="247"/>
                  </a:lnTo>
                  <a:lnTo>
                    <a:pt x="96" y="204"/>
                  </a:lnTo>
                  <a:lnTo>
                    <a:pt x="128" y="165"/>
                  </a:lnTo>
                  <a:lnTo>
                    <a:pt x="163" y="128"/>
                  </a:lnTo>
                  <a:lnTo>
                    <a:pt x="203" y="96"/>
                  </a:lnTo>
                  <a:lnTo>
                    <a:pt x="247" y="68"/>
                  </a:lnTo>
                  <a:lnTo>
                    <a:pt x="291" y="44"/>
                  </a:lnTo>
                  <a:lnTo>
                    <a:pt x="340" y="25"/>
                  </a:lnTo>
                  <a:lnTo>
                    <a:pt x="390" y="12"/>
                  </a:lnTo>
                  <a:lnTo>
                    <a:pt x="443" y="3"/>
                  </a:lnTo>
                  <a:lnTo>
                    <a:pt x="4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8" name="Freeform 69"/>
            <p:cNvSpPr>
              <a:spLocks/>
            </p:cNvSpPr>
            <p:nvPr/>
          </p:nvSpPr>
          <p:spPr bwMode="auto">
            <a:xfrm>
              <a:off x="5732463" y="1433513"/>
              <a:ext cx="336550" cy="174625"/>
            </a:xfrm>
            <a:custGeom>
              <a:avLst/>
              <a:gdLst>
                <a:gd name="T0" fmla="*/ 841 w 2337"/>
                <a:gd name="T1" fmla="*/ 3 h 1201"/>
                <a:gd name="T2" fmla="*/ 877 w 2337"/>
                <a:gd name="T3" fmla="*/ 36 h 1201"/>
                <a:gd name="T4" fmla="*/ 871 w 2337"/>
                <a:gd name="T5" fmla="*/ 108 h 1201"/>
                <a:gd name="T6" fmla="*/ 880 w 2337"/>
                <a:gd name="T7" fmla="*/ 227 h 1201"/>
                <a:gd name="T8" fmla="*/ 933 w 2337"/>
                <a:gd name="T9" fmla="*/ 335 h 1201"/>
                <a:gd name="T10" fmla="*/ 1022 w 2337"/>
                <a:gd name="T11" fmla="*/ 413 h 1201"/>
                <a:gd name="T12" fmla="*/ 1136 w 2337"/>
                <a:gd name="T13" fmla="*/ 452 h 1201"/>
                <a:gd name="T14" fmla="*/ 1259 w 2337"/>
                <a:gd name="T15" fmla="*/ 444 h 1201"/>
                <a:gd name="T16" fmla="*/ 1366 w 2337"/>
                <a:gd name="T17" fmla="*/ 391 h 1201"/>
                <a:gd name="T18" fmla="*/ 1444 w 2337"/>
                <a:gd name="T19" fmla="*/ 301 h 1201"/>
                <a:gd name="T20" fmla="*/ 1484 w 2337"/>
                <a:gd name="T21" fmla="*/ 188 h 1201"/>
                <a:gd name="T22" fmla="*/ 1478 w 2337"/>
                <a:gd name="T23" fmla="*/ 70 h 1201"/>
                <a:gd name="T24" fmla="*/ 1487 w 2337"/>
                <a:gd name="T25" fmla="*/ 22 h 1201"/>
                <a:gd name="T26" fmla="*/ 1531 w 2337"/>
                <a:gd name="T27" fmla="*/ 0 h 1201"/>
                <a:gd name="T28" fmla="*/ 1754 w 2337"/>
                <a:gd name="T29" fmla="*/ 11 h 1201"/>
                <a:gd name="T30" fmla="*/ 1777 w 2337"/>
                <a:gd name="T31" fmla="*/ 56 h 1201"/>
                <a:gd name="T32" fmla="*/ 1787 w 2337"/>
                <a:gd name="T33" fmla="*/ 340 h 1201"/>
                <a:gd name="T34" fmla="*/ 1825 w 2337"/>
                <a:gd name="T35" fmla="*/ 364 h 1201"/>
                <a:gd name="T36" fmla="*/ 1910 w 2337"/>
                <a:gd name="T37" fmla="*/ 334 h 1201"/>
                <a:gd name="T38" fmla="*/ 2006 w 2337"/>
                <a:gd name="T39" fmla="*/ 306 h 1201"/>
                <a:gd name="T40" fmla="*/ 2123 w 2337"/>
                <a:gd name="T41" fmla="*/ 315 h 1201"/>
                <a:gd name="T42" fmla="*/ 2228 w 2337"/>
                <a:gd name="T43" fmla="*/ 370 h 1201"/>
                <a:gd name="T44" fmla="*/ 2302 w 2337"/>
                <a:gd name="T45" fmla="*/ 462 h 1201"/>
                <a:gd name="T46" fmla="*/ 2337 w 2337"/>
                <a:gd name="T47" fmla="*/ 579 h 1201"/>
                <a:gd name="T48" fmla="*/ 2319 w 2337"/>
                <a:gd name="T49" fmla="*/ 705 h 1201"/>
                <a:gd name="T50" fmla="*/ 2256 w 2337"/>
                <a:gd name="T51" fmla="*/ 807 h 1201"/>
                <a:gd name="T52" fmla="*/ 2158 w 2337"/>
                <a:gd name="T53" fmla="*/ 873 h 1201"/>
                <a:gd name="T54" fmla="*/ 2039 w 2337"/>
                <a:gd name="T55" fmla="*/ 898 h 1201"/>
                <a:gd name="T56" fmla="*/ 1941 w 2337"/>
                <a:gd name="T57" fmla="*/ 881 h 1201"/>
                <a:gd name="T58" fmla="*/ 1841 w 2337"/>
                <a:gd name="T59" fmla="*/ 837 h 1201"/>
                <a:gd name="T60" fmla="*/ 1797 w 2337"/>
                <a:gd name="T61" fmla="*/ 849 h 1201"/>
                <a:gd name="T62" fmla="*/ 1777 w 2337"/>
                <a:gd name="T63" fmla="*/ 892 h 1201"/>
                <a:gd name="T64" fmla="*/ 1767 w 2337"/>
                <a:gd name="T65" fmla="*/ 1179 h 1201"/>
                <a:gd name="T66" fmla="*/ 1722 w 2337"/>
                <a:gd name="T67" fmla="*/ 1201 h 1201"/>
                <a:gd name="T68" fmla="*/ 582 w 2337"/>
                <a:gd name="T69" fmla="*/ 1191 h 1201"/>
                <a:gd name="T70" fmla="*/ 559 w 2337"/>
                <a:gd name="T71" fmla="*/ 1146 h 1201"/>
                <a:gd name="T72" fmla="*/ 550 w 2337"/>
                <a:gd name="T73" fmla="*/ 861 h 1201"/>
                <a:gd name="T74" fmla="*/ 512 w 2337"/>
                <a:gd name="T75" fmla="*/ 837 h 1201"/>
                <a:gd name="T76" fmla="*/ 427 w 2337"/>
                <a:gd name="T77" fmla="*/ 868 h 1201"/>
                <a:gd name="T78" fmla="*/ 331 w 2337"/>
                <a:gd name="T79" fmla="*/ 896 h 1201"/>
                <a:gd name="T80" fmla="*/ 214 w 2337"/>
                <a:gd name="T81" fmla="*/ 887 h 1201"/>
                <a:gd name="T82" fmla="*/ 109 w 2337"/>
                <a:gd name="T83" fmla="*/ 831 h 1201"/>
                <a:gd name="T84" fmla="*/ 34 w 2337"/>
                <a:gd name="T85" fmla="*/ 739 h 1201"/>
                <a:gd name="T86" fmla="*/ 1 w 2337"/>
                <a:gd name="T87" fmla="*/ 622 h 1201"/>
                <a:gd name="T88" fmla="*/ 18 w 2337"/>
                <a:gd name="T89" fmla="*/ 496 h 1201"/>
                <a:gd name="T90" fmla="*/ 81 w 2337"/>
                <a:gd name="T91" fmla="*/ 395 h 1201"/>
                <a:gd name="T92" fmla="*/ 179 w 2337"/>
                <a:gd name="T93" fmla="*/ 327 h 1201"/>
                <a:gd name="T94" fmla="*/ 298 w 2337"/>
                <a:gd name="T95" fmla="*/ 304 h 1201"/>
                <a:gd name="T96" fmla="*/ 396 w 2337"/>
                <a:gd name="T97" fmla="*/ 320 h 1201"/>
                <a:gd name="T98" fmla="*/ 496 w 2337"/>
                <a:gd name="T99" fmla="*/ 364 h 1201"/>
                <a:gd name="T100" fmla="*/ 540 w 2337"/>
                <a:gd name="T101" fmla="*/ 351 h 1201"/>
                <a:gd name="T102" fmla="*/ 559 w 2337"/>
                <a:gd name="T103" fmla="*/ 310 h 1201"/>
                <a:gd name="T104" fmla="*/ 570 w 2337"/>
                <a:gd name="T105" fmla="*/ 22 h 1201"/>
                <a:gd name="T106" fmla="*/ 615 w 2337"/>
                <a:gd name="T107" fmla="*/ 0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7" h="1201">
                  <a:moveTo>
                    <a:pt x="615" y="0"/>
                  </a:moveTo>
                  <a:lnTo>
                    <a:pt x="825" y="0"/>
                  </a:lnTo>
                  <a:lnTo>
                    <a:pt x="841" y="3"/>
                  </a:lnTo>
                  <a:lnTo>
                    <a:pt x="857" y="11"/>
                  </a:lnTo>
                  <a:lnTo>
                    <a:pt x="868" y="22"/>
                  </a:lnTo>
                  <a:lnTo>
                    <a:pt x="877" y="36"/>
                  </a:lnTo>
                  <a:lnTo>
                    <a:pt x="880" y="53"/>
                  </a:lnTo>
                  <a:lnTo>
                    <a:pt x="878" y="70"/>
                  </a:lnTo>
                  <a:lnTo>
                    <a:pt x="871" y="108"/>
                  </a:lnTo>
                  <a:lnTo>
                    <a:pt x="868" y="145"/>
                  </a:lnTo>
                  <a:lnTo>
                    <a:pt x="871" y="188"/>
                  </a:lnTo>
                  <a:lnTo>
                    <a:pt x="880" y="227"/>
                  </a:lnTo>
                  <a:lnTo>
                    <a:pt x="893" y="266"/>
                  </a:lnTo>
                  <a:lnTo>
                    <a:pt x="911" y="301"/>
                  </a:lnTo>
                  <a:lnTo>
                    <a:pt x="933" y="335"/>
                  </a:lnTo>
                  <a:lnTo>
                    <a:pt x="959" y="364"/>
                  </a:lnTo>
                  <a:lnTo>
                    <a:pt x="989" y="391"/>
                  </a:lnTo>
                  <a:lnTo>
                    <a:pt x="1022" y="413"/>
                  </a:lnTo>
                  <a:lnTo>
                    <a:pt x="1058" y="431"/>
                  </a:lnTo>
                  <a:lnTo>
                    <a:pt x="1096" y="444"/>
                  </a:lnTo>
                  <a:lnTo>
                    <a:pt x="1136" y="452"/>
                  </a:lnTo>
                  <a:lnTo>
                    <a:pt x="1177" y="456"/>
                  </a:lnTo>
                  <a:lnTo>
                    <a:pt x="1220" y="452"/>
                  </a:lnTo>
                  <a:lnTo>
                    <a:pt x="1259" y="444"/>
                  </a:lnTo>
                  <a:lnTo>
                    <a:pt x="1298" y="431"/>
                  </a:lnTo>
                  <a:lnTo>
                    <a:pt x="1333" y="413"/>
                  </a:lnTo>
                  <a:lnTo>
                    <a:pt x="1366" y="391"/>
                  </a:lnTo>
                  <a:lnTo>
                    <a:pt x="1396" y="364"/>
                  </a:lnTo>
                  <a:lnTo>
                    <a:pt x="1423" y="335"/>
                  </a:lnTo>
                  <a:lnTo>
                    <a:pt x="1444" y="301"/>
                  </a:lnTo>
                  <a:lnTo>
                    <a:pt x="1462" y="266"/>
                  </a:lnTo>
                  <a:lnTo>
                    <a:pt x="1476" y="227"/>
                  </a:lnTo>
                  <a:lnTo>
                    <a:pt x="1484" y="188"/>
                  </a:lnTo>
                  <a:lnTo>
                    <a:pt x="1487" y="145"/>
                  </a:lnTo>
                  <a:lnTo>
                    <a:pt x="1484" y="108"/>
                  </a:lnTo>
                  <a:lnTo>
                    <a:pt x="1478" y="70"/>
                  </a:lnTo>
                  <a:lnTo>
                    <a:pt x="1476" y="53"/>
                  </a:lnTo>
                  <a:lnTo>
                    <a:pt x="1479" y="36"/>
                  </a:lnTo>
                  <a:lnTo>
                    <a:pt x="1487" y="22"/>
                  </a:lnTo>
                  <a:lnTo>
                    <a:pt x="1499" y="11"/>
                  </a:lnTo>
                  <a:lnTo>
                    <a:pt x="1513" y="3"/>
                  </a:lnTo>
                  <a:lnTo>
                    <a:pt x="1531" y="0"/>
                  </a:lnTo>
                  <a:lnTo>
                    <a:pt x="1722" y="0"/>
                  </a:lnTo>
                  <a:lnTo>
                    <a:pt x="1740" y="3"/>
                  </a:lnTo>
                  <a:lnTo>
                    <a:pt x="1754" y="11"/>
                  </a:lnTo>
                  <a:lnTo>
                    <a:pt x="1767" y="22"/>
                  </a:lnTo>
                  <a:lnTo>
                    <a:pt x="1774" y="38"/>
                  </a:lnTo>
                  <a:lnTo>
                    <a:pt x="1777" y="56"/>
                  </a:lnTo>
                  <a:lnTo>
                    <a:pt x="1777" y="310"/>
                  </a:lnTo>
                  <a:lnTo>
                    <a:pt x="1779" y="326"/>
                  </a:lnTo>
                  <a:lnTo>
                    <a:pt x="1787" y="340"/>
                  </a:lnTo>
                  <a:lnTo>
                    <a:pt x="1797" y="351"/>
                  </a:lnTo>
                  <a:lnTo>
                    <a:pt x="1811" y="360"/>
                  </a:lnTo>
                  <a:lnTo>
                    <a:pt x="1825" y="364"/>
                  </a:lnTo>
                  <a:lnTo>
                    <a:pt x="1841" y="364"/>
                  </a:lnTo>
                  <a:lnTo>
                    <a:pt x="1857" y="360"/>
                  </a:lnTo>
                  <a:lnTo>
                    <a:pt x="1910" y="334"/>
                  </a:lnTo>
                  <a:lnTo>
                    <a:pt x="1942" y="320"/>
                  </a:lnTo>
                  <a:lnTo>
                    <a:pt x="1973" y="311"/>
                  </a:lnTo>
                  <a:lnTo>
                    <a:pt x="2006" y="306"/>
                  </a:lnTo>
                  <a:lnTo>
                    <a:pt x="2040" y="304"/>
                  </a:lnTo>
                  <a:lnTo>
                    <a:pt x="2082" y="307"/>
                  </a:lnTo>
                  <a:lnTo>
                    <a:pt x="2123" y="315"/>
                  </a:lnTo>
                  <a:lnTo>
                    <a:pt x="2160" y="329"/>
                  </a:lnTo>
                  <a:lnTo>
                    <a:pt x="2195" y="347"/>
                  </a:lnTo>
                  <a:lnTo>
                    <a:pt x="2228" y="370"/>
                  </a:lnTo>
                  <a:lnTo>
                    <a:pt x="2257" y="397"/>
                  </a:lnTo>
                  <a:lnTo>
                    <a:pt x="2282" y="429"/>
                  </a:lnTo>
                  <a:lnTo>
                    <a:pt x="2302" y="462"/>
                  </a:lnTo>
                  <a:lnTo>
                    <a:pt x="2319" y="498"/>
                  </a:lnTo>
                  <a:lnTo>
                    <a:pt x="2331" y="538"/>
                  </a:lnTo>
                  <a:lnTo>
                    <a:pt x="2337" y="579"/>
                  </a:lnTo>
                  <a:lnTo>
                    <a:pt x="2337" y="621"/>
                  </a:lnTo>
                  <a:lnTo>
                    <a:pt x="2331" y="665"/>
                  </a:lnTo>
                  <a:lnTo>
                    <a:pt x="2319" y="705"/>
                  </a:lnTo>
                  <a:lnTo>
                    <a:pt x="2302" y="742"/>
                  </a:lnTo>
                  <a:lnTo>
                    <a:pt x="2281" y="775"/>
                  </a:lnTo>
                  <a:lnTo>
                    <a:pt x="2256" y="807"/>
                  </a:lnTo>
                  <a:lnTo>
                    <a:pt x="2227" y="833"/>
                  </a:lnTo>
                  <a:lnTo>
                    <a:pt x="2193" y="856"/>
                  </a:lnTo>
                  <a:lnTo>
                    <a:pt x="2158" y="873"/>
                  </a:lnTo>
                  <a:lnTo>
                    <a:pt x="2119" y="887"/>
                  </a:lnTo>
                  <a:lnTo>
                    <a:pt x="2080" y="895"/>
                  </a:lnTo>
                  <a:lnTo>
                    <a:pt x="2039" y="898"/>
                  </a:lnTo>
                  <a:lnTo>
                    <a:pt x="2005" y="896"/>
                  </a:lnTo>
                  <a:lnTo>
                    <a:pt x="1973" y="890"/>
                  </a:lnTo>
                  <a:lnTo>
                    <a:pt x="1941" y="881"/>
                  </a:lnTo>
                  <a:lnTo>
                    <a:pt x="1910" y="868"/>
                  </a:lnTo>
                  <a:lnTo>
                    <a:pt x="1857" y="842"/>
                  </a:lnTo>
                  <a:lnTo>
                    <a:pt x="1841" y="837"/>
                  </a:lnTo>
                  <a:lnTo>
                    <a:pt x="1825" y="837"/>
                  </a:lnTo>
                  <a:lnTo>
                    <a:pt x="1811" y="841"/>
                  </a:lnTo>
                  <a:lnTo>
                    <a:pt x="1797" y="849"/>
                  </a:lnTo>
                  <a:lnTo>
                    <a:pt x="1787" y="861"/>
                  </a:lnTo>
                  <a:lnTo>
                    <a:pt x="1779" y="875"/>
                  </a:lnTo>
                  <a:lnTo>
                    <a:pt x="1777" y="892"/>
                  </a:lnTo>
                  <a:lnTo>
                    <a:pt x="1777" y="1146"/>
                  </a:lnTo>
                  <a:lnTo>
                    <a:pt x="1774" y="1163"/>
                  </a:lnTo>
                  <a:lnTo>
                    <a:pt x="1767" y="1179"/>
                  </a:lnTo>
                  <a:lnTo>
                    <a:pt x="1754" y="1191"/>
                  </a:lnTo>
                  <a:lnTo>
                    <a:pt x="1740" y="1198"/>
                  </a:lnTo>
                  <a:lnTo>
                    <a:pt x="1722" y="1201"/>
                  </a:lnTo>
                  <a:lnTo>
                    <a:pt x="615" y="1201"/>
                  </a:lnTo>
                  <a:lnTo>
                    <a:pt x="598" y="1198"/>
                  </a:lnTo>
                  <a:lnTo>
                    <a:pt x="582" y="1191"/>
                  </a:lnTo>
                  <a:lnTo>
                    <a:pt x="570" y="1179"/>
                  </a:lnTo>
                  <a:lnTo>
                    <a:pt x="563" y="1163"/>
                  </a:lnTo>
                  <a:lnTo>
                    <a:pt x="559" y="1146"/>
                  </a:lnTo>
                  <a:lnTo>
                    <a:pt x="559" y="892"/>
                  </a:lnTo>
                  <a:lnTo>
                    <a:pt x="557" y="875"/>
                  </a:lnTo>
                  <a:lnTo>
                    <a:pt x="550" y="861"/>
                  </a:lnTo>
                  <a:lnTo>
                    <a:pt x="540" y="849"/>
                  </a:lnTo>
                  <a:lnTo>
                    <a:pt x="527" y="841"/>
                  </a:lnTo>
                  <a:lnTo>
                    <a:pt x="512" y="837"/>
                  </a:lnTo>
                  <a:lnTo>
                    <a:pt x="496" y="837"/>
                  </a:lnTo>
                  <a:lnTo>
                    <a:pt x="480" y="842"/>
                  </a:lnTo>
                  <a:lnTo>
                    <a:pt x="427" y="868"/>
                  </a:lnTo>
                  <a:lnTo>
                    <a:pt x="396" y="881"/>
                  </a:lnTo>
                  <a:lnTo>
                    <a:pt x="364" y="890"/>
                  </a:lnTo>
                  <a:lnTo>
                    <a:pt x="331" y="896"/>
                  </a:lnTo>
                  <a:lnTo>
                    <a:pt x="296" y="898"/>
                  </a:lnTo>
                  <a:lnTo>
                    <a:pt x="255" y="895"/>
                  </a:lnTo>
                  <a:lnTo>
                    <a:pt x="214" y="887"/>
                  </a:lnTo>
                  <a:lnTo>
                    <a:pt x="177" y="872"/>
                  </a:lnTo>
                  <a:lnTo>
                    <a:pt x="141" y="854"/>
                  </a:lnTo>
                  <a:lnTo>
                    <a:pt x="109" y="831"/>
                  </a:lnTo>
                  <a:lnTo>
                    <a:pt x="80" y="804"/>
                  </a:lnTo>
                  <a:lnTo>
                    <a:pt x="55" y="773"/>
                  </a:lnTo>
                  <a:lnTo>
                    <a:pt x="34" y="739"/>
                  </a:lnTo>
                  <a:lnTo>
                    <a:pt x="18" y="702"/>
                  </a:lnTo>
                  <a:lnTo>
                    <a:pt x="6" y="664"/>
                  </a:lnTo>
                  <a:lnTo>
                    <a:pt x="1" y="622"/>
                  </a:lnTo>
                  <a:lnTo>
                    <a:pt x="0" y="580"/>
                  </a:lnTo>
                  <a:lnTo>
                    <a:pt x="6" y="536"/>
                  </a:lnTo>
                  <a:lnTo>
                    <a:pt x="18" y="496"/>
                  </a:lnTo>
                  <a:lnTo>
                    <a:pt x="34" y="460"/>
                  </a:lnTo>
                  <a:lnTo>
                    <a:pt x="56" y="425"/>
                  </a:lnTo>
                  <a:lnTo>
                    <a:pt x="81" y="395"/>
                  </a:lnTo>
                  <a:lnTo>
                    <a:pt x="111" y="368"/>
                  </a:lnTo>
                  <a:lnTo>
                    <a:pt x="143" y="346"/>
                  </a:lnTo>
                  <a:lnTo>
                    <a:pt x="179" y="327"/>
                  </a:lnTo>
                  <a:lnTo>
                    <a:pt x="217" y="314"/>
                  </a:lnTo>
                  <a:lnTo>
                    <a:pt x="257" y="306"/>
                  </a:lnTo>
                  <a:lnTo>
                    <a:pt x="298" y="304"/>
                  </a:lnTo>
                  <a:lnTo>
                    <a:pt x="332" y="306"/>
                  </a:lnTo>
                  <a:lnTo>
                    <a:pt x="364" y="311"/>
                  </a:lnTo>
                  <a:lnTo>
                    <a:pt x="396" y="320"/>
                  </a:lnTo>
                  <a:lnTo>
                    <a:pt x="427" y="334"/>
                  </a:lnTo>
                  <a:lnTo>
                    <a:pt x="480" y="360"/>
                  </a:lnTo>
                  <a:lnTo>
                    <a:pt x="496" y="364"/>
                  </a:lnTo>
                  <a:lnTo>
                    <a:pt x="512" y="364"/>
                  </a:lnTo>
                  <a:lnTo>
                    <a:pt x="527" y="360"/>
                  </a:lnTo>
                  <a:lnTo>
                    <a:pt x="540" y="351"/>
                  </a:lnTo>
                  <a:lnTo>
                    <a:pt x="550" y="340"/>
                  </a:lnTo>
                  <a:lnTo>
                    <a:pt x="557" y="326"/>
                  </a:lnTo>
                  <a:lnTo>
                    <a:pt x="559" y="310"/>
                  </a:lnTo>
                  <a:lnTo>
                    <a:pt x="559" y="56"/>
                  </a:lnTo>
                  <a:lnTo>
                    <a:pt x="563" y="38"/>
                  </a:lnTo>
                  <a:lnTo>
                    <a:pt x="570" y="22"/>
                  </a:lnTo>
                  <a:lnTo>
                    <a:pt x="582" y="11"/>
                  </a:lnTo>
                  <a:lnTo>
                    <a:pt x="598" y="3"/>
                  </a:lnTo>
                  <a:lnTo>
                    <a:pt x="6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9" name="Freeform 70"/>
            <p:cNvSpPr>
              <a:spLocks/>
            </p:cNvSpPr>
            <p:nvPr/>
          </p:nvSpPr>
          <p:spPr bwMode="auto">
            <a:xfrm>
              <a:off x="5575300" y="1309688"/>
              <a:ext cx="279400" cy="192088"/>
            </a:xfrm>
            <a:custGeom>
              <a:avLst/>
              <a:gdLst>
                <a:gd name="T0" fmla="*/ 592 w 1938"/>
                <a:gd name="T1" fmla="*/ 2 h 1332"/>
                <a:gd name="T2" fmla="*/ 614 w 1938"/>
                <a:gd name="T3" fmla="*/ 16 h 1332"/>
                <a:gd name="T4" fmla="*/ 918 w 1938"/>
                <a:gd name="T5" fmla="*/ 849 h 1332"/>
                <a:gd name="T6" fmla="*/ 936 w 1938"/>
                <a:gd name="T7" fmla="*/ 874 h 1332"/>
                <a:gd name="T8" fmla="*/ 962 w 1938"/>
                <a:gd name="T9" fmla="*/ 884 h 1332"/>
                <a:gd name="T10" fmla="*/ 989 w 1938"/>
                <a:gd name="T11" fmla="*/ 880 h 1332"/>
                <a:gd name="T12" fmla="*/ 1012 w 1938"/>
                <a:gd name="T13" fmla="*/ 863 h 1332"/>
                <a:gd name="T14" fmla="*/ 1318 w 1938"/>
                <a:gd name="T15" fmla="*/ 29 h 1332"/>
                <a:gd name="T16" fmla="*/ 1334 w 1938"/>
                <a:gd name="T17" fmla="*/ 7 h 1332"/>
                <a:gd name="T18" fmla="*/ 1359 w 1938"/>
                <a:gd name="T19" fmla="*/ 0 h 1332"/>
                <a:gd name="T20" fmla="*/ 1636 w 1938"/>
                <a:gd name="T21" fmla="*/ 46 h 1332"/>
                <a:gd name="T22" fmla="*/ 1684 w 1938"/>
                <a:gd name="T23" fmla="*/ 64 h 1332"/>
                <a:gd name="T24" fmla="*/ 1769 w 1938"/>
                <a:gd name="T25" fmla="*/ 116 h 1332"/>
                <a:gd name="T26" fmla="*/ 1840 w 1938"/>
                <a:gd name="T27" fmla="*/ 185 h 1332"/>
                <a:gd name="T28" fmla="*/ 1893 w 1938"/>
                <a:gd name="T29" fmla="*/ 269 h 1332"/>
                <a:gd name="T30" fmla="*/ 1926 w 1938"/>
                <a:gd name="T31" fmla="*/ 361 h 1332"/>
                <a:gd name="T32" fmla="*/ 1938 w 1938"/>
                <a:gd name="T33" fmla="*/ 462 h 1332"/>
                <a:gd name="T34" fmla="*/ 1642 w 1938"/>
                <a:gd name="T35" fmla="*/ 681 h 1332"/>
                <a:gd name="T36" fmla="*/ 1580 w 1938"/>
                <a:gd name="T37" fmla="*/ 692 h 1332"/>
                <a:gd name="T38" fmla="*/ 1528 w 1938"/>
                <a:gd name="T39" fmla="*/ 724 h 1332"/>
                <a:gd name="T40" fmla="*/ 1488 w 1938"/>
                <a:gd name="T41" fmla="*/ 770 h 1332"/>
                <a:gd name="T42" fmla="*/ 1466 w 1938"/>
                <a:gd name="T43" fmla="*/ 828 h 1332"/>
                <a:gd name="T44" fmla="*/ 1464 w 1938"/>
                <a:gd name="T45" fmla="*/ 991 h 1332"/>
                <a:gd name="T46" fmla="*/ 1385 w 1938"/>
                <a:gd name="T47" fmla="*/ 984 h 1332"/>
                <a:gd name="T48" fmla="*/ 1279 w 1938"/>
                <a:gd name="T49" fmla="*/ 997 h 1332"/>
                <a:gd name="T50" fmla="*/ 1181 w 1938"/>
                <a:gd name="T51" fmla="*/ 1030 h 1332"/>
                <a:gd name="T52" fmla="*/ 1094 w 1938"/>
                <a:gd name="T53" fmla="*/ 1083 h 1332"/>
                <a:gd name="T54" fmla="*/ 1020 w 1938"/>
                <a:gd name="T55" fmla="*/ 1153 h 1332"/>
                <a:gd name="T56" fmla="*/ 963 w 1938"/>
                <a:gd name="T57" fmla="*/ 1236 h 1332"/>
                <a:gd name="T58" fmla="*/ 924 w 1938"/>
                <a:gd name="T59" fmla="*/ 1332 h 1332"/>
                <a:gd name="T60" fmla="*/ 152 w 1938"/>
                <a:gd name="T61" fmla="*/ 1329 h 1332"/>
                <a:gd name="T62" fmla="*/ 92 w 1938"/>
                <a:gd name="T63" fmla="*/ 1307 h 1332"/>
                <a:gd name="T64" fmla="*/ 44 w 1938"/>
                <a:gd name="T65" fmla="*/ 1266 h 1332"/>
                <a:gd name="T66" fmla="*/ 11 w 1938"/>
                <a:gd name="T67" fmla="*/ 1211 h 1332"/>
                <a:gd name="T68" fmla="*/ 0 w 1938"/>
                <a:gd name="T69" fmla="*/ 1147 h 1332"/>
                <a:gd name="T70" fmla="*/ 2 w 1938"/>
                <a:gd name="T71" fmla="*/ 417 h 1332"/>
                <a:gd name="T72" fmla="*/ 22 w 1938"/>
                <a:gd name="T73" fmla="*/ 327 h 1332"/>
                <a:gd name="T74" fmla="*/ 58 w 1938"/>
                <a:gd name="T75" fmla="*/ 245 h 1332"/>
                <a:gd name="T76" fmla="*/ 111 w 1938"/>
                <a:gd name="T77" fmla="*/ 171 h 1332"/>
                <a:gd name="T78" fmla="*/ 179 w 1938"/>
                <a:gd name="T79" fmla="*/ 109 h 1332"/>
                <a:gd name="T80" fmla="*/ 259 w 1938"/>
                <a:gd name="T81" fmla="*/ 62 h 1332"/>
                <a:gd name="T82" fmla="*/ 306 w 1938"/>
                <a:gd name="T83" fmla="*/ 45 h 1332"/>
                <a:gd name="T84" fmla="*/ 328 w 1938"/>
                <a:gd name="T85" fmla="*/ 40 h 1332"/>
                <a:gd name="T86" fmla="*/ 366 w 1938"/>
                <a:gd name="T87" fmla="*/ 34 h 1332"/>
                <a:gd name="T88" fmla="*/ 413 w 1938"/>
                <a:gd name="T89" fmla="*/ 27 h 1332"/>
                <a:gd name="T90" fmla="*/ 465 w 1938"/>
                <a:gd name="T91" fmla="*/ 19 h 1332"/>
                <a:gd name="T92" fmla="*/ 513 w 1938"/>
                <a:gd name="T93" fmla="*/ 10 h 1332"/>
                <a:gd name="T94" fmla="*/ 551 w 1938"/>
                <a:gd name="T95" fmla="*/ 4 h 1332"/>
                <a:gd name="T96" fmla="*/ 575 w 1938"/>
                <a:gd name="T97" fmla="*/ 0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8" h="1332">
                  <a:moveTo>
                    <a:pt x="578" y="0"/>
                  </a:moveTo>
                  <a:lnTo>
                    <a:pt x="592" y="2"/>
                  </a:lnTo>
                  <a:lnTo>
                    <a:pt x="603" y="7"/>
                  </a:lnTo>
                  <a:lnTo>
                    <a:pt x="614" y="16"/>
                  </a:lnTo>
                  <a:lnTo>
                    <a:pt x="620" y="29"/>
                  </a:lnTo>
                  <a:lnTo>
                    <a:pt x="918" y="849"/>
                  </a:lnTo>
                  <a:lnTo>
                    <a:pt x="926" y="863"/>
                  </a:lnTo>
                  <a:lnTo>
                    <a:pt x="936" y="874"/>
                  </a:lnTo>
                  <a:lnTo>
                    <a:pt x="948" y="880"/>
                  </a:lnTo>
                  <a:lnTo>
                    <a:pt x="962" y="884"/>
                  </a:lnTo>
                  <a:lnTo>
                    <a:pt x="976" y="884"/>
                  </a:lnTo>
                  <a:lnTo>
                    <a:pt x="989" y="880"/>
                  </a:lnTo>
                  <a:lnTo>
                    <a:pt x="1002" y="874"/>
                  </a:lnTo>
                  <a:lnTo>
                    <a:pt x="1012" y="863"/>
                  </a:lnTo>
                  <a:lnTo>
                    <a:pt x="1019" y="849"/>
                  </a:lnTo>
                  <a:lnTo>
                    <a:pt x="1318" y="29"/>
                  </a:lnTo>
                  <a:lnTo>
                    <a:pt x="1325" y="16"/>
                  </a:lnTo>
                  <a:lnTo>
                    <a:pt x="1334" y="7"/>
                  </a:lnTo>
                  <a:lnTo>
                    <a:pt x="1346" y="2"/>
                  </a:lnTo>
                  <a:lnTo>
                    <a:pt x="1359" y="0"/>
                  </a:lnTo>
                  <a:lnTo>
                    <a:pt x="1373" y="2"/>
                  </a:lnTo>
                  <a:lnTo>
                    <a:pt x="1636" y="46"/>
                  </a:lnTo>
                  <a:lnTo>
                    <a:pt x="1636" y="46"/>
                  </a:lnTo>
                  <a:lnTo>
                    <a:pt x="1684" y="64"/>
                  </a:lnTo>
                  <a:lnTo>
                    <a:pt x="1728" y="88"/>
                  </a:lnTo>
                  <a:lnTo>
                    <a:pt x="1769" y="116"/>
                  </a:lnTo>
                  <a:lnTo>
                    <a:pt x="1806" y="149"/>
                  </a:lnTo>
                  <a:lnTo>
                    <a:pt x="1840" y="185"/>
                  </a:lnTo>
                  <a:lnTo>
                    <a:pt x="1868" y="225"/>
                  </a:lnTo>
                  <a:lnTo>
                    <a:pt x="1893" y="269"/>
                  </a:lnTo>
                  <a:lnTo>
                    <a:pt x="1912" y="313"/>
                  </a:lnTo>
                  <a:lnTo>
                    <a:pt x="1926" y="361"/>
                  </a:lnTo>
                  <a:lnTo>
                    <a:pt x="1934" y="411"/>
                  </a:lnTo>
                  <a:lnTo>
                    <a:pt x="1938" y="462"/>
                  </a:lnTo>
                  <a:lnTo>
                    <a:pt x="1938" y="681"/>
                  </a:lnTo>
                  <a:lnTo>
                    <a:pt x="1642" y="681"/>
                  </a:lnTo>
                  <a:lnTo>
                    <a:pt x="1610" y="684"/>
                  </a:lnTo>
                  <a:lnTo>
                    <a:pt x="1580" y="692"/>
                  </a:lnTo>
                  <a:lnTo>
                    <a:pt x="1553" y="706"/>
                  </a:lnTo>
                  <a:lnTo>
                    <a:pt x="1528" y="724"/>
                  </a:lnTo>
                  <a:lnTo>
                    <a:pt x="1506" y="745"/>
                  </a:lnTo>
                  <a:lnTo>
                    <a:pt x="1488" y="770"/>
                  </a:lnTo>
                  <a:lnTo>
                    <a:pt x="1475" y="798"/>
                  </a:lnTo>
                  <a:lnTo>
                    <a:pt x="1466" y="828"/>
                  </a:lnTo>
                  <a:lnTo>
                    <a:pt x="1464" y="860"/>
                  </a:lnTo>
                  <a:lnTo>
                    <a:pt x="1464" y="991"/>
                  </a:lnTo>
                  <a:lnTo>
                    <a:pt x="1425" y="986"/>
                  </a:lnTo>
                  <a:lnTo>
                    <a:pt x="1385" y="984"/>
                  </a:lnTo>
                  <a:lnTo>
                    <a:pt x="1331" y="987"/>
                  </a:lnTo>
                  <a:lnTo>
                    <a:pt x="1279" y="997"/>
                  </a:lnTo>
                  <a:lnTo>
                    <a:pt x="1229" y="1011"/>
                  </a:lnTo>
                  <a:lnTo>
                    <a:pt x="1181" y="1030"/>
                  </a:lnTo>
                  <a:lnTo>
                    <a:pt x="1137" y="1054"/>
                  </a:lnTo>
                  <a:lnTo>
                    <a:pt x="1094" y="1083"/>
                  </a:lnTo>
                  <a:lnTo>
                    <a:pt x="1056" y="1116"/>
                  </a:lnTo>
                  <a:lnTo>
                    <a:pt x="1020" y="1153"/>
                  </a:lnTo>
                  <a:lnTo>
                    <a:pt x="989" y="1193"/>
                  </a:lnTo>
                  <a:lnTo>
                    <a:pt x="963" y="1236"/>
                  </a:lnTo>
                  <a:lnTo>
                    <a:pt x="940" y="1283"/>
                  </a:lnTo>
                  <a:lnTo>
                    <a:pt x="924" y="1332"/>
                  </a:lnTo>
                  <a:lnTo>
                    <a:pt x="185" y="1332"/>
                  </a:lnTo>
                  <a:lnTo>
                    <a:pt x="152" y="1329"/>
                  </a:lnTo>
                  <a:lnTo>
                    <a:pt x="121" y="1321"/>
                  </a:lnTo>
                  <a:lnTo>
                    <a:pt x="92" y="1307"/>
                  </a:lnTo>
                  <a:lnTo>
                    <a:pt x="66" y="1288"/>
                  </a:lnTo>
                  <a:lnTo>
                    <a:pt x="44" y="1266"/>
                  </a:lnTo>
                  <a:lnTo>
                    <a:pt x="25" y="1240"/>
                  </a:lnTo>
                  <a:lnTo>
                    <a:pt x="11" y="1211"/>
                  </a:lnTo>
                  <a:lnTo>
                    <a:pt x="3" y="1180"/>
                  </a:lnTo>
                  <a:lnTo>
                    <a:pt x="0" y="1147"/>
                  </a:lnTo>
                  <a:lnTo>
                    <a:pt x="0" y="464"/>
                  </a:lnTo>
                  <a:lnTo>
                    <a:pt x="2" y="417"/>
                  </a:lnTo>
                  <a:lnTo>
                    <a:pt x="9" y="372"/>
                  </a:lnTo>
                  <a:lnTo>
                    <a:pt x="22" y="327"/>
                  </a:lnTo>
                  <a:lnTo>
                    <a:pt x="38" y="284"/>
                  </a:lnTo>
                  <a:lnTo>
                    <a:pt x="58" y="245"/>
                  </a:lnTo>
                  <a:lnTo>
                    <a:pt x="83" y="206"/>
                  </a:lnTo>
                  <a:lnTo>
                    <a:pt x="111" y="171"/>
                  </a:lnTo>
                  <a:lnTo>
                    <a:pt x="144" y="138"/>
                  </a:lnTo>
                  <a:lnTo>
                    <a:pt x="179" y="109"/>
                  </a:lnTo>
                  <a:lnTo>
                    <a:pt x="217" y="84"/>
                  </a:lnTo>
                  <a:lnTo>
                    <a:pt x="259" y="62"/>
                  </a:lnTo>
                  <a:lnTo>
                    <a:pt x="303" y="46"/>
                  </a:lnTo>
                  <a:lnTo>
                    <a:pt x="306" y="45"/>
                  </a:lnTo>
                  <a:lnTo>
                    <a:pt x="314" y="44"/>
                  </a:lnTo>
                  <a:lnTo>
                    <a:pt x="328" y="40"/>
                  </a:lnTo>
                  <a:lnTo>
                    <a:pt x="345" y="38"/>
                  </a:lnTo>
                  <a:lnTo>
                    <a:pt x="366" y="34"/>
                  </a:lnTo>
                  <a:lnTo>
                    <a:pt x="389" y="31"/>
                  </a:lnTo>
                  <a:lnTo>
                    <a:pt x="413" y="27"/>
                  </a:lnTo>
                  <a:lnTo>
                    <a:pt x="439" y="23"/>
                  </a:lnTo>
                  <a:lnTo>
                    <a:pt x="465" y="19"/>
                  </a:lnTo>
                  <a:lnTo>
                    <a:pt x="489" y="14"/>
                  </a:lnTo>
                  <a:lnTo>
                    <a:pt x="513" y="10"/>
                  </a:lnTo>
                  <a:lnTo>
                    <a:pt x="534" y="7"/>
                  </a:lnTo>
                  <a:lnTo>
                    <a:pt x="551" y="4"/>
                  </a:lnTo>
                  <a:lnTo>
                    <a:pt x="566" y="2"/>
                  </a:lnTo>
                  <a:lnTo>
                    <a:pt x="575" y="0"/>
                  </a:lnTo>
                  <a:lnTo>
                    <a:pt x="5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0" name="Freeform 71"/>
            <p:cNvSpPr>
              <a:spLocks/>
            </p:cNvSpPr>
            <p:nvPr/>
          </p:nvSpPr>
          <p:spPr bwMode="auto">
            <a:xfrm>
              <a:off x="5697538" y="1300163"/>
              <a:ext cx="34925" cy="92075"/>
            </a:xfrm>
            <a:custGeom>
              <a:avLst/>
              <a:gdLst>
                <a:gd name="T0" fmla="*/ 60 w 246"/>
                <a:gd name="T1" fmla="*/ 0 h 632"/>
                <a:gd name="T2" fmla="*/ 186 w 246"/>
                <a:gd name="T3" fmla="*/ 0 h 632"/>
                <a:gd name="T4" fmla="*/ 202 w 246"/>
                <a:gd name="T5" fmla="*/ 2 h 632"/>
                <a:gd name="T6" fmla="*/ 218 w 246"/>
                <a:gd name="T7" fmla="*/ 9 h 632"/>
                <a:gd name="T8" fmla="*/ 230 w 246"/>
                <a:gd name="T9" fmla="*/ 19 h 632"/>
                <a:gd name="T10" fmla="*/ 240 w 246"/>
                <a:gd name="T11" fmla="*/ 32 h 632"/>
                <a:gd name="T12" fmla="*/ 245 w 246"/>
                <a:gd name="T13" fmla="*/ 45 h 632"/>
                <a:gd name="T14" fmla="*/ 246 w 246"/>
                <a:gd name="T15" fmla="*/ 60 h 632"/>
                <a:gd name="T16" fmla="*/ 244 w 246"/>
                <a:gd name="T17" fmla="*/ 74 h 632"/>
                <a:gd name="T18" fmla="*/ 239 w 246"/>
                <a:gd name="T19" fmla="*/ 88 h 632"/>
                <a:gd name="T20" fmla="*/ 171 w 246"/>
                <a:gd name="T21" fmla="*/ 190 h 632"/>
                <a:gd name="T22" fmla="*/ 202 w 246"/>
                <a:gd name="T23" fmla="*/ 456 h 632"/>
                <a:gd name="T24" fmla="*/ 141 w 246"/>
                <a:gd name="T25" fmla="*/ 620 h 632"/>
                <a:gd name="T26" fmla="*/ 136 w 246"/>
                <a:gd name="T27" fmla="*/ 629 h 632"/>
                <a:gd name="T28" fmla="*/ 127 w 246"/>
                <a:gd name="T29" fmla="*/ 632 h 632"/>
                <a:gd name="T30" fmla="*/ 118 w 246"/>
                <a:gd name="T31" fmla="*/ 632 h 632"/>
                <a:gd name="T32" fmla="*/ 111 w 246"/>
                <a:gd name="T33" fmla="*/ 629 h 632"/>
                <a:gd name="T34" fmla="*/ 106 w 246"/>
                <a:gd name="T35" fmla="*/ 620 h 632"/>
                <a:gd name="T36" fmla="*/ 43 w 246"/>
                <a:gd name="T37" fmla="*/ 456 h 632"/>
                <a:gd name="T38" fmla="*/ 74 w 246"/>
                <a:gd name="T39" fmla="*/ 190 h 632"/>
                <a:gd name="T40" fmla="*/ 8 w 246"/>
                <a:gd name="T41" fmla="*/ 88 h 632"/>
                <a:gd name="T42" fmla="*/ 2 w 246"/>
                <a:gd name="T43" fmla="*/ 74 h 632"/>
                <a:gd name="T44" fmla="*/ 0 w 246"/>
                <a:gd name="T45" fmla="*/ 60 h 632"/>
                <a:gd name="T46" fmla="*/ 2 w 246"/>
                <a:gd name="T47" fmla="*/ 45 h 632"/>
                <a:gd name="T48" fmla="*/ 7 w 246"/>
                <a:gd name="T49" fmla="*/ 32 h 632"/>
                <a:gd name="T50" fmla="*/ 15 w 246"/>
                <a:gd name="T51" fmla="*/ 19 h 632"/>
                <a:gd name="T52" fmla="*/ 29 w 246"/>
                <a:gd name="T53" fmla="*/ 9 h 632"/>
                <a:gd name="T54" fmla="*/ 43 w 246"/>
                <a:gd name="T55" fmla="*/ 2 h 632"/>
                <a:gd name="T56" fmla="*/ 60 w 246"/>
                <a:gd name="T57" fmla="*/ 0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6" h="632">
                  <a:moveTo>
                    <a:pt x="60" y="0"/>
                  </a:moveTo>
                  <a:lnTo>
                    <a:pt x="186" y="0"/>
                  </a:lnTo>
                  <a:lnTo>
                    <a:pt x="202" y="2"/>
                  </a:lnTo>
                  <a:lnTo>
                    <a:pt x="218" y="9"/>
                  </a:lnTo>
                  <a:lnTo>
                    <a:pt x="230" y="19"/>
                  </a:lnTo>
                  <a:lnTo>
                    <a:pt x="240" y="32"/>
                  </a:lnTo>
                  <a:lnTo>
                    <a:pt x="245" y="45"/>
                  </a:lnTo>
                  <a:lnTo>
                    <a:pt x="246" y="60"/>
                  </a:lnTo>
                  <a:lnTo>
                    <a:pt x="244" y="74"/>
                  </a:lnTo>
                  <a:lnTo>
                    <a:pt x="239" y="88"/>
                  </a:lnTo>
                  <a:lnTo>
                    <a:pt x="171" y="190"/>
                  </a:lnTo>
                  <a:lnTo>
                    <a:pt x="202" y="456"/>
                  </a:lnTo>
                  <a:lnTo>
                    <a:pt x="141" y="620"/>
                  </a:lnTo>
                  <a:lnTo>
                    <a:pt x="136" y="629"/>
                  </a:lnTo>
                  <a:lnTo>
                    <a:pt x="127" y="632"/>
                  </a:lnTo>
                  <a:lnTo>
                    <a:pt x="118" y="632"/>
                  </a:lnTo>
                  <a:lnTo>
                    <a:pt x="111" y="629"/>
                  </a:lnTo>
                  <a:lnTo>
                    <a:pt x="106" y="620"/>
                  </a:lnTo>
                  <a:lnTo>
                    <a:pt x="43" y="456"/>
                  </a:lnTo>
                  <a:lnTo>
                    <a:pt x="74" y="190"/>
                  </a:lnTo>
                  <a:lnTo>
                    <a:pt x="8" y="88"/>
                  </a:lnTo>
                  <a:lnTo>
                    <a:pt x="2" y="74"/>
                  </a:lnTo>
                  <a:lnTo>
                    <a:pt x="0" y="60"/>
                  </a:lnTo>
                  <a:lnTo>
                    <a:pt x="2" y="45"/>
                  </a:lnTo>
                  <a:lnTo>
                    <a:pt x="7" y="32"/>
                  </a:lnTo>
                  <a:lnTo>
                    <a:pt x="15" y="19"/>
                  </a:lnTo>
                  <a:lnTo>
                    <a:pt x="29" y="9"/>
                  </a:lnTo>
                  <a:lnTo>
                    <a:pt x="43" y="2"/>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71" name="Group 370"/>
          <p:cNvGrpSpPr/>
          <p:nvPr/>
        </p:nvGrpSpPr>
        <p:grpSpPr>
          <a:xfrm>
            <a:off x="4138443" y="2812523"/>
            <a:ext cx="256262" cy="233190"/>
            <a:chOff x="4935538" y="1135063"/>
            <a:chExt cx="493713" cy="449263"/>
          </a:xfrm>
          <a:solidFill>
            <a:schemeClr val="tx1">
              <a:lumMod val="65000"/>
              <a:lumOff val="35000"/>
            </a:schemeClr>
          </a:solidFill>
        </p:grpSpPr>
        <p:sp>
          <p:nvSpPr>
            <p:cNvPr id="372" name="Freeform 76"/>
            <p:cNvSpPr>
              <a:spLocks/>
            </p:cNvSpPr>
            <p:nvPr/>
          </p:nvSpPr>
          <p:spPr bwMode="auto">
            <a:xfrm>
              <a:off x="4935538" y="1135063"/>
              <a:ext cx="136525" cy="136525"/>
            </a:xfrm>
            <a:custGeom>
              <a:avLst/>
              <a:gdLst>
                <a:gd name="T0" fmla="*/ 130 w 941"/>
                <a:gd name="T1" fmla="*/ 2 h 940"/>
                <a:gd name="T2" fmla="*/ 170 w 941"/>
                <a:gd name="T3" fmla="*/ 18 h 940"/>
                <a:gd name="T4" fmla="*/ 471 w 941"/>
                <a:gd name="T5" fmla="*/ 316 h 940"/>
                <a:gd name="T6" fmla="*/ 772 w 941"/>
                <a:gd name="T7" fmla="*/ 18 h 940"/>
                <a:gd name="T8" fmla="*/ 811 w 941"/>
                <a:gd name="T9" fmla="*/ 2 h 940"/>
                <a:gd name="T10" fmla="*/ 853 w 941"/>
                <a:gd name="T11" fmla="*/ 2 h 940"/>
                <a:gd name="T12" fmla="*/ 892 w 941"/>
                <a:gd name="T13" fmla="*/ 18 h 940"/>
                <a:gd name="T14" fmla="*/ 924 w 941"/>
                <a:gd name="T15" fmla="*/ 49 h 940"/>
                <a:gd name="T16" fmla="*/ 939 w 941"/>
                <a:gd name="T17" fmla="*/ 88 h 940"/>
                <a:gd name="T18" fmla="*/ 939 w 941"/>
                <a:gd name="T19" fmla="*/ 130 h 940"/>
                <a:gd name="T20" fmla="*/ 924 w 941"/>
                <a:gd name="T21" fmla="*/ 169 h 940"/>
                <a:gd name="T22" fmla="*/ 625 w 941"/>
                <a:gd name="T23" fmla="*/ 470 h 940"/>
                <a:gd name="T24" fmla="*/ 924 w 941"/>
                <a:gd name="T25" fmla="*/ 771 h 940"/>
                <a:gd name="T26" fmla="*/ 939 w 941"/>
                <a:gd name="T27" fmla="*/ 810 h 940"/>
                <a:gd name="T28" fmla="*/ 939 w 941"/>
                <a:gd name="T29" fmla="*/ 852 h 940"/>
                <a:gd name="T30" fmla="*/ 924 w 941"/>
                <a:gd name="T31" fmla="*/ 891 h 940"/>
                <a:gd name="T32" fmla="*/ 892 w 941"/>
                <a:gd name="T33" fmla="*/ 922 h 940"/>
                <a:gd name="T34" fmla="*/ 853 w 941"/>
                <a:gd name="T35" fmla="*/ 938 h 940"/>
                <a:gd name="T36" fmla="*/ 811 w 941"/>
                <a:gd name="T37" fmla="*/ 938 h 940"/>
                <a:gd name="T38" fmla="*/ 772 w 941"/>
                <a:gd name="T39" fmla="*/ 922 h 940"/>
                <a:gd name="T40" fmla="*/ 471 w 941"/>
                <a:gd name="T41" fmla="*/ 624 h 940"/>
                <a:gd name="T42" fmla="*/ 170 w 941"/>
                <a:gd name="T43" fmla="*/ 922 h 940"/>
                <a:gd name="T44" fmla="*/ 130 w 941"/>
                <a:gd name="T45" fmla="*/ 938 h 940"/>
                <a:gd name="T46" fmla="*/ 88 w 941"/>
                <a:gd name="T47" fmla="*/ 938 h 940"/>
                <a:gd name="T48" fmla="*/ 49 w 941"/>
                <a:gd name="T49" fmla="*/ 922 h 940"/>
                <a:gd name="T50" fmla="*/ 18 w 941"/>
                <a:gd name="T51" fmla="*/ 891 h 940"/>
                <a:gd name="T52" fmla="*/ 2 w 941"/>
                <a:gd name="T53" fmla="*/ 852 h 940"/>
                <a:gd name="T54" fmla="*/ 2 w 941"/>
                <a:gd name="T55" fmla="*/ 810 h 940"/>
                <a:gd name="T56" fmla="*/ 18 w 941"/>
                <a:gd name="T57" fmla="*/ 771 h 940"/>
                <a:gd name="T58" fmla="*/ 316 w 941"/>
                <a:gd name="T59" fmla="*/ 470 h 940"/>
                <a:gd name="T60" fmla="*/ 18 w 941"/>
                <a:gd name="T61" fmla="*/ 169 h 940"/>
                <a:gd name="T62" fmla="*/ 2 w 941"/>
                <a:gd name="T63" fmla="*/ 130 h 940"/>
                <a:gd name="T64" fmla="*/ 2 w 941"/>
                <a:gd name="T65" fmla="*/ 88 h 940"/>
                <a:gd name="T66" fmla="*/ 18 w 941"/>
                <a:gd name="T67" fmla="*/ 49 h 940"/>
                <a:gd name="T68" fmla="*/ 49 w 941"/>
                <a:gd name="T69" fmla="*/ 18 h 940"/>
                <a:gd name="T70" fmla="*/ 88 w 941"/>
                <a:gd name="T71" fmla="*/ 2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1" h="940">
                  <a:moveTo>
                    <a:pt x="109" y="0"/>
                  </a:moveTo>
                  <a:lnTo>
                    <a:pt x="130" y="2"/>
                  </a:lnTo>
                  <a:lnTo>
                    <a:pt x="151" y="9"/>
                  </a:lnTo>
                  <a:lnTo>
                    <a:pt x="170" y="18"/>
                  </a:lnTo>
                  <a:lnTo>
                    <a:pt x="186" y="32"/>
                  </a:lnTo>
                  <a:lnTo>
                    <a:pt x="471" y="316"/>
                  </a:lnTo>
                  <a:lnTo>
                    <a:pt x="755" y="32"/>
                  </a:lnTo>
                  <a:lnTo>
                    <a:pt x="772" y="18"/>
                  </a:lnTo>
                  <a:lnTo>
                    <a:pt x="790" y="9"/>
                  </a:lnTo>
                  <a:lnTo>
                    <a:pt x="811" y="2"/>
                  </a:lnTo>
                  <a:lnTo>
                    <a:pt x="832" y="0"/>
                  </a:lnTo>
                  <a:lnTo>
                    <a:pt x="853" y="2"/>
                  </a:lnTo>
                  <a:lnTo>
                    <a:pt x="874" y="9"/>
                  </a:lnTo>
                  <a:lnTo>
                    <a:pt x="892" y="18"/>
                  </a:lnTo>
                  <a:lnTo>
                    <a:pt x="909" y="32"/>
                  </a:lnTo>
                  <a:lnTo>
                    <a:pt x="924" y="49"/>
                  </a:lnTo>
                  <a:lnTo>
                    <a:pt x="933" y="68"/>
                  </a:lnTo>
                  <a:lnTo>
                    <a:pt x="939" y="88"/>
                  </a:lnTo>
                  <a:lnTo>
                    <a:pt x="941" y="109"/>
                  </a:lnTo>
                  <a:lnTo>
                    <a:pt x="939" y="130"/>
                  </a:lnTo>
                  <a:lnTo>
                    <a:pt x="933" y="150"/>
                  </a:lnTo>
                  <a:lnTo>
                    <a:pt x="924" y="169"/>
                  </a:lnTo>
                  <a:lnTo>
                    <a:pt x="909" y="186"/>
                  </a:lnTo>
                  <a:lnTo>
                    <a:pt x="625" y="470"/>
                  </a:lnTo>
                  <a:lnTo>
                    <a:pt x="909" y="753"/>
                  </a:lnTo>
                  <a:lnTo>
                    <a:pt x="924" y="771"/>
                  </a:lnTo>
                  <a:lnTo>
                    <a:pt x="933" y="790"/>
                  </a:lnTo>
                  <a:lnTo>
                    <a:pt x="939" y="810"/>
                  </a:lnTo>
                  <a:lnTo>
                    <a:pt x="941" y="831"/>
                  </a:lnTo>
                  <a:lnTo>
                    <a:pt x="939" y="852"/>
                  </a:lnTo>
                  <a:lnTo>
                    <a:pt x="933" y="872"/>
                  </a:lnTo>
                  <a:lnTo>
                    <a:pt x="924" y="891"/>
                  </a:lnTo>
                  <a:lnTo>
                    <a:pt x="909" y="908"/>
                  </a:lnTo>
                  <a:lnTo>
                    <a:pt x="892" y="922"/>
                  </a:lnTo>
                  <a:lnTo>
                    <a:pt x="874" y="932"/>
                  </a:lnTo>
                  <a:lnTo>
                    <a:pt x="853" y="938"/>
                  </a:lnTo>
                  <a:lnTo>
                    <a:pt x="832" y="940"/>
                  </a:lnTo>
                  <a:lnTo>
                    <a:pt x="811" y="938"/>
                  </a:lnTo>
                  <a:lnTo>
                    <a:pt x="790" y="932"/>
                  </a:lnTo>
                  <a:lnTo>
                    <a:pt x="772" y="922"/>
                  </a:lnTo>
                  <a:lnTo>
                    <a:pt x="755" y="908"/>
                  </a:lnTo>
                  <a:lnTo>
                    <a:pt x="471" y="624"/>
                  </a:lnTo>
                  <a:lnTo>
                    <a:pt x="186" y="908"/>
                  </a:lnTo>
                  <a:lnTo>
                    <a:pt x="170" y="922"/>
                  </a:lnTo>
                  <a:lnTo>
                    <a:pt x="151" y="932"/>
                  </a:lnTo>
                  <a:lnTo>
                    <a:pt x="130" y="938"/>
                  </a:lnTo>
                  <a:lnTo>
                    <a:pt x="109" y="940"/>
                  </a:lnTo>
                  <a:lnTo>
                    <a:pt x="88" y="938"/>
                  </a:lnTo>
                  <a:lnTo>
                    <a:pt x="69" y="932"/>
                  </a:lnTo>
                  <a:lnTo>
                    <a:pt x="49" y="922"/>
                  </a:lnTo>
                  <a:lnTo>
                    <a:pt x="32" y="908"/>
                  </a:lnTo>
                  <a:lnTo>
                    <a:pt x="18" y="891"/>
                  </a:lnTo>
                  <a:lnTo>
                    <a:pt x="8" y="872"/>
                  </a:lnTo>
                  <a:lnTo>
                    <a:pt x="2" y="852"/>
                  </a:lnTo>
                  <a:lnTo>
                    <a:pt x="0" y="831"/>
                  </a:lnTo>
                  <a:lnTo>
                    <a:pt x="2" y="810"/>
                  </a:lnTo>
                  <a:lnTo>
                    <a:pt x="8" y="790"/>
                  </a:lnTo>
                  <a:lnTo>
                    <a:pt x="18" y="771"/>
                  </a:lnTo>
                  <a:lnTo>
                    <a:pt x="32" y="753"/>
                  </a:lnTo>
                  <a:lnTo>
                    <a:pt x="316" y="470"/>
                  </a:lnTo>
                  <a:lnTo>
                    <a:pt x="32" y="186"/>
                  </a:lnTo>
                  <a:lnTo>
                    <a:pt x="18" y="169"/>
                  </a:lnTo>
                  <a:lnTo>
                    <a:pt x="8" y="150"/>
                  </a:lnTo>
                  <a:lnTo>
                    <a:pt x="2" y="130"/>
                  </a:lnTo>
                  <a:lnTo>
                    <a:pt x="0" y="109"/>
                  </a:lnTo>
                  <a:lnTo>
                    <a:pt x="2" y="88"/>
                  </a:lnTo>
                  <a:lnTo>
                    <a:pt x="8" y="68"/>
                  </a:lnTo>
                  <a:lnTo>
                    <a:pt x="18" y="49"/>
                  </a:lnTo>
                  <a:lnTo>
                    <a:pt x="32" y="32"/>
                  </a:lnTo>
                  <a:lnTo>
                    <a:pt x="49" y="18"/>
                  </a:lnTo>
                  <a:lnTo>
                    <a:pt x="69" y="9"/>
                  </a:lnTo>
                  <a:lnTo>
                    <a:pt x="88" y="2"/>
                  </a:lnTo>
                  <a:lnTo>
                    <a:pt x="1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3" name="Freeform 77"/>
            <p:cNvSpPr>
              <a:spLocks/>
            </p:cNvSpPr>
            <p:nvPr/>
          </p:nvSpPr>
          <p:spPr bwMode="auto">
            <a:xfrm>
              <a:off x="5143501" y="1447801"/>
              <a:ext cx="136525" cy="136525"/>
            </a:xfrm>
            <a:custGeom>
              <a:avLst/>
              <a:gdLst>
                <a:gd name="T0" fmla="*/ 130 w 941"/>
                <a:gd name="T1" fmla="*/ 2 h 940"/>
                <a:gd name="T2" fmla="*/ 169 w 941"/>
                <a:gd name="T3" fmla="*/ 18 h 940"/>
                <a:gd name="T4" fmla="*/ 470 w 941"/>
                <a:gd name="T5" fmla="*/ 315 h 940"/>
                <a:gd name="T6" fmla="*/ 771 w 941"/>
                <a:gd name="T7" fmla="*/ 18 h 940"/>
                <a:gd name="T8" fmla="*/ 811 w 941"/>
                <a:gd name="T9" fmla="*/ 2 h 940"/>
                <a:gd name="T10" fmla="*/ 852 w 941"/>
                <a:gd name="T11" fmla="*/ 2 h 940"/>
                <a:gd name="T12" fmla="*/ 892 w 941"/>
                <a:gd name="T13" fmla="*/ 18 h 940"/>
                <a:gd name="T14" fmla="*/ 923 w 941"/>
                <a:gd name="T15" fmla="*/ 49 h 940"/>
                <a:gd name="T16" fmla="*/ 939 w 941"/>
                <a:gd name="T17" fmla="*/ 88 h 940"/>
                <a:gd name="T18" fmla="*/ 939 w 941"/>
                <a:gd name="T19" fmla="*/ 130 h 940"/>
                <a:gd name="T20" fmla="*/ 923 w 941"/>
                <a:gd name="T21" fmla="*/ 169 h 940"/>
                <a:gd name="T22" fmla="*/ 625 w 941"/>
                <a:gd name="T23" fmla="*/ 470 h 940"/>
                <a:gd name="T24" fmla="*/ 923 w 941"/>
                <a:gd name="T25" fmla="*/ 771 h 940"/>
                <a:gd name="T26" fmla="*/ 939 w 941"/>
                <a:gd name="T27" fmla="*/ 810 h 940"/>
                <a:gd name="T28" fmla="*/ 939 w 941"/>
                <a:gd name="T29" fmla="*/ 852 h 940"/>
                <a:gd name="T30" fmla="*/ 923 w 941"/>
                <a:gd name="T31" fmla="*/ 891 h 940"/>
                <a:gd name="T32" fmla="*/ 892 w 941"/>
                <a:gd name="T33" fmla="*/ 922 h 940"/>
                <a:gd name="T34" fmla="*/ 852 w 941"/>
                <a:gd name="T35" fmla="*/ 938 h 940"/>
                <a:gd name="T36" fmla="*/ 811 w 941"/>
                <a:gd name="T37" fmla="*/ 938 h 940"/>
                <a:gd name="T38" fmla="*/ 771 w 941"/>
                <a:gd name="T39" fmla="*/ 922 h 940"/>
                <a:gd name="T40" fmla="*/ 470 w 941"/>
                <a:gd name="T41" fmla="*/ 625 h 940"/>
                <a:gd name="T42" fmla="*/ 169 w 941"/>
                <a:gd name="T43" fmla="*/ 922 h 940"/>
                <a:gd name="T44" fmla="*/ 130 w 941"/>
                <a:gd name="T45" fmla="*/ 938 h 940"/>
                <a:gd name="T46" fmla="*/ 88 w 941"/>
                <a:gd name="T47" fmla="*/ 938 h 940"/>
                <a:gd name="T48" fmla="*/ 48 w 941"/>
                <a:gd name="T49" fmla="*/ 922 h 940"/>
                <a:gd name="T50" fmla="*/ 17 w 941"/>
                <a:gd name="T51" fmla="*/ 891 h 940"/>
                <a:gd name="T52" fmla="*/ 2 w 941"/>
                <a:gd name="T53" fmla="*/ 852 h 940"/>
                <a:gd name="T54" fmla="*/ 2 w 941"/>
                <a:gd name="T55" fmla="*/ 810 h 940"/>
                <a:gd name="T56" fmla="*/ 17 w 941"/>
                <a:gd name="T57" fmla="*/ 771 h 940"/>
                <a:gd name="T58" fmla="*/ 316 w 941"/>
                <a:gd name="T59" fmla="*/ 470 h 940"/>
                <a:gd name="T60" fmla="*/ 17 w 941"/>
                <a:gd name="T61" fmla="*/ 169 h 940"/>
                <a:gd name="T62" fmla="*/ 2 w 941"/>
                <a:gd name="T63" fmla="*/ 130 h 940"/>
                <a:gd name="T64" fmla="*/ 2 w 941"/>
                <a:gd name="T65" fmla="*/ 89 h 940"/>
                <a:gd name="T66" fmla="*/ 17 w 941"/>
                <a:gd name="T67" fmla="*/ 49 h 940"/>
                <a:gd name="T68" fmla="*/ 48 w 941"/>
                <a:gd name="T69" fmla="*/ 18 h 940"/>
                <a:gd name="T70" fmla="*/ 88 w 941"/>
                <a:gd name="T71" fmla="*/ 2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41" h="940">
                  <a:moveTo>
                    <a:pt x="109" y="0"/>
                  </a:moveTo>
                  <a:lnTo>
                    <a:pt x="130" y="2"/>
                  </a:lnTo>
                  <a:lnTo>
                    <a:pt x="149" y="8"/>
                  </a:lnTo>
                  <a:lnTo>
                    <a:pt x="169" y="18"/>
                  </a:lnTo>
                  <a:lnTo>
                    <a:pt x="186" y="32"/>
                  </a:lnTo>
                  <a:lnTo>
                    <a:pt x="470" y="315"/>
                  </a:lnTo>
                  <a:lnTo>
                    <a:pt x="754" y="32"/>
                  </a:lnTo>
                  <a:lnTo>
                    <a:pt x="771" y="18"/>
                  </a:lnTo>
                  <a:lnTo>
                    <a:pt x="790" y="8"/>
                  </a:lnTo>
                  <a:lnTo>
                    <a:pt x="811" y="2"/>
                  </a:lnTo>
                  <a:lnTo>
                    <a:pt x="832" y="0"/>
                  </a:lnTo>
                  <a:lnTo>
                    <a:pt x="852" y="2"/>
                  </a:lnTo>
                  <a:lnTo>
                    <a:pt x="872" y="8"/>
                  </a:lnTo>
                  <a:lnTo>
                    <a:pt x="892" y="18"/>
                  </a:lnTo>
                  <a:lnTo>
                    <a:pt x="909" y="32"/>
                  </a:lnTo>
                  <a:lnTo>
                    <a:pt x="923" y="49"/>
                  </a:lnTo>
                  <a:lnTo>
                    <a:pt x="932" y="68"/>
                  </a:lnTo>
                  <a:lnTo>
                    <a:pt x="939" y="88"/>
                  </a:lnTo>
                  <a:lnTo>
                    <a:pt x="941" y="110"/>
                  </a:lnTo>
                  <a:lnTo>
                    <a:pt x="939" y="130"/>
                  </a:lnTo>
                  <a:lnTo>
                    <a:pt x="932" y="150"/>
                  </a:lnTo>
                  <a:lnTo>
                    <a:pt x="923" y="169"/>
                  </a:lnTo>
                  <a:lnTo>
                    <a:pt x="909" y="187"/>
                  </a:lnTo>
                  <a:lnTo>
                    <a:pt x="625" y="470"/>
                  </a:lnTo>
                  <a:lnTo>
                    <a:pt x="909" y="754"/>
                  </a:lnTo>
                  <a:lnTo>
                    <a:pt x="923" y="771"/>
                  </a:lnTo>
                  <a:lnTo>
                    <a:pt x="932" y="790"/>
                  </a:lnTo>
                  <a:lnTo>
                    <a:pt x="939" y="810"/>
                  </a:lnTo>
                  <a:lnTo>
                    <a:pt x="941" y="830"/>
                  </a:lnTo>
                  <a:lnTo>
                    <a:pt x="939" y="852"/>
                  </a:lnTo>
                  <a:lnTo>
                    <a:pt x="932" y="872"/>
                  </a:lnTo>
                  <a:lnTo>
                    <a:pt x="923" y="891"/>
                  </a:lnTo>
                  <a:lnTo>
                    <a:pt x="909" y="908"/>
                  </a:lnTo>
                  <a:lnTo>
                    <a:pt x="892" y="922"/>
                  </a:lnTo>
                  <a:lnTo>
                    <a:pt x="872" y="932"/>
                  </a:lnTo>
                  <a:lnTo>
                    <a:pt x="852" y="938"/>
                  </a:lnTo>
                  <a:lnTo>
                    <a:pt x="832" y="940"/>
                  </a:lnTo>
                  <a:lnTo>
                    <a:pt x="811" y="938"/>
                  </a:lnTo>
                  <a:lnTo>
                    <a:pt x="790" y="932"/>
                  </a:lnTo>
                  <a:lnTo>
                    <a:pt x="771" y="922"/>
                  </a:lnTo>
                  <a:lnTo>
                    <a:pt x="754" y="908"/>
                  </a:lnTo>
                  <a:lnTo>
                    <a:pt x="470" y="625"/>
                  </a:lnTo>
                  <a:lnTo>
                    <a:pt x="186" y="908"/>
                  </a:lnTo>
                  <a:lnTo>
                    <a:pt x="169" y="922"/>
                  </a:lnTo>
                  <a:lnTo>
                    <a:pt x="149" y="932"/>
                  </a:lnTo>
                  <a:lnTo>
                    <a:pt x="130" y="938"/>
                  </a:lnTo>
                  <a:lnTo>
                    <a:pt x="109" y="940"/>
                  </a:lnTo>
                  <a:lnTo>
                    <a:pt x="88" y="938"/>
                  </a:lnTo>
                  <a:lnTo>
                    <a:pt x="67" y="932"/>
                  </a:lnTo>
                  <a:lnTo>
                    <a:pt x="48" y="922"/>
                  </a:lnTo>
                  <a:lnTo>
                    <a:pt x="32" y="908"/>
                  </a:lnTo>
                  <a:lnTo>
                    <a:pt x="17" y="891"/>
                  </a:lnTo>
                  <a:lnTo>
                    <a:pt x="7" y="872"/>
                  </a:lnTo>
                  <a:lnTo>
                    <a:pt x="2" y="852"/>
                  </a:lnTo>
                  <a:lnTo>
                    <a:pt x="0" y="830"/>
                  </a:lnTo>
                  <a:lnTo>
                    <a:pt x="2" y="810"/>
                  </a:lnTo>
                  <a:lnTo>
                    <a:pt x="7" y="790"/>
                  </a:lnTo>
                  <a:lnTo>
                    <a:pt x="17" y="771"/>
                  </a:lnTo>
                  <a:lnTo>
                    <a:pt x="32" y="754"/>
                  </a:lnTo>
                  <a:lnTo>
                    <a:pt x="316" y="470"/>
                  </a:lnTo>
                  <a:lnTo>
                    <a:pt x="32" y="187"/>
                  </a:lnTo>
                  <a:lnTo>
                    <a:pt x="17" y="169"/>
                  </a:lnTo>
                  <a:lnTo>
                    <a:pt x="7" y="150"/>
                  </a:lnTo>
                  <a:lnTo>
                    <a:pt x="2" y="130"/>
                  </a:lnTo>
                  <a:lnTo>
                    <a:pt x="0" y="110"/>
                  </a:lnTo>
                  <a:lnTo>
                    <a:pt x="2" y="89"/>
                  </a:lnTo>
                  <a:lnTo>
                    <a:pt x="7" y="68"/>
                  </a:lnTo>
                  <a:lnTo>
                    <a:pt x="17" y="49"/>
                  </a:lnTo>
                  <a:lnTo>
                    <a:pt x="32" y="32"/>
                  </a:lnTo>
                  <a:lnTo>
                    <a:pt x="48" y="18"/>
                  </a:lnTo>
                  <a:lnTo>
                    <a:pt x="67" y="8"/>
                  </a:lnTo>
                  <a:lnTo>
                    <a:pt x="88" y="2"/>
                  </a:lnTo>
                  <a:lnTo>
                    <a:pt x="1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4" name="Freeform 78"/>
            <p:cNvSpPr>
              <a:spLocks/>
            </p:cNvSpPr>
            <p:nvPr/>
          </p:nvSpPr>
          <p:spPr bwMode="auto">
            <a:xfrm>
              <a:off x="4986338" y="1173163"/>
              <a:ext cx="295275" cy="266700"/>
            </a:xfrm>
            <a:custGeom>
              <a:avLst/>
              <a:gdLst>
                <a:gd name="T0" fmla="*/ 1511 w 2047"/>
                <a:gd name="T1" fmla="*/ 0 h 1847"/>
                <a:gd name="T2" fmla="*/ 1551 w 2047"/>
                <a:gd name="T3" fmla="*/ 13 h 1847"/>
                <a:gd name="T4" fmla="*/ 2010 w 2047"/>
                <a:gd name="T5" fmla="*/ 409 h 1847"/>
                <a:gd name="T6" fmla="*/ 2037 w 2047"/>
                <a:gd name="T7" fmla="*/ 443 h 1847"/>
                <a:gd name="T8" fmla="*/ 2047 w 2047"/>
                <a:gd name="T9" fmla="*/ 484 h 1847"/>
                <a:gd name="T10" fmla="*/ 2042 w 2047"/>
                <a:gd name="T11" fmla="*/ 525 h 1847"/>
                <a:gd name="T12" fmla="*/ 2021 w 2047"/>
                <a:gd name="T13" fmla="*/ 563 h 1847"/>
                <a:gd name="T14" fmla="*/ 1620 w 2047"/>
                <a:gd name="T15" fmla="*/ 1019 h 1847"/>
                <a:gd name="T16" fmla="*/ 1578 w 2047"/>
                <a:gd name="T17" fmla="*/ 1038 h 1847"/>
                <a:gd name="T18" fmla="*/ 1537 w 2047"/>
                <a:gd name="T19" fmla="*/ 1038 h 1847"/>
                <a:gd name="T20" fmla="*/ 1500 w 2047"/>
                <a:gd name="T21" fmla="*/ 1025 h 1847"/>
                <a:gd name="T22" fmla="*/ 1468 w 2047"/>
                <a:gd name="T23" fmla="*/ 998 h 1847"/>
                <a:gd name="T24" fmla="*/ 1449 w 2047"/>
                <a:gd name="T25" fmla="*/ 959 h 1847"/>
                <a:gd name="T26" fmla="*/ 1447 w 2047"/>
                <a:gd name="T27" fmla="*/ 918 h 1847"/>
                <a:gd name="T28" fmla="*/ 1460 w 2047"/>
                <a:gd name="T29" fmla="*/ 877 h 1847"/>
                <a:gd name="T30" fmla="*/ 1691 w 2047"/>
                <a:gd name="T31" fmla="*/ 609 h 1847"/>
                <a:gd name="T32" fmla="*/ 1484 w 2047"/>
                <a:gd name="T33" fmla="*/ 646 h 1847"/>
                <a:gd name="T34" fmla="*/ 1290 w 2047"/>
                <a:gd name="T35" fmla="*/ 702 h 1847"/>
                <a:gd name="T36" fmla="*/ 1109 w 2047"/>
                <a:gd name="T37" fmla="*/ 778 h 1847"/>
                <a:gd name="T38" fmla="*/ 941 w 2047"/>
                <a:gd name="T39" fmla="*/ 872 h 1847"/>
                <a:gd name="T40" fmla="*/ 786 w 2047"/>
                <a:gd name="T41" fmla="*/ 986 h 1847"/>
                <a:gd name="T42" fmla="*/ 643 w 2047"/>
                <a:gd name="T43" fmla="*/ 1119 h 1847"/>
                <a:gd name="T44" fmla="*/ 514 w 2047"/>
                <a:gd name="T45" fmla="*/ 1272 h 1847"/>
                <a:gd name="T46" fmla="*/ 429 w 2047"/>
                <a:gd name="T47" fmla="*/ 1396 h 1847"/>
                <a:gd name="T48" fmla="*/ 360 w 2047"/>
                <a:gd name="T49" fmla="*/ 1515 h 1847"/>
                <a:gd name="T50" fmla="*/ 305 w 2047"/>
                <a:gd name="T51" fmla="*/ 1627 h 1847"/>
                <a:gd name="T52" fmla="*/ 263 w 2047"/>
                <a:gd name="T53" fmla="*/ 1728 h 1847"/>
                <a:gd name="T54" fmla="*/ 233 w 2047"/>
                <a:gd name="T55" fmla="*/ 1812 h 1847"/>
                <a:gd name="T56" fmla="*/ 171 w 2047"/>
                <a:gd name="T57" fmla="*/ 1834 h 1847"/>
                <a:gd name="T58" fmla="*/ 66 w 2047"/>
                <a:gd name="T59" fmla="*/ 1823 h 1847"/>
                <a:gd name="T60" fmla="*/ 0 w 2047"/>
                <a:gd name="T61" fmla="*/ 1828 h 1847"/>
                <a:gd name="T62" fmla="*/ 19 w 2047"/>
                <a:gd name="T63" fmla="*/ 1761 h 1847"/>
                <a:gd name="T64" fmla="*/ 48 w 2047"/>
                <a:gd name="T65" fmla="*/ 1676 h 1847"/>
                <a:gd name="T66" fmla="*/ 89 w 2047"/>
                <a:gd name="T67" fmla="*/ 1575 h 1847"/>
                <a:gd name="T68" fmla="*/ 141 w 2047"/>
                <a:gd name="T69" fmla="*/ 1462 h 1847"/>
                <a:gd name="T70" fmla="*/ 208 w 2047"/>
                <a:gd name="T71" fmla="*/ 1341 h 1847"/>
                <a:gd name="T72" fmla="*/ 288 w 2047"/>
                <a:gd name="T73" fmla="*/ 1213 h 1847"/>
                <a:gd name="T74" fmla="*/ 370 w 2047"/>
                <a:gd name="T75" fmla="*/ 1102 h 1847"/>
                <a:gd name="T76" fmla="*/ 449 w 2047"/>
                <a:gd name="T77" fmla="*/ 1008 h 1847"/>
                <a:gd name="T78" fmla="*/ 540 w 2047"/>
                <a:gd name="T79" fmla="*/ 915 h 1847"/>
                <a:gd name="T80" fmla="*/ 643 w 2047"/>
                <a:gd name="T81" fmla="*/ 822 h 1847"/>
                <a:gd name="T82" fmla="*/ 760 w 2047"/>
                <a:gd name="T83" fmla="*/ 733 h 1847"/>
                <a:gd name="T84" fmla="*/ 890 w 2047"/>
                <a:gd name="T85" fmla="*/ 650 h 1847"/>
                <a:gd name="T86" fmla="*/ 1034 w 2047"/>
                <a:gd name="T87" fmla="*/ 573 h 1847"/>
                <a:gd name="T88" fmla="*/ 1193 w 2047"/>
                <a:gd name="T89" fmla="*/ 507 h 1847"/>
                <a:gd name="T90" fmla="*/ 1368 w 2047"/>
                <a:gd name="T91" fmla="*/ 452 h 1847"/>
                <a:gd name="T92" fmla="*/ 1559 w 2047"/>
                <a:gd name="T93" fmla="*/ 409 h 1847"/>
                <a:gd name="T94" fmla="*/ 1426 w 2047"/>
                <a:gd name="T95" fmla="*/ 191 h 1847"/>
                <a:gd name="T96" fmla="*/ 1399 w 2047"/>
                <a:gd name="T97" fmla="*/ 157 h 1847"/>
                <a:gd name="T98" fmla="*/ 1389 w 2047"/>
                <a:gd name="T99" fmla="*/ 116 h 1847"/>
                <a:gd name="T100" fmla="*/ 1394 w 2047"/>
                <a:gd name="T101" fmla="*/ 75 h 1847"/>
                <a:gd name="T102" fmla="*/ 1415 w 2047"/>
                <a:gd name="T103" fmla="*/ 37 h 1847"/>
                <a:gd name="T104" fmla="*/ 1449 w 2047"/>
                <a:gd name="T105" fmla="*/ 10 h 1847"/>
                <a:gd name="T106" fmla="*/ 1490 w 2047"/>
                <a:gd name="T107" fmla="*/ 0 h 1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7" h="1847">
                  <a:moveTo>
                    <a:pt x="1490" y="0"/>
                  </a:moveTo>
                  <a:lnTo>
                    <a:pt x="1511" y="0"/>
                  </a:lnTo>
                  <a:lnTo>
                    <a:pt x="1531" y="5"/>
                  </a:lnTo>
                  <a:lnTo>
                    <a:pt x="1551" y="13"/>
                  </a:lnTo>
                  <a:lnTo>
                    <a:pt x="1569" y="26"/>
                  </a:lnTo>
                  <a:lnTo>
                    <a:pt x="2010" y="409"/>
                  </a:lnTo>
                  <a:lnTo>
                    <a:pt x="2025" y="425"/>
                  </a:lnTo>
                  <a:lnTo>
                    <a:pt x="2037" y="443"/>
                  </a:lnTo>
                  <a:lnTo>
                    <a:pt x="2044" y="463"/>
                  </a:lnTo>
                  <a:lnTo>
                    <a:pt x="2047" y="484"/>
                  </a:lnTo>
                  <a:lnTo>
                    <a:pt x="2047" y="504"/>
                  </a:lnTo>
                  <a:lnTo>
                    <a:pt x="2042" y="525"/>
                  </a:lnTo>
                  <a:lnTo>
                    <a:pt x="2034" y="544"/>
                  </a:lnTo>
                  <a:lnTo>
                    <a:pt x="2021" y="563"/>
                  </a:lnTo>
                  <a:lnTo>
                    <a:pt x="1638" y="1003"/>
                  </a:lnTo>
                  <a:lnTo>
                    <a:pt x="1620" y="1019"/>
                  </a:lnTo>
                  <a:lnTo>
                    <a:pt x="1600" y="1031"/>
                  </a:lnTo>
                  <a:lnTo>
                    <a:pt x="1578" y="1038"/>
                  </a:lnTo>
                  <a:lnTo>
                    <a:pt x="1555" y="1040"/>
                  </a:lnTo>
                  <a:lnTo>
                    <a:pt x="1537" y="1038"/>
                  </a:lnTo>
                  <a:lnTo>
                    <a:pt x="1518" y="1033"/>
                  </a:lnTo>
                  <a:lnTo>
                    <a:pt x="1500" y="1025"/>
                  </a:lnTo>
                  <a:lnTo>
                    <a:pt x="1484" y="1013"/>
                  </a:lnTo>
                  <a:lnTo>
                    <a:pt x="1468" y="998"/>
                  </a:lnTo>
                  <a:lnTo>
                    <a:pt x="1458" y="979"/>
                  </a:lnTo>
                  <a:lnTo>
                    <a:pt x="1449" y="959"/>
                  </a:lnTo>
                  <a:lnTo>
                    <a:pt x="1446" y="939"/>
                  </a:lnTo>
                  <a:lnTo>
                    <a:pt x="1447" y="918"/>
                  </a:lnTo>
                  <a:lnTo>
                    <a:pt x="1451" y="897"/>
                  </a:lnTo>
                  <a:lnTo>
                    <a:pt x="1460" y="877"/>
                  </a:lnTo>
                  <a:lnTo>
                    <a:pt x="1473" y="860"/>
                  </a:lnTo>
                  <a:lnTo>
                    <a:pt x="1691" y="609"/>
                  </a:lnTo>
                  <a:lnTo>
                    <a:pt x="1586" y="625"/>
                  </a:lnTo>
                  <a:lnTo>
                    <a:pt x="1484" y="646"/>
                  </a:lnTo>
                  <a:lnTo>
                    <a:pt x="1386" y="672"/>
                  </a:lnTo>
                  <a:lnTo>
                    <a:pt x="1290" y="702"/>
                  </a:lnTo>
                  <a:lnTo>
                    <a:pt x="1198" y="737"/>
                  </a:lnTo>
                  <a:lnTo>
                    <a:pt x="1109" y="778"/>
                  </a:lnTo>
                  <a:lnTo>
                    <a:pt x="1023" y="822"/>
                  </a:lnTo>
                  <a:lnTo>
                    <a:pt x="941" y="872"/>
                  </a:lnTo>
                  <a:lnTo>
                    <a:pt x="862" y="927"/>
                  </a:lnTo>
                  <a:lnTo>
                    <a:pt x="786" y="986"/>
                  </a:lnTo>
                  <a:lnTo>
                    <a:pt x="713" y="1051"/>
                  </a:lnTo>
                  <a:lnTo>
                    <a:pt x="643" y="1119"/>
                  </a:lnTo>
                  <a:lnTo>
                    <a:pt x="578" y="1193"/>
                  </a:lnTo>
                  <a:lnTo>
                    <a:pt x="514" y="1272"/>
                  </a:lnTo>
                  <a:lnTo>
                    <a:pt x="470" y="1333"/>
                  </a:lnTo>
                  <a:lnTo>
                    <a:pt x="429" y="1396"/>
                  </a:lnTo>
                  <a:lnTo>
                    <a:pt x="393" y="1456"/>
                  </a:lnTo>
                  <a:lnTo>
                    <a:pt x="360" y="1515"/>
                  </a:lnTo>
                  <a:lnTo>
                    <a:pt x="330" y="1572"/>
                  </a:lnTo>
                  <a:lnTo>
                    <a:pt x="305" y="1627"/>
                  </a:lnTo>
                  <a:lnTo>
                    <a:pt x="282" y="1679"/>
                  </a:lnTo>
                  <a:lnTo>
                    <a:pt x="263" y="1728"/>
                  </a:lnTo>
                  <a:lnTo>
                    <a:pt x="246" y="1773"/>
                  </a:lnTo>
                  <a:lnTo>
                    <a:pt x="233" y="1812"/>
                  </a:lnTo>
                  <a:lnTo>
                    <a:pt x="221" y="1847"/>
                  </a:lnTo>
                  <a:lnTo>
                    <a:pt x="171" y="1834"/>
                  </a:lnTo>
                  <a:lnTo>
                    <a:pt x="119" y="1826"/>
                  </a:lnTo>
                  <a:lnTo>
                    <a:pt x="66" y="1823"/>
                  </a:lnTo>
                  <a:lnTo>
                    <a:pt x="33" y="1825"/>
                  </a:lnTo>
                  <a:lnTo>
                    <a:pt x="0" y="1828"/>
                  </a:lnTo>
                  <a:lnTo>
                    <a:pt x="8" y="1796"/>
                  </a:lnTo>
                  <a:lnTo>
                    <a:pt x="19" y="1761"/>
                  </a:lnTo>
                  <a:lnTo>
                    <a:pt x="33" y="1721"/>
                  </a:lnTo>
                  <a:lnTo>
                    <a:pt x="48" y="1676"/>
                  </a:lnTo>
                  <a:lnTo>
                    <a:pt x="67" y="1627"/>
                  </a:lnTo>
                  <a:lnTo>
                    <a:pt x="89" y="1575"/>
                  </a:lnTo>
                  <a:lnTo>
                    <a:pt x="113" y="1519"/>
                  </a:lnTo>
                  <a:lnTo>
                    <a:pt x="141" y="1462"/>
                  </a:lnTo>
                  <a:lnTo>
                    <a:pt x="172" y="1402"/>
                  </a:lnTo>
                  <a:lnTo>
                    <a:pt x="208" y="1341"/>
                  </a:lnTo>
                  <a:lnTo>
                    <a:pt x="246" y="1277"/>
                  </a:lnTo>
                  <a:lnTo>
                    <a:pt x="288" y="1213"/>
                  </a:lnTo>
                  <a:lnTo>
                    <a:pt x="334" y="1148"/>
                  </a:lnTo>
                  <a:lnTo>
                    <a:pt x="370" y="1102"/>
                  </a:lnTo>
                  <a:lnTo>
                    <a:pt x="408" y="1055"/>
                  </a:lnTo>
                  <a:lnTo>
                    <a:pt x="449" y="1008"/>
                  </a:lnTo>
                  <a:lnTo>
                    <a:pt x="494" y="961"/>
                  </a:lnTo>
                  <a:lnTo>
                    <a:pt x="540" y="915"/>
                  </a:lnTo>
                  <a:lnTo>
                    <a:pt x="590" y="868"/>
                  </a:lnTo>
                  <a:lnTo>
                    <a:pt x="643" y="822"/>
                  </a:lnTo>
                  <a:lnTo>
                    <a:pt x="701" y="777"/>
                  </a:lnTo>
                  <a:lnTo>
                    <a:pt x="760" y="733"/>
                  </a:lnTo>
                  <a:lnTo>
                    <a:pt x="823" y="690"/>
                  </a:lnTo>
                  <a:lnTo>
                    <a:pt x="890" y="650"/>
                  </a:lnTo>
                  <a:lnTo>
                    <a:pt x="961" y="610"/>
                  </a:lnTo>
                  <a:lnTo>
                    <a:pt x="1034" y="573"/>
                  </a:lnTo>
                  <a:lnTo>
                    <a:pt x="1112" y="539"/>
                  </a:lnTo>
                  <a:lnTo>
                    <a:pt x="1193" y="507"/>
                  </a:lnTo>
                  <a:lnTo>
                    <a:pt x="1279" y="477"/>
                  </a:lnTo>
                  <a:lnTo>
                    <a:pt x="1368" y="452"/>
                  </a:lnTo>
                  <a:lnTo>
                    <a:pt x="1461" y="429"/>
                  </a:lnTo>
                  <a:lnTo>
                    <a:pt x="1559" y="409"/>
                  </a:lnTo>
                  <a:lnTo>
                    <a:pt x="1659" y="393"/>
                  </a:lnTo>
                  <a:lnTo>
                    <a:pt x="1426" y="191"/>
                  </a:lnTo>
                  <a:lnTo>
                    <a:pt x="1411" y="174"/>
                  </a:lnTo>
                  <a:lnTo>
                    <a:pt x="1399" y="157"/>
                  </a:lnTo>
                  <a:lnTo>
                    <a:pt x="1392" y="137"/>
                  </a:lnTo>
                  <a:lnTo>
                    <a:pt x="1389" y="116"/>
                  </a:lnTo>
                  <a:lnTo>
                    <a:pt x="1389" y="95"/>
                  </a:lnTo>
                  <a:lnTo>
                    <a:pt x="1394" y="75"/>
                  </a:lnTo>
                  <a:lnTo>
                    <a:pt x="1403" y="55"/>
                  </a:lnTo>
                  <a:lnTo>
                    <a:pt x="1415" y="37"/>
                  </a:lnTo>
                  <a:lnTo>
                    <a:pt x="1432" y="22"/>
                  </a:lnTo>
                  <a:lnTo>
                    <a:pt x="1449" y="10"/>
                  </a:lnTo>
                  <a:lnTo>
                    <a:pt x="1469" y="3"/>
                  </a:lnTo>
                  <a:lnTo>
                    <a:pt x="14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5" name="Freeform 79"/>
            <p:cNvSpPr>
              <a:spLocks/>
            </p:cNvSpPr>
            <p:nvPr/>
          </p:nvSpPr>
          <p:spPr bwMode="auto">
            <a:xfrm>
              <a:off x="4949826" y="1462088"/>
              <a:ext cx="92075" cy="93663"/>
            </a:xfrm>
            <a:custGeom>
              <a:avLst/>
              <a:gdLst>
                <a:gd name="T0" fmla="*/ 323 w 646"/>
                <a:gd name="T1" fmla="*/ 0 h 645"/>
                <a:gd name="T2" fmla="*/ 367 w 646"/>
                <a:gd name="T3" fmla="*/ 3 h 645"/>
                <a:gd name="T4" fmla="*/ 408 w 646"/>
                <a:gd name="T5" fmla="*/ 12 h 645"/>
                <a:gd name="T6" fmla="*/ 449 w 646"/>
                <a:gd name="T7" fmla="*/ 25 h 645"/>
                <a:gd name="T8" fmla="*/ 486 w 646"/>
                <a:gd name="T9" fmla="*/ 44 h 645"/>
                <a:gd name="T10" fmla="*/ 521 w 646"/>
                <a:gd name="T11" fmla="*/ 68 h 645"/>
                <a:gd name="T12" fmla="*/ 551 w 646"/>
                <a:gd name="T13" fmla="*/ 95 h 645"/>
                <a:gd name="T14" fmla="*/ 579 w 646"/>
                <a:gd name="T15" fmla="*/ 126 h 645"/>
                <a:gd name="T16" fmla="*/ 602 w 646"/>
                <a:gd name="T17" fmla="*/ 160 h 645"/>
                <a:gd name="T18" fmla="*/ 621 w 646"/>
                <a:gd name="T19" fmla="*/ 197 h 645"/>
                <a:gd name="T20" fmla="*/ 634 w 646"/>
                <a:gd name="T21" fmla="*/ 237 h 645"/>
                <a:gd name="T22" fmla="*/ 643 w 646"/>
                <a:gd name="T23" fmla="*/ 278 h 645"/>
                <a:gd name="T24" fmla="*/ 646 w 646"/>
                <a:gd name="T25" fmla="*/ 322 h 645"/>
                <a:gd name="T26" fmla="*/ 643 w 646"/>
                <a:gd name="T27" fmla="*/ 366 h 645"/>
                <a:gd name="T28" fmla="*/ 634 w 646"/>
                <a:gd name="T29" fmla="*/ 408 h 645"/>
                <a:gd name="T30" fmla="*/ 621 w 646"/>
                <a:gd name="T31" fmla="*/ 448 h 645"/>
                <a:gd name="T32" fmla="*/ 602 w 646"/>
                <a:gd name="T33" fmla="*/ 485 h 645"/>
                <a:gd name="T34" fmla="*/ 579 w 646"/>
                <a:gd name="T35" fmla="*/ 519 h 645"/>
                <a:gd name="T36" fmla="*/ 551 w 646"/>
                <a:gd name="T37" fmla="*/ 551 h 645"/>
                <a:gd name="T38" fmla="*/ 521 w 646"/>
                <a:gd name="T39" fmla="*/ 578 h 645"/>
                <a:gd name="T40" fmla="*/ 486 w 646"/>
                <a:gd name="T41" fmla="*/ 600 h 645"/>
                <a:gd name="T42" fmla="*/ 449 w 646"/>
                <a:gd name="T43" fmla="*/ 619 h 645"/>
                <a:gd name="T44" fmla="*/ 408 w 646"/>
                <a:gd name="T45" fmla="*/ 634 h 645"/>
                <a:gd name="T46" fmla="*/ 367 w 646"/>
                <a:gd name="T47" fmla="*/ 642 h 645"/>
                <a:gd name="T48" fmla="*/ 323 w 646"/>
                <a:gd name="T49" fmla="*/ 645 h 645"/>
                <a:gd name="T50" fmla="*/ 279 w 646"/>
                <a:gd name="T51" fmla="*/ 642 h 645"/>
                <a:gd name="T52" fmla="*/ 237 w 646"/>
                <a:gd name="T53" fmla="*/ 634 h 645"/>
                <a:gd name="T54" fmla="*/ 197 w 646"/>
                <a:gd name="T55" fmla="*/ 619 h 645"/>
                <a:gd name="T56" fmla="*/ 160 w 646"/>
                <a:gd name="T57" fmla="*/ 600 h 645"/>
                <a:gd name="T58" fmla="*/ 126 w 646"/>
                <a:gd name="T59" fmla="*/ 578 h 645"/>
                <a:gd name="T60" fmla="*/ 94 w 646"/>
                <a:gd name="T61" fmla="*/ 551 h 645"/>
                <a:gd name="T62" fmla="*/ 67 w 646"/>
                <a:gd name="T63" fmla="*/ 519 h 645"/>
                <a:gd name="T64" fmla="*/ 44 w 646"/>
                <a:gd name="T65" fmla="*/ 485 h 645"/>
                <a:gd name="T66" fmla="*/ 26 w 646"/>
                <a:gd name="T67" fmla="*/ 448 h 645"/>
                <a:gd name="T68" fmla="*/ 12 w 646"/>
                <a:gd name="T69" fmla="*/ 408 h 645"/>
                <a:gd name="T70" fmla="*/ 3 w 646"/>
                <a:gd name="T71" fmla="*/ 366 h 645"/>
                <a:gd name="T72" fmla="*/ 0 w 646"/>
                <a:gd name="T73" fmla="*/ 322 h 645"/>
                <a:gd name="T74" fmla="*/ 3 w 646"/>
                <a:gd name="T75" fmla="*/ 278 h 645"/>
                <a:gd name="T76" fmla="*/ 12 w 646"/>
                <a:gd name="T77" fmla="*/ 237 h 645"/>
                <a:gd name="T78" fmla="*/ 26 w 646"/>
                <a:gd name="T79" fmla="*/ 197 h 645"/>
                <a:gd name="T80" fmla="*/ 44 w 646"/>
                <a:gd name="T81" fmla="*/ 160 h 645"/>
                <a:gd name="T82" fmla="*/ 67 w 646"/>
                <a:gd name="T83" fmla="*/ 126 h 645"/>
                <a:gd name="T84" fmla="*/ 94 w 646"/>
                <a:gd name="T85" fmla="*/ 95 h 645"/>
                <a:gd name="T86" fmla="*/ 126 w 646"/>
                <a:gd name="T87" fmla="*/ 68 h 645"/>
                <a:gd name="T88" fmla="*/ 160 w 646"/>
                <a:gd name="T89" fmla="*/ 44 h 645"/>
                <a:gd name="T90" fmla="*/ 197 w 646"/>
                <a:gd name="T91" fmla="*/ 25 h 645"/>
                <a:gd name="T92" fmla="*/ 237 w 646"/>
                <a:gd name="T93" fmla="*/ 12 h 645"/>
                <a:gd name="T94" fmla="*/ 279 w 646"/>
                <a:gd name="T95" fmla="*/ 3 h 645"/>
                <a:gd name="T96" fmla="*/ 323 w 646"/>
                <a:gd name="T9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6" h="645">
                  <a:moveTo>
                    <a:pt x="323" y="0"/>
                  </a:moveTo>
                  <a:lnTo>
                    <a:pt x="367" y="3"/>
                  </a:lnTo>
                  <a:lnTo>
                    <a:pt x="408" y="12"/>
                  </a:lnTo>
                  <a:lnTo>
                    <a:pt x="449" y="25"/>
                  </a:lnTo>
                  <a:lnTo>
                    <a:pt x="486" y="44"/>
                  </a:lnTo>
                  <a:lnTo>
                    <a:pt x="521" y="68"/>
                  </a:lnTo>
                  <a:lnTo>
                    <a:pt x="551" y="95"/>
                  </a:lnTo>
                  <a:lnTo>
                    <a:pt x="579" y="126"/>
                  </a:lnTo>
                  <a:lnTo>
                    <a:pt x="602" y="160"/>
                  </a:lnTo>
                  <a:lnTo>
                    <a:pt x="621" y="197"/>
                  </a:lnTo>
                  <a:lnTo>
                    <a:pt x="634" y="237"/>
                  </a:lnTo>
                  <a:lnTo>
                    <a:pt x="643" y="278"/>
                  </a:lnTo>
                  <a:lnTo>
                    <a:pt x="646" y="322"/>
                  </a:lnTo>
                  <a:lnTo>
                    <a:pt x="643" y="366"/>
                  </a:lnTo>
                  <a:lnTo>
                    <a:pt x="634" y="408"/>
                  </a:lnTo>
                  <a:lnTo>
                    <a:pt x="621" y="448"/>
                  </a:lnTo>
                  <a:lnTo>
                    <a:pt x="602" y="485"/>
                  </a:lnTo>
                  <a:lnTo>
                    <a:pt x="579" y="519"/>
                  </a:lnTo>
                  <a:lnTo>
                    <a:pt x="551" y="551"/>
                  </a:lnTo>
                  <a:lnTo>
                    <a:pt x="521" y="578"/>
                  </a:lnTo>
                  <a:lnTo>
                    <a:pt x="486" y="600"/>
                  </a:lnTo>
                  <a:lnTo>
                    <a:pt x="449" y="619"/>
                  </a:lnTo>
                  <a:lnTo>
                    <a:pt x="408" y="634"/>
                  </a:lnTo>
                  <a:lnTo>
                    <a:pt x="367" y="642"/>
                  </a:lnTo>
                  <a:lnTo>
                    <a:pt x="323" y="645"/>
                  </a:lnTo>
                  <a:lnTo>
                    <a:pt x="279" y="642"/>
                  </a:lnTo>
                  <a:lnTo>
                    <a:pt x="237" y="634"/>
                  </a:lnTo>
                  <a:lnTo>
                    <a:pt x="197" y="619"/>
                  </a:lnTo>
                  <a:lnTo>
                    <a:pt x="160" y="600"/>
                  </a:lnTo>
                  <a:lnTo>
                    <a:pt x="126" y="578"/>
                  </a:lnTo>
                  <a:lnTo>
                    <a:pt x="94" y="551"/>
                  </a:lnTo>
                  <a:lnTo>
                    <a:pt x="67" y="519"/>
                  </a:lnTo>
                  <a:lnTo>
                    <a:pt x="44" y="485"/>
                  </a:lnTo>
                  <a:lnTo>
                    <a:pt x="26" y="448"/>
                  </a:lnTo>
                  <a:lnTo>
                    <a:pt x="12" y="408"/>
                  </a:lnTo>
                  <a:lnTo>
                    <a:pt x="3" y="366"/>
                  </a:lnTo>
                  <a:lnTo>
                    <a:pt x="0" y="322"/>
                  </a:lnTo>
                  <a:lnTo>
                    <a:pt x="3" y="278"/>
                  </a:lnTo>
                  <a:lnTo>
                    <a:pt x="12" y="237"/>
                  </a:lnTo>
                  <a:lnTo>
                    <a:pt x="26" y="197"/>
                  </a:lnTo>
                  <a:lnTo>
                    <a:pt x="44" y="160"/>
                  </a:lnTo>
                  <a:lnTo>
                    <a:pt x="67" y="126"/>
                  </a:lnTo>
                  <a:lnTo>
                    <a:pt x="94" y="95"/>
                  </a:lnTo>
                  <a:lnTo>
                    <a:pt x="126" y="68"/>
                  </a:lnTo>
                  <a:lnTo>
                    <a:pt x="160" y="44"/>
                  </a:lnTo>
                  <a:lnTo>
                    <a:pt x="197" y="25"/>
                  </a:lnTo>
                  <a:lnTo>
                    <a:pt x="237" y="12"/>
                  </a:lnTo>
                  <a:lnTo>
                    <a:pt x="279" y="3"/>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6" name="Freeform 80"/>
            <p:cNvSpPr>
              <a:spLocks/>
            </p:cNvSpPr>
            <p:nvPr/>
          </p:nvSpPr>
          <p:spPr bwMode="auto">
            <a:xfrm>
              <a:off x="5337176" y="1193801"/>
              <a:ext cx="92075" cy="93663"/>
            </a:xfrm>
            <a:custGeom>
              <a:avLst/>
              <a:gdLst>
                <a:gd name="T0" fmla="*/ 323 w 646"/>
                <a:gd name="T1" fmla="*/ 0 h 645"/>
                <a:gd name="T2" fmla="*/ 367 w 646"/>
                <a:gd name="T3" fmla="*/ 3 h 645"/>
                <a:gd name="T4" fmla="*/ 409 w 646"/>
                <a:gd name="T5" fmla="*/ 12 h 645"/>
                <a:gd name="T6" fmla="*/ 449 w 646"/>
                <a:gd name="T7" fmla="*/ 25 h 645"/>
                <a:gd name="T8" fmla="*/ 487 w 646"/>
                <a:gd name="T9" fmla="*/ 44 h 645"/>
                <a:gd name="T10" fmla="*/ 521 w 646"/>
                <a:gd name="T11" fmla="*/ 68 h 645"/>
                <a:gd name="T12" fmla="*/ 551 w 646"/>
                <a:gd name="T13" fmla="*/ 95 h 645"/>
                <a:gd name="T14" fmla="*/ 579 w 646"/>
                <a:gd name="T15" fmla="*/ 126 h 645"/>
                <a:gd name="T16" fmla="*/ 602 w 646"/>
                <a:gd name="T17" fmla="*/ 160 h 645"/>
                <a:gd name="T18" fmla="*/ 621 w 646"/>
                <a:gd name="T19" fmla="*/ 198 h 645"/>
                <a:gd name="T20" fmla="*/ 634 w 646"/>
                <a:gd name="T21" fmla="*/ 237 h 645"/>
                <a:gd name="T22" fmla="*/ 644 w 646"/>
                <a:gd name="T23" fmla="*/ 279 h 645"/>
                <a:gd name="T24" fmla="*/ 646 w 646"/>
                <a:gd name="T25" fmla="*/ 322 h 645"/>
                <a:gd name="T26" fmla="*/ 644 w 646"/>
                <a:gd name="T27" fmla="*/ 367 h 645"/>
                <a:gd name="T28" fmla="*/ 634 w 646"/>
                <a:gd name="T29" fmla="*/ 408 h 645"/>
                <a:gd name="T30" fmla="*/ 621 w 646"/>
                <a:gd name="T31" fmla="*/ 448 h 645"/>
                <a:gd name="T32" fmla="*/ 602 w 646"/>
                <a:gd name="T33" fmla="*/ 485 h 645"/>
                <a:gd name="T34" fmla="*/ 579 w 646"/>
                <a:gd name="T35" fmla="*/ 520 h 645"/>
                <a:gd name="T36" fmla="*/ 551 w 646"/>
                <a:gd name="T37" fmla="*/ 551 h 645"/>
                <a:gd name="T38" fmla="*/ 521 w 646"/>
                <a:gd name="T39" fmla="*/ 578 h 645"/>
                <a:gd name="T40" fmla="*/ 487 w 646"/>
                <a:gd name="T41" fmla="*/ 602 h 645"/>
                <a:gd name="T42" fmla="*/ 449 w 646"/>
                <a:gd name="T43" fmla="*/ 620 h 645"/>
                <a:gd name="T44" fmla="*/ 409 w 646"/>
                <a:gd name="T45" fmla="*/ 634 h 645"/>
                <a:gd name="T46" fmla="*/ 367 w 646"/>
                <a:gd name="T47" fmla="*/ 642 h 645"/>
                <a:gd name="T48" fmla="*/ 323 w 646"/>
                <a:gd name="T49" fmla="*/ 645 h 645"/>
                <a:gd name="T50" fmla="*/ 280 w 646"/>
                <a:gd name="T51" fmla="*/ 642 h 645"/>
                <a:gd name="T52" fmla="*/ 237 w 646"/>
                <a:gd name="T53" fmla="*/ 634 h 645"/>
                <a:gd name="T54" fmla="*/ 198 w 646"/>
                <a:gd name="T55" fmla="*/ 620 h 645"/>
                <a:gd name="T56" fmla="*/ 160 w 646"/>
                <a:gd name="T57" fmla="*/ 602 h 645"/>
                <a:gd name="T58" fmla="*/ 126 w 646"/>
                <a:gd name="T59" fmla="*/ 578 h 645"/>
                <a:gd name="T60" fmla="*/ 95 w 646"/>
                <a:gd name="T61" fmla="*/ 551 h 645"/>
                <a:gd name="T62" fmla="*/ 68 w 646"/>
                <a:gd name="T63" fmla="*/ 520 h 645"/>
                <a:gd name="T64" fmla="*/ 45 w 646"/>
                <a:gd name="T65" fmla="*/ 485 h 645"/>
                <a:gd name="T66" fmla="*/ 26 w 646"/>
                <a:gd name="T67" fmla="*/ 448 h 645"/>
                <a:gd name="T68" fmla="*/ 12 w 646"/>
                <a:gd name="T69" fmla="*/ 408 h 645"/>
                <a:gd name="T70" fmla="*/ 3 w 646"/>
                <a:gd name="T71" fmla="*/ 367 h 645"/>
                <a:gd name="T72" fmla="*/ 0 w 646"/>
                <a:gd name="T73" fmla="*/ 322 h 645"/>
                <a:gd name="T74" fmla="*/ 3 w 646"/>
                <a:gd name="T75" fmla="*/ 279 h 645"/>
                <a:gd name="T76" fmla="*/ 12 w 646"/>
                <a:gd name="T77" fmla="*/ 237 h 645"/>
                <a:gd name="T78" fmla="*/ 26 w 646"/>
                <a:gd name="T79" fmla="*/ 198 h 645"/>
                <a:gd name="T80" fmla="*/ 45 w 646"/>
                <a:gd name="T81" fmla="*/ 160 h 645"/>
                <a:gd name="T82" fmla="*/ 68 w 646"/>
                <a:gd name="T83" fmla="*/ 126 h 645"/>
                <a:gd name="T84" fmla="*/ 95 w 646"/>
                <a:gd name="T85" fmla="*/ 95 h 645"/>
                <a:gd name="T86" fmla="*/ 126 w 646"/>
                <a:gd name="T87" fmla="*/ 68 h 645"/>
                <a:gd name="T88" fmla="*/ 160 w 646"/>
                <a:gd name="T89" fmla="*/ 44 h 645"/>
                <a:gd name="T90" fmla="*/ 198 w 646"/>
                <a:gd name="T91" fmla="*/ 25 h 645"/>
                <a:gd name="T92" fmla="*/ 237 w 646"/>
                <a:gd name="T93" fmla="*/ 12 h 645"/>
                <a:gd name="T94" fmla="*/ 280 w 646"/>
                <a:gd name="T95" fmla="*/ 3 h 645"/>
                <a:gd name="T96" fmla="*/ 323 w 646"/>
                <a:gd name="T97" fmla="*/ 0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46" h="645">
                  <a:moveTo>
                    <a:pt x="323" y="0"/>
                  </a:moveTo>
                  <a:lnTo>
                    <a:pt x="367" y="3"/>
                  </a:lnTo>
                  <a:lnTo>
                    <a:pt x="409" y="12"/>
                  </a:lnTo>
                  <a:lnTo>
                    <a:pt x="449" y="25"/>
                  </a:lnTo>
                  <a:lnTo>
                    <a:pt x="487" y="44"/>
                  </a:lnTo>
                  <a:lnTo>
                    <a:pt x="521" y="68"/>
                  </a:lnTo>
                  <a:lnTo>
                    <a:pt x="551" y="95"/>
                  </a:lnTo>
                  <a:lnTo>
                    <a:pt x="579" y="126"/>
                  </a:lnTo>
                  <a:lnTo>
                    <a:pt x="602" y="160"/>
                  </a:lnTo>
                  <a:lnTo>
                    <a:pt x="621" y="198"/>
                  </a:lnTo>
                  <a:lnTo>
                    <a:pt x="634" y="237"/>
                  </a:lnTo>
                  <a:lnTo>
                    <a:pt x="644" y="279"/>
                  </a:lnTo>
                  <a:lnTo>
                    <a:pt x="646" y="322"/>
                  </a:lnTo>
                  <a:lnTo>
                    <a:pt x="644" y="367"/>
                  </a:lnTo>
                  <a:lnTo>
                    <a:pt x="634" y="408"/>
                  </a:lnTo>
                  <a:lnTo>
                    <a:pt x="621" y="448"/>
                  </a:lnTo>
                  <a:lnTo>
                    <a:pt x="602" y="485"/>
                  </a:lnTo>
                  <a:lnTo>
                    <a:pt x="579" y="520"/>
                  </a:lnTo>
                  <a:lnTo>
                    <a:pt x="551" y="551"/>
                  </a:lnTo>
                  <a:lnTo>
                    <a:pt x="521" y="578"/>
                  </a:lnTo>
                  <a:lnTo>
                    <a:pt x="487" y="602"/>
                  </a:lnTo>
                  <a:lnTo>
                    <a:pt x="449" y="620"/>
                  </a:lnTo>
                  <a:lnTo>
                    <a:pt x="409" y="634"/>
                  </a:lnTo>
                  <a:lnTo>
                    <a:pt x="367" y="642"/>
                  </a:lnTo>
                  <a:lnTo>
                    <a:pt x="323" y="645"/>
                  </a:lnTo>
                  <a:lnTo>
                    <a:pt x="280" y="642"/>
                  </a:lnTo>
                  <a:lnTo>
                    <a:pt x="237" y="634"/>
                  </a:lnTo>
                  <a:lnTo>
                    <a:pt x="198" y="620"/>
                  </a:lnTo>
                  <a:lnTo>
                    <a:pt x="160" y="602"/>
                  </a:lnTo>
                  <a:lnTo>
                    <a:pt x="126" y="578"/>
                  </a:lnTo>
                  <a:lnTo>
                    <a:pt x="95" y="551"/>
                  </a:lnTo>
                  <a:lnTo>
                    <a:pt x="68" y="520"/>
                  </a:lnTo>
                  <a:lnTo>
                    <a:pt x="45" y="485"/>
                  </a:lnTo>
                  <a:lnTo>
                    <a:pt x="26" y="448"/>
                  </a:lnTo>
                  <a:lnTo>
                    <a:pt x="12" y="408"/>
                  </a:lnTo>
                  <a:lnTo>
                    <a:pt x="3" y="367"/>
                  </a:lnTo>
                  <a:lnTo>
                    <a:pt x="0" y="322"/>
                  </a:lnTo>
                  <a:lnTo>
                    <a:pt x="3" y="279"/>
                  </a:lnTo>
                  <a:lnTo>
                    <a:pt x="12" y="237"/>
                  </a:lnTo>
                  <a:lnTo>
                    <a:pt x="26" y="198"/>
                  </a:lnTo>
                  <a:lnTo>
                    <a:pt x="45" y="160"/>
                  </a:lnTo>
                  <a:lnTo>
                    <a:pt x="68" y="126"/>
                  </a:lnTo>
                  <a:lnTo>
                    <a:pt x="95" y="95"/>
                  </a:lnTo>
                  <a:lnTo>
                    <a:pt x="126" y="68"/>
                  </a:lnTo>
                  <a:lnTo>
                    <a:pt x="160" y="44"/>
                  </a:lnTo>
                  <a:lnTo>
                    <a:pt x="198" y="25"/>
                  </a:lnTo>
                  <a:lnTo>
                    <a:pt x="237" y="12"/>
                  </a:lnTo>
                  <a:lnTo>
                    <a:pt x="280" y="3"/>
                  </a:lnTo>
                  <a:lnTo>
                    <a:pt x="3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77" name="Group 376"/>
          <p:cNvGrpSpPr/>
          <p:nvPr/>
        </p:nvGrpSpPr>
        <p:grpSpPr>
          <a:xfrm>
            <a:off x="3565001" y="2802225"/>
            <a:ext cx="254614" cy="253789"/>
            <a:chOff x="4310063" y="1087438"/>
            <a:chExt cx="490538" cy="488950"/>
          </a:xfrm>
          <a:solidFill>
            <a:schemeClr val="tx1">
              <a:lumMod val="65000"/>
              <a:lumOff val="35000"/>
            </a:schemeClr>
          </a:solidFill>
        </p:grpSpPr>
        <p:sp>
          <p:nvSpPr>
            <p:cNvPr id="378" name="Freeform 85"/>
            <p:cNvSpPr>
              <a:spLocks/>
            </p:cNvSpPr>
            <p:nvPr/>
          </p:nvSpPr>
          <p:spPr bwMode="auto">
            <a:xfrm>
              <a:off x="4564063" y="1339850"/>
              <a:ext cx="26988" cy="26988"/>
            </a:xfrm>
            <a:custGeom>
              <a:avLst/>
              <a:gdLst>
                <a:gd name="T0" fmla="*/ 152 w 186"/>
                <a:gd name="T1" fmla="*/ 0 h 184"/>
                <a:gd name="T2" fmla="*/ 166 w 186"/>
                <a:gd name="T3" fmla="*/ 15 h 184"/>
                <a:gd name="T4" fmla="*/ 176 w 186"/>
                <a:gd name="T5" fmla="*/ 34 h 184"/>
                <a:gd name="T6" fmla="*/ 183 w 186"/>
                <a:gd name="T7" fmla="*/ 55 h 184"/>
                <a:gd name="T8" fmla="*/ 186 w 186"/>
                <a:gd name="T9" fmla="*/ 77 h 184"/>
                <a:gd name="T10" fmla="*/ 183 w 186"/>
                <a:gd name="T11" fmla="*/ 101 h 184"/>
                <a:gd name="T12" fmla="*/ 174 w 186"/>
                <a:gd name="T13" fmla="*/ 124 h 184"/>
                <a:gd name="T14" fmla="*/ 162 w 186"/>
                <a:gd name="T15" fmla="*/ 143 h 184"/>
                <a:gd name="T16" fmla="*/ 145 w 186"/>
                <a:gd name="T17" fmla="*/ 161 h 184"/>
                <a:gd name="T18" fmla="*/ 126 w 186"/>
                <a:gd name="T19" fmla="*/ 173 h 184"/>
                <a:gd name="T20" fmla="*/ 103 w 186"/>
                <a:gd name="T21" fmla="*/ 182 h 184"/>
                <a:gd name="T22" fmla="*/ 78 w 186"/>
                <a:gd name="T23" fmla="*/ 184 h 184"/>
                <a:gd name="T24" fmla="*/ 55 w 186"/>
                <a:gd name="T25" fmla="*/ 182 h 184"/>
                <a:gd name="T26" fmla="*/ 34 w 186"/>
                <a:gd name="T27" fmla="*/ 176 h 184"/>
                <a:gd name="T28" fmla="*/ 16 w 186"/>
                <a:gd name="T29" fmla="*/ 164 h 184"/>
                <a:gd name="T30" fmla="*/ 0 w 186"/>
                <a:gd name="T31" fmla="*/ 151 h 184"/>
                <a:gd name="T32" fmla="*/ 26 w 186"/>
                <a:gd name="T33" fmla="*/ 140 h 184"/>
                <a:gd name="T34" fmla="*/ 50 w 186"/>
                <a:gd name="T35" fmla="*/ 127 h 184"/>
                <a:gd name="T36" fmla="*/ 73 w 186"/>
                <a:gd name="T37" fmla="*/ 111 h 184"/>
                <a:gd name="T38" fmla="*/ 94 w 186"/>
                <a:gd name="T39" fmla="*/ 93 h 184"/>
                <a:gd name="T40" fmla="*/ 113 w 186"/>
                <a:gd name="T41" fmla="*/ 71 h 184"/>
                <a:gd name="T42" fmla="*/ 129 w 186"/>
                <a:gd name="T43" fmla="*/ 48 h 184"/>
                <a:gd name="T44" fmla="*/ 142 w 186"/>
                <a:gd name="T45" fmla="*/ 25 h 184"/>
                <a:gd name="T46" fmla="*/ 152 w 186"/>
                <a:gd name="T47"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86" h="184">
                  <a:moveTo>
                    <a:pt x="152" y="0"/>
                  </a:moveTo>
                  <a:lnTo>
                    <a:pt x="166" y="15"/>
                  </a:lnTo>
                  <a:lnTo>
                    <a:pt x="176" y="34"/>
                  </a:lnTo>
                  <a:lnTo>
                    <a:pt x="183" y="55"/>
                  </a:lnTo>
                  <a:lnTo>
                    <a:pt x="186" y="77"/>
                  </a:lnTo>
                  <a:lnTo>
                    <a:pt x="183" y="101"/>
                  </a:lnTo>
                  <a:lnTo>
                    <a:pt x="174" y="124"/>
                  </a:lnTo>
                  <a:lnTo>
                    <a:pt x="162" y="143"/>
                  </a:lnTo>
                  <a:lnTo>
                    <a:pt x="145" y="161"/>
                  </a:lnTo>
                  <a:lnTo>
                    <a:pt x="126" y="173"/>
                  </a:lnTo>
                  <a:lnTo>
                    <a:pt x="103" y="182"/>
                  </a:lnTo>
                  <a:lnTo>
                    <a:pt x="78" y="184"/>
                  </a:lnTo>
                  <a:lnTo>
                    <a:pt x="55" y="182"/>
                  </a:lnTo>
                  <a:lnTo>
                    <a:pt x="34" y="176"/>
                  </a:lnTo>
                  <a:lnTo>
                    <a:pt x="16" y="164"/>
                  </a:lnTo>
                  <a:lnTo>
                    <a:pt x="0" y="151"/>
                  </a:lnTo>
                  <a:lnTo>
                    <a:pt x="26" y="140"/>
                  </a:lnTo>
                  <a:lnTo>
                    <a:pt x="50" y="127"/>
                  </a:lnTo>
                  <a:lnTo>
                    <a:pt x="73" y="111"/>
                  </a:lnTo>
                  <a:lnTo>
                    <a:pt x="94" y="93"/>
                  </a:lnTo>
                  <a:lnTo>
                    <a:pt x="113" y="71"/>
                  </a:lnTo>
                  <a:lnTo>
                    <a:pt x="129" y="48"/>
                  </a:lnTo>
                  <a:lnTo>
                    <a:pt x="142" y="25"/>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9" name="Freeform 86"/>
            <p:cNvSpPr>
              <a:spLocks/>
            </p:cNvSpPr>
            <p:nvPr/>
          </p:nvSpPr>
          <p:spPr bwMode="auto">
            <a:xfrm>
              <a:off x="4498976" y="1276350"/>
              <a:ext cx="152400" cy="150813"/>
            </a:xfrm>
            <a:custGeom>
              <a:avLst/>
              <a:gdLst>
                <a:gd name="T0" fmla="*/ 582 w 1050"/>
                <a:gd name="T1" fmla="*/ 4 h 1047"/>
                <a:gd name="T2" fmla="*/ 691 w 1050"/>
                <a:gd name="T3" fmla="*/ 27 h 1047"/>
                <a:gd name="T4" fmla="*/ 789 w 1050"/>
                <a:gd name="T5" fmla="*/ 72 h 1047"/>
                <a:gd name="T6" fmla="*/ 877 w 1050"/>
                <a:gd name="T7" fmla="*/ 136 h 1047"/>
                <a:gd name="T8" fmla="*/ 948 w 1050"/>
                <a:gd name="T9" fmla="*/ 215 h 1047"/>
                <a:gd name="T10" fmla="*/ 1003 w 1050"/>
                <a:gd name="T11" fmla="*/ 308 h 1047"/>
                <a:gd name="T12" fmla="*/ 1039 w 1050"/>
                <a:gd name="T13" fmla="*/ 412 h 1047"/>
                <a:gd name="T14" fmla="*/ 1050 w 1050"/>
                <a:gd name="T15" fmla="*/ 524 h 1047"/>
                <a:gd name="T16" fmla="*/ 1039 w 1050"/>
                <a:gd name="T17" fmla="*/ 636 h 1047"/>
                <a:gd name="T18" fmla="*/ 1003 w 1050"/>
                <a:gd name="T19" fmla="*/ 740 h 1047"/>
                <a:gd name="T20" fmla="*/ 948 w 1050"/>
                <a:gd name="T21" fmla="*/ 832 h 1047"/>
                <a:gd name="T22" fmla="*/ 877 w 1050"/>
                <a:gd name="T23" fmla="*/ 912 h 1047"/>
                <a:gd name="T24" fmla="*/ 789 w 1050"/>
                <a:gd name="T25" fmla="*/ 976 h 1047"/>
                <a:gd name="T26" fmla="*/ 691 w 1050"/>
                <a:gd name="T27" fmla="*/ 1020 h 1047"/>
                <a:gd name="T28" fmla="*/ 582 w 1050"/>
                <a:gd name="T29" fmla="*/ 1044 h 1047"/>
                <a:gd name="T30" fmla="*/ 468 w 1050"/>
                <a:gd name="T31" fmla="*/ 1044 h 1047"/>
                <a:gd name="T32" fmla="*/ 359 w 1050"/>
                <a:gd name="T33" fmla="*/ 1020 h 1047"/>
                <a:gd name="T34" fmla="*/ 260 w 1050"/>
                <a:gd name="T35" fmla="*/ 976 h 1047"/>
                <a:gd name="T36" fmla="*/ 173 w 1050"/>
                <a:gd name="T37" fmla="*/ 912 h 1047"/>
                <a:gd name="T38" fmla="*/ 100 w 1050"/>
                <a:gd name="T39" fmla="*/ 832 h 1047"/>
                <a:gd name="T40" fmla="*/ 46 w 1050"/>
                <a:gd name="T41" fmla="*/ 740 h 1047"/>
                <a:gd name="T42" fmla="*/ 11 w 1050"/>
                <a:gd name="T43" fmla="*/ 636 h 1047"/>
                <a:gd name="T44" fmla="*/ 0 w 1050"/>
                <a:gd name="T45" fmla="*/ 524 h 1047"/>
                <a:gd name="T46" fmla="*/ 10 w 1050"/>
                <a:gd name="T47" fmla="*/ 418 h 1047"/>
                <a:gd name="T48" fmla="*/ 26 w 1050"/>
                <a:gd name="T49" fmla="*/ 369 h 1047"/>
                <a:gd name="T50" fmla="*/ 39 w 1050"/>
                <a:gd name="T51" fmla="*/ 383 h 1047"/>
                <a:gd name="T52" fmla="*/ 62 w 1050"/>
                <a:gd name="T53" fmla="*/ 407 h 1047"/>
                <a:gd name="T54" fmla="*/ 92 w 1050"/>
                <a:gd name="T55" fmla="*/ 437 h 1047"/>
                <a:gd name="T56" fmla="*/ 125 w 1050"/>
                <a:gd name="T57" fmla="*/ 469 h 1047"/>
                <a:gd name="T58" fmla="*/ 159 w 1050"/>
                <a:gd name="T59" fmla="*/ 501 h 1047"/>
                <a:gd name="T60" fmla="*/ 187 w 1050"/>
                <a:gd name="T61" fmla="*/ 528 h 1047"/>
                <a:gd name="T62" fmla="*/ 207 w 1050"/>
                <a:gd name="T63" fmla="*/ 549 h 1047"/>
                <a:gd name="T64" fmla="*/ 217 w 1050"/>
                <a:gd name="T65" fmla="*/ 557 h 1047"/>
                <a:gd name="T66" fmla="*/ 236 w 1050"/>
                <a:gd name="T67" fmla="*/ 638 h 1047"/>
                <a:gd name="T68" fmla="*/ 277 w 1050"/>
                <a:gd name="T69" fmla="*/ 708 h 1047"/>
                <a:gd name="T70" fmla="*/ 333 w 1050"/>
                <a:gd name="T71" fmla="*/ 766 h 1047"/>
                <a:gd name="T72" fmla="*/ 402 w 1050"/>
                <a:gd name="T73" fmla="*/ 807 h 1047"/>
                <a:gd name="T74" fmla="*/ 482 w 1050"/>
                <a:gd name="T75" fmla="*/ 830 h 1047"/>
                <a:gd name="T76" fmla="*/ 566 w 1050"/>
                <a:gd name="T77" fmla="*/ 830 h 1047"/>
                <a:gd name="T78" fmla="*/ 645 w 1050"/>
                <a:gd name="T79" fmla="*/ 809 h 1047"/>
                <a:gd name="T80" fmla="*/ 714 w 1050"/>
                <a:gd name="T81" fmla="*/ 768 h 1047"/>
                <a:gd name="T82" fmla="*/ 770 w 1050"/>
                <a:gd name="T83" fmla="*/ 712 h 1047"/>
                <a:gd name="T84" fmla="*/ 810 w 1050"/>
                <a:gd name="T85" fmla="*/ 644 h 1047"/>
                <a:gd name="T86" fmla="*/ 832 w 1050"/>
                <a:gd name="T87" fmla="*/ 566 h 1047"/>
                <a:gd name="T88" fmla="*/ 832 w 1050"/>
                <a:gd name="T89" fmla="*/ 482 h 1047"/>
                <a:gd name="T90" fmla="*/ 810 w 1050"/>
                <a:gd name="T91" fmla="*/ 402 h 1047"/>
                <a:gd name="T92" fmla="*/ 769 w 1050"/>
                <a:gd name="T93" fmla="*/ 333 h 1047"/>
                <a:gd name="T94" fmla="*/ 711 w 1050"/>
                <a:gd name="T95" fmla="*/ 277 h 1047"/>
                <a:gd name="T96" fmla="*/ 640 w 1050"/>
                <a:gd name="T97" fmla="*/ 237 h 1047"/>
                <a:gd name="T98" fmla="*/ 560 w 1050"/>
                <a:gd name="T99" fmla="*/ 217 h 1047"/>
                <a:gd name="T100" fmla="*/ 551 w 1050"/>
                <a:gd name="T101" fmla="*/ 208 h 1047"/>
                <a:gd name="T102" fmla="*/ 531 w 1050"/>
                <a:gd name="T103" fmla="*/ 187 h 1047"/>
                <a:gd name="T104" fmla="*/ 503 w 1050"/>
                <a:gd name="T105" fmla="*/ 159 h 1047"/>
                <a:gd name="T106" fmla="*/ 471 w 1050"/>
                <a:gd name="T107" fmla="*/ 127 h 1047"/>
                <a:gd name="T108" fmla="*/ 438 w 1050"/>
                <a:gd name="T109" fmla="*/ 93 h 1047"/>
                <a:gd name="T110" fmla="*/ 408 w 1050"/>
                <a:gd name="T111" fmla="*/ 63 h 1047"/>
                <a:gd name="T112" fmla="*/ 385 w 1050"/>
                <a:gd name="T113" fmla="*/ 40 h 1047"/>
                <a:gd name="T114" fmla="*/ 371 w 1050"/>
                <a:gd name="T115" fmla="*/ 26 h 1047"/>
                <a:gd name="T116" fmla="*/ 419 w 1050"/>
                <a:gd name="T117" fmla="*/ 12 h 1047"/>
                <a:gd name="T118" fmla="*/ 525 w 1050"/>
                <a:gd name="T119" fmla="*/ 0 h 1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0" h="1047">
                  <a:moveTo>
                    <a:pt x="525" y="0"/>
                  </a:moveTo>
                  <a:lnTo>
                    <a:pt x="582" y="4"/>
                  </a:lnTo>
                  <a:lnTo>
                    <a:pt x="637" y="13"/>
                  </a:lnTo>
                  <a:lnTo>
                    <a:pt x="691" y="27"/>
                  </a:lnTo>
                  <a:lnTo>
                    <a:pt x="742" y="47"/>
                  </a:lnTo>
                  <a:lnTo>
                    <a:pt x="789" y="72"/>
                  </a:lnTo>
                  <a:lnTo>
                    <a:pt x="835" y="102"/>
                  </a:lnTo>
                  <a:lnTo>
                    <a:pt x="877" y="136"/>
                  </a:lnTo>
                  <a:lnTo>
                    <a:pt x="915" y="174"/>
                  </a:lnTo>
                  <a:lnTo>
                    <a:pt x="948" y="215"/>
                  </a:lnTo>
                  <a:lnTo>
                    <a:pt x="978" y="260"/>
                  </a:lnTo>
                  <a:lnTo>
                    <a:pt x="1003" y="308"/>
                  </a:lnTo>
                  <a:lnTo>
                    <a:pt x="1023" y="359"/>
                  </a:lnTo>
                  <a:lnTo>
                    <a:pt x="1039" y="412"/>
                  </a:lnTo>
                  <a:lnTo>
                    <a:pt x="1047" y="468"/>
                  </a:lnTo>
                  <a:lnTo>
                    <a:pt x="1050" y="524"/>
                  </a:lnTo>
                  <a:lnTo>
                    <a:pt x="1047" y="581"/>
                  </a:lnTo>
                  <a:lnTo>
                    <a:pt x="1039" y="636"/>
                  </a:lnTo>
                  <a:lnTo>
                    <a:pt x="1023" y="689"/>
                  </a:lnTo>
                  <a:lnTo>
                    <a:pt x="1003" y="740"/>
                  </a:lnTo>
                  <a:lnTo>
                    <a:pt x="978" y="788"/>
                  </a:lnTo>
                  <a:lnTo>
                    <a:pt x="948" y="832"/>
                  </a:lnTo>
                  <a:lnTo>
                    <a:pt x="915" y="875"/>
                  </a:lnTo>
                  <a:lnTo>
                    <a:pt x="877" y="912"/>
                  </a:lnTo>
                  <a:lnTo>
                    <a:pt x="835" y="946"/>
                  </a:lnTo>
                  <a:lnTo>
                    <a:pt x="789" y="976"/>
                  </a:lnTo>
                  <a:lnTo>
                    <a:pt x="742" y="1001"/>
                  </a:lnTo>
                  <a:lnTo>
                    <a:pt x="691" y="1020"/>
                  </a:lnTo>
                  <a:lnTo>
                    <a:pt x="637" y="1035"/>
                  </a:lnTo>
                  <a:lnTo>
                    <a:pt x="582" y="1044"/>
                  </a:lnTo>
                  <a:lnTo>
                    <a:pt x="525" y="1047"/>
                  </a:lnTo>
                  <a:lnTo>
                    <a:pt x="468" y="1044"/>
                  </a:lnTo>
                  <a:lnTo>
                    <a:pt x="412" y="1035"/>
                  </a:lnTo>
                  <a:lnTo>
                    <a:pt x="359" y="1020"/>
                  </a:lnTo>
                  <a:lnTo>
                    <a:pt x="308" y="1001"/>
                  </a:lnTo>
                  <a:lnTo>
                    <a:pt x="260" y="976"/>
                  </a:lnTo>
                  <a:lnTo>
                    <a:pt x="215" y="946"/>
                  </a:lnTo>
                  <a:lnTo>
                    <a:pt x="173" y="912"/>
                  </a:lnTo>
                  <a:lnTo>
                    <a:pt x="135" y="875"/>
                  </a:lnTo>
                  <a:lnTo>
                    <a:pt x="100" y="832"/>
                  </a:lnTo>
                  <a:lnTo>
                    <a:pt x="71" y="788"/>
                  </a:lnTo>
                  <a:lnTo>
                    <a:pt x="46" y="740"/>
                  </a:lnTo>
                  <a:lnTo>
                    <a:pt x="27" y="689"/>
                  </a:lnTo>
                  <a:lnTo>
                    <a:pt x="11" y="636"/>
                  </a:lnTo>
                  <a:lnTo>
                    <a:pt x="3" y="581"/>
                  </a:lnTo>
                  <a:lnTo>
                    <a:pt x="0" y="524"/>
                  </a:lnTo>
                  <a:lnTo>
                    <a:pt x="2" y="471"/>
                  </a:lnTo>
                  <a:lnTo>
                    <a:pt x="10" y="418"/>
                  </a:lnTo>
                  <a:lnTo>
                    <a:pt x="24" y="368"/>
                  </a:lnTo>
                  <a:lnTo>
                    <a:pt x="26" y="369"/>
                  </a:lnTo>
                  <a:lnTo>
                    <a:pt x="31" y="375"/>
                  </a:lnTo>
                  <a:lnTo>
                    <a:pt x="39" y="383"/>
                  </a:lnTo>
                  <a:lnTo>
                    <a:pt x="50" y="394"/>
                  </a:lnTo>
                  <a:lnTo>
                    <a:pt x="62" y="407"/>
                  </a:lnTo>
                  <a:lnTo>
                    <a:pt x="77" y="421"/>
                  </a:lnTo>
                  <a:lnTo>
                    <a:pt x="92" y="437"/>
                  </a:lnTo>
                  <a:lnTo>
                    <a:pt x="109" y="452"/>
                  </a:lnTo>
                  <a:lnTo>
                    <a:pt x="125" y="469"/>
                  </a:lnTo>
                  <a:lnTo>
                    <a:pt x="142" y="485"/>
                  </a:lnTo>
                  <a:lnTo>
                    <a:pt x="159" y="501"/>
                  </a:lnTo>
                  <a:lnTo>
                    <a:pt x="173" y="515"/>
                  </a:lnTo>
                  <a:lnTo>
                    <a:pt x="187" y="528"/>
                  </a:lnTo>
                  <a:lnTo>
                    <a:pt x="198" y="540"/>
                  </a:lnTo>
                  <a:lnTo>
                    <a:pt x="207" y="549"/>
                  </a:lnTo>
                  <a:lnTo>
                    <a:pt x="214" y="555"/>
                  </a:lnTo>
                  <a:lnTo>
                    <a:pt x="217" y="557"/>
                  </a:lnTo>
                  <a:lnTo>
                    <a:pt x="224" y="599"/>
                  </a:lnTo>
                  <a:lnTo>
                    <a:pt x="236" y="638"/>
                  </a:lnTo>
                  <a:lnTo>
                    <a:pt x="254" y="675"/>
                  </a:lnTo>
                  <a:lnTo>
                    <a:pt x="277" y="708"/>
                  </a:lnTo>
                  <a:lnTo>
                    <a:pt x="303" y="739"/>
                  </a:lnTo>
                  <a:lnTo>
                    <a:pt x="333" y="766"/>
                  </a:lnTo>
                  <a:lnTo>
                    <a:pt x="366" y="789"/>
                  </a:lnTo>
                  <a:lnTo>
                    <a:pt x="402" y="807"/>
                  </a:lnTo>
                  <a:lnTo>
                    <a:pt x="441" y="821"/>
                  </a:lnTo>
                  <a:lnTo>
                    <a:pt x="482" y="830"/>
                  </a:lnTo>
                  <a:lnTo>
                    <a:pt x="525" y="832"/>
                  </a:lnTo>
                  <a:lnTo>
                    <a:pt x="566" y="830"/>
                  </a:lnTo>
                  <a:lnTo>
                    <a:pt x="607" y="822"/>
                  </a:lnTo>
                  <a:lnTo>
                    <a:pt x="645" y="809"/>
                  </a:lnTo>
                  <a:lnTo>
                    <a:pt x="682" y="791"/>
                  </a:lnTo>
                  <a:lnTo>
                    <a:pt x="714" y="768"/>
                  </a:lnTo>
                  <a:lnTo>
                    <a:pt x="744" y="742"/>
                  </a:lnTo>
                  <a:lnTo>
                    <a:pt x="770" y="712"/>
                  </a:lnTo>
                  <a:lnTo>
                    <a:pt x="793" y="679"/>
                  </a:lnTo>
                  <a:lnTo>
                    <a:pt x="810" y="644"/>
                  </a:lnTo>
                  <a:lnTo>
                    <a:pt x="824" y="606"/>
                  </a:lnTo>
                  <a:lnTo>
                    <a:pt x="832" y="566"/>
                  </a:lnTo>
                  <a:lnTo>
                    <a:pt x="835" y="524"/>
                  </a:lnTo>
                  <a:lnTo>
                    <a:pt x="832" y="482"/>
                  </a:lnTo>
                  <a:lnTo>
                    <a:pt x="824" y="441"/>
                  </a:lnTo>
                  <a:lnTo>
                    <a:pt x="810" y="402"/>
                  </a:lnTo>
                  <a:lnTo>
                    <a:pt x="792" y="366"/>
                  </a:lnTo>
                  <a:lnTo>
                    <a:pt x="769" y="333"/>
                  </a:lnTo>
                  <a:lnTo>
                    <a:pt x="742" y="303"/>
                  </a:lnTo>
                  <a:lnTo>
                    <a:pt x="711" y="277"/>
                  </a:lnTo>
                  <a:lnTo>
                    <a:pt x="677" y="255"/>
                  </a:lnTo>
                  <a:lnTo>
                    <a:pt x="640" y="237"/>
                  </a:lnTo>
                  <a:lnTo>
                    <a:pt x="602" y="225"/>
                  </a:lnTo>
                  <a:lnTo>
                    <a:pt x="560" y="217"/>
                  </a:lnTo>
                  <a:lnTo>
                    <a:pt x="557" y="214"/>
                  </a:lnTo>
                  <a:lnTo>
                    <a:pt x="551" y="208"/>
                  </a:lnTo>
                  <a:lnTo>
                    <a:pt x="542" y="199"/>
                  </a:lnTo>
                  <a:lnTo>
                    <a:pt x="531" y="187"/>
                  </a:lnTo>
                  <a:lnTo>
                    <a:pt x="518" y="174"/>
                  </a:lnTo>
                  <a:lnTo>
                    <a:pt x="503" y="159"/>
                  </a:lnTo>
                  <a:lnTo>
                    <a:pt x="487" y="143"/>
                  </a:lnTo>
                  <a:lnTo>
                    <a:pt x="471" y="127"/>
                  </a:lnTo>
                  <a:lnTo>
                    <a:pt x="454" y="110"/>
                  </a:lnTo>
                  <a:lnTo>
                    <a:pt x="438" y="93"/>
                  </a:lnTo>
                  <a:lnTo>
                    <a:pt x="422" y="78"/>
                  </a:lnTo>
                  <a:lnTo>
                    <a:pt x="408" y="63"/>
                  </a:lnTo>
                  <a:lnTo>
                    <a:pt x="395" y="50"/>
                  </a:lnTo>
                  <a:lnTo>
                    <a:pt x="385" y="40"/>
                  </a:lnTo>
                  <a:lnTo>
                    <a:pt x="376" y="31"/>
                  </a:lnTo>
                  <a:lnTo>
                    <a:pt x="371" y="26"/>
                  </a:lnTo>
                  <a:lnTo>
                    <a:pt x="369" y="24"/>
                  </a:lnTo>
                  <a:lnTo>
                    <a:pt x="419" y="12"/>
                  </a:lnTo>
                  <a:lnTo>
                    <a:pt x="471" y="4"/>
                  </a:lnTo>
                  <a:lnTo>
                    <a:pt x="5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0" name="Freeform 87"/>
            <p:cNvSpPr>
              <a:spLocks/>
            </p:cNvSpPr>
            <p:nvPr/>
          </p:nvSpPr>
          <p:spPr bwMode="auto">
            <a:xfrm>
              <a:off x="4438651" y="1216025"/>
              <a:ext cx="273050" cy="271463"/>
            </a:xfrm>
            <a:custGeom>
              <a:avLst/>
              <a:gdLst>
                <a:gd name="T0" fmla="*/ 1095 w 1886"/>
                <a:gd name="T1" fmla="*/ 12 h 1878"/>
                <a:gd name="T2" fmla="*/ 1309 w 1886"/>
                <a:gd name="T3" fmla="*/ 73 h 1878"/>
                <a:gd name="T4" fmla="*/ 1499 w 1886"/>
                <a:gd name="T5" fmla="*/ 181 h 1878"/>
                <a:gd name="T6" fmla="*/ 1659 w 1886"/>
                <a:gd name="T7" fmla="*/ 328 h 1878"/>
                <a:gd name="T8" fmla="*/ 1780 w 1886"/>
                <a:gd name="T9" fmla="*/ 507 h 1878"/>
                <a:gd name="T10" fmla="*/ 1858 w 1886"/>
                <a:gd name="T11" fmla="*/ 713 h 1878"/>
                <a:gd name="T12" fmla="*/ 1886 w 1886"/>
                <a:gd name="T13" fmla="*/ 939 h 1878"/>
                <a:gd name="T14" fmla="*/ 1858 w 1886"/>
                <a:gd name="T15" fmla="*/ 1165 h 1878"/>
                <a:gd name="T16" fmla="*/ 1780 w 1886"/>
                <a:gd name="T17" fmla="*/ 1370 h 1878"/>
                <a:gd name="T18" fmla="*/ 1659 w 1886"/>
                <a:gd name="T19" fmla="*/ 1550 h 1878"/>
                <a:gd name="T20" fmla="*/ 1499 w 1886"/>
                <a:gd name="T21" fmla="*/ 1697 h 1878"/>
                <a:gd name="T22" fmla="*/ 1309 w 1886"/>
                <a:gd name="T23" fmla="*/ 1804 h 1878"/>
                <a:gd name="T24" fmla="*/ 1095 w 1886"/>
                <a:gd name="T25" fmla="*/ 1866 h 1878"/>
                <a:gd name="T26" fmla="*/ 866 w 1886"/>
                <a:gd name="T27" fmla="*/ 1875 h 1878"/>
                <a:gd name="T28" fmla="*/ 645 w 1886"/>
                <a:gd name="T29" fmla="*/ 1830 h 1878"/>
                <a:gd name="T30" fmla="*/ 447 w 1886"/>
                <a:gd name="T31" fmla="*/ 1737 h 1878"/>
                <a:gd name="T32" fmla="*/ 277 w 1886"/>
                <a:gd name="T33" fmla="*/ 1603 h 1878"/>
                <a:gd name="T34" fmla="*/ 141 w 1886"/>
                <a:gd name="T35" fmla="*/ 1433 h 1878"/>
                <a:gd name="T36" fmla="*/ 47 w 1886"/>
                <a:gd name="T37" fmla="*/ 1236 h 1878"/>
                <a:gd name="T38" fmla="*/ 3 w 1886"/>
                <a:gd name="T39" fmla="*/ 1016 h 1878"/>
                <a:gd name="T40" fmla="*/ 11 w 1886"/>
                <a:gd name="T41" fmla="*/ 796 h 1878"/>
                <a:gd name="T42" fmla="*/ 66 w 1886"/>
                <a:gd name="T43" fmla="*/ 593 h 1878"/>
                <a:gd name="T44" fmla="*/ 286 w 1886"/>
                <a:gd name="T45" fmla="*/ 627 h 1878"/>
                <a:gd name="T46" fmla="*/ 227 w 1886"/>
                <a:gd name="T47" fmla="*/ 808 h 1878"/>
                <a:gd name="T48" fmla="*/ 217 w 1886"/>
                <a:gd name="T49" fmla="*/ 1004 h 1878"/>
                <a:gd name="T50" fmla="*/ 261 w 1886"/>
                <a:gd name="T51" fmla="*/ 1191 h 1878"/>
                <a:gd name="T52" fmla="*/ 348 w 1886"/>
                <a:gd name="T53" fmla="*/ 1357 h 1878"/>
                <a:gd name="T54" fmla="*/ 474 w 1886"/>
                <a:gd name="T55" fmla="*/ 1493 h 1878"/>
                <a:gd name="T56" fmla="*/ 632 w 1886"/>
                <a:gd name="T57" fmla="*/ 1593 h 1878"/>
                <a:gd name="T58" fmla="*/ 812 w 1886"/>
                <a:gd name="T59" fmla="*/ 1652 h 1878"/>
                <a:gd name="T60" fmla="*/ 1009 w 1886"/>
                <a:gd name="T61" fmla="*/ 1661 h 1878"/>
                <a:gd name="T62" fmla="*/ 1196 w 1886"/>
                <a:gd name="T63" fmla="*/ 1618 h 1878"/>
                <a:gd name="T64" fmla="*/ 1362 w 1886"/>
                <a:gd name="T65" fmla="*/ 1530 h 1878"/>
                <a:gd name="T66" fmla="*/ 1499 w 1886"/>
                <a:gd name="T67" fmla="*/ 1405 h 1878"/>
                <a:gd name="T68" fmla="*/ 1601 w 1886"/>
                <a:gd name="T69" fmla="*/ 1249 h 1878"/>
                <a:gd name="T70" fmla="*/ 1659 w 1886"/>
                <a:gd name="T71" fmla="*/ 1069 h 1878"/>
                <a:gd name="T72" fmla="*/ 1667 w 1886"/>
                <a:gd name="T73" fmla="*/ 873 h 1878"/>
                <a:gd name="T74" fmla="*/ 1625 w 1886"/>
                <a:gd name="T75" fmla="*/ 686 h 1878"/>
                <a:gd name="T76" fmla="*/ 1537 w 1886"/>
                <a:gd name="T77" fmla="*/ 521 h 1878"/>
                <a:gd name="T78" fmla="*/ 1412 w 1886"/>
                <a:gd name="T79" fmla="*/ 384 h 1878"/>
                <a:gd name="T80" fmla="*/ 1254 w 1886"/>
                <a:gd name="T81" fmla="*/ 284 h 1878"/>
                <a:gd name="T82" fmla="*/ 1074 w 1886"/>
                <a:gd name="T83" fmla="*/ 226 h 1878"/>
                <a:gd name="T84" fmla="*/ 876 w 1886"/>
                <a:gd name="T85" fmla="*/ 217 h 1878"/>
                <a:gd name="T86" fmla="*/ 689 w 1886"/>
                <a:gd name="T87" fmla="*/ 259 h 1878"/>
                <a:gd name="T88" fmla="*/ 533 w 1886"/>
                <a:gd name="T89" fmla="*/ 93 h 1878"/>
                <a:gd name="T90" fmla="*/ 729 w 1886"/>
                <a:gd name="T91" fmla="*/ 24 h 1878"/>
                <a:gd name="T92" fmla="*/ 943 w 1886"/>
                <a:gd name="T93" fmla="*/ 0 h 1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86" h="1878">
                  <a:moveTo>
                    <a:pt x="943" y="0"/>
                  </a:moveTo>
                  <a:lnTo>
                    <a:pt x="1020" y="3"/>
                  </a:lnTo>
                  <a:lnTo>
                    <a:pt x="1095" y="12"/>
                  </a:lnTo>
                  <a:lnTo>
                    <a:pt x="1169" y="27"/>
                  </a:lnTo>
                  <a:lnTo>
                    <a:pt x="1241" y="48"/>
                  </a:lnTo>
                  <a:lnTo>
                    <a:pt x="1309" y="73"/>
                  </a:lnTo>
                  <a:lnTo>
                    <a:pt x="1376" y="104"/>
                  </a:lnTo>
                  <a:lnTo>
                    <a:pt x="1439" y="141"/>
                  </a:lnTo>
                  <a:lnTo>
                    <a:pt x="1499" y="181"/>
                  </a:lnTo>
                  <a:lnTo>
                    <a:pt x="1556" y="226"/>
                  </a:lnTo>
                  <a:lnTo>
                    <a:pt x="1609" y="275"/>
                  </a:lnTo>
                  <a:lnTo>
                    <a:pt x="1659" y="328"/>
                  </a:lnTo>
                  <a:lnTo>
                    <a:pt x="1703" y="384"/>
                  </a:lnTo>
                  <a:lnTo>
                    <a:pt x="1744" y="444"/>
                  </a:lnTo>
                  <a:lnTo>
                    <a:pt x="1780" y="507"/>
                  </a:lnTo>
                  <a:lnTo>
                    <a:pt x="1811" y="574"/>
                  </a:lnTo>
                  <a:lnTo>
                    <a:pt x="1837" y="643"/>
                  </a:lnTo>
                  <a:lnTo>
                    <a:pt x="1858" y="713"/>
                  </a:lnTo>
                  <a:lnTo>
                    <a:pt x="1874" y="786"/>
                  </a:lnTo>
                  <a:lnTo>
                    <a:pt x="1883" y="862"/>
                  </a:lnTo>
                  <a:lnTo>
                    <a:pt x="1886" y="939"/>
                  </a:lnTo>
                  <a:lnTo>
                    <a:pt x="1883" y="1016"/>
                  </a:lnTo>
                  <a:lnTo>
                    <a:pt x="1874" y="1091"/>
                  </a:lnTo>
                  <a:lnTo>
                    <a:pt x="1858" y="1165"/>
                  </a:lnTo>
                  <a:lnTo>
                    <a:pt x="1837" y="1236"/>
                  </a:lnTo>
                  <a:lnTo>
                    <a:pt x="1811" y="1304"/>
                  </a:lnTo>
                  <a:lnTo>
                    <a:pt x="1780" y="1370"/>
                  </a:lnTo>
                  <a:lnTo>
                    <a:pt x="1744" y="1433"/>
                  </a:lnTo>
                  <a:lnTo>
                    <a:pt x="1703" y="1493"/>
                  </a:lnTo>
                  <a:lnTo>
                    <a:pt x="1659" y="1550"/>
                  </a:lnTo>
                  <a:lnTo>
                    <a:pt x="1609" y="1603"/>
                  </a:lnTo>
                  <a:lnTo>
                    <a:pt x="1556" y="1651"/>
                  </a:lnTo>
                  <a:lnTo>
                    <a:pt x="1499" y="1697"/>
                  </a:lnTo>
                  <a:lnTo>
                    <a:pt x="1439" y="1737"/>
                  </a:lnTo>
                  <a:lnTo>
                    <a:pt x="1376" y="1773"/>
                  </a:lnTo>
                  <a:lnTo>
                    <a:pt x="1309" y="1804"/>
                  </a:lnTo>
                  <a:lnTo>
                    <a:pt x="1241" y="1830"/>
                  </a:lnTo>
                  <a:lnTo>
                    <a:pt x="1169" y="1851"/>
                  </a:lnTo>
                  <a:lnTo>
                    <a:pt x="1095" y="1866"/>
                  </a:lnTo>
                  <a:lnTo>
                    <a:pt x="1020" y="1875"/>
                  </a:lnTo>
                  <a:lnTo>
                    <a:pt x="943" y="1878"/>
                  </a:lnTo>
                  <a:lnTo>
                    <a:pt x="866" y="1875"/>
                  </a:lnTo>
                  <a:lnTo>
                    <a:pt x="790" y="1866"/>
                  </a:lnTo>
                  <a:lnTo>
                    <a:pt x="717" y="1851"/>
                  </a:lnTo>
                  <a:lnTo>
                    <a:pt x="645" y="1830"/>
                  </a:lnTo>
                  <a:lnTo>
                    <a:pt x="577" y="1804"/>
                  </a:lnTo>
                  <a:lnTo>
                    <a:pt x="510" y="1773"/>
                  </a:lnTo>
                  <a:lnTo>
                    <a:pt x="447" y="1737"/>
                  </a:lnTo>
                  <a:lnTo>
                    <a:pt x="387" y="1697"/>
                  </a:lnTo>
                  <a:lnTo>
                    <a:pt x="330" y="1651"/>
                  </a:lnTo>
                  <a:lnTo>
                    <a:pt x="277" y="1603"/>
                  </a:lnTo>
                  <a:lnTo>
                    <a:pt x="227" y="1550"/>
                  </a:lnTo>
                  <a:lnTo>
                    <a:pt x="182" y="1493"/>
                  </a:lnTo>
                  <a:lnTo>
                    <a:pt x="141" y="1433"/>
                  </a:lnTo>
                  <a:lnTo>
                    <a:pt x="105" y="1370"/>
                  </a:lnTo>
                  <a:lnTo>
                    <a:pt x="74" y="1304"/>
                  </a:lnTo>
                  <a:lnTo>
                    <a:pt x="47" y="1236"/>
                  </a:lnTo>
                  <a:lnTo>
                    <a:pt x="28" y="1165"/>
                  </a:lnTo>
                  <a:lnTo>
                    <a:pt x="12" y="1091"/>
                  </a:lnTo>
                  <a:lnTo>
                    <a:pt x="3" y="1016"/>
                  </a:lnTo>
                  <a:lnTo>
                    <a:pt x="0" y="939"/>
                  </a:lnTo>
                  <a:lnTo>
                    <a:pt x="3" y="866"/>
                  </a:lnTo>
                  <a:lnTo>
                    <a:pt x="11" y="796"/>
                  </a:lnTo>
                  <a:lnTo>
                    <a:pt x="24" y="725"/>
                  </a:lnTo>
                  <a:lnTo>
                    <a:pt x="43" y="658"/>
                  </a:lnTo>
                  <a:lnTo>
                    <a:pt x="66" y="593"/>
                  </a:lnTo>
                  <a:lnTo>
                    <a:pt x="94" y="530"/>
                  </a:lnTo>
                  <a:lnTo>
                    <a:pt x="126" y="469"/>
                  </a:lnTo>
                  <a:lnTo>
                    <a:pt x="286" y="627"/>
                  </a:lnTo>
                  <a:lnTo>
                    <a:pt x="261" y="685"/>
                  </a:lnTo>
                  <a:lnTo>
                    <a:pt x="241" y="746"/>
                  </a:lnTo>
                  <a:lnTo>
                    <a:pt x="227" y="808"/>
                  </a:lnTo>
                  <a:lnTo>
                    <a:pt x="218" y="873"/>
                  </a:lnTo>
                  <a:lnTo>
                    <a:pt x="215" y="939"/>
                  </a:lnTo>
                  <a:lnTo>
                    <a:pt x="217" y="1004"/>
                  </a:lnTo>
                  <a:lnTo>
                    <a:pt x="227" y="1069"/>
                  </a:lnTo>
                  <a:lnTo>
                    <a:pt x="241" y="1132"/>
                  </a:lnTo>
                  <a:lnTo>
                    <a:pt x="261" y="1191"/>
                  </a:lnTo>
                  <a:lnTo>
                    <a:pt x="285" y="1249"/>
                  </a:lnTo>
                  <a:lnTo>
                    <a:pt x="315" y="1304"/>
                  </a:lnTo>
                  <a:lnTo>
                    <a:pt x="348" y="1357"/>
                  </a:lnTo>
                  <a:lnTo>
                    <a:pt x="387" y="1405"/>
                  </a:lnTo>
                  <a:lnTo>
                    <a:pt x="428" y="1451"/>
                  </a:lnTo>
                  <a:lnTo>
                    <a:pt x="474" y="1493"/>
                  </a:lnTo>
                  <a:lnTo>
                    <a:pt x="524" y="1530"/>
                  </a:lnTo>
                  <a:lnTo>
                    <a:pt x="575" y="1565"/>
                  </a:lnTo>
                  <a:lnTo>
                    <a:pt x="632" y="1593"/>
                  </a:lnTo>
                  <a:lnTo>
                    <a:pt x="690" y="1618"/>
                  </a:lnTo>
                  <a:lnTo>
                    <a:pt x="750" y="1638"/>
                  </a:lnTo>
                  <a:lnTo>
                    <a:pt x="812" y="1652"/>
                  </a:lnTo>
                  <a:lnTo>
                    <a:pt x="876" y="1661"/>
                  </a:lnTo>
                  <a:lnTo>
                    <a:pt x="943" y="1664"/>
                  </a:lnTo>
                  <a:lnTo>
                    <a:pt x="1009" y="1661"/>
                  </a:lnTo>
                  <a:lnTo>
                    <a:pt x="1074" y="1652"/>
                  </a:lnTo>
                  <a:lnTo>
                    <a:pt x="1136" y="1638"/>
                  </a:lnTo>
                  <a:lnTo>
                    <a:pt x="1196" y="1618"/>
                  </a:lnTo>
                  <a:lnTo>
                    <a:pt x="1254" y="1593"/>
                  </a:lnTo>
                  <a:lnTo>
                    <a:pt x="1310" y="1565"/>
                  </a:lnTo>
                  <a:lnTo>
                    <a:pt x="1362" y="1530"/>
                  </a:lnTo>
                  <a:lnTo>
                    <a:pt x="1412" y="1493"/>
                  </a:lnTo>
                  <a:lnTo>
                    <a:pt x="1458" y="1451"/>
                  </a:lnTo>
                  <a:lnTo>
                    <a:pt x="1499" y="1405"/>
                  </a:lnTo>
                  <a:lnTo>
                    <a:pt x="1537" y="1357"/>
                  </a:lnTo>
                  <a:lnTo>
                    <a:pt x="1571" y="1304"/>
                  </a:lnTo>
                  <a:lnTo>
                    <a:pt x="1601" y="1249"/>
                  </a:lnTo>
                  <a:lnTo>
                    <a:pt x="1625" y="1191"/>
                  </a:lnTo>
                  <a:lnTo>
                    <a:pt x="1644" y="1132"/>
                  </a:lnTo>
                  <a:lnTo>
                    <a:pt x="1659" y="1069"/>
                  </a:lnTo>
                  <a:lnTo>
                    <a:pt x="1667" y="1004"/>
                  </a:lnTo>
                  <a:lnTo>
                    <a:pt x="1670" y="939"/>
                  </a:lnTo>
                  <a:lnTo>
                    <a:pt x="1667" y="873"/>
                  </a:lnTo>
                  <a:lnTo>
                    <a:pt x="1659" y="809"/>
                  </a:lnTo>
                  <a:lnTo>
                    <a:pt x="1644" y="746"/>
                  </a:lnTo>
                  <a:lnTo>
                    <a:pt x="1625" y="686"/>
                  </a:lnTo>
                  <a:lnTo>
                    <a:pt x="1601" y="628"/>
                  </a:lnTo>
                  <a:lnTo>
                    <a:pt x="1571" y="574"/>
                  </a:lnTo>
                  <a:lnTo>
                    <a:pt x="1537" y="521"/>
                  </a:lnTo>
                  <a:lnTo>
                    <a:pt x="1499" y="472"/>
                  </a:lnTo>
                  <a:lnTo>
                    <a:pt x="1458" y="427"/>
                  </a:lnTo>
                  <a:lnTo>
                    <a:pt x="1412" y="384"/>
                  </a:lnTo>
                  <a:lnTo>
                    <a:pt x="1362" y="347"/>
                  </a:lnTo>
                  <a:lnTo>
                    <a:pt x="1310" y="313"/>
                  </a:lnTo>
                  <a:lnTo>
                    <a:pt x="1254" y="284"/>
                  </a:lnTo>
                  <a:lnTo>
                    <a:pt x="1196" y="259"/>
                  </a:lnTo>
                  <a:lnTo>
                    <a:pt x="1136" y="240"/>
                  </a:lnTo>
                  <a:lnTo>
                    <a:pt x="1074" y="226"/>
                  </a:lnTo>
                  <a:lnTo>
                    <a:pt x="1009" y="217"/>
                  </a:lnTo>
                  <a:lnTo>
                    <a:pt x="943" y="214"/>
                  </a:lnTo>
                  <a:lnTo>
                    <a:pt x="876" y="217"/>
                  </a:lnTo>
                  <a:lnTo>
                    <a:pt x="812" y="226"/>
                  </a:lnTo>
                  <a:lnTo>
                    <a:pt x="750" y="240"/>
                  </a:lnTo>
                  <a:lnTo>
                    <a:pt x="689" y="259"/>
                  </a:lnTo>
                  <a:lnTo>
                    <a:pt x="630" y="284"/>
                  </a:lnTo>
                  <a:lnTo>
                    <a:pt x="472" y="126"/>
                  </a:lnTo>
                  <a:lnTo>
                    <a:pt x="533" y="93"/>
                  </a:lnTo>
                  <a:lnTo>
                    <a:pt x="596" y="66"/>
                  </a:lnTo>
                  <a:lnTo>
                    <a:pt x="662" y="42"/>
                  </a:lnTo>
                  <a:lnTo>
                    <a:pt x="729" y="24"/>
                  </a:lnTo>
                  <a:lnTo>
                    <a:pt x="799" y="10"/>
                  </a:lnTo>
                  <a:lnTo>
                    <a:pt x="870" y="2"/>
                  </a:lnTo>
                  <a:lnTo>
                    <a:pt x="9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1" name="Freeform 88"/>
            <p:cNvSpPr>
              <a:spLocks/>
            </p:cNvSpPr>
            <p:nvPr/>
          </p:nvSpPr>
          <p:spPr bwMode="auto">
            <a:xfrm>
              <a:off x="4379913" y="1157288"/>
              <a:ext cx="187325" cy="185738"/>
            </a:xfrm>
            <a:custGeom>
              <a:avLst/>
              <a:gdLst>
                <a:gd name="T0" fmla="*/ 144 w 1298"/>
                <a:gd name="T1" fmla="*/ 0 h 1292"/>
                <a:gd name="T2" fmla="*/ 1269 w 1298"/>
                <a:gd name="T3" fmla="*/ 1119 h 1292"/>
                <a:gd name="T4" fmla="*/ 1283 w 1298"/>
                <a:gd name="T5" fmla="*/ 1138 h 1292"/>
                <a:gd name="T6" fmla="*/ 1294 w 1298"/>
                <a:gd name="T7" fmla="*/ 1158 h 1292"/>
                <a:gd name="T8" fmla="*/ 1298 w 1298"/>
                <a:gd name="T9" fmla="*/ 1180 h 1292"/>
                <a:gd name="T10" fmla="*/ 1298 w 1298"/>
                <a:gd name="T11" fmla="*/ 1202 h 1292"/>
                <a:gd name="T12" fmla="*/ 1294 w 1298"/>
                <a:gd name="T13" fmla="*/ 1223 h 1292"/>
                <a:gd name="T14" fmla="*/ 1283 w 1298"/>
                <a:gd name="T15" fmla="*/ 1244 h 1292"/>
                <a:gd name="T16" fmla="*/ 1269 w 1298"/>
                <a:gd name="T17" fmla="*/ 1262 h 1292"/>
                <a:gd name="T18" fmla="*/ 1253 w 1298"/>
                <a:gd name="T19" fmla="*/ 1275 h 1292"/>
                <a:gd name="T20" fmla="*/ 1236 w 1298"/>
                <a:gd name="T21" fmla="*/ 1284 h 1292"/>
                <a:gd name="T22" fmla="*/ 1217 w 1298"/>
                <a:gd name="T23" fmla="*/ 1289 h 1292"/>
                <a:gd name="T24" fmla="*/ 1197 w 1298"/>
                <a:gd name="T25" fmla="*/ 1292 h 1292"/>
                <a:gd name="T26" fmla="*/ 1178 w 1298"/>
                <a:gd name="T27" fmla="*/ 1289 h 1292"/>
                <a:gd name="T28" fmla="*/ 1160 w 1298"/>
                <a:gd name="T29" fmla="*/ 1284 h 1292"/>
                <a:gd name="T30" fmla="*/ 1142 w 1298"/>
                <a:gd name="T31" fmla="*/ 1275 h 1292"/>
                <a:gd name="T32" fmla="*/ 1126 w 1298"/>
                <a:gd name="T33" fmla="*/ 1262 h 1292"/>
                <a:gd name="T34" fmla="*/ 0 w 1298"/>
                <a:gd name="T35" fmla="*/ 141 h 1292"/>
                <a:gd name="T36" fmla="*/ 26 w 1298"/>
                <a:gd name="T37" fmla="*/ 141 h 1292"/>
                <a:gd name="T38" fmla="*/ 53 w 1298"/>
                <a:gd name="T39" fmla="*/ 138 h 1292"/>
                <a:gd name="T40" fmla="*/ 77 w 1298"/>
                <a:gd name="T41" fmla="*/ 129 h 1292"/>
                <a:gd name="T42" fmla="*/ 99 w 1298"/>
                <a:gd name="T43" fmla="*/ 116 h 1292"/>
                <a:gd name="T44" fmla="*/ 118 w 1298"/>
                <a:gd name="T45" fmla="*/ 97 h 1292"/>
                <a:gd name="T46" fmla="*/ 131 w 1298"/>
                <a:gd name="T47" fmla="*/ 75 h 1292"/>
                <a:gd name="T48" fmla="*/ 141 w 1298"/>
                <a:gd name="T49" fmla="*/ 51 h 1292"/>
                <a:gd name="T50" fmla="*/ 144 w 1298"/>
                <a:gd name="T51" fmla="*/ 24 h 1292"/>
                <a:gd name="T52" fmla="*/ 144 w 1298"/>
                <a:gd name="T53" fmla="*/ 0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98" h="1292">
                  <a:moveTo>
                    <a:pt x="144" y="0"/>
                  </a:moveTo>
                  <a:lnTo>
                    <a:pt x="1269" y="1119"/>
                  </a:lnTo>
                  <a:lnTo>
                    <a:pt x="1283" y="1138"/>
                  </a:lnTo>
                  <a:lnTo>
                    <a:pt x="1294" y="1158"/>
                  </a:lnTo>
                  <a:lnTo>
                    <a:pt x="1298" y="1180"/>
                  </a:lnTo>
                  <a:lnTo>
                    <a:pt x="1298" y="1202"/>
                  </a:lnTo>
                  <a:lnTo>
                    <a:pt x="1294" y="1223"/>
                  </a:lnTo>
                  <a:lnTo>
                    <a:pt x="1283" y="1244"/>
                  </a:lnTo>
                  <a:lnTo>
                    <a:pt x="1269" y="1262"/>
                  </a:lnTo>
                  <a:lnTo>
                    <a:pt x="1253" y="1275"/>
                  </a:lnTo>
                  <a:lnTo>
                    <a:pt x="1236" y="1284"/>
                  </a:lnTo>
                  <a:lnTo>
                    <a:pt x="1217" y="1289"/>
                  </a:lnTo>
                  <a:lnTo>
                    <a:pt x="1197" y="1292"/>
                  </a:lnTo>
                  <a:lnTo>
                    <a:pt x="1178" y="1289"/>
                  </a:lnTo>
                  <a:lnTo>
                    <a:pt x="1160" y="1284"/>
                  </a:lnTo>
                  <a:lnTo>
                    <a:pt x="1142" y="1275"/>
                  </a:lnTo>
                  <a:lnTo>
                    <a:pt x="1126" y="1262"/>
                  </a:lnTo>
                  <a:lnTo>
                    <a:pt x="0" y="141"/>
                  </a:lnTo>
                  <a:lnTo>
                    <a:pt x="26" y="141"/>
                  </a:lnTo>
                  <a:lnTo>
                    <a:pt x="53" y="138"/>
                  </a:lnTo>
                  <a:lnTo>
                    <a:pt x="77" y="129"/>
                  </a:lnTo>
                  <a:lnTo>
                    <a:pt x="99" y="116"/>
                  </a:lnTo>
                  <a:lnTo>
                    <a:pt x="118" y="97"/>
                  </a:lnTo>
                  <a:lnTo>
                    <a:pt x="131" y="75"/>
                  </a:lnTo>
                  <a:lnTo>
                    <a:pt x="141" y="51"/>
                  </a:lnTo>
                  <a:lnTo>
                    <a:pt x="144" y="24"/>
                  </a:lnTo>
                  <a:lnTo>
                    <a:pt x="1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2" name="Freeform 89"/>
            <p:cNvSpPr>
              <a:spLocks/>
            </p:cNvSpPr>
            <p:nvPr/>
          </p:nvSpPr>
          <p:spPr bwMode="auto">
            <a:xfrm>
              <a:off x="4349751" y="1127125"/>
              <a:ext cx="450850" cy="449263"/>
            </a:xfrm>
            <a:custGeom>
              <a:avLst/>
              <a:gdLst>
                <a:gd name="T0" fmla="*/ 1767 w 3127"/>
                <a:gd name="T1" fmla="*/ 14 h 3114"/>
                <a:gd name="T2" fmla="*/ 2058 w 3127"/>
                <a:gd name="T3" fmla="*/ 80 h 3114"/>
                <a:gd name="T4" fmla="*/ 2324 w 3127"/>
                <a:gd name="T5" fmla="*/ 197 h 3114"/>
                <a:gd name="T6" fmla="*/ 2562 w 3127"/>
                <a:gd name="T7" fmla="*/ 360 h 3114"/>
                <a:gd name="T8" fmla="*/ 2766 w 3127"/>
                <a:gd name="T9" fmla="*/ 562 h 3114"/>
                <a:gd name="T10" fmla="*/ 2929 w 3127"/>
                <a:gd name="T11" fmla="*/ 800 h 3114"/>
                <a:gd name="T12" fmla="*/ 3048 w 3127"/>
                <a:gd name="T13" fmla="*/ 1065 h 3114"/>
                <a:gd name="T14" fmla="*/ 3114 w 3127"/>
                <a:gd name="T15" fmla="*/ 1354 h 3114"/>
                <a:gd name="T16" fmla="*/ 3124 w 3127"/>
                <a:gd name="T17" fmla="*/ 1659 h 3114"/>
                <a:gd name="T18" fmla="*/ 3076 w 3127"/>
                <a:gd name="T19" fmla="*/ 1954 h 3114"/>
                <a:gd name="T20" fmla="*/ 2974 w 3127"/>
                <a:gd name="T21" fmla="*/ 2228 h 3114"/>
                <a:gd name="T22" fmla="*/ 2825 w 3127"/>
                <a:gd name="T23" fmla="*/ 2476 h 3114"/>
                <a:gd name="T24" fmla="*/ 2634 w 3127"/>
                <a:gd name="T25" fmla="*/ 2691 h 3114"/>
                <a:gd name="T26" fmla="*/ 2408 w 3127"/>
                <a:gd name="T27" fmla="*/ 2868 h 3114"/>
                <a:gd name="T28" fmla="*/ 2149 w 3127"/>
                <a:gd name="T29" fmla="*/ 3000 h 3114"/>
                <a:gd name="T30" fmla="*/ 1866 w 3127"/>
                <a:gd name="T31" fmla="*/ 3085 h 3114"/>
                <a:gd name="T32" fmla="*/ 1564 w 3127"/>
                <a:gd name="T33" fmla="*/ 3114 h 3114"/>
                <a:gd name="T34" fmla="*/ 1261 w 3127"/>
                <a:gd name="T35" fmla="*/ 3085 h 3114"/>
                <a:gd name="T36" fmla="*/ 979 w 3127"/>
                <a:gd name="T37" fmla="*/ 3000 h 3114"/>
                <a:gd name="T38" fmla="*/ 720 w 3127"/>
                <a:gd name="T39" fmla="*/ 2868 h 3114"/>
                <a:gd name="T40" fmla="*/ 493 w 3127"/>
                <a:gd name="T41" fmla="*/ 2691 h 3114"/>
                <a:gd name="T42" fmla="*/ 303 w 3127"/>
                <a:gd name="T43" fmla="*/ 2476 h 3114"/>
                <a:gd name="T44" fmla="*/ 154 w 3127"/>
                <a:gd name="T45" fmla="*/ 2228 h 3114"/>
                <a:gd name="T46" fmla="*/ 52 w 3127"/>
                <a:gd name="T47" fmla="*/ 1954 h 3114"/>
                <a:gd name="T48" fmla="*/ 4 w 3127"/>
                <a:gd name="T49" fmla="*/ 1659 h 3114"/>
                <a:gd name="T50" fmla="*/ 13 w 3127"/>
                <a:gd name="T51" fmla="*/ 1355 h 3114"/>
                <a:gd name="T52" fmla="*/ 80 w 3127"/>
                <a:gd name="T53" fmla="*/ 1068 h 3114"/>
                <a:gd name="T54" fmla="*/ 196 w 3127"/>
                <a:gd name="T55" fmla="*/ 803 h 3114"/>
                <a:gd name="T56" fmla="*/ 600 w 3127"/>
                <a:gd name="T57" fmla="*/ 940 h 3114"/>
                <a:gd name="T58" fmla="*/ 492 w 3127"/>
                <a:gd name="T59" fmla="*/ 1154 h 3114"/>
                <a:gd name="T60" fmla="*/ 431 w 3127"/>
                <a:gd name="T61" fmla="*/ 1390 h 3114"/>
                <a:gd name="T62" fmla="*/ 421 w 3127"/>
                <a:gd name="T63" fmla="*/ 1642 h 3114"/>
                <a:gd name="T64" fmla="*/ 467 w 3127"/>
                <a:gd name="T65" fmla="*/ 1886 h 3114"/>
                <a:gd name="T66" fmla="*/ 561 w 3127"/>
                <a:gd name="T67" fmla="*/ 2109 h 3114"/>
                <a:gd name="T68" fmla="*/ 699 w 3127"/>
                <a:gd name="T69" fmla="*/ 2304 h 3114"/>
                <a:gd name="T70" fmla="*/ 875 w 3127"/>
                <a:gd name="T71" fmla="*/ 2468 h 3114"/>
                <a:gd name="T72" fmla="*/ 1081 w 3127"/>
                <a:gd name="T73" fmla="*/ 2592 h 3114"/>
                <a:gd name="T74" fmla="*/ 1313 w 3127"/>
                <a:gd name="T75" fmla="*/ 2670 h 3114"/>
                <a:gd name="T76" fmla="*/ 1564 w 3127"/>
                <a:gd name="T77" fmla="*/ 2698 h 3114"/>
                <a:gd name="T78" fmla="*/ 1815 w 3127"/>
                <a:gd name="T79" fmla="*/ 2670 h 3114"/>
                <a:gd name="T80" fmla="*/ 2046 w 3127"/>
                <a:gd name="T81" fmla="*/ 2592 h 3114"/>
                <a:gd name="T82" fmla="*/ 2253 w 3127"/>
                <a:gd name="T83" fmla="*/ 2468 h 3114"/>
                <a:gd name="T84" fmla="*/ 2428 w 3127"/>
                <a:gd name="T85" fmla="*/ 2304 h 3114"/>
                <a:gd name="T86" fmla="*/ 2566 w 3127"/>
                <a:gd name="T87" fmla="*/ 2109 h 3114"/>
                <a:gd name="T88" fmla="*/ 2661 w 3127"/>
                <a:gd name="T89" fmla="*/ 1886 h 3114"/>
                <a:gd name="T90" fmla="*/ 2706 w 3127"/>
                <a:gd name="T91" fmla="*/ 1642 h 3114"/>
                <a:gd name="T92" fmla="*/ 2697 w 3127"/>
                <a:gd name="T93" fmla="*/ 1389 h 3114"/>
                <a:gd name="T94" fmla="*/ 2635 w 3127"/>
                <a:gd name="T95" fmla="*/ 1151 h 3114"/>
                <a:gd name="T96" fmla="*/ 2525 w 3127"/>
                <a:gd name="T97" fmla="*/ 936 h 3114"/>
                <a:gd name="T98" fmla="*/ 2373 w 3127"/>
                <a:gd name="T99" fmla="*/ 750 h 3114"/>
                <a:gd name="T100" fmla="*/ 2188 w 3127"/>
                <a:gd name="T101" fmla="*/ 600 h 3114"/>
                <a:gd name="T102" fmla="*/ 1972 w 3127"/>
                <a:gd name="T103" fmla="*/ 491 h 3114"/>
                <a:gd name="T104" fmla="*/ 1733 w 3127"/>
                <a:gd name="T105" fmla="*/ 429 h 3114"/>
                <a:gd name="T106" fmla="*/ 1479 w 3127"/>
                <a:gd name="T107" fmla="*/ 420 h 3114"/>
                <a:gd name="T108" fmla="*/ 1236 w 3127"/>
                <a:gd name="T109" fmla="*/ 464 h 3114"/>
                <a:gd name="T110" fmla="*/ 1014 w 3127"/>
                <a:gd name="T111" fmla="*/ 557 h 3114"/>
                <a:gd name="T112" fmla="*/ 724 w 3127"/>
                <a:gd name="T113" fmla="*/ 244 h 3114"/>
                <a:gd name="T114" fmla="*/ 981 w 3127"/>
                <a:gd name="T115" fmla="*/ 113 h 3114"/>
                <a:gd name="T116" fmla="*/ 1263 w 3127"/>
                <a:gd name="T117" fmla="*/ 29 h 3114"/>
                <a:gd name="T118" fmla="*/ 1564 w 3127"/>
                <a:gd name="T119" fmla="*/ 0 h 3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7" h="3114">
                  <a:moveTo>
                    <a:pt x="1564" y="0"/>
                  </a:moveTo>
                  <a:lnTo>
                    <a:pt x="1667" y="3"/>
                  </a:lnTo>
                  <a:lnTo>
                    <a:pt x="1767" y="14"/>
                  </a:lnTo>
                  <a:lnTo>
                    <a:pt x="1866" y="29"/>
                  </a:lnTo>
                  <a:lnTo>
                    <a:pt x="1963" y="52"/>
                  </a:lnTo>
                  <a:lnTo>
                    <a:pt x="2058" y="80"/>
                  </a:lnTo>
                  <a:lnTo>
                    <a:pt x="2149" y="114"/>
                  </a:lnTo>
                  <a:lnTo>
                    <a:pt x="2238" y="153"/>
                  </a:lnTo>
                  <a:lnTo>
                    <a:pt x="2324" y="197"/>
                  </a:lnTo>
                  <a:lnTo>
                    <a:pt x="2408" y="247"/>
                  </a:lnTo>
                  <a:lnTo>
                    <a:pt x="2486" y="301"/>
                  </a:lnTo>
                  <a:lnTo>
                    <a:pt x="2562" y="360"/>
                  </a:lnTo>
                  <a:lnTo>
                    <a:pt x="2634" y="424"/>
                  </a:lnTo>
                  <a:lnTo>
                    <a:pt x="2702" y="491"/>
                  </a:lnTo>
                  <a:lnTo>
                    <a:pt x="2766" y="562"/>
                  </a:lnTo>
                  <a:lnTo>
                    <a:pt x="2825" y="638"/>
                  </a:lnTo>
                  <a:lnTo>
                    <a:pt x="2880" y="717"/>
                  </a:lnTo>
                  <a:lnTo>
                    <a:pt x="2929" y="800"/>
                  </a:lnTo>
                  <a:lnTo>
                    <a:pt x="2974" y="886"/>
                  </a:lnTo>
                  <a:lnTo>
                    <a:pt x="3014" y="974"/>
                  </a:lnTo>
                  <a:lnTo>
                    <a:pt x="3048" y="1065"/>
                  </a:lnTo>
                  <a:lnTo>
                    <a:pt x="3076" y="1160"/>
                  </a:lnTo>
                  <a:lnTo>
                    <a:pt x="3098" y="1256"/>
                  </a:lnTo>
                  <a:lnTo>
                    <a:pt x="3114" y="1354"/>
                  </a:lnTo>
                  <a:lnTo>
                    <a:pt x="3124" y="1455"/>
                  </a:lnTo>
                  <a:lnTo>
                    <a:pt x="3127" y="1557"/>
                  </a:lnTo>
                  <a:lnTo>
                    <a:pt x="3124" y="1659"/>
                  </a:lnTo>
                  <a:lnTo>
                    <a:pt x="3114" y="1760"/>
                  </a:lnTo>
                  <a:lnTo>
                    <a:pt x="3098" y="1858"/>
                  </a:lnTo>
                  <a:lnTo>
                    <a:pt x="3076" y="1954"/>
                  </a:lnTo>
                  <a:lnTo>
                    <a:pt x="3048" y="2048"/>
                  </a:lnTo>
                  <a:lnTo>
                    <a:pt x="3014" y="2140"/>
                  </a:lnTo>
                  <a:lnTo>
                    <a:pt x="2974" y="2228"/>
                  </a:lnTo>
                  <a:lnTo>
                    <a:pt x="2929" y="2314"/>
                  </a:lnTo>
                  <a:lnTo>
                    <a:pt x="2880" y="2396"/>
                  </a:lnTo>
                  <a:lnTo>
                    <a:pt x="2825" y="2476"/>
                  </a:lnTo>
                  <a:lnTo>
                    <a:pt x="2766" y="2551"/>
                  </a:lnTo>
                  <a:lnTo>
                    <a:pt x="2702" y="2623"/>
                  </a:lnTo>
                  <a:lnTo>
                    <a:pt x="2634" y="2691"/>
                  </a:lnTo>
                  <a:lnTo>
                    <a:pt x="2562" y="2754"/>
                  </a:lnTo>
                  <a:lnTo>
                    <a:pt x="2486" y="2813"/>
                  </a:lnTo>
                  <a:lnTo>
                    <a:pt x="2408" y="2868"/>
                  </a:lnTo>
                  <a:lnTo>
                    <a:pt x="2324" y="2917"/>
                  </a:lnTo>
                  <a:lnTo>
                    <a:pt x="2238" y="2962"/>
                  </a:lnTo>
                  <a:lnTo>
                    <a:pt x="2149" y="3000"/>
                  </a:lnTo>
                  <a:lnTo>
                    <a:pt x="2058" y="3034"/>
                  </a:lnTo>
                  <a:lnTo>
                    <a:pt x="1963" y="3062"/>
                  </a:lnTo>
                  <a:lnTo>
                    <a:pt x="1866" y="3085"/>
                  </a:lnTo>
                  <a:lnTo>
                    <a:pt x="1767" y="3100"/>
                  </a:lnTo>
                  <a:lnTo>
                    <a:pt x="1667" y="3110"/>
                  </a:lnTo>
                  <a:lnTo>
                    <a:pt x="1564" y="3114"/>
                  </a:lnTo>
                  <a:lnTo>
                    <a:pt x="1461" y="3110"/>
                  </a:lnTo>
                  <a:lnTo>
                    <a:pt x="1360" y="3100"/>
                  </a:lnTo>
                  <a:lnTo>
                    <a:pt x="1261" y="3085"/>
                  </a:lnTo>
                  <a:lnTo>
                    <a:pt x="1164" y="3062"/>
                  </a:lnTo>
                  <a:lnTo>
                    <a:pt x="1070" y="3034"/>
                  </a:lnTo>
                  <a:lnTo>
                    <a:pt x="979" y="3000"/>
                  </a:lnTo>
                  <a:lnTo>
                    <a:pt x="889" y="2962"/>
                  </a:lnTo>
                  <a:lnTo>
                    <a:pt x="803" y="2917"/>
                  </a:lnTo>
                  <a:lnTo>
                    <a:pt x="720" y="2868"/>
                  </a:lnTo>
                  <a:lnTo>
                    <a:pt x="641" y="2813"/>
                  </a:lnTo>
                  <a:lnTo>
                    <a:pt x="566" y="2754"/>
                  </a:lnTo>
                  <a:lnTo>
                    <a:pt x="493" y="2691"/>
                  </a:lnTo>
                  <a:lnTo>
                    <a:pt x="425" y="2623"/>
                  </a:lnTo>
                  <a:lnTo>
                    <a:pt x="362" y="2551"/>
                  </a:lnTo>
                  <a:lnTo>
                    <a:pt x="303" y="2476"/>
                  </a:lnTo>
                  <a:lnTo>
                    <a:pt x="248" y="2396"/>
                  </a:lnTo>
                  <a:lnTo>
                    <a:pt x="198" y="2314"/>
                  </a:lnTo>
                  <a:lnTo>
                    <a:pt x="154" y="2228"/>
                  </a:lnTo>
                  <a:lnTo>
                    <a:pt x="114" y="2140"/>
                  </a:lnTo>
                  <a:lnTo>
                    <a:pt x="80" y="2048"/>
                  </a:lnTo>
                  <a:lnTo>
                    <a:pt x="52" y="1954"/>
                  </a:lnTo>
                  <a:lnTo>
                    <a:pt x="30" y="1858"/>
                  </a:lnTo>
                  <a:lnTo>
                    <a:pt x="13" y="1760"/>
                  </a:lnTo>
                  <a:lnTo>
                    <a:pt x="4" y="1659"/>
                  </a:lnTo>
                  <a:lnTo>
                    <a:pt x="0" y="1557"/>
                  </a:lnTo>
                  <a:lnTo>
                    <a:pt x="4" y="1455"/>
                  </a:lnTo>
                  <a:lnTo>
                    <a:pt x="13" y="1355"/>
                  </a:lnTo>
                  <a:lnTo>
                    <a:pt x="30" y="1258"/>
                  </a:lnTo>
                  <a:lnTo>
                    <a:pt x="52" y="1162"/>
                  </a:lnTo>
                  <a:lnTo>
                    <a:pt x="80" y="1068"/>
                  </a:lnTo>
                  <a:lnTo>
                    <a:pt x="113" y="977"/>
                  </a:lnTo>
                  <a:lnTo>
                    <a:pt x="153" y="889"/>
                  </a:lnTo>
                  <a:lnTo>
                    <a:pt x="196" y="803"/>
                  </a:lnTo>
                  <a:lnTo>
                    <a:pt x="246" y="720"/>
                  </a:lnTo>
                  <a:lnTo>
                    <a:pt x="300" y="642"/>
                  </a:lnTo>
                  <a:lnTo>
                    <a:pt x="600" y="940"/>
                  </a:lnTo>
                  <a:lnTo>
                    <a:pt x="559" y="1009"/>
                  </a:lnTo>
                  <a:lnTo>
                    <a:pt x="523" y="1080"/>
                  </a:lnTo>
                  <a:lnTo>
                    <a:pt x="492" y="1154"/>
                  </a:lnTo>
                  <a:lnTo>
                    <a:pt x="466" y="1231"/>
                  </a:lnTo>
                  <a:lnTo>
                    <a:pt x="445" y="1309"/>
                  </a:lnTo>
                  <a:lnTo>
                    <a:pt x="431" y="1390"/>
                  </a:lnTo>
                  <a:lnTo>
                    <a:pt x="421" y="1473"/>
                  </a:lnTo>
                  <a:lnTo>
                    <a:pt x="418" y="1557"/>
                  </a:lnTo>
                  <a:lnTo>
                    <a:pt x="421" y="1642"/>
                  </a:lnTo>
                  <a:lnTo>
                    <a:pt x="431" y="1725"/>
                  </a:lnTo>
                  <a:lnTo>
                    <a:pt x="446" y="1806"/>
                  </a:lnTo>
                  <a:lnTo>
                    <a:pt x="467" y="1886"/>
                  </a:lnTo>
                  <a:lnTo>
                    <a:pt x="493" y="1963"/>
                  </a:lnTo>
                  <a:lnTo>
                    <a:pt x="525" y="2038"/>
                  </a:lnTo>
                  <a:lnTo>
                    <a:pt x="561" y="2109"/>
                  </a:lnTo>
                  <a:lnTo>
                    <a:pt x="603" y="2177"/>
                  </a:lnTo>
                  <a:lnTo>
                    <a:pt x="650" y="2243"/>
                  </a:lnTo>
                  <a:lnTo>
                    <a:pt x="699" y="2304"/>
                  </a:lnTo>
                  <a:lnTo>
                    <a:pt x="754" y="2363"/>
                  </a:lnTo>
                  <a:lnTo>
                    <a:pt x="813" y="2417"/>
                  </a:lnTo>
                  <a:lnTo>
                    <a:pt x="875" y="2468"/>
                  </a:lnTo>
                  <a:lnTo>
                    <a:pt x="940" y="2513"/>
                  </a:lnTo>
                  <a:lnTo>
                    <a:pt x="1010" y="2555"/>
                  </a:lnTo>
                  <a:lnTo>
                    <a:pt x="1081" y="2592"/>
                  </a:lnTo>
                  <a:lnTo>
                    <a:pt x="1156" y="2623"/>
                  </a:lnTo>
                  <a:lnTo>
                    <a:pt x="1233" y="2650"/>
                  </a:lnTo>
                  <a:lnTo>
                    <a:pt x="1313" y="2670"/>
                  </a:lnTo>
                  <a:lnTo>
                    <a:pt x="1395" y="2686"/>
                  </a:lnTo>
                  <a:lnTo>
                    <a:pt x="1479" y="2694"/>
                  </a:lnTo>
                  <a:lnTo>
                    <a:pt x="1564" y="2698"/>
                  </a:lnTo>
                  <a:lnTo>
                    <a:pt x="1649" y="2694"/>
                  </a:lnTo>
                  <a:lnTo>
                    <a:pt x="1733" y="2686"/>
                  </a:lnTo>
                  <a:lnTo>
                    <a:pt x="1815" y="2670"/>
                  </a:lnTo>
                  <a:lnTo>
                    <a:pt x="1894" y="2650"/>
                  </a:lnTo>
                  <a:lnTo>
                    <a:pt x="1972" y="2623"/>
                  </a:lnTo>
                  <a:lnTo>
                    <a:pt x="2046" y="2592"/>
                  </a:lnTo>
                  <a:lnTo>
                    <a:pt x="2118" y="2555"/>
                  </a:lnTo>
                  <a:lnTo>
                    <a:pt x="2188" y="2513"/>
                  </a:lnTo>
                  <a:lnTo>
                    <a:pt x="2253" y="2468"/>
                  </a:lnTo>
                  <a:lnTo>
                    <a:pt x="2315" y="2417"/>
                  </a:lnTo>
                  <a:lnTo>
                    <a:pt x="2373" y="2363"/>
                  </a:lnTo>
                  <a:lnTo>
                    <a:pt x="2428" y="2304"/>
                  </a:lnTo>
                  <a:lnTo>
                    <a:pt x="2478" y="2243"/>
                  </a:lnTo>
                  <a:lnTo>
                    <a:pt x="2525" y="2177"/>
                  </a:lnTo>
                  <a:lnTo>
                    <a:pt x="2566" y="2109"/>
                  </a:lnTo>
                  <a:lnTo>
                    <a:pt x="2603" y="2038"/>
                  </a:lnTo>
                  <a:lnTo>
                    <a:pt x="2635" y="1963"/>
                  </a:lnTo>
                  <a:lnTo>
                    <a:pt x="2661" y="1886"/>
                  </a:lnTo>
                  <a:lnTo>
                    <a:pt x="2681" y="1806"/>
                  </a:lnTo>
                  <a:lnTo>
                    <a:pt x="2697" y="1725"/>
                  </a:lnTo>
                  <a:lnTo>
                    <a:pt x="2706" y="1642"/>
                  </a:lnTo>
                  <a:lnTo>
                    <a:pt x="2709" y="1557"/>
                  </a:lnTo>
                  <a:lnTo>
                    <a:pt x="2706" y="1472"/>
                  </a:lnTo>
                  <a:lnTo>
                    <a:pt x="2697" y="1389"/>
                  </a:lnTo>
                  <a:lnTo>
                    <a:pt x="2681" y="1307"/>
                  </a:lnTo>
                  <a:lnTo>
                    <a:pt x="2661" y="1228"/>
                  </a:lnTo>
                  <a:lnTo>
                    <a:pt x="2635" y="1151"/>
                  </a:lnTo>
                  <a:lnTo>
                    <a:pt x="2603" y="1077"/>
                  </a:lnTo>
                  <a:lnTo>
                    <a:pt x="2566" y="1005"/>
                  </a:lnTo>
                  <a:lnTo>
                    <a:pt x="2525" y="936"/>
                  </a:lnTo>
                  <a:lnTo>
                    <a:pt x="2478" y="871"/>
                  </a:lnTo>
                  <a:lnTo>
                    <a:pt x="2428" y="809"/>
                  </a:lnTo>
                  <a:lnTo>
                    <a:pt x="2373" y="750"/>
                  </a:lnTo>
                  <a:lnTo>
                    <a:pt x="2315" y="697"/>
                  </a:lnTo>
                  <a:lnTo>
                    <a:pt x="2253" y="646"/>
                  </a:lnTo>
                  <a:lnTo>
                    <a:pt x="2188" y="600"/>
                  </a:lnTo>
                  <a:lnTo>
                    <a:pt x="2118" y="559"/>
                  </a:lnTo>
                  <a:lnTo>
                    <a:pt x="2046" y="522"/>
                  </a:lnTo>
                  <a:lnTo>
                    <a:pt x="1972" y="491"/>
                  </a:lnTo>
                  <a:lnTo>
                    <a:pt x="1894" y="464"/>
                  </a:lnTo>
                  <a:lnTo>
                    <a:pt x="1815" y="443"/>
                  </a:lnTo>
                  <a:lnTo>
                    <a:pt x="1733" y="429"/>
                  </a:lnTo>
                  <a:lnTo>
                    <a:pt x="1649" y="420"/>
                  </a:lnTo>
                  <a:lnTo>
                    <a:pt x="1564" y="417"/>
                  </a:lnTo>
                  <a:lnTo>
                    <a:pt x="1479" y="420"/>
                  </a:lnTo>
                  <a:lnTo>
                    <a:pt x="1397" y="428"/>
                  </a:lnTo>
                  <a:lnTo>
                    <a:pt x="1315" y="443"/>
                  </a:lnTo>
                  <a:lnTo>
                    <a:pt x="1236" y="464"/>
                  </a:lnTo>
                  <a:lnTo>
                    <a:pt x="1159" y="490"/>
                  </a:lnTo>
                  <a:lnTo>
                    <a:pt x="1085" y="521"/>
                  </a:lnTo>
                  <a:lnTo>
                    <a:pt x="1014" y="557"/>
                  </a:lnTo>
                  <a:lnTo>
                    <a:pt x="945" y="597"/>
                  </a:lnTo>
                  <a:lnTo>
                    <a:pt x="645" y="299"/>
                  </a:lnTo>
                  <a:lnTo>
                    <a:pt x="724" y="244"/>
                  </a:lnTo>
                  <a:lnTo>
                    <a:pt x="806" y="195"/>
                  </a:lnTo>
                  <a:lnTo>
                    <a:pt x="892" y="151"/>
                  </a:lnTo>
                  <a:lnTo>
                    <a:pt x="981" y="113"/>
                  </a:lnTo>
                  <a:lnTo>
                    <a:pt x="1073" y="79"/>
                  </a:lnTo>
                  <a:lnTo>
                    <a:pt x="1166" y="51"/>
                  </a:lnTo>
                  <a:lnTo>
                    <a:pt x="1263" y="29"/>
                  </a:lnTo>
                  <a:lnTo>
                    <a:pt x="1361" y="14"/>
                  </a:lnTo>
                  <a:lnTo>
                    <a:pt x="1462" y="3"/>
                  </a:lnTo>
                  <a:lnTo>
                    <a:pt x="15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3" name="Freeform 90"/>
            <p:cNvSpPr>
              <a:spLocks/>
            </p:cNvSpPr>
            <p:nvPr/>
          </p:nvSpPr>
          <p:spPr bwMode="auto">
            <a:xfrm>
              <a:off x="4310063" y="1087438"/>
              <a:ext cx="68263" cy="68263"/>
            </a:xfrm>
            <a:custGeom>
              <a:avLst/>
              <a:gdLst>
                <a:gd name="T0" fmla="*/ 249 w 473"/>
                <a:gd name="T1" fmla="*/ 0 h 467"/>
                <a:gd name="T2" fmla="*/ 259 w 473"/>
                <a:gd name="T3" fmla="*/ 0 h 467"/>
                <a:gd name="T4" fmla="*/ 269 w 473"/>
                <a:gd name="T5" fmla="*/ 7 h 467"/>
                <a:gd name="T6" fmla="*/ 466 w 473"/>
                <a:gd name="T7" fmla="*/ 201 h 467"/>
                <a:gd name="T8" fmla="*/ 469 w 473"/>
                <a:gd name="T9" fmla="*/ 204 h 467"/>
                <a:gd name="T10" fmla="*/ 471 w 473"/>
                <a:gd name="T11" fmla="*/ 208 h 467"/>
                <a:gd name="T12" fmla="*/ 472 w 473"/>
                <a:gd name="T13" fmla="*/ 212 h 467"/>
                <a:gd name="T14" fmla="*/ 473 w 473"/>
                <a:gd name="T15" fmla="*/ 216 h 467"/>
                <a:gd name="T16" fmla="*/ 473 w 473"/>
                <a:gd name="T17" fmla="*/ 445 h 467"/>
                <a:gd name="T18" fmla="*/ 470 w 473"/>
                <a:gd name="T19" fmla="*/ 456 h 467"/>
                <a:gd name="T20" fmla="*/ 462 w 473"/>
                <a:gd name="T21" fmla="*/ 464 h 467"/>
                <a:gd name="T22" fmla="*/ 450 w 473"/>
                <a:gd name="T23" fmla="*/ 467 h 467"/>
                <a:gd name="T24" fmla="*/ 222 w 473"/>
                <a:gd name="T25" fmla="*/ 467 h 467"/>
                <a:gd name="T26" fmla="*/ 218 w 473"/>
                <a:gd name="T27" fmla="*/ 466 h 467"/>
                <a:gd name="T28" fmla="*/ 214 w 473"/>
                <a:gd name="T29" fmla="*/ 465 h 467"/>
                <a:gd name="T30" fmla="*/ 210 w 473"/>
                <a:gd name="T31" fmla="*/ 463 h 467"/>
                <a:gd name="T32" fmla="*/ 207 w 473"/>
                <a:gd name="T33" fmla="*/ 461 h 467"/>
                <a:gd name="T34" fmla="*/ 6 w 473"/>
                <a:gd name="T35" fmla="*/ 264 h 467"/>
                <a:gd name="T36" fmla="*/ 1 w 473"/>
                <a:gd name="T37" fmla="*/ 255 h 467"/>
                <a:gd name="T38" fmla="*/ 0 w 473"/>
                <a:gd name="T39" fmla="*/ 245 h 467"/>
                <a:gd name="T40" fmla="*/ 4 w 473"/>
                <a:gd name="T41" fmla="*/ 236 h 467"/>
                <a:gd name="T42" fmla="*/ 11 w 473"/>
                <a:gd name="T43" fmla="*/ 229 h 467"/>
                <a:gd name="T44" fmla="*/ 23 w 473"/>
                <a:gd name="T45" fmla="*/ 227 h 467"/>
                <a:gd name="T46" fmla="*/ 90 w 473"/>
                <a:gd name="T47" fmla="*/ 227 h 467"/>
                <a:gd name="T48" fmla="*/ 118 w 473"/>
                <a:gd name="T49" fmla="*/ 224 h 467"/>
                <a:gd name="T50" fmla="*/ 145 w 473"/>
                <a:gd name="T51" fmla="*/ 215 h 467"/>
                <a:gd name="T52" fmla="*/ 169 w 473"/>
                <a:gd name="T53" fmla="*/ 202 h 467"/>
                <a:gd name="T54" fmla="*/ 190 w 473"/>
                <a:gd name="T55" fmla="*/ 185 h 467"/>
                <a:gd name="T56" fmla="*/ 207 w 473"/>
                <a:gd name="T57" fmla="*/ 165 h 467"/>
                <a:gd name="T58" fmla="*/ 220 w 473"/>
                <a:gd name="T59" fmla="*/ 141 h 467"/>
                <a:gd name="T60" fmla="*/ 228 w 473"/>
                <a:gd name="T61" fmla="*/ 114 h 467"/>
                <a:gd name="T62" fmla="*/ 230 w 473"/>
                <a:gd name="T63" fmla="*/ 86 h 467"/>
                <a:gd name="T64" fmla="*/ 230 w 473"/>
                <a:gd name="T65" fmla="*/ 22 h 467"/>
                <a:gd name="T66" fmla="*/ 233 w 473"/>
                <a:gd name="T67" fmla="*/ 12 h 467"/>
                <a:gd name="T68" fmla="*/ 240 w 473"/>
                <a:gd name="T69" fmla="*/ 5 h 467"/>
                <a:gd name="T70" fmla="*/ 249 w 473"/>
                <a:gd name="T71"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3" h="467">
                  <a:moveTo>
                    <a:pt x="249" y="0"/>
                  </a:moveTo>
                  <a:lnTo>
                    <a:pt x="259" y="0"/>
                  </a:lnTo>
                  <a:lnTo>
                    <a:pt x="269" y="7"/>
                  </a:lnTo>
                  <a:lnTo>
                    <a:pt x="466" y="201"/>
                  </a:lnTo>
                  <a:lnTo>
                    <a:pt x="469" y="204"/>
                  </a:lnTo>
                  <a:lnTo>
                    <a:pt x="471" y="208"/>
                  </a:lnTo>
                  <a:lnTo>
                    <a:pt x="472" y="212"/>
                  </a:lnTo>
                  <a:lnTo>
                    <a:pt x="473" y="216"/>
                  </a:lnTo>
                  <a:lnTo>
                    <a:pt x="473" y="445"/>
                  </a:lnTo>
                  <a:lnTo>
                    <a:pt x="470" y="456"/>
                  </a:lnTo>
                  <a:lnTo>
                    <a:pt x="462" y="464"/>
                  </a:lnTo>
                  <a:lnTo>
                    <a:pt x="450" y="467"/>
                  </a:lnTo>
                  <a:lnTo>
                    <a:pt x="222" y="467"/>
                  </a:lnTo>
                  <a:lnTo>
                    <a:pt x="218" y="466"/>
                  </a:lnTo>
                  <a:lnTo>
                    <a:pt x="214" y="465"/>
                  </a:lnTo>
                  <a:lnTo>
                    <a:pt x="210" y="463"/>
                  </a:lnTo>
                  <a:lnTo>
                    <a:pt x="207" y="461"/>
                  </a:lnTo>
                  <a:lnTo>
                    <a:pt x="6" y="264"/>
                  </a:lnTo>
                  <a:lnTo>
                    <a:pt x="1" y="255"/>
                  </a:lnTo>
                  <a:lnTo>
                    <a:pt x="0" y="245"/>
                  </a:lnTo>
                  <a:lnTo>
                    <a:pt x="4" y="236"/>
                  </a:lnTo>
                  <a:lnTo>
                    <a:pt x="11" y="229"/>
                  </a:lnTo>
                  <a:lnTo>
                    <a:pt x="23" y="227"/>
                  </a:lnTo>
                  <a:lnTo>
                    <a:pt x="90" y="227"/>
                  </a:lnTo>
                  <a:lnTo>
                    <a:pt x="118" y="224"/>
                  </a:lnTo>
                  <a:lnTo>
                    <a:pt x="145" y="215"/>
                  </a:lnTo>
                  <a:lnTo>
                    <a:pt x="169" y="202"/>
                  </a:lnTo>
                  <a:lnTo>
                    <a:pt x="190" y="185"/>
                  </a:lnTo>
                  <a:lnTo>
                    <a:pt x="207" y="165"/>
                  </a:lnTo>
                  <a:lnTo>
                    <a:pt x="220" y="141"/>
                  </a:lnTo>
                  <a:lnTo>
                    <a:pt x="228" y="114"/>
                  </a:lnTo>
                  <a:lnTo>
                    <a:pt x="230" y="86"/>
                  </a:lnTo>
                  <a:lnTo>
                    <a:pt x="230" y="22"/>
                  </a:lnTo>
                  <a:lnTo>
                    <a:pt x="233" y="12"/>
                  </a:lnTo>
                  <a:lnTo>
                    <a:pt x="240" y="5"/>
                  </a:lnTo>
                  <a:lnTo>
                    <a:pt x="2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84" name="Group 383"/>
          <p:cNvGrpSpPr/>
          <p:nvPr/>
        </p:nvGrpSpPr>
        <p:grpSpPr>
          <a:xfrm>
            <a:off x="2996502" y="2800576"/>
            <a:ext cx="249671" cy="257086"/>
            <a:chOff x="3679825" y="1089025"/>
            <a:chExt cx="481013" cy="495301"/>
          </a:xfrm>
          <a:solidFill>
            <a:schemeClr val="tx1">
              <a:lumMod val="65000"/>
              <a:lumOff val="35000"/>
            </a:schemeClr>
          </a:solidFill>
        </p:grpSpPr>
        <p:sp>
          <p:nvSpPr>
            <p:cNvPr id="385" name="Freeform 95"/>
            <p:cNvSpPr>
              <a:spLocks/>
            </p:cNvSpPr>
            <p:nvPr/>
          </p:nvSpPr>
          <p:spPr bwMode="auto">
            <a:xfrm>
              <a:off x="4092575" y="1516063"/>
              <a:ext cx="68263" cy="68263"/>
            </a:xfrm>
            <a:custGeom>
              <a:avLst/>
              <a:gdLst>
                <a:gd name="T0" fmla="*/ 237 w 474"/>
                <a:gd name="T1" fmla="*/ 0 h 472"/>
                <a:gd name="T2" fmla="*/ 276 w 474"/>
                <a:gd name="T3" fmla="*/ 3 h 472"/>
                <a:gd name="T4" fmla="*/ 313 w 474"/>
                <a:gd name="T5" fmla="*/ 12 h 472"/>
                <a:gd name="T6" fmla="*/ 346 w 474"/>
                <a:gd name="T7" fmla="*/ 26 h 472"/>
                <a:gd name="T8" fmla="*/ 377 w 474"/>
                <a:gd name="T9" fmla="*/ 46 h 472"/>
                <a:gd name="T10" fmla="*/ 405 w 474"/>
                <a:gd name="T11" fmla="*/ 69 h 472"/>
                <a:gd name="T12" fmla="*/ 429 w 474"/>
                <a:gd name="T13" fmla="*/ 97 h 472"/>
                <a:gd name="T14" fmla="*/ 447 w 474"/>
                <a:gd name="T15" fmla="*/ 128 h 472"/>
                <a:gd name="T16" fmla="*/ 462 w 474"/>
                <a:gd name="T17" fmla="*/ 161 h 472"/>
                <a:gd name="T18" fmla="*/ 471 w 474"/>
                <a:gd name="T19" fmla="*/ 198 h 472"/>
                <a:gd name="T20" fmla="*/ 474 w 474"/>
                <a:gd name="T21" fmla="*/ 237 h 472"/>
                <a:gd name="T22" fmla="*/ 471 w 474"/>
                <a:gd name="T23" fmla="*/ 274 h 472"/>
                <a:gd name="T24" fmla="*/ 462 w 474"/>
                <a:gd name="T25" fmla="*/ 311 h 472"/>
                <a:gd name="T26" fmla="*/ 447 w 474"/>
                <a:gd name="T27" fmla="*/ 345 h 472"/>
                <a:gd name="T28" fmla="*/ 429 w 474"/>
                <a:gd name="T29" fmla="*/ 375 h 472"/>
                <a:gd name="T30" fmla="*/ 405 w 474"/>
                <a:gd name="T31" fmla="*/ 403 h 472"/>
                <a:gd name="T32" fmla="*/ 377 w 474"/>
                <a:gd name="T33" fmla="*/ 426 h 472"/>
                <a:gd name="T34" fmla="*/ 346 w 474"/>
                <a:gd name="T35" fmla="*/ 446 h 472"/>
                <a:gd name="T36" fmla="*/ 313 w 474"/>
                <a:gd name="T37" fmla="*/ 461 h 472"/>
                <a:gd name="T38" fmla="*/ 276 w 474"/>
                <a:gd name="T39" fmla="*/ 469 h 472"/>
                <a:gd name="T40" fmla="*/ 237 w 474"/>
                <a:gd name="T41" fmla="*/ 472 h 472"/>
                <a:gd name="T42" fmla="*/ 199 w 474"/>
                <a:gd name="T43" fmla="*/ 469 h 472"/>
                <a:gd name="T44" fmla="*/ 163 w 474"/>
                <a:gd name="T45" fmla="*/ 461 h 472"/>
                <a:gd name="T46" fmla="*/ 129 w 474"/>
                <a:gd name="T47" fmla="*/ 446 h 472"/>
                <a:gd name="T48" fmla="*/ 98 w 474"/>
                <a:gd name="T49" fmla="*/ 426 h 472"/>
                <a:gd name="T50" fmla="*/ 70 w 474"/>
                <a:gd name="T51" fmla="*/ 403 h 472"/>
                <a:gd name="T52" fmla="*/ 46 w 474"/>
                <a:gd name="T53" fmla="*/ 375 h 472"/>
                <a:gd name="T54" fmla="*/ 28 w 474"/>
                <a:gd name="T55" fmla="*/ 345 h 472"/>
                <a:gd name="T56" fmla="*/ 13 w 474"/>
                <a:gd name="T57" fmla="*/ 311 h 472"/>
                <a:gd name="T58" fmla="*/ 4 w 474"/>
                <a:gd name="T59" fmla="*/ 274 h 472"/>
                <a:gd name="T60" fmla="*/ 0 w 474"/>
                <a:gd name="T61" fmla="*/ 237 h 472"/>
                <a:gd name="T62" fmla="*/ 4 w 474"/>
                <a:gd name="T63" fmla="*/ 198 h 472"/>
                <a:gd name="T64" fmla="*/ 13 w 474"/>
                <a:gd name="T65" fmla="*/ 161 h 472"/>
                <a:gd name="T66" fmla="*/ 28 w 474"/>
                <a:gd name="T67" fmla="*/ 128 h 472"/>
                <a:gd name="T68" fmla="*/ 46 w 474"/>
                <a:gd name="T69" fmla="*/ 97 h 472"/>
                <a:gd name="T70" fmla="*/ 70 w 474"/>
                <a:gd name="T71" fmla="*/ 69 h 472"/>
                <a:gd name="T72" fmla="*/ 98 w 474"/>
                <a:gd name="T73" fmla="*/ 46 h 472"/>
                <a:gd name="T74" fmla="*/ 129 w 474"/>
                <a:gd name="T75" fmla="*/ 26 h 472"/>
                <a:gd name="T76" fmla="*/ 163 w 474"/>
                <a:gd name="T77" fmla="*/ 12 h 472"/>
                <a:gd name="T78" fmla="*/ 199 w 474"/>
                <a:gd name="T79" fmla="*/ 3 h 472"/>
                <a:gd name="T80" fmla="*/ 237 w 474"/>
                <a:gd name="T81"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4" h="472">
                  <a:moveTo>
                    <a:pt x="237" y="0"/>
                  </a:moveTo>
                  <a:lnTo>
                    <a:pt x="276" y="3"/>
                  </a:lnTo>
                  <a:lnTo>
                    <a:pt x="313" y="12"/>
                  </a:lnTo>
                  <a:lnTo>
                    <a:pt x="346" y="26"/>
                  </a:lnTo>
                  <a:lnTo>
                    <a:pt x="377" y="46"/>
                  </a:lnTo>
                  <a:lnTo>
                    <a:pt x="405" y="69"/>
                  </a:lnTo>
                  <a:lnTo>
                    <a:pt x="429" y="97"/>
                  </a:lnTo>
                  <a:lnTo>
                    <a:pt x="447" y="128"/>
                  </a:lnTo>
                  <a:lnTo>
                    <a:pt x="462" y="161"/>
                  </a:lnTo>
                  <a:lnTo>
                    <a:pt x="471" y="198"/>
                  </a:lnTo>
                  <a:lnTo>
                    <a:pt x="474" y="237"/>
                  </a:lnTo>
                  <a:lnTo>
                    <a:pt x="471" y="274"/>
                  </a:lnTo>
                  <a:lnTo>
                    <a:pt x="462" y="311"/>
                  </a:lnTo>
                  <a:lnTo>
                    <a:pt x="447" y="345"/>
                  </a:lnTo>
                  <a:lnTo>
                    <a:pt x="429" y="375"/>
                  </a:lnTo>
                  <a:lnTo>
                    <a:pt x="405" y="403"/>
                  </a:lnTo>
                  <a:lnTo>
                    <a:pt x="377" y="426"/>
                  </a:lnTo>
                  <a:lnTo>
                    <a:pt x="346" y="446"/>
                  </a:lnTo>
                  <a:lnTo>
                    <a:pt x="313" y="461"/>
                  </a:lnTo>
                  <a:lnTo>
                    <a:pt x="276" y="469"/>
                  </a:lnTo>
                  <a:lnTo>
                    <a:pt x="237" y="472"/>
                  </a:lnTo>
                  <a:lnTo>
                    <a:pt x="199" y="469"/>
                  </a:lnTo>
                  <a:lnTo>
                    <a:pt x="163" y="461"/>
                  </a:lnTo>
                  <a:lnTo>
                    <a:pt x="129" y="446"/>
                  </a:lnTo>
                  <a:lnTo>
                    <a:pt x="98" y="426"/>
                  </a:lnTo>
                  <a:lnTo>
                    <a:pt x="70" y="403"/>
                  </a:lnTo>
                  <a:lnTo>
                    <a:pt x="46" y="375"/>
                  </a:lnTo>
                  <a:lnTo>
                    <a:pt x="28" y="345"/>
                  </a:lnTo>
                  <a:lnTo>
                    <a:pt x="13" y="311"/>
                  </a:lnTo>
                  <a:lnTo>
                    <a:pt x="4" y="274"/>
                  </a:lnTo>
                  <a:lnTo>
                    <a:pt x="0" y="237"/>
                  </a:lnTo>
                  <a:lnTo>
                    <a:pt x="4" y="198"/>
                  </a:lnTo>
                  <a:lnTo>
                    <a:pt x="13" y="161"/>
                  </a:lnTo>
                  <a:lnTo>
                    <a:pt x="28" y="128"/>
                  </a:lnTo>
                  <a:lnTo>
                    <a:pt x="46" y="97"/>
                  </a:lnTo>
                  <a:lnTo>
                    <a:pt x="70" y="69"/>
                  </a:lnTo>
                  <a:lnTo>
                    <a:pt x="98" y="46"/>
                  </a:lnTo>
                  <a:lnTo>
                    <a:pt x="129" y="26"/>
                  </a:lnTo>
                  <a:lnTo>
                    <a:pt x="163" y="12"/>
                  </a:lnTo>
                  <a:lnTo>
                    <a:pt x="199" y="3"/>
                  </a:lnTo>
                  <a:lnTo>
                    <a:pt x="2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6" name="Freeform 96"/>
            <p:cNvSpPr>
              <a:spLocks noEditPoints="1"/>
            </p:cNvSpPr>
            <p:nvPr/>
          </p:nvSpPr>
          <p:spPr bwMode="auto">
            <a:xfrm>
              <a:off x="3789363" y="1089025"/>
              <a:ext cx="261938" cy="261938"/>
            </a:xfrm>
            <a:custGeom>
              <a:avLst/>
              <a:gdLst>
                <a:gd name="T0" fmla="*/ 880 w 1812"/>
                <a:gd name="T1" fmla="*/ 188 h 1811"/>
                <a:gd name="T2" fmla="*/ 835 w 1812"/>
                <a:gd name="T3" fmla="*/ 210 h 1811"/>
                <a:gd name="T4" fmla="*/ 805 w 1812"/>
                <a:gd name="T5" fmla="*/ 249 h 1811"/>
                <a:gd name="T6" fmla="*/ 792 w 1812"/>
                <a:gd name="T7" fmla="*/ 298 h 1811"/>
                <a:gd name="T8" fmla="*/ 623 w 1812"/>
                <a:gd name="T9" fmla="*/ 1028 h 1811"/>
                <a:gd name="T10" fmla="*/ 598 w 1812"/>
                <a:gd name="T11" fmla="*/ 1065 h 1811"/>
                <a:gd name="T12" fmla="*/ 590 w 1812"/>
                <a:gd name="T13" fmla="*/ 1108 h 1811"/>
                <a:gd name="T14" fmla="*/ 598 w 1812"/>
                <a:gd name="T15" fmla="*/ 1150 h 1811"/>
                <a:gd name="T16" fmla="*/ 623 w 1812"/>
                <a:gd name="T17" fmla="*/ 1188 h 1811"/>
                <a:gd name="T18" fmla="*/ 661 w 1812"/>
                <a:gd name="T19" fmla="*/ 1213 h 1811"/>
                <a:gd name="T20" fmla="*/ 704 w 1812"/>
                <a:gd name="T21" fmla="*/ 1221 h 1811"/>
                <a:gd name="T22" fmla="*/ 746 w 1812"/>
                <a:gd name="T23" fmla="*/ 1213 h 1811"/>
                <a:gd name="T24" fmla="*/ 784 w 1812"/>
                <a:gd name="T25" fmla="*/ 1188 h 1811"/>
                <a:gd name="T26" fmla="*/ 1000 w 1812"/>
                <a:gd name="T27" fmla="*/ 968 h 1811"/>
                <a:gd name="T28" fmla="*/ 1017 w 1812"/>
                <a:gd name="T29" fmla="*/ 928 h 1811"/>
                <a:gd name="T30" fmla="*/ 1019 w 1812"/>
                <a:gd name="T31" fmla="*/ 298 h 1811"/>
                <a:gd name="T32" fmla="*/ 1007 w 1812"/>
                <a:gd name="T33" fmla="*/ 249 h 1811"/>
                <a:gd name="T34" fmla="*/ 977 w 1812"/>
                <a:gd name="T35" fmla="*/ 210 h 1811"/>
                <a:gd name="T36" fmla="*/ 932 w 1812"/>
                <a:gd name="T37" fmla="*/ 188 h 1811"/>
                <a:gd name="T38" fmla="*/ 906 w 1812"/>
                <a:gd name="T39" fmla="*/ 0 h 1811"/>
                <a:gd name="T40" fmla="*/ 1061 w 1812"/>
                <a:gd name="T41" fmla="*/ 13 h 1811"/>
                <a:gd name="T42" fmla="*/ 1207 w 1812"/>
                <a:gd name="T43" fmla="*/ 51 h 1811"/>
                <a:gd name="T44" fmla="*/ 1342 w 1812"/>
                <a:gd name="T45" fmla="*/ 112 h 1811"/>
                <a:gd name="T46" fmla="*/ 1465 w 1812"/>
                <a:gd name="T47" fmla="*/ 192 h 1811"/>
                <a:gd name="T48" fmla="*/ 1572 w 1812"/>
                <a:gd name="T49" fmla="*/ 291 h 1811"/>
                <a:gd name="T50" fmla="*/ 1662 w 1812"/>
                <a:gd name="T51" fmla="*/ 407 h 1811"/>
                <a:gd name="T52" fmla="*/ 1734 w 1812"/>
                <a:gd name="T53" fmla="*/ 536 h 1811"/>
                <a:gd name="T54" fmla="*/ 1783 w 1812"/>
                <a:gd name="T55" fmla="*/ 677 h 1811"/>
                <a:gd name="T56" fmla="*/ 1809 w 1812"/>
                <a:gd name="T57" fmla="*/ 828 h 1811"/>
                <a:gd name="T58" fmla="*/ 1809 w 1812"/>
                <a:gd name="T59" fmla="*/ 983 h 1811"/>
                <a:gd name="T60" fmla="*/ 1783 w 1812"/>
                <a:gd name="T61" fmla="*/ 1133 h 1811"/>
                <a:gd name="T62" fmla="*/ 1734 w 1812"/>
                <a:gd name="T63" fmla="*/ 1274 h 1811"/>
                <a:gd name="T64" fmla="*/ 1662 w 1812"/>
                <a:gd name="T65" fmla="*/ 1404 h 1811"/>
                <a:gd name="T66" fmla="*/ 1572 w 1812"/>
                <a:gd name="T67" fmla="*/ 1519 h 1811"/>
                <a:gd name="T68" fmla="*/ 1465 w 1812"/>
                <a:gd name="T69" fmla="*/ 1618 h 1811"/>
                <a:gd name="T70" fmla="*/ 1342 w 1812"/>
                <a:gd name="T71" fmla="*/ 1700 h 1811"/>
                <a:gd name="T72" fmla="*/ 1207 w 1812"/>
                <a:gd name="T73" fmla="*/ 1760 h 1811"/>
                <a:gd name="T74" fmla="*/ 1061 w 1812"/>
                <a:gd name="T75" fmla="*/ 1798 h 1811"/>
                <a:gd name="T76" fmla="*/ 906 w 1812"/>
                <a:gd name="T77" fmla="*/ 1811 h 1811"/>
                <a:gd name="T78" fmla="*/ 752 w 1812"/>
                <a:gd name="T79" fmla="*/ 1798 h 1811"/>
                <a:gd name="T80" fmla="*/ 606 w 1812"/>
                <a:gd name="T81" fmla="*/ 1760 h 1811"/>
                <a:gd name="T82" fmla="*/ 471 w 1812"/>
                <a:gd name="T83" fmla="*/ 1700 h 1811"/>
                <a:gd name="T84" fmla="*/ 348 w 1812"/>
                <a:gd name="T85" fmla="*/ 1618 h 1811"/>
                <a:gd name="T86" fmla="*/ 240 w 1812"/>
                <a:gd name="T87" fmla="*/ 1519 h 1811"/>
                <a:gd name="T88" fmla="*/ 149 w 1812"/>
                <a:gd name="T89" fmla="*/ 1404 h 1811"/>
                <a:gd name="T90" fmla="*/ 78 w 1812"/>
                <a:gd name="T91" fmla="*/ 1274 h 1811"/>
                <a:gd name="T92" fmla="*/ 29 w 1812"/>
                <a:gd name="T93" fmla="*/ 1133 h 1811"/>
                <a:gd name="T94" fmla="*/ 3 w 1812"/>
                <a:gd name="T95" fmla="*/ 983 h 1811"/>
                <a:gd name="T96" fmla="*/ 3 w 1812"/>
                <a:gd name="T97" fmla="*/ 828 h 1811"/>
                <a:gd name="T98" fmla="*/ 29 w 1812"/>
                <a:gd name="T99" fmla="*/ 677 h 1811"/>
                <a:gd name="T100" fmla="*/ 78 w 1812"/>
                <a:gd name="T101" fmla="*/ 536 h 1811"/>
                <a:gd name="T102" fmla="*/ 149 w 1812"/>
                <a:gd name="T103" fmla="*/ 407 h 1811"/>
                <a:gd name="T104" fmla="*/ 240 w 1812"/>
                <a:gd name="T105" fmla="*/ 291 h 1811"/>
                <a:gd name="T106" fmla="*/ 348 w 1812"/>
                <a:gd name="T107" fmla="*/ 192 h 1811"/>
                <a:gd name="T108" fmla="*/ 471 w 1812"/>
                <a:gd name="T109" fmla="*/ 112 h 1811"/>
                <a:gd name="T110" fmla="*/ 606 w 1812"/>
                <a:gd name="T111" fmla="*/ 51 h 1811"/>
                <a:gd name="T112" fmla="*/ 752 w 1812"/>
                <a:gd name="T113" fmla="*/ 13 h 1811"/>
                <a:gd name="T114" fmla="*/ 906 w 1812"/>
                <a:gd name="T115" fmla="*/ 0 h 1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12" h="1811">
                  <a:moveTo>
                    <a:pt x="906" y="185"/>
                  </a:moveTo>
                  <a:lnTo>
                    <a:pt x="880" y="188"/>
                  </a:lnTo>
                  <a:lnTo>
                    <a:pt x="856" y="196"/>
                  </a:lnTo>
                  <a:lnTo>
                    <a:pt x="835" y="210"/>
                  </a:lnTo>
                  <a:lnTo>
                    <a:pt x="817" y="228"/>
                  </a:lnTo>
                  <a:lnTo>
                    <a:pt x="805" y="249"/>
                  </a:lnTo>
                  <a:lnTo>
                    <a:pt x="796" y="273"/>
                  </a:lnTo>
                  <a:lnTo>
                    <a:pt x="792" y="298"/>
                  </a:lnTo>
                  <a:lnTo>
                    <a:pt x="792" y="859"/>
                  </a:lnTo>
                  <a:lnTo>
                    <a:pt x="623" y="1028"/>
                  </a:lnTo>
                  <a:lnTo>
                    <a:pt x="609" y="1046"/>
                  </a:lnTo>
                  <a:lnTo>
                    <a:pt x="598" y="1065"/>
                  </a:lnTo>
                  <a:lnTo>
                    <a:pt x="592" y="1086"/>
                  </a:lnTo>
                  <a:lnTo>
                    <a:pt x="590" y="1108"/>
                  </a:lnTo>
                  <a:lnTo>
                    <a:pt x="592" y="1129"/>
                  </a:lnTo>
                  <a:lnTo>
                    <a:pt x="598" y="1150"/>
                  </a:lnTo>
                  <a:lnTo>
                    <a:pt x="609" y="1170"/>
                  </a:lnTo>
                  <a:lnTo>
                    <a:pt x="623" y="1188"/>
                  </a:lnTo>
                  <a:lnTo>
                    <a:pt x="641" y="1202"/>
                  </a:lnTo>
                  <a:lnTo>
                    <a:pt x="661" y="1213"/>
                  </a:lnTo>
                  <a:lnTo>
                    <a:pt x="682" y="1219"/>
                  </a:lnTo>
                  <a:lnTo>
                    <a:pt x="704" y="1221"/>
                  </a:lnTo>
                  <a:lnTo>
                    <a:pt x="726" y="1219"/>
                  </a:lnTo>
                  <a:lnTo>
                    <a:pt x="746" y="1213"/>
                  </a:lnTo>
                  <a:lnTo>
                    <a:pt x="766" y="1202"/>
                  </a:lnTo>
                  <a:lnTo>
                    <a:pt x="784" y="1188"/>
                  </a:lnTo>
                  <a:lnTo>
                    <a:pt x="987" y="985"/>
                  </a:lnTo>
                  <a:lnTo>
                    <a:pt x="1000" y="968"/>
                  </a:lnTo>
                  <a:lnTo>
                    <a:pt x="1011" y="949"/>
                  </a:lnTo>
                  <a:lnTo>
                    <a:pt x="1017" y="928"/>
                  </a:lnTo>
                  <a:lnTo>
                    <a:pt x="1019" y="906"/>
                  </a:lnTo>
                  <a:lnTo>
                    <a:pt x="1019" y="298"/>
                  </a:lnTo>
                  <a:lnTo>
                    <a:pt x="1017" y="273"/>
                  </a:lnTo>
                  <a:lnTo>
                    <a:pt x="1007" y="249"/>
                  </a:lnTo>
                  <a:lnTo>
                    <a:pt x="995" y="228"/>
                  </a:lnTo>
                  <a:lnTo>
                    <a:pt x="977" y="210"/>
                  </a:lnTo>
                  <a:lnTo>
                    <a:pt x="956" y="196"/>
                  </a:lnTo>
                  <a:lnTo>
                    <a:pt x="932" y="188"/>
                  </a:lnTo>
                  <a:lnTo>
                    <a:pt x="906" y="185"/>
                  </a:lnTo>
                  <a:close/>
                  <a:moveTo>
                    <a:pt x="906" y="0"/>
                  </a:moveTo>
                  <a:lnTo>
                    <a:pt x="985" y="3"/>
                  </a:lnTo>
                  <a:lnTo>
                    <a:pt x="1061" y="13"/>
                  </a:lnTo>
                  <a:lnTo>
                    <a:pt x="1135" y="28"/>
                  </a:lnTo>
                  <a:lnTo>
                    <a:pt x="1207" y="51"/>
                  </a:lnTo>
                  <a:lnTo>
                    <a:pt x="1276" y="78"/>
                  </a:lnTo>
                  <a:lnTo>
                    <a:pt x="1342" y="112"/>
                  </a:lnTo>
                  <a:lnTo>
                    <a:pt x="1405" y="149"/>
                  </a:lnTo>
                  <a:lnTo>
                    <a:pt x="1465" y="192"/>
                  </a:lnTo>
                  <a:lnTo>
                    <a:pt x="1520" y="240"/>
                  </a:lnTo>
                  <a:lnTo>
                    <a:pt x="1572" y="291"/>
                  </a:lnTo>
                  <a:lnTo>
                    <a:pt x="1619" y="348"/>
                  </a:lnTo>
                  <a:lnTo>
                    <a:pt x="1662" y="407"/>
                  </a:lnTo>
                  <a:lnTo>
                    <a:pt x="1701" y="470"/>
                  </a:lnTo>
                  <a:lnTo>
                    <a:pt x="1734" y="536"/>
                  </a:lnTo>
                  <a:lnTo>
                    <a:pt x="1761" y="605"/>
                  </a:lnTo>
                  <a:lnTo>
                    <a:pt x="1783" y="677"/>
                  </a:lnTo>
                  <a:lnTo>
                    <a:pt x="1799" y="751"/>
                  </a:lnTo>
                  <a:lnTo>
                    <a:pt x="1809" y="828"/>
                  </a:lnTo>
                  <a:lnTo>
                    <a:pt x="1812" y="906"/>
                  </a:lnTo>
                  <a:lnTo>
                    <a:pt x="1809" y="983"/>
                  </a:lnTo>
                  <a:lnTo>
                    <a:pt x="1799" y="1059"/>
                  </a:lnTo>
                  <a:lnTo>
                    <a:pt x="1783" y="1133"/>
                  </a:lnTo>
                  <a:lnTo>
                    <a:pt x="1761" y="1205"/>
                  </a:lnTo>
                  <a:lnTo>
                    <a:pt x="1734" y="1274"/>
                  </a:lnTo>
                  <a:lnTo>
                    <a:pt x="1701" y="1341"/>
                  </a:lnTo>
                  <a:lnTo>
                    <a:pt x="1662" y="1404"/>
                  </a:lnTo>
                  <a:lnTo>
                    <a:pt x="1619" y="1463"/>
                  </a:lnTo>
                  <a:lnTo>
                    <a:pt x="1572" y="1519"/>
                  </a:lnTo>
                  <a:lnTo>
                    <a:pt x="1520" y="1570"/>
                  </a:lnTo>
                  <a:lnTo>
                    <a:pt x="1465" y="1618"/>
                  </a:lnTo>
                  <a:lnTo>
                    <a:pt x="1405" y="1661"/>
                  </a:lnTo>
                  <a:lnTo>
                    <a:pt x="1342" y="1700"/>
                  </a:lnTo>
                  <a:lnTo>
                    <a:pt x="1276" y="1732"/>
                  </a:lnTo>
                  <a:lnTo>
                    <a:pt x="1207" y="1760"/>
                  </a:lnTo>
                  <a:lnTo>
                    <a:pt x="1135" y="1782"/>
                  </a:lnTo>
                  <a:lnTo>
                    <a:pt x="1061" y="1798"/>
                  </a:lnTo>
                  <a:lnTo>
                    <a:pt x="985" y="1807"/>
                  </a:lnTo>
                  <a:lnTo>
                    <a:pt x="906" y="1811"/>
                  </a:lnTo>
                  <a:lnTo>
                    <a:pt x="828" y="1807"/>
                  </a:lnTo>
                  <a:lnTo>
                    <a:pt x="752" y="1798"/>
                  </a:lnTo>
                  <a:lnTo>
                    <a:pt x="678" y="1782"/>
                  </a:lnTo>
                  <a:lnTo>
                    <a:pt x="606" y="1760"/>
                  </a:lnTo>
                  <a:lnTo>
                    <a:pt x="537" y="1732"/>
                  </a:lnTo>
                  <a:lnTo>
                    <a:pt x="471" y="1700"/>
                  </a:lnTo>
                  <a:lnTo>
                    <a:pt x="407" y="1661"/>
                  </a:lnTo>
                  <a:lnTo>
                    <a:pt x="348" y="1618"/>
                  </a:lnTo>
                  <a:lnTo>
                    <a:pt x="292" y="1570"/>
                  </a:lnTo>
                  <a:lnTo>
                    <a:pt x="240" y="1519"/>
                  </a:lnTo>
                  <a:lnTo>
                    <a:pt x="193" y="1463"/>
                  </a:lnTo>
                  <a:lnTo>
                    <a:pt x="149" y="1404"/>
                  </a:lnTo>
                  <a:lnTo>
                    <a:pt x="112" y="1341"/>
                  </a:lnTo>
                  <a:lnTo>
                    <a:pt x="78" y="1274"/>
                  </a:lnTo>
                  <a:lnTo>
                    <a:pt x="51" y="1205"/>
                  </a:lnTo>
                  <a:lnTo>
                    <a:pt x="29" y="1133"/>
                  </a:lnTo>
                  <a:lnTo>
                    <a:pt x="14" y="1059"/>
                  </a:lnTo>
                  <a:lnTo>
                    <a:pt x="3" y="983"/>
                  </a:lnTo>
                  <a:lnTo>
                    <a:pt x="0" y="906"/>
                  </a:lnTo>
                  <a:lnTo>
                    <a:pt x="3" y="828"/>
                  </a:lnTo>
                  <a:lnTo>
                    <a:pt x="14" y="751"/>
                  </a:lnTo>
                  <a:lnTo>
                    <a:pt x="29" y="677"/>
                  </a:lnTo>
                  <a:lnTo>
                    <a:pt x="51" y="605"/>
                  </a:lnTo>
                  <a:lnTo>
                    <a:pt x="78" y="536"/>
                  </a:lnTo>
                  <a:lnTo>
                    <a:pt x="112" y="470"/>
                  </a:lnTo>
                  <a:lnTo>
                    <a:pt x="149" y="407"/>
                  </a:lnTo>
                  <a:lnTo>
                    <a:pt x="193" y="348"/>
                  </a:lnTo>
                  <a:lnTo>
                    <a:pt x="240" y="291"/>
                  </a:lnTo>
                  <a:lnTo>
                    <a:pt x="292" y="240"/>
                  </a:lnTo>
                  <a:lnTo>
                    <a:pt x="348" y="192"/>
                  </a:lnTo>
                  <a:lnTo>
                    <a:pt x="407" y="149"/>
                  </a:lnTo>
                  <a:lnTo>
                    <a:pt x="471" y="112"/>
                  </a:lnTo>
                  <a:lnTo>
                    <a:pt x="537" y="78"/>
                  </a:lnTo>
                  <a:lnTo>
                    <a:pt x="606" y="51"/>
                  </a:lnTo>
                  <a:lnTo>
                    <a:pt x="678" y="28"/>
                  </a:lnTo>
                  <a:lnTo>
                    <a:pt x="752" y="13"/>
                  </a:lnTo>
                  <a:lnTo>
                    <a:pt x="828" y="3"/>
                  </a:lnTo>
                  <a:lnTo>
                    <a:pt x="9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7" name="Freeform 97"/>
            <p:cNvSpPr>
              <a:spLocks/>
            </p:cNvSpPr>
            <p:nvPr/>
          </p:nvSpPr>
          <p:spPr bwMode="auto">
            <a:xfrm>
              <a:off x="3679825" y="1516063"/>
              <a:ext cx="68263" cy="68263"/>
            </a:xfrm>
            <a:custGeom>
              <a:avLst/>
              <a:gdLst>
                <a:gd name="T0" fmla="*/ 237 w 473"/>
                <a:gd name="T1" fmla="*/ 0 h 472"/>
                <a:gd name="T2" fmla="*/ 276 w 473"/>
                <a:gd name="T3" fmla="*/ 3 h 472"/>
                <a:gd name="T4" fmla="*/ 311 w 473"/>
                <a:gd name="T5" fmla="*/ 12 h 472"/>
                <a:gd name="T6" fmla="*/ 346 w 473"/>
                <a:gd name="T7" fmla="*/ 26 h 472"/>
                <a:gd name="T8" fmla="*/ 377 w 473"/>
                <a:gd name="T9" fmla="*/ 46 h 472"/>
                <a:gd name="T10" fmla="*/ 404 w 473"/>
                <a:gd name="T11" fmla="*/ 69 h 472"/>
                <a:gd name="T12" fmla="*/ 428 w 473"/>
                <a:gd name="T13" fmla="*/ 97 h 472"/>
                <a:gd name="T14" fmla="*/ 447 w 473"/>
                <a:gd name="T15" fmla="*/ 128 h 472"/>
                <a:gd name="T16" fmla="*/ 461 w 473"/>
                <a:gd name="T17" fmla="*/ 161 h 472"/>
                <a:gd name="T18" fmla="*/ 471 w 473"/>
                <a:gd name="T19" fmla="*/ 198 h 472"/>
                <a:gd name="T20" fmla="*/ 473 w 473"/>
                <a:gd name="T21" fmla="*/ 237 h 472"/>
                <a:gd name="T22" fmla="*/ 471 w 473"/>
                <a:gd name="T23" fmla="*/ 274 h 472"/>
                <a:gd name="T24" fmla="*/ 461 w 473"/>
                <a:gd name="T25" fmla="*/ 311 h 472"/>
                <a:gd name="T26" fmla="*/ 447 w 473"/>
                <a:gd name="T27" fmla="*/ 345 h 472"/>
                <a:gd name="T28" fmla="*/ 428 w 473"/>
                <a:gd name="T29" fmla="*/ 375 h 472"/>
                <a:gd name="T30" fmla="*/ 404 w 473"/>
                <a:gd name="T31" fmla="*/ 403 h 472"/>
                <a:gd name="T32" fmla="*/ 377 w 473"/>
                <a:gd name="T33" fmla="*/ 426 h 472"/>
                <a:gd name="T34" fmla="*/ 346 w 473"/>
                <a:gd name="T35" fmla="*/ 446 h 472"/>
                <a:gd name="T36" fmla="*/ 311 w 473"/>
                <a:gd name="T37" fmla="*/ 461 h 472"/>
                <a:gd name="T38" fmla="*/ 276 w 473"/>
                <a:gd name="T39" fmla="*/ 469 h 472"/>
                <a:gd name="T40" fmla="*/ 237 w 473"/>
                <a:gd name="T41" fmla="*/ 472 h 472"/>
                <a:gd name="T42" fmla="*/ 198 w 473"/>
                <a:gd name="T43" fmla="*/ 469 h 472"/>
                <a:gd name="T44" fmla="*/ 162 w 473"/>
                <a:gd name="T45" fmla="*/ 461 h 472"/>
                <a:gd name="T46" fmla="*/ 128 w 473"/>
                <a:gd name="T47" fmla="*/ 446 h 472"/>
                <a:gd name="T48" fmla="*/ 97 w 473"/>
                <a:gd name="T49" fmla="*/ 426 h 472"/>
                <a:gd name="T50" fmla="*/ 70 w 473"/>
                <a:gd name="T51" fmla="*/ 403 h 472"/>
                <a:gd name="T52" fmla="*/ 46 w 473"/>
                <a:gd name="T53" fmla="*/ 375 h 472"/>
                <a:gd name="T54" fmla="*/ 27 w 473"/>
                <a:gd name="T55" fmla="*/ 345 h 472"/>
                <a:gd name="T56" fmla="*/ 12 w 473"/>
                <a:gd name="T57" fmla="*/ 311 h 472"/>
                <a:gd name="T58" fmla="*/ 3 w 473"/>
                <a:gd name="T59" fmla="*/ 274 h 472"/>
                <a:gd name="T60" fmla="*/ 0 w 473"/>
                <a:gd name="T61" fmla="*/ 237 h 472"/>
                <a:gd name="T62" fmla="*/ 3 w 473"/>
                <a:gd name="T63" fmla="*/ 198 h 472"/>
                <a:gd name="T64" fmla="*/ 12 w 473"/>
                <a:gd name="T65" fmla="*/ 161 h 472"/>
                <a:gd name="T66" fmla="*/ 27 w 473"/>
                <a:gd name="T67" fmla="*/ 128 h 472"/>
                <a:gd name="T68" fmla="*/ 46 w 473"/>
                <a:gd name="T69" fmla="*/ 97 h 472"/>
                <a:gd name="T70" fmla="*/ 70 w 473"/>
                <a:gd name="T71" fmla="*/ 69 h 472"/>
                <a:gd name="T72" fmla="*/ 97 w 473"/>
                <a:gd name="T73" fmla="*/ 46 h 472"/>
                <a:gd name="T74" fmla="*/ 128 w 473"/>
                <a:gd name="T75" fmla="*/ 26 h 472"/>
                <a:gd name="T76" fmla="*/ 162 w 473"/>
                <a:gd name="T77" fmla="*/ 12 h 472"/>
                <a:gd name="T78" fmla="*/ 198 w 473"/>
                <a:gd name="T79" fmla="*/ 3 h 472"/>
                <a:gd name="T80" fmla="*/ 237 w 473"/>
                <a:gd name="T81"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3" h="472">
                  <a:moveTo>
                    <a:pt x="237" y="0"/>
                  </a:moveTo>
                  <a:lnTo>
                    <a:pt x="276" y="3"/>
                  </a:lnTo>
                  <a:lnTo>
                    <a:pt x="311" y="12"/>
                  </a:lnTo>
                  <a:lnTo>
                    <a:pt x="346" y="26"/>
                  </a:lnTo>
                  <a:lnTo>
                    <a:pt x="377" y="46"/>
                  </a:lnTo>
                  <a:lnTo>
                    <a:pt x="404" y="69"/>
                  </a:lnTo>
                  <a:lnTo>
                    <a:pt x="428" y="97"/>
                  </a:lnTo>
                  <a:lnTo>
                    <a:pt x="447" y="128"/>
                  </a:lnTo>
                  <a:lnTo>
                    <a:pt x="461" y="161"/>
                  </a:lnTo>
                  <a:lnTo>
                    <a:pt x="471" y="198"/>
                  </a:lnTo>
                  <a:lnTo>
                    <a:pt x="473" y="237"/>
                  </a:lnTo>
                  <a:lnTo>
                    <a:pt x="471" y="274"/>
                  </a:lnTo>
                  <a:lnTo>
                    <a:pt x="461" y="311"/>
                  </a:lnTo>
                  <a:lnTo>
                    <a:pt x="447" y="345"/>
                  </a:lnTo>
                  <a:lnTo>
                    <a:pt x="428" y="375"/>
                  </a:lnTo>
                  <a:lnTo>
                    <a:pt x="404" y="403"/>
                  </a:lnTo>
                  <a:lnTo>
                    <a:pt x="377" y="426"/>
                  </a:lnTo>
                  <a:lnTo>
                    <a:pt x="346" y="446"/>
                  </a:lnTo>
                  <a:lnTo>
                    <a:pt x="311" y="461"/>
                  </a:lnTo>
                  <a:lnTo>
                    <a:pt x="276" y="469"/>
                  </a:lnTo>
                  <a:lnTo>
                    <a:pt x="237" y="472"/>
                  </a:lnTo>
                  <a:lnTo>
                    <a:pt x="198" y="469"/>
                  </a:lnTo>
                  <a:lnTo>
                    <a:pt x="162" y="461"/>
                  </a:lnTo>
                  <a:lnTo>
                    <a:pt x="128" y="446"/>
                  </a:lnTo>
                  <a:lnTo>
                    <a:pt x="97" y="426"/>
                  </a:lnTo>
                  <a:lnTo>
                    <a:pt x="70" y="403"/>
                  </a:lnTo>
                  <a:lnTo>
                    <a:pt x="46" y="375"/>
                  </a:lnTo>
                  <a:lnTo>
                    <a:pt x="27" y="345"/>
                  </a:lnTo>
                  <a:lnTo>
                    <a:pt x="12" y="311"/>
                  </a:lnTo>
                  <a:lnTo>
                    <a:pt x="3" y="274"/>
                  </a:lnTo>
                  <a:lnTo>
                    <a:pt x="0" y="237"/>
                  </a:lnTo>
                  <a:lnTo>
                    <a:pt x="3" y="198"/>
                  </a:lnTo>
                  <a:lnTo>
                    <a:pt x="12" y="161"/>
                  </a:lnTo>
                  <a:lnTo>
                    <a:pt x="27" y="128"/>
                  </a:lnTo>
                  <a:lnTo>
                    <a:pt x="46" y="97"/>
                  </a:lnTo>
                  <a:lnTo>
                    <a:pt x="70" y="69"/>
                  </a:lnTo>
                  <a:lnTo>
                    <a:pt x="97" y="46"/>
                  </a:lnTo>
                  <a:lnTo>
                    <a:pt x="128" y="26"/>
                  </a:lnTo>
                  <a:lnTo>
                    <a:pt x="162" y="12"/>
                  </a:lnTo>
                  <a:lnTo>
                    <a:pt x="198" y="3"/>
                  </a:lnTo>
                  <a:lnTo>
                    <a:pt x="2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8" name="Freeform 98"/>
            <p:cNvSpPr>
              <a:spLocks/>
            </p:cNvSpPr>
            <p:nvPr/>
          </p:nvSpPr>
          <p:spPr bwMode="auto">
            <a:xfrm>
              <a:off x="3886200" y="1516063"/>
              <a:ext cx="68263" cy="68263"/>
            </a:xfrm>
            <a:custGeom>
              <a:avLst/>
              <a:gdLst>
                <a:gd name="T0" fmla="*/ 237 w 474"/>
                <a:gd name="T1" fmla="*/ 0 h 472"/>
                <a:gd name="T2" fmla="*/ 276 w 474"/>
                <a:gd name="T3" fmla="*/ 3 h 472"/>
                <a:gd name="T4" fmla="*/ 312 w 474"/>
                <a:gd name="T5" fmla="*/ 12 h 472"/>
                <a:gd name="T6" fmla="*/ 346 w 474"/>
                <a:gd name="T7" fmla="*/ 26 h 472"/>
                <a:gd name="T8" fmla="*/ 377 w 474"/>
                <a:gd name="T9" fmla="*/ 46 h 472"/>
                <a:gd name="T10" fmla="*/ 404 w 474"/>
                <a:gd name="T11" fmla="*/ 69 h 472"/>
                <a:gd name="T12" fmla="*/ 428 w 474"/>
                <a:gd name="T13" fmla="*/ 97 h 472"/>
                <a:gd name="T14" fmla="*/ 447 w 474"/>
                <a:gd name="T15" fmla="*/ 128 h 472"/>
                <a:gd name="T16" fmla="*/ 462 w 474"/>
                <a:gd name="T17" fmla="*/ 161 h 472"/>
                <a:gd name="T18" fmla="*/ 471 w 474"/>
                <a:gd name="T19" fmla="*/ 198 h 472"/>
                <a:gd name="T20" fmla="*/ 474 w 474"/>
                <a:gd name="T21" fmla="*/ 237 h 472"/>
                <a:gd name="T22" fmla="*/ 471 w 474"/>
                <a:gd name="T23" fmla="*/ 274 h 472"/>
                <a:gd name="T24" fmla="*/ 462 w 474"/>
                <a:gd name="T25" fmla="*/ 311 h 472"/>
                <a:gd name="T26" fmla="*/ 447 w 474"/>
                <a:gd name="T27" fmla="*/ 345 h 472"/>
                <a:gd name="T28" fmla="*/ 428 w 474"/>
                <a:gd name="T29" fmla="*/ 375 h 472"/>
                <a:gd name="T30" fmla="*/ 404 w 474"/>
                <a:gd name="T31" fmla="*/ 403 h 472"/>
                <a:gd name="T32" fmla="*/ 377 w 474"/>
                <a:gd name="T33" fmla="*/ 426 h 472"/>
                <a:gd name="T34" fmla="*/ 346 w 474"/>
                <a:gd name="T35" fmla="*/ 446 h 472"/>
                <a:gd name="T36" fmla="*/ 312 w 474"/>
                <a:gd name="T37" fmla="*/ 461 h 472"/>
                <a:gd name="T38" fmla="*/ 276 w 474"/>
                <a:gd name="T39" fmla="*/ 469 h 472"/>
                <a:gd name="T40" fmla="*/ 237 w 474"/>
                <a:gd name="T41" fmla="*/ 472 h 472"/>
                <a:gd name="T42" fmla="*/ 199 w 474"/>
                <a:gd name="T43" fmla="*/ 469 h 472"/>
                <a:gd name="T44" fmla="*/ 162 w 474"/>
                <a:gd name="T45" fmla="*/ 461 h 472"/>
                <a:gd name="T46" fmla="*/ 129 w 474"/>
                <a:gd name="T47" fmla="*/ 446 h 472"/>
                <a:gd name="T48" fmla="*/ 97 w 474"/>
                <a:gd name="T49" fmla="*/ 426 h 472"/>
                <a:gd name="T50" fmla="*/ 70 w 474"/>
                <a:gd name="T51" fmla="*/ 403 h 472"/>
                <a:gd name="T52" fmla="*/ 46 w 474"/>
                <a:gd name="T53" fmla="*/ 375 h 472"/>
                <a:gd name="T54" fmla="*/ 27 w 474"/>
                <a:gd name="T55" fmla="*/ 345 h 472"/>
                <a:gd name="T56" fmla="*/ 13 w 474"/>
                <a:gd name="T57" fmla="*/ 311 h 472"/>
                <a:gd name="T58" fmla="*/ 3 w 474"/>
                <a:gd name="T59" fmla="*/ 274 h 472"/>
                <a:gd name="T60" fmla="*/ 0 w 474"/>
                <a:gd name="T61" fmla="*/ 237 h 472"/>
                <a:gd name="T62" fmla="*/ 3 w 474"/>
                <a:gd name="T63" fmla="*/ 198 h 472"/>
                <a:gd name="T64" fmla="*/ 13 w 474"/>
                <a:gd name="T65" fmla="*/ 161 h 472"/>
                <a:gd name="T66" fmla="*/ 27 w 474"/>
                <a:gd name="T67" fmla="*/ 128 h 472"/>
                <a:gd name="T68" fmla="*/ 46 w 474"/>
                <a:gd name="T69" fmla="*/ 97 h 472"/>
                <a:gd name="T70" fmla="*/ 70 w 474"/>
                <a:gd name="T71" fmla="*/ 69 h 472"/>
                <a:gd name="T72" fmla="*/ 97 w 474"/>
                <a:gd name="T73" fmla="*/ 46 h 472"/>
                <a:gd name="T74" fmla="*/ 129 w 474"/>
                <a:gd name="T75" fmla="*/ 26 h 472"/>
                <a:gd name="T76" fmla="*/ 162 w 474"/>
                <a:gd name="T77" fmla="*/ 12 h 472"/>
                <a:gd name="T78" fmla="*/ 199 w 474"/>
                <a:gd name="T79" fmla="*/ 3 h 472"/>
                <a:gd name="T80" fmla="*/ 237 w 474"/>
                <a:gd name="T81" fmla="*/ 0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4" h="472">
                  <a:moveTo>
                    <a:pt x="237" y="0"/>
                  </a:moveTo>
                  <a:lnTo>
                    <a:pt x="276" y="3"/>
                  </a:lnTo>
                  <a:lnTo>
                    <a:pt x="312" y="12"/>
                  </a:lnTo>
                  <a:lnTo>
                    <a:pt x="346" y="26"/>
                  </a:lnTo>
                  <a:lnTo>
                    <a:pt x="377" y="46"/>
                  </a:lnTo>
                  <a:lnTo>
                    <a:pt x="404" y="69"/>
                  </a:lnTo>
                  <a:lnTo>
                    <a:pt x="428" y="97"/>
                  </a:lnTo>
                  <a:lnTo>
                    <a:pt x="447" y="128"/>
                  </a:lnTo>
                  <a:lnTo>
                    <a:pt x="462" y="161"/>
                  </a:lnTo>
                  <a:lnTo>
                    <a:pt x="471" y="198"/>
                  </a:lnTo>
                  <a:lnTo>
                    <a:pt x="474" y="237"/>
                  </a:lnTo>
                  <a:lnTo>
                    <a:pt x="471" y="274"/>
                  </a:lnTo>
                  <a:lnTo>
                    <a:pt x="462" y="311"/>
                  </a:lnTo>
                  <a:lnTo>
                    <a:pt x="447" y="345"/>
                  </a:lnTo>
                  <a:lnTo>
                    <a:pt x="428" y="375"/>
                  </a:lnTo>
                  <a:lnTo>
                    <a:pt x="404" y="403"/>
                  </a:lnTo>
                  <a:lnTo>
                    <a:pt x="377" y="426"/>
                  </a:lnTo>
                  <a:lnTo>
                    <a:pt x="346" y="446"/>
                  </a:lnTo>
                  <a:lnTo>
                    <a:pt x="312" y="461"/>
                  </a:lnTo>
                  <a:lnTo>
                    <a:pt x="276" y="469"/>
                  </a:lnTo>
                  <a:lnTo>
                    <a:pt x="237" y="472"/>
                  </a:lnTo>
                  <a:lnTo>
                    <a:pt x="199" y="469"/>
                  </a:lnTo>
                  <a:lnTo>
                    <a:pt x="162" y="461"/>
                  </a:lnTo>
                  <a:lnTo>
                    <a:pt x="129" y="446"/>
                  </a:lnTo>
                  <a:lnTo>
                    <a:pt x="97" y="426"/>
                  </a:lnTo>
                  <a:lnTo>
                    <a:pt x="70" y="403"/>
                  </a:lnTo>
                  <a:lnTo>
                    <a:pt x="46" y="375"/>
                  </a:lnTo>
                  <a:lnTo>
                    <a:pt x="27" y="345"/>
                  </a:lnTo>
                  <a:lnTo>
                    <a:pt x="13" y="311"/>
                  </a:lnTo>
                  <a:lnTo>
                    <a:pt x="3" y="274"/>
                  </a:lnTo>
                  <a:lnTo>
                    <a:pt x="0" y="237"/>
                  </a:lnTo>
                  <a:lnTo>
                    <a:pt x="3" y="198"/>
                  </a:lnTo>
                  <a:lnTo>
                    <a:pt x="13" y="161"/>
                  </a:lnTo>
                  <a:lnTo>
                    <a:pt x="27" y="128"/>
                  </a:lnTo>
                  <a:lnTo>
                    <a:pt x="46" y="97"/>
                  </a:lnTo>
                  <a:lnTo>
                    <a:pt x="70" y="69"/>
                  </a:lnTo>
                  <a:lnTo>
                    <a:pt x="97" y="46"/>
                  </a:lnTo>
                  <a:lnTo>
                    <a:pt x="129" y="26"/>
                  </a:lnTo>
                  <a:lnTo>
                    <a:pt x="162" y="12"/>
                  </a:lnTo>
                  <a:lnTo>
                    <a:pt x="199" y="3"/>
                  </a:lnTo>
                  <a:lnTo>
                    <a:pt x="2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9" name="Freeform 99"/>
            <p:cNvSpPr>
              <a:spLocks/>
            </p:cNvSpPr>
            <p:nvPr/>
          </p:nvSpPr>
          <p:spPr bwMode="auto">
            <a:xfrm>
              <a:off x="3698875" y="1381125"/>
              <a:ext cx="442913" cy="109538"/>
            </a:xfrm>
            <a:custGeom>
              <a:avLst/>
              <a:gdLst>
                <a:gd name="T0" fmla="*/ 1420 w 3069"/>
                <a:gd name="T1" fmla="*/ 0 h 763"/>
                <a:gd name="T2" fmla="*/ 1477 w 3069"/>
                <a:gd name="T3" fmla="*/ 4 h 763"/>
                <a:gd name="T4" fmla="*/ 1534 w 3069"/>
                <a:gd name="T5" fmla="*/ 6 h 763"/>
                <a:gd name="T6" fmla="*/ 1592 w 3069"/>
                <a:gd name="T7" fmla="*/ 4 h 763"/>
                <a:gd name="T8" fmla="*/ 1647 w 3069"/>
                <a:gd name="T9" fmla="*/ 0 h 763"/>
                <a:gd name="T10" fmla="*/ 1647 w 3069"/>
                <a:gd name="T11" fmla="*/ 385 h 763"/>
                <a:gd name="T12" fmla="*/ 2955 w 3069"/>
                <a:gd name="T13" fmla="*/ 385 h 763"/>
                <a:gd name="T14" fmla="*/ 2981 w 3069"/>
                <a:gd name="T15" fmla="*/ 388 h 763"/>
                <a:gd name="T16" fmla="*/ 3005 w 3069"/>
                <a:gd name="T17" fmla="*/ 398 h 763"/>
                <a:gd name="T18" fmla="*/ 3026 w 3069"/>
                <a:gd name="T19" fmla="*/ 410 h 763"/>
                <a:gd name="T20" fmla="*/ 3044 w 3069"/>
                <a:gd name="T21" fmla="*/ 428 h 763"/>
                <a:gd name="T22" fmla="*/ 3057 w 3069"/>
                <a:gd name="T23" fmla="*/ 449 h 763"/>
                <a:gd name="T24" fmla="*/ 3066 w 3069"/>
                <a:gd name="T25" fmla="*/ 473 h 763"/>
                <a:gd name="T26" fmla="*/ 3069 w 3069"/>
                <a:gd name="T27" fmla="*/ 499 h 763"/>
                <a:gd name="T28" fmla="*/ 3069 w 3069"/>
                <a:gd name="T29" fmla="*/ 759 h 763"/>
                <a:gd name="T30" fmla="*/ 3034 w 3069"/>
                <a:gd name="T31" fmla="*/ 751 h 763"/>
                <a:gd name="T32" fmla="*/ 2999 w 3069"/>
                <a:gd name="T33" fmla="*/ 747 h 763"/>
                <a:gd name="T34" fmla="*/ 2963 w 3069"/>
                <a:gd name="T35" fmla="*/ 745 h 763"/>
                <a:gd name="T36" fmla="*/ 2922 w 3069"/>
                <a:gd name="T37" fmla="*/ 747 h 763"/>
                <a:gd name="T38" fmla="*/ 2881 w 3069"/>
                <a:gd name="T39" fmla="*/ 753 h 763"/>
                <a:gd name="T40" fmla="*/ 2842 w 3069"/>
                <a:gd name="T41" fmla="*/ 763 h 763"/>
                <a:gd name="T42" fmla="*/ 2842 w 3069"/>
                <a:gd name="T43" fmla="*/ 611 h 763"/>
                <a:gd name="T44" fmla="*/ 1647 w 3069"/>
                <a:gd name="T45" fmla="*/ 611 h 763"/>
                <a:gd name="T46" fmla="*/ 1647 w 3069"/>
                <a:gd name="T47" fmla="*/ 761 h 763"/>
                <a:gd name="T48" fmla="*/ 1610 w 3069"/>
                <a:gd name="T49" fmla="*/ 752 h 763"/>
                <a:gd name="T50" fmla="*/ 1573 w 3069"/>
                <a:gd name="T51" fmla="*/ 747 h 763"/>
                <a:gd name="T52" fmla="*/ 1534 w 3069"/>
                <a:gd name="T53" fmla="*/ 745 h 763"/>
                <a:gd name="T54" fmla="*/ 1496 w 3069"/>
                <a:gd name="T55" fmla="*/ 747 h 763"/>
                <a:gd name="T56" fmla="*/ 1458 w 3069"/>
                <a:gd name="T57" fmla="*/ 752 h 763"/>
                <a:gd name="T58" fmla="*/ 1420 w 3069"/>
                <a:gd name="T59" fmla="*/ 761 h 763"/>
                <a:gd name="T60" fmla="*/ 1420 w 3069"/>
                <a:gd name="T61" fmla="*/ 611 h 763"/>
                <a:gd name="T62" fmla="*/ 226 w 3069"/>
                <a:gd name="T63" fmla="*/ 611 h 763"/>
                <a:gd name="T64" fmla="*/ 226 w 3069"/>
                <a:gd name="T65" fmla="*/ 763 h 763"/>
                <a:gd name="T66" fmla="*/ 187 w 3069"/>
                <a:gd name="T67" fmla="*/ 753 h 763"/>
                <a:gd name="T68" fmla="*/ 147 w 3069"/>
                <a:gd name="T69" fmla="*/ 747 h 763"/>
                <a:gd name="T70" fmla="*/ 105 w 3069"/>
                <a:gd name="T71" fmla="*/ 745 h 763"/>
                <a:gd name="T72" fmla="*/ 69 w 3069"/>
                <a:gd name="T73" fmla="*/ 747 h 763"/>
                <a:gd name="T74" fmla="*/ 34 w 3069"/>
                <a:gd name="T75" fmla="*/ 751 h 763"/>
                <a:gd name="T76" fmla="*/ 0 w 3069"/>
                <a:gd name="T77" fmla="*/ 759 h 763"/>
                <a:gd name="T78" fmla="*/ 0 w 3069"/>
                <a:gd name="T79" fmla="*/ 499 h 763"/>
                <a:gd name="T80" fmla="*/ 3 w 3069"/>
                <a:gd name="T81" fmla="*/ 473 h 763"/>
                <a:gd name="T82" fmla="*/ 11 w 3069"/>
                <a:gd name="T83" fmla="*/ 449 h 763"/>
                <a:gd name="T84" fmla="*/ 25 w 3069"/>
                <a:gd name="T85" fmla="*/ 428 h 763"/>
                <a:gd name="T86" fmla="*/ 42 w 3069"/>
                <a:gd name="T87" fmla="*/ 410 h 763"/>
                <a:gd name="T88" fmla="*/ 63 w 3069"/>
                <a:gd name="T89" fmla="*/ 398 h 763"/>
                <a:gd name="T90" fmla="*/ 87 w 3069"/>
                <a:gd name="T91" fmla="*/ 388 h 763"/>
                <a:gd name="T92" fmla="*/ 113 w 3069"/>
                <a:gd name="T93" fmla="*/ 385 h 763"/>
                <a:gd name="T94" fmla="*/ 1420 w 3069"/>
                <a:gd name="T95" fmla="*/ 385 h 763"/>
                <a:gd name="T96" fmla="*/ 1420 w 3069"/>
                <a:gd name="T97" fmla="*/ 0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69" h="763">
                  <a:moveTo>
                    <a:pt x="1420" y="0"/>
                  </a:moveTo>
                  <a:lnTo>
                    <a:pt x="1477" y="4"/>
                  </a:lnTo>
                  <a:lnTo>
                    <a:pt x="1534" y="6"/>
                  </a:lnTo>
                  <a:lnTo>
                    <a:pt x="1592" y="4"/>
                  </a:lnTo>
                  <a:lnTo>
                    <a:pt x="1647" y="0"/>
                  </a:lnTo>
                  <a:lnTo>
                    <a:pt x="1647" y="385"/>
                  </a:lnTo>
                  <a:lnTo>
                    <a:pt x="2955" y="385"/>
                  </a:lnTo>
                  <a:lnTo>
                    <a:pt x="2981" y="388"/>
                  </a:lnTo>
                  <a:lnTo>
                    <a:pt x="3005" y="398"/>
                  </a:lnTo>
                  <a:lnTo>
                    <a:pt x="3026" y="410"/>
                  </a:lnTo>
                  <a:lnTo>
                    <a:pt x="3044" y="428"/>
                  </a:lnTo>
                  <a:lnTo>
                    <a:pt x="3057" y="449"/>
                  </a:lnTo>
                  <a:lnTo>
                    <a:pt x="3066" y="473"/>
                  </a:lnTo>
                  <a:lnTo>
                    <a:pt x="3069" y="499"/>
                  </a:lnTo>
                  <a:lnTo>
                    <a:pt x="3069" y="759"/>
                  </a:lnTo>
                  <a:lnTo>
                    <a:pt x="3034" y="751"/>
                  </a:lnTo>
                  <a:lnTo>
                    <a:pt x="2999" y="747"/>
                  </a:lnTo>
                  <a:lnTo>
                    <a:pt x="2963" y="745"/>
                  </a:lnTo>
                  <a:lnTo>
                    <a:pt x="2922" y="747"/>
                  </a:lnTo>
                  <a:lnTo>
                    <a:pt x="2881" y="753"/>
                  </a:lnTo>
                  <a:lnTo>
                    <a:pt x="2842" y="763"/>
                  </a:lnTo>
                  <a:lnTo>
                    <a:pt x="2842" y="611"/>
                  </a:lnTo>
                  <a:lnTo>
                    <a:pt x="1647" y="611"/>
                  </a:lnTo>
                  <a:lnTo>
                    <a:pt x="1647" y="761"/>
                  </a:lnTo>
                  <a:lnTo>
                    <a:pt x="1610" y="752"/>
                  </a:lnTo>
                  <a:lnTo>
                    <a:pt x="1573" y="747"/>
                  </a:lnTo>
                  <a:lnTo>
                    <a:pt x="1534" y="745"/>
                  </a:lnTo>
                  <a:lnTo>
                    <a:pt x="1496" y="747"/>
                  </a:lnTo>
                  <a:lnTo>
                    <a:pt x="1458" y="752"/>
                  </a:lnTo>
                  <a:lnTo>
                    <a:pt x="1420" y="761"/>
                  </a:lnTo>
                  <a:lnTo>
                    <a:pt x="1420" y="611"/>
                  </a:lnTo>
                  <a:lnTo>
                    <a:pt x="226" y="611"/>
                  </a:lnTo>
                  <a:lnTo>
                    <a:pt x="226" y="763"/>
                  </a:lnTo>
                  <a:lnTo>
                    <a:pt x="187" y="753"/>
                  </a:lnTo>
                  <a:lnTo>
                    <a:pt x="147" y="747"/>
                  </a:lnTo>
                  <a:lnTo>
                    <a:pt x="105" y="745"/>
                  </a:lnTo>
                  <a:lnTo>
                    <a:pt x="69" y="747"/>
                  </a:lnTo>
                  <a:lnTo>
                    <a:pt x="34" y="751"/>
                  </a:lnTo>
                  <a:lnTo>
                    <a:pt x="0" y="759"/>
                  </a:lnTo>
                  <a:lnTo>
                    <a:pt x="0" y="499"/>
                  </a:lnTo>
                  <a:lnTo>
                    <a:pt x="3" y="473"/>
                  </a:lnTo>
                  <a:lnTo>
                    <a:pt x="11" y="449"/>
                  </a:lnTo>
                  <a:lnTo>
                    <a:pt x="25" y="428"/>
                  </a:lnTo>
                  <a:lnTo>
                    <a:pt x="42" y="410"/>
                  </a:lnTo>
                  <a:lnTo>
                    <a:pt x="63" y="398"/>
                  </a:lnTo>
                  <a:lnTo>
                    <a:pt x="87" y="388"/>
                  </a:lnTo>
                  <a:lnTo>
                    <a:pt x="113" y="385"/>
                  </a:lnTo>
                  <a:lnTo>
                    <a:pt x="1420" y="385"/>
                  </a:lnTo>
                  <a:lnTo>
                    <a:pt x="14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90" name="Group 389"/>
          <p:cNvGrpSpPr/>
          <p:nvPr/>
        </p:nvGrpSpPr>
        <p:grpSpPr>
          <a:xfrm>
            <a:off x="2443659" y="2803872"/>
            <a:ext cx="234015" cy="250495"/>
            <a:chOff x="2984500" y="1095375"/>
            <a:chExt cx="450851" cy="482601"/>
          </a:xfrm>
          <a:solidFill>
            <a:schemeClr val="tx1">
              <a:lumMod val="65000"/>
              <a:lumOff val="35000"/>
            </a:schemeClr>
          </a:solidFill>
        </p:grpSpPr>
        <p:sp>
          <p:nvSpPr>
            <p:cNvPr id="391" name="Freeform 104"/>
            <p:cNvSpPr>
              <a:spLocks/>
            </p:cNvSpPr>
            <p:nvPr/>
          </p:nvSpPr>
          <p:spPr bwMode="auto">
            <a:xfrm>
              <a:off x="2984500" y="1114425"/>
              <a:ext cx="242888" cy="168275"/>
            </a:xfrm>
            <a:custGeom>
              <a:avLst/>
              <a:gdLst>
                <a:gd name="T0" fmla="*/ 1057 w 1681"/>
                <a:gd name="T1" fmla="*/ 0 h 1163"/>
                <a:gd name="T2" fmla="*/ 1139 w 1681"/>
                <a:gd name="T3" fmla="*/ 11 h 1163"/>
                <a:gd name="T4" fmla="*/ 1214 w 1681"/>
                <a:gd name="T5" fmla="*/ 41 h 1163"/>
                <a:gd name="T6" fmla="*/ 1278 w 1681"/>
                <a:gd name="T7" fmla="*/ 89 h 1163"/>
                <a:gd name="T8" fmla="*/ 1328 w 1681"/>
                <a:gd name="T9" fmla="*/ 151 h 1163"/>
                <a:gd name="T10" fmla="*/ 1362 w 1681"/>
                <a:gd name="T11" fmla="*/ 224 h 1163"/>
                <a:gd name="T12" fmla="*/ 1377 w 1681"/>
                <a:gd name="T13" fmla="*/ 305 h 1163"/>
                <a:gd name="T14" fmla="*/ 1620 w 1681"/>
                <a:gd name="T15" fmla="*/ 307 h 1163"/>
                <a:gd name="T16" fmla="*/ 1653 w 1681"/>
                <a:gd name="T17" fmla="*/ 324 h 1163"/>
                <a:gd name="T18" fmla="*/ 1675 w 1681"/>
                <a:gd name="T19" fmla="*/ 354 h 1163"/>
                <a:gd name="T20" fmla="*/ 1681 w 1681"/>
                <a:gd name="T21" fmla="*/ 392 h 1163"/>
                <a:gd name="T22" fmla="*/ 1669 w 1681"/>
                <a:gd name="T23" fmla="*/ 427 h 1163"/>
                <a:gd name="T24" fmla="*/ 1378 w 1681"/>
                <a:gd name="T25" fmla="*/ 723 h 1163"/>
                <a:gd name="T26" fmla="*/ 1375 w 1681"/>
                <a:gd name="T27" fmla="*/ 885 h 1163"/>
                <a:gd name="T28" fmla="*/ 1352 w 1681"/>
                <a:gd name="T29" fmla="*/ 966 h 1163"/>
                <a:gd name="T30" fmla="*/ 1310 w 1681"/>
                <a:gd name="T31" fmla="*/ 1038 h 1163"/>
                <a:gd name="T32" fmla="*/ 1252 w 1681"/>
                <a:gd name="T33" fmla="*/ 1096 h 1163"/>
                <a:gd name="T34" fmla="*/ 1181 w 1681"/>
                <a:gd name="T35" fmla="*/ 1138 h 1163"/>
                <a:gd name="T36" fmla="*/ 1100 w 1681"/>
                <a:gd name="T37" fmla="*/ 1160 h 1163"/>
                <a:gd name="T38" fmla="*/ 321 w 1681"/>
                <a:gd name="T39" fmla="*/ 1163 h 1163"/>
                <a:gd name="T40" fmla="*/ 236 w 1681"/>
                <a:gd name="T41" fmla="*/ 1152 h 1163"/>
                <a:gd name="T42" fmla="*/ 159 w 1681"/>
                <a:gd name="T43" fmla="*/ 1119 h 1163"/>
                <a:gd name="T44" fmla="*/ 94 w 1681"/>
                <a:gd name="T45" fmla="*/ 1069 h 1163"/>
                <a:gd name="T46" fmla="*/ 44 w 1681"/>
                <a:gd name="T47" fmla="*/ 1004 h 1163"/>
                <a:gd name="T48" fmla="*/ 11 w 1681"/>
                <a:gd name="T49" fmla="*/ 927 h 1163"/>
                <a:gd name="T50" fmla="*/ 0 w 1681"/>
                <a:gd name="T51" fmla="*/ 842 h 1163"/>
                <a:gd name="T52" fmla="*/ 3 w 1681"/>
                <a:gd name="T53" fmla="*/ 278 h 1163"/>
                <a:gd name="T54" fmla="*/ 25 w 1681"/>
                <a:gd name="T55" fmla="*/ 196 h 1163"/>
                <a:gd name="T56" fmla="*/ 67 w 1681"/>
                <a:gd name="T57" fmla="*/ 125 h 1163"/>
                <a:gd name="T58" fmla="*/ 125 w 1681"/>
                <a:gd name="T59" fmla="*/ 68 h 1163"/>
                <a:gd name="T60" fmla="*/ 195 w 1681"/>
                <a:gd name="T61" fmla="*/ 25 h 1163"/>
                <a:gd name="T62" fmla="*/ 277 w 1681"/>
                <a:gd name="T63" fmla="*/ 3 h 1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81" h="1163">
                  <a:moveTo>
                    <a:pt x="321" y="0"/>
                  </a:moveTo>
                  <a:lnTo>
                    <a:pt x="1057" y="0"/>
                  </a:lnTo>
                  <a:lnTo>
                    <a:pt x="1098" y="3"/>
                  </a:lnTo>
                  <a:lnTo>
                    <a:pt x="1139" y="11"/>
                  </a:lnTo>
                  <a:lnTo>
                    <a:pt x="1177" y="24"/>
                  </a:lnTo>
                  <a:lnTo>
                    <a:pt x="1214" y="41"/>
                  </a:lnTo>
                  <a:lnTo>
                    <a:pt x="1247" y="64"/>
                  </a:lnTo>
                  <a:lnTo>
                    <a:pt x="1278" y="89"/>
                  </a:lnTo>
                  <a:lnTo>
                    <a:pt x="1305" y="118"/>
                  </a:lnTo>
                  <a:lnTo>
                    <a:pt x="1328" y="151"/>
                  </a:lnTo>
                  <a:lnTo>
                    <a:pt x="1347" y="185"/>
                  </a:lnTo>
                  <a:lnTo>
                    <a:pt x="1362" y="224"/>
                  </a:lnTo>
                  <a:lnTo>
                    <a:pt x="1372" y="263"/>
                  </a:lnTo>
                  <a:lnTo>
                    <a:pt x="1377" y="305"/>
                  </a:lnTo>
                  <a:lnTo>
                    <a:pt x="1600" y="305"/>
                  </a:lnTo>
                  <a:lnTo>
                    <a:pt x="1620" y="307"/>
                  </a:lnTo>
                  <a:lnTo>
                    <a:pt x="1638" y="314"/>
                  </a:lnTo>
                  <a:lnTo>
                    <a:pt x="1653" y="324"/>
                  </a:lnTo>
                  <a:lnTo>
                    <a:pt x="1666" y="337"/>
                  </a:lnTo>
                  <a:lnTo>
                    <a:pt x="1675" y="354"/>
                  </a:lnTo>
                  <a:lnTo>
                    <a:pt x="1680" y="373"/>
                  </a:lnTo>
                  <a:lnTo>
                    <a:pt x="1681" y="392"/>
                  </a:lnTo>
                  <a:lnTo>
                    <a:pt x="1677" y="410"/>
                  </a:lnTo>
                  <a:lnTo>
                    <a:pt x="1669" y="427"/>
                  </a:lnTo>
                  <a:lnTo>
                    <a:pt x="1658" y="443"/>
                  </a:lnTo>
                  <a:lnTo>
                    <a:pt x="1378" y="723"/>
                  </a:lnTo>
                  <a:lnTo>
                    <a:pt x="1378" y="842"/>
                  </a:lnTo>
                  <a:lnTo>
                    <a:pt x="1375" y="885"/>
                  </a:lnTo>
                  <a:lnTo>
                    <a:pt x="1366" y="927"/>
                  </a:lnTo>
                  <a:lnTo>
                    <a:pt x="1352" y="966"/>
                  </a:lnTo>
                  <a:lnTo>
                    <a:pt x="1333" y="1004"/>
                  </a:lnTo>
                  <a:lnTo>
                    <a:pt x="1310" y="1038"/>
                  </a:lnTo>
                  <a:lnTo>
                    <a:pt x="1284" y="1069"/>
                  </a:lnTo>
                  <a:lnTo>
                    <a:pt x="1252" y="1096"/>
                  </a:lnTo>
                  <a:lnTo>
                    <a:pt x="1218" y="1119"/>
                  </a:lnTo>
                  <a:lnTo>
                    <a:pt x="1181" y="1138"/>
                  </a:lnTo>
                  <a:lnTo>
                    <a:pt x="1142" y="1152"/>
                  </a:lnTo>
                  <a:lnTo>
                    <a:pt x="1100" y="1160"/>
                  </a:lnTo>
                  <a:lnTo>
                    <a:pt x="1057" y="1163"/>
                  </a:lnTo>
                  <a:lnTo>
                    <a:pt x="321" y="1163"/>
                  </a:lnTo>
                  <a:lnTo>
                    <a:pt x="277" y="1160"/>
                  </a:lnTo>
                  <a:lnTo>
                    <a:pt x="236" y="1152"/>
                  </a:lnTo>
                  <a:lnTo>
                    <a:pt x="195" y="1138"/>
                  </a:lnTo>
                  <a:lnTo>
                    <a:pt x="159" y="1119"/>
                  </a:lnTo>
                  <a:lnTo>
                    <a:pt x="125" y="1096"/>
                  </a:lnTo>
                  <a:lnTo>
                    <a:pt x="94" y="1069"/>
                  </a:lnTo>
                  <a:lnTo>
                    <a:pt x="67" y="1038"/>
                  </a:lnTo>
                  <a:lnTo>
                    <a:pt x="44" y="1004"/>
                  </a:lnTo>
                  <a:lnTo>
                    <a:pt x="25" y="966"/>
                  </a:lnTo>
                  <a:lnTo>
                    <a:pt x="11" y="927"/>
                  </a:lnTo>
                  <a:lnTo>
                    <a:pt x="3" y="885"/>
                  </a:lnTo>
                  <a:lnTo>
                    <a:pt x="0" y="842"/>
                  </a:lnTo>
                  <a:lnTo>
                    <a:pt x="0" y="322"/>
                  </a:lnTo>
                  <a:lnTo>
                    <a:pt x="3" y="278"/>
                  </a:lnTo>
                  <a:lnTo>
                    <a:pt x="11" y="236"/>
                  </a:lnTo>
                  <a:lnTo>
                    <a:pt x="25" y="196"/>
                  </a:lnTo>
                  <a:lnTo>
                    <a:pt x="44" y="160"/>
                  </a:lnTo>
                  <a:lnTo>
                    <a:pt x="67" y="125"/>
                  </a:lnTo>
                  <a:lnTo>
                    <a:pt x="94" y="94"/>
                  </a:lnTo>
                  <a:lnTo>
                    <a:pt x="125" y="68"/>
                  </a:lnTo>
                  <a:lnTo>
                    <a:pt x="159" y="44"/>
                  </a:lnTo>
                  <a:lnTo>
                    <a:pt x="195" y="25"/>
                  </a:lnTo>
                  <a:lnTo>
                    <a:pt x="236" y="12"/>
                  </a:lnTo>
                  <a:lnTo>
                    <a:pt x="277" y="3"/>
                  </a:lnTo>
                  <a:lnTo>
                    <a:pt x="3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2" name="Freeform 105"/>
            <p:cNvSpPr>
              <a:spLocks/>
            </p:cNvSpPr>
            <p:nvPr/>
          </p:nvSpPr>
          <p:spPr bwMode="auto">
            <a:xfrm>
              <a:off x="3282950" y="1095375"/>
              <a:ext cx="112713" cy="112713"/>
            </a:xfrm>
            <a:custGeom>
              <a:avLst/>
              <a:gdLst>
                <a:gd name="T0" fmla="*/ 391 w 781"/>
                <a:gd name="T1" fmla="*/ 0 h 780"/>
                <a:gd name="T2" fmla="*/ 439 w 781"/>
                <a:gd name="T3" fmla="*/ 3 h 780"/>
                <a:gd name="T4" fmla="*/ 486 w 781"/>
                <a:gd name="T5" fmla="*/ 12 h 780"/>
                <a:gd name="T6" fmla="*/ 532 w 781"/>
                <a:gd name="T7" fmla="*/ 26 h 780"/>
                <a:gd name="T8" fmla="*/ 573 w 781"/>
                <a:gd name="T9" fmla="*/ 46 h 780"/>
                <a:gd name="T10" fmla="*/ 613 w 781"/>
                <a:gd name="T11" fmla="*/ 70 h 780"/>
                <a:gd name="T12" fmla="*/ 649 w 781"/>
                <a:gd name="T13" fmla="*/ 98 h 780"/>
                <a:gd name="T14" fmla="*/ 681 w 781"/>
                <a:gd name="T15" fmla="*/ 131 h 780"/>
                <a:gd name="T16" fmla="*/ 711 w 781"/>
                <a:gd name="T17" fmla="*/ 167 h 780"/>
                <a:gd name="T18" fmla="*/ 734 w 781"/>
                <a:gd name="T19" fmla="*/ 207 h 780"/>
                <a:gd name="T20" fmla="*/ 754 w 781"/>
                <a:gd name="T21" fmla="*/ 249 h 780"/>
                <a:gd name="T22" fmla="*/ 768 w 781"/>
                <a:gd name="T23" fmla="*/ 294 h 780"/>
                <a:gd name="T24" fmla="*/ 778 w 781"/>
                <a:gd name="T25" fmla="*/ 341 h 780"/>
                <a:gd name="T26" fmla="*/ 781 w 781"/>
                <a:gd name="T27" fmla="*/ 390 h 780"/>
                <a:gd name="T28" fmla="*/ 778 w 781"/>
                <a:gd name="T29" fmla="*/ 439 h 780"/>
                <a:gd name="T30" fmla="*/ 768 w 781"/>
                <a:gd name="T31" fmla="*/ 486 h 780"/>
                <a:gd name="T32" fmla="*/ 754 w 781"/>
                <a:gd name="T33" fmla="*/ 531 h 780"/>
                <a:gd name="T34" fmla="*/ 734 w 781"/>
                <a:gd name="T35" fmla="*/ 574 h 780"/>
                <a:gd name="T36" fmla="*/ 711 w 781"/>
                <a:gd name="T37" fmla="*/ 613 h 780"/>
                <a:gd name="T38" fmla="*/ 681 w 781"/>
                <a:gd name="T39" fmla="*/ 650 h 780"/>
                <a:gd name="T40" fmla="*/ 649 w 781"/>
                <a:gd name="T41" fmla="*/ 682 h 780"/>
                <a:gd name="T42" fmla="*/ 613 w 781"/>
                <a:gd name="T43" fmla="*/ 710 h 780"/>
                <a:gd name="T44" fmla="*/ 573 w 781"/>
                <a:gd name="T45" fmla="*/ 735 h 780"/>
                <a:gd name="T46" fmla="*/ 532 w 781"/>
                <a:gd name="T47" fmla="*/ 754 h 780"/>
                <a:gd name="T48" fmla="*/ 486 w 781"/>
                <a:gd name="T49" fmla="*/ 768 h 780"/>
                <a:gd name="T50" fmla="*/ 439 w 781"/>
                <a:gd name="T51" fmla="*/ 777 h 780"/>
                <a:gd name="T52" fmla="*/ 391 w 781"/>
                <a:gd name="T53" fmla="*/ 780 h 780"/>
                <a:gd name="T54" fmla="*/ 341 w 781"/>
                <a:gd name="T55" fmla="*/ 777 h 780"/>
                <a:gd name="T56" fmla="*/ 295 w 781"/>
                <a:gd name="T57" fmla="*/ 768 h 780"/>
                <a:gd name="T58" fmla="*/ 250 w 781"/>
                <a:gd name="T59" fmla="*/ 754 h 780"/>
                <a:gd name="T60" fmla="*/ 208 w 781"/>
                <a:gd name="T61" fmla="*/ 735 h 780"/>
                <a:gd name="T62" fmla="*/ 168 w 781"/>
                <a:gd name="T63" fmla="*/ 710 h 780"/>
                <a:gd name="T64" fmla="*/ 132 w 781"/>
                <a:gd name="T65" fmla="*/ 682 h 780"/>
                <a:gd name="T66" fmla="*/ 99 w 781"/>
                <a:gd name="T67" fmla="*/ 650 h 780"/>
                <a:gd name="T68" fmla="*/ 71 w 781"/>
                <a:gd name="T69" fmla="*/ 613 h 780"/>
                <a:gd name="T70" fmla="*/ 47 w 781"/>
                <a:gd name="T71" fmla="*/ 574 h 780"/>
                <a:gd name="T72" fmla="*/ 26 w 781"/>
                <a:gd name="T73" fmla="*/ 531 h 780"/>
                <a:gd name="T74" fmla="*/ 12 w 781"/>
                <a:gd name="T75" fmla="*/ 486 h 780"/>
                <a:gd name="T76" fmla="*/ 3 w 781"/>
                <a:gd name="T77" fmla="*/ 439 h 780"/>
                <a:gd name="T78" fmla="*/ 0 w 781"/>
                <a:gd name="T79" fmla="*/ 390 h 780"/>
                <a:gd name="T80" fmla="*/ 3 w 781"/>
                <a:gd name="T81" fmla="*/ 341 h 780"/>
                <a:gd name="T82" fmla="*/ 12 w 781"/>
                <a:gd name="T83" fmla="*/ 294 h 780"/>
                <a:gd name="T84" fmla="*/ 26 w 781"/>
                <a:gd name="T85" fmla="*/ 249 h 780"/>
                <a:gd name="T86" fmla="*/ 47 w 781"/>
                <a:gd name="T87" fmla="*/ 207 h 780"/>
                <a:gd name="T88" fmla="*/ 71 w 781"/>
                <a:gd name="T89" fmla="*/ 167 h 780"/>
                <a:gd name="T90" fmla="*/ 99 w 781"/>
                <a:gd name="T91" fmla="*/ 131 h 780"/>
                <a:gd name="T92" fmla="*/ 132 w 781"/>
                <a:gd name="T93" fmla="*/ 98 h 780"/>
                <a:gd name="T94" fmla="*/ 168 w 781"/>
                <a:gd name="T95" fmla="*/ 70 h 780"/>
                <a:gd name="T96" fmla="*/ 208 w 781"/>
                <a:gd name="T97" fmla="*/ 46 h 780"/>
                <a:gd name="T98" fmla="*/ 250 w 781"/>
                <a:gd name="T99" fmla="*/ 26 h 780"/>
                <a:gd name="T100" fmla="*/ 295 w 781"/>
                <a:gd name="T101" fmla="*/ 12 h 780"/>
                <a:gd name="T102" fmla="*/ 341 w 781"/>
                <a:gd name="T103" fmla="*/ 3 h 780"/>
                <a:gd name="T104" fmla="*/ 391 w 781"/>
                <a:gd name="T105" fmla="*/ 0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81" h="780">
                  <a:moveTo>
                    <a:pt x="391" y="0"/>
                  </a:moveTo>
                  <a:lnTo>
                    <a:pt x="439" y="3"/>
                  </a:lnTo>
                  <a:lnTo>
                    <a:pt x="486" y="12"/>
                  </a:lnTo>
                  <a:lnTo>
                    <a:pt x="532" y="26"/>
                  </a:lnTo>
                  <a:lnTo>
                    <a:pt x="573" y="46"/>
                  </a:lnTo>
                  <a:lnTo>
                    <a:pt x="613" y="70"/>
                  </a:lnTo>
                  <a:lnTo>
                    <a:pt x="649" y="98"/>
                  </a:lnTo>
                  <a:lnTo>
                    <a:pt x="681" y="131"/>
                  </a:lnTo>
                  <a:lnTo>
                    <a:pt x="711" y="167"/>
                  </a:lnTo>
                  <a:lnTo>
                    <a:pt x="734" y="207"/>
                  </a:lnTo>
                  <a:lnTo>
                    <a:pt x="754" y="249"/>
                  </a:lnTo>
                  <a:lnTo>
                    <a:pt x="768" y="294"/>
                  </a:lnTo>
                  <a:lnTo>
                    <a:pt x="778" y="341"/>
                  </a:lnTo>
                  <a:lnTo>
                    <a:pt x="781" y="390"/>
                  </a:lnTo>
                  <a:lnTo>
                    <a:pt x="778" y="439"/>
                  </a:lnTo>
                  <a:lnTo>
                    <a:pt x="768" y="486"/>
                  </a:lnTo>
                  <a:lnTo>
                    <a:pt x="754" y="531"/>
                  </a:lnTo>
                  <a:lnTo>
                    <a:pt x="734" y="574"/>
                  </a:lnTo>
                  <a:lnTo>
                    <a:pt x="711" y="613"/>
                  </a:lnTo>
                  <a:lnTo>
                    <a:pt x="681" y="650"/>
                  </a:lnTo>
                  <a:lnTo>
                    <a:pt x="649" y="682"/>
                  </a:lnTo>
                  <a:lnTo>
                    <a:pt x="613" y="710"/>
                  </a:lnTo>
                  <a:lnTo>
                    <a:pt x="573" y="735"/>
                  </a:lnTo>
                  <a:lnTo>
                    <a:pt x="532" y="754"/>
                  </a:lnTo>
                  <a:lnTo>
                    <a:pt x="486" y="768"/>
                  </a:lnTo>
                  <a:lnTo>
                    <a:pt x="439" y="777"/>
                  </a:lnTo>
                  <a:lnTo>
                    <a:pt x="391" y="780"/>
                  </a:lnTo>
                  <a:lnTo>
                    <a:pt x="341" y="777"/>
                  </a:lnTo>
                  <a:lnTo>
                    <a:pt x="295" y="768"/>
                  </a:lnTo>
                  <a:lnTo>
                    <a:pt x="250" y="754"/>
                  </a:lnTo>
                  <a:lnTo>
                    <a:pt x="208" y="735"/>
                  </a:lnTo>
                  <a:lnTo>
                    <a:pt x="168" y="710"/>
                  </a:lnTo>
                  <a:lnTo>
                    <a:pt x="132" y="682"/>
                  </a:lnTo>
                  <a:lnTo>
                    <a:pt x="99" y="650"/>
                  </a:lnTo>
                  <a:lnTo>
                    <a:pt x="71" y="613"/>
                  </a:lnTo>
                  <a:lnTo>
                    <a:pt x="47" y="574"/>
                  </a:lnTo>
                  <a:lnTo>
                    <a:pt x="26" y="531"/>
                  </a:lnTo>
                  <a:lnTo>
                    <a:pt x="12" y="486"/>
                  </a:lnTo>
                  <a:lnTo>
                    <a:pt x="3" y="439"/>
                  </a:lnTo>
                  <a:lnTo>
                    <a:pt x="0" y="390"/>
                  </a:lnTo>
                  <a:lnTo>
                    <a:pt x="3" y="341"/>
                  </a:lnTo>
                  <a:lnTo>
                    <a:pt x="12" y="294"/>
                  </a:lnTo>
                  <a:lnTo>
                    <a:pt x="26" y="249"/>
                  </a:lnTo>
                  <a:lnTo>
                    <a:pt x="47" y="207"/>
                  </a:lnTo>
                  <a:lnTo>
                    <a:pt x="71" y="167"/>
                  </a:lnTo>
                  <a:lnTo>
                    <a:pt x="99" y="131"/>
                  </a:lnTo>
                  <a:lnTo>
                    <a:pt x="132" y="98"/>
                  </a:lnTo>
                  <a:lnTo>
                    <a:pt x="168" y="70"/>
                  </a:lnTo>
                  <a:lnTo>
                    <a:pt x="208" y="46"/>
                  </a:lnTo>
                  <a:lnTo>
                    <a:pt x="250" y="26"/>
                  </a:lnTo>
                  <a:lnTo>
                    <a:pt x="295" y="12"/>
                  </a:lnTo>
                  <a:lnTo>
                    <a:pt x="341" y="3"/>
                  </a:lnTo>
                  <a:lnTo>
                    <a:pt x="3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3" name="Freeform 106"/>
            <p:cNvSpPr>
              <a:spLocks/>
            </p:cNvSpPr>
            <p:nvPr/>
          </p:nvSpPr>
          <p:spPr bwMode="auto">
            <a:xfrm>
              <a:off x="3243263" y="1230313"/>
              <a:ext cx="192088" cy="347663"/>
            </a:xfrm>
            <a:custGeom>
              <a:avLst/>
              <a:gdLst>
                <a:gd name="T0" fmla="*/ 358 w 1329"/>
                <a:gd name="T1" fmla="*/ 0 h 2411"/>
                <a:gd name="T2" fmla="*/ 368 w 1329"/>
                <a:gd name="T3" fmla="*/ 2 h 2411"/>
                <a:gd name="T4" fmla="*/ 378 w 1329"/>
                <a:gd name="T5" fmla="*/ 6 h 2411"/>
                <a:gd name="T6" fmla="*/ 385 w 1329"/>
                <a:gd name="T7" fmla="*/ 13 h 2411"/>
                <a:gd name="T8" fmla="*/ 391 w 1329"/>
                <a:gd name="T9" fmla="*/ 24 h 2411"/>
                <a:gd name="T10" fmla="*/ 624 w 1329"/>
                <a:gd name="T11" fmla="*/ 666 h 2411"/>
                <a:gd name="T12" fmla="*/ 631 w 1329"/>
                <a:gd name="T13" fmla="*/ 678 h 2411"/>
                <a:gd name="T14" fmla="*/ 641 w 1329"/>
                <a:gd name="T15" fmla="*/ 687 h 2411"/>
                <a:gd name="T16" fmla="*/ 653 w 1329"/>
                <a:gd name="T17" fmla="*/ 692 h 2411"/>
                <a:gd name="T18" fmla="*/ 665 w 1329"/>
                <a:gd name="T19" fmla="*/ 693 h 2411"/>
                <a:gd name="T20" fmla="*/ 677 w 1329"/>
                <a:gd name="T21" fmla="*/ 692 h 2411"/>
                <a:gd name="T22" fmla="*/ 688 w 1329"/>
                <a:gd name="T23" fmla="*/ 687 h 2411"/>
                <a:gd name="T24" fmla="*/ 697 w 1329"/>
                <a:gd name="T25" fmla="*/ 678 h 2411"/>
                <a:gd name="T26" fmla="*/ 704 w 1329"/>
                <a:gd name="T27" fmla="*/ 666 h 2411"/>
                <a:gd name="T28" fmla="*/ 938 w 1329"/>
                <a:gd name="T29" fmla="*/ 24 h 2411"/>
                <a:gd name="T30" fmla="*/ 945 w 1329"/>
                <a:gd name="T31" fmla="*/ 12 h 2411"/>
                <a:gd name="T32" fmla="*/ 955 w 1329"/>
                <a:gd name="T33" fmla="*/ 4 h 2411"/>
                <a:gd name="T34" fmla="*/ 968 w 1329"/>
                <a:gd name="T35" fmla="*/ 1 h 2411"/>
                <a:gd name="T36" fmla="*/ 981 w 1329"/>
                <a:gd name="T37" fmla="*/ 2 h 2411"/>
                <a:gd name="T38" fmla="*/ 1092 w 1329"/>
                <a:gd name="T39" fmla="*/ 37 h 2411"/>
                <a:gd name="T40" fmla="*/ 1093 w 1329"/>
                <a:gd name="T41" fmla="*/ 37 h 2411"/>
                <a:gd name="T42" fmla="*/ 1134 w 1329"/>
                <a:gd name="T43" fmla="*/ 53 h 2411"/>
                <a:gd name="T44" fmla="*/ 1171 w 1329"/>
                <a:gd name="T45" fmla="*/ 74 h 2411"/>
                <a:gd name="T46" fmla="*/ 1205 w 1329"/>
                <a:gd name="T47" fmla="*/ 100 h 2411"/>
                <a:gd name="T48" fmla="*/ 1237 w 1329"/>
                <a:gd name="T49" fmla="*/ 129 h 2411"/>
                <a:gd name="T50" fmla="*/ 1263 w 1329"/>
                <a:gd name="T51" fmla="*/ 161 h 2411"/>
                <a:gd name="T52" fmla="*/ 1286 w 1329"/>
                <a:gd name="T53" fmla="*/ 197 h 2411"/>
                <a:gd name="T54" fmla="*/ 1305 w 1329"/>
                <a:gd name="T55" fmla="*/ 235 h 2411"/>
                <a:gd name="T56" fmla="*/ 1318 w 1329"/>
                <a:gd name="T57" fmla="*/ 277 h 2411"/>
                <a:gd name="T58" fmla="*/ 1326 w 1329"/>
                <a:gd name="T59" fmla="*/ 319 h 2411"/>
                <a:gd name="T60" fmla="*/ 1329 w 1329"/>
                <a:gd name="T61" fmla="*/ 363 h 2411"/>
                <a:gd name="T62" fmla="*/ 1329 w 1329"/>
                <a:gd name="T63" fmla="*/ 1045 h 2411"/>
                <a:gd name="T64" fmla="*/ 1328 w 1329"/>
                <a:gd name="T65" fmla="*/ 1054 h 2411"/>
                <a:gd name="T66" fmla="*/ 1323 w 1329"/>
                <a:gd name="T67" fmla="*/ 1063 h 2411"/>
                <a:gd name="T68" fmla="*/ 1079 w 1329"/>
                <a:gd name="T69" fmla="*/ 1435 h 2411"/>
                <a:gd name="T70" fmla="*/ 1079 w 1329"/>
                <a:gd name="T71" fmla="*/ 2377 h 2411"/>
                <a:gd name="T72" fmla="*/ 1077 w 1329"/>
                <a:gd name="T73" fmla="*/ 2390 h 2411"/>
                <a:gd name="T74" fmla="*/ 1069 w 1329"/>
                <a:gd name="T75" fmla="*/ 2401 h 2411"/>
                <a:gd name="T76" fmla="*/ 1058 w 1329"/>
                <a:gd name="T77" fmla="*/ 2408 h 2411"/>
                <a:gd name="T78" fmla="*/ 1044 w 1329"/>
                <a:gd name="T79" fmla="*/ 2411 h 2411"/>
                <a:gd name="T80" fmla="*/ 284 w 1329"/>
                <a:gd name="T81" fmla="*/ 2411 h 2411"/>
                <a:gd name="T82" fmla="*/ 271 w 1329"/>
                <a:gd name="T83" fmla="*/ 2408 h 2411"/>
                <a:gd name="T84" fmla="*/ 260 w 1329"/>
                <a:gd name="T85" fmla="*/ 2401 h 2411"/>
                <a:gd name="T86" fmla="*/ 253 w 1329"/>
                <a:gd name="T87" fmla="*/ 2390 h 2411"/>
                <a:gd name="T88" fmla="*/ 250 w 1329"/>
                <a:gd name="T89" fmla="*/ 2377 h 2411"/>
                <a:gd name="T90" fmla="*/ 250 w 1329"/>
                <a:gd name="T91" fmla="*/ 1435 h 2411"/>
                <a:gd name="T92" fmla="*/ 6 w 1329"/>
                <a:gd name="T93" fmla="*/ 1063 h 2411"/>
                <a:gd name="T94" fmla="*/ 2 w 1329"/>
                <a:gd name="T95" fmla="*/ 1054 h 2411"/>
                <a:gd name="T96" fmla="*/ 0 w 1329"/>
                <a:gd name="T97" fmla="*/ 1045 h 2411"/>
                <a:gd name="T98" fmla="*/ 0 w 1329"/>
                <a:gd name="T99" fmla="*/ 365 h 2411"/>
                <a:gd name="T100" fmla="*/ 3 w 1329"/>
                <a:gd name="T101" fmla="*/ 320 h 2411"/>
                <a:gd name="T102" fmla="*/ 11 w 1329"/>
                <a:gd name="T103" fmla="*/ 278 h 2411"/>
                <a:gd name="T104" fmla="*/ 24 w 1329"/>
                <a:gd name="T105" fmla="*/ 237 h 2411"/>
                <a:gd name="T106" fmla="*/ 42 w 1329"/>
                <a:gd name="T107" fmla="*/ 199 h 2411"/>
                <a:gd name="T108" fmla="*/ 66 w 1329"/>
                <a:gd name="T109" fmla="*/ 162 h 2411"/>
                <a:gd name="T110" fmla="*/ 92 w 1329"/>
                <a:gd name="T111" fmla="*/ 129 h 2411"/>
                <a:gd name="T112" fmla="*/ 123 w 1329"/>
                <a:gd name="T113" fmla="*/ 100 h 2411"/>
                <a:gd name="T114" fmla="*/ 158 w 1329"/>
                <a:gd name="T115" fmla="*/ 74 h 2411"/>
                <a:gd name="T116" fmla="*/ 196 w 1329"/>
                <a:gd name="T117" fmla="*/ 53 h 2411"/>
                <a:gd name="T118" fmla="*/ 237 w 1329"/>
                <a:gd name="T119" fmla="*/ 37 h 2411"/>
                <a:gd name="T120" fmla="*/ 348 w 1329"/>
                <a:gd name="T121" fmla="*/ 2 h 2411"/>
                <a:gd name="T122" fmla="*/ 353 w 1329"/>
                <a:gd name="T123" fmla="*/ 1 h 2411"/>
                <a:gd name="T124" fmla="*/ 358 w 1329"/>
                <a:gd name="T125" fmla="*/ 0 h 2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9" h="2411">
                  <a:moveTo>
                    <a:pt x="358" y="0"/>
                  </a:moveTo>
                  <a:lnTo>
                    <a:pt x="368" y="2"/>
                  </a:lnTo>
                  <a:lnTo>
                    <a:pt x="378" y="6"/>
                  </a:lnTo>
                  <a:lnTo>
                    <a:pt x="385" y="13"/>
                  </a:lnTo>
                  <a:lnTo>
                    <a:pt x="391" y="24"/>
                  </a:lnTo>
                  <a:lnTo>
                    <a:pt x="624" y="666"/>
                  </a:lnTo>
                  <a:lnTo>
                    <a:pt x="631" y="678"/>
                  </a:lnTo>
                  <a:lnTo>
                    <a:pt x="641" y="687"/>
                  </a:lnTo>
                  <a:lnTo>
                    <a:pt x="653" y="692"/>
                  </a:lnTo>
                  <a:lnTo>
                    <a:pt x="665" y="693"/>
                  </a:lnTo>
                  <a:lnTo>
                    <a:pt x="677" y="692"/>
                  </a:lnTo>
                  <a:lnTo>
                    <a:pt x="688" y="687"/>
                  </a:lnTo>
                  <a:lnTo>
                    <a:pt x="697" y="678"/>
                  </a:lnTo>
                  <a:lnTo>
                    <a:pt x="704" y="666"/>
                  </a:lnTo>
                  <a:lnTo>
                    <a:pt x="938" y="24"/>
                  </a:lnTo>
                  <a:lnTo>
                    <a:pt x="945" y="12"/>
                  </a:lnTo>
                  <a:lnTo>
                    <a:pt x="955" y="4"/>
                  </a:lnTo>
                  <a:lnTo>
                    <a:pt x="968" y="1"/>
                  </a:lnTo>
                  <a:lnTo>
                    <a:pt x="981" y="2"/>
                  </a:lnTo>
                  <a:lnTo>
                    <a:pt x="1092" y="37"/>
                  </a:lnTo>
                  <a:lnTo>
                    <a:pt x="1093" y="37"/>
                  </a:lnTo>
                  <a:lnTo>
                    <a:pt x="1134" y="53"/>
                  </a:lnTo>
                  <a:lnTo>
                    <a:pt x="1171" y="74"/>
                  </a:lnTo>
                  <a:lnTo>
                    <a:pt x="1205" y="100"/>
                  </a:lnTo>
                  <a:lnTo>
                    <a:pt x="1237" y="129"/>
                  </a:lnTo>
                  <a:lnTo>
                    <a:pt x="1263" y="161"/>
                  </a:lnTo>
                  <a:lnTo>
                    <a:pt x="1286" y="197"/>
                  </a:lnTo>
                  <a:lnTo>
                    <a:pt x="1305" y="235"/>
                  </a:lnTo>
                  <a:lnTo>
                    <a:pt x="1318" y="277"/>
                  </a:lnTo>
                  <a:lnTo>
                    <a:pt x="1326" y="319"/>
                  </a:lnTo>
                  <a:lnTo>
                    <a:pt x="1329" y="363"/>
                  </a:lnTo>
                  <a:lnTo>
                    <a:pt x="1329" y="1045"/>
                  </a:lnTo>
                  <a:lnTo>
                    <a:pt x="1328" y="1054"/>
                  </a:lnTo>
                  <a:lnTo>
                    <a:pt x="1323" y="1063"/>
                  </a:lnTo>
                  <a:lnTo>
                    <a:pt x="1079" y="1435"/>
                  </a:lnTo>
                  <a:lnTo>
                    <a:pt x="1079" y="2377"/>
                  </a:lnTo>
                  <a:lnTo>
                    <a:pt x="1077" y="2390"/>
                  </a:lnTo>
                  <a:lnTo>
                    <a:pt x="1069" y="2401"/>
                  </a:lnTo>
                  <a:lnTo>
                    <a:pt x="1058" y="2408"/>
                  </a:lnTo>
                  <a:lnTo>
                    <a:pt x="1044" y="2411"/>
                  </a:lnTo>
                  <a:lnTo>
                    <a:pt x="284" y="2411"/>
                  </a:lnTo>
                  <a:lnTo>
                    <a:pt x="271" y="2408"/>
                  </a:lnTo>
                  <a:lnTo>
                    <a:pt x="260" y="2401"/>
                  </a:lnTo>
                  <a:lnTo>
                    <a:pt x="253" y="2390"/>
                  </a:lnTo>
                  <a:lnTo>
                    <a:pt x="250" y="2377"/>
                  </a:lnTo>
                  <a:lnTo>
                    <a:pt x="250" y="1435"/>
                  </a:lnTo>
                  <a:lnTo>
                    <a:pt x="6" y="1063"/>
                  </a:lnTo>
                  <a:lnTo>
                    <a:pt x="2" y="1054"/>
                  </a:lnTo>
                  <a:lnTo>
                    <a:pt x="0" y="1045"/>
                  </a:lnTo>
                  <a:lnTo>
                    <a:pt x="0" y="365"/>
                  </a:lnTo>
                  <a:lnTo>
                    <a:pt x="3" y="320"/>
                  </a:lnTo>
                  <a:lnTo>
                    <a:pt x="11" y="278"/>
                  </a:lnTo>
                  <a:lnTo>
                    <a:pt x="24" y="237"/>
                  </a:lnTo>
                  <a:lnTo>
                    <a:pt x="42" y="199"/>
                  </a:lnTo>
                  <a:lnTo>
                    <a:pt x="66" y="162"/>
                  </a:lnTo>
                  <a:lnTo>
                    <a:pt x="92" y="129"/>
                  </a:lnTo>
                  <a:lnTo>
                    <a:pt x="123" y="100"/>
                  </a:lnTo>
                  <a:lnTo>
                    <a:pt x="158" y="74"/>
                  </a:lnTo>
                  <a:lnTo>
                    <a:pt x="196" y="53"/>
                  </a:lnTo>
                  <a:lnTo>
                    <a:pt x="237" y="37"/>
                  </a:lnTo>
                  <a:lnTo>
                    <a:pt x="348" y="2"/>
                  </a:lnTo>
                  <a:lnTo>
                    <a:pt x="353" y="1"/>
                  </a:lnTo>
                  <a:lnTo>
                    <a:pt x="3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4" name="Freeform 107"/>
            <p:cNvSpPr>
              <a:spLocks/>
            </p:cNvSpPr>
            <p:nvPr/>
          </p:nvSpPr>
          <p:spPr bwMode="auto">
            <a:xfrm>
              <a:off x="3324225" y="1227138"/>
              <a:ext cx="28575" cy="73025"/>
            </a:xfrm>
            <a:custGeom>
              <a:avLst/>
              <a:gdLst>
                <a:gd name="T0" fmla="*/ 47 w 195"/>
                <a:gd name="T1" fmla="*/ 0 h 502"/>
                <a:gd name="T2" fmla="*/ 147 w 195"/>
                <a:gd name="T3" fmla="*/ 0 h 502"/>
                <a:gd name="T4" fmla="*/ 161 w 195"/>
                <a:gd name="T5" fmla="*/ 1 h 502"/>
                <a:gd name="T6" fmla="*/ 173 w 195"/>
                <a:gd name="T7" fmla="*/ 6 h 502"/>
                <a:gd name="T8" fmla="*/ 183 w 195"/>
                <a:gd name="T9" fmla="*/ 14 h 502"/>
                <a:gd name="T10" fmla="*/ 191 w 195"/>
                <a:gd name="T11" fmla="*/ 27 h 502"/>
                <a:gd name="T12" fmla="*/ 195 w 195"/>
                <a:gd name="T13" fmla="*/ 41 h 502"/>
                <a:gd name="T14" fmla="*/ 194 w 195"/>
                <a:gd name="T15" fmla="*/ 56 h 502"/>
                <a:gd name="T16" fmla="*/ 189 w 195"/>
                <a:gd name="T17" fmla="*/ 69 h 502"/>
                <a:gd name="T18" fmla="*/ 135 w 195"/>
                <a:gd name="T19" fmla="*/ 150 h 502"/>
                <a:gd name="T20" fmla="*/ 161 w 195"/>
                <a:gd name="T21" fmla="*/ 361 h 502"/>
                <a:gd name="T22" fmla="*/ 112 w 195"/>
                <a:gd name="T23" fmla="*/ 491 h 502"/>
                <a:gd name="T24" fmla="*/ 107 w 195"/>
                <a:gd name="T25" fmla="*/ 498 h 502"/>
                <a:gd name="T26" fmla="*/ 101 w 195"/>
                <a:gd name="T27" fmla="*/ 502 h 502"/>
                <a:gd name="T28" fmla="*/ 94 w 195"/>
                <a:gd name="T29" fmla="*/ 502 h 502"/>
                <a:gd name="T30" fmla="*/ 88 w 195"/>
                <a:gd name="T31" fmla="*/ 498 h 502"/>
                <a:gd name="T32" fmla="*/ 84 w 195"/>
                <a:gd name="T33" fmla="*/ 491 h 502"/>
                <a:gd name="T34" fmla="*/ 34 w 195"/>
                <a:gd name="T35" fmla="*/ 361 h 502"/>
                <a:gd name="T36" fmla="*/ 59 w 195"/>
                <a:gd name="T37" fmla="*/ 150 h 502"/>
                <a:gd name="T38" fmla="*/ 6 w 195"/>
                <a:gd name="T39" fmla="*/ 69 h 502"/>
                <a:gd name="T40" fmla="*/ 1 w 195"/>
                <a:gd name="T41" fmla="*/ 56 h 502"/>
                <a:gd name="T42" fmla="*/ 0 w 195"/>
                <a:gd name="T43" fmla="*/ 41 h 502"/>
                <a:gd name="T44" fmla="*/ 4 w 195"/>
                <a:gd name="T45" fmla="*/ 27 h 502"/>
                <a:gd name="T46" fmla="*/ 12 w 195"/>
                <a:gd name="T47" fmla="*/ 14 h 502"/>
                <a:gd name="T48" fmla="*/ 22 w 195"/>
                <a:gd name="T49" fmla="*/ 6 h 502"/>
                <a:gd name="T50" fmla="*/ 34 w 195"/>
                <a:gd name="T51" fmla="*/ 1 h 502"/>
                <a:gd name="T52" fmla="*/ 47 w 195"/>
                <a:gd name="T53" fmla="*/ 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5" h="502">
                  <a:moveTo>
                    <a:pt x="47" y="0"/>
                  </a:moveTo>
                  <a:lnTo>
                    <a:pt x="147" y="0"/>
                  </a:lnTo>
                  <a:lnTo>
                    <a:pt x="161" y="1"/>
                  </a:lnTo>
                  <a:lnTo>
                    <a:pt x="173" y="6"/>
                  </a:lnTo>
                  <a:lnTo>
                    <a:pt x="183" y="14"/>
                  </a:lnTo>
                  <a:lnTo>
                    <a:pt x="191" y="27"/>
                  </a:lnTo>
                  <a:lnTo>
                    <a:pt x="195" y="41"/>
                  </a:lnTo>
                  <a:lnTo>
                    <a:pt x="194" y="56"/>
                  </a:lnTo>
                  <a:lnTo>
                    <a:pt x="189" y="69"/>
                  </a:lnTo>
                  <a:lnTo>
                    <a:pt x="135" y="150"/>
                  </a:lnTo>
                  <a:lnTo>
                    <a:pt x="161" y="361"/>
                  </a:lnTo>
                  <a:lnTo>
                    <a:pt x="112" y="491"/>
                  </a:lnTo>
                  <a:lnTo>
                    <a:pt x="107" y="498"/>
                  </a:lnTo>
                  <a:lnTo>
                    <a:pt x="101" y="502"/>
                  </a:lnTo>
                  <a:lnTo>
                    <a:pt x="94" y="502"/>
                  </a:lnTo>
                  <a:lnTo>
                    <a:pt x="88" y="498"/>
                  </a:lnTo>
                  <a:lnTo>
                    <a:pt x="84" y="491"/>
                  </a:lnTo>
                  <a:lnTo>
                    <a:pt x="34" y="361"/>
                  </a:lnTo>
                  <a:lnTo>
                    <a:pt x="59" y="150"/>
                  </a:lnTo>
                  <a:lnTo>
                    <a:pt x="6" y="69"/>
                  </a:lnTo>
                  <a:lnTo>
                    <a:pt x="1" y="56"/>
                  </a:lnTo>
                  <a:lnTo>
                    <a:pt x="0" y="41"/>
                  </a:lnTo>
                  <a:lnTo>
                    <a:pt x="4" y="27"/>
                  </a:lnTo>
                  <a:lnTo>
                    <a:pt x="12" y="14"/>
                  </a:lnTo>
                  <a:lnTo>
                    <a:pt x="22" y="6"/>
                  </a:lnTo>
                  <a:lnTo>
                    <a:pt x="34" y="1"/>
                  </a:lnTo>
                  <a:lnTo>
                    <a:pt x="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95" name="Group 394"/>
          <p:cNvGrpSpPr/>
          <p:nvPr/>
        </p:nvGrpSpPr>
        <p:grpSpPr>
          <a:xfrm>
            <a:off x="1892466" y="2800576"/>
            <a:ext cx="232366" cy="257086"/>
            <a:chOff x="2290763" y="1089025"/>
            <a:chExt cx="447675" cy="495300"/>
          </a:xfrm>
          <a:solidFill>
            <a:schemeClr val="tx1">
              <a:lumMod val="65000"/>
              <a:lumOff val="35000"/>
            </a:schemeClr>
          </a:solidFill>
        </p:grpSpPr>
        <p:sp>
          <p:nvSpPr>
            <p:cNvPr id="396" name="Freeform 112"/>
            <p:cNvSpPr>
              <a:spLocks/>
            </p:cNvSpPr>
            <p:nvPr/>
          </p:nvSpPr>
          <p:spPr bwMode="auto">
            <a:xfrm>
              <a:off x="2290763" y="1128713"/>
              <a:ext cx="111125" cy="112713"/>
            </a:xfrm>
            <a:custGeom>
              <a:avLst/>
              <a:gdLst>
                <a:gd name="T0" fmla="*/ 386 w 771"/>
                <a:gd name="T1" fmla="*/ 0 h 772"/>
                <a:gd name="T2" fmla="*/ 434 w 771"/>
                <a:gd name="T3" fmla="*/ 3 h 772"/>
                <a:gd name="T4" fmla="*/ 480 w 771"/>
                <a:gd name="T5" fmla="*/ 12 h 772"/>
                <a:gd name="T6" fmla="*/ 525 w 771"/>
                <a:gd name="T7" fmla="*/ 26 h 772"/>
                <a:gd name="T8" fmla="*/ 567 w 771"/>
                <a:gd name="T9" fmla="*/ 45 h 772"/>
                <a:gd name="T10" fmla="*/ 607 w 771"/>
                <a:gd name="T11" fmla="*/ 69 h 772"/>
                <a:gd name="T12" fmla="*/ 642 w 771"/>
                <a:gd name="T13" fmla="*/ 98 h 772"/>
                <a:gd name="T14" fmla="*/ 674 w 771"/>
                <a:gd name="T15" fmla="*/ 130 h 772"/>
                <a:gd name="T16" fmla="*/ 703 w 771"/>
                <a:gd name="T17" fmla="*/ 165 h 772"/>
                <a:gd name="T18" fmla="*/ 727 w 771"/>
                <a:gd name="T19" fmla="*/ 204 h 772"/>
                <a:gd name="T20" fmla="*/ 745 w 771"/>
                <a:gd name="T21" fmla="*/ 246 h 772"/>
                <a:gd name="T22" fmla="*/ 760 w 771"/>
                <a:gd name="T23" fmla="*/ 291 h 772"/>
                <a:gd name="T24" fmla="*/ 768 w 771"/>
                <a:gd name="T25" fmla="*/ 338 h 772"/>
                <a:gd name="T26" fmla="*/ 771 w 771"/>
                <a:gd name="T27" fmla="*/ 386 h 772"/>
                <a:gd name="T28" fmla="*/ 768 w 771"/>
                <a:gd name="T29" fmla="*/ 434 h 772"/>
                <a:gd name="T30" fmla="*/ 760 w 771"/>
                <a:gd name="T31" fmla="*/ 481 h 772"/>
                <a:gd name="T32" fmla="*/ 745 w 771"/>
                <a:gd name="T33" fmla="*/ 524 h 772"/>
                <a:gd name="T34" fmla="*/ 727 w 771"/>
                <a:gd name="T35" fmla="*/ 567 h 772"/>
                <a:gd name="T36" fmla="*/ 703 w 771"/>
                <a:gd name="T37" fmla="*/ 606 h 772"/>
                <a:gd name="T38" fmla="*/ 674 w 771"/>
                <a:gd name="T39" fmla="*/ 641 h 772"/>
                <a:gd name="T40" fmla="*/ 642 w 771"/>
                <a:gd name="T41" fmla="*/ 674 h 772"/>
                <a:gd name="T42" fmla="*/ 607 w 771"/>
                <a:gd name="T43" fmla="*/ 702 h 772"/>
                <a:gd name="T44" fmla="*/ 567 w 771"/>
                <a:gd name="T45" fmla="*/ 726 h 772"/>
                <a:gd name="T46" fmla="*/ 525 w 771"/>
                <a:gd name="T47" fmla="*/ 746 h 772"/>
                <a:gd name="T48" fmla="*/ 480 w 771"/>
                <a:gd name="T49" fmla="*/ 759 h 772"/>
                <a:gd name="T50" fmla="*/ 434 w 771"/>
                <a:gd name="T51" fmla="*/ 769 h 772"/>
                <a:gd name="T52" fmla="*/ 386 w 771"/>
                <a:gd name="T53" fmla="*/ 772 h 772"/>
                <a:gd name="T54" fmla="*/ 337 w 771"/>
                <a:gd name="T55" fmla="*/ 769 h 772"/>
                <a:gd name="T56" fmla="*/ 291 w 771"/>
                <a:gd name="T57" fmla="*/ 759 h 772"/>
                <a:gd name="T58" fmla="*/ 246 w 771"/>
                <a:gd name="T59" fmla="*/ 746 h 772"/>
                <a:gd name="T60" fmla="*/ 205 w 771"/>
                <a:gd name="T61" fmla="*/ 726 h 772"/>
                <a:gd name="T62" fmla="*/ 165 w 771"/>
                <a:gd name="T63" fmla="*/ 702 h 772"/>
                <a:gd name="T64" fmla="*/ 129 w 771"/>
                <a:gd name="T65" fmla="*/ 674 h 772"/>
                <a:gd name="T66" fmla="*/ 97 w 771"/>
                <a:gd name="T67" fmla="*/ 641 h 772"/>
                <a:gd name="T68" fmla="*/ 69 w 771"/>
                <a:gd name="T69" fmla="*/ 606 h 772"/>
                <a:gd name="T70" fmla="*/ 45 w 771"/>
                <a:gd name="T71" fmla="*/ 567 h 772"/>
                <a:gd name="T72" fmla="*/ 26 w 771"/>
                <a:gd name="T73" fmla="*/ 524 h 772"/>
                <a:gd name="T74" fmla="*/ 11 w 771"/>
                <a:gd name="T75" fmla="*/ 481 h 772"/>
                <a:gd name="T76" fmla="*/ 3 w 771"/>
                <a:gd name="T77" fmla="*/ 434 h 772"/>
                <a:gd name="T78" fmla="*/ 0 w 771"/>
                <a:gd name="T79" fmla="*/ 386 h 772"/>
                <a:gd name="T80" fmla="*/ 3 w 771"/>
                <a:gd name="T81" fmla="*/ 338 h 772"/>
                <a:gd name="T82" fmla="*/ 11 w 771"/>
                <a:gd name="T83" fmla="*/ 291 h 772"/>
                <a:gd name="T84" fmla="*/ 26 w 771"/>
                <a:gd name="T85" fmla="*/ 246 h 772"/>
                <a:gd name="T86" fmla="*/ 45 w 771"/>
                <a:gd name="T87" fmla="*/ 204 h 772"/>
                <a:gd name="T88" fmla="*/ 69 w 771"/>
                <a:gd name="T89" fmla="*/ 165 h 772"/>
                <a:gd name="T90" fmla="*/ 97 w 771"/>
                <a:gd name="T91" fmla="*/ 130 h 772"/>
                <a:gd name="T92" fmla="*/ 129 w 771"/>
                <a:gd name="T93" fmla="*/ 98 h 772"/>
                <a:gd name="T94" fmla="*/ 165 w 771"/>
                <a:gd name="T95" fmla="*/ 69 h 772"/>
                <a:gd name="T96" fmla="*/ 205 w 771"/>
                <a:gd name="T97" fmla="*/ 45 h 772"/>
                <a:gd name="T98" fmla="*/ 246 w 771"/>
                <a:gd name="T99" fmla="*/ 26 h 772"/>
                <a:gd name="T100" fmla="*/ 291 w 771"/>
                <a:gd name="T101" fmla="*/ 12 h 772"/>
                <a:gd name="T102" fmla="*/ 337 w 771"/>
                <a:gd name="T103" fmla="*/ 3 h 772"/>
                <a:gd name="T104" fmla="*/ 386 w 771"/>
                <a:gd name="T105" fmla="*/ 0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1" h="772">
                  <a:moveTo>
                    <a:pt x="386" y="0"/>
                  </a:moveTo>
                  <a:lnTo>
                    <a:pt x="434" y="3"/>
                  </a:lnTo>
                  <a:lnTo>
                    <a:pt x="480" y="12"/>
                  </a:lnTo>
                  <a:lnTo>
                    <a:pt x="525" y="26"/>
                  </a:lnTo>
                  <a:lnTo>
                    <a:pt x="567" y="45"/>
                  </a:lnTo>
                  <a:lnTo>
                    <a:pt x="607" y="69"/>
                  </a:lnTo>
                  <a:lnTo>
                    <a:pt x="642" y="98"/>
                  </a:lnTo>
                  <a:lnTo>
                    <a:pt x="674" y="130"/>
                  </a:lnTo>
                  <a:lnTo>
                    <a:pt x="703" y="165"/>
                  </a:lnTo>
                  <a:lnTo>
                    <a:pt x="727" y="204"/>
                  </a:lnTo>
                  <a:lnTo>
                    <a:pt x="745" y="246"/>
                  </a:lnTo>
                  <a:lnTo>
                    <a:pt x="760" y="291"/>
                  </a:lnTo>
                  <a:lnTo>
                    <a:pt x="768" y="338"/>
                  </a:lnTo>
                  <a:lnTo>
                    <a:pt x="771" y="386"/>
                  </a:lnTo>
                  <a:lnTo>
                    <a:pt x="768" y="434"/>
                  </a:lnTo>
                  <a:lnTo>
                    <a:pt x="760" y="481"/>
                  </a:lnTo>
                  <a:lnTo>
                    <a:pt x="745" y="524"/>
                  </a:lnTo>
                  <a:lnTo>
                    <a:pt x="727" y="567"/>
                  </a:lnTo>
                  <a:lnTo>
                    <a:pt x="703" y="606"/>
                  </a:lnTo>
                  <a:lnTo>
                    <a:pt x="674" y="641"/>
                  </a:lnTo>
                  <a:lnTo>
                    <a:pt x="642" y="674"/>
                  </a:lnTo>
                  <a:lnTo>
                    <a:pt x="607" y="702"/>
                  </a:lnTo>
                  <a:lnTo>
                    <a:pt x="567" y="726"/>
                  </a:lnTo>
                  <a:lnTo>
                    <a:pt x="525" y="746"/>
                  </a:lnTo>
                  <a:lnTo>
                    <a:pt x="480" y="759"/>
                  </a:lnTo>
                  <a:lnTo>
                    <a:pt x="434" y="769"/>
                  </a:lnTo>
                  <a:lnTo>
                    <a:pt x="386" y="772"/>
                  </a:lnTo>
                  <a:lnTo>
                    <a:pt x="337" y="769"/>
                  </a:lnTo>
                  <a:lnTo>
                    <a:pt x="291" y="759"/>
                  </a:lnTo>
                  <a:lnTo>
                    <a:pt x="246" y="746"/>
                  </a:lnTo>
                  <a:lnTo>
                    <a:pt x="205" y="726"/>
                  </a:lnTo>
                  <a:lnTo>
                    <a:pt x="165" y="702"/>
                  </a:lnTo>
                  <a:lnTo>
                    <a:pt x="129" y="674"/>
                  </a:lnTo>
                  <a:lnTo>
                    <a:pt x="97" y="641"/>
                  </a:lnTo>
                  <a:lnTo>
                    <a:pt x="69" y="606"/>
                  </a:lnTo>
                  <a:lnTo>
                    <a:pt x="45" y="567"/>
                  </a:lnTo>
                  <a:lnTo>
                    <a:pt x="26" y="524"/>
                  </a:lnTo>
                  <a:lnTo>
                    <a:pt x="11" y="481"/>
                  </a:lnTo>
                  <a:lnTo>
                    <a:pt x="3" y="434"/>
                  </a:lnTo>
                  <a:lnTo>
                    <a:pt x="0" y="386"/>
                  </a:lnTo>
                  <a:lnTo>
                    <a:pt x="3" y="338"/>
                  </a:lnTo>
                  <a:lnTo>
                    <a:pt x="11" y="291"/>
                  </a:lnTo>
                  <a:lnTo>
                    <a:pt x="26" y="246"/>
                  </a:lnTo>
                  <a:lnTo>
                    <a:pt x="45" y="204"/>
                  </a:lnTo>
                  <a:lnTo>
                    <a:pt x="69" y="165"/>
                  </a:lnTo>
                  <a:lnTo>
                    <a:pt x="97" y="130"/>
                  </a:lnTo>
                  <a:lnTo>
                    <a:pt x="129" y="98"/>
                  </a:lnTo>
                  <a:lnTo>
                    <a:pt x="165" y="69"/>
                  </a:lnTo>
                  <a:lnTo>
                    <a:pt x="205" y="45"/>
                  </a:lnTo>
                  <a:lnTo>
                    <a:pt x="246" y="26"/>
                  </a:lnTo>
                  <a:lnTo>
                    <a:pt x="291" y="12"/>
                  </a:lnTo>
                  <a:lnTo>
                    <a:pt x="337" y="3"/>
                  </a:lnTo>
                  <a:lnTo>
                    <a:pt x="3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97" name="Group 396"/>
            <p:cNvGrpSpPr/>
            <p:nvPr/>
          </p:nvGrpSpPr>
          <p:grpSpPr>
            <a:xfrm>
              <a:off x="2295525" y="1089025"/>
              <a:ext cx="442913" cy="495300"/>
              <a:chOff x="2295525" y="1089025"/>
              <a:chExt cx="442913" cy="495300"/>
            </a:xfrm>
            <a:grpFill/>
          </p:grpSpPr>
          <p:sp>
            <p:nvSpPr>
              <p:cNvPr id="398" name="Freeform 113"/>
              <p:cNvSpPr>
                <a:spLocks/>
              </p:cNvSpPr>
              <p:nvPr/>
            </p:nvSpPr>
            <p:spPr bwMode="auto">
              <a:xfrm>
                <a:off x="2295525" y="1254125"/>
                <a:ext cx="190500" cy="327025"/>
              </a:xfrm>
              <a:custGeom>
                <a:avLst/>
                <a:gdLst>
                  <a:gd name="T0" fmla="*/ 395 w 1316"/>
                  <a:gd name="T1" fmla="*/ 3 h 2264"/>
                  <a:gd name="T2" fmla="*/ 483 w 1316"/>
                  <a:gd name="T3" fmla="*/ 27 h 2264"/>
                  <a:gd name="T4" fmla="*/ 560 w 1316"/>
                  <a:gd name="T5" fmla="*/ 73 h 2264"/>
                  <a:gd name="T6" fmla="*/ 623 w 1316"/>
                  <a:gd name="T7" fmla="*/ 135 h 2264"/>
                  <a:gd name="T8" fmla="*/ 669 w 1316"/>
                  <a:gd name="T9" fmla="*/ 212 h 2264"/>
                  <a:gd name="T10" fmla="*/ 693 w 1316"/>
                  <a:gd name="T11" fmla="*/ 300 h 2264"/>
                  <a:gd name="T12" fmla="*/ 696 w 1316"/>
                  <a:gd name="T13" fmla="*/ 860 h 2264"/>
                  <a:gd name="T14" fmla="*/ 1076 w 1316"/>
                  <a:gd name="T15" fmla="*/ 863 h 2264"/>
                  <a:gd name="T16" fmla="*/ 1153 w 1316"/>
                  <a:gd name="T17" fmla="*/ 886 h 2264"/>
                  <a:gd name="T18" fmla="*/ 1219 w 1316"/>
                  <a:gd name="T19" fmla="*/ 929 h 2264"/>
                  <a:gd name="T20" fmla="*/ 1270 w 1316"/>
                  <a:gd name="T21" fmla="*/ 989 h 2264"/>
                  <a:gd name="T22" fmla="*/ 1303 w 1316"/>
                  <a:gd name="T23" fmla="*/ 1061 h 2264"/>
                  <a:gd name="T24" fmla="*/ 1316 w 1316"/>
                  <a:gd name="T25" fmla="*/ 1142 h 2264"/>
                  <a:gd name="T26" fmla="*/ 1313 w 1316"/>
                  <a:gd name="T27" fmla="*/ 2204 h 2264"/>
                  <a:gd name="T28" fmla="*/ 1292 w 1316"/>
                  <a:gd name="T29" fmla="*/ 2241 h 2264"/>
                  <a:gd name="T30" fmla="*/ 1255 w 1316"/>
                  <a:gd name="T31" fmla="*/ 2262 h 2264"/>
                  <a:gd name="T32" fmla="*/ 849 w 1316"/>
                  <a:gd name="T33" fmla="*/ 2264 h 2264"/>
                  <a:gd name="T34" fmla="*/ 808 w 1316"/>
                  <a:gd name="T35" fmla="*/ 2253 h 2264"/>
                  <a:gd name="T36" fmla="*/ 778 w 1316"/>
                  <a:gd name="T37" fmla="*/ 2224 h 2264"/>
                  <a:gd name="T38" fmla="*/ 768 w 1316"/>
                  <a:gd name="T39" fmla="*/ 2182 h 2264"/>
                  <a:gd name="T40" fmla="*/ 334 w 1316"/>
                  <a:gd name="T41" fmla="*/ 1403 h 2264"/>
                  <a:gd name="T42" fmla="*/ 245 w 1316"/>
                  <a:gd name="T43" fmla="*/ 1391 h 2264"/>
                  <a:gd name="T44" fmla="*/ 165 w 1316"/>
                  <a:gd name="T45" fmla="*/ 1358 h 2264"/>
                  <a:gd name="T46" fmla="*/ 98 w 1316"/>
                  <a:gd name="T47" fmla="*/ 1306 h 2264"/>
                  <a:gd name="T48" fmla="*/ 46 w 1316"/>
                  <a:gd name="T49" fmla="*/ 1238 h 2264"/>
                  <a:gd name="T50" fmla="*/ 12 w 1316"/>
                  <a:gd name="T51" fmla="*/ 1159 h 2264"/>
                  <a:gd name="T52" fmla="*/ 0 w 1316"/>
                  <a:gd name="T53" fmla="*/ 1070 h 2264"/>
                  <a:gd name="T54" fmla="*/ 3 w 1316"/>
                  <a:gd name="T55" fmla="*/ 300 h 2264"/>
                  <a:gd name="T56" fmla="*/ 27 w 1316"/>
                  <a:gd name="T57" fmla="*/ 212 h 2264"/>
                  <a:gd name="T58" fmla="*/ 73 w 1316"/>
                  <a:gd name="T59" fmla="*/ 135 h 2264"/>
                  <a:gd name="T60" fmla="*/ 135 w 1316"/>
                  <a:gd name="T61" fmla="*/ 73 h 2264"/>
                  <a:gd name="T62" fmla="*/ 213 w 1316"/>
                  <a:gd name="T63" fmla="*/ 27 h 2264"/>
                  <a:gd name="T64" fmla="*/ 300 w 1316"/>
                  <a:gd name="T65" fmla="*/ 3 h 2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16" h="2264">
                    <a:moveTo>
                      <a:pt x="348" y="0"/>
                    </a:moveTo>
                    <a:lnTo>
                      <a:pt x="395" y="3"/>
                    </a:lnTo>
                    <a:lnTo>
                      <a:pt x="440" y="12"/>
                    </a:lnTo>
                    <a:lnTo>
                      <a:pt x="483" y="27"/>
                    </a:lnTo>
                    <a:lnTo>
                      <a:pt x="524" y="48"/>
                    </a:lnTo>
                    <a:lnTo>
                      <a:pt x="560" y="73"/>
                    </a:lnTo>
                    <a:lnTo>
                      <a:pt x="594" y="102"/>
                    </a:lnTo>
                    <a:lnTo>
                      <a:pt x="623" y="135"/>
                    </a:lnTo>
                    <a:lnTo>
                      <a:pt x="648" y="172"/>
                    </a:lnTo>
                    <a:lnTo>
                      <a:pt x="669" y="212"/>
                    </a:lnTo>
                    <a:lnTo>
                      <a:pt x="683" y="255"/>
                    </a:lnTo>
                    <a:lnTo>
                      <a:pt x="693" y="300"/>
                    </a:lnTo>
                    <a:lnTo>
                      <a:pt x="696" y="347"/>
                    </a:lnTo>
                    <a:lnTo>
                      <a:pt x="696" y="860"/>
                    </a:lnTo>
                    <a:lnTo>
                      <a:pt x="1034" y="860"/>
                    </a:lnTo>
                    <a:lnTo>
                      <a:pt x="1076" y="863"/>
                    </a:lnTo>
                    <a:lnTo>
                      <a:pt x="1116" y="872"/>
                    </a:lnTo>
                    <a:lnTo>
                      <a:pt x="1153" y="886"/>
                    </a:lnTo>
                    <a:lnTo>
                      <a:pt x="1188" y="905"/>
                    </a:lnTo>
                    <a:lnTo>
                      <a:pt x="1219" y="929"/>
                    </a:lnTo>
                    <a:lnTo>
                      <a:pt x="1247" y="957"/>
                    </a:lnTo>
                    <a:lnTo>
                      <a:pt x="1270" y="989"/>
                    </a:lnTo>
                    <a:lnTo>
                      <a:pt x="1290" y="1023"/>
                    </a:lnTo>
                    <a:lnTo>
                      <a:pt x="1303" y="1061"/>
                    </a:lnTo>
                    <a:lnTo>
                      <a:pt x="1313" y="1100"/>
                    </a:lnTo>
                    <a:lnTo>
                      <a:pt x="1316" y="1142"/>
                    </a:lnTo>
                    <a:lnTo>
                      <a:pt x="1316" y="2182"/>
                    </a:lnTo>
                    <a:lnTo>
                      <a:pt x="1313" y="2204"/>
                    </a:lnTo>
                    <a:lnTo>
                      <a:pt x="1304" y="2224"/>
                    </a:lnTo>
                    <a:lnTo>
                      <a:pt x="1292" y="2241"/>
                    </a:lnTo>
                    <a:lnTo>
                      <a:pt x="1275" y="2253"/>
                    </a:lnTo>
                    <a:lnTo>
                      <a:pt x="1255" y="2262"/>
                    </a:lnTo>
                    <a:lnTo>
                      <a:pt x="1235" y="2264"/>
                    </a:lnTo>
                    <a:lnTo>
                      <a:pt x="849" y="2264"/>
                    </a:lnTo>
                    <a:lnTo>
                      <a:pt x="827" y="2262"/>
                    </a:lnTo>
                    <a:lnTo>
                      <a:pt x="808" y="2253"/>
                    </a:lnTo>
                    <a:lnTo>
                      <a:pt x="792" y="2241"/>
                    </a:lnTo>
                    <a:lnTo>
                      <a:pt x="778" y="2224"/>
                    </a:lnTo>
                    <a:lnTo>
                      <a:pt x="771" y="2204"/>
                    </a:lnTo>
                    <a:lnTo>
                      <a:pt x="768" y="2182"/>
                    </a:lnTo>
                    <a:lnTo>
                      <a:pt x="768" y="1403"/>
                    </a:lnTo>
                    <a:lnTo>
                      <a:pt x="334" y="1403"/>
                    </a:lnTo>
                    <a:lnTo>
                      <a:pt x="288" y="1401"/>
                    </a:lnTo>
                    <a:lnTo>
                      <a:pt x="245" y="1391"/>
                    </a:lnTo>
                    <a:lnTo>
                      <a:pt x="203" y="1377"/>
                    </a:lnTo>
                    <a:lnTo>
                      <a:pt x="165" y="1358"/>
                    </a:lnTo>
                    <a:lnTo>
                      <a:pt x="129" y="1334"/>
                    </a:lnTo>
                    <a:lnTo>
                      <a:pt x="98" y="1306"/>
                    </a:lnTo>
                    <a:lnTo>
                      <a:pt x="70" y="1273"/>
                    </a:lnTo>
                    <a:lnTo>
                      <a:pt x="46" y="1238"/>
                    </a:lnTo>
                    <a:lnTo>
                      <a:pt x="26" y="1199"/>
                    </a:lnTo>
                    <a:lnTo>
                      <a:pt x="12" y="1159"/>
                    </a:lnTo>
                    <a:lnTo>
                      <a:pt x="3" y="1115"/>
                    </a:lnTo>
                    <a:lnTo>
                      <a:pt x="0" y="1070"/>
                    </a:lnTo>
                    <a:lnTo>
                      <a:pt x="0" y="347"/>
                    </a:lnTo>
                    <a:lnTo>
                      <a:pt x="3" y="300"/>
                    </a:lnTo>
                    <a:lnTo>
                      <a:pt x="12" y="255"/>
                    </a:lnTo>
                    <a:lnTo>
                      <a:pt x="27" y="212"/>
                    </a:lnTo>
                    <a:lnTo>
                      <a:pt x="48" y="172"/>
                    </a:lnTo>
                    <a:lnTo>
                      <a:pt x="73" y="135"/>
                    </a:lnTo>
                    <a:lnTo>
                      <a:pt x="102" y="102"/>
                    </a:lnTo>
                    <a:lnTo>
                      <a:pt x="135" y="73"/>
                    </a:lnTo>
                    <a:lnTo>
                      <a:pt x="172" y="48"/>
                    </a:lnTo>
                    <a:lnTo>
                      <a:pt x="213" y="27"/>
                    </a:lnTo>
                    <a:lnTo>
                      <a:pt x="255" y="12"/>
                    </a:lnTo>
                    <a:lnTo>
                      <a:pt x="300" y="3"/>
                    </a:lnTo>
                    <a:lnTo>
                      <a:pt x="3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9" name="Freeform 114"/>
              <p:cNvSpPr>
                <a:spLocks/>
              </p:cNvSpPr>
              <p:nvPr/>
            </p:nvSpPr>
            <p:spPr bwMode="auto">
              <a:xfrm>
                <a:off x="2582863" y="1089025"/>
                <a:ext cx="84137" cy="168275"/>
              </a:xfrm>
              <a:custGeom>
                <a:avLst/>
                <a:gdLst>
                  <a:gd name="T0" fmla="*/ 476 w 583"/>
                  <a:gd name="T1" fmla="*/ 0 h 1159"/>
                  <a:gd name="T2" fmla="*/ 498 w 583"/>
                  <a:gd name="T3" fmla="*/ 1 h 1159"/>
                  <a:gd name="T4" fmla="*/ 520 w 583"/>
                  <a:gd name="T5" fmla="*/ 6 h 1159"/>
                  <a:gd name="T6" fmla="*/ 541 w 583"/>
                  <a:gd name="T7" fmla="*/ 18 h 1159"/>
                  <a:gd name="T8" fmla="*/ 558 w 583"/>
                  <a:gd name="T9" fmla="*/ 33 h 1159"/>
                  <a:gd name="T10" fmla="*/ 570 w 583"/>
                  <a:gd name="T11" fmla="*/ 50 h 1159"/>
                  <a:gd name="T12" fmla="*/ 579 w 583"/>
                  <a:gd name="T13" fmla="*/ 70 h 1159"/>
                  <a:gd name="T14" fmla="*/ 583 w 583"/>
                  <a:gd name="T15" fmla="*/ 91 h 1159"/>
                  <a:gd name="T16" fmla="*/ 582 w 583"/>
                  <a:gd name="T17" fmla="*/ 114 h 1159"/>
                  <a:gd name="T18" fmla="*/ 575 w 583"/>
                  <a:gd name="T19" fmla="*/ 136 h 1159"/>
                  <a:gd name="T20" fmla="*/ 191 w 583"/>
                  <a:gd name="T21" fmla="*/ 1098 h 1159"/>
                  <a:gd name="T22" fmla="*/ 182 w 583"/>
                  <a:gd name="T23" fmla="*/ 1116 h 1159"/>
                  <a:gd name="T24" fmla="*/ 169 w 583"/>
                  <a:gd name="T25" fmla="*/ 1131 h 1159"/>
                  <a:gd name="T26" fmla="*/ 154 w 583"/>
                  <a:gd name="T27" fmla="*/ 1144 h 1159"/>
                  <a:gd name="T28" fmla="*/ 137 w 583"/>
                  <a:gd name="T29" fmla="*/ 1152 h 1159"/>
                  <a:gd name="T30" fmla="*/ 118 w 583"/>
                  <a:gd name="T31" fmla="*/ 1158 h 1159"/>
                  <a:gd name="T32" fmla="*/ 98 w 583"/>
                  <a:gd name="T33" fmla="*/ 1159 h 1159"/>
                  <a:gd name="T34" fmla="*/ 81 w 583"/>
                  <a:gd name="T35" fmla="*/ 1158 h 1159"/>
                  <a:gd name="T36" fmla="*/ 62 w 583"/>
                  <a:gd name="T37" fmla="*/ 1153 h 1159"/>
                  <a:gd name="T38" fmla="*/ 42 w 583"/>
                  <a:gd name="T39" fmla="*/ 1142 h 1159"/>
                  <a:gd name="T40" fmla="*/ 25 w 583"/>
                  <a:gd name="T41" fmla="*/ 1127 h 1159"/>
                  <a:gd name="T42" fmla="*/ 13 w 583"/>
                  <a:gd name="T43" fmla="*/ 1109 h 1159"/>
                  <a:gd name="T44" fmla="*/ 4 w 583"/>
                  <a:gd name="T45" fmla="*/ 1089 h 1159"/>
                  <a:gd name="T46" fmla="*/ 0 w 583"/>
                  <a:gd name="T47" fmla="*/ 1069 h 1159"/>
                  <a:gd name="T48" fmla="*/ 1 w 583"/>
                  <a:gd name="T49" fmla="*/ 1046 h 1159"/>
                  <a:gd name="T50" fmla="*/ 6 w 583"/>
                  <a:gd name="T51" fmla="*/ 1024 h 1159"/>
                  <a:gd name="T52" fmla="*/ 392 w 583"/>
                  <a:gd name="T53" fmla="*/ 62 h 1159"/>
                  <a:gd name="T54" fmla="*/ 402 w 583"/>
                  <a:gd name="T55" fmla="*/ 42 h 1159"/>
                  <a:gd name="T56" fmla="*/ 417 w 583"/>
                  <a:gd name="T57" fmla="*/ 25 h 1159"/>
                  <a:gd name="T58" fmla="*/ 434 w 583"/>
                  <a:gd name="T59" fmla="*/ 13 h 1159"/>
                  <a:gd name="T60" fmla="*/ 455 w 583"/>
                  <a:gd name="T61" fmla="*/ 4 h 1159"/>
                  <a:gd name="T62" fmla="*/ 476 w 583"/>
                  <a:gd name="T63" fmla="*/ 0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83" h="1159">
                    <a:moveTo>
                      <a:pt x="476" y="0"/>
                    </a:moveTo>
                    <a:lnTo>
                      <a:pt x="498" y="1"/>
                    </a:lnTo>
                    <a:lnTo>
                      <a:pt x="520" y="6"/>
                    </a:lnTo>
                    <a:lnTo>
                      <a:pt x="541" y="18"/>
                    </a:lnTo>
                    <a:lnTo>
                      <a:pt x="558" y="33"/>
                    </a:lnTo>
                    <a:lnTo>
                      <a:pt x="570" y="50"/>
                    </a:lnTo>
                    <a:lnTo>
                      <a:pt x="579" y="70"/>
                    </a:lnTo>
                    <a:lnTo>
                      <a:pt x="583" y="91"/>
                    </a:lnTo>
                    <a:lnTo>
                      <a:pt x="582" y="114"/>
                    </a:lnTo>
                    <a:lnTo>
                      <a:pt x="575" y="136"/>
                    </a:lnTo>
                    <a:lnTo>
                      <a:pt x="191" y="1098"/>
                    </a:lnTo>
                    <a:lnTo>
                      <a:pt x="182" y="1116"/>
                    </a:lnTo>
                    <a:lnTo>
                      <a:pt x="169" y="1131"/>
                    </a:lnTo>
                    <a:lnTo>
                      <a:pt x="154" y="1144"/>
                    </a:lnTo>
                    <a:lnTo>
                      <a:pt x="137" y="1152"/>
                    </a:lnTo>
                    <a:lnTo>
                      <a:pt x="118" y="1158"/>
                    </a:lnTo>
                    <a:lnTo>
                      <a:pt x="98" y="1159"/>
                    </a:lnTo>
                    <a:lnTo>
                      <a:pt x="81" y="1158"/>
                    </a:lnTo>
                    <a:lnTo>
                      <a:pt x="62" y="1153"/>
                    </a:lnTo>
                    <a:lnTo>
                      <a:pt x="42" y="1142"/>
                    </a:lnTo>
                    <a:lnTo>
                      <a:pt x="25" y="1127"/>
                    </a:lnTo>
                    <a:lnTo>
                      <a:pt x="13" y="1109"/>
                    </a:lnTo>
                    <a:lnTo>
                      <a:pt x="4" y="1089"/>
                    </a:lnTo>
                    <a:lnTo>
                      <a:pt x="0" y="1069"/>
                    </a:lnTo>
                    <a:lnTo>
                      <a:pt x="1" y="1046"/>
                    </a:lnTo>
                    <a:lnTo>
                      <a:pt x="6" y="1024"/>
                    </a:lnTo>
                    <a:lnTo>
                      <a:pt x="392" y="62"/>
                    </a:lnTo>
                    <a:lnTo>
                      <a:pt x="402" y="42"/>
                    </a:lnTo>
                    <a:lnTo>
                      <a:pt x="417" y="25"/>
                    </a:lnTo>
                    <a:lnTo>
                      <a:pt x="434" y="13"/>
                    </a:lnTo>
                    <a:lnTo>
                      <a:pt x="455" y="4"/>
                    </a:lnTo>
                    <a:lnTo>
                      <a:pt x="4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0" name="Freeform 115"/>
              <p:cNvSpPr>
                <a:spLocks/>
              </p:cNvSpPr>
              <p:nvPr/>
            </p:nvSpPr>
            <p:spPr bwMode="auto">
              <a:xfrm>
                <a:off x="2571750" y="1200150"/>
                <a:ext cx="84137" cy="112713"/>
              </a:xfrm>
              <a:custGeom>
                <a:avLst/>
                <a:gdLst>
                  <a:gd name="T0" fmla="*/ 484 w 583"/>
                  <a:gd name="T1" fmla="*/ 0 h 775"/>
                  <a:gd name="T2" fmla="*/ 507 w 583"/>
                  <a:gd name="T3" fmla="*/ 3 h 775"/>
                  <a:gd name="T4" fmla="*/ 528 w 583"/>
                  <a:gd name="T5" fmla="*/ 11 h 775"/>
                  <a:gd name="T6" fmla="*/ 546 w 583"/>
                  <a:gd name="T7" fmla="*/ 22 h 775"/>
                  <a:gd name="T8" fmla="*/ 561 w 583"/>
                  <a:gd name="T9" fmla="*/ 38 h 775"/>
                  <a:gd name="T10" fmla="*/ 573 w 583"/>
                  <a:gd name="T11" fmla="*/ 55 h 775"/>
                  <a:gd name="T12" fmla="*/ 580 w 583"/>
                  <a:gd name="T13" fmla="*/ 76 h 775"/>
                  <a:gd name="T14" fmla="*/ 583 w 583"/>
                  <a:gd name="T15" fmla="*/ 99 h 775"/>
                  <a:gd name="T16" fmla="*/ 583 w 583"/>
                  <a:gd name="T17" fmla="*/ 676 h 775"/>
                  <a:gd name="T18" fmla="*/ 580 w 583"/>
                  <a:gd name="T19" fmla="*/ 699 h 775"/>
                  <a:gd name="T20" fmla="*/ 573 w 583"/>
                  <a:gd name="T21" fmla="*/ 720 h 775"/>
                  <a:gd name="T22" fmla="*/ 561 w 583"/>
                  <a:gd name="T23" fmla="*/ 739 h 775"/>
                  <a:gd name="T24" fmla="*/ 546 w 583"/>
                  <a:gd name="T25" fmla="*/ 753 h 775"/>
                  <a:gd name="T26" fmla="*/ 528 w 583"/>
                  <a:gd name="T27" fmla="*/ 766 h 775"/>
                  <a:gd name="T28" fmla="*/ 507 w 583"/>
                  <a:gd name="T29" fmla="*/ 773 h 775"/>
                  <a:gd name="T30" fmla="*/ 484 w 583"/>
                  <a:gd name="T31" fmla="*/ 775 h 775"/>
                  <a:gd name="T32" fmla="*/ 99 w 583"/>
                  <a:gd name="T33" fmla="*/ 775 h 775"/>
                  <a:gd name="T34" fmla="*/ 76 w 583"/>
                  <a:gd name="T35" fmla="*/ 773 h 775"/>
                  <a:gd name="T36" fmla="*/ 55 w 583"/>
                  <a:gd name="T37" fmla="*/ 766 h 775"/>
                  <a:gd name="T38" fmla="*/ 37 w 583"/>
                  <a:gd name="T39" fmla="*/ 753 h 775"/>
                  <a:gd name="T40" fmla="*/ 22 w 583"/>
                  <a:gd name="T41" fmla="*/ 739 h 775"/>
                  <a:gd name="T42" fmla="*/ 10 w 583"/>
                  <a:gd name="T43" fmla="*/ 720 h 775"/>
                  <a:gd name="T44" fmla="*/ 3 w 583"/>
                  <a:gd name="T45" fmla="*/ 699 h 775"/>
                  <a:gd name="T46" fmla="*/ 0 w 583"/>
                  <a:gd name="T47" fmla="*/ 676 h 775"/>
                  <a:gd name="T48" fmla="*/ 3 w 583"/>
                  <a:gd name="T49" fmla="*/ 653 h 775"/>
                  <a:gd name="T50" fmla="*/ 10 w 583"/>
                  <a:gd name="T51" fmla="*/ 632 h 775"/>
                  <a:gd name="T52" fmla="*/ 22 w 583"/>
                  <a:gd name="T53" fmla="*/ 615 h 775"/>
                  <a:gd name="T54" fmla="*/ 37 w 583"/>
                  <a:gd name="T55" fmla="*/ 599 h 775"/>
                  <a:gd name="T56" fmla="*/ 55 w 583"/>
                  <a:gd name="T57" fmla="*/ 588 h 775"/>
                  <a:gd name="T58" fmla="*/ 76 w 583"/>
                  <a:gd name="T59" fmla="*/ 580 h 775"/>
                  <a:gd name="T60" fmla="*/ 99 w 583"/>
                  <a:gd name="T61" fmla="*/ 577 h 775"/>
                  <a:gd name="T62" fmla="*/ 385 w 583"/>
                  <a:gd name="T63" fmla="*/ 577 h 775"/>
                  <a:gd name="T64" fmla="*/ 385 w 583"/>
                  <a:gd name="T65" fmla="*/ 99 h 775"/>
                  <a:gd name="T66" fmla="*/ 387 w 583"/>
                  <a:gd name="T67" fmla="*/ 76 h 775"/>
                  <a:gd name="T68" fmla="*/ 395 w 583"/>
                  <a:gd name="T69" fmla="*/ 55 h 775"/>
                  <a:gd name="T70" fmla="*/ 407 w 583"/>
                  <a:gd name="T71" fmla="*/ 38 h 775"/>
                  <a:gd name="T72" fmla="*/ 423 w 583"/>
                  <a:gd name="T73" fmla="*/ 22 h 775"/>
                  <a:gd name="T74" fmla="*/ 440 w 583"/>
                  <a:gd name="T75" fmla="*/ 11 h 775"/>
                  <a:gd name="T76" fmla="*/ 461 w 583"/>
                  <a:gd name="T77" fmla="*/ 3 h 775"/>
                  <a:gd name="T78" fmla="*/ 484 w 583"/>
                  <a:gd name="T79" fmla="*/ 0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3" h="775">
                    <a:moveTo>
                      <a:pt x="484" y="0"/>
                    </a:moveTo>
                    <a:lnTo>
                      <a:pt x="507" y="3"/>
                    </a:lnTo>
                    <a:lnTo>
                      <a:pt x="528" y="11"/>
                    </a:lnTo>
                    <a:lnTo>
                      <a:pt x="546" y="22"/>
                    </a:lnTo>
                    <a:lnTo>
                      <a:pt x="561" y="38"/>
                    </a:lnTo>
                    <a:lnTo>
                      <a:pt x="573" y="55"/>
                    </a:lnTo>
                    <a:lnTo>
                      <a:pt x="580" y="76"/>
                    </a:lnTo>
                    <a:lnTo>
                      <a:pt x="583" y="99"/>
                    </a:lnTo>
                    <a:lnTo>
                      <a:pt x="583" y="676"/>
                    </a:lnTo>
                    <a:lnTo>
                      <a:pt x="580" y="699"/>
                    </a:lnTo>
                    <a:lnTo>
                      <a:pt x="573" y="720"/>
                    </a:lnTo>
                    <a:lnTo>
                      <a:pt x="561" y="739"/>
                    </a:lnTo>
                    <a:lnTo>
                      <a:pt x="546" y="753"/>
                    </a:lnTo>
                    <a:lnTo>
                      <a:pt x="528" y="766"/>
                    </a:lnTo>
                    <a:lnTo>
                      <a:pt x="507" y="773"/>
                    </a:lnTo>
                    <a:lnTo>
                      <a:pt x="484" y="775"/>
                    </a:lnTo>
                    <a:lnTo>
                      <a:pt x="99" y="775"/>
                    </a:lnTo>
                    <a:lnTo>
                      <a:pt x="76" y="773"/>
                    </a:lnTo>
                    <a:lnTo>
                      <a:pt x="55" y="766"/>
                    </a:lnTo>
                    <a:lnTo>
                      <a:pt x="37" y="753"/>
                    </a:lnTo>
                    <a:lnTo>
                      <a:pt x="22" y="739"/>
                    </a:lnTo>
                    <a:lnTo>
                      <a:pt x="10" y="720"/>
                    </a:lnTo>
                    <a:lnTo>
                      <a:pt x="3" y="699"/>
                    </a:lnTo>
                    <a:lnTo>
                      <a:pt x="0" y="676"/>
                    </a:lnTo>
                    <a:lnTo>
                      <a:pt x="3" y="653"/>
                    </a:lnTo>
                    <a:lnTo>
                      <a:pt x="10" y="632"/>
                    </a:lnTo>
                    <a:lnTo>
                      <a:pt x="22" y="615"/>
                    </a:lnTo>
                    <a:lnTo>
                      <a:pt x="37" y="599"/>
                    </a:lnTo>
                    <a:lnTo>
                      <a:pt x="55" y="588"/>
                    </a:lnTo>
                    <a:lnTo>
                      <a:pt x="76" y="580"/>
                    </a:lnTo>
                    <a:lnTo>
                      <a:pt x="99" y="577"/>
                    </a:lnTo>
                    <a:lnTo>
                      <a:pt x="385" y="577"/>
                    </a:lnTo>
                    <a:lnTo>
                      <a:pt x="385" y="99"/>
                    </a:lnTo>
                    <a:lnTo>
                      <a:pt x="387" y="76"/>
                    </a:lnTo>
                    <a:lnTo>
                      <a:pt x="395" y="55"/>
                    </a:lnTo>
                    <a:lnTo>
                      <a:pt x="407" y="38"/>
                    </a:lnTo>
                    <a:lnTo>
                      <a:pt x="423" y="22"/>
                    </a:lnTo>
                    <a:lnTo>
                      <a:pt x="440" y="11"/>
                    </a:lnTo>
                    <a:lnTo>
                      <a:pt x="461" y="3"/>
                    </a:lnTo>
                    <a:lnTo>
                      <a:pt x="48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1" name="Freeform 116"/>
              <p:cNvSpPr>
                <a:spLocks/>
              </p:cNvSpPr>
              <p:nvPr/>
            </p:nvSpPr>
            <p:spPr bwMode="auto">
              <a:xfrm>
                <a:off x="2709863" y="1419225"/>
                <a:ext cx="28575" cy="165100"/>
              </a:xfrm>
              <a:custGeom>
                <a:avLst/>
                <a:gdLst>
                  <a:gd name="T0" fmla="*/ 0 w 199"/>
                  <a:gd name="T1" fmla="*/ 0 h 1140"/>
                  <a:gd name="T2" fmla="*/ 199 w 199"/>
                  <a:gd name="T3" fmla="*/ 0 h 1140"/>
                  <a:gd name="T4" fmla="*/ 199 w 199"/>
                  <a:gd name="T5" fmla="*/ 1041 h 1140"/>
                  <a:gd name="T6" fmla="*/ 197 w 199"/>
                  <a:gd name="T7" fmla="*/ 1064 h 1140"/>
                  <a:gd name="T8" fmla="*/ 188 w 199"/>
                  <a:gd name="T9" fmla="*/ 1085 h 1140"/>
                  <a:gd name="T10" fmla="*/ 177 w 199"/>
                  <a:gd name="T11" fmla="*/ 1104 h 1140"/>
                  <a:gd name="T12" fmla="*/ 162 w 199"/>
                  <a:gd name="T13" fmla="*/ 1118 h 1140"/>
                  <a:gd name="T14" fmla="*/ 143 w 199"/>
                  <a:gd name="T15" fmla="*/ 1131 h 1140"/>
                  <a:gd name="T16" fmla="*/ 122 w 199"/>
                  <a:gd name="T17" fmla="*/ 1138 h 1140"/>
                  <a:gd name="T18" fmla="*/ 99 w 199"/>
                  <a:gd name="T19" fmla="*/ 1140 h 1140"/>
                  <a:gd name="T20" fmla="*/ 76 w 199"/>
                  <a:gd name="T21" fmla="*/ 1138 h 1140"/>
                  <a:gd name="T22" fmla="*/ 56 w 199"/>
                  <a:gd name="T23" fmla="*/ 1131 h 1140"/>
                  <a:gd name="T24" fmla="*/ 38 w 199"/>
                  <a:gd name="T25" fmla="*/ 1118 h 1140"/>
                  <a:gd name="T26" fmla="*/ 22 w 199"/>
                  <a:gd name="T27" fmla="*/ 1104 h 1140"/>
                  <a:gd name="T28" fmla="*/ 11 w 199"/>
                  <a:gd name="T29" fmla="*/ 1085 h 1140"/>
                  <a:gd name="T30" fmla="*/ 3 w 199"/>
                  <a:gd name="T31" fmla="*/ 1064 h 1140"/>
                  <a:gd name="T32" fmla="*/ 0 w 199"/>
                  <a:gd name="T33" fmla="*/ 1041 h 1140"/>
                  <a:gd name="T34" fmla="*/ 0 w 199"/>
                  <a:gd name="T35" fmla="*/ 0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9" h="1140">
                    <a:moveTo>
                      <a:pt x="0" y="0"/>
                    </a:moveTo>
                    <a:lnTo>
                      <a:pt x="199" y="0"/>
                    </a:lnTo>
                    <a:lnTo>
                      <a:pt x="199" y="1041"/>
                    </a:lnTo>
                    <a:lnTo>
                      <a:pt x="197" y="1064"/>
                    </a:lnTo>
                    <a:lnTo>
                      <a:pt x="188" y="1085"/>
                    </a:lnTo>
                    <a:lnTo>
                      <a:pt x="177" y="1104"/>
                    </a:lnTo>
                    <a:lnTo>
                      <a:pt x="162" y="1118"/>
                    </a:lnTo>
                    <a:lnTo>
                      <a:pt x="143" y="1131"/>
                    </a:lnTo>
                    <a:lnTo>
                      <a:pt x="122" y="1138"/>
                    </a:lnTo>
                    <a:lnTo>
                      <a:pt x="99" y="1140"/>
                    </a:lnTo>
                    <a:lnTo>
                      <a:pt x="76" y="1138"/>
                    </a:lnTo>
                    <a:lnTo>
                      <a:pt x="56" y="1131"/>
                    </a:lnTo>
                    <a:lnTo>
                      <a:pt x="38" y="1118"/>
                    </a:lnTo>
                    <a:lnTo>
                      <a:pt x="22" y="1104"/>
                    </a:lnTo>
                    <a:lnTo>
                      <a:pt x="11" y="1085"/>
                    </a:lnTo>
                    <a:lnTo>
                      <a:pt x="3" y="1064"/>
                    </a:lnTo>
                    <a:lnTo>
                      <a:pt x="0" y="104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2" name="Freeform 117"/>
              <p:cNvSpPr>
                <a:spLocks/>
              </p:cNvSpPr>
              <p:nvPr/>
            </p:nvSpPr>
            <p:spPr bwMode="auto">
              <a:xfrm>
                <a:off x="2516188" y="1333500"/>
                <a:ext cx="222250" cy="58738"/>
              </a:xfrm>
              <a:custGeom>
                <a:avLst/>
                <a:gdLst>
                  <a:gd name="T0" fmla="*/ 99 w 1546"/>
                  <a:gd name="T1" fmla="*/ 0 h 397"/>
                  <a:gd name="T2" fmla="*/ 1446 w 1546"/>
                  <a:gd name="T3" fmla="*/ 0 h 397"/>
                  <a:gd name="T4" fmla="*/ 1469 w 1546"/>
                  <a:gd name="T5" fmla="*/ 2 h 397"/>
                  <a:gd name="T6" fmla="*/ 1490 w 1546"/>
                  <a:gd name="T7" fmla="*/ 9 h 397"/>
                  <a:gd name="T8" fmla="*/ 1509 w 1546"/>
                  <a:gd name="T9" fmla="*/ 20 h 397"/>
                  <a:gd name="T10" fmla="*/ 1524 w 1546"/>
                  <a:gd name="T11" fmla="*/ 36 h 397"/>
                  <a:gd name="T12" fmla="*/ 1535 w 1546"/>
                  <a:gd name="T13" fmla="*/ 55 h 397"/>
                  <a:gd name="T14" fmla="*/ 1544 w 1546"/>
                  <a:gd name="T15" fmla="*/ 76 h 397"/>
                  <a:gd name="T16" fmla="*/ 1546 w 1546"/>
                  <a:gd name="T17" fmla="*/ 99 h 397"/>
                  <a:gd name="T18" fmla="*/ 1546 w 1546"/>
                  <a:gd name="T19" fmla="*/ 397 h 397"/>
                  <a:gd name="T20" fmla="*/ 0 w 1546"/>
                  <a:gd name="T21" fmla="*/ 397 h 397"/>
                  <a:gd name="T22" fmla="*/ 0 w 1546"/>
                  <a:gd name="T23" fmla="*/ 99 h 397"/>
                  <a:gd name="T24" fmla="*/ 3 w 1546"/>
                  <a:gd name="T25" fmla="*/ 76 h 397"/>
                  <a:gd name="T26" fmla="*/ 10 w 1546"/>
                  <a:gd name="T27" fmla="*/ 55 h 397"/>
                  <a:gd name="T28" fmla="*/ 21 w 1546"/>
                  <a:gd name="T29" fmla="*/ 36 h 397"/>
                  <a:gd name="T30" fmla="*/ 37 w 1546"/>
                  <a:gd name="T31" fmla="*/ 20 h 397"/>
                  <a:gd name="T32" fmla="*/ 56 w 1546"/>
                  <a:gd name="T33" fmla="*/ 9 h 397"/>
                  <a:gd name="T34" fmla="*/ 77 w 1546"/>
                  <a:gd name="T35" fmla="*/ 2 h 397"/>
                  <a:gd name="T36" fmla="*/ 99 w 1546"/>
                  <a:gd name="T37" fmla="*/ 0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46" h="397">
                    <a:moveTo>
                      <a:pt x="99" y="0"/>
                    </a:moveTo>
                    <a:lnTo>
                      <a:pt x="1446" y="0"/>
                    </a:lnTo>
                    <a:lnTo>
                      <a:pt x="1469" y="2"/>
                    </a:lnTo>
                    <a:lnTo>
                      <a:pt x="1490" y="9"/>
                    </a:lnTo>
                    <a:lnTo>
                      <a:pt x="1509" y="20"/>
                    </a:lnTo>
                    <a:lnTo>
                      <a:pt x="1524" y="36"/>
                    </a:lnTo>
                    <a:lnTo>
                      <a:pt x="1535" y="55"/>
                    </a:lnTo>
                    <a:lnTo>
                      <a:pt x="1544" y="76"/>
                    </a:lnTo>
                    <a:lnTo>
                      <a:pt x="1546" y="99"/>
                    </a:lnTo>
                    <a:lnTo>
                      <a:pt x="1546" y="397"/>
                    </a:lnTo>
                    <a:lnTo>
                      <a:pt x="0" y="397"/>
                    </a:lnTo>
                    <a:lnTo>
                      <a:pt x="0" y="99"/>
                    </a:lnTo>
                    <a:lnTo>
                      <a:pt x="3" y="76"/>
                    </a:lnTo>
                    <a:lnTo>
                      <a:pt x="10" y="55"/>
                    </a:lnTo>
                    <a:lnTo>
                      <a:pt x="21" y="36"/>
                    </a:lnTo>
                    <a:lnTo>
                      <a:pt x="37" y="20"/>
                    </a:lnTo>
                    <a:lnTo>
                      <a:pt x="56" y="9"/>
                    </a:lnTo>
                    <a:lnTo>
                      <a:pt x="77" y="2"/>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3" name="Freeform 118"/>
              <p:cNvSpPr>
                <a:spLocks/>
              </p:cNvSpPr>
              <p:nvPr/>
            </p:nvSpPr>
            <p:spPr bwMode="auto">
              <a:xfrm>
                <a:off x="2516188" y="1419225"/>
                <a:ext cx="28575" cy="165100"/>
              </a:xfrm>
              <a:custGeom>
                <a:avLst/>
                <a:gdLst>
                  <a:gd name="T0" fmla="*/ 0 w 198"/>
                  <a:gd name="T1" fmla="*/ 0 h 1140"/>
                  <a:gd name="T2" fmla="*/ 198 w 198"/>
                  <a:gd name="T3" fmla="*/ 0 h 1140"/>
                  <a:gd name="T4" fmla="*/ 198 w 198"/>
                  <a:gd name="T5" fmla="*/ 1041 h 1140"/>
                  <a:gd name="T6" fmla="*/ 196 w 198"/>
                  <a:gd name="T7" fmla="*/ 1064 h 1140"/>
                  <a:gd name="T8" fmla="*/ 188 w 198"/>
                  <a:gd name="T9" fmla="*/ 1085 h 1140"/>
                  <a:gd name="T10" fmla="*/ 177 w 198"/>
                  <a:gd name="T11" fmla="*/ 1104 h 1140"/>
                  <a:gd name="T12" fmla="*/ 161 w 198"/>
                  <a:gd name="T13" fmla="*/ 1118 h 1140"/>
                  <a:gd name="T14" fmla="*/ 143 w 198"/>
                  <a:gd name="T15" fmla="*/ 1131 h 1140"/>
                  <a:gd name="T16" fmla="*/ 122 w 198"/>
                  <a:gd name="T17" fmla="*/ 1138 h 1140"/>
                  <a:gd name="T18" fmla="*/ 99 w 198"/>
                  <a:gd name="T19" fmla="*/ 1140 h 1140"/>
                  <a:gd name="T20" fmla="*/ 77 w 198"/>
                  <a:gd name="T21" fmla="*/ 1138 h 1140"/>
                  <a:gd name="T22" fmla="*/ 56 w 198"/>
                  <a:gd name="T23" fmla="*/ 1131 h 1140"/>
                  <a:gd name="T24" fmla="*/ 37 w 198"/>
                  <a:gd name="T25" fmla="*/ 1118 h 1140"/>
                  <a:gd name="T26" fmla="*/ 21 w 198"/>
                  <a:gd name="T27" fmla="*/ 1104 h 1140"/>
                  <a:gd name="T28" fmla="*/ 10 w 198"/>
                  <a:gd name="T29" fmla="*/ 1085 h 1140"/>
                  <a:gd name="T30" fmla="*/ 3 w 198"/>
                  <a:gd name="T31" fmla="*/ 1064 h 1140"/>
                  <a:gd name="T32" fmla="*/ 0 w 198"/>
                  <a:gd name="T33" fmla="*/ 1041 h 1140"/>
                  <a:gd name="T34" fmla="*/ 0 w 198"/>
                  <a:gd name="T35" fmla="*/ 0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8" h="1140">
                    <a:moveTo>
                      <a:pt x="0" y="0"/>
                    </a:moveTo>
                    <a:lnTo>
                      <a:pt x="198" y="0"/>
                    </a:lnTo>
                    <a:lnTo>
                      <a:pt x="198" y="1041"/>
                    </a:lnTo>
                    <a:lnTo>
                      <a:pt x="196" y="1064"/>
                    </a:lnTo>
                    <a:lnTo>
                      <a:pt x="188" y="1085"/>
                    </a:lnTo>
                    <a:lnTo>
                      <a:pt x="177" y="1104"/>
                    </a:lnTo>
                    <a:lnTo>
                      <a:pt x="161" y="1118"/>
                    </a:lnTo>
                    <a:lnTo>
                      <a:pt x="143" y="1131"/>
                    </a:lnTo>
                    <a:lnTo>
                      <a:pt x="122" y="1138"/>
                    </a:lnTo>
                    <a:lnTo>
                      <a:pt x="99" y="1140"/>
                    </a:lnTo>
                    <a:lnTo>
                      <a:pt x="77" y="1138"/>
                    </a:lnTo>
                    <a:lnTo>
                      <a:pt x="56" y="1131"/>
                    </a:lnTo>
                    <a:lnTo>
                      <a:pt x="37" y="1118"/>
                    </a:lnTo>
                    <a:lnTo>
                      <a:pt x="21" y="1104"/>
                    </a:lnTo>
                    <a:lnTo>
                      <a:pt x="10" y="1085"/>
                    </a:lnTo>
                    <a:lnTo>
                      <a:pt x="3" y="1064"/>
                    </a:lnTo>
                    <a:lnTo>
                      <a:pt x="0" y="104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nvGrpSpPr>
          <p:cNvPr id="404" name="Group 403"/>
          <p:cNvGrpSpPr/>
          <p:nvPr/>
        </p:nvGrpSpPr>
        <p:grpSpPr>
          <a:xfrm>
            <a:off x="1425319" y="2800576"/>
            <a:ext cx="148319" cy="257086"/>
            <a:chOff x="1758950" y="1089025"/>
            <a:chExt cx="285750" cy="495300"/>
          </a:xfrm>
          <a:solidFill>
            <a:schemeClr val="tx1">
              <a:lumMod val="65000"/>
              <a:lumOff val="35000"/>
            </a:schemeClr>
          </a:solidFill>
        </p:grpSpPr>
        <p:sp>
          <p:nvSpPr>
            <p:cNvPr id="405" name="Freeform 123"/>
            <p:cNvSpPr>
              <a:spLocks/>
            </p:cNvSpPr>
            <p:nvPr/>
          </p:nvSpPr>
          <p:spPr bwMode="auto">
            <a:xfrm>
              <a:off x="1851025" y="1089025"/>
              <a:ext cx="101600" cy="103188"/>
            </a:xfrm>
            <a:custGeom>
              <a:avLst/>
              <a:gdLst>
                <a:gd name="T0" fmla="*/ 356 w 712"/>
                <a:gd name="T1" fmla="*/ 0 h 711"/>
                <a:gd name="T2" fmla="*/ 404 w 712"/>
                <a:gd name="T3" fmla="*/ 3 h 711"/>
                <a:gd name="T4" fmla="*/ 451 w 712"/>
                <a:gd name="T5" fmla="*/ 13 h 711"/>
                <a:gd name="T6" fmla="*/ 495 w 712"/>
                <a:gd name="T7" fmla="*/ 27 h 711"/>
                <a:gd name="T8" fmla="*/ 536 w 712"/>
                <a:gd name="T9" fmla="*/ 48 h 711"/>
                <a:gd name="T10" fmla="*/ 573 w 712"/>
                <a:gd name="T11" fmla="*/ 74 h 711"/>
                <a:gd name="T12" fmla="*/ 608 w 712"/>
                <a:gd name="T13" fmla="*/ 104 h 711"/>
                <a:gd name="T14" fmla="*/ 638 w 712"/>
                <a:gd name="T15" fmla="*/ 138 h 711"/>
                <a:gd name="T16" fmla="*/ 663 w 712"/>
                <a:gd name="T17" fmla="*/ 175 h 711"/>
                <a:gd name="T18" fmla="*/ 684 w 712"/>
                <a:gd name="T19" fmla="*/ 217 h 711"/>
                <a:gd name="T20" fmla="*/ 700 w 712"/>
                <a:gd name="T21" fmla="*/ 261 h 711"/>
                <a:gd name="T22" fmla="*/ 709 w 712"/>
                <a:gd name="T23" fmla="*/ 307 h 711"/>
                <a:gd name="T24" fmla="*/ 712 w 712"/>
                <a:gd name="T25" fmla="*/ 355 h 711"/>
                <a:gd name="T26" fmla="*/ 709 w 712"/>
                <a:gd name="T27" fmla="*/ 403 h 711"/>
                <a:gd name="T28" fmla="*/ 700 w 712"/>
                <a:gd name="T29" fmla="*/ 449 h 711"/>
                <a:gd name="T30" fmla="*/ 684 w 712"/>
                <a:gd name="T31" fmla="*/ 493 h 711"/>
                <a:gd name="T32" fmla="*/ 663 w 712"/>
                <a:gd name="T33" fmla="*/ 534 h 711"/>
                <a:gd name="T34" fmla="*/ 638 w 712"/>
                <a:gd name="T35" fmla="*/ 572 h 711"/>
                <a:gd name="T36" fmla="*/ 608 w 712"/>
                <a:gd name="T37" fmla="*/ 606 h 711"/>
                <a:gd name="T38" fmla="*/ 573 w 712"/>
                <a:gd name="T39" fmla="*/ 636 h 711"/>
                <a:gd name="T40" fmla="*/ 536 w 712"/>
                <a:gd name="T41" fmla="*/ 662 h 711"/>
                <a:gd name="T42" fmla="*/ 495 w 712"/>
                <a:gd name="T43" fmla="*/ 683 h 711"/>
                <a:gd name="T44" fmla="*/ 451 w 712"/>
                <a:gd name="T45" fmla="*/ 697 h 711"/>
                <a:gd name="T46" fmla="*/ 404 w 712"/>
                <a:gd name="T47" fmla="*/ 707 h 711"/>
                <a:gd name="T48" fmla="*/ 356 w 712"/>
                <a:gd name="T49" fmla="*/ 711 h 711"/>
                <a:gd name="T50" fmla="*/ 308 w 712"/>
                <a:gd name="T51" fmla="*/ 707 h 711"/>
                <a:gd name="T52" fmla="*/ 262 w 712"/>
                <a:gd name="T53" fmla="*/ 697 h 711"/>
                <a:gd name="T54" fmla="*/ 218 w 712"/>
                <a:gd name="T55" fmla="*/ 683 h 711"/>
                <a:gd name="T56" fmla="*/ 176 w 712"/>
                <a:gd name="T57" fmla="*/ 662 h 711"/>
                <a:gd name="T58" fmla="*/ 138 w 712"/>
                <a:gd name="T59" fmla="*/ 636 h 711"/>
                <a:gd name="T60" fmla="*/ 105 w 712"/>
                <a:gd name="T61" fmla="*/ 606 h 711"/>
                <a:gd name="T62" fmla="*/ 75 w 712"/>
                <a:gd name="T63" fmla="*/ 572 h 711"/>
                <a:gd name="T64" fmla="*/ 48 w 712"/>
                <a:gd name="T65" fmla="*/ 534 h 711"/>
                <a:gd name="T66" fmla="*/ 29 w 712"/>
                <a:gd name="T67" fmla="*/ 493 h 711"/>
                <a:gd name="T68" fmla="*/ 13 w 712"/>
                <a:gd name="T69" fmla="*/ 449 h 711"/>
                <a:gd name="T70" fmla="*/ 4 w 712"/>
                <a:gd name="T71" fmla="*/ 403 h 711"/>
                <a:gd name="T72" fmla="*/ 0 w 712"/>
                <a:gd name="T73" fmla="*/ 355 h 711"/>
                <a:gd name="T74" fmla="*/ 4 w 712"/>
                <a:gd name="T75" fmla="*/ 307 h 711"/>
                <a:gd name="T76" fmla="*/ 13 w 712"/>
                <a:gd name="T77" fmla="*/ 261 h 711"/>
                <a:gd name="T78" fmla="*/ 29 w 712"/>
                <a:gd name="T79" fmla="*/ 217 h 711"/>
                <a:gd name="T80" fmla="*/ 48 w 712"/>
                <a:gd name="T81" fmla="*/ 175 h 711"/>
                <a:gd name="T82" fmla="*/ 75 w 712"/>
                <a:gd name="T83" fmla="*/ 138 h 711"/>
                <a:gd name="T84" fmla="*/ 105 w 712"/>
                <a:gd name="T85" fmla="*/ 104 h 711"/>
                <a:gd name="T86" fmla="*/ 138 w 712"/>
                <a:gd name="T87" fmla="*/ 74 h 711"/>
                <a:gd name="T88" fmla="*/ 176 w 712"/>
                <a:gd name="T89" fmla="*/ 48 h 711"/>
                <a:gd name="T90" fmla="*/ 218 w 712"/>
                <a:gd name="T91" fmla="*/ 27 h 711"/>
                <a:gd name="T92" fmla="*/ 262 w 712"/>
                <a:gd name="T93" fmla="*/ 13 h 711"/>
                <a:gd name="T94" fmla="*/ 308 w 712"/>
                <a:gd name="T95" fmla="*/ 3 h 711"/>
                <a:gd name="T96" fmla="*/ 356 w 712"/>
                <a:gd name="T97" fmla="*/ 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2" h="711">
                  <a:moveTo>
                    <a:pt x="356" y="0"/>
                  </a:moveTo>
                  <a:lnTo>
                    <a:pt x="404" y="3"/>
                  </a:lnTo>
                  <a:lnTo>
                    <a:pt x="451" y="13"/>
                  </a:lnTo>
                  <a:lnTo>
                    <a:pt x="495" y="27"/>
                  </a:lnTo>
                  <a:lnTo>
                    <a:pt x="536" y="48"/>
                  </a:lnTo>
                  <a:lnTo>
                    <a:pt x="573" y="74"/>
                  </a:lnTo>
                  <a:lnTo>
                    <a:pt x="608" y="104"/>
                  </a:lnTo>
                  <a:lnTo>
                    <a:pt x="638" y="138"/>
                  </a:lnTo>
                  <a:lnTo>
                    <a:pt x="663" y="175"/>
                  </a:lnTo>
                  <a:lnTo>
                    <a:pt x="684" y="217"/>
                  </a:lnTo>
                  <a:lnTo>
                    <a:pt x="700" y="261"/>
                  </a:lnTo>
                  <a:lnTo>
                    <a:pt x="709" y="307"/>
                  </a:lnTo>
                  <a:lnTo>
                    <a:pt x="712" y="355"/>
                  </a:lnTo>
                  <a:lnTo>
                    <a:pt x="709" y="403"/>
                  </a:lnTo>
                  <a:lnTo>
                    <a:pt x="700" y="449"/>
                  </a:lnTo>
                  <a:lnTo>
                    <a:pt x="684" y="493"/>
                  </a:lnTo>
                  <a:lnTo>
                    <a:pt x="663" y="534"/>
                  </a:lnTo>
                  <a:lnTo>
                    <a:pt x="638" y="572"/>
                  </a:lnTo>
                  <a:lnTo>
                    <a:pt x="608" y="606"/>
                  </a:lnTo>
                  <a:lnTo>
                    <a:pt x="573" y="636"/>
                  </a:lnTo>
                  <a:lnTo>
                    <a:pt x="536" y="662"/>
                  </a:lnTo>
                  <a:lnTo>
                    <a:pt x="495" y="683"/>
                  </a:lnTo>
                  <a:lnTo>
                    <a:pt x="451" y="697"/>
                  </a:lnTo>
                  <a:lnTo>
                    <a:pt x="404" y="707"/>
                  </a:lnTo>
                  <a:lnTo>
                    <a:pt x="356" y="711"/>
                  </a:lnTo>
                  <a:lnTo>
                    <a:pt x="308" y="707"/>
                  </a:lnTo>
                  <a:lnTo>
                    <a:pt x="262" y="697"/>
                  </a:lnTo>
                  <a:lnTo>
                    <a:pt x="218" y="683"/>
                  </a:lnTo>
                  <a:lnTo>
                    <a:pt x="176" y="662"/>
                  </a:lnTo>
                  <a:lnTo>
                    <a:pt x="138" y="636"/>
                  </a:lnTo>
                  <a:lnTo>
                    <a:pt x="105" y="606"/>
                  </a:lnTo>
                  <a:lnTo>
                    <a:pt x="75" y="572"/>
                  </a:lnTo>
                  <a:lnTo>
                    <a:pt x="48" y="534"/>
                  </a:lnTo>
                  <a:lnTo>
                    <a:pt x="29" y="493"/>
                  </a:lnTo>
                  <a:lnTo>
                    <a:pt x="13" y="449"/>
                  </a:lnTo>
                  <a:lnTo>
                    <a:pt x="4" y="403"/>
                  </a:lnTo>
                  <a:lnTo>
                    <a:pt x="0" y="355"/>
                  </a:lnTo>
                  <a:lnTo>
                    <a:pt x="4" y="307"/>
                  </a:lnTo>
                  <a:lnTo>
                    <a:pt x="13" y="261"/>
                  </a:lnTo>
                  <a:lnTo>
                    <a:pt x="29" y="217"/>
                  </a:lnTo>
                  <a:lnTo>
                    <a:pt x="48" y="175"/>
                  </a:lnTo>
                  <a:lnTo>
                    <a:pt x="75" y="138"/>
                  </a:lnTo>
                  <a:lnTo>
                    <a:pt x="105" y="104"/>
                  </a:lnTo>
                  <a:lnTo>
                    <a:pt x="138" y="74"/>
                  </a:lnTo>
                  <a:lnTo>
                    <a:pt x="176" y="48"/>
                  </a:lnTo>
                  <a:lnTo>
                    <a:pt x="218" y="27"/>
                  </a:lnTo>
                  <a:lnTo>
                    <a:pt x="262" y="13"/>
                  </a:lnTo>
                  <a:lnTo>
                    <a:pt x="308" y="3"/>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6" name="Freeform 124"/>
            <p:cNvSpPr>
              <a:spLocks/>
            </p:cNvSpPr>
            <p:nvPr/>
          </p:nvSpPr>
          <p:spPr bwMode="auto">
            <a:xfrm>
              <a:off x="1758950" y="1343025"/>
              <a:ext cx="285750" cy="49213"/>
            </a:xfrm>
            <a:custGeom>
              <a:avLst/>
              <a:gdLst>
                <a:gd name="T0" fmla="*/ 90 w 1982"/>
                <a:gd name="T1" fmla="*/ 0 h 346"/>
                <a:gd name="T2" fmla="*/ 1893 w 1982"/>
                <a:gd name="T3" fmla="*/ 0 h 346"/>
                <a:gd name="T4" fmla="*/ 1916 w 1982"/>
                <a:gd name="T5" fmla="*/ 3 h 346"/>
                <a:gd name="T6" fmla="*/ 1938 w 1982"/>
                <a:gd name="T7" fmla="*/ 12 h 346"/>
                <a:gd name="T8" fmla="*/ 1955 w 1982"/>
                <a:gd name="T9" fmla="*/ 26 h 346"/>
                <a:gd name="T10" fmla="*/ 1969 w 1982"/>
                <a:gd name="T11" fmla="*/ 44 h 346"/>
                <a:gd name="T12" fmla="*/ 1978 w 1982"/>
                <a:gd name="T13" fmla="*/ 66 h 346"/>
                <a:gd name="T14" fmla="*/ 1982 w 1982"/>
                <a:gd name="T15" fmla="*/ 89 h 346"/>
                <a:gd name="T16" fmla="*/ 1982 w 1982"/>
                <a:gd name="T17" fmla="*/ 258 h 346"/>
                <a:gd name="T18" fmla="*/ 1978 w 1982"/>
                <a:gd name="T19" fmla="*/ 281 h 346"/>
                <a:gd name="T20" fmla="*/ 1969 w 1982"/>
                <a:gd name="T21" fmla="*/ 302 h 346"/>
                <a:gd name="T22" fmla="*/ 1955 w 1982"/>
                <a:gd name="T23" fmla="*/ 320 h 346"/>
                <a:gd name="T24" fmla="*/ 1938 w 1982"/>
                <a:gd name="T25" fmla="*/ 334 h 346"/>
                <a:gd name="T26" fmla="*/ 1916 w 1982"/>
                <a:gd name="T27" fmla="*/ 343 h 346"/>
                <a:gd name="T28" fmla="*/ 1893 w 1982"/>
                <a:gd name="T29" fmla="*/ 346 h 346"/>
                <a:gd name="T30" fmla="*/ 90 w 1982"/>
                <a:gd name="T31" fmla="*/ 346 h 346"/>
                <a:gd name="T32" fmla="*/ 66 w 1982"/>
                <a:gd name="T33" fmla="*/ 343 h 346"/>
                <a:gd name="T34" fmla="*/ 45 w 1982"/>
                <a:gd name="T35" fmla="*/ 334 h 346"/>
                <a:gd name="T36" fmla="*/ 26 w 1982"/>
                <a:gd name="T37" fmla="*/ 320 h 346"/>
                <a:gd name="T38" fmla="*/ 12 w 1982"/>
                <a:gd name="T39" fmla="*/ 302 h 346"/>
                <a:gd name="T40" fmla="*/ 3 w 1982"/>
                <a:gd name="T41" fmla="*/ 281 h 346"/>
                <a:gd name="T42" fmla="*/ 0 w 1982"/>
                <a:gd name="T43" fmla="*/ 258 h 346"/>
                <a:gd name="T44" fmla="*/ 0 w 1982"/>
                <a:gd name="T45" fmla="*/ 89 h 346"/>
                <a:gd name="T46" fmla="*/ 3 w 1982"/>
                <a:gd name="T47" fmla="*/ 66 h 346"/>
                <a:gd name="T48" fmla="*/ 12 w 1982"/>
                <a:gd name="T49" fmla="*/ 44 h 346"/>
                <a:gd name="T50" fmla="*/ 26 w 1982"/>
                <a:gd name="T51" fmla="*/ 26 h 346"/>
                <a:gd name="T52" fmla="*/ 45 w 1982"/>
                <a:gd name="T53" fmla="*/ 12 h 346"/>
                <a:gd name="T54" fmla="*/ 66 w 1982"/>
                <a:gd name="T55" fmla="*/ 3 h 346"/>
                <a:gd name="T56" fmla="*/ 90 w 1982"/>
                <a:gd name="T57" fmla="*/ 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982" h="346">
                  <a:moveTo>
                    <a:pt x="90" y="0"/>
                  </a:moveTo>
                  <a:lnTo>
                    <a:pt x="1893" y="0"/>
                  </a:lnTo>
                  <a:lnTo>
                    <a:pt x="1916" y="3"/>
                  </a:lnTo>
                  <a:lnTo>
                    <a:pt x="1938" y="12"/>
                  </a:lnTo>
                  <a:lnTo>
                    <a:pt x="1955" y="26"/>
                  </a:lnTo>
                  <a:lnTo>
                    <a:pt x="1969" y="44"/>
                  </a:lnTo>
                  <a:lnTo>
                    <a:pt x="1978" y="66"/>
                  </a:lnTo>
                  <a:lnTo>
                    <a:pt x="1982" y="89"/>
                  </a:lnTo>
                  <a:lnTo>
                    <a:pt x="1982" y="258"/>
                  </a:lnTo>
                  <a:lnTo>
                    <a:pt x="1978" y="281"/>
                  </a:lnTo>
                  <a:lnTo>
                    <a:pt x="1969" y="302"/>
                  </a:lnTo>
                  <a:lnTo>
                    <a:pt x="1955" y="320"/>
                  </a:lnTo>
                  <a:lnTo>
                    <a:pt x="1938" y="334"/>
                  </a:lnTo>
                  <a:lnTo>
                    <a:pt x="1916" y="343"/>
                  </a:lnTo>
                  <a:lnTo>
                    <a:pt x="1893" y="346"/>
                  </a:lnTo>
                  <a:lnTo>
                    <a:pt x="90" y="346"/>
                  </a:lnTo>
                  <a:lnTo>
                    <a:pt x="66" y="343"/>
                  </a:lnTo>
                  <a:lnTo>
                    <a:pt x="45" y="334"/>
                  </a:lnTo>
                  <a:lnTo>
                    <a:pt x="26" y="320"/>
                  </a:lnTo>
                  <a:lnTo>
                    <a:pt x="12" y="302"/>
                  </a:lnTo>
                  <a:lnTo>
                    <a:pt x="3" y="281"/>
                  </a:lnTo>
                  <a:lnTo>
                    <a:pt x="0" y="258"/>
                  </a:lnTo>
                  <a:lnTo>
                    <a:pt x="0" y="89"/>
                  </a:lnTo>
                  <a:lnTo>
                    <a:pt x="3" y="66"/>
                  </a:lnTo>
                  <a:lnTo>
                    <a:pt x="12" y="44"/>
                  </a:lnTo>
                  <a:lnTo>
                    <a:pt x="26" y="26"/>
                  </a:lnTo>
                  <a:lnTo>
                    <a:pt x="45" y="12"/>
                  </a:lnTo>
                  <a:lnTo>
                    <a:pt x="66" y="3"/>
                  </a:lnTo>
                  <a:lnTo>
                    <a:pt x="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7" name="Freeform 125"/>
            <p:cNvSpPr>
              <a:spLocks/>
            </p:cNvSpPr>
            <p:nvPr/>
          </p:nvSpPr>
          <p:spPr bwMode="auto">
            <a:xfrm>
              <a:off x="1801813" y="1412875"/>
              <a:ext cx="200025" cy="171450"/>
            </a:xfrm>
            <a:custGeom>
              <a:avLst/>
              <a:gdLst>
                <a:gd name="T0" fmla="*/ 110 w 1377"/>
                <a:gd name="T1" fmla="*/ 0 h 1183"/>
                <a:gd name="T2" fmla="*/ 1266 w 1377"/>
                <a:gd name="T3" fmla="*/ 0 h 1183"/>
                <a:gd name="T4" fmla="*/ 1291 w 1377"/>
                <a:gd name="T5" fmla="*/ 3 h 1183"/>
                <a:gd name="T6" fmla="*/ 1314 w 1377"/>
                <a:gd name="T7" fmla="*/ 12 h 1183"/>
                <a:gd name="T8" fmla="*/ 1335 w 1377"/>
                <a:gd name="T9" fmla="*/ 24 h 1183"/>
                <a:gd name="T10" fmla="*/ 1351 w 1377"/>
                <a:gd name="T11" fmla="*/ 42 h 1183"/>
                <a:gd name="T12" fmla="*/ 1365 w 1377"/>
                <a:gd name="T13" fmla="*/ 62 h 1183"/>
                <a:gd name="T14" fmla="*/ 1373 w 1377"/>
                <a:gd name="T15" fmla="*/ 86 h 1183"/>
                <a:gd name="T16" fmla="*/ 1377 w 1377"/>
                <a:gd name="T17" fmla="*/ 111 h 1183"/>
                <a:gd name="T18" fmla="*/ 1377 w 1377"/>
                <a:gd name="T19" fmla="*/ 1083 h 1183"/>
                <a:gd name="T20" fmla="*/ 1373 w 1377"/>
                <a:gd name="T21" fmla="*/ 1106 h 1183"/>
                <a:gd name="T22" fmla="*/ 1366 w 1377"/>
                <a:gd name="T23" fmla="*/ 1127 h 1183"/>
                <a:gd name="T24" fmla="*/ 1354 w 1377"/>
                <a:gd name="T25" fmla="*/ 1146 h 1183"/>
                <a:gd name="T26" fmla="*/ 1338 w 1377"/>
                <a:gd name="T27" fmla="*/ 1161 h 1183"/>
                <a:gd name="T28" fmla="*/ 1319 w 1377"/>
                <a:gd name="T29" fmla="*/ 1173 h 1183"/>
                <a:gd name="T30" fmla="*/ 1298 w 1377"/>
                <a:gd name="T31" fmla="*/ 1181 h 1183"/>
                <a:gd name="T32" fmla="*/ 1275 w 1377"/>
                <a:gd name="T33" fmla="*/ 1183 h 1183"/>
                <a:gd name="T34" fmla="*/ 100 w 1377"/>
                <a:gd name="T35" fmla="*/ 1183 h 1183"/>
                <a:gd name="T36" fmla="*/ 77 w 1377"/>
                <a:gd name="T37" fmla="*/ 1181 h 1183"/>
                <a:gd name="T38" fmla="*/ 56 w 1377"/>
                <a:gd name="T39" fmla="*/ 1173 h 1183"/>
                <a:gd name="T40" fmla="*/ 38 w 1377"/>
                <a:gd name="T41" fmla="*/ 1161 h 1183"/>
                <a:gd name="T42" fmla="*/ 22 w 1377"/>
                <a:gd name="T43" fmla="*/ 1146 h 1183"/>
                <a:gd name="T44" fmla="*/ 10 w 1377"/>
                <a:gd name="T45" fmla="*/ 1127 h 1183"/>
                <a:gd name="T46" fmla="*/ 2 w 1377"/>
                <a:gd name="T47" fmla="*/ 1106 h 1183"/>
                <a:gd name="T48" fmla="*/ 0 w 1377"/>
                <a:gd name="T49" fmla="*/ 1083 h 1183"/>
                <a:gd name="T50" fmla="*/ 0 w 1377"/>
                <a:gd name="T51" fmla="*/ 111 h 1183"/>
                <a:gd name="T52" fmla="*/ 3 w 1377"/>
                <a:gd name="T53" fmla="*/ 86 h 1183"/>
                <a:gd name="T54" fmla="*/ 10 w 1377"/>
                <a:gd name="T55" fmla="*/ 62 h 1183"/>
                <a:gd name="T56" fmla="*/ 24 w 1377"/>
                <a:gd name="T57" fmla="*/ 42 h 1183"/>
                <a:gd name="T58" fmla="*/ 41 w 1377"/>
                <a:gd name="T59" fmla="*/ 24 h 1183"/>
                <a:gd name="T60" fmla="*/ 62 w 1377"/>
                <a:gd name="T61" fmla="*/ 12 h 1183"/>
                <a:gd name="T62" fmla="*/ 85 w 1377"/>
                <a:gd name="T63" fmla="*/ 3 h 1183"/>
                <a:gd name="T64" fmla="*/ 110 w 1377"/>
                <a:gd name="T65" fmla="*/ 0 h 1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77" h="1183">
                  <a:moveTo>
                    <a:pt x="110" y="0"/>
                  </a:moveTo>
                  <a:lnTo>
                    <a:pt x="1266" y="0"/>
                  </a:lnTo>
                  <a:lnTo>
                    <a:pt x="1291" y="3"/>
                  </a:lnTo>
                  <a:lnTo>
                    <a:pt x="1314" y="12"/>
                  </a:lnTo>
                  <a:lnTo>
                    <a:pt x="1335" y="24"/>
                  </a:lnTo>
                  <a:lnTo>
                    <a:pt x="1351" y="42"/>
                  </a:lnTo>
                  <a:lnTo>
                    <a:pt x="1365" y="62"/>
                  </a:lnTo>
                  <a:lnTo>
                    <a:pt x="1373" y="86"/>
                  </a:lnTo>
                  <a:lnTo>
                    <a:pt x="1377" y="111"/>
                  </a:lnTo>
                  <a:lnTo>
                    <a:pt x="1377" y="1083"/>
                  </a:lnTo>
                  <a:lnTo>
                    <a:pt x="1373" y="1106"/>
                  </a:lnTo>
                  <a:lnTo>
                    <a:pt x="1366" y="1127"/>
                  </a:lnTo>
                  <a:lnTo>
                    <a:pt x="1354" y="1146"/>
                  </a:lnTo>
                  <a:lnTo>
                    <a:pt x="1338" y="1161"/>
                  </a:lnTo>
                  <a:lnTo>
                    <a:pt x="1319" y="1173"/>
                  </a:lnTo>
                  <a:lnTo>
                    <a:pt x="1298" y="1181"/>
                  </a:lnTo>
                  <a:lnTo>
                    <a:pt x="1275" y="1183"/>
                  </a:lnTo>
                  <a:lnTo>
                    <a:pt x="100" y="1183"/>
                  </a:lnTo>
                  <a:lnTo>
                    <a:pt x="77" y="1181"/>
                  </a:lnTo>
                  <a:lnTo>
                    <a:pt x="56" y="1173"/>
                  </a:lnTo>
                  <a:lnTo>
                    <a:pt x="38" y="1161"/>
                  </a:lnTo>
                  <a:lnTo>
                    <a:pt x="22" y="1146"/>
                  </a:lnTo>
                  <a:lnTo>
                    <a:pt x="10" y="1127"/>
                  </a:lnTo>
                  <a:lnTo>
                    <a:pt x="2" y="1106"/>
                  </a:lnTo>
                  <a:lnTo>
                    <a:pt x="0" y="1083"/>
                  </a:lnTo>
                  <a:lnTo>
                    <a:pt x="0" y="111"/>
                  </a:lnTo>
                  <a:lnTo>
                    <a:pt x="3" y="86"/>
                  </a:lnTo>
                  <a:lnTo>
                    <a:pt x="10" y="62"/>
                  </a:lnTo>
                  <a:lnTo>
                    <a:pt x="24" y="42"/>
                  </a:lnTo>
                  <a:lnTo>
                    <a:pt x="41" y="24"/>
                  </a:lnTo>
                  <a:lnTo>
                    <a:pt x="62" y="12"/>
                  </a:lnTo>
                  <a:lnTo>
                    <a:pt x="85" y="3"/>
                  </a:lnTo>
                  <a:lnTo>
                    <a:pt x="1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8" name="Freeform 126"/>
            <p:cNvSpPr>
              <a:spLocks/>
            </p:cNvSpPr>
            <p:nvPr/>
          </p:nvSpPr>
          <p:spPr bwMode="auto">
            <a:xfrm>
              <a:off x="1801813" y="1212850"/>
              <a:ext cx="200025" cy="109538"/>
            </a:xfrm>
            <a:custGeom>
              <a:avLst/>
              <a:gdLst>
                <a:gd name="T0" fmla="*/ 414 w 1387"/>
                <a:gd name="T1" fmla="*/ 0 h 760"/>
                <a:gd name="T2" fmla="*/ 426 w 1387"/>
                <a:gd name="T3" fmla="*/ 4 h 760"/>
                <a:gd name="T4" fmla="*/ 437 w 1387"/>
                <a:gd name="T5" fmla="*/ 10 h 760"/>
                <a:gd name="T6" fmla="*/ 443 w 1387"/>
                <a:gd name="T7" fmla="*/ 21 h 760"/>
                <a:gd name="T8" fmla="*/ 657 w 1387"/>
                <a:gd name="T9" fmla="*/ 607 h 760"/>
                <a:gd name="T10" fmla="*/ 662 w 1387"/>
                <a:gd name="T11" fmla="*/ 617 h 760"/>
                <a:gd name="T12" fmla="*/ 672 w 1387"/>
                <a:gd name="T13" fmla="*/ 625 h 760"/>
                <a:gd name="T14" fmla="*/ 682 w 1387"/>
                <a:gd name="T15" fmla="*/ 630 h 760"/>
                <a:gd name="T16" fmla="*/ 693 w 1387"/>
                <a:gd name="T17" fmla="*/ 632 h 760"/>
                <a:gd name="T18" fmla="*/ 704 w 1387"/>
                <a:gd name="T19" fmla="*/ 630 h 760"/>
                <a:gd name="T20" fmla="*/ 715 w 1387"/>
                <a:gd name="T21" fmla="*/ 625 h 760"/>
                <a:gd name="T22" fmla="*/ 723 w 1387"/>
                <a:gd name="T23" fmla="*/ 617 h 760"/>
                <a:gd name="T24" fmla="*/ 729 w 1387"/>
                <a:gd name="T25" fmla="*/ 607 h 760"/>
                <a:gd name="T26" fmla="*/ 943 w 1387"/>
                <a:gd name="T27" fmla="*/ 21 h 760"/>
                <a:gd name="T28" fmla="*/ 949 w 1387"/>
                <a:gd name="T29" fmla="*/ 11 h 760"/>
                <a:gd name="T30" fmla="*/ 958 w 1387"/>
                <a:gd name="T31" fmla="*/ 4 h 760"/>
                <a:gd name="T32" fmla="*/ 970 w 1387"/>
                <a:gd name="T33" fmla="*/ 0 h 760"/>
                <a:gd name="T34" fmla="*/ 981 w 1387"/>
                <a:gd name="T35" fmla="*/ 3 h 760"/>
                <a:gd name="T36" fmla="*/ 1170 w 1387"/>
                <a:gd name="T37" fmla="*/ 33 h 760"/>
                <a:gd name="T38" fmla="*/ 1170 w 1387"/>
                <a:gd name="T39" fmla="*/ 34 h 760"/>
                <a:gd name="T40" fmla="*/ 1208 w 1387"/>
                <a:gd name="T41" fmla="*/ 48 h 760"/>
                <a:gd name="T42" fmla="*/ 1242 w 1387"/>
                <a:gd name="T43" fmla="*/ 67 h 760"/>
                <a:gd name="T44" fmla="*/ 1274 w 1387"/>
                <a:gd name="T45" fmla="*/ 90 h 760"/>
                <a:gd name="T46" fmla="*/ 1302 w 1387"/>
                <a:gd name="T47" fmla="*/ 117 h 760"/>
                <a:gd name="T48" fmla="*/ 1327 w 1387"/>
                <a:gd name="T49" fmla="*/ 147 h 760"/>
                <a:gd name="T50" fmla="*/ 1347 w 1387"/>
                <a:gd name="T51" fmla="*/ 180 h 760"/>
                <a:gd name="T52" fmla="*/ 1364 w 1387"/>
                <a:gd name="T53" fmla="*/ 214 h 760"/>
                <a:gd name="T54" fmla="*/ 1376 w 1387"/>
                <a:gd name="T55" fmla="*/ 252 h 760"/>
                <a:gd name="T56" fmla="*/ 1384 w 1387"/>
                <a:gd name="T57" fmla="*/ 291 h 760"/>
                <a:gd name="T58" fmla="*/ 1387 w 1387"/>
                <a:gd name="T59" fmla="*/ 330 h 760"/>
                <a:gd name="T60" fmla="*/ 1387 w 1387"/>
                <a:gd name="T61" fmla="*/ 760 h 760"/>
                <a:gd name="T62" fmla="*/ 0 w 1387"/>
                <a:gd name="T63" fmla="*/ 760 h 760"/>
                <a:gd name="T64" fmla="*/ 0 w 1387"/>
                <a:gd name="T65" fmla="*/ 332 h 760"/>
                <a:gd name="T66" fmla="*/ 2 w 1387"/>
                <a:gd name="T67" fmla="*/ 292 h 760"/>
                <a:gd name="T68" fmla="*/ 9 w 1387"/>
                <a:gd name="T69" fmla="*/ 253 h 760"/>
                <a:gd name="T70" fmla="*/ 22 w 1387"/>
                <a:gd name="T71" fmla="*/ 215 h 760"/>
                <a:gd name="T72" fmla="*/ 38 w 1387"/>
                <a:gd name="T73" fmla="*/ 181 h 760"/>
                <a:gd name="T74" fmla="*/ 59 w 1387"/>
                <a:gd name="T75" fmla="*/ 148 h 760"/>
                <a:gd name="T76" fmla="*/ 83 w 1387"/>
                <a:gd name="T77" fmla="*/ 118 h 760"/>
                <a:gd name="T78" fmla="*/ 112 w 1387"/>
                <a:gd name="T79" fmla="*/ 91 h 760"/>
                <a:gd name="T80" fmla="*/ 144 w 1387"/>
                <a:gd name="T81" fmla="*/ 68 h 760"/>
                <a:gd name="T82" fmla="*/ 179 w 1387"/>
                <a:gd name="T83" fmla="*/ 48 h 760"/>
                <a:gd name="T84" fmla="*/ 216 w 1387"/>
                <a:gd name="T85" fmla="*/ 33 h 760"/>
                <a:gd name="T86" fmla="*/ 219 w 1387"/>
                <a:gd name="T87" fmla="*/ 33 h 760"/>
                <a:gd name="T88" fmla="*/ 229 w 1387"/>
                <a:gd name="T89" fmla="*/ 31 h 760"/>
                <a:gd name="T90" fmla="*/ 242 w 1387"/>
                <a:gd name="T91" fmla="*/ 29 h 760"/>
                <a:gd name="T92" fmla="*/ 260 w 1387"/>
                <a:gd name="T93" fmla="*/ 26 h 760"/>
                <a:gd name="T94" fmla="*/ 280 w 1387"/>
                <a:gd name="T95" fmla="*/ 22 h 760"/>
                <a:gd name="T96" fmla="*/ 303 w 1387"/>
                <a:gd name="T97" fmla="*/ 19 h 760"/>
                <a:gd name="T98" fmla="*/ 325 w 1387"/>
                <a:gd name="T99" fmla="*/ 15 h 760"/>
                <a:gd name="T100" fmla="*/ 347 w 1387"/>
                <a:gd name="T101" fmla="*/ 11 h 760"/>
                <a:gd name="T102" fmla="*/ 368 w 1387"/>
                <a:gd name="T103" fmla="*/ 8 h 760"/>
                <a:gd name="T104" fmla="*/ 385 w 1387"/>
                <a:gd name="T105" fmla="*/ 5 h 760"/>
                <a:gd name="T106" fmla="*/ 400 w 1387"/>
                <a:gd name="T107" fmla="*/ 3 h 760"/>
                <a:gd name="T108" fmla="*/ 410 w 1387"/>
                <a:gd name="T109" fmla="*/ 2 h 760"/>
                <a:gd name="T110" fmla="*/ 414 w 1387"/>
                <a:gd name="T111" fmla="*/ 0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87" h="760">
                  <a:moveTo>
                    <a:pt x="414" y="0"/>
                  </a:moveTo>
                  <a:lnTo>
                    <a:pt x="426" y="4"/>
                  </a:lnTo>
                  <a:lnTo>
                    <a:pt x="437" y="10"/>
                  </a:lnTo>
                  <a:lnTo>
                    <a:pt x="443" y="21"/>
                  </a:lnTo>
                  <a:lnTo>
                    <a:pt x="657" y="607"/>
                  </a:lnTo>
                  <a:lnTo>
                    <a:pt x="662" y="617"/>
                  </a:lnTo>
                  <a:lnTo>
                    <a:pt x="672" y="625"/>
                  </a:lnTo>
                  <a:lnTo>
                    <a:pt x="682" y="630"/>
                  </a:lnTo>
                  <a:lnTo>
                    <a:pt x="693" y="632"/>
                  </a:lnTo>
                  <a:lnTo>
                    <a:pt x="704" y="630"/>
                  </a:lnTo>
                  <a:lnTo>
                    <a:pt x="715" y="625"/>
                  </a:lnTo>
                  <a:lnTo>
                    <a:pt x="723" y="617"/>
                  </a:lnTo>
                  <a:lnTo>
                    <a:pt x="729" y="607"/>
                  </a:lnTo>
                  <a:lnTo>
                    <a:pt x="943" y="21"/>
                  </a:lnTo>
                  <a:lnTo>
                    <a:pt x="949" y="11"/>
                  </a:lnTo>
                  <a:lnTo>
                    <a:pt x="958" y="4"/>
                  </a:lnTo>
                  <a:lnTo>
                    <a:pt x="970" y="0"/>
                  </a:lnTo>
                  <a:lnTo>
                    <a:pt x="981" y="3"/>
                  </a:lnTo>
                  <a:lnTo>
                    <a:pt x="1170" y="33"/>
                  </a:lnTo>
                  <a:lnTo>
                    <a:pt x="1170" y="34"/>
                  </a:lnTo>
                  <a:lnTo>
                    <a:pt x="1208" y="48"/>
                  </a:lnTo>
                  <a:lnTo>
                    <a:pt x="1242" y="67"/>
                  </a:lnTo>
                  <a:lnTo>
                    <a:pt x="1274" y="90"/>
                  </a:lnTo>
                  <a:lnTo>
                    <a:pt x="1302" y="117"/>
                  </a:lnTo>
                  <a:lnTo>
                    <a:pt x="1327" y="147"/>
                  </a:lnTo>
                  <a:lnTo>
                    <a:pt x="1347" y="180"/>
                  </a:lnTo>
                  <a:lnTo>
                    <a:pt x="1364" y="214"/>
                  </a:lnTo>
                  <a:lnTo>
                    <a:pt x="1376" y="252"/>
                  </a:lnTo>
                  <a:lnTo>
                    <a:pt x="1384" y="291"/>
                  </a:lnTo>
                  <a:lnTo>
                    <a:pt x="1387" y="330"/>
                  </a:lnTo>
                  <a:lnTo>
                    <a:pt x="1387" y="760"/>
                  </a:lnTo>
                  <a:lnTo>
                    <a:pt x="0" y="760"/>
                  </a:lnTo>
                  <a:lnTo>
                    <a:pt x="0" y="332"/>
                  </a:lnTo>
                  <a:lnTo>
                    <a:pt x="2" y="292"/>
                  </a:lnTo>
                  <a:lnTo>
                    <a:pt x="9" y="253"/>
                  </a:lnTo>
                  <a:lnTo>
                    <a:pt x="22" y="215"/>
                  </a:lnTo>
                  <a:lnTo>
                    <a:pt x="38" y="181"/>
                  </a:lnTo>
                  <a:lnTo>
                    <a:pt x="59" y="148"/>
                  </a:lnTo>
                  <a:lnTo>
                    <a:pt x="83" y="118"/>
                  </a:lnTo>
                  <a:lnTo>
                    <a:pt x="112" y="91"/>
                  </a:lnTo>
                  <a:lnTo>
                    <a:pt x="144" y="68"/>
                  </a:lnTo>
                  <a:lnTo>
                    <a:pt x="179" y="48"/>
                  </a:lnTo>
                  <a:lnTo>
                    <a:pt x="216" y="33"/>
                  </a:lnTo>
                  <a:lnTo>
                    <a:pt x="219" y="33"/>
                  </a:lnTo>
                  <a:lnTo>
                    <a:pt x="229" y="31"/>
                  </a:lnTo>
                  <a:lnTo>
                    <a:pt x="242" y="29"/>
                  </a:lnTo>
                  <a:lnTo>
                    <a:pt x="260" y="26"/>
                  </a:lnTo>
                  <a:lnTo>
                    <a:pt x="280" y="22"/>
                  </a:lnTo>
                  <a:lnTo>
                    <a:pt x="303" y="19"/>
                  </a:lnTo>
                  <a:lnTo>
                    <a:pt x="325" y="15"/>
                  </a:lnTo>
                  <a:lnTo>
                    <a:pt x="347" y="11"/>
                  </a:lnTo>
                  <a:lnTo>
                    <a:pt x="368" y="8"/>
                  </a:lnTo>
                  <a:lnTo>
                    <a:pt x="385" y="5"/>
                  </a:lnTo>
                  <a:lnTo>
                    <a:pt x="400" y="3"/>
                  </a:lnTo>
                  <a:lnTo>
                    <a:pt x="410" y="2"/>
                  </a:lnTo>
                  <a:lnTo>
                    <a:pt x="4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9" name="Freeform 127"/>
            <p:cNvSpPr>
              <a:spLocks/>
            </p:cNvSpPr>
            <p:nvPr/>
          </p:nvSpPr>
          <p:spPr bwMode="auto">
            <a:xfrm>
              <a:off x="1889125" y="1209675"/>
              <a:ext cx="25400" cy="68263"/>
            </a:xfrm>
            <a:custGeom>
              <a:avLst/>
              <a:gdLst>
                <a:gd name="T0" fmla="*/ 46 w 186"/>
                <a:gd name="T1" fmla="*/ 0 h 475"/>
                <a:gd name="T2" fmla="*/ 141 w 186"/>
                <a:gd name="T3" fmla="*/ 0 h 475"/>
                <a:gd name="T4" fmla="*/ 153 w 186"/>
                <a:gd name="T5" fmla="*/ 1 h 475"/>
                <a:gd name="T6" fmla="*/ 165 w 186"/>
                <a:gd name="T7" fmla="*/ 6 h 475"/>
                <a:gd name="T8" fmla="*/ 174 w 186"/>
                <a:gd name="T9" fmla="*/ 13 h 475"/>
                <a:gd name="T10" fmla="*/ 183 w 186"/>
                <a:gd name="T11" fmla="*/ 25 h 475"/>
                <a:gd name="T12" fmla="*/ 186 w 186"/>
                <a:gd name="T13" fmla="*/ 38 h 475"/>
                <a:gd name="T14" fmla="*/ 186 w 186"/>
                <a:gd name="T15" fmla="*/ 52 h 475"/>
                <a:gd name="T16" fmla="*/ 181 w 186"/>
                <a:gd name="T17" fmla="*/ 65 h 475"/>
                <a:gd name="T18" fmla="*/ 129 w 186"/>
                <a:gd name="T19" fmla="*/ 142 h 475"/>
                <a:gd name="T20" fmla="*/ 153 w 186"/>
                <a:gd name="T21" fmla="*/ 342 h 475"/>
                <a:gd name="T22" fmla="*/ 106 w 186"/>
                <a:gd name="T23" fmla="*/ 467 h 475"/>
                <a:gd name="T24" fmla="*/ 102 w 186"/>
                <a:gd name="T25" fmla="*/ 473 h 475"/>
                <a:gd name="T26" fmla="*/ 96 w 186"/>
                <a:gd name="T27" fmla="*/ 475 h 475"/>
                <a:gd name="T28" fmla="*/ 90 w 186"/>
                <a:gd name="T29" fmla="*/ 475 h 475"/>
                <a:gd name="T30" fmla="*/ 83 w 186"/>
                <a:gd name="T31" fmla="*/ 473 h 475"/>
                <a:gd name="T32" fmla="*/ 79 w 186"/>
                <a:gd name="T33" fmla="*/ 467 h 475"/>
                <a:gd name="T34" fmla="*/ 32 w 186"/>
                <a:gd name="T35" fmla="*/ 342 h 475"/>
                <a:gd name="T36" fmla="*/ 56 w 186"/>
                <a:gd name="T37" fmla="*/ 142 h 475"/>
                <a:gd name="T38" fmla="*/ 6 w 186"/>
                <a:gd name="T39" fmla="*/ 65 h 475"/>
                <a:gd name="T40" fmla="*/ 1 w 186"/>
                <a:gd name="T41" fmla="*/ 52 h 475"/>
                <a:gd name="T42" fmla="*/ 0 w 186"/>
                <a:gd name="T43" fmla="*/ 38 h 475"/>
                <a:gd name="T44" fmla="*/ 4 w 186"/>
                <a:gd name="T45" fmla="*/ 25 h 475"/>
                <a:gd name="T46" fmla="*/ 11 w 186"/>
                <a:gd name="T47" fmla="*/ 13 h 475"/>
                <a:gd name="T48" fmla="*/ 21 w 186"/>
                <a:gd name="T49" fmla="*/ 6 h 475"/>
                <a:gd name="T50" fmla="*/ 33 w 186"/>
                <a:gd name="T51" fmla="*/ 1 h 475"/>
                <a:gd name="T52" fmla="*/ 46 w 186"/>
                <a:gd name="T53" fmla="*/ 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6" h="475">
                  <a:moveTo>
                    <a:pt x="46" y="0"/>
                  </a:moveTo>
                  <a:lnTo>
                    <a:pt x="141" y="0"/>
                  </a:lnTo>
                  <a:lnTo>
                    <a:pt x="153" y="1"/>
                  </a:lnTo>
                  <a:lnTo>
                    <a:pt x="165" y="6"/>
                  </a:lnTo>
                  <a:lnTo>
                    <a:pt x="174" y="13"/>
                  </a:lnTo>
                  <a:lnTo>
                    <a:pt x="183" y="25"/>
                  </a:lnTo>
                  <a:lnTo>
                    <a:pt x="186" y="38"/>
                  </a:lnTo>
                  <a:lnTo>
                    <a:pt x="186" y="52"/>
                  </a:lnTo>
                  <a:lnTo>
                    <a:pt x="181" y="65"/>
                  </a:lnTo>
                  <a:lnTo>
                    <a:pt x="129" y="142"/>
                  </a:lnTo>
                  <a:lnTo>
                    <a:pt x="153" y="342"/>
                  </a:lnTo>
                  <a:lnTo>
                    <a:pt x="106" y="467"/>
                  </a:lnTo>
                  <a:lnTo>
                    <a:pt x="102" y="473"/>
                  </a:lnTo>
                  <a:lnTo>
                    <a:pt x="96" y="475"/>
                  </a:lnTo>
                  <a:lnTo>
                    <a:pt x="90" y="475"/>
                  </a:lnTo>
                  <a:lnTo>
                    <a:pt x="83" y="473"/>
                  </a:lnTo>
                  <a:lnTo>
                    <a:pt x="79" y="467"/>
                  </a:lnTo>
                  <a:lnTo>
                    <a:pt x="32" y="342"/>
                  </a:lnTo>
                  <a:lnTo>
                    <a:pt x="56" y="142"/>
                  </a:lnTo>
                  <a:lnTo>
                    <a:pt x="6" y="65"/>
                  </a:lnTo>
                  <a:lnTo>
                    <a:pt x="1" y="52"/>
                  </a:lnTo>
                  <a:lnTo>
                    <a:pt x="0" y="38"/>
                  </a:lnTo>
                  <a:lnTo>
                    <a:pt x="4" y="25"/>
                  </a:lnTo>
                  <a:lnTo>
                    <a:pt x="11" y="13"/>
                  </a:lnTo>
                  <a:lnTo>
                    <a:pt x="21" y="6"/>
                  </a:lnTo>
                  <a:lnTo>
                    <a:pt x="33" y="1"/>
                  </a:lnTo>
                  <a:lnTo>
                    <a:pt x="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10" name="Group 409"/>
          <p:cNvGrpSpPr/>
          <p:nvPr/>
        </p:nvGrpSpPr>
        <p:grpSpPr>
          <a:xfrm>
            <a:off x="6414082" y="2800163"/>
            <a:ext cx="192815" cy="257910"/>
            <a:chOff x="7537450" y="1135063"/>
            <a:chExt cx="371475" cy="496888"/>
          </a:xfrm>
          <a:solidFill>
            <a:schemeClr val="tx1">
              <a:lumMod val="65000"/>
              <a:lumOff val="35000"/>
            </a:schemeClr>
          </a:solidFill>
        </p:grpSpPr>
        <p:sp>
          <p:nvSpPr>
            <p:cNvPr id="411" name="Freeform 43"/>
            <p:cNvSpPr>
              <a:spLocks noEditPoints="1"/>
            </p:cNvSpPr>
            <p:nvPr/>
          </p:nvSpPr>
          <p:spPr bwMode="auto">
            <a:xfrm>
              <a:off x="7612063" y="1211263"/>
              <a:ext cx="128588" cy="122238"/>
            </a:xfrm>
            <a:custGeom>
              <a:avLst/>
              <a:gdLst>
                <a:gd name="T0" fmla="*/ 411 w 891"/>
                <a:gd name="T1" fmla="*/ 100 h 850"/>
                <a:gd name="T2" fmla="*/ 347 w 891"/>
                <a:gd name="T3" fmla="*/ 121 h 850"/>
                <a:gd name="T4" fmla="*/ 294 w 891"/>
                <a:gd name="T5" fmla="*/ 160 h 850"/>
                <a:gd name="T6" fmla="*/ 255 w 891"/>
                <a:gd name="T7" fmla="*/ 213 h 850"/>
                <a:gd name="T8" fmla="*/ 234 w 891"/>
                <a:gd name="T9" fmla="*/ 277 h 850"/>
                <a:gd name="T10" fmla="*/ 234 w 891"/>
                <a:gd name="T11" fmla="*/ 346 h 850"/>
                <a:gd name="T12" fmla="*/ 255 w 891"/>
                <a:gd name="T13" fmla="*/ 410 h 850"/>
                <a:gd name="T14" fmla="*/ 294 w 891"/>
                <a:gd name="T15" fmla="*/ 463 h 850"/>
                <a:gd name="T16" fmla="*/ 347 w 891"/>
                <a:gd name="T17" fmla="*/ 502 h 850"/>
                <a:gd name="T18" fmla="*/ 411 w 891"/>
                <a:gd name="T19" fmla="*/ 523 h 850"/>
                <a:gd name="T20" fmla="*/ 480 w 891"/>
                <a:gd name="T21" fmla="*/ 523 h 850"/>
                <a:gd name="T22" fmla="*/ 544 w 891"/>
                <a:gd name="T23" fmla="*/ 502 h 850"/>
                <a:gd name="T24" fmla="*/ 597 w 891"/>
                <a:gd name="T25" fmla="*/ 463 h 850"/>
                <a:gd name="T26" fmla="*/ 636 w 891"/>
                <a:gd name="T27" fmla="*/ 410 h 850"/>
                <a:gd name="T28" fmla="*/ 657 w 891"/>
                <a:gd name="T29" fmla="*/ 346 h 850"/>
                <a:gd name="T30" fmla="*/ 657 w 891"/>
                <a:gd name="T31" fmla="*/ 277 h 850"/>
                <a:gd name="T32" fmla="*/ 636 w 891"/>
                <a:gd name="T33" fmla="*/ 213 h 850"/>
                <a:gd name="T34" fmla="*/ 597 w 891"/>
                <a:gd name="T35" fmla="*/ 160 h 850"/>
                <a:gd name="T36" fmla="*/ 544 w 891"/>
                <a:gd name="T37" fmla="*/ 121 h 850"/>
                <a:gd name="T38" fmla="*/ 480 w 891"/>
                <a:gd name="T39" fmla="*/ 100 h 850"/>
                <a:gd name="T40" fmla="*/ 67 w 891"/>
                <a:gd name="T41" fmla="*/ 0 h 850"/>
                <a:gd name="T42" fmla="*/ 842 w 891"/>
                <a:gd name="T43" fmla="*/ 3 h 850"/>
                <a:gd name="T44" fmla="*/ 871 w 891"/>
                <a:gd name="T45" fmla="*/ 19 h 850"/>
                <a:gd name="T46" fmla="*/ 888 w 891"/>
                <a:gd name="T47" fmla="*/ 49 h 850"/>
                <a:gd name="T48" fmla="*/ 891 w 891"/>
                <a:gd name="T49" fmla="*/ 784 h 850"/>
                <a:gd name="T50" fmla="*/ 869 w 891"/>
                <a:gd name="T51" fmla="*/ 714 h 850"/>
                <a:gd name="T52" fmla="*/ 832 w 891"/>
                <a:gd name="T53" fmla="*/ 654 h 850"/>
                <a:gd name="T54" fmla="*/ 777 w 891"/>
                <a:gd name="T55" fmla="*/ 605 h 850"/>
                <a:gd name="T56" fmla="*/ 711 w 891"/>
                <a:gd name="T57" fmla="*/ 572 h 850"/>
                <a:gd name="T58" fmla="*/ 701 w 891"/>
                <a:gd name="T59" fmla="*/ 569 h 850"/>
                <a:gd name="T60" fmla="*/ 678 w 891"/>
                <a:gd name="T61" fmla="*/ 562 h 850"/>
                <a:gd name="T62" fmla="*/ 656 w 891"/>
                <a:gd name="T63" fmla="*/ 555 h 850"/>
                <a:gd name="T64" fmla="*/ 645 w 891"/>
                <a:gd name="T65" fmla="*/ 552 h 850"/>
                <a:gd name="T66" fmla="*/ 607 w 891"/>
                <a:gd name="T67" fmla="*/ 549 h 850"/>
                <a:gd name="T68" fmla="*/ 570 w 891"/>
                <a:gd name="T69" fmla="*/ 562 h 850"/>
                <a:gd name="T70" fmla="*/ 543 w 891"/>
                <a:gd name="T71" fmla="*/ 590 h 850"/>
                <a:gd name="T72" fmla="*/ 446 w 891"/>
                <a:gd name="T73" fmla="*/ 850 h 850"/>
                <a:gd name="T74" fmla="*/ 348 w 891"/>
                <a:gd name="T75" fmla="*/ 590 h 850"/>
                <a:gd name="T76" fmla="*/ 321 w 891"/>
                <a:gd name="T77" fmla="*/ 562 h 850"/>
                <a:gd name="T78" fmla="*/ 284 w 891"/>
                <a:gd name="T79" fmla="*/ 549 h 850"/>
                <a:gd name="T80" fmla="*/ 245 w 891"/>
                <a:gd name="T81" fmla="*/ 552 h 850"/>
                <a:gd name="T82" fmla="*/ 235 w 891"/>
                <a:gd name="T83" fmla="*/ 555 h 850"/>
                <a:gd name="T84" fmla="*/ 212 w 891"/>
                <a:gd name="T85" fmla="*/ 562 h 850"/>
                <a:gd name="T86" fmla="*/ 190 w 891"/>
                <a:gd name="T87" fmla="*/ 569 h 850"/>
                <a:gd name="T88" fmla="*/ 180 w 891"/>
                <a:gd name="T89" fmla="*/ 572 h 850"/>
                <a:gd name="T90" fmla="*/ 114 w 891"/>
                <a:gd name="T91" fmla="*/ 605 h 850"/>
                <a:gd name="T92" fmla="*/ 60 w 891"/>
                <a:gd name="T93" fmla="*/ 654 h 850"/>
                <a:gd name="T94" fmla="*/ 21 w 891"/>
                <a:gd name="T95" fmla="*/ 714 h 850"/>
                <a:gd name="T96" fmla="*/ 0 w 891"/>
                <a:gd name="T97" fmla="*/ 784 h 850"/>
                <a:gd name="T98" fmla="*/ 3 w 891"/>
                <a:gd name="T99" fmla="*/ 49 h 850"/>
                <a:gd name="T100" fmla="*/ 20 w 891"/>
                <a:gd name="T101" fmla="*/ 19 h 850"/>
                <a:gd name="T102" fmla="*/ 49 w 891"/>
                <a:gd name="T103" fmla="*/ 3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1" h="850">
                  <a:moveTo>
                    <a:pt x="446" y="97"/>
                  </a:moveTo>
                  <a:lnTo>
                    <a:pt x="411" y="100"/>
                  </a:lnTo>
                  <a:lnTo>
                    <a:pt x="378" y="108"/>
                  </a:lnTo>
                  <a:lnTo>
                    <a:pt x="347" y="121"/>
                  </a:lnTo>
                  <a:lnTo>
                    <a:pt x="319" y="139"/>
                  </a:lnTo>
                  <a:lnTo>
                    <a:pt x="294" y="160"/>
                  </a:lnTo>
                  <a:lnTo>
                    <a:pt x="272" y="185"/>
                  </a:lnTo>
                  <a:lnTo>
                    <a:pt x="255" y="213"/>
                  </a:lnTo>
                  <a:lnTo>
                    <a:pt x="242" y="243"/>
                  </a:lnTo>
                  <a:lnTo>
                    <a:pt x="234" y="277"/>
                  </a:lnTo>
                  <a:lnTo>
                    <a:pt x="231" y="311"/>
                  </a:lnTo>
                  <a:lnTo>
                    <a:pt x="234" y="346"/>
                  </a:lnTo>
                  <a:lnTo>
                    <a:pt x="242" y="379"/>
                  </a:lnTo>
                  <a:lnTo>
                    <a:pt x="255" y="410"/>
                  </a:lnTo>
                  <a:lnTo>
                    <a:pt x="272" y="438"/>
                  </a:lnTo>
                  <a:lnTo>
                    <a:pt x="294" y="463"/>
                  </a:lnTo>
                  <a:lnTo>
                    <a:pt x="319" y="485"/>
                  </a:lnTo>
                  <a:lnTo>
                    <a:pt x="347" y="502"/>
                  </a:lnTo>
                  <a:lnTo>
                    <a:pt x="378" y="515"/>
                  </a:lnTo>
                  <a:lnTo>
                    <a:pt x="411" y="523"/>
                  </a:lnTo>
                  <a:lnTo>
                    <a:pt x="446" y="526"/>
                  </a:lnTo>
                  <a:lnTo>
                    <a:pt x="480" y="523"/>
                  </a:lnTo>
                  <a:lnTo>
                    <a:pt x="514" y="515"/>
                  </a:lnTo>
                  <a:lnTo>
                    <a:pt x="544" y="502"/>
                  </a:lnTo>
                  <a:lnTo>
                    <a:pt x="572" y="484"/>
                  </a:lnTo>
                  <a:lnTo>
                    <a:pt x="597" y="463"/>
                  </a:lnTo>
                  <a:lnTo>
                    <a:pt x="618" y="438"/>
                  </a:lnTo>
                  <a:lnTo>
                    <a:pt x="636" y="410"/>
                  </a:lnTo>
                  <a:lnTo>
                    <a:pt x="648" y="379"/>
                  </a:lnTo>
                  <a:lnTo>
                    <a:pt x="657" y="346"/>
                  </a:lnTo>
                  <a:lnTo>
                    <a:pt x="660" y="311"/>
                  </a:lnTo>
                  <a:lnTo>
                    <a:pt x="657" y="277"/>
                  </a:lnTo>
                  <a:lnTo>
                    <a:pt x="648" y="243"/>
                  </a:lnTo>
                  <a:lnTo>
                    <a:pt x="636" y="213"/>
                  </a:lnTo>
                  <a:lnTo>
                    <a:pt x="618" y="185"/>
                  </a:lnTo>
                  <a:lnTo>
                    <a:pt x="597" y="160"/>
                  </a:lnTo>
                  <a:lnTo>
                    <a:pt x="572" y="139"/>
                  </a:lnTo>
                  <a:lnTo>
                    <a:pt x="544" y="121"/>
                  </a:lnTo>
                  <a:lnTo>
                    <a:pt x="514" y="108"/>
                  </a:lnTo>
                  <a:lnTo>
                    <a:pt x="480" y="100"/>
                  </a:lnTo>
                  <a:lnTo>
                    <a:pt x="446" y="97"/>
                  </a:lnTo>
                  <a:close/>
                  <a:moveTo>
                    <a:pt x="67" y="0"/>
                  </a:moveTo>
                  <a:lnTo>
                    <a:pt x="824" y="0"/>
                  </a:lnTo>
                  <a:lnTo>
                    <a:pt x="842" y="3"/>
                  </a:lnTo>
                  <a:lnTo>
                    <a:pt x="858" y="9"/>
                  </a:lnTo>
                  <a:lnTo>
                    <a:pt x="871" y="19"/>
                  </a:lnTo>
                  <a:lnTo>
                    <a:pt x="882" y="33"/>
                  </a:lnTo>
                  <a:lnTo>
                    <a:pt x="888" y="49"/>
                  </a:lnTo>
                  <a:lnTo>
                    <a:pt x="891" y="66"/>
                  </a:lnTo>
                  <a:lnTo>
                    <a:pt x="891" y="784"/>
                  </a:lnTo>
                  <a:lnTo>
                    <a:pt x="883" y="749"/>
                  </a:lnTo>
                  <a:lnTo>
                    <a:pt x="869" y="714"/>
                  </a:lnTo>
                  <a:lnTo>
                    <a:pt x="852" y="683"/>
                  </a:lnTo>
                  <a:lnTo>
                    <a:pt x="832" y="654"/>
                  </a:lnTo>
                  <a:lnTo>
                    <a:pt x="806" y="627"/>
                  </a:lnTo>
                  <a:lnTo>
                    <a:pt x="777" y="605"/>
                  </a:lnTo>
                  <a:lnTo>
                    <a:pt x="746" y="587"/>
                  </a:lnTo>
                  <a:lnTo>
                    <a:pt x="711" y="572"/>
                  </a:lnTo>
                  <a:lnTo>
                    <a:pt x="708" y="571"/>
                  </a:lnTo>
                  <a:lnTo>
                    <a:pt x="701" y="569"/>
                  </a:lnTo>
                  <a:lnTo>
                    <a:pt x="690" y="566"/>
                  </a:lnTo>
                  <a:lnTo>
                    <a:pt x="678" y="562"/>
                  </a:lnTo>
                  <a:lnTo>
                    <a:pt x="666" y="558"/>
                  </a:lnTo>
                  <a:lnTo>
                    <a:pt x="656" y="555"/>
                  </a:lnTo>
                  <a:lnTo>
                    <a:pt x="648" y="553"/>
                  </a:lnTo>
                  <a:lnTo>
                    <a:pt x="645" y="552"/>
                  </a:lnTo>
                  <a:lnTo>
                    <a:pt x="625" y="549"/>
                  </a:lnTo>
                  <a:lnTo>
                    <a:pt x="607" y="549"/>
                  </a:lnTo>
                  <a:lnTo>
                    <a:pt x="588" y="554"/>
                  </a:lnTo>
                  <a:lnTo>
                    <a:pt x="570" y="562"/>
                  </a:lnTo>
                  <a:lnTo>
                    <a:pt x="555" y="575"/>
                  </a:lnTo>
                  <a:lnTo>
                    <a:pt x="543" y="590"/>
                  </a:lnTo>
                  <a:lnTo>
                    <a:pt x="533" y="609"/>
                  </a:lnTo>
                  <a:lnTo>
                    <a:pt x="446" y="850"/>
                  </a:lnTo>
                  <a:lnTo>
                    <a:pt x="358" y="609"/>
                  </a:lnTo>
                  <a:lnTo>
                    <a:pt x="348" y="590"/>
                  </a:lnTo>
                  <a:lnTo>
                    <a:pt x="336" y="575"/>
                  </a:lnTo>
                  <a:lnTo>
                    <a:pt x="321" y="562"/>
                  </a:lnTo>
                  <a:lnTo>
                    <a:pt x="303" y="554"/>
                  </a:lnTo>
                  <a:lnTo>
                    <a:pt x="284" y="549"/>
                  </a:lnTo>
                  <a:lnTo>
                    <a:pt x="265" y="549"/>
                  </a:lnTo>
                  <a:lnTo>
                    <a:pt x="245" y="552"/>
                  </a:lnTo>
                  <a:lnTo>
                    <a:pt x="243" y="553"/>
                  </a:lnTo>
                  <a:lnTo>
                    <a:pt x="235" y="555"/>
                  </a:lnTo>
                  <a:lnTo>
                    <a:pt x="225" y="558"/>
                  </a:lnTo>
                  <a:lnTo>
                    <a:pt x="212" y="562"/>
                  </a:lnTo>
                  <a:lnTo>
                    <a:pt x="201" y="566"/>
                  </a:lnTo>
                  <a:lnTo>
                    <a:pt x="190" y="569"/>
                  </a:lnTo>
                  <a:lnTo>
                    <a:pt x="183" y="571"/>
                  </a:lnTo>
                  <a:lnTo>
                    <a:pt x="180" y="572"/>
                  </a:lnTo>
                  <a:lnTo>
                    <a:pt x="145" y="587"/>
                  </a:lnTo>
                  <a:lnTo>
                    <a:pt x="114" y="605"/>
                  </a:lnTo>
                  <a:lnTo>
                    <a:pt x="85" y="627"/>
                  </a:lnTo>
                  <a:lnTo>
                    <a:pt x="60" y="654"/>
                  </a:lnTo>
                  <a:lnTo>
                    <a:pt x="39" y="683"/>
                  </a:lnTo>
                  <a:lnTo>
                    <a:pt x="21" y="714"/>
                  </a:lnTo>
                  <a:lnTo>
                    <a:pt x="8" y="749"/>
                  </a:lnTo>
                  <a:lnTo>
                    <a:pt x="0" y="784"/>
                  </a:lnTo>
                  <a:lnTo>
                    <a:pt x="0" y="66"/>
                  </a:lnTo>
                  <a:lnTo>
                    <a:pt x="3" y="49"/>
                  </a:lnTo>
                  <a:lnTo>
                    <a:pt x="9" y="33"/>
                  </a:lnTo>
                  <a:lnTo>
                    <a:pt x="20" y="19"/>
                  </a:lnTo>
                  <a:lnTo>
                    <a:pt x="33" y="9"/>
                  </a:lnTo>
                  <a:lnTo>
                    <a:pt x="49" y="3"/>
                  </a:lnTo>
                  <a:lnTo>
                    <a:pt x="6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2" name="Freeform 44"/>
            <p:cNvSpPr>
              <a:spLocks/>
            </p:cNvSpPr>
            <p:nvPr/>
          </p:nvSpPr>
          <p:spPr bwMode="auto">
            <a:xfrm>
              <a:off x="7694613" y="1319213"/>
              <a:ext cx="20638" cy="39688"/>
            </a:xfrm>
            <a:custGeom>
              <a:avLst/>
              <a:gdLst>
                <a:gd name="T0" fmla="*/ 99 w 137"/>
                <a:gd name="T1" fmla="*/ 0 h 270"/>
                <a:gd name="T2" fmla="*/ 114 w 137"/>
                <a:gd name="T3" fmla="*/ 14 h 270"/>
                <a:gd name="T4" fmla="*/ 127 w 137"/>
                <a:gd name="T5" fmla="*/ 30 h 270"/>
                <a:gd name="T6" fmla="*/ 134 w 137"/>
                <a:gd name="T7" fmla="*/ 50 h 270"/>
                <a:gd name="T8" fmla="*/ 137 w 137"/>
                <a:gd name="T9" fmla="*/ 71 h 270"/>
                <a:gd name="T10" fmla="*/ 137 w 137"/>
                <a:gd name="T11" fmla="*/ 270 h 270"/>
                <a:gd name="T12" fmla="*/ 0 w 137"/>
                <a:gd name="T13" fmla="*/ 270 h 270"/>
                <a:gd name="T14" fmla="*/ 99 w 137"/>
                <a:gd name="T15" fmla="*/ 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270">
                  <a:moveTo>
                    <a:pt x="99" y="0"/>
                  </a:moveTo>
                  <a:lnTo>
                    <a:pt x="114" y="14"/>
                  </a:lnTo>
                  <a:lnTo>
                    <a:pt x="127" y="30"/>
                  </a:lnTo>
                  <a:lnTo>
                    <a:pt x="134" y="50"/>
                  </a:lnTo>
                  <a:lnTo>
                    <a:pt x="137" y="71"/>
                  </a:lnTo>
                  <a:lnTo>
                    <a:pt x="137" y="270"/>
                  </a:lnTo>
                  <a:lnTo>
                    <a:pt x="0" y="270"/>
                  </a:lnTo>
                  <a:lnTo>
                    <a:pt x="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3" name="Freeform 45"/>
            <p:cNvSpPr>
              <a:spLocks/>
            </p:cNvSpPr>
            <p:nvPr/>
          </p:nvSpPr>
          <p:spPr bwMode="auto">
            <a:xfrm>
              <a:off x="7637463" y="1319213"/>
              <a:ext cx="20638" cy="39688"/>
            </a:xfrm>
            <a:custGeom>
              <a:avLst/>
              <a:gdLst>
                <a:gd name="T0" fmla="*/ 38 w 137"/>
                <a:gd name="T1" fmla="*/ 0 h 270"/>
                <a:gd name="T2" fmla="*/ 137 w 137"/>
                <a:gd name="T3" fmla="*/ 270 h 270"/>
                <a:gd name="T4" fmla="*/ 0 w 137"/>
                <a:gd name="T5" fmla="*/ 270 h 270"/>
                <a:gd name="T6" fmla="*/ 0 w 137"/>
                <a:gd name="T7" fmla="*/ 71 h 270"/>
                <a:gd name="T8" fmla="*/ 3 w 137"/>
                <a:gd name="T9" fmla="*/ 50 h 270"/>
                <a:gd name="T10" fmla="*/ 10 w 137"/>
                <a:gd name="T11" fmla="*/ 30 h 270"/>
                <a:gd name="T12" fmla="*/ 22 w 137"/>
                <a:gd name="T13" fmla="*/ 14 h 270"/>
                <a:gd name="T14" fmla="*/ 38 w 137"/>
                <a:gd name="T15" fmla="*/ 0 h 2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7" h="270">
                  <a:moveTo>
                    <a:pt x="38" y="0"/>
                  </a:moveTo>
                  <a:lnTo>
                    <a:pt x="137" y="270"/>
                  </a:lnTo>
                  <a:lnTo>
                    <a:pt x="0" y="270"/>
                  </a:lnTo>
                  <a:lnTo>
                    <a:pt x="0" y="71"/>
                  </a:lnTo>
                  <a:lnTo>
                    <a:pt x="3" y="50"/>
                  </a:lnTo>
                  <a:lnTo>
                    <a:pt x="10" y="30"/>
                  </a:lnTo>
                  <a:lnTo>
                    <a:pt x="22" y="14"/>
                  </a:lnTo>
                  <a:lnTo>
                    <a:pt x="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4" name="Freeform 46"/>
            <p:cNvSpPr>
              <a:spLocks noEditPoints="1"/>
            </p:cNvSpPr>
            <p:nvPr/>
          </p:nvSpPr>
          <p:spPr bwMode="auto">
            <a:xfrm>
              <a:off x="7537450" y="1135063"/>
              <a:ext cx="371475" cy="496888"/>
            </a:xfrm>
            <a:custGeom>
              <a:avLst/>
              <a:gdLst>
                <a:gd name="T0" fmla="*/ 389 w 2574"/>
                <a:gd name="T1" fmla="*/ 2708 h 3433"/>
                <a:gd name="T2" fmla="*/ 347 w 2574"/>
                <a:gd name="T3" fmla="*/ 2750 h 3433"/>
                <a:gd name="T4" fmla="*/ 341 w 2574"/>
                <a:gd name="T5" fmla="*/ 2811 h 3433"/>
                <a:gd name="T6" fmla="*/ 372 w 2574"/>
                <a:gd name="T7" fmla="*/ 2861 h 3433"/>
                <a:gd name="T8" fmla="*/ 429 w 2574"/>
                <a:gd name="T9" fmla="*/ 2881 h 3433"/>
                <a:gd name="T10" fmla="*/ 2185 w 2574"/>
                <a:gd name="T11" fmla="*/ 2871 h 3433"/>
                <a:gd name="T12" fmla="*/ 2227 w 2574"/>
                <a:gd name="T13" fmla="*/ 2829 h 3433"/>
                <a:gd name="T14" fmla="*/ 2233 w 2574"/>
                <a:gd name="T15" fmla="*/ 2769 h 3433"/>
                <a:gd name="T16" fmla="*/ 2202 w 2574"/>
                <a:gd name="T17" fmla="*/ 2718 h 3433"/>
                <a:gd name="T18" fmla="*/ 2146 w 2574"/>
                <a:gd name="T19" fmla="*/ 2699 h 3433"/>
                <a:gd name="T20" fmla="*/ 408 w 2574"/>
                <a:gd name="T21" fmla="*/ 2057 h 3433"/>
                <a:gd name="T22" fmla="*/ 358 w 2574"/>
                <a:gd name="T23" fmla="*/ 2089 h 3433"/>
                <a:gd name="T24" fmla="*/ 338 w 2574"/>
                <a:gd name="T25" fmla="*/ 2146 h 3433"/>
                <a:gd name="T26" fmla="*/ 358 w 2574"/>
                <a:gd name="T27" fmla="*/ 2202 h 3433"/>
                <a:gd name="T28" fmla="*/ 408 w 2574"/>
                <a:gd name="T29" fmla="*/ 2235 h 3433"/>
                <a:gd name="T30" fmla="*/ 2166 w 2574"/>
                <a:gd name="T31" fmla="*/ 2235 h 3433"/>
                <a:gd name="T32" fmla="*/ 2217 w 2574"/>
                <a:gd name="T33" fmla="*/ 2202 h 3433"/>
                <a:gd name="T34" fmla="*/ 2237 w 2574"/>
                <a:gd name="T35" fmla="*/ 2146 h 3433"/>
                <a:gd name="T36" fmla="*/ 2217 w 2574"/>
                <a:gd name="T37" fmla="*/ 2089 h 3433"/>
                <a:gd name="T38" fmla="*/ 2166 w 2574"/>
                <a:gd name="T39" fmla="*/ 2057 h 3433"/>
                <a:gd name="T40" fmla="*/ 1931 w 2574"/>
                <a:gd name="T41" fmla="*/ 1197 h 3433"/>
                <a:gd name="T42" fmla="*/ 1874 w 2574"/>
                <a:gd name="T43" fmla="*/ 1216 h 3433"/>
                <a:gd name="T44" fmla="*/ 1842 w 2574"/>
                <a:gd name="T45" fmla="*/ 1267 h 3433"/>
                <a:gd name="T46" fmla="*/ 1848 w 2574"/>
                <a:gd name="T47" fmla="*/ 1327 h 3433"/>
                <a:gd name="T48" fmla="*/ 1890 w 2574"/>
                <a:gd name="T49" fmla="*/ 1369 h 3433"/>
                <a:gd name="T50" fmla="*/ 2146 w 2574"/>
                <a:gd name="T51" fmla="*/ 1379 h 3433"/>
                <a:gd name="T52" fmla="*/ 2202 w 2574"/>
                <a:gd name="T53" fmla="*/ 1359 h 3433"/>
                <a:gd name="T54" fmla="*/ 2233 w 2574"/>
                <a:gd name="T55" fmla="*/ 1309 h 3433"/>
                <a:gd name="T56" fmla="*/ 2227 w 2574"/>
                <a:gd name="T57" fmla="*/ 1248 h 3433"/>
                <a:gd name="T58" fmla="*/ 2185 w 2574"/>
                <a:gd name="T59" fmla="*/ 1206 h 3433"/>
                <a:gd name="T60" fmla="*/ 1931 w 2574"/>
                <a:gd name="T61" fmla="*/ 1197 h 3433"/>
                <a:gd name="T62" fmla="*/ 1890 w 2574"/>
                <a:gd name="T63" fmla="*/ 777 h 3433"/>
                <a:gd name="T64" fmla="*/ 1848 w 2574"/>
                <a:gd name="T65" fmla="*/ 818 h 3433"/>
                <a:gd name="T66" fmla="*/ 1842 w 2574"/>
                <a:gd name="T67" fmla="*/ 879 h 3433"/>
                <a:gd name="T68" fmla="*/ 1874 w 2574"/>
                <a:gd name="T69" fmla="*/ 930 h 3433"/>
                <a:gd name="T70" fmla="*/ 1931 w 2574"/>
                <a:gd name="T71" fmla="*/ 950 h 3433"/>
                <a:gd name="T72" fmla="*/ 2185 w 2574"/>
                <a:gd name="T73" fmla="*/ 940 h 3433"/>
                <a:gd name="T74" fmla="*/ 2227 w 2574"/>
                <a:gd name="T75" fmla="*/ 898 h 3433"/>
                <a:gd name="T76" fmla="*/ 2233 w 2574"/>
                <a:gd name="T77" fmla="*/ 838 h 3433"/>
                <a:gd name="T78" fmla="*/ 2202 w 2574"/>
                <a:gd name="T79" fmla="*/ 787 h 3433"/>
                <a:gd name="T80" fmla="*/ 2146 w 2574"/>
                <a:gd name="T81" fmla="*/ 767 h 3433"/>
                <a:gd name="T82" fmla="*/ 405 w 2574"/>
                <a:gd name="T83" fmla="*/ 341 h 3433"/>
                <a:gd name="T84" fmla="*/ 350 w 2574"/>
                <a:gd name="T85" fmla="*/ 383 h 3433"/>
                <a:gd name="T86" fmla="*/ 338 w 2574"/>
                <a:gd name="T87" fmla="*/ 1636 h 3433"/>
                <a:gd name="T88" fmla="*/ 358 w 2574"/>
                <a:gd name="T89" fmla="*/ 1693 h 3433"/>
                <a:gd name="T90" fmla="*/ 408 w 2574"/>
                <a:gd name="T91" fmla="*/ 1725 h 3433"/>
                <a:gd name="T92" fmla="*/ 1522 w 2574"/>
                <a:gd name="T93" fmla="*/ 1725 h 3433"/>
                <a:gd name="T94" fmla="*/ 1572 w 2574"/>
                <a:gd name="T95" fmla="*/ 1693 h 3433"/>
                <a:gd name="T96" fmla="*/ 1593 w 2574"/>
                <a:gd name="T97" fmla="*/ 1636 h 3433"/>
                <a:gd name="T98" fmla="*/ 1584 w 2574"/>
                <a:gd name="T99" fmla="*/ 389 h 3433"/>
                <a:gd name="T100" fmla="*/ 1542 w 2574"/>
                <a:gd name="T101" fmla="*/ 347 h 3433"/>
                <a:gd name="T102" fmla="*/ 429 w 2574"/>
                <a:gd name="T103" fmla="*/ 338 h 3433"/>
                <a:gd name="T104" fmla="*/ 2480 w 2574"/>
                <a:gd name="T105" fmla="*/ 3 h 3433"/>
                <a:gd name="T106" fmla="*/ 2547 w 2574"/>
                <a:gd name="T107" fmla="*/ 45 h 3433"/>
                <a:gd name="T108" fmla="*/ 2574 w 2574"/>
                <a:gd name="T109" fmla="*/ 121 h 3433"/>
                <a:gd name="T110" fmla="*/ 2562 w 2574"/>
                <a:gd name="T111" fmla="*/ 3365 h 3433"/>
                <a:gd name="T112" fmla="*/ 2506 w 2574"/>
                <a:gd name="T113" fmla="*/ 3421 h 3433"/>
                <a:gd name="T114" fmla="*/ 121 w 2574"/>
                <a:gd name="T115" fmla="*/ 3433 h 3433"/>
                <a:gd name="T116" fmla="*/ 46 w 2574"/>
                <a:gd name="T117" fmla="*/ 3407 h 3433"/>
                <a:gd name="T118" fmla="*/ 3 w 2574"/>
                <a:gd name="T119" fmla="*/ 3340 h 3433"/>
                <a:gd name="T120" fmla="*/ 3 w 2574"/>
                <a:gd name="T121" fmla="*/ 93 h 3433"/>
                <a:gd name="T122" fmla="*/ 46 w 2574"/>
                <a:gd name="T123" fmla="*/ 26 h 3433"/>
                <a:gd name="T124" fmla="*/ 121 w 2574"/>
                <a:gd name="T125" fmla="*/ 0 h 3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74" h="3433">
                  <a:moveTo>
                    <a:pt x="429" y="2699"/>
                  </a:moveTo>
                  <a:lnTo>
                    <a:pt x="408" y="2701"/>
                  </a:lnTo>
                  <a:lnTo>
                    <a:pt x="389" y="2708"/>
                  </a:lnTo>
                  <a:lnTo>
                    <a:pt x="372" y="2718"/>
                  </a:lnTo>
                  <a:lnTo>
                    <a:pt x="358" y="2733"/>
                  </a:lnTo>
                  <a:lnTo>
                    <a:pt x="347" y="2750"/>
                  </a:lnTo>
                  <a:lnTo>
                    <a:pt x="341" y="2769"/>
                  </a:lnTo>
                  <a:lnTo>
                    <a:pt x="338" y="2790"/>
                  </a:lnTo>
                  <a:lnTo>
                    <a:pt x="341" y="2811"/>
                  </a:lnTo>
                  <a:lnTo>
                    <a:pt x="347" y="2829"/>
                  </a:lnTo>
                  <a:lnTo>
                    <a:pt x="358" y="2846"/>
                  </a:lnTo>
                  <a:lnTo>
                    <a:pt x="372" y="2861"/>
                  </a:lnTo>
                  <a:lnTo>
                    <a:pt x="389" y="2871"/>
                  </a:lnTo>
                  <a:lnTo>
                    <a:pt x="408" y="2879"/>
                  </a:lnTo>
                  <a:lnTo>
                    <a:pt x="429" y="2881"/>
                  </a:lnTo>
                  <a:lnTo>
                    <a:pt x="2146" y="2881"/>
                  </a:lnTo>
                  <a:lnTo>
                    <a:pt x="2166" y="2879"/>
                  </a:lnTo>
                  <a:lnTo>
                    <a:pt x="2185" y="2871"/>
                  </a:lnTo>
                  <a:lnTo>
                    <a:pt x="2202" y="2861"/>
                  </a:lnTo>
                  <a:lnTo>
                    <a:pt x="2217" y="2846"/>
                  </a:lnTo>
                  <a:lnTo>
                    <a:pt x="2227" y="2829"/>
                  </a:lnTo>
                  <a:lnTo>
                    <a:pt x="2233" y="2811"/>
                  </a:lnTo>
                  <a:lnTo>
                    <a:pt x="2237" y="2790"/>
                  </a:lnTo>
                  <a:lnTo>
                    <a:pt x="2233" y="2769"/>
                  </a:lnTo>
                  <a:lnTo>
                    <a:pt x="2227" y="2750"/>
                  </a:lnTo>
                  <a:lnTo>
                    <a:pt x="2217" y="2733"/>
                  </a:lnTo>
                  <a:lnTo>
                    <a:pt x="2202" y="2718"/>
                  </a:lnTo>
                  <a:lnTo>
                    <a:pt x="2185" y="2708"/>
                  </a:lnTo>
                  <a:lnTo>
                    <a:pt x="2166" y="2701"/>
                  </a:lnTo>
                  <a:lnTo>
                    <a:pt x="2146" y="2699"/>
                  </a:lnTo>
                  <a:lnTo>
                    <a:pt x="429" y="2699"/>
                  </a:lnTo>
                  <a:close/>
                  <a:moveTo>
                    <a:pt x="429" y="2055"/>
                  </a:moveTo>
                  <a:lnTo>
                    <a:pt x="408" y="2057"/>
                  </a:lnTo>
                  <a:lnTo>
                    <a:pt x="389" y="2064"/>
                  </a:lnTo>
                  <a:lnTo>
                    <a:pt x="372" y="2075"/>
                  </a:lnTo>
                  <a:lnTo>
                    <a:pt x="358" y="2089"/>
                  </a:lnTo>
                  <a:lnTo>
                    <a:pt x="347" y="2106"/>
                  </a:lnTo>
                  <a:lnTo>
                    <a:pt x="341" y="2125"/>
                  </a:lnTo>
                  <a:lnTo>
                    <a:pt x="338" y="2146"/>
                  </a:lnTo>
                  <a:lnTo>
                    <a:pt x="341" y="2167"/>
                  </a:lnTo>
                  <a:lnTo>
                    <a:pt x="347" y="2186"/>
                  </a:lnTo>
                  <a:lnTo>
                    <a:pt x="358" y="2202"/>
                  </a:lnTo>
                  <a:lnTo>
                    <a:pt x="372" y="2217"/>
                  </a:lnTo>
                  <a:lnTo>
                    <a:pt x="389" y="2228"/>
                  </a:lnTo>
                  <a:lnTo>
                    <a:pt x="408" y="2235"/>
                  </a:lnTo>
                  <a:lnTo>
                    <a:pt x="429" y="2237"/>
                  </a:lnTo>
                  <a:lnTo>
                    <a:pt x="2146" y="2237"/>
                  </a:lnTo>
                  <a:lnTo>
                    <a:pt x="2166" y="2235"/>
                  </a:lnTo>
                  <a:lnTo>
                    <a:pt x="2185" y="2228"/>
                  </a:lnTo>
                  <a:lnTo>
                    <a:pt x="2202" y="2217"/>
                  </a:lnTo>
                  <a:lnTo>
                    <a:pt x="2217" y="2202"/>
                  </a:lnTo>
                  <a:lnTo>
                    <a:pt x="2227" y="2186"/>
                  </a:lnTo>
                  <a:lnTo>
                    <a:pt x="2233" y="2167"/>
                  </a:lnTo>
                  <a:lnTo>
                    <a:pt x="2237" y="2146"/>
                  </a:lnTo>
                  <a:lnTo>
                    <a:pt x="2233" y="2125"/>
                  </a:lnTo>
                  <a:lnTo>
                    <a:pt x="2227" y="2106"/>
                  </a:lnTo>
                  <a:lnTo>
                    <a:pt x="2217" y="2089"/>
                  </a:lnTo>
                  <a:lnTo>
                    <a:pt x="2202" y="2075"/>
                  </a:lnTo>
                  <a:lnTo>
                    <a:pt x="2185" y="2064"/>
                  </a:lnTo>
                  <a:lnTo>
                    <a:pt x="2166" y="2057"/>
                  </a:lnTo>
                  <a:lnTo>
                    <a:pt x="2146" y="2055"/>
                  </a:lnTo>
                  <a:lnTo>
                    <a:pt x="429" y="2055"/>
                  </a:lnTo>
                  <a:close/>
                  <a:moveTo>
                    <a:pt x="1931" y="1197"/>
                  </a:moveTo>
                  <a:lnTo>
                    <a:pt x="1910" y="1199"/>
                  </a:lnTo>
                  <a:lnTo>
                    <a:pt x="1890" y="1206"/>
                  </a:lnTo>
                  <a:lnTo>
                    <a:pt x="1874" y="1216"/>
                  </a:lnTo>
                  <a:lnTo>
                    <a:pt x="1860" y="1230"/>
                  </a:lnTo>
                  <a:lnTo>
                    <a:pt x="1848" y="1248"/>
                  </a:lnTo>
                  <a:lnTo>
                    <a:pt x="1842" y="1267"/>
                  </a:lnTo>
                  <a:lnTo>
                    <a:pt x="1840" y="1288"/>
                  </a:lnTo>
                  <a:lnTo>
                    <a:pt x="1842" y="1309"/>
                  </a:lnTo>
                  <a:lnTo>
                    <a:pt x="1848" y="1327"/>
                  </a:lnTo>
                  <a:lnTo>
                    <a:pt x="1860" y="1344"/>
                  </a:lnTo>
                  <a:lnTo>
                    <a:pt x="1874" y="1359"/>
                  </a:lnTo>
                  <a:lnTo>
                    <a:pt x="1890" y="1369"/>
                  </a:lnTo>
                  <a:lnTo>
                    <a:pt x="1910" y="1376"/>
                  </a:lnTo>
                  <a:lnTo>
                    <a:pt x="1931" y="1379"/>
                  </a:lnTo>
                  <a:lnTo>
                    <a:pt x="2146" y="1379"/>
                  </a:lnTo>
                  <a:lnTo>
                    <a:pt x="2166" y="1376"/>
                  </a:lnTo>
                  <a:lnTo>
                    <a:pt x="2185" y="1369"/>
                  </a:lnTo>
                  <a:lnTo>
                    <a:pt x="2202" y="1359"/>
                  </a:lnTo>
                  <a:lnTo>
                    <a:pt x="2217" y="1344"/>
                  </a:lnTo>
                  <a:lnTo>
                    <a:pt x="2227" y="1327"/>
                  </a:lnTo>
                  <a:lnTo>
                    <a:pt x="2233" y="1309"/>
                  </a:lnTo>
                  <a:lnTo>
                    <a:pt x="2237" y="1288"/>
                  </a:lnTo>
                  <a:lnTo>
                    <a:pt x="2233" y="1267"/>
                  </a:lnTo>
                  <a:lnTo>
                    <a:pt x="2227" y="1248"/>
                  </a:lnTo>
                  <a:lnTo>
                    <a:pt x="2217" y="1230"/>
                  </a:lnTo>
                  <a:lnTo>
                    <a:pt x="2202" y="1216"/>
                  </a:lnTo>
                  <a:lnTo>
                    <a:pt x="2185" y="1206"/>
                  </a:lnTo>
                  <a:lnTo>
                    <a:pt x="2166" y="1199"/>
                  </a:lnTo>
                  <a:lnTo>
                    <a:pt x="2146" y="1197"/>
                  </a:lnTo>
                  <a:lnTo>
                    <a:pt x="1931" y="1197"/>
                  </a:lnTo>
                  <a:close/>
                  <a:moveTo>
                    <a:pt x="1931" y="767"/>
                  </a:moveTo>
                  <a:lnTo>
                    <a:pt x="1910" y="770"/>
                  </a:lnTo>
                  <a:lnTo>
                    <a:pt x="1890" y="777"/>
                  </a:lnTo>
                  <a:lnTo>
                    <a:pt x="1874" y="787"/>
                  </a:lnTo>
                  <a:lnTo>
                    <a:pt x="1860" y="801"/>
                  </a:lnTo>
                  <a:lnTo>
                    <a:pt x="1848" y="818"/>
                  </a:lnTo>
                  <a:lnTo>
                    <a:pt x="1842" y="838"/>
                  </a:lnTo>
                  <a:lnTo>
                    <a:pt x="1840" y="859"/>
                  </a:lnTo>
                  <a:lnTo>
                    <a:pt x="1842" y="879"/>
                  </a:lnTo>
                  <a:lnTo>
                    <a:pt x="1848" y="898"/>
                  </a:lnTo>
                  <a:lnTo>
                    <a:pt x="1860" y="915"/>
                  </a:lnTo>
                  <a:lnTo>
                    <a:pt x="1874" y="930"/>
                  </a:lnTo>
                  <a:lnTo>
                    <a:pt x="1890" y="940"/>
                  </a:lnTo>
                  <a:lnTo>
                    <a:pt x="1910" y="946"/>
                  </a:lnTo>
                  <a:lnTo>
                    <a:pt x="1931" y="950"/>
                  </a:lnTo>
                  <a:lnTo>
                    <a:pt x="2146" y="950"/>
                  </a:lnTo>
                  <a:lnTo>
                    <a:pt x="2166" y="946"/>
                  </a:lnTo>
                  <a:lnTo>
                    <a:pt x="2185" y="940"/>
                  </a:lnTo>
                  <a:lnTo>
                    <a:pt x="2202" y="930"/>
                  </a:lnTo>
                  <a:lnTo>
                    <a:pt x="2217" y="915"/>
                  </a:lnTo>
                  <a:lnTo>
                    <a:pt x="2227" y="898"/>
                  </a:lnTo>
                  <a:lnTo>
                    <a:pt x="2233" y="879"/>
                  </a:lnTo>
                  <a:lnTo>
                    <a:pt x="2237" y="859"/>
                  </a:lnTo>
                  <a:lnTo>
                    <a:pt x="2233" y="838"/>
                  </a:lnTo>
                  <a:lnTo>
                    <a:pt x="2227" y="818"/>
                  </a:lnTo>
                  <a:lnTo>
                    <a:pt x="2217" y="801"/>
                  </a:lnTo>
                  <a:lnTo>
                    <a:pt x="2202" y="787"/>
                  </a:lnTo>
                  <a:lnTo>
                    <a:pt x="2185" y="777"/>
                  </a:lnTo>
                  <a:lnTo>
                    <a:pt x="2166" y="770"/>
                  </a:lnTo>
                  <a:lnTo>
                    <a:pt x="2146" y="767"/>
                  </a:lnTo>
                  <a:lnTo>
                    <a:pt x="1931" y="767"/>
                  </a:lnTo>
                  <a:close/>
                  <a:moveTo>
                    <a:pt x="429" y="338"/>
                  </a:moveTo>
                  <a:lnTo>
                    <a:pt x="405" y="341"/>
                  </a:lnTo>
                  <a:lnTo>
                    <a:pt x="383" y="350"/>
                  </a:lnTo>
                  <a:lnTo>
                    <a:pt x="365" y="364"/>
                  </a:lnTo>
                  <a:lnTo>
                    <a:pt x="350" y="383"/>
                  </a:lnTo>
                  <a:lnTo>
                    <a:pt x="341" y="404"/>
                  </a:lnTo>
                  <a:lnTo>
                    <a:pt x="338" y="429"/>
                  </a:lnTo>
                  <a:lnTo>
                    <a:pt x="338" y="1636"/>
                  </a:lnTo>
                  <a:lnTo>
                    <a:pt x="341" y="1657"/>
                  </a:lnTo>
                  <a:lnTo>
                    <a:pt x="347" y="1676"/>
                  </a:lnTo>
                  <a:lnTo>
                    <a:pt x="358" y="1693"/>
                  </a:lnTo>
                  <a:lnTo>
                    <a:pt x="372" y="1707"/>
                  </a:lnTo>
                  <a:lnTo>
                    <a:pt x="389" y="1718"/>
                  </a:lnTo>
                  <a:lnTo>
                    <a:pt x="408" y="1725"/>
                  </a:lnTo>
                  <a:lnTo>
                    <a:pt x="429" y="1727"/>
                  </a:lnTo>
                  <a:lnTo>
                    <a:pt x="1502" y="1727"/>
                  </a:lnTo>
                  <a:lnTo>
                    <a:pt x="1522" y="1725"/>
                  </a:lnTo>
                  <a:lnTo>
                    <a:pt x="1542" y="1718"/>
                  </a:lnTo>
                  <a:lnTo>
                    <a:pt x="1559" y="1707"/>
                  </a:lnTo>
                  <a:lnTo>
                    <a:pt x="1572" y="1693"/>
                  </a:lnTo>
                  <a:lnTo>
                    <a:pt x="1584" y="1676"/>
                  </a:lnTo>
                  <a:lnTo>
                    <a:pt x="1590" y="1657"/>
                  </a:lnTo>
                  <a:lnTo>
                    <a:pt x="1593" y="1636"/>
                  </a:lnTo>
                  <a:lnTo>
                    <a:pt x="1593" y="429"/>
                  </a:lnTo>
                  <a:lnTo>
                    <a:pt x="1590" y="408"/>
                  </a:lnTo>
                  <a:lnTo>
                    <a:pt x="1584" y="389"/>
                  </a:lnTo>
                  <a:lnTo>
                    <a:pt x="1572" y="372"/>
                  </a:lnTo>
                  <a:lnTo>
                    <a:pt x="1559" y="358"/>
                  </a:lnTo>
                  <a:lnTo>
                    <a:pt x="1542" y="347"/>
                  </a:lnTo>
                  <a:lnTo>
                    <a:pt x="1522" y="340"/>
                  </a:lnTo>
                  <a:lnTo>
                    <a:pt x="1502" y="338"/>
                  </a:lnTo>
                  <a:lnTo>
                    <a:pt x="429" y="338"/>
                  </a:lnTo>
                  <a:close/>
                  <a:moveTo>
                    <a:pt x="121" y="0"/>
                  </a:moveTo>
                  <a:lnTo>
                    <a:pt x="2453" y="0"/>
                  </a:lnTo>
                  <a:lnTo>
                    <a:pt x="2480" y="3"/>
                  </a:lnTo>
                  <a:lnTo>
                    <a:pt x="2506" y="12"/>
                  </a:lnTo>
                  <a:lnTo>
                    <a:pt x="2528" y="26"/>
                  </a:lnTo>
                  <a:lnTo>
                    <a:pt x="2547" y="45"/>
                  </a:lnTo>
                  <a:lnTo>
                    <a:pt x="2562" y="67"/>
                  </a:lnTo>
                  <a:lnTo>
                    <a:pt x="2571" y="93"/>
                  </a:lnTo>
                  <a:lnTo>
                    <a:pt x="2574" y="121"/>
                  </a:lnTo>
                  <a:lnTo>
                    <a:pt x="2574" y="3312"/>
                  </a:lnTo>
                  <a:lnTo>
                    <a:pt x="2571" y="3340"/>
                  </a:lnTo>
                  <a:lnTo>
                    <a:pt x="2562" y="3365"/>
                  </a:lnTo>
                  <a:lnTo>
                    <a:pt x="2547" y="3388"/>
                  </a:lnTo>
                  <a:lnTo>
                    <a:pt x="2528" y="3407"/>
                  </a:lnTo>
                  <a:lnTo>
                    <a:pt x="2506" y="3421"/>
                  </a:lnTo>
                  <a:lnTo>
                    <a:pt x="2480" y="3430"/>
                  </a:lnTo>
                  <a:lnTo>
                    <a:pt x="2453" y="3433"/>
                  </a:lnTo>
                  <a:lnTo>
                    <a:pt x="121" y="3433"/>
                  </a:lnTo>
                  <a:lnTo>
                    <a:pt x="94" y="3430"/>
                  </a:lnTo>
                  <a:lnTo>
                    <a:pt x="68" y="3421"/>
                  </a:lnTo>
                  <a:lnTo>
                    <a:pt x="46" y="3407"/>
                  </a:lnTo>
                  <a:lnTo>
                    <a:pt x="27" y="3388"/>
                  </a:lnTo>
                  <a:lnTo>
                    <a:pt x="13" y="3365"/>
                  </a:lnTo>
                  <a:lnTo>
                    <a:pt x="3" y="3340"/>
                  </a:lnTo>
                  <a:lnTo>
                    <a:pt x="0" y="3312"/>
                  </a:lnTo>
                  <a:lnTo>
                    <a:pt x="0" y="121"/>
                  </a:lnTo>
                  <a:lnTo>
                    <a:pt x="3" y="93"/>
                  </a:lnTo>
                  <a:lnTo>
                    <a:pt x="13" y="67"/>
                  </a:lnTo>
                  <a:lnTo>
                    <a:pt x="27" y="45"/>
                  </a:lnTo>
                  <a:lnTo>
                    <a:pt x="46" y="26"/>
                  </a:lnTo>
                  <a:lnTo>
                    <a:pt x="68" y="12"/>
                  </a:lnTo>
                  <a:lnTo>
                    <a:pt x="94" y="3"/>
                  </a:lnTo>
                  <a:lnTo>
                    <a:pt x="1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15" name="Group 414"/>
          <p:cNvGrpSpPr/>
          <p:nvPr/>
        </p:nvGrpSpPr>
        <p:grpSpPr>
          <a:xfrm>
            <a:off x="6925725" y="2800576"/>
            <a:ext cx="220006" cy="257086"/>
            <a:chOff x="3222625" y="3940175"/>
            <a:chExt cx="423863" cy="495300"/>
          </a:xfrm>
          <a:solidFill>
            <a:schemeClr val="tx1">
              <a:lumMod val="65000"/>
              <a:lumOff val="35000"/>
            </a:schemeClr>
          </a:solidFill>
        </p:grpSpPr>
        <p:sp>
          <p:nvSpPr>
            <p:cNvPr id="416" name="Freeform 440"/>
            <p:cNvSpPr>
              <a:spLocks/>
            </p:cNvSpPr>
            <p:nvPr/>
          </p:nvSpPr>
          <p:spPr bwMode="auto">
            <a:xfrm>
              <a:off x="3382963" y="3940175"/>
              <a:ext cx="103188" cy="103188"/>
            </a:xfrm>
            <a:custGeom>
              <a:avLst/>
              <a:gdLst>
                <a:gd name="T0" fmla="*/ 359 w 718"/>
                <a:gd name="T1" fmla="*/ 0 h 715"/>
                <a:gd name="T2" fmla="*/ 407 w 718"/>
                <a:gd name="T3" fmla="*/ 3 h 715"/>
                <a:gd name="T4" fmla="*/ 454 w 718"/>
                <a:gd name="T5" fmla="*/ 13 h 715"/>
                <a:gd name="T6" fmla="*/ 498 w 718"/>
                <a:gd name="T7" fmla="*/ 27 h 715"/>
                <a:gd name="T8" fmla="*/ 540 w 718"/>
                <a:gd name="T9" fmla="*/ 48 h 715"/>
                <a:gd name="T10" fmla="*/ 578 w 718"/>
                <a:gd name="T11" fmla="*/ 74 h 715"/>
                <a:gd name="T12" fmla="*/ 612 w 718"/>
                <a:gd name="T13" fmla="*/ 105 h 715"/>
                <a:gd name="T14" fmla="*/ 642 w 718"/>
                <a:gd name="T15" fmla="*/ 139 h 715"/>
                <a:gd name="T16" fmla="*/ 669 w 718"/>
                <a:gd name="T17" fmla="*/ 177 h 715"/>
                <a:gd name="T18" fmla="*/ 690 w 718"/>
                <a:gd name="T19" fmla="*/ 218 h 715"/>
                <a:gd name="T20" fmla="*/ 704 w 718"/>
                <a:gd name="T21" fmla="*/ 262 h 715"/>
                <a:gd name="T22" fmla="*/ 714 w 718"/>
                <a:gd name="T23" fmla="*/ 309 h 715"/>
                <a:gd name="T24" fmla="*/ 718 w 718"/>
                <a:gd name="T25" fmla="*/ 357 h 715"/>
                <a:gd name="T26" fmla="*/ 714 w 718"/>
                <a:gd name="T27" fmla="*/ 405 h 715"/>
                <a:gd name="T28" fmla="*/ 704 w 718"/>
                <a:gd name="T29" fmla="*/ 452 h 715"/>
                <a:gd name="T30" fmla="*/ 690 w 718"/>
                <a:gd name="T31" fmla="*/ 496 h 715"/>
                <a:gd name="T32" fmla="*/ 669 w 718"/>
                <a:gd name="T33" fmla="*/ 538 h 715"/>
                <a:gd name="T34" fmla="*/ 642 w 718"/>
                <a:gd name="T35" fmla="*/ 575 h 715"/>
                <a:gd name="T36" fmla="*/ 612 w 718"/>
                <a:gd name="T37" fmla="*/ 610 h 715"/>
                <a:gd name="T38" fmla="*/ 578 w 718"/>
                <a:gd name="T39" fmla="*/ 640 h 715"/>
                <a:gd name="T40" fmla="*/ 540 w 718"/>
                <a:gd name="T41" fmla="*/ 666 h 715"/>
                <a:gd name="T42" fmla="*/ 498 w 718"/>
                <a:gd name="T43" fmla="*/ 687 h 715"/>
                <a:gd name="T44" fmla="*/ 454 w 718"/>
                <a:gd name="T45" fmla="*/ 701 h 715"/>
                <a:gd name="T46" fmla="*/ 407 w 718"/>
                <a:gd name="T47" fmla="*/ 712 h 715"/>
                <a:gd name="T48" fmla="*/ 359 w 718"/>
                <a:gd name="T49" fmla="*/ 715 h 715"/>
                <a:gd name="T50" fmla="*/ 311 w 718"/>
                <a:gd name="T51" fmla="*/ 712 h 715"/>
                <a:gd name="T52" fmla="*/ 263 w 718"/>
                <a:gd name="T53" fmla="*/ 701 h 715"/>
                <a:gd name="T54" fmla="*/ 219 w 718"/>
                <a:gd name="T55" fmla="*/ 687 h 715"/>
                <a:gd name="T56" fmla="*/ 178 w 718"/>
                <a:gd name="T57" fmla="*/ 666 h 715"/>
                <a:gd name="T58" fmla="*/ 140 w 718"/>
                <a:gd name="T59" fmla="*/ 640 h 715"/>
                <a:gd name="T60" fmla="*/ 105 w 718"/>
                <a:gd name="T61" fmla="*/ 610 h 715"/>
                <a:gd name="T62" fmla="*/ 75 w 718"/>
                <a:gd name="T63" fmla="*/ 575 h 715"/>
                <a:gd name="T64" fmla="*/ 49 w 718"/>
                <a:gd name="T65" fmla="*/ 538 h 715"/>
                <a:gd name="T66" fmla="*/ 28 w 718"/>
                <a:gd name="T67" fmla="*/ 496 h 715"/>
                <a:gd name="T68" fmla="*/ 13 w 718"/>
                <a:gd name="T69" fmla="*/ 452 h 715"/>
                <a:gd name="T70" fmla="*/ 4 w 718"/>
                <a:gd name="T71" fmla="*/ 405 h 715"/>
                <a:gd name="T72" fmla="*/ 0 w 718"/>
                <a:gd name="T73" fmla="*/ 357 h 715"/>
                <a:gd name="T74" fmla="*/ 4 w 718"/>
                <a:gd name="T75" fmla="*/ 309 h 715"/>
                <a:gd name="T76" fmla="*/ 13 w 718"/>
                <a:gd name="T77" fmla="*/ 262 h 715"/>
                <a:gd name="T78" fmla="*/ 28 w 718"/>
                <a:gd name="T79" fmla="*/ 218 h 715"/>
                <a:gd name="T80" fmla="*/ 49 w 718"/>
                <a:gd name="T81" fmla="*/ 177 h 715"/>
                <a:gd name="T82" fmla="*/ 75 w 718"/>
                <a:gd name="T83" fmla="*/ 139 h 715"/>
                <a:gd name="T84" fmla="*/ 105 w 718"/>
                <a:gd name="T85" fmla="*/ 105 h 715"/>
                <a:gd name="T86" fmla="*/ 140 w 718"/>
                <a:gd name="T87" fmla="*/ 74 h 715"/>
                <a:gd name="T88" fmla="*/ 178 w 718"/>
                <a:gd name="T89" fmla="*/ 48 h 715"/>
                <a:gd name="T90" fmla="*/ 219 w 718"/>
                <a:gd name="T91" fmla="*/ 27 h 715"/>
                <a:gd name="T92" fmla="*/ 263 w 718"/>
                <a:gd name="T93" fmla="*/ 13 h 715"/>
                <a:gd name="T94" fmla="*/ 311 w 718"/>
                <a:gd name="T95" fmla="*/ 3 h 715"/>
                <a:gd name="T96" fmla="*/ 359 w 718"/>
                <a:gd name="T97"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8" h="715">
                  <a:moveTo>
                    <a:pt x="359" y="0"/>
                  </a:moveTo>
                  <a:lnTo>
                    <a:pt x="407" y="3"/>
                  </a:lnTo>
                  <a:lnTo>
                    <a:pt x="454" y="13"/>
                  </a:lnTo>
                  <a:lnTo>
                    <a:pt x="498" y="27"/>
                  </a:lnTo>
                  <a:lnTo>
                    <a:pt x="540" y="48"/>
                  </a:lnTo>
                  <a:lnTo>
                    <a:pt x="578" y="74"/>
                  </a:lnTo>
                  <a:lnTo>
                    <a:pt x="612" y="105"/>
                  </a:lnTo>
                  <a:lnTo>
                    <a:pt x="642" y="139"/>
                  </a:lnTo>
                  <a:lnTo>
                    <a:pt x="669" y="177"/>
                  </a:lnTo>
                  <a:lnTo>
                    <a:pt x="690" y="218"/>
                  </a:lnTo>
                  <a:lnTo>
                    <a:pt x="704" y="262"/>
                  </a:lnTo>
                  <a:lnTo>
                    <a:pt x="714" y="309"/>
                  </a:lnTo>
                  <a:lnTo>
                    <a:pt x="718" y="357"/>
                  </a:lnTo>
                  <a:lnTo>
                    <a:pt x="714" y="405"/>
                  </a:lnTo>
                  <a:lnTo>
                    <a:pt x="704" y="452"/>
                  </a:lnTo>
                  <a:lnTo>
                    <a:pt x="690" y="496"/>
                  </a:lnTo>
                  <a:lnTo>
                    <a:pt x="669" y="538"/>
                  </a:lnTo>
                  <a:lnTo>
                    <a:pt x="642" y="575"/>
                  </a:lnTo>
                  <a:lnTo>
                    <a:pt x="612" y="610"/>
                  </a:lnTo>
                  <a:lnTo>
                    <a:pt x="578" y="640"/>
                  </a:lnTo>
                  <a:lnTo>
                    <a:pt x="540" y="666"/>
                  </a:lnTo>
                  <a:lnTo>
                    <a:pt x="498" y="687"/>
                  </a:lnTo>
                  <a:lnTo>
                    <a:pt x="454" y="701"/>
                  </a:lnTo>
                  <a:lnTo>
                    <a:pt x="407" y="712"/>
                  </a:lnTo>
                  <a:lnTo>
                    <a:pt x="359" y="715"/>
                  </a:lnTo>
                  <a:lnTo>
                    <a:pt x="311" y="712"/>
                  </a:lnTo>
                  <a:lnTo>
                    <a:pt x="263" y="701"/>
                  </a:lnTo>
                  <a:lnTo>
                    <a:pt x="219" y="687"/>
                  </a:lnTo>
                  <a:lnTo>
                    <a:pt x="178" y="666"/>
                  </a:lnTo>
                  <a:lnTo>
                    <a:pt x="140" y="640"/>
                  </a:lnTo>
                  <a:lnTo>
                    <a:pt x="105" y="610"/>
                  </a:lnTo>
                  <a:lnTo>
                    <a:pt x="75" y="575"/>
                  </a:lnTo>
                  <a:lnTo>
                    <a:pt x="49" y="538"/>
                  </a:lnTo>
                  <a:lnTo>
                    <a:pt x="28" y="496"/>
                  </a:lnTo>
                  <a:lnTo>
                    <a:pt x="13" y="452"/>
                  </a:lnTo>
                  <a:lnTo>
                    <a:pt x="4" y="405"/>
                  </a:lnTo>
                  <a:lnTo>
                    <a:pt x="0" y="357"/>
                  </a:lnTo>
                  <a:lnTo>
                    <a:pt x="4" y="309"/>
                  </a:lnTo>
                  <a:lnTo>
                    <a:pt x="13" y="262"/>
                  </a:lnTo>
                  <a:lnTo>
                    <a:pt x="28" y="218"/>
                  </a:lnTo>
                  <a:lnTo>
                    <a:pt x="49" y="177"/>
                  </a:lnTo>
                  <a:lnTo>
                    <a:pt x="75" y="139"/>
                  </a:lnTo>
                  <a:lnTo>
                    <a:pt x="105" y="105"/>
                  </a:lnTo>
                  <a:lnTo>
                    <a:pt x="140" y="74"/>
                  </a:lnTo>
                  <a:lnTo>
                    <a:pt x="178" y="48"/>
                  </a:lnTo>
                  <a:lnTo>
                    <a:pt x="219" y="27"/>
                  </a:lnTo>
                  <a:lnTo>
                    <a:pt x="263" y="13"/>
                  </a:lnTo>
                  <a:lnTo>
                    <a:pt x="311" y="3"/>
                  </a:lnTo>
                  <a:lnTo>
                    <a:pt x="3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7" name="Freeform 441"/>
            <p:cNvSpPr>
              <a:spLocks/>
            </p:cNvSpPr>
            <p:nvPr/>
          </p:nvSpPr>
          <p:spPr bwMode="auto">
            <a:xfrm>
              <a:off x="3346450" y="4064000"/>
              <a:ext cx="176213" cy="319088"/>
            </a:xfrm>
            <a:custGeom>
              <a:avLst/>
              <a:gdLst>
                <a:gd name="T0" fmla="*/ 343 w 1223"/>
                <a:gd name="T1" fmla="*/ 3 h 2207"/>
                <a:gd name="T2" fmla="*/ 360 w 1223"/>
                <a:gd name="T3" fmla="*/ 21 h 2207"/>
                <a:gd name="T4" fmla="*/ 581 w 1223"/>
                <a:gd name="T5" fmla="*/ 620 h 2207"/>
                <a:gd name="T6" fmla="*/ 600 w 1223"/>
                <a:gd name="T7" fmla="*/ 633 h 2207"/>
                <a:gd name="T8" fmla="*/ 623 w 1223"/>
                <a:gd name="T9" fmla="*/ 633 h 2207"/>
                <a:gd name="T10" fmla="*/ 642 w 1223"/>
                <a:gd name="T11" fmla="*/ 620 h 2207"/>
                <a:gd name="T12" fmla="*/ 863 w 1223"/>
                <a:gd name="T13" fmla="*/ 21 h 2207"/>
                <a:gd name="T14" fmla="*/ 879 w 1223"/>
                <a:gd name="T15" fmla="*/ 3 h 2207"/>
                <a:gd name="T16" fmla="*/ 903 w 1223"/>
                <a:gd name="T17" fmla="*/ 1 h 2207"/>
                <a:gd name="T18" fmla="*/ 1005 w 1223"/>
                <a:gd name="T19" fmla="*/ 33 h 2207"/>
                <a:gd name="T20" fmla="*/ 1078 w 1223"/>
                <a:gd name="T21" fmla="*/ 68 h 2207"/>
                <a:gd name="T22" fmla="*/ 1138 w 1223"/>
                <a:gd name="T23" fmla="*/ 117 h 2207"/>
                <a:gd name="T24" fmla="*/ 1184 w 1223"/>
                <a:gd name="T25" fmla="*/ 180 h 2207"/>
                <a:gd name="T26" fmla="*/ 1213 w 1223"/>
                <a:gd name="T27" fmla="*/ 252 h 2207"/>
                <a:gd name="T28" fmla="*/ 1223 w 1223"/>
                <a:gd name="T29" fmla="*/ 331 h 2207"/>
                <a:gd name="T30" fmla="*/ 1222 w 1223"/>
                <a:gd name="T31" fmla="*/ 965 h 2207"/>
                <a:gd name="T32" fmla="*/ 993 w 1223"/>
                <a:gd name="T33" fmla="*/ 1314 h 2207"/>
                <a:gd name="T34" fmla="*/ 991 w 1223"/>
                <a:gd name="T35" fmla="*/ 2188 h 2207"/>
                <a:gd name="T36" fmla="*/ 974 w 1223"/>
                <a:gd name="T37" fmla="*/ 2205 h 2207"/>
                <a:gd name="T38" fmla="*/ 262 w 1223"/>
                <a:gd name="T39" fmla="*/ 2207 h 2207"/>
                <a:gd name="T40" fmla="*/ 239 w 1223"/>
                <a:gd name="T41" fmla="*/ 2198 h 2207"/>
                <a:gd name="T42" fmla="*/ 231 w 1223"/>
                <a:gd name="T43" fmla="*/ 2176 h 2207"/>
                <a:gd name="T44" fmla="*/ 6 w 1223"/>
                <a:gd name="T45" fmla="*/ 973 h 2207"/>
                <a:gd name="T46" fmla="*/ 0 w 1223"/>
                <a:gd name="T47" fmla="*/ 955 h 2207"/>
                <a:gd name="T48" fmla="*/ 3 w 1223"/>
                <a:gd name="T49" fmla="*/ 293 h 2207"/>
                <a:gd name="T50" fmla="*/ 22 w 1223"/>
                <a:gd name="T51" fmla="*/ 217 h 2207"/>
                <a:gd name="T52" fmla="*/ 60 w 1223"/>
                <a:gd name="T53" fmla="*/ 148 h 2207"/>
                <a:gd name="T54" fmla="*/ 113 w 1223"/>
                <a:gd name="T55" fmla="*/ 90 h 2207"/>
                <a:gd name="T56" fmla="*/ 180 w 1223"/>
                <a:gd name="T57" fmla="*/ 48 h 2207"/>
                <a:gd name="T58" fmla="*/ 221 w 1223"/>
                <a:gd name="T59" fmla="*/ 32 h 2207"/>
                <a:gd name="T60" fmla="*/ 238 w 1223"/>
                <a:gd name="T61" fmla="*/ 27 h 2207"/>
                <a:gd name="T62" fmla="*/ 265 w 1223"/>
                <a:gd name="T63" fmla="*/ 18 h 2207"/>
                <a:gd name="T64" fmla="*/ 296 w 1223"/>
                <a:gd name="T65" fmla="*/ 10 h 2207"/>
                <a:gd name="T66" fmla="*/ 320 w 1223"/>
                <a:gd name="T67" fmla="*/ 3 h 2207"/>
                <a:gd name="T68" fmla="*/ 330 w 1223"/>
                <a:gd name="T69" fmla="*/ 0 h 2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3" h="2207">
                  <a:moveTo>
                    <a:pt x="330" y="0"/>
                  </a:moveTo>
                  <a:lnTo>
                    <a:pt x="343" y="3"/>
                  </a:lnTo>
                  <a:lnTo>
                    <a:pt x="353" y="9"/>
                  </a:lnTo>
                  <a:lnTo>
                    <a:pt x="360" y="21"/>
                  </a:lnTo>
                  <a:lnTo>
                    <a:pt x="575" y="609"/>
                  </a:lnTo>
                  <a:lnTo>
                    <a:pt x="581" y="620"/>
                  </a:lnTo>
                  <a:lnTo>
                    <a:pt x="590" y="628"/>
                  </a:lnTo>
                  <a:lnTo>
                    <a:pt x="600" y="633"/>
                  </a:lnTo>
                  <a:lnTo>
                    <a:pt x="612" y="635"/>
                  </a:lnTo>
                  <a:lnTo>
                    <a:pt x="623" y="633"/>
                  </a:lnTo>
                  <a:lnTo>
                    <a:pt x="634" y="628"/>
                  </a:lnTo>
                  <a:lnTo>
                    <a:pt x="642" y="620"/>
                  </a:lnTo>
                  <a:lnTo>
                    <a:pt x="648" y="609"/>
                  </a:lnTo>
                  <a:lnTo>
                    <a:pt x="863" y="21"/>
                  </a:lnTo>
                  <a:lnTo>
                    <a:pt x="869" y="10"/>
                  </a:lnTo>
                  <a:lnTo>
                    <a:pt x="879" y="3"/>
                  </a:lnTo>
                  <a:lnTo>
                    <a:pt x="890" y="0"/>
                  </a:lnTo>
                  <a:lnTo>
                    <a:pt x="903" y="1"/>
                  </a:lnTo>
                  <a:lnTo>
                    <a:pt x="1005" y="32"/>
                  </a:lnTo>
                  <a:lnTo>
                    <a:pt x="1005" y="33"/>
                  </a:lnTo>
                  <a:lnTo>
                    <a:pt x="1043" y="48"/>
                  </a:lnTo>
                  <a:lnTo>
                    <a:pt x="1078" y="68"/>
                  </a:lnTo>
                  <a:lnTo>
                    <a:pt x="1110" y="90"/>
                  </a:lnTo>
                  <a:lnTo>
                    <a:pt x="1138" y="117"/>
                  </a:lnTo>
                  <a:lnTo>
                    <a:pt x="1163" y="147"/>
                  </a:lnTo>
                  <a:lnTo>
                    <a:pt x="1184" y="180"/>
                  </a:lnTo>
                  <a:lnTo>
                    <a:pt x="1200" y="215"/>
                  </a:lnTo>
                  <a:lnTo>
                    <a:pt x="1213" y="252"/>
                  </a:lnTo>
                  <a:lnTo>
                    <a:pt x="1220" y="292"/>
                  </a:lnTo>
                  <a:lnTo>
                    <a:pt x="1223" y="331"/>
                  </a:lnTo>
                  <a:lnTo>
                    <a:pt x="1223" y="956"/>
                  </a:lnTo>
                  <a:lnTo>
                    <a:pt x="1222" y="965"/>
                  </a:lnTo>
                  <a:lnTo>
                    <a:pt x="1218" y="973"/>
                  </a:lnTo>
                  <a:lnTo>
                    <a:pt x="993" y="1314"/>
                  </a:lnTo>
                  <a:lnTo>
                    <a:pt x="993" y="2176"/>
                  </a:lnTo>
                  <a:lnTo>
                    <a:pt x="991" y="2188"/>
                  </a:lnTo>
                  <a:lnTo>
                    <a:pt x="984" y="2198"/>
                  </a:lnTo>
                  <a:lnTo>
                    <a:pt x="974" y="2205"/>
                  </a:lnTo>
                  <a:lnTo>
                    <a:pt x="961" y="2207"/>
                  </a:lnTo>
                  <a:lnTo>
                    <a:pt x="262" y="2207"/>
                  </a:lnTo>
                  <a:lnTo>
                    <a:pt x="250" y="2205"/>
                  </a:lnTo>
                  <a:lnTo>
                    <a:pt x="239" y="2198"/>
                  </a:lnTo>
                  <a:lnTo>
                    <a:pt x="233" y="2188"/>
                  </a:lnTo>
                  <a:lnTo>
                    <a:pt x="231" y="2176"/>
                  </a:lnTo>
                  <a:lnTo>
                    <a:pt x="231" y="1314"/>
                  </a:lnTo>
                  <a:lnTo>
                    <a:pt x="6" y="973"/>
                  </a:lnTo>
                  <a:lnTo>
                    <a:pt x="1" y="965"/>
                  </a:lnTo>
                  <a:lnTo>
                    <a:pt x="0" y="955"/>
                  </a:lnTo>
                  <a:lnTo>
                    <a:pt x="0" y="334"/>
                  </a:lnTo>
                  <a:lnTo>
                    <a:pt x="3" y="293"/>
                  </a:lnTo>
                  <a:lnTo>
                    <a:pt x="11" y="253"/>
                  </a:lnTo>
                  <a:lnTo>
                    <a:pt x="22" y="217"/>
                  </a:lnTo>
                  <a:lnTo>
                    <a:pt x="39" y="181"/>
                  </a:lnTo>
                  <a:lnTo>
                    <a:pt x="60" y="148"/>
                  </a:lnTo>
                  <a:lnTo>
                    <a:pt x="85" y="118"/>
                  </a:lnTo>
                  <a:lnTo>
                    <a:pt x="113" y="90"/>
                  </a:lnTo>
                  <a:lnTo>
                    <a:pt x="146" y="68"/>
                  </a:lnTo>
                  <a:lnTo>
                    <a:pt x="180" y="48"/>
                  </a:lnTo>
                  <a:lnTo>
                    <a:pt x="218" y="32"/>
                  </a:lnTo>
                  <a:lnTo>
                    <a:pt x="221" y="32"/>
                  </a:lnTo>
                  <a:lnTo>
                    <a:pt x="229" y="30"/>
                  </a:lnTo>
                  <a:lnTo>
                    <a:pt x="238" y="27"/>
                  </a:lnTo>
                  <a:lnTo>
                    <a:pt x="252" y="23"/>
                  </a:lnTo>
                  <a:lnTo>
                    <a:pt x="265" y="18"/>
                  </a:lnTo>
                  <a:lnTo>
                    <a:pt x="281" y="14"/>
                  </a:lnTo>
                  <a:lnTo>
                    <a:pt x="296" y="10"/>
                  </a:lnTo>
                  <a:lnTo>
                    <a:pt x="308" y="6"/>
                  </a:lnTo>
                  <a:lnTo>
                    <a:pt x="320" y="3"/>
                  </a:lnTo>
                  <a:lnTo>
                    <a:pt x="327" y="1"/>
                  </a:lnTo>
                  <a:lnTo>
                    <a:pt x="3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8" name="Freeform 442"/>
            <p:cNvSpPr>
              <a:spLocks/>
            </p:cNvSpPr>
            <p:nvPr/>
          </p:nvSpPr>
          <p:spPr bwMode="auto">
            <a:xfrm>
              <a:off x="3222625" y="4324350"/>
              <a:ext cx="141288" cy="104775"/>
            </a:xfrm>
            <a:custGeom>
              <a:avLst/>
              <a:gdLst>
                <a:gd name="T0" fmla="*/ 256 w 974"/>
                <a:gd name="T1" fmla="*/ 0 h 722"/>
                <a:gd name="T2" fmla="*/ 280 w 974"/>
                <a:gd name="T3" fmla="*/ 1 h 722"/>
                <a:gd name="T4" fmla="*/ 302 w 974"/>
                <a:gd name="T5" fmla="*/ 8 h 722"/>
                <a:gd name="T6" fmla="*/ 321 w 974"/>
                <a:gd name="T7" fmla="*/ 19 h 722"/>
                <a:gd name="T8" fmla="*/ 338 w 974"/>
                <a:gd name="T9" fmla="*/ 35 h 722"/>
                <a:gd name="T10" fmla="*/ 351 w 974"/>
                <a:gd name="T11" fmla="*/ 54 h 722"/>
                <a:gd name="T12" fmla="*/ 359 w 974"/>
                <a:gd name="T13" fmla="*/ 75 h 722"/>
                <a:gd name="T14" fmla="*/ 362 w 974"/>
                <a:gd name="T15" fmla="*/ 97 h 722"/>
                <a:gd name="T16" fmla="*/ 361 w 974"/>
                <a:gd name="T17" fmla="*/ 120 h 722"/>
                <a:gd name="T18" fmla="*/ 354 w 974"/>
                <a:gd name="T19" fmla="*/ 142 h 722"/>
                <a:gd name="T20" fmla="*/ 294 w 974"/>
                <a:gd name="T21" fmla="*/ 278 h 722"/>
                <a:gd name="T22" fmla="*/ 974 w 974"/>
                <a:gd name="T23" fmla="*/ 14 h 722"/>
                <a:gd name="T24" fmla="*/ 974 w 974"/>
                <a:gd name="T25" fmla="*/ 232 h 722"/>
                <a:gd name="T26" fmla="*/ 367 w 974"/>
                <a:gd name="T27" fmla="*/ 467 h 722"/>
                <a:gd name="T28" fmla="*/ 505 w 974"/>
                <a:gd name="T29" fmla="*/ 528 h 722"/>
                <a:gd name="T30" fmla="*/ 524 w 974"/>
                <a:gd name="T31" fmla="*/ 539 h 722"/>
                <a:gd name="T32" fmla="*/ 541 w 974"/>
                <a:gd name="T33" fmla="*/ 555 h 722"/>
                <a:gd name="T34" fmla="*/ 554 w 974"/>
                <a:gd name="T35" fmla="*/ 573 h 722"/>
                <a:gd name="T36" fmla="*/ 562 w 974"/>
                <a:gd name="T37" fmla="*/ 594 h 722"/>
                <a:gd name="T38" fmla="*/ 565 w 974"/>
                <a:gd name="T39" fmla="*/ 616 h 722"/>
                <a:gd name="T40" fmla="*/ 564 w 974"/>
                <a:gd name="T41" fmla="*/ 639 h 722"/>
                <a:gd name="T42" fmla="*/ 557 w 974"/>
                <a:gd name="T43" fmla="*/ 661 h 722"/>
                <a:gd name="T44" fmla="*/ 546 w 974"/>
                <a:gd name="T45" fmla="*/ 679 h 722"/>
                <a:gd name="T46" fmla="*/ 534 w 974"/>
                <a:gd name="T47" fmla="*/ 693 h 722"/>
                <a:gd name="T48" fmla="*/ 518 w 974"/>
                <a:gd name="T49" fmla="*/ 706 h 722"/>
                <a:gd name="T50" fmla="*/ 501 w 974"/>
                <a:gd name="T51" fmla="*/ 714 h 722"/>
                <a:gd name="T52" fmla="*/ 483 w 974"/>
                <a:gd name="T53" fmla="*/ 720 h 722"/>
                <a:gd name="T54" fmla="*/ 464 w 974"/>
                <a:gd name="T55" fmla="*/ 722 h 722"/>
                <a:gd name="T56" fmla="*/ 443 w 974"/>
                <a:gd name="T57" fmla="*/ 720 h 722"/>
                <a:gd name="T58" fmla="*/ 423 w 974"/>
                <a:gd name="T59" fmla="*/ 713 h 722"/>
                <a:gd name="T60" fmla="*/ 61 w 974"/>
                <a:gd name="T61" fmla="*/ 555 h 722"/>
                <a:gd name="T62" fmla="*/ 40 w 974"/>
                <a:gd name="T63" fmla="*/ 543 h 722"/>
                <a:gd name="T64" fmla="*/ 24 w 974"/>
                <a:gd name="T65" fmla="*/ 528 h 722"/>
                <a:gd name="T66" fmla="*/ 12 w 974"/>
                <a:gd name="T67" fmla="*/ 509 h 722"/>
                <a:gd name="T68" fmla="*/ 3 w 974"/>
                <a:gd name="T69" fmla="*/ 488 h 722"/>
                <a:gd name="T70" fmla="*/ 0 w 974"/>
                <a:gd name="T71" fmla="*/ 466 h 722"/>
                <a:gd name="T72" fmla="*/ 1 w 974"/>
                <a:gd name="T73" fmla="*/ 443 h 722"/>
                <a:gd name="T74" fmla="*/ 8 w 974"/>
                <a:gd name="T75" fmla="*/ 421 h 722"/>
                <a:gd name="T76" fmla="*/ 168 w 974"/>
                <a:gd name="T77" fmla="*/ 60 h 722"/>
                <a:gd name="T78" fmla="*/ 179 w 974"/>
                <a:gd name="T79" fmla="*/ 40 h 722"/>
                <a:gd name="T80" fmla="*/ 195 w 974"/>
                <a:gd name="T81" fmla="*/ 24 h 722"/>
                <a:gd name="T82" fmla="*/ 214 w 974"/>
                <a:gd name="T83" fmla="*/ 11 h 722"/>
                <a:gd name="T84" fmla="*/ 235 w 974"/>
                <a:gd name="T85" fmla="*/ 3 h 722"/>
                <a:gd name="T86" fmla="*/ 256 w 974"/>
                <a:gd name="T87"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4" h="722">
                  <a:moveTo>
                    <a:pt x="256" y="0"/>
                  </a:moveTo>
                  <a:lnTo>
                    <a:pt x="280" y="1"/>
                  </a:lnTo>
                  <a:lnTo>
                    <a:pt x="302" y="8"/>
                  </a:lnTo>
                  <a:lnTo>
                    <a:pt x="321" y="19"/>
                  </a:lnTo>
                  <a:lnTo>
                    <a:pt x="338" y="35"/>
                  </a:lnTo>
                  <a:lnTo>
                    <a:pt x="351" y="54"/>
                  </a:lnTo>
                  <a:lnTo>
                    <a:pt x="359" y="75"/>
                  </a:lnTo>
                  <a:lnTo>
                    <a:pt x="362" y="97"/>
                  </a:lnTo>
                  <a:lnTo>
                    <a:pt x="361" y="120"/>
                  </a:lnTo>
                  <a:lnTo>
                    <a:pt x="354" y="142"/>
                  </a:lnTo>
                  <a:lnTo>
                    <a:pt x="294" y="278"/>
                  </a:lnTo>
                  <a:lnTo>
                    <a:pt x="974" y="14"/>
                  </a:lnTo>
                  <a:lnTo>
                    <a:pt x="974" y="232"/>
                  </a:lnTo>
                  <a:lnTo>
                    <a:pt x="367" y="467"/>
                  </a:lnTo>
                  <a:lnTo>
                    <a:pt x="505" y="528"/>
                  </a:lnTo>
                  <a:lnTo>
                    <a:pt x="524" y="539"/>
                  </a:lnTo>
                  <a:lnTo>
                    <a:pt x="541" y="555"/>
                  </a:lnTo>
                  <a:lnTo>
                    <a:pt x="554" y="573"/>
                  </a:lnTo>
                  <a:lnTo>
                    <a:pt x="562" y="594"/>
                  </a:lnTo>
                  <a:lnTo>
                    <a:pt x="565" y="616"/>
                  </a:lnTo>
                  <a:lnTo>
                    <a:pt x="564" y="639"/>
                  </a:lnTo>
                  <a:lnTo>
                    <a:pt x="557" y="661"/>
                  </a:lnTo>
                  <a:lnTo>
                    <a:pt x="546" y="679"/>
                  </a:lnTo>
                  <a:lnTo>
                    <a:pt x="534" y="693"/>
                  </a:lnTo>
                  <a:lnTo>
                    <a:pt x="518" y="706"/>
                  </a:lnTo>
                  <a:lnTo>
                    <a:pt x="501" y="714"/>
                  </a:lnTo>
                  <a:lnTo>
                    <a:pt x="483" y="720"/>
                  </a:lnTo>
                  <a:lnTo>
                    <a:pt x="464" y="722"/>
                  </a:lnTo>
                  <a:lnTo>
                    <a:pt x="443" y="720"/>
                  </a:lnTo>
                  <a:lnTo>
                    <a:pt x="423" y="713"/>
                  </a:lnTo>
                  <a:lnTo>
                    <a:pt x="61" y="555"/>
                  </a:lnTo>
                  <a:lnTo>
                    <a:pt x="40" y="543"/>
                  </a:lnTo>
                  <a:lnTo>
                    <a:pt x="24" y="528"/>
                  </a:lnTo>
                  <a:lnTo>
                    <a:pt x="12" y="509"/>
                  </a:lnTo>
                  <a:lnTo>
                    <a:pt x="3" y="488"/>
                  </a:lnTo>
                  <a:lnTo>
                    <a:pt x="0" y="466"/>
                  </a:lnTo>
                  <a:lnTo>
                    <a:pt x="1" y="443"/>
                  </a:lnTo>
                  <a:lnTo>
                    <a:pt x="8" y="421"/>
                  </a:lnTo>
                  <a:lnTo>
                    <a:pt x="168" y="60"/>
                  </a:lnTo>
                  <a:lnTo>
                    <a:pt x="179" y="40"/>
                  </a:lnTo>
                  <a:lnTo>
                    <a:pt x="195" y="24"/>
                  </a:lnTo>
                  <a:lnTo>
                    <a:pt x="214" y="11"/>
                  </a:lnTo>
                  <a:lnTo>
                    <a:pt x="235" y="3"/>
                  </a:lnTo>
                  <a:lnTo>
                    <a:pt x="2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9" name="Freeform 443"/>
            <p:cNvSpPr>
              <a:spLocks/>
            </p:cNvSpPr>
            <p:nvPr/>
          </p:nvSpPr>
          <p:spPr bwMode="auto">
            <a:xfrm>
              <a:off x="3225800" y="4194175"/>
              <a:ext cx="138113" cy="104775"/>
            </a:xfrm>
            <a:custGeom>
              <a:avLst/>
              <a:gdLst>
                <a:gd name="T0" fmla="*/ 479 w 950"/>
                <a:gd name="T1" fmla="*/ 0 h 726"/>
                <a:gd name="T2" fmla="*/ 500 w 950"/>
                <a:gd name="T3" fmla="*/ 4 h 726"/>
                <a:gd name="T4" fmla="*/ 520 w 950"/>
                <a:gd name="T5" fmla="*/ 14 h 726"/>
                <a:gd name="T6" fmla="*/ 539 w 950"/>
                <a:gd name="T7" fmla="*/ 26 h 726"/>
                <a:gd name="T8" fmla="*/ 554 w 950"/>
                <a:gd name="T9" fmla="*/ 44 h 726"/>
                <a:gd name="T10" fmla="*/ 564 w 950"/>
                <a:gd name="T11" fmla="*/ 65 h 726"/>
                <a:gd name="T12" fmla="*/ 571 w 950"/>
                <a:gd name="T13" fmla="*/ 87 h 726"/>
                <a:gd name="T14" fmla="*/ 572 w 950"/>
                <a:gd name="T15" fmla="*/ 110 h 726"/>
                <a:gd name="T16" fmla="*/ 567 w 950"/>
                <a:gd name="T17" fmla="*/ 132 h 726"/>
                <a:gd name="T18" fmla="*/ 558 w 950"/>
                <a:gd name="T19" fmla="*/ 153 h 726"/>
                <a:gd name="T20" fmla="*/ 544 w 950"/>
                <a:gd name="T21" fmla="*/ 170 h 726"/>
                <a:gd name="T22" fmla="*/ 528 w 950"/>
                <a:gd name="T23" fmla="*/ 185 h 726"/>
                <a:gd name="T24" fmla="*/ 507 w 950"/>
                <a:gd name="T25" fmla="*/ 196 h 726"/>
                <a:gd name="T26" fmla="*/ 368 w 950"/>
                <a:gd name="T27" fmla="*/ 251 h 726"/>
                <a:gd name="T28" fmla="*/ 950 w 950"/>
                <a:gd name="T29" fmla="*/ 505 h 726"/>
                <a:gd name="T30" fmla="*/ 950 w 950"/>
                <a:gd name="T31" fmla="*/ 726 h 726"/>
                <a:gd name="T32" fmla="*/ 286 w 950"/>
                <a:gd name="T33" fmla="*/ 436 h 726"/>
                <a:gd name="T34" fmla="*/ 339 w 950"/>
                <a:gd name="T35" fmla="*/ 575 h 726"/>
                <a:gd name="T36" fmla="*/ 346 w 950"/>
                <a:gd name="T37" fmla="*/ 598 h 726"/>
                <a:gd name="T38" fmla="*/ 347 w 950"/>
                <a:gd name="T39" fmla="*/ 620 h 726"/>
                <a:gd name="T40" fmla="*/ 342 w 950"/>
                <a:gd name="T41" fmla="*/ 642 h 726"/>
                <a:gd name="T42" fmla="*/ 333 w 950"/>
                <a:gd name="T43" fmla="*/ 663 h 726"/>
                <a:gd name="T44" fmla="*/ 319 w 950"/>
                <a:gd name="T45" fmla="*/ 680 h 726"/>
                <a:gd name="T46" fmla="*/ 303 w 950"/>
                <a:gd name="T47" fmla="*/ 695 h 726"/>
                <a:gd name="T48" fmla="*/ 282 w 950"/>
                <a:gd name="T49" fmla="*/ 707 h 726"/>
                <a:gd name="T50" fmla="*/ 264 w 950"/>
                <a:gd name="T51" fmla="*/ 712 h 726"/>
                <a:gd name="T52" fmla="*/ 245 w 950"/>
                <a:gd name="T53" fmla="*/ 714 h 726"/>
                <a:gd name="T54" fmla="*/ 225 w 950"/>
                <a:gd name="T55" fmla="*/ 712 h 726"/>
                <a:gd name="T56" fmla="*/ 205 w 950"/>
                <a:gd name="T57" fmla="*/ 706 h 726"/>
                <a:gd name="T58" fmla="*/ 187 w 950"/>
                <a:gd name="T59" fmla="*/ 696 h 726"/>
                <a:gd name="T60" fmla="*/ 173 w 950"/>
                <a:gd name="T61" fmla="*/ 684 h 726"/>
                <a:gd name="T62" fmla="*/ 159 w 950"/>
                <a:gd name="T63" fmla="*/ 668 h 726"/>
                <a:gd name="T64" fmla="*/ 150 w 950"/>
                <a:gd name="T65" fmla="*/ 649 h 726"/>
                <a:gd name="T66" fmla="*/ 6 w 950"/>
                <a:gd name="T67" fmla="*/ 282 h 726"/>
                <a:gd name="T68" fmla="*/ 0 w 950"/>
                <a:gd name="T69" fmla="*/ 259 h 726"/>
                <a:gd name="T70" fmla="*/ 0 w 950"/>
                <a:gd name="T71" fmla="*/ 236 h 726"/>
                <a:gd name="T72" fmla="*/ 4 w 950"/>
                <a:gd name="T73" fmla="*/ 214 h 726"/>
                <a:gd name="T74" fmla="*/ 13 w 950"/>
                <a:gd name="T75" fmla="*/ 194 h 726"/>
                <a:gd name="T76" fmla="*/ 26 w 950"/>
                <a:gd name="T77" fmla="*/ 176 h 726"/>
                <a:gd name="T78" fmla="*/ 43 w 950"/>
                <a:gd name="T79" fmla="*/ 161 h 726"/>
                <a:gd name="T80" fmla="*/ 64 w 950"/>
                <a:gd name="T81" fmla="*/ 150 h 726"/>
                <a:gd name="T82" fmla="*/ 432 w 950"/>
                <a:gd name="T83" fmla="*/ 6 h 726"/>
                <a:gd name="T84" fmla="*/ 455 w 950"/>
                <a:gd name="T85" fmla="*/ 1 h 726"/>
                <a:gd name="T86" fmla="*/ 479 w 950"/>
                <a:gd name="T87"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0" h="726">
                  <a:moveTo>
                    <a:pt x="479" y="0"/>
                  </a:moveTo>
                  <a:lnTo>
                    <a:pt x="500" y="4"/>
                  </a:lnTo>
                  <a:lnTo>
                    <a:pt x="520" y="14"/>
                  </a:lnTo>
                  <a:lnTo>
                    <a:pt x="539" y="26"/>
                  </a:lnTo>
                  <a:lnTo>
                    <a:pt x="554" y="44"/>
                  </a:lnTo>
                  <a:lnTo>
                    <a:pt x="564" y="65"/>
                  </a:lnTo>
                  <a:lnTo>
                    <a:pt x="571" y="87"/>
                  </a:lnTo>
                  <a:lnTo>
                    <a:pt x="572" y="110"/>
                  </a:lnTo>
                  <a:lnTo>
                    <a:pt x="567" y="132"/>
                  </a:lnTo>
                  <a:lnTo>
                    <a:pt x="558" y="153"/>
                  </a:lnTo>
                  <a:lnTo>
                    <a:pt x="544" y="170"/>
                  </a:lnTo>
                  <a:lnTo>
                    <a:pt x="528" y="185"/>
                  </a:lnTo>
                  <a:lnTo>
                    <a:pt x="507" y="196"/>
                  </a:lnTo>
                  <a:lnTo>
                    <a:pt x="368" y="251"/>
                  </a:lnTo>
                  <a:lnTo>
                    <a:pt x="950" y="505"/>
                  </a:lnTo>
                  <a:lnTo>
                    <a:pt x="950" y="726"/>
                  </a:lnTo>
                  <a:lnTo>
                    <a:pt x="286" y="436"/>
                  </a:lnTo>
                  <a:lnTo>
                    <a:pt x="339" y="575"/>
                  </a:lnTo>
                  <a:lnTo>
                    <a:pt x="346" y="598"/>
                  </a:lnTo>
                  <a:lnTo>
                    <a:pt x="347" y="620"/>
                  </a:lnTo>
                  <a:lnTo>
                    <a:pt x="342" y="642"/>
                  </a:lnTo>
                  <a:lnTo>
                    <a:pt x="333" y="663"/>
                  </a:lnTo>
                  <a:lnTo>
                    <a:pt x="319" y="680"/>
                  </a:lnTo>
                  <a:lnTo>
                    <a:pt x="303" y="695"/>
                  </a:lnTo>
                  <a:lnTo>
                    <a:pt x="282" y="707"/>
                  </a:lnTo>
                  <a:lnTo>
                    <a:pt x="264" y="712"/>
                  </a:lnTo>
                  <a:lnTo>
                    <a:pt x="245" y="714"/>
                  </a:lnTo>
                  <a:lnTo>
                    <a:pt x="225" y="712"/>
                  </a:lnTo>
                  <a:lnTo>
                    <a:pt x="205" y="706"/>
                  </a:lnTo>
                  <a:lnTo>
                    <a:pt x="187" y="696"/>
                  </a:lnTo>
                  <a:lnTo>
                    <a:pt x="173" y="684"/>
                  </a:lnTo>
                  <a:lnTo>
                    <a:pt x="159" y="668"/>
                  </a:lnTo>
                  <a:lnTo>
                    <a:pt x="150" y="649"/>
                  </a:lnTo>
                  <a:lnTo>
                    <a:pt x="6" y="282"/>
                  </a:lnTo>
                  <a:lnTo>
                    <a:pt x="0" y="259"/>
                  </a:lnTo>
                  <a:lnTo>
                    <a:pt x="0" y="236"/>
                  </a:lnTo>
                  <a:lnTo>
                    <a:pt x="4" y="214"/>
                  </a:lnTo>
                  <a:lnTo>
                    <a:pt x="13" y="194"/>
                  </a:lnTo>
                  <a:lnTo>
                    <a:pt x="26" y="176"/>
                  </a:lnTo>
                  <a:lnTo>
                    <a:pt x="43" y="161"/>
                  </a:lnTo>
                  <a:lnTo>
                    <a:pt x="64" y="150"/>
                  </a:lnTo>
                  <a:lnTo>
                    <a:pt x="432" y="6"/>
                  </a:lnTo>
                  <a:lnTo>
                    <a:pt x="455" y="1"/>
                  </a:lnTo>
                  <a:lnTo>
                    <a:pt x="4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0" name="Freeform 444"/>
            <p:cNvSpPr>
              <a:spLocks/>
            </p:cNvSpPr>
            <p:nvPr/>
          </p:nvSpPr>
          <p:spPr bwMode="auto">
            <a:xfrm>
              <a:off x="3505200" y="4330700"/>
              <a:ext cx="138113" cy="104775"/>
            </a:xfrm>
            <a:custGeom>
              <a:avLst/>
              <a:gdLst>
                <a:gd name="T0" fmla="*/ 0 w 949"/>
                <a:gd name="T1" fmla="*/ 0 h 726"/>
                <a:gd name="T2" fmla="*/ 664 w 949"/>
                <a:gd name="T3" fmla="*/ 290 h 726"/>
                <a:gd name="T4" fmla="*/ 610 w 949"/>
                <a:gd name="T5" fmla="*/ 151 h 726"/>
                <a:gd name="T6" fmla="*/ 604 w 949"/>
                <a:gd name="T7" fmla="*/ 129 h 726"/>
                <a:gd name="T8" fmla="*/ 603 w 949"/>
                <a:gd name="T9" fmla="*/ 107 h 726"/>
                <a:gd name="T10" fmla="*/ 607 w 949"/>
                <a:gd name="T11" fmla="*/ 85 h 726"/>
                <a:gd name="T12" fmla="*/ 616 w 949"/>
                <a:gd name="T13" fmla="*/ 64 h 726"/>
                <a:gd name="T14" fmla="*/ 630 w 949"/>
                <a:gd name="T15" fmla="*/ 46 h 726"/>
                <a:gd name="T16" fmla="*/ 647 w 949"/>
                <a:gd name="T17" fmla="*/ 30 h 726"/>
                <a:gd name="T18" fmla="*/ 668 w 949"/>
                <a:gd name="T19" fmla="*/ 20 h 726"/>
                <a:gd name="T20" fmla="*/ 691 w 949"/>
                <a:gd name="T21" fmla="*/ 14 h 726"/>
                <a:gd name="T22" fmla="*/ 713 w 949"/>
                <a:gd name="T23" fmla="*/ 14 h 726"/>
                <a:gd name="T24" fmla="*/ 735 w 949"/>
                <a:gd name="T25" fmla="*/ 18 h 726"/>
                <a:gd name="T26" fmla="*/ 756 w 949"/>
                <a:gd name="T27" fmla="*/ 26 h 726"/>
                <a:gd name="T28" fmla="*/ 773 w 949"/>
                <a:gd name="T29" fmla="*/ 40 h 726"/>
                <a:gd name="T30" fmla="*/ 788 w 949"/>
                <a:gd name="T31" fmla="*/ 57 h 726"/>
                <a:gd name="T32" fmla="*/ 800 w 949"/>
                <a:gd name="T33" fmla="*/ 77 h 726"/>
                <a:gd name="T34" fmla="*/ 943 w 949"/>
                <a:gd name="T35" fmla="*/ 445 h 726"/>
                <a:gd name="T36" fmla="*/ 949 w 949"/>
                <a:gd name="T37" fmla="*/ 468 h 726"/>
                <a:gd name="T38" fmla="*/ 949 w 949"/>
                <a:gd name="T39" fmla="*/ 491 h 726"/>
                <a:gd name="T40" fmla="*/ 945 w 949"/>
                <a:gd name="T41" fmla="*/ 512 h 726"/>
                <a:gd name="T42" fmla="*/ 937 w 949"/>
                <a:gd name="T43" fmla="*/ 532 h 726"/>
                <a:gd name="T44" fmla="*/ 923 w 949"/>
                <a:gd name="T45" fmla="*/ 551 h 726"/>
                <a:gd name="T46" fmla="*/ 906 w 949"/>
                <a:gd name="T47" fmla="*/ 566 h 726"/>
                <a:gd name="T48" fmla="*/ 886 w 949"/>
                <a:gd name="T49" fmla="*/ 576 h 726"/>
                <a:gd name="T50" fmla="*/ 517 w 949"/>
                <a:gd name="T51" fmla="*/ 720 h 726"/>
                <a:gd name="T52" fmla="*/ 498 w 949"/>
                <a:gd name="T53" fmla="*/ 725 h 726"/>
                <a:gd name="T54" fmla="*/ 479 w 949"/>
                <a:gd name="T55" fmla="*/ 726 h 726"/>
                <a:gd name="T56" fmla="*/ 459 w 949"/>
                <a:gd name="T57" fmla="*/ 724 h 726"/>
                <a:gd name="T58" fmla="*/ 441 w 949"/>
                <a:gd name="T59" fmla="*/ 719 h 726"/>
                <a:gd name="T60" fmla="*/ 423 w 949"/>
                <a:gd name="T61" fmla="*/ 710 h 726"/>
                <a:gd name="T62" fmla="*/ 407 w 949"/>
                <a:gd name="T63" fmla="*/ 696 h 726"/>
                <a:gd name="T64" fmla="*/ 395 w 949"/>
                <a:gd name="T65" fmla="*/ 680 h 726"/>
                <a:gd name="T66" fmla="*/ 385 w 949"/>
                <a:gd name="T67" fmla="*/ 662 h 726"/>
                <a:gd name="T68" fmla="*/ 379 w 949"/>
                <a:gd name="T69" fmla="*/ 639 h 726"/>
                <a:gd name="T70" fmla="*/ 378 w 949"/>
                <a:gd name="T71" fmla="*/ 617 h 726"/>
                <a:gd name="T72" fmla="*/ 383 w 949"/>
                <a:gd name="T73" fmla="*/ 595 h 726"/>
                <a:gd name="T74" fmla="*/ 391 w 949"/>
                <a:gd name="T75" fmla="*/ 574 h 726"/>
                <a:gd name="T76" fmla="*/ 405 w 949"/>
                <a:gd name="T77" fmla="*/ 556 h 726"/>
                <a:gd name="T78" fmla="*/ 422 w 949"/>
                <a:gd name="T79" fmla="*/ 542 h 726"/>
                <a:gd name="T80" fmla="*/ 443 w 949"/>
                <a:gd name="T81" fmla="*/ 530 h 726"/>
                <a:gd name="T82" fmla="*/ 582 w 949"/>
                <a:gd name="T83" fmla="*/ 476 h 726"/>
                <a:gd name="T84" fmla="*/ 0 w 949"/>
                <a:gd name="T85" fmla="*/ 221 h 726"/>
                <a:gd name="T86" fmla="*/ 0 w 949"/>
                <a:gd name="T87"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49" h="726">
                  <a:moveTo>
                    <a:pt x="0" y="0"/>
                  </a:moveTo>
                  <a:lnTo>
                    <a:pt x="664" y="290"/>
                  </a:lnTo>
                  <a:lnTo>
                    <a:pt x="610" y="151"/>
                  </a:lnTo>
                  <a:lnTo>
                    <a:pt x="604" y="129"/>
                  </a:lnTo>
                  <a:lnTo>
                    <a:pt x="603" y="107"/>
                  </a:lnTo>
                  <a:lnTo>
                    <a:pt x="607" y="85"/>
                  </a:lnTo>
                  <a:lnTo>
                    <a:pt x="616" y="64"/>
                  </a:lnTo>
                  <a:lnTo>
                    <a:pt x="630" y="46"/>
                  </a:lnTo>
                  <a:lnTo>
                    <a:pt x="647" y="30"/>
                  </a:lnTo>
                  <a:lnTo>
                    <a:pt x="668" y="20"/>
                  </a:lnTo>
                  <a:lnTo>
                    <a:pt x="691" y="14"/>
                  </a:lnTo>
                  <a:lnTo>
                    <a:pt x="713" y="14"/>
                  </a:lnTo>
                  <a:lnTo>
                    <a:pt x="735" y="18"/>
                  </a:lnTo>
                  <a:lnTo>
                    <a:pt x="756" y="26"/>
                  </a:lnTo>
                  <a:lnTo>
                    <a:pt x="773" y="40"/>
                  </a:lnTo>
                  <a:lnTo>
                    <a:pt x="788" y="57"/>
                  </a:lnTo>
                  <a:lnTo>
                    <a:pt x="800" y="77"/>
                  </a:lnTo>
                  <a:lnTo>
                    <a:pt x="943" y="445"/>
                  </a:lnTo>
                  <a:lnTo>
                    <a:pt x="949" y="468"/>
                  </a:lnTo>
                  <a:lnTo>
                    <a:pt x="949" y="491"/>
                  </a:lnTo>
                  <a:lnTo>
                    <a:pt x="945" y="512"/>
                  </a:lnTo>
                  <a:lnTo>
                    <a:pt x="937" y="532"/>
                  </a:lnTo>
                  <a:lnTo>
                    <a:pt x="923" y="551"/>
                  </a:lnTo>
                  <a:lnTo>
                    <a:pt x="906" y="566"/>
                  </a:lnTo>
                  <a:lnTo>
                    <a:pt x="886" y="576"/>
                  </a:lnTo>
                  <a:lnTo>
                    <a:pt x="517" y="720"/>
                  </a:lnTo>
                  <a:lnTo>
                    <a:pt x="498" y="725"/>
                  </a:lnTo>
                  <a:lnTo>
                    <a:pt x="479" y="726"/>
                  </a:lnTo>
                  <a:lnTo>
                    <a:pt x="459" y="724"/>
                  </a:lnTo>
                  <a:lnTo>
                    <a:pt x="441" y="719"/>
                  </a:lnTo>
                  <a:lnTo>
                    <a:pt x="423" y="710"/>
                  </a:lnTo>
                  <a:lnTo>
                    <a:pt x="407" y="696"/>
                  </a:lnTo>
                  <a:lnTo>
                    <a:pt x="395" y="680"/>
                  </a:lnTo>
                  <a:lnTo>
                    <a:pt x="385" y="662"/>
                  </a:lnTo>
                  <a:lnTo>
                    <a:pt x="379" y="639"/>
                  </a:lnTo>
                  <a:lnTo>
                    <a:pt x="378" y="617"/>
                  </a:lnTo>
                  <a:lnTo>
                    <a:pt x="383" y="595"/>
                  </a:lnTo>
                  <a:lnTo>
                    <a:pt x="391" y="574"/>
                  </a:lnTo>
                  <a:lnTo>
                    <a:pt x="405" y="556"/>
                  </a:lnTo>
                  <a:lnTo>
                    <a:pt x="422" y="542"/>
                  </a:lnTo>
                  <a:lnTo>
                    <a:pt x="443" y="530"/>
                  </a:lnTo>
                  <a:lnTo>
                    <a:pt x="582" y="476"/>
                  </a:lnTo>
                  <a:lnTo>
                    <a:pt x="0" y="22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1" name="Freeform 445"/>
            <p:cNvSpPr>
              <a:spLocks/>
            </p:cNvSpPr>
            <p:nvPr/>
          </p:nvSpPr>
          <p:spPr bwMode="auto">
            <a:xfrm>
              <a:off x="3505200" y="4200525"/>
              <a:ext cx="141288" cy="104775"/>
            </a:xfrm>
            <a:custGeom>
              <a:avLst/>
              <a:gdLst>
                <a:gd name="T0" fmla="*/ 505 w 973"/>
                <a:gd name="T1" fmla="*/ 0 h 722"/>
                <a:gd name="T2" fmla="*/ 529 w 973"/>
                <a:gd name="T3" fmla="*/ 1 h 722"/>
                <a:gd name="T4" fmla="*/ 551 w 973"/>
                <a:gd name="T5" fmla="*/ 8 h 722"/>
                <a:gd name="T6" fmla="*/ 913 w 973"/>
                <a:gd name="T7" fmla="*/ 167 h 722"/>
                <a:gd name="T8" fmla="*/ 934 w 973"/>
                <a:gd name="T9" fmla="*/ 178 h 722"/>
                <a:gd name="T10" fmla="*/ 949 w 973"/>
                <a:gd name="T11" fmla="*/ 194 h 722"/>
                <a:gd name="T12" fmla="*/ 962 w 973"/>
                <a:gd name="T13" fmla="*/ 213 h 722"/>
                <a:gd name="T14" fmla="*/ 970 w 973"/>
                <a:gd name="T15" fmla="*/ 234 h 722"/>
                <a:gd name="T16" fmla="*/ 973 w 973"/>
                <a:gd name="T17" fmla="*/ 256 h 722"/>
                <a:gd name="T18" fmla="*/ 972 w 973"/>
                <a:gd name="T19" fmla="*/ 279 h 722"/>
                <a:gd name="T20" fmla="*/ 965 w 973"/>
                <a:gd name="T21" fmla="*/ 300 h 722"/>
                <a:gd name="T22" fmla="*/ 806 w 973"/>
                <a:gd name="T23" fmla="*/ 661 h 722"/>
                <a:gd name="T24" fmla="*/ 797 w 973"/>
                <a:gd name="T25" fmla="*/ 679 h 722"/>
                <a:gd name="T26" fmla="*/ 783 w 973"/>
                <a:gd name="T27" fmla="*/ 694 h 722"/>
                <a:gd name="T28" fmla="*/ 768 w 973"/>
                <a:gd name="T29" fmla="*/ 706 h 722"/>
                <a:gd name="T30" fmla="*/ 750 w 973"/>
                <a:gd name="T31" fmla="*/ 715 h 722"/>
                <a:gd name="T32" fmla="*/ 733 w 973"/>
                <a:gd name="T33" fmla="*/ 720 h 722"/>
                <a:gd name="T34" fmla="*/ 713 w 973"/>
                <a:gd name="T35" fmla="*/ 722 h 722"/>
                <a:gd name="T36" fmla="*/ 692 w 973"/>
                <a:gd name="T37" fmla="*/ 720 h 722"/>
                <a:gd name="T38" fmla="*/ 672 w 973"/>
                <a:gd name="T39" fmla="*/ 714 h 722"/>
                <a:gd name="T40" fmla="*/ 652 w 973"/>
                <a:gd name="T41" fmla="*/ 702 h 722"/>
                <a:gd name="T42" fmla="*/ 635 w 973"/>
                <a:gd name="T43" fmla="*/ 686 h 722"/>
                <a:gd name="T44" fmla="*/ 623 w 973"/>
                <a:gd name="T45" fmla="*/ 668 h 722"/>
                <a:gd name="T46" fmla="*/ 614 w 973"/>
                <a:gd name="T47" fmla="*/ 647 h 722"/>
                <a:gd name="T48" fmla="*/ 611 w 973"/>
                <a:gd name="T49" fmla="*/ 625 h 722"/>
                <a:gd name="T50" fmla="*/ 612 w 973"/>
                <a:gd name="T51" fmla="*/ 602 h 722"/>
                <a:gd name="T52" fmla="*/ 620 w 973"/>
                <a:gd name="T53" fmla="*/ 580 h 722"/>
                <a:gd name="T54" fmla="*/ 679 w 973"/>
                <a:gd name="T55" fmla="*/ 443 h 722"/>
                <a:gd name="T56" fmla="*/ 0 w 973"/>
                <a:gd name="T57" fmla="*/ 707 h 722"/>
                <a:gd name="T58" fmla="*/ 0 w 973"/>
                <a:gd name="T59" fmla="*/ 489 h 722"/>
                <a:gd name="T60" fmla="*/ 606 w 973"/>
                <a:gd name="T61" fmla="*/ 255 h 722"/>
                <a:gd name="T62" fmla="*/ 469 w 973"/>
                <a:gd name="T63" fmla="*/ 194 h 722"/>
                <a:gd name="T64" fmla="*/ 449 w 973"/>
                <a:gd name="T65" fmla="*/ 183 h 722"/>
                <a:gd name="T66" fmla="*/ 432 w 973"/>
                <a:gd name="T67" fmla="*/ 167 h 722"/>
                <a:gd name="T68" fmla="*/ 420 w 973"/>
                <a:gd name="T69" fmla="*/ 148 h 722"/>
                <a:gd name="T70" fmla="*/ 411 w 973"/>
                <a:gd name="T71" fmla="*/ 127 h 722"/>
                <a:gd name="T72" fmla="*/ 408 w 973"/>
                <a:gd name="T73" fmla="*/ 105 h 722"/>
                <a:gd name="T74" fmla="*/ 409 w 973"/>
                <a:gd name="T75" fmla="*/ 82 h 722"/>
                <a:gd name="T76" fmla="*/ 417 w 973"/>
                <a:gd name="T77" fmla="*/ 60 h 722"/>
                <a:gd name="T78" fmla="*/ 428 w 973"/>
                <a:gd name="T79" fmla="*/ 40 h 722"/>
                <a:gd name="T80" fmla="*/ 444 w 973"/>
                <a:gd name="T81" fmla="*/ 24 h 722"/>
                <a:gd name="T82" fmla="*/ 463 w 973"/>
                <a:gd name="T83" fmla="*/ 11 h 722"/>
                <a:gd name="T84" fmla="*/ 484 w 973"/>
                <a:gd name="T85" fmla="*/ 3 h 722"/>
                <a:gd name="T86" fmla="*/ 505 w 973"/>
                <a:gd name="T87" fmla="*/ 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73" h="722">
                  <a:moveTo>
                    <a:pt x="505" y="0"/>
                  </a:moveTo>
                  <a:lnTo>
                    <a:pt x="529" y="1"/>
                  </a:lnTo>
                  <a:lnTo>
                    <a:pt x="551" y="8"/>
                  </a:lnTo>
                  <a:lnTo>
                    <a:pt x="913" y="167"/>
                  </a:lnTo>
                  <a:lnTo>
                    <a:pt x="934" y="178"/>
                  </a:lnTo>
                  <a:lnTo>
                    <a:pt x="949" y="194"/>
                  </a:lnTo>
                  <a:lnTo>
                    <a:pt x="962" y="213"/>
                  </a:lnTo>
                  <a:lnTo>
                    <a:pt x="970" y="234"/>
                  </a:lnTo>
                  <a:lnTo>
                    <a:pt x="973" y="256"/>
                  </a:lnTo>
                  <a:lnTo>
                    <a:pt x="972" y="279"/>
                  </a:lnTo>
                  <a:lnTo>
                    <a:pt x="965" y="300"/>
                  </a:lnTo>
                  <a:lnTo>
                    <a:pt x="806" y="661"/>
                  </a:lnTo>
                  <a:lnTo>
                    <a:pt x="797" y="679"/>
                  </a:lnTo>
                  <a:lnTo>
                    <a:pt x="783" y="694"/>
                  </a:lnTo>
                  <a:lnTo>
                    <a:pt x="768" y="706"/>
                  </a:lnTo>
                  <a:lnTo>
                    <a:pt x="750" y="715"/>
                  </a:lnTo>
                  <a:lnTo>
                    <a:pt x="733" y="720"/>
                  </a:lnTo>
                  <a:lnTo>
                    <a:pt x="713" y="722"/>
                  </a:lnTo>
                  <a:lnTo>
                    <a:pt x="692" y="720"/>
                  </a:lnTo>
                  <a:lnTo>
                    <a:pt x="672" y="714"/>
                  </a:lnTo>
                  <a:lnTo>
                    <a:pt x="652" y="702"/>
                  </a:lnTo>
                  <a:lnTo>
                    <a:pt x="635" y="686"/>
                  </a:lnTo>
                  <a:lnTo>
                    <a:pt x="623" y="668"/>
                  </a:lnTo>
                  <a:lnTo>
                    <a:pt x="614" y="647"/>
                  </a:lnTo>
                  <a:lnTo>
                    <a:pt x="611" y="625"/>
                  </a:lnTo>
                  <a:lnTo>
                    <a:pt x="612" y="602"/>
                  </a:lnTo>
                  <a:lnTo>
                    <a:pt x="620" y="580"/>
                  </a:lnTo>
                  <a:lnTo>
                    <a:pt x="679" y="443"/>
                  </a:lnTo>
                  <a:lnTo>
                    <a:pt x="0" y="707"/>
                  </a:lnTo>
                  <a:lnTo>
                    <a:pt x="0" y="489"/>
                  </a:lnTo>
                  <a:lnTo>
                    <a:pt x="606" y="255"/>
                  </a:lnTo>
                  <a:lnTo>
                    <a:pt x="469" y="194"/>
                  </a:lnTo>
                  <a:lnTo>
                    <a:pt x="449" y="183"/>
                  </a:lnTo>
                  <a:lnTo>
                    <a:pt x="432" y="167"/>
                  </a:lnTo>
                  <a:lnTo>
                    <a:pt x="420" y="148"/>
                  </a:lnTo>
                  <a:lnTo>
                    <a:pt x="411" y="127"/>
                  </a:lnTo>
                  <a:lnTo>
                    <a:pt x="408" y="105"/>
                  </a:lnTo>
                  <a:lnTo>
                    <a:pt x="409" y="82"/>
                  </a:lnTo>
                  <a:lnTo>
                    <a:pt x="417" y="60"/>
                  </a:lnTo>
                  <a:lnTo>
                    <a:pt x="428" y="40"/>
                  </a:lnTo>
                  <a:lnTo>
                    <a:pt x="444" y="24"/>
                  </a:lnTo>
                  <a:lnTo>
                    <a:pt x="463" y="11"/>
                  </a:lnTo>
                  <a:lnTo>
                    <a:pt x="484" y="3"/>
                  </a:lnTo>
                  <a:lnTo>
                    <a:pt x="5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2" name="Freeform 446"/>
            <p:cNvSpPr>
              <a:spLocks/>
            </p:cNvSpPr>
            <p:nvPr/>
          </p:nvSpPr>
          <p:spPr bwMode="auto">
            <a:xfrm>
              <a:off x="3421063" y="4064000"/>
              <a:ext cx="26988" cy="68263"/>
            </a:xfrm>
            <a:custGeom>
              <a:avLst/>
              <a:gdLst>
                <a:gd name="T0" fmla="*/ 45 w 186"/>
                <a:gd name="T1" fmla="*/ 0 h 476"/>
                <a:gd name="T2" fmla="*/ 141 w 186"/>
                <a:gd name="T3" fmla="*/ 0 h 476"/>
                <a:gd name="T4" fmla="*/ 153 w 186"/>
                <a:gd name="T5" fmla="*/ 2 h 476"/>
                <a:gd name="T6" fmla="*/ 165 w 186"/>
                <a:gd name="T7" fmla="*/ 6 h 476"/>
                <a:gd name="T8" fmla="*/ 174 w 186"/>
                <a:gd name="T9" fmla="*/ 14 h 476"/>
                <a:gd name="T10" fmla="*/ 183 w 186"/>
                <a:gd name="T11" fmla="*/ 26 h 476"/>
                <a:gd name="T12" fmla="*/ 186 w 186"/>
                <a:gd name="T13" fmla="*/ 39 h 476"/>
                <a:gd name="T14" fmla="*/ 185 w 186"/>
                <a:gd name="T15" fmla="*/ 53 h 476"/>
                <a:gd name="T16" fmla="*/ 181 w 186"/>
                <a:gd name="T17" fmla="*/ 65 h 476"/>
                <a:gd name="T18" fmla="*/ 129 w 186"/>
                <a:gd name="T19" fmla="*/ 143 h 476"/>
                <a:gd name="T20" fmla="*/ 153 w 186"/>
                <a:gd name="T21" fmla="*/ 343 h 476"/>
                <a:gd name="T22" fmla="*/ 106 w 186"/>
                <a:gd name="T23" fmla="*/ 467 h 476"/>
                <a:gd name="T24" fmla="*/ 102 w 186"/>
                <a:gd name="T25" fmla="*/ 473 h 476"/>
                <a:gd name="T26" fmla="*/ 96 w 186"/>
                <a:gd name="T27" fmla="*/ 476 h 476"/>
                <a:gd name="T28" fmla="*/ 90 w 186"/>
                <a:gd name="T29" fmla="*/ 476 h 476"/>
                <a:gd name="T30" fmla="*/ 83 w 186"/>
                <a:gd name="T31" fmla="*/ 473 h 476"/>
                <a:gd name="T32" fmla="*/ 79 w 186"/>
                <a:gd name="T33" fmla="*/ 467 h 476"/>
                <a:gd name="T34" fmla="*/ 32 w 186"/>
                <a:gd name="T35" fmla="*/ 343 h 476"/>
                <a:gd name="T36" fmla="*/ 56 w 186"/>
                <a:gd name="T37" fmla="*/ 143 h 476"/>
                <a:gd name="T38" fmla="*/ 5 w 186"/>
                <a:gd name="T39" fmla="*/ 65 h 476"/>
                <a:gd name="T40" fmla="*/ 1 w 186"/>
                <a:gd name="T41" fmla="*/ 53 h 476"/>
                <a:gd name="T42" fmla="*/ 0 w 186"/>
                <a:gd name="T43" fmla="*/ 39 h 476"/>
                <a:gd name="T44" fmla="*/ 3 w 186"/>
                <a:gd name="T45" fmla="*/ 26 h 476"/>
                <a:gd name="T46" fmla="*/ 11 w 186"/>
                <a:gd name="T47" fmla="*/ 14 h 476"/>
                <a:gd name="T48" fmla="*/ 20 w 186"/>
                <a:gd name="T49" fmla="*/ 6 h 476"/>
                <a:gd name="T50" fmla="*/ 32 w 186"/>
                <a:gd name="T51" fmla="*/ 2 h 476"/>
                <a:gd name="T52" fmla="*/ 45 w 186"/>
                <a:gd name="T53" fmla="*/ 0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86" h="476">
                  <a:moveTo>
                    <a:pt x="45" y="0"/>
                  </a:moveTo>
                  <a:lnTo>
                    <a:pt x="141" y="0"/>
                  </a:lnTo>
                  <a:lnTo>
                    <a:pt x="153" y="2"/>
                  </a:lnTo>
                  <a:lnTo>
                    <a:pt x="165" y="6"/>
                  </a:lnTo>
                  <a:lnTo>
                    <a:pt x="174" y="14"/>
                  </a:lnTo>
                  <a:lnTo>
                    <a:pt x="183" y="26"/>
                  </a:lnTo>
                  <a:lnTo>
                    <a:pt x="186" y="39"/>
                  </a:lnTo>
                  <a:lnTo>
                    <a:pt x="185" y="53"/>
                  </a:lnTo>
                  <a:lnTo>
                    <a:pt x="181" y="65"/>
                  </a:lnTo>
                  <a:lnTo>
                    <a:pt x="129" y="143"/>
                  </a:lnTo>
                  <a:lnTo>
                    <a:pt x="153" y="343"/>
                  </a:lnTo>
                  <a:lnTo>
                    <a:pt x="106" y="467"/>
                  </a:lnTo>
                  <a:lnTo>
                    <a:pt x="102" y="473"/>
                  </a:lnTo>
                  <a:lnTo>
                    <a:pt x="96" y="476"/>
                  </a:lnTo>
                  <a:lnTo>
                    <a:pt x="90" y="476"/>
                  </a:lnTo>
                  <a:lnTo>
                    <a:pt x="83" y="473"/>
                  </a:lnTo>
                  <a:lnTo>
                    <a:pt x="79" y="467"/>
                  </a:lnTo>
                  <a:lnTo>
                    <a:pt x="32" y="343"/>
                  </a:lnTo>
                  <a:lnTo>
                    <a:pt x="56" y="143"/>
                  </a:lnTo>
                  <a:lnTo>
                    <a:pt x="5" y="65"/>
                  </a:lnTo>
                  <a:lnTo>
                    <a:pt x="1" y="53"/>
                  </a:lnTo>
                  <a:lnTo>
                    <a:pt x="0" y="39"/>
                  </a:lnTo>
                  <a:lnTo>
                    <a:pt x="3" y="26"/>
                  </a:lnTo>
                  <a:lnTo>
                    <a:pt x="11" y="14"/>
                  </a:lnTo>
                  <a:lnTo>
                    <a:pt x="20" y="6"/>
                  </a:lnTo>
                  <a:lnTo>
                    <a:pt x="32" y="2"/>
                  </a:lnTo>
                  <a:lnTo>
                    <a:pt x="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23" name="Group 422"/>
          <p:cNvGrpSpPr/>
          <p:nvPr/>
        </p:nvGrpSpPr>
        <p:grpSpPr>
          <a:xfrm>
            <a:off x="4743061" y="496608"/>
            <a:ext cx="226972" cy="232767"/>
            <a:chOff x="8985250" y="1125538"/>
            <a:chExt cx="373063" cy="382588"/>
          </a:xfrm>
          <a:solidFill>
            <a:schemeClr val="tx1">
              <a:lumMod val="65000"/>
              <a:lumOff val="35000"/>
            </a:schemeClr>
          </a:solidFill>
        </p:grpSpPr>
        <p:sp>
          <p:nvSpPr>
            <p:cNvPr id="424" name="Freeform 238"/>
            <p:cNvSpPr>
              <a:spLocks/>
            </p:cNvSpPr>
            <p:nvPr/>
          </p:nvSpPr>
          <p:spPr bwMode="auto">
            <a:xfrm>
              <a:off x="9199563" y="1149351"/>
              <a:ext cx="53975" cy="53975"/>
            </a:xfrm>
            <a:custGeom>
              <a:avLst/>
              <a:gdLst>
                <a:gd name="T0" fmla="*/ 0 w 474"/>
                <a:gd name="T1" fmla="*/ 0 h 476"/>
                <a:gd name="T2" fmla="*/ 474 w 474"/>
                <a:gd name="T3" fmla="*/ 476 h 476"/>
                <a:gd name="T4" fmla="*/ 0 w 474"/>
                <a:gd name="T5" fmla="*/ 476 h 476"/>
                <a:gd name="T6" fmla="*/ 0 w 474"/>
                <a:gd name="T7" fmla="*/ 0 h 476"/>
              </a:gdLst>
              <a:ahLst/>
              <a:cxnLst>
                <a:cxn ang="0">
                  <a:pos x="T0" y="T1"/>
                </a:cxn>
                <a:cxn ang="0">
                  <a:pos x="T2" y="T3"/>
                </a:cxn>
                <a:cxn ang="0">
                  <a:pos x="T4" y="T5"/>
                </a:cxn>
                <a:cxn ang="0">
                  <a:pos x="T6" y="T7"/>
                </a:cxn>
              </a:cxnLst>
              <a:rect l="0" t="0" r="r" b="b"/>
              <a:pathLst>
                <a:path w="474" h="476">
                  <a:moveTo>
                    <a:pt x="0" y="0"/>
                  </a:moveTo>
                  <a:lnTo>
                    <a:pt x="474" y="476"/>
                  </a:lnTo>
                  <a:lnTo>
                    <a:pt x="0" y="47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5" name="Freeform 239"/>
            <p:cNvSpPr>
              <a:spLocks noEditPoints="1"/>
            </p:cNvSpPr>
            <p:nvPr/>
          </p:nvSpPr>
          <p:spPr bwMode="auto">
            <a:xfrm>
              <a:off x="8985250" y="1125538"/>
              <a:ext cx="293688" cy="382588"/>
            </a:xfrm>
            <a:custGeom>
              <a:avLst/>
              <a:gdLst>
                <a:gd name="T0" fmla="*/ 368 w 2584"/>
                <a:gd name="T1" fmla="*/ 1563 h 3376"/>
                <a:gd name="T2" fmla="*/ 329 w 2584"/>
                <a:gd name="T3" fmla="*/ 1585 h 3376"/>
                <a:gd name="T4" fmla="*/ 307 w 2584"/>
                <a:gd name="T5" fmla="*/ 1624 h 3376"/>
                <a:gd name="T6" fmla="*/ 307 w 2584"/>
                <a:gd name="T7" fmla="*/ 1672 h 3376"/>
                <a:gd name="T8" fmla="*/ 329 w 2584"/>
                <a:gd name="T9" fmla="*/ 1710 h 3376"/>
                <a:gd name="T10" fmla="*/ 368 w 2584"/>
                <a:gd name="T11" fmla="*/ 1733 h 3376"/>
                <a:gd name="T12" fmla="*/ 1470 w 2584"/>
                <a:gd name="T13" fmla="*/ 1736 h 3376"/>
                <a:gd name="T14" fmla="*/ 1514 w 2584"/>
                <a:gd name="T15" fmla="*/ 1724 h 3376"/>
                <a:gd name="T16" fmla="*/ 1546 w 2584"/>
                <a:gd name="T17" fmla="*/ 1692 h 3376"/>
                <a:gd name="T18" fmla="*/ 1558 w 2584"/>
                <a:gd name="T19" fmla="*/ 1648 h 3376"/>
                <a:gd name="T20" fmla="*/ 1546 w 2584"/>
                <a:gd name="T21" fmla="*/ 1604 h 3376"/>
                <a:gd name="T22" fmla="*/ 1514 w 2584"/>
                <a:gd name="T23" fmla="*/ 1572 h 3376"/>
                <a:gd name="T24" fmla="*/ 1470 w 2584"/>
                <a:gd name="T25" fmla="*/ 1560 h 3376"/>
                <a:gd name="T26" fmla="*/ 392 w 2584"/>
                <a:gd name="T27" fmla="*/ 1031 h 3376"/>
                <a:gd name="T28" fmla="*/ 354 w 2584"/>
                <a:gd name="T29" fmla="*/ 1040 h 3376"/>
                <a:gd name="T30" fmla="*/ 323 w 2584"/>
                <a:gd name="T31" fmla="*/ 1064 h 3376"/>
                <a:gd name="T32" fmla="*/ 306 w 2584"/>
                <a:gd name="T33" fmla="*/ 1099 h 3376"/>
                <a:gd name="T34" fmla="*/ 307 w 2584"/>
                <a:gd name="T35" fmla="*/ 1143 h 3376"/>
                <a:gd name="T36" fmla="*/ 329 w 2584"/>
                <a:gd name="T37" fmla="*/ 1182 h 3376"/>
                <a:gd name="T38" fmla="*/ 368 w 2584"/>
                <a:gd name="T39" fmla="*/ 1204 h 3376"/>
                <a:gd name="T40" fmla="*/ 1470 w 2584"/>
                <a:gd name="T41" fmla="*/ 1207 h 3376"/>
                <a:gd name="T42" fmla="*/ 1514 w 2584"/>
                <a:gd name="T43" fmla="*/ 1195 h 3376"/>
                <a:gd name="T44" fmla="*/ 1546 w 2584"/>
                <a:gd name="T45" fmla="*/ 1163 h 3376"/>
                <a:gd name="T46" fmla="*/ 1558 w 2584"/>
                <a:gd name="T47" fmla="*/ 1119 h 3376"/>
                <a:gd name="T48" fmla="*/ 1546 w 2584"/>
                <a:gd name="T49" fmla="*/ 1075 h 3376"/>
                <a:gd name="T50" fmla="*/ 1514 w 2584"/>
                <a:gd name="T51" fmla="*/ 1043 h 3376"/>
                <a:gd name="T52" fmla="*/ 1470 w 2584"/>
                <a:gd name="T53" fmla="*/ 1031 h 3376"/>
                <a:gd name="T54" fmla="*/ 392 w 2584"/>
                <a:gd name="T55" fmla="*/ 499 h 3376"/>
                <a:gd name="T56" fmla="*/ 348 w 2584"/>
                <a:gd name="T57" fmla="*/ 511 h 3376"/>
                <a:gd name="T58" fmla="*/ 316 w 2584"/>
                <a:gd name="T59" fmla="*/ 542 h 3376"/>
                <a:gd name="T60" fmla="*/ 304 w 2584"/>
                <a:gd name="T61" fmla="*/ 587 h 3376"/>
                <a:gd name="T62" fmla="*/ 316 w 2584"/>
                <a:gd name="T63" fmla="*/ 632 h 3376"/>
                <a:gd name="T64" fmla="*/ 348 w 2584"/>
                <a:gd name="T65" fmla="*/ 663 h 3376"/>
                <a:gd name="T66" fmla="*/ 392 w 2584"/>
                <a:gd name="T67" fmla="*/ 676 h 3376"/>
                <a:gd name="T68" fmla="*/ 1494 w 2584"/>
                <a:gd name="T69" fmla="*/ 673 h 3376"/>
                <a:gd name="T70" fmla="*/ 1531 w 2584"/>
                <a:gd name="T71" fmla="*/ 649 h 3376"/>
                <a:gd name="T72" fmla="*/ 1555 w 2584"/>
                <a:gd name="T73" fmla="*/ 610 h 3376"/>
                <a:gd name="T74" fmla="*/ 1555 w 2584"/>
                <a:gd name="T75" fmla="*/ 564 h 3376"/>
                <a:gd name="T76" fmla="*/ 1531 w 2584"/>
                <a:gd name="T77" fmla="*/ 525 h 3376"/>
                <a:gd name="T78" fmla="*/ 1494 w 2584"/>
                <a:gd name="T79" fmla="*/ 502 h 3376"/>
                <a:gd name="T80" fmla="*/ 392 w 2584"/>
                <a:gd name="T81" fmla="*/ 499 h 3376"/>
                <a:gd name="T82" fmla="*/ 1719 w 2584"/>
                <a:gd name="T83" fmla="*/ 0 h 3376"/>
                <a:gd name="T84" fmla="*/ 1722 w 2584"/>
                <a:gd name="T85" fmla="*/ 798 h 3376"/>
                <a:gd name="T86" fmla="*/ 1744 w 2584"/>
                <a:gd name="T87" fmla="*/ 837 h 3376"/>
                <a:gd name="T88" fmla="*/ 1783 w 2584"/>
                <a:gd name="T89" fmla="*/ 859 h 3376"/>
                <a:gd name="T90" fmla="*/ 2580 w 2584"/>
                <a:gd name="T91" fmla="*/ 863 h 3376"/>
                <a:gd name="T92" fmla="*/ 1777 w 2584"/>
                <a:gd name="T93" fmla="*/ 2167 h 3376"/>
                <a:gd name="T94" fmla="*/ 2314 w 2584"/>
                <a:gd name="T95" fmla="*/ 2910 h 3376"/>
                <a:gd name="T96" fmla="*/ 2584 w 2584"/>
                <a:gd name="T97" fmla="*/ 3376 h 3376"/>
                <a:gd name="T98" fmla="*/ 0 w 2584"/>
                <a:gd name="T99" fmla="*/ 0 h 3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84" h="3376">
                  <a:moveTo>
                    <a:pt x="392" y="1560"/>
                  </a:moveTo>
                  <a:lnTo>
                    <a:pt x="368" y="1563"/>
                  </a:lnTo>
                  <a:lnTo>
                    <a:pt x="348" y="1572"/>
                  </a:lnTo>
                  <a:lnTo>
                    <a:pt x="329" y="1585"/>
                  </a:lnTo>
                  <a:lnTo>
                    <a:pt x="316" y="1604"/>
                  </a:lnTo>
                  <a:lnTo>
                    <a:pt x="307" y="1624"/>
                  </a:lnTo>
                  <a:lnTo>
                    <a:pt x="304" y="1648"/>
                  </a:lnTo>
                  <a:lnTo>
                    <a:pt x="307" y="1672"/>
                  </a:lnTo>
                  <a:lnTo>
                    <a:pt x="316" y="1692"/>
                  </a:lnTo>
                  <a:lnTo>
                    <a:pt x="329" y="1710"/>
                  </a:lnTo>
                  <a:lnTo>
                    <a:pt x="348" y="1724"/>
                  </a:lnTo>
                  <a:lnTo>
                    <a:pt x="368" y="1733"/>
                  </a:lnTo>
                  <a:lnTo>
                    <a:pt x="392" y="1736"/>
                  </a:lnTo>
                  <a:lnTo>
                    <a:pt x="1470" y="1736"/>
                  </a:lnTo>
                  <a:lnTo>
                    <a:pt x="1494" y="1733"/>
                  </a:lnTo>
                  <a:lnTo>
                    <a:pt x="1514" y="1724"/>
                  </a:lnTo>
                  <a:lnTo>
                    <a:pt x="1531" y="1710"/>
                  </a:lnTo>
                  <a:lnTo>
                    <a:pt x="1546" y="1692"/>
                  </a:lnTo>
                  <a:lnTo>
                    <a:pt x="1555" y="1672"/>
                  </a:lnTo>
                  <a:lnTo>
                    <a:pt x="1558" y="1648"/>
                  </a:lnTo>
                  <a:lnTo>
                    <a:pt x="1555" y="1624"/>
                  </a:lnTo>
                  <a:lnTo>
                    <a:pt x="1546" y="1604"/>
                  </a:lnTo>
                  <a:lnTo>
                    <a:pt x="1531" y="1585"/>
                  </a:lnTo>
                  <a:lnTo>
                    <a:pt x="1514" y="1572"/>
                  </a:lnTo>
                  <a:lnTo>
                    <a:pt x="1494" y="1563"/>
                  </a:lnTo>
                  <a:lnTo>
                    <a:pt x="1470" y="1560"/>
                  </a:lnTo>
                  <a:lnTo>
                    <a:pt x="392" y="1560"/>
                  </a:lnTo>
                  <a:close/>
                  <a:moveTo>
                    <a:pt x="392" y="1031"/>
                  </a:moveTo>
                  <a:lnTo>
                    <a:pt x="372" y="1034"/>
                  </a:lnTo>
                  <a:lnTo>
                    <a:pt x="354" y="1040"/>
                  </a:lnTo>
                  <a:lnTo>
                    <a:pt x="338" y="1050"/>
                  </a:lnTo>
                  <a:lnTo>
                    <a:pt x="323" y="1064"/>
                  </a:lnTo>
                  <a:lnTo>
                    <a:pt x="313" y="1080"/>
                  </a:lnTo>
                  <a:lnTo>
                    <a:pt x="306" y="1099"/>
                  </a:lnTo>
                  <a:lnTo>
                    <a:pt x="304" y="1119"/>
                  </a:lnTo>
                  <a:lnTo>
                    <a:pt x="307" y="1143"/>
                  </a:lnTo>
                  <a:lnTo>
                    <a:pt x="316" y="1163"/>
                  </a:lnTo>
                  <a:lnTo>
                    <a:pt x="329" y="1182"/>
                  </a:lnTo>
                  <a:lnTo>
                    <a:pt x="348" y="1195"/>
                  </a:lnTo>
                  <a:lnTo>
                    <a:pt x="368" y="1204"/>
                  </a:lnTo>
                  <a:lnTo>
                    <a:pt x="392" y="1207"/>
                  </a:lnTo>
                  <a:lnTo>
                    <a:pt x="1470" y="1207"/>
                  </a:lnTo>
                  <a:lnTo>
                    <a:pt x="1494" y="1204"/>
                  </a:lnTo>
                  <a:lnTo>
                    <a:pt x="1514" y="1195"/>
                  </a:lnTo>
                  <a:lnTo>
                    <a:pt x="1531" y="1182"/>
                  </a:lnTo>
                  <a:lnTo>
                    <a:pt x="1546" y="1163"/>
                  </a:lnTo>
                  <a:lnTo>
                    <a:pt x="1555" y="1143"/>
                  </a:lnTo>
                  <a:lnTo>
                    <a:pt x="1558" y="1119"/>
                  </a:lnTo>
                  <a:lnTo>
                    <a:pt x="1555" y="1097"/>
                  </a:lnTo>
                  <a:lnTo>
                    <a:pt x="1546" y="1075"/>
                  </a:lnTo>
                  <a:lnTo>
                    <a:pt x="1531" y="1058"/>
                  </a:lnTo>
                  <a:lnTo>
                    <a:pt x="1514" y="1043"/>
                  </a:lnTo>
                  <a:lnTo>
                    <a:pt x="1494" y="1034"/>
                  </a:lnTo>
                  <a:lnTo>
                    <a:pt x="1470" y="1031"/>
                  </a:lnTo>
                  <a:lnTo>
                    <a:pt x="392" y="1031"/>
                  </a:lnTo>
                  <a:close/>
                  <a:moveTo>
                    <a:pt x="392" y="499"/>
                  </a:moveTo>
                  <a:lnTo>
                    <a:pt x="368" y="502"/>
                  </a:lnTo>
                  <a:lnTo>
                    <a:pt x="348" y="511"/>
                  </a:lnTo>
                  <a:lnTo>
                    <a:pt x="330" y="525"/>
                  </a:lnTo>
                  <a:lnTo>
                    <a:pt x="316" y="542"/>
                  </a:lnTo>
                  <a:lnTo>
                    <a:pt x="307" y="564"/>
                  </a:lnTo>
                  <a:lnTo>
                    <a:pt x="304" y="587"/>
                  </a:lnTo>
                  <a:lnTo>
                    <a:pt x="307" y="610"/>
                  </a:lnTo>
                  <a:lnTo>
                    <a:pt x="316" y="632"/>
                  </a:lnTo>
                  <a:lnTo>
                    <a:pt x="329" y="649"/>
                  </a:lnTo>
                  <a:lnTo>
                    <a:pt x="348" y="663"/>
                  </a:lnTo>
                  <a:lnTo>
                    <a:pt x="368" y="673"/>
                  </a:lnTo>
                  <a:lnTo>
                    <a:pt x="392" y="676"/>
                  </a:lnTo>
                  <a:lnTo>
                    <a:pt x="1470" y="676"/>
                  </a:lnTo>
                  <a:lnTo>
                    <a:pt x="1494" y="673"/>
                  </a:lnTo>
                  <a:lnTo>
                    <a:pt x="1514" y="663"/>
                  </a:lnTo>
                  <a:lnTo>
                    <a:pt x="1531" y="649"/>
                  </a:lnTo>
                  <a:lnTo>
                    <a:pt x="1546" y="632"/>
                  </a:lnTo>
                  <a:lnTo>
                    <a:pt x="1555" y="610"/>
                  </a:lnTo>
                  <a:lnTo>
                    <a:pt x="1558" y="587"/>
                  </a:lnTo>
                  <a:lnTo>
                    <a:pt x="1555" y="564"/>
                  </a:lnTo>
                  <a:lnTo>
                    <a:pt x="1546" y="542"/>
                  </a:lnTo>
                  <a:lnTo>
                    <a:pt x="1531" y="525"/>
                  </a:lnTo>
                  <a:lnTo>
                    <a:pt x="1514" y="511"/>
                  </a:lnTo>
                  <a:lnTo>
                    <a:pt x="1494" y="502"/>
                  </a:lnTo>
                  <a:lnTo>
                    <a:pt x="1470" y="499"/>
                  </a:lnTo>
                  <a:lnTo>
                    <a:pt x="392" y="499"/>
                  </a:lnTo>
                  <a:close/>
                  <a:moveTo>
                    <a:pt x="0" y="0"/>
                  </a:moveTo>
                  <a:lnTo>
                    <a:pt x="1719" y="0"/>
                  </a:lnTo>
                  <a:lnTo>
                    <a:pt x="1719" y="774"/>
                  </a:lnTo>
                  <a:lnTo>
                    <a:pt x="1722" y="798"/>
                  </a:lnTo>
                  <a:lnTo>
                    <a:pt x="1731" y="819"/>
                  </a:lnTo>
                  <a:lnTo>
                    <a:pt x="1744" y="837"/>
                  </a:lnTo>
                  <a:lnTo>
                    <a:pt x="1763" y="851"/>
                  </a:lnTo>
                  <a:lnTo>
                    <a:pt x="1783" y="859"/>
                  </a:lnTo>
                  <a:lnTo>
                    <a:pt x="1807" y="863"/>
                  </a:lnTo>
                  <a:lnTo>
                    <a:pt x="2580" y="863"/>
                  </a:lnTo>
                  <a:lnTo>
                    <a:pt x="2580" y="1360"/>
                  </a:lnTo>
                  <a:lnTo>
                    <a:pt x="1777" y="2167"/>
                  </a:lnTo>
                  <a:lnTo>
                    <a:pt x="1500" y="3085"/>
                  </a:lnTo>
                  <a:lnTo>
                    <a:pt x="2314" y="2910"/>
                  </a:lnTo>
                  <a:lnTo>
                    <a:pt x="2584" y="2639"/>
                  </a:lnTo>
                  <a:lnTo>
                    <a:pt x="2584" y="3376"/>
                  </a:lnTo>
                  <a:lnTo>
                    <a:pt x="0" y="337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6" name="Freeform 240"/>
            <p:cNvSpPr>
              <a:spLocks/>
            </p:cNvSpPr>
            <p:nvPr/>
          </p:nvSpPr>
          <p:spPr bwMode="auto">
            <a:xfrm>
              <a:off x="9210675" y="1271588"/>
              <a:ext cx="147638" cy="147638"/>
            </a:xfrm>
            <a:custGeom>
              <a:avLst/>
              <a:gdLst>
                <a:gd name="T0" fmla="*/ 906 w 1294"/>
                <a:gd name="T1" fmla="*/ 0 h 1301"/>
                <a:gd name="T2" fmla="*/ 1294 w 1294"/>
                <a:gd name="T3" fmla="*/ 391 h 1301"/>
                <a:gd name="T4" fmla="*/ 390 w 1294"/>
                <a:gd name="T5" fmla="*/ 1301 h 1301"/>
                <a:gd name="T6" fmla="*/ 0 w 1294"/>
                <a:gd name="T7" fmla="*/ 910 h 1301"/>
                <a:gd name="T8" fmla="*/ 906 w 1294"/>
                <a:gd name="T9" fmla="*/ 0 h 1301"/>
              </a:gdLst>
              <a:ahLst/>
              <a:cxnLst>
                <a:cxn ang="0">
                  <a:pos x="T0" y="T1"/>
                </a:cxn>
                <a:cxn ang="0">
                  <a:pos x="T2" y="T3"/>
                </a:cxn>
                <a:cxn ang="0">
                  <a:pos x="T4" y="T5"/>
                </a:cxn>
                <a:cxn ang="0">
                  <a:pos x="T6" y="T7"/>
                </a:cxn>
                <a:cxn ang="0">
                  <a:pos x="T8" y="T9"/>
                </a:cxn>
              </a:cxnLst>
              <a:rect l="0" t="0" r="r" b="b"/>
              <a:pathLst>
                <a:path w="1294" h="1301">
                  <a:moveTo>
                    <a:pt x="906" y="0"/>
                  </a:moveTo>
                  <a:lnTo>
                    <a:pt x="1294" y="391"/>
                  </a:lnTo>
                  <a:lnTo>
                    <a:pt x="390" y="1301"/>
                  </a:lnTo>
                  <a:lnTo>
                    <a:pt x="0" y="910"/>
                  </a:lnTo>
                  <a:lnTo>
                    <a:pt x="9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7" name="Freeform 241"/>
            <p:cNvSpPr>
              <a:spLocks/>
            </p:cNvSpPr>
            <p:nvPr/>
          </p:nvSpPr>
          <p:spPr bwMode="auto">
            <a:xfrm>
              <a:off x="9185275" y="1392238"/>
              <a:ext cx="52388" cy="53975"/>
            </a:xfrm>
            <a:custGeom>
              <a:avLst/>
              <a:gdLst>
                <a:gd name="T0" fmla="*/ 141 w 464"/>
                <a:gd name="T1" fmla="*/ 0 h 469"/>
                <a:gd name="T2" fmla="*/ 464 w 464"/>
                <a:gd name="T3" fmla="*/ 325 h 469"/>
                <a:gd name="T4" fmla="*/ 0 w 464"/>
                <a:gd name="T5" fmla="*/ 469 h 469"/>
                <a:gd name="T6" fmla="*/ 141 w 464"/>
                <a:gd name="T7" fmla="*/ 0 h 469"/>
              </a:gdLst>
              <a:ahLst/>
              <a:cxnLst>
                <a:cxn ang="0">
                  <a:pos x="T0" y="T1"/>
                </a:cxn>
                <a:cxn ang="0">
                  <a:pos x="T2" y="T3"/>
                </a:cxn>
                <a:cxn ang="0">
                  <a:pos x="T4" y="T5"/>
                </a:cxn>
                <a:cxn ang="0">
                  <a:pos x="T6" y="T7"/>
                </a:cxn>
              </a:cxnLst>
              <a:rect l="0" t="0" r="r" b="b"/>
              <a:pathLst>
                <a:path w="464" h="469">
                  <a:moveTo>
                    <a:pt x="141" y="0"/>
                  </a:moveTo>
                  <a:lnTo>
                    <a:pt x="464" y="325"/>
                  </a:lnTo>
                  <a:lnTo>
                    <a:pt x="0" y="469"/>
                  </a:lnTo>
                  <a:lnTo>
                    <a:pt x="1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28" name="Group 427"/>
          <p:cNvGrpSpPr/>
          <p:nvPr/>
        </p:nvGrpSpPr>
        <p:grpSpPr>
          <a:xfrm>
            <a:off x="359349" y="497092"/>
            <a:ext cx="231801" cy="231800"/>
            <a:chOff x="760413" y="2024063"/>
            <a:chExt cx="381000" cy="380999"/>
          </a:xfrm>
          <a:solidFill>
            <a:schemeClr val="tx1">
              <a:lumMod val="65000"/>
              <a:lumOff val="35000"/>
            </a:schemeClr>
          </a:solidFill>
        </p:grpSpPr>
        <p:sp>
          <p:nvSpPr>
            <p:cNvPr id="429" name="Rectangle 253"/>
            <p:cNvSpPr>
              <a:spLocks noChangeArrowheads="1"/>
            </p:cNvSpPr>
            <p:nvPr/>
          </p:nvSpPr>
          <p:spPr bwMode="auto">
            <a:xfrm>
              <a:off x="760413" y="2362200"/>
              <a:ext cx="381000" cy="4286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30" name="Freeform 254"/>
            <p:cNvSpPr>
              <a:spLocks/>
            </p:cNvSpPr>
            <p:nvPr/>
          </p:nvSpPr>
          <p:spPr bwMode="auto">
            <a:xfrm>
              <a:off x="788988" y="2024063"/>
              <a:ext cx="80963" cy="319087"/>
            </a:xfrm>
            <a:custGeom>
              <a:avLst/>
              <a:gdLst>
                <a:gd name="T0" fmla="*/ 0 w 714"/>
                <a:gd name="T1" fmla="*/ 0 h 2815"/>
                <a:gd name="T2" fmla="*/ 692 w 714"/>
                <a:gd name="T3" fmla="*/ 0 h 2815"/>
                <a:gd name="T4" fmla="*/ 701 w 714"/>
                <a:gd name="T5" fmla="*/ 2 h 2815"/>
                <a:gd name="T6" fmla="*/ 709 w 714"/>
                <a:gd name="T7" fmla="*/ 8 h 2815"/>
                <a:gd name="T8" fmla="*/ 711 w 714"/>
                <a:gd name="T9" fmla="*/ 18 h 2815"/>
                <a:gd name="T10" fmla="*/ 714 w 714"/>
                <a:gd name="T11" fmla="*/ 18 h 2815"/>
                <a:gd name="T12" fmla="*/ 714 w 714"/>
                <a:gd name="T13" fmla="*/ 2815 h 2815"/>
                <a:gd name="T14" fmla="*/ 0 w 714"/>
                <a:gd name="T15" fmla="*/ 2815 h 2815"/>
                <a:gd name="T16" fmla="*/ 0 w 714"/>
                <a:gd name="T17" fmla="*/ 0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14" h="2815">
                  <a:moveTo>
                    <a:pt x="0" y="0"/>
                  </a:moveTo>
                  <a:lnTo>
                    <a:pt x="692" y="0"/>
                  </a:lnTo>
                  <a:lnTo>
                    <a:pt x="701" y="2"/>
                  </a:lnTo>
                  <a:lnTo>
                    <a:pt x="709" y="8"/>
                  </a:lnTo>
                  <a:lnTo>
                    <a:pt x="711" y="18"/>
                  </a:lnTo>
                  <a:lnTo>
                    <a:pt x="714" y="18"/>
                  </a:lnTo>
                  <a:lnTo>
                    <a:pt x="714" y="2815"/>
                  </a:lnTo>
                  <a:lnTo>
                    <a:pt x="0" y="281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1" name="Rectangle 255"/>
            <p:cNvSpPr>
              <a:spLocks noChangeArrowheads="1"/>
            </p:cNvSpPr>
            <p:nvPr/>
          </p:nvSpPr>
          <p:spPr bwMode="auto">
            <a:xfrm>
              <a:off x="911226" y="2062163"/>
              <a:ext cx="80963" cy="28098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32" name="Rectangle 256"/>
            <p:cNvSpPr>
              <a:spLocks noChangeArrowheads="1"/>
            </p:cNvSpPr>
            <p:nvPr/>
          </p:nvSpPr>
          <p:spPr bwMode="auto">
            <a:xfrm>
              <a:off x="1031876" y="2114550"/>
              <a:ext cx="80963" cy="2286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33" name="Group 432"/>
          <p:cNvGrpSpPr/>
          <p:nvPr/>
        </p:nvGrpSpPr>
        <p:grpSpPr>
          <a:xfrm>
            <a:off x="912022" y="497091"/>
            <a:ext cx="232766" cy="231801"/>
            <a:chOff x="1319213" y="2024063"/>
            <a:chExt cx="382587" cy="381000"/>
          </a:xfrm>
          <a:solidFill>
            <a:schemeClr val="tx1">
              <a:lumMod val="65000"/>
              <a:lumOff val="35000"/>
            </a:schemeClr>
          </a:solidFill>
        </p:grpSpPr>
        <p:sp>
          <p:nvSpPr>
            <p:cNvPr id="434" name="Freeform 261"/>
            <p:cNvSpPr>
              <a:spLocks/>
            </p:cNvSpPr>
            <p:nvPr/>
          </p:nvSpPr>
          <p:spPr bwMode="auto">
            <a:xfrm>
              <a:off x="1423988" y="2024063"/>
              <a:ext cx="171450" cy="176212"/>
            </a:xfrm>
            <a:custGeom>
              <a:avLst/>
              <a:gdLst>
                <a:gd name="T0" fmla="*/ 755 w 1510"/>
                <a:gd name="T1" fmla="*/ 0 h 1548"/>
                <a:gd name="T2" fmla="*/ 988 w 1510"/>
                <a:gd name="T3" fmla="*/ 509 h 1548"/>
                <a:gd name="T4" fmla="*/ 1510 w 1510"/>
                <a:gd name="T5" fmla="*/ 590 h 1548"/>
                <a:gd name="T6" fmla="*/ 1133 w 1510"/>
                <a:gd name="T7" fmla="*/ 988 h 1548"/>
                <a:gd name="T8" fmla="*/ 1221 w 1510"/>
                <a:gd name="T9" fmla="*/ 1548 h 1548"/>
                <a:gd name="T10" fmla="*/ 755 w 1510"/>
                <a:gd name="T11" fmla="*/ 1283 h 1548"/>
                <a:gd name="T12" fmla="*/ 290 w 1510"/>
                <a:gd name="T13" fmla="*/ 1548 h 1548"/>
                <a:gd name="T14" fmla="*/ 378 w 1510"/>
                <a:gd name="T15" fmla="*/ 988 h 1548"/>
                <a:gd name="T16" fmla="*/ 0 w 1510"/>
                <a:gd name="T17" fmla="*/ 590 h 1548"/>
                <a:gd name="T18" fmla="*/ 523 w 1510"/>
                <a:gd name="T19" fmla="*/ 509 h 1548"/>
                <a:gd name="T20" fmla="*/ 755 w 1510"/>
                <a:gd name="T21" fmla="*/ 0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0" h="1548">
                  <a:moveTo>
                    <a:pt x="755" y="0"/>
                  </a:moveTo>
                  <a:lnTo>
                    <a:pt x="988" y="509"/>
                  </a:lnTo>
                  <a:lnTo>
                    <a:pt x="1510" y="590"/>
                  </a:lnTo>
                  <a:lnTo>
                    <a:pt x="1133" y="988"/>
                  </a:lnTo>
                  <a:lnTo>
                    <a:pt x="1221" y="1548"/>
                  </a:lnTo>
                  <a:lnTo>
                    <a:pt x="755" y="1283"/>
                  </a:lnTo>
                  <a:lnTo>
                    <a:pt x="290" y="1548"/>
                  </a:lnTo>
                  <a:lnTo>
                    <a:pt x="378" y="988"/>
                  </a:lnTo>
                  <a:lnTo>
                    <a:pt x="0" y="590"/>
                  </a:lnTo>
                  <a:lnTo>
                    <a:pt x="523" y="509"/>
                  </a:lnTo>
                  <a:lnTo>
                    <a:pt x="7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5" name="Freeform 262"/>
            <p:cNvSpPr>
              <a:spLocks/>
            </p:cNvSpPr>
            <p:nvPr/>
          </p:nvSpPr>
          <p:spPr bwMode="auto">
            <a:xfrm>
              <a:off x="1530350" y="2230438"/>
              <a:ext cx="171450" cy="174625"/>
            </a:xfrm>
            <a:custGeom>
              <a:avLst/>
              <a:gdLst>
                <a:gd name="T0" fmla="*/ 754 w 1509"/>
                <a:gd name="T1" fmla="*/ 0 h 1549"/>
                <a:gd name="T2" fmla="*/ 987 w 1509"/>
                <a:gd name="T3" fmla="*/ 510 h 1549"/>
                <a:gd name="T4" fmla="*/ 1509 w 1509"/>
                <a:gd name="T5" fmla="*/ 593 h 1549"/>
                <a:gd name="T6" fmla="*/ 1132 w 1509"/>
                <a:gd name="T7" fmla="*/ 988 h 1549"/>
                <a:gd name="T8" fmla="*/ 1220 w 1509"/>
                <a:gd name="T9" fmla="*/ 1549 h 1549"/>
                <a:gd name="T10" fmla="*/ 754 w 1509"/>
                <a:gd name="T11" fmla="*/ 1284 h 1549"/>
                <a:gd name="T12" fmla="*/ 289 w 1509"/>
                <a:gd name="T13" fmla="*/ 1549 h 1549"/>
                <a:gd name="T14" fmla="*/ 377 w 1509"/>
                <a:gd name="T15" fmla="*/ 988 h 1549"/>
                <a:gd name="T16" fmla="*/ 0 w 1509"/>
                <a:gd name="T17" fmla="*/ 593 h 1549"/>
                <a:gd name="T18" fmla="*/ 522 w 1509"/>
                <a:gd name="T19" fmla="*/ 510 h 1549"/>
                <a:gd name="T20" fmla="*/ 754 w 1509"/>
                <a:gd name="T21" fmla="*/ 0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09" h="1549">
                  <a:moveTo>
                    <a:pt x="754" y="0"/>
                  </a:moveTo>
                  <a:lnTo>
                    <a:pt x="987" y="510"/>
                  </a:lnTo>
                  <a:lnTo>
                    <a:pt x="1509" y="593"/>
                  </a:lnTo>
                  <a:lnTo>
                    <a:pt x="1132" y="988"/>
                  </a:lnTo>
                  <a:lnTo>
                    <a:pt x="1220" y="1549"/>
                  </a:lnTo>
                  <a:lnTo>
                    <a:pt x="754" y="1284"/>
                  </a:lnTo>
                  <a:lnTo>
                    <a:pt x="289" y="1549"/>
                  </a:lnTo>
                  <a:lnTo>
                    <a:pt x="377" y="988"/>
                  </a:lnTo>
                  <a:lnTo>
                    <a:pt x="0" y="593"/>
                  </a:lnTo>
                  <a:lnTo>
                    <a:pt x="522" y="510"/>
                  </a:lnTo>
                  <a:lnTo>
                    <a:pt x="7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6" name="Freeform 263"/>
            <p:cNvSpPr>
              <a:spLocks/>
            </p:cNvSpPr>
            <p:nvPr/>
          </p:nvSpPr>
          <p:spPr bwMode="auto">
            <a:xfrm>
              <a:off x="1319213" y="2230438"/>
              <a:ext cx="171450" cy="174625"/>
            </a:xfrm>
            <a:custGeom>
              <a:avLst/>
              <a:gdLst>
                <a:gd name="T0" fmla="*/ 755 w 1510"/>
                <a:gd name="T1" fmla="*/ 0 h 1549"/>
                <a:gd name="T2" fmla="*/ 987 w 1510"/>
                <a:gd name="T3" fmla="*/ 510 h 1549"/>
                <a:gd name="T4" fmla="*/ 1510 w 1510"/>
                <a:gd name="T5" fmla="*/ 593 h 1549"/>
                <a:gd name="T6" fmla="*/ 1133 w 1510"/>
                <a:gd name="T7" fmla="*/ 988 h 1549"/>
                <a:gd name="T8" fmla="*/ 1221 w 1510"/>
                <a:gd name="T9" fmla="*/ 1549 h 1549"/>
                <a:gd name="T10" fmla="*/ 755 w 1510"/>
                <a:gd name="T11" fmla="*/ 1284 h 1549"/>
                <a:gd name="T12" fmla="*/ 289 w 1510"/>
                <a:gd name="T13" fmla="*/ 1549 h 1549"/>
                <a:gd name="T14" fmla="*/ 377 w 1510"/>
                <a:gd name="T15" fmla="*/ 988 h 1549"/>
                <a:gd name="T16" fmla="*/ 0 w 1510"/>
                <a:gd name="T17" fmla="*/ 593 h 1549"/>
                <a:gd name="T18" fmla="*/ 522 w 1510"/>
                <a:gd name="T19" fmla="*/ 510 h 1549"/>
                <a:gd name="T20" fmla="*/ 755 w 1510"/>
                <a:gd name="T21" fmla="*/ 0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10" h="1549">
                  <a:moveTo>
                    <a:pt x="755" y="0"/>
                  </a:moveTo>
                  <a:lnTo>
                    <a:pt x="987" y="510"/>
                  </a:lnTo>
                  <a:lnTo>
                    <a:pt x="1510" y="593"/>
                  </a:lnTo>
                  <a:lnTo>
                    <a:pt x="1133" y="988"/>
                  </a:lnTo>
                  <a:lnTo>
                    <a:pt x="1221" y="1549"/>
                  </a:lnTo>
                  <a:lnTo>
                    <a:pt x="755" y="1284"/>
                  </a:lnTo>
                  <a:lnTo>
                    <a:pt x="289" y="1549"/>
                  </a:lnTo>
                  <a:lnTo>
                    <a:pt x="377" y="988"/>
                  </a:lnTo>
                  <a:lnTo>
                    <a:pt x="0" y="593"/>
                  </a:lnTo>
                  <a:lnTo>
                    <a:pt x="522" y="510"/>
                  </a:lnTo>
                  <a:lnTo>
                    <a:pt x="7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37" name="Group 436"/>
          <p:cNvGrpSpPr/>
          <p:nvPr/>
        </p:nvGrpSpPr>
        <p:grpSpPr>
          <a:xfrm>
            <a:off x="1465660" y="500471"/>
            <a:ext cx="233733" cy="225041"/>
            <a:chOff x="1895475" y="2030413"/>
            <a:chExt cx="384175" cy="369888"/>
          </a:xfrm>
          <a:solidFill>
            <a:schemeClr val="tx1">
              <a:lumMod val="65000"/>
              <a:lumOff val="35000"/>
            </a:schemeClr>
          </a:solidFill>
        </p:grpSpPr>
        <p:sp>
          <p:nvSpPr>
            <p:cNvPr id="438" name="Freeform 268"/>
            <p:cNvSpPr>
              <a:spLocks noEditPoints="1"/>
            </p:cNvSpPr>
            <p:nvPr/>
          </p:nvSpPr>
          <p:spPr bwMode="auto">
            <a:xfrm>
              <a:off x="1966913" y="2030413"/>
              <a:ext cx="241300" cy="369888"/>
            </a:xfrm>
            <a:custGeom>
              <a:avLst/>
              <a:gdLst>
                <a:gd name="T0" fmla="*/ 1326 w 2115"/>
                <a:gd name="T1" fmla="*/ 2540 h 3262"/>
                <a:gd name="T2" fmla="*/ 1489 w 2115"/>
                <a:gd name="T3" fmla="*/ 2471 h 3262"/>
                <a:gd name="T4" fmla="*/ 1571 w 2115"/>
                <a:gd name="T5" fmla="*/ 2399 h 3262"/>
                <a:gd name="T6" fmla="*/ 1620 w 2115"/>
                <a:gd name="T7" fmla="*/ 2293 h 3262"/>
                <a:gd name="T8" fmla="*/ 1628 w 2115"/>
                <a:gd name="T9" fmla="*/ 2162 h 3262"/>
                <a:gd name="T10" fmla="*/ 1573 w 2115"/>
                <a:gd name="T11" fmla="*/ 2028 h 3262"/>
                <a:gd name="T12" fmla="*/ 1446 w 2115"/>
                <a:gd name="T13" fmla="*/ 1931 h 3262"/>
                <a:gd name="T14" fmla="*/ 1223 w 2115"/>
                <a:gd name="T15" fmla="*/ 1848 h 3262"/>
                <a:gd name="T16" fmla="*/ 832 w 2115"/>
                <a:gd name="T17" fmla="*/ 642 h 3262"/>
                <a:gd name="T18" fmla="*/ 694 w 2115"/>
                <a:gd name="T19" fmla="*/ 721 h 3262"/>
                <a:gd name="T20" fmla="*/ 606 w 2115"/>
                <a:gd name="T21" fmla="*/ 864 h 3262"/>
                <a:gd name="T22" fmla="*/ 600 w 2115"/>
                <a:gd name="T23" fmla="*/ 998 h 3262"/>
                <a:gd name="T24" fmla="*/ 637 w 2115"/>
                <a:gd name="T25" fmla="*/ 1103 h 3262"/>
                <a:gd name="T26" fmla="*/ 698 w 2115"/>
                <a:gd name="T27" fmla="*/ 1172 h 3262"/>
                <a:gd name="T28" fmla="*/ 857 w 2115"/>
                <a:gd name="T29" fmla="*/ 1257 h 3262"/>
                <a:gd name="T30" fmla="*/ 971 w 2115"/>
                <a:gd name="T31" fmla="*/ 0 h 3262"/>
                <a:gd name="T32" fmla="*/ 1414 w 2115"/>
                <a:gd name="T33" fmla="*/ 227 h 3262"/>
                <a:gd name="T34" fmla="*/ 1781 w 2115"/>
                <a:gd name="T35" fmla="*/ 346 h 3262"/>
                <a:gd name="T36" fmla="*/ 1789 w 2115"/>
                <a:gd name="T37" fmla="*/ 859 h 3262"/>
                <a:gd name="T38" fmla="*/ 1476 w 2115"/>
                <a:gd name="T39" fmla="*/ 694 h 3262"/>
                <a:gd name="T40" fmla="*/ 1223 w 2115"/>
                <a:gd name="T41" fmla="*/ 1368 h 3262"/>
                <a:gd name="T42" fmla="*/ 1462 w 2115"/>
                <a:gd name="T43" fmla="*/ 1430 h 3262"/>
                <a:gd name="T44" fmla="*/ 1686 w 2115"/>
                <a:gd name="T45" fmla="*/ 1521 h 3262"/>
                <a:gd name="T46" fmla="*/ 1829 w 2115"/>
                <a:gd name="T47" fmla="*/ 1601 h 3262"/>
                <a:gd name="T48" fmla="*/ 1898 w 2115"/>
                <a:gd name="T49" fmla="*/ 1652 h 3262"/>
                <a:gd name="T50" fmla="*/ 1991 w 2115"/>
                <a:gd name="T51" fmla="*/ 1764 h 3262"/>
                <a:gd name="T52" fmla="*/ 2092 w 2115"/>
                <a:gd name="T53" fmla="*/ 1983 h 3262"/>
                <a:gd name="T54" fmla="*/ 2115 w 2115"/>
                <a:gd name="T55" fmla="*/ 2205 h 3262"/>
                <a:gd name="T56" fmla="*/ 2079 w 2115"/>
                <a:gd name="T57" fmla="*/ 2412 h 3262"/>
                <a:gd name="T58" fmla="*/ 1999 w 2115"/>
                <a:gd name="T59" fmla="*/ 2588 h 3262"/>
                <a:gd name="T60" fmla="*/ 1896 w 2115"/>
                <a:gd name="T61" fmla="*/ 2718 h 3262"/>
                <a:gd name="T62" fmla="*/ 1851 w 2115"/>
                <a:gd name="T63" fmla="*/ 2759 h 3262"/>
                <a:gd name="T64" fmla="*/ 1774 w 2115"/>
                <a:gd name="T65" fmla="*/ 2815 h 3262"/>
                <a:gd name="T66" fmla="*/ 1633 w 2115"/>
                <a:gd name="T67" fmla="*/ 2888 h 3262"/>
                <a:gd name="T68" fmla="*/ 1426 w 2115"/>
                <a:gd name="T69" fmla="*/ 2951 h 3262"/>
                <a:gd name="T70" fmla="*/ 1223 w 2115"/>
                <a:gd name="T71" fmla="*/ 3262 h 3262"/>
                <a:gd name="T72" fmla="*/ 778 w 2115"/>
                <a:gd name="T73" fmla="*/ 2944 h 3262"/>
                <a:gd name="T74" fmla="*/ 413 w 2115"/>
                <a:gd name="T75" fmla="*/ 2820 h 3262"/>
                <a:gd name="T76" fmla="*/ 79 w 2115"/>
                <a:gd name="T77" fmla="*/ 2611 h 3262"/>
                <a:gd name="T78" fmla="*/ 455 w 2115"/>
                <a:gd name="T79" fmla="*/ 2327 h 3262"/>
                <a:gd name="T80" fmla="*/ 796 w 2115"/>
                <a:gd name="T81" fmla="*/ 2498 h 3262"/>
                <a:gd name="T82" fmla="*/ 874 w 2115"/>
                <a:gd name="T83" fmla="*/ 1755 h 3262"/>
                <a:gd name="T84" fmla="*/ 548 w 2115"/>
                <a:gd name="T85" fmla="*/ 1640 h 3262"/>
                <a:gd name="T86" fmla="*/ 317 w 2115"/>
                <a:gd name="T87" fmla="*/ 1500 h 3262"/>
                <a:gd name="T88" fmla="*/ 207 w 2115"/>
                <a:gd name="T89" fmla="*/ 1374 h 3262"/>
                <a:gd name="T90" fmla="*/ 163 w 2115"/>
                <a:gd name="T91" fmla="*/ 1288 h 3262"/>
                <a:gd name="T92" fmla="*/ 125 w 2115"/>
                <a:gd name="T93" fmla="*/ 1145 h 3262"/>
                <a:gd name="T94" fmla="*/ 111 w 2115"/>
                <a:gd name="T95" fmla="*/ 965 h 3262"/>
                <a:gd name="T96" fmla="*/ 141 w 2115"/>
                <a:gd name="T97" fmla="*/ 766 h 3262"/>
                <a:gd name="T98" fmla="*/ 232 w 2115"/>
                <a:gd name="T99" fmla="*/ 568 h 3262"/>
                <a:gd name="T100" fmla="*/ 399 w 2115"/>
                <a:gd name="T101" fmla="*/ 390 h 3262"/>
                <a:gd name="T102" fmla="*/ 624 w 2115"/>
                <a:gd name="T103" fmla="*/ 264 h 3262"/>
                <a:gd name="T104" fmla="*/ 896 w 2115"/>
                <a:gd name="T105" fmla="*/ 202 h 3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15" h="3262">
                  <a:moveTo>
                    <a:pt x="1223" y="1848"/>
                  </a:moveTo>
                  <a:lnTo>
                    <a:pt x="1223" y="2556"/>
                  </a:lnTo>
                  <a:lnTo>
                    <a:pt x="1277" y="2549"/>
                  </a:lnTo>
                  <a:lnTo>
                    <a:pt x="1326" y="2540"/>
                  </a:lnTo>
                  <a:lnTo>
                    <a:pt x="1371" y="2526"/>
                  </a:lnTo>
                  <a:lnTo>
                    <a:pt x="1414" y="2511"/>
                  </a:lnTo>
                  <a:lnTo>
                    <a:pt x="1453" y="2492"/>
                  </a:lnTo>
                  <a:lnTo>
                    <a:pt x="1489" y="2471"/>
                  </a:lnTo>
                  <a:lnTo>
                    <a:pt x="1522" y="2446"/>
                  </a:lnTo>
                  <a:lnTo>
                    <a:pt x="1540" y="2434"/>
                  </a:lnTo>
                  <a:lnTo>
                    <a:pt x="1556" y="2419"/>
                  </a:lnTo>
                  <a:lnTo>
                    <a:pt x="1571" y="2399"/>
                  </a:lnTo>
                  <a:lnTo>
                    <a:pt x="1586" y="2377"/>
                  </a:lnTo>
                  <a:lnTo>
                    <a:pt x="1599" y="2351"/>
                  </a:lnTo>
                  <a:lnTo>
                    <a:pt x="1610" y="2323"/>
                  </a:lnTo>
                  <a:lnTo>
                    <a:pt x="1620" y="2293"/>
                  </a:lnTo>
                  <a:lnTo>
                    <a:pt x="1627" y="2262"/>
                  </a:lnTo>
                  <a:lnTo>
                    <a:pt x="1631" y="2229"/>
                  </a:lnTo>
                  <a:lnTo>
                    <a:pt x="1631" y="2195"/>
                  </a:lnTo>
                  <a:lnTo>
                    <a:pt x="1628" y="2162"/>
                  </a:lnTo>
                  <a:lnTo>
                    <a:pt x="1622" y="2127"/>
                  </a:lnTo>
                  <a:lnTo>
                    <a:pt x="1610" y="2093"/>
                  </a:lnTo>
                  <a:lnTo>
                    <a:pt x="1594" y="2060"/>
                  </a:lnTo>
                  <a:lnTo>
                    <a:pt x="1573" y="2028"/>
                  </a:lnTo>
                  <a:lnTo>
                    <a:pt x="1547" y="1999"/>
                  </a:lnTo>
                  <a:lnTo>
                    <a:pt x="1520" y="1975"/>
                  </a:lnTo>
                  <a:lnTo>
                    <a:pt x="1486" y="1954"/>
                  </a:lnTo>
                  <a:lnTo>
                    <a:pt x="1446" y="1931"/>
                  </a:lnTo>
                  <a:lnTo>
                    <a:pt x="1400" y="1911"/>
                  </a:lnTo>
                  <a:lnTo>
                    <a:pt x="1348" y="1889"/>
                  </a:lnTo>
                  <a:lnTo>
                    <a:pt x="1288" y="1869"/>
                  </a:lnTo>
                  <a:lnTo>
                    <a:pt x="1223" y="1848"/>
                  </a:lnTo>
                  <a:close/>
                  <a:moveTo>
                    <a:pt x="971" y="617"/>
                  </a:moveTo>
                  <a:lnTo>
                    <a:pt x="921" y="623"/>
                  </a:lnTo>
                  <a:lnTo>
                    <a:pt x="875" y="631"/>
                  </a:lnTo>
                  <a:lnTo>
                    <a:pt x="832" y="642"/>
                  </a:lnTo>
                  <a:lnTo>
                    <a:pt x="792" y="657"/>
                  </a:lnTo>
                  <a:lnTo>
                    <a:pt x="756" y="675"/>
                  </a:lnTo>
                  <a:lnTo>
                    <a:pt x="723" y="697"/>
                  </a:lnTo>
                  <a:lnTo>
                    <a:pt x="694" y="721"/>
                  </a:lnTo>
                  <a:lnTo>
                    <a:pt x="663" y="757"/>
                  </a:lnTo>
                  <a:lnTo>
                    <a:pt x="638" y="793"/>
                  </a:lnTo>
                  <a:lnTo>
                    <a:pt x="620" y="829"/>
                  </a:lnTo>
                  <a:lnTo>
                    <a:pt x="606" y="864"/>
                  </a:lnTo>
                  <a:lnTo>
                    <a:pt x="599" y="900"/>
                  </a:lnTo>
                  <a:lnTo>
                    <a:pt x="595" y="933"/>
                  </a:lnTo>
                  <a:lnTo>
                    <a:pt x="596" y="966"/>
                  </a:lnTo>
                  <a:lnTo>
                    <a:pt x="600" y="998"/>
                  </a:lnTo>
                  <a:lnTo>
                    <a:pt x="606" y="1028"/>
                  </a:lnTo>
                  <a:lnTo>
                    <a:pt x="616" y="1055"/>
                  </a:lnTo>
                  <a:lnTo>
                    <a:pt x="626" y="1081"/>
                  </a:lnTo>
                  <a:lnTo>
                    <a:pt x="637" y="1103"/>
                  </a:lnTo>
                  <a:lnTo>
                    <a:pt x="649" y="1123"/>
                  </a:lnTo>
                  <a:lnTo>
                    <a:pt x="662" y="1138"/>
                  </a:lnTo>
                  <a:lnTo>
                    <a:pt x="673" y="1151"/>
                  </a:lnTo>
                  <a:lnTo>
                    <a:pt x="698" y="1172"/>
                  </a:lnTo>
                  <a:lnTo>
                    <a:pt x="728" y="1194"/>
                  </a:lnTo>
                  <a:lnTo>
                    <a:pt x="765" y="1215"/>
                  </a:lnTo>
                  <a:lnTo>
                    <a:pt x="808" y="1237"/>
                  </a:lnTo>
                  <a:lnTo>
                    <a:pt x="857" y="1257"/>
                  </a:lnTo>
                  <a:lnTo>
                    <a:pt x="911" y="1278"/>
                  </a:lnTo>
                  <a:lnTo>
                    <a:pt x="971" y="1298"/>
                  </a:lnTo>
                  <a:lnTo>
                    <a:pt x="971" y="617"/>
                  </a:lnTo>
                  <a:close/>
                  <a:moveTo>
                    <a:pt x="971" y="0"/>
                  </a:moveTo>
                  <a:lnTo>
                    <a:pt x="1223" y="0"/>
                  </a:lnTo>
                  <a:lnTo>
                    <a:pt x="1223" y="201"/>
                  </a:lnTo>
                  <a:lnTo>
                    <a:pt x="1320" y="211"/>
                  </a:lnTo>
                  <a:lnTo>
                    <a:pt x="1414" y="227"/>
                  </a:lnTo>
                  <a:lnTo>
                    <a:pt x="1508" y="248"/>
                  </a:lnTo>
                  <a:lnTo>
                    <a:pt x="1600" y="276"/>
                  </a:lnTo>
                  <a:lnTo>
                    <a:pt x="1691" y="308"/>
                  </a:lnTo>
                  <a:lnTo>
                    <a:pt x="1781" y="346"/>
                  </a:lnTo>
                  <a:lnTo>
                    <a:pt x="1870" y="390"/>
                  </a:lnTo>
                  <a:lnTo>
                    <a:pt x="1957" y="441"/>
                  </a:lnTo>
                  <a:lnTo>
                    <a:pt x="2044" y="496"/>
                  </a:lnTo>
                  <a:lnTo>
                    <a:pt x="1789" y="859"/>
                  </a:lnTo>
                  <a:lnTo>
                    <a:pt x="1713" y="808"/>
                  </a:lnTo>
                  <a:lnTo>
                    <a:pt x="1635" y="764"/>
                  </a:lnTo>
                  <a:lnTo>
                    <a:pt x="1556" y="725"/>
                  </a:lnTo>
                  <a:lnTo>
                    <a:pt x="1476" y="694"/>
                  </a:lnTo>
                  <a:lnTo>
                    <a:pt x="1394" y="667"/>
                  </a:lnTo>
                  <a:lnTo>
                    <a:pt x="1310" y="646"/>
                  </a:lnTo>
                  <a:lnTo>
                    <a:pt x="1223" y="630"/>
                  </a:lnTo>
                  <a:lnTo>
                    <a:pt x="1223" y="1368"/>
                  </a:lnTo>
                  <a:lnTo>
                    <a:pt x="1235" y="1368"/>
                  </a:lnTo>
                  <a:lnTo>
                    <a:pt x="1317" y="1388"/>
                  </a:lnTo>
                  <a:lnTo>
                    <a:pt x="1392" y="1409"/>
                  </a:lnTo>
                  <a:lnTo>
                    <a:pt x="1462" y="1430"/>
                  </a:lnTo>
                  <a:lnTo>
                    <a:pt x="1526" y="1453"/>
                  </a:lnTo>
                  <a:lnTo>
                    <a:pt x="1585" y="1475"/>
                  </a:lnTo>
                  <a:lnTo>
                    <a:pt x="1638" y="1499"/>
                  </a:lnTo>
                  <a:lnTo>
                    <a:pt x="1686" y="1521"/>
                  </a:lnTo>
                  <a:lnTo>
                    <a:pt x="1729" y="1543"/>
                  </a:lnTo>
                  <a:lnTo>
                    <a:pt x="1767" y="1563"/>
                  </a:lnTo>
                  <a:lnTo>
                    <a:pt x="1801" y="1584"/>
                  </a:lnTo>
                  <a:lnTo>
                    <a:pt x="1829" y="1601"/>
                  </a:lnTo>
                  <a:lnTo>
                    <a:pt x="1853" y="1618"/>
                  </a:lnTo>
                  <a:lnTo>
                    <a:pt x="1872" y="1632"/>
                  </a:lnTo>
                  <a:lnTo>
                    <a:pt x="1888" y="1643"/>
                  </a:lnTo>
                  <a:lnTo>
                    <a:pt x="1898" y="1652"/>
                  </a:lnTo>
                  <a:lnTo>
                    <a:pt x="1904" y="1659"/>
                  </a:lnTo>
                  <a:lnTo>
                    <a:pt x="1907" y="1661"/>
                  </a:lnTo>
                  <a:lnTo>
                    <a:pt x="1952" y="1712"/>
                  </a:lnTo>
                  <a:lnTo>
                    <a:pt x="1991" y="1764"/>
                  </a:lnTo>
                  <a:lnTo>
                    <a:pt x="2025" y="1818"/>
                  </a:lnTo>
                  <a:lnTo>
                    <a:pt x="2053" y="1873"/>
                  </a:lnTo>
                  <a:lnTo>
                    <a:pt x="2075" y="1928"/>
                  </a:lnTo>
                  <a:lnTo>
                    <a:pt x="2092" y="1983"/>
                  </a:lnTo>
                  <a:lnTo>
                    <a:pt x="2104" y="2039"/>
                  </a:lnTo>
                  <a:lnTo>
                    <a:pt x="2112" y="2095"/>
                  </a:lnTo>
                  <a:lnTo>
                    <a:pt x="2115" y="2150"/>
                  </a:lnTo>
                  <a:lnTo>
                    <a:pt x="2115" y="2205"/>
                  </a:lnTo>
                  <a:lnTo>
                    <a:pt x="2110" y="2258"/>
                  </a:lnTo>
                  <a:lnTo>
                    <a:pt x="2103" y="2311"/>
                  </a:lnTo>
                  <a:lnTo>
                    <a:pt x="2092" y="2362"/>
                  </a:lnTo>
                  <a:lnTo>
                    <a:pt x="2079" y="2412"/>
                  </a:lnTo>
                  <a:lnTo>
                    <a:pt x="2062" y="2460"/>
                  </a:lnTo>
                  <a:lnTo>
                    <a:pt x="2043" y="2505"/>
                  </a:lnTo>
                  <a:lnTo>
                    <a:pt x="2022" y="2548"/>
                  </a:lnTo>
                  <a:lnTo>
                    <a:pt x="1999" y="2588"/>
                  </a:lnTo>
                  <a:lnTo>
                    <a:pt x="1975" y="2626"/>
                  </a:lnTo>
                  <a:lnTo>
                    <a:pt x="1950" y="2660"/>
                  </a:lnTo>
                  <a:lnTo>
                    <a:pt x="1924" y="2691"/>
                  </a:lnTo>
                  <a:lnTo>
                    <a:pt x="1896" y="2718"/>
                  </a:lnTo>
                  <a:lnTo>
                    <a:pt x="1869" y="2741"/>
                  </a:lnTo>
                  <a:lnTo>
                    <a:pt x="1866" y="2744"/>
                  </a:lnTo>
                  <a:lnTo>
                    <a:pt x="1861" y="2750"/>
                  </a:lnTo>
                  <a:lnTo>
                    <a:pt x="1851" y="2759"/>
                  </a:lnTo>
                  <a:lnTo>
                    <a:pt x="1837" y="2770"/>
                  </a:lnTo>
                  <a:lnTo>
                    <a:pt x="1820" y="2783"/>
                  </a:lnTo>
                  <a:lnTo>
                    <a:pt x="1799" y="2799"/>
                  </a:lnTo>
                  <a:lnTo>
                    <a:pt x="1774" y="2815"/>
                  </a:lnTo>
                  <a:lnTo>
                    <a:pt x="1745" y="2833"/>
                  </a:lnTo>
                  <a:lnTo>
                    <a:pt x="1712" y="2851"/>
                  </a:lnTo>
                  <a:lnTo>
                    <a:pt x="1674" y="2869"/>
                  </a:lnTo>
                  <a:lnTo>
                    <a:pt x="1633" y="2888"/>
                  </a:lnTo>
                  <a:lnTo>
                    <a:pt x="1588" y="2906"/>
                  </a:lnTo>
                  <a:lnTo>
                    <a:pt x="1537" y="2923"/>
                  </a:lnTo>
                  <a:lnTo>
                    <a:pt x="1484" y="2938"/>
                  </a:lnTo>
                  <a:lnTo>
                    <a:pt x="1426" y="2951"/>
                  </a:lnTo>
                  <a:lnTo>
                    <a:pt x="1363" y="2963"/>
                  </a:lnTo>
                  <a:lnTo>
                    <a:pt x="1295" y="2972"/>
                  </a:lnTo>
                  <a:lnTo>
                    <a:pt x="1223" y="2978"/>
                  </a:lnTo>
                  <a:lnTo>
                    <a:pt x="1223" y="3262"/>
                  </a:lnTo>
                  <a:lnTo>
                    <a:pt x="971" y="3262"/>
                  </a:lnTo>
                  <a:lnTo>
                    <a:pt x="971" y="2975"/>
                  </a:lnTo>
                  <a:lnTo>
                    <a:pt x="873" y="2962"/>
                  </a:lnTo>
                  <a:lnTo>
                    <a:pt x="778" y="2944"/>
                  </a:lnTo>
                  <a:lnTo>
                    <a:pt x="683" y="2921"/>
                  </a:lnTo>
                  <a:lnTo>
                    <a:pt x="592" y="2893"/>
                  </a:lnTo>
                  <a:lnTo>
                    <a:pt x="502" y="2859"/>
                  </a:lnTo>
                  <a:lnTo>
                    <a:pt x="413" y="2820"/>
                  </a:lnTo>
                  <a:lnTo>
                    <a:pt x="326" y="2775"/>
                  </a:lnTo>
                  <a:lnTo>
                    <a:pt x="242" y="2726"/>
                  </a:lnTo>
                  <a:lnTo>
                    <a:pt x="160" y="2672"/>
                  </a:lnTo>
                  <a:lnTo>
                    <a:pt x="79" y="2611"/>
                  </a:lnTo>
                  <a:lnTo>
                    <a:pt x="0" y="2546"/>
                  </a:lnTo>
                  <a:lnTo>
                    <a:pt x="287" y="2196"/>
                  </a:lnTo>
                  <a:lnTo>
                    <a:pt x="371" y="2265"/>
                  </a:lnTo>
                  <a:lnTo>
                    <a:pt x="455" y="2327"/>
                  </a:lnTo>
                  <a:lnTo>
                    <a:pt x="541" y="2381"/>
                  </a:lnTo>
                  <a:lnTo>
                    <a:pt x="625" y="2427"/>
                  </a:lnTo>
                  <a:lnTo>
                    <a:pt x="711" y="2466"/>
                  </a:lnTo>
                  <a:lnTo>
                    <a:pt x="796" y="2498"/>
                  </a:lnTo>
                  <a:lnTo>
                    <a:pt x="883" y="2522"/>
                  </a:lnTo>
                  <a:lnTo>
                    <a:pt x="971" y="2541"/>
                  </a:lnTo>
                  <a:lnTo>
                    <a:pt x="971" y="1778"/>
                  </a:lnTo>
                  <a:lnTo>
                    <a:pt x="874" y="1755"/>
                  </a:lnTo>
                  <a:lnTo>
                    <a:pt x="784" y="1728"/>
                  </a:lnTo>
                  <a:lnTo>
                    <a:pt x="699" y="1701"/>
                  </a:lnTo>
                  <a:lnTo>
                    <a:pt x="621" y="1672"/>
                  </a:lnTo>
                  <a:lnTo>
                    <a:pt x="548" y="1640"/>
                  </a:lnTo>
                  <a:lnTo>
                    <a:pt x="481" y="1607"/>
                  </a:lnTo>
                  <a:lnTo>
                    <a:pt x="420" y="1574"/>
                  </a:lnTo>
                  <a:lnTo>
                    <a:pt x="366" y="1538"/>
                  </a:lnTo>
                  <a:lnTo>
                    <a:pt x="317" y="1500"/>
                  </a:lnTo>
                  <a:lnTo>
                    <a:pt x="286" y="1471"/>
                  </a:lnTo>
                  <a:lnTo>
                    <a:pt x="257" y="1440"/>
                  </a:lnTo>
                  <a:lnTo>
                    <a:pt x="231" y="1409"/>
                  </a:lnTo>
                  <a:lnTo>
                    <a:pt x="207" y="1374"/>
                  </a:lnTo>
                  <a:lnTo>
                    <a:pt x="197" y="1358"/>
                  </a:lnTo>
                  <a:lnTo>
                    <a:pt x="185" y="1339"/>
                  </a:lnTo>
                  <a:lnTo>
                    <a:pt x="174" y="1315"/>
                  </a:lnTo>
                  <a:lnTo>
                    <a:pt x="163" y="1288"/>
                  </a:lnTo>
                  <a:lnTo>
                    <a:pt x="153" y="1257"/>
                  </a:lnTo>
                  <a:lnTo>
                    <a:pt x="142" y="1223"/>
                  </a:lnTo>
                  <a:lnTo>
                    <a:pt x="133" y="1185"/>
                  </a:lnTo>
                  <a:lnTo>
                    <a:pt x="125" y="1145"/>
                  </a:lnTo>
                  <a:lnTo>
                    <a:pt x="119" y="1103"/>
                  </a:lnTo>
                  <a:lnTo>
                    <a:pt x="115" y="1058"/>
                  </a:lnTo>
                  <a:lnTo>
                    <a:pt x="111" y="1012"/>
                  </a:lnTo>
                  <a:lnTo>
                    <a:pt x="111" y="965"/>
                  </a:lnTo>
                  <a:lnTo>
                    <a:pt x="115" y="916"/>
                  </a:lnTo>
                  <a:lnTo>
                    <a:pt x="120" y="867"/>
                  </a:lnTo>
                  <a:lnTo>
                    <a:pt x="129" y="817"/>
                  </a:lnTo>
                  <a:lnTo>
                    <a:pt x="141" y="766"/>
                  </a:lnTo>
                  <a:lnTo>
                    <a:pt x="158" y="716"/>
                  </a:lnTo>
                  <a:lnTo>
                    <a:pt x="177" y="666"/>
                  </a:lnTo>
                  <a:lnTo>
                    <a:pt x="202" y="617"/>
                  </a:lnTo>
                  <a:lnTo>
                    <a:pt x="232" y="568"/>
                  </a:lnTo>
                  <a:lnTo>
                    <a:pt x="265" y="521"/>
                  </a:lnTo>
                  <a:lnTo>
                    <a:pt x="304" y="475"/>
                  </a:lnTo>
                  <a:lnTo>
                    <a:pt x="350" y="431"/>
                  </a:lnTo>
                  <a:lnTo>
                    <a:pt x="399" y="390"/>
                  </a:lnTo>
                  <a:lnTo>
                    <a:pt x="450" y="353"/>
                  </a:lnTo>
                  <a:lnTo>
                    <a:pt x="506" y="320"/>
                  </a:lnTo>
                  <a:lnTo>
                    <a:pt x="563" y="290"/>
                  </a:lnTo>
                  <a:lnTo>
                    <a:pt x="624" y="264"/>
                  </a:lnTo>
                  <a:lnTo>
                    <a:pt x="687" y="243"/>
                  </a:lnTo>
                  <a:lnTo>
                    <a:pt x="754" y="226"/>
                  </a:lnTo>
                  <a:lnTo>
                    <a:pt x="823" y="211"/>
                  </a:lnTo>
                  <a:lnTo>
                    <a:pt x="896" y="202"/>
                  </a:lnTo>
                  <a:lnTo>
                    <a:pt x="971" y="196"/>
                  </a:lnTo>
                  <a:lnTo>
                    <a:pt x="9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9" name="Freeform 269"/>
            <p:cNvSpPr>
              <a:spLocks/>
            </p:cNvSpPr>
            <p:nvPr/>
          </p:nvSpPr>
          <p:spPr bwMode="auto">
            <a:xfrm>
              <a:off x="2184400" y="2144713"/>
              <a:ext cx="95250" cy="239713"/>
            </a:xfrm>
            <a:custGeom>
              <a:avLst/>
              <a:gdLst>
                <a:gd name="T0" fmla="*/ 0 w 845"/>
                <a:gd name="T1" fmla="*/ 0 h 2114"/>
                <a:gd name="T2" fmla="*/ 543 w 845"/>
                <a:gd name="T3" fmla="*/ 0 h 2114"/>
                <a:gd name="T4" fmla="*/ 543 w 845"/>
                <a:gd name="T5" fmla="*/ 1449 h 2114"/>
                <a:gd name="T6" fmla="*/ 845 w 845"/>
                <a:gd name="T7" fmla="*/ 1449 h 2114"/>
                <a:gd name="T8" fmla="*/ 272 w 845"/>
                <a:gd name="T9" fmla="*/ 2114 h 2114"/>
                <a:gd name="T10" fmla="*/ 54 w 845"/>
                <a:gd name="T11" fmla="*/ 1859 h 2114"/>
                <a:gd name="T12" fmla="*/ 107 w 845"/>
                <a:gd name="T13" fmla="*/ 1813 h 2114"/>
                <a:gd name="T14" fmla="*/ 153 w 845"/>
                <a:gd name="T15" fmla="*/ 1764 h 2114"/>
                <a:gd name="T16" fmla="*/ 194 w 845"/>
                <a:gd name="T17" fmla="*/ 1714 h 2114"/>
                <a:gd name="T18" fmla="*/ 230 w 845"/>
                <a:gd name="T19" fmla="*/ 1662 h 2114"/>
                <a:gd name="T20" fmla="*/ 261 w 845"/>
                <a:gd name="T21" fmla="*/ 1607 h 2114"/>
                <a:gd name="T22" fmla="*/ 288 w 845"/>
                <a:gd name="T23" fmla="*/ 1551 h 2114"/>
                <a:gd name="T24" fmla="*/ 310 w 845"/>
                <a:gd name="T25" fmla="*/ 1494 h 2114"/>
                <a:gd name="T26" fmla="*/ 329 w 845"/>
                <a:gd name="T27" fmla="*/ 1433 h 2114"/>
                <a:gd name="T28" fmla="*/ 342 w 845"/>
                <a:gd name="T29" fmla="*/ 1372 h 2114"/>
                <a:gd name="T30" fmla="*/ 352 w 845"/>
                <a:gd name="T31" fmla="*/ 1309 h 2114"/>
                <a:gd name="T32" fmla="*/ 358 w 845"/>
                <a:gd name="T33" fmla="*/ 1245 h 2114"/>
                <a:gd name="T34" fmla="*/ 361 w 845"/>
                <a:gd name="T35" fmla="*/ 1178 h 2114"/>
                <a:gd name="T36" fmla="*/ 359 w 845"/>
                <a:gd name="T37" fmla="*/ 1113 h 2114"/>
                <a:gd name="T38" fmla="*/ 354 w 845"/>
                <a:gd name="T39" fmla="*/ 1050 h 2114"/>
                <a:gd name="T40" fmla="*/ 345 w 845"/>
                <a:gd name="T41" fmla="*/ 992 h 2114"/>
                <a:gd name="T42" fmla="*/ 333 w 845"/>
                <a:gd name="T43" fmla="*/ 936 h 2114"/>
                <a:gd name="T44" fmla="*/ 316 w 845"/>
                <a:gd name="T45" fmla="*/ 884 h 2114"/>
                <a:gd name="T46" fmla="*/ 299 w 845"/>
                <a:gd name="T47" fmla="*/ 835 h 2114"/>
                <a:gd name="T48" fmla="*/ 278 w 845"/>
                <a:gd name="T49" fmla="*/ 790 h 2114"/>
                <a:gd name="T50" fmla="*/ 256 w 845"/>
                <a:gd name="T51" fmla="*/ 747 h 2114"/>
                <a:gd name="T52" fmla="*/ 233 w 845"/>
                <a:gd name="T53" fmla="*/ 708 h 2114"/>
                <a:gd name="T54" fmla="*/ 208 w 845"/>
                <a:gd name="T55" fmla="*/ 671 h 2114"/>
                <a:gd name="T56" fmla="*/ 184 w 845"/>
                <a:gd name="T57" fmla="*/ 638 h 2114"/>
                <a:gd name="T58" fmla="*/ 159 w 845"/>
                <a:gd name="T59" fmla="*/ 607 h 2114"/>
                <a:gd name="T60" fmla="*/ 135 w 845"/>
                <a:gd name="T61" fmla="*/ 581 h 2114"/>
                <a:gd name="T62" fmla="*/ 111 w 845"/>
                <a:gd name="T63" fmla="*/ 556 h 2114"/>
                <a:gd name="T64" fmla="*/ 88 w 845"/>
                <a:gd name="T65" fmla="*/ 536 h 2114"/>
                <a:gd name="T66" fmla="*/ 68 w 845"/>
                <a:gd name="T67" fmla="*/ 517 h 2114"/>
                <a:gd name="T68" fmla="*/ 48 w 845"/>
                <a:gd name="T69" fmla="*/ 502 h 2114"/>
                <a:gd name="T70" fmla="*/ 32 w 845"/>
                <a:gd name="T71" fmla="*/ 490 h 2114"/>
                <a:gd name="T72" fmla="*/ 19 w 845"/>
                <a:gd name="T73" fmla="*/ 479 h 2114"/>
                <a:gd name="T74" fmla="*/ 9 w 845"/>
                <a:gd name="T75" fmla="*/ 472 h 2114"/>
                <a:gd name="T76" fmla="*/ 2 w 845"/>
                <a:gd name="T77" fmla="*/ 468 h 2114"/>
                <a:gd name="T78" fmla="*/ 0 w 845"/>
                <a:gd name="T79" fmla="*/ 467 h 2114"/>
                <a:gd name="T80" fmla="*/ 0 w 845"/>
                <a:gd name="T81" fmla="*/ 0 h 2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45" h="2114">
                  <a:moveTo>
                    <a:pt x="0" y="0"/>
                  </a:moveTo>
                  <a:lnTo>
                    <a:pt x="543" y="0"/>
                  </a:lnTo>
                  <a:lnTo>
                    <a:pt x="543" y="1449"/>
                  </a:lnTo>
                  <a:lnTo>
                    <a:pt x="845" y="1449"/>
                  </a:lnTo>
                  <a:lnTo>
                    <a:pt x="272" y="2114"/>
                  </a:lnTo>
                  <a:lnTo>
                    <a:pt x="54" y="1859"/>
                  </a:lnTo>
                  <a:lnTo>
                    <a:pt x="107" y="1813"/>
                  </a:lnTo>
                  <a:lnTo>
                    <a:pt x="153" y="1764"/>
                  </a:lnTo>
                  <a:lnTo>
                    <a:pt x="194" y="1714"/>
                  </a:lnTo>
                  <a:lnTo>
                    <a:pt x="230" y="1662"/>
                  </a:lnTo>
                  <a:lnTo>
                    <a:pt x="261" y="1607"/>
                  </a:lnTo>
                  <a:lnTo>
                    <a:pt x="288" y="1551"/>
                  </a:lnTo>
                  <a:lnTo>
                    <a:pt x="310" y="1494"/>
                  </a:lnTo>
                  <a:lnTo>
                    <a:pt x="329" y="1433"/>
                  </a:lnTo>
                  <a:lnTo>
                    <a:pt x="342" y="1372"/>
                  </a:lnTo>
                  <a:lnTo>
                    <a:pt x="352" y="1309"/>
                  </a:lnTo>
                  <a:lnTo>
                    <a:pt x="358" y="1245"/>
                  </a:lnTo>
                  <a:lnTo>
                    <a:pt x="361" y="1178"/>
                  </a:lnTo>
                  <a:lnTo>
                    <a:pt x="359" y="1113"/>
                  </a:lnTo>
                  <a:lnTo>
                    <a:pt x="354" y="1050"/>
                  </a:lnTo>
                  <a:lnTo>
                    <a:pt x="345" y="992"/>
                  </a:lnTo>
                  <a:lnTo>
                    <a:pt x="333" y="936"/>
                  </a:lnTo>
                  <a:lnTo>
                    <a:pt x="316" y="884"/>
                  </a:lnTo>
                  <a:lnTo>
                    <a:pt x="299" y="835"/>
                  </a:lnTo>
                  <a:lnTo>
                    <a:pt x="278" y="790"/>
                  </a:lnTo>
                  <a:lnTo>
                    <a:pt x="256" y="747"/>
                  </a:lnTo>
                  <a:lnTo>
                    <a:pt x="233" y="708"/>
                  </a:lnTo>
                  <a:lnTo>
                    <a:pt x="208" y="671"/>
                  </a:lnTo>
                  <a:lnTo>
                    <a:pt x="184" y="638"/>
                  </a:lnTo>
                  <a:lnTo>
                    <a:pt x="159" y="607"/>
                  </a:lnTo>
                  <a:lnTo>
                    <a:pt x="135" y="581"/>
                  </a:lnTo>
                  <a:lnTo>
                    <a:pt x="111" y="556"/>
                  </a:lnTo>
                  <a:lnTo>
                    <a:pt x="88" y="536"/>
                  </a:lnTo>
                  <a:lnTo>
                    <a:pt x="68" y="517"/>
                  </a:lnTo>
                  <a:lnTo>
                    <a:pt x="48" y="502"/>
                  </a:lnTo>
                  <a:lnTo>
                    <a:pt x="32" y="490"/>
                  </a:lnTo>
                  <a:lnTo>
                    <a:pt x="19" y="479"/>
                  </a:lnTo>
                  <a:lnTo>
                    <a:pt x="9" y="472"/>
                  </a:lnTo>
                  <a:lnTo>
                    <a:pt x="2" y="468"/>
                  </a:lnTo>
                  <a:lnTo>
                    <a:pt x="0" y="46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0" name="Freeform 270"/>
            <p:cNvSpPr>
              <a:spLocks/>
            </p:cNvSpPr>
            <p:nvPr/>
          </p:nvSpPr>
          <p:spPr bwMode="auto">
            <a:xfrm>
              <a:off x="1895475" y="2047876"/>
              <a:ext cx="95250" cy="239713"/>
            </a:xfrm>
            <a:custGeom>
              <a:avLst/>
              <a:gdLst>
                <a:gd name="T0" fmla="*/ 570 w 844"/>
                <a:gd name="T1" fmla="*/ 0 h 2119"/>
                <a:gd name="T2" fmla="*/ 799 w 844"/>
                <a:gd name="T3" fmla="*/ 265 h 2119"/>
                <a:gd name="T4" fmla="*/ 756 w 844"/>
                <a:gd name="T5" fmla="*/ 319 h 2119"/>
                <a:gd name="T6" fmla="*/ 718 w 844"/>
                <a:gd name="T7" fmla="*/ 377 h 2119"/>
                <a:gd name="T8" fmla="*/ 685 w 844"/>
                <a:gd name="T9" fmla="*/ 437 h 2119"/>
                <a:gd name="T10" fmla="*/ 658 w 844"/>
                <a:gd name="T11" fmla="*/ 499 h 2119"/>
                <a:gd name="T12" fmla="*/ 636 w 844"/>
                <a:gd name="T13" fmla="*/ 564 h 2119"/>
                <a:gd name="T14" fmla="*/ 617 w 844"/>
                <a:gd name="T15" fmla="*/ 631 h 2119"/>
                <a:gd name="T16" fmla="*/ 605 w 844"/>
                <a:gd name="T17" fmla="*/ 700 h 2119"/>
                <a:gd name="T18" fmla="*/ 596 w 844"/>
                <a:gd name="T19" fmla="*/ 773 h 2119"/>
                <a:gd name="T20" fmla="*/ 594 w 844"/>
                <a:gd name="T21" fmla="*/ 847 h 2119"/>
                <a:gd name="T22" fmla="*/ 593 w 844"/>
                <a:gd name="T23" fmla="*/ 850 h 2119"/>
                <a:gd name="T24" fmla="*/ 593 w 844"/>
                <a:gd name="T25" fmla="*/ 859 h 2119"/>
                <a:gd name="T26" fmla="*/ 593 w 844"/>
                <a:gd name="T27" fmla="*/ 873 h 2119"/>
                <a:gd name="T28" fmla="*/ 593 w 844"/>
                <a:gd name="T29" fmla="*/ 893 h 2119"/>
                <a:gd name="T30" fmla="*/ 594 w 844"/>
                <a:gd name="T31" fmla="*/ 916 h 2119"/>
                <a:gd name="T32" fmla="*/ 596 w 844"/>
                <a:gd name="T33" fmla="*/ 944 h 2119"/>
                <a:gd name="T34" fmla="*/ 600 w 844"/>
                <a:gd name="T35" fmla="*/ 976 h 2119"/>
                <a:gd name="T36" fmla="*/ 605 w 844"/>
                <a:gd name="T37" fmla="*/ 1011 h 2119"/>
                <a:gd name="T38" fmla="*/ 612 w 844"/>
                <a:gd name="T39" fmla="*/ 1047 h 2119"/>
                <a:gd name="T40" fmla="*/ 620 w 844"/>
                <a:gd name="T41" fmla="*/ 1087 h 2119"/>
                <a:gd name="T42" fmla="*/ 631 w 844"/>
                <a:gd name="T43" fmla="*/ 1128 h 2119"/>
                <a:gd name="T44" fmla="*/ 646 w 844"/>
                <a:gd name="T45" fmla="*/ 1171 h 2119"/>
                <a:gd name="T46" fmla="*/ 663 w 844"/>
                <a:gd name="T47" fmla="*/ 1214 h 2119"/>
                <a:gd name="T48" fmla="*/ 683 w 844"/>
                <a:gd name="T49" fmla="*/ 1259 h 2119"/>
                <a:gd name="T50" fmla="*/ 707 w 844"/>
                <a:gd name="T51" fmla="*/ 1302 h 2119"/>
                <a:gd name="T52" fmla="*/ 735 w 844"/>
                <a:gd name="T53" fmla="*/ 1345 h 2119"/>
                <a:gd name="T54" fmla="*/ 767 w 844"/>
                <a:gd name="T55" fmla="*/ 1388 h 2119"/>
                <a:gd name="T56" fmla="*/ 803 w 844"/>
                <a:gd name="T57" fmla="*/ 1428 h 2119"/>
                <a:gd name="T58" fmla="*/ 844 w 844"/>
                <a:gd name="T59" fmla="*/ 1466 h 2119"/>
                <a:gd name="T60" fmla="*/ 844 w 844"/>
                <a:gd name="T61" fmla="*/ 1920 h 2119"/>
                <a:gd name="T62" fmla="*/ 678 w 844"/>
                <a:gd name="T63" fmla="*/ 2119 h 2119"/>
                <a:gd name="T64" fmla="*/ 678 w 844"/>
                <a:gd name="T65" fmla="*/ 2116 h 2119"/>
                <a:gd name="T66" fmla="*/ 302 w 844"/>
                <a:gd name="T67" fmla="*/ 2116 h 2119"/>
                <a:gd name="T68" fmla="*/ 302 w 844"/>
                <a:gd name="T69" fmla="*/ 667 h 2119"/>
                <a:gd name="T70" fmla="*/ 0 w 844"/>
                <a:gd name="T71" fmla="*/ 667 h 2119"/>
                <a:gd name="T72" fmla="*/ 570 w 844"/>
                <a:gd name="T73" fmla="*/ 0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44" h="2119">
                  <a:moveTo>
                    <a:pt x="570" y="0"/>
                  </a:moveTo>
                  <a:lnTo>
                    <a:pt x="799" y="265"/>
                  </a:lnTo>
                  <a:lnTo>
                    <a:pt x="756" y="319"/>
                  </a:lnTo>
                  <a:lnTo>
                    <a:pt x="718" y="377"/>
                  </a:lnTo>
                  <a:lnTo>
                    <a:pt x="685" y="437"/>
                  </a:lnTo>
                  <a:lnTo>
                    <a:pt x="658" y="499"/>
                  </a:lnTo>
                  <a:lnTo>
                    <a:pt x="636" y="564"/>
                  </a:lnTo>
                  <a:lnTo>
                    <a:pt x="617" y="631"/>
                  </a:lnTo>
                  <a:lnTo>
                    <a:pt x="605" y="700"/>
                  </a:lnTo>
                  <a:lnTo>
                    <a:pt x="596" y="773"/>
                  </a:lnTo>
                  <a:lnTo>
                    <a:pt x="594" y="847"/>
                  </a:lnTo>
                  <a:lnTo>
                    <a:pt x="593" y="850"/>
                  </a:lnTo>
                  <a:lnTo>
                    <a:pt x="593" y="859"/>
                  </a:lnTo>
                  <a:lnTo>
                    <a:pt x="593" y="873"/>
                  </a:lnTo>
                  <a:lnTo>
                    <a:pt x="593" y="893"/>
                  </a:lnTo>
                  <a:lnTo>
                    <a:pt x="594" y="916"/>
                  </a:lnTo>
                  <a:lnTo>
                    <a:pt x="596" y="944"/>
                  </a:lnTo>
                  <a:lnTo>
                    <a:pt x="600" y="976"/>
                  </a:lnTo>
                  <a:lnTo>
                    <a:pt x="605" y="1011"/>
                  </a:lnTo>
                  <a:lnTo>
                    <a:pt x="612" y="1047"/>
                  </a:lnTo>
                  <a:lnTo>
                    <a:pt x="620" y="1087"/>
                  </a:lnTo>
                  <a:lnTo>
                    <a:pt x="631" y="1128"/>
                  </a:lnTo>
                  <a:lnTo>
                    <a:pt x="646" y="1171"/>
                  </a:lnTo>
                  <a:lnTo>
                    <a:pt x="663" y="1214"/>
                  </a:lnTo>
                  <a:lnTo>
                    <a:pt x="683" y="1259"/>
                  </a:lnTo>
                  <a:lnTo>
                    <a:pt x="707" y="1302"/>
                  </a:lnTo>
                  <a:lnTo>
                    <a:pt x="735" y="1345"/>
                  </a:lnTo>
                  <a:lnTo>
                    <a:pt x="767" y="1388"/>
                  </a:lnTo>
                  <a:lnTo>
                    <a:pt x="803" y="1428"/>
                  </a:lnTo>
                  <a:lnTo>
                    <a:pt x="844" y="1466"/>
                  </a:lnTo>
                  <a:lnTo>
                    <a:pt x="844" y="1920"/>
                  </a:lnTo>
                  <a:lnTo>
                    <a:pt x="678" y="2119"/>
                  </a:lnTo>
                  <a:lnTo>
                    <a:pt x="678" y="2116"/>
                  </a:lnTo>
                  <a:lnTo>
                    <a:pt x="302" y="2116"/>
                  </a:lnTo>
                  <a:lnTo>
                    <a:pt x="302" y="667"/>
                  </a:lnTo>
                  <a:lnTo>
                    <a:pt x="0" y="667"/>
                  </a:lnTo>
                  <a:lnTo>
                    <a:pt x="5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41" name="Group 440"/>
          <p:cNvGrpSpPr/>
          <p:nvPr/>
        </p:nvGrpSpPr>
        <p:grpSpPr>
          <a:xfrm>
            <a:off x="2020264" y="538622"/>
            <a:ext cx="232766" cy="148739"/>
            <a:chOff x="2560638" y="2093913"/>
            <a:chExt cx="382587" cy="244475"/>
          </a:xfrm>
          <a:solidFill>
            <a:schemeClr val="tx1">
              <a:lumMod val="65000"/>
              <a:lumOff val="35000"/>
            </a:schemeClr>
          </a:solidFill>
        </p:grpSpPr>
        <p:sp>
          <p:nvSpPr>
            <p:cNvPr id="442" name="Freeform 275"/>
            <p:cNvSpPr>
              <a:spLocks noEditPoints="1"/>
            </p:cNvSpPr>
            <p:nvPr/>
          </p:nvSpPr>
          <p:spPr bwMode="auto">
            <a:xfrm>
              <a:off x="2598738" y="2128838"/>
              <a:ext cx="276225" cy="174625"/>
            </a:xfrm>
            <a:custGeom>
              <a:avLst/>
              <a:gdLst>
                <a:gd name="T0" fmla="*/ 609 w 2436"/>
                <a:gd name="T1" fmla="*/ 770 h 1544"/>
                <a:gd name="T2" fmla="*/ 470 w 2436"/>
                <a:gd name="T3" fmla="*/ 824 h 1544"/>
                <a:gd name="T4" fmla="*/ 353 w 2436"/>
                <a:gd name="T5" fmla="*/ 918 h 1544"/>
                <a:gd name="T6" fmla="*/ 262 w 2436"/>
                <a:gd name="T7" fmla="*/ 1043 h 1544"/>
                <a:gd name="T8" fmla="*/ 276 w 2436"/>
                <a:gd name="T9" fmla="*/ 1175 h 1544"/>
                <a:gd name="T10" fmla="*/ 369 w 2436"/>
                <a:gd name="T11" fmla="*/ 1284 h 1544"/>
                <a:gd name="T12" fmla="*/ 498 w 2436"/>
                <a:gd name="T13" fmla="*/ 1360 h 1544"/>
                <a:gd name="T14" fmla="*/ 654 w 2436"/>
                <a:gd name="T15" fmla="*/ 1398 h 1544"/>
                <a:gd name="T16" fmla="*/ 820 w 2436"/>
                <a:gd name="T17" fmla="*/ 1390 h 1544"/>
                <a:gd name="T18" fmla="*/ 968 w 2436"/>
                <a:gd name="T19" fmla="*/ 1338 h 1544"/>
                <a:gd name="T20" fmla="*/ 1085 w 2436"/>
                <a:gd name="T21" fmla="*/ 1249 h 1544"/>
                <a:gd name="T22" fmla="*/ 1165 w 2436"/>
                <a:gd name="T23" fmla="*/ 1134 h 1544"/>
                <a:gd name="T24" fmla="*/ 1131 w 2436"/>
                <a:gd name="T25" fmla="*/ 998 h 1544"/>
                <a:gd name="T26" fmla="*/ 1031 w 2436"/>
                <a:gd name="T27" fmla="*/ 882 h 1544"/>
                <a:gd name="T28" fmla="*/ 906 w 2436"/>
                <a:gd name="T29" fmla="*/ 802 h 1544"/>
                <a:gd name="T30" fmla="*/ 761 w 2436"/>
                <a:gd name="T31" fmla="*/ 762 h 1544"/>
                <a:gd name="T32" fmla="*/ 1644 w 2436"/>
                <a:gd name="T33" fmla="*/ 289 h 1544"/>
                <a:gd name="T34" fmla="*/ 1511 w 2436"/>
                <a:gd name="T35" fmla="*/ 331 h 1544"/>
                <a:gd name="T36" fmla="*/ 1405 w 2436"/>
                <a:gd name="T37" fmla="*/ 414 h 1544"/>
                <a:gd name="T38" fmla="*/ 1333 w 2436"/>
                <a:gd name="T39" fmla="*/ 531 h 1544"/>
                <a:gd name="T40" fmla="*/ 1307 w 2436"/>
                <a:gd name="T41" fmla="*/ 671 h 1544"/>
                <a:gd name="T42" fmla="*/ 1333 w 2436"/>
                <a:gd name="T43" fmla="*/ 811 h 1544"/>
                <a:gd name="T44" fmla="*/ 1405 w 2436"/>
                <a:gd name="T45" fmla="*/ 927 h 1544"/>
                <a:gd name="T46" fmla="*/ 1511 w 2436"/>
                <a:gd name="T47" fmla="*/ 1011 h 1544"/>
                <a:gd name="T48" fmla="*/ 1644 w 2436"/>
                <a:gd name="T49" fmla="*/ 1053 h 1544"/>
                <a:gd name="T50" fmla="*/ 1788 w 2436"/>
                <a:gd name="T51" fmla="*/ 1045 h 1544"/>
                <a:gd name="T52" fmla="*/ 1913 w 2436"/>
                <a:gd name="T53" fmla="*/ 986 h 1544"/>
                <a:gd name="T54" fmla="*/ 2009 w 2436"/>
                <a:gd name="T55" fmla="*/ 890 h 1544"/>
                <a:gd name="T56" fmla="*/ 2067 w 2436"/>
                <a:gd name="T57" fmla="*/ 765 h 1544"/>
                <a:gd name="T58" fmla="*/ 1692 w 2436"/>
                <a:gd name="T59" fmla="*/ 671 h 1544"/>
                <a:gd name="T60" fmla="*/ 677 w 2436"/>
                <a:gd name="T61" fmla="*/ 274 h 1544"/>
                <a:gd name="T62" fmla="*/ 591 w 2436"/>
                <a:gd name="T63" fmla="*/ 315 h 1544"/>
                <a:gd name="T64" fmla="*/ 537 w 2436"/>
                <a:gd name="T65" fmla="*/ 392 h 1544"/>
                <a:gd name="T66" fmla="*/ 528 w 2436"/>
                <a:gd name="T67" fmla="*/ 489 h 1544"/>
                <a:gd name="T68" fmla="*/ 569 w 2436"/>
                <a:gd name="T69" fmla="*/ 575 h 1544"/>
                <a:gd name="T70" fmla="*/ 645 w 2436"/>
                <a:gd name="T71" fmla="*/ 629 h 1544"/>
                <a:gd name="T72" fmla="*/ 743 w 2436"/>
                <a:gd name="T73" fmla="*/ 637 h 1544"/>
                <a:gd name="T74" fmla="*/ 828 w 2436"/>
                <a:gd name="T75" fmla="*/ 597 h 1544"/>
                <a:gd name="T76" fmla="*/ 883 w 2436"/>
                <a:gd name="T77" fmla="*/ 521 h 1544"/>
                <a:gd name="T78" fmla="*/ 892 w 2436"/>
                <a:gd name="T79" fmla="*/ 423 h 1544"/>
                <a:gd name="T80" fmla="*/ 851 w 2436"/>
                <a:gd name="T81" fmla="*/ 338 h 1544"/>
                <a:gd name="T82" fmla="*/ 774 w 2436"/>
                <a:gd name="T83" fmla="*/ 284 h 1544"/>
                <a:gd name="T84" fmla="*/ 1858 w 2436"/>
                <a:gd name="T85" fmla="*/ 120 h 1544"/>
                <a:gd name="T86" fmla="*/ 2241 w 2436"/>
                <a:gd name="T87" fmla="*/ 456 h 1544"/>
                <a:gd name="T88" fmla="*/ 2199 w 2436"/>
                <a:gd name="T89" fmla="*/ 324 h 1544"/>
                <a:gd name="T90" fmla="*/ 2114 w 2436"/>
                <a:gd name="T91" fmla="*/ 216 h 1544"/>
                <a:gd name="T92" fmla="*/ 1997 w 2436"/>
                <a:gd name="T93" fmla="*/ 146 h 1544"/>
                <a:gd name="T94" fmla="*/ 1858 w 2436"/>
                <a:gd name="T95" fmla="*/ 120 h 1544"/>
                <a:gd name="T96" fmla="*/ 2436 w 2436"/>
                <a:gd name="T97" fmla="*/ 1544 h 1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36" h="1544">
                  <a:moveTo>
                    <a:pt x="710" y="759"/>
                  </a:moveTo>
                  <a:lnTo>
                    <a:pt x="659" y="762"/>
                  </a:lnTo>
                  <a:lnTo>
                    <a:pt x="609" y="770"/>
                  </a:lnTo>
                  <a:lnTo>
                    <a:pt x="561" y="783"/>
                  </a:lnTo>
                  <a:lnTo>
                    <a:pt x="514" y="802"/>
                  </a:lnTo>
                  <a:lnTo>
                    <a:pt x="470" y="824"/>
                  </a:lnTo>
                  <a:lnTo>
                    <a:pt x="428" y="852"/>
                  </a:lnTo>
                  <a:lnTo>
                    <a:pt x="389" y="882"/>
                  </a:lnTo>
                  <a:lnTo>
                    <a:pt x="353" y="918"/>
                  </a:lnTo>
                  <a:lnTo>
                    <a:pt x="319" y="956"/>
                  </a:lnTo>
                  <a:lnTo>
                    <a:pt x="289" y="998"/>
                  </a:lnTo>
                  <a:lnTo>
                    <a:pt x="262" y="1043"/>
                  </a:lnTo>
                  <a:lnTo>
                    <a:pt x="239" y="1091"/>
                  </a:lnTo>
                  <a:lnTo>
                    <a:pt x="255" y="1135"/>
                  </a:lnTo>
                  <a:lnTo>
                    <a:pt x="276" y="1175"/>
                  </a:lnTo>
                  <a:lnTo>
                    <a:pt x="303" y="1214"/>
                  </a:lnTo>
                  <a:lnTo>
                    <a:pt x="335" y="1251"/>
                  </a:lnTo>
                  <a:lnTo>
                    <a:pt x="369" y="1284"/>
                  </a:lnTo>
                  <a:lnTo>
                    <a:pt x="409" y="1313"/>
                  </a:lnTo>
                  <a:lnTo>
                    <a:pt x="452" y="1339"/>
                  </a:lnTo>
                  <a:lnTo>
                    <a:pt x="498" y="1360"/>
                  </a:lnTo>
                  <a:lnTo>
                    <a:pt x="548" y="1378"/>
                  </a:lnTo>
                  <a:lnTo>
                    <a:pt x="599" y="1390"/>
                  </a:lnTo>
                  <a:lnTo>
                    <a:pt x="654" y="1398"/>
                  </a:lnTo>
                  <a:lnTo>
                    <a:pt x="710" y="1401"/>
                  </a:lnTo>
                  <a:lnTo>
                    <a:pt x="766" y="1398"/>
                  </a:lnTo>
                  <a:lnTo>
                    <a:pt x="820" y="1390"/>
                  </a:lnTo>
                  <a:lnTo>
                    <a:pt x="871" y="1377"/>
                  </a:lnTo>
                  <a:lnTo>
                    <a:pt x="922" y="1359"/>
                  </a:lnTo>
                  <a:lnTo>
                    <a:pt x="968" y="1338"/>
                  </a:lnTo>
                  <a:lnTo>
                    <a:pt x="1010" y="1312"/>
                  </a:lnTo>
                  <a:lnTo>
                    <a:pt x="1050" y="1283"/>
                  </a:lnTo>
                  <a:lnTo>
                    <a:pt x="1085" y="1249"/>
                  </a:lnTo>
                  <a:lnTo>
                    <a:pt x="1117" y="1213"/>
                  </a:lnTo>
                  <a:lnTo>
                    <a:pt x="1143" y="1174"/>
                  </a:lnTo>
                  <a:lnTo>
                    <a:pt x="1165" y="1134"/>
                  </a:lnTo>
                  <a:lnTo>
                    <a:pt x="1181" y="1091"/>
                  </a:lnTo>
                  <a:lnTo>
                    <a:pt x="1158" y="1043"/>
                  </a:lnTo>
                  <a:lnTo>
                    <a:pt x="1131" y="998"/>
                  </a:lnTo>
                  <a:lnTo>
                    <a:pt x="1100" y="956"/>
                  </a:lnTo>
                  <a:lnTo>
                    <a:pt x="1067" y="918"/>
                  </a:lnTo>
                  <a:lnTo>
                    <a:pt x="1031" y="882"/>
                  </a:lnTo>
                  <a:lnTo>
                    <a:pt x="992" y="852"/>
                  </a:lnTo>
                  <a:lnTo>
                    <a:pt x="950" y="824"/>
                  </a:lnTo>
                  <a:lnTo>
                    <a:pt x="906" y="802"/>
                  </a:lnTo>
                  <a:lnTo>
                    <a:pt x="859" y="783"/>
                  </a:lnTo>
                  <a:lnTo>
                    <a:pt x="811" y="770"/>
                  </a:lnTo>
                  <a:lnTo>
                    <a:pt x="761" y="762"/>
                  </a:lnTo>
                  <a:lnTo>
                    <a:pt x="710" y="759"/>
                  </a:lnTo>
                  <a:close/>
                  <a:moveTo>
                    <a:pt x="1692" y="286"/>
                  </a:moveTo>
                  <a:lnTo>
                    <a:pt x="1644" y="289"/>
                  </a:lnTo>
                  <a:lnTo>
                    <a:pt x="1598" y="297"/>
                  </a:lnTo>
                  <a:lnTo>
                    <a:pt x="1553" y="311"/>
                  </a:lnTo>
                  <a:lnTo>
                    <a:pt x="1511" y="331"/>
                  </a:lnTo>
                  <a:lnTo>
                    <a:pt x="1473" y="354"/>
                  </a:lnTo>
                  <a:lnTo>
                    <a:pt x="1437" y="382"/>
                  </a:lnTo>
                  <a:lnTo>
                    <a:pt x="1405" y="414"/>
                  </a:lnTo>
                  <a:lnTo>
                    <a:pt x="1377" y="450"/>
                  </a:lnTo>
                  <a:lnTo>
                    <a:pt x="1352" y="489"/>
                  </a:lnTo>
                  <a:lnTo>
                    <a:pt x="1333" y="531"/>
                  </a:lnTo>
                  <a:lnTo>
                    <a:pt x="1318" y="576"/>
                  </a:lnTo>
                  <a:lnTo>
                    <a:pt x="1310" y="622"/>
                  </a:lnTo>
                  <a:lnTo>
                    <a:pt x="1307" y="671"/>
                  </a:lnTo>
                  <a:lnTo>
                    <a:pt x="1310" y="720"/>
                  </a:lnTo>
                  <a:lnTo>
                    <a:pt x="1318" y="766"/>
                  </a:lnTo>
                  <a:lnTo>
                    <a:pt x="1333" y="811"/>
                  </a:lnTo>
                  <a:lnTo>
                    <a:pt x="1352" y="853"/>
                  </a:lnTo>
                  <a:lnTo>
                    <a:pt x="1377" y="891"/>
                  </a:lnTo>
                  <a:lnTo>
                    <a:pt x="1405" y="927"/>
                  </a:lnTo>
                  <a:lnTo>
                    <a:pt x="1437" y="959"/>
                  </a:lnTo>
                  <a:lnTo>
                    <a:pt x="1473" y="987"/>
                  </a:lnTo>
                  <a:lnTo>
                    <a:pt x="1511" y="1011"/>
                  </a:lnTo>
                  <a:lnTo>
                    <a:pt x="1553" y="1030"/>
                  </a:lnTo>
                  <a:lnTo>
                    <a:pt x="1598" y="1045"/>
                  </a:lnTo>
                  <a:lnTo>
                    <a:pt x="1644" y="1053"/>
                  </a:lnTo>
                  <a:lnTo>
                    <a:pt x="1692" y="1056"/>
                  </a:lnTo>
                  <a:lnTo>
                    <a:pt x="1742" y="1053"/>
                  </a:lnTo>
                  <a:lnTo>
                    <a:pt x="1788" y="1045"/>
                  </a:lnTo>
                  <a:lnTo>
                    <a:pt x="1833" y="1030"/>
                  </a:lnTo>
                  <a:lnTo>
                    <a:pt x="1874" y="1011"/>
                  </a:lnTo>
                  <a:lnTo>
                    <a:pt x="1913" y="986"/>
                  </a:lnTo>
                  <a:lnTo>
                    <a:pt x="1949" y="958"/>
                  </a:lnTo>
                  <a:lnTo>
                    <a:pt x="1981" y="926"/>
                  </a:lnTo>
                  <a:lnTo>
                    <a:pt x="2009" y="890"/>
                  </a:lnTo>
                  <a:lnTo>
                    <a:pt x="2033" y="852"/>
                  </a:lnTo>
                  <a:lnTo>
                    <a:pt x="2052" y="810"/>
                  </a:lnTo>
                  <a:lnTo>
                    <a:pt x="2067" y="765"/>
                  </a:lnTo>
                  <a:lnTo>
                    <a:pt x="2075" y="719"/>
                  </a:lnTo>
                  <a:lnTo>
                    <a:pt x="2078" y="671"/>
                  </a:lnTo>
                  <a:lnTo>
                    <a:pt x="1692" y="671"/>
                  </a:lnTo>
                  <a:lnTo>
                    <a:pt x="1692" y="286"/>
                  </a:lnTo>
                  <a:close/>
                  <a:moveTo>
                    <a:pt x="710" y="271"/>
                  </a:moveTo>
                  <a:lnTo>
                    <a:pt x="677" y="274"/>
                  </a:lnTo>
                  <a:lnTo>
                    <a:pt x="645" y="284"/>
                  </a:lnTo>
                  <a:lnTo>
                    <a:pt x="617" y="297"/>
                  </a:lnTo>
                  <a:lnTo>
                    <a:pt x="591" y="315"/>
                  </a:lnTo>
                  <a:lnTo>
                    <a:pt x="569" y="338"/>
                  </a:lnTo>
                  <a:lnTo>
                    <a:pt x="550" y="363"/>
                  </a:lnTo>
                  <a:lnTo>
                    <a:pt x="537" y="392"/>
                  </a:lnTo>
                  <a:lnTo>
                    <a:pt x="528" y="423"/>
                  </a:lnTo>
                  <a:lnTo>
                    <a:pt x="525" y="456"/>
                  </a:lnTo>
                  <a:lnTo>
                    <a:pt x="528" y="489"/>
                  </a:lnTo>
                  <a:lnTo>
                    <a:pt x="537" y="521"/>
                  </a:lnTo>
                  <a:lnTo>
                    <a:pt x="550" y="549"/>
                  </a:lnTo>
                  <a:lnTo>
                    <a:pt x="569" y="575"/>
                  </a:lnTo>
                  <a:lnTo>
                    <a:pt x="591" y="597"/>
                  </a:lnTo>
                  <a:lnTo>
                    <a:pt x="617" y="616"/>
                  </a:lnTo>
                  <a:lnTo>
                    <a:pt x="645" y="629"/>
                  </a:lnTo>
                  <a:lnTo>
                    <a:pt x="677" y="637"/>
                  </a:lnTo>
                  <a:lnTo>
                    <a:pt x="710" y="640"/>
                  </a:lnTo>
                  <a:lnTo>
                    <a:pt x="743" y="637"/>
                  </a:lnTo>
                  <a:lnTo>
                    <a:pt x="774" y="629"/>
                  </a:lnTo>
                  <a:lnTo>
                    <a:pt x="803" y="616"/>
                  </a:lnTo>
                  <a:lnTo>
                    <a:pt x="828" y="597"/>
                  </a:lnTo>
                  <a:lnTo>
                    <a:pt x="851" y="575"/>
                  </a:lnTo>
                  <a:lnTo>
                    <a:pt x="869" y="549"/>
                  </a:lnTo>
                  <a:lnTo>
                    <a:pt x="883" y="521"/>
                  </a:lnTo>
                  <a:lnTo>
                    <a:pt x="892" y="489"/>
                  </a:lnTo>
                  <a:lnTo>
                    <a:pt x="894" y="456"/>
                  </a:lnTo>
                  <a:lnTo>
                    <a:pt x="892" y="423"/>
                  </a:lnTo>
                  <a:lnTo>
                    <a:pt x="883" y="392"/>
                  </a:lnTo>
                  <a:lnTo>
                    <a:pt x="869" y="363"/>
                  </a:lnTo>
                  <a:lnTo>
                    <a:pt x="851" y="338"/>
                  </a:lnTo>
                  <a:lnTo>
                    <a:pt x="828" y="315"/>
                  </a:lnTo>
                  <a:lnTo>
                    <a:pt x="803" y="297"/>
                  </a:lnTo>
                  <a:lnTo>
                    <a:pt x="774" y="284"/>
                  </a:lnTo>
                  <a:lnTo>
                    <a:pt x="743" y="274"/>
                  </a:lnTo>
                  <a:lnTo>
                    <a:pt x="710" y="271"/>
                  </a:lnTo>
                  <a:close/>
                  <a:moveTo>
                    <a:pt x="1858" y="120"/>
                  </a:moveTo>
                  <a:lnTo>
                    <a:pt x="1858" y="505"/>
                  </a:lnTo>
                  <a:lnTo>
                    <a:pt x="2244" y="505"/>
                  </a:lnTo>
                  <a:lnTo>
                    <a:pt x="2241" y="456"/>
                  </a:lnTo>
                  <a:lnTo>
                    <a:pt x="2232" y="409"/>
                  </a:lnTo>
                  <a:lnTo>
                    <a:pt x="2218" y="365"/>
                  </a:lnTo>
                  <a:lnTo>
                    <a:pt x="2199" y="324"/>
                  </a:lnTo>
                  <a:lnTo>
                    <a:pt x="2174" y="285"/>
                  </a:lnTo>
                  <a:lnTo>
                    <a:pt x="2146" y="249"/>
                  </a:lnTo>
                  <a:lnTo>
                    <a:pt x="2114" y="216"/>
                  </a:lnTo>
                  <a:lnTo>
                    <a:pt x="2078" y="189"/>
                  </a:lnTo>
                  <a:lnTo>
                    <a:pt x="2039" y="164"/>
                  </a:lnTo>
                  <a:lnTo>
                    <a:pt x="1997" y="146"/>
                  </a:lnTo>
                  <a:lnTo>
                    <a:pt x="1953" y="131"/>
                  </a:lnTo>
                  <a:lnTo>
                    <a:pt x="1906" y="122"/>
                  </a:lnTo>
                  <a:lnTo>
                    <a:pt x="1858" y="120"/>
                  </a:lnTo>
                  <a:close/>
                  <a:moveTo>
                    <a:pt x="0" y="0"/>
                  </a:moveTo>
                  <a:lnTo>
                    <a:pt x="2436" y="0"/>
                  </a:lnTo>
                  <a:lnTo>
                    <a:pt x="2436" y="1544"/>
                  </a:lnTo>
                  <a:lnTo>
                    <a:pt x="0" y="154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3" name="Freeform 276"/>
            <p:cNvSpPr>
              <a:spLocks noEditPoints="1"/>
            </p:cNvSpPr>
            <p:nvPr/>
          </p:nvSpPr>
          <p:spPr bwMode="auto">
            <a:xfrm>
              <a:off x="2560638" y="2093913"/>
              <a:ext cx="382587" cy="244475"/>
            </a:xfrm>
            <a:custGeom>
              <a:avLst/>
              <a:gdLst>
                <a:gd name="T0" fmla="*/ 3127 w 3373"/>
                <a:gd name="T1" fmla="*/ 920 h 2169"/>
                <a:gd name="T2" fmla="*/ 3108 w 3373"/>
                <a:gd name="T3" fmla="*/ 923 h 2169"/>
                <a:gd name="T4" fmla="*/ 3092 w 3373"/>
                <a:gd name="T5" fmla="*/ 929 h 2169"/>
                <a:gd name="T6" fmla="*/ 3079 w 3373"/>
                <a:gd name="T7" fmla="*/ 939 h 2169"/>
                <a:gd name="T8" fmla="*/ 3068 w 3373"/>
                <a:gd name="T9" fmla="*/ 953 h 2169"/>
                <a:gd name="T10" fmla="*/ 3062 w 3373"/>
                <a:gd name="T11" fmla="*/ 969 h 2169"/>
                <a:gd name="T12" fmla="*/ 3059 w 3373"/>
                <a:gd name="T13" fmla="*/ 987 h 2169"/>
                <a:gd name="T14" fmla="*/ 3059 w 3373"/>
                <a:gd name="T15" fmla="*/ 1294 h 2169"/>
                <a:gd name="T16" fmla="*/ 3062 w 3373"/>
                <a:gd name="T17" fmla="*/ 1312 h 2169"/>
                <a:gd name="T18" fmla="*/ 3068 w 3373"/>
                <a:gd name="T19" fmla="*/ 1328 h 2169"/>
                <a:gd name="T20" fmla="*/ 3079 w 3373"/>
                <a:gd name="T21" fmla="*/ 1341 h 2169"/>
                <a:gd name="T22" fmla="*/ 3092 w 3373"/>
                <a:gd name="T23" fmla="*/ 1352 h 2169"/>
                <a:gd name="T24" fmla="*/ 3108 w 3373"/>
                <a:gd name="T25" fmla="*/ 1359 h 2169"/>
                <a:gd name="T26" fmla="*/ 3127 w 3373"/>
                <a:gd name="T27" fmla="*/ 1361 h 2169"/>
                <a:gd name="T28" fmla="*/ 3144 w 3373"/>
                <a:gd name="T29" fmla="*/ 1359 h 2169"/>
                <a:gd name="T30" fmla="*/ 3160 w 3373"/>
                <a:gd name="T31" fmla="*/ 1352 h 2169"/>
                <a:gd name="T32" fmla="*/ 3174 w 3373"/>
                <a:gd name="T33" fmla="*/ 1341 h 2169"/>
                <a:gd name="T34" fmla="*/ 3184 w 3373"/>
                <a:gd name="T35" fmla="*/ 1328 h 2169"/>
                <a:gd name="T36" fmla="*/ 3191 w 3373"/>
                <a:gd name="T37" fmla="*/ 1312 h 2169"/>
                <a:gd name="T38" fmla="*/ 3193 w 3373"/>
                <a:gd name="T39" fmla="*/ 1294 h 2169"/>
                <a:gd name="T40" fmla="*/ 3193 w 3373"/>
                <a:gd name="T41" fmla="*/ 987 h 2169"/>
                <a:gd name="T42" fmla="*/ 3191 w 3373"/>
                <a:gd name="T43" fmla="*/ 969 h 2169"/>
                <a:gd name="T44" fmla="*/ 3184 w 3373"/>
                <a:gd name="T45" fmla="*/ 953 h 2169"/>
                <a:gd name="T46" fmla="*/ 3174 w 3373"/>
                <a:gd name="T47" fmla="*/ 939 h 2169"/>
                <a:gd name="T48" fmla="*/ 3160 w 3373"/>
                <a:gd name="T49" fmla="*/ 929 h 2169"/>
                <a:gd name="T50" fmla="*/ 3144 w 3373"/>
                <a:gd name="T51" fmla="*/ 923 h 2169"/>
                <a:gd name="T52" fmla="*/ 3127 w 3373"/>
                <a:gd name="T53" fmla="*/ 920 h 2169"/>
                <a:gd name="T54" fmla="*/ 268 w 3373"/>
                <a:gd name="T55" fmla="*/ 177 h 2169"/>
                <a:gd name="T56" fmla="*/ 250 w 3373"/>
                <a:gd name="T57" fmla="*/ 179 h 2169"/>
                <a:gd name="T58" fmla="*/ 234 w 3373"/>
                <a:gd name="T59" fmla="*/ 186 h 2169"/>
                <a:gd name="T60" fmla="*/ 221 w 3373"/>
                <a:gd name="T61" fmla="*/ 196 h 2169"/>
                <a:gd name="T62" fmla="*/ 211 w 3373"/>
                <a:gd name="T63" fmla="*/ 210 h 2169"/>
                <a:gd name="T64" fmla="*/ 203 w 3373"/>
                <a:gd name="T65" fmla="*/ 226 h 2169"/>
                <a:gd name="T66" fmla="*/ 201 w 3373"/>
                <a:gd name="T67" fmla="*/ 243 h 2169"/>
                <a:gd name="T68" fmla="*/ 201 w 3373"/>
                <a:gd name="T69" fmla="*/ 1923 h 2169"/>
                <a:gd name="T70" fmla="*/ 203 w 3373"/>
                <a:gd name="T71" fmla="*/ 1941 h 2169"/>
                <a:gd name="T72" fmla="*/ 211 w 3373"/>
                <a:gd name="T73" fmla="*/ 1956 h 2169"/>
                <a:gd name="T74" fmla="*/ 221 w 3373"/>
                <a:gd name="T75" fmla="*/ 1971 h 2169"/>
                <a:gd name="T76" fmla="*/ 234 w 3373"/>
                <a:gd name="T77" fmla="*/ 1981 h 2169"/>
                <a:gd name="T78" fmla="*/ 250 w 3373"/>
                <a:gd name="T79" fmla="*/ 1987 h 2169"/>
                <a:gd name="T80" fmla="*/ 268 w 3373"/>
                <a:gd name="T81" fmla="*/ 1990 h 2169"/>
                <a:gd name="T82" fmla="*/ 2839 w 3373"/>
                <a:gd name="T83" fmla="*/ 1990 h 2169"/>
                <a:gd name="T84" fmla="*/ 2858 w 3373"/>
                <a:gd name="T85" fmla="*/ 1987 h 2169"/>
                <a:gd name="T86" fmla="*/ 2873 w 3373"/>
                <a:gd name="T87" fmla="*/ 1981 h 2169"/>
                <a:gd name="T88" fmla="*/ 2887 w 3373"/>
                <a:gd name="T89" fmla="*/ 1971 h 2169"/>
                <a:gd name="T90" fmla="*/ 2898 w 3373"/>
                <a:gd name="T91" fmla="*/ 1956 h 2169"/>
                <a:gd name="T92" fmla="*/ 2904 w 3373"/>
                <a:gd name="T93" fmla="*/ 1941 h 2169"/>
                <a:gd name="T94" fmla="*/ 2907 w 3373"/>
                <a:gd name="T95" fmla="*/ 1923 h 2169"/>
                <a:gd name="T96" fmla="*/ 2905 w 3373"/>
                <a:gd name="T97" fmla="*/ 1923 h 2169"/>
                <a:gd name="T98" fmla="*/ 2905 w 3373"/>
                <a:gd name="T99" fmla="*/ 243 h 2169"/>
                <a:gd name="T100" fmla="*/ 2902 w 3373"/>
                <a:gd name="T101" fmla="*/ 226 h 2169"/>
                <a:gd name="T102" fmla="*/ 2896 w 3373"/>
                <a:gd name="T103" fmla="*/ 210 h 2169"/>
                <a:gd name="T104" fmla="*/ 2885 w 3373"/>
                <a:gd name="T105" fmla="*/ 196 h 2169"/>
                <a:gd name="T106" fmla="*/ 2871 w 3373"/>
                <a:gd name="T107" fmla="*/ 186 h 2169"/>
                <a:gd name="T108" fmla="*/ 2856 w 3373"/>
                <a:gd name="T109" fmla="*/ 179 h 2169"/>
                <a:gd name="T110" fmla="*/ 2837 w 3373"/>
                <a:gd name="T111" fmla="*/ 177 h 2169"/>
                <a:gd name="T112" fmla="*/ 268 w 3373"/>
                <a:gd name="T113" fmla="*/ 177 h 2169"/>
                <a:gd name="T114" fmla="*/ 0 w 3373"/>
                <a:gd name="T115" fmla="*/ 0 h 2169"/>
                <a:gd name="T116" fmla="*/ 3373 w 3373"/>
                <a:gd name="T117" fmla="*/ 0 h 2169"/>
                <a:gd name="T118" fmla="*/ 3373 w 3373"/>
                <a:gd name="T119" fmla="*/ 2169 h 2169"/>
                <a:gd name="T120" fmla="*/ 0 w 3373"/>
                <a:gd name="T121" fmla="*/ 2169 h 2169"/>
                <a:gd name="T122" fmla="*/ 0 w 3373"/>
                <a:gd name="T123" fmla="*/ 0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3" h="2169">
                  <a:moveTo>
                    <a:pt x="3127" y="920"/>
                  </a:moveTo>
                  <a:lnTo>
                    <a:pt x="3108" y="923"/>
                  </a:lnTo>
                  <a:lnTo>
                    <a:pt x="3092" y="929"/>
                  </a:lnTo>
                  <a:lnTo>
                    <a:pt x="3079" y="939"/>
                  </a:lnTo>
                  <a:lnTo>
                    <a:pt x="3068" y="953"/>
                  </a:lnTo>
                  <a:lnTo>
                    <a:pt x="3062" y="969"/>
                  </a:lnTo>
                  <a:lnTo>
                    <a:pt x="3059" y="987"/>
                  </a:lnTo>
                  <a:lnTo>
                    <a:pt x="3059" y="1294"/>
                  </a:lnTo>
                  <a:lnTo>
                    <a:pt x="3062" y="1312"/>
                  </a:lnTo>
                  <a:lnTo>
                    <a:pt x="3068" y="1328"/>
                  </a:lnTo>
                  <a:lnTo>
                    <a:pt x="3079" y="1341"/>
                  </a:lnTo>
                  <a:lnTo>
                    <a:pt x="3092" y="1352"/>
                  </a:lnTo>
                  <a:lnTo>
                    <a:pt x="3108" y="1359"/>
                  </a:lnTo>
                  <a:lnTo>
                    <a:pt x="3127" y="1361"/>
                  </a:lnTo>
                  <a:lnTo>
                    <a:pt x="3144" y="1359"/>
                  </a:lnTo>
                  <a:lnTo>
                    <a:pt x="3160" y="1352"/>
                  </a:lnTo>
                  <a:lnTo>
                    <a:pt x="3174" y="1341"/>
                  </a:lnTo>
                  <a:lnTo>
                    <a:pt x="3184" y="1328"/>
                  </a:lnTo>
                  <a:lnTo>
                    <a:pt x="3191" y="1312"/>
                  </a:lnTo>
                  <a:lnTo>
                    <a:pt x="3193" y="1294"/>
                  </a:lnTo>
                  <a:lnTo>
                    <a:pt x="3193" y="987"/>
                  </a:lnTo>
                  <a:lnTo>
                    <a:pt x="3191" y="969"/>
                  </a:lnTo>
                  <a:lnTo>
                    <a:pt x="3184" y="953"/>
                  </a:lnTo>
                  <a:lnTo>
                    <a:pt x="3174" y="939"/>
                  </a:lnTo>
                  <a:lnTo>
                    <a:pt x="3160" y="929"/>
                  </a:lnTo>
                  <a:lnTo>
                    <a:pt x="3144" y="923"/>
                  </a:lnTo>
                  <a:lnTo>
                    <a:pt x="3127" y="920"/>
                  </a:lnTo>
                  <a:close/>
                  <a:moveTo>
                    <a:pt x="268" y="177"/>
                  </a:moveTo>
                  <a:lnTo>
                    <a:pt x="250" y="179"/>
                  </a:lnTo>
                  <a:lnTo>
                    <a:pt x="234" y="186"/>
                  </a:lnTo>
                  <a:lnTo>
                    <a:pt x="221" y="196"/>
                  </a:lnTo>
                  <a:lnTo>
                    <a:pt x="211" y="210"/>
                  </a:lnTo>
                  <a:lnTo>
                    <a:pt x="203" y="226"/>
                  </a:lnTo>
                  <a:lnTo>
                    <a:pt x="201" y="243"/>
                  </a:lnTo>
                  <a:lnTo>
                    <a:pt x="201" y="1923"/>
                  </a:lnTo>
                  <a:lnTo>
                    <a:pt x="203" y="1941"/>
                  </a:lnTo>
                  <a:lnTo>
                    <a:pt x="211" y="1956"/>
                  </a:lnTo>
                  <a:lnTo>
                    <a:pt x="221" y="1971"/>
                  </a:lnTo>
                  <a:lnTo>
                    <a:pt x="234" y="1981"/>
                  </a:lnTo>
                  <a:lnTo>
                    <a:pt x="250" y="1987"/>
                  </a:lnTo>
                  <a:lnTo>
                    <a:pt x="268" y="1990"/>
                  </a:lnTo>
                  <a:lnTo>
                    <a:pt x="2839" y="1990"/>
                  </a:lnTo>
                  <a:lnTo>
                    <a:pt x="2858" y="1987"/>
                  </a:lnTo>
                  <a:lnTo>
                    <a:pt x="2873" y="1981"/>
                  </a:lnTo>
                  <a:lnTo>
                    <a:pt x="2887" y="1971"/>
                  </a:lnTo>
                  <a:lnTo>
                    <a:pt x="2898" y="1956"/>
                  </a:lnTo>
                  <a:lnTo>
                    <a:pt x="2904" y="1941"/>
                  </a:lnTo>
                  <a:lnTo>
                    <a:pt x="2907" y="1923"/>
                  </a:lnTo>
                  <a:lnTo>
                    <a:pt x="2905" y="1923"/>
                  </a:lnTo>
                  <a:lnTo>
                    <a:pt x="2905" y="243"/>
                  </a:lnTo>
                  <a:lnTo>
                    <a:pt x="2902" y="226"/>
                  </a:lnTo>
                  <a:lnTo>
                    <a:pt x="2896" y="210"/>
                  </a:lnTo>
                  <a:lnTo>
                    <a:pt x="2885" y="196"/>
                  </a:lnTo>
                  <a:lnTo>
                    <a:pt x="2871" y="186"/>
                  </a:lnTo>
                  <a:lnTo>
                    <a:pt x="2856" y="179"/>
                  </a:lnTo>
                  <a:lnTo>
                    <a:pt x="2837" y="177"/>
                  </a:lnTo>
                  <a:lnTo>
                    <a:pt x="268" y="177"/>
                  </a:lnTo>
                  <a:close/>
                  <a:moveTo>
                    <a:pt x="0" y="0"/>
                  </a:moveTo>
                  <a:lnTo>
                    <a:pt x="3373" y="0"/>
                  </a:lnTo>
                  <a:lnTo>
                    <a:pt x="3373" y="2169"/>
                  </a:lnTo>
                  <a:lnTo>
                    <a:pt x="0" y="216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44" name="Group 443"/>
          <p:cNvGrpSpPr/>
          <p:nvPr/>
        </p:nvGrpSpPr>
        <p:grpSpPr>
          <a:xfrm>
            <a:off x="2573902" y="497092"/>
            <a:ext cx="233732" cy="231800"/>
            <a:chOff x="3257400" y="2019543"/>
            <a:chExt cx="384174" cy="380999"/>
          </a:xfrm>
          <a:solidFill>
            <a:schemeClr val="tx1">
              <a:lumMod val="65000"/>
              <a:lumOff val="35000"/>
            </a:schemeClr>
          </a:solidFill>
        </p:grpSpPr>
        <p:sp>
          <p:nvSpPr>
            <p:cNvPr id="445" name="Freeform 281"/>
            <p:cNvSpPr>
              <a:spLocks noEditPoints="1"/>
            </p:cNvSpPr>
            <p:nvPr/>
          </p:nvSpPr>
          <p:spPr bwMode="auto">
            <a:xfrm>
              <a:off x="3392337" y="2151305"/>
              <a:ext cx="249237" cy="249237"/>
            </a:xfrm>
            <a:custGeom>
              <a:avLst/>
              <a:gdLst>
                <a:gd name="T0" fmla="*/ 670 w 2211"/>
                <a:gd name="T1" fmla="*/ 207 h 2200"/>
                <a:gd name="T2" fmla="*/ 507 w 2211"/>
                <a:gd name="T3" fmla="*/ 267 h 2200"/>
                <a:gd name="T4" fmla="*/ 370 w 2211"/>
                <a:gd name="T5" fmla="*/ 368 h 2200"/>
                <a:gd name="T6" fmla="*/ 267 w 2211"/>
                <a:gd name="T7" fmla="*/ 505 h 2200"/>
                <a:gd name="T8" fmla="*/ 209 w 2211"/>
                <a:gd name="T9" fmla="*/ 667 h 2200"/>
                <a:gd name="T10" fmla="*/ 199 w 2211"/>
                <a:gd name="T11" fmla="*/ 847 h 2200"/>
                <a:gd name="T12" fmla="*/ 243 w 2211"/>
                <a:gd name="T13" fmla="*/ 1017 h 2200"/>
                <a:gd name="T14" fmla="*/ 332 w 2211"/>
                <a:gd name="T15" fmla="*/ 1163 h 2200"/>
                <a:gd name="T16" fmla="*/ 458 w 2211"/>
                <a:gd name="T17" fmla="*/ 1277 h 2200"/>
                <a:gd name="T18" fmla="*/ 613 w 2211"/>
                <a:gd name="T19" fmla="*/ 1352 h 2200"/>
                <a:gd name="T20" fmla="*/ 789 w 2211"/>
                <a:gd name="T21" fmla="*/ 1379 h 2200"/>
                <a:gd name="T22" fmla="*/ 965 w 2211"/>
                <a:gd name="T23" fmla="*/ 1352 h 2200"/>
                <a:gd name="T24" fmla="*/ 1121 w 2211"/>
                <a:gd name="T25" fmla="*/ 1277 h 2200"/>
                <a:gd name="T26" fmla="*/ 1247 w 2211"/>
                <a:gd name="T27" fmla="*/ 1163 h 2200"/>
                <a:gd name="T28" fmla="*/ 1337 w 2211"/>
                <a:gd name="T29" fmla="*/ 1017 h 2200"/>
                <a:gd name="T30" fmla="*/ 1380 w 2211"/>
                <a:gd name="T31" fmla="*/ 847 h 2200"/>
                <a:gd name="T32" fmla="*/ 1371 w 2211"/>
                <a:gd name="T33" fmla="*/ 667 h 2200"/>
                <a:gd name="T34" fmla="*/ 1311 w 2211"/>
                <a:gd name="T35" fmla="*/ 505 h 2200"/>
                <a:gd name="T36" fmla="*/ 1209 w 2211"/>
                <a:gd name="T37" fmla="*/ 368 h 2200"/>
                <a:gd name="T38" fmla="*/ 1073 w 2211"/>
                <a:gd name="T39" fmla="*/ 267 h 2200"/>
                <a:gd name="T40" fmla="*/ 909 w 2211"/>
                <a:gd name="T41" fmla="*/ 207 h 2200"/>
                <a:gd name="T42" fmla="*/ 796 w 2211"/>
                <a:gd name="T43" fmla="*/ 0 h 2200"/>
                <a:gd name="T44" fmla="*/ 1003 w 2211"/>
                <a:gd name="T45" fmla="*/ 29 h 2200"/>
                <a:gd name="T46" fmla="*/ 1188 w 2211"/>
                <a:gd name="T47" fmla="*/ 108 h 2200"/>
                <a:gd name="T48" fmla="*/ 1346 w 2211"/>
                <a:gd name="T49" fmla="*/ 231 h 2200"/>
                <a:gd name="T50" fmla="*/ 1468 w 2211"/>
                <a:gd name="T51" fmla="*/ 387 h 2200"/>
                <a:gd name="T52" fmla="*/ 1548 w 2211"/>
                <a:gd name="T53" fmla="*/ 572 h 2200"/>
                <a:gd name="T54" fmla="*/ 1579 w 2211"/>
                <a:gd name="T55" fmla="*/ 777 h 2200"/>
                <a:gd name="T56" fmla="*/ 1559 w 2211"/>
                <a:gd name="T57" fmla="*/ 959 h 2200"/>
                <a:gd name="T58" fmla="*/ 1501 w 2211"/>
                <a:gd name="T59" fmla="*/ 1127 h 2200"/>
                <a:gd name="T60" fmla="*/ 1464 w 2211"/>
                <a:gd name="T61" fmla="*/ 1212 h 2200"/>
                <a:gd name="T62" fmla="*/ 1480 w 2211"/>
                <a:gd name="T63" fmla="*/ 1260 h 2200"/>
                <a:gd name="T64" fmla="*/ 2150 w 2211"/>
                <a:gd name="T65" fmla="*/ 1826 h 2200"/>
                <a:gd name="T66" fmla="*/ 2203 w 2211"/>
                <a:gd name="T67" fmla="*/ 1916 h 2200"/>
                <a:gd name="T68" fmla="*/ 2208 w 2211"/>
                <a:gd name="T69" fmla="*/ 2000 h 2200"/>
                <a:gd name="T70" fmla="*/ 2182 w 2211"/>
                <a:gd name="T71" fmla="*/ 2073 h 2200"/>
                <a:gd name="T72" fmla="*/ 2142 w 2211"/>
                <a:gd name="T73" fmla="*/ 2132 h 2200"/>
                <a:gd name="T74" fmla="*/ 2098 w 2211"/>
                <a:gd name="T75" fmla="*/ 2167 h 2200"/>
                <a:gd name="T76" fmla="*/ 2030 w 2211"/>
                <a:gd name="T77" fmla="*/ 2194 h 2200"/>
                <a:gd name="T78" fmla="*/ 1947 w 2211"/>
                <a:gd name="T79" fmla="*/ 2199 h 2200"/>
                <a:gd name="T80" fmla="*/ 1859 w 2211"/>
                <a:gd name="T81" fmla="*/ 2167 h 2200"/>
                <a:gd name="T82" fmla="*/ 1279 w 2211"/>
                <a:gd name="T83" fmla="*/ 1487 h 2200"/>
                <a:gd name="T84" fmla="*/ 1234 w 2211"/>
                <a:gd name="T85" fmla="*/ 1461 h 2200"/>
                <a:gd name="T86" fmla="*/ 1182 w 2211"/>
                <a:gd name="T87" fmla="*/ 1469 h 2200"/>
                <a:gd name="T88" fmla="*/ 1020 w 2211"/>
                <a:gd name="T89" fmla="*/ 1540 h 2200"/>
                <a:gd name="T90" fmla="*/ 843 w 2211"/>
                <a:gd name="T91" fmla="*/ 1573 h 2200"/>
                <a:gd name="T92" fmla="*/ 641 w 2211"/>
                <a:gd name="T93" fmla="*/ 1559 h 2200"/>
                <a:gd name="T94" fmla="*/ 448 w 2211"/>
                <a:gd name="T95" fmla="*/ 1496 h 2200"/>
                <a:gd name="T96" fmla="*/ 280 w 2211"/>
                <a:gd name="T97" fmla="*/ 1387 h 2200"/>
                <a:gd name="T98" fmla="*/ 145 w 2211"/>
                <a:gd name="T99" fmla="*/ 1240 h 2200"/>
                <a:gd name="T100" fmla="*/ 51 w 2211"/>
                <a:gd name="T101" fmla="*/ 1063 h 2200"/>
                <a:gd name="T102" fmla="*/ 4 w 2211"/>
                <a:gd name="T103" fmla="*/ 864 h 2200"/>
                <a:gd name="T104" fmla="*/ 12 w 2211"/>
                <a:gd name="T105" fmla="*/ 650 h 2200"/>
                <a:gd name="T106" fmla="*/ 75 w 2211"/>
                <a:gd name="T107" fmla="*/ 452 h 2200"/>
                <a:gd name="T108" fmla="*/ 185 w 2211"/>
                <a:gd name="T109" fmla="*/ 280 h 2200"/>
                <a:gd name="T110" fmla="*/ 336 w 2211"/>
                <a:gd name="T111" fmla="*/ 143 h 2200"/>
                <a:gd name="T112" fmla="*/ 517 w 2211"/>
                <a:gd name="T113" fmla="*/ 48 h 2200"/>
                <a:gd name="T114" fmla="*/ 723 w 2211"/>
                <a:gd name="T115" fmla="*/ 2 h 2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11" h="2200">
                  <a:moveTo>
                    <a:pt x="789" y="196"/>
                  </a:moveTo>
                  <a:lnTo>
                    <a:pt x="729" y="199"/>
                  </a:lnTo>
                  <a:lnTo>
                    <a:pt x="670" y="207"/>
                  </a:lnTo>
                  <a:lnTo>
                    <a:pt x="613" y="222"/>
                  </a:lnTo>
                  <a:lnTo>
                    <a:pt x="558" y="242"/>
                  </a:lnTo>
                  <a:lnTo>
                    <a:pt x="507" y="267"/>
                  </a:lnTo>
                  <a:lnTo>
                    <a:pt x="458" y="296"/>
                  </a:lnTo>
                  <a:lnTo>
                    <a:pt x="412" y="330"/>
                  </a:lnTo>
                  <a:lnTo>
                    <a:pt x="370" y="368"/>
                  </a:lnTo>
                  <a:lnTo>
                    <a:pt x="331" y="410"/>
                  </a:lnTo>
                  <a:lnTo>
                    <a:pt x="297" y="457"/>
                  </a:lnTo>
                  <a:lnTo>
                    <a:pt x="267" y="505"/>
                  </a:lnTo>
                  <a:lnTo>
                    <a:pt x="243" y="556"/>
                  </a:lnTo>
                  <a:lnTo>
                    <a:pt x="223" y="611"/>
                  </a:lnTo>
                  <a:lnTo>
                    <a:pt x="209" y="667"/>
                  </a:lnTo>
                  <a:lnTo>
                    <a:pt x="199" y="726"/>
                  </a:lnTo>
                  <a:lnTo>
                    <a:pt x="196" y="787"/>
                  </a:lnTo>
                  <a:lnTo>
                    <a:pt x="199" y="847"/>
                  </a:lnTo>
                  <a:lnTo>
                    <a:pt x="209" y="906"/>
                  </a:lnTo>
                  <a:lnTo>
                    <a:pt x="223" y="962"/>
                  </a:lnTo>
                  <a:lnTo>
                    <a:pt x="243" y="1017"/>
                  </a:lnTo>
                  <a:lnTo>
                    <a:pt x="269" y="1069"/>
                  </a:lnTo>
                  <a:lnTo>
                    <a:pt x="297" y="1118"/>
                  </a:lnTo>
                  <a:lnTo>
                    <a:pt x="332" y="1163"/>
                  </a:lnTo>
                  <a:lnTo>
                    <a:pt x="371" y="1205"/>
                  </a:lnTo>
                  <a:lnTo>
                    <a:pt x="413" y="1243"/>
                  </a:lnTo>
                  <a:lnTo>
                    <a:pt x="458" y="1277"/>
                  </a:lnTo>
                  <a:lnTo>
                    <a:pt x="507" y="1307"/>
                  </a:lnTo>
                  <a:lnTo>
                    <a:pt x="559" y="1331"/>
                  </a:lnTo>
                  <a:lnTo>
                    <a:pt x="613" y="1352"/>
                  </a:lnTo>
                  <a:lnTo>
                    <a:pt x="671" y="1366"/>
                  </a:lnTo>
                  <a:lnTo>
                    <a:pt x="729" y="1376"/>
                  </a:lnTo>
                  <a:lnTo>
                    <a:pt x="789" y="1379"/>
                  </a:lnTo>
                  <a:lnTo>
                    <a:pt x="850" y="1376"/>
                  </a:lnTo>
                  <a:lnTo>
                    <a:pt x="909" y="1366"/>
                  </a:lnTo>
                  <a:lnTo>
                    <a:pt x="965" y="1352"/>
                  </a:lnTo>
                  <a:lnTo>
                    <a:pt x="1020" y="1331"/>
                  </a:lnTo>
                  <a:lnTo>
                    <a:pt x="1073" y="1307"/>
                  </a:lnTo>
                  <a:lnTo>
                    <a:pt x="1121" y="1277"/>
                  </a:lnTo>
                  <a:lnTo>
                    <a:pt x="1166" y="1243"/>
                  </a:lnTo>
                  <a:lnTo>
                    <a:pt x="1209" y="1205"/>
                  </a:lnTo>
                  <a:lnTo>
                    <a:pt x="1247" y="1163"/>
                  </a:lnTo>
                  <a:lnTo>
                    <a:pt x="1282" y="1118"/>
                  </a:lnTo>
                  <a:lnTo>
                    <a:pt x="1311" y="1068"/>
                  </a:lnTo>
                  <a:lnTo>
                    <a:pt x="1337" y="1017"/>
                  </a:lnTo>
                  <a:lnTo>
                    <a:pt x="1356" y="962"/>
                  </a:lnTo>
                  <a:lnTo>
                    <a:pt x="1371" y="906"/>
                  </a:lnTo>
                  <a:lnTo>
                    <a:pt x="1380" y="847"/>
                  </a:lnTo>
                  <a:lnTo>
                    <a:pt x="1383" y="787"/>
                  </a:lnTo>
                  <a:lnTo>
                    <a:pt x="1380" y="726"/>
                  </a:lnTo>
                  <a:lnTo>
                    <a:pt x="1371" y="667"/>
                  </a:lnTo>
                  <a:lnTo>
                    <a:pt x="1356" y="611"/>
                  </a:lnTo>
                  <a:lnTo>
                    <a:pt x="1337" y="556"/>
                  </a:lnTo>
                  <a:lnTo>
                    <a:pt x="1311" y="505"/>
                  </a:lnTo>
                  <a:lnTo>
                    <a:pt x="1282" y="456"/>
                  </a:lnTo>
                  <a:lnTo>
                    <a:pt x="1247" y="410"/>
                  </a:lnTo>
                  <a:lnTo>
                    <a:pt x="1209" y="368"/>
                  </a:lnTo>
                  <a:lnTo>
                    <a:pt x="1166" y="330"/>
                  </a:lnTo>
                  <a:lnTo>
                    <a:pt x="1121" y="296"/>
                  </a:lnTo>
                  <a:lnTo>
                    <a:pt x="1073" y="267"/>
                  </a:lnTo>
                  <a:lnTo>
                    <a:pt x="1020" y="242"/>
                  </a:lnTo>
                  <a:lnTo>
                    <a:pt x="965" y="222"/>
                  </a:lnTo>
                  <a:lnTo>
                    <a:pt x="909" y="207"/>
                  </a:lnTo>
                  <a:lnTo>
                    <a:pt x="850" y="199"/>
                  </a:lnTo>
                  <a:lnTo>
                    <a:pt x="789" y="196"/>
                  </a:lnTo>
                  <a:close/>
                  <a:moveTo>
                    <a:pt x="796" y="0"/>
                  </a:moveTo>
                  <a:lnTo>
                    <a:pt x="866" y="5"/>
                  </a:lnTo>
                  <a:lnTo>
                    <a:pt x="936" y="14"/>
                  </a:lnTo>
                  <a:lnTo>
                    <a:pt x="1003" y="29"/>
                  </a:lnTo>
                  <a:lnTo>
                    <a:pt x="1066" y="51"/>
                  </a:lnTo>
                  <a:lnTo>
                    <a:pt x="1128" y="78"/>
                  </a:lnTo>
                  <a:lnTo>
                    <a:pt x="1188" y="108"/>
                  </a:lnTo>
                  <a:lnTo>
                    <a:pt x="1244" y="144"/>
                  </a:lnTo>
                  <a:lnTo>
                    <a:pt x="1296" y="185"/>
                  </a:lnTo>
                  <a:lnTo>
                    <a:pt x="1346" y="231"/>
                  </a:lnTo>
                  <a:lnTo>
                    <a:pt x="1391" y="279"/>
                  </a:lnTo>
                  <a:lnTo>
                    <a:pt x="1431" y="331"/>
                  </a:lnTo>
                  <a:lnTo>
                    <a:pt x="1468" y="387"/>
                  </a:lnTo>
                  <a:lnTo>
                    <a:pt x="1500" y="446"/>
                  </a:lnTo>
                  <a:lnTo>
                    <a:pt x="1527" y="508"/>
                  </a:lnTo>
                  <a:lnTo>
                    <a:pt x="1548" y="572"/>
                  </a:lnTo>
                  <a:lnTo>
                    <a:pt x="1564" y="639"/>
                  </a:lnTo>
                  <a:lnTo>
                    <a:pt x="1575" y="706"/>
                  </a:lnTo>
                  <a:lnTo>
                    <a:pt x="1579" y="777"/>
                  </a:lnTo>
                  <a:lnTo>
                    <a:pt x="1577" y="839"/>
                  </a:lnTo>
                  <a:lnTo>
                    <a:pt x="1571" y="900"/>
                  </a:lnTo>
                  <a:lnTo>
                    <a:pt x="1559" y="959"/>
                  </a:lnTo>
                  <a:lnTo>
                    <a:pt x="1545" y="1017"/>
                  </a:lnTo>
                  <a:lnTo>
                    <a:pt x="1525" y="1073"/>
                  </a:lnTo>
                  <a:lnTo>
                    <a:pt x="1501" y="1127"/>
                  </a:lnTo>
                  <a:lnTo>
                    <a:pt x="1474" y="1179"/>
                  </a:lnTo>
                  <a:lnTo>
                    <a:pt x="1467" y="1196"/>
                  </a:lnTo>
                  <a:lnTo>
                    <a:pt x="1464" y="1212"/>
                  </a:lnTo>
                  <a:lnTo>
                    <a:pt x="1465" y="1230"/>
                  </a:lnTo>
                  <a:lnTo>
                    <a:pt x="1471" y="1246"/>
                  </a:lnTo>
                  <a:lnTo>
                    <a:pt x="1480" y="1260"/>
                  </a:lnTo>
                  <a:lnTo>
                    <a:pt x="1492" y="1274"/>
                  </a:lnTo>
                  <a:lnTo>
                    <a:pt x="2119" y="1795"/>
                  </a:lnTo>
                  <a:lnTo>
                    <a:pt x="2150" y="1826"/>
                  </a:lnTo>
                  <a:lnTo>
                    <a:pt x="2175" y="1856"/>
                  </a:lnTo>
                  <a:lnTo>
                    <a:pt x="2191" y="1886"/>
                  </a:lnTo>
                  <a:lnTo>
                    <a:pt x="2203" y="1916"/>
                  </a:lnTo>
                  <a:lnTo>
                    <a:pt x="2209" y="1945"/>
                  </a:lnTo>
                  <a:lnTo>
                    <a:pt x="2211" y="1974"/>
                  </a:lnTo>
                  <a:lnTo>
                    <a:pt x="2208" y="2000"/>
                  </a:lnTo>
                  <a:lnTo>
                    <a:pt x="2203" y="2026"/>
                  </a:lnTo>
                  <a:lnTo>
                    <a:pt x="2193" y="2051"/>
                  </a:lnTo>
                  <a:lnTo>
                    <a:pt x="2182" y="2073"/>
                  </a:lnTo>
                  <a:lnTo>
                    <a:pt x="2170" y="2095"/>
                  </a:lnTo>
                  <a:lnTo>
                    <a:pt x="2156" y="2114"/>
                  </a:lnTo>
                  <a:lnTo>
                    <a:pt x="2142" y="2132"/>
                  </a:lnTo>
                  <a:lnTo>
                    <a:pt x="2130" y="2143"/>
                  </a:lnTo>
                  <a:lnTo>
                    <a:pt x="2116" y="2156"/>
                  </a:lnTo>
                  <a:lnTo>
                    <a:pt x="2098" y="2167"/>
                  </a:lnTo>
                  <a:lnTo>
                    <a:pt x="2078" y="2177"/>
                  </a:lnTo>
                  <a:lnTo>
                    <a:pt x="2055" y="2186"/>
                  </a:lnTo>
                  <a:lnTo>
                    <a:pt x="2030" y="2194"/>
                  </a:lnTo>
                  <a:lnTo>
                    <a:pt x="2004" y="2198"/>
                  </a:lnTo>
                  <a:lnTo>
                    <a:pt x="1976" y="2200"/>
                  </a:lnTo>
                  <a:lnTo>
                    <a:pt x="1947" y="2199"/>
                  </a:lnTo>
                  <a:lnTo>
                    <a:pt x="1918" y="2193"/>
                  </a:lnTo>
                  <a:lnTo>
                    <a:pt x="1888" y="2182"/>
                  </a:lnTo>
                  <a:lnTo>
                    <a:pt x="1859" y="2167"/>
                  </a:lnTo>
                  <a:lnTo>
                    <a:pt x="1830" y="2146"/>
                  </a:lnTo>
                  <a:lnTo>
                    <a:pt x="1804" y="2119"/>
                  </a:lnTo>
                  <a:lnTo>
                    <a:pt x="1279" y="1487"/>
                  </a:lnTo>
                  <a:lnTo>
                    <a:pt x="1265" y="1474"/>
                  </a:lnTo>
                  <a:lnTo>
                    <a:pt x="1251" y="1466"/>
                  </a:lnTo>
                  <a:lnTo>
                    <a:pt x="1234" y="1461"/>
                  </a:lnTo>
                  <a:lnTo>
                    <a:pt x="1217" y="1460"/>
                  </a:lnTo>
                  <a:lnTo>
                    <a:pt x="1199" y="1463"/>
                  </a:lnTo>
                  <a:lnTo>
                    <a:pt x="1182" y="1469"/>
                  </a:lnTo>
                  <a:lnTo>
                    <a:pt x="1130" y="1497"/>
                  </a:lnTo>
                  <a:lnTo>
                    <a:pt x="1077" y="1520"/>
                  </a:lnTo>
                  <a:lnTo>
                    <a:pt x="1020" y="1540"/>
                  </a:lnTo>
                  <a:lnTo>
                    <a:pt x="962" y="1555"/>
                  </a:lnTo>
                  <a:lnTo>
                    <a:pt x="904" y="1566"/>
                  </a:lnTo>
                  <a:lnTo>
                    <a:pt x="843" y="1573"/>
                  </a:lnTo>
                  <a:lnTo>
                    <a:pt x="780" y="1574"/>
                  </a:lnTo>
                  <a:lnTo>
                    <a:pt x="710" y="1570"/>
                  </a:lnTo>
                  <a:lnTo>
                    <a:pt x="641" y="1559"/>
                  </a:lnTo>
                  <a:lnTo>
                    <a:pt x="574" y="1544"/>
                  </a:lnTo>
                  <a:lnTo>
                    <a:pt x="510" y="1522"/>
                  </a:lnTo>
                  <a:lnTo>
                    <a:pt x="448" y="1496"/>
                  </a:lnTo>
                  <a:lnTo>
                    <a:pt x="388" y="1464"/>
                  </a:lnTo>
                  <a:lnTo>
                    <a:pt x="332" y="1428"/>
                  </a:lnTo>
                  <a:lnTo>
                    <a:pt x="280" y="1387"/>
                  </a:lnTo>
                  <a:lnTo>
                    <a:pt x="230" y="1342"/>
                  </a:lnTo>
                  <a:lnTo>
                    <a:pt x="186" y="1292"/>
                  </a:lnTo>
                  <a:lnTo>
                    <a:pt x="145" y="1240"/>
                  </a:lnTo>
                  <a:lnTo>
                    <a:pt x="109" y="1184"/>
                  </a:lnTo>
                  <a:lnTo>
                    <a:pt x="77" y="1126"/>
                  </a:lnTo>
                  <a:lnTo>
                    <a:pt x="51" y="1063"/>
                  </a:lnTo>
                  <a:lnTo>
                    <a:pt x="29" y="999"/>
                  </a:lnTo>
                  <a:lnTo>
                    <a:pt x="14" y="933"/>
                  </a:lnTo>
                  <a:lnTo>
                    <a:pt x="4" y="864"/>
                  </a:lnTo>
                  <a:lnTo>
                    <a:pt x="0" y="794"/>
                  </a:lnTo>
                  <a:lnTo>
                    <a:pt x="3" y="721"/>
                  </a:lnTo>
                  <a:lnTo>
                    <a:pt x="12" y="650"/>
                  </a:lnTo>
                  <a:lnTo>
                    <a:pt x="27" y="582"/>
                  </a:lnTo>
                  <a:lnTo>
                    <a:pt x="48" y="515"/>
                  </a:lnTo>
                  <a:lnTo>
                    <a:pt x="75" y="452"/>
                  </a:lnTo>
                  <a:lnTo>
                    <a:pt x="107" y="391"/>
                  </a:lnTo>
                  <a:lnTo>
                    <a:pt x="144" y="334"/>
                  </a:lnTo>
                  <a:lnTo>
                    <a:pt x="185" y="280"/>
                  </a:lnTo>
                  <a:lnTo>
                    <a:pt x="231" y="231"/>
                  </a:lnTo>
                  <a:lnTo>
                    <a:pt x="281" y="184"/>
                  </a:lnTo>
                  <a:lnTo>
                    <a:pt x="336" y="143"/>
                  </a:lnTo>
                  <a:lnTo>
                    <a:pt x="393" y="106"/>
                  </a:lnTo>
                  <a:lnTo>
                    <a:pt x="453" y="74"/>
                  </a:lnTo>
                  <a:lnTo>
                    <a:pt x="517" y="48"/>
                  </a:lnTo>
                  <a:lnTo>
                    <a:pt x="584" y="27"/>
                  </a:lnTo>
                  <a:lnTo>
                    <a:pt x="652" y="12"/>
                  </a:lnTo>
                  <a:lnTo>
                    <a:pt x="723" y="2"/>
                  </a:lnTo>
                  <a:lnTo>
                    <a:pt x="7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6" name="Freeform 282"/>
            <p:cNvSpPr>
              <a:spLocks/>
            </p:cNvSpPr>
            <p:nvPr/>
          </p:nvSpPr>
          <p:spPr bwMode="auto">
            <a:xfrm>
              <a:off x="3430437" y="2189405"/>
              <a:ext cx="101600" cy="101600"/>
            </a:xfrm>
            <a:custGeom>
              <a:avLst/>
              <a:gdLst>
                <a:gd name="T0" fmla="*/ 449 w 900"/>
                <a:gd name="T1" fmla="*/ 0 h 897"/>
                <a:gd name="T2" fmla="*/ 502 w 900"/>
                <a:gd name="T3" fmla="*/ 3 h 897"/>
                <a:gd name="T4" fmla="*/ 553 w 900"/>
                <a:gd name="T5" fmla="*/ 11 h 897"/>
                <a:gd name="T6" fmla="*/ 602 w 900"/>
                <a:gd name="T7" fmla="*/ 25 h 897"/>
                <a:gd name="T8" fmla="*/ 647 w 900"/>
                <a:gd name="T9" fmla="*/ 45 h 897"/>
                <a:gd name="T10" fmla="*/ 690 w 900"/>
                <a:gd name="T11" fmla="*/ 69 h 897"/>
                <a:gd name="T12" fmla="*/ 731 w 900"/>
                <a:gd name="T13" fmla="*/ 98 h 897"/>
                <a:gd name="T14" fmla="*/ 768 w 900"/>
                <a:gd name="T15" fmla="*/ 131 h 897"/>
                <a:gd name="T16" fmla="*/ 801 w 900"/>
                <a:gd name="T17" fmla="*/ 167 h 897"/>
                <a:gd name="T18" fmla="*/ 830 w 900"/>
                <a:gd name="T19" fmla="*/ 207 h 897"/>
                <a:gd name="T20" fmla="*/ 854 w 900"/>
                <a:gd name="T21" fmla="*/ 250 h 897"/>
                <a:gd name="T22" fmla="*/ 873 w 900"/>
                <a:gd name="T23" fmla="*/ 297 h 897"/>
                <a:gd name="T24" fmla="*/ 887 w 900"/>
                <a:gd name="T25" fmla="*/ 345 h 897"/>
                <a:gd name="T26" fmla="*/ 897 w 900"/>
                <a:gd name="T27" fmla="*/ 395 h 897"/>
                <a:gd name="T28" fmla="*/ 900 w 900"/>
                <a:gd name="T29" fmla="*/ 448 h 897"/>
                <a:gd name="T30" fmla="*/ 897 w 900"/>
                <a:gd name="T31" fmla="*/ 500 h 897"/>
                <a:gd name="T32" fmla="*/ 887 w 900"/>
                <a:gd name="T33" fmla="*/ 550 h 897"/>
                <a:gd name="T34" fmla="*/ 873 w 900"/>
                <a:gd name="T35" fmla="*/ 599 h 897"/>
                <a:gd name="T36" fmla="*/ 854 w 900"/>
                <a:gd name="T37" fmla="*/ 645 h 897"/>
                <a:gd name="T38" fmla="*/ 830 w 900"/>
                <a:gd name="T39" fmla="*/ 688 h 897"/>
                <a:gd name="T40" fmla="*/ 801 w 900"/>
                <a:gd name="T41" fmla="*/ 728 h 897"/>
                <a:gd name="T42" fmla="*/ 768 w 900"/>
                <a:gd name="T43" fmla="*/ 765 h 897"/>
                <a:gd name="T44" fmla="*/ 731 w 900"/>
                <a:gd name="T45" fmla="*/ 798 h 897"/>
                <a:gd name="T46" fmla="*/ 690 w 900"/>
                <a:gd name="T47" fmla="*/ 827 h 897"/>
                <a:gd name="T48" fmla="*/ 647 w 900"/>
                <a:gd name="T49" fmla="*/ 851 h 897"/>
                <a:gd name="T50" fmla="*/ 602 w 900"/>
                <a:gd name="T51" fmla="*/ 870 h 897"/>
                <a:gd name="T52" fmla="*/ 553 w 900"/>
                <a:gd name="T53" fmla="*/ 884 h 897"/>
                <a:gd name="T54" fmla="*/ 502 w 900"/>
                <a:gd name="T55" fmla="*/ 894 h 897"/>
                <a:gd name="T56" fmla="*/ 449 w 900"/>
                <a:gd name="T57" fmla="*/ 897 h 897"/>
                <a:gd name="T58" fmla="*/ 398 w 900"/>
                <a:gd name="T59" fmla="*/ 894 h 897"/>
                <a:gd name="T60" fmla="*/ 346 w 900"/>
                <a:gd name="T61" fmla="*/ 884 h 897"/>
                <a:gd name="T62" fmla="*/ 298 w 900"/>
                <a:gd name="T63" fmla="*/ 870 h 897"/>
                <a:gd name="T64" fmla="*/ 252 w 900"/>
                <a:gd name="T65" fmla="*/ 851 h 897"/>
                <a:gd name="T66" fmla="*/ 209 w 900"/>
                <a:gd name="T67" fmla="*/ 827 h 897"/>
                <a:gd name="T68" fmla="*/ 169 w 900"/>
                <a:gd name="T69" fmla="*/ 798 h 897"/>
                <a:gd name="T70" fmla="*/ 132 w 900"/>
                <a:gd name="T71" fmla="*/ 765 h 897"/>
                <a:gd name="T72" fmla="*/ 99 w 900"/>
                <a:gd name="T73" fmla="*/ 728 h 897"/>
                <a:gd name="T74" fmla="*/ 70 w 900"/>
                <a:gd name="T75" fmla="*/ 688 h 897"/>
                <a:gd name="T76" fmla="*/ 45 w 900"/>
                <a:gd name="T77" fmla="*/ 645 h 897"/>
                <a:gd name="T78" fmla="*/ 26 w 900"/>
                <a:gd name="T79" fmla="*/ 599 h 897"/>
                <a:gd name="T80" fmla="*/ 12 w 900"/>
                <a:gd name="T81" fmla="*/ 550 h 897"/>
                <a:gd name="T82" fmla="*/ 3 w 900"/>
                <a:gd name="T83" fmla="*/ 500 h 897"/>
                <a:gd name="T84" fmla="*/ 0 w 900"/>
                <a:gd name="T85" fmla="*/ 448 h 897"/>
                <a:gd name="T86" fmla="*/ 3 w 900"/>
                <a:gd name="T87" fmla="*/ 395 h 897"/>
                <a:gd name="T88" fmla="*/ 12 w 900"/>
                <a:gd name="T89" fmla="*/ 345 h 897"/>
                <a:gd name="T90" fmla="*/ 26 w 900"/>
                <a:gd name="T91" fmla="*/ 297 h 897"/>
                <a:gd name="T92" fmla="*/ 45 w 900"/>
                <a:gd name="T93" fmla="*/ 250 h 897"/>
                <a:gd name="T94" fmla="*/ 70 w 900"/>
                <a:gd name="T95" fmla="*/ 207 h 897"/>
                <a:gd name="T96" fmla="*/ 99 w 900"/>
                <a:gd name="T97" fmla="*/ 167 h 897"/>
                <a:gd name="T98" fmla="*/ 132 w 900"/>
                <a:gd name="T99" fmla="*/ 131 h 897"/>
                <a:gd name="T100" fmla="*/ 169 w 900"/>
                <a:gd name="T101" fmla="*/ 98 h 897"/>
                <a:gd name="T102" fmla="*/ 209 w 900"/>
                <a:gd name="T103" fmla="*/ 69 h 897"/>
                <a:gd name="T104" fmla="*/ 252 w 900"/>
                <a:gd name="T105" fmla="*/ 45 h 897"/>
                <a:gd name="T106" fmla="*/ 298 w 900"/>
                <a:gd name="T107" fmla="*/ 25 h 897"/>
                <a:gd name="T108" fmla="*/ 346 w 900"/>
                <a:gd name="T109" fmla="*/ 11 h 897"/>
                <a:gd name="T110" fmla="*/ 398 w 900"/>
                <a:gd name="T111" fmla="*/ 3 h 897"/>
                <a:gd name="T112" fmla="*/ 449 w 900"/>
                <a:gd name="T113"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00" h="897">
                  <a:moveTo>
                    <a:pt x="449" y="0"/>
                  </a:moveTo>
                  <a:lnTo>
                    <a:pt x="502" y="3"/>
                  </a:lnTo>
                  <a:lnTo>
                    <a:pt x="553" y="11"/>
                  </a:lnTo>
                  <a:lnTo>
                    <a:pt x="602" y="25"/>
                  </a:lnTo>
                  <a:lnTo>
                    <a:pt x="647" y="45"/>
                  </a:lnTo>
                  <a:lnTo>
                    <a:pt x="690" y="69"/>
                  </a:lnTo>
                  <a:lnTo>
                    <a:pt x="731" y="98"/>
                  </a:lnTo>
                  <a:lnTo>
                    <a:pt x="768" y="131"/>
                  </a:lnTo>
                  <a:lnTo>
                    <a:pt x="801" y="167"/>
                  </a:lnTo>
                  <a:lnTo>
                    <a:pt x="830" y="207"/>
                  </a:lnTo>
                  <a:lnTo>
                    <a:pt x="854" y="250"/>
                  </a:lnTo>
                  <a:lnTo>
                    <a:pt x="873" y="297"/>
                  </a:lnTo>
                  <a:lnTo>
                    <a:pt x="887" y="345"/>
                  </a:lnTo>
                  <a:lnTo>
                    <a:pt x="897" y="395"/>
                  </a:lnTo>
                  <a:lnTo>
                    <a:pt x="900" y="448"/>
                  </a:lnTo>
                  <a:lnTo>
                    <a:pt x="897" y="500"/>
                  </a:lnTo>
                  <a:lnTo>
                    <a:pt x="887" y="550"/>
                  </a:lnTo>
                  <a:lnTo>
                    <a:pt x="873" y="599"/>
                  </a:lnTo>
                  <a:lnTo>
                    <a:pt x="854" y="645"/>
                  </a:lnTo>
                  <a:lnTo>
                    <a:pt x="830" y="688"/>
                  </a:lnTo>
                  <a:lnTo>
                    <a:pt x="801" y="728"/>
                  </a:lnTo>
                  <a:lnTo>
                    <a:pt x="768" y="765"/>
                  </a:lnTo>
                  <a:lnTo>
                    <a:pt x="731" y="798"/>
                  </a:lnTo>
                  <a:lnTo>
                    <a:pt x="690" y="827"/>
                  </a:lnTo>
                  <a:lnTo>
                    <a:pt x="647" y="851"/>
                  </a:lnTo>
                  <a:lnTo>
                    <a:pt x="602" y="870"/>
                  </a:lnTo>
                  <a:lnTo>
                    <a:pt x="553" y="884"/>
                  </a:lnTo>
                  <a:lnTo>
                    <a:pt x="502" y="894"/>
                  </a:lnTo>
                  <a:lnTo>
                    <a:pt x="449" y="897"/>
                  </a:lnTo>
                  <a:lnTo>
                    <a:pt x="398" y="894"/>
                  </a:lnTo>
                  <a:lnTo>
                    <a:pt x="346" y="884"/>
                  </a:lnTo>
                  <a:lnTo>
                    <a:pt x="298" y="870"/>
                  </a:lnTo>
                  <a:lnTo>
                    <a:pt x="252" y="851"/>
                  </a:lnTo>
                  <a:lnTo>
                    <a:pt x="209" y="827"/>
                  </a:lnTo>
                  <a:lnTo>
                    <a:pt x="169" y="798"/>
                  </a:lnTo>
                  <a:lnTo>
                    <a:pt x="132" y="765"/>
                  </a:lnTo>
                  <a:lnTo>
                    <a:pt x="99" y="728"/>
                  </a:lnTo>
                  <a:lnTo>
                    <a:pt x="70" y="688"/>
                  </a:lnTo>
                  <a:lnTo>
                    <a:pt x="45" y="645"/>
                  </a:lnTo>
                  <a:lnTo>
                    <a:pt x="26" y="599"/>
                  </a:lnTo>
                  <a:lnTo>
                    <a:pt x="12" y="550"/>
                  </a:lnTo>
                  <a:lnTo>
                    <a:pt x="3" y="500"/>
                  </a:lnTo>
                  <a:lnTo>
                    <a:pt x="0" y="448"/>
                  </a:lnTo>
                  <a:lnTo>
                    <a:pt x="3" y="395"/>
                  </a:lnTo>
                  <a:lnTo>
                    <a:pt x="12" y="345"/>
                  </a:lnTo>
                  <a:lnTo>
                    <a:pt x="26" y="297"/>
                  </a:lnTo>
                  <a:lnTo>
                    <a:pt x="45" y="250"/>
                  </a:lnTo>
                  <a:lnTo>
                    <a:pt x="70" y="207"/>
                  </a:lnTo>
                  <a:lnTo>
                    <a:pt x="99" y="167"/>
                  </a:lnTo>
                  <a:lnTo>
                    <a:pt x="132" y="131"/>
                  </a:lnTo>
                  <a:lnTo>
                    <a:pt x="169" y="98"/>
                  </a:lnTo>
                  <a:lnTo>
                    <a:pt x="209" y="69"/>
                  </a:lnTo>
                  <a:lnTo>
                    <a:pt x="252" y="45"/>
                  </a:lnTo>
                  <a:lnTo>
                    <a:pt x="298" y="25"/>
                  </a:lnTo>
                  <a:lnTo>
                    <a:pt x="346" y="11"/>
                  </a:lnTo>
                  <a:lnTo>
                    <a:pt x="398" y="3"/>
                  </a:lnTo>
                  <a:lnTo>
                    <a:pt x="4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7" name="Freeform 283"/>
            <p:cNvSpPr>
              <a:spLocks/>
            </p:cNvSpPr>
            <p:nvPr/>
          </p:nvSpPr>
          <p:spPr bwMode="auto">
            <a:xfrm>
              <a:off x="3257400" y="2108443"/>
              <a:ext cx="76200" cy="49212"/>
            </a:xfrm>
            <a:custGeom>
              <a:avLst/>
              <a:gdLst>
                <a:gd name="T0" fmla="*/ 101 w 670"/>
                <a:gd name="T1" fmla="*/ 0 h 437"/>
                <a:gd name="T2" fmla="*/ 670 w 670"/>
                <a:gd name="T3" fmla="*/ 0 h 437"/>
                <a:gd name="T4" fmla="*/ 654 w 670"/>
                <a:gd name="T5" fmla="*/ 105 h 437"/>
                <a:gd name="T6" fmla="*/ 641 w 670"/>
                <a:gd name="T7" fmla="*/ 213 h 437"/>
                <a:gd name="T8" fmla="*/ 633 w 670"/>
                <a:gd name="T9" fmla="*/ 324 h 437"/>
                <a:gd name="T10" fmla="*/ 629 w 670"/>
                <a:gd name="T11" fmla="*/ 437 h 437"/>
                <a:gd name="T12" fmla="*/ 0 w 670"/>
                <a:gd name="T13" fmla="*/ 437 h 437"/>
                <a:gd name="T14" fmla="*/ 0 w 670"/>
                <a:gd name="T15" fmla="*/ 437 h 437"/>
                <a:gd name="T16" fmla="*/ 6 w 670"/>
                <a:gd name="T17" fmla="*/ 361 h 437"/>
                <a:gd name="T18" fmla="*/ 18 w 670"/>
                <a:gd name="T19" fmla="*/ 286 h 437"/>
                <a:gd name="T20" fmla="*/ 32 w 670"/>
                <a:gd name="T21" fmla="*/ 212 h 437"/>
                <a:gd name="T22" fmla="*/ 51 w 670"/>
                <a:gd name="T23" fmla="*/ 140 h 437"/>
                <a:gd name="T24" fmla="*/ 74 w 670"/>
                <a:gd name="T25" fmla="*/ 69 h 437"/>
                <a:gd name="T26" fmla="*/ 101 w 670"/>
                <a:gd name="T27" fmla="*/ 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0" h="437">
                  <a:moveTo>
                    <a:pt x="101" y="0"/>
                  </a:moveTo>
                  <a:lnTo>
                    <a:pt x="670" y="0"/>
                  </a:lnTo>
                  <a:lnTo>
                    <a:pt x="654" y="105"/>
                  </a:lnTo>
                  <a:lnTo>
                    <a:pt x="641" y="213"/>
                  </a:lnTo>
                  <a:lnTo>
                    <a:pt x="633" y="324"/>
                  </a:lnTo>
                  <a:lnTo>
                    <a:pt x="629" y="437"/>
                  </a:lnTo>
                  <a:lnTo>
                    <a:pt x="0" y="437"/>
                  </a:lnTo>
                  <a:lnTo>
                    <a:pt x="0" y="437"/>
                  </a:lnTo>
                  <a:lnTo>
                    <a:pt x="6" y="361"/>
                  </a:lnTo>
                  <a:lnTo>
                    <a:pt x="18" y="286"/>
                  </a:lnTo>
                  <a:lnTo>
                    <a:pt x="32" y="212"/>
                  </a:lnTo>
                  <a:lnTo>
                    <a:pt x="51" y="140"/>
                  </a:lnTo>
                  <a:lnTo>
                    <a:pt x="74" y="69"/>
                  </a:lnTo>
                  <a:lnTo>
                    <a:pt x="1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8" name="Freeform 284"/>
            <p:cNvSpPr>
              <a:spLocks/>
            </p:cNvSpPr>
            <p:nvPr/>
          </p:nvSpPr>
          <p:spPr bwMode="auto">
            <a:xfrm>
              <a:off x="3346300" y="2108443"/>
              <a:ext cx="49212" cy="49212"/>
            </a:xfrm>
            <a:custGeom>
              <a:avLst/>
              <a:gdLst>
                <a:gd name="T0" fmla="*/ 41 w 434"/>
                <a:gd name="T1" fmla="*/ 0 h 437"/>
                <a:gd name="T2" fmla="*/ 434 w 434"/>
                <a:gd name="T3" fmla="*/ 0 h 437"/>
                <a:gd name="T4" fmla="*/ 434 w 434"/>
                <a:gd name="T5" fmla="*/ 437 h 437"/>
                <a:gd name="T6" fmla="*/ 0 w 434"/>
                <a:gd name="T7" fmla="*/ 437 h 437"/>
                <a:gd name="T8" fmla="*/ 5 w 434"/>
                <a:gd name="T9" fmla="*/ 323 h 437"/>
                <a:gd name="T10" fmla="*/ 13 w 434"/>
                <a:gd name="T11" fmla="*/ 212 h 437"/>
                <a:gd name="T12" fmla="*/ 25 w 434"/>
                <a:gd name="T13" fmla="*/ 104 h 437"/>
                <a:gd name="T14" fmla="*/ 41 w 434"/>
                <a:gd name="T15" fmla="*/ 0 h 43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7">
                  <a:moveTo>
                    <a:pt x="41" y="0"/>
                  </a:moveTo>
                  <a:lnTo>
                    <a:pt x="434" y="0"/>
                  </a:lnTo>
                  <a:lnTo>
                    <a:pt x="434" y="437"/>
                  </a:lnTo>
                  <a:lnTo>
                    <a:pt x="0" y="437"/>
                  </a:lnTo>
                  <a:lnTo>
                    <a:pt x="5" y="323"/>
                  </a:lnTo>
                  <a:lnTo>
                    <a:pt x="13" y="212"/>
                  </a:lnTo>
                  <a:lnTo>
                    <a:pt x="25" y="104"/>
                  </a:lnTo>
                  <a:lnTo>
                    <a:pt x="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9" name="Freeform 285"/>
            <p:cNvSpPr>
              <a:spLocks/>
            </p:cNvSpPr>
            <p:nvPr/>
          </p:nvSpPr>
          <p:spPr bwMode="auto">
            <a:xfrm>
              <a:off x="3354237" y="2021130"/>
              <a:ext cx="41275" cy="69850"/>
            </a:xfrm>
            <a:custGeom>
              <a:avLst/>
              <a:gdLst>
                <a:gd name="T0" fmla="*/ 363 w 363"/>
                <a:gd name="T1" fmla="*/ 0 h 627"/>
                <a:gd name="T2" fmla="*/ 363 w 363"/>
                <a:gd name="T3" fmla="*/ 627 h 627"/>
                <a:gd name="T4" fmla="*/ 0 w 363"/>
                <a:gd name="T5" fmla="*/ 627 h 627"/>
                <a:gd name="T6" fmla="*/ 20 w 363"/>
                <a:gd name="T7" fmla="*/ 547 h 627"/>
                <a:gd name="T8" fmla="*/ 43 w 363"/>
                <a:gd name="T9" fmla="*/ 471 h 627"/>
                <a:gd name="T10" fmla="*/ 68 w 363"/>
                <a:gd name="T11" fmla="*/ 400 h 627"/>
                <a:gd name="T12" fmla="*/ 93 w 363"/>
                <a:gd name="T13" fmla="*/ 333 h 627"/>
                <a:gd name="T14" fmla="*/ 122 w 363"/>
                <a:gd name="T15" fmla="*/ 272 h 627"/>
                <a:gd name="T16" fmla="*/ 152 w 363"/>
                <a:gd name="T17" fmla="*/ 215 h 627"/>
                <a:gd name="T18" fmla="*/ 184 w 363"/>
                <a:gd name="T19" fmla="*/ 164 h 627"/>
                <a:gd name="T20" fmla="*/ 217 w 363"/>
                <a:gd name="T21" fmla="*/ 118 h 627"/>
                <a:gd name="T22" fmla="*/ 252 w 363"/>
                <a:gd name="T23" fmla="*/ 79 h 627"/>
                <a:gd name="T24" fmla="*/ 288 w 363"/>
                <a:gd name="T25" fmla="*/ 46 h 627"/>
                <a:gd name="T26" fmla="*/ 325 w 363"/>
                <a:gd name="T27" fmla="*/ 20 h 627"/>
                <a:gd name="T28" fmla="*/ 363 w 363"/>
                <a:gd name="T29" fmla="*/ 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3" h="627">
                  <a:moveTo>
                    <a:pt x="363" y="0"/>
                  </a:moveTo>
                  <a:lnTo>
                    <a:pt x="363" y="627"/>
                  </a:lnTo>
                  <a:lnTo>
                    <a:pt x="0" y="627"/>
                  </a:lnTo>
                  <a:lnTo>
                    <a:pt x="20" y="547"/>
                  </a:lnTo>
                  <a:lnTo>
                    <a:pt x="43" y="471"/>
                  </a:lnTo>
                  <a:lnTo>
                    <a:pt x="68" y="400"/>
                  </a:lnTo>
                  <a:lnTo>
                    <a:pt x="93" y="333"/>
                  </a:lnTo>
                  <a:lnTo>
                    <a:pt x="122" y="272"/>
                  </a:lnTo>
                  <a:lnTo>
                    <a:pt x="152" y="215"/>
                  </a:lnTo>
                  <a:lnTo>
                    <a:pt x="184" y="164"/>
                  </a:lnTo>
                  <a:lnTo>
                    <a:pt x="217" y="118"/>
                  </a:lnTo>
                  <a:lnTo>
                    <a:pt x="252" y="79"/>
                  </a:lnTo>
                  <a:lnTo>
                    <a:pt x="288" y="46"/>
                  </a:lnTo>
                  <a:lnTo>
                    <a:pt x="325" y="20"/>
                  </a:lnTo>
                  <a:lnTo>
                    <a:pt x="3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0" name="Freeform 286"/>
            <p:cNvSpPr>
              <a:spLocks/>
            </p:cNvSpPr>
            <p:nvPr/>
          </p:nvSpPr>
          <p:spPr bwMode="auto">
            <a:xfrm>
              <a:off x="3257400" y="2175118"/>
              <a:ext cx="76200" cy="50800"/>
            </a:xfrm>
            <a:custGeom>
              <a:avLst/>
              <a:gdLst>
                <a:gd name="T0" fmla="*/ 0 w 672"/>
                <a:gd name="T1" fmla="*/ 0 h 444"/>
                <a:gd name="T2" fmla="*/ 628 w 672"/>
                <a:gd name="T3" fmla="*/ 0 h 444"/>
                <a:gd name="T4" fmla="*/ 633 w 672"/>
                <a:gd name="T5" fmla="*/ 115 h 444"/>
                <a:gd name="T6" fmla="*/ 641 w 672"/>
                <a:gd name="T7" fmla="*/ 228 h 444"/>
                <a:gd name="T8" fmla="*/ 655 w 672"/>
                <a:gd name="T9" fmla="*/ 338 h 444"/>
                <a:gd name="T10" fmla="*/ 672 w 672"/>
                <a:gd name="T11" fmla="*/ 444 h 444"/>
                <a:gd name="T12" fmla="*/ 108 w 672"/>
                <a:gd name="T13" fmla="*/ 444 h 444"/>
                <a:gd name="T14" fmla="*/ 79 w 672"/>
                <a:gd name="T15" fmla="*/ 374 h 444"/>
                <a:gd name="T16" fmla="*/ 55 w 672"/>
                <a:gd name="T17" fmla="*/ 302 h 444"/>
                <a:gd name="T18" fmla="*/ 34 w 672"/>
                <a:gd name="T19" fmla="*/ 229 h 444"/>
                <a:gd name="T20" fmla="*/ 19 w 672"/>
                <a:gd name="T21" fmla="*/ 154 h 444"/>
                <a:gd name="T22" fmla="*/ 7 w 672"/>
                <a:gd name="T23" fmla="*/ 78 h 444"/>
                <a:gd name="T24" fmla="*/ 0 w 672"/>
                <a:gd name="T25"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2" h="444">
                  <a:moveTo>
                    <a:pt x="0" y="0"/>
                  </a:moveTo>
                  <a:lnTo>
                    <a:pt x="628" y="0"/>
                  </a:lnTo>
                  <a:lnTo>
                    <a:pt x="633" y="115"/>
                  </a:lnTo>
                  <a:lnTo>
                    <a:pt x="641" y="228"/>
                  </a:lnTo>
                  <a:lnTo>
                    <a:pt x="655" y="338"/>
                  </a:lnTo>
                  <a:lnTo>
                    <a:pt x="672" y="444"/>
                  </a:lnTo>
                  <a:lnTo>
                    <a:pt x="108" y="444"/>
                  </a:lnTo>
                  <a:lnTo>
                    <a:pt x="79" y="374"/>
                  </a:lnTo>
                  <a:lnTo>
                    <a:pt x="55" y="302"/>
                  </a:lnTo>
                  <a:lnTo>
                    <a:pt x="34" y="229"/>
                  </a:lnTo>
                  <a:lnTo>
                    <a:pt x="19" y="154"/>
                  </a:lnTo>
                  <a:lnTo>
                    <a:pt x="7" y="7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1" name="Freeform 287"/>
            <p:cNvSpPr>
              <a:spLocks/>
            </p:cNvSpPr>
            <p:nvPr/>
          </p:nvSpPr>
          <p:spPr bwMode="auto">
            <a:xfrm>
              <a:off x="3412975" y="2108443"/>
              <a:ext cx="49212" cy="49212"/>
            </a:xfrm>
            <a:custGeom>
              <a:avLst/>
              <a:gdLst>
                <a:gd name="T0" fmla="*/ 0 w 444"/>
                <a:gd name="T1" fmla="*/ 0 h 437"/>
                <a:gd name="T2" fmla="*/ 414 w 444"/>
                <a:gd name="T3" fmla="*/ 0 h 437"/>
                <a:gd name="T4" fmla="*/ 426 w 444"/>
                <a:gd name="T5" fmla="*/ 78 h 437"/>
                <a:gd name="T6" fmla="*/ 436 w 444"/>
                <a:gd name="T7" fmla="*/ 159 h 437"/>
                <a:gd name="T8" fmla="*/ 444 w 444"/>
                <a:gd name="T9" fmla="*/ 243 h 437"/>
                <a:gd name="T10" fmla="*/ 376 w 444"/>
                <a:gd name="T11" fmla="*/ 256 h 437"/>
                <a:gd name="T12" fmla="*/ 310 w 444"/>
                <a:gd name="T13" fmla="*/ 276 h 437"/>
                <a:gd name="T14" fmla="*/ 245 w 444"/>
                <a:gd name="T15" fmla="*/ 299 h 437"/>
                <a:gd name="T16" fmla="*/ 183 w 444"/>
                <a:gd name="T17" fmla="*/ 328 h 437"/>
                <a:gd name="T18" fmla="*/ 124 w 444"/>
                <a:gd name="T19" fmla="*/ 360 h 437"/>
                <a:gd name="T20" fmla="*/ 67 w 444"/>
                <a:gd name="T21" fmla="*/ 397 h 437"/>
                <a:gd name="T22" fmla="*/ 13 w 444"/>
                <a:gd name="T23" fmla="*/ 437 h 437"/>
                <a:gd name="T24" fmla="*/ 0 w 444"/>
                <a:gd name="T25" fmla="*/ 437 h 437"/>
                <a:gd name="T26" fmla="*/ 0 w 444"/>
                <a:gd name="T27" fmla="*/ 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44" h="437">
                  <a:moveTo>
                    <a:pt x="0" y="0"/>
                  </a:moveTo>
                  <a:lnTo>
                    <a:pt x="414" y="0"/>
                  </a:lnTo>
                  <a:lnTo>
                    <a:pt x="426" y="78"/>
                  </a:lnTo>
                  <a:lnTo>
                    <a:pt x="436" y="159"/>
                  </a:lnTo>
                  <a:lnTo>
                    <a:pt x="444" y="243"/>
                  </a:lnTo>
                  <a:lnTo>
                    <a:pt x="376" y="256"/>
                  </a:lnTo>
                  <a:lnTo>
                    <a:pt x="310" y="276"/>
                  </a:lnTo>
                  <a:lnTo>
                    <a:pt x="245" y="299"/>
                  </a:lnTo>
                  <a:lnTo>
                    <a:pt x="183" y="328"/>
                  </a:lnTo>
                  <a:lnTo>
                    <a:pt x="124" y="360"/>
                  </a:lnTo>
                  <a:lnTo>
                    <a:pt x="67" y="397"/>
                  </a:lnTo>
                  <a:lnTo>
                    <a:pt x="13" y="437"/>
                  </a:lnTo>
                  <a:lnTo>
                    <a:pt x="0" y="43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2" name="Freeform 288"/>
            <p:cNvSpPr>
              <a:spLocks/>
            </p:cNvSpPr>
            <p:nvPr/>
          </p:nvSpPr>
          <p:spPr bwMode="auto">
            <a:xfrm>
              <a:off x="3443137" y="2022718"/>
              <a:ext cx="88900" cy="68262"/>
            </a:xfrm>
            <a:custGeom>
              <a:avLst/>
              <a:gdLst>
                <a:gd name="T0" fmla="*/ 0 w 788"/>
                <a:gd name="T1" fmla="*/ 0 h 600"/>
                <a:gd name="T2" fmla="*/ 83 w 788"/>
                <a:gd name="T3" fmla="*/ 25 h 600"/>
                <a:gd name="T4" fmla="*/ 163 w 788"/>
                <a:gd name="T5" fmla="*/ 55 h 600"/>
                <a:gd name="T6" fmla="*/ 240 w 788"/>
                <a:gd name="T7" fmla="*/ 90 h 600"/>
                <a:gd name="T8" fmla="*/ 315 w 788"/>
                <a:gd name="T9" fmla="*/ 130 h 600"/>
                <a:gd name="T10" fmla="*/ 387 w 788"/>
                <a:gd name="T11" fmla="*/ 175 h 600"/>
                <a:gd name="T12" fmla="*/ 455 w 788"/>
                <a:gd name="T13" fmla="*/ 224 h 600"/>
                <a:gd name="T14" fmla="*/ 521 w 788"/>
                <a:gd name="T15" fmla="*/ 277 h 600"/>
                <a:gd name="T16" fmla="*/ 582 w 788"/>
                <a:gd name="T17" fmla="*/ 334 h 600"/>
                <a:gd name="T18" fmla="*/ 639 w 788"/>
                <a:gd name="T19" fmla="*/ 396 h 600"/>
                <a:gd name="T20" fmla="*/ 693 w 788"/>
                <a:gd name="T21" fmla="*/ 460 h 600"/>
                <a:gd name="T22" fmla="*/ 742 w 788"/>
                <a:gd name="T23" fmla="*/ 528 h 600"/>
                <a:gd name="T24" fmla="*/ 788 w 788"/>
                <a:gd name="T25" fmla="*/ 600 h 600"/>
                <a:gd name="T26" fmla="*/ 264 w 788"/>
                <a:gd name="T27" fmla="*/ 600 h 600"/>
                <a:gd name="T28" fmla="*/ 242 w 788"/>
                <a:gd name="T29" fmla="*/ 518 h 600"/>
                <a:gd name="T30" fmla="*/ 220 w 788"/>
                <a:gd name="T31" fmla="*/ 439 h 600"/>
                <a:gd name="T32" fmla="*/ 194 w 788"/>
                <a:gd name="T33" fmla="*/ 364 h 600"/>
                <a:gd name="T34" fmla="*/ 166 w 788"/>
                <a:gd name="T35" fmla="*/ 293 h 600"/>
                <a:gd name="T36" fmla="*/ 137 w 788"/>
                <a:gd name="T37" fmla="*/ 225 h 600"/>
                <a:gd name="T38" fmla="*/ 105 w 788"/>
                <a:gd name="T39" fmla="*/ 162 h 600"/>
                <a:gd name="T40" fmla="*/ 72 w 788"/>
                <a:gd name="T41" fmla="*/ 104 h 600"/>
                <a:gd name="T42" fmla="*/ 36 w 788"/>
                <a:gd name="T43" fmla="*/ 49 h 600"/>
                <a:gd name="T44" fmla="*/ 0 w 788"/>
                <a:gd name="T45"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8" h="600">
                  <a:moveTo>
                    <a:pt x="0" y="0"/>
                  </a:moveTo>
                  <a:lnTo>
                    <a:pt x="83" y="25"/>
                  </a:lnTo>
                  <a:lnTo>
                    <a:pt x="163" y="55"/>
                  </a:lnTo>
                  <a:lnTo>
                    <a:pt x="240" y="90"/>
                  </a:lnTo>
                  <a:lnTo>
                    <a:pt x="315" y="130"/>
                  </a:lnTo>
                  <a:lnTo>
                    <a:pt x="387" y="175"/>
                  </a:lnTo>
                  <a:lnTo>
                    <a:pt x="455" y="224"/>
                  </a:lnTo>
                  <a:lnTo>
                    <a:pt x="521" y="277"/>
                  </a:lnTo>
                  <a:lnTo>
                    <a:pt x="582" y="334"/>
                  </a:lnTo>
                  <a:lnTo>
                    <a:pt x="639" y="396"/>
                  </a:lnTo>
                  <a:lnTo>
                    <a:pt x="693" y="460"/>
                  </a:lnTo>
                  <a:lnTo>
                    <a:pt x="742" y="528"/>
                  </a:lnTo>
                  <a:lnTo>
                    <a:pt x="788" y="600"/>
                  </a:lnTo>
                  <a:lnTo>
                    <a:pt x="264" y="600"/>
                  </a:lnTo>
                  <a:lnTo>
                    <a:pt x="242" y="518"/>
                  </a:lnTo>
                  <a:lnTo>
                    <a:pt x="220" y="439"/>
                  </a:lnTo>
                  <a:lnTo>
                    <a:pt x="194" y="364"/>
                  </a:lnTo>
                  <a:lnTo>
                    <a:pt x="166" y="293"/>
                  </a:lnTo>
                  <a:lnTo>
                    <a:pt x="137" y="225"/>
                  </a:lnTo>
                  <a:lnTo>
                    <a:pt x="105" y="162"/>
                  </a:lnTo>
                  <a:lnTo>
                    <a:pt x="72" y="104"/>
                  </a:lnTo>
                  <a:lnTo>
                    <a:pt x="36" y="4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3" name="Freeform 289"/>
            <p:cNvSpPr>
              <a:spLocks/>
            </p:cNvSpPr>
            <p:nvPr/>
          </p:nvSpPr>
          <p:spPr bwMode="auto">
            <a:xfrm>
              <a:off x="3346300" y="2175118"/>
              <a:ext cx="49212" cy="50800"/>
            </a:xfrm>
            <a:custGeom>
              <a:avLst/>
              <a:gdLst>
                <a:gd name="T0" fmla="*/ 0 w 435"/>
                <a:gd name="T1" fmla="*/ 0 h 444"/>
                <a:gd name="T2" fmla="*/ 435 w 435"/>
                <a:gd name="T3" fmla="*/ 0 h 444"/>
                <a:gd name="T4" fmla="*/ 435 w 435"/>
                <a:gd name="T5" fmla="*/ 19 h 444"/>
                <a:gd name="T6" fmla="*/ 397 w 435"/>
                <a:gd name="T7" fmla="*/ 73 h 444"/>
                <a:gd name="T8" fmla="*/ 363 w 435"/>
                <a:gd name="T9" fmla="*/ 128 h 444"/>
                <a:gd name="T10" fmla="*/ 333 w 435"/>
                <a:gd name="T11" fmla="*/ 188 h 444"/>
                <a:gd name="T12" fmla="*/ 308 w 435"/>
                <a:gd name="T13" fmla="*/ 249 h 444"/>
                <a:gd name="T14" fmla="*/ 286 w 435"/>
                <a:gd name="T15" fmla="*/ 311 h 444"/>
                <a:gd name="T16" fmla="*/ 270 w 435"/>
                <a:gd name="T17" fmla="*/ 377 h 444"/>
                <a:gd name="T18" fmla="*/ 257 w 435"/>
                <a:gd name="T19" fmla="*/ 444 h 444"/>
                <a:gd name="T20" fmla="*/ 43 w 435"/>
                <a:gd name="T21" fmla="*/ 444 h 444"/>
                <a:gd name="T22" fmla="*/ 27 w 435"/>
                <a:gd name="T23" fmla="*/ 338 h 444"/>
                <a:gd name="T24" fmla="*/ 14 w 435"/>
                <a:gd name="T25" fmla="*/ 229 h 444"/>
                <a:gd name="T26" fmla="*/ 6 w 435"/>
                <a:gd name="T27" fmla="*/ 116 h 444"/>
                <a:gd name="T28" fmla="*/ 0 w 435"/>
                <a:gd name="T29" fmla="*/ 0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5" h="444">
                  <a:moveTo>
                    <a:pt x="0" y="0"/>
                  </a:moveTo>
                  <a:lnTo>
                    <a:pt x="435" y="0"/>
                  </a:lnTo>
                  <a:lnTo>
                    <a:pt x="435" y="19"/>
                  </a:lnTo>
                  <a:lnTo>
                    <a:pt x="397" y="73"/>
                  </a:lnTo>
                  <a:lnTo>
                    <a:pt x="363" y="128"/>
                  </a:lnTo>
                  <a:lnTo>
                    <a:pt x="333" y="188"/>
                  </a:lnTo>
                  <a:lnTo>
                    <a:pt x="308" y="249"/>
                  </a:lnTo>
                  <a:lnTo>
                    <a:pt x="286" y="311"/>
                  </a:lnTo>
                  <a:lnTo>
                    <a:pt x="270" y="377"/>
                  </a:lnTo>
                  <a:lnTo>
                    <a:pt x="257" y="444"/>
                  </a:lnTo>
                  <a:lnTo>
                    <a:pt x="43" y="444"/>
                  </a:lnTo>
                  <a:lnTo>
                    <a:pt x="27" y="338"/>
                  </a:lnTo>
                  <a:lnTo>
                    <a:pt x="14" y="229"/>
                  </a:lnTo>
                  <a:lnTo>
                    <a:pt x="6" y="11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4" name="Freeform 290"/>
            <p:cNvSpPr>
              <a:spLocks/>
            </p:cNvSpPr>
            <p:nvPr/>
          </p:nvSpPr>
          <p:spPr bwMode="auto">
            <a:xfrm>
              <a:off x="3412975" y="2019543"/>
              <a:ext cx="42862" cy="71437"/>
            </a:xfrm>
            <a:custGeom>
              <a:avLst/>
              <a:gdLst>
                <a:gd name="T0" fmla="*/ 0 w 385"/>
                <a:gd name="T1" fmla="*/ 0 h 634"/>
                <a:gd name="T2" fmla="*/ 37 w 385"/>
                <a:gd name="T3" fmla="*/ 14 h 634"/>
                <a:gd name="T4" fmla="*/ 74 w 385"/>
                <a:gd name="T5" fmla="*/ 37 h 634"/>
                <a:gd name="T6" fmla="*/ 109 w 385"/>
                <a:gd name="T7" fmla="*/ 65 h 634"/>
                <a:gd name="T8" fmla="*/ 143 w 385"/>
                <a:gd name="T9" fmla="*/ 99 h 634"/>
                <a:gd name="T10" fmla="*/ 176 w 385"/>
                <a:gd name="T11" fmla="*/ 138 h 634"/>
                <a:gd name="T12" fmla="*/ 208 w 385"/>
                <a:gd name="T13" fmla="*/ 183 h 634"/>
                <a:gd name="T14" fmla="*/ 239 w 385"/>
                <a:gd name="T15" fmla="*/ 234 h 634"/>
                <a:gd name="T16" fmla="*/ 267 w 385"/>
                <a:gd name="T17" fmla="*/ 290 h 634"/>
                <a:gd name="T18" fmla="*/ 295 w 385"/>
                <a:gd name="T19" fmla="*/ 349 h 634"/>
                <a:gd name="T20" fmla="*/ 320 w 385"/>
                <a:gd name="T21" fmla="*/ 414 h 634"/>
                <a:gd name="T22" fmla="*/ 343 w 385"/>
                <a:gd name="T23" fmla="*/ 484 h 634"/>
                <a:gd name="T24" fmla="*/ 365 w 385"/>
                <a:gd name="T25" fmla="*/ 557 h 634"/>
                <a:gd name="T26" fmla="*/ 385 w 385"/>
                <a:gd name="T27" fmla="*/ 634 h 634"/>
                <a:gd name="T28" fmla="*/ 0 w 385"/>
                <a:gd name="T29" fmla="*/ 634 h 634"/>
                <a:gd name="T30" fmla="*/ 0 w 385"/>
                <a:gd name="T31" fmla="*/ 0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85" h="634">
                  <a:moveTo>
                    <a:pt x="0" y="0"/>
                  </a:moveTo>
                  <a:lnTo>
                    <a:pt x="37" y="14"/>
                  </a:lnTo>
                  <a:lnTo>
                    <a:pt x="74" y="37"/>
                  </a:lnTo>
                  <a:lnTo>
                    <a:pt x="109" y="65"/>
                  </a:lnTo>
                  <a:lnTo>
                    <a:pt x="143" y="99"/>
                  </a:lnTo>
                  <a:lnTo>
                    <a:pt x="176" y="138"/>
                  </a:lnTo>
                  <a:lnTo>
                    <a:pt x="208" y="183"/>
                  </a:lnTo>
                  <a:lnTo>
                    <a:pt x="239" y="234"/>
                  </a:lnTo>
                  <a:lnTo>
                    <a:pt x="267" y="290"/>
                  </a:lnTo>
                  <a:lnTo>
                    <a:pt x="295" y="349"/>
                  </a:lnTo>
                  <a:lnTo>
                    <a:pt x="320" y="414"/>
                  </a:lnTo>
                  <a:lnTo>
                    <a:pt x="343" y="484"/>
                  </a:lnTo>
                  <a:lnTo>
                    <a:pt x="365" y="557"/>
                  </a:lnTo>
                  <a:lnTo>
                    <a:pt x="385" y="634"/>
                  </a:lnTo>
                  <a:lnTo>
                    <a:pt x="0" y="63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5" name="Freeform 291"/>
            <p:cNvSpPr>
              <a:spLocks/>
            </p:cNvSpPr>
            <p:nvPr/>
          </p:nvSpPr>
          <p:spPr bwMode="auto">
            <a:xfrm>
              <a:off x="3278037" y="2241793"/>
              <a:ext cx="88900" cy="66675"/>
            </a:xfrm>
            <a:custGeom>
              <a:avLst/>
              <a:gdLst>
                <a:gd name="T0" fmla="*/ 0 w 777"/>
                <a:gd name="T1" fmla="*/ 0 h 583"/>
                <a:gd name="T2" fmla="*/ 517 w 777"/>
                <a:gd name="T3" fmla="*/ 0 h 583"/>
                <a:gd name="T4" fmla="*/ 541 w 777"/>
                <a:gd name="T5" fmla="*/ 89 h 583"/>
                <a:gd name="T6" fmla="*/ 568 w 777"/>
                <a:gd name="T7" fmla="*/ 175 h 583"/>
                <a:gd name="T8" fmla="*/ 596 w 777"/>
                <a:gd name="T9" fmla="*/ 255 h 583"/>
                <a:gd name="T10" fmla="*/ 628 w 777"/>
                <a:gd name="T11" fmla="*/ 331 h 583"/>
                <a:gd name="T12" fmla="*/ 661 w 777"/>
                <a:gd name="T13" fmla="*/ 402 h 583"/>
                <a:gd name="T14" fmla="*/ 699 w 777"/>
                <a:gd name="T15" fmla="*/ 468 h 583"/>
                <a:gd name="T16" fmla="*/ 737 w 777"/>
                <a:gd name="T17" fmla="*/ 528 h 583"/>
                <a:gd name="T18" fmla="*/ 777 w 777"/>
                <a:gd name="T19" fmla="*/ 583 h 583"/>
                <a:gd name="T20" fmla="*/ 696 w 777"/>
                <a:gd name="T21" fmla="*/ 558 h 583"/>
                <a:gd name="T22" fmla="*/ 617 w 777"/>
                <a:gd name="T23" fmla="*/ 528 h 583"/>
                <a:gd name="T24" fmla="*/ 542 w 777"/>
                <a:gd name="T25" fmla="*/ 494 h 583"/>
                <a:gd name="T26" fmla="*/ 468 w 777"/>
                <a:gd name="T27" fmla="*/ 455 h 583"/>
                <a:gd name="T28" fmla="*/ 398 w 777"/>
                <a:gd name="T29" fmla="*/ 412 h 583"/>
                <a:gd name="T30" fmla="*/ 329 w 777"/>
                <a:gd name="T31" fmla="*/ 365 h 583"/>
                <a:gd name="T32" fmla="*/ 266 w 777"/>
                <a:gd name="T33" fmla="*/ 313 h 583"/>
                <a:gd name="T34" fmla="*/ 205 w 777"/>
                <a:gd name="T35" fmla="*/ 258 h 583"/>
                <a:gd name="T36" fmla="*/ 148 w 777"/>
                <a:gd name="T37" fmla="*/ 198 h 583"/>
                <a:gd name="T38" fmla="*/ 94 w 777"/>
                <a:gd name="T39" fmla="*/ 136 h 583"/>
                <a:gd name="T40" fmla="*/ 45 w 777"/>
                <a:gd name="T41" fmla="*/ 70 h 583"/>
                <a:gd name="T42" fmla="*/ 0 w 777"/>
                <a:gd name="T43"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77" h="583">
                  <a:moveTo>
                    <a:pt x="0" y="0"/>
                  </a:moveTo>
                  <a:lnTo>
                    <a:pt x="517" y="0"/>
                  </a:lnTo>
                  <a:lnTo>
                    <a:pt x="541" y="89"/>
                  </a:lnTo>
                  <a:lnTo>
                    <a:pt x="568" y="175"/>
                  </a:lnTo>
                  <a:lnTo>
                    <a:pt x="596" y="255"/>
                  </a:lnTo>
                  <a:lnTo>
                    <a:pt x="628" y="331"/>
                  </a:lnTo>
                  <a:lnTo>
                    <a:pt x="661" y="402"/>
                  </a:lnTo>
                  <a:lnTo>
                    <a:pt x="699" y="468"/>
                  </a:lnTo>
                  <a:lnTo>
                    <a:pt x="737" y="528"/>
                  </a:lnTo>
                  <a:lnTo>
                    <a:pt x="777" y="583"/>
                  </a:lnTo>
                  <a:lnTo>
                    <a:pt x="696" y="558"/>
                  </a:lnTo>
                  <a:lnTo>
                    <a:pt x="617" y="528"/>
                  </a:lnTo>
                  <a:lnTo>
                    <a:pt x="542" y="494"/>
                  </a:lnTo>
                  <a:lnTo>
                    <a:pt x="468" y="455"/>
                  </a:lnTo>
                  <a:lnTo>
                    <a:pt x="398" y="412"/>
                  </a:lnTo>
                  <a:lnTo>
                    <a:pt x="329" y="365"/>
                  </a:lnTo>
                  <a:lnTo>
                    <a:pt x="266" y="313"/>
                  </a:lnTo>
                  <a:lnTo>
                    <a:pt x="205" y="258"/>
                  </a:lnTo>
                  <a:lnTo>
                    <a:pt x="148" y="198"/>
                  </a:lnTo>
                  <a:lnTo>
                    <a:pt x="94" y="136"/>
                  </a:lnTo>
                  <a:lnTo>
                    <a:pt x="45" y="7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6" name="Freeform 292"/>
            <p:cNvSpPr>
              <a:spLocks/>
            </p:cNvSpPr>
            <p:nvPr/>
          </p:nvSpPr>
          <p:spPr bwMode="auto">
            <a:xfrm>
              <a:off x="3278037" y="2022718"/>
              <a:ext cx="88900" cy="68262"/>
            </a:xfrm>
            <a:custGeom>
              <a:avLst/>
              <a:gdLst>
                <a:gd name="T0" fmla="*/ 789 w 789"/>
                <a:gd name="T1" fmla="*/ 0 h 600"/>
                <a:gd name="T2" fmla="*/ 752 w 789"/>
                <a:gd name="T3" fmla="*/ 49 h 600"/>
                <a:gd name="T4" fmla="*/ 717 w 789"/>
                <a:gd name="T5" fmla="*/ 104 h 600"/>
                <a:gd name="T6" fmla="*/ 684 w 789"/>
                <a:gd name="T7" fmla="*/ 162 h 600"/>
                <a:gd name="T8" fmla="*/ 652 w 789"/>
                <a:gd name="T9" fmla="*/ 225 h 600"/>
                <a:gd name="T10" fmla="*/ 623 w 789"/>
                <a:gd name="T11" fmla="*/ 293 h 600"/>
                <a:gd name="T12" fmla="*/ 595 w 789"/>
                <a:gd name="T13" fmla="*/ 364 h 600"/>
                <a:gd name="T14" fmla="*/ 569 w 789"/>
                <a:gd name="T15" fmla="*/ 439 h 600"/>
                <a:gd name="T16" fmla="*/ 546 w 789"/>
                <a:gd name="T17" fmla="*/ 518 h 600"/>
                <a:gd name="T18" fmla="*/ 525 w 789"/>
                <a:gd name="T19" fmla="*/ 600 h 600"/>
                <a:gd name="T20" fmla="*/ 0 w 789"/>
                <a:gd name="T21" fmla="*/ 600 h 600"/>
                <a:gd name="T22" fmla="*/ 46 w 789"/>
                <a:gd name="T23" fmla="*/ 528 h 600"/>
                <a:gd name="T24" fmla="*/ 95 w 789"/>
                <a:gd name="T25" fmla="*/ 460 h 600"/>
                <a:gd name="T26" fmla="*/ 149 w 789"/>
                <a:gd name="T27" fmla="*/ 396 h 600"/>
                <a:gd name="T28" fmla="*/ 206 w 789"/>
                <a:gd name="T29" fmla="*/ 335 h 600"/>
                <a:gd name="T30" fmla="*/ 268 w 789"/>
                <a:gd name="T31" fmla="*/ 277 h 600"/>
                <a:gd name="T32" fmla="*/ 333 w 789"/>
                <a:gd name="T33" fmla="*/ 224 h 600"/>
                <a:gd name="T34" fmla="*/ 402 w 789"/>
                <a:gd name="T35" fmla="*/ 175 h 600"/>
                <a:gd name="T36" fmla="*/ 473 w 789"/>
                <a:gd name="T37" fmla="*/ 130 h 600"/>
                <a:gd name="T38" fmla="*/ 549 w 789"/>
                <a:gd name="T39" fmla="*/ 90 h 600"/>
                <a:gd name="T40" fmla="*/ 626 w 789"/>
                <a:gd name="T41" fmla="*/ 55 h 600"/>
                <a:gd name="T42" fmla="*/ 706 w 789"/>
                <a:gd name="T43" fmla="*/ 25 h 600"/>
                <a:gd name="T44" fmla="*/ 789 w 789"/>
                <a:gd name="T45"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89" h="600">
                  <a:moveTo>
                    <a:pt x="789" y="0"/>
                  </a:moveTo>
                  <a:lnTo>
                    <a:pt x="752" y="49"/>
                  </a:lnTo>
                  <a:lnTo>
                    <a:pt x="717" y="104"/>
                  </a:lnTo>
                  <a:lnTo>
                    <a:pt x="684" y="162"/>
                  </a:lnTo>
                  <a:lnTo>
                    <a:pt x="652" y="225"/>
                  </a:lnTo>
                  <a:lnTo>
                    <a:pt x="623" y="293"/>
                  </a:lnTo>
                  <a:lnTo>
                    <a:pt x="595" y="364"/>
                  </a:lnTo>
                  <a:lnTo>
                    <a:pt x="569" y="439"/>
                  </a:lnTo>
                  <a:lnTo>
                    <a:pt x="546" y="518"/>
                  </a:lnTo>
                  <a:lnTo>
                    <a:pt x="525" y="600"/>
                  </a:lnTo>
                  <a:lnTo>
                    <a:pt x="0" y="600"/>
                  </a:lnTo>
                  <a:lnTo>
                    <a:pt x="46" y="528"/>
                  </a:lnTo>
                  <a:lnTo>
                    <a:pt x="95" y="460"/>
                  </a:lnTo>
                  <a:lnTo>
                    <a:pt x="149" y="396"/>
                  </a:lnTo>
                  <a:lnTo>
                    <a:pt x="206" y="335"/>
                  </a:lnTo>
                  <a:lnTo>
                    <a:pt x="268" y="277"/>
                  </a:lnTo>
                  <a:lnTo>
                    <a:pt x="333" y="224"/>
                  </a:lnTo>
                  <a:lnTo>
                    <a:pt x="402" y="175"/>
                  </a:lnTo>
                  <a:lnTo>
                    <a:pt x="473" y="130"/>
                  </a:lnTo>
                  <a:lnTo>
                    <a:pt x="549" y="90"/>
                  </a:lnTo>
                  <a:lnTo>
                    <a:pt x="626" y="55"/>
                  </a:lnTo>
                  <a:lnTo>
                    <a:pt x="706" y="25"/>
                  </a:lnTo>
                  <a:lnTo>
                    <a:pt x="7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7" name="Freeform 293"/>
            <p:cNvSpPr>
              <a:spLocks/>
            </p:cNvSpPr>
            <p:nvPr/>
          </p:nvSpPr>
          <p:spPr bwMode="auto">
            <a:xfrm>
              <a:off x="3476475" y="2108443"/>
              <a:ext cx="76200" cy="49212"/>
            </a:xfrm>
            <a:custGeom>
              <a:avLst/>
              <a:gdLst>
                <a:gd name="T0" fmla="*/ 0 w 669"/>
                <a:gd name="T1" fmla="*/ 0 h 437"/>
                <a:gd name="T2" fmla="*/ 569 w 669"/>
                <a:gd name="T3" fmla="*/ 0 h 437"/>
                <a:gd name="T4" fmla="*/ 596 w 669"/>
                <a:gd name="T5" fmla="*/ 69 h 437"/>
                <a:gd name="T6" fmla="*/ 619 w 669"/>
                <a:gd name="T7" fmla="*/ 140 h 437"/>
                <a:gd name="T8" fmla="*/ 637 w 669"/>
                <a:gd name="T9" fmla="*/ 212 h 437"/>
                <a:gd name="T10" fmla="*/ 653 w 669"/>
                <a:gd name="T11" fmla="*/ 286 h 437"/>
                <a:gd name="T12" fmla="*/ 663 w 669"/>
                <a:gd name="T13" fmla="*/ 361 h 437"/>
                <a:gd name="T14" fmla="*/ 669 w 669"/>
                <a:gd name="T15" fmla="*/ 437 h 437"/>
                <a:gd name="T16" fmla="*/ 630 w 669"/>
                <a:gd name="T17" fmla="*/ 437 h 437"/>
                <a:gd name="T18" fmla="*/ 574 w 669"/>
                <a:gd name="T19" fmla="*/ 396 h 437"/>
                <a:gd name="T20" fmla="*/ 517 w 669"/>
                <a:gd name="T21" fmla="*/ 358 h 437"/>
                <a:gd name="T22" fmla="*/ 455 w 669"/>
                <a:gd name="T23" fmla="*/ 325 h 437"/>
                <a:gd name="T24" fmla="*/ 391 w 669"/>
                <a:gd name="T25" fmla="*/ 296 h 437"/>
                <a:gd name="T26" fmla="*/ 324 w 669"/>
                <a:gd name="T27" fmla="*/ 272 h 437"/>
                <a:gd name="T28" fmla="*/ 255 w 669"/>
                <a:gd name="T29" fmla="*/ 254 h 437"/>
                <a:gd name="T30" fmla="*/ 185 w 669"/>
                <a:gd name="T31" fmla="*/ 240 h 437"/>
                <a:gd name="T32" fmla="*/ 111 w 669"/>
                <a:gd name="T33" fmla="*/ 231 h 437"/>
                <a:gd name="T34" fmla="*/ 37 w 669"/>
                <a:gd name="T35" fmla="*/ 228 h 437"/>
                <a:gd name="T36" fmla="*/ 29 w 669"/>
                <a:gd name="T37" fmla="*/ 228 h 437"/>
                <a:gd name="T38" fmla="*/ 17 w 669"/>
                <a:gd name="T39" fmla="*/ 112 h 437"/>
                <a:gd name="T40" fmla="*/ 0 w 669"/>
                <a:gd name="T41" fmla="*/ 0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69" h="437">
                  <a:moveTo>
                    <a:pt x="0" y="0"/>
                  </a:moveTo>
                  <a:lnTo>
                    <a:pt x="569" y="0"/>
                  </a:lnTo>
                  <a:lnTo>
                    <a:pt x="596" y="69"/>
                  </a:lnTo>
                  <a:lnTo>
                    <a:pt x="619" y="140"/>
                  </a:lnTo>
                  <a:lnTo>
                    <a:pt x="637" y="212"/>
                  </a:lnTo>
                  <a:lnTo>
                    <a:pt x="653" y="286"/>
                  </a:lnTo>
                  <a:lnTo>
                    <a:pt x="663" y="361"/>
                  </a:lnTo>
                  <a:lnTo>
                    <a:pt x="669" y="437"/>
                  </a:lnTo>
                  <a:lnTo>
                    <a:pt x="630" y="437"/>
                  </a:lnTo>
                  <a:lnTo>
                    <a:pt x="574" y="396"/>
                  </a:lnTo>
                  <a:lnTo>
                    <a:pt x="517" y="358"/>
                  </a:lnTo>
                  <a:lnTo>
                    <a:pt x="455" y="325"/>
                  </a:lnTo>
                  <a:lnTo>
                    <a:pt x="391" y="296"/>
                  </a:lnTo>
                  <a:lnTo>
                    <a:pt x="324" y="272"/>
                  </a:lnTo>
                  <a:lnTo>
                    <a:pt x="255" y="254"/>
                  </a:lnTo>
                  <a:lnTo>
                    <a:pt x="185" y="240"/>
                  </a:lnTo>
                  <a:lnTo>
                    <a:pt x="111" y="231"/>
                  </a:lnTo>
                  <a:lnTo>
                    <a:pt x="37" y="228"/>
                  </a:lnTo>
                  <a:lnTo>
                    <a:pt x="29" y="228"/>
                  </a:lnTo>
                  <a:lnTo>
                    <a:pt x="17" y="11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8" name="Freeform 294"/>
            <p:cNvSpPr>
              <a:spLocks/>
            </p:cNvSpPr>
            <p:nvPr/>
          </p:nvSpPr>
          <p:spPr bwMode="auto">
            <a:xfrm>
              <a:off x="3354237" y="2241793"/>
              <a:ext cx="41275" cy="69850"/>
            </a:xfrm>
            <a:custGeom>
              <a:avLst/>
              <a:gdLst>
                <a:gd name="T0" fmla="*/ 0 w 359"/>
                <a:gd name="T1" fmla="*/ 0 h 609"/>
                <a:gd name="T2" fmla="*/ 173 w 359"/>
                <a:gd name="T3" fmla="*/ 0 h 609"/>
                <a:gd name="T4" fmla="*/ 176 w 359"/>
                <a:gd name="T5" fmla="*/ 77 h 609"/>
                <a:gd name="T6" fmla="*/ 186 w 359"/>
                <a:gd name="T7" fmla="*/ 152 h 609"/>
                <a:gd name="T8" fmla="*/ 202 w 359"/>
                <a:gd name="T9" fmla="*/ 225 h 609"/>
                <a:gd name="T10" fmla="*/ 223 w 359"/>
                <a:gd name="T11" fmla="*/ 296 h 609"/>
                <a:gd name="T12" fmla="*/ 250 w 359"/>
                <a:gd name="T13" fmla="*/ 365 h 609"/>
                <a:gd name="T14" fmla="*/ 282 w 359"/>
                <a:gd name="T15" fmla="*/ 430 h 609"/>
                <a:gd name="T16" fmla="*/ 318 w 359"/>
                <a:gd name="T17" fmla="*/ 492 h 609"/>
                <a:gd name="T18" fmla="*/ 359 w 359"/>
                <a:gd name="T19" fmla="*/ 552 h 609"/>
                <a:gd name="T20" fmla="*/ 359 w 359"/>
                <a:gd name="T21" fmla="*/ 609 h 609"/>
                <a:gd name="T22" fmla="*/ 322 w 359"/>
                <a:gd name="T23" fmla="*/ 590 h 609"/>
                <a:gd name="T24" fmla="*/ 285 w 359"/>
                <a:gd name="T25" fmla="*/ 564 h 609"/>
                <a:gd name="T26" fmla="*/ 250 w 359"/>
                <a:gd name="T27" fmla="*/ 532 h 609"/>
                <a:gd name="T28" fmla="*/ 216 w 359"/>
                <a:gd name="T29" fmla="*/ 494 h 609"/>
                <a:gd name="T30" fmla="*/ 183 w 359"/>
                <a:gd name="T31" fmla="*/ 450 h 609"/>
                <a:gd name="T32" fmla="*/ 152 w 359"/>
                <a:gd name="T33" fmla="*/ 401 h 609"/>
                <a:gd name="T34" fmla="*/ 122 w 359"/>
                <a:gd name="T35" fmla="*/ 345 h 609"/>
                <a:gd name="T36" fmla="*/ 93 w 359"/>
                <a:gd name="T37" fmla="*/ 286 h 609"/>
                <a:gd name="T38" fmla="*/ 68 w 359"/>
                <a:gd name="T39" fmla="*/ 221 h 609"/>
                <a:gd name="T40" fmla="*/ 43 w 359"/>
                <a:gd name="T41" fmla="*/ 152 h 609"/>
                <a:gd name="T42" fmla="*/ 20 w 359"/>
                <a:gd name="T43" fmla="*/ 78 h 609"/>
                <a:gd name="T44" fmla="*/ 0 w 359"/>
                <a:gd name="T45" fmla="*/ 0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59" h="609">
                  <a:moveTo>
                    <a:pt x="0" y="0"/>
                  </a:moveTo>
                  <a:lnTo>
                    <a:pt x="173" y="0"/>
                  </a:lnTo>
                  <a:lnTo>
                    <a:pt x="176" y="77"/>
                  </a:lnTo>
                  <a:lnTo>
                    <a:pt x="186" y="152"/>
                  </a:lnTo>
                  <a:lnTo>
                    <a:pt x="202" y="225"/>
                  </a:lnTo>
                  <a:lnTo>
                    <a:pt x="223" y="296"/>
                  </a:lnTo>
                  <a:lnTo>
                    <a:pt x="250" y="365"/>
                  </a:lnTo>
                  <a:lnTo>
                    <a:pt x="282" y="430"/>
                  </a:lnTo>
                  <a:lnTo>
                    <a:pt x="318" y="492"/>
                  </a:lnTo>
                  <a:lnTo>
                    <a:pt x="359" y="552"/>
                  </a:lnTo>
                  <a:lnTo>
                    <a:pt x="359" y="609"/>
                  </a:lnTo>
                  <a:lnTo>
                    <a:pt x="322" y="590"/>
                  </a:lnTo>
                  <a:lnTo>
                    <a:pt x="285" y="564"/>
                  </a:lnTo>
                  <a:lnTo>
                    <a:pt x="250" y="532"/>
                  </a:lnTo>
                  <a:lnTo>
                    <a:pt x="216" y="494"/>
                  </a:lnTo>
                  <a:lnTo>
                    <a:pt x="183" y="450"/>
                  </a:lnTo>
                  <a:lnTo>
                    <a:pt x="152" y="401"/>
                  </a:lnTo>
                  <a:lnTo>
                    <a:pt x="122" y="345"/>
                  </a:lnTo>
                  <a:lnTo>
                    <a:pt x="93" y="286"/>
                  </a:lnTo>
                  <a:lnTo>
                    <a:pt x="68" y="221"/>
                  </a:lnTo>
                  <a:lnTo>
                    <a:pt x="43" y="152"/>
                  </a:lnTo>
                  <a:lnTo>
                    <a:pt x="20" y="7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59" name="Group 458"/>
          <p:cNvGrpSpPr/>
          <p:nvPr/>
        </p:nvGrpSpPr>
        <p:grpSpPr>
          <a:xfrm>
            <a:off x="3128506" y="536690"/>
            <a:ext cx="233733" cy="152603"/>
            <a:chOff x="3790800" y="2084630"/>
            <a:chExt cx="384175" cy="250825"/>
          </a:xfrm>
          <a:solidFill>
            <a:schemeClr val="tx1">
              <a:lumMod val="65000"/>
              <a:lumOff val="35000"/>
            </a:schemeClr>
          </a:solidFill>
        </p:grpSpPr>
        <p:sp>
          <p:nvSpPr>
            <p:cNvPr id="460" name="Freeform 299"/>
            <p:cNvSpPr>
              <a:spLocks noEditPoints="1"/>
            </p:cNvSpPr>
            <p:nvPr/>
          </p:nvSpPr>
          <p:spPr bwMode="auto">
            <a:xfrm>
              <a:off x="3990825" y="2084630"/>
              <a:ext cx="147638" cy="211138"/>
            </a:xfrm>
            <a:custGeom>
              <a:avLst/>
              <a:gdLst>
                <a:gd name="T0" fmla="*/ 677 w 1295"/>
                <a:gd name="T1" fmla="*/ 1401 h 1861"/>
                <a:gd name="T2" fmla="*/ 648 w 1295"/>
                <a:gd name="T3" fmla="*/ 1439 h 1861"/>
                <a:gd name="T4" fmla="*/ 654 w 1295"/>
                <a:gd name="T5" fmla="*/ 1488 h 1861"/>
                <a:gd name="T6" fmla="*/ 692 w 1295"/>
                <a:gd name="T7" fmla="*/ 1517 h 1861"/>
                <a:gd name="T8" fmla="*/ 807 w 1295"/>
                <a:gd name="T9" fmla="*/ 1517 h 1861"/>
                <a:gd name="T10" fmla="*/ 846 w 1295"/>
                <a:gd name="T11" fmla="*/ 1488 h 1861"/>
                <a:gd name="T12" fmla="*/ 852 w 1295"/>
                <a:gd name="T13" fmla="*/ 1440 h 1861"/>
                <a:gd name="T14" fmla="*/ 822 w 1295"/>
                <a:gd name="T15" fmla="*/ 1401 h 1861"/>
                <a:gd name="T16" fmla="*/ 709 w 1295"/>
                <a:gd name="T17" fmla="*/ 1391 h 1861"/>
                <a:gd name="T18" fmla="*/ 310 w 1295"/>
                <a:gd name="T19" fmla="*/ 1401 h 1861"/>
                <a:gd name="T20" fmla="*/ 279 w 1295"/>
                <a:gd name="T21" fmla="*/ 1439 h 1861"/>
                <a:gd name="T22" fmla="*/ 286 w 1295"/>
                <a:gd name="T23" fmla="*/ 1488 h 1861"/>
                <a:gd name="T24" fmla="*/ 324 w 1295"/>
                <a:gd name="T25" fmla="*/ 1517 h 1861"/>
                <a:gd name="T26" fmla="*/ 439 w 1295"/>
                <a:gd name="T27" fmla="*/ 1517 h 1861"/>
                <a:gd name="T28" fmla="*/ 477 w 1295"/>
                <a:gd name="T29" fmla="*/ 1488 h 1861"/>
                <a:gd name="T30" fmla="*/ 484 w 1295"/>
                <a:gd name="T31" fmla="*/ 1440 h 1861"/>
                <a:gd name="T32" fmla="*/ 455 w 1295"/>
                <a:gd name="T33" fmla="*/ 1401 h 1861"/>
                <a:gd name="T34" fmla="*/ 342 w 1295"/>
                <a:gd name="T35" fmla="*/ 1391 h 1861"/>
                <a:gd name="T36" fmla="*/ 964 w 1295"/>
                <a:gd name="T37" fmla="*/ 320 h 1861"/>
                <a:gd name="T38" fmla="*/ 935 w 1295"/>
                <a:gd name="T39" fmla="*/ 363 h 1861"/>
                <a:gd name="T40" fmla="*/ 186 w 1295"/>
                <a:gd name="T41" fmla="*/ 616 h 1861"/>
                <a:gd name="T42" fmla="*/ 146 w 1295"/>
                <a:gd name="T43" fmla="*/ 652 h 1861"/>
                <a:gd name="T44" fmla="*/ 201 w 1295"/>
                <a:gd name="T45" fmla="*/ 1000 h 1861"/>
                <a:gd name="T46" fmla="*/ 136 w 1295"/>
                <a:gd name="T47" fmla="*/ 1058 h 1861"/>
                <a:gd name="T48" fmla="*/ 113 w 1295"/>
                <a:gd name="T49" fmla="*/ 1144 h 1861"/>
                <a:gd name="T50" fmla="*/ 136 w 1295"/>
                <a:gd name="T51" fmla="*/ 1224 h 1861"/>
                <a:gd name="T52" fmla="*/ 196 w 1295"/>
                <a:gd name="T53" fmla="*/ 1282 h 1861"/>
                <a:gd name="T54" fmla="*/ 278 w 1295"/>
                <a:gd name="T55" fmla="*/ 1303 h 1861"/>
                <a:gd name="T56" fmla="*/ 924 w 1295"/>
                <a:gd name="T57" fmla="*/ 1291 h 1861"/>
                <a:gd name="T58" fmla="*/ 952 w 1295"/>
                <a:gd name="T59" fmla="*/ 1242 h 1861"/>
                <a:gd name="T60" fmla="*/ 931 w 1295"/>
                <a:gd name="T61" fmla="*/ 1192 h 1861"/>
                <a:gd name="T62" fmla="*/ 884 w 1295"/>
                <a:gd name="T63" fmla="*/ 1174 h 1861"/>
                <a:gd name="T64" fmla="*/ 255 w 1295"/>
                <a:gd name="T65" fmla="*/ 1168 h 1861"/>
                <a:gd name="T66" fmla="*/ 242 w 1295"/>
                <a:gd name="T67" fmla="*/ 1142 h 1861"/>
                <a:gd name="T68" fmla="*/ 256 w 1295"/>
                <a:gd name="T69" fmla="*/ 1116 h 1861"/>
                <a:gd name="T70" fmla="*/ 866 w 1295"/>
                <a:gd name="T71" fmla="*/ 1109 h 1861"/>
                <a:gd name="T72" fmla="*/ 915 w 1295"/>
                <a:gd name="T73" fmla="*/ 1087 h 1861"/>
                <a:gd name="T74" fmla="*/ 1049 w 1295"/>
                <a:gd name="T75" fmla="*/ 436 h 1861"/>
                <a:gd name="T76" fmla="*/ 1153 w 1295"/>
                <a:gd name="T77" fmla="*/ 427 h 1861"/>
                <a:gd name="T78" fmla="*/ 1184 w 1295"/>
                <a:gd name="T79" fmla="*/ 390 h 1861"/>
                <a:gd name="T80" fmla="*/ 1178 w 1295"/>
                <a:gd name="T81" fmla="*/ 341 h 1861"/>
                <a:gd name="T82" fmla="*/ 1139 w 1295"/>
                <a:gd name="T83" fmla="*/ 312 h 1861"/>
                <a:gd name="T84" fmla="*/ 0 w 1295"/>
                <a:gd name="T85" fmla="*/ 0 h 1861"/>
                <a:gd name="T86" fmla="*/ 0 w 1295"/>
                <a:gd name="T87" fmla="*/ 1861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95" h="1861">
                  <a:moveTo>
                    <a:pt x="709" y="1391"/>
                  </a:moveTo>
                  <a:lnTo>
                    <a:pt x="693" y="1394"/>
                  </a:lnTo>
                  <a:lnTo>
                    <a:pt x="677" y="1401"/>
                  </a:lnTo>
                  <a:lnTo>
                    <a:pt x="664" y="1411"/>
                  </a:lnTo>
                  <a:lnTo>
                    <a:pt x="654" y="1424"/>
                  </a:lnTo>
                  <a:lnTo>
                    <a:pt x="648" y="1439"/>
                  </a:lnTo>
                  <a:lnTo>
                    <a:pt x="645" y="1456"/>
                  </a:lnTo>
                  <a:lnTo>
                    <a:pt x="648" y="1472"/>
                  </a:lnTo>
                  <a:lnTo>
                    <a:pt x="654" y="1488"/>
                  </a:lnTo>
                  <a:lnTo>
                    <a:pt x="664" y="1501"/>
                  </a:lnTo>
                  <a:lnTo>
                    <a:pt x="676" y="1511"/>
                  </a:lnTo>
                  <a:lnTo>
                    <a:pt x="692" y="1517"/>
                  </a:lnTo>
                  <a:lnTo>
                    <a:pt x="709" y="1521"/>
                  </a:lnTo>
                  <a:lnTo>
                    <a:pt x="790" y="1521"/>
                  </a:lnTo>
                  <a:lnTo>
                    <a:pt x="807" y="1517"/>
                  </a:lnTo>
                  <a:lnTo>
                    <a:pt x="822" y="1511"/>
                  </a:lnTo>
                  <a:lnTo>
                    <a:pt x="836" y="1501"/>
                  </a:lnTo>
                  <a:lnTo>
                    <a:pt x="846" y="1488"/>
                  </a:lnTo>
                  <a:lnTo>
                    <a:pt x="852" y="1472"/>
                  </a:lnTo>
                  <a:lnTo>
                    <a:pt x="854" y="1456"/>
                  </a:lnTo>
                  <a:lnTo>
                    <a:pt x="852" y="1440"/>
                  </a:lnTo>
                  <a:lnTo>
                    <a:pt x="846" y="1424"/>
                  </a:lnTo>
                  <a:lnTo>
                    <a:pt x="836" y="1411"/>
                  </a:lnTo>
                  <a:lnTo>
                    <a:pt x="822" y="1401"/>
                  </a:lnTo>
                  <a:lnTo>
                    <a:pt x="807" y="1394"/>
                  </a:lnTo>
                  <a:lnTo>
                    <a:pt x="790" y="1391"/>
                  </a:lnTo>
                  <a:lnTo>
                    <a:pt x="709" y="1391"/>
                  </a:lnTo>
                  <a:close/>
                  <a:moveTo>
                    <a:pt x="342" y="1391"/>
                  </a:moveTo>
                  <a:lnTo>
                    <a:pt x="324" y="1394"/>
                  </a:lnTo>
                  <a:lnTo>
                    <a:pt x="310" y="1401"/>
                  </a:lnTo>
                  <a:lnTo>
                    <a:pt x="297" y="1411"/>
                  </a:lnTo>
                  <a:lnTo>
                    <a:pt x="286" y="1424"/>
                  </a:lnTo>
                  <a:lnTo>
                    <a:pt x="279" y="1439"/>
                  </a:lnTo>
                  <a:lnTo>
                    <a:pt x="277" y="1456"/>
                  </a:lnTo>
                  <a:lnTo>
                    <a:pt x="279" y="1472"/>
                  </a:lnTo>
                  <a:lnTo>
                    <a:pt x="286" y="1488"/>
                  </a:lnTo>
                  <a:lnTo>
                    <a:pt x="297" y="1501"/>
                  </a:lnTo>
                  <a:lnTo>
                    <a:pt x="309" y="1511"/>
                  </a:lnTo>
                  <a:lnTo>
                    <a:pt x="324" y="1517"/>
                  </a:lnTo>
                  <a:lnTo>
                    <a:pt x="342" y="1521"/>
                  </a:lnTo>
                  <a:lnTo>
                    <a:pt x="423" y="1521"/>
                  </a:lnTo>
                  <a:lnTo>
                    <a:pt x="439" y="1517"/>
                  </a:lnTo>
                  <a:lnTo>
                    <a:pt x="455" y="1511"/>
                  </a:lnTo>
                  <a:lnTo>
                    <a:pt x="467" y="1501"/>
                  </a:lnTo>
                  <a:lnTo>
                    <a:pt x="477" y="1488"/>
                  </a:lnTo>
                  <a:lnTo>
                    <a:pt x="484" y="1472"/>
                  </a:lnTo>
                  <a:lnTo>
                    <a:pt x="486" y="1456"/>
                  </a:lnTo>
                  <a:lnTo>
                    <a:pt x="484" y="1440"/>
                  </a:lnTo>
                  <a:lnTo>
                    <a:pt x="478" y="1424"/>
                  </a:lnTo>
                  <a:lnTo>
                    <a:pt x="468" y="1411"/>
                  </a:lnTo>
                  <a:lnTo>
                    <a:pt x="455" y="1401"/>
                  </a:lnTo>
                  <a:lnTo>
                    <a:pt x="439" y="1394"/>
                  </a:lnTo>
                  <a:lnTo>
                    <a:pt x="423" y="1391"/>
                  </a:lnTo>
                  <a:lnTo>
                    <a:pt x="342" y="1391"/>
                  </a:lnTo>
                  <a:close/>
                  <a:moveTo>
                    <a:pt x="999" y="309"/>
                  </a:moveTo>
                  <a:lnTo>
                    <a:pt x="980" y="312"/>
                  </a:lnTo>
                  <a:lnTo>
                    <a:pt x="964" y="320"/>
                  </a:lnTo>
                  <a:lnTo>
                    <a:pt x="951" y="331"/>
                  </a:lnTo>
                  <a:lnTo>
                    <a:pt x="940" y="346"/>
                  </a:lnTo>
                  <a:lnTo>
                    <a:pt x="935" y="363"/>
                  </a:lnTo>
                  <a:lnTo>
                    <a:pt x="886" y="613"/>
                  </a:lnTo>
                  <a:lnTo>
                    <a:pt x="205" y="613"/>
                  </a:lnTo>
                  <a:lnTo>
                    <a:pt x="186" y="616"/>
                  </a:lnTo>
                  <a:lnTo>
                    <a:pt x="169" y="623"/>
                  </a:lnTo>
                  <a:lnTo>
                    <a:pt x="155" y="636"/>
                  </a:lnTo>
                  <a:lnTo>
                    <a:pt x="146" y="652"/>
                  </a:lnTo>
                  <a:lnTo>
                    <a:pt x="140" y="670"/>
                  </a:lnTo>
                  <a:lnTo>
                    <a:pt x="141" y="689"/>
                  </a:lnTo>
                  <a:lnTo>
                    <a:pt x="201" y="1000"/>
                  </a:lnTo>
                  <a:lnTo>
                    <a:pt x="175" y="1015"/>
                  </a:lnTo>
                  <a:lnTo>
                    <a:pt x="154" y="1035"/>
                  </a:lnTo>
                  <a:lnTo>
                    <a:pt x="136" y="1058"/>
                  </a:lnTo>
                  <a:lnTo>
                    <a:pt x="123" y="1085"/>
                  </a:lnTo>
                  <a:lnTo>
                    <a:pt x="115" y="1112"/>
                  </a:lnTo>
                  <a:lnTo>
                    <a:pt x="113" y="1144"/>
                  </a:lnTo>
                  <a:lnTo>
                    <a:pt x="116" y="1173"/>
                  </a:lnTo>
                  <a:lnTo>
                    <a:pt x="124" y="1200"/>
                  </a:lnTo>
                  <a:lnTo>
                    <a:pt x="136" y="1224"/>
                  </a:lnTo>
                  <a:lnTo>
                    <a:pt x="153" y="1247"/>
                  </a:lnTo>
                  <a:lnTo>
                    <a:pt x="172" y="1265"/>
                  </a:lnTo>
                  <a:lnTo>
                    <a:pt x="196" y="1282"/>
                  </a:lnTo>
                  <a:lnTo>
                    <a:pt x="222" y="1293"/>
                  </a:lnTo>
                  <a:lnTo>
                    <a:pt x="248" y="1300"/>
                  </a:lnTo>
                  <a:lnTo>
                    <a:pt x="278" y="1303"/>
                  </a:lnTo>
                  <a:lnTo>
                    <a:pt x="887" y="1303"/>
                  </a:lnTo>
                  <a:lnTo>
                    <a:pt x="906" y="1299"/>
                  </a:lnTo>
                  <a:lnTo>
                    <a:pt x="924" y="1291"/>
                  </a:lnTo>
                  <a:lnTo>
                    <a:pt x="938" y="1278"/>
                  </a:lnTo>
                  <a:lnTo>
                    <a:pt x="947" y="1261"/>
                  </a:lnTo>
                  <a:lnTo>
                    <a:pt x="952" y="1242"/>
                  </a:lnTo>
                  <a:lnTo>
                    <a:pt x="949" y="1221"/>
                  </a:lnTo>
                  <a:lnTo>
                    <a:pt x="942" y="1206"/>
                  </a:lnTo>
                  <a:lnTo>
                    <a:pt x="931" y="1192"/>
                  </a:lnTo>
                  <a:lnTo>
                    <a:pt x="918" y="1182"/>
                  </a:lnTo>
                  <a:lnTo>
                    <a:pt x="901" y="1176"/>
                  </a:lnTo>
                  <a:lnTo>
                    <a:pt x="884" y="1174"/>
                  </a:lnTo>
                  <a:lnTo>
                    <a:pt x="275" y="1174"/>
                  </a:lnTo>
                  <a:lnTo>
                    <a:pt x="265" y="1172"/>
                  </a:lnTo>
                  <a:lnTo>
                    <a:pt x="255" y="1168"/>
                  </a:lnTo>
                  <a:lnTo>
                    <a:pt x="248" y="1160"/>
                  </a:lnTo>
                  <a:lnTo>
                    <a:pt x="244" y="1151"/>
                  </a:lnTo>
                  <a:lnTo>
                    <a:pt x="242" y="1142"/>
                  </a:lnTo>
                  <a:lnTo>
                    <a:pt x="244" y="1131"/>
                  </a:lnTo>
                  <a:lnTo>
                    <a:pt x="249" y="1122"/>
                  </a:lnTo>
                  <a:lnTo>
                    <a:pt x="256" y="1116"/>
                  </a:lnTo>
                  <a:lnTo>
                    <a:pt x="266" y="1110"/>
                  </a:lnTo>
                  <a:lnTo>
                    <a:pt x="275" y="1109"/>
                  </a:lnTo>
                  <a:lnTo>
                    <a:pt x="866" y="1109"/>
                  </a:lnTo>
                  <a:lnTo>
                    <a:pt x="885" y="1106"/>
                  </a:lnTo>
                  <a:lnTo>
                    <a:pt x="901" y="1099"/>
                  </a:lnTo>
                  <a:lnTo>
                    <a:pt x="915" y="1087"/>
                  </a:lnTo>
                  <a:lnTo>
                    <a:pt x="925" y="1072"/>
                  </a:lnTo>
                  <a:lnTo>
                    <a:pt x="931" y="1055"/>
                  </a:lnTo>
                  <a:lnTo>
                    <a:pt x="1049" y="436"/>
                  </a:lnTo>
                  <a:lnTo>
                    <a:pt x="1119" y="436"/>
                  </a:lnTo>
                  <a:lnTo>
                    <a:pt x="1136" y="433"/>
                  </a:lnTo>
                  <a:lnTo>
                    <a:pt x="1153" y="427"/>
                  </a:lnTo>
                  <a:lnTo>
                    <a:pt x="1166" y="416"/>
                  </a:lnTo>
                  <a:lnTo>
                    <a:pt x="1177" y="404"/>
                  </a:lnTo>
                  <a:lnTo>
                    <a:pt x="1184" y="390"/>
                  </a:lnTo>
                  <a:lnTo>
                    <a:pt x="1187" y="373"/>
                  </a:lnTo>
                  <a:lnTo>
                    <a:pt x="1185" y="357"/>
                  </a:lnTo>
                  <a:lnTo>
                    <a:pt x="1178" y="341"/>
                  </a:lnTo>
                  <a:lnTo>
                    <a:pt x="1168" y="328"/>
                  </a:lnTo>
                  <a:lnTo>
                    <a:pt x="1155" y="318"/>
                  </a:lnTo>
                  <a:lnTo>
                    <a:pt x="1139" y="312"/>
                  </a:lnTo>
                  <a:lnTo>
                    <a:pt x="1123" y="309"/>
                  </a:lnTo>
                  <a:lnTo>
                    <a:pt x="999" y="309"/>
                  </a:lnTo>
                  <a:close/>
                  <a:moveTo>
                    <a:pt x="0" y="0"/>
                  </a:moveTo>
                  <a:lnTo>
                    <a:pt x="1295" y="0"/>
                  </a:lnTo>
                  <a:lnTo>
                    <a:pt x="1295" y="1861"/>
                  </a:lnTo>
                  <a:lnTo>
                    <a:pt x="0" y="186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1" name="Freeform 300"/>
            <p:cNvSpPr>
              <a:spLocks noEditPoints="1"/>
            </p:cNvSpPr>
            <p:nvPr/>
          </p:nvSpPr>
          <p:spPr bwMode="auto">
            <a:xfrm>
              <a:off x="3827313" y="2084630"/>
              <a:ext cx="147638" cy="211138"/>
            </a:xfrm>
            <a:custGeom>
              <a:avLst/>
              <a:gdLst>
                <a:gd name="T0" fmla="*/ 177 w 1295"/>
                <a:gd name="T1" fmla="*/ 1589 h 1861"/>
                <a:gd name="T2" fmla="*/ 144 w 1295"/>
                <a:gd name="T3" fmla="*/ 1631 h 1861"/>
                <a:gd name="T4" fmla="*/ 151 w 1295"/>
                <a:gd name="T5" fmla="*/ 1684 h 1861"/>
                <a:gd name="T6" fmla="*/ 193 w 1295"/>
                <a:gd name="T7" fmla="*/ 1716 h 1861"/>
                <a:gd name="T8" fmla="*/ 1099 w 1295"/>
                <a:gd name="T9" fmla="*/ 1716 h 1861"/>
                <a:gd name="T10" fmla="*/ 1141 w 1295"/>
                <a:gd name="T11" fmla="*/ 1684 h 1861"/>
                <a:gd name="T12" fmla="*/ 1147 w 1295"/>
                <a:gd name="T13" fmla="*/ 1631 h 1861"/>
                <a:gd name="T14" fmla="*/ 1117 w 1295"/>
                <a:gd name="T15" fmla="*/ 1589 h 1861"/>
                <a:gd name="T16" fmla="*/ 212 w 1295"/>
                <a:gd name="T17" fmla="*/ 1580 h 1861"/>
                <a:gd name="T18" fmla="*/ 177 w 1295"/>
                <a:gd name="T19" fmla="*/ 1229 h 1861"/>
                <a:gd name="T20" fmla="*/ 144 w 1295"/>
                <a:gd name="T21" fmla="*/ 1270 h 1861"/>
                <a:gd name="T22" fmla="*/ 151 w 1295"/>
                <a:gd name="T23" fmla="*/ 1325 h 1861"/>
                <a:gd name="T24" fmla="*/ 193 w 1295"/>
                <a:gd name="T25" fmla="*/ 1356 h 1861"/>
                <a:gd name="T26" fmla="*/ 1099 w 1295"/>
                <a:gd name="T27" fmla="*/ 1356 h 1861"/>
                <a:gd name="T28" fmla="*/ 1142 w 1295"/>
                <a:gd name="T29" fmla="*/ 1326 h 1861"/>
                <a:gd name="T30" fmla="*/ 1147 w 1295"/>
                <a:gd name="T31" fmla="*/ 1271 h 1861"/>
                <a:gd name="T32" fmla="*/ 1117 w 1295"/>
                <a:gd name="T33" fmla="*/ 1229 h 1861"/>
                <a:gd name="T34" fmla="*/ 212 w 1295"/>
                <a:gd name="T35" fmla="*/ 1220 h 1861"/>
                <a:gd name="T36" fmla="*/ 177 w 1295"/>
                <a:gd name="T37" fmla="*/ 872 h 1861"/>
                <a:gd name="T38" fmla="*/ 144 w 1295"/>
                <a:gd name="T39" fmla="*/ 913 h 1861"/>
                <a:gd name="T40" fmla="*/ 151 w 1295"/>
                <a:gd name="T41" fmla="*/ 967 h 1861"/>
                <a:gd name="T42" fmla="*/ 193 w 1295"/>
                <a:gd name="T43" fmla="*/ 999 h 1861"/>
                <a:gd name="T44" fmla="*/ 1099 w 1295"/>
                <a:gd name="T45" fmla="*/ 999 h 1861"/>
                <a:gd name="T46" fmla="*/ 1142 w 1295"/>
                <a:gd name="T47" fmla="*/ 967 h 1861"/>
                <a:gd name="T48" fmla="*/ 1147 w 1295"/>
                <a:gd name="T49" fmla="*/ 914 h 1861"/>
                <a:gd name="T50" fmla="*/ 1117 w 1295"/>
                <a:gd name="T51" fmla="*/ 872 h 1861"/>
                <a:gd name="T52" fmla="*/ 212 w 1295"/>
                <a:gd name="T53" fmla="*/ 862 h 1861"/>
                <a:gd name="T54" fmla="*/ 177 w 1295"/>
                <a:gd name="T55" fmla="*/ 513 h 1861"/>
                <a:gd name="T56" fmla="*/ 144 w 1295"/>
                <a:gd name="T57" fmla="*/ 554 h 1861"/>
                <a:gd name="T58" fmla="*/ 151 w 1295"/>
                <a:gd name="T59" fmla="*/ 607 h 1861"/>
                <a:gd name="T60" fmla="*/ 193 w 1295"/>
                <a:gd name="T61" fmla="*/ 640 h 1861"/>
                <a:gd name="T62" fmla="*/ 1099 w 1295"/>
                <a:gd name="T63" fmla="*/ 640 h 1861"/>
                <a:gd name="T64" fmla="*/ 1141 w 1295"/>
                <a:gd name="T65" fmla="*/ 607 h 1861"/>
                <a:gd name="T66" fmla="*/ 1147 w 1295"/>
                <a:gd name="T67" fmla="*/ 554 h 1861"/>
                <a:gd name="T68" fmla="*/ 1117 w 1295"/>
                <a:gd name="T69" fmla="*/ 513 h 1861"/>
                <a:gd name="T70" fmla="*/ 212 w 1295"/>
                <a:gd name="T71" fmla="*/ 502 h 1861"/>
                <a:gd name="T72" fmla="*/ 177 w 1295"/>
                <a:gd name="T73" fmla="*/ 155 h 1861"/>
                <a:gd name="T74" fmla="*/ 144 w 1295"/>
                <a:gd name="T75" fmla="*/ 196 h 1861"/>
                <a:gd name="T76" fmla="*/ 151 w 1295"/>
                <a:gd name="T77" fmla="*/ 250 h 1861"/>
                <a:gd name="T78" fmla="*/ 193 w 1295"/>
                <a:gd name="T79" fmla="*/ 282 h 1861"/>
                <a:gd name="T80" fmla="*/ 1099 w 1295"/>
                <a:gd name="T81" fmla="*/ 282 h 1861"/>
                <a:gd name="T82" fmla="*/ 1142 w 1295"/>
                <a:gd name="T83" fmla="*/ 250 h 1861"/>
                <a:gd name="T84" fmla="*/ 1147 w 1295"/>
                <a:gd name="T85" fmla="*/ 197 h 1861"/>
                <a:gd name="T86" fmla="*/ 1117 w 1295"/>
                <a:gd name="T87" fmla="*/ 155 h 1861"/>
                <a:gd name="T88" fmla="*/ 212 w 1295"/>
                <a:gd name="T89" fmla="*/ 146 h 1861"/>
                <a:gd name="T90" fmla="*/ 1295 w 1295"/>
                <a:gd name="T91" fmla="*/ 1861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95" h="1861">
                  <a:moveTo>
                    <a:pt x="212" y="1580"/>
                  </a:moveTo>
                  <a:lnTo>
                    <a:pt x="194" y="1582"/>
                  </a:lnTo>
                  <a:lnTo>
                    <a:pt x="177" y="1589"/>
                  </a:lnTo>
                  <a:lnTo>
                    <a:pt x="163" y="1601"/>
                  </a:lnTo>
                  <a:lnTo>
                    <a:pt x="151" y="1615"/>
                  </a:lnTo>
                  <a:lnTo>
                    <a:pt x="144" y="1631"/>
                  </a:lnTo>
                  <a:lnTo>
                    <a:pt x="142" y="1650"/>
                  </a:lnTo>
                  <a:lnTo>
                    <a:pt x="144" y="1667"/>
                  </a:lnTo>
                  <a:lnTo>
                    <a:pt x="151" y="1684"/>
                  </a:lnTo>
                  <a:lnTo>
                    <a:pt x="162" y="1698"/>
                  </a:lnTo>
                  <a:lnTo>
                    <a:pt x="176" y="1709"/>
                  </a:lnTo>
                  <a:lnTo>
                    <a:pt x="193" y="1716"/>
                  </a:lnTo>
                  <a:lnTo>
                    <a:pt x="212" y="1719"/>
                  </a:lnTo>
                  <a:lnTo>
                    <a:pt x="1081" y="1719"/>
                  </a:lnTo>
                  <a:lnTo>
                    <a:pt x="1099" y="1716"/>
                  </a:lnTo>
                  <a:lnTo>
                    <a:pt x="1117" y="1709"/>
                  </a:lnTo>
                  <a:lnTo>
                    <a:pt x="1130" y="1698"/>
                  </a:lnTo>
                  <a:lnTo>
                    <a:pt x="1141" y="1684"/>
                  </a:lnTo>
                  <a:lnTo>
                    <a:pt x="1147" y="1667"/>
                  </a:lnTo>
                  <a:lnTo>
                    <a:pt x="1150" y="1650"/>
                  </a:lnTo>
                  <a:lnTo>
                    <a:pt x="1147" y="1631"/>
                  </a:lnTo>
                  <a:lnTo>
                    <a:pt x="1141" y="1615"/>
                  </a:lnTo>
                  <a:lnTo>
                    <a:pt x="1130" y="1601"/>
                  </a:lnTo>
                  <a:lnTo>
                    <a:pt x="1117" y="1589"/>
                  </a:lnTo>
                  <a:lnTo>
                    <a:pt x="1099" y="1582"/>
                  </a:lnTo>
                  <a:lnTo>
                    <a:pt x="1081" y="1580"/>
                  </a:lnTo>
                  <a:lnTo>
                    <a:pt x="212" y="1580"/>
                  </a:lnTo>
                  <a:close/>
                  <a:moveTo>
                    <a:pt x="212" y="1220"/>
                  </a:moveTo>
                  <a:lnTo>
                    <a:pt x="194" y="1222"/>
                  </a:lnTo>
                  <a:lnTo>
                    <a:pt x="177" y="1229"/>
                  </a:lnTo>
                  <a:lnTo>
                    <a:pt x="163" y="1240"/>
                  </a:lnTo>
                  <a:lnTo>
                    <a:pt x="151" y="1254"/>
                  </a:lnTo>
                  <a:lnTo>
                    <a:pt x="144" y="1270"/>
                  </a:lnTo>
                  <a:lnTo>
                    <a:pt x="142" y="1290"/>
                  </a:lnTo>
                  <a:lnTo>
                    <a:pt x="144" y="1307"/>
                  </a:lnTo>
                  <a:lnTo>
                    <a:pt x="151" y="1325"/>
                  </a:lnTo>
                  <a:lnTo>
                    <a:pt x="162" y="1338"/>
                  </a:lnTo>
                  <a:lnTo>
                    <a:pt x="176" y="1349"/>
                  </a:lnTo>
                  <a:lnTo>
                    <a:pt x="193" y="1356"/>
                  </a:lnTo>
                  <a:lnTo>
                    <a:pt x="212" y="1360"/>
                  </a:lnTo>
                  <a:lnTo>
                    <a:pt x="1081" y="1360"/>
                  </a:lnTo>
                  <a:lnTo>
                    <a:pt x="1099" y="1356"/>
                  </a:lnTo>
                  <a:lnTo>
                    <a:pt x="1117" y="1350"/>
                  </a:lnTo>
                  <a:lnTo>
                    <a:pt x="1131" y="1339"/>
                  </a:lnTo>
                  <a:lnTo>
                    <a:pt x="1142" y="1326"/>
                  </a:lnTo>
                  <a:lnTo>
                    <a:pt x="1148" y="1308"/>
                  </a:lnTo>
                  <a:lnTo>
                    <a:pt x="1150" y="1290"/>
                  </a:lnTo>
                  <a:lnTo>
                    <a:pt x="1147" y="1271"/>
                  </a:lnTo>
                  <a:lnTo>
                    <a:pt x="1141" y="1255"/>
                  </a:lnTo>
                  <a:lnTo>
                    <a:pt x="1130" y="1241"/>
                  </a:lnTo>
                  <a:lnTo>
                    <a:pt x="1117" y="1229"/>
                  </a:lnTo>
                  <a:lnTo>
                    <a:pt x="1099" y="1222"/>
                  </a:lnTo>
                  <a:lnTo>
                    <a:pt x="1081" y="1220"/>
                  </a:lnTo>
                  <a:lnTo>
                    <a:pt x="212" y="1220"/>
                  </a:lnTo>
                  <a:close/>
                  <a:moveTo>
                    <a:pt x="212" y="862"/>
                  </a:moveTo>
                  <a:lnTo>
                    <a:pt x="194" y="864"/>
                  </a:lnTo>
                  <a:lnTo>
                    <a:pt x="177" y="872"/>
                  </a:lnTo>
                  <a:lnTo>
                    <a:pt x="163" y="882"/>
                  </a:lnTo>
                  <a:lnTo>
                    <a:pt x="151" y="896"/>
                  </a:lnTo>
                  <a:lnTo>
                    <a:pt x="144" y="913"/>
                  </a:lnTo>
                  <a:lnTo>
                    <a:pt x="142" y="932"/>
                  </a:lnTo>
                  <a:lnTo>
                    <a:pt x="144" y="950"/>
                  </a:lnTo>
                  <a:lnTo>
                    <a:pt x="151" y="967"/>
                  </a:lnTo>
                  <a:lnTo>
                    <a:pt x="162" y="981"/>
                  </a:lnTo>
                  <a:lnTo>
                    <a:pt x="176" y="991"/>
                  </a:lnTo>
                  <a:lnTo>
                    <a:pt x="193" y="999"/>
                  </a:lnTo>
                  <a:lnTo>
                    <a:pt x="212" y="1002"/>
                  </a:lnTo>
                  <a:lnTo>
                    <a:pt x="1081" y="1002"/>
                  </a:lnTo>
                  <a:lnTo>
                    <a:pt x="1099" y="999"/>
                  </a:lnTo>
                  <a:lnTo>
                    <a:pt x="1117" y="991"/>
                  </a:lnTo>
                  <a:lnTo>
                    <a:pt x="1131" y="981"/>
                  </a:lnTo>
                  <a:lnTo>
                    <a:pt x="1142" y="967"/>
                  </a:lnTo>
                  <a:lnTo>
                    <a:pt x="1148" y="950"/>
                  </a:lnTo>
                  <a:lnTo>
                    <a:pt x="1150" y="932"/>
                  </a:lnTo>
                  <a:lnTo>
                    <a:pt x="1147" y="914"/>
                  </a:lnTo>
                  <a:lnTo>
                    <a:pt x="1141" y="897"/>
                  </a:lnTo>
                  <a:lnTo>
                    <a:pt x="1130" y="883"/>
                  </a:lnTo>
                  <a:lnTo>
                    <a:pt x="1117" y="872"/>
                  </a:lnTo>
                  <a:lnTo>
                    <a:pt x="1099" y="864"/>
                  </a:lnTo>
                  <a:lnTo>
                    <a:pt x="1081" y="862"/>
                  </a:lnTo>
                  <a:lnTo>
                    <a:pt x="212" y="862"/>
                  </a:lnTo>
                  <a:close/>
                  <a:moveTo>
                    <a:pt x="212" y="502"/>
                  </a:moveTo>
                  <a:lnTo>
                    <a:pt x="194" y="504"/>
                  </a:lnTo>
                  <a:lnTo>
                    <a:pt x="177" y="513"/>
                  </a:lnTo>
                  <a:lnTo>
                    <a:pt x="163" y="523"/>
                  </a:lnTo>
                  <a:lnTo>
                    <a:pt x="151" y="537"/>
                  </a:lnTo>
                  <a:lnTo>
                    <a:pt x="144" y="554"/>
                  </a:lnTo>
                  <a:lnTo>
                    <a:pt x="142" y="572"/>
                  </a:lnTo>
                  <a:lnTo>
                    <a:pt x="144" y="591"/>
                  </a:lnTo>
                  <a:lnTo>
                    <a:pt x="151" y="607"/>
                  </a:lnTo>
                  <a:lnTo>
                    <a:pt x="162" y="621"/>
                  </a:lnTo>
                  <a:lnTo>
                    <a:pt x="176" y="632"/>
                  </a:lnTo>
                  <a:lnTo>
                    <a:pt x="193" y="640"/>
                  </a:lnTo>
                  <a:lnTo>
                    <a:pt x="212" y="642"/>
                  </a:lnTo>
                  <a:lnTo>
                    <a:pt x="1081" y="642"/>
                  </a:lnTo>
                  <a:lnTo>
                    <a:pt x="1099" y="640"/>
                  </a:lnTo>
                  <a:lnTo>
                    <a:pt x="1117" y="633"/>
                  </a:lnTo>
                  <a:lnTo>
                    <a:pt x="1130" y="621"/>
                  </a:lnTo>
                  <a:lnTo>
                    <a:pt x="1141" y="607"/>
                  </a:lnTo>
                  <a:lnTo>
                    <a:pt x="1147" y="591"/>
                  </a:lnTo>
                  <a:lnTo>
                    <a:pt x="1150" y="572"/>
                  </a:lnTo>
                  <a:lnTo>
                    <a:pt x="1147" y="554"/>
                  </a:lnTo>
                  <a:lnTo>
                    <a:pt x="1141" y="537"/>
                  </a:lnTo>
                  <a:lnTo>
                    <a:pt x="1130" y="523"/>
                  </a:lnTo>
                  <a:lnTo>
                    <a:pt x="1117" y="513"/>
                  </a:lnTo>
                  <a:lnTo>
                    <a:pt x="1099" y="504"/>
                  </a:lnTo>
                  <a:lnTo>
                    <a:pt x="1081" y="502"/>
                  </a:lnTo>
                  <a:lnTo>
                    <a:pt x="212" y="502"/>
                  </a:lnTo>
                  <a:close/>
                  <a:moveTo>
                    <a:pt x="212" y="146"/>
                  </a:moveTo>
                  <a:lnTo>
                    <a:pt x="194" y="148"/>
                  </a:lnTo>
                  <a:lnTo>
                    <a:pt x="177" y="155"/>
                  </a:lnTo>
                  <a:lnTo>
                    <a:pt x="163" y="165"/>
                  </a:lnTo>
                  <a:lnTo>
                    <a:pt x="151" y="179"/>
                  </a:lnTo>
                  <a:lnTo>
                    <a:pt x="144" y="196"/>
                  </a:lnTo>
                  <a:lnTo>
                    <a:pt x="142" y="215"/>
                  </a:lnTo>
                  <a:lnTo>
                    <a:pt x="144" y="233"/>
                  </a:lnTo>
                  <a:lnTo>
                    <a:pt x="151" y="250"/>
                  </a:lnTo>
                  <a:lnTo>
                    <a:pt x="162" y="263"/>
                  </a:lnTo>
                  <a:lnTo>
                    <a:pt x="176" y="275"/>
                  </a:lnTo>
                  <a:lnTo>
                    <a:pt x="193" y="282"/>
                  </a:lnTo>
                  <a:lnTo>
                    <a:pt x="212" y="285"/>
                  </a:lnTo>
                  <a:lnTo>
                    <a:pt x="1081" y="285"/>
                  </a:lnTo>
                  <a:lnTo>
                    <a:pt x="1099" y="282"/>
                  </a:lnTo>
                  <a:lnTo>
                    <a:pt x="1117" y="275"/>
                  </a:lnTo>
                  <a:lnTo>
                    <a:pt x="1131" y="265"/>
                  </a:lnTo>
                  <a:lnTo>
                    <a:pt x="1142" y="250"/>
                  </a:lnTo>
                  <a:lnTo>
                    <a:pt x="1148" y="234"/>
                  </a:lnTo>
                  <a:lnTo>
                    <a:pt x="1150" y="215"/>
                  </a:lnTo>
                  <a:lnTo>
                    <a:pt x="1147" y="197"/>
                  </a:lnTo>
                  <a:lnTo>
                    <a:pt x="1141" y="180"/>
                  </a:lnTo>
                  <a:lnTo>
                    <a:pt x="1130" y="166"/>
                  </a:lnTo>
                  <a:lnTo>
                    <a:pt x="1117" y="155"/>
                  </a:lnTo>
                  <a:lnTo>
                    <a:pt x="1099" y="148"/>
                  </a:lnTo>
                  <a:lnTo>
                    <a:pt x="1081" y="146"/>
                  </a:lnTo>
                  <a:lnTo>
                    <a:pt x="212" y="146"/>
                  </a:lnTo>
                  <a:close/>
                  <a:moveTo>
                    <a:pt x="0" y="0"/>
                  </a:moveTo>
                  <a:lnTo>
                    <a:pt x="1295" y="0"/>
                  </a:lnTo>
                  <a:lnTo>
                    <a:pt x="1295" y="1861"/>
                  </a:lnTo>
                  <a:lnTo>
                    <a:pt x="0" y="186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2" name="Freeform 301"/>
            <p:cNvSpPr>
              <a:spLocks/>
            </p:cNvSpPr>
            <p:nvPr/>
          </p:nvSpPr>
          <p:spPr bwMode="auto">
            <a:xfrm>
              <a:off x="3790800" y="2132255"/>
              <a:ext cx="384175" cy="203200"/>
            </a:xfrm>
            <a:custGeom>
              <a:avLst/>
              <a:gdLst>
                <a:gd name="T0" fmla="*/ 0 w 3388"/>
                <a:gd name="T1" fmla="*/ 0 h 1800"/>
                <a:gd name="T2" fmla="*/ 186 w 3388"/>
                <a:gd name="T3" fmla="*/ 0 h 1800"/>
                <a:gd name="T4" fmla="*/ 186 w 3388"/>
                <a:gd name="T5" fmla="*/ 1512 h 1800"/>
                <a:gd name="T6" fmla="*/ 188 w 3388"/>
                <a:gd name="T7" fmla="*/ 1530 h 1800"/>
                <a:gd name="T8" fmla="*/ 195 w 3388"/>
                <a:gd name="T9" fmla="*/ 1547 h 1800"/>
                <a:gd name="T10" fmla="*/ 206 w 3388"/>
                <a:gd name="T11" fmla="*/ 1561 h 1800"/>
                <a:gd name="T12" fmla="*/ 220 w 3388"/>
                <a:gd name="T13" fmla="*/ 1572 h 1800"/>
                <a:gd name="T14" fmla="*/ 237 w 3388"/>
                <a:gd name="T15" fmla="*/ 1579 h 1800"/>
                <a:gd name="T16" fmla="*/ 256 w 3388"/>
                <a:gd name="T17" fmla="*/ 1581 h 1800"/>
                <a:gd name="T18" fmla="*/ 3132 w 3388"/>
                <a:gd name="T19" fmla="*/ 1581 h 1800"/>
                <a:gd name="T20" fmla="*/ 3150 w 3388"/>
                <a:gd name="T21" fmla="*/ 1579 h 1800"/>
                <a:gd name="T22" fmla="*/ 3167 w 3388"/>
                <a:gd name="T23" fmla="*/ 1572 h 1800"/>
                <a:gd name="T24" fmla="*/ 3181 w 3388"/>
                <a:gd name="T25" fmla="*/ 1562 h 1800"/>
                <a:gd name="T26" fmla="*/ 3192 w 3388"/>
                <a:gd name="T27" fmla="*/ 1548 h 1800"/>
                <a:gd name="T28" fmla="*/ 3199 w 3388"/>
                <a:gd name="T29" fmla="*/ 1531 h 1800"/>
                <a:gd name="T30" fmla="*/ 3202 w 3388"/>
                <a:gd name="T31" fmla="*/ 1512 h 1800"/>
                <a:gd name="T32" fmla="*/ 3203 w 3388"/>
                <a:gd name="T33" fmla="*/ 1512 h 1800"/>
                <a:gd name="T34" fmla="*/ 3203 w 3388"/>
                <a:gd name="T35" fmla="*/ 0 h 1800"/>
                <a:gd name="T36" fmla="*/ 3388 w 3388"/>
                <a:gd name="T37" fmla="*/ 0 h 1800"/>
                <a:gd name="T38" fmla="*/ 3388 w 3388"/>
                <a:gd name="T39" fmla="*/ 1800 h 1800"/>
                <a:gd name="T40" fmla="*/ 0 w 3388"/>
                <a:gd name="T41" fmla="*/ 1800 h 1800"/>
                <a:gd name="T42" fmla="*/ 0 w 3388"/>
                <a:gd name="T43" fmla="*/ 0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388" h="1800">
                  <a:moveTo>
                    <a:pt x="0" y="0"/>
                  </a:moveTo>
                  <a:lnTo>
                    <a:pt x="186" y="0"/>
                  </a:lnTo>
                  <a:lnTo>
                    <a:pt x="186" y="1512"/>
                  </a:lnTo>
                  <a:lnTo>
                    <a:pt x="188" y="1530"/>
                  </a:lnTo>
                  <a:lnTo>
                    <a:pt x="195" y="1547"/>
                  </a:lnTo>
                  <a:lnTo>
                    <a:pt x="206" y="1561"/>
                  </a:lnTo>
                  <a:lnTo>
                    <a:pt x="220" y="1572"/>
                  </a:lnTo>
                  <a:lnTo>
                    <a:pt x="237" y="1579"/>
                  </a:lnTo>
                  <a:lnTo>
                    <a:pt x="256" y="1581"/>
                  </a:lnTo>
                  <a:lnTo>
                    <a:pt x="3132" y="1581"/>
                  </a:lnTo>
                  <a:lnTo>
                    <a:pt x="3150" y="1579"/>
                  </a:lnTo>
                  <a:lnTo>
                    <a:pt x="3167" y="1572"/>
                  </a:lnTo>
                  <a:lnTo>
                    <a:pt x="3181" y="1562"/>
                  </a:lnTo>
                  <a:lnTo>
                    <a:pt x="3192" y="1548"/>
                  </a:lnTo>
                  <a:lnTo>
                    <a:pt x="3199" y="1531"/>
                  </a:lnTo>
                  <a:lnTo>
                    <a:pt x="3202" y="1512"/>
                  </a:lnTo>
                  <a:lnTo>
                    <a:pt x="3203" y="1512"/>
                  </a:lnTo>
                  <a:lnTo>
                    <a:pt x="3203" y="0"/>
                  </a:lnTo>
                  <a:lnTo>
                    <a:pt x="3388" y="0"/>
                  </a:lnTo>
                  <a:lnTo>
                    <a:pt x="3388" y="1800"/>
                  </a:lnTo>
                  <a:lnTo>
                    <a:pt x="0" y="180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63" name="Group 462"/>
          <p:cNvGrpSpPr/>
          <p:nvPr/>
        </p:nvGrpSpPr>
        <p:grpSpPr>
          <a:xfrm>
            <a:off x="3683110" y="496609"/>
            <a:ext cx="185441" cy="232766"/>
            <a:chOff x="4344837" y="2019543"/>
            <a:chExt cx="304800" cy="382587"/>
          </a:xfrm>
          <a:solidFill>
            <a:schemeClr val="tx1">
              <a:lumMod val="65000"/>
              <a:lumOff val="35000"/>
            </a:schemeClr>
          </a:solidFill>
        </p:grpSpPr>
        <p:sp>
          <p:nvSpPr>
            <p:cNvPr id="464" name="Freeform 306"/>
            <p:cNvSpPr>
              <a:spLocks/>
            </p:cNvSpPr>
            <p:nvPr/>
          </p:nvSpPr>
          <p:spPr bwMode="auto">
            <a:xfrm>
              <a:off x="4395637" y="2019543"/>
              <a:ext cx="171450" cy="63500"/>
            </a:xfrm>
            <a:custGeom>
              <a:avLst/>
              <a:gdLst>
                <a:gd name="T0" fmla="*/ 0 w 1512"/>
                <a:gd name="T1" fmla="*/ 0 h 554"/>
                <a:gd name="T2" fmla="*/ 1512 w 1512"/>
                <a:gd name="T3" fmla="*/ 0 h 554"/>
                <a:gd name="T4" fmla="*/ 1512 w 1512"/>
                <a:gd name="T5" fmla="*/ 554 h 554"/>
                <a:gd name="T6" fmla="*/ 1445 w 1512"/>
                <a:gd name="T7" fmla="*/ 510 h 554"/>
                <a:gd name="T8" fmla="*/ 1374 w 1512"/>
                <a:gd name="T9" fmla="*/ 471 h 554"/>
                <a:gd name="T10" fmla="*/ 1302 w 1512"/>
                <a:gd name="T11" fmla="*/ 437 h 554"/>
                <a:gd name="T12" fmla="*/ 1228 w 1512"/>
                <a:gd name="T13" fmla="*/ 406 h 554"/>
                <a:gd name="T14" fmla="*/ 1152 w 1512"/>
                <a:gd name="T15" fmla="*/ 380 h 554"/>
                <a:gd name="T16" fmla="*/ 1075 w 1512"/>
                <a:gd name="T17" fmla="*/ 360 h 554"/>
                <a:gd name="T18" fmla="*/ 996 w 1512"/>
                <a:gd name="T19" fmla="*/ 343 h 554"/>
                <a:gd name="T20" fmla="*/ 918 w 1512"/>
                <a:gd name="T21" fmla="*/ 331 h 554"/>
                <a:gd name="T22" fmla="*/ 837 w 1512"/>
                <a:gd name="T23" fmla="*/ 324 h 554"/>
                <a:gd name="T24" fmla="*/ 757 w 1512"/>
                <a:gd name="T25" fmla="*/ 322 h 554"/>
                <a:gd name="T26" fmla="*/ 676 w 1512"/>
                <a:gd name="T27" fmla="*/ 324 h 554"/>
                <a:gd name="T28" fmla="*/ 596 w 1512"/>
                <a:gd name="T29" fmla="*/ 331 h 554"/>
                <a:gd name="T30" fmla="*/ 517 w 1512"/>
                <a:gd name="T31" fmla="*/ 343 h 554"/>
                <a:gd name="T32" fmla="*/ 438 w 1512"/>
                <a:gd name="T33" fmla="*/ 360 h 554"/>
                <a:gd name="T34" fmla="*/ 362 w 1512"/>
                <a:gd name="T35" fmla="*/ 380 h 554"/>
                <a:gd name="T36" fmla="*/ 286 w 1512"/>
                <a:gd name="T37" fmla="*/ 406 h 554"/>
                <a:gd name="T38" fmla="*/ 211 w 1512"/>
                <a:gd name="T39" fmla="*/ 437 h 554"/>
                <a:gd name="T40" fmla="*/ 139 w 1512"/>
                <a:gd name="T41" fmla="*/ 471 h 554"/>
                <a:gd name="T42" fmla="*/ 69 w 1512"/>
                <a:gd name="T43" fmla="*/ 510 h 554"/>
                <a:gd name="T44" fmla="*/ 0 w 1512"/>
                <a:gd name="T45" fmla="*/ 554 h 554"/>
                <a:gd name="T46" fmla="*/ 0 w 1512"/>
                <a:gd name="T47" fmla="*/ 0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12" h="554">
                  <a:moveTo>
                    <a:pt x="0" y="0"/>
                  </a:moveTo>
                  <a:lnTo>
                    <a:pt x="1512" y="0"/>
                  </a:lnTo>
                  <a:lnTo>
                    <a:pt x="1512" y="554"/>
                  </a:lnTo>
                  <a:lnTo>
                    <a:pt x="1445" y="510"/>
                  </a:lnTo>
                  <a:lnTo>
                    <a:pt x="1374" y="471"/>
                  </a:lnTo>
                  <a:lnTo>
                    <a:pt x="1302" y="437"/>
                  </a:lnTo>
                  <a:lnTo>
                    <a:pt x="1228" y="406"/>
                  </a:lnTo>
                  <a:lnTo>
                    <a:pt x="1152" y="380"/>
                  </a:lnTo>
                  <a:lnTo>
                    <a:pt x="1075" y="360"/>
                  </a:lnTo>
                  <a:lnTo>
                    <a:pt x="996" y="343"/>
                  </a:lnTo>
                  <a:lnTo>
                    <a:pt x="918" y="331"/>
                  </a:lnTo>
                  <a:lnTo>
                    <a:pt x="837" y="324"/>
                  </a:lnTo>
                  <a:lnTo>
                    <a:pt x="757" y="322"/>
                  </a:lnTo>
                  <a:lnTo>
                    <a:pt x="676" y="324"/>
                  </a:lnTo>
                  <a:lnTo>
                    <a:pt x="596" y="331"/>
                  </a:lnTo>
                  <a:lnTo>
                    <a:pt x="517" y="343"/>
                  </a:lnTo>
                  <a:lnTo>
                    <a:pt x="438" y="360"/>
                  </a:lnTo>
                  <a:lnTo>
                    <a:pt x="362" y="380"/>
                  </a:lnTo>
                  <a:lnTo>
                    <a:pt x="286" y="406"/>
                  </a:lnTo>
                  <a:lnTo>
                    <a:pt x="211" y="437"/>
                  </a:lnTo>
                  <a:lnTo>
                    <a:pt x="139" y="471"/>
                  </a:lnTo>
                  <a:lnTo>
                    <a:pt x="69" y="510"/>
                  </a:lnTo>
                  <a:lnTo>
                    <a:pt x="0" y="55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5" name="Freeform 307"/>
            <p:cNvSpPr>
              <a:spLocks/>
            </p:cNvSpPr>
            <p:nvPr/>
          </p:nvSpPr>
          <p:spPr bwMode="auto">
            <a:xfrm>
              <a:off x="4395637" y="2333868"/>
              <a:ext cx="171450" cy="68262"/>
            </a:xfrm>
            <a:custGeom>
              <a:avLst/>
              <a:gdLst>
                <a:gd name="T0" fmla="*/ 0 w 1509"/>
                <a:gd name="T1" fmla="*/ 0 h 605"/>
                <a:gd name="T2" fmla="*/ 76 w 1509"/>
                <a:gd name="T3" fmla="*/ 47 h 605"/>
                <a:gd name="T4" fmla="*/ 155 w 1509"/>
                <a:gd name="T5" fmla="*/ 90 h 605"/>
                <a:gd name="T6" fmla="*/ 236 w 1509"/>
                <a:gd name="T7" fmla="*/ 127 h 605"/>
                <a:gd name="T8" fmla="*/ 319 w 1509"/>
                <a:gd name="T9" fmla="*/ 158 h 605"/>
                <a:gd name="T10" fmla="*/ 404 w 1509"/>
                <a:gd name="T11" fmla="*/ 185 h 605"/>
                <a:gd name="T12" fmla="*/ 490 w 1509"/>
                <a:gd name="T13" fmla="*/ 205 h 605"/>
                <a:gd name="T14" fmla="*/ 578 w 1509"/>
                <a:gd name="T15" fmla="*/ 221 h 605"/>
                <a:gd name="T16" fmla="*/ 665 w 1509"/>
                <a:gd name="T17" fmla="*/ 230 h 605"/>
                <a:gd name="T18" fmla="*/ 754 w 1509"/>
                <a:gd name="T19" fmla="*/ 233 h 605"/>
                <a:gd name="T20" fmla="*/ 843 w 1509"/>
                <a:gd name="T21" fmla="*/ 230 h 605"/>
                <a:gd name="T22" fmla="*/ 933 w 1509"/>
                <a:gd name="T23" fmla="*/ 221 h 605"/>
                <a:gd name="T24" fmla="*/ 1020 w 1509"/>
                <a:gd name="T25" fmla="*/ 205 h 605"/>
                <a:gd name="T26" fmla="*/ 1107 w 1509"/>
                <a:gd name="T27" fmla="*/ 185 h 605"/>
                <a:gd name="T28" fmla="*/ 1192 w 1509"/>
                <a:gd name="T29" fmla="*/ 158 h 605"/>
                <a:gd name="T30" fmla="*/ 1275 w 1509"/>
                <a:gd name="T31" fmla="*/ 127 h 605"/>
                <a:gd name="T32" fmla="*/ 1356 w 1509"/>
                <a:gd name="T33" fmla="*/ 90 h 605"/>
                <a:gd name="T34" fmla="*/ 1434 w 1509"/>
                <a:gd name="T35" fmla="*/ 47 h 605"/>
                <a:gd name="T36" fmla="*/ 1509 w 1509"/>
                <a:gd name="T37" fmla="*/ 0 h 605"/>
                <a:gd name="T38" fmla="*/ 1509 w 1509"/>
                <a:gd name="T39" fmla="*/ 605 h 605"/>
                <a:gd name="T40" fmla="*/ 0 w 1509"/>
                <a:gd name="T41" fmla="*/ 605 h 605"/>
                <a:gd name="T42" fmla="*/ 0 w 1509"/>
                <a:gd name="T43"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09" h="605">
                  <a:moveTo>
                    <a:pt x="0" y="0"/>
                  </a:moveTo>
                  <a:lnTo>
                    <a:pt x="76" y="47"/>
                  </a:lnTo>
                  <a:lnTo>
                    <a:pt x="155" y="90"/>
                  </a:lnTo>
                  <a:lnTo>
                    <a:pt x="236" y="127"/>
                  </a:lnTo>
                  <a:lnTo>
                    <a:pt x="319" y="158"/>
                  </a:lnTo>
                  <a:lnTo>
                    <a:pt x="404" y="185"/>
                  </a:lnTo>
                  <a:lnTo>
                    <a:pt x="490" y="205"/>
                  </a:lnTo>
                  <a:lnTo>
                    <a:pt x="578" y="221"/>
                  </a:lnTo>
                  <a:lnTo>
                    <a:pt x="665" y="230"/>
                  </a:lnTo>
                  <a:lnTo>
                    <a:pt x="754" y="233"/>
                  </a:lnTo>
                  <a:lnTo>
                    <a:pt x="843" y="230"/>
                  </a:lnTo>
                  <a:lnTo>
                    <a:pt x="933" y="221"/>
                  </a:lnTo>
                  <a:lnTo>
                    <a:pt x="1020" y="205"/>
                  </a:lnTo>
                  <a:lnTo>
                    <a:pt x="1107" y="185"/>
                  </a:lnTo>
                  <a:lnTo>
                    <a:pt x="1192" y="158"/>
                  </a:lnTo>
                  <a:lnTo>
                    <a:pt x="1275" y="127"/>
                  </a:lnTo>
                  <a:lnTo>
                    <a:pt x="1356" y="90"/>
                  </a:lnTo>
                  <a:lnTo>
                    <a:pt x="1434" y="47"/>
                  </a:lnTo>
                  <a:lnTo>
                    <a:pt x="1509" y="0"/>
                  </a:lnTo>
                  <a:lnTo>
                    <a:pt x="1509" y="605"/>
                  </a:lnTo>
                  <a:lnTo>
                    <a:pt x="0" y="60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6" name="Freeform 308"/>
            <p:cNvSpPr>
              <a:spLocks noEditPoints="1"/>
            </p:cNvSpPr>
            <p:nvPr/>
          </p:nvSpPr>
          <p:spPr bwMode="auto">
            <a:xfrm>
              <a:off x="4344837" y="2070343"/>
              <a:ext cx="304800" cy="274637"/>
            </a:xfrm>
            <a:custGeom>
              <a:avLst/>
              <a:gdLst>
                <a:gd name="T0" fmla="*/ 1142 w 2686"/>
                <a:gd name="T1" fmla="*/ 2115 h 2411"/>
                <a:gd name="T2" fmla="*/ 1173 w 2686"/>
                <a:gd name="T3" fmla="*/ 2257 h 2411"/>
                <a:gd name="T4" fmla="*/ 1264 w 2686"/>
                <a:gd name="T5" fmla="*/ 2234 h 2411"/>
                <a:gd name="T6" fmla="*/ 1254 w 2686"/>
                <a:gd name="T7" fmla="*/ 2086 h 2411"/>
                <a:gd name="T8" fmla="*/ 1830 w 2686"/>
                <a:gd name="T9" fmla="*/ 1804 h 2411"/>
                <a:gd name="T10" fmla="*/ 1805 w 2686"/>
                <a:gd name="T11" fmla="*/ 1895 h 2411"/>
                <a:gd name="T12" fmla="*/ 1927 w 2686"/>
                <a:gd name="T13" fmla="*/ 1973 h 2411"/>
                <a:gd name="T14" fmla="*/ 1975 w 2686"/>
                <a:gd name="T15" fmla="*/ 1891 h 2411"/>
                <a:gd name="T16" fmla="*/ 1863 w 2686"/>
                <a:gd name="T17" fmla="*/ 1794 h 2411"/>
                <a:gd name="T18" fmla="*/ 445 w 2686"/>
                <a:gd name="T19" fmla="*/ 1876 h 2411"/>
                <a:gd name="T20" fmla="*/ 471 w 2686"/>
                <a:gd name="T21" fmla="*/ 1967 h 2411"/>
                <a:gd name="T22" fmla="*/ 598 w 2686"/>
                <a:gd name="T23" fmla="*/ 1909 h 2411"/>
                <a:gd name="T24" fmla="*/ 598 w 2686"/>
                <a:gd name="T25" fmla="*/ 1814 h 2411"/>
                <a:gd name="T26" fmla="*/ 2100 w 2686"/>
                <a:gd name="T27" fmla="*/ 1148 h 2411"/>
                <a:gd name="T28" fmla="*/ 2076 w 2686"/>
                <a:gd name="T29" fmla="*/ 1240 h 2411"/>
                <a:gd name="T30" fmla="*/ 2219 w 2686"/>
                <a:gd name="T31" fmla="*/ 1271 h 2411"/>
                <a:gd name="T32" fmla="*/ 2265 w 2686"/>
                <a:gd name="T33" fmla="*/ 1188 h 2411"/>
                <a:gd name="T34" fmla="*/ 2134 w 2686"/>
                <a:gd name="T35" fmla="*/ 1139 h 2411"/>
                <a:gd name="T36" fmla="*/ 147 w 2686"/>
                <a:gd name="T37" fmla="*/ 1188 h 2411"/>
                <a:gd name="T38" fmla="*/ 194 w 2686"/>
                <a:gd name="T39" fmla="*/ 1271 h 2411"/>
                <a:gd name="T40" fmla="*/ 337 w 2686"/>
                <a:gd name="T41" fmla="*/ 1240 h 2411"/>
                <a:gd name="T42" fmla="*/ 313 w 2686"/>
                <a:gd name="T43" fmla="*/ 1148 h 2411"/>
                <a:gd name="T44" fmla="*/ 1194 w 2686"/>
                <a:gd name="T45" fmla="*/ 537 h 2411"/>
                <a:gd name="T46" fmla="*/ 713 w 2686"/>
                <a:gd name="T47" fmla="*/ 1143 h 2411"/>
                <a:gd name="T48" fmla="*/ 646 w 2686"/>
                <a:gd name="T49" fmla="*/ 1211 h 2411"/>
                <a:gd name="T50" fmla="*/ 713 w 2686"/>
                <a:gd name="T51" fmla="*/ 1277 h 2411"/>
                <a:gd name="T52" fmla="*/ 1290 w 2686"/>
                <a:gd name="T53" fmla="*/ 1228 h 2411"/>
                <a:gd name="T54" fmla="*/ 1275 w 2686"/>
                <a:gd name="T55" fmla="*/ 547 h 2411"/>
                <a:gd name="T56" fmla="*/ 471 w 2686"/>
                <a:gd name="T57" fmla="*/ 446 h 2411"/>
                <a:gd name="T58" fmla="*/ 445 w 2686"/>
                <a:gd name="T59" fmla="*/ 537 h 2411"/>
                <a:gd name="T60" fmla="*/ 568 w 2686"/>
                <a:gd name="T61" fmla="*/ 615 h 2411"/>
                <a:gd name="T62" fmla="*/ 615 w 2686"/>
                <a:gd name="T63" fmla="*/ 534 h 2411"/>
                <a:gd name="T64" fmla="*/ 504 w 2686"/>
                <a:gd name="T65" fmla="*/ 437 h 2411"/>
                <a:gd name="T66" fmla="*/ 1804 w 2686"/>
                <a:gd name="T67" fmla="*/ 518 h 2411"/>
                <a:gd name="T68" fmla="*/ 1829 w 2686"/>
                <a:gd name="T69" fmla="*/ 609 h 2411"/>
                <a:gd name="T70" fmla="*/ 1957 w 2686"/>
                <a:gd name="T71" fmla="*/ 551 h 2411"/>
                <a:gd name="T72" fmla="*/ 1957 w 2686"/>
                <a:gd name="T73" fmla="*/ 456 h 2411"/>
                <a:gd name="T74" fmla="*/ 1172 w 2686"/>
                <a:gd name="T75" fmla="*/ 154 h 2411"/>
                <a:gd name="T76" fmla="*/ 1141 w 2686"/>
                <a:gd name="T77" fmla="*/ 297 h 2411"/>
                <a:gd name="T78" fmla="*/ 1224 w 2686"/>
                <a:gd name="T79" fmla="*/ 343 h 2411"/>
                <a:gd name="T80" fmla="*/ 1273 w 2686"/>
                <a:gd name="T81" fmla="*/ 213 h 2411"/>
                <a:gd name="T82" fmla="*/ 1206 w 2686"/>
                <a:gd name="T83" fmla="*/ 146 h 2411"/>
                <a:gd name="T84" fmla="*/ 1628 w 2686"/>
                <a:gd name="T85" fmla="*/ 76 h 2411"/>
                <a:gd name="T86" fmla="*/ 2045 w 2686"/>
                <a:gd name="T87" fmla="*/ 339 h 2411"/>
                <a:gd name="T88" fmla="*/ 2323 w 2686"/>
                <a:gd name="T89" fmla="*/ 747 h 2411"/>
                <a:gd name="T90" fmla="*/ 2550 w 2686"/>
                <a:gd name="T91" fmla="*/ 1162 h 2411"/>
                <a:gd name="T92" fmla="*/ 2599 w 2686"/>
                <a:gd name="T93" fmla="*/ 1058 h 2411"/>
                <a:gd name="T94" fmla="*/ 2684 w 2686"/>
                <a:gd name="T95" fmla="*/ 1103 h 2411"/>
                <a:gd name="T96" fmla="*/ 2653 w 2686"/>
                <a:gd name="T97" fmla="*/ 1397 h 2411"/>
                <a:gd name="T98" fmla="*/ 2561 w 2686"/>
                <a:gd name="T99" fmla="*/ 1373 h 2411"/>
                <a:gd name="T100" fmla="*/ 2385 w 2686"/>
                <a:gd name="T101" fmla="*/ 1465 h 2411"/>
                <a:gd name="T102" fmla="*/ 2186 w 2686"/>
                <a:gd name="T103" fmla="*/ 1908 h 2411"/>
                <a:gd name="T104" fmla="*/ 1836 w 2686"/>
                <a:gd name="T105" fmla="*/ 2233 h 2411"/>
                <a:gd name="T106" fmla="*/ 1376 w 2686"/>
                <a:gd name="T107" fmla="*/ 2399 h 2411"/>
                <a:gd name="T108" fmla="*/ 872 w 2686"/>
                <a:gd name="T109" fmla="*/ 2364 h 2411"/>
                <a:gd name="T110" fmla="*/ 443 w 2686"/>
                <a:gd name="T111" fmla="*/ 2139 h 2411"/>
                <a:gd name="T112" fmla="*/ 138 w 2686"/>
                <a:gd name="T113" fmla="*/ 1767 h 2411"/>
                <a:gd name="T114" fmla="*/ 3 w 2686"/>
                <a:gd name="T115" fmla="*/ 1291 h 2411"/>
                <a:gd name="T116" fmla="*/ 72 w 2686"/>
                <a:gd name="T117" fmla="*/ 793 h 2411"/>
                <a:gd name="T118" fmla="*/ 326 w 2686"/>
                <a:gd name="T119" fmla="*/ 382 h 2411"/>
                <a:gd name="T120" fmla="*/ 718 w 2686"/>
                <a:gd name="T121" fmla="*/ 103 h 2411"/>
                <a:gd name="T122" fmla="*/ 1206 w 2686"/>
                <a:gd name="T123" fmla="*/ 0 h 2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86" h="2411">
                  <a:moveTo>
                    <a:pt x="1207" y="2066"/>
                  </a:moveTo>
                  <a:lnTo>
                    <a:pt x="1189" y="2068"/>
                  </a:lnTo>
                  <a:lnTo>
                    <a:pt x="1173" y="2075"/>
                  </a:lnTo>
                  <a:lnTo>
                    <a:pt x="1160" y="2086"/>
                  </a:lnTo>
                  <a:lnTo>
                    <a:pt x="1150" y="2099"/>
                  </a:lnTo>
                  <a:lnTo>
                    <a:pt x="1142" y="2115"/>
                  </a:lnTo>
                  <a:lnTo>
                    <a:pt x="1140" y="2133"/>
                  </a:lnTo>
                  <a:lnTo>
                    <a:pt x="1140" y="2200"/>
                  </a:lnTo>
                  <a:lnTo>
                    <a:pt x="1142" y="2218"/>
                  </a:lnTo>
                  <a:lnTo>
                    <a:pt x="1150" y="2234"/>
                  </a:lnTo>
                  <a:lnTo>
                    <a:pt x="1160" y="2247"/>
                  </a:lnTo>
                  <a:lnTo>
                    <a:pt x="1173" y="2257"/>
                  </a:lnTo>
                  <a:lnTo>
                    <a:pt x="1189" y="2265"/>
                  </a:lnTo>
                  <a:lnTo>
                    <a:pt x="1207" y="2267"/>
                  </a:lnTo>
                  <a:lnTo>
                    <a:pt x="1224" y="2265"/>
                  </a:lnTo>
                  <a:lnTo>
                    <a:pt x="1241" y="2257"/>
                  </a:lnTo>
                  <a:lnTo>
                    <a:pt x="1254" y="2247"/>
                  </a:lnTo>
                  <a:lnTo>
                    <a:pt x="1264" y="2234"/>
                  </a:lnTo>
                  <a:lnTo>
                    <a:pt x="1271" y="2218"/>
                  </a:lnTo>
                  <a:lnTo>
                    <a:pt x="1273" y="2200"/>
                  </a:lnTo>
                  <a:lnTo>
                    <a:pt x="1273" y="2133"/>
                  </a:lnTo>
                  <a:lnTo>
                    <a:pt x="1271" y="2115"/>
                  </a:lnTo>
                  <a:lnTo>
                    <a:pt x="1264" y="2099"/>
                  </a:lnTo>
                  <a:lnTo>
                    <a:pt x="1254" y="2086"/>
                  </a:lnTo>
                  <a:lnTo>
                    <a:pt x="1241" y="2075"/>
                  </a:lnTo>
                  <a:lnTo>
                    <a:pt x="1224" y="2068"/>
                  </a:lnTo>
                  <a:lnTo>
                    <a:pt x="1207" y="2066"/>
                  </a:lnTo>
                  <a:close/>
                  <a:moveTo>
                    <a:pt x="1863" y="1794"/>
                  </a:moveTo>
                  <a:lnTo>
                    <a:pt x="1846" y="1796"/>
                  </a:lnTo>
                  <a:lnTo>
                    <a:pt x="1830" y="1804"/>
                  </a:lnTo>
                  <a:lnTo>
                    <a:pt x="1816" y="1814"/>
                  </a:lnTo>
                  <a:lnTo>
                    <a:pt x="1805" y="1828"/>
                  </a:lnTo>
                  <a:lnTo>
                    <a:pt x="1798" y="1844"/>
                  </a:lnTo>
                  <a:lnTo>
                    <a:pt x="1795" y="1862"/>
                  </a:lnTo>
                  <a:lnTo>
                    <a:pt x="1798" y="1878"/>
                  </a:lnTo>
                  <a:lnTo>
                    <a:pt x="1805" y="1895"/>
                  </a:lnTo>
                  <a:lnTo>
                    <a:pt x="1816" y="1909"/>
                  </a:lnTo>
                  <a:lnTo>
                    <a:pt x="1863" y="1956"/>
                  </a:lnTo>
                  <a:lnTo>
                    <a:pt x="1877" y="1967"/>
                  </a:lnTo>
                  <a:lnTo>
                    <a:pt x="1894" y="1973"/>
                  </a:lnTo>
                  <a:lnTo>
                    <a:pt x="1910" y="1975"/>
                  </a:lnTo>
                  <a:lnTo>
                    <a:pt x="1927" y="1973"/>
                  </a:lnTo>
                  <a:lnTo>
                    <a:pt x="1943" y="1967"/>
                  </a:lnTo>
                  <a:lnTo>
                    <a:pt x="1957" y="1956"/>
                  </a:lnTo>
                  <a:lnTo>
                    <a:pt x="1968" y="1942"/>
                  </a:lnTo>
                  <a:lnTo>
                    <a:pt x="1975" y="1926"/>
                  </a:lnTo>
                  <a:lnTo>
                    <a:pt x="1978" y="1909"/>
                  </a:lnTo>
                  <a:lnTo>
                    <a:pt x="1975" y="1891"/>
                  </a:lnTo>
                  <a:lnTo>
                    <a:pt x="1968" y="1876"/>
                  </a:lnTo>
                  <a:lnTo>
                    <a:pt x="1957" y="1862"/>
                  </a:lnTo>
                  <a:lnTo>
                    <a:pt x="1910" y="1814"/>
                  </a:lnTo>
                  <a:lnTo>
                    <a:pt x="1896" y="1804"/>
                  </a:lnTo>
                  <a:lnTo>
                    <a:pt x="1879" y="1796"/>
                  </a:lnTo>
                  <a:lnTo>
                    <a:pt x="1863" y="1794"/>
                  </a:lnTo>
                  <a:close/>
                  <a:moveTo>
                    <a:pt x="551" y="1794"/>
                  </a:moveTo>
                  <a:lnTo>
                    <a:pt x="534" y="1796"/>
                  </a:lnTo>
                  <a:lnTo>
                    <a:pt x="518" y="1804"/>
                  </a:lnTo>
                  <a:lnTo>
                    <a:pt x="504" y="1814"/>
                  </a:lnTo>
                  <a:lnTo>
                    <a:pt x="457" y="1862"/>
                  </a:lnTo>
                  <a:lnTo>
                    <a:pt x="445" y="1876"/>
                  </a:lnTo>
                  <a:lnTo>
                    <a:pt x="439" y="1891"/>
                  </a:lnTo>
                  <a:lnTo>
                    <a:pt x="436" y="1909"/>
                  </a:lnTo>
                  <a:lnTo>
                    <a:pt x="439" y="1926"/>
                  </a:lnTo>
                  <a:lnTo>
                    <a:pt x="445" y="1942"/>
                  </a:lnTo>
                  <a:lnTo>
                    <a:pt x="457" y="1956"/>
                  </a:lnTo>
                  <a:lnTo>
                    <a:pt x="471" y="1967"/>
                  </a:lnTo>
                  <a:lnTo>
                    <a:pt x="486" y="1973"/>
                  </a:lnTo>
                  <a:lnTo>
                    <a:pt x="504" y="1975"/>
                  </a:lnTo>
                  <a:lnTo>
                    <a:pt x="520" y="1973"/>
                  </a:lnTo>
                  <a:lnTo>
                    <a:pt x="536" y="1967"/>
                  </a:lnTo>
                  <a:lnTo>
                    <a:pt x="551" y="1956"/>
                  </a:lnTo>
                  <a:lnTo>
                    <a:pt x="598" y="1909"/>
                  </a:lnTo>
                  <a:lnTo>
                    <a:pt x="609" y="1895"/>
                  </a:lnTo>
                  <a:lnTo>
                    <a:pt x="615" y="1878"/>
                  </a:lnTo>
                  <a:lnTo>
                    <a:pt x="618" y="1862"/>
                  </a:lnTo>
                  <a:lnTo>
                    <a:pt x="615" y="1844"/>
                  </a:lnTo>
                  <a:lnTo>
                    <a:pt x="609" y="1828"/>
                  </a:lnTo>
                  <a:lnTo>
                    <a:pt x="598" y="1814"/>
                  </a:lnTo>
                  <a:lnTo>
                    <a:pt x="583" y="1804"/>
                  </a:lnTo>
                  <a:lnTo>
                    <a:pt x="568" y="1796"/>
                  </a:lnTo>
                  <a:lnTo>
                    <a:pt x="551" y="1794"/>
                  </a:lnTo>
                  <a:close/>
                  <a:moveTo>
                    <a:pt x="2134" y="1139"/>
                  </a:moveTo>
                  <a:lnTo>
                    <a:pt x="2116" y="1142"/>
                  </a:lnTo>
                  <a:lnTo>
                    <a:pt x="2100" y="1148"/>
                  </a:lnTo>
                  <a:lnTo>
                    <a:pt x="2087" y="1158"/>
                  </a:lnTo>
                  <a:lnTo>
                    <a:pt x="2076" y="1173"/>
                  </a:lnTo>
                  <a:lnTo>
                    <a:pt x="2070" y="1188"/>
                  </a:lnTo>
                  <a:lnTo>
                    <a:pt x="2067" y="1206"/>
                  </a:lnTo>
                  <a:lnTo>
                    <a:pt x="2070" y="1224"/>
                  </a:lnTo>
                  <a:lnTo>
                    <a:pt x="2076" y="1240"/>
                  </a:lnTo>
                  <a:lnTo>
                    <a:pt x="2087" y="1253"/>
                  </a:lnTo>
                  <a:lnTo>
                    <a:pt x="2100" y="1264"/>
                  </a:lnTo>
                  <a:lnTo>
                    <a:pt x="2116" y="1271"/>
                  </a:lnTo>
                  <a:lnTo>
                    <a:pt x="2134" y="1273"/>
                  </a:lnTo>
                  <a:lnTo>
                    <a:pt x="2201" y="1273"/>
                  </a:lnTo>
                  <a:lnTo>
                    <a:pt x="2219" y="1271"/>
                  </a:lnTo>
                  <a:lnTo>
                    <a:pt x="2236" y="1264"/>
                  </a:lnTo>
                  <a:lnTo>
                    <a:pt x="2249" y="1253"/>
                  </a:lnTo>
                  <a:lnTo>
                    <a:pt x="2259" y="1240"/>
                  </a:lnTo>
                  <a:lnTo>
                    <a:pt x="2265" y="1224"/>
                  </a:lnTo>
                  <a:lnTo>
                    <a:pt x="2267" y="1206"/>
                  </a:lnTo>
                  <a:lnTo>
                    <a:pt x="2265" y="1188"/>
                  </a:lnTo>
                  <a:lnTo>
                    <a:pt x="2259" y="1173"/>
                  </a:lnTo>
                  <a:lnTo>
                    <a:pt x="2248" y="1158"/>
                  </a:lnTo>
                  <a:lnTo>
                    <a:pt x="2235" y="1148"/>
                  </a:lnTo>
                  <a:lnTo>
                    <a:pt x="2219" y="1142"/>
                  </a:lnTo>
                  <a:lnTo>
                    <a:pt x="2201" y="1139"/>
                  </a:lnTo>
                  <a:lnTo>
                    <a:pt x="2134" y="1139"/>
                  </a:lnTo>
                  <a:close/>
                  <a:moveTo>
                    <a:pt x="212" y="1139"/>
                  </a:moveTo>
                  <a:lnTo>
                    <a:pt x="194" y="1142"/>
                  </a:lnTo>
                  <a:lnTo>
                    <a:pt x="178" y="1148"/>
                  </a:lnTo>
                  <a:lnTo>
                    <a:pt x="165" y="1158"/>
                  </a:lnTo>
                  <a:lnTo>
                    <a:pt x="155" y="1173"/>
                  </a:lnTo>
                  <a:lnTo>
                    <a:pt x="147" y="1188"/>
                  </a:lnTo>
                  <a:lnTo>
                    <a:pt x="145" y="1206"/>
                  </a:lnTo>
                  <a:lnTo>
                    <a:pt x="147" y="1224"/>
                  </a:lnTo>
                  <a:lnTo>
                    <a:pt x="155" y="1240"/>
                  </a:lnTo>
                  <a:lnTo>
                    <a:pt x="165" y="1253"/>
                  </a:lnTo>
                  <a:lnTo>
                    <a:pt x="178" y="1264"/>
                  </a:lnTo>
                  <a:lnTo>
                    <a:pt x="194" y="1271"/>
                  </a:lnTo>
                  <a:lnTo>
                    <a:pt x="212" y="1273"/>
                  </a:lnTo>
                  <a:lnTo>
                    <a:pt x="278" y="1273"/>
                  </a:lnTo>
                  <a:lnTo>
                    <a:pt x="297" y="1271"/>
                  </a:lnTo>
                  <a:lnTo>
                    <a:pt x="313" y="1264"/>
                  </a:lnTo>
                  <a:lnTo>
                    <a:pt x="327" y="1253"/>
                  </a:lnTo>
                  <a:lnTo>
                    <a:pt x="337" y="1240"/>
                  </a:lnTo>
                  <a:lnTo>
                    <a:pt x="344" y="1224"/>
                  </a:lnTo>
                  <a:lnTo>
                    <a:pt x="346" y="1206"/>
                  </a:lnTo>
                  <a:lnTo>
                    <a:pt x="344" y="1188"/>
                  </a:lnTo>
                  <a:lnTo>
                    <a:pt x="337" y="1173"/>
                  </a:lnTo>
                  <a:lnTo>
                    <a:pt x="327" y="1158"/>
                  </a:lnTo>
                  <a:lnTo>
                    <a:pt x="313" y="1148"/>
                  </a:lnTo>
                  <a:lnTo>
                    <a:pt x="297" y="1142"/>
                  </a:lnTo>
                  <a:lnTo>
                    <a:pt x="278" y="1139"/>
                  </a:lnTo>
                  <a:lnTo>
                    <a:pt x="212" y="1139"/>
                  </a:lnTo>
                  <a:close/>
                  <a:moveTo>
                    <a:pt x="1227" y="528"/>
                  </a:moveTo>
                  <a:lnTo>
                    <a:pt x="1210" y="531"/>
                  </a:lnTo>
                  <a:lnTo>
                    <a:pt x="1194" y="537"/>
                  </a:lnTo>
                  <a:lnTo>
                    <a:pt x="1180" y="547"/>
                  </a:lnTo>
                  <a:lnTo>
                    <a:pt x="1170" y="561"/>
                  </a:lnTo>
                  <a:lnTo>
                    <a:pt x="1163" y="577"/>
                  </a:lnTo>
                  <a:lnTo>
                    <a:pt x="1161" y="595"/>
                  </a:lnTo>
                  <a:lnTo>
                    <a:pt x="1161" y="1143"/>
                  </a:lnTo>
                  <a:lnTo>
                    <a:pt x="713" y="1143"/>
                  </a:lnTo>
                  <a:lnTo>
                    <a:pt x="695" y="1146"/>
                  </a:lnTo>
                  <a:lnTo>
                    <a:pt x="680" y="1152"/>
                  </a:lnTo>
                  <a:lnTo>
                    <a:pt x="665" y="1162"/>
                  </a:lnTo>
                  <a:lnTo>
                    <a:pt x="655" y="1177"/>
                  </a:lnTo>
                  <a:lnTo>
                    <a:pt x="649" y="1192"/>
                  </a:lnTo>
                  <a:lnTo>
                    <a:pt x="646" y="1211"/>
                  </a:lnTo>
                  <a:lnTo>
                    <a:pt x="649" y="1228"/>
                  </a:lnTo>
                  <a:lnTo>
                    <a:pt x="655" y="1244"/>
                  </a:lnTo>
                  <a:lnTo>
                    <a:pt x="665" y="1258"/>
                  </a:lnTo>
                  <a:lnTo>
                    <a:pt x="680" y="1268"/>
                  </a:lnTo>
                  <a:lnTo>
                    <a:pt x="695" y="1275"/>
                  </a:lnTo>
                  <a:lnTo>
                    <a:pt x="713" y="1277"/>
                  </a:lnTo>
                  <a:lnTo>
                    <a:pt x="1225" y="1277"/>
                  </a:lnTo>
                  <a:lnTo>
                    <a:pt x="1244" y="1275"/>
                  </a:lnTo>
                  <a:lnTo>
                    <a:pt x="1259" y="1268"/>
                  </a:lnTo>
                  <a:lnTo>
                    <a:pt x="1272" y="1258"/>
                  </a:lnTo>
                  <a:lnTo>
                    <a:pt x="1284" y="1244"/>
                  </a:lnTo>
                  <a:lnTo>
                    <a:pt x="1290" y="1228"/>
                  </a:lnTo>
                  <a:lnTo>
                    <a:pt x="1292" y="1211"/>
                  </a:lnTo>
                  <a:lnTo>
                    <a:pt x="1292" y="595"/>
                  </a:lnTo>
                  <a:lnTo>
                    <a:pt x="1295" y="595"/>
                  </a:lnTo>
                  <a:lnTo>
                    <a:pt x="1293" y="577"/>
                  </a:lnTo>
                  <a:lnTo>
                    <a:pt x="1286" y="560"/>
                  </a:lnTo>
                  <a:lnTo>
                    <a:pt x="1275" y="547"/>
                  </a:lnTo>
                  <a:lnTo>
                    <a:pt x="1262" y="537"/>
                  </a:lnTo>
                  <a:lnTo>
                    <a:pt x="1246" y="530"/>
                  </a:lnTo>
                  <a:lnTo>
                    <a:pt x="1227" y="528"/>
                  </a:lnTo>
                  <a:close/>
                  <a:moveTo>
                    <a:pt x="504" y="437"/>
                  </a:moveTo>
                  <a:lnTo>
                    <a:pt x="486" y="439"/>
                  </a:lnTo>
                  <a:lnTo>
                    <a:pt x="471" y="446"/>
                  </a:lnTo>
                  <a:lnTo>
                    <a:pt x="457" y="456"/>
                  </a:lnTo>
                  <a:lnTo>
                    <a:pt x="445" y="470"/>
                  </a:lnTo>
                  <a:lnTo>
                    <a:pt x="439" y="487"/>
                  </a:lnTo>
                  <a:lnTo>
                    <a:pt x="436" y="503"/>
                  </a:lnTo>
                  <a:lnTo>
                    <a:pt x="439" y="520"/>
                  </a:lnTo>
                  <a:lnTo>
                    <a:pt x="445" y="537"/>
                  </a:lnTo>
                  <a:lnTo>
                    <a:pt x="457" y="551"/>
                  </a:lnTo>
                  <a:lnTo>
                    <a:pt x="504" y="598"/>
                  </a:lnTo>
                  <a:lnTo>
                    <a:pt x="518" y="609"/>
                  </a:lnTo>
                  <a:lnTo>
                    <a:pt x="534" y="615"/>
                  </a:lnTo>
                  <a:lnTo>
                    <a:pt x="551" y="618"/>
                  </a:lnTo>
                  <a:lnTo>
                    <a:pt x="568" y="615"/>
                  </a:lnTo>
                  <a:lnTo>
                    <a:pt x="583" y="609"/>
                  </a:lnTo>
                  <a:lnTo>
                    <a:pt x="598" y="598"/>
                  </a:lnTo>
                  <a:lnTo>
                    <a:pt x="609" y="584"/>
                  </a:lnTo>
                  <a:lnTo>
                    <a:pt x="615" y="567"/>
                  </a:lnTo>
                  <a:lnTo>
                    <a:pt x="618" y="551"/>
                  </a:lnTo>
                  <a:lnTo>
                    <a:pt x="615" y="534"/>
                  </a:lnTo>
                  <a:lnTo>
                    <a:pt x="609" y="518"/>
                  </a:lnTo>
                  <a:lnTo>
                    <a:pt x="598" y="504"/>
                  </a:lnTo>
                  <a:lnTo>
                    <a:pt x="551" y="456"/>
                  </a:lnTo>
                  <a:lnTo>
                    <a:pt x="536" y="446"/>
                  </a:lnTo>
                  <a:lnTo>
                    <a:pt x="520" y="439"/>
                  </a:lnTo>
                  <a:lnTo>
                    <a:pt x="504" y="437"/>
                  </a:lnTo>
                  <a:close/>
                  <a:moveTo>
                    <a:pt x="1910" y="437"/>
                  </a:moveTo>
                  <a:lnTo>
                    <a:pt x="1893" y="439"/>
                  </a:lnTo>
                  <a:lnTo>
                    <a:pt x="1876" y="446"/>
                  </a:lnTo>
                  <a:lnTo>
                    <a:pt x="1862" y="456"/>
                  </a:lnTo>
                  <a:lnTo>
                    <a:pt x="1815" y="504"/>
                  </a:lnTo>
                  <a:lnTo>
                    <a:pt x="1804" y="518"/>
                  </a:lnTo>
                  <a:lnTo>
                    <a:pt x="1797" y="534"/>
                  </a:lnTo>
                  <a:lnTo>
                    <a:pt x="1795" y="551"/>
                  </a:lnTo>
                  <a:lnTo>
                    <a:pt x="1797" y="567"/>
                  </a:lnTo>
                  <a:lnTo>
                    <a:pt x="1804" y="584"/>
                  </a:lnTo>
                  <a:lnTo>
                    <a:pt x="1815" y="598"/>
                  </a:lnTo>
                  <a:lnTo>
                    <a:pt x="1829" y="609"/>
                  </a:lnTo>
                  <a:lnTo>
                    <a:pt x="1846" y="615"/>
                  </a:lnTo>
                  <a:lnTo>
                    <a:pt x="1862" y="618"/>
                  </a:lnTo>
                  <a:lnTo>
                    <a:pt x="1879" y="615"/>
                  </a:lnTo>
                  <a:lnTo>
                    <a:pt x="1895" y="609"/>
                  </a:lnTo>
                  <a:lnTo>
                    <a:pt x="1909" y="598"/>
                  </a:lnTo>
                  <a:lnTo>
                    <a:pt x="1957" y="551"/>
                  </a:lnTo>
                  <a:lnTo>
                    <a:pt x="1967" y="537"/>
                  </a:lnTo>
                  <a:lnTo>
                    <a:pt x="1975" y="520"/>
                  </a:lnTo>
                  <a:lnTo>
                    <a:pt x="1977" y="503"/>
                  </a:lnTo>
                  <a:lnTo>
                    <a:pt x="1975" y="487"/>
                  </a:lnTo>
                  <a:lnTo>
                    <a:pt x="1967" y="470"/>
                  </a:lnTo>
                  <a:lnTo>
                    <a:pt x="1957" y="456"/>
                  </a:lnTo>
                  <a:lnTo>
                    <a:pt x="1943" y="445"/>
                  </a:lnTo>
                  <a:lnTo>
                    <a:pt x="1926" y="439"/>
                  </a:lnTo>
                  <a:lnTo>
                    <a:pt x="1910" y="437"/>
                  </a:lnTo>
                  <a:close/>
                  <a:moveTo>
                    <a:pt x="1206" y="146"/>
                  </a:moveTo>
                  <a:lnTo>
                    <a:pt x="1188" y="148"/>
                  </a:lnTo>
                  <a:lnTo>
                    <a:pt x="1172" y="154"/>
                  </a:lnTo>
                  <a:lnTo>
                    <a:pt x="1159" y="166"/>
                  </a:lnTo>
                  <a:lnTo>
                    <a:pt x="1148" y="179"/>
                  </a:lnTo>
                  <a:lnTo>
                    <a:pt x="1141" y="194"/>
                  </a:lnTo>
                  <a:lnTo>
                    <a:pt x="1139" y="213"/>
                  </a:lnTo>
                  <a:lnTo>
                    <a:pt x="1139" y="279"/>
                  </a:lnTo>
                  <a:lnTo>
                    <a:pt x="1141" y="297"/>
                  </a:lnTo>
                  <a:lnTo>
                    <a:pt x="1148" y="313"/>
                  </a:lnTo>
                  <a:lnTo>
                    <a:pt x="1159" y="327"/>
                  </a:lnTo>
                  <a:lnTo>
                    <a:pt x="1172" y="337"/>
                  </a:lnTo>
                  <a:lnTo>
                    <a:pt x="1188" y="343"/>
                  </a:lnTo>
                  <a:lnTo>
                    <a:pt x="1206" y="347"/>
                  </a:lnTo>
                  <a:lnTo>
                    <a:pt x="1224" y="343"/>
                  </a:lnTo>
                  <a:lnTo>
                    <a:pt x="1240" y="337"/>
                  </a:lnTo>
                  <a:lnTo>
                    <a:pt x="1254" y="327"/>
                  </a:lnTo>
                  <a:lnTo>
                    <a:pt x="1264" y="313"/>
                  </a:lnTo>
                  <a:lnTo>
                    <a:pt x="1270" y="297"/>
                  </a:lnTo>
                  <a:lnTo>
                    <a:pt x="1273" y="279"/>
                  </a:lnTo>
                  <a:lnTo>
                    <a:pt x="1273" y="213"/>
                  </a:lnTo>
                  <a:lnTo>
                    <a:pt x="1270" y="194"/>
                  </a:lnTo>
                  <a:lnTo>
                    <a:pt x="1264" y="179"/>
                  </a:lnTo>
                  <a:lnTo>
                    <a:pt x="1254" y="166"/>
                  </a:lnTo>
                  <a:lnTo>
                    <a:pt x="1240" y="154"/>
                  </a:lnTo>
                  <a:lnTo>
                    <a:pt x="1224" y="148"/>
                  </a:lnTo>
                  <a:lnTo>
                    <a:pt x="1206" y="146"/>
                  </a:lnTo>
                  <a:close/>
                  <a:moveTo>
                    <a:pt x="1206" y="0"/>
                  </a:moveTo>
                  <a:lnTo>
                    <a:pt x="1294" y="4"/>
                  </a:lnTo>
                  <a:lnTo>
                    <a:pt x="1381" y="13"/>
                  </a:lnTo>
                  <a:lnTo>
                    <a:pt x="1465" y="29"/>
                  </a:lnTo>
                  <a:lnTo>
                    <a:pt x="1548" y="49"/>
                  </a:lnTo>
                  <a:lnTo>
                    <a:pt x="1628" y="76"/>
                  </a:lnTo>
                  <a:lnTo>
                    <a:pt x="1704" y="108"/>
                  </a:lnTo>
                  <a:lnTo>
                    <a:pt x="1779" y="145"/>
                  </a:lnTo>
                  <a:lnTo>
                    <a:pt x="1851" y="187"/>
                  </a:lnTo>
                  <a:lnTo>
                    <a:pt x="1919" y="233"/>
                  </a:lnTo>
                  <a:lnTo>
                    <a:pt x="1984" y="284"/>
                  </a:lnTo>
                  <a:lnTo>
                    <a:pt x="2045" y="339"/>
                  </a:lnTo>
                  <a:lnTo>
                    <a:pt x="2102" y="399"/>
                  </a:lnTo>
                  <a:lnTo>
                    <a:pt x="2156" y="462"/>
                  </a:lnTo>
                  <a:lnTo>
                    <a:pt x="2204" y="529"/>
                  </a:lnTo>
                  <a:lnTo>
                    <a:pt x="2248" y="598"/>
                  </a:lnTo>
                  <a:lnTo>
                    <a:pt x="2288" y="671"/>
                  </a:lnTo>
                  <a:lnTo>
                    <a:pt x="2323" y="747"/>
                  </a:lnTo>
                  <a:lnTo>
                    <a:pt x="2351" y="826"/>
                  </a:lnTo>
                  <a:lnTo>
                    <a:pt x="2375" y="907"/>
                  </a:lnTo>
                  <a:lnTo>
                    <a:pt x="2393" y="990"/>
                  </a:lnTo>
                  <a:lnTo>
                    <a:pt x="2405" y="1076"/>
                  </a:lnTo>
                  <a:lnTo>
                    <a:pt x="2412" y="1162"/>
                  </a:lnTo>
                  <a:lnTo>
                    <a:pt x="2550" y="1162"/>
                  </a:lnTo>
                  <a:lnTo>
                    <a:pt x="2550" y="1123"/>
                  </a:lnTo>
                  <a:lnTo>
                    <a:pt x="2552" y="1105"/>
                  </a:lnTo>
                  <a:lnTo>
                    <a:pt x="2559" y="1089"/>
                  </a:lnTo>
                  <a:lnTo>
                    <a:pt x="2569" y="1076"/>
                  </a:lnTo>
                  <a:lnTo>
                    <a:pt x="2583" y="1065"/>
                  </a:lnTo>
                  <a:lnTo>
                    <a:pt x="2599" y="1058"/>
                  </a:lnTo>
                  <a:lnTo>
                    <a:pt x="2616" y="1056"/>
                  </a:lnTo>
                  <a:lnTo>
                    <a:pt x="2635" y="1058"/>
                  </a:lnTo>
                  <a:lnTo>
                    <a:pt x="2651" y="1065"/>
                  </a:lnTo>
                  <a:lnTo>
                    <a:pt x="2665" y="1076"/>
                  </a:lnTo>
                  <a:lnTo>
                    <a:pt x="2677" y="1088"/>
                  </a:lnTo>
                  <a:lnTo>
                    <a:pt x="2684" y="1103"/>
                  </a:lnTo>
                  <a:lnTo>
                    <a:pt x="2686" y="1120"/>
                  </a:lnTo>
                  <a:lnTo>
                    <a:pt x="2686" y="1339"/>
                  </a:lnTo>
                  <a:lnTo>
                    <a:pt x="2684" y="1357"/>
                  </a:lnTo>
                  <a:lnTo>
                    <a:pt x="2677" y="1373"/>
                  </a:lnTo>
                  <a:lnTo>
                    <a:pt x="2667" y="1386"/>
                  </a:lnTo>
                  <a:lnTo>
                    <a:pt x="2653" y="1397"/>
                  </a:lnTo>
                  <a:lnTo>
                    <a:pt x="2637" y="1404"/>
                  </a:lnTo>
                  <a:lnTo>
                    <a:pt x="2619" y="1406"/>
                  </a:lnTo>
                  <a:lnTo>
                    <a:pt x="2601" y="1404"/>
                  </a:lnTo>
                  <a:lnTo>
                    <a:pt x="2586" y="1397"/>
                  </a:lnTo>
                  <a:lnTo>
                    <a:pt x="2572" y="1386"/>
                  </a:lnTo>
                  <a:lnTo>
                    <a:pt x="2561" y="1373"/>
                  </a:lnTo>
                  <a:lnTo>
                    <a:pt x="2555" y="1357"/>
                  </a:lnTo>
                  <a:lnTo>
                    <a:pt x="2553" y="1339"/>
                  </a:lnTo>
                  <a:lnTo>
                    <a:pt x="2553" y="1299"/>
                  </a:lnTo>
                  <a:lnTo>
                    <a:pt x="2410" y="1299"/>
                  </a:lnTo>
                  <a:lnTo>
                    <a:pt x="2399" y="1383"/>
                  </a:lnTo>
                  <a:lnTo>
                    <a:pt x="2385" y="1465"/>
                  </a:lnTo>
                  <a:lnTo>
                    <a:pt x="2364" y="1545"/>
                  </a:lnTo>
                  <a:lnTo>
                    <a:pt x="2338" y="1623"/>
                  </a:lnTo>
                  <a:lnTo>
                    <a:pt x="2307" y="1698"/>
                  </a:lnTo>
                  <a:lnTo>
                    <a:pt x="2271" y="1771"/>
                  </a:lnTo>
                  <a:lnTo>
                    <a:pt x="2231" y="1841"/>
                  </a:lnTo>
                  <a:lnTo>
                    <a:pt x="2186" y="1908"/>
                  </a:lnTo>
                  <a:lnTo>
                    <a:pt x="2137" y="1971"/>
                  </a:lnTo>
                  <a:lnTo>
                    <a:pt x="2084" y="2032"/>
                  </a:lnTo>
                  <a:lnTo>
                    <a:pt x="2028" y="2088"/>
                  </a:lnTo>
                  <a:lnTo>
                    <a:pt x="1967" y="2141"/>
                  </a:lnTo>
                  <a:lnTo>
                    <a:pt x="1903" y="2189"/>
                  </a:lnTo>
                  <a:lnTo>
                    <a:pt x="1836" y="2233"/>
                  </a:lnTo>
                  <a:lnTo>
                    <a:pt x="1766" y="2273"/>
                  </a:lnTo>
                  <a:lnTo>
                    <a:pt x="1693" y="2309"/>
                  </a:lnTo>
                  <a:lnTo>
                    <a:pt x="1617" y="2339"/>
                  </a:lnTo>
                  <a:lnTo>
                    <a:pt x="1538" y="2364"/>
                  </a:lnTo>
                  <a:lnTo>
                    <a:pt x="1459" y="2384"/>
                  </a:lnTo>
                  <a:lnTo>
                    <a:pt x="1376" y="2399"/>
                  </a:lnTo>
                  <a:lnTo>
                    <a:pt x="1292" y="2408"/>
                  </a:lnTo>
                  <a:lnTo>
                    <a:pt x="1206" y="2411"/>
                  </a:lnTo>
                  <a:lnTo>
                    <a:pt x="1120" y="2408"/>
                  </a:lnTo>
                  <a:lnTo>
                    <a:pt x="1036" y="2399"/>
                  </a:lnTo>
                  <a:lnTo>
                    <a:pt x="953" y="2384"/>
                  </a:lnTo>
                  <a:lnTo>
                    <a:pt x="872" y="2364"/>
                  </a:lnTo>
                  <a:lnTo>
                    <a:pt x="794" y="2338"/>
                  </a:lnTo>
                  <a:lnTo>
                    <a:pt x="718" y="2308"/>
                  </a:lnTo>
                  <a:lnTo>
                    <a:pt x="645" y="2272"/>
                  </a:lnTo>
                  <a:lnTo>
                    <a:pt x="574" y="2232"/>
                  </a:lnTo>
                  <a:lnTo>
                    <a:pt x="507" y="2187"/>
                  </a:lnTo>
                  <a:lnTo>
                    <a:pt x="443" y="2139"/>
                  </a:lnTo>
                  <a:lnTo>
                    <a:pt x="382" y="2086"/>
                  </a:lnTo>
                  <a:lnTo>
                    <a:pt x="326" y="2028"/>
                  </a:lnTo>
                  <a:lnTo>
                    <a:pt x="272" y="1968"/>
                  </a:lnTo>
                  <a:lnTo>
                    <a:pt x="223" y="1904"/>
                  </a:lnTo>
                  <a:lnTo>
                    <a:pt x="178" y="1836"/>
                  </a:lnTo>
                  <a:lnTo>
                    <a:pt x="138" y="1767"/>
                  </a:lnTo>
                  <a:lnTo>
                    <a:pt x="102" y="1693"/>
                  </a:lnTo>
                  <a:lnTo>
                    <a:pt x="72" y="1617"/>
                  </a:lnTo>
                  <a:lnTo>
                    <a:pt x="47" y="1539"/>
                  </a:lnTo>
                  <a:lnTo>
                    <a:pt x="27" y="1458"/>
                  </a:lnTo>
                  <a:lnTo>
                    <a:pt x="11" y="1376"/>
                  </a:lnTo>
                  <a:lnTo>
                    <a:pt x="3" y="1291"/>
                  </a:lnTo>
                  <a:lnTo>
                    <a:pt x="0" y="1205"/>
                  </a:lnTo>
                  <a:lnTo>
                    <a:pt x="3" y="1120"/>
                  </a:lnTo>
                  <a:lnTo>
                    <a:pt x="11" y="1035"/>
                  </a:lnTo>
                  <a:lnTo>
                    <a:pt x="27" y="953"/>
                  </a:lnTo>
                  <a:lnTo>
                    <a:pt x="47" y="872"/>
                  </a:lnTo>
                  <a:lnTo>
                    <a:pt x="72" y="793"/>
                  </a:lnTo>
                  <a:lnTo>
                    <a:pt x="102" y="718"/>
                  </a:lnTo>
                  <a:lnTo>
                    <a:pt x="138" y="645"/>
                  </a:lnTo>
                  <a:lnTo>
                    <a:pt x="178" y="575"/>
                  </a:lnTo>
                  <a:lnTo>
                    <a:pt x="223" y="507"/>
                  </a:lnTo>
                  <a:lnTo>
                    <a:pt x="272" y="443"/>
                  </a:lnTo>
                  <a:lnTo>
                    <a:pt x="326" y="382"/>
                  </a:lnTo>
                  <a:lnTo>
                    <a:pt x="382" y="325"/>
                  </a:lnTo>
                  <a:lnTo>
                    <a:pt x="443" y="273"/>
                  </a:lnTo>
                  <a:lnTo>
                    <a:pt x="507" y="224"/>
                  </a:lnTo>
                  <a:lnTo>
                    <a:pt x="574" y="179"/>
                  </a:lnTo>
                  <a:lnTo>
                    <a:pt x="645" y="139"/>
                  </a:lnTo>
                  <a:lnTo>
                    <a:pt x="718" y="103"/>
                  </a:lnTo>
                  <a:lnTo>
                    <a:pt x="794" y="73"/>
                  </a:lnTo>
                  <a:lnTo>
                    <a:pt x="872" y="47"/>
                  </a:lnTo>
                  <a:lnTo>
                    <a:pt x="953" y="28"/>
                  </a:lnTo>
                  <a:lnTo>
                    <a:pt x="1036" y="12"/>
                  </a:lnTo>
                  <a:lnTo>
                    <a:pt x="1120" y="3"/>
                  </a:lnTo>
                  <a:lnTo>
                    <a:pt x="12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67" name="Group 466"/>
          <p:cNvGrpSpPr/>
          <p:nvPr/>
        </p:nvGrpSpPr>
        <p:grpSpPr>
          <a:xfrm>
            <a:off x="4189423" y="512545"/>
            <a:ext cx="232766" cy="200894"/>
            <a:chOff x="4876650" y="2044943"/>
            <a:chExt cx="382587" cy="330200"/>
          </a:xfrm>
          <a:solidFill>
            <a:schemeClr val="tx1">
              <a:lumMod val="65000"/>
              <a:lumOff val="35000"/>
            </a:schemeClr>
          </a:solidFill>
        </p:grpSpPr>
        <p:sp>
          <p:nvSpPr>
            <p:cNvPr id="468" name="Rectangle 313"/>
            <p:cNvSpPr>
              <a:spLocks noChangeArrowheads="1"/>
            </p:cNvSpPr>
            <p:nvPr/>
          </p:nvSpPr>
          <p:spPr bwMode="auto">
            <a:xfrm>
              <a:off x="4898875" y="2097330"/>
              <a:ext cx="338137" cy="1270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69" name="Rectangle 314"/>
            <p:cNvSpPr>
              <a:spLocks noChangeArrowheads="1"/>
            </p:cNvSpPr>
            <p:nvPr/>
          </p:nvSpPr>
          <p:spPr bwMode="auto">
            <a:xfrm>
              <a:off x="4876650" y="2044943"/>
              <a:ext cx="382587" cy="3333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70" name="Rectangle 315"/>
            <p:cNvSpPr>
              <a:spLocks noChangeArrowheads="1"/>
            </p:cNvSpPr>
            <p:nvPr/>
          </p:nvSpPr>
          <p:spPr bwMode="auto">
            <a:xfrm>
              <a:off x="4876650" y="2243380"/>
              <a:ext cx="382587" cy="33337"/>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71" name="Freeform 316"/>
            <p:cNvSpPr>
              <a:spLocks/>
            </p:cNvSpPr>
            <p:nvPr/>
          </p:nvSpPr>
          <p:spPr bwMode="auto">
            <a:xfrm>
              <a:off x="5094137" y="2295768"/>
              <a:ext cx="73025" cy="79375"/>
            </a:xfrm>
            <a:custGeom>
              <a:avLst/>
              <a:gdLst>
                <a:gd name="T0" fmla="*/ 0 w 634"/>
                <a:gd name="T1" fmla="*/ 0 h 712"/>
                <a:gd name="T2" fmla="*/ 326 w 634"/>
                <a:gd name="T3" fmla="*/ 0 h 712"/>
                <a:gd name="T4" fmla="*/ 634 w 634"/>
                <a:gd name="T5" fmla="*/ 712 h 712"/>
                <a:gd name="T6" fmla="*/ 305 w 634"/>
                <a:gd name="T7" fmla="*/ 712 h 712"/>
                <a:gd name="T8" fmla="*/ 0 w 634"/>
                <a:gd name="T9" fmla="*/ 0 h 712"/>
              </a:gdLst>
              <a:ahLst/>
              <a:cxnLst>
                <a:cxn ang="0">
                  <a:pos x="T0" y="T1"/>
                </a:cxn>
                <a:cxn ang="0">
                  <a:pos x="T2" y="T3"/>
                </a:cxn>
                <a:cxn ang="0">
                  <a:pos x="T4" y="T5"/>
                </a:cxn>
                <a:cxn ang="0">
                  <a:pos x="T6" y="T7"/>
                </a:cxn>
                <a:cxn ang="0">
                  <a:pos x="T8" y="T9"/>
                </a:cxn>
              </a:cxnLst>
              <a:rect l="0" t="0" r="r" b="b"/>
              <a:pathLst>
                <a:path w="634" h="712">
                  <a:moveTo>
                    <a:pt x="0" y="0"/>
                  </a:moveTo>
                  <a:lnTo>
                    <a:pt x="326" y="0"/>
                  </a:lnTo>
                  <a:lnTo>
                    <a:pt x="634" y="712"/>
                  </a:lnTo>
                  <a:lnTo>
                    <a:pt x="305" y="71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2" name="Rectangle 317"/>
            <p:cNvSpPr>
              <a:spLocks noChangeArrowheads="1"/>
            </p:cNvSpPr>
            <p:nvPr/>
          </p:nvSpPr>
          <p:spPr bwMode="auto">
            <a:xfrm>
              <a:off x="5049687" y="2295768"/>
              <a:ext cx="36512" cy="7937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73" name="Freeform 318"/>
            <p:cNvSpPr>
              <a:spLocks/>
            </p:cNvSpPr>
            <p:nvPr/>
          </p:nvSpPr>
          <p:spPr bwMode="auto">
            <a:xfrm>
              <a:off x="4968725" y="2295768"/>
              <a:ext cx="73025" cy="79375"/>
            </a:xfrm>
            <a:custGeom>
              <a:avLst/>
              <a:gdLst>
                <a:gd name="T0" fmla="*/ 308 w 634"/>
                <a:gd name="T1" fmla="*/ 0 h 712"/>
                <a:gd name="T2" fmla="*/ 634 w 634"/>
                <a:gd name="T3" fmla="*/ 0 h 712"/>
                <a:gd name="T4" fmla="*/ 329 w 634"/>
                <a:gd name="T5" fmla="*/ 712 h 712"/>
                <a:gd name="T6" fmla="*/ 0 w 634"/>
                <a:gd name="T7" fmla="*/ 712 h 712"/>
                <a:gd name="T8" fmla="*/ 308 w 634"/>
                <a:gd name="T9" fmla="*/ 0 h 712"/>
              </a:gdLst>
              <a:ahLst/>
              <a:cxnLst>
                <a:cxn ang="0">
                  <a:pos x="T0" y="T1"/>
                </a:cxn>
                <a:cxn ang="0">
                  <a:pos x="T2" y="T3"/>
                </a:cxn>
                <a:cxn ang="0">
                  <a:pos x="T4" y="T5"/>
                </a:cxn>
                <a:cxn ang="0">
                  <a:pos x="T6" y="T7"/>
                </a:cxn>
                <a:cxn ang="0">
                  <a:pos x="T8" y="T9"/>
                </a:cxn>
              </a:cxnLst>
              <a:rect l="0" t="0" r="r" b="b"/>
              <a:pathLst>
                <a:path w="634" h="712">
                  <a:moveTo>
                    <a:pt x="308" y="0"/>
                  </a:moveTo>
                  <a:lnTo>
                    <a:pt x="634" y="0"/>
                  </a:lnTo>
                  <a:lnTo>
                    <a:pt x="329" y="712"/>
                  </a:lnTo>
                  <a:lnTo>
                    <a:pt x="0" y="712"/>
                  </a:lnTo>
                  <a:lnTo>
                    <a:pt x="3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74" name="Group 473"/>
          <p:cNvGrpSpPr/>
          <p:nvPr/>
        </p:nvGrpSpPr>
        <p:grpSpPr>
          <a:xfrm>
            <a:off x="5290905" y="497091"/>
            <a:ext cx="230836" cy="231801"/>
            <a:chOff x="5883275" y="2025651"/>
            <a:chExt cx="379413" cy="381000"/>
          </a:xfrm>
          <a:solidFill>
            <a:schemeClr val="tx1">
              <a:lumMod val="65000"/>
              <a:lumOff val="35000"/>
            </a:schemeClr>
          </a:solidFill>
        </p:grpSpPr>
        <p:sp>
          <p:nvSpPr>
            <p:cNvPr id="475" name="Freeform 323"/>
            <p:cNvSpPr>
              <a:spLocks/>
            </p:cNvSpPr>
            <p:nvPr/>
          </p:nvSpPr>
          <p:spPr bwMode="auto">
            <a:xfrm>
              <a:off x="6019800" y="2338388"/>
              <a:ext cx="69850" cy="68263"/>
            </a:xfrm>
            <a:custGeom>
              <a:avLst/>
              <a:gdLst>
                <a:gd name="T0" fmla="*/ 308 w 615"/>
                <a:gd name="T1" fmla="*/ 0 h 615"/>
                <a:gd name="T2" fmla="*/ 350 w 615"/>
                <a:gd name="T3" fmla="*/ 2 h 615"/>
                <a:gd name="T4" fmla="*/ 390 w 615"/>
                <a:gd name="T5" fmla="*/ 10 h 615"/>
                <a:gd name="T6" fmla="*/ 428 w 615"/>
                <a:gd name="T7" fmla="*/ 23 h 615"/>
                <a:gd name="T8" fmla="*/ 463 w 615"/>
                <a:gd name="T9" fmla="*/ 41 h 615"/>
                <a:gd name="T10" fmla="*/ 496 w 615"/>
                <a:gd name="T11" fmla="*/ 63 h 615"/>
                <a:gd name="T12" fmla="*/ 526 w 615"/>
                <a:gd name="T13" fmla="*/ 89 h 615"/>
                <a:gd name="T14" fmla="*/ 551 w 615"/>
                <a:gd name="T15" fmla="*/ 119 h 615"/>
                <a:gd name="T16" fmla="*/ 574 w 615"/>
                <a:gd name="T17" fmla="*/ 152 h 615"/>
                <a:gd name="T18" fmla="*/ 591 w 615"/>
                <a:gd name="T19" fmla="*/ 188 h 615"/>
                <a:gd name="T20" fmla="*/ 605 w 615"/>
                <a:gd name="T21" fmla="*/ 225 h 615"/>
                <a:gd name="T22" fmla="*/ 613 w 615"/>
                <a:gd name="T23" fmla="*/ 265 h 615"/>
                <a:gd name="T24" fmla="*/ 615 w 615"/>
                <a:gd name="T25" fmla="*/ 307 h 615"/>
                <a:gd name="T26" fmla="*/ 613 w 615"/>
                <a:gd name="T27" fmla="*/ 349 h 615"/>
                <a:gd name="T28" fmla="*/ 605 w 615"/>
                <a:gd name="T29" fmla="*/ 389 h 615"/>
                <a:gd name="T30" fmla="*/ 591 w 615"/>
                <a:gd name="T31" fmla="*/ 427 h 615"/>
                <a:gd name="T32" fmla="*/ 574 w 615"/>
                <a:gd name="T33" fmla="*/ 462 h 615"/>
                <a:gd name="T34" fmla="*/ 551 w 615"/>
                <a:gd name="T35" fmla="*/ 495 h 615"/>
                <a:gd name="T36" fmla="*/ 526 w 615"/>
                <a:gd name="T37" fmla="*/ 524 h 615"/>
                <a:gd name="T38" fmla="*/ 496 w 615"/>
                <a:gd name="T39" fmla="*/ 550 h 615"/>
                <a:gd name="T40" fmla="*/ 463 w 615"/>
                <a:gd name="T41" fmla="*/ 573 h 615"/>
                <a:gd name="T42" fmla="*/ 428 w 615"/>
                <a:gd name="T43" fmla="*/ 590 h 615"/>
                <a:gd name="T44" fmla="*/ 390 w 615"/>
                <a:gd name="T45" fmla="*/ 604 h 615"/>
                <a:gd name="T46" fmla="*/ 350 w 615"/>
                <a:gd name="T47" fmla="*/ 612 h 615"/>
                <a:gd name="T48" fmla="*/ 308 w 615"/>
                <a:gd name="T49" fmla="*/ 615 h 615"/>
                <a:gd name="T50" fmla="*/ 266 w 615"/>
                <a:gd name="T51" fmla="*/ 612 h 615"/>
                <a:gd name="T52" fmla="*/ 226 w 615"/>
                <a:gd name="T53" fmla="*/ 604 h 615"/>
                <a:gd name="T54" fmla="*/ 188 w 615"/>
                <a:gd name="T55" fmla="*/ 590 h 615"/>
                <a:gd name="T56" fmla="*/ 153 w 615"/>
                <a:gd name="T57" fmla="*/ 573 h 615"/>
                <a:gd name="T58" fmla="*/ 120 w 615"/>
                <a:gd name="T59" fmla="*/ 550 h 615"/>
                <a:gd name="T60" fmla="*/ 90 w 615"/>
                <a:gd name="T61" fmla="*/ 524 h 615"/>
                <a:gd name="T62" fmla="*/ 64 w 615"/>
                <a:gd name="T63" fmla="*/ 495 h 615"/>
                <a:gd name="T64" fmla="*/ 42 w 615"/>
                <a:gd name="T65" fmla="*/ 462 h 615"/>
                <a:gd name="T66" fmla="*/ 24 w 615"/>
                <a:gd name="T67" fmla="*/ 427 h 615"/>
                <a:gd name="T68" fmla="*/ 11 w 615"/>
                <a:gd name="T69" fmla="*/ 389 h 615"/>
                <a:gd name="T70" fmla="*/ 3 w 615"/>
                <a:gd name="T71" fmla="*/ 349 h 615"/>
                <a:gd name="T72" fmla="*/ 0 w 615"/>
                <a:gd name="T73" fmla="*/ 307 h 615"/>
                <a:gd name="T74" fmla="*/ 3 w 615"/>
                <a:gd name="T75" fmla="*/ 265 h 615"/>
                <a:gd name="T76" fmla="*/ 11 w 615"/>
                <a:gd name="T77" fmla="*/ 225 h 615"/>
                <a:gd name="T78" fmla="*/ 24 w 615"/>
                <a:gd name="T79" fmla="*/ 188 h 615"/>
                <a:gd name="T80" fmla="*/ 42 w 615"/>
                <a:gd name="T81" fmla="*/ 152 h 615"/>
                <a:gd name="T82" fmla="*/ 64 w 615"/>
                <a:gd name="T83" fmla="*/ 119 h 615"/>
                <a:gd name="T84" fmla="*/ 90 w 615"/>
                <a:gd name="T85" fmla="*/ 89 h 615"/>
                <a:gd name="T86" fmla="*/ 120 w 615"/>
                <a:gd name="T87" fmla="*/ 63 h 615"/>
                <a:gd name="T88" fmla="*/ 153 w 615"/>
                <a:gd name="T89" fmla="*/ 41 h 615"/>
                <a:gd name="T90" fmla="*/ 188 w 615"/>
                <a:gd name="T91" fmla="*/ 23 h 615"/>
                <a:gd name="T92" fmla="*/ 226 w 615"/>
                <a:gd name="T93" fmla="*/ 10 h 615"/>
                <a:gd name="T94" fmla="*/ 266 w 615"/>
                <a:gd name="T95" fmla="*/ 2 h 615"/>
                <a:gd name="T96" fmla="*/ 308 w 615"/>
                <a:gd name="T97"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15" h="615">
                  <a:moveTo>
                    <a:pt x="308" y="0"/>
                  </a:moveTo>
                  <a:lnTo>
                    <a:pt x="350" y="2"/>
                  </a:lnTo>
                  <a:lnTo>
                    <a:pt x="390" y="10"/>
                  </a:lnTo>
                  <a:lnTo>
                    <a:pt x="428" y="23"/>
                  </a:lnTo>
                  <a:lnTo>
                    <a:pt x="463" y="41"/>
                  </a:lnTo>
                  <a:lnTo>
                    <a:pt x="496" y="63"/>
                  </a:lnTo>
                  <a:lnTo>
                    <a:pt x="526" y="89"/>
                  </a:lnTo>
                  <a:lnTo>
                    <a:pt x="551" y="119"/>
                  </a:lnTo>
                  <a:lnTo>
                    <a:pt x="574" y="152"/>
                  </a:lnTo>
                  <a:lnTo>
                    <a:pt x="591" y="188"/>
                  </a:lnTo>
                  <a:lnTo>
                    <a:pt x="605" y="225"/>
                  </a:lnTo>
                  <a:lnTo>
                    <a:pt x="613" y="265"/>
                  </a:lnTo>
                  <a:lnTo>
                    <a:pt x="615" y="307"/>
                  </a:lnTo>
                  <a:lnTo>
                    <a:pt x="613" y="349"/>
                  </a:lnTo>
                  <a:lnTo>
                    <a:pt x="605" y="389"/>
                  </a:lnTo>
                  <a:lnTo>
                    <a:pt x="591" y="427"/>
                  </a:lnTo>
                  <a:lnTo>
                    <a:pt x="574" y="462"/>
                  </a:lnTo>
                  <a:lnTo>
                    <a:pt x="551" y="495"/>
                  </a:lnTo>
                  <a:lnTo>
                    <a:pt x="526" y="524"/>
                  </a:lnTo>
                  <a:lnTo>
                    <a:pt x="496" y="550"/>
                  </a:lnTo>
                  <a:lnTo>
                    <a:pt x="463" y="573"/>
                  </a:lnTo>
                  <a:lnTo>
                    <a:pt x="428" y="590"/>
                  </a:lnTo>
                  <a:lnTo>
                    <a:pt x="390" y="604"/>
                  </a:lnTo>
                  <a:lnTo>
                    <a:pt x="350" y="612"/>
                  </a:lnTo>
                  <a:lnTo>
                    <a:pt x="308" y="615"/>
                  </a:lnTo>
                  <a:lnTo>
                    <a:pt x="266" y="612"/>
                  </a:lnTo>
                  <a:lnTo>
                    <a:pt x="226" y="604"/>
                  </a:lnTo>
                  <a:lnTo>
                    <a:pt x="188" y="590"/>
                  </a:lnTo>
                  <a:lnTo>
                    <a:pt x="153" y="573"/>
                  </a:lnTo>
                  <a:lnTo>
                    <a:pt x="120" y="550"/>
                  </a:lnTo>
                  <a:lnTo>
                    <a:pt x="90" y="524"/>
                  </a:lnTo>
                  <a:lnTo>
                    <a:pt x="64" y="495"/>
                  </a:lnTo>
                  <a:lnTo>
                    <a:pt x="42" y="462"/>
                  </a:lnTo>
                  <a:lnTo>
                    <a:pt x="24" y="427"/>
                  </a:lnTo>
                  <a:lnTo>
                    <a:pt x="11" y="389"/>
                  </a:lnTo>
                  <a:lnTo>
                    <a:pt x="3" y="349"/>
                  </a:lnTo>
                  <a:lnTo>
                    <a:pt x="0" y="307"/>
                  </a:lnTo>
                  <a:lnTo>
                    <a:pt x="3" y="265"/>
                  </a:lnTo>
                  <a:lnTo>
                    <a:pt x="11" y="225"/>
                  </a:lnTo>
                  <a:lnTo>
                    <a:pt x="24" y="188"/>
                  </a:lnTo>
                  <a:lnTo>
                    <a:pt x="42" y="152"/>
                  </a:lnTo>
                  <a:lnTo>
                    <a:pt x="64" y="119"/>
                  </a:lnTo>
                  <a:lnTo>
                    <a:pt x="90" y="89"/>
                  </a:lnTo>
                  <a:lnTo>
                    <a:pt x="120" y="63"/>
                  </a:lnTo>
                  <a:lnTo>
                    <a:pt x="153" y="41"/>
                  </a:lnTo>
                  <a:lnTo>
                    <a:pt x="188" y="23"/>
                  </a:lnTo>
                  <a:lnTo>
                    <a:pt x="226" y="10"/>
                  </a:lnTo>
                  <a:lnTo>
                    <a:pt x="266" y="2"/>
                  </a:lnTo>
                  <a:lnTo>
                    <a:pt x="3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6" name="Freeform 324"/>
            <p:cNvSpPr>
              <a:spLocks/>
            </p:cNvSpPr>
            <p:nvPr/>
          </p:nvSpPr>
          <p:spPr bwMode="auto">
            <a:xfrm>
              <a:off x="6099175" y="2297113"/>
              <a:ext cx="163513" cy="66675"/>
            </a:xfrm>
            <a:custGeom>
              <a:avLst/>
              <a:gdLst>
                <a:gd name="T0" fmla="*/ 1366 w 1437"/>
                <a:gd name="T1" fmla="*/ 0 h 594"/>
                <a:gd name="T2" fmla="*/ 1383 w 1437"/>
                <a:gd name="T3" fmla="*/ 1 h 594"/>
                <a:gd name="T4" fmla="*/ 1400 w 1437"/>
                <a:gd name="T5" fmla="*/ 6 h 594"/>
                <a:gd name="T6" fmla="*/ 1414 w 1437"/>
                <a:gd name="T7" fmla="*/ 16 h 594"/>
                <a:gd name="T8" fmla="*/ 1427 w 1437"/>
                <a:gd name="T9" fmla="*/ 29 h 594"/>
                <a:gd name="T10" fmla="*/ 1434 w 1437"/>
                <a:gd name="T11" fmla="*/ 44 h 594"/>
                <a:gd name="T12" fmla="*/ 1437 w 1437"/>
                <a:gd name="T13" fmla="*/ 62 h 594"/>
                <a:gd name="T14" fmla="*/ 1435 w 1437"/>
                <a:gd name="T15" fmla="*/ 79 h 594"/>
                <a:gd name="T16" fmla="*/ 1430 w 1437"/>
                <a:gd name="T17" fmla="*/ 96 h 594"/>
                <a:gd name="T18" fmla="*/ 1420 w 1437"/>
                <a:gd name="T19" fmla="*/ 110 h 594"/>
                <a:gd name="T20" fmla="*/ 1407 w 1437"/>
                <a:gd name="T21" fmla="*/ 122 h 594"/>
                <a:gd name="T22" fmla="*/ 1392 w 1437"/>
                <a:gd name="T23" fmla="*/ 131 h 594"/>
                <a:gd name="T24" fmla="*/ 42 w 1437"/>
                <a:gd name="T25" fmla="*/ 594 h 594"/>
                <a:gd name="T26" fmla="*/ 41 w 1437"/>
                <a:gd name="T27" fmla="*/ 580 h 594"/>
                <a:gd name="T28" fmla="*/ 38 w 1437"/>
                <a:gd name="T29" fmla="*/ 562 h 594"/>
                <a:gd name="T30" fmla="*/ 33 w 1437"/>
                <a:gd name="T31" fmla="*/ 541 h 594"/>
                <a:gd name="T32" fmla="*/ 26 w 1437"/>
                <a:gd name="T33" fmla="*/ 517 h 594"/>
                <a:gd name="T34" fmla="*/ 14 w 1437"/>
                <a:gd name="T35" fmla="*/ 492 h 594"/>
                <a:gd name="T36" fmla="*/ 0 w 1437"/>
                <a:gd name="T37" fmla="*/ 467 h 594"/>
                <a:gd name="T38" fmla="*/ 1349 w 1437"/>
                <a:gd name="T39" fmla="*/ 4 h 594"/>
                <a:gd name="T40" fmla="*/ 1366 w 1437"/>
                <a:gd name="T41" fmla="*/ 0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37" h="594">
                  <a:moveTo>
                    <a:pt x="1366" y="0"/>
                  </a:moveTo>
                  <a:lnTo>
                    <a:pt x="1383" y="1"/>
                  </a:lnTo>
                  <a:lnTo>
                    <a:pt x="1400" y="6"/>
                  </a:lnTo>
                  <a:lnTo>
                    <a:pt x="1414" y="16"/>
                  </a:lnTo>
                  <a:lnTo>
                    <a:pt x="1427" y="29"/>
                  </a:lnTo>
                  <a:lnTo>
                    <a:pt x="1434" y="44"/>
                  </a:lnTo>
                  <a:lnTo>
                    <a:pt x="1437" y="62"/>
                  </a:lnTo>
                  <a:lnTo>
                    <a:pt x="1435" y="79"/>
                  </a:lnTo>
                  <a:lnTo>
                    <a:pt x="1430" y="96"/>
                  </a:lnTo>
                  <a:lnTo>
                    <a:pt x="1420" y="110"/>
                  </a:lnTo>
                  <a:lnTo>
                    <a:pt x="1407" y="122"/>
                  </a:lnTo>
                  <a:lnTo>
                    <a:pt x="1392" y="131"/>
                  </a:lnTo>
                  <a:lnTo>
                    <a:pt x="42" y="594"/>
                  </a:lnTo>
                  <a:lnTo>
                    <a:pt x="41" y="580"/>
                  </a:lnTo>
                  <a:lnTo>
                    <a:pt x="38" y="562"/>
                  </a:lnTo>
                  <a:lnTo>
                    <a:pt x="33" y="541"/>
                  </a:lnTo>
                  <a:lnTo>
                    <a:pt x="26" y="517"/>
                  </a:lnTo>
                  <a:lnTo>
                    <a:pt x="14" y="492"/>
                  </a:lnTo>
                  <a:lnTo>
                    <a:pt x="0" y="467"/>
                  </a:lnTo>
                  <a:lnTo>
                    <a:pt x="1349" y="4"/>
                  </a:lnTo>
                  <a:lnTo>
                    <a:pt x="13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7" name="Freeform 325"/>
            <p:cNvSpPr>
              <a:spLocks/>
            </p:cNvSpPr>
            <p:nvPr/>
          </p:nvSpPr>
          <p:spPr bwMode="auto">
            <a:xfrm>
              <a:off x="5883275" y="2025651"/>
              <a:ext cx="163513" cy="303213"/>
            </a:xfrm>
            <a:custGeom>
              <a:avLst/>
              <a:gdLst>
                <a:gd name="T0" fmla="*/ 331 w 1435"/>
                <a:gd name="T1" fmla="*/ 1 h 2677"/>
                <a:gd name="T2" fmla="*/ 408 w 1435"/>
                <a:gd name="T3" fmla="*/ 17 h 2677"/>
                <a:gd name="T4" fmla="*/ 480 w 1435"/>
                <a:gd name="T5" fmla="*/ 52 h 2677"/>
                <a:gd name="T6" fmla="*/ 539 w 1435"/>
                <a:gd name="T7" fmla="*/ 104 h 2677"/>
                <a:gd name="T8" fmla="*/ 585 w 1435"/>
                <a:gd name="T9" fmla="*/ 172 h 2677"/>
                <a:gd name="T10" fmla="*/ 1435 w 1435"/>
                <a:gd name="T11" fmla="*/ 2634 h 2677"/>
                <a:gd name="T12" fmla="*/ 1407 w 1435"/>
                <a:gd name="T13" fmla="*/ 2636 h 2677"/>
                <a:gd name="T14" fmla="*/ 1373 w 1435"/>
                <a:gd name="T15" fmla="*/ 2646 h 2677"/>
                <a:gd name="T16" fmla="*/ 1340 w 1435"/>
                <a:gd name="T17" fmla="*/ 2658 h 2677"/>
                <a:gd name="T18" fmla="*/ 1318 w 1435"/>
                <a:gd name="T19" fmla="*/ 2671 h 2677"/>
                <a:gd name="T20" fmla="*/ 478 w 1435"/>
                <a:gd name="T21" fmla="*/ 253 h 2677"/>
                <a:gd name="T22" fmla="*/ 446 w 1435"/>
                <a:gd name="T23" fmla="*/ 198 h 2677"/>
                <a:gd name="T24" fmla="*/ 400 w 1435"/>
                <a:gd name="T25" fmla="*/ 158 h 2677"/>
                <a:gd name="T26" fmla="*/ 344 w 1435"/>
                <a:gd name="T27" fmla="*/ 137 h 2677"/>
                <a:gd name="T28" fmla="*/ 282 w 1435"/>
                <a:gd name="T29" fmla="*/ 136 h 2677"/>
                <a:gd name="T30" fmla="*/ 223 w 1435"/>
                <a:gd name="T31" fmla="*/ 156 h 2677"/>
                <a:gd name="T32" fmla="*/ 176 w 1435"/>
                <a:gd name="T33" fmla="*/ 195 h 2677"/>
                <a:gd name="T34" fmla="*/ 145 w 1435"/>
                <a:gd name="T35" fmla="*/ 247 h 2677"/>
                <a:gd name="T36" fmla="*/ 133 w 1435"/>
                <a:gd name="T37" fmla="*/ 305 h 2677"/>
                <a:gd name="T38" fmla="*/ 142 w 1435"/>
                <a:gd name="T39" fmla="*/ 366 h 2677"/>
                <a:gd name="T40" fmla="*/ 146 w 1435"/>
                <a:gd name="T41" fmla="*/ 401 h 2677"/>
                <a:gd name="T42" fmla="*/ 130 w 1435"/>
                <a:gd name="T43" fmla="*/ 432 h 2677"/>
                <a:gd name="T44" fmla="*/ 102 w 1435"/>
                <a:gd name="T45" fmla="*/ 451 h 2677"/>
                <a:gd name="T46" fmla="*/ 67 w 1435"/>
                <a:gd name="T47" fmla="*/ 454 h 2677"/>
                <a:gd name="T48" fmla="*/ 35 w 1435"/>
                <a:gd name="T49" fmla="*/ 440 h 2677"/>
                <a:gd name="T50" fmla="*/ 16 w 1435"/>
                <a:gd name="T51" fmla="*/ 411 h 2677"/>
                <a:gd name="T52" fmla="*/ 0 w 1435"/>
                <a:gd name="T53" fmla="*/ 330 h 2677"/>
                <a:gd name="T54" fmla="*/ 5 w 1435"/>
                <a:gd name="T55" fmla="*/ 250 h 2677"/>
                <a:gd name="T56" fmla="*/ 31 w 1435"/>
                <a:gd name="T57" fmla="*/ 175 h 2677"/>
                <a:gd name="T58" fmla="*/ 75 w 1435"/>
                <a:gd name="T59" fmla="*/ 108 h 2677"/>
                <a:gd name="T60" fmla="*/ 135 w 1435"/>
                <a:gd name="T61" fmla="*/ 55 h 2677"/>
                <a:gd name="T62" fmla="*/ 209 w 1435"/>
                <a:gd name="T63" fmla="*/ 17 h 2677"/>
                <a:gd name="T64" fmla="*/ 290 w 1435"/>
                <a:gd name="T65" fmla="*/ 0 h 2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35" h="2677">
                  <a:moveTo>
                    <a:pt x="290" y="0"/>
                  </a:moveTo>
                  <a:lnTo>
                    <a:pt x="331" y="1"/>
                  </a:lnTo>
                  <a:lnTo>
                    <a:pt x="370" y="6"/>
                  </a:lnTo>
                  <a:lnTo>
                    <a:pt x="408" y="17"/>
                  </a:lnTo>
                  <a:lnTo>
                    <a:pt x="445" y="32"/>
                  </a:lnTo>
                  <a:lnTo>
                    <a:pt x="480" y="52"/>
                  </a:lnTo>
                  <a:lnTo>
                    <a:pt x="511" y="76"/>
                  </a:lnTo>
                  <a:lnTo>
                    <a:pt x="539" y="104"/>
                  </a:lnTo>
                  <a:lnTo>
                    <a:pt x="565" y="136"/>
                  </a:lnTo>
                  <a:lnTo>
                    <a:pt x="585" y="172"/>
                  </a:lnTo>
                  <a:lnTo>
                    <a:pt x="602" y="210"/>
                  </a:lnTo>
                  <a:lnTo>
                    <a:pt x="1435" y="2634"/>
                  </a:lnTo>
                  <a:lnTo>
                    <a:pt x="1422" y="2634"/>
                  </a:lnTo>
                  <a:lnTo>
                    <a:pt x="1407" y="2636"/>
                  </a:lnTo>
                  <a:lnTo>
                    <a:pt x="1391" y="2641"/>
                  </a:lnTo>
                  <a:lnTo>
                    <a:pt x="1373" y="2646"/>
                  </a:lnTo>
                  <a:lnTo>
                    <a:pt x="1356" y="2652"/>
                  </a:lnTo>
                  <a:lnTo>
                    <a:pt x="1340" y="2658"/>
                  </a:lnTo>
                  <a:lnTo>
                    <a:pt x="1327" y="2664"/>
                  </a:lnTo>
                  <a:lnTo>
                    <a:pt x="1318" y="2671"/>
                  </a:lnTo>
                  <a:lnTo>
                    <a:pt x="1312" y="2677"/>
                  </a:lnTo>
                  <a:lnTo>
                    <a:pt x="478" y="253"/>
                  </a:lnTo>
                  <a:lnTo>
                    <a:pt x="464" y="224"/>
                  </a:lnTo>
                  <a:lnTo>
                    <a:pt x="446" y="198"/>
                  </a:lnTo>
                  <a:lnTo>
                    <a:pt x="424" y="177"/>
                  </a:lnTo>
                  <a:lnTo>
                    <a:pt x="400" y="158"/>
                  </a:lnTo>
                  <a:lnTo>
                    <a:pt x="373" y="145"/>
                  </a:lnTo>
                  <a:lnTo>
                    <a:pt x="344" y="137"/>
                  </a:lnTo>
                  <a:lnTo>
                    <a:pt x="313" y="134"/>
                  </a:lnTo>
                  <a:lnTo>
                    <a:pt x="282" y="136"/>
                  </a:lnTo>
                  <a:lnTo>
                    <a:pt x="252" y="143"/>
                  </a:lnTo>
                  <a:lnTo>
                    <a:pt x="223" y="156"/>
                  </a:lnTo>
                  <a:lnTo>
                    <a:pt x="198" y="174"/>
                  </a:lnTo>
                  <a:lnTo>
                    <a:pt x="176" y="195"/>
                  </a:lnTo>
                  <a:lnTo>
                    <a:pt x="158" y="220"/>
                  </a:lnTo>
                  <a:lnTo>
                    <a:pt x="145" y="247"/>
                  </a:lnTo>
                  <a:lnTo>
                    <a:pt x="137" y="275"/>
                  </a:lnTo>
                  <a:lnTo>
                    <a:pt x="133" y="305"/>
                  </a:lnTo>
                  <a:lnTo>
                    <a:pt x="135" y="336"/>
                  </a:lnTo>
                  <a:lnTo>
                    <a:pt x="142" y="366"/>
                  </a:lnTo>
                  <a:lnTo>
                    <a:pt x="146" y="383"/>
                  </a:lnTo>
                  <a:lnTo>
                    <a:pt x="146" y="401"/>
                  </a:lnTo>
                  <a:lnTo>
                    <a:pt x="141" y="417"/>
                  </a:lnTo>
                  <a:lnTo>
                    <a:pt x="130" y="432"/>
                  </a:lnTo>
                  <a:lnTo>
                    <a:pt x="118" y="443"/>
                  </a:lnTo>
                  <a:lnTo>
                    <a:pt x="102" y="451"/>
                  </a:lnTo>
                  <a:lnTo>
                    <a:pt x="84" y="455"/>
                  </a:lnTo>
                  <a:lnTo>
                    <a:pt x="67" y="454"/>
                  </a:lnTo>
                  <a:lnTo>
                    <a:pt x="50" y="449"/>
                  </a:lnTo>
                  <a:lnTo>
                    <a:pt x="35" y="440"/>
                  </a:lnTo>
                  <a:lnTo>
                    <a:pt x="24" y="426"/>
                  </a:lnTo>
                  <a:lnTo>
                    <a:pt x="16" y="411"/>
                  </a:lnTo>
                  <a:lnTo>
                    <a:pt x="5" y="370"/>
                  </a:lnTo>
                  <a:lnTo>
                    <a:pt x="0" y="330"/>
                  </a:lnTo>
                  <a:lnTo>
                    <a:pt x="0" y="289"/>
                  </a:lnTo>
                  <a:lnTo>
                    <a:pt x="5" y="250"/>
                  </a:lnTo>
                  <a:lnTo>
                    <a:pt x="15" y="212"/>
                  </a:lnTo>
                  <a:lnTo>
                    <a:pt x="31" y="175"/>
                  </a:lnTo>
                  <a:lnTo>
                    <a:pt x="50" y="140"/>
                  </a:lnTo>
                  <a:lnTo>
                    <a:pt x="75" y="108"/>
                  </a:lnTo>
                  <a:lnTo>
                    <a:pt x="103" y="79"/>
                  </a:lnTo>
                  <a:lnTo>
                    <a:pt x="135" y="55"/>
                  </a:lnTo>
                  <a:lnTo>
                    <a:pt x="171" y="34"/>
                  </a:lnTo>
                  <a:lnTo>
                    <a:pt x="209" y="17"/>
                  </a:lnTo>
                  <a:lnTo>
                    <a:pt x="250" y="6"/>
                  </a:lnTo>
                  <a:lnTo>
                    <a:pt x="2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8" name="Freeform 326"/>
            <p:cNvSpPr>
              <a:spLocks/>
            </p:cNvSpPr>
            <p:nvPr/>
          </p:nvSpPr>
          <p:spPr bwMode="auto">
            <a:xfrm>
              <a:off x="5992813" y="2054226"/>
              <a:ext cx="127000" cy="122238"/>
            </a:xfrm>
            <a:custGeom>
              <a:avLst/>
              <a:gdLst>
                <a:gd name="T0" fmla="*/ 856 w 1127"/>
                <a:gd name="T1" fmla="*/ 0 h 1083"/>
                <a:gd name="T2" fmla="*/ 1127 w 1127"/>
                <a:gd name="T3" fmla="*/ 792 h 1083"/>
                <a:gd name="T4" fmla="*/ 276 w 1127"/>
                <a:gd name="T5" fmla="*/ 1083 h 1083"/>
                <a:gd name="T6" fmla="*/ 273 w 1127"/>
                <a:gd name="T7" fmla="*/ 1083 h 1083"/>
                <a:gd name="T8" fmla="*/ 0 w 1127"/>
                <a:gd name="T9" fmla="*/ 295 h 1083"/>
                <a:gd name="T10" fmla="*/ 364 w 1127"/>
                <a:gd name="T11" fmla="*/ 168 h 1083"/>
                <a:gd name="T12" fmla="*/ 453 w 1127"/>
                <a:gd name="T13" fmla="*/ 414 h 1083"/>
                <a:gd name="T14" fmla="*/ 461 w 1127"/>
                <a:gd name="T15" fmla="*/ 429 h 1083"/>
                <a:gd name="T16" fmla="*/ 473 w 1127"/>
                <a:gd name="T17" fmla="*/ 442 h 1083"/>
                <a:gd name="T18" fmla="*/ 487 w 1127"/>
                <a:gd name="T19" fmla="*/ 451 h 1083"/>
                <a:gd name="T20" fmla="*/ 502 w 1127"/>
                <a:gd name="T21" fmla="*/ 456 h 1083"/>
                <a:gd name="T22" fmla="*/ 520 w 1127"/>
                <a:gd name="T23" fmla="*/ 458 h 1083"/>
                <a:gd name="T24" fmla="*/ 537 w 1127"/>
                <a:gd name="T25" fmla="*/ 454 h 1083"/>
                <a:gd name="T26" fmla="*/ 553 w 1127"/>
                <a:gd name="T27" fmla="*/ 446 h 1083"/>
                <a:gd name="T28" fmla="*/ 566 w 1127"/>
                <a:gd name="T29" fmla="*/ 434 h 1083"/>
                <a:gd name="T30" fmla="*/ 575 w 1127"/>
                <a:gd name="T31" fmla="*/ 420 h 1083"/>
                <a:gd name="T32" fmla="*/ 580 w 1127"/>
                <a:gd name="T33" fmla="*/ 404 h 1083"/>
                <a:gd name="T34" fmla="*/ 582 w 1127"/>
                <a:gd name="T35" fmla="*/ 386 h 1083"/>
                <a:gd name="T36" fmla="*/ 578 w 1127"/>
                <a:gd name="T37" fmla="*/ 369 h 1083"/>
                <a:gd name="T38" fmla="*/ 492 w 1127"/>
                <a:gd name="T39" fmla="*/ 126 h 1083"/>
                <a:gd name="T40" fmla="*/ 856 w 1127"/>
                <a:gd name="T41" fmla="*/ 0 h 1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7" h="1083">
                  <a:moveTo>
                    <a:pt x="856" y="0"/>
                  </a:moveTo>
                  <a:lnTo>
                    <a:pt x="1127" y="792"/>
                  </a:lnTo>
                  <a:lnTo>
                    <a:pt x="276" y="1083"/>
                  </a:lnTo>
                  <a:lnTo>
                    <a:pt x="273" y="1083"/>
                  </a:lnTo>
                  <a:lnTo>
                    <a:pt x="0" y="295"/>
                  </a:lnTo>
                  <a:lnTo>
                    <a:pt x="364" y="168"/>
                  </a:lnTo>
                  <a:lnTo>
                    <a:pt x="453" y="414"/>
                  </a:lnTo>
                  <a:lnTo>
                    <a:pt x="461" y="429"/>
                  </a:lnTo>
                  <a:lnTo>
                    <a:pt x="473" y="442"/>
                  </a:lnTo>
                  <a:lnTo>
                    <a:pt x="487" y="451"/>
                  </a:lnTo>
                  <a:lnTo>
                    <a:pt x="502" y="456"/>
                  </a:lnTo>
                  <a:lnTo>
                    <a:pt x="520" y="458"/>
                  </a:lnTo>
                  <a:lnTo>
                    <a:pt x="537" y="454"/>
                  </a:lnTo>
                  <a:lnTo>
                    <a:pt x="553" y="446"/>
                  </a:lnTo>
                  <a:lnTo>
                    <a:pt x="566" y="434"/>
                  </a:lnTo>
                  <a:lnTo>
                    <a:pt x="575" y="420"/>
                  </a:lnTo>
                  <a:lnTo>
                    <a:pt x="580" y="404"/>
                  </a:lnTo>
                  <a:lnTo>
                    <a:pt x="582" y="386"/>
                  </a:lnTo>
                  <a:lnTo>
                    <a:pt x="578" y="369"/>
                  </a:lnTo>
                  <a:lnTo>
                    <a:pt x="492" y="126"/>
                  </a:lnTo>
                  <a:lnTo>
                    <a:pt x="8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9" name="Freeform 327"/>
            <p:cNvSpPr>
              <a:spLocks noEditPoints="1"/>
            </p:cNvSpPr>
            <p:nvPr/>
          </p:nvSpPr>
          <p:spPr bwMode="auto">
            <a:xfrm>
              <a:off x="6027738" y="2139951"/>
              <a:ext cx="198438" cy="192088"/>
            </a:xfrm>
            <a:custGeom>
              <a:avLst/>
              <a:gdLst>
                <a:gd name="T0" fmla="*/ 729 w 1753"/>
                <a:gd name="T1" fmla="*/ 378 h 1690"/>
                <a:gd name="T2" fmla="*/ 711 w 1753"/>
                <a:gd name="T3" fmla="*/ 381 h 1690"/>
                <a:gd name="T4" fmla="*/ 696 w 1753"/>
                <a:gd name="T5" fmla="*/ 389 h 1690"/>
                <a:gd name="T6" fmla="*/ 682 w 1753"/>
                <a:gd name="T7" fmla="*/ 400 h 1690"/>
                <a:gd name="T8" fmla="*/ 672 w 1753"/>
                <a:gd name="T9" fmla="*/ 416 h 1690"/>
                <a:gd name="T10" fmla="*/ 507 w 1753"/>
                <a:gd name="T11" fmla="*/ 750 h 1690"/>
                <a:gd name="T12" fmla="*/ 501 w 1753"/>
                <a:gd name="T13" fmla="*/ 767 h 1690"/>
                <a:gd name="T14" fmla="*/ 500 w 1753"/>
                <a:gd name="T15" fmla="*/ 785 h 1690"/>
                <a:gd name="T16" fmla="*/ 503 w 1753"/>
                <a:gd name="T17" fmla="*/ 802 h 1690"/>
                <a:gd name="T18" fmla="*/ 511 w 1753"/>
                <a:gd name="T19" fmla="*/ 818 h 1690"/>
                <a:gd name="T20" fmla="*/ 522 w 1753"/>
                <a:gd name="T21" fmla="*/ 832 h 1690"/>
                <a:gd name="T22" fmla="*/ 537 w 1753"/>
                <a:gd name="T23" fmla="*/ 842 h 1690"/>
                <a:gd name="T24" fmla="*/ 554 w 1753"/>
                <a:gd name="T25" fmla="*/ 848 h 1690"/>
                <a:gd name="T26" fmla="*/ 573 w 1753"/>
                <a:gd name="T27" fmla="*/ 850 h 1690"/>
                <a:gd name="T28" fmla="*/ 590 w 1753"/>
                <a:gd name="T29" fmla="*/ 846 h 1690"/>
                <a:gd name="T30" fmla="*/ 606 w 1753"/>
                <a:gd name="T31" fmla="*/ 839 h 1690"/>
                <a:gd name="T32" fmla="*/ 621 w 1753"/>
                <a:gd name="T33" fmla="*/ 827 h 1690"/>
                <a:gd name="T34" fmla="*/ 631 w 1753"/>
                <a:gd name="T35" fmla="*/ 811 h 1690"/>
                <a:gd name="T36" fmla="*/ 726 w 1753"/>
                <a:gd name="T37" fmla="*/ 618 h 1690"/>
                <a:gd name="T38" fmla="*/ 937 w 1753"/>
                <a:gd name="T39" fmla="*/ 1237 h 1690"/>
                <a:gd name="T40" fmla="*/ 945 w 1753"/>
                <a:gd name="T41" fmla="*/ 1253 h 1690"/>
                <a:gd name="T42" fmla="*/ 957 w 1753"/>
                <a:gd name="T43" fmla="*/ 1266 h 1690"/>
                <a:gd name="T44" fmla="*/ 971 w 1753"/>
                <a:gd name="T45" fmla="*/ 1275 h 1690"/>
                <a:gd name="T46" fmla="*/ 986 w 1753"/>
                <a:gd name="T47" fmla="*/ 1280 h 1690"/>
                <a:gd name="T48" fmla="*/ 1004 w 1753"/>
                <a:gd name="T49" fmla="*/ 1281 h 1690"/>
                <a:gd name="T50" fmla="*/ 1021 w 1753"/>
                <a:gd name="T51" fmla="*/ 1278 h 1690"/>
                <a:gd name="T52" fmla="*/ 1037 w 1753"/>
                <a:gd name="T53" fmla="*/ 1270 h 1690"/>
                <a:gd name="T54" fmla="*/ 1050 w 1753"/>
                <a:gd name="T55" fmla="*/ 1259 h 1690"/>
                <a:gd name="T56" fmla="*/ 1059 w 1753"/>
                <a:gd name="T57" fmla="*/ 1245 h 1690"/>
                <a:gd name="T58" fmla="*/ 1065 w 1753"/>
                <a:gd name="T59" fmla="*/ 1228 h 1690"/>
                <a:gd name="T60" fmla="*/ 1066 w 1753"/>
                <a:gd name="T61" fmla="*/ 1211 h 1690"/>
                <a:gd name="T62" fmla="*/ 1062 w 1753"/>
                <a:gd name="T63" fmla="*/ 1194 h 1690"/>
                <a:gd name="T64" fmla="*/ 851 w 1753"/>
                <a:gd name="T65" fmla="*/ 575 h 1690"/>
                <a:gd name="T66" fmla="*/ 1049 w 1753"/>
                <a:gd name="T67" fmla="*/ 671 h 1690"/>
                <a:gd name="T68" fmla="*/ 1066 w 1753"/>
                <a:gd name="T69" fmla="*/ 677 h 1690"/>
                <a:gd name="T70" fmla="*/ 1082 w 1753"/>
                <a:gd name="T71" fmla="*/ 678 h 1690"/>
                <a:gd name="T72" fmla="*/ 1098 w 1753"/>
                <a:gd name="T73" fmla="*/ 675 h 1690"/>
                <a:gd name="T74" fmla="*/ 1114 w 1753"/>
                <a:gd name="T75" fmla="*/ 667 h 1690"/>
                <a:gd name="T76" fmla="*/ 1127 w 1753"/>
                <a:gd name="T77" fmla="*/ 656 h 1690"/>
                <a:gd name="T78" fmla="*/ 1136 w 1753"/>
                <a:gd name="T79" fmla="*/ 642 h 1690"/>
                <a:gd name="T80" fmla="*/ 1143 w 1753"/>
                <a:gd name="T81" fmla="*/ 625 h 1690"/>
                <a:gd name="T82" fmla="*/ 1144 w 1753"/>
                <a:gd name="T83" fmla="*/ 608 h 1690"/>
                <a:gd name="T84" fmla="*/ 1141 w 1753"/>
                <a:gd name="T85" fmla="*/ 591 h 1690"/>
                <a:gd name="T86" fmla="*/ 1133 w 1753"/>
                <a:gd name="T87" fmla="*/ 577 h 1690"/>
                <a:gd name="T88" fmla="*/ 1123 w 1753"/>
                <a:gd name="T89" fmla="*/ 564 h 1690"/>
                <a:gd name="T90" fmla="*/ 1109 w 1753"/>
                <a:gd name="T91" fmla="*/ 554 h 1690"/>
                <a:gd name="T92" fmla="*/ 764 w 1753"/>
                <a:gd name="T93" fmla="*/ 385 h 1690"/>
                <a:gd name="T94" fmla="*/ 746 w 1753"/>
                <a:gd name="T95" fmla="*/ 379 h 1690"/>
                <a:gd name="T96" fmla="*/ 729 w 1753"/>
                <a:gd name="T97" fmla="*/ 378 h 1690"/>
                <a:gd name="T98" fmla="*/ 1319 w 1753"/>
                <a:gd name="T99" fmla="*/ 0 h 1690"/>
                <a:gd name="T100" fmla="*/ 1753 w 1753"/>
                <a:gd name="T101" fmla="*/ 1257 h 1690"/>
                <a:gd name="T102" fmla="*/ 490 w 1753"/>
                <a:gd name="T103" fmla="*/ 1690 h 1690"/>
                <a:gd name="T104" fmla="*/ 452 w 1753"/>
                <a:gd name="T105" fmla="*/ 1668 h 1690"/>
                <a:gd name="T106" fmla="*/ 412 w 1753"/>
                <a:gd name="T107" fmla="*/ 1648 h 1690"/>
                <a:gd name="T108" fmla="*/ 0 w 1753"/>
                <a:gd name="T109" fmla="*/ 455 h 1690"/>
                <a:gd name="T110" fmla="*/ 1319 w 1753"/>
                <a:gd name="T111" fmla="*/ 0 h 1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53" h="1690">
                  <a:moveTo>
                    <a:pt x="729" y="378"/>
                  </a:moveTo>
                  <a:lnTo>
                    <a:pt x="711" y="381"/>
                  </a:lnTo>
                  <a:lnTo>
                    <a:pt x="696" y="389"/>
                  </a:lnTo>
                  <a:lnTo>
                    <a:pt x="682" y="400"/>
                  </a:lnTo>
                  <a:lnTo>
                    <a:pt x="672" y="416"/>
                  </a:lnTo>
                  <a:lnTo>
                    <a:pt x="507" y="750"/>
                  </a:lnTo>
                  <a:lnTo>
                    <a:pt x="501" y="767"/>
                  </a:lnTo>
                  <a:lnTo>
                    <a:pt x="500" y="785"/>
                  </a:lnTo>
                  <a:lnTo>
                    <a:pt x="503" y="802"/>
                  </a:lnTo>
                  <a:lnTo>
                    <a:pt x="511" y="818"/>
                  </a:lnTo>
                  <a:lnTo>
                    <a:pt x="522" y="832"/>
                  </a:lnTo>
                  <a:lnTo>
                    <a:pt x="537" y="842"/>
                  </a:lnTo>
                  <a:lnTo>
                    <a:pt x="554" y="848"/>
                  </a:lnTo>
                  <a:lnTo>
                    <a:pt x="573" y="850"/>
                  </a:lnTo>
                  <a:lnTo>
                    <a:pt x="590" y="846"/>
                  </a:lnTo>
                  <a:lnTo>
                    <a:pt x="606" y="839"/>
                  </a:lnTo>
                  <a:lnTo>
                    <a:pt x="621" y="827"/>
                  </a:lnTo>
                  <a:lnTo>
                    <a:pt x="631" y="811"/>
                  </a:lnTo>
                  <a:lnTo>
                    <a:pt x="726" y="618"/>
                  </a:lnTo>
                  <a:lnTo>
                    <a:pt x="937" y="1237"/>
                  </a:lnTo>
                  <a:lnTo>
                    <a:pt x="945" y="1253"/>
                  </a:lnTo>
                  <a:lnTo>
                    <a:pt x="957" y="1266"/>
                  </a:lnTo>
                  <a:lnTo>
                    <a:pt x="971" y="1275"/>
                  </a:lnTo>
                  <a:lnTo>
                    <a:pt x="986" y="1280"/>
                  </a:lnTo>
                  <a:lnTo>
                    <a:pt x="1004" y="1281"/>
                  </a:lnTo>
                  <a:lnTo>
                    <a:pt x="1021" y="1278"/>
                  </a:lnTo>
                  <a:lnTo>
                    <a:pt x="1037" y="1270"/>
                  </a:lnTo>
                  <a:lnTo>
                    <a:pt x="1050" y="1259"/>
                  </a:lnTo>
                  <a:lnTo>
                    <a:pt x="1059" y="1245"/>
                  </a:lnTo>
                  <a:lnTo>
                    <a:pt x="1065" y="1228"/>
                  </a:lnTo>
                  <a:lnTo>
                    <a:pt x="1066" y="1211"/>
                  </a:lnTo>
                  <a:lnTo>
                    <a:pt x="1062" y="1194"/>
                  </a:lnTo>
                  <a:lnTo>
                    <a:pt x="851" y="575"/>
                  </a:lnTo>
                  <a:lnTo>
                    <a:pt x="1049" y="671"/>
                  </a:lnTo>
                  <a:lnTo>
                    <a:pt x="1066" y="677"/>
                  </a:lnTo>
                  <a:lnTo>
                    <a:pt x="1082" y="678"/>
                  </a:lnTo>
                  <a:lnTo>
                    <a:pt x="1098" y="675"/>
                  </a:lnTo>
                  <a:lnTo>
                    <a:pt x="1114" y="667"/>
                  </a:lnTo>
                  <a:lnTo>
                    <a:pt x="1127" y="656"/>
                  </a:lnTo>
                  <a:lnTo>
                    <a:pt x="1136" y="642"/>
                  </a:lnTo>
                  <a:lnTo>
                    <a:pt x="1143" y="625"/>
                  </a:lnTo>
                  <a:lnTo>
                    <a:pt x="1144" y="608"/>
                  </a:lnTo>
                  <a:lnTo>
                    <a:pt x="1141" y="591"/>
                  </a:lnTo>
                  <a:lnTo>
                    <a:pt x="1133" y="577"/>
                  </a:lnTo>
                  <a:lnTo>
                    <a:pt x="1123" y="564"/>
                  </a:lnTo>
                  <a:lnTo>
                    <a:pt x="1109" y="554"/>
                  </a:lnTo>
                  <a:lnTo>
                    <a:pt x="764" y="385"/>
                  </a:lnTo>
                  <a:lnTo>
                    <a:pt x="746" y="379"/>
                  </a:lnTo>
                  <a:lnTo>
                    <a:pt x="729" y="378"/>
                  </a:lnTo>
                  <a:close/>
                  <a:moveTo>
                    <a:pt x="1319" y="0"/>
                  </a:moveTo>
                  <a:lnTo>
                    <a:pt x="1753" y="1257"/>
                  </a:lnTo>
                  <a:lnTo>
                    <a:pt x="490" y="1690"/>
                  </a:lnTo>
                  <a:lnTo>
                    <a:pt x="452" y="1668"/>
                  </a:lnTo>
                  <a:lnTo>
                    <a:pt x="412" y="1648"/>
                  </a:lnTo>
                  <a:lnTo>
                    <a:pt x="0" y="455"/>
                  </a:lnTo>
                  <a:lnTo>
                    <a:pt x="13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0" name="Group 479"/>
          <p:cNvGrpSpPr/>
          <p:nvPr/>
        </p:nvGrpSpPr>
        <p:grpSpPr>
          <a:xfrm>
            <a:off x="5842612" y="496609"/>
            <a:ext cx="182543" cy="232766"/>
            <a:chOff x="6642100" y="2024063"/>
            <a:chExt cx="300038" cy="382587"/>
          </a:xfrm>
          <a:solidFill>
            <a:schemeClr val="tx1">
              <a:lumMod val="65000"/>
              <a:lumOff val="35000"/>
            </a:schemeClr>
          </a:solidFill>
        </p:grpSpPr>
        <p:sp>
          <p:nvSpPr>
            <p:cNvPr id="481" name="Freeform 332"/>
            <p:cNvSpPr>
              <a:spLocks/>
            </p:cNvSpPr>
            <p:nvPr/>
          </p:nvSpPr>
          <p:spPr bwMode="auto">
            <a:xfrm>
              <a:off x="6713538" y="2024063"/>
              <a:ext cx="157163" cy="190500"/>
            </a:xfrm>
            <a:custGeom>
              <a:avLst/>
              <a:gdLst>
                <a:gd name="T0" fmla="*/ 761 w 1390"/>
                <a:gd name="T1" fmla="*/ 3 h 1682"/>
                <a:gd name="T2" fmla="*/ 890 w 1390"/>
                <a:gd name="T3" fmla="*/ 28 h 1682"/>
                <a:gd name="T4" fmla="*/ 1008 w 1390"/>
                <a:gd name="T5" fmla="*/ 75 h 1682"/>
                <a:gd name="T6" fmla="*/ 1114 w 1390"/>
                <a:gd name="T7" fmla="*/ 142 h 1682"/>
                <a:gd name="T8" fmla="*/ 1207 w 1390"/>
                <a:gd name="T9" fmla="*/ 227 h 1682"/>
                <a:gd name="T10" fmla="*/ 1284 w 1390"/>
                <a:gd name="T11" fmla="*/ 327 h 1682"/>
                <a:gd name="T12" fmla="*/ 1341 w 1390"/>
                <a:gd name="T13" fmla="*/ 441 h 1682"/>
                <a:gd name="T14" fmla="*/ 1377 w 1390"/>
                <a:gd name="T15" fmla="*/ 564 h 1682"/>
                <a:gd name="T16" fmla="*/ 1390 w 1390"/>
                <a:gd name="T17" fmla="*/ 696 h 1682"/>
                <a:gd name="T18" fmla="*/ 1387 w 1390"/>
                <a:gd name="T19" fmla="*/ 1630 h 1682"/>
                <a:gd name="T20" fmla="*/ 1369 w 1390"/>
                <a:gd name="T21" fmla="*/ 1660 h 1682"/>
                <a:gd name="T22" fmla="*/ 1338 w 1390"/>
                <a:gd name="T23" fmla="*/ 1679 h 1682"/>
                <a:gd name="T24" fmla="*/ 1302 w 1390"/>
                <a:gd name="T25" fmla="*/ 1679 h 1682"/>
                <a:gd name="T26" fmla="*/ 1272 w 1390"/>
                <a:gd name="T27" fmla="*/ 1660 h 1682"/>
                <a:gd name="T28" fmla="*/ 1253 w 1390"/>
                <a:gd name="T29" fmla="*/ 1630 h 1682"/>
                <a:gd name="T30" fmla="*/ 1251 w 1390"/>
                <a:gd name="T31" fmla="*/ 696 h 1682"/>
                <a:gd name="T32" fmla="*/ 1240 w 1390"/>
                <a:gd name="T33" fmla="*/ 584 h 1682"/>
                <a:gd name="T34" fmla="*/ 1207 w 1390"/>
                <a:gd name="T35" fmla="*/ 480 h 1682"/>
                <a:gd name="T36" fmla="*/ 1156 w 1390"/>
                <a:gd name="T37" fmla="*/ 384 h 1682"/>
                <a:gd name="T38" fmla="*/ 1088 w 1390"/>
                <a:gd name="T39" fmla="*/ 303 h 1682"/>
                <a:gd name="T40" fmla="*/ 1006 w 1390"/>
                <a:gd name="T41" fmla="*/ 234 h 1682"/>
                <a:gd name="T42" fmla="*/ 911 w 1390"/>
                <a:gd name="T43" fmla="*/ 183 h 1682"/>
                <a:gd name="T44" fmla="*/ 807 w 1390"/>
                <a:gd name="T45" fmla="*/ 150 h 1682"/>
                <a:gd name="T46" fmla="*/ 695 w 1390"/>
                <a:gd name="T47" fmla="*/ 139 h 1682"/>
                <a:gd name="T48" fmla="*/ 583 w 1390"/>
                <a:gd name="T49" fmla="*/ 150 h 1682"/>
                <a:gd name="T50" fmla="*/ 479 w 1390"/>
                <a:gd name="T51" fmla="*/ 183 h 1682"/>
                <a:gd name="T52" fmla="*/ 384 w 1390"/>
                <a:gd name="T53" fmla="*/ 234 h 1682"/>
                <a:gd name="T54" fmla="*/ 302 w 1390"/>
                <a:gd name="T55" fmla="*/ 303 h 1682"/>
                <a:gd name="T56" fmla="*/ 234 w 1390"/>
                <a:gd name="T57" fmla="*/ 384 h 1682"/>
                <a:gd name="T58" fmla="*/ 182 w 1390"/>
                <a:gd name="T59" fmla="*/ 480 h 1682"/>
                <a:gd name="T60" fmla="*/ 150 w 1390"/>
                <a:gd name="T61" fmla="*/ 584 h 1682"/>
                <a:gd name="T62" fmla="*/ 139 w 1390"/>
                <a:gd name="T63" fmla="*/ 696 h 1682"/>
                <a:gd name="T64" fmla="*/ 137 w 1390"/>
                <a:gd name="T65" fmla="*/ 1630 h 1682"/>
                <a:gd name="T66" fmla="*/ 118 w 1390"/>
                <a:gd name="T67" fmla="*/ 1660 h 1682"/>
                <a:gd name="T68" fmla="*/ 88 w 1390"/>
                <a:gd name="T69" fmla="*/ 1679 h 1682"/>
                <a:gd name="T70" fmla="*/ 51 w 1390"/>
                <a:gd name="T71" fmla="*/ 1679 h 1682"/>
                <a:gd name="T72" fmla="*/ 20 w 1390"/>
                <a:gd name="T73" fmla="*/ 1660 h 1682"/>
                <a:gd name="T74" fmla="*/ 3 w 1390"/>
                <a:gd name="T75" fmla="*/ 1630 h 1682"/>
                <a:gd name="T76" fmla="*/ 0 w 1390"/>
                <a:gd name="T77" fmla="*/ 696 h 1682"/>
                <a:gd name="T78" fmla="*/ 12 w 1390"/>
                <a:gd name="T79" fmla="*/ 564 h 1682"/>
                <a:gd name="T80" fmla="*/ 49 w 1390"/>
                <a:gd name="T81" fmla="*/ 441 h 1682"/>
                <a:gd name="T82" fmla="*/ 106 w 1390"/>
                <a:gd name="T83" fmla="*/ 327 h 1682"/>
                <a:gd name="T84" fmla="*/ 182 w 1390"/>
                <a:gd name="T85" fmla="*/ 227 h 1682"/>
                <a:gd name="T86" fmla="*/ 275 w 1390"/>
                <a:gd name="T87" fmla="*/ 142 h 1682"/>
                <a:gd name="T88" fmla="*/ 382 w 1390"/>
                <a:gd name="T89" fmla="*/ 75 h 1682"/>
                <a:gd name="T90" fmla="*/ 500 w 1390"/>
                <a:gd name="T91" fmla="*/ 28 h 1682"/>
                <a:gd name="T92" fmla="*/ 629 w 1390"/>
                <a:gd name="T93" fmla="*/ 3 h 1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90" h="1682">
                  <a:moveTo>
                    <a:pt x="695" y="0"/>
                  </a:moveTo>
                  <a:lnTo>
                    <a:pt x="761" y="3"/>
                  </a:lnTo>
                  <a:lnTo>
                    <a:pt x="827" y="12"/>
                  </a:lnTo>
                  <a:lnTo>
                    <a:pt x="890" y="28"/>
                  </a:lnTo>
                  <a:lnTo>
                    <a:pt x="950" y="49"/>
                  </a:lnTo>
                  <a:lnTo>
                    <a:pt x="1008" y="75"/>
                  </a:lnTo>
                  <a:lnTo>
                    <a:pt x="1063" y="106"/>
                  </a:lnTo>
                  <a:lnTo>
                    <a:pt x="1114" y="142"/>
                  </a:lnTo>
                  <a:lnTo>
                    <a:pt x="1163" y="183"/>
                  </a:lnTo>
                  <a:lnTo>
                    <a:pt x="1207" y="227"/>
                  </a:lnTo>
                  <a:lnTo>
                    <a:pt x="1248" y="276"/>
                  </a:lnTo>
                  <a:lnTo>
                    <a:pt x="1284" y="327"/>
                  </a:lnTo>
                  <a:lnTo>
                    <a:pt x="1315" y="382"/>
                  </a:lnTo>
                  <a:lnTo>
                    <a:pt x="1341" y="441"/>
                  </a:lnTo>
                  <a:lnTo>
                    <a:pt x="1363" y="501"/>
                  </a:lnTo>
                  <a:lnTo>
                    <a:pt x="1377" y="564"/>
                  </a:lnTo>
                  <a:lnTo>
                    <a:pt x="1387" y="630"/>
                  </a:lnTo>
                  <a:lnTo>
                    <a:pt x="1390" y="696"/>
                  </a:lnTo>
                  <a:lnTo>
                    <a:pt x="1390" y="1612"/>
                  </a:lnTo>
                  <a:lnTo>
                    <a:pt x="1387" y="1630"/>
                  </a:lnTo>
                  <a:lnTo>
                    <a:pt x="1380" y="1646"/>
                  </a:lnTo>
                  <a:lnTo>
                    <a:pt x="1369" y="1660"/>
                  </a:lnTo>
                  <a:lnTo>
                    <a:pt x="1355" y="1672"/>
                  </a:lnTo>
                  <a:lnTo>
                    <a:pt x="1338" y="1679"/>
                  </a:lnTo>
                  <a:lnTo>
                    <a:pt x="1321" y="1682"/>
                  </a:lnTo>
                  <a:lnTo>
                    <a:pt x="1302" y="1679"/>
                  </a:lnTo>
                  <a:lnTo>
                    <a:pt x="1286" y="1672"/>
                  </a:lnTo>
                  <a:lnTo>
                    <a:pt x="1272" y="1660"/>
                  </a:lnTo>
                  <a:lnTo>
                    <a:pt x="1260" y="1646"/>
                  </a:lnTo>
                  <a:lnTo>
                    <a:pt x="1253" y="1630"/>
                  </a:lnTo>
                  <a:lnTo>
                    <a:pt x="1251" y="1612"/>
                  </a:lnTo>
                  <a:lnTo>
                    <a:pt x="1251" y="696"/>
                  </a:lnTo>
                  <a:lnTo>
                    <a:pt x="1248" y="639"/>
                  </a:lnTo>
                  <a:lnTo>
                    <a:pt x="1240" y="584"/>
                  </a:lnTo>
                  <a:lnTo>
                    <a:pt x="1226" y="531"/>
                  </a:lnTo>
                  <a:lnTo>
                    <a:pt x="1207" y="480"/>
                  </a:lnTo>
                  <a:lnTo>
                    <a:pt x="1184" y="430"/>
                  </a:lnTo>
                  <a:lnTo>
                    <a:pt x="1156" y="384"/>
                  </a:lnTo>
                  <a:lnTo>
                    <a:pt x="1124" y="341"/>
                  </a:lnTo>
                  <a:lnTo>
                    <a:pt x="1088" y="303"/>
                  </a:lnTo>
                  <a:lnTo>
                    <a:pt x="1049" y="266"/>
                  </a:lnTo>
                  <a:lnTo>
                    <a:pt x="1006" y="234"/>
                  </a:lnTo>
                  <a:lnTo>
                    <a:pt x="960" y="207"/>
                  </a:lnTo>
                  <a:lnTo>
                    <a:pt x="911" y="183"/>
                  </a:lnTo>
                  <a:lnTo>
                    <a:pt x="860" y="165"/>
                  </a:lnTo>
                  <a:lnTo>
                    <a:pt x="807" y="150"/>
                  </a:lnTo>
                  <a:lnTo>
                    <a:pt x="752" y="142"/>
                  </a:lnTo>
                  <a:lnTo>
                    <a:pt x="695" y="139"/>
                  </a:lnTo>
                  <a:lnTo>
                    <a:pt x="638" y="142"/>
                  </a:lnTo>
                  <a:lnTo>
                    <a:pt x="583" y="150"/>
                  </a:lnTo>
                  <a:lnTo>
                    <a:pt x="530" y="165"/>
                  </a:lnTo>
                  <a:lnTo>
                    <a:pt x="479" y="183"/>
                  </a:lnTo>
                  <a:lnTo>
                    <a:pt x="430" y="207"/>
                  </a:lnTo>
                  <a:lnTo>
                    <a:pt x="384" y="234"/>
                  </a:lnTo>
                  <a:lnTo>
                    <a:pt x="341" y="266"/>
                  </a:lnTo>
                  <a:lnTo>
                    <a:pt x="302" y="303"/>
                  </a:lnTo>
                  <a:lnTo>
                    <a:pt x="265" y="341"/>
                  </a:lnTo>
                  <a:lnTo>
                    <a:pt x="234" y="384"/>
                  </a:lnTo>
                  <a:lnTo>
                    <a:pt x="206" y="430"/>
                  </a:lnTo>
                  <a:lnTo>
                    <a:pt x="182" y="480"/>
                  </a:lnTo>
                  <a:lnTo>
                    <a:pt x="164" y="531"/>
                  </a:lnTo>
                  <a:lnTo>
                    <a:pt x="150" y="584"/>
                  </a:lnTo>
                  <a:lnTo>
                    <a:pt x="142" y="639"/>
                  </a:lnTo>
                  <a:lnTo>
                    <a:pt x="139" y="696"/>
                  </a:lnTo>
                  <a:lnTo>
                    <a:pt x="139" y="1612"/>
                  </a:lnTo>
                  <a:lnTo>
                    <a:pt x="137" y="1630"/>
                  </a:lnTo>
                  <a:lnTo>
                    <a:pt x="129" y="1646"/>
                  </a:lnTo>
                  <a:lnTo>
                    <a:pt x="118" y="1660"/>
                  </a:lnTo>
                  <a:lnTo>
                    <a:pt x="104" y="1672"/>
                  </a:lnTo>
                  <a:lnTo>
                    <a:pt x="88" y="1679"/>
                  </a:lnTo>
                  <a:lnTo>
                    <a:pt x="69" y="1682"/>
                  </a:lnTo>
                  <a:lnTo>
                    <a:pt x="51" y="1679"/>
                  </a:lnTo>
                  <a:lnTo>
                    <a:pt x="34" y="1672"/>
                  </a:lnTo>
                  <a:lnTo>
                    <a:pt x="20" y="1660"/>
                  </a:lnTo>
                  <a:lnTo>
                    <a:pt x="10" y="1647"/>
                  </a:lnTo>
                  <a:lnTo>
                    <a:pt x="3" y="1630"/>
                  </a:lnTo>
                  <a:lnTo>
                    <a:pt x="0" y="1612"/>
                  </a:lnTo>
                  <a:lnTo>
                    <a:pt x="0" y="696"/>
                  </a:lnTo>
                  <a:lnTo>
                    <a:pt x="3" y="630"/>
                  </a:lnTo>
                  <a:lnTo>
                    <a:pt x="12" y="564"/>
                  </a:lnTo>
                  <a:lnTo>
                    <a:pt x="27" y="501"/>
                  </a:lnTo>
                  <a:lnTo>
                    <a:pt x="49" y="441"/>
                  </a:lnTo>
                  <a:lnTo>
                    <a:pt x="75" y="382"/>
                  </a:lnTo>
                  <a:lnTo>
                    <a:pt x="106" y="327"/>
                  </a:lnTo>
                  <a:lnTo>
                    <a:pt x="142" y="276"/>
                  </a:lnTo>
                  <a:lnTo>
                    <a:pt x="182" y="227"/>
                  </a:lnTo>
                  <a:lnTo>
                    <a:pt x="226" y="183"/>
                  </a:lnTo>
                  <a:lnTo>
                    <a:pt x="275" y="142"/>
                  </a:lnTo>
                  <a:lnTo>
                    <a:pt x="326" y="106"/>
                  </a:lnTo>
                  <a:lnTo>
                    <a:pt x="382" y="75"/>
                  </a:lnTo>
                  <a:lnTo>
                    <a:pt x="440" y="49"/>
                  </a:lnTo>
                  <a:lnTo>
                    <a:pt x="500" y="28"/>
                  </a:lnTo>
                  <a:lnTo>
                    <a:pt x="563" y="12"/>
                  </a:lnTo>
                  <a:lnTo>
                    <a:pt x="629" y="3"/>
                  </a:lnTo>
                  <a:lnTo>
                    <a:pt x="69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2" name="Freeform 333"/>
            <p:cNvSpPr>
              <a:spLocks noEditPoints="1"/>
            </p:cNvSpPr>
            <p:nvPr/>
          </p:nvSpPr>
          <p:spPr bwMode="auto">
            <a:xfrm>
              <a:off x="6642100" y="2138363"/>
              <a:ext cx="300038" cy="268287"/>
            </a:xfrm>
            <a:custGeom>
              <a:avLst/>
              <a:gdLst>
                <a:gd name="T0" fmla="*/ 1202 w 2643"/>
                <a:gd name="T1" fmla="*/ 998 h 2372"/>
                <a:gd name="T2" fmla="*/ 1038 w 2643"/>
                <a:gd name="T3" fmla="*/ 1057 h 2372"/>
                <a:gd name="T4" fmla="*/ 900 w 2643"/>
                <a:gd name="T5" fmla="*/ 1160 h 2372"/>
                <a:gd name="T6" fmla="*/ 797 w 2643"/>
                <a:gd name="T7" fmla="*/ 1297 h 2372"/>
                <a:gd name="T8" fmla="*/ 738 w 2643"/>
                <a:gd name="T9" fmla="*/ 1462 h 2372"/>
                <a:gd name="T10" fmla="*/ 729 w 2643"/>
                <a:gd name="T11" fmla="*/ 1643 h 2372"/>
                <a:gd name="T12" fmla="*/ 773 w 2643"/>
                <a:gd name="T13" fmla="*/ 1815 h 2372"/>
                <a:gd name="T14" fmla="*/ 862 w 2643"/>
                <a:gd name="T15" fmla="*/ 1962 h 2372"/>
                <a:gd name="T16" fmla="*/ 988 w 2643"/>
                <a:gd name="T17" fmla="*/ 2078 h 2372"/>
                <a:gd name="T18" fmla="*/ 1144 w 2643"/>
                <a:gd name="T19" fmla="*/ 2152 h 2372"/>
                <a:gd name="T20" fmla="*/ 1322 w 2643"/>
                <a:gd name="T21" fmla="*/ 2179 h 2372"/>
                <a:gd name="T22" fmla="*/ 1499 w 2643"/>
                <a:gd name="T23" fmla="*/ 2152 h 2372"/>
                <a:gd name="T24" fmla="*/ 1655 w 2643"/>
                <a:gd name="T25" fmla="*/ 2078 h 2372"/>
                <a:gd name="T26" fmla="*/ 1781 w 2643"/>
                <a:gd name="T27" fmla="*/ 1962 h 2372"/>
                <a:gd name="T28" fmla="*/ 1871 w 2643"/>
                <a:gd name="T29" fmla="*/ 1815 h 2372"/>
                <a:gd name="T30" fmla="*/ 1915 w 2643"/>
                <a:gd name="T31" fmla="*/ 1643 h 2372"/>
                <a:gd name="T32" fmla="*/ 1906 w 2643"/>
                <a:gd name="T33" fmla="*/ 1462 h 2372"/>
                <a:gd name="T34" fmla="*/ 1846 w 2643"/>
                <a:gd name="T35" fmla="*/ 1297 h 2372"/>
                <a:gd name="T36" fmla="*/ 1743 w 2643"/>
                <a:gd name="T37" fmla="*/ 1160 h 2372"/>
                <a:gd name="T38" fmla="*/ 1606 w 2643"/>
                <a:gd name="T39" fmla="*/ 1057 h 2372"/>
                <a:gd name="T40" fmla="*/ 1441 w 2643"/>
                <a:gd name="T41" fmla="*/ 998 h 2372"/>
                <a:gd name="T42" fmla="*/ 199 w 2643"/>
                <a:gd name="T43" fmla="*/ 0 h 2372"/>
                <a:gd name="T44" fmla="*/ 488 w 2643"/>
                <a:gd name="T45" fmla="*/ 710 h 2372"/>
                <a:gd name="T46" fmla="*/ 527 w 2643"/>
                <a:gd name="T47" fmla="*/ 800 h 2372"/>
                <a:gd name="T48" fmla="*/ 601 w 2643"/>
                <a:gd name="T49" fmla="*/ 862 h 2372"/>
                <a:gd name="T50" fmla="*/ 699 w 2643"/>
                <a:gd name="T51" fmla="*/ 883 h 2372"/>
                <a:gd name="T52" fmla="*/ 793 w 2643"/>
                <a:gd name="T53" fmla="*/ 858 h 2372"/>
                <a:gd name="T54" fmla="*/ 864 w 2643"/>
                <a:gd name="T55" fmla="*/ 793 h 2372"/>
                <a:gd name="T56" fmla="*/ 899 w 2643"/>
                <a:gd name="T57" fmla="*/ 704 h 2372"/>
                <a:gd name="T58" fmla="*/ 1733 w 2643"/>
                <a:gd name="T59" fmla="*/ 0 h 2372"/>
                <a:gd name="T60" fmla="*/ 1744 w 2643"/>
                <a:gd name="T61" fmla="*/ 739 h 2372"/>
                <a:gd name="T62" fmla="*/ 1795 w 2643"/>
                <a:gd name="T63" fmla="*/ 822 h 2372"/>
                <a:gd name="T64" fmla="*/ 1876 w 2643"/>
                <a:gd name="T65" fmla="*/ 872 h 2372"/>
                <a:gd name="T66" fmla="*/ 1977 w 2643"/>
                <a:gd name="T67" fmla="*/ 880 h 2372"/>
                <a:gd name="T68" fmla="*/ 2067 w 2643"/>
                <a:gd name="T69" fmla="*/ 842 h 2372"/>
                <a:gd name="T70" fmla="*/ 2129 w 2643"/>
                <a:gd name="T71" fmla="*/ 770 h 2372"/>
                <a:gd name="T72" fmla="*/ 2153 w 2643"/>
                <a:gd name="T73" fmla="*/ 674 h 2372"/>
                <a:gd name="T74" fmla="*/ 2642 w 2643"/>
                <a:gd name="T75" fmla="*/ 2074 h 2372"/>
                <a:gd name="T76" fmla="*/ 2630 w 2643"/>
                <a:gd name="T77" fmla="*/ 2189 h 2372"/>
                <a:gd name="T78" fmla="*/ 2574 w 2643"/>
                <a:gd name="T79" fmla="*/ 2283 h 2372"/>
                <a:gd name="T80" fmla="*/ 2484 w 2643"/>
                <a:gd name="T81" fmla="*/ 2348 h 2372"/>
                <a:gd name="T82" fmla="*/ 2372 w 2643"/>
                <a:gd name="T83" fmla="*/ 2372 h 2372"/>
                <a:gd name="T84" fmla="*/ 193 w 2643"/>
                <a:gd name="T85" fmla="*/ 2361 h 2372"/>
                <a:gd name="T86" fmla="*/ 96 w 2643"/>
                <a:gd name="T87" fmla="*/ 2309 h 2372"/>
                <a:gd name="T88" fmla="*/ 29 w 2643"/>
                <a:gd name="T89" fmla="*/ 2223 h 2372"/>
                <a:gd name="T90" fmla="*/ 0 w 2643"/>
                <a:gd name="T91" fmla="*/ 2114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643" h="2372">
                  <a:moveTo>
                    <a:pt x="1322" y="986"/>
                  </a:moveTo>
                  <a:lnTo>
                    <a:pt x="1261" y="989"/>
                  </a:lnTo>
                  <a:lnTo>
                    <a:pt x="1202" y="998"/>
                  </a:lnTo>
                  <a:lnTo>
                    <a:pt x="1144" y="1012"/>
                  </a:lnTo>
                  <a:lnTo>
                    <a:pt x="1090" y="1033"/>
                  </a:lnTo>
                  <a:lnTo>
                    <a:pt x="1038" y="1057"/>
                  </a:lnTo>
                  <a:lnTo>
                    <a:pt x="988" y="1087"/>
                  </a:lnTo>
                  <a:lnTo>
                    <a:pt x="942" y="1122"/>
                  </a:lnTo>
                  <a:lnTo>
                    <a:pt x="900" y="1160"/>
                  </a:lnTo>
                  <a:lnTo>
                    <a:pt x="862" y="1202"/>
                  </a:lnTo>
                  <a:lnTo>
                    <a:pt x="828" y="1248"/>
                  </a:lnTo>
                  <a:lnTo>
                    <a:pt x="797" y="1297"/>
                  </a:lnTo>
                  <a:lnTo>
                    <a:pt x="773" y="1350"/>
                  </a:lnTo>
                  <a:lnTo>
                    <a:pt x="752" y="1405"/>
                  </a:lnTo>
                  <a:lnTo>
                    <a:pt x="738" y="1462"/>
                  </a:lnTo>
                  <a:lnTo>
                    <a:pt x="729" y="1521"/>
                  </a:lnTo>
                  <a:lnTo>
                    <a:pt x="726" y="1583"/>
                  </a:lnTo>
                  <a:lnTo>
                    <a:pt x="729" y="1643"/>
                  </a:lnTo>
                  <a:lnTo>
                    <a:pt x="738" y="1702"/>
                  </a:lnTo>
                  <a:lnTo>
                    <a:pt x="752" y="1760"/>
                  </a:lnTo>
                  <a:lnTo>
                    <a:pt x="773" y="1815"/>
                  </a:lnTo>
                  <a:lnTo>
                    <a:pt x="797" y="1867"/>
                  </a:lnTo>
                  <a:lnTo>
                    <a:pt x="828" y="1916"/>
                  </a:lnTo>
                  <a:lnTo>
                    <a:pt x="862" y="1962"/>
                  </a:lnTo>
                  <a:lnTo>
                    <a:pt x="900" y="2004"/>
                  </a:lnTo>
                  <a:lnTo>
                    <a:pt x="942" y="2043"/>
                  </a:lnTo>
                  <a:lnTo>
                    <a:pt x="988" y="2078"/>
                  </a:lnTo>
                  <a:lnTo>
                    <a:pt x="1038" y="2107"/>
                  </a:lnTo>
                  <a:lnTo>
                    <a:pt x="1090" y="2132"/>
                  </a:lnTo>
                  <a:lnTo>
                    <a:pt x="1144" y="2152"/>
                  </a:lnTo>
                  <a:lnTo>
                    <a:pt x="1202" y="2168"/>
                  </a:lnTo>
                  <a:lnTo>
                    <a:pt x="1261" y="2176"/>
                  </a:lnTo>
                  <a:lnTo>
                    <a:pt x="1322" y="2179"/>
                  </a:lnTo>
                  <a:lnTo>
                    <a:pt x="1382" y="2176"/>
                  </a:lnTo>
                  <a:lnTo>
                    <a:pt x="1441" y="2168"/>
                  </a:lnTo>
                  <a:lnTo>
                    <a:pt x="1499" y="2152"/>
                  </a:lnTo>
                  <a:lnTo>
                    <a:pt x="1554" y="2132"/>
                  </a:lnTo>
                  <a:lnTo>
                    <a:pt x="1606" y="2107"/>
                  </a:lnTo>
                  <a:lnTo>
                    <a:pt x="1655" y="2078"/>
                  </a:lnTo>
                  <a:lnTo>
                    <a:pt x="1701" y="2043"/>
                  </a:lnTo>
                  <a:lnTo>
                    <a:pt x="1743" y="2004"/>
                  </a:lnTo>
                  <a:lnTo>
                    <a:pt x="1781" y="1962"/>
                  </a:lnTo>
                  <a:lnTo>
                    <a:pt x="1816" y="1916"/>
                  </a:lnTo>
                  <a:lnTo>
                    <a:pt x="1846" y="1867"/>
                  </a:lnTo>
                  <a:lnTo>
                    <a:pt x="1871" y="1815"/>
                  </a:lnTo>
                  <a:lnTo>
                    <a:pt x="1891" y="1760"/>
                  </a:lnTo>
                  <a:lnTo>
                    <a:pt x="1906" y="1702"/>
                  </a:lnTo>
                  <a:lnTo>
                    <a:pt x="1915" y="1643"/>
                  </a:lnTo>
                  <a:lnTo>
                    <a:pt x="1918" y="1583"/>
                  </a:lnTo>
                  <a:lnTo>
                    <a:pt x="1915" y="1521"/>
                  </a:lnTo>
                  <a:lnTo>
                    <a:pt x="1906" y="1462"/>
                  </a:lnTo>
                  <a:lnTo>
                    <a:pt x="1891" y="1405"/>
                  </a:lnTo>
                  <a:lnTo>
                    <a:pt x="1871" y="1350"/>
                  </a:lnTo>
                  <a:lnTo>
                    <a:pt x="1846" y="1297"/>
                  </a:lnTo>
                  <a:lnTo>
                    <a:pt x="1816" y="1248"/>
                  </a:lnTo>
                  <a:lnTo>
                    <a:pt x="1781" y="1202"/>
                  </a:lnTo>
                  <a:lnTo>
                    <a:pt x="1743" y="1160"/>
                  </a:lnTo>
                  <a:lnTo>
                    <a:pt x="1701" y="1122"/>
                  </a:lnTo>
                  <a:lnTo>
                    <a:pt x="1655" y="1087"/>
                  </a:lnTo>
                  <a:lnTo>
                    <a:pt x="1606" y="1057"/>
                  </a:lnTo>
                  <a:lnTo>
                    <a:pt x="1554" y="1033"/>
                  </a:lnTo>
                  <a:lnTo>
                    <a:pt x="1499" y="1012"/>
                  </a:lnTo>
                  <a:lnTo>
                    <a:pt x="1441" y="998"/>
                  </a:lnTo>
                  <a:lnTo>
                    <a:pt x="1382" y="989"/>
                  </a:lnTo>
                  <a:lnTo>
                    <a:pt x="1322" y="986"/>
                  </a:lnTo>
                  <a:close/>
                  <a:moveTo>
                    <a:pt x="199" y="0"/>
                  </a:moveTo>
                  <a:lnTo>
                    <a:pt x="485" y="0"/>
                  </a:lnTo>
                  <a:lnTo>
                    <a:pt x="485" y="675"/>
                  </a:lnTo>
                  <a:lnTo>
                    <a:pt x="488" y="710"/>
                  </a:lnTo>
                  <a:lnTo>
                    <a:pt x="496" y="741"/>
                  </a:lnTo>
                  <a:lnTo>
                    <a:pt x="509" y="772"/>
                  </a:lnTo>
                  <a:lnTo>
                    <a:pt x="527" y="800"/>
                  </a:lnTo>
                  <a:lnTo>
                    <a:pt x="548" y="824"/>
                  </a:lnTo>
                  <a:lnTo>
                    <a:pt x="573" y="846"/>
                  </a:lnTo>
                  <a:lnTo>
                    <a:pt x="601" y="862"/>
                  </a:lnTo>
                  <a:lnTo>
                    <a:pt x="632" y="874"/>
                  </a:lnTo>
                  <a:lnTo>
                    <a:pt x="665" y="881"/>
                  </a:lnTo>
                  <a:lnTo>
                    <a:pt x="699" y="883"/>
                  </a:lnTo>
                  <a:lnTo>
                    <a:pt x="733" y="879"/>
                  </a:lnTo>
                  <a:lnTo>
                    <a:pt x="764" y="871"/>
                  </a:lnTo>
                  <a:lnTo>
                    <a:pt x="793" y="858"/>
                  </a:lnTo>
                  <a:lnTo>
                    <a:pt x="820" y="840"/>
                  </a:lnTo>
                  <a:lnTo>
                    <a:pt x="843" y="819"/>
                  </a:lnTo>
                  <a:lnTo>
                    <a:pt x="864" y="793"/>
                  </a:lnTo>
                  <a:lnTo>
                    <a:pt x="880" y="766"/>
                  </a:lnTo>
                  <a:lnTo>
                    <a:pt x="892" y="736"/>
                  </a:lnTo>
                  <a:lnTo>
                    <a:pt x="899" y="704"/>
                  </a:lnTo>
                  <a:lnTo>
                    <a:pt x="902" y="671"/>
                  </a:lnTo>
                  <a:lnTo>
                    <a:pt x="902" y="0"/>
                  </a:lnTo>
                  <a:lnTo>
                    <a:pt x="1733" y="0"/>
                  </a:lnTo>
                  <a:lnTo>
                    <a:pt x="1733" y="674"/>
                  </a:lnTo>
                  <a:lnTo>
                    <a:pt x="1736" y="707"/>
                  </a:lnTo>
                  <a:lnTo>
                    <a:pt x="1744" y="739"/>
                  </a:lnTo>
                  <a:lnTo>
                    <a:pt x="1757" y="770"/>
                  </a:lnTo>
                  <a:lnTo>
                    <a:pt x="1774" y="797"/>
                  </a:lnTo>
                  <a:lnTo>
                    <a:pt x="1795" y="822"/>
                  </a:lnTo>
                  <a:lnTo>
                    <a:pt x="1819" y="842"/>
                  </a:lnTo>
                  <a:lnTo>
                    <a:pt x="1847" y="860"/>
                  </a:lnTo>
                  <a:lnTo>
                    <a:pt x="1876" y="872"/>
                  </a:lnTo>
                  <a:lnTo>
                    <a:pt x="1909" y="880"/>
                  </a:lnTo>
                  <a:lnTo>
                    <a:pt x="1943" y="883"/>
                  </a:lnTo>
                  <a:lnTo>
                    <a:pt x="1977" y="880"/>
                  </a:lnTo>
                  <a:lnTo>
                    <a:pt x="2009" y="873"/>
                  </a:lnTo>
                  <a:lnTo>
                    <a:pt x="2040" y="860"/>
                  </a:lnTo>
                  <a:lnTo>
                    <a:pt x="2067" y="842"/>
                  </a:lnTo>
                  <a:lnTo>
                    <a:pt x="2092" y="822"/>
                  </a:lnTo>
                  <a:lnTo>
                    <a:pt x="2112" y="797"/>
                  </a:lnTo>
                  <a:lnTo>
                    <a:pt x="2129" y="770"/>
                  </a:lnTo>
                  <a:lnTo>
                    <a:pt x="2142" y="740"/>
                  </a:lnTo>
                  <a:lnTo>
                    <a:pt x="2150" y="707"/>
                  </a:lnTo>
                  <a:lnTo>
                    <a:pt x="2153" y="674"/>
                  </a:lnTo>
                  <a:lnTo>
                    <a:pt x="2153" y="0"/>
                  </a:lnTo>
                  <a:lnTo>
                    <a:pt x="2444" y="0"/>
                  </a:lnTo>
                  <a:lnTo>
                    <a:pt x="2642" y="2074"/>
                  </a:lnTo>
                  <a:lnTo>
                    <a:pt x="2643" y="2114"/>
                  </a:lnTo>
                  <a:lnTo>
                    <a:pt x="2639" y="2152"/>
                  </a:lnTo>
                  <a:lnTo>
                    <a:pt x="2630" y="2189"/>
                  </a:lnTo>
                  <a:lnTo>
                    <a:pt x="2614" y="2223"/>
                  </a:lnTo>
                  <a:lnTo>
                    <a:pt x="2596" y="2254"/>
                  </a:lnTo>
                  <a:lnTo>
                    <a:pt x="2574" y="2283"/>
                  </a:lnTo>
                  <a:lnTo>
                    <a:pt x="2547" y="2309"/>
                  </a:lnTo>
                  <a:lnTo>
                    <a:pt x="2516" y="2330"/>
                  </a:lnTo>
                  <a:lnTo>
                    <a:pt x="2484" y="2348"/>
                  </a:lnTo>
                  <a:lnTo>
                    <a:pt x="2449" y="2361"/>
                  </a:lnTo>
                  <a:lnTo>
                    <a:pt x="2411" y="2369"/>
                  </a:lnTo>
                  <a:lnTo>
                    <a:pt x="2372" y="2372"/>
                  </a:lnTo>
                  <a:lnTo>
                    <a:pt x="268" y="2372"/>
                  </a:lnTo>
                  <a:lnTo>
                    <a:pt x="230" y="2369"/>
                  </a:lnTo>
                  <a:lnTo>
                    <a:pt x="193" y="2361"/>
                  </a:lnTo>
                  <a:lnTo>
                    <a:pt x="157" y="2348"/>
                  </a:lnTo>
                  <a:lnTo>
                    <a:pt x="126" y="2330"/>
                  </a:lnTo>
                  <a:lnTo>
                    <a:pt x="96" y="2309"/>
                  </a:lnTo>
                  <a:lnTo>
                    <a:pt x="69" y="2283"/>
                  </a:lnTo>
                  <a:lnTo>
                    <a:pt x="47" y="2254"/>
                  </a:lnTo>
                  <a:lnTo>
                    <a:pt x="29" y="2223"/>
                  </a:lnTo>
                  <a:lnTo>
                    <a:pt x="14" y="2189"/>
                  </a:lnTo>
                  <a:lnTo>
                    <a:pt x="4" y="2152"/>
                  </a:lnTo>
                  <a:lnTo>
                    <a:pt x="0" y="2114"/>
                  </a:lnTo>
                  <a:lnTo>
                    <a:pt x="1" y="2074"/>
                  </a:lnTo>
                  <a:lnTo>
                    <a:pt x="1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3" name="Freeform 334"/>
            <p:cNvSpPr>
              <a:spLocks noEditPoints="1"/>
            </p:cNvSpPr>
            <p:nvPr/>
          </p:nvSpPr>
          <p:spPr bwMode="auto">
            <a:xfrm>
              <a:off x="6740525" y="2265363"/>
              <a:ext cx="103188" cy="103187"/>
            </a:xfrm>
            <a:custGeom>
              <a:avLst/>
              <a:gdLst>
                <a:gd name="T0" fmla="*/ 434 w 914"/>
                <a:gd name="T1" fmla="*/ 163 h 915"/>
                <a:gd name="T2" fmla="*/ 417 w 914"/>
                <a:gd name="T3" fmla="*/ 196 h 915"/>
                <a:gd name="T4" fmla="*/ 372 w 914"/>
                <a:gd name="T5" fmla="*/ 247 h 915"/>
                <a:gd name="T6" fmla="*/ 327 w 914"/>
                <a:gd name="T7" fmla="*/ 306 h 915"/>
                <a:gd name="T8" fmla="*/ 320 w 914"/>
                <a:gd name="T9" fmla="*/ 386 h 915"/>
                <a:gd name="T10" fmla="*/ 357 w 914"/>
                <a:gd name="T11" fmla="*/ 457 h 915"/>
                <a:gd name="T12" fmla="*/ 425 w 914"/>
                <a:gd name="T13" fmla="*/ 496 h 915"/>
                <a:gd name="T14" fmla="*/ 476 w 914"/>
                <a:gd name="T15" fmla="*/ 502 h 915"/>
                <a:gd name="T16" fmla="*/ 514 w 914"/>
                <a:gd name="T17" fmla="*/ 539 h 915"/>
                <a:gd name="T18" fmla="*/ 506 w 914"/>
                <a:gd name="T19" fmla="*/ 593 h 915"/>
                <a:gd name="T20" fmla="*/ 461 w 914"/>
                <a:gd name="T21" fmla="*/ 618 h 915"/>
                <a:gd name="T22" fmla="*/ 425 w 914"/>
                <a:gd name="T23" fmla="*/ 609 h 915"/>
                <a:gd name="T24" fmla="*/ 392 w 914"/>
                <a:gd name="T25" fmla="*/ 588 h 915"/>
                <a:gd name="T26" fmla="*/ 357 w 914"/>
                <a:gd name="T27" fmla="*/ 598 h 915"/>
                <a:gd name="T28" fmla="*/ 345 w 914"/>
                <a:gd name="T29" fmla="*/ 632 h 915"/>
                <a:gd name="T30" fmla="*/ 373 w 914"/>
                <a:gd name="T31" fmla="*/ 670 h 915"/>
                <a:gd name="T32" fmla="*/ 417 w 914"/>
                <a:gd name="T33" fmla="*/ 720 h 915"/>
                <a:gd name="T34" fmla="*/ 434 w 914"/>
                <a:gd name="T35" fmla="*/ 752 h 915"/>
                <a:gd name="T36" fmla="*/ 469 w 914"/>
                <a:gd name="T37" fmla="*/ 758 h 915"/>
                <a:gd name="T38" fmla="*/ 495 w 914"/>
                <a:gd name="T39" fmla="*/ 733 h 915"/>
                <a:gd name="T40" fmla="*/ 520 w 914"/>
                <a:gd name="T41" fmla="*/ 683 h 915"/>
                <a:gd name="T42" fmla="*/ 575 w 914"/>
                <a:gd name="T43" fmla="*/ 632 h 915"/>
                <a:gd name="T44" fmla="*/ 597 w 914"/>
                <a:gd name="T45" fmla="*/ 559 h 915"/>
                <a:gd name="T46" fmla="*/ 573 w 914"/>
                <a:gd name="T47" fmla="*/ 481 h 915"/>
                <a:gd name="T48" fmla="*/ 514 w 914"/>
                <a:gd name="T49" fmla="*/ 430 h 915"/>
                <a:gd name="T50" fmla="*/ 457 w 914"/>
                <a:gd name="T51" fmla="*/ 418 h 915"/>
                <a:gd name="T52" fmla="*/ 408 w 914"/>
                <a:gd name="T53" fmla="*/ 393 h 915"/>
                <a:gd name="T54" fmla="*/ 400 w 914"/>
                <a:gd name="T55" fmla="*/ 340 h 915"/>
                <a:gd name="T56" fmla="*/ 435 w 914"/>
                <a:gd name="T57" fmla="*/ 302 h 915"/>
                <a:gd name="T58" fmla="*/ 475 w 914"/>
                <a:gd name="T59" fmla="*/ 301 h 915"/>
                <a:gd name="T60" fmla="*/ 511 w 914"/>
                <a:gd name="T61" fmla="*/ 325 h 915"/>
                <a:gd name="T62" fmla="*/ 547 w 914"/>
                <a:gd name="T63" fmla="*/ 326 h 915"/>
                <a:gd name="T64" fmla="*/ 569 w 914"/>
                <a:gd name="T65" fmla="*/ 297 h 915"/>
                <a:gd name="T66" fmla="*/ 559 w 914"/>
                <a:gd name="T67" fmla="*/ 262 h 915"/>
                <a:gd name="T68" fmla="*/ 497 w 914"/>
                <a:gd name="T69" fmla="*/ 224 h 915"/>
                <a:gd name="T70" fmla="*/ 490 w 914"/>
                <a:gd name="T71" fmla="*/ 172 h 915"/>
                <a:gd name="T72" fmla="*/ 457 w 914"/>
                <a:gd name="T73" fmla="*/ 156 h 915"/>
                <a:gd name="T74" fmla="*/ 561 w 914"/>
                <a:gd name="T75" fmla="*/ 12 h 915"/>
                <a:gd name="T76" fmla="*/ 701 w 914"/>
                <a:gd name="T77" fmla="*/ 71 h 915"/>
                <a:gd name="T78" fmla="*/ 813 w 914"/>
                <a:gd name="T79" fmla="*/ 171 h 915"/>
                <a:gd name="T80" fmla="*/ 887 w 914"/>
                <a:gd name="T81" fmla="*/ 303 h 915"/>
                <a:gd name="T82" fmla="*/ 914 w 914"/>
                <a:gd name="T83" fmla="*/ 458 h 915"/>
                <a:gd name="T84" fmla="*/ 887 w 914"/>
                <a:gd name="T85" fmla="*/ 611 h 915"/>
                <a:gd name="T86" fmla="*/ 813 w 914"/>
                <a:gd name="T87" fmla="*/ 743 h 915"/>
                <a:gd name="T88" fmla="*/ 701 w 914"/>
                <a:gd name="T89" fmla="*/ 843 h 915"/>
                <a:gd name="T90" fmla="*/ 561 w 914"/>
                <a:gd name="T91" fmla="*/ 903 h 915"/>
                <a:gd name="T92" fmla="*/ 404 w 914"/>
                <a:gd name="T93" fmla="*/ 912 h 915"/>
                <a:gd name="T94" fmla="*/ 256 w 914"/>
                <a:gd name="T95" fmla="*/ 869 h 915"/>
                <a:gd name="T96" fmla="*/ 133 w 914"/>
                <a:gd name="T97" fmla="*/ 781 h 915"/>
                <a:gd name="T98" fmla="*/ 46 w 914"/>
                <a:gd name="T99" fmla="*/ 658 h 915"/>
                <a:gd name="T100" fmla="*/ 3 w 914"/>
                <a:gd name="T101" fmla="*/ 510 h 915"/>
                <a:gd name="T102" fmla="*/ 12 w 914"/>
                <a:gd name="T103" fmla="*/ 352 h 915"/>
                <a:gd name="T104" fmla="*/ 71 w 914"/>
                <a:gd name="T105" fmla="*/ 212 h 915"/>
                <a:gd name="T106" fmla="*/ 171 w 914"/>
                <a:gd name="T107" fmla="*/ 100 h 915"/>
                <a:gd name="T108" fmla="*/ 303 w 914"/>
                <a:gd name="T109" fmla="*/ 26 h 915"/>
                <a:gd name="T110" fmla="*/ 457 w 914"/>
                <a:gd name="T111" fmla="*/ 0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14" h="915">
                  <a:moveTo>
                    <a:pt x="457" y="156"/>
                  </a:moveTo>
                  <a:lnTo>
                    <a:pt x="445" y="158"/>
                  </a:lnTo>
                  <a:lnTo>
                    <a:pt x="434" y="163"/>
                  </a:lnTo>
                  <a:lnTo>
                    <a:pt x="425" y="172"/>
                  </a:lnTo>
                  <a:lnTo>
                    <a:pt x="419" y="183"/>
                  </a:lnTo>
                  <a:lnTo>
                    <a:pt x="417" y="196"/>
                  </a:lnTo>
                  <a:lnTo>
                    <a:pt x="417" y="224"/>
                  </a:lnTo>
                  <a:lnTo>
                    <a:pt x="394" y="234"/>
                  </a:lnTo>
                  <a:lnTo>
                    <a:pt x="372" y="247"/>
                  </a:lnTo>
                  <a:lnTo>
                    <a:pt x="354" y="263"/>
                  </a:lnTo>
                  <a:lnTo>
                    <a:pt x="339" y="284"/>
                  </a:lnTo>
                  <a:lnTo>
                    <a:pt x="327" y="306"/>
                  </a:lnTo>
                  <a:lnTo>
                    <a:pt x="319" y="332"/>
                  </a:lnTo>
                  <a:lnTo>
                    <a:pt x="317" y="359"/>
                  </a:lnTo>
                  <a:lnTo>
                    <a:pt x="320" y="386"/>
                  </a:lnTo>
                  <a:lnTo>
                    <a:pt x="327" y="412"/>
                  </a:lnTo>
                  <a:lnTo>
                    <a:pt x="341" y="435"/>
                  </a:lnTo>
                  <a:lnTo>
                    <a:pt x="357" y="457"/>
                  </a:lnTo>
                  <a:lnTo>
                    <a:pt x="377" y="473"/>
                  </a:lnTo>
                  <a:lnTo>
                    <a:pt x="400" y="486"/>
                  </a:lnTo>
                  <a:lnTo>
                    <a:pt x="425" y="496"/>
                  </a:lnTo>
                  <a:lnTo>
                    <a:pt x="453" y="499"/>
                  </a:lnTo>
                  <a:lnTo>
                    <a:pt x="457" y="499"/>
                  </a:lnTo>
                  <a:lnTo>
                    <a:pt x="476" y="502"/>
                  </a:lnTo>
                  <a:lnTo>
                    <a:pt x="493" y="510"/>
                  </a:lnTo>
                  <a:lnTo>
                    <a:pt x="506" y="523"/>
                  </a:lnTo>
                  <a:lnTo>
                    <a:pt x="514" y="539"/>
                  </a:lnTo>
                  <a:lnTo>
                    <a:pt x="517" y="559"/>
                  </a:lnTo>
                  <a:lnTo>
                    <a:pt x="514" y="576"/>
                  </a:lnTo>
                  <a:lnTo>
                    <a:pt x="506" y="593"/>
                  </a:lnTo>
                  <a:lnTo>
                    <a:pt x="495" y="606"/>
                  </a:lnTo>
                  <a:lnTo>
                    <a:pt x="479" y="614"/>
                  </a:lnTo>
                  <a:lnTo>
                    <a:pt x="461" y="618"/>
                  </a:lnTo>
                  <a:lnTo>
                    <a:pt x="453" y="618"/>
                  </a:lnTo>
                  <a:lnTo>
                    <a:pt x="439" y="615"/>
                  </a:lnTo>
                  <a:lnTo>
                    <a:pt x="425" y="609"/>
                  </a:lnTo>
                  <a:lnTo>
                    <a:pt x="413" y="600"/>
                  </a:lnTo>
                  <a:lnTo>
                    <a:pt x="403" y="592"/>
                  </a:lnTo>
                  <a:lnTo>
                    <a:pt x="392" y="588"/>
                  </a:lnTo>
                  <a:lnTo>
                    <a:pt x="379" y="588"/>
                  </a:lnTo>
                  <a:lnTo>
                    <a:pt x="367" y="591"/>
                  </a:lnTo>
                  <a:lnTo>
                    <a:pt x="357" y="598"/>
                  </a:lnTo>
                  <a:lnTo>
                    <a:pt x="349" y="608"/>
                  </a:lnTo>
                  <a:lnTo>
                    <a:pt x="345" y="619"/>
                  </a:lnTo>
                  <a:lnTo>
                    <a:pt x="345" y="632"/>
                  </a:lnTo>
                  <a:lnTo>
                    <a:pt x="348" y="644"/>
                  </a:lnTo>
                  <a:lnTo>
                    <a:pt x="355" y="654"/>
                  </a:lnTo>
                  <a:lnTo>
                    <a:pt x="373" y="670"/>
                  </a:lnTo>
                  <a:lnTo>
                    <a:pt x="394" y="683"/>
                  </a:lnTo>
                  <a:lnTo>
                    <a:pt x="417" y="692"/>
                  </a:lnTo>
                  <a:lnTo>
                    <a:pt x="417" y="720"/>
                  </a:lnTo>
                  <a:lnTo>
                    <a:pt x="419" y="733"/>
                  </a:lnTo>
                  <a:lnTo>
                    <a:pt x="424" y="744"/>
                  </a:lnTo>
                  <a:lnTo>
                    <a:pt x="434" y="752"/>
                  </a:lnTo>
                  <a:lnTo>
                    <a:pt x="444" y="758"/>
                  </a:lnTo>
                  <a:lnTo>
                    <a:pt x="457" y="760"/>
                  </a:lnTo>
                  <a:lnTo>
                    <a:pt x="469" y="758"/>
                  </a:lnTo>
                  <a:lnTo>
                    <a:pt x="480" y="752"/>
                  </a:lnTo>
                  <a:lnTo>
                    <a:pt x="489" y="744"/>
                  </a:lnTo>
                  <a:lnTo>
                    <a:pt x="495" y="733"/>
                  </a:lnTo>
                  <a:lnTo>
                    <a:pt x="497" y="720"/>
                  </a:lnTo>
                  <a:lnTo>
                    <a:pt x="497" y="692"/>
                  </a:lnTo>
                  <a:lnTo>
                    <a:pt x="520" y="683"/>
                  </a:lnTo>
                  <a:lnTo>
                    <a:pt x="542" y="669"/>
                  </a:lnTo>
                  <a:lnTo>
                    <a:pt x="560" y="652"/>
                  </a:lnTo>
                  <a:lnTo>
                    <a:pt x="575" y="632"/>
                  </a:lnTo>
                  <a:lnTo>
                    <a:pt x="587" y="609"/>
                  </a:lnTo>
                  <a:lnTo>
                    <a:pt x="595" y="584"/>
                  </a:lnTo>
                  <a:lnTo>
                    <a:pt x="597" y="559"/>
                  </a:lnTo>
                  <a:lnTo>
                    <a:pt x="594" y="530"/>
                  </a:lnTo>
                  <a:lnTo>
                    <a:pt x="587" y="505"/>
                  </a:lnTo>
                  <a:lnTo>
                    <a:pt x="573" y="481"/>
                  </a:lnTo>
                  <a:lnTo>
                    <a:pt x="557" y="461"/>
                  </a:lnTo>
                  <a:lnTo>
                    <a:pt x="537" y="443"/>
                  </a:lnTo>
                  <a:lnTo>
                    <a:pt x="514" y="430"/>
                  </a:lnTo>
                  <a:lnTo>
                    <a:pt x="489" y="422"/>
                  </a:lnTo>
                  <a:lnTo>
                    <a:pt x="461" y="418"/>
                  </a:lnTo>
                  <a:lnTo>
                    <a:pt x="457" y="418"/>
                  </a:lnTo>
                  <a:lnTo>
                    <a:pt x="438" y="415"/>
                  </a:lnTo>
                  <a:lnTo>
                    <a:pt x="421" y="407"/>
                  </a:lnTo>
                  <a:lnTo>
                    <a:pt x="408" y="393"/>
                  </a:lnTo>
                  <a:lnTo>
                    <a:pt x="400" y="377"/>
                  </a:lnTo>
                  <a:lnTo>
                    <a:pt x="397" y="359"/>
                  </a:lnTo>
                  <a:lnTo>
                    <a:pt x="400" y="340"/>
                  </a:lnTo>
                  <a:lnTo>
                    <a:pt x="408" y="324"/>
                  </a:lnTo>
                  <a:lnTo>
                    <a:pt x="419" y="311"/>
                  </a:lnTo>
                  <a:lnTo>
                    <a:pt x="435" y="302"/>
                  </a:lnTo>
                  <a:lnTo>
                    <a:pt x="453" y="298"/>
                  </a:lnTo>
                  <a:lnTo>
                    <a:pt x="461" y="298"/>
                  </a:lnTo>
                  <a:lnTo>
                    <a:pt x="475" y="301"/>
                  </a:lnTo>
                  <a:lnTo>
                    <a:pt x="489" y="307"/>
                  </a:lnTo>
                  <a:lnTo>
                    <a:pt x="501" y="317"/>
                  </a:lnTo>
                  <a:lnTo>
                    <a:pt x="511" y="325"/>
                  </a:lnTo>
                  <a:lnTo>
                    <a:pt x="522" y="329"/>
                  </a:lnTo>
                  <a:lnTo>
                    <a:pt x="535" y="330"/>
                  </a:lnTo>
                  <a:lnTo>
                    <a:pt x="547" y="326"/>
                  </a:lnTo>
                  <a:lnTo>
                    <a:pt x="557" y="319"/>
                  </a:lnTo>
                  <a:lnTo>
                    <a:pt x="565" y="308"/>
                  </a:lnTo>
                  <a:lnTo>
                    <a:pt x="569" y="297"/>
                  </a:lnTo>
                  <a:lnTo>
                    <a:pt x="569" y="285"/>
                  </a:lnTo>
                  <a:lnTo>
                    <a:pt x="566" y="273"/>
                  </a:lnTo>
                  <a:lnTo>
                    <a:pt x="559" y="262"/>
                  </a:lnTo>
                  <a:lnTo>
                    <a:pt x="541" y="246"/>
                  </a:lnTo>
                  <a:lnTo>
                    <a:pt x="520" y="233"/>
                  </a:lnTo>
                  <a:lnTo>
                    <a:pt x="497" y="224"/>
                  </a:lnTo>
                  <a:lnTo>
                    <a:pt x="497" y="196"/>
                  </a:lnTo>
                  <a:lnTo>
                    <a:pt x="495" y="183"/>
                  </a:lnTo>
                  <a:lnTo>
                    <a:pt x="490" y="172"/>
                  </a:lnTo>
                  <a:lnTo>
                    <a:pt x="480" y="163"/>
                  </a:lnTo>
                  <a:lnTo>
                    <a:pt x="470" y="158"/>
                  </a:lnTo>
                  <a:lnTo>
                    <a:pt x="457" y="156"/>
                  </a:lnTo>
                  <a:close/>
                  <a:moveTo>
                    <a:pt x="457" y="0"/>
                  </a:moveTo>
                  <a:lnTo>
                    <a:pt x="510" y="3"/>
                  </a:lnTo>
                  <a:lnTo>
                    <a:pt x="561" y="12"/>
                  </a:lnTo>
                  <a:lnTo>
                    <a:pt x="610" y="26"/>
                  </a:lnTo>
                  <a:lnTo>
                    <a:pt x="657" y="46"/>
                  </a:lnTo>
                  <a:lnTo>
                    <a:pt x="701" y="71"/>
                  </a:lnTo>
                  <a:lnTo>
                    <a:pt x="742" y="100"/>
                  </a:lnTo>
                  <a:lnTo>
                    <a:pt x="780" y="134"/>
                  </a:lnTo>
                  <a:lnTo>
                    <a:pt x="813" y="171"/>
                  </a:lnTo>
                  <a:lnTo>
                    <a:pt x="842" y="212"/>
                  </a:lnTo>
                  <a:lnTo>
                    <a:pt x="867" y="256"/>
                  </a:lnTo>
                  <a:lnTo>
                    <a:pt x="887" y="303"/>
                  </a:lnTo>
                  <a:lnTo>
                    <a:pt x="902" y="352"/>
                  </a:lnTo>
                  <a:lnTo>
                    <a:pt x="910" y="404"/>
                  </a:lnTo>
                  <a:lnTo>
                    <a:pt x="914" y="458"/>
                  </a:lnTo>
                  <a:lnTo>
                    <a:pt x="910" y="511"/>
                  </a:lnTo>
                  <a:lnTo>
                    <a:pt x="902" y="562"/>
                  </a:lnTo>
                  <a:lnTo>
                    <a:pt x="887" y="611"/>
                  </a:lnTo>
                  <a:lnTo>
                    <a:pt x="867" y="658"/>
                  </a:lnTo>
                  <a:lnTo>
                    <a:pt x="842" y="702"/>
                  </a:lnTo>
                  <a:lnTo>
                    <a:pt x="813" y="743"/>
                  </a:lnTo>
                  <a:lnTo>
                    <a:pt x="780" y="781"/>
                  </a:lnTo>
                  <a:lnTo>
                    <a:pt x="742" y="815"/>
                  </a:lnTo>
                  <a:lnTo>
                    <a:pt x="701" y="843"/>
                  </a:lnTo>
                  <a:lnTo>
                    <a:pt x="657" y="869"/>
                  </a:lnTo>
                  <a:lnTo>
                    <a:pt x="610" y="888"/>
                  </a:lnTo>
                  <a:lnTo>
                    <a:pt x="561" y="903"/>
                  </a:lnTo>
                  <a:lnTo>
                    <a:pt x="510" y="912"/>
                  </a:lnTo>
                  <a:lnTo>
                    <a:pt x="457" y="915"/>
                  </a:lnTo>
                  <a:lnTo>
                    <a:pt x="404" y="912"/>
                  </a:lnTo>
                  <a:lnTo>
                    <a:pt x="352" y="902"/>
                  </a:lnTo>
                  <a:lnTo>
                    <a:pt x="303" y="888"/>
                  </a:lnTo>
                  <a:lnTo>
                    <a:pt x="256" y="869"/>
                  </a:lnTo>
                  <a:lnTo>
                    <a:pt x="212" y="843"/>
                  </a:lnTo>
                  <a:lnTo>
                    <a:pt x="171" y="815"/>
                  </a:lnTo>
                  <a:lnTo>
                    <a:pt x="133" y="781"/>
                  </a:lnTo>
                  <a:lnTo>
                    <a:pt x="100" y="743"/>
                  </a:lnTo>
                  <a:lnTo>
                    <a:pt x="71" y="702"/>
                  </a:lnTo>
                  <a:lnTo>
                    <a:pt x="46" y="658"/>
                  </a:lnTo>
                  <a:lnTo>
                    <a:pt x="26" y="611"/>
                  </a:lnTo>
                  <a:lnTo>
                    <a:pt x="12" y="562"/>
                  </a:lnTo>
                  <a:lnTo>
                    <a:pt x="3" y="510"/>
                  </a:lnTo>
                  <a:lnTo>
                    <a:pt x="0" y="458"/>
                  </a:lnTo>
                  <a:lnTo>
                    <a:pt x="3" y="404"/>
                  </a:lnTo>
                  <a:lnTo>
                    <a:pt x="12" y="352"/>
                  </a:lnTo>
                  <a:lnTo>
                    <a:pt x="26" y="303"/>
                  </a:lnTo>
                  <a:lnTo>
                    <a:pt x="47" y="256"/>
                  </a:lnTo>
                  <a:lnTo>
                    <a:pt x="71" y="212"/>
                  </a:lnTo>
                  <a:lnTo>
                    <a:pt x="101" y="171"/>
                  </a:lnTo>
                  <a:lnTo>
                    <a:pt x="134" y="134"/>
                  </a:lnTo>
                  <a:lnTo>
                    <a:pt x="171" y="100"/>
                  </a:lnTo>
                  <a:lnTo>
                    <a:pt x="212" y="71"/>
                  </a:lnTo>
                  <a:lnTo>
                    <a:pt x="256" y="46"/>
                  </a:lnTo>
                  <a:lnTo>
                    <a:pt x="303" y="26"/>
                  </a:lnTo>
                  <a:lnTo>
                    <a:pt x="352" y="12"/>
                  </a:lnTo>
                  <a:lnTo>
                    <a:pt x="404" y="3"/>
                  </a:lnTo>
                  <a:lnTo>
                    <a:pt x="4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84" name="Group 483"/>
          <p:cNvGrpSpPr/>
          <p:nvPr/>
        </p:nvGrpSpPr>
        <p:grpSpPr>
          <a:xfrm>
            <a:off x="6346027" y="497091"/>
            <a:ext cx="232766" cy="231801"/>
            <a:chOff x="7224713" y="2024063"/>
            <a:chExt cx="382587" cy="381000"/>
          </a:xfrm>
          <a:solidFill>
            <a:schemeClr val="tx1">
              <a:lumMod val="65000"/>
              <a:lumOff val="35000"/>
            </a:schemeClr>
          </a:solidFill>
        </p:grpSpPr>
        <p:sp>
          <p:nvSpPr>
            <p:cNvPr id="485" name="Freeform 339"/>
            <p:cNvSpPr>
              <a:spLocks/>
            </p:cNvSpPr>
            <p:nvPr/>
          </p:nvSpPr>
          <p:spPr bwMode="auto">
            <a:xfrm>
              <a:off x="7334250" y="2097088"/>
              <a:ext cx="52387" cy="53975"/>
            </a:xfrm>
            <a:custGeom>
              <a:avLst/>
              <a:gdLst>
                <a:gd name="T0" fmla="*/ 235 w 470"/>
                <a:gd name="T1" fmla="*/ 0 h 471"/>
                <a:gd name="T2" fmla="*/ 273 w 470"/>
                <a:gd name="T3" fmla="*/ 3 h 471"/>
                <a:gd name="T4" fmla="*/ 309 w 470"/>
                <a:gd name="T5" fmla="*/ 13 h 471"/>
                <a:gd name="T6" fmla="*/ 343 w 470"/>
                <a:gd name="T7" fmla="*/ 27 h 471"/>
                <a:gd name="T8" fmla="*/ 374 w 470"/>
                <a:gd name="T9" fmla="*/ 45 h 471"/>
                <a:gd name="T10" fmla="*/ 402 w 470"/>
                <a:gd name="T11" fmla="*/ 69 h 471"/>
                <a:gd name="T12" fmla="*/ 425 w 470"/>
                <a:gd name="T13" fmla="*/ 96 h 471"/>
                <a:gd name="T14" fmla="*/ 445 w 470"/>
                <a:gd name="T15" fmla="*/ 127 h 471"/>
                <a:gd name="T16" fmla="*/ 459 w 470"/>
                <a:gd name="T17" fmla="*/ 161 h 471"/>
                <a:gd name="T18" fmla="*/ 467 w 470"/>
                <a:gd name="T19" fmla="*/ 198 h 471"/>
                <a:gd name="T20" fmla="*/ 470 w 470"/>
                <a:gd name="T21" fmla="*/ 235 h 471"/>
                <a:gd name="T22" fmla="*/ 467 w 470"/>
                <a:gd name="T23" fmla="*/ 273 h 471"/>
                <a:gd name="T24" fmla="*/ 459 w 470"/>
                <a:gd name="T25" fmla="*/ 310 h 471"/>
                <a:gd name="T26" fmla="*/ 445 w 470"/>
                <a:gd name="T27" fmla="*/ 343 h 471"/>
                <a:gd name="T28" fmla="*/ 425 w 470"/>
                <a:gd name="T29" fmla="*/ 374 h 471"/>
                <a:gd name="T30" fmla="*/ 402 w 470"/>
                <a:gd name="T31" fmla="*/ 401 h 471"/>
                <a:gd name="T32" fmla="*/ 374 w 470"/>
                <a:gd name="T33" fmla="*/ 425 h 471"/>
                <a:gd name="T34" fmla="*/ 343 w 470"/>
                <a:gd name="T35" fmla="*/ 444 h 471"/>
                <a:gd name="T36" fmla="*/ 309 w 470"/>
                <a:gd name="T37" fmla="*/ 458 h 471"/>
                <a:gd name="T38" fmla="*/ 273 w 470"/>
                <a:gd name="T39" fmla="*/ 467 h 471"/>
                <a:gd name="T40" fmla="*/ 235 w 470"/>
                <a:gd name="T41" fmla="*/ 471 h 471"/>
                <a:gd name="T42" fmla="*/ 197 w 470"/>
                <a:gd name="T43" fmla="*/ 467 h 471"/>
                <a:gd name="T44" fmla="*/ 161 w 470"/>
                <a:gd name="T45" fmla="*/ 458 h 471"/>
                <a:gd name="T46" fmla="*/ 127 w 470"/>
                <a:gd name="T47" fmla="*/ 444 h 471"/>
                <a:gd name="T48" fmla="*/ 96 w 470"/>
                <a:gd name="T49" fmla="*/ 425 h 471"/>
                <a:gd name="T50" fmla="*/ 68 w 470"/>
                <a:gd name="T51" fmla="*/ 401 h 471"/>
                <a:gd name="T52" fmla="*/ 45 w 470"/>
                <a:gd name="T53" fmla="*/ 374 h 471"/>
                <a:gd name="T54" fmla="*/ 26 w 470"/>
                <a:gd name="T55" fmla="*/ 343 h 471"/>
                <a:gd name="T56" fmla="*/ 12 w 470"/>
                <a:gd name="T57" fmla="*/ 310 h 471"/>
                <a:gd name="T58" fmla="*/ 3 w 470"/>
                <a:gd name="T59" fmla="*/ 273 h 471"/>
                <a:gd name="T60" fmla="*/ 0 w 470"/>
                <a:gd name="T61" fmla="*/ 235 h 471"/>
                <a:gd name="T62" fmla="*/ 3 w 470"/>
                <a:gd name="T63" fmla="*/ 198 h 471"/>
                <a:gd name="T64" fmla="*/ 12 w 470"/>
                <a:gd name="T65" fmla="*/ 161 h 471"/>
                <a:gd name="T66" fmla="*/ 26 w 470"/>
                <a:gd name="T67" fmla="*/ 127 h 471"/>
                <a:gd name="T68" fmla="*/ 45 w 470"/>
                <a:gd name="T69" fmla="*/ 96 h 471"/>
                <a:gd name="T70" fmla="*/ 68 w 470"/>
                <a:gd name="T71" fmla="*/ 69 h 471"/>
                <a:gd name="T72" fmla="*/ 96 w 470"/>
                <a:gd name="T73" fmla="*/ 45 h 471"/>
                <a:gd name="T74" fmla="*/ 127 w 470"/>
                <a:gd name="T75" fmla="*/ 27 h 471"/>
                <a:gd name="T76" fmla="*/ 161 w 470"/>
                <a:gd name="T77" fmla="*/ 13 h 471"/>
                <a:gd name="T78" fmla="*/ 197 w 470"/>
                <a:gd name="T79" fmla="*/ 3 h 471"/>
                <a:gd name="T80" fmla="*/ 235 w 470"/>
                <a:gd name="T81" fmla="*/ 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0" h="471">
                  <a:moveTo>
                    <a:pt x="235" y="0"/>
                  </a:moveTo>
                  <a:lnTo>
                    <a:pt x="273" y="3"/>
                  </a:lnTo>
                  <a:lnTo>
                    <a:pt x="309" y="13"/>
                  </a:lnTo>
                  <a:lnTo>
                    <a:pt x="343" y="27"/>
                  </a:lnTo>
                  <a:lnTo>
                    <a:pt x="374" y="45"/>
                  </a:lnTo>
                  <a:lnTo>
                    <a:pt x="402" y="69"/>
                  </a:lnTo>
                  <a:lnTo>
                    <a:pt x="425" y="96"/>
                  </a:lnTo>
                  <a:lnTo>
                    <a:pt x="445" y="127"/>
                  </a:lnTo>
                  <a:lnTo>
                    <a:pt x="459" y="161"/>
                  </a:lnTo>
                  <a:lnTo>
                    <a:pt x="467" y="198"/>
                  </a:lnTo>
                  <a:lnTo>
                    <a:pt x="470" y="235"/>
                  </a:lnTo>
                  <a:lnTo>
                    <a:pt x="467" y="273"/>
                  </a:lnTo>
                  <a:lnTo>
                    <a:pt x="459" y="310"/>
                  </a:lnTo>
                  <a:lnTo>
                    <a:pt x="445" y="343"/>
                  </a:lnTo>
                  <a:lnTo>
                    <a:pt x="425" y="374"/>
                  </a:lnTo>
                  <a:lnTo>
                    <a:pt x="402" y="401"/>
                  </a:lnTo>
                  <a:lnTo>
                    <a:pt x="374" y="425"/>
                  </a:lnTo>
                  <a:lnTo>
                    <a:pt x="343" y="444"/>
                  </a:lnTo>
                  <a:lnTo>
                    <a:pt x="309" y="458"/>
                  </a:lnTo>
                  <a:lnTo>
                    <a:pt x="273" y="467"/>
                  </a:lnTo>
                  <a:lnTo>
                    <a:pt x="235" y="471"/>
                  </a:lnTo>
                  <a:lnTo>
                    <a:pt x="197" y="467"/>
                  </a:lnTo>
                  <a:lnTo>
                    <a:pt x="161" y="458"/>
                  </a:lnTo>
                  <a:lnTo>
                    <a:pt x="127" y="444"/>
                  </a:lnTo>
                  <a:lnTo>
                    <a:pt x="96" y="425"/>
                  </a:lnTo>
                  <a:lnTo>
                    <a:pt x="68" y="401"/>
                  </a:lnTo>
                  <a:lnTo>
                    <a:pt x="45" y="374"/>
                  </a:lnTo>
                  <a:lnTo>
                    <a:pt x="26" y="343"/>
                  </a:lnTo>
                  <a:lnTo>
                    <a:pt x="12" y="310"/>
                  </a:lnTo>
                  <a:lnTo>
                    <a:pt x="3" y="273"/>
                  </a:lnTo>
                  <a:lnTo>
                    <a:pt x="0" y="235"/>
                  </a:lnTo>
                  <a:lnTo>
                    <a:pt x="3" y="198"/>
                  </a:lnTo>
                  <a:lnTo>
                    <a:pt x="12" y="161"/>
                  </a:lnTo>
                  <a:lnTo>
                    <a:pt x="26" y="127"/>
                  </a:lnTo>
                  <a:lnTo>
                    <a:pt x="45" y="96"/>
                  </a:lnTo>
                  <a:lnTo>
                    <a:pt x="68" y="69"/>
                  </a:lnTo>
                  <a:lnTo>
                    <a:pt x="96" y="45"/>
                  </a:lnTo>
                  <a:lnTo>
                    <a:pt x="127" y="27"/>
                  </a:lnTo>
                  <a:lnTo>
                    <a:pt x="161" y="13"/>
                  </a:lnTo>
                  <a:lnTo>
                    <a:pt x="197" y="3"/>
                  </a:lnTo>
                  <a:lnTo>
                    <a:pt x="2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6" name="Freeform 340"/>
            <p:cNvSpPr>
              <a:spLocks/>
            </p:cNvSpPr>
            <p:nvPr/>
          </p:nvSpPr>
          <p:spPr bwMode="auto">
            <a:xfrm>
              <a:off x="7294563" y="2157413"/>
              <a:ext cx="131762" cy="77787"/>
            </a:xfrm>
            <a:custGeom>
              <a:avLst/>
              <a:gdLst>
                <a:gd name="T0" fmla="*/ 581 w 1161"/>
                <a:gd name="T1" fmla="*/ 0 h 681"/>
                <a:gd name="T2" fmla="*/ 644 w 1161"/>
                <a:gd name="T3" fmla="*/ 3 h 681"/>
                <a:gd name="T4" fmla="*/ 707 w 1161"/>
                <a:gd name="T5" fmla="*/ 11 h 681"/>
                <a:gd name="T6" fmla="*/ 766 w 1161"/>
                <a:gd name="T7" fmla="*/ 24 h 681"/>
                <a:gd name="T8" fmla="*/ 823 w 1161"/>
                <a:gd name="T9" fmla="*/ 44 h 681"/>
                <a:gd name="T10" fmla="*/ 879 w 1161"/>
                <a:gd name="T11" fmla="*/ 67 h 681"/>
                <a:gd name="T12" fmla="*/ 930 w 1161"/>
                <a:gd name="T13" fmla="*/ 95 h 681"/>
                <a:gd name="T14" fmla="*/ 978 w 1161"/>
                <a:gd name="T15" fmla="*/ 127 h 681"/>
                <a:gd name="T16" fmla="*/ 1023 w 1161"/>
                <a:gd name="T17" fmla="*/ 163 h 681"/>
                <a:gd name="T18" fmla="*/ 1064 w 1161"/>
                <a:gd name="T19" fmla="*/ 202 h 681"/>
                <a:gd name="T20" fmla="*/ 1101 w 1161"/>
                <a:gd name="T21" fmla="*/ 245 h 681"/>
                <a:gd name="T22" fmla="*/ 1134 w 1161"/>
                <a:gd name="T23" fmla="*/ 291 h 681"/>
                <a:gd name="T24" fmla="*/ 1161 w 1161"/>
                <a:gd name="T25" fmla="*/ 340 h 681"/>
                <a:gd name="T26" fmla="*/ 1133 w 1161"/>
                <a:gd name="T27" fmla="*/ 389 h 681"/>
                <a:gd name="T28" fmla="*/ 1101 w 1161"/>
                <a:gd name="T29" fmla="*/ 435 h 681"/>
                <a:gd name="T30" fmla="*/ 1064 w 1161"/>
                <a:gd name="T31" fmla="*/ 478 h 681"/>
                <a:gd name="T32" fmla="*/ 1023 w 1161"/>
                <a:gd name="T33" fmla="*/ 518 h 681"/>
                <a:gd name="T34" fmla="*/ 978 w 1161"/>
                <a:gd name="T35" fmla="*/ 554 h 681"/>
                <a:gd name="T36" fmla="*/ 930 w 1161"/>
                <a:gd name="T37" fmla="*/ 587 h 681"/>
                <a:gd name="T38" fmla="*/ 878 w 1161"/>
                <a:gd name="T39" fmla="*/ 614 h 681"/>
                <a:gd name="T40" fmla="*/ 823 w 1161"/>
                <a:gd name="T41" fmla="*/ 638 h 681"/>
                <a:gd name="T42" fmla="*/ 766 w 1161"/>
                <a:gd name="T43" fmla="*/ 656 h 681"/>
                <a:gd name="T44" fmla="*/ 707 w 1161"/>
                <a:gd name="T45" fmla="*/ 670 h 681"/>
                <a:gd name="T46" fmla="*/ 644 w 1161"/>
                <a:gd name="T47" fmla="*/ 679 h 681"/>
                <a:gd name="T48" fmla="*/ 581 w 1161"/>
                <a:gd name="T49" fmla="*/ 681 h 681"/>
                <a:gd name="T50" fmla="*/ 517 w 1161"/>
                <a:gd name="T51" fmla="*/ 679 h 681"/>
                <a:gd name="T52" fmla="*/ 454 w 1161"/>
                <a:gd name="T53" fmla="*/ 670 h 681"/>
                <a:gd name="T54" fmla="*/ 395 w 1161"/>
                <a:gd name="T55" fmla="*/ 656 h 681"/>
                <a:gd name="T56" fmla="*/ 338 w 1161"/>
                <a:gd name="T57" fmla="*/ 638 h 681"/>
                <a:gd name="T58" fmla="*/ 283 w 1161"/>
                <a:gd name="T59" fmla="*/ 614 h 681"/>
                <a:gd name="T60" fmla="*/ 231 w 1161"/>
                <a:gd name="T61" fmla="*/ 586 h 681"/>
                <a:gd name="T62" fmla="*/ 183 w 1161"/>
                <a:gd name="T63" fmla="*/ 554 h 681"/>
                <a:gd name="T64" fmla="*/ 138 w 1161"/>
                <a:gd name="T65" fmla="*/ 518 h 681"/>
                <a:gd name="T66" fmla="*/ 97 w 1161"/>
                <a:gd name="T67" fmla="*/ 478 h 681"/>
                <a:gd name="T68" fmla="*/ 60 w 1161"/>
                <a:gd name="T69" fmla="*/ 435 h 681"/>
                <a:gd name="T70" fmla="*/ 28 w 1161"/>
                <a:gd name="T71" fmla="*/ 389 h 681"/>
                <a:gd name="T72" fmla="*/ 0 w 1161"/>
                <a:gd name="T73" fmla="*/ 340 h 681"/>
                <a:gd name="T74" fmla="*/ 28 w 1161"/>
                <a:gd name="T75" fmla="*/ 291 h 681"/>
                <a:gd name="T76" fmla="*/ 60 w 1161"/>
                <a:gd name="T77" fmla="*/ 245 h 681"/>
                <a:gd name="T78" fmla="*/ 97 w 1161"/>
                <a:gd name="T79" fmla="*/ 202 h 681"/>
                <a:gd name="T80" fmla="*/ 138 w 1161"/>
                <a:gd name="T81" fmla="*/ 163 h 681"/>
                <a:gd name="T82" fmla="*/ 183 w 1161"/>
                <a:gd name="T83" fmla="*/ 127 h 681"/>
                <a:gd name="T84" fmla="*/ 231 w 1161"/>
                <a:gd name="T85" fmla="*/ 95 h 681"/>
                <a:gd name="T86" fmla="*/ 283 w 1161"/>
                <a:gd name="T87" fmla="*/ 67 h 681"/>
                <a:gd name="T88" fmla="*/ 338 w 1161"/>
                <a:gd name="T89" fmla="*/ 44 h 681"/>
                <a:gd name="T90" fmla="*/ 395 w 1161"/>
                <a:gd name="T91" fmla="*/ 24 h 681"/>
                <a:gd name="T92" fmla="*/ 454 w 1161"/>
                <a:gd name="T93" fmla="*/ 11 h 681"/>
                <a:gd name="T94" fmla="*/ 517 w 1161"/>
                <a:gd name="T95" fmla="*/ 3 h 681"/>
                <a:gd name="T96" fmla="*/ 581 w 1161"/>
                <a:gd name="T97" fmla="*/ 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1" h="681">
                  <a:moveTo>
                    <a:pt x="581" y="0"/>
                  </a:moveTo>
                  <a:lnTo>
                    <a:pt x="644" y="3"/>
                  </a:lnTo>
                  <a:lnTo>
                    <a:pt x="707" y="11"/>
                  </a:lnTo>
                  <a:lnTo>
                    <a:pt x="766" y="24"/>
                  </a:lnTo>
                  <a:lnTo>
                    <a:pt x="823" y="44"/>
                  </a:lnTo>
                  <a:lnTo>
                    <a:pt x="879" y="67"/>
                  </a:lnTo>
                  <a:lnTo>
                    <a:pt x="930" y="95"/>
                  </a:lnTo>
                  <a:lnTo>
                    <a:pt x="978" y="127"/>
                  </a:lnTo>
                  <a:lnTo>
                    <a:pt x="1023" y="163"/>
                  </a:lnTo>
                  <a:lnTo>
                    <a:pt x="1064" y="202"/>
                  </a:lnTo>
                  <a:lnTo>
                    <a:pt x="1101" y="245"/>
                  </a:lnTo>
                  <a:lnTo>
                    <a:pt x="1134" y="291"/>
                  </a:lnTo>
                  <a:lnTo>
                    <a:pt x="1161" y="340"/>
                  </a:lnTo>
                  <a:lnTo>
                    <a:pt x="1133" y="389"/>
                  </a:lnTo>
                  <a:lnTo>
                    <a:pt x="1101" y="435"/>
                  </a:lnTo>
                  <a:lnTo>
                    <a:pt x="1064" y="478"/>
                  </a:lnTo>
                  <a:lnTo>
                    <a:pt x="1023" y="518"/>
                  </a:lnTo>
                  <a:lnTo>
                    <a:pt x="978" y="554"/>
                  </a:lnTo>
                  <a:lnTo>
                    <a:pt x="930" y="587"/>
                  </a:lnTo>
                  <a:lnTo>
                    <a:pt x="878" y="614"/>
                  </a:lnTo>
                  <a:lnTo>
                    <a:pt x="823" y="638"/>
                  </a:lnTo>
                  <a:lnTo>
                    <a:pt x="766" y="656"/>
                  </a:lnTo>
                  <a:lnTo>
                    <a:pt x="707" y="670"/>
                  </a:lnTo>
                  <a:lnTo>
                    <a:pt x="644" y="679"/>
                  </a:lnTo>
                  <a:lnTo>
                    <a:pt x="581" y="681"/>
                  </a:lnTo>
                  <a:lnTo>
                    <a:pt x="517" y="679"/>
                  </a:lnTo>
                  <a:lnTo>
                    <a:pt x="454" y="670"/>
                  </a:lnTo>
                  <a:lnTo>
                    <a:pt x="395" y="656"/>
                  </a:lnTo>
                  <a:lnTo>
                    <a:pt x="338" y="638"/>
                  </a:lnTo>
                  <a:lnTo>
                    <a:pt x="283" y="614"/>
                  </a:lnTo>
                  <a:lnTo>
                    <a:pt x="231" y="586"/>
                  </a:lnTo>
                  <a:lnTo>
                    <a:pt x="183" y="554"/>
                  </a:lnTo>
                  <a:lnTo>
                    <a:pt x="138" y="518"/>
                  </a:lnTo>
                  <a:lnTo>
                    <a:pt x="97" y="478"/>
                  </a:lnTo>
                  <a:lnTo>
                    <a:pt x="60" y="435"/>
                  </a:lnTo>
                  <a:lnTo>
                    <a:pt x="28" y="389"/>
                  </a:lnTo>
                  <a:lnTo>
                    <a:pt x="0" y="340"/>
                  </a:lnTo>
                  <a:lnTo>
                    <a:pt x="28" y="291"/>
                  </a:lnTo>
                  <a:lnTo>
                    <a:pt x="60" y="245"/>
                  </a:lnTo>
                  <a:lnTo>
                    <a:pt x="97" y="202"/>
                  </a:lnTo>
                  <a:lnTo>
                    <a:pt x="138" y="163"/>
                  </a:lnTo>
                  <a:lnTo>
                    <a:pt x="183" y="127"/>
                  </a:lnTo>
                  <a:lnTo>
                    <a:pt x="231" y="95"/>
                  </a:lnTo>
                  <a:lnTo>
                    <a:pt x="283" y="67"/>
                  </a:lnTo>
                  <a:lnTo>
                    <a:pt x="338" y="44"/>
                  </a:lnTo>
                  <a:lnTo>
                    <a:pt x="395" y="24"/>
                  </a:lnTo>
                  <a:lnTo>
                    <a:pt x="454" y="11"/>
                  </a:lnTo>
                  <a:lnTo>
                    <a:pt x="517" y="3"/>
                  </a:lnTo>
                  <a:lnTo>
                    <a:pt x="5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7" name="Freeform 341"/>
            <p:cNvSpPr>
              <a:spLocks noEditPoints="1"/>
            </p:cNvSpPr>
            <p:nvPr/>
          </p:nvSpPr>
          <p:spPr bwMode="auto">
            <a:xfrm>
              <a:off x="7224713" y="2024063"/>
              <a:ext cx="271462" cy="271462"/>
            </a:xfrm>
            <a:custGeom>
              <a:avLst/>
              <a:gdLst>
                <a:gd name="T0" fmla="*/ 1063 w 2400"/>
                <a:gd name="T1" fmla="*/ 407 h 2395"/>
                <a:gd name="T2" fmla="*/ 871 w 2400"/>
                <a:gd name="T3" fmla="*/ 465 h 2395"/>
                <a:gd name="T4" fmla="*/ 704 w 2400"/>
                <a:gd name="T5" fmla="*/ 565 h 2395"/>
                <a:gd name="T6" fmla="*/ 567 w 2400"/>
                <a:gd name="T7" fmla="*/ 703 h 2395"/>
                <a:gd name="T8" fmla="*/ 465 w 2400"/>
                <a:gd name="T9" fmla="*/ 870 h 2395"/>
                <a:gd name="T10" fmla="*/ 407 w 2400"/>
                <a:gd name="T11" fmla="*/ 1060 h 2395"/>
                <a:gd name="T12" fmla="*/ 399 w 2400"/>
                <a:gd name="T13" fmla="*/ 1267 h 2395"/>
                <a:gd name="T14" fmla="*/ 441 w 2400"/>
                <a:gd name="T15" fmla="*/ 1463 h 2395"/>
                <a:gd name="T16" fmla="*/ 528 w 2400"/>
                <a:gd name="T17" fmla="*/ 1639 h 2395"/>
                <a:gd name="T18" fmla="*/ 654 w 2400"/>
                <a:gd name="T19" fmla="*/ 1787 h 2395"/>
                <a:gd name="T20" fmla="*/ 813 w 2400"/>
                <a:gd name="T21" fmla="*/ 1901 h 2395"/>
                <a:gd name="T22" fmla="*/ 996 w 2400"/>
                <a:gd name="T23" fmla="*/ 1973 h 2395"/>
                <a:gd name="T24" fmla="*/ 1199 w 2400"/>
                <a:gd name="T25" fmla="*/ 1999 h 2395"/>
                <a:gd name="T26" fmla="*/ 1402 w 2400"/>
                <a:gd name="T27" fmla="*/ 1973 h 2395"/>
                <a:gd name="T28" fmla="*/ 1587 w 2400"/>
                <a:gd name="T29" fmla="*/ 1901 h 2395"/>
                <a:gd name="T30" fmla="*/ 1745 w 2400"/>
                <a:gd name="T31" fmla="*/ 1787 h 2395"/>
                <a:gd name="T32" fmla="*/ 1871 w 2400"/>
                <a:gd name="T33" fmla="*/ 1639 h 2395"/>
                <a:gd name="T34" fmla="*/ 1959 w 2400"/>
                <a:gd name="T35" fmla="*/ 1463 h 2395"/>
                <a:gd name="T36" fmla="*/ 2001 w 2400"/>
                <a:gd name="T37" fmla="*/ 1267 h 2395"/>
                <a:gd name="T38" fmla="*/ 1993 w 2400"/>
                <a:gd name="T39" fmla="*/ 1060 h 2395"/>
                <a:gd name="T40" fmla="*/ 1935 w 2400"/>
                <a:gd name="T41" fmla="*/ 870 h 2395"/>
                <a:gd name="T42" fmla="*/ 1833 w 2400"/>
                <a:gd name="T43" fmla="*/ 703 h 2395"/>
                <a:gd name="T44" fmla="*/ 1696 w 2400"/>
                <a:gd name="T45" fmla="*/ 565 h 2395"/>
                <a:gd name="T46" fmla="*/ 1529 w 2400"/>
                <a:gd name="T47" fmla="*/ 465 h 2395"/>
                <a:gd name="T48" fmla="*/ 1337 w 2400"/>
                <a:gd name="T49" fmla="*/ 407 h 2395"/>
                <a:gd name="T50" fmla="*/ 1199 w 2400"/>
                <a:gd name="T51" fmla="*/ 0 h 2395"/>
                <a:gd name="T52" fmla="*/ 1452 w 2400"/>
                <a:gd name="T53" fmla="*/ 27 h 2395"/>
                <a:gd name="T54" fmla="*/ 1685 w 2400"/>
                <a:gd name="T55" fmla="*/ 102 h 2395"/>
                <a:gd name="T56" fmla="*/ 1896 w 2400"/>
                <a:gd name="T57" fmla="*/ 222 h 2395"/>
                <a:gd name="T58" fmla="*/ 2077 w 2400"/>
                <a:gd name="T59" fmla="*/ 379 h 2395"/>
                <a:gd name="T60" fmla="*/ 2223 w 2400"/>
                <a:gd name="T61" fmla="*/ 571 h 2395"/>
                <a:gd name="T62" fmla="*/ 2328 w 2400"/>
                <a:gd name="T63" fmla="*/ 788 h 2395"/>
                <a:gd name="T64" fmla="*/ 2389 w 2400"/>
                <a:gd name="T65" fmla="*/ 1028 h 2395"/>
                <a:gd name="T66" fmla="*/ 2397 w 2400"/>
                <a:gd name="T67" fmla="*/ 1283 h 2395"/>
                <a:gd name="T68" fmla="*/ 2354 w 2400"/>
                <a:gd name="T69" fmla="*/ 1529 h 2395"/>
                <a:gd name="T70" fmla="*/ 2263 w 2400"/>
                <a:gd name="T71" fmla="*/ 1755 h 2395"/>
                <a:gd name="T72" fmla="*/ 2129 w 2400"/>
                <a:gd name="T73" fmla="*/ 1955 h 2395"/>
                <a:gd name="T74" fmla="*/ 1960 w 2400"/>
                <a:gd name="T75" fmla="*/ 2125 h 2395"/>
                <a:gd name="T76" fmla="*/ 1759 w 2400"/>
                <a:gd name="T77" fmla="*/ 2257 h 2395"/>
                <a:gd name="T78" fmla="*/ 1533 w 2400"/>
                <a:gd name="T79" fmla="*/ 2348 h 2395"/>
                <a:gd name="T80" fmla="*/ 1287 w 2400"/>
                <a:gd name="T81" fmla="*/ 2392 h 2395"/>
                <a:gd name="T82" fmla="*/ 1030 w 2400"/>
                <a:gd name="T83" fmla="*/ 2382 h 2395"/>
                <a:gd name="T84" fmla="*/ 790 w 2400"/>
                <a:gd name="T85" fmla="*/ 2323 h 2395"/>
                <a:gd name="T86" fmla="*/ 572 w 2400"/>
                <a:gd name="T87" fmla="*/ 2217 h 2395"/>
                <a:gd name="T88" fmla="*/ 380 w 2400"/>
                <a:gd name="T89" fmla="*/ 2071 h 2395"/>
                <a:gd name="T90" fmla="*/ 222 w 2400"/>
                <a:gd name="T91" fmla="*/ 1892 h 2395"/>
                <a:gd name="T92" fmla="*/ 102 w 2400"/>
                <a:gd name="T93" fmla="*/ 1682 h 2395"/>
                <a:gd name="T94" fmla="*/ 27 w 2400"/>
                <a:gd name="T95" fmla="*/ 1449 h 2395"/>
                <a:gd name="T96" fmla="*/ 0 w 2400"/>
                <a:gd name="T97" fmla="*/ 1197 h 2395"/>
                <a:gd name="T98" fmla="*/ 27 w 2400"/>
                <a:gd name="T99" fmla="*/ 946 h 2395"/>
                <a:gd name="T100" fmla="*/ 102 w 2400"/>
                <a:gd name="T101" fmla="*/ 713 h 2395"/>
                <a:gd name="T102" fmla="*/ 222 w 2400"/>
                <a:gd name="T103" fmla="*/ 503 h 2395"/>
                <a:gd name="T104" fmla="*/ 380 w 2400"/>
                <a:gd name="T105" fmla="*/ 323 h 2395"/>
                <a:gd name="T106" fmla="*/ 571 w 2400"/>
                <a:gd name="T107" fmla="*/ 177 h 2395"/>
                <a:gd name="T108" fmla="*/ 789 w 2400"/>
                <a:gd name="T109" fmla="*/ 72 h 2395"/>
                <a:gd name="T110" fmla="*/ 1030 w 2400"/>
                <a:gd name="T111" fmla="*/ 12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0" h="2395">
                  <a:moveTo>
                    <a:pt x="1199" y="396"/>
                  </a:moveTo>
                  <a:lnTo>
                    <a:pt x="1131" y="399"/>
                  </a:lnTo>
                  <a:lnTo>
                    <a:pt x="1063" y="407"/>
                  </a:lnTo>
                  <a:lnTo>
                    <a:pt x="996" y="421"/>
                  </a:lnTo>
                  <a:lnTo>
                    <a:pt x="933" y="441"/>
                  </a:lnTo>
                  <a:lnTo>
                    <a:pt x="871" y="465"/>
                  </a:lnTo>
                  <a:lnTo>
                    <a:pt x="813" y="494"/>
                  </a:lnTo>
                  <a:lnTo>
                    <a:pt x="757" y="528"/>
                  </a:lnTo>
                  <a:lnTo>
                    <a:pt x="704" y="565"/>
                  </a:lnTo>
                  <a:lnTo>
                    <a:pt x="654" y="607"/>
                  </a:lnTo>
                  <a:lnTo>
                    <a:pt x="609" y="653"/>
                  </a:lnTo>
                  <a:lnTo>
                    <a:pt x="567" y="703"/>
                  </a:lnTo>
                  <a:lnTo>
                    <a:pt x="528" y="756"/>
                  </a:lnTo>
                  <a:lnTo>
                    <a:pt x="494" y="812"/>
                  </a:lnTo>
                  <a:lnTo>
                    <a:pt x="465" y="870"/>
                  </a:lnTo>
                  <a:lnTo>
                    <a:pt x="441" y="931"/>
                  </a:lnTo>
                  <a:lnTo>
                    <a:pt x="421" y="995"/>
                  </a:lnTo>
                  <a:lnTo>
                    <a:pt x="407" y="1060"/>
                  </a:lnTo>
                  <a:lnTo>
                    <a:pt x="399" y="1128"/>
                  </a:lnTo>
                  <a:lnTo>
                    <a:pt x="396" y="1197"/>
                  </a:lnTo>
                  <a:lnTo>
                    <a:pt x="399" y="1267"/>
                  </a:lnTo>
                  <a:lnTo>
                    <a:pt x="407" y="1334"/>
                  </a:lnTo>
                  <a:lnTo>
                    <a:pt x="421" y="1400"/>
                  </a:lnTo>
                  <a:lnTo>
                    <a:pt x="441" y="1463"/>
                  </a:lnTo>
                  <a:lnTo>
                    <a:pt x="465" y="1525"/>
                  </a:lnTo>
                  <a:lnTo>
                    <a:pt x="494" y="1583"/>
                  </a:lnTo>
                  <a:lnTo>
                    <a:pt x="528" y="1639"/>
                  </a:lnTo>
                  <a:lnTo>
                    <a:pt x="567" y="1691"/>
                  </a:lnTo>
                  <a:lnTo>
                    <a:pt x="609" y="1741"/>
                  </a:lnTo>
                  <a:lnTo>
                    <a:pt x="654" y="1787"/>
                  </a:lnTo>
                  <a:lnTo>
                    <a:pt x="704" y="1829"/>
                  </a:lnTo>
                  <a:lnTo>
                    <a:pt x="757" y="1867"/>
                  </a:lnTo>
                  <a:lnTo>
                    <a:pt x="813" y="1901"/>
                  </a:lnTo>
                  <a:lnTo>
                    <a:pt x="871" y="1929"/>
                  </a:lnTo>
                  <a:lnTo>
                    <a:pt x="933" y="1954"/>
                  </a:lnTo>
                  <a:lnTo>
                    <a:pt x="996" y="1973"/>
                  </a:lnTo>
                  <a:lnTo>
                    <a:pt x="1063" y="1988"/>
                  </a:lnTo>
                  <a:lnTo>
                    <a:pt x="1131" y="1997"/>
                  </a:lnTo>
                  <a:lnTo>
                    <a:pt x="1199" y="1999"/>
                  </a:lnTo>
                  <a:lnTo>
                    <a:pt x="1269" y="1997"/>
                  </a:lnTo>
                  <a:lnTo>
                    <a:pt x="1337" y="1988"/>
                  </a:lnTo>
                  <a:lnTo>
                    <a:pt x="1402" y="1973"/>
                  </a:lnTo>
                  <a:lnTo>
                    <a:pt x="1467" y="1954"/>
                  </a:lnTo>
                  <a:lnTo>
                    <a:pt x="1529" y="1929"/>
                  </a:lnTo>
                  <a:lnTo>
                    <a:pt x="1587" y="1901"/>
                  </a:lnTo>
                  <a:lnTo>
                    <a:pt x="1642" y="1867"/>
                  </a:lnTo>
                  <a:lnTo>
                    <a:pt x="1696" y="1829"/>
                  </a:lnTo>
                  <a:lnTo>
                    <a:pt x="1745" y="1787"/>
                  </a:lnTo>
                  <a:lnTo>
                    <a:pt x="1791" y="1741"/>
                  </a:lnTo>
                  <a:lnTo>
                    <a:pt x="1833" y="1691"/>
                  </a:lnTo>
                  <a:lnTo>
                    <a:pt x="1871" y="1639"/>
                  </a:lnTo>
                  <a:lnTo>
                    <a:pt x="1905" y="1583"/>
                  </a:lnTo>
                  <a:lnTo>
                    <a:pt x="1935" y="1525"/>
                  </a:lnTo>
                  <a:lnTo>
                    <a:pt x="1959" y="1463"/>
                  </a:lnTo>
                  <a:lnTo>
                    <a:pt x="1979" y="1400"/>
                  </a:lnTo>
                  <a:lnTo>
                    <a:pt x="1993" y="1334"/>
                  </a:lnTo>
                  <a:lnTo>
                    <a:pt x="2001" y="1267"/>
                  </a:lnTo>
                  <a:lnTo>
                    <a:pt x="2004" y="1197"/>
                  </a:lnTo>
                  <a:lnTo>
                    <a:pt x="2001" y="1128"/>
                  </a:lnTo>
                  <a:lnTo>
                    <a:pt x="1993" y="1060"/>
                  </a:lnTo>
                  <a:lnTo>
                    <a:pt x="1979" y="995"/>
                  </a:lnTo>
                  <a:lnTo>
                    <a:pt x="1959" y="931"/>
                  </a:lnTo>
                  <a:lnTo>
                    <a:pt x="1935" y="870"/>
                  </a:lnTo>
                  <a:lnTo>
                    <a:pt x="1905" y="812"/>
                  </a:lnTo>
                  <a:lnTo>
                    <a:pt x="1871" y="756"/>
                  </a:lnTo>
                  <a:lnTo>
                    <a:pt x="1833" y="703"/>
                  </a:lnTo>
                  <a:lnTo>
                    <a:pt x="1791" y="653"/>
                  </a:lnTo>
                  <a:lnTo>
                    <a:pt x="1745" y="607"/>
                  </a:lnTo>
                  <a:lnTo>
                    <a:pt x="1696" y="565"/>
                  </a:lnTo>
                  <a:lnTo>
                    <a:pt x="1642" y="528"/>
                  </a:lnTo>
                  <a:lnTo>
                    <a:pt x="1587" y="494"/>
                  </a:lnTo>
                  <a:lnTo>
                    <a:pt x="1529" y="465"/>
                  </a:lnTo>
                  <a:lnTo>
                    <a:pt x="1467" y="441"/>
                  </a:lnTo>
                  <a:lnTo>
                    <a:pt x="1402" y="421"/>
                  </a:lnTo>
                  <a:lnTo>
                    <a:pt x="1337" y="407"/>
                  </a:lnTo>
                  <a:lnTo>
                    <a:pt x="1269" y="399"/>
                  </a:lnTo>
                  <a:lnTo>
                    <a:pt x="1199" y="396"/>
                  </a:lnTo>
                  <a:close/>
                  <a:moveTo>
                    <a:pt x="1199" y="0"/>
                  </a:moveTo>
                  <a:lnTo>
                    <a:pt x="1286" y="3"/>
                  </a:lnTo>
                  <a:lnTo>
                    <a:pt x="1370" y="12"/>
                  </a:lnTo>
                  <a:lnTo>
                    <a:pt x="1452" y="27"/>
                  </a:lnTo>
                  <a:lnTo>
                    <a:pt x="1533" y="47"/>
                  </a:lnTo>
                  <a:lnTo>
                    <a:pt x="1611" y="72"/>
                  </a:lnTo>
                  <a:lnTo>
                    <a:pt x="1685" y="102"/>
                  </a:lnTo>
                  <a:lnTo>
                    <a:pt x="1759" y="137"/>
                  </a:lnTo>
                  <a:lnTo>
                    <a:pt x="1829" y="177"/>
                  </a:lnTo>
                  <a:lnTo>
                    <a:pt x="1896" y="222"/>
                  </a:lnTo>
                  <a:lnTo>
                    <a:pt x="1959" y="270"/>
                  </a:lnTo>
                  <a:lnTo>
                    <a:pt x="2020" y="323"/>
                  </a:lnTo>
                  <a:lnTo>
                    <a:pt x="2077" y="379"/>
                  </a:lnTo>
                  <a:lnTo>
                    <a:pt x="2129" y="440"/>
                  </a:lnTo>
                  <a:lnTo>
                    <a:pt x="2179" y="503"/>
                  </a:lnTo>
                  <a:lnTo>
                    <a:pt x="2223" y="571"/>
                  </a:lnTo>
                  <a:lnTo>
                    <a:pt x="2263" y="640"/>
                  </a:lnTo>
                  <a:lnTo>
                    <a:pt x="2297" y="713"/>
                  </a:lnTo>
                  <a:lnTo>
                    <a:pt x="2328" y="788"/>
                  </a:lnTo>
                  <a:lnTo>
                    <a:pt x="2354" y="866"/>
                  </a:lnTo>
                  <a:lnTo>
                    <a:pt x="2373" y="946"/>
                  </a:lnTo>
                  <a:lnTo>
                    <a:pt x="2389" y="1028"/>
                  </a:lnTo>
                  <a:lnTo>
                    <a:pt x="2397" y="1111"/>
                  </a:lnTo>
                  <a:lnTo>
                    <a:pt x="2400" y="1197"/>
                  </a:lnTo>
                  <a:lnTo>
                    <a:pt x="2397" y="1283"/>
                  </a:lnTo>
                  <a:lnTo>
                    <a:pt x="2389" y="1367"/>
                  </a:lnTo>
                  <a:lnTo>
                    <a:pt x="2373" y="1449"/>
                  </a:lnTo>
                  <a:lnTo>
                    <a:pt x="2354" y="1529"/>
                  </a:lnTo>
                  <a:lnTo>
                    <a:pt x="2328" y="1606"/>
                  </a:lnTo>
                  <a:lnTo>
                    <a:pt x="2299" y="1682"/>
                  </a:lnTo>
                  <a:lnTo>
                    <a:pt x="2263" y="1755"/>
                  </a:lnTo>
                  <a:lnTo>
                    <a:pt x="2223" y="1824"/>
                  </a:lnTo>
                  <a:lnTo>
                    <a:pt x="2179" y="1892"/>
                  </a:lnTo>
                  <a:lnTo>
                    <a:pt x="2129" y="1955"/>
                  </a:lnTo>
                  <a:lnTo>
                    <a:pt x="2077" y="2015"/>
                  </a:lnTo>
                  <a:lnTo>
                    <a:pt x="2021" y="2071"/>
                  </a:lnTo>
                  <a:lnTo>
                    <a:pt x="1960" y="2125"/>
                  </a:lnTo>
                  <a:lnTo>
                    <a:pt x="1897" y="2173"/>
                  </a:lnTo>
                  <a:lnTo>
                    <a:pt x="1829" y="2217"/>
                  </a:lnTo>
                  <a:lnTo>
                    <a:pt x="1759" y="2257"/>
                  </a:lnTo>
                  <a:lnTo>
                    <a:pt x="1686" y="2292"/>
                  </a:lnTo>
                  <a:lnTo>
                    <a:pt x="1611" y="2323"/>
                  </a:lnTo>
                  <a:lnTo>
                    <a:pt x="1533" y="2348"/>
                  </a:lnTo>
                  <a:lnTo>
                    <a:pt x="1453" y="2368"/>
                  </a:lnTo>
                  <a:lnTo>
                    <a:pt x="1371" y="2382"/>
                  </a:lnTo>
                  <a:lnTo>
                    <a:pt x="1287" y="2392"/>
                  </a:lnTo>
                  <a:lnTo>
                    <a:pt x="1201" y="2395"/>
                  </a:lnTo>
                  <a:lnTo>
                    <a:pt x="1114" y="2392"/>
                  </a:lnTo>
                  <a:lnTo>
                    <a:pt x="1030" y="2382"/>
                  </a:lnTo>
                  <a:lnTo>
                    <a:pt x="948" y="2368"/>
                  </a:lnTo>
                  <a:lnTo>
                    <a:pt x="868" y="2348"/>
                  </a:lnTo>
                  <a:lnTo>
                    <a:pt x="790" y="2323"/>
                  </a:lnTo>
                  <a:lnTo>
                    <a:pt x="715" y="2292"/>
                  </a:lnTo>
                  <a:lnTo>
                    <a:pt x="642" y="2257"/>
                  </a:lnTo>
                  <a:lnTo>
                    <a:pt x="572" y="2217"/>
                  </a:lnTo>
                  <a:lnTo>
                    <a:pt x="504" y="2173"/>
                  </a:lnTo>
                  <a:lnTo>
                    <a:pt x="441" y="2124"/>
                  </a:lnTo>
                  <a:lnTo>
                    <a:pt x="380" y="2071"/>
                  </a:lnTo>
                  <a:lnTo>
                    <a:pt x="324" y="2015"/>
                  </a:lnTo>
                  <a:lnTo>
                    <a:pt x="271" y="1955"/>
                  </a:lnTo>
                  <a:lnTo>
                    <a:pt x="222" y="1892"/>
                  </a:lnTo>
                  <a:lnTo>
                    <a:pt x="177" y="1824"/>
                  </a:lnTo>
                  <a:lnTo>
                    <a:pt x="137" y="1755"/>
                  </a:lnTo>
                  <a:lnTo>
                    <a:pt x="102" y="1682"/>
                  </a:lnTo>
                  <a:lnTo>
                    <a:pt x="72" y="1606"/>
                  </a:lnTo>
                  <a:lnTo>
                    <a:pt x="47" y="1529"/>
                  </a:lnTo>
                  <a:lnTo>
                    <a:pt x="27" y="1449"/>
                  </a:lnTo>
                  <a:lnTo>
                    <a:pt x="12" y="1366"/>
                  </a:lnTo>
                  <a:lnTo>
                    <a:pt x="3" y="1282"/>
                  </a:lnTo>
                  <a:lnTo>
                    <a:pt x="0" y="1197"/>
                  </a:lnTo>
                  <a:lnTo>
                    <a:pt x="3" y="1111"/>
                  </a:lnTo>
                  <a:lnTo>
                    <a:pt x="12" y="1028"/>
                  </a:lnTo>
                  <a:lnTo>
                    <a:pt x="27" y="946"/>
                  </a:lnTo>
                  <a:lnTo>
                    <a:pt x="47" y="866"/>
                  </a:lnTo>
                  <a:lnTo>
                    <a:pt x="72" y="788"/>
                  </a:lnTo>
                  <a:lnTo>
                    <a:pt x="102" y="713"/>
                  </a:lnTo>
                  <a:lnTo>
                    <a:pt x="137" y="640"/>
                  </a:lnTo>
                  <a:lnTo>
                    <a:pt x="177" y="571"/>
                  </a:lnTo>
                  <a:lnTo>
                    <a:pt x="222" y="503"/>
                  </a:lnTo>
                  <a:lnTo>
                    <a:pt x="271" y="440"/>
                  </a:lnTo>
                  <a:lnTo>
                    <a:pt x="324" y="379"/>
                  </a:lnTo>
                  <a:lnTo>
                    <a:pt x="380" y="323"/>
                  </a:lnTo>
                  <a:lnTo>
                    <a:pt x="441" y="270"/>
                  </a:lnTo>
                  <a:lnTo>
                    <a:pt x="504" y="222"/>
                  </a:lnTo>
                  <a:lnTo>
                    <a:pt x="571" y="177"/>
                  </a:lnTo>
                  <a:lnTo>
                    <a:pt x="641" y="137"/>
                  </a:lnTo>
                  <a:lnTo>
                    <a:pt x="714" y="102"/>
                  </a:lnTo>
                  <a:lnTo>
                    <a:pt x="789" y="72"/>
                  </a:lnTo>
                  <a:lnTo>
                    <a:pt x="867" y="47"/>
                  </a:lnTo>
                  <a:lnTo>
                    <a:pt x="947" y="27"/>
                  </a:lnTo>
                  <a:lnTo>
                    <a:pt x="1030" y="12"/>
                  </a:lnTo>
                  <a:lnTo>
                    <a:pt x="1114" y="3"/>
                  </a:lnTo>
                  <a:lnTo>
                    <a:pt x="11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8" name="Freeform 342"/>
            <p:cNvSpPr>
              <a:spLocks/>
            </p:cNvSpPr>
            <p:nvPr/>
          </p:nvSpPr>
          <p:spPr bwMode="auto">
            <a:xfrm>
              <a:off x="7429500" y="2227263"/>
              <a:ext cx="177800" cy="177800"/>
            </a:xfrm>
            <a:custGeom>
              <a:avLst/>
              <a:gdLst>
                <a:gd name="T0" fmla="*/ 597 w 1573"/>
                <a:gd name="T1" fmla="*/ 0 h 1573"/>
                <a:gd name="T2" fmla="*/ 1301 w 1573"/>
                <a:gd name="T3" fmla="*/ 474 h 1573"/>
                <a:gd name="T4" fmla="*/ 1347 w 1573"/>
                <a:gd name="T5" fmla="*/ 507 h 1573"/>
                <a:gd name="T6" fmla="*/ 1389 w 1573"/>
                <a:gd name="T7" fmla="*/ 543 h 1573"/>
                <a:gd name="T8" fmla="*/ 1426 w 1573"/>
                <a:gd name="T9" fmla="*/ 583 h 1573"/>
                <a:gd name="T10" fmla="*/ 1459 w 1573"/>
                <a:gd name="T11" fmla="*/ 625 h 1573"/>
                <a:gd name="T12" fmla="*/ 1489 w 1573"/>
                <a:gd name="T13" fmla="*/ 670 h 1573"/>
                <a:gd name="T14" fmla="*/ 1514 w 1573"/>
                <a:gd name="T15" fmla="*/ 716 h 1573"/>
                <a:gd name="T16" fmla="*/ 1534 w 1573"/>
                <a:gd name="T17" fmla="*/ 764 h 1573"/>
                <a:gd name="T18" fmla="*/ 1550 w 1573"/>
                <a:gd name="T19" fmla="*/ 813 h 1573"/>
                <a:gd name="T20" fmla="*/ 1562 w 1573"/>
                <a:gd name="T21" fmla="*/ 863 h 1573"/>
                <a:gd name="T22" fmla="*/ 1570 w 1573"/>
                <a:gd name="T23" fmla="*/ 914 h 1573"/>
                <a:gd name="T24" fmla="*/ 1573 w 1573"/>
                <a:gd name="T25" fmla="*/ 967 h 1573"/>
                <a:gd name="T26" fmla="*/ 1571 w 1573"/>
                <a:gd name="T27" fmla="*/ 1018 h 1573"/>
                <a:gd name="T28" fmla="*/ 1566 w 1573"/>
                <a:gd name="T29" fmla="*/ 1069 h 1573"/>
                <a:gd name="T30" fmla="*/ 1556 w 1573"/>
                <a:gd name="T31" fmla="*/ 1120 h 1573"/>
                <a:gd name="T32" fmla="*/ 1540 w 1573"/>
                <a:gd name="T33" fmla="*/ 1170 h 1573"/>
                <a:gd name="T34" fmla="*/ 1522 w 1573"/>
                <a:gd name="T35" fmla="*/ 1219 h 1573"/>
                <a:gd name="T36" fmla="*/ 1497 w 1573"/>
                <a:gd name="T37" fmla="*/ 1267 h 1573"/>
                <a:gd name="T38" fmla="*/ 1469 w 1573"/>
                <a:gd name="T39" fmla="*/ 1312 h 1573"/>
                <a:gd name="T40" fmla="*/ 1436 w 1573"/>
                <a:gd name="T41" fmla="*/ 1356 h 1573"/>
                <a:gd name="T42" fmla="*/ 1399 w 1573"/>
                <a:gd name="T43" fmla="*/ 1398 h 1573"/>
                <a:gd name="T44" fmla="*/ 1357 w 1573"/>
                <a:gd name="T45" fmla="*/ 1436 h 1573"/>
                <a:gd name="T46" fmla="*/ 1313 w 1573"/>
                <a:gd name="T47" fmla="*/ 1469 h 1573"/>
                <a:gd name="T48" fmla="*/ 1266 w 1573"/>
                <a:gd name="T49" fmla="*/ 1497 h 1573"/>
                <a:gd name="T50" fmla="*/ 1219 w 1573"/>
                <a:gd name="T51" fmla="*/ 1521 h 1573"/>
                <a:gd name="T52" fmla="*/ 1170 w 1573"/>
                <a:gd name="T53" fmla="*/ 1540 h 1573"/>
                <a:gd name="T54" fmla="*/ 1120 w 1573"/>
                <a:gd name="T55" fmla="*/ 1554 h 1573"/>
                <a:gd name="T56" fmla="*/ 1069 w 1573"/>
                <a:gd name="T57" fmla="*/ 1565 h 1573"/>
                <a:gd name="T58" fmla="*/ 1016 w 1573"/>
                <a:gd name="T59" fmla="*/ 1571 h 1573"/>
                <a:gd name="T60" fmla="*/ 965 w 1573"/>
                <a:gd name="T61" fmla="*/ 1573 h 1573"/>
                <a:gd name="T62" fmla="*/ 913 w 1573"/>
                <a:gd name="T63" fmla="*/ 1570 h 1573"/>
                <a:gd name="T64" fmla="*/ 861 w 1573"/>
                <a:gd name="T65" fmla="*/ 1562 h 1573"/>
                <a:gd name="T66" fmla="*/ 811 w 1573"/>
                <a:gd name="T67" fmla="*/ 1550 h 1573"/>
                <a:gd name="T68" fmla="*/ 761 w 1573"/>
                <a:gd name="T69" fmla="*/ 1534 h 1573"/>
                <a:gd name="T70" fmla="*/ 714 w 1573"/>
                <a:gd name="T71" fmla="*/ 1514 h 1573"/>
                <a:gd name="T72" fmla="*/ 667 w 1573"/>
                <a:gd name="T73" fmla="*/ 1489 h 1573"/>
                <a:gd name="T74" fmla="*/ 623 w 1573"/>
                <a:gd name="T75" fmla="*/ 1460 h 1573"/>
                <a:gd name="T76" fmla="*/ 581 w 1573"/>
                <a:gd name="T77" fmla="*/ 1428 h 1573"/>
                <a:gd name="T78" fmla="*/ 542 w 1573"/>
                <a:gd name="T79" fmla="*/ 1391 h 1573"/>
                <a:gd name="T80" fmla="*/ 505 w 1573"/>
                <a:gd name="T81" fmla="*/ 1350 h 1573"/>
                <a:gd name="T82" fmla="*/ 472 w 1573"/>
                <a:gd name="T83" fmla="*/ 1304 h 1573"/>
                <a:gd name="T84" fmla="*/ 0 w 1573"/>
                <a:gd name="T85" fmla="*/ 599 h 1573"/>
                <a:gd name="T86" fmla="*/ 76 w 1573"/>
                <a:gd name="T87" fmla="*/ 559 h 1573"/>
                <a:gd name="T88" fmla="*/ 149 w 1573"/>
                <a:gd name="T89" fmla="*/ 513 h 1573"/>
                <a:gd name="T90" fmla="*/ 219 w 1573"/>
                <a:gd name="T91" fmla="*/ 461 h 1573"/>
                <a:gd name="T92" fmla="*/ 284 w 1573"/>
                <a:gd name="T93" fmla="*/ 407 h 1573"/>
                <a:gd name="T94" fmla="*/ 347 w 1573"/>
                <a:gd name="T95" fmla="*/ 348 h 1573"/>
                <a:gd name="T96" fmla="*/ 406 w 1573"/>
                <a:gd name="T97" fmla="*/ 286 h 1573"/>
                <a:gd name="T98" fmla="*/ 461 w 1573"/>
                <a:gd name="T99" fmla="*/ 219 h 1573"/>
                <a:gd name="T100" fmla="*/ 511 w 1573"/>
                <a:gd name="T101" fmla="*/ 150 h 1573"/>
                <a:gd name="T102" fmla="*/ 556 w 1573"/>
                <a:gd name="T103" fmla="*/ 77 h 1573"/>
                <a:gd name="T104" fmla="*/ 597 w 1573"/>
                <a:gd name="T105" fmla="*/ 0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73" h="1573">
                  <a:moveTo>
                    <a:pt x="597" y="0"/>
                  </a:moveTo>
                  <a:lnTo>
                    <a:pt x="1301" y="474"/>
                  </a:lnTo>
                  <a:lnTo>
                    <a:pt x="1347" y="507"/>
                  </a:lnTo>
                  <a:lnTo>
                    <a:pt x="1389" y="543"/>
                  </a:lnTo>
                  <a:lnTo>
                    <a:pt x="1426" y="583"/>
                  </a:lnTo>
                  <a:lnTo>
                    <a:pt x="1459" y="625"/>
                  </a:lnTo>
                  <a:lnTo>
                    <a:pt x="1489" y="670"/>
                  </a:lnTo>
                  <a:lnTo>
                    <a:pt x="1514" y="716"/>
                  </a:lnTo>
                  <a:lnTo>
                    <a:pt x="1534" y="764"/>
                  </a:lnTo>
                  <a:lnTo>
                    <a:pt x="1550" y="813"/>
                  </a:lnTo>
                  <a:lnTo>
                    <a:pt x="1562" y="863"/>
                  </a:lnTo>
                  <a:lnTo>
                    <a:pt x="1570" y="914"/>
                  </a:lnTo>
                  <a:lnTo>
                    <a:pt x="1573" y="967"/>
                  </a:lnTo>
                  <a:lnTo>
                    <a:pt x="1571" y="1018"/>
                  </a:lnTo>
                  <a:lnTo>
                    <a:pt x="1566" y="1069"/>
                  </a:lnTo>
                  <a:lnTo>
                    <a:pt x="1556" y="1120"/>
                  </a:lnTo>
                  <a:lnTo>
                    <a:pt x="1540" y="1170"/>
                  </a:lnTo>
                  <a:lnTo>
                    <a:pt x="1522" y="1219"/>
                  </a:lnTo>
                  <a:lnTo>
                    <a:pt x="1497" y="1267"/>
                  </a:lnTo>
                  <a:lnTo>
                    <a:pt x="1469" y="1312"/>
                  </a:lnTo>
                  <a:lnTo>
                    <a:pt x="1436" y="1356"/>
                  </a:lnTo>
                  <a:lnTo>
                    <a:pt x="1399" y="1398"/>
                  </a:lnTo>
                  <a:lnTo>
                    <a:pt x="1357" y="1436"/>
                  </a:lnTo>
                  <a:lnTo>
                    <a:pt x="1313" y="1469"/>
                  </a:lnTo>
                  <a:lnTo>
                    <a:pt x="1266" y="1497"/>
                  </a:lnTo>
                  <a:lnTo>
                    <a:pt x="1219" y="1521"/>
                  </a:lnTo>
                  <a:lnTo>
                    <a:pt x="1170" y="1540"/>
                  </a:lnTo>
                  <a:lnTo>
                    <a:pt x="1120" y="1554"/>
                  </a:lnTo>
                  <a:lnTo>
                    <a:pt x="1069" y="1565"/>
                  </a:lnTo>
                  <a:lnTo>
                    <a:pt x="1016" y="1571"/>
                  </a:lnTo>
                  <a:lnTo>
                    <a:pt x="965" y="1573"/>
                  </a:lnTo>
                  <a:lnTo>
                    <a:pt x="913" y="1570"/>
                  </a:lnTo>
                  <a:lnTo>
                    <a:pt x="861" y="1562"/>
                  </a:lnTo>
                  <a:lnTo>
                    <a:pt x="811" y="1550"/>
                  </a:lnTo>
                  <a:lnTo>
                    <a:pt x="761" y="1534"/>
                  </a:lnTo>
                  <a:lnTo>
                    <a:pt x="714" y="1514"/>
                  </a:lnTo>
                  <a:lnTo>
                    <a:pt x="667" y="1489"/>
                  </a:lnTo>
                  <a:lnTo>
                    <a:pt x="623" y="1460"/>
                  </a:lnTo>
                  <a:lnTo>
                    <a:pt x="581" y="1428"/>
                  </a:lnTo>
                  <a:lnTo>
                    <a:pt x="542" y="1391"/>
                  </a:lnTo>
                  <a:lnTo>
                    <a:pt x="505" y="1350"/>
                  </a:lnTo>
                  <a:lnTo>
                    <a:pt x="472" y="1304"/>
                  </a:lnTo>
                  <a:lnTo>
                    <a:pt x="0" y="599"/>
                  </a:lnTo>
                  <a:lnTo>
                    <a:pt x="76" y="559"/>
                  </a:lnTo>
                  <a:lnTo>
                    <a:pt x="149" y="513"/>
                  </a:lnTo>
                  <a:lnTo>
                    <a:pt x="219" y="461"/>
                  </a:lnTo>
                  <a:lnTo>
                    <a:pt x="284" y="407"/>
                  </a:lnTo>
                  <a:lnTo>
                    <a:pt x="347" y="348"/>
                  </a:lnTo>
                  <a:lnTo>
                    <a:pt x="406" y="286"/>
                  </a:lnTo>
                  <a:lnTo>
                    <a:pt x="461" y="219"/>
                  </a:lnTo>
                  <a:lnTo>
                    <a:pt x="511" y="150"/>
                  </a:lnTo>
                  <a:lnTo>
                    <a:pt x="556" y="77"/>
                  </a:lnTo>
                  <a:lnTo>
                    <a:pt x="5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89" name="Freeform 347"/>
          <p:cNvSpPr>
            <a:spLocks/>
          </p:cNvSpPr>
          <p:nvPr/>
        </p:nvSpPr>
        <p:spPr bwMode="auto">
          <a:xfrm>
            <a:off x="6899665" y="496608"/>
            <a:ext cx="233732" cy="232767"/>
          </a:xfrm>
          <a:custGeom>
            <a:avLst/>
            <a:gdLst>
              <a:gd name="T0" fmla="*/ 1871 w 3383"/>
              <a:gd name="T1" fmla="*/ 84 h 3375"/>
              <a:gd name="T2" fmla="*/ 1918 w 3383"/>
              <a:gd name="T3" fmla="*/ 311 h 3375"/>
              <a:gd name="T4" fmla="*/ 1752 w 3383"/>
              <a:gd name="T5" fmla="*/ 472 h 3375"/>
              <a:gd name="T6" fmla="*/ 2106 w 3383"/>
              <a:gd name="T7" fmla="*/ 1091 h 3375"/>
              <a:gd name="T8" fmla="*/ 2477 w 3383"/>
              <a:gd name="T9" fmla="*/ 615 h 3375"/>
              <a:gd name="T10" fmla="*/ 2629 w 3383"/>
              <a:gd name="T11" fmla="*/ 438 h 3375"/>
              <a:gd name="T12" fmla="*/ 2855 w 3383"/>
              <a:gd name="T13" fmla="*/ 471 h 3375"/>
              <a:gd name="T14" fmla="*/ 2951 w 3383"/>
              <a:gd name="T15" fmla="*/ 680 h 3375"/>
              <a:gd name="T16" fmla="*/ 2824 w 3383"/>
              <a:gd name="T17" fmla="*/ 874 h 3375"/>
              <a:gd name="T18" fmla="*/ 2593 w 3383"/>
              <a:gd name="T19" fmla="*/ 870 h 3375"/>
              <a:gd name="T20" fmla="*/ 2405 w 3383"/>
              <a:gd name="T21" fmla="*/ 1556 h 3375"/>
              <a:gd name="T22" fmla="*/ 3002 w 3383"/>
              <a:gd name="T23" fmla="*/ 1484 h 3375"/>
              <a:gd name="T24" fmla="*/ 3238 w 3383"/>
              <a:gd name="T25" fmla="*/ 1467 h 3375"/>
              <a:gd name="T26" fmla="*/ 3380 w 3383"/>
              <a:gd name="T27" fmla="*/ 1648 h 3375"/>
              <a:gd name="T28" fmla="*/ 3299 w 3383"/>
              <a:gd name="T29" fmla="*/ 1866 h 3375"/>
              <a:gd name="T30" fmla="*/ 3071 w 3383"/>
              <a:gd name="T31" fmla="*/ 1914 h 3375"/>
              <a:gd name="T32" fmla="*/ 2911 w 3383"/>
              <a:gd name="T33" fmla="*/ 1749 h 3375"/>
              <a:gd name="T34" fmla="*/ 2287 w 3383"/>
              <a:gd name="T35" fmla="*/ 2102 h 3375"/>
              <a:gd name="T36" fmla="*/ 2764 w 3383"/>
              <a:gd name="T37" fmla="*/ 2472 h 3375"/>
              <a:gd name="T38" fmla="*/ 2942 w 3383"/>
              <a:gd name="T39" fmla="*/ 2624 h 3375"/>
              <a:gd name="T40" fmla="*/ 2909 w 3383"/>
              <a:gd name="T41" fmla="*/ 2849 h 3375"/>
              <a:gd name="T42" fmla="*/ 2699 w 3383"/>
              <a:gd name="T43" fmla="*/ 2946 h 3375"/>
              <a:gd name="T44" fmla="*/ 2504 w 3383"/>
              <a:gd name="T45" fmla="*/ 2819 h 3375"/>
              <a:gd name="T46" fmla="*/ 2509 w 3383"/>
              <a:gd name="T47" fmla="*/ 2588 h 3375"/>
              <a:gd name="T48" fmla="*/ 1821 w 3383"/>
              <a:gd name="T49" fmla="*/ 2400 h 3375"/>
              <a:gd name="T50" fmla="*/ 1893 w 3383"/>
              <a:gd name="T51" fmla="*/ 3002 h 3375"/>
              <a:gd name="T52" fmla="*/ 1911 w 3383"/>
              <a:gd name="T53" fmla="*/ 3235 h 3375"/>
              <a:gd name="T54" fmla="*/ 1726 w 3383"/>
              <a:gd name="T55" fmla="*/ 3372 h 3375"/>
              <a:gd name="T56" fmla="*/ 1509 w 3383"/>
              <a:gd name="T57" fmla="*/ 3291 h 3375"/>
              <a:gd name="T58" fmla="*/ 1461 w 3383"/>
              <a:gd name="T59" fmla="*/ 3064 h 3375"/>
              <a:gd name="T60" fmla="*/ 1627 w 3383"/>
              <a:gd name="T61" fmla="*/ 2903 h 3375"/>
              <a:gd name="T62" fmla="*/ 1272 w 3383"/>
              <a:gd name="T63" fmla="*/ 2281 h 3375"/>
              <a:gd name="T64" fmla="*/ 902 w 3383"/>
              <a:gd name="T65" fmla="*/ 2758 h 3375"/>
              <a:gd name="T66" fmla="*/ 749 w 3383"/>
              <a:gd name="T67" fmla="*/ 2934 h 3375"/>
              <a:gd name="T68" fmla="*/ 524 w 3383"/>
              <a:gd name="T69" fmla="*/ 2902 h 3375"/>
              <a:gd name="T70" fmla="*/ 427 w 3383"/>
              <a:gd name="T71" fmla="*/ 2693 h 3375"/>
              <a:gd name="T72" fmla="*/ 554 w 3383"/>
              <a:gd name="T73" fmla="*/ 2498 h 3375"/>
              <a:gd name="T74" fmla="*/ 785 w 3383"/>
              <a:gd name="T75" fmla="*/ 2503 h 3375"/>
              <a:gd name="T76" fmla="*/ 974 w 3383"/>
              <a:gd name="T77" fmla="*/ 1816 h 3375"/>
              <a:gd name="T78" fmla="*/ 374 w 3383"/>
              <a:gd name="T79" fmla="*/ 1888 h 3375"/>
              <a:gd name="T80" fmla="*/ 139 w 3383"/>
              <a:gd name="T81" fmla="*/ 1905 h 3375"/>
              <a:gd name="T82" fmla="*/ 3 w 3383"/>
              <a:gd name="T83" fmla="*/ 1722 h 3375"/>
              <a:gd name="T84" fmla="*/ 60 w 3383"/>
              <a:gd name="T85" fmla="*/ 1528 h 3375"/>
              <a:gd name="T86" fmla="*/ 278 w 3383"/>
              <a:gd name="T87" fmla="*/ 1449 h 3375"/>
              <a:gd name="T88" fmla="*/ 460 w 3383"/>
              <a:gd name="T89" fmla="*/ 1590 h 3375"/>
              <a:gd name="T90" fmla="*/ 1058 w 3383"/>
              <a:gd name="T91" fmla="*/ 1322 h 3375"/>
              <a:gd name="T92" fmla="*/ 649 w 3383"/>
              <a:gd name="T93" fmla="*/ 905 h 3375"/>
              <a:gd name="T94" fmla="*/ 451 w 3383"/>
              <a:gd name="T95" fmla="*/ 779 h 3375"/>
              <a:gd name="T96" fmla="*/ 451 w 3383"/>
              <a:gd name="T97" fmla="*/ 552 h 3375"/>
              <a:gd name="T98" fmla="*/ 645 w 3383"/>
              <a:gd name="T99" fmla="*/ 426 h 3375"/>
              <a:gd name="T100" fmla="*/ 856 w 3383"/>
              <a:gd name="T101" fmla="*/ 523 h 3375"/>
              <a:gd name="T102" fmla="*/ 885 w 3383"/>
              <a:gd name="T103" fmla="*/ 753 h 3375"/>
              <a:gd name="T104" fmla="*/ 1496 w 3383"/>
              <a:gd name="T105" fmla="*/ 986 h 3375"/>
              <a:gd name="T106" fmla="*/ 1507 w 3383"/>
              <a:gd name="T107" fmla="*/ 401 h 3375"/>
              <a:gd name="T108" fmla="*/ 1457 w 3383"/>
              <a:gd name="T109" fmla="*/ 172 h 3375"/>
              <a:gd name="T110" fmla="*/ 1618 w 3383"/>
              <a:gd name="T111" fmla="*/ 10 h 3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83" h="3375">
                <a:moveTo>
                  <a:pt x="1687" y="0"/>
                </a:moveTo>
                <a:lnTo>
                  <a:pt x="1723" y="3"/>
                </a:lnTo>
                <a:lnTo>
                  <a:pt x="1757" y="10"/>
                </a:lnTo>
                <a:lnTo>
                  <a:pt x="1789" y="24"/>
                </a:lnTo>
                <a:lnTo>
                  <a:pt x="1819" y="40"/>
                </a:lnTo>
                <a:lnTo>
                  <a:pt x="1846" y="61"/>
                </a:lnTo>
                <a:lnTo>
                  <a:pt x="1871" y="84"/>
                </a:lnTo>
                <a:lnTo>
                  <a:pt x="1890" y="111"/>
                </a:lnTo>
                <a:lnTo>
                  <a:pt x="1907" y="141"/>
                </a:lnTo>
                <a:lnTo>
                  <a:pt x="1919" y="173"/>
                </a:lnTo>
                <a:lnTo>
                  <a:pt x="1926" y="207"/>
                </a:lnTo>
                <a:lnTo>
                  <a:pt x="1929" y="242"/>
                </a:lnTo>
                <a:lnTo>
                  <a:pt x="1926" y="277"/>
                </a:lnTo>
                <a:lnTo>
                  <a:pt x="1918" y="311"/>
                </a:lnTo>
                <a:lnTo>
                  <a:pt x="1906" y="343"/>
                </a:lnTo>
                <a:lnTo>
                  <a:pt x="1889" y="373"/>
                </a:lnTo>
                <a:lnTo>
                  <a:pt x="1867" y="401"/>
                </a:lnTo>
                <a:lnTo>
                  <a:pt x="1844" y="424"/>
                </a:lnTo>
                <a:lnTo>
                  <a:pt x="1816" y="444"/>
                </a:lnTo>
                <a:lnTo>
                  <a:pt x="1785" y="460"/>
                </a:lnTo>
                <a:lnTo>
                  <a:pt x="1752" y="472"/>
                </a:lnTo>
                <a:lnTo>
                  <a:pt x="1752" y="960"/>
                </a:lnTo>
                <a:lnTo>
                  <a:pt x="1817" y="970"/>
                </a:lnTo>
                <a:lnTo>
                  <a:pt x="1880" y="984"/>
                </a:lnTo>
                <a:lnTo>
                  <a:pt x="1940" y="1004"/>
                </a:lnTo>
                <a:lnTo>
                  <a:pt x="1998" y="1028"/>
                </a:lnTo>
                <a:lnTo>
                  <a:pt x="2054" y="1057"/>
                </a:lnTo>
                <a:lnTo>
                  <a:pt x="2106" y="1091"/>
                </a:lnTo>
                <a:lnTo>
                  <a:pt x="2157" y="1129"/>
                </a:lnTo>
                <a:lnTo>
                  <a:pt x="2505" y="782"/>
                </a:lnTo>
                <a:lnTo>
                  <a:pt x="2489" y="750"/>
                </a:lnTo>
                <a:lnTo>
                  <a:pt x="2479" y="717"/>
                </a:lnTo>
                <a:lnTo>
                  <a:pt x="2473" y="683"/>
                </a:lnTo>
                <a:lnTo>
                  <a:pt x="2473" y="649"/>
                </a:lnTo>
                <a:lnTo>
                  <a:pt x="2477" y="615"/>
                </a:lnTo>
                <a:lnTo>
                  <a:pt x="2486" y="581"/>
                </a:lnTo>
                <a:lnTo>
                  <a:pt x="2500" y="551"/>
                </a:lnTo>
                <a:lnTo>
                  <a:pt x="2518" y="521"/>
                </a:lnTo>
                <a:lnTo>
                  <a:pt x="2542" y="493"/>
                </a:lnTo>
                <a:lnTo>
                  <a:pt x="2570" y="471"/>
                </a:lnTo>
                <a:lnTo>
                  <a:pt x="2598" y="451"/>
                </a:lnTo>
                <a:lnTo>
                  <a:pt x="2629" y="438"/>
                </a:lnTo>
                <a:lnTo>
                  <a:pt x="2662" y="428"/>
                </a:lnTo>
                <a:lnTo>
                  <a:pt x="2695" y="423"/>
                </a:lnTo>
                <a:lnTo>
                  <a:pt x="2729" y="423"/>
                </a:lnTo>
                <a:lnTo>
                  <a:pt x="2762" y="428"/>
                </a:lnTo>
                <a:lnTo>
                  <a:pt x="2795" y="438"/>
                </a:lnTo>
                <a:lnTo>
                  <a:pt x="2826" y="451"/>
                </a:lnTo>
                <a:lnTo>
                  <a:pt x="2855" y="471"/>
                </a:lnTo>
                <a:lnTo>
                  <a:pt x="2882" y="493"/>
                </a:lnTo>
                <a:lnTo>
                  <a:pt x="2905" y="520"/>
                </a:lnTo>
                <a:lnTo>
                  <a:pt x="2924" y="550"/>
                </a:lnTo>
                <a:lnTo>
                  <a:pt x="2938" y="580"/>
                </a:lnTo>
                <a:lnTo>
                  <a:pt x="2947" y="613"/>
                </a:lnTo>
                <a:lnTo>
                  <a:pt x="2951" y="646"/>
                </a:lnTo>
                <a:lnTo>
                  <a:pt x="2951" y="680"/>
                </a:lnTo>
                <a:lnTo>
                  <a:pt x="2947" y="713"/>
                </a:lnTo>
                <a:lnTo>
                  <a:pt x="2938" y="745"/>
                </a:lnTo>
                <a:lnTo>
                  <a:pt x="2924" y="777"/>
                </a:lnTo>
                <a:lnTo>
                  <a:pt x="2905" y="805"/>
                </a:lnTo>
                <a:lnTo>
                  <a:pt x="2882" y="832"/>
                </a:lnTo>
                <a:lnTo>
                  <a:pt x="2854" y="856"/>
                </a:lnTo>
                <a:lnTo>
                  <a:pt x="2824" y="874"/>
                </a:lnTo>
                <a:lnTo>
                  <a:pt x="2792" y="888"/>
                </a:lnTo>
                <a:lnTo>
                  <a:pt x="2759" y="898"/>
                </a:lnTo>
                <a:lnTo>
                  <a:pt x="2725" y="902"/>
                </a:lnTo>
                <a:lnTo>
                  <a:pt x="2691" y="901"/>
                </a:lnTo>
                <a:lnTo>
                  <a:pt x="2657" y="896"/>
                </a:lnTo>
                <a:lnTo>
                  <a:pt x="2624" y="885"/>
                </a:lnTo>
                <a:lnTo>
                  <a:pt x="2593" y="870"/>
                </a:lnTo>
                <a:lnTo>
                  <a:pt x="2245" y="1217"/>
                </a:lnTo>
                <a:lnTo>
                  <a:pt x="2283" y="1266"/>
                </a:lnTo>
                <a:lnTo>
                  <a:pt x="2317" y="1320"/>
                </a:lnTo>
                <a:lnTo>
                  <a:pt x="2346" y="1375"/>
                </a:lnTo>
                <a:lnTo>
                  <a:pt x="2371" y="1433"/>
                </a:lnTo>
                <a:lnTo>
                  <a:pt x="2391" y="1493"/>
                </a:lnTo>
                <a:lnTo>
                  <a:pt x="2405" y="1556"/>
                </a:lnTo>
                <a:lnTo>
                  <a:pt x="2414" y="1621"/>
                </a:lnTo>
                <a:lnTo>
                  <a:pt x="2904" y="1621"/>
                </a:lnTo>
                <a:lnTo>
                  <a:pt x="2915" y="1588"/>
                </a:lnTo>
                <a:lnTo>
                  <a:pt x="2932" y="1557"/>
                </a:lnTo>
                <a:lnTo>
                  <a:pt x="2951" y="1529"/>
                </a:lnTo>
                <a:lnTo>
                  <a:pt x="2975" y="1506"/>
                </a:lnTo>
                <a:lnTo>
                  <a:pt x="3002" y="1484"/>
                </a:lnTo>
                <a:lnTo>
                  <a:pt x="3032" y="1468"/>
                </a:lnTo>
                <a:lnTo>
                  <a:pt x="3065" y="1454"/>
                </a:lnTo>
                <a:lnTo>
                  <a:pt x="3099" y="1447"/>
                </a:lnTo>
                <a:lnTo>
                  <a:pt x="3135" y="1444"/>
                </a:lnTo>
                <a:lnTo>
                  <a:pt x="3171" y="1447"/>
                </a:lnTo>
                <a:lnTo>
                  <a:pt x="3206" y="1454"/>
                </a:lnTo>
                <a:lnTo>
                  <a:pt x="3238" y="1467"/>
                </a:lnTo>
                <a:lnTo>
                  <a:pt x="3269" y="1482"/>
                </a:lnTo>
                <a:lnTo>
                  <a:pt x="3296" y="1503"/>
                </a:lnTo>
                <a:lnTo>
                  <a:pt x="3321" y="1526"/>
                </a:lnTo>
                <a:lnTo>
                  <a:pt x="3343" y="1553"/>
                </a:lnTo>
                <a:lnTo>
                  <a:pt x="3359" y="1583"/>
                </a:lnTo>
                <a:lnTo>
                  <a:pt x="3373" y="1615"/>
                </a:lnTo>
                <a:lnTo>
                  <a:pt x="3380" y="1648"/>
                </a:lnTo>
                <a:lnTo>
                  <a:pt x="3383" y="1684"/>
                </a:lnTo>
                <a:lnTo>
                  <a:pt x="3381" y="1720"/>
                </a:lnTo>
                <a:lnTo>
                  <a:pt x="3373" y="1754"/>
                </a:lnTo>
                <a:lnTo>
                  <a:pt x="3360" y="1786"/>
                </a:lnTo>
                <a:lnTo>
                  <a:pt x="3344" y="1816"/>
                </a:lnTo>
                <a:lnTo>
                  <a:pt x="3323" y="1843"/>
                </a:lnTo>
                <a:lnTo>
                  <a:pt x="3299" y="1866"/>
                </a:lnTo>
                <a:lnTo>
                  <a:pt x="3272" y="1887"/>
                </a:lnTo>
                <a:lnTo>
                  <a:pt x="3243" y="1903"/>
                </a:lnTo>
                <a:lnTo>
                  <a:pt x="3211" y="1915"/>
                </a:lnTo>
                <a:lnTo>
                  <a:pt x="3177" y="1923"/>
                </a:lnTo>
                <a:lnTo>
                  <a:pt x="3142" y="1926"/>
                </a:lnTo>
                <a:lnTo>
                  <a:pt x="3106" y="1923"/>
                </a:lnTo>
                <a:lnTo>
                  <a:pt x="3071" y="1914"/>
                </a:lnTo>
                <a:lnTo>
                  <a:pt x="3039" y="1902"/>
                </a:lnTo>
                <a:lnTo>
                  <a:pt x="3009" y="1886"/>
                </a:lnTo>
                <a:lnTo>
                  <a:pt x="2982" y="1864"/>
                </a:lnTo>
                <a:lnTo>
                  <a:pt x="2959" y="1841"/>
                </a:lnTo>
                <a:lnTo>
                  <a:pt x="2938" y="1813"/>
                </a:lnTo>
                <a:lnTo>
                  <a:pt x="2923" y="1782"/>
                </a:lnTo>
                <a:lnTo>
                  <a:pt x="2911" y="1749"/>
                </a:lnTo>
                <a:lnTo>
                  <a:pt x="2418" y="1749"/>
                </a:lnTo>
                <a:lnTo>
                  <a:pt x="2409" y="1814"/>
                </a:lnTo>
                <a:lnTo>
                  <a:pt x="2395" y="1875"/>
                </a:lnTo>
                <a:lnTo>
                  <a:pt x="2375" y="1936"/>
                </a:lnTo>
                <a:lnTo>
                  <a:pt x="2350" y="1995"/>
                </a:lnTo>
                <a:lnTo>
                  <a:pt x="2321" y="2050"/>
                </a:lnTo>
                <a:lnTo>
                  <a:pt x="2287" y="2102"/>
                </a:lnTo>
                <a:lnTo>
                  <a:pt x="2249" y="2153"/>
                </a:lnTo>
                <a:lnTo>
                  <a:pt x="2597" y="2500"/>
                </a:lnTo>
                <a:lnTo>
                  <a:pt x="2629" y="2484"/>
                </a:lnTo>
                <a:lnTo>
                  <a:pt x="2662" y="2474"/>
                </a:lnTo>
                <a:lnTo>
                  <a:pt x="2696" y="2468"/>
                </a:lnTo>
                <a:lnTo>
                  <a:pt x="2730" y="2468"/>
                </a:lnTo>
                <a:lnTo>
                  <a:pt x="2764" y="2472"/>
                </a:lnTo>
                <a:lnTo>
                  <a:pt x="2797" y="2481"/>
                </a:lnTo>
                <a:lnTo>
                  <a:pt x="2829" y="2495"/>
                </a:lnTo>
                <a:lnTo>
                  <a:pt x="2859" y="2513"/>
                </a:lnTo>
                <a:lnTo>
                  <a:pt x="2887" y="2537"/>
                </a:lnTo>
                <a:lnTo>
                  <a:pt x="2909" y="2563"/>
                </a:lnTo>
                <a:lnTo>
                  <a:pt x="2928" y="2593"/>
                </a:lnTo>
                <a:lnTo>
                  <a:pt x="2942" y="2624"/>
                </a:lnTo>
                <a:lnTo>
                  <a:pt x="2951" y="2657"/>
                </a:lnTo>
                <a:lnTo>
                  <a:pt x="2956" y="2690"/>
                </a:lnTo>
                <a:lnTo>
                  <a:pt x="2956" y="2724"/>
                </a:lnTo>
                <a:lnTo>
                  <a:pt x="2951" y="2757"/>
                </a:lnTo>
                <a:lnTo>
                  <a:pt x="2942" y="2789"/>
                </a:lnTo>
                <a:lnTo>
                  <a:pt x="2928" y="2820"/>
                </a:lnTo>
                <a:lnTo>
                  <a:pt x="2909" y="2849"/>
                </a:lnTo>
                <a:lnTo>
                  <a:pt x="2887" y="2877"/>
                </a:lnTo>
                <a:lnTo>
                  <a:pt x="2859" y="2899"/>
                </a:lnTo>
                <a:lnTo>
                  <a:pt x="2830" y="2918"/>
                </a:lnTo>
                <a:lnTo>
                  <a:pt x="2799" y="2932"/>
                </a:lnTo>
                <a:lnTo>
                  <a:pt x="2766" y="2941"/>
                </a:lnTo>
                <a:lnTo>
                  <a:pt x="2733" y="2946"/>
                </a:lnTo>
                <a:lnTo>
                  <a:pt x="2699" y="2946"/>
                </a:lnTo>
                <a:lnTo>
                  <a:pt x="2666" y="2941"/>
                </a:lnTo>
                <a:lnTo>
                  <a:pt x="2633" y="2932"/>
                </a:lnTo>
                <a:lnTo>
                  <a:pt x="2602" y="2918"/>
                </a:lnTo>
                <a:lnTo>
                  <a:pt x="2574" y="2899"/>
                </a:lnTo>
                <a:lnTo>
                  <a:pt x="2546" y="2877"/>
                </a:lnTo>
                <a:lnTo>
                  <a:pt x="2523" y="2849"/>
                </a:lnTo>
                <a:lnTo>
                  <a:pt x="2504" y="2819"/>
                </a:lnTo>
                <a:lnTo>
                  <a:pt x="2490" y="2787"/>
                </a:lnTo>
                <a:lnTo>
                  <a:pt x="2481" y="2755"/>
                </a:lnTo>
                <a:lnTo>
                  <a:pt x="2477" y="2721"/>
                </a:lnTo>
                <a:lnTo>
                  <a:pt x="2478" y="2686"/>
                </a:lnTo>
                <a:lnTo>
                  <a:pt x="2483" y="2652"/>
                </a:lnTo>
                <a:lnTo>
                  <a:pt x="2493" y="2619"/>
                </a:lnTo>
                <a:lnTo>
                  <a:pt x="2509" y="2588"/>
                </a:lnTo>
                <a:lnTo>
                  <a:pt x="2161" y="2240"/>
                </a:lnTo>
                <a:lnTo>
                  <a:pt x="2110" y="2278"/>
                </a:lnTo>
                <a:lnTo>
                  <a:pt x="2058" y="2313"/>
                </a:lnTo>
                <a:lnTo>
                  <a:pt x="2002" y="2342"/>
                </a:lnTo>
                <a:lnTo>
                  <a:pt x="1944" y="2366"/>
                </a:lnTo>
                <a:lnTo>
                  <a:pt x="1884" y="2386"/>
                </a:lnTo>
                <a:lnTo>
                  <a:pt x="1821" y="2400"/>
                </a:lnTo>
                <a:lnTo>
                  <a:pt x="1756" y="2409"/>
                </a:lnTo>
                <a:lnTo>
                  <a:pt x="1756" y="2903"/>
                </a:lnTo>
                <a:lnTo>
                  <a:pt x="1789" y="2915"/>
                </a:lnTo>
                <a:lnTo>
                  <a:pt x="1820" y="2931"/>
                </a:lnTo>
                <a:lnTo>
                  <a:pt x="1847" y="2951"/>
                </a:lnTo>
                <a:lnTo>
                  <a:pt x="1872" y="2974"/>
                </a:lnTo>
                <a:lnTo>
                  <a:pt x="1893" y="3002"/>
                </a:lnTo>
                <a:lnTo>
                  <a:pt x="1910" y="3032"/>
                </a:lnTo>
                <a:lnTo>
                  <a:pt x="1922" y="3064"/>
                </a:lnTo>
                <a:lnTo>
                  <a:pt x="1930" y="3098"/>
                </a:lnTo>
                <a:lnTo>
                  <a:pt x="1933" y="3133"/>
                </a:lnTo>
                <a:lnTo>
                  <a:pt x="1930" y="3169"/>
                </a:lnTo>
                <a:lnTo>
                  <a:pt x="1923" y="3203"/>
                </a:lnTo>
                <a:lnTo>
                  <a:pt x="1911" y="3235"/>
                </a:lnTo>
                <a:lnTo>
                  <a:pt x="1893" y="3265"/>
                </a:lnTo>
                <a:lnTo>
                  <a:pt x="1873" y="3292"/>
                </a:lnTo>
                <a:lnTo>
                  <a:pt x="1849" y="3315"/>
                </a:lnTo>
                <a:lnTo>
                  <a:pt x="1822" y="3336"/>
                </a:lnTo>
                <a:lnTo>
                  <a:pt x="1792" y="3352"/>
                </a:lnTo>
                <a:lnTo>
                  <a:pt x="1760" y="3365"/>
                </a:lnTo>
                <a:lnTo>
                  <a:pt x="1726" y="3372"/>
                </a:lnTo>
                <a:lnTo>
                  <a:pt x="1691" y="3375"/>
                </a:lnTo>
                <a:lnTo>
                  <a:pt x="1655" y="3372"/>
                </a:lnTo>
                <a:lnTo>
                  <a:pt x="1621" y="3365"/>
                </a:lnTo>
                <a:lnTo>
                  <a:pt x="1589" y="3351"/>
                </a:lnTo>
                <a:lnTo>
                  <a:pt x="1560" y="3335"/>
                </a:lnTo>
                <a:lnTo>
                  <a:pt x="1533" y="3314"/>
                </a:lnTo>
                <a:lnTo>
                  <a:pt x="1509" y="3291"/>
                </a:lnTo>
                <a:lnTo>
                  <a:pt x="1489" y="3264"/>
                </a:lnTo>
                <a:lnTo>
                  <a:pt x="1472" y="3234"/>
                </a:lnTo>
                <a:lnTo>
                  <a:pt x="1460" y="3202"/>
                </a:lnTo>
                <a:lnTo>
                  <a:pt x="1453" y="3168"/>
                </a:lnTo>
                <a:lnTo>
                  <a:pt x="1450" y="3133"/>
                </a:lnTo>
                <a:lnTo>
                  <a:pt x="1453" y="3098"/>
                </a:lnTo>
                <a:lnTo>
                  <a:pt x="1461" y="3064"/>
                </a:lnTo>
                <a:lnTo>
                  <a:pt x="1473" y="3032"/>
                </a:lnTo>
                <a:lnTo>
                  <a:pt x="1491" y="3002"/>
                </a:lnTo>
                <a:lnTo>
                  <a:pt x="1511" y="2974"/>
                </a:lnTo>
                <a:lnTo>
                  <a:pt x="1536" y="2951"/>
                </a:lnTo>
                <a:lnTo>
                  <a:pt x="1564" y="2931"/>
                </a:lnTo>
                <a:lnTo>
                  <a:pt x="1594" y="2915"/>
                </a:lnTo>
                <a:lnTo>
                  <a:pt x="1627" y="2903"/>
                </a:lnTo>
                <a:lnTo>
                  <a:pt x="1627" y="2412"/>
                </a:lnTo>
                <a:lnTo>
                  <a:pt x="1563" y="2403"/>
                </a:lnTo>
                <a:lnTo>
                  <a:pt x="1500" y="2389"/>
                </a:lnTo>
                <a:lnTo>
                  <a:pt x="1439" y="2369"/>
                </a:lnTo>
                <a:lnTo>
                  <a:pt x="1380" y="2345"/>
                </a:lnTo>
                <a:lnTo>
                  <a:pt x="1325" y="2315"/>
                </a:lnTo>
                <a:lnTo>
                  <a:pt x="1272" y="2281"/>
                </a:lnTo>
                <a:lnTo>
                  <a:pt x="1223" y="2243"/>
                </a:lnTo>
                <a:lnTo>
                  <a:pt x="874" y="2590"/>
                </a:lnTo>
                <a:lnTo>
                  <a:pt x="889" y="2622"/>
                </a:lnTo>
                <a:lnTo>
                  <a:pt x="900" y="2656"/>
                </a:lnTo>
                <a:lnTo>
                  <a:pt x="906" y="2690"/>
                </a:lnTo>
                <a:lnTo>
                  <a:pt x="906" y="2724"/>
                </a:lnTo>
                <a:lnTo>
                  <a:pt x="902" y="2758"/>
                </a:lnTo>
                <a:lnTo>
                  <a:pt x="894" y="2790"/>
                </a:lnTo>
                <a:lnTo>
                  <a:pt x="879" y="2822"/>
                </a:lnTo>
                <a:lnTo>
                  <a:pt x="861" y="2852"/>
                </a:lnTo>
                <a:lnTo>
                  <a:pt x="837" y="2879"/>
                </a:lnTo>
                <a:lnTo>
                  <a:pt x="810" y="2902"/>
                </a:lnTo>
                <a:lnTo>
                  <a:pt x="780" y="2921"/>
                </a:lnTo>
                <a:lnTo>
                  <a:pt x="749" y="2934"/>
                </a:lnTo>
                <a:lnTo>
                  <a:pt x="716" y="2943"/>
                </a:lnTo>
                <a:lnTo>
                  <a:pt x="684" y="2949"/>
                </a:lnTo>
                <a:lnTo>
                  <a:pt x="650" y="2949"/>
                </a:lnTo>
                <a:lnTo>
                  <a:pt x="617" y="2943"/>
                </a:lnTo>
                <a:lnTo>
                  <a:pt x="585" y="2934"/>
                </a:lnTo>
                <a:lnTo>
                  <a:pt x="553" y="2921"/>
                </a:lnTo>
                <a:lnTo>
                  <a:pt x="524" y="2902"/>
                </a:lnTo>
                <a:lnTo>
                  <a:pt x="497" y="2879"/>
                </a:lnTo>
                <a:lnTo>
                  <a:pt x="474" y="2852"/>
                </a:lnTo>
                <a:lnTo>
                  <a:pt x="455" y="2823"/>
                </a:lnTo>
                <a:lnTo>
                  <a:pt x="441" y="2791"/>
                </a:lnTo>
                <a:lnTo>
                  <a:pt x="431" y="2760"/>
                </a:lnTo>
                <a:lnTo>
                  <a:pt x="427" y="2726"/>
                </a:lnTo>
                <a:lnTo>
                  <a:pt x="427" y="2693"/>
                </a:lnTo>
                <a:lnTo>
                  <a:pt x="431" y="2659"/>
                </a:lnTo>
                <a:lnTo>
                  <a:pt x="441" y="2627"/>
                </a:lnTo>
                <a:lnTo>
                  <a:pt x="455" y="2596"/>
                </a:lnTo>
                <a:lnTo>
                  <a:pt x="474" y="2567"/>
                </a:lnTo>
                <a:lnTo>
                  <a:pt x="497" y="2540"/>
                </a:lnTo>
                <a:lnTo>
                  <a:pt x="524" y="2516"/>
                </a:lnTo>
                <a:lnTo>
                  <a:pt x="554" y="2498"/>
                </a:lnTo>
                <a:lnTo>
                  <a:pt x="586" y="2483"/>
                </a:lnTo>
                <a:lnTo>
                  <a:pt x="619" y="2475"/>
                </a:lnTo>
                <a:lnTo>
                  <a:pt x="654" y="2471"/>
                </a:lnTo>
                <a:lnTo>
                  <a:pt x="688" y="2471"/>
                </a:lnTo>
                <a:lnTo>
                  <a:pt x="722" y="2477"/>
                </a:lnTo>
                <a:lnTo>
                  <a:pt x="755" y="2488"/>
                </a:lnTo>
                <a:lnTo>
                  <a:pt x="785" y="2503"/>
                </a:lnTo>
                <a:lnTo>
                  <a:pt x="1134" y="2155"/>
                </a:lnTo>
                <a:lnTo>
                  <a:pt x="1096" y="2105"/>
                </a:lnTo>
                <a:lnTo>
                  <a:pt x="1062" y="2053"/>
                </a:lnTo>
                <a:lnTo>
                  <a:pt x="1033" y="1998"/>
                </a:lnTo>
                <a:lnTo>
                  <a:pt x="1008" y="1939"/>
                </a:lnTo>
                <a:lnTo>
                  <a:pt x="988" y="1879"/>
                </a:lnTo>
                <a:lnTo>
                  <a:pt x="974" y="1816"/>
                </a:lnTo>
                <a:lnTo>
                  <a:pt x="966" y="1752"/>
                </a:lnTo>
                <a:lnTo>
                  <a:pt x="471" y="1752"/>
                </a:lnTo>
                <a:lnTo>
                  <a:pt x="460" y="1784"/>
                </a:lnTo>
                <a:lnTo>
                  <a:pt x="445" y="1815"/>
                </a:lnTo>
                <a:lnTo>
                  <a:pt x="425" y="1843"/>
                </a:lnTo>
                <a:lnTo>
                  <a:pt x="401" y="1867"/>
                </a:lnTo>
                <a:lnTo>
                  <a:pt x="374" y="1888"/>
                </a:lnTo>
                <a:lnTo>
                  <a:pt x="344" y="1905"/>
                </a:lnTo>
                <a:lnTo>
                  <a:pt x="312" y="1918"/>
                </a:lnTo>
                <a:lnTo>
                  <a:pt x="278" y="1926"/>
                </a:lnTo>
                <a:lnTo>
                  <a:pt x="242" y="1928"/>
                </a:lnTo>
                <a:lnTo>
                  <a:pt x="206" y="1926"/>
                </a:lnTo>
                <a:lnTo>
                  <a:pt x="172" y="1918"/>
                </a:lnTo>
                <a:lnTo>
                  <a:pt x="139" y="1905"/>
                </a:lnTo>
                <a:lnTo>
                  <a:pt x="109" y="1889"/>
                </a:lnTo>
                <a:lnTo>
                  <a:pt x="82" y="1868"/>
                </a:lnTo>
                <a:lnTo>
                  <a:pt x="59" y="1845"/>
                </a:lnTo>
                <a:lnTo>
                  <a:pt x="39" y="1817"/>
                </a:lnTo>
                <a:lnTo>
                  <a:pt x="23" y="1788"/>
                </a:lnTo>
                <a:lnTo>
                  <a:pt x="10" y="1756"/>
                </a:lnTo>
                <a:lnTo>
                  <a:pt x="3" y="1722"/>
                </a:lnTo>
                <a:lnTo>
                  <a:pt x="0" y="1687"/>
                </a:lnTo>
                <a:lnTo>
                  <a:pt x="0" y="1687"/>
                </a:lnTo>
                <a:lnTo>
                  <a:pt x="3" y="1652"/>
                </a:lnTo>
                <a:lnTo>
                  <a:pt x="10" y="1618"/>
                </a:lnTo>
                <a:lnTo>
                  <a:pt x="23" y="1585"/>
                </a:lnTo>
                <a:lnTo>
                  <a:pt x="40" y="1555"/>
                </a:lnTo>
                <a:lnTo>
                  <a:pt x="60" y="1528"/>
                </a:lnTo>
                <a:lnTo>
                  <a:pt x="84" y="1505"/>
                </a:lnTo>
                <a:lnTo>
                  <a:pt x="111" y="1485"/>
                </a:lnTo>
                <a:lnTo>
                  <a:pt x="141" y="1469"/>
                </a:lnTo>
                <a:lnTo>
                  <a:pt x="173" y="1456"/>
                </a:lnTo>
                <a:lnTo>
                  <a:pt x="207" y="1449"/>
                </a:lnTo>
                <a:lnTo>
                  <a:pt x="242" y="1446"/>
                </a:lnTo>
                <a:lnTo>
                  <a:pt x="278" y="1449"/>
                </a:lnTo>
                <a:lnTo>
                  <a:pt x="312" y="1456"/>
                </a:lnTo>
                <a:lnTo>
                  <a:pt x="344" y="1470"/>
                </a:lnTo>
                <a:lnTo>
                  <a:pt x="374" y="1486"/>
                </a:lnTo>
                <a:lnTo>
                  <a:pt x="401" y="1508"/>
                </a:lnTo>
                <a:lnTo>
                  <a:pt x="425" y="1532"/>
                </a:lnTo>
                <a:lnTo>
                  <a:pt x="445" y="1560"/>
                </a:lnTo>
                <a:lnTo>
                  <a:pt x="460" y="1590"/>
                </a:lnTo>
                <a:lnTo>
                  <a:pt x="471" y="1623"/>
                </a:lnTo>
                <a:lnTo>
                  <a:pt x="961" y="1623"/>
                </a:lnTo>
                <a:lnTo>
                  <a:pt x="970" y="1559"/>
                </a:lnTo>
                <a:lnTo>
                  <a:pt x="984" y="1496"/>
                </a:lnTo>
                <a:lnTo>
                  <a:pt x="1004" y="1436"/>
                </a:lnTo>
                <a:lnTo>
                  <a:pt x="1028" y="1377"/>
                </a:lnTo>
                <a:lnTo>
                  <a:pt x="1058" y="1322"/>
                </a:lnTo>
                <a:lnTo>
                  <a:pt x="1092" y="1270"/>
                </a:lnTo>
                <a:lnTo>
                  <a:pt x="1130" y="1220"/>
                </a:lnTo>
                <a:lnTo>
                  <a:pt x="781" y="872"/>
                </a:lnTo>
                <a:lnTo>
                  <a:pt x="749" y="887"/>
                </a:lnTo>
                <a:lnTo>
                  <a:pt x="716" y="899"/>
                </a:lnTo>
                <a:lnTo>
                  <a:pt x="683" y="904"/>
                </a:lnTo>
                <a:lnTo>
                  <a:pt x="649" y="905"/>
                </a:lnTo>
                <a:lnTo>
                  <a:pt x="615" y="901"/>
                </a:lnTo>
                <a:lnTo>
                  <a:pt x="582" y="892"/>
                </a:lnTo>
                <a:lnTo>
                  <a:pt x="550" y="877"/>
                </a:lnTo>
                <a:lnTo>
                  <a:pt x="520" y="859"/>
                </a:lnTo>
                <a:lnTo>
                  <a:pt x="493" y="835"/>
                </a:lnTo>
                <a:lnTo>
                  <a:pt x="469" y="808"/>
                </a:lnTo>
                <a:lnTo>
                  <a:pt x="451" y="779"/>
                </a:lnTo>
                <a:lnTo>
                  <a:pt x="436" y="748"/>
                </a:lnTo>
                <a:lnTo>
                  <a:pt x="427" y="716"/>
                </a:lnTo>
                <a:lnTo>
                  <a:pt x="423" y="682"/>
                </a:lnTo>
                <a:lnTo>
                  <a:pt x="423" y="649"/>
                </a:lnTo>
                <a:lnTo>
                  <a:pt x="427" y="615"/>
                </a:lnTo>
                <a:lnTo>
                  <a:pt x="436" y="583"/>
                </a:lnTo>
                <a:lnTo>
                  <a:pt x="451" y="552"/>
                </a:lnTo>
                <a:lnTo>
                  <a:pt x="469" y="523"/>
                </a:lnTo>
                <a:lnTo>
                  <a:pt x="493" y="496"/>
                </a:lnTo>
                <a:lnTo>
                  <a:pt x="520" y="473"/>
                </a:lnTo>
                <a:lnTo>
                  <a:pt x="549" y="454"/>
                </a:lnTo>
                <a:lnTo>
                  <a:pt x="581" y="441"/>
                </a:lnTo>
                <a:lnTo>
                  <a:pt x="613" y="431"/>
                </a:lnTo>
                <a:lnTo>
                  <a:pt x="645" y="426"/>
                </a:lnTo>
                <a:lnTo>
                  <a:pt x="679" y="426"/>
                </a:lnTo>
                <a:lnTo>
                  <a:pt x="712" y="431"/>
                </a:lnTo>
                <a:lnTo>
                  <a:pt x="745" y="441"/>
                </a:lnTo>
                <a:lnTo>
                  <a:pt x="776" y="454"/>
                </a:lnTo>
                <a:lnTo>
                  <a:pt x="806" y="473"/>
                </a:lnTo>
                <a:lnTo>
                  <a:pt x="833" y="496"/>
                </a:lnTo>
                <a:lnTo>
                  <a:pt x="856" y="523"/>
                </a:lnTo>
                <a:lnTo>
                  <a:pt x="875" y="553"/>
                </a:lnTo>
                <a:lnTo>
                  <a:pt x="888" y="585"/>
                </a:lnTo>
                <a:lnTo>
                  <a:pt x="898" y="618"/>
                </a:lnTo>
                <a:lnTo>
                  <a:pt x="902" y="652"/>
                </a:lnTo>
                <a:lnTo>
                  <a:pt x="902" y="686"/>
                </a:lnTo>
                <a:lnTo>
                  <a:pt x="896" y="720"/>
                </a:lnTo>
                <a:lnTo>
                  <a:pt x="885" y="753"/>
                </a:lnTo>
                <a:lnTo>
                  <a:pt x="870" y="785"/>
                </a:lnTo>
                <a:lnTo>
                  <a:pt x="1219" y="1132"/>
                </a:lnTo>
                <a:lnTo>
                  <a:pt x="1268" y="1094"/>
                </a:lnTo>
                <a:lnTo>
                  <a:pt x="1321" y="1060"/>
                </a:lnTo>
                <a:lnTo>
                  <a:pt x="1376" y="1030"/>
                </a:lnTo>
                <a:lnTo>
                  <a:pt x="1435" y="1006"/>
                </a:lnTo>
                <a:lnTo>
                  <a:pt x="1496" y="986"/>
                </a:lnTo>
                <a:lnTo>
                  <a:pt x="1559" y="972"/>
                </a:lnTo>
                <a:lnTo>
                  <a:pt x="1622" y="963"/>
                </a:lnTo>
                <a:lnTo>
                  <a:pt x="1622" y="472"/>
                </a:lnTo>
                <a:lnTo>
                  <a:pt x="1589" y="460"/>
                </a:lnTo>
                <a:lnTo>
                  <a:pt x="1560" y="444"/>
                </a:lnTo>
                <a:lnTo>
                  <a:pt x="1532" y="424"/>
                </a:lnTo>
                <a:lnTo>
                  <a:pt x="1507" y="401"/>
                </a:lnTo>
                <a:lnTo>
                  <a:pt x="1487" y="373"/>
                </a:lnTo>
                <a:lnTo>
                  <a:pt x="1469" y="343"/>
                </a:lnTo>
                <a:lnTo>
                  <a:pt x="1457" y="311"/>
                </a:lnTo>
                <a:lnTo>
                  <a:pt x="1448" y="277"/>
                </a:lnTo>
                <a:lnTo>
                  <a:pt x="1446" y="242"/>
                </a:lnTo>
                <a:lnTo>
                  <a:pt x="1448" y="206"/>
                </a:lnTo>
                <a:lnTo>
                  <a:pt x="1457" y="172"/>
                </a:lnTo>
                <a:lnTo>
                  <a:pt x="1469" y="140"/>
                </a:lnTo>
                <a:lnTo>
                  <a:pt x="1486" y="110"/>
                </a:lnTo>
                <a:lnTo>
                  <a:pt x="1506" y="83"/>
                </a:lnTo>
                <a:lnTo>
                  <a:pt x="1530" y="59"/>
                </a:lnTo>
                <a:lnTo>
                  <a:pt x="1557" y="39"/>
                </a:lnTo>
                <a:lnTo>
                  <a:pt x="1586" y="23"/>
                </a:lnTo>
                <a:lnTo>
                  <a:pt x="1618" y="10"/>
                </a:lnTo>
                <a:lnTo>
                  <a:pt x="1652" y="3"/>
                </a:lnTo>
                <a:lnTo>
                  <a:pt x="168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90" name="Group 489"/>
          <p:cNvGrpSpPr/>
          <p:nvPr/>
        </p:nvGrpSpPr>
        <p:grpSpPr>
          <a:xfrm>
            <a:off x="7454269" y="496609"/>
            <a:ext cx="223109" cy="232766"/>
            <a:chOff x="8401050" y="2024063"/>
            <a:chExt cx="366713" cy="382587"/>
          </a:xfrm>
          <a:solidFill>
            <a:schemeClr val="tx1">
              <a:lumMod val="65000"/>
              <a:lumOff val="35000"/>
            </a:schemeClr>
          </a:solidFill>
        </p:grpSpPr>
        <p:sp>
          <p:nvSpPr>
            <p:cNvPr id="491" name="Freeform 352"/>
            <p:cNvSpPr>
              <a:spLocks noEditPoints="1"/>
            </p:cNvSpPr>
            <p:nvPr/>
          </p:nvSpPr>
          <p:spPr bwMode="auto">
            <a:xfrm>
              <a:off x="8407400" y="2165350"/>
              <a:ext cx="241300" cy="241300"/>
            </a:xfrm>
            <a:custGeom>
              <a:avLst/>
              <a:gdLst>
                <a:gd name="T0" fmla="*/ 1000 w 2125"/>
                <a:gd name="T1" fmla="*/ 434 h 2127"/>
                <a:gd name="T2" fmla="*/ 975 w 2125"/>
                <a:gd name="T3" fmla="*/ 555 h 2127"/>
                <a:gd name="T4" fmla="*/ 845 w 2125"/>
                <a:gd name="T5" fmla="*/ 634 h 2127"/>
                <a:gd name="T6" fmla="*/ 769 w 2125"/>
                <a:gd name="T7" fmla="*/ 766 h 2127"/>
                <a:gd name="T8" fmla="*/ 770 w 2125"/>
                <a:gd name="T9" fmla="*/ 926 h 2127"/>
                <a:gd name="T10" fmla="*/ 847 w 2125"/>
                <a:gd name="T11" fmla="*/ 1061 h 2127"/>
                <a:gd name="T12" fmla="*/ 981 w 2125"/>
                <a:gd name="T13" fmla="*/ 1138 h 2127"/>
                <a:gd name="T14" fmla="*/ 1112 w 2125"/>
                <a:gd name="T15" fmla="*/ 1160 h 2127"/>
                <a:gd name="T16" fmla="*/ 1181 w 2125"/>
                <a:gd name="T17" fmla="*/ 1229 h 2127"/>
                <a:gd name="T18" fmla="*/ 1181 w 2125"/>
                <a:gd name="T19" fmla="*/ 1330 h 2127"/>
                <a:gd name="T20" fmla="*/ 1112 w 2125"/>
                <a:gd name="T21" fmla="*/ 1399 h 2127"/>
                <a:gd name="T22" fmla="*/ 1011 w 2125"/>
                <a:gd name="T23" fmla="*/ 1399 h 2127"/>
                <a:gd name="T24" fmla="*/ 935 w 2125"/>
                <a:gd name="T25" fmla="*/ 1347 h 2127"/>
                <a:gd name="T26" fmla="*/ 862 w 2125"/>
                <a:gd name="T27" fmla="*/ 1353 h 2127"/>
                <a:gd name="T28" fmla="*/ 819 w 2125"/>
                <a:gd name="T29" fmla="*/ 1416 h 2127"/>
                <a:gd name="T30" fmla="*/ 842 w 2125"/>
                <a:gd name="T31" fmla="*/ 1488 h 2127"/>
                <a:gd name="T32" fmla="*/ 976 w 2125"/>
                <a:gd name="T33" fmla="*/ 1571 h 2127"/>
                <a:gd name="T34" fmla="*/ 1001 w 2125"/>
                <a:gd name="T35" fmla="*/ 1692 h 2127"/>
                <a:gd name="T36" fmla="*/ 1085 w 2125"/>
                <a:gd name="T37" fmla="*/ 1715 h 2127"/>
                <a:gd name="T38" fmla="*/ 1147 w 2125"/>
                <a:gd name="T39" fmla="*/ 1655 h 2127"/>
                <a:gd name="T40" fmla="*/ 1219 w 2125"/>
                <a:gd name="T41" fmla="*/ 1540 h 2127"/>
                <a:gd name="T42" fmla="*/ 1325 w 2125"/>
                <a:gd name="T43" fmla="*/ 1432 h 2127"/>
                <a:gd name="T44" fmla="*/ 1366 w 2125"/>
                <a:gd name="T45" fmla="*/ 1280 h 2127"/>
                <a:gd name="T46" fmla="*/ 1324 w 2125"/>
                <a:gd name="T47" fmla="*/ 1128 h 2127"/>
                <a:gd name="T48" fmla="*/ 1215 w 2125"/>
                <a:gd name="T49" fmla="*/ 1019 h 2127"/>
                <a:gd name="T50" fmla="*/ 1063 w 2125"/>
                <a:gd name="T51" fmla="*/ 977 h 2127"/>
                <a:gd name="T52" fmla="*/ 971 w 2125"/>
                <a:gd name="T53" fmla="*/ 939 h 2127"/>
                <a:gd name="T54" fmla="*/ 932 w 2125"/>
                <a:gd name="T55" fmla="*/ 847 h 2127"/>
                <a:gd name="T56" fmla="*/ 971 w 2125"/>
                <a:gd name="T57" fmla="*/ 755 h 2127"/>
                <a:gd name="T58" fmla="*/ 1063 w 2125"/>
                <a:gd name="T59" fmla="*/ 717 h 2127"/>
                <a:gd name="T60" fmla="*/ 1157 w 2125"/>
                <a:gd name="T61" fmla="*/ 757 h 2127"/>
                <a:gd name="T62" fmla="*/ 1226 w 2125"/>
                <a:gd name="T63" fmla="*/ 785 h 2127"/>
                <a:gd name="T64" fmla="*/ 1292 w 2125"/>
                <a:gd name="T65" fmla="*/ 746 h 2127"/>
                <a:gd name="T66" fmla="*/ 1303 w 2125"/>
                <a:gd name="T67" fmla="*/ 672 h 2127"/>
                <a:gd name="T68" fmla="*/ 1221 w 2125"/>
                <a:gd name="T69" fmla="*/ 588 h 2127"/>
                <a:gd name="T70" fmla="*/ 1146 w 2125"/>
                <a:gd name="T71" fmla="*/ 472 h 2127"/>
                <a:gd name="T72" fmla="*/ 1085 w 2125"/>
                <a:gd name="T73" fmla="*/ 411 h 2127"/>
                <a:gd name="T74" fmla="*/ 1226 w 2125"/>
                <a:gd name="T75" fmla="*/ 14 h 2127"/>
                <a:gd name="T76" fmla="*/ 1530 w 2125"/>
                <a:gd name="T77" fmla="*/ 109 h 2127"/>
                <a:gd name="T78" fmla="*/ 1785 w 2125"/>
                <a:gd name="T79" fmla="*/ 285 h 2127"/>
                <a:gd name="T80" fmla="*/ 1979 w 2125"/>
                <a:gd name="T81" fmla="*/ 527 h 2127"/>
                <a:gd name="T82" fmla="*/ 2097 w 2125"/>
                <a:gd name="T83" fmla="*/ 820 h 2127"/>
                <a:gd name="T84" fmla="*/ 2121 w 2125"/>
                <a:gd name="T85" fmla="*/ 1146 h 2127"/>
                <a:gd name="T86" fmla="*/ 2049 w 2125"/>
                <a:gd name="T87" fmla="*/ 1459 h 2127"/>
                <a:gd name="T88" fmla="*/ 1891 w 2125"/>
                <a:gd name="T89" fmla="*/ 1729 h 2127"/>
                <a:gd name="T90" fmla="*/ 1665 w 2125"/>
                <a:gd name="T91" fmla="*/ 1940 h 2127"/>
                <a:gd name="T92" fmla="*/ 1384 w 2125"/>
                <a:gd name="T93" fmla="*/ 2078 h 2127"/>
                <a:gd name="T94" fmla="*/ 1063 w 2125"/>
                <a:gd name="T95" fmla="*/ 2127 h 2127"/>
                <a:gd name="T96" fmla="*/ 742 w 2125"/>
                <a:gd name="T97" fmla="*/ 2078 h 2127"/>
                <a:gd name="T98" fmla="*/ 460 w 2125"/>
                <a:gd name="T99" fmla="*/ 1940 h 2127"/>
                <a:gd name="T100" fmla="*/ 233 w 2125"/>
                <a:gd name="T101" fmla="*/ 1729 h 2127"/>
                <a:gd name="T102" fmla="*/ 76 w 2125"/>
                <a:gd name="T103" fmla="*/ 1459 h 2127"/>
                <a:gd name="T104" fmla="*/ 3 w 2125"/>
                <a:gd name="T105" fmla="*/ 1146 h 2127"/>
                <a:gd name="T106" fmla="*/ 28 w 2125"/>
                <a:gd name="T107" fmla="*/ 820 h 2127"/>
                <a:gd name="T108" fmla="*/ 145 w 2125"/>
                <a:gd name="T109" fmla="*/ 527 h 2127"/>
                <a:gd name="T110" fmla="*/ 339 w 2125"/>
                <a:gd name="T111" fmla="*/ 285 h 2127"/>
                <a:gd name="T112" fmla="*/ 595 w 2125"/>
                <a:gd name="T113" fmla="*/ 109 h 2127"/>
                <a:gd name="T114" fmla="*/ 898 w 2125"/>
                <a:gd name="T115" fmla="*/ 14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25" h="2127">
                  <a:moveTo>
                    <a:pt x="1062" y="408"/>
                  </a:moveTo>
                  <a:lnTo>
                    <a:pt x="1038" y="411"/>
                  </a:lnTo>
                  <a:lnTo>
                    <a:pt x="1018" y="421"/>
                  </a:lnTo>
                  <a:lnTo>
                    <a:pt x="1000" y="434"/>
                  </a:lnTo>
                  <a:lnTo>
                    <a:pt x="987" y="451"/>
                  </a:lnTo>
                  <a:lnTo>
                    <a:pt x="978" y="472"/>
                  </a:lnTo>
                  <a:lnTo>
                    <a:pt x="975" y="495"/>
                  </a:lnTo>
                  <a:lnTo>
                    <a:pt x="975" y="555"/>
                  </a:lnTo>
                  <a:lnTo>
                    <a:pt x="938" y="569"/>
                  </a:lnTo>
                  <a:lnTo>
                    <a:pt x="904" y="586"/>
                  </a:lnTo>
                  <a:lnTo>
                    <a:pt x="873" y="609"/>
                  </a:lnTo>
                  <a:lnTo>
                    <a:pt x="845" y="634"/>
                  </a:lnTo>
                  <a:lnTo>
                    <a:pt x="820" y="663"/>
                  </a:lnTo>
                  <a:lnTo>
                    <a:pt x="798" y="695"/>
                  </a:lnTo>
                  <a:lnTo>
                    <a:pt x="782" y="729"/>
                  </a:lnTo>
                  <a:lnTo>
                    <a:pt x="769" y="766"/>
                  </a:lnTo>
                  <a:lnTo>
                    <a:pt x="761" y="805"/>
                  </a:lnTo>
                  <a:lnTo>
                    <a:pt x="758" y="846"/>
                  </a:lnTo>
                  <a:lnTo>
                    <a:pt x="761" y="887"/>
                  </a:lnTo>
                  <a:lnTo>
                    <a:pt x="770" y="926"/>
                  </a:lnTo>
                  <a:lnTo>
                    <a:pt x="782" y="963"/>
                  </a:lnTo>
                  <a:lnTo>
                    <a:pt x="800" y="998"/>
                  </a:lnTo>
                  <a:lnTo>
                    <a:pt x="822" y="1031"/>
                  </a:lnTo>
                  <a:lnTo>
                    <a:pt x="847" y="1061"/>
                  </a:lnTo>
                  <a:lnTo>
                    <a:pt x="877" y="1086"/>
                  </a:lnTo>
                  <a:lnTo>
                    <a:pt x="909" y="1108"/>
                  </a:lnTo>
                  <a:lnTo>
                    <a:pt x="944" y="1125"/>
                  </a:lnTo>
                  <a:lnTo>
                    <a:pt x="981" y="1138"/>
                  </a:lnTo>
                  <a:lnTo>
                    <a:pt x="1021" y="1146"/>
                  </a:lnTo>
                  <a:lnTo>
                    <a:pt x="1062" y="1150"/>
                  </a:lnTo>
                  <a:lnTo>
                    <a:pt x="1088" y="1152"/>
                  </a:lnTo>
                  <a:lnTo>
                    <a:pt x="1112" y="1160"/>
                  </a:lnTo>
                  <a:lnTo>
                    <a:pt x="1134" y="1171"/>
                  </a:lnTo>
                  <a:lnTo>
                    <a:pt x="1154" y="1187"/>
                  </a:lnTo>
                  <a:lnTo>
                    <a:pt x="1170" y="1207"/>
                  </a:lnTo>
                  <a:lnTo>
                    <a:pt x="1181" y="1229"/>
                  </a:lnTo>
                  <a:lnTo>
                    <a:pt x="1190" y="1253"/>
                  </a:lnTo>
                  <a:lnTo>
                    <a:pt x="1192" y="1279"/>
                  </a:lnTo>
                  <a:lnTo>
                    <a:pt x="1190" y="1306"/>
                  </a:lnTo>
                  <a:lnTo>
                    <a:pt x="1181" y="1330"/>
                  </a:lnTo>
                  <a:lnTo>
                    <a:pt x="1170" y="1352"/>
                  </a:lnTo>
                  <a:lnTo>
                    <a:pt x="1154" y="1371"/>
                  </a:lnTo>
                  <a:lnTo>
                    <a:pt x="1134" y="1387"/>
                  </a:lnTo>
                  <a:lnTo>
                    <a:pt x="1112" y="1399"/>
                  </a:lnTo>
                  <a:lnTo>
                    <a:pt x="1088" y="1407"/>
                  </a:lnTo>
                  <a:lnTo>
                    <a:pt x="1062" y="1409"/>
                  </a:lnTo>
                  <a:lnTo>
                    <a:pt x="1035" y="1407"/>
                  </a:lnTo>
                  <a:lnTo>
                    <a:pt x="1011" y="1399"/>
                  </a:lnTo>
                  <a:lnTo>
                    <a:pt x="987" y="1387"/>
                  </a:lnTo>
                  <a:lnTo>
                    <a:pt x="968" y="1369"/>
                  </a:lnTo>
                  <a:lnTo>
                    <a:pt x="952" y="1356"/>
                  </a:lnTo>
                  <a:lnTo>
                    <a:pt x="935" y="1347"/>
                  </a:lnTo>
                  <a:lnTo>
                    <a:pt x="917" y="1343"/>
                  </a:lnTo>
                  <a:lnTo>
                    <a:pt x="897" y="1342"/>
                  </a:lnTo>
                  <a:lnTo>
                    <a:pt x="879" y="1346"/>
                  </a:lnTo>
                  <a:lnTo>
                    <a:pt x="862" y="1353"/>
                  </a:lnTo>
                  <a:lnTo>
                    <a:pt x="845" y="1365"/>
                  </a:lnTo>
                  <a:lnTo>
                    <a:pt x="832" y="1381"/>
                  </a:lnTo>
                  <a:lnTo>
                    <a:pt x="824" y="1398"/>
                  </a:lnTo>
                  <a:lnTo>
                    <a:pt x="819" y="1416"/>
                  </a:lnTo>
                  <a:lnTo>
                    <a:pt x="819" y="1436"/>
                  </a:lnTo>
                  <a:lnTo>
                    <a:pt x="822" y="1454"/>
                  </a:lnTo>
                  <a:lnTo>
                    <a:pt x="830" y="1472"/>
                  </a:lnTo>
                  <a:lnTo>
                    <a:pt x="842" y="1488"/>
                  </a:lnTo>
                  <a:lnTo>
                    <a:pt x="871" y="1516"/>
                  </a:lnTo>
                  <a:lnTo>
                    <a:pt x="903" y="1538"/>
                  </a:lnTo>
                  <a:lnTo>
                    <a:pt x="938" y="1556"/>
                  </a:lnTo>
                  <a:lnTo>
                    <a:pt x="976" y="1571"/>
                  </a:lnTo>
                  <a:lnTo>
                    <a:pt x="976" y="1631"/>
                  </a:lnTo>
                  <a:lnTo>
                    <a:pt x="979" y="1655"/>
                  </a:lnTo>
                  <a:lnTo>
                    <a:pt x="987" y="1675"/>
                  </a:lnTo>
                  <a:lnTo>
                    <a:pt x="1001" y="1692"/>
                  </a:lnTo>
                  <a:lnTo>
                    <a:pt x="1019" y="1706"/>
                  </a:lnTo>
                  <a:lnTo>
                    <a:pt x="1039" y="1715"/>
                  </a:lnTo>
                  <a:lnTo>
                    <a:pt x="1063" y="1718"/>
                  </a:lnTo>
                  <a:lnTo>
                    <a:pt x="1085" y="1715"/>
                  </a:lnTo>
                  <a:lnTo>
                    <a:pt x="1107" y="1706"/>
                  </a:lnTo>
                  <a:lnTo>
                    <a:pt x="1124" y="1692"/>
                  </a:lnTo>
                  <a:lnTo>
                    <a:pt x="1137" y="1675"/>
                  </a:lnTo>
                  <a:lnTo>
                    <a:pt x="1147" y="1655"/>
                  </a:lnTo>
                  <a:lnTo>
                    <a:pt x="1150" y="1631"/>
                  </a:lnTo>
                  <a:lnTo>
                    <a:pt x="1150" y="1572"/>
                  </a:lnTo>
                  <a:lnTo>
                    <a:pt x="1185" y="1558"/>
                  </a:lnTo>
                  <a:lnTo>
                    <a:pt x="1219" y="1540"/>
                  </a:lnTo>
                  <a:lnTo>
                    <a:pt x="1251" y="1518"/>
                  </a:lnTo>
                  <a:lnTo>
                    <a:pt x="1279" y="1492"/>
                  </a:lnTo>
                  <a:lnTo>
                    <a:pt x="1304" y="1463"/>
                  </a:lnTo>
                  <a:lnTo>
                    <a:pt x="1325" y="1432"/>
                  </a:lnTo>
                  <a:lnTo>
                    <a:pt x="1343" y="1397"/>
                  </a:lnTo>
                  <a:lnTo>
                    <a:pt x="1355" y="1360"/>
                  </a:lnTo>
                  <a:lnTo>
                    <a:pt x="1363" y="1321"/>
                  </a:lnTo>
                  <a:lnTo>
                    <a:pt x="1366" y="1280"/>
                  </a:lnTo>
                  <a:lnTo>
                    <a:pt x="1363" y="1240"/>
                  </a:lnTo>
                  <a:lnTo>
                    <a:pt x="1355" y="1200"/>
                  </a:lnTo>
                  <a:lnTo>
                    <a:pt x="1342" y="1163"/>
                  </a:lnTo>
                  <a:lnTo>
                    <a:pt x="1324" y="1128"/>
                  </a:lnTo>
                  <a:lnTo>
                    <a:pt x="1303" y="1095"/>
                  </a:lnTo>
                  <a:lnTo>
                    <a:pt x="1277" y="1066"/>
                  </a:lnTo>
                  <a:lnTo>
                    <a:pt x="1248" y="1040"/>
                  </a:lnTo>
                  <a:lnTo>
                    <a:pt x="1215" y="1019"/>
                  </a:lnTo>
                  <a:lnTo>
                    <a:pt x="1180" y="1001"/>
                  </a:lnTo>
                  <a:lnTo>
                    <a:pt x="1144" y="988"/>
                  </a:lnTo>
                  <a:lnTo>
                    <a:pt x="1104" y="980"/>
                  </a:lnTo>
                  <a:lnTo>
                    <a:pt x="1063" y="977"/>
                  </a:lnTo>
                  <a:lnTo>
                    <a:pt x="1036" y="975"/>
                  </a:lnTo>
                  <a:lnTo>
                    <a:pt x="1012" y="967"/>
                  </a:lnTo>
                  <a:lnTo>
                    <a:pt x="990" y="954"/>
                  </a:lnTo>
                  <a:lnTo>
                    <a:pt x="971" y="939"/>
                  </a:lnTo>
                  <a:lnTo>
                    <a:pt x="954" y="920"/>
                  </a:lnTo>
                  <a:lnTo>
                    <a:pt x="942" y="897"/>
                  </a:lnTo>
                  <a:lnTo>
                    <a:pt x="935" y="874"/>
                  </a:lnTo>
                  <a:lnTo>
                    <a:pt x="932" y="847"/>
                  </a:lnTo>
                  <a:lnTo>
                    <a:pt x="935" y="820"/>
                  </a:lnTo>
                  <a:lnTo>
                    <a:pt x="942" y="797"/>
                  </a:lnTo>
                  <a:lnTo>
                    <a:pt x="954" y="774"/>
                  </a:lnTo>
                  <a:lnTo>
                    <a:pt x="971" y="755"/>
                  </a:lnTo>
                  <a:lnTo>
                    <a:pt x="990" y="740"/>
                  </a:lnTo>
                  <a:lnTo>
                    <a:pt x="1012" y="727"/>
                  </a:lnTo>
                  <a:lnTo>
                    <a:pt x="1036" y="719"/>
                  </a:lnTo>
                  <a:lnTo>
                    <a:pt x="1063" y="717"/>
                  </a:lnTo>
                  <a:lnTo>
                    <a:pt x="1089" y="719"/>
                  </a:lnTo>
                  <a:lnTo>
                    <a:pt x="1114" y="727"/>
                  </a:lnTo>
                  <a:lnTo>
                    <a:pt x="1136" y="740"/>
                  </a:lnTo>
                  <a:lnTo>
                    <a:pt x="1157" y="757"/>
                  </a:lnTo>
                  <a:lnTo>
                    <a:pt x="1172" y="770"/>
                  </a:lnTo>
                  <a:lnTo>
                    <a:pt x="1190" y="779"/>
                  </a:lnTo>
                  <a:lnTo>
                    <a:pt x="1208" y="784"/>
                  </a:lnTo>
                  <a:lnTo>
                    <a:pt x="1226" y="785"/>
                  </a:lnTo>
                  <a:lnTo>
                    <a:pt x="1246" y="780"/>
                  </a:lnTo>
                  <a:lnTo>
                    <a:pt x="1263" y="773"/>
                  </a:lnTo>
                  <a:lnTo>
                    <a:pt x="1279" y="761"/>
                  </a:lnTo>
                  <a:lnTo>
                    <a:pt x="1292" y="746"/>
                  </a:lnTo>
                  <a:lnTo>
                    <a:pt x="1301" y="728"/>
                  </a:lnTo>
                  <a:lnTo>
                    <a:pt x="1305" y="710"/>
                  </a:lnTo>
                  <a:lnTo>
                    <a:pt x="1306" y="690"/>
                  </a:lnTo>
                  <a:lnTo>
                    <a:pt x="1303" y="672"/>
                  </a:lnTo>
                  <a:lnTo>
                    <a:pt x="1295" y="655"/>
                  </a:lnTo>
                  <a:lnTo>
                    <a:pt x="1282" y="638"/>
                  </a:lnTo>
                  <a:lnTo>
                    <a:pt x="1253" y="611"/>
                  </a:lnTo>
                  <a:lnTo>
                    <a:pt x="1221" y="588"/>
                  </a:lnTo>
                  <a:lnTo>
                    <a:pt x="1185" y="570"/>
                  </a:lnTo>
                  <a:lnTo>
                    <a:pt x="1149" y="556"/>
                  </a:lnTo>
                  <a:lnTo>
                    <a:pt x="1149" y="495"/>
                  </a:lnTo>
                  <a:lnTo>
                    <a:pt x="1146" y="472"/>
                  </a:lnTo>
                  <a:lnTo>
                    <a:pt x="1136" y="451"/>
                  </a:lnTo>
                  <a:lnTo>
                    <a:pt x="1123" y="434"/>
                  </a:lnTo>
                  <a:lnTo>
                    <a:pt x="1106" y="421"/>
                  </a:lnTo>
                  <a:lnTo>
                    <a:pt x="1085" y="411"/>
                  </a:lnTo>
                  <a:lnTo>
                    <a:pt x="1062" y="408"/>
                  </a:lnTo>
                  <a:close/>
                  <a:moveTo>
                    <a:pt x="1063" y="0"/>
                  </a:moveTo>
                  <a:lnTo>
                    <a:pt x="1146" y="3"/>
                  </a:lnTo>
                  <a:lnTo>
                    <a:pt x="1226" y="14"/>
                  </a:lnTo>
                  <a:lnTo>
                    <a:pt x="1306" y="29"/>
                  </a:lnTo>
                  <a:lnTo>
                    <a:pt x="1383" y="50"/>
                  </a:lnTo>
                  <a:lnTo>
                    <a:pt x="1457" y="77"/>
                  </a:lnTo>
                  <a:lnTo>
                    <a:pt x="1530" y="109"/>
                  </a:lnTo>
                  <a:lnTo>
                    <a:pt x="1598" y="146"/>
                  </a:lnTo>
                  <a:lnTo>
                    <a:pt x="1665" y="187"/>
                  </a:lnTo>
                  <a:lnTo>
                    <a:pt x="1727" y="234"/>
                  </a:lnTo>
                  <a:lnTo>
                    <a:pt x="1785" y="285"/>
                  </a:lnTo>
                  <a:lnTo>
                    <a:pt x="1840" y="340"/>
                  </a:lnTo>
                  <a:lnTo>
                    <a:pt x="1891" y="399"/>
                  </a:lnTo>
                  <a:lnTo>
                    <a:pt x="1937" y="461"/>
                  </a:lnTo>
                  <a:lnTo>
                    <a:pt x="1979" y="527"/>
                  </a:lnTo>
                  <a:lnTo>
                    <a:pt x="2017" y="596"/>
                  </a:lnTo>
                  <a:lnTo>
                    <a:pt x="2049" y="668"/>
                  </a:lnTo>
                  <a:lnTo>
                    <a:pt x="2075" y="743"/>
                  </a:lnTo>
                  <a:lnTo>
                    <a:pt x="2097" y="820"/>
                  </a:lnTo>
                  <a:lnTo>
                    <a:pt x="2112" y="899"/>
                  </a:lnTo>
                  <a:lnTo>
                    <a:pt x="2121" y="981"/>
                  </a:lnTo>
                  <a:lnTo>
                    <a:pt x="2125" y="1064"/>
                  </a:lnTo>
                  <a:lnTo>
                    <a:pt x="2121" y="1146"/>
                  </a:lnTo>
                  <a:lnTo>
                    <a:pt x="2112" y="1228"/>
                  </a:lnTo>
                  <a:lnTo>
                    <a:pt x="2097" y="1308"/>
                  </a:lnTo>
                  <a:lnTo>
                    <a:pt x="2075" y="1385"/>
                  </a:lnTo>
                  <a:lnTo>
                    <a:pt x="2049" y="1459"/>
                  </a:lnTo>
                  <a:lnTo>
                    <a:pt x="2017" y="1532"/>
                  </a:lnTo>
                  <a:lnTo>
                    <a:pt x="1980" y="1600"/>
                  </a:lnTo>
                  <a:lnTo>
                    <a:pt x="1938" y="1666"/>
                  </a:lnTo>
                  <a:lnTo>
                    <a:pt x="1891" y="1729"/>
                  </a:lnTo>
                  <a:lnTo>
                    <a:pt x="1840" y="1788"/>
                  </a:lnTo>
                  <a:lnTo>
                    <a:pt x="1786" y="1843"/>
                  </a:lnTo>
                  <a:lnTo>
                    <a:pt x="1727" y="1894"/>
                  </a:lnTo>
                  <a:lnTo>
                    <a:pt x="1665" y="1940"/>
                  </a:lnTo>
                  <a:lnTo>
                    <a:pt x="1599" y="1982"/>
                  </a:lnTo>
                  <a:lnTo>
                    <a:pt x="1530" y="2019"/>
                  </a:lnTo>
                  <a:lnTo>
                    <a:pt x="1458" y="2051"/>
                  </a:lnTo>
                  <a:lnTo>
                    <a:pt x="1384" y="2078"/>
                  </a:lnTo>
                  <a:lnTo>
                    <a:pt x="1306" y="2099"/>
                  </a:lnTo>
                  <a:lnTo>
                    <a:pt x="1227" y="2115"/>
                  </a:lnTo>
                  <a:lnTo>
                    <a:pt x="1146" y="2124"/>
                  </a:lnTo>
                  <a:lnTo>
                    <a:pt x="1063" y="2127"/>
                  </a:lnTo>
                  <a:lnTo>
                    <a:pt x="979" y="2124"/>
                  </a:lnTo>
                  <a:lnTo>
                    <a:pt x="898" y="2115"/>
                  </a:lnTo>
                  <a:lnTo>
                    <a:pt x="819" y="2099"/>
                  </a:lnTo>
                  <a:lnTo>
                    <a:pt x="742" y="2078"/>
                  </a:lnTo>
                  <a:lnTo>
                    <a:pt x="667" y="2051"/>
                  </a:lnTo>
                  <a:lnTo>
                    <a:pt x="595" y="2019"/>
                  </a:lnTo>
                  <a:lnTo>
                    <a:pt x="526" y="1982"/>
                  </a:lnTo>
                  <a:lnTo>
                    <a:pt x="460" y="1940"/>
                  </a:lnTo>
                  <a:lnTo>
                    <a:pt x="398" y="1894"/>
                  </a:lnTo>
                  <a:lnTo>
                    <a:pt x="339" y="1843"/>
                  </a:lnTo>
                  <a:lnTo>
                    <a:pt x="284" y="1788"/>
                  </a:lnTo>
                  <a:lnTo>
                    <a:pt x="233" y="1729"/>
                  </a:lnTo>
                  <a:lnTo>
                    <a:pt x="187" y="1666"/>
                  </a:lnTo>
                  <a:lnTo>
                    <a:pt x="145" y="1600"/>
                  </a:lnTo>
                  <a:lnTo>
                    <a:pt x="108" y="1532"/>
                  </a:lnTo>
                  <a:lnTo>
                    <a:pt x="76" y="1459"/>
                  </a:lnTo>
                  <a:lnTo>
                    <a:pt x="49" y="1385"/>
                  </a:lnTo>
                  <a:lnTo>
                    <a:pt x="28" y="1308"/>
                  </a:lnTo>
                  <a:lnTo>
                    <a:pt x="12" y="1228"/>
                  </a:lnTo>
                  <a:lnTo>
                    <a:pt x="3" y="1146"/>
                  </a:lnTo>
                  <a:lnTo>
                    <a:pt x="0" y="1064"/>
                  </a:lnTo>
                  <a:lnTo>
                    <a:pt x="3" y="981"/>
                  </a:lnTo>
                  <a:lnTo>
                    <a:pt x="12" y="899"/>
                  </a:lnTo>
                  <a:lnTo>
                    <a:pt x="28" y="820"/>
                  </a:lnTo>
                  <a:lnTo>
                    <a:pt x="49" y="743"/>
                  </a:lnTo>
                  <a:lnTo>
                    <a:pt x="76" y="668"/>
                  </a:lnTo>
                  <a:lnTo>
                    <a:pt x="108" y="596"/>
                  </a:lnTo>
                  <a:lnTo>
                    <a:pt x="145" y="527"/>
                  </a:lnTo>
                  <a:lnTo>
                    <a:pt x="187" y="461"/>
                  </a:lnTo>
                  <a:lnTo>
                    <a:pt x="233" y="399"/>
                  </a:lnTo>
                  <a:lnTo>
                    <a:pt x="284" y="340"/>
                  </a:lnTo>
                  <a:lnTo>
                    <a:pt x="339" y="285"/>
                  </a:lnTo>
                  <a:lnTo>
                    <a:pt x="398" y="234"/>
                  </a:lnTo>
                  <a:lnTo>
                    <a:pt x="460" y="187"/>
                  </a:lnTo>
                  <a:lnTo>
                    <a:pt x="526" y="146"/>
                  </a:lnTo>
                  <a:lnTo>
                    <a:pt x="595" y="109"/>
                  </a:lnTo>
                  <a:lnTo>
                    <a:pt x="667" y="77"/>
                  </a:lnTo>
                  <a:lnTo>
                    <a:pt x="742" y="50"/>
                  </a:lnTo>
                  <a:lnTo>
                    <a:pt x="819" y="29"/>
                  </a:lnTo>
                  <a:lnTo>
                    <a:pt x="898" y="14"/>
                  </a:lnTo>
                  <a:lnTo>
                    <a:pt x="979" y="3"/>
                  </a:lnTo>
                  <a:lnTo>
                    <a:pt x="10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2" name="Freeform 353"/>
            <p:cNvSpPr>
              <a:spLocks noEditPoints="1"/>
            </p:cNvSpPr>
            <p:nvPr/>
          </p:nvSpPr>
          <p:spPr bwMode="auto">
            <a:xfrm>
              <a:off x="8401050" y="2024063"/>
              <a:ext cx="166688" cy="158750"/>
            </a:xfrm>
            <a:custGeom>
              <a:avLst/>
              <a:gdLst>
                <a:gd name="T0" fmla="*/ 512 w 1465"/>
                <a:gd name="T1" fmla="*/ 349 h 1404"/>
                <a:gd name="T2" fmla="*/ 487 w 1465"/>
                <a:gd name="T3" fmla="*/ 385 h 1404"/>
                <a:gd name="T4" fmla="*/ 496 w 1465"/>
                <a:gd name="T5" fmla="*/ 427 h 1404"/>
                <a:gd name="T6" fmla="*/ 533 w 1465"/>
                <a:gd name="T7" fmla="*/ 624 h 1404"/>
                <a:gd name="T8" fmla="*/ 498 w 1465"/>
                <a:gd name="T9" fmla="*/ 659 h 1404"/>
                <a:gd name="T10" fmla="*/ 506 w 1465"/>
                <a:gd name="T11" fmla="*/ 711 h 1404"/>
                <a:gd name="T12" fmla="*/ 551 w 1465"/>
                <a:gd name="T13" fmla="*/ 734 h 1404"/>
                <a:gd name="T14" fmla="*/ 551 w 1465"/>
                <a:gd name="T15" fmla="*/ 789 h 1404"/>
                <a:gd name="T16" fmla="*/ 506 w 1465"/>
                <a:gd name="T17" fmla="*/ 813 h 1404"/>
                <a:gd name="T18" fmla="*/ 498 w 1465"/>
                <a:gd name="T19" fmla="*/ 864 h 1404"/>
                <a:gd name="T20" fmla="*/ 533 w 1465"/>
                <a:gd name="T21" fmla="*/ 900 h 1404"/>
                <a:gd name="T22" fmla="*/ 676 w 1465"/>
                <a:gd name="T23" fmla="*/ 971 h 1404"/>
                <a:gd name="T24" fmla="*/ 699 w 1465"/>
                <a:gd name="T25" fmla="*/ 1017 h 1404"/>
                <a:gd name="T26" fmla="*/ 750 w 1465"/>
                <a:gd name="T27" fmla="*/ 1025 h 1404"/>
                <a:gd name="T28" fmla="*/ 786 w 1465"/>
                <a:gd name="T29" fmla="*/ 990 h 1404"/>
                <a:gd name="T30" fmla="*/ 914 w 1465"/>
                <a:gd name="T31" fmla="*/ 903 h 1404"/>
                <a:gd name="T32" fmla="*/ 959 w 1465"/>
                <a:gd name="T33" fmla="*/ 879 h 1404"/>
                <a:gd name="T34" fmla="*/ 968 w 1465"/>
                <a:gd name="T35" fmla="*/ 828 h 1404"/>
                <a:gd name="T36" fmla="*/ 932 w 1465"/>
                <a:gd name="T37" fmla="*/ 792 h 1404"/>
                <a:gd name="T38" fmla="*/ 789 w 1465"/>
                <a:gd name="T39" fmla="*/ 734 h 1404"/>
                <a:gd name="T40" fmla="*/ 947 w 1465"/>
                <a:gd name="T41" fmla="*/ 723 h 1404"/>
                <a:gd name="T42" fmla="*/ 971 w 1465"/>
                <a:gd name="T43" fmla="*/ 678 h 1404"/>
                <a:gd name="T44" fmla="*/ 947 w 1465"/>
                <a:gd name="T45" fmla="*/ 632 h 1404"/>
                <a:gd name="T46" fmla="*/ 847 w 1465"/>
                <a:gd name="T47" fmla="*/ 621 h 1404"/>
                <a:gd name="T48" fmla="*/ 980 w 1465"/>
                <a:gd name="T49" fmla="*/ 399 h 1404"/>
                <a:gd name="T50" fmla="*/ 966 w 1465"/>
                <a:gd name="T51" fmla="*/ 359 h 1404"/>
                <a:gd name="T52" fmla="*/ 926 w 1465"/>
                <a:gd name="T53" fmla="*/ 340 h 1404"/>
                <a:gd name="T54" fmla="*/ 886 w 1465"/>
                <a:gd name="T55" fmla="*/ 355 h 1404"/>
                <a:gd name="T56" fmla="*/ 591 w 1465"/>
                <a:gd name="T57" fmla="*/ 366 h 1404"/>
                <a:gd name="T58" fmla="*/ 555 w 1465"/>
                <a:gd name="T59" fmla="*/ 341 h 1404"/>
                <a:gd name="T60" fmla="*/ 841 w 1465"/>
                <a:gd name="T61" fmla="*/ 3 h 1404"/>
                <a:gd name="T62" fmla="*/ 1038 w 1465"/>
                <a:gd name="T63" fmla="*/ 48 h 1404"/>
                <a:gd name="T64" fmla="*/ 1213 w 1465"/>
                <a:gd name="T65" fmla="*/ 139 h 1404"/>
                <a:gd name="T66" fmla="*/ 1358 w 1465"/>
                <a:gd name="T67" fmla="*/ 271 h 1404"/>
                <a:gd name="T68" fmla="*/ 1465 w 1465"/>
                <a:gd name="T69" fmla="*/ 436 h 1404"/>
                <a:gd name="T70" fmla="*/ 1342 w 1465"/>
                <a:gd name="T71" fmla="*/ 613 h 1404"/>
                <a:gd name="T72" fmla="*/ 1256 w 1465"/>
                <a:gd name="T73" fmla="*/ 816 h 1404"/>
                <a:gd name="T74" fmla="*/ 1211 w 1465"/>
                <a:gd name="T75" fmla="*/ 1036 h 1404"/>
                <a:gd name="T76" fmla="*/ 1117 w 1465"/>
                <a:gd name="T77" fmla="*/ 1109 h 1404"/>
                <a:gd name="T78" fmla="*/ 877 w 1465"/>
                <a:gd name="T79" fmla="*/ 1133 h 1404"/>
                <a:gd name="T80" fmla="*/ 653 w 1465"/>
                <a:gd name="T81" fmla="*/ 1202 h 1404"/>
                <a:gd name="T82" fmla="*/ 451 w 1465"/>
                <a:gd name="T83" fmla="*/ 1311 h 1404"/>
                <a:gd name="T84" fmla="*/ 277 w 1465"/>
                <a:gd name="T85" fmla="*/ 1363 h 1404"/>
                <a:gd name="T86" fmla="*/ 143 w 1465"/>
                <a:gd name="T87" fmla="*/ 1218 h 1404"/>
                <a:gd name="T88" fmla="*/ 49 w 1465"/>
                <a:gd name="T89" fmla="*/ 1042 h 1404"/>
                <a:gd name="T90" fmla="*/ 3 w 1465"/>
                <a:gd name="T91" fmla="*/ 841 h 1404"/>
                <a:gd name="T92" fmla="*/ 12 w 1465"/>
                <a:gd name="T93" fmla="*/ 633 h 1404"/>
                <a:gd name="T94" fmla="*/ 75 w 1465"/>
                <a:gd name="T95" fmla="*/ 441 h 1404"/>
                <a:gd name="T96" fmla="*/ 182 w 1465"/>
                <a:gd name="T97" fmla="*/ 274 h 1404"/>
                <a:gd name="T98" fmla="*/ 326 w 1465"/>
                <a:gd name="T99" fmla="*/ 141 h 1404"/>
                <a:gd name="T100" fmla="*/ 502 w 1465"/>
                <a:gd name="T101" fmla="*/ 48 h 1404"/>
                <a:gd name="T102" fmla="*/ 701 w 1465"/>
                <a:gd name="T103" fmla="*/ 3 h 1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65" h="1404">
                  <a:moveTo>
                    <a:pt x="541" y="339"/>
                  </a:moveTo>
                  <a:lnTo>
                    <a:pt x="526" y="343"/>
                  </a:lnTo>
                  <a:lnTo>
                    <a:pt x="512" y="349"/>
                  </a:lnTo>
                  <a:lnTo>
                    <a:pt x="501" y="359"/>
                  </a:lnTo>
                  <a:lnTo>
                    <a:pt x="492" y="371"/>
                  </a:lnTo>
                  <a:lnTo>
                    <a:pt x="487" y="385"/>
                  </a:lnTo>
                  <a:lnTo>
                    <a:pt x="486" y="400"/>
                  </a:lnTo>
                  <a:lnTo>
                    <a:pt x="488" y="414"/>
                  </a:lnTo>
                  <a:lnTo>
                    <a:pt x="496" y="427"/>
                  </a:lnTo>
                  <a:lnTo>
                    <a:pt x="619" y="621"/>
                  </a:lnTo>
                  <a:lnTo>
                    <a:pt x="551" y="621"/>
                  </a:lnTo>
                  <a:lnTo>
                    <a:pt x="533" y="624"/>
                  </a:lnTo>
                  <a:lnTo>
                    <a:pt x="518" y="632"/>
                  </a:lnTo>
                  <a:lnTo>
                    <a:pt x="506" y="644"/>
                  </a:lnTo>
                  <a:lnTo>
                    <a:pt x="498" y="659"/>
                  </a:lnTo>
                  <a:lnTo>
                    <a:pt x="495" y="678"/>
                  </a:lnTo>
                  <a:lnTo>
                    <a:pt x="498" y="695"/>
                  </a:lnTo>
                  <a:lnTo>
                    <a:pt x="506" y="711"/>
                  </a:lnTo>
                  <a:lnTo>
                    <a:pt x="518" y="723"/>
                  </a:lnTo>
                  <a:lnTo>
                    <a:pt x="533" y="731"/>
                  </a:lnTo>
                  <a:lnTo>
                    <a:pt x="551" y="734"/>
                  </a:lnTo>
                  <a:lnTo>
                    <a:pt x="676" y="734"/>
                  </a:lnTo>
                  <a:lnTo>
                    <a:pt x="676" y="789"/>
                  </a:lnTo>
                  <a:lnTo>
                    <a:pt x="551" y="789"/>
                  </a:lnTo>
                  <a:lnTo>
                    <a:pt x="533" y="792"/>
                  </a:lnTo>
                  <a:lnTo>
                    <a:pt x="518" y="801"/>
                  </a:lnTo>
                  <a:lnTo>
                    <a:pt x="506" y="813"/>
                  </a:lnTo>
                  <a:lnTo>
                    <a:pt x="498" y="828"/>
                  </a:lnTo>
                  <a:lnTo>
                    <a:pt x="495" y="847"/>
                  </a:lnTo>
                  <a:lnTo>
                    <a:pt x="498" y="864"/>
                  </a:lnTo>
                  <a:lnTo>
                    <a:pt x="506" y="879"/>
                  </a:lnTo>
                  <a:lnTo>
                    <a:pt x="518" y="892"/>
                  </a:lnTo>
                  <a:lnTo>
                    <a:pt x="533" y="900"/>
                  </a:lnTo>
                  <a:lnTo>
                    <a:pt x="551" y="903"/>
                  </a:lnTo>
                  <a:lnTo>
                    <a:pt x="676" y="903"/>
                  </a:lnTo>
                  <a:lnTo>
                    <a:pt x="676" y="971"/>
                  </a:lnTo>
                  <a:lnTo>
                    <a:pt x="679" y="990"/>
                  </a:lnTo>
                  <a:lnTo>
                    <a:pt x="687" y="1005"/>
                  </a:lnTo>
                  <a:lnTo>
                    <a:pt x="699" y="1017"/>
                  </a:lnTo>
                  <a:lnTo>
                    <a:pt x="715" y="1025"/>
                  </a:lnTo>
                  <a:lnTo>
                    <a:pt x="733" y="1028"/>
                  </a:lnTo>
                  <a:lnTo>
                    <a:pt x="750" y="1025"/>
                  </a:lnTo>
                  <a:lnTo>
                    <a:pt x="765" y="1017"/>
                  </a:lnTo>
                  <a:lnTo>
                    <a:pt x="778" y="1005"/>
                  </a:lnTo>
                  <a:lnTo>
                    <a:pt x="786" y="990"/>
                  </a:lnTo>
                  <a:lnTo>
                    <a:pt x="789" y="971"/>
                  </a:lnTo>
                  <a:lnTo>
                    <a:pt x="789" y="903"/>
                  </a:lnTo>
                  <a:lnTo>
                    <a:pt x="914" y="903"/>
                  </a:lnTo>
                  <a:lnTo>
                    <a:pt x="932" y="900"/>
                  </a:lnTo>
                  <a:lnTo>
                    <a:pt x="947" y="892"/>
                  </a:lnTo>
                  <a:lnTo>
                    <a:pt x="959" y="879"/>
                  </a:lnTo>
                  <a:lnTo>
                    <a:pt x="968" y="864"/>
                  </a:lnTo>
                  <a:lnTo>
                    <a:pt x="971" y="847"/>
                  </a:lnTo>
                  <a:lnTo>
                    <a:pt x="968" y="828"/>
                  </a:lnTo>
                  <a:lnTo>
                    <a:pt x="959" y="813"/>
                  </a:lnTo>
                  <a:lnTo>
                    <a:pt x="947" y="801"/>
                  </a:lnTo>
                  <a:lnTo>
                    <a:pt x="932" y="792"/>
                  </a:lnTo>
                  <a:lnTo>
                    <a:pt x="914" y="789"/>
                  </a:lnTo>
                  <a:lnTo>
                    <a:pt x="789" y="789"/>
                  </a:lnTo>
                  <a:lnTo>
                    <a:pt x="789" y="734"/>
                  </a:lnTo>
                  <a:lnTo>
                    <a:pt x="914" y="734"/>
                  </a:lnTo>
                  <a:lnTo>
                    <a:pt x="932" y="731"/>
                  </a:lnTo>
                  <a:lnTo>
                    <a:pt x="947" y="723"/>
                  </a:lnTo>
                  <a:lnTo>
                    <a:pt x="959" y="711"/>
                  </a:lnTo>
                  <a:lnTo>
                    <a:pt x="968" y="695"/>
                  </a:lnTo>
                  <a:lnTo>
                    <a:pt x="971" y="678"/>
                  </a:lnTo>
                  <a:lnTo>
                    <a:pt x="968" y="659"/>
                  </a:lnTo>
                  <a:lnTo>
                    <a:pt x="959" y="644"/>
                  </a:lnTo>
                  <a:lnTo>
                    <a:pt x="947" y="632"/>
                  </a:lnTo>
                  <a:lnTo>
                    <a:pt x="932" y="624"/>
                  </a:lnTo>
                  <a:lnTo>
                    <a:pt x="914" y="621"/>
                  </a:lnTo>
                  <a:lnTo>
                    <a:pt x="847" y="621"/>
                  </a:lnTo>
                  <a:lnTo>
                    <a:pt x="972" y="427"/>
                  </a:lnTo>
                  <a:lnTo>
                    <a:pt x="978" y="414"/>
                  </a:lnTo>
                  <a:lnTo>
                    <a:pt x="980" y="399"/>
                  </a:lnTo>
                  <a:lnTo>
                    <a:pt x="979" y="384"/>
                  </a:lnTo>
                  <a:lnTo>
                    <a:pt x="974" y="371"/>
                  </a:lnTo>
                  <a:lnTo>
                    <a:pt x="966" y="359"/>
                  </a:lnTo>
                  <a:lnTo>
                    <a:pt x="954" y="349"/>
                  </a:lnTo>
                  <a:lnTo>
                    <a:pt x="940" y="343"/>
                  </a:lnTo>
                  <a:lnTo>
                    <a:pt x="926" y="340"/>
                  </a:lnTo>
                  <a:lnTo>
                    <a:pt x="911" y="341"/>
                  </a:lnTo>
                  <a:lnTo>
                    <a:pt x="898" y="347"/>
                  </a:lnTo>
                  <a:lnTo>
                    <a:pt x="886" y="355"/>
                  </a:lnTo>
                  <a:lnTo>
                    <a:pt x="876" y="366"/>
                  </a:lnTo>
                  <a:lnTo>
                    <a:pt x="734" y="588"/>
                  </a:lnTo>
                  <a:lnTo>
                    <a:pt x="591" y="366"/>
                  </a:lnTo>
                  <a:lnTo>
                    <a:pt x="580" y="355"/>
                  </a:lnTo>
                  <a:lnTo>
                    <a:pt x="568" y="347"/>
                  </a:lnTo>
                  <a:lnTo>
                    <a:pt x="555" y="341"/>
                  </a:lnTo>
                  <a:lnTo>
                    <a:pt x="541" y="339"/>
                  </a:lnTo>
                  <a:close/>
                  <a:moveTo>
                    <a:pt x="771" y="0"/>
                  </a:moveTo>
                  <a:lnTo>
                    <a:pt x="841" y="3"/>
                  </a:lnTo>
                  <a:lnTo>
                    <a:pt x="908" y="12"/>
                  </a:lnTo>
                  <a:lnTo>
                    <a:pt x="975" y="28"/>
                  </a:lnTo>
                  <a:lnTo>
                    <a:pt x="1038" y="48"/>
                  </a:lnTo>
                  <a:lnTo>
                    <a:pt x="1099" y="74"/>
                  </a:lnTo>
                  <a:lnTo>
                    <a:pt x="1158" y="104"/>
                  </a:lnTo>
                  <a:lnTo>
                    <a:pt x="1213" y="139"/>
                  </a:lnTo>
                  <a:lnTo>
                    <a:pt x="1265" y="179"/>
                  </a:lnTo>
                  <a:lnTo>
                    <a:pt x="1313" y="223"/>
                  </a:lnTo>
                  <a:lnTo>
                    <a:pt x="1358" y="271"/>
                  </a:lnTo>
                  <a:lnTo>
                    <a:pt x="1398" y="323"/>
                  </a:lnTo>
                  <a:lnTo>
                    <a:pt x="1435" y="377"/>
                  </a:lnTo>
                  <a:lnTo>
                    <a:pt x="1465" y="436"/>
                  </a:lnTo>
                  <a:lnTo>
                    <a:pt x="1420" y="492"/>
                  </a:lnTo>
                  <a:lnTo>
                    <a:pt x="1379" y="551"/>
                  </a:lnTo>
                  <a:lnTo>
                    <a:pt x="1342" y="613"/>
                  </a:lnTo>
                  <a:lnTo>
                    <a:pt x="1309" y="679"/>
                  </a:lnTo>
                  <a:lnTo>
                    <a:pt x="1279" y="746"/>
                  </a:lnTo>
                  <a:lnTo>
                    <a:pt x="1256" y="816"/>
                  </a:lnTo>
                  <a:lnTo>
                    <a:pt x="1235" y="887"/>
                  </a:lnTo>
                  <a:lnTo>
                    <a:pt x="1221" y="961"/>
                  </a:lnTo>
                  <a:lnTo>
                    <a:pt x="1211" y="1036"/>
                  </a:lnTo>
                  <a:lnTo>
                    <a:pt x="1207" y="1112"/>
                  </a:lnTo>
                  <a:lnTo>
                    <a:pt x="1162" y="1110"/>
                  </a:lnTo>
                  <a:lnTo>
                    <a:pt x="1117" y="1109"/>
                  </a:lnTo>
                  <a:lnTo>
                    <a:pt x="1035" y="1112"/>
                  </a:lnTo>
                  <a:lnTo>
                    <a:pt x="955" y="1120"/>
                  </a:lnTo>
                  <a:lnTo>
                    <a:pt x="877" y="1133"/>
                  </a:lnTo>
                  <a:lnTo>
                    <a:pt x="800" y="1151"/>
                  </a:lnTo>
                  <a:lnTo>
                    <a:pt x="725" y="1175"/>
                  </a:lnTo>
                  <a:lnTo>
                    <a:pt x="653" y="1202"/>
                  </a:lnTo>
                  <a:lnTo>
                    <a:pt x="582" y="1234"/>
                  </a:lnTo>
                  <a:lnTo>
                    <a:pt x="515" y="1271"/>
                  </a:lnTo>
                  <a:lnTo>
                    <a:pt x="451" y="1311"/>
                  </a:lnTo>
                  <a:lnTo>
                    <a:pt x="388" y="1355"/>
                  </a:lnTo>
                  <a:lnTo>
                    <a:pt x="329" y="1404"/>
                  </a:lnTo>
                  <a:lnTo>
                    <a:pt x="277" y="1363"/>
                  </a:lnTo>
                  <a:lnTo>
                    <a:pt x="228" y="1318"/>
                  </a:lnTo>
                  <a:lnTo>
                    <a:pt x="183" y="1270"/>
                  </a:lnTo>
                  <a:lnTo>
                    <a:pt x="143" y="1218"/>
                  </a:lnTo>
                  <a:lnTo>
                    <a:pt x="106" y="1162"/>
                  </a:lnTo>
                  <a:lnTo>
                    <a:pt x="76" y="1103"/>
                  </a:lnTo>
                  <a:lnTo>
                    <a:pt x="49" y="1042"/>
                  </a:lnTo>
                  <a:lnTo>
                    <a:pt x="29" y="977"/>
                  </a:lnTo>
                  <a:lnTo>
                    <a:pt x="13" y="911"/>
                  </a:lnTo>
                  <a:lnTo>
                    <a:pt x="3" y="841"/>
                  </a:lnTo>
                  <a:lnTo>
                    <a:pt x="0" y="771"/>
                  </a:lnTo>
                  <a:lnTo>
                    <a:pt x="3" y="701"/>
                  </a:lnTo>
                  <a:lnTo>
                    <a:pt x="12" y="633"/>
                  </a:lnTo>
                  <a:lnTo>
                    <a:pt x="28" y="566"/>
                  </a:lnTo>
                  <a:lnTo>
                    <a:pt x="49" y="502"/>
                  </a:lnTo>
                  <a:lnTo>
                    <a:pt x="75" y="441"/>
                  </a:lnTo>
                  <a:lnTo>
                    <a:pt x="105" y="381"/>
                  </a:lnTo>
                  <a:lnTo>
                    <a:pt x="141" y="326"/>
                  </a:lnTo>
                  <a:lnTo>
                    <a:pt x="182" y="274"/>
                  </a:lnTo>
                  <a:lnTo>
                    <a:pt x="226" y="226"/>
                  </a:lnTo>
                  <a:lnTo>
                    <a:pt x="275" y="181"/>
                  </a:lnTo>
                  <a:lnTo>
                    <a:pt x="326" y="141"/>
                  </a:lnTo>
                  <a:lnTo>
                    <a:pt x="382" y="105"/>
                  </a:lnTo>
                  <a:lnTo>
                    <a:pt x="440" y="75"/>
                  </a:lnTo>
                  <a:lnTo>
                    <a:pt x="502" y="48"/>
                  </a:lnTo>
                  <a:lnTo>
                    <a:pt x="566" y="28"/>
                  </a:lnTo>
                  <a:lnTo>
                    <a:pt x="632" y="12"/>
                  </a:lnTo>
                  <a:lnTo>
                    <a:pt x="701" y="3"/>
                  </a:lnTo>
                  <a:lnTo>
                    <a:pt x="7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3" name="Freeform 354"/>
            <p:cNvSpPr>
              <a:spLocks noEditPoints="1"/>
            </p:cNvSpPr>
            <p:nvPr/>
          </p:nvSpPr>
          <p:spPr bwMode="auto">
            <a:xfrm>
              <a:off x="8553450" y="2046288"/>
              <a:ext cx="214313" cy="214312"/>
            </a:xfrm>
            <a:custGeom>
              <a:avLst/>
              <a:gdLst>
                <a:gd name="T0" fmla="*/ 978 w 1884"/>
                <a:gd name="T1" fmla="*/ 500 h 1886"/>
                <a:gd name="T2" fmla="*/ 831 w 1884"/>
                <a:gd name="T3" fmla="*/ 608 h 1886"/>
                <a:gd name="T4" fmla="*/ 662 w 1884"/>
                <a:gd name="T5" fmla="*/ 729 h 1886"/>
                <a:gd name="T6" fmla="*/ 608 w 1884"/>
                <a:gd name="T7" fmla="*/ 768 h 1886"/>
                <a:gd name="T8" fmla="*/ 628 w 1884"/>
                <a:gd name="T9" fmla="*/ 833 h 1886"/>
                <a:gd name="T10" fmla="*/ 732 w 1884"/>
                <a:gd name="T11" fmla="*/ 853 h 1886"/>
                <a:gd name="T12" fmla="*/ 732 w 1884"/>
                <a:gd name="T13" fmla="*/ 917 h 1886"/>
                <a:gd name="T14" fmla="*/ 628 w 1884"/>
                <a:gd name="T15" fmla="*/ 938 h 1886"/>
                <a:gd name="T16" fmla="*/ 608 w 1884"/>
                <a:gd name="T17" fmla="*/ 1002 h 1886"/>
                <a:gd name="T18" fmla="*/ 662 w 1884"/>
                <a:gd name="T19" fmla="*/ 1042 h 1886"/>
                <a:gd name="T20" fmla="*/ 831 w 1884"/>
                <a:gd name="T21" fmla="*/ 1163 h 1886"/>
                <a:gd name="T22" fmla="*/ 979 w 1884"/>
                <a:gd name="T23" fmla="*/ 1271 h 1886"/>
                <a:gd name="T24" fmla="*/ 1150 w 1884"/>
                <a:gd name="T25" fmla="*/ 1296 h 1886"/>
                <a:gd name="T26" fmla="*/ 1247 w 1884"/>
                <a:gd name="T27" fmla="*/ 1265 h 1886"/>
                <a:gd name="T28" fmla="*/ 1260 w 1884"/>
                <a:gd name="T29" fmla="*/ 1209 h 1886"/>
                <a:gd name="T30" fmla="*/ 1217 w 1884"/>
                <a:gd name="T31" fmla="*/ 1170 h 1886"/>
                <a:gd name="T32" fmla="*/ 1139 w 1884"/>
                <a:gd name="T33" fmla="*/ 1181 h 1886"/>
                <a:gd name="T34" fmla="*/ 1012 w 1884"/>
                <a:gd name="T35" fmla="*/ 1160 h 1886"/>
                <a:gd name="T36" fmla="*/ 905 w 1884"/>
                <a:gd name="T37" fmla="*/ 1071 h 1886"/>
                <a:gd name="T38" fmla="*/ 1162 w 1884"/>
                <a:gd name="T39" fmla="*/ 1029 h 1886"/>
                <a:gd name="T40" fmla="*/ 1183 w 1884"/>
                <a:gd name="T41" fmla="*/ 965 h 1886"/>
                <a:gd name="T42" fmla="*/ 1129 w 1884"/>
                <a:gd name="T43" fmla="*/ 926 h 1886"/>
                <a:gd name="T44" fmla="*/ 847 w 1884"/>
                <a:gd name="T45" fmla="*/ 884 h 1886"/>
                <a:gd name="T46" fmla="*/ 1128 w 1884"/>
                <a:gd name="T47" fmla="*/ 842 h 1886"/>
                <a:gd name="T48" fmla="*/ 1182 w 1884"/>
                <a:gd name="T49" fmla="*/ 803 h 1886"/>
                <a:gd name="T50" fmla="*/ 1161 w 1884"/>
                <a:gd name="T51" fmla="*/ 738 h 1886"/>
                <a:gd name="T52" fmla="*/ 904 w 1884"/>
                <a:gd name="T53" fmla="*/ 698 h 1886"/>
                <a:gd name="T54" fmla="*/ 1011 w 1884"/>
                <a:gd name="T55" fmla="*/ 609 h 1886"/>
                <a:gd name="T56" fmla="*/ 1144 w 1884"/>
                <a:gd name="T57" fmla="*/ 588 h 1886"/>
                <a:gd name="T58" fmla="*/ 1232 w 1884"/>
                <a:gd name="T59" fmla="*/ 606 h 1886"/>
                <a:gd name="T60" fmla="*/ 1277 w 1884"/>
                <a:gd name="T61" fmla="*/ 570 h 1886"/>
                <a:gd name="T62" fmla="*/ 1268 w 1884"/>
                <a:gd name="T63" fmla="*/ 515 h 1886"/>
                <a:gd name="T64" fmla="*/ 1158 w 1884"/>
                <a:gd name="T65" fmla="*/ 476 h 1886"/>
                <a:gd name="T66" fmla="*/ 1095 w 1884"/>
                <a:gd name="T67" fmla="*/ 13 h 1886"/>
                <a:gd name="T68" fmla="*/ 1375 w 1884"/>
                <a:gd name="T69" fmla="*/ 106 h 1886"/>
                <a:gd name="T70" fmla="*/ 1608 w 1884"/>
                <a:gd name="T71" fmla="*/ 276 h 1886"/>
                <a:gd name="T72" fmla="*/ 1779 w 1884"/>
                <a:gd name="T73" fmla="*/ 510 h 1886"/>
                <a:gd name="T74" fmla="*/ 1872 w 1884"/>
                <a:gd name="T75" fmla="*/ 791 h 1886"/>
                <a:gd name="T76" fmla="*/ 1872 w 1884"/>
                <a:gd name="T77" fmla="*/ 1095 h 1886"/>
                <a:gd name="T78" fmla="*/ 1780 w 1884"/>
                <a:gd name="T79" fmla="*/ 1374 h 1886"/>
                <a:gd name="T80" fmla="*/ 1611 w 1884"/>
                <a:gd name="T81" fmla="*/ 1608 h 1886"/>
                <a:gd name="T82" fmla="*/ 1380 w 1884"/>
                <a:gd name="T83" fmla="*/ 1778 h 1886"/>
                <a:gd name="T84" fmla="*/ 1102 w 1884"/>
                <a:gd name="T85" fmla="*/ 1872 h 1886"/>
                <a:gd name="T86" fmla="*/ 906 w 1884"/>
                <a:gd name="T87" fmla="*/ 1721 h 1886"/>
                <a:gd name="T88" fmla="*/ 753 w 1884"/>
                <a:gd name="T89" fmla="*/ 1425 h 1886"/>
                <a:gd name="T90" fmla="*/ 527 w 1884"/>
                <a:gd name="T91" fmla="*/ 1183 h 1886"/>
                <a:gd name="T92" fmla="*/ 243 w 1884"/>
                <a:gd name="T93" fmla="*/ 1010 h 1886"/>
                <a:gd name="T94" fmla="*/ 4 w 1884"/>
                <a:gd name="T95" fmla="*/ 859 h 1886"/>
                <a:gd name="T96" fmla="*/ 76 w 1884"/>
                <a:gd name="T97" fmla="*/ 572 h 1886"/>
                <a:gd name="T98" fmla="*/ 230 w 1884"/>
                <a:gd name="T99" fmla="*/ 326 h 1886"/>
                <a:gd name="T100" fmla="*/ 448 w 1884"/>
                <a:gd name="T101" fmla="*/ 140 h 1886"/>
                <a:gd name="T102" fmla="*/ 717 w 1884"/>
                <a:gd name="T103" fmla="*/ 28 h 1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4" h="1886">
                  <a:moveTo>
                    <a:pt x="1114" y="473"/>
                  </a:moveTo>
                  <a:lnTo>
                    <a:pt x="1066" y="476"/>
                  </a:lnTo>
                  <a:lnTo>
                    <a:pt x="1021" y="485"/>
                  </a:lnTo>
                  <a:lnTo>
                    <a:pt x="978" y="500"/>
                  </a:lnTo>
                  <a:lnTo>
                    <a:pt x="937" y="520"/>
                  </a:lnTo>
                  <a:lnTo>
                    <a:pt x="899" y="544"/>
                  </a:lnTo>
                  <a:lnTo>
                    <a:pt x="863" y="574"/>
                  </a:lnTo>
                  <a:lnTo>
                    <a:pt x="831" y="608"/>
                  </a:lnTo>
                  <a:lnTo>
                    <a:pt x="803" y="644"/>
                  </a:lnTo>
                  <a:lnTo>
                    <a:pt x="779" y="685"/>
                  </a:lnTo>
                  <a:lnTo>
                    <a:pt x="760" y="729"/>
                  </a:lnTo>
                  <a:lnTo>
                    <a:pt x="662" y="729"/>
                  </a:lnTo>
                  <a:lnTo>
                    <a:pt x="643" y="732"/>
                  </a:lnTo>
                  <a:lnTo>
                    <a:pt x="628" y="741"/>
                  </a:lnTo>
                  <a:lnTo>
                    <a:pt x="616" y="753"/>
                  </a:lnTo>
                  <a:lnTo>
                    <a:pt x="608" y="768"/>
                  </a:lnTo>
                  <a:lnTo>
                    <a:pt x="605" y="787"/>
                  </a:lnTo>
                  <a:lnTo>
                    <a:pt x="608" y="804"/>
                  </a:lnTo>
                  <a:lnTo>
                    <a:pt x="616" y="820"/>
                  </a:lnTo>
                  <a:lnTo>
                    <a:pt x="628" y="833"/>
                  </a:lnTo>
                  <a:lnTo>
                    <a:pt x="643" y="841"/>
                  </a:lnTo>
                  <a:lnTo>
                    <a:pt x="662" y="844"/>
                  </a:lnTo>
                  <a:lnTo>
                    <a:pt x="733" y="844"/>
                  </a:lnTo>
                  <a:lnTo>
                    <a:pt x="732" y="853"/>
                  </a:lnTo>
                  <a:lnTo>
                    <a:pt x="732" y="868"/>
                  </a:lnTo>
                  <a:lnTo>
                    <a:pt x="732" y="886"/>
                  </a:lnTo>
                  <a:lnTo>
                    <a:pt x="732" y="902"/>
                  </a:lnTo>
                  <a:lnTo>
                    <a:pt x="732" y="917"/>
                  </a:lnTo>
                  <a:lnTo>
                    <a:pt x="733" y="928"/>
                  </a:lnTo>
                  <a:lnTo>
                    <a:pt x="662" y="928"/>
                  </a:lnTo>
                  <a:lnTo>
                    <a:pt x="643" y="931"/>
                  </a:lnTo>
                  <a:lnTo>
                    <a:pt x="628" y="938"/>
                  </a:lnTo>
                  <a:lnTo>
                    <a:pt x="616" y="951"/>
                  </a:lnTo>
                  <a:lnTo>
                    <a:pt x="608" y="966"/>
                  </a:lnTo>
                  <a:lnTo>
                    <a:pt x="605" y="985"/>
                  </a:lnTo>
                  <a:lnTo>
                    <a:pt x="608" y="1002"/>
                  </a:lnTo>
                  <a:lnTo>
                    <a:pt x="616" y="1019"/>
                  </a:lnTo>
                  <a:lnTo>
                    <a:pt x="628" y="1031"/>
                  </a:lnTo>
                  <a:lnTo>
                    <a:pt x="643" y="1039"/>
                  </a:lnTo>
                  <a:lnTo>
                    <a:pt x="662" y="1042"/>
                  </a:lnTo>
                  <a:lnTo>
                    <a:pt x="760" y="1042"/>
                  </a:lnTo>
                  <a:lnTo>
                    <a:pt x="779" y="1085"/>
                  </a:lnTo>
                  <a:lnTo>
                    <a:pt x="804" y="1126"/>
                  </a:lnTo>
                  <a:lnTo>
                    <a:pt x="831" y="1163"/>
                  </a:lnTo>
                  <a:lnTo>
                    <a:pt x="863" y="1197"/>
                  </a:lnTo>
                  <a:lnTo>
                    <a:pt x="899" y="1226"/>
                  </a:lnTo>
                  <a:lnTo>
                    <a:pt x="937" y="1251"/>
                  </a:lnTo>
                  <a:lnTo>
                    <a:pt x="979" y="1271"/>
                  </a:lnTo>
                  <a:lnTo>
                    <a:pt x="1021" y="1285"/>
                  </a:lnTo>
                  <a:lnTo>
                    <a:pt x="1067" y="1295"/>
                  </a:lnTo>
                  <a:lnTo>
                    <a:pt x="1114" y="1298"/>
                  </a:lnTo>
                  <a:lnTo>
                    <a:pt x="1150" y="1296"/>
                  </a:lnTo>
                  <a:lnTo>
                    <a:pt x="1186" y="1291"/>
                  </a:lnTo>
                  <a:lnTo>
                    <a:pt x="1222" y="1281"/>
                  </a:lnTo>
                  <a:lnTo>
                    <a:pt x="1235" y="1274"/>
                  </a:lnTo>
                  <a:lnTo>
                    <a:pt x="1247" y="1265"/>
                  </a:lnTo>
                  <a:lnTo>
                    <a:pt x="1255" y="1253"/>
                  </a:lnTo>
                  <a:lnTo>
                    <a:pt x="1261" y="1239"/>
                  </a:lnTo>
                  <a:lnTo>
                    <a:pt x="1262" y="1224"/>
                  </a:lnTo>
                  <a:lnTo>
                    <a:pt x="1260" y="1209"/>
                  </a:lnTo>
                  <a:lnTo>
                    <a:pt x="1252" y="1195"/>
                  </a:lnTo>
                  <a:lnTo>
                    <a:pt x="1243" y="1183"/>
                  </a:lnTo>
                  <a:lnTo>
                    <a:pt x="1231" y="1175"/>
                  </a:lnTo>
                  <a:lnTo>
                    <a:pt x="1217" y="1170"/>
                  </a:lnTo>
                  <a:lnTo>
                    <a:pt x="1202" y="1169"/>
                  </a:lnTo>
                  <a:lnTo>
                    <a:pt x="1187" y="1171"/>
                  </a:lnTo>
                  <a:lnTo>
                    <a:pt x="1163" y="1177"/>
                  </a:lnTo>
                  <a:lnTo>
                    <a:pt x="1139" y="1181"/>
                  </a:lnTo>
                  <a:lnTo>
                    <a:pt x="1114" y="1182"/>
                  </a:lnTo>
                  <a:lnTo>
                    <a:pt x="1079" y="1179"/>
                  </a:lnTo>
                  <a:lnTo>
                    <a:pt x="1044" y="1172"/>
                  </a:lnTo>
                  <a:lnTo>
                    <a:pt x="1012" y="1160"/>
                  </a:lnTo>
                  <a:lnTo>
                    <a:pt x="982" y="1143"/>
                  </a:lnTo>
                  <a:lnTo>
                    <a:pt x="953" y="1122"/>
                  </a:lnTo>
                  <a:lnTo>
                    <a:pt x="927" y="1098"/>
                  </a:lnTo>
                  <a:lnTo>
                    <a:pt x="905" y="1071"/>
                  </a:lnTo>
                  <a:lnTo>
                    <a:pt x="886" y="1040"/>
                  </a:lnTo>
                  <a:lnTo>
                    <a:pt x="1129" y="1040"/>
                  </a:lnTo>
                  <a:lnTo>
                    <a:pt x="1147" y="1037"/>
                  </a:lnTo>
                  <a:lnTo>
                    <a:pt x="1162" y="1029"/>
                  </a:lnTo>
                  <a:lnTo>
                    <a:pt x="1175" y="1017"/>
                  </a:lnTo>
                  <a:lnTo>
                    <a:pt x="1183" y="1001"/>
                  </a:lnTo>
                  <a:lnTo>
                    <a:pt x="1186" y="983"/>
                  </a:lnTo>
                  <a:lnTo>
                    <a:pt x="1183" y="965"/>
                  </a:lnTo>
                  <a:lnTo>
                    <a:pt x="1175" y="949"/>
                  </a:lnTo>
                  <a:lnTo>
                    <a:pt x="1162" y="937"/>
                  </a:lnTo>
                  <a:lnTo>
                    <a:pt x="1147" y="929"/>
                  </a:lnTo>
                  <a:lnTo>
                    <a:pt x="1129" y="926"/>
                  </a:lnTo>
                  <a:lnTo>
                    <a:pt x="848" y="926"/>
                  </a:lnTo>
                  <a:lnTo>
                    <a:pt x="847" y="916"/>
                  </a:lnTo>
                  <a:lnTo>
                    <a:pt x="847" y="901"/>
                  </a:lnTo>
                  <a:lnTo>
                    <a:pt x="847" y="884"/>
                  </a:lnTo>
                  <a:lnTo>
                    <a:pt x="847" y="867"/>
                  </a:lnTo>
                  <a:lnTo>
                    <a:pt x="847" y="852"/>
                  </a:lnTo>
                  <a:lnTo>
                    <a:pt x="848" y="842"/>
                  </a:lnTo>
                  <a:lnTo>
                    <a:pt x="1128" y="842"/>
                  </a:lnTo>
                  <a:lnTo>
                    <a:pt x="1146" y="839"/>
                  </a:lnTo>
                  <a:lnTo>
                    <a:pt x="1161" y="830"/>
                  </a:lnTo>
                  <a:lnTo>
                    <a:pt x="1174" y="818"/>
                  </a:lnTo>
                  <a:lnTo>
                    <a:pt x="1182" y="803"/>
                  </a:lnTo>
                  <a:lnTo>
                    <a:pt x="1185" y="784"/>
                  </a:lnTo>
                  <a:lnTo>
                    <a:pt x="1182" y="767"/>
                  </a:lnTo>
                  <a:lnTo>
                    <a:pt x="1174" y="751"/>
                  </a:lnTo>
                  <a:lnTo>
                    <a:pt x="1161" y="738"/>
                  </a:lnTo>
                  <a:lnTo>
                    <a:pt x="1146" y="730"/>
                  </a:lnTo>
                  <a:lnTo>
                    <a:pt x="1128" y="727"/>
                  </a:lnTo>
                  <a:lnTo>
                    <a:pt x="885" y="727"/>
                  </a:lnTo>
                  <a:lnTo>
                    <a:pt x="904" y="698"/>
                  </a:lnTo>
                  <a:lnTo>
                    <a:pt x="927" y="670"/>
                  </a:lnTo>
                  <a:lnTo>
                    <a:pt x="953" y="645"/>
                  </a:lnTo>
                  <a:lnTo>
                    <a:pt x="981" y="625"/>
                  </a:lnTo>
                  <a:lnTo>
                    <a:pt x="1011" y="609"/>
                  </a:lnTo>
                  <a:lnTo>
                    <a:pt x="1044" y="596"/>
                  </a:lnTo>
                  <a:lnTo>
                    <a:pt x="1078" y="588"/>
                  </a:lnTo>
                  <a:lnTo>
                    <a:pt x="1113" y="586"/>
                  </a:lnTo>
                  <a:lnTo>
                    <a:pt x="1144" y="588"/>
                  </a:lnTo>
                  <a:lnTo>
                    <a:pt x="1174" y="593"/>
                  </a:lnTo>
                  <a:lnTo>
                    <a:pt x="1202" y="602"/>
                  </a:lnTo>
                  <a:lnTo>
                    <a:pt x="1217" y="607"/>
                  </a:lnTo>
                  <a:lnTo>
                    <a:pt x="1232" y="606"/>
                  </a:lnTo>
                  <a:lnTo>
                    <a:pt x="1246" y="601"/>
                  </a:lnTo>
                  <a:lnTo>
                    <a:pt x="1259" y="594"/>
                  </a:lnTo>
                  <a:lnTo>
                    <a:pt x="1269" y="583"/>
                  </a:lnTo>
                  <a:lnTo>
                    <a:pt x="1277" y="570"/>
                  </a:lnTo>
                  <a:lnTo>
                    <a:pt x="1280" y="555"/>
                  </a:lnTo>
                  <a:lnTo>
                    <a:pt x="1279" y="540"/>
                  </a:lnTo>
                  <a:lnTo>
                    <a:pt x="1275" y="527"/>
                  </a:lnTo>
                  <a:lnTo>
                    <a:pt x="1268" y="515"/>
                  </a:lnTo>
                  <a:lnTo>
                    <a:pt x="1258" y="504"/>
                  </a:lnTo>
                  <a:lnTo>
                    <a:pt x="1244" y="498"/>
                  </a:lnTo>
                  <a:lnTo>
                    <a:pt x="1202" y="484"/>
                  </a:lnTo>
                  <a:lnTo>
                    <a:pt x="1158" y="476"/>
                  </a:lnTo>
                  <a:lnTo>
                    <a:pt x="1114" y="473"/>
                  </a:lnTo>
                  <a:close/>
                  <a:moveTo>
                    <a:pt x="942" y="0"/>
                  </a:moveTo>
                  <a:lnTo>
                    <a:pt x="1019" y="3"/>
                  </a:lnTo>
                  <a:lnTo>
                    <a:pt x="1095" y="13"/>
                  </a:lnTo>
                  <a:lnTo>
                    <a:pt x="1169" y="28"/>
                  </a:lnTo>
                  <a:lnTo>
                    <a:pt x="1240" y="48"/>
                  </a:lnTo>
                  <a:lnTo>
                    <a:pt x="1309" y="75"/>
                  </a:lnTo>
                  <a:lnTo>
                    <a:pt x="1375" y="106"/>
                  </a:lnTo>
                  <a:lnTo>
                    <a:pt x="1438" y="141"/>
                  </a:lnTo>
                  <a:lnTo>
                    <a:pt x="1499" y="182"/>
                  </a:lnTo>
                  <a:lnTo>
                    <a:pt x="1555" y="227"/>
                  </a:lnTo>
                  <a:lnTo>
                    <a:pt x="1608" y="276"/>
                  </a:lnTo>
                  <a:lnTo>
                    <a:pt x="1657" y="330"/>
                  </a:lnTo>
                  <a:lnTo>
                    <a:pt x="1702" y="387"/>
                  </a:lnTo>
                  <a:lnTo>
                    <a:pt x="1743" y="447"/>
                  </a:lnTo>
                  <a:lnTo>
                    <a:pt x="1779" y="510"/>
                  </a:lnTo>
                  <a:lnTo>
                    <a:pt x="1810" y="576"/>
                  </a:lnTo>
                  <a:lnTo>
                    <a:pt x="1836" y="645"/>
                  </a:lnTo>
                  <a:lnTo>
                    <a:pt x="1856" y="717"/>
                  </a:lnTo>
                  <a:lnTo>
                    <a:pt x="1872" y="791"/>
                  </a:lnTo>
                  <a:lnTo>
                    <a:pt x="1881" y="866"/>
                  </a:lnTo>
                  <a:lnTo>
                    <a:pt x="1884" y="943"/>
                  </a:lnTo>
                  <a:lnTo>
                    <a:pt x="1881" y="1020"/>
                  </a:lnTo>
                  <a:lnTo>
                    <a:pt x="1872" y="1095"/>
                  </a:lnTo>
                  <a:lnTo>
                    <a:pt x="1857" y="1169"/>
                  </a:lnTo>
                  <a:lnTo>
                    <a:pt x="1837" y="1239"/>
                  </a:lnTo>
                  <a:lnTo>
                    <a:pt x="1811" y="1308"/>
                  </a:lnTo>
                  <a:lnTo>
                    <a:pt x="1780" y="1374"/>
                  </a:lnTo>
                  <a:lnTo>
                    <a:pt x="1745" y="1438"/>
                  </a:lnTo>
                  <a:lnTo>
                    <a:pt x="1704" y="1497"/>
                  </a:lnTo>
                  <a:lnTo>
                    <a:pt x="1660" y="1554"/>
                  </a:lnTo>
                  <a:lnTo>
                    <a:pt x="1611" y="1608"/>
                  </a:lnTo>
                  <a:lnTo>
                    <a:pt x="1559" y="1657"/>
                  </a:lnTo>
                  <a:lnTo>
                    <a:pt x="1503" y="1702"/>
                  </a:lnTo>
                  <a:lnTo>
                    <a:pt x="1442" y="1742"/>
                  </a:lnTo>
                  <a:lnTo>
                    <a:pt x="1380" y="1778"/>
                  </a:lnTo>
                  <a:lnTo>
                    <a:pt x="1315" y="1810"/>
                  </a:lnTo>
                  <a:lnTo>
                    <a:pt x="1246" y="1836"/>
                  </a:lnTo>
                  <a:lnTo>
                    <a:pt x="1175" y="1857"/>
                  </a:lnTo>
                  <a:lnTo>
                    <a:pt x="1102" y="1872"/>
                  </a:lnTo>
                  <a:lnTo>
                    <a:pt x="1027" y="1883"/>
                  </a:lnTo>
                  <a:lnTo>
                    <a:pt x="950" y="1886"/>
                  </a:lnTo>
                  <a:lnTo>
                    <a:pt x="931" y="1803"/>
                  </a:lnTo>
                  <a:lnTo>
                    <a:pt x="906" y="1721"/>
                  </a:lnTo>
                  <a:lnTo>
                    <a:pt x="875" y="1642"/>
                  </a:lnTo>
                  <a:lnTo>
                    <a:pt x="840" y="1567"/>
                  </a:lnTo>
                  <a:lnTo>
                    <a:pt x="799" y="1494"/>
                  </a:lnTo>
                  <a:lnTo>
                    <a:pt x="753" y="1425"/>
                  </a:lnTo>
                  <a:lnTo>
                    <a:pt x="703" y="1358"/>
                  </a:lnTo>
                  <a:lnTo>
                    <a:pt x="649" y="1296"/>
                  </a:lnTo>
                  <a:lnTo>
                    <a:pt x="590" y="1237"/>
                  </a:lnTo>
                  <a:lnTo>
                    <a:pt x="527" y="1183"/>
                  </a:lnTo>
                  <a:lnTo>
                    <a:pt x="462" y="1133"/>
                  </a:lnTo>
                  <a:lnTo>
                    <a:pt x="392" y="1087"/>
                  </a:lnTo>
                  <a:lnTo>
                    <a:pt x="318" y="1046"/>
                  </a:lnTo>
                  <a:lnTo>
                    <a:pt x="243" y="1010"/>
                  </a:lnTo>
                  <a:lnTo>
                    <a:pt x="164" y="981"/>
                  </a:lnTo>
                  <a:lnTo>
                    <a:pt x="83" y="955"/>
                  </a:lnTo>
                  <a:lnTo>
                    <a:pt x="0" y="937"/>
                  </a:lnTo>
                  <a:lnTo>
                    <a:pt x="4" y="859"/>
                  </a:lnTo>
                  <a:lnTo>
                    <a:pt x="13" y="784"/>
                  </a:lnTo>
                  <a:lnTo>
                    <a:pt x="29" y="711"/>
                  </a:lnTo>
                  <a:lnTo>
                    <a:pt x="50" y="640"/>
                  </a:lnTo>
                  <a:lnTo>
                    <a:pt x="76" y="572"/>
                  </a:lnTo>
                  <a:lnTo>
                    <a:pt x="107" y="505"/>
                  </a:lnTo>
                  <a:lnTo>
                    <a:pt x="144" y="443"/>
                  </a:lnTo>
                  <a:lnTo>
                    <a:pt x="185" y="384"/>
                  </a:lnTo>
                  <a:lnTo>
                    <a:pt x="230" y="326"/>
                  </a:lnTo>
                  <a:lnTo>
                    <a:pt x="279" y="274"/>
                  </a:lnTo>
                  <a:lnTo>
                    <a:pt x="331" y="225"/>
                  </a:lnTo>
                  <a:lnTo>
                    <a:pt x="388" y="181"/>
                  </a:lnTo>
                  <a:lnTo>
                    <a:pt x="448" y="140"/>
                  </a:lnTo>
                  <a:lnTo>
                    <a:pt x="511" y="105"/>
                  </a:lnTo>
                  <a:lnTo>
                    <a:pt x="577" y="74"/>
                  </a:lnTo>
                  <a:lnTo>
                    <a:pt x="645" y="48"/>
                  </a:lnTo>
                  <a:lnTo>
                    <a:pt x="717" y="28"/>
                  </a:lnTo>
                  <a:lnTo>
                    <a:pt x="790" y="13"/>
                  </a:lnTo>
                  <a:lnTo>
                    <a:pt x="865" y="3"/>
                  </a:lnTo>
                  <a:lnTo>
                    <a:pt x="9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94" name="Freeform 359"/>
          <p:cNvSpPr>
            <a:spLocks/>
          </p:cNvSpPr>
          <p:nvPr/>
        </p:nvSpPr>
        <p:spPr bwMode="auto">
          <a:xfrm>
            <a:off x="7998249" y="497091"/>
            <a:ext cx="232767" cy="231801"/>
          </a:xfrm>
          <a:custGeom>
            <a:avLst/>
            <a:gdLst>
              <a:gd name="T0" fmla="*/ 2600 w 3370"/>
              <a:gd name="T1" fmla="*/ 0 h 3361"/>
              <a:gd name="T2" fmla="*/ 3370 w 3370"/>
              <a:gd name="T3" fmla="*/ 0 h 3361"/>
              <a:gd name="T4" fmla="*/ 3370 w 3370"/>
              <a:gd name="T5" fmla="*/ 769 h 3361"/>
              <a:gd name="T6" fmla="*/ 3052 w 3370"/>
              <a:gd name="T7" fmla="*/ 769 h 3361"/>
              <a:gd name="T8" fmla="*/ 3052 w 3370"/>
              <a:gd name="T9" fmla="*/ 1681 h 3361"/>
              <a:gd name="T10" fmla="*/ 3049 w 3370"/>
              <a:gd name="T11" fmla="*/ 1699 h 3361"/>
              <a:gd name="T12" fmla="*/ 3043 w 3370"/>
              <a:gd name="T13" fmla="*/ 1715 h 3361"/>
              <a:gd name="T14" fmla="*/ 3033 w 3370"/>
              <a:gd name="T15" fmla="*/ 1728 h 3361"/>
              <a:gd name="T16" fmla="*/ 3019 w 3370"/>
              <a:gd name="T17" fmla="*/ 1738 h 3361"/>
              <a:gd name="T18" fmla="*/ 3003 w 3370"/>
              <a:gd name="T19" fmla="*/ 1745 h 3361"/>
              <a:gd name="T20" fmla="*/ 2985 w 3370"/>
              <a:gd name="T21" fmla="*/ 1747 h 3361"/>
              <a:gd name="T22" fmla="*/ 2070 w 3370"/>
              <a:gd name="T23" fmla="*/ 1747 h 3361"/>
              <a:gd name="T24" fmla="*/ 2070 w 3370"/>
              <a:gd name="T25" fmla="*/ 2065 h 3361"/>
              <a:gd name="T26" fmla="*/ 1300 w 3370"/>
              <a:gd name="T27" fmla="*/ 2065 h 3361"/>
              <a:gd name="T28" fmla="*/ 1300 w 3370"/>
              <a:gd name="T29" fmla="*/ 1747 h 3361"/>
              <a:gd name="T30" fmla="*/ 453 w 3370"/>
              <a:gd name="T31" fmla="*/ 1747 h 3361"/>
              <a:gd name="T32" fmla="*/ 453 w 3370"/>
              <a:gd name="T33" fmla="*/ 2593 h 3361"/>
              <a:gd name="T34" fmla="*/ 770 w 3370"/>
              <a:gd name="T35" fmla="*/ 2593 h 3361"/>
              <a:gd name="T36" fmla="*/ 770 w 3370"/>
              <a:gd name="T37" fmla="*/ 3361 h 3361"/>
              <a:gd name="T38" fmla="*/ 0 w 3370"/>
              <a:gd name="T39" fmla="*/ 3361 h 3361"/>
              <a:gd name="T40" fmla="*/ 0 w 3370"/>
              <a:gd name="T41" fmla="*/ 2593 h 3361"/>
              <a:gd name="T42" fmla="*/ 319 w 3370"/>
              <a:gd name="T43" fmla="*/ 2593 h 3361"/>
              <a:gd name="T44" fmla="*/ 319 w 3370"/>
              <a:gd name="T45" fmla="*/ 1680 h 3361"/>
              <a:gd name="T46" fmla="*/ 322 w 3370"/>
              <a:gd name="T47" fmla="*/ 1663 h 3361"/>
              <a:gd name="T48" fmla="*/ 328 w 3370"/>
              <a:gd name="T49" fmla="*/ 1646 h 3361"/>
              <a:gd name="T50" fmla="*/ 338 w 3370"/>
              <a:gd name="T51" fmla="*/ 1633 h 3361"/>
              <a:gd name="T52" fmla="*/ 352 w 3370"/>
              <a:gd name="T53" fmla="*/ 1623 h 3361"/>
              <a:gd name="T54" fmla="*/ 368 w 3370"/>
              <a:gd name="T55" fmla="*/ 1617 h 3361"/>
              <a:gd name="T56" fmla="*/ 385 w 3370"/>
              <a:gd name="T57" fmla="*/ 1613 h 3361"/>
              <a:gd name="T58" fmla="*/ 1300 w 3370"/>
              <a:gd name="T59" fmla="*/ 1613 h 3361"/>
              <a:gd name="T60" fmla="*/ 1300 w 3370"/>
              <a:gd name="T61" fmla="*/ 1297 h 3361"/>
              <a:gd name="T62" fmla="*/ 2070 w 3370"/>
              <a:gd name="T63" fmla="*/ 1297 h 3361"/>
              <a:gd name="T64" fmla="*/ 2070 w 3370"/>
              <a:gd name="T65" fmla="*/ 1613 h 3361"/>
              <a:gd name="T66" fmla="*/ 2918 w 3370"/>
              <a:gd name="T67" fmla="*/ 1613 h 3361"/>
              <a:gd name="T68" fmla="*/ 2918 w 3370"/>
              <a:gd name="T69" fmla="*/ 768 h 3361"/>
              <a:gd name="T70" fmla="*/ 2600 w 3370"/>
              <a:gd name="T71" fmla="*/ 768 h 3361"/>
              <a:gd name="T72" fmla="*/ 2600 w 3370"/>
              <a:gd name="T73" fmla="*/ 0 h 3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370" h="3361">
                <a:moveTo>
                  <a:pt x="2600" y="0"/>
                </a:moveTo>
                <a:lnTo>
                  <a:pt x="3370" y="0"/>
                </a:lnTo>
                <a:lnTo>
                  <a:pt x="3370" y="769"/>
                </a:lnTo>
                <a:lnTo>
                  <a:pt x="3052" y="769"/>
                </a:lnTo>
                <a:lnTo>
                  <a:pt x="3052" y="1681"/>
                </a:lnTo>
                <a:lnTo>
                  <a:pt x="3049" y="1699"/>
                </a:lnTo>
                <a:lnTo>
                  <a:pt x="3043" y="1715"/>
                </a:lnTo>
                <a:lnTo>
                  <a:pt x="3033" y="1728"/>
                </a:lnTo>
                <a:lnTo>
                  <a:pt x="3019" y="1738"/>
                </a:lnTo>
                <a:lnTo>
                  <a:pt x="3003" y="1745"/>
                </a:lnTo>
                <a:lnTo>
                  <a:pt x="2985" y="1747"/>
                </a:lnTo>
                <a:lnTo>
                  <a:pt x="2070" y="1747"/>
                </a:lnTo>
                <a:lnTo>
                  <a:pt x="2070" y="2065"/>
                </a:lnTo>
                <a:lnTo>
                  <a:pt x="1300" y="2065"/>
                </a:lnTo>
                <a:lnTo>
                  <a:pt x="1300" y="1747"/>
                </a:lnTo>
                <a:lnTo>
                  <a:pt x="453" y="1747"/>
                </a:lnTo>
                <a:lnTo>
                  <a:pt x="453" y="2593"/>
                </a:lnTo>
                <a:lnTo>
                  <a:pt x="770" y="2593"/>
                </a:lnTo>
                <a:lnTo>
                  <a:pt x="770" y="3361"/>
                </a:lnTo>
                <a:lnTo>
                  <a:pt x="0" y="3361"/>
                </a:lnTo>
                <a:lnTo>
                  <a:pt x="0" y="2593"/>
                </a:lnTo>
                <a:lnTo>
                  <a:pt x="319" y="2593"/>
                </a:lnTo>
                <a:lnTo>
                  <a:pt x="319" y="1680"/>
                </a:lnTo>
                <a:lnTo>
                  <a:pt x="322" y="1663"/>
                </a:lnTo>
                <a:lnTo>
                  <a:pt x="328" y="1646"/>
                </a:lnTo>
                <a:lnTo>
                  <a:pt x="338" y="1633"/>
                </a:lnTo>
                <a:lnTo>
                  <a:pt x="352" y="1623"/>
                </a:lnTo>
                <a:lnTo>
                  <a:pt x="368" y="1617"/>
                </a:lnTo>
                <a:lnTo>
                  <a:pt x="385" y="1613"/>
                </a:lnTo>
                <a:lnTo>
                  <a:pt x="1300" y="1613"/>
                </a:lnTo>
                <a:lnTo>
                  <a:pt x="1300" y="1297"/>
                </a:lnTo>
                <a:lnTo>
                  <a:pt x="2070" y="1297"/>
                </a:lnTo>
                <a:lnTo>
                  <a:pt x="2070" y="1613"/>
                </a:lnTo>
                <a:lnTo>
                  <a:pt x="2918" y="1613"/>
                </a:lnTo>
                <a:lnTo>
                  <a:pt x="2918" y="768"/>
                </a:lnTo>
                <a:lnTo>
                  <a:pt x="2600" y="768"/>
                </a:lnTo>
                <a:lnTo>
                  <a:pt x="260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95" name="Group 494"/>
          <p:cNvGrpSpPr/>
          <p:nvPr/>
        </p:nvGrpSpPr>
        <p:grpSpPr>
          <a:xfrm>
            <a:off x="8551885" y="496609"/>
            <a:ext cx="232767" cy="232766"/>
            <a:chOff x="9534525" y="2024063"/>
            <a:chExt cx="382588" cy="382587"/>
          </a:xfrm>
          <a:solidFill>
            <a:schemeClr val="tx1">
              <a:lumMod val="65000"/>
              <a:lumOff val="35000"/>
            </a:schemeClr>
          </a:solidFill>
        </p:grpSpPr>
        <p:sp>
          <p:nvSpPr>
            <p:cNvPr id="496" name="Freeform 364"/>
            <p:cNvSpPr>
              <a:spLocks noEditPoints="1"/>
            </p:cNvSpPr>
            <p:nvPr/>
          </p:nvSpPr>
          <p:spPr bwMode="auto">
            <a:xfrm>
              <a:off x="9534525" y="2024063"/>
              <a:ext cx="382588" cy="382587"/>
            </a:xfrm>
            <a:custGeom>
              <a:avLst/>
              <a:gdLst>
                <a:gd name="T0" fmla="*/ 1562 w 3374"/>
                <a:gd name="T1" fmla="*/ 1141 h 3374"/>
                <a:gd name="T2" fmla="*/ 1418 w 3374"/>
                <a:gd name="T3" fmla="*/ 1195 h 3374"/>
                <a:gd name="T4" fmla="*/ 1291 w 3374"/>
                <a:gd name="T5" fmla="*/ 1291 h 3374"/>
                <a:gd name="T6" fmla="*/ 1195 w 3374"/>
                <a:gd name="T7" fmla="*/ 1417 h 3374"/>
                <a:gd name="T8" fmla="*/ 1141 w 3374"/>
                <a:gd name="T9" fmla="*/ 1560 h 3374"/>
                <a:gd name="T10" fmla="*/ 1127 w 3374"/>
                <a:gd name="T11" fmla="*/ 1712 h 3374"/>
                <a:gd name="T12" fmla="*/ 1154 w 3374"/>
                <a:gd name="T13" fmla="*/ 1862 h 3374"/>
                <a:gd name="T14" fmla="*/ 1223 w 3374"/>
                <a:gd name="T15" fmla="*/ 2001 h 3374"/>
                <a:gd name="T16" fmla="*/ 1331 w 3374"/>
                <a:gd name="T17" fmla="*/ 2121 h 3374"/>
                <a:gd name="T18" fmla="*/ 1464 w 3374"/>
                <a:gd name="T19" fmla="*/ 2202 h 3374"/>
                <a:gd name="T20" fmla="*/ 1610 w 3374"/>
                <a:gd name="T21" fmla="*/ 2243 h 3374"/>
                <a:gd name="T22" fmla="*/ 1763 w 3374"/>
                <a:gd name="T23" fmla="*/ 2243 h 3374"/>
                <a:gd name="T24" fmla="*/ 1910 w 3374"/>
                <a:gd name="T25" fmla="*/ 2202 h 3374"/>
                <a:gd name="T26" fmla="*/ 2044 w 3374"/>
                <a:gd name="T27" fmla="*/ 2121 h 3374"/>
                <a:gd name="T28" fmla="*/ 2152 w 3374"/>
                <a:gd name="T29" fmla="*/ 2001 h 3374"/>
                <a:gd name="T30" fmla="*/ 2220 w 3374"/>
                <a:gd name="T31" fmla="*/ 1862 h 3374"/>
                <a:gd name="T32" fmla="*/ 2247 w 3374"/>
                <a:gd name="T33" fmla="*/ 1713 h 3374"/>
                <a:gd name="T34" fmla="*/ 2234 w 3374"/>
                <a:gd name="T35" fmla="*/ 1561 h 3374"/>
                <a:gd name="T36" fmla="*/ 2179 w 3374"/>
                <a:gd name="T37" fmla="*/ 1418 h 3374"/>
                <a:gd name="T38" fmla="*/ 2084 w 3374"/>
                <a:gd name="T39" fmla="*/ 1291 h 3374"/>
                <a:gd name="T40" fmla="*/ 1957 w 3374"/>
                <a:gd name="T41" fmla="*/ 1195 h 3374"/>
                <a:gd name="T42" fmla="*/ 1814 w 3374"/>
                <a:gd name="T43" fmla="*/ 1141 h 3374"/>
                <a:gd name="T44" fmla="*/ 1663 w 3374"/>
                <a:gd name="T45" fmla="*/ 1127 h 3374"/>
                <a:gd name="T46" fmla="*/ 3281 w 3374"/>
                <a:gd name="T47" fmla="*/ 1186 h 3374"/>
                <a:gd name="T48" fmla="*/ 3023 w 3374"/>
                <a:gd name="T49" fmla="*/ 1377 h 3374"/>
                <a:gd name="T50" fmla="*/ 2792 w 3374"/>
                <a:gd name="T51" fmla="*/ 1595 h 3374"/>
                <a:gd name="T52" fmla="*/ 2581 w 3374"/>
                <a:gd name="T53" fmla="*/ 1833 h 3374"/>
                <a:gd name="T54" fmla="*/ 2381 w 3374"/>
                <a:gd name="T55" fmla="*/ 2083 h 3374"/>
                <a:gd name="T56" fmla="*/ 2187 w 3374"/>
                <a:gd name="T57" fmla="*/ 2337 h 3374"/>
                <a:gd name="T58" fmla="*/ 1991 w 3374"/>
                <a:gd name="T59" fmla="*/ 2590 h 3374"/>
                <a:gd name="T60" fmla="*/ 1784 w 3374"/>
                <a:gd name="T61" fmla="*/ 2832 h 3374"/>
                <a:gd name="T62" fmla="*/ 1560 w 3374"/>
                <a:gd name="T63" fmla="*/ 3057 h 3374"/>
                <a:gd name="T64" fmla="*/ 1313 w 3374"/>
                <a:gd name="T65" fmla="*/ 3257 h 3374"/>
                <a:gd name="T66" fmla="*/ 0 w 3374"/>
                <a:gd name="T67" fmla="*/ 2244 h 3374"/>
                <a:gd name="T68" fmla="*/ 268 w 3374"/>
                <a:gd name="T69" fmla="*/ 2063 h 3374"/>
                <a:gd name="T70" fmla="*/ 507 w 3374"/>
                <a:gd name="T71" fmla="*/ 1854 h 3374"/>
                <a:gd name="T72" fmla="*/ 724 w 3374"/>
                <a:gd name="T73" fmla="*/ 1623 h 3374"/>
                <a:gd name="T74" fmla="*/ 927 w 3374"/>
                <a:gd name="T75" fmla="*/ 1375 h 3374"/>
                <a:gd name="T76" fmla="*/ 1122 w 3374"/>
                <a:gd name="T77" fmla="*/ 1122 h 3374"/>
                <a:gd name="T78" fmla="*/ 1317 w 3374"/>
                <a:gd name="T79" fmla="*/ 868 h 3374"/>
                <a:gd name="T80" fmla="*/ 1519 w 3374"/>
                <a:gd name="T81" fmla="*/ 622 h 3374"/>
                <a:gd name="T82" fmla="*/ 1737 w 3374"/>
                <a:gd name="T83" fmla="*/ 390 h 3374"/>
                <a:gd name="T84" fmla="*/ 1975 w 3374"/>
                <a:gd name="T85" fmla="*/ 180 h 3374"/>
                <a:gd name="T86" fmla="*/ 2244 w 3374"/>
                <a:gd name="T87"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74" h="3374">
                  <a:moveTo>
                    <a:pt x="1663" y="1127"/>
                  </a:moveTo>
                  <a:lnTo>
                    <a:pt x="1612" y="1132"/>
                  </a:lnTo>
                  <a:lnTo>
                    <a:pt x="1562" y="1141"/>
                  </a:lnTo>
                  <a:lnTo>
                    <a:pt x="1513" y="1154"/>
                  </a:lnTo>
                  <a:lnTo>
                    <a:pt x="1465" y="1173"/>
                  </a:lnTo>
                  <a:lnTo>
                    <a:pt x="1418" y="1195"/>
                  </a:lnTo>
                  <a:lnTo>
                    <a:pt x="1374" y="1223"/>
                  </a:lnTo>
                  <a:lnTo>
                    <a:pt x="1331" y="1255"/>
                  </a:lnTo>
                  <a:lnTo>
                    <a:pt x="1291" y="1291"/>
                  </a:lnTo>
                  <a:lnTo>
                    <a:pt x="1255" y="1331"/>
                  </a:lnTo>
                  <a:lnTo>
                    <a:pt x="1223" y="1373"/>
                  </a:lnTo>
                  <a:lnTo>
                    <a:pt x="1195" y="1417"/>
                  </a:lnTo>
                  <a:lnTo>
                    <a:pt x="1173" y="1464"/>
                  </a:lnTo>
                  <a:lnTo>
                    <a:pt x="1154" y="1511"/>
                  </a:lnTo>
                  <a:lnTo>
                    <a:pt x="1141" y="1560"/>
                  </a:lnTo>
                  <a:lnTo>
                    <a:pt x="1132" y="1610"/>
                  </a:lnTo>
                  <a:lnTo>
                    <a:pt x="1127" y="1661"/>
                  </a:lnTo>
                  <a:lnTo>
                    <a:pt x="1127" y="1712"/>
                  </a:lnTo>
                  <a:lnTo>
                    <a:pt x="1132" y="1763"/>
                  </a:lnTo>
                  <a:lnTo>
                    <a:pt x="1141" y="1812"/>
                  </a:lnTo>
                  <a:lnTo>
                    <a:pt x="1154" y="1862"/>
                  </a:lnTo>
                  <a:lnTo>
                    <a:pt x="1173" y="1910"/>
                  </a:lnTo>
                  <a:lnTo>
                    <a:pt x="1195" y="1956"/>
                  </a:lnTo>
                  <a:lnTo>
                    <a:pt x="1223" y="2001"/>
                  </a:lnTo>
                  <a:lnTo>
                    <a:pt x="1255" y="2044"/>
                  </a:lnTo>
                  <a:lnTo>
                    <a:pt x="1291" y="2084"/>
                  </a:lnTo>
                  <a:lnTo>
                    <a:pt x="1331" y="2121"/>
                  </a:lnTo>
                  <a:lnTo>
                    <a:pt x="1373" y="2152"/>
                  </a:lnTo>
                  <a:lnTo>
                    <a:pt x="1417" y="2180"/>
                  </a:lnTo>
                  <a:lnTo>
                    <a:pt x="1464" y="2202"/>
                  </a:lnTo>
                  <a:lnTo>
                    <a:pt x="1511" y="2221"/>
                  </a:lnTo>
                  <a:lnTo>
                    <a:pt x="1560" y="2234"/>
                  </a:lnTo>
                  <a:lnTo>
                    <a:pt x="1610" y="2243"/>
                  </a:lnTo>
                  <a:lnTo>
                    <a:pt x="1661" y="2247"/>
                  </a:lnTo>
                  <a:lnTo>
                    <a:pt x="1712" y="2247"/>
                  </a:lnTo>
                  <a:lnTo>
                    <a:pt x="1763" y="2243"/>
                  </a:lnTo>
                  <a:lnTo>
                    <a:pt x="1812" y="2234"/>
                  </a:lnTo>
                  <a:lnTo>
                    <a:pt x="1862" y="2221"/>
                  </a:lnTo>
                  <a:lnTo>
                    <a:pt x="1910" y="2202"/>
                  </a:lnTo>
                  <a:lnTo>
                    <a:pt x="1956" y="2180"/>
                  </a:lnTo>
                  <a:lnTo>
                    <a:pt x="2001" y="2152"/>
                  </a:lnTo>
                  <a:lnTo>
                    <a:pt x="2044" y="2121"/>
                  </a:lnTo>
                  <a:lnTo>
                    <a:pt x="2084" y="2084"/>
                  </a:lnTo>
                  <a:lnTo>
                    <a:pt x="2119" y="2044"/>
                  </a:lnTo>
                  <a:lnTo>
                    <a:pt x="2152" y="2001"/>
                  </a:lnTo>
                  <a:lnTo>
                    <a:pt x="2179" y="1956"/>
                  </a:lnTo>
                  <a:lnTo>
                    <a:pt x="2202" y="1910"/>
                  </a:lnTo>
                  <a:lnTo>
                    <a:pt x="2220" y="1862"/>
                  </a:lnTo>
                  <a:lnTo>
                    <a:pt x="2234" y="1813"/>
                  </a:lnTo>
                  <a:lnTo>
                    <a:pt x="2243" y="1763"/>
                  </a:lnTo>
                  <a:lnTo>
                    <a:pt x="2247" y="1713"/>
                  </a:lnTo>
                  <a:lnTo>
                    <a:pt x="2247" y="1661"/>
                  </a:lnTo>
                  <a:lnTo>
                    <a:pt x="2243" y="1611"/>
                  </a:lnTo>
                  <a:lnTo>
                    <a:pt x="2234" y="1561"/>
                  </a:lnTo>
                  <a:lnTo>
                    <a:pt x="2220" y="1512"/>
                  </a:lnTo>
                  <a:lnTo>
                    <a:pt x="2202" y="1464"/>
                  </a:lnTo>
                  <a:lnTo>
                    <a:pt x="2179" y="1418"/>
                  </a:lnTo>
                  <a:lnTo>
                    <a:pt x="2152" y="1373"/>
                  </a:lnTo>
                  <a:lnTo>
                    <a:pt x="2119" y="1331"/>
                  </a:lnTo>
                  <a:lnTo>
                    <a:pt x="2084" y="1291"/>
                  </a:lnTo>
                  <a:lnTo>
                    <a:pt x="2044" y="1255"/>
                  </a:lnTo>
                  <a:lnTo>
                    <a:pt x="2002" y="1223"/>
                  </a:lnTo>
                  <a:lnTo>
                    <a:pt x="1957" y="1195"/>
                  </a:lnTo>
                  <a:lnTo>
                    <a:pt x="1911" y="1173"/>
                  </a:lnTo>
                  <a:lnTo>
                    <a:pt x="1863" y="1154"/>
                  </a:lnTo>
                  <a:lnTo>
                    <a:pt x="1814" y="1141"/>
                  </a:lnTo>
                  <a:lnTo>
                    <a:pt x="1764" y="1132"/>
                  </a:lnTo>
                  <a:lnTo>
                    <a:pt x="1714" y="1127"/>
                  </a:lnTo>
                  <a:lnTo>
                    <a:pt x="1663" y="1127"/>
                  </a:lnTo>
                  <a:close/>
                  <a:moveTo>
                    <a:pt x="2244" y="0"/>
                  </a:moveTo>
                  <a:lnTo>
                    <a:pt x="3374" y="1130"/>
                  </a:lnTo>
                  <a:lnTo>
                    <a:pt x="3281" y="1186"/>
                  </a:lnTo>
                  <a:lnTo>
                    <a:pt x="3192" y="1246"/>
                  </a:lnTo>
                  <a:lnTo>
                    <a:pt x="3106" y="1311"/>
                  </a:lnTo>
                  <a:lnTo>
                    <a:pt x="3023" y="1377"/>
                  </a:lnTo>
                  <a:lnTo>
                    <a:pt x="2944" y="1448"/>
                  </a:lnTo>
                  <a:lnTo>
                    <a:pt x="2867" y="1520"/>
                  </a:lnTo>
                  <a:lnTo>
                    <a:pt x="2792" y="1595"/>
                  </a:lnTo>
                  <a:lnTo>
                    <a:pt x="2720" y="1673"/>
                  </a:lnTo>
                  <a:lnTo>
                    <a:pt x="2650" y="1751"/>
                  </a:lnTo>
                  <a:lnTo>
                    <a:pt x="2581" y="1833"/>
                  </a:lnTo>
                  <a:lnTo>
                    <a:pt x="2513" y="1915"/>
                  </a:lnTo>
                  <a:lnTo>
                    <a:pt x="2447" y="1999"/>
                  </a:lnTo>
                  <a:lnTo>
                    <a:pt x="2381" y="2083"/>
                  </a:lnTo>
                  <a:lnTo>
                    <a:pt x="2317" y="2168"/>
                  </a:lnTo>
                  <a:lnTo>
                    <a:pt x="2252" y="2252"/>
                  </a:lnTo>
                  <a:lnTo>
                    <a:pt x="2187" y="2337"/>
                  </a:lnTo>
                  <a:lnTo>
                    <a:pt x="2123" y="2422"/>
                  </a:lnTo>
                  <a:lnTo>
                    <a:pt x="2057" y="2506"/>
                  </a:lnTo>
                  <a:lnTo>
                    <a:pt x="1991" y="2590"/>
                  </a:lnTo>
                  <a:lnTo>
                    <a:pt x="1923" y="2672"/>
                  </a:lnTo>
                  <a:lnTo>
                    <a:pt x="1855" y="2752"/>
                  </a:lnTo>
                  <a:lnTo>
                    <a:pt x="1784" y="2832"/>
                  </a:lnTo>
                  <a:lnTo>
                    <a:pt x="1712" y="2909"/>
                  </a:lnTo>
                  <a:lnTo>
                    <a:pt x="1637" y="2984"/>
                  </a:lnTo>
                  <a:lnTo>
                    <a:pt x="1560" y="3057"/>
                  </a:lnTo>
                  <a:lnTo>
                    <a:pt x="1480" y="3127"/>
                  </a:lnTo>
                  <a:lnTo>
                    <a:pt x="1399" y="3194"/>
                  </a:lnTo>
                  <a:lnTo>
                    <a:pt x="1313" y="3257"/>
                  </a:lnTo>
                  <a:lnTo>
                    <a:pt x="1223" y="3318"/>
                  </a:lnTo>
                  <a:lnTo>
                    <a:pt x="1130" y="3374"/>
                  </a:lnTo>
                  <a:lnTo>
                    <a:pt x="0" y="2244"/>
                  </a:lnTo>
                  <a:lnTo>
                    <a:pt x="93" y="2188"/>
                  </a:lnTo>
                  <a:lnTo>
                    <a:pt x="182" y="2128"/>
                  </a:lnTo>
                  <a:lnTo>
                    <a:pt x="268" y="2063"/>
                  </a:lnTo>
                  <a:lnTo>
                    <a:pt x="351" y="1997"/>
                  </a:lnTo>
                  <a:lnTo>
                    <a:pt x="430" y="1926"/>
                  </a:lnTo>
                  <a:lnTo>
                    <a:pt x="507" y="1854"/>
                  </a:lnTo>
                  <a:lnTo>
                    <a:pt x="582" y="1779"/>
                  </a:lnTo>
                  <a:lnTo>
                    <a:pt x="654" y="1701"/>
                  </a:lnTo>
                  <a:lnTo>
                    <a:pt x="724" y="1623"/>
                  </a:lnTo>
                  <a:lnTo>
                    <a:pt x="793" y="1541"/>
                  </a:lnTo>
                  <a:lnTo>
                    <a:pt x="861" y="1459"/>
                  </a:lnTo>
                  <a:lnTo>
                    <a:pt x="927" y="1375"/>
                  </a:lnTo>
                  <a:lnTo>
                    <a:pt x="993" y="1291"/>
                  </a:lnTo>
                  <a:lnTo>
                    <a:pt x="1057" y="1206"/>
                  </a:lnTo>
                  <a:lnTo>
                    <a:pt x="1122" y="1122"/>
                  </a:lnTo>
                  <a:lnTo>
                    <a:pt x="1187" y="1037"/>
                  </a:lnTo>
                  <a:lnTo>
                    <a:pt x="1251" y="952"/>
                  </a:lnTo>
                  <a:lnTo>
                    <a:pt x="1317" y="868"/>
                  </a:lnTo>
                  <a:lnTo>
                    <a:pt x="1383" y="784"/>
                  </a:lnTo>
                  <a:lnTo>
                    <a:pt x="1451" y="702"/>
                  </a:lnTo>
                  <a:lnTo>
                    <a:pt x="1519" y="622"/>
                  </a:lnTo>
                  <a:lnTo>
                    <a:pt x="1590" y="542"/>
                  </a:lnTo>
                  <a:lnTo>
                    <a:pt x="1662" y="465"/>
                  </a:lnTo>
                  <a:lnTo>
                    <a:pt x="1737" y="390"/>
                  </a:lnTo>
                  <a:lnTo>
                    <a:pt x="1814" y="317"/>
                  </a:lnTo>
                  <a:lnTo>
                    <a:pt x="1894" y="247"/>
                  </a:lnTo>
                  <a:lnTo>
                    <a:pt x="1975" y="180"/>
                  </a:lnTo>
                  <a:lnTo>
                    <a:pt x="2061" y="117"/>
                  </a:lnTo>
                  <a:lnTo>
                    <a:pt x="2151" y="56"/>
                  </a:lnTo>
                  <a:lnTo>
                    <a:pt x="224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7" name="Freeform 365"/>
            <p:cNvSpPr>
              <a:spLocks/>
            </p:cNvSpPr>
            <p:nvPr/>
          </p:nvSpPr>
          <p:spPr bwMode="auto">
            <a:xfrm>
              <a:off x="9686925" y="2176463"/>
              <a:ext cx="77788" cy="77787"/>
            </a:xfrm>
            <a:custGeom>
              <a:avLst/>
              <a:gdLst>
                <a:gd name="T0" fmla="*/ 90 w 674"/>
                <a:gd name="T1" fmla="*/ 8 h 674"/>
                <a:gd name="T2" fmla="*/ 157 w 674"/>
                <a:gd name="T3" fmla="*/ 35 h 674"/>
                <a:gd name="T4" fmla="*/ 238 w 674"/>
                <a:gd name="T5" fmla="*/ 22 h 674"/>
                <a:gd name="T6" fmla="*/ 285 w 674"/>
                <a:gd name="T7" fmla="*/ 48 h 674"/>
                <a:gd name="T8" fmla="*/ 292 w 674"/>
                <a:gd name="T9" fmla="*/ 103 h 674"/>
                <a:gd name="T10" fmla="*/ 253 w 674"/>
                <a:gd name="T11" fmla="*/ 139 h 674"/>
                <a:gd name="T12" fmla="*/ 198 w 674"/>
                <a:gd name="T13" fmla="*/ 148 h 674"/>
                <a:gd name="T14" fmla="*/ 155 w 674"/>
                <a:gd name="T15" fmla="*/ 184 h 674"/>
                <a:gd name="T16" fmla="*/ 142 w 674"/>
                <a:gd name="T17" fmla="*/ 241 h 674"/>
                <a:gd name="T18" fmla="*/ 167 w 674"/>
                <a:gd name="T19" fmla="*/ 294 h 674"/>
                <a:gd name="T20" fmla="*/ 220 w 674"/>
                <a:gd name="T21" fmla="*/ 320 h 674"/>
                <a:gd name="T22" fmla="*/ 278 w 674"/>
                <a:gd name="T23" fmla="*/ 307 h 674"/>
                <a:gd name="T24" fmla="*/ 349 w 674"/>
                <a:gd name="T25" fmla="*/ 255 h 674"/>
                <a:gd name="T26" fmla="*/ 442 w 674"/>
                <a:gd name="T27" fmla="*/ 233 h 674"/>
                <a:gd name="T28" fmla="*/ 536 w 674"/>
                <a:gd name="T29" fmla="*/ 255 h 674"/>
                <a:gd name="T30" fmla="*/ 611 w 674"/>
                <a:gd name="T31" fmla="*/ 318 h 674"/>
                <a:gd name="T32" fmla="*/ 648 w 674"/>
                <a:gd name="T33" fmla="*/ 399 h 674"/>
                <a:gd name="T34" fmla="*/ 648 w 674"/>
                <a:gd name="T35" fmla="*/ 486 h 674"/>
                <a:gd name="T36" fmla="*/ 657 w 674"/>
                <a:gd name="T37" fmla="*/ 572 h 674"/>
                <a:gd name="T38" fmla="*/ 674 w 674"/>
                <a:gd name="T39" fmla="*/ 614 h 674"/>
                <a:gd name="T40" fmla="*/ 657 w 674"/>
                <a:gd name="T41" fmla="*/ 656 h 674"/>
                <a:gd name="T42" fmla="*/ 615 w 674"/>
                <a:gd name="T43" fmla="*/ 674 h 674"/>
                <a:gd name="T44" fmla="*/ 572 w 674"/>
                <a:gd name="T45" fmla="*/ 656 h 674"/>
                <a:gd name="T46" fmla="*/ 491 w 674"/>
                <a:gd name="T47" fmla="*/ 647 h 674"/>
                <a:gd name="T48" fmla="*/ 418 w 674"/>
                <a:gd name="T49" fmla="*/ 649 h 674"/>
                <a:gd name="T50" fmla="*/ 382 w 674"/>
                <a:gd name="T51" fmla="*/ 609 h 674"/>
                <a:gd name="T52" fmla="*/ 392 w 674"/>
                <a:gd name="T53" fmla="*/ 556 h 674"/>
                <a:gd name="T54" fmla="*/ 441 w 674"/>
                <a:gd name="T55" fmla="*/ 532 h 674"/>
                <a:gd name="T56" fmla="*/ 492 w 674"/>
                <a:gd name="T57" fmla="*/ 518 h 674"/>
                <a:gd name="T58" fmla="*/ 528 w 674"/>
                <a:gd name="T59" fmla="*/ 472 h 674"/>
                <a:gd name="T60" fmla="*/ 528 w 674"/>
                <a:gd name="T61" fmla="*/ 414 h 674"/>
                <a:gd name="T62" fmla="*/ 491 w 674"/>
                <a:gd name="T63" fmla="*/ 367 h 674"/>
                <a:gd name="T64" fmla="*/ 434 w 674"/>
                <a:gd name="T65" fmla="*/ 354 h 674"/>
                <a:gd name="T66" fmla="*/ 380 w 674"/>
                <a:gd name="T67" fmla="*/ 380 h 674"/>
                <a:gd name="T68" fmla="*/ 296 w 674"/>
                <a:gd name="T69" fmla="*/ 431 h 674"/>
                <a:gd name="T70" fmla="*/ 200 w 674"/>
                <a:gd name="T71" fmla="*/ 438 h 674"/>
                <a:gd name="T72" fmla="*/ 110 w 674"/>
                <a:gd name="T73" fmla="*/ 401 h 674"/>
                <a:gd name="T74" fmla="*/ 47 w 674"/>
                <a:gd name="T75" fmla="*/ 331 h 674"/>
                <a:gd name="T76" fmla="*/ 22 w 674"/>
                <a:gd name="T77" fmla="*/ 246 h 674"/>
                <a:gd name="T78" fmla="*/ 35 w 674"/>
                <a:gd name="T79" fmla="*/ 159 h 674"/>
                <a:gd name="T80" fmla="*/ 8 w 674"/>
                <a:gd name="T81" fmla="*/ 90 h 674"/>
                <a:gd name="T82" fmla="*/ 2 w 674"/>
                <a:gd name="T83" fmla="*/ 45 h 674"/>
                <a:gd name="T84" fmla="*/ 30 w 674"/>
                <a:gd name="T85" fmla="*/ 8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74" h="674">
                  <a:moveTo>
                    <a:pt x="60" y="0"/>
                  </a:moveTo>
                  <a:lnTo>
                    <a:pt x="75" y="2"/>
                  </a:lnTo>
                  <a:lnTo>
                    <a:pt x="90" y="8"/>
                  </a:lnTo>
                  <a:lnTo>
                    <a:pt x="102" y="18"/>
                  </a:lnTo>
                  <a:lnTo>
                    <a:pt x="131" y="47"/>
                  </a:lnTo>
                  <a:lnTo>
                    <a:pt x="157" y="35"/>
                  </a:lnTo>
                  <a:lnTo>
                    <a:pt x="183" y="27"/>
                  </a:lnTo>
                  <a:lnTo>
                    <a:pt x="210" y="22"/>
                  </a:lnTo>
                  <a:lnTo>
                    <a:pt x="238" y="22"/>
                  </a:lnTo>
                  <a:lnTo>
                    <a:pt x="256" y="25"/>
                  </a:lnTo>
                  <a:lnTo>
                    <a:pt x="273" y="34"/>
                  </a:lnTo>
                  <a:lnTo>
                    <a:pt x="285" y="48"/>
                  </a:lnTo>
                  <a:lnTo>
                    <a:pt x="293" y="65"/>
                  </a:lnTo>
                  <a:lnTo>
                    <a:pt x="296" y="83"/>
                  </a:lnTo>
                  <a:lnTo>
                    <a:pt x="292" y="103"/>
                  </a:lnTo>
                  <a:lnTo>
                    <a:pt x="283" y="118"/>
                  </a:lnTo>
                  <a:lnTo>
                    <a:pt x="270" y="130"/>
                  </a:lnTo>
                  <a:lnTo>
                    <a:pt x="253" y="139"/>
                  </a:lnTo>
                  <a:lnTo>
                    <a:pt x="234" y="142"/>
                  </a:lnTo>
                  <a:lnTo>
                    <a:pt x="215" y="143"/>
                  </a:lnTo>
                  <a:lnTo>
                    <a:pt x="198" y="148"/>
                  </a:lnTo>
                  <a:lnTo>
                    <a:pt x="182" y="156"/>
                  </a:lnTo>
                  <a:lnTo>
                    <a:pt x="167" y="167"/>
                  </a:lnTo>
                  <a:lnTo>
                    <a:pt x="155" y="184"/>
                  </a:lnTo>
                  <a:lnTo>
                    <a:pt x="146" y="202"/>
                  </a:lnTo>
                  <a:lnTo>
                    <a:pt x="142" y="220"/>
                  </a:lnTo>
                  <a:lnTo>
                    <a:pt x="142" y="241"/>
                  </a:lnTo>
                  <a:lnTo>
                    <a:pt x="147" y="260"/>
                  </a:lnTo>
                  <a:lnTo>
                    <a:pt x="155" y="278"/>
                  </a:lnTo>
                  <a:lnTo>
                    <a:pt x="167" y="294"/>
                  </a:lnTo>
                  <a:lnTo>
                    <a:pt x="184" y="307"/>
                  </a:lnTo>
                  <a:lnTo>
                    <a:pt x="202" y="316"/>
                  </a:lnTo>
                  <a:lnTo>
                    <a:pt x="220" y="320"/>
                  </a:lnTo>
                  <a:lnTo>
                    <a:pt x="241" y="320"/>
                  </a:lnTo>
                  <a:lnTo>
                    <a:pt x="260" y="316"/>
                  </a:lnTo>
                  <a:lnTo>
                    <a:pt x="278" y="307"/>
                  </a:lnTo>
                  <a:lnTo>
                    <a:pt x="294" y="294"/>
                  </a:lnTo>
                  <a:lnTo>
                    <a:pt x="321" y="273"/>
                  </a:lnTo>
                  <a:lnTo>
                    <a:pt x="349" y="255"/>
                  </a:lnTo>
                  <a:lnTo>
                    <a:pt x="379" y="243"/>
                  </a:lnTo>
                  <a:lnTo>
                    <a:pt x="411" y="236"/>
                  </a:lnTo>
                  <a:lnTo>
                    <a:pt x="442" y="233"/>
                  </a:lnTo>
                  <a:lnTo>
                    <a:pt x="475" y="236"/>
                  </a:lnTo>
                  <a:lnTo>
                    <a:pt x="507" y="243"/>
                  </a:lnTo>
                  <a:lnTo>
                    <a:pt x="536" y="255"/>
                  </a:lnTo>
                  <a:lnTo>
                    <a:pt x="565" y="273"/>
                  </a:lnTo>
                  <a:lnTo>
                    <a:pt x="592" y="294"/>
                  </a:lnTo>
                  <a:lnTo>
                    <a:pt x="611" y="318"/>
                  </a:lnTo>
                  <a:lnTo>
                    <a:pt x="627" y="344"/>
                  </a:lnTo>
                  <a:lnTo>
                    <a:pt x="640" y="371"/>
                  </a:lnTo>
                  <a:lnTo>
                    <a:pt x="648" y="399"/>
                  </a:lnTo>
                  <a:lnTo>
                    <a:pt x="652" y="428"/>
                  </a:lnTo>
                  <a:lnTo>
                    <a:pt x="652" y="458"/>
                  </a:lnTo>
                  <a:lnTo>
                    <a:pt x="648" y="486"/>
                  </a:lnTo>
                  <a:lnTo>
                    <a:pt x="640" y="515"/>
                  </a:lnTo>
                  <a:lnTo>
                    <a:pt x="627" y="543"/>
                  </a:lnTo>
                  <a:lnTo>
                    <a:pt x="657" y="572"/>
                  </a:lnTo>
                  <a:lnTo>
                    <a:pt x="667" y="584"/>
                  </a:lnTo>
                  <a:lnTo>
                    <a:pt x="672" y="599"/>
                  </a:lnTo>
                  <a:lnTo>
                    <a:pt x="674" y="614"/>
                  </a:lnTo>
                  <a:lnTo>
                    <a:pt x="672" y="629"/>
                  </a:lnTo>
                  <a:lnTo>
                    <a:pt x="667" y="644"/>
                  </a:lnTo>
                  <a:lnTo>
                    <a:pt x="657" y="656"/>
                  </a:lnTo>
                  <a:lnTo>
                    <a:pt x="645" y="666"/>
                  </a:lnTo>
                  <a:lnTo>
                    <a:pt x="630" y="672"/>
                  </a:lnTo>
                  <a:lnTo>
                    <a:pt x="615" y="674"/>
                  </a:lnTo>
                  <a:lnTo>
                    <a:pt x="600" y="672"/>
                  </a:lnTo>
                  <a:lnTo>
                    <a:pt x="585" y="666"/>
                  </a:lnTo>
                  <a:lnTo>
                    <a:pt x="572" y="656"/>
                  </a:lnTo>
                  <a:lnTo>
                    <a:pt x="543" y="627"/>
                  </a:lnTo>
                  <a:lnTo>
                    <a:pt x="518" y="639"/>
                  </a:lnTo>
                  <a:lnTo>
                    <a:pt x="491" y="647"/>
                  </a:lnTo>
                  <a:lnTo>
                    <a:pt x="465" y="652"/>
                  </a:lnTo>
                  <a:lnTo>
                    <a:pt x="437" y="652"/>
                  </a:lnTo>
                  <a:lnTo>
                    <a:pt x="418" y="649"/>
                  </a:lnTo>
                  <a:lnTo>
                    <a:pt x="402" y="640"/>
                  </a:lnTo>
                  <a:lnTo>
                    <a:pt x="389" y="626"/>
                  </a:lnTo>
                  <a:lnTo>
                    <a:pt x="382" y="609"/>
                  </a:lnTo>
                  <a:lnTo>
                    <a:pt x="379" y="591"/>
                  </a:lnTo>
                  <a:lnTo>
                    <a:pt x="383" y="571"/>
                  </a:lnTo>
                  <a:lnTo>
                    <a:pt x="392" y="556"/>
                  </a:lnTo>
                  <a:lnTo>
                    <a:pt x="406" y="544"/>
                  </a:lnTo>
                  <a:lnTo>
                    <a:pt x="422" y="535"/>
                  </a:lnTo>
                  <a:lnTo>
                    <a:pt x="441" y="532"/>
                  </a:lnTo>
                  <a:lnTo>
                    <a:pt x="460" y="531"/>
                  </a:lnTo>
                  <a:lnTo>
                    <a:pt x="477" y="526"/>
                  </a:lnTo>
                  <a:lnTo>
                    <a:pt x="492" y="518"/>
                  </a:lnTo>
                  <a:lnTo>
                    <a:pt x="507" y="507"/>
                  </a:lnTo>
                  <a:lnTo>
                    <a:pt x="520" y="490"/>
                  </a:lnTo>
                  <a:lnTo>
                    <a:pt x="528" y="472"/>
                  </a:lnTo>
                  <a:lnTo>
                    <a:pt x="533" y="454"/>
                  </a:lnTo>
                  <a:lnTo>
                    <a:pt x="533" y="433"/>
                  </a:lnTo>
                  <a:lnTo>
                    <a:pt x="528" y="414"/>
                  </a:lnTo>
                  <a:lnTo>
                    <a:pt x="520" y="396"/>
                  </a:lnTo>
                  <a:lnTo>
                    <a:pt x="507" y="380"/>
                  </a:lnTo>
                  <a:lnTo>
                    <a:pt x="491" y="367"/>
                  </a:lnTo>
                  <a:lnTo>
                    <a:pt x="473" y="358"/>
                  </a:lnTo>
                  <a:lnTo>
                    <a:pt x="454" y="354"/>
                  </a:lnTo>
                  <a:lnTo>
                    <a:pt x="434" y="354"/>
                  </a:lnTo>
                  <a:lnTo>
                    <a:pt x="415" y="358"/>
                  </a:lnTo>
                  <a:lnTo>
                    <a:pt x="396" y="367"/>
                  </a:lnTo>
                  <a:lnTo>
                    <a:pt x="380" y="380"/>
                  </a:lnTo>
                  <a:lnTo>
                    <a:pt x="354" y="401"/>
                  </a:lnTo>
                  <a:lnTo>
                    <a:pt x="326" y="419"/>
                  </a:lnTo>
                  <a:lnTo>
                    <a:pt x="296" y="431"/>
                  </a:lnTo>
                  <a:lnTo>
                    <a:pt x="264" y="438"/>
                  </a:lnTo>
                  <a:lnTo>
                    <a:pt x="232" y="441"/>
                  </a:lnTo>
                  <a:lnTo>
                    <a:pt x="200" y="438"/>
                  </a:lnTo>
                  <a:lnTo>
                    <a:pt x="168" y="431"/>
                  </a:lnTo>
                  <a:lnTo>
                    <a:pt x="138" y="419"/>
                  </a:lnTo>
                  <a:lnTo>
                    <a:pt x="110" y="401"/>
                  </a:lnTo>
                  <a:lnTo>
                    <a:pt x="83" y="380"/>
                  </a:lnTo>
                  <a:lnTo>
                    <a:pt x="63" y="356"/>
                  </a:lnTo>
                  <a:lnTo>
                    <a:pt x="47" y="331"/>
                  </a:lnTo>
                  <a:lnTo>
                    <a:pt x="34" y="303"/>
                  </a:lnTo>
                  <a:lnTo>
                    <a:pt x="26" y="275"/>
                  </a:lnTo>
                  <a:lnTo>
                    <a:pt x="22" y="246"/>
                  </a:lnTo>
                  <a:lnTo>
                    <a:pt x="22" y="216"/>
                  </a:lnTo>
                  <a:lnTo>
                    <a:pt x="27" y="188"/>
                  </a:lnTo>
                  <a:lnTo>
                    <a:pt x="35" y="159"/>
                  </a:lnTo>
                  <a:lnTo>
                    <a:pt x="47" y="131"/>
                  </a:lnTo>
                  <a:lnTo>
                    <a:pt x="18" y="102"/>
                  </a:lnTo>
                  <a:lnTo>
                    <a:pt x="8" y="90"/>
                  </a:lnTo>
                  <a:lnTo>
                    <a:pt x="2" y="75"/>
                  </a:lnTo>
                  <a:lnTo>
                    <a:pt x="0" y="60"/>
                  </a:lnTo>
                  <a:lnTo>
                    <a:pt x="2" y="45"/>
                  </a:lnTo>
                  <a:lnTo>
                    <a:pt x="8" y="30"/>
                  </a:lnTo>
                  <a:lnTo>
                    <a:pt x="18" y="18"/>
                  </a:lnTo>
                  <a:lnTo>
                    <a:pt x="30" y="8"/>
                  </a:lnTo>
                  <a:lnTo>
                    <a:pt x="45" y="2"/>
                  </a:lnTo>
                  <a:lnTo>
                    <a:pt x="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498" name="Group 497"/>
          <p:cNvGrpSpPr/>
          <p:nvPr/>
        </p:nvGrpSpPr>
        <p:grpSpPr>
          <a:xfrm>
            <a:off x="365422" y="1322789"/>
            <a:ext cx="210404" cy="231800"/>
            <a:chOff x="759070" y="3011488"/>
            <a:chExt cx="345830" cy="380999"/>
          </a:xfrm>
          <a:solidFill>
            <a:schemeClr val="tx1">
              <a:lumMod val="65000"/>
              <a:lumOff val="35000"/>
            </a:schemeClr>
          </a:solidFill>
        </p:grpSpPr>
        <p:sp>
          <p:nvSpPr>
            <p:cNvPr id="499" name="Freeform 887"/>
            <p:cNvSpPr>
              <a:spLocks/>
            </p:cNvSpPr>
            <p:nvPr/>
          </p:nvSpPr>
          <p:spPr bwMode="auto">
            <a:xfrm>
              <a:off x="844550" y="3092450"/>
              <a:ext cx="260350" cy="300037"/>
            </a:xfrm>
            <a:custGeom>
              <a:avLst/>
              <a:gdLst>
                <a:gd name="T0" fmla="*/ 1772 w 2306"/>
                <a:gd name="T1" fmla="*/ 0 h 2649"/>
                <a:gd name="T2" fmla="*/ 2082 w 2306"/>
                <a:gd name="T3" fmla="*/ 0 h 2649"/>
                <a:gd name="T4" fmla="*/ 2118 w 2306"/>
                <a:gd name="T5" fmla="*/ 3 h 2649"/>
                <a:gd name="T6" fmla="*/ 2151 w 2306"/>
                <a:gd name="T7" fmla="*/ 11 h 2649"/>
                <a:gd name="T8" fmla="*/ 2183 w 2306"/>
                <a:gd name="T9" fmla="*/ 24 h 2649"/>
                <a:gd name="T10" fmla="*/ 2213 w 2306"/>
                <a:gd name="T11" fmla="*/ 43 h 2649"/>
                <a:gd name="T12" fmla="*/ 2238 w 2306"/>
                <a:gd name="T13" fmla="*/ 65 h 2649"/>
                <a:gd name="T14" fmla="*/ 2261 w 2306"/>
                <a:gd name="T15" fmla="*/ 91 h 2649"/>
                <a:gd name="T16" fmla="*/ 2279 w 2306"/>
                <a:gd name="T17" fmla="*/ 119 h 2649"/>
                <a:gd name="T18" fmla="*/ 2294 w 2306"/>
                <a:gd name="T19" fmla="*/ 152 h 2649"/>
                <a:gd name="T20" fmla="*/ 2303 w 2306"/>
                <a:gd name="T21" fmla="*/ 186 h 2649"/>
                <a:gd name="T22" fmla="*/ 2306 w 2306"/>
                <a:gd name="T23" fmla="*/ 222 h 2649"/>
                <a:gd name="T24" fmla="*/ 2306 w 2306"/>
                <a:gd name="T25" fmla="*/ 2042 h 2649"/>
                <a:gd name="T26" fmla="*/ 2303 w 2306"/>
                <a:gd name="T27" fmla="*/ 2078 h 2649"/>
                <a:gd name="T28" fmla="*/ 2295 w 2306"/>
                <a:gd name="T29" fmla="*/ 2112 h 2649"/>
                <a:gd name="T30" fmla="*/ 2281 w 2306"/>
                <a:gd name="T31" fmla="*/ 2144 h 2649"/>
                <a:gd name="T32" fmla="*/ 2264 w 2306"/>
                <a:gd name="T33" fmla="*/ 2173 h 2649"/>
                <a:gd name="T34" fmla="*/ 2241 w 2306"/>
                <a:gd name="T35" fmla="*/ 2199 h 2649"/>
                <a:gd name="T36" fmla="*/ 2216 w 2306"/>
                <a:gd name="T37" fmla="*/ 2221 h 2649"/>
                <a:gd name="T38" fmla="*/ 2186 w 2306"/>
                <a:gd name="T39" fmla="*/ 2239 h 2649"/>
                <a:gd name="T40" fmla="*/ 2155 w 2306"/>
                <a:gd name="T41" fmla="*/ 2252 h 2649"/>
                <a:gd name="T42" fmla="*/ 2121 w 2306"/>
                <a:gd name="T43" fmla="*/ 2261 h 2649"/>
                <a:gd name="T44" fmla="*/ 2084 w 2306"/>
                <a:gd name="T45" fmla="*/ 2263 h 2649"/>
                <a:gd name="T46" fmla="*/ 1887 w 2306"/>
                <a:gd name="T47" fmla="*/ 2263 h 2649"/>
                <a:gd name="T48" fmla="*/ 1887 w 2306"/>
                <a:gd name="T49" fmla="*/ 2649 h 2649"/>
                <a:gd name="T50" fmla="*/ 1500 w 2306"/>
                <a:gd name="T51" fmla="*/ 2263 h 2649"/>
                <a:gd name="T52" fmla="*/ 222 w 2306"/>
                <a:gd name="T53" fmla="*/ 2263 h 2649"/>
                <a:gd name="T54" fmla="*/ 185 w 2306"/>
                <a:gd name="T55" fmla="*/ 2261 h 2649"/>
                <a:gd name="T56" fmla="*/ 152 w 2306"/>
                <a:gd name="T57" fmla="*/ 2252 h 2649"/>
                <a:gd name="T58" fmla="*/ 120 w 2306"/>
                <a:gd name="T59" fmla="*/ 2239 h 2649"/>
                <a:gd name="T60" fmla="*/ 90 w 2306"/>
                <a:gd name="T61" fmla="*/ 2221 h 2649"/>
                <a:gd name="T62" fmla="*/ 65 w 2306"/>
                <a:gd name="T63" fmla="*/ 2199 h 2649"/>
                <a:gd name="T64" fmla="*/ 42 w 2306"/>
                <a:gd name="T65" fmla="*/ 2173 h 2649"/>
                <a:gd name="T66" fmla="*/ 25 w 2306"/>
                <a:gd name="T67" fmla="*/ 2144 h 2649"/>
                <a:gd name="T68" fmla="*/ 12 w 2306"/>
                <a:gd name="T69" fmla="*/ 2112 h 2649"/>
                <a:gd name="T70" fmla="*/ 2 w 2306"/>
                <a:gd name="T71" fmla="*/ 2078 h 2649"/>
                <a:gd name="T72" fmla="*/ 0 w 2306"/>
                <a:gd name="T73" fmla="*/ 2042 h 2649"/>
                <a:gd name="T74" fmla="*/ 0 w 2306"/>
                <a:gd name="T75" fmla="*/ 1978 h 2649"/>
                <a:gd name="T76" fmla="*/ 1345 w 2306"/>
                <a:gd name="T77" fmla="*/ 1978 h 2649"/>
                <a:gd name="T78" fmla="*/ 1394 w 2306"/>
                <a:gd name="T79" fmla="*/ 1975 h 2649"/>
                <a:gd name="T80" fmla="*/ 1442 w 2306"/>
                <a:gd name="T81" fmla="*/ 1967 h 2649"/>
                <a:gd name="T82" fmla="*/ 1488 w 2306"/>
                <a:gd name="T83" fmla="*/ 1954 h 2649"/>
                <a:gd name="T84" fmla="*/ 1532 w 2306"/>
                <a:gd name="T85" fmla="*/ 1934 h 2649"/>
                <a:gd name="T86" fmla="*/ 1573 w 2306"/>
                <a:gd name="T87" fmla="*/ 1912 h 2649"/>
                <a:gd name="T88" fmla="*/ 1612 w 2306"/>
                <a:gd name="T89" fmla="*/ 1884 h 2649"/>
                <a:gd name="T90" fmla="*/ 1646 w 2306"/>
                <a:gd name="T91" fmla="*/ 1852 h 2649"/>
                <a:gd name="T92" fmla="*/ 1678 w 2306"/>
                <a:gd name="T93" fmla="*/ 1818 h 2649"/>
                <a:gd name="T94" fmla="*/ 1705 w 2306"/>
                <a:gd name="T95" fmla="*/ 1780 h 2649"/>
                <a:gd name="T96" fmla="*/ 1728 w 2306"/>
                <a:gd name="T97" fmla="*/ 1738 h 2649"/>
                <a:gd name="T98" fmla="*/ 1747 w 2306"/>
                <a:gd name="T99" fmla="*/ 1695 h 2649"/>
                <a:gd name="T100" fmla="*/ 1761 w 2306"/>
                <a:gd name="T101" fmla="*/ 1649 h 2649"/>
                <a:gd name="T102" fmla="*/ 1769 w 2306"/>
                <a:gd name="T103" fmla="*/ 1601 h 2649"/>
                <a:gd name="T104" fmla="*/ 1772 w 2306"/>
                <a:gd name="T105" fmla="*/ 1551 h 2649"/>
                <a:gd name="T106" fmla="*/ 1772 w 2306"/>
                <a:gd name="T107" fmla="*/ 0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06" h="2649">
                  <a:moveTo>
                    <a:pt x="1772" y="0"/>
                  </a:moveTo>
                  <a:lnTo>
                    <a:pt x="2082" y="0"/>
                  </a:lnTo>
                  <a:lnTo>
                    <a:pt x="2118" y="3"/>
                  </a:lnTo>
                  <a:lnTo>
                    <a:pt x="2151" y="11"/>
                  </a:lnTo>
                  <a:lnTo>
                    <a:pt x="2183" y="24"/>
                  </a:lnTo>
                  <a:lnTo>
                    <a:pt x="2213" y="43"/>
                  </a:lnTo>
                  <a:lnTo>
                    <a:pt x="2238" y="65"/>
                  </a:lnTo>
                  <a:lnTo>
                    <a:pt x="2261" y="91"/>
                  </a:lnTo>
                  <a:lnTo>
                    <a:pt x="2279" y="119"/>
                  </a:lnTo>
                  <a:lnTo>
                    <a:pt x="2294" y="152"/>
                  </a:lnTo>
                  <a:lnTo>
                    <a:pt x="2303" y="186"/>
                  </a:lnTo>
                  <a:lnTo>
                    <a:pt x="2306" y="222"/>
                  </a:lnTo>
                  <a:lnTo>
                    <a:pt x="2306" y="2042"/>
                  </a:lnTo>
                  <a:lnTo>
                    <a:pt x="2303" y="2078"/>
                  </a:lnTo>
                  <a:lnTo>
                    <a:pt x="2295" y="2112"/>
                  </a:lnTo>
                  <a:lnTo>
                    <a:pt x="2281" y="2144"/>
                  </a:lnTo>
                  <a:lnTo>
                    <a:pt x="2264" y="2173"/>
                  </a:lnTo>
                  <a:lnTo>
                    <a:pt x="2241" y="2199"/>
                  </a:lnTo>
                  <a:lnTo>
                    <a:pt x="2216" y="2221"/>
                  </a:lnTo>
                  <a:lnTo>
                    <a:pt x="2186" y="2239"/>
                  </a:lnTo>
                  <a:lnTo>
                    <a:pt x="2155" y="2252"/>
                  </a:lnTo>
                  <a:lnTo>
                    <a:pt x="2121" y="2261"/>
                  </a:lnTo>
                  <a:lnTo>
                    <a:pt x="2084" y="2263"/>
                  </a:lnTo>
                  <a:lnTo>
                    <a:pt x="1887" y="2263"/>
                  </a:lnTo>
                  <a:lnTo>
                    <a:pt x="1887" y="2649"/>
                  </a:lnTo>
                  <a:lnTo>
                    <a:pt x="1500" y="2263"/>
                  </a:lnTo>
                  <a:lnTo>
                    <a:pt x="222" y="2263"/>
                  </a:lnTo>
                  <a:lnTo>
                    <a:pt x="185" y="2261"/>
                  </a:lnTo>
                  <a:lnTo>
                    <a:pt x="152" y="2252"/>
                  </a:lnTo>
                  <a:lnTo>
                    <a:pt x="120" y="2239"/>
                  </a:lnTo>
                  <a:lnTo>
                    <a:pt x="90" y="2221"/>
                  </a:lnTo>
                  <a:lnTo>
                    <a:pt x="65" y="2199"/>
                  </a:lnTo>
                  <a:lnTo>
                    <a:pt x="42" y="2173"/>
                  </a:lnTo>
                  <a:lnTo>
                    <a:pt x="25" y="2144"/>
                  </a:lnTo>
                  <a:lnTo>
                    <a:pt x="12" y="2112"/>
                  </a:lnTo>
                  <a:lnTo>
                    <a:pt x="2" y="2078"/>
                  </a:lnTo>
                  <a:lnTo>
                    <a:pt x="0" y="2042"/>
                  </a:lnTo>
                  <a:lnTo>
                    <a:pt x="0" y="1978"/>
                  </a:lnTo>
                  <a:lnTo>
                    <a:pt x="1345" y="1978"/>
                  </a:lnTo>
                  <a:lnTo>
                    <a:pt x="1394" y="1975"/>
                  </a:lnTo>
                  <a:lnTo>
                    <a:pt x="1442" y="1967"/>
                  </a:lnTo>
                  <a:lnTo>
                    <a:pt x="1488" y="1954"/>
                  </a:lnTo>
                  <a:lnTo>
                    <a:pt x="1532" y="1934"/>
                  </a:lnTo>
                  <a:lnTo>
                    <a:pt x="1573" y="1912"/>
                  </a:lnTo>
                  <a:lnTo>
                    <a:pt x="1612" y="1884"/>
                  </a:lnTo>
                  <a:lnTo>
                    <a:pt x="1646" y="1852"/>
                  </a:lnTo>
                  <a:lnTo>
                    <a:pt x="1678" y="1818"/>
                  </a:lnTo>
                  <a:lnTo>
                    <a:pt x="1705" y="1780"/>
                  </a:lnTo>
                  <a:lnTo>
                    <a:pt x="1728" y="1738"/>
                  </a:lnTo>
                  <a:lnTo>
                    <a:pt x="1747" y="1695"/>
                  </a:lnTo>
                  <a:lnTo>
                    <a:pt x="1761" y="1649"/>
                  </a:lnTo>
                  <a:lnTo>
                    <a:pt x="1769" y="1601"/>
                  </a:lnTo>
                  <a:lnTo>
                    <a:pt x="1772" y="1551"/>
                  </a:lnTo>
                  <a:lnTo>
                    <a:pt x="17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0" name="Freeform 888"/>
            <p:cNvSpPr>
              <a:spLocks noEditPoints="1"/>
            </p:cNvSpPr>
            <p:nvPr/>
          </p:nvSpPr>
          <p:spPr bwMode="auto">
            <a:xfrm>
              <a:off x="759070" y="3011488"/>
              <a:ext cx="301625" cy="336550"/>
            </a:xfrm>
            <a:custGeom>
              <a:avLst/>
              <a:gdLst>
                <a:gd name="T0" fmla="*/ 1255 w 2658"/>
                <a:gd name="T1" fmla="*/ 372 h 2965"/>
                <a:gd name="T2" fmla="*/ 1211 w 2658"/>
                <a:gd name="T3" fmla="*/ 464 h 2965"/>
                <a:gd name="T4" fmla="*/ 1083 w 2658"/>
                <a:gd name="T5" fmla="*/ 610 h 2965"/>
                <a:gd name="T6" fmla="*/ 961 w 2658"/>
                <a:gd name="T7" fmla="*/ 754 h 2965"/>
                <a:gd name="T8" fmla="*/ 915 w 2658"/>
                <a:gd name="T9" fmla="*/ 943 h 2965"/>
                <a:gd name="T10" fmla="*/ 963 w 2658"/>
                <a:gd name="T11" fmla="*/ 1137 h 2965"/>
                <a:gd name="T12" fmla="*/ 1092 w 2658"/>
                <a:gd name="T13" fmla="*/ 1282 h 2965"/>
                <a:gd name="T14" fmla="*/ 1277 w 2658"/>
                <a:gd name="T15" fmla="*/ 1353 h 2965"/>
                <a:gd name="T16" fmla="*/ 1417 w 2658"/>
                <a:gd name="T17" fmla="*/ 1380 h 2965"/>
                <a:gd name="T18" fmla="*/ 1495 w 2658"/>
                <a:gd name="T19" fmla="*/ 1471 h 2965"/>
                <a:gd name="T20" fmla="*/ 1495 w 2658"/>
                <a:gd name="T21" fmla="*/ 1595 h 2965"/>
                <a:gd name="T22" fmla="*/ 1417 w 2658"/>
                <a:gd name="T23" fmla="*/ 1686 h 2965"/>
                <a:gd name="T24" fmla="*/ 1300 w 2658"/>
                <a:gd name="T25" fmla="*/ 1707 h 2965"/>
                <a:gd name="T26" fmla="*/ 1199 w 2658"/>
                <a:gd name="T27" fmla="*/ 1654 h 2965"/>
                <a:gd name="T28" fmla="*/ 1116 w 2658"/>
                <a:gd name="T29" fmla="*/ 1618 h 2965"/>
                <a:gd name="T30" fmla="*/ 1033 w 2658"/>
                <a:gd name="T31" fmla="*/ 1650 h 2965"/>
                <a:gd name="T32" fmla="*/ 996 w 2658"/>
                <a:gd name="T33" fmla="*/ 1732 h 2965"/>
                <a:gd name="T34" fmla="*/ 1028 w 2658"/>
                <a:gd name="T35" fmla="*/ 1817 h 2965"/>
                <a:gd name="T36" fmla="*/ 1170 w 2658"/>
                <a:gd name="T37" fmla="*/ 1915 h 2965"/>
                <a:gd name="T38" fmla="*/ 1223 w 2658"/>
                <a:gd name="T39" fmla="*/ 2063 h 2965"/>
                <a:gd name="T40" fmla="*/ 1302 w 2658"/>
                <a:gd name="T41" fmla="*/ 2127 h 2965"/>
                <a:gd name="T42" fmla="*/ 1403 w 2658"/>
                <a:gd name="T43" fmla="*/ 2104 h 2965"/>
                <a:gd name="T44" fmla="*/ 1447 w 2658"/>
                <a:gd name="T45" fmla="*/ 2012 h 2965"/>
                <a:gd name="T46" fmla="*/ 1576 w 2658"/>
                <a:gd name="T47" fmla="*/ 1866 h 2965"/>
                <a:gd name="T48" fmla="*/ 1697 w 2658"/>
                <a:gd name="T49" fmla="*/ 1723 h 2965"/>
                <a:gd name="T50" fmla="*/ 1742 w 2658"/>
                <a:gd name="T51" fmla="*/ 1534 h 2965"/>
                <a:gd name="T52" fmla="*/ 1694 w 2658"/>
                <a:gd name="T53" fmla="*/ 1339 h 2965"/>
                <a:gd name="T54" fmla="*/ 1565 w 2658"/>
                <a:gd name="T55" fmla="*/ 1194 h 2965"/>
                <a:gd name="T56" fmla="*/ 1381 w 2658"/>
                <a:gd name="T57" fmla="*/ 1124 h 2965"/>
                <a:gd name="T58" fmla="*/ 1240 w 2658"/>
                <a:gd name="T59" fmla="*/ 1096 h 2965"/>
                <a:gd name="T60" fmla="*/ 1162 w 2658"/>
                <a:gd name="T61" fmla="*/ 1005 h 2965"/>
                <a:gd name="T62" fmla="*/ 1162 w 2658"/>
                <a:gd name="T63" fmla="*/ 881 h 2965"/>
                <a:gd name="T64" fmla="*/ 1240 w 2658"/>
                <a:gd name="T65" fmla="*/ 790 h 2965"/>
                <a:gd name="T66" fmla="*/ 1358 w 2658"/>
                <a:gd name="T67" fmla="*/ 768 h 2965"/>
                <a:gd name="T68" fmla="*/ 1458 w 2658"/>
                <a:gd name="T69" fmla="*/ 821 h 2965"/>
                <a:gd name="T70" fmla="*/ 1541 w 2658"/>
                <a:gd name="T71" fmla="*/ 859 h 2965"/>
                <a:gd name="T72" fmla="*/ 1625 w 2658"/>
                <a:gd name="T73" fmla="*/ 826 h 2965"/>
                <a:gd name="T74" fmla="*/ 1661 w 2658"/>
                <a:gd name="T75" fmla="*/ 744 h 2965"/>
                <a:gd name="T76" fmla="*/ 1630 w 2658"/>
                <a:gd name="T77" fmla="*/ 660 h 2965"/>
                <a:gd name="T78" fmla="*/ 1488 w 2658"/>
                <a:gd name="T79" fmla="*/ 561 h 2965"/>
                <a:gd name="T80" fmla="*/ 1434 w 2658"/>
                <a:gd name="T81" fmla="*/ 412 h 2965"/>
                <a:gd name="T82" fmla="*/ 1356 w 2658"/>
                <a:gd name="T83" fmla="*/ 350 h 2965"/>
                <a:gd name="T84" fmla="*/ 2440 w 2658"/>
                <a:gd name="T85" fmla="*/ 3 h 2965"/>
                <a:gd name="T86" fmla="*/ 2570 w 2658"/>
                <a:gd name="T87" fmla="*/ 61 h 2965"/>
                <a:gd name="T88" fmla="*/ 2647 w 2658"/>
                <a:gd name="T89" fmla="*/ 180 h 2965"/>
                <a:gd name="T90" fmla="*/ 2655 w 2658"/>
                <a:gd name="T91" fmla="*/ 2306 h 2965"/>
                <a:gd name="T92" fmla="*/ 2595 w 2658"/>
                <a:gd name="T93" fmla="*/ 2434 h 2965"/>
                <a:gd name="T94" fmla="*/ 2476 w 2658"/>
                <a:gd name="T95" fmla="*/ 2511 h 2965"/>
                <a:gd name="T96" fmla="*/ 928 w 2658"/>
                <a:gd name="T97" fmla="*/ 2519 h 2965"/>
                <a:gd name="T98" fmla="*/ 219 w 2658"/>
                <a:gd name="T99" fmla="*/ 2516 h 2965"/>
                <a:gd name="T100" fmla="*/ 88 w 2658"/>
                <a:gd name="T101" fmla="*/ 2458 h 2965"/>
                <a:gd name="T102" fmla="*/ 11 w 2658"/>
                <a:gd name="T103" fmla="*/ 2339 h 2965"/>
                <a:gd name="T104" fmla="*/ 3 w 2658"/>
                <a:gd name="T105" fmla="*/ 217 h 2965"/>
                <a:gd name="T106" fmla="*/ 62 w 2658"/>
                <a:gd name="T107" fmla="*/ 88 h 2965"/>
                <a:gd name="T108" fmla="*/ 182 w 2658"/>
                <a:gd name="T109" fmla="*/ 11 h 2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58" h="2965">
                  <a:moveTo>
                    <a:pt x="1328" y="347"/>
                  </a:moveTo>
                  <a:lnTo>
                    <a:pt x="1302" y="350"/>
                  </a:lnTo>
                  <a:lnTo>
                    <a:pt x="1276" y="358"/>
                  </a:lnTo>
                  <a:lnTo>
                    <a:pt x="1255" y="372"/>
                  </a:lnTo>
                  <a:lnTo>
                    <a:pt x="1236" y="391"/>
                  </a:lnTo>
                  <a:lnTo>
                    <a:pt x="1222" y="412"/>
                  </a:lnTo>
                  <a:lnTo>
                    <a:pt x="1214" y="438"/>
                  </a:lnTo>
                  <a:lnTo>
                    <a:pt x="1211" y="464"/>
                  </a:lnTo>
                  <a:lnTo>
                    <a:pt x="1211" y="546"/>
                  </a:lnTo>
                  <a:lnTo>
                    <a:pt x="1165" y="562"/>
                  </a:lnTo>
                  <a:lnTo>
                    <a:pt x="1123" y="584"/>
                  </a:lnTo>
                  <a:lnTo>
                    <a:pt x="1083" y="610"/>
                  </a:lnTo>
                  <a:lnTo>
                    <a:pt x="1046" y="640"/>
                  </a:lnTo>
                  <a:lnTo>
                    <a:pt x="1013" y="675"/>
                  </a:lnTo>
                  <a:lnTo>
                    <a:pt x="985" y="713"/>
                  </a:lnTo>
                  <a:lnTo>
                    <a:pt x="961" y="754"/>
                  </a:lnTo>
                  <a:lnTo>
                    <a:pt x="941" y="798"/>
                  </a:lnTo>
                  <a:lnTo>
                    <a:pt x="926" y="844"/>
                  </a:lnTo>
                  <a:lnTo>
                    <a:pt x="918" y="893"/>
                  </a:lnTo>
                  <a:lnTo>
                    <a:pt x="915" y="943"/>
                  </a:lnTo>
                  <a:lnTo>
                    <a:pt x="918" y="994"/>
                  </a:lnTo>
                  <a:lnTo>
                    <a:pt x="927" y="1044"/>
                  </a:lnTo>
                  <a:lnTo>
                    <a:pt x="943" y="1092"/>
                  </a:lnTo>
                  <a:lnTo>
                    <a:pt x="963" y="1137"/>
                  </a:lnTo>
                  <a:lnTo>
                    <a:pt x="989" y="1179"/>
                  </a:lnTo>
                  <a:lnTo>
                    <a:pt x="1019" y="1217"/>
                  </a:lnTo>
                  <a:lnTo>
                    <a:pt x="1054" y="1251"/>
                  </a:lnTo>
                  <a:lnTo>
                    <a:pt x="1092" y="1282"/>
                  </a:lnTo>
                  <a:lnTo>
                    <a:pt x="1134" y="1308"/>
                  </a:lnTo>
                  <a:lnTo>
                    <a:pt x="1179" y="1328"/>
                  </a:lnTo>
                  <a:lnTo>
                    <a:pt x="1227" y="1344"/>
                  </a:lnTo>
                  <a:lnTo>
                    <a:pt x="1277" y="1353"/>
                  </a:lnTo>
                  <a:lnTo>
                    <a:pt x="1328" y="1356"/>
                  </a:lnTo>
                  <a:lnTo>
                    <a:pt x="1360" y="1359"/>
                  </a:lnTo>
                  <a:lnTo>
                    <a:pt x="1390" y="1367"/>
                  </a:lnTo>
                  <a:lnTo>
                    <a:pt x="1417" y="1380"/>
                  </a:lnTo>
                  <a:lnTo>
                    <a:pt x="1443" y="1398"/>
                  </a:lnTo>
                  <a:lnTo>
                    <a:pt x="1464" y="1419"/>
                  </a:lnTo>
                  <a:lnTo>
                    <a:pt x="1481" y="1444"/>
                  </a:lnTo>
                  <a:lnTo>
                    <a:pt x="1495" y="1471"/>
                  </a:lnTo>
                  <a:lnTo>
                    <a:pt x="1503" y="1501"/>
                  </a:lnTo>
                  <a:lnTo>
                    <a:pt x="1505" y="1533"/>
                  </a:lnTo>
                  <a:lnTo>
                    <a:pt x="1503" y="1564"/>
                  </a:lnTo>
                  <a:lnTo>
                    <a:pt x="1495" y="1595"/>
                  </a:lnTo>
                  <a:lnTo>
                    <a:pt x="1481" y="1623"/>
                  </a:lnTo>
                  <a:lnTo>
                    <a:pt x="1464" y="1647"/>
                  </a:lnTo>
                  <a:lnTo>
                    <a:pt x="1443" y="1669"/>
                  </a:lnTo>
                  <a:lnTo>
                    <a:pt x="1417" y="1686"/>
                  </a:lnTo>
                  <a:lnTo>
                    <a:pt x="1390" y="1699"/>
                  </a:lnTo>
                  <a:lnTo>
                    <a:pt x="1360" y="1707"/>
                  </a:lnTo>
                  <a:lnTo>
                    <a:pt x="1328" y="1711"/>
                  </a:lnTo>
                  <a:lnTo>
                    <a:pt x="1300" y="1707"/>
                  </a:lnTo>
                  <a:lnTo>
                    <a:pt x="1271" y="1701"/>
                  </a:lnTo>
                  <a:lnTo>
                    <a:pt x="1245" y="1690"/>
                  </a:lnTo>
                  <a:lnTo>
                    <a:pt x="1221" y="1674"/>
                  </a:lnTo>
                  <a:lnTo>
                    <a:pt x="1199" y="1654"/>
                  </a:lnTo>
                  <a:lnTo>
                    <a:pt x="1181" y="1639"/>
                  </a:lnTo>
                  <a:lnTo>
                    <a:pt x="1160" y="1628"/>
                  </a:lnTo>
                  <a:lnTo>
                    <a:pt x="1139" y="1621"/>
                  </a:lnTo>
                  <a:lnTo>
                    <a:pt x="1116" y="1618"/>
                  </a:lnTo>
                  <a:lnTo>
                    <a:pt x="1094" y="1620"/>
                  </a:lnTo>
                  <a:lnTo>
                    <a:pt x="1073" y="1625"/>
                  </a:lnTo>
                  <a:lnTo>
                    <a:pt x="1051" y="1635"/>
                  </a:lnTo>
                  <a:lnTo>
                    <a:pt x="1033" y="1650"/>
                  </a:lnTo>
                  <a:lnTo>
                    <a:pt x="1016" y="1668"/>
                  </a:lnTo>
                  <a:lnTo>
                    <a:pt x="1005" y="1688"/>
                  </a:lnTo>
                  <a:lnTo>
                    <a:pt x="998" y="1710"/>
                  </a:lnTo>
                  <a:lnTo>
                    <a:pt x="996" y="1732"/>
                  </a:lnTo>
                  <a:lnTo>
                    <a:pt x="997" y="1755"/>
                  </a:lnTo>
                  <a:lnTo>
                    <a:pt x="1003" y="1777"/>
                  </a:lnTo>
                  <a:lnTo>
                    <a:pt x="1013" y="1797"/>
                  </a:lnTo>
                  <a:lnTo>
                    <a:pt x="1028" y="1817"/>
                  </a:lnTo>
                  <a:lnTo>
                    <a:pt x="1059" y="1847"/>
                  </a:lnTo>
                  <a:lnTo>
                    <a:pt x="1094" y="1873"/>
                  </a:lnTo>
                  <a:lnTo>
                    <a:pt x="1131" y="1897"/>
                  </a:lnTo>
                  <a:lnTo>
                    <a:pt x="1170" y="1915"/>
                  </a:lnTo>
                  <a:lnTo>
                    <a:pt x="1211" y="1929"/>
                  </a:lnTo>
                  <a:lnTo>
                    <a:pt x="1211" y="2012"/>
                  </a:lnTo>
                  <a:lnTo>
                    <a:pt x="1214" y="2039"/>
                  </a:lnTo>
                  <a:lnTo>
                    <a:pt x="1223" y="2063"/>
                  </a:lnTo>
                  <a:lnTo>
                    <a:pt x="1237" y="2086"/>
                  </a:lnTo>
                  <a:lnTo>
                    <a:pt x="1256" y="2104"/>
                  </a:lnTo>
                  <a:lnTo>
                    <a:pt x="1277" y="2117"/>
                  </a:lnTo>
                  <a:lnTo>
                    <a:pt x="1302" y="2127"/>
                  </a:lnTo>
                  <a:lnTo>
                    <a:pt x="1329" y="2130"/>
                  </a:lnTo>
                  <a:lnTo>
                    <a:pt x="1356" y="2127"/>
                  </a:lnTo>
                  <a:lnTo>
                    <a:pt x="1381" y="2117"/>
                  </a:lnTo>
                  <a:lnTo>
                    <a:pt x="1403" y="2104"/>
                  </a:lnTo>
                  <a:lnTo>
                    <a:pt x="1421" y="2086"/>
                  </a:lnTo>
                  <a:lnTo>
                    <a:pt x="1435" y="2063"/>
                  </a:lnTo>
                  <a:lnTo>
                    <a:pt x="1444" y="2039"/>
                  </a:lnTo>
                  <a:lnTo>
                    <a:pt x="1447" y="2012"/>
                  </a:lnTo>
                  <a:lnTo>
                    <a:pt x="1447" y="1930"/>
                  </a:lnTo>
                  <a:lnTo>
                    <a:pt x="1493" y="1914"/>
                  </a:lnTo>
                  <a:lnTo>
                    <a:pt x="1536" y="1893"/>
                  </a:lnTo>
                  <a:lnTo>
                    <a:pt x="1576" y="1866"/>
                  </a:lnTo>
                  <a:lnTo>
                    <a:pt x="1611" y="1835"/>
                  </a:lnTo>
                  <a:lnTo>
                    <a:pt x="1644" y="1802"/>
                  </a:lnTo>
                  <a:lnTo>
                    <a:pt x="1673" y="1764"/>
                  </a:lnTo>
                  <a:lnTo>
                    <a:pt x="1697" y="1723"/>
                  </a:lnTo>
                  <a:lnTo>
                    <a:pt x="1717" y="1679"/>
                  </a:lnTo>
                  <a:lnTo>
                    <a:pt x="1731" y="1633"/>
                  </a:lnTo>
                  <a:lnTo>
                    <a:pt x="1739" y="1584"/>
                  </a:lnTo>
                  <a:lnTo>
                    <a:pt x="1742" y="1534"/>
                  </a:lnTo>
                  <a:lnTo>
                    <a:pt x="1739" y="1482"/>
                  </a:lnTo>
                  <a:lnTo>
                    <a:pt x="1730" y="1432"/>
                  </a:lnTo>
                  <a:lnTo>
                    <a:pt x="1715" y="1384"/>
                  </a:lnTo>
                  <a:lnTo>
                    <a:pt x="1694" y="1339"/>
                  </a:lnTo>
                  <a:lnTo>
                    <a:pt x="1669" y="1298"/>
                  </a:lnTo>
                  <a:lnTo>
                    <a:pt x="1638" y="1260"/>
                  </a:lnTo>
                  <a:lnTo>
                    <a:pt x="1603" y="1225"/>
                  </a:lnTo>
                  <a:lnTo>
                    <a:pt x="1565" y="1194"/>
                  </a:lnTo>
                  <a:lnTo>
                    <a:pt x="1523" y="1169"/>
                  </a:lnTo>
                  <a:lnTo>
                    <a:pt x="1478" y="1148"/>
                  </a:lnTo>
                  <a:lnTo>
                    <a:pt x="1430" y="1133"/>
                  </a:lnTo>
                  <a:lnTo>
                    <a:pt x="1381" y="1124"/>
                  </a:lnTo>
                  <a:lnTo>
                    <a:pt x="1329" y="1121"/>
                  </a:lnTo>
                  <a:lnTo>
                    <a:pt x="1297" y="1118"/>
                  </a:lnTo>
                  <a:lnTo>
                    <a:pt x="1268" y="1109"/>
                  </a:lnTo>
                  <a:lnTo>
                    <a:pt x="1240" y="1096"/>
                  </a:lnTo>
                  <a:lnTo>
                    <a:pt x="1215" y="1079"/>
                  </a:lnTo>
                  <a:lnTo>
                    <a:pt x="1193" y="1057"/>
                  </a:lnTo>
                  <a:lnTo>
                    <a:pt x="1176" y="1033"/>
                  </a:lnTo>
                  <a:lnTo>
                    <a:pt x="1162" y="1005"/>
                  </a:lnTo>
                  <a:lnTo>
                    <a:pt x="1154" y="974"/>
                  </a:lnTo>
                  <a:lnTo>
                    <a:pt x="1152" y="943"/>
                  </a:lnTo>
                  <a:lnTo>
                    <a:pt x="1154" y="911"/>
                  </a:lnTo>
                  <a:lnTo>
                    <a:pt x="1162" y="881"/>
                  </a:lnTo>
                  <a:lnTo>
                    <a:pt x="1176" y="854"/>
                  </a:lnTo>
                  <a:lnTo>
                    <a:pt x="1193" y="829"/>
                  </a:lnTo>
                  <a:lnTo>
                    <a:pt x="1215" y="808"/>
                  </a:lnTo>
                  <a:lnTo>
                    <a:pt x="1240" y="790"/>
                  </a:lnTo>
                  <a:lnTo>
                    <a:pt x="1268" y="777"/>
                  </a:lnTo>
                  <a:lnTo>
                    <a:pt x="1297" y="769"/>
                  </a:lnTo>
                  <a:lnTo>
                    <a:pt x="1329" y="766"/>
                  </a:lnTo>
                  <a:lnTo>
                    <a:pt x="1358" y="768"/>
                  </a:lnTo>
                  <a:lnTo>
                    <a:pt x="1386" y="775"/>
                  </a:lnTo>
                  <a:lnTo>
                    <a:pt x="1412" y="786"/>
                  </a:lnTo>
                  <a:lnTo>
                    <a:pt x="1437" y="802"/>
                  </a:lnTo>
                  <a:lnTo>
                    <a:pt x="1458" y="821"/>
                  </a:lnTo>
                  <a:lnTo>
                    <a:pt x="1476" y="837"/>
                  </a:lnTo>
                  <a:lnTo>
                    <a:pt x="1497" y="849"/>
                  </a:lnTo>
                  <a:lnTo>
                    <a:pt x="1518" y="856"/>
                  </a:lnTo>
                  <a:lnTo>
                    <a:pt x="1541" y="859"/>
                  </a:lnTo>
                  <a:lnTo>
                    <a:pt x="1563" y="857"/>
                  </a:lnTo>
                  <a:lnTo>
                    <a:pt x="1585" y="851"/>
                  </a:lnTo>
                  <a:lnTo>
                    <a:pt x="1606" y="840"/>
                  </a:lnTo>
                  <a:lnTo>
                    <a:pt x="1625" y="826"/>
                  </a:lnTo>
                  <a:lnTo>
                    <a:pt x="1641" y="808"/>
                  </a:lnTo>
                  <a:lnTo>
                    <a:pt x="1652" y="788"/>
                  </a:lnTo>
                  <a:lnTo>
                    <a:pt x="1659" y="767"/>
                  </a:lnTo>
                  <a:lnTo>
                    <a:pt x="1661" y="744"/>
                  </a:lnTo>
                  <a:lnTo>
                    <a:pt x="1660" y="721"/>
                  </a:lnTo>
                  <a:lnTo>
                    <a:pt x="1654" y="699"/>
                  </a:lnTo>
                  <a:lnTo>
                    <a:pt x="1644" y="678"/>
                  </a:lnTo>
                  <a:lnTo>
                    <a:pt x="1630" y="660"/>
                  </a:lnTo>
                  <a:lnTo>
                    <a:pt x="1598" y="629"/>
                  </a:lnTo>
                  <a:lnTo>
                    <a:pt x="1563" y="602"/>
                  </a:lnTo>
                  <a:lnTo>
                    <a:pt x="1526" y="580"/>
                  </a:lnTo>
                  <a:lnTo>
                    <a:pt x="1488" y="561"/>
                  </a:lnTo>
                  <a:lnTo>
                    <a:pt x="1447" y="547"/>
                  </a:lnTo>
                  <a:lnTo>
                    <a:pt x="1447" y="464"/>
                  </a:lnTo>
                  <a:lnTo>
                    <a:pt x="1444" y="438"/>
                  </a:lnTo>
                  <a:lnTo>
                    <a:pt x="1434" y="412"/>
                  </a:lnTo>
                  <a:lnTo>
                    <a:pt x="1420" y="391"/>
                  </a:lnTo>
                  <a:lnTo>
                    <a:pt x="1402" y="372"/>
                  </a:lnTo>
                  <a:lnTo>
                    <a:pt x="1380" y="358"/>
                  </a:lnTo>
                  <a:lnTo>
                    <a:pt x="1356" y="350"/>
                  </a:lnTo>
                  <a:lnTo>
                    <a:pt x="1328" y="347"/>
                  </a:lnTo>
                  <a:close/>
                  <a:moveTo>
                    <a:pt x="257" y="0"/>
                  </a:moveTo>
                  <a:lnTo>
                    <a:pt x="2402" y="0"/>
                  </a:lnTo>
                  <a:lnTo>
                    <a:pt x="2440" y="3"/>
                  </a:lnTo>
                  <a:lnTo>
                    <a:pt x="2476" y="10"/>
                  </a:lnTo>
                  <a:lnTo>
                    <a:pt x="2510" y="24"/>
                  </a:lnTo>
                  <a:lnTo>
                    <a:pt x="2542" y="41"/>
                  </a:lnTo>
                  <a:lnTo>
                    <a:pt x="2570" y="61"/>
                  </a:lnTo>
                  <a:lnTo>
                    <a:pt x="2595" y="87"/>
                  </a:lnTo>
                  <a:lnTo>
                    <a:pt x="2616" y="115"/>
                  </a:lnTo>
                  <a:lnTo>
                    <a:pt x="2634" y="146"/>
                  </a:lnTo>
                  <a:lnTo>
                    <a:pt x="2647" y="180"/>
                  </a:lnTo>
                  <a:lnTo>
                    <a:pt x="2655" y="216"/>
                  </a:lnTo>
                  <a:lnTo>
                    <a:pt x="2658" y="254"/>
                  </a:lnTo>
                  <a:lnTo>
                    <a:pt x="2658" y="2269"/>
                  </a:lnTo>
                  <a:lnTo>
                    <a:pt x="2655" y="2306"/>
                  </a:lnTo>
                  <a:lnTo>
                    <a:pt x="2647" y="2341"/>
                  </a:lnTo>
                  <a:lnTo>
                    <a:pt x="2634" y="2375"/>
                  </a:lnTo>
                  <a:lnTo>
                    <a:pt x="2616" y="2406"/>
                  </a:lnTo>
                  <a:lnTo>
                    <a:pt x="2595" y="2434"/>
                  </a:lnTo>
                  <a:lnTo>
                    <a:pt x="2570" y="2459"/>
                  </a:lnTo>
                  <a:lnTo>
                    <a:pt x="2542" y="2480"/>
                  </a:lnTo>
                  <a:lnTo>
                    <a:pt x="2510" y="2498"/>
                  </a:lnTo>
                  <a:lnTo>
                    <a:pt x="2476" y="2511"/>
                  </a:lnTo>
                  <a:lnTo>
                    <a:pt x="2440" y="2519"/>
                  </a:lnTo>
                  <a:lnTo>
                    <a:pt x="2402" y="2522"/>
                  </a:lnTo>
                  <a:lnTo>
                    <a:pt x="2402" y="2519"/>
                  </a:lnTo>
                  <a:lnTo>
                    <a:pt x="928" y="2519"/>
                  </a:lnTo>
                  <a:lnTo>
                    <a:pt x="483" y="2965"/>
                  </a:lnTo>
                  <a:lnTo>
                    <a:pt x="483" y="2519"/>
                  </a:lnTo>
                  <a:lnTo>
                    <a:pt x="257" y="2519"/>
                  </a:lnTo>
                  <a:lnTo>
                    <a:pt x="219" y="2516"/>
                  </a:lnTo>
                  <a:lnTo>
                    <a:pt x="182" y="2509"/>
                  </a:lnTo>
                  <a:lnTo>
                    <a:pt x="148" y="2496"/>
                  </a:lnTo>
                  <a:lnTo>
                    <a:pt x="117" y="2478"/>
                  </a:lnTo>
                  <a:lnTo>
                    <a:pt x="88" y="2458"/>
                  </a:lnTo>
                  <a:lnTo>
                    <a:pt x="62" y="2432"/>
                  </a:lnTo>
                  <a:lnTo>
                    <a:pt x="41" y="2405"/>
                  </a:lnTo>
                  <a:lnTo>
                    <a:pt x="24" y="2373"/>
                  </a:lnTo>
                  <a:lnTo>
                    <a:pt x="11" y="2339"/>
                  </a:lnTo>
                  <a:lnTo>
                    <a:pt x="3" y="2304"/>
                  </a:lnTo>
                  <a:lnTo>
                    <a:pt x="0" y="2266"/>
                  </a:lnTo>
                  <a:lnTo>
                    <a:pt x="0" y="254"/>
                  </a:lnTo>
                  <a:lnTo>
                    <a:pt x="3" y="217"/>
                  </a:lnTo>
                  <a:lnTo>
                    <a:pt x="11" y="181"/>
                  </a:lnTo>
                  <a:lnTo>
                    <a:pt x="24" y="147"/>
                  </a:lnTo>
                  <a:lnTo>
                    <a:pt x="41" y="116"/>
                  </a:lnTo>
                  <a:lnTo>
                    <a:pt x="62" y="88"/>
                  </a:lnTo>
                  <a:lnTo>
                    <a:pt x="88" y="62"/>
                  </a:lnTo>
                  <a:lnTo>
                    <a:pt x="117" y="41"/>
                  </a:lnTo>
                  <a:lnTo>
                    <a:pt x="148" y="24"/>
                  </a:lnTo>
                  <a:lnTo>
                    <a:pt x="182" y="11"/>
                  </a:lnTo>
                  <a:lnTo>
                    <a:pt x="219" y="3"/>
                  </a:lnTo>
                  <a:lnTo>
                    <a:pt x="25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01" name="Freeform 893"/>
          <p:cNvSpPr>
            <a:spLocks noEditPoints="1"/>
          </p:cNvSpPr>
          <p:nvPr/>
        </p:nvSpPr>
        <p:spPr bwMode="auto">
          <a:xfrm>
            <a:off x="892744" y="1322306"/>
            <a:ext cx="232766" cy="232766"/>
          </a:xfrm>
          <a:custGeom>
            <a:avLst/>
            <a:gdLst>
              <a:gd name="T0" fmla="*/ 1549 w 3374"/>
              <a:gd name="T1" fmla="*/ 933 h 3374"/>
              <a:gd name="T2" fmla="*/ 1359 w 3374"/>
              <a:gd name="T3" fmla="*/ 995 h 3374"/>
              <a:gd name="T4" fmla="*/ 1194 w 3374"/>
              <a:gd name="T5" fmla="*/ 1101 h 3374"/>
              <a:gd name="T6" fmla="*/ 1061 w 3374"/>
              <a:gd name="T7" fmla="*/ 1245 h 3374"/>
              <a:gd name="T8" fmla="*/ 969 w 3374"/>
              <a:gd name="T9" fmla="*/ 1420 h 3374"/>
              <a:gd name="T10" fmla="*/ 924 w 3374"/>
              <a:gd name="T11" fmla="*/ 1617 h 3374"/>
              <a:gd name="T12" fmla="*/ 933 w 3374"/>
              <a:gd name="T13" fmla="*/ 1825 h 3374"/>
              <a:gd name="T14" fmla="*/ 995 w 3374"/>
              <a:gd name="T15" fmla="*/ 2015 h 3374"/>
              <a:gd name="T16" fmla="*/ 1101 w 3374"/>
              <a:gd name="T17" fmla="*/ 2180 h 3374"/>
              <a:gd name="T18" fmla="*/ 1245 w 3374"/>
              <a:gd name="T19" fmla="*/ 2313 h 3374"/>
              <a:gd name="T20" fmla="*/ 1420 w 3374"/>
              <a:gd name="T21" fmla="*/ 2405 h 3374"/>
              <a:gd name="T22" fmla="*/ 1617 w 3374"/>
              <a:gd name="T23" fmla="*/ 2450 h 3374"/>
              <a:gd name="T24" fmla="*/ 1825 w 3374"/>
              <a:gd name="T25" fmla="*/ 2441 h 3374"/>
              <a:gd name="T26" fmla="*/ 2015 w 3374"/>
              <a:gd name="T27" fmla="*/ 2379 h 3374"/>
              <a:gd name="T28" fmla="*/ 2180 w 3374"/>
              <a:gd name="T29" fmla="*/ 2273 h 3374"/>
              <a:gd name="T30" fmla="*/ 2313 w 3374"/>
              <a:gd name="T31" fmla="*/ 2129 h 3374"/>
              <a:gd name="T32" fmla="*/ 2405 w 3374"/>
              <a:gd name="T33" fmla="*/ 1954 h 3374"/>
              <a:gd name="T34" fmla="*/ 2450 w 3374"/>
              <a:gd name="T35" fmla="*/ 1757 h 3374"/>
              <a:gd name="T36" fmla="*/ 2441 w 3374"/>
              <a:gd name="T37" fmla="*/ 1549 h 3374"/>
              <a:gd name="T38" fmla="*/ 2379 w 3374"/>
              <a:gd name="T39" fmla="*/ 1359 h 3374"/>
              <a:gd name="T40" fmla="*/ 2273 w 3374"/>
              <a:gd name="T41" fmla="*/ 1194 h 3374"/>
              <a:gd name="T42" fmla="*/ 2129 w 3374"/>
              <a:gd name="T43" fmla="*/ 1061 h 3374"/>
              <a:gd name="T44" fmla="*/ 1954 w 3374"/>
              <a:gd name="T45" fmla="*/ 969 h 3374"/>
              <a:gd name="T46" fmla="*/ 1757 w 3374"/>
              <a:gd name="T47" fmla="*/ 924 h 3374"/>
              <a:gd name="T48" fmla="*/ 1922 w 3374"/>
              <a:gd name="T49" fmla="*/ 0 h 3374"/>
              <a:gd name="T50" fmla="*/ 2081 w 3374"/>
              <a:gd name="T51" fmla="*/ 327 h 3374"/>
              <a:gd name="T52" fmla="*/ 2305 w 3374"/>
              <a:gd name="T53" fmla="*/ 414 h 3374"/>
              <a:gd name="T54" fmla="*/ 2509 w 3374"/>
              <a:gd name="T55" fmla="*/ 536 h 3374"/>
              <a:gd name="T56" fmla="*/ 2841 w 3374"/>
              <a:gd name="T57" fmla="*/ 868 h 3374"/>
              <a:gd name="T58" fmla="*/ 2963 w 3374"/>
              <a:gd name="T59" fmla="*/ 1072 h 3374"/>
              <a:gd name="T60" fmla="*/ 3049 w 3374"/>
              <a:gd name="T61" fmla="*/ 1295 h 3374"/>
              <a:gd name="T62" fmla="*/ 3374 w 3374"/>
              <a:gd name="T63" fmla="*/ 1454 h 3374"/>
              <a:gd name="T64" fmla="*/ 3067 w 3374"/>
              <a:gd name="T65" fmla="*/ 2002 h 3374"/>
              <a:gd name="T66" fmla="*/ 2994 w 3374"/>
              <a:gd name="T67" fmla="*/ 2232 h 3374"/>
              <a:gd name="T68" fmla="*/ 2883 w 3374"/>
              <a:gd name="T69" fmla="*/ 2444 h 3374"/>
              <a:gd name="T70" fmla="*/ 2712 w 3374"/>
              <a:gd name="T71" fmla="*/ 3047 h 3374"/>
              <a:gd name="T72" fmla="*/ 2374 w 3374"/>
              <a:gd name="T73" fmla="*/ 2926 h 3374"/>
              <a:gd name="T74" fmla="*/ 2156 w 3374"/>
              <a:gd name="T75" fmla="*/ 3024 h 3374"/>
              <a:gd name="T76" fmla="*/ 1920 w 3374"/>
              <a:gd name="T77" fmla="*/ 3085 h 3374"/>
              <a:gd name="T78" fmla="*/ 1452 w 3374"/>
              <a:gd name="T79" fmla="*/ 3083 h 3374"/>
              <a:gd name="T80" fmla="*/ 1217 w 3374"/>
              <a:gd name="T81" fmla="*/ 3022 h 3374"/>
              <a:gd name="T82" fmla="*/ 999 w 3374"/>
              <a:gd name="T83" fmla="*/ 2924 h 3374"/>
              <a:gd name="T84" fmla="*/ 659 w 3374"/>
              <a:gd name="T85" fmla="*/ 3045 h 3374"/>
              <a:gd name="T86" fmla="*/ 489 w 3374"/>
              <a:gd name="T87" fmla="*/ 2442 h 3374"/>
              <a:gd name="T88" fmla="*/ 378 w 3374"/>
              <a:gd name="T89" fmla="*/ 2231 h 3374"/>
              <a:gd name="T90" fmla="*/ 305 w 3374"/>
              <a:gd name="T91" fmla="*/ 2001 h 3374"/>
              <a:gd name="T92" fmla="*/ 0 w 3374"/>
              <a:gd name="T93" fmla="*/ 1452 h 3374"/>
              <a:gd name="T94" fmla="*/ 327 w 3374"/>
              <a:gd name="T95" fmla="*/ 1293 h 3374"/>
              <a:gd name="T96" fmla="*/ 413 w 3374"/>
              <a:gd name="T97" fmla="*/ 1069 h 3374"/>
              <a:gd name="T98" fmla="*/ 535 w 3374"/>
              <a:gd name="T99" fmla="*/ 865 h 3374"/>
              <a:gd name="T100" fmla="*/ 867 w 3374"/>
              <a:gd name="T101" fmla="*/ 533 h 3374"/>
              <a:gd name="T102" fmla="*/ 1070 w 3374"/>
              <a:gd name="T103" fmla="*/ 411 h 3374"/>
              <a:gd name="T104" fmla="*/ 1294 w 3374"/>
              <a:gd name="T105" fmla="*/ 325 h 3374"/>
              <a:gd name="T106" fmla="*/ 1454 w 3374"/>
              <a:gd name="T107" fmla="*/ 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74" h="3374">
                <a:moveTo>
                  <a:pt x="1687" y="921"/>
                </a:moveTo>
                <a:lnTo>
                  <a:pt x="1617" y="924"/>
                </a:lnTo>
                <a:lnTo>
                  <a:pt x="1549" y="933"/>
                </a:lnTo>
                <a:lnTo>
                  <a:pt x="1484" y="949"/>
                </a:lnTo>
                <a:lnTo>
                  <a:pt x="1420" y="969"/>
                </a:lnTo>
                <a:lnTo>
                  <a:pt x="1359" y="995"/>
                </a:lnTo>
                <a:lnTo>
                  <a:pt x="1301" y="1025"/>
                </a:lnTo>
                <a:lnTo>
                  <a:pt x="1245" y="1061"/>
                </a:lnTo>
                <a:lnTo>
                  <a:pt x="1194" y="1101"/>
                </a:lnTo>
                <a:lnTo>
                  <a:pt x="1145" y="1145"/>
                </a:lnTo>
                <a:lnTo>
                  <a:pt x="1101" y="1194"/>
                </a:lnTo>
                <a:lnTo>
                  <a:pt x="1061" y="1245"/>
                </a:lnTo>
                <a:lnTo>
                  <a:pt x="1025" y="1301"/>
                </a:lnTo>
                <a:lnTo>
                  <a:pt x="995" y="1359"/>
                </a:lnTo>
                <a:lnTo>
                  <a:pt x="969" y="1420"/>
                </a:lnTo>
                <a:lnTo>
                  <a:pt x="949" y="1484"/>
                </a:lnTo>
                <a:lnTo>
                  <a:pt x="933" y="1549"/>
                </a:lnTo>
                <a:lnTo>
                  <a:pt x="924" y="1617"/>
                </a:lnTo>
                <a:lnTo>
                  <a:pt x="921" y="1687"/>
                </a:lnTo>
                <a:lnTo>
                  <a:pt x="924" y="1757"/>
                </a:lnTo>
                <a:lnTo>
                  <a:pt x="933" y="1825"/>
                </a:lnTo>
                <a:lnTo>
                  <a:pt x="949" y="1890"/>
                </a:lnTo>
                <a:lnTo>
                  <a:pt x="969" y="1954"/>
                </a:lnTo>
                <a:lnTo>
                  <a:pt x="995" y="2015"/>
                </a:lnTo>
                <a:lnTo>
                  <a:pt x="1025" y="2073"/>
                </a:lnTo>
                <a:lnTo>
                  <a:pt x="1061" y="2129"/>
                </a:lnTo>
                <a:lnTo>
                  <a:pt x="1101" y="2180"/>
                </a:lnTo>
                <a:lnTo>
                  <a:pt x="1145" y="2229"/>
                </a:lnTo>
                <a:lnTo>
                  <a:pt x="1194" y="2273"/>
                </a:lnTo>
                <a:lnTo>
                  <a:pt x="1245" y="2313"/>
                </a:lnTo>
                <a:lnTo>
                  <a:pt x="1301" y="2349"/>
                </a:lnTo>
                <a:lnTo>
                  <a:pt x="1359" y="2379"/>
                </a:lnTo>
                <a:lnTo>
                  <a:pt x="1420" y="2405"/>
                </a:lnTo>
                <a:lnTo>
                  <a:pt x="1484" y="2425"/>
                </a:lnTo>
                <a:lnTo>
                  <a:pt x="1549" y="2441"/>
                </a:lnTo>
                <a:lnTo>
                  <a:pt x="1617" y="2450"/>
                </a:lnTo>
                <a:lnTo>
                  <a:pt x="1687" y="2453"/>
                </a:lnTo>
                <a:lnTo>
                  <a:pt x="1757" y="2450"/>
                </a:lnTo>
                <a:lnTo>
                  <a:pt x="1825" y="2441"/>
                </a:lnTo>
                <a:lnTo>
                  <a:pt x="1890" y="2425"/>
                </a:lnTo>
                <a:lnTo>
                  <a:pt x="1954" y="2405"/>
                </a:lnTo>
                <a:lnTo>
                  <a:pt x="2015" y="2379"/>
                </a:lnTo>
                <a:lnTo>
                  <a:pt x="2073" y="2349"/>
                </a:lnTo>
                <a:lnTo>
                  <a:pt x="2129" y="2313"/>
                </a:lnTo>
                <a:lnTo>
                  <a:pt x="2180" y="2273"/>
                </a:lnTo>
                <a:lnTo>
                  <a:pt x="2229" y="2229"/>
                </a:lnTo>
                <a:lnTo>
                  <a:pt x="2273" y="2180"/>
                </a:lnTo>
                <a:lnTo>
                  <a:pt x="2313" y="2129"/>
                </a:lnTo>
                <a:lnTo>
                  <a:pt x="2349" y="2073"/>
                </a:lnTo>
                <a:lnTo>
                  <a:pt x="2379" y="2015"/>
                </a:lnTo>
                <a:lnTo>
                  <a:pt x="2405" y="1954"/>
                </a:lnTo>
                <a:lnTo>
                  <a:pt x="2425" y="1890"/>
                </a:lnTo>
                <a:lnTo>
                  <a:pt x="2441" y="1825"/>
                </a:lnTo>
                <a:lnTo>
                  <a:pt x="2450" y="1757"/>
                </a:lnTo>
                <a:lnTo>
                  <a:pt x="2453" y="1687"/>
                </a:lnTo>
                <a:lnTo>
                  <a:pt x="2450" y="1617"/>
                </a:lnTo>
                <a:lnTo>
                  <a:pt x="2441" y="1549"/>
                </a:lnTo>
                <a:lnTo>
                  <a:pt x="2425" y="1484"/>
                </a:lnTo>
                <a:lnTo>
                  <a:pt x="2405" y="1420"/>
                </a:lnTo>
                <a:lnTo>
                  <a:pt x="2379" y="1359"/>
                </a:lnTo>
                <a:lnTo>
                  <a:pt x="2349" y="1301"/>
                </a:lnTo>
                <a:lnTo>
                  <a:pt x="2313" y="1245"/>
                </a:lnTo>
                <a:lnTo>
                  <a:pt x="2273" y="1194"/>
                </a:lnTo>
                <a:lnTo>
                  <a:pt x="2229" y="1145"/>
                </a:lnTo>
                <a:lnTo>
                  <a:pt x="2180" y="1101"/>
                </a:lnTo>
                <a:lnTo>
                  <a:pt x="2129" y="1061"/>
                </a:lnTo>
                <a:lnTo>
                  <a:pt x="2073" y="1025"/>
                </a:lnTo>
                <a:lnTo>
                  <a:pt x="2015" y="995"/>
                </a:lnTo>
                <a:lnTo>
                  <a:pt x="1954" y="969"/>
                </a:lnTo>
                <a:lnTo>
                  <a:pt x="1890" y="949"/>
                </a:lnTo>
                <a:lnTo>
                  <a:pt x="1825" y="933"/>
                </a:lnTo>
                <a:lnTo>
                  <a:pt x="1757" y="924"/>
                </a:lnTo>
                <a:lnTo>
                  <a:pt x="1687" y="921"/>
                </a:lnTo>
                <a:close/>
                <a:moveTo>
                  <a:pt x="1454" y="0"/>
                </a:moveTo>
                <a:lnTo>
                  <a:pt x="1922" y="0"/>
                </a:lnTo>
                <a:lnTo>
                  <a:pt x="1922" y="292"/>
                </a:lnTo>
                <a:lnTo>
                  <a:pt x="2002" y="308"/>
                </a:lnTo>
                <a:lnTo>
                  <a:pt x="2081" y="327"/>
                </a:lnTo>
                <a:lnTo>
                  <a:pt x="2157" y="352"/>
                </a:lnTo>
                <a:lnTo>
                  <a:pt x="2232" y="380"/>
                </a:lnTo>
                <a:lnTo>
                  <a:pt x="2305" y="414"/>
                </a:lnTo>
                <a:lnTo>
                  <a:pt x="2375" y="451"/>
                </a:lnTo>
                <a:lnTo>
                  <a:pt x="2444" y="492"/>
                </a:lnTo>
                <a:lnTo>
                  <a:pt x="2509" y="536"/>
                </a:lnTo>
                <a:lnTo>
                  <a:pt x="2715" y="330"/>
                </a:lnTo>
                <a:lnTo>
                  <a:pt x="3047" y="662"/>
                </a:lnTo>
                <a:lnTo>
                  <a:pt x="2841" y="868"/>
                </a:lnTo>
                <a:lnTo>
                  <a:pt x="2885" y="933"/>
                </a:lnTo>
                <a:lnTo>
                  <a:pt x="2926" y="1001"/>
                </a:lnTo>
                <a:lnTo>
                  <a:pt x="2963" y="1072"/>
                </a:lnTo>
                <a:lnTo>
                  <a:pt x="2996" y="1144"/>
                </a:lnTo>
                <a:lnTo>
                  <a:pt x="3024" y="1219"/>
                </a:lnTo>
                <a:lnTo>
                  <a:pt x="3049" y="1295"/>
                </a:lnTo>
                <a:lnTo>
                  <a:pt x="3069" y="1374"/>
                </a:lnTo>
                <a:lnTo>
                  <a:pt x="3085" y="1454"/>
                </a:lnTo>
                <a:lnTo>
                  <a:pt x="3374" y="1454"/>
                </a:lnTo>
                <a:lnTo>
                  <a:pt x="3374" y="1922"/>
                </a:lnTo>
                <a:lnTo>
                  <a:pt x="3083" y="1922"/>
                </a:lnTo>
                <a:lnTo>
                  <a:pt x="3067" y="2002"/>
                </a:lnTo>
                <a:lnTo>
                  <a:pt x="3047" y="2081"/>
                </a:lnTo>
                <a:lnTo>
                  <a:pt x="3022" y="2157"/>
                </a:lnTo>
                <a:lnTo>
                  <a:pt x="2994" y="2232"/>
                </a:lnTo>
                <a:lnTo>
                  <a:pt x="2961" y="2305"/>
                </a:lnTo>
                <a:lnTo>
                  <a:pt x="2924" y="2375"/>
                </a:lnTo>
                <a:lnTo>
                  <a:pt x="2883" y="2444"/>
                </a:lnTo>
                <a:lnTo>
                  <a:pt x="2839" y="2509"/>
                </a:lnTo>
                <a:lnTo>
                  <a:pt x="3045" y="2715"/>
                </a:lnTo>
                <a:lnTo>
                  <a:pt x="2712" y="3047"/>
                </a:lnTo>
                <a:lnTo>
                  <a:pt x="2507" y="2841"/>
                </a:lnTo>
                <a:lnTo>
                  <a:pt x="2442" y="2885"/>
                </a:lnTo>
                <a:lnTo>
                  <a:pt x="2374" y="2926"/>
                </a:lnTo>
                <a:lnTo>
                  <a:pt x="2304" y="2963"/>
                </a:lnTo>
                <a:lnTo>
                  <a:pt x="2231" y="2996"/>
                </a:lnTo>
                <a:lnTo>
                  <a:pt x="2156" y="3024"/>
                </a:lnTo>
                <a:lnTo>
                  <a:pt x="2080" y="3049"/>
                </a:lnTo>
                <a:lnTo>
                  <a:pt x="2001" y="3069"/>
                </a:lnTo>
                <a:lnTo>
                  <a:pt x="1920" y="3085"/>
                </a:lnTo>
                <a:lnTo>
                  <a:pt x="1920" y="3374"/>
                </a:lnTo>
                <a:lnTo>
                  <a:pt x="1452" y="3374"/>
                </a:lnTo>
                <a:lnTo>
                  <a:pt x="1452" y="3083"/>
                </a:lnTo>
                <a:lnTo>
                  <a:pt x="1372" y="3067"/>
                </a:lnTo>
                <a:lnTo>
                  <a:pt x="1293" y="3047"/>
                </a:lnTo>
                <a:lnTo>
                  <a:pt x="1217" y="3022"/>
                </a:lnTo>
                <a:lnTo>
                  <a:pt x="1142" y="2994"/>
                </a:lnTo>
                <a:lnTo>
                  <a:pt x="1069" y="2961"/>
                </a:lnTo>
                <a:lnTo>
                  <a:pt x="999" y="2924"/>
                </a:lnTo>
                <a:lnTo>
                  <a:pt x="930" y="2883"/>
                </a:lnTo>
                <a:lnTo>
                  <a:pt x="865" y="2839"/>
                </a:lnTo>
                <a:lnTo>
                  <a:pt x="659" y="3045"/>
                </a:lnTo>
                <a:lnTo>
                  <a:pt x="327" y="2712"/>
                </a:lnTo>
                <a:lnTo>
                  <a:pt x="533" y="2507"/>
                </a:lnTo>
                <a:lnTo>
                  <a:pt x="489" y="2442"/>
                </a:lnTo>
                <a:lnTo>
                  <a:pt x="448" y="2374"/>
                </a:lnTo>
                <a:lnTo>
                  <a:pt x="411" y="2304"/>
                </a:lnTo>
                <a:lnTo>
                  <a:pt x="378" y="2231"/>
                </a:lnTo>
                <a:lnTo>
                  <a:pt x="350" y="2156"/>
                </a:lnTo>
                <a:lnTo>
                  <a:pt x="325" y="2080"/>
                </a:lnTo>
                <a:lnTo>
                  <a:pt x="305" y="2001"/>
                </a:lnTo>
                <a:lnTo>
                  <a:pt x="289" y="1920"/>
                </a:lnTo>
                <a:lnTo>
                  <a:pt x="0" y="1920"/>
                </a:lnTo>
                <a:lnTo>
                  <a:pt x="0" y="1452"/>
                </a:lnTo>
                <a:lnTo>
                  <a:pt x="291" y="1452"/>
                </a:lnTo>
                <a:lnTo>
                  <a:pt x="307" y="1372"/>
                </a:lnTo>
                <a:lnTo>
                  <a:pt x="327" y="1293"/>
                </a:lnTo>
                <a:lnTo>
                  <a:pt x="352" y="1217"/>
                </a:lnTo>
                <a:lnTo>
                  <a:pt x="380" y="1142"/>
                </a:lnTo>
                <a:lnTo>
                  <a:pt x="413" y="1069"/>
                </a:lnTo>
                <a:lnTo>
                  <a:pt x="450" y="999"/>
                </a:lnTo>
                <a:lnTo>
                  <a:pt x="491" y="930"/>
                </a:lnTo>
                <a:lnTo>
                  <a:pt x="535" y="865"/>
                </a:lnTo>
                <a:lnTo>
                  <a:pt x="329" y="659"/>
                </a:lnTo>
                <a:lnTo>
                  <a:pt x="662" y="327"/>
                </a:lnTo>
                <a:lnTo>
                  <a:pt x="867" y="533"/>
                </a:lnTo>
                <a:lnTo>
                  <a:pt x="932" y="489"/>
                </a:lnTo>
                <a:lnTo>
                  <a:pt x="1000" y="448"/>
                </a:lnTo>
                <a:lnTo>
                  <a:pt x="1070" y="411"/>
                </a:lnTo>
                <a:lnTo>
                  <a:pt x="1143" y="378"/>
                </a:lnTo>
                <a:lnTo>
                  <a:pt x="1218" y="350"/>
                </a:lnTo>
                <a:lnTo>
                  <a:pt x="1294" y="325"/>
                </a:lnTo>
                <a:lnTo>
                  <a:pt x="1373" y="305"/>
                </a:lnTo>
                <a:lnTo>
                  <a:pt x="1454" y="289"/>
                </a:lnTo>
                <a:lnTo>
                  <a:pt x="145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02" name="Group 501"/>
          <p:cNvGrpSpPr/>
          <p:nvPr/>
        </p:nvGrpSpPr>
        <p:grpSpPr>
          <a:xfrm>
            <a:off x="1442427" y="1322305"/>
            <a:ext cx="226006" cy="232767"/>
            <a:chOff x="1795463" y="3043238"/>
            <a:chExt cx="371475" cy="382588"/>
          </a:xfrm>
          <a:solidFill>
            <a:schemeClr val="tx1">
              <a:lumMod val="65000"/>
              <a:lumOff val="35000"/>
            </a:schemeClr>
          </a:solidFill>
        </p:grpSpPr>
        <p:sp>
          <p:nvSpPr>
            <p:cNvPr id="503" name="Freeform 898"/>
            <p:cNvSpPr>
              <a:spLocks/>
            </p:cNvSpPr>
            <p:nvPr/>
          </p:nvSpPr>
          <p:spPr bwMode="auto">
            <a:xfrm>
              <a:off x="1897063" y="3043238"/>
              <a:ext cx="168275" cy="55563"/>
            </a:xfrm>
            <a:custGeom>
              <a:avLst/>
              <a:gdLst>
                <a:gd name="T0" fmla="*/ 342 w 1484"/>
                <a:gd name="T1" fmla="*/ 0 h 491"/>
                <a:gd name="T2" fmla="*/ 1142 w 1484"/>
                <a:gd name="T3" fmla="*/ 0 h 491"/>
                <a:gd name="T4" fmla="*/ 1188 w 1484"/>
                <a:gd name="T5" fmla="*/ 3 h 491"/>
                <a:gd name="T6" fmla="*/ 1233 w 1484"/>
                <a:gd name="T7" fmla="*/ 12 h 491"/>
                <a:gd name="T8" fmla="*/ 1275 w 1484"/>
                <a:gd name="T9" fmla="*/ 27 h 491"/>
                <a:gd name="T10" fmla="*/ 1315 w 1484"/>
                <a:gd name="T11" fmla="*/ 46 h 491"/>
                <a:gd name="T12" fmla="*/ 1350 w 1484"/>
                <a:gd name="T13" fmla="*/ 71 h 491"/>
                <a:gd name="T14" fmla="*/ 1383 w 1484"/>
                <a:gd name="T15" fmla="*/ 100 h 491"/>
                <a:gd name="T16" fmla="*/ 1413 w 1484"/>
                <a:gd name="T17" fmla="*/ 133 h 491"/>
                <a:gd name="T18" fmla="*/ 1437 w 1484"/>
                <a:gd name="T19" fmla="*/ 169 h 491"/>
                <a:gd name="T20" fmla="*/ 1457 w 1484"/>
                <a:gd name="T21" fmla="*/ 209 h 491"/>
                <a:gd name="T22" fmla="*/ 1472 w 1484"/>
                <a:gd name="T23" fmla="*/ 252 h 491"/>
                <a:gd name="T24" fmla="*/ 1481 w 1484"/>
                <a:gd name="T25" fmla="*/ 297 h 491"/>
                <a:gd name="T26" fmla="*/ 1484 w 1484"/>
                <a:gd name="T27" fmla="*/ 343 h 491"/>
                <a:gd name="T28" fmla="*/ 1484 w 1484"/>
                <a:gd name="T29" fmla="*/ 491 h 491"/>
                <a:gd name="T30" fmla="*/ 1310 w 1484"/>
                <a:gd name="T31" fmla="*/ 491 h 491"/>
                <a:gd name="T32" fmla="*/ 1310 w 1484"/>
                <a:gd name="T33" fmla="*/ 343 h 491"/>
                <a:gd name="T34" fmla="*/ 1307 w 1484"/>
                <a:gd name="T35" fmla="*/ 313 h 491"/>
                <a:gd name="T36" fmla="*/ 1300 w 1484"/>
                <a:gd name="T37" fmla="*/ 284 h 491"/>
                <a:gd name="T38" fmla="*/ 1288 w 1484"/>
                <a:gd name="T39" fmla="*/ 258 h 491"/>
                <a:gd name="T40" fmla="*/ 1271 w 1484"/>
                <a:gd name="T41" fmla="*/ 234 h 491"/>
                <a:gd name="T42" fmla="*/ 1251 w 1484"/>
                <a:gd name="T43" fmla="*/ 214 h 491"/>
                <a:gd name="T44" fmla="*/ 1228 w 1484"/>
                <a:gd name="T45" fmla="*/ 197 h 491"/>
                <a:gd name="T46" fmla="*/ 1201 w 1484"/>
                <a:gd name="T47" fmla="*/ 185 h 491"/>
                <a:gd name="T48" fmla="*/ 1173 w 1484"/>
                <a:gd name="T49" fmla="*/ 177 h 491"/>
                <a:gd name="T50" fmla="*/ 1142 w 1484"/>
                <a:gd name="T51" fmla="*/ 175 h 491"/>
                <a:gd name="T52" fmla="*/ 342 w 1484"/>
                <a:gd name="T53" fmla="*/ 175 h 491"/>
                <a:gd name="T54" fmla="*/ 311 w 1484"/>
                <a:gd name="T55" fmla="*/ 177 h 491"/>
                <a:gd name="T56" fmla="*/ 283 w 1484"/>
                <a:gd name="T57" fmla="*/ 185 h 491"/>
                <a:gd name="T58" fmla="*/ 257 w 1484"/>
                <a:gd name="T59" fmla="*/ 197 h 491"/>
                <a:gd name="T60" fmla="*/ 234 w 1484"/>
                <a:gd name="T61" fmla="*/ 214 h 491"/>
                <a:gd name="T62" fmla="*/ 213 w 1484"/>
                <a:gd name="T63" fmla="*/ 234 h 491"/>
                <a:gd name="T64" fmla="*/ 197 w 1484"/>
                <a:gd name="T65" fmla="*/ 258 h 491"/>
                <a:gd name="T66" fmla="*/ 185 w 1484"/>
                <a:gd name="T67" fmla="*/ 284 h 491"/>
                <a:gd name="T68" fmla="*/ 177 w 1484"/>
                <a:gd name="T69" fmla="*/ 313 h 491"/>
                <a:gd name="T70" fmla="*/ 174 w 1484"/>
                <a:gd name="T71" fmla="*/ 343 h 491"/>
                <a:gd name="T72" fmla="*/ 174 w 1484"/>
                <a:gd name="T73" fmla="*/ 491 h 491"/>
                <a:gd name="T74" fmla="*/ 0 w 1484"/>
                <a:gd name="T75" fmla="*/ 491 h 491"/>
                <a:gd name="T76" fmla="*/ 0 w 1484"/>
                <a:gd name="T77" fmla="*/ 343 h 491"/>
                <a:gd name="T78" fmla="*/ 4 w 1484"/>
                <a:gd name="T79" fmla="*/ 297 h 491"/>
                <a:gd name="T80" fmla="*/ 13 w 1484"/>
                <a:gd name="T81" fmla="*/ 252 h 491"/>
                <a:gd name="T82" fmla="*/ 27 w 1484"/>
                <a:gd name="T83" fmla="*/ 209 h 491"/>
                <a:gd name="T84" fmla="*/ 48 w 1484"/>
                <a:gd name="T85" fmla="*/ 169 h 491"/>
                <a:gd name="T86" fmla="*/ 72 w 1484"/>
                <a:gd name="T87" fmla="*/ 133 h 491"/>
                <a:gd name="T88" fmla="*/ 101 w 1484"/>
                <a:gd name="T89" fmla="*/ 100 h 491"/>
                <a:gd name="T90" fmla="*/ 134 w 1484"/>
                <a:gd name="T91" fmla="*/ 71 h 491"/>
                <a:gd name="T92" fmla="*/ 170 w 1484"/>
                <a:gd name="T93" fmla="*/ 46 h 491"/>
                <a:gd name="T94" fmla="*/ 210 w 1484"/>
                <a:gd name="T95" fmla="*/ 27 h 491"/>
                <a:gd name="T96" fmla="*/ 252 w 1484"/>
                <a:gd name="T97" fmla="*/ 12 h 491"/>
                <a:gd name="T98" fmla="*/ 296 w 1484"/>
                <a:gd name="T99" fmla="*/ 3 h 491"/>
                <a:gd name="T100" fmla="*/ 342 w 1484"/>
                <a:gd name="T101"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4" h="491">
                  <a:moveTo>
                    <a:pt x="342" y="0"/>
                  </a:moveTo>
                  <a:lnTo>
                    <a:pt x="1142" y="0"/>
                  </a:lnTo>
                  <a:lnTo>
                    <a:pt x="1188" y="3"/>
                  </a:lnTo>
                  <a:lnTo>
                    <a:pt x="1233" y="12"/>
                  </a:lnTo>
                  <a:lnTo>
                    <a:pt x="1275" y="27"/>
                  </a:lnTo>
                  <a:lnTo>
                    <a:pt x="1315" y="46"/>
                  </a:lnTo>
                  <a:lnTo>
                    <a:pt x="1350" y="71"/>
                  </a:lnTo>
                  <a:lnTo>
                    <a:pt x="1383" y="100"/>
                  </a:lnTo>
                  <a:lnTo>
                    <a:pt x="1413" y="133"/>
                  </a:lnTo>
                  <a:lnTo>
                    <a:pt x="1437" y="169"/>
                  </a:lnTo>
                  <a:lnTo>
                    <a:pt x="1457" y="209"/>
                  </a:lnTo>
                  <a:lnTo>
                    <a:pt x="1472" y="252"/>
                  </a:lnTo>
                  <a:lnTo>
                    <a:pt x="1481" y="297"/>
                  </a:lnTo>
                  <a:lnTo>
                    <a:pt x="1484" y="343"/>
                  </a:lnTo>
                  <a:lnTo>
                    <a:pt x="1484" y="491"/>
                  </a:lnTo>
                  <a:lnTo>
                    <a:pt x="1310" y="491"/>
                  </a:lnTo>
                  <a:lnTo>
                    <a:pt x="1310" y="343"/>
                  </a:lnTo>
                  <a:lnTo>
                    <a:pt x="1307" y="313"/>
                  </a:lnTo>
                  <a:lnTo>
                    <a:pt x="1300" y="284"/>
                  </a:lnTo>
                  <a:lnTo>
                    <a:pt x="1288" y="258"/>
                  </a:lnTo>
                  <a:lnTo>
                    <a:pt x="1271" y="234"/>
                  </a:lnTo>
                  <a:lnTo>
                    <a:pt x="1251" y="214"/>
                  </a:lnTo>
                  <a:lnTo>
                    <a:pt x="1228" y="197"/>
                  </a:lnTo>
                  <a:lnTo>
                    <a:pt x="1201" y="185"/>
                  </a:lnTo>
                  <a:lnTo>
                    <a:pt x="1173" y="177"/>
                  </a:lnTo>
                  <a:lnTo>
                    <a:pt x="1142" y="175"/>
                  </a:lnTo>
                  <a:lnTo>
                    <a:pt x="342" y="175"/>
                  </a:lnTo>
                  <a:lnTo>
                    <a:pt x="311" y="177"/>
                  </a:lnTo>
                  <a:lnTo>
                    <a:pt x="283" y="185"/>
                  </a:lnTo>
                  <a:lnTo>
                    <a:pt x="257" y="197"/>
                  </a:lnTo>
                  <a:lnTo>
                    <a:pt x="234" y="214"/>
                  </a:lnTo>
                  <a:lnTo>
                    <a:pt x="213" y="234"/>
                  </a:lnTo>
                  <a:lnTo>
                    <a:pt x="197" y="258"/>
                  </a:lnTo>
                  <a:lnTo>
                    <a:pt x="185" y="284"/>
                  </a:lnTo>
                  <a:lnTo>
                    <a:pt x="177" y="313"/>
                  </a:lnTo>
                  <a:lnTo>
                    <a:pt x="174" y="343"/>
                  </a:lnTo>
                  <a:lnTo>
                    <a:pt x="174" y="491"/>
                  </a:lnTo>
                  <a:lnTo>
                    <a:pt x="0" y="491"/>
                  </a:lnTo>
                  <a:lnTo>
                    <a:pt x="0" y="343"/>
                  </a:lnTo>
                  <a:lnTo>
                    <a:pt x="4" y="297"/>
                  </a:lnTo>
                  <a:lnTo>
                    <a:pt x="13" y="252"/>
                  </a:lnTo>
                  <a:lnTo>
                    <a:pt x="27" y="209"/>
                  </a:lnTo>
                  <a:lnTo>
                    <a:pt x="48" y="169"/>
                  </a:lnTo>
                  <a:lnTo>
                    <a:pt x="72" y="133"/>
                  </a:lnTo>
                  <a:lnTo>
                    <a:pt x="101" y="100"/>
                  </a:lnTo>
                  <a:lnTo>
                    <a:pt x="134" y="71"/>
                  </a:lnTo>
                  <a:lnTo>
                    <a:pt x="170" y="46"/>
                  </a:lnTo>
                  <a:lnTo>
                    <a:pt x="210" y="27"/>
                  </a:lnTo>
                  <a:lnTo>
                    <a:pt x="252" y="12"/>
                  </a:lnTo>
                  <a:lnTo>
                    <a:pt x="296" y="3"/>
                  </a:lnTo>
                  <a:lnTo>
                    <a:pt x="3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4" name="Freeform 899"/>
            <p:cNvSpPr>
              <a:spLocks noEditPoints="1"/>
            </p:cNvSpPr>
            <p:nvPr/>
          </p:nvSpPr>
          <p:spPr bwMode="auto">
            <a:xfrm>
              <a:off x="1795463" y="3119438"/>
              <a:ext cx="371475" cy="306388"/>
            </a:xfrm>
            <a:custGeom>
              <a:avLst/>
              <a:gdLst>
                <a:gd name="T0" fmla="*/ 1509 w 3273"/>
                <a:gd name="T1" fmla="*/ 627 h 2712"/>
                <a:gd name="T2" fmla="*/ 1330 w 3273"/>
                <a:gd name="T3" fmla="*/ 684 h 2712"/>
                <a:gd name="T4" fmla="*/ 1175 w 3273"/>
                <a:gd name="T5" fmla="*/ 785 h 2712"/>
                <a:gd name="T6" fmla="*/ 1050 w 3273"/>
                <a:gd name="T7" fmla="*/ 921 h 2712"/>
                <a:gd name="T8" fmla="*/ 963 w 3273"/>
                <a:gd name="T9" fmla="*/ 1086 h 2712"/>
                <a:gd name="T10" fmla="*/ 921 w 3273"/>
                <a:gd name="T11" fmla="*/ 1272 h 2712"/>
                <a:gd name="T12" fmla="*/ 930 w 3273"/>
                <a:gd name="T13" fmla="*/ 1468 h 2712"/>
                <a:gd name="T14" fmla="*/ 988 w 3273"/>
                <a:gd name="T15" fmla="*/ 1648 h 2712"/>
                <a:gd name="T16" fmla="*/ 1088 w 3273"/>
                <a:gd name="T17" fmla="*/ 1804 h 2712"/>
                <a:gd name="T18" fmla="*/ 1223 w 3273"/>
                <a:gd name="T19" fmla="*/ 1929 h 2712"/>
                <a:gd name="T20" fmla="*/ 1387 w 3273"/>
                <a:gd name="T21" fmla="*/ 2017 h 2712"/>
                <a:gd name="T22" fmla="*/ 1573 w 3273"/>
                <a:gd name="T23" fmla="*/ 2059 h 2712"/>
                <a:gd name="T24" fmla="*/ 1767 w 3273"/>
                <a:gd name="T25" fmla="*/ 2050 h 2712"/>
                <a:gd name="T26" fmla="*/ 1947 w 3273"/>
                <a:gd name="T27" fmla="*/ 1992 h 2712"/>
                <a:gd name="T28" fmla="*/ 2102 w 3273"/>
                <a:gd name="T29" fmla="*/ 1891 h 2712"/>
                <a:gd name="T30" fmla="*/ 2226 w 3273"/>
                <a:gd name="T31" fmla="*/ 1755 h 2712"/>
                <a:gd name="T32" fmla="*/ 2313 w 3273"/>
                <a:gd name="T33" fmla="*/ 1591 h 2712"/>
                <a:gd name="T34" fmla="*/ 2355 w 3273"/>
                <a:gd name="T35" fmla="*/ 1404 h 2712"/>
                <a:gd name="T36" fmla="*/ 2346 w 3273"/>
                <a:gd name="T37" fmla="*/ 1209 h 2712"/>
                <a:gd name="T38" fmla="*/ 2288 w 3273"/>
                <a:gd name="T39" fmla="*/ 1028 h 2712"/>
                <a:gd name="T40" fmla="*/ 2189 w 3273"/>
                <a:gd name="T41" fmla="*/ 872 h 2712"/>
                <a:gd name="T42" fmla="*/ 2053 w 3273"/>
                <a:gd name="T43" fmla="*/ 747 h 2712"/>
                <a:gd name="T44" fmla="*/ 1889 w 3273"/>
                <a:gd name="T45" fmla="*/ 661 h 2712"/>
                <a:gd name="T46" fmla="*/ 1704 w 3273"/>
                <a:gd name="T47" fmla="*/ 617 h 2712"/>
                <a:gd name="T48" fmla="*/ 2841 w 3273"/>
                <a:gd name="T49" fmla="*/ 0 h 2712"/>
                <a:gd name="T50" fmla="*/ 2988 w 3273"/>
                <a:gd name="T51" fmla="*/ 26 h 2712"/>
                <a:gd name="T52" fmla="*/ 3113 w 3273"/>
                <a:gd name="T53" fmla="*/ 97 h 2712"/>
                <a:gd name="T54" fmla="*/ 3208 w 3273"/>
                <a:gd name="T55" fmla="*/ 204 h 2712"/>
                <a:gd name="T56" fmla="*/ 3263 w 3273"/>
                <a:gd name="T57" fmla="*/ 337 h 2712"/>
                <a:gd name="T58" fmla="*/ 3273 w 3273"/>
                <a:gd name="T59" fmla="*/ 2274 h 2712"/>
                <a:gd name="T60" fmla="*/ 3248 w 3273"/>
                <a:gd name="T61" fmla="*/ 2421 h 2712"/>
                <a:gd name="T62" fmla="*/ 3178 w 3273"/>
                <a:gd name="T63" fmla="*/ 2548 h 2712"/>
                <a:gd name="T64" fmla="*/ 3072 w 3273"/>
                <a:gd name="T65" fmla="*/ 2643 h 2712"/>
                <a:gd name="T66" fmla="*/ 2938 w 3273"/>
                <a:gd name="T67" fmla="*/ 2699 h 2712"/>
                <a:gd name="T68" fmla="*/ 435 w 3273"/>
                <a:gd name="T69" fmla="*/ 2712 h 2712"/>
                <a:gd name="T70" fmla="*/ 288 w 3273"/>
                <a:gd name="T71" fmla="*/ 2686 h 2712"/>
                <a:gd name="T72" fmla="*/ 163 w 3273"/>
                <a:gd name="T73" fmla="*/ 2615 h 2712"/>
                <a:gd name="T74" fmla="*/ 68 w 3273"/>
                <a:gd name="T75" fmla="*/ 2509 h 2712"/>
                <a:gd name="T76" fmla="*/ 11 w 3273"/>
                <a:gd name="T77" fmla="*/ 2374 h 2712"/>
                <a:gd name="T78" fmla="*/ 0 w 3273"/>
                <a:gd name="T79" fmla="*/ 438 h 2712"/>
                <a:gd name="T80" fmla="*/ 26 w 3273"/>
                <a:gd name="T81" fmla="*/ 290 h 2712"/>
                <a:gd name="T82" fmla="*/ 96 w 3273"/>
                <a:gd name="T83" fmla="*/ 164 h 2712"/>
                <a:gd name="T84" fmla="*/ 202 w 3273"/>
                <a:gd name="T85" fmla="*/ 68 h 2712"/>
                <a:gd name="T86" fmla="*/ 335 w 3273"/>
                <a:gd name="T87" fmla="*/ 12 h 2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273" h="2712">
                  <a:moveTo>
                    <a:pt x="1637" y="614"/>
                  </a:moveTo>
                  <a:lnTo>
                    <a:pt x="1573" y="617"/>
                  </a:lnTo>
                  <a:lnTo>
                    <a:pt x="1509" y="627"/>
                  </a:lnTo>
                  <a:lnTo>
                    <a:pt x="1446" y="641"/>
                  </a:lnTo>
                  <a:lnTo>
                    <a:pt x="1387" y="661"/>
                  </a:lnTo>
                  <a:lnTo>
                    <a:pt x="1330" y="684"/>
                  </a:lnTo>
                  <a:lnTo>
                    <a:pt x="1275" y="714"/>
                  </a:lnTo>
                  <a:lnTo>
                    <a:pt x="1223" y="747"/>
                  </a:lnTo>
                  <a:lnTo>
                    <a:pt x="1175" y="785"/>
                  </a:lnTo>
                  <a:lnTo>
                    <a:pt x="1129" y="827"/>
                  </a:lnTo>
                  <a:lnTo>
                    <a:pt x="1088" y="872"/>
                  </a:lnTo>
                  <a:lnTo>
                    <a:pt x="1050" y="921"/>
                  </a:lnTo>
                  <a:lnTo>
                    <a:pt x="1016" y="974"/>
                  </a:lnTo>
                  <a:lnTo>
                    <a:pt x="988" y="1028"/>
                  </a:lnTo>
                  <a:lnTo>
                    <a:pt x="963" y="1086"/>
                  </a:lnTo>
                  <a:lnTo>
                    <a:pt x="944" y="1146"/>
                  </a:lnTo>
                  <a:lnTo>
                    <a:pt x="930" y="1209"/>
                  </a:lnTo>
                  <a:lnTo>
                    <a:pt x="921" y="1272"/>
                  </a:lnTo>
                  <a:lnTo>
                    <a:pt x="918" y="1338"/>
                  </a:lnTo>
                  <a:lnTo>
                    <a:pt x="921" y="1404"/>
                  </a:lnTo>
                  <a:lnTo>
                    <a:pt x="930" y="1468"/>
                  </a:lnTo>
                  <a:lnTo>
                    <a:pt x="944" y="1530"/>
                  </a:lnTo>
                  <a:lnTo>
                    <a:pt x="963" y="1591"/>
                  </a:lnTo>
                  <a:lnTo>
                    <a:pt x="988" y="1648"/>
                  </a:lnTo>
                  <a:lnTo>
                    <a:pt x="1016" y="1704"/>
                  </a:lnTo>
                  <a:lnTo>
                    <a:pt x="1050" y="1755"/>
                  </a:lnTo>
                  <a:lnTo>
                    <a:pt x="1088" y="1804"/>
                  </a:lnTo>
                  <a:lnTo>
                    <a:pt x="1129" y="1849"/>
                  </a:lnTo>
                  <a:lnTo>
                    <a:pt x="1175" y="1891"/>
                  </a:lnTo>
                  <a:lnTo>
                    <a:pt x="1223" y="1929"/>
                  </a:lnTo>
                  <a:lnTo>
                    <a:pt x="1275" y="1963"/>
                  </a:lnTo>
                  <a:lnTo>
                    <a:pt x="1330" y="1992"/>
                  </a:lnTo>
                  <a:lnTo>
                    <a:pt x="1387" y="2017"/>
                  </a:lnTo>
                  <a:lnTo>
                    <a:pt x="1446" y="2036"/>
                  </a:lnTo>
                  <a:lnTo>
                    <a:pt x="1509" y="2050"/>
                  </a:lnTo>
                  <a:lnTo>
                    <a:pt x="1573" y="2059"/>
                  </a:lnTo>
                  <a:lnTo>
                    <a:pt x="1637" y="2062"/>
                  </a:lnTo>
                  <a:lnTo>
                    <a:pt x="1704" y="2059"/>
                  </a:lnTo>
                  <a:lnTo>
                    <a:pt x="1767" y="2050"/>
                  </a:lnTo>
                  <a:lnTo>
                    <a:pt x="1830" y="2036"/>
                  </a:lnTo>
                  <a:lnTo>
                    <a:pt x="1889" y="2017"/>
                  </a:lnTo>
                  <a:lnTo>
                    <a:pt x="1947" y="1992"/>
                  </a:lnTo>
                  <a:lnTo>
                    <a:pt x="2001" y="1963"/>
                  </a:lnTo>
                  <a:lnTo>
                    <a:pt x="2053" y="1929"/>
                  </a:lnTo>
                  <a:lnTo>
                    <a:pt x="2102" y="1891"/>
                  </a:lnTo>
                  <a:lnTo>
                    <a:pt x="2147" y="1849"/>
                  </a:lnTo>
                  <a:lnTo>
                    <a:pt x="2189" y="1804"/>
                  </a:lnTo>
                  <a:lnTo>
                    <a:pt x="2226" y="1755"/>
                  </a:lnTo>
                  <a:lnTo>
                    <a:pt x="2260" y="1704"/>
                  </a:lnTo>
                  <a:lnTo>
                    <a:pt x="2288" y="1648"/>
                  </a:lnTo>
                  <a:lnTo>
                    <a:pt x="2313" y="1591"/>
                  </a:lnTo>
                  <a:lnTo>
                    <a:pt x="2332" y="1530"/>
                  </a:lnTo>
                  <a:lnTo>
                    <a:pt x="2346" y="1468"/>
                  </a:lnTo>
                  <a:lnTo>
                    <a:pt x="2355" y="1404"/>
                  </a:lnTo>
                  <a:lnTo>
                    <a:pt x="2358" y="1338"/>
                  </a:lnTo>
                  <a:lnTo>
                    <a:pt x="2355" y="1272"/>
                  </a:lnTo>
                  <a:lnTo>
                    <a:pt x="2346" y="1209"/>
                  </a:lnTo>
                  <a:lnTo>
                    <a:pt x="2332" y="1146"/>
                  </a:lnTo>
                  <a:lnTo>
                    <a:pt x="2313" y="1086"/>
                  </a:lnTo>
                  <a:lnTo>
                    <a:pt x="2288" y="1028"/>
                  </a:lnTo>
                  <a:lnTo>
                    <a:pt x="2260" y="974"/>
                  </a:lnTo>
                  <a:lnTo>
                    <a:pt x="2226" y="921"/>
                  </a:lnTo>
                  <a:lnTo>
                    <a:pt x="2189" y="872"/>
                  </a:lnTo>
                  <a:lnTo>
                    <a:pt x="2147" y="827"/>
                  </a:lnTo>
                  <a:lnTo>
                    <a:pt x="2102" y="785"/>
                  </a:lnTo>
                  <a:lnTo>
                    <a:pt x="2053" y="747"/>
                  </a:lnTo>
                  <a:lnTo>
                    <a:pt x="2001" y="714"/>
                  </a:lnTo>
                  <a:lnTo>
                    <a:pt x="1947" y="684"/>
                  </a:lnTo>
                  <a:lnTo>
                    <a:pt x="1889" y="661"/>
                  </a:lnTo>
                  <a:lnTo>
                    <a:pt x="1830" y="641"/>
                  </a:lnTo>
                  <a:lnTo>
                    <a:pt x="1767" y="627"/>
                  </a:lnTo>
                  <a:lnTo>
                    <a:pt x="1704" y="617"/>
                  </a:lnTo>
                  <a:lnTo>
                    <a:pt x="1637" y="614"/>
                  </a:lnTo>
                  <a:close/>
                  <a:moveTo>
                    <a:pt x="435" y="0"/>
                  </a:moveTo>
                  <a:lnTo>
                    <a:pt x="2841" y="0"/>
                  </a:lnTo>
                  <a:lnTo>
                    <a:pt x="2892" y="3"/>
                  </a:lnTo>
                  <a:lnTo>
                    <a:pt x="2941" y="12"/>
                  </a:lnTo>
                  <a:lnTo>
                    <a:pt x="2988" y="26"/>
                  </a:lnTo>
                  <a:lnTo>
                    <a:pt x="3032" y="45"/>
                  </a:lnTo>
                  <a:lnTo>
                    <a:pt x="3074" y="68"/>
                  </a:lnTo>
                  <a:lnTo>
                    <a:pt x="3113" y="97"/>
                  </a:lnTo>
                  <a:lnTo>
                    <a:pt x="3148" y="129"/>
                  </a:lnTo>
                  <a:lnTo>
                    <a:pt x="3180" y="164"/>
                  </a:lnTo>
                  <a:lnTo>
                    <a:pt x="3208" y="204"/>
                  </a:lnTo>
                  <a:lnTo>
                    <a:pt x="3231" y="246"/>
                  </a:lnTo>
                  <a:lnTo>
                    <a:pt x="3249" y="290"/>
                  </a:lnTo>
                  <a:lnTo>
                    <a:pt x="3263" y="337"/>
                  </a:lnTo>
                  <a:lnTo>
                    <a:pt x="3271" y="386"/>
                  </a:lnTo>
                  <a:lnTo>
                    <a:pt x="3273" y="438"/>
                  </a:lnTo>
                  <a:lnTo>
                    <a:pt x="3273" y="2274"/>
                  </a:lnTo>
                  <a:lnTo>
                    <a:pt x="3271" y="2325"/>
                  </a:lnTo>
                  <a:lnTo>
                    <a:pt x="3262" y="2374"/>
                  </a:lnTo>
                  <a:lnTo>
                    <a:pt x="3248" y="2421"/>
                  </a:lnTo>
                  <a:lnTo>
                    <a:pt x="3229" y="2466"/>
                  </a:lnTo>
                  <a:lnTo>
                    <a:pt x="3205" y="2509"/>
                  </a:lnTo>
                  <a:lnTo>
                    <a:pt x="3178" y="2548"/>
                  </a:lnTo>
                  <a:lnTo>
                    <a:pt x="3146" y="2583"/>
                  </a:lnTo>
                  <a:lnTo>
                    <a:pt x="3110" y="2615"/>
                  </a:lnTo>
                  <a:lnTo>
                    <a:pt x="3072" y="2643"/>
                  </a:lnTo>
                  <a:lnTo>
                    <a:pt x="3030" y="2667"/>
                  </a:lnTo>
                  <a:lnTo>
                    <a:pt x="2985" y="2686"/>
                  </a:lnTo>
                  <a:lnTo>
                    <a:pt x="2938" y="2699"/>
                  </a:lnTo>
                  <a:lnTo>
                    <a:pt x="2889" y="2709"/>
                  </a:lnTo>
                  <a:lnTo>
                    <a:pt x="2839" y="2712"/>
                  </a:lnTo>
                  <a:lnTo>
                    <a:pt x="435" y="2712"/>
                  </a:lnTo>
                  <a:lnTo>
                    <a:pt x="384" y="2709"/>
                  </a:lnTo>
                  <a:lnTo>
                    <a:pt x="335" y="2699"/>
                  </a:lnTo>
                  <a:lnTo>
                    <a:pt x="288" y="2686"/>
                  </a:lnTo>
                  <a:lnTo>
                    <a:pt x="244" y="2667"/>
                  </a:lnTo>
                  <a:lnTo>
                    <a:pt x="202" y="2643"/>
                  </a:lnTo>
                  <a:lnTo>
                    <a:pt x="163" y="2615"/>
                  </a:lnTo>
                  <a:lnTo>
                    <a:pt x="128" y="2583"/>
                  </a:lnTo>
                  <a:lnTo>
                    <a:pt x="96" y="2548"/>
                  </a:lnTo>
                  <a:lnTo>
                    <a:pt x="68" y="2509"/>
                  </a:lnTo>
                  <a:lnTo>
                    <a:pt x="44" y="2466"/>
                  </a:lnTo>
                  <a:lnTo>
                    <a:pt x="26" y="2421"/>
                  </a:lnTo>
                  <a:lnTo>
                    <a:pt x="11" y="2374"/>
                  </a:lnTo>
                  <a:lnTo>
                    <a:pt x="3" y="2325"/>
                  </a:lnTo>
                  <a:lnTo>
                    <a:pt x="0" y="2274"/>
                  </a:lnTo>
                  <a:lnTo>
                    <a:pt x="0" y="438"/>
                  </a:lnTo>
                  <a:lnTo>
                    <a:pt x="3" y="386"/>
                  </a:lnTo>
                  <a:lnTo>
                    <a:pt x="11" y="337"/>
                  </a:lnTo>
                  <a:lnTo>
                    <a:pt x="26" y="290"/>
                  </a:lnTo>
                  <a:lnTo>
                    <a:pt x="44" y="246"/>
                  </a:lnTo>
                  <a:lnTo>
                    <a:pt x="68" y="204"/>
                  </a:lnTo>
                  <a:lnTo>
                    <a:pt x="96" y="164"/>
                  </a:lnTo>
                  <a:lnTo>
                    <a:pt x="128" y="129"/>
                  </a:lnTo>
                  <a:lnTo>
                    <a:pt x="163" y="97"/>
                  </a:lnTo>
                  <a:lnTo>
                    <a:pt x="202" y="68"/>
                  </a:lnTo>
                  <a:lnTo>
                    <a:pt x="244" y="45"/>
                  </a:lnTo>
                  <a:lnTo>
                    <a:pt x="288" y="26"/>
                  </a:lnTo>
                  <a:lnTo>
                    <a:pt x="335" y="12"/>
                  </a:lnTo>
                  <a:lnTo>
                    <a:pt x="384" y="3"/>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5" name="Group 504"/>
          <p:cNvGrpSpPr/>
          <p:nvPr/>
        </p:nvGrpSpPr>
        <p:grpSpPr>
          <a:xfrm>
            <a:off x="1985349" y="1362871"/>
            <a:ext cx="232766" cy="151636"/>
            <a:chOff x="2811780" y="3064669"/>
            <a:chExt cx="382587" cy="249237"/>
          </a:xfrm>
        </p:grpSpPr>
        <p:sp>
          <p:nvSpPr>
            <p:cNvPr id="506" name="Rectangle 904"/>
            <p:cNvSpPr>
              <a:spLocks noChangeArrowheads="1"/>
            </p:cNvSpPr>
            <p:nvPr/>
          </p:nvSpPr>
          <p:spPr bwMode="auto">
            <a:xfrm>
              <a:off x="2811780" y="3131344"/>
              <a:ext cx="381000" cy="39687"/>
            </a:xfrm>
            <a:prstGeom prst="rect">
              <a:avLst/>
            </a:prstGeom>
            <a:solidFill>
              <a:schemeClr val="tx1">
                <a:lumMod val="65000"/>
                <a:lumOff val="35000"/>
              </a:schemeClr>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07" name="Freeform 905"/>
            <p:cNvSpPr>
              <a:spLocks/>
            </p:cNvSpPr>
            <p:nvPr/>
          </p:nvSpPr>
          <p:spPr bwMode="auto">
            <a:xfrm>
              <a:off x="2811780" y="3064669"/>
              <a:ext cx="381000" cy="52387"/>
            </a:xfrm>
            <a:custGeom>
              <a:avLst/>
              <a:gdLst>
                <a:gd name="T0" fmla="*/ 315 w 3366"/>
                <a:gd name="T1" fmla="*/ 0 h 463"/>
                <a:gd name="T2" fmla="*/ 3050 w 3366"/>
                <a:gd name="T3" fmla="*/ 0 h 463"/>
                <a:gd name="T4" fmla="*/ 3093 w 3366"/>
                <a:gd name="T5" fmla="*/ 3 h 463"/>
                <a:gd name="T6" fmla="*/ 3134 w 3366"/>
                <a:gd name="T7" fmla="*/ 12 h 463"/>
                <a:gd name="T8" fmla="*/ 3173 w 3366"/>
                <a:gd name="T9" fmla="*/ 25 h 463"/>
                <a:gd name="T10" fmla="*/ 3209 w 3366"/>
                <a:gd name="T11" fmla="*/ 44 h 463"/>
                <a:gd name="T12" fmla="*/ 3243 w 3366"/>
                <a:gd name="T13" fmla="*/ 66 h 463"/>
                <a:gd name="T14" fmla="*/ 3273 w 3366"/>
                <a:gd name="T15" fmla="*/ 93 h 463"/>
                <a:gd name="T16" fmla="*/ 3299 w 3366"/>
                <a:gd name="T17" fmla="*/ 124 h 463"/>
                <a:gd name="T18" fmla="*/ 3322 w 3366"/>
                <a:gd name="T19" fmla="*/ 158 h 463"/>
                <a:gd name="T20" fmla="*/ 3340 w 3366"/>
                <a:gd name="T21" fmla="*/ 195 h 463"/>
                <a:gd name="T22" fmla="*/ 3355 w 3366"/>
                <a:gd name="T23" fmla="*/ 234 h 463"/>
                <a:gd name="T24" fmla="*/ 3363 w 3366"/>
                <a:gd name="T25" fmla="*/ 276 h 463"/>
                <a:gd name="T26" fmla="*/ 3366 w 3366"/>
                <a:gd name="T27" fmla="*/ 318 h 463"/>
                <a:gd name="T28" fmla="*/ 3366 w 3366"/>
                <a:gd name="T29" fmla="*/ 463 h 463"/>
                <a:gd name="T30" fmla="*/ 0 w 3366"/>
                <a:gd name="T31" fmla="*/ 463 h 463"/>
                <a:gd name="T32" fmla="*/ 0 w 3366"/>
                <a:gd name="T33" fmla="*/ 318 h 463"/>
                <a:gd name="T34" fmla="*/ 3 w 3366"/>
                <a:gd name="T35" fmla="*/ 276 h 463"/>
                <a:gd name="T36" fmla="*/ 11 w 3366"/>
                <a:gd name="T37" fmla="*/ 234 h 463"/>
                <a:gd name="T38" fmla="*/ 25 w 3366"/>
                <a:gd name="T39" fmla="*/ 195 h 463"/>
                <a:gd name="T40" fmla="*/ 43 w 3366"/>
                <a:gd name="T41" fmla="*/ 158 h 463"/>
                <a:gd name="T42" fmla="*/ 65 w 3366"/>
                <a:gd name="T43" fmla="*/ 124 h 463"/>
                <a:gd name="T44" fmla="*/ 92 w 3366"/>
                <a:gd name="T45" fmla="*/ 93 h 463"/>
                <a:gd name="T46" fmla="*/ 123 w 3366"/>
                <a:gd name="T47" fmla="*/ 66 h 463"/>
                <a:gd name="T48" fmla="*/ 156 w 3366"/>
                <a:gd name="T49" fmla="*/ 44 h 463"/>
                <a:gd name="T50" fmla="*/ 192 w 3366"/>
                <a:gd name="T51" fmla="*/ 25 h 463"/>
                <a:gd name="T52" fmla="*/ 231 w 3366"/>
                <a:gd name="T53" fmla="*/ 12 h 463"/>
                <a:gd name="T54" fmla="*/ 273 w 3366"/>
                <a:gd name="T55" fmla="*/ 3 h 463"/>
                <a:gd name="T56" fmla="*/ 315 w 3366"/>
                <a:gd name="T5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66" h="463">
                  <a:moveTo>
                    <a:pt x="315" y="0"/>
                  </a:moveTo>
                  <a:lnTo>
                    <a:pt x="3050" y="0"/>
                  </a:lnTo>
                  <a:lnTo>
                    <a:pt x="3093" y="3"/>
                  </a:lnTo>
                  <a:lnTo>
                    <a:pt x="3134" y="12"/>
                  </a:lnTo>
                  <a:lnTo>
                    <a:pt x="3173" y="25"/>
                  </a:lnTo>
                  <a:lnTo>
                    <a:pt x="3209" y="44"/>
                  </a:lnTo>
                  <a:lnTo>
                    <a:pt x="3243" y="66"/>
                  </a:lnTo>
                  <a:lnTo>
                    <a:pt x="3273" y="93"/>
                  </a:lnTo>
                  <a:lnTo>
                    <a:pt x="3299" y="124"/>
                  </a:lnTo>
                  <a:lnTo>
                    <a:pt x="3322" y="158"/>
                  </a:lnTo>
                  <a:lnTo>
                    <a:pt x="3340" y="195"/>
                  </a:lnTo>
                  <a:lnTo>
                    <a:pt x="3355" y="234"/>
                  </a:lnTo>
                  <a:lnTo>
                    <a:pt x="3363" y="276"/>
                  </a:lnTo>
                  <a:lnTo>
                    <a:pt x="3366" y="318"/>
                  </a:lnTo>
                  <a:lnTo>
                    <a:pt x="3366" y="463"/>
                  </a:lnTo>
                  <a:lnTo>
                    <a:pt x="0" y="463"/>
                  </a:lnTo>
                  <a:lnTo>
                    <a:pt x="0" y="318"/>
                  </a:lnTo>
                  <a:lnTo>
                    <a:pt x="3" y="276"/>
                  </a:lnTo>
                  <a:lnTo>
                    <a:pt x="11" y="234"/>
                  </a:lnTo>
                  <a:lnTo>
                    <a:pt x="25" y="195"/>
                  </a:lnTo>
                  <a:lnTo>
                    <a:pt x="43" y="158"/>
                  </a:lnTo>
                  <a:lnTo>
                    <a:pt x="65" y="124"/>
                  </a:lnTo>
                  <a:lnTo>
                    <a:pt x="92" y="93"/>
                  </a:lnTo>
                  <a:lnTo>
                    <a:pt x="123" y="66"/>
                  </a:lnTo>
                  <a:lnTo>
                    <a:pt x="156" y="44"/>
                  </a:lnTo>
                  <a:lnTo>
                    <a:pt x="192" y="25"/>
                  </a:lnTo>
                  <a:lnTo>
                    <a:pt x="231" y="12"/>
                  </a:lnTo>
                  <a:lnTo>
                    <a:pt x="273" y="3"/>
                  </a:lnTo>
                  <a:lnTo>
                    <a:pt x="315"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8" name="Freeform 906"/>
            <p:cNvSpPr>
              <a:spLocks noEditPoints="1"/>
            </p:cNvSpPr>
            <p:nvPr/>
          </p:nvSpPr>
          <p:spPr bwMode="auto">
            <a:xfrm>
              <a:off x="2811780" y="3185319"/>
              <a:ext cx="382587" cy="128587"/>
            </a:xfrm>
            <a:custGeom>
              <a:avLst/>
              <a:gdLst>
                <a:gd name="T0" fmla="*/ 1102 w 3368"/>
                <a:gd name="T1" fmla="*/ 677 h 1135"/>
                <a:gd name="T2" fmla="*/ 1073 w 3368"/>
                <a:gd name="T3" fmla="*/ 694 h 1135"/>
                <a:gd name="T4" fmla="*/ 1055 w 3368"/>
                <a:gd name="T5" fmla="*/ 723 h 1135"/>
                <a:gd name="T6" fmla="*/ 1055 w 3368"/>
                <a:gd name="T7" fmla="*/ 759 h 1135"/>
                <a:gd name="T8" fmla="*/ 1073 w 3368"/>
                <a:gd name="T9" fmla="*/ 789 h 1135"/>
                <a:gd name="T10" fmla="*/ 1102 w 3368"/>
                <a:gd name="T11" fmla="*/ 807 h 1135"/>
                <a:gd name="T12" fmla="*/ 1683 w 3368"/>
                <a:gd name="T13" fmla="*/ 809 h 1135"/>
                <a:gd name="T14" fmla="*/ 1717 w 3368"/>
                <a:gd name="T15" fmla="*/ 798 h 1135"/>
                <a:gd name="T16" fmla="*/ 1740 w 3368"/>
                <a:gd name="T17" fmla="*/ 775 h 1135"/>
                <a:gd name="T18" fmla="*/ 1749 w 3368"/>
                <a:gd name="T19" fmla="*/ 742 h 1135"/>
                <a:gd name="T20" fmla="*/ 1740 w 3368"/>
                <a:gd name="T21" fmla="*/ 708 h 1135"/>
                <a:gd name="T22" fmla="*/ 1717 w 3368"/>
                <a:gd name="T23" fmla="*/ 683 h 1135"/>
                <a:gd name="T24" fmla="*/ 1683 w 3368"/>
                <a:gd name="T25" fmla="*/ 675 h 1135"/>
                <a:gd name="T26" fmla="*/ 459 w 3368"/>
                <a:gd name="T27" fmla="*/ 332 h 1135"/>
                <a:gd name="T28" fmla="*/ 425 w 3368"/>
                <a:gd name="T29" fmla="*/ 342 h 1135"/>
                <a:gd name="T30" fmla="*/ 402 w 3368"/>
                <a:gd name="T31" fmla="*/ 365 h 1135"/>
                <a:gd name="T32" fmla="*/ 393 w 3368"/>
                <a:gd name="T33" fmla="*/ 399 h 1135"/>
                <a:gd name="T34" fmla="*/ 402 w 3368"/>
                <a:gd name="T35" fmla="*/ 433 h 1135"/>
                <a:gd name="T36" fmla="*/ 425 w 3368"/>
                <a:gd name="T37" fmla="*/ 458 h 1135"/>
                <a:gd name="T38" fmla="*/ 459 w 3368"/>
                <a:gd name="T39" fmla="*/ 466 h 1135"/>
                <a:gd name="T40" fmla="*/ 1516 w 3368"/>
                <a:gd name="T41" fmla="*/ 464 h 1135"/>
                <a:gd name="T42" fmla="*/ 1546 w 3368"/>
                <a:gd name="T43" fmla="*/ 447 h 1135"/>
                <a:gd name="T44" fmla="*/ 1563 w 3368"/>
                <a:gd name="T45" fmla="*/ 417 h 1135"/>
                <a:gd name="T46" fmla="*/ 1563 w 3368"/>
                <a:gd name="T47" fmla="*/ 381 h 1135"/>
                <a:gd name="T48" fmla="*/ 1546 w 3368"/>
                <a:gd name="T49" fmla="*/ 352 h 1135"/>
                <a:gd name="T50" fmla="*/ 1516 w 3368"/>
                <a:gd name="T51" fmla="*/ 334 h 1135"/>
                <a:gd name="T52" fmla="*/ 459 w 3368"/>
                <a:gd name="T53" fmla="*/ 332 h 1135"/>
                <a:gd name="T54" fmla="*/ 3368 w 3368"/>
                <a:gd name="T55" fmla="*/ 0 h 1135"/>
                <a:gd name="T56" fmla="*/ 3365 w 3368"/>
                <a:gd name="T57" fmla="*/ 859 h 1135"/>
                <a:gd name="T58" fmla="*/ 3343 w 3368"/>
                <a:gd name="T59" fmla="*/ 940 h 1135"/>
                <a:gd name="T60" fmla="*/ 3302 w 3368"/>
                <a:gd name="T61" fmla="*/ 1011 h 1135"/>
                <a:gd name="T62" fmla="*/ 3245 w 3368"/>
                <a:gd name="T63" fmla="*/ 1068 h 1135"/>
                <a:gd name="T64" fmla="*/ 3176 w 3368"/>
                <a:gd name="T65" fmla="*/ 1109 h 1135"/>
                <a:gd name="T66" fmla="*/ 3096 w 3368"/>
                <a:gd name="T67" fmla="*/ 1132 h 1135"/>
                <a:gd name="T68" fmla="*/ 315 w 3368"/>
                <a:gd name="T69" fmla="*/ 1135 h 1135"/>
                <a:gd name="T70" fmla="*/ 231 w 3368"/>
                <a:gd name="T71" fmla="*/ 1123 h 1135"/>
                <a:gd name="T72" fmla="*/ 156 w 3368"/>
                <a:gd name="T73" fmla="*/ 1090 h 1135"/>
                <a:gd name="T74" fmla="*/ 92 w 3368"/>
                <a:gd name="T75" fmla="*/ 1041 h 1135"/>
                <a:gd name="T76" fmla="*/ 43 w 3368"/>
                <a:gd name="T77" fmla="*/ 977 h 1135"/>
                <a:gd name="T78" fmla="*/ 11 w 3368"/>
                <a:gd name="T79" fmla="*/ 901 h 1135"/>
                <a:gd name="T80" fmla="*/ 0 w 3368"/>
                <a:gd name="T81" fmla="*/ 816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368" h="1135">
                  <a:moveTo>
                    <a:pt x="1120" y="675"/>
                  </a:moveTo>
                  <a:lnTo>
                    <a:pt x="1102" y="677"/>
                  </a:lnTo>
                  <a:lnTo>
                    <a:pt x="1086" y="683"/>
                  </a:lnTo>
                  <a:lnTo>
                    <a:pt x="1073" y="694"/>
                  </a:lnTo>
                  <a:lnTo>
                    <a:pt x="1062" y="708"/>
                  </a:lnTo>
                  <a:lnTo>
                    <a:pt x="1055" y="723"/>
                  </a:lnTo>
                  <a:lnTo>
                    <a:pt x="1053" y="742"/>
                  </a:lnTo>
                  <a:lnTo>
                    <a:pt x="1055" y="759"/>
                  </a:lnTo>
                  <a:lnTo>
                    <a:pt x="1062" y="776"/>
                  </a:lnTo>
                  <a:lnTo>
                    <a:pt x="1073" y="789"/>
                  </a:lnTo>
                  <a:lnTo>
                    <a:pt x="1086" y="800"/>
                  </a:lnTo>
                  <a:lnTo>
                    <a:pt x="1102" y="807"/>
                  </a:lnTo>
                  <a:lnTo>
                    <a:pt x="1120" y="809"/>
                  </a:lnTo>
                  <a:lnTo>
                    <a:pt x="1683" y="809"/>
                  </a:lnTo>
                  <a:lnTo>
                    <a:pt x="1700" y="806"/>
                  </a:lnTo>
                  <a:lnTo>
                    <a:pt x="1717" y="798"/>
                  </a:lnTo>
                  <a:lnTo>
                    <a:pt x="1730" y="788"/>
                  </a:lnTo>
                  <a:lnTo>
                    <a:pt x="1740" y="775"/>
                  </a:lnTo>
                  <a:lnTo>
                    <a:pt x="1747" y="758"/>
                  </a:lnTo>
                  <a:lnTo>
                    <a:pt x="1749" y="742"/>
                  </a:lnTo>
                  <a:lnTo>
                    <a:pt x="1747" y="723"/>
                  </a:lnTo>
                  <a:lnTo>
                    <a:pt x="1740" y="708"/>
                  </a:lnTo>
                  <a:lnTo>
                    <a:pt x="1730" y="694"/>
                  </a:lnTo>
                  <a:lnTo>
                    <a:pt x="1717" y="683"/>
                  </a:lnTo>
                  <a:lnTo>
                    <a:pt x="1700" y="677"/>
                  </a:lnTo>
                  <a:lnTo>
                    <a:pt x="1683" y="675"/>
                  </a:lnTo>
                  <a:lnTo>
                    <a:pt x="1120" y="675"/>
                  </a:lnTo>
                  <a:close/>
                  <a:moveTo>
                    <a:pt x="459" y="332"/>
                  </a:moveTo>
                  <a:lnTo>
                    <a:pt x="442" y="334"/>
                  </a:lnTo>
                  <a:lnTo>
                    <a:pt x="425" y="342"/>
                  </a:lnTo>
                  <a:lnTo>
                    <a:pt x="412" y="352"/>
                  </a:lnTo>
                  <a:lnTo>
                    <a:pt x="402" y="365"/>
                  </a:lnTo>
                  <a:lnTo>
                    <a:pt x="396" y="381"/>
                  </a:lnTo>
                  <a:lnTo>
                    <a:pt x="393" y="399"/>
                  </a:lnTo>
                  <a:lnTo>
                    <a:pt x="396" y="417"/>
                  </a:lnTo>
                  <a:lnTo>
                    <a:pt x="402" y="433"/>
                  </a:lnTo>
                  <a:lnTo>
                    <a:pt x="412" y="448"/>
                  </a:lnTo>
                  <a:lnTo>
                    <a:pt x="425" y="458"/>
                  </a:lnTo>
                  <a:lnTo>
                    <a:pt x="442" y="465"/>
                  </a:lnTo>
                  <a:lnTo>
                    <a:pt x="459" y="466"/>
                  </a:lnTo>
                  <a:lnTo>
                    <a:pt x="1499" y="466"/>
                  </a:lnTo>
                  <a:lnTo>
                    <a:pt x="1516" y="464"/>
                  </a:lnTo>
                  <a:lnTo>
                    <a:pt x="1533" y="457"/>
                  </a:lnTo>
                  <a:lnTo>
                    <a:pt x="1546" y="447"/>
                  </a:lnTo>
                  <a:lnTo>
                    <a:pt x="1556" y="433"/>
                  </a:lnTo>
                  <a:lnTo>
                    <a:pt x="1563" y="417"/>
                  </a:lnTo>
                  <a:lnTo>
                    <a:pt x="1565" y="399"/>
                  </a:lnTo>
                  <a:lnTo>
                    <a:pt x="1563" y="381"/>
                  </a:lnTo>
                  <a:lnTo>
                    <a:pt x="1556" y="365"/>
                  </a:lnTo>
                  <a:lnTo>
                    <a:pt x="1546" y="352"/>
                  </a:lnTo>
                  <a:lnTo>
                    <a:pt x="1533" y="342"/>
                  </a:lnTo>
                  <a:lnTo>
                    <a:pt x="1516" y="334"/>
                  </a:lnTo>
                  <a:lnTo>
                    <a:pt x="1499" y="332"/>
                  </a:lnTo>
                  <a:lnTo>
                    <a:pt x="459" y="332"/>
                  </a:lnTo>
                  <a:close/>
                  <a:moveTo>
                    <a:pt x="0" y="0"/>
                  </a:moveTo>
                  <a:lnTo>
                    <a:pt x="3368" y="0"/>
                  </a:lnTo>
                  <a:lnTo>
                    <a:pt x="3368" y="816"/>
                  </a:lnTo>
                  <a:lnTo>
                    <a:pt x="3365" y="859"/>
                  </a:lnTo>
                  <a:lnTo>
                    <a:pt x="3357" y="901"/>
                  </a:lnTo>
                  <a:lnTo>
                    <a:pt x="3343" y="940"/>
                  </a:lnTo>
                  <a:lnTo>
                    <a:pt x="3325" y="977"/>
                  </a:lnTo>
                  <a:lnTo>
                    <a:pt x="3302" y="1011"/>
                  </a:lnTo>
                  <a:lnTo>
                    <a:pt x="3276" y="1041"/>
                  </a:lnTo>
                  <a:lnTo>
                    <a:pt x="3245" y="1068"/>
                  </a:lnTo>
                  <a:lnTo>
                    <a:pt x="3211" y="1090"/>
                  </a:lnTo>
                  <a:lnTo>
                    <a:pt x="3176" y="1109"/>
                  </a:lnTo>
                  <a:lnTo>
                    <a:pt x="3137" y="1123"/>
                  </a:lnTo>
                  <a:lnTo>
                    <a:pt x="3096" y="1132"/>
                  </a:lnTo>
                  <a:lnTo>
                    <a:pt x="3053" y="1135"/>
                  </a:lnTo>
                  <a:lnTo>
                    <a:pt x="315" y="1135"/>
                  </a:lnTo>
                  <a:lnTo>
                    <a:pt x="273" y="1132"/>
                  </a:lnTo>
                  <a:lnTo>
                    <a:pt x="231" y="1123"/>
                  </a:lnTo>
                  <a:lnTo>
                    <a:pt x="192" y="1109"/>
                  </a:lnTo>
                  <a:lnTo>
                    <a:pt x="156" y="1090"/>
                  </a:lnTo>
                  <a:lnTo>
                    <a:pt x="123" y="1068"/>
                  </a:lnTo>
                  <a:lnTo>
                    <a:pt x="92" y="1041"/>
                  </a:lnTo>
                  <a:lnTo>
                    <a:pt x="65" y="1011"/>
                  </a:lnTo>
                  <a:lnTo>
                    <a:pt x="43" y="977"/>
                  </a:lnTo>
                  <a:lnTo>
                    <a:pt x="25" y="940"/>
                  </a:lnTo>
                  <a:lnTo>
                    <a:pt x="11" y="901"/>
                  </a:lnTo>
                  <a:lnTo>
                    <a:pt x="3" y="859"/>
                  </a:lnTo>
                  <a:lnTo>
                    <a:pt x="0" y="816"/>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09" name="Group 508"/>
          <p:cNvGrpSpPr/>
          <p:nvPr/>
        </p:nvGrpSpPr>
        <p:grpSpPr>
          <a:xfrm>
            <a:off x="2535032" y="1322305"/>
            <a:ext cx="206689" cy="232767"/>
            <a:chOff x="2795588" y="2898775"/>
            <a:chExt cx="339725" cy="382588"/>
          </a:xfrm>
          <a:solidFill>
            <a:schemeClr val="tx1">
              <a:lumMod val="65000"/>
              <a:lumOff val="35000"/>
            </a:schemeClr>
          </a:solidFill>
        </p:grpSpPr>
        <p:sp>
          <p:nvSpPr>
            <p:cNvPr id="510" name="Rectangle 911"/>
            <p:cNvSpPr>
              <a:spLocks noChangeArrowheads="1"/>
            </p:cNvSpPr>
            <p:nvPr/>
          </p:nvSpPr>
          <p:spPr bwMode="auto">
            <a:xfrm>
              <a:off x="2809876" y="3255963"/>
              <a:ext cx="309563" cy="254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11" name="Freeform 912"/>
            <p:cNvSpPr>
              <a:spLocks/>
            </p:cNvSpPr>
            <p:nvPr/>
          </p:nvSpPr>
          <p:spPr bwMode="auto">
            <a:xfrm>
              <a:off x="2795588" y="3179763"/>
              <a:ext cx="339725" cy="58738"/>
            </a:xfrm>
            <a:custGeom>
              <a:avLst/>
              <a:gdLst>
                <a:gd name="T0" fmla="*/ 246 w 2993"/>
                <a:gd name="T1" fmla="*/ 0 h 523"/>
                <a:gd name="T2" fmla="*/ 2743 w 2993"/>
                <a:gd name="T3" fmla="*/ 0 h 523"/>
                <a:gd name="T4" fmla="*/ 2780 w 2993"/>
                <a:gd name="T5" fmla="*/ 3 h 523"/>
                <a:gd name="T6" fmla="*/ 2815 w 2993"/>
                <a:gd name="T7" fmla="*/ 11 h 523"/>
                <a:gd name="T8" fmla="*/ 2848 w 2993"/>
                <a:gd name="T9" fmla="*/ 23 h 523"/>
                <a:gd name="T10" fmla="*/ 2878 w 2993"/>
                <a:gd name="T11" fmla="*/ 39 h 523"/>
                <a:gd name="T12" fmla="*/ 2907 w 2993"/>
                <a:gd name="T13" fmla="*/ 60 h 523"/>
                <a:gd name="T14" fmla="*/ 2932 w 2993"/>
                <a:gd name="T15" fmla="*/ 83 h 523"/>
                <a:gd name="T16" fmla="*/ 2952 w 2993"/>
                <a:gd name="T17" fmla="*/ 111 h 523"/>
                <a:gd name="T18" fmla="*/ 2969 w 2993"/>
                <a:gd name="T19" fmla="*/ 140 h 523"/>
                <a:gd name="T20" fmla="*/ 2982 w 2993"/>
                <a:gd name="T21" fmla="*/ 172 h 523"/>
                <a:gd name="T22" fmla="*/ 2990 w 2993"/>
                <a:gd name="T23" fmla="*/ 206 h 523"/>
                <a:gd name="T24" fmla="*/ 2993 w 2993"/>
                <a:gd name="T25" fmla="*/ 242 h 523"/>
                <a:gd name="T26" fmla="*/ 2993 w 2993"/>
                <a:gd name="T27" fmla="*/ 523 h 523"/>
                <a:gd name="T28" fmla="*/ 0 w 2993"/>
                <a:gd name="T29" fmla="*/ 523 h 523"/>
                <a:gd name="T30" fmla="*/ 0 w 2993"/>
                <a:gd name="T31" fmla="*/ 242 h 523"/>
                <a:gd name="T32" fmla="*/ 3 w 2993"/>
                <a:gd name="T33" fmla="*/ 206 h 523"/>
                <a:gd name="T34" fmla="*/ 10 w 2993"/>
                <a:gd name="T35" fmla="*/ 172 h 523"/>
                <a:gd name="T36" fmla="*/ 24 w 2993"/>
                <a:gd name="T37" fmla="*/ 140 h 523"/>
                <a:gd name="T38" fmla="*/ 40 w 2993"/>
                <a:gd name="T39" fmla="*/ 111 h 523"/>
                <a:gd name="T40" fmla="*/ 60 w 2993"/>
                <a:gd name="T41" fmla="*/ 83 h 523"/>
                <a:gd name="T42" fmla="*/ 85 w 2993"/>
                <a:gd name="T43" fmla="*/ 60 h 523"/>
                <a:gd name="T44" fmla="*/ 112 w 2993"/>
                <a:gd name="T45" fmla="*/ 39 h 523"/>
                <a:gd name="T46" fmla="*/ 143 w 2993"/>
                <a:gd name="T47" fmla="*/ 23 h 523"/>
                <a:gd name="T48" fmla="*/ 176 w 2993"/>
                <a:gd name="T49" fmla="*/ 11 h 523"/>
                <a:gd name="T50" fmla="*/ 211 w 2993"/>
                <a:gd name="T51" fmla="*/ 3 h 523"/>
                <a:gd name="T52" fmla="*/ 246 w 2993"/>
                <a:gd name="T53" fmla="*/ 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93" h="523">
                  <a:moveTo>
                    <a:pt x="246" y="0"/>
                  </a:moveTo>
                  <a:lnTo>
                    <a:pt x="2743" y="0"/>
                  </a:lnTo>
                  <a:lnTo>
                    <a:pt x="2780" y="3"/>
                  </a:lnTo>
                  <a:lnTo>
                    <a:pt x="2815" y="11"/>
                  </a:lnTo>
                  <a:lnTo>
                    <a:pt x="2848" y="23"/>
                  </a:lnTo>
                  <a:lnTo>
                    <a:pt x="2878" y="39"/>
                  </a:lnTo>
                  <a:lnTo>
                    <a:pt x="2907" y="60"/>
                  </a:lnTo>
                  <a:lnTo>
                    <a:pt x="2932" y="83"/>
                  </a:lnTo>
                  <a:lnTo>
                    <a:pt x="2952" y="111"/>
                  </a:lnTo>
                  <a:lnTo>
                    <a:pt x="2969" y="140"/>
                  </a:lnTo>
                  <a:lnTo>
                    <a:pt x="2982" y="172"/>
                  </a:lnTo>
                  <a:lnTo>
                    <a:pt x="2990" y="206"/>
                  </a:lnTo>
                  <a:lnTo>
                    <a:pt x="2993" y="242"/>
                  </a:lnTo>
                  <a:lnTo>
                    <a:pt x="2993" y="523"/>
                  </a:lnTo>
                  <a:lnTo>
                    <a:pt x="0" y="523"/>
                  </a:lnTo>
                  <a:lnTo>
                    <a:pt x="0" y="242"/>
                  </a:lnTo>
                  <a:lnTo>
                    <a:pt x="3" y="206"/>
                  </a:lnTo>
                  <a:lnTo>
                    <a:pt x="10" y="172"/>
                  </a:lnTo>
                  <a:lnTo>
                    <a:pt x="24" y="140"/>
                  </a:lnTo>
                  <a:lnTo>
                    <a:pt x="40" y="111"/>
                  </a:lnTo>
                  <a:lnTo>
                    <a:pt x="60" y="83"/>
                  </a:lnTo>
                  <a:lnTo>
                    <a:pt x="85" y="60"/>
                  </a:lnTo>
                  <a:lnTo>
                    <a:pt x="112" y="39"/>
                  </a:lnTo>
                  <a:lnTo>
                    <a:pt x="143" y="23"/>
                  </a:lnTo>
                  <a:lnTo>
                    <a:pt x="176" y="11"/>
                  </a:lnTo>
                  <a:lnTo>
                    <a:pt x="211" y="3"/>
                  </a:lnTo>
                  <a:lnTo>
                    <a:pt x="2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2" name="Freeform 913"/>
            <p:cNvSpPr>
              <a:spLocks/>
            </p:cNvSpPr>
            <p:nvPr/>
          </p:nvSpPr>
          <p:spPr bwMode="auto">
            <a:xfrm>
              <a:off x="2895601" y="2898775"/>
              <a:ext cx="139700" cy="263525"/>
            </a:xfrm>
            <a:custGeom>
              <a:avLst/>
              <a:gdLst>
                <a:gd name="T0" fmla="*/ 613 w 1227"/>
                <a:gd name="T1" fmla="*/ 0 h 2324"/>
                <a:gd name="T2" fmla="*/ 676 w 1227"/>
                <a:gd name="T3" fmla="*/ 3 h 2324"/>
                <a:gd name="T4" fmla="*/ 737 w 1227"/>
                <a:gd name="T5" fmla="*/ 12 h 2324"/>
                <a:gd name="T6" fmla="*/ 797 w 1227"/>
                <a:gd name="T7" fmla="*/ 27 h 2324"/>
                <a:gd name="T8" fmla="*/ 853 w 1227"/>
                <a:gd name="T9" fmla="*/ 47 h 2324"/>
                <a:gd name="T10" fmla="*/ 906 w 1227"/>
                <a:gd name="T11" fmla="*/ 73 h 2324"/>
                <a:gd name="T12" fmla="*/ 957 w 1227"/>
                <a:gd name="T13" fmla="*/ 102 h 2324"/>
                <a:gd name="T14" fmla="*/ 1004 w 1227"/>
                <a:gd name="T15" fmla="*/ 137 h 2324"/>
                <a:gd name="T16" fmla="*/ 1047 w 1227"/>
                <a:gd name="T17" fmla="*/ 175 h 2324"/>
                <a:gd name="T18" fmla="*/ 1087 w 1227"/>
                <a:gd name="T19" fmla="*/ 218 h 2324"/>
                <a:gd name="T20" fmla="*/ 1123 w 1227"/>
                <a:gd name="T21" fmla="*/ 264 h 2324"/>
                <a:gd name="T22" fmla="*/ 1153 w 1227"/>
                <a:gd name="T23" fmla="*/ 313 h 2324"/>
                <a:gd name="T24" fmla="*/ 1179 w 1227"/>
                <a:gd name="T25" fmla="*/ 365 h 2324"/>
                <a:gd name="T26" fmla="*/ 1200 w 1227"/>
                <a:gd name="T27" fmla="*/ 419 h 2324"/>
                <a:gd name="T28" fmla="*/ 1215 w 1227"/>
                <a:gd name="T29" fmla="*/ 476 h 2324"/>
                <a:gd name="T30" fmla="*/ 1224 w 1227"/>
                <a:gd name="T31" fmla="*/ 536 h 2324"/>
                <a:gd name="T32" fmla="*/ 1227 w 1227"/>
                <a:gd name="T33" fmla="*/ 597 h 2324"/>
                <a:gd name="T34" fmla="*/ 1224 w 1227"/>
                <a:gd name="T35" fmla="*/ 658 h 2324"/>
                <a:gd name="T36" fmla="*/ 1215 w 1227"/>
                <a:gd name="T37" fmla="*/ 718 h 2324"/>
                <a:gd name="T38" fmla="*/ 1200 w 1227"/>
                <a:gd name="T39" fmla="*/ 775 h 2324"/>
                <a:gd name="T40" fmla="*/ 1179 w 1227"/>
                <a:gd name="T41" fmla="*/ 829 h 2324"/>
                <a:gd name="T42" fmla="*/ 1153 w 1227"/>
                <a:gd name="T43" fmla="*/ 881 h 2324"/>
                <a:gd name="T44" fmla="*/ 1123 w 1227"/>
                <a:gd name="T45" fmla="*/ 930 h 2324"/>
                <a:gd name="T46" fmla="*/ 1088 w 1227"/>
                <a:gd name="T47" fmla="*/ 976 h 2324"/>
                <a:gd name="T48" fmla="*/ 1048 w 1227"/>
                <a:gd name="T49" fmla="*/ 1018 h 2324"/>
                <a:gd name="T50" fmla="*/ 1005 w 1227"/>
                <a:gd name="T51" fmla="*/ 1057 h 2324"/>
                <a:gd name="T52" fmla="*/ 958 w 1227"/>
                <a:gd name="T53" fmla="*/ 1092 h 2324"/>
                <a:gd name="T54" fmla="*/ 908 w 1227"/>
                <a:gd name="T55" fmla="*/ 1122 h 2324"/>
                <a:gd name="T56" fmla="*/ 908 w 1227"/>
                <a:gd name="T57" fmla="*/ 2324 h 2324"/>
                <a:gd name="T58" fmla="*/ 318 w 1227"/>
                <a:gd name="T59" fmla="*/ 2324 h 2324"/>
                <a:gd name="T60" fmla="*/ 318 w 1227"/>
                <a:gd name="T61" fmla="*/ 1122 h 2324"/>
                <a:gd name="T62" fmla="*/ 268 w 1227"/>
                <a:gd name="T63" fmla="*/ 1092 h 2324"/>
                <a:gd name="T64" fmla="*/ 221 w 1227"/>
                <a:gd name="T65" fmla="*/ 1057 h 2324"/>
                <a:gd name="T66" fmla="*/ 178 w 1227"/>
                <a:gd name="T67" fmla="*/ 1019 h 2324"/>
                <a:gd name="T68" fmla="*/ 139 w 1227"/>
                <a:gd name="T69" fmla="*/ 976 h 2324"/>
                <a:gd name="T70" fmla="*/ 103 w 1227"/>
                <a:gd name="T71" fmla="*/ 931 h 2324"/>
                <a:gd name="T72" fmla="*/ 73 w 1227"/>
                <a:gd name="T73" fmla="*/ 882 h 2324"/>
                <a:gd name="T74" fmla="*/ 48 w 1227"/>
                <a:gd name="T75" fmla="*/ 830 h 2324"/>
                <a:gd name="T76" fmla="*/ 27 w 1227"/>
                <a:gd name="T77" fmla="*/ 775 h 2324"/>
                <a:gd name="T78" fmla="*/ 12 w 1227"/>
                <a:gd name="T79" fmla="*/ 718 h 2324"/>
                <a:gd name="T80" fmla="*/ 3 w 1227"/>
                <a:gd name="T81" fmla="*/ 658 h 2324"/>
                <a:gd name="T82" fmla="*/ 0 w 1227"/>
                <a:gd name="T83" fmla="*/ 597 h 2324"/>
                <a:gd name="T84" fmla="*/ 3 w 1227"/>
                <a:gd name="T85" fmla="*/ 536 h 2324"/>
                <a:gd name="T86" fmla="*/ 12 w 1227"/>
                <a:gd name="T87" fmla="*/ 476 h 2324"/>
                <a:gd name="T88" fmla="*/ 26 w 1227"/>
                <a:gd name="T89" fmla="*/ 419 h 2324"/>
                <a:gd name="T90" fmla="*/ 48 w 1227"/>
                <a:gd name="T91" fmla="*/ 365 h 2324"/>
                <a:gd name="T92" fmla="*/ 73 w 1227"/>
                <a:gd name="T93" fmla="*/ 313 h 2324"/>
                <a:gd name="T94" fmla="*/ 104 w 1227"/>
                <a:gd name="T95" fmla="*/ 264 h 2324"/>
                <a:gd name="T96" fmla="*/ 139 w 1227"/>
                <a:gd name="T97" fmla="*/ 218 h 2324"/>
                <a:gd name="T98" fmla="*/ 179 w 1227"/>
                <a:gd name="T99" fmla="*/ 175 h 2324"/>
                <a:gd name="T100" fmla="*/ 222 w 1227"/>
                <a:gd name="T101" fmla="*/ 137 h 2324"/>
                <a:gd name="T102" fmla="*/ 270 w 1227"/>
                <a:gd name="T103" fmla="*/ 102 h 2324"/>
                <a:gd name="T104" fmla="*/ 320 w 1227"/>
                <a:gd name="T105" fmla="*/ 73 h 2324"/>
                <a:gd name="T106" fmla="*/ 374 w 1227"/>
                <a:gd name="T107" fmla="*/ 47 h 2324"/>
                <a:gd name="T108" fmla="*/ 430 w 1227"/>
                <a:gd name="T109" fmla="*/ 27 h 2324"/>
                <a:gd name="T110" fmla="*/ 489 w 1227"/>
                <a:gd name="T111" fmla="*/ 12 h 2324"/>
                <a:gd name="T112" fmla="*/ 550 w 1227"/>
                <a:gd name="T113" fmla="*/ 3 h 2324"/>
                <a:gd name="T114" fmla="*/ 613 w 1227"/>
                <a:gd name="T115" fmla="*/ 0 h 2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7" h="2324">
                  <a:moveTo>
                    <a:pt x="613" y="0"/>
                  </a:moveTo>
                  <a:lnTo>
                    <a:pt x="676" y="3"/>
                  </a:lnTo>
                  <a:lnTo>
                    <a:pt x="737" y="12"/>
                  </a:lnTo>
                  <a:lnTo>
                    <a:pt x="797" y="27"/>
                  </a:lnTo>
                  <a:lnTo>
                    <a:pt x="853" y="47"/>
                  </a:lnTo>
                  <a:lnTo>
                    <a:pt x="906" y="73"/>
                  </a:lnTo>
                  <a:lnTo>
                    <a:pt x="957" y="102"/>
                  </a:lnTo>
                  <a:lnTo>
                    <a:pt x="1004" y="137"/>
                  </a:lnTo>
                  <a:lnTo>
                    <a:pt x="1047" y="175"/>
                  </a:lnTo>
                  <a:lnTo>
                    <a:pt x="1087" y="218"/>
                  </a:lnTo>
                  <a:lnTo>
                    <a:pt x="1123" y="264"/>
                  </a:lnTo>
                  <a:lnTo>
                    <a:pt x="1153" y="313"/>
                  </a:lnTo>
                  <a:lnTo>
                    <a:pt x="1179" y="365"/>
                  </a:lnTo>
                  <a:lnTo>
                    <a:pt x="1200" y="419"/>
                  </a:lnTo>
                  <a:lnTo>
                    <a:pt x="1215" y="476"/>
                  </a:lnTo>
                  <a:lnTo>
                    <a:pt x="1224" y="536"/>
                  </a:lnTo>
                  <a:lnTo>
                    <a:pt x="1227" y="597"/>
                  </a:lnTo>
                  <a:lnTo>
                    <a:pt x="1224" y="658"/>
                  </a:lnTo>
                  <a:lnTo>
                    <a:pt x="1215" y="718"/>
                  </a:lnTo>
                  <a:lnTo>
                    <a:pt x="1200" y="775"/>
                  </a:lnTo>
                  <a:lnTo>
                    <a:pt x="1179" y="829"/>
                  </a:lnTo>
                  <a:lnTo>
                    <a:pt x="1153" y="881"/>
                  </a:lnTo>
                  <a:lnTo>
                    <a:pt x="1123" y="930"/>
                  </a:lnTo>
                  <a:lnTo>
                    <a:pt x="1088" y="976"/>
                  </a:lnTo>
                  <a:lnTo>
                    <a:pt x="1048" y="1018"/>
                  </a:lnTo>
                  <a:lnTo>
                    <a:pt x="1005" y="1057"/>
                  </a:lnTo>
                  <a:lnTo>
                    <a:pt x="958" y="1092"/>
                  </a:lnTo>
                  <a:lnTo>
                    <a:pt x="908" y="1122"/>
                  </a:lnTo>
                  <a:lnTo>
                    <a:pt x="908" y="2324"/>
                  </a:lnTo>
                  <a:lnTo>
                    <a:pt x="318" y="2324"/>
                  </a:lnTo>
                  <a:lnTo>
                    <a:pt x="318" y="1122"/>
                  </a:lnTo>
                  <a:lnTo>
                    <a:pt x="268" y="1092"/>
                  </a:lnTo>
                  <a:lnTo>
                    <a:pt x="221" y="1057"/>
                  </a:lnTo>
                  <a:lnTo>
                    <a:pt x="178" y="1019"/>
                  </a:lnTo>
                  <a:lnTo>
                    <a:pt x="139" y="976"/>
                  </a:lnTo>
                  <a:lnTo>
                    <a:pt x="103" y="931"/>
                  </a:lnTo>
                  <a:lnTo>
                    <a:pt x="73" y="882"/>
                  </a:lnTo>
                  <a:lnTo>
                    <a:pt x="48" y="830"/>
                  </a:lnTo>
                  <a:lnTo>
                    <a:pt x="27" y="775"/>
                  </a:lnTo>
                  <a:lnTo>
                    <a:pt x="12" y="718"/>
                  </a:lnTo>
                  <a:lnTo>
                    <a:pt x="3" y="658"/>
                  </a:lnTo>
                  <a:lnTo>
                    <a:pt x="0" y="597"/>
                  </a:lnTo>
                  <a:lnTo>
                    <a:pt x="3" y="536"/>
                  </a:lnTo>
                  <a:lnTo>
                    <a:pt x="12" y="476"/>
                  </a:lnTo>
                  <a:lnTo>
                    <a:pt x="26" y="419"/>
                  </a:lnTo>
                  <a:lnTo>
                    <a:pt x="48" y="365"/>
                  </a:lnTo>
                  <a:lnTo>
                    <a:pt x="73" y="313"/>
                  </a:lnTo>
                  <a:lnTo>
                    <a:pt x="104" y="264"/>
                  </a:lnTo>
                  <a:lnTo>
                    <a:pt x="139" y="218"/>
                  </a:lnTo>
                  <a:lnTo>
                    <a:pt x="179" y="175"/>
                  </a:lnTo>
                  <a:lnTo>
                    <a:pt x="222" y="137"/>
                  </a:lnTo>
                  <a:lnTo>
                    <a:pt x="270" y="102"/>
                  </a:lnTo>
                  <a:lnTo>
                    <a:pt x="320" y="73"/>
                  </a:lnTo>
                  <a:lnTo>
                    <a:pt x="374" y="47"/>
                  </a:lnTo>
                  <a:lnTo>
                    <a:pt x="430" y="27"/>
                  </a:lnTo>
                  <a:lnTo>
                    <a:pt x="489" y="12"/>
                  </a:lnTo>
                  <a:lnTo>
                    <a:pt x="550" y="3"/>
                  </a:lnTo>
                  <a:lnTo>
                    <a:pt x="6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13" name="Group 512"/>
          <p:cNvGrpSpPr/>
          <p:nvPr/>
        </p:nvGrpSpPr>
        <p:grpSpPr>
          <a:xfrm>
            <a:off x="3058637" y="1371562"/>
            <a:ext cx="232767" cy="134252"/>
            <a:chOff x="3228975" y="3133725"/>
            <a:chExt cx="382588" cy="220663"/>
          </a:xfrm>
          <a:solidFill>
            <a:schemeClr val="tx1">
              <a:lumMod val="65000"/>
              <a:lumOff val="35000"/>
            </a:schemeClr>
          </a:solidFill>
        </p:grpSpPr>
        <p:sp>
          <p:nvSpPr>
            <p:cNvPr id="514" name="Freeform 918"/>
            <p:cNvSpPr>
              <a:spLocks/>
            </p:cNvSpPr>
            <p:nvPr/>
          </p:nvSpPr>
          <p:spPr bwMode="auto">
            <a:xfrm>
              <a:off x="3462338" y="3141663"/>
              <a:ext cx="149225" cy="174625"/>
            </a:xfrm>
            <a:custGeom>
              <a:avLst/>
              <a:gdLst>
                <a:gd name="T0" fmla="*/ 79 w 1315"/>
                <a:gd name="T1" fmla="*/ 0 h 1544"/>
                <a:gd name="T2" fmla="*/ 116 w 1315"/>
                <a:gd name="T3" fmla="*/ 1 h 1544"/>
                <a:gd name="T4" fmla="*/ 162 w 1315"/>
                <a:gd name="T5" fmla="*/ 6 h 1544"/>
                <a:gd name="T6" fmla="*/ 215 w 1315"/>
                <a:gd name="T7" fmla="*/ 14 h 1544"/>
                <a:gd name="T8" fmla="*/ 276 w 1315"/>
                <a:gd name="T9" fmla="*/ 26 h 1544"/>
                <a:gd name="T10" fmla="*/ 342 w 1315"/>
                <a:gd name="T11" fmla="*/ 44 h 1544"/>
                <a:gd name="T12" fmla="*/ 410 w 1315"/>
                <a:gd name="T13" fmla="*/ 69 h 1544"/>
                <a:gd name="T14" fmla="*/ 482 w 1315"/>
                <a:gd name="T15" fmla="*/ 101 h 1544"/>
                <a:gd name="T16" fmla="*/ 554 w 1315"/>
                <a:gd name="T17" fmla="*/ 142 h 1544"/>
                <a:gd name="T18" fmla="*/ 625 w 1315"/>
                <a:gd name="T19" fmla="*/ 193 h 1544"/>
                <a:gd name="T20" fmla="*/ 694 w 1315"/>
                <a:gd name="T21" fmla="*/ 254 h 1544"/>
                <a:gd name="T22" fmla="*/ 758 w 1315"/>
                <a:gd name="T23" fmla="*/ 328 h 1544"/>
                <a:gd name="T24" fmla="*/ 818 w 1315"/>
                <a:gd name="T25" fmla="*/ 413 h 1544"/>
                <a:gd name="T26" fmla="*/ 871 w 1315"/>
                <a:gd name="T27" fmla="*/ 513 h 1544"/>
                <a:gd name="T28" fmla="*/ 915 w 1315"/>
                <a:gd name="T29" fmla="*/ 627 h 1544"/>
                <a:gd name="T30" fmla="*/ 951 w 1315"/>
                <a:gd name="T31" fmla="*/ 758 h 1544"/>
                <a:gd name="T32" fmla="*/ 975 w 1315"/>
                <a:gd name="T33" fmla="*/ 906 h 1544"/>
                <a:gd name="T34" fmla="*/ 1315 w 1315"/>
                <a:gd name="T35" fmla="*/ 1035 h 1544"/>
                <a:gd name="T36" fmla="*/ 109 w 1315"/>
                <a:gd name="T37" fmla="*/ 858 h 1544"/>
                <a:gd name="T38" fmla="*/ 463 w 1315"/>
                <a:gd name="T39" fmla="*/ 852 h 1544"/>
                <a:gd name="T40" fmla="*/ 485 w 1315"/>
                <a:gd name="T41" fmla="*/ 740 h 1544"/>
                <a:gd name="T42" fmla="*/ 486 w 1315"/>
                <a:gd name="T43" fmla="*/ 634 h 1544"/>
                <a:gd name="T44" fmla="*/ 468 w 1315"/>
                <a:gd name="T45" fmla="*/ 535 h 1544"/>
                <a:gd name="T46" fmla="*/ 434 w 1315"/>
                <a:gd name="T47" fmla="*/ 443 h 1544"/>
                <a:gd name="T48" fmla="*/ 389 w 1315"/>
                <a:gd name="T49" fmla="*/ 360 h 1544"/>
                <a:gd name="T50" fmla="*/ 333 w 1315"/>
                <a:gd name="T51" fmla="*/ 287 h 1544"/>
                <a:gd name="T52" fmla="*/ 272 w 1315"/>
                <a:gd name="T53" fmla="*/ 223 h 1544"/>
                <a:gd name="T54" fmla="*/ 208 w 1315"/>
                <a:gd name="T55" fmla="*/ 169 h 1544"/>
                <a:gd name="T56" fmla="*/ 144 w 1315"/>
                <a:gd name="T57" fmla="*/ 125 h 1544"/>
                <a:gd name="T58" fmla="*/ 84 w 1315"/>
                <a:gd name="T59" fmla="*/ 93 h 1544"/>
                <a:gd name="T60" fmla="*/ 29 w 1315"/>
                <a:gd name="T61" fmla="*/ 73 h 1544"/>
                <a:gd name="T62" fmla="*/ 23 w 1315"/>
                <a:gd name="T63" fmla="*/ 71 h 1544"/>
                <a:gd name="T64" fmla="*/ 10 w 1315"/>
                <a:gd name="T65" fmla="*/ 62 h 1544"/>
                <a:gd name="T66" fmla="*/ 1 w 1315"/>
                <a:gd name="T67" fmla="*/ 45 h 1544"/>
                <a:gd name="T68" fmla="*/ 1 w 1315"/>
                <a:gd name="T69" fmla="*/ 31 h 1544"/>
                <a:gd name="T70" fmla="*/ 4 w 1315"/>
                <a:gd name="T71" fmla="*/ 21 h 1544"/>
                <a:gd name="T72" fmla="*/ 15 w 1315"/>
                <a:gd name="T73" fmla="*/ 7 h 1544"/>
                <a:gd name="T74" fmla="*/ 38 w 1315"/>
                <a:gd name="T75" fmla="*/ 0 h 1544"/>
                <a:gd name="T76" fmla="*/ 44 w 1315"/>
                <a:gd name="T77" fmla="*/ 0 h 1544"/>
                <a:gd name="T78" fmla="*/ 64 w 1315"/>
                <a:gd name="T79" fmla="*/ 0 h 1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15" h="1544">
                  <a:moveTo>
                    <a:pt x="64" y="0"/>
                  </a:moveTo>
                  <a:lnTo>
                    <a:pt x="79" y="0"/>
                  </a:lnTo>
                  <a:lnTo>
                    <a:pt x="96" y="0"/>
                  </a:lnTo>
                  <a:lnTo>
                    <a:pt x="116" y="1"/>
                  </a:lnTo>
                  <a:lnTo>
                    <a:pt x="137" y="3"/>
                  </a:lnTo>
                  <a:lnTo>
                    <a:pt x="162" y="6"/>
                  </a:lnTo>
                  <a:lnTo>
                    <a:pt x="188" y="9"/>
                  </a:lnTo>
                  <a:lnTo>
                    <a:pt x="215" y="14"/>
                  </a:lnTo>
                  <a:lnTo>
                    <a:pt x="245" y="20"/>
                  </a:lnTo>
                  <a:lnTo>
                    <a:pt x="276" y="26"/>
                  </a:lnTo>
                  <a:lnTo>
                    <a:pt x="309" y="34"/>
                  </a:lnTo>
                  <a:lnTo>
                    <a:pt x="342" y="44"/>
                  </a:lnTo>
                  <a:lnTo>
                    <a:pt x="376" y="55"/>
                  </a:lnTo>
                  <a:lnTo>
                    <a:pt x="410" y="69"/>
                  </a:lnTo>
                  <a:lnTo>
                    <a:pt x="446" y="84"/>
                  </a:lnTo>
                  <a:lnTo>
                    <a:pt x="482" y="101"/>
                  </a:lnTo>
                  <a:lnTo>
                    <a:pt x="518" y="121"/>
                  </a:lnTo>
                  <a:lnTo>
                    <a:pt x="554" y="142"/>
                  </a:lnTo>
                  <a:lnTo>
                    <a:pt x="589" y="166"/>
                  </a:lnTo>
                  <a:lnTo>
                    <a:pt x="625" y="193"/>
                  </a:lnTo>
                  <a:lnTo>
                    <a:pt x="660" y="222"/>
                  </a:lnTo>
                  <a:lnTo>
                    <a:pt x="694" y="254"/>
                  </a:lnTo>
                  <a:lnTo>
                    <a:pt x="727" y="289"/>
                  </a:lnTo>
                  <a:lnTo>
                    <a:pt x="758" y="328"/>
                  </a:lnTo>
                  <a:lnTo>
                    <a:pt x="789" y="368"/>
                  </a:lnTo>
                  <a:lnTo>
                    <a:pt x="818" y="413"/>
                  </a:lnTo>
                  <a:lnTo>
                    <a:pt x="846" y="461"/>
                  </a:lnTo>
                  <a:lnTo>
                    <a:pt x="871" y="513"/>
                  </a:lnTo>
                  <a:lnTo>
                    <a:pt x="894" y="568"/>
                  </a:lnTo>
                  <a:lnTo>
                    <a:pt x="915" y="627"/>
                  </a:lnTo>
                  <a:lnTo>
                    <a:pt x="935" y="691"/>
                  </a:lnTo>
                  <a:lnTo>
                    <a:pt x="951" y="758"/>
                  </a:lnTo>
                  <a:lnTo>
                    <a:pt x="965" y="829"/>
                  </a:lnTo>
                  <a:lnTo>
                    <a:pt x="975" y="906"/>
                  </a:lnTo>
                  <a:lnTo>
                    <a:pt x="982" y="985"/>
                  </a:lnTo>
                  <a:lnTo>
                    <a:pt x="1315" y="1035"/>
                  </a:lnTo>
                  <a:lnTo>
                    <a:pt x="622" y="1544"/>
                  </a:lnTo>
                  <a:lnTo>
                    <a:pt x="109" y="858"/>
                  </a:lnTo>
                  <a:lnTo>
                    <a:pt x="442" y="911"/>
                  </a:lnTo>
                  <a:lnTo>
                    <a:pt x="463" y="852"/>
                  </a:lnTo>
                  <a:lnTo>
                    <a:pt x="477" y="795"/>
                  </a:lnTo>
                  <a:lnTo>
                    <a:pt x="485" y="740"/>
                  </a:lnTo>
                  <a:lnTo>
                    <a:pt x="488" y="686"/>
                  </a:lnTo>
                  <a:lnTo>
                    <a:pt x="486" y="634"/>
                  </a:lnTo>
                  <a:lnTo>
                    <a:pt x="479" y="583"/>
                  </a:lnTo>
                  <a:lnTo>
                    <a:pt x="468" y="535"/>
                  </a:lnTo>
                  <a:lnTo>
                    <a:pt x="452" y="488"/>
                  </a:lnTo>
                  <a:lnTo>
                    <a:pt x="434" y="443"/>
                  </a:lnTo>
                  <a:lnTo>
                    <a:pt x="412" y="401"/>
                  </a:lnTo>
                  <a:lnTo>
                    <a:pt x="389" y="360"/>
                  </a:lnTo>
                  <a:lnTo>
                    <a:pt x="362" y="322"/>
                  </a:lnTo>
                  <a:lnTo>
                    <a:pt x="333" y="287"/>
                  </a:lnTo>
                  <a:lnTo>
                    <a:pt x="304" y="253"/>
                  </a:lnTo>
                  <a:lnTo>
                    <a:pt x="272" y="223"/>
                  </a:lnTo>
                  <a:lnTo>
                    <a:pt x="240" y="194"/>
                  </a:lnTo>
                  <a:lnTo>
                    <a:pt x="208" y="169"/>
                  </a:lnTo>
                  <a:lnTo>
                    <a:pt x="176" y="145"/>
                  </a:lnTo>
                  <a:lnTo>
                    <a:pt x="144" y="125"/>
                  </a:lnTo>
                  <a:lnTo>
                    <a:pt x="114" y="107"/>
                  </a:lnTo>
                  <a:lnTo>
                    <a:pt x="84" y="93"/>
                  </a:lnTo>
                  <a:lnTo>
                    <a:pt x="55" y="81"/>
                  </a:lnTo>
                  <a:lnTo>
                    <a:pt x="29" y="73"/>
                  </a:lnTo>
                  <a:lnTo>
                    <a:pt x="27" y="72"/>
                  </a:lnTo>
                  <a:lnTo>
                    <a:pt x="23" y="71"/>
                  </a:lnTo>
                  <a:lnTo>
                    <a:pt x="17" y="68"/>
                  </a:lnTo>
                  <a:lnTo>
                    <a:pt x="10" y="62"/>
                  </a:lnTo>
                  <a:lnTo>
                    <a:pt x="4" y="55"/>
                  </a:lnTo>
                  <a:lnTo>
                    <a:pt x="1" y="45"/>
                  </a:lnTo>
                  <a:lnTo>
                    <a:pt x="0" y="33"/>
                  </a:lnTo>
                  <a:lnTo>
                    <a:pt x="1" y="31"/>
                  </a:lnTo>
                  <a:lnTo>
                    <a:pt x="2" y="27"/>
                  </a:lnTo>
                  <a:lnTo>
                    <a:pt x="4" y="21"/>
                  </a:lnTo>
                  <a:lnTo>
                    <a:pt x="8" y="14"/>
                  </a:lnTo>
                  <a:lnTo>
                    <a:pt x="15" y="7"/>
                  </a:lnTo>
                  <a:lnTo>
                    <a:pt x="24" y="2"/>
                  </a:lnTo>
                  <a:lnTo>
                    <a:pt x="38" y="0"/>
                  </a:lnTo>
                  <a:lnTo>
                    <a:pt x="39" y="0"/>
                  </a:lnTo>
                  <a:lnTo>
                    <a:pt x="44" y="0"/>
                  </a:lnTo>
                  <a:lnTo>
                    <a:pt x="53" y="0"/>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5" name="Freeform 919"/>
            <p:cNvSpPr>
              <a:spLocks/>
            </p:cNvSpPr>
            <p:nvPr/>
          </p:nvSpPr>
          <p:spPr bwMode="auto">
            <a:xfrm>
              <a:off x="3228975" y="3140075"/>
              <a:ext cx="127000" cy="185738"/>
            </a:xfrm>
            <a:custGeom>
              <a:avLst/>
              <a:gdLst>
                <a:gd name="T0" fmla="*/ 1123 w 1123"/>
                <a:gd name="T1" fmla="*/ 791 h 1641"/>
                <a:gd name="T2" fmla="*/ 779 w 1123"/>
                <a:gd name="T3" fmla="*/ 712 h 1641"/>
                <a:gd name="T4" fmla="*/ 728 w 1123"/>
                <a:gd name="T5" fmla="*/ 820 h 1641"/>
                <a:gd name="T6" fmla="*/ 701 w 1123"/>
                <a:gd name="T7" fmla="*/ 927 h 1641"/>
                <a:gd name="T8" fmla="*/ 696 w 1123"/>
                <a:gd name="T9" fmla="*/ 1032 h 1641"/>
                <a:gd name="T10" fmla="*/ 709 w 1123"/>
                <a:gd name="T11" fmla="*/ 1132 h 1641"/>
                <a:gd name="T12" fmla="*/ 737 w 1123"/>
                <a:gd name="T13" fmla="*/ 1226 h 1641"/>
                <a:gd name="T14" fmla="*/ 776 w 1123"/>
                <a:gd name="T15" fmla="*/ 1313 h 1641"/>
                <a:gd name="T16" fmla="*/ 823 w 1123"/>
                <a:gd name="T17" fmla="*/ 1391 h 1641"/>
                <a:gd name="T18" fmla="*/ 876 w 1123"/>
                <a:gd name="T19" fmla="*/ 1458 h 1641"/>
                <a:gd name="T20" fmla="*/ 929 w 1123"/>
                <a:gd name="T21" fmla="*/ 1515 h 1641"/>
                <a:gd name="T22" fmla="*/ 980 w 1123"/>
                <a:gd name="T23" fmla="*/ 1556 h 1641"/>
                <a:gd name="T24" fmla="*/ 1006 w 1123"/>
                <a:gd name="T25" fmla="*/ 1573 h 1641"/>
                <a:gd name="T26" fmla="*/ 1015 w 1123"/>
                <a:gd name="T27" fmla="*/ 1580 h 1641"/>
                <a:gd name="T28" fmla="*/ 1025 w 1123"/>
                <a:gd name="T29" fmla="*/ 1595 h 1641"/>
                <a:gd name="T30" fmla="*/ 1023 w 1123"/>
                <a:gd name="T31" fmla="*/ 1618 h 1641"/>
                <a:gd name="T32" fmla="*/ 1019 w 1123"/>
                <a:gd name="T33" fmla="*/ 1624 h 1641"/>
                <a:gd name="T34" fmla="*/ 1009 w 1123"/>
                <a:gd name="T35" fmla="*/ 1635 h 1641"/>
                <a:gd name="T36" fmla="*/ 992 w 1123"/>
                <a:gd name="T37" fmla="*/ 1641 h 1641"/>
                <a:gd name="T38" fmla="*/ 977 w 1123"/>
                <a:gd name="T39" fmla="*/ 1639 h 1641"/>
                <a:gd name="T40" fmla="*/ 963 w 1123"/>
                <a:gd name="T41" fmla="*/ 1636 h 1641"/>
                <a:gd name="T42" fmla="*/ 938 w 1123"/>
                <a:gd name="T43" fmla="*/ 1630 h 1641"/>
                <a:gd name="T44" fmla="*/ 903 w 1123"/>
                <a:gd name="T45" fmla="*/ 1620 h 1641"/>
                <a:gd name="T46" fmla="*/ 859 w 1123"/>
                <a:gd name="T47" fmla="*/ 1603 h 1641"/>
                <a:gd name="T48" fmla="*/ 809 w 1123"/>
                <a:gd name="T49" fmla="*/ 1583 h 1641"/>
                <a:gd name="T50" fmla="*/ 754 w 1123"/>
                <a:gd name="T51" fmla="*/ 1556 h 1641"/>
                <a:gd name="T52" fmla="*/ 694 w 1123"/>
                <a:gd name="T53" fmla="*/ 1523 h 1641"/>
                <a:gd name="T54" fmla="*/ 633 w 1123"/>
                <a:gd name="T55" fmla="*/ 1482 h 1641"/>
                <a:gd name="T56" fmla="*/ 573 w 1123"/>
                <a:gd name="T57" fmla="*/ 1433 h 1641"/>
                <a:gd name="T58" fmla="*/ 513 w 1123"/>
                <a:gd name="T59" fmla="*/ 1376 h 1641"/>
                <a:gd name="T60" fmla="*/ 457 w 1123"/>
                <a:gd name="T61" fmla="*/ 1309 h 1641"/>
                <a:gd name="T62" fmla="*/ 407 w 1123"/>
                <a:gd name="T63" fmla="*/ 1232 h 1641"/>
                <a:gd name="T64" fmla="*/ 361 w 1123"/>
                <a:gd name="T65" fmla="*/ 1145 h 1641"/>
                <a:gd name="T66" fmla="*/ 325 w 1123"/>
                <a:gd name="T67" fmla="*/ 1047 h 1641"/>
                <a:gd name="T68" fmla="*/ 299 w 1123"/>
                <a:gd name="T69" fmla="*/ 937 h 1641"/>
                <a:gd name="T70" fmla="*/ 284 w 1123"/>
                <a:gd name="T71" fmla="*/ 816 h 1641"/>
                <a:gd name="T72" fmla="*/ 282 w 1123"/>
                <a:gd name="T73" fmla="*/ 680 h 1641"/>
                <a:gd name="T74" fmla="*/ 296 w 1123"/>
                <a:gd name="T75" fmla="*/ 531 h 1641"/>
                <a:gd name="T76" fmla="*/ 0 w 1123"/>
                <a:gd name="T77" fmla="*/ 321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3" h="1641">
                  <a:moveTo>
                    <a:pt x="800" y="0"/>
                  </a:moveTo>
                  <a:lnTo>
                    <a:pt x="1123" y="791"/>
                  </a:lnTo>
                  <a:lnTo>
                    <a:pt x="815" y="658"/>
                  </a:lnTo>
                  <a:lnTo>
                    <a:pt x="779" y="712"/>
                  </a:lnTo>
                  <a:lnTo>
                    <a:pt x="750" y="766"/>
                  </a:lnTo>
                  <a:lnTo>
                    <a:pt x="728" y="820"/>
                  </a:lnTo>
                  <a:lnTo>
                    <a:pt x="711" y="874"/>
                  </a:lnTo>
                  <a:lnTo>
                    <a:pt x="701" y="927"/>
                  </a:lnTo>
                  <a:lnTo>
                    <a:pt x="696" y="980"/>
                  </a:lnTo>
                  <a:lnTo>
                    <a:pt x="696" y="1032"/>
                  </a:lnTo>
                  <a:lnTo>
                    <a:pt x="700" y="1082"/>
                  </a:lnTo>
                  <a:lnTo>
                    <a:pt x="709" y="1132"/>
                  </a:lnTo>
                  <a:lnTo>
                    <a:pt x="721" y="1180"/>
                  </a:lnTo>
                  <a:lnTo>
                    <a:pt x="737" y="1226"/>
                  </a:lnTo>
                  <a:lnTo>
                    <a:pt x="756" y="1271"/>
                  </a:lnTo>
                  <a:lnTo>
                    <a:pt x="776" y="1313"/>
                  </a:lnTo>
                  <a:lnTo>
                    <a:pt x="799" y="1353"/>
                  </a:lnTo>
                  <a:lnTo>
                    <a:pt x="823" y="1391"/>
                  </a:lnTo>
                  <a:lnTo>
                    <a:pt x="849" y="1426"/>
                  </a:lnTo>
                  <a:lnTo>
                    <a:pt x="876" y="1458"/>
                  </a:lnTo>
                  <a:lnTo>
                    <a:pt x="902" y="1488"/>
                  </a:lnTo>
                  <a:lnTo>
                    <a:pt x="929" y="1515"/>
                  </a:lnTo>
                  <a:lnTo>
                    <a:pt x="955" y="1537"/>
                  </a:lnTo>
                  <a:lnTo>
                    <a:pt x="980" y="1556"/>
                  </a:lnTo>
                  <a:lnTo>
                    <a:pt x="1005" y="1572"/>
                  </a:lnTo>
                  <a:lnTo>
                    <a:pt x="1006" y="1573"/>
                  </a:lnTo>
                  <a:lnTo>
                    <a:pt x="1010" y="1576"/>
                  </a:lnTo>
                  <a:lnTo>
                    <a:pt x="1015" y="1580"/>
                  </a:lnTo>
                  <a:lnTo>
                    <a:pt x="1021" y="1586"/>
                  </a:lnTo>
                  <a:lnTo>
                    <a:pt x="1025" y="1595"/>
                  </a:lnTo>
                  <a:lnTo>
                    <a:pt x="1026" y="1605"/>
                  </a:lnTo>
                  <a:lnTo>
                    <a:pt x="1023" y="1618"/>
                  </a:lnTo>
                  <a:lnTo>
                    <a:pt x="1022" y="1620"/>
                  </a:lnTo>
                  <a:lnTo>
                    <a:pt x="1019" y="1624"/>
                  </a:lnTo>
                  <a:lnTo>
                    <a:pt x="1015" y="1629"/>
                  </a:lnTo>
                  <a:lnTo>
                    <a:pt x="1009" y="1635"/>
                  </a:lnTo>
                  <a:lnTo>
                    <a:pt x="1002" y="1639"/>
                  </a:lnTo>
                  <a:lnTo>
                    <a:pt x="992" y="1641"/>
                  </a:lnTo>
                  <a:lnTo>
                    <a:pt x="978" y="1640"/>
                  </a:lnTo>
                  <a:lnTo>
                    <a:pt x="977" y="1639"/>
                  </a:lnTo>
                  <a:lnTo>
                    <a:pt x="972" y="1638"/>
                  </a:lnTo>
                  <a:lnTo>
                    <a:pt x="963" y="1636"/>
                  </a:lnTo>
                  <a:lnTo>
                    <a:pt x="953" y="1634"/>
                  </a:lnTo>
                  <a:lnTo>
                    <a:pt x="938" y="1630"/>
                  </a:lnTo>
                  <a:lnTo>
                    <a:pt x="922" y="1625"/>
                  </a:lnTo>
                  <a:lnTo>
                    <a:pt x="903" y="1620"/>
                  </a:lnTo>
                  <a:lnTo>
                    <a:pt x="882" y="1612"/>
                  </a:lnTo>
                  <a:lnTo>
                    <a:pt x="859" y="1603"/>
                  </a:lnTo>
                  <a:lnTo>
                    <a:pt x="835" y="1594"/>
                  </a:lnTo>
                  <a:lnTo>
                    <a:pt x="809" y="1583"/>
                  </a:lnTo>
                  <a:lnTo>
                    <a:pt x="781" y="1571"/>
                  </a:lnTo>
                  <a:lnTo>
                    <a:pt x="754" y="1556"/>
                  </a:lnTo>
                  <a:lnTo>
                    <a:pt x="724" y="1540"/>
                  </a:lnTo>
                  <a:lnTo>
                    <a:pt x="694" y="1523"/>
                  </a:lnTo>
                  <a:lnTo>
                    <a:pt x="664" y="1503"/>
                  </a:lnTo>
                  <a:lnTo>
                    <a:pt x="633" y="1482"/>
                  </a:lnTo>
                  <a:lnTo>
                    <a:pt x="603" y="1458"/>
                  </a:lnTo>
                  <a:lnTo>
                    <a:pt x="573" y="1433"/>
                  </a:lnTo>
                  <a:lnTo>
                    <a:pt x="543" y="1405"/>
                  </a:lnTo>
                  <a:lnTo>
                    <a:pt x="513" y="1376"/>
                  </a:lnTo>
                  <a:lnTo>
                    <a:pt x="485" y="1343"/>
                  </a:lnTo>
                  <a:lnTo>
                    <a:pt x="457" y="1309"/>
                  </a:lnTo>
                  <a:lnTo>
                    <a:pt x="431" y="1272"/>
                  </a:lnTo>
                  <a:lnTo>
                    <a:pt x="407" y="1232"/>
                  </a:lnTo>
                  <a:lnTo>
                    <a:pt x="383" y="1190"/>
                  </a:lnTo>
                  <a:lnTo>
                    <a:pt x="361" y="1145"/>
                  </a:lnTo>
                  <a:lnTo>
                    <a:pt x="343" y="1097"/>
                  </a:lnTo>
                  <a:lnTo>
                    <a:pt x="325" y="1047"/>
                  </a:lnTo>
                  <a:lnTo>
                    <a:pt x="311" y="994"/>
                  </a:lnTo>
                  <a:lnTo>
                    <a:pt x="299" y="937"/>
                  </a:lnTo>
                  <a:lnTo>
                    <a:pt x="291" y="878"/>
                  </a:lnTo>
                  <a:lnTo>
                    <a:pt x="284" y="816"/>
                  </a:lnTo>
                  <a:lnTo>
                    <a:pt x="281" y="750"/>
                  </a:lnTo>
                  <a:lnTo>
                    <a:pt x="282" y="680"/>
                  </a:lnTo>
                  <a:lnTo>
                    <a:pt x="287" y="608"/>
                  </a:lnTo>
                  <a:lnTo>
                    <a:pt x="296" y="531"/>
                  </a:lnTo>
                  <a:lnTo>
                    <a:pt x="309" y="452"/>
                  </a:lnTo>
                  <a:lnTo>
                    <a:pt x="0" y="321"/>
                  </a:lnTo>
                  <a:lnTo>
                    <a:pt x="8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6" name="Freeform 920"/>
            <p:cNvSpPr>
              <a:spLocks noEditPoints="1"/>
            </p:cNvSpPr>
            <p:nvPr/>
          </p:nvSpPr>
          <p:spPr bwMode="auto">
            <a:xfrm>
              <a:off x="3322638" y="3133725"/>
              <a:ext cx="184150" cy="220663"/>
            </a:xfrm>
            <a:custGeom>
              <a:avLst/>
              <a:gdLst>
                <a:gd name="T0" fmla="*/ 752 w 1627"/>
                <a:gd name="T1" fmla="*/ 554 h 1948"/>
                <a:gd name="T2" fmla="*/ 710 w 1627"/>
                <a:gd name="T3" fmla="*/ 642 h 1948"/>
                <a:gd name="T4" fmla="*/ 616 w 1627"/>
                <a:gd name="T5" fmla="*/ 730 h 1948"/>
                <a:gd name="T6" fmla="*/ 595 w 1627"/>
                <a:gd name="T7" fmla="*/ 861 h 1948"/>
                <a:gd name="T8" fmla="*/ 653 w 1627"/>
                <a:gd name="T9" fmla="*/ 973 h 1948"/>
                <a:gd name="T10" fmla="*/ 766 w 1627"/>
                <a:gd name="T11" fmla="*/ 1031 h 1948"/>
                <a:gd name="T12" fmla="*/ 863 w 1627"/>
                <a:gd name="T13" fmla="*/ 1060 h 1948"/>
                <a:gd name="T14" fmla="*/ 885 w 1627"/>
                <a:gd name="T15" fmla="*/ 1145 h 1948"/>
                <a:gd name="T16" fmla="*/ 824 w 1627"/>
                <a:gd name="T17" fmla="*/ 1206 h 1948"/>
                <a:gd name="T18" fmla="*/ 749 w 1627"/>
                <a:gd name="T19" fmla="*/ 1194 h 1948"/>
                <a:gd name="T20" fmla="*/ 693 w 1627"/>
                <a:gd name="T21" fmla="*/ 1164 h 1948"/>
                <a:gd name="T22" fmla="*/ 641 w 1627"/>
                <a:gd name="T23" fmla="*/ 1191 h 1948"/>
                <a:gd name="T24" fmla="*/ 639 w 1627"/>
                <a:gd name="T25" fmla="*/ 1250 h 1948"/>
                <a:gd name="T26" fmla="*/ 715 w 1627"/>
                <a:gd name="T27" fmla="*/ 1309 h 1948"/>
                <a:gd name="T28" fmla="*/ 751 w 1627"/>
                <a:gd name="T29" fmla="*/ 1395 h 1948"/>
                <a:gd name="T30" fmla="*/ 818 w 1627"/>
                <a:gd name="T31" fmla="*/ 1417 h 1948"/>
                <a:gd name="T32" fmla="*/ 859 w 1627"/>
                <a:gd name="T33" fmla="*/ 1360 h 1948"/>
                <a:gd name="T34" fmla="*/ 943 w 1627"/>
                <a:gd name="T35" fmla="*/ 1270 h 1948"/>
                <a:gd name="T36" fmla="*/ 1004 w 1627"/>
                <a:gd name="T37" fmla="*/ 1155 h 1948"/>
                <a:gd name="T38" fmla="*/ 984 w 1627"/>
                <a:gd name="T39" fmla="*/ 1027 h 1948"/>
                <a:gd name="T40" fmla="*/ 895 w 1627"/>
                <a:gd name="T41" fmla="*/ 938 h 1948"/>
                <a:gd name="T42" fmla="*/ 776 w 1627"/>
                <a:gd name="T43" fmla="*/ 913 h 1948"/>
                <a:gd name="T44" fmla="*/ 713 w 1627"/>
                <a:gd name="T45" fmla="*/ 851 h 1948"/>
                <a:gd name="T46" fmla="*/ 737 w 1627"/>
                <a:gd name="T47" fmla="*/ 765 h 1948"/>
                <a:gd name="T48" fmla="*/ 818 w 1627"/>
                <a:gd name="T49" fmla="*/ 740 h 1948"/>
                <a:gd name="T50" fmla="*/ 876 w 1627"/>
                <a:gd name="T51" fmla="*/ 777 h 1948"/>
                <a:gd name="T52" fmla="*/ 935 w 1627"/>
                <a:gd name="T53" fmla="*/ 779 h 1948"/>
                <a:gd name="T54" fmla="*/ 968 w 1627"/>
                <a:gd name="T55" fmla="*/ 728 h 1948"/>
                <a:gd name="T56" fmla="*/ 931 w 1627"/>
                <a:gd name="T57" fmla="*/ 667 h 1948"/>
                <a:gd name="T58" fmla="*/ 859 w 1627"/>
                <a:gd name="T59" fmla="*/ 588 h 1948"/>
                <a:gd name="T60" fmla="*/ 819 w 1627"/>
                <a:gd name="T61" fmla="*/ 532 h 1948"/>
                <a:gd name="T62" fmla="*/ 966 w 1627"/>
                <a:gd name="T63" fmla="*/ 11 h 1948"/>
                <a:gd name="T64" fmla="*/ 1101 w 1627"/>
                <a:gd name="T65" fmla="*/ 78 h 1948"/>
                <a:gd name="T66" fmla="*/ 1113 w 1627"/>
                <a:gd name="T67" fmla="*/ 166 h 1948"/>
                <a:gd name="T68" fmla="*/ 1184 w 1627"/>
                <a:gd name="T69" fmla="*/ 246 h 1948"/>
                <a:gd name="T70" fmla="*/ 1324 w 1627"/>
                <a:gd name="T71" fmla="*/ 310 h 1948"/>
                <a:gd name="T72" fmla="*/ 1459 w 1627"/>
                <a:gd name="T73" fmla="*/ 424 h 1948"/>
                <a:gd name="T74" fmla="*/ 1539 w 1627"/>
                <a:gd name="T75" fmla="*/ 555 h 1948"/>
                <a:gd name="T76" fmla="*/ 1576 w 1627"/>
                <a:gd name="T77" fmla="*/ 681 h 1948"/>
                <a:gd name="T78" fmla="*/ 1585 w 1627"/>
                <a:gd name="T79" fmla="*/ 782 h 1948"/>
                <a:gd name="T80" fmla="*/ 1627 w 1627"/>
                <a:gd name="T81" fmla="*/ 1522 h 1948"/>
                <a:gd name="T82" fmla="*/ 1432 w 1627"/>
                <a:gd name="T83" fmla="*/ 1732 h 1948"/>
                <a:gd name="T84" fmla="*/ 1183 w 1627"/>
                <a:gd name="T85" fmla="*/ 1877 h 1948"/>
                <a:gd name="T86" fmla="*/ 894 w 1627"/>
                <a:gd name="T87" fmla="*/ 1945 h 1948"/>
                <a:gd name="T88" fmla="*/ 600 w 1627"/>
                <a:gd name="T89" fmla="*/ 1924 h 1948"/>
                <a:gd name="T90" fmla="*/ 338 w 1627"/>
                <a:gd name="T91" fmla="*/ 1824 h 1948"/>
                <a:gd name="T92" fmla="*/ 326 w 1627"/>
                <a:gd name="T93" fmla="*/ 1721 h 1948"/>
                <a:gd name="T94" fmla="*/ 336 w 1627"/>
                <a:gd name="T95" fmla="*/ 1633 h 1948"/>
                <a:gd name="T96" fmla="*/ 287 w 1627"/>
                <a:gd name="T97" fmla="*/ 1538 h 1948"/>
                <a:gd name="T98" fmla="*/ 217 w 1627"/>
                <a:gd name="T99" fmla="*/ 1486 h 1948"/>
                <a:gd name="T100" fmla="*/ 135 w 1627"/>
                <a:gd name="T101" fmla="*/ 1398 h 1948"/>
                <a:gd name="T102" fmla="*/ 52 w 1627"/>
                <a:gd name="T103" fmla="*/ 1266 h 1948"/>
                <a:gd name="T104" fmla="*/ 4 w 1627"/>
                <a:gd name="T105" fmla="*/ 1104 h 1948"/>
                <a:gd name="T106" fmla="*/ 25 w 1627"/>
                <a:gd name="T107" fmla="*/ 930 h 1948"/>
                <a:gd name="T108" fmla="*/ 249 w 1627"/>
                <a:gd name="T109" fmla="*/ 180 h 1948"/>
                <a:gd name="T110" fmla="*/ 514 w 1627"/>
                <a:gd name="T111" fmla="*/ 48 h 1948"/>
                <a:gd name="T112" fmla="*/ 816 w 1627"/>
                <a:gd name="T113" fmla="*/ 0 h 19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27" h="1948">
                  <a:moveTo>
                    <a:pt x="800" y="530"/>
                  </a:moveTo>
                  <a:lnTo>
                    <a:pt x="782" y="532"/>
                  </a:lnTo>
                  <a:lnTo>
                    <a:pt x="765" y="542"/>
                  </a:lnTo>
                  <a:lnTo>
                    <a:pt x="752" y="554"/>
                  </a:lnTo>
                  <a:lnTo>
                    <a:pt x="744" y="570"/>
                  </a:lnTo>
                  <a:lnTo>
                    <a:pt x="741" y="588"/>
                  </a:lnTo>
                  <a:lnTo>
                    <a:pt x="741" y="630"/>
                  </a:lnTo>
                  <a:lnTo>
                    <a:pt x="710" y="642"/>
                  </a:lnTo>
                  <a:lnTo>
                    <a:pt x="681" y="658"/>
                  </a:lnTo>
                  <a:lnTo>
                    <a:pt x="657" y="679"/>
                  </a:lnTo>
                  <a:lnTo>
                    <a:pt x="634" y="703"/>
                  </a:lnTo>
                  <a:lnTo>
                    <a:pt x="616" y="730"/>
                  </a:lnTo>
                  <a:lnTo>
                    <a:pt x="603" y="761"/>
                  </a:lnTo>
                  <a:lnTo>
                    <a:pt x="595" y="793"/>
                  </a:lnTo>
                  <a:lnTo>
                    <a:pt x="592" y="827"/>
                  </a:lnTo>
                  <a:lnTo>
                    <a:pt x="595" y="861"/>
                  </a:lnTo>
                  <a:lnTo>
                    <a:pt x="603" y="892"/>
                  </a:lnTo>
                  <a:lnTo>
                    <a:pt x="615" y="922"/>
                  </a:lnTo>
                  <a:lnTo>
                    <a:pt x="633" y="948"/>
                  </a:lnTo>
                  <a:lnTo>
                    <a:pt x="653" y="973"/>
                  </a:lnTo>
                  <a:lnTo>
                    <a:pt x="677" y="993"/>
                  </a:lnTo>
                  <a:lnTo>
                    <a:pt x="705" y="1011"/>
                  </a:lnTo>
                  <a:lnTo>
                    <a:pt x="735" y="1023"/>
                  </a:lnTo>
                  <a:lnTo>
                    <a:pt x="766" y="1031"/>
                  </a:lnTo>
                  <a:lnTo>
                    <a:pt x="800" y="1033"/>
                  </a:lnTo>
                  <a:lnTo>
                    <a:pt x="824" y="1036"/>
                  </a:lnTo>
                  <a:lnTo>
                    <a:pt x="844" y="1045"/>
                  </a:lnTo>
                  <a:lnTo>
                    <a:pt x="863" y="1060"/>
                  </a:lnTo>
                  <a:lnTo>
                    <a:pt x="876" y="1077"/>
                  </a:lnTo>
                  <a:lnTo>
                    <a:pt x="885" y="1098"/>
                  </a:lnTo>
                  <a:lnTo>
                    <a:pt x="889" y="1122"/>
                  </a:lnTo>
                  <a:lnTo>
                    <a:pt x="885" y="1145"/>
                  </a:lnTo>
                  <a:lnTo>
                    <a:pt x="876" y="1167"/>
                  </a:lnTo>
                  <a:lnTo>
                    <a:pt x="863" y="1184"/>
                  </a:lnTo>
                  <a:lnTo>
                    <a:pt x="844" y="1198"/>
                  </a:lnTo>
                  <a:lnTo>
                    <a:pt x="824" y="1206"/>
                  </a:lnTo>
                  <a:lnTo>
                    <a:pt x="800" y="1211"/>
                  </a:lnTo>
                  <a:lnTo>
                    <a:pt x="782" y="1209"/>
                  </a:lnTo>
                  <a:lnTo>
                    <a:pt x="764" y="1202"/>
                  </a:lnTo>
                  <a:lnTo>
                    <a:pt x="749" y="1194"/>
                  </a:lnTo>
                  <a:lnTo>
                    <a:pt x="736" y="1182"/>
                  </a:lnTo>
                  <a:lnTo>
                    <a:pt x="722" y="1172"/>
                  </a:lnTo>
                  <a:lnTo>
                    <a:pt x="709" y="1166"/>
                  </a:lnTo>
                  <a:lnTo>
                    <a:pt x="693" y="1164"/>
                  </a:lnTo>
                  <a:lnTo>
                    <a:pt x="678" y="1165"/>
                  </a:lnTo>
                  <a:lnTo>
                    <a:pt x="664" y="1170"/>
                  </a:lnTo>
                  <a:lnTo>
                    <a:pt x="651" y="1179"/>
                  </a:lnTo>
                  <a:lnTo>
                    <a:pt x="641" y="1191"/>
                  </a:lnTo>
                  <a:lnTo>
                    <a:pt x="635" y="1205"/>
                  </a:lnTo>
                  <a:lnTo>
                    <a:pt x="632" y="1221"/>
                  </a:lnTo>
                  <a:lnTo>
                    <a:pt x="634" y="1236"/>
                  </a:lnTo>
                  <a:lnTo>
                    <a:pt x="639" y="1250"/>
                  </a:lnTo>
                  <a:lnTo>
                    <a:pt x="648" y="1263"/>
                  </a:lnTo>
                  <a:lnTo>
                    <a:pt x="668" y="1282"/>
                  </a:lnTo>
                  <a:lnTo>
                    <a:pt x="690" y="1297"/>
                  </a:lnTo>
                  <a:lnTo>
                    <a:pt x="715" y="1309"/>
                  </a:lnTo>
                  <a:lnTo>
                    <a:pt x="740" y="1319"/>
                  </a:lnTo>
                  <a:lnTo>
                    <a:pt x="740" y="1360"/>
                  </a:lnTo>
                  <a:lnTo>
                    <a:pt x="743" y="1379"/>
                  </a:lnTo>
                  <a:lnTo>
                    <a:pt x="751" y="1395"/>
                  </a:lnTo>
                  <a:lnTo>
                    <a:pt x="764" y="1407"/>
                  </a:lnTo>
                  <a:lnTo>
                    <a:pt x="781" y="1416"/>
                  </a:lnTo>
                  <a:lnTo>
                    <a:pt x="799" y="1419"/>
                  </a:lnTo>
                  <a:lnTo>
                    <a:pt x="818" y="1417"/>
                  </a:lnTo>
                  <a:lnTo>
                    <a:pt x="834" y="1407"/>
                  </a:lnTo>
                  <a:lnTo>
                    <a:pt x="847" y="1395"/>
                  </a:lnTo>
                  <a:lnTo>
                    <a:pt x="856" y="1379"/>
                  </a:lnTo>
                  <a:lnTo>
                    <a:pt x="859" y="1360"/>
                  </a:lnTo>
                  <a:lnTo>
                    <a:pt x="859" y="1319"/>
                  </a:lnTo>
                  <a:lnTo>
                    <a:pt x="890" y="1306"/>
                  </a:lnTo>
                  <a:lnTo>
                    <a:pt x="917" y="1290"/>
                  </a:lnTo>
                  <a:lnTo>
                    <a:pt x="943" y="1270"/>
                  </a:lnTo>
                  <a:lnTo>
                    <a:pt x="965" y="1245"/>
                  </a:lnTo>
                  <a:lnTo>
                    <a:pt x="982" y="1218"/>
                  </a:lnTo>
                  <a:lnTo>
                    <a:pt x="995" y="1188"/>
                  </a:lnTo>
                  <a:lnTo>
                    <a:pt x="1004" y="1155"/>
                  </a:lnTo>
                  <a:lnTo>
                    <a:pt x="1007" y="1122"/>
                  </a:lnTo>
                  <a:lnTo>
                    <a:pt x="1005" y="1088"/>
                  </a:lnTo>
                  <a:lnTo>
                    <a:pt x="996" y="1057"/>
                  </a:lnTo>
                  <a:lnTo>
                    <a:pt x="984" y="1027"/>
                  </a:lnTo>
                  <a:lnTo>
                    <a:pt x="967" y="1000"/>
                  </a:lnTo>
                  <a:lnTo>
                    <a:pt x="946" y="975"/>
                  </a:lnTo>
                  <a:lnTo>
                    <a:pt x="921" y="956"/>
                  </a:lnTo>
                  <a:lnTo>
                    <a:pt x="895" y="938"/>
                  </a:lnTo>
                  <a:lnTo>
                    <a:pt x="865" y="926"/>
                  </a:lnTo>
                  <a:lnTo>
                    <a:pt x="833" y="918"/>
                  </a:lnTo>
                  <a:lnTo>
                    <a:pt x="799" y="916"/>
                  </a:lnTo>
                  <a:lnTo>
                    <a:pt x="776" y="913"/>
                  </a:lnTo>
                  <a:lnTo>
                    <a:pt x="754" y="904"/>
                  </a:lnTo>
                  <a:lnTo>
                    <a:pt x="737" y="889"/>
                  </a:lnTo>
                  <a:lnTo>
                    <a:pt x="722" y="872"/>
                  </a:lnTo>
                  <a:lnTo>
                    <a:pt x="713" y="851"/>
                  </a:lnTo>
                  <a:lnTo>
                    <a:pt x="710" y="827"/>
                  </a:lnTo>
                  <a:lnTo>
                    <a:pt x="713" y="804"/>
                  </a:lnTo>
                  <a:lnTo>
                    <a:pt x="722" y="782"/>
                  </a:lnTo>
                  <a:lnTo>
                    <a:pt x="737" y="765"/>
                  </a:lnTo>
                  <a:lnTo>
                    <a:pt x="754" y="751"/>
                  </a:lnTo>
                  <a:lnTo>
                    <a:pt x="776" y="741"/>
                  </a:lnTo>
                  <a:lnTo>
                    <a:pt x="799" y="738"/>
                  </a:lnTo>
                  <a:lnTo>
                    <a:pt x="818" y="740"/>
                  </a:lnTo>
                  <a:lnTo>
                    <a:pt x="834" y="747"/>
                  </a:lnTo>
                  <a:lnTo>
                    <a:pt x="851" y="755"/>
                  </a:lnTo>
                  <a:lnTo>
                    <a:pt x="864" y="767"/>
                  </a:lnTo>
                  <a:lnTo>
                    <a:pt x="876" y="777"/>
                  </a:lnTo>
                  <a:lnTo>
                    <a:pt x="891" y="783"/>
                  </a:lnTo>
                  <a:lnTo>
                    <a:pt x="906" y="785"/>
                  </a:lnTo>
                  <a:lnTo>
                    <a:pt x="920" y="784"/>
                  </a:lnTo>
                  <a:lnTo>
                    <a:pt x="935" y="779"/>
                  </a:lnTo>
                  <a:lnTo>
                    <a:pt x="948" y="770"/>
                  </a:lnTo>
                  <a:lnTo>
                    <a:pt x="958" y="757"/>
                  </a:lnTo>
                  <a:lnTo>
                    <a:pt x="965" y="743"/>
                  </a:lnTo>
                  <a:lnTo>
                    <a:pt x="968" y="728"/>
                  </a:lnTo>
                  <a:lnTo>
                    <a:pt x="966" y="713"/>
                  </a:lnTo>
                  <a:lnTo>
                    <a:pt x="960" y="699"/>
                  </a:lnTo>
                  <a:lnTo>
                    <a:pt x="951" y="686"/>
                  </a:lnTo>
                  <a:lnTo>
                    <a:pt x="931" y="667"/>
                  </a:lnTo>
                  <a:lnTo>
                    <a:pt x="909" y="652"/>
                  </a:lnTo>
                  <a:lnTo>
                    <a:pt x="884" y="639"/>
                  </a:lnTo>
                  <a:lnTo>
                    <a:pt x="859" y="630"/>
                  </a:lnTo>
                  <a:lnTo>
                    <a:pt x="859" y="588"/>
                  </a:lnTo>
                  <a:lnTo>
                    <a:pt x="856" y="570"/>
                  </a:lnTo>
                  <a:lnTo>
                    <a:pt x="847" y="554"/>
                  </a:lnTo>
                  <a:lnTo>
                    <a:pt x="835" y="542"/>
                  </a:lnTo>
                  <a:lnTo>
                    <a:pt x="819" y="532"/>
                  </a:lnTo>
                  <a:lnTo>
                    <a:pt x="800" y="530"/>
                  </a:lnTo>
                  <a:close/>
                  <a:moveTo>
                    <a:pt x="816" y="0"/>
                  </a:moveTo>
                  <a:lnTo>
                    <a:pt x="892" y="3"/>
                  </a:lnTo>
                  <a:lnTo>
                    <a:pt x="966" y="11"/>
                  </a:lnTo>
                  <a:lnTo>
                    <a:pt x="1037" y="26"/>
                  </a:lnTo>
                  <a:lnTo>
                    <a:pt x="1108" y="44"/>
                  </a:lnTo>
                  <a:lnTo>
                    <a:pt x="1103" y="61"/>
                  </a:lnTo>
                  <a:lnTo>
                    <a:pt x="1101" y="78"/>
                  </a:lnTo>
                  <a:lnTo>
                    <a:pt x="1101" y="79"/>
                  </a:lnTo>
                  <a:lnTo>
                    <a:pt x="1100" y="110"/>
                  </a:lnTo>
                  <a:lnTo>
                    <a:pt x="1104" y="140"/>
                  </a:lnTo>
                  <a:lnTo>
                    <a:pt x="1113" y="166"/>
                  </a:lnTo>
                  <a:lnTo>
                    <a:pt x="1127" y="191"/>
                  </a:lnTo>
                  <a:lnTo>
                    <a:pt x="1143" y="212"/>
                  </a:lnTo>
                  <a:lnTo>
                    <a:pt x="1163" y="231"/>
                  </a:lnTo>
                  <a:lnTo>
                    <a:pt x="1184" y="246"/>
                  </a:lnTo>
                  <a:lnTo>
                    <a:pt x="1208" y="257"/>
                  </a:lnTo>
                  <a:lnTo>
                    <a:pt x="1231" y="265"/>
                  </a:lnTo>
                  <a:lnTo>
                    <a:pt x="1281" y="287"/>
                  </a:lnTo>
                  <a:lnTo>
                    <a:pt x="1324" y="310"/>
                  </a:lnTo>
                  <a:lnTo>
                    <a:pt x="1364" y="336"/>
                  </a:lnTo>
                  <a:lnTo>
                    <a:pt x="1400" y="364"/>
                  </a:lnTo>
                  <a:lnTo>
                    <a:pt x="1432" y="394"/>
                  </a:lnTo>
                  <a:lnTo>
                    <a:pt x="1459" y="424"/>
                  </a:lnTo>
                  <a:lnTo>
                    <a:pt x="1484" y="456"/>
                  </a:lnTo>
                  <a:lnTo>
                    <a:pt x="1506" y="489"/>
                  </a:lnTo>
                  <a:lnTo>
                    <a:pt x="1524" y="522"/>
                  </a:lnTo>
                  <a:lnTo>
                    <a:pt x="1539" y="555"/>
                  </a:lnTo>
                  <a:lnTo>
                    <a:pt x="1553" y="587"/>
                  </a:lnTo>
                  <a:lnTo>
                    <a:pt x="1563" y="620"/>
                  </a:lnTo>
                  <a:lnTo>
                    <a:pt x="1571" y="652"/>
                  </a:lnTo>
                  <a:lnTo>
                    <a:pt x="1576" y="681"/>
                  </a:lnTo>
                  <a:lnTo>
                    <a:pt x="1582" y="710"/>
                  </a:lnTo>
                  <a:lnTo>
                    <a:pt x="1584" y="736"/>
                  </a:lnTo>
                  <a:lnTo>
                    <a:pt x="1585" y="761"/>
                  </a:lnTo>
                  <a:lnTo>
                    <a:pt x="1585" y="782"/>
                  </a:lnTo>
                  <a:lnTo>
                    <a:pt x="1584" y="802"/>
                  </a:lnTo>
                  <a:lnTo>
                    <a:pt x="1582" y="817"/>
                  </a:lnTo>
                  <a:lnTo>
                    <a:pt x="1035" y="729"/>
                  </a:lnTo>
                  <a:lnTo>
                    <a:pt x="1627" y="1522"/>
                  </a:lnTo>
                  <a:lnTo>
                    <a:pt x="1584" y="1580"/>
                  </a:lnTo>
                  <a:lnTo>
                    <a:pt x="1537" y="1634"/>
                  </a:lnTo>
                  <a:lnTo>
                    <a:pt x="1486" y="1685"/>
                  </a:lnTo>
                  <a:lnTo>
                    <a:pt x="1432" y="1732"/>
                  </a:lnTo>
                  <a:lnTo>
                    <a:pt x="1374" y="1774"/>
                  </a:lnTo>
                  <a:lnTo>
                    <a:pt x="1314" y="1813"/>
                  </a:lnTo>
                  <a:lnTo>
                    <a:pt x="1249" y="1848"/>
                  </a:lnTo>
                  <a:lnTo>
                    <a:pt x="1183" y="1877"/>
                  </a:lnTo>
                  <a:lnTo>
                    <a:pt x="1113" y="1902"/>
                  </a:lnTo>
                  <a:lnTo>
                    <a:pt x="1043" y="1922"/>
                  </a:lnTo>
                  <a:lnTo>
                    <a:pt x="969" y="1937"/>
                  </a:lnTo>
                  <a:lnTo>
                    <a:pt x="894" y="1945"/>
                  </a:lnTo>
                  <a:lnTo>
                    <a:pt x="817" y="1948"/>
                  </a:lnTo>
                  <a:lnTo>
                    <a:pt x="743" y="1945"/>
                  </a:lnTo>
                  <a:lnTo>
                    <a:pt x="671" y="1938"/>
                  </a:lnTo>
                  <a:lnTo>
                    <a:pt x="600" y="1924"/>
                  </a:lnTo>
                  <a:lnTo>
                    <a:pt x="531" y="1906"/>
                  </a:lnTo>
                  <a:lnTo>
                    <a:pt x="465" y="1884"/>
                  </a:lnTo>
                  <a:lnTo>
                    <a:pt x="401" y="1856"/>
                  </a:lnTo>
                  <a:lnTo>
                    <a:pt x="338" y="1824"/>
                  </a:lnTo>
                  <a:lnTo>
                    <a:pt x="279" y="1789"/>
                  </a:lnTo>
                  <a:lnTo>
                    <a:pt x="299" y="1768"/>
                  </a:lnTo>
                  <a:lnTo>
                    <a:pt x="315" y="1746"/>
                  </a:lnTo>
                  <a:lnTo>
                    <a:pt x="326" y="1721"/>
                  </a:lnTo>
                  <a:lnTo>
                    <a:pt x="326" y="1721"/>
                  </a:lnTo>
                  <a:lnTo>
                    <a:pt x="335" y="1691"/>
                  </a:lnTo>
                  <a:lnTo>
                    <a:pt x="338" y="1660"/>
                  </a:lnTo>
                  <a:lnTo>
                    <a:pt x="336" y="1633"/>
                  </a:lnTo>
                  <a:lnTo>
                    <a:pt x="329" y="1605"/>
                  </a:lnTo>
                  <a:lnTo>
                    <a:pt x="319" y="1581"/>
                  </a:lnTo>
                  <a:lnTo>
                    <a:pt x="304" y="1558"/>
                  </a:lnTo>
                  <a:lnTo>
                    <a:pt x="287" y="1538"/>
                  </a:lnTo>
                  <a:lnTo>
                    <a:pt x="267" y="1521"/>
                  </a:lnTo>
                  <a:lnTo>
                    <a:pt x="246" y="1507"/>
                  </a:lnTo>
                  <a:lnTo>
                    <a:pt x="234" y="1498"/>
                  </a:lnTo>
                  <a:lnTo>
                    <a:pt x="217" y="1486"/>
                  </a:lnTo>
                  <a:lnTo>
                    <a:pt x="199" y="1469"/>
                  </a:lnTo>
                  <a:lnTo>
                    <a:pt x="178" y="1448"/>
                  </a:lnTo>
                  <a:lnTo>
                    <a:pt x="158" y="1425"/>
                  </a:lnTo>
                  <a:lnTo>
                    <a:pt x="135" y="1398"/>
                  </a:lnTo>
                  <a:lnTo>
                    <a:pt x="113" y="1369"/>
                  </a:lnTo>
                  <a:lnTo>
                    <a:pt x="92" y="1337"/>
                  </a:lnTo>
                  <a:lnTo>
                    <a:pt x="71" y="1302"/>
                  </a:lnTo>
                  <a:lnTo>
                    <a:pt x="52" y="1266"/>
                  </a:lnTo>
                  <a:lnTo>
                    <a:pt x="35" y="1228"/>
                  </a:lnTo>
                  <a:lnTo>
                    <a:pt x="21" y="1188"/>
                  </a:lnTo>
                  <a:lnTo>
                    <a:pt x="10" y="1147"/>
                  </a:lnTo>
                  <a:lnTo>
                    <a:pt x="4" y="1104"/>
                  </a:lnTo>
                  <a:lnTo>
                    <a:pt x="0" y="1062"/>
                  </a:lnTo>
                  <a:lnTo>
                    <a:pt x="3" y="1019"/>
                  </a:lnTo>
                  <a:lnTo>
                    <a:pt x="11" y="974"/>
                  </a:lnTo>
                  <a:lnTo>
                    <a:pt x="25" y="930"/>
                  </a:lnTo>
                  <a:lnTo>
                    <a:pt x="46" y="887"/>
                  </a:lnTo>
                  <a:lnTo>
                    <a:pt x="553" y="1106"/>
                  </a:lnTo>
                  <a:lnTo>
                    <a:pt x="190" y="223"/>
                  </a:lnTo>
                  <a:lnTo>
                    <a:pt x="249" y="180"/>
                  </a:lnTo>
                  <a:lnTo>
                    <a:pt x="311" y="140"/>
                  </a:lnTo>
                  <a:lnTo>
                    <a:pt x="375" y="104"/>
                  </a:lnTo>
                  <a:lnTo>
                    <a:pt x="443" y="74"/>
                  </a:lnTo>
                  <a:lnTo>
                    <a:pt x="514" y="48"/>
                  </a:lnTo>
                  <a:lnTo>
                    <a:pt x="586" y="28"/>
                  </a:lnTo>
                  <a:lnTo>
                    <a:pt x="661" y="12"/>
                  </a:lnTo>
                  <a:lnTo>
                    <a:pt x="738" y="3"/>
                  </a:lnTo>
                  <a:lnTo>
                    <a:pt x="8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17" name="Group 516"/>
          <p:cNvGrpSpPr/>
          <p:nvPr/>
        </p:nvGrpSpPr>
        <p:grpSpPr>
          <a:xfrm>
            <a:off x="3608321" y="1352730"/>
            <a:ext cx="232767" cy="171919"/>
            <a:chOff x="3638550" y="2997200"/>
            <a:chExt cx="382588" cy="282575"/>
          </a:xfrm>
          <a:solidFill>
            <a:schemeClr val="tx1">
              <a:lumMod val="65000"/>
              <a:lumOff val="35000"/>
            </a:schemeClr>
          </a:solidFill>
        </p:grpSpPr>
        <p:sp>
          <p:nvSpPr>
            <p:cNvPr id="518" name="Freeform 925"/>
            <p:cNvSpPr>
              <a:spLocks/>
            </p:cNvSpPr>
            <p:nvPr/>
          </p:nvSpPr>
          <p:spPr bwMode="auto">
            <a:xfrm>
              <a:off x="3638550" y="3098800"/>
              <a:ext cx="382588" cy="180975"/>
            </a:xfrm>
            <a:custGeom>
              <a:avLst/>
              <a:gdLst>
                <a:gd name="T0" fmla="*/ 392 w 3374"/>
                <a:gd name="T1" fmla="*/ 0 h 1605"/>
                <a:gd name="T2" fmla="*/ 3374 w 3374"/>
                <a:gd name="T3" fmla="*/ 0 h 1605"/>
                <a:gd name="T4" fmla="*/ 2982 w 3374"/>
                <a:gd name="T5" fmla="*/ 1605 h 1605"/>
                <a:gd name="T6" fmla="*/ 0 w 3374"/>
                <a:gd name="T7" fmla="*/ 1605 h 1605"/>
                <a:gd name="T8" fmla="*/ 392 w 3374"/>
                <a:gd name="T9" fmla="*/ 0 h 1605"/>
              </a:gdLst>
              <a:ahLst/>
              <a:cxnLst>
                <a:cxn ang="0">
                  <a:pos x="T0" y="T1"/>
                </a:cxn>
                <a:cxn ang="0">
                  <a:pos x="T2" y="T3"/>
                </a:cxn>
                <a:cxn ang="0">
                  <a:pos x="T4" y="T5"/>
                </a:cxn>
                <a:cxn ang="0">
                  <a:pos x="T6" y="T7"/>
                </a:cxn>
                <a:cxn ang="0">
                  <a:pos x="T8" y="T9"/>
                </a:cxn>
              </a:cxnLst>
              <a:rect l="0" t="0" r="r" b="b"/>
              <a:pathLst>
                <a:path w="3374" h="1605">
                  <a:moveTo>
                    <a:pt x="392" y="0"/>
                  </a:moveTo>
                  <a:lnTo>
                    <a:pt x="3374" y="0"/>
                  </a:lnTo>
                  <a:lnTo>
                    <a:pt x="2982" y="1605"/>
                  </a:lnTo>
                  <a:lnTo>
                    <a:pt x="0" y="1605"/>
                  </a:lnTo>
                  <a:lnTo>
                    <a:pt x="3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9" name="Freeform 926"/>
            <p:cNvSpPr>
              <a:spLocks/>
            </p:cNvSpPr>
            <p:nvPr/>
          </p:nvSpPr>
          <p:spPr bwMode="auto">
            <a:xfrm>
              <a:off x="3638550" y="2997200"/>
              <a:ext cx="338138" cy="204788"/>
            </a:xfrm>
            <a:custGeom>
              <a:avLst/>
              <a:gdLst>
                <a:gd name="T0" fmla="*/ 0 w 2982"/>
                <a:gd name="T1" fmla="*/ 0 h 1809"/>
                <a:gd name="T2" fmla="*/ 906 w 2982"/>
                <a:gd name="T3" fmla="*/ 0 h 1809"/>
                <a:gd name="T4" fmla="*/ 1199 w 2982"/>
                <a:gd name="T5" fmla="*/ 458 h 1809"/>
                <a:gd name="T6" fmla="*/ 2982 w 2982"/>
                <a:gd name="T7" fmla="*/ 458 h 1809"/>
                <a:gd name="T8" fmla="*/ 2982 w 2982"/>
                <a:gd name="T9" fmla="*/ 729 h 1809"/>
                <a:gd name="T10" fmla="*/ 263 w 2982"/>
                <a:gd name="T11" fmla="*/ 729 h 1809"/>
                <a:gd name="T12" fmla="*/ 0 w 2982"/>
                <a:gd name="T13" fmla="*/ 1809 h 1809"/>
                <a:gd name="T14" fmla="*/ 0 w 2982"/>
                <a:gd name="T15" fmla="*/ 0 h 180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82" h="1809">
                  <a:moveTo>
                    <a:pt x="0" y="0"/>
                  </a:moveTo>
                  <a:lnTo>
                    <a:pt x="906" y="0"/>
                  </a:lnTo>
                  <a:lnTo>
                    <a:pt x="1199" y="458"/>
                  </a:lnTo>
                  <a:lnTo>
                    <a:pt x="2982" y="458"/>
                  </a:lnTo>
                  <a:lnTo>
                    <a:pt x="2982" y="729"/>
                  </a:lnTo>
                  <a:lnTo>
                    <a:pt x="263" y="729"/>
                  </a:lnTo>
                  <a:lnTo>
                    <a:pt x="0" y="180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20" name="Group 519"/>
          <p:cNvGrpSpPr/>
          <p:nvPr/>
        </p:nvGrpSpPr>
        <p:grpSpPr>
          <a:xfrm>
            <a:off x="4158005" y="1322788"/>
            <a:ext cx="231801" cy="231801"/>
            <a:chOff x="4429125" y="2987675"/>
            <a:chExt cx="381001" cy="381001"/>
          </a:xfrm>
          <a:solidFill>
            <a:schemeClr val="tx1">
              <a:lumMod val="65000"/>
              <a:lumOff val="35000"/>
            </a:schemeClr>
          </a:solidFill>
        </p:grpSpPr>
        <p:sp>
          <p:nvSpPr>
            <p:cNvPr id="521" name="Freeform 931"/>
            <p:cNvSpPr>
              <a:spLocks/>
            </p:cNvSpPr>
            <p:nvPr/>
          </p:nvSpPr>
          <p:spPr bwMode="auto">
            <a:xfrm>
              <a:off x="4429125" y="3071813"/>
              <a:ext cx="276225" cy="84138"/>
            </a:xfrm>
            <a:custGeom>
              <a:avLst/>
              <a:gdLst>
                <a:gd name="T0" fmla="*/ 2434 w 2434"/>
                <a:gd name="T1" fmla="*/ 271 h 746"/>
                <a:gd name="T2" fmla="*/ 2255 w 2434"/>
                <a:gd name="T3" fmla="*/ 259 h 746"/>
                <a:gd name="T4" fmla="*/ 2084 w 2434"/>
                <a:gd name="T5" fmla="*/ 270 h 746"/>
                <a:gd name="T6" fmla="*/ 1920 w 2434"/>
                <a:gd name="T7" fmla="*/ 304 h 746"/>
                <a:gd name="T8" fmla="*/ 1765 w 2434"/>
                <a:gd name="T9" fmla="*/ 357 h 746"/>
                <a:gd name="T10" fmla="*/ 1618 w 2434"/>
                <a:gd name="T11" fmla="*/ 430 h 746"/>
                <a:gd name="T12" fmla="*/ 1484 w 2434"/>
                <a:gd name="T13" fmla="*/ 520 h 746"/>
                <a:gd name="T14" fmla="*/ 1362 w 2434"/>
                <a:gd name="T15" fmla="*/ 625 h 746"/>
                <a:gd name="T16" fmla="*/ 1255 w 2434"/>
                <a:gd name="T17" fmla="*/ 746 h 746"/>
                <a:gd name="T18" fmla="*/ 1240 w 2434"/>
                <a:gd name="T19" fmla="*/ 746 h 746"/>
                <a:gd name="T20" fmla="*/ 1205 w 2434"/>
                <a:gd name="T21" fmla="*/ 745 h 746"/>
                <a:gd name="T22" fmla="*/ 1148 w 2434"/>
                <a:gd name="T23" fmla="*/ 742 h 746"/>
                <a:gd name="T24" fmla="*/ 1077 w 2434"/>
                <a:gd name="T25" fmla="*/ 738 h 746"/>
                <a:gd name="T26" fmla="*/ 992 w 2434"/>
                <a:gd name="T27" fmla="*/ 732 h 746"/>
                <a:gd name="T28" fmla="*/ 896 w 2434"/>
                <a:gd name="T29" fmla="*/ 723 h 746"/>
                <a:gd name="T30" fmla="*/ 792 w 2434"/>
                <a:gd name="T31" fmla="*/ 711 h 746"/>
                <a:gd name="T32" fmla="*/ 685 w 2434"/>
                <a:gd name="T33" fmla="*/ 696 h 746"/>
                <a:gd name="T34" fmla="*/ 576 w 2434"/>
                <a:gd name="T35" fmla="*/ 676 h 746"/>
                <a:gd name="T36" fmla="*/ 468 w 2434"/>
                <a:gd name="T37" fmla="*/ 652 h 746"/>
                <a:gd name="T38" fmla="*/ 364 w 2434"/>
                <a:gd name="T39" fmla="*/ 622 h 746"/>
                <a:gd name="T40" fmla="*/ 267 w 2434"/>
                <a:gd name="T41" fmla="*/ 587 h 746"/>
                <a:gd name="T42" fmla="*/ 181 w 2434"/>
                <a:gd name="T43" fmla="*/ 547 h 746"/>
                <a:gd name="T44" fmla="*/ 108 w 2434"/>
                <a:gd name="T45" fmla="*/ 500 h 746"/>
                <a:gd name="T46" fmla="*/ 50 w 2434"/>
                <a:gd name="T47" fmla="*/ 446 h 746"/>
                <a:gd name="T48" fmla="*/ 11 w 2434"/>
                <a:gd name="T49" fmla="*/ 385 h 746"/>
                <a:gd name="T50" fmla="*/ 0 w 2434"/>
                <a:gd name="T51" fmla="*/ 3 h 746"/>
                <a:gd name="T52" fmla="*/ 83 w 2434"/>
                <a:gd name="T53" fmla="*/ 62 h 746"/>
                <a:gd name="T54" fmla="*/ 190 w 2434"/>
                <a:gd name="T55" fmla="*/ 116 h 746"/>
                <a:gd name="T56" fmla="*/ 320 w 2434"/>
                <a:gd name="T57" fmla="*/ 164 h 746"/>
                <a:gd name="T58" fmla="*/ 470 w 2434"/>
                <a:gd name="T59" fmla="*/ 205 h 746"/>
                <a:gd name="T60" fmla="*/ 637 w 2434"/>
                <a:gd name="T61" fmla="*/ 237 h 746"/>
                <a:gd name="T62" fmla="*/ 818 w 2434"/>
                <a:gd name="T63" fmla="*/ 262 h 746"/>
                <a:gd name="T64" fmla="*/ 1012 w 2434"/>
                <a:gd name="T65" fmla="*/ 277 h 746"/>
                <a:gd name="T66" fmla="*/ 1216 w 2434"/>
                <a:gd name="T67" fmla="*/ 283 h 746"/>
                <a:gd name="T68" fmla="*/ 1422 w 2434"/>
                <a:gd name="T69" fmla="*/ 277 h 746"/>
                <a:gd name="T70" fmla="*/ 1616 w 2434"/>
                <a:gd name="T71" fmla="*/ 262 h 746"/>
                <a:gd name="T72" fmla="*/ 1798 w 2434"/>
                <a:gd name="T73" fmla="*/ 237 h 746"/>
                <a:gd name="T74" fmla="*/ 1966 w 2434"/>
                <a:gd name="T75" fmla="*/ 204 h 746"/>
                <a:gd name="T76" fmla="*/ 2116 w 2434"/>
                <a:gd name="T77" fmla="*/ 163 h 746"/>
                <a:gd name="T78" fmla="*/ 2246 w 2434"/>
                <a:gd name="T79" fmla="*/ 115 h 746"/>
                <a:gd name="T80" fmla="*/ 2352 w 2434"/>
                <a:gd name="T81" fmla="*/ 61 h 746"/>
                <a:gd name="T82" fmla="*/ 2434 w 2434"/>
                <a:gd name="T83" fmla="*/ 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34" h="746">
                  <a:moveTo>
                    <a:pt x="2434" y="0"/>
                  </a:moveTo>
                  <a:lnTo>
                    <a:pt x="2434" y="271"/>
                  </a:lnTo>
                  <a:lnTo>
                    <a:pt x="2345" y="262"/>
                  </a:lnTo>
                  <a:lnTo>
                    <a:pt x="2255" y="259"/>
                  </a:lnTo>
                  <a:lnTo>
                    <a:pt x="2169" y="262"/>
                  </a:lnTo>
                  <a:lnTo>
                    <a:pt x="2084" y="270"/>
                  </a:lnTo>
                  <a:lnTo>
                    <a:pt x="2001" y="284"/>
                  </a:lnTo>
                  <a:lnTo>
                    <a:pt x="1920" y="304"/>
                  </a:lnTo>
                  <a:lnTo>
                    <a:pt x="1840" y="328"/>
                  </a:lnTo>
                  <a:lnTo>
                    <a:pt x="1765" y="357"/>
                  </a:lnTo>
                  <a:lnTo>
                    <a:pt x="1690" y="391"/>
                  </a:lnTo>
                  <a:lnTo>
                    <a:pt x="1618" y="430"/>
                  </a:lnTo>
                  <a:lnTo>
                    <a:pt x="1550" y="473"/>
                  </a:lnTo>
                  <a:lnTo>
                    <a:pt x="1484" y="520"/>
                  </a:lnTo>
                  <a:lnTo>
                    <a:pt x="1422" y="571"/>
                  </a:lnTo>
                  <a:lnTo>
                    <a:pt x="1362" y="625"/>
                  </a:lnTo>
                  <a:lnTo>
                    <a:pt x="1307" y="683"/>
                  </a:lnTo>
                  <a:lnTo>
                    <a:pt x="1255" y="746"/>
                  </a:lnTo>
                  <a:lnTo>
                    <a:pt x="1251" y="746"/>
                  </a:lnTo>
                  <a:lnTo>
                    <a:pt x="1240" y="746"/>
                  </a:lnTo>
                  <a:lnTo>
                    <a:pt x="1225" y="745"/>
                  </a:lnTo>
                  <a:lnTo>
                    <a:pt x="1205" y="745"/>
                  </a:lnTo>
                  <a:lnTo>
                    <a:pt x="1179" y="744"/>
                  </a:lnTo>
                  <a:lnTo>
                    <a:pt x="1148" y="742"/>
                  </a:lnTo>
                  <a:lnTo>
                    <a:pt x="1115" y="740"/>
                  </a:lnTo>
                  <a:lnTo>
                    <a:pt x="1077" y="738"/>
                  </a:lnTo>
                  <a:lnTo>
                    <a:pt x="1036" y="735"/>
                  </a:lnTo>
                  <a:lnTo>
                    <a:pt x="992" y="732"/>
                  </a:lnTo>
                  <a:lnTo>
                    <a:pt x="945" y="728"/>
                  </a:lnTo>
                  <a:lnTo>
                    <a:pt x="896" y="723"/>
                  </a:lnTo>
                  <a:lnTo>
                    <a:pt x="845" y="717"/>
                  </a:lnTo>
                  <a:lnTo>
                    <a:pt x="792" y="711"/>
                  </a:lnTo>
                  <a:lnTo>
                    <a:pt x="739" y="704"/>
                  </a:lnTo>
                  <a:lnTo>
                    <a:pt x="685" y="696"/>
                  </a:lnTo>
                  <a:lnTo>
                    <a:pt x="631" y="686"/>
                  </a:lnTo>
                  <a:lnTo>
                    <a:pt x="576" y="676"/>
                  </a:lnTo>
                  <a:lnTo>
                    <a:pt x="521" y="664"/>
                  </a:lnTo>
                  <a:lnTo>
                    <a:pt x="468" y="652"/>
                  </a:lnTo>
                  <a:lnTo>
                    <a:pt x="416" y="637"/>
                  </a:lnTo>
                  <a:lnTo>
                    <a:pt x="364" y="622"/>
                  </a:lnTo>
                  <a:lnTo>
                    <a:pt x="315" y="606"/>
                  </a:lnTo>
                  <a:lnTo>
                    <a:pt x="267" y="587"/>
                  </a:lnTo>
                  <a:lnTo>
                    <a:pt x="223" y="568"/>
                  </a:lnTo>
                  <a:lnTo>
                    <a:pt x="181" y="547"/>
                  </a:lnTo>
                  <a:lnTo>
                    <a:pt x="142" y="524"/>
                  </a:lnTo>
                  <a:lnTo>
                    <a:pt x="108" y="500"/>
                  </a:lnTo>
                  <a:lnTo>
                    <a:pt x="77" y="474"/>
                  </a:lnTo>
                  <a:lnTo>
                    <a:pt x="50" y="446"/>
                  </a:lnTo>
                  <a:lnTo>
                    <a:pt x="29" y="416"/>
                  </a:lnTo>
                  <a:lnTo>
                    <a:pt x="11" y="385"/>
                  </a:lnTo>
                  <a:lnTo>
                    <a:pt x="0" y="351"/>
                  </a:lnTo>
                  <a:lnTo>
                    <a:pt x="0" y="3"/>
                  </a:lnTo>
                  <a:lnTo>
                    <a:pt x="39" y="33"/>
                  </a:lnTo>
                  <a:lnTo>
                    <a:pt x="83" y="62"/>
                  </a:lnTo>
                  <a:lnTo>
                    <a:pt x="134" y="89"/>
                  </a:lnTo>
                  <a:lnTo>
                    <a:pt x="190" y="116"/>
                  </a:lnTo>
                  <a:lnTo>
                    <a:pt x="253" y="140"/>
                  </a:lnTo>
                  <a:lnTo>
                    <a:pt x="320" y="164"/>
                  </a:lnTo>
                  <a:lnTo>
                    <a:pt x="392" y="185"/>
                  </a:lnTo>
                  <a:lnTo>
                    <a:pt x="470" y="205"/>
                  </a:lnTo>
                  <a:lnTo>
                    <a:pt x="551" y="222"/>
                  </a:lnTo>
                  <a:lnTo>
                    <a:pt x="637" y="237"/>
                  </a:lnTo>
                  <a:lnTo>
                    <a:pt x="726" y="251"/>
                  </a:lnTo>
                  <a:lnTo>
                    <a:pt x="818" y="262"/>
                  </a:lnTo>
                  <a:lnTo>
                    <a:pt x="913" y="271"/>
                  </a:lnTo>
                  <a:lnTo>
                    <a:pt x="1012" y="277"/>
                  </a:lnTo>
                  <a:lnTo>
                    <a:pt x="1113" y="281"/>
                  </a:lnTo>
                  <a:lnTo>
                    <a:pt x="1216" y="283"/>
                  </a:lnTo>
                  <a:lnTo>
                    <a:pt x="1320" y="281"/>
                  </a:lnTo>
                  <a:lnTo>
                    <a:pt x="1422" y="277"/>
                  </a:lnTo>
                  <a:lnTo>
                    <a:pt x="1520" y="271"/>
                  </a:lnTo>
                  <a:lnTo>
                    <a:pt x="1616" y="262"/>
                  </a:lnTo>
                  <a:lnTo>
                    <a:pt x="1709" y="251"/>
                  </a:lnTo>
                  <a:lnTo>
                    <a:pt x="1798" y="237"/>
                  </a:lnTo>
                  <a:lnTo>
                    <a:pt x="1884" y="221"/>
                  </a:lnTo>
                  <a:lnTo>
                    <a:pt x="1966" y="204"/>
                  </a:lnTo>
                  <a:lnTo>
                    <a:pt x="2043" y="184"/>
                  </a:lnTo>
                  <a:lnTo>
                    <a:pt x="2116" y="163"/>
                  </a:lnTo>
                  <a:lnTo>
                    <a:pt x="2183" y="139"/>
                  </a:lnTo>
                  <a:lnTo>
                    <a:pt x="2246" y="115"/>
                  </a:lnTo>
                  <a:lnTo>
                    <a:pt x="2302" y="88"/>
                  </a:lnTo>
                  <a:lnTo>
                    <a:pt x="2352" y="61"/>
                  </a:lnTo>
                  <a:lnTo>
                    <a:pt x="2397" y="31"/>
                  </a:lnTo>
                  <a:lnTo>
                    <a:pt x="24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2" name="Freeform 932"/>
            <p:cNvSpPr>
              <a:spLocks/>
            </p:cNvSpPr>
            <p:nvPr/>
          </p:nvSpPr>
          <p:spPr bwMode="auto">
            <a:xfrm>
              <a:off x="4429125" y="3141663"/>
              <a:ext cx="130175" cy="85725"/>
            </a:xfrm>
            <a:custGeom>
              <a:avLst/>
              <a:gdLst>
                <a:gd name="T0" fmla="*/ 1 w 1150"/>
                <a:gd name="T1" fmla="*/ 0 h 744"/>
                <a:gd name="T2" fmla="*/ 37 w 1150"/>
                <a:gd name="T3" fmla="*/ 30 h 744"/>
                <a:gd name="T4" fmla="*/ 80 w 1150"/>
                <a:gd name="T5" fmla="*/ 57 h 744"/>
                <a:gd name="T6" fmla="*/ 128 w 1150"/>
                <a:gd name="T7" fmla="*/ 84 h 744"/>
                <a:gd name="T8" fmla="*/ 181 w 1150"/>
                <a:gd name="T9" fmla="*/ 109 h 744"/>
                <a:gd name="T10" fmla="*/ 240 w 1150"/>
                <a:gd name="T11" fmla="*/ 133 h 744"/>
                <a:gd name="T12" fmla="*/ 303 w 1150"/>
                <a:gd name="T13" fmla="*/ 155 h 744"/>
                <a:gd name="T14" fmla="*/ 372 w 1150"/>
                <a:gd name="T15" fmla="*/ 177 h 744"/>
                <a:gd name="T16" fmla="*/ 444 w 1150"/>
                <a:gd name="T17" fmla="*/ 196 h 744"/>
                <a:gd name="T18" fmla="*/ 521 w 1150"/>
                <a:gd name="T19" fmla="*/ 214 h 744"/>
                <a:gd name="T20" fmla="*/ 602 w 1150"/>
                <a:gd name="T21" fmla="*/ 229 h 744"/>
                <a:gd name="T22" fmla="*/ 686 w 1150"/>
                <a:gd name="T23" fmla="*/ 243 h 744"/>
                <a:gd name="T24" fmla="*/ 773 w 1150"/>
                <a:gd name="T25" fmla="*/ 254 h 744"/>
                <a:gd name="T26" fmla="*/ 864 w 1150"/>
                <a:gd name="T27" fmla="*/ 265 h 744"/>
                <a:gd name="T28" fmla="*/ 957 w 1150"/>
                <a:gd name="T29" fmla="*/ 272 h 744"/>
                <a:gd name="T30" fmla="*/ 1052 w 1150"/>
                <a:gd name="T31" fmla="*/ 277 h 744"/>
                <a:gd name="T32" fmla="*/ 1150 w 1150"/>
                <a:gd name="T33" fmla="*/ 280 h 744"/>
                <a:gd name="T34" fmla="*/ 1113 w 1150"/>
                <a:gd name="T35" fmla="*/ 352 h 744"/>
                <a:gd name="T36" fmla="*/ 1080 w 1150"/>
                <a:gd name="T37" fmla="*/ 426 h 744"/>
                <a:gd name="T38" fmla="*/ 1051 w 1150"/>
                <a:gd name="T39" fmla="*/ 502 h 744"/>
                <a:gd name="T40" fmla="*/ 1028 w 1150"/>
                <a:gd name="T41" fmla="*/ 581 h 744"/>
                <a:gd name="T42" fmla="*/ 1009 w 1150"/>
                <a:gd name="T43" fmla="*/ 661 h 744"/>
                <a:gd name="T44" fmla="*/ 996 w 1150"/>
                <a:gd name="T45" fmla="*/ 744 h 744"/>
                <a:gd name="T46" fmla="*/ 908 w 1150"/>
                <a:gd name="T47" fmla="*/ 737 h 744"/>
                <a:gd name="T48" fmla="*/ 822 w 1150"/>
                <a:gd name="T49" fmla="*/ 728 h 744"/>
                <a:gd name="T50" fmla="*/ 739 w 1150"/>
                <a:gd name="T51" fmla="*/ 717 h 744"/>
                <a:gd name="T52" fmla="*/ 659 w 1150"/>
                <a:gd name="T53" fmla="*/ 703 h 744"/>
                <a:gd name="T54" fmla="*/ 582 w 1150"/>
                <a:gd name="T55" fmla="*/ 688 h 744"/>
                <a:gd name="T56" fmla="*/ 510 w 1150"/>
                <a:gd name="T57" fmla="*/ 672 h 744"/>
                <a:gd name="T58" fmla="*/ 440 w 1150"/>
                <a:gd name="T59" fmla="*/ 652 h 744"/>
                <a:gd name="T60" fmla="*/ 375 w 1150"/>
                <a:gd name="T61" fmla="*/ 632 h 744"/>
                <a:gd name="T62" fmla="*/ 313 w 1150"/>
                <a:gd name="T63" fmla="*/ 609 h 744"/>
                <a:gd name="T64" fmla="*/ 257 w 1150"/>
                <a:gd name="T65" fmla="*/ 586 h 744"/>
                <a:gd name="T66" fmla="*/ 206 w 1150"/>
                <a:gd name="T67" fmla="*/ 561 h 744"/>
                <a:gd name="T68" fmla="*/ 159 w 1150"/>
                <a:gd name="T69" fmla="*/ 535 h 744"/>
                <a:gd name="T70" fmla="*/ 118 w 1150"/>
                <a:gd name="T71" fmla="*/ 507 h 744"/>
                <a:gd name="T72" fmla="*/ 82 w 1150"/>
                <a:gd name="T73" fmla="*/ 478 h 744"/>
                <a:gd name="T74" fmla="*/ 52 w 1150"/>
                <a:gd name="T75" fmla="*/ 449 h 744"/>
                <a:gd name="T76" fmla="*/ 29 w 1150"/>
                <a:gd name="T77" fmla="*/ 418 h 744"/>
                <a:gd name="T78" fmla="*/ 11 w 1150"/>
                <a:gd name="T79" fmla="*/ 386 h 744"/>
                <a:gd name="T80" fmla="*/ 0 w 1150"/>
                <a:gd name="T81" fmla="*/ 354 h 744"/>
                <a:gd name="T82" fmla="*/ 1 w 1150"/>
                <a:gd name="T83" fmla="*/ 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0" h="744">
                  <a:moveTo>
                    <a:pt x="1" y="0"/>
                  </a:moveTo>
                  <a:lnTo>
                    <a:pt x="37" y="30"/>
                  </a:lnTo>
                  <a:lnTo>
                    <a:pt x="80" y="57"/>
                  </a:lnTo>
                  <a:lnTo>
                    <a:pt x="128" y="84"/>
                  </a:lnTo>
                  <a:lnTo>
                    <a:pt x="181" y="109"/>
                  </a:lnTo>
                  <a:lnTo>
                    <a:pt x="240" y="133"/>
                  </a:lnTo>
                  <a:lnTo>
                    <a:pt x="303" y="155"/>
                  </a:lnTo>
                  <a:lnTo>
                    <a:pt x="372" y="177"/>
                  </a:lnTo>
                  <a:lnTo>
                    <a:pt x="444" y="196"/>
                  </a:lnTo>
                  <a:lnTo>
                    <a:pt x="521" y="214"/>
                  </a:lnTo>
                  <a:lnTo>
                    <a:pt x="602" y="229"/>
                  </a:lnTo>
                  <a:lnTo>
                    <a:pt x="686" y="243"/>
                  </a:lnTo>
                  <a:lnTo>
                    <a:pt x="773" y="254"/>
                  </a:lnTo>
                  <a:lnTo>
                    <a:pt x="864" y="265"/>
                  </a:lnTo>
                  <a:lnTo>
                    <a:pt x="957" y="272"/>
                  </a:lnTo>
                  <a:lnTo>
                    <a:pt x="1052" y="277"/>
                  </a:lnTo>
                  <a:lnTo>
                    <a:pt x="1150" y="280"/>
                  </a:lnTo>
                  <a:lnTo>
                    <a:pt x="1113" y="352"/>
                  </a:lnTo>
                  <a:lnTo>
                    <a:pt x="1080" y="426"/>
                  </a:lnTo>
                  <a:lnTo>
                    <a:pt x="1051" y="502"/>
                  </a:lnTo>
                  <a:lnTo>
                    <a:pt x="1028" y="581"/>
                  </a:lnTo>
                  <a:lnTo>
                    <a:pt x="1009" y="661"/>
                  </a:lnTo>
                  <a:lnTo>
                    <a:pt x="996" y="744"/>
                  </a:lnTo>
                  <a:lnTo>
                    <a:pt x="908" y="737"/>
                  </a:lnTo>
                  <a:lnTo>
                    <a:pt x="822" y="728"/>
                  </a:lnTo>
                  <a:lnTo>
                    <a:pt x="739" y="717"/>
                  </a:lnTo>
                  <a:lnTo>
                    <a:pt x="659" y="703"/>
                  </a:lnTo>
                  <a:lnTo>
                    <a:pt x="582" y="688"/>
                  </a:lnTo>
                  <a:lnTo>
                    <a:pt x="510" y="672"/>
                  </a:lnTo>
                  <a:lnTo>
                    <a:pt x="440" y="652"/>
                  </a:lnTo>
                  <a:lnTo>
                    <a:pt x="375" y="632"/>
                  </a:lnTo>
                  <a:lnTo>
                    <a:pt x="313" y="609"/>
                  </a:lnTo>
                  <a:lnTo>
                    <a:pt x="257" y="586"/>
                  </a:lnTo>
                  <a:lnTo>
                    <a:pt x="206" y="561"/>
                  </a:lnTo>
                  <a:lnTo>
                    <a:pt x="159" y="535"/>
                  </a:lnTo>
                  <a:lnTo>
                    <a:pt x="118" y="507"/>
                  </a:lnTo>
                  <a:lnTo>
                    <a:pt x="82" y="478"/>
                  </a:lnTo>
                  <a:lnTo>
                    <a:pt x="52" y="449"/>
                  </a:lnTo>
                  <a:lnTo>
                    <a:pt x="29" y="418"/>
                  </a:lnTo>
                  <a:lnTo>
                    <a:pt x="11" y="386"/>
                  </a:lnTo>
                  <a:lnTo>
                    <a:pt x="0" y="354"/>
                  </a:lnTo>
                  <a:lnTo>
                    <a:pt x="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3" name="Freeform 933"/>
            <p:cNvSpPr>
              <a:spLocks/>
            </p:cNvSpPr>
            <p:nvPr/>
          </p:nvSpPr>
          <p:spPr bwMode="auto">
            <a:xfrm>
              <a:off x="4429125" y="3213100"/>
              <a:ext cx="122238" cy="85725"/>
            </a:xfrm>
            <a:custGeom>
              <a:avLst/>
              <a:gdLst>
                <a:gd name="T0" fmla="*/ 1 w 1080"/>
                <a:gd name="T1" fmla="*/ 0 h 751"/>
                <a:gd name="T2" fmla="*/ 38 w 1080"/>
                <a:gd name="T3" fmla="*/ 29 h 751"/>
                <a:gd name="T4" fmla="*/ 82 w 1080"/>
                <a:gd name="T5" fmla="*/ 58 h 751"/>
                <a:gd name="T6" fmla="*/ 131 w 1080"/>
                <a:gd name="T7" fmla="*/ 86 h 751"/>
                <a:gd name="T8" fmla="*/ 186 w 1080"/>
                <a:gd name="T9" fmla="*/ 111 h 751"/>
                <a:gd name="T10" fmla="*/ 247 w 1080"/>
                <a:gd name="T11" fmla="*/ 136 h 751"/>
                <a:gd name="T12" fmla="*/ 312 w 1080"/>
                <a:gd name="T13" fmla="*/ 158 h 751"/>
                <a:gd name="T14" fmla="*/ 383 w 1080"/>
                <a:gd name="T15" fmla="*/ 180 h 751"/>
                <a:gd name="T16" fmla="*/ 459 w 1080"/>
                <a:gd name="T17" fmla="*/ 199 h 751"/>
                <a:gd name="T18" fmla="*/ 537 w 1080"/>
                <a:gd name="T19" fmla="*/ 216 h 751"/>
                <a:gd name="T20" fmla="*/ 620 w 1080"/>
                <a:gd name="T21" fmla="*/ 233 h 751"/>
                <a:gd name="T22" fmla="*/ 707 w 1080"/>
                <a:gd name="T23" fmla="*/ 246 h 751"/>
                <a:gd name="T24" fmla="*/ 798 w 1080"/>
                <a:gd name="T25" fmla="*/ 258 h 751"/>
                <a:gd name="T26" fmla="*/ 891 w 1080"/>
                <a:gd name="T27" fmla="*/ 268 h 751"/>
                <a:gd name="T28" fmla="*/ 988 w 1080"/>
                <a:gd name="T29" fmla="*/ 275 h 751"/>
                <a:gd name="T30" fmla="*/ 988 w 1080"/>
                <a:gd name="T31" fmla="*/ 276 h 751"/>
                <a:gd name="T32" fmla="*/ 991 w 1080"/>
                <a:gd name="T33" fmla="*/ 359 h 751"/>
                <a:gd name="T34" fmla="*/ 998 w 1080"/>
                <a:gd name="T35" fmla="*/ 441 h 751"/>
                <a:gd name="T36" fmla="*/ 1011 w 1080"/>
                <a:gd name="T37" fmla="*/ 521 h 751"/>
                <a:gd name="T38" fmla="*/ 1030 w 1080"/>
                <a:gd name="T39" fmla="*/ 600 h 751"/>
                <a:gd name="T40" fmla="*/ 1052 w 1080"/>
                <a:gd name="T41" fmla="*/ 677 h 751"/>
                <a:gd name="T42" fmla="*/ 1080 w 1080"/>
                <a:gd name="T43" fmla="*/ 751 h 751"/>
                <a:gd name="T44" fmla="*/ 987 w 1080"/>
                <a:gd name="T45" fmla="*/ 746 h 751"/>
                <a:gd name="T46" fmla="*/ 897 w 1080"/>
                <a:gd name="T47" fmla="*/ 738 h 751"/>
                <a:gd name="T48" fmla="*/ 809 w 1080"/>
                <a:gd name="T49" fmla="*/ 728 h 751"/>
                <a:gd name="T50" fmla="*/ 724 w 1080"/>
                <a:gd name="T51" fmla="*/ 715 h 751"/>
                <a:gd name="T52" fmla="*/ 643 w 1080"/>
                <a:gd name="T53" fmla="*/ 701 h 751"/>
                <a:gd name="T54" fmla="*/ 565 w 1080"/>
                <a:gd name="T55" fmla="*/ 685 h 751"/>
                <a:gd name="T56" fmla="*/ 490 w 1080"/>
                <a:gd name="T57" fmla="*/ 666 h 751"/>
                <a:gd name="T58" fmla="*/ 421 w 1080"/>
                <a:gd name="T59" fmla="*/ 646 h 751"/>
                <a:gd name="T60" fmla="*/ 355 w 1080"/>
                <a:gd name="T61" fmla="*/ 624 h 751"/>
                <a:gd name="T62" fmla="*/ 295 w 1080"/>
                <a:gd name="T63" fmla="*/ 601 h 751"/>
                <a:gd name="T64" fmla="*/ 240 w 1080"/>
                <a:gd name="T65" fmla="*/ 575 h 751"/>
                <a:gd name="T66" fmla="*/ 188 w 1080"/>
                <a:gd name="T67" fmla="*/ 549 h 751"/>
                <a:gd name="T68" fmla="*/ 144 w 1080"/>
                <a:gd name="T69" fmla="*/ 521 h 751"/>
                <a:gd name="T70" fmla="*/ 104 w 1080"/>
                <a:gd name="T71" fmla="*/ 491 h 751"/>
                <a:gd name="T72" fmla="*/ 72 w 1080"/>
                <a:gd name="T73" fmla="*/ 461 h 751"/>
                <a:gd name="T74" fmla="*/ 45 w 1080"/>
                <a:gd name="T75" fmla="*/ 430 h 751"/>
                <a:gd name="T76" fmla="*/ 26 w 1080"/>
                <a:gd name="T77" fmla="*/ 397 h 751"/>
                <a:gd name="T78" fmla="*/ 12 w 1080"/>
                <a:gd name="T79" fmla="*/ 365 h 751"/>
                <a:gd name="T80" fmla="*/ 6 w 1080"/>
                <a:gd name="T81" fmla="*/ 331 h 751"/>
                <a:gd name="T82" fmla="*/ 3 w 1080"/>
                <a:gd name="T83" fmla="*/ 333 h 751"/>
                <a:gd name="T84" fmla="*/ 0 w 1080"/>
                <a:gd name="T85" fmla="*/ 336 h 751"/>
                <a:gd name="T86" fmla="*/ 1 w 1080"/>
                <a:gd name="T87" fmla="*/ 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80" h="751">
                  <a:moveTo>
                    <a:pt x="1" y="0"/>
                  </a:moveTo>
                  <a:lnTo>
                    <a:pt x="38" y="29"/>
                  </a:lnTo>
                  <a:lnTo>
                    <a:pt x="82" y="58"/>
                  </a:lnTo>
                  <a:lnTo>
                    <a:pt x="131" y="86"/>
                  </a:lnTo>
                  <a:lnTo>
                    <a:pt x="186" y="111"/>
                  </a:lnTo>
                  <a:lnTo>
                    <a:pt x="247" y="136"/>
                  </a:lnTo>
                  <a:lnTo>
                    <a:pt x="312" y="158"/>
                  </a:lnTo>
                  <a:lnTo>
                    <a:pt x="383" y="180"/>
                  </a:lnTo>
                  <a:lnTo>
                    <a:pt x="459" y="199"/>
                  </a:lnTo>
                  <a:lnTo>
                    <a:pt x="537" y="216"/>
                  </a:lnTo>
                  <a:lnTo>
                    <a:pt x="620" y="233"/>
                  </a:lnTo>
                  <a:lnTo>
                    <a:pt x="707" y="246"/>
                  </a:lnTo>
                  <a:lnTo>
                    <a:pt x="798" y="258"/>
                  </a:lnTo>
                  <a:lnTo>
                    <a:pt x="891" y="268"/>
                  </a:lnTo>
                  <a:lnTo>
                    <a:pt x="988" y="275"/>
                  </a:lnTo>
                  <a:lnTo>
                    <a:pt x="988" y="276"/>
                  </a:lnTo>
                  <a:lnTo>
                    <a:pt x="991" y="359"/>
                  </a:lnTo>
                  <a:lnTo>
                    <a:pt x="998" y="441"/>
                  </a:lnTo>
                  <a:lnTo>
                    <a:pt x="1011" y="521"/>
                  </a:lnTo>
                  <a:lnTo>
                    <a:pt x="1030" y="600"/>
                  </a:lnTo>
                  <a:lnTo>
                    <a:pt x="1052" y="677"/>
                  </a:lnTo>
                  <a:lnTo>
                    <a:pt x="1080" y="751"/>
                  </a:lnTo>
                  <a:lnTo>
                    <a:pt x="987" y="746"/>
                  </a:lnTo>
                  <a:lnTo>
                    <a:pt x="897" y="738"/>
                  </a:lnTo>
                  <a:lnTo>
                    <a:pt x="809" y="728"/>
                  </a:lnTo>
                  <a:lnTo>
                    <a:pt x="724" y="715"/>
                  </a:lnTo>
                  <a:lnTo>
                    <a:pt x="643" y="701"/>
                  </a:lnTo>
                  <a:lnTo>
                    <a:pt x="565" y="685"/>
                  </a:lnTo>
                  <a:lnTo>
                    <a:pt x="490" y="666"/>
                  </a:lnTo>
                  <a:lnTo>
                    <a:pt x="421" y="646"/>
                  </a:lnTo>
                  <a:lnTo>
                    <a:pt x="355" y="624"/>
                  </a:lnTo>
                  <a:lnTo>
                    <a:pt x="295" y="601"/>
                  </a:lnTo>
                  <a:lnTo>
                    <a:pt x="240" y="575"/>
                  </a:lnTo>
                  <a:lnTo>
                    <a:pt x="188" y="549"/>
                  </a:lnTo>
                  <a:lnTo>
                    <a:pt x="144" y="521"/>
                  </a:lnTo>
                  <a:lnTo>
                    <a:pt x="104" y="491"/>
                  </a:lnTo>
                  <a:lnTo>
                    <a:pt x="72" y="461"/>
                  </a:lnTo>
                  <a:lnTo>
                    <a:pt x="45" y="430"/>
                  </a:lnTo>
                  <a:lnTo>
                    <a:pt x="26" y="397"/>
                  </a:lnTo>
                  <a:lnTo>
                    <a:pt x="12" y="365"/>
                  </a:lnTo>
                  <a:lnTo>
                    <a:pt x="6" y="331"/>
                  </a:lnTo>
                  <a:lnTo>
                    <a:pt x="3" y="333"/>
                  </a:lnTo>
                  <a:lnTo>
                    <a:pt x="0" y="336"/>
                  </a:lnTo>
                  <a:lnTo>
                    <a:pt x="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4" name="Freeform 934"/>
            <p:cNvSpPr>
              <a:spLocks/>
            </p:cNvSpPr>
            <p:nvPr/>
          </p:nvSpPr>
          <p:spPr bwMode="auto">
            <a:xfrm>
              <a:off x="4429125" y="3284538"/>
              <a:ext cx="179388" cy="84138"/>
            </a:xfrm>
            <a:custGeom>
              <a:avLst/>
              <a:gdLst>
                <a:gd name="T0" fmla="*/ 0 w 1586"/>
                <a:gd name="T1" fmla="*/ 0 h 750"/>
                <a:gd name="T2" fmla="*/ 36 w 1586"/>
                <a:gd name="T3" fmla="*/ 30 h 750"/>
                <a:gd name="T4" fmla="*/ 77 w 1586"/>
                <a:gd name="T5" fmla="*/ 59 h 750"/>
                <a:gd name="T6" fmla="*/ 124 w 1586"/>
                <a:gd name="T7" fmla="*/ 86 h 750"/>
                <a:gd name="T8" fmla="*/ 177 w 1586"/>
                <a:gd name="T9" fmla="*/ 113 h 750"/>
                <a:gd name="T10" fmla="*/ 235 w 1586"/>
                <a:gd name="T11" fmla="*/ 137 h 750"/>
                <a:gd name="T12" fmla="*/ 300 w 1586"/>
                <a:gd name="T13" fmla="*/ 161 h 750"/>
                <a:gd name="T14" fmla="*/ 368 w 1586"/>
                <a:gd name="T15" fmla="*/ 182 h 750"/>
                <a:gd name="T16" fmla="*/ 441 w 1586"/>
                <a:gd name="T17" fmla="*/ 203 h 750"/>
                <a:gd name="T18" fmla="*/ 519 w 1586"/>
                <a:gd name="T19" fmla="*/ 220 h 750"/>
                <a:gd name="T20" fmla="*/ 601 w 1586"/>
                <a:gd name="T21" fmla="*/ 237 h 750"/>
                <a:gd name="T22" fmla="*/ 686 w 1586"/>
                <a:gd name="T23" fmla="*/ 252 h 750"/>
                <a:gd name="T24" fmla="*/ 775 w 1586"/>
                <a:gd name="T25" fmla="*/ 264 h 750"/>
                <a:gd name="T26" fmla="*/ 867 w 1586"/>
                <a:gd name="T27" fmla="*/ 273 h 750"/>
                <a:gd name="T28" fmla="*/ 962 w 1586"/>
                <a:gd name="T29" fmla="*/ 282 h 750"/>
                <a:gd name="T30" fmla="*/ 1059 w 1586"/>
                <a:gd name="T31" fmla="*/ 287 h 750"/>
                <a:gd name="T32" fmla="*/ 1159 w 1586"/>
                <a:gd name="T33" fmla="*/ 290 h 750"/>
                <a:gd name="T34" fmla="*/ 1201 w 1586"/>
                <a:gd name="T35" fmla="*/ 356 h 750"/>
                <a:gd name="T36" fmla="*/ 1245 w 1586"/>
                <a:gd name="T37" fmla="*/ 419 h 750"/>
                <a:gd name="T38" fmla="*/ 1294 w 1586"/>
                <a:gd name="T39" fmla="*/ 479 h 750"/>
                <a:gd name="T40" fmla="*/ 1346 w 1586"/>
                <a:gd name="T41" fmla="*/ 536 h 750"/>
                <a:gd name="T42" fmla="*/ 1401 w 1586"/>
                <a:gd name="T43" fmla="*/ 590 h 750"/>
                <a:gd name="T44" fmla="*/ 1460 w 1586"/>
                <a:gd name="T45" fmla="*/ 640 h 750"/>
                <a:gd name="T46" fmla="*/ 1522 w 1586"/>
                <a:gd name="T47" fmla="*/ 687 h 750"/>
                <a:gd name="T48" fmla="*/ 1586 w 1586"/>
                <a:gd name="T49" fmla="*/ 730 h 750"/>
                <a:gd name="T50" fmla="*/ 1498 w 1586"/>
                <a:gd name="T51" fmla="*/ 739 h 750"/>
                <a:gd name="T52" fmla="*/ 1407 w 1586"/>
                <a:gd name="T53" fmla="*/ 745 h 750"/>
                <a:gd name="T54" fmla="*/ 1313 w 1586"/>
                <a:gd name="T55" fmla="*/ 749 h 750"/>
                <a:gd name="T56" fmla="*/ 1218 w 1586"/>
                <a:gd name="T57" fmla="*/ 750 h 750"/>
                <a:gd name="T58" fmla="*/ 1123 w 1586"/>
                <a:gd name="T59" fmla="*/ 749 h 750"/>
                <a:gd name="T60" fmla="*/ 1030 w 1586"/>
                <a:gd name="T61" fmla="*/ 745 h 750"/>
                <a:gd name="T62" fmla="*/ 939 w 1586"/>
                <a:gd name="T63" fmla="*/ 739 h 750"/>
                <a:gd name="T64" fmla="*/ 851 w 1586"/>
                <a:gd name="T65" fmla="*/ 730 h 750"/>
                <a:gd name="T66" fmla="*/ 765 w 1586"/>
                <a:gd name="T67" fmla="*/ 719 h 750"/>
                <a:gd name="T68" fmla="*/ 683 w 1586"/>
                <a:gd name="T69" fmla="*/ 706 h 750"/>
                <a:gd name="T70" fmla="*/ 603 w 1586"/>
                <a:gd name="T71" fmla="*/ 690 h 750"/>
                <a:gd name="T72" fmla="*/ 527 w 1586"/>
                <a:gd name="T73" fmla="*/ 674 h 750"/>
                <a:gd name="T74" fmla="*/ 455 w 1586"/>
                <a:gd name="T75" fmla="*/ 655 h 750"/>
                <a:gd name="T76" fmla="*/ 389 w 1586"/>
                <a:gd name="T77" fmla="*/ 634 h 750"/>
                <a:gd name="T78" fmla="*/ 325 w 1586"/>
                <a:gd name="T79" fmla="*/ 612 h 750"/>
                <a:gd name="T80" fmla="*/ 267 w 1586"/>
                <a:gd name="T81" fmla="*/ 588 h 750"/>
                <a:gd name="T82" fmla="*/ 214 w 1586"/>
                <a:gd name="T83" fmla="*/ 563 h 750"/>
                <a:gd name="T84" fmla="*/ 166 w 1586"/>
                <a:gd name="T85" fmla="*/ 536 h 750"/>
                <a:gd name="T86" fmla="*/ 124 w 1586"/>
                <a:gd name="T87" fmla="*/ 507 h 750"/>
                <a:gd name="T88" fmla="*/ 87 w 1586"/>
                <a:gd name="T89" fmla="*/ 479 h 750"/>
                <a:gd name="T90" fmla="*/ 56 w 1586"/>
                <a:gd name="T91" fmla="*/ 448 h 750"/>
                <a:gd name="T92" fmla="*/ 32 w 1586"/>
                <a:gd name="T93" fmla="*/ 416 h 750"/>
                <a:gd name="T94" fmla="*/ 14 w 1586"/>
                <a:gd name="T95" fmla="*/ 385 h 750"/>
                <a:gd name="T96" fmla="*/ 3 w 1586"/>
                <a:gd name="T97" fmla="*/ 351 h 750"/>
                <a:gd name="T98" fmla="*/ 0 w 1586"/>
                <a:gd name="T99" fmla="*/ 317 h 750"/>
                <a:gd name="T100" fmla="*/ 0 w 1586"/>
                <a:gd name="T101" fmla="*/ 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86" h="750">
                  <a:moveTo>
                    <a:pt x="0" y="0"/>
                  </a:moveTo>
                  <a:lnTo>
                    <a:pt x="36" y="30"/>
                  </a:lnTo>
                  <a:lnTo>
                    <a:pt x="77" y="59"/>
                  </a:lnTo>
                  <a:lnTo>
                    <a:pt x="124" y="86"/>
                  </a:lnTo>
                  <a:lnTo>
                    <a:pt x="177" y="113"/>
                  </a:lnTo>
                  <a:lnTo>
                    <a:pt x="235" y="137"/>
                  </a:lnTo>
                  <a:lnTo>
                    <a:pt x="300" y="161"/>
                  </a:lnTo>
                  <a:lnTo>
                    <a:pt x="368" y="182"/>
                  </a:lnTo>
                  <a:lnTo>
                    <a:pt x="441" y="203"/>
                  </a:lnTo>
                  <a:lnTo>
                    <a:pt x="519" y="220"/>
                  </a:lnTo>
                  <a:lnTo>
                    <a:pt x="601" y="237"/>
                  </a:lnTo>
                  <a:lnTo>
                    <a:pt x="686" y="252"/>
                  </a:lnTo>
                  <a:lnTo>
                    <a:pt x="775" y="264"/>
                  </a:lnTo>
                  <a:lnTo>
                    <a:pt x="867" y="273"/>
                  </a:lnTo>
                  <a:lnTo>
                    <a:pt x="962" y="282"/>
                  </a:lnTo>
                  <a:lnTo>
                    <a:pt x="1059" y="287"/>
                  </a:lnTo>
                  <a:lnTo>
                    <a:pt x="1159" y="290"/>
                  </a:lnTo>
                  <a:lnTo>
                    <a:pt x="1201" y="356"/>
                  </a:lnTo>
                  <a:lnTo>
                    <a:pt x="1245" y="419"/>
                  </a:lnTo>
                  <a:lnTo>
                    <a:pt x="1294" y="479"/>
                  </a:lnTo>
                  <a:lnTo>
                    <a:pt x="1346" y="536"/>
                  </a:lnTo>
                  <a:lnTo>
                    <a:pt x="1401" y="590"/>
                  </a:lnTo>
                  <a:lnTo>
                    <a:pt x="1460" y="640"/>
                  </a:lnTo>
                  <a:lnTo>
                    <a:pt x="1522" y="687"/>
                  </a:lnTo>
                  <a:lnTo>
                    <a:pt x="1586" y="730"/>
                  </a:lnTo>
                  <a:lnTo>
                    <a:pt x="1498" y="739"/>
                  </a:lnTo>
                  <a:lnTo>
                    <a:pt x="1407" y="745"/>
                  </a:lnTo>
                  <a:lnTo>
                    <a:pt x="1313" y="749"/>
                  </a:lnTo>
                  <a:lnTo>
                    <a:pt x="1218" y="750"/>
                  </a:lnTo>
                  <a:lnTo>
                    <a:pt x="1123" y="749"/>
                  </a:lnTo>
                  <a:lnTo>
                    <a:pt x="1030" y="745"/>
                  </a:lnTo>
                  <a:lnTo>
                    <a:pt x="939" y="739"/>
                  </a:lnTo>
                  <a:lnTo>
                    <a:pt x="851" y="730"/>
                  </a:lnTo>
                  <a:lnTo>
                    <a:pt x="765" y="719"/>
                  </a:lnTo>
                  <a:lnTo>
                    <a:pt x="683" y="706"/>
                  </a:lnTo>
                  <a:lnTo>
                    <a:pt x="603" y="690"/>
                  </a:lnTo>
                  <a:lnTo>
                    <a:pt x="527" y="674"/>
                  </a:lnTo>
                  <a:lnTo>
                    <a:pt x="455" y="655"/>
                  </a:lnTo>
                  <a:lnTo>
                    <a:pt x="389" y="634"/>
                  </a:lnTo>
                  <a:lnTo>
                    <a:pt x="325" y="612"/>
                  </a:lnTo>
                  <a:lnTo>
                    <a:pt x="267" y="588"/>
                  </a:lnTo>
                  <a:lnTo>
                    <a:pt x="214" y="563"/>
                  </a:lnTo>
                  <a:lnTo>
                    <a:pt x="166" y="536"/>
                  </a:lnTo>
                  <a:lnTo>
                    <a:pt x="124" y="507"/>
                  </a:lnTo>
                  <a:lnTo>
                    <a:pt x="87" y="479"/>
                  </a:lnTo>
                  <a:lnTo>
                    <a:pt x="56" y="448"/>
                  </a:lnTo>
                  <a:lnTo>
                    <a:pt x="32" y="416"/>
                  </a:lnTo>
                  <a:lnTo>
                    <a:pt x="14" y="385"/>
                  </a:lnTo>
                  <a:lnTo>
                    <a:pt x="3" y="351"/>
                  </a:lnTo>
                  <a:lnTo>
                    <a:pt x="0" y="31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5" name="Freeform 935"/>
            <p:cNvSpPr>
              <a:spLocks/>
            </p:cNvSpPr>
            <p:nvPr/>
          </p:nvSpPr>
          <p:spPr bwMode="auto">
            <a:xfrm>
              <a:off x="4429125" y="2987675"/>
              <a:ext cx="276225" cy="98425"/>
            </a:xfrm>
            <a:custGeom>
              <a:avLst/>
              <a:gdLst>
                <a:gd name="T0" fmla="*/ 1315 w 2440"/>
                <a:gd name="T1" fmla="*/ 1 h 864"/>
                <a:gd name="T2" fmla="*/ 1499 w 2440"/>
                <a:gd name="T3" fmla="*/ 11 h 864"/>
                <a:gd name="T4" fmla="*/ 1673 w 2440"/>
                <a:gd name="T5" fmla="*/ 31 h 864"/>
                <a:gd name="T6" fmla="*/ 1836 w 2440"/>
                <a:gd name="T7" fmla="*/ 58 h 864"/>
                <a:gd name="T8" fmla="*/ 1982 w 2440"/>
                <a:gd name="T9" fmla="*/ 94 h 864"/>
                <a:gd name="T10" fmla="*/ 2113 w 2440"/>
                <a:gd name="T11" fmla="*/ 138 h 864"/>
                <a:gd name="T12" fmla="*/ 2225 w 2440"/>
                <a:gd name="T13" fmla="*/ 187 h 864"/>
                <a:gd name="T14" fmla="*/ 2316 w 2440"/>
                <a:gd name="T15" fmla="*/ 241 h 864"/>
                <a:gd name="T16" fmla="*/ 2384 w 2440"/>
                <a:gd name="T17" fmla="*/ 302 h 864"/>
                <a:gd name="T18" fmla="*/ 2426 w 2440"/>
                <a:gd name="T19" fmla="*/ 365 h 864"/>
                <a:gd name="T20" fmla="*/ 2440 w 2440"/>
                <a:gd name="T21" fmla="*/ 431 h 864"/>
                <a:gd name="T22" fmla="*/ 2426 w 2440"/>
                <a:gd name="T23" fmla="*/ 499 h 864"/>
                <a:gd name="T24" fmla="*/ 2384 w 2440"/>
                <a:gd name="T25" fmla="*/ 562 h 864"/>
                <a:gd name="T26" fmla="*/ 2316 w 2440"/>
                <a:gd name="T27" fmla="*/ 622 h 864"/>
                <a:gd name="T28" fmla="*/ 2225 w 2440"/>
                <a:gd name="T29" fmla="*/ 677 h 864"/>
                <a:gd name="T30" fmla="*/ 2113 w 2440"/>
                <a:gd name="T31" fmla="*/ 726 h 864"/>
                <a:gd name="T32" fmla="*/ 1982 w 2440"/>
                <a:gd name="T33" fmla="*/ 769 h 864"/>
                <a:gd name="T34" fmla="*/ 1836 w 2440"/>
                <a:gd name="T35" fmla="*/ 805 h 864"/>
                <a:gd name="T36" fmla="*/ 1673 w 2440"/>
                <a:gd name="T37" fmla="*/ 833 h 864"/>
                <a:gd name="T38" fmla="*/ 1499 w 2440"/>
                <a:gd name="T39" fmla="*/ 853 h 864"/>
                <a:gd name="T40" fmla="*/ 1315 w 2440"/>
                <a:gd name="T41" fmla="*/ 862 h 864"/>
                <a:gd name="T42" fmla="*/ 1125 w 2440"/>
                <a:gd name="T43" fmla="*/ 862 h 864"/>
                <a:gd name="T44" fmla="*/ 941 w 2440"/>
                <a:gd name="T45" fmla="*/ 853 h 864"/>
                <a:gd name="T46" fmla="*/ 767 w 2440"/>
                <a:gd name="T47" fmla="*/ 833 h 864"/>
                <a:gd name="T48" fmla="*/ 605 w 2440"/>
                <a:gd name="T49" fmla="*/ 805 h 864"/>
                <a:gd name="T50" fmla="*/ 457 w 2440"/>
                <a:gd name="T51" fmla="*/ 769 h 864"/>
                <a:gd name="T52" fmla="*/ 326 w 2440"/>
                <a:gd name="T53" fmla="*/ 726 h 864"/>
                <a:gd name="T54" fmla="*/ 215 w 2440"/>
                <a:gd name="T55" fmla="*/ 677 h 864"/>
                <a:gd name="T56" fmla="*/ 125 w 2440"/>
                <a:gd name="T57" fmla="*/ 622 h 864"/>
                <a:gd name="T58" fmla="*/ 57 w 2440"/>
                <a:gd name="T59" fmla="*/ 562 h 864"/>
                <a:gd name="T60" fmla="*/ 15 w 2440"/>
                <a:gd name="T61" fmla="*/ 499 h 864"/>
                <a:gd name="T62" fmla="*/ 0 w 2440"/>
                <a:gd name="T63" fmla="*/ 431 h 864"/>
                <a:gd name="T64" fmla="*/ 15 w 2440"/>
                <a:gd name="T65" fmla="*/ 365 h 864"/>
                <a:gd name="T66" fmla="*/ 57 w 2440"/>
                <a:gd name="T67" fmla="*/ 302 h 864"/>
                <a:gd name="T68" fmla="*/ 125 w 2440"/>
                <a:gd name="T69" fmla="*/ 241 h 864"/>
                <a:gd name="T70" fmla="*/ 215 w 2440"/>
                <a:gd name="T71" fmla="*/ 187 h 864"/>
                <a:gd name="T72" fmla="*/ 326 w 2440"/>
                <a:gd name="T73" fmla="*/ 138 h 864"/>
                <a:gd name="T74" fmla="*/ 457 w 2440"/>
                <a:gd name="T75" fmla="*/ 94 h 864"/>
                <a:gd name="T76" fmla="*/ 605 w 2440"/>
                <a:gd name="T77" fmla="*/ 58 h 864"/>
                <a:gd name="T78" fmla="*/ 767 w 2440"/>
                <a:gd name="T79" fmla="*/ 31 h 864"/>
                <a:gd name="T80" fmla="*/ 941 w 2440"/>
                <a:gd name="T81" fmla="*/ 11 h 864"/>
                <a:gd name="T82" fmla="*/ 1125 w 2440"/>
                <a:gd name="T83" fmla="*/ 1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40" h="864">
                  <a:moveTo>
                    <a:pt x="1220" y="0"/>
                  </a:moveTo>
                  <a:lnTo>
                    <a:pt x="1315" y="1"/>
                  </a:lnTo>
                  <a:lnTo>
                    <a:pt x="1408" y="5"/>
                  </a:lnTo>
                  <a:lnTo>
                    <a:pt x="1499" y="11"/>
                  </a:lnTo>
                  <a:lnTo>
                    <a:pt x="1588" y="19"/>
                  </a:lnTo>
                  <a:lnTo>
                    <a:pt x="1673" y="31"/>
                  </a:lnTo>
                  <a:lnTo>
                    <a:pt x="1756" y="44"/>
                  </a:lnTo>
                  <a:lnTo>
                    <a:pt x="1836" y="58"/>
                  </a:lnTo>
                  <a:lnTo>
                    <a:pt x="1911" y="76"/>
                  </a:lnTo>
                  <a:lnTo>
                    <a:pt x="1982" y="94"/>
                  </a:lnTo>
                  <a:lnTo>
                    <a:pt x="2050" y="116"/>
                  </a:lnTo>
                  <a:lnTo>
                    <a:pt x="2113" y="138"/>
                  </a:lnTo>
                  <a:lnTo>
                    <a:pt x="2172" y="162"/>
                  </a:lnTo>
                  <a:lnTo>
                    <a:pt x="2225" y="187"/>
                  </a:lnTo>
                  <a:lnTo>
                    <a:pt x="2273" y="214"/>
                  </a:lnTo>
                  <a:lnTo>
                    <a:pt x="2316" y="241"/>
                  </a:lnTo>
                  <a:lnTo>
                    <a:pt x="2353" y="271"/>
                  </a:lnTo>
                  <a:lnTo>
                    <a:pt x="2384" y="302"/>
                  </a:lnTo>
                  <a:lnTo>
                    <a:pt x="2407" y="332"/>
                  </a:lnTo>
                  <a:lnTo>
                    <a:pt x="2426" y="365"/>
                  </a:lnTo>
                  <a:lnTo>
                    <a:pt x="2436" y="398"/>
                  </a:lnTo>
                  <a:lnTo>
                    <a:pt x="2440" y="431"/>
                  </a:lnTo>
                  <a:lnTo>
                    <a:pt x="2436" y="465"/>
                  </a:lnTo>
                  <a:lnTo>
                    <a:pt x="2426" y="499"/>
                  </a:lnTo>
                  <a:lnTo>
                    <a:pt x="2407" y="531"/>
                  </a:lnTo>
                  <a:lnTo>
                    <a:pt x="2384" y="562"/>
                  </a:lnTo>
                  <a:lnTo>
                    <a:pt x="2353" y="592"/>
                  </a:lnTo>
                  <a:lnTo>
                    <a:pt x="2316" y="622"/>
                  </a:lnTo>
                  <a:lnTo>
                    <a:pt x="2273" y="649"/>
                  </a:lnTo>
                  <a:lnTo>
                    <a:pt x="2225" y="677"/>
                  </a:lnTo>
                  <a:lnTo>
                    <a:pt x="2172" y="701"/>
                  </a:lnTo>
                  <a:lnTo>
                    <a:pt x="2113" y="726"/>
                  </a:lnTo>
                  <a:lnTo>
                    <a:pt x="2050" y="748"/>
                  </a:lnTo>
                  <a:lnTo>
                    <a:pt x="1982" y="769"/>
                  </a:lnTo>
                  <a:lnTo>
                    <a:pt x="1911" y="787"/>
                  </a:lnTo>
                  <a:lnTo>
                    <a:pt x="1836" y="805"/>
                  </a:lnTo>
                  <a:lnTo>
                    <a:pt x="1756" y="820"/>
                  </a:lnTo>
                  <a:lnTo>
                    <a:pt x="1673" y="833"/>
                  </a:lnTo>
                  <a:lnTo>
                    <a:pt x="1588" y="844"/>
                  </a:lnTo>
                  <a:lnTo>
                    <a:pt x="1499" y="853"/>
                  </a:lnTo>
                  <a:lnTo>
                    <a:pt x="1408" y="859"/>
                  </a:lnTo>
                  <a:lnTo>
                    <a:pt x="1315" y="862"/>
                  </a:lnTo>
                  <a:lnTo>
                    <a:pt x="1220" y="864"/>
                  </a:lnTo>
                  <a:lnTo>
                    <a:pt x="1125" y="862"/>
                  </a:lnTo>
                  <a:lnTo>
                    <a:pt x="1032" y="859"/>
                  </a:lnTo>
                  <a:lnTo>
                    <a:pt x="941" y="853"/>
                  </a:lnTo>
                  <a:lnTo>
                    <a:pt x="851" y="844"/>
                  </a:lnTo>
                  <a:lnTo>
                    <a:pt x="767" y="833"/>
                  </a:lnTo>
                  <a:lnTo>
                    <a:pt x="684" y="820"/>
                  </a:lnTo>
                  <a:lnTo>
                    <a:pt x="605" y="805"/>
                  </a:lnTo>
                  <a:lnTo>
                    <a:pt x="529" y="787"/>
                  </a:lnTo>
                  <a:lnTo>
                    <a:pt x="457" y="769"/>
                  </a:lnTo>
                  <a:lnTo>
                    <a:pt x="390" y="748"/>
                  </a:lnTo>
                  <a:lnTo>
                    <a:pt x="326" y="726"/>
                  </a:lnTo>
                  <a:lnTo>
                    <a:pt x="268" y="701"/>
                  </a:lnTo>
                  <a:lnTo>
                    <a:pt x="215" y="677"/>
                  </a:lnTo>
                  <a:lnTo>
                    <a:pt x="167" y="649"/>
                  </a:lnTo>
                  <a:lnTo>
                    <a:pt x="125" y="622"/>
                  </a:lnTo>
                  <a:lnTo>
                    <a:pt x="88" y="592"/>
                  </a:lnTo>
                  <a:lnTo>
                    <a:pt x="57" y="562"/>
                  </a:lnTo>
                  <a:lnTo>
                    <a:pt x="33" y="531"/>
                  </a:lnTo>
                  <a:lnTo>
                    <a:pt x="15" y="499"/>
                  </a:lnTo>
                  <a:lnTo>
                    <a:pt x="4" y="465"/>
                  </a:lnTo>
                  <a:lnTo>
                    <a:pt x="0" y="431"/>
                  </a:lnTo>
                  <a:lnTo>
                    <a:pt x="4" y="398"/>
                  </a:lnTo>
                  <a:lnTo>
                    <a:pt x="15" y="365"/>
                  </a:lnTo>
                  <a:lnTo>
                    <a:pt x="33" y="332"/>
                  </a:lnTo>
                  <a:lnTo>
                    <a:pt x="57" y="302"/>
                  </a:lnTo>
                  <a:lnTo>
                    <a:pt x="88" y="271"/>
                  </a:lnTo>
                  <a:lnTo>
                    <a:pt x="125" y="241"/>
                  </a:lnTo>
                  <a:lnTo>
                    <a:pt x="167" y="214"/>
                  </a:lnTo>
                  <a:lnTo>
                    <a:pt x="215" y="187"/>
                  </a:lnTo>
                  <a:lnTo>
                    <a:pt x="268" y="162"/>
                  </a:lnTo>
                  <a:lnTo>
                    <a:pt x="326" y="138"/>
                  </a:lnTo>
                  <a:lnTo>
                    <a:pt x="390" y="116"/>
                  </a:lnTo>
                  <a:lnTo>
                    <a:pt x="457" y="94"/>
                  </a:lnTo>
                  <a:lnTo>
                    <a:pt x="529" y="76"/>
                  </a:lnTo>
                  <a:lnTo>
                    <a:pt x="605" y="58"/>
                  </a:lnTo>
                  <a:lnTo>
                    <a:pt x="684" y="44"/>
                  </a:lnTo>
                  <a:lnTo>
                    <a:pt x="767" y="31"/>
                  </a:lnTo>
                  <a:lnTo>
                    <a:pt x="851" y="19"/>
                  </a:lnTo>
                  <a:lnTo>
                    <a:pt x="941" y="11"/>
                  </a:lnTo>
                  <a:lnTo>
                    <a:pt x="1032" y="5"/>
                  </a:lnTo>
                  <a:lnTo>
                    <a:pt x="1125" y="1"/>
                  </a:lnTo>
                  <a:lnTo>
                    <a:pt x="1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6" name="Freeform 936"/>
            <p:cNvSpPr>
              <a:spLocks noEditPoints="1"/>
            </p:cNvSpPr>
            <p:nvPr/>
          </p:nvSpPr>
          <p:spPr bwMode="auto">
            <a:xfrm>
              <a:off x="4560888" y="3121025"/>
              <a:ext cx="249238" cy="247650"/>
            </a:xfrm>
            <a:custGeom>
              <a:avLst/>
              <a:gdLst>
                <a:gd name="T0" fmla="*/ 1036 w 2198"/>
                <a:gd name="T1" fmla="*/ 364 h 2196"/>
                <a:gd name="T2" fmla="*/ 998 w 2198"/>
                <a:gd name="T3" fmla="*/ 442 h 2196"/>
                <a:gd name="T4" fmla="*/ 881 w 2198"/>
                <a:gd name="T5" fmla="*/ 573 h 2196"/>
                <a:gd name="T6" fmla="*/ 775 w 2198"/>
                <a:gd name="T7" fmla="*/ 713 h 2196"/>
                <a:gd name="T8" fmla="*/ 752 w 2198"/>
                <a:gd name="T9" fmla="*/ 894 h 2196"/>
                <a:gd name="T10" fmla="*/ 821 w 2198"/>
                <a:gd name="T11" fmla="*/ 1061 h 2196"/>
                <a:gd name="T12" fmla="*/ 963 w 2198"/>
                <a:gd name="T13" fmla="*/ 1170 h 2196"/>
                <a:gd name="T14" fmla="*/ 1129 w 2198"/>
                <a:gd name="T15" fmla="*/ 1201 h 2196"/>
                <a:gd name="T16" fmla="*/ 1223 w 2198"/>
                <a:gd name="T17" fmla="*/ 1264 h 2196"/>
                <a:gd name="T18" fmla="*/ 1246 w 2198"/>
                <a:gd name="T19" fmla="*/ 1377 h 2196"/>
                <a:gd name="T20" fmla="*/ 1188 w 2198"/>
                <a:gd name="T21" fmla="*/ 1469 h 2196"/>
                <a:gd name="T22" fmla="*/ 1105 w 2198"/>
                <a:gd name="T23" fmla="*/ 1498 h 2196"/>
                <a:gd name="T24" fmla="*/ 1046 w 2198"/>
                <a:gd name="T25" fmla="*/ 1484 h 2196"/>
                <a:gd name="T26" fmla="*/ 971 w 2198"/>
                <a:gd name="T27" fmla="*/ 1437 h 2196"/>
                <a:gd name="T28" fmla="*/ 886 w 2198"/>
                <a:gd name="T29" fmla="*/ 1425 h 2196"/>
                <a:gd name="T30" fmla="*/ 822 w 2198"/>
                <a:gd name="T31" fmla="*/ 1484 h 2196"/>
                <a:gd name="T32" fmla="*/ 830 w 2198"/>
                <a:gd name="T33" fmla="*/ 1570 h 2196"/>
                <a:gd name="T34" fmla="*/ 931 w 2198"/>
                <a:gd name="T35" fmla="*/ 1655 h 2196"/>
                <a:gd name="T36" fmla="*/ 1002 w 2198"/>
                <a:gd name="T37" fmla="*/ 1777 h 2196"/>
                <a:gd name="T38" fmla="*/ 1055 w 2198"/>
                <a:gd name="T39" fmla="*/ 1843 h 2196"/>
                <a:gd name="T40" fmla="*/ 1143 w 2198"/>
                <a:gd name="T41" fmla="*/ 1843 h 2196"/>
                <a:gd name="T42" fmla="*/ 1197 w 2198"/>
                <a:gd name="T43" fmla="*/ 1777 h 2196"/>
                <a:gd name="T44" fmla="*/ 1281 w 2198"/>
                <a:gd name="T45" fmla="*/ 1648 h 2196"/>
                <a:gd name="T46" fmla="*/ 1403 w 2198"/>
                <a:gd name="T47" fmla="*/ 1522 h 2196"/>
                <a:gd name="T48" fmla="*/ 1450 w 2198"/>
                <a:gd name="T49" fmla="*/ 1348 h 2196"/>
                <a:gd name="T50" fmla="*/ 1402 w 2198"/>
                <a:gd name="T51" fmla="*/ 1171 h 2196"/>
                <a:gd name="T52" fmla="*/ 1276 w 2198"/>
                <a:gd name="T53" fmla="*/ 1046 h 2196"/>
                <a:gd name="T54" fmla="*/ 1099 w 2198"/>
                <a:gd name="T55" fmla="*/ 998 h 2196"/>
                <a:gd name="T56" fmla="*/ 993 w 2198"/>
                <a:gd name="T57" fmla="*/ 954 h 2196"/>
                <a:gd name="T58" fmla="*/ 949 w 2198"/>
                <a:gd name="T59" fmla="*/ 847 h 2196"/>
                <a:gd name="T60" fmla="*/ 989 w 2198"/>
                <a:gd name="T61" fmla="*/ 745 h 2196"/>
                <a:gd name="T62" fmla="*/ 1089 w 2198"/>
                <a:gd name="T63" fmla="*/ 698 h 2196"/>
                <a:gd name="T64" fmla="*/ 1128 w 2198"/>
                <a:gd name="T65" fmla="*/ 702 h 2196"/>
                <a:gd name="T66" fmla="*/ 1195 w 2198"/>
                <a:gd name="T67" fmla="*/ 731 h 2196"/>
                <a:gd name="T68" fmla="*/ 1258 w 2198"/>
                <a:gd name="T69" fmla="*/ 775 h 2196"/>
                <a:gd name="T70" fmla="*/ 1334 w 2198"/>
                <a:gd name="T71" fmla="*/ 760 h 2196"/>
                <a:gd name="T72" fmla="*/ 1381 w 2198"/>
                <a:gd name="T73" fmla="*/ 690 h 2196"/>
                <a:gd name="T74" fmla="*/ 1355 w 2198"/>
                <a:gd name="T75" fmla="*/ 607 h 2196"/>
                <a:gd name="T76" fmla="*/ 1234 w 2198"/>
                <a:gd name="T77" fmla="*/ 524 h 2196"/>
                <a:gd name="T78" fmla="*/ 1189 w 2198"/>
                <a:gd name="T79" fmla="*/ 397 h 2196"/>
                <a:gd name="T80" fmla="*/ 1122 w 2198"/>
                <a:gd name="T81" fmla="*/ 344 h 2196"/>
                <a:gd name="T82" fmla="*/ 1261 w 2198"/>
                <a:gd name="T83" fmla="*/ 12 h 2196"/>
                <a:gd name="T84" fmla="*/ 1562 w 2198"/>
                <a:gd name="T85" fmla="*/ 102 h 2196"/>
                <a:gd name="T86" fmla="*/ 1820 w 2198"/>
                <a:gd name="T87" fmla="*/ 269 h 2196"/>
                <a:gd name="T88" fmla="*/ 2021 w 2198"/>
                <a:gd name="T89" fmla="*/ 500 h 2196"/>
                <a:gd name="T90" fmla="*/ 2152 w 2198"/>
                <a:gd name="T91" fmla="*/ 780 h 2196"/>
                <a:gd name="T92" fmla="*/ 2198 w 2198"/>
                <a:gd name="T93" fmla="*/ 1097 h 2196"/>
                <a:gd name="T94" fmla="*/ 2152 w 2198"/>
                <a:gd name="T95" fmla="*/ 1415 h 2196"/>
                <a:gd name="T96" fmla="*/ 2021 w 2198"/>
                <a:gd name="T97" fmla="*/ 1695 h 2196"/>
                <a:gd name="T98" fmla="*/ 1820 w 2198"/>
                <a:gd name="T99" fmla="*/ 1926 h 2196"/>
                <a:gd name="T100" fmla="*/ 1562 w 2198"/>
                <a:gd name="T101" fmla="*/ 2094 h 2196"/>
                <a:gd name="T102" fmla="*/ 1261 w 2198"/>
                <a:gd name="T103" fmla="*/ 2184 h 2196"/>
                <a:gd name="T104" fmla="*/ 936 w 2198"/>
                <a:gd name="T105" fmla="*/ 2184 h 2196"/>
                <a:gd name="T106" fmla="*/ 635 w 2198"/>
                <a:gd name="T107" fmla="*/ 2094 h 2196"/>
                <a:gd name="T108" fmla="*/ 377 w 2198"/>
                <a:gd name="T109" fmla="*/ 1926 h 2196"/>
                <a:gd name="T110" fmla="*/ 177 w 2198"/>
                <a:gd name="T111" fmla="*/ 1696 h 2196"/>
                <a:gd name="T112" fmla="*/ 46 w 2198"/>
                <a:gd name="T113" fmla="*/ 1415 h 2196"/>
                <a:gd name="T114" fmla="*/ 0 w 2198"/>
                <a:gd name="T115" fmla="*/ 1098 h 2196"/>
                <a:gd name="T116" fmla="*/ 46 w 2198"/>
                <a:gd name="T117" fmla="*/ 781 h 2196"/>
                <a:gd name="T118" fmla="*/ 177 w 2198"/>
                <a:gd name="T119" fmla="*/ 500 h 2196"/>
                <a:gd name="T120" fmla="*/ 377 w 2198"/>
                <a:gd name="T121" fmla="*/ 269 h 2196"/>
                <a:gd name="T122" fmla="*/ 635 w 2198"/>
                <a:gd name="T123" fmla="*/ 102 h 2196"/>
                <a:gd name="T124" fmla="*/ 936 w 2198"/>
                <a:gd name="T125" fmla="*/ 12 h 2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98" h="2196">
                  <a:moveTo>
                    <a:pt x="1099" y="342"/>
                  </a:moveTo>
                  <a:lnTo>
                    <a:pt x="1076" y="344"/>
                  </a:lnTo>
                  <a:lnTo>
                    <a:pt x="1055" y="351"/>
                  </a:lnTo>
                  <a:lnTo>
                    <a:pt x="1036" y="364"/>
                  </a:lnTo>
                  <a:lnTo>
                    <a:pt x="1021" y="379"/>
                  </a:lnTo>
                  <a:lnTo>
                    <a:pt x="1009" y="397"/>
                  </a:lnTo>
                  <a:lnTo>
                    <a:pt x="1002" y="419"/>
                  </a:lnTo>
                  <a:lnTo>
                    <a:pt x="998" y="442"/>
                  </a:lnTo>
                  <a:lnTo>
                    <a:pt x="998" y="511"/>
                  </a:lnTo>
                  <a:lnTo>
                    <a:pt x="956" y="527"/>
                  </a:lnTo>
                  <a:lnTo>
                    <a:pt x="917" y="548"/>
                  </a:lnTo>
                  <a:lnTo>
                    <a:pt x="881" y="573"/>
                  </a:lnTo>
                  <a:lnTo>
                    <a:pt x="848" y="603"/>
                  </a:lnTo>
                  <a:lnTo>
                    <a:pt x="819" y="636"/>
                  </a:lnTo>
                  <a:lnTo>
                    <a:pt x="795" y="672"/>
                  </a:lnTo>
                  <a:lnTo>
                    <a:pt x="775" y="713"/>
                  </a:lnTo>
                  <a:lnTo>
                    <a:pt x="760" y="755"/>
                  </a:lnTo>
                  <a:lnTo>
                    <a:pt x="752" y="800"/>
                  </a:lnTo>
                  <a:lnTo>
                    <a:pt x="749" y="847"/>
                  </a:lnTo>
                  <a:lnTo>
                    <a:pt x="752" y="894"/>
                  </a:lnTo>
                  <a:lnTo>
                    <a:pt x="761" y="940"/>
                  </a:lnTo>
                  <a:lnTo>
                    <a:pt x="776" y="983"/>
                  </a:lnTo>
                  <a:lnTo>
                    <a:pt x="796" y="1024"/>
                  </a:lnTo>
                  <a:lnTo>
                    <a:pt x="821" y="1061"/>
                  </a:lnTo>
                  <a:lnTo>
                    <a:pt x="851" y="1095"/>
                  </a:lnTo>
                  <a:lnTo>
                    <a:pt x="885" y="1124"/>
                  </a:lnTo>
                  <a:lnTo>
                    <a:pt x="922" y="1150"/>
                  </a:lnTo>
                  <a:lnTo>
                    <a:pt x="963" y="1170"/>
                  </a:lnTo>
                  <a:lnTo>
                    <a:pt x="1006" y="1185"/>
                  </a:lnTo>
                  <a:lnTo>
                    <a:pt x="1052" y="1194"/>
                  </a:lnTo>
                  <a:lnTo>
                    <a:pt x="1099" y="1198"/>
                  </a:lnTo>
                  <a:lnTo>
                    <a:pt x="1129" y="1201"/>
                  </a:lnTo>
                  <a:lnTo>
                    <a:pt x="1157" y="1209"/>
                  </a:lnTo>
                  <a:lnTo>
                    <a:pt x="1183" y="1223"/>
                  </a:lnTo>
                  <a:lnTo>
                    <a:pt x="1205" y="1242"/>
                  </a:lnTo>
                  <a:lnTo>
                    <a:pt x="1223" y="1264"/>
                  </a:lnTo>
                  <a:lnTo>
                    <a:pt x="1237" y="1290"/>
                  </a:lnTo>
                  <a:lnTo>
                    <a:pt x="1246" y="1318"/>
                  </a:lnTo>
                  <a:lnTo>
                    <a:pt x="1249" y="1348"/>
                  </a:lnTo>
                  <a:lnTo>
                    <a:pt x="1246" y="1377"/>
                  </a:lnTo>
                  <a:lnTo>
                    <a:pt x="1238" y="1403"/>
                  </a:lnTo>
                  <a:lnTo>
                    <a:pt x="1225" y="1429"/>
                  </a:lnTo>
                  <a:lnTo>
                    <a:pt x="1208" y="1450"/>
                  </a:lnTo>
                  <a:lnTo>
                    <a:pt x="1188" y="1469"/>
                  </a:lnTo>
                  <a:lnTo>
                    <a:pt x="1164" y="1483"/>
                  </a:lnTo>
                  <a:lnTo>
                    <a:pt x="1138" y="1492"/>
                  </a:lnTo>
                  <a:lnTo>
                    <a:pt x="1109" y="1498"/>
                  </a:lnTo>
                  <a:lnTo>
                    <a:pt x="1105" y="1498"/>
                  </a:lnTo>
                  <a:lnTo>
                    <a:pt x="1095" y="1496"/>
                  </a:lnTo>
                  <a:lnTo>
                    <a:pt x="1081" y="1493"/>
                  </a:lnTo>
                  <a:lnTo>
                    <a:pt x="1064" y="1490"/>
                  </a:lnTo>
                  <a:lnTo>
                    <a:pt x="1046" y="1484"/>
                  </a:lnTo>
                  <a:lnTo>
                    <a:pt x="1026" y="1476"/>
                  </a:lnTo>
                  <a:lnTo>
                    <a:pt x="1007" y="1465"/>
                  </a:lnTo>
                  <a:lnTo>
                    <a:pt x="989" y="1450"/>
                  </a:lnTo>
                  <a:lnTo>
                    <a:pt x="971" y="1437"/>
                  </a:lnTo>
                  <a:lnTo>
                    <a:pt x="950" y="1427"/>
                  </a:lnTo>
                  <a:lnTo>
                    <a:pt x="929" y="1422"/>
                  </a:lnTo>
                  <a:lnTo>
                    <a:pt x="907" y="1421"/>
                  </a:lnTo>
                  <a:lnTo>
                    <a:pt x="886" y="1425"/>
                  </a:lnTo>
                  <a:lnTo>
                    <a:pt x="865" y="1433"/>
                  </a:lnTo>
                  <a:lnTo>
                    <a:pt x="847" y="1446"/>
                  </a:lnTo>
                  <a:lnTo>
                    <a:pt x="833" y="1465"/>
                  </a:lnTo>
                  <a:lnTo>
                    <a:pt x="822" y="1484"/>
                  </a:lnTo>
                  <a:lnTo>
                    <a:pt x="817" y="1506"/>
                  </a:lnTo>
                  <a:lnTo>
                    <a:pt x="816" y="1527"/>
                  </a:lnTo>
                  <a:lnTo>
                    <a:pt x="820" y="1549"/>
                  </a:lnTo>
                  <a:lnTo>
                    <a:pt x="830" y="1570"/>
                  </a:lnTo>
                  <a:lnTo>
                    <a:pt x="843" y="1589"/>
                  </a:lnTo>
                  <a:lnTo>
                    <a:pt x="871" y="1614"/>
                  </a:lnTo>
                  <a:lnTo>
                    <a:pt x="899" y="1637"/>
                  </a:lnTo>
                  <a:lnTo>
                    <a:pt x="931" y="1655"/>
                  </a:lnTo>
                  <a:lnTo>
                    <a:pt x="964" y="1671"/>
                  </a:lnTo>
                  <a:lnTo>
                    <a:pt x="998" y="1684"/>
                  </a:lnTo>
                  <a:lnTo>
                    <a:pt x="998" y="1753"/>
                  </a:lnTo>
                  <a:lnTo>
                    <a:pt x="1002" y="1777"/>
                  </a:lnTo>
                  <a:lnTo>
                    <a:pt x="1009" y="1797"/>
                  </a:lnTo>
                  <a:lnTo>
                    <a:pt x="1021" y="1815"/>
                  </a:lnTo>
                  <a:lnTo>
                    <a:pt x="1036" y="1832"/>
                  </a:lnTo>
                  <a:lnTo>
                    <a:pt x="1055" y="1843"/>
                  </a:lnTo>
                  <a:lnTo>
                    <a:pt x="1076" y="1850"/>
                  </a:lnTo>
                  <a:lnTo>
                    <a:pt x="1099" y="1853"/>
                  </a:lnTo>
                  <a:lnTo>
                    <a:pt x="1122" y="1850"/>
                  </a:lnTo>
                  <a:lnTo>
                    <a:pt x="1143" y="1843"/>
                  </a:lnTo>
                  <a:lnTo>
                    <a:pt x="1162" y="1832"/>
                  </a:lnTo>
                  <a:lnTo>
                    <a:pt x="1178" y="1815"/>
                  </a:lnTo>
                  <a:lnTo>
                    <a:pt x="1189" y="1797"/>
                  </a:lnTo>
                  <a:lnTo>
                    <a:pt x="1197" y="1777"/>
                  </a:lnTo>
                  <a:lnTo>
                    <a:pt x="1199" y="1753"/>
                  </a:lnTo>
                  <a:lnTo>
                    <a:pt x="1199" y="1684"/>
                  </a:lnTo>
                  <a:lnTo>
                    <a:pt x="1241" y="1668"/>
                  </a:lnTo>
                  <a:lnTo>
                    <a:pt x="1281" y="1648"/>
                  </a:lnTo>
                  <a:lnTo>
                    <a:pt x="1317" y="1622"/>
                  </a:lnTo>
                  <a:lnTo>
                    <a:pt x="1349" y="1593"/>
                  </a:lnTo>
                  <a:lnTo>
                    <a:pt x="1378" y="1559"/>
                  </a:lnTo>
                  <a:lnTo>
                    <a:pt x="1403" y="1522"/>
                  </a:lnTo>
                  <a:lnTo>
                    <a:pt x="1423" y="1482"/>
                  </a:lnTo>
                  <a:lnTo>
                    <a:pt x="1438" y="1439"/>
                  </a:lnTo>
                  <a:lnTo>
                    <a:pt x="1447" y="1394"/>
                  </a:lnTo>
                  <a:lnTo>
                    <a:pt x="1450" y="1348"/>
                  </a:lnTo>
                  <a:lnTo>
                    <a:pt x="1447" y="1300"/>
                  </a:lnTo>
                  <a:lnTo>
                    <a:pt x="1436" y="1255"/>
                  </a:lnTo>
                  <a:lnTo>
                    <a:pt x="1422" y="1211"/>
                  </a:lnTo>
                  <a:lnTo>
                    <a:pt x="1402" y="1171"/>
                  </a:lnTo>
                  <a:lnTo>
                    <a:pt x="1376" y="1134"/>
                  </a:lnTo>
                  <a:lnTo>
                    <a:pt x="1346" y="1101"/>
                  </a:lnTo>
                  <a:lnTo>
                    <a:pt x="1313" y="1071"/>
                  </a:lnTo>
                  <a:lnTo>
                    <a:pt x="1276" y="1046"/>
                  </a:lnTo>
                  <a:lnTo>
                    <a:pt x="1235" y="1025"/>
                  </a:lnTo>
                  <a:lnTo>
                    <a:pt x="1192" y="1010"/>
                  </a:lnTo>
                  <a:lnTo>
                    <a:pt x="1147" y="1001"/>
                  </a:lnTo>
                  <a:lnTo>
                    <a:pt x="1099" y="998"/>
                  </a:lnTo>
                  <a:lnTo>
                    <a:pt x="1069" y="994"/>
                  </a:lnTo>
                  <a:lnTo>
                    <a:pt x="1040" y="985"/>
                  </a:lnTo>
                  <a:lnTo>
                    <a:pt x="1015" y="972"/>
                  </a:lnTo>
                  <a:lnTo>
                    <a:pt x="993" y="954"/>
                  </a:lnTo>
                  <a:lnTo>
                    <a:pt x="975" y="931"/>
                  </a:lnTo>
                  <a:lnTo>
                    <a:pt x="961" y="906"/>
                  </a:lnTo>
                  <a:lnTo>
                    <a:pt x="952" y="877"/>
                  </a:lnTo>
                  <a:lnTo>
                    <a:pt x="949" y="847"/>
                  </a:lnTo>
                  <a:lnTo>
                    <a:pt x="951" y="819"/>
                  </a:lnTo>
                  <a:lnTo>
                    <a:pt x="960" y="791"/>
                  </a:lnTo>
                  <a:lnTo>
                    <a:pt x="973" y="766"/>
                  </a:lnTo>
                  <a:lnTo>
                    <a:pt x="989" y="745"/>
                  </a:lnTo>
                  <a:lnTo>
                    <a:pt x="1011" y="727"/>
                  </a:lnTo>
                  <a:lnTo>
                    <a:pt x="1034" y="712"/>
                  </a:lnTo>
                  <a:lnTo>
                    <a:pt x="1060" y="702"/>
                  </a:lnTo>
                  <a:lnTo>
                    <a:pt x="1089" y="698"/>
                  </a:lnTo>
                  <a:lnTo>
                    <a:pt x="1093" y="698"/>
                  </a:lnTo>
                  <a:lnTo>
                    <a:pt x="1101" y="698"/>
                  </a:lnTo>
                  <a:lnTo>
                    <a:pt x="1113" y="699"/>
                  </a:lnTo>
                  <a:lnTo>
                    <a:pt x="1128" y="702"/>
                  </a:lnTo>
                  <a:lnTo>
                    <a:pt x="1145" y="706"/>
                  </a:lnTo>
                  <a:lnTo>
                    <a:pt x="1162" y="711"/>
                  </a:lnTo>
                  <a:lnTo>
                    <a:pt x="1180" y="719"/>
                  </a:lnTo>
                  <a:lnTo>
                    <a:pt x="1195" y="731"/>
                  </a:lnTo>
                  <a:lnTo>
                    <a:pt x="1209" y="744"/>
                  </a:lnTo>
                  <a:lnTo>
                    <a:pt x="1224" y="758"/>
                  </a:lnTo>
                  <a:lnTo>
                    <a:pt x="1240" y="769"/>
                  </a:lnTo>
                  <a:lnTo>
                    <a:pt x="1258" y="775"/>
                  </a:lnTo>
                  <a:lnTo>
                    <a:pt x="1278" y="777"/>
                  </a:lnTo>
                  <a:lnTo>
                    <a:pt x="1297" y="775"/>
                  </a:lnTo>
                  <a:lnTo>
                    <a:pt x="1316" y="770"/>
                  </a:lnTo>
                  <a:lnTo>
                    <a:pt x="1334" y="760"/>
                  </a:lnTo>
                  <a:lnTo>
                    <a:pt x="1351" y="748"/>
                  </a:lnTo>
                  <a:lnTo>
                    <a:pt x="1365" y="731"/>
                  </a:lnTo>
                  <a:lnTo>
                    <a:pt x="1375" y="711"/>
                  </a:lnTo>
                  <a:lnTo>
                    <a:pt x="1381" y="690"/>
                  </a:lnTo>
                  <a:lnTo>
                    <a:pt x="1381" y="667"/>
                  </a:lnTo>
                  <a:lnTo>
                    <a:pt x="1377" y="646"/>
                  </a:lnTo>
                  <a:lnTo>
                    <a:pt x="1368" y="625"/>
                  </a:lnTo>
                  <a:lnTo>
                    <a:pt x="1355" y="607"/>
                  </a:lnTo>
                  <a:lnTo>
                    <a:pt x="1328" y="581"/>
                  </a:lnTo>
                  <a:lnTo>
                    <a:pt x="1298" y="559"/>
                  </a:lnTo>
                  <a:lnTo>
                    <a:pt x="1267" y="539"/>
                  </a:lnTo>
                  <a:lnTo>
                    <a:pt x="1234" y="524"/>
                  </a:lnTo>
                  <a:lnTo>
                    <a:pt x="1199" y="511"/>
                  </a:lnTo>
                  <a:lnTo>
                    <a:pt x="1199" y="442"/>
                  </a:lnTo>
                  <a:lnTo>
                    <a:pt x="1197" y="419"/>
                  </a:lnTo>
                  <a:lnTo>
                    <a:pt x="1189" y="397"/>
                  </a:lnTo>
                  <a:lnTo>
                    <a:pt x="1178" y="379"/>
                  </a:lnTo>
                  <a:lnTo>
                    <a:pt x="1162" y="364"/>
                  </a:lnTo>
                  <a:lnTo>
                    <a:pt x="1143" y="351"/>
                  </a:lnTo>
                  <a:lnTo>
                    <a:pt x="1122" y="344"/>
                  </a:lnTo>
                  <a:lnTo>
                    <a:pt x="1099" y="342"/>
                  </a:lnTo>
                  <a:close/>
                  <a:moveTo>
                    <a:pt x="1099" y="0"/>
                  </a:moveTo>
                  <a:lnTo>
                    <a:pt x="1181" y="3"/>
                  </a:lnTo>
                  <a:lnTo>
                    <a:pt x="1261" y="12"/>
                  </a:lnTo>
                  <a:lnTo>
                    <a:pt x="1340" y="26"/>
                  </a:lnTo>
                  <a:lnTo>
                    <a:pt x="1416" y="46"/>
                  </a:lnTo>
                  <a:lnTo>
                    <a:pt x="1491" y="71"/>
                  </a:lnTo>
                  <a:lnTo>
                    <a:pt x="1562" y="102"/>
                  </a:lnTo>
                  <a:lnTo>
                    <a:pt x="1631" y="137"/>
                  </a:lnTo>
                  <a:lnTo>
                    <a:pt x="1697" y="177"/>
                  </a:lnTo>
                  <a:lnTo>
                    <a:pt x="1761" y="220"/>
                  </a:lnTo>
                  <a:lnTo>
                    <a:pt x="1820" y="269"/>
                  </a:lnTo>
                  <a:lnTo>
                    <a:pt x="1877" y="321"/>
                  </a:lnTo>
                  <a:lnTo>
                    <a:pt x="1929" y="377"/>
                  </a:lnTo>
                  <a:lnTo>
                    <a:pt x="1977" y="436"/>
                  </a:lnTo>
                  <a:lnTo>
                    <a:pt x="2021" y="500"/>
                  </a:lnTo>
                  <a:lnTo>
                    <a:pt x="2061" y="565"/>
                  </a:lnTo>
                  <a:lnTo>
                    <a:pt x="2096" y="635"/>
                  </a:lnTo>
                  <a:lnTo>
                    <a:pt x="2126" y="706"/>
                  </a:lnTo>
                  <a:lnTo>
                    <a:pt x="2152" y="780"/>
                  </a:lnTo>
                  <a:lnTo>
                    <a:pt x="2171" y="856"/>
                  </a:lnTo>
                  <a:lnTo>
                    <a:pt x="2187" y="935"/>
                  </a:lnTo>
                  <a:lnTo>
                    <a:pt x="2195" y="1015"/>
                  </a:lnTo>
                  <a:lnTo>
                    <a:pt x="2198" y="1097"/>
                  </a:lnTo>
                  <a:lnTo>
                    <a:pt x="2195" y="1180"/>
                  </a:lnTo>
                  <a:lnTo>
                    <a:pt x="2187" y="1259"/>
                  </a:lnTo>
                  <a:lnTo>
                    <a:pt x="2171" y="1338"/>
                  </a:lnTo>
                  <a:lnTo>
                    <a:pt x="2152" y="1415"/>
                  </a:lnTo>
                  <a:lnTo>
                    <a:pt x="2126" y="1488"/>
                  </a:lnTo>
                  <a:lnTo>
                    <a:pt x="2096" y="1560"/>
                  </a:lnTo>
                  <a:lnTo>
                    <a:pt x="2061" y="1629"/>
                  </a:lnTo>
                  <a:lnTo>
                    <a:pt x="2021" y="1695"/>
                  </a:lnTo>
                  <a:lnTo>
                    <a:pt x="1977" y="1758"/>
                  </a:lnTo>
                  <a:lnTo>
                    <a:pt x="1929" y="1818"/>
                  </a:lnTo>
                  <a:lnTo>
                    <a:pt x="1877" y="1874"/>
                  </a:lnTo>
                  <a:lnTo>
                    <a:pt x="1820" y="1926"/>
                  </a:lnTo>
                  <a:lnTo>
                    <a:pt x="1761" y="1974"/>
                  </a:lnTo>
                  <a:lnTo>
                    <a:pt x="1697" y="2019"/>
                  </a:lnTo>
                  <a:lnTo>
                    <a:pt x="1631" y="2058"/>
                  </a:lnTo>
                  <a:lnTo>
                    <a:pt x="1562" y="2094"/>
                  </a:lnTo>
                  <a:lnTo>
                    <a:pt x="1491" y="2123"/>
                  </a:lnTo>
                  <a:lnTo>
                    <a:pt x="1416" y="2149"/>
                  </a:lnTo>
                  <a:lnTo>
                    <a:pt x="1340" y="2169"/>
                  </a:lnTo>
                  <a:lnTo>
                    <a:pt x="1261" y="2184"/>
                  </a:lnTo>
                  <a:lnTo>
                    <a:pt x="1181" y="2193"/>
                  </a:lnTo>
                  <a:lnTo>
                    <a:pt x="1099" y="2196"/>
                  </a:lnTo>
                  <a:lnTo>
                    <a:pt x="1017" y="2193"/>
                  </a:lnTo>
                  <a:lnTo>
                    <a:pt x="936" y="2184"/>
                  </a:lnTo>
                  <a:lnTo>
                    <a:pt x="858" y="2169"/>
                  </a:lnTo>
                  <a:lnTo>
                    <a:pt x="781" y="2149"/>
                  </a:lnTo>
                  <a:lnTo>
                    <a:pt x="707" y="2124"/>
                  </a:lnTo>
                  <a:lnTo>
                    <a:pt x="635" y="2094"/>
                  </a:lnTo>
                  <a:lnTo>
                    <a:pt x="567" y="2059"/>
                  </a:lnTo>
                  <a:lnTo>
                    <a:pt x="500" y="2019"/>
                  </a:lnTo>
                  <a:lnTo>
                    <a:pt x="438" y="1975"/>
                  </a:lnTo>
                  <a:lnTo>
                    <a:pt x="377" y="1926"/>
                  </a:lnTo>
                  <a:lnTo>
                    <a:pt x="322" y="1874"/>
                  </a:lnTo>
                  <a:lnTo>
                    <a:pt x="269" y="1819"/>
                  </a:lnTo>
                  <a:lnTo>
                    <a:pt x="221" y="1758"/>
                  </a:lnTo>
                  <a:lnTo>
                    <a:pt x="177" y="1696"/>
                  </a:lnTo>
                  <a:lnTo>
                    <a:pt x="137" y="1629"/>
                  </a:lnTo>
                  <a:lnTo>
                    <a:pt x="102" y="1561"/>
                  </a:lnTo>
                  <a:lnTo>
                    <a:pt x="71" y="1489"/>
                  </a:lnTo>
                  <a:lnTo>
                    <a:pt x="46" y="1415"/>
                  </a:lnTo>
                  <a:lnTo>
                    <a:pt x="26" y="1339"/>
                  </a:lnTo>
                  <a:lnTo>
                    <a:pt x="12" y="1260"/>
                  </a:lnTo>
                  <a:lnTo>
                    <a:pt x="3" y="1180"/>
                  </a:lnTo>
                  <a:lnTo>
                    <a:pt x="0" y="1098"/>
                  </a:lnTo>
                  <a:lnTo>
                    <a:pt x="3" y="1016"/>
                  </a:lnTo>
                  <a:lnTo>
                    <a:pt x="12" y="935"/>
                  </a:lnTo>
                  <a:lnTo>
                    <a:pt x="26" y="857"/>
                  </a:lnTo>
                  <a:lnTo>
                    <a:pt x="46" y="781"/>
                  </a:lnTo>
                  <a:lnTo>
                    <a:pt x="71" y="706"/>
                  </a:lnTo>
                  <a:lnTo>
                    <a:pt x="102" y="635"/>
                  </a:lnTo>
                  <a:lnTo>
                    <a:pt x="137" y="566"/>
                  </a:lnTo>
                  <a:lnTo>
                    <a:pt x="177" y="500"/>
                  </a:lnTo>
                  <a:lnTo>
                    <a:pt x="221" y="437"/>
                  </a:lnTo>
                  <a:lnTo>
                    <a:pt x="269" y="377"/>
                  </a:lnTo>
                  <a:lnTo>
                    <a:pt x="322" y="322"/>
                  </a:lnTo>
                  <a:lnTo>
                    <a:pt x="377" y="269"/>
                  </a:lnTo>
                  <a:lnTo>
                    <a:pt x="438" y="220"/>
                  </a:lnTo>
                  <a:lnTo>
                    <a:pt x="500" y="177"/>
                  </a:lnTo>
                  <a:lnTo>
                    <a:pt x="567" y="137"/>
                  </a:lnTo>
                  <a:lnTo>
                    <a:pt x="635" y="102"/>
                  </a:lnTo>
                  <a:lnTo>
                    <a:pt x="707" y="71"/>
                  </a:lnTo>
                  <a:lnTo>
                    <a:pt x="781" y="46"/>
                  </a:lnTo>
                  <a:lnTo>
                    <a:pt x="858" y="26"/>
                  </a:lnTo>
                  <a:lnTo>
                    <a:pt x="936" y="12"/>
                  </a:lnTo>
                  <a:lnTo>
                    <a:pt x="1017" y="3"/>
                  </a:lnTo>
                  <a:lnTo>
                    <a:pt x="10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27" name="Group 526"/>
          <p:cNvGrpSpPr/>
          <p:nvPr/>
        </p:nvGrpSpPr>
        <p:grpSpPr>
          <a:xfrm>
            <a:off x="5256407" y="1336309"/>
            <a:ext cx="232767" cy="204758"/>
            <a:chOff x="5788025" y="3041651"/>
            <a:chExt cx="382588" cy="336550"/>
          </a:xfrm>
          <a:solidFill>
            <a:schemeClr val="tx1">
              <a:lumMod val="65000"/>
              <a:lumOff val="35000"/>
            </a:schemeClr>
          </a:solidFill>
        </p:grpSpPr>
        <p:sp>
          <p:nvSpPr>
            <p:cNvPr id="528" name="Rectangle 941"/>
            <p:cNvSpPr>
              <a:spLocks noChangeArrowheads="1"/>
            </p:cNvSpPr>
            <p:nvPr/>
          </p:nvSpPr>
          <p:spPr bwMode="auto">
            <a:xfrm>
              <a:off x="5788025" y="3041651"/>
              <a:ext cx="382588" cy="2222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29" name="Freeform 942"/>
            <p:cNvSpPr>
              <a:spLocks noEditPoints="1"/>
            </p:cNvSpPr>
            <p:nvPr/>
          </p:nvSpPr>
          <p:spPr bwMode="auto">
            <a:xfrm>
              <a:off x="5818188" y="3081338"/>
              <a:ext cx="322263" cy="211138"/>
            </a:xfrm>
            <a:custGeom>
              <a:avLst/>
              <a:gdLst>
                <a:gd name="T0" fmla="*/ 1409 w 2842"/>
                <a:gd name="T1" fmla="*/ 457 h 1854"/>
                <a:gd name="T2" fmla="*/ 1379 w 2842"/>
                <a:gd name="T3" fmla="*/ 474 h 1854"/>
                <a:gd name="T4" fmla="*/ 1363 w 2842"/>
                <a:gd name="T5" fmla="*/ 504 h 1854"/>
                <a:gd name="T6" fmla="*/ 1360 w 2842"/>
                <a:gd name="T7" fmla="*/ 1306 h 1854"/>
                <a:gd name="T8" fmla="*/ 1119 w 2842"/>
                <a:gd name="T9" fmla="*/ 870 h 1854"/>
                <a:gd name="T10" fmla="*/ 1110 w 2842"/>
                <a:gd name="T11" fmla="*/ 836 h 1854"/>
                <a:gd name="T12" fmla="*/ 1086 w 2842"/>
                <a:gd name="T13" fmla="*/ 813 h 1854"/>
                <a:gd name="T14" fmla="*/ 1052 w 2842"/>
                <a:gd name="T15" fmla="*/ 803 h 1854"/>
                <a:gd name="T16" fmla="*/ 1018 w 2842"/>
                <a:gd name="T17" fmla="*/ 813 h 1854"/>
                <a:gd name="T18" fmla="*/ 995 w 2842"/>
                <a:gd name="T19" fmla="*/ 836 h 1854"/>
                <a:gd name="T20" fmla="*/ 985 w 2842"/>
                <a:gd name="T21" fmla="*/ 870 h 1854"/>
                <a:gd name="T22" fmla="*/ 792 w 2842"/>
                <a:gd name="T23" fmla="*/ 1303 h 1854"/>
                <a:gd name="T24" fmla="*/ 758 w 2842"/>
                <a:gd name="T25" fmla="*/ 1312 h 1854"/>
                <a:gd name="T26" fmla="*/ 735 w 2842"/>
                <a:gd name="T27" fmla="*/ 1336 h 1854"/>
                <a:gd name="T28" fmla="*/ 726 w 2842"/>
                <a:gd name="T29" fmla="*/ 1370 h 1854"/>
                <a:gd name="T30" fmla="*/ 735 w 2842"/>
                <a:gd name="T31" fmla="*/ 1403 h 1854"/>
                <a:gd name="T32" fmla="*/ 758 w 2842"/>
                <a:gd name="T33" fmla="*/ 1428 h 1854"/>
                <a:gd name="T34" fmla="*/ 792 w 2842"/>
                <a:gd name="T35" fmla="*/ 1437 h 1854"/>
                <a:gd name="T36" fmla="*/ 2078 w 2842"/>
                <a:gd name="T37" fmla="*/ 1434 h 1854"/>
                <a:gd name="T38" fmla="*/ 2108 w 2842"/>
                <a:gd name="T39" fmla="*/ 1418 h 1854"/>
                <a:gd name="T40" fmla="*/ 2125 w 2842"/>
                <a:gd name="T41" fmla="*/ 1388 h 1854"/>
                <a:gd name="T42" fmla="*/ 2125 w 2842"/>
                <a:gd name="T43" fmla="*/ 1352 h 1854"/>
                <a:gd name="T44" fmla="*/ 2108 w 2842"/>
                <a:gd name="T45" fmla="*/ 1322 h 1854"/>
                <a:gd name="T46" fmla="*/ 2078 w 2842"/>
                <a:gd name="T47" fmla="*/ 1305 h 1854"/>
                <a:gd name="T48" fmla="*/ 1868 w 2842"/>
                <a:gd name="T49" fmla="*/ 1303 h 1854"/>
                <a:gd name="T50" fmla="*/ 1866 w 2842"/>
                <a:gd name="T51" fmla="*/ 662 h 1854"/>
                <a:gd name="T52" fmla="*/ 1848 w 2842"/>
                <a:gd name="T53" fmla="*/ 632 h 1854"/>
                <a:gd name="T54" fmla="*/ 1820 w 2842"/>
                <a:gd name="T55" fmla="*/ 615 h 1854"/>
                <a:gd name="T56" fmla="*/ 1784 w 2842"/>
                <a:gd name="T57" fmla="*/ 615 h 1854"/>
                <a:gd name="T58" fmla="*/ 1754 w 2842"/>
                <a:gd name="T59" fmla="*/ 632 h 1854"/>
                <a:gd name="T60" fmla="*/ 1737 w 2842"/>
                <a:gd name="T61" fmla="*/ 662 h 1854"/>
                <a:gd name="T62" fmla="*/ 1735 w 2842"/>
                <a:gd name="T63" fmla="*/ 1303 h 1854"/>
                <a:gd name="T64" fmla="*/ 1494 w 2842"/>
                <a:gd name="T65" fmla="*/ 521 h 1854"/>
                <a:gd name="T66" fmla="*/ 1484 w 2842"/>
                <a:gd name="T67" fmla="*/ 487 h 1854"/>
                <a:gd name="T68" fmla="*/ 1461 w 2842"/>
                <a:gd name="T69" fmla="*/ 464 h 1854"/>
                <a:gd name="T70" fmla="*/ 1427 w 2842"/>
                <a:gd name="T71" fmla="*/ 455 h 1854"/>
                <a:gd name="T72" fmla="*/ 2842 w 2842"/>
                <a:gd name="T73" fmla="*/ 0 h 1854"/>
                <a:gd name="T74" fmla="*/ 2839 w 2842"/>
                <a:gd name="T75" fmla="*/ 1561 h 1854"/>
                <a:gd name="T76" fmla="*/ 2817 w 2842"/>
                <a:gd name="T77" fmla="*/ 1646 h 1854"/>
                <a:gd name="T78" fmla="*/ 2773 w 2842"/>
                <a:gd name="T79" fmla="*/ 1722 h 1854"/>
                <a:gd name="T80" fmla="*/ 2711 w 2842"/>
                <a:gd name="T81" fmla="*/ 1783 h 1854"/>
                <a:gd name="T82" fmla="*/ 2637 w 2842"/>
                <a:gd name="T83" fmla="*/ 1827 h 1854"/>
                <a:gd name="T84" fmla="*/ 2551 w 2842"/>
                <a:gd name="T85" fmla="*/ 1851 h 1854"/>
                <a:gd name="T86" fmla="*/ 337 w 2842"/>
                <a:gd name="T87" fmla="*/ 1854 h 1854"/>
                <a:gd name="T88" fmla="*/ 247 w 2842"/>
                <a:gd name="T89" fmla="*/ 1841 h 1854"/>
                <a:gd name="T90" fmla="*/ 166 w 2842"/>
                <a:gd name="T91" fmla="*/ 1807 h 1854"/>
                <a:gd name="T92" fmla="*/ 99 w 2842"/>
                <a:gd name="T93" fmla="*/ 1754 h 1854"/>
                <a:gd name="T94" fmla="*/ 46 w 2842"/>
                <a:gd name="T95" fmla="*/ 1686 h 1854"/>
                <a:gd name="T96" fmla="*/ 12 w 2842"/>
                <a:gd name="T97" fmla="*/ 1605 h 1854"/>
                <a:gd name="T98" fmla="*/ 0 w 2842"/>
                <a:gd name="T99" fmla="*/ 1515 h 1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42" h="1854">
                  <a:moveTo>
                    <a:pt x="1427" y="455"/>
                  </a:moveTo>
                  <a:lnTo>
                    <a:pt x="1409" y="457"/>
                  </a:lnTo>
                  <a:lnTo>
                    <a:pt x="1393" y="464"/>
                  </a:lnTo>
                  <a:lnTo>
                    <a:pt x="1379" y="474"/>
                  </a:lnTo>
                  <a:lnTo>
                    <a:pt x="1369" y="487"/>
                  </a:lnTo>
                  <a:lnTo>
                    <a:pt x="1363" y="504"/>
                  </a:lnTo>
                  <a:lnTo>
                    <a:pt x="1360" y="521"/>
                  </a:lnTo>
                  <a:lnTo>
                    <a:pt x="1360" y="1306"/>
                  </a:lnTo>
                  <a:lnTo>
                    <a:pt x="1119" y="1306"/>
                  </a:lnTo>
                  <a:lnTo>
                    <a:pt x="1119" y="870"/>
                  </a:lnTo>
                  <a:lnTo>
                    <a:pt x="1116" y="853"/>
                  </a:lnTo>
                  <a:lnTo>
                    <a:pt x="1110" y="836"/>
                  </a:lnTo>
                  <a:lnTo>
                    <a:pt x="1100" y="823"/>
                  </a:lnTo>
                  <a:lnTo>
                    <a:pt x="1086" y="813"/>
                  </a:lnTo>
                  <a:lnTo>
                    <a:pt x="1070" y="805"/>
                  </a:lnTo>
                  <a:lnTo>
                    <a:pt x="1052" y="803"/>
                  </a:lnTo>
                  <a:lnTo>
                    <a:pt x="1035" y="805"/>
                  </a:lnTo>
                  <a:lnTo>
                    <a:pt x="1018" y="813"/>
                  </a:lnTo>
                  <a:lnTo>
                    <a:pt x="1005" y="823"/>
                  </a:lnTo>
                  <a:lnTo>
                    <a:pt x="995" y="836"/>
                  </a:lnTo>
                  <a:lnTo>
                    <a:pt x="987" y="853"/>
                  </a:lnTo>
                  <a:lnTo>
                    <a:pt x="985" y="870"/>
                  </a:lnTo>
                  <a:lnTo>
                    <a:pt x="985" y="1303"/>
                  </a:lnTo>
                  <a:lnTo>
                    <a:pt x="792" y="1303"/>
                  </a:lnTo>
                  <a:lnTo>
                    <a:pt x="775" y="1305"/>
                  </a:lnTo>
                  <a:lnTo>
                    <a:pt x="758" y="1312"/>
                  </a:lnTo>
                  <a:lnTo>
                    <a:pt x="745" y="1322"/>
                  </a:lnTo>
                  <a:lnTo>
                    <a:pt x="735" y="1336"/>
                  </a:lnTo>
                  <a:lnTo>
                    <a:pt x="728" y="1352"/>
                  </a:lnTo>
                  <a:lnTo>
                    <a:pt x="726" y="1370"/>
                  </a:lnTo>
                  <a:lnTo>
                    <a:pt x="728" y="1388"/>
                  </a:lnTo>
                  <a:lnTo>
                    <a:pt x="735" y="1403"/>
                  </a:lnTo>
                  <a:lnTo>
                    <a:pt x="745" y="1418"/>
                  </a:lnTo>
                  <a:lnTo>
                    <a:pt x="758" y="1428"/>
                  </a:lnTo>
                  <a:lnTo>
                    <a:pt x="775" y="1434"/>
                  </a:lnTo>
                  <a:lnTo>
                    <a:pt x="792" y="1437"/>
                  </a:lnTo>
                  <a:lnTo>
                    <a:pt x="2061" y="1437"/>
                  </a:lnTo>
                  <a:lnTo>
                    <a:pt x="2078" y="1434"/>
                  </a:lnTo>
                  <a:lnTo>
                    <a:pt x="2095" y="1428"/>
                  </a:lnTo>
                  <a:lnTo>
                    <a:pt x="2108" y="1418"/>
                  </a:lnTo>
                  <a:lnTo>
                    <a:pt x="2118" y="1403"/>
                  </a:lnTo>
                  <a:lnTo>
                    <a:pt x="2125" y="1388"/>
                  </a:lnTo>
                  <a:lnTo>
                    <a:pt x="2127" y="1370"/>
                  </a:lnTo>
                  <a:lnTo>
                    <a:pt x="2125" y="1352"/>
                  </a:lnTo>
                  <a:lnTo>
                    <a:pt x="2118" y="1336"/>
                  </a:lnTo>
                  <a:lnTo>
                    <a:pt x="2108" y="1322"/>
                  </a:lnTo>
                  <a:lnTo>
                    <a:pt x="2095" y="1312"/>
                  </a:lnTo>
                  <a:lnTo>
                    <a:pt x="2078" y="1305"/>
                  </a:lnTo>
                  <a:lnTo>
                    <a:pt x="2061" y="1303"/>
                  </a:lnTo>
                  <a:lnTo>
                    <a:pt x="1868" y="1303"/>
                  </a:lnTo>
                  <a:lnTo>
                    <a:pt x="1868" y="679"/>
                  </a:lnTo>
                  <a:lnTo>
                    <a:pt x="1866" y="662"/>
                  </a:lnTo>
                  <a:lnTo>
                    <a:pt x="1860" y="645"/>
                  </a:lnTo>
                  <a:lnTo>
                    <a:pt x="1848" y="632"/>
                  </a:lnTo>
                  <a:lnTo>
                    <a:pt x="1835" y="622"/>
                  </a:lnTo>
                  <a:lnTo>
                    <a:pt x="1820" y="615"/>
                  </a:lnTo>
                  <a:lnTo>
                    <a:pt x="1801" y="613"/>
                  </a:lnTo>
                  <a:lnTo>
                    <a:pt x="1784" y="615"/>
                  </a:lnTo>
                  <a:lnTo>
                    <a:pt x="1768" y="622"/>
                  </a:lnTo>
                  <a:lnTo>
                    <a:pt x="1754" y="632"/>
                  </a:lnTo>
                  <a:lnTo>
                    <a:pt x="1744" y="645"/>
                  </a:lnTo>
                  <a:lnTo>
                    <a:pt x="1737" y="662"/>
                  </a:lnTo>
                  <a:lnTo>
                    <a:pt x="1735" y="679"/>
                  </a:lnTo>
                  <a:lnTo>
                    <a:pt x="1735" y="1303"/>
                  </a:lnTo>
                  <a:lnTo>
                    <a:pt x="1494" y="1303"/>
                  </a:lnTo>
                  <a:lnTo>
                    <a:pt x="1494" y="521"/>
                  </a:lnTo>
                  <a:lnTo>
                    <a:pt x="1492" y="504"/>
                  </a:lnTo>
                  <a:lnTo>
                    <a:pt x="1484" y="487"/>
                  </a:lnTo>
                  <a:lnTo>
                    <a:pt x="1474" y="474"/>
                  </a:lnTo>
                  <a:lnTo>
                    <a:pt x="1461" y="464"/>
                  </a:lnTo>
                  <a:lnTo>
                    <a:pt x="1444" y="457"/>
                  </a:lnTo>
                  <a:lnTo>
                    <a:pt x="1427" y="455"/>
                  </a:lnTo>
                  <a:close/>
                  <a:moveTo>
                    <a:pt x="0" y="0"/>
                  </a:moveTo>
                  <a:lnTo>
                    <a:pt x="2842" y="0"/>
                  </a:lnTo>
                  <a:lnTo>
                    <a:pt x="2842" y="1515"/>
                  </a:lnTo>
                  <a:lnTo>
                    <a:pt x="2839" y="1561"/>
                  </a:lnTo>
                  <a:lnTo>
                    <a:pt x="2831" y="1605"/>
                  </a:lnTo>
                  <a:lnTo>
                    <a:pt x="2817" y="1646"/>
                  </a:lnTo>
                  <a:lnTo>
                    <a:pt x="2797" y="1686"/>
                  </a:lnTo>
                  <a:lnTo>
                    <a:pt x="2773" y="1722"/>
                  </a:lnTo>
                  <a:lnTo>
                    <a:pt x="2744" y="1754"/>
                  </a:lnTo>
                  <a:lnTo>
                    <a:pt x="2711" y="1783"/>
                  </a:lnTo>
                  <a:lnTo>
                    <a:pt x="2675" y="1807"/>
                  </a:lnTo>
                  <a:lnTo>
                    <a:pt x="2637" y="1827"/>
                  </a:lnTo>
                  <a:lnTo>
                    <a:pt x="2595" y="1841"/>
                  </a:lnTo>
                  <a:lnTo>
                    <a:pt x="2551" y="1851"/>
                  </a:lnTo>
                  <a:lnTo>
                    <a:pt x="2505" y="1854"/>
                  </a:lnTo>
                  <a:lnTo>
                    <a:pt x="337" y="1854"/>
                  </a:lnTo>
                  <a:lnTo>
                    <a:pt x="291" y="1851"/>
                  </a:lnTo>
                  <a:lnTo>
                    <a:pt x="247" y="1841"/>
                  </a:lnTo>
                  <a:lnTo>
                    <a:pt x="205" y="1827"/>
                  </a:lnTo>
                  <a:lnTo>
                    <a:pt x="166" y="1807"/>
                  </a:lnTo>
                  <a:lnTo>
                    <a:pt x="131" y="1783"/>
                  </a:lnTo>
                  <a:lnTo>
                    <a:pt x="99" y="1754"/>
                  </a:lnTo>
                  <a:lnTo>
                    <a:pt x="70" y="1722"/>
                  </a:lnTo>
                  <a:lnTo>
                    <a:pt x="46" y="1686"/>
                  </a:lnTo>
                  <a:lnTo>
                    <a:pt x="26" y="1646"/>
                  </a:lnTo>
                  <a:lnTo>
                    <a:pt x="12" y="1605"/>
                  </a:lnTo>
                  <a:lnTo>
                    <a:pt x="3" y="1561"/>
                  </a:lnTo>
                  <a:lnTo>
                    <a:pt x="0" y="151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0" name="Freeform 943"/>
            <p:cNvSpPr>
              <a:spLocks/>
            </p:cNvSpPr>
            <p:nvPr/>
          </p:nvSpPr>
          <p:spPr bwMode="auto">
            <a:xfrm>
              <a:off x="6010275" y="3311526"/>
              <a:ext cx="58738" cy="66675"/>
            </a:xfrm>
            <a:custGeom>
              <a:avLst/>
              <a:gdLst>
                <a:gd name="T0" fmla="*/ 0 w 529"/>
                <a:gd name="T1" fmla="*/ 0 h 599"/>
                <a:gd name="T2" fmla="*/ 313 w 529"/>
                <a:gd name="T3" fmla="*/ 0 h 599"/>
                <a:gd name="T4" fmla="*/ 529 w 529"/>
                <a:gd name="T5" fmla="*/ 599 h 599"/>
                <a:gd name="T6" fmla="*/ 217 w 529"/>
                <a:gd name="T7" fmla="*/ 599 h 599"/>
                <a:gd name="T8" fmla="*/ 0 w 529"/>
                <a:gd name="T9" fmla="*/ 0 h 599"/>
              </a:gdLst>
              <a:ahLst/>
              <a:cxnLst>
                <a:cxn ang="0">
                  <a:pos x="T0" y="T1"/>
                </a:cxn>
                <a:cxn ang="0">
                  <a:pos x="T2" y="T3"/>
                </a:cxn>
                <a:cxn ang="0">
                  <a:pos x="T4" y="T5"/>
                </a:cxn>
                <a:cxn ang="0">
                  <a:pos x="T6" y="T7"/>
                </a:cxn>
                <a:cxn ang="0">
                  <a:pos x="T8" y="T9"/>
                </a:cxn>
              </a:cxnLst>
              <a:rect l="0" t="0" r="r" b="b"/>
              <a:pathLst>
                <a:path w="529" h="599">
                  <a:moveTo>
                    <a:pt x="0" y="0"/>
                  </a:moveTo>
                  <a:lnTo>
                    <a:pt x="313" y="0"/>
                  </a:lnTo>
                  <a:lnTo>
                    <a:pt x="529" y="599"/>
                  </a:lnTo>
                  <a:lnTo>
                    <a:pt x="217" y="59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1" name="Freeform 944"/>
            <p:cNvSpPr>
              <a:spLocks/>
            </p:cNvSpPr>
            <p:nvPr/>
          </p:nvSpPr>
          <p:spPr bwMode="auto">
            <a:xfrm>
              <a:off x="5888038" y="3311526"/>
              <a:ext cx="60325" cy="66675"/>
            </a:xfrm>
            <a:custGeom>
              <a:avLst/>
              <a:gdLst>
                <a:gd name="T0" fmla="*/ 218 w 530"/>
                <a:gd name="T1" fmla="*/ 0 h 599"/>
                <a:gd name="T2" fmla="*/ 530 w 530"/>
                <a:gd name="T3" fmla="*/ 0 h 599"/>
                <a:gd name="T4" fmla="*/ 314 w 530"/>
                <a:gd name="T5" fmla="*/ 599 h 599"/>
                <a:gd name="T6" fmla="*/ 0 w 530"/>
                <a:gd name="T7" fmla="*/ 599 h 599"/>
                <a:gd name="T8" fmla="*/ 218 w 530"/>
                <a:gd name="T9" fmla="*/ 0 h 599"/>
              </a:gdLst>
              <a:ahLst/>
              <a:cxnLst>
                <a:cxn ang="0">
                  <a:pos x="T0" y="T1"/>
                </a:cxn>
                <a:cxn ang="0">
                  <a:pos x="T2" y="T3"/>
                </a:cxn>
                <a:cxn ang="0">
                  <a:pos x="T4" y="T5"/>
                </a:cxn>
                <a:cxn ang="0">
                  <a:pos x="T6" y="T7"/>
                </a:cxn>
                <a:cxn ang="0">
                  <a:pos x="T8" y="T9"/>
                </a:cxn>
              </a:cxnLst>
              <a:rect l="0" t="0" r="r" b="b"/>
              <a:pathLst>
                <a:path w="530" h="599">
                  <a:moveTo>
                    <a:pt x="218" y="0"/>
                  </a:moveTo>
                  <a:lnTo>
                    <a:pt x="530" y="0"/>
                  </a:lnTo>
                  <a:lnTo>
                    <a:pt x="314" y="599"/>
                  </a:lnTo>
                  <a:lnTo>
                    <a:pt x="0" y="599"/>
                  </a:lnTo>
                  <a:lnTo>
                    <a:pt x="2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32" name="Freeform 949"/>
          <p:cNvSpPr>
            <a:spLocks/>
          </p:cNvSpPr>
          <p:nvPr/>
        </p:nvSpPr>
        <p:spPr bwMode="auto">
          <a:xfrm>
            <a:off x="5806091" y="1322788"/>
            <a:ext cx="232766" cy="231801"/>
          </a:xfrm>
          <a:custGeom>
            <a:avLst/>
            <a:gdLst>
              <a:gd name="T0" fmla="*/ 3125 w 3373"/>
              <a:gd name="T1" fmla="*/ 26 h 3373"/>
              <a:gd name="T2" fmla="*/ 3273 w 3373"/>
              <a:gd name="T3" fmla="*/ 128 h 3373"/>
              <a:gd name="T4" fmla="*/ 3359 w 3373"/>
              <a:gd name="T5" fmla="*/ 286 h 3373"/>
              <a:gd name="T6" fmla="*/ 3358 w 3373"/>
              <a:gd name="T7" fmla="*/ 477 h 3373"/>
              <a:gd name="T8" fmla="*/ 3267 w 3373"/>
              <a:gd name="T9" fmla="*/ 640 h 3373"/>
              <a:gd name="T10" fmla="*/ 3111 w 3373"/>
              <a:gd name="T11" fmla="*/ 741 h 3373"/>
              <a:gd name="T12" fmla="*/ 3155 w 3373"/>
              <a:gd name="T13" fmla="*/ 2644 h 3373"/>
              <a:gd name="T14" fmla="*/ 3297 w 3373"/>
              <a:gd name="T15" fmla="*/ 2762 h 3373"/>
              <a:gd name="T16" fmla="*/ 3369 w 3373"/>
              <a:gd name="T17" fmla="*/ 2937 h 3373"/>
              <a:gd name="T18" fmla="*/ 3347 w 3373"/>
              <a:gd name="T19" fmla="*/ 3125 h 3373"/>
              <a:gd name="T20" fmla="*/ 3244 w 3373"/>
              <a:gd name="T21" fmla="*/ 3273 h 3373"/>
              <a:gd name="T22" fmla="*/ 3085 w 3373"/>
              <a:gd name="T23" fmla="*/ 3358 h 3373"/>
              <a:gd name="T24" fmla="*/ 2897 w 3373"/>
              <a:gd name="T25" fmla="*/ 3358 h 3373"/>
              <a:gd name="T26" fmla="*/ 2738 w 3373"/>
              <a:gd name="T27" fmla="*/ 3273 h 3373"/>
              <a:gd name="T28" fmla="*/ 2635 w 3373"/>
              <a:gd name="T29" fmla="*/ 3126 h 3373"/>
              <a:gd name="T30" fmla="*/ 2612 w 3373"/>
              <a:gd name="T31" fmla="*/ 2938 h 3373"/>
              <a:gd name="T32" fmla="*/ 2682 w 3373"/>
              <a:gd name="T33" fmla="*/ 2763 h 3373"/>
              <a:gd name="T34" fmla="*/ 2824 w 3373"/>
              <a:gd name="T35" fmla="*/ 2644 h 3373"/>
              <a:gd name="T36" fmla="*/ 1764 w 3373"/>
              <a:gd name="T37" fmla="*/ 1760 h 3373"/>
              <a:gd name="T38" fmla="*/ 1895 w 3373"/>
              <a:gd name="T39" fmla="*/ 2668 h 3373"/>
              <a:gd name="T40" fmla="*/ 2021 w 3373"/>
              <a:gd name="T41" fmla="*/ 2803 h 3373"/>
              <a:gd name="T42" fmla="*/ 2069 w 3373"/>
              <a:gd name="T43" fmla="*/ 2988 h 3373"/>
              <a:gd name="T44" fmla="*/ 2025 w 3373"/>
              <a:gd name="T45" fmla="*/ 3167 h 3373"/>
              <a:gd name="T46" fmla="*/ 1905 w 3373"/>
              <a:gd name="T47" fmla="*/ 3301 h 3373"/>
              <a:gd name="T48" fmla="*/ 1735 w 3373"/>
              <a:gd name="T49" fmla="*/ 3367 h 3373"/>
              <a:gd name="T50" fmla="*/ 1549 w 3373"/>
              <a:gd name="T51" fmla="*/ 3344 h 3373"/>
              <a:gd name="T52" fmla="*/ 1401 w 3373"/>
              <a:gd name="T53" fmla="*/ 3241 h 3373"/>
              <a:gd name="T54" fmla="*/ 1316 w 3373"/>
              <a:gd name="T55" fmla="*/ 3082 h 3373"/>
              <a:gd name="T56" fmla="*/ 1318 w 3373"/>
              <a:gd name="T57" fmla="*/ 2890 h 3373"/>
              <a:gd name="T58" fmla="*/ 1408 w 3373"/>
              <a:gd name="T59" fmla="*/ 2727 h 3373"/>
              <a:gd name="T60" fmla="*/ 1563 w 3373"/>
              <a:gd name="T61" fmla="*/ 2626 h 3373"/>
              <a:gd name="T62" fmla="*/ 459 w 3373"/>
              <a:gd name="T63" fmla="*/ 2616 h 3373"/>
              <a:gd name="T64" fmla="*/ 628 w 3373"/>
              <a:gd name="T65" fmla="*/ 2699 h 3373"/>
              <a:gd name="T66" fmla="*/ 737 w 3373"/>
              <a:gd name="T67" fmla="*/ 2848 h 3373"/>
              <a:gd name="T68" fmla="*/ 762 w 3373"/>
              <a:gd name="T69" fmla="*/ 3038 h 3373"/>
              <a:gd name="T70" fmla="*/ 696 w 3373"/>
              <a:gd name="T71" fmla="*/ 3208 h 3373"/>
              <a:gd name="T72" fmla="*/ 562 w 3373"/>
              <a:gd name="T73" fmla="*/ 3328 h 3373"/>
              <a:gd name="T74" fmla="*/ 382 w 3373"/>
              <a:gd name="T75" fmla="*/ 3373 h 3373"/>
              <a:gd name="T76" fmla="*/ 203 w 3373"/>
              <a:gd name="T77" fmla="*/ 3328 h 3373"/>
              <a:gd name="T78" fmla="*/ 69 w 3373"/>
              <a:gd name="T79" fmla="*/ 3208 h 3373"/>
              <a:gd name="T80" fmla="*/ 3 w 3373"/>
              <a:gd name="T81" fmla="*/ 3038 h 3373"/>
              <a:gd name="T82" fmla="*/ 28 w 3373"/>
              <a:gd name="T83" fmla="*/ 2848 h 3373"/>
              <a:gd name="T84" fmla="*/ 137 w 3373"/>
              <a:gd name="T85" fmla="*/ 2697 h 3373"/>
              <a:gd name="T86" fmla="*/ 305 w 3373"/>
              <a:gd name="T87" fmla="*/ 2616 h 3373"/>
              <a:gd name="T88" fmla="*/ 328 w 3373"/>
              <a:gd name="T89" fmla="*/ 1631 h 3373"/>
              <a:gd name="T90" fmla="*/ 2910 w 3373"/>
              <a:gd name="T91" fmla="*/ 1608 h 3373"/>
              <a:gd name="T92" fmla="*/ 2779 w 3373"/>
              <a:gd name="T93" fmla="*/ 702 h 3373"/>
              <a:gd name="T94" fmla="*/ 2654 w 3373"/>
              <a:gd name="T95" fmla="*/ 566 h 3373"/>
              <a:gd name="T96" fmla="*/ 2605 w 3373"/>
              <a:gd name="T97" fmla="*/ 382 h 3373"/>
              <a:gd name="T98" fmla="*/ 2650 w 3373"/>
              <a:gd name="T99" fmla="*/ 203 h 3373"/>
              <a:gd name="T100" fmla="*/ 2770 w 3373"/>
              <a:gd name="T101" fmla="*/ 68 h 3373"/>
              <a:gd name="T102" fmla="*/ 2939 w 3373"/>
              <a:gd name="T103" fmla="*/ 3 h 3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73" h="3373">
                <a:moveTo>
                  <a:pt x="2988" y="0"/>
                </a:moveTo>
                <a:lnTo>
                  <a:pt x="3036" y="3"/>
                </a:lnTo>
                <a:lnTo>
                  <a:pt x="3082" y="12"/>
                </a:lnTo>
                <a:lnTo>
                  <a:pt x="3125" y="26"/>
                </a:lnTo>
                <a:lnTo>
                  <a:pt x="3167" y="44"/>
                </a:lnTo>
                <a:lnTo>
                  <a:pt x="3205" y="68"/>
                </a:lnTo>
                <a:lnTo>
                  <a:pt x="3241" y="96"/>
                </a:lnTo>
                <a:lnTo>
                  <a:pt x="3273" y="128"/>
                </a:lnTo>
                <a:lnTo>
                  <a:pt x="3301" y="162"/>
                </a:lnTo>
                <a:lnTo>
                  <a:pt x="3325" y="202"/>
                </a:lnTo>
                <a:lnTo>
                  <a:pt x="3344" y="243"/>
                </a:lnTo>
                <a:lnTo>
                  <a:pt x="3359" y="286"/>
                </a:lnTo>
                <a:lnTo>
                  <a:pt x="3367" y="332"/>
                </a:lnTo>
                <a:lnTo>
                  <a:pt x="3370" y="379"/>
                </a:lnTo>
                <a:lnTo>
                  <a:pt x="3367" y="428"/>
                </a:lnTo>
                <a:lnTo>
                  <a:pt x="3358" y="477"/>
                </a:lnTo>
                <a:lnTo>
                  <a:pt x="3342" y="522"/>
                </a:lnTo>
                <a:lnTo>
                  <a:pt x="3322" y="564"/>
                </a:lnTo>
                <a:lnTo>
                  <a:pt x="3297" y="604"/>
                </a:lnTo>
                <a:lnTo>
                  <a:pt x="3267" y="640"/>
                </a:lnTo>
                <a:lnTo>
                  <a:pt x="3233" y="672"/>
                </a:lnTo>
                <a:lnTo>
                  <a:pt x="3195" y="701"/>
                </a:lnTo>
                <a:lnTo>
                  <a:pt x="3155" y="723"/>
                </a:lnTo>
                <a:lnTo>
                  <a:pt x="3111" y="741"/>
                </a:lnTo>
                <a:lnTo>
                  <a:pt x="3065" y="753"/>
                </a:lnTo>
                <a:lnTo>
                  <a:pt x="3065" y="2614"/>
                </a:lnTo>
                <a:lnTo>
                  <a:pt x="3111" y="2625"/>
                </a:lnTo>
                <a:lnTo>
                  <a:pt x="3155" y="2644"/>
                </a:lnTo>
                <a:lnTo>
                  <a:pt x="3195" y="2666"/>
                </a:lnTo>
                <a:lnTo>
                  <a:pt x="3233" y="2694"/>
                </a:lnTo>
                <a:lnTo>
                  <a:pt x="3267" y="2726"/>
                </a:lnTo>
                <a:lnTo>
                  <a:pt x="3297" y="2762"/>
                </a:lnTo>
                <a:lnTo>
                  <a:pt x="3323" y="2801"/>
                </a:lnTo>
                <a:lnTo>
                  <a:pt x="3343" y="2844"/>
                </a:lnTo>
                <a:lnTo>
                  <a:pt x="3360" y="2889"/>
                </a:lnTo>
                <a:lnTo>
                  <a:pt x="3369" y="2937"/>
                </a:lnTo>
                <a:lnTo>
                  <a:pt x="3373" y="2988"/>
                </a:lnTo>
                <a:lnTo>
                  <a:pt x="3370" y="3036"/>
                </a:lnTo>
                <a:lnTo>
                  <a:pt x="3362" y="3082"/>
                </a:lnTo>
                <a:lnTo>
                  <a:pt x="3347" y="3125"/>
                </a:lnTo>
                <a:lnTo>
                  <a:pt x="3329" y="3167"/>
                </a:lnTo>
                <a:lnTo>
                  <a:pt x="3305" y="3205"/>
                </a:lnTo>
                <a:lnTo>
                  <a:pt x="3276" y="3241"/>
                </a:lnTo>
                <a:lnTo>
                  <a:pt x="3244" y="3273"/>
                </a:lnTo>
                <a:lnTo>
                  <a:pt x="3210" y="3301"/>
                </a:lnTo>
                <a:lnTo>
                  <a:pt x="3170" y="3325"/>
                </a:lnTo>
                <a:lnTo>
                  <a:pt x="3129" y="3344"/>
                </a:lnTo>
                <a:lnTo>
                  <a:pt x="3085" y="3358"/>
                </a:lnTo>
                <a:lnTo>
                  <a:pt x="3039" y="3367"/>
                </a:lnTo>
                <a:lnTo>
                  <a:pt x="2991" y="3370"/>
                </a:lnTo>
                <a:lnTo>
                  <a:pt x="2943" y="3367"/>
                </a:lnTo>
                <a:lnTo>
                  <a:pt x="2897" y="3358"/>
                </a:lnTo>
                <a:lnTo>
                  <a:pt x="2853" y="3344"/>
                </a:lnTo>
                <a:lnTo>
                  <a:pt x="2812" y="3325"/>
                </a:lnTo>
                <a:lnTo>
                  <a:pt x="2773" y="3301"/>
                </a:lnTo>
                <a:lnTo>
                  <a:pt x="2738" y="3273"/>
                </a:lnTo>
                <a:lnTo>
                  <a:pt x="2706" y="3241"/>
                </a:lnTo>
                <a:lnTo>
                  <a:pt x="2677" y="3206"/>
                </a:lnTo>
                <a:lnTo>
                  <a:pt x="2654" y="3167"/>
                </a:lnTo>
                <a:lnTo>
                  <a:pt x="2635" y="3126"/>
                </a:lnTo>
                <a:lnTo>
                  <a:pt x="2621" y="3082"/>
                </a:lnTo>
                <a:lnTo>
                  <a:pt x="2611" y="3036"/>
                </a:lnTo>
                <a:lnTo>
                  <a:pt x="2609" y="2988"/>
                </a:lnTo>
                <a:lnTo>
                  <a:pt x="2612" y="2938"/>
                </a:lnTo>
                <a:lnTo>
                  <a:pt x="2622" y="2890"/>
                </a:lnTo>
                <a:lnTo>
                  <a:pt x="2636" y="2845"/>
                </a:lnTo>
                <a:lnTo>
                  <a:pt x="2657" y="2803"/>
                </a:lnTo>
                <a:lnTo>
                  <a:pt x="2682" y="2763"/>
                </a:lnTo>
                <a:lnTo>
                  <a:pt x="2712" y="2727"/>
                </a:lnTo>
                <a:lnTo>
                  <a:pt x="2746" y="2695"/>
                </a:lnTo>
                <a:lnTo>
                  <a:pt x="2783" y="2666"/>
                </a:lnTo>
                <a:lnTo>
                  <a:pt x="2824" y="2644"/>
                </a:lnTo>
                <a:lnTo>
                  <a:pt x="2867" y="2626"/>
                </a:lnTo>
                <a:lnTo>
                  <a:pt x="2914" y="2614"/>
                </a:lnTo>
                <a:lnTo>
                  <a:pt x="2914" y="1760"/>
                </a:lnTo>
                <a:lnTo>
                  <a:pt x="1764" y="1760"/>
                </a:lnTo>
                <a:lnTo>
                  <a:pt x="1764" y="2614"/>
                </a:lnTo>
                <a:lnTo>
                  <a:pt x="1810" y="2626"/>
                </a:lnTo>
                <a:lnTo>
                  <a:pt x="1854" y="2645"/>
                </a:lnTo>
                <a:lnTo>
                  <a:pt x="1895" y="2668"/>
                </a:lnTo>
                <a:lnTo>
                  <a:pt x="1932" y="2696"/>
                </a:lnTo>
                <a:lnTo>
                  <a:pt x="1966" y="2728"/>
                </a:lnTo>
                <a:lnTo>
                  <a:pt x="1996" y="2764"/>
                </a:lnTo>
                <a:lnTo>
                  <a:pt x="2021" y="2803"/>
                </a:lnTo>
                <a:lnTo>
                  <a:pt x="2042" y="2846"/>
                </a:lnTo>
                <a:lnTo>
                  <a:pt x="2056" y="2891"/>
                </a:lnTo>
                <a:lnTo>
                  <a:pt x="2066" y="2938"/>
                </a:lnTo>
                <a:lnTo>
                  <a:pt x="2069" y="2988"/>
                </a:lnTo>
                <a:lnTo>
                  <a:pt x="2066" y="3036"/>
                </a:lnTo>
                <a:lnTo>
                  <a:pt x="2057" y="3082"/>
                </a:lnTo>
                <a:lnTo>
                  <a:pt x="2043" y="3125"/>
                </a:lnTo>
                <a:lnTo>
                  <a:pt x="2025" y="3167"/>
                </a:lnTo>
                <a:lnTo>
                  <a:pt x="2000" y="3205"/>
                </a:lnTo>
                <a:lnTo>
                  <a:pt x="1972" y="3241"/>
                </a:lnTo>
                <a:lnTo>
                  <a:pt x="1940" y="3273"/>
                </a:lnTo>
                <a:lnTo>
                  <a:pt x="1905" y="3301"/>
                </a:lnTo>
                <a:lnTo>
                  <a:pt x="1866" y="3325"/>
                </a:lnTo>
                <a:lnTo>
                  <a:pt x="1825" y="3344"/>
                </a:lnTo>
                <a:lnTo>
                  <a:pt x="1781" y="3358"/>
                </a:lnTo>
                <a:lnTo>
                  <a:pt x="1735" y="3367"/>
                </a:lnTo>
                <a:lnTo>
                  <a:pt x="1686" y="3370"/>
                </a:lnTo>
                <a:lnTo>
                  <a:pt x="1639" y="3367"/>
                </a:lnTo>
                <a:lnTo>
                  <a:pt x="1593" y="3358"/>
                </a:lnTo>
                <a:lnTo>
                  <a:pt x="1549" y="3344"/>
                </a:lnTo>
                <a:lnTo>
                  <a:pt x="1508" y="3325"/>
                </a:lnTo>
                <a:lnTo>
                  <a:pt x="1469" y="3301"/>
                </a:lnTo>
                <a:lnTo>
                  <a:pt x="1433" y="3273"/>
                </a:lnTo>
                <a:lnTo>
                  <a:pt x="1401" y="3241"/>
                </a:lnTo>
                <a:lnTo>
                  <a:pt x="1373" y="3206"/>
                </a:lnTo>
                <a:lnTo>
                  <a:pt x="1349" y="3167"/>
                </a:lnTo>
                <a:lnTo>
                  <a:pt x="1331" y="3126"/>
                </a:lnTo>
                <a:lnTo>
                  <a:pt x="1316" y="3082"/>
                </a:lnTo>
                <a:lnTo>
                  <a:pt x="1307" y="3036"/>
                </a:lnTo>
                <a:lnTo>
                  <a:pt x="1304" y="2988"/>
                </a:lnTo>
                <a:lnTo>
                  <a:pt x="1308" y="2938"/>
                </a:lnTo>
                <a:lnTo>
                  <a:pt x="1318" y="2890"/>
                </a:lnTo>
                <a:lnTo>
                  <a:pt x="1332" y="2845"/>
                </a:lnTo>
                <a:lnTo>
                  <a:pt x="1352" y="2803"/>
                </a:lnTo>
                <a:lnTo>
                  <a:pt x="1378" y="2763"/>
                </a:lnTo>
                <a:lnTo>
                  <a:pt x="1408" y="2727"/>
                </a:lnTo>
                <a:lnTo>
                  <a:pt x="1441" y="2695"/>
                </a:lnTo>
                <a:lnTo>
                  <a:pt x="1479" y="2666"/>
                </a:lnTo>
                <a:lnTo>
                  <a:pt x="1520" y="2644"/>
                </a:lnTo>
                <a:lnTo>
                  <a:pt x="1563" y="2626"/>
                </a:lnTo>
                <a:lnTo>
                  <a:pt x="1609" y="2614"/>
                </a:lnTo>
                <a:lnTo>
                  <a:pt x="1609" y="1760"/>
                </a:lnTo>
                <a:lnTo>
                  <a:pt x="459" y="1760"/>
                </a:lnTo>
                <a:lnTo>
                  <a:pt x="459" y="2616"/>
                </a:lnTo>
                <a:lnTo>
                  <a:pt x="506" y="2629"/>
                </a:lnTo>
                <a:lnTo>
                  <a:pt x="550" y="2648"/>
                </a:lnTo>
                <a:lnTo>
                  <a:pt x="591" y="2671"/>
                </a:lnTo>
                <a:lnTo>
                  <a:pt x="628" y="2699"/>
                </a:lnTo>
                <a:lnTo>
                  <a:pt x="662" y="2731"/>
                </a:lnTo>
                <a:lnTo>
                  <a:pt x="692" y="2767"/>
                </a:lnTo>
                <a:lnTo>
                  <a:pt x="717" y="2806"/>
                </a:lnTo>
                <a:lnTo>
                  <a:pt x="737" y="2848"/>
                </a:lnTo>
                <a:lnTo>
                  <a:pt x="752" y="2893"/>
                </a:lnTo>
                <a:lnTo>
                  <a:pt x="762" y="2941"/>
                </a:lnTo>
                <a:lnTo>
                  <a:pt x="765" y="2991"/>
                </a:lnTo>
                <a:lnTo>
                  <a:pt x="762" y="3038"/>
                </a:lnTo>
                <a:lnTo>
                  <a:pt x="753" y="3084"/>
                </a:lnTo>
                <a:lnTo>
                  <a:pt x="739" y="3128"/>
                </a:lnTo>
                <a:lnTo>
                  <a:pt x="719" y="3169"/>
                </a:lnTo>
                <a:lnTo>
                  <a:pt x="696" y="3208"/>
                </a:lnTo>
                <a:lnTo>
                  <a:pt x="668" y="3244"/>
                </a:lnTo>
                <a:lnTo>
                  <a:pt x="636" y="3276"/>
                </a:lnTo>
                <a:lnTo>
                  <a:pt x="601" y="3304"/>
                </a:lnTo>
                <a:lnTo>
                  <a:pt x="562" y="3328"/>
                </a:lnTo>
                <a:lnTo>
                  <a:pt x="521" y="3347"/>
                </a:lnTo>
                <a:lnTo>
                  <a:pt x="477" y="3360"/>
                </a:lnTo>
                <a:lnTo>
                  <a:pt x="431" y="3370"/>
                </a:lnTo>
                <a:lnTo>
                  <a:pt x="382" y="3373"/>
                </a:lnTo>
                <a:lnTo>
                  <a:pt x="335" y="3370"/>
                </a:lnTo>
                <a:lnTo>
                  <a:pt x="289" y="3360"/>
                </a:lnTo>
                <a:lnTo>
                  <a:pt x="245" y="3347"/>
                </a:lnTo>
                <a:lnTo>
                  <a:pt x="203" y="3328"/>
                </a:lnTo>
                <a:lnTo>
                  <a:pt x="164" y="3304"/>
                </a:lnTo>
                <a:lnTo>
                  <a:pt x="128" y="3276"/>
                </a:lnTo>
                <a:lnTo>
                  <a:pt x="97" y="3244"/>
                </a:lnTo>
                <a:lnTo>
                  <a:pt x="69" y="3208"/>
                </a:lnTo>
                <a:lnTo>
                  <a:pt x="45" y="3170"/>
                </a:lnTo>
                <a:lnTo>
                  <a:pt x="26" y="3128"/>
                </a:lnTo>
                <a:lnTo>
                  <a:pt x="12" y="3084"/>
                </a:lnTo>
                <a:lnTo>
                  <a:pt x="3" y="3038"/>
                </a:lnTo>
                <a:lnTo>
                  <a:pt x="0" y="2991"/>
                </a:lnTo>
                <a:lnTo>
                  <a:pt x="3" y="2941"/>
                </a:lnTo>
                <a:lnTo>
                  <a:pt x="13" y="2893"/>
                </a:lnTo>
                <a:lnTo>
                  <a:pt x="28" y="2848"/>
                </a:lnTo>
                <a:lnTo>
                  <a:pt x="48" y="2805"/>
                </a:lnTo>
                <a:lnTo>
                  <a:pt x="74" y="2766"/>
                </a:lnTo>
                <a:lnTo>
                  <a:pt x="103" y="2730"/>
                </a:lnTo>
                <a:lnTo>
                  <a:pt x="137" y="2697"/>
                </a:lnTo>
                <a:lnTo>
                  <a:pt x="175" y="2669"/>
                </a:lnTo>
                <a:lnTo>
                  <a:pt x="216" y="2647"/>
                </a:lnTo>
                <a:lnTo>
                  <a:pt x="259" y="2628"/>
                </a:lnTo>
                <a:lnTo>
                  <a:pt x="305" y="2616"/>
                </a:lnTo>
                <a:lnTo>
                  <a:pt x="305" y="1685"/>
                </a:lnTo>
                <a:lnTo>
                  <a:pt x="308" y="1666"/>
                </a:lnTo>
                <a:lnTo>
                  <a:pt x="317" y="1647"/>
                </a:lnTo>
                <a:lnTo>
                  <a:pt x="328" y="1631"/>
                </a:lnTo>
                <a:lnTo>
                  <a:pt x="344" y="1620"/>
                </a:lnTo>
                <a:lnTo>
                  <a:pt x="363" y="1612"/>
                </a:lnTo>
                <a:lnTo>
                  <a:pt x="383" y="1608"/>
                </a:lnTo>
                <a:lnTo>
                  <a:pt x="2910" y="1608"/>
                </a:lnTo>
                <a:lnTo>
                  <a:pt x="2910" y="756"/>
                </a:lnTo>
                <a:lnTo>
                  <a:pt x="2864" y="743"/>
                </a:lnTo>
                <a:lnTo>
                  <a:pt x="2820" y="724"/>
                </a:lnTo>
                <a:lnTo>
                  <a:pt x="2779" y="702"/>
                </a:lnTo>
                <a:lnTo>
                  <a:pt x="2742" y="674"/>
                </a:lnTo>
                <a:lnTo>
                  <a:pt x="2708" y="641"/>
                </a:lnTo>
                <a:lnTo>
                  <a:pt x="2678" y="605"/>
                </a:lnTo>
                <a:lnTo>
                  <a:pt x="2654" y="566"/>
                </a:lnTo>
                <a:lnTo>
                  <a:pt x="2633" y="524"/>
                </a:lnTo>
                <a:lnTo>
                  <a:pt x="2618" y="479"/>
                </a:lnTo>
                <a:lnTo>
                  <a:pt x="2608" y="432"/>
                </a:lnTo>
                <a:lnTo>
                  <a:pt x="2605" y="382"/>
                </a:lnTo>
                <a:lnTo>
                  <a:pt x="2608" y="334"/>
                </a:lnTo>
                <a:lnTo>
                  <a:pt x="2618" y="288"/>
                </a:lnTo>
                <a:lnTo>
                  <a:pt x="2631" y="244"/>
                </a:lnTo>
                <a:lnTo>
                  <a:pt x="2650" y="203"/>
                </a:lnTo>
                <a:lnTo>
                  <a:pt x="2674" y="164"/>
                </a:lnTo>
                <a:lnTo>
                  <a:pt x="2702" y="129"/>
                </a:lnTo>
                <a:lnTo>
                  <a:pt x="2734" y="97"/>
                </a:lnTo>
                <a:lnTo>
                  <a:pt x="2770" y="68"/>
                </a:lnTo>
                <a:lnTo>
                  <a:pt x="2808" y="44"/>
                </a:lnTo>
                <a:lnTo>
                  <a:pt x="2850" y="26"/>
                </a:lnTo>
                <a:lnTo>
                  <a:pt x="2894" y="12"/>
                </a:lnTo>
                <a:lnTo>
                  <a:pt x="2939" y="3"/>
                </a:lnTo>
                <a:lnTo>
                  <a:pt x="298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33" name="Group 532"/>
          <p:cNvGrpSpPr/>
          <p:nvPr/>
        </p:nvGrpSpPr>
        <p:grpSpPr>
          <a:xfrm>
            <a:off x="6355774" y="1322305"/>
            <a:ext cx="226972" cy="232767"/>
            <a:chOff x="7154863" y="2924175"/>
            <a:chExt cx="373063" cy="382588"/>
          </a:xfrm>
          <a:solidFill>
            <a:schemeClr val="tx1">
              <a:lumMod val="65000"/>
              <a:lumOff val="35000"/>
            </a:schemeClr>
          </a:solidFill>
        </p:grpSpPr>
        <p:sp>
          <p:nvSpPr>
            <p:cNvPr id="534" name="Rectangle 954"/>
            <p:cNvSpPr>
              <a:spLocks noChangeArrowheads="1"/>
            </p:cNvSpPr>
            <p:nvPr/>
          </p:nvSpPr>
          <p:spPr bwMode="auto">
            <a:xfrm>
              <a:off x="7270751" y="2924175"/>
              <a:ext cx="142875" cy="460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35" name="Rectangle 955"/>
            <p:cNvSpPr>
              <a:spLocks noChangeArrowheads="1"/>
            </p:cNvSpPr>
            <p:nvPr/>
          </p:nvSpPr>
          <p:spPr bwMode="auto">
            <a:xfrm>
              <a:off x="7432676" y="3286125"/>
              <a:ext cx="47625" cy="206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36" name="Rectangle 956"/>
            <p:cNvSpPr>
              <a:spLocks noChangeArrowheads="1"/>
            </p:cNvSpPr>
            <p:nvPr/>
          </p:nvSpPr>
          <p:spPr bwMode="auto">
            <a:xfrm>
              <a:off x="7202488" y="3286125"/>
              <a:ext cx="49213" cy="2063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37" name="Freeform 957"/>
            <p:cNvSpPr>
              <a:spLocks/>
            </p:cNvSpPr>
            <p:nvPr/>
          </p:nvSpPr>
          <p:spPr bwMode="auto">
            <a:xfrm>
              <a:off x="7432676" y="2936875"/>
              <a:ext cx="17463" cy="61913"/>
            </a:xfrm>
            <a:custGeom>
              <a:avLst/>
              <a:gdLst>
                <a:gd name="T0" fmla="*/ 0 w 158"/>
                <a:gd name="T1" fmla="*/ 0 h 547"/>
                <a:gd name="T2" fmla="*/ 70 w 158"/>
                <a:gd name="T3" fmla="*/ 0 h 547"/>
                <a:gd name="T4" fmla="*/ 93 w 158"/>
                <a:gd name="T5" fmla="*/ 3 h 547"/>
                <a:gd name="T6" fmla="*/ 114 w 158"/>
                <a:gd name="T7" fmla="*/ 11 h 547"/>
                <a:gd name="T8" fmla="*/ 131 w 158"/>
                <a:gd name="T9" fmla="*/ 25 h 547"/>
                <a:gd name="T10" fmla="*/ 144 w 158"/>
                <a:gd name="T11" fmla="*/ 42 h 547"/>
                <a:gd name="T12" fmla="*/ 153 w 158"/>
                <a:gd name="T13" fmla="*/ 63 h 547"/>
                <a:gd name="T14" fmla="*/ 156 w 158"/>
                <a:gd name="T15" fmla="*/ 85 h 547"/>
                <a:gd name="T16" fmla="*/ 158 w 158"/>
                <a:gd name="T17" fmla="*/ 85 h 547"/>
                <a:gd name="T18" fmla="*/ 158 w 158"/>
                <a:gd name="T19" fmla="*/ 547 h 547"/>
                <a:gd name="T20" fmla="*/ 0 w 158"/>
                <a:gd name="T21" fmla="*/ 547 h 547"/>
                <a:gd name="T22" fmla="*/ 0 w 158"/>
                <a:gd name="T23" fmla="*/ 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8" h="547">
                  <a:moveTo>
                    <a:pt x="0" y="0"/>
                  </a:moveTo>
                  <a:lnTo>
                    <a:pt x="70" y="0"/>
                  </a:lnTo>
                  <a:lnTo>
                    <a:pt x="93" y="3"/>
                  </a:lnTo>
                  <a:lnTo>
                    <a:pt x="114" y="11"/>
                  </a:lnTo>
                  <a:lnTo>
                    <a:pt x="131" y="25"/>
                  </a:lnTo>
                  <a:lnTo>
                    <a:pt x="144" y="42"/>
                  </a:lnTo>
                  <a:lnTo>
                    <a:pt x="153" y="63"/>
                  </a:lnTo>
                  <a:lnTo>
                    <a:pt x="156" y="85"/>
                  </a:lnTo>
                  <a:lnTo>
                    <a:pt x="158" y="85"/>
                  </a:lnTo>
                  <a:lnTo>
                    <a:pt x="158" y="547"/>
                  </a:lnTo>
                  <a:lnTo>
                    <a:pt x="0" y="54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8" name="Freeform 958"/>
            <p:cNvSpPr>
              <a:spLocks/>
            </p:cNvSpPr>
            <p:nvPr/>
          </p:nvSpPr>
          <p:spPr bwMode="auto">
            <a:xfrm>
              <a:off x="7235826" y="2936875"/>
              <a:ext cx="15875" cy="61913"/>
            </a:xfrm>
            <a:custGeom>
              <a:avLst/>
              <a:gdLst>
                <a:gd name="T0" fmla="*/ 85 w 131"/>
                <a:gd name="T1" fmla="*/ 0 h 547"/>
                <a:gd name="T2" fmla="*/ 127 w 131"/>
                <a:gd name="T3" fmla="*/ 0 h 547"/>
                <a:gd name="T4" fmla="*/ 131 w 131"/>
                <a:gd name="T5" fmla="*/ 547 h 547"/>
                <a:gd name="T6" fmla="*/ 0 w 131"/>
                <a:gd name="T7" fmla="*/ 547 h 547"/>
                <a:gd name="T8" fmla="*/ 0 w 131"/>
                <a:gd name="T9" fmla="*/ 85 h 547"/>
                <a:gd name="T10" fmla="*/ 3 w 131"/>
                <a:gd name="T11" fmla="*/ 63 h 547"/>
                <a:gd name="T12" fmla="*/ 11 w 131"/>
                <a:gd name="T13" fmla="*/ 42 h 547"/>
                <a:gd name="T14" fmla="*/ 24 w 131"/>
                <a:gd name="T15" fmla="*/ 25 h 547"/>
                <a:gd name="T16" fmla="*/ 42 w 131"/>
                <a:gd name="T17" fmla="*/ 11 h 547"/>
                <a:gd name="T18" fmla="*/ 62 w 131"/>
                <a:gd name="T19" fmla="*/ 3 h 547"/>
                <a:gd name="T20" fmla="*/ 85 w 131"/>
                <a:gd name="T21" fmla="*/ 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1" h="547">
                  <a:moveTo>
                    <a:pt x="85" y="0"/>
                  </a:moveTo>
                  <a:lnTo>
                    <a:pt x="127" y="0"/>
                  </a:lnTo>
                  <a:lnTo>
                    <a:pt x="131" y="547"/>
                  </a:lnTo>
                  <a:lnTo>
                    <a:pt x="0" y="547"/>
                  </a:lnTo>
                  <a:lnTo>
                    <a:pt x="0" y="85"/>
                  </a:lnTo>
                  <a:lnTo>
                    <a:pt x="3" y="63"/>
                  </a:lnTo>
                  <a:lnTo>
                    <a:pt x="11" y="42"/>
                  </a:lnTo>
                  <a:lnTo>
                    <a:pt x="24" y="25"/>
                  </a:lnTo>
                  <a:lnTo>
                    <a:pt x="42" y="11"/>
                  </a:lnTo>
                  <a:lnTo>
                    <a:pt x="62" y="3"/>
                  </a:lnTo>
                  <a:lnTo>
                    <a:pt x="8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9" name="Freeform 959"/>
            <p:cNvSpPr>
              <a:spLocks noEditPoints="1"/>
            </p:cNvSpPr>
            <p:nvPr/>
          </p:nvSpPr>
          <p:spPr bwMode="auto">
            <a:xfrm>
              <a:off x="7154863" y="3019425"/>
              <a:ext cx="373063" cy="247650"/>
            </a:xfrm>
            <a:custGeom>
              <a:avLst/>
              <a:gdLst>
                <a:gd name="T0" fmla="*/ 479 w 3297"/>
                <a:gd name="T1" fmla="*/ 1625 h 2187"/>
                <a:gd name="T2" fmla="*/ 441 w 3297"/>
                <a:gd name="T3" fmla="*/ 1676 h 2187"/>
                <a:gd name="T4" fmla="*/ 449 w 3297"/>
                <a:gd name="T5" fmla="*/ 1743 h 2187"/>
                <a:gd name="T6" fmla="*/ 500 w 3297"/>
                <a:gd name="T7" fmla="*/ 1782 h 2187"/>
                <a:gd name="T8" fmla="*/ 2800 w 3297"/>
                <a:gd name="T9" fmla="*/ 1782 h 2187"/>
                <a:gd name="T10" fmla="*/ 2850 w 3297"/>
                <a:gd name="T11" fmla="*/ 1743 h 2187"/>
                <a:gd name="T12" fmla="*/ 2859 w 3297"/>
                <a:gd name="T13" fmla="*/ 1676 h 2187"/>
                <a:gd name="T14" fmla="*/ 2820 w 3297"/>
                <a:gd name="T15" fmla="*/ 1625 h 2187"/>
                <a:gd name="T16" fmla="*/ 522 w 3297"/>
                <a:gd name="T17" fmla="*/ 1614 h 2187"/>
                <a:gd name="T18" fmla="*/ 479 w 3297"/>
                <a:gd name="T19" fmla="*/ 1114 h 2187"/>
                <a:gd name="T20" fmla="*/ 441 w 3297"/>
                <a:gd name="T21" fmla="*/ 1164 h 2187"/>
                <a:gd name="T22" fmla="*/ 449 w 3297"/>
                <a:gd name="T23" fmla="*/ 1231 h 2187"/>
                <a:gd name="T24" fmla="*/ 500 w 3297"/>
                <a:gd name="T25" fmla="*/ 1270 h 2187"/>
                <a:gd name="T26" fmla="*/ 2797 w 3297"/>
                <a:gd name="T27" fmla="*/ 1271 h 2187"/>
                <a:gd name="T28" fmla="*/ 2843 w 3297"/>
                <a:gd name="T29" fmla="*/ 1240 h 2187"/>
                <a:gd name="T30" fmla="*/ 2861 w 3297"/>
                <a:gd name="T31" fmla="*/ 1188 h 2187"/>
                <a:gd name="T32" fmla="*/ 2837 w 3297"/>
                <a:gd name="T33" fmla="*/ 1127 h 2187"/>
                <a:gd name="T34" fmla="*/ 2777 w 3297"/>
                <a:gd name="T35" fmla="*/ 1102 h 2187"/>
                <a:gd name="T36" fmla="*/ 500 w 3297"/>
                <a:gd name="T37" fmla="*/ 590 h 2187"/>
                <a:gd name="T38" fmla="*/ 449 w 3297"/>
                <a:gd name="T39" fmla="*/ 629 h 2187"/>
                <a:gd name="T40" fmla="*/ 441 w 3297"/>
                <a:gd name="T41" fmla="*/ 696 h 2187"/>
                <a:gd name="T42" fmla="*/ 479 w 3297"/>
                <a:gd name="T43" fmla="*/ 746 h 2187"/>
                <a:gd name="T44" fmla="*/ 2777 w 3297"/>
                <a:gd name="T45" fmla="*/ 757 h 2187"/>
                <a:gd name="T46" fmla="*/ 2837 w 3297"/>
                <a:gd name="T47" fmla="*/ 733 h 2187"/>
                <a:gd name="T48" fmla="*/ 2861 w 3297"/>
                <a:gd name="T49" fmla="*/ 672 h 2187"/>
                <a:gd name="T50" fmla="*/ 2837 w 3297"/>
                <a:gd name="T51" fmla="*/ 612 h 2187"/>
                <a:gd name="T52" fmla="*/ 2777 w 3297"/>
                <a:gd name="T53" fmla="*/ 587 h 2187"/>
                <a:gd name="T54" fmla="*/ 2853 w 3297"/>
                <a:gd name="T55" fmla="*/ 0 h 2187"/>
                <a:gd name="T56" fmla="*/ 3003 w 3297"/>
                <a:gd name="T57" fmla="*/ 25 h 2187"/>
                <a:gd name="T58" fmla="*/ 3131 w 3297"/>
                <a:gd name="T59" fmla="*/ 96 h 2187"/>
                <a:gd name="T60" fmla="*/ 3228 w 3297"/>
                <a:gd name="T61" fmla="*/ 205 h 2187"/>
                <a:gd name="T62" fmla="*/ 3286 w 3297"/>
                <a:gd name="T63" fmla="*/ 342 h 2187"/>
                <a:gd name="T64" fmla="*/ 3297 w 3297"/>
                <a:gd name="T65" fmla="*/ 1739 h 2187"/>
                <a:gd name="T66" fmla="*/ 3270 w 3297"/>
                <a:gd name="T67" fmla="*/ 1890 h 2187"/>
                <a:gd name="T68" fmla="*/ 3199 w 3297"/>
                <a:gd name="T69" fmla="*/ 2019 h 2187"/>
                <a:gd name="T70" fmla="*/ 3089 w 3297"/>
                <a:gd name="T71" fmla="*/ 2117 h 2187"/>
                <a:gd name="T72" fmla="*/ 2953 w 3297"/>
                <a:gd name="T73" fmla="*/ 2175 h 2187"/>
                <a:gd name="T74" fmla="*/ 446 w 3297"/>
                <a:gd name="T75" fmla="*/ 2187 h 2187"/>
                <a:gd name="T76" fmla="*/ 295 w 3297"/>
                <a:gd name="T77" fmla="*/ 2161 h 2187"/>
                <a:gd name="T78" fmla="*/ 167 w 3297"/>
                <a:gd name="T79" fmla="*/ 2088 h 2187"/>
                <a:gd name="T80" fmla="*/ 70 w 3297"/>
                <a:gd name="T81" fmla="*/ 1979 h 2187"/>
                <a:gd name="T82" fmla="*/ 11 w 3297"/>
                <a:gd name="T83" fmla="*/ 1842 h 2187"/>
                <a:gd name="T84" fmla="*/ 0 w 3297"/>
                <a:gd name="T85" fmla="*/ 446 h 2187"/>
                <a:gd name="T86" fmla="*/ 26 w 3297"/>
                <a:gd name="T87" fmla="*/ 296 h 2187"/>
                <a:gd name="T88" fmla="*/ 97 w 3297"/>
                <a:gd name="T89" fmla="*/ 167 h 2187"/>
                <a:gd name="T90" fmla="*/ 207 w 3297"/>
                <a:gd name="T91" fmla="*/ 70 h 2187"/>
                <a:gd name="T92" fmla="*/ 343 w 3297"/>
                <a:gd name="T93" fmla="*/ 11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297" h="2187">
                  <a:moveTo>
                    <a:pt x="522" y="1614"/>
                  </a:moveTo>
                  <a:lnTo>
                    <a:pt x="500" y="1617"/>
                  </a:lnTo>
                  <a:lnTo>
                    <a:pt x="479" y="1625"/>
                  </a:lnTo>
                  <a:lnTo>
                    <a:pt x="462" y="1638"/>
                  </a:lnTo>
                  <a:lnTo>
                    <a:pt x="449" y="1656"/>
                  </a:lnTo>
                  <a:lnTo>
                    <a:pt x="441" y="1676"/>
                  </a:lnTo>
                  <a:lnTo>
                    <a:pt x="438" y="1699"/>
                  </a:lnTo>
                  <a:lnTo>
                    <a:pt x="441" y="1722"/>
                  </a:lnTo>
                  <a:lnTo>
                    <a:pt x="449" y="1743"/>
                  </a:lnTo>
                  <a:lnTo>
                    <a:pt x="462" y="1760"/>
                  </a:lnTo>
                  <a:lnTo>
                    <a:pt x="479" y="1774"/>
                  </a:lnTo>
                  <a:lnTo>
                    <a:pt x="500" y="1782"/>
                  </a:lnTo>
                  <a:lnTo>
                    <a:pt x="522" y="1785"/>
                  </a:lnTo>
                  <a:lnTo>
                    <a:pt x="2777" y="1785"/>
                  </a:lnTo>
                  <a:lnTo>
                    <a:pt x="2800" y="1782"/>
                  </a:lnTo>
                  <a:lnTo>
                    <a:pt x="2820" y="1774"/>
                  </a:lnTo>
                  <a:lnTo>
                    <a:pt x="2837" y="1760"/>
                  </a:lnTo>
                  <a:lnTo>
                    <a:pt x="2850" y="1743"/>
                  </a:lnTo>
                  <a:lnTo>
                    <a:pt x="2859" y="1722"/>
                  </a:lnTo>
                  <a:lnTo>
                    <a:pt x="2861" y="1699"/>
                  </a:lnTo>
                  <a:lnTo>
                    <a:pt x="2859" y="1676"/>
                  </a:lnTo>
                  <a:lnTo>
                    <a:pt x="2850" y="1656"/>
                  </a:lnTo>
                  <a:lnTo>
                    <a:pt x="2837" y="1638"/>
                  </a:lnTo>
                  <a:lnTo>
                    <a:pt x="2820" y="1625"/>
                  </a:lnTo>
                  <a:lnTo>
                    <a:pt x="2800" y="1617"/>
                  </a:lnTo>
                  <a:lnTo>
                    <a:pt x="2777" y="1614"/>
                  </a:lnTo>
                  <a:lnTo>
                    <a:pt x="522" y="1614"/>
                  </a:lnTo>
                  <a:close/>
                  <a:moveTo>
                    <a:pt x="522" y="1102"/>
                  </a:moveTo>
                  <a:lnTo>
                    <a:pt x="500" y="1105"/>
                  </a:lnTo>
                  <a:lnTo>
                    <a:pt x="479" y="1114"/>
                  </a:lnTo>
                  <a:lnTo>
                    <a:pt x="462" y="1127"/>
                  </a:lnTo>
                  <a:lnTo>
                    <a:pt x="449" y="1143"/>
                  </a:lnTo>
                  <a:lnTo>
                    <a:pt x="441" y="1164"/>
                  </a:lnTo>
                  <a:lnTo>
                    <a:pt x="438" y="1188"/>
                  </a:lnTo>
                  <a:lnTo>
                    <a:pt x="441" y="1210"/>
                  </a:lnTo>
                  <a:lnTo>
                    <a:pt x="449" y="1231"/>
                  </a:lnTo>
                  <a:lnTo>
                    <a:pt x="462" y="1248"/>
                  </a:lnTo>
                  <a:lnTo>
                    <a:pt x="479" y="1261"/>
                  </a:lnTo>
                  <a:lnTo>
                    <a:pt x="500" y="1270"/>
                  </a:lnTo>
                  <a:lnTo>
                    <a:pt x="522" y="1273"/>
                  </a:lnTo>
                  <a:lnTo>
                    <a:pt x="2777" y="1273"/>
                  </a:lnTo>
                  <a:lnTo>
                    <a:pt x="2797" y="1271"/>
                  </a:lnTo>
                  <a:lnTo>
                    <a:pt x="2814" y="1264"/>
                  </a:lnTo>
                  <a:lnTo>
                    <a:pt x="2831" y="1253"/>
                  </a:lnTo>
                  <a:lnTo>
                    <a:pt x="2843" y="1240"/>
                  </a:lnTo>
                  <a:lnTo>
                    <a:pt x="2853" y="1225"/>
                  </a:lnTo>
                  <a:lnTo>
                    <a:pt x="2859" y="1206"/>
                  </a:lnTo>
                  <a:lnTo>
                    <a:pt x="2861" y="1188"/>
                  </a:lnTo>
                  <a:lnTo>
                    <a:pt x="2859" y="1164"/>
                  </a:lnTo>
                  <a:lnTo>
                    <a:pt x="2850" y="1143"/>
                  </a:lnTo>
                  <a:lnTo>
                    <a:pt x="2837" y="1127"/>
                  </a:lnTo>
                  <a:lnTo>
                    <a:pt x="2820" y="1114"/>
                  </a:lnTo>
                  <a:lnTo>
                    <a:pt x="2800" y="1105"/>
                  </a:lnTo>
                  <a:lnTo>
                    <a:pt x="2777" y="1102"/>
                  </a:lnTo>
                  <a:lnTo>
                    <a:pt x="522" y="1102"/>
                  </a:lnTo>
                  <a:close/>
                  <a:moveTo>
                    <a:pt x="522" y="587"/>
                  </a:moveTo>
                  <a:lnTo>
                    <a:pt x="500" y="590"/>
                  </a:lnTo>
                  <a:lnTo>
                    <a:pt x="479" y="598"/>
                  </a:lnTo>
                  <a:lnTo>
                    <a:pt x="462" y="612"/>
                  </a:lnTo>
                  <a:lnTo>
                    <a:pt x="449" y="629"/>
                  </a:lnTo>
                  <a:lnTo>
                    <a:pt x="441" y="650"/>
                  </a:lnTo>
                  <a:lnTo>
                    <a:pt x="438" y="672"/>
                  </a:lnTo>
                  <a:lnTo>
                    <a:pt x="441" y="696"/>
                  </a:lnTo>
                  <a:lnTo>
                    <a:pt x="449" y="716"/>
                  </a:lnTo>
                  <a:lnTo>
                    <a:pt x="462" y="733"/>
                  </a:lnTo>
                  <a:lnTo>
                    <a:pt x="479" y="746"/>
                  </a:lnTo>
                  <a:lnTo>
                    <a:pt x="500" y="755"/>
                  </a:lnTo>
                  <a:lnTo>
                    <a:pt x="522" y="757"/>
                  </a:lnTo>
                  <a:lnTo>
                    <a:pt x="2777" y="757"/>
                  </a:lnTo>
                  <a:lnTo>
                    <a:pt x="2800" y="755"/>
                  </a:lnTo>
                  <a:lnTo>
                    <a:pt x="2820" y="746"/>
                  </a:lnTo>
                  <a:lnTo>
                    <a:pt x="2837" y="733"/>
                  </a:lnTo>
                  <a:lnTo>
                    <a:pt x="2850" y="716"/>
                  </a:lnTo>
                  <a:lnTo>
                    <a:pt x="2859" y="696"/>
                  </a:lnTo>
                  <a:lnTo>
                    <a:pt x="2861" y="672"/>
                  </a:lnTo>
                  <a:lnTo>
                    <a:pt x="2859" y="650"/>
                  </a:lnTo>
                  <a:lnTo>
                    <a:pt x="2850" y="629"/>
                  </a:lnTo>
                  <a:lnTo>
                    <a:pt x="2837" y="612"/>
                  </a:lnTo>
                  <a:lnTo>
                    <a:pt x="2820" y="598"/>
                  </a:lnTo>
                  <a:lnTo>
                    <a:pt x="2800" y="590"/>
                  </a:lnTo>
                  <a:lnTo>
                    <a:pt x="2777" y="587"/>
                  </a:lnTo>
                  <a:lnTo>
                    <a:pt x="522" y="587"/>
                  </a:lnTo>
                  <a:close/>
                  <a:moveTo>
                    <a:pt x="446" y="0"/>
                  </a:moveTo>
                  <a:lnTo>
                    <a:pt x="2853" y="0"/>
                  </a:lnTo>
                  <a:lnTo>
                    <a:pt x="2905" y="2"/>
                  </a:lnTo>
                  <a:lnTo>
                    <a:pt x="2955" y="11"/>
                  </a:lnTo>
                  <a:lnTo>
                    <a:pt x="3003" y="25"/>
                  </a:lnTo>
                  <a:lnTo>
                    <a:pt x="3049" y="44"/>
                  </a:lnTo>
                  <a:lnTo>
                    <a:pt x="3091" y="68"/>
                  </a:lnTo>
                  <a:lnTo>
                    <a:pt x="3131" y="96"/>
                  </a:lnTo>
                  <a:lnTo>
                    <a:pt x="3167" y="129"/>
                  </a:lnTo>
                  <a:lnTo>
                    <a:pt x="3200" y="165"/>
                  </a:lnTo>
                  <a:lnTo>
                    <a:pt x="3228" y="205"/>
                  </a:lnTo>
                  <a:lnTo>
                    <a:pt x="3252" y="248"/>
                  </a:lnTo>
                  <a:lnTo>
                    <a:pt x="3271" y="293"/>
                  </a:lnTo>
                  <a:lnTo>
                    <a:pt x="3286" y="342"/>
                  </a:lnTo>
                  <a:lnTo>
                    <a:pt x="3294" y="392"/>
                  </a:lnTo>
                  <a:lnTo>
                    <a:pt x="3297" y="444"/>
                  </a:lnTo>
                  <a:lnTo>
                    <a:pt x="3297" y="1739"/>
                  </a:lnTo>
                  <a:lnTo>
                    <a:pt x="3294" y="1791"/>
                  </a:lnTo>
                  <a:lnTo>
                    <a:pt x="3285" y="1842"/>
                  </a:lnTo>
                  <a:lnTo>
                    <a:pt x="3270" y="1890"/>
                  </a:lnTo>
                  <a:lnTo>
                    <a:pt x="3251" y="1936"/>
                  </a:lnTo>
                  <a:lnTo>
                    <a:pt x="3227" y="1979"/>
                  </a:lnTo>
                  <a:lnTo>
                    <a:pt x="3199" y="2019"/>
                  </a:lnTo>
                  <a:lnTo>
                    <a:pt x="3166" y="2055"/>
                  </a:lnTo>
                  <a:lnTo>
                    <a:pt x="3129" y="2088"/>
                  </a:lnTo>
                  <a:lnTo>
                    <a:pt x="3089" y="2117"/>
                  </a:lnTo>
                  <a:lnTo>
                    <a:pt x="3046" y="2141"/>
                  </a:lnTo>
                  <a:lnTo>
                    <a:pt x="3001" y="2161"/>
                  </a:lnTo>
                  <a:lnTo>
                    <a:pt x="2953" y="2175"/>
                  </a:lnTo>
                  <a:lnTo>
                    <a:pt x="2903" y="2183"/>
                  </a:lnTo>
                  <a:lnTo>
                    <a:pt x="2851" y="2187"/>
                  </a:lnTo>
                  <a:lnTo>
                    <a:pt x="446" y="2187"/>
                  </a:lnTo>
                  <a:lnTo>
                    <a:pt x="394" y="2183"/>
                  </a:lnTo>
                  <a:lnTo>
                    <a:pt x="343" y="2175"/>
                  </a:lnTo>
                  <a:lnTo>
                    <a:pt x="295" y="2161"/>
                  </a:lnTo>
                  <a:lnTo>
                    <a:pt x="249" y="2141"/>
                  </a:lnTo>
                  <a:lnTo>
                    <a:pt x="207" y="2117"/>
                  </a:lnTo>
                  <a:lnTo>
                    <a:pt x="167" y="2088"/>
                  </a:lnTo>
                  <a:lnTo>
                    <a:pt x="131" y="2056"/>
                  </a:lnTo>
                  <a:lnTo>
                    <a:pt x="98" y="2019"/>
                  </a:lnTo>
                  <a:lnTo>
                    <a:pt x="70" y="1979"/>
                  </a:lnTo>
                  <a:lnTo>
                    <a:pt x="45" y="1936"/>
                  </a:lnTo>
                  <a:lnTo>
                    <a:pt x="26" y="1890"/>
                  </a:lnTo>
                  <a:lnTo>
                    <a:pt x="11" y="1842"/>
                  </a:lnTo>
                  <a:lnTo>
                    <a:pt x="3" y="1791"/>
                  </a:lnTo>
                  <a:lnTo>
                    <a:pt x="0" y="1739"/>
                  </a:lnTo>
                  <a:lnTo>
                    <a:pt x="0" y="446"/>
                  </a:lnTo>
                  <a:lnTo>
                    <a:pt x="3" y="395"/>
                  </a:lnTo>
                  <a:lnTo>
                    <a:pt x="11" y="345"/>
                  </a:lnTo>
                  <a:lnTo>
                    <a:pt x="26" y="296"/>
                  </a:lnTo>
                  <a:lnTo>
                    <a:pt x="45" y="250"/>
                  </a:lnTo>
                  <a:lnTo>
                    <a:pt x="70" y="207"/>
                  </a:lnTo>
                  <a:lnTo>
                    <a:pt x="97" y="167"/>
                  </a:lnTo>
                  <a:lnTo>
                    <a:pt x="130" y="131"/>
                  </a:lnTo>
                  <a:lnTo>
                    <a:pt x="167" y="98"/>
                  </a:lnTo>
                  <a:lnTo>
                    <a:pt x="207" y="70"/>
                  </a:lnTo>
                  <a:lnTo>
                    <a:pt x="249" y="45"/>
                  </a:lnTo>
                  <a:lnTo>
                    <a:pt x="295" y="25"/>
                  </a:lnTo>
                  <a:lnTo>
                    <a:pt x="343" y="11"/>
                  </a:lnTo>
                  <a:lnTo>
                    <a:pt x="394" y="2"/>
                  </a:lnTo>
                  <a:lnTo>
                    <a:pt x="4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40" name="Freeform 964"/>
          <p:cNvSpPr>
            <a:spLocks noEditPoints="1"/>
          </p:cNvSpPr>
          <p:nvPr/>
        </p:nvSpPr>
        <p:spPr bwMode="auto">
          <a:xfrm>
            <a:off x="6899663" y="1322788"/>
            <a:ext cx="232766" cy="231801"/>
          </a:xfrm>
          <a:custGeom>
            <a:avLst/>
            <a:gdLst>
              <a:gd name="T0" fmla="*/ 719 w 3373"/>
              <a:gd name="T1" fmla="*/ 490 h 3364"/>
              <a:gd name="T2" fmla="*/ 653 w 3373"/>
              <a:gd name="T3" fmla="*/ 506 h 3364"/>
              <a:gd name="T4" fmla="*/ 593 w 3373"/>
              <a:gd name="T5" fmla="*/ 540 h 3364"/>
              <a:gd name="T6" fmla="*/ 542 w 3373"/>
              <a:gd name="T7" fmla="*/ 590 h 3364"/>
              <a:gd name="T8" fmla="*/ 508 w 3373"/>
              <a:gd name="T9" fmla="*/ 649 h 3364"/>
              <a:gd name="T10" fmla="*/ 492 w 3373"/>
              <a:gd name="T11" fmla="*/ 715 h 3364"/>
              <a:gd name="T12" fmla="*/ 492 w 3373"/>
              <a:gd name="T13" fmla="*/ 782 h 3364"/>
              <a:gd name="T14" fmla="*/ 508 w 3373"/>
              <a:gd name="T15" fmla="*/ 848 h 3364"/>
              <a:gd name="T16" fmla="*/ 542 w 3373"/>
              <a:gd name="T17" fmla="*/ 907 h 3364"/>
              <a:gd name="T18" fmla="*/ 593 w 3373"/>
              <a:gd name="T19" fmla="*/ 957 h 3364"/>
              <a:gd name="T20" fmla="*/ 652 w 3373"/>
              <a:gd name="T21" fmla="*/ 992 h 3364"/>
              <a:gd name="T22" fmla="*/ 718 w 3373"/>
              <a:gd name="T23" fmla="*/ 1008 h 3364"/>
              <a:gd name="T24" fmla="*/ 785 w 3373"/>
              <a:gd name="T25" fmla="*/ 1008 h 3364"/>
              <a:gd name="T26" fmla="*/ 851 w 3373"/>
              <a:gd name="T27" fmla="*/ 992 h 3364"/>
              <a:gd name="T28" fmla="*/ 910 w 3373"/>
              <a:gd name="T29" fmla="*/ 957 h 3364"/>
              <a:gd name="T30" fmla="*/ 962 w 3373"/>
              <a:gd name="T31" fmla="*/ 908 h 3364"/>
              <a:gd name="T32" fmla="*/ 996 w 3373"/>
              <a:gd name="T33" fmla="*/ 848 h 3364"/>
              <a:gd name="T34" fmla="*/ 1014 w 3373"/>
              <a:gd name="T35" fmla="*/ 783 h 3364"/>
              <a:gd name="T36" fmla="*/ 1014 w 3373"/>
              <a:gd name="T37" fmla="*/ 716 h 3364"/>
              <a:gd name="T38" fmla="*/ 996 w 3373"/>
              <a:gd name="T39" fmla="*/ 650 h 3364"/>
              <a:gd name="T40" fmla="*/ 962 w 3373"/>
              <a:gd name="T41" fmla="*/ 590 h 3364"/>
              <a:gd name="T42" fmla="*/ 911 w 3373"/>
              <a:gd name="T43" fmla="*/ 540 h 3364"/>
              <a:gd name="T44" fmla="*/ 851 w 3373"/>
              <a:gd name="T45" fmla="*/ 506 h 3364"/>
              <a:gd name="T46" fmla="*/ 785 w 3373"/>
              <a:gd name="T47" fmla="*/ 490 h 3364"/>
              <a:gd name="T48" fmla="*/ 1037 w 3373"/>
              <a:gd name="T49" fmla="*/ 0 h 3364"/>
              <a:gd name="T50" fmla="*/ 1182 w 3373"/>
              <a:gd name="T51" fmla="*/ 10 h 3364"/>
              <a:gd name="T52" fmla="*/ 1325 w 3373"/>
              <a:gd name="T53" fmla="*/ 40 h 3364"/>
              <a:gd name="T54" fmla="*/ 1462 w 3373"/>
              <a:gd name="T55" fmla="*/ 90 h 3364"/>
              <a:gd name="T56" fmla="*/ 1593 w 3373"/>
              <a:gd name="T57" fmla="*/ 161 h 3364"/>
              <a:gd name="T58" fmla="*/ 1715 w 3373"/>
              <a:gd name="T59" fmla="*/ 252 h 3364"/>
              <a:gd name="T60" fmla="*/ 3373 w 3373"/>
              <a:gd name="T61" fmla="*/ 1901 h 3364"/>
              <a:gd name="T62" fmla="*/ 305 w 3373"/>
              <a:gd name="T63" fmla="*/ 1767 h 3364"/>
              <a:gd name="T64" fmla="*/ 205 w 3373"/>
              <a:gd name="T65" fmla="*/ 1651 h 3364"/>
              <a:gd name="T66" fmla="*/ 124 w 3373"/>
              <a:gd name="T67" fmla="*/ 1524 h 3364"/>
              <a:gd name="T68" fmla="*/ 64 w 3373"/>
              <a:gd name="T69" fmla="*/ 1390 h 3364"/>
              <a:gd name="T70" fmla="*/ 23 w 3373"/>
              <a:gd name="T71" fmla="*/ 1250 h 3364"/>
              <a:gd name="T72" fmla="*/ 3 w 3373"/>
              <a:gd name="T73" fmla="*/ 1107 h 3364"/>
              <a:gd name="T74" fmla="*/ 3 w 3373"/>
              <a:gd name="T75" fmla="*/ 962 h 3364"/>
              <a:gd name="T76" fmla="*/ 23 w 3373"/>
              <a:gd name="T77" fmla="*/ 820 h 3364"/>
              <a:gd name="T78" fmla="*/ 64 w 3373"/>
              <a:gd name="T79" fmla="*/ 680 h 3364"/>
              <a:gd name="T80" fmla="*/ 124 w 3373"/>
              <a:gd name="T81" fmla="*/ 546 h 3364"/>
              <a:gd name="T82" fmla="*/ 205 w 3373"/>
              <a:gd name="T83" fmla="*/ 420 h 3364"/>
              <a:gd name="T84" fmla="*/ 305 w 3373"/>
              <a:gd name="T85" fmla="*/ 305 h 3364"/>
              <a:gd name="T86" fmla="*/ 421 w 3373"/>
              <a:gd name="T87" fmla="*/ 204 h 3364"/>
              <a:gd name="T88" fmla="*/ 547 w 3373"/>
              <a:gd name="T89" fmla="*/ 123 h 3364"/>
              <a:gd name="T90" fmla="*/ 682 w 3373"/>
              <a:gd name="T91" fmla="*/ 62 h 3364"/>
              <a:gd name="T92" fmla="*/ 822 w 3373"/>
              <a:gd name="T93" fmla="*/ 23 h 3364"/>
              <a:gd name="T94" fmla="*/ 966 w 3373"/>
              <a:gd name="T95" fmla="*/ 2 h 3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373" h="3364">
                <a:moveTo>
                  <a:pt x="752" y="488"/>
                </a:moveTo>
                <a:lnTo>
                  <a:pt x="719" y="490"/>
                </a:lnTo>
                <a:lnTo>
                  <a:pt x="685" y="496"/>
                </a:lnTo>
                <a:lnTo>
                  <a:pt x="653" y="506"/>
                </a:lnTo>
                <a:lnTo>
                  <a:pt x="621" y="521"/>
                </a:lnTo>
                <a:lnTo>
                  <a:pt x="593" y="540"/>
                </a:lnTo>
                <a:lnTo>
                  <a:pt x="566" y="563"/>
                </a:lnTo>
                <a:lnTo>
                  <a:pt x="542" y="590"/>
                </a:lnTo>
                <a:lnTo>
                  <a:pt x="523" y="619"/>
                </a:lnTo>
                <a:lnTo>
                  <a:pt x="508" y="649"/>
                </a:lnTo>
                <a:lnTo>
                  <a:pt x="498" y="682"/>
                </a:lnTo>
                <a:lnTo>
                  <a:pt x="492" y="715"/>
                </a:lnTo>
                <a:lnTo>
                  <a:pt x="490" y="748"/>
                </a:lnTo>
                <a:lnTo>
                  <a:pt x="492" y="782"/>
                </a:lnTo>
                <a:lnTo>
                  <a:pt x="498" y="815"/>
                </a:lnTo>
                <a:lnTo>
                  <a:pt x="508" y="848"/>
                </a:lnTo>
                <a:lnTo>
                  <a:pt x="524" y="878"/>
                </a:lnTo>
                <a:lnTo>
                  <a:pt x="542" y="907"/>
                </a:lnTo>
                <a:lnTo>
                  <a:pt x="566" y="935"/>
                </a:lnTo>
                <a:lnTo>
                  <a:pt x="593" y="957"/>
                </a:lnTo>
                <a:lnTo>
                  <a:pt x="621" y="976"/>
                </a:lnTo>
                <a:lnTo>
                  <a:pt x="652" y="992"/>
                </a:lnTo>
                <a:lnTo>
                  <a:pt x="685" y="1002"/>
                </a:lnTo>
                <a:lnTo>
                  <a:pt x="718" y="1008"/>
                </a:lnTo>
                <a:lnTo>
                  <a:pt x="751" y="1010"/>
                </a:lnTo>
                <a:lnTo>
                  <a:pt x="785" y="1008"/>
                </a:lnTo>
                <a:lnTo>
                  <a:pt x="818" y="1002"/>
                </a:lnTo>
                <a:lnTo>
                  <a:pt x="851" y="992"/>
                </a:lnTo>
                <a:lnTo>
                  <a:pt x="882" y="976"/>
                </a:lnTo>
                <a:lnTo>
                  <a:pt x="910" y="957"/>
                </a:lnTo>
                <a:lnTo>
                  <a:pt x="938" y="935"/>
                </a:lnTo>
                <a:lnTo>
                  <a:pt x="962" y="908"/>
                </a:lnTo>
                <a:lnTo>
                  <a:pt x="981" y="878"/>
                </a:lnTo>
                <a:lnTo>
                  <a:pt x="996" y="848"/>
                </a:lnTo>
                <a:lnTo>
                  <a:pt x="1007" y="816"/>
                </a:lnTo>
                <a:lnTo>
                  <a:pt x="1014" y="783"/>
                </a:lnTo>
                <a:lnTo>
                  <a:pt x="1016" y="749"/>
                </a:lnTo>
                <a:lnTo>
                  <a:pt x="1014" y="716"/>
                </a:lnTo>
                <a:lnTo>
                  <a:pt x="1007" y="683"/>
                </a:lnTo>
                <a:lnTo>
                  <a:pt x="996" y="650"/>
                </a:lnTo>
                <a:lnTo>
                  <a:pt x="981" y="620"/>
                </a:lnTo>
                <a:lnTo>
                  <a:pt x="962" y="590"/>
                </a:lnTo>
                <a:lnTo>
                  <a:pt x="938" y="563"/>
                </a:lnTo>
                <a:lnTo>
                  <a:pt x="911" y="540"/>
                </a:lnTo>
                <a:lnTo>
                  <a:pt x="882" y="520"/>
                </a:lnTo>
                <a:lnTo>
                  <a:pt x="851" y="506"/>
                </a:lnTo>
                <a:lnTo>
                  <a:pt x="819" y="496"/>
                </a:lnTo>
                <a:lnTo>
                  <a:pt x="785" y="490"/>
                </a:lnTo>
                <a:lnTo>
                  <a:pt x="752" y="488"/>
                </a:lnTo>
                <a:close/>
                <a:moveTo>
                  <a:pt x="1037" y="0"/>
                </a:moveTo>
                <a:lnTo>
                  <a:pt x="1110" y="2"/>
                </a:lnTo>
                <a:lnTo>
                  <a:pt x="1182" y="10"/>
                </a:lnTo>
                <a:lnTo>
                  <a:pt x="1254" y="23"/>
                </a:lnTo>
                <a:lnTo>
                  <a:pt x="1325" y="40"/>
                </a:lnTo>
                <a:lnTo>
                  <a:pt x="1394" y="62"/>
                </a:lnTo>
                <a:lnTo>
                  <a:pt x="1462" y="90"/>
                </a:lnTo>
                <a:lnTo>
                  <a:pt x="1529" y="123"/>
                </a:lnTo>
                <a:lnTo>
                  <a:pt x="1593" y="161"/>
                </a:lnTo>
                <a:lnTo>
                  <a:pt x="1656" y="204"/>
                </a:lnTo>
                <a:lnTo>
                  <a:pt x="1715" y="252"/>
                </a:lnTo>
                <a:lnTo>
                  <a:pt x="1773" y="305"/>
                </a:lnTo>
                <a:lnTo>
                  <a:pt x="3373" y="1901"/>
                </a:lnTo>
                <a:lnTo>
                  <a:pt x="1906" y="3364"/>
                </a:lnTo>
                <a:lnTo>
                  <a:pt x="305" y="1767"/>
                </a:lnTo>
                <a:lnTo>
                  <a:pt x="252" y="1711"/>
                </a:lnTo>
                <a:lnTo>
                  <a:pt x="205" y="1651"/>
                </a:lnTo>
                <a:lnTo>
                  <a:pt x="162" y="1589"/>
                </a:lnTo>
                <a:lnTo>
                  <a:pt x="124" y="1524"/>
                </a:lnTo>
                <a:lnTo>
                  <a:pt x="91" y="1458"/>
                </a:lnTo>
                <a:lnTo>
                  <a:pt x="64" y="1390"/>
                </a:lnTo>
                <a:lnTo>
                  <a:pt x="41" y="1321"/>
                </a:lnTo>
                <a:lnTo>
                  <a:pt x="23" y="1250"/>
                </a:lnTo>
                <a:lnTo>
                  <a:pt x="10" y="1179"/>
                </a:lnTo>
                <a:lnTo>
                  <a:pt x="3" y="1107"/>
                </a:lnTo>
                <a:lnTo>
                  <a:pt x="0" y="1035"/>
                </a:lnTo>
                <a:lnTo>
                  <a:pt x="3" y="962"/>
                </a:lnTo>
                <a:lnTo>
                  <a:pt x="10" y="891"/>
                </a:lnTo>
                <a:lnTo>
                  <a:pt x="23" y="820"/>
                </a:lnTo>
                <a:lnTo>
                  <a:pt x="41" y="749"/>
                </a:lnTo>
                <a:lnTo>
                  <a:pt x="64" y="680"/>
                </a:lnTo>
                <a:lnTo>
                  <a:pt x="91" y="612"/>
                </a:lnTo>
                <a:lnTo>
                  <a:pt x="124" y="546"/>
                </a:lnTo>
                <a:lnTo>
                  <a:pt x="162" y="482"/>
                </a:lnTo>
                <a:lnTo>
                  <a:pt x="205" y="420"/>
                </a:lnTo>
                <a:lnTo>
                  <a:pt x="252" y="361"/>
                </a:lnTo>
                <a:lnTo>
                  <a:pt x="305" y="305"/>
                </a:lnTo>
                <a:lnTo>
                  <a:pt x="362" y="252"/>
                </a:lnTo>
                <a:lnTo>
                  <a:pt x="421" y="204"/>
                </a:lnTo>
                <a:lnTo>
                  <a:pt x="484" y="161"/>
                </a:lnTo>
                <a:lnTo>
                  <a:pt x="547" y="123"/>
                </a:lnTo>
                <a:lnTo>
                  <a:pt x="614" y="90"/>
                </a:lnTo>
                <a:lnTo>
                  <a:pt x="682" y="62"/>
                </a:lnTo>
                <a:lnTo>
                  <a:pt x="751" y="40"/>
                </a:lnTo>
                <a:lnTo>
                  <a:pt x="822" y="23"/>
                </a:lnTo>
                <a:lnTo>
                  <a:pt x="894" y="10"/>
                </a:lnTo>
                <a:lnTo>
                  <a:pt x="966" y="2"/>
                </a:lnTo>
                <a:lnTo>
                  <a:pt x="1037"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541" name="Group 540"/>
          <p:cNvGrpSpPr/>
          <p:nvPr/>
        </p:nvGrpSpPr>
        <p:grpSpPr>
          <a:xfrm>
            <a:off x="7449346" y="1340174"/>
            <a:ext cx="231801" cy="197030"/>
            <a:chOff x="8326438" y="2941638"/>
            <a:chExt cx="381000" cy="323849"/>
          </a:xfrm>
          <a:solidFill>
            <a:schemeClr val="tx1">
              <a:lumMod val="65000"/>
              <a:lumOff val="35000"/>
            </a:schemeClr>
          </a:solidFill>
        </p:grpSpPr>
        <p:sp>
          <p:nvSpPr>
            <p:cNvPr id="542" name="Freeform 969"/>
            <p:cNvSpPr>
              <a:spLocks/>
            </p:cNvSpPr>
            <p:nvPr/>
          </p:nvSpPr>
          <p:spPr bwMode="auto">
            <a:xfrm>
              <a:off x="8326438" y="3097213"/>
              <a:ext cx="161925" cy="120650"/>
            </a:xfrm>
            <a:custGeom>
              <a:avLst/>
              <a:gdLst>
                <a:gd name="T0" fmla="*/ 1428 w 1428"/>
                <a:gd name="T1" fmla="*/ 0 h 1062"/>
                <a:gd name="T2" fmla="*/ 1426 w 1428"/>
                <a:gd name="T3" fmla="*/ 2 h 1062"/>
                <a:gd name="T4" fmla="*/ 1420 w 1428"/>
                <a:gd name="T5" fmla="*/ 7 h 1062"/>
                <a:gd name="T6" fmla="*/ 1410 w 1428"/>
                <a:gd name="T7" fmla="*/ 15 h 1062"/>
                <a:gd name="T8" fmla="*/ 1397 w 1428"/>
                <a:gd name="T9" fmla="*/ 26 h 1062"/>
                <a:gd name="T10" fmla="*/ 1380 w 1428"/>
                <a:gd name="T11" fmla="*/ 42 h 1062"/>
                <a:gd name="T12" fmla="*/ 1360 w 1428"/>
                <a:gd name="T13" fmla="*/ 59 h 1062"/>
                <a:gd name="T14" fmla="*/ 1336 w 1428"/>
                <a:gd name="T15" fmla="*/ 78 h 1062"/>
                <a:gd name="T16" fmla="*/ 1311 w 1428"/>
                <a:gd name="T17" fmla="*/ 101 h 1062"/>
                <a:gd name="T18" fmla="*/ 1281 w 1428"/>
                <a:gd name="T19" fmla="*/ 126 h 1062"/>
                <a:gd name="T20" fmla="*/ 1250 w 1428"/>
                <a:gd name="T21" fmla="*/ 152 h 1062"/>
                <a:gd name="T22" fmla="*/ 1217 w 1428"/>
                <a:gd name="T23" fmla="*/ 181 h 1062"/>
                <a:gd name="T24" fmla="*/ 1182 w 1428"/>
                <a:gd name="T25" fmla="*/ 212 h 1062"/>
                <a:gd name="T26" fmla="*/ 1145 w 1428"/>
                <a:gd name="T27" fmla="*/ 243 h 1062"/>
                <a:gd name="T28" fmla="*/ 1106 w 1428"/>
                <a:gd name="T29" fmla="*/ 277 h 1062"/>
                <a:gd name="T30" fmla="*/ 1066 w 1428"/>
                <a:gd name="T31" fmla="*/ 311 h 1062"/>
                <a:gd name="T32" fmla="*/ 1024 w 1428"/>
                <a:gd name="T33" fmla="*/ 347 h 1062"/>
                <a:gd name="T34" fmla="*/ 983 w 1428"/>
                <a:gd name="T35" fmla="*/ 382 h 1062"/>
                <a:gd name="T36" fmla="*/ 940 w 1428"/>
                <a:gd name="T37" fmla="*/ 419 h 1062"/>
                <a:gd name="T38" fmla="*/ 897 w 1428"/>
                <a:gd name="T39" fmla="*/ 457 h 1062"/>
                <a:gd name="T40" fmla="*/ 853 w 1428"/>
                <a:gd name="T41" fmla="*/ 495 h 1062"/>
                <a:gd name="T42" fmla="*/ 809 w 1428"/>
                <a:gd name="T43" fmla="*/ 532 h 1062"/>
                <a:gd name="T44" fmla="*/ 765 w 1428"/>
                <a:gd name="T45" fmla="*/ 570 h 1062"/>
                <a:gd name="T46" fmla="*/ 722 w 1428"/>
                <a:gd name="T47" fmla="*/ 608 h 1062"/>
                <a:gd name="T48" fmla="*/ 679 w 1428"/>
                <a:gd name="T49" fmla="*/ 645 h 1062"/>
                <a:gd name="T50" fmla="*/ 637 w 1428"/>
                <a:gd name="T51" fmla="*/ 680 h 1062"/>
                <a:gd name="T52" fmla="*/ 595 w 1428"/>
                <a:gd name="T53" fmla="*/ 716 h 1062"/>
                <a:gd name="T54" fmla="*/ 555 w 1428"/>
                <a:gd name="T55" fmla="*/ 751 h 1062"/>
                <a:gd name="T56" fmla="*/ 516 w 1428"/>
                <a:gd name="T57" fmla="*/ 784 h 1062"/>
                <a:gd name="T58" fmla="*/ 480 w 1428"/>
                <a:gd name="T59" fmla="*/ 815 h 1062"/>
                <a:gd name="T60" fmla="*/ 444 w 1428"/>
                <a:gd name="T61" fmla="*/ 846 h 1062"/>
                <a:gd name="T62" fmla="*/ 411 w 1428"/>
                <a:gd name="T63" fmla="*/ 875 h 1062"/>
                <a:gd name="T64" fmla="*/ 379 w 1428"/>
                <a:gd name="T65" fmla="*/ 901 h 1062"/>
                <a:gd name="T66" fmla="*/ 351 w 1428"/>
                <a:gd name="T67" fmla="*/ 927 h 1062"/>
                <a:gd name="T68" fmla="*/ 324 w 1428"/>
                <a:gd name="T69" fmla="*/ 950 h 1062"/>
                <a:gd name="T70" fmla="*/ 301 w 1428"/>
                <a:gd name="T71" fmla="*/ 969 h 1062"/>
                <a:gd name="T72" fmla="*/ 280 w 1428"/>
                <a:gd name="T73" fmla="*/ 987 h 1062"/>
                <a:gd name="T74" fmla="*/ 263 w 1428"/>
                <a:gd name="T75" fmla="*/ 1002 h 1062"/>
                <a:gd name="T76" fmla="*/ 249 w 1428"/>
                <a:gd name="T77" fmla="*/ 1013 h 1062"/>
                <a:gd name="T78" fmla="*/ 239 w 1428"/>
                <a:gd name="T79" fmla="*/ 1022 h 1062"/>
                <a:gd name="T80" fmla="*/ 233 w 1428"/>
                <a:gd name="T81" fmla="*/ 1027 h 1062"/>
                <a:gd name="T82" fmla="*/ 231 w 1428"/>
                <a:gd name="T83" fmla="*/ 1029 h 1062"/>
                <a:gd name="T84" fmla="*/ 208 w 1428"/>
                <a:gd name="T85" fmla="*/ 1046 h 1062"/>
                <a:gd name="T86" fmla="*/ 183 w 1428"/>
                <a:gd name="T87" fmla="*/ 1056 h 1062"/>
                <a:gd name="T88" fmla="*/ 157 w 1428"/>
                <a:gd name="T89" fmla="*/ 1061 h 1062"/>
                <a:gd name="T90" fmla="*/ 132 w 1428"/>
                <a:gd name="T91" fmla="*/ 1062 h 1062"/>
                <a:gd name="T92" fmla="*/ 106 w 1428"/>
                <a:gd name="T93" fmla="*/ 1057 h 1062"/>
                <a:gd name="T94" fmla="*/ 82 w 1428"/>
                <a:gd name="T95" fmla="*/ 1048 h 1062"/>
                <a:gd name="T96" fmla="*/ 59 w 1428"/>
                <a:gd name="T97" fmla="*/ 1033 h 1062"/>
                <a:gd name="T98" fmla="*/ 40 w 1428"/>
                <a:gd name="T99" fmla="*/ 1015 h 1062"/>
                <a:gd name="T100" fmla="*/ 22 w 1428"/>
                <a:gd name="T101" fmla="*/ 993 h 1062"/>
                <a:gd name="T102" fmla="*/ 10 w 1428"/>
                <a:gd name="T103" fmla="*/ 966 h 1062"/>
                <a:gd name="T104" fmla="*/ 3 w 1428"/>
                <a:gd name="T105" fmla="*/ 939 h 1062"/>
                <a:gd name="T106" fmla="*/ 0 w 1428"/>
                <a:gd name="T107" fmla="*/ 912 h 1062"/>
                <a:gd name="T108" fmla="*/ 2 w 1428"/>
                <a:gd name="T109" fmla="*/ 884 h 1062"/>
                <a:gd name="T110" fmla="*/ 8 w 1428"/>
                <a:gd name="T111" fmla="*/ 857 h 1062"/>
                <a:gd name="T112" fmla="*/ 19 w 1428"/>
                <a:gd name="T113" fmla="*/ 832 h 1062"/>
                <a:gd name="T114" fmla="*/ 35 w 1428"/>
                <a:gd name="T115" fmla="*/ 809 h 1062"/>
                <a:gd name="T116" fmla="*/ 53 w 1428"/>
                <a:gd name="T117" fmla="*/ 789 h 1062"/>
                <a:gd name="T118" fmla="*/ 77 w 1428"/>
                <a:gd name="T119" fmla="*/ 772 h 1062"/>
                <a:gd name="T120" fmla="*/ 1428 w 1428"/>
                <a:gd name="T121" fmla="*/ 0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8" h="1062">
                  <a:moveTo>
                    <a:pt x="1428" y="0"/>
                  </a:moveTo>
                  <a:lnTo>
                    <a:pt x="1426" y="2"/>
                  </a:lnTo>
                  <a:lnTo>
                    <a:pt x="1420" y="7"/>
                  </a:lnTo>
                  <a:lnTo>
                    <a:pt x="1410" y="15"/>
                  </a:lnTo>
                  <a:lnTo>
                    <a:pt x="1397" y="26"/>
                  </a:lnTo>
                  <a:lnTo>
                    <a:pt x="1380" y="42"/>
                  </a:lnTo>
                  <a:lnTo>
                    <a:pt x="1360" y="59"/>
                  </a:lnTo>
                  <a:lnTo>
                    <a:pt x="1336" y="78"/>
                  </a:lnTo>
                  <a:lnTo>
                    <a:pt x="1311" y="101"/>
                  </a:lnTo>
                  <a:lnTo>
                    <a:pt x="1281" y="126"/>
                  </a:lnTo>
                  <a:lnTo>
                    <a:pt x="1250" y="152"/>
                  </a:lnTo>
                  <a:lnTo>
                    <a:pt x="1217" y="181"/>
                  </a:lnTo>
                  <a:lnTo>
                    <a:pt x="1182" y="212"/>
                  </a:lnTo>
                  <a:lnTo>
                    <a:pt x="1145" y="243"/>
                  </a:lnTo>
                  <a:lnTo>
                    <a:pt x="1106" y="277"/>
                  </a:lnTo>
                  <a:lnTo>
                    <a:pt x="1066" y="311"/>
                  </a:lnTo>
                  <a:lnTo>
                    <a:pt x="1024" y="347"/>
                  </a:lnTo>
                  <a:lnTo>
                    <a:pt x="983" y="382"/>
                  </a:lnTo>
                  <a:lnTo>
                    <a:pt x="940" y="419"/>
                  </a:lnTo>
                  <a:lnTo>
                    <a:pt x="897" y="457"/>
                  </a:lnTo>
                  <a:lnTo>
                    <a:pt x="853" y="495"/>
                  </a:lnTo>
                  <a:lnTo>
                    <a:pt x="809" y="532"/>
                  </a:lnTo>
                  <a:lnTo>
                    <a:pt x="765" y="570"/>
                  </a:lnTo>
                  <a:lnTo>
                    <a:pt x="722" y="608"/>
                  </a:lnTo>
                  <a:lnTo>
                    <a:pt x="679" y="645"/>
                  </a:lnTo>
                  <a:lnTo>
                    <a:pt x="637" y="680"/>
                  </a:lnTo>
                  <a:lnTo>
                    <a:pt x="595" y="716"/>
                  </a:lnTo>
                  <a:lnTo>
                    <a:pt x="555" y="751"/>
                  </a:lnTo>
                  <a:lnTo>
                    <a:pt x="516" y="784"/>
                  </a:lnTo>
                  <a:lnTo>
                    <a:pt x="480" y="815"/>
                  </a:lnTo>
                  <a:lnTo>
                    <a:pt x="444" y="846"/>
                  </a:lnTo>
                  <a:lnTo>
                    <a:pt x="411" y="875"/>
                  </a:lnTo>
                  <a:lnTo>
                    <a:pt x="379" y="901"/>
                  </a:lnTo>
                  <a:lnTo>
                    <a:pt x="351" y="927"/>
                  </a:lnTo>
                  <a:lnTo>
                    <a:pt x="324" y="950"/>
                  </a:lnTo>
                  <a:lnTo>
                    <a:pt x="301" y="969"/>
                  </a:lnTo>
                  <a:lnTo>
                    <a:pt x="280" y="987"/>
                  </a:lnTo>
                  <a:lnTo>
                    <a:pt x="263" y="1002"/>
                  </a:lnTo>
                  <a:lnTo>
                    <a:pt x="249" y="1013"/>
                  </a:lnTo>
                  <a:lnTo>
                    <a:pt x="239" y="1022"/>
                  </a:lnTo>
                  <a:lnTo>
                    <a:pt x="233" y="1027"/>
                  </a:lnTo>
                  <a:lnTo>
                    <a:pt x="231" y="1029"/>
                  </a:lnTo>
                  <a:lnTo>
                    <a:pt x="208" y="1046"/>
                  </a:lnTo>
                  <a:lnTo>
                    <a:pt x="183" y="1056"/>
                  </a:lnTo>
                  <a:lnTo>
                    <a:pt x="157" y="1061"/>
                  </a:lnTo>
                  <a:lnTo>
                    <a:pt x="132" y="1062"/>
                  </a:lnTo>
                  <a:lnTo>
                    <a:pt x="106" y="1057"/>
                  </a:lnTo>
                  <a:lnTo>
                    <a:pt x="82" y="1048"/>
                  </a:lnTo>
                  <a:lnTo>
                    <a:pt x="59" y="1033"/>
                  </a:lnTo>
                  <a:lnTo>
                    <a:pt x="40" y="1015"/>
                  </a:lnTo>
                  <a:lnTo>
                    <a:pt x="22" y="993"/>
                  </a:lnTo>
                  <a:lnTo>
                    <a:pt x="10" y="966"/>
                  </a:lnTo>
                  <a:lnTo>
                    <a:pt x="3" y="939"/>
                  </a:lnTo>
                  <a:lnTo>
                    <a:pt x="0" y="912"/>
                  </a:lnTo>
                  <a:lnTo>
                    <a:pt x="2" y="884"/>
                  </a:lnTo>
                  <a:lnTo>
                    <a:pt x="8" y="857"/>
                  </a:lnTo>
                  <a:lnTo>
                    <a:pt x="19" y="832"/>
                  </a:lnTo>
                  <a:lnTo>
                    <a:pt x="35" y="809"/>
                  </a:lnTo>
                  <a:lnTo>
                    <a:pt x="53" y="789"/>
                  </a:lnTo>
                  <a:lnTo>
                    <a:pt x="77" y="772"/>
                  </a:lnTo>
                  <a:lnTo>
                    <a:pt x="14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3" name="Rectangle 970"/>
            <p:cNvSpPr>
              <a:spLocks noChangeArrowheads="1"/>
            </p:cNvSpPr>
            <p:nvPr/>
          </p:nvSpPr>
          <p:spPr bwMode="auto">
            <a:xfrm>
              <a:off x="8358188" y="2941638"/>
              <a:ext cx="349250" cy="381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44" name="Freeform 971"/>
            <p:cNvSpPr>
              <a:spLocks/>
            </p:cNvSpPr>
            <p:nvPr/>
          </p:nvSpPr>
          <p:spPr bwMode="auto">
            <a:xfrm>
              <a:off x="8570913" y="3209925"/>
              <a:ext cx="50800" cy="55562"/>
            </a:xfrm>
            <a:custGeom>
              <a:avLst/>
              <a:gdLst>
                <a:gd name="T0" fmla="*/ 0 w 457"/>
                <a:gd name="T1" fmla="*/ 0 h 498"/>
                <a:gd name="T2" fmla="*/ 368 w 457"/>
                <a:gd name="T3" fmla="*/ 0 h 498"/>
                <a:gd name="T4" fmla="*/ 457 w 457"/>
                <a:gd name="T5" fmla="*/ 498 h 498"/>
                <a:gd name="T6" fmla="*/ 88 w 457"/>
                <a:gd name="T7" fmla="*/ 498 h 498"/>
                <a:gd name="T8" fmla="*/ 0 w 457"/>
                <a:gd name="T9" fmla="*/ 0 h 498"/>
              </a:gdLst>
              <a:ahLst/>
              <a:cxnLst>
                <a:cxn ang="0">
                  <a:pos x="T0" y="T1"/>
                </a:cxn>
                <a:cxn ang="0">
                  <a:pos x="T2" y="T3"/>
                </a:cxn>
                <a:cxn ang="0">
                  <a:pos x="T4" y="T5"/>
                </a:cxn>
                <a:cxn ang="0">
                  <a:pos x="T6" y="T7"/>
                </a:cxn>
                <a:cxn ang="0">
                  <a:pos x="T8" y="T9"/>
                </a:cxn>
              </a:cxnLst>
              <a:rect l="0" t="0" r="r" b="b"/>
              <a:pathLst>
                <a:path w="457" h="498">
                  <a:moveTo>
                    <a:pt x="0" y="0"/>
                  </a:moveTo>
                  <a:lnTo>
                    <a:pt x="368" y="0"/>
                  </a:lnTo>
                  <a:lnTo>
                    <a:pt x="457" y="498"/>
                  </a:lnTo>
                  <a:lnTo>
                    <a:pt x="88" y="49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5" name="Freeform 972"/>
            <p:cNvSpPr>
              <a:spLocks/>
            </p:cNvSpPr>
            <p:nvPr/>
          </p:nvSpPr>
          <p:spPr bwMode="auto">
            <a:xfrm>
              <a:off x="8443913" y="3209925"/>
              <a:ext cx="52387" cy="55562"/>
            </a:xfrm>
            <a:custGeom>
              <a:avLst/>
              <a:gdLst>
                <a:gd name="T0" fmla="*/ 86 w 454"/>
                <a:gd name="T1" fmla="*/ 0 h 498"/>
                <a:gd name="T2" fmla="*/ 454 w 454"/>
                <a:gd name="T3" fmla="*/ 0 h 498"/>
                <a:gd name="T4" fmla="*/ 369 w 454"/>
                <a:gd name="T5" fmla="*/ 498 h 498"/>
                <a:gd name="T6" fmla="*/ 0 w 454"/>
                <a:gd name="T7" fmla="*/ 498 h 498"/>
                <a:gd name="T8" fmla="*/ 86 w 454"/>
                <a:gd name="T9" fmla="*/ 0 h 498"/>
              </a:gdLst>
              <a:ahLst/>
              <a:cxnLst>
                <a:cxn ang="0">
                  <a:pos x="T0" y="T1"/>
                </a:cxn>
                <a:cxn ang="0">
                  <a:pos x="T2" y="T3"/>
                </a:cxn>
                <a:cxn ang="0">
                  <a:pos x="T4" y="T5"/>
                </a:cxn>
                <a:cxn ang="0">
                  <a:pos x="T6" y="T7"/>
                </a:cxn>
                <a:cxn ang="0">
                  <a:pos x="T8" y="T9"/>
                </a:cxn>
              </a:cxnLst>
              <a:rect l="0" t="0" r="r" b="b"/>
              <a:pathLst>
                <a:path w="454" h="498">
                  <a:moveTo>
                    <a:pt x="86" y="0"/>
                  </a:moveTo>
                  <a:lnTo>
                    <a:pt x="454" y="0"/>
                  </a:lnTo>
                  <a:lnTo>
                    <a:pt x="369" y="498"/>
                  </a:lnTo>
                  <a:lnTo>
                    <a:pt x="0" y="498"/>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6" name="Freeform 973"/>
            <p:cNvSpPr>
              <a:spLocks noEditPoints="1"/>
            </p:cNvSpPr>
            <p:nvPr/>
          </p:nvSpPr>
          <p:spPr bwMode="auto">
            <a:xfrm>
              <a:off x="8382000" y="2998788"/>
              <a:ext cx="301625" cy="192087"/>
            </a:xfrm>
            <a:custGeom>
              <a:avLst/>
              <a:gdLst>
                <a:gd name="T0" fmla="*/ 1491 w 2665"/>
                <a:gd name="T1" fmla="*/ 547 h 1695"/>
                <a:gd name="T2" fmla="*/ 1456 w 2665"/>
                <a:gd name="T3" fmla="*/ 569 h 1695"/>
                <a:gd name="T4" fmla="*/ 1434 w 2665"/>
                <a:gd name="T5" fmla="*/ 606 h 1695"/>
                <a:gd name="T6" fmla="*/ 1431 w 2665"/>
                <a:gd name="T7" fmla="*/ 1259 h 1695"/>
                <a:gd name="T8" fmla="*/ 1442 w 2665"/>
                <a:gd name="T9" fmla="*/ 1302 h 1695"/>
                <a:gd name="T10" fmla="*/ 1472 w 2665"/>
                <a:gd name="T11" fmla="*/ 1331 h 1695"/>
                <a:gd name="T12" fmla="*/ 1514 w 2665"/>
                <a:gd name="T13" fmla="*/ 1342 h 1695"/>
                <a:gd name="T14" fmla="*/ 1556 w 2665"/>
                <a:gd name="T15" fmla="*/ 1330 h 1695"/>
                <a:gd name="T16" fmla="*/ 1586 w 2665"/>
                <a:gd name="T17" fmla="*/ 1300 h 1695"/>
                <a:gd name="T18" fmla="*/ 1597 w 2665"/>
                <a:gd name="T19" fmla="*/ 1259 h 1695"/>
                <a:gd name="T20" fmla="*/ 1594 w 2665"/>
                <a:gd name="T21" fmla="*/ 606 h 1695"/>
                <a:gd name="T22" fmla="*/ 1572 w 2665"/>
                <a:gd name="T23" fmla="*/ 569 h 1695"/>
                <a:gd name="T24" fmla="*/ 1535 w 2665"/>
                <a:gd name="T25" fmla="*/ 547 h 1695"/>
                <a:gd name="T26" fmla="*/ 1917 w 2665"/>
                <a:gd name="T27" fmla="*/ 388 h 1695"/>
                <a:gd name="T28" fmla="*/ 1875 w 2665"/>
                <a:gd name="T29" fmla="*/ 399 h 1695"/>
                <a:gd name="T30" fmla="*/ 1845 w 2665"/>
                <a:gd name="T31" fmla="*/ 428 h 1695"/>
                <a:gd name="T32" fmla="*/ 1834 w 2665"/>
                <a:gd name="T33" fmla="*/ 470 h 1695"/>
                <a:gd name="T34" fmla="*/ 1837 w 2665"/>
                <a:gd name="T35" fmla="*/ 1281 h 1695"/>
                <a:gd name="T36" fmla="*/ 1859 w 2665"/>
                <a:gd name="T37" fmla="*/ 1318 h 1695"/>
                <a:gd name="T38" fmla="*/ 1895 w 2665"/>
                <a:gd name="T39" fmla="*/ 1339 h 1695"/>
                <a:gd name="T40" fmla="*/ 1939 w 2665"/>
                <a:gd name="T41" fmla="*/ 1339 h 1695"/>
                <a:gd name="T42" fmla="*/ 1976 w 2665"/>
                <a:gd name="T43" fmla="*/ 1318 h 1695"/>
                <a:gd name="T44" fmla="*/ 1998 w 2665"/>
                <a:gd name="T45" fmla="*/ 1281 h 1695"/>
                <a:gd name="T46" fmla="*/ 2001 w 2665"/>
                <a:gd name="T47" fmla="*/ 470 h 1695"/>
                <a:gd name="T48" fmla="*/ 1988 w 2665"/>
                <a:gd name="T49" fmla="*/ 428 h 1695"/>
                <a:gd name="T50" fmla="*/ 1959 w 2665"/>
                <a:gd name="T51" fmla="*/ 399 h 1695"/>
                <a:gd name="T52" fmla="*/ 1917 w 2665"/>
                <a:gd name="T53" fmla="*/ 388 h 1695"/>
                <a:gd name="T54" fmla="*/ 2299 w 2665"/>
                <a:gd name="T55" fmla="*/ 192 h 1695"/>
                <a:gd name="T56" fmla="*/ 2262 w 2665"/>
                <a:gd name="T57" fmla="*/ 214 h 1695"/>
                <a:gd name="T58" fmla="*/ 2241 w 2665"/>
                <a:gd name="T59" fmla="*/ 250 h 1695"/>
                <a:gd name="T60" fmla="*/ 2238 w 2665"/>
                <a:gd name="T61" fmla="*/ 1259 h 1695"/>
                <a:gd name="T62" fmla="*/ 2249 w 2665"/>
                <a:gd name="T63" fmla="*/ 1302 h 1695"/>
                <a:gd name="T64" fmla="*/ 2280 w 2665"/>
                <a:gd name="T65" fmla="*/ 1331 h 1695"/>
                <a:gd name="T66" fmla="*/ 2321 w 2665"/>
                <a:gd name="T67" fmla="*/ 1342 h 1695"/>
                <a:gd name="T68" fmla="*/ 2363 w 2665"/>
                <a:gd name="T69" fmla="*/ 1330 h 1695"/>
                <a:gd name="T70" fmla="*/ 2393 w 2665"/>
                <a:gd name="T71" fmla="*/ 1300 h 1695"/>
                <a:gd name="T72" fmla="*/ 2405 w 2665"/>
                <a:gd name="T73" fmla="*/ 1259 h 1695"/>
                <a:gd name="T74" fmla="*/ 2401 w 2665"/>
                <a:gd name="T75" fmla="*/ 250 h 1695"/>
                <a:gd name="T76" fmla="*/ 2380 w 2665"/>
                <a:gd name="T77" fmla="*/ 214 h 1695"/>
                <a:gd name="T78" fmla="*/ 2343 w 2665"/>
                <a:gd name="T79" fmla="*/ 192 h 1695"/>
                <a:gd name="T80" fmla="*/ 0 w 2665"/>
                <a:gd name="T81" fmla="*/ 0 h 1695"/>
                <a:gd name="T82" fmla="*/ 2665 w 2665"/>
                <a:gd name="T83" fmla="*/ 1452 h 1695"/>
                <a:gd name="T84" fmla="*/ 2654 w 2665"/>
                <a:gd name="T85" fmla="*/ 1529 h 1695"/>
                <a:gd name="T86" fmla="*/ 2622 w 2665"/>
                <a:gd name="T87" fmla="*/ 1595 h 1695"/>
                <a:gd name="T88" fmla="*/ 2574 w 2665"/>
                <a:gd name="T89" fmla="*/ 1647 h 1695"/>
                <a:gd name="T90" fmla="*/ 2512 w 2665"/>
                <a:gd name="T91" fmla="*/ 1682 h 1695"/>
                <a:gd name="T92" fmla="*/ 2440 w 2665"/>
                <a:gd name="T93" fmla="*/ 1695 h 1695"/>
                <a:gd name="T94" fmla="*/ 1049 w 2665"/>
                <a:gd name="T95" fmla="*/ 1006 h 1695"/>
                <a:gd name="T96" fmla="*/ 1087 w 2665"/>
                <a:gd name="T97" fmla="*/ 960 h 1695"/>
                <a:gd name="T98" fmla="*/ 1105 w 2665"/>
                <a:gd name="T99" fmla="*/ 906 h 1695"/>
                <a:gd name="T100" fmla="*/ 1105 w 2665"/>
                <a:gd name="T101" fmla="*/ 849 h 1695"/>
                <a:gd name="T102" fmla="*/ 1076 w 2665"/>
                <a:gd name="T103" fmla="*/ 787 h 1695"/>
                <a:gd name="T104" fmla="*/ 1030 w 2665"/>
                <a:gd name="T105" fmla="*/ 736 h 1695"/>
                <a:gd name="T106" fmla="*/ 977 w 2665"/>
                <a:gd name="T107" fmla="*/ 710 h 1695"/>
                <a:gd name="T108" fmla="*/ 919 w 2665"/>
                <a:gd name="T109" fmla="*/ 709 h 1695"/>
                <a:gd name="T110" fmla="*/ 855 w 2665"/>
                <a:gd name="T111" fmla="*/ 733 h 1695"/>
                <a:gd name="T112" fmla="*/ 0 w 2665"/>
                <a:gd name="T113" fmla="*/ 0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65" h="1695">
                  <a:moveTo>
                    <a:pt x="1514" y="544"/>
                  </a:moveTo>
                  <a:lnTo>
                    <a:pt x="1491" y="547"/>
                  </a:lnTo>
                  <a:lnTo>
                    <a:pt x="1472" y="556"/>
                  </a:lnTo>
                  <a:lnTo>
                    <a:pt x="1456" y="569"/>
                  </a:lnTo>
                  <a:lnTo>
                    <a:pt x="1442" y="586"/>
                  </a:lnTo>
                  <a:lnTo>
                    <a:pt x="1434" y="606"/>
                  </a:lnTo>
                  <a:lnTo>
                    <a:pt x="1431" y="628"/>
                  </a:lnTo>
                  <a:lnTo>
                    <a:pt x="1431" y="1259"/>
                  </a:lnTo>
                  <a:lnTo>
                    <a:pt x="1434" y="1281"/>
                  </a:lnTo>
                  <a:lnTo>
                    <a:pt x="1442" y="1302"/>
                  </a:lnTo>
                  <a:lnTo>
                    <a:pt x="1456" y="1318"/>
                  </a:lnTo>
                  <a:lnTo>
                    <a:pt x="1472" y="1331"/>
                  </a:lnTo>
                  <a:lnTo>
                    <a:pt x="1493" y="1339"/>
                  </a:lnTo>
                  <a:lnTo>
                    <a:pt x="1514" y="1342"/>
                  </a:lnTo>
                  <a:lnTo>
                    <a:pt x="1536" y="1339"/>
                  </a:lnTo>
                  <a:lnTo>
                    <a:pt x="1556" y="1330"/>
                  </a:lnTo>
                  <a:lnTo>
                    <a:pt x="1573" y="1318"/>
                  </a:lnTo>
                  <a:lnTo>
                    <a:pt x="1586" y="1300"/>
                  </a:lnTo>
                  <a:lnTo>
                    <a:pt x="1594" y="1281"/>
                  </a:lnTo>
                  <a:lnTo>
                    <a:pt x="1597" y="1259"/>
                  </a:lnTo>
                  <a:lnTo>
                    <a:pt x="1597" y="628"/>
                  </a:lnTo>
                  <a:lnTo>
                    <a:pt x="1594" y="606"/>
                  </a:lnTo>
                  <a:lnTo>
                    <a:pt x="1586" y="586"/>
                  </a:lnTo>
                  <a:lnTo>
                    <a:pt x="1572" y="569"/>
                  </a:lnTo>
                  <a:lnTo>
                    <a:pt x="1556" y="556"/>
                  </a:lnTo>
                  <a:lnTo>
                    <a:pt x="1535" y="547"/>
                  </a:lnTo>
                  <a:lnTo>
                    <a:pt x="1514" y="544"/>
                  </a:lnTo>
                  <a:close/>
                  <a:moveTo>
                    <a:pt x="1917" y="388"/>
                  </a:moveTo>
                  <a:lnTo>
                    <a:pt x="1895" y="391"/>
                  </a:lnTo>
                  <a:lnTo>
                    <a:pt x="1875" y="399"/>
                  </a:lnTo>
                  <a:lnTo>
                    <a:pt x="1859" y="412"/>
                  </a:lnTo>
                  <a:lnTo>
                    <a:pt x="1845" y="428"/>
                  </a:lnTo>
                  <a:lnTo>
                    <a:pt x="1837" y="449"/>
                  </a:lnTo>
                  <a:lnTo>
                    <a:pt x="1834" y="470"/>
                  </a:lnTo>
                  <a:lnTo>
                    <a:pt x="1834" y="1259"/>
                  </a:lnTo>
                  <a:lnTo>
                    <a:pt x="1837" y="1281"/>
                  </a:lnTo>
                  <a:lnTo>
                    <a:pt x="1845" y="1302"/>
                  </a:lnTo>
                  <a:lnTo>
                    <a:pt x="1859" y="1318"/>
                  </a:lnTo>
                  <a:lnTo>
                    <a:pt x="1876" y="1331"/>
                  </a:lnTo>
                  <a:lnTo>
                    <a:pt x="1895" y="1339"/>
                  </a:lnTo>
                  <a:lnTo>
                    <a:pt x="1917" y="1342"/>
                  </a:lnTo>
                  <a:lnTo>
                    <a:pt x="1939" y="1339"/>
                  </a:lnTo>
                  <a:lnTo>
                    <a:pt x="1959" y="1330"/>
                  </a:lnTo>
                  <a:lnTo>
                    <a:pt x="1976" y="1318"/>
                  </a:lnTo>
                  <a:lnTo>
                    <a:pt x="1989" y="1300"/>
                  </a:lnTo>
                  <a:lnTo>
                    <a:pt x="1998" y="1281"/>
                  </a:lnTo>
                  <a:lnTo>
                    <a:pt x="2001" y="1259"/>
                  </a:lnTo>
                  <a:lnTo>
                    <a:pt x="2001" y="470"/>
                  </a:lnTo>
                  <a:lnTo>
                    <a:pt x="1998" y="448"/>
                  </a:lnTo>
                  <a:lnTo>
                    <a:pt x="1988" y="428"/>
                  </a:lnTo>
                  <a:lnTo>
                    <a:pt x="1976" y="411"/>
                  </a:lnTo>
                  <a:lnTo>
                    <a:pt x="1959" y="399"/>
                  </a:lnTo>
                  <a:lnTo>
                    <a:pt x="1939" y="391"/>
                  </a:lnTo>
                  <a:lnTo>
                    <a:pt x="1917" y="388"/>
                  </a:lnTo>
                  <a:close/>
                  <a:moveTo>
                    <a:pt x="2321" y="189"/>
                  </a:moveTo>
                  <a:lnTo>
                    <a:pt x="2299" y="192"/>
                  </a:lnTo>
                  <a:lnTo>
                    <a:pt x="2279" y="200"/>
                  </a:lnTo>
                  <a:lnTo>
                    <a:pt x="2262" y="214"/>
                  </a:lnTo>
                  <a:lnTo>
                    <a:pt x="2249" y="231"/>
                  </a:lnTo>
                  <a:lnTo>
                    <a:pt x="2241" y="250"/>
                  </a:lnTo>
                  <a:lnTo>
                    <a:pt x="2238" y="272"/>
                  </a:lnTo>
                  <a:lnTo>
                    <a:pt x="2238" y="1259"/>
                  </a:lnTo>
                  <a:lnTo>
                    <a:pt x="2241" y="1281"/>
                  </a:lnTo>
                  <a:lnTo>
                    <a:pt x="2249" y="1302"/>
                  </a:lnTo>
                  <a:lnTo>
                    <a:pt x="2262" y="1318"/>
                  </a:lnTo>
                  <a:lnTo>
                    <a:pt x="2280" y="1331"/>
                  </a:lnTo>
                  <a:lnTo>
                    <a:pt x="2299" y="1339"/>
                  </a:lnTo>
                  <a:lnTo>
                    <a:pt x="2321" y="1342"/>
                  </a:lnTo>
                  <a:lnTo>
                    <a:pt x="2343" y="1339"/>
                  </a:lnTo>
                  <a:lnTo>
                    <a:pt x="2363" y="1330"/>
                  </a:lnTo>
                  <a:lnTo>
                    <a:pt x="2380" y="1318"/>
                  </a:lnTo>
                  <a:lnTo>
                    <a:pt x="2393" y="1300"/>
                  </a:lnTo>
                  <a:lnTo>
                    <a:pt x="2401" y="1281"/>
                  </a:lnTo>
                  <a:lnTo>
                    <a:pt x="2405" y="1259"/>
                  </a:lnTo>
                  <a:lnTo>
                    <a:pt x="2405" y="272"/>
                  </a:lnTo>
                  <a:lnTo>
                    <a:pt x="2401" y="250"/>
                  </a:lnTo>
                  <a:lnTo>
                    <a:pt x="2392" y="230"/>
                  </a:lnTo>
                  <a:lnTo>
                    <a:pt x="2380" y="214"/>
                  </a:lnTo>
                  <a:lnTo>
                    <a:pt x="2363" y="200"/>
                  </a:lnTo>
                  <a:lnTo>
                    <a:pt x="2343" y="192"/>
                  </a:lnTo>
                  <a:lnTo>
                    <a:pt x="2321" y="189"/>
                  </a:lnTo>
                  <a:close/>
                  <a:moveTo>
                    <a:pt x="0" y="0"/>
                  </a:moveTo>
                  <a:lnTo>
                    <a:pt x="2665" y="0"/>
                  </a:lnTo>
                  <a:lnTo>
                    <a:pt x="2665" y="1452"/>
                  </a:lnTo>
                  <a:lnTo>
                    <a:pt x="2662" y="1491"/>
                  </a:lnTo>
                  <a:lnTo>
                    <a:pt x="2654" y="1529"/>
                  </a:lnTo>
                  <a:lnTo>
                    <a:pt x="2641" y="1564"/>
                  </a:lnTo>
                  <a:lnTo>
                    <a:pt x="2622" y="1595"/>
                  </a:lnTo>
                  <a:lnTo>
                    <a:pt x="2600" y="1624"/>
                  </a:lnTo>
                  <a:lnTo>
                    <a:pt x="2574" y="1647"/>
                  </a:lnTo>
                  <a:lnTo>
                    <a:pt x="2545" y="1668"/>
                  </a:lnTo>
                  <a:lnTo>
                    <a:pt x="2512" y="1682"/>
                  </a:lnTo>
                  <a:lnTo>
                    <a:pt x="2477" y="1691"/>
                  </a:lnTo>
                  <a:lnTo>
                    <a:pt x="2440" y="1695"/>
                  </a:lnTo>
                  <a:lnTo>
                    <a:pt x="237" y="1695"/>
                  </a:lnTo>
                  <a:lnTo>
                    <a:pt x="1049" y="1006"/>
                  </a:lnTo>
                  <a:lnTo>
                    <a:pt x="1070" y="984"/>
                  </a:lnTo>
                  <a:lnTo>
                    <a:pt x="1087" y="960"/>
                  </a:lnTo>
                  <a:lnTo>
                    <a:pt x="1098" y="934"/>
                  </a:lnTo>
                  <a:lnTo>
                    <a:pt x="1105" y="906"/>
                  </a:lnTo>
                  <a:lnTo>
                    <a:pt x="1107" y="878"/>
                  </a:lnTo>
                  <a:lnTo>
                    <a:pt x="1105" y="849"/>
                  </a:lnTo>
                  <a:lnTo>
                    <a:pt x="1097" y="821"/>
                  </a:lnTo>
                  <a:lnTo>
                    <a:pt x="1076" y="787"/>
                  </a:lnTo>
                  <a:lnTo>
                    <a:pt x="1055" y="758"/>
                  </a:lnTo>
                  <a:lnTo>
                    <a:pt x="1030" y="736"/>
                  </a:lnTo>
                  <a:lnTo>
                    <a:pt x="1005" y="719"/>
                  </a:lnTo>
                  <a:lnTo>
                    <a:pt x="977" y="710"/>
                  </a:lnTo>
                  <a:lnTo>
                    <a:pt x="949" y="706"/>
                  </a:lnTo>
                  <a:lnTo>
                    <a:pt x="919" y="709"/>
                  </a:lnTo>
                  <a:lnTo>
                    <a:pt x="887" y="718"/>
                  </a:lnTo>
                  <a:lnTo>
                    <a:pt x="855" y="733"/>
                  </a:lnTo>
                  <a:lnTo>
                    <a:pt x="0" y="122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47" name="Group 546"/>
          <p:cNvGrpSpPr/>
          <p:nvPr/>
        </p:nvGrpSpPr>
        <p:grpSpPr>
          <a:xfrm>
            <a:off x="7998064" y="1351281"/>
            <a:ext cx="233732" cy="174817"/>
            <a:chOff x="9086850" y="2803525"/>
            <a:chExt cx="384175" cy="287338"/>
          </a:xfrm>
          <a:solidFill>
            <a:schemeClr val="tx1">
              <a:lumMod val="65000"/>
              <a:lumOff val="35000"/>
            </a:schemeClr>
          </a:solidFill>
        </p:grpSpPr>
        <p:sp>
          <p:nvSpPr>
            <p:cNvPr id="548" name="Freeform 978"/>
            <p:cNvSpPr>
              <a:spLocks noEditPoints="1"/>
            </p:cNvSpPr>
            <p:nvPr/>
          </p:nvSpPr>
          <p:spPr bwMode="auto">
            <a:xfrm>
              <a:off x="9131300" y="2847975"/>
              <a:ext cx="295275" cy="122238"/>
            </a:xfrm>
            <a:custGeom>
              <a:avLst/>
              <a:gdLst>
                <a:gd name="T0" fmla="*/ 1757 w 2600"/>
                <a:gd name="T1" fmla="*/ 679 h 1071"/>
                <a:gd name="T2" fmla="*/ 1726 w 2600"/>
                <a:gd name="T3" fmla="*/ 718 h 1071"/>
                <a:gd name="T4" fmla="*/ 1726 w 2600"/>
                <a:gd name="T5" fmla="*/ 922 h 1071"/>
                <a:gd name="T6" fmla="*/ 1756 w 2600"/>
                <a:gd name="T7" fmla="*/ 960 h 1071"/>
                <a:gd name="T8" fmla="*/ 1805 w 2600"/>
                <a:gd name="T9" fmla="*/ 967 h 1071"/>
                <a:gd name="T10" fmla="*/ 1844 w 2600"/>
                <a:gd name="T11" fmla="*/ 938 h 1071"/>
                <a:gd name="T12" fmla="*/ 1852 w 2600"/>
                <a:gd name="T13" fmla="*/ 734 h 1071"/>
                <a:gd name="T14" fmla="*/ 1834 w 2600"/>
                <a:gd name="T15" fmla="*/ 689 h 1071"/>
                <a:gd name="T16" fmla="*/ 1789 w 2600"/>
                <a:gd name="T17" fmla="*/ 671 h 1071"/>
                <a:gd name="T18" fmla="*/ 2227 w 2600"/>
                <a:gd name="T19" fmla="*/ 488 h 1071"/>
                <a:gd name="T20" fmla="*/ 2196 w 2600"/>
                <a:gd name="T21" fmla="*/ 525 h 1071"/>
                <a:gd name="T22" fmla="*/ 2196 w 2600"/>
                <a:gd name="T23" fmla="*/ 922 h 1071"/>
                <a:gd name="T24" fmla="*/ 2227 w 2600"/>
                <a:gd name="T25" fmla="*/ 960 h 1071"/>
                <a:gd name="T26" fmla="*/ 2275 w 2600"/>
                <a:gd name="T27" fmla="*/ 967 h 1071"/>
                <a:gd name="T28" fmla="*/ 2314 w 2600"/>
                <a:gd name="T29" fmla="*/ 938 h 1071"/>
                <a:gd name="T30" fmla="*/ 2323 w 2600"/>
                <a:gd name="T31" fmla="*/ 543 h 1071"/>
                <a:gd name="T32" fmla="*/ 2304 w 2600"/>
                <a:gd name="T33" fmla="*/ 498 h 1071"/>
                <a:gd name="T34" fmla="*/ 2259 w 2600"/>
                <a:gd name="T35" fmla="*/ 478 h 1071"/>
                <a:gd name="T36" fmla="*/ 1287 w 2600"/>
                <a:gd name="T37" fmla="*/ 488 h 1071"/>
                <a:gd name="T38" fmla="*/ 1257 w 2600"/>
                <a:gd name="T39" fmla="*/ 525 h 1071"/>
                <a:gd name="T40" fmla="*/ 1256 w 2600"/>
                <a:gd name="T41" fmla="*/ 922 h 1071"/>
                <a:gd name="T42" fmla="*/ 1286 w 2600"/>
                <a:gd name="T43" fmla="*/ 960 h 1071"/>
                <a:gd name="T44" fmla="*/ 1335 w 2600"/>
                <a:gd name="T45" fmla="*/ 967 h 1071"/>
                <a:gd name="T46" fmla="*/ 1374 w 2600"/>
                <a:gd name="T47" fmla="*/ 938 h 1071"/>
                <a:gd name="T48" fmla="*/ 1382 w 2600"/>
                <a:gd name="T49" fmla="*/ 543 h 1071"/>
                <a:gd name="T50" fmla="*/ 1364 w 2600"/>
                <a:gd name="T51" fmla="*/ 498 h 1071"/>
                <a:gd name="T52" fmla="*/ 1319 w 2600"/>
                <a:gd name="T53" fmla="*/ 478 h 1071"/>
                <a:gd name="T54" fmla="*/ 345 w 2600"/>
                <a:gd name="T55" fmla="*/ 488 h 1071"/>
                <a:gd name="T56" fmla="*/ 315 w 2600"/>
                <a:gd name="T57" fmla="*/ 525 h 1071"/>
                <a:gd name="T58" fmla="*/ 315 w 2600"/>
                <a:gd name="T59" fmla="*/ 922 h 1071"/>
                <a:gd name="T60" fmla="*/ 345 w 2600"/>
                <a:gd name="T61" fmla="*/ 960 h 1071"/>
                <a:gd name="T62" fmla="*/ 395 w 2600"/>
                <a:gd name="T63" fmla="*/ 967 h 1071"/>
                <a:gd name="T64" fmla="*/ 432 w 2600"/>
                <a:gd name="T65" fmla="*/ 938 h 1071"/>
                <a:gd name="T66" fmla="*/ 442 w 2600"/>
                <a:gd name="T67" fmla="*/ 543 h 1071"/>
                <a:gd name="T68" fmla="*/ 422 w 2600"/>
                <a:gd name="T69" fmla="*/ 498 h 1071"/>
                <a:gd name="T70" fmla="*/ 377 w 2600"/>
                <a:gd name="T71" fmla="*/ 478 h 1071"/>
                <a:gd name="T72" fmla="*/ 815 w 2600"/>
                <a:gd name="T73" fmla="*/ 389 h 1071"/>
                <a:gd name="T74" fmla="*/ 786 w 2600"/>
                <a:gd name="T75" fmla="*/ 426 h 1071"/>
                <a:gd name="T76" fmla="*/ 786 w 2600"/>
                <a:gd name="T77" fmla="*/ 922 h 1071"/>
                <a:gd name="T78" fmla="*/ 815 w 2600"/>
                <a:gd name="T79" fmla="*/ 960 h 1071"/>
                <a:gd name="T80" fmla="*/ 865 w 2600"/>
                <a:gd name="T81" fmla="*/ 967 h 1071"/>
                <a:gd name="T82" fmla="*/ 903 w 2600"/>
                <a:gd name="T83" fmla="*/ 938 h 1071"/>
                <a:gd name="T84" fmla="*/ 912 w 2600"/>
                <a:gd name="T85" fmla="*/ 444 h 1071"/>
                <a:gd name="T86" fmla="*/ 892 w 2600"/>
                <a:gd name="T87" fmla="*/ 399 h 1071"/>
                <a:gd name="T88" fmla="*/ 847 w 2600"/>
                <a:gd name="T89" fmla="*/ 380 h 1071"/>
                <a:gd name="T90" fmla="*/ 826 w 2600"/>
                <a:gd name="T91" fmla="*/ 79 h 1071"/>
                <a:gd name="T92" fmla="*/ 292 w 2600"/>
                <a:gd name="T93" fmla="*/ 258 h 1071"/>
                <a:gd name="T94" fmla="*/ 273 w 2600"/>
                <a:gd name="T95" fmla="*/ 304 h 1071"/>
                <a:gd name="T96" fmla="*/ 295 w 2600"/>
                <a:gd name="T97" fmla="*/ 351 h 1071"/>
                <a:gd name="T98" fmla="*/ 342 w 2600"/>
                <a:gd name="T99" fmla="*/ 367 h 1071"/>
                <a:gd name="T100" fmla="*/ 1764 w 2600"/>
                <a:gd name="T101" fmla="*/ 543 h 1071"/>
                <a:gd name="T102" fmla="*/ 1796 w 2600"/>
                <a:gd name="T103" fmla="*/ 547 h 1071"/>
                <a:gd name="T104" fmla="*/ 2283 w 2600"/>
                <a:gd name="T105" fmla="*/ 321 h 1071"/>
                <a:gd name="T106" fmla="*/ 2316 w 2600"/>
                <a:gd name="T107" fmla="*/ 286 h 1071"/>
                <a:gd name="T108" fmla="*/ 2314 w 2600"/>
                <a:gd name="T109" fmla="*/ 236 h 1071"/>
                <a:gd name="T110" fmla="*/ 2279 w 2600"/>
                <a:gd name="T111" fmla="*/ 202 h 1071"/>
                <a:gd name="T112" fmla="*/ 2229 w 2600"/>
                <a:gd name="T113" fmla="*/ 204 h 1071"/>
                <a:gd name="T114" fmla="*/ 854 w 2600"/>
                <a:gd name="T115" fmla="*/ 75 h 1071"/>
                <a:gd name="T116" fmla="*/ 2600 w 2600"/>
                <a:gd name="T117" fmla="*/ 1071 h 1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00" h="1071">
                  <a:moveTo>
                    <a:pt x="1789" y="671"/>
                  </a:moveTo>
                  <a:lnTo>
                    <a:pt x="1771" y="673"/>
                  </a:lnTo>
                  <a:lnTo>
                    <a:pt x="1757" y="679"/>
                  </a:lnTo>
                  <a:lnTo>
                    <a:pt x="1744" y="689"/>
                  </a:lnTo>
                  <a:lnTo>
                    <a:pt x="1733" y="703"/>
                  </a:lnTo>
                  <a:lnTo>
                    <a:pt x="1726" y="718"/>
                  </a:lnTo>
                  <a:lnTo>
                    <a:pt x="1724" y="734"/>
                  </a:lnTo>
                  <a:lnTo>
                    <a:pt x="1724" y="905"/>
                  </a:lnTo>
                  <a:lnTo>
                    <a:pt x="1726" y="922"/>
                  </a:lnTo>
                  <a:lnTo>
                    <a:pt x="1733" y="937"/>
                  </a:lnTo>
                  <a:lnTo>
                    <a:pt x="1744" y="950"/>
                  </a:lnTo>
                  <a:lnTo>
                    <a:pt x="1756" y="960"/>
                  </a:lnTo>
                  <a:lnTo>
                    <a:pt x="1771" y="967"/>
                  </a:lnTo>
                  <a:lnTo>
                    <a:pt x="1789" y="970"/>
                  </a:lnTo>
                  <a:lnTo>
                    <a:pt x="1805" y="967"/>
                  </a:lnTo>
                  <a:lnTo>
                    <a:pt x="1821" y="960"/>
                  </a:lnTo>
                  <a:lnTo>
                    <a:pt x="1834" y="950"/>
                  </a:lnTo>
                  <a:lnTo>
                    <a:pt x="1844" y="938"/>
                  </a:lnTo>
                  <a:lnTo>
                    <a:pt x="1850" y="923"/>
                  </a:lnTo>
                  <a:lnTo>
                    <a:pt x="1852" y="905"/>
                  </a:lnTo>
                  <a:lnTo>
                    <a:pt x="1852" y="734"/>
                  </a:lnTo>
                  <a:lnTo>
                    <a:pt x="1850" y="718"/>
                  </a:lnTo>
                  <a:lnTo>
                    <a:pt x="1844" y="703"/>
                  </a:lnTo>
                  <a:lnTo>
                    <a:pt x="1834" y="689"/>
                  </a:lnTo>
                  <a:lnTo>
                    <a:pt x="1821" y="680"/>
                  </a:lnTo>
                  <a:lnTo>
                    <a:pt x="1805" y="673"/>
                  </a:lnTo>
                  <a:lnTo>
                    <a:pt x="1789" y="671"/>
                  </a:lnTo>
                  <a:close/>
                  <a:moveTo>
                    <a:pt x="2259" y="478"/>
                  </a:moveTo>
                  <a:lnTo>
                    <a:pt x="2241" y="480"/>
                  </a:lnTo>
                  <a:lnTo>
                    <a:pt x="2227" y="488"/>
                  </a:lnTo>
                  <a:lnTo>
                    <a:pt x="2214" y="498"/>
                  </a:lnTo>
                  <a:lnTo>
                    <a:pt x="2203" y="510"/>
                  </a:lnTo>
                  <a:lnTo>
                    <a:pt x="2196" y="525"/>
                  </a:lnTo>
                  <a:lnTo>
                    <a:pt x="2194" y="543"/>
                  </a:lnTo>
                  <a:lnTo>
                    <a:pt x="2194" y="905"/>
                  </a:lnTo>
                  <a:lnTo>
                    <a:pt x="2196" y="922"/>
                  </a:lnTo>
                  <a:lnTo>
                    <a:pt x="2203" y="937"/>
                  </a:lnTo>
                  <a:lnTo>
                    <a:pt x="2214" y="950"/>
                  </a:lnTo>
                  <a:lnTo>
                    <a:pt x="2227" y="960"/>
                  </a:lnTo>
                  <a:lnTo>
                    <a:pt x="2241" y="967"/>
                  </a:lnTo>
                  <a:lnTo>
                    <a:pt x="2259" y="970"/>
                  </a:lnTo>
                  <a:lnTo>
                    <a:pt x="2275" y="967"/>
                  </a:lnTo>
                  <a:lnTo>
                    <a:pt x="2291" y="960"/>
                  </a:lnTo>
                  <a:lnTo>
                    <a:pt x="2304" y="950"/>
                  </a:lnTo>
                  <a:lnTo>
                    <a:pt x="2314" y="938"/>
                  </a:lnTo>
                  <a:lnTo>
                    <a:pt x="2321" y="923"/>
                  </a:lnTo>
                  <a:lnTo>
                    <a:pt x="2323" y="905"/>
                  </a:lnTo>
                  <a:lnTo>
                    <a:pt x="2323" y="543"/>
                  </a:lnTo>
                  <a:lnTo>
                    <a:pt x="2321" y="525"/>
                  </a:lnTo>
                  <a:lnTo>
                    <a:pt x="2314" y="511"/>
                  </a:lnTo>
                  <a:lnTo>
                    <a:pt x="2304" y="498"/>
                  </a:lnTo>
                  <a:lnTo>
                    <a:pt x="2291" y="488"/>
                  </a:lnTo>
                  <a:lnTo>
                    <a:pt x="2275" y="480"/>
                  </a:lnTo>
                  <a:lnTo>
                    <a:pt x="2259" y="478"/>
                  </a:lnTo>
                  <a:close/>
                  <a:moveTo>
                    <a:pt x="1319" y="478"/>
                  </a:moveTo>
                  <a:lnTo>
                    <a:pt x="1302" y="480"/>
                  </a:lnTo>
                  <a:lnTo>
                    <a:pt x="1287" y="488"/>
                  </a:lnTo>
                  <a:lnTo>
                    <a:pt x="1273" y="498"/>
                  </a:lnTo>
                  <a:lnTo>
                    <a:pt x="1263" y="510"/>
                  </a:lnTo>
                  <a:lnTo>
                    <a:pt x="1257" y="525"/>
                  </a:lnTo>
                  <a:lnTo>
                    <a:pt x="1254" y="543"/>
                  </a:lnTo>
                  <a:lnTo>
                    <a:pt x="1254" y="905"/>
                  </a:lnTo>
                  <a:lnTo>
                    <a:pt x="1256" y="922"/>
                  </a:lnTo>
                  <a:lnTo>
                    <a:pt x="1263" y="937"/>
                  </a:lnTo>
                  <a:lnTo>
                    <a:pt x="1273" y="950"/>
                  </a:lnTo>
                  <a:lnTo>
                    <a:pt x="1286" y="960"/>
                  </a:lnTo>
                  <a:lnTo>
                    <a:pt x="1301" y="967"/>
                  </a:lnTo>
                  <a:lnTo>
                    <a:pt x="1319" y="970"/>
                  </a:lnTo>
                  <a:lnTo>
                    <a:pt x="1335" y="967"/>
                  </a:lnTo>
                  <a:lnTo>
                    <a:pt x="1350" y="960"/>
                  </a:lnTo>
                  <a:lnTo>
                    <a:pt x="1364" y="950"/>
                  </a:lnTo>
                  <a:lnTo>
                    <a:pt x="1374" y="938"/>
                  </a:lnTo>
                  <a:lnTo>
                    <a:pt x="1380" y="923"/>
                  </a:lnTo>
                  <a:lnTo>
                    <a:pt x="1382" y="905"/>
                  </a:lnTo>
                  <a:lnTo>
                    <a:pt x="1382" y="543"/>
                  </a:lnTo>
                  <a:lnTo>
                    <a:pt x="1380" y="525"/>
                  </a:lnTo>
                  <a:lnTo>
                    <a:pt x="1374" y="511"/>
                  </a:lnTo>
                  <a:lnTo>
                    <a:pt x="1364" y="498"/>
                  </a:lnTo>
                  <a:lnTo>
                    <a:pt x="1350" y="488"/>
                  </a:lnTo>
                  <a:lnTo>
                    <a:pt x="1335" y="480"/>
                  </a:lnTo>
                  <a:lnTo>
                    <a:pt x="1319" y="478"/>
                  </a:lnTo>
                  <a:close/>
                  <a:moveTo>
                    <a:pt x="377" y="478"/>
                  </a:moveTo>
                  <a:lnTo>
                    <a:pt x="361" y="480"/>
                  </a:lnTo>
                  <a:lnTo>
                    <a:pt x="345" y="488"/>
                  </a:lnTo>
                  <a:lnTo>
                    <a:pt x="332" y="498"/>
                  </a:lnTo>
                  <a:lnTo>
                    <a:pt x="322" y="510"/>
                  </a:lnTo>
                  <a:lnTo>
                    <a:pt x="315" y="525"/>
                  </a:lnTo>
                  <a:lnTo>
                    <a:pt x="313" y="543"/>
                  </a:lnTo>
                  <a:lnTo>
                    <a:pt x="313" y="905"/>
                  </a:lnTo>
                  <a:lnTo>
                    <a:pt x="315" y="922"/>
                  </a:lnTo>
                  <a:lnTo>
                    <a:pt x="322" y="937"/>
                  </a:lnTo>
                  <a:lnTo>
                    <a:pt x="332" y="950"/>
                  </a:lnTo>
                  <a:lnTo>
                    <a:pt x="345" y="960"/>
                  </a:lnTo>
                  <a:lnTo>
                    <a:pt x="361" y="967"/>
                  </a:lnTo>
                  <a:lnTo>
                    <a:pt x="377" y="970"/>
                  </a:lnTo>
                  <a:lnTo>
                    <a:pt x="395" y="967"/>
                  </a:lnTo>
                  <a:lnTo>
                    <a:pt x="409" y="960"/>
                  </a:lnTo>
                  <a:lnTo>
                    <a:pt x="422" y="950"/>
                  </a:lnTo>
                  <a:lnTo>
                    <a:pt x="432" y="938"/>
                  </a:lnTo>
                  <a:lnTo>
                    <a:pt x="440" y="923"/>
                  </a:lnTo>
                  <a:lnTo>
                    <a:pt x="442" y="905"/>
                  </a:lnTo>
                  <a:lnTo>
                    <a:pt x="442" y="543"/>
                  </a:lnTo>
                  <a:lnTo>
                    <a:pt x="440" y="525"/>
                  </a:lnTo>
                  <a:lnTo>
                    <a:pt x="432" y="511"/>
                  </a:lnTo>
                  <a:lnTo>
                    <a:pt x="422" y="498"/>
                  </a:lnTo>
                  <a:lnTo>
                    <a:pt x="409" y="488"/>
                  </a:lnTo>
                  <a:lnTo>
                    <a:pt x="395" y="480"/>
                  </a:lnTo>
                  <a:lnTo>
                    <a:pt x="377" y="478"/>
                  </a:lnTo>
                  <a:close/>
                  <a:moveTo>
                    <a:pt x="847" y="380"/>
                  </a:moveTo>
                  <a:lnTo>
                    <a:pt x="831" y="382"/>
                  </a:lnTo>
                  <a:lnTo>
                    <a:pt x="815" y="389"/>
                  </a:lnTo>
                  <a:lnTo>
                    <a:pt x="802" y="399"/>
                  </a:lnTo>
                  <a:lnTo>
                    <a:pt x="792" y="411"/>
                  </a:lnTo>
                  <a:lnTo>
                    <a:pt x="786" y="426"/>
                  </a:lnTo>
                  <a:lnTo>
                    <a:pt x="784" y="444"/>
                  </a:lnTo>
                  <a:lnTo>
                    <a:pt x="784" y="905"/>
                  </a:lnTo>
                  <a:lnTo>
                    <a:pt x="786" y="922"/>
                  </a:lnTo>
                  <a:lnTo>
                    <a:pt x="792" y="937"/>
                  </a:lnTo>
                  <a:lnTo>
                    <a:pt x="802" y="950"/>
                  </a:lnTo>
                  <a:lnTo>
                    <a:pt x="815" y="960"/>
                  </a:lnTo>
                  <a:lnTo>
                    <a:pt x="831" y="967"/>
                  </a:lnTo>
                  <a:lnTo>
                    <a:pt x="847" y="970"/>
                  </a:lnTo>
                  <a:lnTo>
                    <a:pt x="865" y="967"/>
                  </a:lnTo>
                  <a:lnTo>
                    <a:pt x="879" y="960"/>
                  </a:lnTo>
                  <a:lnTo>
                    <a:pt x="892" y="950"/>
                  </a:lnTo>
                  <a:lnTo>
                    <a:pt x="903" y="938"/>
                  </a:lnTo>
                  <a:lnTo>
                    <a:pt x="910" y="923"/>
                  </a:lnTo>
                  <a:lnTo>
                    <a:pt x="912" y="905"/>
                  </a:lnTo>
                  <a:lnTo>
                    <a:pt x="912" y="444"/>
                  </a:lnTo>
                  <a:lnTo>
                    <a:pt x="910" y="426"/>
                  </a:lnTo>
                  <a:lnTo>
                    <a:pt x="903" y="412"/>
                  </a:lnTo>
                  <a:lnTo>
                    <a:pt x="892" y="399"/>
                  </a:lnTo>
                  <a:lnTo>
                    <a:pt x="880" y="389"/>
                  </a:lnTo>
                  <a:lnTo>
                    <a:pt x="865" y="383"/>
                  </a:lnTo>
                  <a:lnTo>
                    <a:pt x="847" y="380"/>
                  </a:lnTo>
                  <a:close/>
                  <a:moveTo>
                    <a:pt x="854" y="75"/>
                  </a:moveTo>
                  <a:lnTo>
                    <a:pt x="840" y="75"/>
                  </a:lnTo>
                  <a:lnTo>
                    <a:pt x="826" y="79"/>
                  </a:lnTo>
                  <a:lnTo>
                    <a:pt x="321" y="238"/>
                  </a:lnTo>
                  <a:lnTo>
                    <a:pt x="304" y="247"/>
                  </a:lnTo>
                  <a:lnTo>
                    <a:pt x="292" y="258"/>
                  </a:lnTo>
                  <a:lnTo>
                    <a:pt x="282" y="272"/>
                  </a:lnTo>
                  <a:lnTo>
                    <a:pt x="275" y="288"/>
                  </a:lnTo>
                  <a:lnTo>
                    <a:pt x="273" y="304"/>
                  </a:lnTo>
                  <a:lnTo>
                    <a:pt x="276" y="322"/>
                  </a:lnTo>
                  <a:lnTo>
                    <a:pt x="284" y="338"/>
                  </a:lnTo>
                  <a:lnTo>
                    <a:pt x="295" y="351"/>
                  </a:lnTo>
                  <a:lnTo>
                    <a:pt x="309" y="360"/>
                  </a:lnTo>
                  <a:lnTo>
                    <a:pt x="325" y="366"/>
                  </a:lnTo>
                  <a:lnTo>
                    <a:pt x="342" y="367"/>
                  </a:lnTo>
                  <a:lnTo>
                    <a:pt x="360" y="364"/>
                  </a:lnTo>
                  <a:lnTo>
                    <a:pt x="844" y="209"/>
                  </a:lnTo>
                  <a:lnTo>
                    <a:pt x="1764" y="543"/>
                  </a:lnTo>
                  <a:lnTo>
                    <a:pt x="1773" y="548"/>
                  </a:lnTo>
                  <a:lnTo>
                    <a:pt x="1785" y="548"/>
                  </a:lnTo>
                  <a:lnTo>
                    <a:pt x="1796" y="547"/>
                  </a:lnTo>
                  <a:lnTo>
                    <a:pt x="1805" y="544"/>
                  </a:lnTo>
                  <a:lnTo>
                    <a:pt x="1812" y="541"/>
                  </a:lnTo>
                  <a:lnTo>
                    <a:pt x="2283" y="321"/>
                  </a:lnTo>
                  <a:lnTo>
                    <a:pt x="2297" y="313"/>
                  </a:lnTo>
                  <a:lnTo>
                    <a:pt x="2308" y="301"/>
                  </a:lnTo>
                  <a:lnTo>
                    <a:pt x="2316" y="286"/>
                  </a:lnTo>
                  <a:lnTo>
                    <a:pt x="2321" y="269"/>
                  </a:lnTo>
                  <a:lnTo>
                    <a:pt x="2321" y="253"/>
                  </a:lnTo>
                  <a:lnTo>
                    <a:pt x="2314" y="236"/>
                  </a:lnTo>
                  <a:lnTo>
                    <a:pt x="2306" y="222"/>
                  </a:lnTo>
                  <a:lnTo>
                    <a:pt x="2294" y="210"/>
                  </a:lnTo>
                  <a:lnTo>
                    <a:pt x="2279" y="202"/>
                  </a:lnTo>
                  <a:lnTo>
                    <a:pt x="2263" y="198"/>
                  </a:lnTo>
                  <a:lnTo>
                    <a:pt x="2246" y="199"/>
                  </a:lnTo>
                  <a:lnTo>
                    <a:pt x="2229" y="204"/>
                  </a:lnTo>
                  <a:lnTo>
                    <a:pt x="1783" y="412"/>
                  </a:lnTo>
                  <a:lnTo>
                    <a:pt x="869" y="79"/>
                  </a:lnTo>
                  <a:lnTo>
                    <a:pt x="854" y="75"/>
                  </a:lnTo>
                  <a:close/>
                  <a:moveTo>
                    <a:pt x="0" y="0"/>
                  </a:moveTo>
                  <a:lnTo>
                    <a:pt x="2600" y="0"/>
                  </a:lnTo>
                  <a:lnTo>
                    <a:pt x="2600" y="1071"/>
                  </a:lnTo>
                  <a:lnTo>
                    <a:pt x="0" y="107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9" name="Freeform 979"/>
            <p:cNvSpPr>
              <a:spLocks noEditPoints="1"/>
            </p:cNvSpPr>
            <p:nvPr/>
          </p:nvSpPr>
          <p:spPr bwMode="auto">
            <a:xfrm>
              <a:off x="9086850" y="2803525"/>
              <a:ext cx="384175" cy="215900"/>
            </a:xfrm>
            <a:custGeom>
              <a:avLst/>
              <a:gdLst>
                <a:gd name="T0" fmla="*/ 3043 w 3388"/>
                <a:gd name="T1" fmla="*/ 1676 h 1897"/>
                <a:gd name="T2" fmla="*/ 3014 w 3388"/>
                <a:gd name="T3" fmla="*/ 1692 h 1897"/>
                <a:gd name="T4" fmla="*/ 2998 w 3388"/>
                <a:gd name="T5" fmla="*/ 1720 h 1897"/>
                <a:gd name="T6" fmla="*/ 2995 w 3388"/>
                <a:gd name="T7" fmla="*/ 1766 h 1897"/>
                <a:gd name="T8" fmla="*/ 3004 w 3388"/>
                <a:gd name="T9" fmla="*/ 1799 h 1897"/>
                <a:gd name="T10" fmla="*/ 3028 w 3388"/>
                <a:gd name="T11" fmla="*/ 1821 h 1897"/>
                <a:gd name="T12" fmla="*/ 3059 w 3388"/>
                <a:gd name="T13" fmla="*/ 1831 h 1897"/>
                <a:gd name="T14" fmla="*/ 3091 w 3388"/>
                <a:gd name="T15" fmla="*/ 1821 h 1897"/>
                <a:gd name="T16" fmla="*/ 3115 w 3388"/>
                <a:gd name="T17" fmla="*/ 1799 h 1897"/>
                <a:gd name="T18" fmla="*/ 3124 w 3388"/>
                <a:gd name="T19" fmla="*/ 1766 h 1897"/>
                <a:gd name="T20" fmla="*/ 3121 w 3388"/>
                <a:gd name="T21" fmla="*/ 1720 h 1897"/>
                <a:gd name="T22" fmla="*/ 3105 w 3388"/>
                <a:gd name="T23" fmla="*/ 1693 h 1897"/>
                <a:gd name="T24" fmla="*/ 3076 w 3388"/>
                <a:gd name="T25" fmla="*/ 1676 h 1897"/>
                <a:gd name="T26" fmla="*/ 2767 w 3388"/>
                <a:gd name="T27" fmla="*/ 1674 h 1897"/>
                <a:gd name="T28" fmla="*/ 2735 w 3388"/>
                <a:gd name="T29" fmla="*/ 1682 h 1897"/>
                <a:gd name="T30" fmla="*/ 2711 w 3388"/>
                <a:gd name="T31" fmla="*/ 1705 h 1897"/>
                <a:gd name="T32" fmla="*/ 2703 w 3388"/>
                <a:gd name="T33" fmla="*/ 1737 h 1897"/>
                <a:gd name="T34" fmla="*/ 2705 w 3388"/>
                <a:gd name="T35" fmla="*/ 1784 h 1897"/>
                <a:gd name="T36" fmla="*/ 2722 w 3388"/>
                <a:gd name="T37" fmla="*/ 1811 h 1897"/>
                <a:gd name="T38" fmla="*/ 2750 w 3388"/>
                <a:gd name="T39" fmla="*/ 1829 h 1897"/>
                <a:gd name="T40" fmla="*/ 2784 w 3388"/>
                <a:gd name="T41" fmla="*/ 1829 h 1897"/>
                <a:gd name="T42" fmla="*/ 2812 w 3388"/>
                <a:gd name="T43" fmla="*/ 1812 h 1897"/>
                <a:gd name="T44" fmla="*/ 2829 w 3388"/>
                <a:gd name="T45" fmla="*/ 1784 h 1897"/>
                <a:gd name="T46" fmla="*/ 2832 w 3388"/>
                <a:gd name="T47" fmla="*/ 1737 h 1897"/>
                <a:gd name="T48" fmla="*/ 2822 w 3388"/>
                <a:gd name="T49" fmla="*/ 1705 h 1897"/>
                <a:gd name="T50" fmla="*/ 2799 w 3388"/>
                <a:gd name="T51" fmla="*/ 1683 h 1897"/>
                <a:gd name="T52" fmla="*/ 2767 w 3388"/>
                <a:gd name="T53" fmla="*/ 1674 h 1897"/>
                <a:gd name="T54" fmla="*/ 312 w 3388"/>
                <a:gd name="T55" fmla="*/ 264 h 1897"/>
                <a:gd name="T56" fmla="*/ 283 w 3388"/>
                <a:gd name="T57" fmla="*/ 280 h 1897"/>
                <a:gd name="T58" fmla="*/ 267 w 3388"/>
                <a:gd name="T59" fmla="*/ 309 h 1897"/>
                <a:gd name="T60" fmla="*/ 264 w 3388"/>
                <a:gd name="T61" fmla="*/ 1527 h 1897"/>
                <a:gd name="T62" fmla="*/ 273 w 3388"/>
                <a:gd name="T63" fmla="*/ 1558 h 1897"/>
                <a:gd name="T64" fmla="*/ 296 w 3388"/>
                <a:gd name="T65" fmla="*/ 1582 h 1897"/>
                <a:gd name="T66" fmla="*/ 329 w 3388"/>
                <a:gd name="T67" fmla="*/ 1590 h 1897"/>
                <a:gd name="T68" fmla="*/ 3076 w 3388"/>
                <a:gd name="T69" fmla="*/ 1588 h 1897"/>
                <a:gd name="T70" fmla="*/ 3105 w 3388"/>
                <a:gd name="T71" fmla="*/ 1572 h 1897"/>
                <a:gd name="T72" fmla="*/ 3121 w 3388"/>
                <a:gd name="T73" fmla="*/ 1543 h 1897"/>
                <a:gd name="T74" fmla="*/ 3124 w 3388"/>
                <a:gd name="T75" fmla="*/ 325 h 1897"/>
                <a:gd name="T76" fmla="*/ 3115 w 3388"/>
                <a:gd name="T77" fmla="*/ 294 h 1897"/>
                <a:gd name="T78" fmla="*/ 3092 w 3388"/>
                <a:gd name="T79" fmla="*/ 270 h 1897"/>
                <a:gd name="T80" fmla="*/ 3059 w 3388"/>
                <a:gd name="T81" fmla="*/ 262 h 1897"/>
                <a:gd name="T82" fmla="*/ 0 w 3388"/>
                <a:gd name="T83" fmla="*/ 0 h 1897"/>
                <a:gd name="T84" fmla="*/ 3388 w 3388"/>
                <a:gd name="T85" fmla="*/ 1897 h 1897"/>
                <a:gd name="T86" fmla="*/ 0 w 3388"/>
                <a:gd name="T87" fmla="*/ 0 h 1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88" h="1897">
                  <a:moveTo>
                    <a:pt x="3059" y="1674"/>
                  </a:moveTo>
                  <a:lnTo>
                    <a:pt x="3043" y="1676"/>
                  </a:lnTo>
                  <a:lnTo>
                    <a:pt x="3028" y="1682"/>
                  </a:lnTo>
                  <a:lnTo>
                    <a:pt x="3014" y="1692"/>
                  </a:lnTo>
                  <a:lnTo>
                    <a:pt x="3004" y="1705"/>
                  </a:lnTo>
                  <a:lnTo>
                    <a:pt x="2998" y="1720"/>
                  </a:lnTo>
                  <a:lnTo>
                    <a:pt x="2995" y="1737"/>
                  </a:lnTo>
                  <a:lnTo>
                    <a:pt x="2995" y="1766"/>
                  </a:lnTo>
                  <a:lnTo>
                    <a:pt x="2998" y="1784"/>
                  </a:lnTo>
                  <a:lnTo>
                    <a:pt x="3004" y="1799"/>
                  </a:lnTo>
                  <a:lnTo>
                    <a:pt x="3014" y="1811"/>
                  </a:lnTo>
                  <a:lnTo>
                    <a:pt x="3028" y="1821"/>
                  </a:lnTo>
                  <a:lnTo>
                    <a:pt x="3043" y="1829"/>
                  </a:lnTo>
                  <a:lnTo>
                    <a:pt x="3059" y="1831"/>
                  </a:lnTo>
                  <a:lnTo>
                    <a:pt x="3076" y="1829"/>
                  </a:lnTo>
                  <a:lnTo>
                    <a:pt x="3091" y="1821"/>
                  </a:lnTo>
                  <a:lnTo>
                    <a:pt x="3105" y="1812"/>
                  </a:lnTo>
                  <a:lnTo>
                    <a:pt x="3115" y="1799"/>
                  </a:lnTo>
                  <a:lnTo>
                    <a:pt x="3121" y="1784"/>
                  </a:lnTo>
                  <a:lnTo>
                    <a:pt x="3124" y="1766"/>
                  </a:lnTo>
                  <a:lnTo>
                    <a:pt x="3124" y="1737"/>
                  </a:lnTo>
                  <a:lnTo>
                    <a:pt x="3121" y="1720"/>
                  </a:lnTo>
                  <a:lnTo>
                    <a:pt x="3115" y="1705"/>
                  </a:lnTo>
                  <a:lnTo>
                    <a:pt x="3105" y="1693"/>
                  </a:lnTo>
                  <a:lnTo>
                    <a:pt x="3091" y="1683"/>
                  </a:lnTo>
                  <a:lnTo>
                    <a:pt x="3076" y="1676"/>
                  </a:lnTo>
                  <a:lnTo>
                    <a:pt x="3059" y="1674"/>
                  </a:lnTo>
                  <a:close/>
                  <a:moveTo>
                    <a:pt x="2767" y="1674"/>
                  </a:moveTo>
                  <a:lnTo>
                    <a:pt x="2750" y="1676"/>
                  </a:lnTo>
                  <a:lnTo>
                    <a:pt x="2735" y="1682"/>
                  </a:lnTo>
                  <a:lnTo>
                    <a:pt x="2722" y="1692"/>
                  </a:lnTo>
                  <a:lnTo>
                    <a:pt x="2711" y="1705"/>
                  </a:lnTo>
                  <a:lnTo>
                    <a:pt x="2705" y="1720"/>
                  </a:lnTo>
                  <a:lnTo>
                    <a:pt x="2703" y="1737"/>
                  </a:lnTo>
                  <a:lnTo>
                    <a:pt x="2703" y="1766"/>
                  </a:lnTo>
                  <a:lnTo>
                    <a:pt x="2705" y="1784"/>
                  </a:lnTo>
                  <a:lnTo>
                    <a:pt x="2711" y="1799"/>
                  </a:lnTo>
                  <a:lnTo>
                    <a:pt x="2722" y="1811"/>
                  </a:lnTo>
                  <a:lnTo>
                    <a:pt x="2735" y="1821"/>
                  </a:lnTo>
                  <a:lnTo>
                    <a:pt x="2750" y="1829"/>
                  </a:lnTo>
                  <a:lnTo>
                    <a:pt x="2767" y="1831"/>
                  </a:lnTo>
                  <a:lnTo>
                    <a:pt x="2784" y="1829"/>
                  </a:lnTo>
                  <a:lnTo>
                    <a:pt x="2799" y="1821"/>
                  </a:lnTo>
                  <a:lnTo>
                    <a:pt x="2812" y="1812"/>
                  </a:lnTo>
                  <a:lnTo>
                    <a:pt x="2822" y="1799"/>
                  </a:lnTo>
                  <a:lnTo>
                    <a:pt x="2829" y="1784"/>
                  </a:lnTo>
                  <a:lnTo>
                    <a:pt x="2832" y="1766"/>
                  </a:lnTo>
                  <a:lnTo>
                    <a:pt x="2832" y="1737"/>
                  </a:lnTo>
                  <a:lnTo>
                    <a:pt x="2829" y="1720"/>
                  </a:lnTo>
                  <a:lnTo>
                    <a:pt x="2822" y="1705"/>
                  </a:lnTo>
                  <a:lnTo>
                    <a:pt x="2812" y="1693"/>
                  </a:lnTo>
                  <a:lnTo>
                    <a:pt x="2799" y="1683"/>
                  </a:lnTo>
                  <a:lnTo>
                    <a:pt x="2784" y="1676"/>
                  </a:lnTo>
                  <a:lnTo>
                    <a:pt x="2767" y="1674"/>
                  </a:lnTo>
                  <a:close/>
                  <a:moveTo>
                    <a:pt x="329" y="262"/>
                  </a:moveTo>
                  <a:lnTo>
                    <a:pt x="312" y="264"/>
                  </a:lnTo>
                  <a:lnTo>
                    <a:pt x="297" y="270"/>
                  </a:lnTo>
                  <a:lnTo>
                    <a:pt x="283" y="280"/>
                  </a:lnTo>
                  <a:lnTo>
                    <a:pt x="273" y="294"/>
                  </a:lnTo>
                  <a:lnTo>
                    <a:pt x="267" y="309"/>
                  </a:lnTo>
                  <a:lnTo>
                    <a:pt x="264" y="325"/>
                  </a:lnTo>
                  <a:lnTo>
                    <a:pt x="264" y="1527"/>
                  </a:lnTo>
                  <a:lnTo>
                    <a:pt x="267" y="1543"/>
                  </a:lnTo>
                  <a:lnTo>
                    <a:pt x="273" y="1558"/>
                  </a:lnTo>
                  <a:lnTo>
                    <a:pt x="283" y="1572"/>
                  </a:lnTo>
                  <a:lnTo>
                    <a:pt x="296" y="1582"/>
                  </a:lnTo>
                  <a:lnTo>
                    <a:pt x="311" y="1588"/>
                  </a:lnTo>
                  <a:lnTo>
                    <a:pt x="329" y="1590"/>
                  </a:lnTo>
                  <a:lnTo>
                    <a:pt x="3059" y="1590"/>
                  </a:lnTo>
                  <a:lnTo>
                    <a:pt x="3076" y="1588"/>
                  </a:lnTo>
                  <a:lnTo>
                    <a:pt x="3091" y="1582"/>
                  </a:lnTo>
                  <a:lnTo>
                    <a:pt x="3105" y="1572"/>
                  </a:lnTo>
                  <a:lnTo>
                    <a:pt x="3115" y="1558"/>
                  </a:lnTo>
                  <a:lnTo>
                    <a:pt x="3121" y="1543"/>
                  </a:lnTo>
                  <a:lnTo>
                    <a:pt x="3124" y="1527"/>
                  </a:lnTo>
                  <a:lnTo>
                    <a:pt x="3124" y="325"/>
                  </a:lnTo>
                  <a:lnTo>
                    <a:pt x="3121" y="309"/>
                  </a:lnTo>
                  <a:lnTo>
                    <a:pt x="3115" y="294"/>
                  </a:lnTo>
                  <a:lnTo>
                    <a:pt x="3105" y="280"/>
                  </a:lnTo>
                  <a:lnTo>
                    <a:pt x="3092" y="270"/>
                  </a:lnTo>
                  <a:lnTo>
                    <a:pt x="3077" y="264"/>
                  </a:lnTo>
                  <a:lnTo>
                    <a:pt x="3059" y="262"/>
                  </a:lnTo>
                  <a:lnTo>
                    <a:pt x="329" y="262"/>
                  </a:lnTo>
                  <a:close/>
                  <a:moveTo>
                    <a:pt x="0" y="0"/>
                  </a:moveTo>
                  <a:lnTo>
                    <a:pt x="3388" y="0"/>
                  </a:lnTo>
                  <a:lnTo>
                    <a:pt x="3388" y="1897"/>
                  </a:lnTo>
                  <a:lnTo>
                    <a:pt x="0" y="189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0" name="Rectangle 980"/>
            <p:cNvSpPr>
              <a:spLocks noChangeArrowheads="1"/>
            </p:cNvSpPr>
            <p:nvPr/>
          </p:nvSpPr>
          <p:spPr bwMode="auto">
            <a:xfrm>
              <a:off x="9201150" y="3078163"/>
              <a:ext cx="155575" cy="127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51" name="Freeform 981"/>
            <p:cNvSpPr>
              <a:spLocks/>
            </p:cNvSpPr>
            <p:nvPr/>
          </p:nvSpPr>
          <p:spPr bwMode="auto">
            <a:xfrm>
              <a:off x="9240838" y="3033713"/>
              <a:ext cx="76200" cy="30163"/>
            </a:xfrm>
            <a:custGeom>
              <a:avLst/>
              <a:gdLst>
                <a:gd name="T0" fmla="*/ 86 w 678"/>
                <a:gd name="T1" fmla="*/ 0 h 259"/>
                <a:gd name="T2" fmla="*/ 592 w 678"/>
                <a:gd name="T3" fmla="*/ 0 h 259"/>
                <a:gd name="T4" fmla="*/ 678 w 678"/>
                <a:gd name="T5" fmla="*/ 259 h 259"/>
                <a:gd name="T6" fmla="*/ 0 w 678"/>
                <a:gd name="T7" fmla="*/ 259 h 259"/>
                <a:gd name="T8" fmla="*/ 86 w 678"/>
                <a:gd name="T9" fmla="*/ 0 h 259"/>
              </a:gdLst>
              <a:ahLst/>
              <a:cxnLst>
                <a:cxn ang="0">
                  <a:pos x="T0" y="T1"/>
                </a:cxn>
                <a:cxn ang="0">
                  <a:pos x="T2" y="T3"/>
                </a:cxn>
                <a:cxn ang="0">
                  <a:pos x="T4" y="T5"/>
                </a:cxn>
                <a:cxn ang="0">
                  <a:pos x="T6" y="T7"/>
                </a:cxn>
                <a:cxn ang="0">
                  <a:pos x="T8" y="T9"/>
                </a:cxn>
              </a:cxnLst>
              <a:rect l="0" t="0" r="r" b="b"/>
              <a:pathLst>
                <a:path w="678" h="259">
                  <a:moveTo>
                    <a:pt x="86" y="0"/>
                  </a:moveTo>
                  <a:lnTo>
                    <a:pt x="592" y="0"/>
                  </a:lnTo>
                  <a:lnTo>
                    <a:pt x="678" y="259"/>
                  </a:lnTo>
                  <a:lnTo>
                    <a:pt x="0" y="259"/>
                  </a:lnTo>
                  <a:lnTo>
                    <a:pt x="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2" name="Group 551"/>
          <p:cNvGrpSpPr/>
          <p:nvPr/>
        </p:nvGrpSpPr>
        <p:grpSpPr>
          <a:xfrm>
            <a:off x="8548709" y="1355144"/>
            <a:ext cx="229870" cy="167090"/>
            <a:chOff x="9813925" y="2924175"/>
            <a:chExt cx="377825" cy="274638"/>
          </a:xfrm>
          <a:solidFill>
            <a:schemeClr val="tx1">
              <a:lumMod val="65000"/>
              <a:lumOff val="35000"/>
            </a:schemeClr>
          </a:solidFill>
        </p:grpSpPr>
        <p:sp>
          <p:nvSpPr>
            <p:cNvPr id="553" name="Freeform 986"/>
            <p:cNvSpPr>
              <a:spLocks noEditPoints="1"/>
            </p:cNvSpPr>
            <p:nvPr/>
          </p:nvSpPr>
          <p:spPr bwMode="auto">
            <a:xfrm>
              <a:off x="10061575" y="3013075"/>
              <a:ext cx="130175" cy="96838"/>
            </a:xfrm>
            <a:custGeom>
              <a:avLst/>
              <a:gdLst>
                <a:gd name="T0" fmla="*/ 415 w 1147"/>
                <a:gd name="T1" fmla="*/ 196 h 855"/>
                <a:gd name="T2" fmla="*/ 348 w 1147"/>
                <a:gd name="T3" fmla="*/ 219 h 855"/>
                <a:gd name="T4" fmla="*/ 293 w 1147"/>
                <a:gd name="T5" fmla="*/ 259 h 855"/>
                <a:gd name="T6" fmla="*/ 253 w 1147"/>
                <a:gd name="T7" fmla="*/ 314 h 855"/>
                <a:gd name="T8" fmla="*/ 231 w 1147"/>
                <a:gd name="T9" fmla="*/ 380 h 855"/>
                <a:gd name="T10" fmla="*/ 231 w 1147"/>
                <a:gd name="T11" fmla="*/ 453 h 855"/>
                <a:gd name="T12" fmla="*/ 253 w 1147"/>
                <a:gd name="T13" fmla="*/ 520 h 855"/>
                <a:gd name="T14" fmla="*/ 293 w 1147"/>
                <a:gd name="T15" fmla="*/ 575 h 855"/>
                <a:gd name="T16" fmla="*/ 348 w 1147"/>
                <a:gd name="T17" fmla="*/ 615 h 855"/>
                <a:gd name="T18" fmla="*/ 415 w 1147"/>
                <a:gd name="T19" fmla="*/ 637 h 855"/>
                <a:gd name="T20" fmla="*/ 488 w 1147"/>
                <a:gd name="T21" fmla="*/ 637 h 855"/>
                <a:gd name="T22" fmla="*/ 554 w 1147"/>
                <a:gd name="T23" fmla="*/ 615 h 855"/>
                <a:gd name="T24" fmla="*/ 609 w 1147"/>
                <a:gd name="T25" fmla="*/ 575 h 855"/>
                <a:gd name="T26" fmla="*/ 649 w 1147"/>
                <a:gd name="T27" fmla="*/ 520 h 855"/>
                <a:gd name="T28" fmla="*/ 671 w 1147"/>
                <a:gd name="T29" fmla="*/ 453 h 855"/>
                <a:gd name="T30" fmla="*/ 671 w 1147"/>
                <a:gd name="T31" fmla="*/ 380 h 855"/>
                <a:gd name="T32" fmla="*/ 649 w 1147"/>
                <a:gd name="T33" fmla="*/ 314 h 855"/>
                <a:gd name="T34" fmla="*/ 609 w 1147"/>
                <a:gd name="T35" fmla="*/ 259 h 855"/>
                <a:gd name="T36" fmla="*/ 554 w 1147"/>
                <a:gd name="T37" fmla="*/ 219 h 855"/>
                <a:gd name="T38" fmla="*/ 488 w 1147"/>
                <a:gd name="T39" fmla="*/ 196 h 855"/>
                <a:gd name="T40" fmla="*/ 424 w 1147"/>
                <a:gd name="T41" fmla="*/ 0 h 855"/>
                <a:gd name="T42" fmla="*/ 1147 w 1147"/>
                <a:gd name="T43" fmla="*/ 855 h 855"/>
                <a:gd name="T44" fmla="*/ 378 w 1147"/>
                <a:gd name="T45" fmla="*/ 851 h 855"/>
                <a:gd name="T46" fmla="*/ 283 w 1147"/>
                <a:gd name="T47" fmla="*/ 829 h 855"/>
                <a:gd name="T48" fmla="*/ 198 w 1147"/>
                <a:gd name="T49" fmla="*/ 788 h 855"/>
                <a:gd name="T50" fmla="*/ 125 w 1147"/>
                <a:gd name="T51" fmla="*/ 728 h 855"/>
                <a:gd name="T52" fmla="*/ 67 w 1147"/>
                <a:gd name="T53" fmla="*/ 655 h 855"/>
                <a:gd name="T54" fmla="*/ 25 w 1147"/>
                <a:gd name="T55" fmla="*/ 570 h 855"/>
                <a:gd name="T56" fmla="*/ 3 w 1147"/>
                <a:gd name="T57" fmla="*/ 476 h 855"/>
                <a:gd name="T58" fmla="*/ 3 w 1147"/>
                <a:gd name="T59" fmla="*/ 377 h 855"/>
                <a:gd name="T60" fmla="*/ 25 w 1147"/>
                <a:gd name="T61" fmla="*/ 284 h 855"/>
                <a:gd name="T62" fmla="*/ 67 w 1147"/>
                <a:gd name="T63" fmla="*/ 200 h 855"/>
                <a:gd name="T64" fmla="*/ 125 w 1147"/>
                <a:gd name="T65" fmla="*/ 126 h 855"/>
                <a:gd name="T66" fmla="*/ 197 w 1147"/>
                <a:gd name="T67" fmla="*/ 67 h 855"/>
                <a:gd name="T68" fmla="*/ 282 w 1147"/>
                <a:gd name="T69" fmla="*/ 25 h 855"/>
                <a:gd name="T70" fmla="*/ 375 w 1147"/>
                <a:gd name="T71" fmla="*/ 2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47" h="855">
                  <a:moveTo>
                    <a:pt x="451" y="193"/>
                  </a:moveTo>
                  <a:lnTo>
                    <a:pt x="415" y="196"/>
                  </a:lnTo>
                  <a:lnTo>
                    <a:pt x="381" y="205"/>
                  </a:lnTo>
                  <a:lnTo>
                    <a:pt x="348" y="219"/>
                  </a:lnTo>
                  <a:lnTo>
                    <a:pt x="319" y="237"/>
                  </a:lnTo>
                  <a:lnTo>
                    <a:pt x="293" y="259"/>
                  </a:lnTo>
                  <a:lnTo>
                    <a:pt x="271" y="284"/>
                  </a:lnTo>
                  <a:lnTo>
                    <a:pt x="253" y="314"/>
                  </a:lnTo>
                  <a:lnTo>
                    <a:pt x="239" y="346"/>
                  </a:lnTo>
                  <a:lnTo>
                    <a:pt x="231" y="380"/>
                  </a:lnTo>
                  <a:lnTo>
                    <a:pt x="228" y="417"/>
                  </a:lnTo>
                  <a:lnTo>
                    <a:pt x="231" y="453"/>
                  </a:lnTo>
                  <a:lnTo>
                    <a:pt x="239" y="488"/>
                  </a:lnTo>
                  <a:lnTo>
                    <a:pt x="253" y="520"/>
                  </a:lnTo>
                  <a:lnTo>
                    <a:pt x="271" y="549"/>
                  </a:lnTo>
                  <a:lnTo>
                    <a:pt x="293" y="575"/>
                  </a:lnTo>
                  <a:lnTo>
                    <a:pt x="319" y="597"/>
                  </a:lnTo>
                  <a:lnTo>
                    <a:pt x="348" y="615"/>
                  </a:lnTo>
                  <a:lnTo>
                    <a:pt x="381" y="629"/>
                  </a:lnTo>
                  <a:lnTo>
                    <a:pt x="415" y="637"/>
                  </a:lnTo>
                  <a:lnTo>
                    <a:pt x="451" y="640"/>
                  </a:lnTo>
                  <a:lnTo>
                    <a:pt x="488" y="637"/>
                  </a:lnTo>
                  <a:lnTo>
                    <a:pt x="522" y="629"/>
                  </a:lnTo>
                  <a:lnTo>
                    <a:pt x="554" y="615"/>
                  </a:lnTo>
                  <a:lnTo>
                    <a:pt x="583" y="597"/>
                  </a:lnTo>
                  <a:lnTo>
                    <a:pt x="609" y="575"/>
                  </a:lnTo>
                  <a:lnTo>
                    <a:pt x="631" y="549"/>
                  </a:lnTo>
                  <a:lnTo>
                    <a:pt x="649" y="520"/>
                  </a:lnTo>
                  <a:lnTo>
                    <a:pt x="663" y="488"/>
                  </a:lnTo>
                  <a:lnTo>
                    <a:pt x="671" y="453"/>
                  </a:lnTo>
                  <a:lnTo>
                    <a:pt x="674" y="417"/>
                  </a:lnTo>
                  <a:lnTo>
                    <a:pt x="671" y="380"/>
                  </a:lnTo>
                  <a:lnTo>
                    <a:pt x="663" y="346"/>
                  </a:lnTo>
                  <a:lnTo>
                    <a:pt x="649" y="314"/>
                  </a:lnTo>
                  <a:lnTo>
                    <a:pt x="631" y="284"/>
                  </a:lnTo>
                  <a:lnTo>
                    <a:pt x="609" y="259"/>
                  </a:lnTo>
                  <a:lnTo>
                    <a:pt x="583" y="237"/>
                  </a:lnTo>
                  <a:lnTo>
                    <a:pt x="554" y="219"/>
                  </a:lnTo>
                  <a:lnTo>
                    <a:pt x="522" y="205"/>
                  </a:lnTo>
                  <a:lnTo>
                    <a:pt x="488" y="196"/>
                  </a:lnTo>
                  <a:lnTo>
                    <a:pt x="451" y="193"/>
                  </a:lnTo>
                  <a:close/>
                  <a:moveTo>
                    <a:pt x="424" y="0"/>
                  </a:moveTo>
                  <a:lnTo>
                    <a:pt x="1147" y="0"/>
                  </a:lnTo>
                  <a:lnTo>
                    <a:pt x="1147" y="855"/>
                  </a:lnTo>
                  <a:lnTo>
                    <a:pt x="427" y="855"/>
                  </a:lnTo>
                  <a:lnTo>
                    <a:pt x="378" y="851"/>
                  </a:lnTo>
                  <a:lnTo>
                    <a:pt x="329" y="843"/>
                  </a:lnTo>
                  <a:lnTo>
                    <a:pt x="283" y="829"/>
                  </a:lnTo>
                  <a:lnTo>
                    <a:pt x="239" y="811"/>
                  </a:lnTo>
                  <a:lnTo>
                    <a:pt x="198" y="788"/>
                  </a:lnTo>
                  <a:lnTo>
                    <a:pt x="159" y="759"/>
                  </a:lnTo>
                  <a:lnTo>
                    <a:pt x="125" y="728"/>
                  </a:lnTo>
                  <a:lnTo>
                    <a:pt x="94" y="694"/>
                  </a:lnTo>
                  <a:lnTo>
                    <a:pt x="67" y="655"/>
                  </a:lnTo>
                  <a:lnTo>
                    <a:pt x="43" y="614"/>
                  </a:lnTo>
                  <a:lnTo>
                    <a:pt x="25" y="570"/>
                  </a:lnTo>
                  <a:lnTo>
                    <a:pt x="11" y="524"/>
                  </a:lnTo>
                  <a:lnTo>
                    <a:pt x="3" y="476"/>
                  </a:lnTo>
                  <a:lnTo>
                    <a:pt x="0" y="427"/>
                  </a:lnTo>
                  <a:lnTo>
                    <a:pt x="3" y="377"/>
                  </a:lnTo>
                  <a:lnTo>
                    <a:pt x="11" y="330"/>
                  </a:lnTo>
                  <a:lnTo>
                    <a:pt x="25" y="284"/>
                  </a:lnTo>
                  <a:lnTo>
                    <a:pt x="43" y="240"/>
                  </a:lnTo>
                  <a:lnTo>
                    <a:pt x="67" y="200"/>
                  </a:lnTo>
                  <a:lnTo>
                    <a:pt x="94" y="161"/>
                  </a:lnTo>
                  <a:lnTo>
                    <a:pt x="125" y="126"/>
                  </a:lnTo>
                  <a:lnTo>
                    <a:pt x="159" y="94"/>
                  </a:lnTo>
                  <a:lnTo>
                    <a:pt x="197" y="67"/>
                  </a:lnTo>
                  <a:lnTo>
                    <a:pt x="238" y="44"/>
                  </a:lnTo>
                  <a:lnTo>
                    <a:pt x="282" y="25"/>
                  </a:lnTo>
                  <a:lnTo>
                    <a:pt x="327" y="12"/>
                  </a:lnTo>
                  <a:lnTo>
                    <a:pt x="375" y="2"/>
                  </a:lnTo>
                  <a:lnTo>
                    <a:pt x="4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4" name="Freeform 987"/>
            <p:cNvSpPr>
              <a:spLocks/>
            </p:cNvSpPr>
            <p:nvPr/>
          </p:nvSpPr>
          <p:spPr bwMode="auto">
            <a:xfrm>
              <a:off x="9813925" y="2924175"/>
              <a:ext cx="377825" cy="274638"/>
            </a:xfrm>
            <a:custGeom>
              <a:avLst/>
              <a:gdLst>
                <a:gd name="T0" fmla="*/ 3011 w 3331"/>
                <a:gd name="T1" fmla="*/ 0 h 2427"/>
                <a:gd name="T2" fmla="*/ 3095 w 3331"/>
                <a:gd name="T3" fmla="*/ 12 h 2427"/>
                <a:gd name="T4" fmla="*/ 3170 w 3331"/>
                <a:gd name="T5" fmla="*/ 43 h 2427"/>
                <a:gd name="T6" fmla="*/ 3235 w 3331"/>
                <a:gd name="T7" fmla="*/ 93 h 2427"/>
                <a:gd name="T8" fmla="*/ 3285 w 3331"/>
                <a:gd name="T9" fmla="*/ 158 h 2427"/>
                <a:gd name="T10" fmla="*/ 3317 w 3331"/>
                <a:gd name="T11" fmla="*/ 234 h 2427"/>
                <a:gd name="T12" fmla="*/ 3328 w 3331"/>
                <a:gd name="T13" fmla="*/ 317 h 2427"/>
                <a:gd name="T14" fmla="*/ 2606 w 3331"/>
                <a:gd name="T15" fmla="*/ 651 h 2427"/>
                <a:gd name="T16" fmla="*/ 2494 w 3331"/>
                <a:gd name="T17" fmla="*/ 662 h 2427"/>
                <a:gd name="T18" fmla="*/ 2388 w 3331"/>
                <a:gd name="T19" fmla="*/ 695 h 2427"/>
                <a:gd name="T20" fmla="*/ 2293 w 3331"/>
                <a:gd name="T21" fmla="*/ 747 h 2427"/>
                <a:gd name="T22" fmla="*/ 2210 w 3331"/>
                <a:gd name="T23" fmla="*/ 816 h 2427"/>
                <a:gd name="T24" fmla="*/ 2142 w 3331"/>
                <a:gd name="T25" fmla="*/ 899 h 2427"/>
                <a:gd name="T26" fmla="*/ 2090 w 3331"/>
                <a:gd name="T27" fmla="*/ 994 h 2427"/>
                <a:gd name="T28" fmla="*/ 2057 w 3331"/>
                <a:gd name="T29" fmla="*/ 1100 h 2427"/>
                <a:gd name="T30" fmla="*/ 2046 w 3331"/>
                <a:gd name="T31" fmla="*/ 1212 h 2427"/>
                <a:gd name="T32" fmla="*/ 2057 w 3331"/>
                <a:gd name="T33" fmla="*/ 1325 h 2427"/>
                <a:gd name="T34" fmla="*/ 2090 w 3331"/>
                <a:gd name="T35" fmla="*/ 1430 h 2427"/>
                <a:gd name="T36" fmla="*/ 2142 w 3331"/>
                <a:gd name="T37" fmla="*/ 1525 h 2427"/>
                <a:gd name="T38" fmla="*/ 2210 w 3331"/>
                <a:gd name="T39" fmla="*/ 1609 h 2427"/>
                <a:gd name="T40" fmla="*/ 2293 w 3331"/>
                <a:gd name="T41" fmla="*/ 1677 h 2427"/>
                <a:gd name="T42" fmla="*/ 2388 w 3331"/>
                <a:gd name="T43" fmla="*/ 1729 h 2427"/>
                <a:gd name="T44" fmla="*/ 2494 w 3331"/>
                <a:gd name="T45" fmla="*/ 1762 h 2427"/>
                <a:gd name="T46" fmla="*/ 2606 w 3331"/>
                <a:gd name="T47" fmla="*/ 1774 h 2427"/>
                <a:gd name="T48" fmla="*/ 3331 w 3331"/>
                <a:gd name="T49" fmla="*/ 2110 h 2427"/>
                <a:gd name="T50" fmla="*/ 3320 w 3331"/>
                <a:gd name="T51" fmla="*/ 2193 h 2427"/>
                <a:gd name="T52" fmla="*/ 3288 w 3331"/>
                <a:gd name="T53" fmla="*/ 2269 h 2427"/>
                <a:gd name="T54" fmla="*/ 3238 w 3331"/>
                <a:gd name="T55" fmla="*/ 2334 h 2427"/>
                <a:gd name="T56" fmla="*/ 3174 w 3331"/>
                <a:gd name="T57" fmla="*/ 2383 h 2427"/>
                <a:gd name="T58" fmla="*/ 3099 w 3331"/>
                <a:gd name="T59" fmla="*/ 2416 h 2427"/>
                <a:gd name="T60" fmla="*/ 3014 w 3331"/>
                <a:gd name="T61" fmla="*/ 2427 h 2427"/>
                <a:gd name="T62" fmla="*/ 274 w 3331"/>
                <a:gd name="T63" fmla="*/ 2424 h 2427"/>
                <a:gd name="T64" fmla="*/ 194 w 3331"/>
                <a:gd name="T65" fmla="*/ 2402 h 2427"/>
                <a:gd name="T66" fmla="*/ 123 w 3331"/>
                <a:gd name="T67" fmla="*/ 2360 h 2427"/>
                <a:gd name="T68" fmla="*/ 67 w 3331"/>
                <a:gd name="T69" fmla="*/ 2304 h 2427"/>
                <a:gd name="T70" fmla="*/ 25 w 3331"/>
                <a:gd name="T71" fmla="*/ 2233 h 2427"/>
                <a:gd name="T72" fmla="*/ 3 w 3331"/>
                <a:gd name="T73" fmla="*/ 2152 h 2427"/>
                <a:gd name="T74" fmla="*/ 0 w 3331"/>
                <a:gd name="T75" fmla="*/ 317 h 2427"/>
                <a:gd name="T76" fmla="*/ 11 w 3331"/>
                <a:gd name="T77" fmla="*/ 234 h 2427"/>
                <a:gd name="T78" fmla="*/ 43 w 3331"/>
                <a:gd name="T79" fmla="*/ 158 h 2427"/>
                <a:gd name="T80" fmla="*/ 93 w 3331"/>
                <a:gd name="T81" fmla="*/ 93 h 2427"/>
                <a:gd name="T82" fmla="*/ 158 w 3331"/>
                <a:gd name="T83" fmla="*/ 43 h 2427"/>
                <a:gd name="T84" fmla="*/ 233 w 3331"/>
                <a:gd name="T85" fmla="*/ 12 h 2427"/>
                <a:gd name="T86" fmla="*/ 317 w 3331"/>
                <a:gd name="T87" fmla="*/ 0 h 2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31" h="2427">
                  <a:moveTo>
                    <a:pt x="317" y="0"/>
                  </a:moveTo>
                  <a:lnTo>
                    <a:pt x="3011" y="0"/>
                  </a:lnTo>
                  <a:lnTo>
                    <a:pt x="3054" y="3"/>
                  </a:lnTo>
                  <a:lnTo>
                    <a:pt x="3095" y="12"/>
                  </a:lnTo>
                  <a:lnTo>
                    <a:pt x="3134" y="25"/>
                  </a:lnTo>
                  <a:lnTo>
                    <a:pt x="3170" y="43"/>
                  </a:lnTo>
                  <a:lnTo>
                    <a:pt x="3205" y="67"/>
                  </a:lnTo>
                  <a:lnTo>
                    <a:pt x="3235" y="93"/>
                  </a:lnTo>
                  <a:lnTo>
                    <a:pt x="3261" y="124"/>
                  </a:lnTo>
                  <a:lnTo>
                    <a:pt x="3285" y="158"/>
                  </a:lnTo>
                  <a:lnTo>
                    <a:pt x="3303" y="194"/>
                  </a:lnTo>
                  <a:lnTo>
                    <a:pt x="3317" y="234"/>
                  </a:lnTo>
                  <a:lnTo>
                    <a:pt x="3325" y="275"/>
                  </a:lnTo>
                  <a:lnTo>
                    <a:pt x="3328" y="317"/>
                  </a:lnTo>
                  <a:lnTo>
                    <a:pt x="3328" y="651"/>
                  </a:lnTo>
                  <a:lnTo>
                    <a:pt x="2606" y="651"/>
                  </a:lnTo>
                  <a:lnTo>
                    <a:pt x="2549" y="654"/>
                  </a:lnTo>
                  <a:lnTo>
                    <a:pt x="2494" y="662"/>
                  </a:lnTo>
                  <a:lnTo>
                    <a:pt x="2439" y="676"/>
                  </a:lnTo>
                  <a:lnTo>
                    <a:pt x="2388" y="695"/>
                  </a:lnTo>
                  <a:lnTo>
                    <a:pt x="2339" y="719"/>
                  </a:lnTo>
                  <a:lnTo>
                    <a:pt x="2293" y="747"/>
                  </a:lnTo>
                  <a:lnTo>
                    <a:pt x="2250" y="779"/>
                  </a:lnTo>
                  <a:lnTo>
                    <a:pt x="2210" y="816"/>
                  </a:lnTo>
                  <a:lnTo>
                    <a:pt x="2174" y="855"/>
                  </a:lnTo>
                  <a:lnTo>
                    <a:pt x="2142" y="899"/>
                  </a:lnTo>
                  <a:lnTo>
                    <a:pt x="2113" y="945"/>
                  </a:lnTo>
                  <a:lnTo>
                    <a:pt x="2090" y="994"/>
                  </a:lnTo>
                  <a:lnTo>
                    <a:pt x="2071" y="1045"/>
                  </a:lnTo>
                  <a:lnTo>
                    <a:pt x="2057" y="1100"/>
                  </a:lnTo>
                  <a:lnTo>
                    <a:pt x="2049" y="1155"/>
                  </a:lnTo>
                  <a:lnTo>
                    <a:pt x="2046" y="1212"/>
                  </a:lnTo>
                  <a:lnTo>
                    <a:pt x="2049" y="1270"/>
                  </a:lnTo>
                  <a:lnTo>
                    <a:pt x="2057" y="1325"/>
                  </a:lnTo>
                  <a:lnTo>
                    <a:pt x="2071" y="1379"/>
                  </a:lnTo>
                  <a:lnTo>
                    <a:pt x="2090" y="1430"/>
                  </a:lnTo>
                  <a:lnTo>
                    <a:pt x="2113" y="1479"/>
                  </a:lnTo>
                  <a:lnTo>
                    <a:pt x="2142" y="1525"/>
                  </a:lnTo>
                  <a:lnTo>
                    <a:pt x="2174" y="1569"/>
                  </a:lnTo>
                  <a:lnTo>
                    <a:pt x="2210" y="1609"/>
                  </a:lnTo>
                  <a:lnTo>
                    <a:pt x="2250" y="1645"/>
                  </a:lnTo>
                  <a:lnTo>
                    <a:pt x="2293" y="1677"/>
                  </a:lnTo>
                  <a:lnTo>
                    <a:pt x="2339" y="1705"/>
                  </a:lnTo>
                  <a:lnTo>
                    <a:pt x="2388" y="1729"/>
                  </a:lnTo>
                  <a:lnTo>
                    <a:pt x="2439" y="1749"/>
                  </a:lnTo>
                  <a:lnTo>
                    <a:pt x="2494" y="1762"/>
                  </a:lnTo>
                  <a:lnTo>
                    <a:pt x="2549" y="1771"/>
                  </a:lnTo>
                  <a:lnTo>
                    <a:pt x="2606" y="1774"/>
                  </a:lnTo>
                  <a:lnTo>
                    <a:pt x="3331" y="1774"/>
                  </a:lnTo>
                  <a:lnTo>
                    <a:pt x="3331" y="2110"/>
                  </a:lnTo>
                  <a:lnTo>
                    <a:pt x="3328" y="2152"/>
                  </a:lnTo>
                  <a:lnTo>
                    <a:pt x="3320" y="2193"/>
                  </a:lnTo>
                  <a:lnTo>
                    <a:pt x="3307" y="2233"/>
                  </a:lnTo>
                  <a:lnTo>
                    <a:pt x="3288" y="2269"/>
                  </a:lnTo>
                  <a:lnTo>
                    <a:pt x="3265" y="2304"/>
                  </a:lnTo>
                  <a:lnTo>
                    <a:pt x="3238" y="2334"/>
                  </a:lnTo>
                  <a:lnTo>
                    <a:pt x="3208" y="2360"/>
                  </a:lnTo>
                  <a:lnTo>
                    <a:pt x="3174" y="2383"/>
                  </a:lnTo>
                  <a:lnTo>
                    <a:pt x="3137" y="2402"/>
                  </a:lnTo>
                  <a:lnTo>
                    <a:pt x="3099" y="2416"/>
                  </a:lnTo>
                  <a:lnTo>
                    <a:pt x="3057" y="2424"/>
                  </a:lnTo>
                  <a:lnTo>
                    <a:pt x="3014" y="2427"/>
                  </a:lnTo>
                  <a:lnTo>
                    <a:pt x="317" y="2427"/>
                  </a:lnTo>
                  <a:lnTo>
                    <a:pt x="274" y="2424"/>
                  </a:lnTo>
                  <a:lnTo>
                    <a:pt x="233" y="2416"/>
                  </a:lnTo>
                  <a:lnTo>
                    <a:pt x="194" y="2402"/>
                  </a:lnTo>
                  <a:lnTo>
                    <a:pt x="158" y="2383"/>
                  </a:lnTo>
                  <a:lnTo>
                    <a:pt x="123" y="2360"/>
                  </a:lnTo>
                  <a:lnTo>
                    <a:pt x="93" y="2334"/>
                  </a:lnTo>
                  <a:lnTo>
                    <a:pt x="67" y="2304"/>
                  </a:lnTo>
                  <a:lnTo>
                    <a:pt x="43" y="2269"/>
                  </a:lnTo>
                  <a:lnTo>
                    <a:pt x="25" y="2233"/>
                  </a:lnTo>
                  <a:lnTo>
                    <a:pt x="11" y="2193"/>
                  </a:lnTo>
                  <a:lnTo>
                    <a:pt x="3" y="2152"/>
                  </a:lnTo>
                  <a:lnTo>
                    <a:pt x="0" y="2110"/>
                  </a:lnTo>
                  <a:lnTo>
                    <a:pt x="0" y="317"/>
                  </a:lnTo>
                  <a:lnTo>
                    <a:pt x="3" y="275"/>
                  </a:lnTo>
                  <a:lnTo>
                    <a:pt x="11" y="234"/>
                  </a:lnTo>
                  <a:lnTo>
                    <a:pt x="25" y="194"/>
                  </a:lnTo>
                  <a:lnTo>
                    <a:pt x="43" y="158"/>
                  </a:lnTo>
                  <a:lnTo>
                    <a:pt x="67" y="124"/>
                  </a:lnTo>
                  <a:lnTo>
                    <a:pt x="93" y="93"/>
                  </a:lnTo>
                  <a:lnTo>
                    <a:pt x="123" y="67"/>
                  </a:lnTo>
                  <a:lnTo>
                    <a:pt x="158" y="43"/>
                  </a:lnTo>
                  <a:lnTo>
                    <a:pt x="194" y="25"/>
                  </a:lnTo>
                  <a:lnTo>
                    <a:pt x="233" y="12"/>
                  </a:lnTo>
                  <a:lnTo>
                    <a:pt x="274" y="3"/>
                  </a:lnTo>
                  <a:lnTo>
                    <a:pt x="3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55" name="Group 554"/>
          <p:cNvGrpSpPr/>
          <p:nvPr/>
        </p:nvGrpSpPr>
        <p:grpSpPr>
          <a:xfrm>
            <a:off x="4706724" y="1320782"/>
            <a:ext cx="232766" cy="235812"/>
            <a:chOff x="5103813" y="3101975"/>
            <a:chExt cx="382587" cy="387593"/>
          </a:xfrm>
          <a:solidFill>
            <a:schemeClr val="tx1">
              <a:lumMod val="65000"/>
              <a:lumOff val="35000"/>
            </a:schemeClr>
          </a:solidFill>
        </p:grpSpPr>
        <p:sp>
          <p:nvSpPr>
            <p:cNvPr id="556" name="Rectangle 992"/>
            <p:cNvSpPr>
              <a:spLocks noChangeArrowheads="1"/>
            </p:cNvSpPr>
            <p:nvPr/>
          </p:nvSpPr>
          <p:spPr bwMode="auto">
            <a:xfrm>
              <a:off x="5103813" y="3101975"/>
              <a:ext cx="382587" cy="5715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57" name="Freeform 993"/>
            <p:cNvSpPr>
              <a:spLocks noEditPoints="1"/>
            </p:cNvSpPr>
            <p:nvPr/>
          </p:nvSpPr>
          <p:spPr bwMode="auto">
            <a:xfrm>
              <a:off x="5103813" y="3184768"/>
              <a:ext cx="382587" cy="304800"/>
            </a:xfrm>
            <a:custGeom>
              <a:avLst/>
              <a:gdLst>
                <a:gd name="T0" fmla="*/ 1620 w 3374"/>
                <a:gd name="T1" fmla="*/ 288 h 2683"/>
                <a:gd name="T2" fmla="*/ 1536 w 3374"/>
                <a:gd name="T3" fmla="*/ 341 h 2683"/>
                <a:gd name="T4" fmla="*/ 1484 w 3374"/>
                <a:gd name="T5" fmla="*/ 424 h 2683"/>
                <a:gd name="T6" fmla="*/ 1475 w 3374"/>
                <a:gd name="T7" fmla="*/ 527 h 2683"/>
                <a:gd name="T8" fmla="*/ 1512 w 3374"/>
                <a:gd name="T9" fmla="*/ 617 h 2683"/>
                <a:gd name="T10" fmla="*/ 1585 w 3374"/>
                <a:gd name="T11" fmla="*/ 680 h 2683"/>
                <a:gd name="T12" fmla="*/ 822 w 3374"/>
                <a:gd name="T13" fmla="*/ 1223 h 2683"/>
                <a:gd name="T14" fmla="*/ 771 w 3374"/>
                <a:gd name="T15" fmla="*/ 1244 h 2683"/>
                <a:gd name="T16" fmla="*/ 749 w 3374"/>
                <a:gd name="T17" fmla="*/ 1296 h 2683"/>
                <a:gd name="T18" fmla="*/ 693 w 3374"/>
                <a:gd name="T19" fmla="*/ 1930 h 2683"/>
                <a:gd name="T20" fmla="*/ 631 w 3374"/>
                <a:gd name="T21" fmla="*/ 2004 h 2683"/>
                <a:gd name="T22" fmla="*/ 608 w 3374"/>
                <a:gd name="T23" fmla="*/ 2099 h 2683"/>
                <a:gd name="T24" fmla="*/ 632 w 3374"/>
                <a:gd name="T25" fmla="*/ 2197 h 2683"/>
                <a:gd name="T26" fmla="*/ 696 w 3374"/>
                <a:gd name="T27" fmla="*/ 2272 h 2683"/>
                <a:gd name="T28" fmla="*/ 787 w 3374"/>
                <a:gd name="T29" fmla="*/ 2311 h 2683"/>
                <a:gd name="T30" fmla="*/ 890 w 3374"/>
                <a:gd name="T31" fmla="*/ 2303 h 2683"/>
                <a:gd name="T32" fmla="*/ 973 w 3374"/>
                <a:gd name="T33" fmla="*/ 2251 h 2683"/>
                <a:gd name="T34" fmla="*/ 1025 w 3374"/>
                <a:gd name="T35" fmla="*/ 2167 h 2683"/>
                <a:gd name="T36" fmla="*/ 1034 w 3374"/>
                <a:gd name="T37" fmla="*/ 2064 h 2683"/>
                <a:gd name="T38" fmla="*/ 997 w 3374"/>
                <a:gd name="T39" fmla="*/ 1974 h 2683"/>
                <a:gd name="T40" fmla="*/ 924 w 3374"/>
                <a:gd name="T41" fmla="*/ 1911 h 2683"/>
                <a:gd name="T42" fmla="*/ 1614 w 3374"/>
                <a:gd name="T43" fmla="*/ 1368 h 2683"/>
                <a:gd name="T44" fmla="*/ 1558 w 3374"/>
                <a:gd name="T45" fmla="*/ 1928 h 2683"/>
                <a:gd name="T46" fmla="*/ 1496 w 3374"/>
                <a:gd name="T47" fmla="*/ 2002 h 2683"/>
                <a:gd name="T48" fmla="*/ 1473 w 3374"/>
                <a:gd name="T49" fmla="*/ 2099 h 2683"/>
                <a:gd name="T50" fmla="*/ 1497 w 3374"/>
                <a:gd name="T51" fmla="*/ 2197 h 2683"/>
                <a:gd name="T52" fmla="*/ 1561 w 3374"/>
                <a:gd name="T53" fmla="*/ 2272 h 2683"/>
                <a:gd name="T54" fmla="*/ 1652 w 3374"/>
                <a:gd name="T55" fmla="*/ 2311 h 2683"/>
                <a:gd name="T56" fmla="*/ 1754 w 3374"/>
                <a:gd name="T57" fmla="*/ 2303 h 2683"/>
                <a:gd name="T58" fmla="*/ 1838 w 3374"/>
                <a:gd name="T59" fmla="*/ 2251 h 2683"/>
                <a:gd name="T60" fmla="*/ 1890 w 3374"/>
                <a:gd name="T61" fmla="*/ 2167 h 2683"/>
                <a:gd name="T62" fmla="*/ 1899 w 3374"/>
                <a:gd name="T63" fmla="*/ 2064 h 2683"/>
                <a:gd name="T64" fmla="*/ 1862 w 3374"/>
                <a:gd name="T65" fmla="*/ 1974 h 2683"/>
                <a:gd name="T66" fmla="*/ 1789 w 3374"/>
                <a:gd name="T67" fmla="*/ 1911 h 2683"/>
                <a:gd name="T68" fmla="*/ 2479 w 3374"/>
                <a:gd name="T69" fmla="*/ 1368 h 2683"/>
                <a:gd name="T70" fmla="*/ 2422 w 3374"/>
                <a:gd name="T71" fmla="*/ 1932 h 2683"/>
                <a:gd name="T72" fmla="*/ 2361 w 3374"/>
                <a:gd name="T73" fmla="*/ 2005 h 2683"/>
                <a:gd name="T74" fmla="*/ 2337 w 3374"/>
                <a:gd name="T75" fmla="*/ 2102 h 2683"/>
                <a:gd name="T76" fmla="*/ 2362 w 3374"/>
                <a:gd name="T77" fmla="*/ 2200 h 2683"/>
                <a:gd name="T78" fmla="*/ 2425 w 3374"/>
                <a:gd name="T79" fmla="*/ 2274 h 2683"/>
                <a:gd name="T80" fmla="*/ 2517 w 3374"/>
                <a:gd name="T81" fmla="*/ 2313 h 2683"/>
                <a:gd name="T82" fmla="*/ 2619 w 3374"/>
                <a:gd name="T83" fmla="*/ 2305 h 2683"/>
                <a:gd name="T84" fmla="*/ 2703 w 3374"/>
                <a:gd name="T85" fmla="*/ 2253 h 2683"/>
                <a:gd name="T86" fmla="*/ 2755 w 3374"/>
                <a:gd name="T87" fmla="*/ 2170 h 2683"/>
                <a:gd name="T88" fmla="*/ 2764 w 3374"/>
                <a:gd name="T89" fmla="*/ 2068 h 2683"/>
                <a:gd name="T90" fmla="*/ 2727 w 3374"/>
                <a:gd name="T91" fmla="*/ 1978 h 2683"/>
                <a:gd name="T92" fmla="*/ 2654 w 3374"/>
                <a:gd name="T93" fmla="*/ 1914 h 2683"/>
                <a:gd name="T94" fmla="*/ 2621 w 3374"/>
                <a:gd name="T95" fmla="*/ 1276 h 2683"/>
                <a:gd name="T96" fmla="*/ 2589 w 3374"/>
                <a:gd name="T97" fmla="*/ 1233 h 2683"/>
                <a:gd name="T98" fmla="*/ 1760 w 3374"/>
                <a:gd name="T99" fmla="*/ 1223 h 2683"/>
                <a:gd name="T100" fmla="*/ 1816 w 3374"/>
                <a:gd name="T101" fmla="*/ 663 h 2683"/>
                <a:gd name="T102" fmla="*/ 1878 w 3374"/>
                <a:gd name="T103" fmla="*/ 589 h 2683"/>
                <a:gd name="T104" fmla="*/ 1901 w 3374"/>
                <a:gd name="T105" fmla="*/ 492 h 2683"/>
                <a:gd name="T106" fmla="*/ 1877 w 3374"/>
                <a:gd name="T107" fmla="*/ 394 h 2683"/>
                <a:gd name="T108" fmla="*/ 1813 w 3374"/>
                <a:gd name="T109" fmla="*/ 319 h 2683"/>
                <a:gd name="T110" fmla="*/ 1722 w 3374"/>
                <a:gd name="T111" fmla="*/ 280 h 2683"/>
                <a:gd name="T112" fmla="*/ 3374 w 3374"/>
                <a:gd name="T113" fmla="*/ 0 h 2683"/>
                <a:gd name="T114" fmla="*/ 0 w 3374"/>
                <a:gd name="T115" fmla="*/ 0 h 2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74" h="2683">
                  <a:moveTo>
                    <a:pt x="1687" y="278"/>
                  </a:moveTo>
                  <a:lnTo>
                    <a:pt x="1652" y="280"/>
                  </a:lnTo>
                  <a:lnTo>
                    <a:pt x="1620" y="288"/>
                  </a:lnTo>
                  <a:lnTo>
                    <a:pt x="1589" y="302"/>
                  </a:lnTo>
                  <a:lnTo>
                    <a:pt x="1561" y="319"/>
                  </a:lnTo>
                  <a:lnTo>
                    <a:pt x="1536" y="341"/>
                  </a:lnTo>
                  <a:lnTo>
                    <a:pt x="1514" y="366"/>
                  </a:lnTo>
                  <a:lnTo>
                    <a:pt x="1497" y="394"/>
                  </a:lnTo>
                  <a:lnTo>
                    <a:pt x="1484" y="424"/>
                  </a:lnTo>
                  <a:lnTo>
                    <a:pt x="1475" y="457"/>
                  </a:lnTo>
                  <a:lnTo>
                    <a:pt x="1473" y="492"/>
                  </a:lnTo>
                  <a:lnTo>
                    <a:pt x="1475" y="527"/>
                  </a:lnTo>
                  <a:lnTo>
                    <a:pt x="1484" y="558"/>
                  </a:lnTo>
                  <a:lnTo>
                    <a:pt x="1496" y="589"/>
                  </a:lnTo>
                  <a:lnTo>
                    <a:pt x="1512" y="617"/>
                  </a:lnTo>
                  <a:lnTo>
                    <a:pt x="1534" y="641"/>
                  </a:lnTo>
                  <a:lnTo>
                    <a:pt x="1557" y="663"/>
                  </a:lnTo>
                  <a:lnTo>
                    <a:pt x="1585" y="680"/>
                  </a:lnTo>
                  <a:lnTo>
                    <a:pt x="1614" y="693"/>
                  </a:lnTo>
                  <a:lnTo>
                    <a:pt x="1614" y="1223"/>
                  </a:lnTo>
                  <a:lnTo>
                    <a:pt x="822" y="1223"/>
                  </a:lnTo>
                  <a:lnTo>
                    <a:pt x="803" y="1226"/>
                  </a:lnTo>
                  <a:lnTo>
                    <a:pt x="785" y="1233"/>
                  </a:lnTo>
                  <a:lnTo>
                    <a:pt x="771" y="1244"/>
                  </a:lnTo>
                  <a:lnTo>
                    <a:pt x="760" y="1259"/>
                  </a:lnTo>
                  <a:lnTo>
                    <a:pt x="753" y="1276"/>
                  </a:lnTo>
                  <a:lnTo>
                    <a:pt x="749" y="1296"/>
                  </a:lnTo>
                  <a:lnTo>
                    <a:pt x="749" y="1898"/>
                  </a:lnTo>
                  <a:lnTo>
                    <a:pt x="720" y="1912"/>
                  </a:lnTo>
                  <a:lnTo>
                    <a:pt x="693" y="1930"/>
                  </a:lnTo>
                  <a:lnTo>
                    <a:pt x="669" y="1952"/>
                  </a:lnTo>
                  <a:lnTo>
                    <a:pt x="648" y="1977"/>
                  </a:lnTo>
                  <a:lnTo>
                    <a:pt x="631" y="2004"/>
                  </a:lnTo>
                  <a:lnTo>
                    <a:pt x="619" y="2034"/>
                  </a:lnTo>
                  <a:lnTo>
                    <a:pt x="610" y="2065"/>
                  </a:lnTo>
                  <a:lnTo>
                    <a:pt x="608" y="2099"/>
                  </a:lnTo>
                  <a:lnTo>
                    <a:pt x="610" y="2134"/>
                  </a:lnTo>
                  <a:lnTo>
                    <a:pt x="619" y="2167"/>
                  </a:lnTo>
                  <a:lnTo>
                    <a:pt x="632" y="2197"/>
                  </a:lnTo>
                  <a:lnTo>
                    <a:pt x="649" y="2225"/>
                  </a:lnTo>
                  <a:lnTo>
                    <a:pt x="671" y="2251"/>
                  </a:lnTo>
                  <a:lnTo>
                    <a:pt x="696" y="2272"/>
                  </a:lnTo>
                  <a:lnTo>
                    <a:pt x="724" y="2289"/>
                  </a:lnTo>
                  <a:lnTo>
                    <a:pt x="755" y="2303"/>
                  </a:lnTo>
                  <a:lnTo>
                    <a:pt x="787" y="2311"/>
                  </a:lnTo>
                  <a:lnTo>
                    <a:pt x="822" y="2313"/>
                  </a:lnTo>
                  <a:lnTo>
                    <a:pt x="857" y="2311"/>
                  </a:lnTo>
                  <a:lnTo>
                    <a:pt x="890" y="2303"/>
                  </a:lnTo>
                  <a:lnTo>
                    <a:pt x="920" y="2289"/>
                  </a:lnTo>
                  <a:lnTo>
                    <a:pt x="949" y="2272"/>
                  </a:lnTo>
                  <a:lnTo>
                    <a:pt x="973" y="2251"/>
                  </a:lnTo>
                  <a:lnTo>
                    <a:pt x="995" y="2225"/>
                  </a:lnTo>
                  <a:lnTo>
                    <a:pt x="1012" y="2197"/>
                  </a:lnTo>
                  <a:lnTo>
                    <a:pt x="1025" y="2167"/>
                  </a:lnTo>
                  <a:lnTo>
                    <a:pt x="1034" y="2134"/>
                  </a:lnTo>
                  <a:lnTo>
                    <a:pt x="1037" y="2099"/>
                  </a:lnTo>
                  <a:lnTo>
                    <a:pt x="1034" y="2064"/>
                  </a:lnTo>
                  <a:lnTo>
                    <a:pt x="1025" y="2033"/>
                  </a:lnTo>
                  <a:lnTo>
                    <a:pt x="1013" y="2002"/>
                  </a:lnTo>
                  <a:lnTo>
                    <a:pt x="997" y="1974"/>
                  </a:lnTo>
                  <a:lnTo>
                    <a:pt x="976" y="1950"/>
                  </a:lnTo>
                  <a:lnTo>
                    <a:pt x="952" y="1928"/>
                  </a:lnTo>
                  <a:lnTo>
                    <a:pt x="924" y="1911"/>
                  </a:lnTo>
                  <a:lnTo>
                    <a:pt x="895" y="1898"/>
                  </a:lnTo>
                  <a:lnTo>
                    <a:pt x="895" y="1368"/>
                  </a:lnTo>
                  <a:lnTo>
                    <a:pt x="1614" y="1368"/>
                  </a:lnTo>
                  <a:lnTo>
                    <a:pt x="1614" y="1898"/>
                  </a:lnTo>
                  <a:lnTo>
                    <a:pt x="1585" y="1911"/>
                  </a:lnTo>
                  <a:lnTo>
                    <a:pt x="1558" y="1928"/>
                  </a:lnTo>
                  <a:lnTo>
                    <a:pt x="1534" y="1950"/>
                  </a:lnTo>
                  <a:lnTo>
                    <a:pt x="1513" y="1974"/>
                  </a:lnTo>
                  <a:lnTo>
                    <a:pt x="1496" y="2002"/>
                  </a:lnTo>
                  <a:lnTo>
                    <a:pt x="1484" y="2033"/>
                  </a:lnTo>
                  <a:lnTo>
                    <a:pt x="1475" y="2064"/>
                  </a:lnTo>
                  <a:lnTo>
                    <a:pt x="1473" y="2099"/>
                  </a:lnTo>
                  <a:lnTo>
                    <a:pt x="1475" y="2134"/>
                  </a:lnTo>
                  <a:lnTo>
                    <a:pt x="1484" y="2167"/>
                  </a:lnTo>
                  <a:lnTo>
                    <a:pt x="1497" y="2197"/>
                  </a:lnTo>
                  <a:lnTo>
                    <a:pt x="1514" y="2225"/>
                  </a:lnTo>
                  <a:lnTo>
                    <a:pt x="1536" y="2251"/>
                  </a:lnTo>
                  <a:lnTo>
                    <a:pt x="1561" y="2272"/>
                  </a:lnTo>
                  <a:lnTo>
                    <a:pt x="1589" y="2289"/>
                  </a:lnTo>
                  <a:lnTo>
                    <a:pt x="1620" y="2303"/>
                  </a:lnTo>
                  <a:lnTo>
                    <a:pt x="1652" y="2311"/>
                  </a:lnTo>
                  <a:lnTo>
                    <a:pt x="1687" y="2313"/>
                  </a:lnTo>
                  <a:lnTo>
                    <a:pt x="1722" y="2311"/>
                  </a:lnTo>
                  <a:lnTo>
                    <a:pt x="1754" y="2303"/>
                  </a:lnTo>
                  <a:lnTo>
                    <a:pt x="1785" y="2289"/>
                  </a:lnTo>
                  <a:lnTo>
                    <a:pt x="1813" y="2272"/>
                  </a:lnTo>
                  <a:lnTo>
                    <a:pt x="1838" y="2251"/>
                  </a:lnTo>
                  <a:lnTo>
                    <a:pt x="1860" y="2225"/>
                  </a:lnTo>
                  <a:lnTo>
                    <a:pt x="1877" y="2197"/>
                  </a:lnTo>
                  <a:lnTo>
                    <a:pt x="1890" y="2167"/>
                  </a:lnTo>
                  <a:lnTo>
                    <a:pt x="1899" y="2134"/>
                  </a:lnTo>
                  <a:lnTo>
                    <a:pt x="1901" y="2099"/>
                  </a:lnTo>
                  <a:lnTo>
                    <a:pt x="1899" y="2064"/>
                  </a:lnTo>
                  <a:lnTo>
                    <a:pt x="1890" y="2033"/>
                  </a:lnTo>
                  <a:lnTo>
                    <a:pt x="1878" y="2002"/>
                  </a:lnTo>
                  <a:lnTo>
                    <a:pt x="1862" y="1974"/>
                  </a:lnTo>
                  <a:lnTo>
                    <a:pt x="1840" y="1950"/>
                  </a:lnTo>
                  <a:lnTo>
                    <a:pt x="1817" y="1928"/>
                  </a:lnTo>
                  <a:lnTo>
                    <a:pt x="1789" y="1911"/>
                  </a:lnTo>
                  <a:lnTo>
                    <a:pt x="1760" y="1898"/>
                  </a:lnTo>
                  <a:lnTo>
                    <a:pt x="1760" y="1368"/>
                  </a:lnTo>
                  <a:lnTo>
                    <a:pt x="2479" y="1368"/>
                  </a:lnTo>
                  <a:lnTo>
                    <a:pt x="2479" y="1901"/>
                  </a:lnTo>
                  <a:lnTo>
                    <a:pt x="2450" y="1914"/>
                  </a:lnTo>
                  <a:lnTo>
                    <a:pt x="2422" y="1932"/>
                  </a:lnTo>
                  <a:lnTo>
                    <a:pt x="2399" y="1953"/>
                  </a:lnTo>
                  <a:lnTo>
                    <a:pt x="2377" y="1978"/>
                  </a:lnTo>
                  <a:lnTo>
                    <a:pt x="2361" y="2005"/>
                  </a:lnTo>
                  <a:lnTo>
                    <a:pt x="2349" y="2035"/>
                  </a:lnTo>
                  <a:lnTo>
                    <a:pt x="2340" y="2068"/>
                  </a:lnTo>
                  <a:lnTo>
                    <a:pt x="2337" y="2102"/>
                  </a:lnTo>
                  <a:lnTo>
                    <a:pt x="2340" y="2136"/>
                  </a:lnTo>
                  <a:lnTo>
                    <a:pt x="2349" y="2170"/>
                  </a:lnTo>
                  <a:lnTo>
                    <a:pt x="2362" y="2200"/>
                  </a:lnTo>
                  <a:lnTo>
                    <a:pt x="2379" y="2228"/>
                  </a:lnTo>
                  <a:lnTo>
                    <a:pt x="2401" y="2253"/>
                  </a:lnTo>
                  <a:lnTo>
                    <a:pt x="2425" y="2274"/>
                  </a:lnTo>
                  <a:lnTo>
                    <a:pt x="2454" y="2292"/>
                  </a:lnTo>
                  <a:lnTo>
                    <a:pt x="2484" y="2305"/>
                  </a:lnTo>
                  <a:lnTo>
                    <a:pt x="2517" y="2313"/>
                  </a:lnTo>
                  <a:lnTo>
                    <a:pt x="2552" y="2316"/>
                  </a:lnTo>
                  <a:lnTo>
                    <a:pt x="2587" y="2313"/>
                  </a:lnTo>
                  <a:lnTo>
                    <a:pt x="2619" y="2305"/>
                  </a:lnTo>
                  <a:lnTo>
                    <a:pt x="2650" y="2292"/>
                  </a:lnTo>
                  <a:lnTo>
                    <a:pt x="2678" y="2274"/>
                  </a:lnTo>
                  <a:lnTo>
                    <a:pt x="2703" y="2253"/>
                  </a:lnTo>
                  <a:lnTo>
                    <a:pt x="2725" y="2228"/>
                  </a:lnTo>
                  <a:lnTo>
                    <a:pt x="2742" y="2200"/>
                  </a:lnTo>
                  <a:lnTo>
                    <a:pt x="2755" y="2170"/>
                  </a:lnTo>
                  <a:lnTo>
                    <a:pt x="2764" y="2136"/>
                  </a:lnTo>
                  <a:lnTo>
                    <a:pt x="2766" y="2102"/>
                  </a:lnTo>
                  <a:lnTo>
                    <a:pt x="2764" y="2068"/>
                  </a:lnTo>
                  <a:lnTo>
                    <a:pt x="2755" y="2035"/>
                  </a:lnTo>
                  <a:lnTo>
                    <a:pt x="2743" y="2005"/>
                  </a:lnTo>
                  <a:lnTo>
                    <a:pt x="2727" y="1978"/>
                  </a:lnTo>
                  <a:lnTo>
                    <a:pt x="2705" y="1953"/>
                  </a:lnTo>
                  <a:lnTo>
                    <a:pt x="2682" y="1932"/>
                  </a:lnTo>
                  <a:lnTo>
                    <a:pt x="2654" y="1914"/>
                  </a:lnTo>
                  <a:lnTo>
                    <a:pt x="2625" y="1901"/>
                  </a:lnTo>
                  <a:lnTo>
                    <a:pt x="2625" y="1296"/>
                  </a:lnTo>
                  <a:lnTo>
                    <a:pt x="2621" y="1276"/>
                  </a:lnTo>
                  <a:lnTo>
                    <a:pt x="2614" y="1259"/>
                  </a:lnTo>
                  <a:lnTo>
                    <a:pt x="2603" y="1244"/>
                  </a:lnTo>
                  <a:lnTo>
                    <a:pt x="2589" y="1233"/>
                  </a:lnTo>
                  <a:lnTo>
                    <a:pt x="2571" y="1226"/>
                  </a:lnTo>
                  <a:lnTo>
                    <a:pt x="2552" y="1223"/>
                  </a:lnTo>
                  <a:lnTo>
                    <a:pt x="1760" y="1223"/>
                  </a:lnTo>
                  <a:lnTo>
                    <a:pt x="1760" y="693"/>
                  </a:lnTo>
                  <a:lnTo>
                    <a:pt x="1789" y="680"/>
                  </a:lnTo>
                  <a:lnTo>
                    <a:pt x="1816" y="663"/>
                  </a:lnTo>
                  <a:lnTo>
                    <a:pt x="1840" y="641"/>
                  </a:lnTo>
                  <a:lnTo>
                    <a:pt x="1861" y="617"/>
                  </a:lnTo>
                  <a:lnTo>
                    <a:pt x="1878" y="589"/>
                  </a:lnTo>
                  <a:lnTo>
                    <a:pt x="1890" y="558"/>
                  </a:lnTo>
                  <a:lnTo>
                    <a:pt x="1899" y="527"/>
                  </a:lnTo>
                  <a:lnTo>
                    <a:pt x="1901" y="492"/>
                  </a:lnTo>
                  <a:lnTo>
                    <a:pt x="1899" y="457"/>
                  </a:lnTo>
                  <a:lnTo>
                    <a:pt x="1890" y="424"/>
                  </a:lnTo>
                  <a:lnTo>
                    <a:pt x="1877" y="394"/>
                  </a:lnTo>
                  <a:lnTo>
                    <a:pt x="1860" y="366"/>
                  </a:lnTo>
                  <a:lnTo>
                    <a:pt x="1838" y="341"/>
                  </a:lnTo>
                  <a:lnTo>
                    <a:pt x="1813" y="319"/>
                  </a:lnTo>
                  <a:lnTo>
                    <a:pt x="1785" y="302"/>
                  </a:lnTo>
                  <a:lnTo>
                    <a:pt x="1754" y="288"/>
                  </a:lnTo>
                  <a:lnTo>
                    <a:pt x="1722" y="280"/>
                  </a:lnTo>
                  <a:lnTo>
                    <a:pt x="1687" y="278"/>
                  </a:lnTo>
                  <a:close/>
                  <a:moveTo>
                    <a:pt x="0" y="0"/>
                  </a:moveTo>
                  <a:lnTo>
                    <a:pt x="3374" y="0"/>
                  </a:lnTo>
                  <a:lnTo>
                    <a:pt x="3374" y="2683"/>
                  </a:lnTo>
                  <a:lnTo>
                    <a:pt x="0" y="268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Tree>
    <p:extLst>
      <p:ext uri="{BB962C8B-B14F-4D97-AF65-F5344CB8AC3E}">
        <p14:creationId xmlns:p14="http://schemas.microsoft.com/office/powerpoint/2010/main" val="3734886500"/>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9" name="Group 208"/>
          <p:cNvGrpSpPr/>
          <p:nvPr/>
        </p:nvGrpSpPr>
        <p:grpSpPr>
          <a:xfrm>
            <a:off x="258962" y="469106"/>
            <a:ext cx="8626078" cy="233363"/>
            <a:chOff x="306388" y="5235575"/>
            <a:chExt cx="11501437" cy="311150"/>
          </a:xfrm>
        </p:grpSpPr>
        <p:grpSp>
          <p:nvGrpSpPr>
            <p:cNvPr id="4" name="Group 3"/>
            <p:cNvGrpSpPr/>
            <p:nvPr/>
          </p:nvGrpSpPr>
          <p:grpSpPr>
            <a:xfrm>
              <a:off x="306388" y="5236369"/>
              <a:ext cx="309562" cy="309563"/>
              <a:chOff x="306388" y="5235575"/>
              <a:chExt cx="309562" cy="309563"/>
            </a:xfrm>
            <a:solidFill>
              <a:schemeClr val="tx1">
                <a:lumMod val="65000"/>
                <a:lumOff val="35000"/>
              </a:schemeClr>
            </a:solidFill>
          </p:grpSpPr>
          <p:sp>
            <p:nvSpPr>
              <p:cNvPr id="5" name="Freeform 1237"/>
              <p:cNvSpPr>
                <a:spLocks noEditPoints="1"/>
              </p:cNvSpPr>
              <p:nvPr/>
            </p:nvSpPr>
            <p:spPr bwMode="auto">
              <a:xfrm>
                <a:off x="306388" y="5235575"/>
                <a:ext cx="309562" cy="309563"/>
              </a:xfrm>
              <a:custGeom>
                <a:avLst/>
                <a:gdLst>
                  <a:gd name="T0" fmla="*/ 1606 w 3311"/>
                  <a:gd name="T1" fmla="*/ 3107 h 3320"/>
                  <a:gd name="T2" fmla="*/ 1726 w 3311"/>
                  <a:gd name="T3" fmla="*/ 2916 h 3320"/>
                  <a:gd name="T4" fmla="*/ 2492 w 3311"/>
                  <a:gd name="T5" fmla="*/ 2632 h 3320"/>
                  <a:gd name="T6" fmla="*/ 2710 w 3311"/>
                  <a:gd name="T7" fmla="*/ 2654 h 3320"/>
                  <a:gd name="T8" fmla="*/ 664 w 3311"/>
                  <a:gd name="T9" fmla="*/ 2505 h 3320"/>
                  <a:gd name="T10" fmla="*/ 685 w 3311"/>
                  <a:gd name="T11" fmla="*/ 2722 h 3320"/>
                  <a:gd name="T12" fmla="*/ 787 w 3311"/>
                  <a:gd name="T13" fmla="*/ 2530 h 3320"/>
                  <a:gd name="T14" fmla="*/ 2886 w 3311"/>
                  <a:gd name="T15" fmla="*/ 1686 h 3320"/>
                  <a:gd name="T16" fmla="*/ 3110 w 3311"/>
                  <a:gd name="T17" fmla="*/ 1660 h 3320"/>
                  <a:gd name="T18" fmla="*/ 213 w 3311"/>
                  <a:gd name="T19" fmla="*/ 1610 h 3320"/>
                  <a:gd name="T20" fmla="*/ 403 w 3311"/>
                  <a:gd name="T21" fmla="*/ 1732 h 3320"/>
                  <a:gd name="T22" fmla="*/ 1526 w 3311"/>
                  <a:gd name="T23" fmla="*/ 998 h 3320"/>
                  <a:gd name="T24" fmla="*/ 992 w 3311"/>
                  <a:gd name="T25" fmla="*/ 1532 h 3320"/>
                  <a:gd name="T26" fmla="*/ 1149 w 3311"/>
                  <a:gd name="T27" fmla="*/ 2021 h 3320"/>
                  <a:gd name="T28" fmla="*/ 1445 w 3311"/>
                  <a:gd name="T29" fmla="*/ 1874 h 3320"/>
                  <a:gd name="T30" fmla="*/ 1581 w 3311"/>
                  <a:gd name="T31" fmla="*/ 2000 h 3320"/>
                  <a:gd name="T32" fmla="*/ 1655 w 3311"/>
                  <a:gd name="T33" fmla="*/ 1944 h 3320"/>
                  <a:gd name="T34" fmla="*/ 1729 w 3311"/>
                  <a:gd name="T35" fmla="*/ 2000 h 3320"/>
                  <a:gd name="T36" fmla="*/ 1864 w 3311"/>
                  <a:gd name="T37" fmla="*/ 1874 h 3320"/>
                  <a:gd name="T38" fmla="*/ 2161 w 3311"/>
                  <a:gd name="T39" fmla="*/ 2021 h 3320"/>
                  <a:gd name="T40" fmla="*/ 2316 w 3311"/>
                  <a:gd name="T41" fmla="*/ 1532 h 3320"/>
                  <a:gd name="T42" fmla="*/ 1782 w 3311"/>
                  <a:gd name="T43" fmla="*/ 998 h 3320"/>
                  <a:gd name="T44" fmla="*/ 2499 w 3311"/>
                  <a:gd name="T45" fmla="*/ 752 h 3320"/>
                  <a:gd name="T46" fmla="*/ 2716 w 3311"/>
                  <a:gd name="T47" fmla="*/ 731 h 3320"/>
                  <a:gd name="T48" fmla="*/ 644 w 3311"/>
                  <a:gd name="T49" fmla="*/ 614 h 3320"/>
                  <a:gd name="T50" fmla="*/ 707 w 3311"/>
                  <a:gd name="T51" fmla="*/ 823 h 3320"/>
                  <a:gd name="T52" fmla="*/ 770 w 3311"/>
                  <a:gd name="T53" fmla="*/ 614 h 3320"/>
                  <a:gd name="T54" fmla="*/ 1553 w 3311"/>
                  <a:gd name="T55" fmla="*/ 366 h 3320"/>
                  <a:gd name="T56" fmla="*/ 1766 w 3311"/>
                  <a:gd name="T57" fmla="*/ 290 h 3320"/>
                  <a:gd name="T58" fmla="*/ 1878 w 3311"/>
                  <a:gd name="T59" fmla="*/ 92 h 3320"/>
                  <a:gd name="T60" fmla="*/ 1837 w 3311"/>
                  <a:gd name="T61" fmla="*/ 572 h 3320"/>
                  <a:gd name="T62" fmla="*/ 2297 w 3311"/>
                  <a:gd name="T63" fmla="*/ 769 h 3320"/>
                  <a:gd name="T64" fmla="*/ 2548 w 3311"/>
                  <a:gd name="T65" fmla="*/ 399 h 3320"/>
                  <a:gd name="T66" fmla="*/ 2913 w 3311"/>
                  <a:gd name="T67" fmla="*/ 653 h 3320"/>
                  <a:gd name="T68" fmla="*/ 2654 w 3311"/>
                  <a:gd name="T69" fmla="*/ 1020 h 3320"/>
                  <a:gd name="T70" fmla="*/ 2517 w 3311"/>
                  <a:gd name="T71" fmla="*/ 1554 h 3320"/>
                  <a:gd name="T72" fmla="*/ 3119 w 3311"/>
                  <a:gd name="T73" fmla="*/ 1370 h 3320"/>
                  <a:gd name="T74" fmla="*/ 3268 w 3311"/>
                  <a:gd name="T75" fmla="*/ 1820 h 3320"/>
                  <a:gd name="T76" fmla="*/ 2813 w 3311"/>
                  <a:gd name="T77" fmla="*/ 1915 h 3320"/>
                  <a:gd name="T78" fmla="*/ 2341 w 3311"/>
                  <a:gd name="T79" fmla="*/ 2195 h 3320"/>
                  <a:gd name="T80" fmla="*/ 2875 w 3311"/>
                  <a:gd name="T81" fmla="*/ 2451 h 3320"/>
                  <a:gd name="T82" fmla="*/ 2765 w 3311"/>
                  <a:gd name="T83" fmla="*/ 2882 h 3320"/>
                  <a:gd name="T84" fmla="*/ 2334 w 3311"/>
                  <a:gd name="T85" fmla="*/ 2771 h 3320"/>
                  <a:gd name="T86" fmla="*/ 1961 w 3311"/>
                  <a:gd name="T87" fmla="*/ 2475 h 3320"/>
                  <a:gd name="T88" fmla="*/ 1969 w 3311"/>
                  <a:gd name="T89" fmla="*/ 3005 h 3320"/>
                  <a:gd name="T90" fmla="*/ 1613 w 3311"/>
                  <a:gd name="T91" fmla="*/ 3317 h 3320"/>
                  <a:gd name="T92" fmla="*/ 1352 w 3311"/>
                  <a:gd name="T93" fmla="*/ 2925 h 3320"/>
                  <a:gd name="T94" fmla="*/ 1290 w 3311"/>
                  <a:gd name="T95" fmla="*/ 2450 h 3320"/>
                  <a:gd name="T96" fmla="*/ 956 w 3311"/>
                  <a:gd name="T97" fmla="*/ 2803 h 3320"/>
                  <a:gd name="T98" fmla="*/ 514 w 3311"/>
                  <a:gd name="T99" fmla="*/ 2861 h 3320"/>
                  <a:gd name="T100" fmla="*/ 458 w 3311"/>
                  <a:gd name="T101" fmla="*/ 2418 h 3320"/>
                  <a:gd name="T102" fmla="*/ 932 w 3311"/>
                  <a:gd name="T103" fmla="*/ 2142 h 3320"/>
                  <a:gd name="T104" fmla="*/ 466 w 3311"/>
                  <a:gd name="T105" fmla="*/ 1936 h 3320"/>
                  <a:gd name="T106" fmla="*/ 25 w 3311"/>
                  <a:gd name="T107" fmla="*/ 1783 h 3320"/>
                  <a:gd name="T108" fmla="*/ 231 w 3311"/>
                  <a:gd name="T109" fmla="*/ 1356 h 3320"/>
                  <a:gd name="T110" fmla="*/ 805 w 3311"/>
                  <a:gd name="T111" fmla="*/ 1484 h 3320"/>
                  <a:gd name="T112" fmla="*/ 619 w 3311"/>
                  <a:gd name="T113" fmla="*/ 1011 h 3320"/>
                  <a:gd name="T114" fmla="*/ 406 w 3311"/>
                  <a:gd name="T115" fmla="*/ 616 h 3320"/>
                  <a:gd name="T116" fmla="*/ 799 w 3311"/>
                  <a:gd name="T117" fmla="*/ 407 h 3320"/>
                  <a:gd name="T118" fmla="*/ 1005 w 3311"/>
                  <a:gd name="T119" fmla="*/ 806 h 3320"/>
                  <a:gd name="T120" fmla="*/ 1454 w 3311"/>
                  <a:gd name="T121" fmla="*/ 555 h 3320"/>
                  <a:gd name="T122" fmla="*/ 1433 w 3311"/>
                  <a:gd name="T123" fmla="*/ 92 h 3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1" h="3320">
                    <a:moveTo>
                      <a:pt x="1655" y="2891"/>
                    </a:moveTo>
                    <a:lnTo>
                      <a:pt x="1630" y="2894"/>
                    </a:lnTo>
                    <a:lnTo>
                      <a:pt x="1606" y="2903"/>
                    </a:lnTo>
                    <a:lnTo>
                      <a:pt x="1584" y="2916"/>
                    </a:lnTo>
                    <a:lnTo>
                      <a:pt x="1567" y="2933"/>
                    </a:lnTo>
                    <a:lnTo>
                      <a:pt x="1553" y="2954"/>
                    </a:lnTo>
                    <a:lnTo>
                      <a:pt x="1545" y="2979"/>
                    </a:lnTo>
                    <a:lnTo>
                      <a:pt x="1542" y="3005"/>
                    </a:lnTo>
                    <a:lnTo>
                      <a:pt x="1545" y="3031"/>
                    </a:lnTo>
                    <a:lnTo>
                      <a:pt x="1553" y="3054"/>
                    </a:lnTo>
                    <a:lnTo>
                      <a:pt x="1567" y="3076"/>
                    </a:lnTo>
                    <a:lnTo>
                      <a:pt x="1584" y="3093"/>
                    </a:lnTo>
                    <a:lnTo>
                      <a:pt x="1606" y="3107"/>
                    </a:lnTo>
                    <a:lnTo>
                      <a:pt x="1630" y="3115"/>
                    </a:lnTo>
                    <a:lnTo>
                      <a:pt x="1655" y="3118"/>
                    </a:lnTo>
                    <a:lnTo>
                      <a:pt x="1681" y="3115"/>
                    </a:lnTo>
                    <a:lnTo>
                      <a:pt x="1705" y="3107"/>
                    </a:lnTo>
                    <a:lnTo>
                      <a:pt x="1726" y="3093"/>
                    </a:lnTo>
                    <a:lnTo>
                      <a:pt x="1744" y="3076"/>
                    </a:lnTo>
                    <a:lnTo>
                      <a:pt x="1757" y="3054"/>
                    </a:lnTo>
                    <a:lnTo>
                      <a:pt x="1766" y="3031"/>
                    </a:lnTo>
                    <a:lnTo>
                      <a:pt x="1769" y="3005"/>
                    </a:lnTo>
                    <a:lnTo>
                      <a:pt x="1766" y="2979"/>
                    </a:lnTo>
                    <a:lnTo>
                      <a:pt x="1757" y="2954"/>
                    </a:lnTo>
                    <a:lnTo>
                      <a:pt x="1744" y="2933"/>
                    </a:lnTo>
                    <a:lnTo>
                      <a:pt x="1726" y="2916"/>
                    </a:lnTo>
                    <a:lnTo>
                      <a:pt x="1705" y="2903"/>
                    </a:lnTo>
                    <a:lnTo>
                      <a:pt x="1681" y="2894"/>
                    </a:lnTo>
                    <a:lnTo>
                      <a:pt x="1655" y="2891"/>
                    </a:lnTo>
                    <a:close/>
                    <a:moveTo>
                      <a:pt x="2604" y="2498"/>
                    </a:moveTo>
                    <a:lnTo>
                      <a:pt x="2583" y="2500"/>
                    </a:lnTo>
                    <a:lnTo>
                      <a:pt x="2562" y="2506"/>
                    </a:lnTo>
                    <a:lnTo>
                      <a:pt x="2541" y="2516"/>
                    </a:lnTo>
                    <a:lnTo>
                      <a:pt x="2524" y="2530"/>
                    </a:lnTo>
                    <a:lnTo>
                      <a:pt x="2509" y="2549"/>
                    </a:lnTo>
                    <a:lnTo>
                      <a:pt x="2499" y="2569"/>
                    </a:lnTo>
                    <a:lnTo>
                      <a:pt x="2492" y="2589"/>
                    </a:lnTo>
                    <a:lnTo>
                      <a:pt x="2490" y="2611"/>
                    </a:lnTo>
                    <a:lnTo>
                      <a:pt x="2492" y="2632"/>
                    </a:lnTo>
                    <a:lnTo>
                      <a:pt x="2499" y="2654"/>
                    </a:lnTo>
                    <a:lnTo>
                      <a:pt x="2509" y="2674"/>
                    </a:lnTo>
                    <a:lnTo>
                      <a:pt x="2524" y="2692"/>
                    </a:lnTo>
                    <a:lnTo>
                      <a:pt x="2541" y="2706"/>
                    </a:lnTo>
                    <a:lnTo>
                      <a:pt x="2562" y="2717"/>
                    </a:lnTo>
                    <a:lnTo>
                      <a:pt x="2583" y="2723"/>
                    </a:lnTo>
                    <a:lnTo>
                      <a:pt x="2605" y="2725"/>
                    </a:lnTo>
                    <a:lnTo>
                      <a:pt x="2626" y="2723"/>
                    </a:lnTo>
                    <a:lnTo>
                      <a:pt x="2647" y="2717"/>
                    </a:lnTo>
                    <a:lnTo>
                      <a:pt x="2667" y="2706"/>
                    </a:lnTo>
                    <a:lnTo>
                      <a:pt x="2684" y="2692"/>
                    </a:lnTo>
                    <a:lnTo>
                      <a:pt x="2699" y="2674"/>
                    </a:lnTo>
                    <a:lnTo>
                      <a:pt x="2710" y="2654"/>
                    </a:lnTo>
                    <a:lnTo>
                      <a:pt x="2716" y="2632"/>
                    </a:lnTo>
                    <a:lnTo>
                      <a:pt x="2718" y="2611"/>
                    </a:lnTo>
                    <a:lnTo>
                      <a:pt x="2716" y="2589"/>
                    </a:lnTo>
                    <a:lnTo>
                      <a:pt x="2710" y="2569"/>
                    </a:lnTo>
                    <a:lnTo>
                      <a:pt x="2699" y="2549"/>
                    </a:lnTo>
                    <a:lnTo>
                      <a:pt x="2684" y="2530"/>
                    </a:lnTo>
                    <a:lnTo>
                      <a:pt x="2666" y="2516"/>
                    </a:lnTo>
                    <a:lnTo>
                      <a:pt x="2647" y="2506"/>
                    </a:lnTo>
                    <a:lnTo>
                      <a:pt x="2626" y="2500"/>
                    </a:lnTo>
                    <a:lnTo>
                      <a:pt x="2604" y="2498"/>
                    </a:lnTo>
                    <a:close/>
                    <a:moveTo>
                      <a:pt x="706" y="2497"/>
                    </a:moveTo>
                    <a:lnTo>
                      <a:pt x="685" y="2499"/>
                    </a:lnTo>
                    <a:lnTo>
                      <a:pt x="664" y="2505"/>
                    </a:lnTo>
                    <a:lnTo>
                      <a:pt x="644" y="2515"/>
                    </a:lnTo>
                    <a:lnTo>
                      <a:pt x="627" y="2530"/>
                    </a:lnTo>
                    <a:lnTo>
                      <a:pt x="611" y="2549"/>
                    </a:lnTo>
                    <a:lnTo>
                      <a:pt x="601" y="2568"/>
                    </a:lnTo>
                    <a:lnTo>
                      <a:pt x="595" y="2589"/>
                    </a:lnTo>
                    <a:lnTo>
                      <a:pt x="593" y="2611"/>
                    </a:lnTo>
                    <a:lnTo>
                      <a:pt x="595" y="2632"/>
                    </a:lnTo>
                    <a:lnTo>
                      <a:pt x="601" y="2654"/>
                    </a:lnTo>
                    <a:lnTo>
                      <a:pt x="611" y="2674"/>
                    </a:lnTo>
                    <a:lnTo>
                      <a:pt x="627" y="2691"/>
                    </a:lnTo>
                    <a:lnTo>
                      <a:pt x="645" y="2706"/>
                    </a:lnTo>
                    <a:lnTo>
                      <a:pt x="664" y="2716"/>
                    </a:lnTo>
                    <a:lnTo>
                      <a:pt x="685" y="2722"/>
                    </a:lnTo>
                    <a:lnTo>
                      <a:pt x="707" y="2724"/>
                    </a:lnTo>
                    <a:lnTo>
                      <a:pt x="728" y="2722"/>
                    </a:lnTo>
                    <a:lnTo>
                      <a:pt x="749" y="2716"/>
                    </a:lnTo>
                    <a:lnTo>
                      <a:pt x="770" y="2706"/>
                    </a:lnTo>
                    <a:lnTo>
                      <a:pt x="787" y="2691"/>
                    </a:lnTo>
                    <a:lnTo>
                      <a:pt x="802" y="2674"/>
                    </a:lnTo>
                    <a:lnTo>
                      <a:pt x="812" y="2654"/>
                    </a:lnTo>
                    <a:lnTo>
                      <a:pt x="819" y="2632"/>
                    </a:lnTo>
                    <a:lnTo>
                      <a:pt x="821" y="2611"/>
                    </a:lnTo>
                    <a:lnTo>
                      <a:pt x="819" y="2589"/>
                    </a:lnTo>
                    <a:lnTo>
                      <a:pt x="812" y="2568"/>
                    </a:lnTo>
                    <a:lnTo>
                      <a:pt x="802" y="2549"/>
                    </a:lnTo>
                    <a:lnTo>
                      <a:pt x="787" y="2530"/>
                    </a:lnTo>
                    <a:lnTo>
                      <a:pt x="770" y="2515"/>
                    </a:lnTo>
                    <a:lnTo>
                      <a:pt x="749" y="2505"/>
                    </a:lnTo>
                    <a:lnTo>
                      <a:pt x="728" y="2499"/>
                    </a:lnTo>
                    <a:lnTo>
                      <a:pt x="706" y="2497"/>
                    </a:lnTo>
                    <a:close/>
                    <a:moveTo>
                      <a:pt x="2997" y="1547"/>
                    </a:moveTo>
                    <a:lnTo>
                      <a:pt x="2970" y="1550"/>
                    </a:lnTo>
                    <a:lnTo>
                      <a:pt x="2947" y="1558"/>
                    </a:lnTo>
                    <a:lnTo>
                      <a:pt x="2926" y="1572"/>
                    </a:lnTo>
                    <a:lnTo>
                      <a:pt x="2908" y="1589"/>
                    </a:lnTo>
                    <a:lnTo>
                      <a:pt x="2895" y="1610"/>
                    </a:lnTo>
                    <a:lnTo>
                      <a:pt x="2886" y="1635"/>
                    </a:lnTo>
                    <a:lnTo>
                      <a:pt x="2883" y="1660"/>
                    </a:lnTo>
                    <a:lnTo>
                      <a:pt x="2886" y="1686"/>
                    </a:lnTo>
                    <a:lnTo>
                      <a:pt x="2895" y="1710"/>
                    </a:lnTo>
                    <a:lnTo>
                      <a:pt x="2908" y="1732"/>
                    </a:lnTo>
                    <a:lnTo>
                      <a:pt x="2926" y="1749"/>
                    </a:lnTo>
                    <a:lnTo>
                      <a:pt x="2947" y="1762"/>
                    </a:lnTo>
                    <a:lnTo>
                      <a:pt x="2970" y="1771"/>
                    </a:lnTo>
                    <a:lnTo>
                      <a:pt x="2997" y="1774"/>
                    </a:lnTo>
                    <a:lnTo>
                      <a:pt x="3023" y="1771"/>
                    </a:lnTo>
                    <a:lnTo>
                      <a:pt x="3046" y="1762"/>
                    </a:lnTo>
                    <a:lnTo>
                      <a:pt x="3067" y="1749"/>
                    </a:lnTo>
                    <a:lnTo>
                      <a:pt x="3085" y="1732"/>
                    </a:lnTo>
                    <a:lnTo>
                      <a:pt x="3098" y="1710"/>
                    </a:lnTo>
                    <a:lnTo>
                      <a:pt x="3106" y="1686"/>
                    </a:lnTo>
                    <a:lnTo>
                      <a:pt x="3110" y="1660"/>
                    </a:lnTo>
                    <a:lnTo>
                      <a:pt x="3106" y="1635"/>
                    </a:lnTo>
                    <a:lnTo>
                      <a:pt x="3098" y="1610"/>
                    </a:lnTo>
                    <a:lnTo>
                      <a:pt x="3085" y="1589"/>
                    </a:lnTo>
                    <a:lnTo>
                      <a:pt x="3067" y="1572"/>
                    </a:lnTo>
                    <a:lnTo>
                      <a:pt x="3046" y="1558"/>
                    </a:lnTo>
                    <a:lnTo>
                      <a:pt x="3023" y="1550"/>
                    </a:lnTo>
                    <a:lnTo>
                      <a:pt x="2997" y="1547"/>
                    </a:lnTo>
                    <a:close/>
                    <a:moveTo>
                      <a:pt x="314" y="1547"/>
                    </a:moveTo>
                    <a:lnTo>
                      <a:pt x="288" y="1550"/>
                    </a:lnTo>
                    <a:lnTo>
                      <a:pt x="265" y="1558"/>
                    </a:lnTo>
                    <a:lnTo>
                      <a:pt x="244" y="1572"/>
                    </a:lnTo>
                    <a:lnTo>
                      <a:pt x="226" y="1589"/>
                    </a:lnTo>
                    <a:lnTo>
                      <a:pt x="213" y="1610"/>
                    </a:lnTo>
                    <a:lnTo>
                      <a:pt x="204" y="1635"/>
                    </a:lnTo>
                    <a:lnTo>
                      <a:pt x="201" y="1660"/>
                    </a:lnTo>
                    <a:lnTo>
                      <a:pt x="204" y="1686"/>
                    </a:lnTo>
                    <a:lnTo>
                      <a:pt x="213" y="1710"/>
                    </a:lnTo>
                    <a:lnTo>
                      <a:pt x="226" y="1732"/>
                    </a:lnTo>
                    <a:lnTo>
                      <a:pt x="244" y="1749"/>
                    </a:lnTo>
                    <a:lnTo>
                      <a:pt x="265" y="1762"/>
                    </a:lnTo>
                    <a:lnTo>
                      <a:pt x="288" y="1771"/>
                    </a:lnTo>
                    <a:lnTo>
                      <a:pt x="314" y="1774"/>
                    </a:lnTo>
                    <a:lnTo>
                      <a:pt x="340" y="1771"/>
                    </a:lnTo>
                    <a:lnTo>
                      <a:pt x="364" y="1762"/>
                    </a:lnTo>
                    <a:lnTo>
                      <a:pt x="385" y="1749"/>
                    </a:lnTo>
                    <a:lnTo>
                      <a:pt x="403" y="1732"/>
                    </a:lnTo>
                    <a:lnTo>
                      <a:pt x="416" y="1710"/>
                    </a:lnTo>
                    <a:lnTo>
                      <a:pt x="424" y="1686"/>
                    </a:lnTo>
                    <a:lnTo>
                      <a:pt x="427" y="1660"/>
                    </a:lnTo>
                    <a:lnTo>
                      <a:pt x="424" y="1635"/>
                    </a:lnTo>
                    <a:lnTo>
                      <a:pt x="416" y="1610"/>
                    </a:lnTo>
                    <a:lnTo>
                      <a:pt x="403" y="1589"/>
                    </a:lnTo>
                    <a:lnTo>
                      <a:pt x="385" y="1572"/>
                    </a:lnTo>
                    <a:lnTo>
                      <a:pt x="364" y="1558"/>
                    </a:lnTo>
                    <a:lnTo>
                      <a:pt x="340" y="1550"/>
                    </a:lnTo>
                    <a:lnTo>
                      <a:pt x="314" y="1547"/>
                    </a:lnTo>
                    <a:close/>
                    <a:moveTo>
                      <a:pt x="1654" y="985"/>
                    </a:moveTo>
                    <a:lnTo>
                      <a:pt x="1590" y="989"/>
                    </a:lnTo>
                    <a:lnTo>
                      <a:pt x="1526" y="998"/>
                    </a:lnTo>
                    <a:lnTo>
                      <a:pt x="1465" y="1012"/>
                    </a:lnTo>
                    <a:lnTo>
                      <a:pt x="1406" y="1032"/>
                    </a:lnTo>
                    <a:lnTo>
                      <a:pt x="1350" y="1057"/>
                    </a:lnTo>
                    <a:lnTo>
                      <a:pt x="1296" y="1087"/>
                    </a:lnTo>
                    <a:lnTo>
                      <a:pt x="1247" y="1123"/>
                    </a:lnTo>
                    <a:lnTo>
                      <a:pt x="1200" y="1162"/>
                    </a:lnTo>
                    <a:lnTo>
                      <a:pt x="1156" y="1205"/>
                    </a:lnTo>
                    <a:lnTo>
                      <a:pt x="1118" y="1252"/>
                    </a:lnTo>
                    <a:lnTo>
                      <a:pt x="1083" y="1303"/>
                    </a:lnTo>
                    <a:lnTo>
                      <a:pt x="1053" y="1356"/>
                    </a:lnTo>
                    <a:lnTo>
                      <a:pt x="1027" y="1412"/>
                    </a:lnTo>
                    <a:lnTo>
                      <a:pt x="1007" y="1471"/>
                    </a:lnTo>
                    <a:lnTo>
                      <a:pt x="992" y="1532"/>
                    </a:lnTo>
                    <a:lnTo>
                      <a:pt x="983" y="1595"/>
                    </a:lnTo>
                    <a:lnTo>
                      <a:pt x="980" y="1660"/>
                    </a:lnTo>
                    <a:lnTo>
                      <a:pt x="983" y="1719"/>
                    </a:lnTo>
                    <a:lnTo>
                      <a:pt x="990" y="1776"/>
                    </a:lnTo>
                    <a:lnTo>
                      <a:pt x="1002" y="1832"/>
                    </a:lnTo>
                    <a:lnTo>
                      <a:pt x="1019" y="1885"/>
                    </a:lnTo>
                    <a:lnTo>
                      <a:pt x="1040" y="1937"/>
                    </a:lnTo>
                    <a:lnTo>
                      <a:pt x="1065" y="1986"/>
                    </a:lnTo>
                    <a:lnTo>
                      <a:pt x="1093" y="2034"/>
                    </a:lnTo>
                    <a:lnTo>
                      <a:pt x="1125" y="2078"/>
                    </a:lnTo>
                    <a:lnTo>
                      <a:pt x="1131" y="2058"/>
                    </a:lnTo>
                    <a:lnTo>
                      <a:pt x="1139" y="2040"/>
                    </a:lnTo>
                    <a:lnTo>
                      <a:pt x="1149" y="2021"/>
                    </a:lnTo>
                    <a:lnTo>
                      <a:pt x="1162" y="2005"/>
                    </a:lnTo>
                    <a:lnTo>
                      <a:pt x="1178" y="1992"/>
                    </a:lnTo>
                    <a:lnTo>
                      <a:pt x="1197" y="1980"/>
                    </a:lnTo>
                    <a:lnTo>
                      <a:pt x="1220" y="1972"/>
                    </a:lnTo>
                    <a:lnTo>
                      <a:pt x="1253" y="1963"/>
                    </a:lnTo>
                    <a:lnTo>
                      <a:pt x="1285" y="1953"/>
                    </a:lnTo>
                    <a:lnTo>
                      <a:pt x="1316" y="1941"/>
                    </a:lnTo>
                    <a:lnTo>
                      <a:pt x="1344" y="1929"/>
                    </a:lnTo>
                    <a:lnTo>
                      <a:pt x="1369" y="1916"/>
                    </a:lnTo>
                    <a:lnTo>
                      <a:pt x="1393" y="1904"/>
                    </a:lnTo>
                    <a:lnTo>
                      <a:pt x="1413" y="1892"/>
                    </a:lnTo>
                    <a:lnTo>
                      <a:pt x="1430" y="1882"/>
                    </a:lnTo>
                    <a:lnTo>
                      <a:pt x="1445" y="1874"/>
                    </a:lnTo>
                    <a:lnTo>
                      <a:pt x="1456" y="1867"/>
                    </a:lnTo>
                    <a:lnTo>
                      <a:pt x="1462" y="1863"/>
                    </a:lnTo>
                    <a:lnTo>
                      <a:pt x="1465" y="1861"/>
                    </a:lnTo>
                    <a:lnTo>
                      <a:pt x="1549" y="2131"/>
                    </a:lnTo>
                    <a:lnTo>
                      <a:pt x="1566" y="2183"/>
                    </a:lnTo>
                    <a:lnTo>
                      <a:pt x="1566" y="2182"/>
                    </a:lnTo>
                    <a:lnTo>
                      <a:pt x="1580" y="2224"/>
                    </a:lnTo>
                    <a:lnTo>
                      <a:pt x="1625" y="2097"/>
                    </a:lnTo>
                    <a:lnTo>
                      <a:pt x="1609" y="2072"/>
                    </a:lnTo>
                    <a:lnTo>
                      <a:pt x="1597" y="2051"/>
                    </a:lnTo>
                    <a:lnTo>
                      <a:pt x="1588" y="2032"/>
                    </a:lnTo>
                    <a:lnTo>
                      <a:pt x="1583" y="2015"/>
                    </a:lnTo>
                    <a:lnTo>
                      <a:pt x="1581" y="2000"/>
                    </a:lnTo>
                    <a:lnTo>
                      <a:pt x="1581" y="1988"/>
                    </a:lnTo>
                    <a:lnTo>
                      <a:pt x="1584" y="1978"/>
                    </a:lnTo>
                    <a:lnTo>
                      <a:pt x="1590" y="1969"/>
                    </a:lnTo>
                    <a:lnTo>
                      <a:pt x="1596" y="1962"/>
                    </a:lnTo>
                    <a:lnTo>
                      <a:pt x="1603" y="1957"/>
                    </a:lnTo>
                    <a:lnTo>
                      <a:pt x="1611" y="1952"/>
                    </a:lnTo>
                    <a:lnTo>
                      <a:pt x="1619" y="1949"/>
                    </a:lnTo>
                    <a:lnTo>
                      <a:pt x="1628" y="1947"/>
                    </a:lnTo>
                    <a:lnTo>
                      <a:pt x="1635" y="1946"/>
                    </a:lnTo>
                    <a:lnTo>
                      <a:pt x="1642" y="1945"/>
                    </a:lnTo>
                    <a:lnTo>
                      <a:pt x="1648" y="1944"/>
                    </a:lnTo>
                    <a:lnTo>
                      <a:pt x="1652" y="1944"/>
                    </a:lnTo>
                    <a:lnTo>
                      <a:pt x="1655" y="1944"/>
                    </a:lnTo>
                    <a:lnTo>
                      <a:pt x="1657" y="1944"/>
                    </a:lnTo>
                    <a:lnTo>
                      <a:pt x="1661" y="1944"/>
                    </a:lnTo>
                    <a:lnTo>
                      <a:pt x="1667" y="1945"/>
                    </a:lnTo>
                    <a:lnTo>
                      <a:pt x="1674" y="1946"/>
                    </a:lnTo>
                    <a:lnTo>
                      <a:pt x="1682" y="1947"/>
                    </a:lnTo>
                    <a:lnTo>
                      <a:pt x="1690" y="1949"/>
                    </a:lnTo>
                    <a:lnTo>
                      <a:pt x="1698" y="1952"/>
                    </a:lnTo>
                    <a:lnTo>
                      <a:pt x="1706" y="1957"/>
                    </a:lnTo>
                    <a:lnTo>
                      <a:pt x="1714" y="1962"/>
                    </a:lnTo>
                    <a:lnTo>
                      <a:pt x="1720" y="1969"/>
                    </a:lnTo>
                    <a:lnTo>
                      <a:pt x="1724" y="1978"/>
                    </a:lnTo>
                    <a:lnTo>
                      <a:pt x="1727" y="1988"/>
                    </a:lnTo>
                    <a:lnTo>
                      <a:pt x="1729" y="2000"/>
                    </a:lnTo>
                    <a:lnTo>
                      <a:pt x="1726" y="2015"/>
                    </a:lnTo>
                    <a:lnTo>
                      <a:pt x="1721" y="2032"/>
                    </a:lnTo>
                    <a:lnTo>
                      <a:pt x="1713" y="2051"/>
                    </a:lnTo>
                    <a:lnTo>
                      <a:pt x="1701" y="2072"/>
                    </a:lnTo>
                    <a:lnTo>
                      <a:pt x="1684" y="2097"/>
                    </a:lnTo>
                    <a:lnTo>
                      <a:pt x="1730" y="2224"/>
                    </a:lnTo>
                    <a:lnTo>
                      <a:pt x="1744" y="2182"/>
                    </a:lnTo>
                    <a:lnTo>
                      <a:pt x="1744" y="2183"/>
                    </a:lnTo>
                    <a:lnTo>
                      <a:pt x="1760" y="2131"/>
                    </a:lnTo>
                    <a:lnTo>
                      <a:pt x="1845" y="1861"/>
                    </a:lnTo>
                    <a:lnTo>
                      <a:pt x="1847" y="1863"/>
                    </a:lnTo>
                    <a:lnTo>
                      <a:pt x="1854" y="1867"/>
                    </a:lnTo>
                    <a:lnTo>
                      <a:pt x="1864" y="1874"/>
                    </a:lnTo>
                    <a:lnTo>
                      <a:pt x="1879" y="1882"/>
                    </a:lnTo>
                    <a:lnTo>
                      <a:pt x="1897" y="1892"/>
                    </a:lnTo>
                    <a:lnTo>
                      <a:pt x="1917" y="1904"/>
                    </a:lnTo>
                    <a:lnTo>
                      <a:pt x="1941" y="1916"/>
                    </a:lnTo>
                    <a:lnTo>
                      <a:pt x="1966" y="1929"/>
                    </a:lnTo>
                    <a:lnTo>
                      <a:pt x="1994" y="1941"/>
                    </a:lnTo>
                    <a:lnTo>
                      <a:pt x="2025" y="1953"/>
                    </a:lnTo>
                    <a:lnTo>
                      <a:pt x="2057" y="1963"/>
                    </a:lnTo>
                    <a:lnTo>
                      <a:pt x="2089" y="1972"/>
                    </a:lnTo>
                    <a:lnTo>
                      <a:pt x="2112" y="1980"/>
                    </a:lnTo>
                    <a:lnTo>
                      <a:pt x="2131" y="1992"/>
                    </a:lnTo>
                    <a:lnTo>
                      <a:pt x="2148" y="2005"/>
                    </a:lnTo>
                    <a:lnTo>
                      <a:pt x="2161" y="2021"/>
                    </a:lnTo>
                    <a:lnTo>
                      <a:pt x="2171" y="2040"/>
                    </a:lnTo>
                    <a:lnTo>
                      <a:pt x="2179" y="2058"/>
                    </a:lnTo>
                    <a:lnTo>
                      <a:pt x="2185" y="2078"/>
                    </a:lnTo>
                    <a:lnTo>
                      <a:pt x="2217" y="2034"/>
                    </a:lnTo>
                    <a:lnTo>
                      <a:pt x="2245" y="1986"/>
                    </a:lnTo>
                    <a:lnTo>
                      <a:pt x="2269" y="1937"/>
                    </a:lnTo>
                    <a:lnTo>
                      <a:pt x="2291" y="1885"/>
                    </a:lnTo>
                    <a:lnTo>
                      <a:pt x="2307" y="1832"/>
                    </a:lnTo>
                    <a:lnTo>
                      <a:pt x="2319" y="1776"/>
                    </a:lnTo>
                    <a:lnTo>
                      <a:pt x="2326" y="1719"/>
                    </a:lnTo>
                    <a:lnTo>
                      <a:pt x="2328" y="1660"/>
                    </a:lnTo>
                    <a:lnTo>
                      <a:pt x="2325" y="1595"/>
                    </a:lnTo>
                    <a:lnTo>
                      <a:pt x="2316" y="1532"/>
                    </a:lnTo>
                    <a:lnTo>
                      <a:pt x="2301" y="1471"/>
                    </a:lnTo>
                    <a:lnTo>
                      <a:pt x="2281" y="1412"/>
                    </a:lnTo>
                    <a:lnTo>
                      <a:pt x="2255" y="1356"/>
                    </a:lnTo>
                    <a:lnTo>
                      <a:pt x="2225" y="1303"/>
                    </a:lnTo>
                    <a:lnTo>
                      <a:pt x="2191" y="1252"/>
                    </a:lnTo>
                    <a:lnTo>
                      <a:pt x="2152" y="1205"/>
                    </a:lnTo>
                    <a:lnTo>
                      <a:pt x="2108" y="1162"/>
                    </a:lnTo>
                    <a:lnTo>
                      <a:pt x="2062" y="1123"/>
                    </a:lnTo>
                    <a:lnTo>
                      <a:pt x="2012" y="1087"/>
                    </a:lnTo>
                    <a:lnTo>
                      <a:pt x="1958" y="1057"/>
                    </a:lnTo>
                    <a:lnTo>
                      <a:pt x="1902" y="1032"/>
                    </a:lnTo>
                    <a:lnTo>
                      <a:pt x="1843" y="1012"/>
                    </a:lnTo>
                    <a:lnTo>
                      <a:pt x="1782" y="998"/>
                    </a:lnTo>
                    <a:lnTo>
                      <a:pt x="1718" y="989"/>
                    </a:lnTo>
                    <a:lnTo>
                      <a:pt x="1654" y="985"/>
                    </a:lnTo>
                    <a:close/>
                    <a:moveTo>
                      <a:pt x="2604" y="596"/>
                    </a:moveTo>
                    <a:lnTo>
                      <a:pt x="2583" y="599"/>
                    </a:lnTo>
                    <a:lnTo>
                      <a:pt x="2562" y="605"/>
                    </a:lnTo>
                    <a:lnTo>
                      <a:pt x="2541" y="615"/>
                    </a:lnTo>
                    <a:lnTo>
                      <a:pt x="2524" y="629"/>
                    </a:lnTo>
                    <a:lnTo>
                      <a:pt x="2509" y="647"/>
                    </a:lnTo>
                    <a:lnTo>
                      <a:pt x="2499" y="666"/>
                    </a:lnTo>
                    <a:lnTo>
                      <a:pt x="2492" y="688"/>
                    </a:lnTo>
                    <a:lnTo>
                      <a:pt x="2490" y="710"/>
                    </a:lnTo>
                    <a:lnTo>
                      <a:pt x="2492" y="731"/>
                    </a:lnTo>
                    <a:lnTo>
                      <a:pt x="2499" y="752"/>
                    </a:lnTo>
                    <a:lnTo>
                      <a:pt x="2509" y="772"/>
                    </a:lnTo>
                    <a:lnTo>
                      <a:pt x="2524" y="791"/>
                    </a:lnTo>
                    <a:lnTo>
                      <a:pt x="2541" y="805"/>
                    </a:lnTo>
                    <a:lnTo>
                      <a:pt x="2562" y="816"/>
                    </a:lnTo>
                    <a:lnTo>
                      <a:pt x="2583" y="822"/>
                    </a:lnTo>
                    <a:lnTo>
                      <a:pt x="2605" y="824"/>
                    </a:lnTo>
                    <a:lnTo>
                      <a:pt x="2626" y="822"/>
                    </a:lnTo>
                    <a:lnTo>
                      <a:pt x="2647" y="816"/>
                    </a:lnTo>
                    <a:lnTo>
                      <a:pt x="2667" y="805"/>
                    </a:lnTo>
                    <a:lnTo>
                      <a:pt x="2684" y="791"/>
                    </a:lnTo>
                    <a:lnTo>
                      <a:pt x="2699" y="772"/>
                    </a:lnTo>
                    <a:lnTo>
                      <a:pt x="2710" y="752"/>
                    </a:lnTo>
                    <a:lnTo>
                      <a:pt x="2716" y="731"/>
                    </a:lnTo>
                    <a:lnTo>
                      <a:pt x="2718" y="710"/>
                    </a:lnTo>
                    <a:lnTo>
                      <a:pt x="2716" y="688"/>
                    </a:lnTo>
                    <a:lnTo>
                      <a:pt x="2710" y="666"/>
                    </a:lnTo>
                    <a:lnTo>
                      <a:pt x="2699" y="647"/>
                    </a:lnTo>
                    <a:lnTo>
                      <a:pt x="2684" y="629"/>
                    </a:lnTo>
                    <a:lnTo>
                      <a:pt x="2666" y="615"/>
                    </a:lnTo>
                    <a:lnTo>
                      <a:pt x="2647" y="605"/>
                    </a:lnTo>
                    <a:lnTo>
                      <a:pt x="2626" y="599"/>
                    </a:lnTo>
                    <a:lnTo>
                      <a:pt x="2604" y="596"/>
                    </a:lnTo>
                    <a:close/>
                    <a:moveTo>
                      <a:pt x="706" y="596"/>
                    </a:moveTo>
                    <a:lnTo>
                      <a:pt x="685" y="598"/>
                    </a:lnTo>
                    <a:lnTo>
                      <a:pt x="664" y="604"/>
                    </a:lnTo>
                    <a:lnTo>
                      <a:pt x="644" y="614"/>
                    </a:lnTo>
                    <a:lnTo>
                      <a:pt x="627" y="629"/>
                    </a:lnTo>
                    <a:lnTo>
                      <a:pt x="611" y="646"/>
                    </a:lnTo>
                    <a:lnTo>
                      <a:pt x="601" y="666"/>
                    </a:lnTo>
                    <a:lnTo>
                      <a:pt x="595" y="688"/>
                    </a:lnTo>
                    <a:lnTo>
                      <a:pt x="593" y="710"/>
                    </a:lnTo>
                    <a:lnTo>
                      <a:pt x="595" y="731"/>
                    </a:lnTo>
                    <a:lnTo>
                      <a:pt x="601" y="752"/>
                    </a:lnTo>
                    <a:lnTo>
                      <a:pt x="611" y="772"/>
                    </a:lnTo>
                    <a:lnTo>
                      <a:pt x="627" y="790"/>
                    </a:lnTo>
                    <a:lnTo>
                      <a:pt x="645" y="805"/>
                    </a:lnTo>
                    <a:lnTo>
                      <a:pt x="664" y="815"/>
                    </a:lnTo>
                    <a:lnTo>
                      <a:pt x="685" y="821"/>
                    </a:lnTo>
                    <a:lnTo>
                      <a:pt x="707" y="823"/>
                    </a:lnTo>
                    <a:lnTo>
                      <a:pt x="728" y="821"/>
                    </a:lnTo>
                    <a:lnTo>
                      <a:pt x="749" y="815"/>
                    </a:lnTo>
                    <a:lnTo>
                      <a:pt x="770" y="805"/>
                    </a:lnTo>
                    <a:lnTo>
                      <a:pt x="787" y="790"/>
                    </a:lnTo>
                    <a:lnTo>
                      <a:pt x="802" y="772"/>
                    </a:lnTo>
                    <a:lnTo>
                      <a:pt x="812" y="752"/>
                    </a:lnTo>
                    <a:lnTo>
                      <a:pt x="819" y="731"/>
                    </a:lnTo>
                    <a:lnTo>
                      <a:pt x="821" y="710"/>
                    </a:lnTo>
                    <a:lnTo>
                      <a:pt x="819" y="688"/>
                    </a:lnTo>
                    <a:lnTo>
                      <a:pt x="812" y="666"/>
                    </a:lnTo>
                    <a:lnTo>
                      <a:pt x="802" y="646"/>
                    </a:lnTo>
                    <a:lnTo>
                      <a:pt x="787" y="629"/>
                    </a:lnTo>
                    <a:lnTo>
                      <a:pt x="770" y="614"/>
                    </a:lnTo>
                    <a:lnTo>
                      <a:pt x="749" y="604"/>
                    </a:lnTo>
                    <a:lnTo>
                      <a:pt x="728" y="598"/>
                    </a:lnTo>
                    <a:lnTo>
                      <a:pt x="706" y="596"/>
                    </a:lnTo>
                    <a:close/>
                    <a:moveTo>
                      <a:pt x="1655" y="202"/>
                    </a:moveTo>
                    <a:lnTo>
                      <a:pt x="1630" y="205"/>
                    </a:lnTo>
                    <a:lnTo>
                      <a:pt x="1606" y="214"/>
                    </a:lnTo>
                    <a:lnTo>
                      <a:pt x="1584" y="227"/>
                    </a:lnTo>
                    <a:lnTo>
                      <a:pt x="1567" y="245"/>
                    </a:lnTo>
                    <a:lnTo>
                      <a:pt x="1553" y="266"/>
                    </a:lnTo>
                    <a:lnTo>
                      <a:pt x="1545" y="290"/>
                    </a:lnTo>
                    <a:lnTo>
                      <a:pt x="1542" y="316"/>
                    </a:lnTo>
                    <a:lnTo>
                      <a:pt x="1545" y="342"/>
                    </a:lnTo>
                    <a:lnTo>
                      <a:pt x="1553" y="366"/>
                    </a:lnTo>
                    <a:lnTo>
                      <a:pt x="1567" y="387"/>
                    </a:lnTo>
                    <a:lnTo>
                      <a:pt x="1584" y="405"/>
                    </a:lnTo>
                    <a:lnTo>
                      <a:pt x="1606" y="418"/>
                    </a:lnTo>
                    <a:lnTo>
                      <a:pt x="1630" y="426"/>
                    </a:lnTo>
                    <a:lnTo>
                      <a:pt x="1655" y="429"/>
                    </a:lnTo>
                    <a:lnTo>
                      <a:pt x="1681" y="426"/>
                    </a:lnTo>
                    <a:lnTo>
                      <a:pt x="1705" y="418"/>
                    </a:lnTo>
                    <a:lnTo>
                      <a:pt x="1726" y="405"/>
                    </a:lnTo>
                    <a:lnTo>
                      <a:pt x="1744" y="387"/>
                    </a:lnTo>
                    <a:lnTo>
                      <a:pt x="1757" y="366"/>
                    </a:lnTo>
                    <a:lnTo>
                      <a:pt x="1766" y="342"/>
                    </a:lnTo>
                    <a:lnTo>
                      <a:pt x="1769" y="316"/>
                    </a:lnTo>
                    <a:lnTo>
                      <a:pt x="1766" y="290"/>
                    </a:lnTo>
                    <a:lnTo>
                      <a:pt x="1757" y="266"/>
                    </a:lnTo>
                    <a:lnTo>
                      <a:pt x="1744" y="245"/>
                    </a:lnTo>
                    <a:lnTo>
                      <a:pt x="1726" y="227"/>
                    </a:lnTo>
                    <a:lnTo>
                      <a:pt x="1705" y="214"/>
                    </a:lnTo>
                    <a:lnTo>
                      <a:pt x="1681" y="205"/>
                    </a:lnTo>
                    <a:lnTo>
                      <a:pt x="1655" y="202"/>
                    </a:lnTo>
                    <a:close/>
                    <a:moveTo>
                      <a:pt x="1655" y="0"/>
                    </a:moveTo>
                    <a:lnTo>
                      <a:pt x="1698" y="3"/>
                    </a:lnTo>
                    <a:lnTo>
                      <a:pt x="1739" y="11"/>
                    </a:lnTo>
                    <a:lnTo>
                      <a:pt x="1778" y="24"/>
                    </a:lnTo>
                    <a:lnTo>
                      <a:pt x="1814" y="42"/>
                    </a:lnTo>
                    <a:lnTo>
                      <a:pt x="1847" y="66"/>
                    </a:lnTo>
                    <a:lnTo>
                      <a:pt x="1878" y="92"/>
                    </a:lnTo>
                    <a:lnTo>
                      <a:pt x="1904" y="122"/>
                    </a:lnTo>
                    <a:lnTo>
                      <a:pt x="1927" y="156"/>
                    </a:lnTo>
                    <a:lnTo>
                      <a:pt x="1945" y="192"/>
                    </a:lnTo>
                    <a:lnTo>
                      <a:pt x="1958" y="231"/>
                    </a:lnTo>
                    <a:lnTo>
                      <a:pt x="1966" y="272"/>
                    </a:lnTo>
                    <a:lnTo>
                      <a:pt x="1969" y="315"/>
                    </a:lnTo>
                    <a:lnTo>
                      <a:pt x="1966" y="359"/>
                    </a:lnTo>
                    <a:lnTo>
                      <a:pt x="1957" y="402"/>
                    </a:lnTo>
                    <a:lnTo>
                      <a:pt x="1943" y="442"/>
                    </a:lnTo>
                    <a:lnTo>
                      <a:pt x="1923" y="480"/>
                    </a:lnTo>
                    <a:lnTo>
                      <a:pt x="1899" y="514"/>
                    </a:lnTo>
                    <a:lnTo>
                      <a:pt x="1870" y="544"/>
                    </a:lnTo>
                    <a:lnTo>
                      <a:pt x="1837" y="572"/>
                    </a:lnTo>
                    <a:lnTo>
                      <a:pt x="1801" y="594"/>
                    </a:lnTo>
                    <a:lnTo>
                      <a:pt x="1762" y="610"/>
                    </a:lnTo>
                    <a:lnTo>
                      <a:pt x="1762" y="796"/>
                    </a:lnTo>
                    <a:lnTo>
                      <a:pt x="1829" y="807"/>
                    </a:lnTo>
                    <a:lnTo>
                      <a:pt x="1896" y="823"/>
                    </a:lnTo>
                    <a:lnTo>
                      <a:pt x="1959" y="844"/>
                    </a:lnTo>
                    <a:lnTo>
                      <a:pt x="2021" y="870"/>
                    </a:lnTo>
                    <a:lnTo>
                      <a:pt x="2080" y="901"/>
                    </a:lnTo>
                    <a:lnTo>
                      <a:pt x="2136" y="935"/>
                    </a:lnTo>
                    <a:lnTo>
                      <a:pt x="2189" y="973"/>
                    </a:lnTo>
                    <a:lnTo>
                      <a:pt x="2320" y="842"/>
                    </a:lnTo>
                    <a:lnTo>
                      <a:pt x="2306" y="807"/>
                    </a:lnTo>
                    <a:lnTo>
                      <a:pt x="2297" y="769"/>
                    </a:lnTo>
                    <a:lnTo>
                      <a:pt x="2292" y="732"/>
                    </a:lnTo>
                    <a:lnTo>
                      <a:pt x="2291" y="695"/>
                    </a:lnTo>
                    <a:lnTo>
                      <a:pt x="2295" y="656"/>
                    </a:lnTo>
                    <a:lnTo>
                      <a:pt x="2303" y="620"/>
                    </a:lnTo>
                    <a:lnTo>
                      <a:pt x="2316" y="584"/>
                    </a:lnTo>
                    <a:lnTo>
                      <a:pt x="2333" y="549"/>
                    </a:lnTo>
                    <a:lnTo>
                      <a:pt x="2355" y="516"/>
                    </a:lnTo>
                    <a:lnTo>
                      <a:pt x="2382" y="486"/>
                    </a:lnTo>
                    <a:lnTo>
                      <a:pt x="2411" y="459"/>
                    </a:lnTo>
                    <a:lnTo>
                      <a:pt x="2444" y="438"/>
                    </a:lnTo>
                    <a:lnTo>
                      <a:pt x="2477" y="420"/>
                    </a:lnTo>
                    <a:lnTo>
                      <a:pt x="2512" y="407"/>
                    </a:lnTo>
                    <a:lnTo>
                      <a:pt x="2548" y="399"/>
                    </a:lnTo>
                    <a:lnTo>
                      <a:pt x="2586" y="394"/>
                    </a:lnTo>
                    <a:lnTo>
                      <a:pt x="2623" y="394"/>
                    </a:lnTo>
                    <a:lnTo>
                      <a:pt x="2659" y="399"/>
                    </a:lnTo>
                    <a:lnTo>
                      <a:pt x="2696" y="407"/>
                    </a:lnTo>
                    <a:lnTo>
                      <a:pt x="2731" y="420"/>
                    </a:lnTo>
                    <a:lnTo>
                      <a:pt x="2765" y="438"/>
                    </a:lnTo>
                    <a:lnTo>
                      <a:pt x="2796" y="459"/>
                    </a:lnTo>
                    <a:lnTo>
                      <a:pt x="2826" y="486"/>
                    </a:lnTo>
                    <a:lnTo>
                      <a:pt x="2853" y="516"/>
                    </a:lnTo>
                    <a:lnTo>
                      <a:pt x="2874" y="547"/>
                    </a:lnTo>
                    <a:lnTo>
                      <a:pt x="2892" y="582"/>
                    </a:lnTo>
                    <a:lnTo>
                      <a:pt x="2905" y="617"/>
                    </a:lnTo>
                    <a:lnTo>
                      <a:pt x="2913" y="653"/>
                    </a:lnTo>
                    <a:lnTo>
                      <a:pt x="2918" y="690"/>
                    </a:lnTo>
                    <a:lnTo>
                      <a:pt x="2918" y="727"/>
                    </a:lnTo>
                    <a:lnTo>
                      <a:pt x="2913" y="764"/>
                    </a:lnTo>
                    <a:lnTo>
                      <a:pt x="2905" y="801"/>
                    </a:lnTo>
                    <a:lnTo>
                      <a:pt x="2892" y="836"/>
                    </a:lnTo>
                    <a:lnTo>
                      <a:pt x="2874" y="869"/>
                    </a:lnTo>
                    <a:lnTo>
                      <a:pt x="2853" y="902"/>
                    </a:lnTo>
                    <a:lnTo>
                      <a:pt x="2826" y="931"/>
                    </a:lnTo>
                    <a:lnTo>
                      <a:pt x="2796" y="958"/>
                    </a:lnTo>
                    <a:lnTo>
                      <a:pt x="2763" y="980"/>
                    </a:lnTo>
                    <a:lnTo>
                      <a:pt x="2728" y="999"/>
                    </a:lnTo>
                    <a:lnTo>
                      <a:pt x="2691" y="1012"/>
                    </a:lnTo>
                    <a:lnTo>
                      <a:pt x="2654" y="1020"/>
                    </a:lnTo>
                    <a:lnTo>
                      <a:pt x="2616" y="1024"/>
                    </a:lnTo>
                    <a:lnTo>
                      <a:pt x="2578" y="1023"/>
                    </a:lnTo>
                    <a:lnTo>
                      <a:pt x="2540" y="1017"/>
                    </a:lnTo>
                    <a:lnTo>
                      <a:pt x="2503" y="1007"/>
                    </a:lnTo>
                    <a:lnTo>
                      <a:pt x="2467" y="992"/>
                    </a:lnTo>
                    <a:lnTo>
                      <a:pt x="2337" y="1122"/>
                    </a:lnTo>
                    <a:lnTo>
                      <a:pt x="2376" y="1175"/>
                    </a:lnTo>
                    <a:lnTo>
                      <a:pt x="2411" y="1233"/>
                    </a:lnTo>
                    <a:lnTo>
                      <a:pt x="2442" y="1292"/>
                    </a:lnTo>
                    <a:lnTo>
                      <a:pt x="2468" y="1354"/>
                    </a:lnTo>
                    <a:lnTo>
                      <a:pt x="2489" y="1419"/>
                    </a:lnTo>
                    <a:lnTo>
                      <a:pt x="2506" y="1485"/>
                    </a:lnTo>
                    <a:lnTo>
                      <a:pt x="2517" y="1554"/>
                    </a:lnTo>
                    <a:lnTo>
                      <a:pt x="2702" y="1554"/>
                    </a:lnTo>
                    <a:lnTo>
                      <a:pt x="2719" y="1515"/>
                    </a:lnTo>
                    <a:lnTo>
                      <a:pt x="2741" y="1478"/>
                    </a:lnTo>
                    <a:lnTo>
                      <a:pt x="2767" y="1446"/>
                    </a:lnTo>
                    <a:lnTo>
                      <a:pt x="2797" y="1417"/>
                    </a:lnTo>
                    <a:lnTo>
                      <a:pt x="2831" y="1392"/>
                    </a:lnTo>
                    <a:lnTo>
                      <a:pt x="2869" y="1372"/>
                    </a:lnTo>
                    <a:lnTo>
                      <a:pt x="2909" y="1358"/>
                    </a:lnTo>
                    <a:lnTo>
                      <a:pt x="2952" y="1349"/>
                    </a:lnTo>
                    <a:lnTo>
                      <a:pt x="2997" y="1346"/>
                    </a:lnTo>
                    <a:lnTo>
                      <a:pt x="3039" y="1348"/>
                    </a:lnTo>
                    <a:lnTo>
                      <a:pt x="3080" y="1357"/>
                    </a:lnTo>
                    <a:lnTo>
                      <a:pt x="3119" y="1370"/>
                    </a:lnTo>
                    <a:lnTo>
                      <a:pt x="3155" y="1388"/>
                    </a:lnTo>
                    <a:lnTo>
                      <a:pt x="3189" y="1411"/>
                    </a:lnTo>
                    <a:lnTo>
                      <a:pt x="3218" y="1438"/>
                    </a:lnTo>
                    <a:lnTo>
                      <a:pt x="3245" y="1468"/>
                    </a:lnTo>
                    <a:lnTo>
                      <a:pt x="3268" y="1501"/>
                    </a:lnTo>
                    <a:lnTo>
                      <a:pt x="3286" y="1538"/>
                    </a:lnTo>
                    <a:lnTo>
                      <a:pt x="3300" y="1576"/>
                    </a:lnTo>
                    <a:lnTo>
                      <a:pt x="3308" y="1618"/>
                    </a:lnTo>
                    <a:lnTo>
                      <a:pt x="3311" y="1660"/>
                    </a:lnTo>
                    <a:lnTo>
                      <a:pt x="3308" y="1703"/>
                    </a:lnTo>
                    <a:lnTo>
                      <a:pt x="3300" y="1744"/>
                    </a:lnTo>
                    <a:lnTo>
                      <a:pt x="3286" y="1783"/>
                    </a:lnTo>
                    <a:lnTo>
                      <a:pt x="3268" y="1820"/>
                    </a:lnTo>
                    <a:lnTo>
                      <a:pt x="3245" y="1853"/>
                    </a:lnTo>
                    <a:lnTo>
                      <a:pt x="3218" y="1883"/>
                    </a:lnTo>
                    <a:lnTo>
                      <a:pt x="3189" y="1909"/>
                    </a:lnTo>
                    <a:lnTo>
                      <a:pt x="3155" y="1933"/>
                    </a:lnTo>
                    <a:lnTo>
                      <a:pt x="3119" y="1951"/>
                    </a:lnTo>
                    <a:lnTo>
                      <a:pt x="3080" y="1964"/>
                    </a:lnTo>
                    <a:lnTo>
                      <a:pt x="3039" y="1972"/>
                    </a:lnTo>
                    <a:lnTo>
                      <a:pt x="2997" y="1975"/>
                    </a:lnTo>
                    <a:lnTo>
                      <a:pt x="2956" y="1973"/>
                    </a:lnTo>
                    <a:lnTo>
                      <a:pt x="2917" y="1965"/>
                    </a:lnTo>
                    <a:lnTo>
                      <a:pt x="2880" y="1953"/>
                    </a:lnTo>
                    <a:lnTo>
                      <a:pt x="2846" y="1936"/>
                    </a:lnTo>
                    <a:lnTo>
                      <a:pt x="2813" y="1915"/>
                    </a:lnTo>
                    <a:lnTo>
                      <a:pt x="2783" y="1891"/>
                    </a:lnTo>
                    <a:lnTo>
                      <a:pt x="2757" y="1863"/>
                    </a:lnTo>
                    <a:lnTo>
                      <a:pt x="2734" y="1833"/>
                    </a:lnTo>
                    <a:lnTo>
                      <a:pt x="2715" y="1799"/>
                    </a:lnTo>
                    <a:lnTo>
                      <a:pt x="2701" y="1763"/>
                    </a:lnTo>
                    <a:lnTo>
                      <a:pt x="2518" y="1763"/>
                    </a:lnTo>
                    <a:lnTo>
                      <a:pt x="2507" y="1832"/>
                    </a:lnTo>
                    <a:lnTo>
                      <a:pt x="2492" y="1898"/>
                    </a:lnTo>
                    <a:lnTo>
                      <a:pt x="2471" y="1963"/>
                    </a:lnTo>
                    <a:lnTo>
                      <a:pt x="2445" y="2024"/>
                    </a:lnTo>
                    <a:lnTo>
                      <a:pt x="2414" y="2084"/>
                    </a:lnTo>
                    <a:lnTo>
                      <a:pt x="2379" y="2142"/>
                    </a:lnTo>
                    <a:lnTo>
                      <a:pt x="2341" y="2195"/>
                    </a:lnTo>
                    <a:lnTo>
                      <a:pt x="2472" y="2326"/>
                    </a:lnTo>
                    <a:lnTo>
                      <a:pt x="2507" y="2312"/>
                    </a:lnTo>
                    <a:lnTo>
                      <a:pt x="2543" y="2303"/>
                    </a:lnTo>
                    <a:lnTo>
                      <a:pt x="2582" y="2297"/>
                    </a:lnTo>
                    <a:lnTo>
                      <a:pt x="2619" y="2297"/>
                    </a:lnTo>
                    <a:lnTo>
                      <a:pt x="2656" y="2301"/>
                    </a:lnTo>
                    <a:lnTo>
                      <a:pt x="2693" y="2309"/>
                    </a:lnTo>
                    <a:lnTo>
                      <a:pt x="2730" y="2322"/>
                    </a:lnTo>
                    <a:lnTo>
                      <a:pt x="2764" y="2339"/>
                    </a:lnTo>
                    <a:lnTo>
                      <a:pt x="2797" y="2362"/>
                    </a:lnTo>
                    <a:lnTo>
                      <a:pt x="2827" y="2389"/>
                    </a:lnTo>
                    <a:lnTo>
                      <a:pt x="2854" y="2418"/>
                    </a:lnTo>
                    <a:lnTo>
                      <a:pt x="2875" y="2451"/>
                    </a:lnTo>
                    <a:lnTo>
                      <a:pt x="2892" y="2484"/>
                    </a:lnTo>
                    <a:lnTo>
                      <a:pt x="2905" y="2519"/>
                    </a:lnTo>
                    <a:lnTo>
                      <a:pt x="2914" y="2556"/>
                    </a:lnTo>
                    <a:lnTo>
                      <a:pt x="2918" y="2593"/>
                    </a:lnTo>
                    <a:lnTo>
                      <a:pt x="2918" y="2630"/>
                    </a:lnTo>
                    <a:lnTo>
                      <a:pt x="2914" y="2667"/>
                    </a:lnTo>
                    <a:lnTo>
                      <a:pt x="2905" y="2703"/>
                    </a:lnTo>
                    <a:lnTo>
                      <a:pt x="2892" y="2738"/>
                    </a:lnTo>
                    <a:lnTo>
                      <a:pt x="2875" y="2773"/>
                    </a:lnTo>
                    <a:lnTo>
                      <a:pt x="2854" y="2804"/>
                    </a:lnTo>
                    <a:lnTo>
                      <a:pt x="2827" y="2834"/>
                    </a:lnTo>
                    <a:lnTo>
                      <a:pt x="2797" y="2861"/>
                    </a:lnTo>
                    <a:lnTo>
                      <a:pt x="2765" y="2882"/>
                    </a:lnTo>
                    <a:lnTo>
                      <a:pt x="2732" y="2900"/>
                    </a:lnTo>
                    <a:lnTo>
                      <a:pt x="2697" y="2913"/>
                    </a:lnTo>
                    <a:lnTo>
                      <a:pt x="2660" y="2921"/>
                    </a:lnTo>
                    <a:lnTo>
                      <a:pt x="2623" y="2926"/>
                    </a:lnTo>
                    <a:lnTo>
                      <a:pt x="2587" y="2926"/>
                    </a:lnTo>
                    <a:lnTo>
                      <a:pt x="2549" y="2921"/>
                    </a:lnTo>
                    <a:lnTo>
                      <a:pt x="2513" y="2913"/>
                    </a:lnTo>
                    <a:lnTo>
                      <a:pt x="2478" y="2900"/>
                    </a:lnTo>
                    <a:lnTo>
                      <a:pt x="2445" y="2882"/>
                    </a:lnTo>
                    <a:lnTo>
                      <a:pt x="2412" y="2861"/>
                    </a:lnTo>
                    <a:lnTo>
                      <a:pt x="2382" y="2834"/>
                    </a:lnTo>
                    <a:lnTo>
                      <a:pt x="2356" y="2803"/>
                    </a:lnTo>
                    <a:lnTo>
                      <a:pt x="2334" y="2771"/>
                    </a:lnTo>
                    <a:lnTo>
                      <a:pt x="2316" y="2735"/>
                    </a:lnTo>
                    <a:lnTo>
                      <a:pt x="2303" y="2699"/>
                    </a:lnTo>
                    <a:lnTo>
                      <a:pt x="2295" y="2662"/>
                    </a:lnTo>
                    <a:lnTo>
                      <a:pt x="2291" y="2623"/>
                    </a:lnTo>
                    <a:lnTo>
                      <a:pt x="2292" y="2585"/>
                    </a:lnTo>
                    <a:lnTo>
                      <a:pt x="2298" y="2546"/>
                    </a:lnTo>
                    <a:lnTo>
                      <a:pt x="2308" y="2509"/>
                    </a:lnTo>
                    <a:lnTo>
                      <a:pt x="2322" y="2474"/>
                    </a:lnTo>
                    <a:lnTo>
                      <a:pt x="2193" y="2344"/>
                    </a:lnTo>
                    <a:lnTo>
                      <a:pt x="2138" y="2383"/>
                    </a:lnTo>
                    <a:lnTo>
                      <a:pt x="2082" y="2418"/>
                    </a:lnTo>
                    <a:lnTo>
                      <a:pt x="2023" y="2449"/>
                    </a:lnTo>
                    <a:lnTo>
                      <a:pt x="1961" y="2475"/>
                    </a:lnTo>
                    <a:lnTo>
                      <a:pt x="1897" y="2496"/>
                    </a:lnTo>
                    <a:lnTo>
                      <a:pt x="1830" y="2513"/>
                    </a:lnTo>
                    <a:lnTo>
                      <a:pt x="1762" y="2524"/>
                    </a:lnTo>
                    <a:lnTo>
                      <a:pt x="1762" y="2709"/>
                    </a:lnTo>
                    <a:lnTo>
                      <a:pt x="1801" y="2726"/>
                    </a:lnTo>
                    <a:lnTo>
                      <a:pt x="1837" y="2748"/>
                    </a:lnTo>
                    <a:lnTo>
                      <a:pt x="1870" y="2775"/>
                    </a:lnTo>
                    <a:lnTo>
                      <a:pt x="1898" y="2805"/>
                    </a:lnTo>
                    <a:lnTo>
                      <a:pt x="1923" y="2839"/>
                    </a:lnTo>
                    <a:lnTo>
                      <a:pt x="1942" y="2877"/>
                    </a:lnTo>
                    <a:lnTo>
                      <a:pt x="1957" y="2917"/>
                    </a:lnTo>
                    <a:lnTo>
                      <a:pt x="1966" y="2959"/>
                    </a:lnTo>
                    <a:lnTo>
                      <a:pt x="1969" y="3005"/>
                    </a:lnTo>
                    <a:lnTo>
                      <a:pt x="1966" y="3047"/>
                    </a:lnTo>
                    <a:lnTo>
                      <a:pt x="1958" y="3089"/>
                    </a:lnTo>
                    <a:lnTo>
                      <a:pt x="1945" y="3127"/>
                    </a:lnTo>
                    <a:lnTo>
                      <a:pt x="1927" y="3163"/>
                    </a:lnTo>
                    <a:lnTo>
                      <a:pt x="1904" y="3197"/>
                    </a:lnTo>
                    <a:lnTo>
                      <a:pt x="1878" y="3227"/>
                    </a:lnTo>
                    <a:lnTo>
                      <a:pt x="1847" y="3254"/>
                    </a:lnTo>
                    <a:lnTo>
                      <a:pt x="1814" y="3276"/>
                    </a:lnTo>
                    <a:lnTo>
                      <a:pt x="1778" y="3295"/>
                    </a:lnTo>
                    <a:lnTo>
                      <a:pt x="1739" y="3308"/>
                    </a:lnTo>
                    <a:lnTo>
                      <a:pt x="1698" y="3317"/>
                    </a:lnTo>
                    <a:lnTo>
                      <a:pt x="1655" y="3320"/>
                    </a:lnTo>
                    <a:lnTo>
                      <a:pt x="1613" y="3317"/>
                    </a:lnTo>
                    <a:lnTo>
                      <a:pt x="1572" y="3308"/>
                    </a:lnTo>
                    <a:lnTo>
                      <a:pt x="1533" y="3295"/>
                    </a:lnTo>
                    <a:lnTo>
                      <a:pt x="1497" y="3276"/>
                    </a:lnTo>
                    <a:lnTo>
                      <a:pt x="1464" y="3254"/>
                    </a:lnTo>
                    <a:lnTo>
                      <a:pt x="1433" y="3227"/>
                    </a:lnTo>
                    <a:lnTo>
                      <a:pt x="1407" y="3197"/>
                    </a:lnTo>
                    <a:lnTo>
                      <a:pt x="1384" y="3163"/>
                    </a:lnTo>
                    <a:lnTo>
                      <a:pt x="1366" y="3127"/>
                    </a:lnTo>
                    <a:lnTo>
                      <a:pt x="1353" y="3089"/>
                    </a:lnTo>
                    <a:lnTo>
                      <a:pt x="1345" y="3047"/>
                    </a:lnTo>
                    <a:lnTo>
                      <a:pt x="1342" y="3005"/>
                    </a:lnTo>
                    <a:lnTo>
                      <a:pt x="1344" y="2964"/>
                    </a:lnTo>
                    <a:lnTo>
                      <a:pt x="1352" y="2925"/>
                    </a:lnTo>
                    <a:lnTo>
                      <a:pt x="1364" y="2888"/>
                    </a:lnTo>
                    <a:lnTo>
                      <a:pt x="1381" y="2853"/>
                    </a:lnTo>
                    <a:lnTo>
                      <a:pt x="1401" y="2821"/>
                    </a:lnTo>
                    <a:lnTo>
                      <a:pt x="1425" y="2791"/>
                    </a:lnTo>
                    <a:lnTo>
                      <a:pt x="1454" y="2765"/>
                    </a:lnTo>
                    <a:lnTo>
                      <a:pt x="1484" y="2741"/>
                    </a:lnTo>
                    <a:lnTo>
                      <a:pt x="1517" y="2722"/>
                    </a:lnTo>
                    <a:lnTo>
                      <a:pt x="1553" y="2707"/>
                    </a:lnTo>
                    <a:lnTo>
                      <a:pt x="1553" y="2524"/>
                    </a:lnTo>
                    <a:lnTo>
                      <a:pt x="1484" y="2513"/>
                    </a:lnTo>
                    <a:lnTo>
                      <a:pt x="1417" y="2497"/>
                    </a:lnTo>
                    <a:lnTo>
                      <a:pt x="1353" y="2476"/>
                    </a:lnTo>
                    <a:lnTo>
                      <a:pt x="1290" y="2450"/>
                    </a:lnTo>
                    <a:lnTo>
                      <a:pt x="1230" y="2418"/>
                    </a:lnTo>
                    <a:lnTo>
                      <a:pt x="1173" y="2383"/>
                    </a:lnTo>
                    <a:lnTo>
                      <a:pt x="1119" y="2344"/>
                    </a:lnTo>
                    <a:lnTo>
                      <a:pt x="989" y="2474"/>
                    </a:lnTo>
                    <a:lnTo>
                      <a:pt x="1004" y="2509"/>
                    </a:lnTo>
                    <a:lnTo>
                      <a:pt x="1014" y="2546"/>
                    </a:lnTo>
                    <a:lnTo>
                      <a:pt x="1019" y="2585"/>
                    </a:lnTo>
                    <a:lnTo>
                      <a:pt x="1020" y="2623"/>
                    </a:lnTo>
                    <a:lnTo>
                      <a:pt x="1016" y="2662"/>
                    </a:lnTo>
                    <a:lnTo>
                      <a:pt x="1008" y="2699"/>
                    </a:lnTo>
                    <a:lnTo>
                      <a:pt x="995" y="2735"/>
                    </a:lnTo>
                    <a:lnTo>
                      <a:pt x="978" y="2771"/>
                    </a:lnTo>
                    <a:lnTo>
                      <a:pt x="956" y="2803"/>
                    </a:lnTo>
                    <a:lnTo>
                      <a:pt x="929" y="2834"/>
                    </a:lnTo>
                    <a:lnTo>
                      <a:pt x="900" y="2861"/>
                    </a:lnTo>
                    <a:lnTo>
                      <a:pt x="867" y="2882"/>
                    </a:lnTo>
                    <a:lnTo>
                      <a:pt x="834" y="2900"/>
                    </a:lnTo>
                    <a:lnTo>
                      <a:pt x="799" y="2913"/>
                    </a:lnTo>
                    <a:lnTo>
                      <a:pt x="763" y="2921"/>
                    </a:lnTo>
                    <a:lnTo>
                      <a:pt x="725" y="2926"/>
                    </a:lnTo>
                    <a:lnTo>
                      <a:pt x="688" y="2926"/>
                    </a:lnTo>
                    <a:lnTo>
                      <a:pt x="652" y="2921"/>
                    </a:lnTo>
                    <a:lnTo>
                      <a:pt x="615" y="2913"/>
                    </a:lnTo>
                    <a:lnTo>
                      <a:pt x="580" y="2900"/>
                    </a:lnTo>
                    <a:lnTo>
                      <a:pt x="546" y="2882"/>
                    </a:lnTo>
                    <a:lnTo>
                      <a:pt x="514" y="2861"/>
                    </a:lnTo>
                    <a:lnTo>
                      <a:pt x="485" y="2834"/>
                    </a:lnTo>
                    <a:lnTo>
                      <a:pt x="458" y="2804"/>
                    </a:lnTo>
                    <a:lnTo>
                      <a:pt x="436" y="2773"/>
                    </a:lnTo>
                    <a:lnTo>
                      <a:pt x="419" y="2738"/>
                    </a:lnTo>
                    <a:lnTo>
                      <a:pt x="406" y="2703"/>
                    </a:lnTo>
                    <a:lnTo>
                      <a:pt x="398" y="2667"/>
                    </a:lnTo>
                    <a:lnTo>
                      <a:pt x="393" y="2630"/>
                    </a:lnTo>
                    <a:lnTo>
                      <a:pt x="393" y="2593"/>
                    </a:lnTo>
                    <a:lnTo>
                      <a:pt x="398" y="2556"/>
                    </a:lnTo>
                    <a:lnTo>
                      <a:pt x="406" y="2519"/>
                    </a:lnTo>
                    <a:lnTo>
                      <a:pt x="419" y="2484"/>
                    </a:lnTo>
                    <a:lnTo>
                      <a:pt x="436" y="2451"/>
                    </a:lnTo>
                    <a:lnTo>
                      <a:pt x="458" y="2418"/>
                    </a:lnTo>
                    <a:lnTo>
                      <a:pt x="485" y="2389"/>
                    </a:lnTo>
                    <a:lnTo>
                      <a:pt x="515" y="2362"/>
                    </a:lnTo>
                    <a:lnTo>
                      <a:pt x="547" y="2339"/>
                    </a:lnTo>
                    <a:lnTo>
                      <a:pt x="581" y="2322"/>
                    </a:lnTo>
                    <a:lnTo>
                      <a:pt x="617" y="2309"/>
                    </a:lnTo>
                    <a:lnTo>
                      <a:pt x="655" y="2301"/>
                    </a:lnTo>
                    <a:lnTo>
                      <a:pt x="692" y="2297"/>
                    </a:lnTo>
                    <a:lnTo>
                      <a:pt x="730" y="2297"/>
                    </a:lnTo>
                    <a:lnTo>
                      <a:pt x="768" y="2303"/>
                    </a:lnTo>
                    <a:lnTo>
                      <a:pt x="804" y="2312"/>
                    </a:lnTo>
                    <a:lnTo>
                      <a:pt x="840" y="2326"/>
                    </a:lnTo>
                    <a:lnTo>
                      <a:pt x="971" y="2195"/>
                    </a:lnTo>
                    <a:lnTo>
                      <a:pt x="932" y="2142"/>
                    </a:lnTo>
                    <a:lnTo>
                      <a:pt x="897" y="2084"/>
                    </a:lnTo>
                    <a:lnTo>
                      <a:pt x="867" y="2024"/>
                    </a:lnTo>
                    <a:lnTo>
                      <a:pt x="841" y="1963"/>
                    </a:lnTo>
                    <a:lnTo>
                      <a:pt x="820" y="1898"/>
                    </a:lnTo>
                    <a:lnTo>
                      <a:pt x="804" y="1832"/>
                    </a:lnTo>
                    <a:lnTo>
                      <a:pt x="793" y="1763"/>
                    </a:lnTo>
                    <a:lnTo>
                      <a:pt x="610" y="1763"/>
                    </a:lnTo>
                    <a:lnTo>
                      <a:pt x="596" y="1799"/>
                    </a:lnTo>
                    <a:lnTo>
                      <a:pt x="577" y="1833"/>
                    </a:lnTo>
                    <a:lnTo>
                      <a:pt x="554" y="1863"/>
                    </a:lnTo>
                    <a:lnTo>
                      <a:pt x="528" y="1891"/>
                    </a:lnTo>
                    <a:lnTo>
                      <a:pt x="499" y="1915"/>
                    </a:lnTo>
                    <a:lnTo>
                      <a:pt x="466" y="1936"/>
                    </a:lnTo>
                    <a:lnTo>
                      <a:pt x="431" y="1953"/>
                    </a:lnTo>
                    <a:lnTo>
                      <a:pt x="394" y="1965"/>
                    </a:lnTo>
                    <a:lnTo>
                      <a:pt x="355" y="1973"/>
                    </a:lnTo>
                    <a:lnTo>
                      <a:pt x="314" y="1975"/>
                    </a:lnTo>
                    <a:lnTo>
                      <a:pt x="272" y="1972"/>
                    </a:lnTo>
                    <a:lnTo>
                      <a:pt x="231" y="1964"/>
                    </a:lnTo>
                    <a:lnTo>
                      <a:pt x="192" y="1951"/>
                    </a:lnTo>
                    <a:lnTo>
                      <a:pt x="156" y="1933"/>
                    </a:lnTo>
                    <a:lnTo>
                      <a:pt x="122" y="1909"/>
                    </a:lnTo>
                    <a:lnTo>
                      <a:pt x="92" y="1883"/>
                    </a:lnTo>
                    <a:lnTo>
                      <a:pt x="65" y="1853"/>
                    </a:lnTo>
                    <a:lnTo>
                      <a:pt x="43" y="1820"/>
                    </a:lnTo>
                    <a:lnTo>
                      <a:pt x="25" y="1783"/>
                    </a:lnTo>
                    <a:lnTo>
                      <a:pt x="11" y="1744"/>
                    </a:lnTo>
                    <a:lnTo>
                      <a:pt x="3" y="1703"/>
                    </a:lnTo>
                    <a:lnTo>
                      <a:pt x="0" y="1660"/>
                    </a:lnTo>
                    <a:lnTo>
                      <a:pt x="3" y="1618"/>
                    </a:lnTo>
                    <a:lnTo>
                      <a:pt x="11" y="1576"/>
                    </a:lnTo>
                    <a:lnTo>
                      <a:pt x="25" y="1538"/>
                    </a:lnTo>
                    <a:lnTo>
                      <a:pt x="43" y="1501"/>
                    </a:lnTo>
                    <a:lnTo>
                      <a:pt x="65" y="1468"/>
                    </a:lnTo>
                    <a:lnTo>
                      <a:pt x="92" y="1438"/>
                    </a:lnTo>
                    <a:lnTo>
                      <a:pt x="122" y="1411"/>
                    </a:lnTo>
                    <a:lnTo>
                      <a:pt x="156" y="1388"/>
                    </a:lnTo>
                    <a:lnTo>
                      <a:pt x="192" y="1370"/>
                    </a:lnTo>
                    <a:lnTo>
                      <a:pt x="231" y="1356"/>
                    </a:lnTo>
                    <a:lnTo>
                      <a:pt x="272" y="1348"/>
                    </a:lnTo>
                    <a:lnTo>
                      <a:pt x="314" y="1345"/>
                    </a:lnTo>
                    <a:lnTo>
                      <a:pt x="359" y="1348"/>
                    </a:lnTo>
                    <a:lnTo>
                      <a:pt x="401" y="1357"/>
                    </a:lnTo>
                    <a:lnTo>
                      <a:pt x="441" y="1371"/>
                    </a:lnTo>
                    <a:lnTo>
                      <a:pt x="478" y="1391"/>
                    </a:lnTo>
                    <a:lnTo>
                      <a:pt x="513" y="1416"/>
                    </a:lnTo>
                    <a:lnTo>
                      <a:pt x="544" y="1445"/>
                    </a:lnTo>
                    <a:lnTo>
                      <a:pt x="570" y="1477"/>
                    </a:lnTo>
                    <a:lnTo>
                      <a:pt x="592" y="1514"/>
                    </a:lnTo>
                    <a:lnTo>
                      <a:pt x="609" y="1553"/>
                    </a:lnTo>
                    <a:lnTo>
                      <a:pt x="794" y="1553"/>
                    </a:lnTo>
                    <a:lnTo>
                      <a:pt x="805" y="1484"/>
                    </a:lnTo>
                    <a:lnTo>
                      <a:pt x="821" y="1418"/>
                    </a:lnTo>
                    <a:lnTo>
                      <a:pt x="843" y="1353"/>
                    </a:lnTo>
                    <a:lnTo>
                      <a:pt x="869" y="1291"/>
                    </a:lnTo>
                    <a:lnTo>
                      <a:pt x="900" y="1232"/>
                    </a:lnTo>
                    <a:lnTo>
                      <a:pt x="935" y="1174"/>
                    </a:lnTo>
                    <a:lnTo>
                      <a:pt x="974" y="1121"/>
                    </a:lnTo>
                    <a:lnTo>
                      <a:pt x="844" y="992"/>
                    </a:lnTo>
                    <a:lnTo>
                      <a:pt x="808" y="1006"/>
                    </a:lnTo>
                    <a:lnTo>
                      <a:pt x="771" y="1016"/>
                    </a:lnTo>
                    <a:lnTo>
                      <a:pt x="733" y="1022"/>
                    </a:lnTo>
                    <a:lnTo>
                      <a:pt x="695" y="1023"/>
                    </a:lnTo>
                    <a:lnTo>
                      <a:pt x="657" y="1019"/>
                    </a:lnTo>
                    <a:lnTo>
                      <a:pt x="619" y="1011"/>
                    </a:lnTo>
                    <a:lnTo>
                      <a:pt x="583" y="998"/>
                    </a:lnTo>
                    <a:lnTo>
                      <a:pt x="548" y="979"/>
                    </a:lnTo>
                    <a:lnTo>
                      <a:pt x="515" y="957"/>
                    </a:lnTo>
                    <a:lnTo>
                      <a:pt x="485" y="931"/>
                    </a:lnTo>
                    <a:lnTo>
                      <a:pt x="458" y="901"/>
                    </a:lnTo>
                    <a:lnTo>
                      <a:pt x="436" y="869"/>
                    </a:lnTo>
                    <a:lnTo>
                      <a:pt x="419" y="835"/>
                    </a:lnTo>
                    <a:lnTo>
                      <a:pt x="406" y="800"/>
                    </a:lnTo>
                    <a:lnTo>
                      <a:pt x="398" y="763"/>
                    </a:lnTo>
                    <a:lnTo>
                      <a:pt x="393" y="727"/>
                    </a:lnTo>
                    <a:lnTo>
                      <a:pt x="393" y="690"/>
                    </a:lnTo>
                    <a:lnTo>
                      <a:pt x="398" y="652"/>
                    </a:lnTo>
                    <a:lnTo>
                      <a:pt x="406" y="616"/>
                    </a:lnTo>
                    <a:lnTo>
                      <a:pt x="419" y="581"/>
                    </a:lnTo>
                    <a:lnTo>
                      <a:pt x="436" y="547"/>
                    </a:lnTo>
                    <a:lnTo>
                      <a:pt x="458" y="515"/>
                    </a:lnTo>
                    <a:lnTo>
                      <a:pt x="485" y="486"/>
                    </a:lnTo>
                    <a:lnTo>
                      <a:pt x="514" y="459"/>
                    </a:lnTo>
                    <a:lnTo>
                      <a:pt x="546" y="437"/>
                    </a:lnTo>
                    <a:lnTo>
                      <a:pt x="580" y="420"/>
                    </a:lnTo>
                    <a:lnTo>
                      <a:pt x="615" y="407"/>
                    </a:lnTo>
                    <a:lnTo>
                      <a:pt x="652" y="398"/>
                    </a:lnTo>
                    <a:lnTo>
                      <a:pt x="688" y="394"/>
                    </a:lnTo>
                    <a:lnTo>
                      <a:pt x="725" y="394"/>
                    </a:lnTo>
                    <a:lnTo>
                      <a:pt x="763" y="398"/>
                    </a:lnTo>
                    <a:lnTo>
                      <a:pt x="799" y="407"/>
                    </a:lnTo>
                    <a:lnTo>
                      <a:pt x="834" y="420"/>
                    </a:lnTo>
                    <a:lnTo>
                      <a:pt x="867" y="437"/>
                    </a:lnTo>
                    <a:lnTo>
                      <a:pt x="900" y="459"/>
                    </a:lnTo>
                    <a:lnTo>
                      <a:pt x="929" y="486"/>
                    </a:lnTo>
                    <a:lnTo>
                      <a:pt x="956" y="515"/>
                    </a:lnTo>
                    <a:lnTo>
                      <a:pt x="978" y="548"/>
                    </a:lnTo>
                    <a:lnTo>
                      <a:pt x="995" y="583"/>
                    </a:lnTo>
                    <a:lnTo>
                      <a:pt x="1008" y="618"/>
                    </a:lnTo>
                    <a:lnTo>
                      <a:pt x="1016" y="655"/>
                    </a:lnTo>
                    <a:lnTo>
                      <a:pt x="1020" y="694"/>
                    </a:lnTo>
                    <a:lnTo>
                      <a:pt x="1019" y="731"/>
                    </a:lnTo>
                    <a:lnTo>
                      <a:pt x="1014" y="768"/>
                    </a:lnTo>
                    <a:lnTo>
                      <a:pt x="1005" y="806"/>
                    </a:lnTo>
                    <a:lnTo>
                      <a:pt x="990" y="841"/>
                    </a:lnTo>
                    <a:lnTo>
                      <a:pt x="1121" y="972"/>
                    </a:lnTo>
                    <a:lnTo>
                      <a:pt x="1176" y="934"/>
                    </a:lnTo>
                    <a:lnTo>
                      <a:pt x="1232" y="900"/>
                    </a:lnTo>
                    <a:lnTo>
                      <a:pt x="1291" y="868"/>
                    </a:lnTo>
                    <a:lnTo>
                      <a:pt x="1354" y="843"/>
                    </a:lnTo>
                    <a:lnTo>
                      <a:pt x="1418" y="822"/>
                    </a:lnTo>
                    <a:lnTo>
                      <a:pt x="1485" y="806"/>
                    </a:lnTo>
                    <a:lnTo>
                      <a:pt x="1553" y="795"/>
                    </a:lnTo>
                    <a:lnTo>
                      <a:pt x="1553" y="612"/>
                    </a:lnTo>
                    <a:lnTo>
                      <a:pt x="1517" y="597"/>
                    </a:lnTo>
                    <a:lnTo>
                      <a:pt x="1484" y="578"/>
                    </a:lnTo>
                    <a:lnTo>
                      <a:pt x="1454" y="555"/>
                    </a:lnTo>
                    <a:lnTo>
                      <a:pt x="1425" y="529"/>
                    </a:lnTo>
                    <a:lnTo>
                      <a:pt x="1401" y="499"/>
                    </a:lnTo>
                    <a:lnTo>
                      <a:pt x="1381" y="467"/>
                    </a:lnTo>
                    <a:lnTo>
                      <a:pt x="1364" y="431"/>
                    </a:lnTo>
                    <a:lnTo>
                      <a:pt x="1352" y="395"/>
                    </a:lnTo>
                    <a:lnTo>
                      <a:pt x="1344" y="355"/>
                    </a:lnTo>
                    <a:lnTo>
                      <a:pt x="1342" y="315"/>
                    </a:lnTo>
                    <a:lnTo>
                      <a:pt x="1345" y="272"/>
                    </a:lnTo>
                    <a:lnTo>
                      <a:pt x="1353" y="231"/>
                    </a:lnTo>
                    <a:lnTo>
                      <a:pt x="1366" y="192"/>
                    </a:lnTo>
                    <a:lnTo>
                      <a:pt x="1384" y="156"/>
                    </a:lnTo>
                    <a:lnTo>
                      <a:pt x="1407" y="122"/>
                    </a:lnTo>
                    <a:lnTo>
                      <a:pt x="1433" y="92"/>
                    </a:lnTo>
                    <a:lnTo>
                      <a:pt x="1464" y="66"/>
                    </a:lnTo>
                    <a:lnTo>
                      <a:pt x="1497" y="42"/>
                    </a:lnTo>
                    <a:lnTo>
                      <a:pt x="1533" y="24"/>
                    </a:lnTo>
                    <a:lnTo>
                      <a:pt x="1572" y="11"/>
                    </a:lnTo>
                    <a:lnTo>
                      <a:pt x="1613" y="3"/>
                    </a:lnTo>
                    <a:lnTo>
                      <a:pt x="16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 name="Freeform 1238"/>
              <p:cNvSpPr>
                <a:spLocks/>
              </p:cNvSpPr>
              <p:nvPr/>
            </p:nvSpPr>
            <p:spPr bwMode="auto">
              <a:xfrm>
                <a:off x="434975" y="5341938"/>
                <a:ext cx="52387" cy="69850"/>
              </a:xfrm>
              <a:custGeom>
                <a:avLst/>
                <a:gdLst>
                  <a:gd name="T0" fmla="*/ 320 w 567"/>
                  <a:gd name="T1" fmla="*/ 2 h 755"/>
                  <a:gd name="T2" fmla="*/ 367 w 567"/>
                  <a:gd name="T3" fmla="*/ 13 h 755"/>
                  <a:gd name="T4" fmla="*/ 403 w 567"/>
                  <a:gd name="T5" fmla="*/ 30 h 755"/>
                  <a:gd name="T6" fmla="*/ 437 w 567"/>
                  <a:gd name="T7" fmla="*/ 53 h 755"/>
                  <a:gd name="T8" fmla="*/ 458 w 567"/>
                  <a:gd name="T9" fmla="*/ 76 h 755"/>
                  <a:gd name="T10" fmla="*/ 468 w 567"/>
                  <a:gd name="T11" fmla="*/ 90 h 755"/>
                  <a:gd name="T12" fmla="*/ 470 w 567"/>
                  <a:gd name="T13" fmla="*/ 92 h 755"/>
                  <a:gd name="T14" fmla="*/ 478 w 567"/>
                  <a:gd name="T15" fmla="*/ 94 h 755"/>
                  <a:gd name="T16" fmla="*/ 491 w 567"/>
                  <a:gd name="T17" fmla="*/ 99 h 755"/>
                  <a:gd name="T18" fmla="*/ 508 w 567"/>
                  <a:gd name="T19" fmla="*/ 111 h 755"/>
                  <a:gd name="T20" fmla="*/ 524 w 567"/>
                  <a:gd name="T21" fmla="*/ 129 h 755"/>
                  <a:gd name="T22" fmla="*/ 538 w 567"/>
                  <a:gd name="T23" fmla="*/ 158 h 755"/>
                  <a:gd name="T24" fmla="*/ 548 w 567"/>
                  <a:gd name="T25" fmla="*/ 200 h 755"/>
                  <a:gd name="T26" fmla="*/ 550 w 567"/>
                  <a:gd name="T27" fmla="*/ 254 h 755"/>
                  <a:gd name="T28" fmla="*/ 543 w 567"/>
                  <a:gd name="T29" fmla="*/ 325 h 755"/>
                  <a:gd name="T30" fmla="*/ 533 w 567"/>
                  <a:gd name="T31" fmla="*/ 361 h 755"/>
                  <a:gd name="T32" fmla="*/ 547 w 567"/>
                  <a:gd name="T33" fmla="*/ 362 h 755"/>
                  <a:gd name="T34" fmla="*/ 558 w 567"/>
                  <a:gd name="T35" fmla="*/ 369 h 755"/>
                  <a:gd name="T36" fmla="*/ 566 w 567"/>
                  <a:gd name="T37" fmla="*/ 386 h 755"/>
                  <a:gd name="T38" fmla="*/ 566 w 567"/>
                  <a:gd name="T39" fmla="*/ 415 h 755"/>
                  <a:gd name="T40" fmla="*/ 558 w 567"/>
                  <a:gd name="T41" fmla="*/ 457 h 755"/>
                  <a:gd name="T42" fmla="*/ 540 w 567"/>
                  <a:gd name="T43" fmla="*/ 507 h 755"/>
                  <a:gd name="T44" fmla="*/ 524 w 567"/>
                  <a:gd name="T45" fmla="*/ 532 h 755"/>
                  <a:gd name="T46" fmla="*/ 510 w 567"/>
                  <a:gd name="T47" fmla="*/ 540 h 755"/>
                  <a:gd name="T48" fmla="*/ 496 w 567"/>
                  <a:gd name="T49" fmla="*/ 593 h 755"/>
                  <a:gd name="T50" fmla="*/ 467 w 567"/>
                  <a:gd name="T51" fmla="*/ 645 h 755"/>
                  <a:gd name="T52" fmla="*/ 427 w 567"/>
                  <a:gd name="T53" fmla="*/ 694 h 755"/>
                  <a:gd name="T54" fmla="*/ 375 w 567"/>
                  <a:gd name="T55" fmla="*/ 732 h 755"/>
                  <a:gd name="T56" fmla="*/ 314 w 567"/>
                  <a:gd name="T57" fmla="*/ 753 h 755"/>
                  <a:gd name="T58" fmla="*/ 253 w 567"/>
                  <a:gd name="T59" fmla="*/ 753 h 755"/>
                  <a:gd name="T60" fmla="*/ 192 w 567"/>
                  <a:gd name="T61" fmla="*/ 732 h 755"/>
                  <a:gd name="T62" fmla="*/ 140 w 567"/>
                  <a:gd name="T63" fmla="*/ 694 h 755"/>
                  <a:gd name="T64" fmla="*/ 100 w 567"/>
                  <a:gd name="T65" fmla="*/ 645 h 755"/>
                  <a:gd name="T66" fmla="*/ 72 w 567"/>
                  <a:gd name="T67" fmla="*/ 593 h 755"/>
                  <a:gd name="T68" fmla="*/ 57 w 567"/>
                  <a:gd name="T69" fmla="*/ 540 h 755"/>
                  <a:gd name="T70" fmla="*/ 43 w 567"/>
                  <a:gd name="T71" fmla="*/ 532 h 755"/>
                  <a:gd name="T72" fmla="*/ 27 w 567"/>
                  <a:gd name="T73" fmla="*/ 507 h 755"/>
                  <a:gd name="T74" fmla="*/ 10 w 567"/>
                  <a:gd name="T75" fmla="*/ 457 h 755"/>
                  <a:gd name="T76" fmla="*/ 1 w 567"/>
                  <a:gd name="T77" fmla="*/ 414 h 755"/>
                  <a:gd name="T78" fmla="*/ 1 w 567"/>
                  <a:gd name="T79" fmla="*/ 385 h 755"/>
                  <a:gd name="T80" fmla="*/ 9 w 567"/>
                  <a:gd name="T81" fmla="*/ 368 h 755"/>
                  <a:gd name="T82" fmla="*/ 20 w 567"/>
                  <a:gd name="T83" fmla="*/ 360 h 755"/>
                  <a:gd name="T84" fmla="*/ 34 w 567"/>
                  <a:gd name="T85" fmla="*/ 359 h 755"/>
                  <a:gd name="T86" fmla="*/ 24 w 567"/>
                  <a:gd name="T87" fmla="*/ 324 h 755"/>
                  <a:gd name="T88" fmla="*/ 17 w 567"/>
                  <a:gd name="T89" fmla="*/ 265 h 755"/>
                  <a:gd name="T90" fmla="*/ 24 w 567"/>
                  <a:gd name="T91" fmla="*/ 210 h 755"/>
                  <a:gd name="T92" fmla="*/ 43 w 567"/>
                  <a:gd name="T93" fmla="*/ 156 h 755"/>
                  <a:gd name="T94" fmla="*/ 73 w 567"/>
                  <a:gd name="T95" fmla="*/ 111 h 755"/>
                  <a:gd name="T96" fmla="*/ 110 w 567"/>
                  <a:gd name="T97" fmla="*/ 74 h 755"/>
                  <a:gd name="T98" fmla="*/ 152 w 567"/>
                  <a:gd name="T99" fmla="*/ 41 h 755"/>
                  <a:gd name="T100" fmla="*/ 211 w 567"/>
                  <a:gd name="T101" fmla="*/ 11 h 755"/>
                  <a:gd name="T102" fmla="*/ 266 w 567"/>
                  <a:gd name="T103" fmla="*/ 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7" h="755">
                    <a:moveTo>
                      <a:pt x="294" y="0"/>
                    </a:moveTo>
                    <a:lnTo>
                      <a:pt x="320" y="2"/>
                    </a:lnTo>
                    <a:lnTo>
                      <a:pt x="344" y="6"/>
                    </a:lnTo>
                    <a:lnTo>
                      <a:pt x="367" y="13"/>
                    </a:lnTo>
                    <a:lnTo>
                      <a:pt x="386" y="21"/>
                    </a:lnTo>
                    <a:lnTo>
                      <a:pt x="403" y="30"/>
                    </a:lnTo>
                    <a:lnTo>
                      <a:pt x="422" y="41"/>
                    </a:lnTo>
                    <a:lnTo>
                      <a:pt x="437" y="53"/>
                    </a:lnTo>
                    <a:lnTo>
                      <a:pt x="449" y="66"/>
                    </a:lnTo>
                    <a:lnTo>
                      <a:pt x="458" y="76"/>
                    </a:lnTo>
                    <a:lnTo>
                      <a:pt x="464" y="84"/>
                    </a:lnTo>
                    <a:lnTo>
                      <a:pt x="468" y="90"/>
                    </a:lnTo>
                    <a:lnTo>
                      <a:pt x="469" y="92"/>
                    </a:lnTo>
                    <a:lnTo>
                      <a:pt x="470" y="92"/>
                    </a:lnTo>
                    <a:lnTo>
                      <a:pt x="473" y="93"/>
                    </a:lnTo>
                    <a:lnTo>
                      <a:pt x="478" y="94"/>
                    </a:lnTo>
                    <a:lnTo>
                      <a:pt x="484" y="96"/>
                    </a:lnTo>
                    <a:lnTo>
                      <a:pt x="491" y="99"/>
                    </a:lnTo>
                    <a:lnTo>
                      <a:pt x="500" y="104"/>
                    </a:lnTo>
                    <a:lnTo>
                      <a:pt x="508" y="111"/>
                    </a:lnTo>
                    <a:lnTo>
                      <a:pt x="516" y="119"/>
                    </a:lnTo>
                    <a:lnTo>
                      <a:pt x="524" y="129"/>
                    </a:lnTo>
                    <a:lnTo>
                      <a:pt x="532" y="142"/>
                    </a:lnTo>
                    <a:lnTo>
                      <a:pt x="538" y="158"/>
                    </a:lnTo>
                    <a:lnTo>
                      <a:pt x="544" y="178"/>
                    </a:lnTo>
                    <a:lnTo>
                      <a:pt x="548" y="200"/>
                    </a:lnTo>
                    <a:lnTo>
                      <a:pt x="550" y="225"/>
                    </a:lnTo>
                    <a:lnTo>
                      <a:pt x="550" y="254"/>
                    </a:lnTo>
                    <a:lnTo>
                      <a:pt x="548" y="288"/>
                    </a:lnTo>
                    <a:lnTo>
                      <a:pt x="543" y="325"/>
                    </a:lnTo>
                    <a:lnTo>
                      <a:pt x="539" y="343"/>
                    </a:lnTo>
                    <a:lnTo>
                      <a:pt x="533" y="361"/>
                    </a:lnTo>
                    <a:lnTo>
                      <a:pt x="540" y="361"/>
                    </a:lnTo>
                    <a:lnTo>
                      <a:pt x="547" y="362"/>
                    </a:lnTo>
                    <a:lnTo>
                      <a:pt x="553" y="364"/>
                    </a:lnTo>
                    <a:lnTo>
                      <a:pt x="558" y="369"/>
                    </a:lnTo>
                    <a:lnTo>
                      <a:pt x="563" y="377"/>
                    </a:lnTo>
                    <a:lnTo>
                      <a:pt x="566" y="386"/>
                    </a:lnTo>
                    <a:lnTo>
                      <a:pt x="567" y="399"/>
                    </a:lnTo>
                    <a:lnTo>
                      <a:pt x="566" y="415"/>
                    </a:lnTo>
                    <a:lnTo>
                      <a:pt x="563" y="434"/>
                    </a:lnTo>
                    <a:lnTo>
                      <a:pt x="558" y="457"/>
                    </a:lnTo>
                    <a:lnTo>
                      <a:pt x="549" y="486"/>
                    </a:lnTo>
                    <a:lnTo>
                      <a:pt x="540" y="507"/>
                    </a:lnTo>
                    <a:lnTo>
                      <a:pt x="532" y="522"/>
                    </a:lnTo>
                    <a:lnTo>
                      <a:pt x="524" y="532"/>
                    </a:lnTo>
                    <a:lnTo>
                      <a:pt x="517" y="538"/>
                    </a:lnTo>
                    <a:lnTo>
                      <a:pt x="510" y="540"/>
                    </a:lnTo>
                    <a:lnTo>
                      <a:pt x="505" y="565"/>
                    </a:lnTo>
                    <a:lnTo>
                      <a:pt x="496" y="593"/>
                    </a:lnTo>
                    <a:lnTo>
                      <a:pt x="483" y="619"/>
                    </a:lnTo>
                    <a:lnTo>
                      <a:pt x="467" y="645"/>
                    </a:lnTo>
                    <a:lnTo>
                      <a:pt x="448" y="670"/>
                    </a:lnTo>
                    <a:lnTo>
                      <a:pt x="427" y="694"/>
                    </a:lnTo>
                    <a:lnTo>
                      <a:pt x="402" y="715"/>
                    </a:lnTo>
                    <a:lnTo>
                      <a:pt x="375" y="732"/>
                    </a:lnTo>
                    <a:lnTo>
                      <a:pt x="344" y="745"/>
                    </a:lnTo>
                    <a:lnTo>
                      <a:pt x="314" y="753"/>
                    </a:lnTo>
                    <a:lnTo>
                      <a:pt x="284" y="755"/>
                    </a:lnTo>
                    <a:lnTo>
                      <a:pt x="253" y="753"/>
                    </a:lnTo>
                    <a:lnTo>
                      <a:pt x="224" y="745"/>
                    </a:lnTo>
                    <a:lnTo>
                      <a:pt x="192" y="732"/>
                    </a:lnTo>
                    <a:lnTo>
                      <a:pt x="165" y="715"/>
                    </a:lnTo>
                    <a:lnTo>
                      <a:pt x="140" y="694"/>
                    </a:lnTo>
                    <a:lnTo>
                      <a:pt x="119" y="670"/>
                    </a:lnTo>
                    <a:lnTo>
                      <a:pt x="100" y="645"/>
                    </a:lnTo>
                    <a:lnTo>
                      <a:pt x="85" y="619"/>
                    </a:lnTo>
                    <a:lnTo>
                      <a:pt x="72" y="593"/>
                    </a:lnTo>
                    <a:lnTo>
                      <a:pt x="63" y="565"/>
                    </a:lnTo>
                    <a:lnTo>
                      <a:pt x="57" y="540"/>
                    </a:lnTo>
                    <a:lnTo>
                      <a:pt x="50" y="538"/>
                    </a:lnTo>
                    <a:lnTo>
                      <a:pt x="43" y="532"/>
                    </a:lnTo>
                    <a:lnTo>
                      <a:pt x="35" y="522"/>
                    </a:lnTo>
                    <a:lnTo>
                      <a:pt x="27" y="507"/>
                    </a:lnTo>
                    <a:lnTo>
                      <a:pt x="19" y="486"/>
                    </a:lnTo>
                    <a:lnTo>
                      <a:pt x="10" y="457"/>
                    </a:lnTo>
                    <a:lnTo>
                      <a:pt x="4" y="434"/>
                    </a:lnTo>
                    <a:lnTo>
                      <a:pt x="1" y="414"/>
                    </a:lnTo>
                    <a:lnTo>
                      <a:pt x="0" y="398"/>
                    </a:lnTo>
                    <a:lnTo>
                      <a:pt x="1" y="385"/>
                    </a:lnTo>
                    <a:lnTo>
                      <a:pt x="4" y="376"/>
                    </a:lnTo>
                    <a:lnTo>
                      <a:pt x="9" y="368"/>
                    </a:lnTo>
                    <a:lnTo>
                      <a:pt x="14" y="363"/>
                    </a:lnTo>
                    <a:lnTo>
                      <a:pt x="20" y="360"/>
                    </a:lnTo>
                    <a:lnTo>
                      <a:pt x="27" y="359"/>
                    </a:lnTo>
                    <a:lnTo>
                      <a:pt x="34" y="359"/>
                    </a:lnTo>
                    <a:lnTo>
                      <a:pt x="28" y="341"/>
                    </a:lnTo>
                    <a:lnTo>
                      <a:pt x="24" y="324"/>
                    </a:lnTo>
                    <a:lnTo>
                      <a:pt x="19" y="294"/>
                    </a:lnTo>
                    <a:lnTo>
                      <a:pt x="17" y="265"/>
                    </a:lnTo>
                    <a:lnTo>
                      <a:pt x="19" y="237"/>
                    </a:lnTo>
                    <a:lnTo>
                      <a:pt x="24" y="210"/>
                    </a:lnTo>
                    <a:lnTo>
                      <a:pt x="32" y="182"/>
                    </a:lnTo>
                    <a:lnTo>
                      <a:pt x="43" y="156"/>
                    </a:lnTo>
                    <a:lnTo>
                      <a:pt x="57" y="132"/>
                    </a:lnTo>
                    <a:lnTo>
                      <a:pt x="73" y="111"/>
                    </a:lnTo>
                    <a:lnTo>
                      <a:pt x="91" y="93"/>
                    </a:lnTo>
                    <a:lnTo>
                      <a:pt x="110" y="74"/>
                    </a:lnTo>
                    <a:lnTo>
                      <a:pt x="130" y="56"/>
                    </a:lnTo>
                    <a:lnTo>
                      <a:pt x="152" y="41"/>
                    </a:lnTo>
                    <a:lnTo>
                      <a:pt x="180" y="24"/>
                    </a:lnTo>
                    <a:lnTo>
                      <a:pt x="211" y="11"/>
                    </a:lnTo>
                    <a:lnTo>
                      <a:pt x="238" y="4"/>
                    </a:lnTo>
                    <a:lnTo>
                      <a:pt x="266"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 name="Group 6"/>
            <p:cNvGrpSpPr/>
            <p:nvPr/>
          </p:nvGrpSpPr>
          <p:grpSpPr>
            <a:xfrm>
              <a:off x="1069763" y="5237956"/>
              <a:ext cx="307975" cy="306388"/>
              <a:chOff x="1069975" y="5238750"/>
              <a:chExt cx="307975" cy="306388"/>
            </a:xfrm>
            <a:solidFill>
              <a:schemeClr val="tx1">
                <a:lumMod val="65000"/>
                <a:lumOff val="35000"/>
              </a:schemeClr>
            </a:solidFill>
          </p:grpSpPr>
          <p:sp>
            <p:nvSpPr>
              <p:cNvPr id="8" name="Freeform 1243"/>
              <p:cNvSpPr>
                <a:spLocks/>
              </p:cNvSpPr>
              <p:nvPr/>
            </p:nvSpPr>
            <p:spPr bwMode="auto">
              <a:xfrm>
                <a:off x="1173163" y="5522913"/>
                <a:ext cx="11113" cy="12700"/>
              </a:xfrm>
              <a:custGeom>
                <a:avLst/>
                <a:gdLst>
                  <a:gd name="T0" fmla="*/ 62 w 142"/>
                  <a:gd name="T1" fmla="*/ 0 h 142"/>
                  <a:gd name="T2" fmla="*/ 81 w 142"/>
                  <a:gd name="T3" fmla="*/ 0 h 142"/>
                  <a:gd name="T4" fmla="*/ 99 w 142"/>
                  <a:gd name="T5" fmla="*/ 5 h 142"/>
                  <a:gd name="T6" fmla="*/ 116 w 142"/>
                  <a:gd name="T7" fmla="*/ 16 h 142"/>
                  <a:gd name="T8" fmla="*/ 129 w 142"/>
                  <a:gd name="T9" fmla="*/ 29 h 142"/>
                  <a:gd name="T10" fmla="*/ 137 w 142"/>
                  <a:gd name="T11" fmla="*/ 45 h 142"/>
                  <a:gd name="T12" fmla="*/ 142 w 142"/>
                  <a:gd name="T13" fmla="*/ 63 h 142"/>
                  <a:gd name="T14" fmla="*/ 142 w 142"/>
                  <a:gd name="T15" fmla="*/ 82 h 142"/>
                  <a:gd name="T16" fmla="*/ 136 w 142"/>
                  <a:gd name="T17" fmla="*/ 100 h 142"/>
                  <a:gd name="T18" fmla="*/ 127 w 142"/>
                  <a:gd name="T19" fmla="*/ 115 h 142"/>
                  <a:gd name="T20" fmla="*/ 115 w 142"/>
                  <a:gd name="T21" fmla="*/ 127 h 142"/>
                  <a:gd name="T22" fmla="*/ 101 w 142"/>
                  <a:gd name="T23" fmla="*/ 136 h 142"/>
                  <a:gd name="T24" fmla="*/ 87 w 142"/>
                  <a:gd name="T25" fmla="*/ 141 h 142"/>
                  <a:gd name="T26" fmla="*/ 70 w 142"/>
                  <a:gd name="T27" fmla="*/ 142 h 142"/>
                  <a:gd name="T28" fmla="*/ 56 w 142"/>
                  <a:gd name="T29" fmla="*/ 141 h 142"/>
                  <a:gd name="T30" fmla="*/ 42 w 142"/>
                  <a:gd name="T31" fmla="*/ 136 h 142"/>
                  <a:gd name="T32" fmla="*/ 25 w 142"/>
                  <a:gd name="T33" fmla="*/ 127 h 142"/>
                  <a:gd name="T34" fmla="*/ 13 w 142"/>
                  <a:gd name="T35" fmla="*/ 113 h 142"/>
                  <a:gd name="T36" fmla="*/ 4 w 142"/>
                  <a:gd name="T37" fmla="*/ 97 h 142"/>
                  <a:gd name="T38" fmla="*/ 0 w 142"/>
                  <a:gd name="T39" fmla="*/ 79 h 142"/>
                  <a:gd name="T40" fmla="*/ 0 w 142"/>
                  <a:gd name="T41" fmla="*/ 60 h 142"/>
                  <a:gd name="T42" fmla="*/ 5 w 142"/>
                  <a:gd name="T43" fmla="*/ 42 h 142"/>
                  <a:gd name="T44" fmla="*/ 15 w 142"/>
                  <a:gd name="T45" fmla="*/ 25 h 142"/>
                  <a:gd name="T46" fmla="*/ 28 w 142"/>
                  <a:gd name="T47" fmla="*/ 12 h 142"/>
                  <a:gd name="T48" fmla="*/ 45 w 142"/>
                  <a:gd name="T49" fmla="*/ 4 h 142"/>
                  <a:gd name="T50" fmla="*/ 62 w 142"/>
                  <a:gd name="T5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2">
                    <a:moveTo>
                      <a:pt x="62" y="0"/>
                    </a:moveTo>
                    <a:lnTo>
                      <a:pt x="81" y="0"/>
                    </a:lnTo>
                    <a:lnTo>
                      <a:pt x="99" y="5"/>
                    </a:lnTo>
                    <a:lnTo>
                      <a:pt x="116" y="16"/>
                    </a:lnTo>
                    <a:lnTo>
                      <a:pt x="129" y="29"/>
                    </a:lnTo>
                    <a:lnTo>
                      <a:pt x="137" y="45"/>
                    </a:lnTo>
                    <a:lnTo>
                      <a:pt x="142" y="63"/>
                    </a:lnTo>
                    <a:lnTo>
                      <a:pt x="142" y="82"/>
                    </a:lnTo>
                    <a:lnTo>
                      <a:pt x="136" y="100"/>
                    </a:lnTo>
                    <a:lnTo>
                      <a:pt x="127" y="115"/>
                    </a:lnTo>
                    <a:lnTo>
                      <a:pt x="115" y="127"/>
                    </a:lnTo>
                    <a:lnTo>
                      <a:pt x="101" y="136"/>
                    </a:lnTo>
                    <a:lnTo>
                      <a:pt x="87" y="141"/>
                    </a:lnTo>
                    <a:lnTo>
                      <a:pt x="70" y="142"/>
                    </a:lnTo>
                    <a:lnTo>
                      <a:pt x="56" y="141"/>
                    </a:lnTo>
                    <a:lnTo>
                      <a:pt x="42" y="136"/>
                    </a:lnTo>
                    <a:lnTo>
                      <a:pt x="25" y="127"/>
                    </a:lnTo>
                    <a:lnTo>
                      <a:pt x="13" y="113"/>
                    </a:lnTo>
                    <a:lnTo>
                      <a:pt x="4" y="97"/>
                    </a:lnTo>
                    <a:lnTo>
                      <a:pt x="0" y="79"/>
                    </a:lnTo>
                    <a:lnTo>
                      <a:pt x="0" y="60"/>
                    </a:lnTo>
                    <a:lnTo>
                      <a:pt x="5" y="42"/>
                    </a:lnTo>
                    <a:lnTo>
                      <a:pt x="15" y="25"/>
                    </a:lnTo>
                    <a:lnTo>
                      <a:pt x="28" y="12"/>
                    </a:lnTo>
                    <a:lnTo>
                      <a:pt x="45"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 name="Freeform 1244"/>
              <p:cNvSpPr>
                <a:spLocks/>
              </p:cNvSpPr>
              <p:nvPr/>
            </p:nvSpPr>
            <p:spPr bwMode="auto">
              <a:xfrm>
                <a:off x="1108075" y="5410200"/>
                <a:ext cx="11113" cy="12700"/>
              </a:xfrm>
              <a:custGeom>
                <a:avLst/>
                <a:gdLst>
                  <a:gd name="T0" fmla="*/ 80 w 143"/>
                  <a:gd name="T1" fmla="*/ 0 h 145"/>
                  <a:gd name="T2" fmla="*/ 99 w 143"/>
                  <a:gd name="T3" fmla="*/ 6 h 145"/>
                  <a:gd name="T4" fmla="*/ 115 w 143"/>
                  <a:gd name="T5" fmla="*/ 14 h 145"/>
                  <a:gd name="T6" fmla="*/ 127 w 143"/>
                  <a:gd name="T7" fmla="*/ 27 h 145"/>
                  <a:gd name="T8" fmla="*/ 138 w 143"/>
                  <a:gd name="T9" fmla="*/ 43 h 145"/>
                  <a:gd name="T10" fmla="*/ 143 w 143"/>
                  <a:gd name="T11" fmla="*/ 61 h 145"/>
                  <a:gd name="T12" fmla="*/ 143 w 143"/>
                  <a:gd name="T13" fmla="*/ 80 h 145"/>
                  <a:gd name="T14" fmla="*/ 143 w 143"/>
                  <a:gd name="T15" fmla="*/ 82 h 145"/>
                  <a:gd name="T16" fmla="*/ 139 w 143"/>
                  <a:gd name="T17" fmla="*/ 99 h 145"/>
                  <a:gd name="T18" fmla="*/ 131 w 143"/>
                  <a:gd name="T19" fmla="*/ 115 h 145"/>
                  <a:gd name="T20" fmla="*/ 120 w 143"/>
                  <a:gd name="T21" fmla="*/ 127 h 145"/>
                  <a:gd name="T22" fmla="*/ 105 w 143"/>
                  <a:gd name="T23" fmla="*/ 138 h 145"/>
                  <a:gd name="T24" fmla="*/ 89 w 143"/>
                  <a:gd name="T25" fmla="*/ 143 h 145"/>
                  <a:gd name="T26" fmla="*/ 71 w 143"/>
                  <a:gd name="T27" fmla="*/ 145 h 145"/>
                  <a:gd name="T28" fmla="*/ 68 w 143"/>
                  <a:gd name="T29" fmla="*/ 145 h 145"/>
                  <a:gd name="T30" fmla="*/ 65 w 143"/>
                  <a:gd name="T31" fmla="*/ 144 h 145"/>
                  <a:gd name="T32" fmla="*/ 46 w 143"/>
                  <a:gd name="T33" fmla="*/ 140 h 145"/>
                  <a:gd name="T34" fmla="*/ 30 w 143"/>
                  <a:gd name="T35" fmla="*/ 131 h 145"/>
                  <a:gd name="T36" fmla="*/ 16 w 143"/>
                  <a:gd name="T37" fmla="*/ 119 h 145"/>
                  <a:gd name="T38" fmla="*/ 7 w 143"/>
                  <a:gd name="T39" fmla="*/ 103 h 145"/>
                  <a:gd name="T40" fmla="*/ 1 w 143"/>
                  <a:gd name="T41" fmla="*/ 85 h 145"/>
                  <a:gd name="T42" fmla="*/ 0 w 143"/>
                  <a:gd name="T43" fmla="*/ 67 h 145"/>
                  <a:gd name="T44" fmla="*/ 0 w 143"/>
                  <a:gd name="T45" fmla="*/ 65 h 145"/>
                  <a:gd name="T46" fmla="*/ 6 w 143"/>
                  <a:gd name="T47" fmla="*/ 46 h 145"/>
                  <a:gd name="T48" fmla="*/ 14 w 143"/>
                  <a:gd name="T49" fmla="*/ 29 h 145"/>
                  <a:gd name="T50" fmla="*/ 27 w 143"/>
                  <a:gd name="T51" fmla="*/ 16 h 145"/>
                  <a:gd name="T52" fmla="*/ 43 w 143"/>
                  <a:gd name="T53" fmla="*/ 7 h 145"/>
                  <a:gd name="T54" fmla="*/ 61 w 143"/>
                  <a:gd name="T55" fmla="*/ 1 h 145"/>
                  <a:gd name="T56" fmla="*/ 80 w 143"/>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45">
                    <a:moveTo>
                      <a:pt x="80" y="0"/>
                    </a:moveTo>
                    <a:lnTo>
                      <a:pt x="99" y="6"/>
                    </a:lnTo>
                    <a:lnTo>
                      <a:pt x="115" y="14"/>
                    </a:lnTo>
                    <a:lnTo>
                      <a:pt x="127" y="27"/>
                    </a:lnTo>
                    <a:lnTo>
                      <a:pt x="138" y="43"/>
                    </a:lnTo>
                    <a:lnTo>
                      <a:pt x="143" y="61"/>
                    </a:lnTo>
                    <a:lnTo>
                      <a:pt x="143" y="80"/>
                    </a:lnTo>
                    <a:lnTo>
                      <a:pt x="143" y="82"/>
                    </a:lnTo>
                    <a:lnTo>
                      <a:pt x="139" y="99"/>
                    </a:lnTo>
                    <a:lnTo>
                      <a:pt x="131" y="115"/>
                    </a:lnTo>
                    <a:lnTo>
                      <a:pt x="120" y="127"/>
                    </a:lnTo>
                    <a:lnTo>
                      <a:pt x="105" y="138"/>
                    </a:lnTo>
                    <a:lnTo>
                      <a:pt x="89" y="143"/>
                    </a:lnTo>
                    <a:lnTo>
                      <a:pt x="71" y="145"/>
                    </a:lnTo>
                    <a:lnTo>
                      <a:pt x="68" y="145"/>
                    </a:lnTo>
                    <a:lnTo>
                      <a:pt x="65" y="144"/>
                    </a:lnTo>
                    <a:lnTo>
                      <a:pt x="46" y="140"/>
                    </a:lnTo>
                    <a:lnTo>
                      <a:pt x="30" y="131"/>
                    </a:lnTo>
                    <a:lnTo>
                      <a:pt x="16" y="119"/>
                    </a:lnTo>
                    <a:lnTo>
                      <a:pt x="7" y="103"/>
                    </a:lnTo>
                    <a:lnTo>
                      <a:pt x="1" y="85"/>
                    </a:lnTo>
                    <a:lnTo>
                      <a:pt x="0" y="67"/>
                    </a:lnTo>
                    <a:lnTo>
                      <a:pt x="0" y="65"/>
                    </a:lnTo>
                    <a:lnTo>
                      <a:pt x="6" y="46"/>
                    </a:lnTo>
                    <a:lnTo>
                      <a:pt x="14" y="29"/>
                    </a:lnTo>
                    <a:lnTo>
                      <a:pt x="27" y="16"/>
                    </a:lnTo>
                    <a:lnTo>
                      <a:pt x="43" y="7"/>
                    </a:lnTo>
                    <a:lnTo>
                      <a:pt x="61" y="1"/>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 name="Freeform 1245"/>
              <p:cNvSpPr>
                <a:spLocks/>
              </p:cNvSpPr>
              <p:nvPr/>
            </p:nvSpPr>
            <p:spPr bwMode="auto">
              <a:xfrm>
                <a:off x="1152525" y="5332413"/>
                <a:ext cx="12700" cy="12700"/>
              </a:xfrm>
              <a:custGeom>
                <a:avLst/>
                <a:gdLst>
                  <a:gd name="T0" fmla="*/ 65 w 143"/>
                  <a:gd name="T1" fmla="*/ 0 h 142"/>
                  <a:gd name="T2" fmla="*/ 83 w 143"/>
                  <a:gd name="T3" fmla="*/ 1 h 142"/>
                  <a:gd name="T4" fmla="*/ 101 w 143"/>
                  <a:gd name="T5" fmla="*/ 5 h 142"/>
                  <a:gd name="T6" fmla="*/ 117 w 143"/>
                  <a:gd name="T7" fmla="*/ 14 h 142"/>
                  <a:gd name="T8" fmla="*/ 131 w 143"/>
                  <a:gd name="T9" fmla="*/ 28 h 142"/>
                  <a:gd name="T10" fmla="*/ 139 w 143"/>
                  <a:gd name="T11" fmla="*/ 45 h 142"/>
                  <a:gd name="T12" fmla="*/ 143 w 143"/>
                  <a:gd name="T13" fmla="*/ 63 h 142"/>
                  <a:gd name="T14" fmla="*/ 143 w 143"/>
                  <a:gd name="T15" fmla="*/ 82 h 142"/>
                  <a:gd name="T16" fmla="*/ 138 w 143"/>
                  <a:gd name="T17" fmla="*/ 99 h 142"/>
                  <a:gd name="T18" fmla="*/ 129 w 143"/>
                  <a:gd name="T19" fmla="*/ 115 h 142"/>
                  <a:gd name="T20" fmla="*/ 115 w 143"/>
                  <a:gd name="T21" fmla="*/ 129 h 142"/>
                  <a:gd name="T22" fmla="*/ 101 w 143"/>
                  <a:gd name="T23" fmla="*/ 136 h 142"/>
                  <a:gd name="T24" fmla="*/ 86 w 143"/>
                  <a:gd name="T25" fmla="*/ 141 h 142"/>
                  <a:gd name="T26" fmla="*/ 71 w 143"/>
                  <a:gd name="T27" fmla="*/ 142 h 142"/>
                  <a:gd name="T28" fmla="*/ 56 w 143"/>
                  <a:gd name="T29" fmla="*/ 140 h 142"/>
                  <a:gd name="T30" fmla="*/ 40 w 143"/>
                  <a:gd name="T31" fmla="*/ 135 h 142"/>
                  <a:gd name="T32" fmla="*/ 26 w 143"/>
                  <a:gd name="T33" fmla="*/ 126 h 142"/>
                  <a:gd name="T34" fmla="*/ 14 w 143"/>
                  <a:gd name="T35" fmla="*/ 113 h 142"/>
                  <a:gd name="T36" fmla="*/ 5 w 143"/>
                  <a:gd name="T37" fmla="*/ 96 h 142"/>
                  <a:gd name="T38" fmla="*/ 0 w 143"/>
                  <a:gd name="T39" fmla="*/ 78 h 142"/>
                  <a:gd name="T40" fmla="*/ 2 w 143"/>
                  <a:gd name="T41" fmla="*/ 60 h 142"/>
                  <a:gd name="T42" fmla="*/ 6 w 143"/>
                  <a:gd name="T43" fmla="*/ 42 h 142"/>
                  <a:gd name="T44" fmla="*/ 16 w 143"/>
                  <a:gd name="T45" fmla="*/ 26 h 142"/>
                  <a:gd name="T46" fmla="*/ 30 w 143"/>
                  <a:gd name="T47" fmla="*/ 12 h 142"/>
                  <a:gd name="T48" fmla="*/ 47 w 143"/>
                  <a:gd name="T49" fmla="*/ 4 h 142"/>
                  <a:gd name="T50" fmla="*/ 65 w 143"/>
                  <a:gd name="T5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2">
                    <a:moveTo>
                      <a:pt x="65" y="0"/>
                    </a:moveTo>
                    <a:lnTo>
                      <a:pt x="83" y="1"/>
                    </a:lnTo>
                    <a:lnTo>
                      <a:pt x="101" y="5"/>
                    </a:lnTo>
                    <a:lnTo>
                      <a:pt x="117" y="14"/>
                    </a:lnTo>
                    <a:lnTo>
                      <a:pt x="131" y="28"/>
                    </a:lnTo>
                    <a:lnTo>
                      <a:pt x="139" y="45"/>
                    </a:lnTo>
                    <a:lnTo>
                      <a:pt x="143" y="63"/>
                    </a:lnTo>
                    <a:lnTo>
                      <a:pt x="143" y="82"/>
                    </a:lnTo>
                    <a:lnTo>
                      <a:pt x="138" y="99"/>
                    </a:lnTo>
                    <a:lnTo>
                      <a:pt x="129" y="115"/>
                    </a:lnTo>
                    <a:lnTo>
                      <a:pt x="115" y="129"/>
                    </a:lnTo>
                    <a:lnTo>
                      <a:pt x="101" y="136"/>
                    </a:lnTo>
                    <a:lnTo>
                      <a:pt x="86" y="141"/>
                    </a:lnTo>
                    <a:lnTo>
                      <a:pt x="71" y="142"/>
                    </a:lnTo>
                    <a:lnTo>
                      <a:pt x="56" y="140"/>
                    </a:lnTo>
                    <a:lnTo>
                      <a:pt x="40" y="135"/>
                    </a:lnTo>
                    <a:lnTo>
                      <a:pt x="26" y="126"/>
                    </a:lnTo>
                    <a:lnTo>
                      <a:pt x="14" y="113"/>
                    </a:lnTo>
                    <a:lnTo>
                      <a:pt x="5" y="96"/>
                    </a:lnTo>
                    <a:lnTo>
                      <a:pt x="0" y="78"/>
                    </a:lnTo>
                    <a:lnTo>
                      <a:pt x="2" y="60"/>
                    </a:lnTo>
                    <a:lnTo>
                      <a:pt x="6" y="42"/>
                    </a:lnTo>
                    <a:lnTo>
                      <a:pt x="16" y="26"/>
                    </a:lnTo>
                    <a:lnTo>
                      <a:pt x="30" y="12"/>
                    </a:lnTo>
                    <a:lnTo>
                      <a:pt x="47" y="4"/>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 name="Freeform 1246"/>
              <p:cNvSpPr>
                <a:spLocks/>
              </p:cNvSpPr>
              <p:nvPr/>
            </p:nvSpPr>
            <p:spPr bwMode="auto">
              <a:xfrm>
                <a:off x="1282700" y="5332413"/>
                <a:ext cx="12700" cy="12700"/>
              </a:xfrm>
              <a:custGeom>
                <a:avLst/>
                <a:gdLst>
                  <a:gd name="T0" fmla="*/ 78 w 143"/>
                  <a:gd name="T1" fmla="*/ 0 h 143"/>
                  <a:gd name="T2" fmla="*/ 96 w 143"/>
                  <a:gd name="T3" fmla="*/ 4 h 143"/>
                  <a:gd name="T4" fmla="*/ 113 w 143"/>
                  <a:gd name="T5" fmla="*/ 12 h 143"/>
                  <a:gd name="T6" fmla="*/ 127 w 143"/>
                  <a:gd name="T7" fmla="*/ 26 h 143"/>
                  <a:gd name="T8" fmla="*/ 137 w 143"/>
                  <a:gd name="T9" fmla="*/ 42 h 143"/>
                  <a:gd name="T10" fmla="*/ 141 w 143"/>
                  <a:gd name="T11" fmla="*/ 60 h 143"/>
                  <a:gd name="T12" fmla="*/ 143 w 143"/>
                  <a:gd name="T13" fmla="*/ 78 h 143"/>
                  <a:gd name="T14" fmla="*/ 138 w 143"/>
                  <a:gd name="T15" fmla="*/ 96 h 143"/>
                  <a:gd name="T16" fmla="*/ 129 w 143"/>
                  <a:gd name="T17" fmla="*/ 113 h 143"/>
                  <a:gd name="T18" fmla="*/ 117 w 143"/>
                  <a:gd name="T19" fmla="*/ 127 h 143"/>
                  <a:gd name="T20" fmla="*/ 102 w 143"/>
                  <a:gd name="T21" fmla="*/ 136 h 143"/>
                  <a:gd name="T22" fmla="*/ 86 w 143"/>
                  <a:gd name="T23" fmla="*/ 142 h 143"/>
                  <a:gd name="T24" fmla="*/ 69 w 143"/>
                  <a:gd name="T25" fmla="*/ 143 h 143"/>
                  <a:gd name="T26" fmla="*/ 55 w 143"/>
                  <a:gd name="T27" fmla="*/ 142 h 143"/>
                  <a:gd name="T28" fmla="*/ 41 w 143"/>
                  <a:gd name="T29" fmla="*/ 136 h 143"/>
                  <a:gd name="T30" fmla="*/ 28 w 143"/>
                  <a:gd name="T31" fmla="*/ 129 h 143"/>
                  <a:gd name="T32" fmla="*/ 14 w 143"/>
                  <a:gd name="T33" fmla="*/ 115 h 143"/>
                  <a:gd name="T34" fmla="*/ 5 w 143"/>
                  <a:gd name="T35" fmla="*/ 99 h 143"/>
                  <a:gd name="T36" fmla="*/ 0 w 143"/>
                  <a:gd name="T37" fmla="*/ 82 h 143"/>
                  <a:gd name="T38" fmla="*/ 0 w 143"/>
                  <a:gd name="T39" fmla="*/ 64 h 143"/>
                  <a:gd name="T40" fmla="*/ 4 w 143"/>
                  <a:gd name="T41" fmla="*/ 45 h 143"/>
                  <a:gd name="T42" fmla="*/ 12 w 143"/>
                  <a:gd name="T43" fmla="*/ 28 h 143"/>
                  <a:gd name="T44" fmla="*/ 26 w 143"/>
                  <a:gd name="T45" fmla="*/ 15 h 143"/>
                  <a:gd name="T46" fmla="*/ 42 w 143"/>
                  <a:gd name="T47" fmla="*/ 5 h 143"/>
                  <a:gd name="T48" fmla="*/ 60 w 143"/>
                  <a:gd name="T49" fmla="*/ 0 h 143"/>
                  <a:gd name="T50" fmla="*/ 78 w 143"/>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3">
                    <a:moveTo>
                      <a:pt x="78" y="0"/>
                    </a:moveTo>
                    <a:lnTo>
                      <a:pt x="96" y="4"/>
                    </a:lnTo>
                    <a:lnTo>
                      <a:pt x="113" y="12"/>
                    </a:lnTo>
                    <a:lnTo>
                      <a:pt x="127" y="26"/>
                    </a:lnTo>
                    <a:lnTo>
                      <a:pt x="137" y="42"/>
                    </a:lnTo>
                    <a:lnTo>
                      <a:pt x="141" y="60"/>
                    </a:lnTo>
                    <a:lnTo>
                      <a:pt x="143" y="78"/>
                    </a:lnTo>
                    <a:lnTo>
                      <a:pt x="138" y="96"/>
                    </a:lnTo>
                    <a:lnTo>
                      <a:pt x="129" y="113"/>
                    </a:lnTo>
                    <a:lnTo>
                      <a:pt x="117" y="127"/>
                    </a:lnTo>
                    <a:lnTo>
                      <a:pt x="102" y="136"/>
                    </a:lnTo>
                    <a:lnTo>
                      <a:pt x="86" y="142"/>
                    </a:lnTo>
                    <a:lnTo>
                      <a:pt x="69" y="143"/>
                    </a:lnTo>
                    <a:lnTo>
                      <a:pt x="55" y="142"/>
                    </a:lnTo>
                    <a:lnTo>
                      <a:pt x="41" y="136"/>
                    </a:lnTo>
                    <a:lnTo>
                      <a:pt x="28" y="129"/>
                    </a:lnTo>
                    <a:lnTo>
                      <a:pt x="14" y="115"/>
                    </a:lnTo>
                    <a:lnTo>
                      <a:pt x="5" y="99"/>
                    </a:lnTo>
                    <a:lnTo>
                      <a:pt x="0" y="82"/>
                    </a:lnTo>
                    <a:lnTo>
                      <a:pt x="0" y="64"/>
                    </a:lnTo>
                    <a:lnTo>
                      <a:pt x="4" y="45"/>
                    </a:lnTo>
                    <a:lnTo>
                      <a:pt x="12" y="28"/>
                    </a:lnTo>
                    <a:lnTo>
                      <a:pt x="26" y="15"/>
                    </a:lnTo>
                    <a:lnTo>
                      <a:pt x="42" y="5"/>
                    </a:lnTo>
                    <a:lnTo>
                      <a:pt x="60" y="0"/>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1247"/>
              <p:cNvSpPr>
                <a:spLocks/>
              </p:cNvSpPr>
              <p:nvPr/>
            </p:nvSpPr>
            <p:spPr bwMode="auto">
              <a:xfrm>
                <a:off x="1217613" y="5532438"/>
                <a:ext cx="12700" cy="12700"/>
              </a:xfrm>
              <a:custGeom>
                <a:avLst/>
                <a:gdLst>
                  <a:gd name="T0" fmla="*/ 71 w 143"/>
                  <a:gd name="T1" fmla="*/ 0 h 143"/>
                  <a:gd name="T2" fmla="*/ 90 w 143"/>
                  <a:gd name="T3" fmla="*/ 3 h 143"/>
                  <a:gd name="T4" fmla="*/ 108 w 143"/>
                  <a:gd name="T5" fmla="*/ 10 h 143"/>
                  <a:gd name="T6" fmla="*/ 122 w 143"/>
                  <a:gd name="T7" fmla="*/ 21 h 143"/>
                  <a:gd name="T8" fmla="*/ 133 w 143"/>
                  <a:gd name="T9" fmla="*/ 36 h 143"/>
                  <a:gd name="T10" fmla="*/ 141 w 143"/>
                  <a:gd name="T11" fmla="*/ 52 h 143"/>
                  <a:gd name="T12" fmla="*/ 143 w 143"/>
                  <a:gd name="T13" fmla="*/ 72 h 143"/>
                  <a:gd name="T14" fmla="*/ 141 w 143"/>
                  <a:gd name="T15" fmla="*/ 91 h 143"/>
                  <a:gd name="T16" fmla="*/ 133 w 143"/>
                  <a:gd name="T17" fmla="*/ 107 h 143"/>
                  <a:gd name="T18" fmla="*/ 122 w 143"/>
                  <a:gd name="T19" fmla="*/ 122 h 143"/>
                  <a:gd name="T20" fmla="*/ 107 w 143"/>
                  <a:gd name="T21" fmla="*/ 133 h 143"/>
                  <a:gd name="T22" fmla="*/ 90 w 143"/>
                  <a:gd name="T23" fmla="*/ 140 h 143"/>
                  <a:gd name="T24" fmla="*/ 71 w 143"/>
                  <a:gd name="T25" fmla="*/ 143 h 143"/>
                  <a:gd name="T26" fmla="*/ 70 w 143"/>
                  <a:gd name="T27" fmla="*/ 143 h 143"/>
                  <a:gd name="T28" fmla="*/ 51 w 143"/>
                  <a:gd name="T29" fmla="*/ 140 h 143"/>
                  <a:gd name="T30" fmla="*/ 34 w 143"/>
                  <a:gd name="T31" fmla="*/ 133 h 143"/>
                  <a:gd name="T32" fmla="*/ 20 w 143"/>
                  <a:gd name="T33" fmla="*/ 121 h 143"/>
                  <a:gd name="T34" fmla="*/ 9 w 143"/>
                  <a:gd name="T35" fmla="*/ 107 h 143"/>
                  <a:gd name="T36" fmla="*/ 2 w 143"/>
                  <a:gd name="T37" fmla="*/ 91 h 143"/>
                  <a:gd name="T38" fmla="*/ 0 w 143"/>
                  <a:gd name="T39" fmla="*/ 72 h 143"/>
                  <a:gd name="T40" fmla="*/ 2 w 143"/>
                  <a:gd name="T41" fmla="*/ 52 h 143"/>
                  <a:gd name="T42" fmla="*/ 9 w 143"/>
                  <a:gd name="T43" fmla="*/ 36 h 143"/>
                  <a:gd name="T44" fmla="*/ 20 w 143"/>
                  <a:gd name="T45" fmla="*/ 21 h 143"/>
                  <a:gd name="T46" fmla="*/ 35 w 143"/>
                  <a:gd name="T47" fmla="*/ 9 h 143"/>
                  <a:gd name="T48" fmla="*/ 52 w 143"/>
                  <a:gd name="T49" fmla="*/ 3 h 143"/>
                  <a:gd name="T50" fmla="*/ 71 w 143"/>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3">
                    <a:moveTo>
                      <a:pt x="71" y="0"/>
                    </a:moveTo>
                    <a:lnTo>
                      <a:pt x="90" y="3"/>
                    </a:lnTo>
                    <a:lnTo>
                      <a:pt x="108" y="10"/>
                    </a:lnTo>
                    <a:lnTo>
                      <a:pt x="122" y="21"/>
                    </a:lnTo>
                    <a:lnTo>
                      <a:pt x="133" y="36"/>
                    </a:lnTo>
                    <a:lnTo>
                      <a:pt x="141" y="52"/>
                    </a:lnTo>
                    <a:lnTo>
                      <a:pt x="143" y="72"/>
                    </a:lnTo>
                    <a:lnTo>
                      <a:pt x="141" y="91"/>
                    </a:lnTo>
                    <a:lnTo>
                      <a:pt x="133" y="107"/>
                    </a:lnTo>
                    <a:lnTo>
                      <a:pt x="122" y="122"/>
                    </a:lnTo>
                    <a:lnTo>
                      <a:pt x="107" y="133"/>
                    </a:lnTo>
                    <a:lnTo>
                      <a:pt x="90" y="140"/>
                    </a:lnTo>
                    <a:lnTo>
                      <a:pt x="71" y="143"/>
                    </a:lnTo>
                    <a:lnTo>
                      <a:pt x="70" y="143"/>
                    </a:lnTo>
                    <a:lnTo>
                      <a:pt x="51" y="140"/>
                    </a:lnTo>
                    <a:lnTo>
                      <a:pt x="34" y="133"/>
                    </a:lnTo>
                    <a:lnTo>
                      <a:pt x="20" y="121"/>
                    </a:lnTo>
                    <a:lnTo>
                      <a:pt x="9" y="107"/>
                    </a:lnTo>
                    <a:lnTo>
                      <a:pt x="2" y="91"/>
                    </a:lnTo>
                    <a:lnTo>
                      <a:pt x="0" y="72"/>
                    </a:lnTo>
                    <a:lnTo>
                      <a:pt x="2" y="52"/>
                    </a:lnTo>
                    <a:lnTo>
                      <a:pt x="9" y="36"/>
                    </a:lnTo>
                    <a:lnTo>
                      <a:pt x="20" y="21"/>
                    </a:lnTo>
                    <a:lnTo>
                      <a:pt x="35" y="9"/>
                    </a:lnTo>
                    <a:lnTo>
                      <a:pt x="52" y="3"/>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 name="Freeform 1248"/>
              <p:cNvSpPr>
                <a:spLocks/>
              </p:cNvSpPr>
              <p:nvPr/>
            </p:nvSpPr>
            <p:spPr bwMode="auto">
              <a:xfrm>
                <a:off x="1312863" y="5367338"/>
                <a:ext cx="12700" cy="12700"/>
              </a:xfrm>
              <a:custGeom>
                <a:avLst/>
                <a:gdLst>
                  <a:gd name="T0" fmla="*/ 72 w 143"/>
                  <a:gd name="T1" fmla="*/ 0 h 145"/>
                  <a:gd name="T2" fmla="*/ 90 w 143"/>
                  <a:gd name="T3" fmla="*/ 3 h 145"/>
                  <a:gd name="T4" fmla="*/ 107 w 143"/>
                  <a:gd name="T5" fmla="*/ 10 h 145"/>
                  <a:gd name="T6" fmla="*/ 122 w 143"/>
                  <a:gd name="T7" fmla="*/ 21 h 145"/>
                  <a:gd name="T8" fmla="*/ 133 w 143"/>
                  <a:gd name="T9" fmla="*/ 36 h 145"/>
                  <a:gd name="T10" fmla="*/ 141 w 143"/>
                  <a:gd name="T11" fmla="*/ 54 h 145"/>
                  <a:gd name="T12" fmla="*/ 143 w 143"/>
                  <a:gd name="T13" fmla="*/ 73 h 145"/>
                  <a:gd name="T14" fmla="*/ 141 w 143"/>
                  <a:gd name="T15" fmla="*/ 91 h 145"/>
                  <a:gd name="T16" fmla="*/ 133 w 143"/>
                  <a:gd name="T17" fmla="*/ 108 h 145"/>
                  <a:gd name="T18" fmla="*/ 123 w 143"/>
                  <a:gd name="T19" fmla="*/ 123 h 145"/>
                  <a:gd name="T20" fmla="*/ 107 w 143"/>
                  <a:gd name="T21" fmla="*/ 134 h 145"/>
                  <a:gd name="T22" fmla="*/ 89 w 143"/>
                  <a:gd name="T23" fmla="*/ 142 h 145"/>
                  <a:gd name="T24" fmla="*/ 70 w 143"/>
                  <a:gd name="T25" fmla="*/ 145 h 145"/>
                  <a:gd name="T26" fmla="*/ 52 w 143"/>
                  <a:gd name="T27" fmla="*/ 142 h 145"/>
                  <a:gd name="T28" fmla="*/ 35 w 143"/>
                  <a:gd name="T29" fmla="*/ 135 h 145"/>
                  <a:gd name="T30" fmla="*/ 21 w 143"/>
                  <a:gd name="T31" fmla="*/ 124 h 145"/>
                  <a:gd name="T32" fmla="*/ 9 w 143"/>
                  <a:gd name="T33" fmla="*/ 108 h 145"/>
                  <a:gd name="T34" fmla="*/ 2 w 143"/>
                  <a:gd name="T35" fmla="*/ 90 h 145"/>
                  <a:gd name="T36" fmla="*/ 0 w 143"/>
                  <a:gd name="T37" fmla="*/ 72 h 145"/>
                  <a:gd name="T38" fmla="*/ 2 w 143"/>
                  <a:gd name="T39" fmla="*/ 53 h 145"/>
                  <a:gd name="T40" fmla="*/ 9 w 143"/>
                  <a:gd name="T41" fmla="*/ 36 h 145"/>
                  <a:gd name="T42" fmla="*/ 20 w 143"/>
                  <a:gd name="T43" fmla="*/ 21 h 145"/>
                  <a:gd name="T44" fmla="*/ 36 w 143"/>
                  <a:gd name="T45" fmla="*/ 10 h 145"/>
                  <a:gd name="T46" fmla="*/ 54 w 143"/>
                  <a:gd name="T47" fmla="*/ 3 h 145"/>
                  <a:gd name="T48" fmla="*/ 72 w 143"/>
                  <a:gd name="T49"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45">
                    <a:moveTo>
                      <a:pt x="72" y="0"/>
                    </a:moveTo>
                    <a:lnTo>
                      <a:pt x="90" y="3"/>
                    </a:lnTo>
                    <a:lnTo>
                      <a:pt x="107" y="10"/>
                    </a:lnTo>
                    <a:lnTo>
                      <a:pt x="122" y="21"/>
                    </a:lnTo>
                    <a:lnTo>
                      <a:pt x="133" y="36"/>
                    </a:lnTo>
                    <a:lnTo>
                      <a:pt x="141" y="54"/>
                    </a:lnTo>
                    <a:lnTo>
                      <a:pt x="143" y="73"/>
                    </a:lnTo>
                    <a:lnTo>
                      <a:pt x="141" y="91"/>
                    </a:lnTo>
                    <a:lnTo>
                      <a:pt x="133" y="108"/>
                    </a:lnTo>
                    <a:lnTo>
                      <a:pt x="123" y="123"/>
                    </a:lnTo>
                    <a:lnTo>
                      <a:pt x="107" y="134"/>
                    </a:lnTo>
                    <a:lnTo>
                      <a:pt x="89" y="142"/>
                    </a:lnTo>
                    <a:lnTo>
                      <a:pt x="70" y="145"/>
                    </a:lnTo>
                    <a:lnTo>
                      <a:pt x="52" y="142"/>
                    </a:lnTo>
                    <a:lnTo>
                      <a:pt x="35" y="135"/>
                    </a:lnTo>
                    <a:lnTo>
                      <a:pt x="21" y="124"/>
                    </a:lnTo>
                    <a:lnTo>
                      <a:pt x="9" y="108"/>
                    </a:lnTo>
                    <a:lnTo>
                      <a:pt x="2" y="90"/>
                    </a:lnTo>
                    <a:lnTo>
                      <a:pt x="0" y="72"/>
                    </a:lnTo>
                    <a:lnTo>
                      <a:pt x="2" y="53"/>
                    </a:lnTo>
                    <a:lnTo>
                      <a:pt x="9" y="36"/>
                    </a:lnTo>
                    <a:lnTo>
                      <a:pt x="20" y="21"/>
                    </a:lnTo>
                    <a:lnTo>
                      <a:pt x="36" y="10"/>
                    </a:lnTo>
                    <a:lnTo>
                      <a:pt x="54"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 name="Freeform 1249"/>
              <p:cNvSpPr>
                <a:spLocks/>
              </p:cNvSpPr>
              <p:nvPr/>
            </p:nvSpPr>
            <p:spPr bwMode="auto">
              <a:xfrm>
                <a:off x="1327150" y="5411788"/>
                <a:ext cx="12700" cy="11113"/>
              </a:xfrm>
              <a:custGeom>
                <a:avLst/>
                <a:gdLst>
                  <a:gd name="T0" fmla="*/ 64 w 142"/>
                  <a:gd name="T1" fmla="*/ 0 h 143"/>
                  <a:gd name="T2" fmla="*/ 83 w 142"/>
                  <a:gd name="T3" fmla="*/ 0 h 143"/>
                  <a:gd name="T4" fmla="*/ 101 w 142"/>
                  <a:gd name="T5" fmla="*/ 7 h 143"/>
                  <a:gd name="T6" fmla="*/ 116 w 142"/>
                  <a:gd name="T7" fmla="*/ 16 h 143"/>
                  <a:gd name="T8" fmla="*/ 129 w 142"/>
                  <a:gd name="T9" fmla="*/ 29 h 143"/>
                  <a:gd name="T10" fmla="*/ 138 w 142"/>
                  <a:gd name="T11" fmla="*/ 46 h 143"/>
                  <a:gd name="T12" fmla="*/ 142 w 142"/>
                  <a:gd name="T13" fmla="*/ 64 h 143"/>
                  <a:gd name="T14" fmla="*/ 142 w 142"/>
                  <a:gd name="T15" fmla="*/ 83 h 143"/>
                  <a:gd name="T16" fmla="*/ 137 w 142"/>
                  <a:gd name="T17" fmla="*/ 101 h 143"/>
                  <a:gd name="T18" fmla="*/ 128 w 142"/>
                  <a:gd name="T19" fmla="*/ 117 h 143"/>
                  <a:gd name="T20" fmla="*/ 114 w 142"/>
                  <a:gd name="T21" fmla="*/ 130 h 143"/>
                  <a:gd name="T22" fmla="*/ 98 w 142"/>
                  <a:gd name="T23" fmla="*/ 138 h 143"/>
                  <a:gd name="T24" fmla="*/ 79 w 142"/>
                  <a:gd name="T25" fmla="*/ 143 h 143"/>
                  <a:gd name="T26" fmla="*/ 75 w 142"/>
                  <a:gd name="T27" fmla="*/ 143 h 143"/>
                  <a:gd name="T28" fmla="*/ 71 w 142"/>
                  <a:gd name="T29" fmla="*/ 143 h 143"/>
                  <a:gd name="T30" fmla="*/ 49 w 142"/>
                  <a:gd name="T31" fmla="*/ 140 h 143"/>
                  <a:gd name="T32" fmla="*/ 31 w 142"/>
                  <a:gd name="T33" fmla="*/ 132 h 143"/>
                  <a:gd name="T34" fmla="*/ 17 w 142"/>
                  <a:gd name="T35" fmla="*/ 118 h 143"/>
                  <a:gd name="T36" fmla="*/ 6 w 142"/>
                  <a:gd name="T37" fmla="*/ 100 h 143"/>
                  <a:gd name="T38" fmla="*/ 0 w 142"/>
                  <a:gd name="T39" fmla="*/ 79 h 143"/>
                  <a:gd name="T40" fmla="*/ 1 w 142"/>
                  <a:gd name="T41" fmla="*/ 60 h 143"/>
                  <a:gd name="T42" fmla="*/ 6 w 142"/>
                  <a:gd name="T43" fmla="*/ 42 h 143"/>
                  <a:gd name="T44" fmla="*/ 16 w 142"/>
                  <a:gd name="T45" fmla="*/ 27 h 143"/>
                  <a:gd name="T46" fmla="*/ 29 w 142"/>
                  <a:gd name="T47" fmla="*/ 14 h 143"/>
                  <a:gd name="T48" fmla="*/ 45 w 142"/>
                  <a:gd name="T49" fmla="*/ 5 h 143"/>
                  <a:gd name="T50" fmla="*/ 64 w 142"/>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3">
                    <a:moveTo>
                      <a:pt x="64" y="0"/>
                    </a:moveTo>
                    <a:lnTo>
                      <a:pt x="83" y="0"/>
                    </a:lnTo>
                    <a:lnTo>
                      <a:pt x="101" y="7"/>
                    </a:lnTo>
                    <a:lnTo>
                      <a:pt x="116" y="16"/>
                    </a:lnTo>
                    <a:lnTo>
                      <a:pt x="129" y="29"/>
                    </a:lnTo>
                    <a:lnTo>
                      <a:pt x="138" y="46"/>
                    </a:lnTo>
                    <a:lnTo>
                      <a:pt x="142" y="64"/>
                    </a:lnTo>
                    <a:lnTo>
                      <a:pt x="142" y="83"/>
                    </a:lnTo>
                    <a:lnTo>
                      <a:pt x="137" y="101"/>
                    </a:lnTo>
                    <a:lnTo>
                      <a:pt x="128" y="117"/>
                    </a:lnTo>
                    <a:lnTo>
                      <a:pt x="114" y="130"/>
                    </a:lnTo>
                    <a:lnTo>
                      <a:pt x="98" y="138"/>
                    </a:lnTo>
                    <a:lnTo>
                      <a:pt x="79" y="143"/>
                    </a:lnTo>
                    <a:lnTo>
                      <a:pt x="75" y="143"/>
                    </a:lnTo>
                    <a:lnTo>
                      <a:pt x="71" y="143"/>
                    </a:lnTo>
                    <a:lnTo>
                      <a:pt x="49" y="140"/>
                    </a:lnTo>
                    <a:lnTo>
                      <a:pt x="31" y="132"/>
                    </a:lnTo>
                    <a:lnTo>
                      <a:pt x="17" y="118"/>
                    </a:lnTo>
                    <a:lnTo>
                      <a:pt x="6" y="100"/>
                    </a:lnTo>
                    <a:lnTo>
                      <a:pt x="0" y="79"/>
                    </a:lnTo>
                    <a:lnTo>
                      <a:pt x="1" y="60"/>
                    </a:lnTo>
                    <a:lnTo>
                      <a:pt x="6" y="42"/>
                    </a:lnTo>
                    <a:lnTo>
                      <a:pt x="16" y="27"/>
                    </a:lnTo>
                    <a:lnTo>
                      <a:pt x="29" y="14"/>
                    </a:lnTo>
                    <a:lnTo>
                      <a:pt x="45" y="5"/>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 name="Freeform 1250"/>
              <p:cNvSpPr>
                <a:spLocks/>
              </p:cNvSpPr>
              <p:nvPr/>
            </p:nvSpPr>
            <p:spPr bwMode="auto">
              <a:xfrm>
                <a:off x="1262063" y="5524500"/>
                <a:ext cx="12700" cy="11113"/>
              </a:xfrm>
              <a:custGeom>
                <a:avLst/>
                <a:gdLst>
                  <a:gd name="T0" fmla="*/ 79 w 142"/>
                  <a:gd name="T1" fmla="*/ 0 h 141"/>
                  <a:gd name="T2" fmla="*/ 96 w 142"/>
                  <a:gd name="T3" fmla="*/ 4 h 141"/>
                  <a:gd name="T4" fmla="*/ 113 w 142"/>
                  <a:gd name="T5" fmla="*/ 12 h 141"/>
                  <a:gd name="T6" fmla="*/ 127 w 142"/>
                  <a:gd name="T7" fmla="*/ 25 h 141"/>
                  <a:gd name="T8" fmla="*/ 137 w 142"/>
                  <a:gd name="T9" fmla="*/ 41 h 141"/>
                  <a:gd name="T10" fmla="*/ 142 w 142"/>
                  <a:gd name="T11" fmla="*/ 59 h 141"/>
                  <a:gd name="T12" fmla="*/ 142 w 142"/>
                  <a:gd name="T13" fmla="*/ 78 h 141"/>
                  <a:gd name="T14" fmla="*/ 138 w 142"/>
                  <a:gd name="T15" fmla="*/ 96 h 141"/>
                  <a:gd name="T16" fmla="*/ 129 w 142"/>
                  <a:gd name="T17" fmla="*/ 112 h 141"/>
                  <a:gd name="T18" fmla="*/ 116 w 142"/>
                  <a:gd name="T19" fmla="*/ 126 h 141"/>
                  <a:gd name="T20" fmla="*/ 101 w 142"/>
                  <a:gd name="T21" fmla="*/ 135 h 141"/>
                  <a:gd name="T22" fmla="*/ 85 w 142"/>
                  <a:gd name="T23" fmla="*/ 140 h 141"/>
                  <a:gd name="T24" fmla="*/ 70 w 142"/>
                  <a:gd name="T25" fmla="*/ 141 h 141"/>
                  <a:gd name="T26" fmla="*/ 54 w 142"/>
                  <a:gd name="T27" fmla="*/ 140 h 141"/>
                  <a:gd name="T28" fmla="*/ 39 w 142"/>
                  <a:gd name="T29" fmla="*/ 134 h 141"/>
                  <a:gd name="T30" fmla="*/ 25 w 142"/>
                  <a:gd name="T31" fmla="*/ 126 h 141"/>
                  <a:gd name="T32" fmla="*/ 14 w 142"/>
                  <a:gd name="T33" fmla="*/ 114 h 141"/>
                  <a:gd name="T34" fmla="*/ 5 w 142"/>
                  <a:gd name="T35" fmla="*/ 99 h 141"/>
                  <a:gd name="T36" fmla="*/ 0 w 142"/>
                  <a:gd name="T37" fmla="*/ 81 h 141"/>
                  <a:gd name="T38" fmla="*/ 0 w 142"/>
                  <a:gd name="T39" fmla="*/ 62 h 141"/>
                  <a:gd name="T40" fmla="*/ 4 w 142"/>
                  <a:gd name="T41" fmla="*/ 44 h 141"/>
                  <a:gd name="T42" fmla="*/ 13 w 142"/>
                  <a:gd name="T43" fmla="*/ 28 h 141"/>
                  <a:gd name="T44" fmla="*/ 25 w 142"/>
                  <a:gd name="T45" fmla="*/ 15 h 141"/>
                  <a:gd name="T46" fmla="*/ 42 w 142"/>
                  <a:gd name="T47" fmla="*/ 5 h 141"/>
                  <a:gd name="T48" fmla="*/ 60 w 142"/>
                  <a:gd name="T49" fmla="*/ 0 h 141"/>
                  <a:gd name="T50" fmla="*/ 79 w 142"/>
                  <a:gd name="T51"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1">
                    <a:moveTo>
                      <a:pt x="79" y="0"/>
                    </a:moveTo>
                    <a:lnTo>
                      <a:pt x="96" y="4"/>
                    </a:lnTo>
                    <a:lnTo>
                      <a:pt x="113" y="12"/>
                    </a:lnTo>
                    <a:lnTo>
                      <a:pt x="127" y="25"/>
                    </a:lnTo>
                    <a:lnTo>
                      <a:pt x="137" y="41"/>
                    </a:lnTo>
                    <a:lnTo>
                      <a:pt x="142" y="59"/>
                    </a:lnTo>
                    <a:lnTo>
                      <a:pt x="142" y="78"/>
                    </a:lnTo>
                    <a:lnTo>
                      <a:pt x="138" y="96"/>
                    </a:lnTo>
                    <a:lnTo>
                      <a:pt x="129" y="112"/>
                    </a:lnTo>
                    <a:lnTo>
                      <a:pt x="116" y="126"/>
                    </a:lnTo>
                    <a:lnTo>
                      <a:pt x="101" y="135"/>
                    </a:lnTo>
                    <a:lnTo>
                      <a:pt x="85" y="140"/>
                    </a:lnTo>
                    <a:lnTo>
                      <a:pt x="70" y="141"/>
                    </a:lnTo>
                    <a:lnTo>
                      <a:pt x="54" y="140"/>
                    </a:lnTo>
                    <a:lnTo>
                      <a:pt x="39" y="134"/>
                    </a:lnTo>
                    <a:lnTo>
                      <a:pt x="25" y="126"/>
                    </a:lnTo>
                    <a:lnTo>
                      <a:pt x="14" y="114"/>
                    </a:lnTo>
                    <a:lnTo>
                      <a:pt x="5" y="99"/>
                    </a:lnTo>
                    <a:lnTo>
                      <a:pt x="0" y="81"/>
                    </a:lnTo>
                    <a:lnTo>
                      <a:pt x="0" y="62"/>
                    </a:lnTo>
                    <a:lnTo>
                      <a:pt x="4" y="44"/>
                    </a:lnTo>
                    <a:lnTo>
                      <a:pt x="13" y="28"/>
                    </a:lnTo>
                    <a:lnTo>
                      <a:pt x="25" y="15"/>
                    </a:lnTo>
                    <a:lnTo>
                      <a:pt x="42" y="5"/>
                    </a:lnTo>
                    <a:lnTo>
                      <a:pt x="60" y="0"/>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 name="Freeform 1251"/>
              <p:cNvSpPr>
                <a:spLocks/>
              </p:cNvSpPr>
              <p:nvPr/>
            </p:nvSpPr>
            <p:spPr bwMode="auto">
              <a:xfrm>
                <a:off x="1122363" y="5367338"/>
                <a:ext cx="11113" cy="12700"/>
              </a:xfrm>
              <a:custGeom>
                <a:avLst/>
                <a:gdLst>
                  <a:gd name="T0" fmla="*/ 72 w 143"/>
                  <a:gd name="T1" fmla="*/ 0 h 144"/>
                  <a:gd name="T2" fmla="*/ 90 w 143"/>
                  <a:gd name="T3" fmla="*/ 3 h 144"/>
                  <a:gd name="T4" fmla="*/ 108 w 143"/>
                  <a:gd name="T5" fmla="*/ 10 h 144"/>
                  <a:gd name="T6" fmla="*/ 123 w 143"/>
                  <a:gd name="T7" fmla="*/ 22 h 144"/>
                  <a:gd name="T8" fmla="*/ 135 w 143"/>
                  <a:gd name="T9" fmla="*/ 37 h 144"/>
                  <a:gd name="T10" fmla="*/ 141 w 143"/>
                  <a:gd name="T11" fmla="*/ 54 h 144"/>
                  <a:gd name="T12" fmla="*/ 143 w 143"/>
                  <a:gd name="T13" fmla="*/ 72 h 144"/>
                  <a:gd name="T14" fmla="*/ 141 w 143"/>
                  <a:gd name="T15" fmla="*/ 91 h 144"/>
                  <a:gd name="T16" fmla="*/ 134 w 143"/>
                  <a:gd name="T17" fmla="*/ 108 h 144"/>
                  <a:gd name="T18" fmla="*/ 122 w 143"/>
                  <a:gd name="T19" fmla="*/ 124 h 144"/>
                  <a:gd name="T20" fmla="*/ 107 w 143"/>
                  <a:gd name="T21" fmla="*/ 135 h 144"/>
                  <a:gd name="T22" fmla="*/ 89 w 143"/>
                  <a:gd name="T23" fmla="*/ 142 h 144"/>
                  <a:gd name="T24" fmla="*/ 71 w 143"/>
                  <a:gd name="T25" fmla="*/ 144 h 144"/>
                  <a:gd name="T26" fmla="*/ 53 w 143"/>
                  <a:gd name="T27" fmla="*/ 141 h 144"/>
                  <a:gd name="T28" fmla="*/ 36 w 143"/>
                  <a:gd name="T29" fmla="*/ 134 h 144"/>
                  <a:gd name="T30" fmla="*/ 21 w 143"/>
                  <a:gd name="T31" fmla="*/ 123 h 144"/>
                  <a:gd name="T32" fmla="*/ 10 w 143"/>
                  <a:gd name="T33" fmla="*/ 108 h 144"/>
                  <a:gd name="T34" fmla="*/ 3 w 143"/>
                  <a:gd name="T35" fmla="*/ 91 h 144"/>
                  <a:gd name="T36" fmla="*/ 0 w 143"/>
                  <a:gd name="T37" fmla="*/ 72 h 144"/>
                  <a:gd name="T38" fmla="*/ 2 w 143"/>
                  <a:gd name="T39" fmla="*/ 54 h 144"/>
                  <a:gd name="T40" fmla="*/ 10 w 143"/>
                  <a:gd name="T41" fmla="*/ 36 h 144"/>
                  <a:gd name="T42" fmla="*/ 21 w 143"/>
                  <a:gd name="T43" fmla="*/ 21 h 144"/>
                  <a:gd name="T44" fmla="*/ 36 w 143"/>
                  <a:gd name="T45" fmla="*/ 9 h 144"/>
                  <a:gd name="T46" fmla="*/ 53 w 143"/>
                  <a:gd name="T47" fmla="*/ 3 h 144"/>
                  <a:gd name="T48" fmla="*/ 72 w 143"/>
                  <a:gd name="T4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44">
                    <a:moveTo>
                      <a:pt x="72" y="0"/>
                    </a:moveTo>
                    <a:lnTo>
                      <a:pt x="90" y="3"/>
                    </a:lnTo>
                    <a:lnTo>
                      <a:pt x="108" y="10"/>
                    </a:lnTo>
                    <a:lnTo>
                      <a:pt x="123" y="22"/>
                    </a:lnTo>
                    <a:lnTo>
                      <a:pt x="135" y="37"/>
                    </a:lnTo>
                    <a:lnTo>
                      <a:pt x="141" y="54"/>
                    </a:lnTo>
                    <a:lnTo>
                      <a:pt x="143" y="72"/>
                    </a:lnTo>
                    <a:lnTo>
                      <a:pt x="141" y="91"/>
                    </a:lnTo>
                    <a:lnTo>
                      <a:pt x="134" y="108"/>
                    </a:lnTo>
                    <a:lnTo>
                      <a:pt x="122" y="124"/>
                    </a:lnTo>
                    <a:lnTo>
                      <a:pt x="107" y="135"/>
                    </a:lnTo>
                    <a:lnTo>
                      <a:pt x="89" y="142"/>
                    </a:lnTo>
                    <a:lnTo>
                      <a:pt x="71" y="144"/>
                    </a:lnTo>
                    <a:lnTo>
                      <a:pt x="53" y="141"/>
                    </a:lnTo>
                    <a:lnTo>
                      <a:pt x="36" y="134"/>
                    </a:lnTo>
                    <a:lnTo>
                      <a:pt x="21" y="123"/>
                    </a:lnTo>
                    <a:lnTo>
                      <a:pt x="10" y="108"/>
                    </a:lnTo>
                    <a:lnTo>
                      <a:pt x="3" y="91"/>
                    </a:lnTo>
                    <a:lnTo>
                      <a:pt x="0" y="72"/>
                    </a:lnTo>
                    <a:lnTo>
                      <a:pt x="2" y="54"/>
                    </a:lnTo>
                    <a:lnTo>
                      <a:pt x="10" y="36"/>
                    </a:lnTo>
                    <a:lnTo>
                      <a:pt x="21" y="21"/>
                    </a:lnTo>
                    <a:lnTo>
                      <a:pt x="36" y="9"/>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1252"/>
              <p:cNvSpPr>
                <a:spLocks/>
              </p:cNvSpPr>
              <p:nvPr/>
            </p:nvSpPr>
            <p:spPr bwMode="auto">
              <a:xfrm>
                <a:off x="1190625" y="5238750"/>
                <a:ext cx="65088" cy="100013"/>
              </a:xfrm>
              <a:custGeom>
                <a:avLst/>
                <a:gdLst>
                  <a:gd name="T0" fmla="*/ 371 w 727"/>
                  <a:gd name="T1" fmla="*/ 2 h 1137"/>
                  <a:gd name="T2" fmla="*/ 410 w 727"/>
                  <a:gd name="T3" fmla="*/ 13 h 1137"/>
                  <a:gd name="T4" fmla="*/ 438 w 727"/>
                  <a:gd name="T5" fmla="*/ 29 h 1137"/>
                  <a:gd name="T6" fmla="*/ 455 w 727"/>
                  <a:gd name="T7" fmla="*/ 41 h 1137"/>
                  <a:gd name="T8" fmla="*/ 461 w 727"/>
                  <a:gd name="T9" fmla="*/ 48 h 1137"/>
                  <a:gd name="T10" fmla="*/ 517 w 727"/>
                  <a:gd name="T11" fmla="*/ 51 h 1137"/>
                  <a:gd name="T12" fmla="*/ 562 w 727"/>
                  <a:gd name="T13" fmla="*/ 72 h 1137"/>
                  <a:gd name="T14" fmla="*/ 597 w 727"/>
                  <a:gd name="T15" fmla="*/ 108 h 1137"/>
                  <a:gd name="T16" fmla="*/ 621 w 727"/>
                  <a:gd name="T17" fmla="*/ 157 h 1137"/>
                  <a:gd name="T18" fmla="*/ 637 w 727"/>
                  <a:gd name="T19" fmla="*/ 217 h 1137"/>
                  <a:gd name="T20" fmla="*/ 643 w 727"/>
                  <a:gd name="T21" fmla="*/ 285 h 1137"/>
                  <a:gd name="T22" fmla="*/ 643 w 727"/>
                  <a:gd name="T23" fmla="*/ 358 h 1137"/>
                  <a:gd name="T24" fmla="*/ 638 w 727"/>
                  <a:gd name="T25" fmla="*/ 433 h 1137"/>
                  <a:gd name="T26" fmla="*/ 642 w 727"/>
                  <a:gd name="T27" fmla="*/ 494 h 1137"/>
                  <a:gd name="T28" fmla="*/ 654 w 727"/>
                  <a:gd name="T29" fmla="*/ 540 h 1137"/>
                  <a:gd name="T30" fmla="*/ 672 w 727"/>
                  <a:gd name="T31" fmla="*/ 574 h 1137"/>
                  <a:gd name="T32" fmla="*/ 691 w 727"/>
                  <a:gd name="T33" fmla="*/ 597 h 1137"/>
                  <a:gd name="T34" fmla="*/ 709 w 727"/>
                  <a:gd name="T35" fmla="*/ 611 h 1137"/>
                  <a:gd name="T36" fmla="*/ 722 w 727"/>
                  <a:gd name="T37" fmla="*/ 618 h 1137"/>
                  <a:gd name="T38" fmla="*/ 727 w 727"/>
                  <a:gd name="T39" fmla="*/ 620 h 1137"/>
                  <a:gd name="T40" fmla="*/ 681 w 727"/>
                  <a:gd name="T41" fmla="*/ 653 h 1137"/>
                  <a:gd name="T42" fmla="*/ 626 w 727"/>
                  <a:gd name="T43" fmla="*/ 674 h 1137"/>
                  <a:gd name="T44" fmla="*/ 573 w 727"/>
                  <a:gd name="T45" fmla="*/ 685 h 1137"/>
                  <a:gd name="T46" fmla="*/ 530 w 727"/>
                  <a:gd name="T47" fmla="*/ 689 h 1137"/>
                  <a:gd name="T48" fmla="*/ 503 w 727"/>
                  <a:gd name="T49" fmla="*/ 690 h 1137"/>
                  <a:gd name="T50" fmla="*/ 500 w 727"/>
                  <a:gd name="T51" fmla="*/ 743 h 1137"/>
                  <a:gd name="T52" fmla="*/ 230 w 727"/>
                  <a:gd name="T53" fmla="*/ 742 h 1137"/>
                  <a:gd name="T54" fmla="*/ 188 w 727"/>
                  <a:gd name="T55" fmla="*/ 691 h 1137"/>
                  <a:gd name="T56" fmla="*/ 119 w 727"/>
                  <a:gd name="T57" fmla="*/ 682 h 1137"/>
                  <a:gd name="T58" fmla="*/ 68 w 727"/>
                  <a:gd name="T59" fmla="*/ 665 h 1137"/>
                  <a:gd name="T60" fmla="*/ 32 w 727"/>
                  <a:gd name="T61" fmla="*/ 646 h 1137"/>
                  <a:gd name="T62" fmla="*/ 11 w 727"/>
                  <a:gd name="T63" fmla="*/ 630 h 1137"/>
                  <a:gd name="T64" fmla="*/ 1 w 727"/>
                  <a:gd name="T65" fmla="*/ 619 h 1137"/>
                  <a:gd name="T66" fmla="*/ 1 w 727"/>
                  <a:gd name="T67" fmla="*/ 617 h 1137"/>
                  <a:gd name="T68" fmla="*/ 8 w 727"/>
                  <a:gd name="T69" fmla="*/ 616 h 1137"/>
                  <a:gd name="T70" fmla="*/ 21 w 727"/>
                  <a:gd name="T71" fmla="*/ 611 h 1137"/>
                  <a:gd name="T72" fmla="*/ 37 w 727"/>
                  <a:gd name="T73" fmla="*/ 598 h 1137"/>
                  <a:gd name="T74" fmla="*/ 55 w 727"/>
                  <a:gd name="T75" fmla="*/ 577 h 1137"/>
                  <a:gd name="T76" fmla="*/ 71 w 727"/>
                  <a:gd name="T77" fmla="*/ 544 h 1137"/>
                  <a:gd name="T78" fmla="*/ 84 w 727"/>
                  <a:gd name="T79" fmla="*/ 496 h 1137"/>
                  <a:gd name="T80" fmla="*/ 94 w 727"/>
                  <a:gd name="T81" fmla="*/ 432 h 1137"/>
                  <a:gd name="T82" fmla="*/ 95 w 727"/>
                  <a:gd name="T83" fmla="*/ 347 h 1137"/>
                  <a:gd name="T84" fmla="*/ 99 w 727"/>
                  <a:gd name="T85" fmla="*/ 257 h 1137"/>
                  <a:gd name="T86" fmla="*/ 112 w 727"/>
                  <a:gd name="T87" fmla="*/ 185 h 1137"/>
                  <a:gd name="T88" fmla="*/ 132 w 727"/>
                  <a:gd name="T89" fmla="*/ 129 h 1137"/>
                  <a:gd name="T90" fmla="*/ 157 w 727"/>
                  <a:gd name="T91" fmla="*/ 88 h 1137"/>
                  <a:gd name="T92" fmla="*/ 185 w 727"/>
                  <a:gd name="T93" fmla="*/ 58 h 1137"/>
                  <a:gd name="T94" fmla="*/ 212 w 727"/>
                  <a:gd name="T95" fmla="*/ 38 h 1137"/>
                  <a:gd name="T96" fmla="*/ 238 w 727"/>
                  <a:gd name="T97" fmla="*/ 26 h 1137"/>
                  <a:gd name="T98" fmla="*/ 259 w 727"/>
                  <a:gd name="T99" fmla="*/ 17 h 1137"/>
                  <a:gd name="T100" fmla="*/ 320 w 727"/>
                  <a:gd name="T101" fmla="*/ 2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7">
                    <a:moveTo>
                      <a:pt x="347" y="0"/>
                    </a:moveTo>
                    <a:lnTo>
                      <a:pt x="371" y="2"/>
                    </a:lnTo>
                    <a:lnTo>
                      <a:pt x="392" y="8"/>
                    </a:lnTo>
                    <a:lnTo>
                      <a:pt x="410" y="13"/>
                    </a:lnTo>
                    <a:lnTo>
                      <a:pt x="425" y="20"/>
                    </a:lnTo>
                    <a:lnTo>
                      <a:pt x="438" y="29"/>
                    </a:lnTo>
                    <a:lnTo>
                      <a:pt x="448" y="36"/>
                    </a:lnTo>
                    <a:lnTo>
                      <a:pt x="455" y="41"/>
                    </a:lnTo>
                    <a:lnTo>
                      <a:pt x="459" y="46"/>
                    </a:lnTo>
                    <a:lnTo>
                      <a:pt x="461" y="48"/>
                    </a:lnTo>
                    <a:lnTo>
                      <a:pt x="491" y="47"/>
                    </a:lnTo>
                    <a:lnTo>
                      <a:pt x="517" y="51"/>
                    </a:lnTo>
                    <a:lnTo>
                      <a:pt x="540" y="59"/>
                    </a:lnTo>
                    <a:lnTo>
                      <a:pt x="562" y="72"/>
                    </a:lnTo>
                    <a:lnTo>
                      <a:pt x="581" y="88"/>
                    </a:lnTo>
                    <a:lnTo>
                      <a:pt x="597" y="108"/>
                    </a:lnTo>
                    <a:lnTo>
                      <a:pt x="610" y="131"/>
                    </a:lnTo>
                    <a:lnTo>
                      <a:pt x="621" y="157"/>
                    </a:lnTo>
                    <a:lnTo>
                      <a:pt x="629" y="185"/>
                    </a:lnTo>
                    <a:lnTo>
                      <a:pt x="637" y="217"/>
                    </a:lnTo>
                    <a:lnTo>
                      <a:pt x="641" y="250"/>
                    </a:lnTo>
                    <a:lnTo>
                      <a:pt x="643" y="285"/>
                    </a:lnTo>
                    <a:lnTo>
                      <a:pt x="644" y="321"/>
                    </a:lnTo>
                    <a:lnTo>
                      <a:pt x="643" y="358"/>
                    </a:lnTo>
                    <a:lnTo>
                      <a:pt x="640" y="396"/>
                    </a:lnTo>
                    <a:lnTo>
                      <a:pt x="638" y="433"/>
                    </a:lnTo>
                    <a:lnTo>
                      <a:pt x="639" y="466"/>
                    </a:lnTo>
                    <a:lnTo>
                      <a:pt x="642" y="494"/>
                    </a:lnTo>
                    <a:lnTo>
                      <a:pt x="647" y="519"/>
                    </a:lnTo>
                    <a:lnTo>
                      <a:pt x="654" y="540"/>
                    </a:lnTo>
                    <a:lnTo>
                      <a:pt x="662" y="559"/>
                    </a:lnTo>
                    <a:lnTo>
                      <a:pt x="672" y="574"/>
                    </a:lnTo>
                    <a:lnTo>
                      <a:pt x="681" y="586"/>
                    </a:lnTo>
                    <a:lnTo>
                      <a:pt x="691" y="597"/>
                    </a:lnTo>
                    <a:lnTo>
                      <a:pt x="700" y="604"/>
                    </a:lnTo>
                    <a:lnTo>
                      <a:pt x="709" y="611"/>
                    </a:lnTo>
                    <a:lnTo>
                      <a:pt x="716" y="615"/>
                    </a:lnTo>
                    <a:lnTo>
                      <a:pt x="722" y="618"/>
                    </a:lnTo>
                    <a:lnTo>
                      <a:pt x="726" y="619"/>
                    </a:lnTo>
                    <a:lnTo>
                      <a:pt x="727" y="620"/>
                    </a:lnTo>
                    <a:lnTo>
                      <a:pt x="706" y="638"/>
                    </a:lnTo>
                    <a:lnTo>
                      <a:pt x="681" y="653"/>
                    </a:lnTo>
                    <a:lnTo>
                      <a:pt x="654" y="665"/>
                    </a:lnTo>
                    <a:lnTo>
                      <a:pt x="626" y="674"/>
                    </a:lnTo>
                    <a:lnTo>
                      <a:pt x="600" y="681"/>
                    </a:lnTo>
                    <a:lnTo>
                      <a:pt x="573" y="685"/>
                    </a:lnTo>
                    <a:lnTo>
                      <a:pt x="550" y="688"/>
                    </a:lnTo>
                    <a:lnTo>
                      <a:pt x="530" y="689"/>
                    </a:lnTo>
                    <a:lnTo>
                      <a:pt x="514" y="690"/>
                    </a:lnTo>
                    <a:lnTo>
                      <a:pt x="503" y="690"/>
                    </a:lnTo>
                    <a:lnTo>
                      <a:pt x="500" y="690"/>
                    </a:lnTo>
                    <a:lnTo>
                      <a:pt x="500" y="743"/>
                    </a:lnTo>
                    <a:lnTo>
                      <a:pt x="366" y="1137"/>
                    </a:lnTo>
                    <a:lnTo>
                      <a:pt x="230" y="742"/>
                    </a:lnTo>
                    <a:lnTo>
                      <a:pt x="230" y="692"/>
                    </a:lnTo>
                    <a:lnTo>
                      <a:pt x="188" y="691"/>
                    </a:lnTo>
                    <a:lnTo>
                      <a:pt x="151" y="687"/>
                    </a:lnTo>
                    <a:lnTo>
                      <a:pt x="119" y="682"/>
                    </a:lnTo>
                    <a:lnTo>
                      <a:pt x="92" y="673"/>
                    </a:lnTo>
                    <a:lnTo>
                      <a:pt x="68" y="665"/>
                    </a:lnTo>
                    <a:lnTo>
                      <a:pt x="48" y="655"/>
                    </a:lnTo>
                    <a:lnTo>
                      <a:pt x="32" y="646"/>
                    </a:lnTo>
                    <a:lnTo>
                      <a:pt x="20" y="637"/>
                    </a:lnTo>
                    <a:lnTo>
                      <a:pt x="11" y="630"/>
                    </a:lnTo>
                    <a:lnTo>
                      <a:pt x="5" y="623"/>
                    </a:lnTo>
                    <a:lnTo>
                      <a:pt x="1" y="619"/>
                    </a:lnTo>
                    <a:lnTo>
                      <a:pt x="0" y="618"/>
                    </a:lnTo>
                    <a:lnTo>
                      <a:pt x="1" y="617"/>
                    </a:lnTo>
                    <a:lnTo>
                      <a:pt x="4" y="617"/>
                    </a:lnTo>
                    <a:lnTo>
                      <a:pt x="8" y="616"/>
                    </a:lnTo>
                    <a:lnTo>
                      <a:pt x="15" y="614"/>
                    </a:lnTo>
                    <a:lnTo>
                      <a:pt x="21" y="611"/>
                    </a:lnTo>
                    <a:lnTo>
                      <a:pt x="29" y="605"/>
                    </a:lnTo>
                    <a:lnTo>
                      <a:pt x="37" y="598"/>
                    </a:lnTo>
                    <a:lnTo>
                      <a:pt x="46" y="588"/>
                    </a:lnTo>
                    <a:lnTo>
                      <a:pt x="55" y="577"/>
                    </a:lnTo>
                    <a:lnTo>
                      <a:pt x="63" y="562"/>
                    </a:lnTo>
                    <a:lnTo>
                      <a:pt x="71" y="544"/>
                    </a:lnTo>
                    <a:lnTo>
                      <a:pt x="78" y="522"/>
                    </a:lnTo>
                    <a:lnTo>
                      <a:pt x="84" y="496"/>
                    </a:lnTo>
                    <a:lnTo>
                      <a:pt x="90" y="466"/>
                    </a:lnTo>
                    <a:lnTo>
                      <a:pt x="94" y="432"/>
                    </a:lnTo>
                    <a:lnTo>
                      <a:pt x="95" y="392"/>
                    </a:lnTo>
                    <a:lnTo>
                      <a:pt x="95" y="347"/>
                    </a:lnTo>
                    <a:lnTo>
                      <a:pt x="96" y="300"/>
                    </a:lnTo>
                    <a:lnTo>
                      <a:pt x="99" y="257"/>
                    </a:lnTo>
                    <a:lnTo>
                      <a:pt x="104" y="219"/>
                    </a:lnTo>
                    <a:lnTo>
                      <a:pt x="112" y="185"/>
                    </a:lnTo>
                    <a:lnTo>
                      <a:pt x="121" y="156"/>
                    </a:lnTo>
                    <a:lnTo>
                      <a:pt x="132" y="129"/>
                    </a:lnTo>
                    <a:lnTo>
                      <a:pt x="145" y="107"/>
                    </a:lnTo>
                    <a:lnTo>
                      <a:pt x="157" y="88"/>
                    </a:lnTo>
                    <a:lnTo>
                      <a:pt x="171" y="72"/>
                    </a:lnTo>
                    <a:lnTo>
                      <a:pt x="185" y="58"/>
                    </a:lnTo>
                    <a:lnTo>
                      <a:pt x="200" y="48"/>
                    </a:lnTo>
                    <a:lnTo>
                      <a:pt x="212" y="38"/>
                    </a:lnTo>
                    <a:lnTo>
                      <a:pt x="226" y="31"/>
                    </a:lnTo>
                    <a:lnTo>
                      <a:pt x="238" y="26"/>
                    </a:lnTo>
                    <a:lnTo>
                      <a:pt x="249" y="21"/>
                    </a:lnTo>
                    <a:lnTo>
                      <a:pt x="259" y="17"/>
                    </a:lnTo>
                    <a:lnTo>
                      <a:pt x="291" y="8"/>
                    </a:lnTo>
                    <a:lnTo>
                      <a:pt x="320"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1253"/>
              <p:cNvSpPr>
                <a:spLocks/>
              </p:cNvSpPr>
              <p:nvPr/>
            </p:nvSpPr>
            <p:spPr bwMode="auto">
              <a:xfrm>
                <a:off x="1179513" y="5307013"/>
                <a:ext cx="87313" cy="34925"/>
              </a:xfrm>
              <a:custGeom>
                <a:avLst/>
                <a:gdLst>
                  <a:gd name="T0" fmla="*/ 314 w 996"/>
                  <a:gd name="T1" fmla="*/ 0 h 383"/>
                  <a:gd name="T2" fmla="*/ 259 w 996"/>
                  <a:gd name="T3" fmla="*/ 158 h 383"/>
                  <a:gd name="T4" fmla="*/ 334 w 996"/>
                  <a:gd name="T5" fmla="*/ 152 h 383"/>
                  <a:gd name="T6" fmla="*/ 500 w 996"/>
                  <a:gd name="T7" fmla="*/ 356 h 383"/>
                  <a:gd name="T8" fmla="*/ 665 w 996"/>
                  <a:gd name="T9" fmla="*/ 152 h 383"/>
                  <a:gd name="T10" fmla="*/ 740 w 996"/>
                  <a:gd name="T11" fmla="*/ 158 h 383"/>
                  <a:gd name="T12" fmla="*/ 686 w 996"/>
                  <a:gd name="T13" fmla="*/ 0 h 383"/>
                  <a:gd name="T14" fmla="*/ 715 w 996"/>
                  <a:gd name="T15" fmla="*/ 15 h 383"/>
                  <a:gd name="T16" fmla="*/ 885 w 996"/>
                  <a:gd name="T17" fmla="*/ 99 h 383"/>
                  <a:gd name="T18" fmla="*/ 909 w 996"/>
                  <a:gd name="T19" fmla="*/ 114 h 383"/>
                  <a:gd name="T20" fmla="*/ 932 w 996"/>
                  <a:gd name="T21" fmla="*/ 134 h 383"/>
                  <a:gd name="T22" fmla="*/ 948 w 996"/>
                  <a:gd name="T23" fmla="*/ 158 h 383"/>
                  <a:gd name="T24" fmla="*/ 961 w 996"/>
                  <a:gd name="T25" fmla="*/ 183 h 383"/>
                  <a:gd name="T26" fmla="*/ 970 w 996"/>
                  <a:gd name="T27" fmla="*/ 212 h 383"/>
                  <a:gd name="T28" fmla="*/ 996 w 996"/>
                  <a:gd name="T29" fmla="*/ 361 h 383"/>
                  <a:gd name="T30" fmla="*/ 996 w 996"/>
                  <a:gd name="T31" fmla="*/ 369 h 383"/>
                  <a:gd name="T32" fmla="*/ 993 w 996"/>
                  <a:gd name="T33" fmla="*/ 377 h 383"/>
                  <a:gd name="T34" fmla="*/ 987 w 996"/>
                  <a:gd name="T35" fmla="*/ 381 h 383"/>
                  <a:gd name="T36" fmla="*/ 978 w 996"/>
                  <a:gd name="T37" fmla="*/ 383 h 383"/>
                  <a:gd name="T38" fmla="*/ 19 w 996"/>
                  <a:gd name="T39" fmla="*/ 383 h 383"/>
                  <a:gd name="T40" fmla="*/ 10 w 996"/>
                  <a:gd name="T41" fmla="*/ 380 h 383"/>
                  <a:gd name="T42" fmla="*/ 2 w 996"/>
                  <a:gd name="T43" fmla="*/ 371 h 383"/>
                  <a:gd name="T44" fmla="*/ 0 w 996"/>
                  <a:gd name="T45" fmla="*/ 361 h 383"/>
                  <a:gd name="T46" fmla="*/ 28 w 996"/>
                  <a:gd name="T47" fmla="*/ 211 h 383"/>
                  <a:gd name="T48" fmla="*/ 36 w 996"/>
                  <a:gd name="T49" fmla="*/ 183 h 383"/>
                  <a:gd name="T50" fmla="*/ 49 w 996"/>
                  <a:gd name="T51" fmla="*/ 157 h 383"/>
                  <a:gd name="T52" fmla="*/ 66 w 996"/>
                  <a:gd name="T53" fmla="*/ 133 h 383"/>
                  <a:gd name="T54" fmla="*/ 87 w 996"/>
                  <a:gd name="T55" fmla="*/ 114 h 383"/>
                  <a:gd name="T56" fmla="*/ 113 w 996"/>
                  <a:gd name="T57" fmla="*/ 98 h 383"/>
                  <a:gd name="T58" fmla="*/ 279 w 996"/>
                  <a:gd name="T59" fmla="*/ 17 h 383"/>
                  <a:gd name="T60" fmla="*/ 314 w 996"/>
                  <a:gd name="T61"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6" h="383">
                    <a:moveTo>
                      <a:pt x="314" y="0"/>
                    </a:moveTo>
                    <a:lnTo>
                      <a:pt x="259" y="158"/>
                    </a:lnTo>
                    <a:lnTo>
                      <a:pt x="334" y="152"/>
                    </a:lnTo>
                    <a:lnTo>
                      <a:pt x="500" y="356"/>
                    </a:lnTo>
                    <a:lnTo>
                      <a:pt x="665" y="152"/>
                    </a:lnTo>
                    <a:lnTo>
                      <a:pt x="740" y="158"/>
                    </a:lnTo>
                    <a:lnTo>
                      <a:pt x="686" y="0"/>
                    </a:lnTo>
                    <a:lnTo>
                      <a:pt x="715" y="15"/>
                    </a:lnTo>
                    <a:lnTo>
                      <a:pt x="885" y="99"/>
                    </a:lnTo>
                    <a:lnTo>
                      <a:pt x="909" y="114"/>
                    </a:lnTo>
                    <a:lnTo>
                      <a:pt x="932" y="134"/>
                    </a:lnTo>
                    <a:lnTo>
                      <a:pt x="948" y="158"/>
                    </a:lnTo>
                    <a:lnTo>
                      <a:pt x="961" y="183"/>
                    </a:lnTo>
                    <a:lnTo>
                      <a:pt x="970" y="212"/>
                    </a:lnTo>
                    <a:lnTo>
                      <a:pt x="996" y="361"/>
                    </a:lnTo>
                    <a:lnTo>
                      <a:pt x="996" y="369"/>
                    </a:lnTo>
                    <a:lnTo>
                      <a:pt x="993" y="377"/>
                    </a:lnTo>
                    <a:lnTo>
                      <a:pt x="987" y="381"/>
                    </a:lnTo>
                    <a:lnTo>
                      <a:pt x="978" y="383"/>
                    </a:lnTo>
                    <a:lnTo>
                      <a:pt x="19" y="383"/>
                    </a:lnTo>
                    <a:lnTo>
                      <a:pt x="10" y="380"/>
                    </a:lnTo>
                    <a:lnTo>
                      <a:pt x="2" y="371"/>
                    </a:lnTo>
                    <a:lnTo>
                      <a:pt x="0" y="361"/>
                    </a:lnTo>
                    <a:lnTo>
                      <a:pt x="28" y="211"/>
                    </a:lnTo>
                    <a:lnTo>
                      <a:pt x="36" y="183"/>
                    </a:lnTo>
                    <a:lnTo>
                      <a:pt x="49" y="157"/>
                    </a:lnTo>
                    <a:lnTo>
                      <a:pt x="66" y="133"/>
                    </a:lnTo>
                    <a:lnTo>
                      <a:pt x="87" y="114"/>
                    </a:lnTo>
                    <a:lnTo>
                      <a:pt x="113" y="98"/>
                    </a:lnTo>
                    <a:lnTo>
                      <a:pt x="279" y="17"/>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Freeform 1254"/>
              <p:cNvSpPr>
                <a:spLocks/>
              </p:cNvSpPr>
              <p:nvPr/>
            </p:nvSpPr>
            <p:spPr bwMode="auto">
              <a:xfrm>
                <a:off x="1301750" y="5437188"/>
                <a:ext cx="63500" cy="100013"/>
              </a:xfrm>
              <a:custGeom>
                <a:avLst/>
                <a:gdLst>
                  <a:gd name="T0" fmla="*/ 371 w 727"/>
                  <a:gd name="T1" fmla="*/ 2 h 1136"/>
                  <a:gd name="T2" fmla="*/ 410 w 727"/>
                  <a:gd name="T3" fmla="*/ 12 h 1136"/>
                  <a:gd name="T4" fmla="*/ 438 w 727"/>
                  <a:gd name="T5" fmla="*/ 27 h 1136"/>
                  <a:gd name="T6" fmla="*/ 455 w 727"/>
                  <a:gd name="T7" fmla="*/ 41 h 1136"/>
                  <a:gd name="T8" fmla="*/ 460 w 727"/>
                  <a:gd name="T9" fmla="*/ 47 h 1136"/>
                  <a:gd name="T10" fmla="*/ 517 w 727"/>
                  <a:gd name="T11" fmla="*/ 50 h 1136"/>
                  <a:gd name="T12" fmla="*/ 562 w 727"/>
                  <a:gd name="T13" fmla="*/ 72 h 1136"/>
                  <a:gd name="T14" fmla="*/ 596 w 727"/>
                  <a:gd name="T15" fmla="*/ 108 h 1136"/>
                  <a:gd name="T16" fmla="*/ 621 w 727"/>
                  <a:gd name="T17" fmla="*/ 156 h 1136"/>
                  <a:gd name="T18" fmla="*/ 636 w 727"/>
                  <a:gd name="T19" fmla="*/ 216 h 1136"/>
                  <a:gd name="T20" fmla="*/ 644 w 727"/>
                  <a:gd name="T21" fmla="*/ 283 h 1136"/>
                  <a:gd name="T22" fmla="*/ 642 w 727"/>
                  <a:gd name="T23" fmla="*/ 357 h 1136"/>
                  <a:gd name="T24" fmla="*/ 637 w 727"/>
                  <a:gd name="T25" fmla="*/ 432 h 1136"/>
                  <a:gd name="T26" fmla="*/ 641 w 727"/>
                  <a:gd name="T27" fmla="*/ 493 h 1136"/>
                  <a:gd name="T28" fmla="*/ 654 w 727"/>
                  <a:gd name="T29" fmla="*/ 539 h 1136"/>
                  <a:gd name="T30" fmla="*/ 671 w 727"/>
                  <a:gd name="T31" fmla="*/ 573 h 1136"/>
                  <a:gd name="T32" fmla="*/ 691 w 727"/>
                  <a:gd name="T33" fmla="*/ 596 h 1136"/>
                  <a:gd name="T34" fmla="*/ 709 w 727"/>
                  <a:gd name="T35" fmla="*/ 610 h 1136"/>
                  <a:gd name="T36" fmla="*/ 722 w 727"/>
                  <a:gd name="T37" fmla="*/ 618 h 1136"/>
                  <a:gd name="T38" fmla="*/ 727 w 727"/>
                  <a:gd name="T39" fmla="*/ 619 h 1136"/>
                  <a:gd name="T40" fmla="*/ 681 w 727"/>
                  <a:gd name="T41" fmla="*/ 653 h 1136"/>
                  <a:gd name="T42" fmla="*/ 627 w 727"/>
                  <a:gd name="T43" fmla="*/ 674 h 1136"/>
                  <a:gd name="T44" fmla="*/ 574 w 727"/>
                  <a:gd name="T45" fmla="*/ 684 h 1136"/>
                  <a:gd name="T46" fmla="*/ 529 w 727"/>
                  <a:gd name="T47" fmla="*/ 689 h 1136"/>
                  <a:gd name="T48" fmla="*/ 504 w 727"/>
                  <a:gd name="T49" fmla="*/ 690 h 1136"/>
                  <a:gd name="T50" fmla="*/ 500 w 727"/>
                  <a:gd name="T51" fmla="*/ 742 h 1136"/>
                  <a:gd name="T52" fmla="*/ 230 w 727"/>
                  <a:gd name="T53" fmla="*/ 741 h 1136"/>
                  <a:gd name="T54" fmla="*/ 189 w 727"/>
                  <a:gd name="T55" fmla="*/ 691 h 1136"/>
                  <a:gd name="T56" fmla="*/ 119 w 727"/>
                  <a:gd name="T57" fmla="*/ 680 h 1136"/>
                  <a:gd name="T58" fmla="*/ 68 w 727"/>
                  <a:gd name="T59" fmla="*/ 664 h 1136"/>
                  <a:gd name="T60" fmla="*/ 33 w 727"/>
                  <a:gd name="T61" fmla="*/ 645 h 1136"/>
                  <a:gd name="T62" fmla="*/ 11 w 727"/>
                  <a:gd name="T63" fmla="*/ 629 h 1136"/>
                  <a:gd name="T64" fmla="*/ 1 w 727"/>
                  <a:gd name="T65" fmla="*/ 619 h 1136"/>
                  <a:gd name="T66" fmla="*/ 1 w 727"/>
                  <a:gd name="T67" fmla="*/ 617 h 1136"/>
                  <a:gd name="T68" fmla="*/ 9 w 727"/>
                  <a:gd name="T69" fmla="*/ 615 h 1136"/>
                  <a:gd name="T70" fmla="*/ 21 w 727"/>
                  <a:gd name="T71" fmla="*/ 610 h 1136"/>
                  <a:gd name="T72" fmla="*/ 37 w 727"/>
                  <a:gd name="T73" fmla="*/ 598 h 1136"/>
                  <a:gd name="T74" fmla="*/ 54 w 727"/>
                  <a:gd name="T75" fmla="*/ 576 h 1136"/>
                  <a:gd name="T76" fmla="*/ 71 w 727"/>
                  <a:gd name="T77" fmla="*/ 542 h 1136"/>
                  <a:gd name="T78" fmla="*/ 85 w 727"/>
                  <a:gd name="T79" fmla="*/ 495 h 1136"/>
                  <a:gd name="T80" fmla="*/ 93 w 727"/>
                  <a:gd name="T81" fmla="*/ 431 h 1136"/>
                  <a:gd name="T82" fmla="*/ 95 w 727"/>
                  <a:gd name="T83" fmla="*/ 347 h 1136"/>
                  <a:gd name="T84" fmla="*/ 99 w 727"/>
                  <a:gd name="T85" fmla="*/ 257 h 1136"/>
                  <a:gd name="T86" fmla="*/ 111 w 727"/>
                  <a:gd name="T87" fmla="*/ 185 h 1136"/>
                  <a:gd name="T88" fmla="*/ 132 w 727"/>
                  <a:gd name="T89" fmla="*/ 129 h 1136"/>
                  <a:gd name="T90" fmla="*/ 158 w 727"/>
                  <a:gd name="T91" fmla="*/ 87 h 1136"/>
                  <a:gd name="T92" fmla="*/ 185 w 727"/>
                  <a:gd name="T93" fmla="*/ 58 h 1136"/>
                  <a:gd name="T94" fmla="*/ 213 w 727"/>
                  <a:gd name="T95" fmla="*/ 38 h 1136"/>
                  <a:gd name="T96" fmla="*/ 238 w 727"/>
                  <a:gd name="T97" fmla="*/ 25 h 1136"/>
                  <a:gd name="T98" fmla="*/ 258 w 727"/>
                  <a:gd name="T99" fmla="*/ 17 h 1136"/>
                  <a:gd name="T100" fmla="*/ 321 w 727"/>
                  <a:gd name="T101" fmla="*/ 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6">
                    <a:moveTo>
                      <a:pt x="347" y="0"/>
                    </a:moveTo>
                    <a:lnTo>
                      <a:pt x="371" y="2"/>
                    </a:lnTo>
                    <a:lnTo>
                      <a:pt x="392" y="6"/>
                    </a:lnTo>
                    <a:lnTo>
                      <a:pt x="410" y="12"/>
                    </a:lnTo>
                    <a:lnTo>
                      <a:pt x="426" y="20"/>
                    </a:lnTo>
                    <a:lnTo>
                      <a:pt x="438" y="27"/>
                    </a:lnTo>
                    <a:lnTo>
                      <a:pt x="448" y="35"/>
                    </a:lnTo>
                    <a:lnTo>
                      <a:pt x="455" y="41"/>
                    </a:lnTo>
                    <a:lnTo>
                      <a:pt x="459" y="45"/>
                    </a:lnTo>
                    <a:lnTo>
                      <a:pt x="460" y="47"/>
                    </a:lnTo>
                    <a:lnTo>
                      <a:pt x="490" y="46"/>
                    </a:lnTo>
                    <a:lnTo>
                      <a:pt x="517" y="50"/>
                    </a:lnTo>
                    <a:lnTo>
                      <a:pt x="541" y="59"/>
                    </a:lnTo>
                    <a:lnTo>
                      <a:pt x="562" y="72"/>
                    </a:lnTo>
                    <a:lnTo>
                      <a:pt x="580" y="87"/>
                    </a:lnTo>
                    <a:lnTo>
                      <a:pt x="596" y="108"/>
                    </a:lnTo>
                    <a:lnTo>
                      <a:pt x="610" y="131"/>
                    </a:lnTo>
                    <a:lnTo>
                      <a:pt x="621" y="156"/>
                    </a:lnTo>
                    <a:lnTo>
                      <a:pt x="630" y="185"/>
                    </a:lnTo>
                    <a:lnTo>
                      <a:pt x="636" y="216"/>
                    </a:lnTo>
                    <a:lnTo>
                      <a:pt x="641" y="249"/>
                    </a:lnTo>
                    <a:lnTo>
                      <a:pt x="644" y="283"/>
                    </a:lnTo>
                    <a:lnTo>
                      <a:pt x="644" y="320"/>
                    </a:lnTo>
                    <a:lnTo>
                      <a:pt x="642" y="357"/>
                    </a:lnTo>
                    <a:lnTo>
                      <a:pt x="639" y="395"/>
                    </a:lnTo>
                    <a:lnTo>
                      <a:pt x="637" y="432"/>
                    </a:lnTo>
                    <a:lnTo>
                      <a:pt x="638" y="464"/>
                    </a:lnTo>
                    <a:lnTo>
                      <a:pt x="641" y="493"/>
                    </a:lnTo>
                    <a:lnTo>
                      <a:pt x="647" y="518"/>
                    </a:lnTo>
                    <a:lnTo>
                      <a:pt x="654" y="539"/>
                    </a:lnTo>
                    <a:lnTo>
                      <a:pt x="663" y="558"/>
                    </a:lnTo>
                    <a:lnTo>
                      <a:pt x="671" y="573"/>
                    </a:lnTo>
                    <a:lnTo>
                      <a:pt x="682" y="586"/>
                    </a:lnTo>
                    <a:lnTo>
                      <a:pt x="691" y="596"/>
                    </a:lnTo>
                    <a:lnTo>
                      <a:pt x="701" y="604"/>
                    </a:lnTo>
                    <a:lnTo>
                      <a:pt x="709" y="610"/>
                    </a:lnTo>
                    <a:lnTo>
                      <a:pt x="717" y="614"/>
                    </a:lnTo>
                    <a:lnTo>
                      <a:pt x="722" y="618"/>
                    </a:lnTo>
                    <a:lnTo>
                      <a:pt x="726" y="619"/>
                    </a:lnTo>
                    <a:lnTo>
                      <a:pt x="727" y="619"/>
                    </a:lnTo>
                    <a:lnTo>
                      <a:pt x="705" y="638"/>
                    </a:lnTo>
                    <a:lnTo>
                      <a:pt x="681" y="653"/>
                    </a:lnTo>
                    <a:lnTo>
                      <a:pt x="654" y="664"/>
                    </a:lnTo>
                    <a:lnTo>
                      <a:pt x="627" y="674"/>
                    </a:lnTo>
                    <a:lnTo>
                      <a:pt x="599" y="680"/>
                    </a:lnTo>
                    <a:lnTo>
                      <a:pt x="574" y="684"/>
                    </a:lnTo>
                    <a:lnTo>
                      <a:pt x="549" y="687"/>
                    </a:lnTo>
                    <a:lnTo>
                      <a:pt x="529" y="689"/>
                    </a:lnTo>
                    <a:lnTo>
                      <a:pt x="513" y="690"/>
                    </a:lnTo>
                    <a:lnTo>
                      <a:pt x="504" y="690"/>
                    </a:lnTo>
                    <a:lnTo>
                      <a:pt x="500" y="690"/>
                    </a:lnTo>
                    <a:lnTo>
                      <a:pt x="500" y="742"/>
                    </a:lnTo>
                    <a:lnTo>
                      <a:pt x="365" y="1136"/>
                    </a:lnTo>
                    <a:lnTo>
                      <a:pt x="230" y="741"/>
                    </a:lnTo>
                    <a:lnTo>
                      <a:pt x="230" y="692"/>
                    </a:lnTo>
                    <a:lnTo>
                      <a:pt x="189" y="691"/>
                    </a:lnTo>
                    <a:lnTo>
                      <a:pt x="151" y="686"/>
                    </a:lnTo>
                    <a:lnTo>
                      <a:pt x="119" y="680"/>
                    </a:lnTo>
                    <a:lnTo>
                      <a:pt x="91" y="673"/>
                    </a:lnTo>
                    <a:lnTo>
                      <a:pt x="68" y="664"/>
                    </a:lnTo>
                    <a:lnTo>
                      <a:pt x="49" y="655"/>
                    </a:lnTo>
                    <a:lnTo>
                      <a:pt x="33" y="645"/>
                    </a:lnTo>
                    <a:lnTo>
                      <a:pt x="20" y="637"/>
                    </a:lnTo>
                    <a:lnTo>
                      <a:pt x="11" y="629"/>
                    </a:lnTo>
                    <a:lnTo>
                      <a:pt x="4" y="623"/>
                    </a:lnTo>
                    <a:lnTo>
                      <a:pt x="1" y="619"/>
                    </a:lnTo>
                    <a:lnTo>
                      <a:pt x="0" y="617"/>
                    </a:lnTo>
                    <a:lnTo>
                      <a:pt x="1" y="617"/>
                    </a:lnTo>
                    <a:lnTo>
                      <a:pt x="4" y="617"/>
                    </a:lnTo>
                    <a:lnTo>
                      <a:pt x="9" y="615"/>
                    </a:lnTo>
                    <a:lnTo>
                      <a:pt x="14" y="613"/>
                    </a:lnTo>
                    <a:lnTo>
                      <a:pt x="21" y="610"/>
                    </a:lnTo>
                    <a:lnTo>
                      <a:pt x="29" y="605"/>
                    </a:lnTo>
                    <a:lnTo>
                      <a:pt x="37" y="598"/>
                    </a:lnTo>
                    <a:lnTo>
                      <a:pt x="46" y="588"/>
                    </a:lnTo>
                    <a:lnTo>
                      <a:pt x="54" y="576"/>
                    </a:lnTo>
                    <a:lnTo>
                      <a:pt x="63" y="562"/>
                    </a:lnTo>
                    <a:lnTo>
                      <a:pt x="71" y="542"/>
                    </a:lnTo>
                    <a:lnTo>
                      <a:pt x="78" y="521"/>
                    </a:lnTo>
                    <a:lnTo>
                      <a:pt x="85" y="495"/>
                    </a:lnTo>
                    <a:lnTo>
                      <a:pt x="90" y="465"/>
                    </a:lnTo>
                    <a:lnTo>
                      <a:pt x="93" y="431"/>
                    </a:lnTo>
                    <a:lnTo>
                      <a:pt x="95" y="391"/>
                    </a:lnTo>
                    <a:lnTo>
                      <a:pt x="95" y="347"/>
                    </a:lnTo>
                    <a:lnTo>
                      <a:pt x="95" y="299"/>
                    </a:lnTo>
                    <a:lnTo>
                      <a:pt x="99" y="257"/>
                    </a:lnTo>
                    <a:lnTo>
                      <a:pt x="104" y="219"/>
                    </a:lnTo>
                    <a:lnTo>
                      <a:pt x="111" y="185"/>
                    </a:lnTo>
                    <a:lnTo>
                      <a:pt x="121" y="155"/>
                    </a:lnTo>
                    <a:lnTo>
                      <a:pt x="132" y="129"/>
                    </a:lnTo>
                    <a:lnTo>
                      <a:pt x="144" y="107"/>
                    </a:lnTo>
                    <a:lnTo>
                      <a:pt x="158" y="87"/>
                    </a:lnTo>
                    <a:lnTo>
                      <a:pt x="171" y="72"/>
                    </a:lnTo>
                    <a:lnTo>
                      <a:pt x="185" y="58"/>
                    </a:lnTo>
                    <a:lnTo>
                      <a:pt x="199" y="47"/>
                    </a:lnTo>
                    <a:lnTo>
                      <a:pt x="213" y="38"/>
                    </a:lnTo>
                    <a:lnTo>
                      <a:pt x="226" y="30"/>
                    </a:lnTo>
                    <a:lnTo>
                      <a:pt x="238" y="25"/>
                    </a:lnTo>
                    <a:lnTo>
                      <a:pt x="249" y="21"/>
                    </a:lnTo>
                    <a:lnTo>
                      <a:pt x="258" y="17"/>
                    </a:lnTo>
                    <a:lnTo>
                      <a:pt x="291" y="7"/>
                    </a:lnTo>
                    <a:lnTo>
                      <a:pt x="321"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 name="Freeform 1255"/>
              <p:cNvSpPr>
                <a:spLocks/>
              </p:cNvSpPr>
              <p:nvPr/>
            </p:nvSpPr>
            <p:spPr bwMode="auto">
              <a:xfrm>
                <a:off x="1289050" y="5505450"/>
                <a:ext cx="88900" cy="34925"/>
              </a:xfrm>
              <a:custGeom>
                <a:avLst/>
                <a:gdLst>
                  <a:gd name="T0" fmla="*/ 312 w 996"/>
                  <a:gd name="T1" fmla="*/ 0 h 383"/>
                  <a:gd name="T2" fmla="*/ 257 w 996"/>
                  <a:gd name="T3" fmla="*/ 158 h 383"/>
                  <a:gd name="T4" fmla="*/ 332 w 996"/>
                  <a:gd name="T5" fmla="*/ 152 h 383"/>
                  <a:gd name="T6" fmla="*/ 498 w 996"/>
                  <a:gd name="T7" fmla="*/ 355 h 383"/>
                  <a:gd name="T8" fmla="*/ 663 w 996"/>
                  <a:gd name="T9" fmla="*/ 152 h 383"/>
                  <a:gd name="T10" fmla="*/ 739 w 996"/>
                  <a:gd name="T11" fmla="*/ 158 h 383"/>
                  <a:gd name="T12" fmla="*/ 685 w 996"/>
                  <a:gd name="T13" fmla="*/ 0 h 383"/>
                  <a:gd name="T14" fmla="*/ 714 w 996"/>
                  <a:gd name="T15" fmla="*/ 15 h 383"/>
                  <a:gd name="T16" fmla="*/ 883 w 996"/>
                  <a:gd name="T17" fmla="*/ 99 h 383"/>
                  <a:gd name="T18" fmla="*/ 909 w 996"/>
                  <a:gd name="T19" fmla="*/ 115 h 383"/>
                  <a:gd name="T20" fmla="*/ 930 w 996"/>
                  <a:gd name="T21" fmla="*/ 134 h 383"/>
                  <a:gd name="T22" fmla="*/ 947 w 996"/>
                  <a:gd name="T23" fmla="*/ 157 h 383"/>
                  <a:gd name="T24" fmla="*/ 960 w 996"/>
                  <a:gd name="T25" fmla="*/ 184 h 383"/>
                  <a:gd name="T26" fmla="*/ 968 w 996"/>
                  <a:gd name="T27" fmla="*/ 211 h 383"/>
                  <a:gd name="T28" fmla="*/ 996 w 996"/>
                  <a:gd name="T29" fmla="*/ 361 h 383"/>
                  <a:gd name="T30" fmla="*/ 995 w 996"/>
                  <a:gd name="T31" fmla="*/ 369 h 383"/>
                  <a:gd name="T32" fmla="*/ 991 w 996"/>
                  <a:gd name="T33" fmla="*/ 376 h 383"/>
                  <a:gd name="T34" fmla="*/ 985 w 996"/>
                  <a:gd name="T35" fmla="*/ 380 h 383"/>
                  <a:gd name="T36" fmla="*/ 977 w 996"/>
                  <a:gd name="T37" fmla="*/ 383 h 383"/>
                  <a:gd name="T38" fmla="*/ 18 w 996"/>
                  <a:gd name="T39" fmla="*/ 383 h 383"/>
                  <a:gd name="T40" fmla="*/ 9 w 996"/>
                  <a:gd name="T41" fmla="*/ 380 h 383"/>
                  <a:gd name="T42" fmla="*/ 3 w 996"/>
                  <a:gd name="T43" fmla="*/ 375 h 383"/>
                  <a:gd name="T44" fmla="*/ 0 w 996"/>
                  <a:gd name="T45" fmla="*/ 369 h 383"/>
                  <a:gd name="T46" fmla="*/ 0 w 996"/>
                  <a:gd name="T47" fmla="*/ 360 h 383"/>
                  <a:gd name="T48" fmla="*/ 26 w 996"/>
                  <a:gd name="T49" fmla="*/ 211 h 383"/>
                  <a:gd name="T50" fmla="*/ 35 w 996"/>
                  <a:gd name="T51" fmla="*/ 183 h 383"/>
                  <a:gd name="T52" fmla="*/ 48 w 996"/>
                  <a:gd name="T53" fmla="*/ 156 h 383"/>
                  <a:gd name="T54" fmla="*/ 64 w 996"/>
                  <a:gd name="T55" fmla="*/ 134 h 383"/>
                  <a:gd name="T56" fmla="*/ 87 w 996"/>
                  <a:gd name="T57" fmla="*/ 114 h 383"/>
                  <a:gd name="T58" fmla="*/ 111 w 996"/>
                  <a:gd name="T59" fmla="*/ 98 h 383"/>
                  <a:gd name="T60" fmla="*/ 277 w 996"/>
                  <a:gd name="T61" fmla="*/ 16 h 383"/>
                  <a:gd name="T62" fmla="*/ 312 w 996"/>
                  <a:gd name="T63"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6" h="383">
                    <a:moveTo>
                      <a:pt x="312" y="0"/>
                    </a:moveTo>
                    <a:lnTo>
                      <a:pt x="257" y="158"/>
                    </a:lnTo>
                    <a:lnTo>
                      <a:pt x="332" y="152"/>
                    </a:lnTo>
                    <a:lnTo>
                      <a:pt x="498" y="355"/>
                    </a:lnTo>
                    <a:lnTo>
                      <a:pt x="663" y="152"/>
                    </a:lnTo>
                    <a:lnTo>
                      <a:pt x="739" y="158"/>
                    </a:lnTo>
                    <a:lnTo>
                      <a:pt x="685" y="0"/>
                    </a:lnTo>
                    <a:lnTo>
                      <a:pt x="714" y="15"/>
                    </a:lnTo>
                    <a:lnTo>
                      <a:pt x="883" y="99"/>
                    </a:lnTo>
                    <a:lnTo>
                      <a:pt x="909" y="115"/>
                    </a:lnTo>
                    <a:lnTo>
                      <a:pt x="930" y="134"/>
                    </a:lnTo>
                    <a:lnTo>
                      <a:pt x="947" y="157"/>
                    </a:lnTo>
                    <a:lnTo>
                      <a:pt x="960" y="184"/>
                    </a:lnTo>
                    <a:lnTo>
                      <a:pt x="968" y="211"/>
                    </a:lnTo>
                    <a:lnTo>
                      <a:pt x="996" y="361"/>
                    </a:lnTo>
                    <a:lnTo>
                      <a:pt x="995" y="369"/>
                    </a:lnTo>
                    <a:lnTo>
                      <a:pt x="991" y="376"/>
                    </a:lnTo>
                    <a:lnTo>
                      <a:pt x="985" y="380"/>
                    </a:lnTo>
                    <a:lnTo>
                      <a:pt x="977" y="383"/>
                    </a:lnTo>
                    <a:lnTo>
                      <a:pt x="18" y="383"/>
                    </a:lnTo>
                    <a:lnTo>
                      <a:pt x="9" y="380"/>
                    </a:lnTo>
                    <a:lnTo>
                      <a:pt x="3" y="375"/>
                    </a:lnTo>
                    <a:lnTo>
                      <a:pt x="0" y="369"/>
                    </a:lnTo>
                    <a:lnTo>
                      <a:pt x="0" y="360"/>
                    </a:lnTo>
                    <a:lnTo>
                      <a:pt x="26" y="211"/>
                    </a:lnTo>
                    <a:lnTo>
                      <a:pt x="35" y="183"/>
                    </a:lnTo>
                    <a:lnTo>
                      <a:pt x="48" y="156"/>
                    </a:lnTo>
                    <a:lnTo>
                      <a:pt x="64" y="134"/>
                    </a:lnTo>
                    <a:lnTo>
                      <a:pt x="87" y="114"/>
                    </a:lnTo>
                    <a:lnTo>
                      <a:pt x="111" y="98"/>
                    </a:lnTo>
                    <a:lnTo>
                      <a:pt x="277" y="16"/>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 name="Freeform 1256"/>
              <p:cNvSpPr>
                <a:spLocks/>
              </p:cNvSpPr>
              <p:nvPr/>
            </p:nvSpPr>
            <p:spPr bwMode="auto">
              <a:xfrm>
                <a:off x="1081088" y="5437188"/>
                <a:ext cx="65088" cy="100013"/>
              </a:xfrm>
              <a:custGeom>
                <a:avLst/>
                <a:gdLst>
                  <a:gd name="T0" fmla="*/ 372 w 727"/>
                  <a:gd name="T1" fmla="*/ 2 h 1136"/>
                  <a:gd name="T2" fmla="*/ 411 w 727"/>
                  <a:gd name="T3" fmla="*/ 12 h 1136"/>
                  <a:gd name="T4" fmla="*/ 438 w 727"/>
                  <a:gd name="T5" fmla="*/ 27 h 1136"/>
                  <a:gd name="T6" fmla="*/ 455 w 727"/>
                  <a:gd name="T7" fmla="*/ 41 h 1136"/>
                  <a:gd name="T8" fmla="*/ 461 w 727"/>
                  <a:gd name="T9" fmla="*/ 47 h 1136"/>
                  <a:gd name="T10" fmla="*/ 518 w 727"/>
                  <a:gd name="T11" fmla="*/ 50 h 1136"/>
                  <a:gd name="T12" fmla="*/ 562 w 727"/>
                  <a:gd name="T13" fmla="*/ 72 h 1136"/>
                  <a:gd name="T14" fmla="*/ 597 w 727"/>
                  <a:gd name="T15" fmla="*/ 108 h 1136"/>
                  <a:gd name="T16" fmla="*/ 621 w 727"/>
                  <a:gd name="T17" fmla="*/ 156 h 1136"/>
                  <a:gd name="T18" fmla="*/ 637 w 727"/>
                  <a:gd name="T19" fmla="*/ 216 h 1136"/>
                  <a:gd name="T20" fmla="*/ 644 w 727"/>
                  <a:gd name="T21" fmla="*/ 283 h 1136"/>
                  <a:gd name="T22" fmla="*/ 644 w 727"/>
                  <a:gd name="T23" fmla="*/ 357 h 1136"/>
                  <a:gd name="T24" fmla="*/ 638 w 727"/>
                  <a:gd name="T25" fmla="*/ 432 h 1136"/>
                  <a:gd name="T26" fmla="*/ 643 w 727"/>
                  <a:gd name="T27" fmla="*/ 493 h 1136"/>
                  <a:gd name="T28" fmla="*/ 654 w 727"/>
                  <a:gd name="T29" fmla="*/ 539 h 1136"/>
                  <a:gd name="T30" fmla="*/ 672 w 727"/>
                  <a:gd name="T31" fmla="*/ 573 h 1136"/>
                  <a:gd name="T32" fmla="*/ 691 w 727"/>
                  <a:gd name="T33" fmla="*/ 596 h 1136"/>
                  <a:gd name="T34" fmla="*/ 709 w 727"/>
                  <a:gd name="T35" fmla="*/ 610 h 1136"/>
                  <a:gd name="T36" fmla="*/ 722 w 727"/>
                  <a:gd name="T37" fmla="*/ 618 h 1136"/>
                  <a:gd name="T38" fmla="*/ 727 w 727"/>
                  <a:gd name="T39" fmla="*/ 619 h 1136"/>
                  <a:gd name="T40" fmla="*/ 681 w 727"/>
                  <a:gd name="T41" fmla="*/ 653 h 1136"/>
                  <a:gd name="T42" fmla="*/ 627 w 727"/>
                  <a:gd name="T43" fmla="*/ 674 h 1136"/>
                  <a:gd name="T44" fmla="*/ 574 w 727"/>
                  <a:gd name="T45" fmla="*/ 684 h 1136"/>
                  <a:gd name="T46" fmla="*/ 530 w 727"/>
                  <a:gd name="T47" fmla="*/ 689 h 1136"/>
                  <a:gd name="T48" fmla="*/ 504 w 727"/>
                  <a:gd name="T49" fmla="*/ 690 h 1136"/>
                  <a:gd name="T50" fmla="*/ 501 w 727"/>
                  <a:gd name="T51" fmla="*/ 742 h 1136"/>
                  <a:gd name="T52" fmla="*/ 231 w 727"/>
                  <a:gd name="T53" fmla="*/ 741 h 1136"/>
                  <a:gd name="T54" fmla="*/ 189 w 727"/>
                  <a:gd name="T55" fmla="*/ 691 h 1136"/>
                  <a:gd name="T56" fmla="*/ 120 w 727"/>
                  <a:gd name="T57" fmla="*/ 680 h 1136"/>
                  <a:gd name="T58" fmla="*/ 68 w 727"/>
                  <a:gd name="T59" fmla="*/ 664 h 1136"/>
                  <a:gd name="T60" fmla="*/ 33 w 727"/>
                  <a:gd name="T61" fmla="*/ 645 h 1136"/>
                  <a:gd name="T62" fmla="*/ 12 w 727"/>
                  <a:gd name="T63" fmla="*/ 629 h 1136"/>
                  <a:gd name="T64" fmla="*/ 1 w 727"/>
                  <a:gd name="T65" fmla="*/ 619 h 1136"/>
                  <a:gd name="T66" fmla="*/ 1 w 727"/>
                  <a:gd name="T67" fmla="*/ 617 h 1136"/>
                  <a:gd name="T68" fmla="*/ 9 w 727"/>
                  <a:gd name="T69" fmla="*/ 615 h 1136"/>
                  <a:gd name="T70" fmla="*/ 21 w 727"/>
                  <a:gd name="T71" fmla="*/ 610 h 1136"/>
                  <a:gd name="T72" fmla="*/ 37 w 727"/>
                  <a:gd name="T73" fmla="*/ 598 h 1136"/>
                  <a:gd name="T74" fmla="*/ 55 w 727"/>
                  <a:gd name="T75" fmla="*/ 576 h 1136"/>
                  <a:gd name="T76" fmla="*/ 71 w 727"/>
                  <a:gd name="T77" fmla="*/ 542 h 1136"/>
                  <a:gd name="T78" fmla="*/ 85 w 727"/>
                  <a:gd name="T79" fmla="*/ 495 h 1136"/>
                  <a:gd name="T80" fmla="*/ 93 w 727"/>
                  <a:gd name="T81" fmla="*/ 431 h 1136"/>
                  <a:gd name="T82" fmla="*/ 96 w 727"/>
                  <a:gd name="T83" fmla="*/ 347 h 1136"/>
                  <a:gd name="T84" fmla="*/ 99 w 727"/>
                  <a:gd name="T85" fmla="*/ 257 h 1136"/>
                  <a:gd name="T86" fmla="*/ 112 w 727"/>
                  <a:gd name="T87" fmla="*/ 185 h 1136"/>
                  <a:gd name="T88" fmla="*/ 133 w 727"/>
                  <a:gd name="T89" fmla="*/ 129 h 1136"/>
                  <a:gd name="T90" fmla="*/ 158 w 727"/>
                  <a:gd name="T91" fmla="*/ 87 h 1136"/>
                  <a:gd name="T92" fmla="*/ 186 w 727"/>
                  <a:gd name="T93" fmla="*/ 58 h 1136"/>
                  <a:gd name="T94" fmla="*/ 213 w 727"/>
                  <a:gd name="T95" fmla="*/ 38 h 1136"/>
                  <a:gd name="T96" fmla="*/ 238 w 727"/>
                  <a:gd name="T97" fmla="*/ 25 h 1136"/>
                  <a:gd name="T98" fmla="*/ 260 w 727"/>
                  <a:gd name="T99" fmla="*/ 17 h 1136"/>
                  <a:gd name="T100" fmla="*/ 321 w 727"/>
                  <a:gd name="T101" fmla="*/ 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6">
                    <a:moveTo>
                      <a:pt x="347" y="0"/>
                    </a:moveTo>
                    <a:lnTo>
                      <a:pt x="372" y="2"/>
                    </a:lnTo>
                    <a:lnTo>
                      <a:pt x="393" y="6"/>
                    </a:lnTo>
                    <a:lnTo>
                      <a:pt x="411" y="12"/>
                    </a:lnTo>
                    <a:lnTo>
                      <a:pt x="426" y="20"/>
                    </a:lnTo>
                    <a:lnTo>
                      <a:pt x="438" y="27"/>
                    </a:lnTo>
                    <a:lnTo>
                      <a:pt x="449" y="35"/>
                    </a:lnTo>
                    <a:lnTo>
                      <a:pt x="455" y="41"/>
                    </a:lnTo>
                    <a:lnTo>
                      <a:pt x="460" y="45"/>
                    </a:lnTo>
                    <a:lnTo>
                      <a:pt x="461" y="47"/>
                    </a:lnTo>
                    <a:lnTo>
                      <a:pt x="490" y="46"/>
                    </a:lnTo>
                    <a:lnTo>
                      <a:pt x="518" y="50"/>
                    </a:lnTo>
                    <a:lnTo>
                      <a:pt x="541" y="59"/>
                    </a:lnTo>
                    <a:lnTo>
                      <a:pt x="562" y="72"/>
                    </a:lnTo>
                    <a:lnTo>
                      <a:pt x="581" y="87"/>
                    </a:lnTo>
                    <a:lnTo>
                      <a:pt x="597" y="108"/>
                    </a:lnTo>
                    <a:lnTo>
                      <a:pt x="611" y="131"/>
                    </a:lnTo>
                    <a:lnTo>
                      <a:pt x="621" y="156"/>
                    </a:lnTo>
                    <a:lnTo>
                      <a:pt x="630" y="185"/>
                    </a:lnTo>
                    <a:lnTo>
                      <a:pt x="637" y="216"/>
                    </a:lnTo>
                    <a:lnTo>
                      <a:pt x="642" y="249"/>
                    </a:lnTo>
                    <a:lnTo>
                      <a:pt x="644" y="283"/>
                    </a:lnTo>
                    <a:lnTo>
                      <a:pt x="645" y="320"/>
                    </a:lnTo>
                    <a:lnTo>
                      <a:pt x="644" y="357"/>
                    </a:lnTo>
                    <a:lnTo>
                      <a:pt x="641" y="395"/>
                    </a:lnTo>
                    <a:lnTo>
                      <a:pt x="638" y="432"/>
                    </a:lnTo>
                    <a:lnTo>
                      <a:pt x="638" y="464"/>
                    </a:lnTo>
                    <a:lnTo>
                      <a:pt x="643" y="493"/>
                    </a:lnTo>
                    <a:lnTo>
                      <a:pt x="648" y="518"/>
                    </a:lnTo>
                    <a:lnTo>
                      <a:pt x="654" y="539"/>
                    </a:lnTo>
                    <a:lnTo>
                      <a:pt x="663" y="558"/>
                    </a:lnTo>
                    <a:lnTo>
                      <a:pt x="672" y="573"/>
                    </a:lnTo>
                    <a:lnTo>
                      <a:pt x="682" y="586"/>
                    </a:lnTo>
                    <a:lnTo>
                      <a:pt x="691" y="596"/>
                    </a:lnTo>
                    <a:lnTo>
                      <a:pt x="701" y="604"/>
                    </a:lnTo>
                    <a:lnTo>
                      <a:pt x="709" y="610"/>
                    </a:lnTo>
                    <a:lnTo>
                      <a:pt x="717" y="614"/>
                    </a:lnTo>
                    <a:lnTo>
                      <a:pt x="722" y="618"/>
                    </a:lnTo>
                    <a:lnTo>
                      <a:pt x="726" y="619"/>
                    </a:lnTo>
                    <a:lnTo>
                      <a:pt x="727" y="619"/>
                    </a:lnTo>
                    <a:lnTo>
                      <a:pt x="706" y="638"/>
                    </a:lnTo>
                    <a:lnTo>
                      <a:pt x="681" y="653"/>
                    </a:lnTo>
                    <a:lnTo>
                      <a:pt x="654" y="664"/>
                    </a:lnTo>
                    <a:lnTo>
                      <a:pt x="627" y="674"/>
                    </a:lnTo>
                    <a:lnTo>
                      <a:pt x="600" y="680"/>
                    </a:lnTo>
                    <a:lnTo>
                      <a:pt x="574" y="684"/>
                    </a:lnTo>
                    <a:lnTo>
                      <a:pt x="551" y="687"/>
                    </a:lnTo>
                    <a:lnTo>
                      <a:pt x="530" y="689"/>
                    </a:lnTo>
                    <a:lnTo>
                      <a:pt x="515" y="690"/>
                    </a:lnTo>
                    <a:lnTo>
                      <a:pt x="504" y="690"/>
                    </a:lnTo>
                    <a:lnTo>
                      <a:pt x="501" y="690"/>
                    </a:lnTo>
                    <a:lnTo>
                      <a:pt x="501" y="742"/>
                    </a:lnTo>
                    <a:lnTo>
                      <a:pt x="365" y="1136"/>
                    </a:lnTo>
                    <a:lnTo>
                      <a:pt x="231" y="741"/>
                    </a:lnTo>
                    <a:lnTo>
                      <a:pt x="231" y="692"/>
                    </a:lnTo>
                    <a:lnTo>
                      <a:pt x="189" y="691"/>
                    </a:lnTo>
                    <a:lnTo>
                      <a:pt x="152" y="686"/>
                    </a:lnTo>
                    <a:lnTo>
                      <a:pt x="120" y="680"/>
                    </a:lnTo>
                    <a:lnTo>
                      <a:pt x="92" y="673"/>
                    </a:lnTo>
                    <a:lnTo>
                      <a:pt x="68" y="664"/>
                    </a:lnTo>
                    <a:lnTo>
                      <a:pt x="49" y="655"/>
                    </a:lnTo>
                    <a:lnTo>
                      <a:pt x="33" y="645"/>
                    </a:lnTo>
                    <a:lnTo>
                      <a:pt x="20" y="637"/>
                    </a:lnTo>
                    <a:lnTo>
                      <a:pt x="12" y="629"/>
                    </a:lnTo>
                    <a:lnTo>
                      <a:pt x="6" y="623"/>
                    </a:lnTo>
                    <a:lnTo>
                      <a:pt x="1" y="619"/>
                    </a:lnTo>
                    <a:lnTo>
                      <a:pt x="0" y="617"/>
                    </a:lnTo>
                    <a:lnTo>
                      <a:pt x="1" y="617"/>
                    </a:lnTo>
                    <a:lnTo>
                      <a:pt x="5" y="617"/>
                    </a:lnTo>
                    <a:lnTo>
                      <a:pt x="9" y="615"/>
                    </a:lnTo>
                    <a:lnTo>
                      <a:pt x="15" y="613"/>
                    </a:lnTo>
                    <a:lnTo>
                      <a:pt x="21" y="610"/>
                    </a:lnTo>
                    <a:lnTo>
                      <a:pt x="29" y="605"/>
                    </a:lnTo>
                    <a:lnTo>
                      <a:pt x="37" y="598"/>
                    </a:lnTo>
                    <a:lnTo>
                      <a:pt x="46" y="588"/>
                    </a:lnTo>
                    <a:lnTo>
                      <a:pt x="55" y="576"/>
                    </a:lnTo>
                    <a:lnTo>
                      <a:pt x="64" y="562"/>
                    </a:lnTo>
                    <a:lnTo>
                      <a:pt x="71" y="542"/>
                    </a:lnTo>
                    <a:lnTo>
                      <a:pt x="79" y="521"/>
                    </a:lnTo>
                    <a:lnTo>
                      <a:pt x="85" y="495"/>
                    </a:lnTo>
                    <a:lnTo>
                      <a:pt x="90" y="465"/>
                    </a:lnTo>
                    <a:lnTo>
                      <a:pt x="93" y="431"/>
                    </a:lnTo>
                    <a:lnTo>
                      <a:pt x="96" y="391"/>
                    </a:lnTo>
                    <a:lnTo>
                      <a:pt x="96" y="347"/>
                    </a:lnTo>
                    <a:lnTo>
                      <a:pt x="97" y="299"/>
                    </a:lnTo>
                    <a:lnTo>
                      <a:pt x="99" y="257"/>
                    </a:lnTo>
                    <a:lnTo>
                      <a:pt x="105" y="219"/>
                    </a:lnTo>
                    <a:lnTo>
                      <a:pt x="112" y="185"/>
                    </a:lnTo>
                    <a:lnTo>
                      <a:pt x="122" y="155"/>
                    </a:lnTo>
                    <a:lnTo>
                      <a:pt x="133" y="129"/>
                    </a:lnTo>
                    <a:lnTo>
                      <a:pt x="145" y="107"/>
                    </a:lnTo>
                    <a:lnTo>
                      <a:pt x="158" y="87"/>
                    </a:lnTo>
                    <a:lnTo>
                      <a:pt x="172" y="72"/>
                    </a:lnTo>
                    <a:lnTo>
                      <a:pt x="186" y="58"/>
                    </a:lnTo>
                    <a:lnTo>
                      <a:pt x="199" y="47"/>
                    </a:lnTo>
                    <a:lnTo>
                      <a:pt x="213" y="38"/>
                    </a:lnTo>
                    <a:lnTo>
                      <a:pt x="227" y="30"/>
                    </a:lnTo>
                    <a:lnTo>
                      <a:pt x="238" y="25"/>
                    </a:lnTo>
                    <a:lnTo>
                      <a:pt x="250" y="21"/>
                    </a:lnTo>
                    <a:lnTo>
                      <a:pt x="260" y="17"/>
                    </a:lnTo>
                    <a:lnTo>
                      <a:pt x="291" y="7"/>
                    </a:lnTo>
                    <a:lnTo>
                      <a:pt x="321"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 name="Freeform 1257"/>
              <p:cNvSpPr>
                <a:spLocks/>
              </p:cNvSpPr>
              <p:nvPr/>
            </p:nvSpPr>
            <p:spPr bwMode="auto">
              <a:xfrm>
                <a:off x="1069975" y="5505450"/>
                <a:ext cx="87313" cy="33338"/>
              </a:xfrm>
              <a:custGeom>
                <a:avLst/>
                <a:gdLst>
                  <a:gd name="T0" fmla="*/ 312 w 996"/>
                  <a:gd name="T1" fmla="*/ 0 h 384"/>
                  <a:gd name="T2" fmla="*/ 258 w 996"/>
                  <a:gd name="T3" fmla="*/ 159 h 384"/>
                  <a:gd name="T4" fmla="*/ 333 w 996"/>
                  <a:gd name="T5" fmla="*/ 154 h 384"/>
                  <a:gd name="T6" fmla="*/ 498 w 996"/>
                  <a:gd name="T7" fmla="*/ 357 h 384"/>
                  <a:gd name="T8" fmla="*/ 665 w 996"/>
                  <a:gd name="T9" fmla="*/ 154 h 384"/>
                  <a:gd name="T10" fmla="*/ 740 w 996"/>
                  <a:gd name="T11" fmla="*/ 159 h 384"/>
                  <a:gd name="T12" fmla="*/ 686 w 996"/>
                  <a:gd name="T13" fmla="*/ 0 h 384"/>
                  <a:gd name="T14" fmla="*/ 714 w 996"/>
                  <a:gd name="T15" fmla="*/ 16 h 384"/>
                  <a:gd name="T16" fmla="*/ 885 w 996"/>
                  <a:gd name="T17" fmla="*/ 100 h 384"/>
                  <a:gd name="T18" fmla="*/ 909 w 996"/>
                  <a:gd name="T19" fmla="*/ 116 h 384"/>
                  <a:gd name="T20" fmla="*/ 931 w 996"/>
                  <a:gd name="T21" fmla="*/ 136 h 384"/>
                  <a:gd name="T22" fmla="*/ 948 w 996"/>
                  <a:gd name="T23" fmla="*/ 158 h 384"/>
                  <a:gd name="T24" fmla="*/ 961 w 996"/>
                  <a:gd name="T25" fmla="*/ 185 h 384"/>
                  <a:gd name="T26" fmla="*/ 968 w 996"/>
                  <a:gd name="T27" fmla="*/ 213 h 384"/>
                  <a:gd name="T28" fmla="*/ 996 w 996"/>
                  <a:gd name="T29" fmla="*/ 362 h 384"/>
                  <a:gd name="T30" fmla="*/ 995 w 996"/>
                  <a:gd name="T31" fmla="*/ 370 h 384"/>
                  <a:gd name="T32" fmla="*/ 992 w 996"/>
                  <a:gd name="T33" fmla="*/ 377 h 384"/>
                  <a:gd name="T34" fmla="*/ 985 w 996"/>
                  <a:gd name="T35" fmla="*/ 381 h 384"/>
                  <a:gd name="T36" fmla="*/ 978 w 996"/>
                  <a:gd name="T37" fmla="*/ 384 h 384"/>
                  <a:gd name="T38" fmla="*/ 18 w 996"/>
                  <a:gd name="T39" fmla="*/ 384 h 384"/>
                  <a:gd name="T40" fmla="*/ 11 w 996"/>
                  <a:gd name="T41" fmla="*/ 381 h 384"/>
                  <a:gd name="T42" fmla="*/ 4 w 996"/>
                  <a:gd name="T43" fmla="*/ 376 h 384"/>
                  <a:gd name="T44" fmla="*/ 1 w 996"/>
                  <a:gd name="T45" fmla="*/ 370 h 384"/>
                  <a:gd name="T46" fmla="*/ 0 w 996"/>
                  <a:gd name="T47" fmla="*/ 362 h 384"/>
                  <a:gd name="T48" fmla="*/ 28 w 996"/>
                  <a:gd name="T49" fmla="*/ 212 h 384"/>
                  <a:gd name="T50" fmla="*/ 35 w 996"/>
                  <a:gd name="T51" fmla="*/ 184 h 384"/>
                  <a:gd name="T52" fmla="*/ 49 w 996"/>
                  <a:gd name="T53" fmla="*/ 158 h 384"/>
                  <a:gd name="T54" fmla="*/ 66 w 996"/>
                  <a:gd name="T55" fmla="*/ 135 h 384"/>
                  <a:gd name="T56" fmla="*/ 87 w 996"/>
                  <a:gd name="T57" fmla="*/ 115 h 384"/>
                  <a:gd name="T58" fmla="*/ 112 w 996"/>
                  <a:gd name="T59" fmla="*/ 100 h 384"/>
                  <a:gd name="T60" fmla="*/ 278 w 996"/>
                  <a:gd name="T61" fmla="*/ 18 h 384"/>
                  <a:gd name="T62" fmla="*/ 312 w 996"/>
                  <a:gd name="T6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6" h="384">
                    <a:moveTo>
                      <a:pt x="312" y="0"/>
                    </a:moveTo>
                    <a:lnTo>
                      <a:pt x="258" y="159"/>
                    </a:lnTo>
                    <a:lnTo>
                      <a:pt x="333" y="154"/>
                    </a:lnTo>
                    <a:lnTo>
                      <a:pt x="498" y="357"/>
                    </a:lnTo>
                    <a:lnTo>
                      <a:pt x="665" y="154"/>
                    </a:lnTo>
                    <a:lnTo>
                      <a:pt x="740" y="159"/>
                    </a:lnTo>
                    <a:lnTo>
                      <a:pt x="686" y="0"/>
                    </a:lnTo>
                    <a:lnTo>
                      <a:pt x="714" y="16"/>
                    </a:lnTo>
                    <a:lnTo>
                      <a:pt x="885" y="100"/>
                    </a:lnTo>
                    <a:lnTo>
                      <a:pt x="909" y="116"/>
                    </a:lnTo>
                    <a:lnTo>
                      <a:pt x="931" y="136"/>
                    </a:lnTo>
                    <a:lnTo>
                      <a:pt x="948" y="158"/>
                    </a:lnTo>
                    <a:lnTo>
                      <a:pt x="961" y="185"/>
                    </a:lnTo>
                    <a:lnTo>
                      <a:pt x="968" y="213"/>
                    </a:lnTo>
                    <a:lnTo>
                      <a:pt x="996" y="362"/>
                    </a:lnTo>
                    <a:lnTo>
                      <a:pt x="995" y="370"/>
                    </a:lnTo>
                    <a:lnTo>
                      <a:pt x="992" y="377"/>
                    </a:lnTo>
                    <a:lnTo>
                      <a:pt x="985" y="381"/>
                    </a:lnTo>
                    <a:lnTo>
                      <a:pt x="978" y="384"/>
                    </a:lnTo>
                    <a:lnTo>
                      <a:pt x="18" y="384"/>
                    </a:lnTo>
                    <a:lnTo>
                      <a:pt x="11" y="381"/>
                    </a:lnTo>
                    <a:lnTo>
                      <a:pt x="4" y="376"/>
                    </a:lnTo>
                    <a:lnTo>
                      <a:pt x="1" y="370"/>
                    </a:lnTo>
                    <a:lnTo>
                      <a:pt x="0" y="362"/>
                    </a:lnTo>
                    <a:lnTo>
                      <a:pt x="28" y="212"/>
                    </a:lnTo>
                    <a:lnTo>
                      <a:pt x="35" y="184"/>
                    </a:lnTo>
                    <a:lnTo>
                      <a:pt x="49" y="158"/>
                    </a:lnTo>
                    <a:lnTo>
                      <a:pt x="66" y="135"/>
                    </a:lnTo>
                    <a:lnTo>
                      <a:pt x="87" y="115"/>
                    </a:lnTo>
                    <a:lnTo>
                      <a:pt x="112" y="100"/>
                    </a:lnTo>
                    <a:lnTo>
                      <a:pt x="278" y="18"/>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1258"/>
              <p:cNvSpPr>
                <a:spLocks noEditPoints="1"/>
              </p:cNvSpPr>
              <p:nvPr/>
            </p:nvSpPr>
            <p:spPr bwMode="auto">
              <a:xfrm>
                <a:off x="1174750" y="5383213"/>
                <a:ext cx="98425" cy="98425"/>
              </a:xfrm>
              <a:custGeom>
                <a:avLst/>
                <a:gdLst>
                  <a:gd name="T0" fmla="*/ 769 w 1127"/>
                  <a:gd name="T1" fmla="*/ 500 h 1128"/>
                  <a:gd name="T2" fmla="*/ 736 w 1127"/>
                  <a:gd name="T3" fmla="*/ 544 h 1128"/>
                  <a:gd name="T4" fmla="*/ 744 w 1127"/>
                  <a:gd name="T5" fmla="*/ 600 h 1128"/>
                  <a:gd name="T6" fmla="*/ 787 w 1127"/>
                  <a:gd name="T7" fmla="*/ 634 h 1128"/>
                  <a:gd name="T8" fmla="*/ 843 w 1127"/>
                  <a:gd name="T9" fmla="*/ 626 h 1128"/>
                  <a:gd name="T10" fmla="*/ 877 w 1127"/>
                  <a:gd name="T11" fmla="*/ 583 h 1128"/>
                  <a:gd name="T12" fmla="*/ 870 w 1127"/>
                  <a:gd name="T13" fmla="*/ 527 h 1128"/>
                  <a:gd name="T14" fmla="*/ 825 w 1127"/>
                  <a:gd name="T15" fmla="*/ 493 h 1128"/>
                  <a:gd name="T16" fmla="*/ 544 w 1127"/>
                  <a:gd name="T17" fmla="*/ 493 h 1128"/>
                  <a:gd name="T18" fmla="*/ 500 w 1127"/>
                  <a:gd name="T19" fmla="*/ 527 h 1128"/>
                  <a:gd name="T20" fmla="*/ 493 w 1127"/>
                  <a:gd name="T21" fmla="*/ 583 h 1128"/>
                  <a:gd name="T22" fmla="*/ 527 w 1127"/>
                  <a:gd name="T23" fmla="*/ 626 h 1128"/>
                  <a:gd name="T24" fmla="*/ 583 w 1127"/>
                  <a:gd name="T25" fmla="*/ 634 h 1128"/>
                  <a:gd name="T26" fmla="*/ 626 w 1127"/>
                  <a:gd name="T27" fmla="*/ 600 h 1128"/>
                  <a:gd name="T28" fmla="*/ 634 w 1127"/>
                  <a:gd name="T29" fmla="*/ 544 h 1128"/>
                  <a:gd name="T30" fmla="*/ 600 w 1127"/>
                  <a:gd name="T31" fmla="*/ 500 h 1128"/>
                  <a:gd name="T32" fmla="*/ 321 w 1127"/>
                  <a:gd name="T33" fmla="*/ 490 h 1128"/>
                  <a:gd name="T34" fmla="*/ 269 w 1127"/>
                  <a:gd name="T35" fmla="*/ 512 h 1128"/>
                  <a:gd name="T36" fmla="*/ 248 w 1127"/>
                  <a:gd name="T37" fmla="*/ 563 h 1128"/>
                  <a:gd name="T38" fmla="*/ 269 w 1127"/>
                  <a:gd name="T39" fmla="*/ 615 h 1128"/>
                  <a:gd name="T40" fmla="*/ 321 w 1127"/>
                  <a:gd name="T41" fmla="*/ 637 h 1128"/>
                  <a:gd name="T42" fmla="*/ 372 w 1127"/>
                  <a:gd name="T43" fmla="*/ 615 h 1128"/>
                  <a:gd name="T44" fmla="*/ 394 w 1127"/>
                  <a:gd name="T45" fmla="*/ 563 h 1128"/>
                  <a:gd name="T46" fmla="*/ 372 w 1127"/>
                  <a:gd name="T47" fmla="*/ 512 h 1128"/>
                  <a:gd name="T48" fmla="*/ 321 w 1127"/>
                  <a:gd name="T49" fmla="*/ 490 h 1128"/>
                  <a:gd name="T50" fmla="*/ 671 w 1127"/>
                  <a:gd name="T51" fmla="*/ 10 h 1128"/>
                  <a:gd name="T52" fmla="*/ 825 w 1127"/>
                  <a:gd name="T53" fmla="*/ 64 h 1128"/>
                  <a:gd name="T54" fmla="*/ 962 w 1127"/>
                  <a:gd name="T55" fmla="*/ 165 h 1128"/>
                  <a:gd name="T56" fmla="*/ 1062 w 1127"/>
                  <a:gd name="T57" fmla="*/ 301 h 1128"/>
                  <a:gd name="T58" fmla="*/ 1117 w 1127"/>
                  <a:gd name="T59" fmla="*/ 456 h 1128"/>
                  <a:gd name="T60" fmla="*/ 1125 w 1127"/>
                  <a:gd name="T61" fmla="*/ 618 h 1128"/>
                  <a:gd name="T62" fmla="*/ 1087 w 1127"/>
                  <a:gd name="T63" fmla="*/ 775 h 1128"/>
                  <a:gd name="T64" fmla="*/ 1001 w 1127"/>
                  <a:gd name="T65" fmla="*/ 920 h 1128"/>
                  <a:gd name="T66" fmla="*/ 877 w 1127"/>
                  <a:gd name="T67" fmla="*/ 1033 h 1128"/>
                  <a:gd name="T68" fmla="*/ 734 w 1127"/>
                  <a:gd name="T69" fmla="*/ 1101 h 1128"/>
                  <a:gd name="T70" fmla="*/ 580 w 1127"/>
                  <a:gd name="T71" fmla="*/ 1128 h 1128"/>
                  <a:gd name="T72" fmla="*/ 425 w 1127"/>
                  <a:gd name="T73" fmla="*/ 1111 h 1128"/>
                  <a:gd name="T74" fmla="*/ 278 w 1127"/>
                  <a:gd name="T75" fmla="*/ 1051 h 1128"/>
                  <a:gd name="T76" fmla="*/ 203 w 1127"/>
                  <a:gd name="T77" fmla="*/ 1092 h 1128"/>
                  <a:gd name="T78" fmla="*/ 97 w 1127"/>
                  <a:gd name="T79" fmla="*/ 1117 h 1128"/>
                  <a:gd name="T80" fmla="*/ 27 w 1127"/>
                  <a:gd name="T81" fmla="*/ 1111 h 1128"/>
                  <a:gd name="T82" fmla="*/ 19 w 1127"/>
                  <a:gd name="T83" fmla="*/ 1088 h 1128"/>
                  <a:gd name="T84" fmla="*/ 58 w 1127"/>
                  <a:gd name="T85" fmla="*/ 1057 h 1128"/>
                  <a:gd name="T86" fmla="*/ 120 w 1127"/>
                  <a:gd name="T87" fmla="*/ 990 h 1128"/>
                  <a:gd name="T88" fmla="*/ 141 w 1127"/>
                  <a:gd name="T89" fmla="*/ 937 h 1128"/>
                  <a:gd name="T90" fmla="*/ 52 w 1127"/>
                  <a:gd name="T91" fmla="*/ 802 h 1128"/>
                  <a:gd name="T92" fmla="*/ 6 w 1127"/>
                  <a:gd name="T93" fmla="*/ 652 h 1128"/>
                  <a:gd name="T94" fmla="*/ 3 w 1127"/>
                  <a:gd name="T95" fmla="*/ 496 h 1128"/>
                  <a:gd name="T96" fmla="*/ 43 w 1127"/>
                  <a:gd name="T97" fmla="*/ 344 h 1128"/>
                  <a:gd name="T98" fmla="*/ 127 w 1127"/>
                  <a:gd name="T99" fmla="*/ 206 h 1128"/>
                  <a:gd name="T100" fmla="*/ 253 w 1127"/>
                  <a:gd name="T101" fmla="*/ 93 h 1128"/>
                  <a:gd name="T102" fmla="*/ 403 w 1127"/>
                  <a:gd name="T103" fmla="*/ 23 h 1128"/>
                  <a:gd name="T104" fmla="*/ 563 w 1127"/>
                  <a:gd name="T105" fmla="*/ 0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7" h="1128">
                    <a:moveTo>
                      <a:pt x="806" y="490"/>
                    </a:moveTo>
                    <a:lnTo>
                      <a:pt x="787" y="493"/>
                    </a:lnTo>
                    <a:lnTo>
                      <a:pt x="769" y="500"/>
                    </a:lnTo>
                    <a:lnTo>
                      <a:pt x="754" y="512"/>
                    </a:lnTo>
                    <a:lnTo>
                      <a:pt x="744" y="527"/>
                    </a:lnTo>
                    <a:lnTo>
                      <a:pt x="736" y="544"/>
                    </a:lnTo>
                    <a:lnTo>
                      <a:pt x="733" y="563"/>
                    </a:lnTo>
                    <a:lnTo>
                      <a:pt x="736" y="583"/>
                    </a:lnTo>
                    <a:lnTo>
                      <a:pt x="744" y="600"/>
                    </a:lnTo>
                    <a:lnTo>
                      <a:pt x="754" y="615"/>
                    </a:lnTo>
                    <a:lnTo>
                      <a:pt x="769" y="626"/>
                    </a:lnTo>
                    <a:lnTo>
                      <a:pt x="787" y="634"/>
                    </a:lnTo>
                    <a:lnTo>
                      <a:pt x="806" y="637"/>
                    </a:lnTo>
                    <a:lnTo>
                      <a:pt x="825" y="634"/>
                    </a:lnTo>
                    <a:lnTo>
                      <a:pt x="843" y="626"/>
                    </a:lnTo>
                    <a:lnTo>
                      <a:pt x="858" y="615"/>
                    </a:lnTo>
                    <a:lnTo>
                      <a:pt x="870" y="600"/>
                    </a:lnTo>
                    <a:lnTo>
                      <a:pt x="877" y="583"/>
                    </a:lnTo>
                    <a:lnTo>
                      <a:pt x="879" y="563"/>
                    </a:lnTo>
                    <a:lnTo>
                      <a:pt x="877" y="544"/>
                    </a:lnTo>
                    <a:lnTo>
                      <a:pt x="870" y="527"/>
                    </a:lnTo>
                    <a:lnTo>
                      <a:pt x="858" y="512"/>
                    </a:lnTo>
                    <a:lnTo>
                      <a:pt x="843" y="500"/>
                    </a:lnTo>
                    <a:lnTo>
                      <a:pt x="825" y="493"/>
                    </a:lnTo>
                    <a:lnTo>
                      <a:pt x="806" y="490"/>
                    </a:lnTo>
                    <a:close/>
                    <a:moveTo>
                      <a:pt x="564" y="490"/>
                    </a:moveTo>
                    <a:lnTo>
                      <a:pt x="544" y="493"/>
                    </a:lnTo>
                    <a:lnTo>
                      <a:pt x="527" y="500"/>
                    </a:lnTo>
                    <a:lnTo>
                      <a:pt x="512" y="512"/>
                    </a:lnTo>
                    <a:lnTo>
                      <a:pt x="500" y="527"/>
                    </a:lnTo>
                    <a:lnTo>
                      <a:pt x="493" y="544"/>
                    </a:lnTo>
                    <a:lnTo>
                      <a:pt x="491" y="563"/>
                    </a:lnTo>
                    <a:lnTo>
                      <a:pt x="493" y="583"/>
                    </a:lnTo>
                    <a:lnTo>
                      <a:pt x="500" y="600"/>
                    </a:lnTo>
                    <a:lnTo>
                      <a:pt x="512" y="615"/>
                    </a:lnTo>
                    <a:lnTo>
                      <a:pt x="527" y="626"/>
                    </a:lnTo>
                    <a:lnTo>
                      <a:pt x="544" y="634"/>
                    </a:lnTo>
                    <a:lnTo>
                      <a:pt x="564" y="637"/>
                    </a:lnTo>
                    <a:lnTo>
                      <a:pt x="583" y="634"/>
                    </a:lnTo>
                    <a:lnTo>
                      <a:pt x="600" y="626"/>
                    </a:lnTo>
                    <a:lnTo>
                      <a:pt x="615" y="615"/>
                    </a:lnTo>
                    <a:lnTo>
                      <a:pt x="626" y="600"/>
                    </a:lnTo>
                    <a:lnTo>
                      <a:pt x="634" y="583"/>
                    </a:lnTo>
                    <a:lnTo>
                      <a:pt x="637" y="563"/>
                    </a:lnTo>
                    <a:lnTo>
                      <a:pt x="634" y="544"/>
                    </a:lnTo>
                    <a:lnTo>
                      <a:pt x="626" y="527"/>
                    </a:lnTo>
                    <a:lnTo>
                      <a:pt x="615" y="512"/>
                    </a:lnTo>
                    <a:lnTo>
                      <a:pt x="600" y="500"/>
                    </a:lnTo>
                    <a:lnTo>
                      <a:pt x="583" y="493"/>
                    </a:lnTo>
                    <a:lnTo>
                      <a:pt x="564" y="490"/>
                    </a:lnTo>
                    <a:close/>
                    <a:moveTo>
                      <a:pt x="321" y="490"/>
                    </a:moveTo>
                    <a:lnTo>
                      <a:pt x="302" y="493"/>
                    </a:lnTo>
                    <a:lnTo>
                      <a:pt x="284" y="500"/>
                    </a:lnTo>
                    <a:lnTo>
                      <a:pt x="269" y="512"/>
                    </a:lnTo>
                    <a:lnTo>
                      <a:pt x="258" y="527"/>
                    </a:lnTo>
                    <a:lnTo>
                      <a:pt x="251" y="544"/>
                    </a:lnTo>
                    <a:lnTo>
                      <a:pt x="248" y="563"/>
                    </a:lnTo>
                    <a:lnTo>
                      <a:pt x="251" y="583"/>
                    </a:lnTo>
                    <a:lnTo>
                      <a:pt x="258" y="600"/>
                    </a:lnTo>
                    <a:lnTo>
                      <a:pt x="269" y="615"/>
                    </a:lnTo>
                    <a:lnTo>
                      <a:pt x="284" y="626"/>
                    </a:lnTo>
                    <a:lnTo>
                      <a:pt x="302" y="634"/>
                    </a:lnTo>
                    <a:lnTo>
                      <a:pt x="321" y="637"/>
                    </a:lnTo>
                    <a:lnTo>
                      <a:pt x="340" y="634"/>
                    </a:lnTo>
                    <a:lnTo>
                      <a:pt x="358" y="626"/>
                    </a:lnTo>
                    <a:lnTo>
                      <a:pt x="372" y="615"/>
                    </a:lnTo>
                    <a:lnTo>
                      <a:pt x="384" y="600"/>
                    </a:lnTo>
                    <a:lnTo>
                      <a:pt x="391" y="583"/>
                    </a:lnTo>
                    <a:lnTo>
                      <a:pt x="394" y="563"/>
                    </a:lnTo>
                    <a:lnTo>
                      <a:pt x="391" y="544"/>
                    </a:lnTo>
                    <a:lnTo>
                      <a:pt x="384" y="527"/>
                    </a:lnTo>
                    <a:lnTo>
                      <a:pt x="372" y="512"/>
                    </a:lnTo>
                    <a:lnTo>
                      <a:pt x="358" y="500"/>
                    </a:lnTo>
                    <a:lnTo>
                      <a:pt x="340" y="493"/>
                    </a:lnTo>
                    <a:lnTo>
                      <a:pt x="321" y="490"/>
                    </a:lnTo>
                    <a:close/>
                    <a:moveTo>
                      <a:pt x="563" y="0"/>
                    </a:moveTo>
                    <a:lnTo>
                      <a:pt x="617" y="3"/>
                    </a:lnTo>
                    <a:lnTo>
                      <a:pt x="671" y="10"/>
                    </a:lnTo>
                    <a:lnTo>
                      <a:pt x="724" y="23"/>
                    </a:lnTo>
                    <a:lnTo>
                      <a:pt x="776" y="41"/>
                    </a:lnTo>
                    <a:lnTo>
                      <a:pt x="825" y="64"/>
                    </a:lnTo>
                    <a:lnTo>
                      <a:pt x="873" y="93"/>
                    </a:lnTo>
                    <a:lnTo>
                      <a:pt x="919" y="127"/>
                    </a:lnTo>
                    <a:lnTo>
                      <a:pt x="962" y="165"/>
                    </a:lnTo>
                    <a:lnTo>
                      <a:pt x="1001" y="208"/>
                    </a:lnTo>
                    <a:lnTo>
                      <a:pt x="1034" y="254"/>
                    </a:lnTo>
                    <a:lnTo>
                      <a:pt x="1062" y="301"/>
                    </a:lnTo>
                    <a:lnTo>
                      <a:pt x="1086" y="351"/>
                    </a:lnTo>
                    <a:lnTo>
                      <a:pt x="1104" y="403"/>
                    </a:lnTo>
                    <a:lnTo>
                      <a:pt x="1117" y="456"/>
                    </a:lnTo>
                    <a:lnTo>
                      <a:pt x="1125" y="510"/>
                    </a:lnTo>
                    <a:lnTo>
                      <a:pt x="1127" y="564"/>
                    </a:lnTo>
                    <a:lnTo>
                      <a:pt x="1125" y="618"/>
                    </a:lnTo>
                    <a:lnTo>
                      <a:pt x="1117" y="671"/>
                    </a:lnTo>
                    <a:lnTo>
                      <a:pt x="1105" y="724"/>
                    </a:lnTo>
                    <a:lnTo>
                      <a:pt x="1087" y="775"/>
                    </a:lnTo>
                    <a:lnTo>
                      <a:pt x="1063" y="826"/>
                    </a:lnTo>
                    <a:lnTo>
                      <a:pt x="1035" y="874"/>
                    </a:lnTo>
                    <a:lnTo>
                      <a:pt x="1001" y="920"/>
                    </a:lnTo>
                    <a:lnTo>
                      <a:pt x="963" y="963"/>
                    </a:lnTo>
                    <a:lnTo>
                      <a:pt x="922" y="1000"/>
                    </a:lnTo>
                    <a:lnTo>
                      <a:pt x="877" y="1033"/>
                    </a:lnTo>
                    <a:lnTo>
                      <a:pt x="832" y="1060"/>
                    </a:lnTo>
                    <a:lnTo>
                      <a:pt x="784" y="1083"/>
                    </a:lnTo>
                    <a:lnTo>
                      <a:pt x="734" y="1101"/>
                    </a:lnTo>
                    <a:lnTo>
                      <a:pt x="684" y="1115"/>
                    </a:lnTo>
                    <a:lnTo>
                      <a:pt x="632" y="1124"/>
                    </a:lnTo>
                    <a:lnTo>
                      <a:pt x="580" y="1128"/>
                    </a:lnTo>
                    <a:lnTo>
                      <a:pt x="528" y="1127"/>
                    </a:lnTo>
                    <a:lnTo>
                      <a:pt x="476" y="1120"/>
                    </a:lnTo>
                    <a:lnTo>
                      <a:pt x="425" y="1111"/>
                    </a:lnTo>
                    <a:lnTo>
                      <a:pt x="375" y="1095"/>
                    </a:lnTo>
                    <a:lnTo>
                      <a:pt x="326" y="1075"/>
                    </a:lnTo>
                    <a:lnTo>
                      <a:pt x="278" y="1051"/>
                    </a:lnTo>
                    <a:lnTo>
                      <a:pt x="277" y="1049"/>
                    </a:lnTo>
                    <a:lnTo>
                      <a:pt x="240" y="1074"/>
                    </a:lnTo>
                    <a:lnTo>
                      <a:pt x="203" y="1092"/>
                    </a:lnTo>
                    <a:lnTo>
                      <a:pt x="167" y="1106"/>
                    </a:lnTo>
                    <a:lnTo>
                      <a:pt x="131" y="1113"/>
                    </a:lnTo>
                    <a:lnTo>
                      <a:pt x="97" y="1117"/>
                    </a:lnTo>
                    <a:lnTo>
                      <a:pt x="66" y="1117"/>
                    </a:lnTo>
                    <a:lnTo>
                      <a:pt x="37" y="1115"/>
                    </a:lnTo>
                    <a:lnTo>
                      <a:pt x="27" y="1111"/>
                    </a:lnTo>
                    <a:lnTo>
                      <a:pt x="21" y="1105"/>
                    </a:lnTo>
                    <a:lnTo>
                      <a:pt x="19" y="1096"/>
                    </a:lnTo>
                    <a:lnTo>
                      <a:pt x="19" y="1088"/>
                    </a:lnTo>
                    <a:lnTo>
                      <a:pt x="23" y="1079"/>
                    </a:lnTo>
                    <a:lnTo>
                      <a:pt x="31" y="1073"/>
                    </a:lnTo>
                    <a:lnTo>
                      <a:pt x="58" y="1057"/>
                    </a:lnTo>
                    <a:lnTo>
                      <a:pt x="81" y="1037"/>
                    </a:lnTo>
                    <a:lnTo>
                      <a:pt x="103" y="1015"/>
                    </a:lnTo>
                    <a:lnTo>
                      <a:pt x="120" y="990"/>
                    </a:lnTo>
                    <a:lnTo>
                      <a:pt x="134" y="966"/>
                    </a:lnTo>
                    <a:lnTo>
                      <a:pt x="147" y="943"/>
                    </a:lnTo>
                    <a:lnTo>
                      <a:pt x="141" y="937"/>
                    </a:lnTo>
                    <a:lnTo>
                      <a:pt x="107" y="894"/>
                    </a:lnTo>
                    <a:lnTo>
                      <a:pt x="77" y="849"/>
                    </a:lnTo>
                    <a:lnTo>
                      <a:pt x="52" y="802"/>
                    </a:lnTo>
                    <a:lnTo>
                      <a:pt x="32" y="753"/>
                    </a:lnTo>
                    <a:lnTo>
                      <a:pt x="17" y="702"/>
                    </a:lnTo>
                    <a:lnTo>
                      <a:pt x="6" y="652"/>
                    </a:lnTo>
                    <a:lnTo>
                      <a:pt x="1" y="600"/>
                    </a:lnTo>
                    <a:lnTo>
                      <a:pt x="0" y="548"/>
                    </a:lnTo>
                    <a:lnTo>
                      <a:pt x="3" y="496"/>
                    </a:lnTo>
                    <a:lnTo>
                      <a:pt x="13" y="444"/>
                    </a:lnTo>
                    <a:lnTo>
                      <a:pt x="25" y="393"/>
                    </a:lnTo>
                    <a:lnTo>
                      <a:pt x="43" y="344"/>
                    </a:lnTo>
                    <a:lnTo>
                      <a:pt x="67" y="296"/>
                    </a:lnTo>
                    <a:lnTo>
                      <a:pt x="94" y="250"/>
                    </a:lnTo>
                    <a:lnTo>
                      <a:pt x="127" y="206"/>
                    </a:lnTo>
                    <a:lnTo>
                      <a:pt x="165" y="165"/>
                    </a:lnTo>
                    <a:lnTo>
                      <a:pt x="207" y="127"/>
                    </a:lnTo>
                    <a:lnTo>
                      <a:pt x="253" y="93"/>
                    </a:lnTo>
                    <a:lnTo>
                      <a:pt x="300" y="64"/>
                    </a:lnTo>
                    <a:lnTo>
                      <a:pt x="351" y="41"/>
                    </a:lnTo>
                    <a:lnTo>
                      <a:pt x="403" y="23"/>
                    </a:lnTo>
                    <a:lnTo>
                      <a:pt x="455" y="10"/>
                    </a:lnTo>
                    <a:lnTo>
                      <a:pt x="509" y="3"/>
                    </a:lnTo>
                    <a:lnTo>
                      <a:pt x="5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4" name="Group 23"/>
            <p:cNvGrpSpPr/>
            <p:nvPr/>
          </p:nvGrpSpPr>
          <p:grpSpPr>
            <a:xfrm>
              <a:off x="1831551" y="5237163"/>
              <a:ext cx="309563" cy="307975"/>
              <a:chOff x="1831975" y="5237163"/>
              <a:chExt cx="309563" cy="307975"/>
            </a:xfrm>
            <a:solidFill>
              <a:schemeClr val="tx1">
                <a:lumMod val="65000"/>
                <a:lumOff val="35000"/>
              </a:schemeClr>
            </a:solidFill>
          </p:grpSpPr>
          <p:sp>
            <p:nvSpPr>
              <p:cNvPr id="25" name="Freeform 1263"/>
              <p:cNvSpPr>
                <a:spLocks/>
              </p:cNvSpPr>
              <p:nvPr/>
            </p:nvSpPr>
            <p:spPr bwMode="auto">
              <a:xfrm>
                <a:off x="1933575" y="5522913"/>
                <a:ext cx="12700" cy="12700"/>
              </a:xfrm>
              <a:custGeom>
                <a:avLst/>
                <a:gdLst>
                  <a:gd name="T0" fmla="*/ 61 w 138"/>
                  <a:gd name="T1" fmla="*/ 0 h 138"/>
                  <a:gd name="T2" fmla="*/ 79 w 138"/>
                  <a:gd name="T3" fmla="*/ 0 h 138"/>
                  <a:gd name="T4" fmla="*/ 97 w 138"/>
                  <a:gd name="T5" fmla="*/ 5 h 138"/>
                  <a:gd name="T6" fmla="*/ 113 w 138"/>
                  <a:gd name="T7" fmla="*/ 15 h 138"/>
                  <a:gd name="T8" fmla="*/ 125 w 138"/>
                  <a:gd name="T9" fmla="*/ 28 h 138"/>
                  <a:gd name="T10" fmla="*/ 134 w 138"/>
                  <a:gd name="T11" fmla="*/ 43 h 138"/>
                  <a:gd name="T12" fmla="*/ 138 w 138"/>
                  <a:gd name="T13" fmla="*/ 61 h 138"/>
                  <a:gd name="T14" fmla="*/ 138 w 138"/>
                  <a:gd name="T15" fmla="*/ 79 h 138"/>
                  <a:gd name="T16" fmla="*/ 133 w 138"/>
                  <a:gd name="T17" fmla="*/ 96 h 138"/>
                  <a:gd name="T18" fmla="*/ 123 w 138"/>
                  <a:gd name="T19" fmla="*/ 112 h 138"/>
                  <a:gd name="T20" fmla="*/ 112 w 138"/>
                  <a:gd name="T21" fmla="*/ 123 h 138"/>
                  <a:gd name="T22" fmla="*/ 98 w 138"/>
                  <a:gd name="T23" fmla="*/ 132 h 138"/>
                  <a:gd name="T24" fmla="*/ 83 w 138"/>
                  <a:gd name="T25" fmla="*/ 137 h 138"/>
                  <a:gd name="T26" fmla="*/ 67 w 138"/>
                  <a:gd name="T27" fmla="*/ 138 h 138"/>
                  <a:gd name="T28" fmla="*/ 54 w 138"/>
                  <a:gd name="T29" fmla="*/ 137 h 138"/>
                  <a:gd name="T30" fmla="*/ 41 w 138"/>
                  <a:gd name="T31" fmla="*/ 132 h 138"/>
                  <a:gd name="T32" fmla="*/ 25 w 138"/>
                  <a:gd name="T33" fmla="*/ 123 h 138"/>
                  <a:gd name="T34" fmla="*/ 13 w 138"/>
                  <a:gd name="T35" fmla="*/ 110 h 138"/>
                  <a:gd name="T36" fmla="*/ 4 w 138"/>
                  <a:gd name="T37" fmla="*/ 93 h 138"/>
                  <a:gd name="T38" fmla="*/ 0 w 138"/>
                  <a:gd name="T39" fmla="*/ 76 h 138"/>
                  <a:gd name="T40" fmla="*/ 0 w 138"/>
                  <a:gd name="T41" fmla="*/ 58 h 138"/>
                  <a:gd name="T42" fmla="*/ 6 w 138"/>
                  <a:gd name="T43" fmla="*/ 40 h 138"/>
                  <a:gd name="T44" fmla="*/ 15 w 138"/>
                  <a:gd name="T45" fmla="*/ 24 h 138"/>
                  <a:gd name="T46" fmla="*/ 28 w 138"/>
                  <a:gd name="T47" fmla="*/ 12 h 138"/>
                  <a:gd name="T48" fmla="*/ 44 w 138"/>
                  <a:gd name="T49" fmla="*/ 4 h 138"/>
                  <a:gd name="T50" fmla="*/ 61 w 138"/>
                  <a:gd name="T51"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8">
                    <a:moveTo>
                      <a:pt x="61" y="0"/>
                    </a:moveTo>
                    <a:lnTo>
                      <a:pt x="79" y="0"/>
                    </a:lnTo>
                    <a:lnTo>
                      <a:pt x="97" y="5"/>
                    </a:lnTo>
                    <a:lnTo>
                      <a:pt x="113" y="15"/>
                    </a:lnTo>
                    <a:lnTo>
                      <a:pt x="125" y="28"/>
                    </a:lnTo>
                    <a:lnTo>
                      <a:pt x="134" y="43"/>
                    </a:lnTo>
                    <a:lnTo>
                      <a:pt x="138" y="61"/>
                    </a:lnTo>
                    <a:lnTo>
                      <a:pt x="138" y="79"/>
                    </a:lnTo>
                    <a:lnTo>
                      <a:pt x="133" y="96"/>
                    </a:lnTo>
                    <a:lnTo>
                      <a:pt x="123" y="112"/>
                    </a:lnTo>
                    <a:lnTo>
                      <a:pt x="112" y="123"/>
                    </a:lnTo>
                    <a:lnTo>
                      <a:pt x="98" y="132"/>
                    </a:lnTo>
                    <a:lnTo>
                      <a:pt x="83" y="137"/>
                    </a:lnTo>
                    <a:lnTo>
                      <a:pt x="67" y="138"/>
                    </a:lnTo>
                    <a:lnTo>
                      <a:pt x="54" y="137"/>
                    </a:lnTo>
                    <a:lnTo>
                      <a:pt x="41" y="132"/>
                    </a:lnTo>
                    <a:lnTo>
                      <a:pt x="25" y="123"/>
                    </a:lnTo>
                    <a:lnTo>
                      <a:pt x="13" y="110"/>
                    </a:lnTo>
                    <a:lnTo>
                      <a:pt x="4" y="93"/>
                    </a:lnTo>
                    <a:lnTo>
                      <a:pt x="0" y="76"/>
                    </a:lnTo>
                    <a:lnTo>
                      <a:pt x="0" y="58"/>
                    </a:lnTo>
                    <a:lnTo>
                      <a:pt x="6" y="40"/>
                    </a:lnTo>
                    <a:lnTo>
                      <a:pt x="15" y="24"/>
                    </a:lnTo>
                    <a:lnTo>
                      <a:pt x="28" y="12"/>
                    </a:lnTo>
                    <a:lnTo>
                      <a:pt x="44" y="4"/>
                    </a:lnTo>
                    <a:lnTo>
                      <a:pt x="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 name="Freeform 1264"/>
              <p:cNvSpPr>
                <a:spLocks/>
              </p:cNvSpPr>
              <p:nvPr/>
            </p:nvSpPr>
            <p:spPr bwMode="auto">
              <a:xfrm>
                <a:off x="2025650" y="5522913"/>
                <a:ext cx="12700" cy="12700"/>
              </a:xfrm>
              <a:custGeom>
                <a:avLst/>
                <a:gdLst>
                  <a:gd name="T0" fmla="*/ 77 w 138"/>
                  <a:gd name="T1" fmla="*/ 0 h 139"/>
                  <a:gd name="T2" fmla="*/ 94 w 138"/>
                  <a:gd name="T3" fmla="*/ 4 h 139"/>
                  <a:gd name="T4" fmla="*/ 110 w 138"/>
                  <a:gd name="T5" fmla="*/ 13 h 139"/>
                  <a:gd name="T6" fmla="*/ 123 w 138"/>
                  <a:gd name="T7" fmla="*/ 25 h 139"/>
                  <a:gd name="T8" fmla="*/ 133 w 138"/>
                  <a:gd name="T9" fmla="*/ 41 h 139"/>
                  <a:gd name="T10" fmla="*/ 138 w 138"/>
                  <a:gd name="T11" fmla="*/ 59 h 139"/>
                  <a:gd name="T12" fmla="*/ 138 w 138"/>
                  <a:gd name="T13" fmla="*/ 76 h 139"/>
                  <a:gd name="T14" fmla="*/ 134 w 138"/>
                  <a:gd name="T15" fmla="*/ 94 h 139"/>
                  <a:gd name="T16" fmla="*/ 126 w 138"/>
                  <a:gd name="T17" fmla="*/ 110 h 139"/>
                  <a:gd name="T18" fmla="*/ 114 w 138"/>
                  <a:gd name="T19" fmla="*/ 123 h 139"/>
                  <a:gd name="T20" fmla="*/ 98 w 138"/>
                  <a:gd name="T21" fmla="*/ 133 h 139"/>
                  <a:gd name="T22" fmla="*/ 83 w 138"/>
                  <a:gd name="T23" fmla="*/ 138 h 139"/>
                  <a:gd name="T24" fmla="*/ 68 w 138"/>
                  <a:gd name="T25" fmla="*/ 139 h 139"/>
                  <a:gd name="T26" fmla="*/ 53 w 138"/>
                  <a:gd name="T27" fmla="*/ 137 h 139"/>
                  <a:gd name="T28" fmla="*/ 38 w 138"/>
                  <a:gd name="T29" fmla="*/ 132 h 139"/>
                  <a:gd name="T30" fmla="*/ 26 w 138"/>
                  <a:gd name="T31" fmla="*/ 123 h 139"/>
                  <a:gd name="T32" fmla="*/ 14 w 138"/>
                  <a:gd name="T33" fmla="*/ 112 h 139"/>
                  <a:gd name="T34" fmla="*/ 5 w 138"/>
                  <a:gd name="T35" fmla="*/ 97 h 139"/>
                  <a:gd name="T36" fmla="*/ 0 w 138"/>
                  <a:gd name="T37" fmla="*/ 79 h 139"/>
                  <a:gd name="T38" fmla="*/ 0 w 138"/>
                  <a:gd name="T39" fmla="*/ 61 h 139"/>
                  <a:gd name="T40" fmla="*/ 4 w 138"/>
                  <a:gd name="T41" fmla="*/ 44 h 139"/>
                  <a:gd name="T42" fmla="*/ 12 w 138"/>
                  <a:gd name="T43" fmla="*/ 29 h 139"/>
                  <a:gd name="T44" fmla="*/ 26 w 138"/>
                  <a:gd name="T45" fmla="*/ 15 h 139"/>
                  <a:gd name="T46" fmla="*/ 41 w 138"/>
                  <a:gd name="T47" fmla="*/ 6 h 139"/>
                  <a:gd name="T48" fmla="*/ 59 w 138"/>
                  <a:gd name="T49" fmla="*/ 1 h 139"/>
                  <a:gd name="T50" fmla="*/ 77 w 138"/>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9">
                    <a:moveTo>
                      <a:pt x="77" y="0"/>
                    </a:moveTo>
                    <a:lnTo>
                      <a:pt x="94" y="4"/>
                    </a:lnTo>
                    <a:lnTo>
                      <a:pt x="110" y="13"/>
                    </a:lnTo>
                    <a:lnTo>
                      <a:pt x="123" y="25"/>
                    </a:lnTo>
                    <a:lnTo>
                      <a:pt x="133" y="41"/>
                    </a:lnTo>
                    <a:lnTo>
                      <a:pt x="138" y="59"/>
                    </a:lnTo>
                    <a:lnTo>
                      <a:pt x="138" y="76"/>
                    </a:lnTo>
                    <a:lnTo>
                      <a:pt x="134" y="94"/>
                    </a:lnTo>
                    <a:lnTo>
                      <a:pt x="126" y="110"/>
                    </a:lnTo>
                    <a:lnTo>
                      <a:pt x="114" y="123"/>
                    </a:lnTo>
                    <a:lnTo>
                      <a:pt x="98" y="133"/>
                    </a:lnTo>
                    <a:lnTo>
                      <a:pt x="83" y="138"/>
                    </a:lnTo>
                    <a:lnTo>
                      <a:pt x="68" y="139"/>
                    </a:lnTo>
                    <a:lnTo>
                      <a:pt x="53" y="137"/>
                    </a:lnTo>
                    <a:lnTo>
                      <a:pt x="38" y="132"/>
                    </a:lnTo>
                    <a:lnTo>
                      <a:pt x="26" y="123"/>
                    </a:lnTo>
                    <a:lnTo>
                      <a:pt x="14" y="112"/>
                    </a:lnTo>
                    <a:lnTo>
                      <a:pt x="5" y="97"/>
                    </a:lnTo>
                    <a:lnTo>
                      <a:pt x="0" y="79"/>
                    </a:lnTo>
                    <a:lnTo>
                      <a:pt x="0" y="61"/>
                    </a:lnTo>
                    <a:lnTo>
                      <a:pt x="4" y="44"/>
                    </a:lnTo>
                    <a:lnTo>
                      <a:pt x="12" y="29"/>
                    </a:lnTo>
                    <a:lnTo>
                      <a:pt x="26" y="15"/>
                    </a:lnTo>
                    <a:lnTo>
                      <a:pt x="41" y="6"/>
                    </a:lnTo>
                    <a:lnTo>
                      <a:pt x="59" y="1"/>
                    </a:lnTo>
                    <a:lnTo>
                      <a:pt x="7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 name="Freeform 1265"/>
              <p:cNvSpPr>
                <a:spLocks/>
              </p:cNvSpPr>
              <p:nvPr/>
            </p:nvSpPr>
            <p:spPr bwMode="auto">
              <a:xfrm>
                <a:off x="1881188" y="5360988"/>
                <a:ext cx="12700" cy="12700"/>
              </a:xfrm>
              <a:custGeom>
                <a:avLst/>
                <a:gdLst>
                  <a:gd name="T0" fmla="*/ 71 w 140"/>
                  <a:gd name="T1" fmla="*/ 0 h 139"/>
                  <a:gd name="T2" fmla="*/ 88 w 140"/>
                  <a:gd name="T3" fmla="*/ 2 h 139"/>
                  <a:gd name="T4" fmla="*/ 105 w 140"/>
                  <a:gd name="T5" fmla="*/ 9 h 139"/>
                  <a:gd name="T6" fmla="*/ 120 w 140"/>
                  <a:gd name="T7" fmla="*/ 21 h 139"/>
                  <a:gd name="T8" fmla="*/ 131 w 140"/>
                  <a:gd name="T9" fmla="*/ 35 h 139"/>
                  <a:gd name="T10" fmla="*/ 137 w 140"/>
                  <a:gd name="T11" fmla="*/ 51 h 139"/>
                  <a:gd name="T12" fmla="*/ 140 w 140"/>
                  <a:gd name="T13" fmla="*/ 70 h 139"/>
                  <a:gd name="T14" fmla="*/ 137 w 140"/>
                  <a:gd name="T15" fmla="*/ 87 h 139"/>
                  <a:gd name="T16" fmla="*/ 130 w 140"/>
                  <a:gd name="T17" fmla="*/ 104 h 139"/>
                  <a:gd name="T18" fmla="*/ 118 w 140"/>
                  <a:gd name="T19" fmla="*/ 119 h 139"/>
                  <a:gd name="T20" fmla="*/ 104 w 140"/>
                  <a:gd name="T21" fmla="*/ 130 h 139"/>
                  <a:gd name="T22" fmla="*/ 87 w 140"/>
                  <a:gd name="T23" fmla="*/ 137 h 139"/>
                  <a:gd name="T24" fmla="*/ 69 w 140"/>
                  <a:gd name="T25" fmla="*/ 139 h 139"/>
                  <a:gd name="T26" fmla="*/ 52 w 140"/>
                  <a:gd name="T27" fmla="*/ 136 h 139"/>
                  <a:gd name="T28" fmla="*/ 36 w 140"/>
                  <a:gd name="T29" fmla="*/ 129 h 139"/>
                  <a:gd name="T30" fmla="*/ 20 w 140"/>
                  <a:gd name="T31" fmla="*/ 118 h 139"/>
                  <a:gd name="T32" fmla="*/ 9 w 140"/>
                  <a:gd name="T33" fmla="*/ 103 h 139"/>
                  <a:gd name="T34" fmla="*/ 3 w 140"/>
                  <a:gd name="T35" fmla="*/ 87 h 139"/>
                  <a:gd name="T36" fmla="*/ 0 w 140"/>
                  <a:gd name="T37" fmla="*/ 70 h 139"/>
                  <a:gd name="T38" fmla="*/ 3 w 140"/>
                  <a:gd name="T39" fmla="*/ 51 h 139"/>
                  <a:gd name="T40" fmla="*/ 10 w 140"/>
                  <a:gd name="T41" fmla="*/ 34 h 139"/>
                  <a:gd name="T42" fmla="*/ 23 w 140"/>
                  <a:gd name="T43" fmla="*/ 20 h 139"/>
                  <a:gd name="T44" fmla="*/ 37 w 140"/>
                  <a:gd name="T45" fmla="*/ 9 h 139"/>
                  <a:gd name="T46" fmla="*/ 53 w 140"/>
                  <a:gd name="T47" fmla="*/ 2 h 139"/>
                  <a:gd name="T48" fmla="*/ 71 w 140"/>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0" h="139">
                    <a:moveTo>
                      <a:pt x="71" y="0"/>
                    </a:moveTo>
                    <a:lnTo>
                      <a:pt x="88" y="2"/>
                    </a:lnTo>
                    <a:lnTo>
                      <a:pt x="105" y="9"/>
                    </a:lnTo>
                    <a:lnTo>
                      <a:pt x="120" y="21"/>
                    </a:lnTo>
                    <a:lnTo>
                      <a:pt x="131" y="35"/>
                    </a:lnTo>
                    <a:lnTo>
                      <a:pt x="137" y="51"/>
                    </a:lnTo>
                    <a:lnTo>
                      <a:pt x="140" y="70"/>
                    </a:lnTo>
                    <a:lnTo>
                      <a:pt x="137" y="87"/>
                    </a:lnTo>
                    <a:lnTo>
                      <a:pt x="130" y="104"/>
                    </a:lnTo>
                    <a:lnTo>
                      <a:pt x="118" y="119"/>
                    </a:lnTo>
                    <a:lnTo>
                      <a:pt x="104" y="130"/>
                    </a:lnTo>
                    <a:lnTo>
                      <a:pt x="87" y="137"/>
                    </a:lnTo>
                    <a:lnTo>
                      <a:pt x="69" y="139"/>
                    </a:lnTo>
                    <a:lnTo>
                      <a:pt x="52" y="136"/>
                    </a:lnTo>
                    <a:lnTo>
                      <a:pt x="36" y="129"/>
                    </a:lnTo>
                    <a:lnTo>
                      <a:pt x="20" y="118"/>
                    </a:lnTo>
                    <a:lnTo>
                      <a:pt x="9" y="103"/>
                    </a:lnTo>
                    <a:lnTo>
                      <a:pt x="3" y="87"/>
                    </a:lnTo>
                    <a:lnTo>
                      <a:pt x="0" y="70"/>
                    </a:lnTo>
                    <a:lnTo>
                      <a:pt x="3" y="51"/>
                    </a:lnTo>
                    <a:lnTo>
                      <a:pt x="10" y="34"/>
                    </a:lnTo>
                    <a:lnTo>
                      <a:pt x="23" y="20"/>
                    </a:lnTo>
                    <a:lnTo>
                      <a:pt x="37" y="9"/>
                    </a:lnTo>
                    <a:lnTo>
                      <a:pt x="53" y="2"/>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 name="Freeform 1266"/>
              <p:cNvSpPr>
                <a:spLocks/>
              </p:cNvSpPr>
              <p:nvPr/>
            </p:nvSpPr>
            <p:spPr bwMode="auto">
              <a:xfrm>
                <a:off x="1979613" y="5532438"/>
                <a:ext cx="12700" cy="12700"/>
              </a:xfrm>
              <a:custGeom>
                <a:avLst/>
                <a:gdLst>
                  <a:gd name="T0" fmla="*/ 69 w 139"/>
                  <a:gd name="T1" fmla="*/ 0 h 139"/>
                  <a:gd name="T2" fmla="*/ 89 w 139"/>
                  <a:gd name="T3" fmla="*/ 2 h 139"/>
                  <a:gd name="T4" fmla="*/ 105 w 139"/>
                  <a:gd name="T5" fmla="*/ 9 h 139"/>
                  <a:gd name="T6" fmla="*/ 119 w 139"/>
                  <a:gd name="T7" fmla="*/ 20 h 139"/>
                  <a:gd name="T8" fmla="*/ 130 w 139"/>
                  <a:gd name="T9" fmla="*/ 34 h 139"/>
                  <a:gd name="T10" fmla="*/ 137 w 139"/>
                  <a:gd name="T11" fmla="*/ 51 h 139"/>
                  <a:gd name="T12" fmla="*/ 139 w 139"/>
                  <a:gd name="T13" fmla="*/ 69 h 139"/>
                  <a:gd name="T14" fmla="*/ 137 w 139"/>
                  <a:gd name="T15" fmla="*/ 87 h 139"/>
                  <a:gd name="T16" fmla="*/ 130 w 139"/>
                  <a:gd name="T17" fmla="*/ 105 h 139"/>
                  <a:gd name="T18" fmla="*/ 119 w 139"/>
                  <a:gd name="T19" fmla="*/ 119 h 139"/>
                  <a:gd name="T20" fmla="*/ 105 w 139"/>
                  <a:gd name="T21" fmla="*/ 130 h 139"/>
                  <a:gd name="T22" fmla="*/ 89 w 139"/>
                  <a:gd name="T23" fmla="*/ 137 h 139"/>
                  <a:gd name="T24" fmla="*/ 69 w 139"/>
                  <a:gd name="T25" fmla="*/ 139 h 139"/>
                  <a:gd name="T26" fmla="*/ 68 w 139"/>
                  <a:gd name="T27" fmla="*/ 139 h 139"/>
                  <a:gd name="T28" fmla="*/ 50 w 139"/>
                  <a:gd name="T29" fmla="*/ 136 h 139"/>
                  <a:gd name="T30" fmla="*/ 33 w 139"/>
                  <a:gd name="T31" fmla="*/ 129 h 139"/>
                  <a:gd name="T32" fmla="*/ 20 w 139"/>
                  <a:gd name="T33" fmla="*/ 118 h 139"/>
                  <a:gd name="T34" fmla="*/ 9 w 139"/>
                  <a:gd name="T35" fmla="*/ 105 h 139"/>
                  <a:gd name="T36" fmla="*/ 2 w 139"/>
                  <a:gd name="T37" fmla="*/ 87 h 139"/>
                  <a:gd name="T38" fmla="*/ 0 w 139"/>
                  <a:gd name="T39" fmla="*/ 69 h 139"/>
                  <a:gd name="T40" fmla="*/ 2 w 139"/>
                  <a:gd name="T41" fmla="*/ 51 h 139"/>
                  <a:gd name="T42" fmla="*/ 9 w 139"/>
                  <a:gd name="T43" fmla="*/ 34 h 139"/>
                  <a:gd name="T44" fmla="*/ 20 w 139"/>
                  <a:gd name="T45" fmla="*/ 20 h 139"/>
                  <a:gd name="T46" fmla="*/ 34 w 139"/>
                  <a:gd name="T47" fmla="*/ 9 h 139"/>
                  <a:gd name="T48" fmla="*/ 51 w 139"/>
                  <a:gd name="T49" fmla="*/ 2 h 139"/>
                  <a:gd name="T50" fmla="*/ 69 w 139"/>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39">
                    <a:moveTo>
                      <a:pt x="69" y="0"/>
                    </a:moveTo>
                    <a:lnTo>
                      <a:pt x="89" y="2"/>
                    </a:lnTo>
                    <a:lnTo>
                      <a:pt x="105" y="9"/>
                    </a:lnTo>
                    <a:lnTo>
                      <a:pt x="119" y="20"/>
                    </a:lnTo>
                    <a:lnTo>
                      <a:pt x="130" y="34"/>
                    </a:lnTo>
                    <a:lnTo>
                      <a:pt x="137" y="51"/>
                    </a:lnTo>
                    <a:lnTo>
                      <a:pt x="139" y="69"/>
                    </a:lnTo>
                    <a:lnTo>
                      <a:pt x="137" y="87"/>
                    </a:lnTo>
                    <a:lnTo>
                      <a:pt x="130" y="105"/>
                    </a:lnTo>
                    <a:lnTo>
                      <a:pt x="119" y="119"/>
                    </a:lnTo>
                    <a:lnTo>
                      <a:pt x="105" y="130"/>
                    </a:lnTo>
                    <a:lnTo>
                      <a:pt x="89" y="137"/>
                    </a:lnTo>
                    <a:lnTo>
                      <a:pt x="69" y="139"/>
                    </a:lnTo>
                    <a:lnTo>
                      <a:pt x="68" y="139"/>
                    </a:lnTo>
                    <a:lnTo>
                      <a:pt x="50" y="136"/>
                    </a:lnTo>
                    <a:lnTo>
                      <a:pt x="33" y="129"/>
                    </a:lnTo>
                    <a:lnTo>
                      <a:pt x="20" y="118"/>
                    </a:lnTo>
                    <a:lnTo>
                      <a:pt x="9" y="105"/>
                    </a:lnTo>
                    <a:lnTo>
                      <a:pt x="2" y="87"/>
                    </a:lnTo>
                    <a:lnTo>
                      <a:pt x="0" y="69"/>
                    </a:lnTo>
                    <a:lnTo>
                      <a:pt x="2" y="51"/>
                    </a:lnTo>
                    <a:lnTo>
                      <a:pt x="9" y="34"/>
                    </a:lnTo>
                    <a:lnTo>
                      <a:pt x="20" y="20"/>
                    </a:lnTo>
                    <a:lnTo>
                      <a:pt x="34" y="9"/>
                    </a:lnTo>
                    <a:lnTo>
                      <a:pt x="51" y="2"/>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 name="Freeform 1267"/>
              <p:cNvSpPr>
                <a:spLocks/>
              </p:cNvSpPr>
              <p:nvPr/>
            </p:nvSpPr>
            <p:spPr bwMode="auto">
              <a:xfrm>
                <a:off x="2046288" y="5326063"/>
                <a:ext cx="12700" cy="12700"/>
              </a:xfrm>
              <a:custGeom>
                <a:avLst/>
                <a:gdLst>
                  <a:gd name="T0" fmla="*/ 76 w 138"/>
                  <a:gd name="T1" fmla="*/ 0 h 139"/>
                  <a:gd name="T2" fmla="*/ 94 w 138"/>
                  <a:gd name="T3" fmla="*/ 4 h 139"/>
                  <a:gd name="T4" fmla="*/ 110 w 138"/>
                  <a:gd name="T5" fmla="*/ 12 h 139"/>
                  <a:gd name="T6" fmla="*/ 124 w 138"/>
                  <a:gd name="T7" fmla="*/ 25 h 139"/>
                  <a:gd name="T8" fmla="*/ 133 w 138"/>
                  <a:gd name="T9" fmla="*/ 42 h 139"/>
                  <a:gd name="T10" fmla="*/ 137 w 138"/>
                  <a:gd name="T11" fmla="*/ 59 h 139"/>
                  <a:gd name="T12" fmla="*/ 138 w 138"/>
                  <a:gd name="T13" fmla="*/ 76 h 139"/>
                  <a:gd name="T14" fmla="*/ 134 w 138"/>
                  <a:gd name="T15" fmla="*/ 94 h 139"/>
                  <a:gd name="T16" fmla="*/ 125 w 138"/>
                  <a:gd name="T17" fmla="*/ 110 h 139"/>
                  <a:gd name="T18" fmla="*/ 113 w 138"/>
                  <a:gd name="T19" fmla="*/ 123 h 139"/>
                  <a:gd name="T20" fmla="*/ 99 w 138"/>
                  <a:gd name="T21" fmla="*/ 131 h 139"/>
                  <a:gd name="T22" fmla="*/ 84 w 138"/>
                  <a:gd name="T23" fmla="*/ 138 h 139"/>
                  <a:gd name="T24" fmla="*/ 68 w 138"/>
                  <a:gd name="T25" fmla="*/ 139 h 139"/>
                  <a:gd name="T26" fmla="*/ 54 w 138"/>
                  <a:gd name="T27" fmla="*/ 137 h 139"/>
                  <a:gd name="T28" fmla="*/ 41 w 138"/>
                  <a:gd name="T29" fmla="*/ 133 h 139"/>
                  <a:gd name="T30" fmla="*/ 28 w 138"/>
                  <a:gd name="T31" fmla="*/ 125 h 139"/>
                  <a:gd name="T32" fmla="*/ 14 w 138"/>
                  <a:gd name="T33" fmla="*/ 112 h 139"/>
                  <a:gd name="T34" fmla="*/ 5 w 138"/>
                  <a:gd name="T35" fmla="*/ 96 h 139"/>
                  <a:gd name="T36" fmla="*/ 0 w 138"/>
                  <a:gd name="T37" fmla="*/ 80 h 139"/>
                  <a:gd name="T38" fmla="*/ 0 w 138"/>
                  <a:gd name="T39" fmla="*/ 62 h 139"/>
                  <a:gd name="T40" fmla="*/ 4 w 138"/>
                  <a:gd name="T41" fmla="*/ 44 h 139"/>
                  <a:gd name="T42" fmla="*/ 12 w 138"/>
                  <a:gd name="T43" fmla="*/ 27 h 139"/>
                  <a:gd name="T44" fmla="*/ 26 w 138"/>
                  <a:gd name="T45" fmla="*/ 14 h 139"/>
                  <a:gd name="T46" fmla="*/ 42 w 138"/>
                  <a:gd name="T47" fmla="*/ 5 h 139"/>
                  <a:gd name="T48" fmla="*/ 59 w 138"/>
                  <a:gd name="T49" fmla="*/ 0 h 139"/>
                  <a:gd name="T50" fmla="*/ 76 w 138"/>
                  <a:gd name="T51"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8" h="139">
                    <a:moveTo>
                      <a:pt x="76" y="0"/>
                    </a:moveTo>
                    <a:lnTo>
                      <a:pt x="94" y="4"/>
                    </a:lnTo>
                    <a:lnTo>
                      <a:pt x="110" y="12"/>
                    </a:lnTo>
                    <a:lnTo>
                      <a:pt x="124" y="25"/>
                    </a:lnTo>
                    <a:lnTo>
                      <a:pt x="133" y="42"/>
                    </a:lnTo>
                    <a:lnTo>
                      <a:pt x="137" y="59"/>
                    </a:lnTo>
                    <a:lnTo>
                      <a:pt x="138" y="76"/>
                    </a:lnTo>
                    <a:lnTo>
                      <a:pt x="134" y="94"/>
                    </a:lnTo>
                    <a:lnTo>
                      <a:pt x="125" y="110"/>
                    </a:lnTo>
                    <a:lnTo>
                      <a:pt x="113" y="123"/>
                    </a:lnTo>
                    <a:lnTo>
                      <a:pt x="99" y="131"/>
                    </a:lnTo>
                    <a:lnTo>
                      <a:pt x="84" y="138"/>
                    </a:lnTo>
                    <a:lnTo>
                      <a:pt x="68" y="139"/>
                    </a:lnTo>
                    <a:lnTo>
                      <a:pt x="54" y="137"/>
                    </a:lnTo>
                    <a:lnTo>
                      <a:pt x="41" y="133"/>
                    </a:lnTo>
                    <a:lnTo>
                      <a:pt x="28" y="125"/>
                    </a:lnTo>
                    <a:lnTo>
                      <a:pt x="14" y="112"/>
                    </a:lnTo>
                    <a:lnTo>
                      <a:pt x="5" y="96"/>
                    </a:lnTo>
                    <a:lnTo>
                      <a:pt x="0" y="80"/>
                    </a:lnTo>
                    <a:lnTo>
                      <a:pt x="0" y="62"/>
                    </a:lnTo>
                    <a:lnTo>
                      <a:pt x="4" y="44"/>
                    </a:lnTo>
                    <a:lnTo>
                      <a:pt x="12" y="27"/>
                    </a:lnTo>
                    <a:lnTo>
                      <a:pt x="26" y="14"/>
                    </a:lnTo>
                    <a:lnTo>
                      <a:pt x="42" y="5"/>
                    </a:lnTo>
                    <a:lnTo>
                      <a:pt x="59" y="0"/>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 name="Freeform 1268"/>
              <p:cNvSpPr>
                <a:spLocks/>
              </p:cNvSpPr>
              <p:nvPr/>
            </p:nvSpPr>
            <p:spPr bwMode="auto">
              <a:xfrm>
                <a:off x="1866900" y="5407025"/>
                <a:ext cx="12700" cy="12700"/>
              </a:xfrm>
              <a:custGeom>
                <a:avLst/>
                <a:gdLst>
                  <a:gd name="T0" fmla="*/ 76 w 138"/>
                  <a:gd name="T1" fmla="*/ 0 h 141"/>
                  <a:gd name="T2" fmla="*/ 94 w 138"/>
                  <a:gd name="T3" fmla="*/ 4 h 141"/>
                  <a:gd name="T4" fmla="*/ 110 w 138"/>
                  <a:gd name="T5" fmla="*/ 13 h 141"/>
                  <a:gd name="T6" fmla="*/ 123 w 138"/>
                  <a:gd name="T7" fmla="*/ 25 h 141"/>
                  <a:gd name="T8" fmla="*/ 132 w 138"/>
                  <a:gd name="T9" fmla="*/ 40 h 141"/>
                  <a:gd name="T10" fmla="*/ 137 w 138"/>
                  <a:gd name="T11" fmla="*/ 57 h 141"/>
                  <a:gd name="T12" fmla="*/ 138 w 138"/>
                  <a:gd name="T13" fmla="*/ 76 h 141"/>
                  <a:gd name="T14" fmla="*/ 138 w 138"/>
                  <a:gd name="T15" fmla="*/ 78 h 141"/>
                  <a:gd name="T16" fmla="*/ 133 w 138"/>
                  <a:gd name="T17" fmla="*/ 95 h 141"/>
                  <a:gd name="T18" fmla="*/ 126 w 138"/>
                  <a:gd name="T19" fmla="*/ 111 h 141"/>
                  <a:gd name="T20" fmla="*/ 114 w 138"/>
                  <a:gd name="T21" fmla="*/ 123 h 141"/>
                  <a:gd name="T22" fmla="*/ 101 w 138"/>
                  <a:gd name="T23" fmla="*/ 133 h 141"/>
                  <a:gd name="T24" fmla="*/ 85 w 138"/>
                  <a:gd name="T25" fmla="*/ 139 h 141"/>
                  <a:gd name="T26" fmla="*/ 68 w 138"/>
                  <a:gd name="T27" fmla="*/ 141 h 141"/>
                  <a:gd name="T28" fmla="*/ 65 w 138"/>
                  <a:gd name="T29" fmla="*/ 140 h 141"/>
                  <a:gd name="T30" fmla="*/ 62 w 138"/>
                  <a:gd name="T31" fmla="*/ 140 h 141"/>
                  <a:gd name="T32" fmla="*/ 43 w 138"/>
                  <a:gd name="T33" fmla="*/ 136 h 141"/>
                  <a:gd name="T34" fmla="*/ 28 w 138"/>
                  <a:gd name="T35" fmla="*/ 127 h 141"/>
                  <a:gd name="T36" fmla="*/ 15 w 138"/>
                  <a:gd name="T37" fmla="*/ 115 h 141"/>
                  <a:gd name="T38" fmla="*/ 6 w 138"/>
                  <a:gd name="T39" fmla="*/ 99 h 141"/>
                  <a:gd name="T40" fmla="*/ 1 w 138"/>
                  <a:gd name="T41" fmla="*/ 82 h 141"/>
                  <a:gd name="T42" fmla="*/ 0 w 138"/>
                  <a:gd name="T43" fmla="*/ 63 h 141"/>
                  <a:gd name="T44" fmla="*/ 0 w 138"/>
                  <a:gd name="T45" fmla="*/ 61 h 141"/>
                  <a:gd name="T46" fmla="*/ 5 w 138"/>
                  <a:gd name="T47" fmla="*/ 43 h 141"/>
                  <a:gd name="T48" fmla="*/ 13 w 138"/>
                  <a:gd name="T49" fmla="*/ 28 h 141"/>
                  <a:gd name="T50" fmla="*/ 26 w 138"/>
                  <a:gd name="T51" fmla="*/ 15 h 141"/>
                  <a:gd name="T52" fmla="*/ 41 w 138"/>
                  <a:gd name="T53" fmla="*/ 6 h 141"/>
                  <a:gd name="T54" fmla="*/ 58 w 138"/>
                  <a:gd name="T55" fmla="*/ 1 h 141"/>
                  <a:gd name="T56" fmla="*/ 76 w 138"/>
                  <a:gd name="T57"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8" h="141">
                    <a:moveTo>
                      <a:pt x="76" y="0"/>
                    </a:moveTo>
                    <a:lnTo>
                      <a:pt x="94" y="4"/>
                    </a:lnTo>
                    <a:lnTo>
                      <a:pt x="110" y="13"/>
                    </a:lnTo>
                    <a:lnTo>
                      <a:pt x="123" y="25"/>
                    </a:lnTo>
                    <a:lnTo>
                      <a:pt x="132" y="40"/>
                    </a:lnTo>
                    <a:lnTo>
                      <a:pt x="137" y="57"/>
                    </a:lnTo>
                    <a:lnTo>
                      <a:pt x="138" y="76"/>
                    </a:lnTo>
                    <a:lnTo>
                      <a:pt x="138" y="78"/>
                    </a:lnTo>
                    <a:lnTo>
                      <a:pt x="133" y="95"/>
                    </a:lnTo>
                    <a:lnTo>
                      <a:pt x="126" y="111"/>
                    </a:lnTo>
                    <a:lnTo>
                      <a:pt x="114" y="123"/>
                    </a:lnTo>
                    <a:lnTo>
                      <a:pt x="101" y="133"/>
                    </a:lnTo>
                    <a:lnTo>
                      <a:pt x="85" y="139"/>
                    </a:lnTo>
                    <a:lnTo>
                      <a:pt x="68" y="141"/>
                    </a:lnTo>
                    <a:lnTo>
                      <a:pt x="65" y="140"/>
                    </a:lnTo>
                    <a:lnTo>
                      <a:pt x="62" y="140"/>
                    </a:lnTo>
                    <a:lnTo>
                      <a:pt x="43" y="136"/>
                    </a:lnTo>
                    <a:lnTo>
                      <a:pt x="28" y="127"/>
                    </a:lnTo>
                    <a:lnTo>
                      <a:pt x="15" y="115"/>
                    </a:lnTo>
                    <a:lnTo>
                      <a:pt x="6" y="99"/>
                    </a:lnTo>
                    <a:lnTo>
                      <a:pt x="1" y="82"/>
                    </a:lnTo>
                    <a:lnTo>
                      <a:pt x="0" y="63"/>
                    </a:lnTo>
                    <a:lnTo>
                      <a:pt x="0" y="61"/>
                    </a:lnTo>
                    <a:lnTo>
                      <a:pt x="5" y="43"/>
                    </a:lnTo>
                    <a:lnTo>
                      <a:pt x="13" y="28"/>
                    </a:lnTo>
                    <a:lnTo>
                      <a:pt x="26" y="15"/>
                    </a:lnTo>
                    <a:lnTo>
                      <a:pt x="41" y="6"/>
                    </a:lnTo>
                    <a:lnTo>
                      <a:pt x="58" y="1"/>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 name="Freeform 1269"/>
              <p:cNvSpPr>
                <a:spLocks/>
              </p:cNvSpPr>
              <p:nvPr/>
            </p:nvSpPr>
            <p:spPr bwMode="auto">
              <a:xfrm>
                <a:off x="2092325" y="5407025"/>
                <a:ext cx="12700" cy="12700"/>
              </a:xfrm>
              <a:custGeom>
                <a:avLst/>
                <a:gdLst>
                  <a:gd name="T0" fmla="*/ 62 w 137"/>
                  <a:gd name="T1" fmla="*/ 0 h 139"/>
                  <a:gd name="T2" fmla="*/ 80 w 137"/>
                  <a:gd name="T3" fmla="*/ 0 h 139"/>
                  <a:gd name="T4" fmla="*/ 97 w 137"/>
                  <a:gd name="T5" fmla="*/ 5 h 139"/>
                  <a:gd name="T6" fmla="*/ 112 w 137"/>
                  <a:gd name="T7" fmla="*/ 15 h 139"/>
                  <a:gd name="T8" fmla="*/ 124 w 137"/>
                  <a:gd name="T9" fmla="*/ 28 h 139"/>
                  <a:gd name="T10" fmla="*/ 133 w 137"/>
                  <a:gd name="T11" fmla="*/ 43 h 139"/>
                  <a:gd name="T12" fmla="*/ 137 w 137"/>
                  <a:gd name="T13" fmla="*/ 62 h 139"/>
                  <a:gd name="T14" fmla="*/ 137 w 137"/>
                  <a:gd name="T15" fmla="*/ 80 h 139"/>
                  <a:gd name="T16" fmla="*/ 131 w 137"/>
                  <a:gd name="T17" fmla="*/ 97 h 139"/>
                  <a:gd name="T18" fmla="*/ 122 w 137"/>
                  <a:gd name="T19" fmla="*/ 113 h 139"/>
                  <a:gd name="T20" fmla="*/ 109 w 137"/>
                  <a:gd name="T21" fmla="*/ 125 h 139"/>
                  <a:gd name="T22" fmla="*/ 94 w 137"/>
                  <a:gd name="T23" fmla="*/ 134 h 139"/>
                  <a:gd name="T24" fmla="*/ 76 w 137"/>
                  <a:gd name="T25" fmla="*/ 138 h 139"/>
                  <a:gd name="T26" fmla="*/ 71 w 137"/>
                  <a:gd name="T27" fmla="*/ 139 h 139"/>
                  <a:gd name="T28" fmla="*/ 67 w 137"/>
                  <a:gd name="T29" fmla="*/ 139 h 139"/>
                  <a:gd name="T30" fmla="*/ 50 w 137"/>
                  <a:gd name="T31" fmla="*/ 137 h 139"/>
                  <a:gd name="T32" fmla="*/ 35 w 137"/>
                  <a:gd name="T33" fmla="*/ 131 h 139"/>
                  <a:gd name="T34" fmla="*/ 22 w 137"/>
                  <a:gd name="T35" fmla="*/ 121 h 139"/>
                  <a:gd name="T36" fmla="*/ 11 w 137"/>
                  <a:gd name="T37" fmla="*/ 108 h 139"/>
                  <a:gd name="T38" fmla="*/ 4 w 137"/>
                  <a:gd name="T39" fmla="*/ 93 h 139"/>
                  <a:gd name="T40" fmla="*/ 0 w 137"/>
                  <a:gd name="T41" fmla="*/ 76 h 139"/>
                  <a:gd name="T42" fmla="*/ 0 w 137"/>
                  <a:gd name="T43" fmla="*/ 57 h 139"/>
                  <a:gd name="T44" fmla="*/ 5 w 137"/>
                  <a:gd name="T45" fmla="*/ 40 h 139"/>
                  <a:gd name="T46" fmla="*/ 15 w 137"/>
                  <a:gd name="T47" fmla="*/ 25 h 139"/>
                  <a:gd name="T48" fmla="*/ 28 w 137"/>
                  <a:gd name="T49" fmla="*/ 13 h 139"/>
                  <a:gd name="T50" fmla="*/ 43 w 137"/>
                  <a:gd name="T51" fmla="*/ 4 h 139"/>
                  <a:gd name="T52" fmla="*/ 62 w 137"/>
                  <a:gd name="T5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7" h="139">
                    <a:moveTo>
                      <a:pt x="62" y="0"/>
                    </a:moveTo>
                    <a:lnTo>
                      <a:pt x="80" y="0"/>
                    </a:lnTo>
                    <a:lnTo>
                      <a:pt x="97" y="5"/>
                    </a:lnTo>
                    <a:lnTo>
                      <a:pt x="112" y="15"/>
                    </a:lnTo>
                    <a:lnTo>
                      <a:pt x="124" y="28"/>
                    </a:lnTo>
                    <a:lnTo>
                      <a:pt x="133" y="43"/>
                    </a:lnTo>
                    <a:lnTo>
                      <a:pt x="137" y="62"/>
                    </a:lnTo>
                    <a:lnTo>
                      <a:pt x="137" y="80"/>
                    </a:lnTo>
                    <a:lnTo>
                      <a:pt x="131" y="97"/>
                    </a:lnTo>
                    <a:lnTo>
                      <a:pt x="122" y="113"/>
                    </a:lnTo>
                    <a:lnTo>
                      <a:pt x="109" y="125"/>
                    </a:lnTo>
                    <a:lnTo>
                      <a:pt x="94" y="134"/>
                    </a:lnTo>
                    <a:lnTo>
                      <a:pt x="76" y="138"/>
                    </a:lnTo>
                    <a:lnTo>
                      <a:pt x="71" y="139"/>
                    </a:lnTo>
                    <a:lnTo>
                      <a:pt x="67" y="139"/>
                    </a:lnTo>
                    <a:lnTo>
                      <a:pt x="50" y="137"/>
                    </a:lnTo>
                    <a:lnTo>
                      <a:pt x="35" y="131"/>
                    </a:lnTo>
                    <a:lnTo>
                      <a:pt x="22" y="121"/>
                    </a:lnTo>
                    <a:lnTo>
                      <a:pt x="11" y="108"/>
                    </a:lnTo>
                    <a:lnTo>
                      <a:pt x="4" y="93"/>
                    </a:lnTo>
                    <a:lnTo>
                      <a:pt x="0" y="76"/>
                    </a:lnTo>
                    <a:lnTo>
                      <a:pt x="0" y="57"/>
                    </a:lnTo>
                    <a:lnTo>
                      <a:pt x="5" y="40"/>
                    </a:lnTo>
                    <a:lnTo>
                      <a:pt x="15" y="25"/>
                    </a:lnTo>
                    <a:lnTo>
                      <a:pt x="28" y="13"/>
                    </a:lnTo>
                    <a:lnTo>
                      <a:pt x="43"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 name="Freeform 1270"/>
              <p:cNvSpPr>
                <a:spLocks/>
              </p:cNvSpPr>
              <p:nvPr/>
            </p:nvSpPr>
            <p:spPr bwMode="auto">
              <a:xfrm>
                <a:off x="2078038" y="5360988"/>
                <a:ext cx="12700" cy="14287"/>
              </a:xfrm>
              <a:custGeom>
                <a:avLst/>
                <a:gdLst>
                  <a:gd name="T0" fmla="*/ 69 w 139"/>
                  <a:gd name="T1" fmla="*/ 0 h 139"/>
                  <a:gd name="T2" fmla="*/ 87 w 139"/>
                  <a:gd name="T3" fmla="*/ 3 h 139"/>
                  <a:gd name="T4" fmla="*/ 103 w 139"/>
                  <a:gd name="T5" fmla="*/ 9 h 139"/>
                  <a:gd name="T6" fmla="*/ 117 w 139"/>
                  <a:gd name="T7" fmla="*/ 20 h 139"/>
                  <a:gd name="T8" fmla="*/ 130 w 139"/>
                  <a:gd name="T9" fmla="*/ 35 h 139"/>
                  <a:gd name="T10" fmla="*/ 136 w 139"/>
                  <a:gd name="T11" fmla="*/ 52 h 139"/>
                  <a:gd name="T12" fmla="*/ 139 w 139"/>
                  <a:gd name="T13" fmla="*/ 71 h 139"/>
                  <a:gd name="T14" fmla="*/ 136 w 139"/>
                  <a:gd name="T15" fmla="*/ 88 h 139"/>
                  <a:gd name="T16" fmla="*/ 129 w 139"/>
                  <a:gd name="T17" fmla="*/ 104 h 139"/>
                  <a:gd name="T18" fmla="*/ 118 w 139"/>
                  <a:gd name="T19" fmla="*/ 119 h 139"/>
                  <a:gd name="T20" fmla="*/ 103 w 139"/>
                  <a:gd name="T21" fmla="*/ 130 h 139"/>
                  <a:gd name="T22" fmla="*/ 85 w 139"/>
                  <a:gd name="T23" fmla="*/ 137 h 139"/>
                  <a:gd name="T24" fmla="*/ 67 w 139"/>
                  <a:gd name="T25" fmla="*/ 139 h 139"/>
                  <a:gd name="T26" fmla="*/ 50 w 139"/>
                  <a:gd name="T27" fmla="*/ 137 h 139"/>
                  <a:gd name="T28" fmla="*/ 34 w 139"/>
                  <a:gd name="T29" fmla="*/ 130 h 139"/>
                  <a:gd name="T30" fmla="*/ 20 w 139"/>
                  <a:gd name="T31" fmla="*/ 119 h 139"/>
                  <a:gd name="T32" fmla="*/ 9 w 139"/>
                  <a:gd name="T33" fmla="*/ 104 h 139"/>
                  <a:gd name="T34" fmla="*/ 2 w 139"/>
                  <a:gd name="T35" fmla="*/ 87 h 139"/>
                  <a:gd name="T36" fmla="*/ 0 w 139"/>
                  <a:gd name="T37" fmla="*/ 69 h 139"/>
                  <a:gd name="T38" fmla="*/ 2 w 139"/>
                  <a:gd name="T39" fmla="*/ 51 h 139"/>
                  <a:gd name="T40" fmla="*/ 9 w 139"/>
                  <a:gd name="T41" fmla="*/ 35 h 139"/>
                  <a:gd name="T42" fmla="*/ 20 w 139"/>
                  <a:gd name="T43" fmla="*/ 20 h 139"/>
                  <a:gd name="T44" fmla="*/ 35 w 139"/>
                  <a:gd name="T45" fmla="*/ 9 h 139"/>
                  <a:gd name="T46" fmla="*/ 52 w 139"/>
                  <a:gd name="T47" fmla="*/ 2 h 139"/>
                  <a:gd name="T48" fmla="*/ 69 w 139"/>
                  <a:gd name="T49"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9" h="139">
                    <a:moveTo>
                      <a:pt x="69" y="0"/>
                    </a:moveTo>
                    <a:lnTo>
                      <a:pt x="87" y="3"/>
                    </a:lnTo>
                    <a:lnTo>
                      <a:pt x="103" y="9"/>
                    </a:lnTo>
                    <a:lnTo>
                      <a:pt x="117" y="20"/>
                    </a:lnTo>
                    <a:lnTo>
                      <a:pt x="130" y="35"/>
                    </a:lnTo>
                    <a:lnTo>
                      <a:pt x="136" y="52"/>
                    </a:lnTo>
                    <a:lnTo>
                      <a:pt x="139" y="71"/>
                    </a:lnTo>
                    <a:lnTo>
                      <a:pt x="136" y="88"/>
                    </a:lnTo>
                    <a:lnTo>
                      <a:pt x="129" y="104"/>
                    </a:lnTo>
                    <a:lnTo>
                      <a:pt x="118" y="119"/>
                    </a:lnTo>
                    <a:lnTo>
                      <a:pt x="103" y="130"/>
                    </a:lnTo>
                    <a:lnTo>
                      <a:pt x="85" y="137"/>
                    </a:lnTo>
                    <a:lnTo>
                      <a:pt x="67" y="139"/>
                    </a:lnTo>
                    <a:lnTo>
                      <a:pt x="50" y="137"/>
                    </a:lnTo>
                    <a:lnTo>
                      <a:pt x="34" y="130"/>
                    </a:lnTo>
                    <a:lnTo>
                      <a:pt x="20" y="119"/>
                    </a:lnTo>
                    <a:lnTo>
                      <a:pt x="9" y="104"/>
                    </a:lnTo>
                    <a:lnTo>
                      <a:pt x="2" y="87"/>
                    </a:lnTo>
                    <a:lnTo>
                      <a:pt x="0" y="69"/>
                    </a:lnTo>
                    <a:lnTo>
                      <a:pt x="2" y="51"/>
                    </a:lnTo>
                    <a:lnTo>
                      <a:pt x="9" y="35"/>
                    </a:lnTo>
                    <a:lnTo>
                      <a:pt x="20" y="20"/>
                    </a:lnTo>
                    <a:lnTo>
                      <a:pt x="35" y="9"/>
                    </a:lnTo>
                    <a:lnTo>
                      <a:pt x="52" y="2"/>
                    </a:lnTo>
                    <a:lnTo>
                      <a:pt x="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 name="Freeform 1271"/>
              <p:cNvSpPr>
                <a:spLocks/>
              </p:cNvSpPr>
              <p:nvPr/>
            </p:nvSpPr>
            <p:spPr bwMode="auto">
              <a:xfrm>
                <a:off x="1912938" y="5326063"/>
                <a:ext cx="12700" cy="12700"/>
              </a:xfrm>
              <a:custGeom>
                <a:avLst/>
                <a:gdLst>
                  <a:gd name="T0" fmla="*/ 62 w 139"/>
                  <a:gd name="T1" fmla="*/ 0 h 140"/>
                  <a:gd name="T2" fmla="*/ 80 w 139"/>
                  <a:gd name="T3" fmla="*/ 0 h 140"/>
                  <a:gd name="T4" fmla="*/ 97 w 139"/>
                  <a:gd name="T5" fmla="*/ 5 h 140"/>
                  <a:gd name="T6" fmla="*/ 112 w 139"/>
                  <a:gd name="T7" fmla="*/ 15 h 140"/>
                  <a:gd name="T8" fmla="*/ 126 w 139"/>
                  <a:gd name="T9" fmla="*/ 28 h 140"/>
                  <a:gd name="T10" fmla="*/ 135 w 139"/>
                  <a:gd name="T11" fmla="*/ 46 h 140"/>
                  <a:gd name="T12" fmla="*/ 139 w 139"/>
                  <a:gd name="T13" fmla="*/ 63 h 140"/>
                  <a:gd name="T14" fmla="*/ 138 w 139"/>
                  <a:gd name="T15" fmla="*/ 81 h 140"/>
                  <a:gd name="T16" fmla="*/ 133 w 139"/>
                  <a:gd name="T17" fmla="*/ 98 h 140"/>
                  <a:gd name="T18" fmla="*/ 124 w 139"/>
                  <a:gd name="T19" fmla="*/ 113 h 140"/>
                  <a:gd name="T20" fmla="*/ 110 w 139"/>
                  <a:gd name="T21" fmla="*/ 126 h 140"/>
                  <a:gd name="T22" fmla="*/ 96 w 139"/>
                  <a:gd name="T23" fmla="*/ 133 h 140"/>
                  <a:gd name="T24" fmla="*/ 82 w 139"/>
                  <a:gd name="T25" fmla="*/ 139 h 140"/>
                  <a:gd name="T26" fmla="*/ 68 w 139"/>
                  <a:gd name="T27" fmla="*/ 140 h 140"/>
                  <a:gd name="T28" fmla="*/ 52 w 139"/>
                  <a:gd name="T29" fmla="*/ 138 h 140"/>
                  <a:gd name="T30" fmla="*/ 38 w 139"/>
                  <a:gd name="T31" fmla="*/ 131 h 140"/>
                  <a:gd name="T32" fmla="*/ 24 w 139"/>
                  <a:gd name="T33" fmla="*/ 122 h 140"/>
                  <a:gd name="T34" fmla="*/ 13 w 139"/>
                  <a:gd name="T35" fmla="*/ 110 h 140"/>
                  <a:gd name="T36" fmla="*/ 4 w 139"/>
                  <a:gd name="T37" fmla="*/ 94 h 140"/>
                  <a:gd name="T38" fmla="*/ 0 w 139"/>
                  <a:gd name="T39" fmla="*/ 76 h 140"/>
                  <a:gd name="T40" fmla="*/ 1 w 139"/>
                  <a:gd name="T41" fmla="*/ 58 h 140"/>
                  <a:gd name="T42" fmla="*/ 6 w 139"/>
                  <a:gd name="T43" fmla="*/ 41 h 140"/>
                  <a:gd name="T44" fmla="*/ 15 w 139"/>
                  <a:gd name="T45" fmla="*/ 25 h 140"/>
                  <a:gd name="T46" fmla="*/ 28 w 139"/>
                  <a:gd name="T47" fmla="*/ 12 h 140"/>
                  <a:gd name="T48" fmla="*/ 45 w 139"/>
                  <a:gd name="T49" fmla="*/ 4 h 140"/>
                  <a:gd name="T50" fmla="*/ 62 w 139"/>
                  <a:gd name="T51"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39" h="140">
                    <a:moveTo>
                      <a:pt x="62" y="0"/>
                    </a:moveTo>
                    <a:lnTo>
                      <a:pt x="80" y="0"/>
                    </a:lnTo>
                    <a:lnTo>
                      <a:pt x="97" y="5"/>
                    </a:lnTo>
                    <a:lnTo>
                      <a:pt x="112" y="15"/>
                    </a:lnTo>
                    <a:lnTo>
                      <a:pt x="126" y="28"/>
                    </a:lnTo>
                    <a:lnTo>
                      <a:pt x="135" y="46"/>
                    </a:lnTo>
                    <a:lnTo>
                      <a:pt x="139" y="63"/>
                    </a:lnTo>
                    <a:lnTo>
                      <a:pt x="138" y="81"/>
                    </a:lnTo>
                    <a:lnTo>
                      <a:pt x="133" y="98"/>
                    </a:lnTo>
                    <a:lnTo>
                      <a:pt x="124" y="113"/>
                    </a:lnTo>
                    <a:lnTo>
                      <a:pt x="110" y="126"/>
                    </a:lnTo>
                    <a:lnTo>
                      <a:pt x="96" y="133"/>
                    </a:lnTo>
                    <a:lnTo>
                      <a:pt x="82" y="139"/>
                    </a:lnTo>
                    <a:lnTo>
                      <a:pt x="68" y="140"/>
                    </a:lnTo>
                    <a:lnTo>
                      <a:pt x="52" y="138"/>
                    </a:lnTo>
                    <a:lnTo>
                      <a:pt x="38" y="131"/>
                    </a:lnTo>
                    <a:lnTo>
                      <a:pt x="24" y="122"/>
                    </a:lnTo>
                    <a:lnTo>
                      <a:pt x="13" y="110"/>
                    </a:lnTo>
                    <a:lnTo>
                      <a:pt x="4" y="94"/>
                    </a:lnTo>
                    <a:lnTo>
                      <a:pt x="0" y="76"/>
                    </a:lnTo>
                    <a:lnTo>
                      <a:pt x="1" y="58"/>
                    </a:lnTo>
                    <a:lnTo>
                      <a:pt x="6" y="41"/>
                    </a:lnTo>
                    <a:lnTo>
                      <a:pt x="15" y="25"/>
                    </a:lnTo>
                    <a:lnTo>
                      <a:pt x="28" y="12"/>
                    </a:lnTo>
                    <a:lnTo>
                      <a:pt x="45"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 name="Freeform 1272"/>
              <p:cNvSpPr>
                <a:spLocks/>
              </p:cNvSpPr>
              <p:nvPr/>
            </p:nvSpPr>
            <p:spPr bwMode="auto">
              <a:xfrm>
                <a:off x="1831975" y="5492750"/>
                <a:ext cx="84138" cy="38100"/>
              </a:xfrm>
              <a:custGeom>
                <a:avLst/>
                <a:gdLst>
                  <a:gd name="T0" fmla="*/ 378 w 899"/>
                  <a:gd name="T1" fmla="*/ 270 h 418"/>
                  <a:gd name="T2" fmla="*/ 427 w 899"/>
                  <a:gd name="T3" fmla="*/ 198 h 418"/>
                  <a:gd name="T4" fmla="*/ 401 w 899"/>
                  <a:gd name="T5" fmla="*/ 156 h 418"/>
                  <a:gd name="T6" fmla="*/ 391 w 899"/>
                  <a:gd name="T7" fmla="*/ 124 h 418"/>
                  <a:gd name="T8" fmla="*/ 392 w 899"/>
                  <a:gd name="T9" fmla="*/ 100 h 418"/>
                  <a:gd name="T10" fmla="*/ 402 w 899"/>
                  <a:gd name="T11" fmla="*/ 85 h 418"/>
                  <a:gd name="T12" fmla="*/ 417 w 899"/>
                  <a:gd name="T13" fmla="*/ 76 h 418"/>
                  <a:gd name="T14" fmla="*/ 433 w 899"/>
                  <a:gd name="T15" fmla="*/ 72 h 418"/>
                  <a:gd name="T16" fmla="*/ 445 w 899"/>
                  <a:gd name="T17" fmla="*/ 70 h 418"/>
                  <a:gd name="T18" fmla="*/ 454 w 899"/>
                  <a:gd name="T19" fmla="*/ 70 h 418"/>
                  <a:gd name="T20" fmla="*/ 466 w 899"/>
                  <a:gd name="T21" fmla="*/ 72 h 418"/>
                  <a:gd name="T22" fmla="*/ 482 w 899"/>
                  <a:gd name="T23" fmla="*/ 76 h 418"/>
                  <a:gd name="T24" fmla="*/ 496 w 899"/>
                  <a:gd name="T25" fmla="*/ 85 h 418"/>
                  <a:gd name="T26" fmla="*/ 506 w 899"/>
                  <a:gd name="T27" fmla="*/ 100 h 418"/>
                  <a:gd name="T28" fmla="*/ 508 w 899"/>
                  <a:gd name="T29" fmla="*/ 124 h 418"/>
                  <a:gd name="T30" fmla="*/ 498 w 899"/>
                  <a:gd name="T31" fmla="*/ 156 h 418"/>
                  <a:gd name="T32" fmla="*/ 472 w 899"/>
                  <a:gd name="T33" fmla="*/ 198 h 418"/>
                  <a:gd name="T34" fmla="*/ 521 w 899"/>
                  <a:gd name="T35" fmla="*/ 270 h 418"/>
                  <a:gd name="T36" fmla="*/ 608 w 899"/>
                  <a:gd name="T37" fmla="*/ 1 h 418"/>
                  <a:gd name="T38" fmla="*/ 623 w 899"/>
                  <a:gd name="T39" fmla="*/ 10 h 418"/>
                  <a:gd name="T40" fmla="*/ 653 w 899"/>
                  <a:gd name="T41" fmla="*/ 28 h 418"/>
                  <a:gd name="T42" fmla="*/ 695 w 899"/>
                  <a:gd name="T43" fmla="*/ 49 h 418"/>
                  <a:gd name="T44" fmla="*/ 750 w 899"/>
                  <a:gd name="T45" fmla="*/ 73 h 418"/>
                  <a:gd name="T46" fmla="*/ 810 w 899"/>
                  <a:gd name="T47" fmla="*/ 98 h 418"/>
                  <a:gd name="T48" fmla="*/ 851 w 899"/>
                  <a:gd name="T49" fmla="*/ 130 h 418"/>
                  <a:gd name="T50" fmla="*/ 876 w 899"/>
                  <a:gd name="T51" fmla="*/ 172 h 418"/>
                  <a:gd name="T52" fmla="*/ 890 w 899"/>
                  <a:gd name="T53" fmla="*/ 227 h 418"/>
                  <a:gd name="T54" fmla="*/ 896 w 899"/>
                  <a:gd name="T55" fmla="*/ 293 h 418"/>
                  <a:gd name="T56" fmla="*/ 898 w 899"/>
                  <a:gd name="T57" fmla="*/ 373 h 418"/>
                  <a:gd name="T58" fmla="*/ 0 w 899"/>
                  <a:gd name="T59" fmla="*/ 418 h 418"/>
                  <a:gd name="T60" fmla="*/ 1 w 899"/>
                  <a:gd name="T61" fmla="*/ 332 h 418"/>
                  <a:gd name="T62" fmla="*/ 4 w 899"/>
                  <a:gd name="T63" fmla="*/ 258 h 418"/>
                  <a:gd name="T64" fmla="*/ 13 w 899"/>
                  <a:gd name="T65" fmla="*/ 198 h 418"/>
                  <a:gd name="T66" fmla="*/ 32 w 899"/>
                  <a:gd name="T67" fmla="*/ 150 h 418"/>
                  <a:gd name="T68" fmla="*/ 65 w 899"/>
                  <a:gd name="T69" fmla="*/ 112 h 418"/>
                  <a:gd name="T70" fmla="*/ 117 w 899"/>
                  <a:gd name="T71" fmla="*/ 86 h 418"/>
                  <a:gd name="T72" fmla="*/ 177 w 899"/>
                  <a:gd name="T73" fmla="*/ 61 h 418"/>
                  <a:gd name="T74" fmla="*/ 226 w 899"/>
                  <a:gd name="T75" fmla="*/ 38 h 418"/>
                  <a:gd name="T76" fmla="*/ 262 w 899"/>
                  <a:gd name="T77" fmla="*/ 19 h 418"/>
                  <a:gd name="T78" fmla="*/ 284 w 899"/>
                  <a:gd name="T79" fmla="*/ 5 h 418"/>
                  <a:gd name="T80" fmla="*/ 292 w 899"/>
                  <a:gd name="T81"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99" h="418">
                    <a:moveTo>
                      <a:pt x="292" y="0"/>
                    </a:moveTo>
                    <a:lnTo>
                      <a:pt x="378" y="270"/>
                    </a:lnTo>
                    <a:lnTo>
                      <a:pt x="389" y="306"/>
                    </a:lnTo>
                    <a:lnTo>
                      <a:pt x="427" y="198"/>
                    </a:lnTo>
                    <a:lnTo>
                      <a:pt x="412" y="175"/>
                    </a:lnTo>
                    <a:lnTo>
                      <a:pt x="401" y="156"/>
                    </a:lnTo>
                    <a:lnTo>
                      <a:pt x="394" y="138"/>
                    </a:lnTo>
                    <a:lnTo>
                      <a:pt x="391" y="124"/>
                    </a:lnTo>
                    <a:lnTo>
                      <a:pt x="390" y="110"/>
                    </a:lnTo>
                    <a:lnTo>
                      <a:pt x="392" y="100"/>
                    </a:lnTo>
                    <a:lnTo>
                      <a:pt x="397" y="92"/>
                    </a:lnTo>
                    <a:lnTo>
                      <a:pt x="402" y="85"/>
                    </a:lnTo>
                    <a:lnTo>
                      <a:pt x="409" y="80"/>
                    </a:lnTo>
                    <a:lnTo>
                      <a:pt x="417" y="76"/>
                    </a:lnTo>
                    <a:lnTo>
                      <a:pt x="425" y="73"/>
                    </a:lnTo>
                    <a:lnTo>
                      <a:pt x="433" y="72"/>
                    </a:lnTo>
                    <a:lnTo>
                      <a:pt x="439" y="71"/>
                    </a:lnTo>
                    <a:lnTo>
                      <a:pt x="445" y="70"/>
                    </a:lnTo>
                    <a:lnTo>
                      <a:pt x="449" y="70"/>
                    </a:lnTo>
                    <a:lnTo>
                      <a:pt x="454" y="70"/>
                    </a:lnTo>
                    <a:lnTo>
                      <a:pt x="459" y="71"/>
                    </a:lnTo>
                    <a:lnTo>
                      <a:pt x="466" y="72"/>
                    </a:lnTo>
                    <a:lnTo>
                      <a:pt x="474" y="73"/>
                    </a:lnTo>
                    <a:lnTo>
                      <a:pt x="482" y="76"/>
                    </a:lnTo>
                    <a:lnTo>
                      <a:pt x="489" y="80"/>
                    </a:lnTo>
                    <a:lnTo>
                      <a:pt x="496" y="85"/>
                    </a:lnTo>
                    <a:lnTo>
                      <a:pt x="502" y="92"/>
                    </a:lnTo>
                    <a:lnTo>
                      <a:pt x="506" y="100"/>
                    </a:lnTo>
                    <a:lnTo>
                      <a:pt x="508" y="110"/>
                    </a:lnTo>
                    <a:lnTo>
                      <a:pt x="508" y="124"/>
                    </a:lnTo>
                    <a:lnTo>
                      <a:pt x="505" y="138"/>
                    </a:lnTo>
                    <a:lnTo>
                      <a:pt x="498" y="156"/>
                    </a:lnTo>
                    <a:lnTo>
                      <a:pt x="487" y="175"/>
                    </a:lnTo>
                    <a:lnTo>
                      <a:pt x="472" y="198"/>
                    </a:lnTo>
                    <a:lnTo>
                      <a:pt x="510" y="306"/>
                    </a:lnTo>
                    <a:lnTo>
                      <a:pt x="521" y="270"/>
                    </a:lnTo>
                    <a:lnTo>
                      <a:pt x="606" y="0"/>
                    </a:lnTo>
                    <a:lnTo>
                      <a:pt x="608" y="1"/>
                    </a:lnTo>
                    <a:lnTo>
                      <a:pt x="614" y="5"/>
                    </a:lnTo>
                    <a:lnTo>
                      <a:pt x="623" y="10"/>
                    </a:lnTo>
                    <a:lnTo>
                      <a:pt x="636" y="19"/>
                    </a:lnTo>
                    <a:lnTo>
                      <a:pt x="653" y="28"/>
                    </a:lnTo>
                    <a:lnTo>
                      <a:pt x="673" y="38"/>
                    </a:lnTo>
                    <a:lnTo>
                      <a:pt x="695" y="49"/>
                    </a:lnTo>
                    <a:lnTo>
                      <a:pt x="721" y="61"/>
                    </a:lnTo>
                    <a:lnTo>
                      <a:pt x="750" y="73"/>
                    </a:lnTo>
                    <a:lnTo>
                      <a:pt x="783" y="86"/>
                    </a:lnTo>
                    <a:lnTo>
                      <a:pt x="810" y="98"/>
                    </a:lnTo>
                    <a:lnTo>
                      <a:pt x="833" y="112"/>
                    </a:lnTo>
                    <a:lnTo>
                      <a:pt x="851" y="130"/>
                    </a:lnTo>
                    <a:lnTo>
                      <a:pt x="865" y="150"/>
                    </a:lnTo>
                    <a:lnTo>
                      <a:pt x="876" y="172"/>
                    </a:lnTo>
                    <a:lnTo>
                      <a:pt x="884" y="198"/>
                    </a:lnTo>
                    <a:lnTo>
                      <a:pt x="890" y="227"/>
                    </a:lnTo>
                    <a:lnTo>
                      <a:pt x="894" y="258"/>
                    </a:lnTo>
                    <a:lnTo>
                      <a:pt x="896" y="293"/>
                    </a:lnTo>
                    <a:lnTo>
                      <a:pt x="897" y="332"/>
                    </a:lnTo>
                    <a:lnTo>
                      <a:pt x="898" y="373"/>
                    </a:lnTo>
                    <a:lnTo>
                      <a:pt x="899" y="418"/>
                    </a:lnTo>
                    <a:lnTo>
                      <a:pt x="0" y="418"/>
                    </a:lnTo>
                    <a:lnTo>
                      <a:pt x="1" y="373"/>
                    </a:lnTo>
                    <a:lnTo>
                      <a:pt x="1" y="332"/>
                    </a:lnTo>
                    <a:lnTo>
                      <a:pt x="2" y="293"/>
                    </a:lnTo>
                    <a:lnTo>
                      <a:pt x="4" y="258"/>
                    </a:lnTo>
                    <a:lnTo>
                      <a:pt x="8" y="227"/>
                    </a:lnTo>
                    <a:lnTo>
                      <a:pt x="13" y="198"/>
                    </a:lnTo>
                    <a:lnTo>
                      <a:pt x="21" y="172"/>
                    </a:lnTo>
                    <a:lnTo>
                      <a:pt x="32" y="150"/>
                    </a:lnTo>
                    <a:lnTo>
                      <a:pt x="47" y="130"/>
                    </a:lnTo>
                    <a:lnTo>
                      <a:pt x="65" y="112"/>
                    </a:lnTo>
                    <a:lnTo>
                      <a:pt x="88" y="98"/>
                    </a:lnTo>
                    <a:lnTo>
                      <a:pt x="117" y="86"/>
                    </a:lnTo>
                    <a:lnTo>
                      <a:pt x="148" y="73"/>
                    </a:lnTo>
                    <a:lnTo>
                      <a:pt x="177" y="61"/>
                    </a:lnTo>
                    <a:lnTo>
                      <a:pt x="203" y="49"/>
                    </a:lnTo>
                    <a:lnTo>
                      <a:pt x="226" y="38"/>
                    </a:lnTo>
                    <a:lnTo>
                      <a:pt x="245" y="28"/>
                    </a:lnTo>
                    <a:lnTo>
                      <a:pt x="262" y="19"/>
                    </a:lnTo>
                    <a:lnTo>
                      <a:pt x="275" y="10"/>
                    </a:lnTo>
                    <a:lnTo>
                      <a:pt x="284" y="5"/>
                    </a:lnTo>
                    <a:lnTo>
                      <a:pt x="290" y="1"/>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 name="Freeform 1273"/>
              <p:cNvSpPr>
                <a:spLocks/>
              </p:cNvSpPr>
              <p:nvPr/>
            </p:nvSpPr>
            <p:spPr bwMode="auto">
              <a:xfrm>
                <a:off x="1851025" y="5434013"/>
                <a:ext cx="44450" cy="58737"/>
              </a:xfrm>
              <a:custGeom>
                <a:avLst/>
                <a:gdLst>
                  <a:gd name="T0" fmla="*/ 275 w 472"/>
                  <a:gd name="T1" fmla="*/ 3 h 634"/>
                  <a:gd name="T2" fmla="*/ 318 w 472"/>
                  <a:gd name="T3" fmla="*/ 16 h 634"/>
                  <a:gd name="T4" fmla="*/ 354 w 472"/>
                  <a:gd name="T5" fmla="*/ 37 h 634"/>
                  <a:gd name="T6" fmla="*/ 379 w 472"/>
                  <a:gd name="T7" fmla="*/ 60 h 634"/>
                  <a:gd name="T8" fmla="*/ 390 w 472"/>
                  <a:gd name="T9" fmla="*/ 75 h 634"/>
                  <a:gd name="T10" fmla="*/ 392 w 472"/>
                  <a:gd name="T11" fmla="*/ 78 h 634"/>
                  <a:gd name="T12" fmla="*/ 399 w 472"/>
                  <a:gd name="T13" fmla="*/ 79 h 634"/>
                  <a:gd name="T14" fmla="*/ 412 w 472"/>
                  <a:gd name="T15" fmla="*/ 85 h 634"/>
                  <a:gd name="T16" fmla="*/ 426 w 472"/>
                  <a:gd name="T17" fmla="*/ 96 h 634"/>
                  <a:gd name="T18" fmla="*/ 440 w 472"/>
                  <a:gd name="T19" fmla="*/ 115 h 634"/>
                  <a:gd name="T20" fmla="*/ 452 w 472"/>
                  <a:gd name="T21" fmla="*/ 144 h 634"/>
                  <a:gd name="T22" fmla="*/ 458 w 472"/>
                  <a:gd name="T23" fmla="*/ 185 h 634"/>
                  <a:gd name="T24" fmla="*/ 457 w 472"/>
                  <a:gd name="T25" fmla="*/ 240 h 634"/>
                  <a:gd name="T26" fmla="*/ 444 w 472"/>
                  <a:gd name="T27" fmla="*/ 302 h 634"/>
                  <a:gd name="T28" fmla="*/ 456 w 472"/>
                  <a:gd name="T29" fmla="*/ 304 h 634"/>
                  <a:gd name="T30" fmla="*/ 466 w 472"/>
                  <a:gd name="T31" fmla="*/ 312 h 634"/>
                  <a:gd name="T32" fmla="*/ 472 w 472"/>
                  <a:gd name="T33" fmla="*/ 331 h 634"/>
                  <a:gd name="T34" fmla="*/ 469 w 472"/>
                  <a:gd name="T35" fmla="*/ 363 h 634"/>
                  <a:gd name="T36" fmla="*/ 456 w 472"/>
                  <a:gd name="T37" fmla="*/ 408 h 634"/>
                  <a:gd name="T38" fmla="*/ 443 w 472"/>
                  <a:gd name="T39" fmla="*/ 440 h 634"/>
                  <a:gd name="T40" fmla="*/ 430 w 472"/>
                  <a:gd name="T41" fmla="*/ 453 h 634"/>
                  <a:gd name="T42" fmla="*/ 419 w 472"/>
                  <a:gd name="T43" fmla="*/ 478 h 634"/>
                  <a:gd name="T44" fmla="*/ 398 w 472"/>
                  <a:gd name="T45" fmla="*/ 528 h 634"/>
                  <a:gd name="T46" fmla="*/ 362 w 472"/>
                  <a:gd name="T47" fmla="*/ 576 h 634"/>
                  <a:gd name="T48" fmla="*/ 314 w 472"/>
                  <a:gd name="T49" fmla="*/ 612 h 634"/>
                  <a:gd name="T50" fmla="*/ 261 w 472"/>
                  <a:gd name="T51" fmla="*/ 632 h 634"/>
                  <a:gd name="T52" fmla="*/ 210 w 472"/>
                  <a:gd name="T53" fmla="*/ 632 h 634"/>
                  <a:gd name="T54" fmla="*/ 157 w 472"/>
                  <a:gd name="T55" fmla="*/ 612 h 634"/>
                  <a:gd name="T56" fmla="*/ 108 w 472"/>
                  <a:gd name="T57" fmla="*/ 575 h 634"/>
                  <a:gd name="T58" fmla="*/ 73 w 472"/>
                  <a:gd name="T59" fmla="*/ 528 h 634"/>
                  <a:gd name="T60" fmla="*/ 52 w 472"/>
                  <a:gd name="T61" fmla="*/ 478 h 634"/>
                  <a:gd name="T62" fmla="*/ 41 w 472"/>
                  <a:gd name="T63" fmla="*/ 452 h 634"/>
                  <a:gd name="T64" fmla="*/ 29 w 472"/>
                  <a:gd name="T65" fmla="*/ 439 h 634"/>
                  <a:gd name="T66" fmla="*/ 15 w 472"/>
                  <a:gd name="T67" fmla="*/ 408 h 634"/>
                  <a:gd name="T68" fmla="*/ 3 w 472"/>
                  <a:gd name="T69" fmla="*/ 362 h 634"/>
                  <a:gd name="T70" fmla="*/ 0 w 472"/>
                  <a:gd name="T71" fmla="*/ 330 h 634"/>
                  <a:gd name="T72" fmla="*/ 5 w 472"/>
                  <a:gd name="T73" fmla="*/ 311 h 634"/>
                  <a:gd name="T74" fmla="*/ 16 w 472"/>
                  <a:gd name="T75" fmla="*/ 303 h 634"/>
                  <a:gd name="T76" fmla="*/ 28 w 472"/>
                  <a:gd name="T77" fmla="*/ 302 h 634"/>
                  <a:gd name="T78" fmla="*/ 20 w 472"/>
                  <a:gd name="T79" fmla="*/ 272 h 634"/>
                  <a:gd name="T80" fmla="*/ 14 w 472"/>
                  <a:gd name="T81" fmla="*/ 207 h 634"/>
                  <a:gd name="T82" fmla="*/ 28 w 472"/>
                  <a:gd name="T83" fmla="*/ 148 h 634"/>
                  <a:gd name="T84" fmla="*/ 57 w 472"/>
                  <a:gd name="T85" fmla="*/ 98 h 634"/>
                  <a:gd name="T86" fmla="*/ 91 w 472"/>
                  <a:gd name="T87" fmla="*/ 63 h 634"/>
                  <a:gd name="T88" fmla="*/ 127 w 472"/>
                  <a:gd name="T89" fmla="*/ 36 h 634"/>
                  <a:gd name="T90" fmla="*/ 177 w 472"/>
                  <a:gd name="T91" fmla="*/ 9 h 634"/>
                  <a:gd name="T92" fmla="*/ 222 w 472"/>
                  <a:gd name="T93" fmla="*/ 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634">
                    <a:moveTo>
                      <a:pt x="250" y="0"/>
                    </a:moveTo>
                    <a:lnTo>
                      <a:pt x="275" y="3"/>
                    </a:lnTo>
                    <a:lnTo>
                      <a:pt x="298" y="8"/>
                    </a:lnTo>
                    <a:lnTo>
                      <a:pt x="318" y="16"/>
                    </a:lnTo>
                    <a:lnTo>
                      <a:pt x="335" y="26"/>
                    </a:lnTo>
                    <a:lnTo>
                      <a:pt x="354" y="37"/>
                    </a:lnTo>
                    <a:lnTo>
                      <a:pt x="368" y="49"/>
                    </a:lnTo>
                    <a:lnTo>
                      <a:pt x="379" y="60"/>
                    </a:lnTo>
                    <a:lnTo>
                      <a:pt x="386" y="69"/>
                    </a:lnTo>
                    <a:lnTo>
                      <a:pt x="390" y="75"/>
                    </a:lnTo>
                    <a:lnTo>
                      <a:pt x="391" y="77"/>
                    </a:lnTo>
                    <a:lnTo>
                      <a:pt x="392" y="78"/>
                    </a:lnTo>
                    <a:lnTo>
                      <a:pt x="395" y="78"/>
                    </a:lnTo>
                    <a:lnTo>
                      <a:pt x="399" y="79"/>
                    </a:lnTo>
                    <a:lnTo>
                      <a:pt x="405" y="81"/>
                    </a:lnTo>
                    <a:lnTo>
                      <a:pt x="412" y="85"/>
                    </a:lnTo>
                    <a:lnTo>
                      <a:pt x="419" y="89"/>
                    </a:lnTo>
                    <a:lnTo>
                      <a:pt x="426" y="96"/>
                    </a:lnTo>
                    <a:lnTo>
                      <a:pt x="433" y="104"/>
                    </a:lnTo>
                    <a:lnTo>
                      <a:pt x="440" y="115"/>
                    </a:lnTo>
                    <a:lnTo>
                      <a:pt x="447" y="129"/>
                    </a:lnTo>
                    <a:lnTo>
                      <a:pt x="452" y="144"/>
                    </a:lnTo>
                    <a:lnTo>
                      <a:pt x="456" y="163"/>
                    </a:lnTo>
                    <a:lnTo>
                      <a:pt x="458" y="185"/>
                    </a:lnTo>
                    <a:lnTo>
                      <a:pt x="459" y="210"/>
                    </a:lnTo>
                    <a:lnTo>
                      <a:pt x="457" y="240"/>
                    </a:lnTo>
                    <a:lnTo>
                      <a:pt x="452" y="273"/>
                    </a:lnTo>
                    <a:lnTo>
                      <a:pt x="444" y="302"/>
                    </a:lnTo>
                    <a:lnTo>
                      <a:pt x="450" y="303"/>
                    </a:lnTo>
                    <a:lnTo>
                      <a:pt x="456" y="304"/>
                    </a:lnTo>
                    <a:lnTo>
                      <a:pt x="462" y="307"/>
                    </a:lnTo>
                    <a:lnTo>
                      <a:pt x="466" y="312"/>
                    </a:lnTo>
                    <a:lnTo>
                      <a:pt x="470" y="320"/>
                    </a:lnTo>
                    <a:lnTo>
                      <a:pt x="472" y="331"/>
                    </a:lnTo>
                    <a:lnTo>
                      <a:pt x="472" y="345"/>
                    </a:lnTo>
                    <a:lnTo>
                      <a:pt x="469" y="363"/>
                    </a:lnTo>
                    <a:lnTo>
                      <a:pt x="464" y="385"/>
                    </a:lnTo>
                    <a:lnTo>
                      <a:pt x="456" y="408"/>
                    </a:lnTo>
                    <a:lnTo>
                      <a:pt x="449" y="426"/>
                    </a:lnTo>
                    <a:lnTo>
                      <a:pt x="443" y="440"/>
                    </a:lnTo>
                    <a:lnTo>
                      <a:pt x="436" y="448"/>
                    </a:lnTo>
                    <a:lnTo>
                      <a:pt x="430" y="453"/>
                    </a:lnTo>
                    <a:lnTo>
                      <a:pt x="425" y="454"/>
                    </a:lnTo>
                    <a:lnTo>
                      <a:pt x="419" y="478"/>
                    </a:lnTo>
                    <a:lnTo>
                      <a:pt x="410" y="503"/>
                    </a:lnTo>
                    <a:lnTo>
                      <a:pt x="398" y="528"/>
                    </a:lnTo>
                    <a:lnTo>
                      <a:pt x="382" y="553"/>
                    </a:lnTo>
                    <a:lnTo>
                      <a:pt x="362" y="576"/>
                    </a:lnTo>
                    <a:lnTo>
                      <a:pt x="339" y="596"/>
                    </a:lnTo>
                    <a:lnTo>
                      <a:pt x="314" y="612"/>
                    </a:lnTo>
                    <a:lnTo>
                      <a:pt x="286" y="625"/>
                    </a:lnTo>
                    <a:lnTo>
                      <a:pt x="261" y="632"/>
                    </a:lnTo>
                    <a:lnTo>
                      <a:pt x="236" y="634"/>
                    </a:lnTo>
                    <a:lnTo>
                      <a:pt x="210" y="632"/>
                    </a:lnTo>
                    <a:lnTo>
                      <a:pt x="185" y="625"/>
                    </a:lnTo>
                    <a:lnTo>
                      <a:pt x="157" y="612"/>
                    </a:lnTo>
                    <a:lnTo>
                      <a:pt x="131" y="595"/>
                    </a:lnTo>
                    <a:lnTo>
                      <a:pt x="108" y="575"/>
                    </a:lnTo>
                    <a:lnTo>
                      <a:pt x="89" y="553"/>
                    </a:lnTo>
                    <a:lnTo>
                      <a:pt x="73" y="528"/>
                    </a:lnTo>
                    <a:lnTo>
                      <a:pt x="61" y="503"/>
                    </a:lnTo>
                    <a:lnTo>
                      <a:pt x="52" y="478"/>
                    </a:lnTo>
                    <a:lnTo>
                      <a:pt x="47" y="454"/>
                    </a:lnTo>
                    <a:lnTo>
                      <a:pt x="41" y="452"/>
                    </a:lnTo>
                    <a:lnTo>
                      <a:pt x="35" y="447"/>
                    </a:lnTo>
                    <a:lnTo>
                      <a:pt x="29" y="439"/>
                    </a:lnTo>
                    <a:lnTo>
                      <a:pt x="22" y="425"/>
                    </a:lnTo>
                    <a:lnTo>
                      <a:pt x="15" y="408"/>
                    </a:lnTo>
                    <a:lnTo>
                      <a:pt x="8" y="384"/>
                    </a:lnTo>
                    <a:lnTo>
                      <a:pt x="3" y="362"/>
                    </a:lnTo>
                    <a:lnTo>
                      <a:pt x="0" y="344"/>
                    </a:lnTo>
                    <a:lnTo>
                      <a:pt x="0" y="330"/>
                    </a:lnTo>
                    <a:lnTo>
                      <a:pt x="2" y="319"/>
                    </a:lnTo>
                    <a:lnTo>
                      <a:pt x="5" y="311"/>
                    </a:lnTo>
                    <a:lnTo>
                      <a:pt x="10" y="306"/>
                    </a:lnTo>
                    <a:lnTo>
                      <a:pt x="16" y="303"/>
                    </a:lnTo>
                    <a:lnTo>
                      <a:pt x="22" y="302"/>
                    </a:lnTo>
                    <a:lnTo>
                      <a:pt x="28" y="302"/>
                    </a:lnTo>
                    <a:lnTo>
                      <a:pt x="23" y="287"/>
                    </a:lnTo>
                    <a:lnTo>
                      <a:pt x="20" y="272"/>
                    </a:lnTo>
                    <a:lnTo>
                      <a:pt x="15" y="239"/>
                    </a:lnTo>
                    <a:lnTo>
                      <a:pt x="14" y="207"/>
                    </a:lnTo>
                    <a:lnTo>
                      <a:pt x="19" y="177"/>
                    </a:lnTo>
                    <a:lnTo>
                      <a:pt x="28" y="148"/>
                    </a:lnTo>
                    <a:lnTo>
                      <a:pt x="41" y="122"/>
                    </a:lnTo>
                    <a:lnTo>
                      <a:pt x="57" y="98"/>
                    </a:lnTo>
                    <a:lnTo>
                      <a:pt x="75" y="78"/>
                    </a:lnTo>
                    <a:lnTo>
                      <a:pt x="91" y="63"/>
                    </a:lnTo>
                    <a:lnTo>
                      <a:pt x="108" y="48"/>
                    </a:lnTo>
                    <a:lnTo>
                      <a:pt x="127" y="36"/>
                    </a:lnTo>
                    <a:lnTo>
                      <a:pt x="150" y="21"/>
                    </a:lnTo>
                    <a:lnTo>
                      <a:pt x="177" y="9"/>
                    </a:lnTo>
                    <a:lnTo>
                      <a:pt x="198" y="3"/>
                    </a:lnTo>
                    <a:lnTo>
                      <a:pt x="222" y="1"/>
                    </a:lnTo>
                    <a:lnTo>
                      <a:pt x="2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 name="Freeform 1274"/>
              <p:cNvSpPr>
                <a:spLocks/>
              </p:cNvSpPr>
              <p:nvPr/>
            </p:nvSpPr>
            <p:spPr bwMode="auto">
              <a:xfrm>
                <a:off x="2057400" y="5492750"/>
                <a:ext cx="84138" cy="38100"/>
              </a:xfrm>
              <a:custGeom>
                <a:avLst/>
                <a:gdLst>
                  <a:gd name="T0" fmla="*/ 377 w 899"/>
                  <a:gd name="T1" fmla="*/ 270 h 418"/>
                  <a:gd name="T2" fmla="*/ 426 w 899"/>
                  <a:gd name="T3" fmla="*/ 198 h 418"/>
                  <a:gd name="T4" fmla="*/ 401 w 899"/>
                  <a:gd name="T5" fmla="*/ 156 h 418"/>
                  <a:gd name="T6" fmla="*/ 391 w 899"/>
                  <a:gd name="T7" fmla="*/ 124 h 418"/>
                  <a:gd name="T8" fmla="*/ 392 w 899"/>
                  <a:gd name="T9" fmla="*/ 100 h 418"/>
                  <a:gd name="T10" fmla="*/ 402 w 899"/>
                  <a:gd name="T11" fmla="*/ 85 h 418"/>
                  <a:gd name="T12" fmla="*/ 417 w 899"/>
                  <a:gd name="T13" fmla="*/ 76 h 418"/>
                  <a:gd name="T14" fmla="*/ 432 w 899"/>
                  <a:gd name="T15" fmla="*/ 72 h 418"/>
                  <a:gd name="T16" fmla="*/ 445 w 899"/>
                  <a:gd name="T17" fmla="*/ 70 h 418"/>
                  <a:gd name="T18" fmla="*/ 453 w 899"/>
                  <a:gd name="T19" fmla="*/ 70 h 418"/>
                  <a:gd name="T20" fmla="*/ 466 w 899"/>
                  <a:gd name="T21" fmla="*/ 72 h 418"/>
                  <a:gd name="T22" fmla="*/ 482 w 899"/>
                  <a:gd name="T23" fmla="*/ 76 h 418"/>
                  <a:gd name="T24" fmla="*/ 496 w 899"/>
                  <a:gd name="T25" fmla="*/ 85 h 418"/>
                  <a:gd name="T26" fmla="*/ 506 w 899"/>
                  <a:gd name="T27" fmla="*/ 100 h 418"/>
                  <a:gd name="T28" fmla="*/ 508 w 899"/>
                  <a:gd name="T29" fmla="*/ 124 h 418"/>
                  <a:gd name="T30" fmla="*/ 498 w 899"/>
                  <a:gd name="T31" fmla="*/ 156 h 418"/>
                  <a:gd name="T32" fmla="*/ 472 w 899"/>
                  <a:gd name="T33" fmla="*/ 198 h 418"/>
                  <a:gd name="T34" fmla="*/ 521 w 899"/>
                  <a:gd name="T35" fmla="*/ 270 h 418"/>
                  <a:gd name="T36" fmla="*/ 608 w 899"/>
                  <a:gd name="T37" fmla="*/ 1 h 418"/>
                  <a:gd name="T38" fmla="*/ 623 w 899"/>
                  <a:gd name="T39" fmla="*/ 10 h 418"/>
                  <a:gd name="T40" fmla="*/ 653 w 899"/>
                  <a:gd name="T41" fmla="*/ 28 h 418"/>
                  <a:gd name="T42" fmla="*/ 695 w 899"/>
                  <a:gd name="T43" fmla="*/ 49 h 418"/>
                  <a:gd name="T44" fmla="*/ 750 w 899"/>
                  <a:gd name="T45" fmla="*/ 73 h 418"/>
                  <a:gd name="T46" fmla="*/ 810 w 899"/>
                  <a:gd name="T47" fmla="*/ 98 h 418"/>
                  <a:gd name="T48" fmla="*/ 851 w 899"/>
                  <a:gd name="T49" fmla="*/ 130 h 418"/>
                  <a:gd name="T50" fmla="*/ 876 w 899"/>
                  <a:gd name="T51" fmla="*/ 172 h 418"/>
                  <a:gd name="T52" fmla="*/ 890 w 899"/>
                  <a:gd name="T53" fmla="*/ 227 h 418"/>
                  <a:gd name="T54" fmla="*/ 896 w 899"/>
                  <a:gd name="T55" fmla="*/ 293 h 418"/>
                  <a:gd name="T56" fmla="*/ 898 w 899"/>
                  <a:gd name="T57" fmla="*/ 373 h 418"/>
                  <a:gd name="T58" fmla="*/ 0 w 899"/>
                  <a:gd name="T59" fmla="*/ 418 h 418"/>
                  <a:gd name="T60" fmla="*/ 1 w 899"/>
                  <a:gd name="T61" fmla="*/ 332 h 418"/>
                  <a:gd name="T62" fmla="*/ 4 w 899"/>
                  <a:gd name="T63" fmla="*/ 258 h 418"/>
                  <a:gd name="T64" fmla="*/ 13 w 899"/>
                  <a:gd name="T65" fmla="*/ 198 h 418"/>
                  <a:gd name="T66" fmla="*/ 32 w 899"/>
                  <a:gd name="T67" fmla="*/ 150 h 418"/>
                  <a:gd name="T68" fmla="*/ 65 w 899"/>
                  <a:gd name="T69" fmla="*/ 112 h 418"/>
                  <a:gd name="T70" fmla="*/ 115 w 899"/>
                  <a:gd name="T71" fmla="*/ 86 h 418"/>
                  <a:gd name="T72" fmla="*/ 177 w 899"/>
                  <a:gd name="T73" fmla="*/ 61 h 418"/>
                  <a:gd name="T74" fmla="*/ 225 w 899"/>
                  <a:gd name="T75" fmla="*/ 38 h 418"/>
                  <a:gd name="T76" fmla="*/ 262 w 899"/>
                  <a:gd name="T77" fmla="*/ 19 h 418"/>
                  <a:gd name="T78" fmla="*/ 284 w 899"/>
                  <a:gd name="T79" fmla="*/ 5 h 418"/>
                  <a:gd name="T80" fmla="*/ 292 w 899"/>
                  <a:gd name="T81"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99" h="418">
                    <a:moveTo>
                      <a:pt x="292" y="0"/>
                    </a:moveTo>
                    <a:lnTo>
                      <a:pt x="377" y="270"/>
                    </a:lnTo>
                    <a:lnTo>
                      <a:pt x="389" y="306"/>
                    </a:lnTo>
                    <a:lnTo>
                      <a:pt x="426" y="198"/>
                    </a:lnTo>
                    <a:lnTo>
                      <a:pt x="411" y="175"/>
                    </a:lnTo>
                    <a:lnTo>
                      <a:pt x="401" y="156"/>
                    </a:lnTo>
                    <a:lnTo>
                      <a:pt x="394" y="138"/>
                    </a:lnTo>
                    <a:lnTo>
                      <a:pt x="391" y="124"/>
                    </a:lnTo>
                    <a:lnTo>
                      <a:pt x="390" y="110"/>
                    </a:lnTo>
                    <a:lnTo>
                      <a:pt x="392" y="100"/>
                    </a:lnTo>
                    <a:lnTo>
                      <a:pt x="397" y="92"/>
                    </a:lnTo>
                    <a:lnTo>
                      <a:pt x="402" y="85"/>
                    </a:lnTo>
                    <a:lnTo>
                      <a:pt x="409" y="80"/>
                    </a:lnTo>
                    <a:lnTo>
                      <a:pt x="417" y="76"/>
                    </a:lnTo>
                    <a:lnTo>
                      <a:pt x="425" y="73"/>
                    </a:lnTo>
                    <a:lnTo>
                      <a:pt x="432" y="72"/>
                    </a:lnTo>
                    <a:lnTo>
                      <a:pt x="439" y="71"/>
                    </a:lnTo>
                    <a:lnTo>
                      <a:pt x="445" y="70"/>
                    </a:lnTo>
                    <a:lnTo>
                      <a:pt x="449" y="70"/>
                    </a:lnTo>
                    <a:lnTo>
                      <a:pt x="453" y="70"/>
                    </a:lnTo>
                    <a:lnTo>
                      <a:pt x="459" y="71"/>
                    </a:lnTo>
                    <a:lnTo>
                      <a:pt x="466" y="72"/>
                    </a:lnTo>
                    <a:lnTo>
                      <a:pt x="474" y="73"/>
                    </a:lnTo>
                    <a:lnTo>
                      <a:pt x="482" y="76"/>
                    </a:lnTo>
                    <a:lnTo>
                      <a:pt x="489" y="80"/>
                    </a:lnTo>
                    <a:lnTo>
                      <a:pt x="496" y="85"/>
                    </a:lnTo>
                    <a:lnTo>
                      <a:pt x="502" y="92"/>
                    </a:lnTo>
                    <a:lnTo>
                      <a:pt x="506" y="100"/>
                    </a:lnTo>
                    <a:lnTo>
                      <a:pt x="508" y="110"/>
                    </a:lnTo>
                    <a:lnTo>
                      <a:pt x="508" y="124"/>
                    </a:lnTo>
                    <a:lnTo>
                      <a:pt x="505" y="138"/>
                    </a:lnTo>
                    <a:lnTo>
                      <a:pt x="498" y="156"/>
                    </a:lnTo>
                    <a:lnTo>
                      <a:pt x="487" y="175"/>
                    </a:lnTo>
                    <a:lnTo>
                      <a:pt x="472" y="198"/>
                    </a:lnTo>
                    <a:lnTo>
                      <a:pt x="510" y="306"/>
                    </a:lnTo>
                    <a:lnTo>
                      <a:pt x="521" y="270"/>
                    </a:lnTo>
                    <a:lnTo>
                      <a:pt x="606" y="0"/>
                    </a:lnTo>
                    <a:lnTo>
                      <a:pt x="608" y="1"/>
                    </a:lnTo>
                    <a:lnTo>
                      <a:pt x="614" y="5"/>
                    </a:lnTo>
                    <a:lnTo>
                      <a:pt x="623" y="10"/>
                    </a:lnTo>
                    <a:lnTo>
                      <a:pt x="636" y="19"/>
                    </a:lnTo>
                    <a:lnTo>
                      <a:pt x="653" y="28"/>
                    </a:lnTo>
                    <a:lnTo>
                      <a:pt x="672" y="38"/>
                    </a:lnTo>
                    <a:lnTo>
                      <a:pt x="695" y="49"/>
                    </a:lnTo>
                    <a:lnTo>
                      <a:pt x="721" y="61"/>
                    </a:lnTo>
                    <a:lnTo>
                      <a:pt x="750" y="73"/>
                    </a:lnTo>
                    <a:lnTo>
                      <a:pt x="781" y="86"/>
                    </a:lnTo>
                    <a:lnTo>
                      <a:pt x="810" y="98"/>
                    </a:lnTo>
                    <a:lnTo>
                      <a:pt x="833" y="112"/>
                    </a:lnTo>
                    <a:lnTo>
                      <a:pt x="851" y="130"/>
                    </a:lnTo>
                    <a:lnTo>
                      <a:pt x="865" y="150"/>
                    </a:lnTo>
                    <a:lnTo>
                      <a:pt x="876" y="172"/>
                    </a:lnTo>
                    <a:lnTo>
                      <a:pt x="884" y="198"/>
                    </a:lnTo>
                    <a:lnTo>
                      <a:pt x="890" y="227"/>
                    </a:lnTo>
                    <a:lnTo>
                      <a:pt x="894" y="258"/>
                    </a:lnTo>
                    <a:lnTo>
                      <a:pt x="896" y="293"/>
                    </a:lnTo>
                    <a:lnTo>
                      <a:pt x="897" y="332"/>
                    </a:lnTo>
                    <a:lnTo>
                      <a:pt x="898" y="373"/>
                    </a:lnTo>
                    <a:lnTo>
                      <a:pt x="899" y="418"/>
                    </a:lnTo>
                    <a:lnTo>
                      <a:pt x="0" y="418"/>
                    </a:lnTo>
                    <a:lnTo>
                      <a:pt x="0" y="373"/>
                    </a:lnTo>
                    <a:lnTo>
                      <a:pt x="1" y="332"/>
                    </a:lnTo>
                    <a:lnTo>
                      <a:pt x="2" y="293"/>
                    </a:lnTo>
                    <a:lnTo>
                      <a:pt x="4" y="258"/>
                    </a:lnTo>
                    <a:lnTo>
                      <a:pt x="8" y="227"/>
                    </a:lnTo>
                    <a:lnTo>
                      <a:pt x="13" y="198"/>
                    </a:lnTo>
                    <a:lnTo>
                      <a:pt x="21" y="172"/>
                    </a:lnTo>
                    <a:lnTo>
                      <a:pt x="32" y="150"/>
                    </a:lnTo>
                    <a:lnTo>
                      <a:pt x="47" y="130"/>
                    </a:lnTo>
                    <a:lnTo>
                      <a:pt x="65" y="112"/>
                    </a:lnTo>
                    <a:lnTo>
                      <a:pt x="88" y="98"/>
                    </a:lnTo>
                    <a:lnTo>
                      <a:pt x="115" y="86"/>
                    </a:lnTo>
                    <a:lnTo>
                      <a:pt x="148" y="73"/>
                    </a:lnTo>
                    <a:lnTo>
                      <a:pt x="177" y="61"/>
                    </a:lnTo>
                    <a:lnTo>
                      <a:pt x="203" y="49"/>
                    </a:lnTo>
                    <a:lnTo>
                      <a:pt x="225" y="38"/>
                    </a:lnTo>
                    <a:lnTo>
                      <a:pt x="245" y="28"/>
                    </a:lnTo>
                    <a:lnTo>
                      <a:pt x="262" y="19"/>
                    </a:lnTo>
                    <a:lnTo>
                      <a:pt x="275" y="10"/>
                    </a:lnTo>
                    <a:lnTo>
                      <a:pt x="284" y="5"/>
                    </a:lnTo>
                    <a:lnTo>
                      <a:pt x="290" y="1"/>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 name="Freeform 1275"/>
              <p:cNvSpPr>
                <a:spLocks/>
              </p:cNvSpPr>
              <p:nvPr/>
            </p:nvSpPr>
            <p:spPr bwMode="auto">
              <a:xfrm>
                <a:off x="2076450" y="5434013"/>
                <a:ext cx="44450" cy="58737"/>
              </a:xfrm>
              <a:custGeom>
                <a:avLst/>
                <a:gdLst>
                  <a:gd name="T0" fmla="*/ 275 w 472"/>
                  <a:gd name="T1" fmla="*/ 3 h 634"/>
                  <a:gd name="T2" fmla="*/ 318 w 472"/>
                  <a:gd name="T3" fmla="*/ 16 h 634"/>
                  <a:gd name="T4" fmla="*/ 353 w 472"/>
                  <a:gd name="T5" fmla="*/ 37 h 634"/>
                  <a:gd name="T6" fmla="*/ 378 w 472"/>
                  <a:gd name="T7" fmla="*/ 60 h 634"/>
                  <a:gd name="T8" fmla="*/ 390 w 472"/>
                  <a:gd name="T9" fmla="*/ 75 h 634"/>
                  <a:gd name="T10" fmla="*/ 392 w 472"/>
                  <a:gd name="T11" fmla="*/ 78 h 634"/>
                  <a:gd name="T12" fmla="*/ 399 w 472"/>
                  <a:gd name="T13" fmla="*/ 79 h 634"/>
                  <a:gd name="T14" fmla="*/ 411 w 472"/>
                  <a:gd name="T15" fmla="*/ 85 h 634"/>
                  <a:gd name="T16" fmla="*/ 426 w 472"/>
                  <a:gd name="T17" fmla="*/ 96 h 634"/>
                  <a:gd name="T18" fmla="*/ 440 w 472"/>
                  <a:gd name="T19" fmla="*/ 115 h 634"/>
                  <a:gd name="T20" fmla="*/ 452 w 472"/>
                  <a:gd name="T21" fmla="*/ 144 h 634"/>
                  <a:gd name="T22" fmla="*/ 458 w 472"/>
                  <a:gd name="T23" fmla="*/ 185 h 634"/>
                  <a:gd name="T24" fmla="*/ 457 w 472"/>
                  <a:gd name="T25" fmla="*/ 240 h 634"/>
                  <a:gd name="T26" fmla="*/ 444 w 472"/>
                  <a:gd name="T27" fmla="*/ 302 h 634"/>
                  <a:gd name="T28" fmla="*/ 456 w 472"/>
                  <a:gd name="T29" fmla="*/ 304 h 634"/>
                  <a:gd name="T30" fmla="*/ 466 w 472"/>
                  <a:gd name="T31" fmla="*/ 312 h 634"/>
                  <a:gd name="T32" fmla="*/ 472 w 472"/>
                  <a:gd name="T33" fmla="*/ 331 h 634"/>
                  <a:gd name="T34" fmla="*/ 469 w 472"/>
                  <a:gd name="T35" fmla="*/ 363 h 634"/>
                  <a:gd name="T36" fmla="*/ 456 w 472"/>
                  <a:gd name="T37" fmla="*/ 408 h 634"/>
                  <a:gd name="T38" fmla="*/ 443 w 472"/>
                  <a:gd name="T39" fmla="*/ 440 h 634"/>
                  <a:gd name="T40" fmla="*/ 430 w 472"/>
                  <a:gd name="T41" fmla="*/ 453 h 634"/>
                  <a:gd name="T42" fmla="*/ 419 w 472"/>
                  <a:gd name="T43" fmla="*/ 478 h 634"/>
                  <a:gd name="T44" fmla="*/ 397 w 472"/>
                  <a:gd name="T45" fmla="*/ 528 h 634"/>
                  <a:gd name="T46" fmla="*/ 361 w 472"/>
                  <a:gd name="T47" fmla="*/ 576 h 634"/>
                  <a:gd name="T48" fmla="*/ 314 w 472"/>
                  <a:gd name="T49" fmla="*/ 612 h 634"/>
                  <a:gd name="T50" fmla="*/ 261 w 472"/>
                  <a:gd name="T51" fmla="*/ 632 h 634"/>
                  <a:gd name="T52" fmla="*/ 210 w 472"/>
                  <a:gd name="T53" fmla="*/ 632 h 634"/>
                  <a:gd name="T54" fmla="*/ 157 w 472"/>
                  <a:gd name="T55" fmla="*/ 612 h 634"/>
                  <a:gd name="T56" fmla="*/ 108 w 472"/>
                  <a:gd name="T57" fmla="*/ 575 h 634"/>
                  <a:gd name="T58" fmla="*/ 73 w 472"/>
                  <a:gd name="T59" fmla="*/ 528 h 634"/>
                  <a:gd name="T60" fmla="*/ 52 w 472"/>
                  <a:gd name="T61" fmla="*/ 478 h 634"/>
                  <a:gd name="T62" fmla="*/ 41 w 472"/>
                  <a:gd name="T63" fmla="*/ 452 h 634"/>
                  <a:gd name="T64" fmla="*/ 29 w 472"/>
                  <a:gd name="T65" fmla="*/ 439 h 634"/>
                  <a:gd name="T66" fmla="*/ 15 w 472"/>
                  <a:gd name="T67" fmla="*/ 408 h 634"/>
                  <a:gd name="T68" fmla="*/ 3 w 472"/>
                  <a:gd name="T69" fmla="*/ 362 h 634"/>
                  <a:gd name="T70" fmla="*/ 0 w 472"/>
                  <a:gd name="T71" fmla="*/ 330 h 634"/>
                  <a:gd name="T72" fmla="*/ 5 w 472"/>
                  <a:gd name="T73" fmla="*/ 311 h 634"/>
                  <a:gd name="T74" fmla="*/ 15 w 472"/>
                  <a:gd name="T75" fmla="*/ 303 h 634"/>
                  <a:gd name="T76" fmla="*/ 28 w 472"/>
                  <a:gd name="T77" fmla="*/ 302 h 634"/>
                  <a:gd name="T78" fmla="*/ 20 w 472"/>
                  <a:gd name="T79" fmla="*/ 272 h 634"/>
                  <a:gd name="T80" fmla="*/ 14 w 472"/>
                  <a:gd name="T81" fmla="*/ 207 h 634"/>
                  <a:gd name="T82" fmla="*/ 28 w 472"/>
                  <a:gd name="T83" fmla="*/ 148 h 634"/>
                  <a:gd name="T84" fmla="*/ 57 w 472"/>
                  <a:gd name="T85" fmla="*/ 98 h 634"/>
                  <a:gd name="T86" fmla="*/ 91 w 472"/>
                  <a:gd name="T87" fmla="*/ 63 h 634"/>
                  <a:gd name="T88" fmla="*/ 126 w 472"/>
                  <a:gd name="T89" fmla="*/ 36 h 634"/>
                  <a:gd name="T90" fmla="*/ 176 w 472"/>
                  <a:gd name="T91" fmla="*/ 9 h 634"/>
                  <a:gd name="T92" fmla="*/ 221 w 472"/>
                  <a:gd name="T93" fmla="*/ 1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634">
                    <a:moveTo>
                      <a:pt x="250" y="0"/>
                    </a:moveTo>
                    <a:lnTo>
                      <a:pt x="275" y="3"/>
                    </a:lnTo>
                    <a:lnTo>
                      <a:pt x="298" y="8"/>
                    </a:lnTo>
                    <a:lnTo>
                      <a:pt x="318" y="16"/>
                    </a:lnTo>
                    <a:lnTo>
                      <a:pt x="335" y="26"/>
                    </a:lnTo>
                    <a:lnTo>
                      <a:pt x="353" y="37"/>
                    </a:lnTo>
                    <a:lnTo>
                      <a:pt x="368" y="49"/>
                    </a:lnTo>
                    <a:lnTo>
                      <a:pt x="378" y="60"/>
                    </a:lnTo>
                    <a:lnTo>
                      <a:pt x="386" y="69"/>
                    </a:lnTo>
                    <a:lnTo>
                      <a:pt x="390" y="75"/>
                    </a:lnTo>
                    <a:lnTo>
                      <a:pt x="391" y="77"/>
                    </a:lnTo>
                    <a:lnTo>
                      <a:pt x="392" y="78"/>
                    </a:lnTo>
                    <a:lnTo>
                      <a:pt x="395" y="78"/>
                    </a:lnTo>
                    <a:lnTo>
                      <a:pt x="399" y="79"/>
                    </a:lnTo>
                    <a:lnTo>
                      <a:pt x="405" y="81"/>
                    </a:lnTo>
                    <a:lnTo>
                      <a:pt x="411" y="85"/>
                    </a:lnTo>
                    <a:lnTo>
                      <a:pt x="419" y="89"/>
                    </a:lnTo>
                    <a:lnTo>
                      <a:pt x="426" y="96"/>
                    </a:lnTo>
                    <a:lnTo>
                      <a:pt x="433" y="104"/>
                    </a:lnTo>
                    <a:lnTo>
                      <a:pt x="440" y="115"/>
                    </a:lnTo>
                    <a:lnTo>
                      <a:pt x="446" y="129"/>
                    </a:lnTo>
                    <a:lnTo>
                      <a:pt x="452" y="144"/>
                    </a:lnTo>
                    <a:lnTo>
                      <a:pt x="456" y="163"/>
                    </a:lnTo>
                    <a:lnTo>
                      <a:pt x="458" y="185"/>
                    </a:lnTo>
                    <a:lnTo>
                      <a:pt x="458" y="210"/>
                    </a:lnTo>
                    <a:lnTo>
                      <a:pt x="457" y="240"/>
                    </a:lnTo>
                    <a:lnTo>
                      <a:pt x="452" y="273"/>
                    </a:lnTo>
                    <a:lnTo>
                      <a:pt x="444" y="302"/>
                    </a:lnTo>
                    <a:lnTo>
                      <a:pt x="450" y="303"/>
                    </a:lnTo>
                    <a:lnTo>
                      <a:pt x="456" y="304"/>
                    </a:lnTo>
                    <a:lnTo>
                      <a:pt x="462" y="307"/>
                    </a:lnTo>
                    <a:lnTo>
                      <a:pt x="466" y="312"/>
                    </a:lnTo>
                    <a:lnTo>
                      <a:pt x="470" y="320"/>
                    </a:lnTo>
                    <a:lnTo>
                      <a:pt x="472" y="331"/>
                    </a:lnTo>
                    <a:lnTo>
                      <a:pt x="471" y="345"/>
                    </a:lnTo>
                    <a:lnTo>
                      <a:pt x="469" y="363"/>
                    </a:lnTo>
                    <a:lnTo>
                      <a:pt x="464" y="385"/>
                    </a:lnTo>
                    <a:lnTo>
                      <a:pt x="456" y="408"/>
                    </a:lnTo>
                    <a:lnTo>
                      <a:pt x="449" y="426"/>
                    </a:lnTo>
                    <a:lnTo>
                      <a:pt x="443" y="440"/>
                    </a:lnTo>
                    <a:lnTo>
                      <a:pt x="436" y="448"/>
                    </a:lnTo>
                    <a:lnTo>
                      <a:pt x="430" y="453"/>
                    </a:lnTo>
                    <a:lnTo>
                      <a:pt x="425" y="454"/>
                    </a:lnTo>
                    <a:lnTo>
                      <a:pt x="419" y="478"/>
                    </a:lnTo>
                    <a:lnTo>
                      <a:pt x="410" y="503"/>
                    </a:lnTo>
                    <a:lnTo>
                      <a:pt x="397" y="528"/>
                    </a:lnTo>
                    <a:lnTo>
                      <a:pt x="381" y="553"/>
                    </a:lnTo>
                    <a:lnTo>
                      <a:pt x="361" y="576"/>
                    </a:lnTo>
                    <a:lnTo>
                      <a:pt x="339" y="596"/>
                    </a:lnTo>
                    <a:lnTo>
                      <a:pt x="314" y="612"/>
                    </a:lnTo>
                    <a:lnTo>
                      <a:pt x="286" y="625"/>
                    </a:lnTo>
                    <a:lnTo>
                      <a:pt x="261" y="632"/>
                    </a:lnTo>
                    <a:lnTo>
                      <a:pt x="236" y="634"/>
                    </a:lnTo>
                    <a:lnTo>
                      <a:pt x="210" y="632"/>
                    </a:lnTo>
                    <a:lnTo>
                      <a:pt x="185" y="625"/>
                    </a:lnTo>
                    <a:lnTo>
                      <a:pt x="157" y="612"/>
                    </a:lnTo>
                    <a:lnTo>
                      <a:pt x="130" y="595"/>
                    </a:lnTo>
                    <a:lnTo>
                      <a:pt x="108" y="575"/>
                    </a:lnTo>
                    <a:lnTo>
                      <a:pt x="89" y="553"/>
                    </a:lnTo>
                    <a:lnTo>
                      <a:pt x="73" y="528"/>
                    </a:lnTo>
                    <a:lnTo>
                      <a:pt x="61" y="503"/>
                    </a:lnTo>
                    <a:lnTo>
                      <a:pt x="52" y="478"/>
                    </a:lnTo>
                    <a:lnTo>
                      <a:pt x="46" y="454"/>
                    </a:lnTo>
                    <a:lnTo>
                      <a:pt x="41" y="452"/>
                    </a:lnTo>
                    <a:lnTo>
                      <a:pt x="35" y="447"/>
                    </a:lnTo>
                    <a:lnTo>
                      <a:pt x="29" y="439"/>
                    </a:lnTo>
                    <a:lnTo>
                      <a:pt x="22" y="425"/>
                    </a:lnTo>
                    <a:lnTo>
                      <a:pt x="15" y="408"/>
                    </a:lnTo>
                    <a:lnTo>
                      <a:pt x="8" y="384"/>
                    </a:lnTo>
                    <a:lnTo>
                      <a:pt x="3" y="362"/>
                    </a:lnTo>
                    <a:lnTo>
                      <a:pt x="0" y="344"/>
                    </a:lnTo>
                    <a:lnTo>
                      <a:pt x="0" y="330"/>
                    </a:lnTo>
                    <a:lnTo>
                      <a:pt x="2" y="319"/>
                    </a:lnTo>
                    <a:lnTo>
                      <a:pt x="5" y="311"/>
                    </a:lnTo>
                    <a:lnTo>
                      <a:pt x="10" y="306"/>
                    </a:lnTo>
                    <a:lnTo>
                      <a:pt x="15" y="303"/>
                    </a:lnTo>
                    <a:lnTo>
                      <a:pt x="22" y="302"/>
                    </a:lnTo>
                    <a:lnTo>
                      <a:pt x="28" y="302"/>
                    </a:lnTo>
                    <a:lnTo>
                      <a:pt x="23" y="287"/>
                    </a:lnTo>
                    <a:lnTo>
                      <a:pt x="20" y="272"/>
                    </a:lnTo>
                    <a:lnTo>
                      <a:pt x="15" y="239"/>
                    </a:lnTo>
                    <a:lnTo>
                      <a:pt x="14" y="207"/>
                    </a:lnTo>
                    <a:lnTo>
                      <a:pt x="19" y="177"/>
                    </a:lnTo>
                    <a:lnTo>
                      <a:pt x="28" y="148"/>
                    </a:lnTo>
                    <a:lnTo>
                      <a:pt x="41" y="122"/>
                    </a:lnTo>
                    <a:lnTo>
                      <a:pt x="57" y="98"/>
                    </a:lnTo>
                    <a:lnTo>
                      <a:pt x="75" y="78"/>
                    </a:lnTo>
                    <a:lnTo>
                      <a:pt x="91" y="63"/>
                    </a:lnTo>
                    <a:lnTo>
                      <a:pt x="108" y="48"/>
                    </a:lnTo>
                    <a:lnTo>
                      <a:pt x="126" y="36"/>
                    </a:lnTo>
                    <a:lnTo>
                      <a:pt x="150" y="21"/>
                    </a:lnTo>
                    <a:lnTo>
                      <a:pt x="176" y="9"/>
                    </a:lnTo>
                    <a:lnTo>
                      <a:pt x="198" y="3"/>
                    </a:lnTo>
                    <a:lnTo>
                      <a:pt x="221" y="1"/>
                    </a:lnTo>
                    <a:lnTo>
                      <a:pt x="2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 name="Freeform 1276"/>
              <p:cNvSpPr>
                <a:spLocks/>
              </p:cNvSpPr>
              <p:nvPr/>
            </p:nvSpPr>
            <p:spPr bwMode="auto">
              <a:xfrm>
                <a:off x="1944688" y="5295900"/>
                <a:ext cx="84138" cy="39687"/>
              </a:xfrm>
              <a:custGeom>
                <a:avLst/>
                <a:gdLst>
                  <a:gd name="T0" fmla="*/ 378 w 900"/>
                  <a:gd name="T1" fmla="*/ 269 h 418"/>
                  <a:gd name="T2" fmla="*/ 427 w 900"/>
                  <a:gd name="T3" fmla="*/ 198 h 418"/>
                  <a:gd name="T4" fmla="*/ 401 w 900"/>
                  <a:gd name="T5" fmla="*/ 155 h 418"/>
                  <a:gd name="T6" fmla="*/ 391 w 900"/>
                  <a:gd name="T7" fmla="*/ 123 h 418"/>
                  <a:gd name="T8" fmla="*/ 393 w 900"/>
                  <a:gd name="T9" fmla="*/ 100 h 418"/>
                  <a:gd name="T10" fmla="*/ 403 w 900"/>
                  <a:gd name="T11" fmla="*/ 85 h 418"/>
                  <a:gd name="T12" fmla="*/ 417 w 900"/>
                  <a:gd name="T13" fmla="*/ 76 h 418"/>
                  <a:gd name="T14" fmla="*/ 433 w 900"/>
                  <a:gd name="T15" fmla="*/ 72 h 418"/>
                  <a:gd name="T16" fmla="*/ 446 w 900"/>
                  <a:gd name="T17" fmla="*/ 70 h 418"/>
                  <a:gd name="T18" fmla="*/ 453 w 900"/>
                  <a:gd name="T19" fmla="*/ 70 h 418"/>
                  <a:gd name="T20" fmla="*/ 468 w 900"/>
                  <a:gd name="T21" fmla="*/ 72 h 418"/>
                  <a:gd name="T22" fmla="*/ 483 w 900"/>
                  <a:gd name="T23" fmla="*/ 76 h 418"/>
                  <a:gd name="T24" fmla="*/ 498 w 900"/>
                  <a:gd name="T25" fmla="*/ 85 h 418"/>
                  <a:gd name="T26" fmla="*/ 508 w 900"/>
                  <a:gd name="T27" fmla="*/ 100 h 418"/>
                  <a:gd name="T28" fmla="*/ 509 w 900"/>
                  <a:gd name="T29" fmla="*/ 123 h 418"/>
                  <a:gd name="T30" fmla="*/ 499 w 900"/>
                  <a:gd name="T31" fmla="*/ 155 h 418"/>
                  <a:gd name="T32" fmla="*/ 474 w 900"/>
                  <a:gd name="T33" fmla="*/ 198 h 418"/>
                  <a:gd name="T34" fmla="*/ 523 w 900"/>
                  <a:gd name="T35" fmla="*/ 269 h 418"/>
                  <a:gd name="T36" fmla="*/ 609 w 900"/>
                  <a:gd name="T37" fmla="*/ 1 h 418"/>
                  <a:gd name="T38" fmla="*/ 625 w 900"/>
                  <a:gd name="T39" fmla="*/ 10 h 418"/>
                  <a:gd name="T40" fmla="*/ 654 w 900"/>
                  <a:gd name="T41" fmla="*/ 27 h 418"/>
                  <a:gd name="T42" fmla="*/ 697 w 900"/>
                  <a:gd name="T43" fmla="*/ 49 h 418"/>
                  <a:gd name="T44" fmla="*/ 752 w 900"/>
                  <a:gd name="T45" fmla="*/ 73 h 418"/>
                  <a:gd name="T46" fmla="*/ 811 w 900"/>
                  <a:gd name="T47" fmla="*/ 98 h 418"/>
                  <a:gd name="T48" fmla="*/ 852 w 900"/>
                  <a:gd name="T49" fmla="*/ 129 h 418"/>
                  <a:gd name="T50" fmla="*/ 878 w 900"/>
                  <a:gd name="T51" fmla="*/ 172 h 418"/>
                  <a:gd name="T52" fmla="*/ 891 w 900"/>
                  <a:gd name="T53" fmla="*/ 226 h 418"/>
                  <a:gd name="T54" fmla="*/ 898 w 900"/>
                  <a:gd name="T55" fmla="*/ 293 h 418"/>
                  <a:gd name="T56" fmla="*/ 900 w 900"/>
                  <a:gd name="T57" fmla="*/ 373 h 418"/>
                  <a:gd name="T58" fmla="*/ 0 w 900"/>
                  <a:gd name="T59" fmla="*/ 418 h 418"/>
                  <a:gd name="T60" fmla="*/ 1 w 900"/>
                  <a:gd name="T61" fmla="*/ 331 h 418"/>
                  <a:gd name="T62" fmla="*/ 5 w 900"/>
                  <a:gd name="T63" fmla="*/ 258 h 418"/>
                  <a:gd name="T64" fmla="*/ 15 w 900"/>
                  <a:gd name="T65" fmla="*/ 198 h 418"/>
                  <a:gd name="T66" fmla="*/ 34 w 900"/>
                  <a:gd name="T67" fmla="*/ 150 h 418"/>
                  <a:gd name="T68" fmla="*/ 67 w 900"/>
                  <a:gd name="T69" fmla="*/ 112 h 418"/>
                  <a:gd name="T70" fmla="*/ 117 w 900"/>
                  <a:gd name="T71" fmla="*/ 85 h 418"/>
                  <a:gd name="T72" fmla="*/ 177 w 900"/>
                  <a:gd name="T73" fmla="*/ 61 h 418"/>
                  <a:gd name="T74" fmla="*/ 226 w 900"/>
                  <a:gd name="T75" fmla="*/ 37 h 418"/>
                  <a:gd name="T76" fmla="*/ 263 w 900"/>
                  <a:gd name="T77" fmla="*/ 18 h 418"/>
                  <a:gd name="T78" fmla="*/ 286 w 900"/>
                  <a:gd name="T79" fmla="*/ 5 h 418"/>
                  <a:gd name="T80" fmla="*/ 293 w 900"/>
                  <a:gd name="T81"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0" h="418">
                    <a:moveTo>
                      <a:pt x="293" y="0"/>
                    </a:moveTo>
                    <a:lnTo>
                      <a:pt x="378" y="269"/>
                    </a:lnTo>
                    <a:lnTo>
                      <a:pt x="389" y="306"/>
                    </a:lnTo>
                    <a:lnTo>
                      <a:pt x="427" y="198"/>
                    </a:lnTo>
                    <a:lnTo>
                      <a:pt x="412" y="175"/>
                    </a:lnTo>
                    <a:lnTo>
                      <a:pt x="401" y="155"/>
                    </a:lnTo>
                    <a:lnTo>
                      <a:pt x="395" y="137"/>
                    </a:lnTo>
                    <a:lnTo>
                      <a:pt x="391" y="123"/>
                    </a:lnTo>
                    <a:lnTo>
                      <a:pt x="391" y="110"/>
                    </a:lnTo>
                    <a:lnTo>
                      <a:pt x="393" y="100"/>
                    </a:lnTo>
                    <a:lnTo>
                      <a:pt x="397" y="92"/>
                    </a:lnTo>
                    <a:lnTo>
                      <a:pt x="403" y="85"/>
                    </a:lnTo>
                    <a:lnTo>
                      <a:pt x="410" y="80"/>
                    </a:lnTo>
                    <a:lnTo>
                      <a:pt x="417" y="76"/>
                    </a:lnTo>
                    <a:lnTo>
                      <a:pt x="425" y="73"/>
                    </a:lnTo>
                    <a:lnTo>
                      <a:pt x="433" y="72"/>
                    </a:lnTo>
                    <a:lnTo>
                      <a:pt x="440" y="71"/>
                    </a:lnTo>
                    <a:lnTo>
                      <a:pt x="446" y="70"/>
                    </a:lnTo>
                    <a:lnTo>
                      <a:pt x="450" y="70"/>
                    </a:lnTo>
                    <a:lnTo>
                      <a:pt x="453" y="70"/>
                    </a:lnTo>
                    <a:lnTo>
                      <a:pt x="461" y="71"/>
                    </a:lnTo>
                    <a:lnTo>
                      <a:pt x="468" y="72"/>
                    </a:lnTo>
                    <a:lnTo>
                      <a:pt x="475" y="73"/>
                    </a:lnTo>
                    <a:lnTo>
                      <a:pt x="483" y="76"/>
                    </a:lnTo>
                    <a:lnTo>
                      <a:pt x="491" y="80"/>
                    </a:lnTo>
                    <a:lnTo>
                      <a:pt x="498" y="85"/>
                    </a:lnTo>
                    <a:lnTo>
                      <a:pt x="503" y="92"/>
                    </a:lnTo>
                    <a:lnTo>
                      <a:pt x="508" y="100"/>
                    </a:lnTo>
                    <a:lnTo>
                      <a:pt x="510" y="110"/>
                    </a:lnTo>
                    <a:lnTo>
                      <a:pt x="509" y="123"/>
                    </a:lnTo>
                    <a:lnTo>
                      <a:pt x="506" y="137"/>
                    </a:lnTo>
                    <a:lnTo>
                      <a:pt x="499" y="155"/>
                    </a:lnTo>
                    <a:lnTo>
                      <a:pt x="489" y="175"/>
                    </a:lnTo>
                    <a:lnTo>
                      <a:pt x="474" y="198"/>
                    </a:lnTo>
                    <a:lnTo>
                      <a:pt x="511" y="306"/>
                    </a:lnTo>
                    <a:lnTo>
                      <a:pt x="523" y="269"/>
                    </a:lnTo>
                    <a:lnTo>
                      <a:pt x="607" y="0"/>
                    </a:lnTo>
                    <a:lnTo>
                      <a:pt x="609" y="1"/>
                    </a:lnTo>
                    <a:lnTo>
                      <a:pt x="615" y="5"/>
                    </a:lnTo>
                    <a:lnTo>
                      <a:pt x="625" y="10"/>
                    </a:lnTo>
                    <a:lnTo>
                      <a:pt x="638" y="18"/>
                    </a:lnTo>
                    <a:lnTo>
                      <a:pt x="654" y="27"/>
                    </a:lnTo>
                    <a:lnTo>
                      <a:pt x="674" y="37"/>
                    </a:lnTo>
                    <a:lnTo>
                      <a:pt x="697" y="49"/>
                    </a:lnTo>
                    <a:lnTo>
                      <a:pt x="723" y="61"/>
                    </a:lnTo>
                    <a:lnTo>
                      <a:pt x="752" y="73"/>
                    </a:lnTo>
                    <a:lnTo>
                      <a:pt x="784" y="85"/>
                    </a:lnTo>
                    <a:lnTo>
                      <a:pt x="811" y="98"/>
                    </a:lnTo>
                    <a:lnTo>
                      <a:pt x="834" y="112"/>
                    </a:lnTo>
                    <a:lnTo>
                      <a:pt x="852" y="129"/>
                    </a:lnTo>
                    <a:lnTo>
                      <a:pt x="867" y="150"/>
                    </a:lnTo>
                    <a:lnTo>
                      <a:pt x="878" y="172"/>
                    </a:lnTo>
                    <a:lnTo>
                      <a:pt x="886" y="198"/>
                    </a:lnTo>
                    <a:lnTo>
                      <a:pt x="891" y="226"/>
                    </a:lnTo>
                    <a:lnTo>
                      <a:pt x="895" y="258"/>
                    </a:lnTo>
                    <a:lnTo>
                      <a:pt x="898" y="293"/>
                    </a:lnTo>
                    <a:lnTo>
                      <a:pt x="899" y="331"/>
                    </a:lnTo>
                    <a:lnTo>
                      <a:pt x="900" y="373"/>
                    </a:lnTo>
                    <a:lnTo>
                      <a:pt x="900" y="418"/>
                    </a:lnTo>
                    <a:lnTo>
                      <a:pt x="0" y="418"/>
                    </a:lnTo>
                    <a:lnTo>
                      <a:pt x="1" y="373"/>
                    </a:lnTo>
                    <a:lnTo>
                      <a:pt x="1" y="331"/>
                    </a:lnTo>
                    <a:lnTo>
                      <a:pt x="3" y="293"/>
                    </a:lnTo>
                    <a:lnTo>
                      <a:pt x="5" y="258"/>
                    </a:lnTo>
                    <a:lnTo>
                      <a:pt x="8" y="226"/>
                    </a:lnTo>
                    <a:lnTo>
                      <a:pt x="15" y="198"/>
                    </a:lnTo>
                    <a:lnTo>
                      <a:pt x="23" y="172"/>
                    </a:lnTo>
                    <a:lnTo>
                      <a:pt x="34" y="150"/>
                    </a:lnTo>
                    <a:lnTo>
                      <a:pt x="48" y="129"/>
                    </a:lnTo>
                    <a:lnTo>
                      <a:pt x="67" y="112"/>
                    </a:lnTo>
                    <a:lnTo>
                      <a:pt x="89" y="98"/>
                    </a:lnTo>
                    <a:lnTo>
                      <a:pt x="117" y="85"/>
                    </a:lnTo>
                    <a:lnTo>
                      <a:pt x="148" y="73"/>
                    </a:lnTo>
                    <a:lnTo>
                      <a:pt x="177" y="61"/>
                    </a:lnTo>
                    <a:lnTo>
                      <a:pt x="203" y="49"/>
                    </a:lnTo>
                    <a:lnTo>
                      <a:pt x="226" y="37"/>
                    </a:lnTo>
                    <a:lnTo>
                      <a:pt x="247" y="27"/>
                    </a:lnTo>
                    <a:lnTo>
                      <a:pt x="263" y="18"/>
                    </a:lnTo>
                    <a:lnTo>
                      <a:pt x="276" y="10"/>
                    </a:lnTo>
                    <a:lnTo>
                      <a:pt x="286" y="5"/>
                    </a:lnTo>
                    <a:lnTo>
                      <a:pt x="291" y="1"/>
                    </a:lnTo>
                    <a:lnTo>
                      <a:pt x="2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 name="Freeform 1277"/>
              <p:cNvSpPr>
                <a:spLocks/>
              </p:cNvSpPr>
              <p:nvPr/>
            </p:nvSpPr>
            <p:spPr bwMode="auto">
              <a:xfrm>
                <a:off x="1963738" y="5237163"/>
                <a:ext cx="44450" cy="60325"/>
              </a:xfrm>
              <a:custGeom>
                <a:avLst/>
                <a:gdLst>
                  <a:gd name="T0" fmla="*/ 276 w 472"/>
                  <a:gd name="T1" fmla="*/ 3 h 634"/>
                  <a:gd name="T2" fmla="*/ 318 w 472"/>
                  <a:gd name="T3" fmla="*/ 16 h 634"/>
                  <a:gd name="T4" fmla="*/ 354 w 472"/>
                  <a:gd name="T5" fmla="*/ 36 h 634"/>
                  <a:gd name="T6" fmla="*/ 378 w 472"/>
                  <a:gd name="T7" fmla="*/ 60 h 634"/>
                  <a:gd name="T8" fmla="*/ 390 w 472"/>
                  <a:gd name="T9" fmla="*/ 75 h 634"/>
                  <a:gd name="T10" fmla="*/ 392 w 472"/>
                  <a:gd name="T11" fmla="*/ 77 h 634"/>
                  <a:gd name="T12" fmla="*/ 399 w 472"/>
                  <a:gd name="T13" fmla="*/ 79 h 634"/>
                  <a:gd name="T14" fmla="*/ 411 w 472"/>
                  <a:gd name="T15" fmla="*/ 85 h 634"/>
                  <a:gd name="T16" fmla="*/ 426 w 472"/>
                  <a:gd name="T17" fmla="*/ 96 h 634"/>
                  <a:gd name="T18" fmla="*/ 440 w 472"/>
                  <a:gd name="T19" fmla="*/ 115 h 634"/>
                  <a:gd name="T20" fmla="*/ 452 w 472"/>
                  <a:gd name="T21" fmla="*/ 143 h 634"/>
                  <a:gd name="T22" fmla="*/ 458 w 472"/>
                  <a:gd name="T23" fmla="*/ 185 h 634"/>
                  <a:gd name="T24" fmla="*/ 456 w 472"/>
                  <a:gd name="T25" fmla="*/ 239 h 634"/>
                  <a:gd name="T26" fmla="*/ 449 w 472"/>
                  <a:gd name="T27" fmla="*/ 287 h 634"/>
                  <a:gd name="T28" fmla="*/ 450 w 472"/>
                  <a:gd name="T29" fmla="*/ 302 h 634"/>
                  <a:gd name="T30" fmla="*/ 463 w 472"/>
                  <a:gd name="T31" fmla="*/ 307 h 634"/>
                  <a:gd name="T32" fmla="*/ 471 w 472"/>
                  <a:gd name="T33" fmla="*/ 320 h 634"/>
                  <a:gd name="T34" fmla="*/ 472 w 472"/>
                  <a:gd name="T35" fmla="*/ 344 h 634"/>
                  <a:gd name="T36" fmla="*/ 465 w 472"/>
                  <a:gd name="T37" fmla="*/ 385 h 634"/>
                  <a:gd name="T38" fmla="*/ 449 w 472"/>
                  <a:gd name="T39" fmla="*/ 426 h 634"/>
                  <a:gd name="T40" fmla="*/ 436 w 472"/>
                  <a:gd name="T41" fmla="*/ 447 h 634"/>
                  <a:gd name="T42" fmla="*/ 425 w 472"/>
                  <a:gd name="T43" fmla="*/ 453 h 634"/>
                  <a:gd name="T44" fmla="*/ 410 w 472"/>
                  <a:gd name="T45" fmla="*/ 503 h 634"/>
                  <a:gd name="T46" fmla="*/ 381 w 472"/>
                  <a:gd name="T47" fmla="*/ 552 h 634"/>
                  <a:gd name="T48" fmla="*/ 340 w 472"/>
                  <a:gd name="T49" fmla="*/ 595 h 634"/>
                  <a:gd name="T50" fmla="*/ 287 w 472"/>
                  <a:gd name="T51" fmla="*/ 625 h 634"/>
                  <a:gd name="T52" fmla="*/ 235 w 472"/>
                  <a:gd name="T53" fmla="*/ 634 h 634"/>
                  <a:gd name="T54" fmla="*/ 185 w 472"/>
                  <a:gd name="T55" fmla="*/ 625 h 634"/>
                  <a:gd name="T56" fmla="*/ 131 w 472"/>
                  <a:gd name="T57" fmla="*/ 595 h 634"/>
                  <a:gd name="T58" fmla="*/ 90 w 472"/>
                  <a:gd name="T59" fmla="*/ 552 h 634"/>
                  <a:gd name="T60" fmla="*/ 62 w 472"/>
                  <a:gd name="T61" fmla="*/ 503 h 634"/>
                  <a:gd name="T62" fmla="*/ 47 w 472"/>
                  <a:gd name="T63" fmla="*/ 453 h 634"/>
                  <a:gd name="T64" fmla="*/ 36 w 472"/>
                  <a:gd name="T65" fmla="*/ 446 h 634"/>
                  <a:gd name="T66" fmla="*/ 23 w 472"/>
                  <a:gd name="T67" fmla="*/ 425 h 634"/>
                  <a:gd name="T68" fmla="*/ 8 w 472"/>
                  <a:gd name="T69" fmla="*/ 384 h 634"/>
                  <a:gd name="T70" fmla="*/ 0 w 472"/>
                  <a:gd name="T71" fmla="*/ 343 h 634"/>
                  <a:gd name="T72" fmla="*/ 2 w 472"/>
                  <a:gd name="T73" fmla="*/ 319 h 634"/>
                  <a:gd name="T74" fmla="*/ 10 w 472"/>
                  <a:gd name="T75" fmla="*/ 306 h 634"/>
                  <a:gd name="T76" fmla="*/ 22 w 472"/>
                  <a:gd name="T77" fmla="*/ 302 h 634"/>
                  <a:gd name="T78" fmla="*/ 19 w 472"/>
                  <a:gd name="T79" fmla="*/ 272 h 634"/>
                  <a:gd name="T80" fmla="*/ 14 w 472"/>
                  <a:gd name="T81" fmla="*/ 207 h 634"/>
                  <a:gd name="T82" fmla="*/ 29 w 472"/>
                  <a:gd name="T83" fmla="*/ 147 h 634"/>
                  <a:gd name="T84" fmla="*/ 58 w 472"/>
                  <a:gd name="T85" fmla="*/ 98 h 634"/>
                  <a:gd name="T86" fmla="*/ 92 w 472"/>
                  <a:gd name="T87" fmla="*/ 62 h 634"/>
                  <a:gd name="T88" fmla="*/ 127 w 472"/>
                  <a:gd name="T89" fmla="*/ 35 h 634"/>
                  <a:gd name="T90" fmla="*/ 176 w 472"/>
                  <a:gd name="T91" fmla="*/ 9 h 634"/>
                  <a:gd name="T92" fmla="*/ 221 w 472"/>
                  <a:gd name="T93" fmla="*/ 0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2" h="634">
                    <a:moveTo>
                      <a:pt x="250" y="0"/>
                    </a:moveTo>
                    <a:lnTo>
                      <a:pt x="276" y="3"/>
                    </a:lnTo>
                    <a:lnTo>
                      <a:pt x="298" y="8"/>
                    </a:lnTo>
                    <a:lnTo>
                      <a:pt x="318" y="16"/>
                    </a:lnTo>
                    <a:lnTo>
                      <a:pt x="336" y="25"/>
                    </a:lnTo>
                    <a:lnTo>
                      <a:pt x="354" y="36"/>
                    </a:lnTo>
                    <a:lnTo>
                      <a:pt x="368" y="49"/>
                    </a:lnTo>
                    <a:lnTo>
                      <a:pt x="378" y="60"/>
                    </a:lnTo>
                    <a:lnTo>
                      <a:pt x="385" y="69"/>
                    </a:lnTo>
                    <a:lnTo>
                      <a:pt x="390" y="75"/>
                    </a:lnTo>
                    <a:lnTo>
                      <a:pt x="391" y="77"/>
                    </a:lnTo>
                    <a:lnTo>
                      <a:pt x="392" y="77"/>
                    </a:lnTo>
                    <a:lnTo>
                      <a:pt x="395" y="78"/>
                    </a:lnTo>
                    <a:lnTo>
                      <a:pt x="399" y="79"/>
                    </a:lnTo>
                    <a:lnTo>
                      <a:pt x="405" y="81"/>
                    </a:lnTo>
                    <a:lnTo>
                      <a:pt x="411" y="85"/>
                    </a:lnTo>
                    <a:lnTo>
                      <a:pt x="418" y="89"/>
                    </a:lnTo>
                    <a:lnTo>
                      <a:pt x="426" y="96"/>
                    </a:lnTo>
                    <a:lnTo>
                      <a:pt x="433" y="104"/>
                    </a:lnTo>
                    <a:lnTo>
                      <a:pt x="440" y="115"/>
                    </a:lnTo>
                    <a:lnTo>
                      <a:pt x="446" y="128"/>
                    </a:lnTo>
                    <a:lnTo>
                      <a:pt x="452" y="143"/>
                    </a:lnTo>
                    <a:lnTo>
                      <a:pt x="456" y="163"/>
                    </a:lnTo>
                    <a:lnTo>
                      <a:pt x="458" y="185"/>
                    </a:lnTo>
                    <a:lnTo>
                      <a:pt x="458" y="210"/>
                    </a:lnTo>
                    <a:lnTo>
                      <a:pt x="456" y="239"/>
                    </a:lnTo>
                    <a:lnTo>
                      <a:pt x="452" y="273"/>
                    </a:lnTo>
                    <a:lnTo>
                      <a:pt x="449" y="287"/>
                    </a:lnTo>
                    <a:lnTo>
                      <a:pt x="444" y="302"/>
                    </a:lnTo>
                    <a:lnTo>
                      <a:pt x="450" y="302"/>
                    </a:lnTo>
                    <a:lnTo>
                      <a:pt x="456" y="304"/>
                    </a:lnTo>
                    <a:lnTo>
                      <a:pt x="463" y="307"/>
                    </a:lnTo>
                    <a:lnTo>
                      <a:pt x="467" y="312"/>
                    </a:lnTo>
                    <a:lnTo>
                      <a:pt x="471" y="320"/>
                    </a:lnTo>
                    <a:lnTo>
                      <a:pt x="472" y="330"/>
                    </a:lnTo>
                    <a:lnTo>
                      <a:pt x="472" y="344"/>
                    </a:lnTo>
                    <a:lnTo>
                      <a:pt x="470" y="363"/>
                    </a:lnTo>
                    <a:lnTo>
                      <a:pt x="465" y="385"/>
                    </a:lnTo>
                    <a:lnTo>
                      <a:pt x="456" y="408"/>
                    </a:lnTo>
                    <a:lnTo>
                      <a:pt x="449" y="426"/>
                    </a:lnTo>
                    <a:lnTo>
                      <a:pt x="443" y="439"/>
                    </a:lnTo>
                    <a:lnTo>
                      <a:pt x="436" y="447"/>
                    </a:lnTo>
                    <a:lnTo>
                      <a:pt x="430" y="452"/>
                    </a:lnTo>
                    <a:lnTo>
                      <a:pt x="425" y="453"/>
                    </a:lnTo>
                    <a:lnTo>
                      <a:pt x="419" y="478"/>
                    </a:lnTo>
                    <a:lnTo>
                      <a:pt x="410" y="503"/>
                    </a:lnTo>
                    <a:lnTo>
                      <a:pt x="397" y="528"/>
                    </a:lnTo>
                    <a:lnTo>
                      <a:pt x="381" y="552"/>
                    </a:lnTo>
                    <a:lnTo>
                      <a:pt x="362" y="575"/>
                    </a:lnTo>
                    <a:lnTo>
                      <a:pt x="340" y="595"/>
                    </a:lnTo>
                    <a:lnTo>
                      <a:pt x="315" y="612"/>
                    </a:lnTo>
                    <a:lnTo>
                      <a:pt x="287" y="625"/>
                    </a:lnTo>
                    <a:lnTo>
                      <a:pt x="262" y="632"/>
                    </a:lnTo>
                    <a:lnTo>
                      <a:pt x="235" y="634"/>
                    </a:lnTo>
                    <a:lnTo>
                      <a:pt x="210" y="632"/>
                    </a:lnTo>
                    <a:lnTo>
                      <a:pt x="185" y="625"/>
                    </a:lnTo>
                    <a:lnTo>
                      <a:pt x="157" y="612"/>
                    </a:lnTo>
                    <a:lnTo>
                      <a:pt x="131" y="595"/>
                    </a:lnTo>
                    <a:lnTo>
                      <a:pt x="109" y="575"/>
                    </a:lnTo>
                    <a:lnTo>
                      <a:pt x="90" y="552"/>
                    </a:lnTo>
                    <a:lnTo>
                      <a:pt x="74" y="528"/>
                    </a:lnTo>
                    <a:lnTo>
                      <a:pt x="62" y="503"/>
                    </a:lnTo>
                    <a:lnTo>
                      <a:pt x="53" y="478"/>
                    </a:lnTo>
                    <a:lnTo>
                      <a:pt x="47" y="453"/>
                    </a:lnTo>
                    <a:lnTo>
                      <a:pt x="42" y="451"/>
                    </a:lnTo>
                    <a:lnTo>
                      <a:pt x="36" y="446"/>
                    </a:lnTo>
                    <a:lnTo>
                      <a:pt x="29" y="438"/>
                    </a:lnTo>
                    <a:lnTo>
                      <a:pt x="23" y="425"/>
                    </a:lnTo>
                    <a:lnTo>
                      <a:pt x="15" y="407"/>
                    </a:lnTo>
                    <a:lnTo>
                      <a:pt x="8" y="384"/>
                    </a:lnTo>
                    <a:lnTo>
                      <a:pt x="3" y="362"/>
                    </a:lnTo>
                    <a:lnTo>
                      <a:pt x="0" y="343"/>
                    </a:lnTo>
                    <a:lnTo>
                      <a:pt x="0" y="329"/>
                    </a:lnTo>
                    <a:lnTo>
                      <a:pt x="2" y="319"/>
                    </a:lnTo>
                    <a:lnTo>
                      <a:pt x="5" y="311"/>
                    </a:lnTo>
                    <a:lnTo>
                      <a:pt x="10" y="306"/>
                    </a:lnTo>
                    <a:lnTo>
                      <a:pt x="15" y="303"/>
                    </a:lnTo>
                    <a:lnTo>
                      <a:pt x="22" y="302"/>
                    </a:lnTo>
                    <a:lnTo>
                      <a:pt x="29" y="302"/>
                    </a:lnTo>
                    <a:lnTo>
                      <a:pt x="19" y="272"/>
                    </a:lnTo>
                    <a:lnTo>
                      <a:pt x="15" y="238"/>
                    </a:lnTo>
                    <a:lnTo>
                      <a:pt x="14" y="207"/>
                    </a:lnTo>
                    <a:lnTo>
                      <a:pt x="19" y="176"/>
                    </a:lnTo>
                    <a:lnTo>
                      <a:pt x="29" y="147"/>
                    </a:lnTo>
                    <a:lnTo>
                      <a:pt x="42" y="121"/>
                    </a:lnTo>
                    <a:lnTo>
                      <a:pt x="58" y="98"/>
                    </a:lnTo>
                    <a:lnTo>
                      <a:pt x="76" y="78"/>
                    </a:lnTo>
                    <a:lnTo>
                      <a:pt x="92" y="62"/>
                    </a:lnTo>
                    <a:lnTo>
                      <a:pt x="108" y="48"/>
                    </a:lnTo>
                    <a:lnTo>
                      <a:pt x="127" y="35"/>
                    </a:lnTo>
                    <a:lnTo>
                      <a:pt x="150" y="20"/>
                    </a:lnTo>
                    <a:lnTo>
                      <a:pt x="176" y="9"/>
                    </a:lnTo>
                    <a:lnTo>
                      <a:pt x="198" y="3"/>
                    </a:lnTo>
                    <a:lnTo>
                      <a:pt x="221" y="0"/>
                    </a:lnTo>
                    <a:lnTo>
                      <a:pt x="25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1" name="Group 90"/>
            <p:cNvGrpSpPr/>
            <p:nvPr/>
          </p:nvGrpSpPr>
          <p:grpSpPr>
            <a:xfrm>
              <a:off x="2594927" y="5235575"/>
              <a:ext cx="309562" cy="311150"/>
              <a:chOff x="2595563" y="5235575"/>
              <a:chExt cx="309562" cy="311150"/>
            </a:xfrm>
            <a:solidFill>
              <a:schemeClr val="tx1">
                <a:lumMod val="65000"/>
                <a:lumOff val="35000"/>
              </a:schemeClr>
            </a:solidFill>
          </p:grpSpPr>
          <p:sp>
            <p:nvSpPr>
              <p:cNvPr id="92" name="Freeform 1357"/>
              <p:cNvSpPr>
                <a:spLocks/>
              </p:cNvSpPr>
              <p:nvPr/>
            </p:nvSpPr>
            <p:spPr bwMode="auto">
              <a:xfrm>
                <a:off x="2716213" y="5343525"/>
                <a:ext cx="68262" cy="104775"/>
              </a:xfrm>
              <a:custGeom>
                <a:avLst/>
                <a:gdLst>
                  <a:gd name="T0" fmla="*/ 359 w 719"/>
                  <a:gd name="T1" fmla="*/ 1 h 1126"/>
                  <a:gd name="T2" fmla="*/ 397 w 719"/>
                  <a:gd name="T3" fmla="*/ 9 h 1126"/>
                  <a:gd name="T4" fmla="*/ 426 w 719"/>
                  <a:gd name="T5" fmla="*/ 24 h 1126"/>
                  <a:gd name="T6" fmla="*/ 445 w 719"/>
                  <a:gd name="T7" fmla="*/ 37 h 1126"/>
                  <a:gd name="T8" fmla="*/ 454 w 719"/>
                  <a:gd name="T9" fmla="*/ 46 h 1126"/>
                  <a:gd name="T10" fmla="*/ 484 w 719"/>
                  <a:gd name="T11" fmla="*/ 46 h 1126"/>
                  <a:gd name="T12" fmla="*/ 535 w 719"/>
                  <a:gd name="T13" fmla="*/ 59 h 1126"/>
                  <a:gd name="T14" fmla="*/ 574 w 719"/>
                  <a:gd name="T15" fmla="*/ 87 h 1126"/>
                  <a:gd name="T16" fmla="*/ 603 w 719"/>
                  <a:gd name="T17" fmla="*/ 130 h 1126"/>
                  <a:gd name="T18" fmla="*/ 623 w 719"/>
                  <a:gd name="T19" fmla="*/ 183 h 1126"/>
                  <a:gd name="T20" fmla="*/ 634 w 719"/>
                  <a:gd name="T21" fmla="*/ 247 h 1126"/>
                  <a:gd name="T22" fmla="*/ 637 w 719"/>
                  <a:gd name="T23" fmla="*/ 318 h 1126"/>
                  <a:gd name="T24" fmla="*/ 633 w 719"/>
                  <a:gd name="T25" fmla="*/ 392 h 1126"/>
                  <a:gd name="T26" fmla="*/ 632 w 719"/>
                  <a:gd name="T27" fmla="*/ 461 h 1126"/>
                  <a:gd name="T28" fmla="*/ 640 w 719"/>
                  <a:gd name="T29" fmla="*/ 514 h 1126"/>
                  <a:gd name="T30" fmla="*/ 655 w 719"/>
                  <a:gd name="T31" fmla="*/ 554 h 1126"/>
                  <a:gd name="T32" fmla="*/ 674 w 719"/>
                  <a:gd name="T33" fmla="*/ 582 h 1126"/>
                  <a:gd name="T34" fmla="*/ 693 w 719"/>
                  <a:gd name="T35" fmla="*/ 599 h 1126"/>
                  <a:gd name="T36" fmla="*/ 708 w 719"/>
                  <a:gd name="T37" fmla="*/ 610 h 1126"/>
                  <a:gd name="T38" fmla="*/ 718 w 719"/>
                  <a:gd name="T39" fmla="*/ 614 h 1126"/>
                  <a:gd name="T40" fmla="*/ 698 w 719"/>
                  <a:gd name="T41" fmla="*/ 633 h 1126"/>
                  <a:gd name="T42" fmla="*/ 647 w 719"/>
                  <a:gd name="T43" fmla="*/ 659 h 1126"/>
                  <a:gd name="T44" fmla="*/ 593 w 719"/>
                  <a:gd name="T45" fmla="*/ 674 h 1126"/>
                  <a:gd name="T46" fmla="*/ 544 w 719"/>
                  <a:gd name="T47" fmla="*/ 681 h 1126"/>
                  <a:gd name="T48" fmla="*/ 508 w 719"/>
                  <a:gd name="T49" fmla="*/ 683 h 1126"/>
                  <a:gd name="T50" fmla="*/ 494 w 719"/>
                  <a:gd name="T51" fmla="*/ 684 h 1126"/>
                  <a:gd name="T52" fmla="*/ 495 w 719"/>
                  <a:gd name="T53" fmla="*/ 735 h 1126"/>
                  <a:gd name="T54" fmla="*/ 227 w 719"/>
                  <a:gd name="T55" fmla="*/ 735 h 1126"/>
                  <a:gd name="T56" fmla="*/ 188 w 719"/>
                  <a:gd name="T57" fmla="*/ 684 h 1126"/>
                  <a:gd name="T58" fmla="*/ 124 w 719"/>
                  <a:gd name="T59" fmla="*/ 676 h 1126"/>
                  <a:gd name="T60" fmla="*/ 75 w 719"/>
                  <a:gd name="T61" fmla="*/ 662 h 1126"/>
                  <a:gd name="T62" fmla="*/ 39 w 719"/>
                  <a:gd name="T63" fmla="*/ 645 h 1126"/>
                  <a:gd name="T64" fmla="*/ 16 w 719"/>
                  <a:gd name="T65" fmla="*/ 629 h 1126"/>
                  <a:gd name="T66" fmla="*/ 3 w 719"/>
                  <a:gd name="T67" fmla="*/ 616 h 1126"/>
                  <a:gd name="T68" fmla="*/ 0 w 719"/>
                  <a:gd name="T69" fmla="*/ 611 h 1126"/>
                  <a:gd name="T70" fmla="*/ 3 w 719"/>
                  <a:gd name="T71" fmla="*/ 610 h 1126"/>
                  <a:gd name="T72" fmla="*/ 13 w 719"/>
                  <a:gd name="T73" fmla="*/ 607 h 1126"/>
                  <a:gd name="T74" fmla="*/ 28 w 719"/>
                  <a:gd name="T75" fmla="*/ 599 h 1126"/>
                  <a:gd name="T76" fmla="*/ 44 w 719"/>
                  <a:gd name="T77" fmla="*/ 583 h 1126"/>
                  <a:gd name="T78" fmla="*/ 61 w 719"/>
                  <a:gd name="T79" fmla="*/ 556 h 1126"/>
                  <a:gd name="T80" fmla="*/ 76 w 719"/>
                  <a:gd name="T81" fmla="*/ 516 h 1126"/>
                  <a:gd name="T82" fmla="*/ 88 w 719"/>
                  <a:gd name="T83" fmla="*/ 461 h 1126"/>
                  <a:gd name="T84" fmla="*/ 93 w 719"/>
                  <a:gd name="T85" fmla="*/ 388 h 1126"/>
                  <a:gd name="T86" fmla="*/ 93 w 719"/>
                  <a:gd name="T87" fmla="*/ 299 h 1126"/>
                  <a:gd name="T88" fmla="*/ 101 w 719"/>
                  <a:gd name="T89" fmla="*/ 223 h 1126"/>
                  <a:gd name="T90" fmla="*/ 116 w 719"/>
                  <a:gd name="T91" fmla="*/ 162 h 1126"/>
                  <a:gd name="T92" fmla="*/ 137 w 719"/>
                  <a:gd name="T93" fmla="*/ 116 h 1126"/>
                  <a:gd name="T94" fmla="*/ 161 w 719"/>
                  <a:gd name="T95" fmla="*/ 80 h 1126"/>
                  <a:gd name="T96" fmla="*/ 187 w 719"/>
                  <a:gd name="T97" fmla="*/ 54 h 1126"/>
                  <a:gd name="T98" fmla="*/ 213 w 719"/>
                  <a:gd name="T99" fmla="*/ 37 h 1126"/>
                  <a:gd name="T100" fmla="*/ 237 w 719"/>
                  <a:gd name="T101" fmla="*/ 25 h 1126"/>
                  <a:gd name="T102" fmla="*/ 255 w 719"/>
                  <a:gd name="T103" fmla="*/ 18 h 1126"/>
                  <a:gd name="T104" fmla="*/ 312 w 719"/>
                  <a:gd name="T105" fmla="*/ 2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9" h="1126">
                    <a:moveTo>
                      <a:pt x="337" y="0"/>
                    </a:moveTo>
                    <a:lnTo>
                      <a:pt x="359" y="1"/>
                    </a:lnTo>
                    <a:lnTo>
                      <a:pt x="379" y="4"/>
                    </a:lnTo>
                    <a:lnTo>
                      <a:pt x="397" y="9"/>
                    </a:lnTo>
                    <a:lnTo>
                      <a:pt x="412" y="17"/>
                    </a:lnTo>
                    <a:lnTo>
                      <a:pt x="426" y="24"/>
                    </a:lnTo>
                    <a:lnTo>
                      <a:pt x="436" y="30"/>
                    </a:lnTo>
                    <a:lnTo>
                      <a:pt x="445" y="37"/>
                    </a:lnTo>
                    <a:lnTo>
                      <a:pt x="450" y="42"/>
                    </a:lnTo>
                    <a:lnTo>
                      <a:pt x="454" y="46"/>
                    </a:lnTo>
                    <a:lnTo>
                      <a:pt x="455" y="47"/>
                    </a:lnTo>
                    <a:lnTo>
                      <a:pt x="484" y="46"/>
                    </a:lnTo>
                    <a:lnTo>
                      <a:pt x="510" y="50"/>
                    </a:lnTo>
                    <a:lnTo>
                      <a:pt x="535" y="59"/>
                    </a:lnTo>
                    <a:lnTo>
                      <a:pt x="556" y="71"/>
                    </a:lnTo>
                    <a:lnTo>
                      <a:pt x="574" y="87"/>
                    </a:lnTo>
                    <a:lnTo>
                      <a:pt x="590" y="106"/>
                    </a:lnTo>
                    <a:lnTo>
                      <a:pt x="603" y="130"/>
                    </a:lnTo>
                    <a:lnTo>
                      <a:pt x="614" y="155"/>
                    </a:lnTo>
                    <a:lnTo>
                      <a:pt x="623" y="183"/>
                    </a:lnTo>
                    <a:lnTo>
                      <a:pt x="630" y="214"/>
                    </a:lnTo>
                    <a:lnTo>
                      <a:pt x="634" y="247"/>
                    </a:lnTo>
                    <a:lnTo>
                      <a:pt x="637" y="281"/>
                    </a:lnTo>
                    <a:lnTo>
                      <a:pt x="637" y="318"/>
                    </a:lnTo>
                    <a:lnTo>
                      <a:pt x="636" y="355"/>
                    </a:lnTo>
                    <a:lnTo>
                      <a:pt x="633" y="392"/>
                    </a:lnTo>
                    <a:lnTo>
                      <a:pt x="631" y="429"/>
                    </a:lnTo>
                    <a:lnTo>
                      <a:pt x="632" y="461"/>
                    </a:lnTo>
                    <a:lnTo>
                      <a:pt x="635" y="489"/>
                    </a:lnTo>
                    <a:lnTo>
                      <a:pt x="640" y="514"/>
                    </a:lnTo>
                    <a:lnTo>
                      <a:pt x="647" y="536"/>
                    </a:lnTo>
                    <a:lnTo>
                      <a:pt x="655" y="554"/>
                    </a:lnTo>
                    <a:lnTo>
                      <a:pt x="664" y="569"/>
                    </a:lnTo>
                    <a:lnTo>
                      <a:pt x="674" y="582"/>
                    </a:lnTo>
                    <a:lnTo>
                      <a:pt x="684" y="592"/>
                    </a:lnTo>
                    <a:lnTo>
                      <a:pt x="693" y="599"/>
                    </a:lnTo>
                    <a:lnTo>
                      <a:pt x="701" y="605"/>
                    </a:lnTo>
                    <a:lnTo>
                      <a:pt x="708" y="610"/>
                    </a:lnTo>
                    <a:lnTo>
                      <a:pt x="714" y="612"/>
                    </a:lnTo>
                    <a:lnTo>
                      <a:pt x="718" y="614"/>
                    </a:lnTo>
                    <a:lnTo>
                      <a:pt x="719" y="614"/>
                    </a:lnTo>
                    <a:lnTo>
                      <a:pt x="698" y="633"/>
                    </a:lnTo>
                    <a:lnTo>
                      <a:pt x="673" y="648"/>
                    </a:lnTo>
                    <a:lnTo>
                      <a:pt x="647" y="659"/>
                    </a:lnTo>
                    <a:lnTo>
                      <a:pt x="619" y="668"/>
                    </a:lnTo>
                    <a:lnTo>
                      <a:pt x="593" y="674"/>
                    </a:lnTo>
                    <a:lnTo>
                      <a:pt x="567" y="679"/>
                    </a:lnTo>
                    <a:lnTo>
                      <a:pt x="544" y="681"/>
                    </a:lnTo>
                    <a:lnTo>
                      <a:pt x="524" y="683"/>
                    </a:lnTo>
                    <a:lnTo>
                      <a:pt x="508" y="683"/>
                    </a:lnTo>
                    <a:lnTo>
                      <a:pt x="498" y="684"/>
                    </a:lnTo>
                    <a:lnTo>
                      <a:pt x="494" y="684"/>
                    </a:lnTo>
                    <a:lnTo>
                      <a:pt x="494" y="732"/>
                    </a:lnTo>
                    <a:lnTo>
                      <a:pt x="495" y="735"/>
                    </a:lnTo>
                    <a:lnTo>
                      <a:pt x="361" y="1126"/>
                    </a:lnTo>
                    <a:lnTo>
                      <a:pt x="227" y="735"/>
                    </a:lnTo>
                    <a:lnTo>
                      <a:pt x="227" y="685"/>
                    </a:lnTo>
                    <a:lnTo>
                      <a:pt x="188" y="684"/>
                    </a:lnTo>
                    <a:lnTo>
                      <a:pt x="154" y="681"/>
                    </a:lnTo>
                    <a:lnTo>
                      <a:pt x="124" y="676"/>
                    </a:lnTo>
                    <a:lnTo>
                      <a:pt x="97" y="669"/>
                    </a:lnTo>
                    <a:lnTo>
                      <a:pt x="75" y="662"/>
                    </a:lnTo>
                    <a:lnTo>
                      <a:pt x="55" y="653"/>
                    </a:lnTo>
                    <a:lnTo>
                      <a:pt x="39" y="645"/>
                    </a:lnTo>
                    <a:lnTo>
                      <a:pt x="26" y="636"/>
                    </a:lnTo>
                    <a:lnTo>
                      <a:pt x="16" y="629"/>
                    </a:lnTo>
                    <a:lnTo>
                      <a:pt x="9" y="622"/>
                    </a:lnTo>
                    <a:lnTo>
                      <a:pt x="3" y="616"/>
                    </a:lnTo>
                    <a:lnTo>
                      <a:pt x="0" y="612"/>
                    </a:lnTo>
                    <a:lnTo>
                      <a:pt x="0" y="611"/>
                    </a:lnTo>
                    <a:lnTo>
                      <a:pt x="1" y="611"/>
                    </a:lnTo>
                    <a:lnTo>
                      <a:pt x="3" y="610"/>
                    </a:lnTo>
                    <a:lnTo>
                      <a:pt x="8" y="609"/>
                    </a:lnTo>
                    <a:lnTo>
                      <a:pt x="13" y="607"/>
                    </a:lnTo>
                    <a:lnTo>
                      <a:pt x="20" y="604"/>
                    </a:lnTo>
                    <a:lnTo>
                      <a:pt x="28" y="599"/>
                    </a:lnTo>
                    <a:lnTo>
                      <a:pt x="36" y="592"/>
                    </a:lnTo>
                    <a:lnTo>
                      <a:pt x="44" y="583"/>
                    </a:lnTo>
                    <a:lnTo>
                      <a:pt x="53" y="571"/>
                    </a:lnTo>
                    <a:lnTo>
                      <a:pt x="61" y="556"/>
                    </a:lnTo>
                    <a:lnTo>
                      <a:pt x="69" y="538"/>
                    </a:lnTo>
                    <a:lnTo>
                      <a:pt x="76" y="516"/>
                    </a:lnTo>
                    <a:lnTo>
                      <a:pt x="83" y="491"/>
                    </a:lnTo>
                    <a:lnTo>
                      <a:pt x="88" y="461"/>
                    </a:lnTo>
                    <a:lnTo>
                      <a:pt x="91" y="428"/>
                    </a:lnTo>
                    <a:lnTo>
                      <a:pt x="93" y="388"/>
                    </a:lnTo>
                    <a:lnTo>
                      <a:pt x="93" y="344"/>
                    </a:lnTo>
                    <a:lnTo>
                      <a:pt x="93" y="299"/>
                    </a:lnTo>
                    <a:lnTo>
                      <a:pt x="96" y="259"/>
                    </a:lnTo>
                    <a:lnTo>
                      <a:pt x="101" y="223"/>
                    </a:lnTo>
                    <a:lnTo>
                      <a:pt x="108" y="191"/>
                    </a:lnTo>
                    <a:lnTo>
                      <a:pt x="116" y="162"/>
                    </a:lnTo>
                    <a:lnTo>
                      <a:pt x="126" y="137"/>
                    </a:lnTo>
                    <a:lnTo>
                      <a:pt x="137" y="116"/>
                    </a:lnTo>
                    <a:lnTo>
                      <a:pt x="149" y="96"/>
                    </a:lnTo>
                    <a:lnTo>
                      <a:pt x="161" y="80"/>
                    </a:lnTo>
                    <a:lnTo>
                      <a:pt x="174" y="66"/>
                    </a:lnTo>
                    <a:lnTo>
                      <a:pt x="187" y="54"/>
                    </a:lnTo>
                    <a:lnTo>
                      <a:pt x="200" y="45"/>
                    </a:lnTo>
                    <a:lnTo>
                      <a:pt x="213" y="37"/>
                    </a:lnTo>
                    <a:lnTo>
                      <a:pt x="225" y="30"/>
                    </a:lnTo>
                    <a:lnTo>
                      <a:pt x="237" y="25"/>
                    </a:lnTo>
                    <a:lnTo>
                      <a:pt x="247" y="21"/>
                    </a:lnTo>
                    <a:lnTo>
                      <a:pt x="255" y="18"/>
                    </a:lnTo>
                    <a:lnTo>
                      <a:pt x="285" y="7"/>
                    </a:lnTo>
                    <a:lnTo>
                      <a:pt x="312" y="2"/>
                    </a:lnTo>
                    <a:lnTo>
                      <a:pt x="33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 name="Freeform 1358"/>
              <p:cNvSpPr>
                <a:spLocks noEditPoints="1"/>
              </p:cNvSpPr>
              <p:nvPr/>
            </p:nvSpPr>
            <p:spPr bwMode="auto">
              <a:xfrm>
                <a:off x="2595563" y="5235575"/>
                <a:ext cx="309562" cy="311150"/>
              </a:xfrm>
              <a:custGeom>
                <a:avLst/>
                <a:gdLst>
                  <a:gd name="T0" fmla="*/ 1587 w 3315"/>
                  <a:gd name="T1" fmla="*/ 3090 h 3317"/>
                  <a:gd name="T2" fmla="*/ 1760 w 3315"/>
                  <a:gd name="T3" fmla="*/ 2951 h 3317"/>
                  <a:gd name="T4" fmla="*/ 2502 w 3315"/>
                  <a:gd name="T5" fmla="*/ 2564 h 3317"/>
                  <a:gd name="T6" fmla="*/ 2651 w 3315"/>
                  <a:gd name="T7" fmla="*/ 2714 h 3317"/>
                  <a:gd name="T8" fmla="*/ 2651 w 3315"/>
                  <a:gd name="T9" fmla="*/ 2502 h 3317"/>
                  <a:gd name="T10" fmla="*/ 596 w 3315"/>
                  <a:gd name="T11" fmla="*/ 2630 h 3317"/>
                  <a:gd name="T12" fmla="*/ 803 w 3315"/>
                  <a:gd name="T13" fmla="*/ 2671 h 3317"/>
                  <a:gd name="T14" fmla="*/ 3001 w 3315"/>
                  <a:gd name="T15" fmla="*/ 1544 h 3317"/>
                  <a:gd name="T16" fmla="*/ 2950 w 3315"/>
                  <a:gd name="T17" fmla="*/ 1760 h 3317"/>
                  <a:gd name="T18" fmla="*/ 3090 w 3315"/>
                  <a:gd name="T19" fmla="*/ 1587 h 3317"/>
                  <a:gd name="T20" fmla="*/ 201 w 3315"/>
                  <a:gd name="T21" fmla="*/ 1657 h 3317"/>
                  <a:gd name="T22" fmla="*/ 417 w 3315"/>
                  <a:gd name="T23" fmla="*/ 1708 h 3317"/>
                  <a:gd name="T24" fmla="*/ 1530 w 3315"/>
                  <a:gd name="T25" fmla="*/ 997 h 3317"/>
                  <a:gd name="T26" fmla="*/ 1011 w 3315"/>
                  <a:gd name="T27" fmla="*/ 1470 h 3317"/>
                  <a:gd name="T28" fmla="*/ 1188 w 3315"/>
                  <a:gd name="T29" fmla="*/ 2143 h 3317"/>
                  <a:gd name="T30" fmla="*/ 1823 w 3315"/>
                  <a:gd name="T31" fmla="*/ 2063 h 3317"/>
                  <a:gd name="T32" fmla="*/ 2204 w 3315"/>
                  <a:gd name="T33" fmla="*/ 2053 h 3317"/>
                  <a:gd name="T34" fmla="*/ 2260 w 3315"/>
                  <a:gd name="T35" fmla="*/ 1354 h 3317"/>
                  <a:gd name="T36" fmla="*/ 1658 w 3315"/>
                  <a:gd name="T37" fmla="*/ 985 h 3317"/>
                  <a:gd name="T38" fmla="*/ 2513 w 3315"/>
                  <a:gd name="T39" fmla="*/ 771 h 3317"/>
                  <a:gd name="T40" fmla="*/ 2720 w 3315"/>
                  <a:gd name="T41" fmla="*/ 729 h 3317"/>
                  <a:gd name="T42" fmla="*/ 665 w 3315"/>
                  <a:gd name="T43" fmla="*/ 602 h 3317"/>
                  <a:gd name="T44" fmla="*/ 665 w 3315"/>
                  <a:gd name="T45" fmla="*/ 813 h 3317"/>
                  <a:gd name="T46" fmla="*/ 814 w 3315"/>
                  <a:gd name="T47" fmla="*/ 665 h 3317"/>
                  <a:gd name="T48" fmla="*/ 1556 w 3315"/>
                  <a:gd name="T49" fmla="*/ 265 h 3317"/>
                  <a:gd name="T50" fmla="*/ 1729 w 3315"/>
                  <a:gd name="T51" fmla="*/ 403 h 3317"/>
                  <a:gd name="T52" fmla="*/ 1658 w 3315"/>
                  <a:gd name="T53" fmla="*/ 0 h 3317"/>
                  <a:gd name="T54" fmla="*/ 1973 w 3315"/>
                  <a:gd name="T55" fmla="*/ 314 h 3317"/>
                  <a:gd name="T56" fmla="*/ 1898 w 3315"/>
                  <a:gd name="T57" fmla="*/ 822 h 3317"/>
                  <a:gd name="T58" fmla="*/ 2305 w 3315"/>
                  <a:gd name="T59" fmla="*/ 619 h 3317"/>
                  <a:gd name="T60" fmla="*/ 2663 w 3315"/>
                  <a:gd name="T61" fmla="*/ 398 h 3317"/>
                  <a:gd name="T62" fmla="*/ 2921 w 3315"/>
                  <a:gd name="T63" fmla="*/ 727 h 3317"/>
                  <a:gd name="T64" fmla="*/ 2619 w 3315"/>
                  <a:gd name="T65" fmla="*/ 1022 h 3317"/>
                  <a:gd name="T66" fmla="*/ 2520 w 3315"/>
                  <a:gd name="T67" fmla="*/ 1551 h 3317"/>
                  <a:gd name="T68" fmla="*/ 3085 w 3315"/>
                  <a:gd name="T69" fmla="*/ 1354 h 3317"/>
                  <a:gd name="T70" fmla="*/ 3304 w 3315"/>
                  <a:gd name="T71" fmla="*/ 1741 h 3317"/>
                  <a:gd name="T72" fmla="*/ 2912 w 3315"/>
                  <a:gd name="T73" fmla="*/ 1959 h 3317"/>
                  <a:gd name="T74" fmla="*/ 2447 w 3315"/>
                  <a:gd name="T75" fmla="*/ 2022 h 3317"/>
                  <a:gd name="T76" fmla="*/ 2767 w 3315"/>
                  <a:gd name="T77" fmla="*/ 2336 h 3317"/>
                  <a:gd name="T78" fmla="*/ 2895 w 3315"/>
                  <a:gd name="T79" fmla="*/ 2735 h 3317"/>
                  <a:gd name="T80" fmla="*/ 2515 w 3315"/>
                  <a:gd name="T81" fmla="*/ 2909 h 3317"/>
                  <a:gd name="T82" fmla="*/ 2299 w 3315"/>
                  <a:gd name="T83" fmla="*/ 2543 h 3317"/>
                  <a:gd name="T84" fmla="*/ 1803 w 3315"/>
                  <a:gd name="T85" fmla="*/ 2723 h 3317"/>
                  <a:gd name="T86" fmla="*/ 1930 w 3315"/>
                  <a:gd name="T87" fmla="*/ 3160 h 3317"/>
                  <a:gd name="T88" fmla="*/ 1499 w 3315"/>
                  <a:gd name="T89" fmla="*/ 3273 h 3317"/>
                  <a:gd name="T90" fmla="*/ 1391 w 3315"/>
                  <a:gd name="T91" fmla="*/ 2835 h 3317"/>
                  <a:gd name="T92" fmla="*/ 1174 w 3315"/>
                  <a:gd name="T93" fmla="*/ 2381 h 3317"/>
                  <a:gd name="T94" fmla="*/ 931 w 3315"/>
                  <a:gd name="T95" fmla="*/ 2831 h 3317"/>
                  <a:gd name="T96" fmla="*/ 515 w 3315"/>
                  <a:gd name="T97" fmla="*/ 2857 h 3317"/>
                  <a:gd name="T98" fmla="*/ 437 w 3315"/>
                  <a:gd name="T99" fmla="*/ 2447 h 3317"/>
                  <a:gd name="T100" fmla="*/ 842 w 3315"/>
                  <a:gd name="T101" fmla="*/ 2323 h 3317"/>
                  <a:gd name="T102" fmla="*/ 555 w 3315"/>
                  <a:gd name="T103" fmla="*/ 1861 h 3317"/>
                  <a:gd name="T104" fmla="*/ 123 w 3315"/>
                  <a:gd name="T105" fmla="*/ 1907 h 3317"/>
                  <a:gd name="T106" fmla="*/ 66 w 3315"/>
                  <a:gd name="T107" fmla="*/ 1466 h 3317"/>
                  <a:gd name="T108" fmla="*/ 513 w 3315"/>
                  <a:gd name="T109" fmla="*/ 1414 h 3317"/>
                  <a:gd name="T110" fmla="*/ 974 w 3315"/>
                  <a:gd name="T111" fmla="*/ 1120 h 3317"/>
                  <a:gd name="T112" fmla="*/ 459 w 3315"/>
                  <a:gd name="T113" fmla="*/ 901 h 3317"/>
                  <a:gd name="T114" fmla="*/ 486 w 3315"/>
                  <a:gd name="T115" fmla="*/ 485 h 3317"/>
                  <a:gd name="T116" fmla="*/ 901 w 3315"/>
                  <a:gd name="T117" fmla="*/ 459 h 3317"/>
                  <a:gd name="T118" fmla="*/ 1124 w 3315"/>
                  <a:gd name="T119" fmla="*/ 973 h 3317"/>
                  <a:gd name="T120" fmla="*/ 1428 w 3315"/>
                  <a:gd name="T121" fmla="*/ 528 h 3317"/>
                  <a:gd name="T122" fmla="*/ 1436 w 3315"/>
                  <a:gd name="T123" fmla="*/ 92 h 3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15" h="3317">
                    <a:moveTo>
                      <a:pt x="1658" y="2888"/>
                    </a:moveTo>
                    <a:lnTo>
                      <a:pt x="1632" y="2891"/>
                    </a:lnTo>
                    <a:lnTo>
                      <a:pt x="1608" y="2899"/>
                    </a:lnTo>
                    <a:lnTo>
                      <a:pt x="1587" y="2912"/>
                    </a:lnTo>
                    <a:lnTo>
                      <a:pt x="1569" y="2930"/>
                    </a:lnTo>
                    <a:lnTo>
                      <a:pt x="1556" y="2951"/>
                    </a:lnTo>
                    <a:lnTo>
                      <a:pt x="1547" y="2976"/>
                    </a:lnTo>
                    <a:lnTo>
                      <a:pt x="1544" y="3001"/>
                    </a:lnTo>
                    <a:lnTo>
                      <a:pt x="1547" y="3027"/>
                    </a:lnTo>
                    <a:lnTo>
                      <a:pt x="1556" y="3051"/>
                    </a:lnTo>
                    <a:lnTo>
                      <a:pt x="1569" y="3073"/>
                    </a:lnTo>
                    <a:lnTo>
                      <a:pt x="1587" y="3090"/>
                    </a:lnTo>
                    <a:lnTo>
                      <a:pt x="1608" y="3104"/>
                    </a:lnTo>
                    <a:lnTo>
                      <a:pt x="1632" y="3112"/>
                    </a:lnTo>
                    <a:lnTo>
                      <a:pt x="1658" y="3115"/>
                    </a:lnTo>
                    <a:lnTo>
                      <a:pt x="1684" y="3112"/>
                    </a:lnTo>
                    <a:lnTo>
                      <a:pt x="1708" y="3104"/>
                    </a:lnTo>
                    <a:lnTo>
                      <a:pt x="1729" y="3090"/>
                    </a:lnTo>
                    <a:lnTo>
                      <a:pt x="1747" y="3073"/>
                    </a:lnTo>
                    <a:lnTo>
                      <a:pt x="1760" y="3051"/>
                    </a:lnTo>
                    <a:lnTo>
                      <a:pt x="1769" y="3027"/>
                    </a:lnTo>
                    <a:lnTo>
                      <a:pt x="1772" y="3001"/>
                    </a:lnTo>
                    <a:lnTo>
                      <a:pt x="1769" y="2976"/>
                    </a:lnTo>
                    <a:lnTo>
                      <a:pt x="1760" y="2951"/>
                    </a:lnTo>
                    <a:lnTo>
                      <a:pt x="1747" y="2930"/>
                    </a:lnTo>
                    <a:lnTo>
                      <a:pt x="1729" y="2912"/>
                    </a:lnTo>
                    <a:lnTo>
                      <a:pt x="1708" y="2899"/>
                    </a:lnTo>
                    <a:lnTo>
                      <a:pt x="1684" y="2891"/>
                    </a:lnTo>
                    <a:lnTo>
                      <a:pt x="1658" y="2888"/>
                    </a:lnTo>
                    <a:close/>
                    <a:moveTo>
                      <a:pt x="2608" y="2494"/>
                    </a:moveTo>
                    <a:lnTo>
                      <a:pt x="2586" y="2496"/>
                    </a:lnTo>
                    <a:lnTo>
                      <a:pt x="2565" y="2502"/>
                    </a:lnTo>
                    <a:lnTo>
                      <a:pt x="2546" y="2513"/>
                    </a:lnTo>
                    <a:lnTo>
                      <a:pt x="2527" y="2527"/>
                    </a:lnTo>
                    <a:lnTo>
                      <a:pt x="2513" y="2545"/>
                    </a:lnTo>
                    <a:lnTo>
                      <a:pt x="2502" y="2564"/>
                    </a:lnTo>
                    <a:lnTo>
                      <a:pt x="2496" y="2586"/>
                    </a:lnTo>
                    <a:lnTo>
                      <a:pt x="2494" y="2608"/>
                    </a:lnTo>
                    <a:lnTo>
                      <a:pt x="2496" y="2629"/>
                    </a:lnTo>
                    <a:lnTo>
                      <a:pt x="2502" y="2650"/>
                    </a:lnTo>
                    <a:lnTo>
                      <a:pt x="2513" y="2671"/>
                    </a:lnTo>
                    <a:lnTo>
                      <a:pt x="2527" y="2689"/>
                    </a:lnTo>
                    <a:lnTo>
                      <a:pt x="2546" y="2703"/>
                    </a:lnTo>
                    <a:lnTo>
                      <a:pt x="2565" y="2714"/>
                    </a:lnTo>
                    <a:lnTo>
                      <a:pt x="2586" y="2720"/>
                    </a:lnTo>
                    <a:lnTo>
                      <a:pt x="2608" y="2722"/>
                    </a:lnTo>
                    <a:lnTo>
                      <a:pt x="2629" y="2720"/>
                    </a:lnTo>
                    <a:lnTo>
                      <a:pt x="2651" y="2714"/>
                    </a:lnTo>
                    <a:lnTo>
                      <a:pt x="2671" y="2703"/>
                    </a:lnTo>
                    <a:lnTo>
                      <a:pt x="2688" y="2689"/>
                    </a:lnTo>
                    <a:lnTo>
                      <a:pt x="2703" y="2671"/>
                    </a:lnTo>
                    <a:lnTo>
                      <a:pt x="2713" y="2650"/>
                    </a:lnTo>
                    <a:lnTo>
                      <a:pt x="2720" y="2630"/>
                    </a:lnTo>
                    <a:lnTo>
                      <a:pt x="2722" y="2608"/>
                    </a:lnTo>
                    <a:lnTo>
                      <a:pt x="2720" y="2587"/>
                    </a:lnTo>
                    <a:lnTo>
                      <a:pt x="2713" y="2565"/>
                    </a:lnTo>
                    <a:lnTo>
                      <a:pt x="2703" y="2545"/>
                    </a:lnTo>
                    <a:lnTo>
                      <a:pt x="2688" y="2527"/>
                    </a:lnTo>
                    <a:lnTo>
                      <a:pt x="2671" y="2513"/>
                    </a:lnTo>
                    <a:lnTo>
                      <a:pt x="2651" y="2502"/>
                    </a:lnTo>
                    <a:lnTo>
                      <a:pt x="2629" y="2496"/>
                    </a:lnTo>
                    <a:lnTo>
                      <a:pt x="2608" y="2494"/>
                    </a:lnTo>
                    <a:close/>
                    <a:moveTo>
                      <a:pt x="708" y="2494"/>
                    </a:moveTo>
                    <a:lnTo>
                      <a:pt x="687" y="2496"/>
                    </a:lnTo>
                    <a:lnTo>
                      <a:pt x="665" y="2502"/>
                    </a:lnTo>
                    <a:lnTo>
                      <a:pt x="645" y="2513"/>
                    </a:lnTo>
                    <a:lnTo>
                      <a:pt x="628" y="2527"/>
                    </a:lnTo>
                    <a:lnTo>
                      <a:pt x="613" y="2545"/>
                    </a:lnTo>
                    <a:lnTo>
                      <a:pt x="603" y="2565"/>
                    </a:lnTo>
                    <a:lnTo>
                      <a:pt x="596" y="2587"/>
                    </a:lnTo>
                    <a:lnTo>
                      <a:pt x="594" y="2608"/>
                    </a:lnTo>
                    <a:lnTo>
                      <a:pt x="596" y="2630"/>
                    </a:lnTo>
                    <a:lnTo>
                      <a:pt x="603" y="2650"/>
                    </a:lnTo>
                    <a:lnTo>
                      <a:pt x="613" y="2671"/>
                    </a:lnTo>
                    <a:lnTo>
                      <a:pt x="628" y="2689"/>
                    </a:lnTo>
                    <a:lnTo>
                      <a:pt x="645" y="2703"/>
                    </a:lnTo>
                    <a:lnTo>
                      <a:pt x="665" y="2714"/>
                    </a:lnTo>
                    <a:lnTo>
                      <a:pt x="687" y="2720"/>
                    </a:lnTo>
                    <a:lnTo>
                      <a:pt x="708" y="2722"/>
                    </a:lnTo>
                    <a:lnTo>
                      <a:pt x="730" y="2720"/>
                    </a:lnTo>
                    <a:lnTo>
                      <a:pt x="751" y="2714"/>
                    </a:lnTo>
                    <a:lnTo>
                      <a:pt x="770" y="2703"/>
                    </a:lnTo>
                    <a:lnTo>
                      <a:pt x="789" y="2689"/>
                    </a:lnTo>
                    <a:lnTo>
                      <a:pt x="803" y="2671"/>
                    </a:lnTo>
                    <a:lnTo>
                      <a:pt x="814" y="2650"/>
                    </a:lnTo>
                    <a:lnTo>
                      <a:pt x="820" y="2629"/>
                    </a:lnTo>
                    <a:lnTo>
                      <a:pt x="822" y="2608"/>
                    </a:lnTo>
                    <a:lnTo>
                      <a:pt x="820" y="2586"/>
                    </a:lnTo>
                    <a:lnTo>
                      <a:pt x="814" y="2564"/>
                    </a:lnTo>
                    <a:lnTo>
                      <a:pt x="803" y="2545"/>
                    </a:lnTo>
                    <a:lnTo>
                      <a:pt x="789" y="2527"/>
                    </a:lnTo>
                    <a:lnTo>
                      <a:pt x="770" y="2513"/>
                    </a:lnTo>
                    <a:lnTo>
                      <a:pt x="751" y="2502"/>
                    </a:lnTo>
                    <a:lnTo>
                      <a:pt x="730" y="2496"/>
                    </a:lnTo>
                    <a:lnTo>
                      <a:pt x="708" y="2494"/>
                    </a:lnTo>
                    <a:close/>
                    <a:moveTo>
                      <a:pt x="3001" y="1544"/>
                    </a:moveTo>
                    <a:lnTo>
                      <a:pt x="2975" y="1547"/>
                    </a:lnTo>
                    <a:lnTo>
                      <a:pt x="2950" y="1555"/>
                    </a:lnTo>
                    <a:lnTo>
                      <a:pt x="2930" y="1569"/>
                    </a:lnTo>
                    <a:lnTo>
                      <a:pt x="2912" y="1587"/>
                    </a:lnTo>
                    <a:lnTo>
                      <a:pt x="2899" y="1608"/>
                    </a:lnTo>
                    <a:lnTo>
                      <a:pt x="2890" y="1631"/>
                    </a:lnTo>
                    <a:lnTo>
                      <a:pt x="2887" y="1657"/>
                    </a:lnTo>
                    <a:lnTo>
                      <a:pt x="2890" y="1684"/>
                    </a:lnTo>
                    <a:lnTo>
                      <a:pt x="2899" y="1708"/>
                    </a:lnTo>
                    <a:lnTo>
                      <a:pt x="2912" y="1729"/>
                    </a:lnTo>
                    <a:lnTo>
                      <a:pt x="2930" y="1746"/>
                    </a:lnTo>
                    <a:lnTo>
                      <a:pt x="2950" y="1760"/>
                    </a:lnTo>
                    <a:lnTo>
                      <a:pt x="2975" y="1769"/>
                    </a:lnTo>
                    <a:lnTo>
                      <a:pt x="3001" y="1772"/>
                    </a:lnTo>
                    <a:lnTo>
                      <a:pt x="3027" y="1769"/>
                    </a:lnTo>
                    <a:lnTo>
                      <a:pt x="3051" y="1760"/>
                    </a:lnTo>
                    <a:lnTo>
                      <a:pt x="3073" y="1746"/>
                    </a:lnTo>
                    <a:lnTo>
                      <a:pt x="3090" y="1729"/>
                    </a:lnTo>
                    <a:lnTo>
                      <a:pt x="3103" y="1708"/>
                    </a:lnTo>
                    <a:lnTo>
                      <a:pt x="3112" y="1684"/>
                    </a:lnTo>
                    <a:lnTo>
                      <a:pt x="3115" y="1657"/>
                    </a:lnTo>
                    <a:lnTo>
                      <a:pt x="3112" y="1631"/>
                    </a:lnTo>
                    <a:lnTo>
                      <a:pt x="3103" y="1608"/>
                    </a:lnTo>
                    <a:lnTo>
                      <a:pt x="3090" y="1587"/>
                    </a:lnTo>
                    <a:lnTo>
                      <a:pt x="3073" y="1569"/>
                    </a:lnTo>
                    <a:lnTo>
                      <a:pt x="3051" y="1555"/>
                    </a:lnTo>
                    <a:lnTo>
                      <a:pt x="3027" y="1547"/>
                    </a:lnTo>
                    <a:lnTo>
                      <a:pt x="3001" y="1544"/>
                    </a:lnTo>
                    <a:close/>
                    <a:moveTo>
                      <a:pt x="315" y="1544"/>
                    </a:moveTo>
                    <a:lnTo>
                      <a:pt x="289" y="1547"/>
                    </a:lnTo>
                    <a:lnTo>
                      <a:pt x="265" y="1555"/>
                    </a:lnTo>
                    <a:lnTo>
                      <a:pt x="243" y="1569"/>
                    </a:lnTo>
                    <a:lnTo>
                      <a:pt x="226" y="1587"/>
                    </a:lnTo>
                    <a:lnTo>
                      <a:pt x="213" y="1608"/>
                    </a:lnTo>
                    <a:lnTo>
                      <a:pt x="204" y="1631"/>
                    </a:lnTo>
                    <a:lnTo>
                      <a:pt x="201" y="1657"/>
                    </a:lnTo>
                    <a:lnTo>
                      <a:pt x="204" y="1684"/>
                    </a:lnTo>
                    <a:lnTo>
                      <a:pt x="213" y="1708"/>
                    </a:lnTo>
                    <a:lnTo>
                      <a:pt x="226" y="1729"/>
                    </a:lnTo>
                    <a:lnTo>
                      <a:pt x="243" y="1746"/>
                    </a:lnTo>
                    <a:lnTo>
                      <a:pt x="265" y="1760"/>
                    </a:lnTo>
                    <a:lnTo>
                      <a:pt x="289" y="1769"/>
                    </a:lnTo>
                    <a:lnTo>
                      <a:pt x="315" y="1772"/>
                    </a:lnTo>
                    <a:lnTo>
                      <a:pt x="341" y="1769"/>
                    </a:lnTo>
                    <a:lnTo>
                      <a:pt x="366" y="1760"/>
                    </a:lnTo>
                    <a:lnTo>
                      <a:pt x="386" y="1746"/>
                    </a:lnTo>
                    <a:lnTo>
                      <a:pt x="404" y="1729"/>
                    </a:lnTo>
                    <a:lnTo>
                      <a:pt x="417" y="1708"/>
                    </a:lnTo>
                    <a:lnTo>
                      <a:pt x="426" y="1684"/>
                    </a:lnTo>
                    <a:lnTo>
                      <a:pt x="429" y="1657"/>
                    </a:lnTo>
                    <a:lnTo>
                      <a:pt x="426" y="1631"/>
                    </a:lnTo>
                    <a:lnTo>
                      <a:pt x="417" y="1608"/>
                    </a:lnTo>
                    <a:lnTo>
                      <a:pt x="404" y="1587"/>
                    </a:lnTo>
                    <a:lnTo>
                      <a:pt x="386" y="1569"/>
                    </a:lnTo>
                    <a:lnTo>
                      <a:pt x="366" y="1555"/>
                    </a:lnTo>
                    <a:lnTo>
                      <a:pt x="341" y="1547"/>
                    </a:lnTo>
                    <a:lnTo>
                      <a:pt x="315" y="1544"/>
                    </a:lnTo>
                    <a:close/>
                    <a:moveTo>
                      <a:pt x="1658" y="985"/>
                    </a:moveTo>
                    <a:lnTo>
                      <a:pt x="1593" y="988"/>
                    </a:lnTo>
                    <a:lnTo>
                      <a:pt x="1530" y="997"/>
                    </a:lnTo>
                    <a:lnTo>
                      <a:pt x="1468" y="1011"/>
                    </a:lnTo>
                    <a:lnTo>
                      <a:pt x="1410" y="1031"/>
                    </a:lnTo>
                    <a:lnTo>
                      <a:pt x="1353" y="1057"/>
                    </a:lnTo>
                    <a:lnTo>
                      <a:pt x="1300" y="1087"/>
                    </a:lnTo>
                    <a:lnTo>
                      <a:pt x="1250" y="1122"/>
                    </a:lnTo>
                    <a:lnTo>
                      <a:pt x="1203" y="1161"/>
                    </a:lnTo>
                    <a:lnTo>
                      <a:pt x="1160" y="1204"/>
                    </a:lnTo>
                    <a:lnTo>
                      <a:pt x="1121" y="1250"/>
                    </a:lnTo>
                    <a:lnTo>
                      <a:pt x="1086" y="1301"/>
                    </a:lnTo>
                    <a:lnTo>
                      <a:pt x="1056" y="1354"/>
                    </a:lnTo>
                    <a:lnTo>
                      <a:pt x="1031" y="1411"/>
                    </a:lnTo>
                    <a:lnTo>
                      <a:pt x="1011" y="1470"/>
                    </a:lnTo>
                    <a:lnTo>
                      <a:pt x="996" y="1531"/>
                    </a:lnTo>
                    <a:lnTo>
                      <a:pt x="987" y="1594"/>
                    </a:lnTo>
                    <a:lnTo>
                      <a:pt x="983" y="1660"/>
                    </a:lnTo>
                    <a:lnTo>
                      <a:pt x="987" y="1722"/>
                    </a:lnTo>
                    <a:lnTo>
                      <a:pt x="995" y="1783"/>
                    </a:lnTo>
                    <a:lnTo>
                      <a:pt x="1009" y="1841"/>
                    </a:lnTo>
                    <a:lnTo>
                      <a:pt x="1027" y="1899"/>
                    </a:lnTo>
                    <a:lnTo>
                      <a:pt x="1051" y="1953"/>
                    </a:lnTo>
                    <a:lnTo>
                      <a:pt x="1079" y="2005"/>
                    </a:lnTo>
                    <a:lnTo>
                      <a:pt x="1112" y="2054"/>
                    </a:lnTo>
                    <a:lnTo>
                      <a:pt x="1148" y="2101"/>
                    </a:lnTo>
                    <a:lnTo>
                      <a:pt x="1188" y="2143"/>
                    </a:lnTo>
                    <a:lnTo>
                      <a:pt x="1191" y="2123"/>
                    </a:lnTo>
                    <a:lnTo>
                      <a:pt x="1200" y="2095"/>
                    </a:lnTo>
                    <a:lnTo>
                      <a:pt x="1213" y="2070"/>
                    </a:lnTo>
                    <a:lnTo>
                      <a:pt x="1230" y="2046"/>
                    </a:lnTo>
                    <a:lnTo>
                      <a:pt x="1251" y="2027"/>
                    </a:lnTo>
                    <a:lnTo>
                      <a:pt x="1275" y="2012"/>
                    </a:lnTo>
                    <a:lnTo>
                      <a:pt x="1440" y="1930"/>
                    </a:lnTo>
                    <a:lnTo>
                      <a:pt x="1474" y="1913"/>
                    </a:lnTo>
                    <a:lnTo>
                      <a:pt x="1420" y="2070"/>
                    </a:lnTo>
                    <a:lnTo>
                      <a:pt x="1494" y="2064"/>
                    </a:lnTo>
                    <a:lnTo>
                      <a:pt x="1658" y="2266"/>
                    </a:lnTo>
                    <a:lnTo>
                      <a:pt x="1823" y="2063"/>
                    </a:lnTo>
                    <a:lnTo>
                      <a:pt x="1897" y="2069"/>
                    </a:lnTo>
                    <a:lnTo>
                      <a:pt x="1844" y="1912"/>
                    </a:lnTo>
                    <a:lnTo>
                      <a:pt x="1872" y="1927"/>
                    </a:lnTo>
                    <a:lnTo>
                      <a:pt x="2041" y="2010"/>
                    </a:lnTo>
                    <a:lnTo>
                      <a:pt x="2065" y="2026"/>
                    </a:lnTo>
                    <a:lnTo>
                      <a:pt x="2086" y="2045"/>
                    </a:lnTo>
                    <a:lnTo>
                      <a:pt x="2103" y="2069"/>
                    </a:lnTo>
                    <a:lnTo>
                      <a:pt x="2116" y="2094"/>
                    </a:lnTo>
                    <a:lnTo>
                      <a:pt x="2124" y="2122"/>
                    </a:lnTo>
                    <a:lnTo>
                      <a:pt x="2128" y="2141"/>
                    </a:lnTo>
                    <a:lnTo>
                      <a:pt x="2168" y="2099"/>
                    </a:lnTo>
                    <a:lnTo>
                      <a:pt x="2204" y="2053"/>
                    </a:lnTo>
                    <a:lnTo>
                      <a:pt x="2237" y="2004"/>
                    </a:lnTo>
                    <a:lnTo>
                      <a:pt x="2265" y="1952"/>
                    </a:lnTo>
                    <a:lnTo>
                      <a:pt x="2289" y="1898"/>
                    </a:lnTo>
                    <a:lnTo>
                      <a:pt x="2307" y="1841"/>
                    </a:lnTo>
                    <a:lnTo>
                      <a:pt x="2321" y="1782"/>
                    </a:lnTo>
                    <a:lnTo>
                      <a:pt x="2329" y="1721"/>
                    </a:lnTo>
                    <a:lnTo>
                      <a:pt x="2333" y="1660"/>
                    </a:lnTo>
                    <a:lnTo>
                      <a:pt x="2329" y="1594"/>
                    </a:lnTo>
                    <a:lnTo>
                      <a:pt x="2320" y="1531"/>
                    </a:lnTo>
                    <a:lnTo>
                      <a:pt x="2305" y="1470"/>
                    </a:lnTo>
                    <a:lnTo>
                      <a:pt x="2285" y="1411"/>
                    </a:lnTo>
                    <a:lnTo>
                      <a:pt x="2260" y="1354"/>
                    </a:lnTo>
                    <a:lnTo>
                      <a:pt x="2230" y="1301"/>
                    </a:lnTo>
                    <a:lnTo>
                      <a:pt x="2195" y="1250"/>
                    </a:lnTo>
                    <a:lnTo>
                      <a:pt x="2156" y="1204"/>
                    </a:lnTo>
                    <a:lnTo>
                      <a:pt x="2113" y="1161"/>
                    </a:lnTo>
                    <a:lnTo>
                      <a:pt x="2066" y="1122"/>
                    </a:lnTo>
                    <a:lnTo>
                      <a:pt x="2016" y="1087"/>
                    </a:lnTo>
                    <a:lnTo>
                      <a:pt x="1963" y="1057"/>
                    </a:lnTo>
                    <a:lnTo>
                      <a:pt x="1906" y="1031"/>
                    </a:lnTo>
                    <a:lnTo>
                      <a:pt x="1848" y="1011"/>
                    </a:lnTo>
                    <a:lnTo>
                      <a:pt x="1786" y="997"/>
                    </a:lnTo>
                    <a:lnTo>
                      <a:pt x="1723" y="988"/>
                    </a:lnTo>
                    <a:lnTo>
                      <a:pt x="1658" y="985"/>
                    </a:lnTo>
                    <a:close/>
                    <a:moveTo>
                      <a:pt x="2608" y="594"/>
                    </a:moveTo>
                    <a:lnTo>
                      <a:pt x="2586" y="596"/>
                    </a:lnTo>
                    <a:lnTo>
                      <a:pt x="2565" y="602"/>
                    </a:lnTo>
                    <a:lnTo>
                      <a:pt x="2546" y="612"/>
                    </a:lnTo>
                    <a:lnTo>
                      <a:pt x="2527" y="627"/>
                    </a:lnTo>
                    <a:lnTo>
                      <a:pt x="2513" y="645"/>
                    </a:lnTo>
                    <a:lnTo>
                      <a:pt x="2502" y="665"/>
                    </a:lnTo>
                    <a:lnTo>
                      <a:pt x="2496" y="686"/>
                    </a:lnTo>
                    <a:lnTo>
                      <a:pt x="2494" y="708"/>
                    </a:lnTo>
                    <a:lnTo>
                      <a:pt x="2496" y="729"/>
                    </a:lnTo>
                    <a:lnTo>
                      <a:pt x="2502" y="751"/>
                    </a:lnTo>
                    <a:lnTo>
                      <a:pt x="2513" y="771"/>
                    </a:lnTo>
                    <a:lnTo>
                      <a:pt x="2527" y="788"/>
                    </a:lnTo>
                    <a:lnTo>
                      <a:pt x="2546" y="803"/>
                    </a:lnTo>
                    <a:lnTo>
                      <a:pt x="2565" y="813"/>
                    </a:lnTo>
                    <a:lnTo>
                      <a:pt x="2586" y="819"/>
                    </a:lnTo>
                    <a:lnTo>
                      <a:pt x="2608" y="821"/>
                    </a:lnTo>
                    <a:lnTo>
                      <a:pt x="2629" y="819"/>
                    </a:lnTo>
                    <a:lnTo>
                      <a:pt x="2651" y="813"/>
                    </a:lnTo>
                    <a:lnTo>
                      <a:pt x="2671" y="803"/>
                    </a:lnTo>
                    <a:lnTo>
                      <a:pt x="2688" y="788"/>
                    </a:lnTo>
                    <a:lnTo>
                      <a:pt x="2703" y="771"/>
                    </a:lnTo>
                    <a:lnTo>
                      <a:pt x="2713" y="751"/>
                    </a:lnTo>
                    <a:lnTo>
                      <a:pt x="2720" y="729"/>
                    </a:lnTo>
                    <a:lnTo>
                      <a:pt x="2722" y="708"/>
                    </a:lnTo>
                    <a:lnTo>
                      <a:pt x="2720" y="686"/>
                    </a:lnTo>
                    <a:lnTo>
                      <a:pt x="2713" y="665"/>
                    </a:lnTo>
                    <a:lnTo>
                      <a:pt x="2703" y="645"/>
                    </a:lnTo>
                    <a:lnTo>
                      <a:pt x="2688" y="627"/>
                    </a:lnTo>
                    <a:lnTo>
                      <a:pt x="2671" y="612"/>
                    </a:lnTo>
                    <a:lnTo>
                      <a:pt x="2651" y="602"/>
                    </a:lnTo>
                    <a:lnTo>
                      <a:pt x="2629" y="596"/>
                    </a:lnTo>
                    <a:lnTo>
                      <a:pt x="2608" y="594"/>
                    </a:lnTo>
                    <a:close/>
                    <a:moveTo>
                      <a:pt x="708" y="594"/>
                    </a:moveTo>
                    <a:lnTo>
                      <a:pt x="687" y="596"/>
                    </a:lnTo>
                    <a:lnTo>
                      <a:pt x="665" y="602"/>
                    </a:lnTo>
                    <a:lnTo>
                      <a:pt x="645" y="612"/>
                    </a:lnTo>
                    <a:lnTo>
                      <a:pt x="628" y="627"/>
                    </a:lnTo>
                    <a:lnTo>
                      <a:pt x="613" y="645"/>
                    </a:lnTo>
                    <a:lnTo>
                      <a:pt x="603" y="665"/>
                    </a:lnTo>
                    <a:lnTo>
                      <a:pt x="596" y="686"/>
                    </a:lnTo>
                    <a:lnTo>
                      <a:pt x="594" y="708"/>
                    </a:lnTo>
                    <a:lnTo>
                      <a:pt x="596" y="729"/>
                    </a:lnTo>
                    <a:lnTo>
                      <a:pt x="603" y="751"/>
                    </a:lnTo>
                    <a:lnTo>
                      <a:pt x="613" y="771"/>
                    </a:lnTo>
                    <a:lnTo>
                      <a:pt x="628" y="788"/>
                    </a:lnTo>
                    <a:lnTo>
                      <a:pt x="645" y="803"/>
                    </a:lnTo>
                    <a:lnTo>
                      <a:pt x="665" y="813"/>
                    </a:lnTo>
                    <a:lnTo>
                      <a:pt x="687" y="819"/>
                    </a:lnTo>
                    <a:lnTo>
                      <a:pt x="708" y="821"/>
                    </a:lnTo>
                    <a:lnTo>
                      <a:pt x="730" y="819"/>
                    </a:lnTo>
                    <a:lnTo>
                      <a:pt x="751" y="813"/>
                    </a:lnTo>
                    <a:lnTo>
                      <a:pt x="770" y="803"/>
                    </a:lnTo>
                    <a:lnTo>
                      <a:pt x="789" y="788"/>
                    </a:lnTo>
                    <a:lnTo>
                      <a:pt x="803" y="771"/>
                    </a:lnTo>
                    <a:lnTo>
                      <a:pt x="814" y="751"/>
                    </a:lnTo>
                    <a:lnTo>
                      <a:pt x="820" y="729"/>
                    </a:lnTo>
                    <a:lnTo>
                      <a:pt x="822" y="708"/>
                    </a:lnTo>
                    <a:lnTo>
                      <a:pt x="820" y="686"/>
                    </a:lnTo>
                    <a:lnTo>
                      <a:pt x="814" y="665"/>
                    </a:lnTo>
                    <a:lnTo>
                      <a:pt x="803" y="645"/>
                    </a:lnTo>
                    <a:lnTo>
                      <a:pt x="789" y="627"/>
                    </a:lnTo>
                    <a:lnTo>
                      <a:pt x="770" y="612"/>
                    </a:lnTo>
                    <a:lnTo>
                      <a:pt x="751" y="602"/>
                    </a:lnTo>
                    <a:lnTo>
                      <a:pt x="730" y="596"/>
                    </a:lnTo>
                    <a:lnTo>
                      <a:pt x="708" y="594"/>
                    </a:lnTo>
                    <a:close/>
                    <a:moveTo>
                      <a:pt x="1658" y="201"/>
                    </a:moveTo>
                    <a:lnTo>
                      <a:pt x="1632" y="204"/>
                    </a:lnTo>
                    <a:lnTo>
                      <a:pt x="1608" y="212"/>
                    </a:lnTo>
                    <a:lnTo>
                      <a:pt x="1587" y="225"/>
                    </a:lnTo>
                    <a:lnTo>
                      <a:pt x="1569" y="243"/>
                    </a:lnTo>
                    <a:lnTo>
                      <a:pt x="1556" y="265"/>
                    </a:lnTo>
                    <a:lnTo>
                      <a:pt x="1547" y="288"/>
                    </a:lnTo>
                    <a:lnTo>
                      <a:pt x="1544" y="314"/>
                    </a:lnTo>
                    <a:lnTo>
                      <a:pt x="1547" y="340"/>
                    </a:lnTo>
                    <a:lnTo>
                      <a:pt x="1556" y="365"/>
                    </a:lnTo>
                    <a:lnTo>
                      <a:pt x="1569" y="386"/>
                    </a:lnTo>
                    <a:lnTo>
                      <a:pt x="1587" y="403"/>
                    </a:lnTo>
                    <a:lnTo>
                      <a:pt x="1608" y="416"/>
                    </a:lnTo>
                    <a:lnTo>
                      <a:pt x="1632" y="425"/>
                    </a:lnTo>
                    <a:lnTo>
                      <a:pt x="1658" y="428"/>
                    </a:lnTo>
                    <a:lnTo>
                      <a:pt x="1684" y="425"/>
                    </a:lnTo>
                    <a:lnTo>
                      <a:pt x="1708" y="416"/>
                    </a:lnTo>
                    <a:lnTo>
                      <a:pt x="1729" y="403"/>
                    </a:lnTo>
                    <a:lnTo>
                      <a:pt x="1747" y="386"/>
                    </a:lnTo>
                    <a:lnTo>
                      <a:pt x="1760" y="365"/>
                    </a:lnTo>
                    <a:lnTo>
                      <a:pt x="1769" y="340"/>
                    </a:lnTo>
                    <a:lnTo>
                      <a:pt x="1772" y="314"/>
                    </a:lnTo>
                    <a:lnTo>
                      <a:pt x="1769" y="288"/>
                    </a:lnTo>
                    <a:lnTo>
                      <a:pt x="1760" y="265"/>
                    </a:lnTo>
                    <a:lnTo>
                      <a:pt x="1747" y="243"/>
                    </a:lnTo>
                    <a:lnTo>
                      <a:pt x="1729" y="225"/>
                    </a:lnTo>
                    <a:lnTo>
                      <a:pt x="1708" y="212"/>
                    </a:lnTo>
                    <a:lnTo>
                      <a:pt x="1684" y="204"/>
                    </a:lnTo>
                    <a:lnTo>
                      <a:pt x="1658" y="201"/>
                    </a:lnTo>
                    <a:close/>
                    <a:moveTo>
                      <a:pt x="1658" y="0"/>
                    </a:moveTo>
                    <a:lnTo>
                      <a:pt x="1700" y="3"/>
                    </a:lnTo>
                    <a:lnTo>
                      <a:pt x="1742" y="11"/>
                    </a:lnTo>
                    <a:lnTo>
                      <a:pt x="1780" y="24"/>
                    </a:lnTo>
                    <a:lnTo>
                      <a:pt x="1817" y="43"/>
                    </a:lnTo>
                    <a:lnTo>
                      <a:pt x="1850" y="66"/>
                    </a:lnTo>
                    <a:lnTo>
                      <a:pt x="1880" y="92"/>
                    </a:lnTo>
                    <a:lnTo>
                      <a:pt x="1907" y="122"/>
                    </a:lnTo>
                    <a:lnTo>
                      <a:pt x="1930" y="156"/>
                    </a:lnTo>
                    <a:lnTo>
                      <a:pt x="1948" y="192"/>
                    </a:lnTo>
                    <a:lnTo>
                      <a:pt x="1961" y="230"/>
                    </a:lnTo>
                    <a:lnTo>
                      <a:pt x="1970" y="272"/>
                    </a:lnTo>
                    <a:lnTo>
                      <a:pt x="1973" y="314"/>
                    </a:lnTo>
                    <a:lnTo>
                      <a:pt x="1969" y="359"/>
                    </a:lnTo>
                    <a:lnTo>
                      <a:pt x="1960" y="402"/>
                    </a:lnTo>
                    <a:lnTo>
                      <a:pt x="1946" y="441"/>
                    </a:lnTo>
                    <a:lnTo>
                      <a:pt x="1926" y="479"/>
                    </a:lnTo>
                    <a:lnTo>
                      <a:pt x="1901" y="513"/>
                    </a:lnTo>
                    <a:lnTo>
                      <a:pt x="1872" y="544"/>
                    </a:lnTo>
                    <a:lnTo>
                      <a:pt x="1840" y="571"/>
                    </a:lnTo>
                    <a:lnTo>
                      <a:pt x="1803" y="593"/>
                    </a:lnTo>
                    <a:lnTo>
                      <a:pt x="1764" y="610"/>
                    </a:lnTo>
                    <a:lnTo>
                      <a:pt x="1764" y="795"/>
                    </a:lnTo>
                    <a:lnTo>
                      <a:pt x="1832" y="806"/>
                    </a:lnTo>
                    <a:lnTo>
                      <a:pt x="1898" y="822"/>
                    </a:lnTo>
                    <a:lnTo>
                      <a:pt x="1962" y="843"/>
                    </a:lnTo>
                    <a:lnTo>
                      <a:pt x="2024" y="870"/>
                    </a:lnTo>
                    <a:lnTo>
                      <a:pt x="2083" y="900"/>
                    </a:lnTo>
                    <a:lnTo>
                      <a:pt x="2139" y="934"/>
                    </a:lnTo>
                    <a:lnTo>
                      <a:pt x="2192" y="973"/>
                    </a:lnTo>
                    <a:lnTo>
                      <a:pt x="2322" y="842"/>
                    </a:lnTo>
                    <a:lnTo>
                      <a:pt x="2308" y="806"/>
                    </a:lnTo>
                    <a:lnTo>
                      <a:pt x="2298" y="770"/>
                    </a:lnTo>
                    <a:lnTo>
                      <a:pt x="2293" y="732"/>
                    </a:lnTo>
                    <a:lnTo>
                      <a:pt x="2293" y="694"/>
                    </a:lnTo>
                    <a:lnTo>
                      <a:pt x="2297" y="657"/>
                    </a:lnTo>
                    <a:lnTo>
                      <a:pt x="2305" y="619"/>
                    </a:lnTo>
                    <a:lnTo>
                      <a:pt x="2318" y="583"/>
                    </a:lnTo>
                    <a:lnTo>
                      <a:pt x="2336" y="549"/>
                    </a:lnTo>
                    <a:lnTo>
                      <a:pt x="2358" y="516"/>
                    </a:lnTo>
                    <a:lnTo>
                      <a:pt x="2385" y="486"/>
                    </a:lnTo>
                    <a:lnTo>
                      <a:pt x="2414" y="460"/>
                    </a:lnTo>
                    <a:lnTo>
                      <a:pt x="2447" y="437"/>
                    </a:lnTo>
                    <a:lnTo>
                      <a:pt x="2480" y="420"/>
                    </a:lnTo>
                    <a:lnTo>
                      <a:pt x="2515" y="407"/>
                    </a:lnTo>
                    <a:lnTo>
                      <a:pt x="2552" y="398"/>
                    </a:lnTo>
                    <a:lnTo>
                      <a:pt x="2589" y="394"/>
                    </a:lnTo>
                    <a:lnTo>
                      <a:pt x="2625" y="394"/>
                    </a:lnTo>
                    <a:lnTo>
                      <a:pt x="2663" y="398"/>
                    </a:lnTo>
                    <a:lnTo>
                      <a:pt x="2699" y="407"/>
                    </a:lnTo>
                    <a:lnTo>
                      <a:pt x="2734" y="420"/>
                    </a:lnTo>
                    <a:lnTo>
                      <a:pt x="2768" y="437"/>
                    </a:lnTo>
                    <a:lnTo>
                      <a:pt x="2800" y="460"/>
                    </a:lnTo>
                    <a:lnTo>
                      <a:pt x="2830" y="486"/>
                    </a:lnTo>
                    <a:lnTo>
                      <a:pt x="2857" y="515"/>
                    </a:lnTo>
                    <a:lnTo>
                      <a:pt x="2878" y="548"/>
                    </a:lnTo>
                    <a:lnTo>
                      <a:pt x="2895" y="581"/>
                    </a:lnTo>
                    <a:lnTo>
                      <a:pt x="2908" y="616"/>
                    </a:lnTo>
                    <a:lnTo>
                      <a:pt x="2917" y="653"/>
                    </a:lnTo>
                    <a:lnTo>
                      <a:pt x="2921" y="690"/>
                    </a:lnTo>
                    <a:lnTo>
                      <a:pt x="2921" y="727"/>
                    </a:lnTo>
                    <a:lnTo>
                      <a:pt x="2917" y="764"/>
                    </a:lnTo>
                    <a:lnTo>
                      <a:pt x="2908" y="800"/>
                    </a:lnTo>
                    <a:lnTo>
                      <a:pt x="2895" y="835"/>
                    </a:lnTo>
                    <a:lnTo>
                      <a:pt x="2878" y="870"/>
                    </a:lnTo>
                    <a:lnTo>
                      <a:pt x="2857" y="901"/>
                    </a:lnTo>
                    <a:lnTo>
                      <a:pt x="2830" y="931"/>
                    </a:lnTo>
                    <a:lnTo>
                      <a:pt x="2799" y="958"/>
                    </a:lnTo>
                    <a:lnTo>
                      <a:pt x="2767" y="980"/>
                    </a:lnTo>
                    <a:lnTo>
                      <a:pt x="2731" y="998"/>
                    </a:lnTo>
                    <a:lnTo>
                      <a:pt x="2695" y="1011"/>
                    </a:lnTo>
                    <a:lnTo>
                      <a:pt x="2658" y="1019"/>
                    </a:lnTo>
                    <a:lnTo>
                      <a:pt x="2619" y="1022"/>
                    </a:lnTo>
                    <a:lnTo>
                      <a:pt x="2581" y="1022"/>
                    </a:lnTo>
                    <a:lnTo>
                      <a:pt x="2543" y="1016"/>
                    </a:lnTo>
                    <a:lnTo>
                      <a:pt x="2506" y="1006"/>
                    </a:lnTo>
                    <a:lnTo>
                      <a:pt x="2470" y="991"/>
                    </a:lnTo>
                    <a:lnTo>
                      <a:pt x="2341" y="1120"/>
                    </a:lnTo>
                    <a:lnTo>
                      <a:pt x="2380" y="1175"/>
                    </a:lnTo>
                    <a:lnTo>
                      <a:pt x="2415" y="1231"/>
                    </a:lnTo>
                    <a:lnTo>
                      <a:pt x="2446" y="1291"/>
                    </a:lnTo>
                    <a:lnTo>
                      <a:pt x="2472" y="1352"/>
                    </a:lnTo>
                    <a:lnTo>
                      <a:pt x="2493" y="1417"/>
                    </a:lnTo>
                    <a:lnTo>
                      <a:pt x="2509" y="1483"/>
                    </a:lnTo>
                    <a:lnTo>
                      <a:pt x="2520" y="1551"/>
                    </a:lnTo>
                    <a:lnTo>
                      <a:pt x="2705" y="1551"/>
                    </a:lnTo>
                    <a:lnTo>
                      <a:pt x="2722" y="1512"/>
                    </a:lnTo>
                    <a:lnTo>
                      <a:pt x="2744" y="1476"/>
                    </a:lnTo>
                    <a:lnTo>
                      <a:pt x="2771" y="1443"/>
                    </a:lnTo>
                    <a:lnTo>
                      <a:pt x="2802" y="1414"/>
                    </a:lnTo>
                    <a:lnTo>
                      <a:pt x="2836" y="1390"/>
                    </a:lnTo>
                    <a:lnTo>
                      <a:pt x="2874" y="1370"/>
                    </a:lnTo>
                    <a:lnTo>
                      <a:pt x="2914" y="1356"/>
                    </a:lnTo>
                    <a:lnTo>
                      <a:pt x="2957" y="1346"/>
                    </a:lnTo>
                    <a:lnTo>
                      <a:pt x="3001" y="1343"/>
                    </a:lnTo>
                    <a:lnTo>
                      <a:pt x="3043" y="1346"/>
                    </a:lnTo>
                    <a:lnTo>
                      <a:pt x="3085" y="1354"/>
                    </a:lnTo>
                    <a:lnTo>
                      <a:pt x="3123" y="1368"/>
                    </a:lnTo>
                    <a:lnTo>
                      <a:pt x="3159" y="1386"/>
                    </a:lnTo>
                    <a:lnTo>
                      <a:pt x="3193" y="1409"/>
                    </a:lnTo>
                    <a:lnTo>
                      <a:pt x="3223" y="1435"/>
                    </a:lnTo>
                    <a:lnTo>
                      <a:pt x="3250" y="1466"/>
                    </a:lnTo>
                    <a:lnTo>
                      <a:pt x="3273" y="1499"/>
                    </a:lnTo>
                    <a:lnTo>
                      <a:pt x="3291" y="1535"/>
                    </a:lnTo>
                    <a:lnTo>
                      <a:pt x="3304" y="1574"/>
                    </a:lnTo>
                    <a:lnTo>
                      <a:pt x="3312" y="1615"/>
                    </a:lnTo>
                    <a:lnTo>
                      <a:pt x="3315" y="1657"/>
                    </a:lnTo>
                    <a:lnTo>
                      <a:pt x="3312" y="1701"/>
                    </a:lnTo>
                    <a:lnTo>
                      <a:pt x="3304" y="1741"/>
                    </a:lnTo>
                    <a:lnTo>
                      <a:pt x="3291" y="1781"/>
                    </a:lnTo>
                    <a:lnTo>
                      <a:pt x="3272" y="1817"/>
                    </a:lnTo>
                    <a:lnTo>
                      <a:pt x="3249" y="1850"/>
                    </a:lnTo>
                    <a:lnTo>
                      <a:pt x="3223" y="1881"/>
                    </a:lnTo>
                    <a:lnTo>
                      <a:pt x="3193" y="1907"/>
                    </a:lnTo>
                    <a:lnTo>
                      <a:pt x="3159" y="1929"/>
                    </a:lnTo>
                    <a:lnTo>
                      <a:pt x="3123" y="1947"/>
                    </a:lnTo>
                    <a:lnTo>
                      <a:pt x="3084" y="1962"/>
                    </a:lnTo>
                    <a:lnTo>
                      <a:pt x="3043" y="1970"/>
                    </a:lnTo>
                    <a:lnTo>
                      <a:pt x="3000" y="1973"/>
                    </a:lnTo>
                    <a:lnTo>
                      <a:pt x="2956" y="1970"/>
                    </a:lnTo>
                    <a:lnTo>
                      <a:pt x="2912" y="1959"/>
                    </a:lnTo>
                    <a:lnTo>
                      <a:pt x="2872" y="1945"/>
                    </a:lnTo>
                    <a:lnTo>
                      <a:pt x="2834" y="1925"/>
                    </a:lnTo>
                    <a:lnTo>
                      <a:pt x="2799" y="1900"/>
                    </a:lnTo>
                    <a:lnTo>
                      <a:pt x="2769" y="1871"/>
                    </a:lnTo>
                    <a:lnTo>
                      <a:pt x="2742" y="1837"/>
                    </a:lnTo>
                    <a:lnTo>
                      <a:pt x="2720" y="1800"/>
                    </a:lnTo>
                    <a:lnTo>
                      <a:pt x="2703" y="1761"/>
                    </a:lnTo>
                    <a:lnTo>
                      <a:pt x="2520" y="1761"/>
                    </a:lnTo>
                    <a:lnTo>
                      <a:pt x="2510" y="1829"/>
                    </a:lnTo>
                    <a:lnTo>
                      <a:pt x="2494" y="1896"/>
                    </a:lnTo>
                    <a:lnTo>
                      <a:pt x="2473" y="1959"/>
                    </a:lnTo>
                    <a:lnTo>
                      <a:pt x="2447" y="2022"/>
                    </a:lnTo>
                    <a:lnTo>
                      <a:pt x="2416" y="2082"/>
                    </a:lnTo>
                    <a:lnTo>
                      <a:pt x="2382" y="2138"/>
                    </a:lnTo>
                    <a:lnTo>
                      <a:pt x="2343" y="2193"/>
                    </a:lnTo>
                    <a:lnTo>
                      <a:pt x="2473" y="2323"/>
                    </a:lnTo>
                    <a:lnTo>
                      <a:pt x="2509" y="2309"/>
                    </a:lnTo>
                    <a:lnTo>
                      <a:pt x="2546" y="2299"/>
                    </a:lnTo>
                    <a:lnTo>
                      <a:pt x="2584" y="2294"/>
                    </a:lnTo>
                    <a:lnTo>
                      <a:pt x="2621" y="2294"/>
                    </a:lnTo>
                    <a:lnTo>
                      <a:pt x="2660" y="2298"/>
                    </a:lnTo>
                    <a:lnTo>
                      <a:pt x="2697" y="2306"/>
                    </a:lnTo>
                    <a:lnTo>
                      <a:pt x="2732" y="2319"/>
                    </a:lnTo>
                    <a:lnTo>
                      <a:pt x="2767" y="2336"/>
                    </a:lnTo>
                    <a:lnTo>
                      <a:pt x="2800" y="2358"/>
                    </a:lnTo>
                    <a:lnTo>
                      <a:pt x="2830" y="2386"/>
                    </a:lnTo>
                    <a:lnTo>
                      <a:pt x="2857" y="2415"/>
                    </a:lnTo>
                    <a:lnTo>
                      <a:pt x="2878" y="2447"/>
                    </a:lnTo>
                    <a:lnTo>
                      <a:pt x="2895" y="2481"/>
                    </a:lnTo>
                    <a:lnTo>
                      <a:pt x="2908" y="2516"/>
                    </a:lnTo>
                    <a:lnTo>
                      <a:pt x="2917" y="2552"/>
                    </a:lnTo>
                    <a:lnTo>
                      <a:pt x="2921" y="2590"/>
                    </a:lnTo>
                    <a:lnTo>
                      <a:pt x="2921" y="2626"/>
                    </a:lnTo>
                    <a:lnTo>
                      <a:pt x="2917" y="2663"/>
                    </a:lnTo>
                    <a:lnTo>
                      <a:pt x="2908" y="2700"/>
                    </a:lnTo>
                    <a:lnTo>
                      <a:pt x="2895" y="2735"/>
                    </a:lnTo>
                    <a:lnTo>
                      <a:pt x="2878" y="2768"/>
                    </a:lnTo>
                    <a:lnTo>
                      <a:pt x="2857" y="2801"/>
                    </a:lnTo>
                    <a:lnTo>
                      <a:pt x="2830" y="2831"/>
                    </a:lnTo>
                    <a:lnTo>
                      <a:pt x="2800" y="2857"/>
                    </a:lnTo>
                    <a:lnTo>
                      <a:pt x="2768" y="2879"/>
                    </a:lnTo>
                    <a:lnTo>
                      <a:pt x="2734" y="2896"/>
                    </a:lnTo>
                    <a:lnTo>
                      <a:pt x="2699" y="2909"/>
                    </a:lnTo>
                    <a:lnTo>
                      <a:pt x="2663" y="2918"/>
                    </a:lnTo>
                    <a:lnTo>
                      <a:pt x="2625" y="2922"/>
                    </a:lnTo>
                    <a:lnTo>
                      <a:pt x="2589" y="2922"/>
                    </a:lnTo>
                    <a:lnTo>
                      <a:pt x="2552" y="2918"/>
                    </a:lnTo>
                    <a:lnTo>
                      <a:pt x="2515" y="2909"/>
                    </a:lnTo>
                    <a:lnTo>
                      <a:pt x="2480" y="2896"/>
                    </a:lnTo>
                    <a:lnTo>
                      <a:pt x="2447" y="2879"/>
                    </a:lnTo>
                    <a:lnTo>
                      <a:pt x="2414" y="2857"/>
                    </a:lnTo>
                    <a:lnTo>
                      <a:pt x="2385" y="2831"/>
                    </a:lnTo>
                    <a:lnTo>
                      <a:pt x="2358" y="2800"/>
                    </a:lnTo>
                    <a:lnTo>
                      <a:pt x="2336" y="2767"/>
                    </a:lnTo>
                    <a:lnTo>
                      <a:pt x="2318" y="2732"/>
                    </a:lnTo>
                    <a:lnTo>
                      <a:pt x="2305" y="2696"/>
                    </a:lnTo>
                    <a:lnTo>
                      <a:pt x="2297" y="2658"/>
                    </a:lnTo>
                    <a:lnTo>
                      <a:pt x="2293" y="2620"/>
                    </a:lnTo>
                    <a:lnTo>
                      <a:pt x="2294" y="2582"/>
                    </a:lnTo>
                    <a:lnTo>
                      <a:pt x="2299" y="2543"/>
                    </a:lnTo>
                    <a:lnTo>
                      <a:pt x="2309" y="2507"/>
                    </a:lnTo>
                    <a:lnTo>
                      <a:pt x="2324" y="2471"/>
                    </a:lnTo>
                    <a:lnTo>
                      <a:pt x="2195" y="2341"/>
                    </a:lnTo>
                    <a:lnTo>
                      <a:pt x="2142" y="2381"/>
                    </a:lnTo>
                    <a:lnTo>
                      <a:pt x="2085" y="2416"/>
                    </a:lnTo>
                    <a:lnTo>
                      <a:pt x="2026" y="2446"/>
                    </a:lnTo>
                    <a:lnTo>
                      <a:pt x="1963" y="2473"/>
                    </a:lnTo>
                    <a:lnTo>
                      <a:pt x="1899" y="2494"/>
                    </a:lnTo>
                    <a:lnTo>
                      <a:pt x="1833" y="2510"/>
                    </a:lnTo>
                    <a:lnTo>
                      <a:pt x="1764" y="2521"/>
                    </a:lnTo>
                    <a:lnTo>
                      <a:pt x="1764" y="2706"/>
                    </a:lnTo>
                    <a:lnTo>
                      <a:pt x="1803" y="2723"/>
                    </a:lnTo>
                    <a:lnTo>
                      <a:pt x="1840" y="2745"/>
                    </a:lnTo>
                    <a:lnTo>
                      <a:pt x="1872" y="2772"/>
                    </a:lnTo>
                    <a:lnTo>
                      <a:pt x="1901" y="2802"/>
                    </a:lnTo>
                    <a:lnTo>
                      <a:pt x="1926" y="2836"/>
                    </a:lnTo>
                    <a:lnTo>
                      <a:pt x="1946" y="2875"/>
                    </a:lnTo>
                    <a:lnTo>
                      <a:pt x="1960" y="2914"/>
                    </a:lnTo>
                    <a:lnTo>
                      <a:pt x="1969" y="2957"/>
                    </a:lnTo>
                    <a:lnTo>
                      <a:pt x="1973" y="3002"/>
                    </a:lnTo>
                    <a:lnTo>
                      <a:pt x="1970" y="3044"/>
                    </a:lnTo>
                    <a:lnTo>
                      <a:pt x="1961" y="3086"/>
                    </a:lnTo>
                    <a:lnTo>
                      <a:pt x="1948" y="3124"/>
                    </a:lnTo>
                    <a:lnTo>
                      <a:pt x="1930" y="3160"/>
                    </a:lnTo>
                    <a:lnTo>
                      <a:pt x="1907" y="3194"/>
                    </a:lnTo>
                    <a:lnTo>
                      <a:pt x="1880" y="3224"/>
                    </a:lnTo>
                    <a:lnTo>
                      <a:pt x="1850" y="3251"/>
                    </a:lnTo>
                    <a:lnTo>
                      <a:pt x="1817" y="3273"/>
                    </a:lnTo>
                    <a:lnTo>
                      <a:pt x="1780" y="3292"/>
                    </a:lnTo>
                    <a:lnTo>
                      <a:pt x="1742" y="3305"/>
                    </a:lnTo>
                    <a:lnTo>
                      <a:pt x="1700" y="3314"/>
                    </a:lnTo>
                    <a:lnTo>
                      <a:pt x="1658" y="3317"/>
                    </a:lnTo>
                    <a:lnTo>
                      <a:pt x="1616" y="3314"/>
                    </a:lnTo>
                    <a:lnTo>
                      <a:pt x="1574" y="3305"/>
                    </a:lnTo>
                    <a:lnTo>
                      <a:pt x="1536" y="3292"/>
                    </a:lnTo>
                    <a:lnTo>
                      <a:pt x="1499" y="3273"/>
                    </a:lnTo>
                    <a:lnTo>
                      <a:pt x="1466" y="3251"/>
                    </a:lnTo>
                    <a:lnTo>
                      <a:pt x="1436" y="3224"/>
                    </a:lnTo>
                    <a:lnTo>
                      <a:pt x="1409" y="3194"/>
                    </a:lnTo>
                    <a:lnTo>
                      <a:pt x="1386" y="3160"/>
                    </a:lnTo>
                    <a:lnTo>
                      <a:pt x="1368" y="3124"/>
                    </a:lnTo>
                    <a:lnTo>
                      <a:pt x="1355" y="3086"/>
                    </a:lnTo>
                    <a:lnTo>
                      <a:pt x="1346" y="3044"/>
                    </a:lnTo>
                    <a:lnTo>
                      <a:pt x="1343" y="3002"/>
                    </a:lnTo>
                    <a:lnTo>
                      <a:pt x="1347" y="2957"/>
                    </a:lnTo>
                    <a:lnTo>
                      <a:pt x="1356" y="2914"/>
                    </a:lnTo>
                    <a:lnTo>
                      <a:pt x="1371" y="2874"/>
                    </a:lnTo>
                    <a:lnTo>
                      <a:pt x="1391" y="2835"/>
                    </a:lnTo>
                    <a:lnTo>
                      <a:pt x="1417" y="2801"/>
                    </a:lnTo>
                    <a:lnTo>
                      <a:pt x="1446" y="2771"/>
                    </a:lnTo>
                    <a:lnTo>
                      <a:pt x="1479" y="2743"/>
                    </a:lnTo>
                    <a:lnTo>
                      <a:pt x="1516" y="2722"/>
                    </a:lnTo>
                    <a:lnTo>
                      <a:pt x="1555" y="2705"/>
                    </a:lnTo>
                    <a:lnTo>
                      <a:pt x="1555" y="2522"/>
                    </a:lnTo>
                    <a:lnTo>
                      <a:pt x="1486" y="2511"/>
                    </a:lnTo>
                    <a:lnTo>
                      <a:pt x="1419" y="2495"/>
                    </a:lnTo>
                    <a:lnTo>
                      <a:pt x="1354" y="2474"/>
                    </a:lnTo>
                    <a:lnTo>
                      <a:pt x="1291" y="2447"/>
                    </a:lnTo>
                    <a:lnTo>
                      <a:pt x="1232" y="2416"/>
                    </a:lnTo>
                    <a:lnTo>
                      <a:pt x="1174" y="2381"/>
                    </a:lnTo>
                    <a:lnTo>
                      <a:pt x="1120" y="2341"/>
                    </a:lnTo>
                    <a:lnTo>
                      <a:pt x="991" y="2471"/>
                    </a:lnTo>
                    <a:lnTo>
                      <a:pt x="1006" y="2507"/>
                    </a:lnTo>
                    <a:lnTo>
                      <a:pt x="1016" y="2543"/>
                    </a:lnTo>
                    <a:lnTo>
                      <a:pt x="1022" y="2582"/>
                    </a:lnTo>
                    <a:lnTo>
                      <a:pt x="1022" y="2620"/>
                    </a:lnTo>
                    <a:lnTo>
                      <a:pt x="1019" y="2658"/>
                    </a:lnTo>
                    <a:lnTo>
                      <a:pt x="1011" y="2696"/>
                    </a:lnTo>
                    <a:lnTo>
                      <a:pt x="998" y="2732"/>
                    </a:lnTo>
                    <a:lnTo>
                      <a:pt x="979" y="2767"/>
                    </a:lnTo>
                    <a:lnTo>
                      <a:pt x="957" y="2800"/>
                    </a:lnTo>
                    <a:lnTo>
                      <a:pt x="931" y="2831"/>
                    </a:lnTo>
                    <a:lnTo>
                      <a:pt x="901" y="2857"/>
                    </a:lnTo>
                    <a:lnTo>
                      <a:pt x="869" y="2879"/>
                    </a:lnTo>
                    <a:lnTo>
                      <a:pt x="835" y="2896"/>
                    </a:lnTo>
                    <a:lnTo>
                      <a:pt x="800" y="2909"/>
                    </a:lnTo>
                    <a:lnTo>
                      <a:pt x="763" y="2918"/>
                    </a:lnTo>
                    <a:lnTo>
                      <a:pt x="727" y="2922"/>
                    </a:lnTo>
                    <a:lnTo>
                      <a:pt x="690" y="2922"/>
                    </a:lnTo>
                    <a:lnTo>
                      <a:pt x="652" y="2918"/>
                    </a:lnTo>
                    <a:lnTo>
                      <a:pt x="616" y="2909"/>
                    </a:lnTo>
                    <a:lnTo>
                      <a:pt x="581" y="2896"/>
                    </a:lnTo>
                    <a:lnTo>
                      <a:pt x="547" y="2879"/>
                    </a:lnTo>
                    <a:lnTo>
                      <a:pt x="515" y="2857"/>
                    </a:lnTo>
                    <a:lnTo>
                      <a:pt x="486" y="2831"/>
                    </a:lnTo>
                    <a:lnTo>
                      <a:pt x="459" y="2801"/>
                    </a:lnTo>
                    <a:lnTo>
                      <a:pt x="437" y="2768"/>
                    </a:lnTo>
                    <a:lnTo>
                      <a:pt x="420" y="2735"/>
                    </a:lnTo>
                    <a:lnTo>
                      <a:pt x="407" y="2700"/>
                    </a:lnTo>
                    <a:lnTo>
                      <a:pt x="398" y="2663"/>
                    </a:lnTo>
                    <a:lnTo>
                      <a:pt x="394" y="2626"/>
                    </a:lnTo>
                    <a:lnTo>
                      <a:pt x="394" y="2590"/>
                    </a:lnTo>
                    <a:lnTo>
                      <a:pt x="398" y="2552"/>
                    </a:lnTo>
                    <a:lnTo>
                      <a:pt x="407" y="2516"/>
                    </a:lnTo>
                    <a:lnTo>
                      <a:pt x="420" y="2481"/>
                    </a:lnTo>
                    <a:lnTo>
                      <a:pt x="437" y="2447"/>
                    </a:lnTo>
                    <a:lnTo>
                      <a:pt x="459" y="2415"/>
                    </a:lnTo>
                    <a:lnTo>
                      <a:pt x="486" y="2386"/>
                    </a:lnTo>
                    <a:lnTo>
                      <a:pt x="516" y="2358"/>
                    </a:lnTo>
                    <a:lnTo>
                      <a:pt x="548" y="2336"/>
                    </a:lnTo>
                    <a:lnTo>
                      <a:pt x="584" y="2319"/>
                    </a:lnTo>
                    <a:lnTo>
                      <a:pt x="619" y="2306"/>
                    </a:lnTo>
                    <a:lnTo>
                      <a:pt x="656" y="2298"/>
                    </a:lnTo>
                    <a:lnTo>
                      <a:pt x="694" y="2294"/>
                    </a:lnTo>
                    <a:lnTo>
                      <a:pt x="732" y="2294"/>
                    </a:lnTo>
                    <a:lnTo>
                      <a:pt x="769" y="2299"/>
                    </a:lnTo>
                    <a:lnTo>
                      <a:pt x="807" y="2309"/>
                    </a:lnTo>
                    <a:lnTo>
                      <a:pt x="842" y="2323"/>
                    </a:lnTo>
                    <a:lnTo>
                      <a:pt x="972" y="2193"/>
                    </a:lnTo>
                    <a:lnTo>
                      <a:pt x="934" y="2138"/>
                    </a:lnTo>
                    <a:lnTo>
                      <a:pt x="899" y="2082"/>
                    </a:lnTo>
                    <a:lnTo>
                      <a:pt x="868" y="2022"/>
                    </a:lnTo>
                    <a:lnTo>
                      <a:pt x="843" y="1960"/>
                    </a:lnTo>
                    <a:lnTo>
                      <a:pt x="822" y="1896"/>
                    </a:lnTo>
                    <a:lnTo>
                      <a:pt x="806" y="1829"/>
                    </a:lnTo>
                    <a:lnTo>
                      <a:pt x="795" y="1761"/>
                    </a:lnTo>
                    <a:lnTo>
                      <a:pt x="612" y="1761"/>
                    </a:lnTo>
                    <a:lnTo>
                      <a:pt x="597" y="1797"/>
                    </a:lnTo>
                    <a:lnTo>
                      <a:pt x="578" y="1830"/>
                    </a:lnTo>
                    <a:lnTo>
                      <a:pt x="555" y="1861"/>
                    </a:lnTo>
                    <a:lnTo>
                      <a:pt x="529" y="1889"/>
                    </a:lnTo>
                    <a:lnTo>
                      <a:pt x="499" y="1913"/>
                    </a:lnTo>
                    <a:lnTo>
                      <a:pt x="466" y="1933"/>
                    </a:lnTo>
                    <a:lnTo>
                      <a:pt x="432" y="1950"/>
                    </a:lnTo>
                    <a:lnTo>
                      <a:pt x="395" y="1963"/>
                    </a:lnTo>
                    <a:lnTo>
                      <a:pt x="355" y="1970"/>
                    </a:lnTo>
                    <a:lnTo>
                      <a:pt x="315" y="1973"/>
                    </a:lnTo>
                    <a:lnTo>
                      <a:pt x="273" y="1970"/>
                    </a:lnTo>
                    <a:lnTo>
                      <a:pt x="231" y="1962"/>
                    </a:lnTo>
                    <a:lnTo>
                      <a:pt x="193" y="1947"/>
                    </a:lnTo>
                    <a:lnTo>
                      <a:pt x="157" y="1929"/>
                    </a:lnTo>
                    <a:lnTo>
                      <a:pt x="123" y="1907"/>
                    </a:lnTo>
                    <a:lnTo>
                      <a:pt x="93" y="1881"/>
                    </a:lnTo>
                    <a:lnTo>
                      <a:pt x="66" y="1850"/>
                    </a:lnTo>
                    <a:lnTo>
                      <a:pt x="43" y="1817"/>
                    </a:lnTo>
                    <a:lnTo>
                      <a:pt x="25" y="1781"/>
                    </a:lnTo>
                    <a:lnTo>
                      <a:pt x="11" y="1741"/>
                    </a:lnTo>
                    <a:lnTo>
                      <a:pt x="3" y="1701"/>
                    </a:lnTo>
                    <a:lnTo>
                      <a:pt x="0" y="1657"/>
                    </a:lnTo>
                    <a:lnTo>
                      <a:pt x="3" y="1615"/>
                    </a:lnTo>
                    <a:lnTo>
                      <a:pt x="11" y="1574"/>
                    </a:lnTo>
                    <a:lnTo>
                      <a:pt x="25" y="1535"/>
                    </a:lnTo>
                    <a:lnTo>
                      <a:pt x="43" y="1499"/>
                    </a:lnTo>
                    <a:lnTo>
                      <a:pt x="66" y="1466"/>
                    </a:lnTo>
                    <a:lnTo>
                      <a:pt x="93" y="1435"/>
                    </a:lnTo>
                    <a:lnTo>
                      <a:pt x="122" y="1409"/>
                    </a:lnTo>
                    <a:lnTo>
                      <a:pt x="155" y="1386"/>
                    </a:lnTo>
                    <a:lnTo>
                      <a:pt x="192" y="1368"/>
                    </a:lnTo>
                    <a:lnTo>
                      <a:pt x="231" y="1353"/>
                    </a:lnTo>
                    <a:lnTo>
                      <a:pt x="272" y="1345"/>
                    </a:lnTo>
                    <a:lnTo>
                      <a:pt x="314" y="1342"/>
                    </a:lnTo>
                    <a:lnTo>
                      <a:pt x="358" y="1345"/>
                    </a:lnTo>
                    <a:lnTo>
                      <a:pt x="402" y="1354"/>
                    </a:lnTo>
                    <a:lnTo>
                      <a:pt x="441" y="1370"/>
                    </a:lnTo>
                    <a:lnTo>
                      <a:pt x="479" y="1390"/>
                    </a:lnTo>
                    <a:lnTo>
                      <a:pt x="513" y="1414"/>
                    </a:lnTo>
                    <a:lnTo>
                      <a:pt x="544" y="1443"/>
                    </a:lnTo>
                    <a:lnTo>
                      <a:pt x="570" y="1476"/>
                    </a:lnTo>
                    <a:lnTo>
                      <a:pt x="593" y="1512"/>
                    </a:lnTo>
                    <a:lnTo>
                      <a:pt x="610" y="1550"/>
                    </a:lnTo>
                    <a:lnTo>
                      <a:pt x="795" y="1550"/>
                    </a:lnTo>
                    <a:lnTo>
                      <a:pt x="806" y="1483"/>
                    </a:lnTo>
                    <a:lnTo>
                      <a:pt x="822" y="1416"/>
                    </a:lnTo>
                    <a:lnTo>
                      <a:pt x="843" y="1351"/>
                    </a:lnTo>
                    <a:lnTo>
                      <a:pt x="869" y="1290"/>
                    </a:lnTo>
                    <a:lnTo>
                      <a:pt x="901" y="1230"/>
                    </a:lnTo>
                    <a:lnTo>
                      <a:pt x="935" y="1174"/>
                    </a:lnTo>
                    <a:lnTo>
                      <a:pt x="974" y="1120"/>
                    </a:lnTo>
                    <a:lnTo>
                      <a:pt x="845" y="991"/>
                    </a:lnTo>
                    <a:lnTo>
                      <a:pt x="810" y="1005"/>
                    </a:lnTo>
                    <a:lnTo>
                      <a:pt x="772" y="1015"/>
                    </a:lnTo>
                    <a:lnTo>
                      <a:pt x="734" y="1021"/>
                    </a:lnTo>
                    <a:lnTo>
                      <a:pt x="696" y="1022"/>
                    </a:lnTo>
                    <a:lnTo>
                      <a:pt x="658" y="1018"/>
                    </a:lnTo>
                    <a:lnTo>
                      <a:pt x="621" y="1010"/>
                    </a:lnTo>
                    <a:lnTo>
                      <a:pt x="584" y="997"/>
                    </a:lnTo>
                    <a:lnTo>
                      <a:pt x="549" y="980"/>
                    </a:lnTo>
                    <a:lnTo>
                      <a:pt x="516" y="958"/>
                    </a:lnTo>
                    <a:lnTo>
                      <a:pt x="486" y="930"/>
                    </a:lnTo>
                    <a:lnTo>
                      <a:pt x="459" y="901"/>
                    </a:lnTo>
                    <a:lnTo>
                      <a:pt x="437" y="869"/>
                    </a:lnTo>
                    <a:lnTo>
                      <a:pt x="420" y="834"/>
                    </a:lnTo>
                    <a:lnTo>
                      <a:pt x="407" y="800"/>
                    </a:lnTo>
                    <a:lnTo>
                      <a:pt x="398" y="764"/>
                    </a:lnTo>
                    <a:lnTo>
                      <a:pt x="394" y="726"/>
                    </a:lnTo>
                    <a:lnTo>
                      <a:pt x="394" y="689"/>
                    </a:lnTo>
                    <a:lnTo>
                      <a:pt x="398" y="653"/>
                    </a:lnTo>
                    <a:lnTo>
                      <a:pt x="407" y="616"/>
                    </a:lnTo>
                    <a:lnTo>
                      <a:pt x="420" y="581"/>
                    </a:lnTo>
                    <a:lnTo>
                      <a:pt x="437" y="546"/>
                    </a:lnTo>
                    <a:lnTo>
                      <a:pt x="459" y="515"/>
                    </a:lnTo>
                    <a:lnTo>
                      <a:pt x="486" y="485"/>
                    </a:lnTo>
                    <a:lnTo>
                      <a:pt x="515" y="459"/>
                    </a:lnTo>
                    <a:lnTo>
                      <a:pt x="547" y="437"/>
                    </a:lnTo>
                    <a:lnTo>
                      <a:pt x="581" y="419"/>
                    </a:lnTo>
                    <a:lnTo>
                      <a:pt x="616" y="406"/>
                    </a:lnTo>
                    <a:lnTo>
                      <a:pt x="652" y="398"/>
                    </a:lnTo>
                    <a:lnTo>
                      <a:pt x="690" y="393"/>
                    </a:lnTo>
                    <a:lnTo>
                      <a:pt x="727" y="393"/>
                    </a:lnTo>
                    <a:lnTo>
                      <a:pt x="763" y="398"/>
                    </a:lnTo>
                    <a:lnTo>
                      <a:pt x="800" y="406"/>
                    </a:lnTo>
                    <a:lnTo>
                      <a:pt x="835" y="419"/>
                    </a:lnTo>
                    <a:lnTo>
                      <a:pt x="869" y="437"/>
                    </a:lnTo>
                    <a:lnTo>
                      <a:pt x="901" y="459"/>
                    </a:lnTo>
                    <a:lnTo>
                      <a:pt x="931" y="485"/>
                    </a:lnTo>
                    <a:lnTo>
                      <a:pt x="957" y="515"/>
                    </a:lnTo>
                    <a:lnTo>
                      <a:pt x="979" y="549"/>
                    </a:lnTo>
                    <a:lnTo>
                      <a:pt x="998" y="583"/>
                    </a:lnTo>
                    <a:lnTo>
                      <a:pt x="1010" y="619"/>
                    </a:lnTo>
                    <a:lnTo>
                      <a:pt x="1019" y="656"/>
                    </a:lnTo>
                    <a:lnTo>
                      <a:pt x="1023" y="694"/>
                    </a:lnTo>
                    <a:lnTo>
                      <a:pt x="1022" y="731"/>
                    </a:lnTo>
                    <a:lnTo>
                      <a:pt x="1017" y="769"/>
                    </a:lnTo>
                    <a:lnTo>
                      <a:pt x="1007" y="806"/>
                    </a:lnTo>
                    <a:lnTo>
                      <a:pt x="993" y="841"/>
                    </a:lnTo>
                    <a:lnTo>
                      <a:pt x="1124" y="973"/>
                    </a:lnTo>
                    <a:lnTo>
                      <a:pt x="1177" y="933"/>
                    </a:lnTo>
                    <a:lnTo>
                      <a:pt x="1234" y="899"/>
                    </a:lnTo>
                    <a:lnTo>
                      <a:pt x="1293" y="868"/>
                    </a:lnTo>
                    <a:lnTo>
                      <a:pt x="1356" y="842"/>
                    </a:lnTo>
                    <a:lnTo>
                      <a:pt x="1420" y="821"/>
                    </a:lnTo>
                    <a:lnTo>
                      <a:pt x="1486" y="805"/>
                    </a:lnTo>
                    <a:lnTo>
                      <a:pt x="1555" y="794"/>
                    </a:lnTo>
                    <a:lnTo>
                      <a:pt x="1555" y="611"/>
                    </a:lnTo>
                    <a:lnTo>
                      <a:pt x="1520" y="597"/>
                    </a:lnTo>
                    <a:lnTo>
                      <a:pt x="1486" y="578"/>
                    </a:lnTo>
                    <a:lnTo>
                      <a:pt x="1455" y="555"/>
                    </a:lnTo>
                    <a:lnTo>
                      <a:pt x="1428" y="528"/>
                    </a:lnTo>
                    <a:lnTo>
                      <a:pt x="1404" y="499"/>
                    </a:lnTo>
                    <a:lnTo>
                      <a:pt x="1382" y="467"/>
                    </a:lnTo>
                    <a:lnTo>
                      <a:pt x="1366" y="431"/>
                    </a:lnTo>
                    <a:lnTo>
                      <a:pt x="1354" y="394"/>
                    </a:lnTo>
                    <a:lnTo>
                      <a:pt x="1346" y="356"/>
                    </a:lnTo>
                    <a:lnTo>
                      <a:pt x="1343" y="314"/>
                    </a:lnTo>
                    <a:lnTo>
                      <a:pt x="1346" y="272"/>
                    </a:lnTo>
                    <a:lnTo>
                      <a:pt x="1355" y="230"/>
                    </a:lnTo>
                    <a:lnTo>
                      <a:pt x="1368" y="192"/>
                    </a:lnTo>
                    <a:lnTo>
                      <a:pt x="1386" y="156"/>
                    </a:lnTo>
                    <a:lnTo>
                      <a:pt x="1409" y="122"/>
                    </a:lnTo>
                    <a:lnTo>
                      <a:pt x="1436" y="92"/>
                    </a:lnTo>
                    <a:lnTo>
                      <a:pt x="1466" y="66"/>
                    </a:lnTo>
                    <a:lnTo>
                      <a:pt x="1499" y="43"/>
                    </a:lnTo>
                    <a:lnTo>
                      <a:pt x="1536" y="24"/>
                    </a:lnTo>
                    <a:lnTo>
                      <a:pt x="1574" y="11"/>
                    </a:lnTo>
                    <a:lnTo>
                      <a:pt x="1616" y="3"/>
                    </a:lnTo>
                    <a:lnTo>
                      <a:pt x="16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94" name="Group 93"/>
            <p:cNvGrpSpPr/>
            <p:nvPr/>
          </p:nvGrpSpPr>
          <p:grpSpPr>
            <a:xfrm>
              <a:off x="3358302" y="5237956"/>
              <a:ext cx="307975" cy="306388"/>
              <a:chOff x="3359150" y="5238750"/>
              <a:chExt cx="307975" cy="306388"/>
            </a:xfrm>
            <a:solidFill>
              <a:schemeClr val="tx1">
                <a:lumMod val="65000"/>
                <a:lumOff val="35000"/>
              </a:schemeClr>
            </a:solidFill>
          </p:grpSpPr>
          <p:sp>
            <p:nvSpPr>
              <p:cNvPr id="95" name="Freeform 1363"/>
              <p:cNvSpPr>
                <a:spLocks/>
              </p:cNvSpPr>
              <p:nvPr/>
            </p:nvSpPr>
            <p:spPr bwMode="auto">
              <a:xfrm>
                <a:off x="3616325" y="5411788"/>
                <a:ext cx="12700" cy="11113"/>
              </a:xfrm>
              <a:custGeom>
                <a:avLst/>
                <a:gdLst>
                  <a:gd name="T0" fmla="*/ 64 w 142"/>
                  <a:gd name="T1" fmla="*/ 0 h 143"/>
                  <a:gd name="T2" fmla="*/ 83 w 142"/>
                  <a:gd name="T3" fmla="*/ 0 h 143"/>
                  <a:gd name="T4" fmla="*/ 101 w 142"/>
                  <a:gd name="T5" fmla="*/ 7 h 143"/>
                  <a:gd name="T6" fmla="*/ 116 w 142"/>
                  <a:gd name="T7" fmla="*/ 16 h 143"/>
                  <a:gd name="T8" fmla="*/ 129 w 142"/>
                  <a:gd name="T9" fmla="*/ 29 h 143"/>
                  <a:gd name="T10" fmla="*/ 138 w 142"/>
                  <a:gd name="T11" fmla="*/ 46 h 143"/>
                  <a:gd name="T12" fmla="*/ 142 w 142"/>
                  <a:gd name="T13" fmla="*/ 64 h 143"/>
                  <a:gd name="T14" fmla="*/ 142 w 142"/>
                  <a:gd name="T15" fmla="*/ 83 h 143"/>
                  <a:gd name="T16" fmla="*/ 137 w 142"/>
                  <a:gd name="T17" fmla="*/ 101 h 143"/>
                  <a:gd name="T18" fmla="*/ 128 w 142"/>
                  <a:gd name="T19" fmla="*/ 117 h 143"/>
                  <a:gd name="T20" fmla="*/ 114 w 142"/>
                  <a:gd name="T21" fmla="*/ 130 h 143"/>
                  <a:gd name="T22" fmla="*/ 98 w 142"/>
                  <a:gd name="T23" fmla="*/ 138 h 143"/>
                  <a:gd name="T24" fmla="*/ 79 w 142"/>
                  <a:gd name="T25" fmla="*/ 143 h 143"/>
                  <a:gd name="T26" fmla="*/ 75 w 142"/>
                  <a:gd name="T27" fmla="*/ 143 h 143"/>
                  <a:gd name="T28" fmla="*/ 71 w 142"/>
                  <a:gd name="T29" fmla="*/ 143 h 143"/>
                  <a:gd name="T30" fmla="*/ 49 w 142"/>
                  <a:gd name="T31" fmla="*/ 140 h 143"/>
                  <a:gd name="T32" fmla="*/ 31 w 142"/>
                  <a:gd name="T33" fmla="*/ 132 h 143"/>
                  <a:gd name="T34" fmla="*/ 17 w 142"/>
                  <a:gd name="T35" fmla="*/ 118 h 143"/>
                  <a:gd name="T36" fmla="*/ 6 w 142"/>
                  <a:gd name="T37" fmla="*/ 100 h 143"/>
                  <a:gd name="T38" fmla="*/ 0 w 142"/>
                  <a:gd name="T39" fmla="*/ 79 h 143"/>
                  <a:gd name="T40" fmla="*/ 1 w 142"/>
                  <a:gd name="T41" fmla="*/ 60 h 143"/>
                  <a:gd name="T42" fmla="*/ 6 w 142"/>
                  <a:gd name="T43" fmla="*/ 42 h 143"/>
                  <a:gd name="T44" fmla="*/ 16 w 142"/>
                  <a:gd name="T45" fmla="*/ 27 h 143"/>
                  <a:gd name="T46" fmla="*/ 29 w 142"/>
                  <a:gd name="T47" fmla="*/ 14 h 143"/>
                  <a:gd name="T48" fmla="*/ 45 w 142"/>
                  <a:gd name="T49" fmla="*/ 5 h 143"/>
                  <a:gd name="T50" fmla="*/ 64 w 142"/>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3">
                    <a:moveTo>
                      <a:pt x="64" y="0"/>
                    </a:moveTo>
                    <a:lnTo>
                      <a:pt x="83" y="0"/>
                    </a:lnTo>
                    <a:lnTo>
                      <a:pt x="101" y="7"/>
                    </a:lnTo>
                    <a:lnTo>
                      <a:pt x="116" y="16"/>
                    </a:lnTo>
                    <a:lnTo>
                      <a:pt x="129" y="29"/>
                    </a:lnTo>
                    <a:lnTo>
                      <a:pt x="138" y="46"/>
                    </a:lnTo>
                    <a:lnTo>
                      <a:pt x="142" y="64"/>
                    </a:lnTo>
                    <a:lnTo>
                      <a:pt x="142" y="83"/>
                    </a:lnTo>
                    <a:lnTo>
                      <a:pt x="137" y="101"/>
                    </a:lnTo>
                    <a:lnTo>
                      <a:pt x="128" y="117"/>
                    </a:lnTo>
                    <a:lnTo>
                      <a:pt x="114" y="130"/>
                    </a:lnTo>
                    <a:lnTo>
                      <a:pt x="98" y="138"/>
                    </a:lnTo>
                    <a:lnTo>
                      <a:pt x="79" y="143"/>
                    </a:lnTo>
                    <a:lnTo>
                      <a:pt x="75" y="143"/>
                    </a:lnTo>
                    <a:lnTo>
                      <a:pt x="71" y="143"/>
                    </a:lnTo>
                    <a:lnTo>
                      <a:pt x="49" y="140"/>
                    </a:lnTo>
                    <a:lnTo>
                      <a:pt x="31" y="132"/>
                    </a:lnTo>
                    <a:lnTo>
                      <a:pt x="17" y="118"/>
                    </a:lnTo>
                    <a:lnTo>
                      <a:pt x="6" y="100"/>
                    </a:lnTo>
                    <a:lnTo>
                      <a:pt x="0" y="79"/>
                    </a:lnTo>
                    <a:lnTo>
                      <a:pt x="1" y="60"/>
                    </a:lnTo>
                    <a:lnTo>
                      <a:pt x="6" y="42"/>
                    </a:lnTo>
                    <a:lnTo>
                      <a:pt x="16" y="27"/>
                    </a:lnTo>
                    <a:lnTo>
                      <a:pt x="29" y="14"/>
                    </a:lnTo>
                    <a:lnTo>
                      <a:pt x="45" y="5"/>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 name="Freeform 1364"/>
              <p:cNvSpPr>
                <a:spLocks/>
              </p:cNvSpPr>
              <p:nvPr/>
            </p:nvSpPr>
            <p:spPr bwMode="auto">
              <a:xfrm>
                <a:off x="3397250" y="5410200"/>
                <a:ext cx="11113" cy="12700"/>
              </a:xfrm>
              <a:custGeom>
                <a:avLst/>
                <a:gdLst>
                  <a:gd name="T0" fmla="*/ 80 w 143"/>
                  <a:gd name="T1" fmla="*/ 0 h 145"/>
                  <a:gd name="T2" fmla="*/ 99 w 143"/>
                  <a:gd name="T3" fmla="*/ 6 h 145"/>
                  <a:gd name="T4" fmla="*/ 115 w 143"/>
                  <a:gd name="T5" fmla="*/ 14 h 145"/>
                  <a:gd name="T6" fmla="*/ 127 w 143"/>
                  <a:gd name="T7" fmla="*/ 27 h 145"/>
                  <a:gd name="T8" fmla="*/ 138 w 143"/>
                  <a:gd name="T9" fmla="*/ 43 h 145"/>
                  <a:gd name="T10" fmla="*/ 143 w 143"/>
                  <a:gd name="T11" fmla="*/ 61 h 145"/>
                  <a:gd name="T12" fmla="*/ 143 w 143"/>
                  <a:gd name="T13" fmla="*/ 80 h 145"/>
                  <a:gd name="T14" fmla="*/ 143 w 143"/>
                  <a:gd name="T15" fmla="*/ 82 h 145"/>
                  <a:gd name="T16" fmla="*/ 139 w 143"/>
                  <a:gd name="T17" fmla="*/ 99 h 145"/>
                  <a:gd name="T18" fmla="*/ 131 w 143"/>
                  <a:gd name="T19" fmla="*/ 115 h 145"/>
                  <a:gd name="T20" fmla="*/ 120 w 143"/>
                  <a:gd name="T21" fmla="*/ 127 h 145"/>
                  <a:gd name="T22" fmla="*/ 105 w 143"/>
                  <a:gd name="T23" fmla="*/ 138 h 145"/>
                  <a:gd name="T24" fmla="*/ 89 w 143"/>
                  <a:gd name="T25" fmla="*/ 143 h 145"/>
                  <a:gd name="T26" fmla="*/ 71 w 143"/>
                  <a:gd name="T27" fmla="*/ 145 h 145"/>
                  <a:gd name="T28" fmla="*/ 68 w 143"/>
                  <a:gd name="T29" fmla="*/ 145 h 145"/>
                  <a:gd name="T30" fmla="*/ 65 w 143"/>
                  <a:gd name="T31" fmla="*/ 144 h 145"/>
                  <a:gd name="T32" fmla="*/ 46 w 143"/>
                  <a:gd name="T33" fmla="*/ 140 h 145"/>
                  <a:gd name="T34" fmla="*/ 30 w 143"/>
                  <a:gd name="T35" fmla="*/ 131 h 145"/>
                  <a:gd name="T36" fmla="*/ 16 w 143"/>
                  <a:gd name="T37" fmla="*/ 119 h 145"/>
                  <a:gd name="T38" fmla="*/ 7 w 143"/>
                  <a:gd name="T39" fmla="*/ 103 h 145"/>
                  <a:gd name="T40" fmla="*/ 1 w 143"/>
                  <a:gd name="T41" fmla="*/ 85 h 145"/>
                  <a:gd name="T42" fmla="*/ 0 w 143"/>
                  <a:gd name="T43" fmla="*/ 67 h 145"/>
                  <a:gd name="T44" fmla="*/ 0 w 143"/>
                  <a:gd name="T45" fmla="*/ 65 h 145"/>
                  <a:gd name="T46" fmla="*/ 6 w 143"/>
                  <a:gd name="T47" fmla="*/ 46 h 145"/>
                  <a:gd name="T48" fmla="*/ 14 w 143"/>
                  <a:gd name="T49" fmla="*/ 29 h 145"/>
                  <a:gd name="T50" fmla="*/ 27 w 143"/>
                  <a:gd name="T51" fmla="*/ 16 h 145"/>
                  <a:gd name="T52" fmla="*/ 43 w 143"/>
                  <a:gd name="T53" fmla="*/ 7 h 145"/>
                  <a:gd name="T54" fmla="*/ 61 w 143"/>
                  <a:gd name="T55" fmla="*/ 1 h 145"/>
                  <a:gd name="T56" fmla="*/ 80 w 143"/>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3" h="145">
                    <a:moveTo>
                      <a:pt x="80" y="0"/>
                    </a:moveTo>
                    <a:lnTo>
                      <a:pt x="99" y="6"/>
                    </a:lnTo>
                    <a:lnTo>
                      <a:pt x="115" y="14"/>
                    </a:lnTo>
                    <a:lnTo>
                      <a:pt x="127" y="27"/>
                    </a:lnTo>
                    <a:lnTo>
                      <a:pt x="138" y="43"/>
                    </a:lnTo>
                    <a:lnTo>
                      <a:pt x="143" y="61"/>
                    </a:lnTo>
                    <a:lnTo>
                      <a:pt x="143" y="80"/>
                    </a:lnTo>
                    <a:lnTo>
                      <a:pt x="143" y="82"/>
                    </a:lnTo>
                    <a:lnTo>
                      <a:pt x="139" y="99"/>
                    </a:lnTo>
                    <a:lnTo>
                      <a:pt x="131" y="115"/>
                    </a:lnTo>
                    <a:lnTo>
                      <a:pt x="120" y="127"/>
                    </a:lnTo>
                    <a:lnTo>
                      <a:pt x="105" y="138"/>
                    </a:lnTo>
                    <a:lnTo>
                      <a:pt x="89" y="143"/>
                    </a:lnTo>
                    <a:lnTo>
                      <a:pt x="71" y="145"/>
                    </a:lnTo>
                    <a:lnTo>
                      <a:pt x="68" y="145"/>
                    </a:lnTo>
                    <a:lnTo>
                      <a:pt x="65" y="144"/>
                    </a:lnTo>
                    <a:lnTo>
                      <a:pt x="46" y="140"/>
                    </a:lnTo>
                    <a:lnTo>
                      <a:pt x="30" y="131"/>
                    </a:lnTo>
                    <a:lnTo>
                      <a:pt x="16" y="119"/>
                    </a:lnTo>
                    <a:lnTo>
                      <a:pt x="7" y="103"/>
                    </a:lnTo>
                    <a:lnTo>
                      <a:pt x="1" y="85"/>
                    </a:lnTo>
                    <a:lnTo>
                      <a:pt x="0" y="67"/>
                    </a:lnTo>
                    <a:lnTo>
                      <a:pt x="0" y="65"/>
                    </a:lnTo>
                    <a:lnTo>
                      <a:pt x="6" y="46"/>
                    </a:lnTo>
                    <a:lnTo>
                      <a:pt x="14" y="29"/>
                    </a:lnTo>
                    <a:lnTo>
                      <a:pt x="27" y="16"/>
                    </a:lnTo>
                    <a:lnTo>
                      <a:pt x="43" y="7"/>
                    </a:lnTo>
                    <a:lnTo>
                      <a:pt x="61" y="1"/>
                    </a:lnTo>
                    <a:lnTo>
                      <a:pt x="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 name="Freeform 1365"/>
              <p:cNvSpPr>
                <a:spLocks/>
              </p:cNvSpPr>
              <p:nvPr/>
            </p:nvSpPr>
            <p:spPr bwMode="auto">
              <a:xfrm>
                <a:off x="3441700" y="5332413"/>
                <a:ext cx="12700" cy="12700"/>
              </a:xfrm>
              <a:custGeom>
                <a:avLst/>
                <a:gdLst>
                  <a:gd name="T0" fmla="*/ 65 w 144"/>
                  <a:gd name="T1" fmla="*/ 0 h 144"/>
                  <a:gd name="T2" fmla="*/ 84 w 144"/>
                  <a:gd name="T3" fmla="*/ 1 h 144"/>
                  <a:gd name="T4" fmla="*/ 101 w 144"/>
                  <a:gd name="T5" fmla="*/ 6 h 144"/>
                  <a:gd name="T6" fmla="*/ 117 w 144"/>
                  <a:gd name="T7" fmla="*/ 15 h 144"/>
                  <a:gd name="T8" fmla="*/ 131 w 144"/>
                  <a:gd name="T9" fmla="*/ 29 h 144"/>
                  <a:gd name="T10" fmla="*/ 140 w 144"/>
                  <a:gd name="T11" fmla="*/ 46 h 144"/>
                  <a:gd name="T12" fmla="*/ 144 w 144"/>
                  <a:gd name="T13" fmla="*/ 64 h 144"/>
                  <a:gd name="T14" fmla="*/ 143 w 144"/>
                  <a:gd name="T15" fmla="*/ 82 h 144"/>
                  <a:gd name="T16" fmla="*/ 138 w 144"/>
                  <a:gd name="T17" fmla="*/ 100 h 144"/>
                  <a:gd name="T18" fmla="*/ 128 w 144"/>
                  <a:gd name="T19" fmla="*/ 116 h 144"/>
                  <a:gd name="T20" fmla="*/ 115 w 144"/>
                  <a:gd name="T21" fmla="*/ 130 h 144"/>
                  <a:gd name="T22" fmla="*/ 101 w 144"/>
                  <a:gd name="T23" fmla="*/ 137 h 144"/>
                  <a:gd name="T24" fmla="*/ 87 w 144"/>
                  <a:gd name="T25" fmla="*/ 141 h 144"/>
                  <a:gd name="T26" fmla="*/ 71 w 144"/>
                  <a:gd name="T27" fmla="*/ 144 h 144"/>
                  <a:gd name="T28" fmla="*/ 55 w 144"/>
                  <a:gd name="T29" fmla="*/ 141 h 144"/>
                  <a:gd name="T30" fmla="*/ 40 w 144"/>
                  <a:gd name="T31" fmla="*/ 136 h 144"/>
                  <a:gd name="T32" fmla="*/ 26 w 144"/>
                  <a:gd name="T33" fmla="*/ 127 h 144"/>
                  <a:gd name="T34" fmla="*/ 14 w 144"/>
                  <a:gd name="T35" fmla="*/ 114 h 144"/>
                  <a:gd name="T36" fmla="*/ 5 w 144"/>
                  <a:gd name="T37" fmla="*/ 97 h 144"/>
                  <a:gd name="T38" fmla="*/ 0 w 144"/>
                  <a:gd name="T39" fmla="*/ 79 h 144"/>
                  <a:gd name="T40" fmla="*/ 1 w 144"/>
                  <a:gd name="T41" fmla="*/ 60 h 144"/>
                  <a:gd name="T42" fmla="*/ 7 w 144"/>
                  <a:gd name="T43" fmla="*/ 43 h 144"/>
                  <a:gd name="T44" fmla="*/ 16 w 144"/>
                  <a:gd name="T45" fmla="*/ 27 h 144"/>
                  <a:gd name="T46" fmla="*/ 30 w 144"/>
                  <a:gd name="T47" fmla="*/ 13 h 144"/>
                  <a:gd name="T48" fmla="*/ 47 w 144"/>
                  <a:gd name="T49" fmla="*/ 4 h 144"/>
                  <a:gd name="T50" fmla="*/ 65 w 144"/>
                  <a:gd name="T5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4" h="144">
                    <a:moveTo>
                      <a:pt x="65" y="0"/>
                    </a:moveTo>
                    <a:lnTo>
                      <a:pt x="84" y="1"/>
                    </a:lnTo>
                    <a:lnTo>
                      <a:pt x="101" y="6"/>
                    </a:lnTo>
                    <a:lnTo>
                      <a:pt x="117" y="15"/>
                    </a:lnTo>
                    <a:lnTo>
                      <a:pt x="131" y="29"/>
                    </a:lnTo>
                    <a:lnTo>
                      <a:pt x="140" y="46"/>
                    </a:lnTo>
                    <a:lnTo>
                      <a:pt x="144" y="64"/>
                    </a:lnTo>
                    <a:lnTo>
                      <a:pt x="143" y="82"/>
                    </a:lnTo>
                    <a:lnTo>
                      <a:pt x="138" y="100"/>
                    </a:lnTo>
                    <a:lnTo>
                      <a:pt x="128" y="116"/>
                    </a:lnTo>
                    <a:lnTo>
                      <a:pt x="115" y="130"/>
                    </a:lnTo>
                    <a:lnTo>
                      <a:pt x="101" y="137"/>
                    </a:lnTo>
                    <a:lnTo>
                      <a:pt x="87" y="141"/>
                    </a:lnTo>
                    <a:lnTo>
                      <a:pt x="71" y="144"/>
                    </a:lnTo>
                    <a:lnTo>
                      <a:pt x="55" y="141"/>
                    </a:lnTo>
                    <a:lnTo>
                      <a:pt x="40" y="136"/>
                    </a:lnTo>
                    <a:lnTo>
                      <a:pt x="26" y="127"/>
                    </a:lnTo>
                    <a:lnTo>
                      <a:pt x="14" y="114"/>
                    </a:lnTo>
                    <a:lnTo>
                      <a:pt x="5" y="97"/>
                    </a:lnTo>
                    <a:lnTo>
                      <a:pt x="0" y="79"/>
                    </a:lnTo>
                    <a:lnTo>
                      <a:pt x="1" y="60"/>
                    </a:lnTo>
                    <a:lnTo>
                      <a:pt x="7" y="43"/>
                    </a:lnTo>
                    <a:lnTo>
                      <a:pt x="16" y="27"/>
                    </a:lnTo>
                    <a:lnTo>
                      <a:pt x="30" y="13"/>
                    </a:lnTo>
                    <a:lnTo>
                      <a:pt x="47" y="4"/>
                    </a:lnTo>
                    <a:lnTo>
                      <a:pt x="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 name="Freeform 1366"/>
              <p:cNvSpPr>
                <a:spLocks/>
              </p:cNvSpPr>
              <p:nvPr/>
            </p:nvSpPr>
            <p:spPr bwMode="auto">
              <a:xfrm>
                <a:off x="3462338" y="5522913"/>
                <a:ext cx="11113" cy="12700"/>
              </a:xfrm>
              <a:custGeom>
                <a:avLst/>
                <a:gdLst>
                  <a:gd name="T0" fmla="*/ 62 w 142"/>
                  <a:gd name="T1" fmla="*/ 0 h 142"/>
                  <a:gd name="T2" fmla="*/ 81 w 142"/>
                  <a:gd name="T3" fmla="*/ 0 h 142"/>
                  <a:gd name="T4" fmla="*/ 99 w 142"/>
                  <a:gd name="T5" fmla="*/ 5 h 142"/>
                  <a:gd name="T6" fmla="*/ 116 w 142"/>
                  <a:gd name="T7" fmla="*/ 16 h 142"/>
                  <a:gd name="T8" fmla="*/ 129 w 142"/>
                  <a:gd name="T9" fmla="*/ 29 h 142"/>
                  <a:gd name="T10" fmla="*/ 137 w 142"/>
                  <a:gd name="T11" fmla="*/ 45 h 142"/>
                  <a:gd name="T12" fmla="*/ 142 w 142"/>
                  <a:gd name="T13" fmla="*/ 63 h 142"/>
                  <a:gd name="T14" fmla="*/ 142 w 142"/>
                  <a:gd name="T15" fmla="*/ 82 h 142"/>
                  <a:gd name="T16" fmla="*/ 136 w 142"/>
                  <a:gd name="T17" fmla="*/ 100 h 142"/>
                  <a:gd name="T18" fmla="*/ 127 w 142"/>
                  <a:gd name="T19" fmla="*/ 115 h 142"/>
                  <a:gd name="T20" fmla="*/ 115 w 142"/>
                  <a:gd name="T21" fmla="*/ 127 h 142"/>
                  <a:gd name="T22" fmla="*/ 101 w 142"/>
                  <a:gd name="T23" fmla="*/ 136 h 142"/>
                  <a:gd name="T24" fmla="*/ 87 w 142"/>
                  <a:gd name="T25" fmla="*/ 141 h 142"/>
                  <a:gd name="T26" fmla="*/ 70 w 142"/>
                  <a:gd name="T27" fmla="*/ 142 h 142"/>
                  <a:gd name="T28" fmla="*/ 56 w 142"/>
                  <a:gd name="T29" fmla="*/ 141 h 142"/>
                  <a:gd name="T30" fmla="*/ 42 w 142"/>
                  <a:gd name="T31" fmla="*/ 136 h 142"/>
                  <a:gd name="T32" fmla="*/ 25 w 142"/>
                  <a:gd name="T33" fmla="*/ 127 h 142"/>
                  <a:gd name="T34" fmla="*/ 13 w 142"/>
                  <a:gd name="T35" fmla="*/ 113 h 142"/>
                  <a:gd name="T36" fmla="*/ 4 w 142"/>
                  <a:gd name="T37" fmla="*/ 97 h 142"/>
                  <a:gd name="T38" fmla="*/ 0 w 142"/>
                  <a:gd name="T39" fmla="*/ 79 h 142"/>
                  <a:gd name="T40" fmla="*/ 0 w 142"/>
                  <a:gd name="T41" fmla="*/ 60 h 142"/>
                  <a:gd name="T42" fmla="*/ 5 w 142"/>
                  <a:gd name="T43" fmla="*/ 42 h 142"/>
                  <a:gd name="T44" fmla="*/ 15 w 142"/>
                  <a:gd name="T45" fmla="*/ 25 h 142"/>
                  <a:gd name="T46" fmla="*/ 28 w 142"/>
                  <a:gd name="T47" fmla="*/ 12 h 142"/>
                  <a:gd name="T48" fmla="*/ 45 w 142"/>
                  <a:gd name="T49" fmla="*/ 4 h 142"/>
                  <a:gd name="T50" fmla="*/ 62 w 142"/>
                  <a:gd name="T51"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2">
                    <a:moveTo>
                      <a:pt x="62" y="0"/>
                    </a:moveTo>
                    <a:lnTo>
                      <a:pt x="81" y="0"/>
                    </a:lnTo>
                    <a:lnTo>
                      <a:pt x="99" y="5"/>
                    </a:lnTo>
                    <a:lnTo>
                      <a:pt x="116" y="16"/>
                    </a:lnTo>
                    <a:lnTo>
                      <a:pt x="129" y="29"/>
                    </a:lnTo>
                    <a:lnTo>
                      <a:pt x="137" y="45"/>
                    </a:lnTo>
                    <a:lnTo>
                      <a:pt x="142" y="63"/>
                    </a:lnTo>
                    <a:lnTo>
                      <a:pt x="142" y="82"/>
                    </a:lnTo>
                    <a:lnTo>
                      <a:pt x="136" y="100"/>
                    </a:lnTo>
                    <a:lnTo>
                      <a:pt x="127" y="115"/>
                    </a:lnTo>
                    <a:lnTo>
                      <a:pt x="115" y="127"/>
                    </a:lnTo>
                    <a:lnTo>
                      <a:pt x="101" y="136"/>
                    </a:lnTo>
                    <a:lnTo>
                      <a:pt x="87" y="141"/>
                    </a:lnTo>
                    <a:lnTo>
                      <a:pt x="70" y="142"/>
                    </a:lnTo>
                    <a:lnTo>
                      <a:pt x="56" y="141"/>
                    </a:lnTo>
                    <a:lnTo>
                      <a:pt x="42" y="136"/>
                    </a:lnTo>
                    <a:lnTo>
                      <a:pt x="25" y="127"/>
                    </a:lnTo>
                    <a:lnTo>
                      <a:pt x="13" y="113"/>
                    </a:lnTo>
                    <a:lnTo>
                      <a:pt x="4" y="97"/>
                    </a:lnTo>
                    <a:lnTo>
                      <a:pt x="0" y="79"/>
                    </a:lnTo>
                    <a:lnTo>
                      <a:pt x="0" y="60"/>
                    </a:lnTo>
                    <a:lnTo>
                      <a:pt x="5" y="42"/>
                    </a:lnTo>
                    <a:lnTo>
                      <a:pt x="15" y="25"/>
                    </a:lnTo>
                    <a:lnTo>
                      <a:pt x="28" y="12"/>
                    </a:lnTo>
                    <a:lnTo>
                      <a:pt x="45" y="4"/>
                    </a:lnTo>
                    <a:lnTo>
                      <a:pt x="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 name="Freeform 1367"/>
              <p:cNvSpPr>
                <a:spLocks/>
              </p:cNvSpPr>
              <p:nvPr/>
            </p:nvSpPr>
            <p:spPr bwMode="auto">
              <a:xfrm>
                <a:off x="3506788" y="5532438"/>
                <a:ext cx="12700" cy="12700"/>
              </a:xfrm>
              <a:custGeom>
                <a:avLst/>
                <a:gdLst>
                  <a:gd name="T0" fmla="*/ 71 w 143"/>
                  <a:gd name="T1" fmla="*/ 0 h 143"/>
                  <a:gd name="T2" fmla="*/ 90 w 143"/>
                  <a:gd name="T3" fmla="*/ 3 h 143"/>
                  <a:gd name="T4" fmla="*/ 108 w 143"/>
                  <a:gd name="T5" fmla="*/ 10 h 143"/>
                  <a:gd name="T6" fmla="*/ 122 w 143"/>
                  <a:gd name="T7" fmla="*/ 21 h 143"/>
                  <a:gd name="T8" fmla="*/ 133 w 143"/>
                  <a:gd name="T9" fmla="*/ 36 h 143"/>
                  <a:gd name="T10" fmla="*/ 141 w 143"/>
                  <a:gd name="T11" fmla="*/ 52 h 143"/>
                  <a:gd name="T12" fmla="*/ 143 w 143"/>
                  <a:gd name="T13" fmla="*/ 72 h 143"/>
                  <a:gd name="T14" fmla="*/ 141 w 143"/>
                  <a:gd name="T15" fmla="*/ 91 h 143"/>
                  <a:gd name="T16" fmla="*/ 133 w 143"/>
                  <a:gd name="T17" fmla="*/ 107 h 143"/>
                  <a:gd name="T18" fmla="*/ 122 w 143"/>
                  <a:gd name="T19" fmla="*/ 122 h 143"/>
                  <a:gd name="T20" fmla="*/ 107 w 143"/>
                  <a:gd name="T21" fmla="*/ 133 h 143"/>
                  <a:gd name="T22" fmla="*/ 90 w 143"/>
                  <a:gd name="T23" fmla="*/ 140 h 143"/>
                  <a:gd name="T24" fmla="*/ 71 w 143"/>
                  <a:gd name="T25" fmla="*/ 143 h 143"/>
                  <a:gd name="T26" fmla="*/ 70 w 143"/>
                  <a:gd name="T27" fmla="*/ 143 h 143"/>
                  <a:gd name="T28" fmla="*/ 51 w 143"/>
                  <a:gd name="T29" fmla="*/ 140 h 143"/>
                  <a:gd name="T30" fmla="*/ 34 w 143"/>
                  <a:gd name="T31" fmla="*/ 133 h 143"/>
                  <a:gd name="T32" fmla="*/ 20 w 143"/>
                  <a:gd name="T33" fmla="*/ 121 h 143"/>
                  <a:gd name="T34" fmla="*/ 9 w 143"/>
                  <a:gd name="T35" fmla="*/ 107 h 143"/>
                  <a:gd name="T36" fmla="*/ 2 w 143"/>
                  <a:gd name="T37" fmla="*/ 91 h 143"/>
                  <a:gd name="T38" fmla="*/ 0 w 143"/>
                  <a:gd name="T39" fmla="*/ 72 h 143"/>
                  <a:gd name="T40" fmla="*/ 2 w 143"/>
                  <a:gd name="T41" fmla="*/ 52 h 143"/>
                  <a:gd name="T42" fmla="*/ 9 w 143"/>
                  <a:gd name="T43" fmla="*/ 36 h 143"/>
                  <a:gd name="T44" fmla="*/ 20 w 143"/>
                  <a:gd name="T45" fmla="*/ 21 h 143"/>
                  <a:gd name="T46" fmla="*/ 35 w 143"/>
                  <a:gd name="T47" fmla="*/ 9 h 143"/>
                  <a:gd name="T48" fmla="*/ 52 w 143"/>
                  <a:gd name="T49" fmla="*/ 3 h 143"/>
                  <a:gd name="T50" fmla="*/ 71 w 143"/>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3">
                    <a:moveTo>
                      <a:pt x="71" y="0"/>
                    </a:moveTo>
                    <a:lnTo>
                      <a:pt x="90" y="3"/>
                    </a:lnTo>
                    <a:lnTo>
                      <a:pt x="108" y="10"/>
                    </a:lnTo>
                    <a:lnTo>
                      <a:pt x="122" y="21"/>
                    </a:lnTo>
                    <a:lnTo>
                      <a:pt x="133" y="36"/>
                    </a:lnTo>
                    <a:lnTo>
                      <a:pt x="141" y="52"/>
                    </a:lnTo>
                    <a:lnTo>
                      <a:pt x="143" y="72"/>
                    </a:lnTo>
                    <a:lnTo>
                      <a:pt x="141" y="91"/>
                    </a:lnTo>
                    <a:lnTo>
                      <a:pt x="133" y="107"/>
                    </a:lnTo>
                    <a:lnTo>
                      <a:pt x="122" y="122"/>
                    </a:lnTo>
                    <a:lnTo>
                      <a:pt x="107" y="133"/>
                    </a:lnTo>
                    <a:lnTo>
                      <a:pt x="90" y="140"/>
                    </a:lnTo>
                    <a:lnTo>
                      <a:pt x="71" y="143"/>
                    </a:lnTo>
                    <a:lnTo>
                      <a:pt x="70" y="143"/>
                    </a:lnTo>
                    <a:lnTo>
                      <a:pt x="51" y="140"/>
                    </a:lnTo>
                    <a:lnTo>
                      <a:pt x="34" y="133"/>
                    </a:lnTo>
                    <a:lnTo>
                      <a:pt x="20" y="121"/>
                    </a:lnTo>
                    <a:lnTo>
                      <a:pt x="9" y="107"/>
                    </a:lnTo>
                    <a:lnTo>
                      <a:pt x="2" y="91"/>
                    </a:lnTo>
                    <a:lnTo>
                      <a:pt x="0" y="72"/>
                    </a:lnTo>
                    <a:lnTo>
                      <a:pt x="2" y="52"/>
                    </a:lnTo>
                    <a:lnTo>
                      <a:pt x="9" y="36"/>
                    </a:lnTo>
                    <a:lnTo>
                      <a:pt x="20" y="21"/>
                    </a:lnTo>
                    <a:lnTo>
                      <a:pt x="35" y="9"/>
                    </a:lnTo>
                    <a:lnTo>
                      <a:pt x="52" y="3"/>
                    </a:lnTo>
                    <a:lnTo>
                      <a:pt x="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 name="Freeform 1368"/>
              <p:cNvSpPr>
                <a:spLocks/>
              </p:cNvSpPr>
              <p:nvPr/>
            </p:nvSpPr>
            <p:spPr bwMode="auto">
              <a:xfrm>
                <a:off x="3551238" y="5524500"/>
                <a:ext cx="12700" cy="11113"/>
              </a:xfrm>
              <a:custGeom>
                <a:avLst/>
                <a:gdLst>
                  <a:gd name="T0" fmla="*/ 79 w 142"/>
                  <a:gd name="T1" fmla="*/ 0 h 141"/>
                  <a:gd name="T2" fmla="*/ 96 w 142"/>
                  <a:gd name="T3" fmla="*/ 4 h 141"/>
                  <a:gd name="T4" fmla="*/ 113 w 142"/>
                  <a:gd name="T5" fmla="*/ 12 h 141"/>
                  <a:gd name="T6" fmla="*/ 127 w 142"/>
                  <a:gd name="T7" fmla="*/ 25 h 141"/>
                  <a:gd name="T8" fmla="*/ 137 w 142"/>
                  <a:gd name="T9" fmla="*/ 41 h 141"/>
                  <a:gd name="T10" fmla="*/ 142 w 142"/>
                  <a:gd name="T11" fmla="*/ 59 h 141"/>
                  <a:gd name="T12" fmla="*/ 142 w 142"/>
                  <a:gd name="T13" fmla="*/ 78 h 141"/>
                  <a:gd name="T14" fmla="*/ 138 w 142"/>
                  <a:gd name="T15" fmla="*/ 96 h 141"/>
                  <a:gd name="T16" fmla="*/ 129 w 142"/>
                  <a:gd name="T17" fmla="*/ 112 h 141"/>
                  <a:gd name="T18" fmla="*/ 116 w 142"/>
                  <a:gd name="T19" fmla="*/ 126 h 141"/>
                  <a:gd name="T20" fmla="*/ 101 w 142"/>
                  <a:gd name="T21" fmla="*/ 135 h 141"/>
                  <a:gd name="T22" fmla="*/ 85 w 142"/>
                  <a:gd name="T23" fmla="*/ 140 h 141"/>
                  <a:gd name="T24" fmla="*/ 70 w 142"/>
                  <a:gd name="T25" fmla="*/ 141 h 141"/>
                  <a:gd name="T26" fmla="*/ 54 w 142"/>
                  <a:gd name="T27" fmla="*/ 140 h 141"/>
                  <a:gd name="T28" fmla="*/ 39 w 142"/>
                  <a:gd name="T29" fmla="*/ 134 h 141"/>
                  <a:gd name="T30" fmla="*/ 25 w 142"/>
                  <a:gd name="T31" fmla="*/ 126 h 141"/>
                  <a:gd name="T32" fmla="*/ 14 w 142"/>
                  <a:gd name="T33" fmla="*/ 114 h 141"/>
                  <a:gd name="T34" fmla="*/ 5 w 142"/>
                  <a:gd name="T35" fmla="*/ 99 h 141"/>
                  <a:gd name="T36" fmla="*/ 0 w 142"/>
                  <a:gd name="T37" fmla="*/ 81 h 141"/>
                  <a:gd name="T38" fmla="*/ 0 w 142"/>
                  <a:gd name="T39" fmla="*/ 62 h 141"/>
                  <a:gd name="T40" fmla="*/ 4 w 142"/>
                  <a:gd name="T41" fmla="*/ 44 h 141"/>
                  <a:gd name="T42" fmla="*/ 13 w 142"/>
                  <a:gd name="T43" fmla="*/ 28 h 141"/>
                  <a:gd name="T44" fmla="*/ 25 w 142"/>
                  <a:gd name="T45" fmla="*/ 15 h 141"/>
                  <a:gd name="T46" fmla="*/ 42 w 142"/>
                  <a:gd name="T47" fmla="*/ 5 h 141"/>
                  <a:gd name="T48" fmla="*/ 60 w 142"/>
                  <a:gd name="T49" fmla="*/ 0 h 141"/>
                  <a:gd name="T50" fmla="*/ 79 w 142"/>
                  <a:gd name="T51"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41">
                    <a:moveTo>
                      <a:pt x="79" y="0"/>
                    </a:moveTo>
                    <a:lnTo>
                      <a:pt x="96" y="4"/>
                    </a:lnTo>
                    <a:lnTo>
                      <a:pt x="113" y="12"/>
                    </a:lnTo>
                    <a:lnTo>
                      <a:pt x="127" y="25"/>
                    </a:lnTo>
                    <a:lnTo>
                      <a:pt x="137" y="41"/>
                    </a:lnTo>
                    <a:lnTo>
                      <a:pt x="142" y="59"/>
                    </a:lnTo>
                    <a:lnTo>
                      <a:pt x="142" y="78"/>
                    </a:lnTo>
                    <a:lnTo>
                      <a:pt x="138" y="96"/>
                    </a:lnTo>
                    <a:lnTo>
                      <a:pt x="129" y="112"/>
                    </a:lnTo>
                    <a:lnTo>
                      <a:pt x="116" y="126"/>
                    </a:lnTo>
                    <a:lnTo>
                      <a:pt x="101" y="135"/>
                    </a:lnTo>
                    <a:lnTo>
                      <a:pt x="85" y="140"/>
                    </a:lnTo>
                    <a:lnTo>
                      <a:pt x="70" y="141"/>
                    </a:lnTo>
                    <a:lnTo>
                      <a:pt x="54" y="140"/>
                    </a:lnTo>
                    <a:lnTo>
                      <a:pt x="39" y="134"/>
                    </a:lnTo>
                    <a:lnTo>
                      <a:pt x="25" y="126"/>
                    </a:lnTo>
                    <a:lnTo>
                      <a:pt x="14" y="114"/>
                    </a:lnTo>
                    <a:lnTo>
                      <a:pt x="5" y="99"/>
                    </a:lnTo>
                    <a:lnTo>
                      <a:pt x="0" y="81"/>
                    </a:lnTo>
                    <a:lnTo>
                      <a:pt x="0" y="62"/>
                    </a:lnTo>
                    <a:lnTo>
                      <a:pt x="4" y="44"/>
                    </a:lnTo>
                    <a:lnTo>
                      <a:pt x="13" y="28"/>
                    </a:lnTo>
                    <a:lnTo>
                      <a:pt x="25" y="15"/>
                    </a:lnTo>
                    <a:lnTo>
                      <a:pt x="42" y="5"/>
                    </a:lnTo>
                    <a:lnTo>
                      <a:pt x="60" y="0"/>
                    </a:lnTo>
                    <a:lnTo>
                      <a:pt x="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 name="Freeform 1369"/>
              <p:cNvSpPr>
                <a:spLocks/>
              </p:cNvSpPr>
              <p:nvPr/>
            </p:nvSpPr>
            <p:spPr bwMode="auto">
              <a:xfrm>
                <a:off x="3602038" y="5367338"/>
                <a:ext cx="12700" cy="12700"/>
              </a:xfrm>
              <a:custGeom>
                <a:avLst/>
                <a:gdLst>
                  <a:gd name="T0" fmla="*/ 72 w 143"/>
                  <a:gd name="T1" fmla="*/ 0 h 145"/>
                  <a:gd name="T2" fmla="*/ 90 w 143"/>
                  <a:gd name="T3" fmla="*/ 3 h 145"/>
                  <a:gd name="T4" fmla="*/ 107 w 143"/>
                  <a:gd name="T5" fmla="*/ 10 h 145"/>
                  <a:gd name="T6" fmla="*/ 122 w 143"/>
                  <a:gd name="T7" fmla="*/ 21 h 145"/>
                  <a:gd name="T8" fmla="*/ 133 w 143"/>
                  <a:gd name="T9" fmla="*/ 36 h 145"/>
                  <a:gd name="T10" fmla="*/ 141 w 143"/>
                  <a:gd name="T11" fmla="*/ 54 h 145"/>
                  <a:gd name="T12" fmla="*/ 143 w 143"/>
                  <a:gd name="T13" fmla="*/ 73 h 145"/>
                  <a:gd name="T14" fmla="*/ 141 w 143"/>
                  <a:gd name="T15" fmla="*/ 91 h 145"/>
                  <a:gd name="T16" fmla="*/ 133 w 143"/>
                  <a:gd name="T17" fmla="*/ 108 h 145"/>
                  <a:gd name="T18" fmla="*/ 123 w 143"/>
                  <a:gd name="T19" fmla="*/ 123 h 145"/>
                  <a:gd name="T20" fmla="*/ 107 w 143"/>
                  <a:gd name="T21" fmla="*/ 134 h 145"/>
                  <a:gd name="T22" fmla="*/ 89 w 143"/>
                  <a:gd name="T23" fmla="*/ 142 h 145"/>
                  <a:gd name="T24" fmla="*/ 70 w 143"/>
                  <a:gd name="T25" fmla="*/ 145 h 145"/>
                  <a:gd name="T26" fmla="*/ 52 w 143"/>
                  <a:gd name="T27" fmla="*/ 142 h 145"/>
                  <a:gd name="T28" fmla="*/ 35 w 143"/>
                  <a:gd name="T29" fmla="*/ 135 h 145"/>
                  <a:gd name="T30" fmla="*/ 21 w 143"/>
                  <a:gd name="T31" fmla="*/ 124 h 145"/>
                  <a:gd name="T32" fmla="*/ 9 w 143"/>
                  <a:gd name="T33" fmla="*/ 108 h 145"/>
                  <a:gd name="T34" fmla="*/ 2 w 143"/>
                  <a:gd name="T35" fmla="*/ 90 h 145"/>
                  <a:gd name="T36" fmla="*/ 0 w 143"/>
                  <a:gd name="T37" fmla="*/ 72 h 145"/>
                  <a:gd name="T38" fmla="*/ 2 w 143"/>
                  <a:gd name="T39" fmla="*/ 53 h 145"/>
                  <a:gd name="T40" fmla="*/ 9 w 143"/>
                  <a:gd name="T41" fmla="*/ 36 h 145"/>
                  <a:gd name="T42" fmla="*/ 20 w 143"/>
                  <a:gd name="T43" fmla="*/ 21 h 145"/>
                  <a:gd name="T44" fmla="*/ 36 w 143"/>
                  <a:gd name="T45" fmla="*/ 10 h 145"/>
                  <a:gd name="T46" fmla="*/ 54 w 143"/>
                  <a:gd name="T47" fmla="*/ 3 h 145"/>
                  <a:gd name="T48" fmla="*/ 72 w 143"/>
                  <a:gd name="T49"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45">
                    <a:moveTo>
                      <a:pt x="72" y="0"/>
                    </a:moveTo>
                    <a:lnTo>
                      <a:pt x="90" y="3"/>
                    </a:lnTo>
                    <a:lnTo>
                      <a:pt x="107" y="10"/>
                    </a:lnTo>
                    <a:lnTo>
                      <a:pt x="122" y="21"/>
                    </a:lnTo>
                    <a:lnTo>
                      <a:pt x="133" y="36"/>
                    </a:lnTo>
                    <a:lnTo>
                      <a:pt x="141" y="54"/>
                    </a:lnTo>
                    <a:lnTo>
                      <a:pt x="143" y="73"/>
                    </a:lnTo>
                    <a:lnTo>
                      <a:pt x="141" y="91"/>
                    </a:lnTo>
                    <a:lnTo>
                      <a:pt x="133" y="108"/>
                    </a:lnTo>
                    <a:lnTo>
                      <a:pt x="123" y="123"/>
                    </a:lnTo>
                    <a:lnTo>
                      <a:pt x="107" y="134"/>
                    </a:lnTo>
                    <a:lnTo>
                      <a:pt x="89" y="142"/>
                    </a:lnTo>
                    <a:lnTo>
                      <a:pt x="70" y="145"/>
                    </a:lnTo>
                    <a:lnTo>
                      <a:pt x="52" y="142"/>
                    </a:lnTo>
                    <a:lnTo>
                      <a:pt x="35" y="135"/>
                    </a:lnTo>
                    <a:lnTo>
                      <a:pt x="21" y="124"/>
                    </a:lnTo>
                    <a:lnTo>
                      <a:pt x="9" y="108"/>
                    </a:lnTo>
                    <a:lnTo>
                      <a:pt x="2" y="90"/>
                    </a:lnTo>
                    <a:lnTo>
                      <a:pt x="0" y="72"/>
                    </a:lnTo>
                    <a:lnTo>
                      <a:pt x="2" y="53"/>
                    </a:lnTo>
                    <a:lnTo>
                      <a:pt x="9" y="36"/>
                    </a:lnTo>
                    <a:lnTo>
                      <a:pt x="20" y="21"/>
                    </a:lnTo>
                    <a:lnTo>
                      <a:pt x="36" y="10"/>
                    </a:lnTo>
                    <a:lnTo>
                      <a:pt x="54"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 name="Freeform 1370"/>
              <p:cNvSpPr>
                <a:spLocks/>
              </p:cNvSpPr>
              <p:nvPr/>
            </p:nvSpPr>
            <p:spPr bwMode="auto">
              <a:xfrm>
                <a:off x="3571875" y="5332413"/>
                <a:ext cx="12700" cy="12700"/>
              </a:xfrm>
              <a:custGeom>
                <a:avLst/>
                <a:gdLst>
                  <a:gd name="T0" fmla="*/ 78 w 143"/>
                  <a:gd name="T1" fmla="*/ 0 h 143"/>
                  <a:gd name="T2" fmla="*/ 96 w 143"/>
                  <a:gd name="T3" fmla="*/ 4 h 143"/>
                  <a:gd name="T4" fmla="*/ 113 w 143"/>
                  <a:gd name="T5" fmla="*/ 12 h 143"/>
                  <a:gd name="T6" fmla="*/ 127 w 143"/>
                  <a:gd name="T7" fmla="*/ 26 h 143"/>
                  <a:gd name="T8" fmla="*/ 137 w 143"/>
                  <a:gd name="T9" fmla="*/ 42 h 143"/>
                  <a:gd name="T10" fmla="*/ 141 w 143"/>
                  <a:gd name="T11" fmla="*/ 60 h 143"/>
                  <a:gd name="T12" fmla="*/ 143 w 143"/>
                  <a:gd name="T13" fmla="*/ 78 h 143"/>
                  <a:gd name="T14" fmla="*/ 138 w 143"/>
                  <a:gd name="T15" fmla="*/ 96 h 143"/>
                  <a:gd name="T16" fmla="*/ 129 w 143"/>
                  <a:gd name="T17" fmla="*/ 113 h 143"/>
                  <a:gd name="T18" fmla="*/ 117 w 143"/>
                  <a:gd name="T19" fmla="*/ 127 h 143"/>
                  <a:gd name="T20" fmla="*/ 102 w 143"/>
                  <a:gd name="T21" fmla="*/ 136 h 143"/>
                  <a:gd name="T22" fmla="*/ 86 w 143"/>
                  <a:gd name="T23" fmla="*/ 142 h 143"/>
                  <a:gd name="T24" fmla="*/ 69 w 143"/>
                  <a:gd name="T25" fmla="*/ 143 h 143"/>
                  <a:gd name="T26" fmla="*/ 55 w 143"/>
                  <a:gd name="T27" fmla="*/ 142 h 143"/>
                  <a:gd name="T28" fmla="*/ 41 w 143"/>
                  <a:gd name="T29" fmla="*/ 136 h 143"/>
                  <a:gd name="T30" fmla="*/ 28 w 143"/>
                  <a:gd name="T31" fmla="*/ 129 h 143"/>
                  <a:gd name="T32" fmla="*/ 14 w 143"/>
                  <a:gd name="T33" fmla="*/ 115 h 143"/>
                  <a:gd name="T34" fmla="*/ 5 w 143"/>
                  <a:gd name="T35" fmla="*/ 99 h 143"/>
                  <a:gd name="T36" fmla="*/ 0 w 143"/>
                  <a:gd name="T37" fmla="*/ 82 h 143"/>
                  <a:gd name="T38" fmla="*/ 0 w 143"/>
                  <a:gd name="T39" fmla="*/ 64 h 143"/>
                  <a:gd name="T40" fmla="*/ 4 w 143"/>
                  <a:gd name="T41" fmla="*/ 45 h 143"/>
                  <a:gd name="T42" fmla="*/ 12 w 143"/>
                  <a:gd name="T43" fmla="*/ 28 h 143"/>
                  <a:gd name="T44" fmla="*/ 26 w 143"/>
                  <a:gd name="T45" fmla="*/ 15 h 143"/>
                  <a:gd name="T46" fmla="*/ 42 w 143"/>
                  <a:gd name="T47" fmla="*/ 5 h 143"/>
                  <a:gd name="T48" fmla="*/ 60 w 143"/>
                  <a:gd name="T49" fmla="*/ 0 h 143"/>
                  <a:gd name="T50" fmla="*/ 78 w 143"/>
                  <a:gd name="T5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3" h="143">
                    <a:moveTo>
                      <a:pt x="78" y="0"/>
                    </a:moveTo>
                    <a:lnTo>
                      <a:pt x="96" y="4"/>
                    </a:lnTo>
                    <a:lnTo>
                      <a:pt x="113" y="12"/>
                    </a:lnTo>
                    <a:lnTo>
                      <a:pt x="127" y="26"/>
                    </a:lnTo>
                    <a:lnTo>
                      <a:pt x="137" y="42"/>
                    </a:lnTo>
                    <a:lnTo>
                      <a:pt x="141" y="60"/>
                    </a:lnTo>
                    <a:lnTo>
                      <a:pt x="143" y="78"/>
                    </a:lnTo>
                    <a:lnTo>
                      <a:pt x="138" y="96"/>
                    </a:lnTo>
                    <a:lnTo>
                      <a:pt x="129" y="113"/>
                    </a:lnTo>
                    <a:lnTo>
                      <a:pt x="117" y="127"/>
                    </a:lnTo>
                    <a:lnTo>
                      <a:pt x="102" y="136"/>
                    </a:lnTo>
                    <a:lnTo>
                      <a:pt x="86" y="142"/>
                    </a:lnTo>
                    <a:lnTo>
                      <a:pt x="69" y="143"/>
                    </a:lnTo>
                    <a:lnTo>
                      <a:pt x="55" y="142"/>
                    </a:lnTo>
                    <a:lnTo>
                      <a:pt x="41" y="136"/>
                    </a:lnTo>
                    <a:lnTo>
                      <a:pt x="28" y="129"/>
                    </a:lnTo>
                    <a:lnTo>
                      <a:pt x="14" y="115"/>
                    </a:lnTo>
                    <a:lnTo>
                      <a:pt x="5" y="99"/>
                    </a:lnTo>
                    <a:lnTo>
                      <a:pt x="0" y="82"/>
                    </a:lnTo>
                    <a:lnTo>
                      <a:pt x="0" y="64"/>
                    </a:lnTo>
                    <a:lnTo>
                      <a:pt x="4" y="45"/>
                    </a:lnTo>
                    <a:lnTo>
                      <a:pt x="12" y="28"/>
                    </a:lnTo>
                    <a:lnTo>
                      <a:pt x="26" y="15"/>
                    </a:lnTo>
                    <a:lnTo>
                      <a:pt x="42" y="5"/>
                    </a:lnTo>
                    <a:lnTo>
                      <a:pt x="60" y="0"/>
                    </a:lnTo>
                    <a:lnTo>
                      <a:pt x="7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 name="Freeform 1371"/>
              <p:cNvSpPr>
                <a:spLocks/>
              </p:cNvSpPr>
              <p:nvPr/>
            </p:nvSpPr>
            <p:spPr bwMode="auto">
              <a:xfrm>
                <a:off x="3411538" y="5367338"/>
                <a:ext cx="11113" cy="12700"/>
              </a:xfrm>
              <a:custGeom>
                <a:avLst/>
                <a:gdLst>
                  <a:gd name="T0" fmla="*/ 72 w 143"/>
                  <a:gd name="T1" fmla="*/ 0 h 144"/>
                  <a:gd name="T2" fmla="*/ 90 w 143"/>
                  <a:gd name="T3" fmla="*/ 3 h 144"/>
                  <a:gd name="T4" fmla="*/ 108 w 143"/>
                  <a:gd name="T5" fmla="*/ 10 h 144"/>
                  <a:gd name="T6" fmla="*/ 123 w 143"/>
                  <a:gd name="T7" fmla="*/ 22 h 144"/>
                  <a:gd name="T8" fmla="*/ 135 w 143"/>
                  <a:gd name="T9" fmla="*/ 37 h 144"/>
                  <a:gd name="T10" fmla="*/ 141 w 143"/>
                  <a:gd name="T11" fmla="*/ 54 h 144"/>
                  <a:gd name="T12" fmla="*/ 143 w 143"/>
                  <a:gd name="T13" fmla="*/ 72 h 144"/>
                  <a:gd name="T14" fmla="*/ 141 w 143"/>
                  <a:gd name="T15" fmla="*/ 91 h 144"/>
                  <a:gd name="T16" fmla="*/ 134 w 143"/>
                  <a:gd name="T17" fmla="*/ 108 h 144"/>
                  <a:gd name="T18" fmla="*/ 122 w 143"/>
                  <a:gd name="T19" fmla="*/ 124 h 144"/>
                  <a:gd name="T20" fmla="*/ 107 w 143"/>
                  <a:gd name="T21" fmla="*/ 135 h 144"/>
                  <a:gd name="T22" fmla="*/ 89 w 143"/>
                  <a:gd name="T23" fmla="*/ 142 h 144"/>
                  <a:gd name="T24" fmla="*/ 71 w 143"/>
                  <a:gd name="T25" fmla="*/ 144 h 144"/>
                  <a:gd name="T26" fmla="*/ 53 w 143"/>
                  <a:gd name="T27" fmla="*/ 141 h 144"/>
                  <a:gd name="T28" fmla="*/ 36 w 143"/>
                  <a:gd name="T29" fmla="*/ 134 h 144"/>
                  <a:gd name="T30" fmla="*/ 21 w 143"/>
                  <a:gd name="T31" fmla="*/ 123 h 144"/>
                  <a:gd name="T32" fmla="*/ 10 w 143"/>
                  <a:gd name="T33" fmla="*/ 108 h 144"/>
                  <a:gd name="T34" fmla="*/ 3 w 143"/>
                  <a:gd name="T35" fmla="*/ 91 h 144"/>
                  <a:gd name="T36" fmla="*/ 0 w 143"/>
                  <a:gd name="T37" fmla="*/ 72 h 144"/>
                  <a:gd name="T38" fmla="*/ 2 w 143"/>
                  <a:gd name="T39" fmla="*/ 54 h 144"/>
                  <a:gd name="T40" fmla="*/ 10 w 143"/>
                  <a:gd name="T41" fmla="*/ 36 h 144"/>
                  <a:gd name="T42" fmla="*/ 21 w 143"/>
                  <a:gd name="T43" fmla="*/ 21 h 144"/>
                  <a:gd name="T44" fmla="*/ 36 w 143"/>
                  <a:gd name="T45" fmla="*/ 9 h 144"/>
                  <a:gd name="T46" fmla="*/ 53 w 143"/>
                  <a:gd name="T47" fmla="*/ 3 h 144"/>
                  <a:gd name="T48" fmla="*/ 72 w 143"/>
                  <a:gd name="T49"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3" h="144">
                    <a:moveTo>
                      <a:pt x="72" y="0"/>
                    </a:moveTo>
                    <a:lnTo>
                      <a:pt x="90" y="3"/>
                    </a:lnTo>
                    <a:lnTo>
                      <a:pt x="108" y="10"/>
                    </a:lnTo>
                    <a:lnTo>
                      <a:pt x="123" y="22"/>
                    </a:lnTo>
                    <a:lnTo>
                      <a:pt x="135" y="37"/>
                    </a:lnTo>
                    <a:lnTo>
                      <a:pt x="141" y="54"/>
                    </a:lnTo>
                    <a:lnTo>
                      <a:pt x="143" y="72"/>
                    </a:lnTo>
                    <a:lnTo>
                      <a:pt x="141" y="91"/>
                    </a:lnTo>
                    <a:lnTo>
                      <a:pt x="134" y="108"/>
                    </a:lnTo>
                    <a:lnTo>
                      <a:pt x="122" y="124"/>
                    </a:lnTo>
                    <a:lnTo>
                      <a:pt x="107" y="135"/>
                    </a:lnTo>
                    <a:lnTo>
                      <a:pt x="89" y="142"/>
                    </a:lnTo>
                    <a:lnTo>
                      <a:pt x="71" y="144"/>
                    </a:lnTo>
                    <a:lnTo>
                      <a:pt x="53" y="141"/>
                    </a:lnTo>
                    <a:lnTo>
                      <a:pt x="36" y="134"/>
                    </a:lnTo>
                    <a:lnTo>
                      <a:pt x="21" y="123"/>
                    </a:lnTo>
                    <a:lnTo>
                      <a:pt x="10" y="108"/>
                    </a:lnTo>
                    <a:lnTo>
                      <a:pt x="3" y="91"/>
                    </a:lnTo>
                    <a:lnTo>
                      <a:pt x="0" y="72"/>
                    </a:lnTo>
                    <a:lnTo>
                      <a:pt x="2" y="54"/>
                    </a:lnTo>
                    <a:lnTo>
                      <a:pt x="10" y="36"/>
                    </a:lnTo>
                    <a:lnTo>
                      <a:pt x="21" y="21"/>
                    </a:lnTo>
                    <a:lnTo>
                      <a:pt x="36" y="9"/>
                    </a:lnTo>
                    <a:lnTo>
                      <a:pt x="53" y="3"/>
                    </a:lnTo>
                    <a:lnTo>
                      <a:pt x="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 name="Freeform 1372"/>
              <p:cNvSpPr>
                <a:spLocks noEditPoints="1"/>
              </p:cNvSpPr>
              <p:nvPr/>
            </p:nvSpPr>
            <p:spPr bwMode="auto">
              <a:xfrm>
                <a:off x="3452813" y="5372100"/>
                <a:ext cx="120650" cy="120650"/>
              </a:xfrm>
              <a:custGeom>
                <a:avLst/>
                <a:gdLst>
                  <a:gd name="T0" fmla="*/ 610 w 1371"/>
                  <a:gd name="T1" fmla="*/ 436 h 1370"/>
                  <a:gd name="T2" fmla="*/ 513 w 1371"/>
                  <a:gd name="T3" fmla="*/ 489 h 1370"/>
                  <a:gd name="T4" fmla="*/ 449 w 1371"/>
                  <a:gd name="T5" fmla="*/ 576 h 1370"/>
                  <a:gd name="T6" fmla="*/ 425 w 1371"/>
                  <a:gd name="T7" fmla="*/ 686 h 1370"/>
                  <a:gd name="T8" fmla="*/ 450 w 1371"/>
                  <a:gd name="T9" fmla="*/ 796 h 1370"/>
                  <a:gd name="T10" fmla="*/ 516 w 1371"/>
                  <a:gd name="T11" fmla="*/ 883 h 1370"/>
                  <a:gd name="T12" fmla="*/ 611 w 1371"/>
                  <a:gd name="T13" fmla="*/ 936 h 1370"/>
                  <a:gd name="T14" fmla="*/ 725 w 1371"/>
                  <a:gd name="T15" fmla="*/ 943 h 1370"/>
                  <a:gd name="T16" fmla="*/ 828 w 1371"/>
                  <a:gd name="T17" fmla="*/ 904 h 1370"/>
                  <a:gd name="T18" fmla="*/ 905 w 1371"/>
                  <a:gd name="T19" fmla="*/ 827 h 1370"/>
                  <a:gd name="T20" fmla="*/ 943 w 1371"/>
                  <a:gd name="T21" fmla="*/ 723 h 1370"/>
                  <a:gd name="T22" fmla="*/ 936 w 1371"/>
                  <a:gd name="T23" fmla="*/ 610 h 1370"/>
                  <a:gd name="T24" fmla="*/ 882 w 1371"/>
                  <a:gd name="T25" fmla="*/ 513 h 1370"/>
                  <a:gd name="T26" fmla="*/ 795 w 1371"/>
                  <a:gd name="T27" fmla="*/ 449 h 1370"/>
                  <a:gd name="T28" fmla="*/ 685 w 1371"/>
                  <a:gd name="T29" fmla="*/ 424 h 1370"/>
                  <a:gd name="T30" fmla="*/ 750 w 1371"/>
                  <a:gd name="T31" fmla="*/ 3 h 1370"/>
                  <a:gd name="T32" fmla="*/ 788 w 1371"/>
                  <a:gd name="T33" fmla="*/ 40 h 1370"/>
                  <a:gd name="T34" fmla="*/ 844 w 1371"/>
                  <a:gd name="T35" fmla="*/ 161 h 1370"/>
                  <a:gd name="T36" fmla="*/ 988 w 1371"/>
                  <a:gd name="T37" fmla="*/ 229 h 1370"/>
                  <a:gd name="T38" fmla="*/ 1077 w 1371"/>
                  <a:gd name="T39" fmla="*/ 150 h 1370"/>
                  <a:gd name="T40" fmla="*/ 1121 w 1371"/>
                  <a:gd name="T41" fmla="*/ 156 h 1370"/>
                  <a:gd name="T42" fmla="*/ 1212 w 1371"/>
                  <a:gd name="T43" fmla="*/ 247 h 1370"/>
                  <a:gd name="T44" fmla="*/ 1218 w 1371"/>
                  <a:gd name="T45" fmla="*/ 290 h 1370"/>
                  <a:gd name="T46" fmla="*/ 1140 w 1371"/>
                  <a:gd name="T47" fmla="*/ 380 h 1370"/>
                  <a:gd name="T48" fmla="*/ 1209 w 1371"/>
                  <a:gd name="T49" fmla="*/ 524 h 1370"/>
                  <a:gd name="T50" fmla="*/ 1330 w 1371"/>
                  <a:gd name="T51" fmla="*/ 579 h 1370"/>
                  <a:gd name="T52" fmla="*/ 1367 w 1371"/>
                  <a:gd name="T53" fmla="*/ 616 h 1370"/>
                  <a:gd name="T54" fmla="*/ 1367 w 1371"/>
                  <a:gd name="T55" fmla="*/ 751 h 1370"/>
                  <a:gd name="T56" fmla="*/ 1330 w 1371"/>
                  <a:gd name="T57" fmla="*/ 788 h 1370"/>
                  <a:gd name="T58" fmla="*/ 1210 w 1371"/>
                  <a:gd name="T59" fmla="*/ 843 h 1370"/>
                  <a:gd name="T60" fmla="*/ 1142 w 1371"/>
                  <a:gd name="T61" fmla="*/ 988 h 1370"/>
                  <a:gd name="T62" fmla="*/ 1220 w 1371"/>
                  <a:gd name="T63" fmla="*/ 1077 h 1370"/>
                  <a:gd name="T64" fmla="*/ 1215 w 1371"/>
                  <a:gd name="T65" fmla="*/ 1121 h 1370"/>
                  <a:gd name="T66" fmla="*/ 1124 w 1371"/>
                  <a:gd name="T67" fmla="*/ 1213 h 1370"/>
                  <a:gd name="T68" fmla="*/ 1081 w 1371"/>
                  <a:gd name="T69" fmla="*/ 1218 h 1370"/>
                  <a:gd name="T70" fmla="*/ 991 w 1371"/>
                  <a:gd name="T71" fmla="*/ 1140 h 1370"/>
                  <a:gd name="T72" fmla="*/ 847 w 1371"/>
                  <a:gd name="T73" fmla="*/ 1210 h 1370"/>
                  <a:gd name="T74" fmla="*/ 792 w 1371"/>
                  <a:gd name="T75" fmla="*/ 1330 h 1370"/>
                  <a:gd name="T76" fmla="*/ 755 w 1371"/>
                  <a:gd name="T77" fmla="*/ 1367 h 1370"/>
                  <a:gd name="T78" fmla="*/ 619 w 1371"/>
                  <a:gd name="T79" fmla="*/ 1367 h 1370"/>
                  <a:gd name="T80" fmla="*/ 582 w 1371"/>
                  <a:gd name="T81" fmla="*/ 1331 h 1370"/>
                  <a:gd name="T82" fmla="*/ 527 w 1371"/>
                  <a:gd name="T83" fmla="*/ 1210 h 1370"/>
                  <a:gd name="T84" fmla="*/ 382 w 1371"/>
                  <a:gd name="T85" fmla="*/ 1142 h 1370"/>
                  <a:gd name="T86" fmla="*/ 293 w 1371"/>
                  <a:gd name="T87" fmla="*/ 1221 h 1370"/>
                  <a:gd name="T88" fmla="*/ 250 w 1371"/>
                  <a:gd name="T89" fmla="*/ 1216 h 1370"/>
                  <a:gd name="T90" fmla="*/ 158 w 1371"/>
                  <a:gd name="T91" fmla="*/ 1125 h 1370"/>
                  <a:gd name="T92" fmla="*/ 153 w 1371"/>
                  <a:gd name="T93" fmla="*/ 1082 h 1370"/>
                  <a:gd name="T94" fmla="*/ 231 w 1371"/>
                  <a:gd name="T95" fmla="*/ 992 h 1370"/>
                  <a:gd name="T96" fmla="*/ 162 w 1371"/>
                  <a:gd name="T97" fmla="*/ 848 h 1370"/>
                  <a:gd name="T98" fmla="*/ 40 w 1371"/>
                  <a:gd name="T99" fmla="*/ 792 h 1370"/>
                  <a:gd name="T100" fmla="*/ 3 w 1371"/>
                  <a:gd name="T101" fmla="*/ 756 h 1370"/>
                  <a:gd name="T102" fmla="*/ 3 w 1371"/>
                  <a:gd name="T103" fmla="*/ 620 h 1370"/>
                  <a:gd name="T104" fmla="*/ 39 w 1371"/>
                  <a:gd name="T105" fmla="*/ 583 h 1370"/>
                  <a:gd name="T106" fmla="*/ 161 w 1371"/>
                  <a:gd name="T107" fmla="*/ 527 h 1370"/>
                  <a:gd name="T108" fmla="*/ 229 w 1371"/>
                  <a:gd name="T109" fmla="*/ 383 h 1370"/>
                  <a:gd name="T110" fmla="*/ 149 w 1371"/>
                  <a:gd name="T111" fmla="*/ 293 h 1370"/>
                  <a:gd name="T112" fmla="*/ 156 w 1371"/>
                  <a:gd name="T113" fmla="*/ 250 h 1370"/>
                  <a:gd name="T114" fmla="*/ 246 w 1371"/>
                  <a:gd name="T115" fmla="*/ 159 h 1370"/>
                  <a:gd name="T116" fmla="*/ 289 w 1371"/>
                  <a:gd name="T117" fmla="*/ 152 h 1370"/>
                  <a:gd name="T118" fmla="*/ 380 w 1371"/>
                  <a:gd name="T119" fmla="*/ 231 h 1370"/>
                  <a:gd name="T120" fmla="*/ 523 w 1371"/>
                  <a:gd name="T121" fmla="*/ 162 h 1370"/>
                  <a:gd name="T122" fmla="*/ 579 w 1371"/>
                  <a:gd name="T123" fmla="*/ 40 h 1370"/>
                  <a:gd name="T124" fmla="*/ 615 w 1371"/>
                  <a:gd name="T125" fmla="*/ 3 h 1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1" h="1370">
                    <a:moveTo>
                      <a:pt x="685" y="424"/>
                    </a:moveTo>
                    <a:lnTo>
                      <a:pt x="647" y="428"/>
                    </a:lnTo>
                    <a:lnTo>
                      <a:pt x="610" y="436"/>
                    </a:lnTo>
                    <a:lnTo>
                      <a:pt x="575" y="449"/>
                    </a:lnTo>
                    <a:lnTo>
                      <a:pt x="543" y="467"/>
                    </a:lnTo>
                    <a:lnTo>
                      <a:pt x="513" y="489"/>
                    </a:lnTo>
                    <a:lnTo>
                      <a:pt x="488" y="514"/>
                    </a:lnTo>
                    <a:lnTo>
                      <a:pt x="466" y="544"/>
                    </a:lnTo>
                    <a:lnTo>
                      <a:pt x="449" y="576"/>
                    </a:lnTo>
                    <a:lnTo>
                      <a:pt x="435" y="611"/>
                    </a:lnTo>
                    <a:lnTo>
                      <a:pt x="428" y="648"/>
                    </a:lnTo>
                    <a:lnTo>
                      <a:pt x="425" y="686"/>
                    </a:lnTo>
                    <a:lnTo>
                      <a:pt x="428" y="725"/>
                    </a:lnTo>
                    <a:lnTo>
                      <a:pt x="436" y="761"/>
                    </a:lnTo>
                    <a:lnTo>
                      <a:pt x="450" y="796"/>
                    </a:lnTo>
                    <a:lnTo>
                      <a:pt x="467" y="828"/>
                    </a:lnTo>
                    <a:lnTo>
                      <a:pt x="489" y="857"/>
                    </a:lnTo>
                    <a:lnTo>
                      <a:pt x="516" y="883"/>
                    </a:lnTo>
                    <a:lnTo>
                      <a:pt x="544" y="905"/>
                    </a:lnTo>
                    <a:lnTo>
                      <a:pt x="576" y="922"/>
                    </a:lnTo>
                    <a:lnTo>
                      <a:pt x="611" y="936"/>
                    </a:lnTo>
                    <a:lnTo>
                      <a:pt x="648" y="943"/>
                    </a:lnTo>
                    <a:lnTo>
                      <a:pt x="686" y="946"/>
                    </a:lnTo>
                    <a:lnTo>
                      <a:pt x="725" y="943"/>
                    </a:lnTo>
                    <a:lnTo>
                      <a:pt x="761" y="934"/>
                    </a:lnTo>
                    <a:lnTo>
                      <a:pt x="796" y="922"/>
                    </a:lnTo>
                    <a:lnTo>
                      <a:pt x="828" y="904"/>
                    </a:lnTo>
                    <a:lnTo>
                      <a:pt x="857" y="882"/>
                    </a:lnTo>
                    <a:lnTo>
                      <a:pt x="883" y="856"/>
                    </a:lnTo>
                    <a:lnTo>
                      <a:pt x="905" y="827"/>
                    </a:lnTo>
                    <a:lnTo>
                      <a:pt x="922" y="795"/>
                    </a:lnTo>
                    <a:lnTo>
                      <a:pt x="936" y="760"/>
                    </a:lnTo>
                    <a:lnTo>
                      <a:pt x="943" y="723"/>
                    </a:lnTo>
                    <a:lnTo>
                      <a:pt x="946" y="685"/>
                    </a:lnTo>
                    <a:lnTo>
                      <a:pt x="943" y="646"/>
                    </a:lnTo>
                    <a:lnTo>
                      <a:pt x="936" y="610"/>
                    </a:lnTo>
                    <a:lnTo>
                      <a:pt x="922" y="575"/>
                    </a:lnTo>
                    <a:lnTo>
                      <a:pt x="904" y="543"/>
                    </a:lnTo>
                    <a:lnTo>
                      <a:pt x="882" y="513"/>
                    </a:lnTo>
                    <a:lnTo>
                      <a:pt x="856" y="488"/>
                    </a:lnTo>
                    <a:lnTo>
                      <a:pt x="827" y="466"/>
                    </a:lnTo>
                    <a:lnTo>
                      <a:pt x="795" y="449"/>
                    </a:lnTo>
                    <a:lnTo>
                      <a:pt x="760" y="435"/>
                    </a:lnTo>
                    <a:lnTo>
                      <a:pt x="723" y="428"/>
                    </a:lnTo>
                    <a:lnTo>
                      <a:pt x="685" y="424"/>
                    </a:lnTo>
                    <a:close/>
                    <a:moveTo>
                      <a:pt x="634" y="0"/>
                    </a:moveTo>
                    <a:lnTo>
                      <a:pt x="733" y="0"/>
                    </a:lnTo>
                    <a:lnTo>
                      <a:pt x="750" y="3"/>
                    </a:lnTo>
                    <a:lnTo>
                      <a:pt x="766" y="12"/>
                    </a:lnTo>
                    <a:lnTo>
                      <a:pt x="779" y="24"/>
                    </a:lnTo>
                    <a:lnTo>
                      <a:pt x="788" y="40"/>
                    </a:lnTo>
                    <a:lnTo>
                      <a:pt x="791" y="58"/>
                    </a:lnTo>
                    <a:lnTo>
                      <a:pt x="791" y="148"/>
                    </a:lnTo>
                    <a:lnTo>
                      <a:pt x="844" y="161"/>
                    </a:lnTo>
                    <a:lnTo>
                      <a:pt x="894" y="179"/>
                    </a:lnTo>
                    <a:lnTo>
                      <a:pt x="942" y="202"/>
                    </a:lnTo>
                    <a:lnTo>
                      <a:pt x="988" y="229"/>
                    </a:lnTo>
                    <a:lnTo>
                      <a:pt x="1051" y="165"/>
                    </a:lnTo>
                    <a:lnTo>
                      <a:pt x="1064" y="156"/>
                    </a:lnTo>
                    <a:lnTo>
                      <a:pt x="1077" y="150"/>
                    </a:lnTo>
                    <a:lnTo>
                      <a:pt x="1092" y="148"/>
                    </a:lnTo>
                    <a:lnTo>
                      <a:pt x="1107" y="150"/>
                    </a:lnTo>
                    <a:lnTo>
                      <a:pt x="1121" y="156"/>
                    </a:lnTo>
                    <a:lnTo>
                      <a:pt x="1134" y="165"/>
                    </a:lnTo>
                    <a:lnTo>
                      <a:pt x="1202" y="233"/>
                    </a:lnTo>
                    <a:lnTo>
                      <a:pt x="1212" y="247"/>
                    </a:lnTo>
                    <a:lnTo>
                      <a:pt x="1218" y="260"/>
                    </a:lnTo>
                    <a:lnTo>
                      <a:pt x="1219" y="275"/>
                    </a:lnTo>
                    <a:lnTo>
                      <a:pt x="1218" y="290"/>
                    </a:lnTo>
                    <a:lnTo>
                      <a:pt x="1212" y="304"/>
                    </a:lnTo>
                    <a:lnTo>
                      <a:pt x="1202" y="316"/>
                    </a:lnTo>
                    <a:lnTo>
                      <a:pt x="1140" y="380"/>
                    </a:lnTo>
                    <a:lnTo>
                      <a:pt x="1167" y="425"/>
                    </a:lnTo>
                    <a:lnTo>
                      <a:pt x="1191" y="473"/>
                    </a:lnTo>
                    <a:lnTo>
                      <a:pt x="1209" y="524"/>
                    </a:lnTo>
                    <a:lnTo>
                      <a:pt x="1222" y="577"/>
                    </a:lnTo>
                    <a:lnTo>
                      <a:pt x="1311" y="577"/>
                    </a:lnTo>
                    <a:lnTo>
                      <a:pt x="1330" y="579"/>
                    </a:lnTo>
                    <a:lnTo>
                      <a:pt x="1346" y="587"/>
                    </a:lnTo>
                    <a:lnTo>
                      <a:pt x="1359" y="600"/>
                    </a:lnTo>
                    <a:lnTo>
                      <a:pt x="1367" y="616"/>
                    </a:lnTo>
                    <a:lnTo>
                      <a:pt x="1371" y="634"/>
                    </a:lnTo>
                    <a:lnTo>
                      <a:pt x="1371" y="732"/>
                    </a:lnTo>
                    <a:lnTo>
                      <a:pt x="1367" y="751"/>
                    </a:lnTo>
                    <a:lnTo>
                      <a:pt x="1359" y="767"/>
                    </a:lnTo>
                    <a:lnTo>
                      <a:pt x="1346" y="780"/>
                    </a:lnTo>
                    <a:lnTo>
                      <a:pt x="1330" y="788"/>
                    </a:lnTo>
                    <a:lnTo>
                      <a:pt x="1312" y="792"/>
                    </a:lnTo>
                    <a:lnTo>
                      <a:pt x="1222" y="792"/>
                    </a:lnTo>
                    <a:lnTo>
                      <a:pt x="1210" y="843"/>
                    </a:lnTo>
                    <a:lnTo>
                      <a:pt x="1192" y="894"/>
                    </a:lnTo>
                    <a:lnTo>
                      <a:pt x="1168" y="943"/>
                    </a:lnTo>
                    <a:lnTo>
                      <a:pt x="1142" y="988"/>
                    </a:lnTo>
                    <a:lnTo>
                      <a:pt x="1206" y="1051"/>
                    </a:lnTo>
                    <a:lnTo>
                      <a:pt x="1215" y="1064"/>
                    </a:lnTo>
                    <a:lnTo>
                      <a:pt x="1220" y="1077"/>
                    </a:lnTo>
                    <a:lnTo>
                      <a:pt x="1222" y="1092"/>
                    </a:lnTo>
                    <a:lnTo>
                      <a:pt x="1220" y="1107"/>
                    </a:lnTo>
                    <a:lnTo>
                      <a:pt x="1215" y="1121"/>
                    </a:lnTo>
                    <a:lnTo>
                      <a:pt x="1206" y="1133"/>
                    </a:lnTo>
                    <a:lnTo>
                      <a:pt x="1137" y="1203"/>
                    </a:lnTo>
                    <a:lnTo>
                      <a:pt x="1124" y="1213"/>
                    </a:lnTo>
                    <a:lnTo>
                      <a:pt x="1110" y="1218"/>
                    </a:lnTo>
                    <a:lnTo>
                      <a:pt x="1095" y="1220"/>
                    </a:lnTo>
                    <a:lnTo>
                      <a:pt x="1081" y="1218"/>
                    </a:lnTo>
                    <a:lnTo>
                      <a:pt x="1067" y="1213"/>
                    </a:lnTo>
                    <a:lnTo>
                      <a:pt x="1054" y="1203"/>
                    </a:lnTo>
                    <a:lnTo>
                      <a:pt x="991" y="1140"/>
                    </a:lnTo>
                    <a:lnTo>
                      <a:pt x="945" y="1167"/>
                    </a:lnTo>
                    <a:lnTo>
                      <a:pt x="898" y="1191"/>
                    </a:lnTo>
                    <a:lnTo>
                      <a:pt x="847" y="1210"/>
                    </a:lnTo>
                    <a:lnTo>
                      <a:pt x="795" y="1222"/>
                    </a:lnTo>
                    <a:lnTo>
                      <a:pt x="795" y="1312"/>
                    </a:lnTo>
                    <a:lnTo>
                      <a:pt x="792" y="1330"/>
                    </a:lnTo>
                    <a:lnTo>
                      <a:pt x="783" y="1346"/>
                    </a:lnTo>
                    <a:lnTo>
                      <a:pt x="771" y="1360"/>
                    </a:lnTo>
                    <a:lnTo>
                      <a:pt x="755" y="1367"/>
                    </a:lnTo>
                    <a:lnTo>
                      <a:pt x="737" y="1370"/>
                    </a:lnTo>
                    <a:lnTo>
                      <a:pt x="638" y="1370"/>
                    </a:lnTo>
                    <a:lnTo>
                      <a:pt x="619" y="1367"/>
                    </a:lnTo>
                    <a:lnTo>
                      <a:pt x="603" y="1360"/>
                    </a:lnTo>
                    <a:lnTo>
                      <a:pt x="591" y="1347"/>
                    </a:lnTo>
                    <a:lnTo>
                      <a:pt x="582" y="1331"/>
                    </a:lnTo>
                    <a:lnTo>
                      <a:pt x="579" y="1312"/>
                    </a:lnTo>
                    <a:lnTo>
                      <a:pt x="579" y="1223"/>
                    </a:lnTo>
                    <a:lnTo>
                      <a:pt x="527" y="1210"/>
                    </a:lnTo>
                    <a:lnTo>
                      <a:pt x="476" y="1192"/>
                    </a:lnTo>
                    <a:lnTo>
                      <a:pt x="428" y="1169"/>
                    </a:lnTo>
                    <a:lnTo>
                      <a:pt x="382" y="1142"/>
                    </a:lnTo>
                    <a:lnTo>
                      <a:pt x="320" y="1206"/>
                    </a:lnTo>
                    <a:lnTo>
                      <a:pt x="307" y="1215"/>
                    </a:lnTo>
                    <a:lnTo>
                      <a:pt x="293" y="1221"/>
                    </a:lnTo>
                    <a:lnTo>
                      <a:pt x="279" y="1223"/>
                    </a:lnTo>
                    <a:lnTo>
                      <a:pt x="264" y="1221"/>
                    </a:lnTo>
                    <a:lnTo>
                      <a:pt x="250" y="1216"/>
                    </a:lnTo>
                    <a:lnTo>
                      <a:pt x="237" y="1206"/>
                    </a:lnTo>
                    <a:lnTo>
                      <a:pt x="167" y="1138"/>
                    </a:lnTo>
                    <a:lnTo>
                      <a:pt x="158" y="1125"/>
                    </a:lnTo>
                    <a:lnTo>
                      <a:pt x="153" y="1111"/>
                    </a:lnTo>
                    <a:lnTo>
                      <a:pt x="151" y="1096"/>
                    </a:lnTo>
                    <a:lnTo>
                      <a:pt x="153" y="1082"/>
                    </a:lnTo>
                    <a:lnTo>
                      <a:pt x="158" y="1068"/>
                    </a:lnTo>
                    <a:lnTo>
                      <a:pt x="167" y="1055"/>
                    </a:lnTo>
                    <a:lnTo>
                      <a:pt x="231" y="992"/>
                    </a:lnTo>
                    <a:lnTo>
                      <a:pt x="203" y="946"/>
                    </a:lnTo>
                    <a:lnTo>
                      <a:pt x="180" y="898"/>
                    </a:lnTo>
                    <a:lnTo>
                      <a:pt x="162" y="848"/>
                    </a:lnTo>
                    <a:lnTo>
                      <a:pt x="148" y="795"/>
                    </a:lnTo>
                    <a:lnTo>
                      <a:pt x="58" y="795"/>
                    </a:lnTo>
                    <a:lnTo>
                      <a:pt x="40" y="792"/>
                    </a:lnTo>
                    <a:lnTo>
                      <a:pt x="25" y="784"/>
                    </a:lnTo>
                    <a:lnTo>
                      <a:pt x="12" y="771"/>
                    </a:lnTo>
                    <a:lnTo>
                      <a:pt x="3" y="756"/>
                    </a:lnTo>
                    <a:lnTo>
                      <a:pt x="0" y="737"/>
                    </a:lnTo>
                    <a:lnTo>
                      <a:pt x="0" y="638"/>
                    </a:lnTo>
                    <a:lnTo>
                      <a:pt x="3" y="620"/>
                    </a:lnTo>
                    <a:lnTo>
                      <a:pt x="11" y="604"/>
                    </a:lnTo>
                    <a:lnTo>
                      <a:pt x="24" y="592"/>
                    </a:lnTo>
                    <a:lnTo>
                      <a:pt x="39" y="583"/>
                    </a:lnTo>
                    <a:lnTo>
                      <a:pt x="58" y="580"/>
                    </a:lnTo>
                    <a:lnTo>
                      <a:pt x="147" y="580"/>
                    </a:lnTo>
                    <a:lnTo>
                      <a:pt x="161" y="527"/>
                    </a:lnTo>
                    <a:lnTo>
                      <a:pt x="179" y="476"/>
                    </a:lnTo>
                    <a:lnTo>
                      <a:pt x="201" y="429"/>
                    </a:lnTo>
                    <a:lnTo>
                      <a:pt x="229" y="383"/>
                    </a:lnTo>
                    <a:lnTo>
                      <a:pt x="164" y="320"/>
                    </a:lnTo>
                    <a:lnTo>
                      <a:pt x="156" y="307"/>
                    </a:lnTo>
                    <a:lnTo>
                      <a:pt x="149" y="293"/>
                    </a:lnTo>
                    <a:lnTo>
                      <a:pt x="147" y="278"/>
                    </a:lnTo>
                    <a:lnTo>
                      <a:pt x="149" y="264"/>
                    </a:lnTo>
                    <a:lnTo>
                      <a:pt x="156" y="250"/>
                    </a:lnTo>
                    <a:lnTo>
                      <a:pt x="164" y="237"/>
                    </a:lnTo>
                    <a:lnTo>
                      <a:pt x="233" y="168"/>
                    </a:lnTo>
                    <a:lnTo>
                      <a:pt x="246" y="159"/>
                    </a:lnTo>
                    <a:lnTo>
                      <a:pt x="259" y="154"/>
                    </a:lnTo>
                    <a:lnTo>
                      <a:pt x="274" y="151"/>
                    </a:lnTo>
                    <a:lnTo>
                      <a:pt x="289" y="152"/>
                    </a:lnTo>
                    <a:lnTo>
                      <a:pt x="304" y="159"/>
                    </a:lnTo>
                    <a:lnTo>
                      <a:pt x="316" y="168"/>
                    </a:lnTo>
                    <a:lnTo>
                      <a:pt x="380" y="231"/>
                    </a:lnTo>
                    <a:lnTo>
                      <a:pt x="425" y="203"/>
                    </a:lnTo>
                    <a:lnTo>
                      <a:pt x="472" y="180"/>
                    </a:lnTo>
                    <a:lnTo>
                      <a:pt x="523" y="162"/>
                    </a:lnTo>
                    <a:lnTo>
                      <a:pt x="576" y="148"/>
                    </a:lnTo>
                    <a:lnTo>
                      <a:pt x="576" y="59"/>
                    </a:lnTo>
                    <a:lnTo>
                      <a:pt x="579" y="40"/>
                    </a:lnTo>
                    <a:lnTo>
                      <a:pt x="588" y="24"/>
                    </a:lnTo>
                    <a:lnTo>
                      <a:pt x="599" y="12"/>
                    </a:lnTo>
                    <a:lnTo>
                      <a:pt x="615" y="3"/>
                    </a:lnTo>
                    <a:lnTo>
                      <a:pt x="6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 name="Freeform 1373"/>
              <p:cNvSpPr>
                <a:spLocks/>
              </p:cNvSpPr>
              <p:nvPr/>
            </p:nvSpPr>
            <p:spPr bwMode="auto">
              <a:xfrm>
                <a:off x="3479800" y="5238750"/>
                <a:ext cx="65088" cy="100013"/>
              </a:xfrm>
              <a:custGeom>
                <a:avLst/>
                <a:gdLst>
                  <a:gd name="T0" fmla="*/ 371 w 727"/>
                  <a:gd name="T1" fmla="*/ 2 h 1137"/>
                  <a:gd name="T2" fmla="*/ 410 w 727"/>
                  <a:gd name="T3" fmla="*/ 13 h 1137"/>
                  <a:gd name="T4" fmla="*/ 438 w 727"/>
                  <a:gd name="T5" fmla="*/ 29 h 1137"/>
                  <a:gd name="T6" fmla="*/ 455 w 727"/>
                  <a:gd name="T7" fmla="*/ 41 h 1137"/>
                  <a:gd name="T8" fmla="*/ 461 w 727"/>
                  <a:gd name="T9" fmla="*/ 48 h 1137"/>
                  <a:gd name="T10" fmla="*/ 517 w 727"/>
                  <a:gd name="T11" fmla="*/ 51 h 1137"/>
                  <a:gd name="T12" fmla="*/ 562 w 727"/>
                  <a:gd name="T13" fmla="*/ 72 h 1137"/>
                  <a:gd name="T14" fmla="*/ 597 w 727"/>
                  <a:gd name="T15" fmla="*/ 108 h 1137"/>
                  <a:gd name="T16" fmla="*/ 621 w 727"/>
                  <a:gd name="T17" fmla="*/ 157 h 1137"/>
                  <a:gd name="T18" fmla="*/ 637 w 727"/>
                  <a:gd name="T19" fmla="*/ 217 h 1137"/>
                  <a:gd name="T20" fmla="*/ 643 w 727"/>
                  <a:gd name="T21" fmla="*/ 285 h 1137"/>
                  <a:gd name="T22" fmla="*/ 643 w 727"/>
                  <a:gd name="T23" fmla="*/ 358 h 1137"/>
                  <a:gd name="T24" fmla="*/ 638 w 727"/>
                  <a:gd name="T25" fmla="*/ 433 h 1137"/>
                  <a:gd name="T26" fmla="*/ 642 w 727"/>
                  <a:gd name="T27" fmla="*/ 494 h 1137"/>
                  <a:gd name="T28" fmla="*/ 654 w 727"/>
                  <a:gd name="T29" fmla="*/ 540 h 1137"/>
                  <a:gd name="T30" fmla="*/ 672 w 727"/>
                  <a:gd name="T31" fmla="*/ 574 h 1137"/>
                  <a:gd name="T32" fmla="*/ 691 w 727"/>
                  <a:gd name="T33" fmla="*/ 597 h 1137"/>
                  <a:gd name="T34" fmla="*/ 709 w 727"/>
                  <a:gd name="T35" fmla="*/ 611 h 1137"/>
                  <a:gd name="T36" fmla="*/ 722 w 727"/>
                  <a:gd name="T37" fmla="*/ 618 h 1137"/>
                  <a:gd name="T38" fmla="*/ 727 w 727"/>
                  <a:gd name="T39" fmla="*/ 620 h 1137"/>
                  <a:gd name="T40" fmla="*/ 681 w 727"/>
                  <a:gd name="T41" fmla="*/ 653 h 1137"/>
                  <a:gd name="T42" fmla="*/ 626 w 727"/>
                  <a:gd name="T43" fmla="*/ 674 h 1137"/>
                  <a:gd name="T44" fmla="*/ 573 w 727"/>
                  <a:gd name="T45" fmla="*/ 685 h 1137"/>
                  <a:gd name="T46" fmla="*/ 530 w 727"/>
                  <a:gd name="T47" fmla="*/ 689 h 1137"/>
                  <a:gd name="T48" fmla="*/ 503 w 727"/>
                  <a:gd name="T49" fmla="*/ 690 h 1137"/>
                  <a:gd name="T50" fmla="*/ 500 w 727"/>
                  <a:gd name="T51" fmla="*/ 743 h 1137"/>
                  <a:gd name="T52" fmla="*/ 230 w 727"/>
                  <a:gd name="T53" fmla="*/ 742 h 1137"/>
                  <a:gd name="T54" fmla="*/ 188 w 727"/>
                  <a:gd name="T55" fmla="*/ 691 h 1137"/>
                  <a:gd name="T56" fmla="*/ 119 w 727"/>
                  <a:gd name="T57" fmla="*/ 682 h 1137"/>
                  <a:gd name="T58" fmla="*/ 68 w 727"/>
                  <a:gd name="T59" fmla="*/ 665 h 1137"/>
                  <a:gd name="T60" fmla="*/ 32 w 727"/>
                  <a:gd name="T61" fmla="*/ 646 h 1137"/>
                  <a:gd name="T62" fmla="*/ 11 w 727"/>
                  <a:gd name="T63" fmla="*/ 630 h 1137"/>
                  <a:gd name="T64" fmla="*/ 1 w 727"/>
                  <a:gd name="T65" fmla="*/ 619 h 1137"/>
                  <a:gd name="T66" fmla="*/ 1 w 727"/>
                  <a:gd name="T67" fmla="*/ 617 h 1137"/>
                  <a:gd name="T68" fmla="*/ 8 w 727"/>
                  <a:gd name="T69" fmla="*/ 616 h 1137"/>
                  <a:gd name="T70" fmla="*/ 21 w 727"/>
                  <a:gd name="T71" fmla="*/ 611 h 1137"/>
                  <a:gd name="T72" fmla="*/ 37 w 727"/>
                  <a:gd name="T73" fmla="*/ 598 h 1137"/>
                  <a:gd name="T74" fmla="*/ 55 w 727"/>
                  <a:gd name="T75" fmla="*/ 577 h 1137"/>
                  <a:gd name="T76" fmla="*/ 71 w 727"/>
                  <a:gd name="T77" fmla="*/ 544 h 1137"/>
                  <a:gd name="T78" fmla="*/ 84 w 727"/>
                  <a:gd name="T79" fmla="*/ 496 h 1137"/>
                  <a:gd name="T80" fmla="*/ 94 w 727"/>
                  <a:gd name="T81" fmla="*/ 432 h 1137"/>
                  <a:gd name="T82" fmla="*/ 95 w 727"/>
                  <a:gd name="T83" fmla="*/ 347 h 1137"/>
                  <a:gd name="T84" fmla="*/ 99 w 727"/>
                  <a:gd name="T85" fmla="*/ 257 h 1137"/>
                  <a:gd name="T86" fmla="*/ 112 w 727"/>
                  <a:gd name="T87" fmla="*/ 185 h 1137"/>
                  <a:gd name="T88" fmla="*/ 132 w 727"/>
                  <a:gd name="T89" fmla="*/ 129 h 1137"/>
                  <a:gd name="T90" fmla="*/ 157 w 727"/>
                  <a:gd name="T91" fmla="*/ 88 h 1137"/>
                  <a:gd name="T92" fmla="*/ 185 w 727"/>
                  <a:gd name="T93" fmla="*/ 58 h 1137"/>
                  <a:gd name="T94" fmla="*/ 212 w 727"/>
                  <a:gd name="T95" fmla="*/ 38 h 1137"/>
                  <a:gd name="T96" fmla="*/ 238 w 727"/>
                  <a:gd name="T97" fmla="*/ 26 h 1137"/>
                  <a:gd name="T98" fmla="*/ 259 w 727"/>
                  <a:gd name="T99" fmla="*/ 17 h 1137"/>
                  <a:gd name="T100" fmla="*/ 320 w 727"/>
                  <a:gd name="T101" fmla="*/ 2 h 1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7">
                    <a:moveTo>
                      <a:pt x="347" y="0"/>
                    </a:moveTo>
                    <a:lnTo>
                      <a:pt x="371" y="2"/>
                    </a:lnTo>
                    <a:lnTo>
                      <a:pt x="392" y="8"/>
                    </a:lnTo>
                    <a:lnTo>
                      <a:pt x="410" y="13"/>
                    </a:lnTo>
                    <a:lnTo>
                      <a:pt x="425" y="20"/>
                    </a:lnTo>
                    <a:lnTo>
                      <a:pt x="438" y="29"/>
                    </a:lnTo>
                    <a:lnTo>
                      <a:pt x="448" y="36"/>
                    </a:lnTo>
                    <a:lnTo>
                      <a:pt x="455" y="41"/>
                    </a:lnTo>
                    <a:lnTo>
                      <a:pt x="459" y="46"/>
                    </a:lnTo>
                    <a:lnTo>
                      <a:pt x="461" y="48"/>
                    </a:lnTo>
                    <a:lnTo>
                      <a:pt x="491" y="47"/>
                    </a:lnTo>
                    <a:lnTo>
                      <a:pt x="517" y="51"/>
                    </a:lnTo>
                    <a:lnTo>
                      <a:pt x="540" y="59"/>
                    </a:lnTo>
                    <a:lnTo>
                      <a:pt x="562" y="72"/>
                    </a:lnTo>
                    <a:lnTo>
                      <a:pt x="581" y="88"/>
                    </a:lnTo>
                    <a:lnTo>
                      <a:pt x="597" y="108"/>
                    </a:lnTo>
                    <a:lnTo>
                      <a:pt x="610" y="131"/>
                    </a:lnTo>
                    <a:lnTo>
                      <a:pt x="621" y="157"/>
                    </a:lnTo>
                    <a:lnTo>
                      <a:pt x="629" y="185"/>
                    </a:lnTo>
                    <a:lnTo>
                      <a:pt x="637" y="217"/>
                    </a:lnTo>
                    <a:lnTo>
                      <a:pt x="641" y="250"/>
                    </a:lnTo>
                    <a:lnTo>
                      <a:pt x="643" y="285"/>
                    </a:lnTo>
                    <a:lnTo>
                      <a:pt x="644" y="321"/>
                    </a:lnTo>
                    <a:lnTo>
                      <a:pt x="643" y="358"/>
                    </a:lnTo>
                    <a:lnTo>
                      <a:pt x="640" y="396"/>
                    </a:lnTo>
                    <a:lnTo>
                      <a:pt x="638" y="433"/>
                    </a:lnTo>
                    <a:lnTo>
                      <a:pt x="639" y="466"/>
                    </a:lnTo>
                    <a:lnTo>
                      <a:pt x="642" y="494"/>
                    </a:lnTo>
                    <a:lnTo>
                      <a:pt x="647" y="519"/>
                    </a:lnTo>
                    <a:lnTo>
                      <a:pt x="654" y="540"/>
                    </a:lnTo>
                    <a:lnTo>
                      <a:pt x="662" y="559"/>
                    </a:lnTo>
                    <a:lnTo>
                      <a:pt x="672" y="574"/>
                    </a:lnTo>
                    <a:lnTo>
                      <a:pt x="681" y="586"/>
                    </a:lnTo>
                    <a:lnTo>
                      <a:pt x="691" y="597"/>
                    </a:lnTo>
                    <a:lnTo>
                      <a:pt x="700" y="604"/>
                    </a:lnTo>
                    <a:lnTo>
                      <a:pt x="709" y="611"/>
                    </a:lnTo>
                    <a:lnTo>
                      <a:pt x="716" y="615"/>
                    </a:lnTo>
                    <a:lnTo>
                      <a:pt x="722" y="618"/>
                    </a:lnTo>
                    <a:lnTo>
                      <a:pt x="726" y="619"/>
                    </a:lnTo>
                    <a:lnTo>
                      <a:pt x="727" y="620"/>
                    </a:lnTo>
                    <a:lnTo>
                      <a:pt x="706" y="638"/>
                    </a:lnTo>
                    <a:lnTo>
                      <a:pt x="681" y="653"/>
                    </a:lnTo>
                    <a:lnTo>
                      <a:pt x="654" y="665"/>
                    </a:lnTo>
                    <a:lnTo>
                      <a:pt x="626" y="674"/>
                    </a:lnTo>
                    <a:lnTo>
                      <a:pt x="600" y="681"/>
                    </a:lnTo>
                    <a:lnTo>
                      <a:pt x="573" y="685"/>
                    </a:lnTo>
                    <a:lnTo>
                      <a:pt x="550" y="688"/>
                    </a:lnTo>
                    <a:lnTo>
                      <a:pt x="530" y="689"/>
                    </a:lnTo>
                    <a:lnTo>
                      <a:pt x="514" y="690"/>
                    </a:lnTo>
                    <a:lnTo>
                      <a:pt x="503" y="690"/>
                    </a:lnTo>
                    <a:lnTo>
                      <a:pt x="500" y="690"/>
                    </a:lnTo>
                    <a:lnTo>
                      <a:pt x="500" y="743"/>
                    </a:lnTo>
                    <a:lnTo>
                      <a:pt x="366" y="1137"/>
                    </a:lnTo>
                    <a:lnTo>
                      <a:pt x="230" y="742"/>
                    </a:lnTo>
                    <a:lnTo>
                      <a:pt x="230" y="692"/>
                    </a:lnTo>
                    <a:lnTo>
                      <a:pt x="188" y="691"/>
                    </a:lnTo>
                    <a:lnTo>
                      <a:pt x="151" y="687"/>
                    </a:lnTo>
                    <a:lnTo>
                      <a:pt x="119" y="682"/>
                    </a:lnTo>
                    <a:lnTo>
                      <a:pt x="92" y="673"/>
                    </a:lnTo>
                    <a:lnTo>
                      <a:pt x="68" y="665"/>
                    </a:lnTo>
                    <a:lnTo>
                      <a:pt x="48" y="655"/>
                    </a:lnTo>
                    <a:lnTo>
                      <a:pt x="32" y="646"/>
                    </a:lnTo>
                    <a:lnTo>
                      <a:pt x="20" y="637"/>
                    </a:lnTo>
                    <a:lnTo>
                      <a:pt x="11" y="630"/>
                    </a:lnTo>
                    <a:lnTo>
                      <a:pt x="5" y="623"/>
                    </a:lnTo>
                    <a:lnTo>
                      <a:pt x="1" y="619"/>
                    </a:lnTo>
                    <a:lnTo>
                      <a:pt x="0" y="618"/>
                    </a:lnTo>
                    <a:lnTo>
                      <a:pt x="1" y="617"/>
                    </a:lnTo>
                    <a:lnTo>
                      <a:pt x="4" y="617"/>
                    </a:lnTo>
                    <a:lnTo>
                      <a:pt x="8" y="616"/>
                    </a:lnTo>
                    <a:lnTo>
                      <a:pt x="15" y="614"/>
                    </a:lnTo>
                    <a:lnTo>
                      <a:pt x="21" y="611"/>
                    </a:lnTo>
                    <a:lnTo>
                      <a:pt x="29" y="605"/>
                    </a:lnTo>
                    <a:lnTo>
                      <a:pt x="37" y="598"/>
                    </a:lnTo>
                    <a:lnTo>
                      <a:pt x="46" y="588"/>
                    </a:lnTo>
                    <a:lnTo>
                      <a:pt x="55" y="577"/>
                    </a:lnTo>
                    <a:lnTo>
                      <a:pt x="63" y="562"/>
                    </a:lnTo>
                    <a:lnTo>
                      <a:pt x="71" y="544"/>
                    </a:lnTo>
                    <a:lnTo>
                      <a:pt x="78" y="522"/>
                    </a:lnTo>
                    <a:lnTo>
                      <a:pt x="84" y="496"/>
                    </a:lnTo>
                    <a:lnTo>
                      <a:pt x="90" y="466"/>
                    </a:lnTo>
                    <a:lnTo>
                      <a:pt x="94" y="432"/>
                    </a:lnTo>
                    <a:lnTo>
                      <a:pt x="95" y="392"/>
                    </a:lnTo>
                    <a:lnTo>
                      <a:pt x="95" y="347"/>
                    </a:lnTo>
                    <a:lnTo>
                      <a:pt x="96" y="300"/>
                    </a:lnTo>
                    <a:lnTo>
                      <a:pt x="99" y="257"/>
                    </a:lnTo>
                    <a:lnTo>
                      <a:pt x="104" y="219"/>
                    </a:lnTo>
                    <a:lnTo>
                      <a:pt x="112" y="185"/>
                    </a:lnTo>
                    <a:lnTo>
                      <a:pt x="121" y="156"/>
                    </a:lnTo>
                    <a:lnTo>
                      <a:pt x="132" y="129"/>
                    </a:lnTo>
                    <a:lnTo>
                      <a:pt x="145" y="107"/>
                    </a:lnTo>
                    <a:lnTo>
                      <a:pt x="157" y="88"/>
                    </a:lnTo>
                    <a:lnTo>
                      <a:pt x="171" y="72"/>
                    </a:lnTo>
                    <a:lnTo>
                      <a:pt x="185" y="58"/>
                    </a:lnTo>
                    <a:lnTo>
                      <a:pt x="200" y="48"/>
                    </a:lnTo>
                    <a:lnTo>
                      <a:pt x="212" y="38"/>
                    </a:lnTo>
                    <a:lnTo>
                      <a:pt x="226" y="31"/>
                    </a:lnTo>
                    <a:lnTo>
                      <a:pt x="238" y="26"/>
                    </a:lnTo>
                    <a:lnTo>
                      <a:pt x="249" y="21"/>
                    </a:lnTo>
                    <a:lnTo>
                      <a:pt x="259" y="17"/>
                    </a:lnTo>
                    <a:lnTo>
                      <a:pt x="291" y="8"/>
                    </a:lnTo>
                    <a:lnTo>
                      <a:pt x="320"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 name="Freeform 1374"/>
              <p:cNvSpPr>
                <a:spLocks/>
              </p:cNvSpPr>
              <p:nvPr/>
            </p:nvSpPr>
            <p:spPr bwMode="auto">
              <a:xfrm>
                <a:off x="3468688" y="5307013"/>
                <a:ext cx="87313" cy="34925"/>
              </a:xfrm>
              <a:custGeom>
                <a:avLst/>
                <a:gdLst>
                  <a:gd name="T0" fmla="*/ 314 w 996"/>
                  <a:gd name="T1" fmla="*/ 0 h 383"/>
                  <a:gd name="T2" fmla="*/ 259 w 996"/>
                  <a:gd name="T3" fmla="*/ 158 h 383"/>
                  <a:gd name="T4" fmla="*/ 334 w 996"/>
                  <a:gd name="T5" fmla="*/ 152 h 383"/>
                  <a:gd name="T6" fmla="*/ 500 w 996"/>
                  <a:gd name="T7" fmla="*/ 356 h 383"/>
                  <a:gd name="T8" fmla="*/ 665 w 996"/>
                  <a:gd name="T9" fmla="*/ 152 h 383"/>
                  <a:gd name="T10" fmla="*/ 740 w 996"/>
                  <a:gd name="T11" fmla="*/ 158 h 383"/>
                  <a:gd name="T12" fmla="*/ 686 w 996"/>
                  <a:gd name="T13" fmla="*/ 0 h 383"/>
                  <a:gd name="T14" fmla="*/ 715 w 996"/>
                  <a:gd name="T15" fmla="*/ 15 h 383"/>
                  <a:gd name="T16" fmla="*/ 885 w 996"/>
                  <a:gd name="T17" fmla="*/ 99 h 383"/>
                  <a:gd name="T18" fmla="*/ 909 w 996"/>
                  <a:gd name="T19" fmla="*/ 114 h 383"/>
                  <a:gd name="T20" fmla="*/ 932 w 996"/>
                  <a:gd name="T21" fmla="*/ 134 h 383"/>
                  <a:gd name="T22" fmla="*/ 948 w 996"/>
                  <a:gd name="T23" fmla="*/ 158 h 383"/>
                  <a:gd name="T24" fmla="*/ 961 w 996"/>
                  <a:gd name="T25" fmla="*/ 183 h 383"/>
                  <a:gd name="T26" fmla="*/ 970 w 996"/>
                  <a:gd name="T27" fmla="*/ 212 h 383"/>
                  <a:gd name="T28" fmla="*/ 996 w 996"/>
                  <a:gd name="T29" fmla="*/ 361 h 383"/>
                  <a:gd name="T30" fmla="*/ 996 w 996"/>
                  <a:gd name="T31" fmla="*/ 369 h 383"/>
                  <a:gd name="T32" fmla="*/ 993 w 996"/>
                  <a:gd name="T33" fmla="*/ 377 h 383"/>
                  <a:gd name="T34" fmla="*/ 987 w 996"/>
                  <a:gd name="T35" fmla="*/ 381 h 383"/>
                  <a:gd name="T36" fmla="*/ 978 w 996"/>
                  <a:gd name="T37" fmla="*/ 383 h 383"/>
                  <a:gd name="T38" fmla="*/ 19 w 996"/>
                  <a:gd name="T39" fmla="*/ 383 h 383"/>
                  <a:gd name="T40" fmla="*/ 10 w 996"/>
                  <a:gd name="T41" fmla="*/ 380 h 383"/>
                  <a:gd name="T42" fmla="*/ 2 w 996"/>
                  <a:gd name="T43" fmla="*/ 371 h 383"/>
                  <a:gd name="T44" fmla="*/ 0 w 996"/>
                  <a:gd name="T45" fmla="*/ 361 h 383"/>
                  <a:gd name="T46" fmla="*/ 28 w 996"/>
                  <a:gd name="T47" fmla="*/ 211 h 383"/>
                  <a:gd name="T48" fmla="*/ 36 w 996"/>
                  <a:gd name="T49" fmla="*/ 183 h 383"/>
                  <a:gd name="T50" fmla="*/ 49 w 996"/>
                  <a:gd name="T51" fmla="*/ 157 h 383"/>
                  <a:gd name="T52" fmla="*/ 66 w 996"/>
                  <a:gd name="T53" fmla="*/ 133 h 383"/>
                  <a:gd name="T54" fmla="*/ 87 w 996"/>
                  <a:gd name="T55" fmla="*/ 114 h 383"/>
                  <a:gd name="T56" fmla="*/ 113 w 996"/>
                  <a:gd name="T57" fmla="*/ 98 h 383"/>
                  <a:gd name="T58" fmla="*/ 279 w 996"/>
                  <a:gd name="T59" fmla="*/ 17 h 383"/>
                  <a:gd name="T60" fmla="*/ 314 w 996"/>
                  <a:gd name="T61"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96" h="383">
                    <a:moveTo>
                      <a:pt x="314" y="0"/>
                    </a:moveTo>
                    <a:lnTo>
                      <a:pt x="259" y="158"/>
                    </a:lnTo>
                    <a:lnTo>
                      <a:pt x="334" y="152"/>
                    </a:lnTo>
                    <a:lnTo>
                      <a:pt x="500" y="356"/>
                    </a:lnTo>
                    <a:lnTo>
                      <a:pt x="665" y="152"/>
                    </a:lnTo>
                    <a:lnTo>
                      <a:pt x="740" y="158"/>
                    </a:lnTo>
                    <a:lnTo>
                      <a:pt x="686" y="0"/>
                    </a:lnTo>
                    <a:lnTo>
                      <a:pt x="715" y="15"/>
                    </a:lnTo>
                    <a:lnTo>
                      <a:pt x="885" y="99"/>
                    </a:lnTo>
                    <a:lnTo>
                      <a:pt x="909" y="114"/>
                    </a:lnTo>
                    <a:lnTo>
                      <a:pt x="932" y="134"/>
                    </a:lnTo>
                    <a:lnTo>
                      <a:pt x="948" y="158"/>
                    </a:lnTo>
                    <a:lnTo>
                      <a:pt x="961" y="183"/>
                    </a:lnTo>
                    <a:lnTo>
                      <a:pt x="970" y="212"/>
                    </a:lnTo>
                    <a:lnTo>
                      <a:pt x="996" y="361"/>
                    </a:lnTo>
                    <a:lnTo>
                      <a:pt x="996" y="369"/>
                    </a:lnTo>
                    <a:lnTo>
                      <a:pt x="993" y="377"/>
                    </a:lnTo>
                    <a:lnTo>
                      <a:pt x="987" y="381"/>
                    </a:lnTo>
                    <a:lnTo>
                      <a:pt x="978" y="383"/>
                    </a:lnTo>
                    <a:lnTo>
                      <a:pt x="19" y="383"/>
                    </a:lnTo>
                    <a:lnTo>
                      <a:pt x="10" y="380"/>
                    </a:lnTo>
                    <a:lnTo>
                      <a:pt x="2" y="371"/>
                    </a:lnTo>
                    <a:lnTo>
                      <a:pt x="0" y="361"/>
                    </a:lnTo>
                    <a:lnTo>
                      <a:pt x="28" y="211"/>
                    </a:lnTo>
                    <a:lnTo>
                      <a:pt x="36" y="183"/>
                    </a:lnTo>
                    <a:lnTo>
                      <a:pt x="49" y="157"/>
                    </a:lnTo>
                    <a:lnTo>
                      <a:pt x="66" y="133"/>
                    </a:lnTo>
                    <a:lnTo>
                      <a:pt x="87" y="114"/>
                    </a:lnTo>
                    <a:lnTo>
                      <a:pt x="113" y="98"/>
                    </a:lnTo>
                    <a:lnTo>
                      <a:pt x="279" y="17"/>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 name="Freeform 1375"/>
              <p:cNvSpPr>
                <a:spLocks/>
              </p:cNvSpPr>
              <p:nvPr/>
            </p:nvSpPr>
            <p:spPr bwMode="auto">
              <a:xfrm>
                <a:off x="3590925" y="5437188"/>
                <a:ext cx="63500" cy="100013"/>
              </a:xfrm>
              <a:custGeom>
                <a:avLst/>
                <a:gdLst>
                  <a:gd name="T0" fmla="*/ 371 w 727"/>
                  <a:gd name="T1" fmla="*/ 2 h 1136"/>
                  <a:gd name="T2" fmla="*/ 410 w 727"/>
                  <a:gd name="T3" fmla="*/ 12 h 1136"/>
                  <a:gd name="T4" fmla="*/ 438 w 727"/>
                  <a:gd name="T5" fmla="*/ 27 h 1136"/>
                  <a:gd name="T6" fmla="*/ 455 w 727"/>
                  <a:gd name="T7" fmla="*/ 41 h 1136"/>
                  <a:gd name="T8" fmla="*/ 460 w 727"/>
                  <a:gd name="T9" fmla="*/ 47 h 1136"/>
                  <a:gd name="T10" fmla="*/ 517 w 727"/>
                  <a:gd name="T11" fmla="*/ 50 h 1136"/>
                  <a:gd name="T12" fmla="*/ 562 w 727"/>
                  <a:gd name="T13" fmla="*/ 72 h 1136"/>
                  <a:gd name="T14" fmla="*/ 596 w 727"/>
                  <a:gd name="T15" fmla="*/ 108 h 1136"/>
                  <a:gd name="T16" fmla="*/ 621 w 727"/>
                  <a:gd name="T17" fmla="*/ 156 h 1136"/>
                  <a:gd name="T18" fmla="*/ 636 w 727"/>
                  <a:gd name="T19" fmla="*/ 216 h 1136"/>
                  <a:gd name="T20" fmla="*/ 644 w 727"/>
                  <a:gd name="T21" fmla="*/ 283 h 1136"/>
                  <a:gd name="T22" fmla="*/ 642 w 727"/>
                  <a:gd name="T23" fmla="*/ 357 h 1136"/>
                  <a:gd name="T24" fmla="*/ 637 w 727"/>
                  <a:gd name="T25" fmla="*/ 432 h 1136"/>
                  <a:gd name="T26" fmla="*/ 641 w 727"/>
                  <a:gd name="T27" fmla="*/ 493 h 1136"/>
                  <a:gd name="T28" fmla="*/ 654 w 727"/>
                  <a:gd name="T29" fmla="*/ 539 h 1136"/>
                  <a:gd name="T30" fmla="*/ 671 w 727"/>
                  <a:gd name="T31" fmla="*/ 573 h 1136"/>
                  <a:gd name="T32" fmla="*/ 691 w 727"/>
                  <a:gd name="T33" fmla="*/ 596 h 1136"/>
                  <a:gd name="T34" fmla="*/ 709 w 727"/>
                  <a:gd name="T35" fmla="*/ 610 h 1136"/>
                  <a:gd name="T36" fmla="*/ 722 w 727"/>
                  <a:gd name="T37" fmla="*/ 618 h 1136"/>
                  <a:gd name="T38" fmla="*/ 727 w 727"/>
                  <a:gd name="T39" fmla="*/ 619 h 1136"/>
                  <a:gd name="T40" fmla="*/ 681 w 727"/>
                  <a:gd name="T41" fmla="*/ 653 h 1136"/>
                  <a:gd name="T42" fmla="*/ 627 w 727"/>
                  <a:gd name="T43" fmla="*/ 674 h 1136"/>
                  <a:gd name="T44" fmla="*/ 574 w 727"/>
                  <a:gd name="T45" fmla="*/ 684 h 1136"/>
                  <a:gd name="T46" fmla="*/ 529 w 727"/>
                  <a:gd name="T47" fmla="*/ 689 h 1136"/>
                  <a:gd name="T48" fmla="*/ 504 w 727"/>
                  <a:gd name="T49" fmla="*/ 690 h 1136"/>
                  <a:gd name="T50" fmla="*/ 500 w 727"/>
                  <a:gd name="T51" fmla="*/ 742 h 1136"/>
                  <a:gd name="T52" fmla="*/ 230 w 727"/>
                  <a:gd name="T53" fmla="*/ 741 h 1136"/>
                  <a:gd name="T54" fmla="*/ 189 w 727"/>
                  <a:gd name="T55" fmla="*/ 691 h 1136"/>
                  <a:gd name="T56" fmla="*/ 119 w 727"/>
                  <a:gd name="T57" fmla="*/ 680 h 1136"/>
                  <a:gd name="T58" fmla="*/ 68 w 727"/>
                  <a:gd name="T59" fmla="*/ 664 h 1136"/>
                  <a:gd name="T60" fmla="*/ 33 w 727"/>
                  <a:gd name="T61" fmla="*/ 645 h 1136"/>
                  <a:gd name="T62" fmla="*/ 11 w 727"/>
                  <a:gd name="T63" fmla="*/ 629 h 1136"/>
                  <a:gd name="T64" fmla="*/ 1 w 727"/>
                  <a:gd name="T65" fmla="*/ 619 h 1136"/>
                  <a:gd name="T66" fmla="*/ 1 w 727"/>
                  <a:gd name="T67" fmla="*/ 617 h 1136"/>
                  <a:gd name="T68" fmla="*/ 9 w 727"/>
                  <a:gd name="T69" fmla="*/ 615 h 1136"/>
                  <a:gd name="T70" fmla="*/ 21 w 727"/>
                  <a:gd name="T71" fmla="*/ 610 h 1136"/>
                  <a:gd name="T72" fmla="*/ 37 w 727"/>
                  <a:gd name="T73" fmla="*/ 598 h 1136"/>
                  <a:gd name="T74" fmla="*/ 54 w 727"/>
                  <a:gd name="T75" fmla="*/ 576 h 1136"/>
                  <a:gd name="T76" fmla="*/ 71 w 727"/>
                  <a:gd name="T77" fmla="*/ 542 h 1136"/>
                  <a:gd name="T78" fmla="*/ 85 w 727"/>
                  <a:gd name="T79" fmla="*/ 495 h 1136"/>
                  <a:gd name="T80" fmla="*/ 93 w 727"/>
                  <a:gd name="T81" fmla="*/ 431 h 1136"/>
                  <a:gd name="T82" fmla="*/ 95 w 727"/>
                  <a:gd name="T83" fmla="*/ 347 h 1136"/>
                  <a:gd name="T84" fmla="*/ 99 w 727"/>
                  <a:gd name="T85" fmla="*/ 257 h 1136"/>
                  <a:gd name="T86" fmla="*/ 111 w 727"/>
                  <a:gd name="T87" fmla="*/ 185 h 1136"/>
                  <a:gd name="T88" fmla="*/ 132 w 727"/>
                  <a:gd name="T89" fmla="*/ 129 h 1136"/>
                  <a:gd name="T90" fmla="*/ 158 w 727"/>
                  <a:gd name="T91" fmla="*/ 87 h 1136"/>
                  <a:gd name="T92" fmla="*/ 185 w 727"/>
                  <a:gd name="T93" fmla="*/ 58 h 1136"/>
                  <a:gd name="T94" fmla="*/ 213 w 727"/>
                  <a:gd name="T95" fmla="*/ 38 h 1136"/>
                  <a:gd name="T96" fmla="*/ 238 w 727"/>
                  <a:gd name="T97" fmla="*/ 25 h 1136"/>
                  <a:gd name="T98" fmla="*/ 258 w 727"/>
                  <a:gd name="T99" fmla="*/ 17 h 1136"/>
                  <a:gd name="T100" fmla="*/ 321 w 727"/>
                  <a:gd name="T101" fmla="*/ 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6">
                    <a:moveTo>
                      <a:pt x="347" y="0"/>
                    </a:moveTo>
                    <a:lnTo>
                      <a:pt x="371" y="2"/>
                    </a:lnTo>
                    <a:lnTo>
                      <a:pt x="392" y="6"/>
                    </a:lnTo>
                    <a:lnTo>
                      <a:pt x="410" y="12"/>
                    </a:lnTo>
                    <a:lnTo>
                      <a:pt x="426" y="20"/>
                    </a:lnTo>
                    <a:lnTo>
                      <a:pt x="438" y="27"/>
                    </a:lnTo>
                    <a:lnTo>
                      <a:pt x="448" y="35"/>
                    </a:lnTo>
                    <a:lnTo>
                      <a:pt x="455" y="41"/>
                    </a:lnTo>
                    <a:lnTo>
                      <a:pt x="459" y="45"/>
                    </a:lnTo>
                    <a:lnTo>
                      <a:pt x="460" y="47"/>
                    </a:lnTo>
                    <a:lnTo>
                      <a:pt x="490" y="46"/>
                    </a:lnTo>
                    <a:lnTo>
                      <a:pt x="517" y="50"/>
                    </a:lnTo>
                    <a:lnTo>
                      <a:pt x="541" y="59"/>
                    </a:lnTo>
                    <a:lnTo>
                      <a:pt x="562" y="72"/>
                    </a:lnTo>
                    <a:lnTo>
                      <a:pt x="580" y="87"/>
                    </a:lnTo>
                    <a:lnTo>
                      <a:pt x="596" y="108"/>
                    </a:lnTo>
                    <a:lnTo>
                      <a:pt x="610" y="131"/>
                    </a:lnTo>
                    <a:lnTo>
                      <a:pt x="621" y="156"/>
                    </a:lnTo>
                    <a:lnTo>
                      <a:pt x="630" y="185"/>
                    </a:lnTo>
                    <a:lnTo>
                      <a:pt x="636" y="216"/>
                    </a:lnTo>
                    <a:lnTo>
                      <a:pt x="641" y="249"/>
                    </a:lnTo>
                    <a:lnTo>
                      <a:pt x="644" y="283"/>
                    </a:lnTo>
                    <a:lnTo>
                      <a:pt x="644" y="320"/>
                    </a:lnTo>
                    <a:lnTo>
                      <a:pt x="642" y="357"/>
                    </a:lnTo>
                    <a:lnTo>
                      <a:pt x="639" y="395"/>
                    </a:lnTo>
                    <a:lnTo>
                      <a:pt x="637" y="432"/>
                    </a:lnTo>
                    <a:lnTo>
                      <a:pt x="638" y="464"/>
                    </a:lnTo>
                    <a:lnTo>
                      <a:pt x="641" y="493"/>
                    </a:lnTo>
                    <a:lnTo>
                      <a:pt x="647" y="518"/>
                    </a:lnTo>
                    <a:lnTo>
                      <a:pt x="654" y="539"/>
                    </a:lnTo>
                    <a:lnTo>
                      <a:pt x="663" y="558"/>
                    </a:lnTo>
                    <a:lnTo>
                      <a:pt x="671" y="573"/>
                    </a:lnTo>
                    <a:lnTo>
                      <a:pt x="682" y="586"/>
                    </a:lnTo>
                    <a:lnTo>
                      <a:pt x="691" y="596"/>
                    </a:lnTo>
                    <a:lnTo>
                      <a:pt x="701" y="604"/>
                    </a:lnTo>
                    <a:lnTo>
                      <a:pt x="709" y="610"/>
                    </a:lnTo>
                    <a:lnTo>
                      <a:pt x="717" y="614"/>
                    </a:lnTo>
                    <a:lnTo>
                      <a:pt x="722" y="618"/>
                    </a:lnTo>
                    <a:lnTo>
                      <a:pt x="726" y="619"/>
                    </a:lnTo>
                    <a:lnTo>
                      <a:pt x="727" y="619"/>
                    </a:lnTo>
                    <a:lnTo>
                      <a:pt x="705" y="638"/>
                    </a:lnTo>
                    <a:lnTo>
                      <a:pt x="681" y="653"/>
                    </a:lnTo>
                    <a:lnTo>
                      <a:pt x="654" y="664"/>
                    </a:lnTo>
                    <a:lnTo>
                      <a:pt x="627" y="674"/>
                    </a:lnTo>
                    <a:lnTo>
                      <a:pt x="599" y="680"/>
                    </a:lnTo>
                    <a:lnTo>
                      <a:pt x="574" y="684"/>
                    </a:lnTo>
                    <a:lnTo>
                      <a:pt x="549" y="687"/>
                    </a:lnTo>
                    <a:lnTo>
                      <a:pt x="529" y="689"/>
                    </a:lnTo>
                    <a:lnTo>
                      <a:pt x="513" y="690"/>
                    </a:lnTo>
                    <a:lnTo>
                      <a:pt x="504" y="690"/>
                    </a:lnTo>
                    <a:lnTo>
                      <a:pt x="500" y="690"/>
                    </a:lnTo>
                    <a:lnTo>
                      <a:pt x="500" y="742"/>
                    </a:lnTo>
                    <a:lnTo>
                      <a:pt x="365" y="1136"/>
                    </a:lnTo>
                    <a:lnTo>
                      <a:pt x="230" y="741"/>
                    </a:lnTo>
                    <a:lnTo>
                      <a:pt x="230" y="692"/>
                    </a:lnTo>
                    <a:lnTo>
                      <a:pt x="189" y="691"/>
                    </a:lnTo>
                    <a:lnTo>
                      <a:pt x="151" y="686"/>
                    </a:lnTo>
                    <a:lnTo>
                      <a:pt x="119" y="680"/>
                    </a:lnTo>
                    <a:lnTo>
                      <a:pt x="91" y="673"/>
                    </a:lnTo>
                    <a:lnTo>
                      <a:pt x="68" y="664"/>
                    </a:lnTo>
                    <a:lnTo>
                      <a:pt x="49" y="655"/>
                    </a:lnTo>
                    <a:lnTo>
                      <a:pt x="33" y="645"/>
                    </a:lnTo>
                    <a:lnTo>
                      <a:pt x="20" y="637"/>
                    </a:lnTo>
                    <a:lnTo>
                      <a:pt x="11" y="629"/>
                    </a:lnTo>
                    <a:lnTo>
                      <a:pt x="4" y="623"/>
                    </a:lnTo>
                    <a:lnTo>
                      <a:pt x="1" y="619"/>
                    </a:lnTo>
                    <a:lnTo>
                      <a:pt x="0" y="617"/>
                    </a:lnTo>
                    <a:lnTo>
                      <a:pt x="1" y="617"/>
                    </a:lnTo>
                    <a:lnTo>
                      <a:pt x="4" y="617"/>
                    </a:lnTo>
                    <a:lnTo>
                      <a:pt x="9" y="615"/>
                    </a:lnTo>
                    <a:lnTo>
                      <a:pt x="14" y="613"/>
                    </a:lnTo>
                    <a:lnTo>
                      <a:pt x="21" y="610"/>
                    </a:lnTo>
                    <a:lnTo>
                      <a:pt x="29" y="605"/>
                    </a:lnTo>
                    <a:lnTo>
                      <a:pt x="37" y="598"/>
                    </a:lnTo>
                    <a:lnTo>
                      <a:pt x="46" y="588"/>
                    </a:lnTo>
                    <a:lnTo>
                      <a:pt x="54" y="576"/>
                    </a:lnTo>
                    <a:lnTo>
                      <a:pt x="63" y="562"/>
                    </a:lnTo>
                    <a:lnTo>
                      <a:pt x="71" y="542"/>
                    </a:lnTo>
                    <a:lnTo>
                      <a:pt x="78" y="521"/>
                    </a:lnTo>
                    <a:lnTo>
                      <a:pt x="85" y="495"/>
                    </a:lnTo>
                    <a:lnTo>
                      <a:pt x="90" y="465"/>
                    </a:lnTo>
                    <a:lnTo>
                      <a:pt x="93" y="431"/>
                    </a:lnTo>
                    <a:lnTo>
                      <a:pt x="95" y="391"/>
                    </a:lnTo>
                    <a:lnTo>
                      <a:pt x="95" y="347"/>
                    </a:lnTo>
                    <a:lnTo>
                      <a:pt x="95" y="299"/>
                    </a:lnTo>
                    <a:lnTo>
                      <a:pt x="99" y="257"/>
                    </a:lnTo>
                    <a:lnTo>
                      <a:pt x="104" y="219"/>
                    </a:lnTo>
                    <a:lnTo>
                      <a:pt x="111" y="185"/>
                    </a:lnTo>
                    <a:lnTo>
                      <a:pt x="121" y="155"/>
                    </a:lnTo>
                    <a:lnTo>
                      <a:pt x="132" y="129"/>
                    </a:lnTo>
                    <a:lnTo>
                      <a:pt x="144" y="107"/>
                    </a:lnTo>
                    <a:lnTo>
                      <a:pt x="158" y="87"/>
                    </a:lnTo>
                    <a:lnTo>
                      <a:pt x="171" y="72"/>
                    </a:lnTo>
                    <a:lnTo>
                      <a:pt x="185" y="58"/>
                    </a:lnTo>
                    <a:lnTo>
                      <a:pt x="199" y="47"/>
                    </a:lnTo>
                    <a:lnTo>
                      <a:pt x="213" y="38"/>
                    </a:lnTo>
                    <a:lnTo>
                      <a:pt x="226" y="30"/>
                    </a:lnTo>
                    <a:lnTo>
                      <a:pt x="238" y="25"/>
                    </a:lnTo>
                    <a:lnTo>
                      <a:pt x="249" y="21"/>
                    </a:lnTo>
                    <a:lnTo>
                      <a:pt x="258" y="17"/>
                    </a:lnTo>
                    <a:lnTo>
                      <a:pt x="291" y="7"/>
                    </a:lnTo>
                    <a:lnTo>
                      <a:pt x="321"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 name="Freeform 1376"/>
              <p:cNvSpPr>
                <a:spLocks/>
              </p:cNvSpPr>
              <p:nvPr/>
            </p:nvSpPr>
            <p:spPr bwMode="auto">
              <a:xfrm>
                <a:off x="3578225" y="5505450"/>
                <a:ext cx="88900" cy="34925"/>
              </a:xfrm>
              <a:custGeom>
                <a:avLst/>
                <a:gdLst>
                  <a:gd name="T0" fmla="*/ 312 w 996"/>
                  <a:gd name="T1" fmla="*/ 0 h 383"/>
                  <a:gd name="T2" fmla="*/ 257 w 996"/>
                  <a:gd name="T3" fmla="*/ 158 h 383"/>
                  <a:gd name="T4" fmla="*/ 332 w 996"/>
                  <a:gd name="T5" fmla="*/ 152 h 383"/>
                  <a:gd name="T6" fmla="*/ 498 w 996"/>
                  <a:gd name="T7" fmla="*/ 355 h 383"/>
                  <a:gd name="T8" fmla="*/ 663 w 996"/>
                  <a:gd name="T9" fmla="*/ 152 h 383"/>
                  <a:gd name="T10" fmla="*/ 739 w 996"/>
                  <a:gd name="T11" fmla="*/ 158 h 383"/>
                  <a:gd name="T12" fmla="*/ 685 w 996"/>
                  <a:gd name="T13" fmla="*/ 0 h 383"/>
                  <a:gd name="T14" fmla="*/ 714 w 996"/>
                  <a:gd name="T15" fmla="*/ 15 h 383"/>
                  <a:gd name="T16" fmla="*/ 883 w 996"/>
                  <a:gd name="T17" fmla="*/ 99 h 383"/>
                  <a:gd name="T18" fmla="*/ 909 w 996"/>
                  <a:gd name="T19" fmla="*/ 115 h 383"/>
                  <a:gd name="T20" fmla="*/ 930 w 996"/>
                  <a:gd name="T21" fmla="*/ 134 h 383"/>
                  <a:gd name="T22" fmla="*/ 947 w 996"/>
                  <a:gd name="T23" fmla="*/ 157 h 383"/>
                  <a:gd name="T24" fmla="*/ 960 w 996"/>
                  <a:gd name="T25" fmla="*/ 184 h 383"/>
                  <a:gd name="T26" fmla="*/ 968 w 996"/>
                  <a:gd name="T27" fmla="*/ 211 h 383"/>
                  <a:gd name="T28" fmla="*/ 996 w 996"/>
                  <a:gd name="T29" fmla="*/ 361 h 383"/>
                  <a:gd name="T30" fmla="*/ 995 w 996"/>
                  <a:gd name="T31" fmla="*/ 369 h 383"/>
                  <a:gd name="T32" fmla="*/ 991 w 996"/>
                  <a:gd name="T33" fmla="*/ 376 h 383"/>
                  <a:gd name="T34" fmla="*/ 985 w 996"/>
                  <a:gd name="T35" fmla="*/ 380 h 383"/>
                  <a:gd name="T36" fmla="*/ 977 w 996"/>
                  <a:gd name="T37" fmla="*/ 383 h 383"/>
                  <a:gd name="T38" fmla="*/ 18 w 996"/>
                  <a:gd name="T39" fmla="*/ 383 h 383"/>
                  <a:gd name="T40" fmla="*/ 9 w 996"/>
                  <a:gd name="T41" fmla="*/ 380 h 383"/>
                  <a:gd name="T42" fmla="*/ 3 w 996"/>
                  <a:gd name="T43" fmla="*/ 375 h 383"/>
                  <a:gd name="T44" fmla="*/ 0 w 996"/>
                  <a:gd name="T45" fmla="*/ 369 h 383"/>
                  <a:gd name="T46" fmla="*/ 0 w 996"/>
                  <a:gd name="T47" fmla="*/ 360 h 383"/>
                  <a:gd name="T48" fmla="*/ 26 w 996"/>
                  <a:gd name="T49" fmla="*/ 211 h 383"/>
                  <a:gd name="T50" fmla="*/ 35 w 996"/>
                  <a:gd name="T51" fmla="*/ 183 h 383"/>
                  <a:gd name="T52" fmla="*/ 48 w 996"/>
                  <a:gd name="T53" fmla="*/ 156 h 383"/>
                  <a:gd name="T54" fmla="*/ 64 w 996"/>
                  <a:gd name="T55" fmla="*/ 134 h 383"/>
                  <a:gd name="T56" fmla="*/ 87 w 996"/>
                  <a:gd name="T57" fmla="*/ 114 h 383"/>
                  <a:gd name="T58" fmla="*/ 111 w 996"/>
                  <a:gd name="T59" fmla="*/ 98 h 383"/>
                  <a:gd name="T60" fmla="*/ 277 w 996"/>
                  <a:gd name="T61" fmla="*/ 16 h 383"/>
                  <a:gd name="T62" fmla="*/ 312 w 996"/>
                  <a:gd name="T63" fmla="*/ 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6" h="383">
                    <a:moveTo>
                      <a:pt x="312" y="0"/>
                    </a:moveTo>
                    <a:lnTo>
                      <a:pt x="257" y="158"/>
                    </a:lnTo>
                    <a:lnTo>
                      <a:pt x="332" y="152"/>
                    </a:lnTo>
                    <a:lnTo>
                      <a:pt x="498" y="355"/>
                    </a:lnTo>
                    <a:lnTo>
                      <a:pt x="663" y="152"/>
                    </a:lnTo>
                    <a:lnTo>
                      <a:pt x="739" y="158"/>
                    </a:lnTo>
                    <a:lnTo>
                      <a:pt x="685" y="0"/>
                    </a:lnTo>
                    <a:lnTo>
                      <a:pt x="714" y="15"/>
                    </a:lnTo>
                    <a:lnTo>
                      <a:pt x="883" y="99"/>
                    </a:lnTo>
                    <a:lnTo>
                      <a:pt x="909" y="115"/>
                    </a:lnTo>
                    <a:lnTo>
                      <a:pt x="930" y="134"/>
                    </a:lnTo>
                    <a:lnTo>
                      <a:pt x="947" y="157"/>
                    </a:lnTo>
                    <a:lnTo>
                      <a:pt x="960" y="184"/>
                    </a:lnTo>
                    <a:lnTo>
                      <a:pt x="968" y="211"/>
                    </a:lnTo>
                    <a:lnTo>
                      <a:pt x="996" y="361"/>
                    </a:lnTo>
                    <a:lnTo>
                      <a:pt x="995" y="369"/>
                    </a:lnTo>
                    <a:lnTo>
                      <a:pt x="991" y="376"/>
                    </a:lnTo>
                    <a:lnTo>
                      <a:pt x="985" y="380"/>
                    </a:lnTo>
                    <a:lnTo>
                      <a:pt x="977" y="383"/>
                    </a:lnTo>
                    <a:lnTo>
                      <a:pt x="18" y="383"/>
                    </a:lnTo>
                    <a:lnTo>
                      <a:pt x="9" y="380"/>
                    </a:lnTo>
                    <a:lnTo>
                      <a:pt x="3" y="375"/>
                    </a:lnTo>
                    <a:lnTo>
                      <a:pt x="0" y="369"/>
                    </a:lnTo>
                    <a:lnTo>
                      <a:pt x="0" y="360"/>
                    </a:lnTo>
                    <a:lnTo>
                      <a:pt x="26" y="211"/>
                    </a:lnTo>
                    <a:lnTo>
                      <a:pt x="35" y="183"/>
                    </a:lnTo>
                    <a:lnTo>
                      <a:pt x="48" y="156"/>
                    </a:lnTo>
                    <a:lnTo>
                      <a:pt x="64" y="134"/>
                    </a:lnTo>
                    <a:lnTo>
                      <a:pt x="87" y="114"/>
                    </a:lnTo>
                    <a:lnTo>
                      <a:pt x="111" y="98"/>
                    </a:lnTo>
                    <a:lnTo>
                      <a:pt x="277" y="16"/>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 name="Freeform 1377"/>
              <p:cNvSpPr>
                <a:spLocks/>
              </p:cNvSpPr>
              <p:nvPr/>
            </p:nvSpPr>
            <p:spPr bwMode="auto">
              <a:xfrm>
                <a:off x="3370263" y="5437188"/>
                <a:ext cx="65088" cy="100013"/>
              </a:xfrm>
              <a:custGeom>
                <a:avLst/>
                <a:gdLst>
                  <a:gd name="T0" fmla="*/ 372 w 727"/>
                  <a:gd name="T1" fmla="*/ 2 h 1136"/>
                  <a:gd name="T2" fmla="*/ 411 w 727"/>
                  <a:gd name="T3" fmla="*/ 12 h 1136"/>
                  <a:gd name="T4" fmla="*/ 438 w 727"/>
                  <a:gd name="T5" fmla="*/ 27 h 1136"/>
                  <a:gd name="T6" fmla="*/ 455 w 727"/>
                  <a:gd name="T7" fmla="*/ 41 h 1136"/>
                  <a:gd name="T8" fmla="*/ 461 w 727"/>
                  <a:gd name="T9" fmla="*/ 47 h 1136"/>
                  <a:gd name="T10" fmla="*/ 518 w 727"/>
                  <a:gd name="T11" fmla="*/ 50 h 1136"/>
                  <a:gd name="T12" fmla="*/ 562 w 727"/>
                  <a:gd name="T13" fmla="*/ 72 h 1136"/>
                  <a:gd name="T14" fmla="*/ 597 w 727"/>
                  <a:gd name="T15" fmla="*/ 108 h 1136"/>
                  <a:gd name="T16" fmla="*/ 621 w 727"/>
                  <a:gd name="T17" fmla="*/ 156 h 1136"/>
                  <a:gd name="T18" fmla="*/ 637 w 727"/>
                  <a:gd name="T19" fmla="*/ 216 h 1136"/>
                  <a:gd name="T20" fmla="*/ 644 w 727"/>
                  <a:gd name="T21" fmla="*/ 283 h 1136"/>
                  <a:gd name="T22" fmla="*/ 644 w 727"/>
                  <a:gd name="T23" fmla="*/ 357 h 1136"/>
                  <a:gd name="T24" fmla="*/ 638 w 727"/>
                  <a:gd name="T25" fmla="*/ 432 h 1136"/>
                  <a:gd name="T26" fmla="*/ 643 w 727"/>
                  <a:gd name="T27" fmla="*/ 493 h 1136"/>
                  <a:gd name="T28" fmla="*/ 654 w 727"/>
                  <a:gd name="T29" fmla="*/ 539 h 1136"/>
                  <a:gd name="T30" fmla="*/ 672 w 727"/>
                  <a:gd name="T31" fmla="*/ 573 h 1136"/>
                  <a:gd name="T32" fmla="*/ 691 w 727"/>
                  <a:gd name="T33" fmla="*/ 596 h 1136"/>
                  <a:gd name="T34" fmla="*/ 709 w 727"/>
                  <a:gd name="T35" fmla="*/ 610 h 1136"/>
                  <a:gd name="T36" fmla="*/ 722 w 727"/>
                  <a:gd name="T37" fmla="*/ 618 h 1136"/>
                  <a:gd name="T38" fmla="*/ 727 w 727"/>
                  <a:gd name="T39" fmla="*/ 619 h 1136"/>
                  <a:gd name="T40" fmla="*/ 681 w 727"/>
                  <a:gd name="T41" fmla="*/ 653 h 1136"/>
                  <a:gd name="T42" fmla="*/ 627 w 727"/>
                  <a:gd name="T43" fmla="*/ 674 h 1136"/>
                  <a:gd name="T44" fmla="*/ 574 w 727"/>
                  <a:gd name="T45" fmla="*/ 684 h 1136"/>
                  <a:gd name="T46" fmla="*/ 530 w 727"/>
                  <a:gd name="T47" fmla="*/ 689 h 1136"/>
                  <a:gd name="T48" fmla="*/ 504 w 727"/>
                  <a:gd name="T49" fmla="*/ 690 h 1136"/>
                  <a:gd name="T50" fmla="*/ 501 w 727"/>
                  <a:gd name="T51" fmla="*/ 742 h 1136"/>
                  <a:gd name="T52" fmla="*/ 231 w 727"/>
                  <a:gd name="T53" fmla="*/ 741 h 1136"/>
                  <a:gd name="T54" fmla="*/ 189 w 727"/>
                  <a:gd name="T55" fmla="*/ 691 h 1136"/>
                  <a:gd name="T56" fmla="*/ 120 w 727"/>
                  <a:gd name="T57" fmla="*/ 680 h 1136"/>
                  <a:gd name="T58" fmla="*/ 68 w 727"/>
                  <a:gd name="T59" fmla="*/ 664 h 1136"/>
                  <a:gd name="T60" fmla="*/ 33 w 727"/>
                  <a:gd name="T61" fmla="*/ 645 h 1136"/>
                  <a:gd name="T62" fmla="*/ 12 w 727"/>
                  <a:gd name="T63" fmla="*/ 629 h 1136"/>
                  <a:gd name="T64" fmla="*/ 1 w 727"/>
                  <a:gd name="T65" fmla="*/ 619 h 1136"/>
                  <a:gd name="T66" fmla="*/ 1 w 727"/>
                  <a:gd name="T67" fmla="*/ 617 h 1136"/>
                  <a:gd name="T68" fmla="*/ 9 w 727"/>
                  <a:gd name="T69" fmla="*/ 615 h 1136"/>
                  <a:gd name="T70" fmla="*/ 21 w 727"/>
                  <a:gd name="T71" fmla="*/ 610 h 1136"/>
                  <a:gd name="T72" fmla="*/ 37 w 727"/>
                  <a:gd name="T73" fmla="*/ 598 h 1136"/>
                  <a:gd name="T74" fmla="*/ 55 w 727"/>
                  <a:gd name="T75" fmla="*/ 576 h 1136"/>
                  <a:gd name="T76" fmla="*/ 71 w 727"/>
                  <a:gd name="T77" fmla="*/ 542 h 1136"/>
                  <a:gd name="T78" fmla="*/ 85 w 727"/>
                  <a:gd name="T79" fmla="*/ 495 h 1136"/>
                  <a:gd name="T80" fmla="*/ 93 w 727"/>
                  <a:gd name="T81" fmla="*/ 431 h 1136"/>
                  <a:gd name="T82" fmla="*/ 96 w 727"/>
                  <a:gd name="T83" fmla="*/ 347 h 1136"/>
                  <a:gd name="T84" fmla="*/ 99 w 727"/>
                  <a:gd name="T85" fmla="*/ 257 h 1136"/>
                  <a:gd name="T86" fmla="*/ 112 w 727"/>
                  <a:gd name="T87" fmla="*/ 185 h 1136"/>
                  <a:gd name="T88" fmla="*/ 133 w 727"/>
                  <a:gd name="T89" fmla="*/ 129 h 1136"/>
                  <a:gd name="T90" fmla="*/ 158 w 727"/>
                  <a:gd name="T91" fmla="*/ 87 h 1136"/>
                  <a:gd name="T92" fmla="*/ 186 w 727"/>
                  <a:gd name="T93" fmla="*/ 58 h 1136"/>
                  <a:gd name="T94" fmla="*/ 213 w 727"/>
                  <a:gd name="T95" fmla="*/ 38 h 1136"/>
                  <a:gd name="T96" fmla="*/ 238 w 727"/>
                  <a:gd name="T97" fmla="*/ 25 h 1136"/>
                  <a:gd name="T98" fmla="*/ 260 w 727"/>
                  <a:gd name="T99" fmla="*/ 17 h 1136"/>
                  <a:gd name="T100" fmla="*/ 321 w 727"/>
                  <a:gd name="T101" fmla="*/ 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27" h="1136">
                    <a:moveTo>
                      <a:pt x="347" y="0"/>
                    </a:moveTo>
                    <a:lnTo>
                      <a:pt x="372" y="2"/>
                    </a:lnTo>
                    <a:lnTo>
                      <a:pt x="393" y="6"/>
                    </a:lnTo>
                    <a:lnTo>
                      <a:pt x="411" y="12"/>
                    </a:lnTo>
                    <a:lnTo>
                      <a:pt x="426" y="20"/>
                    </a:lnTo>
                    <a:lnTo>
                      <a:pt x="438" y="27"/>
                    </a:lnTo>
                    <a:lnTo>
                      <a:pt x="449" y="35"/>
                    </a:lnTo>
                    <a:lnTo>
                      <a:pt x="455" y="41"/>
                    </a:lnTo>
                    <a:lnTo>
                      <a:pt x="460" y="45"/>
                    </a:lnTo>
                    <a:lnTo>
                      <a:pt x="461" y="47"/>
                    </a:lnTo>
                    <a:lnTo>
                      <a:pt x="490" y="46"/>
                    </a:lnTo>
                    <a:lnTo>
                      <a:pt x="518" y="50"/>
                    </a:lnTo>
                    <a:lnTo>
                      <a:pt x="541" y="59"/>
                    </a:lnTo>
                    <a:lnTo>
                      <a:pt x="562" y="72"/>
                    </a:lnTo>
                    <a:lnTo>
                      <a:pt x="581" y="87"/>
                    </a:lnTo>
                    <a:lnTo>
                      <a:pt x="597" y="108"/>
                    </a:lnTo>
                    <a:lnTo>
                      <a:pt x="611" y="131"/>
                    </a:lnTo>
                    <a:lnTo>
                      <a:pt x="621" y="156"/>
                    </a:lnTo>
                    <a:lnTo>
                      <a:pt x="630" y="185"/>
                    </a:lnTo>
                    <a:lnTo>
                      <a:pt x="637" y="216"/>
                    </a:lnTo>
                    <a:lnTo>
                      <a:pt x="642" y="249"/>
                    </a:lnTo>
                    <a:lnTo>
                      <a:pt x="644" y="283"/>
                    </a:lnTo>
                    <a:lnTo>
                      <a:pt x="645" y="320"/>
                    </a:lnTo>
                    <a:lnTo>
                      <a:pt x="644" y="357"/>
                    </a:lnTo>
                    <a:lnTo>
                      <a:pt x="641" y="395"/>
                    </a:lnTo>
                    <a:lnTo>
                      <a:pt x="638" y="432"/>
                    </a:lnTo>
                    <a:lnTo>
                      <a:pt x="638" y="464"/>
                    </a:lnTo>
                    <a:lnTo>
                      <a:pt x="643" y="493"/>
                    </a:lnTo>
                    <a:lnTo>
                      <a:pt x="648" y="518"/>
                    </a:lnTo>
                    <a:lnTo>
                      <a:pt x="654" y="539"/>
                    </a:lnTo>
                    <a:lnTo>
                      <a:pt x="663" y="558"/>
                    </a:lnTo>
                    <a:lnTo>
                      <a:pt x="672" y="573"/>
                    </a:lnTo>
                    <a:lnTo>
                      <a:pt x="682" y="586"/>
                    </a:lnTo>
                    <a:lnTo>
                      <a:pt x="691" y="596"/>
                    </a:lnTo>
                    <a:lnTo>
                      <a:pt x="701" y="604"/>
                    </a:lnTo>
                    <a:lnTo>
                      <a:pt x="709" y="610"/>
                    </a:lnTo>
                    <a:lnTo>
                      <a:pt x="717" y="614"/>
                    </a:lnTo>
                    <a:lnTo>
                      <a:pt x="722" y="618"/>
                    </a:lnTo>
                    <a:lnTo>
                      <a:pt x="726" y="619"/>
                    </a:lnTo>
                    <a:lnTo>
                      <a:pt x="727" y="619"/>
                    </a:lnTo>
                    <a:lnTo>
                      <a:pt x="706" y="638"/>
                    </a:lnTo>
                    <a:lnTo>
                      <a:pt x="681" y="653"/>
                    </a:lnTo>
                    <a:lnTo>
                      <a:pt x="654" y="664"/>
                    </a:lnTo>
                    <a:lnTo>
                      <a:pt x="627" y="674"/>
                    </a:lnTo>
                    <a:lnTo>
                      <a:pt x="600" y="680"/>
                    </a:lnTo>
                    <a:lnTo>
                      <a:pt x="574" y="684"/>
                    </a:lnTo>
                    <a:lnTo>
                      <a:pt x="551" y="687"/>
                    </a:lnTo>
                    <a:lnTo>
                      <a:pt x="530" y="689"/>
                    </a:lnTo>
                    <a:lnTo>
                      <a:pt x="515" y="690"/>
                    </a:lnTo>
                    <a:lnTo>
                      <a:pt x="504" y="690"/>
                    </a:lnTo>
                    <a:lnTo>
                      <a:pt x="501" y="690"/>
                    </a:lnTo>
                    <a:lnTo>
                      <a:pt x="501" y="742"/>
                    </a:lnTo>
                    <a:lnTo>
                      <a:pt x="365" y="1136"/>
                    </a:lnTo>
                    <a:lnTo>
                      <a:pt x="231" y="741"/>
                    </a:lnTo>
                    <a:lnTo>
                      <a:pt x="231" y="692"/>
                    </a:lnTo>
                    <a:lnTo>
                      <a:pt x="189" y="691"/>
                    </a:lnTo>
                    <a:lnTo>
                      <a:pt x="152" y="686"/>
                    </a:lnTo>
                    <a:lnTo>
                      <a:pt x="120" y="680"/>
                    </a:lnTo>
                    <a:lnTo>
                      <a:pt x="92" y="673"/>
                    </a:lnTo>
                    <a:lnTo>
                      <a:pt x="68" y="664"/>
                    </a:lnTo>
                    <a:lnTo>
                      <a:pt x="49" y="655"/>
                    </a:lnTo>
                    <a:lnTo>
                      <a:pt x="33" y="645"/>
                    </a:lnTo>
                    <a:lnTo>
                      <a:pt x="20" y="637"/>
                    </a:lnTo>
                    <a:lnTo>
                      <a:pt x="12" y="629"/>
                    </a:lnTo>
                    <a:lnTo>
                      <a:pt x="6" y="623"/>
                    </a:lnTo>
                    <a:lnTo>
                      <a:pt x="1" y="619"/>
                    </a:lnTo>
                    <a:lnTo>
                      <a:pt x="0" y="617"/>
                    </a:lnTo>
                    <a:lnTo>
                      <a:pt x="1" y="617"/>
                    </a:lnTo>
                    <a:lnTo>
                      <a:pt x="5" y="617"/>
                    </a:lnTo>
                    <a:lnTo>
                      <a:pt x="9" y="615"/>
                    </a:lnTo>
                    <a:lnTo>
                      <a:pt x="15" y="613"/>
                    </a:lnTo>
                    <a:lnTo>
                      <a:pt x="21" y="610"/>
                    </a:lnTo>
                    <a:lnTo>
                      <a:pt x="29" y="605"/>
                    </a:lnTo>
                    <a:lnTo>
                      <a:pt x="37" y="598"/>
                    </a:lnTo>
                    <a:lnTo>
                      <a:pt x="46" y="588"/>
                    </a:lnTo>
                    <a:lnTo>
                      <a:pt x="55" y="576"/>
                    </a:lnTo>
                    <a:lnTo>
                      <a:pt x="64" y="562"/>
                    </a:lnTo>
                    <a:lnTo>
                      <a:pt x="71" y="542"/>
                    </a:lnTo>
                    <a:lnTo>
                      <a:pt x="79" y="521"/>
                    </a:lnTo>
                    <a:lnTo>
                      <a:pt x="85" y="495"/>
                    </a:lnTo>
                    <a:lnTo>
                      <a:pt x="90" y="465"/>
                    </a:lnTo>
                    <a:lnTo>
                      <a:pt x="93" y="431"/>
                    </a:lnTo>
                    <a:lnTo>
                      <a:pt x="96" y="391"/>
                    </a:lnTo>
                    <a:lnTo>
                      <a:pt x="96" y="347"/>
                    </a:lnTo>
                    <a:lnTo>
                      <a:pt x="97" y="299"/>
                    </a:lnTo>
                    <a:lnTo>
                      <a:pt x="99" y="257"/>
                    </a:lnTo>
                    <a:lnTo>
                      <a:pt x="105" y="219"/>
                    </a:lnTo>
                    <a:lnTo>
                      <a:pt x="112" y="185"/>
                    </a:lnTo>
                    <a:lnTo>
                      <a:pt x="122" y="155"/>
                    </a:lnTo>
                    <a:lnTo>
                      <a:pt x="133" y="129"/>
                    </a:lnTo>
                    <a:lnTo>
                      <a:pt x="145" y="107"/>
                    </a:lnTo>
                    <a:lnTo>
                      <a:pt x="158" y="87"/>
                    </a:lnTo>
                    <a:lnTo>
                      <a:pt x="172" y="72"/>
                    </a:lnTo>
                    <a:lnTo>
                      <a:pt x="186" y="58"/>
                    </a:lnTo>
                    <a:lnTo>
                      <a:pt x="199" y="47"/>
                    </a:lnTo>
                    <a:lnTo>
                      <a:pt x="213" y="38"/>
                    </a:lnTo>
                    <a:lnTo>
                      <a:pt x="227" y="30"/>
                    </a:lnTo>
                    <a:lnTo>
                      <a:pt x="238" y="25"/>
                    </a:lnTo>
                    <a:lnTo>
                      <a:pt x="250" y="21"/>
                    </a:lnTo>
                    <a:lnTo>
                      <a:pt x="260" y="17"/>
                    </a:lnTo>
                    <a:lnTo>
                      <a:pt x="291" y="7"/>
                    </a:lnTo>
                    <a:lnTo>
                      <a:pt x="321" y="2"/>
                    </a:lnTo>
                    <a:lnTo>
                      <a:pt x="3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 name="Freeform 1378"/>
              <p:cNvSpPr>
                <a:spLocks/>
              </p:cNvSpPr>
              <p:nvPr/>
            </p:nvSpPr>
            <p:spPr bwMode="auto">
              <a:xfrm>
                <a:off x="3359150" y="5505450"/>
                <a:ext cx="87313" cy="33338"/>
              </a:xfrm>
              <a:custGeom>
                <a:avLst/>
                <a:gdLst>
                  <a:gd name="T0" fmla="*/ 312 w 996"/>
                  <a:gd name="T1" fmla="*/ 0 h 384"/>
                  <a:gd name="T2" fmla="*/ 258 w 996"/>
                  <a:gd name="T3" fmla="*/ 159 h 384"/>
                  <a:gd name="T4" fmla="*/ 333 w 996"/>
                  <a:gd name="T5" fmla="*/ 154 h 384"/>
                  <a:gd name="T6" fmla="*/ 498 w 996"/>
                  <a:gd name="T7" fmla="*/ 357 h 384"/>
                  <a:gd name="T8" fmla="*/ 665 w 996"/>
                  <a:gd name="T9" fmla="*/ 154 h 384"/>
                  <a:gd name="T10" fmla="*/ 740 w 996"/>
                  <a:gd name="T11" fmla="*/ 159 h 384"/>
                  <a:gd name="T12" fmla="*/ 686 w 996"/>
                  <a:gd name="T13" fmla="*/ 0 h 384"/>
                  <a:gd name="T14" fmla="*/ 714 w 996"/>
                  <a:gd name="T15" fmla="*/ 16 h 384"/>
                  <a:gd name="T16" fmla="*/ 885 w 996"/>
                  <a:gd name="T17" fmla="*/ 100 h 384"/>
                  <a:gd name="T18" fmla="*/ 909 w 996"/>
                  <a:gd name="T19" fmla="*/ 116 h 384"/>
                  <a:gd name="T20" fmla="*/ 931 w 996"/>
                  <a:gd name="T21" fmla="*/ 136 h 384"/>
                  <a:gd name="T22" fmla="*/ 948 w 996"/>
                  <a:gd name="T23" fmla="*/ 158 h 384"/>
                  <a:gd name="T24" fmla="*/ 961 w 996"/>
                  <a:gd name="T25" fmla="*/ 185 h 384"/>
                  <a:gd name="T26" fmla="*/ 968 w 996"/>
                  <a:gd name="T27" fmla="*/ 213 h 384"/>
                  <a:gd name="T28" fmla="*/ 996 w 996"/>
                  <a:gd name="T29" fmla="*/ 362 h 384"/>
                  <a:gd name="T30" fmla="*/ 995 w 996"/>
                  <a:gd name="T31" fmla="*/ 370 h 384"/>
                  <a:gd name="T32" fmla="*/ 992 w 996"/>
                  <a:gd name="T33" fmla="*/ 377 h 384"/>
                  <a:gd name="T34" fmla="*/ 985 w 996"/>
                  <a:gd name="T35" fmla="*/ 381 h 384"/>
                  <a:gd name="T36" fmla="*/ 978 w 996"/>
                  <a:gd name="T37" fmla="*/ 384 h 384"/>
                  <a:gd name="T38" fmla="*/ 18 w 996"/>
                  <a:gd name="T39" fmla="*/ 384 h 384"/>
                  <a:gd name="T40" fmla="*/ 11 w 996"/>
                  <a:gd name="T41" fmla="*/ 381 h 384"/>
                  <a:gd name="T42" fmla="*/ 4 w 996"/>
                  <a:gd name="T43" fmla="*/ 376 h 384"/>
                  <a:gd name="T44" fmla="*/ 1 w 996"/>
                  <a:gd name="T45" fmla="*/ 370 h 384"/>
                  <a:gd name="T46" fmla="*/ 0 w 996"/>
                  <a:gd name="T47" fmla="*/ 362 h 384"/>
                  <a:gd name="T48" fmla="*/ 28 w 996"/>
                  <a:gd name="T49" fmla="*/ 212 h 384"/>
                  <a:gd name="T50" fmla="*/ 35 w 996"/>
                  <a:gd name="T51" fmla="*/ 184 h 384"/>
                  <a:gd name="T52" fmla="*/ 49 w 996"/>
                  <a:gd name="T53" fmla="*/ 158 h 384"/>
                  <a:gd name="T54" fmla="*/ 66 w 996"/>
                  <a:gd name="T55" fmla="*/ 135 h 384"/>
                  <a:gd name="T56" fmla="*/ 87 w 996"/>
                  <a:gd name="T57" fmla="*/ 115 h 384"/>
                  <a:gd name="T58" fmla="*/ 112 w 996"/>
                  <a:gd name="T59" fmla="*/ 100 h 384"/>
                  <a:gd name="T60" fmla="*/ 278 w 996"/>
                  <a:gd name="T61" fmla="*/ 18 h 384"/>
                  <a:gd name="T62" fmla="*/ 312 w 996"/>
                  <a:gd name="T6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96" h="384">
                    <a:moveTo>
                      <a:pt x="312" y="0"/>
                    </a:moveTo>
                    <a:lnTo>
                      <a:pt x="258" y="159"/>
                    </a:lnTo>
                    <a:lnTo>
                      <a:pt x="333" y="154"/>
                    </a:lnTo>
                    <a:lnTo>
                      <a:pt x="498" y="357"/>
                    </a:lnTo>
                    <a:lnTo>
                      <a:pt x="665" y="154"/>
                    </a:lnTo>
                    <a:lnTo>
                      <a:pt x="740" y="159"/>
                    </a:lnTo>
                    <a:lnTo>
                      <a:pt x="686" y="0"/>
                    </a:lnTo>
                    <a:lnTo>
                      <a:pt x="714" y="16"/>
                    </a:lnTo>
                    <a:lnTo>
                      <a:pt x="885" y="100"/>
                    </a:lnTo>
                    <a:lnTo>
                      <a:pt x="909" y="116"/>
                    </a:lnTo>
                    <a:lnTo>
                      <a:pt x="931" y="136"/>
                    </a:lnTo>
                    <a:lnTo>
                      <a:pt x="948" y="158"/>
                    </a:lnTo>
                    <a:lnTo>
                      <a:pt x="961" y="185"/>
                    </a:lnTo>
                    <a:lnTo>
                      <a:pt x="968" y="213"/>
                    </a:lnTo>
                    <a:lnTo>
                      <a:pt x="996" y="362"/>
                    </a:lnTo>
                    <a:lnTo>
                      <a:pt x="995" y="370"/>
                    </a:lnTo>
                    <a:lnTo>
                      <a:pt x="992" y="377"/>
                    </a:lnTo>
                    <a:lnTo>
                      <a:pt x="985" y="381"/>
                    </a:lnTo>
                    <a:lnTo>
                      <a:pt x="978" y="384"/>
                    </a:lnTo>
                    <a:lnTo>
                      <a:pt x="18" y="384"/>
                    </a:lnTo>
                    <a:lnTo>
                      <a:pt x="11" y="381"/>
                    </a:lnTo>
                    <a:lnTo>
                      <a:pt x="4" y="376"/>
                    </a:lnTo>
                    <a:lnTo>
                      <a:pt x="1" y="370"/>
                    </a:lnTo>
                    <a:lnTo>
                      <a:pt x="0" y="362"/>
                    </a:lnTo>
                    <a:lnTo>
                      <a:pt x="28" y="212"/>
                    </a:lnTo>
                    <a:lnTo>
                      <a:pt x="35" y="184"/>
                    </a:lnTo>
                    <a:lnTo>
                      <a:pt x="49" y="158"/>
                    </a:lnTo>
                    <a:lnTo>
                      <a:pt x="66" y="135"/>
                    </a:lnTo>
                    <a:lnTo>
                      <a:pt x="87" y="115"/>
                    </a:lnTo>
                    <a:lnTo>
                      <a:pt x="112" y="100"/>
                    </a:lnTo>
                    <a:lnTo>
                      <a:pt x="278" y="18"/>
                    </a:lnTo>
                    <a:lnTo>
                      <a:pt x="31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1" name="Group 110"/>
            <p:cNvGrpSpPr/>
            <p:nvPr/>
          </p:nvGrpSpPr>
          <p:grpSpPr>
            <a:xfrm>
              <a:off x="4120090" y="5235575"/>
              <a:ext cx="309563" cy="311150"/>
              <a:chOff x="4121150" y="5235575"/>
              <a:chExt cx="309563" cy="311150"/>
            </a:xfrm>
            <a:solidFill>
              <a:schemeClr val="tx1">
                <a:lumMod val="65000"/>
                <a:lumOff val="35000"/>
              </a:schemeClr>
            </a:solidFill>
          </p:grpSpPr>
          <p:sp>
            <p:nvSpPr>
              <p:cNvPr id="112" name="Freeform 1383"/>
              <p:cNvSpPr>
                <a:spLocks noEditPoints="1"/>
              </p:cNvSpPr>
              <p:nvPr/>
            </p:nvSpPr>
            <p:spPr bwMode="auto">
              <a:xfrm>
                <a:off x="4121150" y="5235575"/>
                <a:ext cx="309563" cy="311150"/>
              </a:xfrm>
              <a:custGeom>
                <a:avLst/>
                <a:gdLst>
                  <a:gd name="T0" fmla="*/ 1126 w 3308"/>
                  <a:gd name="T1" fmla="*/ 360 h 3316"/>
                  <a:gd name="T2" fmla="*/ 862 w 3308"/>
                  <a:gd name="T3" fmla="*/ 456 h 3316"/>
                  <a:gd name="T4" fmla="*/ 629 w 3308"/>
                  <a:gd name="T5" fmla="*/ 630 h 3316"/>
                  <a:gd name="T6" fmla="*/ 455 w 3308"/>
                  <a:gd name="T7" fmla="*/ 864 h 3316"/>
                  <a:gd name="T8" fmla="*/ 359 w 3308"/>
                  <a:gd name="T9" fmla="*/ 1129 h 3316"/>
                  <a:gd name="T10" fmla="*/ 339 w 3308"/>
                  <a:gd name="T11" fmla="*/ 1407 h 3316"/>
                  <a:gd name="T12" fmla="*/ 397 w 3308"/>
                  <a:gd name="T13" fmla="*/ 1679 h 3316"/>
                  <a:gd name="T14" fmla="*/ 532 w 3308"/>
                  <a:gd name="T15" fmla="*/ 1931 h 3316"/>
                  <a:gd name="T16" fmla="*/ 740 w 3308"/>
                  <a:gd name="T17" fmla="*/ 2140 h 3316"/>
                  <a:gd name="T18" fmla="*/ 991 w 3308"/>
                  <a:gd name="T19" fmla="*/ 2275 h 3316"/>
                  <a:gd name="T20" fmla="*/ 1264 w 3308"/>
                  <a:gd name="T21" fmla="*/ 2333 h 3316"/>
                  <a:gd name="T22" fmla="*/ 1541 w 3308"/>
                  <a:gd name="T23" fmla="*/ 2314 h 3316"/>
                  <a:gd name="T24" fmla="*/ 1805 w 3308"/>
                  <a:gd name="T25" fmla="*/ 2217 h 3316"/>
                  <a:gd name="T26" fmla="*/ 2038 w 3308"/>
                  <a:gd name="T27" fmla="*/ 2043 h 3316"/>
                  <a:gd name="T28" fmla="*/ 2212 w 3308"/>
                  <a:gd name="T29" fmla="*/ 1809 h 3316"/>
                  <a:gd name="T30" fmla="*/ 2308 w 3308"/>
                  <a:gd name="T31" fmla="*/ 1545 h 3316"/>
                  <a:gd name="T32" fmla="*/ 2328 w 3308"/>
                  <a:gd name="T33" fmla="*/ 1267 h 3316"/>
                  <a:gd name="T34" fmla="*/ 2269 w 3308"/>
                  <a:gd name="T35" fmla="*/ 994 h 3316"/>
                  <a:gd name="T36" fmla="*/ 2134 w 3308"/>
                  <a:gd name="T37" fmla="*/ 742 h 3316"/>
                  <a:gd name="T38" fmla="*/ 1926 w 3308"/>
                  <a:gd name="T39" fmla="*/ 533 h 3316"/>
                  <a:gd name="T40" fmla="*/ 1675 w 3308"/>
                  <a:gd name="T41" fmla="*/ 398 h 3316"/>
                  <a:gd name="T42" fmla="*/ 1403 w 3308"/>
                  <a:gd name="T43" fmla="*/ 340 h 3316"/>
                  <a:gd name="T44" fmla="*/ 1491 w 3308"/>
                  <a:gd name="T45" fmla="*/ 9 h 3316"/>
                  <a:gd name="T46" fmla="*/ 1798 w 3308"/>
                  <a:gd name="T47" fmla="*/ 83 h 3316"/>
                  <a:gd name="T48" fmla="*/ 2084 w 3308"/>
                  <a:gd name="T49" fmla="*/ 231 h 3316"/>
                  <a:gd name="T50" fmla="*/ 2336 w 3308"/>
                  <a:gd name="T51" fmla="*/ 455 h 3316"/>
                  <a:gd name="T52" fmla="*/ 2525 w 3308"/>
                  <a:gd name="T53" fmla="*/ 735 h 3316"/>
                  <a:gd name="T54" fmla="*/ 2635 w 3308"/>
                  <a:gd name="T55" fmla="*/ 1044 h 3316"/>
                  <a:gd name="T56" fmla="*/ 2667 w 3308"/>
                  <a:gd name="T57" fmla="*/ 1367 h 3316"/>
                  <a:gd name="T58" fmla="*/ 2620 w 3308"/>
                  <a:gd name="T59" fmla="*/ 1689 h 3316"/>
                  <a:gd name="T60" fmla="*/ 2495 w 3308"/>
                  <a:gd name="T61" fmla="*/ 1994 h 3316"/>
                  <a:gd name="T62" fmla="*/ 2528 w 3308"/>
                  <a:gd name="T63" fmla="*/ 2162 h 3316"/>
                  <a:gd name="T64" fmla="*/ 3289 w 3308"/>
                  <a:gd name="T65" fmla="*/ 2953 h 3316"/>
                  <a:gd name="T66" fmla="*/ 3306 w 3308"/>
                  <a:gd name="T67" fmla="*/ 3086 h 3316"/>
                  <a:gd name="T68" fmla="*/ 3255 w 3308"/>
                  <a:gd name="T69" fmla="*/ 3211 h 3316"/>
                  <a:gd name="T70" fmla="*/ 3145 w 3308"/>
                  <a:gd name="T71" fmla="*/ 3296 h 3316"/>
                  <a:gd name="T72" fmla="*/ 3012 w 3308"/>
                  <a:gd name="T73" fmla="*/ 3313 h 3316"/>
                  <a:gd name="T74" fmla="*/ 2886 w 3308"/>
                  <a:gd name="T75" fmla="*/ 3261 h 3316"/>
                  <a:gd name="T76" fmla="*/ 2130 w 3308"/>
                  <a:gd name="T77" fmla="*/ 2408 h 3316"/>
                  <a:gd name="T78" fmla="*/ 1840 w 3308"/>
                  <a:gd name="T79" fmla="*/ 2574 h 3316"/>
                  <a:gd name="T80" fmla="*/ 1526 w 3308"/>
                  <a:gd name="T81" fmla="*/ 2660 h 3316"/>
                  <a:gd name="T82" fmla="*/ 1203 w 3308"/>
                  <a:gd name="T83" fmla="*/ 2667 h 3316"/>
                  <a:gd name="T84" fmla="*/ 885 w 3308"/>
                  <a:gd name="T85" fmla="*/ 2596 h 3316"/>
                  <a:gd name="T86" fmla="*/ 589 w 3308"/>
                  <a:gd name="T87" fmla="*/ 2446 h 3316"/>
                  <a:gd name="T88" fmla="*/ 333 w 3308"/>
                  <a:gd name="T89" fmla="*/ 2220 h 3316"/>
                  <a:gd name="T90" fmla="*/ 148 w 3308"/>
                  <a:gd name="T91" fmla="*/ 1950 h 3316"/>
                  <a:gd name="T92" fmla="*/ 37 w 3308"/>
                  <a:gd name="T93" fmla="*/ 1650 h 3316"/>
                  <a:gd name="T94" fmla="*/ 0 w 3308"/>
                  <a:gd name="T95" fmla="*/ 1337 h 3316"/>
                  <a:gd name="T96" fmla="*/ 37 w 3308"/>
                  <a:gd name="T97" fmla="*/ 1024 h 3316"/>
                  <a:gd name="T98" fmla="*/ 148 w 3308"/>
                  <a:gd name="T99" fmla="*/ 724 h 3316"/>
                  <a:gd name="T100" fmla="*/ 333 w 3308"/>
                  <a:gd name="T101" fmla="*/ 453 h 3316"/>
                  <a:gd name="T102" fmla="*/ 583 w 3308"/>
                  <a:gd name="T103" fmla="*/ 231 h 3316"/>
                  <a:gd name="T104" fmla="*/ 869 w 3308"/>
                  <a:gd name="T105" fmla="*/ 83 h 3316"/>
                  <a:gd name="T106" fmla="*/ 1177 w 3308"/>
                  <a:gd name="T107" fmla="*/ 9 h 3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308" h="3316">
                    <a:moveTo>
                      <a:pt x="1334" y="337"/>
                    </a:moveTo>
                    <a:lnTo>
                      <a:pt x="1264" y="340"/>
                    </a:lnTo>
                    <a:lnTo>
                      <a:pt x="1195" y="347"/>
                    </a:lnTo>
                    <a:lnTo>
                      <a:pt x="1126" y="360"/>
                    </a:lnTo>
                    <a:lnTo>
                      <a:pt x="1058" y="377"/>
                    </a:lnTo>
                    <a:lnTo>
                      <a:pt x="991" y="398"/>
                    </a:lnTo>
                    <a:lnTo>
                      <a:pt x="926" y="425"/>
                    </a:lnTo>
                    <a:lnTo>
                      <a:pt x="862" y="456"/>
                    </a:lnTo>
                    <a:lnTo>
                      <a:pt x="800" y="493"/>
                    </a:lnTo>
                    <a:lnTo>
                      <a:pt x="740" y="533"/>
                    </a:lnTo>
                    <a:lnTo>
                      <a:pt x="683" y="580"/>
                    </a:lnTo>
                    <a:lnTo>
                      <a:pt x="629" y="630"/>
                    </a:lnTo>
                    <a:lnTo>
                      <a:pt x="578" y="685"/>
                    </a:lnTo>
                    <a:lnTo>
                      <a:pt x="532" y="742"/>
                    </a:lnTo>
                    <a:lnTo>
                      <a:pt x="491" y="802"/>
                    </a:lnTo>
                    <a:lnTo>
                      <a:pt x="455" y="864"/>
                    </a:lnTo>
                    <a:lnTo>
                      <a:pt x="423" y="928"/>
                    </a:lnTo>
                    <a:lnTo>
                      <a:pt x="397" y="994"/>
                    </a:lnTo>
                    <a:lnTo>
                      <a:pt x="376" y="1060"/>
                    </a:lnTo>
                    <a:lnTo>
                      <a:pt x="359" y="1129"/>
                    </a:lnTo>
                    <a:lnTo>
                      <a:pt x="347" y="1198"/>
                    </a:lnTo>
                    <a:lnTo>
                      <a:pt x="339" y="1267"/>
                    </a:lnTo>
                    <a:lnTo>
                      <a:pt x="336" y="1337"/>
                    </a:lnTo>
                    <a:lnTo>
                      <a:pt x="339" y="1407"/>
                    </a:lnTo>
                    <a:lnTo>
                      <a:pt x="347" y="1476"/>
                    </a:lnTo>
                    <a:lnTo>
                      <a:pt x="359" y="1545"/>
                    </a:lnTo>
                    <a:lnTo>
                      <a:pt x="376" y="1613"/>
                    </a:lnTo>
                    <a:lnTo>
                      <a:pt x="397" y="1679"/>
                    </a:lnTo>
                    <a:lnTo>
                      <a:pt x="423" y="1745"/>
                    </a:lnTo>
                    <a:lnTo>
                      <a:pt x="455" y="1809"/>
                    </a:lnTo>
                    <a:lnTo>
                      <a:pt x="491" y="1871"/>
                    </a:lnTo>
                    <a:lnTo>
                      <a:pt x="532" y="1931"/>
                    </a:lnTo>
                    <a:lnTo>
                      <a:pt x="578" y="1988"/>
                    </a:lnTo>
                    <a:lnTo>
                      <a:pt x="629" y="2043"/>
                    </a:lnTo>
                    <a:lnTo>
                      <a:pt x="683" y="2094"/>
                    </a:lnTo>
                    <a:lnTo>
                      <a:pt x="740" y="2140"/>
                    </a:lnTo>
                    <a:lnTo>
                      <a:pt x="800" y="2181"/>
                    </a:lnTo>
                    <a:lnTo>
                      <a:pt x="862" y="2217"/>
                    </a:lnTo>
                    <a:lnTo>
                      <a:pt x="926" y="2249"/>
                    </a:lnTo>
                    <a:lnTo>
                      <a:pt x="991" y="2275"/>
                    </a:lnTo>
                    <a:lnTo>
                      <a:pt x="1058" y="2297"/>
                    </a:lnTo>
                    <a:lnTo>
                      <a:pt x="1126" y="2314"/>
                    </a:lnTo>
                    <a:lnTo>
                      <a:pt x="1195" y="2326"/>
                    </a:lnTo>
                    <a:lnTo>
                      <a:pt x="1264" y="2333"/>
                    </a:lnTo>
                    <a:lnTo>
                      <a:pt x="1334" y="2336"/>
                    </a:lnTo>
                    <a:lnTo>
                      <a:pt x="1403" y="2333"/>
                    </a:lnTo>
                    <a:lnTo>
                      <a:pt x="1472" y="2326"/>
                    </a:lnTo>
                    <a:lnTo>
                      <a:pt x="1541" y="2314"/>
                    </a:lnTo>
                    <a:lnTo>
                      <a:pt x="1609" y="2297"/>
                    </a:lnTo>
                    <a:lnTo>
                      <a:pt x="1675" y="2275"/>
                    </a:lnTo>
                    <a:lnTo>
                      <a:pt x="1741" y="2249"/>
                    </a:lnTo>
                    <a:lnTo>
                      <a:pt x="1805" y="2217"/>
                    </a:lnTo>
                    <a:lnTo>
                      <a:pt x="1867" y="2181"/>
                    </a:lnTo>
                    <a:lnTo>
                      <a:pt x="1926" y="2140"/>
                    </a:lnTo>
                    <a:lnTo>
                      <a:pt x="1983" y="2094"/>
                    </a:lnTo>
                    <a:lnTo>
                      <a:pt x="2038" y="2043"/>
                    </a:lnTo>
                    <a:lnTo>
                      <a:pt x="2088" y="1988"/>
                    </a:lnTo>
                    <a:lnTo>
                      <a:pt x="2134" y="1931"/>
                    </a:lnTo>
                    <a:lnTo>
                      <a:pt x="2176" y="1871"/>
                    </a:lnTo>
                    <a:lnTo>
                      <a:pt x="2212" y="1809"/>
                    </a:lnTo>
                    <a:lnTo>
                      <a:pt x="2243" y="1745"/>
                    </a:lnTo>
                    <a:lnTo>
                      <a:pt x="2269" y="1679"/>
                    </a:lnTo>
                    <a:lnTo>
                      <a:pt x="2292" y="1613"/>
                    </a:lnTo>
                    <a:lnTo>
                      <a:pt x="2308" y="1545"/>
                    </a:lnTo>
                    <a:lnTo>
                      <a:pt x="2320" y="1476"/>
                    </a:lnTo>
                    <a:lnTo>
                      <a:pt x="2328" y="1407"/>
                    </a:lnTo>
                    <a:lnTo>
                      <a:pt x="2330" y="1337"/>
                    </a:lnTo>
                    <a:lnTo>
                      <a:pt x="2328" y="1267"/>
                    </a:lnTo>
                    <a:lnTo>
                      <a:pt x="2320" y="1198"/>
                    </a:lnTo>
                    <a:lnTo>
                      <a:pt x="2308" y="1129"/>
                    </a:lnTo>
                    <a:lnTo>
                      <a:pt x="2292" y="1060"/>
                    </a:lnTo>
                    <a:lnTo>
                      <a:pt x="2269" y="994"/>
                    </a:lnTo>
                    <a:lnTo>
                      <a:pt x="2243" y="928"/>
                    </a:lnTo>
                    <a:lnTo>
                      <a:pt x="2212" y="864"/>
                    </a:lnTo>
                    <a:lnTo>
                      <a:pt x="2176" y="802"/>
                    </a:lnTo>
                    <a:lnTo>
                      <a:pt x="2134" y="742"/>
                    </a:lnTo>
                    <a:lnTo>
                      <a:pt x="2088" y="685"/>
                    </a:lnTo>
                    <a:lnTo>
                      <a:pt x="2038" y="630"/>
                    </a:lnTo>
                    <a:lnTo>
                      <a:pt x="1983" y="580"/>
                    </a:lnTo>
                    <a:lnTo>
                      <a:pt x="1926" y="533"/>
                    </a:lnTo>
                    <a:lnTo>
                      <a:pt x="1867" y="493"/>
                    </a:lnTo>
                    <a:lnTo>
                      <a:pt x="1805" y="456"/>
                    </a:lnTo>
                    <a:lnTo>
                      <a:pt x="1741" y="425"/>
                    </a:lnTo>
                    <a:lnTo>
                      <a:pt x="1675" y="398"/>
                    </a:lnTo>
                    <a:lnTo>
                      <a:pt x="1609" y="377"/>
                    </a:lnTo>
                    <a:lnTo>
                      <a:pt x="1541" y="360"/>
                    </a:lnTo>
                    <a:lnTo>
                      <a:pt x="1472" y="347"/>
                    </a:lnTo>
                    <a:lnTo>
                      <a:pt x="1403" y="340"/>
                    </a:lnTo>
                    <a:lnTo>
                      <a:pt x="1334" y="337"/>
                    </a:lnTo>
                    <a:close/>
                    <a:moveTo>
                      <a:pt x="1334" y="0"/>
                    </a:moveTo>
                    <a:lnTo>
                      <a:pt x="1412" y="2"/>
                    </a:lnTo>
                    <a:lnTo>
                      <a:pt x="1491" y="9"/>
                    </a:lnTo>
                    <a:lnTo>
                      <a:pt x="1569" y="20"/>
                    </a:lnTo>
                    <a:lnTo>
                      <a:pt x="1646" y="36"/>
                    </a:lnTo>
                    <a:lnTo>
                      <a:pt x="1722" y="58"/>
                    </a:lnTo>
                    <a:lnTo>
                      <a:pt x="1798" y="83"/>
                    </a:lnTo>
                    <a:lnTo>
                      <a:pt x="1873" y="113"/>
                    </a:lnTo>
                    <a:lnTo>
                      <a:pt x="1945" y="149"/>
                    </a:lnTo>
                    <a:lnTo>
                      <a:pt x="2016" y="188"/>
                    </a:lnTo>
                    <a:lnTo>
                      <a:pt x="2084" y="231"/>
                    </a:lnTo>
                    <a:lnTo>
                      <a:pt x="2152" y="280"/>
                    </a:lnTo>
                    <a:lnTo>
                      <a:pt x="2215" y="333"/>
                    </a:lnTo>
                    <a:lnTo>
                      <a:pt x="2276" y="392"/>
                    </a:lnTo>
                    <a:lnTo>
                      <a:pt x="2336" y="455"/>
                    </a:lnTo>
                    <a:lnTo>
                      <a:pt x="2390" y="521"/>
                    </a:lnTo>
                    <a:lnTo>
                      <a:pt x="2441" y="590"/>
                    </a:lnTo>
                    <a:lnTo>
                      <a:pt x="2485" y="661"/>
                    </a:lnTo>
                    <a:lnTo>
                      <a:pt x="2525" y="735"/>
                    </a:lnTo>
                    <a:lnTo>
                      <a:pt x="2560" y="810"/>
                    </a:lnTo>
                    <a:lnTo>
                      <a:pt x="2590" y="887"/>
                    </a:lnTo>
                    <a:lnTo>
                      <a:pt x="2615" y="964"/>
                    </a:lnTo>
                    <a:lnTo>
                      <a:pt x="2635" y="1044"/>
                    </a:lnTo>
                    <a:lnTo>
                      <a:pt x="2650" y="1124"/>
                    </a:lnTo>
                    <a:lnTo>
                      <a:pt x="2660" y="1205"/>
                    </a:lnTo>
                    <a:lnTo>
                      <a:pt x="2666" y="1286"/>
                    </a:lnTo>
                    <a:lnTo>
                      <a:pt x="2667" y="1367"/>
                    </a:lnTo>
                    <a:lnTo>
                      <a:pt x="2662" y="1448"/>
                    </a:lnTo>
                    <a:lnTo>
                      <a:pt x="2653" y="1530"/>
                    </a:lnTo>
                    <a:lnTo>
                      <a:pt x="2639" y="1610"/>
                    </a:lnTo>
                    <a:lnTo>
                      <a:pt x="2620" y="1689"/>
                    </a:lnTo>
                    <a:lnTo>
                      <a:pt x="2597" y="1767"/>
                    </a:lnTo>
                    <a:lnTo>
                      <a:pt x="2568" y="1845"/>
                    </a:lnTo>
                    <a:lnTo>
                      <a:pt x="2533" y="1921"/>
                    </a:lnTo>
                    <a:lnTo>
                      <a:pt x="2495" y="1994"/>
                    </a:lnTo>
                    <a:lnTo>
                      <a:pt x="2452" y="2066"/>
                    </a:lnTo>
                    <a:lnTo>
                      <a:pt x="2403" y="2136"/>
                    </a:lnTo>
                    <a:lnTo>
                      <a:pt x="2479" y="2211"/>
                    </a:lnTo>
                    <a:lnTo>
                      <a:pt x="2528" y="2162"/>
                    </a:lnTo>
                    <a:lnTo>
                      <a:pt x="3231" y="2866"/>
                    </a:lnTo>
                    <a:lnTo>
                      <a:pt x="3255" y="2893"/>
                    </a:lnTo>
                    <a:lnTo>
                      <a:pt x="3274" y="2922"/>
                    </a:lnTo>
                    <a:lnTo>
                      <a:pt x="3289" y="2953"/>
                    </a:lnTo>
                    <a:lnTo>
                      <a:pt x="3300" y="2986"/>
                    </a:lnTo>
                    <a:lnTo>
                      <a:pt x="3306" y="3019"/>
                    </a:lnTo>
                    <a:lnTo>
                      <a:pt x="3308" y="3052"/>
                    </a:lnTo>
                    <a:lnTo>
                      <a:pt x="3306" y="3086"/>
                    </a:lnTo>
                    <a:lnTo>
                      <a:pt x="3300" y="3119"/>
                    </a:lnTo>
                    <a:lnTo>
                      <a:pt x="3289" y="3151"/>
                    </a:lnTo>
                    <a:lnTo>
                      <a:pt x="3274" y="3183"/>
                    </a:lnTo>
                    <a:lnTo>
                      <a:pt x="3255" y="3211"/>
                    </a:lnTo>
                    <a:lnTo>
                      <a:pt x="3231" y="3238"/>
                    </a:lnTo>
                    <a:lnTo>
                      <a:pt x="3204" y="3261"/>
                    </a:lnTo>
                    <a:lnTo>
                      <a:pt x="3175" y="3282"/>
                    </a:lnTo>
                    <a:lnTo>
                      <a:pt x="3145" y="3296"/>
                    </a:lnTo>
                    <a:lnTo>
                      <a:pt x="3113" y="3307"/>
                    </a:lnTo>
                    <a:lnTo>
                      <a:pt x="3079" y="3313"/>
                    </a:lnTo>
                    <a:lnTo>
                      <a:pt x="3045" y="3316"/>
                    </a:lnTo>
                    <a:lnTo>
                      <a:pt x="3012" y="3313"/>
                    </a:lnTo>
                    <a:lnTo>
                      <a:pt x="2979" y="3307"/>
                    </a:lnTo>
                    <a:lnTo>
                      <a:pt x="2946" y="3296"/>
                    </a:lnTo>
                    <a:lnTo>
                      <a:pt x="2915" y="3282"/>
                    </a:lnTo>
                    <a:lnTo>
                      <a:pt x="2886" y="3261"/>
                    </a:lnTo>
                    <a:lnTo>
                      <a:pt x="2860" y="3238"/>
                    </a:lnTo>
                    <a:lnTo>
                      <a:pt x="2157" y="2534"/>
                    </a:lnTo>
                    <a:lnTo>
                      <a:pt x="2206" y="2485"/>
                    </a:lnTo>
                    <a:lnTo>
                      <a:pt x="2130" y="2408"/>
                    </a:lnTo>
                    <a:lnTo>
                      <a:pt x="2061" y="2458"/>
                    </a:lnTo>
                    <a:lnTo>
                      <a:pt x="1989" y="2501"/>
                    </a:lnTo>
                    <a:lnTo>
                      <a:pt x="1916" y="2539"/>
                    </a:lnTo>
                    <a:lnTo>
                      <a:pt x="1840" y="2574"/>
                    </a:lnTo>
                    <a:lnTo>
                      <a:pt x="1764" y="2602"/>
                    </a:lnTo>
                    <a:lnTo>
                      <a:pt x="1685" y="2626"/>
                    </a:lnTo>
                    <a:lnTo>
                      <a:pt x="1607" y="2645"/>
                    </a:lnTo>
                    <a:lnTo>
                      <a:pt x="1526" y="2660"/>
                    </a:lnTo>
                    <a:lnTo>
                      <a:pt x="1445" y="2669"/>
                    </a:lnTo>
                    <a:lnTo>
                      <a:pt x="1365" y="2673"/>
                    </a:lnTo>
                    <a:lnTo>
                      <a:pt x="1283" y="2673"/>
                    </a:lnTo>
                    <a:lnTo>
                      <a:pt x="1203" y="2667"/>
                    </a:lnTo>
                    <a:lnTo>
                      <a:pt x="1122" y="2657"/>
                    </a:lnTo>
                    <a:lnTo>
                      <a:pt x="1042" y="2641"/>
                    </a:lnTo>
                    <a:lnTo>
                      <a:pt x="963" y="2621"/>
                    </a:lnTo>
                    <a:lnTo>
                      <a:pt x="885" y="2596"/>
                    </a:lnTo>
                    <a:lnTo>
                      <a:pt x="808" y="2566"/>
                    </a:lnTo>
                    <a:lnTo>
                      <a:pt x="733" y="2530"/>
                    </a:lnTo>
                    <a:lnTo>
                      <a:pt x="660" y="2491"/>
                    </a:lnTo>
                    <a:lnTo>
                      <a:pt x="589" y="2446"/>
                    </a:lnTo>
                    <a:lnTo>
                      <a:pt x="521" y="2396"/>
                    </a:lnTo>
                    <a:lnTo>
                      <a:pt x="454" y="2342"/>
                    </a:lnTo>
                    <a:lnTo>
                      <a:pt x="391" y="2282"/>
                    </a:lnTo>
                    <a:lnTo>
                      <a:pt x="333" y="2220"/>
                    </a:lnTo>
                    <a:lnTo>
                      <a:pt x="280" y="2156"/>
                    </a:lnTo>
                    <a:lnTo>
                      <a:pt x="232" y="2089"/>
                    </a:lnTo>
                    <a:lnTo>
                      <a:pt x="187" y="2020"/>
                    </a:lnTo>
                    <a:lnTo>
                      <a:pt x="148" y="1950"/>
                    </a:lnTo>
                    <a:lnTo>
                      <a:pt x="114" y="1877"/>
                    </a:lnTo>
                    <a:lnTo>
                      <a:pt x="84" y="1802"/>
                    </a:lnTo>
                    <a:lnTo>
                      <a:pt x="58" y="1727"/>
                    </a:lnTo>
                    <a:lnTo>
                      <a:pt x="37" y="1650"/>
                    </a:lnTo>
                    <a:lnTo>
                      <a:pt x="21" y="1573"/>
                    </a:lnTo>
                    <a:lnTo>
                      <a:pt x="9" y="1494"/>
                    </a:lnTo>
                    <a:lnTo>
                      <a:pt x="3" y="1416"/>
                    </a:lnTo>
                    <a:lnTo>
                      <a:pt x="0" y="1337"/>
                    </a:lnTo>
                    <a:lnTo>
                      <a:pt x="3" y="1258"/>
                    </a:lnTo>
                    <a:lnTo>
                      <a:pt x="9" y="1179"/>
                    </a:lnTo>
                    <a:lnTo>
                      <a:pt x="21" y="1101"/>
                    </a:lnTo>
                    <a:lnTo>
                      <a:pt x="37" y="1024"/>
                    </a:lnTo>
                    <a:lnTo>
                      <a:pt x="58" y="947"/>
                    </a:lnTo>
                    <a:lnTo>
                      <a:pt x="84" y="871"/>
                    </a:lnTo>
                    <a:lnTo>
                      <a:pt x="114" y="797"/>
                    </a:lnTo>
                    <a:lnTo>
                      <a:pt x="148" y="724"/>
                    </a:lnTo>
                    <a:lnTo>
                      <a:pt x="187" y="653"/>
                    </a:lnTo>
                    <a:lnTo>
                      <a:pt x="232" y="585"/>
                    </a:lnTo>
                    <a:lnTo>
                      <a:pt x="280" y="517"/>
                    </a:lnTo>
                    <a:lnTo>
                      <a:pt x="333" y="453"/>
                    </a:lnTo>
                    <a:lnTo>
                      <a:pt x="391" y="392"/>
                    </a:lnTo>
                    <a:lnTo>
                      <a:pt x="452" y="333"/>
                    </a:lnTo>
                    <a:lnTo>
                      <a:pt x="517" y="280"/>
                    </a:lnTo>
                    <a:lnTo>
                      <a:pt x="583" y="231"/>
                    </a:lnTo>
                    <a:lnTo>
                      <a:pt x="652" y="188"/>
                    </a:lnTo>
                    <a:lnTo>
                      <a:pt x="722" y="149"/>
                    </a:lnTo>
                    <a:lnTo>
                      <a:pt x="795" y="113"/>
                    </a:lnTo>
                    <a:lnTo>
                      <a:pt x="869" y="83"/>
                    </a:lnTo>
                    <a:lnTo>
                      <a:pt x="945" y="58"/>
                    </a:lnTo>
                    <a:lnTo>
                      <a:pt x="1021" y="36"/>
                    </a:lnTo>
                    <a:lnTo>
                      <a:pt x="1098" y="20"/>
                    </a:lnTo>
                    <a:lnTo>
                      <a:pt x="1177" y="9"/>
                    </a:lnTo>
                    <a:lnTo>
                      <a:pt x="1255" y="2"/>
                    </a:lnTo>
                    <a:lnTo>
                      <a:pt x="133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 name="Freeform 1384"/>
              <p:cNvSpPr>
                <a:spLocks/>
              </p:cNvSpPr>
              <p:nvPr/>
            </p:nvSpPr>
            <p:spPr bwMode="auto">
              <a:xfrm>
                <a:off x="4210050" y="5292725"/>
                <a:ext cx="71438" cy="136525"/>
              </a:xfrm>
              <a:custGeom>
                <a:avLst/>
                <a:gdLst>
                  <a:gd name="T0" fmla="*/ 406 w 756"/>
                  <a:gd name="T1" fmla="*/ 0 h 1462"/>
                  <a:gd name="T2" fmla="*/ 454 w 756"/>
                  <a:gd name="T3" fmla="*/ 8 h 1462"/>
                  <a:gd name="T4" fmla="*/ 469 w 756"/>
                  <a:gd name="T5" fmla="*/ 43 h 1462"/>
                  <a:gd name="T6" fmla="*/ 471 w 756"/>
                  <a:gd name="T7" fmla="*/ 113 h 1462"/>
                  <a:gd name="T8" fmla="*/ 479 w 756"/>
                  <a:gd name="T9" fmla="*/ 149 h 1462"/>
                  <a:gd name="T10" fmla="*/ 515 w 756"/>
                  <a:gd name="T11" fmla="*/ 163 h 1462"/>
                  <a:gd name="T12" fmla="*/ 631 w 756"/>
                  <a:gd name="T13" fmla="*/ 191 h 1462"/>
                  <a:gd name="T14" fmla="*/ 700 w 756"/>
                  <a:gd name="T15" fmla="*/ 226 h 1462"/>
                  <a:gd name="T16" fmla="*/ 705 w 756"/>
                  <a:gd name="T17" fmla="*/ 265 h 1462"/>
                  <a:gd name="T18" fmla="*/ 664 w 756"/>
                  <a:gd name="T19" fmla="*/ 400 h 1462"/>
                  <a:gd name="T20" fmla="*/ 640 w 756"/>
                  <a:gd name="T21" fmla="*/ 418 h 1462"/>
                  <a:gd name="T22" fmla="*/ 567 w 756"/>
                  <a:gd name="T23" fmla="*/ 391 h 1462"/>
                  <a:gd name="T24" fmla="*/ 432 w 756"/>
                  <a:gd name="T25" fmla="*/ 363 h 1462"/>
                  <a:gd name="T26" fmla="*/ 344 w 756"/>
                  <a:gd name="T27" fmla="*/ 369 h 1462"/>
                  <a:gd name="T28" fmla="*/ 288 w 756"/>
                  <a:gd name="T29" fmla="*/ 402 h 1462"/>
                  <a:gd name="T30" fmla="*/ 267 w 756"/>
                  <a:gd name="T31" fmla="*/ 455 h 1462"/>
                  <a:gd name="T32" fmla="*/ 287 w 756"/>
                  <a:gd name="T33" fmla="*/ 512 h 1462"/>
                  <a:gd name="T34" fmla="*/ 368 w 756"/>
                  <a:gd name="T35" fmla="*/ 567 h 1462"/>
                  <a:gd name="T36" fmla="*/ 523 w 756"/>
                  <a:gd name="T37" fmla="*/ 634 h 1462"/>
                  <a:gd name="T38" fmla="*/ 651 w 756"/>
                  <a:gd name="T39" fmla="*/ 715 h 1462"/>
                  <a:gd name="T40" fmla="*/ 723 w 756"/>
                  <a:gd name="T41" fmla="*/ 813 h 1462"/>
                  <a:gd name="T42" fmla="*/ 755 w 756"/>
                  <a:gd name="T43" fmla="*/ 926 h 1462"/>
                  <a:gd name="T44" fmla="*/ 742 w 756"/>
                  <a:gd name="T45" fmla="*/ 1043 h 1462"/>
                  <a:gd name="T46" fmla="*/ 684 w 756"/>
                  <a:gd name="T47" fmla="*/ 1153 h 1462"/>
                  <a:gd name="T48" fmla="*/ 585 w 756"/>
                  <a:gd name="T49" fmla="*/ 1235 h 1462"/>
                  <a:gd name="T50" fmla="*/ 489 w 756"/>
                  <a:gd name="T51" fmla="*/ 1273 h 1462"/>
                  <a:gd name="T52" fmla="*/ 463 w 756"/>
                  <a:gd name="T53" fmla="*/ 1306 h 1462"/>
                  <a:gd name="T54" fmla="*/ 462 w 756"/>
                  <a:gd name="T55" fmla="*/ 1419 h 1462"/>
                  <a:gd name="T56" fmla="*/ 447 w 756"/>
                  <a:gd name="T57" fmla="*/ 1455 h 1462"/>
                  <a:gd name="T58" fmla="*/ 319 w 756"/>
                  <a:gd name="T59" fmla="*/ 1462 h 1462"/>
                  <a:gd name="T60" fmla="*/ 282 w 756"/>
                  <a:gd name="T61" fmla="*/ 1444 h 1462"/>
                  <a:gd name="T62" fmla="*/ 274 w 756"/>
                  <a:gd name="T63" fmla="*/ 1346 h 1462"/>
                  <a:gd name="T64" fmla="*/ 270 w 756"/>
                  <a:gd name="T65" fmla="*/ 1303 h 1462"/>
                  <a:gd name="T66" fmla="*/ 242 w 756"/>
                  <a:gd name="T67" fmla="*/ 1289 h 1462"/>
                  <a:gd name="T68" fmla="*/ 131 w 756"/>
                  <a:gd name="T69" fmla="*/ 1266 h 1462"/>
                  <a:gd name="T70" fmla="*/ 26 w 756"/>
                  <a:gd name="T71" fmla="*/ 1225 h 1462"/>
                  <a:gd name="T72" fmla="*/ 1 w 756"/>
                  <a:gd name="T73" fmla="*/ 1198 h 1462"/>
                  <a:gd name="T74" fmla="*/ 6 w 756"/>
                  <a:gd name="T75" fmla="*/ 1154 h 1462"/>
                  <a:gd name="T76" fmla="*/ 41 w 756"/>
                  <a:gd name="T77" fmla="*/ 1034 h 1462"/>
                  <a:gd name="T78" fmla="*/ 61 w 756"/>
                  <a:gd name="T79" fmla="*/ 1012 h 1462"/>
                  <a:gd name="T80" fmla="*/ 97 w 756"/>
                  <a:gd name="T81" fmla="*/ 1023 h 1462"/>
                  <a:gd name="T82" fmla="*/ 245 w 756"/>
                  <a:gd name="T83" fmla="*/ 1074 h 1462"/>
                  <a:gd name="T84" fmla="*/ 365 w 756"/>
                  <a:gd name="T85" fmla="*/ 1083 h 1462"/>
                  <a:gd name="T86" fmla="*/ 450 w 756"/>
                  <a:gd name="T87" fmla="*/ 1054 h 1462"/>
                  <a:gd name="T88" fmla="*/ 490 w 756"/>
                  <a:gd name="T89" fmla="*/ 1004 h 1462"/>
                  <a:gd name="T90" fmla="*/ 491 w 756"/>
                  <a:gd name="T91" fmla="*/ 942 h 1462"/>
                  <a:gd name="T92" fmla="*/ 453 w 756"/>
                  <a:gd name="T93" fmla="*/ 885 h 1462"/>
                  <a:gd name="T94" fmla="*/ 378 w 756"/>
                  <a:gd name="T95" fmla="*/ 842 h 1462"/>
                  <a:gd name="T96" fmla="*/ 254 w 756"/>
                  <a:gd name="T97" fmla="*/ 789 h 1462"/>
                  <a:gd name="T98" fmla="*/ 142 w 756"/>
                  <a:gd name="T99" fmla="*/ 730 h 1462"/>
                  <a:gd name="T100" fmla="*/ 67 w 756"/>
                  <a:gd name="T101" fmla="*/ 661 h 1462"/>
                  <a:gd name="T102" fmla="*/ 20 w 756"/>
                  <a:gd name="T103" fmla="*/ 575 h 1462"/>
                  <a:gd name="T104" fmla="*/ 8 w 756"/>
                  <a:gd name="T105" fmla="*/ 471 h 1462"/>
                  <a:gd name="T106" fmla="*/ 35 w 756"/>
                  <a:gd name="T107" fmla="*/ 355 h 1462"/>
                  <a:gd name="T108" fmla="*/ 99 w 756"/>
                  <a:gd name="T109" fmla="*/ 266 h 1462"/>
                  <a:gd name="T110" fmla="*/ 193 w 756"/>
                  <a:gd name="T111" fmla="*/ 203 h 1462"/>
                  <a:gd name="T112" fmla="*/ 264 w 756"/>
                  <a:gd name="T113" fmla="*/ 175 h 1462"/>
                  <a:gd name="T114" fmla="*/ 284 w 756"/>
                  <a:gd name="T115" fmla="*/ 154 h 1462"/>
                  <a:gd name="T116" fmla="*/ 287 w 756"/>
                  <a:gd name="T117" fmla="*/ 110 h 1462"/>
                  <a:gd name="T118" fmla="*/ 289 w 756"/>
                  <a:gd name="T119" fmla="*/ 33 h 1462"/>
                  <a:gd name="T120" fmla="*/ 307 w 756"/>
                  <a:gd name="T121" fmla="*/ 4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 h="1462">
                    <a:moveTo>
                      <a:pt x="338" y="0"/>
                    </a:moveTo>
                    <a:lnTo>
                      <a:pt x="379" y="0"/>
                    </a:lnTo>
                    <a:lnTo>
                      <a:pt x="406" y="0"/>
                    </a:lnTo>
                    <a:lnTo>
                      <a:pt x="427" y="1"/>
                    </a:lnTo>
                    <a:lnTo>
                      <a:pt x="443" y="3"/>
                    </a:lnTo>
                    <a:lnTo>
                      <a:pt x="454" y="8"/>
                    </a:lnTo>
                    <a:lnTo>
                      <a:pt x="462" y="15"/>
                    </a:lnTo>
                    <a:lnTo>
                      <a:pt x="466" y="27"/>
                    </a:lnTo>
                    <a:lnTo>
                      <a:pt x="469" y="43"/>
                    </a:lnTo>
                    <a:lnTo>
                      <a:pt x="470" y="65"/>
                    </a:lnTo>
                    <a:lnTo>
                      <a:pt x="470" y="92"/>
                    </a:lnTo>
                    <a:lnTo>
                      <a:pt x="471" y="113"/>
                    </a:lnTo>
                    <a:lnTo>
                      <a:pt x="472" y="129"/>
                    </a:lnTo>
                    <a:lnTo>
                      <a:pt x="474" y="141"/>
                    </a:lnTo>
                    <a:lnTo>
                      <a:pt x="479" y="149"/>
                    </a:lnTo>
                    <a:lnTo>
                      <a:pt x="486" y="155"/>
                    </a:lnTo>
                    <a:lnTo>
                      <a:pt x="499" y="159"/>
                    </a:lnTo>
                    <a:lnTo>
                      <a:pt x="515" y="163"/>
                    </a:lnTo>
                    <a:lnTo>
                      <a:pt x="536" y="166"/>
                    </a:lnTo>
                    <a:lnTo>
                      <a:pt x="584" y="177"/>
                    </a:lnTo>
                    <a:lnTo>
                      <a:pt x="631" y="191"/>
                    </a:lnTo>
                    <a:lnTo>
                      <a:pt x="678" y="210"/>
                    </a:lnTo>
                    <a:lnTo>
                      <a:pt x="691" y="217"/>
                    </a:lnTo>
                    <a:lnTo>
                      <a:pt x="700" y="226"/>
                    </a:lnTo>
                    <a:lnTo>
                      <a:pt x="706" y="237"/>
                    </a:lnTo>
                    <a:lnTo>
                      <a:pt x="707" y="250"/>
                    </a:lnTo>
                    <a:lnTo>
                      <a:pt x="705" y="265"/>
                    </a:lnTo>
                    <a:lnTo>
                      <a:pt x="688" y="324"/>
                    </a:lnTo>
                    <a:lnTo>
                      <a:pt x="670" y="384"/>
                    </a:lnTo>
                    <a:lnTo>
                      <a:pt x="664" y="400"/>
                    </a:lnTo>
                    <a:lnTo>
                      <a:pt x="658" y="410"/>
                    </a:lnTo>
                    <a:lnTo>
                      <a:pt x="650" y="416"/>
                    </a:lnTo>
                    <a:lnTo>
                      <a:pt x="640" y="418"/>
                    </a:lnTo>
                    <a:lnTo>
                      <a:pt x="626" y="416"/>
                    </a:lnTo>
                    <a:lnTo>
                      <a:pt x="610" y="409"/>
                    </a:lnTo>
                    <a:lnTo>
                      <a:pt x="567" y="391"/>
                    </a:lnTo>
                    <a:lnTo>
                      <a:pt x="524" y="377"/>
                    </a:lnTo>
                    <a:lnTo>
                      <a:pt x="478" y="368"/>
                    </a:lnTo>
                    <a:lnTo>
                      <a:pt x="432" y="363"/>
                    </a:lnTo>
                    <a:lnTo>
                      <a:pt x="386" y="364"/>
                    </a:lnTo>
                    <a:lnTo>
                      <a:pt x="365" y="366"/>
                    </a:lnTo>
                    <a:lnTo>
                      <a:pt x="344" y="369"/>
                    </a:lnTo>
                    <a:lnTo>
                      <a:pt x="325" y="377"/>
                    </a:lnTo>
                    <a:lnTo>
                      <a:pt x="305" y="388"/>
                    </a:lnTo>
                    <a:lnTo>
                      <a:pt x="288" y="402"/>
                    </a:lnTo>
                    <a:lnTo>
                      <a:pt x="277" y="419"/>
                    </a:lnTo>
                    <a:lnTo>
                      <a:pt x="269" y="436"/>
                    </a:lnTo>
                    <a:lnTo>
                      <a:pt x="267" y="455"/>
                    </a:lnTo>
                    <a:lnTo>
                      <a:pt x="269" y="474"/>
                    </a:lnTo>
                    <a:lnTo>
                      <a:pt x="276" y="494"/>
                    </a:lnTo>
                    <a:lnTo>
                      <a:pt x="287" y="512"/>
                    </a:lnTo>
                    <a:lnTo>
                      <a:pt x="304" y="528"/>
                    </a:lnTo>
                    <a:lnTo>
                      <a:pt x="335" y="549"/>
                    </a:lnTo>
                    <a:lnTo>
                      <a:pt x="368" y="567"/>
                    </a:lnTo>
                    <a:lnTo>
                      <a:pt x="402" y="584"/>
                    </a:lnTo>
                    <a:lnTo>
                      <a:pt x="462" y="608"/>
                    </a:lnTo>
                    <a:lnTo>
                      <a:pt x="523" y="634"/>
                    </a:lnTo>
                    <a:lnTo>
                      <a:pt x="581" y="664"/>
                    </a:lnTo>
                    <a:lnTo>
                      <a:pt x="618" y="687"/>
                    </a:lnTo>
                    <a:lnTo>
                      <a:pt x="651" y="715"/>
                    </a:lnTo>
                    <a:lnTo>
                      <a:pt x="680" y="745"/>
                    </a:lnTo>
                    <a:lnTo>
                      <a:pt x="704" y="777"/>
                    </a:lnTo>
                    <a:lnTo>
                      <a:pt x="723" y="813"/>
                    </a:lnTo>
                    <a:lnTo>
                      <a:pt x="738" y="849"/>
                    </a:lnTo>
                    <a:lnTo>
                      <a:pt x="749" y="887"/>
                    </a:lnTo>
                    <a:lnTo>
                      <a:pt x="755" y="926"/>
                    </a:lnTo>
                    <a:lnTo>
                      <a:pt x="756" y="965"/>
                    </a:lnTo>
                    <a:lnTo>
                      <a:pt x="751" y="1005"/>
                    </a:lnTo>
                    <a:lnTo>
                      <a:pt x="742" y="1043"/>
                    </a:lnTo>
                    <a:lnTo>
                      <a:pt x="728" y="1081"/>
                    </a:lnTo>
                    <a:lnTo>
                      <a:pt x="709" y="1118"/>
                    </a:lnTo>
                    <a:lnTo>
                      <a:pt x="684" y="1153"/>
                    </a:lnTo>
                    <a:lnTo>
                      <a:pt x="654" y="1184"/>
                    </a:lnTo>
                    <a:lnTo>
                      <a:pt x="621" y="1212"/>
                    </a:lnTo>
                    <a:lnTo>
                      <a:pt x="585" y="1235"/>
                    </a:lnTo>
                    <a:lnTo>
                      <a:pt x="547" y="1253"/>
                    </a:lnTo>
                    <a:lnTo>
                      <a:pt x="506" y="1267"/>
                    </a:lnTo>
                    <a:lnTo>
                      <a:pt x="489" y="1273"/>
                    </a:lnTo>
                    <a:lnTo>
                      <a:pt x="476" y="1281"/>
                    </a:lnTo>
                    <a:lnTo>
                      <a:pt x="468" y="1292"/>
                    </a:lnTo>
                    <a:lnTo>
                      <a:pt x="463" y="1306"/>
                    </a:lnTo>
                    <a:lnTo>
                      <a:pt x="462" y="1324"/>
                    </a:lnTo>
                    <a:lnTo>
                      <a:pt x="463" y="1371"/>
                    </a:lnTo>
                    <a:lnTo>
                      <a:pt x="462" y="1419"/>
                    </a:lnTo>
                    <a:lnTo>
                      <a:pt x="460" y="1434"/>
                    </a:lnTo>
                    <a:lnTo>
                      <a:pt x="455" y="1446"/>
                    </a:lnTo>
                    <a:lnTo>
                      <a:pt x="447" y="1455"/>
                    </a:lnTo>
                    <a:lnTo>
                      <a:pt x="435" y="1460"/>
                    </a:lnTo>
                    <a:lnTo>
                      <a:pt x="421" y="1462"/>
                    </a:lnTo>
                    <a:lnTo>
                      <a:pt x="319" y="1462"/>
                    </a:lnTo>
                    <a:lnTo>
                      <a:pt x="303" y="1460"/>
                    </a:lnTo>
                    <a:lnTo>
                      <a:pt x="291" y="1454"/>
                    </a:lnTo>
                    <a:lnTo>
                      <a:pt x="282" y="1444"/>
                    </a:lnTo>
                    <a:lnTo>
                      <a:pt x="277" y="1432"/>
                    </a:lnTo>
                    <a:lnTo>
                      <a:pt x="275" y="1415"/>
                    </a:lnTo>
                    <a:lnTo>
                      <a:pt x="274" y="1346"/>
                    </a:lnTo>
                    <a:lnTo>
                      <a:pt x="274" y="1328"/>
                    </a:lnTo>
                    <a:lnTo>
                      <a:pt x="273" y="1314"/>
                    </a:lnTo>
                    <a:lnTo>
                      <a:pt x="270" y="1303"/>
                    </a:lnTo>
                    <a:lnTo>
                      <a:pt x="264" y="1297"/>
                    </a:lnTo>
                    <a:lnTo>
                      <a:pt x="255" y="1292"/>
                    </a:lnTo>
                    <a:lnTo>
                      <a:pt x="242" y="1289"/>
                    </a:lnTo>
                    <a:lnTo>
                      <a:pt x="224" y="1286"/>
                    </a:lnTo>
                    <a:lnTo>
                      <a:pt x="177" y="1277"/>
                    </a:lnTo>
                    <a:lnTo>
                      <a:pt x="131" y="1266"/>
                    </a:lnTo>
                    <a:lnTo>
                      <a:pt x="87" y="1252"/>
                    </a:lnTo>
                    <a:lnTo>
                      <a:pt x="43" y="1234"/>
                    </a:lnTo>
                    <a:lnTo>
                      <a:pt x="26" y="1225"/>
                    </a:lnTo>
                    <a:lnTo>
                      <a:pt x="14" y="1217"/>
                    </a:lnTo>
                    <a:lnTo>
                      <a:pt x="6" y="1207"/>
                    </a:lnTo>
                    <a:lnTo>
                      <a:pt x="1" y="1198"/>
                    </a:lnTo>
                    <a:lnTo>
                      <a:pt x="0" y="1186"/>
                    </a:lnTo>
                    <a:lnTo>
                      <a:pt x="2" y="1172"/>
                    </a:lnTo>
                    <a:lnTo>
                      <a:pt x="6" y="1154"/>
                    </a:lnTo>
                    <a:lnTo>
                      <a:pt x="21" y="1100"/>
                    </a:lnTo>
                    <a:lnTo>
                      <a:pt x="36" y="1048"/>
                    </a:lnTo>
                    <a:lnTo>
                      <a:pt x="41" y="1034"/>
                    </a:lnTo>
                    <a:lnTo>
                      <a:pt x="47" y="1023"/>
                    </a:lnTo>
                    <a:lnTo>
                      <a:pt x="53" y="1016"/>
                    </a:lnTo>
                    <a:lnTo>
                      <a:pt x="61" y="1012"/>
                    </a:lnTo>
                    <a:lnTo>
                      <a:pt x="70" y="1013"/>
                    </a:lnTo>
                    <a:lnTo>
                      <a:pt x="81" y="1016"/>
                    </a:lnTo>
                    <a:lnTo>
                      <a:pt x="97" y="1023"/>
                    </a:lnTo>
                    <a:lnTo>
                      <a:pt x="144" y="1045"/>
                    </a:lnTo>
                    <a:lnTo>
                      <a:pt x="193" y="1062"/>
                    </a:lnTo>
                    <a:lnTo>
                      <a:pt x="245" y="1074"/>
                    </a:lnTo>
                    <a:lnTo>
                      <a:pt x="297" y="1083"/>
                    </a:lnTo>
                    <a:lnTo>
                      <a:pt x="330" y="1085"/>
                    </a:lnTo>
                    <a:lnTo>
                      <a:pt x="365" y="1083"/>
                    </a:lnTo>
                    <a:lnTo>
                      <a:pt x="397" y="1076"/>
                    </a:lnTo>
                    <a:lnTo>
                      <a:pt x="429" y="1065"/>
                    </a:lnTo>
                    <a:lnTo>
                      <a:pt x="450" y="1054"/>
                    </a:lnTo>
                    <a:lnTo>
                      <a:pt x="467" y="1039"/>
                    </a:lnTo>
                    <a:lnTo>
                      <a:pt x="481" y="1022"/>
                    </a:lnTo>
                    <a:lnTo>
                      <a:pt x="490" y="1004"/>
                    </a:lnTo>
                    <a:lnTo>
                      <a:pt x="495" y="983"/>
                    </a:lnTo>
                    <a:lnTo>
                      <a:pt x="495" y="962"/>
                    </a:lnTo>
                    <a:lnTo>
                      <a:pt x="491" y="942"/>
                    </a:lnTo>
                    <a:lnTo>
                      <a:pt x="483" y="922"/>
                    </a:lnTo>
                    <a:lnTo>
                      <a:pt x="470" y="903"/>
                    </a:lnTo>
                    <a:lnTo>
                      <a:pt x="453" y="885"/>
                    </a:lnTo>
                    <a:lnTo>
                      <a:pt x="429" y="868"/>
                    </a:lnTo>
                    <a:lnTo>
                      <a:pt x="404" y="854"/>
                    </a:lnTo>
                    <a:lnTo>
                      <a:pt x="378" y="842"/>
                    </a:lnTo>
                    <a:lnTo>
                      <a:pt x="336" y="824"/>
                    </a:lnTo>
                    <a:lnTo>
                      <a:pt x="295" y="808"/>
                    </a:lnTo>
                    <a:lnTo>
                      <a:pt x="254" y="789"/>
                    </a:lnTo>
                    <a:lnTo>
                      <a:pt x="212" y="771"/>
                    </a:lnTo>
                    <a:lnTo>
                      <a:pt x="173" y="749"/>
                    </a:lnTo>
                    <a:lnTo>
                      <a:pt x="142" y="730"/>
                    </a:lnTo>
                    <a:lnTo>
                      <a:pt x="115" y="709"/>
                    </a:lnTo>
                    <a:lnTo>
                      <a:pt x="90" y="685"/>
                    </a:lnTo>
                    <a:lnTo>
                      <a:pt x="67" y="661"/>
                    </a:lnTo>
                    <a:lnTo>
                      <a:pt x="48" y="635"/>
                    </a:lnTo>
                    <a:lnTo>
                      <a:pt x="32" y="607"/>
                    </a:lnTo>
                    <a:lnTo>
                      <a:pt x="20" y="575"/>
                    </a:lnTo>
                    <a:lnTo>
                      <a:pt x="12" y="543"/>
                    </a:lnTo>
                    <a:lnTo>
                      <a:pt x="8" y="509"/>
                    </a:lnTo>
                    <a:lnTo>
                      <a:pt x="8" y="471"/>
                    </a:lnTo>
                    <a:lnTo>
                      <a:pt x="13" y="429"/>
                    </a:lnTo>
                    <a:lnTo>
                      <a:pt x="22" y="391"/>
                    </a:lnTo>
                    <a:lnTo>
                      <a:pt x="35" y="355"/>
                    </a:lnTo>
                    <a:lnTo>
                      <a:pt x="52" y="322"/>
                    </a:lnTo>
                    <a:lnTo>
                      <a:pt x="73" y="293"/>
                    </a:lnTo>
                    <a:lnTo>
                      <a:pt x="99" y="266"/>
                    </a:lnTo>
                    <a:lnTo>
                      <a:pt x="127" y="242"/>
                    </a:lnTo>
                    <a:lnTo>
                      <a:pt x="158" y="221"/>
                    </a:lnTo>
                    <a:lnTo>
                      <a:pt x="193" y="203"/>
                    </a:lnTo>
                    <a:lnTo>
                      <a:pt x="232" y="187"/>
                    </a:lnTo>
                    <a:lnTo>
                      <a:pt x="250" y="181"/>
                    </a:lnTo>
                    <a:lnTo>
                      <a:pt x="264" y="175"/>
                    </a:lnTo>
                    <a:lnTo>
                      <a:pt x="273" y="170"/>
                    </a:lnTo>
                    <a:lnTo>
                      <a:pt x="280" y="162"/>
                    </a:lnTo>
                    <a:lnTo>
                      <a:pt x="284" y="154"/>
                    </a:lnTo>
                    <a:lnTo>
                      <a:pt x="286" y="144"/>
                    </a:lnTo>
                    <a:lnTo>
                      <a:pt x="287" y="129"/>
                    </a:lnTo>
                    <a:lnTo>
                      <a:pt x="287" y="110"/>
                    </a:lnTo>
                    <a:lnTo>
                      <a:pt x="287" y="82"/>
                    </a:lnTo>
                    <a:lnTo>
                      <a:pt x="287" y="52"/>
                    </a:lnTo>
                    <a:lnTo>
                      <a:pt x="289" y="33"/>
                    </a:lnTo>
                    <a:lnTo>
                      <a:pt x="292" y="19"/>
                    </a:lnTo>
                    <a:lnTo>
                      <a:pt x="297" y="10"/>
                    </a:lnTo>
                    <a:lnTo>
                      <a:pt x="307" y="4"/>
                    </a:lnTo>
                    <a:lnTo>
                      <a:pt x="320" y="1"/>
                    </a:lnTo>
                    <a:lnTo>
                      <a:pt x="33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4" name="Group 113"/>
            <p:cNvGrpSpPr/>
            <p:nvPr/>
          </p:nvGrpSpPr>
          <p:grpSpPr>
            <a:xfrm>
              <a:off x="4883466" y="5245100"/>
              <a:ext cx="309562" cy="292100"/>
              <a:chOff x="4884738" y="5254625"/>
              <a:chExt cx="309562" cy="292100"/>
            </a:xfrm>
            <a:solidFill>
              <a:schemeClr val="tx1">
                <a:lumMod val="65000"/>
                <a:lumOff val="35000"/>
              </a:schemeClr>
            </a:solidFill>
          </p:grpSpPr>
          <p:sp>
            <p:nvSpPr>
              <p:cNvPr id="115" name="Freeform 1389"/>
              <p:cNvSpPr>
                <a:spLocks/>
              </p:cNvSpPr>
              <p:nvPr/>
            </p:nvSpPr>
            <p:spPr bwMode="auto">
              <a:xfrm>
                <a:off x="5065713" y="5354638"/>
                <a:ext cx="82550" cy="106363"/>
              </a:xfrm>
              <a:custGeom>
                <a:avLst/>
                <a:gdLst>
                  <a:gd name="T0" fmla="*/ 443 w 883"/>
                  <a:gd name="T1" fmla="*/ 0 h 1135"/>
                  <a:gd name="T2" fmla="*/ 458 w 883"/>
                  <a:gd name="T3" fmla="*/ 0 h 1135"/>
                  <a:gd name="T4" fmla="*/ 484 w 883"/>
                  <a:gd name="T5" fmla="*/ 1 h 1135"/>
                  <a:gd name="T6" fmla="*/ 519 w 883"/>
                  <a:gd name="T7" fmla="*/ 5 h 1135"/>
                  <a:gd name="T8" fmla="*/ 560 w 883"/>
                  <a:gd name="T9" fmla="*/ 13 h 1135"/>
                  <a:gd name="T10" fmla="*/ 606 w 883"/>
                  <a:gd name="T11" fmla="*/ 27 h 1135"/>
                  <a:gd name="T12" fmla="*/ 655 w 883"/>
                  <a:gd name="T13" fmla="*/ 47 h 1135"/>
                  <a:gd name="T14" fmla="*/ 704 w 883"/>
                  <a:gd name="T15" fmla="*/ 76 h 1135"/>
                  <a:gd name="T16" fmla="*/ 751 w 883"/>
                  <a:gd name="T17" fmla="*/ 115 h 1135"/>
                  <a:gd name="T18" fmla="*/ 793 w 883"/>
                  <a:gd name="T19" fmla="*/ 166 h 1135"/>
                  <a:gd name="T20" fmla="*/ 829 w 883"/>
                  <a:gd name="T21" fmla="*/ 228 h 1135"/>
                  <a:gd name="T22" fmla="*/ 858 w 883"/>
                  <a:gd name="T23" fmla="*/ 305 h 1135"/>
                  <a:gd name="T24" fmla="*/ 876 w 883"/>
                  <a:gd name="T25" fmla="*/ 397 h 1135"/>
                  <a:gd name="T26" fmla="*/ 880 w 883"/>
                  <a:gd name="T27" fmla="*/ 452 h 1135"/>
                  <a:gd name="T28" fmla="*/ 881 w 883"/>
                  <a:gd name="T29" fmla="*/ 467 h 1135"/>
                  <a:gd name="T30" fmla="*/ 883 w 883"/>
                  <a:gd name="T31" fmla="*/ 497 h 1135"/>
                  <a:gd name="T32" fmla="*/ 883 w 883"/>
                  <a:gd name="T33" fmla="*/ 538 h 1135"/>
                  <a:gd name="T34" fmla="*/ 882 w 883"/>
                  <a:gd name="T35" fmla="*/ 588 h 1135"/>
                  <a:gd name="T36" fmla="*/ 878 w 883"/>
                  <a:gd name="T37" fmla="*/ 646 h 1135"/>
                  <a:gd name="T38" fmla="*/ 870 w 883"/>
                  <a:gd name="T39" fmla="*/ 708 h 1135"/>
                  <a:gd name="T40" fmla="*/ 857 w 883"/>
                  <a:gd name="T41" fmla="*/ 773 h 1135"/>
                  <a:gd name="T42" fmla="*/ 838 w 883"/>
                  <a:gd name="T43" fmla="*/ 840 h 1135"/>
                  <a:gd name="T44" fmla="*/ 811 w 883"/>
                  <a:gd name="T45" fmla="*/ 904 h 1135"/>
                  <a:gd name="T46" fmla="*/ 777 w 883"/>
                  <a:gd name="T47" fmla="*/ 964 h 1135"/>
                  <a:gd name="T48" fmla="*/ 733 w 883"/>
                  <a:gd name="T49" fmla="*/ 1019 h 1135"/>
                  <a:gd name="T50" fmla="*/ 679 w 883"/>
                  <a:gd name="T51" fmla="*/ 1066 h 1135"/>
                  <a:gd name="T52" fmla="*/ 614 w 883"/>
                  <a:gd name="T53" fmla="*/ 1102 h 1135"/>
                  <a:gd name="T54" fmla="*/ 536 w 883"/>
                  <a:gd name="T55" fmla="*/ 1126 h 1135"/>
                  <a:gd name="T56" fmla="*/ 445 w 883"/>
                  <a:gd name="T57" fmla="*/ 1135 h 1135"/>
                  <a:gd name="T58" fmla="*/ 392 w 883"/>
                  <a:gd name="T59" fmla="*/ 1132 h 1135"/>
                  <a:gd name="T60" fmla="*/ 307 w 883"/>
                  <a:gd name="T61" fmla="*/ 1116 h 1135"/>
                  <a:gd name="T62" fmla="*/ 236 w 883"/>
                  <a:gd name="T63" fmla="*/ 1085 h 1135"/>
                  <a:gd name="T64" fmla="*/ 176 w 883"/>
                  <a:gd name="T65" fmla="*/ 1043 h 1135"/>
                  <a:gd name="T66" fmla="*/ 127 w 883"/>
                  <a:gd name="T67" fmla="*/ 992 h 1135"/>
                  <a:gd name="T68" fmla="*/ 88 w 883"/>
                  <a:gd name="T69" fmla="*/ 935 h 1135"/>
                  <a:gd name="T70" fmla="*/ 58 w 883"/>
                  <a:gd name="T71" fmla="*/ 872 h 1135"/>
                  <a:gd name="T72" fmla="*/ 35 w 883"/>
                  <a:gd name="T73" fmla="*/ 806 h 1135"/>
                  <a:gd name="T74" fmla="*/ 19 w 883"/>
                  <a:gd name="T75" fmla="*/ 741 h 1135"/>
                  <a:gd name="T76" fmla="*/ 9 w 883"/>
                  <a:gd name="T77" fmla="*/ 677 h 1135"/>
                  <a:gd name="T78" fmla="*/ 3 w 883"/>
                  <a:gd name="T79" fmla="*/ 617 h 1135"/>
                  <a:gd name="T80" fmla="*/ 1 w 883"/>
                  <a:gd name="T81" fmla="*/ 562 h 1135"/>
                  <a:gd name="T82" fmla="*/ 1 w 883"/>
                  <a:gd name="T83" fmla="*/ 516 h 1135"/>
                  <a:gd name="T84" fmla="*/ 2 w 883"/>
                  <a:gd name="T85" fmla="*/ 481 h 1135"/>
                  <a:gd name="T86" fmla="*/ 3 w 883"/>
                  <a:gd name="T87" fmla="*/ 458 h 1135"/>
                  <a:gd name="T88" fmla="*/ 4 w 883"/>
                  <a:gd name="T89" fmla="*/ 450 h 1135"/>
                  <a:gd name="T90" fmla="*/ 16 w 883"/>
                  <a:gd name="T91" fmla="*/ 349 h 1135"/>
                  <a:gd name="T92" fmla="*/ 39 w 883"/>
                  <a:gd name="T93" fmla="*/ 265 h 1135"/>
                  <a:gd name="T94" fmla="*/ 71 w 883"/>
                  <a:gd name="T95" fmla="*/ 195 h 1135"/>
                  <a:gd name="T96" fmla="*/ 111 w 883"/>
                  <a:gd name="T97" fmla="*/ 138 h 1135"/>
                  <a:gd name="T98" fmla="*/ 156 w 883"/>
                  <a:gd name="T99" fmla="*/ 94 h 1135"/>
                  <a:gd name="T100" fmla="*/ 205 w 883"/>
                  <a:gd name="T101" fmla="*/ 61 h 1135"/>
                  <a:gd name="T102" fmla="*/ 254 w 883"/>
                  <a:gd name="T103" fmla="*/ 36 h 1135"/>
                  <a:gd name="T104" fmla="*/ 301 w 883"/>
                  <a:gd name="T105" fmla="*/ 19 h 1135"/>
                  <a:gd name="T106" fmla="*/ 345 w 883"/>
                  <a:gd name="T107" fmla="*/ 9 h 1135"/>
                  <a:gd name="T108" fmla="*/ 384 w 883"/>
                  <a:gd name="T109" fmla="*/ 3 h 1135"/>
                  <a:gd name="T110" fmla="*/ 416 w 883"/>
                  <a:gd name="T111" fmla="*/ 1 h 1135"/>
                  <a:gd name="T112" fmla="*/ 436 w 883"/>
                  <a:gd name="T113" fmla="*/ 0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3" h="1135">
                    <a:moveTo>
                      <a:pt x="436" y="0"/>
                    </a:moveTo>
                    <a:lnTo>
                      <a:pt x="443" y="0"/>
                    </a:lnTo>
                    <a:lnTo>
                      <a:pt x="449" y="0"/>
                    </a:lnTo>
                    <a:lnTo>
                      <a:pt x="458" y="0"/>
                    </a:lnTo>
                    <a:lnTo>
                      <a:pt x="469" y="1"/>
                    </a:lnTo>
                    <a:lnTo>
                      <a:pt x="484" y="1"/>
                    </a:lnTo>
                    <a:lnTo>
                      <a:pt x="500" y="3"/>
                    </a:lnTo>
                    <a:lnTo>
                      <a:pt x="519" y="5"/>
                    </a:lnTo>
                    <a:lnTo>
                      <a:pt x="539" y="9"/>
                    </a:lnTo>
                    <a:lnTo>
                      <a:pt x="560" y="13"/>
                    </a:lnTo>
                    <a:lnTo>
                      <a:pt x="583" y="19"/>
                    </a:lnTo>
                    <a:lnTo>
                      <a:pt x="606" y="27"/>
                    </a:lnTo>
                    <a:lnTo>
                      <a:pt x="631" y="36"/>
                    </a:lnTo>
                    <a:lnTo>
                      <a:pt x="655" y="47"/>
                    </a:lnTo>
                    <a:lnTo>
                      <a:pt x="680" y="61"/>
                    </a:lnTo>
                    <a:lnTo>
                      <a:pt x="704" y="76"/>
                    </a:lnTo>
                    <a:lnTo>
                      <a:pt x="728" y="94"/>
                    </a:lnTo>
                    <a:lnTo>
                      <a:pt x="751" y="115"/>
                    </a:lnTo>
                    <a:lnTo>
                      <a:pt x="773" y="138"/>
                    </a:lnTo>
                    <a:lnTo>
                      <a:pt x="793" y="166"/>
                    </a:lnTo>
                    <a:lnTo>
                      <a:pt x="812" y="195"/>
                    </a:lnTo>
                    <a:lnTo>
                      <a:pt x="829" y="228"/>
                    </a:lnTo>
                    <a:lnTo>
                      <a:pt x="846" y="265"/>
                    </a:lnTo>
                    <a:lnTo>
                      <a:pt x="858" y="305"/>
                    </a:lnTo>
                    <a:lnTo>
                      <a:pt x="868" y="349"/>
                    </a:lnTo>
                    <a:lnTo>
                      <a:pt x="876" y="397"/>
                    </a:lnTo>
                    <a:lnTo>
                      <a:pt x="880" y="450"/>
                    </a:lnTo>
                    <a:lnTo>
                      <a:pt x="880" y="452"/>
                    </a:lnTo>
                    <a:lnTo>
                      <a:pt x="880" y="458"/>
                    </a:lnTo>
                    <a:lnTo>
                      <a:pt x="881" y="467"/>
                    </a:lnTo>
                    <a:lnTo>
                      <a:pt x="882" y="481"/>
                    </a:lnTo>
                    <a:lnTo>
                      <a:pt x="883" y="497"/>
                    </a:lnTo>
                    <a:lnTo>
                      <a:pt x="883" y="516"/>
                    </a:lnTo>
                    <a:lnTo>
                      <a:pt x="883" y="538"/>
                    </a:lnTo>
                    <a:lnTo>
                      <a:pt x="883" y="562"/>
                    </a:lnTo>
                    <a:lnTo>
                      <a:pt x="882" y="588"/>
                    </a:lnTo>
                    <a:lnTo>
                      <a:pt x="881" y="617"/>
                    </a:lnTo>
                    <a:lnTo>
                      <a:pt x="878" y="646"/>
                    </a:lnTo>
                    <a:lnTo>
                      <a:pt x="875" y="677"/>
                    </a:lnTo>
                    <a:lnTo>
                      <a:pt x="870" y="708"/>
                    </a:lnTo>
                    <a:lnTo>
                      <a:pt x="865" y="741"/>
                    </a:lnTo>
                    <a:lnTo>
                      <a:pt x="857" y="773"/>
                    </a:lnTo>
                    <a:lnTo>
                      <a:pt x="849" y="806"/>
                    </a:lnTo>
                    <a:lnTo>
                      <a:pt x="838" y="840"/>
                    </a:lnTo>
                    <a:lnTo>
                      <a:pt x="825" y="872"/>
                    </a:lnTo>
                    <a:lnTo>
                      <a:pt x="811" y="904"/>
                    </a:lnTo>
                    <a:lnTo>
                      <a:pt x="795" y="935"/>
                    </a:lnTo>
                    <a:lnTo>
                      <a:pt x="777" y="964"/>
                    </a:lnTo>
                    <a:lnTo>
                      <a:pt x="756" y="992"/>
                    </a:lnTo>
                    <a:lnTo>
                      <a:pt x="733" y="1019"/>
                    </a:lnTo>
                    <a:lnTo>
                      <a:pt x="708" y="1043"/>
                    </a:lnTo>
                    <a:lnTo>
                      <a:pt x="679" y="1066"/>
                    </a:lnTo>
                    <a:lnTo>
                      <a:pt x="648" y="1085"/>
                    </a:lnTo>
                    <a:lnTo>
                      <a:pt x="614" y="1102"/>
                    </a:lnTo>
                    <a:lnTo>
                      <a:pt x="576" y="1116"/>
                    </a:lnTo>
                    <a:lnTo>
                      <a:pt x="536" y="1126"/>
                    </a:lnTo>
                    <a:lnTo>
                      <a:pt x="492" y="1132"/>
                    </a:lnTo>
                    <a:lnTo>
                      <a:pt x="445" y="1135"/>
                    </a:lnTo>
                    <a:lnTo>
                      <a:pt x="439" y="1135"/>
                    </a:lnTo>
                    <a:lnTo>
                      <a:pt x="392" y="1132"/>
                    </a:lnTo>
                    <a:lnTo>
                      <a:pt x="347" y="1126"/>
                    </a:lnTo>
                    <a:lnTo>
                      <a:pt x="307" y="1116"/>
                    </a:lnTo>
                    <a:lnTo>
                      <a:pt x="270" y="1102"/>
                    </a:lnTo>
                    <a:lnTo>
                      <a:pt x="236" y="1085"/>
                    </a:lnTo>
                    <a:lnTo>
                      <a:pt x="205" y="1066"/>
                    </a:lnTo>
                    <a:lnTo>
                      <a:pt x="176" y="1043"/>
                    </a:lnTo>
                    <a:lnTo>
                      <a:pt x="150" y="1019"/>
                    </a:lnTo>
                    <a:lnTo>
                      <a:pt x="127" y="992"/>
                    </a:lnTo>
                    <a:lnTo>
                      <a:pt x="106" y="964"/>
                    </a:lnTo>
                    <a:lnTo>
                      <a:pt x="88" y="935"/>
                    </a:lnTo>
                    <a:lnTo>
                      <a:pt x="72" y="904"/>
                    </a:lnTo>
                    <a:lnTo>
                      <a:pt x="58" y="872"/>
                    </a:lnTo>
                    <a:lnTo>
                      <a:pt x="46" y="840"/>
                    </a:lnTo>
                    <a:lnTo>
                      <a:pt x="35" y="806"/>
                    </a:lnTo>
                    <a:lnTo>
                      <a:pt x="27" y="773"/>
                    </a:lnTo>
                    <a:lnTo>
                      <a:pt x="19" y="741"/>
                    </a:lnTo>
                    <a:lnTo>
                      <a:pt x="14" y="708"/>
                    </a:lnTo>
                    <a:lnTo>
                      <a:pt x="9" y="677"/>
                    </a:lnTo>
                    <a:lnTo>
                      <a:pt x="6" y="646"/>
                    </a:lnTo>
                    <a:lnTo>
                      <a:pt x="3" y="617"/>
                    </a:lnTo>
                    <a:lnTo>
                      <a:pt x="2" y="588"/>
                    </a:lnTo>
                    <a:lnTo>
                      <a:pt x="1" y="562"/>
                    </a:lnTo>
                    <a:lnTo>
                      <a:pt x="0" y="538"/>
                    </a:lnTo>
                    <a:lnTo>
                      <a:pt x="1" y="516"/>
                    </a:lnTo>
                    <a:lnTo>
                      <a:pt x="1" y="497"/>
                    </a:lnTo>
                    <a:lnTo>
                      <a:pt x="2" y="481"/>
                    </a:lnTo>
                    <a:lnTo>
                      <a:pt x="3" y="467"/>
                    </a:lnTo>
                    <a:lnTo>
                      <a:pt x="3" y="458"/>
                    </a:lnTo>
                    <a:lnTo>
                      <a:pt x="4" y="452"/>
                    </a:lnTo>
                    <a:lnTo>
                      <a:pt x="4" y="450"/>
                    </a:lnTo>
                    <a:lnTo>
                      <a:pt x="8" y="397"/>
                    </a:lnTo>
                    <a:lnTo>
                      <a:pt x="16" y="349"/>
                    </a:lnTo>
                    <a:lnTo>
                      <a:pt x="26" y="305"/>
                    </a:lnTo>
                    <a:lnTo>
                      <a:pt x="39" y="265"/>
                    </a:lnTo>
                    <a:lnTo>
                      <a:pt x="54" y="228"/>
                    </a:lnTo>
                    <a:lnTo>
                      <a:pt x="71" y="195"/>
                    </a:lnTo>
                    <a:lnTo>
                      <a:pt x="90" y="166"/>
                    </a:lnTo>
                    <a:lnTo>
                      <a:pt x="111" y="138"/>
                    </a:lnTo>
                    <a:lnTo>
                      <a:pt x="133" y="115"/>
                    </a:lnTo>
                    <a:lnTo>
                      <a:pt x="156" y="94"/>
                    </a:lnTo>
                    <a:lnTo>
                      <a:pt x="181" y="76"/>
                    </a:lnTo>
                    <a:lnTo>
                      <a:pt x="205" y="61"/>
                    </a:lnTo>
                    <a:lnTo>
                      <a:pt x="229" y="47"/>
                    </a:lnTo>
                    <a:lnTo>
                      <a:pt x="254" y="36"/>
                    </a:lnTo>
                    <a:lnTo>
                      <a:pt x="278" y="27"/>
                    </a:lnTo>
                    <a:lnTo>
                      <a:pt x="301" y="19"/>
                    </a:lnTo>
                    <a:lnTo>
                      <a:pt x="324" y="13"/>
                    </a:lnTo>
                    <a:lnTo>
                      <a:pt x="345" y="9"/>
                    </a:lnTo>
                    <a:lnTo>
                      <a:pt x="366" y="5"/>
                    </a:lnTo>
                    <a:lnTo>
                      <a:pt x="384" y="3"/>
                    </a:lnTo>
                    <a:lnTo>
                      <a:pt x="401" y="1"/>
                    </a:lnTo>
                    <a:lnTo>
                      <a:pt x="416" y="1"/>
                    </a:lnTo>
                    <a:lnTo>
                      <a:pt x="427" y="0"/>
                    </a:lnTo>
                    <a:lnTo>
                      <a:pt x="4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 name="Freeform 1390"/>
              <p:cNvSpPr>
                <a:spLocks/>
              </p:cNvSpPr>
              <p:nvPr/>
            </p:nvSpPr>
            <p:spPr bwMode="auto">
              <a:xfrm>
                <a:off x="5057775" y="5464175"/>
                <a:ext cx="136525" cy="82550"/>
              </a:xfrm>
              <a:custGeom>
                <a:avLst/>
                <a:gdLst>
                  <a:gd name="T0" fmla="*/ 375 w 1469"/>
                  <a:gd name="T1" fmla="*/ 562 h 871"/>
                  <a:gd name="T2" fmla="*/ 479 w 1469"/>
                  <a:gd name="T3" fmla="*/ 413 h 871"/>
                  <a:gd name="T4" fmla="*/ 438 w 1469"/>
                  <a:gd name="T5" fmla="*/ 350 h 871"/>
                  <a:gd name="T6" fmla="*/ 413 w 1469"/>
                  <a:gd name="T7" fmla="*/ 296 h 871"/>
                  <a:gd name="T8" fmla="*/ 403 w 1469"/>
                  <a:gd name="T9" fmla="*/ 254 h 871"/>
                  <a:gd name="T10" fmla="*/ 404 w 1469"/>
                  <a:gd name="T11" fmla="*/ 220 h 871"/>
                  <a:gd name="T12" fmla="*/ 414 w 1469"/>
                  <a:gd name="T13" fmla="*/ 194 h 871"/>
                  <a:gd name="T14" fmla="*/ 430 w 1469"/>
                  <a:gd name="T15" fmla="*/ 175 h 871"/>
                  <a:gd name="T16" fmla="*/ 451 w 1469"/>
                  <a:gd name="T17" fmla="*/ 162 h 871"/>
                  <a:gd name="T18" fmla="*/ 473 w 1469"/>
                  <a:gd name="T19" fmla="*/ 153 h 871"/>
                  <a:gd name="T20" fmla="*/ 496 w 1469"/>
                  <a:gd name="T21" fmla="*/ 149 h 871"/>
                  <a:gd name="T22" fmla="*/ 514 w 1469"/>
                  <a:gd name="T23" fmla="*/ 146 h 871"/>
                  <a:gd name="T24" fmla="*/ 527 w 1469"/>
                  <a:gd name="T25" fmla="*/ 146 h 871"/>
                  <a:gd name="T26" fmla="*/ 536 w 1469"/>
                  <a:gd name="T27" fmla="*/ 146 h 871"/>
                  <a:gd name="T28" fmla="*/ 552 w 1469"/>
                  <a:gd name="T29" fmla="*/ 147 h 871"/>
                  <a:gd name="T30" fmla="*/ 572 w 1469"/>
                  <a:gd name="T31" fmla="*/ 151 h 871"/>
                  <a:gd name="T32" fmla="*/ 594 w 1469"/>
                  <a:gd name="T33" fmla="*/ 157 h 871"/>
                  <a:gd name="T34" fmla="*/ 616 w 1469"/>
                  <a:gd name="T35" fmla="*/ 168 h 871"/>
                  <a:gd name="T36" fmla="*/ 635 w 1469"/>
                  <a:gd name="T37" fmla="*/ 184 h 871"/>
                  <a:gd name="T38" fmla="*/ 648 w 1469"/>
                  <a:gd name="T39" fmla="*/ 206 h 871"/>
                  <a:gd name="T40" fmla="*/ 654 w 1469"/>
                  <a:gd name="T41" fmla="*/ 236 h 871"/>
                  <a:gd name="T42" fmla="*/ 650 w 1469"/>
                  <a:gd name="T43" fmla="*/ 274 h 871"/>
                  <a:gd name="T44" fmla="*/ 632 w 1469"/>
                  <a:gd name="T45" fmla="*/ 322 h 871"/>
                  <a:gd name="T46" fmla="*/ 600 w 1469"/>
                  <a:gd name="T47" fmla="*/ 380 h 871"/>
                  <a:gd name="T48" fmla="*/ 657 w 1469"/>
                  <a:gd name="T49" fmla="*/ 638 h 871"/>
                  <a:gd name="T50" fmla="*/ 859 w 1469"/>
                  <a:gd name="T51" fmla="*/ 0 h 871"/>
                  <a:gd name="T52" fmla="*/ 867 w 1469"/>
                  <a:gd name="T53" fmla="*/ 5 h 871"/>
                  <a:gd name="T54" fmla="*/ 891 w 1469"/>
                  <a:gd name="T55" fmla="*/ 20 h 871"/>
                  <a:gd name="T56" fmla="*/ 932 w 1469"/>
                  <a:gd name="T57" fmla="*/ 42 h 871"/>
                  <a:gd name="T58" fmla="*/ 986 w 1469"/>
                  <a:gd name="T59" fmla="*/ 71 h 871"/>
                  <a:gd name="T60" fmla="*/ 1053 w 1469"/>
                  <a:gd name="T61" fmla="*/ 105 h 871"/>
                  <a:gd name="T62" fmla="*/ 1134 w 1469"/>
                  <a:gd name="T63" fmla="*/ 141 h 871"/>
                  <a:gd name="T64" fmla="*/ 1227 w 1469"/>
                  <a:gd name="T65" fmla="*/ 178 h 871"/>
                  <a:gd name="T66" fmla="*/ 1306 w 1469"/>
                  <a:gd name="T67" fmla="*/ 216 h 871"/>
                  <a:gd name="T68" fmla="*/ 1366 w 1469"/>
                  <a:gd name="T69" fmla="*/ 263 h 871"/>
                  <a:gd name="T70" fmla="*/ 1408 w 1469"/>
                  <a:gd name="T71" fmla="*/ 323 h 871"/>
                  <a:gd name="T72" fmla="*/ 1436 w 1469"/>
                  <a:gd name="T73" fmla="*/ 393 h 871"/>
                  <a:gd name="T74" fmla="*/ 1454 w 1469"/>
                  <a:gd name="T75" fmla="*/ 475 h 871"/>
                  <a:gd name="T76" fmla="*/ 1463 w 1469"/>
                  <a:gd name="T77" fmla="*/ 571 h 871"/>
                  <a:gd name="T78" fmla="*/ 1467 w 1469"/>
                  <a:gd name="T79" fmla="*/ 680 h 871"/>
                  <a:gd name="T80" fmla="*/ 1469 w 1469"/>
                  <a:gd name="T81" fmla="*/ 804 h 871"/>
                  <a:gd name="T82" fmla="*/ 201 w 1469"/>
                  <a:gd name="T83" fmla="*/ 871 h 871"/>
                  <a:gd name="T84" fmla="*/ 200 w 1469"/>
                  <a:gd name="T85" fmla="*/ 831 h 871"/>
                  <a:gd name="T86" fmla="*/ 199 w 1469"/>
                  <a:gd name="T87" fmla="*/ 718 h 871"/>
                  <a:gd name="T88" fmla="*/ 195 w 1469"/>
                  <a:gd name="T89" fmla="*/ 579 h 871"/>
                  <a:gd name="T90" fmla="*/ 183 w 1469"/>
                  <a:gd name="T91" fmla="*/ 454 h 871"/>
                  <a:gd name="T92" fmla="*/ 159 w 1469"/>
                  <a:gd name="T93" fmla="*/ 344 h 871"/>
                  <a:gd name="T94" fmla="*/ 122 w 1469"/>
                  <a:gd name="T95" fmla="*/ 250 h 871"/>
                  <a:gd name="T96" fmla="*/ 69 w 1469"/>
                  <a:gd name="T97" fmla="*/ 171 h 871"/>
                  <a:gd name="T98" fmla="*/ 0 w 1469"/>
                  <a:gd name="T99" fmla="*/ 106 h 871"/>
                  <a:gd name="T100" fmla="*/ 70 w 1469"/>
                  <a:gd name="T101" fmla="*/ 72 h 871"/>
                  <a:gd name="T102" fmla="*/ 124 w 1469"/>
                  <a:gd name="T103" fmla="*/ 43 h 871"/>
                  <a:gd name="T104" fmla="*/ 164 w 1469"/>
                  <a:gd name="T105" fmla="*/ 20 h 871"/>
                  <a:gd name="T106" fmla="*/ 189 w 1469"/>
                  <a:gd name="T107" fmla="*/ 6 h 871"/>
                  <a:gd name="T108" fmla="*/ 197 w 1469"/>
                  <a:gd name="T109" fmla="*/ 0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9" h="871">
                    <a:moveTo>
                      <a:pt x="197" y="0"/>
                    </a:moveTo>
                    <a:lnTo>
                      <a:pt x="375" y="562"/>
                    </a:lnTo>
                    <a:lnTo>
                      <a:pt x="399" y="638"/>
                    </a:lnTo>
                    <a:lnTo>
                      <a:pt x="479" y="413"/>
                    </a:lnTo>
                    <a:lnTo>
                      <a:pt x="456" y="380"/>
                    </a:lnTo>
                    <a:lnTo>
                      <a:pt x="438" y="350"/>
                    </a:lnTo>
                    <a:lnTo>
                      <a:pt x="424" y="322"/>
                    </a:lnTo>
                    <a:lnTo>
                      <a:pt x="413" y="296"/>
                    </a:lnTo>
                    <a:lnTo>
                      <a:pt x="407" y="274"/>
                    </a:lnTo>
                    <a:lnTo>
                      <a:pt x="403" y="254"/>
                    </a:lnTo>
                    <a:lnTo>
                      <a:pt x="402" y="236"/>
                    </a:lnTo>
                    <a:lnTo>
                      <a:pt x="404" y="220"/>
                    </a:lnTo>
                    <a:lnTo>
                      <a:pt x="408" y="206"/>
                    </a:lnTo>
                    <a:lnTo>
                      <a:pt x="414" y="194"/>
                    </a:lnTo>
                    <a:lnTo>
                      <a:pt x="421" y="184"/>
                    </a:lnTo>
                    <a:lnTo>
                      <a:pt x="430" y="175"/>
                    </a:lnTo>
                    <a:lnTo>
                      <a:pt x="440" y="168"/>
                    </a:lnTo>
                    <a:lnTo>
                      <a:pt x="451" y="162"/>
                    </a:lnTo>
                    <a:lnTo>
                      <a:pt x="462" y="157"/>
                    </a:lnTo>
                    <a:lnTo>
                      <a:pt x="473" y="153"/>
                    </a:lnTo>
                    <a:lnTo>
                      <a:pt x="485" y="151"/>
                    </a:lnTo>
                    <a:lnTo>
                      <a:pt x="496" y="149"/>
                    </a:lnTo>
                    <a:lnTo>
                      <a:pt x="506" y="147"/>
                    </a:lnTo>
                    <a:lnTo>
                      <a:pt x="514" y="146"/>
                    </a:lnTo>
                    <a:lnTo>
                      <a:pt x="522" y="146"/>
                    </a:lnTo>
                    <a:lnTo>
                      <a:pt x="527" y="146"/>
                    </a:lnTo>
                    <a:lnTo>
                      <a:pt x="530" y="146"/>
                    </a:lnTo>
                    <a:lnTo>
                      <a:pt x="536" y="146"/>
                    </a:lnTo>
                    <a:lnTo>
                      <a:pt x="543" y="146"/>
                    </a:lnTo>
                    <a:lnTo>
                      <a:pt x="552" y="147"/>
                    </a:lnTo>
                    <a:lnTo>
                      <a:pt x="561" y="149"/>
                    </a:lnTo>
                    <a:lnTo>
                      <a:pt x="572" y="151"/>
                    </a:lnTo>
                    <a:lnTo>
                      <a:pt x="583" y="153"/>
                    </a:lnTo>
                    <a:lnTo>
                      <a:pt x="594" y="157"/>
                    </a:lnTo>
                    <a:lnTo>
                      <a:pt x="605" y="162"/>
                    </a:lnTo>
                    <a:lnTo>
                      <a:pt x="616" y="168"/>
                    </a:lnTo>
                    <a:lnTo>
                      <a:pt x="626" y="175"/>
                    </a:lnTo>
                    <a:lnTo>
                      <a:pt x="635" y="184"/>
                    </a:lnTo>
                    <a:lnTo>
                      <a:pt x="642" y="194"/>
                    </a:lnTo>
                    <a:lnTo>
                      <a:pt x="648" y="206"/>
                    </a:lnTo>
                    <a:lnTo>
                      <a:pt x="652" y="220"/>
                    </a:lnTo>
                    <a:lnTo>
                      <a:pt x="654" y="236"/>
                    </a:lnTo>
                    <a:lnTo>
                      <a:pt x="653" y="254"/>
                    </a:lnTo>
                    <a:lnTo>
                      <a:pt x="650" y="274"/>
                    </a:lnTo>
                    <a:lnTo>
                      <a:pt x="643" y="296"/>
                    </a:lnTo>
                    <a:lnTo>
                      <a:pt x="632" y="322"/>
                    </a:lnTo>
                    <a:lnTo>
                      <a:pt x="618" y="350"/>
                    </a:lnTo>
                    <a:lnTo>
                      <a:pt x="600" y="380"/>
                    </a:lnTo>
                    <a:lnTo>
                      <a:pt x="578" y="413"/>
                    </a:lnTo>
                    <a:lnTo>
                      <a:pt x="657" y="638"/>
                    </a:lnTo>
                    <a:lnTo>
                      <a:pt x="681" y="562"/>
                    </a:lnTo>
                    <a:lnTo>
                      <a:pt x="859" y="0"/>
                    </a:lnTo>
                    <a:lnTo>
                      <a:pt x="861" y="2"/>
                    </a:lnTo>
                    <a:lnTo>
                      <a:pt x="867" y="5"/>
                    </a:lnTo>
                    <a:lnTo>
                      <a:pt x="877" y="12"/>
                    </a:lnTo>
                    <a:lnTo>
                      <a:pt x="891" y="20"/>
                    </a:lnTo>
                    <a:lnTo>
                      <a:pt x="909" y="30"/>
                    </a:lnTo>
                    <a:lnTo>
                      <a:pt x="932" y="42"/>
                    </a:lnTo>
                    <a:lnTo>
                      <a:pt x="957" y="56"/>
                    </a:lnTo>
                    <a:lnTo>
                      <a:pt x="986" y="71"/>
                    </a:lnTo>
                    <a:lnTo>
                      <a:pt x="1018" y="87"/>
                    </a:lnTo>
                    <a:lnTo>
                      <a:pt x="1053" y="105"/>
                    </a:lnTo>
                    <a:lnTo>
                      <a:pt x="1092" y="123"/>
                    </a:lnTo>
                    <a:lnTo>
                      <a:pt x="1134" y="141"/>
                    </a:lnTo>
                    <a:lnTo>
                      <a:pt x="1180" y="160"/>
                    </a:lnTo>
                    <a:lnTo>
                      <a:pt x="1227" y="178"/>
                    </a:lnTo>
                    <a:lnTo>
                      <a:pt x="1269" y="196"/>
                    </a:lnTo>
                    <a:lnTo>
                      <a:pt x="1306" y="216"/>
                    </a:lnTo>
                    <a:lnTo>
                      <a:pt x="1337" y="238"/>
                    </a:lnTo>
                    <a:lnTo>
                      <a:pt x="1366" y="263"/>
                    </a:lnTo>
                    <a:lnTo>
                      <a:pt x="1389" y="291"/>
                    </a:lnTo>
                    <a:lnTo>
                      <a:pt x="1408" y="323"/>
                    </a:lnTo>
                    <a:lnTo>
                      <a:pt x="1424" y="356"/>
                    </a:lnTo>
                    <a:lnTo>
                      <a:pt x="1436" y="393"/>
                    </a:lnTo>
                    <a:lnTo>
                      <a:pt x="1446" y="432"/>
                    </a:lnTo>
                    <a:lnTo>
                      <a:pt x="1454" y="475"/>
                    </a:lnTo>
                    <a:lnTo>
                      <a:pt x="1459" y="521"/>
                    </a:lnTo>
                    <a:lnTo>
                      <a:pt x="1463" y="571"/>
                    </a:lnTo>
                    <a:lnTo>
                      <a:pt x="1466" y="624"/>
                    </a:lnTo>
                    <a:lnTo>
                      <a:pt x="1467" y="680"/>
                    </a:lnTo>
                    <a:lnTo>
                      <a:pt x="1468" y="740"/>
                    </a:lnTo>
                    <a:lnTo>
                      <a:pt x="1469" y="804"/>
                    </a:lnTo>
                    <a:lnTo>
                      <a:pt x="1469" y="871"/>
                    </a:lnTo>
                    <a:lnTo>
                      <a:pt x="201" y="871"/>
                    </a:lnTo>
                    <a:lnTo>
                      <a:pt x="201" y="869"/>
                    </a:lnTo>
                    <a:lnTo>
                      <a:pt x="200" y="831"/>
                    </a:lnTo>
                    <a:lnTo>
                      <a:pt x="200" y="795"/>
                    </a:lnTo>
                    <a:lnTo>
                      <a:pt x="199" y="718"/>
                    </a:lnTo>
                    <a:lnTo>
                      <a:pt x="197" y="646"/>
                    </a:lnTo>
                    <a:lnTo>
                      <a:pt x="195" y="579"/>
                    </a:lnTo>
                    <a:lnTo>
                      <a:pt x="190" y="514"/>
                    </a:lnTo>
                    <a:lnTo>
                      <a:pt x="183" y="454"/>
                    </a:lnTo>
                    <a:lnTo>
                      <a:pt x="173" y="398"/>
                    </a:lnTo>
                    <a:lnTo>
                      <a:pt x="159" y="344"/>
                    </a:lnTo>
                    <a:lnTo>
                      <a:pt x="143" y="295"/>
                    </a:lnTo>
                    <a:lnTo>
                      <a:pt x="122" y="250"/>
                    </a:lnTo>
                    <a:lnTo>
                      <a:pt x="98" y="209"/>
                    </a:lnTo>
                    <a:lnTo>
                      <a:pt x="69" y="171"/>
                    </a:lnTo>
                    <a:lnTo>
                      <a:pt x="37" y="137"/>
                    </a:lnTo>
                    <a:lnTo>
                      <a:pt x="0" y="106"/>
                    </a:lnTo>
                    <a:lnTo>
                      <a:pt x="37" y="88"/>
                    </a:lnTo>
                    <a:lnTo>
                      <a:pt x="70" y="72"/>
                    </a:lnTo>
                    <a:lnTo>
                      <a:pt x="99" y="57"/>
                    </a:lnTo>
                    <a:lnTo>
                      <a:pt x="124" y="43"/>
                    </a:lnTo>
                    <a:lnTo>
                      <a:pt x="146" y="31"/>
                    </a:lnTo>
                    <a:lnTo>
                      <a:pt x="164" y="20"/>
                    </a:lnTo>
                    <a:lnTo>
                      <a:pt x="179" y="12"/>
                    </a:lnTo>
                    <a:lnTo>
                      <a:pt x="189" y="6"/>
                    </a:lnTo>
                    <a:lnTo>
                      <a:pt x="195" y="2"/>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 name="Freeform 1391"/>
              <p:cNvSpPr>
                <a:spLocks/>
              </p:cNvSpPr>
              <p:nvPr/>
            </p:nvSpPr>
            <p:spPr bwMode="auto">
              <a:xfrm>
                <a:off x="4930775" y="5354638"/>
                <a:ext cx="82550" cy="106363"/>
              </a:xfrm>
              <a:custGeom>
                <a:avLst/>
                <a:gdLst>
                  <a:gd name="T0" fmla="*/ 441 w 883"/>
                  <a:gd name="T1" fmla="*/ 0 h 1135"/>
                  <a:gd name="T2" fmla="*/ 456 w 883"/>
                  <a:gd name="T3" fmla="*/ 0 h 1135"/>
                  <a:gd name="T4" fmla="*/ 482 w 883"/>
                  <a:gd name="T5" fmla="*/ 1 h 1135"/>
                  <a:gd name="T6" fmla="*/ 518 w 883"/>
                  <a:gd name="T7" fmla="*/ 5 h 1135"/>
                  <a:gd name="T8" fmla="*/ 560 w 883"/>
                  <a:gd name="T9" fmla="*/ 13 h 1135"/>
                  <a:gd name="T10" fmla="*/ 606 w 883"/>
                  <a:gd name="T11" fmla="*/ 27 h 1135"/>
                  <a:gd name="T12" fmla="*/ 654 w 883"/>
                  <a:gd name="T13" fmla="*/ 47 h 1135"/>
                  <a:gd name="T14" fmla="*/ 703 w 883"/>
                  <a:gd name="T15" fmla="*/ 76 h 1135"/>
                  <a:gd name="T16" fmla="*/ 751 w 883"/>
                  <a:gd name="T17" fmla="*/ 115 h 1135"/>
                  <a:gd name="T18" fmla="*/ 793 w 883"/>
                  <a:gd name="T19" fmla="*/ 166 h 1135"/>
                  <a:gd name="T20" fmla="*/ 830 w 883"/>
                  <a:gd name="T21" fmla="*/ 228 h 1135"/>
                  <a:gd name="T22" fmla="*/ 858 w 883"/>
                  <a:gd name="T23" fmla="*/ 305 h 1135"/>
                  <a:gd name="T24" fmla="*/ 875 w 883"/>
                  <a:gd name="T25" fmla="*/ 397 h 1135"/>
                  <a:gd name="T26" fmla="*/ 880 w 883"/>
                  <a:gd name="T27" fmla="*/ 452 h 1135"/>
                  <a:gd name="T28" fmla="*/ 881 w 883"/>
                  <a:gd name="T29" fmla="*/ 467 h 1135"/>
                  <a:gd name="T30" fmla="*/ 883 w 883"/>
                  <a:gd name="T31" fmla="*/ 497 h 1135"/>
                  <a:gd name="T32" fmla="*/ 883 w 883"/>
                  <a:gd name="T33" fmla="*/ 538 h 1135"/>
                  <a:gd name="T34" fmla="*/ 882 w 883"/>
                  <a:gd name="T35" fmla="*/ 588 h 1135"/>
                  <a:gd name="T36" fmla="*/ 878 w 883"/>
                  <a:gd name="T37" fmla="*/ 646 h 1135"/>
                  <a:gd name="T38" fmla="*/ 870 w 883"/>
                  <a:gd name="T39" fmla="*/ 708 h 1135"/>
                  <a:gd name="T40" fmla="*/ 857 w 883"/>
                  <a:gd name="T41" fmla="*/ 773 h 1135"/>
                  <a:gd name="T42" fmla="*/ 838 w 883"/>
                  <a:gd name="T43" fmla="*/ 840 h 1135"/>
                  <a:gd name="T44" fmla="*/ 812 w 883"/>
                  <a:gd name="T45" fmla="*/ 904 h 1135"/>
                  <a:gd name="T46" fmla="*/ 778 w 883"/>
                  <a:gd name="T47" fmla="*/ 964 h 1135"/>
                  <a:gd name="T48" fmla="*/ 734 w 883"/>
                  <a:gd name="T49" fmla="*/ 1019 h 1135"/>
                  <a:gd name="T50" fmla="*/ 679 w 883"/>
                  <a:gd name="T51" fmla="*/ 1066 h 1135"/>
                  <a:gd name="T52" fmla="*/ 614 w 883"/>
                  <a:gd name="T53" fmla="*/ 1102 h 1135"/>
                  <a:gd name="T54" fmla="*/ 537 w 883"/>
                  <a:gd name="T55" fmla="*/ 1126 h 1135"/>
                  <a:gd name="T56" fmla="*/ 445 w 883"/>
                  <a:gd name="T57" fmla="*/ 1135 h 1135"/>
                  <a:gd name="T58" fmla="*/ 392 w 883"/>
                  <a:gd name="T59" fmla="*/ 1132 h 1135"/>
                  <a:gd name="T60" fmla="*/ 308 w 883"/>
                  <a:gd name="T61" fmla="*/ 1116 h 1135"/>
                  <a:gd name="T62" fmla="*/ 236 w 883"/>
                  <a:gd name="T63" fmla="*/ 1085 h 1135"/>
                  <a:gd name="T64" fmla="*/ 176 w 883"/>
                  <a:gd name="T65" fmla="*/ 1043 h 1135"/>
                  <a:gd name="T66" fmla="*/ 128 w 883"/>
                  <a:gd name="T67" fmla="*/ 992 h 1135"/>
                  <a:gd name="T68" fmla="*/ 89 w 883"/>
                  <a:gd name="T69" fmla="*/ 935 h 1135"/>
                  <a:gd name="T70" fmla="*/ 59 w 883"/>
                  <a:gd name="T71" fmla="*/ 872 h 1135"/>
                  <a:gd name="T72" fmla="*/ 35 w 883"/>
                  <a:gd name="T73" fmla="*/ 806 h 1135"/>
                  <a:gd name="T74" fmla="*/ 19 w 883"/>
                  <a:gd name="T75" fmla="*/ 741 h 1135"/>
                  <a:gd name="T76" fmla="*/ 9 w 883"/>
                  <a:gd name="T77" fmla="*/ 677 h 1135"/>
                  <a:gd name="T78" fmla="*/ 3 w 883"/>
                  <a:gd name="T79" fmla="*/ 617 h 1135"/>
                  <a:gd name="T80" fmla="*/ 0 w 883"/>
                  <a:gd name="T81" fmla="*/ 562 h 1135"/>
                  <a:gd name="T82" fmla="*/ 0 w 883"/>
                  <a:gd name="T83" fmla="*/ 516 h 1135"/>
                  <a:gd name="T84" fmla="*/ 1 w 883"/>
                  <a:gd name="T85" fmla="*/ 481 h 1135"/>
                  <a:gd name="T86" fmla="*/ 2 w 883"/>
                  <a:gd name="T87" fmla="*/ 458 h 1135"/>
                  <a:gd name="T88" fmla="*/ 3 w 883"/>
                  <a:gd name="T89" fmla="*/ 450 h 1135"/>
                  <a:gd name="T90" fmla="*/ 14 w 883"/>
                  <a:gd name="T91" fmla="*/ 349 h 1135"/>
                  <a:gd name="T92" fmla="*/ 37 w 883"/>
                  <a:gd name="T93" fmla="*/ 265 h 1135"/>
                  <a:gd name="T94" fmla="*/ 71 w 883"/>
                  <a:gd name="T95" fmla="*/ 195 h 1135"/>
                  <a:gd name="T96" fmla="*/ 111 w 883"/>
                  <a:gd name="T97" fmla="*/ 138 h 1135"/>
                  <a:gd name="T98" fmla="*/ 156 w 883"/>
                  <a:gd name="T99" fmla="*/ 94 h 1135"/>
                  <a:gd name="T100" fmla="*/ 204 w 883"/>
                  <a:gd name="T101" fmla="*/ 61 h 1135"/>
                  <a:gd name="T102" fmla="*/ 252 w 883"/>
                  <a:gd name="T103" fmla="*/ 36 h 1135"/>
                  <a:gd name="T104" fmla="*/ 301 w 883"/>
                  <a:gd name="T105" fmla="*/ 19 h 1135"/>
                  <a:gd name="T106" fmla="*/ 345 w 883"/>
                  <a:gd name="T107" fmla="*/ 9 h 1135"/>
                  <a:gd name="T108" fmla="*/ 384 w 883"/>
                  <a:gd name="T109" fmla="*/ 3 h 1135"/>
                  <a:gd name="T110" fmla="*/ 414 w 883"/>
                  <a:gd name="T111" fmla="*/ 1 h 1135"/>
                  <a:gd name="T112" fmla="*/ 435 w 883"/>
                  <a:gd name="T113" fmla="*/ 0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83" h="1135">
                    <a:moveTo>
                      <a:pt x="435" y="0"/>
                    </a:moveTo>
                    <a:lnTo>
                      <a:pt x="441" y="0"/>
                    </a:lnTo>
                    <a:lnTo>
                      <a:pt x="447" y="0"/>
                    </a:lnTo>
                    <a:lnTo>
                      <a:pt x="456" y="0"/>
                    </a:lnTo>
                    <a:lnTo>
                      <a:pt x="468" y="1"/>
                    </a:lnTo>
                    <a:lnTo>
                      <a:pt x="482" y="1"/>
                    </a:lnTo>
                    <a:lnTo>
                      <a:pt x="500" y="3"/>
                    </a:lnTo>
                    <a:lnTo>
                      <a:pt x="518" y="5"/>
                    </a:lnTo>
                    <a:lnTo>
                      <a:pt x="538" y="9"/>
                    </a:lnTo>
                    <a:lnTo>
                      <a:pt x="560" y="13"/>
                    </a:lnTo>
                    <a:lnTo>
                      <a:pt x="582" y="19"/>
                    </a:lnTo>
                    <a:lnTo>
                      <a:pt x="606" y="27"/>
                    </a:lnTo>
                    <a:lnTo>
                      <a:pt x="630" y="36"/>
                    </a:lnTo>
                    <a:lnTo>
                      <a:pt x="654" y="47"/>
                    </a:lnTo>
                    <a:lnTo>
                      <a:pt x="679" y="61"/>
                    </a:lnTo>
                    <a:lnTo>
                      <a:pt x="703" y="76"/>
                    </a:lnTo>
                    <a:lnTo>
                      <a:pt x="728" y="94"/>
                    </a:lnTo>
                    <a:lnTo>
                      <a:pt x="751" y="115"/>
                    </a:lnTo>
                    <a:lnTo>
                      <a:pt x="773" y="138"/>
                    </a:lnTo>
                    <a:lnTo>
                      <a:pt x="793" y="166"/>
                    </a:lnTo>
                    <a:lnTo>
                      <a:pt x="812" y="195"/>
                    </a:lnTo>
                    <a:lnTo>
                      <a:pt x="830" y="228"/>
                    </a:lnTo>
                    <a:lnTo>
                      <a:pt x="845" y="265"/>
                    </a:lnTo>
                    <a:lnTo>
                      <a:pt x="858" y="305"/>
                    </a:lnTo>
                    <a:lnTo>
                      <a:pt x="868" y="349"/>
                    </a:lnTo>
                    <a:lnTo>
                      <a:pt x="875" y="397"/>
                    </a:lnTo>
                    <a:lnTo>
                      <a:pt x="880" y="450"/>
                    </a:lnTo>
                    <a:lnTo>
                      <a:pt x="880" y="452"/>
                    </a:lnTo>
                    <a:lnTo>
                      <a:pt x="880" y="458"/>
                    </a:lnTo>
                    <a:lnTo>
                      <a:pt x="881" y="467"/>
                    </a:lnTo>
                    <a:lnTo>
                      <a:pt x="882" y="481"/>
                    </a:lnTo>
                    <a:lnTo>
                      <a:pt x="883" y="497"/>
                    </a:lnTo>
                    <a:lnTo>
                      <a:pt x="883" y="516"/>
                    </a:lnTo>
                    <a:lnTo>
                      <a:pt x="883" y="538"/>
                    </a:lnTo>
                    <a:lnTo>
                      <a:pt x="883" y="562"/>
                    </a:lnTo>
                    <a:lnTo>
                      <a:pt x="882" y="588"/>
                    </a:lnTo>
                    <a:lnTo>
                      <a:pt x="881" y="617"/>
                    </a:lnTo>
                    <a:lnTo>
                      <a:pt x="878" y="646"/>
                    </a:lnTo>
                    <a:lnTo>
                      <a:pt x="875" y="677"/>
                    </a:lnTo>
                    <a:lnTo>
                      <a:pt x="870" y="708"/>
                    </a:lnTo>
                    <a:lnTo>
                      <a:pt x="864" y="741"/>
                    </a:lnTo>
                    <a:lnTo>
                      <a:pt x="857" y="773"/>
                    </a:lnTo>
                    <a:lnTo>
                      <a:pt x="849" y="806"/>
                    </a:lnTo>
                    <a:lnTo>
                      <a:pt x="838" y="840"/>
                    </a:lnTo>
                    <a:lnTo>
                      <a:pt x="826" y="872"/>
                    </a:lnTo>
                    <a:lnTo>
                      <a:pt x="812" y="904"/>
                    </a:lnTo>
                    <a:lnTo>
                      <a:pt x="796" y="935"/>
                    </a:lnTo>
                    <a:lnTo>
                      <a:pt x="778" y="964"/>
                    </a:lnTo>
                    <a:lnTo>
                      <a:pt x="757" y="992"/>
                    </a:lnTo>
                    <a:lnTo>
                      <a:pt x="734" y="1019"/>
                    </a:lnTo>
                    <a:lnTo>
                      <a:pt x="708" y="1043"/>
                    </a:lnTo>
                    <a:lnTo>
                      <a:pt x="679" y="1066"/>
                    </a:lnTo>
                    <a:lnTo>
                      <a:pt x="648" y="1085"/>
                    </a:lnTo>
                    <a:lnTo>
                      <a:pt x="614" y="1102"/>
                    </a:lnTo>
                    <a:lnTo>
                      <a:pt x="577" y="1116"/>
                    </a:lnTo>
                    <a:lnTo>
                      <a:pt x="537" y="1126"/>
                    </a:lnTo>
                    <a:lnTo>
                      <a:pt x="492" y="1132"/>
                    </a:lnTo>
                    <a:lnTo>
                      <a:pt x="445" y="1135"/>
                    </a:lnTo>
                    <a:lnTo>
                      <a:pt x="439" y="1135"/>
                    </a:lnTo>
                    <a:lnTo>
                      <a:pt x="392" y="1132"/>
                    </a:lnTo>
                    <a:lnTo>
                      <a:pt x="348" y="1126"/>
                    </a:lnTo>
                    <a:lnTo>
                      <a:pt x="308" y="1116"/>
                    </a:lnTo>
                    <a:lnTo>
                      <a:pt x="270" y="1102"/>
                    </a:lnTo>
                    <a:lnTo>
                      <a:pt x="236" y="1085"/>
                    </a:lnTo>
                    <a:lnTo>
                      <a:pt x="204" y="1066"/>
                    </a:lnTo>
                    <a:lnTo>
                      <a:pt x="176" y="1043"/>
                    </a:lnTo>
                    <a:lnTo>
                      <a:pt x="151" y="1019"/>
                    </a:lnTo>
                    <a:lnTo>
                      <a:pt x="128" y="992"/>
                    </a:lnTo>
                    <a:lnTo>
                      <a:pt x="107" y="964"/>
                    </a:lnTo>
                    <a:lnTo>
                      <a:pt x="89" y="935"/>
                    </a:lnTo>
                    <a:lnTo>
                      <a:pt x="73" y="904"/>
                    </a:lnTo>
                    <a:lnTo>
                      <a:pt x="59" y="872"/>
                    </a:lnTo>
                    <a:lnTo>
                      <a:pt x="45" y="840"/>
                    </a:lnTo>
                    <a:lnTo>
                      <a:pt x="35" y="806"/>
                    </a:lnTo>
                    <a:lnTo>
                      <a:pt x="26" y="773"/>
                    </a:lnTo>
                    <a:lnTo>
                      <a:pt x="19" y="741"/>
                    </a:lnTo>
                    <a:lnTo>
                      <a:pt x="13" y="708"/>
                    </a:lnTo>
                    <a:lnTo>
                      <a:pt x="9" y="677"/>
                    </a:lnTo>
                    <a:lnTo>
                      <a:pt x="5" y="646"/>
                    </a:lnTo>
                    <a:lnTo>
                      <a:pt x="3" y="617"/>
                    </a:lnTo>
                    <a:lnTo>
                      <a:pt x="1" y="588"/>
                    </a:lnTo>
                    <a:lnTo>
                      <a:pt x="0" y="562"/>
                    </a:lnTo>
                    <a:lnTo>
                      <a:pt x="0" y="538"/>
                    </a:lnTo>
                    <a:lnTo>
                      <a:pt x="0" y="516"/>
                    </a:lnTo>
                    <a:lnTo>
                      <a:pt x="0" y="497"/>
                    </a:lnTo>
                    <a:lnTo>
                      <a:pt x="1" y="481"/>
                    </a:lnTo>
                    <a:lnTo>
                      <a:pt x="2" y="467"/>
                    </a:lnTo>
                    <a:lnTo>
                      <a:pt x="2" y="458"/>
                    </a:lnTo>
                    <a:lnTo>
                      <a:pt x="3" y="452"/>
                    </a:lnTo>
                    <a:lnTo>
                      <a:pt x="3" y="450"/>
                    </a:lnTo>
                    <a:lnTo>
                      <a:pt x="7" y="397"/>
                    </a:lnTo>
                    <a:lnTo>
                      <a:pt x="14" y="349"/>
                    </a:lnTo>
                    <a:lnTo>
                      <a:pt x="24" y="305"/>
                    </a:lnTo>
                    <a:lnTo>
                      <a:pt x="37" y="265"/>
                    </a:lnTo>
                    <a:lnTo>
                      <a:pt x="54" y="228"/>
                    </a:lnTo>
                    <a:lnTo>
                      <a:pt x="71" y="195"/>
                    </a:lnTo>
                    <a:lnTo>
                      <a:pt x="90" y="166"/>
                    </a:lnTo>
                    <a:lnTo>
                      <a:pt x="111" y="138"/>
                    </a:lnTo>
                    <a:lnTo>
                      <a:pt x="133" y="115"/>
                    </a:lnTo>
                    <a:lnTo>
                      <a:pt x="156" y="94"/>
                    </a:lnTo>
                    <a:lnTo>
                      <a:pt x="179" y="76"/>
                    </a:lnTo>
                    <a:lnTo>
                      <a:pt x="204" y="61"/>
                    </a:lnTo>
                    <a:lnTo>
                      <a:pt x="228" y="47"/>
                    </a:lnTo>
                    <a:lnTo>
                      <a:pt x="252" y="36"/>
                    </a:lnTo>
                    <a:lnTo>
                      <a:pt x="278" y="27"/>
                    </a:lnTo>
                    <a:lnTo>
                      <a:pt x="301" y="19"/>
                    </a:lnTo>
                    <a:lnTo>
                      <a:pt x="324" y="13"/>
                    </a:lnTo>
                    <a:lnTo>
                      <a:pt x="345" y="9"/>
                    </a:lnTo>
                    <a:lnTo>
                      <a:pt x="365" y="5"/>
                    </a:lnTo>
                    <a:lnTo>
                      <a:pt x="384" y="3"/>
                    </a:lnTo>
                    <a:lnTo>
                      <a:pt x="400" y="1"/>
                    </a:lnTo>
                    <a:lnTo>
                      <a:pt x="414" y="1"/>
                    </a:lnTo>
                    <a:lnTo>
                      <a:pt x="426" y="0"/>
                    </a:lnTo>
                    <a:lnTo>
                      <a:pt x="4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 name="Freeform 1392"/>
              <p:cNvSpPr>
                <a:spLocks/>
              </p:cNvSpPr>
              <p:nvPr/>
            </p:nvSpPr>
            <p:spPr bwMode="auto">
              <a:xfrm>
                <a:off x="4884738" y="5464175"/>
                <a:ext cx="176212" cy="80963"/>
              </a:xfrm>
              <a:custGeom>
                <a:avLst/>
                <a:gdLst>
                  <a:gd name="T0" fmla="*/ 788 w 1883"/>
                  <a:gd name="T1" fmla="*/ 562 h 870"/>
                  <a:gd name="T2" fmla="*/ 892 w 1883"/>
                  <a:gd name="T3" fmla="*/ 413 h 870"/>
                  <a:gd name="T4" fmla="*/ 851 w 1883"/>
                  <a:gd name="T5" fmla="*/ 350 h 870"/>
                  <a:gd name="T6" fmla="*/ 827 w 1883"/>
                  <a:gd name="T7" fmla="*/ 296 h 870"/>
                  <a:gd name="T8" fmla="*/ 816 w 1883"/>
                  <a:gd name="T9" fmla="*/ 254 h 870"/>
                  <a:gd name="T10" fmla="*/ 817 w 1883"/>
                  <a:gd name="T11" fmla="*/ 220 h 870"/>
                  <a:gd name="T12" fmla="*/ 827 w 1883"/>
                  <a:gd name="T13" fmla="*/ 194 h 870"/>
                  <a:gd name="T14" fmla="*/ 844 w 1883"/>
                  <a:gd name="T15" fmla="*/ 175 h 870"/>
                  <a:gd name="T16" fmla="*/ 864 w 1883"/>
                  <a:gd name="T17" fmla="*/ 162 h 870"/>
                  <a:gd name="T18" fmla="*/ 887 w 1883"/>
                  <a:gd name="T19" fmla="*/ 153 h 870"/>
                  <a:gd name="T20" fmla="*/ 908 w 1883"/>
                  <a:gd name="T21" fmla="*/ 149 h 870"/>
                  <a:gd name="T22" fmla="*/ 927 w 1883"/>
                  <a:gd name="T23" fmla="*/ 146 h 870"/>
                  <a:gd name="T24" fmla="*/ 939 w 1883"/>
                  <a:gd name="T25" fmla="*/ 146 h 870"/>
                  <a:gd name="T26" fmla="*/ 948 w 1883"/>
                  <a:gd name="T27" fmla="*/ 146 h 870"/>
                  <a:gd name="T28" fmla="*/ 964 w 1883"/>
                  <a:gd name="T29" fmla="*/ 147 h 870"/>
                  <a:gd name="T30" fmla="*/ 984 w 1883"/>
                  <a:gd name="T31" fmla="*/ 151 h 870"/>
                  <a:gd name="T32" fmla="*/ 1007 w 1883"/>
                  <a:gd name="T33" fmla="*/ 157 h 870"/>
                  <a:gd name="T34" fmla="*/ 1029 w 1883"/>
                  <a:gd name="T35" fmla="*/ 168 h 870"/>
                  <a:gd name="T36" fmla="*/ 1048 w 1883"/>
                  <a:gd name="T37" fmla="*/ 184 h 870"/>
                  <a:gd name="T38" fmla="*/ 1062 w 1883"/>
                  <a:gd name="T39" fmla="*/ 206 h 870"/>
                  <a:gd name="T40" fmla="*/ 1067 w 1883"/>
                  <a:gd name="T41" fmla="*/ 236 h 870"/>
                  <a:gd name="T42" fmla="*/ 1063 w 1883"/>
                  <a:gd name="T43" fmla="*/ 274 h 870"/>
                  <a:gd name="T44" fmla="*/ 1046 w 1883"/>
                  <a:gd name="T45" fmla="*/ 322 h 870"/>
                  <a:gd name="T46" fmla="*/ 1013 w 1883"/>
                  <a:gd name="T47" fmla="*/ 380 h 870"/>
                  <a:gd name="T48" fmla="*/ 1070 w 1883"/>
                  <a:gd name="T49" fmla="*/ 638 h 870"/>
                  <a:gd name="T50" fmla="*/ 1272 w 1883"/>
                  <a:gd name="T51" fmla="*/ 0 h 870"/>
                  <a:gd name="T52" fmla="*/ 1280 w 1883"/>
                  <a:gd name="T53" fmla="*/ 5 h 870"/>
                  <a:gd name="T54" fmla="*/ 1305 w 1883"/>
                  <a:gd name="T55" fmla="*/ 20 h 870"/>
                  <a:gd name="T56" fmla="*/ 1344 w 1883"/>
                  <a:gd name="T57" fmla="*/ 42 h 870"/>
                  <a:gd name="T58" fmla="*/ 1398 w 1883"/>
                  <a:gd name="T59" fmla="*/ 71 h 870"/>
                  <a:gd name="T60" fmla="*/ 1467 w 1883"/>
                  <a:gd name="T61" fmla="*/ 105 h 870"/>
                  <a:gd name="T62" fmla="*/ 1547 w 1883"/>
                  <a:gd name="T63" fmla="*/ 141 h 870"/>
                  <a:gd name="T64" fmla="*/ 1640 w 1883"/>
                  <a:gd name="T65" fmla="*/ 178 h 870"/>
                  <a:gd name="T66" fmla="*/ 1719 w 1883"/>
                  <a:gd name="T67" fmla="*/ 216 h 870"/>
                  <a:gd name="T68" fmla="*/ 1778 w 1883"/>
                  <a:gd name="T69" fmla="*/ 263 h 870"/>
                  <a:gd name="T70" fmla="*/ 1820 w 1883"/>
                  <a:gd name="T71" fmla="*/ 323 h 870"/>
                  <a:gd name="T72" fmla="*/ 1849 w 1883"/>
                  <a:gd name="T73" fmla="*/ 393 h 870"/>
                  <a:gd name="T74" fmla="*/ 1867 w 1883"/>
                  <a:gd name="T75" fmla="*/ 475 h 870"/>
                  <a:gd name="T76" fmla="*/ 1876 w 1883"/>
                  <a:gd name="T77" fmla="*/ 571 h 870"/>
                  <a:gd name="T78" fmla="*/ 1881 w 1883"/>
                  <a:gd name="T79" fmla="*/ 680 h 870"/>
                  <a:gd name="T80" fmla="*/ 1883 w 1883"/>
                  <a:gd name="T81" fmla="*/ 803 h 870"/>
                  <a:gd name="T82" fmla="*/ 0 w 1883"/>
                  <a:gd name="T83" fmla="*/ 870 h 870"/>
                  <a:gd name="T84" fmla="*/ 1 w 1883"/>
                  <a:gd name="T85" fmla="*/ 739 h 870"/>
                  <a:gd name="T86" fmla="*/ 4 w 1883"/>
                  <a:gd name="T87" fmla="*/ 623 h 870"/>
                  <a:gd name="T88" fmla="*/ 10 w 1883"/>
                  <a:gd name="T89" fmla="*/ 521 h 870"/>
                  <a:gd name="T90" fmla="*/ 23 w 1883"/>
                  <a:gd name="T91" fmla="*/ 432 h 870"/>
                  <a:gd name="T92" fmla="*/ 46 w 1883"/>
                  <a:gd name="T93" fmla="*/ 356 h 870"/>
                  <a:gd name="T94" fmla="*/ 81 w 1883"/>
                  <a:gd name="T95" fmla="*/ 291 h 870"/>
                  <a:gd name="T96" fmla="*/ 132 w 1883"/>
                  <a:gd name="T97" fmla="*/ 238 h 870"/>
                  <a:gd name="T98" fmla="*/ 200 w 1883"/>
                  <a:gd name="T99" fmla="*/ 196 h 870"/>
                  <a:gd name="T100" fmla="*/ 290 w 1883"/>
                  <a:gd name="T101" fmla="*/ 160 h 870"/>
                  <a:gd name="T102" fmla="*/ 377 w 1883"/>
                  <a:gd name="T103" fmla="*/ 123 h 870"/>
                  <a:gd name="T104" fmla="*/ 451 w 1883"/>
                  <a:gd name="T105" fmla="*/ 87 h 870"/>
                  <a:gd name="T106" fmla="*/ 512 w 1883"/>
                  <a:gd name="T107" fmla="*/ 56 h 870"/>
                  <a:gd name="T108" fmla="*/ 560 w 1883"/>
                  <a:gd name="T109" fmla="*/ 30 h 870"/>
                  <a:gd name="T110" fmla="*/ 592 w 1883"/>
                  <a:gd name="T111" fmla="*/ 12 h 870"/>
                  <a:gd name="T112" fmla="*/ 608 w 1883"/>
                  <a:gd name="T113" fmla="*/ 2 h 8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83" h="870">
                    <a:moveTo>
                      <a:pt x="610" y="0"/>
                    </a:moveTo>
                    <a:lnTo>
                      <a:pt x="788" y="562"/>
                    </a:lnTo>
                    <a:lnTo>
                      <a:pt x="812" y="638"/>
                    </a:lnTo>
                    <a:lnTo>
                      <a:pt x="892" y="413"/>
                    </a:lnTo>
                    <a:lnTo>
                      <a:pt x="869" y="380"/>
                    </a:lnTo>
                    <a:lnTo>
                      <a:pt x="851" y="350"/>
                    </a:lnTo>
                    <a:lnTo>
                      <a:pt x="837" y="322"/>
                    </a:lnTo>
                    <a:lnTo>
                      <a:pt x="827" y="296"/>
                    </a:lnTo>
                    <a:lnTo>
                      <a:pt x="820" y="274"/>
                    </a:lnTo>
                    <a:lnTo>
                      <a:pt x="816" y="254"/>
                    </a:lnTo>
                    <a:lnTo>
                      <a:pt x="815" y="236"/>
                    </a:lnTo>
                    <a:lnTo>
                      <a:pt x="817" y="220"/>
                    </a:lnTo>
                    <a:lnTo>
                      <a:pt x="821" y="206"/>
                    </a:lnTo>
                    <a:lnTo>
                      <a:pt x="827" y="194"/>
                    </a:lnTo>
                    <a:lnTo>
                      <a:pt x="835" y="184"/>
                    </a:lnTo>
                    <a:lnTo>
                      <a:pt x="844" y="175"/>
                    </a:lnTo>
                    <a:lnTo>
                      <a:pt x="854" y="168"/>
                    </a:lnTo>
                    <a:lnTo>
                      <a:pt x="864" y="162"/>
                    </a:lnTo>
                    <a:lnTo>
                      <a:pt x="875" y="157"/>
                    </a:lnTo>
                    <a:lnTo>
                      <a:pt x="887" y="153"/>
                    </a:lnTo>
                    <a:lnTo>
                      <a:pt x="898" y="151"/>
                    </a:lnTo>
                    <a:lnTo>
                      <a:pt x="908" y="149"/>
                    </a:lnTo>
                    <a:lnTo>
                      <a:pt x="918" y="147"/>
                    </a:lnTo>
                    <a:lnTo>
                      <a:pt x="927" y="146"/>
                    </a:lnTo>
                    <a:lnTo>
                      <a:pt x="934" y="146"/>
                    </a:lnTo>
                    <a:lnTo>
                      <a:pt x="939" y="146"/>
                    </a:lnTo>
                    <a:lnTo>
                      <a:pt x="942" y="146"/>
                    </a:lnTo>
                    <a:lnTo>
                      <a:pt x="948" y="146"/>
                    </a:lnTo>
                    <a:lnTo>
                      <a:pt x="955" y="146"/>
                    </a:lnTo>
                    <a:lnTo>
                      <a:pt x="964" y="147"/>
                    </a:lnTo>
                    <a:lnTo>
                      <a:pt x="974" y="149"/>
                    </a:lnTo>
                    <a:lnTo>
                      <a:pt x="984" y="151"/>
                    </a:lnTo>
                    <a:lnTo>
                      <a:pt x="996" y="153"/>
                    </a:lnTo>
                    <a:lnTo>
                      <a:pt x="1007" y="157"/>
                    </a:lnTo>
                    <a:lnTo>
                      <a:pt x="1019" y="162"/>
                    </a:lnTo>
                    <a:lnTo>
                      <a:pt x="1029" y="168"/>
                    </a:lnTo>
                    <a:lnTo>
                      <a:pt x="1039" y="175"/>
                    </a:lnTo>
                    <a:lnTo>
                      <a:pt x="1048" y="184"/>
                    </a:lnTo>
                    <a:lnTo>
                      <a:pt x="1056" y="194"/>
                    </a:lnTo>
                    <a:lnTo>
                      <a:pt x="1062" y="206"/>
                    </a:lnTo>
                    <a:lnTo>
                      <a:pt x="1066" y="220"/>
                    </a:lnTo>
                    <a:lnTo>
                      <a:pt x="1067" y="236"/>
                    </a:lnTo>
                    <a:lnTo>
                      <a:pt x="1066" y="254"/>
                    </a:lnTo>
                    <a:lnTo>
                      <a:pt x="1063" y="274"/>
                    </a:lnTo>
                    <a:lnTo>
                      <a:pt x="1056" y="296"/>
                    </a:lnTo>
                    <a:lnTo>
                      <a:pt x="1046" y="322"/>
                    </a:lnTo>
                    <a:lnTo>
                      <a:pt x="1032" y="350"/>
                    </a:lnTo>
                    <a:lnTo>
                      <a:pt x="1013" y="380"/>
                    </a:lnTo>
                    <a:lnTo>
                      <a:pt x="990" y="413"/>
                    </a:lnTo>
                    <a:lnTo>
                      <a:pt x="1070" y="638"/>
                    </a:lnTo>
                    <a:lnTo>
                      <a:pt x="1095" y="562"/>
                    </a:lnTo>
                    <a:lnTo>
                      <a:pt x="1272" y="0"/>
                    </a:lnTo>
                    <a:lnTo>
                      <a:pt x="1274" y="2"/>
                    </a:lnTo>
                    <a:lnTo>
                      <a:pt x="1280" y="5"/>
                    </a:lnTo>
                    <a:lnTo>
                      <a:pt x="1291" y="12"/>
                    </a:lnTo>
                    <a:lnTo>
                      <a:pt x="1305" y="20"/>
                    </a:lnTo>
                    <a:lnTo>
                      <a:pt x="1323" y="30"/>
                    </a:lnTo>
                    <a:lnTo>
                      <a:pt x="1344" y="42"/>
                    </a:lnTo>
                    <a:lnTo>
                      <a:pt x="1369" y="56"/>
                    </a:lnTo>
                    <a:lnTo>
                      <a:pt x="1398" y="71"/>
                    </a:lnTo>
                    <a:lnTo>
                      <a:pt x="1430" y="87"/>
                    </a:lnTo>
                    <a:lnTo>
                      <a:pt x="1467" y="105"/>
                    </a:lnTo>
                    <a:lnTo>
                      <a:pt x="1505" y="123"/>
                    </a:lnTo>
                    <a:lnTo>
                      <a:pt x="1547" y="141"/>
                    </a:lnTo>
                    <a:lnTo>
                      <a:pt x="1592" y="160"/>
                    </a:lnTo>
                    <a:lnTo>
                      <a:pt x="1640" y="178"/>
                    </a:lnTo>
                    <a:lnTo>
                      <a:pt x="1682" y="196"/>
                    </a:lnTo>
                    <a:lnTo>
                      <a:pt x="1719" y="216"/>
                    </a:lnTo>
                    <a:lnTo>
                      <a:pt x="1751" y="238"/>
                    </a:lnTo>
                    <a:lnTo>
                      <a:pt x="1778" y="263"/>
                    </a:lnTo>
                    <a:lnTo>
                      <a:pt x="1801" y="291"/>
                    </a:lnTo>
                    <a:lnTo>
                      <a:pt x="1820" y="323"/>
                    </a:lnTo>
                    <a:lnTo>
                      <a:pt x="1836" y="356"/>
                    </a:lnTo>
                    <a:lnTo>
                      <a:pt x="1849" y="393"/>
                    </a:lnTo>
                    <a:lnTo>
                      <a:pt x="1859" y="432"/>
                    </a:lnTo>
                    <a:lnTo>
                      <a:pt x="1867" y="475"/>
                    </a:lnTo>
                    <a:lnTo>
                      <a:pt x="1872" y="521"/>
                    </a:lnTo>
                    <a:lnTo>
                      <a:pt x="1876" y="571"/>
                    </a:lnTo>
                    <a:lnTo>
                      <a:pt x="1880" y="623"/>
                    </a:lnTo>
                    <a:lnTo>
                      <a:pt x="1881" y="680"/>
                    </a:lnTo>
                    <a:lnTo>
                      <a:pt x="1882" y="739"/>
                    </a:lnTo>
                    <a:lnTo>
                      <a:pt x="1883" y="803"/>
                    </a:lnTo>
                    <a:lnTo>
                      <a:pt x="1883" y="870"/>
                    </a:lnTo>
                    <a:lnTo>
                      <a:pt x="0" y="870"/>
                    </a:lnTo>
                    <a:lnTo>
                      <a:pt x="1" y="803"/>
                    </a:lnTo>
                    <a:lnTo>
                      <a:pt x="1" y="739"/>
                    </a:lnTo>
                    <a:lnTo>
                      <a:pt x="2" y="680"/>
                    </a:lnTo>
                    <a:lnTo>
                      <a:pt x="4" y="623"/>
                    </a:lnTo>
                    <a:lnTo>
                      <a:pt x="7" y="571"/>
                    </a:lnTo>
                    <a:lnTo>
                      <a:pt x="10" y="521"/>
                    </a:lnTo>
                    <a:lnTo>
                      <a:pt x="16" y="475"/>
                    </a:lnTo>
                    <a:lnTo>
                      <a:pt x="23" y="432"/>
                    </a:lnTo>
                    <a:lnTo>
                      <a:pt x="33" y="393"/>
                    </a:lnTo>
                    <a:lnTo>
                      <a:pt x="46" y="356"/>
                    </a:lnTo>
                    <a:lnTo>
                      <a:pt x="62" y="323"/>
                    </a:lnTo>
                    <a:lnTo>
                      <a:pt x="81" y="291"/>
                    </a:lnTo>
                    <a:lnTo>
                      <a:pt x="104" y="263"/>
                    </a:lnTo>
                    <a:lnTo>
                      <a:pt x="132" y="238"/>
                    </a:lnTo>
                    <a:lnTo>
                      <a:pt x="164" y="216"/>
                    </a:lnTo>
                    <a:lnTo>
                      <a:pt x="200" y="196"/>
                    </a:lnTo>
                    <a:lnTo>
                      <a:pt x="242" y="178"/>
                    </a:lnTo>
                    <a:lnTo>
                      <a:pt x="290" y="160"/>
                    </a:lnTo>
                    <a:lnTo>
                      <a:pt x="336" y="141"/>
                    </a:lnTo>
                    <a:lnTo>
                      <a:pt x="377" y="123"/>
                    </a:lnTo>
                    <a:lnTo>
                      <a:pt x="416" y="105"/>
                    </a:lnTo>
                    <a:lnTo>
                      <a:pt x="451" y="87"/>
                    </a:lnTo>
                    <a:lnTo>
                      <a:pt x="483" y="71"/>
                    </a:lnTo>
                    <a:lnTo>
                      <a:pt x="512" y="56"/>
                    </a:lnTo>
                    <a:lnTo>
                      <a:pt x="537" y="42"/>
                    </a:lnTo>
                    <a:lnTo>
                      <a:pt x="560" y="30"/>
                    </a:lnTo>
                    <a:lnTo>
                      <a:pt x="578" y="20"/>
                    </a:lnTo>
                    <a:lnTo>
                      <a:pt x="592" y="12"/>
                    </a:lnTo>
                    <a:lnTo>
                      <a:pt x="602" y="5"/>
                    </a:lnTo>
                    <a:lnTo>
                      <a:pt x="608" y="2"/>
                    </a:lnTo>
                    <a:lnTo>
                      <a:pt x="6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 name="Freeform 1393"/>
              <p:cNvSpPr>
                <a:spLocks/>
              </p:cNvSpPr>
              <p:nvPr/>
            </p:nvSpPr>
            <p:spPr bwMode="auto">
              <a:xfrm>
                <a:off x="5022850" y="5281613"/>
                <a:ext cx="33337" cy="33338"/>
              </a:xfrm>
              <a:custGeom>
                <a:avLst/>
                <a:gdLst>
                  <a:gd name="T0" fmla="*/ 172 w 364"/>
                  <a:gd name="T1" fmla="*/ 0 h 365"/>
                  <a:gd name="T2" fmla="*/ 180 w 364"/>
                  <a:gd name="T3" fmla="*/ 0 h 365"/>
                  <a:gd name="T4" fmla="*/ 214 w 364"/>
                  <a:gd name="T5" fmla="*/ 3 h 365"/>
                  <a:gd name="T6" fmla="*/ 245 w 364"/>
                  <a:gd name="T7" fmla="*/ 11 h 365"/>
                  <a:gd name="T8" fmla="*/ 274 w 364"/>
                  <a:gd name="T9" fmla="*/ 24 h 365"/>
                  <a:gd name="T10" fmla="*/ 299 w 364"/>
                  <a:gd name="T11" fmla="*/ 42 h 365"/>
                  <a:gd name="T12" fmla="*/ 321 w 364"/>
                  <a:gd name="T13" fmla="*/ 65 h 365"/>
                  <a:gd name="T14" fmla="*/ 339 w 364"/>
                  <a:gd name="T15" fmla="*/ 90 h 365"/>
                  <a:gd name="T16" fmla="*/ 352 w 364"/>
                  <a:gd name="T17" fmla="*/ 119 h 365"/>
                  <a:gd name="T18" fmla="*/ 361 w 364"/>
                  <a:gd name="T19" fmla="*/ 149 h 365"/>
                  <a:gd name="T20" fmla="*/ 364 w 364"/>
                  <a:gd name="T21" fmla="*/ 182 h 365"/>
                  <a:gd name="T22" fmla="*/ 361 w 364"/>
                  <a:gd name="T23" fmla="*/ 215 h 365"/>
                  <a:gd name="T24" fmla="*/ 353 w 364"/>
                  <a:gd name="T25" fmla="*/ 246 h 365"/>
                  <a:gd name="T26" fmla="*/ 339 w 364"/>
                  <a:gd name="T27" fmla="*/ 275 h 365"/>
                  <a:gd name="T28" fmla="*/ 321 w 364"/>
                  <a:gd name="T29" fmla="*/ 300 h 365"/>
                  <a:gd name="T30" fmla="*/ 300 w 364"/>
                  <a:gd name="T31" fmla="*/ 322 h 365"/>
                  <a:gd name="T32" fmla="*/ 274 w 364"/>
                  <a:gd name="T33" fmla="*/ 340 h 365"/>
                  <a:gd name="T34" fmla="*/ 246 w 364"/>
                  <a:gd name="T35" fmla="*/ 353 h 365"/>
                  <a:gd name="T36" fmla="*/ 215 w 364"/>
                  <a:gd name="T37" fmla="*/ 362 h 365"/>
                  <a:gd name="T38" fmla="*/ 183 w 364"/>
                  <a:gd name="T39" fmla="*/ 365 h 365"/>
                  <a:gd name="T40" fmla="*/ 149 w 364"/>
                  <a:gd name="T41" fmla="*/ 362 h 365"/>
                  <a:gd name="T42" fmla="*/ 118 w 364"/>
                  <a:gd name="T43" fmla="*/ 354 h 365"/>
                  <a:gd name="T44" fmla="*/ 89 w 364"/>
                  <a:gd name="T45" fmla="*/ 341 h 365"/>
                  <a:gd name="T46" fmla="*/ 64 w 364"/>
                  <a:gd name="T47" fmla="*/ 323 h 365"/>
                  <a:gd name="T48" fmla="*/ 42 w 364"/>
                  <a:gd name="T49" fmla="*/ 301 h 365"/>
                  <a:gd name="T50" fmla="*/ 24 w 364"/>
                  <a:gd name="T51" fmla="*/ 276 h 365"/>
                  <a:gd name="T52" fmla="*/ 11 w 364"/>
                  <a:gd name="T53" fmla="*/ 246 h 365"/>
                  <a:gd name="T54" fmla="*/ 3 w 364"/>
                  <a:gd name="T55" fmla="*/ 215 h 365"/>
                  <a:gd name="T56" fmla="*/ 0 w 364"/>
                  <a:gd name="T57" fmla="*/ 182 h 365"/>
                  <a:gd name="T58" fmla="*/ 0 w 364"/>
                  <a:gd name="T59" fmla="*/ 174 h 365"/>
                  <a:gd name="T60" fmla="*/ 24 w 364"/>
                  <a:gd name="T61" fmla="*/ 180 h 365"/>
                  <a:gd name="T62" fmla="*/ 49 w 364"/>
                  <a:gd name="T63" fmla="*/ 182 h 365"/>
                  <a:gd name="T64" fmla="*/ 76 w 364"/>
                  <a:gd name="T65" fmla="*/ 180 h 365"/>
                  <a:gd name="T66" fmla="*/ 101 w 364"/>
                  <a:gd name="T67" fmla="*/ 172 h 365"/>
                  <a:gd name="T68" fmla="*/ 124 w 364"/>
                  <a:gd name="T69" fmla="*/ 160 h 365"/>
                  <a:gd name="T70" fmla="*/ 143 w 364"/>
                  <a:gd name="T71" fmla="*/ 143 h 365"/>
                  <a:gd name="T72" fmla="*/ 159 w 364"/>
                  <a:gd name="T73" fmla="*/ 124 h 365"/>
                  <a:gd name="T74" fmla="*/ 171 w 364"/>
                  <a:gd name="T75" fmla="*/ 101 h 365"/>
                  <a:gd name="T76" fmla="*/ 179 w 364"/>
                  <a:gd name="T77" fmla="*/ 76 h 365"/>
                  <a:gd name="T78" fmla="*/ 183 w 364"/>
                  <a:gd name="T79" fmla="*/ 49 h 365"/>
                  <a:gd name="T80" fmla="*/ 180 w 364"/>
                  <a:gd name="T81" fmla="*/ 32 h 365"/>
                  <a:gd name="T82" fmla="*/ 177 w 364"/>
                  <a:gd name="T83" fmla="*/ 16 h 365"/>
                  <a:gd name="T84" fmla="*/ 172 w 364"/>
                  <a:gd name="T85"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4" h="365">
                    <a:moveTo>
                      <a:pt x="172" y="0"/>
                    </a:moveTo>
                    <a:lnTo>
                      <a:pt x="180" y="0"/>
                    </a:lnTo>
                    <a:lnTo>
                      <a:pt x="214" y="3"/>
                    </a:lnTo>
                    <a:lnTo>
                      <a:pt x="245" y="11"/>
                    </a:lnTo>
                    <a:lnTo>
                      <a:pt x="274" y="24"/>
                    </a:lnTo>
                    <a:lnTo>
                      <a:pt x="299" y="42"/>
                    </a:lnTo>
                    <a:lnTo>
                      <a:pt x="321" y="65"/>
                    </a:lnTo>
                    <a:lnTo>
                      <a:pt x="339" y="90"/>
                    </a:lnTo>
                    <a:lnTo>
                      <a:pt x="352" y="119"/>
                    </a:lnTo>
                    <a:lnTo>
                      <a:pt x="361" y="149"/>
                    </a:lnTo>
                    <a:lnTo>
                      <a:pt x="364" y="182"/>
                    </a:lnTo>
                    <a:lnTo>
                      <a:pt x="361" y="215"/>
                    </a:lnTo>
                    <a:lnTo>
                      <a:pt x="353" y="246"/>
                    </a:lnTo>
                    <a:lnTo>
                      <a:pt x="339" y="275"/>
                    </a:lnTo>
                    <a:lnTo>
                      <a:pt x="321" y="300"/>
                    </a:lnTo>
                    <a:lnTo>
                      <a:pt x="300" y="322"/>
                    </a:lnTo>
                    <a:lnTo>
                      <a:pt x="274" y="340"/>
                    </a:lnTo>
                    <a:lnTo>
                      <a:pt x="246" y="353"/>
                    </a:lnTo>
                    <a:lnTo>
                      <a:pt x="215" y="362"/>
                    </a:lnTo>
                    <a:lnTo>
                      <a:pt x="183" y="365"/>
                    </a:lnTo>
                    <a:lnTo>
                      <a:pt x="149" y="362"/>
                    </a:lnTo>
                    <a:lnTo>
                      <a:pt x="118" y="354"/>
                    </a:lnTo>
                    <a:lnTo>
                      <a:pt x="89" y="341"/>
                    </a:lnTo>
                    <a:lnTo>
                      <a:pt x="64" y="323"/>
                    </a:lnTo>
                    <a:lnTo>
                      <a:pt x="42" y="301"/>
                    </a:lnTo>
                    <a:lnTo>
                      <a:pt x="24" y="276"/>
                    </a:lnTo>
                    <a:lnTo>
                      <a:pt x="11" y="246"/>
                    </a:lnTo>
                    <a:lnTo>
                      <a:pt x="3" y="215"/>
                    </a:lnTo>
                    <a:lnTo>
                      <a:pt x="0" y="182"/>
                    </a:lnTo>
                    <a:lnTo>
                      <a:pt x="0" y="174"/>
                    </a:lnTo>
                    <a:lnTo>
                      <a:pt x="24" y="180"/>
                    </a:lnTo>
                    <a:lnTo>
                      <a:pt x="49" y="182"/>
                    </a:lnTo>
                    <a:lnTo>
                      <a:pt x="76" y="180"/>
                    </a:lnTo>
                    <a:lnTo>
                      <a:pt x="101" y="172"/>
                    </a:lnTo>
                    <a:lnTo>
                      <a:pt x="124" y="160"/>
                    </a:lnTo>
                    <a:lnTo>
                      <a:pt x="143" y="143"/>
                    </a:lnTo>
                    <a:lnTo>
                      <a:pt x="159" y="124"/>
                    </a:lnTo>
                    <a:lnTo>
                      <a:pt x="171" y="101"/>
                    </a:lnTo>
                    <a:lnTo>
                      <a:pt x="179" y="76"/>
                    </a:lnTo>
                    <a:lnTo>
                      <a:pt x="183" y="49"/>
                    </a:lnTo>
                    <a:lnTo>
                      <a:pt x="180" y="32"/>
                    </a:lnTo>
                    <a:lnTo>
                      <a:pt x="177" y="16"/>
                    </a:lnTo>
                    <a:lnTo>
                      <a:pt x="1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 name="Freeform 1394"/>
              <p:cNvSpPr>
                <a:spLocks noEditPoints="1"/>
              </p:cNvSpPr>
              <p:nvPr/>
            </p:nvSpPr>
            <p:spPr bwMode="auto">
              <a:xfrm>
                <a:off x="4970463" y="5254625"/>
                <a:ext cx="138112" cy="87313"/>
              </a:xfrm>
              <a:custGeom>
                <a:avLst/>
                <a:gdLst>
                  <a:gd name="T0" fmla="*/ 655 w 1482"/>
                  <a:gd name="T1" fmla="*/ 160 h 935"/>
                  <a:gd name="T2" fmla="*/ 546 w 1482"/>
                  <a:gd name="T3" fmla="*/ 215 h 935"/>
                  <a:gd name="T4" fmla="*/ 464 w 1482"/>
                  <a:gd name="T5" fmla="*/ 306 h 935"/>
                  <a:gd name="T6" fmla="*/ 424 w 1482"/>
                  <a:gd name="T7" fmla="*/ 425 h 935"/>
                  <a:gd name="T8" fmla="*/ 432 w 1482"/>
                  <a:gd name="T9" fmla="*/ 553 h 935"/>
                  <a:gd name="T10" fmla="*/ 487 w 1482"/>
                  <a:gd name="T11" fmla="*/ 663 h 935"/>
                  <a:gd name="T12" fmla="*/ 579 w 1482"/>
                  <a:gd name="T13" fmla="*/ 744 h 935"/>
                  <a:gd name="T14" fmla="*/ 697 w 1482"/>
                  <a:gd name="T15" fmla="*/ 785 h 935"/>
                  <a:gd name="T16" fmla="*/ 826 w 1482"/>
                  <a:gd name="T17" fmla="*/ 776 h 935"/>
                  <a:gd name="T18" fmla="*/ 935 w 1482"/>
                  <a:gd name="T19" fmla="*/ 721 h 935"/>
                  <a:gd name="T20" fmla="*/ 1017 w 1482"/>
                  <a:gd name="T21" fmla="*/ 630 h 935"/>
                  <a:gd name="T22" fmla="*/ 1057 w 1482"/>
                  <a:gd name="T23" fmla="*/ 511 h 935"/>
                  <a:gd name="T24" fmla="*/ 1049 w 1482"/>
                  <a:gd name="T25" fmla="*/ 383 h 935"/>
                  <a:gd name="T26" fmla="*/ 994 w 1482"/>
                  <a:gd name="T27" fmla="*/ 273 h 935"/>
                  <a:gd name="T28" fmla="*/ 902 w 1482"/>
                  <a:gd name="T29" fmla="*/ 192 h 935"/>
                  <a:gd name="T30" fmla="*/ 784 w 1482"/>
                  <a:gd name="T31" fmla="*/ 152 h 935"/>
                  <a:gd name="T32" fmla="*/ 786 w 1482"/>
                  <a:gd name="T33" fmla="*/ 2 h 935"/>
                  <a:gd name="T34" fmla="*/ 919 w 1482"/>
                  <a:gd name="T35" fmla="*/ 32 h 935"/>
                  <a:gd name="T36" fmla="*/ 1104 w 1482"/>
                  <a:gd name="T37" fmla="*/ 121 h 935"/>
                  <a:gd name="T38" fmla="*/ 1239 w 1482"/>
                  <a:gd name="T39" fmla="*/ 214 h 935"/>
                  <a:gd name="T40" fmla="*/ 1306 w 1482"/>
                  <a:gd name="T41" fmla="*/ 269 h 935"/>
                  <a:gd name="T42" fmla="*/ 1368 w 1482"/>
                  <a:gd name="T43" fmla="*/ 325 h 935"/>
                  <a:gd name="T44" fmla="*/ 1420 w 1482"/>
                  <a:gd name="T45" fmla="*/ 374 h 935"/>
                  <a:gd name="T46" fmla="*/ 1451 w 1482"/>
                  <a:gd name="T47" fmla="*/ 405 h 935"/>
                  <a:gd name="T48" fmla="*/ 1469 w 1482"/>
                  <a:gd name="T49" fmla="*/ 427 h 935"/>
                  <a:gd name="T50" fmla="*/ 1482 w 1482"/>
                  <a:gd name="T51" fmla="*/ 479 h 935"/>
                  <a:gd name="T52" fmla="*/ 1461 w 1482"/>
                  <a:gd name="T53" fmla="*/ 528 h 935"/>
                  <a:gd name="T54" fmla="*/ 1450 w 1482"/>
                  <a:gd name="T55" fmla="*/ 540 h 935"/>
                  <a:gd name="T56" fmla="*/ 1413 w 1482"/>
                  <a:gd name="T57" fmla="*/ 579 h 935"/>
                  <a:gd name="T58" fmla="*/ 1254 w 1482"/>
                  <a:gd name="T59" fmla="*/ 722 h 935"/>
                  <a:gd name="T60" fmla="*/ 1077 w 1482"/>
                  <a:gd name="T61" fmla="*/ 840 h 935"/>
                  <a:gd name="T62" fmla="*/ 926 w 1482"/>
                  <a:gd name="T63" fmla="*/ 905 h 935"/>
                  <a:gd name="T64" fmla="*/ 765 w 1482"/>
                  <a:gd name="T65" fmla="*/ 935 h 935"/>
                  <a:gd name="T66" fmla="*/ 728 w 1482"/>
                  <a:gd name="T67" fmla="*/ 935 h 935"/>
                  <a:gd name="T68" fmla="*/ 608 w 1482"/>
                  <a:gd name="T69" fmla="*/ 919 h 935"/>
                  <a:gd name="T70" fmla="*/ 453 w 1482"/>
                  <a:gd name="T71" fmla="*/ 865 h 935"/>
                  <a:gd name="T72" fmla="*/ 283 w 1482"/>
                  <a:gd name="T73" fmla="*/ 764 h 935"/>
                  <a:gd name="T74" fmla="*/ 120 w 1482"/>
                  <a:gd name="T75" fmla="*/ 629 h 935"/>
                  <a:gd name="T76" fmla="*/ 40 w 1482"/>
                  <a:gd name="T77" fmla="*/ 549 h 935"/>
                  <a:gd name="T78" fmla="*/ 21 w 1482"/>
                  <a:gd name="T79" fmla="*/ 529 h 935"/>
                  <a:gd name="T80" fmla="*/ 3 w 1482"/>
                  <a:gd name="T81" fmla="*/ 496 h 935"/>
                  <a:gd name="T82" fmla="*/ 4 w 1482"/>
                  <a:gd name="T83" fmla="*/ 443 h 935"/>
                  <a:gd name="T84" fmla="*/ 25 w 1482"/>
                  <a:gd name="T85" fmla="*/ 410 h 935"/>
                  <a:gd name="T86" fmla="*/ 48 w 1482"/>
                  <a:gd name="T87" fmla="*/ 387 h 935"/>
                  <a:gd name="T88" fmla="*/ 94 w 1482"/>
                  <a:gd name="T89" fmla="*/ 344 h 935"/>
                  <a:gd name="T90" fmla="*/ 154 w 1482"/>
                  <a:gd name="T91" fmla="*/ 288 h 935"/>
                  <a:gd name="T92" fmla="*/ 220 w 1482"/>
                  <a:gd name="T93" fmla="*/ 231 h 935"/>
                  <a:gd name="T94" fmla="*/ 320 w 1482"/>
                  <a:gd name="T95" fmla="*/ 157 h 935"/>
                  <a:gd name="T96" fmla="*/ 497 w 1482"/>
                  <a:gd name="T97" fmla="*/ 57 h 935"/>
                  <a:gd name="T98" fmla="*/ 650 w 1482"/>
                  <a:gd name="T99" fmla="*/ 9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82" h="935">
                    <a:moveTo>
                      <a:pt x="741" y="149"/>
                    </a:moveTo>
                    <a:lnTo>
                      <a:pt x="697" y="152"/>
                    </a:lnTo>
                    <a:lnTo>
                      <a:pt x="655" y="160"/>
                    </a:lnTo>
                    <a:lnTo>
                      <a:pt x="616" y="174"/>
                    </a:lnTo>
                    <a:lnTo>
                      <a:pt x="579" y="192"/>
                    </a:lnTo>
                    <a:lnTo>
                      <a:pt x="546" y="215"/>
                    </a:lnTo>
                    <a:lnTo>
                      <a:pt x="514" y="242"/>
                    </a:lnTo>
                    <a:lnTo>
                      <a:pt x="487" y="273"/>
                    </a:lnTo>
                    <a:lnTo>
                      <a:pt x="464" y="306"/>
                    </a:lnTo>
                    <a:lnTo>
                      <a:pt x="446" y="344"/>
                    </a:lnTo>
                    <a:lnTo>
                      <a:pt x="432" y="383"/>
                    </a:lnTo>
                    <a:lnTo>
                      <a:pt x="424" y="425"/>
                    </a:lnTo>
                    <a:lnTo>
                      <a:pt x="421" y="468"/>
                    </a:lnTo>
                    <a:lnTo>
                      <a:pt x="424" y="511"/>
                    </a:lnTo>
                    <a:lnTo>
                      <a:pt x="432" y="553"/>
                    </a:lnTo>
                    <a:lnTo>
                      <a:pt x="446" y="593"/>
                    </a:lnTo>
                    <a:lnTo>
                      <a:pt x="464" y="630"/>
                    </a:lnTo>
                    <a:lnTo>
                      <a:pt x="487" y="663"/>
                    </a:lnTo>
                    <a:lnTo>
                      <a:pt x="514" y="694"/>
                    </a:lnTo>
                    <a:lnTo>
                      <a:pt x="546" y="721"/>
                    </a:lnTo>
                    <a:lnTo>
                      <a:pt x="579" y="744"/>
                    </a:lnTo>
                    <a:lnTo>
                      <a:pt x="616" y="762"/>
                    </a:lnTo>
                    <a:lnTo>
                      <a:pt x="655" y="776"/>
                    </a:lnTo>
                    <a:lnTo>
                      <a:pt x="697" y="785"/>
                    </a:lnTo>
                    <a:lnTo>
                      <a:pt x="741" y="788"/>
                    </a:lnTo>
                    <a:lnTo>
                      <a:pt x="784" y="785"/>
                    </a:lnTo>
                    <a:lnTo>
                      <a:pt x="826" y="776"/>
                    </a:lnTo>
                    <a:lnTo>
                      <a:pt x="865" y="762"/>
                    </a:lnTo>
                    <a:lnTo>
                      <a:pt x="902" y="744"/>
                    </a:lnTo>
                    <a:lnTo>
                      <a:pt x="935" y="721"/>
                    </a:lnTo>
                    <a:lnTo>
                      <a:pt x="967" y="694"/>
                    </a:lnTo>
                    <a:lnTo>
                      <a:pt x="994" y="663"/>
                    </a:lnTo>
                    <a:lnTo>
                      <a:pt x="1017" y="630"/>
                    </a:lnTo>
                    <a:lnTo>
                      <a:pt x="1035" y="593"/>
                    </a:lnTo>
                    <a:lnTo>
                      <a:pt x="1049" y="553"/>
                    </a:lnTo>
                    <a:lnTo>
                      <a:pt x="1057" y="511"/>
                    </a:lnTo>
                    <a:lnTo>
                      <a:pt x="1060" y="468"/>
                    </a:lnTo>
                    <a:lnTo>
                      <a:pt x="1057" y="425"/>
                    </a:lnTo>
                    <a:lnTo>
                      <a:pt x="1049" y="383"/>
                    </a:lnTo>
                    <a:lnTo>
                      <a:pt x="1035" y="344"/>
                    </a:lnTo>
                    <a:lnTo>
                      <a:pt x="1017" y="306"/>
                    </a:lnTo>
                    <a:lnTo>
                      <a:pt x="994" y="273"/>
                    </a:lnTo>
                    <a:lnTo>
                      <a:pt x="967" y="242"/>
                    </a:lnTo>
                    <a:lnTo>
                      <a:pt x="935" y="215"/>
                    </a:lnTo>
                    <a:lnTo>
                      <a:pt x="902" y="192"/>
                    </a:lnTo>
                    <a:lnTo>
                      <a:pt x="865" y="174"/>
                    </a:lnTo>
                    <a:lnTo>
                      <a:pt x="826" y="160"/>
                    </a:lnTo>
                    <a:lnTo>
                      <a:pt x="784" y="152"/>
                    </a:lnTo>
                    <a:lnTo>
                      <a:pt x="741" y="149"/>
                    </a:lnTo>
                    <a:close/>
                    <a:moveTo>
                      <a:pt x="741" y="0"/>
                    </a:moveTo>
                    <a:lnTo>
                      <a:pt x="786" y="2"/>
                    </a:lnTo>
                    <a:lnTo>
                      <a:pt x="831" y="9"/>
                    </a:lnTo>
                    <a:lnTo>
                      <a:pt x="875" y="19"/>
                    </a:lnTo>
                    <a:lnTo>
                      <a:pt x="919" y="32"/>
                    </a:lnTo>
                    <a:lnTo>
                      <a:pt x="984" y="57"/>
                    </a:lnTo>
                    <a:lnTo>
                      <a:pt x="1045" y="87"/>
                    </a:lnTo>
                    <a:lnTo>
                      <a:pt x="1104" y="121"/>
                    </a:lnTo>
                    <a:lnTo>
                      <a:pt x="1161" y="158"/>
                    </a:lnTo>
                    <a:lnTo>
                      <a:pt x="1217" y="197"/>
                    </a:lnTo>
                    <a:lnTo>
                      <a:pt x="1239" y="214"/>
                    </a:lnTo>
                    <a:lnTo>
                      <a:pt x="1261" y="231"/>
                    </a:lnTo>
                    <a:lnTo>
                      <a:pt x="1283" y="250"/>
                    </a:lnTo>
                    <a:lnTo>
                      <a:pt x="1306" y="269"/>
                    </a:lnTo>
                    <a:lnTo>
                      <a:pt x="1327" y="288"/>
                    </a:lnTo>
                    <a:lnTo>
                      <a:pt x="1348" y="307"/>
                    </a:lnTo>
                    <a:lnTo>
                      <a:pt x="1368" y="325"/>
                    </a:lnTo>
                    <a:lnTo>
                      <a:pt x="1387" y="344"/>
                    </a:lnTo>
                    <a:lnTo>
                      <a:pt x="1405" y="360"/>
                    </a:lnTo>
                    <a:lnTo>
                      <a:pt x="1420" y="374"/>
                    </a:lnTo>
                    <a:lnTo>
                      <a:pt x="1433" y="387"/>
                    </a:lnTo>
                    <a:lnTo>
                      <a:pt x="1443" y="397"/>
                    </a:lnTo>
                    <a:lnTo>
                      <a:pt x="1451" y="405"/>
                    </a:lnTo>
                    <a:lnTo>
                      <a:pt x="1456" y="410"/>
                    </a:lnTo>
                    <a:lnTo>
                      <a:pt x="1458" y="412"/>
                    </a:lnTo>
                    <a:lnTo>
                      <a:pt x="1469" y="427"/>
                    </a:lnTo>
                    <a:lnTo>
                      <a:pt x="1477" y="443"/>
                    </a:lnTo>
                    <a:lnTo>
                      <a:pt x="1481" y="460"/>
                    </a:lnTo>
                    <a:lnTo>
                      <a:pt x="1482" y="479"/>
                    </a:lnTo>
                    <a:lnTo>
                      <a:pt x="1479" y="496"/>
                    </a:lnTo>
                    <a:lnTo>
                      <a:pt x="1472" y="513"/>
                    </a:lnTo>
                    <a:lnTo>
                      <a:pt x="1461" y="528"/>
                    </a:lnTo>
                    <a:lnTo>
                      <a:pt x="1460" y="529"/>
                    </a:lnTo>
                    <a:lnTo>
                      <a:pt x="1456" y="533"/>
                    </a:lnTo>
                    <a:lnTo>
                      <a:pt x="1450" y="540"/>
                    </a:lnTo>
                    <a:lnTo>
                      <a:pt x="1441" y="549"/>
                    </a:lnTo>
                    <a:lnTo>
                      <a:pt x="1429" y="563"/>
                    </a:lnTo>
                    <a:lnTo>
                      <a:pt x="1413" y="579"/>
                    </a:lnTo>
                    <a:lnTo>
                      <a:pt x="1361" y="629"/>
                    </a:lnTo>
                    <a:lnTo>
                      <a:pt x="1309" y="677"/>
                    </a:lnTo>
                    <a:lnTo>
                      <a:pt x="1254" y="722"/>
                    </a:lnTo>
                    <a:lnTo>
                      <a:pt x="1198" y="764"/>
                    </a:lnTo>
                    <a:lnTo>
                      <a:pt x="1138" y="804"/>
                    </a:lnTo>
                    <a:lnTo>
                      <a:pt x="1077" y="840"/>
                    </a:lnTo>
                    <a:lnTo>
                      <a:pt x="1028" y="865"/>
                    </a:lnTo>
                    <a:lnTo>
                      <a:pt x="978" y="887"/>
                    </a:lnTo>
                    <a:lnTo>
                      <a:pt x="926" y="905"/>
                    </a:lnTo>
                    <a:lnTo>
                      <a:pt x="873" y="919"/>
                    </a:lnTo>
                    <a:lnTo>
                      <a:pt x="820" y="929"/>
                    </a:lnTo>
                    <a:lnTo>
                      <a:pt x="765" y="935"/>
                    </a:lnTo>
                    <a:lnTo>
                      <a:pt x="753" y="935"/>
                    </a:lnTo>
                    <a:lnTo>
                      <a:pt x="741" y="935"/>
                    </a:lnTo>
                    <a:lnTo>
                      <a:pt x="728" y="935"/>
                    </a:lnTo>
                    <a:lnTo>
                      <a:pt x="716" y="935"/>
                    </a:lnTo>
                    <a:lnTo>
                      <a:pt x="661" y="929"/>
                    </a:lnTo>
                    <a:lnTo>
                      <a:pt x="608" y="919"/>
                    </a:lnTo>
                    <a:lnTo>
                      <a:pt x="555" y="905"/>
                    </a:lnTo>
                    <a:lnTo>
                      <a:pt x="503" y="887"/>
                    </a:lnTo>
                    <a:lnTo>
                      <a:pt x="453" y="865"/>
                    </a:lnTo>
                    <a:lnTo>
                      <a:pt x="404" y="840"/>
                    </a:lnTo>
                    <a:lnTo>
                      <a:pt x="343" y="804"/>
                    </a:lnTo>
                    <a:lnTo>
                      <a:pt x="283" y="764"/>
                    </a:lnTo>
                    <a:lnTo>
                      <a:pt x="227" y="721"/>
                    </a:lnTo>
                    <a:lnTo>
                      <a:pt x="172" y="677"/>
                    </a:lnTo>
                    <a:lnTo>
                      <a:pt x="120" y="629"/>
                    </a:lnTo>
                    <a:lnTo>
                      <a:pt x="68" y="579"/>
                    </a:lnTo>
                    <a:lnTo>
                      <a:pt x="52" y="563"/>
                    </a:lnTo>
                    <a:lnTo>
                      <a:pt x="40" y="549"/>
                    </a:lnTo>
                    <a:lnTo>
                      <a:pt x="31" y="540"/>
                    </a:lnTo>
                    <a:lnTo>
                      <a:pt x="25" y="533"/>
                    </a:lnTo>
                    <a:lnTo>
                      <a:pt x="21" y="529"/>
                    </a:lnTo>
                    <a:lnTo>
                      <a:pt x="20" y="528"/>
                    </a:lnTo>
                    <a:lnTo>
                      <a:pt x="9" y="513"/>
                    </a:lnTo>
                    <a:lnTo>
                      <a:pt x="3" y="496"/>
                    </a:lnTo>
                    <a:lnTo>
                      <a:pt x="0" y="478"/>
                    </a:lnTo>
                    <a:lnTo>
                      <a:pt x="0" y="460"/>
                    </a:lnTo>
                    <a:lnTo>
                      <a:pt x="4" y="443"/>
                    </a:lnTo>
                    <a:lnTo>
                      <a:pt x="12" y="427"/>
                    </a:lnTo>
                    <a:lnTo>
                      <a:pt x="23" y="412"/>
                    </a:lnTo>
                    <a:lnTo>
                      <a:pt x="25" y="410"/>
                    </a:lnTo>
                    <a:lnTo>
                      <a:pt x="30" y="405"/>
                    </a:lnTo>
                    <a:lnTo>
                      <a:pt x="38" y="397"/>
                    </a:lnTo>
                    <a:lnTo>
                      <a:pt x="48" y="387"/>
                    </a:lnTo>
                    <a:lnTo>
                      <a:pt x="61" y="374"/>
                    </a:lnTo>
                    <a:lnTo>
                      <a:pt x="76" y="360"/>
                    </a:lnTo>
                    <a:lnTo>
                      <a:pt x="94" y="344"/>
                    </a:lnTo>
                    <a:lnTo>
                      <a:pt x="113" y="325"/>
                    </a:lnTo>
                    <a:lnTo>
                      <a:pt x="133" y="307"/>
                    </a:lnTo>
                    <a:lnTo>
                      <a:pt x="154" y="288"/>
                    </a:lnTo>
                    <a:lnTo>
                      <a:pt x="175" y="269"/>
                    </a:lnTo>
                    <a:lnTo>
                      <a:pt x="198" y="250"/>
                    </a:lnTo>
                    <a:lnTo>
                      <a:pt x="220" y="231"/>
                    </a:lnTo>
                    <a:lnTo>
                      <a:pt x="242" y="214"/>
                    </a:lnTo>
                    <a:lnTo>
                      <a:pt x="264" y="197"/>
                    </a:lnTo>
                    <a:lnTo>
                      <a:pt x="320" y="157"/>
                    </a:lnTo>
                    <a:lnTo>
                      <a:pt x="377" y="121"/>
                    </a:lnTo>
                    <a:lnTo>
                      <a:pt x="436" y="86"/>
                    </a:lnTo>
                    <a:lnTo>
                      <a:pt x="497" y="57"/>
                    </a:lnTo>
                    <a:lnTo>
                      <a:pt x="562" y="32"/>
                    </a:lnTo>
                    <a:lnTo>
                      <a:pt x="606" y="19"/>
                    </a:lnTo>
                    <a:lnTo>
                      <a:pt x="650" y="9"/>
                    </a:lnTo>
                    <a:lnTo>
                      <a:pt x="695" y="2"/>
                    </a:lnTo>
                    <a:lnTo>
                      <a:pt x="7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1" name="Group 120"/>
            <p:cNvGrpSpPr/>
            <p:nvPr/>
          </p:nvGrpSpPr>
          <p:grpSpPr>
            <a:xfrm>
              <a:off x="5646841" y="5259388"/>
              <a:ext cx="309563" cy="263525"/>
              <a:chOff x="5648325" y="5283200"/>
              <a:chExt cx="309563" cy="263525"/>
            </a:xfrm>
            <a:solidFill>
              <a:schemeClr val="tx1">
                <a:lumMod val="65000"/>
                <a:lumOff val="35000"/>
              </a:schemeClr>
            </a:solidFill>
          </p:grpSpPr>
          <p:sp>
            <p:nvSpPr>
              <p:cNvPr id="122" name="Freeform 1399"/>
              <p:cNvSpPr>
                <a:spLocks/>
              </p:cNvSpPr>
              <p:nvPr/>
            </p:nvSpPr>
            <p:spPr bwMode="auto">
              <a:xfrm>
                <a:off x="5834063" y="5283200"/>
                <a:ext cx="53975" cy="31750"/>
              </a:xfrm>
              <a:custGeom>
                <a:avLst/>
                <a:gdLst>
                  <a:gd name="T0" fmla="*/ 298 w 586"/>
                  <a:gd name="T1" fmla="*/ 0 h 343"/>
                  <a:gd name="T2" fmla="*/ 337 w 586"/>
                  <a:gd name="T3" fmla="*/ 2 h 343"/>
                  <a:gd name="T4" fmla="*/ 376 w 586"/>
                  <a:gd name="T5" fmla="*/ 8 h 343"/>
                  <a:gd name="T6" fmla="*/ 412 w 586"/>
                  <a:gd name="T7" fmla="*/ 18 h 343"/>
                  <a:gd name="T8" fmla="*/ 446 w 586"/>
                  <a:gd name="T9" fmla="*/ 31 h 343"/>
                  <a:gd name="T10" fmla="*/ 477 w 586"/>
                  <a:gd name="T11" fmla="*/ 47 h 343"/>
                  <a:gd name="T12" fmla="*/ 504 w 586"/>
                  <a:gd name="T13" fmla="*/ 67 h 343"/>
                  <a:gd name="T14" fmla="*/ 528 w 586"/>
                  <a:gd name="T15" fmla="*/ 88 h 343"/>
                  <a:gd name="T16" fmla="*/ 547 w 586"/>
                  <a:gd name="T17" fmla="*/ 112 h 343"/>
                  <a:gd name="T18" fmla="*/ 563 w 586"/>
                  <a:gd name="T19" fmla="*/ 138 h 343"/>
                  <a:gd name="T20" fmla="*/ 573 w 586"/>
                  <a:gd name="T21" fmla="*/ 166 h 343"/>
                  <a:gd name="T22" fmla="*/ 578 w 586"/>
                  <a:gd name="T23" fmla="*/ 195 h 343"/>
                  <a:gd name="T24" fmla="*/ 586 w 586"/>
                  <a:gd name="T25" fmla="*/ 260 h 343"/>
                  <a:gd name="T26" fmla="*/ 585 w 586"/>
                  <a:gd name="T27" fmla="*/ 273 h 343"/>
                  <a:gd name="T28" fmla="*/ 580 w 586"/>
                  <a:gd name="T29" fmla="*/ 284 h 343"/>
                  <a:gd name="T30" fmla="*/ 570 w 586"/>
                  <a:gd name="T31" fmla="*/ 292 h 343"/>
                  <a:gd name="T32" fmla="*/ 558 w 586"/>
                  <a:gd name="T33" fmla="*/ 297 h 343"/>
                  <a:gd name="T34" fmla="*/ 544 w 586"/>
                  <a:gd name="T35" fmla="*/ 296 h 343"/>
                  <a:gd name="T36" fmla="*/ 487 w 586"/>
                  <a:gd name="T37" fmla="*/ 284 h 343"/>
                  <a:gd name="T38" fmla="*/ 428 w 586"/>
                  <a:gd name="T39" fmla="*/ 277 h 343"/>
                  <a:gd name="T40" fmla="*/ 367 w 586"/>
                  <a:gd name="T41" fmla="*/ 274 h 343"/>
                  <a:gd name="T42" fmla="*/ 301 w 586"/>
                  <a:gd name="T43" fmla="*/ 277 h 343"/>
                  <a:gd name="T44" fmla="*/ 237 w 586"/>
                  <a:gd name="T45" fmla="*/ 285 h 343"/>
                  <a:gd name="T46" fmla="*/ 174 w 586"/>
                  <a:gd name="T47" fmla="*/ 299 h 343"/>
                  <a:gd name="T48" fmla="*/ 112 w 586"/>
                  <a:gd name="T49" fmla="*/ 317 h 343"/>
                  <a:gd name="T50" fmla="*/ 53 w 586"/>
                  <a:gd name="T51" fmla="*/ 341 h 343"/>
                  <a:gd name="T52" fmla="*/ 40 w 586"/>
                  <a:gd name="T53" fmla="*/ 343 h 343"/>
                  <a:gd name="T54" fmla="*/ 28 w 586"/>
                  <a:gd name="T55" fmla="*/ 341 h 343"/>
                  <a:gd name="T56" fmla="*/ 18 w 586"/>
                  <a:gd name="T57" fmla="*/ 335 h 343"/>
                  <a:gd name="T58" fmla="*/ 10 w 586"/>
                  <a:gd name="T59" fmla="*/ 325 h 343"/>
                  <a:gd name="T60" fmla="*/ 6 w 586"/>
                  <a:gd name="T61" fmla="*/ 312 h 343"/>
                  <a:gd name="T62" fmla="*/ 0 w 586"/>
                  <a:gd name="T63" fmla="*/ 204 h 343"/>
                  <a:gd name="T64" fmla="*/ 3 w 586"/>
                  <a:gd name="T65" fmla="*/ 176 h 343"/>
                  <a:gd name="T66" fmla="*/ 11 w 586"/>
                  <a:gd name="T67" fmla="*/ 149 h 343"/>
                  <a:gd name="T68" fmla="*/ 25 w 586"/>
                  <a:gd name="T69" fmla="*/ 124 h 343"/>
                  <a:gd name="T70" fmla="*/ 43 w 586"/>
                  <a:gd name="T71" fmla="*/ 101 h 343"/>
                  <a:gd name="T72" fmla="*/ 65 w 586"/>
                  <a:gd name="T73" fmla="*/ 79 h 343"/>
                  <a:gd name="T74" fmla="*/ 91 w 586"/>
                  <a:gd name="T75" fmla="*/ 59 h 343"/>
                  <a:gd name="T76" fmla="*/ 121 w 586"/>
                  <a:gd name="T77" fmla="*/ 42 h 343"/>
                  <a:gd name="T78" fmla="*/ 153 w 586"/>
                  <a:gd name="T79" fmla="*/ 27 h 343"/>
                  <a:gd name="T80" fmla="*/ 187 w 586"/>
                  <a:gd name="T81" fmla="*/ 16 h 343"/>
                  <a:gd name="T82" fmla="*/ 223 w 586"/>
                  <a:gd name="T83" fmla="*/ 7 h 343"/>
                  <a:gd name="T84" fmla="*/ 260 w 586"/>
                  <a:gd name="T85" fmla="*/ 1 h 343"/>
                  <a:gd name="T86" fmla="*/ 298 w 586"/>
                  <a:gd name="T87"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6" h="343">
                    <a:moveTo>
                      <a:pt x="298" y="0"/>
                    </a:moveTo>
                    <a:lnTo>
                      <a:pt x="337" y="2"/>
                    </a:lnTo>
                    <a:lnTo>
                      <a:pt x="376" y="8"/>
                    </a:lnTo>
                    <a:lnTo>
                      <a:pt x="412" y="18"/>
                    </a:lnTo>
                    <a:lnTo>
                      <a:pt x="446" y="31"/>
                    </a:lnTo>
                    <a:lnTo>
                      <a:pt x="477" y="47"/>
                    </a:lnTo>
                    <a:lnTo>
                      <a:pt x="504" y="67"/>
                    </a:lnTo>
                    <a:lnTo>
                      <a:pt x="528" y="88"/>
                    </a:lnTo>
                    <a:lnTo>
                      <a:pt x="547" y="112"/>
                    </a:lnTo>
                    <a:lnTo>
                      <a:pt x="563" y="138"/>
                    </a:lnTo>
                    <a:lnTo>
                      <a:pt x="573" y="166"/>
                    </a:lnTo>
                    <a:lnTo>
                      <a:pt x="578" y="195"/>
                    </a:lnTo>
                    <a:lnTo>
                      <a:pt x="586" y="260"/>
                    </a:lnTo>
                    <a:lnTo>
                      <a:pt x="585" y="273"/>
                    </a:lnTo>
                    <a:lnTo>
                      <a:pt x="580" y="284"/>
                    </a:lnTo>
                    <a:lnTo>
                      <a:pt x="570" y="292"/>
                    </a:lnTo>
                    <a:lnTo>
                      <a:pt x="558" y="297"/>
                    </a:lnTo>
                    <a:lnTo>
                      <a:pt x="544" y="296"/>
                    </a:lnTo>
                    <a:lnTo>
                      <a:pt x="487" y="284"/>
                    </a:lnTo>
                    <a:lnTo>
                      <a:pt x="428" y="277"/>
                    </a:lnTo>
                    <a:lnTo>
                      <a:pt x="367" y="274"/>
                    </a:lnTo>
                    <a:lnTo>
                      <a:pt x="301" y="277"/>
                    </a:lnTo>
                    <a:lnTo>
                      <a:pt x="237" y="285"/>
                    </a:lnTo>
                    <a:lnTo>
                      <a:pt x="174" y="299"/>
                    </a:lnTo>
                    <a:lnTo>
                      <a:pt x="112" y="317"/>
                    </a:lnTo>
                    <a:lnTo>
                      <a:pt x="53" y="341"/>
                    </a:lnTo>
                    <a:lnTo>
                      <a:pt x="40" y="343"/>
                    </a:lnTo>
                    <a:lnTo>
                      <a:pt x="28" y="341"/>
                    </a:lnTo>
                    <a:lnTo>
                      <a:pt x="18" y="335"/>
                    </a:lnTo>
                    <a:lnTo>
                      <a:pt x="10" y="325"/>
                    </a:lnTo>
                    <a:lnTo>
                      <a:pt x="6" y="312"/>
                    </a:lnTo>
                    <a:lnTo>
                      <a:pt x="0" y="204"/>
                    </a:lnTo>
                    <a:lnTo>
                      <a:pt x="3" y="176"/>
                    </a:lnTo>
                    <a:lnTo>
                      <a:pt x="11" y="149"/>
                    </a:lnTo>
                    <a:lnTo>
                      <a:pt x="25" y="124"/>
                    </a:lnTo>
                    <a:lnTo>
                      <a:pt x="43" y="101"/>
                    </a:lnTo>
                    <a:lnTo>
                      <a:pt x="65" y="79"/>
                    </a:lnTo>
                    <a:lnTo>
                      <a:pt x="91" y="59"/>
                    </a:lnTo>
                    <a:lnTo>
                      <a:pt x="121" y="42"/>
                    </a:lnTo>
                    <a:lnTo>
                      <a:pt x="153" y="27"/>
                    </a:lnTo>
                    <a:lnTo>
                      <a:pt x="187" y="16"/>
                    </a:lnTo>
                    <a:lnTo>
                      <a:pt x="223" y="7"/>
                    </a:lnTo>
                    <a:lnTo>
                      <a:pt x="260" y="1"/>
                    </a:lnTo>
                    <a:lnTo>
                      <a:pt x="2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3" name="Freeform 1400"/>
              <p:cNvSpPr>
                <a:spLocks noEditPoints="1"/>
              </p:cNvSpPr>
              <p:nvPr/>
            </p:nvSpPr>
            <p:spPr bwMode="auto">
              <a:xfrm>
                <a:off x="5648325" y="5318125"/>
                <a:ext cx="309563" cy="228600"/>
              </a:xfrm>
              <a:custGeom>
                <a:avLst/>
                <a:gdLst>
                  <a:gd name="T0" fmla="*/ 2349 w 3311"/>
                  <a:gd name="T1" fmla="*/ 1591 h 2438"/>
                  <a:gd name="T2" fmla="*/ 2140 w 3311"/>
                  <a:gd name="T3" fmla="*/ 1749 h 2438"/>
                  <a:gd name="T4" fmla="*/ 2108 w 3311"/>
                  <a:gd name="T5" fmla="*/ 1970 h 2438"/>
                  <a:gd name="T6" fmla="*/ 2286 w 3311"/>
                  <a:gd name="T7" fmla="*/ 2164 h 2438"/>
                  <a:gd name="T8" fmla="*/ 2603 w 3311"/>
                  <a:gd name="T9" fmla="*/ 2242 h 2438"/>
                  <a:gd name="T10" fmla="*/ 2919 w 3311"/>
                  <a:gd name="T11" fmla="*/ 2164 h 2438"/>
                  <a:gd name="T12" fmla="*/ 3099 w 3311"/>
                  <a:gd name="T13" fmla="*/ 1970 h 2438"/>
                  <a:gd name="T14" fmla="*/ 3060 w 3311"/>
                  <a:gd name="T15" fmla="*/ 1740 h 2438"/>
                  <a:gd name="T16" fmla="*/ 2825 w 3311"/>
                  <a:gd name="T17" fmla="*/ 1579 h 2438"/>
                  <a:gd name="T18" fmla="*/ 652 w 3311"/>
                  <a:gd name="T19" fmla="*/ 1544 h 2438"/>
                  <a:gd name="T20" fmla="*/ 368 w 3311"/>
                  <a:gd name="T21" fmla="*/ 1633 h 2438"/>
                  <a:gd name="T22" fmla="*/ 209 w 3311"/>
                  <a:gd name="T23" fmla="*/ 1818 h 2438"/>
                  <a:gd name="T24" fmla="*/ 250 w 3311"/>
                  <a:gd name="T25" fmla="*/ 2043 h 2438"/>
                  <a:gd name="T26" fmla="*/ 485 w 3311"/>
                  <a:gd name="T27" fmla="*/ 2205 h 2438"/>
                  <a:gd name="T28" fmla="*/ 822 w 3311"/>
                  <a:gd name="T29" fmla="*/ 2232 h 2438"/>
                  <a:gd name="T30" fmla="*/ 1103 w 3311"/>
                  <a:gd name="T31" fmla="*/ 2109 h 2438"/>
                  <a:gd name="T32" fmla="*/ 1217 w 3311"/>
                  <a:gd name="T33" fmla="*/ 1891 h 2438"/>
                  <a:gd name="T34" fmla="*/ 1103 w 3311"/>
                  <a:gd name="T35" fmla="*/ 1675 h 2438"/>
                  <a:gd name="T36" fmla="*/ 822 w 3311"/>
                  <a:gd name="T37" fmla="*/ 1552 h 2438"/>
                  <a:gd name="T38" fmla="*/ 1559 w 3311"/>
                  <a:gd name="T39" fmla="*/ 1243 h 2438"/>
                  <a:gd name="T40" fmla="*/ 1449 w 3311"/>
                  <a:gd name="T41" fmla="*/ 1349 h 2438"/>
                  <a:gd name="T42" fmla="*/ 1507 w 3311"/>
                  <a:gd name="T43" fmla="*/ 1477 h 2438"/>
                  <a:gd name="T44" fmla="*/ 1690 w 3311"/>
                  <a:gd name="T45" fmla="*/ 1518 h 2438"/>
                  <a:gd name="T46" fmla="*/ 1842 w 3311"/>
                  <a:gd name="T47" fmla="*/ 1441 h 2438"/>
                  <a:gd name="T48" fmla="*/ 1842 w 3311"/>
                  <a:gd name="T49" fmla="*/ 1306 h 2438"/>
                  <a:gd name="T50" fmla="*/ 1690 w 3311"/>
                  <a:gd name="T51" fmla="*/ 1229 h 2438"/>
                  <a:gd name="T52" fmla="*/ 1168 w 3311"/>
                  <a:gd name="T53" fmla="*/ 31 h 2438"/>
                  <a:gd name="T54" fmla="*/ 1407 w 3311"/>
                  <a:gd name="T55" fmla="*/ 176 h 2438"/>
                  <a:gd name="T56" fmla="*/ 1482 w 3311"/>
                  <a:gd name="T57" fmla="*/ 370 h 2438"/>
                  <a:gd name="T58" fmla="*/ 1655 w 3311"/>
                  <a:gd name="T59" fmla="*/ 404 h 2438"/>
                  <a:gd name="T60" fmla="*/ 1827 w 3311"/>
                  <a:gd name="T61" fmla="*/ 369 h 2438"/>
                  <a:gd name="T62" fmla="*/ 1903 w 3311"/>
                  <a:gd name="T63" fmla="*/ 175 h 2438"/>
                  <a:gd name="T64" fmla="*/ 2142 w 3311"/>
                  <a:gd name="T65" fmla="*/ 31 h 2438"/>
                  <a:gd name="T66" fmla="*/ 2458 w 3311"/>
                  <a:gd name="T67" fmla="*/ 9 h 2438"/>
                  <a:gd name="T68" fmla="*/ 2728 w 3311"/>
                  <a:gd name="T69" fmla="*/ 133 h 2438"/>
                  <a:gd name="T70" fmla="*/ 2837 w 3311"/>
                  <a:gd name="T71" fmla="*/ 355 h 2438"/>
                  <a:gd name="T72" fmla="*/ 3088 w 3311"/>
                  <a:gd name="T73" fmla="*/ 969 h 2438"/>
                  <a:gd name="T74" fmla="*/ 3301 w 3311"/>
                  <a:gd name="T75" fmla="*/ 1806 h 2438"/>
                  <a:gd name="T76" fmla="*/ 3307 w 3311"/>
                  <a:gd name="T77" fmla="*/ 1944 h 2438"/>
                  <a:gd name="T78" fmla="*/ 3166 w 3311"/>
                  <a:gd name="T79" fmla="*/ 2223 h 2438"/>
                  <a:gd name="T80" fmla="*/ 2864 w 3311"/>
                  <a:gd name="T81" fmla="*/ 2400 h 2438"/>
                  <a:gd name="T82" fmla="*/ 2469 w 3311"/>
                  <a:gd name="T83" fmla="*/ 2428 h 2438"/>
                  <a:gd name="T84" fmla="*/ 2128 w 3311"/>
                  <a:gd name="T85" fmla="*/ 2295 h 2438"/>
                  <a:gd name="T86" fmla="*/ 1926 w 3311"/>
                  <a:gd name="T87" fmla="*/ 2045 h 2438"/>
                  <a:gd name="T88" fmla="*/ 1807 w 3311"/>
                  <a:gd name="T89" fmla="*/ 1674 h 2438"/>
                  <a:gd name="T90" fmla="*/ 1504 w 3311"/>
                  <a:gd name="T91" fmla="*/ 1673 h 2438"/>
                  <a:gd name="T92" fmla="*/ 1385 w 3311"/>
                  <a:gd name="T93" fmla="*/ 2045 h 2438"/>
                  <a:gd name="T94" fmla="*/ 1183 w 3311"/>
                  <a:gd name="T95" fmla="*/ 2295 h 2438"/>
                  <a:gd name="T96" fmla="*/ 841 w 3311"/>
                  <a:gd name="T97" fmla="*/ 2428 h 2438"/>
                  <a:gd name="T98" fmla="*/ 447 w 3311"/>
                  <a:gd name="T99" fmla="*/ 2400 h 2438"/>
                  <a:gd name="T100" fmla="*/ 144 w 3311"/>
                  <a:gd name="T101" fmla="*/ 2223 h 2438"/>
                  <a:gd name="T102" fmla="*/ 3 w 3311"/>
                  <a:gd name="T103" fmla="*/ 1944 h 2438"/>
                  <a:gd name="T104" fmla="*/ 9 w 3311"/>
                  <a:gd name="T105" fmla="*/ 1806 h 2438"/>
                  <a:gd name="T106" fmla="*/ 222 w 3311"/>
                  <a:gd name="T107" fmla="*/ 969 h 2438"/>
                  <a:gd name="T108" fmla="*/ 473 w 3311"/>
                  <a:gd name="T109" fmla="*/ 355 h 2438"/>
                  <a:gd name="T110" fmla="*/ 582 w 3311"/>
                  <a:gd name="T111" fmla="*/ 133 h 2438"/>
                  <a:gd name="T112" fmla="*/ 852 w 3311"/>
                  <a:gd name="T113" fmla="*/ 9 h 2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11" h="2438">
                    <a:moveTo>
                      <a:pt x="2603" y="1542"/>
                    </a:moveTo>
                    <a:lnTo>
                      <a:pt x="2549" y="1544"/>
                    </a:lnTo>
                    <a:lnTo>
                      <a:pt x="2495" y="1551"/>
                    </a:lnTo>
                    <a:lnTo>
                      <a:pt x="2444" y="1560"/>
                    </a:lnTo>
                    <a:lnTo>
                      <a:pt x="2395" y="1574"/>
                    </a:lnTo>
                    <a:lnTo>
                      <a:pt x="2349" y="1591"/>
                    </a:lnTo>
                    <a:lnTo>
                      <a:pt x="2304" y="1611"/>
                    </a:lnTo>
                    <a:lnTo>
                      <a:pt x="2264" y="1633"/>
                    </a:lnTo>
                    <a:lnTo>
                      <a:pt x="2227" y="1659"/>
                    </a:lnTo>
                    <a:lnTo>
                      <a:pt x="2194" y="1687"/>
                    </a:lnTo>
                    <a:lnTo>
                      <a:pt x="2165" y="1717"/>
                    </a:lnTo>
                    <a:lnTo>
                      <a:pt x="2140" y="1749"/>
                    </a:lnTo>
                    <a:lnTo>
                      <a:pt x="2121" y="1782"/>
                    </a:lnTo>
                    <a:lnTo>
                      <a:pt x="2106" y="1818"/>
                    </a:lnTo>
                    <a:lnTo>
                      <a:pt x="2096" y="1854"/>
                    </a:lnTo>
                    <a:lnTo>
                      <a:pt x="2093" y="1891"/>
                    </a:lnTo>
                    <a:lnTo>
                      <a:pt x="2097" y="1932"/>
                    </a:lnTo>
                    <a:lnTo>
                      <a:pt x="2108" y="1970"/>
                    </a:lnTo>
                    <a:lnTo>
                      <a:pt x="2124" y="2008"/>
                    </a:lnTo>
                    <a:lnTo>
                      <a:pt x="2147" y="2043"/>
                    </a:lnTo>
                    <a:lnTo>
                      <a:pt x="2175" y="2077"/>
                    </a:lnTo>
                    <a:lnTo>
                      <a:pt x="2207" y="2109"/>
                    </a:lnTo>
                    <a:lnTo>
                      <a:pt x="2245" y="2138"/>
                    </a:lnTo>
                    <a:lnTo>
                      <a:pt x="2286" y="2164"/>
                    </a:lnTo>
                    <a:lnTo>
                      <a:pt x="2333" y="2186"/>
                    </a:lnTo>
                    <a:lnTo>
                      <a:pt x="2382" y="2205"/>
                    </a:lnTo>
                    <a:lnTo>
                      <a:pt x="2433" y="2221"/>
                    </a:lnTo>
                    <a:lnTo>
                      <a:pt x="2488" y="2232"/>
                    </a:lnTo>
                    <a:lnTo>
                      <a:pt x="2545" y="2239"/>
                    </a:lnTo>
                    <a:lnTo>
                      <a:pt x="2603" y="2242"/>
                    </a:lnTo>
                    <a:lnTo>
                      <a:pt x="2662" y="2239"/>
                    </a:lnTo>
                    <a:lnTo>
                      <a:pt x="2718" y="2232"/>
                    </a:lnTo>
                    <a:lnTo>
                      <a:pt x="2773" y="2221"/>
                    </a:lnTo>
                    <a:lnTo>
                      <a:pt x="2825" y="2205"/>
                    </a:lnTo>
                    <a:lnTo>
                      <a:pt x="2874" y="2186"/>
                    </a:lnTo>
                    <a:lnTo>
                      <a:pt x="2919" y="2164"/>
                    </a:lnTo>
                    <a:lnTo>
                      <a:pt x="2961" y="2138"/>
                    </a:lnTo>
                    <a:lnTo>
                      <a:pt x="2999" y="2109"/>
                    </a:lnTo>
                    <a:lnTo>
                      <a:pt x="3032" y="2077"/>
                    </a:lnTo>
                    <a:lnTo>
                      <a:pt x="3060" y="2043"/>
                    </a:lnTo>
                    <a:lnTo>
                      <a:pt x="3082" y="2008"/>
                    </a:lnTo>
                    <a:lnTo>
                      <a:pt x="3099" y="1970"/>
                    </a:lnTo>
                    <a:lnTo>
                      <a:pt x="3109" y="1932"/>
                    </a:lnTo>
                    <a:lnTo>
                      <a:pt x="3112" y="1891"/>
                    </a:lnTo>
                    <a:lnTo>
                      <a:pt x="3109" y="1851"/>
                    </a:lnTo>
                    <a:lnTo>
                      <a:pt x="3099" y="1813"/>
                    </a:lnTo>
                    <a:lnTo>
                      <a:pt x="3082" y="1775"/>
                    </a:lnTo>
                    <a:lnTo>
                      <a:pt x="3060" y="1740"/>
                    </a:lnTo>
                    <a:lnTo>
                      <a:pt x="3032" y="1706"/>
                    </a:lnTo>
                    <a:lnTo>
                      <a:pt x="2999" y="1675"/>
                    </a:lnTo>
                    <a:lnTo>
                      <a:pt x="2961" y="1646"/>
                    </a:lnTo>
                    <a:lnTo>
                      <a:pt x="2919" y="1620"/>
                    </a:lnTo>
                    <a:lnTo>
                      <a:pt x="2874" y="1598"/>
                    </a:lnTo>
                    <a:lnTo>
                      <a:pt x="2825" y="1579"/>
                    </a:lnTo>
                    <a:lnTo>
                      <a:pt x="2773" y="1563"/>
                    </a:lnTo>
                    <a:lnTo>
                      <a:pt x="2718" y="1552"/>
                    </a:lnTo>
                    <a:lnTo>
                      <a:pt x="2662" y="1545"/>
                    </a:lnTo>
                    <a:lnTo>
                      <a:pt x="2603" y="1542"/>
                    </a:lnTo>
                    <a:close/>
                    <a:moveTo>
                      <a:pt x="707" y="1542"/>
                    </a:moveTo>
                    <a:lnTo>
                      <a:pt x="652" y="1544"/>
                    </a:lnTo>
                    <a:lnTo>
                      <a:pt x="599" y="1551"/>
                    </a:lnTo>
                    <a:lnTo>
                      <a:pt x="547" y="1560"/>
                    </a:lnTo>
                    <a:lnTo>
                      <a:pt x="498" y="1574"/>
                    </a:lnTo>
                    <a:lnTo>
                      <a:pt x="452" y="1591"/>
                    </a:lnTo>
                    <a:lnTo>
                      <a:pt x="408" y="1611"/>
                    </a:lnTo>
                    <a:lnTo>
                      <a:pt x="368" y="1633"/>
                    </a:lnTo>
                    <a:lnTo>
                      <a:pt x="330" y="1659"/>
                    </a:lnTo>
                    <a:lnTo>
                      <a:pt x="297" y="1687"/>
                    </a:lnTo>
                    <a:lnTo>
                      <a:pt x="268" y="1717"/>
                    </a:lnTo>
                    <a:lnTo>
                      <a:pt x="243" y="1749"/>
                    </a:lnTo>
                    <a:lnTo>
                      <a:pt x="224" y="1782"/>
                    </a:lnTo>
                    <a:lnTo>
                      <a:pt x="209" y="1818"/>
                    </a:lnTo>
                    <a:lnTo>
                      <a:pt x="201" y="1854"/>
                    </a:lnTo>
                    <a:lnTo>
                      <a:pt x="197" y="1891"/>
                    </a:lnTo>
                    <a:lnTo>
                      <a:pt x="201" y="1932"/>
                    </a:lnTo>
                    <a:lnTo>
                      <a:pt x="211" y="1970"/>
                    </a:lnTo>
                    <a:lnTo>
                      <a:pt x="228" y="2008"/>
                    </a:lnTo>
                    <a:lnTo>
                      <a:pt x="250" y="2043"/>
                    </a:lnTo>
                    <a:lnTo>
                      <a:pt x="278" y="2077"/>
                    </a:lnTo>
                    <a:lnTo>
                      <a:pt x="311" y="2109"/>
                    </a:lnTo>
                    <a:lnTo>
                      <a:pt x="349" y="2138"/>
                    </a:lnTo>
                    <a:lnTo>
                      <a:pt x="391" y="2164"/>
                    </a:lnTo>
                    <a:lnTo>
                      <a:pt x="436" y="2186"/>
                    </a:lnTo>
                    <a:lnTo>
                      <a:pt x="485" y="2205"/>
                    </a:lnTo>
                    <a:lnTo>
                      <a:pt x="537" y="2221"/>
                    </a:lnTo>
                    <a:lnTo>
                      <a:pt x="592" y="2232"/>
                    </a:lnTo>
                    <a:lnTo>
                      <a:pt x="648" y="2239"/>
                    </a:lnTo>
                    <a:lnTo>
                      <a:pt x="707" y="2242"/>
                    </a:lnTo>
                    <a:lnTo>
                      <a:pt x="765" y="2239"/>
                    </a:lnTo>
                    <a:lnTo>
                      <a:pt x="822" y="2232"/>
                    </a:lnTo>
                    <a:lnTo>
                      <a:pt x="876" y="2221"/>
                    </a:lnTo>
                    <a:lnTo>
                      <a:pt x="928" y="2205"/>
                    </a:lnTo>
                    <a:lnTo>
                      <a:pt x="977" y="2186"/>
                    </a:lnTo>
                    <a:lnTo>
                      <a:pt x="1024" y="2164"/>
                    </a:lnTo>
                    <a:lnTo>
                      <a:pt x="1065" y="2138"/>
                    </a:lnTo>
                    <a:lnTo>
                      <a:pt x="1103" y="2109"/>
                    </a:lnTo>
                    <a:lnTo>
                      <a:pt x="1135" y="2077"/>
                    </a:lnTo>
                    <a:lnTo>
                      <a:pt x="1163" y="2043"/>
                    </a:lnTo>
                    <a:lnTo>
                      <a:pt x="1185" y="2008"/>
                    </a:lnTo>
                    <a:lnTo>
                      <a:pt x="1202" y="1970"/>
                    </a:lnTo>
                    <a:lnTo>
                      <a:pt x="1212" y="1932"/>
                    </a:lnTo>
                    <a:lnTo>
                      <a:pt x="1217" y="1891"/>
                    </a:lnTo>
                    <a:lnTo>
                      <a:pt x="1212" y="1851"/>
                    </a:lnTo>
                    <a:lnTo>
                      <a:pt x="1202" y="1813"/>
                    </a:lnTo>
                    <a:lnTo>
                      <a:pt x="1185" y="1775"/>
                    </a:lnTo>
                    <a:lnTo>
                      <a:pt x="1163" y="1740"/>
                    </a:lnTo>
                    <a:lnTo>
                      <a:pt x="1135" y="1706"/>
                    </a:lnTo>
                    <a:lnTo>
                      <a:pt x="1103" y="1675"/>
                    </a:lnTo>
                    <a:lnTo>
                      <a:pt x="1065" y="1646"/>
                    </a:lnTo>
                    <a:lnTo>
                      <a:pt x="1024" y="1620"/>
                    </a:lnTo>
                    <a:lnTo>
                      <a:pt x="977" y="1598"/>
                    </a:lnTo>
                    <a:lnTo>
                      <a:pt x="928" y="1579"/>
                    </a:lnTo>
                    <a:lnTo>
                      <a:pt x="876" y="1563"/>
                    </a:lnTo>
                    <a:lnTo>
                      <a:pt x="822" y="1552"/>
                    </a:lnTo>
                    <a:lnTo>
                      <a:pt x="765" y="1545"/>
                    </a:lnTo>
                    <a:lnTo>
                      <a:pt x="707" y="1542"/>
                    </a:lnTo>
                    <a:close/>
                    <a:moveTo>
                      <a:pt x="1655" y="1227"/>
                    </a:moveTo>
                    <a:lnTo>
                      <a:pt x="1621" y="1229"/>
                    </a:lnTo>
                    <a:lnTo>
                      <a:pt x="1589" y="1234"/>
                    </a:lnTo>
                    <a:lnTo>
                      <a:pt x="1559" y="1243"/>
                    </a:lnTo>
                    <a:lnTo>
                      <a:pt x="1532" y="1255"/>
                    </a:lnTo>
                    <a:lnTo>
                      <a:pt x="1507" y="1270"/>
                    </a:lnTo>
                    <a:lnTo>
                      <a:pt x="1486" y="1287"/>
                    </a:lnTo>
                    <a:lnTo>
                      <a:pt x="1469" y="1306"/>
                    </a:lnTo>
                    <a:lnTo>
                      <a:pt x="1457" y="1327"/>
                    </a:lnTo>
                    <a:lnTo>
                      <a:pt x="1449" y="1349"/>
                    </a:lnTo>
                    <a:lnTo>
                      <a:pt x="1446" y="1373"/>
                    </a:lnTo>
                    <a:lnTo>
                      <a:pt x="1449" y="1397"/>
                    </a:lnTo>
                    <a:lnTo>
                      <a:pt x="1457" y="1420"/>
                    </a:lnTo>
                    <a:lnTo>
                      <a:pt x="1469" y="1441"/>
                    </a:lnTo>
                    <a:lnTo>
                      <a:pt x="1486" y="1460"/>
                    </a:lnTo>
                    <a:lnTo>
                      <a:pt x="1507" y="1477"/>
                    </a:lnTo>
                    <a:lnTo>
                      <a:pt x="1532" y="1491"/>
                    </a:lnTo>
                    <a:lnTo>
                      <a:pt x="1559" y="1503"/>
                    </a:lnTo>
                    <a:lnTo>
                      <a:pt x="1589" y="1512"/>
                    </a:lnTo>
                    <a:lnTo>
                      <a:pt x="1621" y="1518"/>
                    </a:lnTo>
                    <a:lnTo>
                      <a:pt x="1655" y="1519"/>
                    </a:lnTo>
                    <a:lnTo>
                      <a:pt x="1690" y="1518"/>
                    </a:lnTo>
                    <a:lnTo>
                      <a:pt x="1722" y="1512"/>
                    </a:lnTo>
                    <a:lnTo>
                      <a:pt x="1752" y="1503"/>
                    </a:lnTo>
                    <a:lnTo>
                      <a:pt x="1780" y="1491"/>
                    </a:lnTo>
                    <a:lnTo>
                      <a:pt x="1804" y="1477"/>
                    </a:lnTo>
                    <a:lnTo>
                      <a:pt x="1825" y="1460"/>
                    </a:lnTo>
                    <a:lnTo>
                      <a:pt x="1842" y="1441"/>
                    </a:lnTo>
                    <a:lnTo>
                      <a:pt x="1855" y="1420"/>
                    </a:lnTo>
                    <a:lnTo>
                      <a:pt x="1863" y="1397"/>
                    </a:lnTo>
                    <a:lnTo>
                      <a:pt x="1865" y="1373"/>
                    </a:lnTo>
                    <a:lnTo>
                      <a:pt x="1863" y="1349"/>
                    </a:lnTo>
                    <a:lnTo>
                      <a:pt x="1855" y="1327"/>
                    </a:lnTo>
                    <a:lnTo>
                      <a:pt x="1842" y="1306"/>
                    </a:lnTo>
                    <a:lnTo>
                      <a:pt x="1825" y="1287"/>
                    </a:lnTo>
                    <a:lnTo>
                      <a:pt x="1804" y="1270"/>
                    </a:lnTo>
                    <a:lnTo>
                      <a:pt x="1780" y="1255"/>
                    </a:lnTo>
                    <a:lnTo>
                      <a:pt x="1752" y="1243"/>
                    </a:lnTo>
                    <a:lnTo>
                      <a:pt x="1722" y="1234"/>
                    </a:lnTo>
                    <a:lnTo>
                      <a:pt x="1690" y="1229"/>
                    </a:lnTo>
                    <a:lnTo>
                      <a:pt x="1655" y="1227"/>
                    </a:lnTo>
                    <a:close/>
                    <a:moveTo>
                      <a:pt x="962" y="0"/>
                    </a:moveTo>
                    <a:lnTo>
                      <a:pt x="1016" y="2"/>
                    </a:lnTo>
                    <a:lnTo>
                      <a:pt x="1068" y="8"/>
                    </a:lnTo>
                    <a:lnTo>
                      <a:pt x="1119" y="18"/>
                    </a:lnTo>
                    <a:lnTo>
                      <a:pt x="1168" y="31"/>
                    </a:lnTo>
                    <a:lnTo>
                      <a:pt x="1216" y="48"/>
                    </a:lnTo>
                    <a:lnTo>
                      <a:pt x="1261" y="68"/>
                    </a:lnTo>
                    <a:lnTo>
                      <a:pt x="1303" y="91"/>
                    </a:lnTo>
                    <a:lnTo>
                      <a:pt x="1341" y="117"/>
                    </a:lnTo>
                    <a:lnTo>
                      <a:pt x="1376" y="145"/>
                    </a:lnTo>
                    <a:lnTo>
                      <a:pt x="1407" y="176"/>
                    </a:lnTo>
                    <a:lnTo>
                      <a:pt x="1433" y="208"/>
                    </a:lnTo>
                    <a:lnTo>
                      <a:pt x="1455" y="243"/>
                    </a:lnTo>
                    <a:lnTo>
                      <a:pt x="1470" y="279"/>
                    </a:lnTo>
                    <a:lnTo>
                      <a:pt x="1480" y="316"/>
                    </a:lnTo>
                    <a:lnTo>
                      <a:pt x="1483" y="355"/>
                    </a:lnTo>
                    <a:lnTo>
                      <a:pt x="1482" y="370"/>
                    </a:lnTo>
                    <a:lnTo>
                      <a:pt x="1481" y="384"/>
                    </a:lnTo>
                    <a:lnTo>
                      <a:pt x="1478" y="434"/>
                    </a:lnTo>
                    <a:lnTo>
                      <a:pt x="1519" y="421"/>
                    </a:lnTo>
                    <a:lnTo>
                      <a:pt x="1562" y="412"/>
                    </a:lnTo>
                    <a:lnTo>
                      <a:pt x="1608" y="406"/>
                    </a:lnTo>
                    <a:lnTo>
                      <a:pt x="1655" y="404"/>
                    </a:lnTo>
                    <a:lnTo>
                      <a:pt x="1703" y="406"/>
                    </a:lnTo>
                    <a:lnTo>
                      <a:pt x="1748" y="412"/>
                    </a:lnTo>
                    <a:lnTo>
                      <a:pt x="1792" y="421"/>
                    </a:lnTo>
                    <a:lnTo>
                      <a:pt x="1832" y="434"/>
                    </a:lnTo>
                    <a:lnTo>
                      <a:pt x="1829" y="384"/>
                    </a:lnTo>
                    <a:lnTo>
                      <a:pt x="1827" y="369"/>
                    </a:lnTo>
                    <a:lnTo>
                      <a:pt x="1827" y="355"/>
                    </a:lnTo>
                    <a:lnTo>
                      <a:pt x="1830" y="316"/>
                    </a:lnTo>
                    <a:lnTo>
                      <a:pt x="1840" y="278"/>
                    </a:lnTo>
                    <a:lnTo>
                      <a:pt x="1855" y="242"/>
                    </a:lnTo>
                    <a:lnTo>
                      <a:pt x="1876" y="208"/>
                    </a:lnTo>
                    <a:lnTo>
                      <a:pt x="1903" y="175"/>
                    </a:lnTo>
                    <a:lnTo>
                      <a:pt x="1934" y="145"/>
                    </a:lnTo>
                    <a:lnTo>
                      <a:pt x="1969" y="117"/>
                    </a:lnTo>
                    <a:lnTo>
                      <a:pt x="2007" y="91"/>
                    </a:lnTo>
                    <a:lnTo>
                      <a:pt x="2049" y="68"/>
                    </a:lnTo>
                    <a:lnTo>
                      <a:pt x="2094" y="48"/>
                    </a:lnTo>
                    <a:lnTo>
                      <a:pt x="2142" y="31"/>
                    </a:lnTo>
                    <a:lnTo>
                      <a:pt x="2191" y="18"/>
                    </a:lnTo>
                    <a:lnTo>
                      <a:pt x="2242" y="8"/>
                    </a:lnTo>
                    <a:lnTo>
                      <a:pt x="2294" y="2"/>
                    </a:lnTo>
                    <a:lnTo>
                      <a:pt x="2348" y="0"/>
                    </a:lnTo>
                    <a:lnTo>
                      <a:pt x="2404" y="2"/>
                    </a:lnTo>
                    <a:lnTo>
                      <a:pt x="2458" y="9"/>
                    </a:lnTo>
                    <a:lnTo>
                      <a:pt x="2511" y="20"/>
                    </a:lnTo>
                    <a:lnTo>
                      <a:pt x="2561" y="36"/>
                    </a:lnTo>
                    <a:lnTo>
                      <a:pt x="2608" y="55"/>
                    </a:lnTo>
                    <a:lnTo>
                      <a:pt x="2652" y="78"/>
                    </a:lnTo>
                    <a:lnTo>
                      <a:pt x="2692" y="104"/>
                    </a:lnTo>
                    <a:lnTo>
                      <a:pt x="2728" y="133"/>
                    </a:lnTo>
                    <a:lnTo>
                      <a:pt x="2759" y="165"/>
                    </a:lnTo>
                    <a:lnTo>
                      <a:pt x="2787" y="199"/>
                    </a:lnTo>
                    <a:lnTo>
                      <a:pt x="2808" y="236"/>
                    </a:lnTo>
                    <a:lnTo>
                      <a:pt x="2824" y="274"/>
                    </a:lnTo>
                    <a:lnTo>
                      <a:pt x="2833" y="314"/>
                    </a:lnTo>
                    <a:lnTo>
                      <a:pt x="2837" y="355"/>
                    </a:lnTo>
                    <a:lnTo>
                      <a:pt x="2896" y="818"/>
                    </a:lnTo>
                    <a:lnTo>
                      <a:pt x="2941" y="843"/>
                    </a:lnTo>
                    <a:lnTo>
                      <a:pt x="2984" y="871"/>
                    </a:lnTo>
                    <a:lnTo>
                      <a:pt x="3023" y="901"/>
                    </a:lnTo>
                    <a:lnTo>
                      <a:pt x="3057" y="934"/>
                    </a:lnTo>
                    <a:lnTo>
                      <a:pt x="3088" y="969"/>
                    </a:lnTo>
                    <a:lnTo>
                      <a:pt x="3115" y="1006"/>
                    </a:lnTo>
                    <a:lnTo>
                      <a:pt x="3137" y="1045"/>
                    </a:lnTo>
                    <a:lnTo>
                      <a:pt x="3155" y="1085"/>
                    </a:lnTo>
                    <a:lnTo>
                      <a:pt x="3168" y="1127"/>
                    </a:lnTo>
                    <a:lnTo>
                      <a:pt x="3175" y="1171"/>
                    </a:lnTo>
                    <a:lnTo>
                      <a:pt x="3301" y="1806"/>
                    </a:lnTo>
                    <a:lnTo>
                      <a:pt x="3301" y="1808"/>
                    </a:lnTo>
                    <a:lnTo>
                      <a:pt x="3302" y="1810"/>
                    </a:lnTo>
                    <a:lnTo>
                      <a:pt x="3305" y="1830"/>
                    </a:lnTo>
                    <a:lnTo>
                      <a:pt x="3309" y="1860"/>
                    </a:lnTo>
                    <a:lnTo>
                      <a:pt x="3311" y="1891"/>
                    </a:lnTo>
                    <a:lnTo>
                      <a:pt x="3307" y="1944"/>
                    </a:lnTo>
                    <a:lnTo>
                      <a:pt x="3298" y="1995"/>
                    </a:lnTo>
                    <a:lnTo>
                      <a:pt x="3282" y="2045"/>
                    </a:lnTo>
                    <a:lnTo>
                      <a:pt x="3261" y="2092"/>
                    </a:lnTo>
                    <a:lnTo>
                      <a:pt x="3235" y="2139"/>
                    </a:lnTo>
                    <a:lnTo>
                      <a:pt x="3202" y="2182"/>
                    </a:lnTo>
                    <a:lnTo>
                      <a:pt x="3166" y="2223"/>
                    </a:lnTo>
                    <a:lnTo>
                      <a:pt x="3125" y="2260"/>
                    </a:lnTo>
                    <a:lnTo>
                      <a:pt x="3080" y="2295"/>
                    </a:lnTo>
                    <a:lnTo>
                      <a:pt x="3031" y="2327"/>
                    </a:lnTo>
                    <a:lnTo>
                      <a:pt x="2978" y="2355"/>
                    </a:lnTo>
                    <a:lnTo>
                      <a:pt x="2922" y="2379"/>
                    </a:lnTo>
                    <a:lnTo>
                      <a:pt x="2864" y="2400"/>
                    </a:lnTo>
                    <a:lnTo>
                      <a:pt x="2802" y="2416"/>
                    </a:lnTo>
                    <a:lnTo>
                      <a:pt x="2737" y="2428"/>
                    </a:lnTo>
                    <a:lnTo>
                      <a:pt x="2672" y="2436"/>
                    </a:lnTo>
                    <a:lnTo>
                      <a:pt x="2604" y="2438"/>
                    </a:lnTo>
                    <a:lnTo>
                      <a:pt x="2535" y="2436"/>
                    </a:lnTo>
                    <a:lnTo>
                      <a:pt x="2469" y="2428"/>
                    </a:lnTo>
                    <a:lnTo>
                      <a:pt x="2406" y="2416"/>
                    </a:lnTo>
                    <a:lnTo>
                      <a:pt x="2344" y="2400"/>
                    </a:lnTo>
                    <a:lnTo>
                      <a:pt x="2285" y="2379"/>
                    </a:lnTo>
                    <a:lnTo>
                      <a:pt x="2229" y="2355"/>
                    </a:lnTo>
                    <a:lnTo>
                      <a:pt x="2177" y="2327"/>
                    </a:lnTo>
                    <a:lnTo>
                      <a:pt x="2128" y="2295"/>
                    </a:lnTo>
                    <a:lnTo>
                      <a:pt x="2082" y="2260"/>
                    </a:lnTo>
                    <a:lnTo>
                      <a:pt x="2041" y="2223"/>
                    </a:lnTo>
                    <a:lnTo>
                      <a:pt x="2005" y="2182"/>
                    </a:lnTo>
                    <a:lnTo>
                      <a:pt x="1973" y="2139"/>
                    </a:lnTo>
                    <a:lnTo>
                      <a:pt x="1947" y="2092"/>
                    </a:lnTo>
                    <a:lnTo>
                      <a:pt x="1926" y="2045"/>
                    </a:lnTo>
                    <a:lnTo>
                      <a:pt x="1910" y="1995"/>
                    </a:lnTo>
                    <a:lnTo>
                      <a:pt x="1901" y="1944"/>
                    </a:lnTo>
                    <a:lnTo>
                      <a:pt x="1898" y="1891"/>
                    </a:lnTo>
                    <a:lnTo>
                      <a:pt x="1898" y="1642"/>
                    </a:lnTo>
                    <a:lnTo>
                      <a:pt x="1853" y="1660"/>
                    </a:lnTo>
                    <a:lnTo>
                      <a:pt x="1807" y="1674"/>
                    </a:lnTo>
                    <a:lnTo>
                      <a:pt x="1759" y="1684"/>
                    </a:lnTo>
                    <a:lnTo>
                      <a:pt x="1708" y="1690"/>
                    </a:lnTo>
                    <a:lnTo>
                      <a:pt x="1655" y="1692"/>
                    </a:lnTo>
                    <a:lnTo>
                      <a:pt x="1603" y="1690"/>
                    </a:lnTo>
                    <a:lnTo>
                      <a:pt x="1552" y="1684"/>
                    </a:lnTo>
                    <a:lnTo>
                      <a:pt x="1504" y="1673"/>
                    </a:lnTo>
                    <a:lnTo>
                      <a:pt x="1457" y="1659"/>
                    </a:lnTo>
                    <a:lnTo>
                      <a:pt x="1413" y="1642"/>
                    </a:lnTo>
                    <a:lnTo>
                      <a:pt x="1413" y="1891"/>
                    </a:lnTo>
                    <a:lnTo>
                      <a:pt x="1410" y="1944"/>
                    </a:lnTo>
                    <a:lnTo>
                      <a:pt x="1400" y="1995"/>
                    </a:lnTo>
                    <a:lnTo>
                      <a:pt x="1385" y="2045"/>
                    </a:lnTo>
                    <a:lnTo>
                      <a:pt x="1364" y="2092"/>
                    </a:lnTo>
                    <a:lnTo>
                      <a:pt x="1337" y="2139"/>
                    </a:lnTo>
                    <a:lnTo>
                      <a:pt x="1306" y="2182"/>
                    </a:lnTo>
                    <a:lnTo>
                      <a:pt x="1270" y="2223"/>
                    </a:lnTo>
                    <a:lnTo>
                      <a:pt x="1229" y="2260"/>
                    </a:lnTo>
                    <a:lnTo>
                      <a:pt x="1183" y="2295"/>
                    </a:lnTo>
                    <a:lnTo>
                      <a:pt x="1134" y="2327"/>
                    </a:lnTo>
                    <a:lnTo>
                      <a:pt x="1082" y="2355"/>
                    </a:lnTo>
                    <a:lnTo>
                      <a:pt x="1026" y="2379"/>
                    </a:lnTo>
                    <a:lnTo>
                      <a:pt x="966" y="2400"/>
                    </a:lnTo>
                    <a:lnTo>
                      <a:pt x="905" y="2416"/>
                    </a:lnTo>
                    <a:lnTo>
                      <a:pt x="841" y="2428"/>
                    </a:lnTo>
                    <a:lnTo>
                      <a:pt x="775" y="2436"/>
                    </a:lnTo>
                    <a:lnTo>
                      <a:pt x="707" y="2438"/>
                    </a:lnTo>
                    <a:lnTo>
                      <a:pt x="639" y="2436"/>
                    </a:lnTo>
                    <a:lnTo>
                      <a:pt x="573" y="2428"/>
                    </a:lnTo>
                    <a:lnTo>
                      <a:pt x="508" y="2416"/>
                    </a:lnTo>
                    <a:lnTo>
                      <a:pt x="447" y="2400"/>
                    </a:lnTo>
                    <a:lnTo>
                      <a:pt x="388" y="2379"/>
                    </a:lnTo>
                    <a:lnTo>
                      <a:pt x="332" y="2355"/>
                    </a:lnTo>
                    <a:lnTo>
                      <a:pt x="279" y="2327"/>
                    </a:lnTo>
                    <a:lnTo>
                      <a:pt x="230" y="2295"/>
                    </a:lnTo>
                    <a:lnTo>
                      <a:pt x="185" y="2260"/>
                    </a:lnTo>
                    <a:lnTo>
                      <a:pt x="144" y="2223"/>
                    </a:lnTo>
                    <a:lnTo>
                      <a:pt x="107" y="2182"/>
                    </a:lnTo>
                    <a:lnTo>
                      <a:pt x="76" y="2139"/>
                    </a:lnTo>
                    <a:lnTo>
                      <a:pt x="49" y="2092"/>
                    </a:lnTo>
                    <a:lnTo>
                      <a:pt x="28" y="2045"/>
                    </a:lnTo>
                    <a:lnTo>
                      <a:pt x="13" y="1995"/>
                    </a:lnTo>
                    <a:lnTo>
                      <a:pt x="3" y="1944"/>
                    </a:lnTo>
                    <a:lnTo>
                      <a:pt x="0" y="1891"/>
                    </a:lnTo>
                    <a:lnTo>
                      <a:pt x="1" y="1860"/>
                    </a:lnTo>
                    <a:lnTo>
                      <a:pt x="5" y="1830"/>
                    </a:lnTo>
                    <a:lnTo>
                      <a:pt x="8" y="1810"/>
                    </a:lnTo>
                    <a:lnTo>
                      <a:pt x="8" y="1808"/>
                    </a:lnTo>
                    <a:lnTo>
                      <a:pt x="9" y="1806"/>
                    </a:lnTo>
                    <a:lnTo>
                      <a:pt x="135" y="1171"/>
                    </a:lnTo>
                    <a:lnTo>
                      <a:pt x="142" y="1127"/>
                    </a:lnTo>
                    <a:lnTo>
                      <a:pt x="155" y="1085"/>
                    </a:lnTo>
                    <a:lnTo>
                      <a:pt x="173" y="1045"/>
                    </a:lnTo>
                    <a:lnTo>
                      <a:pt x="195" y="1006"/>
                    </a:lnTo>
                    <a:lnTo>
                      <a:pt x="222" y="969"/>
                    </a:lnTo>
                    <a:lnTo>
                      <a:pt x="253" y="934"/>
                    </a:lnTo>
                    <a:lnTo>
                      <a:pt x="287" y="901"/>
                    </a:lnTo>
                    <a:lnTo>
                      <a:pt x="326" y="870"/>
                    </a:lnTo>
                    <a:lnTo>
                      <a:pt x="369" y="843"/>
                    </a:lnTo>
                    <a:lnTo>
                      <a:pt x="414" y="818"/>
                    </a:lnTo>
                    <a:lnTo>
                      <a:pt x="473" y="355"/>
                    </a:lnTo>
                    <a:lnTo>
                      <a:pt x="477" y="314"/>
                    </a:lnTo>
                    <a:lnTo>
                      <a:pt x="486" y="274"/>
                    </a:lnTo>
                    <a:lnTo>
                      <a:pt x="502" y="236"/>
                    </a:lnTo>
                    <a:lnTo>
                      <a:pt x="523" y="199"/>
                    </a:lnTo>
                    <a:lnTo>
                      <a:pt x="550" y="165"/>
                    </a:lnTo>
                    <a:lnTo>
                      <a:pt x="582" y="133"/>
                    </a:lnTo>
                    <a:lnTo>
                      <a:pt x="618" y="104"/>
                    </a:lnTo>
                    <a:lnTo>
                      <a:pt x="658" y="78"/>
                    </a:lnTo>
                    <a:lnTo>
                      <a:pt x="702" y="55"/>
                    </a:lnTo>
                    <a:lnTo>
                      <a:pt x="749" y="36"/>
                    </a:lnTo>
                    <a:lnTo>
                      <a:pt x="799" y="20"/>
                    </a:lnTo>
                    <a:lnTo>
                      <a:pt x="852" y="9"/>
                    </a:lnTo>
                    <a:lnTo>
                      <a:pt x="906" y="2"/>
                    </a:lnTo>
                    <a:lnTo>
                      <a:pt x="9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 name="Freeform 1401"/>
              <p:cNvSpPr>
                <a:spLocks/>
              </p:cNvSpPr>
              <p:nvPr/>
            </p:nvSpPr>
            <p:spPr bwMode="auto">
              <a:xfrm>
                <a:off x="5718175" y="5283200"/>
                <a:ext cx="53975" cy="31750"/>
              </a:xfrm>
              <a:custGeom>
                <a:avLst/>
                <a:gdLst>
                  <a:gd name="T0" fmla="*/ 288 w 586"/>
                  <a:gd name="T1" fmla="*/ 0 h 343"/>
                  <a:gd name="T2" fmla="*/ 326 w 586"/>
                  <a:gd name="T3" fmla="*/ 2 h 343"/>
                  <a:gd name="T4" fmla="*/ 363 w 586"/>
                  <a:gd name="T5" fmla="*/ 8 h 343"/>
                  <a:gd name="T6" fmla="*/ 398 w 586"/>
                  <a:gd name="T7" fmla="*/ 16 h 343"/>
                  <a:gd name="T8" fmla="*/ 432 w 586"/>
                  <a:gd name="T9" fmla="*/ 28 h 343"/>
                  <a:gd name="T10" fmla="*/ 464 w 586"/>
                  <a:gd name="T11" fmla="*/ 43 h 343"/>
                  <a:gd name="T12" fmla="*/ 494 w 586"/>
                  <a:gd name="T13" fmla="*/ 60 h 343"/>
                  <a:gd name="T14" fmla="*/ 520 w 586"/>
                  <a:gd name="T15" fmla="*/ 80 h 343"/>
                  <a:gd name="T16" fmla="*/ 543 w 586"/>
                  <a:gd name="T17" fmla="*/ 101 h 343"/>
                  <a:gd name="T18" fmla="*/ 561 w 586"/>
                  <a:gd name="T19" fmla="*/ 125 h 343"/>
                  <a:gd name="T20" fmla="*/ 575 w 586"/>
                  <a:gd name="T21" fmla="*/ 150 h 343"/>
                  <a:gd name="T22" fmla="*/ 583 w 586"/>
                  <a:gd name="T23" fmla="*/ 176 h 343"/>
                  <a:gd name="T24" fmla="*/ 586 w 586"/>
                  <a:gd name="T25" fmla="*/ 204 h 343"/>
                  <a:gd name="T26" fmla="*/ 579 w 586"/>
                  <a:gd name="T27" fmla="*/ 312 h 343"/>
                  <a:gd name="T28" fmla="*/ 576 w 586"/>
                  <a:gd name="T29" fmla="*/ 325 h 343"/>
                  <a:gd name="T30" fmla="*/ 569 w 586"/>
                  <a:gd name="T31" fmla="*/ 335 h 343"/>
                  <a:gd name="T32" fmla="*/ 558 w 586"/>
                  <a:gd name="T33" fmla="*/ 341 h 343"/>
                  <a:gd name="T34" fmla="*/ 546 w 586"/>
                  <a:gd name="T35" fmla="*/ 343 h 343"/>
                  <a:gd name="T36" fmla="*/ 533 w 586"/>
                  <a:gd name="T37" fmla="*/ 341 h 343"/>
                  <a:gd name="T38" fmla="*/ 475 w 586"/>
                  <a:gd name="T39" fmla="*/ 317 h 343"/>
                  <a:gd name="T40" fmla="*/ 412 w 586"/>
                  <a:gd name="T41" fmla="*/ 299 h 343"/>
                  <a:gd name="T42" fmla="*/ 349 w 586"/>
                  <a:gd name="T43" fmla="*/ 285 h 343"/>
                  <a:gd name="T44" fmla="*/ 285 w 586"/>
                  <a:gd name="T45" fmla="*/ 277 h 343"/>
                  <a:gd name="T46" fmla="*/ 219 w 586"/>
                  <a:gd name="T47" fmla="*/ 274 h 343"/>
                  <a:gd name="T48" fmla="*/ 159 w 586"/>
                  <a:gd name="T49" fmla="*/ 277 h 343"/>
                  <a:gd name="T50" fmla="*/ 99 w 586"/>
                  <a:gd name="T51" fmla="*/ 284 h 343"/>
                  <a:gd name="T52" fmla="*/ 42 w 586"/>
                  <a:gd name="T53" fmla="*/ 296 h 343"/>
                  <a:gd name="T54" fmla="*/ 27 w 586"/>
                  <a:gd name="T55" fmla="*/ 297 h 343"/>
                  <a:gd name="T56" fmla="*/ 16 w 586"/>
                  <a:gd name="T57" fmla="*/ 292 h 343"/>
                  <a:gd name="T58" fmla="*/ 6 w 586"/>
                  <a:gd name="T59" fmla="*/ 284 h 343"/>
                  <a:gd name="T60" fmla="*/ 1 w 586"/>
                  <a:gd name="T61" fmla="*/ 273 h 343"/>
                  <a:gd name="T62" fmla="*/ 0 w 586"/>
                  <a:gd name="T63" fmla="*/ 260 h 343"/>
                  <a:gd name="T64" fmla="*/ 8 w 586"/>
                  <a:gd name="T65" fmla="*/ 195 h 343"/>
                  <a:gd name="T66" fmla="*/ 13 w 586"/>
                  <a:gd name="T67" fmla="*/ 167 h 343"/>
                  <a:gd name="T68" fmla="*/ 23 w 586"/>
                  <a:gd name="T69" fmla="*/ 139 h 343"/>
                  <a:gd name="T70" fmla="*/ 39 w 586"/>
                  <a:gd name="T71" fmla="*/ 113 h 343"/>
                  <a:gd name="T72" fmla="*/ 58 w 586"/>
                  <a:gd name="T73" fmla="*/ 89 h 343"/>
                  <a:gd name="T74" fmla="*/ 82 w 586"/>
                  <a:gd name="T75" fmla="*/ 67 h 343"/>
                  <a:gd name="T76" fmla="*/ 109 w 586"/>
                  <a:gd name="T77" fmla="*/ 48 h 343"/>
                  <a:gd name="T78" fmla="*/ 140 w 586"/>
                  <a:gd name="T79" fmla="*/ 32 h 343"/>
                  <a:gd name="T80" fmla="*/ 173 w 586"/>
                  <a:gd name="T81" fmla="*/ 18 h 343"/>
                  <a:gd name="T82" fmla="*/ 209 w 586"/>
                  <a:gd name="T83" fmla="*/ 8 h 343"/>
                  <a:gd name="T84" fmla="*/ 247 w 586"/>
                  <a:gd name="T85" fmla="*/ 2 h 343"/>
                  <a:gd name="T86" fmla="*/ 288 w 586"/>
                  <a:gd name="T87" fmla="*/ 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86" h="343">
                    <a:moveTo>
                      <a:pt x="288" y="0"/>
                    </a:moveTo>
                    <a:lnTo>
                      <a:pt x="326" y="2"/>
                    </a:lnTo>
                    <a:lnTo>
                      <a:pt x="363" y="8"/>
                    </a:lnTo>
                    <a:lnTo>
                      <a:pt x="398" y="16"/>
                    </a:lnTo>
                    <a:lnTo>
                      <a:pt x="432" y="28"/>
                    </a:lnTo>
                    <a:lnTo>
                      <a:pt x="464" y="43"/>
                    </a:lnTo>
                    <a:lnTo>
                      <a:pt x="494" y="60"/>
                    </a:lnTo>
                    <a:lnTo>
                      <a:pt x="520" y="80"/>
                    </a:lnTo>
                    <a:lnTo>
                      <a:pt x="543" y="101"/>
                    </a:lnTo>
                    <a:lnTo>
                      <a:pt x="561" y="125"/>
                    </a:lnTo>
                    <a:lnTo>
                      <a:pt x="575" y="150"/>
                    </a:lnTo>
                    <a:lnTo>
                      <a:pt x="583" y="176"/>
                    </a:lnTo>
                    <a:lnTo>
                      <a:pt x="586" y="204"/>
                    </a:lnTo>
                    <a:lnTo>
                      <a:pt x="579" y="312"/>
                    </a:lnTo>
                    <a:lnTo>
                      <a:pt x="576" y="325"/>
                    </a:lnTo>
                    <a:lnTo>
                      <a:pt x="569" y="335"/>
                    </a:lnTo>
                    <a:lnTo>
                      <a:pt x="558" y="341"/>
                    </a:lnTo>
                    <a:lnTo>
                      <a:pt x="546" y="343"/>
                    </a:lnTo>
                    <a:lnTo>
                      <a:pt x="533" y="341"/>
                    </a:lnTo>
                    <a:lnTo>
                      <a:pt x="475" y="317"/>
                    </a:lnTo>
                    <a:lnTo>
                      <a:pt x="412" y="299"/>
                    </a:lnTo>
                    <a:lnTo>
                      <a:pt x="349" y="285"/>
                    </a:lnTo>
                    <a:lnTo>
                      <a:pt x="285" y="277"/>
                    </a:lnTo>
                    <a:lnTo>
                      <a:pt x="219" y="274"/>
                    </a:lnTo>
                    <a:lnTo>
                      <a:pt x="159" y="277"/>
                    </a:lnTo>
                    <a:lnTo>
                      <a:pt x="99" y="284"/>
                    </a:lnTo>
                    <a:lnTo>
                      <a:pt x="42" y="296"/>
                    </a:lnTo>
                    <a:lnTo>
                      <a:pt x="27" y="297"/>
                    </a:lnTo>
                    <a:lnTo>
                      <a:pt x="16" y="292"/>
                    </a:lnTo>
                    <a:lnTo>
                      <a:pt x="6" y="284"/>
                    </a:lnTo>
                    <a:lnTo>
                      <a:pt x="1" y="273"/>
                    </a:lnTo>
                    <a:lnTo>
                      <a:pt x="0" y="260"/>
                    </a:lnTo>
                    <a:lnTo>
                      <a:pt x="8" y="195"/>
                    </a:lnTo>
                    <a:lnTo>
                      <a:pt x="13" y="167"/>
                    </a:lnTo>
                    <a:lnTo>
                      <a:pt x="23" y="139"/>
                    </a:lnTo>
                    <a:lnTo>
                      <a:pt x="39" y="113"/>
                    </a:lnTo>
                    <a:lnTo>
                      <a:pt x="58" y="89"/>
                    </a:lnTo>
                    <a:lnTo>
                      <a:pt x="82" y="67"/>
                    </a:lnTo>
                    <a:lnTo>
                      <a:pt x="109" y="48"/>
                    </a:lnTo>
                    <a:lnTo>
                      <a:pt x="140" y="32"/>
                    </a:lnTo>
                    <a:lnTo>
                      <a:pt x="173" y="18"/>
                    </a:lnTo>
                    <a:lnTo>
                      <a:pt x="209" y="8"/>
                    </a:lnTo>
                    <a:lnTo>
                      <a:pt x="247" y="2"/>
                    </a:lnTo>
                    <a:lnTo>
                      <a:pt x="28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25" name="Group 124"/>
            <p:cNvGrpSpPr/>
            <p:nvPr/>
          </p:nvGrpSpPr>
          <p:grpSpPr>
            <a:xfrm>
              <a:off x="6410217" y="5245894"/>
              <a:ext cx="242888" cy="290513"/>
              <a:chOff x="6410325" y="5254625"/>
              <a:chExt cx="242888" cy="290513"/>
            </a:xfrm>
            <a:solidFill>
              <a:schemeClr val="tx1">
                <a:lumMod val="65000"/>
                <a:lumOff val="35000"/>
              </a:schemeClr>
            </a:solidFill>
          </p:grpSpPr>
          <p:sp>
            <p:nvSpPr>
              <p:cNvPr id="126" name="Freeform 1406"/>
              <p:cNvSpPr>
                <a:spLocks/>
              </p:cNvSpPr>
              <p:nvPr/>
            </p:nvSpPr>
            <p:spPr bwMode="auto">
              <a:xfrm>
                <a:off x="6604000" y="5511800"/>
                <a:ext cx="30163" cy="33338"/>
              </a:xfrm>
              <a:custGeom>
                <a:avLst/>
                <a:gdLst>
                  <a:gd name="T0" fmla="*/ 0 w 339"/>
                  <a:gd name="T1" fmla="*/ 0 h 384"/>
                  <a:gd name="T2" fmla="*/ 338 w 339"/>
                  <a:gd name="T3" fmla="*/ 0 h 384"/>
                  <a:gd name="T4" fmla="*/ 339 w 339"/>
                  <a:gd name="T5" fmla="*/ 215 h 384"/>
                  <a:gd name="T6" fmla="*/ 336 w 339"/>
                  <a:gd name="T7" fmla="*/ 245 h 384"/>
                  <a:gd name="T8" fmla="*/ 328 w 339"/>
                  <a:gd name="T9" fmla="*/ 274 h 384"/>
                  <a:gd name="T10" fmla="*/ 316 w 339"/>
                  <a:gd name="T11" fmla="*/ 301 h 384"/>
                  <a:gd name="T12" fmla="*/ 298 w 339"/>
                  <a:gd name="T13" fmla="*/ 324 h 384"/>
                  <a:gd name="T14" fmla="*/ 278 w 339"/>
                  <a:gd name="T15" fmla="*/ 344 h 384"/>
                  <a:gd name="T16" fmla="*/ 255 w 339"/>
                  <a:gd name="T17" fmla="*/ 361 h 384"/>
                  <a:gd name="T18" fmla="*/ 229 w 339"/>
                  <a:gd name="T19" fmla="*/ 373 h 384"/>
                  <a:gd name="T20" fmla="*/ 200 w 339"/>
                  <a:gd name="T21" fmla="*/ 381 h 384"/>
                  <a:gd name="T22" fmla="*/ 170 w 339"/>
                  <a:gd name="T23" fmla="*/ 384 h 384"/>
                  <a:gd name="T24" fmla="*/ 170 w 339"/>
                  <a:gd name="T25" fmla="*/ 384 h 384"/>
                  <a:gd name="T26" fmla="*/ 140 w 339"/>
                  <a:gd name="T27" fmla="*/ 381 h 384"/>
                  <a:gd name="T28" fmla="*/ 110 w 339"/>
                  <a:gd name="T29" fmla="*/ 374 h 384"/>
                  <a:gd name="T30" fmla="*/ 84 w 339"/>
                  <a:gd name="T31" fmla="*/ 361 h 384"/>
                  <a:gd name="T32" fmla="*/ 61 w 339"/>
                  <a:gd name="T33" fmla="*/ 345 h 384"/>
                  <a:gd name="T34" fmla="*/ 41 w 339"/>
                  <a:gd name="T35" fmla="*/ 325 h 384"/>
                  <a:gd name="T36" fmla="*/ 24 w 339"/>
                  <a:gd name="T37" fmla="*/ 301 h 384"/>
                  <a:gd name="T38" fmla="*/ 12 w 339"/>
                  <a:gd name="T39" fmla="*/ 275 h 384"/>
                  <a:gd name="T40" fmla="*/ 4 w 339"/>
                  <a:gd name="T41" fmla="*/ 246 h 384"/>
                  <a:gd name="T42" fmla="*/ 1 w 339"/>
                  <a:gd name="T43" fmla="*/ 216 h 384"/>
                  <a:gd name="T44" fmla="*/ 0 w 339"/>
                  <a:gd name="T45"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39" h="384">
                    <a:moveTo>
                      <a:pt x="0" y="0"/>
                    </a:moveTo>
                    <a:lnTo>
                      <a:pt x="338" y="0"/>
                    </a:lnTo>
                    <a:lnTo>
                      <a:pt x="339" y="215"/>
                    </a:lnTo>
                    <a:lnTo>
                      <a:pt x="336" y="245"/>
                    </a:lnTo>
                    <a:lnTo>
                      <a:pt x="328" y="274"/>
                    </a:lnTo>
                    <a:lnTo>
                      <a:pt x="316" y="301"/>
                    </a:lnTo>
                    <a:lnTo>
                      <a:pt x="298" y="324"/>
                    </a:lnTo>
                    <a:lnTo>
                      <a:pt x="278" y="344"/>
                    </a:lnTo>
                    <a:lnTo>
                      <a:pt x="255" y="361"/>
                    </a:lnTo>
                    <a:lnTo>
                      <a:pt x="229" y="373"/>
                    </a:lnTo>
                    <a:lnTo>
                      <a:pt x="200" y="381"/>
                    </a:lnTo>
                    <a:lnTo>
                      <a:pt x="170" y="384"/>
                    </a:lnTo>
                    <a:lnTo>
                      <a:pt x="170" y="384"/>
                    </a:lnTo>
                    <a:lnTo>
                      <a:pt x="140" y="381"/>
                    </a:lnTo>
                    <a:lnTo>
                      <a:pt x="110" y="374"/>
                    </a:lnTo>
                    <a:lnTo>
                      <a:pt x="84" y="361"/>
                    </a:lnTo>
                    <a:lnTo>
                      <a:pt x="61" y="345"/>
                    </a:lnTo>
                    <a:lnTo>
                      <a:pt x="41" y="325"/>
                    </a:lnTo>
                    <a:lnTo>
                      <a:pt x="24" y="301"/>
                    </a:lnTo>
                    <a:lnTo>
                      <a:pt x="12" y="275"/>
                    </a:lnTo>
                    <a:lnTo>
                      <a:pt x="4" y="246"/>
                    </a:lnTo>
                    <a:lnTo>
                      <a:pt x="1" y="216"/>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 name="Freeform 1407"/>
              <p:cNvSpPr>
                <a:spLocks/>
              </p:cNvSpPr>
              <p:nvPr/>
            </p:nvSpPr>
            <p:spPr bwMode="auto">
              <a:xfrm>
                <a:off x="6567488" y="5508625"/>
                <a:ext cx="30163" cy="36513"/>
              </a:xfrm>
              <a:custGeom>
                <a:avLst/>
                <a:gdLst>
                  <a:gd name="T0" fmla="*/ 0 w 338"/>
                  <a:gd name="T1" fmla="*/ 0 h 428"/>
                  <a:gd name="T2" fmla="*/ 27 w 338"/>
                  <a:gd name="T3" fmla="*/ 18 h 428"/>
                  <a:gd name="T4" fmla="*/ 58 w 338"/>
                  <a:gd name="T5" fmla="*/ 33 h 428"/>
                  <a:gd name="T6" fmla="*/ 89 w 338"/>
                  <a:gd name="T7" fmla="*/ 41 h 428"/>
                  <a:gd name="T8" fmla="*/ 123 w 338"/>
                  <a:gd name="T9" fmla="*/ 44 h 428"/>
                  <a:gd name="T10" fmla="*/ 338 w 338"/>
                  <a:gd name="T11" fmla="*/ 44 h 428"/>
                  <a:gd name="T12" fmla="*/ 338 w 338"/>
                  <a:gd name="T13" fmla="*/ 259 h 428"/>
                  <a:gd name="T14" fmla="*/ 335 w 338"/>
                  <a:gd name="T15" fmla="*/ 289 h 428"/>
                  <a:gd name="T16" fmla="*/ 327 w 338"/>
                  <a:gd name="T17" fmla="*/ 319 h 428"/>
                  <a:gd name="T18" fmla="*/ 315 w 338"/>
                  <a:gd name="T19" fmla="*/ 345 h 428"/>
                  <a:gd name="T20" fmla="*/ 298 w 338"/>
                  <a:gd name="T21" fmla="*/ 368 h 428"/>
                  <a:gd name="T22" fmla="*/ 278 w 338"/>
                  <a:gd name="T23" fmla="*/ 389 h 428"/>
                  <a:gd name="T24" fmla="*/ 255 w 338"/>
                  <a:gd name="T25" fmla="*/ 405 h 428"/>
                  <a:gd name="T26" fmla="*/ 229 w 338"/>
                  <a:gd name="T27" fmla="*/ 418 h 428"/>
                  <a:gd name="T28" fmla="*/ 199 w 338"/>
                  <a:gd name="T29" fmla="*/ 425 h 428"/>
                  <a:gd name="T30" fmla="*/ 169 w 338"/>
                  <a:gd name="T31" fmla="*/ 428 h 428"/>
                  <a:gd name="T32" fmla="*/ 169 w 338"/>
                  <a:gd name="T33" fmla="*/ 428 h 428"/>
                  <a:gd name="T34" fmla="*/ 139 w 338"/>
                  <a:gd name="T35" fmla="*/ 425 h 428"/>
                  <a:gd name="T36" fmla="*/ 111 w 338"/>
                  <a:gd name="T37" fmla="*/ 418 h 428"/>
                  <a:gd name="T38" fmla="*/ 84 w 338"/>
                  <a:gd name="T39" fmla="*/ 405 h 428"/>
                  <a:gd name="T40" fmla="*/ 61 w 338"/>
                  <a:gd name="T41" fmla="*/ 389 h 428"/>
                  <a:gd name="T42" fmla="*/ 41 w 338"/>
                  <a:gd name="T43" fmla="*/ 368 h 428"/>
                  <a:gd name="T44" fmla="*/ 23 w 338"/>
                  <a:gd name="T45" fmla="*/ 345 h 428"/>
                  <a:gd name="T46" fmla="*/ 11 w 338"/>
                  <a:gd name="T47" fmla="*/ 319 h 428"/>
                  <a:gd name="T48" fmla="*/ 3 w 338"/>
                  <a:gd name="T49" fmla="*/ 289 h 428"/>
                  <a:gd name="T50" fmla="*/ 0 w 338"/>
                  <a:gd name="T51" fmla="*/ 259 h 428"/>
                  <a:gd name="T52" fmla="*/ 0 w 338"/>
                  <a:gd name="T53" fmla="*/ 0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38" h="428">
                    <a:moveTo>
                      <a:pt x="0" y="0"/>
                    </a:moveTo>
                    <a:lnTo>
                      <a:pt x="27" y="18"/>
                    </a:lnTo>
                    <a:lnTo>
                      <a:pt x="58" y="33"/>
                    </a:lnTo>
                    <a:lnTo>
                      <a:pt x="89" y="41"/>
                    </a:lnTo>
                    <a:lnTo>
                      <a:pt x="123" y="44"/>
                    </a:lnTo>
                    <a:lnTo>
                      <a:pt x="338" y="44"/>
                    </a:lnTo>
                    <a:lnTo>
                      <a:pt x="338" y="259"/>
                    </a:lnTo>
                    <a:lnTo>
                      <a:pt x="335" y="289"/>
                    </a:lnTo>
                    <a:lnTo>
                      <a:pt x="327" y="319"/>
                    </a:lnTo>
                    <a:lnTo>
                      <a:pt x="315" y="345"/>
                    </a:lnTo>
                    <a:lnTo>
                      <a:pt x="298" y="368"/>
                    </a:lnTo>
                    <a:lnTo>
                      <a:pt x="278" y="389"/>
                    </a:lnTo>
                    <a:lnTo>
                      <a:pt x="255" y="405"/>
                    </a:lnTo>
                    <a:lnTo>
                      <a:pt x="229" y="418"/>
                    </a:lnTo>
                    <a:lnTo>
                      <a:pt x="199" y="425"/>
                    </a:lnTo>
                    <a:lnTo>
                      <a:pt x="169" y="428"/>
                    </a:lnTo>
                    <a:lnTo>
                      <a:pt x="169" y="428"/>
                    </a:lnTo>
                    <a:lnTo>
                      <a:pt x="139" y="425"/>
                    </a:lnTo>
                    <a:lnTo>
                      <a:pt x="111" y="418"/>
                    </a:lnTo>
                    <a:lnTo>
                      <a:pt x="84" y="405"/>
                    </a:lnTo>
                    <a:lnTo>
                      <a:pt x="61" y="389"/>
                    </a:lnTo>
                    <a:lnTo>
                      <a:pt x="41" y="368"/>
                    </a:lnTo>
                    <a:lnTo>
                      <a:pt x="23" y="345"/>
                    </a:lnTo>
                    <a:lnTo>
                      <a:pt x="11" y="319"/>
                    </a:lnTo>
                    <a:lnTo>
                      <a:pt x="3" y="289"/>
                    </a:lnTo>
                    <a:lnTo>
                      <a:pt x="0" y="25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 name="Freeform 1408"/>
              <p:cNvSpPr>
                <a:spLocks/>
              </p:cNvSpPr>
              <p:nvPr/>
            </p:nvSpPr>
            <p:spPr bwMode="auto">
              <a:xfrm>
                <a:off x="6418263" y="5254625"/>
                <a:ext cx="50800" cy="52388"/>
              </a:xfrm>
              <a:custGeom>
                <a:avLst/>
                <a:gdLst>
                  <a:gd name="T0" fmla="*/ 292 w 584"/>
                  <a:gd name="T1" fmla="*/ 0 h 582"/>
                  <a:gd name="T2" fmla="*/ 335 w 584"/>
                  <a:gd name="T3" fmla="*/ 3 h 582"/>
                  <a:gd name="T4" fmla="*/ 377 w 584"/>
                  <a:gd name="T5" fmla="*/ 12 h 582"/>
                  <a:gd name="T6" fmla="*/ 416 w 584"/>
                  <a:gd name="T7" fmla="*/ 27 h 582"/>
                  <a:gd name="T8" fmla="*/ 451 w 584"/>
                  <a:gd name="T9" fmla="*/ 47 h 582"/>
                  <a:gd name="T10" fmla="*/ 483 w 584"/>
                  <a:gd name="T11" fmla="*/ 71 h 582"/>
                  <a:gd name="T12" fmla="*/ 512 w 584"/>
                  <a:gd name="T13" fmla="*/ 100 h 582"/>
                  <a:gd name="T14" fmla="*/ 537 w 584"/>
                  <a:gd name="T15" fmla="*/ 132 h 582"/>
                  <a:gd name="T16" fmla="*/ 557 w 584"/>
                  <a:gd name="T17" fmla="*/ 168 h 582"/>
                  <a:gd name="T18" fmla="*/ 572 w 584"/>
                  <a:gd name="T19" fmla="*/ 207 h 582"/>
                  <a:gd name="T20" fmla="*/ 581 w 584"/>
                  <a:gd name="T21" fmla="*/ 248 h 582"/>
                  <a:gd name="T22" fmla="*/ 584 w 584"/>
                  <a:gd name="T23" fmla="*/ 291 h 582"/>
                  <a:gd name="T24" fmla="*/ 581 w 584"/>
                  <a:gd name="T25" fmla="*/ 334 h 582"/>
                  <a:gd name="T26" fmla="*/ 572 w 584"/>
                  <a:gd name="T27" fmla="*/ 374 h 582"/>
                  <a:gd name="T28" fmla="*/ 557 w 584"/>
                  <a:gd name="T29" fmla="*/ 414 h 582"/>
                  <a:gd name="T30" fmla="*/ 537 w 584"/>
                  <a:gd name="T31" fmla="*/ 450 h 582"/>
                  <a:gd name="T32" fmla="*/ 512 w 584"/>
                  <a:gd name="T33" fmla="*/ 482 h 582"/>
                  <a:gd name="T34" fmla="*/ 483 w 584"/>
                  <a:gd name="T35" fmla="*/ 510 h 582"/>
                  <a:gd name="T36" fmla="*/ 451 w 584"/>
                  <a:gd name="T37" fmla="*/ 535 h 582"/>
                  <a:gd name="T38" fmla="*/ 416 w 584"/>
                  <a:gd name="T39" fmla="*/ 555 h 582"/>
                  <a:gd name="T40" fmla="*/ 377 w 584"/>
                  <a:gd name="T41" fmla="*/ 569 h 582"/>
                  <a:gd name="T42" fmla="*/ 335 w 584"/>
                  <a:gd name="T43" fmla="*/ 578 h 582"/>
                  <a:gd name="T44" fmla="*/ 292 w 584"/>
                  <a:gd name="T45" fmla="*/ 582 h 582"/>
                  <a:gd name="T46" fmla="*/ 249 w 584"/>
                  <a:gd name="T47" fmla="*/ 578 h 582"/>
                  <a:gd name="T48" fmla="*/ 209 w 584"/>
                  <a:gd name="T49" fmla="*/ 569 h 582"/>
                  <a:gd name="T50" fmla="*/ 169 w 584"/>
                  <a:gd name="T51" fmla="*/ 555 h 582"/>
                  <a:gd name="T52" fmla="*/ 133 w 584"/>
                  <a:gd name="T53" fmla="*/ 535 h 582"/>
                  <a:gd name="T54" fmla="*/ 101 w 584"/>
                  <a:gd name="T55" fmla="*/ 510 h 582"/>
                  <a:gd name="T56" fmla="*/ 73 w 584"/>
                  <a:gd name="T57" fmla="*/ 482 h 582"/>
                  <a:gd name="T58" fmla="*/ 48 w 584"/>
                  <a:gd name="T59" fmla="*/ 450 h 582"/>
                  <a:gd name="T60" fmla="*/ 28 w 584"/>
                  <a:gd name="T61" fmla="*/ 414 h 582"/>
                  <a:gd name="T62" fmla="*/ 14 w 584"/>
                  <a:gd name="T63" fmla="*/ 374 h 582"/>
                  <a:gd name="T64" fmla="*/ 5 w 584"/>
                  <a:gd name="T65" fmla="*/ 334 h 582"/>
                  <a:gd name="T66" fmla="*/ 0 w 584"/>
                  <a:gd name="T67" fmla="*/ 291 h 582"/>
                  <a:gd name="T68" fmla="*/ 5 w 584"/>
                  <a:gd name="T69" fmla="*/ 248 h 582"/>
                  <a:gd name="T70" fmla="*/ 14 w 584"/>
                  <a:gd name="T71" fmla="*/ 207 h 582"/>
                  <a:gd name="T72" fmla="*/ 28 w 584"/>
                  <a:gd name="T73" fmla="*/ 168 h 582"/>
                  <a:gd name="T74" fmla="*/ 48 w 584"/>
                  <a:gd name="T75" fmla="*/ 132 h 582"/>
                  <a:gd name="T76" fmla="*/ 73 w 584"/>
                  <a:gd name="T77" fmla="*/ 100 h 582"/>
                  <a:gd name="T78" fmla="*/ 101 w 584"/>
                  <a:gd name="T79" fmla="*/ 71 h 582"/>
                  <a:gd name="T80" fmla="*/ 133 w 584"/>
                  <a:gd name="T81" fmla="*/ 47 h 582"/>
                  <a:gd name="T82" fmla="*/ 169 w 584"/>
                  <a:gd name="T83" fmla="*/ 27 h 582"/>
                  <a:gd name="T84" fmla="*/ 209 w 584"/>
                  <a:gd name="T85" fmla="*/ 12 h 582"/>
                  <a:gd name="T86" fmla="*/ 249 w 584"/>
                  <a:gd name="T87" fmla="*/ 3 h 582"/>
                  <a:gd name="T88" fmla="*/ 292 w 584"/>
                  <a:gd name="T89" fmla="*/ 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582">
                    <a:moveTo>
                      <a:pt x="292" y="0"/>
                    </a:moveTo>
                    <a:lnTo>
                      <a:pt x="335" y="3"/>
                    </a:lnTo>
                    <a:lnTo>
                      <a:pt x="377" y="12"/>
                    </a:lnTo>
                    <a:lnTo>
                      <a:pt x="416" y="27"/>
                    </a:lnTo>
                    <a:lnTo>
                      <a:pt x="451" y="47"/>
                    </a:lnTo>
                    <a:lnTo>
                      <a:pt x="483" y="71"/>
                    </a:lnTo>
                    <a:lnTo>
                      <a:pt x="512" y="100"/>
                    </a:lnTo>
                    <a:lnTo>
                      <a:pt x="537" y="132"/>
                    </a:lnTo>
                    <a:lnTo>
                      <a:pt x="557" y="168"/>
                    </a:lnTo>
                    <a:lnTo>
                      <a:pt x="572" y="207"/>
                    </a:lnTo>
                    <a:lnTo>
                      <a:pt x="581" y="248"/>
                    </a:lnTo>
                    <a:lnTo>
                      <a:pt x="584" y="291"/>
                    </a:lnTo>
                    <a:lnTo>
                      <a:pt x="581" y="334"/>
                    </a:lnTo>
                    <a:lnTo>
                      <a:pt x="572" y="374"/>
                    </a:lnTo>
                    <a:lnTo>
                      <a:pt x="557" y="414"/>
                    </a:lnTo>
                    <a:lnTo>
                      <a:pt x="537" y="450"/>
                    </a:lnTo>
                    <a:lnTo>
                      <a:pt x="512" y="482"/>
                    </a:lnTo>
                    <a:lnTo>
                      <a:pt x="483" y="510"/>
                    </a:lnTo>
                    <a:lnTo>
                      <a:pt x="451" y="535"/>
                    </a:lnTo>
                    <a:lnTo>
                      <a:pt x="416" y="555"/>
                    </a:lnTo>
                    <a:lnTo>
                      <a:pt x="377" y="569"/>
                    </a:lnTo>
                    <a:lnTo>
                      <a:pt x="335" y="578"/>
                    </a:lnTo>
                    <a:lnTo>
                      <a:pt x="292" y="582"/>
                    </a:lnTo>
                    <a:lnTo>
                      <a:pt x="249" y="578"/>
                    </a:lnTo>
                    <a:lnTo>
                      <a:pt x="209" y="569"/>
                    </a:lnTo>
                    <a:lnTo>
                      <a:pt x="169" y="555"/>
                    </a:lnTo>
                    <a:lnTo>
                      <a:pt x="133" y="535"/>
                    </a:lnTo>
                    <a:lnTo>
                      <a:pt x="101" y="510"/>
                    </a:lnTo>
                    <a:lnTo>
                      <a:pt x="73" y="482"/>
                    </a:lnTo>
                    <a:lnTo>
                      <a:pt x="48" y="450"/>
                    </a:lnTo>
                    <a:lnTo>
                      <a:pt x="28" y="414"/>
                    </a:lnTo>
                    <a:lnTo>
                      <a:pt x="14" y="374"/>
                    </a:lnTo>
                    <a:lnTo>
                      <a:pt x="5" y="334"/>
                    </a:lnTo>
                    <a:lnTo>
                      <a:pt x="0" y="291"/>
                    </a:lnTo>
                    <a:lnTo>
                      <a:pt x="5" y="248"/>
                    </a:lnTo>
                    <a:lnTo>
                      <a:pt x="14" y="207"/>
                    </a:lnTo>
                    <a:lnTo>
                      <a:pt x="28" y="168"/>
                    </a:lnTo>
                    <a:lnTo>
                      <a:pt x="48" y="132"/>
                    </a:lnTo>
                    <a:lnTo>
                      <a:pt x="73" y="100"/>
                    </a:lnTo>
                    <a:lnTo>
                      <a:pt x="101" y="71"/>
                    </a:lnTo>
                    <a:lnTo>
                      <a:pt x="133" y="47"/>
                    </a:lnTo>
                    <a:lnTo>
                      <a:pt x="169" y="27"/>
                    </a:lnTo>
                    <a:lnTo>
                      <a:pt x="209" y="12"/>
                    </a:lnTo>
                    <a:lnTo>
                      <a:pt x="249" y="3"/>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 name="Freeform 1409"/>
              <p:cNvSpPr>
                <a:spLocks/>
              </p:cNvSpPr>
              <p:nvPr/>
            </p:nvSpPr>
            <p:spPr bwMode="auto">
              <a:xfrm>
                <a:off x="6410325" y="5314950"/>
                <a:ext cx="107950" cy="230188"/>
              </a:xfrm>
              <a:custGeom>
                <a:avLst/>
                <a:gdLst>
                  <a:gd name="T0" fmla="*/ 583 w 1228"/>
                  <a:gd name="T1" fmla="*/ 3 h 2619"/>
                  <a:gd name="T2" fmla="*/ 668 w 1228"/>
                  <a:gd name="T3" fmla="*/ 39 h 2619"/>
                  <a:gd name="T4" fmla="*/ 726 w 1228"/>
                  <a:gd name="T5" fmla="*/ 107 h 2619"/>
                  <a:gd name="T6" fmla="*/ 748 w 1228"/>
                  <a:gd name="T7" fmla="*/ 197 h 2619"/>
                  <a:gd name="T8" fmla="*/ 373 w 1228"/>
                  <a:gd name="T9" fmla="*/ 166 h 2619"/>
                  <a:gd name="T10" fmla="*/ 1132 w 1228"/>
                  <a:gd name="T11" fmla="*/ 510 h 2619"/>
                  <a:gd name="T12" fmla="*/ 1198 w 1228"/>
                  <a:gd name="T13" fmla="*/ 556 h 2619"/>
                  <a:gd name="T14" fmla="*/ 1228 w 1228"/>
                  <a:gd name="T15" fmla="*/ 632 h 2619"/>
                  <a:gd name="T16" fmla="*/ 1210 w 1228"/>
                  <a:gd name="T17" fmla="*/ 713 h 2619"/>
                  <a:gd name="T18" fmla="*/ 1153 w 1228"/>
                  <a:gd name="T19" fmla="*/ 768 h 2619"/>
                  <a:gd name="T20" fmla="*/ 1071 w 1228"/>
                  <a:gd name="T21" fmla="*/ 783 h 2619"/>
                  <a:gd name="T22" fmla="*/ 536 w 1228"/>
                  <a:gd name="T23" fmla="*/ 713 h 2619"/>
                  <a:gd name="T24" fmla="*/ 175 w 1228"/>
                  <a:gd name="T25" fmla="*/ 366 h 2619"/>
                  <a:gd name="T26" fmla="*/ 431 w 1228"/>
                  <a:gd name="T27" fmla="*/ 825 h 2619"/>
                  <a:gd name="T28" fmla="*/ 486 w 1228"/>
                  <a:gd name="T29" fmla="*/ 854 h 2619"/>
                  <a:gd name="T30" fmla="*/ 546 w 1228"/>
                  <a:gd name="T31" fmla="*/ 864 h 2619"/>
                  <a:gd name="T32" fmla="*/ 748 w 1228"/>
                  <a:gd name="T33" fmla="*/ 887 h 2619"/>
                  <a:gd name="T34" fmla="*/ 748 w 1228"/>
                  <a:gd name="T35" fmla="*/ 892 h 2619"/>
                  <a:gd name="T36" fmla="*/ 749 w 1228"/>
                  <a:gd name="T37" fmla="*/ 909 h 2619"/>
                  <a:gd name="T38" fmla="*/ 749 w 1228"/>
                  <a:gd name="T39" fmla="*/ 943 h 2619"/>
                  <a:gd name="T40" fmla="*/ 749 w 1228"/>
                  <a:gd name="T41" fmla="*/ 1001 h 2619"/>
                  <a:gd name="T42" fmla="*/ 750 w 1228"/>
                  <a:gd name="T43" fmla="*/ 1088 h 2619"/>
                  <a:gd name="T44" fmla="*/ 750 w 1228"/>
                  <a:gd name="T45" fmla="*/ 1213 h 2619"/>
                  <a:gd name="T46" fmla="*/ 750 w 1228"/>
                  <a:gd name="T47" fmla="*/ 1379 h 2619"/>
                  <a:gd name="T48" fmla="*/ 751 w 1228"/>
                  <a:gd name="T49" fmla="*/ 1594 h 2619"/>
                  <a:gd name="T50" fmla="*/ 751 w 1228"/>
                  <a:gd name="T51" fmla="*/ 1863 h 2619"/>
                  <a:gd name="T52" fmla="*/ 751 w 1228"/>
                  <a:gd name="T53" fmla="*/ 2193 h 2619"/>
                  <a:gd name="T54" fmla="*/ 749 w 1228"/>
                  <a:gd name="T55" fmla="*/ 2480 h 2619"/>
                  <a:gd name="T56" fmla="*/ 712 w 1228"/>
                  <a:gd name="T57" fmla="*/ 2559 h 2619"/>
                  <a:gd name="T58" fmla="*/ 642 w 1228"/>
                  <a:gd name="T59" fmla="*/ 2609 h 2619"/>
                  <a:gd name="T60" fmla="*/ 552 w 1228"/>
                  <a:gd name="T61" fmla="*/ 2616 h 2619"/>
                  <a:gd name="T62" fmla="*/ 474 w 1228"/>
                  <a:gd name="T63" fmla="*/ 2580 h 2619"/>
                  <a:gd name="T64" fmla="*/ 424 w 1228"/>
                  <a:gd name="T65" fmla="*/ 2510 h 2619"/>
                  <a:gd name="T66" fmla="*/ 413 w 1228"/>
                  <a:gd name="T67" fmla="*/ 1205 h 2619"/>
                  <a:gd name="T68" fmla="*/ 338 w 1228"/>
                  <a:gd name="T69" fmla="*/ 2451 h 2619"/>
                  <a:gd name="T70" fmla="*/ 315 w 1228"/>
                  <a:gd name="T71" fmla="*/ 2536 h 2619"/>
                  <a:gd name="T72" fmla="*/ 253 w 1228"/>
                  <a:gd name="T73" fmla="*/ 2596 h 2619"/>
                  <a:gd name="T74" fmla="*/ 169 w 1228"/>
                  <a:gd name="T75" fmla="*/ 2619 h 2619"/>
                  <a:gd name="T76" fmla="*/ 110 w 1228"/>
                  <a:gd name="T77" fmla="*/ 2608 h 2619"/>
                  <a:gd name="T78" fmla="*/ 39 w 1228"/>
                  <a:gd name="T79" fmla="*/ 2559 h 2619"/>
                  <a:gd name="T80" fmla="*/ 3 w 1228"/>
                  <a:gd name="T81" fmla="*/ 2480 h 2619"/>
                  <a:gd name="T82" fmla="*/ 6 w 1228"/>
                  <a:gd name="T83" fmla="*/ 165 h 2619"/>
                  <a:gd name="T84" fmla="*/ 41 w 1228"/>
                  <a:gd name="T85" fmla="*/ 81 h 2619"/>
                  <a:gd name="T86" fmla="*/ 110 w 1228"/>
                  <a:gd name="T87" fmla="*/ 23 h 2619"/>
                  <a:gd name="T88" fmla="*/ 200 w 1228"/>
                  <a:gd name="T89" fmla="*/ 0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8" h="2619">
                    <a:moveTo>
                      <a:pt x="200" y="0"/>
                    </a:moveTo>
                    <a:lnTo>
                      <a:pt x="551" y="0"/>
                    </a:lnTo>
                    <a:lnTo>
                      <a:pt x="583" y="3"/>
                    </a:lnTo>
                    <a:lnTo>
                      <a:pt x="614" y="11"/>
                    </a:lnTo>
                    <a:lnTo>
                      <a:pt x="642" y="23"/>
                    </a:lnTo>
                    <a:lnTo>
                      <a:pt x="668" y="39"/>
                    </a:lnTo>
                    <a:lnTo>
                      <a:pt x="691" y="58"/>
                    </a:lnTo>
                    <a:lnTo>
                      <a:pt x="710" y="81"/>
                    </a:lnTo>
                    <a:lnTo>
                      <a:pt x="726" y="107"/>
                    </a:lnTo>
                    <a:lnTo>
                      <a:pt x="738" y="135"/>
                    </a:lnTo>
                    <a:lnTo>
                      <a:pt x="746" y="165"/>
                    </a:lnTo>
                    <a:lnTo>
                      <a:pt x="748" y="197"/>
                    </a:lnTo>
                    <a:lnTo>
                      <a:pt x="748" y="322"/>
                    </a:lnTo>
                    <a:lnTo>
                      <a:pt x="648" y="310"/>
                    </a:lnTo>
                    <a:lnTo>
                      <a:pt x="373" y="166"/>
                    </a:lnTo>
                    <a:lnTo>
                      <a:pt x="663" y="453"/>
                    </a:lnTo>
                    <a:lnTo>
                      <a:pt x="1104" y="504"/>
                    </a:lnTo>
                    <a:lnTo>
                      <a:pt x="1132" y="510"/>
                    </a:lnTo>
                    <a:lnTo>
                      <a:pt x="1157" y="521"/>
                    </a:lnTo>
                    <a:lnTo>
                      <a:pt x="1180" y="537"/>
                    </a:lnTo>
                    <a:lnTo>
                      <a:pt x="1198" y="556"/>
                    </a:lnTo>
                    <a:lnTo>
                      <a:pt x="1213" y="580"/>
                    </a:lnTo>
                    <a:lnTo>
                      <a:pt x="1223" y="605"/>
                    </a:lnTo>
                    <a:lnTo>
                      <a:pt x="1228" y="632"/>
                    </a:lnTo>
                    <a:lnTo>
                      <a:pt x="1227" y="660"/>
                    </a:lnTo>
                    <a:lnTo>
                      <a:pt x="1221" y="688"/>
                    </a:lnTo>
                    <a:lnTo>
                      <a:pt x="1210" y="713"/>
                    </a:lnTo>
                    <a:lnTo>
                      <a:pt x="1194" y="735"/>
                    </a:lnTo>
                    <a:lnTo>
                      <a:pt x="1175" y="754"/>
                    </a:lnTo>
                    <a:lnTo>
                      <a:pt x="1153" y="768"/>
                    </a:lnTo>
                    <a:lnTo>
                      <a:pt x="1127" y="778"/>
                    </a:lnTo>
                    <a:lnTo>
                      <a:pt x="1099" y="783"/>
                    </a:lnTo>
                    <a:lnTo>
                      <a:pt x="1071" y="783"/>
                    </a:lnTo>
                    <a:lnTo>
                      <a:pt x="581" y="726"/>
                    </a:lnTo>
                    <a:lnTo>
                      <a:pt x="558" y="721"/>
                    </a:lnTo>
                    <a:lnTo>
                      <a:pt x="536" y="713"/>
                    </a:lnTo>
                    <a:lnTo>
                      <a:pt x="517" y="701"/>
                    </a:lnTo>
                    <a:lnTo>
                      <a:pt x="499" y="686"/>
                    </a:lnTo>
                    <a:lnTo>
                      <a:pt x="175" y="366"/>
                    </a:lnTo>
                    <a:lnTo>
                      <a:pt x="399" y="785"/>
                    </a:lnTo>
                    <a:lnTo>
                      <a:pt x="413" y="807"/>
                    </a:lnTo>
                    <a:lnTo>
                      <a:pt x="431" y="825"/>
                    </a:lnTo>
                    <a:lnTo>
                      <a:pt x="448" y="838"/>
                    </a:lnTo>
                    <a:lnTo>
                      <a:pt x="467" y="848"/>
                    </a:lnTo>
                    <a:lnTo>
                      <a:pt x="486" y="854"/>
                    </a:lnTo>
                    <a:lnTo>
                      <a:pt x="506" y="859"/>
                    </a:lnTo>
                    <a:lnTo>
                      <a:pt x="526" y="862"/>
                    </a:lnTo>
                    <a:lnTo>
                      <a:pt x="546" y="864"/>
                    </a:lnTo>
                    <a:lnTo>
                      <a:pt x="565" y="866"/>
                    </a:lnTo>
                    <a:lnTo>
                      <a:pt x="748" y="887"/>
                    </a:lnTo>
                    <a:lnTo>
                      <a:pt x="748" y="887"/>
                    </a:lnTo>
                    <a:lnTo>
                      <a:pt x="748" y="888"/>
                    </a:lnTo>
                    <a:lnTo>
                      <a:pt x="748" y="890"/>
                    </a:lnTo>
                    <a:lnTo>
                      <a:pt x="748" y="892"/>
                    </a:lnTo>
                    <a:lnTo>
                      <a:pt x="748" y="896"/>
                    </a:lnTo>
                    <a:lnTo>
                      <a:pt x="748" y="902"/>
                    </a:lnTo>
                    <a:lnTo>
                      <a:pt x="749" y="909"/>
                    </a:lnTo>
                    <a:lnTo>
                      <a:pt x="749" y="918"/>
                    </a:lnTo>
                    <a:lnTo>
                      <a:pt x="749" y="929"/>
                    </a:lnTo>
                    <a:lnTo>
                      <a:pt x="749" y="943"/>
                    </a:lnTo>
                    <a:lnTo>
                      <a:pt x="749" y="959"/>
                    </a:lnTo>
                    <a:lnTo>
                      <a:pt x="749" y="979"/>
                    </a:lnTo>
                    <a:lnTo>
                      <a:pt x="749" y="1001"/>
                    </a:lnTo>
                    <a:lnTo>
                      <a:pt x="749" y="1026"/>
                    </a:lnTo>
                    <a:lnTo>
                      <a:pt x="749" y="1056"/>
                    </a:lnTo>
                    <a:lnTo>
                      <a:pt x="750" y="1088"/>
                    </a:lnTo>
                    <a:lnTo>
                      <a:pt x="750" y="1126"/>
                    </a:lnTo>
                    <a:lnTo>
                      <a:pt x="750" y="1167"/>
                    </a:lnTo>
                    <a:lnTo>
                      <a:pt x="750" y="1213"/>
                    </a:lnTo>
                    <a:lnTo>
                      <a:pt x="750" y="1263"/>
                    </a:lnTo>
                    <a:lnTo>
                      <a:pt x="750" y="1319"/>
                    </a:lnTo>
                    <a:lnTo>
                      <a:pt x="750" y="1379"/>
                    </a:lnTo>
                    <a:lnTo>
                      <a:pt x="751" y="1445"/>
                    </a:lnTo>
                    <a:lnTo>
                      <a:pt x="751" y="1517"/>
                    </a:lnTo>
                    <a:lnTo>
                      <a:pt x="751" y="1594"/>
                    </a:lnTo>
                    <a:lnTo>
                      <a:pt x="751" y="1678"/>
                    </a:lnTo>
                    <a:lnTo>
                      <a:pt x="751" y="1767"/>
                    </a:lnTo>
                    <a:lnTo>
                      <a:pt x="751" y="1863"/>
                    </a:lnTo>
                    <a:lnTo>
                      <a:pt x="751" y="1967"/>
                    </a:lnTo>
                    <a:lnTo>
                      <a:pt x="751" y="2076"/>
                    </a:lnTo>
                    <a:lnTo>
                      <a:pt x="751" y="2193"/>
                    </a:lnTo>
                    <a:lnTo>
                      <a:pt x="751" y="2318"/>
                    </a:lnTo>
                    <a:lnTo>
                      <a:pt x="751" y="2450"/>
                    </a:lnTo>
                    <a:lnTo>
                      <a:pt x="749" y="2480"/>
                    </a:lnTo>
                    <a:lnTo>
                      <a:pt x="741" y="2510"/>
                    </a:lnTo>
                    <a:lnTo>
                      <a:pt x="728" y="2536"/>
                    </a:lnTo>
                    <a:lnTo>
                      <a:pt x="712" y="2559"/>
                    </a:lnTo>
                    <a:lnTo>
                      <a:pt x="692" y="2580"/>
                    </a:lnTo>
                    <a:lnTo>
                      <a:pt x="668" y="2596"/>
                    </a:lnTo>
                    <a:lnTo>
                      <a:pt x="642" y="2609"/>
                    </a:lnTo>
                    <a:lnTo>
                      <a:pt x="614" y="2616"/>
                    </a:lnTo>
                    <a:lnTo>
                      <a:pt x="582" y="2619"/>
                    </a:lnTo>
                    <a:lnTo>
                      <a:pt x="552" y="2616"/>
                    </a:lnTo>
                    <a:lnTo>
                      <a:pt x="524" y="2609"/>
                    </a:lnTo>
                    <a:lnTo>
                      <a:pt x="498" y="2596"/>
                    </a:lnTo>
                    <a:lnTo>
                      <a:pt x="474" y="2580"/>
                    </a:lnTo>
                    <a:lnTo>
                      <a:pt x="454" y="2559"/>
                    </a:lnTo>
                    <a:lnTo>
                      <a:pt x="437" y="2536"/>
                    </a:lnTo>
                    <a:lnTo>
                      <a:pt x="424" y="2510"/>
                    </a:lnTo>
                    <a:lnTo>
                      <a:pt x="416" y="2480"/>
                    </a:lnTo>
                    <a:lnTo>
                      <a:pt x="414" y="2450"/>
                    </a:lnTo>
                    <a:lnTo>
                      <a:pt x="413" y="1205"/>
                    </a:lnTo>
                    <a:lnTo>
                      <a:pt x="341" y="1205"/>
                    </a:lnTo>
                    <a:lnTo>
                      <a:pt x="341" y="1206"/>
                    </a:lnTo>
                    <a:lnTo>
                      <a:pt x="338" y="2451"/>
                    </a:lnTo>
                    <a:lnTo>
                      <a:pt x="335" y="2481"/>
                    </a:lnTo>
                    <a:lnTo>
                      <a:pt x="327" y="2510"/>
                    </a:lnTo>
                    <a:lnTo>
                      <a:pt x="315" y="2536"/>
                    </a:lnTo>
                    <a:lnTo>
                      <a:pt x="298" y="2560"/>
                    </a:lnTo>
                    <a:lnTo>
                      <a:pt x="278" y="2580"/>
                    </a:lnTo>
                    <a:lnTo>
                      <a:pt x="253" y="2596"/>
                    </a:lnTo>
                    <a:lnTo>
                      <a:pt x="227" y="2609"/>
                    </a:lnTo>
                    <a:lnTo>
                      <a:pt x="199" y="2616"/>
                    </a:lnTo>
                    <a:lnTo>
                      <a:pt x="169" y="2619"/>
                    </a:lnTo>
                    <a:lnTo>
                      <a:pt x="168" y="2619"/>
                    </a:lnTo>
                    <a:lnTo>
                      <a:pt x="138" y="2616"/>
                    </a:lnTo>
                    <a:lnTo>
                      <a:pt x="110" y="2608"/>
                    </a:lnTo>
                    <a:lnTo>
                      <a:pt x="83" y="2596"/>
                    </a:lnTo>
                    <a:lnTo>
                      <a:pt x="59" y="2579"/>
                    </a:lnTo>
                    <a:lnTo>
                      <a:pt x="39" y="2559"/>
                    </a:lnTo>
                    <a:lnTo>
                      <a:pt x="23" y="2536"/>
                    </a:lnTo>
                    <a:lnTo>
                      <a:pt x="10" y="2509"/>
                    </a:lnTo>
                    <a:lnTo>
                      <a:pt x="3" y="2480"/>
                    </a:lnTo>
                    <a:lnTo>
                      <a:pt x="0" y="2450"/>
                    </a:lnTo>
                    <a:lnTo>
                      <a:pt x="3" y="197"/>
                    </a:lnTo>
                    <a:lnTo>
                      <a:pt x="6" y="165"/>
                    </a:lnTo>
                    <a:lnTo>
                      <a:pt x="13" y="135"/>
                    </a:lnTo>
                    <a:lnTo>
                      <a:pt x="25" y="107"/>
                    </a:lnTo>
                    <a:lnTo>
                      <a:pt x="41" y="81"/>
                    </a:lnTo>
                    <a:lnTo>
                      <a:pt x="61" y="58"/>
                    </a:lnTo>
                    <a:lnTo>
                      <a:pt x="84" y="39"/>
                    </a:lnTo>
                    <a:lnTo>
                      <a:pt x="110" y="23"/>
                    </a:lnTo>
                    <a:lnTo>
                      <a:pt x="138" y="11"/>
                    </a:lnTo>
                    <a:lnTo>
                      <a:pt x="168" y="3"/>
                    </a:lnTo>
                    <a:lnTo>
                      <a:pt x="20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 name="Freeform 1410"/>
              <p:cNvSpPr>
                <a:spLocks/>
              </p:cNvSpPr>
              <p:nvPr/>
            </p:nvSpPr>
            <p:spPr bwMode="auto">
              <a:xfrm>
                <a:off x="6573838" y="5254625"/>
                <a:ext cx="52388" cy="52388"/>
              </a:xfrm>
              <a:custGeom>
                <a:avLst/>
                <a:gdLst>
                  <a:gd name="T0" fmla="*/ 292 w 583"/>
                  <a:gd name="T1" fmla="*/ 0 h 582"/>
                  <a:gd name="T2" fmla="*/ 335 w 583"/>
                  <a:gd name="T3" fmla="*/ 3 h 582"/>
                  <a:gd name="T4" fmla="*/ 376 w 583"/>
                  <a:gd name="T5" fmla="*/ 12 h 582"/>
                  <a:gd name="T6" fmla="*/ 414 w 583"/>
                  <a:gd name="T7" fmla="*/ 27 h 582"/>
                  <a:gd name="T8" fmla="*/ 450 w 583"/>
                  <a:gd name="T9" fmla="*/ 47 h 582"/>
                  <a:gd name="T10" fmla="*/ 483 w 583"/>
                  <a:gd name="T11" fmla="*/ 71 h 582"/>
                  <a:gd name="T12" fmla="*/ 512 w 583"/>
                  <a:gd name="T13" fmla="*/ 100 h 582"/>
                  <a:gd name="T14" fmla="*/ 536 w 583"/>
                  <a:gd name="T15" fmla="*/ 132 h 582"/>
                  <a:gd name="T16" fmla="*/ 556 w 583"/>
                  <a:gd name="T17" fmla="*/ 168 h 582"/>
                  <a:gd name="T18" fmla="*/ 571 w 583"/>
                  <a:gd name="T19" fmla="*/ 207 h 582"/>
                  <a:gd name="T20" fmla="*/ 580 w 583"/>
                  <a:gd name="T21" fmla="*/ 248 h 582"/>
                  <a:gd name="T22" fmla="*/ 583 w 583"/>
                  <a:gd name="T23" fmla="*/ 291 h 582"/>
                  <a:gd name="T24" fmla="*/ 580 w 583"/>
                  <a:gd name="T25" fmla="*/ 334 h 582"/>
                  <a:gd name="T26" fmla="*/ 571 w 583"/>
                  <a:gd name="T27" fmla="*/ 374 h 582"/>
                  <a:gd name="T28" fmla="*/ 556 w 583"/>
                  <a:gd name="T29" fmla="*/ 414 h 582"/>
                  <a:gd name="T30" fmla="*/ 536 w 583"/>
                  <a:gd name="T31" fmla="*/ 450 h 582"/>
                  <a:gd name="T32" fmla="*/ 512 w 583"/>
                  <a:gd name="T33" fmla="*/ 482 h 582"/>
                  <a:gd name="T34" fmla="*/ 483 w 583"/>
                  <a:gd name="T35" fmla="*/ 510 h 582"/>
                  <a:gd name="T36" fmla="*/ 450 w 583"/>
                  <a:gd name="T37" fmla="*/ 535 h 582"/>
                  <a:gd name="T38" fmla="*/ 414 w 583"/>
                  <a:gd name="T39" fmla="*/ 555 h 582"/>
                  <a:gd name="T40" fmla="*/ 376 w 583"/>
                  <a:gd name="T41" fmla="*/ 569 h 582"/>
                  <a:gd name="T42" fmla="*/ 335 w 583"/>
                  <a:gd name="T43" fmla="*/ 578 h 582"/>
                  <a:gd name="T44" fmla="*/ 292 w 583"/>
                  <a:gd name="T45" fmla="*/ 582 h 582"/>
                  <a:gd name="T46" fmla="*/ 248 w 583"/>
                  <a:gd name="T47" fmla="*/ 578 h 582"/>
                  <a:gd name="T48" fmla="*/ 207 w 583"/>
                  <a:gd name="T49" fmla="*/ 569 h 582"/>
                  <a:gd name="T50" fmla="*/ 169 w 583"/>
                  <a:gd name="T51" fmla="*/ 555 h 582"/>
                  <a:gd name="T52" fmla="*/ 133 w 583"/>
                  <a:gd name="T53" fmla="*/ 535 h 582"/>
                  <a:gd name="T54" fmla="*/ 100 w 583"/>
                  <a:gd name="T55" fmla="*/ 510 h 582"/>
                  <a:gd name="T56" fmla="*/ 71 w 583"/>
                  <a:gd name="T57" fmla="*/ 482 h 582"/>
                  <a:gd name="T58" fmla="*/ 47 w 583"/>
                  <a:gd name="T59" fmla="*/ 450 h 582"/>
                  <a:gd name="T60" fmla="*/ 27 w 583"/>
                  <a:gd name="T61" fmla="*/ 414 h 582"/>
                  <a:gd name="T62" fmla="*/ 13 w 583"/>
                  <a:gd name="T63" fmla="*/ 374 h 582"/>
                  <a:gd name="T64" fmla="*/ 3 w 583"/>
                  <a:gd name="T65" fmla="*/ 334 h 582"/>
                  <a:gd name="T66" fmla="*/ 0 w 583"/>
                  <a:gd name="T67" fmla="*/ 291 h 582"/>
                  <a:gd name="T68" fmla="*/ 3 w 583"/>
                  <a:gd name="T69" fmla="*/ 248 h 582"/>
                  <a:gd name="T70" fmla="*/ 13 w 583"/>
                  <a:gd name="T71" fmla="*/ 207 h 582"/>
                  <a:gd name="T72" fmla="*/ 27 w 583"/>
                  <a:gd name="T73" fmla="*/ 168 h 582"/>
                  <a:gd name="T74" fmla="*/ 47 w 583"/>
                  <a:gd name="T75" fmla="*/ 132 h 582"/>
                  <a:gd name="T76" fmla="*/ 71 w 583"/>
                  <a:gd name="T77" fmla="*/ 100 h 582"/>
                  <a:gd name="T78" fmla="*/ 100 w 583"/>
                  <a:gd name="T79" fmla="*/ 71 h 582"/>
                  <a:gd name="T80" fmla="*/ 133 w 583"/>
                  <a:gd name="T81" fmla="*/ 47 h 582"/>
                  <a:gd name="T82" fmla="*/ 169 w 583"/>
                  <a:gd name="T83" fmla="*/ 27 h 582"/>
                  <a:gd name="T84" fmla="*/ 207 w 583"/>
                  <a:gd name="T85" fmla="*/ 12 h 582"/>
                  <a:gd name="T86" fmla="*/ 248 w 583"/>
                  <a:gd name="T87" fmla="*/ 3 h 582"/>
                  <a:gd name="T88" fmla="*/ 292 w 583"/>
                  <a:gd name="T89" fmla="*/ 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3" h="582">
                    <a:moveTo>
                      <a:pt x="292" y="0"/>
                    </a:moveTo>
                    <a:lnTo>
                      <a:pt x="335" y="3"/>
                    </a:lnTo>
                    <a:lnTo>
                      <a:pt x="376" y="12"/>
                    </a:lnTo>
                    <a:lnTo>
                      <a:pt x="414" y="27"/>
                    </a:lnTo>
                    <a:lnTo>
                      <a:pt x="450" y="47"/>
                    </a:lnTo>
                    <a:lnTo>
                      <a:pt x="483" y="71"/>
                    </a:lnTo>
                    <a:lnTo>
                      <a:pt x="512" y="100"/>
                    </a:lnTo>
                    <a:lnTo>
                      <a:pt x="536" y="132"/>
                    </a:lnTo>
                    <a:lnTo>
                      <a:pt x="556" y="168"/>
                    </a:lnTo>
                    <a:lnTo>
                      <a:pt x="571" y="207"/>
                    </a:lnTo>
                    <a:lnTo>
                      <a:pt x="580" y="248"/>
                    </a:lnTo>
                    <a:lnTo>
                      <a:pt x="583" y="291"/>
                    </a:lnTo>
                    <a:lnTo>
                      <a:pt x="580" y="334"/>
                    </a:lnTo>
                    <a:lnTo>
                      <a:pt x="571" y="374"/>
                    </a:lnTo>
                    <a:lnTo>
                      <a:pt x="556" y="414"/>
                    </a:lnTo>
                    <a:lnTo>
                      <a:pt x="536" y="450"/>
                    </a:lnTo>
                    <a:lnTo>
                      <a:pt x="512" y="482"/>
                    </a:lnTo>
                    <a:lnTo>
                      <a:pt x="483" y="510"/>
                    </a:lnTo>
                    <a:lnTo>
                      <a:pt x="450" y="535"/>
                    </a:lnTo>
                    <a:lnTo>
                      <a:pt x="414" y="555"/>
                    </a:lnTo>
                    <a:lnTo>
                      <a:pt x="376" y="569"/>
                    </a:lnTo>
                    <a:lnTo>
                      <a:pt x="335" y="578"/>
                    </a:lnTo>
                    <a:lnTo>
                      <a:pt x="292" y="582"/>
                    </a:lnTo>
                    <a:lnTo>
                      <a:pt x="248" y="578"/>
                    </a:lnTo>
                    <a:lnTo>
                      <a:pt x="207" y="569"/>
                    </a:lnTo>
                    <a:lnTo>
                      <a:pt x="169" y="555"/>
                    </a:lnTo>
                    <a:lnTo>
                      <a:pt x="133" y="535"/>
                    </a:lnTo>
                    <a:lnTo>
                      <a:pt x="100" y="510"/>
                    </a:lnTo>
                    <a:lnTo>
                      <a:pt x="71" y="482"/>
                    </a:lnTo>
                    <a:lnTo>
                      <a:pt x="47" y="450"/>
                    </a:lnTo>
                    <a:lnTo>
                      <a:pt x="27" y="414"/>
                    </a:lnTo>
                    <a:lnTo>
                      <a:pt x="13" y="374"/>
                    </a:lnTo>
                    <a:lnTo>
                      <a:pt x="3" y="334"/>
                    </a:lnTo>
                    <a:lnTo>
                      <a:pt x="0" y="291"/>
                    </a:lnTo>
                    <a:lnTo>
                      <a:pt x="3" y="248"/>
                    </a:lnTo>
                    <a:lnTo>
                      <a:pt x="13" y="207"/>
                    </a:lnTo>
                    <a:lnTo>
                      <a:pt x="27" y="168"/>
                    </a:lnTo>
                    <a:lnTo>
                      <a:pt x="47" y="132"/>
                    </a:lnTo>
                    <a:lnTo>
                      <a:pt x="71" y="100"/>
                    </a:lnTo>
                    <a:lnTo>
                      <a:pt x="100" y="71"/>
                    </a:lnTo>
                    <a:lnTo>
                      <a:pt x="133" y="47"/>
                    </a:lnTo>
                    <a:lnTo>
                      <a:pt x="169" y="27"/>
                    </a:lnTo>
                    <a:lnTo>
                      <a:pt x="207" y="12"/>
                    </a:lnTo>
                    <a:lnTo>
                      <a:pt x="248" y="3"/>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 name="Freeform 1411"/>
              <p:cNvSpPr>
                <a:spLocks noEditPoints="1"/>
              </p:cNvSpPr>
              <p:nvPr/>
            </p:nvSpPr>
            <p:spPr bwMode="auto">
              <a:xfrm>
                <a:off x="6521450" y="5314950"/>
                <a:ext cx="131763" cy="185738"/>
              </a:xfrm>
              <a:custGeom>
                <a:avLst/>
                <a:gdLst>
                  <a:gd name="T0" fmla="*/ 1131 w 1497"/>
                  <a:gd name="T1" fmla="*/ 1476 h 2113"/>
                  <a:gd name="T2" fmla="*/ 1097 w 1497"/>
                  <a:gd name="T3" fmla="*/ 1366 h 2113"/>
                  <a:gd name="T4" fmla="*/ 1030 w 1497"/>
                  <a:gd name="T5" fmla="*/ 1383 h 2113"/>
                  <a:gd name="T6" fmla="*/ 964 w 1497"/>
                  <a:gd name="T7" fmla="*/ 1366 h 2113"/>
                  <a:gd name="T8" fmla="*/ 723 w 1497"/>
                  <a:gd name="T9" fmla="*/ 0 h 2113"/>
                  <a:gd name="T10" fmla="*/ 1136 w 1497"/>
                  <a:gd name="T11" fmla="*/ 11 h 2113"/>
                  <a:gd name="T12" fmla="*/ 1213 w 1497"/>
                  <a:gd name="T13" fmla="*/ 58 h 2113"/>
                  <a:gd name="T14" fmla="*/ 1261 w 1497"/>
                  <a:gd name="T15" fmla="*/ 135 h 2113"/>
                  <a:gd name="T16" fmla="*/ 1271 w 1497"/>
                  <a:gd name="T17" fmla="*/ 507 h 2113"/>
                  <a:gd name="T18" fmla="*/ 1245 w 1497"/>
                  <a:gd name="T19" fmla="*/ 690 h 2113"/>
                  <a:gd name="T20" fmla="*/ 1251 w 1497"/>
                  <a:gd name="T21" fmla="*/ 759 h 2113"/>
                  <a:gd name="T22" fmla="*/ 1242 w 1497"/>
                  <a:gd name="T23" fmla="*/ 815 h 2113"/>
                  <a:gd name="T24" fmla="*/ 1226 w 1497"/>
                  <a:gd name="T25" fmla="*/ 908 h 2113"/>
                  <a:gd name="T26" fmla="*/ 1209 w 1497"/>
                  <a:gd name="T27" fmla="*/ 1015 h 2113"/>
                  <a:gd name="T28" fmla="*/ 1193 w 1497"/>
                  <a:gd name="T29" fmla="*/ 1115 h 2113"/>
                  <a:gd name="T30" fmla="*/ 1182 w 1497"/>
                  <a:gd name="T31" fmla="*/ 1184 h 2113"/>
                  <a:gd name="T32" fmla="*/ 1221 w 1497"/>
                  <a:gd name="T33" fmla="*/ 1199 h 2113"/>
                  <a:gd name="T34" fmla="*/ 1265 w 1497"/>
                  <a:gd name="T35" fmla="*/ 1232 h 2113"/>
                  <a:gd name="T36" fmla="*/ 1275 w 1497"/>
                  <a:gd name="T37" fmla="*/ 1476 h 2113"/>
                  <a:gd name="T38" fmla="*/ 1460 w 1497"/>
                  <a:gd name="T39" fmla="*/ 1486 h 2113"/>
                  <a:gd name="T40" fmla="*/ 1494 w 1497"/>
                  <a:gd name="T41" fmla="*/ 1530 h 2113"/>
                  <a:gd name="T42" fmla="*/ 1494 w 1497"/>
                  <a:gd name="T43" fmla="*/ 2058 h 2113"/>
                  <a:gd name="T44" fmla="*/ 1460 w 1497"/>
                  <a:gd name="T45" fmla="*/ 2103 h 2113"/>
                  <a:gd name="T46" fmla="*/ 645 w 1497"/>
                  <a:gd name="T47" fmla="*/ 2113 h 2113"/>
                  <a:gd name="T48" fmla="*/ 593 w 1497"/>
                  <a:gd name="T49" fmla="*/ 2091 h 2113"/>
                  <a:gd name="T50" fmla="*/ 571 w 1497"/>
                  <a:gd name="T51" fmla="*/ 2039 h 2113"/>
                  <a:gd name="T52" fmla="*/ 581 w 1497"/>
                  <a:gd name="T53" fmla="*/ 1513 h 2113"/>
                  <a:gd name="T54" fmla="*/ 626 w 1497"/>
                  <a:gd name="T55" fmla="*/ 1478 h 2113"/>
                  <a:gd name="T56" fmla="*/ 793 w 1497"/>
                  <a:gd name="T57" fmla="*/ 1268 h 2113"/>
                  <a:gd name="T58" fmla="*/ 814 w 1497"/>
                  <a:gd name="T59" fmla="*/ 1217 h 2113"/>
                  <a:gd name="T60" fmla="*/ 864 w 1497"/>
                  <a:gd name="T61" fmla="*/ 1196 h 2113"/>
                  <a:gd name="T62" fmla="*/ 901 w 1497"/>
                  <a:gd name="T63" fmla="*/ 1167 h 2113"/>
                  <a:gd name="T64" fmla="*/ 913 w 1497"/>
                  <a:gd name="T65" fmla="*/ 1088 h 2113"/>
                  <a:gd name="T66" fmla="*/ 929 w 1497"/>
                  <a:gd name="T67" fmla="*/ 988 h 2113"/>
                  <a:gd name="T68" fmla="*/ 946 w 1497"/>
                  <a:gd name="T69" fmla="*/ 886 h 2113"/>
                  <a:gd name="T70" fmla="*/ 959 w 1497"/>
                  <a:gd name="T71" fmla="*/ 799 h 2113"/>
                  <a:gd name="T72" fmla="*/ 967 w 1497"/>
                  <a:gd name="T73" fmla="*/ 750 h 2113"/>
                  <a:gd name="T74" fmla="*/ 846 w 1497"/>
                  <a:gd name="T75" fmla="*/ 694 h 2113"/>
                  <a:gd name="T76" fmla="*/ 731 w 1497"/>
                  <a:gd name="T77" fmla="*/ 1128 h 2113"/>
                  <a:gd name="T78" fmla="*/ 681 w 1497"/>
                  <a:gd name="T79" fmla="*/ 1206 h 2113"/>
                  <a:gd name="T80" fmla="*/ 671 w 1497"/>
                  <a:gd name="T81" fmla="*/ 1353 h 2113"/>
                  <a:gd name="T82" fmla="*/ 619 w 1497"/>
                  <a:gd name="T83" fmla="*/ 1356 h 2113"/>
                  <a:gd name="T84" fmla="*/ 547 w 1497"/>
                  <a:gd name="T85" fmla="*/ 1379 h 2113"/>
                  <a:gd name="T86" fmla="*/ 20 w 1497"/>
                  <a:gd name="T87" fmla="*/ 859 h 2113"/>
                  <a:gd name="T88" fmla="*/ 53 w 1497"/>
                  <a:gd name="T89" fmla="*/ 816 h 2113"/>
                  <a:gd name="T90" fmla="*/ 103 w 1497"/>
                  <a:gd name="T91" fmla="*/ 715 h 2113"/>
                  <a:gd name="T92" fmla="*/ 109 w 1497"/>
                  <a:gd name="T93" fmla="*/ 604 h 2113"/>
                  <a:gd name="T94" fmla="*/ 75 w 1497"/>
                  <a:gd name="T95" fmla="*/ 504 h 2113"/>
                  <a:gd name="T96" fmla="*/ 528 w 1497"/>
                  <a:gd name="T97" fmla="*/ 165 h 2113"/>
                  <a:gd name="T98" fmla="*/ 564 w 1497"/>
                  <a:gd name="T99" fmla="*/ 81 h 2113"/>
                  <a:gd name="T100" fmla="*/ 632 w 1497"/>
                  <a:gd name="T101" fmla="*/ 23 h 2113"/>
                  <a:gd name="T102" fmla="*/ 723 w 1497"/>
                  <a:gd name="T103" fmla="*/ 0 h 2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97" h="2113">
                    <a:moveTo>
                      <a:pt x="937" y="1353"/>
                    </a:moveTo>
                    <a:lnTo>
                      <a:pt x="937" y="1476"/>
                    </a:lnTo>
                    <a:lnTo>
                      <a:pt x="1131" y="1476"/>
                    </a:lnTo>
                    <a:lnTo>
                      <a:pt x="1131" y="1353"/>
                    </a:lnTo>
                    <a:lnTo>
                      <a:pt x="1116" y="1353"/>
                    </a:lnTo>
                    <a:lnTo>
                      <a:pt x="1097" y="1366"/>
                    </a:lnTo>
                    <a:lnTo>
                      <a:pt x="1077" y="1375"/>
                    </a:lnTo>
                    <a:lnTo>
                      <a:pt x="1054" y="1381"/>
                    </a:lnTo>
                    <a:lnTo>
                      <a:pt x="1030" y="1383"/>
                    </a:lnTo>
                    <a:lnTo>
                      <a:pt x="1008" y="1381"/>
                    </a:lnTo>
                    <a:lnTo>
                      <a:pt x="985" y="1375"/>
                    </a:lnTo>
                    <a:lnTo>
                      <a:pt x="964" y="1366"/>
                    </a:lnTo>
                    <a:lnTo>
                      <a:pt x="945" y="1353"/>
                    </a:lnTo>
                    <a:lnTo>
                      <a:pt x="937" y="1353"/>
                    </a:lnTo>
                    <a:close/>
                    <a:moveTo>
                      <a:pt x="723" y="0"/>
                    </a:moveTo>
                    <a:lnTo>
                      <a:pt x="1074" y="0"/>
                    </a:lnTo>
                    <a:lnTo>
                      <a:pt x="1106" y="3"/>
                    </a:lnTo>
                    <a:lnTo>
                      <a:pt x="1136" y="11"/>
                    </a:lnTo>
                    <a:lnTo>
                      <a:pt x="1164" y="23"/>
                    </a:lnTo>
                    <a:lnTo>
                      <a:pt x="1190" y="39"/>
                    </a:lnTo>
                    <a:lnTo>
                      <a:pt x="1213" y="58"/>
                    </a:lnTo>
                    <a:lnTo>
                      <a:pt x="1232" y="81"/>
                    </a:lnTo>
                    <a:lnTo>
                      <a:pt x="1249" y="107"/>
                    </a:lnTo>
                    <a:lnTo>
                      <a:pt x="1261" y="135"/>
                    </a:lnTo>
                    <a:lnTo>
                      <a:pt x="1269" y="165"/>
                    </a:lnTo>
                    <a:lnTo>
                      <a:pt x="1271" y="197"/>
                    </a:lnTo>
                    <a:lnTo>
                      <a:pt x="1271" y="507"/>
                    </a:lnTo>
                    <a:lnTo>
                      <a:pt x="1088" y="235"/>
                    </a:lnTo>
                    <a:lnTo>
                      <a:pt x="1078" y="221"/>
                    </a:lnTo>
                    <a:lnTo>
                      <a:pt x="1245" y="690"/>
                    </a:lnTo>
                    <a:lnTo>
                      <a:pt x="1251" y="713"/>
                    </a:lnTo>
                    <a:lnTo>
                      <a:pt x="1253" y="736"/>
                    </a:lnTo>
                    <a:lnTo>
                      <a:pt x="1251" y="759"/>
                    </a:lnTo>
                    <a:lnTo>
                      <a:pt x="1249" y="772"/>
                    </a:lnTo>
                    <a:lnTo>
                      <a:pt x="1246" y="791"/>
                    </a:lnTo>
                    <a:lnTo>
                      <a:pt x="1242" y="815"/>
                    </a:lnTo>
                    <a:lnTo>
                      <a:pt x="1237" y="843"/>
                    </a:lnTo>
                    <a:lnTo>
                      <a:pt x="1232" y="874"/>
                    </a:lnTo>
                    <a:lnTo>
                      <a:pt x="1226" y="908"/>
                    </a:lnTo>
                    <a:lnTo>
                      <a:pt x="1221" y="943"/>
                    </a:lnTo>
                    <a:lnTo>
                      <a:pt x="1215" y="979"/>
                    </a:lnTo>
                    <a:lnTo>
                      <a:pt x="1209" y="1015"/>
                    </a:lnTo>
                    <a:lnTo>
                      <a:pt x="1204" y="1050"/>
                    </a:lnTo>
                    <a:lnTo>
                      <a:pt x="1198" y="1083"/>
                    </a:lnTo>
                    <a:lnTo>
                      <a:pt x="1193" y="1115"/>
                    </a:lnTo>
                    <a:lnTo>
                      <a:pt x="1189" y="1142"/>
                    </a:lnTo>
                    <a:lnTo>
                      <a:pt x="1185" y="1165"/>
                    </a:lnTo>
                    <a:lnTo>
                      <a:pt x="1182" y="1184"/>
                    </a:lnTo>
                    <a:lnTo>
                      <a:pt x="1180" y="1196"/>
                    </a:lnTo>
                    <a:lnTo>
                      <a:pt x="1202" y="1196"/>
                    </a:lnTo>
                    <a:lnTo>
                      <a:pt x="1221" y="1199"/>
                    </a:lnTo>
                    <a:lnTo>
                      <a:pt x="1238" y="1206"/>
                    </a:lnTo>
                    <a:lnTo>
                      <a:pt x="1254" y="1217"/>
                    </a:lnTo>
                    <a:lnTo>
                      <a:pt x="1265" y="1232"/>
                    </a:lnTo>
                    <a:lnTo>
                      <a:pt x="1272" y="1249"/>
                    </a:lnTo>
                    <a:lnTo>
                      <a:pt x="1275" y="1268"/>
                    </a:lnTo>
                    <a:lnTo>
                      <a:pt x="1275" y="1476"/>
                    </a:lnTo>
                    <a:lnTo>
                      <a:pt x="1422" y="1476"/>
                    </a:lnTo>
                    <a:lnTo>
                      <a:pt x="1442" y="1478"/>
                    </a:lnTo>
                    <a:lnTo>
                      <a:pt x="1460" y="1486"/>
                    </a:lnTo>
                    <a:lnTo>
                      <a:pt x="1475" y="1498"/>
                    </a:lnTo>
                    <a:lnTo>
                      <a:pt x="1486" y="1513"/>
                    </a:lnTo>
                    <a:lnTo>
                      <a:pt x="1494" y="1530"/>
                    </a:lnTo>
                    <a:lnTo>
                      <a:pt x="1497" y="1550"/>
                    </a:lnTo>
                    <a:lnTo>
                      <a:pt x="1497" y="2039"/>
                    </a:lnTo>
                    <a:lnTo>
                      <a:pt x="1494" y="2058"/>
                    </a:lnTo>
                    <a:lnTo>
                      <a:pt x="1486" y="2076"/>
                    </a:lnTo>
                    <a:lnTo>
                      <a:pt x="1475" y="2091"/>
                    </a:lnTo>
                    <a:lnTo>
                      <a:pt x="1460" y="2103"/>
                    </a:lnTo>
                    <a:lnTo>
                      <a:pt x="1442" y="2110"/>
                    </a:lnTo>
                    <a:lnTo>
                      <a:pt x="1422" y="2113"/>
                    </a:lnTo>
                    <a:lnTo>
                      <a:pt x="645" y="2113"/>
                    </a:lnTo>
                    <a:lnTo>
                      <a:pt x="626" y="2110"/>
                    </a:lnTo>
                    <a:lnTo>
                      <a:pt x="608" y="2103"/>
                    </a:lnTo>
                    <a:lnTo>
                      <a:pt x="593" y="2091"/>
                    </a:lnTo>
                    <a:lnTo>
                      <a:pt x="581" y="2076"/>
                    </a:lnTo>
                    <a:lnTo>
                      <a:pt x="574" y="2058"/>
                    </a:lnTo>
                    <a:lnTo>
                      <a:pt x="571" y="2039"/>
                    </a:lnTo>
                    <a:lnTo>
                      <a:pt x="571" y="1550"/>
                    </a:lnTo>
                    <a:lnTo>
                      <a:pt x="574" y="1530"/>
                    </a:lnTo>
                    <a:lnTo>
                      <a:pt x="581" y="1513"/>
                    </a:lnTo>
                    <a:lnTo>
                      <a:pt x="593" y="1498"/>
                    </a:lnTo>
                    <a:lnTo>
                      <a:pt x="608" y="1486"/>
                    </a:lnTo>
                    <a:lnTo>
                      <a:pt x="626" y="1478"/>
                    </a:lnTo>
                    <a:lnTo>
                      <a:pt x="645" y="1476"/>
                    </a:lnTo>
                    <a:lnTo>
                      <a:pt x="793" y="1476"/>
                    </a:lnTo>
                    <a:lnTo>
                      <a:pt x="793" y="1268"/>
                    </a:lnTo>
                    <a:lnTo>
                      <a:pt x="795" y="1249"/>
                    </a:lnTo>
                    <a:lnTo>
                      <a:pt x="803" y="1232"/>
                    </a:lnTo>
                    <a:lnTo>
                      <a:pt x="814" y="1217"/>
                    </a:lnTo>
                    <a:lnTo>
                      <a:pt x="828" y="1206"/>
                    </a:lnTo>
                    <a:lnTo>
                      <a:pt x="845" y="1199"/>
                    </a:lnTo>
                    <a:lnTo>
                      <a:pt x="864" y="1196"/>
                    </a:lnTo>
                    <a:lnTo>
                      <a:pt x="896" y="1196"/>
                    </a:lnTo>
                    <a:lnTo>
                      <a:pt x="898" y="1184"/>
                    </a:lnTo>
                    <a:lnTo>
                      <a:pt x="901" y="1167"/>
                    </a:lnTo>
                    <a:lnTo>
                      <a:pt x="904" y="1145"/>
                    </a:lnTo>
                    <a:lnTo>
                      <a:pt x="908" y="1119"/>
                    </a:lnTo>
                    <a:lnTo>
                      <a:pt x="913" y="1088"/>
                    </a:lnTo>
                    <a:lnTo>
                      <a:pt x="918" y="1057"/>
                    </a:lnTo>
                    <a:lnTo>
                      <a:pt x="924" y="1023"/>
                    </a:lnTo>
                    <a:lnTo>
                      <a:pt x="929" y="988"/>
                    </a:lnTo>
                    <a:lnTo>
                      <a:pt x="935" y="954"/>
                    </a:lnTo>
                    <a:lnTo>
                      <a:pt x="940" y="919"/>
                    </a:lnTo>
                    <a:lnTo>
                      <a:pt x="946" y="886"/>
                    </a:lnTo>
                    <a:lnTo>
                      <a:pt x="951" y="854"/>
                    </a:lnTo>
                    <a:lnTo>
                      <a:pt x="955" y="825"/>
                    </a:lnTo>
                    <a:lnTo>
                      <a:pt x="959" y="799"/>
                    </a:lnTo>
                    <a:lnTo>
                      <a:pt x="963" y="778"/>
                    </a:lnTo>
                    <a:lnTo>
                      <a:pt x="966" y="761"/>
                    </a:lnTo>
                    <a:lnTo>
                      <a:pt x="967" y="750"/>
                    </a:lnTo>
                    <a:lnTo>
                      <a:pt x="813" y="315"/>
                    </a:lnTo>
                    <a:lnTo>
                      <a:pt x="820" y="402"/>
                    </a:lnTo>
                    <a:lnTo>
                      <a:pt x="846" y="694"/>
                    </a:lnTo>
                    <a:lnTo>
                      <a:pt x="782" y="1092"/>
                    </a:lnTo>
                    <a:lnTo>
                      <a:pt x="755" y="1108"/>
                    </a:lnTo>
                    <a:lnTo>
                      <a:pt x="731" y="1128"/>
                    </a:lnTo>
                    <a:lnTo>
                      <a:pt x="710" y="1151"/>
                    </a:lnTo>
                    <a:lnTo>
                      <a:pt x="693" y="1177"/>
                    </a:lnTo>
                    <a:lnTo>
                      <a:pt x="681" y="1206"/>
                    </a:lnTo>
                    <a:lnTo>
                      <a:pt x="673" y="1236"/>
                    </a:lnTo>
                    <a:lnTo>
                      <a:pt x="671" y="1268"/>
                    </a:lnTo>
                    <a:lnTo>
                      <a:pt x="671" y="1353"/>
                    </a:lnTo>
                    <a:lnTo>
                      <a:pt x="656" y="1353"/>
                    </a:lnTo>
                    <a:lnTo>
                      <a:pt x="639" y="1354"/>
                    </a:lnTo>
                    <a:lnTo>
                      <a:pt x="619" y="1356"/>
                    </a:lnTo>
                    <a:lnTo>
                      <a:pt x="597" y="1360"/>
                    </a:lnTo>
                    <a:lnTo>
                      <a:pt x="573" y="1367"/>
                    </a:lnTo>
                    <a:lnTo>
                      <a:pt x="547" y="1379"/>
                    </a:lnTo>
                    <a:lnTo>
                      <a:pt x="522" y="1397"/>
                    </a:lnTo>
                    <a:lnTo>
                      <a:pt x="525" y="571"/>
                    </a:lnTo>
                    <a:lnTo>
                      <a:pt x="20" y="859"/>
                    </a:lnTo>
                    <a:lnTo>
                      <a:pt x="0" y="868"/>
                    </a:lnTo>
                    <a:lnTo>
                      <a:pt x="28" y="844"/>
                    </a:lnTo>
                    <a:lnTo>
                      <a:pt x="53" y="816"/>
                    </a:lnTo>
                    <a:lnTo>
                      <a:pt x="74" y="785"/>
                    </a:lnTo>
                    <a:lnTo>
                      <a:pt x="91" y="751"/>
                    </a:lnTo>
                    <a:lnTo>
                      <a:pt x="103" y="715"/>
                    </a:lnTo>
                    <a:lnTo>
                      <a:pt x="110" y="677"/>
                    </a:lnTo>
                    <a:lnTo>
                      <a:pt x="112" y="640"/>
                    </a:lnTo>
                    <a:lnTo>
                      <a:pt x="109" y="604"/>
                    </a:lnTo>
                    <a:lnTo>
                      <a:pt x="102" y="569"/>
                    </a:lnTo>
                    <a:lnTo>
                      <a:pt x="90" y="535"/>
                    </a:lnTo>
                    <a:lnTo>
                      <a:pt x="75" y="504"/>
                    </a:lnTo>
                    <a:lnTo>
                      <a:pt x="525" y="247"/>
                    </a:lnTo>
                    <a:lnTo>
                      <a:pt x="525" y="197"/>
                    </a:lnTo>
                    <a:lnTo>
                      <a:pt x="528" y="165"/>
                    </a:lnTo>
                    <a:lnTo>
                      <a:pt x="535" y="135"/>
                    </a:lnTo>
                    <a:lnTo>
                      <a:pt x="547" y="107"/>
                    </a:lnTo>
                    <a:lnTo>
                      <a:pt x="564" y="81"/>
                    </a:lnTo>
                    <a:lnTo>
                      <a:pt x="584" y="58"/>
                    </a:lnTo>
                    <a:lnTo>
                      <a:pt x="606" y="39"/>
                    </a:lnTo>
                    <a:lnTo>
                      <a:pt x="632" y="23"/>
                    </a:lnTo>
                    <a:lnTo>
                      <a:pt x="660" y="11"/>
                    </a:lnTo>
                    <a:lnTo>
                      <a:pt x="690" y="3"/>
                    </a:lnTo>
                    <a:lnTo>
                      <a:pt x="7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32" name="Group 131"/>
            <p:cNvGrpSpPr/>
            <p:nvPr/>
          </p:nvGrpSpPr>
          <p:grpSpPr>
            <a:xfrm>
              <a:off x="7106918" y="5245894"/>
              <a:ext cx="292100" cy="290513"/>
              <a:chOff x="7107238" y="5254625"/>
              <a:chExt cx="292100" cy="290513"/>
            </a:xfrm>
            <a:solidFill>
              <a:schemeClr val="tx1">
                <a:lumMod val="65000"/>
                <a:lumOff val="35000"/>
              </a:schemeClr>
            </a:solidFill>
          </p:grpSpPr>
          <p:sp>
            <p:nvSpPr>
              <p:cNvPr id="133" name="Freeform 1416"/>
              <p:cNvSpPr>
                <a:spLocks/>
              </p:cNvSpPr>
              <p:nvPr/>
            </p:nvSpPr>
            <p:spPr bwMode="auto">
              <a:xfrm>
                <a:off x="7316788" y="5254625"/>
                <a:ext cx="47625" cy="47625"/>
              </a:xfrm>
              <a:custGeom>
                <a:avLst/>
                <a:gdLst>
                  <a:gd name="T0" fmla="*/ 271 w 542"/>
                  <a:gd name="T1" fmla="*/ 0 h 543"/>
                  <a:gd name="T2" fmla="*/ 311 w 542"/>
                  <a:gd name="T3" fmla="*/ 3 h 543"/>
                  <a:gd name="T4" fmla="*/ 349 w 542"/>
                  <a:gd name="T5" fmla="*/ 12 h 543"/>
                  <a:gd name="T6" fmla="*/ 385 w 542"/>
                  <a:gd name="T7" fmla="*/ 26 h 543"/>
                  <a:gd name="T8" fmla="*/ 418 w 542"/>
                  <a:gd name="T9" fmla="*/ 44 h 543"/>
                  <a:gd name="T10" fmla="*/ 448 w 542"/>
                  <a:gd name="T11" fmla="*/ 67 h 543"/>
                  <a:gd name="T12" fmla="*/ 475 w 542"/>
                  <a:gd name="T13" fmla="*/ 93 h 543"/>
                  <a:gd name="T14" fmla="*/ 498 w 542"/>
                  <a:gd name="T15" fmla="*/ 123 h 543"/>
                  <a:gd name="T16" fmla="*/ 516 w 542"/>
                  <a:gd name="T17" fmla="*/ 158 h 543"/>
                  <a:gd name="T18" fmla="*/ 531 w 542"/>
                  <a:gd name="T19" fmla="*/ 194 h 543"/>
                  <a:gd name="T20" fmla="*/ 539 w 542"/>
                  <a:gd name="T21" fmla="*/ 232 h 543"/>
                  <a:gd name="T22" fmla="*/ 542 w 542"/>
                  <a:gd name="T23" fmla="*/ 272 h 543"/>
                  <a:gd name="T24" fmla="*/ 539 w 542"/>
                  <a:gd name="T25" fmla="*/ 311 h 543"/>
                  <a:gd name="T26" fmla="*/ 531 w 542"/>
                  <a:gd name="T27" fmla="*/ 350 h 543"/>
                  <a:gd name="T28" fmla="*/ 516 w 542"/>
                  <a:gd name="T29" fmla="*/ 385 h 543"/>
                  <a:gd name="T30" fmla="*/ 498 w 542"/>
                  <a:gd name="T31" fmla="*/ 420 h 543"/>
                  <a:gd name="T32" fmla="*/ 475 w 542"/>
                  <a:gd name="T33" fmla="*/ 450 h 543"/>
                  <a:gd name="T34" fmla="*/ 448 w 542"/>
                  <a:gd name="T35" fmla="*/ 476 h 543"/>
                  <a:gd name="T36" fmla="*/ 418 w 542"/>
                  <a:gd name="T37" fmla="*/ 499 h 543"/>
                  <a:gd name="T38" fmla="*/ 385 w 542"/>
                  <a:gd name="T39" fmla="*/ 518 h 543"/>
                  <a:gd name="T40" fmla="*/ 349 w 542"/>
                  <a:gd name="T41" fmla="*/ 531 h 543"/>
                  <a:gd name="T42" fmla="*/ 311 w 542"/>
                  <a:gd name="T43" fmla="*/ 540 h 543"/>
                  <a:gd name="T44" fmla="*/ 271 w 542"/>
                  <a:gd name="T45" fmla="*/ 543 h 543"/>
                  <a:gd name="T46" fmla="*/ 230 w 542"/>
                  <a:gd name="T47" fmla="*/ 540 h 543"/>
                  <a:gd name="T48" fmla="*/ 192 w 542"/>
                  <a:gd name="T49" fmla="*/ 531 h 543"/>
                  <a:gd name="T50" fmla="*/ 156 w 542"/>
                  <a:gd name="T51" fmla="*/ 518 h 543"/>
                  <a:gd name="T52" fmla="*/ 123 w 542"/>
                  <a:gd name="T53" fmla="*/ 499 h 543"/>
                  <a:gd name="T54" fmla="*/ 93 w 542"/>
                  <a:gd name="T55" fmla="*/ 476 h 543"/>
                  <a:gd name="T56" fmla="*/ 66 w 542"/>
                  <a:gd name="T57" fmla="*/ 450 h 543"/>
                  <a:gd name="T58" fmla="*/ 44 w 542"/>
                  <a:gd name="T59" fmla="*/ 420 h 543"/>
                  <a:gd name="T60" fmla="*/ 25 w 542"/>
                  <a:gd name="T61" fmla="*/ 385 h 543"/>
                  <a:gd name="T62" fmla="*/ 11 w 542"/>
                  <a:gd name="T63" fmla="*/ 350 h 543"/>
                  <a:gd name="T64" fmla="*/ 3 w 542"/>
                  <a:gd name="T65" fmla="*/ 311 h 543"/>
                  <a:gd name="T66" fmla="*/ 0 w 542"/>
                  <a:gd name="T67" fmla="*/ 272 h 543"/>
                  <a:gd name="T68" fmla="*/ 3 w 542"/>
                  <a:gd name="T69" fmla="*/ 232 h 543"/>
                  <a:gd name="T70" fmla="*/ 11 w 542"/>
                  <a:gd name="T71" fmla="*/ 194 h 543"/>
                  <a:gd name="T72" fmla="*/ 25 w 542"/>
                  <a:gd name="T73" fmla="*/ 158 h 543"/>
                  <a:gd name="T74" fmla="*/ 44 w 542"/>
                  <a:gd name="T75" fmla="*/ 123 h 543"/>
                  <a:gd name="T76" fmla="*/ 66 w 542"/>
                  <a:gd name="T77" fmla="*/ 93 h 543"/>
                  <a:gd name="T78" fmla="*/ 93 w 542"/>
                  <a:gd name="T79" fmla="*/ 67 h 543"/>
                  <a:gd name="T80" fmla="*/ 123 w 542"/>
                  <a:gd name="T81" fmla="*/ 44 h 543"/>
                  <a:gd name="T82" fmla="*/ 156 w 542"/>
                  <a:gd name="T83" fmla="*/ 26 h 543"/>
                  <a:gd name="T84" fmla="*/ 192 w 542"/>
                  <a:gd name="T85" fmla="*/ 12 h 543"/>
                  <a:gd name="T86" fmla="*/ 230 w 542"/>
                  <a:gd name="T87" fmla="*/ 3 h 543"/>
                  <a:gd name="T88" fmla="*/ 271 w 542"/>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2" h="543">
                    <a:moveTo>
                      <a:pt x="271" y="0"/>
                    </a:moveTo>
                    <a:lnTo>
                      <a:pt x="311" y="3"/>
                    </a:lnTo>
                    <a:lnTo>
                      <a:pt x="349" y="12"/>
                    </a:lnTo>
                    <a:lnTo>
                      <a:pt x="385" y="26"/>
                    </a:lnTo>
                    <a:lnTo>
                      <a:pt x="418" y="44"/>
                    </a:lnTo>
                    <a:lnTo>
                      <a:pt x="448" y="67"/>
                    </a:lnTo>
                    <a:lnTo>
                      <a:pt x="475" y="93"/>
                    </a:lnTo>
                    <a:lnTo>
                      <a:pt x="498" y="123"/>
                    </a:lnTo>
                    <a:lnTo>
                      <a:pt x="516" y="158"/>
                    </a:lnTo>
                    <a:lnTo>
                      <a:pt x="531" y="194"/>
                    </a:lnTo>
                    <a:lnTo>
                      <a:pt x="539" y="232"/>
                    </a:lnTo>
                    <a:lnTo>
                      <a:pt x="542" y="272"/>
                    </a:lnTo>
                    <a:lnTo>
                      <a:pt x="539" y="311"/>
                    </a:lnTo>
                    <a:lnTo>
                      <a:pt x="531" y="350"/>
                    </a:lnTo>
                    <a:lnTo>
                      <a:pt x="516" y="385"/>
                    </a:lnTo>
                    <a:lnTo>
                      <a:pt x="498" y="420"/>
                    </a:lnTo>
                    <a:lnTo>
                      <a:pt x="475" y="450"/>
                    </a:lnTo>
                    <a:lnTo>
                      <a:pt x="448" y="476"/>
                    </a:lnTo>
                    <a:lnTo>
                      <a:pt x="418" y="499"/>
                    </a:lnTo>
                    <a:lnTo>
                      <a:pt x="385" y="518"/>
                    </a:lnTo>
                    <a:lnTo>
                      <a:pt x="349" y="531"/>
                    </a:lnTo>
                    <a:lnTo>
                      <a:pt x="311" y="540"/>
                    </a:lnTo>
                    <a:lnTo>
                      <a:pt x="271" y="543"/>
                    </a:lnTo>
                    <a:lnTo>
                      <a:pt x="230" y="540"/>
                    </a:lnTo>
                    <a:lnTo>
                      <a:pt x="192" y="531"/>
                    </a:lnTo>
                    <a:lnTo>
                      <a:pt x="156" y="518"/>
                    </a:lnTo>
                    <a:lnTo>
                      <a:pt x="123" y="499"/>
                    </a:lnTo>
                    <a:lnTo>
                      <a:pt x="93" y="476"/>
                    </a:lnTo>
                    <a:lnTo>
                      <a:pt x="66" y="450"/>
                    </a:lnTo>
                    <a:lnTo>
                      <a:pt x="44" y="420"/>
                    </a:lnTo>
                    <a:lnTo>
                      <a:pt x="25" y="385"/>
                    </a:lnTo>
                    <a:lnTo>
                      <a:pt x="11" y="350"/>
                    </a:lnTo>
                    <a:lnTo>
                      <a:pt x="3" y="311"/>
                    </a:lnTo>
                    <a:lnTo>
                      <a:pt x="0" y="272"/>
                    </a:lnTo>
                    <a:lnTo>
                      <a:pt x="3" y="232"/>
                    </a:lnTo>
                    <a:lnTo>
                      <a:pt x="11" y="194"/>
                    </a:lnTo>
                    <a:lnTo>
                      <a:pt x="25" y="158"/>
                    </a:lnTo>
                    <a:lnTo>
                      <a:pt x="44" y="123"/>
                    </a:lnTo>
                    <a:lnTo>
                      <a:pt x="66" y="93"/>
                    </a:lnTo>
                    <a:lnTo>
                      <a:pt x="93" y="67"/>
                    </a:lnTo>
                    <a:lnTo>
                      <a:pt x="123" y="44"/>
                    </a:lnTo>
                    <a:lnTo>
                      <a:pt x="156" y="26"/>
                    </a:lnTo>
                    <a:lnTo>
                      <a:pt x="192" y="12"/>
                    </a:lnTo>
                    <a:lnTo>
                      <a:pt x="230" y="3"/>
                    </a:lnTo>
                    <a:lnTo>
                      <a:pt x="2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 name="Freeform 1417"/>
              <p:cNvSpPr>
                <a:spLocks/>
              </p:cNvSpPr>
              <p:nvPr/>
            </p:nvSpPr>
            <p:spPr bwMode="auto">
              <a:xfrm>
                <a:off x="7259638" y="5310188"/>
                <a:ext cx="139700" cy="234950"/>
              </a:xfrm>
              <a:custGeom>
                <a:avLst/>
                <a:gdLst>
                  <a:gd name="T0" fmla="*/ 1001 w 1585"/>
                  <a:gd name="T1" fmla="*/ 9 h 2673"/>
                  <a:gd name="T2" fmla="*/ 1007 w 1585"/>
                  <a:gd name="T3" fmla="*/ 207 h 2673"/>
                  <a:gd name="T4" fmla="*/ 974 w 1585"/>
                  <a:gd name="T5" fmla="*/ 425 h 2673"/>
                  <a:gd name="T6" fmla="*/ 1000 w 1585"/>
                  <a:gd name="T7" fmla="*/ 357 h 2673"/>
                  <a:gd name="T8" fmla="*/ 1042 w 1585"/>
                  <a:gd name="T9" fmla="*/ 242 h 2673"/>
                  <a:gd name="T10" fmla="*/ 1088 w 1585"/>
                  <a:gd name="T11" fmla="*/ 120 h 2673"/>
                  <a:gd name="T12" fmla="*/ 1123 w 1585"/>
                  <a:gd name="T13" fmla="*/ 24 h 2673"/>
                  <a:gd name="T14" fmla="*/ 1313 w 1585"/>
                  <a:gd name="T15" fmla="*/ 3 h 2673"/>
                  <a:gd name="T16" fmla="*/ 1461 w 1585"/>
                  <a:gd name="T17" fmla="*/ 65 h 2673"/>
                  <a:gd name="T18" fmla="*/ 1557 w 1585"/>
                  <a:gd name="T19" fmla="*/ 189 h 2673"/>
                  <a:gd name="T20" fmla="*/ 1585 w 1585"/>
                  <a:gd name="T21" fmla="*/ 939 h 2673"/>
                  <a:gd name="T22" fmla="*/ 1575 w 1585"/>
                  <a:gd name="T23" fmla="*/ 1320 h 2673"/>
                  <a:gd name="T24" fmla="*/ 1506 w 1585"/>
                  <a:gd name="T25" fmla="*/ 1390 h 2673"/>
                  <a:gd name="T26" fmla="*/ 1428 w 1585"/>
                  <a:gd name="T27" fmla="*/ 1398 h 2673"/>
                  <a:gd name="T28" fmla="*/ 1346 w 1585"/>
                  <a:gd name="T29" fmla="*/ 1343 h 2673"/>
                  <a:gd name="T30" fmla="*/ 1319 w 1585"/>
                  <a:gd name="T31" fmla="*/ 309 h 2673"/>
                  <a:gd name="T32" fmla="*/ 1292 w 1585"/>
                  <a:gd name="T33" fmla="*/ 283 h 2673"/>
                  <a:gd name="T34" fmla="*/ 1264 w 1585"/>
                  <a:gd name="T35" fmla="*/ 310 h 2673"/>
                  <a:gd name="T36" fmla="*/ 1265 w 1585"/>
                  <a:gd name="T37" fmla="*/ 654 h 2673"/>
                  <a:gd name="T38" fmla="*/ 1265 w 1585"/>
                  <a:gd name="T39" fmla="*/ 895 h 2673"/>
                  <a:gd name="T40" fmla="*/ 1265 w 1585"/>
                  <a:gd name="T41" fmla="*/ 1053 h 2673"/>
                  <a:gd name="T42" fmla="*/ 1266 w 1585"/>
                  <a:gd name="T43" fmla="*/ 1152 h 2673"/>
                  <a:gd name="T44" fmla="*/ 1266 w 1585"/>
                  <a:gd name="T45" fmla="*/ 1213 h 2673"/>
                  <a:gd name="T46" fmla="*/ 1267 w 1585"/>
                  <a:gd name="T47" fmla="*/ 1254 h 2673"/>
                  <a:gd name="T48" fmla="*/ 1267 w 1585"/>
                  <a:gd name="T49" fmla="*/ 1322 h 2673"/>
                  <a:gd name="T50" fmla="*/ 1267 w 1585"/>
                  <a:gd name="T51" fmla="*/ 2247 h 2673"/>
                  <a:gd name="T52" fmla="*/ 1258 w 1585"/>
                  <a:gd name="T53" fmla="*/ 2571 h 2673"/>
                  <a:gd name="T54" fmla="*/ 1190 w 1585"/>
                  <a:gd name="T55" fmla="*/ 2652 h 2673"/>
                  <a:gd name="T56" fmla="*/ 1081 w 1585"/>
                  <a:gd name="T57" fmla="*/ 2671 h 2673"/>
                  <a:gd name="T58" fmla="*/ 989 w 1585"/>
                  <a:gd name="T59" fmla="*/ 2617 h 2673"/>
                  <a:gd name="T60" fmla="*/ 953 w 1585"/>
                  <a:gd name="T61" fmla="*/ 2515 h 2673"/>
                  <a:gd name="T62" fmla="*/ 932 w 1585"/>
                  <a:gd name="T63" fmla="*/ 1260 h 2673"/>
                  <a:gd name="T64" fmla="*/ 889 w 1585"/>
                  <a:gd name="T65" fmla="*/ 1274 h 2673"/>
                  <a:gd name="T66" fmla="*/ 878 w 1585"/>
                  <a:gd name="T67" fmla="*/ 2559 h 2673"/>
                  <a:gd name="T68" fmla="*/ 811 w 1585"/>
                  <a:gd name="T69" fmla="*/ 2649 h 2673"/>
                  <a:gd name="T70" fmla="*/ 699 w 1585"/>
                  <a:gd name="T71" fmla="*/ 2671 h 2673"/>
                  <a:gd name="T72" fmla="*/ 606 w 1585"/>
                  <a:gd name="T73" fmla="*/ 2617 h 2673"/>
                  <a:gd name="T74" fmla="*/ 569 w 1585"/>
                  <a:gd name="T75" fmla="*/ 2515 h 2673"/>
                  <a:gd name="T76" fmla="*/ 556 w 1585"/>
                  <a:gd name="T77" fmla="*/ 293 h 2673"/>
                  <a:gd name="T78" fmla="*/ 524 w 1585"/>
                  <a:gd name="T79" fmla="*/ 301 h 2673"/>
                  <a:gd name="T80" fmla="*/ 507 w 1585"/>
                  <a:gd name="T81" fmla="*/ 379 h 2673"/>
                  <a:gd name="T82" fmla="*/ 487 w 1585"/>
                  <a:gd name="T83" fmla="*/ 503 h 2673"/>
                  <a:gd name="T84" fmla="*/ 468 w 1585"/>
                  <a:gd name="T85" fmla="*/ 628 h 2673"/>
                  <a:gd name="T86" fmla="*/ 456 w 1585"/>
                  <a:gd name="T87" fmla="*/ 710 h 2673"/>
                  <a:gd name="T88" fmla="*/ 440 w 1585"/>
                  <a:gd name="T89" fmla="*/ 764 h 2673"/>
                  <a:gd name="T90" fmla="*/ 88 w 1585"/>
                  <a:gd name="T91" fmla="*/ 1192 h 2673"/>
                  <a:gd name="T92" fmla="*/ 72 w 1585"/>
                  <a:gd name="T93" fmla="*/ 1145 h 2673"/>
                  <a:gd name="T94" fmla="*/ 73 w 1585"/>
                  <a:gd name="T95" fmla="*/ 1015 h 2673"/>
                  <a:gd name="T96" fmla="*/ 3 w 1585"/>
                  <a:gd name="T97" fmla="*/ 900 h 2673"/>
                  <a:gd name="T98" fmla="*/ 263 w 1585"/>
                  <a:gd name="T99" fmla="*/ 256 h 2673"/>
                  <a:gd name="T100" fmla="*/ 328 w 1585"/>
                  <a:gd name="T101" fmla="*/ 115 h 2673"/>
                  <a:gd name="T102" fmla="*/ 451 w 1585"/>
                  <a:gd name="T103" fmla="*/ 23 h 2673"/>
                  <a:gd name="T104" fmla="*/ 708 w 1585"/>
                  <a:gd name="T105" fmla="*/ 0 h 2673"/>
                  <a:gd name="T106" fmla="*/ 721 w 1585"/>
                  <a:gd name="T107" fmla="*/ 38 h 2673"/>
                  <a:gd name="T108" fmla="*/ 755 w 1585"/>
                  <a:gd name="T109" fmla="*/ 131 h 2673"/>
                  <a:gd name="T110" fmla="*/ 796 w 1585"/>
                  <a:gd name="T111" fmla="*/ 246 h 2673"/>
                  <a:gd name="T112" fmla="*/ 835 w 1585"/>
                  <a:gd name="T113" fmla="*/ 354 h 2673"/>
                  <a:gd name="T114" fmla="*/ 858 w 1585"/>
                  <a:gd name="T115" fmla="*/ 419 h 2673"/>
                  <a:gd name="T116" fmla="*/ 828 w 1585"/>
                  <a:gd name="T117" fmla="*/ 219 h 2673"/>
                  <a:gd name="T118" fmla="*/ 836 w 1585"/>
                  <a:gd name="T119" fmla="*/ 18 h 2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85" h="2673">
                    <a:moveTo>
                      <a:pt x="855" y="0"/>
                    </a:moveTo>
                    <a:lnTo>
                      <a:pt x="985" y="0"/>
                    </a:lnTo>
                    <a:lnTo>
                      <a:pt x="994" y="2"/>
                    </a:lnTo>
                    <a:lnTo>
                      <a:pt x="1001" y="9"/>
                    </a:lnTo>
                    <a:lnTo>
                      <a:pt x="1003" y="18"/>
                    </a:lnTo>
                    <a:lnTo>
                      <a:pt x="1001" y="28"/>
                    </a:lnTo>
                    <a:lnTo>
                      <a:pt x="955" y="112"/>
                    </a:lnTo>
                    <a:lnTo>
                      <a:pt x="1007" y="207"/>
                    </a:lnTo>
                    <a:lnTo>
                      <a:pt x="1012" y="219"/>
                    </a:lnTo>
                    <a:lnTo>
                      <a:pt x="1014" y="231"/>
                    </a:lnTo>
                    <a:lnTo>
                      <a:pt x="1012" y="244"/>
                    </a:lnTo>
                    <a:lnTo>
                      <a:pt x="974" y="425"/>
                    </a:lnTo>
                    <a:lnTo>
                      <a:pt x="978" y="415"/>
                    </a:lnTo>
                    <a:lnTo>
                      <a:pt x="984" y="399"/>
                    </a:lnTo>
                    <a:lnTo>
                      <a:pt x="991" y="380"/>
                    </a:lnTo>
                    <a:lnTo>
                      <a:pt x="1000" y="357"/>
                    </a:lnTo>
                    <a:lnTo>
                      <a:pt x="1009" y="331"/>
                    </a:lnTo>
                    <a:lnTo>
                      <a:pt x="1020" y="303"/>
                    </a:lnTo>
                    <a:lnTo>
                      <a:pt x="1031" y="273"/>
                    </a:lnTo>
                    <a:lnTo>
                      <a:pt x="1042" y="242"/>
                    </a:lnTo>
                    <a:lnTo>
                      <a:pt x="1054" y="211"/>
                    </a:lnTo>
                    <a:lnTo>
                      <a:pt x="1066" y="180"/>
                    </a:lnTo>
                    <a:lnTo>
                      <a:pt x="1077" y="149"/>
                    </a:lnTo>
                    <a:lnTo>
                      <a:pt x="1088" y="120"/>
                    </a:lnTo>
                    <a:lnTo>
                      <a:pt x="1098" y="92"/>
                    </a:lnTo>
                    <a:lnTo>
                      <a:pt x="1108" y="67"/>
                    </a:lnTo>
                    <a:lnTo>
                      <a:pt x="1116" y="43"/>
                    </a:lnTo>
                    <a:lnTo>
                      <a:pt x="1123" y="24"/>
                    </a:lnTo>
                    <a:lnTo>
                      <a:pt x="1129" y="10"/>
                    </a:lnTo>
                    <a:lnTo>
                      <a:pt x="1133" y="0"/>
                    </a:lnTo>
                    <a:lnTo>
                      <a:pt x="1271" y="0"/>
                    </a:lnTo>
                    <a:lnTo>
                      <a:pt x="1313" y="3"/>
                    </a:lnTo>
                    <a:lnTo>
                      <a:pt x="1353" y="11"/>
                    </a:lnTo>
                    <a:lnTo>
                      <a:pt x="1391" y="24"/>
                    </a:lnTo>
                    <a:lnTo>
                      <a:pt x="1427" y="42"/>
                    </a:lnTo>
                    <a:lnTo>
                      <a:pt x="1461" y="65"/>
                    </a:lnTo>
                    <a:lnTo>
                      <a:pt x="1490" y="91"/>
                    </a:lnTo>
                    <a:lnTo>
                      <a:pt x="1516" y="121"/>
                    </a:lnTo>
                    <a:lnTo>
                      <a:pt x="1539" y="153"/>
                    </a:lnTo>
                    <a:lnTo>
                      <a:pt x="1557" y="189"/>
                    </a:lnTo>
                    <a:lnTo>
                      <a:pt x="1570" y="227"/>
                    </a:lnTo>
                    <a:lnTo>
                      <a:pt x="1579" y="267"/>
                    </a:lnTo>
                    <a:lnTo>
                      <a:pt x="1582" y="308"/>
                    </a:lnTo>
                    <a:lnTo>
                      <a:pt x="1585" y="939"/>
                    </a:lnTo>
                    <a:lnTo>
                      <a:pt x="1584" y="939"/>
                    </a:lnTo>
                    <a:lnTo>
                      <a:pt x="1585" y="1269"/>
                    </a:lnTo>
                    <a:lnTo>
                      <a:pt x="1583" y="1296"/>
                    </a:lnTo>
                    <a:lnTo>
                      <a:pt x="1575" y="1320"/>
                    </a:lnTo>
                    <a:lnTo>
                      <a:pt x="1563" y="1342"/>
                    </a:lnTo>
                    <a:lnTo>
                      <a:pt x="1547" y="1362"/>
                    </a:lnTo>
                    <a:lnTo>
                      <a:pt x="1528" y="1378"/>
                    </a:lnTo>
                    <a:lnTo>
                      <a:pt x="1506" y="1390"/>
                    </a:lnTo>
                    <a:lnTo>
                      <a:pt x="1482" y="1398"/>
                    </a:lnTo>
                    <a:lnTo>
                      <a:pt x="1456" y="1400"/>
                    </a:lnTo>
                    <a:lnTo>
                      <a:pt x="1454" y="1400"/>
                    </a:lnTo>
                    <a:lnTo>
                      <a:pt x="1428" y="1398"/>
                    </a:lnTo>
                    <a:lnTo>
                      <a:pt x="1403" y="1390"/>
                    </a:lnTo>
                    <a:lnTo>
                      <a:pt x="1381" y="1378"/>
                    </a:lnTo>
                    <a:lnTo>
                      <a:pt x="1362" y="1362"/>
                    </a:lnTo>
                    <a:lnTo>
                      <a:pt x="1346" y="1343"/>
                    </a:lnTo>
                    <a:lnTo>
                      <a:pt x="1334" y="1321"/>
                    </a:lnTo>
                    <a:lnTo>
                      <a:pt x="1326" y="1297"/>
                    </a:lnTo>
                    <a:lnTo>
                      <a:pt x="1324" y="1271"/>
                    </a:lnTo>
                    <a:lnTo>
                      <a:pt x="1319" y="309"/>
                    </a:lnTo>
                    <a:lnTo>
                      <a:pt x="1318" y="304"/>
                    </a:lnTo>
                    <a:lnTo>
                      <a:pt x="1313" y="293"/>
                    </a:lnTo>
                    <a:lnTo>
                      <a:pt x="1304" y="286"/>
                    </a:lnTo>
                    <a:lnTo>
                      <a:pt x="1292" y="283"/>
                    </a:lnTo>
                    <a:lnTo>
                      <a:pt x="1281" y="285"/>
                    </a:lnTo>
                    <a:lnTo>
                      <a:pt x="1272" y="291"/>
                    </a:lnTo>
                    <a:lnTo>
                      <a:pt x="1267" y="300"/>
                    </a:lnTo>
                    <a:lnTo>
                      <a:pt x="1264" y="310"/>
                    </a:lnTo>
                    <a:lnTo>
                      <a:pt x="1264" y="408"/>
                    </a:lnTo>
                    <a:lnTo>
                      <a:pt x="1265" y="496"/>
                    </a:lnTo>
                    <a:lnTo>
                      <a:pt x="1265" y="578"/>
                    </a:lnTo>
                    <a:lnTo>
                      <a:pt x="1265" y="654"/>
                    </a:lnTo>
                    <a:lnTo>
                      <a:pt x="1265" y="723"/>
                    </a:lnTo>
                    <a:lnTo>
                      <a:pt x="1265" y="785"/>
                    </a:lnTo>
                    <a:lnTo>
                      <a:pt x="1265" y="842"/>
                    </a:lnTo>
                    <a:lnTo>
                      <a:pt x="1265" y="895"/>
                    </a:lnTo>
                    <a:lnTo>
                      <a:pt x="1265" y="941"/>
                    </a:lnTo>
                    <a:lnTo>
                      <a:pt x="1265" y="983"/>
                    </a:lnTo>
                    <a:lnTo>
                      <a:pt x="1265" y="1020"/>
                    </a:lnTo>
                    <a:lnTo>
                      <a:pt x="1265" y="1053"/>
                    </a:lnTo>
                    <a:lnTo>
                      <a:pt x="1266" y="1083"/>
                    </a:lnTo>
                    <a:lnTo>
                      <a:pt x="1266" y="1109"/>
                    </a:lnTo>
                    <a:lnTo>
                      <a:pt x="1266" y="1132"/>
                    </a:lnTo>
                    <a:lnTo>
                      <a:pt x="1266" y="1152"/>
                    </a:lnTo>
                    <a:lnTo>
                      <a:pt x="1266" y="1171"/>
                    </a:lnTo>
                    <a:lnTo>
                      <a:pt x="1266" y="1187"/>
                    </a:lnTo>
                    <a:lnTo>
                      <a:pt x="1266" y="1201"/>
                    </a:lnTo>
                    <a:lnTo>
                      <a:pt x="1266" y="1213"/>
                    </a:lnTo>
                    <a:lnTo>
                      <a:pt x="1267" y="1225"/>
                    </a:lnTo>
                    <a:lnTo>
                      <a:pt x="1267" y="1235"/>
                    </a:lnTo>
                    <a:lnTo>
                      <a:pt x="1267" y="1246"/>
                    </a:lnTo>
                    <a:lnTo>
                      <a:pt x="1267" y="1254"/>
                    </a:lnTo>
                    <a:lnTo>
                      <a:pt x="1267" y="1268"/>
                    </a:lnTo>
                    <a:lnTo>
                      <a:pt x="1267" y="1284"/>
                    </a:lnTo>
                    <a:lnTo>
                      <a:pt x="1267" y="1302"/>
                    </a:lnTo>
                    <a:lnTo>
                      <a:pt x="1267" y="1322"/>
                    </a:lnTo>
                    <a:lnTo>
                      <a:pt x="1267" y="1346"/>
                    </a:lnTo>
                    <a:lnTo>
                      <a:pt x="1267" y="1375"/>
                    </a:lnTo>
                    <a:lnTo>
                      <a:pt x="1267" y="1376"/>
                    </a:lnTo>
                    <a:lnTo>
                      <a:pt x="1267" y="2247"/>
                    </a:lnTo>
                    <a:lnTo>
                      <a:pt x="1267" y="2247"/>
                    </a:lnTo>
                    <a:lnTo>
                      <a:pt x="1267" y="2515"/>
                    </a:lnTo>
                    <a:lnTo>
                      <a:pt x="1265" y="2543"/>
                    </a:lnTo>
                    <a:lnTo>
                      <a:pt x="1258" y="2571"/>
                    </a:lnTo>
                    <a:lnTo>
                      <a:pt x="1246" y="2595"/>
                    </a:lnTo>
                    <a:lnTo>
                      <a:pt x="1230" y="2617"/>
                    </a:lnTo>
                    <a:lnTo>
                      <a:pt x="1212" y="2636"/>
                    </a:lnTo>
                    <a:lnTo>
                      <a:pt x="1190" y="2652"/>
                    </a:lnTo>
                    <a:lnTo>
                      <a:pt x="1164" y="2663"/>
                    </a:lnTo>
                    <a:lnTo>
                      <a:pt x="1138" y="2671"/>
                    </a:lnTo>
                    <a:lnTo>
                      <a:pt x="1109" y="2673"/>
                    </a:lnTo>
                    <a:lnTo>
                      <a:pt x="1081" y="2671"/>
                    </a:lnTo>
                    <a:lnTo>
                      <a:pt x="1055" y="2663"/>
                    </a:lnTo>
                    <a:lnTo>
                      <a:pt x="1030" y="2652"/>
                    </a:lnTo>
                    <a:lnTo>
                      <a:pt x="1008" y="2636"/>
                    </a:lnTo>
                    <a:lnTo>
                      <a:pt x="989" y="2617"/>
                    </a:lnTo>
                    <a:lnTo>
                      <a:pt x="974" y="2595"/>
                    </a:lnTo>
                    <a:lnTo>
                      <a:pt x="962" y="2571"/>
                    </a:lnTo>
                    <a:lnTo>
                      <a:pt x="955" y="2543"/>
                    </a:lnTo>
                    <a:lnTo>
                      <a:pt x="953" y="2515"/>
                    </a:lnTo>
                    <a:lnTo>
                      <a:pt x="953" y="1291"/>
                    </a:lnTo>
                    <a:lnTo>
                      <a:pt x="950" y="1278"/>
                    </a:lnTo>
                    <a:lnTo>
                      <a:pt x="943" y="1267"/>
                    </a:lnTo>
                    <a:lnTo>
                      <a:pt x="932" y="1260"/>
                    </a:lnTo>
                    <a:lnTo>
                      <a:pt x="919" y="1257"/>
                    </a:lnTo>
                    <a:lnTo>
                      <a:pt x="907" y="1259"/>
                    </a:lnTo>
                    <a:lnTo>
                      <a:pt x="896" y="1265"/>
                    </a:lnTo>
                    <a:lnTo>
                      <a:pt x="889" y="1274"/>
                    </a:lnTo>
                    <a:lnTo>
                      <a:pt x="885" y="1284"/>
                    </a:lnTo>
                    <a:lnTo>
                      <a:pt x="885" y="2508"/>
                    </a:lnTo>
                    <a:lnTo>
                      <a:pt x="883" y="2528"/>
                    </a:lnTo>
                    <a:lnTo>
                      <a:pt x="878" y="2559"/>
                    </a:lnTo>
                    <a:lnTo>
                      <a:pt x="868" y="2586"/>
                    </a:lnTo>
                    <a:lnTo>
                      <a:pt x="853" y="2610"/>
                    </a:lnTo>
                    <a:lnTo>
                      <a:pt x="833" y="2631"/>
                    </a:lnTo>
                    <a:lnTo>
                      <a:pt x="811" y="2649"/>
                    </a:lnTo>
                    <a:lnTo>
                      <a:pt x="785" y="2662"/>
                    </a:lnTo>
                    <a:lnTo>
                      <a:pt x="757" y="2670"/>
                    </a:lnTo>
                    <a:lnTo>
                      <a:pt x="727" y="2673"/>
                    </a:lnTo>
                    <a:lnTo>
                      <a:pt x="699" y="2671"/>
                    </a:lnTo>
                    <a:lnTo>
                      <a:pt x="672" y="2663"/>
                    </a:lnTo>
                    <a:lnTo>
                      <a:pt x="648" y="2652"/>
                    </a:lnTo>
                    <a:lnTo>
                      <a:pt x="625" y="2636"/>
                    </a:lnTo>
                    <a:lnTo>
                      <a:pt x="606" y="2617"/>
                    </a:lnTo>
                    <a:lnTo>
                      <a:pt x="591" y="2595"/>
                    </a:lnTo>
                    <a:lnTo>
                      <a:pt x="579" y="2571"/>
                    </a:lnTo>
                    <a:lnTo>
                      <a:pt x="572" y="2543"/>
                    </a:lnTo>
                    <a:lnTo>
                      <a:pt x="569" y="2515"/>
                    </a:lnTo>
                    <a:lnTo>
                      <a:pt x="569" y="314"/>
                    </a:lnTo>
                    <a:lnTo>
                      <a:pt x="567" y="306"/>
                    </a:lnTo>
                    <a:lnTo>
                      <a:pt x="562" y="298"/>
                    </a:lnTo>
                    <a:lnTo>
                      <a:pt x="556" y="293"/>
                    </a:lnTo>
                    <a:lnTo>
                      <a:pt x="547" y="290"/>
                    </a:lnTo>
                    <a:lnTo>
                      <a:pt x="538" y="291"/>
                    </a:lnTo>
                    <a:lnTo>
                      <a:pt x="530" y="294"/>
                    </a:lnTo>
                    <a:lnTo>
                      <a:pt x="524" y="301"/>
                    </a:lnTo>
                    <a:lnTo>
                      <a:pt x="520" y="309"/>
                    </a:lnTo>
                    <a:lnTo>
                      <a:pt x="516" y="328"/>
                    </a:lnTo>
                    <a:lnTo>
                      <a:pt x="512" y="352"/>
                    </a:lnTo>
                    <a:lnTo>
                      <a:pt x="507" y="379"/>
                    </a:lnTo>
                    <a:lnTo>
                      <a:pt x="502" y="408"/>
                    </a:lnTo>
                    <a:lnTo>
                      <a:pt x="497" y="438"/>
                    </a:lnTo>
                    <a:lnTo>
                      <a:pt x="492" y="471"/>
                    </a:lnTo>
                    <a:lnTo>
                      <a:pt x="487" y="503"/>
                    </a:lnTo>
                    <a:lnTo>
                      <a:pt x="482" y="536"/>
                    </a:lnTo>
                    <a:lnTo>
                      <a:pt x="477" y="568"/>
                    </a:lnTo>
                    <a:lnTo>
                      <a:pt x="472" y="598"/>
                    </a:lnTo>
                    <a:lnTo>
                      <a:pt x="468" y="628"/>
                    </a:lnTo>
                    <a:lnTo>
                      <a:pt x="464" y="654"/>
                    </a:lnTo>
                    <a:lnTo>
                      <a:pt x="461" y="677"/>
                    </a:lnTo>
                    <a:lnTo>
                      <a:pt x="458" y="695"/>
                    </a:lnTo>
                    <a:lnTo>
                      <a:pt x="456" y="710"/>
                    </a:lnTo>
                    <a:lnTo>
                      <a:pt x="455" y="719"/>
                    </a:lnTo>
                    <a:lnTo>
                      <a:pt x="455" y="722"/>
                    </a:lnTo>
                    <a:lnTo>
                      <a:pt x="449" y="743"/>
                    </a:lnTo>
                    <a:lnTo>
                      <a:pt x="440" y="764"/>
                    </a:lnTo>
                    <a:lnTo>
                      <a:pt x="428" y="782"/>
                    </a:lnTo>
                    <a:lnTo>
                      <a:pt x="124" y="1160"/>
                    </a:lnTo>
                    <a:lnTo>
                      <a:pt x="107" y="1178"/>
                    </a:lnTo>
                    <a:lnTo>
                      <a:pt x="88" y="1192"/>
                    </a:lnTo>
                    <a:lnTo>
                      <a:pt x="67" y="1202"/>
                    </a:lnTo>
                    <a:lnTo>
                      <a:pt x="45" y="1208"/>
                    </a:lnTo>
                    <a:lnTo>
                      <a:pt x="61" y="1178"/>
                    </a:lnTo>
                    <a:lnTo>
                      <a:pt x="72" y="1145"/>
                    </a:lnTo>
                    <a:lnTo>
                      <a:pt x="80" y="1113"/>
                    </a:lnTo>
                    <a:lnTo>
                      <a:pt x="83" y="1080"/>
                    </a:lnTo>
                    <a:lnTo>
                      <a:pt x="81" y="1047"/>
                    </a:lnTo>
                    <a:lnTo>
                      <a:pt x="73" y="1015"/>
                    </a:lnTo>
                    <a:lnTo>
                      <a:pt x="62" y="983"/>
                    </a:lnTo>
                    <a:lnTo>
                      <a:pt x="47" y="953"/>
                    </a:lnTo>
                    <a:lnTo>
                      <a:pt x="27" y="925"/>
                    </a:lnTo>
                    <a:lnTo>
                      <a:pt x="3" y="900"/>
                    </a:lnTo>
                    <a:lnTo>
                      <a:pt x="0" y="897"/>
                    </a:lnTo>
                    <a:lnTo>
                      <a:pt x="202" y="646"/>
                    </a:lnTo>
                    <a:lnTo>
                      <a:pt x="259" y="296"/>
                    </a:lnTo>
                    <a:lnTo>
                      <a:pt x="263" y="256"/>
                    </a:lnTo>
                    <a:lnTo>
                      <a:pt x="273" y="217"/>
                    </a:lnTo>
                    <a:lnTo>
                      <a:pt x="287" y="181"/>
                    </a:lnTo>
                    <a:lnTo>
                      <a:pt x="305" y="147"/>
                    </a:lnTo>
                    <a:lnTo>
                      <a:pt x="328" y="115"/>
                    </a:lnTo>
                    <a:lnTo>
                      <a:pt x="355" y="87"/>
                    </a:lnTo>
                    <a:lnTo>
                      <a:pt x="384" y="62"/>
                    </a:lnTo>
                    <a:lnTo>
                      <a:pt x="416" y="40"/>
                    </a:lnTo>
                    <a:lnTo>
                      <a:pt x="451" y="23"/>
                    </a:lnTo>
                    <a:lnTo>
                      <a:pt x="488" y="10"/>
                    </a:lnTo>
                    <a:lnTo>
                      <a:pt x="527" y="2"/>
                    </a:lnTo>
                    <a:lnTo>
                      <a:pt x="568" y="0"/>
                    </a:lnTo>
                    <a:lnTo>
                      <a:pt x="708" y="0"/>
                    </a:lnTo>
                    <a:lnTo>
                      <a:pt x="709" y="2"/>
                    </a:lnTo>
                    <a:lnTo>
                      <a:pt x="711" y="10"/>
                    </a:lnTo>
                    <a:lnTo>
                      <a:pt x="716" y="22"/>
                    </a:lnTo>
                    <a:lnTo>
                      <a:pt x="721" y="38"/>
                    </a:lnTo>
                    <a:lnTo>
                      <a:pt x="728" y="57"/>
                    </a:lnTo>
                    <a:lnTo>
                      <a:pt x="736" y="80"/>
                    </a:lnTo>
                    <a:lnTo>
                      <a:pt x="745" y="105"/>
                    </a:lnTo>
                    <a:lnTo>
                      <a:pt x="755" y="131"/>
                    </a:lnTo>
                    <a:lnTo>
                      <a:pt x="765" y="159"/>
                    </a:lnTo>
                    <a:lnTo>
                      <a:pt x="775" y="188"/>
                    </a:lnTo>
                    <a:lnTo>
                      <a:pt x="786" y="217"/>
                    </a:lnTo>
                    <a:lnTo>
                      <a:pt x="796" y="246"/>
                    </a:lnTo>
                    <a:lnTo>
                      <a:pt x="807" y="275"/>
                    </a:lnTo>
                    <a:lnTo>
                      <a:pt x="816" y="303"/>
                    </a:lnTo>
                    <a:lnTo>
                      <a:pt x="826" y="329"/>
                    </a:lnTo>
                    <a:lnTo>
                      <a:pt x="835" y="354"/>
                    </a:lnTo>
                    <a:lnTo>
                      <a:pt x="842" y="375"/>
                    </a:lnTo>
                    <a:lnTo>
                      <a:pt x="849" y="393"/>
                    </a:lnTo>
                    <a:lnTo>
                      <a:pt x="854" y="408"/>
                    </a:lnTo>
                    <a:lnTo>
                      <a:pt x="858" y="419"/>
                    </a:lnTo>
                    <a:lnTo>
                      <a:pt x="861" y="425"/>
                    </a:lnTo>
                    <a:lnTo>
                      <a:pt x="827" y="244"/>
                    </a:lnTo>
                    <a:lnTo>
                      <a:pt x="826" y="231"/>
                    </a:lnTo>
                    <a:lnTo>
                      <a:pt x="828" y="219"/>
                    </a:lnTo>
                    <a:lnTo>
                      <a:pt x="833" y="207"/>
                    </a:lnTo>
                    <a:lnTo>
                      <a:pt x="885" y="112"/>
                    </a:lnTo>
                    <a:lnTo>
                      <a:pt x="839" y="28"/>
                    </a:lnTo>
                    <a:lnTo>
                      <a:pt x="836" y="18"/>
                    </a:lnTo>
                    <a:lnTo>
                      <a:pt x="839" y="9"/>
                    </a:lnTo>
                    <a:lnTo>
                      <a:pt x="846" y="2"/>
                    </a:lnTo>
                    <a:lnTo>
                      <a:pt x="8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5" name="Freeform 1418"/>
              <p:cNvSpPr>
                <a:spLocks/>
              </p:cNvSpPr>
              <p:nvPr/>
            </p:nvSpPr>
            <p:spPr bwMode="auto">
              <a:xfrm>
                <a:off x="7145338" y="5254625"/>
                <a:ext cx="47625" cy="47625"/>
              </a:xfrm>
              <a:custGeom>
                <a:avLst/>
                <a:gdLst>
                  <a:gd name="T0" fmla="*/ 271 w 541"/>
                  <a:gd name="T1" fmla="*/ 0 h 543"/>
                  <a:gd name="T2" fmla="*/ 311 w 541"/>
                  <a:gd name="T3" fmla="*/ 3 h 543"/>
                  <a:gd name="T4" fmla="*/ 349 w 541"/>
                  <a:gd name="T5" fmla="*/ 12 h 543"/>
                  <a:gd name="T6" fmla="*/ 385 w 541"/>
                  <a:gd name="T7" fmla="*/ 26 h 543"/>
                  <a:gd name="T8" fmla="*/ 418 w 541"/>
                  <a:gd name="T9" fmla="*/ 44 h 543"/>
                  <a:gd name="T10" fmla="*/ 448 w 541"/>
                  <a:gd name="T11" fmla="*/ 67 h 543"/>
                  <a:gd name="T12" fmla="*/ 475 w 541"/>
                  <a:gd name="T13" fmla="*/ 93 h 543"/>
                  <a:gd name="T14" fmla="*/ 498 w 541"/>
                  <a:gd name="T15" fmla="*/ 123 h 543"/>
                  <a:gd name="T16" fmla="*/ 516 w 541"/>
                  <a:gd name="T17" fmla="*/ 158 h 543"/>
                  <a:gd name="T18" fmla="*/ 530 w 541"/>
                  <a:gd name="T19" fmla="*/ 194 h 543"/>
                  <a:gd name="T20" fmla="*/ 538 w 541"/>
                  <a:gd name="T21" fmla="*/ 232 h 543"/>
                  <a:gd name="T22" fmla="*/ 541 w 541"/>
                  <a:gd name="T23" fmla="*/ 272 h 543"/>
                  <a:gd name="T24" fmla="*/ 538 w 541"/>
                  <a:gd name="T25" fmla="*/ 311 h 543"/>
                  <a:gd name="T26" fmla="*/ 530 w 541"/>
                  <a:gd name="T27" fmla="*/ 350 h 543"/>
                  <a:gd name="T28" fmla="*/ 516 w 541"/>
                  <a:gd name="T29" fmla="*/ 385 h 543"/>
                  <a:gd name="T30" fmla="*/ 498 w 541"/>
                  <a:gd name="T31" fmla="*/ 420 h 543"/>
                  <a:gd name="T32" fmla="*/ 475 w 541"/>
                  <a:gd name="T33" fmla="*/ 450 h 543"/>
                  <a:gd name="T34" fmla="*/ 448 w 541"/>
                  <a:gd name="T35" fmla="*/ 476 h 543"/>
                  <a:gd name="T36" fmla="*/ 418 w 541"/>
                  <a:gd name="T37" fmla="*/ 499 h 543"/>
                  <a:gd name="T38" fmla="*/ 385 w 541"/>
                  <a:gd name="T39" fmla="*/ 518 h 543"/>
                  <a:gd name="T40" fmla="*/ 349 w 541"/>
                  <a:gd name="T41" fmla="*/ 531 h 543"/>
                  <a:gd name="T42" fmla="*/ 311 w 541"/>
                  <a:gd name="T43" fmla="*/ 540 h 543"/>
                  <a:gd name="T44" fmla="*/ 271 w 541"/>
                  <a:gd name="T45" fmla="*/ 543 h 543"/>
                  <a:gd name="T46" fmla="*/ 230 w 541"/>
                  <a:gd name="T47" fmla="*/ 540 h 543"/>
                  <a:gd name="T48" fmla="*/ 192 w 541"/>
                  <a:gd name="T49" fmla="*/ 531 h 543"/>
                  <a:gd name="T50" fmla="*/ 156 w 541"/>
                  <a:gd name="T51" fmla="*/ 518 h 543"/>
                  <a:gd name="T52" fmla="*/ 123 w 541"/>
                  <a:gd name="T53" fmla="*/ 499 h 543"/>
                  <a:gd name="T54" fmla="*/ 93 w 541"/>
                  <a:gd name="T55" fmla="*/ 476 h 543"/>
                  <a:gd name="T56" fmla="*/ 66 w 541"/>
                  <a:gd name="T57" fmla="*/ 450 h 543"/>
                  <a:gd name="T58" fmla="*/ 43 w 541"/>
                  <a:gd name="T59" fmla="*/ 420 h 543"/>
                  <a:gd name="T60" fmla="*/ 25 w 541"/>
                  <a:gd name="T61" fmla="*/ 385 h 543"/>
                  <a:gd name="T62" fmla="*/ 11 w 541"/>
                  <a:gd name="T63" fmla="*/ 350 h 543"/>
                  <a:gd name="T64" fmla="*/ 3 w 541"/>
                  <a:gd name="T65" fmla="*/ 311 h 543"/>
                  <a:gd name="T66" fmla="*/ 0 w 541"/>
                  <a:gd name="T67" fmla="*/ 272 h 543"/>
                  <a:gd name="T68" fmla="*/ 3 w 541"/>
                  <a:gd name="T69" fmla="*/ 232 h 543"/>
                  <a:gd name="T70" fmla="*/ 11 w 541"/>
                  <a:gd name="T71" fmla="*/ 194 h 543"/>
                  <a:gd name="T72" fmla="*/ 25 w 541"/>
                  <a:gd name="T73" fmla="*/ 158 h 543"/>
                  <a:gd name="T74" fmla="*/ 43 w 541"/>
                  <a:gd name="T75" fmla="*/ 123 h 543"/>
                  <a:gd name="T76" fmla="*/ 66 w 541"/>
                  <a:gd name="T77" fmla="*/ 93 h 543"/>
                  <a:gd name="T78" fmla="*/ 93 w 541"/>
                  <a:gd name="T79" fmla="*/ 67 h 543"/>
                  <a:gd name="T80" fmla="*/ 123 w 541"/>
                  <a:gd name="T81" fmla="*/ 44 h 543"/>
                  <a:gd name="T82" fmla="*/ 156 w 541"/>
                  <a:gd name="T83" fmla="*/ 26 h 543"/>
                  <a:gd name="T84" fmla="*/ 192 w 541"/>
                  <a:gd name="T85" fmla="*/ 12 h 543"/>
                  <a:gd name="T86" fmla="*/ 230 w 541"/>
                  <a:gd name="T87" fmla="*/ 3 h 543"/>
                  <a:gd name="T88" fmla="*/ 271 w 541"/>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1" h="543">
                    <a:moveTo>
                      <a:pt x="271" y="0"/>
                    </a:moveTo>
                    <a:lnTo>
                      <a:pt x="311" y="3"/>
                    </a:lnTo>
                    <a:lnTo>
                      <a:pt x="349" y="12"/>
                    </a:lnTo>
                    <a:lnTo>
                      <a:pt x="385" y="26"/>
                    </a:lnTo>
                    <a:lnTo>
                      <a:pt x="418" y="44"/>
                    </a:lnTo>
                    <a:lnTo>
                      <a:pt x="448" y="67"/>
                    </a:lnTo>
                    <a:lnTo>
                      <a:pt x="475" y="93"/>
                    </a:lnTo>
                    <a:lnTo>
                      <a:pt x="498" y="123"/>
                    </a:lnTo>
                    <a:lnTo>
                      <a:pt x="516" y="158"/>
                    </a:lnTo>
                    <a:lnTo>
                      <a:pt x="530" y="194"/>
                    </a:lnTo>
                    <a:lnTo>
                      <a:pt x="538" y="232"/>
                    </a:lnTo>
                    <a:lnTo>
                      <a:pt x="541" y="272"/>
                    </a:lnTo>
                    <a:lnTo>
                      <a:pt x="538" y="311"/>
                    </a:lnTo>
                    <a:lnTo>
                      <a:pt x="530" y="350"/>
                    </a:lnTo>
                    <a:lnTo>
                      <a:pt x="516" y="385"/>
                    </a:lnTo>
                    <a:lnTo>
                      <a:pt x="498" y="420"/>
                    </a:lnTo>
                    <a:lnTo>
                      <a:pt x="475" y="450"/>
                    </a:lnTo>
                    <a:lnTo>
                      <a:pt x="448" y="476"/>
                    </a:lnTo>
                    <a:lnTo>
                      <a:pt x="418" y="499"/>
                    </a:lnTo>
                    <a:lnTo>
                      <a:pt x="385" y="518"/>
                    </a:lnTo>
                    <a:lnTo>
                      <a:pt x="349" y="531"/>
                    </a:lnTo>
                    <a:lnTo>
                      <a:pt x="311" y="540"/>
                    </a:lnTo>
                    <a:lnTo>
                      <a:pt x="271" y="543"/>
                    </a:lnTo>
                    <a:lnTo>
                      <a:pt x="230" y="540"/>
                    </a:lnTo>
                    <a:lnTo>
                      <a:pt x="192" y="531"/>
                    </a:lnTo>
                    <a:lnTo>
                      <a:pt x="156" y="518"/>
                    </a:lnTo>
                    <a:lnTo>
                      <a:pt x="123" y="499"/>
                    </a:lnTo>
                    <a:lnTo>
                      <a:pt x="93" y="476"/>
                    </a:lnTo>
                    <a:lnTo>
                      <a:pt x="66" y="450"/>
                    </a:lnTo>
                    <a:lnTo>
                      <a:pt x="43" y="420"/>
                    </a:lnTo>
                    <a:lnTo>
                      <a:pt x="25" y="385"/>
                    </a:lnTo>
                    <a:lnTo>
                      <a:pt x="11" y="350"/>
                    </a:lnTo>
                    <a:lnTo>
                      <a:pt x="3" y="311"/>
                    </a:lnTo>
                    <a:lnTo>
                      <a:pt x="0" y="272"/>
                    </a:lnTo>
                    <a:lnTo>
                      <a:pt x="3" y="232"/>
                    </a:lnTo>
                    <a:lnTo>
                      <a:pt x="11" y="194"/>
                    </a:lnTo>
                    <a:lnTo>
                      <a:pt x="25" y="158"/>
                    </a:lnTo>
                    <a:lnTo>
                      <a:pt x="43" y="123"/>
                    </a:lnTo>
                    <a:lnTo>
                      <a:pt x="66" y="93"/>
                    </a:lnTo>
                    <a:lnTo>
                      <a:pt x="93" y="67"/>
                    </a:lnTo>
                    <a:lnTo>
                      <a:pt x="123" y="44"/>
                    </a:lnTo>
                    <a:lnTo>
                      <a:pt x="156" y="26"/>
                    </a:lnTo>
                    <a:lnTo>
                      <a:pt x="192" y="12"/>
                    </a:lnTo>
                    <a:lnTo>
                      <a:pt x="230" y="3"/>
                    </a:lnTo>
                    <a:lnTo>
                      <a:pt x="2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6" name="Freeform 1419"/>
              <p:cNvSpPr>
                <a:spLocks/>
              </p:cNvSpPr>
              <p:nvPr/>
            </p:nvSpPr>
            <p:spPr bwMode="auto">
              <a:xfrm>
                <a:off x="7107238" y="5310188"/>
                <a:ext cx="149225" cy="234950"/>
              </a:xfrm>
              <a:custGeom>
                <a:avLst/>
                <a:gdLst>
                  <a:gd name="T0" fmla="*/ 1164 w 1689"/>
                  <a:gd name="T1" fmla="*/ 24 h 2673"/>
                  <a:gd name="T2" fmla="*/ 1311 w 1689"/>
                  <a:gd name="T3" fmla="*/ 153 h 2673"/>
                  <a:gd name="T4" fmla="*/ 1355 w 1689"/>
                  <a:gd name="T5" fmla="*/ 360 h 2673"/>
                  <a:gd name="T6" fmla="*/ 1355 w 1689"/>
                  <a:gd name="T7" fmla="*/ 528 h 2673"/>
                  <a:gd name="T8" fmla="*/ 1356 w 1689"/>
                  <a:gd name="T9" fmla="*/ 599 h 2673"/>
                  <a:gd name="T10" fmla="*/ 1356 w 1689"/>
                  <a:gd name="T11" fmla="*/ 648 h 2673"/>
                  <a:gd name="T12" fmla="*/ 1646 w 1689"/>
                  <a:gd name="T13" fmla="*/ 983 h 2673"/>
                  <a:gd name="T14" fmla="*/ 1687 w 1689"/>
                  <a:gd name="T15" fmla="*/ 1098 h 2673"/>
                  <a:gd name="T16" fmla="*/ 1613 w 1689"/>
                  <a:gd name="T17" fmla="*/ 1198 h 2673"/>
                  <a:gd name="T18" fmla="*/ 1490 w 1689"/>
                  <a:gd name="T19" fmla="*/ 1192 h 2673"/>
                  <a:gd name="T20" fmla="*/ 1102 w 1689"/>
                  <a:gd name="T21" fmla="*/ 818 h 2673"/>
                  <a:gd name="T22" fmla="*/ 1095 w 1689"/>
                  <a:gd name="T23" fmla="*/ 719 h 2673"/>
                  <a:gd name="T24" fmla="*/ 1094 w 1689"/>
                  <a:gd name="T25" fmla="*/ 542 h 2673"/>
                  <a:gd name="T26" fmla="*/ 1093 w 1689"/>
                  <a:gd name="T27" fmla="*/ 366 h 2673"/>
                  <a:gd name="T28" fmla="*/ 1090 w 1689"/>
                  <a:gd name="T29" fmla="*/ 298 h 2673"/>
                  <a:gd name="T30" fmla="*/ 1046 w 1689"/>
                  <a:gd name="T31" fmla="*/ 290 h 2673"/>
                  <a:gd name="T32" fmla="*/ 1031 w 1689"/>
                  <a:gd name="T33" fmla="*/ 2571 h 2673"/>
                  <a:gd name="T34" fmla="*/ 938 w 1689"/>
                  <a:gd name="T35" fmla="*/ 2663 h 2673"/>
                  <a:gd name="T36" fmla="*/ 804 w 1689"/>
                  <a:gd name="T37" fmla="*/ 2652 h 2673"/>
                  <a:gd name="T38" fmla="*/ 729 w 1689"/>
                  <a:gd name="T39" fmla="*/ 2545 h 2673"/>
                  <a:gd name="T40" fmla="*/ 727 w 1689"/>
                  <a:gd name="T41" fmla="*/ 2457 h 2673"/>
                  <a:gd name="T42" fmla="*/ 727 w 1689"/>
                  <a:gd name="T43" fmla="*/ 2256 h 2673"/>
                  <a:gd name="T44" fmla="*/ 727 w 1689"/>
                  <a:gd name="T45" fmla="*/ 1974 h 2673"/>
                  <a:gd name="T46" fmla="*/ 727 w 1689"/>
                  <a:gd name="T47" fmla="*/ 1674 h 2673"/>
                  <a:gd name="T48" fmla="*/ 727 w 1689"/>
                  <a:gd name="T49" fmla="*/ 1418 h 2673"/>
                  <a:gd name="T50" fmla="*/ 725 w 1689"/>
                  <a:gd name="T51" fmla="*/ 1275 h 2673"/>
                  <a:gd name="T52" fmla="*/ 679 w 1689"/>
                  <a:gd name="T53" fmla="*/ 1257 h 2673"/>
                  <a:gd name="T54" fmla="*/ 658 w 1689"/>
                  <a:gd name="T55" fmla="*/ 1342 h 2673"/>
                  <a:gd name="T56" fmla="*/ 658 w 1689"/>
                  <a:gd name="T57" fmla="*/ 1564 h 2673"/>
                  <a:gd name="T58" fmla="*/ 658 w 1689"/>
                  <a:gd name="T59" fmla="*/ 1854 h 2673"/>
                  <a:gd name="T60" fmla="*/ 658 w 1689"/>
                  <a:gd name="T61" fmla="*/ 2150 h 2673"/>
                  <a:gd name="T62" fmla="*/ 658 w 1689"/>
                  <a:gd name="T63" fmla="*/ 2390 h 2673"/>
                  <a:gd name="T64" fmla="*/ 658 w 1689"/>
                  <a:gd name="T65" fmla="*/ 2511 h 2673"/>
                  <a:gd name="T66" fmla="*/ 622 w 1689"/>
                  <a:gd name="T67" fmla="*/ 2617 h 2673"/>
                  <a:gd name="T68" fmla="*/ 502 w 1689"/>
                  <a:gd name="T69" fmla="*/ 2673 h 2673"/>
                  <a:gd name="T70" fmla="*/ 381 w 1689"/>
                  <a:gd name="T71" fmla="*/ 2617 h 2673"/>
                  <a:gd name="T72" fmla="*/ 345 w 1689"/>
                  <a:gd name="T73" fmla="*/ 2219 h 2673"/>
                  <a:gd name="T74" fmla="*/ 423 w 1689"/>
                  <a:gd name="T75" fmla="*/ 2106 h 2673"/>
                  <a:gd name="T76" fmla="*/ 403 w 1689"/>
                  <a:gd name="T77" fmla="*/ 1460 h 2673"/>
                  <a:gd name="T78" fmla="*/ 343 w 1689"/>
                  <a:gd name="T79" fmla="*/ 299 h 2673"/>
                  <a:gd name="T80" fmla="*/ 302 w 1689"/>
                  <a:gd name="T81" fmla="*/ 291 h 2673"/>
                  <a:gd name="T82" fmla="*/ 277 w 1689"/>
                  <a:gd name="T83" fmla="*/ 1325 h 2673"/>
                  <a:gd name="T84" fmla="*/ 257 w 1689"/>
                  <a:gd name="T85" fmla="*/ 1489 h 2673"/>
                  <a:gd name="T86" fmla="*/ 311 w 1689"/>
                  <a:gd name="T87" fmla="*/ 1543 h 2673"/>
                  <a:gd name="T88" fmla="*/ 275 w 1689"/>
                  <a:gd name="T89" fmla="*/ 2128 h 2673"/>
                  <a:gd name="T90" fmla="*/ 10 w 1689"/>
                  <a:gd name="T91" fmla="*/ 2108 h 2673"/>
                  <a:gd name="T92" fmla="*/ 10 w 1689"/>
                  <a:gd name="T93" fmla="*/ 1511 h 2673"/>
                  <a:gd name="T94" fmla="*/ 88 w 1689"/>
                  <a:gd name="T95" fmla="*/ 1380 h 2673"/>
                  <a:gd name="T96" fmla="*/ 28 w 1689"/>
                  <a:gd name="T97" fmla="*/ 1269 h 2673"/>
                  <a:gd name="T98" fmla="*/ 75 w 1689"/>
                  <a:gd name="T99" fmla="*/ 153 h 2673"/>
                  <a:gd name="T100" fmla="*/ 223 w 1689"/>
                  <a:gd name="T101" fmla="*/ 24 h 2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89" h="2673">
                    <a:moveTo>
                      <a:pt x="342" y="0"/>
                    </a:moveTo>
                    <a:lnTo>
                      <a:pt x="1045" y="0"/>
                    </a:lnTo>
                    <a:lnTo>
                      <a:pt x="1086" y="3"/>
                    </a:lnTo>
                    <a:lnTo>
                      <a:pt x="1126" y="11"/>
                    </a:lnTo>
                    <a:lnTo>
                      <a:pt x="1164" y="24"/>
                    </a:lnTo>
                    <a:lnTo>
                      <a:pt x="1200" y="42"/>
                    </a:lnTo>
                    <a:lnTo>
                      <a:pt x="1233" y="65"/>
                    </a:lnTo>
                    <a:lnTo>
                      <a:pt x="1263" y="91"/>
                    </a:lnTo>
                    <a:lnTo>
                      <a:pt x="1289" y="120"/>
                    </a:lnTo>
                    <a:lnTo>
                      <a:pt x="1311" y="153"/>
                    </a:lnTo>
                    <a:lnTo>
                      <a:pt x="1329" y="188"/>
                    </a:lnTo>
                    <a:lnTo>
                      <a:pt x="1343" y="226"/>
                    </a:lnTo>
                    <a:lnTo>
                      <a:pt x="1351" y="266"/>
                    </a:lnTo>
                    <a:lnTo>
                      <a:pt x="1354" y="308"/>
                    </a:lnTo>
                    <a:lnTo>
                      <a:pt x="1355" y="360"/>
                    </a:lnTo>
                    <a:lnTo>
                      <a:pt x="1355" y="405"/>
                    </a:lnTo>
                    <a:lnTo>
                      <a:pt x="1355" y="443"/>
                    </a:lnTo>
                    <a:lnTo>
                      <a:pt x="1355" y="476"/>
                    </a:lnTo>
                    <a:lnTo>
                      <a:pt x="1355" y="504"/>
                    </a:lnTo>
                    <a:lnTo>
                      <a:pt x="1355" y="528"/>
                    </a:lnTo>
                    <a:lnTo>
                      <a:pt x="1355" y="547"/>
                    </a:lnTo>
                    <a:lnTo>
                      <a:pt x="1356" y="564"/>
                    </a:lnTo>
                    <a:lnTo>
                      <a:pt x="1356" y="577"/>
                    </a:lnTo>
                    <a:lnTo>
                      <a:pt x="1356" y="589"/>
                    </a:lnTo>
                    <a:lnTo>
                      <a:pt x="1356" y="599"/>
                    </a:lnTo>
                    <a:lnTo>
                      <a:pt x="1356" y="608"/>
                    </a:lnTo>
                    <a:lnTo>
                      <a:pt x="1356" y="618"/>
                    </a:lnTo>
                    <a:lnTo>
                      <a:pt x="1356" y="627"/>
                    </a:lnTo>
                    <a:lnTo>
                      <a:pt x="1356" y="637"/>
                    </a:lnTo>
                    <a:lnTo>
                      <a:pt x="1356" y="648"/>
                    </a:lnTo>
                    <a:lnTo>
                      <a:pt x="1356" y="661"/>
                    </a:lnTo>
                    <a:lnTo>
                      <a:pt x="1356" y="676"/>
                    </a:lnTo>
                    <a:lnTo>
                      <a:pt x="1356" y="695"/>
                    </a:lnTo>
                    <a:lnTo>
                      <a:pt x="1356" y="717"/>
                    </a:lnTo>
                    <a:lnTo>
                      <a:pt x="1646" y="983"/>
                    </a:lnTo>
                    <a:lnTo>
                      <a:pt x="1664" y="1002"/>
                    </a:lnTo>
                    <a:lnTo>
                      <a:pt x="1677" y="1024"/>
                    </a:lnTo>
                    <a:lnTo>
                      <a:pt x="1685" y="1048"/>
                    </a:lnTo>
                    <a:lnTo>
                      <a:pt x="1689" y="1073"/>
                    </a:lnTo>
                    <a:lnTo>
                      <a:pt x="1687" y="1098"/>
                    </a:lnTo>
                    <a:lnTo>
                      <a:pt x="1681" y="1122"/>
                    </a:lnTo>
                    <a:lnTo>
                      <a:pt x="1670" y="1146"/>
                    </a:lnTo>
                    <a:lnTo>
                      <a:pt x="1654" y="1168"/>
                    </a:lnTo>
                    <a:lnTo>
                      <a:pt x="1635" y="1185"/>
                    </a:lnTo>
                    <a:lnTo>
                      <a:pt x="1613" y="1198"/>
                    </a:lnTo>
                    <a:lnTo>
                      <a:pt x="1589" y="1206"/>
                    </a:lnTo>
                    <a:lnTo>
                      <a:pt x="1564" y="1210"/>
                    </a:lnTo>
                    <a:lnTo>
                      <a:pt x="1539" y="1209"/>
                    </a:lnTo>
                    <a:lnTo>
                      <a:pt x="1514" y="1203"/>
                    </a:lnTo>
                    <a:lnTo>
                      <a:pt x="1490" y="1192"/>
                    </a:lnTo>
                    <a:lnTo>
                      <a:pt x="1469" y="1176"/>
                    </a:lnTo>
                    <a:lnTo>
                      <a:pt x="1137" y="871"/>
                    </a:lnTo>
                    <a:lnTo>
                      <a:pt x="1123" y="855"/>
                    </a:lnTo>
                    <a:lnTo>
                      <a:pt x="1111" y="837"/>
                    </a:lnTo>
                    <a:lnTo>
                      <a:pt x="1102" y="818"/>
                    </a:lnTo>
                    <a:lnTo>
                      <a:pt x="1097" y="797"/>
                    </a:lnTo>
                    <a:lnTo>
                      <a:pt x="1095" y="775"/>
                    </a:lnTo>
                    <a:lnTo>
                      <a:pt x="1095" y="763"/>
                    </a:lnTo>
                    <a:lnTo>
                      <a:pt x="1095" y="744"/>
                    </a:lnTo>
                    <a:lnTo>
                      <a:pt x="1095" y="719"/>
                    </a:lnTo>
                    <a:lnTo>
                      <a:pt x="1094" y="690"/>
                    </a:lnTo>
                    <a:lnTo>
                      <a:pt x="1094" y="656"/>
                    </a:lnTo>
                    <a:lnTo>
                      <a:pt x="1094" y="620"/>
                    </a:lnTo>
                    <a:lnTo>
                      <a:pt x="1094" y="581"/>
                    </a:lnTo>
                    <a:lnTo>
                      <a:pt x="1094" y="542"/>
                    </a:lnTo>
                    <a:lnTo>
                      <a:pt x="1094" y="503"/>
                    </a:lnTo>
                    <a:lnTo>
                      <a:pt x="1093" y="465"/>
                    </a:lnTo>
                    <a:lnTo>
                      <a:pt x="1093" y="429"/>
                    </a:lnTo>
                    <a:lnTo>
                      <a:pt x="1093" y="395"/>
                    </a:lnTo>
                    <a:lnTo>
                      <a:pt x="1093" y="366"/>
                    </a:lnTo>
                    <a:lnTo>
                      <a:pt x="1093" y="341"/>
                    </a:lnTo>
                    <a:lnTo>
                      <a:pt x="1093" y="321"/>
                    </a:lnTo>
                    <a:lnTo>
                      <a:pt x="1093" y="309"/>
                    </a:lnTo>
                    <a:lnTo>
                      <a:pt x="1093" y="309"/>
                    </a:lnTo>
                    <a:lnTo>
                      <a:pt x="1090" y="298"/>
                    </a:lnTo>
                    <a:lnTo>
                      <a:pt x="1085" y="290"/>
                    </a:lnTo>
                    <a:lnTo>
                      <a:pt x="1076" y="284"/>
                    </a:lnTo>
                    <a:lnTo>
                      <a:pt x="1065" y="282"/>
                    </a:lnTo>
                    <a:lnTo>
                      <a:pt x="1055" y="284"/>
                    </a:lnTo>
                    <a:lnTo>
                      <a:pt x="1046" y="290"/>
                    </a:lnTo>
                    <a:lnTo>
                      <a:pt x="1040" y="298"/>
                    </a:lnTo>
                    <a:lnTo>
                      <a:pt x="1038" y="309"/>
                    </a:lnTo>
                    <a:lnTo>
                      <a:pt x="1041" y="2516"/>
                    </a:lnTo>
                    <a:lnTo>
                      <a:pt x="1038" y="2545"/>
                    </a:lnTo>
                    <a:lnTo>
                      <a:pt x="1031" y="2571"/>
                    </a:lnTo>
                    <a:lnTo>
                      <a:pt x="1019" y="2596"/>
                    </a:lnTo>
                    <a:lnTo>
                      <a:pt x="1004" y="2617"/>
                    </a:lnTo>
                    <a:lnTo>
                      <a:pt x="985" y="2636"/>
                    </a:lnTo>
                    <a:lnTo>
                      <a:pt x="962" y="2652"/>
                    </a:lnTo>
                    <a:lnTo>
                      <a:pt x="938" y="2663"/>
                    </a:lnTo>
                    <a:lnTo>
                      <a:pt x="912" y="2671"/>
                    </a:lnTo>
                    <a:lnTo>
                      <a:pt x="883" y="2673"/>
                    </a:lnTo>
                    <a:lnTo>
                      <a:pt x="855" y="2671"/>
                    </a:lnTo>
                    <a:lnTo>
                      <a:pt x="829" y="2663"/>
                    </a:lnTo>
                    <a:lnTo>
                      <a:pt x="804" y="2652"/>
                    </a:lnTo>
                    <a:lnTo>
                      <a:pt x="783" y="2636"/>
                    </a:lnTo>
                    <a:lnTo>
                      <a:pt x="764" y="2617"/>
                    </a:lnTo>
                    <a:lnTo>
                      <a:pt x="748" y="2596"/>
                    </a:lnTo>
                    <a:lnTo>
                      <a:pt x="737" y="2571"/>
                    </a:lnTo>
                    <a:lnTo>
                      <a:pt x="729" y="2545"/>
                    </a:lnTo>
                    <a:lnTo>
                      <a:pt x="727" y="2516"/>
                    </a:lnTo>
                    <a:lnTo>
                      <a:pt x="727" y="2511"/>
                    </a:lnTo>
                    <a:lnTo>
                      <a:pt x="727" y="2500"/>
                    </a:lnTo>
                    <a:lnTo>
                      <a:pt x="727" y="2481"/>
                    </a:lnTo>
                    <a:lnTo>
                      <a:pt x="727" y="2457"/>
                    </a:lnTo>
                    <a:lnTo>
                      <a:pt x="727" y="2426"/>
                    </a:lnTo>
                    <a:lnTo>
                      <a:pt x="727" y="2390"/>
                    </a:lnTo>
                    <a:lnTo>
                      <a:pt x="727" y="2350"/>
                    </a:lnTo>
                    <a:lnTo>
                      <a:pt x="727" y="2305"/>
                    </a:lnTo>
                    <a:lnTo>
                      <a:pt x="727" y="2256"/>
                    </a:lnTo>
                    <a:lnTo>
                      <a:pt x="727" y="2204"/>
                    </a:lnTo>
                    <a:lnTo>
                      <a:pt x="727" y="2150"/>
                    </a:lnTo>
                    <a:lnTo>
                      <a:pt x="727" y="2093"/>
                    </a:lnTo>
                    <a:lnTo>
                      <a:pt x="727" y="2035"/>
                    </a:lnTo>
                    <a:lnTo>
                      <a:pt x="727" y="1974"/>
                    </a:lnTo>
                    <a:lnTo>
                      <a:pt x="727" y="1914"/>
                    </a:lnTo>
                    <a:lnTo>
                      <a:pt x="727" y="1854"/>
                    </a:lnTo>
                    <a:lnTo>
                      <a:pt x="727" y="1793"/>
                    </a:lnTo>
                    <a:lnTo>
                      <a:pt x="727" y="1734"/>
                    </a:lnTo>
                    <a:lnTo>
                      <a:pt x="727" y="1674"/>
                    </a:lnTo>
                    <a:lnTo>
                      <a:pt x="727" y="1618"/>
                    </a:lnTo>
                    <a:lnTo>
                      <a:pt x="727" y="1563"/>
                    </a:lnTo>
                    <a:lnTo>
                      <a:pt x="727" y="1512"/>
                    </a:lnTo>
                    <a:lnTo>
                      <a:pt x="727" y="1464"/>
                    </a:lnTo>
                    <a:lnTo>
                      <a:pt x="727" y="1418"/>
                    </a:lnTo>
                    <a:lnTo>
                      <a:pt x="727" y="1378"/>
                    </a:lnTo>
                    <a:lnTo>
                      <a:pt x="727" y="1342"/>
                    </a:lnTo>
                    <a:lnTo>
                      <a:pt x="727" y="1312"/>
                    </a:lnTo>
                    <a:lnTo>
                      <a:pt x="727" y="1288"/>
                    </a:lnTo>
                    <a:lnTo>
                      <a:pt x="725" y="1275"/>
                    </a:lnTo>
                    <a:lnTo>
                      <a:pt x="717" y="1264"/>
                    </a:lnTo>
                    <a:lnTo>
                      <a:pt x="706" y="1257"/>
                    </a:lnTo>
                    <a:lnTo>
                      <a:pt x="693" y="1254"/>
                    </a:lnTo>
                    <a:lnTo>
                      <a:pt x="693" y="1254"/>
                    </a:lnTo>
                    <a:lnTo>
                      <a:pt x="679" y="1257"/>
                    </a:lnTo>
                    <a:lnTo>
                      <a:pt x="668" y="1264"/>
                    </a:lnTo>
                    <a:lnTo>
                      <a:pt x="661" y="1275"/>
                    </a:lnTo>
                    <a:lnTo>
                      <a:pt x="658" y="1288"/>
                    </a:lnTo>
                    <a:lnTo>
                      <a:pt x="658" y="1312"/>
                    </a:lnTo>
                    <a:lnTo>
                      <a:pt x="658" y="1342"/>
                    </a:lnTo>
                    <a:lnTo>
                      <a:pt x="658" y="1378"/>
                    </a:lnTo>
                    <a:lnTo>
                      <a:pt x="658" y="1418"/>
                    </a:lnTo>
                    <a:lnTo>
                      <a:pt x="658" y="1464"/>
                    </a:lnTo>
                    <a:lnTo>
                      <a:pt x="658" y="1512"/>
                    </a:lnTo>
                    <a:lnTo>
                      <a:pt x="658" y="1564"/>
                    </a:lnTo>
                    <a:lnTo>
                      <a:pt x="658" y="1618"/>
                    </a:lnTo>
                    <a:lnTo>
                      <a:pt x="658" y="1674"/>
                    </a:lnTo>
                    <a:lnTo>
                      <a:pt x="658" y="1734"/>
                    </a:lnTo>
                    <a:lnTo>
                      <a:pt x="658" y="1793"/>
                    </a:lnTo>
                    <a:lnTo>
                      <a:pt x="658" y="1854"/>
                    </a:lnTo>
                    <a:lnTo>
                      <a:pt x="658" y="1914"/>
                    </a:lnTo>
                    <a:lnTo>
                      <a:pt x="658" y="1975"/>
                    </a:lnTo>
                    <a:lnTo>
                      <a:pt x="658" y="2035"/>
                    </a:lnTo>
                    <a:lnTo>
                      <a:pt x="658" y="2093"/>
                    </a:lnTo>
                    <a:lnTo>
                      <a:pt x="658" y="2150"/>
                    </a:lnTo>
                    <a:lnTo>
                      <a:pt x="658" y="2204"/>
                    </a:lnTo>
                    <a:lnTo>
                      <a:pt x="658" y="2256"/>
                    </a:lnTo>
                    <a:lnTo>
                      <a:pt x="658" y="2305"/>
                    </a:lnTo>
                    <a:lnTo>
                      <a:pt x="658" y="2350"/>
                    </a:lnTo>
                    <a:lnTo>
                      <a:pt x="658" y="2390"/>
                    </a:lnTo>
                    <a:lnTo>
                      <a:pt x="658" y="2426"/>
                    </a:lnTo>
                    <a:lnTo>
                      <a:pt x="658" y="2457"/>
                    </a:lnTo>
                    <a:lnTo>
                      <a:pt x="658" y="2481"/>
                    </a:lnTo>
                    <a:lnTo>
                      <a:pt x="658" y="2500"/>
                    </a:lnTo>
                    <a:lnTo>
                      <a:pt x="658" y="2511"/>
                    </a:lnTo>
                    <a:lnTo>
                      <a:pt x="658" y="2516"/>
                    </a:lnTo>
                    <a:lnTo>
                      <a:pt x="656" y="2545"/>
                    </a:lnTo>
                    <a:lnTo>
                      <a:pt x="649" y="2571"/>
                    </a:lnTo>
                    <a:lnTo>
                      <a:pt x="637" y="2596"/>
                    </a:lnTo>
                    <a:lnTo>
                      <a:pt x="622" y="2617"/>
                    </a:lnTo>
                    <a:lnTo>
                      <a:pt x="603" y="2636"/>
                    </a:lnTo>
                    <a:lnTo>
                      <a:pt x="581" y="2652"/>
                    </a:lnTo>
                    <a:lnTo>
                      <a:pt x="557" y="2663"/>
                    </a:lnTo>
                    <a:lnTo>
                      <a:pt x="530" y="2671"/>
                    </a:lnTo>
                    <a:lnTo>
                      <a:pt x="502" y="2673"/>
                    </a:lnTo>
                    <a:lnTo>
                      <a:pt x="474" y="2671"/>
                    </a:lnTo>
                    <a:lnTo>
                      <a:pt x="447" y="2663"/>
                    </a:lnTo>
                    <a:lnTo>
                      <a:pt x="423" y="2652"/>
                    </a:lnTo>
                    <a:lnTo>
                      <a:pt x="400" y="2636"/>
                    </a:lnTo>
                    <a:lnTo>
                      <a:pt x="381" y="2617"/>
                    </a:lnTo>
                    <a:lnTo>
                      <a:pt x="366" y="2596"/>
                    </a:lnTo>
                    <a:lnTo>
                      <a:pt x="354" y="2571"/>
                    </a:lnTo>
                    <a:lnTo>
                      <a:pt x="347" y="2545"/>
                    </a:lnTo>
                    <a:lnTo>
                      <a:pt x="345" y="2516"/>
                    </a:lnTo>
                    <a:lnTo>
                      <a:pt x="345" y="2219"/>
                    </a:lnTo>
                    <a:lnTo>
                      <a:pt x="367" y="2203"/>
                    </a:lnTo>
                    <a:lnTo>
                      <a:pt x="387" y="2183"/>
                    </a:lnTo>
                    <a:lnTo>
                      <a:pt x="403" y="2160"/>
                    </a:lnTo>
                    <a:lnTo>
                      <a:pt x="416" y="2134"/>
                    </a:lnTo>
                    <a:lnTo>
                      <a:pt x="423" y="2106"/>
                    </a:lnTo>
                    <a:lnTo>
                      <a:pt x="426" y="2076"/>
                    </a:lnTo>
                    <a:lnTo>
                      <a:pt x="426" y="1543"/>
                    </a:lnTo>
                    <a:lnTo>
                      <a:pt x="423" y="1513"/>
                    </a:lnTo>
                    <a:lnTo>
                      <a:pt x="416" y="1486"/>
                    </a:lnTo>
                    <a:lnTo>
                      <a:pt x="403" y="1460"/>
                    </a:lnTo>
                    <a:lnTo>
                      <a:pt x="387" y="1436"/>
                    </a:lnTo>
                    <a:lnTo>
                      <a:pt x="367" y="1416"/>
                    </a:lnTo>
                    <a:lnTo>
                      <a:pt x="345" y="1399"/>
                    </a:lnTo>
                    <a:lnTo>
                      <a:pt x="345" y="309"/>
                    </a:lnTo>
                    <a:lnTo>
                      <a:pt x="343" y="299"/>
                    </a:lnTo>
                    <a:lnTo>
                      <a:pt x="337" y="291"/>
                    </a:lnTo>
                    <a:lnTo>
                      <a:pt x="329" y="286"/>
                    </a:lnTo>
                    <a:lnTo>
                      <a:pt x="319" y="284"/>
                    </a:lnTo>
                    <a:lnTo>
                      <a:pt x="310" y="286"/>
                    </a:lnTo>
                    <a:lnTo>
                      <a:pt x="302" y="291"/>
                    </a:lnTo>
                    <a:lnTo>
                      <a:pt x="296" y="299"/>
                    </a:lnTo>
                    <a:lnTo>
                      <a:pt x="294" y="309"/>
                    </a:lnTo>
                    <a:lnTo>
                      <a:pt x="289" y="1271"/>
                    </a:lnTo>
                    <a:lnTo>
                      <a:pt x="286" y="1299"/>
                    </a:lnTo>
                    <a:lnTo>
                      <a:pt x="277" y="1325"/>
                    </a:lnTo>
                    <a:lnTo>
                      <a:pt x="263" y="1348"/>
                    </a:lnTo>
                    <a:lnTo>
                      <a:pt x="245" y="1368"/>
                    </a:lnTo>
                    <a:lnTo>
                      <a:pt x="223" y="1384"/>
                    </a:lnTo>
                    <a:lnTo>
                      <a:pt x="223" y="1489"/>
                    </a:lnTo>
                    <a:lnTo>
                      <a:pt x="257" y="1489"/>
                    </a:lnTo>
                    <a:lnTo>
                      <a:pt x="275" y="1492"/>
                    </a:lnTo>
                    <a:lnTo>
                      <a:pt x="289" y="1500"/>
                    </a:lnTo>
                    <a:lnTo>
                      <a:pt x="301" y="1511"/>
                    </a:lnTo>
                    <a:lnTo>
                      <a:pt x="309" y="1526"/>
                    </a:lnTo>
                    <a:lnTo>
                      <a:pt x="311" y="1543"/>
                    </a:lnTo>
                    <a:lnTo>
                      <a:pt x="311" y="2076"/>
                    </a:lnTo>
                    <a:lnTo>
                      <a:pt x="309" y="2093"/>
                    </a:lnTo>
                    <a:lnTo>
                      <a:pt x="301" y="2108"/>
                    </a:lnTo>
                    <a:lnTo>
                      <a:pt x="289" y="2120"/>
                    </a:lnTo>
                    <a:lnTo>
                      <a:pt x="275" y="2128"/>
                    </a:lnTo>
                    <a:lnTo>
                      <a:pt x="257" y="2130"/>
                    </a:lnTo>
                    <a:lnTo>
                      <a:pt x="54" y="2130"/>
                    </a:lnTo>
                    <a:lnTo>
                      <a:pt x="37" y="2128"/>
                    </a:lnTo>
                    <a:lnTo>
                      <a:pt x="22" y="2120"/>
                    </a:lnTo>
                    <a:lnTo>
                      <a:pt x="10" y="2108"/>
                    </a:lnTo>
                    <a:lnTo>
                      <a:pt x="3" y="2093"/>
                    </a:lnTo>
                    <a:lnTo>
                      <a:pt x="0" y="2076"/>
                    </a:lnTo>
                    <a:lnTo>
                      <a:pt x="0" y="1543"/>
                    </a:lnTo>
                    <a:lnTo>
                      <a:pt x="3" y="1526"/>
                    </a:lnTo>
                    <a:lnTo>
                      <a:pt x="10" y="1511"/>
                    </a:lnTo>
                    <a:lnTo>
                      <a:pt x="22" y="1500"/>
                    </a:lnTo>
                    <a:lnTo>
                      <a:pt x="37" y="1492"/>
                    </a:lnTo>
                    <a:lnTo>
                      <a:pt x="54" y="1489"/>
                    </a:lnTo>
                    <a:lnTo>
                      <a:pt x="88" y="1489"/>
                    </a:lnTo>
                    <a:lnTo>
                      <a:pt x="88" y="1380"/>
                    </a:lnTo>
                    <a:lnTo>
                      <a:pt x="68" y="1364"/>
                    </a:lnTo>
                    <a:lnTo>
                      <a:pt x="51" y="1344"/>
                    </a:lnTo>
                    <a:lnTo>
                      <a:pt x="38" y="1321"/>
                    </a:lnTo>
                    <a:lnTo>
                      <a:pt x="30" y="1296"/>
                    </a:lnTo>
                    <a:lnTo>
                      <a:pt x="28" y="1269"/>
                    </a:lnTo>
                    <a:lnTo>
                      <a:pt x="33" y="308"/>
                    </a:lnTo>
                    <a:lnTo>
                      <a:pt x="36" y="266"/>
                    </a:lnTo>
                    <a:lnTo>
                      <a:pt x="44" y="226"/>
                    </a:lnTo>
                    <a:lnTo>
                      <a:pt x="57" y="188"/>
                    </a:lnTo>
                    <a:lnTo>
                      <a:pt x="75" y="153"/>
                    </a:lnTo>
                    <a:lnTo>
                      <a:pt x="98" y="120"/>
                    </a:lnTo>
                    <a:lnTo>
                      <a:pt x="124" y="91"/>
                    </a:lnTo>
                    <a:lnTo>
                      <a:pt x="154" y="65"/>
                    </a:lnTo>
                    <a:lnTo>
                      <a:pt x="187" y="42"/>
                    </a:lnTo>
                    <a:lnTo>
                      <a:pt x="223" y="24"/>
                    </a:lnTo>
                    <a:lnTo>
                      <a:pt x="260" y="11"/>
                    </a:lnTo>
                    <a:lnTo>
                      <a:pt x="300" y="3"/>
                    </a:lnTo>
                    <a:lnTo>
                      <a:pt x="3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37" name="Group 136"/>
            <p:cNvGrpSpPr/>
            <p:nvPr/>
          </p:nvGrpSpPr>
          <p:grpSpPr>
            <a:xfrm>
              <a:off x="7852831" y="5280819"/>
              <a:ext cx="292100" cy="220663"/>
              <a:chOff x="7851775" y="5324475"/>
              <a:chExt cx="292100" cy="220663"/>
            </a:xfrm>
            <a:solidFill>
              <a:schemeClr val="tx1">
                <a:lumMod val="65000"/>
                <a:lumOff val="35000"/>
              </a:schemeClr>
            </a:solidFill>
          </p:grpSpPr>
          <p:sp>
            <p:nvSpPr>
              <p:cNvPr id="138" name="Freeform 1424"/>
              <p:cNvSpPr>
                <a:spLocks/>
              </p:cNvSpPr>
              <p:nvPr/>
            </p:nvSpPr>
            <p:spPr bwMode="auto">
              <a:xfrm>
                <a:off x="7878763" y="5324475"/>
                <a:ext cx="36513" cy="36513"/>
              </a:xfrm>
              <a:custGeom>
                <a:avLst/>
                <a:gdLst>
                  <a:gd name="T0" fmla="*/ 207 w 414"/>
                  <a:gd name="T1" fmla="*/ 0 h 412"/>
                  <a:gd name="T2" fmla="*/ 240 w 414"/>
                  <a:gd name="T3" fmla="*/ 3 h 412"/>
                  <a:gd name="T4" fmla="*/ 272 w 414"/>
                  <a:gd name="T5" fmla="*/ 11 h 412"/>
                  <a:gd name="T6" fmla="*/ 301 w 414"/>
                  <a:gd name="T7" fmla="*/ 23 h 412"/>
                  <a:gd name="T8" fmla="*/ 328 w 414"/>
                  <a:gd name="T9" fmla="*/ 40 h 412"/>
                  <a:gd name="T10" fmla="*/ 352 w 414"/>
                  <a:gd name="T11" fmla="*/ 60 h 412"/>
                  <a:gd name="T12" fmla="*/ 373 w 414"/>
                  <a:gd name="T13" fmla="*/ 84 h 412"/>
                  <a:gd name="T14" fmla="*/ 391 w 414"/>
                  <a:gd name="T15" fmla="*/ 111 h 412"/>
                  <a:gd name="T16" fmla="*/ 403 w 414"/>
                  <a:gd name="T17" fmla="*/ 141 h 412"/>
                  <a:gd name="T18" fmla="*/ 411 w 414"/>
                  <a:gd name="T19" fmla="*/ 173 h 412"/>
                  <a:gd name="T20" fmla="*/ 414 w 414"/>
                  <a:gd name="T21" fmla="*/ 206 h 412"/>
                  <a:gd name="T22" fmla="*/ 411 w 414"/>
                  <a:gd name="T23" fmla="*/ 240 h 412"/>
                  <a:gd name="T24" fmla="*/ 403 w 414"/>
                  <a:gd name="T25" fmla="*/ 271 h 412"/>
                  <a:gd name="T26" fmla="*/ 391 w 414"/>
                  <a:gd name="T27" fmla="*/ 301 h 412"/>
                  <a:gd name="T28" fmla="*/ 373 w 414"/>
                  <a:gd name="T29" fmla="*/ 328 h 412"/>
                  <a:gd name="T30" fmla="*/ 352 w 414"/>
                  <a:gd name="T31" fmla="*/ 352 h 412"/>
                  <a:gd name="T32" fmla="*/ 328 w 414"/>
                  <a:gd name="T33" fmla="*/ 372 h 412"/>
                  <a:gd name="T34" fmla="*/ 301 w 414"/>
                  <a:gd name="T35" fmla="*/ 389 h 412"/>
                  <a:gd name="T36" fmla="*/ 272 w 414"/>
                  <a:gd name="T37" fmla="*/ 402 h 412"/>
                  <a:gd name="T38" fmla="*/ 240 w 414"/>
                  <a:gd name="T39" fmla="*/ 409 h 412"/>
                  <a:gd name="T40" fmla="*/ 207 w 414"/>
                  <a:gd name="T41" fmla="*/ 412 h 412"/>
                  <a:gd name="T42" fmla="*/ 173 w 414"/>
                  <a:gd name="T43" fmla="*/ 409 h 412"/>
                  <a:gd name="T44" fmla="*/ 141 w 414"/>
                  <a:gd name="T45" fmla="*/ 402 h 412"/>
                  <a:gd name="T46" fmla="*/ 111 w 414"/>
                  <a:gd name="T47" fmla="*/ 389 h 412"/>
                  <a:gd name="T48" fmla="*/ 84 w 414"/>
                  <a:gd name="T49" fmla="*/ 372 h 412"/>
                  <a:gd name="T50" fmla="*/ 60 w 414"/>
                  <a:gd name="T51" fmla="*/ 352 h 412"/>
                  <a:gd name="T52" fmla="*/ 39 w 414"/>
                  <a:gd name="T53" fmla="*/ 328 h 412"/>
                  <a:gd name="T54" fmla="*/ 23 w 414"/>
                  <a:gd name="T55" fmla="*/ 301 h 412"/>
                  <a:gd name="T56" fmla="*/ 10 w 414"/>
                  <a:gd name="T57" fmla="*/ 271 h 412"/>
                  <a:gd name="T58" fmla="*/ 2 w 414"/>
                  <a:gd name="T59" fmla="*/ 240 h 412"/>
                  <a:gd name="T60" fmla="*/ 0 w 414"/>
                  <a:gd name="T61" fmla="*/ 206 h 412"/>
                  <a:gd name="T62" fmla="*/ 2 w 414"/>
                  <a:gd name="T63" fmla="*/ 173 h 412"/>
                  <a:gd name="T64" fmla="*/ 10 w 414"/>
                  <a:gd name="T65" fmla="*/ 141 h 412"/>
                  <a:gd name="T66" fmla="*/ 23 w 414"/>
                  <a:gd name="T67" fmla="*/ 111 h 412"/>
                  <a:gd name="T68" fmla="*/ 39 w 414"/>
                  <a:gd name="T69" fmla="*/ 84 h 412"/>
                  <a:gd name="T70" fmla="*/ 60 w 414"/>
                  <a:gd name="T71" fmla="*/ 60 h 412"/>
                  <a:gd name="T72" fmla="*/ 84 w 414"/>
                  <a:gd name="T73" fmla="*/ 40 h 412"/>
                  <a:gd name="T74" fmla="*/ 111 w 414"/>
                  <a:gd name="T75" fmla="*/ 23 h 412"/>
                  <a:gd name="T76" fmla="*/ 141 w 414"/>
                  <a:gd name="T77" fmla="*/ 11 h 412"/>
                  <a:gd name="T78" fmla="*/ 173 w 414"/>
                  <a:gd name="T79" fmla="*/ 3 h 412"/>
                  <a:gd name="T80" fmla="*/ 207 w 414"/>
                  <a:gd name="T81"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4" h="412">
                    <a:moveTo>
                      <a:pt x="207" y="0"/>
                    </a:moveTo>
                    <a:lnTo>
                      <a:pt x="240" y="3"/>
                    </a:lnTo>
                    <a:lnTo>
                      <a:pt x="272" y="11"/>
                    </a:lnTo>
                    <a:lnTo>
                      <a:pt x="301" y="23"/>
                    </a:lnTo>
                    <a:lnTo>
                      <a:pt x="328" y="40"/>
                    </a:lnTo>
                    <a:lnTo>
                      <a:pt x="352" y="60"/>
                    </a:lnTo>
                    <a:lnTo>
                      <a:pt x="373" y="84"/>
                    </a:lnTo>
                    <a:lnTo>
                      <a:pt x="391" y="111"/>
                    </a:lnTo>
                    <a:lnTo>
                      <a:pt x="403" y="141"/>
                    </a:lnTo>
                    <a:lnTo>
                      <a:pt x="411" y="173"/>
                    </a:lnTo>
                    <a:lnTo>
                      <a:pt x="414" y="206"/>
                    </a:lnTo>
                    <a:lnTo>
                      <a:pt x="411" y="240"/>
                    </a:lnTo>
                    <a:lnTo>
                      <a:pt x="403" y="271"/>
                    </a:lnTo>
                    <a:lnTo>
                      <a:pt x="391" y="301"/>
                    </a:lnTo>
                    <a:lnTo>
                      <a:pt x="373" y="328"/>
                    </a:lnTo>
                    <a:lnTo>
                      <a:pt x="352" y="352"/>
                    </a:lnTo>
                    <a:lnTo>
                      <a:pt x="328" y="372"/>
                    </a:lnTo>
                    <a:lnTo>
                      <a:pt x="301" y="389"/>
                    </a:lnTo>
                    <a:lnTo>
                      <a:pt x="272" y="402"/>
                    </a:lnTo>
                    <a:lnTo>
                      <a:pt x="240" y="409"/>
                    </a:lnTo>
                    <a:lnTo>
                      <a:pt x="207" y="412"/>
                    </a:lnTo>
                    <a:lnTo>
                      <a:pt x="173" y="409"/>
                    </a:lnTo>
                    <a:lnTo>
                      <a:pt x="141" y="402"/>
                    </a:lnTo>
                    <a:lnTo>
                      <a:pt x="111" y="389"/>
                    </a:lnTo>
                    <a:lnTo>
                      <a:pt x="84" y="372"/>
                    </a:lnTo>
                    <a:lnTo>
                      <a:pt x="60" y="352"/>
                    </a:lnTo>
                    <a:lnTo>
                      <a:pt x="39" y="328"/>
                    </a:lnTo>
                    <a:lnTo>
                      <a:pt x="23" y="301"/>
                    </a:lnTo>
                    <a:lnTo>
                      <a:pt x="10" y="271"/>
                    </a:lnTo>
                    <a:lnTo>
                      <a:pt x="2" y="240"/>
                    </a:lnTo>
                    <a:lnTo>
                      <a:pt x="0" y="206"/>
                    </a:lnTo>
                    <a:lnTo>
                      <a:pt x="2" y="173"/>
                    </a:lnTo>
                    <a:lnTo>
                      <a:pt x="10" y="141"/>
                    </a:lnTo>
                    <a:lnTo>
                      <a:pt x="23" y="111"/>
                    </a:lnTo>
                    <a:lnTo>
                      <a:pt x="39" y="84"/>
                    </a:lnTo>
                    <a:lnTo>
                      <a:pt x="60" y="60"/>
                    </a:lnTo>
                    <a:lnTo>
                      <a:pt x="84" y="40"/>
                    </a:lnTo>
                    <a:lnTo>
                      <a:pt x="111" y="23"/>
                    </a:lnTo>
                    <a:lnTo>
                      <a:pt x="141" y="11"/>
                    </a:lnTo>
                    <a:lnTo>
                      <a:pt x="173" y="3"/>
                    </a:lnTo>
                    <a:lnTo>
                      <a:pt x="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9" name="Freeform 1425"/>
              <p:cNvSpPr>
                <a:spLocks/>
              </p:cNvSpPr>
              <p:nvPr/>
            </p:nvSpPr>
            <p:spPr bwMode="auto">
              <a:xfrm>
                <a:off x="8080375" y="5324475"/>
                <a:ext cx="36513" cy="36513"/>
              </a:xfrm>
              <a:custGeom>
                <a:avLst/>
                <a:gdLst>
                  <a:gd name="T0" fmla="*/ 207 w 414"/>
                  <a:gd name="T1" fmla="*/ 0 h 412"/>
                  <a:gd name="T2" fmla="*/ 240 w 414"/>
                  <a:gd name="T3" fmla="*/ 3 h 412"/>
                  <a:gd name="T4" fmla="*/ 272 w 414"/>
                  <a:gd name="T5" fmla="*/ 11 h 412"/>
                  <a:gd name="T6" fmla="*/ 303 w 414"/>
                  <a:gd name="T7" fmla="*/ 23 h 412"/>
                  <a:gd name="T8" fmla="*/ 330 w 414"/>
                  <a:gd name="T9" fmla="*/ 40 h 412"/>
                  <a:gd name="T10" fmla="*/ 354 w 414"/>
                  <a:gd name="T11" fmla="*/ 60 h 412"/>
                  <a:gd name="T12" fmla="*/ 374 w 414"/>
                  <a:gd name="T13" fmla="*/ 84 h 412"/>
                  <a:gd name="T14" fmla="*/ 391 w 414"/>
                  <a:gd name="T15" fmla="*/ 111 h 412"/>
                  <a:gd name="T16" fmla="*/ 403 w 414"/>
                  <a:gd name="T17" fmla="*/ 141 h 412"/>
                  <a:gd name="T18" fmla="*/ 411 w 414"/>
                  <a:gd name="T19" fmla="*/ 173 h 412"/>
                  <a:gd name="T20" fmla="*/ 414 w 414"/>
                  <a:gd name="T21" fmla="*/ 206 h 412"/>
                  <a:gd name="T22" fmla="*/ 411 w 414"/>
                  <a:gd name="T23" fmla="*/ 240 h 412"/>
                  <a:gd name="T24" fmla="*/ 403 w 414"/>
                  <a:gd name="T25" fmla="*/ 271 h 412"/>
                  <a:gd name="T26" fmla="*/ 391 w 414"/>
                  <a:gd name="T27" fmla="*/ 301 h 412"/>
                  <a:gd name="T28" fmla="*/ 374 w 414"/>
                  <a:gd name="T29" fmla="*/ 328 h 412"/>
                  <a:gd name="T30" fmla="*/ 354 w 414"/>
                  <a:gd name="T31" fmla="*/ 352 h 412"/>
                  <a:gd name="T32" fmla="*/ 330 w 414"/>
                  <a:gd name="T33" fmla="*/ 372 h 412"/>
                  <a:gd name="T34" fmla="*/ 303 w 414"/>
                  <a:gd name="T35" fmla="*/ 389 h 412"/>
                  <a:gd name="T36" fmla="*/ 272 w 414"/>
                  <a:gd name="T37" fmla="*/ 402 h 412"/>
                  <a:gd name="T38" fmla="*/ 240 w 414"/>
                  <a:gd name="T39" fmla="*/ 409 h 412"/>
                  <a:gd name="T40" fmla="*/ 207 w 414"/>
                  <a:gd name="T41" fmla="*/ 412 h 412"/>
                  <a:gd name="T42" fmla="*/ 174 w 414"/>
                  <a:gd name="T43" fmla="*/ 409 h 412"/>
                  <a:gd name="T44" fmla="*/ 142 w 414"/>
                  <a:gd name="T45" fmla="*/ 402 h 412"/>
                  <a:gd name="T46" fmla="*/ 112 w 414"/>
                  <a:gd name="T47" fmla="*/ 389 h 412"/>
                  <a:gd name="T48" fmla="*/ 85 w 414"/>
                  <a:gd name="T49" fmla="*/ 372 h 412"/>
                  <a:gd name="T50" fmla="*/ 61 w 414"/>
                  <a:gd name="T51" fmla="*/ 352 h 412"/>
                  <a:gd name="T52" fmla="*/ 41 w 414"/>
                  <a:gd name="T53" fmla="*/ 328 h 412"/>
                  <a:gd name="T54" fmla="*/ 23 w 414"/>
                  <a:gd name="T55" fmla="*/ 301 h 412"/>
                  <a:gd name="T56" fmla="*/ 11 w 414"/>
                  <a:gd name="T57" fmla="*/ 271 h 412"/>
                  <a:gd name="T58" fmla="*/ 3 w 414"/>
                  <a:gd name="T59" fmla="*/ 240 h 412"/>
                  <a:gd name="T60" fmla="*/ 0 w 414"/>
                  <a:gd name="T61" fmla="*/ 206 h 412"/>
                  <a:gd name="T62" fmla="*/ 3 w 414"/>
                  <a:gd name="T63" fmla="*/ 173 h 412"/>
                  <a:gd name="T64" fmla="*/ 11 w 414"/>
                  <a:gd name="T65" fmla="*/ 141 h 412"/>
                  <a:gd name="T66" fmla="*/ 23 w 414"/>
                  <a:gd name="T67" fmla="*/ 111 h 412"/>
                  <a:gd name="T68" fmla="*/ 41 w 414"/>
                  <a:gd name="T69" fmla="*/ 84 h 412"/>
                  <a:gd name="T70" fmla="*/ 61 w 414"/>
                  <a:gd name="T71" fmla="*/ 60 h 412"/>
                  <a:gd name="T72" fmla="*/ 85 w 414"/>
                  <a:gd name="T73" fmla="*/ 40 h 412"/>
                  <a:gd name="T74" fmla="*/ 112 w 414"/>
                  <a:gd name="T75" fmla="*/ 23 h 412"/>
                  <a:gd name="T76" fmla="*/ 142 w 414"/>
                  <a:gd name="T77" fmla="*/ 11 h 412"/>
                  <a:gd name="T78" fmla="*/ 174 w 414"/>
                  <a:gd name="T79" fmla="*/ 3 h 412"/>
                  <a:gd name="T80" fmla="*/ 207 w 414"/>
                  <a:gd name="T81"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4" h="412">
                    <a:moveTo>
                      <a:pt x="207" y="0"/>
                    </a:moveTo>
                    <a:lnTo>
                      <a:pt x="240" y="3"/>
                    </a:lnTo>
                    <a:lnTo>
                      <a:pt x="272" y="11"/>
                    </a:lnTo>
                    <a:lnTo>
                      <a:pt x="303" y="23"/>
                    </a:lnTo>
                    <a:lnTo>
                      <a:pt x="330" y="40"/>
                    </a:lnTo>
                    <a:lnTo>
                      <a:pt x="354" y="60"/>
                    </a:lnTo>
                    <a:lnTo>
                      <a:pt x="374" y="84"/>
                    </a:lnTo>
                    <a:lnTo>
                      <a:pt x="391" y="111"/>
                    </a:lnTo>
                    <a:lnTo>
                      <a:pt x="403" y="141"/>
                    </a:lnTo>
                    <a:lnTo>
                      <a:pt x="411" y="173"/>
                    </a:lnTo>
                    <a:lnTo>
                      <a:pt x="414" y="206"/>
                    </a:lnTo>
                    <a:lnTo>
                      <a:pt x="411" y="240"/>
                    </a:lnTo>
                    <a:lnTo>
                      <a:pt x="403" y="271"/>
                    </a:lnTo>
                    <a:lnTo>
                      <a:pt x="391" y="301"/>
                    </a:lnTo>
                    <a:lnTo>
                      <a:pt x="374" y="328"/>
                    </a:lnTo>
                    <a:lnTo>
                      <a:pt x="354" y="352"/>
                    </a:lnTo>
                    <a:lnTo>
                      <a:pt x="330" y="372"/>
                    </a:lnTo>
                    <a:lnTo>
                      <a:pt x="303" y="389"/>
                    </a:lnTo>
                    <a:lnTo>
                      <a:pt x="272" y="402"/>
                    </a:lnTo>
                    <a:lnTo>
                      <a:pt x="240" y="409"/>
                    </a:lnTo>
                    <a:lnTo>
                      <a:pt x="207" y="412"/>
                    </a:lnTo>
                    <a:lnTo>
                      <a:pt x="174" y="409"/>
                    </a:lnTo>
                    <a:lnTo>
                      <a:pt x="142" y="402"/>
                    </a:lnTo>
                    <a:lnTo>
                      <a:pt x="112" y="389"/>
                    </a:lnTo>
                    <a:lnTo>
                      <a:pt x="85" y="372"/>
                    </a:lnTo>
                    <a:lnTo>
                      <a:pt x="61" y="352"/>
                    </a:lnTo>
                    <a:lnTo>
                      <a:pt x="41" y="328"/>
                    </a:lnTo>
                    <a:lnTo>
                      <a:pt x="23" y="301"/>
                    </a:lnTo>
                    <a:lnTo>
                      <a:pt x="11" y="271"/>
                    </a:lnTo>
                    <a:lnTo>
                      <a:pt x="3" y="240"/>
                    </a:lnTo>
                    <a:lnTo>
                      <a:pt x="0" y="206"/>
                    </a:lnTo>
                    <a:lnTo>
                      <a:pt x="3" y="173"/>
                    </a:lnTo>
                    <a:lnTo>
                      <a:pt x="11" y="141"/>
                    </a:lnTo>
                    <a:lnTo>
                      <a:pt x="23" y="111"/>
                    </a:lnTo>
                    <a:lnTo>
                      <a:pt x="41" y="84"/>
                    </a:lnTo>
                    <a:lnTo>
                      <a:pt x="61" y="60"/>
                    </a:lnTo>
                    <a:lnTo>
                      <a:pt x="85" y="40"/>
                    </a:lnTo>
                    <a:lnTo>
                      <a:pt x="112" y="23"/>
                    </a:lnTo>
                    <a:lnTo>
                      <a:pt x="142" y="11"/>
                    </a:lnTo>
                    <a:lnTo>
                      <a:pt x="174" y="3"/>
                    </a:lnTo>
                    <a:lnTo>
                      <a:pt x="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0" name="Freeform 1426"/>
              <p:cNvSpPr>
                <a:spLocks/>
              </p:cNvSpPr>
              <p:nvPr/>
            </p:nvSpPr>
            <p:spPr bwMode="auto">
              <a:xfrm>
                <a:off x="7851775" y="5357813"/>
                <a:ext cx="292100" cy="187325"/>
              </a:xfrm>
              <a:custGeom>
                <a:avLst/>
                <a:gdLst>
                  <a:gd name="T0" fmla="*/ 1221 w 3312"/>
                  <a:gd name="T1" fmla="*/ 185 h 2127"/>
                  <a:gd name="T2" fmla="*/ 1612 w 3312"/>
                  <a:gd name="T3" fmla="*/ 423 h 2127"/>
                  <a:gd name="T4" fmla="*/ 1594 w 3312"/>
                  <a:gd name="T5" fmla="*/ 110 h 2127"/>
                  <a:gd name="T6" fmla="*/ 1708 w 3312"/>
                  <a:gd name="T7" fmla="*/ 101 h 2127"/>
                  <a:gd name="T8" fmla="*/ 1718 w 3312"/>
                  <a:gd name="T9" fmla="*/ 121 h 2127"/>
                  <a:gd name="T10" fmla="*/ 1945 w 3312"/>
                  <a:gd name="T11" fmla="*/ 103 h 2127"/>
                  <a:gd name="T12" fmla="*/ 2535 w 3312"/>
                  <a:gd name="T13" fmla="*/ 56 h 2127"/>
                  <a:gd name="T14" fmla="*/ 3146 w 3312"/>
                  <a:gd name="T15" fmla="*/ 113 h 2127"/>
                  <a:gd name="T16" fmla="*/ 3308 w 3312"/>
                  <a:gd name="T17" fmla="*/ 335 h 2127"/>
                  <a:gd name="T18" fmla="*/ 3213 w 3312"/>
                  <a:gd name="T19" fmla="*/ 1166 h 2127"/>
                  <a:gd name="T20" fmla="*/ 3112 w 3312"/>
                  <a:gd name="T21" fmla="*/ 1067 h 2127"/>
                  <a:gd name="T22" fmla="*/ 3067 w 3312"/>
                  <a:gd name="T23" fmla="*/ 401 h 2127"/>
                  <a:gd name="T24" fmla="*/ 3067 w 3312"/>
                  <a:gd name="T25" fmla="*/ 746 h 2127"/>
                  <a:gd name="T26" fmla="*/ 3068 w 3312"/>
                  <a:gd name="T27" fmla="*/ 894 h 2127"/>
                  <a:gd name="T28" fmla="*/ 3068 w 3312"/>
                  <a:gd name="T29" fmla="*/ 999 h 2127"/>
                  <a:gd name="T30" fmla="*/ 3069 w 3312"/>
                  <a:gd name="T31" fmla="*/ 1221 h 2127"/>
                  <a:gd name="T32" fmla="*/ 3069 w 3312"/>
                  <a:gd name="T33" fmla="*/ 1718 h 2127"/>
                  <a:gd name="T34" fmla="*/ 3016 w 3312"/>
                  <a:gd name="T35" fmla="*/ 2107 h 2127"/>
                  <a:gd name="T36" fmla="*/ 2850 w 3312"/>
                  <a:gd name="T37" fmla="*/ 2074 h 2127"/>
                  <a:gd name="T38" fmla="*/ 2804 w 3312"/>
                  <a:gd name="T39" fmla="*/ 1054 h 2127"/>
                  <a:gd name="T40" fmla="*/ 2758 w 3312"/>
                  <a:gd name="T41" fmla="*/ 2074 h 2127"/>
                  <a:gd name="T42" fmla="*/ 2591 w 3312"/>
                  <a:gd name="T43" fmla="*/ 2107 h 2127"/>
                  <a:gd name="T44" fmla="*/ 2529 w 3312"/>
                  <a:gd name="T45" fmla="*/ 319 h 2127"/>
                  <a:gd name="T46" fmla="*/ 2474 w 3312"/>
                  <a:gd name="T47" fmla="*/ 1129 h 2127"/>
                  <a:gd name="T48" fmla="*/ 2333 w 3312"/>
                  <a:gd name="T49" fmla="*/ 1144 h 2127"/>
                  <a:gd name="T50" fmla="*/ 2242 w 3312"/>
                  <a:gd name="T51" fmla="*/ 510 h 2127"/>
                  <a:gd name="T52" fmla="*/ 1927 w 3312"/>
                  <a:gd name="T53" fmla="*/ 330 h 2127"/>
                  <a:gd name="T54" fmla="*/ 1919 w 3312"/>
                  <a:gd name="T55" fmla="*/ 558 h 2127"/>
                  <a:gd name="T56" fmla="*/ 1920 w 3312"/>
                  <a:gd name="T57" fmla="*/ 1183 h 2127"/>
                  <a:gd name="T58" fmla="*/ 1921 w 3312"/>
                  <a:gd name="T59" fmla="*/ 1799 h 2127"/>
                  <a:gd name="T60" fmla="*/ 1886 w 3312"/>
                  <a:gd name="T61" fmla="*/ 2092 h 2127"/>
                  <a:gd name="T62" fmla="*/ 1716 w 3312"/>
                  <a:gd name="T63" fmla="*/ 2092 h 2127"/>
                  <a:gd name="T64" fmla="*/ 1665 w 3312"/>
                  <a:gd name="T65" fmla="*/ 1056 h 2127"/>
                  <a:gd name="T66" fmla="*/ 1620 w 3312"/>
                  <a:gd name="T67" fmla="*/ 2054 h 2127"/>
                  <a:gd name="T68" fmla="*/ 1463 w 3312"/>
                  <a:gd name="T69" fmla="*/ 2118 h 2127"/>
                  <a:gd name="T70" fmla="*/ 1390 w 3312"/>
                  <a:gd name="T71" fmla="*/ 318 h 2127"/>
                  <a:gd name="T72" fmla="*/ 1369 w 3312"/>
                  <a:gd name="T73" fmla="*/ 325 h 2127"/>
                  <a:gd name="T74" fmla="*/ 1278 w 3312"/>
                  <a:gd name="T75" fmla="*/ 494 h 2127"/>
                  <a:gd name="T76" fmla="*/ 1127 w 3312"/>
                  <a:gd name="T77" fmla="*/ 626 h 2127"/>
                  <a:gd name="T78" fmla="*/ 1005 w 3312"/>
                  <a:gd name="T79" fmla="*/ 1110 h 2127"/>
                  <a:gd name="T80" fmla="*/ 871 w 3312"/>
                  <a:gd name="T81" fmla="*/ 1156 h 2127"/>
                  <a:gd name="T82" fmla="*/ 802 w 3312"/>
                  <a:gd name="T83" fmla="*/ 318 h 2127"/>
                  <a:gd name="T84" fmla="*/ 770 w 3312"/>
                  <a:gd name="T85" fmla="*/ 659 h 2127"/>
                  <a:gd name="T86" fmla="*/ 771 w 3312"/>
                  <a:gd name="T87" fmla="*/ 1095 h 2127"/>
                  <a:gd name="T88" fmla="*/ 772 w 3312"/>
                  <a:gd name="T89" fmla="*/ 1484 h 2127"/>
                  <a:gd name="T90" fmla="*/ 770 w 3312"/>
                  <a:gd name="T91" fmla="*/ 2032 h 2127"/>
                  <a:gd name="T92" fmla="*/ 628 w 3312"/>
                  <a:gd name="T93" fmla="*/ 2125 h 2127"/>
                  <a:gd name="T94" fmla="*/ 533 w 3312"/>
                  <a:gd name="T95" fmla="*/ 1080 h 2127"/>
                  <a:gd name="T96" fmla="*/ 481 w 3312"/>
                  <a:gd name="T97" fmla="*/ 1080 h 2127"/>
                  <a:gd name="T98" fmla="*/ 385 w 3312"/>
                  <a:gd name="T99" fmla="*/ 2125 h 2127"/>
                  <a:gd name="T100" fmla="*/ 244 w 3312"/>
                  <a:gd name="T101" fmla="*/ 2032 h 2127"/>
                  <a:gd name="T102" fmla="*/ 203 w 3312"/>
                  <a:gd name="T103" fmla="*/ 336 h 2127"/>
                  <a:gd name="T104" fmla="*/ 99 w 3312"/>
                  <a:gd name="T105" fmla="*/ 1166 h 2127"/>
                  <a:gd name="T106" fmla="*/ 0 w 3312"/>
                  <a:gd name="T107" fmla="*/ 1066 h 2127"/>
                  <a:gd name="T108" fmla="*/ 101 w 3312"/>
                  <a:gd name="T109" fmla="*/ 146 h 2127"/>
                  <a:gd name="T110" fmla="*/ 757 w 3312"/>
                  <a:gd name="T111" fmla="*/ 46 h 2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12" h="2127">
                    <a:moveTo>
                      <a:pt x="847" y="0"/>
                    </a:moveTo>
                    <a:lnTo>
                      <a:pt x="869" y="4"/>
                    </a:lnTo>
                    <a:lnTo>
                      <a:pt x="889" y="12"/>
                    </a:lnTo>
                    <a:lnTo>
                      <a:pt x="907" y="25"/>
                    </a:lnTo>
                    <a:lnTo>
                      <a:pt x="922" y="42"/>
                    </a:lnTo>
                    <a:lnTo>
                      <a:pt x="1134" y="340"/>
                    </a:lnTo>
                    <a:lnTo>
                      <a:pt x="1203" y="213"/>
                    </a:lnTo>
                    <a:lnTo>
                      <a:pt x="1221" y="185"/>
                    </a:lnTo>
                    <a:lnTo>
                      <a:pt x="1244" y="160"/>
                    </a:lnTo>
                    <a:lnTo>
                      <a:pt x="1269" y="140"/>
                    </a:lnTo>
                    <a:lnTo>
                      <a:pt x="1296" y="123"/>
                    </a:lnTo>
                    <a:lnTo>
                      <a:pt x="1326" y="111"/>
                    </a:lnTo>
                    <a:lnTo>
                      <a:pt x="1358" y="103"/>
                    </a:lnTo>
                    <a:lnTo>
                      <a:pt x="1391" y="101"/>
                    </a:lnTo>
                    <a:lnTo>
                      <a:pt x="1489" y="101"/>
                    </a:lnTo>
                    <a:lnTo>
                      <a:pt x="1612" y="423"/>
                    </a:lnTo>
                    <a:lnTo>
                      <a:pt x="1587" y="286"/>
                    </a:lnTo>
                    <a:lnTo>
                      <a:pt x="1586" y="271"/>
                    </a:lnTo>
                    <a:lnTo>
                      <a:pt x="1591" y="258"/>
                    </a:lnTo>
                    <a:lnTo>
                      <a:pt x="1631" y="185"/>
                    </a:lnTo>
                    <a:lnTo>
                      <a:pt x="1595" y="121"/>
                    </a:lnTo>
                    <a:lnTo>
                      <a:pt x="1594" y="117"/>
                    </a:lnTo>
                    <a:lnTo>
                      <a:pt x="1594" y="113"/>
                    </a:lnTo>
                    <a:lnTo>
                      <a:pt x="1594" y="110"/>
                    </a:lnTo>
                    <a:lnTo>
                      <a:pt x="1596" y="106"/>
                    </a:lnTo>
                    <a:lnTo>
                      <a:pt x="1597" y="104"/>
                    </a:lnTo>
                    <a:lnTo>
                      <a:pt x="1600" y="103"/>
                    </a:lnTo>
                    <a:lnTo>
                      <a:pt x="1602" y="102"/>
                    </a:lnTo>
                    <a:lnTo>
                      <a:pt x="1605" y="101"/>
                    </a:lnTo>
                    <a:lnTo>
                      <a:pt x="1608" y="101"/>
                    </a:lnTo>
                    <a:lnTo>
                      <a:pt x="1705" y="101"/>
                    </a:lnTo>
                    <a:lnTo>
                      <a:pt x="1708" y="101"/>
                    </a:lnTo>
                    <a:lnTo>
                      <a:pt x="1711" y="102"/>
                    </a:lnTo>
                    <a:lnTo>
                      <a:pt x="1714" y="103"/>
                    </a:lnTo>
                    <a:lnTo>
                      <a:pt x="1716" y="104"/>
                    </a:lnTo>
                    <a:lnTo>
                      <a:pt x="1718" y="106"/>
                    </a:lnTo>
                    <a:lnTo>
                      <a:pt x="1719" y="110"/>
                    </a:lnTo>
                    <a:lnTo>
                      <a:pt x="1720" y="113"/>
                    </a:lnTo>
                    <a:lnTo>
                      <a:pt x="1719" y="117"/>
                    </a:lnTo>
                    <a:lnTo>
                      <a:pt x="1718" y="121"/>
                    </a:lnTo>
                    <a:lnTo>
                      <a:pt x="1683" y="185"/>
                    </a:lnTo>
                    <a:lnTo>
                      <a:pt x="1723" y="258"/>
                    </a:lnTo>
                    <a:lnTo>
                      <a:pt x="1727" y="271"/>
                    </a:lnTo>
                    <a:lnTo>
                      <a:pt x="1727" y="286"/>
                    </a:lnTo>
                    <a:lnTo>
                      <a:pt x="1698" y="423"/>
                    </a:lnTo>
                    <a:lnTo>
                      <a:pt x="1822" y="101"/>
                    </a:lnTo>
                    <a:lnTo>
                      <a:pt x="1924" y="101"/>
                    </a:lnTo>
                    <a:lnTo>
                      <a:pt x="1945" y="103"/>
                    </a:lnTo>
                    <a:lnTo>
                      <a:pt x="1966" y="110"/>
                    </a:lnTo>
                    <a:lnTo>
                      <a:pt x="1984" y="121"/>
                    </a:lnTo>
                    <a:lnTo>
                      <a:pt x="2204" y="289"/>
                    </a:lnTo>
                    <a:lnTo>
                      <a:pt x="2452" y="78"/>
                    </a:lnTo>
                    <a:lnTo>
                      <a:pt x="2471" y="65"/>
                    </a:lnTo>
                    <a:lnTo>
                      <a:pt x="2492" y="57"/>
                    </a:lnTo>
                    <a:lnTo>
                      <a:pt x="2514" y="54"/>
                    </a:lnTo>
                    <a:lnTo>
                      <a:pt x="2535" y="56"/>
                    </a:lnTo>
                    <a:lnTo>
                      <a:pt x="2556" y="62"/>
                    </a:lnTo>
                    <a:lnTo>
                      <a:pt x="2576" y="73"/>
                    </a:lnTo>
                    <a:lnTo>
                      <a:pt x="2592" y="89"/>
                    </a:lnTo>
                    <a:lnTo>
                      <a:pt x="2597" y="95"/>
                    </a:lnTo>
                    <a:lnTo>
                      <a:pt x="2601" y="101"/>
                    </a:lnTo>
                    <a:lnTo>
                      <a:pt x="3072" y="101"/>
                    </a:lnTo>
                    <a:lnTo>
                      <a:pt x="3110" y="104"/>
                    </a:lnTo>
                    <a:lnTo>
                      <a:pt x="3146" y="113"/>
                    </a:lnTo>
                    <a:lnTo>
                      <a:pt x="3181" y="127"/>
                    </a:lnTo>
                    <a:lnTo>
                      <a:pt x="3211" y="146"/>
                    </a:lnTo>
                    <a:lnTo>
                      <a:pt x="3239" y="169"/>
                    </a:lnTo>
                    <a:lnTo>
                      <a:pt x="3262" y="197"/>
                    </a:lnTo>
                    <a:lnTo>
                      <a:pt x="3281" y="227"/>
                    </a:lnTo>
                    <a:lnTo>
                      <a:pt x="3296" y="261"/>
                    </a:lnTo>
                    <a:lnTo>
                      <a:pt x="3305" y="297"/>
                    </a:lnTo>
                    <a:lnTo>
                      <a:pt x="3308" y="335"/>
                    </a:lnTo>
                    <a:lnTo>
                      <a:pt x="3312" y="1066"/>
                    </a:lnTo>
                    <a:lnTo>
                      <a:pt x="3309" y="1089"/>
                    </a:lnTo>
                    <a:lnTo>
                      <a:pt x="3302" y="1110"/>
                    </a:lnTo>
                    <a:lnTo>
                      <a:pt x="3290" y="1128"/>
                    </a:lnTo>
                    <a:lnTo>
                      <a:pt x="3275" y="1144"/>
                    </a:lnTo>
                    <a:lnTo>
                      <a:pt x="3257" y="1156"/>
                    </a:lnTo>
                    <a:lnTo>
                      <a:pt x="3236" y="1163"/>
                    </a:lnTo>
                    <a:lnTo>
                      <a:pt x="3213" y="1166"/>
                    </a:lnTo>
                    <a:lnTo>
                      <a:pt x="3212" y="1166"/>
                    </a:lnTo>
                    <a:lnTo>
                      <a:pt x="3190" y="1163"/>
                    </a:lnTo>
                    <a:lnTo>
                      <a:pt x="3168" y="1156"/>
                    </a:lnTo>
                    <a:lnTo>
                      <a:pt x="3149" y="1144"/>
                    </a:lnTo>
                    <a:lnTo>
                      <a:pt x="3134" y="1129"/>
                    </a:lnTo>
                    <a:lnTo>
                      <a:pt x="3122" y="1111"/>
                    </a:lnTo>
                    <a:lnTo>
                      <a:pt x="3115" y="1090"/>
                    </a:lnTo>
                    <a:lnTo>
                      <a:pt x="3112" y="1067"/>
                    </a:lnTo>
                    <a:lnTo>
                      <a:pt x="3108" y="336"/>
                    </a:lnTo>
                    <a:lnTo>
                      <a:pt x="3106" y="325"/>
                    </a:lnTo>
                    <a:lnTo>
                      <a:pt x="3098" y="318"/>
                    </a:lnTo>
                    <a:lnTo>
                      <a:pt x="3088" y="315"/>
                    </a:lnTo>
                    <a:lnTo>
                      <a:pt x="3077" y="318"/>
                    </a:lnTo>
                    <a:lnTo>
                      <a:pt x="3070" y="325"/>
                    </a:lnTo>
                    <a:lnTo>
                      <a:pt x="3067" y="336"/>
                    </a:lnTo>
                    <a:lnTo>
                      <a:pt x="3067" y="401"/>
                    </a:lnTo>
                    <a:lnTo>
                      <a:pt x="3067" y="460"/>
                    </a:lnTo>
                    <a:lnTo>
                      <a:pt x="3067" y="515"/>
                    </a:lnTo>
                    <a:lnTo>
                      <a:pt x="3067" y="564"/>
                    </a:lnTo>
                    <a:lnTo>
                      <a:pt x="3067" y="609"/>
                    </a:lnTo>
                    <a:lnTo>
                      <a:pt x="3067" y="649"/>
                    </a:lnTo>
                    <a:lnTo>
                      <a:pt x="3067" y="685"/>
                    </a:lnTo>
                    <a:lnTo>
                      <a:pt x="3067" y="717"/>
                    </a:lnTo>
                    <a:lnTo>
                      <a:pt x="3067" y="746"/>
                    </a:lnTo>
                    <a:lnTo>
                      <a:pt x="3067" y="772"/>
                    </a:lnTo>
                    <a:lnTo>
                      <a:pt x="3067" y="796"/>
                    </a:lnTo>
                    <a:lnTo>
                      <a:pt x="3067" y="816"/>
                    </a:lnTo>
                    <a:lnTo>
                      <a:pt x="3067" y="835"/>
                    </a:lnTo>
                    <a:lnTo>
                      <a:pt x="3067" y="851"/>
                    </a:lnTo>
                    <a:lnTo>
                      <a:pt x="3067" y="866"/>
                    </a:lnTo>
                    <a:lnTo>
                      <a:pt x="3067" y="881"/>
                    </a:lnTo>
                    <a:lnTo>
                      <a:pt x="3068" y="894"/>
                    </a:lnTo>
                    <a:lnTo>
                      <a:pt x="3068" y="906"/>
                    </a:lnTo>
                    <a:lnTo>
                      <a:pt x="3068" y="918"/>
                    </a:lnTo>
                    <a:lnTo>
                      <a:pt x="3068" y="930"/>
                    </a:lnTo>
                    <a:lnTo>
                      <a:pt x="3068" y="942"/>
                    </a:lnTo>
                    <a:lnTo>
                      <a:pt x="3068" y="955"/>
                    </a:lnTo>
                    <a:lnTo>
                      <a:pt x="3068" y="968"/>
                    </a:lnTo>
                    <a:lnTo>
                      <a:pt x="3068" y="983"/>
                    </a:lnTo>
                    <a:lnTo>
                      <a:pt x="3068" y="999"/>
                    </a:lnTo>
                    <a:lnTo>
                      <a:pt x="3068" y="1017"/>
                    </a:lnTo>
                    <a:lnTo>
                      <a:pt x="3068" y="1038"/>
                    </a:lnTo>
                    <a:lnTo>
                      <a:pt x="3068" y="1060"/>
                    </a:lnTo>
                    <a:lnTo>
                      <a:pt x="3068" y="1086"/>
                    </a:lnTo>
                    <a:lnTo>
                      <a:pt x="3068" y="1114"/>
                    </a:lnTo>
                    <a:lnTo>
                      <a:pt x="3069" y="1146"/>
                    </a:lnTo>
                    <a:lnTo>
                      <a:pt x="3069" y="1182"/>
                    </a:lnTo>
                    <a:lnTo>
                      <a:pt x="3069" y="1221"/>
                    </a:lnTo>
                    <a:lnTo>
                      <a:pt x="3069" y="1265"/>
                    </a:lnTo>
                    <a:lnTo>
                      <a:pt x="3069" y="1314"/>
                    </a:lnTo>
                    <a:lnTo>
                      <a:pt x="3069" y="1367"/>
                    </a:lnTo>
                    <a:lnTo>
                      <a:pt x="3069" y="1426"/>
                    </a:lnTo>
                    <a:lnTo>
                      <a:pt x="3069" y="1490"/>
                    </a:lnTo>
                    <a:lnTo>
                      <a:pt x="3069" y="1560"/>
                    </a:lnTo>
                    <a:lnTo>
                      <a:pt x="3069" y="1636"/>
                    </a:lnTo>
                    <a:lnTo>
                      <a:pt x="3069" y="1718"/>
                    </a:lnTo>
                    <a:lnTo>
                      <a:pt x="3069" y="1808"/>
                    </a:lnTo>
                    <a:lnTo>
                      <a:pt x="3069" y="1904"/>
                    </a:lnTo>
                    <a:lnTo>
                      <a:pt x="3069" y="2008"/>
                    </a:lnTo>
                    <a:lnTo>
                      <a:pt x="3067" y="2032"/>
                    </a:lnTo>
                    <a:lnTo>
                      <a:pt x="3060" y="2054"/>
                    </a:lnTo>
                    <a:lnTo>
                      <a:pt x="3049" y="2074"/>
                    </a:lnTo>
                    <a:lnTo>
                      <a:pt x="3034" y="2092"/>
                    </a:lnTo>
                    <a:lnTo>
                      <a:pt x="3016" y="2107"/>
                    </a:lnTo>
                    <a:lnTo>
                      <a:pt x="2996" y="2118"/>
                    </a:lnTo>
                    <a:lnTo>
                      <a:pt x="2974" y="2125"/>
                    </a:lnTo>
                    <a:lnTo>
                      <a:pt x="2950" y="2127"/>
                    </a:lnTo>
                    <a:lnTo>
                      <a:pt x="2926" y="2125"/>
                    </a:lnTo>
                    <a:lnTo>
                      <a:pt x="2903" y="2118"/>
                    </a:lnTo>
                    <a:lnTo>
                      <a:pt x="2882" y="2107"/>
                    </a:lnTo>
                    <a:lnTo>
                      <a:pt x="2864" y="2092"/>
                    </a:lnTo>
                    <a:lnTo>
                      <a:pt x="2850" y="2074"/>
                    </a:lnTo>
                    <a:lnTo>
                      <a:pt x="2839" y="2054"/>
                    </a:lnTo>
                    <a:lnTo>
                      <a:pt x="2832" y="2032"/>
                    </a:lnTo>
                    <a:lnTo>
                      <a:pt x="2829" y="2008"/>
                    </a:lnTo>
                    <a:lnTo>
                      <a:pt x="2829" y="1080"/>
                    </a:lnTo>
                    <a:lnTo>
                      <a:pt x="2827" y="1070"/>
                    </a:lnTo>
                    <a:lnTo>
                      <a:pt x="2822" y="1062"/>
                    </a:lnTo>
                    <a:lnTo>
                      <a:pt x="2814" y="1056"/>
                    </a:lnTo>
                    <a:lnTo>
                      <a:pt x="2804" y="1054"/>
                    </a:lnTo>
                    <a:lnTo>
                      <a:pt x="2794" y="1056"/>
                    </a:lnTo>
                    <a:lnTo>
                      <a:pt x="2785" y="1062"/>
                    </a:lnTo>
                    <a:lnTo>
                      <a:pt x="2780" y="1070"/>
                    </a:lnTo>
                    <a:lnTo>
                      <a:pt x="2778" y="1080"/>
                    </a:lnTo>
                    <a:lnTo>
                      <a:pt x="2778" y="2008"/>
                    </a:lnTo>
                    <a:lnTo>
                      <a:pt x="2775" y="2032"/>
                    </a:lnTo>
                    <a:lnTo>
                      <a:pt x="2769" y="2054"/>
                    </a:lnTo>
                    <a:lnTo>
                      <a:pt x="2758" y="2074"/>
                    </a:lnTo>
                    <a:lnTo>
                      <a:pt x="2743" y="2092"/>
                    </a:lnTo>
                    <a:lnTo>
                      <a:pt x="2725" y="2107"/>
                    </a:lnTo>
                    <a:lnTo>
                      <a:pt x="2705" y="2118"/>
                    </a:lnTo>
                    <a:lnTo>
                      <a:pt x="2683" y="2125"/>
                    </a:lnTo>
                    <a:lnTo>
                      <a:pt x="2659" y="2127"/>
                    </a:lnTo>
                    <a:lnTo>
                      <a:pt x="2635" y="2125"/>
                    </a:lnTo>
                    <a:lnTo>
                      <a:pt x="2611" y="2118"/>
                    </a:lnTo>
                    <a:lnTo>
                      <a:pt x="2591" y="2107"/>
                    </a:lnTo>
                    <a:lnTo>
                      <a:pt x="2573" y="2092"/>
                    </a:lnTo>
                    <a:lnTo>
                      <a:pt x="2559" y="2074"/>
                    </a:lnTo>
                    <a:lnTo>
                      <a:pt x="2548" y="2054"/>
                    </a:lnTo>
                    <a:lnTo>
                      <a:pt x="2541" y="2032"/>
                    </a:lnTo>
                    <a:lnTo>
                      <a:pt x="2538" y="2008"/>
                    </a:lnTo>
                    <a:lnTo>
                      <a:pt x="2538" y="336"/>
                    </a:lnTo>
                    <a:lnTo>
                      <a:pt x="2536" y="326"/>
                    </a:lnTo>
                    <a:lnTo>
                      <a:pt x="2529" y="319"/>
                    </a:lnTo>
                    <a:lnTo>
                      <a:pt x="2519" y="317"/>
                    </a:lnTo>
                    <a:lnTo>
                      <a:pt x="2509" y="319"/>
                    </a:lnTo>
                    <a:lnTo>
                      <a:pt x="2503" y="326"/>
                    </a:lnTo>
                    <a:lnTo>
                      <a:pt x="2500" y="336"/>
                    </a:lnTo>
                    <a:lnTo>
                      <a:pt x="2496" y="1067"/>
                    </a:lnTo>
                    <a:lnTo>
                      <a:pt x="2494" y="1090"/>
                    </a:lnTo>
                    <a:lnTo>
                      <a:pt x="2486" y="1111"/>
                    </a:lnTo>
                    <a:lnTo>
                      <a:pt x="2474" y="1129"/>
                    </a:lnTo>
                    <a:lnTo>
                      <a:pt x="2459" y="1144"/>
                    </a:lnTo>
                    <a:lnTo>
                      <a:pt x="2440" y="1156"/>
                    </a:lnTo>
                    <a:lnTo>
                      <a:pt x="2420" y="1163"/>
                    </a:lnTo>
                    <a:lnTo>
                      <a:pt x="2397" y="1166"/>
                    </a:lnTo>
                    <a:lnTo>
                      <a:pt x="2396" y="1166"/>
                    </a:lnTo>
                    <a:lnTo>
                      <a:pt x="2374" y="1163"/>
                    </a:lnTo>
                    <a:lnTo>
                      <a:pt x="2353" y="1156"/>
                    </a:lnTo>
                    <a:lnTo>
                      <a:pt x="2333" y="1144"/>
                    </a:lnTo>
                    <a:lnTo>
                      <a:pt x="2318" y="1128"/>
                    </a:lnTo>
                    <a:lnTo>
                      <a:pt x="2306" y="1110"/>
                    </a:lnTo>
                    <a:lnTo>
                      <a:pt x="2299" y="1089"/>
                    </a:lnTo>
                    <a:lnTo>
                      <a:pt x="2296" y="1066"/>
                    </a:lnTo>
                    <a:lnTo>
                      <a:pt x="2299" y="469"/>
                    </a:lnTo>
                    <a:lnTo>
                      <a:pt x="2272" y="492"/>
                    </a:lnTo>
                    <a:lnTo>
                      <a:pt x="2258" y="502"/>
                    </a:lnTo>
                    <a:lnTo>
                      <a:pt x="2242" y="510"/>
                    </a:lnTo>
                    <a:lnTo>
                      <a:pt x="2225" y="514"/>
                    </a:lnTo>
                    <a:lnTo>
                      <a:pt x="2208" y="516"/>
                    </a:lnTo>
                    <a:lnTo>
                      <a:pt x="2187" y="513"/>
                    </a:lnTo>
                    <a:lnTo>
                      <a:pt x="2166" y="507"/>
                    </a:lnTo>
                    <a:lnTo>
                      <a:pt x="2148" y="495"/>
                    </a:lnTo>
                    <a:lnTo>
                      <a:pt x="1933" y="332"/>
                    </a:lnTo>
                    <a:lnTo>
                      <a:pt x="1930" y="330"/>
                    </a:lnTo>
                    <a:lnTo>
                      <a:pt x="1927" y="330"/>
                    </a:lnTo>
                    <a:lnTo>
                      <a:pt x="1923" y="331"/>
                    </a:lnTo>
                    <a:lnTo>
                      <a:pt x="1921" y="333"/>
                    </a:lnTo>
                    <a:lnTo>
                      <a:pt x="1919" y="336"/>
                    </a:lnTo>
                    <a:lnTo>
                      <a:pt x="1919" y="339"/>
                    </a:lnTo>
                    <a:lnTo>
                      <a:pt x="1919" y="385"/>
                    </a:lnTo>
                    <a:lnTo>
                      <a:pt x="1919" y="437"/>
                    </a:lnTo>
                    <a:lnTo>
                      <a:pt x="1919" y="495"/>
                    </a:lnTo>
                    <a:lnTo>
                      <a:pt x="1919" y="558"/>
                    </a:lnTo>
                    <a:lnTo>
                      <a:pt x="1919" y="626"/>
                    </a:lnTo>
                    <a:lnTo>
                      <a:pt x="1919" y="698"/>
                    </a:lnTo>
                    <a:lnTo>
                      <a:pt x="1919" y="774"/>
                    </a:lnTo>
                    <a:lnTo>
                      <a:pt x="1919" y="852"/>
                    </a:lnTo>
                    <a:lnTo>
                      <a:pt x="1919" y="934"/>
                    </a:lnTo>
                    <a:lnTo>
                      <a:pt x="1919" y="1016"/>
                    </a:lnTo>
                    <a:lnTo>
                      <a:pt x="1920" y="1099"/>
                    </a:lnTo>
                    <a:lnTo>
                      <a:pt x="1920" y="1183"/>
                    </a:lnTo>
                    <a:lnTo>
                      <a:pt x="1920" y="1267"/>
                    </a:lnTo>
                    <a:lnTo>
                      <a:pt x="1920" y="1350"/>
                    </a:lnTo>
                    <a:lnTo>
                      <a:pt x="1920" y="1432"/>
                    </a:lnTo>
                    <a:lnTo>
                      <a:pt x="1920" y="1511"/>
                    </a:lnTo>
                    <a:lnTo>
                      <a:pt x="1920" y="1588"/>
                    </a:lnTo>
                    <a:lnTo>
                      <a:pt x="1920" y="1663"/>
                    </a:lnTo>
                    <a:lnTo>
                      <a:pt x="1920" y="1733"/>
                    </a:lnTo>
                    <a:lnTo>
                      <a:pt x="1921" y="1799"/>
                    </a:lnTo>
                    <a:lnTo>
                      <a:pt x="1921" y="1860"/>
                    </a:lnTo>
                    <a:lnTo>
                      <a:pt x="1921" y="1916"/>
                    </a:lnTo>
                    <a:lnTo>
                      <a:pt x="1921" y="1965"/>
                    </a:lnTo>
                    <a:lnTo>
                      <a:pt x="1921" y="2008"/>
                    </a:lnTo>
                    <a:lnTo>
                      <a:pt x="1918" y="2032"/>
                    </a:lnTo>
                    <a:lnTo>
                      <a:pt x="1911" y="2054"/>
                    </a:lnTo>
                    <a:lnTo>
                      <a:pt x="1900" y="2074"/>
                    </a:lnTo>
                    <a:lnTo>
                      <a:pt x="1886" y="2092"/>
                    </a:lnTo>
                    <a:lnTo>
                      <a:pt x="1868" y="2107"/>
                    </a:lnTo>
                    <a:lnTo>
                      <a:pt x="1848" y="2118"/>
                    </a:lnTo>
                    <a:lnTo>
                      <a:pt x="1825" y="2125"/>
                    </a:lnTo>
                    <a:lnTo>
                      <a:pt x="1801" y="2127"/>
                    </a:lnTo>
                    <a:lnTo>
                      <a:pt x="1776" y="2125"/>
                    </a:lnTo>
                    <a:lnTo>
                      <a:pt x="1754" y="2118"/>
                    </a:lnTo>
                    <a:lnTo>
                      <a:pt x="1734" y="2107"/>
                    </a:lnTo>
                    <a:lnTo>
                      <a:pt x="1716" y="2092"/>
                    </a:lnTo>
                    <a:lnTo>
                      <a:pt x="1702" y="2074"/>
                    </a:lnTo>
                    <a:lnTo>
                      <a:pt x="1691" y="2054"/>
                    </a:lnTo>
                    <a:lnTo>
                      <a:pt x="1684" y="2032"/>
                    </a:lnTo>
                    <a:lnTo>
                      <a:pt x="1681" y="2008"/>
                    </a:lnTo>
                    <a:lnTo>
                      <a:pt x="1681" y="1080"/>
                    </a:lnTo>
                    <a:lnTo>
                      <a:pt x="1679" y="1070"/>
                    </a:lnTo>
                    <a:lnTo>
                      <a:pt x="1674" y="1062"/>
                    </a:lnTo>
                    <a:lnTo>
                      <a:pt x="1665" y="1056"/>
                    </a:lnTo>
                    <a:lnTo>
                      <a:pt x="1655" y="1054"/>
                    </a:lnTo>
                    <a:lnTo>
                      <a:pt x="1645" y="1056"/>
                    </a:lnTo>
                    <a:lnTo>
                      <a:pt x="1637" y="1062"/>
                    </a:lnTo>
                    <a:lnTo>
                      <a:pt x="1632" y="1070"/>
                    </a:lnTo>
                    <a:lnTo>
                      <a:pt x="1630" y="1080"/>
                    </a:lnTo>
                    <a:lnTo>
                      <a:pt x="1630" y="2008"/>
                    </a:lnTo>
                    <a:lnTo>
                      <a:pt x="1627" y="2032"/>
                    </a:lnTo>
                    <a:lnTo>
                      <a:pt x="1620" y="2054"/>
                    </a:lnTo>
                    <a:lnTo>
                      <a:pt x="1609" y="2074"/>
                    </a:lnTo>
                    <a:lnTo>
                      <a:pt x="1595" y="2092"/>
                    </a:lnTo>
                    <a:lnTo>
                      <a:pt x="1577" y="2107"/>
                    </a:lnTo>
                    <a:lnTo>
                      <a:pt x="1557" y="2118"/>
                    </a:lnTo>
                    <a:lnTo>
                      <a:pt x="1534" y="2125"/>
                    </a:lnTo>
                    <a:lnTo>
                      <a:pt x="1509" y="2127"/>
                    </a:lnTo>
                    <a:lnTo>
                      <a:pt x="1485" y="2125"/>
                    </a:lnTo>
                    <a:lnTo>
                      <a:pt x="1463" y="2118"/>
                    </a:lnTo>
                    <a:lnTo>
                      <a:pt x="1443" y="2107"/>
                    </a:lnTo>
                    <a:lnTo>
                      <a:pt x="1425" y="2092"/>
                    </a:lnTo>
                    <a:lnTo>
                      <a:pt x="1410" y="2074"/>
                    </a:lnTo>
                    <a:lnTo>
                      <a:pt x="1399" y="2054"/>
                    </a:lnTo>
                    <a:lnTo>
                      <a:pt x="1393" y="2032"/>
                    </a:lnTo>
                    <a:lnTo>
                      <a:pt x="1390" y="2008"/>
                    </a:lnTo>
                    <a:lnTo>
                      <a:pt x="1390" y="321"/>
                    </a:lnTo>
                    <a:lnTo>
                      <a:pt x="1390" y="318"/>
                    </a:lnTo>
                    <a:lnTo>
                      <a:pt x="1388" y="316"/>
                    </a:lnTo>
                    <a:lnTo>
                      <a:pt x="1386" y="314"/>
                    </a:lnTo>
                    <a:lnTo>
                      <a:pt x="1384" y="313"/>
                    </a:lnTo>
                    <a:lnTo>
                      <a:pt x="1381" y="312"/>
                    </a:lnTo>
                    <a:lnTo>
                      <a:pt x="1378" y="313"/>
                    </a:lnTo>
                    <a:lnTo>
                      <a:pt x="1376" y="315"/>
                    </a:lnTo>
                    <a:lnTo>
                      <a:pt x="1374" y="317"/>
                    </a:lnTo>
                    <a:lnTo>
                      <a:pt x="1369" y="325"/>
                    </a:lnTo>
                    <a:lnTo>
                      <a:pt x="1363" y="335"/>
                    </a:lnTo>
                    <a:lnTo>
                      <a:pt x="1356" y="348"/>
                    </a:lnTo>
                    <a:lnTo>
                      <a:pt x="1348" y="364"/>
                    </a:lnTo>
                    <a:lnTo>
                      <a:pt x="1338" y="383"/>
                    </a:lnTo>
                    <a:lnTo>
                      <a:pt x="1326" y="405"/>
                    </a:lnTo>
                    <a:lnTo>
                      <a:pt x="1312" y="431"/>
                    </a:lnTo>
                    <a:lnTo>
                      <a:pt x="1296" y="460"/>
                    </a:lnTo>
                    <a:lnTo>
                      <a:pt x="1278" y="494"/>
                    </a:lnTo>
                    <a:lnTo>
                      <a:pt x="1257" y="533"/>
                    </a:lnTo>
                    <a:lnTo>
                      <a:pt x="1233" y="576"/>
                    </a:lnTo>
                    <a:lnTo>
                      <a:pt x="1221" y="594"/>
                    </a:lnTo>
                    <a:lnTo>
                      <a:pt x="1206" y="608"/>
                    </a:lnTo>
                    <a:lnTo>
                      <a:pt x="1187" y="619"/>
                    </a:lnTo>
                    <a:lnTo>
                      <a:pt x="1167" y="626"/>
                    </a:lnTo>
                    <a:lnTo>
                      <a:pt x="1146" y="628"/>
                    </a:lnTo>
                    <a:lnTo>
                      <a:pt x="1127" y="626"/>
                    </a:lnTo>
                    <a:lnTo>
                      <a:pt x="1109" y="621"/>
                    </a:lnTo>
                    <a:lnTo>
                      <a:pt x="1092" y="613"/>
                    </a:lnTo>
                    <a:lnTo>
                      <a:pt x="1077" y="601"/>
                    </a:lnTo>
                    <a:lnTo>
                      <a:pt x="1065" y="586"/>
                    </a:lnTo>
                    <a:lnTo>
                      <a:pt x="1013" y="513"/>
                    </a:lnTo>
                    <a:lnTo>
                      <a:pt x="1015" y="1066"/>
                    </a:lnTo>
                    <a:lnTo>
                      <a:pt x="1013" y="1089"/>
                    </a:lnTo>
                    <a:lnTo>
                      <a:pt x="1005" y="1110"/>
                    </a:lnTo>
                    <a:lnTo>
                      <a:pt x="994" y="1128"/>
                    </a:lnTo>
                    <a:lnTo>
                      <a:pt x="979" y="1144"/>
                    </a:lnTo>
                    <a:lnTo>
                      <a:pt x="959" y="1156"/>
                    </a:lnTo>
                    <a:lnTo>
                      <a:pt x="938" y="1163"/>
                    </a:lnTo>
                    <a:lnTo>
                      <a:pt x="915" y="1166"/>
                    </a:lnTo>
                    <a:lnTo>
                      <a:pt x="915" y="1166"/>
                    </a:lnTo>
                    <a:lnTo>
                      <a:pt x="892" y="1163"/>
                    </a:lnTo>
                    <a:lnTo>
                      <a:pt x="871" y="1156"/>
                    </a:lnTo>
                    <a:lnTo>
                      <a:pt x="853" y="1144"/>
                    </a:lnTo>
                    <a:lnTo>
                      <a:pt x="838" y="1129"/>
                    </a:lnTo>
                    <a:lnTo>
                      <a:pt x="826" y="1111"/>
                    </a:lnTo>
                    <a:lnTo>
                      <a:pt x="818" y="1090"/>
                    </a:lnTo>
                    <a:lnTo>
                      <a:pt x="816" y="1067"/>
                    </a:lnTo>
                    <a:lnTo>
                      <a:pt x="812" y="336"/>
                    </a:lnTo>
                    <a:lnTo>
                      <a:pt x="809" y="325"/>
                    </a:lnTo>
                    <a:lnTo>
                      <a:pt x="802" y="318"/>
                    </a:lnTo>
                    <a:lnTo>
                      <a:pt x="791" y="315"/>
                    </a:lnTo>
                    <a:lnTo>
                      <a:pt x="781" y="318"/>
                    </a:lnTo>
                    <a:lnTo>
                      <a:pt x="773" y="325"/>
                    </a:lnTo>
                    <a:lnTo>
                      <a:pt x="770" y="336"/>
                    </a:lnTo>
                    <a:lnTo>
                      <a:pt x="770" y="426"/>
                    </a:lnTo>
                    <a:lnTo>
                      <a:pt x="770" y="510"/>
                    </a:lnTo>
                    <a:lnTo>
                      <a:pt x="770" y="587"/>
                    </a:lnTo>
                    <a:lnTo>
                      <a:pt x="770" y="659"/>
                    </a:lnTo>
                    <a:lnTo>
                      <a:pt x="771" y="725"/>
                    </a:lnTo>
                    <a:lnTo>
                      <a:pt x="771" y="787"/>
                    </a:lnTo>
                    <a:lnTo>
                      <a:pt x="771" y="845"/>
                    </a:lnTo>
                    <a:lnTo>
                      <a:pt x="771" y="901"/>
                    </a:lnTo>
                    <a:lnTo>
                      <a:pt x="771" y="952"/>
                    </a:lnTo>
                    <a:lnTo>
                      <a:pt x="771" y="1001"/>
                    </a:lnTo>
                    <a:lnTo>
                      <a:pt x="771" y="1049"/>
                    </a:lnTo>
                    <a:lnTo>
                      <a:pt x="771" y="1095"/>
                    </a:lnTo>
                    <a:lnTo>
                      <a:pt x="771" y="1140"/>
                    </a:lnTo>
                    <a:lnTo>
                      <a:pt x="771" y="1185"/>
                    </a:lnTo>
                    <a:lnTo>
                      <a:pt x="772" y="1231"/>
                    </a:lnTo>
                    <a:lnTo>
                      <a:pt x="772" y="1277"/>
                    </a:lnTo>
                    <a:lnTo>
                      <a:pt x="772" y="1325"/>
                    </a:lnTo>
                    <a:lnTo>
                      <a:pt x="772" y="1375"/>
                    </a:lnTo>
                    <a:lnTo>
                      <a:pt x="772" y="1428"/>
                    </a:lnTo>
                    <a:lnTo>
                      <a:pt x="772" y="1484"/>
                    </a:lnTo>
                    <a:lnTo>
                      <a:pt x="772" y="1543"/>
                    </a:lnTo>
                    <a:lnTo>
                      <a:pt x="772" y="1607"/>
                    </a:lnTo>
                    <a:lnTo>
                      <a:pt x="772" y="1675"/>
                    </a:lnTo>
                    <a:lnTo>
                      <a:pt x="772" y="1749"/>
                    </a:lnTo>
                    <a:lnTo>
                      <a:pt x="772" y="1829"/>
                    </a:lnTo>
                    <a:lnTo>
                      <a:pt x="772" y="1915"/>
                    </a:lnTo>
                    <a:lnTo>
                      <a:pt x="772" y="2008"/>
                    </a:lnTo>
                    <a:lnTo>
                      <a:pt x="770" y="2032"/>
                    </a:lnTo>
                    <a:lnTo>
                      <a:pt x="763" y="2054"/>
                    </a:lnTo>
                    <a:lnTo>
                      <a:pt x="752" y="2074"/>
                    </a:lnTo>
                    <a:lnTo>
                      <a:pt x="738" y="2092"/>
                    </a:lnTo>
                    <a:lnTo>
                      <a:pt x="720" y="2107"/>
                    </a:lnTo>
                    <a:lnTo>
                      <a:pt x="700" y="2118"/>
                    </a:lnTo>
                    <a:lnTo>
                      <a:pt x="676" y="2125"/>
                    </a:lnTo>
                    <a:lnTo>
                      <a:pt x="652" y="2127"/>
                    </a:lnTo>
                    <a:lnTo>
                      <a:pt x="628" y="2125"/>
                    </a:lnTo>
                    <a:lnTo>
                      <a:pt x="606" y="2118"/>
                    </a:lnTo>
                    <a:lnTo>
                      <a:pt x="586" y="2107"/>
                    </a:lnTo>
                    <a:lnTo>
                      <a:pt x="568" y="2092"/>
                    </a:lnTo>
                    <a:lnTo>
                      <a:pt x="553" y="2074"/>
                    </a:lnTo>
                    <a:lnTo>
                      <a:pt x="542" y="2054"/>
                    </a:lnTo>
                    <a:lnTo>
                      <a:pt x="535" y="2032"/>
                    </a:lnTo>
                    <a:lnTo>
                      <a:pt x="533" y="2008"/>
                    </a:lnTo>
                    <a:lnTo>
                      <a:pt x="533" y="1080"/>
                    </a:lnTo>
                    <a:lnTo>
                      <a:pt x="531" y="1070"/>
                    </a:lnTo>
                    <a:lnTo>
                      <a:pt x="525" y="1062"/>
                    </a:lnTo>
                    <a:lnTo>
                      <a:pt x="517" y="1056"/>
                    </a:lnTo>
                    <a:lnTo>
                      <a:pt x="507" y="1054"/>
                    </a:lnTo>
                    <a:lnTo>
                      <a:pt x="497" y="1056"/>
                    </a:lnTo>
                    <a:lnTo>
                      <a:pt x="489" y="1062"/>
                    </a:lnTo>
                    <a:lnTo>
                      <a:pt x="483" y="1070"/>
                    </a:lnTo>
                    <a:lnTo>
                      <a:pt x="481" y="1080"/>
                    </a:lnTo>
                    <a:lnTo>
                      <a:pt x="481" y="2008"/>
                    </a:lnTo>
                    <a:lnTo>
                      <a:pt x="479" y="2032"/>
                    </a:lnTo>
                    <a:lnTo>
                      <a:pt x="472" y="2054"/>
                    </a:lnTo>
                    <a:lnTo>
                      <a:pt x="461" y="2074"/>
                    </a:lnTo>
                    <a:lnTo>
                      <a:pt x="446" y="2092"/>
                    </a:lnTo>
                    <a:lnTo>
                      <a:pt x="429" y="2107"/>
                    </a:lnTo>
                    <a:lnTo>
                      <a:pt x="408" y="2118"/>
                    </a:lnTo>
                    <a:lnTo>
                      <a:pt x="385" y="2125"/>
                    </a:lnTo>
                    <a:lnTo>
                      <a:pt x="361" y="2127"/>
                    </a:lnTo>
                    <a:lnTo>
                      <a:pt x="337" y="2125"/>
                    </a:lnTo>
                    <a:lnTo>
                      <a:pt x="315" y="2118"/>
                    </a:lnTo>
                    <a:lnTo>
                      <a:pt x="294" y="2107"/>
                    </a:lnTo>
                    <a:lnTo>
                      <a:pt x="277" y="2092"/>
                    </a:lnTo>
                    <a:lnTo>
                      <a:pt x="262" y="2074"/>
                    </a:lnTo>
                    <a:lnTo>
                      <a:pt x="251" y="2054"/>
                    </a:lnTo>
                    <a:lnTo>
                      <a:pt x="244" y="2032"/>
                    </a:lnTo>
                    <a:lnTo>
                      <a:pt x="242" y="2008"/>
                    </a:lnTo>
                    <a:lnTo>
                      <a:pt x="242" y="336"/>
                    </a:lnTo>
                    <a:lnTo>
                      <a:pt x="239" y="326"/>
                    </a:lnTo>
                    <a:lnTo>
                      <a:pt x="232" y="319"/>
                    </a:lnTo>
                    <a:lnTo>
                      <a:pt x="223" y="317"/>
                    </a:lnTo>
                    <a:lnTo>
                      <a:pt x="213" y="319"/>
                    </a:lnTo>
                    <a:lnTo>
                      <a:pt x="206" y="326"/>
                    </a:lnTo>
                    <a:lnTo>
                      <a:pt x="203" y="336"/>
                    </a:lnTo>
                    <a:lnTo>
                      <a:pt x="200" y="1067"/>
                    </a:lnTo>
                    <a:lnTo>
                      <a:pt x="197" y="1090"/>
                    </a:lnTo>
                    <a:lnTo>
                      <a:pt x="190" y="1111"/>
                    </a:lnTo>
                    <a:lnTo>
                      <a:pt x="178" y="1129"/>
                    </a:lnTo>
                    <a:lnTo>
                      <a:pt x="162" y="1144"/>
                    </a:lnTo>
                    <a:lnTo>
                      <a:pt x="144" y="1156"/>
                    </a:lnTo>
                    <a:lnTo>
                      <a:pt x="122" y="1163"/>
                    </a:lnTo>
                    <a:lnTo>
                      <a:pt x="99" y="1166"/>
                    </a:lnTo>
                    <a:lnTo>
                      <a:pt x="99" y="1166"/>
                    </a:lnTo>
                    <a:lnTo>
                      <a:pt x="76" y="1163"/>
                    </a:lnTo>
                    <a:lnTo>
                      <a:pt x="55" y="1156"/>
                    </a:lnTo>
                    <a:lnTo>
                      <a:pt x="37" y="1144"/>
                    </a:lnTo>
                    <a:lnTo>
                      <a:pt x="22" y="1128"/>
                    </a:lnTo>
                    <a:lnTo>
                      <a:pt x="10" y="1110"/>
                    </a:lnTo>
                    <a:lnTo>
                      <a:pt x="3" y="1089"/>
                    </a:lnTo>
                    <a:lnTo>
                      <a:pt x="0" y="1066"/>
                    </a:lnTo>
                    <a:lnTo>
                      <a:pt x="0" y="1066"/>
                    </a:lnTo>
                    <a:lnTo>
                      <a:pt x="4" y="335"/>
                    </a:lnTo>
                    <a:lnTo>
                      <a:pt x="7" y="297"/>
                    </a:lnTo>
                    <a:lnTo>
                      <a:pt x="16" y="261"/>
                    </a:lnTo>
                    <a:lnTo>
                      <a:pt x="30" y="227"/>
                    </a:lnTo>
                    <a:lnTo>
                      <a:pt x="50" y="197"/>
                    </a:lnTo>
                    <a:lnTo>
                      <a:pt x="73" y="169"/>
                    </a:lnTo>
                    <a:lnTo>
                      <a:pt x="101" y="146"/>
                    </a:lnTo>
                    <a:lnTo>
                      <a:pt x="131" y="127"/>
                    </a:lnTo>
                    <a:lnTo>
                      <a:pt x="166" y="113"/>
                    </a:lnTo>
                    <a:lnTo>
                      <a:pt x="202" y="104"/>
                    </a:lnTo>
                    <a:lnTo>
                      <a:pt x="240" y="101"/>
                    </a:lnTo>
                    <a:lnTo>
                      <a:pt x="742" y="101"/>
                    </a:lnTo>
                    <a:lnTo>
                      <a:pt x="743" y="82"/>
                    </a:lnTo>
                    <a:lnTo>
                      <a:pt x="748" y="64"/>
                    </a:lnTo>
                    <a:lnTo>
                      <a:pt x="757" y="46"/>
                    </a:lnTo>
                    <a:lnTo>
                      <a:pt x="769" y="31"/>
                    </a:lnTo>
                    <a:lnTo>
                      <a:pt x="784" y="18"/>
                    </a:lnTo>
                    <a:lnTo>
                      <a:pt x="804" y="7"/>
                    </a:lnTo>
                    <a:lnTo>
                      <a:pt x="825" y="1"/>
                    </a:lnTo>
                    <a:lnTo>
                      <a:pt x="8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1" name="Freeform 1427"/>
              <p:cNvSpPr>
                <a:spLocks/>
              </p:cNvSpPr>
              <p:nvPr/>
            </p:nvSpPr>
            <p:spPr bwMode="auto">
              <a:xfrm>
                <a:off x="7980363" y="5324475"/>
                <a:ext cx="36513" cy="36513"/>
              </a:xfrm>
              <a:custGeom>
                <a:avLst/>
                <a:gdLst>
                  <a:gd name="T0" fmla="*/ 207 w 414"/>
                  <a:gd name="T1" fmla="*/ 0 h 412"/>
                  <a:gd name="T2" fmla="*/ 240 w 414"/>
                  <a:gd name="T3" fmla="*/ 3 h 412"/>
                  <a:gd name="T4" fmla="*/ 272 w 414"/>
                  <a:gd name="T5" fmla="*/ 11 h 412"/>
                  <a:gd name="T6" fmla="*/ 301 w 414"/>
                  <a:gd name="T7" fmla="*/ 23 h 412"/>
                  <a:gd name="T8" fmla="*/ 328 w 414"/>
                  <a:gd name="T9" fmla="*/ 40 h 412"/>
                  <a:gd name="T10" fmla="*/ 353 w 414"/>
                  <a:gd name="T11" fmla="*/ 60 h 412"/>
                  <a:gd name="T12" fmla="*/ 374 w 414"/>
                  <a:gd name="T13" fmla="*/ 84 h 412"/>
                  <a:gd name="T14" fmla="*/ 391 w 414"/>
                  <a:gd name="T15" fmla="*/ 111 h 412"/>
                  <a:gd name="T16" fmla="*/ 403 w 414"/>
                  <a:gd name="T17" fmla="*/ 141 h 412"/>
                  <a:gd name="T18" fmla="*/ 411 w 414"/>
                  <a:gd name="T19" fmla="*/ 173 h 412"/>
                  <a:gd name="T20" fmla="*/ 414 w 414"/>
                  <a:gd name="T21" fmla="*/ 206 h 412"/>
                  <a:gd name="T22" fmla="*/ 411 w 414"/>
                  <a:gd name="T23" fmla="*/ 240 h 412"/>
                  <a:gd name="T24" fmla="*/ 403 w 414"/>
                  <a:gd name="T25" fmla="*/ 271 h 412"/>
                  <a:gd name="T26" fmla="*/ 391 w 414"/>
                  <a:gd name="T27" fmla="*/ 301 h 412"/>
                  <a:gd name="T28" fmla="*/ 374 w 414"/>
                  <a:gd name="T29" fmla="*/ 328 h 412"/>
                  <a:gd name="T30" fmla="*/ 353 w 414"/>
                  <a:gd name="T31" fmla="*/ 352 h 412"/>
                  <a:gd name="T32" fmla="*/ 328 w 414"/>
                  <a:gd name="T33" fmla="*/ 372 h 412"/>
                  <a:gd name="T34" fmla="*/ 301 w 414"/>
                  <a:gd name="T35" fmla="*/ 389 h 412"/>
                  <a:gd name="T36" fmla="*/ 272 w 414"/>
                  <a:gd name="T37" fmla="*/ 402 h 412"/>
                  <a:gd name="T38" fmla="*/ 240 w 414"/>
                  <a:gd name="T39" fmla="*/ 409 h 412"/>
                  <a:gd name="T40" fmla="*/ 207 w 414"/>
                  <a:gd name="T41" fmla="*/ 412 h 412"/>
                  <a:gd name="T42" fmla="*/ 173 w 414"/>
                  <a:gd name="T43" fmla="*/ 409 h 412"/>
                  <a:gd name="T44" fmla="*/ 142 w 414"/>
                  <a:gd name="T45" fmla="*/ 402 h 412"/>
                  <a:gd name="T46" fmla="*/ 112 w 414"/>
                  <a:gd name="T47" fmla="*/ 389 h 412"/>
                  <a:gd name="T48" fmla="*/ 85 w 414"/>
                  <a:gd name="T49" fmla="*/ 372 h 412"/>
                  <a:gd name="T50" fmla="*/ 60 w 414"/>
                  <a:gd name="T51" fmla="*/ 352 h 412"/>
                  <a:gd name="T52" fmla="*/ 40 w 414"/>
                  <a:gd name="T53" fmla="*/ 328 h 412"/>
                  <a:gd name="T54" fmla="*/ 23 w 414"/>
                  <a:gd name="T55" fmla="*/ 301 h 412"/>
                  <a:gd name="T56" fmla="*/ 10 w 414"/>
                  <a:gd name="T57" fmla="*/ 271 h 412"/>
                  <a:gd name="T58" fmla="*/ 2 w 414"/>
                  <a:gd name="T59" fmla="*/ 240 h 412"/>
                  <a:gd name="T60" fmla="*/ 0 w 414"/>
                  <a:gd name="T61" fmla="*/ 206 h 412"/>
                  <a:gd name="T62" fmla="*/ 2 w 414"/>
                  <a:gd name="T63" fmla="*/ 173 h 412"/>
                  <a:gd name="T64" fmla="*/ 10 w 414"/>
                  <a:gd name="T65" fmla="*/ 141 h 412"/>
                  <a:gd name="T66" fmla="*/ 23 w 414"/>
                  <a:gd name="T67" fmla="*/ 111 h 412"/>
                  <a:gd name="T68" fmla="*/ 40 w 414"/>
                  <a:gd name="T69" fmla="*/ 84 h 412"/>
                  <a:gd name="T70" fmla="*/ 60 w 414"/>
                  <a:gd name="T71" fmla="*/ 60 h 412"/>
                  <a:gd name="T72" fmla="*/ 85 w 414"/>
                  <a:gd name="T73" fmla="*/ 40 h 412"/>
                  <a:gd name="T74" fmla="*/ 112 w 414"/>
                  <a:gd name="T75" fmla="*/ 23 h 412"/>
                  <a:gd name="T76" fmla="*/ 142 w 414"/>
                  <a:gd name="T77" fmla="*/ 11 h 412"/>
                  <a:gd name="T78" fmla="*/ 173 w 414"/>
                  <a:gd name="T79" fmla="*/ 3 h 412"/>
                  <a:gd name="T80" fmla="*/ 207 w 414"/>
                  <a:gd name="T81" fmla="*/ 0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4" h="412">
                    <a:moveTo>
                      <a:pt x="207" y="0"/>
                    </a:moveTo>
                    <a:lnTo>
                      <a:pt x="240" y="3"/>
                    </a:lnTo>
                    <a:lnTo>
                      <a:pt x="272" y="11"/>
                    </a:lnTo>
                    <a:lnTo>
                      <a:pt x="301" y="23"/>
                    </a:lnTo>
                    <a:lnTo>
                      <a:pt x="328" y="40"/>
                    </a:lnTo>
                    <a:lnTo>
                      <a:pt x="353" y="60"/>
                    </a:lnTo>
                    <a:lnTo>
                      <a:pt x="374" y="84"/>
                    </a:lnTo>
                    <a:lnTo>
                      <a:pt x="391" y="111"/>
                    </a:lnTo>
                    <a:lnTo>
                      <a:pt x="403" y="141"/>
                    </a:lnTo>
                    <a:lnTo>
                      <a:pt x="411" y="173"/>
                    </a:lnTo>
                    <a:lnTo>
                      <a:pt x="414" y="206"/>
                    </a:lnTo>
                    <a:lnTo>
                      <a:pt x="411" y="240"/>
                    </a:lnTo>
                    <a:lnTo>
                      <a:pt x="403" y="271"/>
                    </a:lnTo>
                    <a:lnTo>
                      <a:pt x="391" y="301"/>
                    </a:lnTo>
                    <a:lnTo>
                      <a:pt x="374" y="328"/>
                    </a:lnTo>
                    <a:lnTo>
                      <a:pt x="353" y="352"/>
                    </a:lnTo>
                    <a:lnTo>
                      <a:pt x="328" y="372"/>
                    </a:lnTo>
                    <a:lnTo>
                      <a:pt x="301" y="389"/>
                    </a:lnTo>
                    <a:lnTo>
                      <a:pt x="272" y="402"/>
                    </a:lnTo>
                    <a:lnTo>
                      <a:pt x="240" y="409"/>
                    </a:lnTo>
                    <a:lnTo>
                      <a:pt x="207" y="412"/>
                    </a:lnTo>
                    <a:lnTo>
                      <a:pt x="173" y="409"/>
                    </a:lnTo>
                    <a:lnTo>
                      <a:pt x="142" y="402"/>
                    </a:lnTo>
                    <a:lnTo>
                      <a:pt x="112" y="389"/>
                    </a:lnTo>
                    <a:lnTo>
                      <a:pt x="85" y="372"/>
                    </a:lnTo>
                    <a:lnTo>
                      <a:pt x="60" y="352"/>
                    </a:lnTo>
                    <a:lnTo>
                      <a:pt x="40" y="328"/>
                    </a:lnTo>
                    <a:lnTo>
                      <a:pt x="23" y="301"/>
                    </a:lnTo>
                    <a:lnTo>
                      <a:pt x="10" y="271"/>
                    </a:lnTo>
                    <a:lnTo>
                      <a:pt x="2" y="240"/>
                    </a:lnTo>
                    <a:lnTo>
                      <a:pt x="0" y="206"/>
                    </a:lnTo>
                    <a:lnTo>
                      <a:pt x="2" y="173"/>
                    </a:lnTo>
                    <a:lnTo>
                      <a:pt x="10" y="141"/>
                    </a:lnTo>
                    <a:lnTo>
                      <a:pt x="23" y="111"/>
                    </a:lnTo>
                    <a:lnTo>
                      <a:pt x="40" y="84"/>
                    </a:lnTo>
                    <a:lnTo>
                      <a:pt x="60" y="60"/>
                    </a:lnTo>
                    <a:lnTo>
                      <a:pt x="85" y="40"/>
                    </a:lnTo>
                    <a:lnTo>
                      <a:pt x="112" y="23"/>
                    </a:lnTo>
                    <a:lnTo>
                      <a:pt x="142" y="11"/>
                    </a:lnTo>
                    <a:lnTo>
                      <a:pt x="173" y="3"/>
                    </a:lnTo>
                    <a:lnTo>
                      <a:pt x="2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2" name="Group 141"/>
            <p:cNvGrpSpPr/>
            <p:nvPr/>
          </p:nvGrpSpPr>
          <p:grpSpPr>
            <a:xfrm>
              <a:off x="8598744" y="5236369"/>
              <a:ext cx="307976" cy="309563"/>
              <a:chOff x="8597900" y="5235575"/>
              <a:chExt cx="307976" cy="309563"/>
            </a:xfrm>
            <a:solidFill>
              <a:schemeClr val="tx1">
                <a:lumMod val="65000"/>
                <a:lumOff val="35000"/>
              </a:schemeClr>
            </a:solidFill>
          </p:grpSpPr>
          <p:sp>
            <p:nvSpPr>
              <p:cNvPr id="143" name="Freeform 1432"/>
              <p:cNvSpPr>
                <a:spLocks/>
              </p:cNvSpPr>
              <p:nvPr/>
            </p:nvSpPr>
            <p:spPr bwMode="auto">
              <a:xfrm>
                <a:off x="8632825" y="5348288"/>
                <a:ext cx="234950" cy="84138"/>
              </a:xfrm>
              <a:custGeom>
                <a:avLst/>
                <a:gdLst>
                  <a:gd name="T0" fmla="*/ 1261 w 2517"/>
                  <a:gd name="T1" fmla="*/ 0 h 902"/>
                  <a:gd name="T2" fmla="*/ 1280 w 2517"/>
                  <a:gd name="T3" fmla="*/ 3 h 902"/>
                  <a:gd name="T4" fmla="*/ 1295 w 2517"/>
                  <a:gd name="T5" fmla="*/ 11 h 902"/>
                  <a:gd name="T6" fmla="*/ 1308 w 2517"/>
                  <a:gd name="T7" fmla="*/ 23 h 902"/>
                  <a:gd name="T8" fmla="*/ 1315 w 2517"/>
                  <a:gd name="T9" fmla="*/ 38 h 902"/>
                  <a:gd name="T10" fmla="*/ 1318 w 2517"/>
                  <a:gd name="T11" fmla="*/ 56 h 902"/>
                  <a:gd name="T12" fmla="*/ 1318 w 2517"/>
                  <a:gd name="T13" fmla="*/ 407 h 902"/>
                  <a:gd name="T14" fmla="*/ 2461 w 2517"/>
                  <a:gd name="T15" fmla="*/ 407 h 902"/>
                  <a:gd name="T16" fmla="*/ 2479 w 2517"/>
                  <a:gd name="T17" fmla="*/ 410 h 902"/>
                  <a:gd name="T18" fmla="*/ 2494 w 2517"/>
                  <a:gd name="T19" fmla="*/ 418 h 902"/>
                  <a:gd name="T20" fmla="*/ 2506 w 2517"/>
                  <a:gd name="T21" fmla="*/ 430 h 902"/>
                  <a:gd name="T22" fmla="*/ 2514 w 2517"/>
                  <a:gd name="T23" fmla="*/ 445 h 902"/>
                  <a:gd name="T24" fmla="*/ 2517 w 2517"/>
                  <a:gd name="T25" fmla="*/ 463 h 902"/>
                  <a:gd name="T26" fmla="*/ 2517 w 2517"/>
                  <a:gd name="T27" fmla="*/ 846 h 902"/>
                  <a:gd name="T28" fmla="*/ 2514 w 2517"/>
                  <a:gd name="T29" fmla="*/ 864 h 902"/>
                  <a:gd name="T30" fmla="*/ 2506 w 2517"/>
                  <a:gd name="T31" fmla="*/ 879 h 902"/>
                  <a:gd name="T32" fmla="*/ 2494 w 2517"/>
                  <a:gd name="T33" fmla="*/ 891 h 902"/>
                  <a:gd name="T34" fmla="*/ 2479 w 2517"/>
                  <a:gd name="T35" fmla="*/ 899 h 902"/>
                  <a:gd name="T36" fmla="*/ 2461 w 2517"/>
                  <a:gd name="T37" fmla="*/ 902 h 902"/>
                  <a:gd name="T38" fmla="*/ 2443 w 2517"/>
                  <a:gd name="T39" fmla="*/ 899 h 902"/>
                  <a:gd name="T40" fmla="*/ 2428 w 2517"/>
                  <a:gd name="T41" fmla="*/ 891 h 902"/>
                  <a:gd name="T42" fmla="*/ 2416 w 2517"/>
                  <a:gd name="T43" fmla="*/ 879 h 902"/>
                  <a:gd name="T44" fmla="*/ 2408 w 2517"/>
                  <a:gd name="T45" fmla="*/ 864 h 902"/>
                  <a:gd name="T46" fmla="*/ 2405 w 2517"/>
                  <a:gd name="T47" fmla="*/ 846 h 902"/>
                  <a:gd name="T48" fmla="*/ 2405 w 2517"/>
                  <a:gd name="T49" fmla="*/ 521 h 902"/>
                  <a:gd name="T50" fmla="*/ 1315 w 2517"/>
                  <a:gd name="T51" fmla="*/ 521 h 902"/>
                  <a:gd name="T52" fmla="*/ 1315 w 2517"/>
                  <a:gd name="T53" fmla="*/ 846 h 902"/>
                  <a:gd name="T54" fmla="*/ 1312 w 2517"/>
                  <a:gd name="T55" fmla="*/ 864 h 902"/>
                  <a:gd name="T56" fmla="*/ 1304 w 2517"/>
                  <a:gd name="T57" fmla="*/ 879 h 902"/>
                  <a:gd name="T58" fmla="*/ 1292 w 2517"/>
                  <a:gd name="T59" fmla="*/ 891 h 902"/>
                  <a:gd name="T60" fmla="*/ 1277 w 2517"/>
                  <a:gd name="T61" fmla="*/ 899 h 902"/>
                  <a:gd name="T62" fmla="*/ 1258 w 2517"/>
                  <a:gd name="T63" fmla="*/ 902 h 902"/>
                  <a:gd name="T64" fmla="*/ 1240 w 2517"/>
                  <a:gd name="T65" fmla="*/ 899 h 902"/>
                  <a:gd name="T66" fmla="*/ 1225 w 2517"/>
                  <a:gd name="T67" fmla="*/ 891 h 902"/>
                  <a:gd name="T68" fmla="*/ 1213 w 2517"/>
                  <a:gd name="T69" fmla="*/ 879 h 902"/>
                  <a:gd name="T70" fmla="*/ 1205 w 2517"/>
                  <a:gd name="T71" fmla="*/ 864 h 902"/>
                  <a:gd name="T72" fmla="*/ 1202 w 2517"/>
                  <a:gd name="T73" fmla="*/ 846 h 902"/>
                  <a:gd name="T74" fmla="*/ 1202 w 2517"/>
                  <a:gd name="T75" fmla="*/ 521 h 902"/>
                  <a:gd name="T76" fmla="*/ 112 w 2517"/>
                  <a:gd name="T77" fmla="*/ 521 h 902"/>
                  <a:gd name="T78" fmla="*/ 112 w 2517"/>
                  <a:gd name="T79" fmla="*/ 846 h 902"/>
                  <a:gd name="T80" fmla="*/ 109 w 2517"/>
                  <a:gd name="T81" fmla="*/ 864 h 902"/>
                  <a:gd name="T82" fmla="*/ 101 w 2517"/>
                  <a:gd name="T83" fmla="*/ 879 h 902"/>
                  <a:gd name="T84" fmla="*/ 89 w 2517"/>
                  <a:gd name="T85" fmla="*/ 891 h 902"/>
                  <a:gd name="T86" fmla="*/ 74 w 2517"/>
                  <a:gd name="T87" fmla="*/ 899 h 902"/>
                  <a:gd name="T88" fmla="*/ 56 w 2517"/>
                  <a:gd name="T89" fmla="*/ 902 h 902"/>
                  <a:gd name="T90" fmla="*/ 38 w 2517"/>
                  <a:gd name="T91" fmla="*/ 899 h 902"/>
                  <a:gd name="T92" fmla="*/ 23 w 2517"/>
                  <a:gd name="T93" fmla="*/ 891 h 902"/>
                  <a:gd name="T94" fmla="*/ 11 w 2517"/>
                  <a:gd name="T95" fmla="*/ 879 h 902"/>
                  <a:gd name="T96" fmla="*/ 3 w 2517"/>
                  <a:gd name="T97" fmla="*/ 864 h 902"/>
                  <a:gd name="T98" fmla="*/ 0 w 2517"/>
                  <a:gd name="T99" fmla="*/ 846 h 902"/>
                  <a:gd name="T100" fmla="*/ 0 w 2517"/>
                  <a:gd name="T101" fmla="*/ 463 h 902"/>
                  <a:gd name="T102" fmla="*/ 3 w 2517"/>
                  <a:gd name="T103" fmla="*/ 445 h 902"/>
                  <a:gd name="T104" fmla="*/ 11 w 2517"/>
                  <a:gd name="T105" fmla="*/ 430 h 902"/>
                  <a:gd name="T106" fmla="*/ 23 w 2517"/>
                  <a:gd name="T107" fmla="*/ 418 h 902"/>
                  <a:gd name="T108" fmla="*/ 38 w 2517"/>
                  <a:gd name="T109" fmla="*/ 410 h 902"/>
                  <a:gd name="T110" fmla="*/ 56 w 2517"/>
                  <a:gd name="T111" fmla="*/ 407 h 902"/>
                  <a:gd name="T112" fmla="*/ 1206 w 2517"/>
                  <a:gd name="T113" fmla="*/ 407 h 902"/>
                  <a:gd name="T114" fmla="*/ 1206 w 2517"/>
                  <a:gd name="T115" fmla="*/ 56 h 902"/>
                  <a:gd name="T116" fmla="*/ 1208 w 2517"/>
                  <a:gd name="T117" fmla="*/ 38 h 902"/>
                  <a:gd name="T118" fmla="*/ 1216 w 2517"/>
                  <a:gd name="T119" fmla="*/ 23 h 902"/>
                  <a:gd name="T120" fmla="*/ 1228 w 2517"/>
                  <a:gd name="T121" fmla="*/ 11 h 902"/>
                  <a:gd name="T122" fmla="*/ 1244 w 2517"/>
                  <a:gd name="T123" fmla="*/ 3 h 902"/>
                  <a:gd name="T124" fmla="*/ 1261 w 2517"/>
                  <a:gd name="T125"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7" h="902">
                    <a:moveTo>
                      <a:pt x="1261" y="0"/>
                    </a:moveTo>
                    <a:lnTo>
                      <a:pt x="1280" y="3"/>
                    </a:lnTo>
                    <a:lnTo>
                      <a:pt x="1295" y="11"/>
                    </a:lnTo>
                    <a:lnTo>
                      <a:pt x="1308" y="23"/>
                    </a:lnTo>
                    <a:lnTo>
                      <a:pt x="1315" y="38"/>
                    </a:lnTo>
                    <a:lnTo>
                      <a:pt x="1318" y="56"/>
                    </a:lnTo>
                    <a:lnTo>
                      <a:pt x="1318" y="407"/>
                    </a:lnTo>
                    <a:lnTo>
                      <a:pt x="2461" y="407"/>
                    </a:lnTo>
                    <a:lnTo>
                      <a:pt x="2479" y="410"/>
                    </a:lnTo>
                    <a:lnTo>
                      <a:pt x="2494" y="418"/>
                    </a:lnTo>
                    <a:lnTo>
                      <a:pt x="2506" y="430"/>
                    </a:lnTo>
                    <a:lnTo>
                      <a:pt x="2514" y="445"/>
                    </a:lnTo>
                    <a:lnTo>
                      <a:pt x="2517" y="463"/>
                    </a:lnTo>
                    <a:lnTo>
                      <a:pt x="2517" y="846"/>
                    </a:lnTo>
                    <a:lnTo>
                      <a:pt x="2514" y="864"/>
                    </a:lnTo>
                    <a:lnTo>
                      <a:pt x="2506" y="879"/>
                    </a:lnTo>
                    <a:lnTo>
                      <a:pt x="2494" y="891"/>
                    </a:lnTo>
                    <a:lnTo>
                      <a:pt x="2479" y="899"/>
                    </a:lnTo>
                    <a:lnTo>
                      <a:pt x="2461" y="902"/>
                    </a:lnTo>
                    <a:lnTo>
                      <a:pt x="2443" y="899"/>
                    </a:lnTo>
                    <a:lnTo>
                      <a:pt x="2428" y="891"/>
                    </a:lnTo>
                    <a:lnTo>
                      <a:pt x="2416" y="879"/>
                    </a:lnTo>
                    <a:lnTo>
                      <a:pt x="2408" y="864"/>
                    </a:lnTo>
                    <a:lnTo>
                      <a:pt x="2405" y="846"/>
                    </a:lnTo>
                    <a:lnTo>
                      <a:pt x="2405" y="521"/>
                    </a:lnTo>
                    <a:lnTo>
                      <a:pt x="1315" y="521"/>
                    </a:lnTo>
                    <a:lnTo>
                      <a:pt x="1315" y="846"/>
                    </a:lnTo>
                    <a:lnTo>
                      <a:pt x="1312" y="864"/>
                    </a:lnTo>
                    <a:lnTo>
                      <a:pt x="1304" y="879"/>
                    </a:lnTo>
                    <a:lnTo>
                      <a:pt x="1292" y="891"/>
                    </a:lnTo>
                    <a:lnTo>
                      <a:pt x="1277" y="899"/>
                    </a:lnTo>
                    <a:lnTo>
                      <a:pt x="1258" y="902"/>
                    </a:lnTo>
                    <a:lnTo>
                      <a:pt x="1240" y="899"/>
                    </a:lnTo>
                    <a:lnTo>
                      <a:pt x="1225" y="891"/>
                    </a:lnTo>
                    <a:lnTo>
                      <a:pt x="1213" y="879"/>
                    </a:lnTo>
                    <a:lnTo>
                      <a:pt x="1205" y="864"/>
                    </a:lnTo>
                    <a:lnTo>
                      <a:pt x="1202" y="846"/>
                    </a:lnTo>
                    <a:lnTo>
                      <a:pt x="1202" y="521"/>
                    </a:lnTo>
                    <a:lnTo>
                      <a:pt x="112" y="521"/>
                    </a:lnTo>
                    <a:lnTo>
                      <a:pt x="112" y="846"/>
                    </a:lnTo>
                    <a:lnTo>
                      <a:pt x="109" y="864"/>
                    </a:lnTo>
                    <a:lnTo>
                      <a:pt x="101" y="879"/>
                    </a:lnTo>
                    <a:lnTo>
                      <a:pt x="89" y="891"/>
                    </a:lnTo>
                    <a:lnTo>
                      <a:pt x="74" y="899"/>
                    </a:lnTo>
                    <a:lnTo>
                      <a:pt x="56" y="902"/>
                    </a:lnTo>
                    <a:lnTo>
                      <a:pt x="38" y="899"/>
                    </a:lnTo>
                    <a:lnTo>
                      <a:pt x="23" y="891"/>
                    </a:lnTo>
                    <a:lnTo>
                      <a:pt x="11" y="879"/>
                    </a:lnTo>
                    <a:lnTo>
                      <a:pt x="3" y="864"/>
                    </a:lnTo>
                    <a:lnTo>
                      <a:pt x="0" y="846"/>
                    </a:lnTo>
                    <a:lnTo>
                      <a:pt x="0" y="463"/>
                    </a:lnTo>
                    <a:lnTo>
                      <a:pt x="3" y="445"/>
                    </a:lnTo>
                    <a:lnTo>
                      <a:pt x="11" y="430"/>
                    </a:lnTo>
                    <a:lnTo>
                      <a:pt x="23" y="418"/>
                    </a:lnTo>
                    <a:lnTo>
                      <a:pt x="38" y="410"/>
                    </a:lnTo>
                    <a:lnTo>
                      <a:pt x="56" y="407"/>
                    </a:lnTo>
                    <a:lnTo>
                      <a:pt x="1206" y="407"/>
                    </a:lnTo>
                    <a:lnTo>
                      <a:pt x="1206" y="56"/>
                    </a:lnTo>
                    <a:lnTo>
                      <a:pt x="1208" y="38"/>
                    </a:lnTo>
                    <a:lnTo>
                      <a:pt x="1216" y="23"/>
                    </a:lnTo>
                    <a:lnTo>
                      <a:pt x="1228" y="11"/>
                    </a:lnTo>
                    <a:lnTo>
                      <a:pt x="1244" y="3"/>
                    </a:lnTo>
                    <a:lnTo>
                      <a:pt x="12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4" name="Freeform 1433"/>
              <p:cNvSpPr>
                <a:spLocks/>
              </p:cNvSpPr>
              <p:nvPr/>
            </p:nvSpPr>
            <p:spPr bwMode="auto">
              <a:xfrm>
                <a:off x="8709025" y="5294313"/>
                <a:ext cx="84138" cy="39688"/>
              </a:xfrm>
              <a:custGeom>
                <a:avLst/>
                <a:gdLst>
                  <a:gd name="T0" fmla="*/ 377 w 902"/>
                  <a:gd name="T1" fmla="*/ 272 h 421"/>
                  <a:gd name="T2" fmla="*/ 427 w 902"/>
                  <a:gd name="T3" fmla="*/ 199 h 421"/>
                  <a:gd name="T4" fmla="*/ 401 w 902"/>
                  <a:gd name="T5" fmla="*/ 156 h 421"/>
                  <a:gd name="T6" fmla="*/ 391 w 902"/>
                  <a:gd name="T7" fmla="*/ 123 h 421"/>
                  <a:gd name="T8" fmla="*/ 393 w 902"/>
                  <a:gd name="T9" fmla="*/ 101 h 421"/>
                  <a:gd name="T10" fmla="*/ 403 w 902"/>
                  <a:gd name="T11" fmla="*/ 85 h 421"/>
                  <a:gd name="T12" fmla="*/ 417 w 902"/>
                  <a:gd name="T13" fmla="*/ 76 h 421"/>
                  <a:gd name="T14" fmla="*/ 433 w 902"/>
                  <a:gd name="T15" fmla="*/ 72 h 421"/>
                  <a:gd name="T16" fmla="*/ 446 w 902"/>
                  <a:gd name="T17" fmla="*/ 70 h 421"/>
                  <a:gd name="T18" fmla="*/ 454 w 902"/>
                  <a:gd name="T19" fmla="*/ 70 h 421"/>
                  <a:gd name="T20" fmla="*/ 468 w 902"/>
                  <a:gd name="T21" fmla="*/ 72 h 421"/>
                  <a:gd name="T22" fmla="*/ 484 w 902"/>
                  <a:gd name="T23" fmla="*/ 76 h 421"/>
                  <a:gd name="T24" fmla="*/ 498 w 902"/>
                  <a:gd name="T25" fmla="*/ 85 h 421"/>
                  <a:gd name="T26" fmla="*/ 508 w 902"/>
                  <a:gd name="T27" fmla="*/ 101 h 421"/>
                  <a:gd name="T28" fmla="*/ 510 w 902"/>
                  <a:gd name="T29" fmla="*/ 123 h 421"/>
                  <a:gd name="T30" fmla="*/ 500 w 902"/>
                  <a:gd name="T31" fmla="*/ 156 h 421"/>
                  <a:gd name="T32" fmla="*/ 474 w 902"/>
                  <a:gd name="T33" fmla="*/ 199 h 421"/>
                  <a:gd name="T34" fmla="*/ 524 w 902"/>
                  <a:gd name="T35" fmla="*/ 272 h 421"/>
                  <a:gd name="T36" fmla="*/ 611 w 902"/>
                  <a:gd name="T37" fmla="*/ 1 h 421"/>
                  <a:gd name="T38" fmla="*/ 626 w 902"/>
                  <a:gd name="T39" fmla="*/ 10 h 421"/>
                  <a:gd name="T40" fmla="*/ 655 w 902"/>
                  <a:gd name="T41" fmla="*/ 27 h 421"/>
                  <a:gd name="T42" fmla="*/ 698 w 902"/>
                  <a:gd name="T43" fmla="*/ 49 h 421"/>
                  <a:gd name="T44" fmla="*/ 753 w 902"/>
                  <a:gd name="T45" fmla="*/ 74 h 421"/>
                  <a:gd name="T46" fmla="*/ 813 w 902"/>
                  <a:gd name="T47" fmla="*/ 99 h 421"/>
                  <a:gd name="T48" fmla="*/ 854 w 902"/>
                  <a:gd name="T49" fmla="*/ 130 h 421"/>
                  <a:gd name="T50" fmla="*/ 880 w 902"/>
                  <a:gd name="T51" fmla="*/ 174 h 421"/>
                  <a:gd name="T52" fmla="*/ 894 w 902"/>
                  <a:gd name="T53" fmla="*/ 228 h 421"/>
                  <a:gd name="T54" fmla="*/ 899 w 902"/>
                  <a:gd name="T55" fmla="*/ 295 h 421"/>
                  <a:gd name="T56" fmla="*/ 901 w 902"/>
                  <a:gd name="T57" fmla="*/ 376 h 421"/>
                  <a:gd name="T58" fmla="*/ 0 w 902"/>
                  <a:gd name="T59" fmla="*/ 421 h 421"/>
                  <a:gd name="T60" fmla="*/ 1 w 902"/>
                  <a:gd name="T61" fmla="*/ 333 h 421"/>
                  <a:gd name="T62" fmla="*/ 4 w 902"/>
                  <a:gd name="T63" fmla="*/ 261 h 421"/>
                  <a:gd name="T64" fmla="*/ 13 w 902"/>
                  <a:gd name="T65" fmla="*/ 200 h 421"/>
                  <a:gd name="T66" fmla="*/ 33 w 902"/>
                  <a:gd name="T67" fmla="*/ 151 h 421"/>
                  <a:gd name="T68" fmla="*/ 65 w 902"/>
                  <a:gd name="T69" fmla="*/ 113 h 421"/>
                  <a:gd name="T70" fmla="*/ 116 w 902"/>
                  <a:gd name="T71" fmla="*/ 86 h 421"/>
                  <a:gd name="T72" fmla="*/ 177 w 902"/>
                  <a:gd name="T73" fmla="*/ 61 h 421"/>
                  <a:gd name="T74" fmla="*/ 226 w 902"/>
                  <a:gd name="T75" fmla="*/ 37 h 421"/>
                  <a:gd name="T76" fmla="*/ 262 w 902"/>
                  <a:gd name="T77" fmla="*/ 18 h 421"/>
                  <a:gd name="T78" fmla="*/ 285 w 902"/>
                  <a:gd name="T79" fmla="*/ 5 h 421"/>
                  <a:gd name="T80" fmla="*/ 292 w 902"/>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2" h="421">
                    <a:moveTo>
                      <a:pt x="292" y="0"/>
                    </a:moveTo>
                    <a:lnTo>
                      <a:pt x="377" y="272"/>
                    </a:lnTo>
                    <a:lnTo>
                      <a:pt x="389" y="308"/>
                    </a:lnTo>
                    <a:lnTo>
                      <a:pt x="427" y="199"/>
                    </a:lnTo>
                    <a:lnTo>
                      <a:pt x="412" y="176"/>
                    </a:lnTo>
                    <a:lnTo>
                      <a:pt x="401" y="156"/>
                    </a:lnTo>
                    <a:lnTo>
                      <a:pt x="394" y="138"/>
                    </a:lnTo>
                    <a:lnTo>
                      <a:pt x="391" y="123"/>
                    </a:lnTo>
                    <a:lnTo>
                      <a:pt x="391" y="111"/>
                    </a:lnTo>
                    <a:lnTo>
                      <a:pt x="393" y="101"/>
                    </a:lnTo>
                    <a:lnTo>
                      <a:pt x="397" y="92"/>
                    </a:lnTo>
                    <a:lnTo>
                      <a:pt x="403" y="85"/>
                    </a:lnTo>
                    <a:lnTo>
                      <a:pt x="410" y="80"/>
                    </a:lnTo>
                    <a:lnTo>
                      <a:pt x="417" y="76"/>
                    </a:lnTo>
                    <a:lnTo>
                      <a:pt x="425" y="74"/>
                    </a:lnTo>
                    <a:lnTo>
                      <a:pt x="433" y="72"/>
                    </a:lnTo>
                    <a:lnTo>
                      <a:pt x="440" y="71"/>
                    </a:lnTo>
                    <a:lnTo>
                      <a:pt x="446" y="70"/>
                    </a:lnTo>
                    <a:lnTo>
                      <a:pt x="450" y="70"/>
                    </a:lnTo>
                    <a:lnTo>
                      <a:pt x="454" y="70"/>
                    </a:lnTo>
                    <a:lnTo>
                      <a:pt x="460" y="71"/>
                    </a:lnTo>
                    <a:lnTo>
                      <a:pt x="468" y="72"/>
                    </a:lnTo>
                    <a:lnTo>
                      <a:pt x="476" y="74"/>
                    </a:lnTo>
                    <a:lnTo>
                      <a:pt x="484" y="76"/>
                    </a:lnTo>
                    <a:lnTo>
                      <a:pt x="491" y="80"/>
                    </a:lnTo>
                    <a:lnTo>
                      <a:pt x="498" y="85"/>
                    </a:lnTo>
                    <a:lnTo>
                      <a:pt x="504" y="92"/>
                    </a:lnTo>
                    <a:lnTo>
                      <a:pt x="508" y="101"/>
                    </a:lnTo>
                    <a:lnTo>
                      <a:pt x="511" y="111"/>
                    </a:lnTo>
                    <a:lnTo>
                      <a:pt x="510" y="123"/>
                    </a:lnTo>
                    <a:lnTo>
                      <a:pt x="507" y="138"/>
                    </a:lnTo>
                    <a:lnTo>
                      <a:pt x="500" y="156"/>
                    </a:lnTo>
                    <a:lnTo>
                      <a:pt x="489" y="176"/>
                    </a:lnTo>
                    <a:lnTo>
                      <a:pt x="474" y="199"/>
                    </a:lnTo>
                    <a:lnTo>
                      <a:pt x="512" y="308"/>
                    </a:lnTo>
                    <a:lnTo>
                      <a:pt x="524" y="272"/>
                    </a:lnTo>
                    <a:lnTo>
                      <a:pt x="609" y="0"/>
                    </a:lnTo>
                    <a:lnTo>
                      <a:pt x="611" y="1"/>
                    </a:lnTo>
                    <a:lnTo>
                      <a:pt x="616" y="5"/>
                    </a:lnTo>
                    <a:lnTo>
                      <a:pt x="626" y="10"/>
                    </a:lnTo>
                    <a:lnTo>
                      <a:pt x="639" y="18"/>
                    </a:lnTo>
                    <a:lnTo>
                      <a:pt x="655" y="27"/>
                    </a:lnTo>
                    <a:lnTo>
                      <a:pt x="675" y="37"/>
                    </a:lnTo>
                    <a:lnTo>
                      <a:pt x="698" y="49"/>
                    </a:lnTo>
                    <a:lnTo>
                      <a:pt x="724" y="61"/>
                    </a:lnTo>
                    <a:lnTo>
                      <a:pt x="753" y="74"/>
                    </a:lnTo>
                    <a:lnTo>
                      <a:pt x="785" y="86"/>
                    </a:lnTo>
                    <a:lnTo>
                      <a:pt x="813" y="99"/>
                    </a:lnTo>
                    <a:lnTo>
                      <a:pt x="836" y="113"/>
                    </a:lnTo>
                    <a:lnTo>
                      <a:pt x="854" y="130"/>
                    </a:lnTo>
                    <a:lnTo>
                      <a:pt x="869" y="150"/>
                    </a:lnTo>
                    <a:lnTo>
                      <a:pt x="880" y="174"/>
                    </a:lnTo>
                    <a:lnTo>
                      <a:pt x="888" y="199"/>
                    </a:lnTo>
                    <a:lnTo>
                      <a:pt x="894" y="228"/>
                    </a:lnTo>
                    <a:lnTo>
                      <a:pt x="897" y="260"/>
                    </a:lnTo>
                    <a:lnTo>
                      <a:pt x="899" y="295"/>
                    </a:lnTo>
                    <a:lnTo>
                      <a:pt x="901" y="333"/>
                    </a:lnTo>
                    <a:lnTo>
                      <a:pt x="901" y="376"/>
                    </a:lnTo>
                    <a:lnTo>
                      <a:pt x="902" y="421"/>
                    </a:lnTo>
                    <a:lnTo>
                      <a:pt x="0" y="421"/>
                    </a:lnTo>
                    <a:lnTo>
                      <a:pt x="0" y="376"/>
                    </a:lnTo>
                    <a:lnTo>
                      <a:pt x="1" y="333"/>
                    </a:lnTo>
                    <a:lnTo>
                      <a:pt x="2" y="295"/>
                    </a:lnTo>
                    <a:lnTo>
                      <a:pt x="4" y="261"/>
                    </a:lnTo>
                    <a:lnTo>
                      <a:pt x="8" y="228"/>
                    </a:lnTo>
                    <a:lnTo>
                      <a:pt x="13" y="200"/>
                    </a:lnTo>
                    <a:lnTo>
                      <a:pt x="21" y="174"/>
                    </a:lnTo>
                    <a:lnTo>
                      <a:pt x="33" y="151"/>
                    </a:lnTo>
                    <a:lnTo>
                      <a:pt x="47" y="131"/>
                    </a:lnTo>
                    <a:lnTo>
                      <a:pt x="65" y="113"/>
                    </a:lnTo>
                    <a:lnTo>
                      <a:pt x="88" y="99"/>
                    </a:lnTo>
                    <a:lnTo>
                      <a:pt x="116" y="86"/>
                    </a:lnTo>
                    <a:lnTo>
                      <a:pt x="148" y="74"/>
                    </a:lnTo>
                    <a:lnTo>
                      <a:pt x="177" y="61"/>
                    </a:lnTo>
                    <a:lnTo>
                      <a:pt x="203" y="49"/>
                    </a:lnTo>
                    <a:lnTo>
                      <a:pt x="226" y="37"/>
                    </a:lnTo>
                    <a:lnTo>
                      <a:pt x="246" y="27"/>
                    </a:lnTo>
                    <a:lnTo>
                      <a:pt x="262" y="18"/>
                    </a:lnTo>
                    <a:lnTo>
                      <a:pt x="275" y="10"/>
                    </a:lnTo>
                    <a:lnTo>
                      <a:pt x="285" y="5"/>
                    </a:lnTo>
                    <a:lnTo>
                      <a:pt x="291" y="1"/>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5" name="Freeform 1434"/>
              <p:cNvSpPr>
                <a:spLocks/>
              </p:cNvSpPr>
              <p:nvPr/>
            </p:nvSpPr>
            <p:spPr bwMode="auto">
              <a:xfrm>
                <a:off x="8728075" y="5235575"/>
                <a:ext cx="44450" cy="60325"/>
              </a:xfrm>
              <a:custGeom>
                <a:avLst/>
                <a:gdLst>
                  <a:gd name="T0" fmla="*/ 278 w 475"/>
                  <a:gd name="T1" fmla="*/ 3 h 638"/>
                  <a:gd name="T2" fmla="*/ 321 w 475"/>
                  <a:gd name="T3" fmla="*/ 16 h 638"/>
                  <a:gd name="T4" fmla="*/ 357 w 475"/>
                  <a:gd name="T5" fmla="*/ 37 h 638"/>
                  <a:gd name="T6" fmla="*/ 382 w 475"/>
                  <a:gd name="T7" fmla="*/ 61 h 638"/>
                  <a:gd name="T8" fmla="*/ 393 w 475"/>
                  <a:gd name="T9" fmla="*/ 76 h 638"/>
                  <a:gd name="T10" fmla="*/ 395 w 475"/>
                  <a:gd name="T11" fmla="*/ 78 h 638"/>
                  <a:gd name="T12" fmla="*/ 403 w 475"/>
                  <a:gd name="T13" fmla="*/ 80 h 638"/>
                  <a:gd name="T14" fmla="*/ 415 w 475"/>
                  <a:gd name="T15" fmla="*/ 85 h 638"/>
                  <a:gd name="T16" fmla="*/ 429 w 475"/>
                  <a:gd name="T17" fmla="*/ 97 h 638"/>
                  <a:gd name="T18" fmla="*/ 444 w 475"/>
                  <a:gd name="T19" fmla="*/ 116 h 638"/>
                  <a:gd name="T20" fmla="*/ 455 w 475"/>
                  <a:gd name="T21" fmla="*/ 144 h 638"/>
                  <a:gd name="T22" fmla="*/ 461 w 475"/>
                  <a:gd name="T23" fmla="*/ 186 h 638"/>
                  <a:gd name="T24" fmla="*/ 460 w 475"/>
                  <a:gd name="T25" fmla="*/ 241 h 638"/>
                  <a:gd name="T26" fmla="*/ 452 w 475"/>
                  <a:gd name="T27" fmla="*/ 289 h 638"/>
                  <a:gd name="T28" fmla="*/ 454 w 475"/>
                  <a:gd name="T29" fmla="*/ 304 h 638"/>
                  <a:gd name="T30" fmla="*/ 465 w 475"/>
                  <a:gd name="T31" fmla="*/ 308 h 638"/>
                  <a:gd name="T32" fmla="*/ 473 w 475"/>
                  <a:gd name="T33" fmla="*/ 321 h 638"/>
                  <a:gd name="T34" fmla="*/ 475 w 475"/>
                  <a:gd name="T35" fmla="*/ 346 h 638"/>
                  <a:gd name="T36" fmla="*/ 467 w 475"/>
                  <a:gd name="T37" fmla="*/ 387 h 638"/>
                  <a:gd name="T38" fmla="*/ 452 w 475"/>
                  <a:gd name="T39" fmla="*/ 428 h 638"/>
                  <a:gd name="T40" fmla="*/ 439 w 475"/>
                  <a:gd name="T41" fmla="*/ 449 h 638"/>
                  <a:gd name="T42" fmla="*/ 427 w 475"/>
                  <a:gd name="T43" fmla="*/ 456 h 638"/>
                  <a:gd name="T44" fmla="*/ 413 w 475"/>
                  <a:gd name="T45" fmla="*/ 506 h 638"/>
                  <a:gd name="T46" fmla="*/ 384 w 475"/>
                  <a:gd name="T47" fmla="*/ 556 h 638"/>
                  <a:gd name="T48" fmla="*/ 342 w 475"/>
                  <a:gd name="T49" fmla="*/ 599 h 638"/>
                  <a:gd name="T50" fmla="*/ 289 w 475"/>
                  <a:gd name="T51" fmla="*/ 629 h 638"/>
                  <a:gd name="T52" fmla="*/ 237 w 475"/>
                  <a:gd name="T53" fmla="*/ 638 h 638"/>
                  <a:gd name="T54" fmla="*/ 186 w 475"/>
                  <a:gd name="T55" fmla="*/ 629 h 638"/>
                  <a:gd name="T56" fmla="*/ 132 w 475"/>
                  <a:gd name="T57" fmla="*/ 599 h 638"/>
                  <a:gd name="T58" fmla="*/ 90 w 475"/>
                  <a:gd name="T59" fmla="*/ 556 h 638"/>
                  <a:gd name="T60" fmla="*/ 62 w 475"/>
                  <a:gd name="T61" fmla="*/ 506 h 638"/>
                  <a:gd name="T62" fmla="*/ 47 w 475"/>
                  <a:gd name="T63" fmla="*/ 456 h 638"/>
                  <a:gd name="T64" fmla="*/ 36 w 475"/>
                  <a:gd name="T65" fmla="*/ 449 h 638"/>
                  <a:gd name="T66" fmla="*/ 23 w 475"/>
                  <a:gd name="T67" fmla="*/ 428 h 638"/>
                  <a:gd name="T68" fmla="*/ 8 w 475"/>
                  <a:gd name="T69" fmla="*/ 386 h 638"/>
                  <a:gd name="T70" fmla="*/ 0 w 475"/>
                  <a:gd name="T71" fmla="*/ 345 h 638"/>
                  <a:gd name="T72" fmla="*/ 2 w 475"/>
                  <a:gd name="T73" fmla="*/ 321 h 638"/>
                  <a:gd name="T74" fmla="*/ 10 w 475"/>
                  <a:gd name="T75" fmla="*/ 308 h 638"/>
                  <a:gd name="T76" fmla="*/ 21 w 475"/>
                  <a:gd name="T77" fmla="*/ 304 h 638"/>
                  <a:gd name="T78" fmla="*/ 19 w 475"/>
                  <a:gd name="T79" fmla="*/ 274 h 638"/>
                  <a:gd name="T80" fmla="*/ 14 w 475"/>
                  <a:gd name="T81" fmla="*/ 208 h 638"/>
                  <a:gd name="T82" fmla="*/ 28 w 475"/>
                  <a:gd name="T83" fmla="*/ 148 h 638"/>
                  <a:gd name="T84" fmla="*/ 57 w 475"/>
                  <a:gd name="T85" fmla="*/ 99 h 638"/>
                  <a:gd name="T86" fmla="*/ 99 w 475"/>
                  <a:gd name="T87" fmla="*/ 56 h 638"/>
                  <a:gd name="T88" fmla="*/ 151 w 475"/>
                  <a:gd name="T89" fmla="*/ 21 h 638"/>
                  <a:gd name="T90" fmla="*/ 199 w 475"/>
                  <a:gd name="T91" fmla="*/ 4 h 638"/>
                  <a:gd name="T92" fmla="*/ 252 w 475"/>
                  <a:gd name="T93" fmla="*/ 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5" h="638">
                    <a:moveTo>
                      <a:pt x="252" y="0"/>
                    </a:moveTo>
                    <a:lnTo>
                      <a:pt x="278" y="3"/>
                    </a:lnTo>
                    <a:lnTo>
                      <a:pt x="301" y="9"/>
                    </a:lnTo>
                    <a:lnTo>
                      <a:pt x="321" y="16"/>
                    </a:lnTo>
                    <a:lnTo>
                      <a:pt x="338" y="25"/>
                    </a:lnTo>
                    <a:lnTo>
                      <a:pt x="357" y="37"/>
                    </a:lnTo>
                    <a:lnTo>
                      <a:pt x="371" y="49"/>
                    </a:lnTo>
                    <a:lnTo>
                      <a:pt x="382" y="61"/>
                    </a:lnTo>
                    <a:lnTo>
                      <a:pt x="389" y="70"/>
                    </a:lnTo>
                    <a:lnTo>
                      <a:pt x="393" y="76"/>
                    </a:lnTo>
                    <a:lnTo>
                      <a:pt x="394" y="78"/>
                    </a:lnTo>
                    <a:lnTo>
                      <a:pt x="395" y="78"/>
                    </a:lnTo>
                    <a:lnTo>
                      <a:pt x="398" y="79"/>
                    </a:lnTo>
                    <a:lnTo>
                      <a:pt x="403" y="80"/>
                    </a:lnTo>
                    <a:lnTo>
                      <a:pt x="408" y="82"/>
                    </a:lnTo>
                    <a:lnTo>
                      <a:pt x="415" y="85"/>
                    </a:lnTo>
                    <a:lnTo>
                      <a:pt x="422" y="90"/>
                    </a:lnTo>
                    <a:lnTo>
                      <a:pt x="429" y="97"/>
                    </a:lnTo>
                    <a:lnTo>
                      <a:pt x="437" y="105"/>
                    </a:lnTo>
                    <a:lnTo>
                      <a:pt x="444" y="116"/>
                    </a:lnTo>
                    <a:lnTo>
                      <a:pt x="450" y="129"/>
                    </a:lnTo>
                    <a:lnTo>
                      <a:pt x="455" y="144"/>
                    </a:lnTo>
                    <a:lnTo>
                      <a:pt x="459" y="164"/>
                    </a:lnTo>
                    <a:lnTo>
                      <a:pt x="461" y="186"/>
                    </a:lnTo>
                    <a:lnTo>
                      <a:pt x="462" y="211"/>
                    </a:lnTo>
                    <a:lnTo>
                      <a:pt x="460" y="241"/>
                    </a:lnTo>
                    <a:lnTo>
                      <a:pt x="456" y="275"/>
                    </a:lnTo>
                    <a:lnTo>
                      <a:pt x="452" y="289"/>
                    </a:lnTo>
                    <a:lnTo>
                      <a:pt x="448" y="304"/>
                    </a:lnTo>
                    <a:lnTo>
                      <a:pt x="454" y="304"/>
                    </a:lnTo>
                    <a:lnTo>
                      <a:pt x="460" y="305"/>
                    </a:lnTo>
                    <a:lnTo>
                      <a:pt x="465" y="308"/>
                    </a:lnTo>
                    <a:lnTo>
                      <a:pt x="470" y="314"/>
                    </a:lnTo>
                    <a:lnTo>
                      <a:pt x="473" y="321"/>
                    </a:lnTo>
                    <a:lnTo>
                      <a:pt x="475" y="332"/>
                    </a:lnTo>
                    <a:lnTo>
                      <a:pt x="475" y="346"/>
                    </a:lnTo>
                    <a:lnTo>
                      <a:pt x="472" y="365"/>
                    </a:lnTo>
                    <a:lnTo>
                      <a:pt x="467" y="387"/>
                    </a:lnTo>
                    <a:lnTo>
                      <a:pt x="459" y="410"/>
                    </a:lnTo>
                    <a:lnTo>
                      <a:pt x="452" y="428"/>
                    </a:lnTo>
                    <a:lnTo>
                      <a:pt x="445" y="441"/>
                    </a:lnTo>
                    <a:lnTo>
                      <a:pt x="439" y="449"/>
                    </a:lnTo>
                    <a:lnTo>
                      <a:pt x="433" y="454"/>
                    </a:lnTo>
                    <a:lnTo>
                      <a:pt x="427" y="456"/>
                    </a:lnTo>
                    <a:lnTo>
                      <a:pt x="422" y="481"/>
                    </a:lnTo>
                    <a:lnTo>
                      <a:pt x="413" y="506"/>
                    </a:lnTo>
                    <a:lnTo>
                      <a:pt x="400" y="531"/>
                    </a:lnTo>
                    <a:lnTo>
                      <a:pt x="384" y="556"/>
                    </a:lnTo>
                    <a:lnTo>
                      <a:pt x="365" y="579"/>
                    </a:lnTo>
                    <a:lnTo>
                      <a:pt x="342" y="599"/>
                    </a:lnTo>
                    <a:lnTo>
                      <a:pt x="317" y="616"/>
                    </a:lnTo>
                    <a:lnTo>
                      <a:pt x="289" y="629"/>
                    </a:lnTo>
                    <a:lnTo>
                      <a:pt x="263" y="636"/>
                    </a:lnTo>
                    <a:lnTo>
                      <a:pt x="237" y="638"/>
                    </a:lnTo>
                    <a:lnTo>
                      <a:pt x="211" y="636"/>
                    </a:lnTo>
                    <a:lnTo>
                      <a:pt x="186" y="629"/>
                    </a:lnTo>
                    <a:lnTo>
                      <a:pt x="157" y="616"/>
                    </a:lnTo>
                    <a:lnTo>
                      <a:pt x="132" y="599"/>
                    </a:lnTo>
                    <a:lnTo>
                      <a:pt x="109" y="579"/>
                    </a:lnTo>
                    <a:lnTo>
                      <a:pt x="90" y="556"/>
                    </a:lnTo>
                    <a:lnTo>
                      <a:pt x="74" y="531"/>
                    </a:lnTo>
                    <a:lnTo>
                      <a:pt x="62" y="506"/>
                    </a:lnTo>
                    <a:lnTo>
                      <a:pt x="53" y="481"/>
                    </a:lnTo>
                    <a:lnTo>
                      <a:pt x="47" y="456"/>
                    </a:lnTo>
                    <a:lnTo>
                      <a:pt x="42" y="454"/>
                    </a:lnTo>
                    <a:lnTo>
                      <a:pt x="36" y="449"/>
                    </a:lnTo>
                    <a:lnTo>
                      <a:pt x="29" y="441"/>
                    </a:lnTo>
                    <a:lnTo>
                      <a:pt x="23" y="428"/>
                    </a:lnTo>
                    <a:lnTo>
                      <a:pt x="15" y="410"/>
                    </a:lnTo>
                    <a:lnTo>
                      <a:pt x="8" y="386"/>
                    </a:lnTo>
                    <a:lnTo>
                      <a:pt x="3" y="364"/>
                    </a:lnTo>
                    <a:lnTo>
                      <a:pt x="0" y="345"/>
                    </a:lnTo>
                    <a:lnTo>
                      <a:pt x="0" y="331"/>
                    </a:lnTo>
                    <a:lnTo>
                      <a:pt x="2" y="321"/>
                    </a:lnTo>
                    <a:lnTo>
                      <a:pt x="5" y="313"/>
                    </a:lnTo>
                    <a:lnTo>
                      <a:pt x="10" y="308"/>
                    </a:lnTo>
                    <a:lnTo>
                      <a:pt x="15" y="305"/>
                    </a:lnTo>
                    <a:lnTo>
                      <a:pt x="21" y="304"/>
                    </a:lnTo>
                    <a:lnTo>
                      <a:pt x="28" y="304"/>
                    </a:lnTo>
                    <a:lnTo>
                      <a:pt x="19" y="274"/>
                    </a:lnTo>
                    <a:lnTo>
                      <a:pt x="15" y="240"/>
                    </a:lnTo>
                    <a:lnTo>
                      <a:pt x="14" y="208"/>
                    </a:lnTo>
                    <a:lnTo>
                      <a:pt x="19" y="177"/>
                    </a:lnTo>
                    <a:lnTo>
                      <a:pt x="28" y="148"/>
                    </a:lnTo>
                    <a:lnTo>
                      <a:pt x="41" y="122"/>
                    </a:lnTo>
                    <a:lnTo>
                      <a:pt x="57" y="99"/>
                    </a:lnTo>
                    <a:lnTo>
                      <a:pt x="75" y="79"/>
                    </a:lnTo>
                    <a:lnTo>
                      <a:pt x="99" y="56"/>
                    </a:lnTo>
                    <a:lnTo>
                      <a:pt x="127" y="35"/>
                    </a:lnTo>
                    <a:lnTo>
                      <a:pt x="151" y="21"/>
                    </a:lnTo>
                    <a:lnTo>
                      <a:pt x="177" y="10"/>
                    </a:lnTo>
                    <a:lnTo>
                      <a:pt x="199" y="4"/>
                    </a:lnTo>
                    <a:lnTo>
                      <a:pt x="223" y="1"/>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6" name="Freeform 1435"/>
              <p:cNvSpPr>
                <a:spLocks/>
              </p:cNvSpPr>
              <p:nvPr/>
            </p:nvSpPr>
            <p:spPr bwMode="auto">
              <a:xfrm>
                <a:off x="8709025" y="5507038"/>
                <a:ext cx="84138" cy="38100"/>
              </a:xfrm>
              <a:custGeom>
                <a:avLst/>
                <a:gdLst>
                  <a:gd name="T0" fmla="*/ 377 w 903"/>
                  <a:gd name="T1" fmla="*/ 270 h 421"/>
                  <a:gd name="T2" fmla="*/ 427 w 903"/>
                  <a:gd name="T3" fmla="*/ 199 h 421"/>
                  <a:gd name="T4" fmla="*/ 401 w 903"/>
                  <a:gd name="T5" fmla="*/ 155 h 421"/>
                  <a:gd name="T6" fmla="*/ 391 w 903"/>
                  <a:gd name="T7" fmla="*/ 123 h 421"/>
                  <a:gd name="T8" fmla="*/ 393 w 903"/>
                  <a:gd name="T9" fmla="*/ 100 h 421"/>
                  <a:gd name="T10" fmla="*/ 403 w 903"/>
                  <a:gd name="T11" fmla="*/ 85 h 421"/>
                  <a:gd name="T12" fmla="*/ 417 w 903"/>
                  <a:gd name="T13" fmla="*/ 76 h 421"/>
                  <a:gd name="T14" fmla="*/ 433 w 903"/>
                  <a:gd name="T15" fmla="*/ 72 h 421"/>
                  <a:gd name="T16" fmla="*/ 446 w 903"/>
                  <a:gd name="T17" fmla="*/ 70 h 421"/>
                  <a:gd name="T18" fmla="*/ 454 w 903"/>
                  <a:gd name="T19" fmla="*/ 70 h 421"/>
                  <a:gd name="T20" fmla="*/ 468 w 903"/>
                  <a:gd name="T21" fmla="*/ 72 h 421"/>
                  <a:gd name="T22" fmla="*/ 484 w 903"/>
                  <a:gd name="T23" fmla="*/ 76 h 421"/>
                  <a:gd name="T24" fmla="*/ 498 w 903"/>
                  <a:gd name="T25" fmla="*/ 85 h 421"/>
                  <a:gd name="T26" fmla="*/ 508 w 903"/>
                  <a:gd name="T27" fmla="*/ 100 h 421"/>
                  <a:gd name="T28" fmla="*/ 510 w 903"/>
                  <a:gd name="T29" fmla="*/ 123 h 421"/>
                  <a:gd name="T30" fmla="*/ 500 w 903"/>
                  <a:gd name="T31" fmla="*/ 155 h 421"/>
                  <a:gd name="T32" fmla="*/ 474 w 903"/>
                  <a:gd name="T33" fmla="*/ 199 h 421"/>
                  <a:gd name="T34" fmla="*/ 524 w 903"/>
                  <a:gd name="T35" fmla="*/ 270 h 421"/>
                  <a:gd name="T36" fmla="*/ 611 w 903"/>
                  <a:gd name="T37" fmla="*/ 1 h 421"/>
                  <a:gd name="T38" fmla="*/ 626 w 903"/>
                  <a:gd name="T39" fmla="*/ 10 h 421"/>
                  <a:gd name="T40" fmla="*/ 655 w 903"/>
                  <a:gd name="T41" fmla="*/ 27 h 421"/>
                  <a:gd name="T42" fmla="*/ 698 w 903"/>
                  <a:gd name="T43" fmla="*/ 48 h 421"/>
                  <a:gd name="T44" fmla="*/ 753 w 903"/>
                  <a:gd name="T45" fmla="*/ 74 h 421"/>
                  <a:gd name="T46" fmla="*/ 813 w 903"/>
                  <a:gd name="T47" fmla="*/ 99 h 421"/>
                  <a:gd name="T48" fmla="*/ 854 w 903"/>
                  <a:gd name="T49" fmla="*/ 130 h 421"/>
                  <a:gd name="T50" fmla="*/ 880 w 903"/>
                  <a:gd name="T51" fmla="*/ 174 h 421"/>
                  <a:gd name="T52" fmla="*/ 894 w 903"/>
                  <a:gd name="T53" fmla="*/ 228 h 421"/>
                  <a:gd name="T54" fmla="*/ 900 w 903"/>
                  <a:gd name="T55" fmla="*/ 295 h 421"/>
                  <a:gd name="T56" fmla="*/ 902 w 903"/>
                  <a:gd name="T57" fmla="*/ 375 h 421"/>
                  <a:gd name="T58" fmla="*/ 0 w 903"/>
                  <a:gd name="T59" fmla="*/ 421 h 421"/>
                  <a:gd name="T60" fmla="*/ 1 w 903"/>
                  <a:gd name="T61" fmla="*/ 333 h 421"/>
                  <a:gd name="T62" fmla="*/ 4 w 903"/>
                  <a:gd name="T63" fmla="*/ 259 h 421"/>
                  <a:gd name="T64" fmla="*/ 13 w 903"/>
                  <a:gd name="T65" fmla="*/ 199 h 421"/>
                  <a:gd name="T66" fmla="*/ 33 w 903"/>
                  <a:gd name="T67" fmla="*/ 150 h 421"/>
                  <a:gd name="T68" fmla="*/ 65 w 903"/>
                  <a:gd name="T69" fmla="*/ 113 h 421"/>
                  <a:gd name="T70" fmla="*/ 116 w 903"/>
                  <a:gd name="T71" fmla="*/ 86 h 421"/>
                  <a:gd name="T72" fmla="*/ 177 w 903"/>
                  <a:gd name="T73" fmla="*/ 60 h 421"/>
                  <a:gd name="T74" fmla="*/ 226 w 903"/>
                  <a:gd name="T75" fmla="*/ 37 h 421"/>
                  <a:gd name="T76" fmla="*/ 262 w 903"/>
                  <a:gd name="T77" fmla="*/ 18 h 421"/>
                  <a:gd name="T78" fmla="*/ 285 w 903"/>
                  <a:gd name="T79" fmla="*/ 5 h 421"/>
                  <a:gd name="T80" fmla="*/ 292 w 903"/>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3" h="421">
                    <a:moveTo>
                      <a:pt x="292" y="0"/>
                    </a:moveTo>
                    <a:lnTo>
                      <a:pt x="377" y="270"/>
                    </a:lnTo>
                    <a:lnTo>
                      <a:pt x="389" y="308"/>
                    </a:lnTo>
                    <a:lnTo>
                      <a:pt x="427" y="199"/>
                    </a:lnTo>
                    <a:lnTo>
                      <a:pt x="412" y="176"/>
                    </a:lnTo>
                    <a:lnTo>
                      <a:pt x="401" y="155"/>
                    </a:lnTo>
                    <a:lnTo>
                      <a:pt x="394" y="138"/>
                    </a:lnTo>
                    <a:lnTo>
                      <a:pt x="391" y="123"/>
                    </a:lnTo>
                    <a:lnTo>
                      <a:pt x="391" y="111"/>
                    </a:lnTo>
                    <a:lnTo>
                      <a:pt x="393" y="100"/>
                    </a:lnTo>
                    <a:lnTo>
                      <a:pt x="397" y="92"/>
                    </a:lnTo>
                    <a:lnTo>
                      <a:pt x="403" y="85"/>
                    </a:lnTo>
                    <a:lnTo>
                      <a:pt x="410" y="80"/>
                    </a:lnTo>
                    <a:lnTo>
                      <a:pt x="417" y="76"/>
                    </a:lnTo>
                    <a:lnTo>
                      <a:pt x="425" y="73"/>
                    </a:lnTo>
                    <a:lnTo>
                      <a:pt x="433" y="72"/>
                    </a:lnTo>
                    <a:lnTo>
                      <a:pt x="440" y="71"/>
                    </a:lnTo>
                    <a:lnTo>
                      <a:pt x="446" y="70"/>
                    </a:lnTo>
                    <a:lnTo>
                      <a:pt x="450" y="70"/>
                    </a:lnTo>
                    <a:lnTo>
                      <a:pt x="454" y="70"/>
                    </a:lnTo>
                    <a:lnTo>
                      <a:pt x="460" y="71"/>
                    </a:lnTo>
                    <a:lnTo>
                      <a:pt x="468" y="72"/>
                    </a:lnTo>
                    <a:lnTo>
                      <a:pt x="476" y="73"/>
                    </a:lnTo>
                    <a:lnTo>
                      <a:pt x="484" y="76"/>
                    </a:lnTo>
                    <a:lnTo>
                      <a:pt x="491" y="80"/>
                    </a:lnTo>
                    <a:lnTo>
                      <a:pt x="498" y="85"/>
                    </a:lnTo>
                    <a:lnTo>
                      <a:pt x="504" y="92"/>
                    </a:lnTo>
                    <a:lnTo>
                      <a:pt x="508" y="100"/>
                    </a:lnTo>
                    <a:lnTo>
                      <a:pt x="511" y="111"/>
                    </a:lnTo>
                    <a:lnTo>
                      <a:pt x="510" y="123"/>
                    </a:lnTo>
                    <a:lnTo>
                      <a:pt x="507" y="138"/>
                    </a:lnTo>
                    <a:lnTo>
                      <a:pt x="500" y="155"/>
                    </a:lnTo>
                    <a:lnTo>
                      <a:pt x="489" y="176"/>
                    </a:lnTo>
                    <a:lnTo>
                      <a:pt x="474" y="199"/>
                    </a:lnTo>
                    <a:lnTo>
                      <a:pt x="512" y="308"/>
                    </a:lnTo>
                    <a:lnTo>
                      <a:pt x="524" y="270"/>
                    </a:lnTo>
                    <a:lnTo>
                      <a:pt x="609" y="0"/>
                    </a:lnTo>
                    <a:lnTo>
                      <a:pt x="611" y="1"/>
                    </a:lnTo>
                    <a:lnTo>
                      <a:pt x="616" y="5"/>
                    </a:lnTo>
                    <a:lnTo>
                      <a:pt x="626" y="10"/>
                    </a:lnTo>
                    <a:lnTo>
                      <a:pt x="639" y="18"/>
                    </a:lnTo>
                    <a:lnTo>
                      <a:pt x="655" y="27"/>
                    </a:lnTo>
                    <a:lnTo>
                      <a:pt x="675" y="37"/>
                    </a:lnTo>
                    <a:lnTo>
                      <a:pt x="698" y="48"/>
                    </a:lnTo>
                    <a:lnTo>
                      <a:pt x="724" y="60"/>
                    </a:lnTo>
                    <a:lnTo>
                      <a:pt x="753" y="74"/>
                    </a:lnTo>
                    <a:lnTo>
                      <a:pt x="785" y="86"/>
                    </a:lnTo>
                    <a:lnTo>
                      <a:pt x="813" y="99"/>
                    </a:lnTo>
                    <a:lnTo>
                      <a:pt x="836" y="113"/>
                    </a:lnTo>
                    <a:lnTo>
                      <a:pt x="854" y="130"/>
                    </a:lnTo>
                    <a:lnTo>
                      <a:pt x="869" y="150"/>
                    </a:lnTo>
                    <a:lnTo>
                      <a:pt x="880" y="174"/>
                    </a:lnTo>
                    <a:lnTo>
                      <a:pt x="888" y="199"/>
                    </a:lnTo>
                    <a:lnTo>
                      <a:pt x="894" y="228"/>
                    </a:lnTo>
                    <a:lnTo>
                      <a:pt x="898" y="259"/>
                    </a:lnTo>
                    <a:lnTo>
                      <a:pt x="900" y="295"/>
                    </a:lnTo>
                    <a:lnTo>
                      <a:pt x="901" y="333"/>
                    </a:lnTo>
                    <a:lnTo>
                      <a:pt x="902" y="375"/>
                    </a:lnTo>
                    <a:lnTo>
                      <a:pt x="903" y="421"/>
                    </a:lnTo>
                    <a:lnTo>
                      <a:pt x="0" y="421"/>
                    </a:lnTo>
                    <a:lnTo>
                      <a:pt x="0" y="375"/>
                    </a:lnTo>
                    <a:lnTo>
                      <a:pt x="1" y="333"/>
                    </a:lnTo>
                    <a:lnTo>
                      <a:pt x="2" y="295"/>
                    </a:lnTo>
                    <a:lnTo>
                      <a:pt x="4" y="259"/>
                    </a:lnTo>
                    <a:lnTo>
                      <a:pt x="8" y="228"/>
                    </a:lnTo>
                    <a:lnTo>
                      <a:pt x="13" y="199"/>
                    </a:lnTo>
                    <a:lnTo>
                      <a:pt x="21" y="174"/>
                    </a:lnTo>
                    <a:lnTo>
                      <a:pt x="33" y="150"/>
                    </a:lnTo>
                    <a:lnTo>
                      <a:pt x="47" y="130"/>
                    </a:lnTo>
                    <a:lnTo>
                      <a:pt x="65" y="113"/>
                    </a:lnTo>
                    <a:lnTo>
                      <a:pt x="88" y="99"/>
                    </a:lnTo>
                    <a:lnTo>
                      <a:pt x="116" y="86"/>
                    </a:lnTo>
                    <a:lnTo>
                      <a:pt x="148" y="74"/>
                    </a:lnTo>
                    <a:lnTo>
                      <a:pt x="177" y="60"/>
                    </a:lnTo>
                    <a:lnTo>
                      <a:pt x="203" y="48"/>
                    </a:lnTo>
                    <a:lnTo>
                      <a:pt x="226" y="37"/>
                    </a:lnTo>
                    <a:lnTo>
                      <a:pt x="246" y="27"/>
                    </a:lnTo>
                    <a:lnTo>
                      <a:pt x="262" y="18"/>
                    </a:lnTo>
                    <a:lnTo>
                      <a:pt x="275" y="10"/>
                    </a:lnTo>
                    <a:lnTo>
                      <a:pt x="285" y="5"/>
                    </a:lnTo>
                    <a:lnTo>
                      <a:pt x="291" y="1"/>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7" name="Freeform 1436"/>
              <p:cNvSpPr>
                <a:spLocks/>
              </p:cNvSpPr>
              <p:nvPr/>
            </p:nvSpPr>
            <p:spPr bwMode="auto">
              <a:xfrm>
                <a:off x="8728075" y="5448300"/>
                <a:ext cx="44450" cy="58738"/>
              </a:xfrm>
              <a:custGeom>
                <a:avLst/>
                <a:gdLst>
                  <a:gd name="T0" fmla="*/ 279 w 476"/>
                  <a:gd name="T1" fmla="*/ 3 h 638"/>
                  <a:gd name="T2" fmla="*/ 322 w 476"/>
                  <a:gd name="T3" fmla="*/ 16 h 638"/>
                  <a:gd name="T4" fmla="*/ 357 w 476"/>
                  <a:gd name="T5" fmla="*/ 37 h 638"/>
                  <a:gd name="T6" fmla="*/ 382 w 476"/>
                  <a:gd name="T7" fmla="*/ 59 h 638"/>
                  <a:gd name="T8" fmla="*/ 394 w 476"/>
                  <a:gd name="T9" fmla="*/ 76 h 638"/>
                  <a:gd name="T10" fmla="*/ 396 w 476"/>
                  <a:gd name="T11" fmla="*/ 78 h 638"/>
                  <a:gd name="T12" fmla="*/ 403 w 476"/>
                  <a:gd name="T13" fmla="*/ 80 h 638"/>
                  <a:gd name="T14" fmla="*/ 415 w 476"/>
                  <a:gd name="T15" fmla="*/ 85 h 638"/>
                  <a:gd name="T16" fmla="*/ 430 w 476"/>
                  <a:gd name="T17" fmla="*/ 96 h 638"/>
                  <a:gd name="T18" fmla="*/ 444 w 476"/>
                  <a:gd name="T19" fmla="*/ 115 h 638"/>
                  <a:gd name="T20" fmla="*/ 456 w 476"/>
                  <a:gd name="T21" fmla="*/ 144 h 638"/>
                  <a:gd name="T22" fmla="*/ 462 w 476"/>
                  <a:gd name="T23" fmla="*/ 186 h 638"/>
                  <a:gd name="T24" fmla="*/ 461 w 476"/>
                  <a:gd name="T25" fmla="*/ 240 h 638"/>
                  <a:gd name="T26" fmla="*/ 453 w 476"/>
                  <a:gd name="T27" fmla="*/ 289 h 638"/>
                  <a:gd name="T28" fmla="*/ 454 w 476"/>
                  <a:gd name="T29" fmla="*/ 304 h 638"/>
                  <a:gd name="T30" fmla="*/ 466 w 476"/>
                  <a:gd name="T31" fmla="*/ 308 h 638"/>
                  <a:gd name="T32" fmla="*/ 474 w 476"/>
                  <a:gd name="T33" fmla="*/ 321 h 638"/>
                  <a:gd name="T34" fmla="*/ 476 w 476"/>
                  <a:gd name="T35" fmla="*/ 346 h 638"/>
                  <a:gd name="T36" fmla="*/ 468 w 476"/>
                  <a:gd name="T37" fmla="*/ 387 h 638"/>
                  <a:gd name="T38" fmla="*/ 453 w 476"/>
                  <a:gd name="T39" fmla="*/ 428 h 638"/>
                  <a:gd name="T40" fmla="*/ 440 w 476"/>
                  <a:gd name="T41" fmla="*/ 449 h 638"/>
                  <a:gd name="T42" fmla="*/ 428 w 476"/>
                  <a:gd name="T43" fmla="*/ 455 h 638"/>
                  <a:gd name="T44" fmla="*/ 413 w 476"/>
                  <a:gd name="T45" fmla="*/ 506 h 638"/>
                  <a:gd name="T46" fmla="*/ 385 w 476"/>
                  <a:gd name="T47" fmla="*/ 555 h 638"/>
                  <a:gd name="T48" fmla="*/ 343 w 476"/>
                  <a:gd name="T49" fmla="*/ 599 h 638"/>
                  <a:gd name="T50" fmla="*/ 289 w 476"/>
                  <a:gd name="T51" fmla="*/ 629 h 638"/>
                  <a:gd name="T52" fmla="*/ 237 w 476"/>
                  <a:gd name="T53" fmla="*/ 638 h 638"/>
                  <a:gd name="T54" fmla="*/ 187 w 476"/>
                  <a:gd name="T55" fmla="*/ 629 h 638"/>
                  <a:gd name="T56" fmla="*/ 132 w 476"/>
                  <a:gd name="T57" fmla="*/ 599 h 638"/>
                  <a:gd name="T58" fmla="*/ 91 w 476"/>
                  <a:gd name="T59" fmla="*/ 555 h 638"/>
                  <a:gd name="T60" fmla="*/ 62 w 476"/>
                  <a:gd name="T61" fmla="*/ 506 h 638"/>
                  <a:gd name="T62" fmla="*/ 48 w 476"/>
                  <a:gd name="T63" fmla="*/ 455 h 638"/>
                  <a:gd name="T64" fmla="*/ 36 w 476"/>
                  <a:gd name="T65" fmla="*/ 449 h 638"/>
                  <a:gd name="T66" fmla="*/ 23 w 476"/>
                  <a:gd name="T67" fmla="*/ 428 h 638"/>
                  <a:gd name="T68" fmla="*/ 8 w 476"/>
                  <a:gd name="T69" fmla="*/ 387 h 638"/>
                  <a:gd name="T70" fmla="*/ 0 w 476"/>
                  <a:gd name="T71" fmla="*/ 346 h 638"/>
                  <a:gd name="T72" fmla="*/ 2 w 476"/>
                  <a:gd name="T73" fmla="*/ 321 h 638"/>
                  <a:gd name="T74" fmla="*/ 10 w 476"/>
                  <a:gd name="T75" fmla="*/ 308 h 638"/>
                  <a:gd name="T76" fmla="*/ 22 w 476"/>
                  <a:gd name="T77" fmla="*/ 304 h 638"/>
                  <a:gd name="T78" fmla="*/ 24 w 476"/>
                  <a:gd name="T79" fmla="*/ 289 h 638"/>
                  <a:gd name="T80" fmla="*/ 15 w 476"/>
                  <a:gd name="T81" fmla="*/ 240 h 638"/>
                  <a:gd name="T82" fmla="*/ 19 w 476"/>
                  <a:gd name="T83" fmla="*/ 177 h 638"/>
                  <a:gd name="T84" fmla="*/ 42 w 476"/>
                  <a:gd name="T85" fmla="*/ 122 h 638"/>
                  <a:gd name="T86" fmla="*/ 75 w 476"/>
                  <a:gd name="T87" fmla="*/ 79 h 638"/>
                  <a:gd name="T88" fmla="*/ 127 w 476"/>
                  <a:gd name="T89" fmla="*/ 35 h 638"/>
                  <a:gd name="T90" fmla="*/ 178 w 476"/>
                  <a:gd name="T91" fmla="*/ 10 h 638"/>
                  <a:gd name="T92" fmla="*/ 224 w 476"/>
                  <a:gd name="T93" fmla="*/ 1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6" h="638">
                    <a:moveTo>
                      <a:pt x="253" y="0"/>
                    </a:moveTo>
                    <a:lnTo>
                      <a:pt x="279" y="3"/>
                    </a:lnTo>
                    <a:lnTo>
                      <a:pt x="301" y="8"/>
                    </a:lnTo>
                    <a:lnTo>
                      <a:pt x="322" y="16"/>
                    </a:lnTo>
                    <a:lnTo>
                      <a:pt x="339" y="25"/>
                    </a:lnTo>
                    <a:lnTo>
                      <a:pt x="357" y="37"/>
                    </a:lnTo>
                    <a:lnTo>
                      <a:pt x="372" y="48"/>
                    </a:lnTo>
                    <a:lnTo>
                      <a:pt x="382" y="59"/>
                    </a:lnTo>
                    <a:lnTo>
                      <a:pt x="389" y="68"/>
                    </a:lnTo>
                    <a:lnTo>
                      <a:pt x="394" y="76"/>
                    </a:lnTo>
                    <a:lnTo>
                      <a:pt x="395" y="78"/>
                    </a:lnTo>
                    <a:lnTo>
                      <a:pt x="396" y="78"/>
                    </a:lnTo>
                    <a:lnTo>
                      <a:pt x="399" y="79"/>
                    </a:lnTo>
                    <a:lnTo>
                      <a:pt x="403" y="80"/>
                    </a:lnTo>
                    <a:lnTo>
                      <a:pt x="409" y="82"/>
                    </a:lnTo>
                    <a:lnTo>
                      <a:pt x="415" y="85"/>
                    </a:lnTo>
                    <a:lnTo>
                      <a:pt x="423" y="90"/>
                    </a:lnTo>
                    <a:lnTo>
                      <a:pt x="430" y="96"/>
                    </a:lnTo>
                    <a:lnTo>
                      <a:pt x="437" y="105"/>
                    </a:lnTo>
                    <a:lnTo>
                      <a:pt x="444" y="115"/>
                    </a:lnTo>
                    <a:lnTo>
                      <a:pt x="450" y="128"/>
                    </a:lnTo>
                    <a:lnTo>
                      <a:pt x="456" y="144"/>
                    </a:lnTo>
                    <a:lnTo>
                      <a:pt x="460" y="163"/>
                    </a:lnTo>
                    <a:lnTo>
                      <a:pt x="462" y="186"/>
                    </a:lnTo>
                    <a:lnTo>
                      <a:pt x="463" y="211"/>
                    </a:lnTo>
                    <a:lnTo>
                      <a:pt x="461" y="240"/>
                    </a:lnTo>
                    <a:lnTo>
                      <a:pt x="456" y="274"/>
                    </a:lnTo>
                    <a:lnTo>
                      <a:pt x="453" y="289"/>
                    </a:lnTo>
                    <a:lnTo>
                      <a:pt x="448" y="304"/>
                    </a:lnTo>
                    <a:lnTo>
                      <a:pt x="454" y="304"/>
                    </a:lnTo>
                    <a:lnTo>
                      <a:pt x="460" y="305"/>
                    </a:lnTo>
                    <a:lnTo>
                      <a:pt x="466" y="308"/>
                    </a:lnTo>
                    <a:lnTo>
                      <a:pt x="471" y="313"/>
                    </a:lnTo>
                    <a:lnTo>
                      <a:pt x="474" y="321"/>
                    </a:lnTo>
                    <a:lnTo>
                      <a:pt x="476" y="332"/>
                    </a:lnTo>
                    <a:lnTo>
                      <a:pt x="476" y="346"/>
                    </a:lnTo>
                    <a:lnTo>
                      <a:pt x="473" y="364"/>
                    </a:lnTo>
                    <a:lnTo>
                      <a:pt x="468" y="387"/>
                    </a:lnTo>
                    <a:lnTo>
                      <a:pt x="460" y="410"/>
                    </a:lnTo>
                    <a:lnTo>
                      <a:pt x="453" y="428"/>
                    </a:lnTo>
                    <a:lnTo>
                      <a:pt x="446" y="441"/>
                    </a:lnTo>
                    <a:lnTo>
                      <a:pt x="440" y="449"/>
                    </a:lnTo>
                    <a:lnTo>
                      <a:pt x="434" y="454"/>
                    </a:lnTo>
                    <a:lnTo>
                      <a:pt x="428" y="455"/>
                    </a:lnTo>
                    <a:lnTo>
                      <a:pt x="423" y="480"/>
                    </a:lnTo>
                    <a:lnTo>
                      <a:pt x="413" y="506"/>
                    </a:lnTo>
                    <a:lnTo>
                      <a:pt x="401" y="531"/>
                    </a:lnTo>
                    <a:lnTo>
                      <a:pt x="385" y="555"/>
                    </a:lnTo>
                    <a:lnTo>
                      <a:pt x="365" y="578"/>
                    </a:lnTo>
                    <a:lnTo>
                      <a:pt x="343" y="599"/>
                    </a:lnTo>
                    <a:lnTo>
                      <a:pt x="317" y="616"/>
                    </a:lnTo>
                    <a:lnTo>
                      <a:pt x="289" y="629"/>
                    </a:lnTo>
                    <a:lnTo>
                      <a:pt x="264" y="635"/>
                    </a:lnTo>
                    <a:lnTo>
                      <a:pt x="237" y="638"/>
                    </a:lnTo>
                    <a:lnTo>
                      <a:pt x="212" y="635"/>
                    </a:lnTo>
                    <a:lnTo>
                      <a:pt x="187" y="629"/>
                    </a:lnTo>
                    <a:lnTo>
                      <a:pt x="158" y="616"/>
                    </a:lnTo>
                    <a:lnTo>
                      <a:pt x="132" y="599"/>
                    </a:lnTo>
                    <a:lnTo>
                      <a:pt x="110" y="578"/>
                    </a:lnTo>
                    <a:lnTo>
                      <a:pt x="91" y="555"/>
                    </a:lnTo>
                    <a:lnTo>
                      <a:pt x="75" y="531"/>
                    </a:lnTo>
                    <a:lnTo>
                      <a:pt x="62" y="506"/>
                    </a:lnTo>
                    <a:lnTo>
                      <a:pt x="53" y="480"/>
                    </a:lnTo>
                    <a:lnTo>
                      <a:pt x="48" y="455"/>
                    </a:lnTo>
                    <a:lnTo>
                      <a:pt x="42" y="454"/>
                    </a:lnTo>
                    <a:lnTo>
                      <a:pt x="36" y="449"/>
                    </a:lnTo>
                    <a:lnTo>
                      <a:pt x="29" y="441"/>
                    </a:lnTo>
                    <a:lnTo>
                      <a:pt x="23" y="428"/>
                    </a:lnTo>
                    <a:lnTo>
                      <a:pt x="15" y="410"/>
                    </a:lnTo>
                    <a:lnTo>
                      <a:pt x="8" y="387"/>
                    </a:lnTo>
                    <a:lnTo>
                      <a:pt x="3" y="364"/>
                    </a:lnTo>
                    <a:lnTo>
                      <a:pt x="0" y="346"/>
                    </a:lnTo>
                    <a:lnTo>
                      <a:pt x="0" y="332"/>
                    </a:lnTo>
                    <a:lnTo>
                      <a:pt x="2" y="321"/>
                    </a:lnTo>
                    <a:lnTo>
                      <a:pt x="5" y="314"/>
                    </a:lnTo>
                    <a:lnTo>
                      <a:pt x="10" y="308"/>
                    </a:lnTo>
                    <a:lnTo>
                      <a:pt x="16" y="305"/>
                    </a:lnTo>
                    <a:lnTo>
                      <a:pt x="22" y="304"/>
                    </a:lnTo>
                    <a:lnTo>
                      <a:pt x="28" y="303"/>
                    </a:lnTo>
                    <a:lnTo>
                      <a:pt x="24" y="289"/>
                    </a:lnTo>
                    <a:lnTo>
                      <a:pt x="20" y="273"/>
                    </a:lnTo>
                    <a:lnTo>
                      <a:pt x="15" y="240"/>
                    </a:lnTo>
                    <a:lnTo>
                      <a:pt x="15" y="208"/>
                    </a:lnTo>
                    <a:lnTo>
                      <a:pt x="19" y="177"/>
                    </a:lnTo>
                    <a:lnTo>
                      <a:pt x="29" y="147"/>
                    </a:lnTo>
                    <a:lnTo>
                      <a:pt x="42" y="122"/>
                    </a:lnTo>
                    <a:lnTo>
                      <a:pt x="58" y="99"/>
                    </a:lnTo>
                    <a:lnTo>
                      <a:pt x="75" y="79"/>
                    </a:lnTo>
                    <a:lnTo>
                      <a:pt x="100" y="55"/>
                    </a:lnTo>
                    <a:lnTo>
                      <a:pt x="127" y="35"/>
                    </a:lnTo>
                    <a:lnTo>
                      <a:pt x="152" y="21"/>
                    </a:lnTo>
                    <a:lnTo>
                      <a:pt x="178" y="10"/>
                    </a:lnTo>
                    <a:lnTo>
                      <a:pt x="200" y="4"/>
                    </a:lnTo>
                    <a:lnTo>
                      <a:pt x="224" y="1"/>
                    </a:lnTo>
                    <a:lnTo>
                      <a:pt x="2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8" name="Freeform 1437"/>
              <p:cNvSpPr>
                <a:spLocks/>
              </p:cNvSpPr>
              <p:nvPr/>
            </p:nvSpPr>
            <p:spPr bwMode="auto">
              <a:xfrm>
                <a:off x="8821738" y="5507038"/>
                <a:ext cx="84138" cy="38100"/>
              </a:xfrm>
              <a:custGeom>
                <a:avLst/>
                <a:gdLst>
                  <a:gd name="T0" fmla="*/ 379 w 904"/>
                  <a:gd name="T1" fmla="*/ 270 h 421"/>
                  <a:gd name="T2" fmla="*/ 429 w 904"/>
                  <a:gd name="T3" fmla="*/ 199 h 421"/>
                  <a:gd name="T4" fmla="*/ 403 w 904"/>
                  <a:gd name="T5" fmla="*/ 155 h 421"/>
                  <a:gd name="T6" fmla="*/ 392 w 904"/>
                  <a:gd name="T7" fmla="*/ 123 h 421"/>
                  <a:gd name="T8" fmla="*/ 394 w 904"/>
                  <a:gd name="T9" fmla="*/ 100 h 421"/>
                  <a:gd name="T10" fmla="*/ 404 w 904"/>
                  <a:gd name="T11" fmla="*/ 85 h 421"/>
                  <a:gd name="T12" fmla="*/ 419 w 904"/>
                  <a:gd name="T13" fmla="*/ 76 h 421"/>
                  <a:gd name="T14" fmla="*/ 435 w 904"/>
                  <a:gd name="T15" fmla="*/ 72 h 421"/>
                  <a:gd name="T16" fmla="*/ 447 w 904"/>
                  <a:gd name="T17" fmla="*/ 70 h 421"/>
                  <a:gd name="T18" fmla="*/ 456 w 904"/>
                  <a:gd name="T19" fmla="*/ 70 h 421"/>
                  <a:gd name="T20" fmla="*/ 469 w 904"/>
                  <a:gd name="T21" fmla="*/ 72 h 421"/>
                  <a:gd name="T22" fmla="*/ 484 w 904"/>
                  <a:gd name="T23" fmla="*/ 76 h 421"/>
                  <a:gd name="T24" fmla="*/ 499 w 904"/>
                  <a:gd name="T25" fmla="*/ 85 h 421"/>
                  <a:gd name="T26" fmla="*/ 509 w 904"/>
                  <a:gd name="T27" fmla="*/ 100 h 421"/>
                  <a:gd name="T28" fmla="*/ 511 w 904"/>
                  <a:gd name="T29" fmla="*/ 123 h 421"/>
                  <a:gd name="T30" fmla="*/ 500 w 904"/>
                  <a:gd name="T31" fmla="*/ 155 h 421"/>
                  <a:gd name="T32" fmla="*/ 474 w 904"/>
                  <a:gd name="T33" fmla="*/ 199 h 421"/>
                  <a:gd name="T34" fmla="*/ 524 w 904"/>
                  <a:gd name="T35" fmla="*/ 270 h 421"/>
                  <a:gd name="T36" fmla="*/ 611 w 904"/>
                  <a:gd name="T37" fmla="*/ 1 h 421"/>
                  <a:gd name="T38" fmla="*/ 626 w 904"/>
                  <a:gd name="T39" fmla="*/ 10 h 421"/>
                  <a:gd name="T40" fmla="*/ 656 w 904"/>
                  <a:gd name="T41" fmla="*/ 27 h 421"/>
                  <a:gd name="T42" fmla="*/ 700 w 904"/>
                  <a:gd name="T43" fmla="*/ 48 h 421"/>
                  <a:gd name="T44" fmla="*/ 755 w 904"/>
                  <a:gd name="T45" fmla="*/ 74 h 421"/>
                  <a:gd name="T46" fmla="*/ 814 w 904"/>
                  <a:gd name="T47" fmla="*/ 99 h 421"/>
                  <a:gd name="T48" fmla="*/ 856 w 904"/>
                  <a:gd name="T49" fmla="*/ 130 h 421"/>
                  <a:gd name="T50" fmla="*/ 881 w 904"/>
                  <a:gd name="T51" fmla="*/ 174 h 421"/>
                  <a:gd name="T52" fmla="*/ 895 w 904"/>
                  <a:gd name="T53" fmla="*/ 228 h 421"/>
                  <a:gd name="T54" fmla="*/ 901 w 904"/>
                  <a:gd name="T55" fmla="*/ 295 h 421"/>
                  <a:gd name="T56" fmla="*/ 904 w 904"/>
                  <a:gd name="T57" fmla="*/ 375 h 421"/>
                  <a:gd name="T58" fmla="*/ 0 w 904"/>
                  <a:gd name="T59" fmla="*/ 421 h 421"/>
                  <a:gd name="T60" fmla="*/ 1 w 904"/>
                  <a:gd name="T61" fmla="*/ 333 h 421"/>
                  <a:gd name="T62" fmla="*/ 4 w 904"/>
                  <a:gd name="T63" fmla="*/ 259 h 421"/>
                  <a:gd name="T64" fmla="*/ 14 w 904"/>
                  <a:gd name="T65" fmla="*/ 199 h 421"/>
                  <a:gd name="T66" fmla="*/ 33 w 904"/>
                  <a:gd name="T67" fmla="*/ 150 h 421"/>
                  <a:gd name="T68" fmla="*/ 66 w 904"/>
                  <a:gd name="T69" fmla="*/ 113 h 421"/>
                  <a:gd name="T70" fmla="*/ 116 w 904"/>
                  <a:gd name="T71" fmla="*/ 86 h 421"/>
                  <a:gd name="T72" fmla="*/ 177 w 904"/>
                  <a:gd name="T73" fmla="*/ 60 h 421"/>
                  <a:gd name="T74" fmla="*/ 227 w 904"/>
                  <a:gd name="T75" fmla="*/ 37 h 421"/>
                  <a:gd name="T76" fmla="*/ 264 w 904"/>
                  <a:gd name="T77" fmla="*/ 18 h 421"/>
                  <a:gd name="T78" fmla="*/ 286 w 904"/>
                  <a:gd name="T79" fmla="*/ 5 h 421"/>
                  <a:gd name="T80" fmla="*/ 294 w 904"/>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4" h="421">
                    <a:moveTo>
                      <a:pt x="294" y="0"/>
                    </a:moveTo>
                    <a:lnTo>
                      <a:pt x="379" y="270"/>
                    </a:lnTo>
                    <a:lnTo>
                      <a:pt x="390" y="308"/>
                    </a:lnTo>
                    <a:lnTo>
                      <a:pt x="429" y="199"/>
                    </a:lnTo>
                    <a:lnTo>
                      <a:pt x="413" y="176"/>
                    </a:lnTo>
                    <a:lnTo>
                      <a:pt x="403" y="155"/>
                    </a:lnTo>
                    <a:lnTo>
                      <a:pt x="396" y="138"/>
                    </a:lnTo>
                    <a:lnTo>
                      <a:pt x="392" y="123"/>
                    </a:lnTo>
                    <a:lnTo>
                      <a:pt x="392" y="111"/>
                    </a:lnTo>
                    <a:lnTo>
                      <a:pt x="394" y="100"/>
                    </a:lnTo>
                    <a:lnTo>
                      <a:pt x="398" y="92"/>
                    </a:lnTo>
                    <a:lnTo>
                      <a:pt x="404" y="85"/>
                    </a:lnTo>
                    <a:lnTo>
                      <a:pt x="411" y="80"/>
                    </a:lnTo>
                    <a:lnTo>
                      <a:pt x="419" y="76"/>
                    </a:lnTo>
                    <a:lnTo>
                      <a:pt x="427" y="73"/>
                    </a:lnTo>
                    <a:lnTo>
                      <a:pt x="435" y="72"/>
                    </a:lnTo>
                    <a:lnTo>
                      <a:pt x="442" y="71"/>
                    </a:lnTo>
                    <a:lnTo>
                      <a:pt x="447" y="70"/>
                    </a:lnTo>
                    <a:lnTo>
                      <a:pt x="452" y="70"/>
                    </a:lnTo>
                    <a:lnTo>
                      <a:pt x="456" y="70"/>
                    </a:lnTo>
                    <a:lnTo>
                      <a:pt x="462" y="71"/>
                    </a:lnTo>
                    <a:lnTo>
                      <a:pt x="469" y="72"/>
                    </a:lnTo>
                    <a:lnTo>
                      <a:pt x="476" y="73"/>
                    </a:lnTo>
                    <a:lnTo>
                      <a:pt x="484" y="76"/>
                    </a:lnTo>
                    <a:lnTo>
                      <a:pt x="492" y="80"/>
                    </a:lnTo>
                    <a:lnTo>
                      <a:pt x="499" y="85"/>
                    </a:lnTo>
                    <a:lnTo>
                      <a:pt x="505" y="92"/>
                    </a:lnTo>
                    <a:lnTo>
                      <a:pt x="509" y="100"/>
                    </a:lnTo>
                    <a:lnTo>
                      <a:pt x="511" y="111"/>
                    </a:lnTo>
                    <a:lnTo>
                      <a:pt x="511" y="123"/>
                    </a:lnTo>
                    <a:lnTo>
                      <a:pt x="507" y="138"/>
                    </a:lnTo>
                    <a:lnTo>
                      <a:pt x="500" y="155"/>
                    </a:lnTo>
                    <a:lnTo>
                      <a:pt x="490" y="176"/>
                    </a:lnTo>
                    <a:lnTo>
                      <a:pt x="474" y="199"/>
                    </a:lnTo>
                    <a:lnTo>
                      <a:pt x="513" y="308"/>
                    </a:lnTo>
                    <a:lnTo>
                      <a:pt x="524" y="270"/>
                    </a:lnTo>
                    <a:lnTo>
                      <a:pt x="609" y="0"/>
                    </a:lnTo>
                    <a:lnTo>
                      <a:pt x="611" y="1"/>
                    </a:lnTo>
                    <a:lnTo>
                      <a:pt x="617" y="5"/>
                    </a:lnTo>
                    <a:lnTo>
                      <a:pt x="626" y="10"/>
                    </a:lnTo>
                    <a:lnTo>
                      <a:pt x="639" y="18"/>
                    </a:lnTo>
                    <a:lnTo>
                      <a:pt x="656" y="27"/>
                    </a:lnTo>
                    <a:lnTo>
                      <a:pt x="677" y="37"/>
                    </a:lnTo>
                    <a:lnTo>
                      <a:pt x="700" y="48"/>
                    </a:lnTo>
                    <a:lnTo>
                      <a:pt x="726" y="60"/>
                    </a:lnTo>
                    <a:lnTo>
                      <a:pt x="755" y="74"/>
                    </a:lnTo>
                    <a:lnTo>
                      <a:pt x="787" y="86"/>
                    </a:lnTo>
                    <a:lnTo>
                      <a:pt x="814" y="99"/>
                    </a:lnTo>
                    <a:lnTo>
                      <a:pt x="837" y="113"/>
                    </a:lnTo>
                    <a:lnTo>
                      <a:pt x="856" y="130"/>
                    </a:lnTo>
                    <a:lnTo>
                      <a:pt x="870" y="150"/>
                    </a:lnTo>
                    <a:lnTo>
                      <a:pt x="881" y="174"/>
                    </a:lnTo>
                    <a:lnTo>
                      <a:pt x="889" y="199"/>
                    </a:lnTo>
                    <a:lnTo>
                      <a:pt x="895" y="228"/>
                    </a:lnTo>
                    <a:lnTo>
                      <a:pt x="899" y="259"/>
                    </a:lnTo>
                    <a:lnTo>
                      <a:pt x="901" y="295"/>
                    </a:lnTo>
                    <a:lnTo>
                      <a:pt x="903" y="333"/>
                    </a:lnTo>
                    <a:lnTo>
                      <a:pt x="904" y="375"/>
                    </a:lnTo>
                    <a:lnTo>
                      <a:pt x="904" y="421"/>
                    </a:lnTo>
                    <a:lnTo>
                      <a:pt x="0" y="421"/>
                    </a:lnTo>
                    <a:lnTo>
                      <a:pt x="1" y="375"/>
                    </a:lnTo>
                    <a:lnTo>
                      <a:pt x="1" y="333"/>
                    </a:lnTo>
                    <a:lnTo>
                      <a:pt x="2" y="295"/>
                    </a:lnTo>
                    <a:lnTo>
                      <a:pt x="4" y="259"/>
                    </a:lnTo>
                    <a:lnTo>
                      <a:pt x="8" y="228"/>
                    </a:lnTo>
                    <a:lnTo>
                      <a:pt x="14" y="199"/>
                    </a:lnTo>
                    <a:lnTo>
                      <a:pt x="22" y="174"/>
                    </a:lnTo>
                    <a:lnTo>
                      <a:pt x="33" y="150"/>
                    </a:lnTo>
                    <a:lnTo>
                      <a:pt x="48" y="130"/>
                    </a:lnTo>
                    <a:lnTo>
                      <a:pt x="66" y="113"/>
                    </a:lnTo>
                    <a:lnTo>
                      <a:pt x="89" y="99"/>
                    </a:lnTo>
                    <a:lnTo>
                      <a:pt x="116" y="86"/>
                    </a:lnTo>
                    <a:lnTo>
                      <a:pt x="148" y="74"/>
                    </a:lnTo>
                    <a:lnTo>
                      <a:pt x="177" y="60"/>
                    </a:lnTo>
                    <a:lnTo>
                      <a:pt x="204" y="48"/>
                    </a:lnTo>
                    <a:lnTo>
                      <a:pt x="227" y="37"/>
                    </a:lnTo>
                    <a:lnTo>
                      <a:pt x="247" y="27"/>
                    </a:lnTo>
                    <a:lnTo>
                      <a:pt x="264" y="18"/>
                    </a:lnTo>
                    <a:lnTo>
                      <a:pt x="277" y="10"/>
                    </a:lnTo>
                    <a:lnTo>
                      <a:pt x="286" y="5"/>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9" name="Freeform 1438"/>
              <p:cNvSpPr>
                <a:spLocks/>
              </p:cNvSpPr>
              <p:nvPr/>
            </p:nvSpPr>
            <p:spPr bwMode="auto">
              <a:xfrm>
                <a:off x="8840788" y="5448300"/>
                <a:ext cx="44450" cy="58738"/>
              </a:xfrm>
              <a:custGeom>
                <a:avLst/>
                <a:gdLst>
                  <a:gd name="T0" fmla="*/ 277 w 476"/>
                  <a:gd name="T1" fmla="*/ 3 h 637"/>
                  <a:gd name="T2" fmla="*/ 320 w 476"/>
                  <a:gd name="T3" fmla="*/ 15 h 637"/>
                  <a:gd name="T4" fmla="*/ 356 w 476"/>
                  <a:gd name="T5" fmla="*/ 36 h 637"/>
                  <a:gd name="T6" fmla="*/ 381 w 476"/>
                  <a:gd name="T7" fmla="*/ 59 h 637"/>
                  <a:gd name="T8" fmla="*/ 392 w 476"/>
                  <a:gd name="T9" fmla="*/ 75 h 637"/>
                  <a:gd name="T10" fmla="*/ 395 w 476"/>
                  <a:gd name="T11" fmla="*/ 77 h 637"/>
                  <a:gd name="T12" fmla="*/ 402 w 476"/>
                  <a:gd name="T13" fmla="*/ 79 h 637"/>
                  <a:gd name="T14" fmla="*/ 414 w 476"/>
                  <a:gd name="T15" fmla="*/ 84 h 637"/>
                  <a:gd name="T16" fmla="*/ 429 w 476"/>
                  <a:gd name="T17" fmla="*/ 96 h 637"/>
                  <a:gd name="T18" fmla="*/ 443 w 476"/>
                  <a:gd name="T19" fmla="*/ 115 h 637"/>
                  <a:gd name="T20" fmla="*/ 455 w 476"/>
                  <a:gd name="T21" fmla="*/ 143 h 637"/>
                  <a:gd name="T22" fmla="*/ 462 w 476"/>
                  <a:gd name="T23" fmla="*/ 185 h 637"/>
                  <a:gd name="T24" fmla="*/ 460 w 476"/>
                  <a:gd name="T25" fmla="*/ 240 h 637"/>
                  <a:gd name="T26" fmla="*/ 447 w 476"/>
                  <a:gd name="T27" fmla="*/ 303 h 637"/>
                  <a:gd name="T28" fmla="*/ 460 w 476"/>
                  <a:gd name="T29" fmla="*/ 305 h 637"/>
                  <a:gd name="T30" fmla="*/ 470 w 476"/>
                  <a:gd name="T31" fmla="*/ 313 h 637"/>
                  <a:gd name="T32" fmla="*/ 476 w 476"/>
                  <a:gd name="T33" fmla="*/ 331 h 637"/>
                  <a:gd name="T34" fmla="*/ 473 w 476"/>
                  <a:gd name="T35" fmla="*/ 363 h 637"/>
                  <a:gd name="T36" fmla="*/ 460 w 476"/>
                  <a:gd name="T37" fmla="*/ 409 h 637"/>
                  <a:gd name="T38" fmla="*/ 445 w 476"/>
                  <a:gd name="T39" fmla="*/ 440 h 637"/>
                  <a:gd name="T40" fmla="*/ 432 w 476"/>
                  <a:gd name="T41" fmla="*/ 453 h 637"/>
                  <a:gd name="T42" fmla="*/ 421 w 476"/>
                  <a:gd name="T43" fmla="*/ 479 h 637"/>
                  <a:gd name="T44" fmla="*/ 399 w 476"/>
                  <a:gd name="T45" fmla="*/ 530 h 637"/>
                  <a:gd name="T46" fmla="*/ 364 w 476"/>
                  <a:gd name="T47" fmla="*/ 577 h 637"/>
                  <a:gd name="T48" fmla="*/ 316 w 476"/>
                  <a:gd name="T49" fmla="*/ 615 h 637"/>
                  <a:gd name="T50" fmla="*/ 263 w 476"/>
                  <a:gd name="T51" fmla="*/ 635 h 637"/>
                  <a:gd name="T52" fmla="*/ 212 w 476"/>
                  <a:gd name="T53" fmla="*/ 635 h 637"/>
                  <a:gd name="T54" fmla="*/ 158 w 476"/>
                  <a:gd name="T55" fmla="*/ 615 h 637"/>
                  <a:gd name="T56" fmla="*/ 110 w 476"/>
                  <a:gd name="T57" fmla="*/ 577 h 637"/>
                  <a:gd name="T58" fmla="*/ 74 w 476"/>
                  <a:gd name="T59" fmla="*/ 530 h 637"/>
                  <a:gd name="T60" fmla="*/ 53 w 476"/>
                  <a:gd name="T61" fmla="*/ 479 h 637"/>
                  <a:gd name="T62" fmla="*/ 42 w 476"/>
                  <a:gd name="T63" fmla="*/ 453 h 637"/>
                  <a:gd name="T64" fmla="*/ 29 w 476"/>
                  <a:gd name="T65" fmla="*/ 440 h 637"/>
                  <a:gd name="T66" fmla="*/ 15 w 476"/>
                  <a:gd name="T67" fmla="*/ 409 h 637"/>
                  <a:gd name="T68" fmla="*/ 2 w 476"/>
                  <a:gd name="T69" fmla="*/ 363 h 637"/>
                  <a:gd name="T70" fmla="*/ 0 w 476"/>
                  <a:gd name="T71" fmla="*/ 331 h 637"/>
                  <a:gd name="T72" fmla="*/ 5 w 476"/>
                  <a:gd name="T73" fmla="*/ 313 h 637"/>
                  <a:gd name="T74" fmla="*/ 15 w 476"/>
                  <a:gd name="T75" fmla="*/ 305 h 637"/>
                  <a:gd name="T76" fmla="*/ 27 w 476"/>
                  <a:gd name="T77" fmla="*/ 303 h 637"/>
                  <a:gd name="T78" fmla="*/ 19 w 476"/>
                  <a:gd name="T79" fmla="*/ 273 h 637"/>
                  <a:gd name="T80" fmla="*/ 14 w 476"/>
                  <a:gd name="T81" fmla="*/ 208 h 637"/>
                  <a:gd name="T82" fmla="*/ 28 w 476"/>
                  <a:gd name="T83" fmla="*/ 147 h 637"/>
                  <a:gd name="T84" fmla="*/ 57 w 476"/>
                  <a:gd name="T85" fmla="*/ 99 h 637"/>
                  <a:gd name="T86" fmla="*/ 99 w 476"/>
                  <a:gd name="T87" fmla="*/ 55 h 637"/>
                  <a:gd name="T88" fmla="*/ 151 w 476"/>
                  <a:gd name="T89" fmla="*/ 21 h 637"/>
                  <a:gd name="T90" fmla="*/ 199 w 476"/>
                  <a:gd name="T91" fmla="*/ 4 h 637"/>
                  <a:gd name="T92" fmla="*/ 251 w 476"/>
                  <a:gd name="T93" fmla="*/ 0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6" h="637">
                    <a:moveTo>
                      <a:pt x="251" y="0"/>
                    </a:moveTo>
                    <a:lnTo>
                      <a:pt x="277" y="3"/>
                    </a:lnTo>
                    <a:lnTo>
                      <a:pt x="300" y="8"/>
                    </a:lnTo>
                    <a:lnTo>
                      <a:pt x="320" y="15"/>
                    </a:lnTo>
                    <a:lnTo>
                      <a:pt x="338" y="24"/>
                    </a:lnTo>
                    <a:lnTo>
                      <a:pt x="356" y="36"/>
                    </a:lnTo>
                    <a:lnTo>
                      <a:pt x="370" y="48"/>
                    </a:lnTo>
                    <a:lnTo>
                      <a:pt x="381" y="59"/>
                    </a:lnTo>
                    <a:lnTo>
                      <a:pt x="388" y="68"/>
                    </a:lnTo>
                    <a:lnTo>
                      <a:pt x="392" y="75"/>
                    </a:lnTo>
                    <a:lnTo>
                      <a:pt x="394" y="77"/>
                    </a:lnTo>
                    <a:lnTo>
                      <a:pt x="395" y="77"/>
                    </a:lnTo>
                    <a:lnTo>
                      <a:pt x="398" y="78"/>
                    </a:lnTo>
                    <a:lnTo>
                      <a:pt x="402" y="79"/>
                    </a:lnTo>
                    <a:lnTo>
                      <a:pt x="408" y="81"/>
                    </a:lnTo>
                    <a:lnTo>
                      <a:pt x="414" y="84"/>
                    </a:lnTo>
                    <a:lnTo>
                      <a:pt x="421" y="89"/>
                    </a:lnTo>
                    <a:lnTo>
                      <a:pt x="429" y="96"/>
                    </a:lnTo>
                    <a:lnTo>
                      <a:pt x="436" y="104"/>
                    </a:lnTo>
                    <a:lnTo>
                      <a:pt x="443" y="115"/>
                    </a:lnTo>
                    <a:lnTo>
                      <a:pt x="449" y="128"/>
                    </a:lnTo>
                    <a:lnTo>
                      <a:pt x="455" y="143"/>
                    </a:lnTo>
                    <a:lnTo>
                      <a:pt x="460" y="162"/>
                    </a:lnTo>
                    <a:lnTo>
                      <a:pt x="462" y="185"/>
                    </a:lnTo>
                    <a:lnTo>
                      <a:pt x="462" y="211"/>
                    </a:lnTo>
                    <a:lnTo>
                      <a:pt x="460" y="240"/>
                    </a:lnTo>
                    <a:lnTo>
                      <a:pt x="455" y="273"/>
                    </a:lnTo>
                    <a:lnTo>
                      <a:pt x="447" y="303"/>
                    </a:lnTo>
                    <a:lnTo>
                      <a:pt x="453" y="303"/>
                    </a:lnTo>
                    <a:lnTo>
                      <a:pt x="460" y="305"/>
                    </a:lnTo>
                    <a:lnTo>
                      <a:pt x="466" y="308"/>
                    </a:lnTo>
                    <a:lnTo>
                      <a:pt x="470" y="313"/>
                    </a:lnTo>
                    <a:lnTo>
                      <a:pt x="474" y="320"/>
                    </a:lnTo>
                    <a:lnTo>
                      <a:pt x="476" y="331"/>
                    </a:lnTo>
                    <a:lnTo>
                      <a:pt x="476" y="345"/>
                    </a:lnTo>
                    <a:lnTo>
                      <a:pt x="473" y="363"/>
                    </a:lnTo>
                    <a:lnTo>
                      <a:pt x="467" y="386"/>
                    </a:lnTo>
                    <a:lnTo>
                      <a:pt x="460" y="409"/>
                    </a:lnTo>
                    <a:lnTo>
                      <a:pt x="452" y="427"/>
                    </a:lnTo>
                    <a:lnTo>
                      <a:pt x="445" y="440"/>
                    </a:lnTo>
                    <a:lnTo>
                      <a:pt x="438" y="448"/>
                    </a:lnTo>
                    <a:lnTo>
                      <a:pt x="432" y="453"/>
                    </a:lnTo>
                    <a:lnTo>
                      <a:pt x="427" y="455"/>
                    </a:lnTo>
                    <a:lnTo>
                      <a:pt x="421" y="479"/>
                    </a:lnTo>
                    <a:lnTo>
                      <a:pt x="412" y="505"/>
                    </a:lnTo>
                    <a:lnTo>
                      <a:pt x="399" y="530"/>
                    </a:lnTo>
                    <a:lnTo>
                      <a:pt x="383" y="555"/>
                    </a:lnTo>
                    <a:lnTo>
                      <a:pt x="364" y="577"/>
                    </a:lnTo>
                    <a:lnTo>
                      <a:pt x="342" y="599"/>
                    </a:lnTo>
                    <a:lnTo>
                      <a:pt x="316" y="615"/>
                    </a:lnTo>
                    <a:lnTo>
                      <a:pt x="288" y="628"/>
                    </a:lnTo>
                    <a:lnTo>
                      <a:pt x="263" y="635"/>
                    </a:lnTo>
                    <a:lnTo>
                      <a:pt x="237" y="637"/>
                    </a:lnTo>
                    <a:lnTo>
                      <a:pt x="212" y="635"/>
                    </a:lnTo>
                    <a:lnTo>
                      <a:pt x="186" y="628"/>
                    </a:lnTo>
                    <a:lnTo>
                      <a:pt x="158" y="615"/>
                    </a:lnTo>
                    <a:lnTo>
                      <a:pt x="132" y="599"/>
                    </a:lnTo>
                    <a:lnTo>
                      <a:pt x="110" y="577"/>
                    </a:lnTo>
                    <a:lnTo>
                      <a:pt x="90" y="555"/>
                    </a:lnTo>
                    <a:lnTo>
                      <a:pt x="74" y="530"/>
                    </a:lnTo>
                    <a:lnTo>
                      <a:pt x="62" y="505"/>
                    </a:lnTo>
                    <a:lnTo>
                      <a:pt x="53" y="479"/>
                    </a:lnTo>
                    <a:lnTo>
                      <a:pt x="48" y="455"/>
                    </a:lnTo>
                    <a:lnTo>
                      <a:pt x="42" y="453"/>
                    </a:lnTo>
                    <a:lnTo>
                      <a:pt x="36" y="448"/>
                    </a:lnTo>
                    <a:lnTo>
                      <a:pt x="29" y="440"/>
                    </a:lnTo>
                    <a:lnTo>
                      <a:pt x="22" y="427"/>
                    </a:lnTo>
                    <a:lnTo>
                      <a:pt x="15" y="409"/>
                    </a:lnTo>
                    <a:lnTo>
                      <a:pt x="8" y="386"/>
                    </a:lnTo>
                    <a:lnTo>
                      <a:pt x="2" y="363"/>
                    </a:lnTo>
                    <a:lnTo>
                      <a:pt x="0" y="345"/>
                    </a:lnTo>
                    <a:lnTo>
                      <a:pt x="0" y="331"/>
                    </a:lnTo>
                    <a:lnTo>
                      <a:pt x="1" y="320"/>
                    </a:lnTo>
                    <a:lnTo>
                      <a:pt x="5" y="313"/>
                    </a:lnTo>
                    <a:lnTo>
                      <a:pt x="10" y="308"/>
                    </a:lnTo>
                    <a:lnTo>
                      <a:pt x="15" y="305"/>
                    </a:lnTo>
                    <a:lnTo>
                      <a:pt x="21" y="303"/>
                    </a:lnTo>
                    <a:lnTo>
                      <a:pt x="27" y="303"/>
                    </a:lnTo>
                    <a:lnTo>
                      <a:pt x="23" y="289"/>
                    </a:lnTo>
                    <a:lnTo>
                      <a:pt x="19" y="273"/>
                    </a:lnTo>
                    <a:lnTo>
                      <a:pt x="14" y="240"/>
                    </a:lnTo>
                    <a:lnTo>
                      <a:pt x="14" y="208"/>
                    </a:lnTo>
                    <a:lnTo>
                      <a:pt x="19" y="177"/>
                    </a:lnTo>
                    <a:lnTo>
                      <a:pt x="28" y="147"/>
                    </a:lnTo>
                    <a:lnTo>
                      <a:pt x="41" y="122"/>
                    </a:lnTo>
                    <a:lnTo>
                      <a:pt x="57" y="99"/>
                    </a:lnTo>
                    <a:lnTo>
                      <a:pt x="75" y="79"/>
                    </a:lnTo>
                    <a:lnTo>
                      <a:pt x="99" y="55"/>
                    </a:lnTo>
                    <a:lnTo>
                      <a:pt x="126" y="35"/>
                    </a:lnTo>
                    <a:lnTo>
                      <a:pt x="151" y="21"/>
                    </a:lnTo>
                    <a:lnTo>
                      <a:pt x="177" y="10"/>
                    </a:lnTo>
                    <a:lnTo>
                      <a:pt x="199" y="4"/>
                    </a:lnTo>
                    <a:lnTo>
                      <a:pt x="223" y="1"/>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0" name="Freeform 1439"/>
              <p:cNvSpPr>
                <a:spLocks/>
              </p:cNvSpPr>
              <p:nvPr/>
            </p:nvSpPr>
            <p:spPr bwMode="auto">
              <a:xfrm>
                <a:off x="8597900" y="5507038"/>
                <a:ext cx="84138" cy="38100"/>
              </a:xfrm>
              <a:custGeom>
                <a:avLst/>
                <a:gdLst>
                  <a:gd name="T0" fmla="*/ 379 w 905"/>
                  <a:gd name="T1" fmla="*/ 270 h 421"/>
                  <a:gd name="T2" fmla="*/ 429 w 905"/>
                  <a:gd name="T3" fmla="*/ 199 h 421"/>
                  <a:gd name="T4" fmla="*/ 403 w 905"/>
                  <a:gd name="T5" fmla="*/ 155 h 421"/>
                  <a:gd name="T6" fmla="*/ 393 w 905"/>
                  <a:gd name="T7" fmla="*/ 123 h 421"/>
                  <a:gd name="T8" fmla="*/ 394 w 905"/>
                  <a:gd name="T9" fmla="*/ 100 h 421"/>
                  <a:gd name="T10" fmla="*/ 405 w 905"/>
                  <a:gd name="T11" fmla="*/ 85 h 421"/>
                  <a:gd name="T12" fmla="*/ 419 w 905"/>
                  <a:gd name="T13" fmla="*/ 76 h 421"/>
                  <a:gd name="T14" fmla="*/ 435 w 905"/>
                  <a:gd name="T15" fmla="*/ 72 h 421"/>
                  <a:gd name="T16" fmla="*/ 448 w 905"/>
                  <a:gd name="T17" fmla="*/ 70 h 421"/>
                  <a:gd name="T18" fmla="*/ 456 w 905"/>
                  <a:gd name="T19" fmla="*/ 70 h 421"/>
                  <a:gd name="T20" fmla="*/ 469 w 905"/>
                  <a:gd name="T21" fmla="*/ 72 h 421"/>
                  <a:gd name="T22" fmla="*/ 484 w 905"/>
                  <a:gd name="T23" fmla="*/ 76 h 421"/>
                  <a:gd name="T24" fmla="*/ 499 w 905"/>
                  <a:gd name="T25" fmla="*/ 85 h 421"/>
                  <a:gd name="T26" fmla="*/ 509 w 905"/>
                  <a:gd name="T27" fmla="*/ 100 h 421"/>
                  <a:gd name="T28" fmla="*/ 511 w 905"/>
                  <a:gd name="T29" fmla="*/ 123 h 421"/>
                  <a:gd name="T30" fmla="*/ 501 w 905"/>
                  <a:gd name="T31" fmla="*/ 155 h 421"/>
                  <a:gd name="T32" fmla="*/ 475 w 905"/>
                  <a:gd name="T33" fmla="*/ 199 h 421"/>
                  <a:gd name="T34" fmla="*/ 524 w 905"/>
                  <a:gd name="T35" fmla="*/ 270 h 421"/>
                  <a:gd name="T36" fmla="*/ 611 w 905"/>
                  <a:gd name="T37" fmla="*/ 1 h 421"/>
                  <a:gd name="T38" fmla="*/ 627 w 905"/>
                  <a:gd name="T39" fmla="*/ 10 h 421"/>
                  <a:gd name="T40" fmla="*/ 656 w 905"/>
                  <a:gd name="T41" fmla="*/ 27 h 421"/>
                  <a:gd name="T42" fmla="*/ 699 w 905"/>
                  <a:gd name="T43" fmla="*/ 48 h 421"/>
                  <a:gd name="T44" fmla="*/ 755 w 905"/>
                  <a:gd name="T45" fmla="*/ 74 h 421"/>
                  <a:gd name="T46" fmla="*/ 815 w 905"/>
                  <a:gd name="T47" fmla="*/ 99 h 421"/>
                  <a:gd name="T48" fmla="*/ 856 w 905"/>
                  <a:gd name="T49" fmla="*/ 130 h 421"/>
                  <a:gd name="T50" fmla="*/ 881 w 905"/>
                  <a:gd name="T51" fmla="*/ 174 h 421"/>
                  <a:gd name="T52" fmla="*/ 895 w 905"/>
                  <a:gd name="T53" fmla="*/ 228 h 421"/>
                  <a:gd name="T54" fmla="*/ 902 w 905"/>
                  <a:gd name="T55" fmla="*/ 295 h 421"/>
                  <a:gd name="T56" fmla="*/ 904 w 905"/>
                  <a:gd name="T57" fmla="*/ 375 h 421"/>
                  <a:gd name="T58" fmla="*/ 0 w 905"/>
                  <a:gd name="T59" fmla="*/ 421 h 421"/>
                  <a:gd name="T60" fmla="*/ 1 w 905"/>
                  <a:gd name="T61" fmla="*/ 333 h 421"/>
                  <a:gd name="T62" fmla="*/ 5 w 905"/>
                  <a:gd name="T63" fmla="*/ 259 h 421"/>
                  <a:gd name="T64" fmla="*/ 14 w 905"/>
                  <a:gd name="T65" fmla="*/ 199 h 421"/>
                  <a:gd name="T66" fmla="*/ 33 w 905"/>
                  <a:gd name="T67" fmla="*/ 150 h 421"/>
                  <a:gd name="T68" fmla="*/ 66 w 905"/>
                  <a:gd name="T69" fmla="*/ 113 h 421"/>
                  <a:gd name="T70" fmla="*/ 117 w 905"/>
                  <a:gd name="T71" fmla="*/ 86 h 421"/>
                  <a:gd name="T72" fmla="*/ 177 w 905"/>
                  <a:gd name="T73" fmla="*/ 60 h 421"/>
                  <a:gd name="T74" fmla="*/ 227 w 905"/>
                  <a:gd name="T75" fmla="*/ 37 h 421"/>
                  <a:gd name="T76" fmla="*/ 264 w 905"/>
                  <a:gd name="T77" fmla="*/ 18 h 421"/>
                  <a:gd name="T78" fmla="*/ 286 w 905"/>
                  <a:gd name="T79" fmla="*/ 5 h 421"/>
                  <a:gd name="T80" fmla="*/ 294 w 905"/>
                  <a:gd name="T8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05" h="421">
                    <a:moveTo>
                      <a:pt x="294" y="0"/>
                    </a:moveTo>
                    <a:lnTo>
                      <a:pt x="379" y="270"/>
                    </a:lnTo>
                    <a:lnTo>
                      <a:pt x="390" y="308"/>
                    </a:lnTo>
                    <a:lnTo>
                      <a:pt x="429" y="199"/>
                    </a:lnTo>
                    <a:lnTo>
                      <a:pt x="414" y="176"/>
                    </a:lnTo>
                    <a:lnTo>
                      <a:pt x="403" y="155"/>
                    </a:lnTo>
                    <a:lnTo>
                      <a:pt x="396" y="138"/>
                    </a:lnTo>
                    <a:lnTo>
                      <a:pt x="393" y="123"/>
                    </a:lnTo>
                    <a:lnTo>
                      <a:pt x="392" y="111"/>
                    </a:lnTo>
                    <a:lnTo>
                      <a:pt x="394" y="100"/>
                    </a:lnTo>
                    <a:lnTo>
                      <a:pt x="399" y="92"/>
                    </a:lnTo>
                    <a:lnTo>
                      <a:pt x="405" y="85"/>
                    </a:lnTo>
                    <a:lnTo>
                      <a:pt x="412" y="80"/>
                    </a:lnTo>
                    <a:lnTo>
                      <a:pt x="419" y="76"/>
                    </a:lnTo>
                    <a:lnTo>
                      <a:pt x="427" y="73"/>
                    </a:lnTo>
                    <a:lnTo>
                      <a:pt x="435" y="72"/>
                    </a:lnTo>
                    <a:lnTo>
                      <a:pt x="442" y="71"/>
                    </a:lnTo>
                    <a:lnTo>
                      <a:pt x="448" y="70"/>
                    </a:lnTo>
                    <a:lnTo>
                      <a:pt x="452" y="70"/>
                    </a:lnTo>
                    <a:lnTo>
                      <a:pt x="456" y="70"/>
                    </a:lnTo>
                    <a:lnTo>
                      <a:pt x="462" y="71"/>
                    </a:lnTo>
                    <a:lnTo>
                      <a:pt x="469" y="72"/>
                    </a:lnTo>
                    <a:lnTo>
                      <a:pt x="476" y="73"/>
                    </a:lnTo>
                    <a:lnTo>
                      <a:pt x="484" y="76"/>
                    </a:lnTo>
                    <a:lnTo>
                      <a:pt x="492" y="80"/>
                    </a:lnTo>
                    <a:lnTo>
                      <a:pt x="499" y="85"/>
                    </a:lnTo>
                    <a:lnTo>
                      <a:pt x="505" y="92"/>
                    </a:lnTo>
                    <a:lnTo>
                      <a:pt x="509" y="100"/>
                    </a:lnTo>
                    <a:lnTo>
                      <a:pt x="511" y="111"/>
                    </a:lnTo>
                    <a:lnTo>
                      <a:pt x="511" y="123"/>
                    </a:lnTo>
                    <a:lnTo>
                      <a:pt x="507" y="138"/>
                    </a:lnTo>
                    <a:lnTo>
                      <a:pt x="501" y="155"/>
                    </a:lnTo>
                    <a:lnTo>
                      <a:pt x="490" y="176"/>
                    </a:lnTo>
                    <a:lnTo>
                      <a:pt x="475" y="199"/>
                    </a:lnTo>
                    <a:lnTo>
                      <a:pt x="513" y="308"/>
                    </a:lnTo>
                    <a:lnTo>
                      <a:pt x="524" y="270"/>
                    </a:lnTo>
                    <a:lnTo>
                      <a:pt x="609" y="0"/>
                    </a:lnTo>
                    <a:lnTo>
                      <a:pt x="611" y="1"/>
                    </a:lnTo>
                    <a:lnTo>
                      <a:pt x="617" y="5"/>
                    </a:lnTo>
                    <a:lnTo>
                      <a:pt x="627" y="10"/>
                    </a:lnTo>
                    <a:lnTo>
                      <a:pt x="640" y="18"/>
                    </a:lnTo>
                    <a:lnTo>
                      <a:pt x="656" y="27"/>
                    </a:lnTo>
                    <a:lnTo>
                      <a:pt x="676" y="37"/>
                    </a:lnTo>
                    <a:lnTo>
                      <a:pt x="699" y="48"/>
                    </a:lnTo>
                    <a:lnTo>
                      <a:pt x="726" y="60"/>
                    </a:lnTo>
                    <a:lnTo>
                      <a:pt x="755" y="74"/>
                    </a:lnTo>
                    <a:lnTo>
                      <a:pt x="787" y="86"/>
                    </a:lnTo>
                    <a:lnTo>
                      <a:pt x="815" y="99"/>
                    </a:lnTo>
                    <a:lnTo>
                      <a:pt x="837" y="113"/>
                    </a:lnTo>
                    <a:lnTo>
                      <a:pt x="856" y="130"/>
                    </a:lnTo>
                    <a:lnTo>
                      <a:pt x="870" y="150"/>
                    </a:lnTo>
                    <a:lnTo>
                      <a:pt x="881" y="174"/>
                    </a:lnTo>
                    <a:lnTo>
                      <a:pt x="890" y="199"/>
                    </a:lnTo>
                    <a:lnTo>
                      <a:pt x="895" y="228"/>
                    </a:lnTo>
                    <a:lnTo>
                      <a:pt x="899" y="259"/>
                    </a:lnTo>
                    <a:lnTo>
                      <a:pt x="902" y="295"/>
                    </a:lnTo>
                    <a:lnTo>
                      <a:pt x="903" y="333"/>
                    </a:lnTo>
                    <a:lnTo>
                      <a:pt x="904" y="375"/>
                    </a:lnTo>
                    <a:lnTo>
                      <a:pt x="905" y="421"/>
                    </a:lnTo>
                    <a:lnTo>
                      <a:pt x="0" y="421"/>
                    </a:lnTo>
                    <a:lnTo>
                      <a:pt x="1" y="375"/>
                    </a:lnTo>
                    <a:lnTo>
                      <a:pt x="1" y="333"/>
                    </a:lnTo>
                    <a:lnTo>
                      <a:pt x="3" y="295"/>
                    </a:lnTo>
                    <a:lnTo>
                      <a:pt x="5" y="259"/>
                    </a:lnTo>
                    <a:lnTo>
                      <a:pt x="8" y="228"/>
                    </a:lnTo>
                    <a:lnTo>
                      <a:pt x="14" y="199"/>
                    </a:lnTo>
                    <a:lnTo>
                      <a:pt x="22" y="174"/>
                    </a:lnTo>
                    <a:lnTo>
                      <a:pt x="33" y="150"/>
                    </a:lnTo>
                    <a:lnTo>
                      <a:pt x="48" y="130"/>
                    </a:lnTo>
                    <a:lnTo>
                      <a:pt x="66" y="113"/>
                    </a:lnTo>
                    <a:lnTo>
                      <a:pt x="89" y="99"/>
                    </a:lnTo>
                    <a:lnTo>
                      <a:pt x="117" y="86"/>
                    </a:lnTo>
                    <a:lnTo>
                      <a:pt x="149" y="74"/>
                    </a:lnTo>
                    <a:lnTo>
                      <a:pt x="177" y="60"/>
                    </a:lnTo>
                    <a:lnTo>
                      <a:pt x="204" y="48"/>
                    </a:lnTo>
                    <a:lnTo>
                      <a:pt x="227" y="37"/>
                    </a:lnTo>
                    <a:lnTo>
                      <a:pt x="247" y="27"/>
                    </a:lnTo>
                    <a:lnTo>
                      <a:pt x="264" y="18"/>
                    </a:lnTo>
                    <a:lnTo>
                      <a:pt x="277" y="10"/>
                    </a:lnTo>
                    <a:lnTo>
                      <a:pt x="286" y="5"/>
                    </a:lnTo>
                    <a:lnTo>
                      <a:pt x="292" y="1"/>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1" name="Freeform 1440"/>
              <p:cNvSpPr>
                <a:spLocks/>
              </p:cNvSpPr>
              <p:nvPr/>
            </p:nvSpPr>
            <p:spPr bwMode="auto">
              <a:xfrm>
                <a:off x="8616950" y="5448300"/>
                <a:ext cx="44450" cy="58738"/>
              </a:xfrm>
              <a:custGeom>
                <a:avLst/>
                <a:gdLst>
                  <a:gd name="T0" fmla="*/ 278 w 475"/>
                  <a:gd name="T1" fmla="*/ 3 h 637"/>
                  <a:gd name="T2" fmla="*/ 321 w 475"/>
                  <a:gd name="T3" fmla="*/ 16 h 637"/>
                  <a:gd name="T4" fmla="*/ 356 w 475"/>
                  <a:gd name="T5" fmla="*/ 36 h 637"/>
                  <a:gd name="T6" fmla="*/ 381 w 475"/>
                  <a:gd name="T7" fmla="*/ 59 h 637"/>
                  <a:gd name="T8" fmla="*/ 393 w 475"/>
                  <a:gd name="T9" fmla="*/ 75 h 637"/>
                  <a:gd name="T10" fmla="*/ 395 w 475"/>
                  <a:gd name="T11" fmla="*/ 78 h 637"/>
                  <a:gd name="T12" fmla="*/ 402 w 475"/>
                  <a:gd name="T13" fmla="*/ 79 h 637"/>
                  <a:gd name="T14" fmla="*/ 414 w 475"/>
                  <a:gd name="T15" fmla="*/ 85 h 637"/>
                  <a:gd name="T16" fmla="*/ 429 w 475"/>
                  <a:gd name="T17" fmla="*/ 96 h 637"/>
                  <a:gd name="T18" fmla="*/ 443 w 475"/>
                  <a:gd name="T19" fmla="*/ 115 h 637"/>
                  <a:gd name="T20" fmla="*/ 455 w 475"/>
                  <a:gd name="T21" fmla="*/ 144 h 637"/>
                  <a:gd name="T22" fmla="*/ 461 w 475"/>
                  <a:gd name="T23" fmla="*/ 185 h 637"/>
                  <a:gd name="T24" fmla="*/ 460 w 475"/>
                  <a:gd name="T25" fmla="*/ 240 h 637"/>
                  <a:gd name="T26" fmla="*/ 447 w 475"/>
                  <a:gd name="T27" fmla="*/ 304 h 637"/>
                  <a:gd name="T28" fmla="*/ 459 w 475"/>
                  <a:gd name="T29" fmla="*/ 305 h 637"/>
                  <a:gd name="T30" fmla="*/ 470 w 475"/>
                  <a:gd name="T31" fmla="*/ 313 h 637"/>
                  <a:gd name="T32" fmla="*/ 475 w 475"/>
                  <a:gd name="T33" fmla="*/ 331 h 637"/>
                  <a:gd name="T34" fmla="*/ 472 w 475"/>
                  <a:gd name="T35" fmla="*/ 363 h 637"/>
                  <a:gd name="T36" fmla="*/ 459 w 475"/>
                  <a:gd name="T37" fmla="*/ 410 h 637"/>
                  <a:gd name="T38" fmla="*/ 445 w 475"/>
                  <a:gd name="T39" fmla="*/ 440 h 637"/>
                  <a:gd name="T40" fmla="*/ 433 w 475"/>
                  <a:gd name="T41" fmla="*/ 453 h 637"/>
                  <a:gd name="T42" fmla="*/ 422 w 475"/>
                  <a:gd name="T43" fmla="*/ 479 h 637"/>
                  <a:gd name="T44" fmla="*/ 400 w 475"/>
                  <a:gd name="T45" fmla="*/ 531 h 637"/>
                  <a:gd name="T46" fmla="*/ 364 w 475"/>
                  <a:gd name="T47" fmla="*/ 578 h 637"/>
                  <a:gd name="T48" fmla="*/ 316 w 475"/>
                  <a:gd name="T49" fmla="*/ 616 h 637"/>
                  <a:gd name="T50" fmla="*/ 263 w 475"/>
                  <a:gd name="T51" fmla="*/ 635 h 637"/>
                  <a:gd name="T52" fmla="*/ 212 w 475"/>
                  <a:gd name="T53" fmla="*/ 635 h 637"/>
                  <a:gd name="T54" fmla="*/ 158 w 475"/>
                  <a:gd name="T55" fmla="*/ 616 h 637"/>
                  <a:gd name="T56" fmla="*/ 110 w 475"/>
                  <a:gd name="T57" fmla="*/ 578 h 637"/>
                  <a:gd name="T58" fmla="*/ 75 w 475"/>
                  <a:gd name="T59" fmla="*/ 531 h 637"/>
                  <a:gd name="T60" fmla="*/ 53 w 475"/>
                  <a:gd name="T61" fmla="*/ 479 h 637"/>
                  <a:gd name="T62" fmla="*/ 42 w 475"/>
                  <a:gd name="T63" fmla="*/ 453 h 637"/>
                  <a:gd name="T64" fmla="*/ 30 w 475"/>
                  <a:gd name="T65" fmla="*/ 440 h 637"/>
                  <a:gd name="T66" fmla="*/ 15 w 475"/>
                  <a:gd name="T67" fmla="*/ 409 h 637"/>
                  <a:gd name="T68" fmla="*/ 2 w 475"/>
                  <a:gd name="T69" fmla="*/ 363 h 637"/>
                  <a:gd name="T70" fmla="*/ 0 w 475"/>
                  <a:gd name="T71" fmla="*/ 331 h 637"/>
                  <a:gd name="T72" fmla="*/ 5 w 475"/>
                  <a:gd name="T73" fmla="*/ 312 h 637"/>
                  <a:gd name="T74" fmla="*/ 15 w 475"/>
                  <a:gd name="T75" fmla="*/ 304 h 637"/>
                  <a:gd name="T76" fmla="*/ 28 w 475"/>
                  <a:gd name="T77" fmla="*/ 303 h 637"/>
                  <a:gd name="T78" fmla="*/ 14 w 475"/>
                  <a:gd name="T79" fmla="*/ 239 h 637"/>
                  <a:gd name="T80" fmla="*/ 19 w 475"/>
                  <a:gd name="T81" fmla="*/ 177 h 637"/>
                  <a:gd name="T82" fmla="*/ 42 w 475"/>
                  <a:gd name="T83" fmla="*/ 121 h 637"/>
                  <a:gd name="T84" fmla="*/ 75 w 475"/>
                  <a:gd name="T85" fmla="*/ 78 h 637"/>
                  <a:gd name="T86" fmla="*/ 127 w 475"/>
                  <a:gd name="T87" fmla="*/ 35 h 637"/>
                  <a:gd name="T88" fmla="*/ 178 w 475"/>
                  <a:gd name="T89" fmla="*/ 9 h 637"/>
                  <a:gd name="T90" fmla="*/ 224 w 475"/>
                  <a:gd name="T91" fmla="*/ 0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75" h="637">
                    <a:moveTo>
                      <a:pt x="252" y="0"/>
                    </a:moveTo>
                    <a:lnTo>
                      <a:pt x="278" y="3"/>
                    </a:lnTo>
                    <a:lnTo>
                      <a:pt x="301" y="8"/>
                    </a:lnTo>
                    <a:lnTo>
                      <a:pt x="321" y="16"/>
                    </a:lnTo>
                    <a:lnTo>
                      <a:pt x="338" y="25"/>
                    </a:lnTo>
                    <a:lnTo>
                      <a:pt x="356" y="36"/>
                    </a:lnTo>
                    <a:lnTo>
                      <a:pt x="371" y="48"/>
                    </a:lnTo>
                    <a:lnTo>
                      <a:pt x="381" y="59"/>
                    </a:lnTo>
                    <a:lnTo>
                      <a:pt x="388" y="69"/>
                    </a:lnTo>
                    <a:lnTo>
                      <a:pt x="393" y="75"/>
                    </a:lnTo>
                    <a:lnTo>
                      <a:pt x="394" y="78"/>
                    </a:lnTo>
                    <a:lnTo>
                      <a:pt x="395" y="78"/>
                    </a:lnTo>
                    <a:lnTo>
                      <a:pt x="398" y="78"/>
                    </a:lnTo>
                    <a:lnTo>
                      <a:pt x="402" y="79"/>
                    </a:lnTo>
                    <a:lnTo>
                      <a:pt x="408" y="82"/>
                    </a:lnTo>
                    <a:lnTo>
                      <a:pt x="414" y="85"/>
                    </a:lnTo>
                    <a:lnTo>
                      <a:pt x="422" y="90"/>
                    </a:lnTo>
                    <a:lnTo>
                      <a:pt x="429" y="96"/>
                    </a:lnTo>
                    <a:lnTo>
                      <a:pt x="436" y="104"/>
                    </a:lnTo>
                    <a:lnTo>
                      <a:pt x="443" y="115"/>
                    </a:lnTo>
                    <a:lnTo>
                      <a:pt x="449" y="128"/>
                    </a:lnTo>
                    <a:lnTo>
                      <a:pt x="455" y="144"/>
                    </a:lnTo>
                    <a:lnTo>
                      <a:pt x="459" y="162"/>
                    </a:lnTo>
                    <a:lnTo>
                      <a:pt x="461" y="185"/>
                    </a:lnTo>
                    <a:lnTo>
                      <a:pt x="462" y="211"/>
                    </a:lnTo>
                    <a:lnTo>
                      <a:pt x="460" y="240"/>
                    </a:lnTo>
                    <a:lnTo>
                      <a:pt x="455" y="273"/>
                    </a:lnTo>
                    <a:lnTo>
                      <a:pt x="447" y="304"/>
                    </a:lnTo>
                    <a:lnTo>
                      <a:pt x="453" y="304"/>
                    </a:lnTo>
                    <a:lnTo>
                      <a:pt x="459" y="305"/>
                    </a:lnTo>
                    <a:lnTo>
                      <a:pt x="465" y="308"/>
                    </a:lnTo>
                    <a:lnTo>
                      <a:pt x="470" y="313"/>
                    </a:lnTo>
                    <a:lnTo>
                      <a:pt x="473" y="321"/>
                    </a:lnTo>
                    <a:lnTo>
                      <a:pt x="475" y="331"/>
                    </a:lnTo>
                    <a:lnTo>
                      <a:pt x="475" y="345"/>
                    </a:lnTo>
                    <a:lnTo>
                      <a:pt x="472" y="363"/>
                    </a:lnTo>
                    <a:lnTo>
                      <a:pt x="467" y="386"/>
                    </a:lnTo>
                    <a:lnTo>
                      <a:pt x="459" y="410"/>
                    </a:lnTo>
                    <a:lnTo>
                      <a:pt x="452" y="428"/>
                    </a:lnTo>
                    <a:lnTo>
                      <a:pt x="445" y="440"/>
                    </a:lnTo>
                    <a:lnTo>
                      <a:pt x="439" y="449"/>
                    </a:lnTo>
                    <a:lnTo>
                      <a:pt x="433" y="453"/>
                    </a:lnTo>
                    <a:lnTo>
                      <a:pt x="427" y="455"/>
                    </a:lnTo>
                    <a:lnTo>
                      <a:pt x="422" y="479"/>
                    </a:lnTo>
                    <a:lnTo>
                      <a:pt x="412" y="506"/>
                    </a:lnTo>
                    <a:lnTo>
                      <a:pt x="400" y="531"/>
                    </a:lnTo>
                    <a:lnTo>
                      <a:pt x="384" y="555"/>
                    </a:lnTo>
                    <a:lnTo>
                      <a:pt x="364" y="578"/>
                    </a:lnTo>
                    <a:lnTo>
                      <a:pt x="342" y="599"/>
                    </a:lnTo>
                    <a:lnTo>
                      <a:pt x="316" y="616"/>
                    </a:lnTo>
                    <a:lnTo>
                      <a:pt x="288" y="629"/>
                    </a:lnTo>
                    <a:lnTo>
                      <a:pt x="263" y="635"/>
                    </a:lnTo>
                    <a:lnTo>
                      <a:pt x="237" y="637"/>
                    </a:lnTo>
                    <a:lnTo>
                      <a:pt x="212" y="635"/>
                    </a:lnTo>
                    <a:lnTo>
                      <a:pt x="187" y="629"/>
                    </a:lnTo>
                    <a:lnTo>
                      <a:pt x="158" y="616"/>
                    </a:lnTo>
                    <a:lnTo>
                      <a:pt x="132" y="599"/>
                    </a:lnTo>
                    <a:lnTo>
                      <a:pt x="110" y="578"/>
                    </a:lnTo>
                    <a:lnTo>
                      <a:pt x="91" y="555"/>
                    </a:lnTo>
                    <a:lnTo>
                      <a:pt x="75" y="531"/>
                    </a:lnTo>
                    <a:lnTo>
                      <a:pt x="62" y="506"/>
                    </a:lnTo>
                    <a:lnTo>
                      <a:pt x="53" y="479"/>
                    </a:lnTo>
                    <a:lnTo>
                      <a:pt x="48" y="455"/>
                    </a:lnTo>
                    <a:lnTo>
                      <a:pt x="42" y="453"/>
                    </a:lnTo>
                    <a:lnTo>
                      <a:pt x="36" y="448"/>
                    </a:lnTo>
                    <a:lnTo>
                      <a:pt x="30" y="440"/>
                    </a:lnTo>
                    <a:lnTo>
                      <a:pt x="22" y="427"/>
                    </a:lnTo>
                    <a:lnTo>
                      <a:pt x="15" y="409"/>
                    </a:lnTo>
                    <a:lnTo>
                      <a:pt x="8" y="386"/>
                    </a:lnTo>
                    <a:lnTo>
                      <a:pt x="2" y="363"/>
                    </a:lnTo>
                    <a:lnTo>
                      <a:pt x="0" y="345"/>
                    </a:lnTo>
                    <a:lnTo>
                      <a:pt x="0" y="331"/>
                    </a:lnTo>
                    <a:lnTo>
                      <a:pt x="1" y="320"/>
                    </a:lnTo>
                    <a:lnTo>
                      <a:pt x="5" y="312"/>
                    </a:lnTo>
                    <a:lnTo>
                      <a:pt x="9" y="307"/>
                    </a:lnTo>
                    <a:lnTo>
                      <a:pt x="15" y="304"/>
                    </a:lnTo>
                    <a:lnTo>
                      <a:pt x="21" y="303"/>
                    </a:lnTo>
                    <a:lnTo>
                      <a:pt x="28" y="303"/>
                    </a:lnTo>
                    <a:lnTo>
                      <a:pt x="19" y="273"/>
                    </a:lnTo>
                    <a:lnTo>
                      <a:pt x="14" y="239"/>
                    </a:lnTo>
                    <a:lnTo>
                      <a:pt x="14" y="208"/>
                    </a:lnTo>
                    <a:lnTo>
                      <a:pt x="19" y="177"/>
                    </a:lnTo>
                    <a:lnTo>
                      <a:pt x="29" y="147"/>
                    </a:lnTo>
                    <a:lnTo>
                      <a:pt x="42" y="121"/>
                    </a:lnTo>
                    <a:lnTo>
                      <a:pt x="58" y="98"/>
                    </a:lnTo>
                    <a:lnTo>
                      <a:pt x="75" y="78"/>
                    </a:lnTo>
                    <a:lnTo>
                      <a:pt x="100" y="54"/>
                    </a:lnTo>
                    <a:lnTo>
                      <a:pt x="127" y="35"/>
                    </a:lnTo>
                    <a:lnTo>
                      <a:pt x="152" y="20"/>
                    </a:lnTo>
                    <a:lnTo>
                      <a:pt x="178" y="9"/>
                    </a:lnTo>
                    <a:lnTo>
                      <a:pt x="200" y="3"/>
                    </a:lnTo>
                    <a:lnTo>
                      <a:pt x="224" y="0"/>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52" name="Group 151"/>
            <p:cNvGrpSpPr/>
            <p:nvPr/>
          </p:nvGrpSpPr>
          <p:grpSpPr>
            <a:xfrm>
              <a:off x="9360533" y="5246688"/>
              <a:ext cx="290513" cy="288925"/>
              <a:chOff x="9359900" y="5256213"/>
              <a:chExt cx="290513" cy="288925"/>
            </a:xfrm>
          </p:grpSpPr>
          <p:sp>
            <p:nvSpPr>
              <p:cNvPr id="153" name="Freeform 1445"/>
              <p:cNvSpPr>
                <a:spLocks/>
              </p:cNvSpPr>
              <p:nvPr/>
            </p:nvSpPr>
            <p:spPr bwMode="auto">
              <a:xfrm>
                <a:off x="9556750" y="5256213"/>
                <a:ext cx="50800" cy="52387"/>
              </a:xfrm>
              <a:custGeom>
                <a:avLst/>
                <a:gdLst>
                  <a:gd name="T0" fmla="*/ 304 w 608"/>
                  <a:gd name="T1" fmla="*/ 0 h 579"/>
                  <a:gd name="T2" fmla="*/ 349 w 608"/>
                  <a:gd name="T3" fmla="*/ 3 h 579"/>
                  <a:gd name="T4" fmla="*/ 392 w 608"/>
                  <a:gd name="T5" fmla="*/ 12 h 579"/>
                  <a:gd name="T6" fmla="*/ 432 w 608"/>
                  <a:gd name="T7" fmla="*/ 27 h 579"/>
                  <a:gd name="T8" fmla="*/ 470 w 608"/>
                  <a:gd name="T9" fmla="*/ 47 h 579"/>
                  <a:gd name="T10" fmla="*/ 503 w 608"/>
                  <a:gd name="T11" fmla="*/ 71 h 579"/>
                  <a:gd name="T12" fmla="*/ 534 w 608"/>
                  <a:gd name="T13" fmla="*/ 99 h 579"/>
                  <a:gd name="T14" fmla="*/ 559 w 608"/>
                  <a:gd name="T15" fmla="*/ 132 h 579"/>
                  <a:gd name="T16" fmla="*/ 580 w 608"/>
                  <a:gd name="T17" fmla="*/ 167 h 579"/>
                  <a:gd name="T18" fmla="*/ 595 w 608"/>
                  <a:gd name="T19" fmla="*/ 206 h 579"/>
                  <a:gd name="T20" fmla="*/ 605 w 608"/>
                  <a:gd name="T21" fmla="*/ 246 h 579"/>
                  <a:gd name="T22" fmla="*/ 608 w 608"/>
                  <a:gd name="T23" fmla="*/ 289 h 579"/>
                  <a:gd name="T24" fmla="*/ 605 w 608"/>
                  <a:gd name="T25" fmla="*/ 332 h 579"/>
                  <a:gd name="T26" fmla="*/ 595 w 608"/>
                  <a:gd name="T27" fmla="*/ 372 h 579"/>
                  <a:gd name="T28" fmla="*/ 580 w 608"/>
                  <a:gd name="T29" fmla="*/ 411 h 579"/>
                  <a:gd name="T30" fmla="*/ 559 w 608"/>
                  <a:gd name="T31" fmla="*/ 446 h 579"/>
                  <a:gd name="T32" fmla="*/ 534 w 608"/>
                  <a:gd name="T33" fmla="*/ 478 h 579"/>
                  <a:gd name="T34" fmla="*/ 503 w 608"/>
                  <a:gd name="T35" fmla="*/ 507 h 579"/>
                  <a:gd name="T36" fmla="*/ 470 w 608"/>
                  <a:gd name="T37" fmla="*/ 531 h 579"/>
                  <a:gd name="T38" fmla="*/ 432 w 608"/>
                  <a:gd name="T39" fmla="*/ 552 h 579"/>
                  <a:gd name="T40" fmla="*/ 392 w 608"/>
                  <a:gd name="T41" fmla="*/ 566 h 579"/>
                  <a:gd name="T42" fmla="*/ 349 w 608"/>
                  <a:gd name="T43" fmla="*/ 575 h 579"/>
                  <a:gd name="T44" fmla="*/ 304 w 608"/>
                  <a:gd name="T45" fmla="*/ 579 h 579"/>
                  <a:gd name="T46" fmla="*/ 259 w 608"/>
                  <a:gd name="T47" fmla="*/ 575 h 579"/>
                  <a:gd name="T48" fmla="*/ 216 w 608"/>
                  <a:gd name="T49" fmla="*/ 566 h 579"/>
                  <a:gd name="T50" fmla="*/ 176 w 608"/>
                  <a:gd name="T51" fmla="*/ 552 h 579"/>
                  <a:gd name="T52" fmla="*/ 138 w 608"/>
                  <a:gd name="T53" fmla="*/ 531 h 579"/>
                  <a:gd name="T54" fmla="*/ 104 w 608"/>
                  <a:gd name="T55" fmla="*/ 507 h 579"/>
                  <a:gd name="T56" fmla="*/ 75 w 608"/>
                  <a:gd name="T57" fmla="*/ 478 h 579"/>
                  <a:gd name="T58" fmla="*/ 48 w 608"/>
                  <a:gd name="T59" fmla="*/ 446 h 579"/>
                  <a:gd name="T60" fmla="*/ 28 w 608"/>
                  <a:gd name="T61" fmla="*/ 411 h 579"/>
                  <a:gd name="T62" fmla="*/ 12 w 608"/>
                  <a:gd name="T63" fmla="*/ 372 h 579"/>
                  <a:gd name="T64" fmla="*/ 3 w 608"/>
                  <a:gd name="T65" fmla="*/ 332 h 579"/>
                  <a:gd name="T66" fmla="*/ 0 w 608"/>
                  <a:gd name="T67" fmla="*/ 289 h 579"/>
                  <a:gd name="T68" fmla="*/ 3 w 608"/>
                  <a:gd name="T69" fmla="*/ 246 h 579"/>
                  <a:gd name="T70" fmla="*/ 12 w 608"/>
                  <a:gd name="T71" fmla="*/ 206 h 579"/>
                  <a:gd name="T72" fmla="*/ 28 w 608"/>
                  <a:gd name="T73" fmla="*/ 167 h 579"/>
                  <a:gd name="T74" fmla="*/ 48 w 608"/>
                  <a:gd name="T75" fmla="*/ 132 h 579"/>
                  <a:gd name="T76" fmla="*/ 75 w 608"/>
                  <a:gd name="T77" fmla="*/ 99 h 579"/>
                  <a:gd name="T78" fmla="*/ 104 w 608"/>
                  <a:gd name="T79" fmla="*/ 71 h 579"/>
                  <a:gd name="T80" fmla="*/ 138 w 608"/>
                  <a:gd name="T81" fmla="*/ 47 h 579"/>
                  <a:gd name="T82" fmla="*/ 176 w 608"/>
                  <a:gd name="T83" fmla="*/ 27 h 579"/>
                  <a:gd name="T84" fmla="*/ 216 w 608"/>
                  <a:gd name="T85" fmla="*/ 12 h 579"/>
                  <a:gd name="T86" fmla="*/ 259 w 608"/>
                  <a:gd name="T87" fmla="*/ 3 h 579"/>
                  <a:gd name="T88" fmla="*/ 304 w 608"/>
                  <a:gd name="T89" fmla="*/ 0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8" h="579">
                    <a:moveTo>
                      <a:pt x="304" y="0"/>
                    </a:moveTo>
                    <a:lnTo>
                      <a:pt x="349" y="3"/>
                    </a:lnTo>
                    <a:lnTo>
                      <a:pt x="392" y="12"/>
                    </a:lnTo>
                    <a:lnTo>
                      <a:pt x="432" y="27"/>
                    </a:lnTo>
                    <a:lnTo>
                      <a:pt x="470" y="47"/>
                    </a:lnTo>
                    <a:lnTo>
                      <a:pt x="503" y="71"/>
                    </a:lnTo>
                    <a:lnTo>
                      <a:pt x="534" y="99"/>
                    </a:lnTo>
                    <a:lnTo>
                      <a:pt x="559" y="132"/>
                    </a:lnTo>
                    <a:lnTo>
                      <a:pt x="580" y="167"/>
                    </a:lnTo>
                    <a:lnTo>
                      <a:pt x="595" y="206"/>
                    </a:lnTo>
                    <a:lnTo>
                      <a:pt x="605" y="246"/>
                    </a:lnTo>
                    <a:lnTo>
                      <a:pt x="608" y="289"/>
                    </a:lnTo>
                    <a:lnTo>
                      <a:pt x="605" y="332"/>
                    </a:lnTo>
                    <a:lnTo>
                      <a:pt x="595" y="372"/>
                    </a:lnTo>
                    <a:lnTo>
                      <a:pt x="580" y="411"/>
                    </a:lnTo>
                    <a:lnTo>
                      <a:pt x="559" y="446"/>
                    </a:lnTo>
                    <a:lnTo>
                      <a:pt x="534" y="478"/>
                    </a:lnTo>
                    <a:lnTo>
                      <a:pt x="503" y="507"/>
                    </a:lnTo>
                    <a:lnTo>
                      <a:pt x="470" y="531"/>
                    </a:lnTo>
                    <a:lnTo>
                      <a:pt x="432" y="552"/>
                    </a:lnTo>
                    <a:lnTo>
                      <a:pt x="392" y="566"/>
                    </a:lnTo>
                    <a:lnTo>
                      <a:pt x="349" y="575"/>
                    </a:lnTo>
                    <a:lnTo>
                      <a:pt x="304" y="579"/>
                    </a:lnTo>
                    <a:lnTo>
                      <a:pt x="259" y="575"/>
                    </a:lnTo>
                    <a:lnTo>
                      <a:pt x="216" y="566"/>
                    </a:lnTo>
                    <a:lnTo>
                      <a:pt x="176" y="552"/>
                    </a:lnTo>
                    <a:lnTo>
                      <a:pt x="138" y="531"/>
                    </a:lnTo>
                    <a:lnTo>
                      <a:pt x="104" y="507"/>
                    </a:lnTo>
                    <a:lnTo>
                      <a:pt x="75" y="478"/>
                    </a:lnTo>
                    <a:lnTo>
                      <a:pt x="48" y="446"/>
                    </a:lnTo>
                    <a:lnTo>
                      <a:pt x="28" y="411"/>
                    </a:lnTo>
                    <a:lnTo>
                      <a:pt x="12" y="372"/>
                    </a:lnTo>
                    <a:lnTo>
                      <a:pt x="3" y="332"/>
                    </a:lnTo>
                    <a:lnTo>
                      <a:pt x="0" y="289"/>
                    </a:lnTo>
                    <a:lnTo>
                      <a:pt x="3" y="246"/>
                    </a:lnTo>
                    <a:lnTo>
                      <a:pt x="12" y="206"/>
                    </a:lnTo>
                    <a:lnTo>
                      <a:pt x="28" y="167"/>
                    </a:lnTo>
                    <a:lnTo>
                      <a:pt x="48" y="132"/>
                    </a:lnTo>
                    <a:lnTo>
                      <a:pt x="75" y="99"/>
                    </a:lnTo>
                    <a:lnTo>
                      <a:pt x="104" y="71"/>
                    </a:lnTo>
                    <a:lnTo>
                      <a:pt x="138" y="47"/>
                    </a:lnTo>
                    <a:lnTo>
                      <a:pt x="176" y="27"/>
                    </a:lnTo>
                    <a:lnTo>
                      <a:pt x="216" y="12"/>
                    </a:lnTo>
                    <a:lnTo>
                      <a:pt x="259" y="3"/>
                    </a:lnTo>
                    <a:lnTo>
                      <a:pt x="30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4" name="Freeform 1446"/>
              <p:cNvSpPr>
                <a:spLocks/>
              </p:cNvSpPr>
              <p:nvPr/>
            </p:nvSpPr>
            <p:spPr bwMode="auto">
              <a:xfrm>
                <a:off x="9394825" y="5256213"/>
                <a:ext cx="50800" cy="52387"/>
              </a:xfrm>
              <a:custGeom>
                <a:avLst/>
                <a:gdLst>
                  <a:gd name="T0" fmla="*/ 304 w 608"/>
                  <a:gd name="T1" fmla="*/ 0 h 579"/>
                  <a:gd name="T2" fmla="*/ 349 w 608"/>
                  <a:gd name="T3" fmla="*/ 3 h 579"/>
                  <a:gd name="T4" fmla="*/ 392 w 608"/>
                  <a:gd name="T5" fmla="*/ 12 h 579"/>
                  <a:gd name="T6" fmla="*/ 432 w 608"/>
                  <a:gd name="T7" fmla="*/ 27 h 579"/>
                  <a:gd name="T8" fmla="*/ 470 w 608"/>
                  <a:gd name="T9" fmla="*/ 47 h 579"/>
                  <a:gd name="T10" fmla="*/ 504 w 608"/>
                  <a:gd name="T11" fmla="*/ 71 h 579"/>
                  <a:gd name="T12" fmla="*/ 533 w 608"/>
                  <a:gd name="T13" fmla="*/ 99 h 579"/>
                  <a:gd name="T14" fmla="*/ 559 w 608"/>
                  <a:gd name="T15" fmla="*/ 132 h 579"/>
                  <a:gd name="T16" fmla="*/ 579 w 608"/>
                  <a:gd name="T17" fmla="*/ 167 h 579"/>
                  <a:gd name="T18" fmla="*/ 595 w 608"/>
                  <a:gd name="T19" fmla="*/ 206 h 579"/>
                  <a:gd name="T20" fmla="*/ 605 w 608"/>
                  <a:gd name="T21" fmla="*/ 246 h 579"/>
                  <a:gd name="T22" fmla="*/ 608 w 608"/>
                  <a:gd name="T23" fmla="*/ 289 h 579"/>
                  <a:gd name="T24" fmla="*/ 605 w 608"/>
                  <a:gd name="T25" fmla="*/ 332 h 579"/>
                  <a:gd name="T26" fmla="*/ 595 w 608"/>
                  <a:gd name="T27" fmla="*/ 372 h 579"/>
                  <a:gd name="T28" fmla="*/ 579 w 608"/>
                  <a:gd name="T29" fmla="*/ 411 h 579"/>
                  <a:gd name="T30" fmla="*/ 559 w 608"/>
                  <a:gd name="T31" fmla="*/ 446 h 579"/>
                  <a:gd name="T32" fmla="*/ 533 w 608"/>
                  <a:gd name="T33" fmla="*/ 478 h 579"/>
                  <a:gd name="T34" fmla="*/ 504 w 608"/>
                  <a:gd name="T35" fmla="*/ 507 h 579"/>
                  <a:gd name="T36" fmla="*/ 470 w 608"/>
                  <a:gd name="T37" fmla="*/ 531 h 579"/>
                  <a:gd name="T38" fmla="*/ 432 w 608"/>
                  <a:gd name="T39" fmla="*/ 552 h 579"/>
                  <a:gd name="T40" fmla="*/ 392 w 608"/>
                  <a:gd name="T41" fmla="*/ 566 h 579"/>
                  <a:gd name="T42" fmla="*/ 349 w 608"/>
                  <a:gd name="T43" fmla="*/ 575 h 579"/>
                  <a:gd name="T44" fmla="*/ 304 w 608"/>
                  <a:gd name="T45" fmla="*/ 579 h 579"/>
                  <a:gd name="T46" fmla="*/ 259 w 608"/>
                  <a:gd name="T47" fmla="*/ 575 h 579"/>
                  <a:gd name="T48" fmla="*/ 216 w 608"/>
                  <a:gd name="T49" fmla="*/ 566 h 579"/>
                  <a:gd name="T50" fmla="*/ 176 w 608"/>
                  <a:gd name="T51" fmla="*/ 552 h 579"/>
                  <a:gd name="T52" fmla="*/ 138 w 608"/>
                  <a:gd name="T53" fmla="*/ 531 h 579"/>
                  <a:gd name="T54" fmla="*/ 104 w 608"/>
                  <a:gd name="T55" fmla="*/ 507 h 579"/>
                  <a:gd name="T56" fmla="*/ 75 w 608"/>
                  <a:gd name="T57" fmla="*/ 478 h 579"/>
                  <a:gd name="T58" fmla="*/ 48 w 608"/>
                  <a:gd name="T59" fmla="*/ 446 h 579"/>
                  <a:gd name="T60" fmla="*/ 28 w 608"/>
                  <a:gd name="T61" fmla="*/ 411 h 579"/>
                  <a:gd name="T62" fmla="*/ 13 w 608"/>
                  <a:gd name="T63" fmla="*/ 372 h 579"/>
                  <a:gd name="T64" fmla="*/ 3 w 608"/>
                  <a:gd name="T65" fmla="*/ 332 h 579"/>
                  <a:gd name="T66" fmla="*/ 0 w 608"/>
                  <a:gd name="T67" fmla="*/ 289 h 579"/>
                  <a:gd name="T68" fmla="*/ 3 w 608"/>
                  <a:gd name="T69" fmla="*/ 246 h 579"/>
                  <a:gd name="T70" fmla="*/ 13 w 608"/>
                  <a:gd name="T71" fmla="*/ 206 h 579"/>
                  <a:gd name="T72" fmla="*/ 28 w 608"/>
                  <a:gd name="T73" fmla="*/ 167 h 579"/>
                  <a:gd name="T74" fmla="*/ 48 w 608"/>
                  <a:gd name="T75" fmla="*/ 132 h 579"/>
                  <a:gd name="T76" fmla="*/ 75 w 608"/>
                  <a:gd name="T77" fmla="*/ 99 h 579"/>
                  <a:gd name="T78" fmla="*/ 104 w 608"/>
                  <a:gd name="T79" fmla="*/ 71 h 579"/>
                  <a:gd name="T80" fmla="*/ 138 w 608"/>
                  <a:gd name="T81" fmla="*/ 47 h 579"/>
                  <a:gd name="T82" fmla="*/ 176 w 608"/>
                  <a:gd name="T83" fmla="*/ 27 h 579"/>
                  <a:gd name="T84" fmla="*/ 216 w 608"/>
                  <a:gd name="T85" fmla="*/ 12 h 579"/>
                  <a:gd name="T86" fmla="*/ 259 w 608"/>
                  <a:gd name="T87" fmla="*/ 3 h 579"/>
                  <a:gd name="T88" fmla="*/ 304 w 608"/>
                  <a:gd name="T89" fmla="*/ 0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08" h="579">
                    <a:moveTo>
                      <a:pt x="304" y="0"/>
                    </a:moveTo>
                    <a:lnTo>
                      <a:pt x="349" y="3"/>
                    </a:lnTo>
                    <a:lnTo>
                      <a:pt x="392" y="12"/>
                    </a:lnTo>
                    <a:lnTo>
                      <a:pt x="432" y="27"/>
                    </a:lnTo>
                    <a:lnTo>
                      <a:pt x="470" y="47"/>
                    </a:lnTo>
                    <a:lnTo>
                      <a:pt x="504" y="71"/>
                    </a:lnTo>
                    <a:lnTo>
                      <a:pt x="533" y="99"/>
                    </a:lnTo>
                    <a:lnTo>
                      <a:pt x="559" y="132"/>
                    </a:lnTo>
                    <a:lnTo>
                      <a:pt x="579" y="167"/>
                    </a:lnTo>
                    <a:lnTo>
                      <a:pt x="595" y="206"/>
                    </a:lnTo>
                    <a:lnTo>
                      <a:pt x="605" y="246"/>
                    </a:lnTo>
                    <a:lnTo>
                      <a:pt x="608" y="289"/>
                    </a:lnTo>
                    <a:lnTo>
                      <a:pt x="605" y="332"/>
                    </a:lnTo>
                    <a:lnTo>
                      <a:pt x="595" y="372"/>
                    </a:lnTo>
                    <a:lnTo>
                      <a:pt x="579" y="411"/>
                    </a:lnTo>
                    <a:lnTo>
                      <a:pt x="559" y="446"/>
                    </a:lnTo>
                    <a:lnTo>
                      <a:pt x="533" y="478"/>
                    </a:lnTo>
                    <a:lnTo>
                      <a:pt x="504" y="507"/>
                    </a:lnTo>
                    <a:lnTo>
                      <a:pt x="470" y="531"/>
                    </a:lnTo>
                    <a:lnTo>
                      <a:pt x="432" y="552"/>
                    </a:lnTo>
                    <a:lnTo>
                      <a:pt x="392" y="566"/>
                    </a:lnTo>
                    <a:lnTo>
                      <a:pt x="349" y="575"/>
                    </a:lnTo>
                    <a:lnTo>
                      <a:pt x="304" y="579"/>
                    </a:lnTo>
                    <a:lnTo>
                      <a:pt x="259" y="575"/>
                    </a:lnTo>
                    <a:lnTo>
                      <a:pt x="216" y="566"/>
                    </a:lnTo>
                    <a:lnTo>
                      <a:pt x="176" y="552"/>
                    </a:lnTo>
                    <a:lnTo>
                      <a:pt x="138" y="531"/>
                    </a:lnTo>
                    <a:lnTo>
                      <a:pt x="104" y="507"/>
                    </a:lnTo>
                    <a:lnTo>
                      <a:pt x="75" y="478"/>
                    </a:lnTo>
                    <a:lnTo>
                      <a:pt x="48" y="446"/>
                    </a:lnTo>
                    <a:lnTo>
                      <a:pt x="28" y="411"/>
                    </a:lnTo>
                    <a:lnTo>
                      <a:pt x="13" y="372"/>
                    </a:lnTo>
                    <a:lnTo>
                      <a:pt x="3" y="332"/>
                    </a:lnTo>
                    <a:lnTo>
                      <a:pt x="0" y="289"/>
                    </a:lnTo>
                    <a:lnTo>
                      <a:pt x="3" y="246"/>
                    </a:lnTo>
                    <a:lnTo>
                      <a:pt x="13" y="206"/>
                    </a:lnTo>
                    <a:lnTo>
                      <a:pt x="28" y="167"/>
                    </a:lnTo>
                    <a:lnTo>
                      <a:pt x="48" y="132"/>
                    </a:lnTo>
                    <a:lnTo>
                      <a:pt x="75" y="99"/>
                    </a:lnTo>
                    <a:lnTo>
                      <a:pt x="104" y="71"/>
                    </a:lnTo>
                    <a:lnTo>
                      <a:pt x="138" y="47"/>
                    </a:lnTo>
                    <a:lnTo>
                      <a:pt x="176" y="27"/>
                    </a:lnTo>
                    <a:lnTo>
                      <a:pt x="216" y="12"/>
                    </a:lnTo>
                    <a:lnTo>
                      <a:pt x="259" y="3"/>
                    </a:lnTo>
                    <a:lnTo>
                      <a:pt x="30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5" name="Freeform 1447"/>
              <p:cNvSpPr>
                <a:spLocks noEditPoints="1"/>
              </p:cNvSpPr>
              <p:nvPr/>
            </p:nvSpPr>
            <p:spPr bwMode="auto">
              <a:xfrm>
                <a:off x="9359900" y="5316538"/>
                <a:ext cx="152400" cy="228600"/>
              </a:xfrm>
              <a:custGeom>
                <a:avLst/>
                <a:gdLst>
                  <a:gd name="T0" fmla="*/ 326 w 1822"/>
                  <a:gd name="T1" fmla="*/ 923 h 2601"/>
                  <a:gd name="T2" fmla="*/ 516 w 1822"/>
                  <a:gd name="T3" fmla="*/ 1 h 2601"/>
                  <a:gd name="T4" fmla="*/ 520 w 1822"/>
                  <a:gd name="T5" fmla="*/ 0 h 2601"/>
                  <a:gd name="T6" fmla="*/ 532 w 1822"/>
                  <a:gd name="T7" fmla="*/ 0 h 2601"/>
                  <a:gd name="T8" fmla="*/ 562 w 1822"/>
                  <a:gd name="T9" fmla="*/ 0 h 2601"/>
                  <a:gd name="T10" fmla="*/ 624 w 1822"/>
                  <a:gd name="T11" fmla="*/ 0 h 2601"/>
                  <a:gd name="T12" fmla="*/ 731 w 1822"/>
                  <a:gd name="T13" fmla="*/ 0 h 2601"/>
                  <a:gd name="T14" fmla="*/ 898 w 1822"/>
                  <a:gd name="T15" fmla="*/ 0 h 2601"/>
                  <a:gd name="T16" fmla="*/ 1001 w 1822"/>
                  <a:gd name="T17" fmla="*/ 27 h 2601"/>
                  <a:gd name="T18" fmla="*/ 1075 w 1822"/>
                  <a:gd name="T19" fmla="*/ 97 h 2601"/>
                  <a:gd name="T20" fmla="*/ 1103 w 1822"/>
                  <a:gd name="T21" fmla="*/ 195 h 2601"/>
                  <a:gd name="T22" fmla="*/ 1230 w 1822"/>
                  <a:gd name="T23" fmla="*/ 444 h 2601"/>
                  <a:gd name="T24" fmla="*/ 1760 w 1822"/>
                  <a:gd name="T25" fmla="*/ 582 h 2601"/>
                  <a:gd name="T26" fmla="*/ 1808 w 1822"/>
                  <a:gd name="T27" fmla="*/ 636 h 2601"/>
                  <a:gd name="T28" fmla="*/ 1822 w 1822"/>
                  <a:gd name="T29" fmla="*/ 707 h 2601"/>
                  <a:gd name="T30" fmla="*/ 1795 w 1822"/>
                  <a:gd name="T31" fmla="*/ 776 h 2601"/>
                  <a:gd name="T32" fmla="*/ 1739 w 1822"/>
                  <a:gd name="T33" fmla="*/ 822 h 2601"/>
                  <a:gd name="T34" fmla="*/ 1665 w 1822"/>
                  <a:gd name="T35" fmla="*/ 836 h 2601"/>
                  <a:gd name="T36" fmla="*/ 1097 w 1822"/>
                  <a:gd name="T37" fmla="*/ 698 h 2601"/>
                  <a:gd name="T38" fmla="*/ 676 w 1822"/>
                  <a:gd name="T39" fmla="*/ 335 h 2601"/>
                  <a:gd name="T40" fmla="*/ 996 w 1822"/>
                  <a:gd name="T41" fmla="*/ 797 h 2601"/>
                  <a:gd name="T42" fmla="*/ 1055 w 1822"/>
                  <a:gd name="T43" fmla="*/ 821 h 2601"/>
                  <a:gd name="T44" fmla="*/ 1106 w 1822"/>
                  <a:gd name="T45" fmla="*/ 2433 h 2601"/>
                  <a:gd name="T46" fmla="*/ 1082 w 1822"/>
                  <a:gd name="T47" fmla="*/ 2518 h 2601"/>
                  <a:gd name="T48" fmla="*/ 1019 w 1822"/>
                  <a:gd name="T49" fmla="*/ 2578 h 2601"/>
                  <a:gd name="T50" fmla="*/ 930 w 1822"/>
                  <a:gd name="T51" fmla="*/ 2601 h 2601"/>
                  <a:gd name="T52" fmla="*/ 841 w 1822"/>
                  <a:gd name="T53" fmla="*/ 2578 h 2601"/>
                  <a:gd name="T54" fmla="*/ 778 w 1822"/>
                  <a:gd name="T55" fmla="*/ 2518 h 2601"/>
                  <a:gd name="T56" fmla="*/ 754 w 1822"/>
                  <a:gd name="T57" fmla="*/ 2433 h 2601"/>
                  <a:gd name="T58" fmla="*/ 677 w 1822"/>
                  <a:gd name="T59" fmla="*/ 1197 h 2601"/>
                  <a:gd name="T60" fmla="*/ 663 w 1822"/>
                  <a:gd name="T61" fmla="*/ 2492 h 2601"/>
                  <a:gd name="T62" fmla="*/ 611 w 1822"/>
                  <a:gd name="T63" fmla="*/ 2561 h 2601"/>
                  <a:gd name="T64" fmla="*/ 530 w 1822"/>
                  <a:gd name="T65" fmla="*/ 2598 h 2601"/>
                  <a:gd name="T66" fmla="*/ 466 w 1822"/>
                  <a:gd name="T67" fmla="*/ 2598 h 2601"/>
                  <a:gd name="T68" fmla="*/ 385 w 1822"/>
                  <a:gd name="T69" fmla="*/ 2561 h 2601"/>
                  <a:gd name="T70" fmla="*/ 333 w 1822"/>
                  <a:gd name="T71" fmla="*/ 2491 h 2601"/>
                  <a:gd name="T72" fmla="*/ 326 w 1822"/>
                  <a:gd name="T73" fmla="*/ 1351 h 2601"/>
                  <a:gd name="T74" fmla="*/ 266 w 1822"/>
                  <a:gd name="T75" fmla="*/ 1385 h 2601"/>
                  <a:gd name="T76" fmla="*/ 183 w 1822"/>
                  <a:gd name="T77" fmla="*/ 1386 h 2601"/>
                  <a:gd name="T78" fmla="*/ 112 w 1822"/>
                  <a:gd name="T79" fmla="*/ 1344 h 2601"/>
                  <a:gd name="T80" fmla="*/ 77 w 1822"/>
                  <a:gd name="T81" fmla="*/ 1270 h 2601"/>
                  <a:gd name="T82" fmla="*/ 3 w 1822"/>
                  <a:gd name="T83" fmla="*/ 668 h 2601"/>
                  <a:gd name="T84" fmla="*/ 45 w 1822"/>
                  <a:gd name="T85" fmla="*/ 587 h 2601"/>
                  <a:gd name="T86" fmla="*/ 120 w 1822"/>
                  <a:gd name="T87" fmla="*/ 467 h 2601"/>
                  <a:gd name="T88" fmla="*/ 195 w 1822"/>
                  <a:gd name="T89" fmla="*/ 349 h 2601"/>
                  <a:gd name="T90" fmla="*/ 263 w 1822"/>
                  <a:gd name="T91" fmla="*/ 241 h 2601"/>
                  <a:gd name="T92" fmla="*/ 319 w 1822"/>
                  <a:gd name="T93" fmla="*/ 151 h 2601"/>
                  <a:gd name="T94" fmla="*/ 358 w 1822"/>
                  <a:gd name="T95" fmla="*/ 89 h 2601"/>
                  <a:gd name="T96" fmla="*/ 387 w 1822"/>
                  <a:gd name="T97" fmla="*/ 48 h 2601"/>
                  <a:gd name="T98" fmla="*/ 446 w 1822"/>
                  <a:gd name="T99" fmla="*/ 9 h 2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22" h="2601">
                    <a:moveTo>
                      <a:pt x="326" y="684"/>
                    </a:moveTo>
                    <a:lnTo>
                      <a:pt x="299" y="727"/>
                    </a:lnTo>
                    <a:lnTo>
                      <a:pt x="326" y="923"/>
                    </a:lnTo>
                    <a:lnTo>
                      <a:pt x="326" y="684"/>
                    </a:lnTo>
                    <a:close/>
                    <a:moveTo>
                      <a:pt x="492" y="0"/>
                    </a:moveTo>
                    <a:lnTo>
                      <a:pt x="516" y="1"/>
                    </a:lnTo>
                    <a:lnTo>
                      <a:pt x="517" y="0"/>
                    </a:lnTo>
                    <a:lnTo>
                      <a:pt x="519" y="0"/>
                    </a:lnTo>
                    <a:lnTo>
                      <a:pt x="520" y="0"/>
                    </a:lnTo>
                    <a:lnTo>
                      <a:pt x="523" y="0"/>
                    </a:lnTo>
                    <a:lnTo>
                      <a:pt x="527" y="0"/>
                    </a:lnTo>
                    <a:lnTo>
                      <a:pt x="532" y="0"/>
                    </a:lnTo>
                    <a:lnTo>
                      <a:pt x="538" y="0"/>
                    </a:lnTo>
                    <a:lnTo>
                      <a:pt x="549" y="0"/>
                    </a:lnTo>
                    <a:lnTo>
                      <a:pt x="562" y="0"/>
                    </a:lnTo>
                    <a:lnTo>
                      <a:pt x="578" y="0"/>
                    </a:lnTo>
                    <a:lnTo>
                      <a:pt x="598" y="0"/>
                    </a:lnTo>
                    <a:lnTo>
                      <a:pt x="624" y="0"/>
                    </a:lnTo>
                    <a:lnTo>
                      <a:pt x="654" y="0"/>
                    </a:lnTo>
                    <a:lnTo>
                      <a:pt x="690" y="0"/>
                    </a:lnTo>
                    <a:lnTo>
                      <a:pt x="731" y="0"/>
                    </a:lnTo>
                    <a:lnTo>
                      <a:pt x="780" y="0"/>
                    </a:lnTo>
                    <a:lnTo>
                      <a:pt x="834" y="0"/>
                    </a:lnTo>
                    <a:lnTo>
                      <a:pt x="898" y="0"/>
                    </a:lnTo>
                    <a:lnTo>
                      <a:pt x="935" y="3"/>
                    </a:lnTo>
                    <a:lnTo>
                      <a:pt x="969" y="12"/>
                    </a:lnTo>
                    <a:lnTo>
                      <a:pt x="1001" y="27"/>
                    </a:lnTo>
                    <a:lnTo>
                      <a:pt x="1030" y="46"/>
                    </a:lnTo>
                    <a:lnTo>
                      <a:pt x="1055" y="69"/>
                    </a:lnTo>
                    <a:lnTo>
                      <a:pt x="1075" y="97"/>
                    </a:lnTo>
                    <a:lnTo>
                      <a:pt x="1091" y="127"/>
                    </a:lnTo>
                    <a:lnTo>
                      <a:pt x="1100" y="160"/>
                    </a:lnTo>
                    <a:lnTo>
                      <a:pt x="1103" y="195"/>
                    </a:lnTo>
                    <a:lnTo>
                      <a:pt x="1103" y="249"/>
                    </a:lnTo>
                    <a:lnTo>
                      <a:pt x="877" y="131"/>
                    </a:lnTo>
                    <a:lnTo>
                      <a:pt x="1230" y="444"/>
                    </a:lnTo>
                    <a:lnTo>
                      <a:pt x="1712" y="562"/>
                    </a:lnTo>
                    <a:lnTo>
                      <a:pt x="1736" y="570"/>
                    </a:lnTo>
                    <a:lnTo>
                      <a:pt x="1760" y="582"/>
                    </a:lnTo>
                    <a:lnTo>
                      <a:pt x="1779" y="598"/>
                    </a:lnTo>
                    <a:lnTo>
                      <a:pt x="1795" y="616"/>
                    </a:lnTo>
                    <a:lnTo>
                      <a:pt x="1808" y="636"/>
                    </a:lnTo>
                    <a:lnTo>
                      <a:pt x="1816" y="659"/>
                    </a:lnTo>
                    <a:lnTo>
                      <a:pt x="1822" y="682"/>
                    </a:lnTo>
                    <a:lnTo>
                      <a:pt x="1822" y="707"/>
                    </a:lnTo>
                    <a:lnTo>
                      <a:pt x="1818" y="732"/>
                    </a:lnTo>
                    <a:lnTo>
                      <a:pt x="1809" y="755"/>
                    </a:lnTo>
                    <a:lnTo>
                      <a:pt x="1795" y="776"/>
                    </a:lnTo>
                    <a:lnTo>
                      <a:pt x="1780" y="795"/>
                    </a:lnTo>
                    <a:lnTo>
                      <a:pt x="1761" y="810"/>
                    </a:lnTo>
                    <a:lnTo>
                      <a:pt x="1739" y="822"/>
                    </a:lnTo>
                    <a:lnTo>
                      <a:pt x="1715" y="831"/>
                    </a:lnTo>
                    <a:lnTo>
                      <a:pt x="1691" y="835"/>
                    </a:lnTo>
                    <a:lnTo>
                      <a:pt x="1665" y="836"/>
                    </a:lnTo>
                    <a:lnTo>
                      <a:pt x="1638" y="832"/>
                    </a:lnTo>
                    <a:lnTo>
                      <a:pt x="1120" y="705"/>
                    </a:lnTo>
                    <a:lnTo>
                      <a:pt x="1097" y="698"/>
                    </a:lnTo>
                    <a:lnTo>
                      <a:pt x="1076" y="686"/>
                    </a:lnTo>
                    <a:lnTo>
                      <a:pt x="1057" y="672"/>
                    </a:lnTo>
                    <a:lnTo>
                      <a:pt x="676" y="335"/>
                    </a:lnTo>
                    <a:lnTo>
                      <a:pt x="965" y="765"/>
                    </a:lnTo>
                    <a:lnTo>
                      <a:pt x="980" y="783"/>
                    </a:lnTo>
                    <a:lnTo>
                      <a:pt x="996" y="797"/>
                    </a:lnTo>
                    <a:lnTo>
                      <a:pt x="1014" y="807"/>
                    </a:lnTo>
                    <a:lnTo>
                      <a:pt x="1034" y="815"/>
                    </a:lnTo>
                    <a:lnTo>
                      <a:pt x="1055" y="821"/>
                    </a:lnTo>
                    <a:lnTo>
                      <a:pt x="1078" y="826"/>
                    </a:lnTo>
                    <a:lnTo>
                      <a:pt x="1103" y="832"/>
                    </a:lnTo>
                    <a:lnTo>
                      <a:pt x="1106" y="2433"/>
                    </a:lnTo>
                    <a:lnTo>
                      <a:pt x="1103" y="2463"/>
                    </a:lnTo>
                    <a:lnTo>
                      <a:pt x="1095" y="2492"/>
                    </a:lnTo>
                    <a:lnTo>
                      <a:pt x="1082" y="2518"/>
                    </a:lnTo>
                    <a:lnTo>
                      <a:pt x="1065" y="2541"/>
                    </a:lnTo>
                    <a:lnTo>
                      <a:pt x="1044" y="2561"/>
                    </a:lnTo>
                    <a:lnTo>
                      <a:pt x="1019" y="2578"/>
                    </a:lnTo>
                    <a:lnTo>
                      <a:pt x="991" y="2590"/>
                    </a:lnTo>
                    <a:lnTo>
                      <a:pt x="962" y="2598"/>
                    </a:lnTo>
                    <a:lnTo>
                      <a:pt x="930" y="2601"/>
                    </a:lnTo>
                    <a:lnTo>
                      <a:pt x="899" y="2598"/>
                    </a:lnTo>
                    <a:lnTo>
                      <a:pt x="868" y="2590"/>
                    </a:lnTo>
                    <a:lnTo>
                      <a:pt x="841" y="2578"/>
                    </a:lnTo>
                    <a:lnTo>
                      <a:pt x="817" y="2561"/>
                    </a:lnTo>
                    <a:lnTo>
                      <a:pt x="795" y="2541"/>
                    </a:lnTo>
                    <a:lnTo>
                      <a:pt x="778" y="2518"/>
                    </a:lnTo>
                    <a:lnTo>
                      <a:pt x="765" y="2492"/>
                    </a:lnTo>
                    <a:lnTo>
                      <a:pt x="757" y="2463"/>
                    </a:lnTo>
                    <a:lnTo>
                      <a:pt x="754" y="2433"/>
                    </a:lnTo>
                    <a:lnTo>
                      <a:pt x="754" y="1197"/>
                    </a:lnTo>
                    <a:lnTo>
                      <a:pt x="677" y="1197"/>
                    </a:lnTo>
                    <a:lnTo>
                      <a:pt x="677" y="1197"/>
                    </a:lnTo>
                    <a:lnTo>
                      <a:pt x="674" y="2434"/>
                    </a:lnTo>
                    <a:lnTo>
                      <a:pt x="671" y="2464"/>
                    </a:lnTo>
                    <a:lnTo>
                      <a:pt x="663" y="2492"/>
                    </a:lnTo>
                    <a:lnTo>
                      <a:pt x="650" y="2518"/>
                    </a:lnTo>
                    <a:lnTo>
                      <a:pt x="632" y="2541"/>
                    </a:lnTo>
                    <a:lnTo>
                      <a:pt x="611" y="2561"/>
                    </a:lnTo>
                    <a:lnTo>
                      <a:pt x="587" y="2578"/>
                    </a:lnTo>
                    <a:lnTo>
                      <a:pt x="559" y="2590"/>
                    </a:lnTo>
                    <a:lnTo>
                      <a:pt x="530" y="2598"/>
                    </a:lnTo>
                    <a:lnTo>
                      <a:pt x="498" y="2601"/>
                    </a:lnTo>
                    <a:lnTo>
                      <a:pt x="497" y="2601"/>
                    </a:lnTo>
                    <a:lnTo>
                      <a:pt x="466" y="2598"/>
                    </a:lnTo>
                    <a:lnTo>
                      <a:pt x="436" y="2590"/>
                    </a:lnTo>
                    <a:lnTo>
                      <a:pt x="409" y="2577"/>
                    </a:lnTo>
                    <a:lnTo>
                      <a:pt x="385" y="2561"/>
                    </a:lnTo>
                    <a:lnTo>
                      <a:pt x="364" y="2541"/>
                    </a:lnTo>
                    <a:lnTo>
                      <a:pt x="346" y="2517"/>
                    </a:lnTo>
                    <a:lnTo>
                      <a:pt x="333" y="2491"/>
                    </a:lnTo>
                    <a:lnTo>
                      <a:pt x="325" y="2463"/>
                    </a:lnTo>
                    <a:lnTo>
                      <a:pt x="322" y="2433"/>
                    </a:lnTo>
                    <a:lnTo>
                      <a:pt x="326" y="1351"/>
                    </a:lnTo>
                    <a:lnTo>
                      <a:pt x="308" y="1365"/>
                    </a:lnTo>
                    <a:lnTo>
                      <a:pt x="288" y="1377"/>
                    </a:lnTo>
                    <a:lnTo>
                      <a:pt x="266" y="1385"/>
                    </a:lnTo>
                    <a:lnTo>
                      <a:pt x="241" y="1390"/>
                    </a:lnTo>
                    <a:lnTo>
                      <a:pt x="212" y="1391"/>
                    </a:lnTo>
                    <a:lnTo>
                      <a:pt x="183" y="1386"/>
                    </a:lnTo>
                    <a:lnTo>
                      <a:pt x="157" y="1376"/>
                    </a:lnTo>
                    <a:lnTo>
                      <a:pt x="133" y="1362"/>
                    </a:lnTo>
                    <a:lnTo>
                      <a:pt x="112" y="1344"/>
                    </a:lnTo>
                    <a:lnTo>
                      <a:pt x="96" y="1322"/>
                    </a:lnTo>
                    <a:lnTo>
                      <a:pt x="83" y="1297"/>
                    </a:lnTo>
                    <a:lnTo>
                      <a:pt x="77" y="1270"/>
                    </a:lnTo>
                    <a:lnTo>
                      <a:pt x="1" y="715"/>
                    </a:lnTo>
                    <a:lnTo>
                      <a:pt x="0" y="691"/>
                    </a:lnTo>
                    <a:lnTo>
                      <a:pt x="3" y="668"/>
                    </a:lnTo>
                    <a:lnTo>
                      <a:pt x="9" y="646"/>
                    </a:lnTo>
                    <a:lnTo>
                      <a:pt x="21" y="625"/>
                    </a:lnTo>
                    <a:lnTo>
                      <a:pt x="45" y="587"/>
                    </a:lnTo>
                    <a:lnTo>
                      <a:pt x="70" y="547"/>
                    </a:lnTo>
                    <a:lnTo>
                      <a:pt x="95" y="507"/>
                    </a:lnTo>
                    <a:lnTo>
                      <a:pt x="120" y="467"/>
                    </a:lnTo>
                    <a:lnTo>
                      <a:pt x="145" y="427"/>
                    </a:lnTo>
                    <a:lnTo>
                      <a:pt x="171" y="388"/>
                    </a:lnTo>
                    <a:lnTo>
                      <a:pt x="195" y="349"/>
                    </a:lnTo>
                    <a:lnTo>
                      <a:pt x="218" y="311"/>
                    </a:lnTo>
                    <a:lnTo>
                      <a:pt x="241" y="275"/>
                    </a:lnTo>
                    <a:lnTo>
                      <a:pt x="263" y="241"/>
                    </a:lnTo>
                    <a:lnTo>
                      <a:pt x="283" y="208"/>
                    </a:lnTo>
                    <a:lnTo>
                      <a:pt x="302" y="179"/>
                    </a:lnTo>
                    <a:lnTo>
                      <a:pt x="319" y="151"/>
                    </a:lnTo>
                    <a:lnTo>
                      <a:pt x="335" y="127"/>
                    </a:lnTo>
                    <a:lnTo>
                      <a:pt x="348" y="106"/>
                    </a:lnTo>
                    <a:lnTo>
                      <a:pt x="358" y="89"/>
                    </a:lnTo>
                    <a:lnTo>
                      <a:pt x="367" y="76"/>
                    </a:lnTo>
                    <a:lnTo>
                      <a:pt x="372" y="67"/>
                    </a:lnTo>
                    <a:lnTo>
                      <a:pt x="387" y="48"/>
                    </a:lnTo>
                    <a:lnTo>
                      <a:pt x="405" y="32"/>
                    </a:lnTo>
                    <a:lnTo>
                      <a:pt x="425" y="18"/>
                    </a:lnTo>
                    <a:lnTo>
                      <a:pt x="446" y="9"/>
                    </a:lnTo>
                    <a:lnTo>
                      <a:pt x="469" y="2"/>
                    </a:lnTo>
                    <a:lnTo>
                      <a:pt x="49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6" name="Freeform 1448"/>
              <p:cNvSpPr>
                <a:spLocks noEditPoints="1"/>
              </p:cNvSpPr>
              <p:nvPr/>
            </p:nvSpPr>
            <p:spPr bwMode="auto">
              <a:xfrm>
                <a:off x="9520238" y="5316538"/>
                <a:ext cx="130175" cy="228600"/>
              </a:xfrm>
              <a:custGeom>
                <a:avLst/>
                <a:gdLst>
                  <a:gd name="T0" fmla="*/ 1212 w 1555"/>
                  <a:gd name="T1" fmla="*/ 612 h 2601"/>
                  <a:gd name="T2" fmla="*/ 970 w 1555"/>
                  <a:gd name="T3" fmla="*/ 5 h 2601"/>
                  <a:gd name="T4" fmla="*/ 1061 w 1555"/>
                  <a:gd name="T5" fmla="*/ 46 h 2601"/>
                  <a:gd name="T6" fmla="*/ 1118 w 1555"/>
                  <a:gd name="T7" fmla="*/ 119 h 2601"/>
                  <a:gd name="T8" fmla="*/ 1528 w 1555"/>
                  <a:gd name="T9" fmla="*/ 517 h 2601"/>
                  <a:gd name="T10" fmla="*/ 1555 w 1555"/>
                  <a:gd name="T11" fmla="*/ 587 h 2601"/>
                  <a:gd name="T12" fmla="*/ 1540 w 1555"/>
                  <a:gd name="T13" fmla="*/ 660 h 2601"/>
                  <a:gd name="T14" fmla="*/ 1445 w 1555"/>
                  <a:gd name="T15" fmla="*/ 782 h 2601"/>
                  <a:gd name="T16" fmla="*/ 1348 w 1555"/>
                  <a:gd name="T17" fmla="*/ 904 h 2601"/>
                  <a:gd name="T18" fmla="*/ 1275 w 1555"/>
                  <a:gd name="T19" fmla="*/ 996 h 2601"/>
                  <a:gd name="T20" fmla="*/ 1223 w 1555"/>
                  <a:gd name="T21" fmla="*/ 1061 h 2601"/>
                  <a:gd name="T22" fmla="*/ 1187 w 1555"/>
                  <a:gd name="T23" fmla="*/ 1105 h 2601"/>
                  <a:gd name="T24" fmla="*/ 1165 w 1555"/>
                  <a:gd name="T25" fmla="*/ 1132 h 2601"/>
                  <a:gd name="T26" fmla="*/ 1151 w 1555"/>
                  <a:gd name="T27" fmla="*/ 1147 h 2601"/>
                  <a:gd name="T28" fmla="*/ 1144 w 1555"/>
                  <a:gd name="T29" fmla="*/ 1155 h 2601"/>
                  <a:gd name="T30" fmla="*/ 1137 w 1555"/>
                  <a:gd name="T31" fmla="*/ 1159 h 2601"/>
                  <a:gd name="T32" fmla="*/ 1135 w 1555"/>
                  <a:gd name="T33" fmla="*/ 2463 h 2601"/>
                  <a:gd name="T34" fmla="*/ 1097 w 1555"/>
                  <a:gd name="T35" fmla="*/ 2541 h 2601"/>
                  <a:gd name="T36" fmla="*/ 1023 w 1555"/>
                  <a:gd name="T37" fmla="*/ 2590 h 2601"/>
                  <a:gd name="T38" fmla="*/ 961 w 1555"/>
                  <a:gd name="T39" fmla="*/ 2601 h 2601"/>
                  <a:gd name="T40" fmla="*/ 873 w 1555"/>
                  <a:gd name="T41" fmla="*/ 2578 h 2601"/>
                  <a:gd name="T42" fmla="*/ 810 w 1555"/>
                  <a:gd name="T43" fmla="*/ 2518 h 2601"/>
                  <a:gd name="T44" fmla="*/ 785 w 1555"/>
                  <a:gd name="T45" fmla="*/ 2434 h 2601"/>
                  <a:gd name="T46" fmla="*/ 706 w 1555"/>
                  <a:gd name="T47" fmla="*/ 1197 h 2601"/>
                  <a:gd name="T48" fmla="*/ 695 w 1555"/>
                  <a:gd name="T49" fmla="*/ 2492 h 2601"/>
                  <a:gd name="T50" fmla="*/ 643 w 1555"/>
                  <a:gd name="T51" fmla="*/ 2561 h 2601"/>
                  <a:gd name="T52" fmla="*/ 561 w 1555"/>
                  <a:gd name="T53" fmla="*/ 2598 h 2601"/>
                  <a:gd name="T54" fmla="*/ 498 w 1555"/>
                  <a:gd name="T55" fmla="*/ 2598 h 2601"/>
                  <a:gd name="T56" fmla="*/ 417 w 1555"/>
                  <a:gd name="T57" fmla="*/ 2561 h 2601"/>
                  <a:gd name="T58" fmla="*/ 365 w 1555"/>
                  <a:gd name="T59" fmla="*/ 2492 h 2601"/>
                  <a:gd name="T60" fmla="*/ 353 w 1555"/>
                  <a:gd name="T61" fmla="*/ 2305 h 2601"/>
                  <a:gd name="T62" fmla="*/ 353 w 1555"/>
                  <a:gd name="T63" fmla="*/ 1963 h 2601"/>
                  <a:gd name="T64" fmla="*/ 354 w 1555"/>
                  <a:gd name="T65" fmla="*/ 1684 h 2601"/>
                  <a:gd name="T66" fmla="*/ 354 w 1555"/>
                  <a:gd name="T67" fmla="*/ 1461 h 2601"/>
                  <a:gd name="T68" fmla="*/ 354 w 1555"/>
                  <a:gd name="T69" fmla="*/ 1288 h 2601"/>
                  <a:gd name="T70" fmla="*/ 355 w 1555"/>
                  <a:gd name="T71" fmla="*/ 1157 h 2601"/>
                  <a:gd name="T72" fmla="*/ 355 w 1555"/>
                  <a:gd name="T73" fmla="*/ 1064 h 2601"/>
                  <a:gd name="T74" fmla="*/ 355 w 1555"/>
                  <a:gd name="T75" fmla="*/ 1001 h 2601"/>
                  <a:gd name="T76" fmla="*/ 357 w 1555"/>
                  <a:gd name="T77" fmla="*/ 964 h 2601"/>
                  <a:gd name="T78" fmla="*/ 357 w 1555"/>
                  <a:gd name="T79" fmla="*/ 944 h 2601"/>
                  <a:gd name="T80" fmla="*/ 357 w 1555"/>
                  <a:gd name="T81" fmla="*/ 937 h 2601"/>
                  <a:gd name="T82" fmla="*/ 357 w 1555"/>
                  <a:gd name="T83" fmla="*/ 936 h 2601"/>
                  <a:gd name="T84" fmla="*/ 435 w 1555"/>
                  <a:gd name="T85" fmla="*/ 930 h 2601"/>
                  <a:gd name="T86" fmla="*/ 508 w 1555"/>
                  <a:gd name="T87" fmla="*/ 925 h 2601"/>
                  <a:gd name="T88" fmla="*/ 546 w 1555"/>
                  <a:gd name="T89" fmla="*/ 922 h 2601"/>
                  <a:gd name="T90" fmla="*/ 570 w 1555"/>
                  <a:gd name="T91" fmla="*/ 920 h 2601"/>
                  <a:gd name="T92" fmla="*/ 600 w 1555"/>
                  <a:gd name="T93" fmla="*/ 918 h 2601"/>
                  <a:gd name="T94" fmla="*/ 664 w 1555"/>
                  <a:gd name="T95" fmla="*/ 905 h 2601"/>
                  <a:gd name="T96" fmla="*/ 726 w 1555"/>
                  <a:gd name="T97" fmla="*/ 861 h 2601"/>
                  <a:gd name="T98" fmla="*/ 918 w 1555"/>
                  <a:gd name="T99" fmla="*/ 399 h 2601"/>
                  <a:gd name="T100" fmla="*/ 610 w 1555"/>
                  <a:gd name="T101" fmla="*/ 772 h 2601"/>
                  <a:gd name="T102" fmla="*/ 542 w 1555"/>
                  <a:gd name="T103" fmla="*/ 794 h 2601"/>
                  <a:gd name="T104" fmla="*/ 15 w 1555"/>
                  <a:gd name="T105" fmla="*/ 813 h 2601"/>
                  <a:gd name="T106" fmla="*/ 41 w 1555"/>
                  <a:gd name="T107" fmla="*/ 727 h 2601"/>
                  <a:gd name="T108" fmla="*/ 31 w 1555"/>
                  <a:gd name="T109" fmla="*/ 620 h 2601"/>
                  <a:gd name="T110" fmla="*/ 452 w 1555"/>
                  <a:gd name="T111" fmla="*/ 522 h 2601"/>
                  <a:gd name="T112" fmla="*/ 357 w 1555"/>
                  <a:gd name="T113" fmla="*/ 402 h 2601"/>
                  <a:gd name="T114" fmla="*/ 369 w 1555"/>
                  <a:gd name="T115" fmla="*/ 127 h 2601"/>
                  <a:gd name="T116" fmla="*/ 430 w 1555"/>
                  <a:gd name="T117" fmla="*/ 46 h 2601"/>
                  <a:gd name="T118" fmla="*/ 525 w 1555"/>
                  <a:gd name="T119" fmla="*/ 3 h 2601"/>
                  <a:gd name="T120" fmla="*/ 934 w 1555"/>
                  <a:gd name="T121" fmla="*/ 0 h 2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55" h="2601">
                    <a:moveTo>
                      <a:pt x="1134" y="541"/>
                    </a:moveTo>
                    <a:lnTo>
                      <a:pt x="1134" y="710"/>
                    </a:lnTo>
                    <a:lnTo>
                      <a:pt x="1212" y="612"/>
                    </a:lnTo>
                    <a:lnTo>
                      <a:pt x="1134" y="541"/>
                    </a:lnTo>
                    <a:close/>
                    <a:moveTo>
                      <a:pt x="934" y="0"/>
                    </a:moveTo>
                    <a:lnTo>
                      <a:pt x="970" y="5"/>
                    </a:lnTo>
                    <a:lnTo>
                      <a:pt x="1003" y="14"/>
                    </a:lnTo>
                    <a:lnTo>
                      <a:pt x="1034" y="28"/>
                    </a:lnTo>
                    <a:lnTo>
                      <a:pt x="1061" y="46"/>
                    </a:lnTo>
                    <a:lnTo>
                      <a:pt x="1085" y="67"/>
                    </a:lnTo>
                    <a:lnTo>
                      <a:pt x="1104" y="92"/>
                    </a:lnTo>
                    <a:lnTo>
                      <a:pt x="1118" y="119"/>
                    </a:lnTo>
                    <a:lnTo>
                      <a:pt x="1129" y="150"/>
                    </a:lnTo>
                    <a:lnTo>
                      <a:pt x="1510" y="497"/>
                    </a:lnTo>
                    <a:lnTo>
                      <a:pt x="1528" y="517"/>
                    </a:lnTo>
                    <a:lnTo>
                      <a:pt x="1542" y="539"/>
                    </a:lnTo>
                    <a:lnTo>
                      <a:pt x="1550" y="562"/>
                    </a:lnTo>
                    <a:lnTo>
                      <a:pt x="1555" y="587"/>
                    </a:lnTo>
                    <a:lnTo>
                      <a:pt x="1555" y="612"/>
                    </a:lnTo>
                    <a:lnTo>
                      <a:pt x="1549" y="636"/>
                    </a:lnTo>
                    <a:lnTo>
                      <a:pt x="1540" y="660"/>
                    </a:lnTo>
                    <a:lnTo>
                      <a:pt x="1525" y="682"/>
                    </a:lnTo>
                    <a:lnTo>
                      <a:pt x="1484" y="734"/>
                    </a:lnTo>
                    <a:lnTo>
                      <a:pt x="1445" y="782"/>
                    </a:lnTo>
                    <a:lnTo>
                      <a:pt x="1409" y="827"/>
                    </a:lnTo>
                    <a:lnTo>
                      <a:pt x="1378" y="867"/>
                    </a:lnTo>
                    <a:lnTo>
                      <a:pt x="1348" y="904"/>
                    </a:lnTo>
                    <a:lnTo>
                      <a:pt x="1321" y="937"/>
                    </a:lnTo>
                    <a:lnTo>
                      <a:pt x="1296" y="969"/>
                    </a:lnTo>
                    <a:lnTo>
                      <a:pt x="1275" y="996"/>
                    </a:lnTo>
                    <a:lnTo>
                      <a:pt x="1255" y="1020"/>
                    </a:lnTo>
                    <a:lnTo>
                      <a:pt x="1238" y="1042"/>
                    </a:lnTo>
                    <a:lnTo>
                      <a:pt x="1223" y="1061"/>
                    </a:lnTo>
                    <a:lnTo>
                      <a:pt x="1209" y="1078"/>
                    </a:lnTo>
                    <a:lnTo>
                      <a:pt x="1197" y="1092"/>
                    </a:lnTo>
                    <a:lnTo>
                      <a:pt x="1187" y="1105"/>
                    </a:lnTo>
                    <a:lnTo>
                      <a:pt x="1178" y="1116"/>
                    </a:lnTo>
                    <a:lnTo>
                      <a:pt x="1171" y="1125"/>
                    </a:lnTo>
                    <a:lnTo>
                      <a:pt x="1165" y="1132"/>
                    </a:lnTo>
                    <a:lnTo>
                      <a:pt x="1159" y="1138"/>
                    </a:lnTo>
                    <a:lnTo>
                      <a:pt x="1155" y="1143"/>
                    </a:lnTo>
                    <a:lnTo>
                      <a:pt x="1151" y="1147"/>
                    </a:lnTo>
                    <a:lnTo>
                      <a:pt x="1149" y="1150"/>
                    </a:lnTo>
                    <a:lnTo>
                      <a:pt x="1146" y="1153"/>
                    </a:lnTo>
                    <a:lnTo>
                      <a:pt x="1144" y="1155"/>
                    </a:lnTo>
                    <a:lnTo>
                      <a:pt x="1141" y="1156"/>
                    </a:lnTo>
                    <a:lnTo>
                      <a:pt x="1139" y="1158"/>
                    </a:lnTo>
                    <a:lnTo>
                      <a:pt x="1137" y="1159"/>
                    </a:lnTo>
                    <a:lnTo>
                      <a:pt x="1134" y="1161"/>
                    </a:lnTo>
                    <a:lnTo>
                      <a:pt x="1138" y="2433"/>
                    </a:lnTo>
                    <a:lnTo>
                      <a:pt x="1135" y="2463"/>
                    </a:lnTo>
                    <a:lnTo>
                      <a:pt x="1127" y="2491"/>
                    </a:lnTo>
                    <a:lnTo>
                      <a:pt x="1114" y="2517"/>
                    </a:lnTo>
                    <a:lnTo>
                      <a:pt x="1097" y="2541"/>
                    </a:lnTo>
                    <a:lnTo>
                      <a:pt x="1075" y="2561"/>
                    </a:lnTo>
                    <a:lnTo>
                      <a:pt x="1051" y="2577"/>
                    </a:lnTo>
                    <a:lnTo>
                      <a:pt x="1023" y="2590"/>
                    </a:lnTo>
                    <a:lnTo>
                      <a:pt x="994" y="2598"/>
                    </a:lnTo>
                    <a:lnTo>
                      <a:pt x="962" y="2601"/>
                    </a:lnTo>
                    <a:lnTo>
                      <a:pt x="961" y="2601"/>
                    </a:lnTo>
                    <a:lnTo>
                      <a:pt x="930" y="2598"/>
                    </a:lnTo>
                    <a:lnTo>
                      <a:pt x="900" y="2590"/>
                    </a:lnTo>
                    <a:lnTo>
                      <a:pt x="873" y="2578"/>
                    </a:lnTo>
                    <a:lnTo>
                      <a:pt x="849" y="2561"/>
                    </a:lnTo>
                    <a:lnTo>
                      <a:pt x="828" y="2541"/>
                    </a:lnTo>
                    <a:lnTo>
                      <a:pt x="810" y="2518"/>
                    </a:lnTo>
                    <a:lnTo>
                      <a:pt x="797" y="2492"/>
                    </a:lnTo>
                    <a:lnTo>
                      <a:pt x="789" y="2464"/>
                    </a:lnTo>
                    <a:lnTo>
                      <a:pt x="785" y="2434"/>
                    </a:lnTo>
                    <a:lnTo>
                      <a:pt x="782" y="1197"/>
                    </a:lnTo>
                    <a:lnTo>
                      <a:pt x="782" y="1197"/>
                    </a:lnTo>
                    <a:lnTo>
                      <a:pt x="706" y="1197"/>
                    </a:lnTo>
                    <a:lnTo>
                      <a:pt x="706" y="2433"/>
                    </a:lnTo>
                    <a:lnTo>
                      <a:pt x="703" y="2463"/>
                    </a:lnTo>
                    <a:lnTo>
                      <a:pt x="695" y="2492"/>
                    </a:lnTo>
                    <a:lnTo>
                      <a:pt x="682" y="2518"/>
                    </a:lnTo>
                    <a:lnTo>
                      <a:pt x="664" y="2541"/>
                    </a:lnTo>
                    <a:lnTo>
                      <a:pt x="643" y="2561"/>
                    </a:lnTo>
                    <a:lnTo>
                      <a:pt x="619" y="2578"/>
                    </a:lnTo>
                    <a:lnTo>
                      <a:pt x="591" y="2590"/>
                    </a:lnTo>
                    <a:lnTo>
                      <a:pt x="561" y="2598"/>
                    </a:lnTo>
                    <a:lnTo>
                      <a:pt x="529" y="2601"/>
                    </a:lnTo>
                    <a:lnTo>
                      <a:pt x="529" y="2601"/>
                    </a:lnTo>
                    <a:lnTo>
                      <a:pt x="498" y="2598"/>
                    </a:lnTo>
                    <a:lnTo>
                      <a:pt x="468" y="2590"/>
                    </a:lnTo>
                    <a:lnTo>
                      <a:pt x="441" y="2578"/>
                    </a:lnTo>
                    <a:lnTo>
                      <a:pt x="417" y="2561"/>
                    </a:lnTo>
                    <a:lnTo>
                      <a:pt x="396" y="2541"/>
                    </a:lnTo>
                    <a:lnTo>
                      <a:pt x="378" y="2518"/>
                    </a:lnTo>
                    <a:lnTo>
                      <a:pt x="365" y="2492"/>
                    </a:lnTo>
                    <a:lnTo>
                      <a:pt x="357" y="2463"/>
                    </a:lnTo>
                    <a:lnTo>
                      <a:pt x="353" y="2433"/>
                    </a:lnTo>
                    <a:lnTo>
                      <a:pt x="353" y="2305"/>
                    </a:lnTo>
                    <a:lnTo>
                      <a:pt x="353" y="2184"/>
                    </a:lnTo>
                    <a:lnTo>
                      <a:pt x="353" y="2071"/>
                    </a:lnTo>
                    <a:lnTo>
                      <a:pt x="353" y="1963"/>
                    </a:lnTo>
                    <a:lnTo>
                      <a:pt x="353" y="1864"/>
                    </a:lnTo>
                    <a:lnTo>
                      <a:pt x="354" y="1771"/>
                    </a:lnTo>
                    <a:lnTo>
                      <a:pt x="354" y="1684"/>
                    </a:lnTo>
                    <a:lnTo>
                      <a:pt x="354" y="1604"/>
                    </a:lnTo>
                    <a:lnTo>
                      <a:pt x="354" y="1530"/>
                    </a:lnTo>
                    <a:lnTo>
                      <a:pt x="354" y="1461"/>
                    </a:lnTo>
                    <a:lnTo>
                      <a:pt x="354" y="1398"/>
                    </a:lnTo>
                    <a:lnTo>
                      <a:pt x="354" y="1340"/>
                    </a:lnTo>
                    <a:lnTo>
                      <a:pt x="354" y="1288"/>
                    </a:lnTo>
                    <a:lnTo>
                      <a:pt x="354" y="1240"/>
                    </a:lnTo>
                    <a:lnTo>
                      <a:pt x="354" y="1196"/>
                    </a:lnTo>
                    <a:lnTo>
                      <a:pt x="355" y="1157"/>
                    </a:lnTo>
                    <a:lnTo>
                      <a:pt x="355" y="1122"/>
                    </a:lnTo>
                    <a:lnTo>
                      <a:pt x="355" y="1091"/>
                    </a:lnTo>
                    <a:lnTo>
                      <a:pt x="355" y="1064"/>
                    </a:lnTo>
                    <a:lnTo>
                      <a:pt x="355" y="1040"/>
                    </a:lnTo>
                    <a:lnTo>
                      <a:pt x="355" y="1019"/>
                    </a:lnTo>
                    <a:lnTo>
                      <a:pt x="355" y="1001"/>
                    </a:lnTo>
                    <a:lnTo>
                      <a:pt x="355" y="986"/>
                    </a:lnTo>
                    <a:lnTo>
                      <a:pt x="357" y="974"/>
                    </a:lnTo>
                    <a:lnTo>
                      <a:pt x="357" y="964"/>
                    </a:lnTo>
                    <a:lnTo>
                      <a:pt x="357" y="955"/>
                    </a:lnTo>
                    <a:lnTo>
                      <a:pt x="357" y="948"/>
                    </a:lnTo>
                    <a:lnTo>
                      <a:pt x="357" y="944"/>
                    </a:lnTo>
                    <a:lnTo>
                      <a:pt x="357" y="940"/>
                    </a:lnTo>
                    <a:lnTo>
                      <a:pt x="357" y="938"/>
                    </a:lnTo>
                    <a:lnTo>
                      <a:pt x="357" y="937"/>
                    </a:lnTo>
                    <a:lnTo>
                      <a:pt x="357" y="936"/>
                    </a:lnTo>
                    <a:lnTo>
                      <a:pt x="357" y="936"/>
                    </a:lnTo>
                    <a:lnTo>
                      <a:pt x="357" y="936"/>
                    </a:lnTo>
                    <a:lnTo>
                      <a:pt x="357" y="936"/>
                    </a:lnTo>
                    <a:lnTo>
                      <a:pt x="399" y="933"/>
                    </a:lnTo>
                    <a:lnTo>
                      <a:pt x="435" y="930"/>
                    </a:lnTo>
                    <a:lnTo>
                      <a:pt x="464" y="928"/>
                    </a:lnTo>
                    <a:lnTo>
                      <a:pt x="488" y="926"/>
                    </a:lnTo>
                    <a:lnTo>
                      <a:pt x="508" y="925"/>
                    </a:lnTo>
                    <a:lnTo>
                      <a:pt x="524" y="923"/>
                    </a:lnTo>
                    <a:lnTo>
                      <a:pt x="537" y="922"/>
                    </a:lnTo>
                    <a:lnTo>
                      <a:pt x="546" y="922"/>
                    </a:lnTo>
                    <a:lnTo>
                      <a:pt x="556" y="921"/>
                    </a:lnTo>
                    <a:lnTo>
                      <a:pt x="563" y="920"/>
                    </a:lnTo>
                    <a:lnTo>
                      <a:pt x="570" y="920"/>
                    </a:lnTo>
                    <a:lnTo>
                      <a:pt x="579" y="919"/>
                    </a:lnTo>
                    <a:lnTo>
                      <a:pt x="588" y="918"/>
                    </a:lnTo>
                    <a:lnTo>
                      <a:pt x="600" y="918"/>
                    </a:lnTo>
                    <a:lnTo>
                      <a:pt x="614" y="916"/>
                    </a:lnTo>
                    <a:lnTo>
                      <a:pt x="640" y="912"/>
                    </a:lnTo>
                    <a:lnTo>
                      <a:pt x="664" y="905"/>
                    </a:lnTo>
                    <a:lnTo>
                      <a:pt x="687" y="893"/>
                    </a:lnTo>
                    <a:lnTo>
                      <a:pt x="708" y="879"/>
                    </a:lnTo>
                    <a:lnTo>
                      <a:pt x="726" y="861"/>
                    </a:lnTo>
                    <a:lnTo>
                      <a:pt x="742" y="840"/>
                    </a:lnTo>
                    <a:lnTo>
                      <a:pt x="754" y="816"/>
                    </a:lnTo>
                    <a:lnTo>
                      <a:pt x="918" y="399"/>
                    </a:lnTo>
                    <a:lnTo>
                      <a:pt x="647" y="740"/>
                    </a:lnTo>
                    <a:lnTo>
                      <a:pt x="630" y="757"/>
                    </a:lnTo>
                    <a:lnTo>
                      <a:pt x="610" y="772"/>
                    </a:lnTo>
                    <a:lnTo>
                      <a:pt x="589" y="783"/>
                    </a:lnTo>
                    <a:lnTo>
                      <a:pt x="566" y="791"/>
                    </a:lnTo>
                    <a:lnTo>
                      <a:pt x="542" y="794"/>
                    </a:lnTo>
                    <a:lnTo>
                      <a:pt x="3" y="836"/>
                    </a:lnTo>
                    <a:lnTo>
                      <a:pt x="3" y="836"/>
                    </a:lnTo>
                    <a:lnTo>
                      <a:pt x="15" y="813"/>
                    </a:lnTo>
                    <a:lnTo>
                      <a:pt x="26" y="789"/>
                    </a:lnTo>
                    <a:lnTo>
                      <a:pt x="34" y="763"/>
                    </a:lnTo>
                    <a:lnTo>
                      <a:pt x="41" y="727"/>
                    </a:lnTo>
                    <a:lnTo>
                      <a:pt x="43" y="690"/>
                    </a:lnTo>
                    <a:lnTo>
                      <a:pt x="39" y="655"/>
                    </a:lnTo>
                    <a:lnTo>
                      <a:pt x="31" y="620"/>
                    </a:lnTo>
                    <a:lnTo>
                      <a:pt x="18" y="587"/>
                    </a:lnTo>
                    <a:lnTo>
                      <a:pt x="0" y="556"/>
                    </a:lnTo>
                    <a:lnTo>
                      <a:pt x="452" y="522"/>
                    </a:lnTo>
                    <a:lnTo>
                      <a:pt x="684" y="231"/>
                    </a:lnTo>
                    <a:lnTo>
                      <a:pt x="449" y="394"/>
                    </a:lnTo>
                    <a:lnTo>
                      <a:pt x="357" y="402"/>
                    </a:lnTo>
                    <a:lnTo>
                      <a:pt x="357" y="195"/>
                    </a:lnTo>
                    <a:lnTo>
                      <a:pt x="360" y="160"/>
                    </a:lnTo>
                    <a:lnTo>
                      <a:pt x="369" y="127"/>
                    </a:lnTo>
                    <a:lnTo>
                      <a:pt x="385" y="97"/>
                    </a:lnTo>
                    <a:lnTo>
                      <a:pt x="405" y="69"/>
                    </a:lnTo>
                    <a:lnTo>
                      <a:pt x="430" y="46"/>
                    </a:lnTo>
                    <a:lnTo>
                      <a:pt x="459" y="27"/>
                    </a:lnTo>
                    <a:lnTo>
                      <a:pt x="490" y="12"/>
                    </a:lnTo>
                    <a:lnTo>
                      <a:pt x="525" y="3"/>
                    </a:lnTo>
                    <a:lnTo>
                      <a:pt x="562" y="0"/>
                    </a:lnTo>
                    <a:lnTo>
                      <a:pt x="894" y="0"/>
                    </a:lnTo>
                    <a:lnTo>
                      <a:pt x="93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57" name="Group 156"/>
            <p:cNvGrpSpPr/>
            <p:nvPr/>
          </p:nvGrpSpPr>
          <p:grpSpPr>
            <a:xfrm>
              <a:off x="10104859" y="5245894"/>
              <a:ext cx="269875" cy="290513"/>
              <a:chOff x="10104438" y="5254625"/>
              <a:chExt cx="269875" cy="290513"/>
            </a:xfrm>
          </p:grpSpPr>
          <p:sp>
            <p:nvSpPr>
              <p:cNvPr id="158" name="Freeform 1453"/>
              <p:cNvSpPr>
                <a:spLocks/>
              </p:cNvSpPr>
              <p:nvPr/>
            </p:nvSpPr>
            <p:spPr bwMode="auto">
              <a:xfrm>
                <a:off x="10285413" y="5307013"/>
                <a:ext cx="88900" cy="217488"/>
              </a:xfrm>
              <a:custGeom>
                <a:avLst/>
                <a:gdLst>
                  <a:gd name="T0" fmla="*/ 705 w 998"/>
                  <a:gd name="T1" fmla="*/ 0 h 2474"/>
                  <a:gd name="T2" fmla="*/ 788 w 998"/>
                  <a:gd name="T3" fmla="*/ 12 h 2474"/>
                  <a:gd name="T4" fmla="*/ 861 w 998"/>
                  <a:gd name="T5" fmla="*/ 46 h 2474"/>
                  <a:gd name="T6" fmla="*/ 922 w 998"/>
                  <a:gd name="T7" fmla="*/ 99 h 2474"/>
                  <a:gd name="T8" fmla="*/ 966 w 998"/>
                  <a:gd name="T9" fmla="*/ 166 h 2474"/>
                  <a:gd name="T10" fmla="*/ 990 w 998"/>
                  <a:gd name="T11" fmla="*/ 244 h 2474"/>
                  <a:gd name="T12" fmla="*/ 998 w 998"/>
                  <a:gd name="T13" fmla="*/ 1177 h 2474"/>
                  <a:gd name="T14" fmla="*/ 988 w 998"/>
                  <a:gd name="T15" fmla="*/ 1226 h 2474"/>
                  <a:gd name="T16" fmla="*/ 963 w 998"/>
                  <a:gd name="T17" fmla="*/ 1264 h 2474"/>
                  <a:gd name="T18" fmla="*/ 924 w 998"/>
                  <a:gd name="T19" fmla="*/ 1290 h 2474"/>
                  <a:gd name="T20" fmla="*/ 876 w 998"/>
                  <a:gd name="T21" fmla="*/ 1300 h 2474"/>
                  <a:gd name="T22" fmla="*/ 851 w 998"/>
                  <a:gd name="T23" fmla="*/ 1298 h 2474"/>
                  <a:gd name="T24" fmla="*/ 808 w 998"/>
                  <a:gd name="T25" fmla="*/ 1279 h 2474"/>
                  <a:gd name="T26" fmla="*/ 776 w 998"/>
                  <a:gd name="T27" fmla="*/ 1247 h 2474"/>
                  <a:gd name="T28" fmla="*/ 756 w 998"/>
                  <a:gd name="T29" fmla="*/ 1204 h 2474"/>
                  <a:gd name="T30" fmla="*/ 749 w 998"/>
                  <a:gd name="T31" fmla="*/ 287 h 2474"/>
                  <a:gd name="T32" fmla="*/ 747 w 998"/>
                  <a:gd name="T33" fmla="*/ 277 h 2474"/>
                  <a:gd name="T34" fmla="*/ 733 w 998"/>
                  <a:gd name="T35" fmla="*/ 264 h 2474"/>
                  <a:gd name="T36" fmla="*/ 714 w 998"/>
                  <a:gd name="T37" fmla="*/ 265 h 2474"/>
                  <a:gd name="T38" fmla="*/ 701 w 998"/>
                  <a:gd name="T39" fmla="*/ 278 h 2474"/>
                  <a:gd name="T40" fmla="*/ 701 w 998"/>
                  <a:gd name="T41" fmla="*/ 2328 h 2474"/>
                  <a:gd name="T42" fmla="*/ 690 w 998"/>
                  <a:gd name="T43" fmla="*/ 2385 h 2474"/>
                  <a:gd name="T44" fmla="*/ 659 w 998"/>
                  <a:gd name="T45" fmla="*/ 2431 h 2474"/>
                  <a:gd name="T46" fmla="*/ 613 w 998"/>
                  <a:gd name="T47" fmla="*/ 2462 h 2474"/>
                  <a:gd name="T48" fmla="*/ 555 w 998"/>
                  <a:gd name="T49" fmla="*/ 2474 h 2474"/>
                  <a:gd name="T50" fmla="*/ 499 w 998"/>
                  <a:gd name="T51" fmla="*/ 2462 h 2474"/>
                  <a:gd name="T52" fmla="*/ 453 w 998"/>
                  <a:gd name="T53" fmla="*/ 2431 h 2474"/>
                  <a:gd name="T54" fmla="*/ 420 w 998"/>
                  <a:gd name="T55" fmla="*/ 2385 h 2474"/>
                  <a:gd name="T56" fmla="*/ 409 w 998"/>
                  <a:gd name="T57" fmla="*/ 2328 h 2474"/>
                  <a:gd name="T58" fmla="*/ 407 w 998"/>
                  <a:gd name="T59" fmla="*/ 1182 h 2474"/>
                  <a:gd name="T60" fmla="*/ 390 w 998"/>
                  <a:gd name="T61" fmla="*/ 1166 h 2474"/>
                  <a:gd name="T62" fmla="*/ 365 w 998"/>
                  <a:gd name="T63" fmla="*/ 1166 h 2474"/>
                  <a:gd name="T64" fmla="*/ 349 w 998"/>
                  <a:gd name="T65" fmla="*/ 1182 h 2474"/>
                  <a:gd name="T66" fmla="*/ 346 w 998"/>
                  <a:gd name="T67" fmla="*/ 2328 h 2474"/>
                  <a:gd name="T68" fmla="*/ 335 w 998"/>
                  <a:gd name="T69" fmla="*/ 2385 h 2474"/>
                  <a:gd name="T70" fmla="*/ 304 w 998"/>
                  <a:gd name="T71" fmla="*/ 2431 h 2474"/>
                  <a:gd name="T72" fmla="*/ 257 w 998"/>
                  <a:gd name="T73" fmla="*/ 2462 h 2474"/>
                  <a:gd name="T74" fmla="*/ 200 w 998"/>
                  <a:gd name="T75" fmla="*/ 2474 h 2474"/>
                  <a:gd name="T76" fmla="*/ 144 w 998"/>
                  <a:gd name="T77" fmla="*/ 2462 h 2474"/>
                  <a:gd name="T78" fmla="*/ 97 w 998"/>
                  <a:gd name="T79" fmla="*/ 2431 h 2474"/>
                  <a:gd name="T80" fmla="*/ 65 w 998"/>
                  <a:gd name="T81" fmla="*/ 2385 h 2474"/>
                  <a:gd name="T82" fmla="*/ 54 w 998"/>
                  <a:gd name="T83" fmla="*/ 2328 h 2474"/>
                  <a:gd name="T84" fmla="*/ 83 w 998"/>
                  <a:gd name="T85" fmla="*/ 2282 h 2474"/>
                  <a:gd name="T86" fmla="*/ 134 w 998"/>
                  <a:gd name="T87" fmla="*/ 2247 h 2474"/>
                  <a:gd name="T88" fmla="*/ 171 w 998"/>
                  <a:gd name="T89" fmla="*/ 2198 h 2474"/>
                  <a:gd name="T90" fmla="*/ 191 w 998"/>
                  <a:gd name="T91" fmla="*/ 2138 h 2474"/>
                  <a:gd name="T92" fmla="*/ 194 w 998"/>
                  <a:gd name="T93" fmla="*/ 1585 h 2474"/>
                  <a:gd name="T94" fmla="*/ 184 w 998"/>
                  <a:gd name="T95" fmla="*/ 1524 h 2474"/>
                  <a:gd name="T96" fmla="*/ 157 w 998"/>
                  <a:gd name="T97" fmla="*/ 1470 h 2474"/>
                  <a:gd name="T98" fmla="*/ 153 w 998"/>
                  <a:gd name="T99" fmla="*/ 1417 h 2474"/>
                  <a:gd name="T100" fmla="*/ 170 w 998"/>
                  <a:gd name="T101" fmla="*/ 1350 h 2474"/>
                  <a:gd name="T102" fmla="*/ 167 w 998"/>
                  <a:gd name="T103" fmla="*/ 352 h 2474"/>
                  <a:gd name="T104" fmla="*/ 155 w 998"/>
                  <a:gd name="T105" fmla="*/ 251 h 2474"/>
                  <a:gd name="T106" fmla="*/ 122 w 998"/>
                  <a:gd name="T107" fmla="*/ 157 h 2474"/>
                  <a:gd name="T108" fmla="*/ 69 w 998"/>
                  <a:gd name="T109" fmla="*/ 74 h 2474"/>
                  <a:gd name="T110" fmla="*/ 0 w 998"/>
                  <a:gd name="T111" fmla="*/ 4 h 2474"/>
                  <a:gd name="T112" fmla="*/ 52 w 998"/>
                  <a:gd name="T113" fmla="*/ 0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8" h="2474">
                    <a:moveTo>
                      <a:pt x="52" y="0"/>
                    </a:moveTo>
                    <a:lnTo>
                      <a:pt x="705" y="0"/>
                    </a:lnTo>
                    <a:lnTo>
                      <a:pt x="747" y="3"/>
                    </a:lnTo>
                    <a:lnTo>
                      <a:pt x="788" y="12"/>
                    </a:lnTo>
                    <a:lnTo>
                      <a:pt x="826" y="26"/>
                    </a:lnTo>
                    <a:lnTo>
                      <a:pt x="861" y="46"/>
                    </a:lnTo>
                    <a:lnTo>
                      <a:pt x="893" y="70"/>
                    </a:lnTo>
                    <a:lnTo>
                      <a:pt x="922" y="99"/>
                    </a:lnTo>
                    <a:lnTo>
                      <a:pt x="947" y="131"/>
                    </a:lnTo>
                    <a:lnTo>
                      <a:pt x="966" y="166"/>
                    </a:lnTo>
                    <a:lnTo>
                      <a:pt x="981" y="203"/>
                    </a:lnTo>
                    <a:lnTo>
                      <a:pt x="990" y="244"/>
                    </a:lnTo>
                    <a:lnTo>
                      <a:pt x="993" y="286"/>
                    </a:lnTo>
                    <a:lnTo>
                      <a:pt x="998" y="1177"/>
                    </a:lnTo>
                    <a:lnTo>
                      <a:pt x="995" y="1203"/>
                    </a:lnTo>
                    <a:lnTo>
                      <a:pt x="988" y="1226"/>
                    </a:lnTo>
                    <a:lnTo>
                      <a:pt x="977" y="1246"/>
                    </a:lnTo>
                    <a:lnTo>
                      <a:pt x="963" y="1264"/>
                    </a:lnTo>
                    <a:lnTo>
                      <a:pt x="945" y="1279"/>
                    </a:lnTo>
                    <a:lnTo>
                      <a:pt x="924" y="1290"/>
                    </a:lnTo>
                    <a:lnTo>
                      <a:pt x="901" y="1297"/>
                    </a:lnTo>
                    <a:lnTo>
                      <a:pt x="876" y="1300"/>
                    </a:lnTo>
                    <a:lnTo>
                      <a:pt x="876" y="1300"/>
                    </a:lnTo>
                    <a:lnTo>
                      <a:pt x="851" y="1298"/>
                    </a:lnTo>
                    <a:lnTo>
                      <a:pt x="829" y="1291"/>
                    </a:lnTo>
                    <a:lnTo>
                      <a:pt x="808" y="1279"/>
                    </a:lnTo>
                    <a:lnTo>
                      <a:pt x="790" y="1265"/>
                    </a:lnTo>
                    <a:lnTo>
                      <a:pt x="776" y="1247"/>
                    </a:lnTo>
                    <a:lnTo>
                      <a:pt x="764" y="1227"/>
                    </a:lnTo>
                    <a:lnTo>
                      <a:pt x="756" y="1204"/>
                    </a:lnTo>
                    <a:lnTo>
                      <a:pt x="754" y="1179"/>
                    </a:lnTo>
                    <a:lnTo>
                      <a:pt x="749" y="287"/>
                    </a:lnTo>
                    <a:lnTo>
                      <a:pt x="749" y="287"/>
                    </a:lnTo>
                    <a:lnTo>
                      <a:pt x="747" y="277"/>
                    </a:lnTo>
                    <a:lnTo>
                      <a:pt x="742" y="269"/>
                    </a:lnTo>
                    <a:lnTo>
                      <a:pt x="733" y="264"/>
                    </a:lnTo>
                    <a:lnTo>
                      <a:pt x="724" y="262"/>
                    </a:lnTo>
                    <a:lnTo>
                      <a:pt x="714" y="265"/>
                    </a:lnTo>
                    <a:lnTo>
                      <a:pt x="706" y="270"/>
                    </a:lnTo>
                    <a:lnTo>
                      <a:pt x="701" y="278"/>
                    </a:lnTo>
                    <a:lnTo>
                      <a:pt x="699" y="288"/>
                    </a:lnTo>
                    <a:lnTo>
                      <a:pt x="701" y="2328"/>
                    </a:lnTo>
                    <a:lnTo>
                      <a:pt x="698" y="2358"/>
                    </a:lnTo>
                    <a:lnTo>
                      <a:pt x="690" y="2385"/>
                    </a:lnTo>
                    <a:lnTo>
                      <a:pt x="677" y="2410"/>
                    </a:lnTo>
                    <a:lnTo>
                      <a:pt x="659" y="2431"/>
                    </a:lnTo>
                    <a:lnTo>
                      <a:pt x="637" y="2449"/>
                    </a:lnTo>
                    <a:lnTo>
                      <a:pt x="613" y="2462"/>
                    </a:lnTo>
                    <a:lnTo>
                      <a:pt x="584" y="2471"/>
                    </a:lnTo>
                    <a:lnTo>
                      <a:pt x="555" y="2474"/>
                    </a:lnTo>
                    <a:lnTo>
                      <a:pt x="526" y="2471"/>
                    </a:lnTo>
                    <a:lnTo>
                      <a:pt x="499" y="2462"/>
                    </a:lnTo>
                    <a:lnTo>
                      <a:pt x="474" y="2449"/>
                    </a:lnTo>
                    <a:lnTo>
                      <a:pt x="453" y="2431"/>
                    </a:lnTo>
                    <a:lnTo>
                      <a:pt x="434" y="2410"/>
                    </a:lnTo>
                    <a:lnTo>
                      <a:pt x="420" y="2385"/>
                    </a:lnTo>
                    <a:lnTo>
                      <a:pt x="412" y="2358"/>
                    </a:lnTo>
                    <a:lnTo>
                      <a:pt x="409" y="2328"/>
                    </a:lnTo>
                    <a:lnTo>
                      <a:pt x="409" y="1194"/>
                    </a:lnTo>
                    <a:lnTo>
                      <a:pt x="407" y="1182"/>
                    </a:lnTo>
                    <a:lnTo>
                      <a:pt x="400" y="1172"/>
                    </a:lnTo>
                    <a:lnTo>
                      <a:pt x="390" y="1166"/>
                    </a:lnTo>
                    <a:lnTo>
                      <a:pt x="378" y="1163"/>
                    </a:lnTo>
                    <a:lnTo>
                      <a:pt x="365" y="1166"/>
                    </a:lnTo>
                    <a:lnTo>
                      <a:pt x="355" y="1172"/>
                    </a:lnTo>
                    <a:lnTo>
                      <a:pt x="349" y="1182"/>
                    </a:lnTo>
                    <a:lnTo>
                      <a:pt x="346" y="1194"/>
                    </a:lnTo>
                    <a:lnTo>
                      <a:pt x="346" y="2328"/>
                    </a:lnTo>
                    <a:lnTo>
                      <a:pt x="343" y="2358"/>
                    </a:lnTo>
                    <a:lnTo>
                      <a:pt x="335" y="2385"/>
                    </a:lnTo>
                    <a:lnTo>
                      <a:pt x="322" y="2410"/>
                    </a:lnTo>
                    <a:lnTo>
                      <a:pt x="304" y="2431"/>
                    </a:lnTo>
                    <a:lnTo>
                      <a:pt x="282" y="2449"/>
                    </a:lnTo>
                    <a:lnTo>
                      <a:pt x="257" y="2462"/>
                    </a:lnTo>
                    <a:lnTo>
                      <a:pt x="229" y="2471"/>
                    </a:lnTo>
                    <a:lnTo>
                      <a:pt x="200" y="2474"/>
                    </a:lnTo>
                    <a:lnTo>
                      <a:pt x="171" y="2471"/>
                    </a:lnTo>
                    <a:lnTo>
                      <a:pt x="144" y="2462"/>
                    </a:lnTo>
                    <a:lnTo>
                      <a:pt x="119" y="2449"/>
                    </a:lnTo>
                    <a:lnTo>
                      <a:pt x="97" y="2431"/>
                    </a:lnTo>
                    <a:lnTo>
                      <a:pt x="79" y="2410"/>
                    </a:lnTo>
                    <a:lnTo>
                      <a:pt x="65" y="2385"/>
                    </a:lnTo>
                    <a:lnTo>
                      <a:pt x="57" y="2358"/>
                    </a:lnTo>
                    <a:lnTo>
                      <a:pt x="54" y="2328"/>
                    </a:lnTo>
                    <a:lnTo>
                      <a:pt x="54" y="2294"/>
                    </a:lnTo>
                    <a:lnTo>
                      <a:pt x="83" y="2282"/>
                    </a:lnTo>
                    <a:lnTo>
                      <a:pt x="110" y="2267"/>
                    </a:lnTo>
                    <a:lnTo>
                      <a:pt x="134" y="2247"/>
                    </a:lnTo>
                    <a:lnTo>
                      <a:pt x="154" y="2224"/>
                    </a:lnTo>
                    <a:lnTo>
                      <a:pt x="171" y="2198"/>
                    </a:lnTo>
                    <a:lnTo>
                      <a:pt x="183" y="2169"/>
                    </a:lnTo>
                    <a:lnTo>
                      <a:pt x="191" y="2138"/>
                    </a:lnTo>
                    <a:lnTo>
                      <a:pt x="194" y="2106"/>
                    </a:lnTo>
                    <a:lnTo>
                      <a:pt x="194" y="1585"/>
                    </a:lnTo>
                    <a:lnTo>
                      <a:pt x="191" y="1554"/>
                    </a:lnTo>
                    <a:lnTo>
                      <a:pt x="184" y="1524"/>
                    </a:lnTo>
                    <a:lnTo>
                      <a:pt x="172" y="1496"/>
                    </a:lnTo>
                    <a:lnTo>
                      <a:pt x="157" y="1470"/>
                    </a:lnTo>
                    <a:lnTo>
                      <a:pt x="138" y="1447"/>
                    </a:lnTo>
                    <a:lnTo>
                      <a:pt x="153" y="1417"/>
                    </a:lnTo>
                    <a:lnTo>
                      <a:pt x="163" y="1384"/>
                    </a:lnTo>
                    <a:lnTo>
                      <a:pt x="170" y="1350"/>
                    </a:lnTo>
                    <a:lnTo>
                      <a:pt x="172" y="1314"/>
                    </a:lnTo>
                    <a:lnTo>
                      <a:pt x="167" y="352"/>
                    </a:lnTo>
                    <a:lnTo>
                      <a:pt x="164" y="301"/>
                    </a:lnTo>
                    <a:lnTo>
                      <a:pt x="155" y="251"/>
                    </a:lnTo>
                    <a:lnTo>
                      <a:pt x="141" y="203"/>
                    </a:lnTo>
                    <a:lnTo>
                      <a:pt x="122" y="157"/>
                    </a:lnTo>
                    <a:lnTo>
                      <a:pt x="97" y="115"/>
                    </a:lnTo>
                    <a:lnTo>
                      <a:pt x="69" y="74"/>
                    </a:lnTo>
                    <a:lnTo>
                      <a:pt x="36" y="37"/>
                    </a:lnTo>
                    <a:lnTo>
                      <a:pt x="0" y="4"/>
                    </a:lnTo>
                    <a:lnTo>
                      <a:pt x="26" y="1"/>
                    </a:lnTo>
                    <a:lnTo>
                      <a:pt x="5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9" name="Freeform 1454"/>
              <p:cNvSpPr>
                <a:spLocks/>
              </p:cNvSpPr>
              <p:nvPr/>
            </p:nvSpPr>
            <p:spPr bwMode="auto">
              <a:xfrm>
                <a:off x="10206038" y="5254625"/>
                <a:ext cx="47625" cy="49213"/>
              </a:xfrm>
              <a:custGeom>
                <a:avLst/>
                <a:gdLst>
                  <a:gd name="T0" fmla="*/ 272 w 544"/>
                  <a:gd name="T1" fmla="*/ 0 h 543"/>
                  <a:gd name="T2" fmla="*/ 283 w 544"/>
                  <a:gd name="T3" fmla="*/ 1 h 543"/>
                  <a:gd name="T4" fmla="*/ 322 w 544"/>
                  <a:gd name="T5" fmla="*/ 5 h 543"/>
                  <a:gd name="T6" fmla="*/ 359 w 544"/>
                  <a:gd name="T7" fmla="*/ 15 h 543"/>
                  <a:gd name="T8" fmla="*/ 395 w 544"/>
                  <a:gd name="T9" fmla="*/ 30 h 543"/>
                  <a:gd name="T10" fmla="*/ 427 w 544"/>
                  <a:gd name="T11" fmla="*/ 49 h 543"/>
                  <a:gd name="T12" fmla="*/ 445 w 544"/>
                  <a:gd name="T13" fmla="*/ 62 h 543"/>
                  <a:gd name="T14" fmla="*/ 455 w 544"/>
                  <a:gd name="T15" fmla="*/ 71 h 543"/>
                  <a:gd name="T16" fmla="*/ 480 w 544"/>
                  <a:gd name="T17" fmla="*/ 97 h 543"/>
                  <a:gd name="T18" fmla="*/ 502 w 544"/>
                  <a:gd name="T19" fmla="*/ 127 h 543"/>
                  <a:gd name="T20" fmla="*/ 520 w 544"/>
                  <a:gd name="T21" fmla="*/ 160 h 543"/>
                  <a:gd name="T22" fmla="*/ 533 w 544"/>
                  <a:gd name="T23" fmla="*/ 196 h 543"/>
                  <a:gd name="T24" fmla="*/ 542 w 544"/>
                  <a:gd name="T25" fmla="*/ 233 h 543"/>
                  <a:gd name="T26" fmla="*/ 544 w 544"/>
                  <a:gd name="T27" fmla="*/ 272 h 543"/>
                  <a:gd name="T28" fmla="*/ 543 w 544"/>
                  <a:gd name="T29" fmla="*/ 303 h 543"/>
                  <a:gd name="T30" fmla="*/ 537 w 544"/>
                  <a:gd name="T31" fmla="*/ 333 h 543"/>
                  <a:gd name="T32" fmla="*/ 531 w 544"/>
                  <a:gd name="T33" fmla="*/ 352 h 543"/>
                  <a:gd name="T34" fmla="*/ 527 w 544"/>
                  <a:gd name="T35" fmla="*/ 365 h 543"/>
                  <a:gd name="T36" fmla="*/ 515 w 544"/>
                  <a:gd name="T37" fmla="*/ 393 h 543"/>
                  <a:gd name="T38" fmla="*/ 500 w 544"/>
                  <a:gd name="T39" fmla="*/ 420 h 543"/>
                  <a:gd name="T40" fmla="*/ 482 w 544"/>
                  <a:gd name="T41" fmla="*/ 444 h 543"/>
                  <a:gd name="T42" fmla="*/ 473 w 544"/>
                  <a:gd name="T43" fmla="*/ 454 h 543"/>
                  <a:gd name="T44" fmla="*/ 457 w 544"/>
                  <a:gd name="T45" fmla="*/ 471 h 543"/>
                  <a:gd name="T46" fmla="*/ 439 w 544"/>
                  <a:gd name="T47" fmla="*/ 486 h 543"/>
                  <a:gd name="T48" fmla="*/ 410 w 544"/>
                  <a:gd name="T49" fmla="*/ 506 h 543"/>
                  <a:gd name="T50" fmla="*/ 377 w 544"/>
                  <a:gd name="T51" fmla="*/ 521 h 543"/>
                  <a:gd name="T52" fmla="*/ 344 w 544"/>
                  <a:gd name="T53" fmla="*/ 533 h 543"/>
                  <a:gd name="T54" fmla="*/ 309 w 544"/>
                  <a:gd name="T55" fmla="*/ 540 h 543"/>
                  <a:gd name="T56" fmla="*/ 272 w 544"/>
                  <a:gd name="T57" fmla="*/ 543 h 543"/>
                  <a:gd name="T58" fmla="*/ 236 w 544"/>
                  <a:gd name="T59" fmla="*/ 540 h 543"/>
                  <a:gd name="T60" fmla="*/ 199 w 544"/>
                  <a:gd name="T61" fmla="*/ 533 h 543"/>
                  <a:gd name="T62" fmla="*/ 166 w 544"/>
                  <a:gd name="T63" fmla="*/ 521 h 543"/>
                  <a:gd name="T64" fmla="*/ 135 w 544"/>
                  <a:gd name="T65" fmla="*/ 506 h 543"/>
                  <a:gd name="T66" fmla="*/ 106 w 544"/>
                  <a:gd name="T67" fmla="*/ 486 h 543"/>
                  <a:gd name="T68" fmla="*/ 80 w 544"/>
                  <a:gd name="T69" fmla="*/ 463 h 543"/>
                  <a:gd name="T70" fmla="*/ 56 w 544"/>
                  <a:gd name="T71" fmla="*/ 437 h 543"/>
                  <a:gd name="T72" fmla="*/ 37 w 544"/>
                  <a:gd name="T73" fmla="*/ 409 h 543"/>
                  <a:gd name="T74" fmla="*/ 21 w 544"/>
                  <a:gd name="T75" fmla="*/ 377 h 543"/>
                  <a:gd name="T76" fmla="*/ 10 w 544"/>
                  <a:gd name="T77" fmla="*/ 343 h 543"/>
                  <a:gd name="T78" fmla="*/ 3 w 544"/>
                  <a:gd name="T79" fmla="*/ 308 h 543"/>
                  <a:gd name="T80" fmla="*/ 0 w 544"/>
                  <a:gd name="T81" fmla="*/ 272 h 543"/>
                  <a:gd name="T82" fmla="*/ 3 w 544"/>
                  <a:gd name="T83" fmla="*/ 233 h 543"/>
                  <a:gd name="T84" fmla="*/ 11 w 544"/>
                  <a:gd name="T85" fmla="*/ 196 h 543"/>
                  <a:gd name="T86" fmla="*/ 24 w 544"/>
                  <a:gd name="T87" fmla="*/ 161 h 543"/>
                  <a:gd name="T88" fmla="*/ 41 w 544"/>
                  <a:gd name="T89" fmla="*/ 128 h 543"/>
                  <a:gd name="T90" fmla="*/ 63 w 544"/>
                  <a:gd name="T91" fmla="*/ 98 h 543"/>
                  <a:gd name="T92" fmla="*/ 89 w 544"/>
                  <a:gd name="T93" fmla="*/ 72 h 543"/>
                  <a:gd name="T94" fmla="*/ 117 w 544"/>
                  <a:gd name="T95" fmla="*/ 49 h 543"/>
                  <a:gd name="T96" fmla="*/ 149 w 544"/>
                  <a:gd name="T97" fmla="*/ 30 h 543"/>
                  <a:gd name="T98" fmla="*/ 184 w 544"/>
                  <a:gd name="T99" fmla="*/ 15 h 543"/>
                  <a:gd name="T100" fmla="*/ 222 w 544"/>
                  <a:gd name="T101" fmla="*/ 5 h 543"/>
                  <a:gd name="T102" fmla="*/ 262 w 544"/>
                  <a:gd name="T103" fmla="*/ 1 h 543"/>
                  <a:gd name="T104" fmla="*/ 272 w 544"/>
                  <a:gd name="T105"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4" h="543">
                    <a:moveTo>
                      <a:pt x="272" y="0"/>
                    </a:moveTo>
                    <a:lnTo>
                      <a:pt x="283" y="1"/>
                    </a:lnTo>
                    <a:lnTo>
                      <a:pt x="322" y="5"/>
                    </a:lnTo>
                    <a:lnTo>
                      <a:pt x="359" y="15"/>
                    </a:lnTo>
                    <a:lnTo>
                      <a:pt x="395" y="30"/>
                    </a:lnTo>
                    <a:lnTo>
                      <a:pt x="427" y="49"/>
                    </a:lnTo>
                    <a:lnTo>
                      <a:pt x="445" y="62"/>
                    </a:lnTo>
                    <a:lnTo>
                      <a:pt x="455" y="71"/>
                    </a:lnTo>
                    <a:lnTo>
                      <a:pt x="480" y="97"/>
                    </a:lnTo>
                    <a:lnTo>
                      <a:pt x="502" y="127"/>
                    </a:lnTo>
                    <a:lnTo>
                      <a:pt x="520" y="160"/>
                    </a:lnTo>
                    <a:lnTo>
                      <a:pt x="533" y="196"/>
                    </a:lnTo>
                    <a:lnTo>
                      <a:pt x="542" y="233"/>
                    </a:lnTo>
                    <a:lnTo>
                      <a:pt x="544" y="272"/>
                    </a:lnTo>
                    <a:lnTo>
                      <a:pt x="543" y="303"/>
                    </a:lnTo>
                    <a:lnTo>
                      <a:pt x="537" y="333"/>
                    </a:lnTo>
                    <a:lnTo>
                      <a:pt x="531" y="352"/>
                    </a:lnTo>
                    <a:lnTo>
                      <a:pt x="527" y="365"/>
                    </a:lnTo>
                    <a:lnTo>
                      <a:pt x="515" y="393"/>
                    </a:lnTo>
                    <a:lnTo>
                      <a:pt x="500" y="420"/>
                    </a:lnTo>
                    <a:lnTo>
                      <a:pt x="482" y="444"/>
                    </a:lnTo>
                    <a:lnTo>
                      <a:pt x="473" y="454"/>
                    </a:lnTo>
                    <a:lnTo>
                      <a:pt x="457" y="471"/>
                    </a:lnTo>
                    <a:lnTo>
                      <a:pt x="439" y="486"/>
                    </a:lnTo>
                    <a:lnTo>
                      <a:pt x="410" y="506"/>
                    </a:lnTo>
                    <a:lnTo>
                      <a:pt x="377" y="521"/>
                    </a:lnTo>
                    <a:lnTo>
                      <a:pt x="344" y="533"/>
                    </a:lnTo>
                    <a:lnTo>
                      <a:pt x="309" y="540"/>
                    </a:lnTo>
                    <a:lnTo>
                      <a:pt x="272" y="543"/>
                    </a:lnTo>
                    <a:lnTo>
                      <a:pt x="236" y="540"/>
                    </a:lnTo>
                    <a:lnTo>
                      <a:pt x="199" y="533"/>
                    </a:lnTo>
                    <a:lnTo>
                      <a:pt x="166" y="521"/>
                    </a:lnTo>
                    <a:lnTo>
                      <a:pt x="135" y="506"/>
                    </a:lnTo>
                    <a:lnTo>
                      <a:pt x="106" y="486"/>
                    </a:lnTo>
                    <a:lnTo>
                      <a:pt x="80" y="463"/>
                    </a:lnTo>
                    <a:lnTo>
                      <a:pt x="56" y="437"/>
                    </a:lnTo>
                    <a:lnTo>
                      <a:pt x="37" y="409"/>
                    </a:lnTo>
                    <a:lnTo>
                      <a:pt x="21" y="377"/>
                    </a:lnTo>
                    <a:lnTo>
                      <a:pt x="10" y="343"/>
                    </a:lnTo>
                    <a:lnTo>
                      <a:pt x="3" y="308"/>
                    </a:lnTo>
                    <a:lnTo>
                      <a:pt x="0" y="272"/>
                    </a:lnTo>
                    <a:lnTo>
                      <a:pt x="3" y="233"/>
                    </a:lnTo>
                    <a:lnTo>
                      <a:pt x="11" y="196"/>
                    </a:lnTo>
                    <a:lnTo>
                      <a:pt x="24" y="161"/>
                    </a:lnTo>
                    <a:lnTo>
                      <a:pt x="41" y="128"/>
                    </a:lnTo>
                    <a:lnTo>
                      <a:pt x="63" y="98"/>
                    </a:lnTo>
                    <a:lnTo>
                      <a:pt x="89" y="72"/>
                    </a:lnTo>
                    <a:lnTo>
                      <a:pt x="117" y="49"/>
                    </a:lnTo>
                    <a:lnTo>
                      <a:pt x="149" y="30"/>
                    </a:lnTo>
                    <a:lnTo>
                      <a:pt x="184" y="15"/>
                    </a:lnTo>
                    <a:lnTo>
                      <a:pt x="222" y="5"/>
                    </a:lnTo>
                    <a:lnTo>
                      <a:pt x="262" y="1"/>
                    </a:lnTo>
                    <a:lnTo>
                      <a:pt x="272"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0" name="Freeform 1455"/>
              <p:cNvSpPr>
                <a:spLocks/>
              </p:cNvSpPr>
              <p:nvPr/>
            </p:nvSpPr>
            <p:spPr bwMode="auto">
              <a:xfrm>
                <a:off x="10298113" y="5254625"/>
                <a:ext cx="44450" cy="44450"/>
              </a:xfrm>
              <a:custGeom>
                <a:avLst/>
                <a:gdLst>
                  <a:gd name="T0" fmla="*/ 251 w 504"/>
                  <a:gd name="T1" fmla="*/ 0 h 504"/>
                  <a:gd name="T2" fmla="*/ 288 w 504"/>
                  <a:gd name="T3" fmla="*/ 3 h 504"/>
                  <a:gd name="T4" fmla="*/ 325 w 504"/>
                  <a:gd name="T5" fmla="*/ 11 h 504"/>
                  <a:gd name="T6" fmla="*/ 358 w 504"/>
                  <a:gd name="T7" fmla="*/ 24 h 504"/>
                  <a:gd name="T8" fmla="*/ 389 w 504"/>
                  <a:gd name="T9" fmla="*/ 41 h 504"/>
                  <a:gd name="T10" fmla="*/ 417 w 504"/>
                  <a:gd name="T11" fmla="*/ 62 h 504"/>
                  <a:gd name="T12" fmla="*/ 442 w 504"/>
                  <a:gd name="T13" fmla="*/ 87 h 504"/>
                  <a:gd name="T14" fmla="*/ 463 w 504"/>
                  <a:gd name="T15" fmla="*/ 115 h 504"/>
                  <a:gd name="T16" fmla="*/ 481 w 504"/>
                  <a:gd name="T17" fmla="*/ 146 h 504"/>
                  <a:gd name="T18" fmla="*/ 493 w 504"/>
                  <a:gd name="T19" fmla="*/ 180 h 504"/>
                  <a:gd name="T20" fmla="*/ 501 w 504"/>
                  <a:gd name="T21" fmla="*/ 215 h 504"/>
                  <a:gd name="T22" fmla="*/ 504 w 504"/>
                  <a:gd name="T23" fmla="*/ 252 h 504"/>
                  <a:gd name="T24" fmla="*/ 501 w 504"/>
                  <a:gd name="T25" fmla="*/ 289 h 504"/>
                  <a:gd name="T26" fmla="*/ 493 w 504"/>
                  <a:gd name="T27" fmla="*/ 325 h 504"/>
                  <a:gd name="T28" fmla="*/ 481 w 504"/>
                  <a:gd name="T29" fmla="*/ 358 h 504"/>
                  <a:gd name="T30" fmla="*/ 463 w 504"/>
                  <a:gd name="T31" fmla="*/ 389 h 504"/>
                  <a:gd name="T32" fmla="*/ 441 w 504"/>
                  <a:gd name="T33" fmla="*/ 418 h 504"/>
                  <a:gd name="T34" fmla="*/ 417 w 504"/>
                  <a:gd name="T35" fmla="*/ 442 h 504"/>
                  <a:gd name="T36" fmla="*/ 389 w 504"/>
                  <a:gd name="T37" fmla="*/ 463 h 504"/>
                  <a:gd name="T38" fmla="*/ 358 w 504"/>
                  <a:gd name="T39" fmla="*/ 481 h 504"/>
                  <a:gd name="T40" fmla="*/ 325 w 504"/>
                  <a:gd name="T41" fmla="*/ 493 h 504"/>
                  <a:gd name="T42" fmla="*/ 288 w 504"/>
                  <a:gd name="T43" fmla="*/ 501 h 504"/>
                  <a:gd name="T44" fmla="*/ 251 w 504"/>
                  <a:gd name="T45" fmla="*/ 504 h 504"/>
                  <a:gd name="T46" fmla="*/ 214 w 504"/>
                  <a:gd name="T47" fmla="*/ 501 h 504"/>
                  <a:gd name="T48" fmla="*/ 179 w 504"/>
                  <a:gd name="T49" fmla="*/ 493 h 504"/>
                  <a:gd name="T50" fmla="*/ 145 w 504"/>
                  <a:gd name="T51" fmla="*/ 481 h 504"/>
                  <a:gd name="T52" fmla="*/ 114 w 504"/>
                  <a:gd name="T53" fmla="*/ 463 h 504"/>
                  <a:gd name="T54" fmla="*/ 86 w 504"/>
                  <a:gd name="T55" fmla="*/ 442 h 504"/>
                  <a:gd name="T56" fmla="*/ 61 w 504"/>
                  <a:gd name="T57" fmla="*/ 418 h 504"/>
                  <a:gd name="T58" fmla="*/ 40 w 504"/>
                  <a:gd name="T59" fmla="*/ 389 h 504"/>
                  <a:gd name="T60" fmla="*/ 23 w 504"/>
                  <a:gd name="T61" fmla="*/ 358 h 504"/>
                  <a:gd name="T62" fmla="*/ 10 w 504"/>
                  <a:gd name="T63" fmla="*/ 325 h 504"/>
                  <a:gd name="T64" fmla="*/ 2 w 504"/>
                  <a:gd name="T65" fmla="*/ 289 h 504"/>
                  <a:gd name="T66" fmla="*/ 0 w 504"/>
                  <a:gd name="T67" fmla="*/ 252 h 504"/>
                  <a:gd name="T68" fmla="*/ 2 w 504"/>
                  <a:gd name="T69" fmla="*/ 215 h 504"/>
                  <a:gd name="T70" fmla="*/ 10 w 504"/>
                  <a:gd name="T71" fmla="*/ 180 h 504"/>
                  <a:gd name="T72" fmla="*/ 23 w 504"/>
                  <a:gd name="T73" fmla="*/ 146 h 504"/>
                  <a:gd name="T74" fmla="*/ 40 w 504"/>
                  <a:gd name="T75" fmla="*/ 115 h 504"/>
                  <a:gd name="T76" fmla="*/ 61 w 504"/>
                  <a:gd name="T77" fmla="*/ 87 h 504"/>
                  <a:gd name="T78" fmla="*/ 86 w 504"/>
                  <a:gd name="T79" fmla="*/ 62 h 504"/>
                  <a:gd name="T80" fmla="*/ 114 w 504"/>
                  <a:gd name="T81" fmla="*/ 41 h 504"/>
                  <a:gd name="T82" fmla="*/ 145 w 504"/>
                  <a:gd name="T83" fmla="*/ 24 h 504"/>
                  <a:gd name="T84" fmla="*/ 179 w 504"/>
                  <a:gd name="T85" fmla="*/ 11 h 504"/>
                  <a:gd name="T86" fmla="*/ 214 w 504"/>
                  <a:gd name="T87" fmla="*/ 3 h 504"/>
                  <a:gd name="T88" fmla="*/ 251 w 504"/>
                  <a:gd name="T89"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4" h="504">
                    <a:moveTo>
                      <a:pt x="251" y="0"/>
                    </a:moveTo>
                    <a:lnTo>
                      <a:pt x="288" y="3"/>
                    </a:lnTo>
                    <a:lnTo>
                      <a:pt x="325" y="11"/>
                    </a:lnTo>
                    <a:lnTo>
                      <a:pt x="358" y="24"/>
                    </a:lnTo>
                    <a:lnTo>
                      <a:pt x="389" y="41"/>
                    </a:lnTo>
                    <a:lnTo>
                      <a:pt x="417" y="62"/>
                    </a:lnTo>
                    <a:lnTo>
                      <a:pt x="442" y="87"/>
                    </a:lnTo>
                    <a:lnTo>
                      <a:pt x="463" y="115"/>
                    </a:lnTo>
                    <a:lnTo>
                      <a:pt x="481" y="146"/>
                    </a:lnTo>
                    <a:lnTo>
                      <a:pt x="493" y="180"/>
                    </a:lnTo>
                    <a:lnTo>
                      <a:pt x="501" y="215"/>
                    </a:lnTo>
                    <a:lnTo>
                      <a:pt x="504" y="252"/>
                    </a:lnTo>
                    <a:lnTo>
                      <a:pt x="501" y="289"/>
                    </a:lnTo>
                    <a:lnTo>
                      <a:pt x="493" y="325"/>
                    </a:lnTo>
                    <a:lnTo>
                      <a:pt x="481" y="358"/>
                    </a:lnTo>
                    <a:lnTo>
                      <a:pt x="463" y="389"/>
                    </a:lnTo>
                    <a:lnTo>
                      <a:pt x="441" y="418"/>
                    </a:lnTo>
                    <a:lnTo>
                      <a:pt x="417" y="442"/>
                    </a:lnTo>
                    <a:lnTo>
                      <a:pt x="389" y="463"/>
                    </a:lnTo>
                    <a:lnTo>
                      <a:pt x="358" y="481"/>
                    </a:lnTo>
                    <a:lnTo>
                      <a:pt x="325" y="493"/>
                    </a:lnTo>
                    <a:lnTo>
                      <a:pt x="288" y="501"/>
                    </a:lnTo>
                    <a:lnTo>
                      <a:pt x="251" y="504"/>
                    </a:lnTo>
                    <a:lnTo>
                      <a:pt x="214" y="501"/>
                    </a:lnTo>
                    <a:lnTo>
                      <a:pt x="179" y="493"/>
                    </a:lnTo>
                    <a:lnTo>
                      <a:pt x="145" y="481"/>
                    </a:lnTo>
                    <a:lnTo>
                      <a:pt x="114" y="463"/>
                    </a:lnTo>
                    <a:lnTo>
                      <a:pt x="86" y="442"/>
                    </a:lnTo>
                    <a:lnTo>
                      <a:pt x="61" y="418"/>
                    </a:lnTo>
                    <a:lnTo>
                      <a:pt x="40" y="389"/>
                    </a:lnTo>
                    <a:lnTo>
                      <a:pt x="23" y="358"/>
                    </a:lnTo>
                    <a:lnTo>
                      <a:pt x="10" y="325"/>
                    </a:lnTo>
                    <a:lnTo>
                      <a:pt x="2" y="289"/>
                    </a:lnTo>
                    <a:lnTo>
                      <a:pt x="0" y="252"/>
                    </a:lnTo>
                    <a:lnTo>
                      <a:pt x="2" y="215"/>
                    </a:lnTo>
                    <a:lnTo>
                      <a:pt x="10" y="180"/>
                    </a:lnTo>
                    <a:lnTo>
                      <a:pt x="23" y="146"/>
                    </a:lnTo>
                    <a:lnTo>
                      <a:pt x="40" y="115"/>
                    </a:lnTo>
                    <a:lnTo>
                      <a:pt x="61" y="87"/>
                    </a:lnTo>
                    <a:lnTo>
                      <a:pt x="86" y="62"/>
                    </a:lnTo>
                    <a:lnTo>
                      <a:pt x="114" y="41"/>
                    </a:lnTo>
                    <a:lnTo>
                      <a:pt x="145" y="24"/>
                    </a:lnTo>
                    <a:lnTo>
                      <a:pt x="179" y="11"/>
                    </a:lnTo>
                    <a:lnTo>
                      <a:pt x="214" y="3"/>
                    </a:lnTo>
                    <a:lnTo>
                      <a:pt x="25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1" name="Freeform 1456"/>
              <p:cNvSpPr>
                <a:spLocks/>
              </p:cNvSpPr>
              <p:nvPr/>
            </p:nvSpPr>
            <p:spPr bwMode="auto">
              <a:xfrm>
                <a:off x="10104438" y="5254625"/>
                <a:ext cx="185738" cy="290513"/>
              </a:xfrm>
              <a:custGeom>
                <a:avLst/>
                <a:gdLst>
                  <a:gd name="T0" fmla="*/ 792 w 2112"/>
                  <a:gd name="T1" fmla="*/ 31 h 3297"/>
                  <a:gd name="T2" fmla="*/ 782 w 2112"/>
                  <a:gd name="T3" fmla="*/ 534 h 3297"/>
                  <a:gd name="T4" fmla="*/ 701 w 2112"/>
                  <a:gd name="T5" fmla="*/ 985 h 3297"/>
                  <a:gd name="T6" fmla="*/ 790 w 2112"/>
                  <a:gd name="T7" fmla="*/ 895 h 3297"/>
                  <a:gd name="T8" fmla="*/ 927 w 2112"/>
                  <a:gd name="T9" fmla="*/ 759 h 3297"/>
                  <a:gd name="T10" fmla="*/ 1016 w 2112"/>
                  <a:gd name="T11" fmla="*/ 669 h 3297"/>
                  <a:gd name="T12" fmla="*/ 1106 w 2112"/>
                  <a:gd name="T13" fmla="*/ 631 h 3297"/>
                  <a:gd name="T14" fmla="*/ 1232 w 2112"/>
                  <a:gd name="T15" fmla="*/ 703 h 3297"/>
                  <a:gd name="T16" fmla="*/ 1299 w 2112"/>
                  <a:gd name="T17" fmla="*/ 881 h 3297"/>
                  <a:gd name="T18" fmla="*/ 1357 w 2112"/>
                  <a:gd name="T19" fmla="*/ 1036 h 3297"/>
                  <a:gd name="T20" fmla="*/ 1339 w 2112"/>
                  <a:gd name="T21" fmla="*/ 843 h 3297"/>
                  <a:gd name="T22" fmla="*/ 1355 w 2112"/>
                  <a:gd name="T23" fmla="*/ 633 h 3297"/>
                  <a:gd name="T24" fmla="*/ 1509 w 2112"/>
                  <a:gd name="T25" fmla="*/ 653 h 3297"/>
                  <a:gd name="T26" fmla="*/ 1518 w 2112"/>
                  <a:gd name="T27" fmla="*/ 880 h 3297"/>
                  <a:gd name="T28" fmla="*/ 1516 w 2112"/>
                  <a:gd name="T29" fmla="*/ 966 h 3297"/>
                  <a:gd name="T30" fmla="*/ 1587 w 2112"/>
                  <a:gd name="T31" fmla="*/ 781 h 3297"/>
                  <a:gd name="T32" fmla="*/ 1640 w 2112"/>
                  <a:gd name="T33" fmla="*/ 641 h 3297"/>
                  <a:gd name="T34" fmla="*/ 1931 w 2112"/>
                  <a:gd name="T35" fmla="*/ 673 h 3297"/>
                  <a:gd name="T36" fmla="*/ 2074 w 2112"/>
                  <a:gd name="T37" fmla="*/ 858 h 3297"/>
                  <a:gd name="T38" fmla="*/ 2086 w 2112"/>
                  <a:gd name="T39" fmla="*/ 999 h 3297"/>
                  <a:gd name="T40" fmla="*/ 2087 w 2112"/>
                  <a:gd name="T41" fmla="*/ 1239 h 3297"/>
                  <a:gd name="T42" fmla="*/ 2089 w 2112"/>
                  <a:gd name="T43" fmla="*/ 1551 h 3297"/>
                  <a:gd name="T44" fmla="*/ 2090 w 2112"/>
                  <a:gd name="T45" fmla="*/ 1812 h 3297"/>
                  <a:gd name="T46" fmla="*/ 2088 w 2112"/>
                  <a:gd name="T47" fmla="*/ 1927 h 3297"/>
                  <a:gd name="T48" fmla="*/ 2058 w 2112"/>
                  <a:gd name="T49" fmla="*/ 2118 h 3297"/>
                  <a:gd name="T50" fmla="*/ 2112 w 2112"/>
                  <a:gd name="T51" fmla="*/ 2692 h 3297"/>
                  <a:gd name="T52" fmla="*/ 1861 w 2112"/>
                  <a:gd name="T53" fmla="*/ 2746 h 3297"/>
                  <a:gd name="T54" fmla="*/ 1806 w 2112"/>
                  <a:gd name="T55" fmla="*/ 2171 h 3297"/>
                  <a:gd name="T56" fmla="*/ 1883 w 2112"/>
                  <a:gd name="T57" fmla="*/ 2118 h 3297"/>
                  <a:gd name="T58" fmla="*/ 1828 w 2112"/>
                  <a:gd name="T59" fmla="*/ 1902 h 3297"/>
                  <a:gd name="T60" fmla="*/ 1785 w 2112"/>
                  <a:gd name="T61" fmla="*/ 916 h 3297"/>
                  <a:gd name="T62" fmla="*/ 1769 w 2112"/>
                  <a:gd name="T63" fmla="*/ 1038 h 3297"/>
                  <a:gd name="T64" fmla="*/ 1769 w 2112"/>
                  <a:gd name="T65" fmla="*/ 1327 h 3297"/>
                  <a:gd name="T66" fmla="*/ 1770 w 2112"/>
                  <a:gd name="T67" fmla="*/ 1654 h 3297"/>
                  <a:gd name="T68" fmla="*/ 1771 w 2112"/>
                  <a:gd name="T69" fmla="*/ 1912 h 3297"/>
                  <a:gd name="T70" fmla="*/ 1745 w 2112"/>
                  <a:gd name="T71" fmla="*/ 2011 h 3297"/>
                  <a:gd name="T72" fmla="*/ 1662 w 2112"/>
                  <a:gd name="T73" fmla="*/ 2171 h 3297"/>
                  <a:gd name="T74" fmla="*/ 1722 w 2112"/>
                  <a:gd name="T75" fmla="*/ 2832 h 3297"/>
                  <a:gd name="T76" fmla="*/ 1750 w 2112"/>
                  <a:gd name="T77" fmla="*/ 3220 h 3297"/>
                  <a:gd name="T78" fmla="*/ 1614 w 2112"/>
                  <a:gd name="T79" fmla="*/ 3297 h 3297"/>
                  <a:gd name="T80" fmla="*/ 1478 w 2112"/>
                  <a:gd name="T81" fmla="*/ 3220 h 3297"/>
                  <a:gd name="T82" fmla="*/ 1446 w 2112"/>
                  <a:gd name="T83" fmla="*/ 1895 h 3297"/>
                  <a:gd name="T84" fmla="*/ 1389 w 2112"/>
                  <a:gd name="T85" fmla="*/ 1919 h 3297"/>
                  <a:gd name="T86" fmla="*/ 1332 w 2112"/>
                  <a:gd name="T87" fmla="*/ 3260 h 3297"/>
                  <a:gd name="T88" fmla="*/ 1176 w 2112"/>
                  <a:gd name="T89" fmla="*/ 3287 h 3297"/>
                  <a:gd name="T90" fmla="*/ 1076 w 2112"/>
                  <a:gd name="T91" fmla="*/ 3169 h 3297"/>
                  <a:gd name="T92" fmla="*/ 1074 w 2112"/>
                  <a:gd name="T93" fmla="*/ 3050 h 3297"/>
                  <a:gd name="T94" fmla="*/ 1074 w 2112"/>
                  <a:gd name="T95" fmla="*/ 2750 h 3297"/>
                  <a:gd name="T96" fmla="*/ 1074 w 2112"/>
                  <a:gd name="T97" fmla="*/ 2321 h 3297"/>
                  <a:gd name="T98" fmla="*/ 1074 w 2112"/>
                  <a:gd name="T99" fmla="*/ 1845 h 3297"/>
                  <a:gd name="T100" fmla="*/ 1074 w 2112"/>
                  <a:gd name="T101" fmla="*/ 1406 h 3297"/>
                  <a:gd name="T102" fmla="*/ 1074 w 2112"/>
                  <a:gd name="T103" fmla="*/ 1087 h 3297"/>
                  <a:gd name="T104" fmla="*/ 1038 w 2112"/>
                  <a:gd name="T105" fmla="*/ 1018 h 3297"/>
                  <a:gd name="T106" fmla="*/ 897 w 2112"/>
                  <a:gd name="T107" fmla="*/ 1160 h 3297"/>
                  <a:gd name="T108" fmla="*/ 776 w 2112"/>
                  <a:gd name="T109" fmla="*/ 1252 h 3297"/>
                  <a:gd name="T110" fmla="*/ 481 w 2112"/>
                  <a:gd name="T111" fmla="*/ 1308 h 3297"/>
                  <a:gd name="T112" fmla="*/ 380 w 2112"/>
                  <a:gd name="T113" fmla="*/ 1356 h 3297"/>
                  <a:gd name="T114" fmla="*/ 311 w 2112"/>
                  <a:gd name="T115" fmla="*/ 1269 h 3297"/>
                  <a:gd name="T116" fmla="*/ 190 w 2112"/>
                  <a:gd name="T117" fmla="*/ 1131 h 3297"/>
                  <a:gd name="T118" fmla="*/ 184 w 2112"/>
                  <a:gd name="T119" fmla="*/ 987 h 3297"/>
                  <a:gd name="T120" fmla="*/ 311 w 2112"/>
                  <a:gd name="T121" fmla="*/ 924 h 3297"/>
                  <a:gd name="T122" fmla="*/ 9 w 2112"/>
                  <a:gd name="T123" fmla="*/ 521 h 3297"/>
                  <a:gd name="T124" fmla="*/ 19 w 2112"/>
                  <a:gd name="T125" fmla="*/ 19 h 3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12" h="3297">
                    <a:moveTo>
                      <a:pt x="64" y="0"/>
                    </a:moveTo>
                    <a:lnTo>
                      <a:pt x="737" y="0"/>
                    </a:lnTo>
                    <a:lnTo>
                      <a:pt x="754" y="2"/>
                    </a:lnTo>
                    <a:lnTo>
                      <a:pt x="769" y="9"/>
                    </a:lnTo>
                    <a:lnTo>
                      <a:pt x="782" y="19"/>
                    </a:lnTo>
                    <a:lnTo>
                      <a:pt x="792" y="31"/>
                    </a:lnTo>
                    <a:lnTo>
                      <a:pt x="799" y="47"/>
                    </a:lnTo>
                    <a:lnTo>
                      <a:pt x="801" y="64"/>
                    </a:lnTo>
                    <a:lnTo>
                      <a:pt x="801" y="489"/>
                    </a:lnTo>
                    <a:lnTo>
                      <a:pt x="799" y="506"/>
                    </a:lnTo>
                    <a:lnTo>
                      <a:pt x="792" y="521"/>
                    </a:lnTo>
                    <a:lnTo>
                      <a:pt x="782" y="534"/>
                    </a:lnTo>
                    <a:lnTo>
                      <a:pt x="769" y="544"/>
                    </a:lnTo>
                    <a:lnTo>
                      <a:pt x="754" y="550"/>
                    </a:lnTo>
                    <a:lnTo>
                      <a:pt x="737" y="553"/>
                    </a:lnTo>
                    <a:lnTo>
                      <a:pt x="490" y="553"/>
                    </a:lnTo>
                    <a:lnTo>
                      <a:pt x="490" y="951"/>
                    </a:lnTo>
                    <a:lnTo>
                      <a:pt x="701" y="985"/>
                    </a:lnTo>
                    <a:lnTo>
                      <a:pt x="708" y="977"/>
                    </a:lnTo>
                    <a:lnTo>
                      <a:pt x="719" y="966"/>
                    </a:lnTo>
                    <a:lnTo>
                      <a:pt x="734" y="951"/>
                    </a:lnTo>
                    <a:lnTo>
                      <a:pt x="751" y="935"/>
                    </a:lnTo>
                    <a:lnTo>
                      <a:pt x="770" y="916"/>
                    </a:lnTo>
                    <a:lnTo>
                      <a:pt x="790" y="895"/>
                    </a:lnTo>
                    <a:lnTo>
                      <a:pt x="812" y="873"/>
                    </a:lnTo>
                    <a:lnTo>
                      <a:pt x="835" y="851"/>
                    </a:lnTo>
                    <a:lnTo>
                      <a:pt x="858" y="827"/>
                    </a:lnTo>
                    <a:lnTo>
                      <a:pt x="881" y="804"/>
                    </a:lnTo>
                    <a:lnTo>
                      <a:pt x="905" y="781"/>
                    </a:lnTo>
                    <a:lnTo>
                      <a:pt x="927" y="759"/>
                    </a:lnTo>
                    <a:lnTo>
                      <a:pt x="948" y="739"/>
                    </a:lnTo>
                    <a:lnTo>
                      <a:pt x="966" y="720"/>
                    </a:lnTo>
                    <a:lnTo>
                      <a:pt x="983" y="703"/>
                    </a:lnTo>
                    <a:lnTo>
                      <a:pt x="997" y="689"/>
                    </a:lnTo>
                    <a:lnTo>
                      <a:pt x="1008" y="677"/>
                    </a:lnTo>
                    <a:lnTo>
                      <a:pt x="1016" y="669"/>
                    </a:lnTo>
                    <a:lnTo>
                      <a:pt x="1034" y="654"/>
                    </a:lnTo>
                    <a:lnTo>
                      <a:pt x="1053" y="643"/>
                    </a:lnTo>
                    <a:lnTo>
                      <a:pt x="1070" y="636"/>
                    </a:lnTo>
                    <a:lnTo>
                      <a:pt x="1085" y="633"/>
                    </a:lnTo>
                    <a:lnTo>
                      <a:pt x="1098" y="631"/>
                    </a:lnTo>
                    <a:lnTo>
                      <a:pt x="1106" y="631"/>
                    </a:lnTo>
                    <a:lnTo>
                      <a:pt x="1109" y="631"/>
                    </a:lnTo>
                    <a:lnTo>
                      <a:pt x="1203" y="631"/>
                    </a:lnTo>
                    <a:lnTo>
                      <a:pt x="1208" y="643"/>
                    </a:lnTo>
                    <a:lnTo>
                      <a:pt x="1215" y="659"/>
                    </a:lnTo>
                    <a:lnTo>
                      <a:pt x="1223" y="679"/>
                    </a:lnTo>
                    <a:lnTo>
                      <a:pt x="1232" y="703"/>
                    </a:lnTo>
                    <a:lnTo>
                      <a:pt x="1241" y="729"/>
                    </a:lnTo>
                    <a:lnTo>
                      <a:pt x="1252" y="758"/>
                    </a:lnTo>
                    <a:lnTo>
                      <a:pt x="1263" y="787"/>
                    </a:lnTo>
                    <a:lnTo>
                      <a:pt x="1275" y="818"/>
                    </a:lnTo>
                    <a:lnTo>
                      <a:pt x="1287" y="850"/>
                    </a:lnTo>
                    <a:lnTo>
                      <a:pt x="1299" y="881"/>
                    </a:lnTo>
                    <a:lnTo>
                      <a:pt x="1310" y="912"/>
                    </a:lnTo>
                    <a:lnTo>
                      <a:pt x="1321" y="941"/>
                    </a:lnTo>
                    <a:lnTo>
                      <a:pt x="1332" y="969"/>
                    </a:lnTo>
                    <a:lnTo>
                      <a:pt x="1341" y="995"/>
                    </a:lnTo>
                    <a:lnTo>
                      <a:pt x="1350" y="1017"/>
                    </a:lnTo>
                    <a:lnTo>
                      <a:pt x="1357" y="1036"/>
                    </a:lnTo>
                    <a:lnTo>
                      <a:pt x="1362" y="1050"/>
                    </a:lnTo>
                    <a:lnTo>
                      <a:pt x="1366" y="1060"/>
                    </a:lnTo>
                    <a:lnTo>
                      <a:pt x="1333" y="879"/>
                    </a:lnTo>
                    <a:lnTo>
                      <a:pt x="1332" y="867"/>
                    </a:lnTo>
                    <a:lnTo>
                      <a:pt x="1334" y="855"/>
                    </a:lnTo>
                    <a:lnTo>
                      <a:pt x="1339" y="843"/>
                    </a:lnTo>
                    <a:lnTo>
                      <a:pt x="1392" y="748"/>
                    </a:lnTo>
                    <a:lnTo>
                      <a:pt x="1345" y="662"/>
                    </a:lnTo>
                    <a:lnTo>
                      <a:pt x="1342" y="653"/>
                    </a:lnTo>
                    <a:lnTo>
                      <a:pt x="1345" y="643"/>
                    </a:lnTo>
                    <a:lnTo>
                      <a:pt x="1349" y="638"/>
                    </a:lnTo>
                    <a:lnTo>
                      <a:pt x="1355" y="633"/>
                    </a:lnTo>
                    <a:lnTo>
                      <a:pt x="1361" y="631"/>
                    </a:lnTo>
                    <a:lnTo>
                      <a:pt x="1490" y="631"/>
                    </a:lnTo>
                    <a:lnTo>
                      <a:pt x="1496" y="633"/>
                    </a:lnTo>
                    <a:lnTo>
                      <a:pt x="1502" y="638"/>
                    </a:lnTo>
                    <a:lnTo>
                      <a:pt x="1506" y="643"/>
                    </a:lnTo>
                    <a:lnTo>
                      <a:pt x="1509" y="653"/>
                    </a:lnTo>
                    <a:lnTo>
                      <a:pt x="1506" y="662"/>
                    </a:lnTo>
                    <a:lnTo>
                      <a:pt x="1460" y="748"/>
                    </a:lnTo>
                    <a:lnTo>
                      <a:pt x="1512" y="843"/>
                    </a:lnTo>
                    <a:lnTo>
                      <a:pt x="1517" y="855"/>
                    </a:lnTo>
                    <a:lnTo>
                      <a:pt x="1519" y="867"/>
                    </a:lnTo>
                    <a:lnTo>
                      <a:pt x="1518" y="880"/>
                    </a:lnTo>
                    <a:lnTo>
                      <a:pt x="1480" y="1060"/>
                    </a:lnTo>
                    <a:lnTo>
                      <a:pt x="1484" y="1050"/>
                    </a:lnTo>
                    <a:lnTo>
                      <a:pt x="1490" y="1034"/>
                    </a:lnTo>
                    <a:lnTo>
                      <a:pt x="1497" y="1015"/>
                    </a:lnTo>
                    <a:lnTo>
                      <a:pt x="1506" y="992"/>
                    </a:lnTo>
                    <a:lnTo>
                      <a:pt x="1516" y="966"/>
                    </a:lnTo>
                    <a:lnTo>
                      <a:pt x="1527" y="936"/>
                    </a:lnTo>
                    <a:lnTo>
                      <a:pt x="1539" y="906"/>
                    </a:lnTo>
                    <a:lnTo>
                      <a:pt x="1551" y="875"/>
                    </a:lnTo>
                    <a:lnTo>
                      <a:pt x="1563" y="844"/>
                    </a:lnTo>
                    <a:lnTo>
                      <a:pt x="1575" y="812"/>
                    </a:lnTo>
                    <a:lnTo>
                      <a:pt x="1587" y="781"/>
                    </a:lnTo>
                    <a:lnTo>
                      <a:pt x="1599" y="751"/>
                    </a:lnTo>
                    <a:lnTo>
                      <a:pt x="1609" y="723"/>
                    </a:lnTo>
                    <a:lnTo>
                      <a:pt x="1619" y="698"/>
                    </a:lnTo>
                    <a:lnTo>
                      <a:pt x="1628" y="674"/>
                    </a:lnTo>
                    <a:lnTo>
                      <a:pt x="1635" y="655"/>
                    </a:lnTo>
                    <a:lnTo>
                      <a:pt x="1640" y="641"/>
                    </a:lnTo>
                    <a:lnTo>
                      <a:pt x="1644" y="631"/>
                    </a:lnTo>
                    <a:lnTo>
                      <a:pt x="1775" y="631"/>
                    </a:lnTo>
                    <a:lnTo>
                      <a:pt x="1817" y="634"/>
                    </a:lnTo>
                    <a:lnTo>
                      <a:pt x="1858" y="642"/>
                    </a:lnTo>
                    <a:lnTo>
                      <a:pt x="1896" y="655"/>
                    </a:lnTo>
                    <a:lnTo>
                      <a:pt x="1931" y="673"/>
                    </a:lnTo>
                    <a:lnTo>
                      <a:pt x="1964" y="696"/>
                    </a:lnTo>
                    <a:lnTo>
                      <a:pt x="1994" y="722"/>
                    </a:lnTo>
                    <a:lnTo>
                      <a:pt x="2021" y="752"/>
                    </a:lnTo>
                    <a:lnTo>
                      <a:pt x="2043" y="784"/>
                    </a:lnTo>
                    <a:lnTo>
                      <a:pt x="2061" y="820"/>
                    </a:lnTo>
                    <a:lnTo>
                      <a:pt x="2074" y="858"/>
                    </a:lnTo>
                    <a:lnTo>
                      <a:pt x="2083" y="897"/>
                    </a:lnTo>
                    <a:lnTo>
                      <a:pt x="2086" y="939"/>
                    </a:lnTo>
                    <a:lnTo>
                      <a:pt x="2086" y="943"/>
                    </a:lnTo>
                    <a:lnTo>
                      <a:pt x="2086" y="955"/>
                    </a:lnTo>
                    <a:lnTo>
                      <a:pt x="2086" y="974"/>
                    </a:lnTo>
                    <a:lnTo>
                      <a:pt x="2086" y="999"/>
                    </a:lnTo>
                    <a:lnTo>
                      <a:pt x="2086" y="1028"/>
                    </a:lnTo>
                    <a:lnTo>
                      <a:pt x="2086" y="1063"/>
                    </a:lnTo>
                    <a:lnTo>
                      <a:pt x="2086" y="1102"/>
                    </a:lnTo>
                    <a:lnTo>
                      <a:pt x="2087" y="1144"/>
                    </a:lnTo>
                    <a:lnTo>
                      <a:pt x="2087" y="1190"/>
                    </a:lnTo>
                    <a:lnTo>
                      <a:pt x="2087" y="1239"/>
                    </a:lnTo>
                    <a:lnTo>
                      <a:pt x="2087" y="1289"/>
                    </a:lnTo>
                    <a:lnTo>
                      <a:pt x="2088" y="1341"/>
                    </a:lnTo>
                    <a:lnTo>
                      <a:pt x="2088" y="1393"/>
                    </a:lnTo>
                    <a:lnTo>
                      <a:pt x="2088" y="1446"/>
                    </a:lnTo>
                    <a:lnTo>
                      <a:pt x="2088" y="1498"/>
                    </a:lnTo>
                    <a:lnTo>
                      <a:pt x="2089" y="1551"/>
                    </a:lnTo>
                    <a:lnTo>
                      <a:pt x="2089" y="1601"/>
                    </a:lnTo>
                    <a:lnTo>
                      <a:pt x="2089" y="1649"/>
                    </a:lnTo>
                    <a:lnTo>
                      <a:pt x="2089" y="1695"/>
                    </a:lnTo>
                    <a:lnTo>
                      <a:pt x="2090" y="1737"/>
                    </a:lnTo>
                    <a:lnTo>
                      <a:pt x="2090" y="1776"/>
                    </a:lnTo>
                    <a:lnTo>
                      <a:pt x="2090" y="1812"/>
                    </a:lnTo>
                    <a:lnTo>
                      <a:pt x="2090" y="1842"/>
                    </a:lnTo>
                    <a:lnTo>
                      <a:pt x="2090" y="1866"/>
                    </a:lnTo>
                    <a:lnTo>
                      <a:pt x="2090" y="1884"/>
                    </a:lnTo>
                    <a:lnTo>
                      <a:pt x="2090" y="1896"/>
                    </a:lnTo>
                    <a:lnTo>
                      <a:pt x="2090" y="1901"/>
                    </a:lnTo>
                    <a:lnTo>
                      <a:pt x="2088" y="1927"/>
                    </a:lnTo>
                    <a:lnTo>
                      <a:pt x="2080" y="1952"/>
                    </a:lnTo>
                    <a:lnTo>
                      <a:pt x="2068" y="1974"/>
                    </a:lnTo>
                    <a:lnTo>
                      <a:pt x="2053" y="1992"/>
                    </a:lnTo>
                    <a:lnTo>
                      <a:pt x="2036" y="2007"/>
                    </a:lnTo>
                    <a:lnTo>
                      <a:pt x="2036" y="2118"/>
                    </a:lnTo>
                    <a:lnTo>
                      <a:pt x="2058" y="2118"/>
                    </a:lnTo>
                    <a:lnTo>
                      <a:pt x="2075" y="2120"/>
                    </a:lnTo>
                    <a:lnTo>
                      <a:pt x="2090" y="2128"/>
                    </a:lnTo>
                    <a:lnTo>
                      <a:pt x="2102" y="2140"/>
                    </a:lnTo>
                    <a:lnTo>
                      <a:pt x="2109" y="2154"/>
                    </a:lnTo>
                    <a:lnTo>
                      <a:pt x="2112" y="2171"/>
                    </a:lnTo>
                    <a:lnTo>
                      <a:pt x="2112" y="2692"/>
                    </a:lnTo>
                    <a:lnTo>
                      <a:pt x="2109" y="2709"/>
                    </a:lnTo>
                    <a:lnTo>
                      <a:pt x="2102" y="2724"/>
                    </a:lnTo>
                    <a:lnTo>
                      <a:pt x="2090" y="2735"/>
                    </a:lnTo>
                    <a:lnTo>
                      <a:pt x="2075" y="2743"/>
                    </a:lnTo>
                    <a:lnTo>
                      <a:pt x="2058" y="2746"/>
                    </a:lnTo>
                    <a:lnTo>
                      <a:pt x="1861" y="2746"/>
                    </a:lnTo>
                    <a:lnTo>
                      <a:pt x="1843" y="2743"/>
                    </a:lnTo>
                    <a:lnTo>
                      <a:pt x="1828" y="2735"/>
                    </a:lnTo>
                    <a:lnTo>
                      <a:pt x="1816" y="2724"/>
                    </a:lnTo>
                    <a:lnTo>
                      <a:pt x="1809" y="2709"/>
                    </a:lnTo>
                    <a:lnTo>
                      <a:pt x="1806" y="2692"/>
                    </a:lnTo>
                    <a:lnTo>
                      <a:pt x="1806" y="2171"/>
                    </a:lnTo>
                    <a:lnTo>
                      <a:pt x="1809" y="2154"/>
                    </a:lnTo>
                    <a:lnTo>
                      <a:pt x="1816" y="2140"/>
                    </a:lnTo>
                    <a:lnTo>
                      <a:pt x="1828" y="2128"/>
                    </a:lnTo>
                    <a:lnTo>
                      <a:pt x="1843" y="2120"/>
                    </a:lnTo>
                    <a:lnTo>
                      <a:pt x="1861" y="2118"/>
                    </a:lnTo>
                    <a:lnTo>
                      <a:pt x="1883" y="2118"/>
                    </a:lnTo>
                    <a:lnTo>
                      <a:pt x="1883" y="2007"/>
                    </a:lnTo>
                    <a:lnTo>
                      <a:pt x="1865" y="1992"/>
                    </a:lnTo>
                    <a:lnTo>
                      <a:pt x="1850" y="1974"/>
                    </a:lnTo>
                    <a:lnTo>
                      <a:pt x="1838" y="1952"/>
                    </a:lnTo>
                    <a:lnTo>
                      <a:pt x="1830" y="1928"/>
                    </a:lnTo>
                    <a:lnTo>
                      <a:pt x="1828" y="1902"/>
                    </a:lnTo>
                    <a:lnTo>
                      <a:pt x="1823" y="940"/>
                    </a:lnTo>
                    <a:lnTo>
                      <a:pt x="1820" y="930"/>
                    </a:lnTo>
                    <a:lnTo>
                      <a:pt x="1815" y="921"/>
                    </a:lnTo>
                    <a:lnTo>
                      <a:pt x="1806" y="916"/>
                    </a:lnTo>
                    <a:lnTo>
                      <a:pt x="1795" y="914"/>
                    </a:lnTo>
                    <a:lnTo>
                      <a:pt x="1785" y="916"/>
                    </a:lnTo>
                    <a:lnTo>
                      <a:pt x="1776" y="922"/>
                    </a:lnTo>
                    <a:lnTo>
                      <a:pt x="1771" y="930"/>
                    </a:lnTo>
                    <a:lnTo>
                      <a:pt x="1768" y="941"/>
                    </a:lnTo>
                    <a:lnTo>
                      <a:pt x="1768" y="969"/>
                    </a:lnTo>
                    <a:lnTo>
                      <a:pt x="1769" y="1001"/>
                    </a:lnTo>
                    <a:lnTo>
                      <a:pt x="1769" y="1038"/>
                    </a:lnTo>
                    <a:lnTo>
                      <a:pt x="1769" y="1079"/>
                    </a:lnTo>
                    <a:lnTo>
                      <a:pt x="1769" y="1123"/>
                    </a:lnTo>
                    <a:lnTo>
                      <a:pt x="1769" y="1170"/>
                    </a:lnTo>
                    <a:lnTo>
                      <a:pt x="1769" y="1220"/>
                    </a:lnTo>
                    <a:lnTo>
                      <a:pt x="1769" y="1273"/>
                    </a:lnTo>
                    <a:lnTo>
                      <a:pt x="1769" y="1327"/>
                    </a:lnTo>
                    <a:lnTo>
                      <a:pt x="1770" y="1382"/>
                    </a:lnTo>
                    <a:lnTo>
                      <a:pt x="1770" y="1437"/>
                    </a:lnTo>
                    <a:lnTo>
                      <a:pt x="1770" y="1492"/>
                    </a:lnTo>
                    <a:lnTo>
                      <a:pt x="1770" y="1548"/>
                    </a:lnTo>
                    <a:lnTo>
                      <a:pt x="1770" y="1602"/>
                    </a:lnTo>
                    <a:lnTo>
                      <a:pt x="1770" y="1654"/>
                    </a:lnTo>
                    <a:lnTo>
                      <a:pt x="1770" y="1705"/>
                    </a:lnTo>
                    <a:lnTo>
                      <a:pt x="1771" y="1753"/>
                    </a:lnTo>
                    <a:lnTo>
                      <a:pt x="1771" y="1799"/>
                    </a:lnTo>
                    <a:lnTo>
                      <a:pt x="1771" y="1841"/>
                    </a:lnTo>
                    <a:lnTo>
                      <a:pt x="1771" y="1879"/>
                    </a:lnTo>
                    <a:lnTo>
                      <a:pt x="1771" y="1912"/>
                    </a:lnTo>
                    <a:lnTo>
                      <a:pt x="1771" y="1940"/>
                    </a:lnTo>
                    <a:lnTo>
                      <a:pt x="1771" y="1963"/>
                    </a:lnTo>
                    <a:lnTo>
                      <a:pt x="1771" y="1981"/>
                    </a:lnTo>
                    <a:lnTo>
                      <a:pt x="1771" y="1991"/>
                    </a:lnTo>
                    <a:lnTo>
                      <a:pt x="1771" y="1995"/>
                    </a:lnTo>
                    <a:lnTo>
                      <a:pt x="1745" y="2011"/>
                    </a:lnTo>
                    <a:lnTo>
                      <a:pt x="1722" y="2031"/>
                    </a:lnTo>
                    <a:lnTo>
                      <a:pt x="1702" y="2054"/>
                    </a:lnTo>
                    <a:lnTo>
                      <a:pt x="1685" y="2080"/>
                    </a:lnTo>
                    <a:lnTo>
                      <a:pt x="1672" y="2109"/>
                    </a:lnTo>
                    <a:lnTo>
                      <a:pt x="1665" y="2139"/>
                    </a:lnTo>
                    <a:lnTo>
                      <a:pt x="1662" y="2171"/>
                    </a:lnTo>
                    <a:lnTo>
                      <a:pt x="1662" y="2692"/>
                    </a:lnTo>
                    <a:lnTo>
                      <a:pt x="1665" y="2724"/>
                    </a:lnTo>
                    <a:lnTo>
                      <a:pt x="1672" y="2755"/>
                    </a:lnTo>
                    <a:lnTo>
                      <a:pt x="1685" y="2783"/>
                    </a:lnTo>
                    <a:lnTo>
                      <a:pt x="1702" y="2809"/>
                    </a:lnTo>
                    <a:lnTo>
                      <a:pt x="1722" y="2832"/>
                    </a:lnTo>
                    <a:lnTo>
                      <a:pt x="1745" y="2851"/>
                    </a:lnTo>
                    <a:lnTo>
                      <a:pt x="1771" y="2867"/>
                    </a:lnTo>
                    <a:lnTo>
                      <a:pt x="1771" y="3140"/>
                    </a:lnTo>
                    <a:lnTo>
                      <a:pt x="1769" y="3169"/>
                    </a:lnTo>
                    <a:lnTo>
                      <a:pt x="1761" y="3195"/>
                    </a:lnTo>
                    <a:lnTo>
                      <a:pt x="1750" y="3220"/>
                    </a:lnTo>
                    <a:lnTo>
                      <a:pt x="1734" y="3241"/>
                    </a:lnTo>
                    <a:lnTo>
                      <a:pt x="1715" y="3260"/>
                    </a:lnTo>
                    <a:lnTo>
                      <a:pt x="1694" y="3276"/>
                    </a:lnTo>
                    <a:lnTo>
                      <a:pt x="1668" y="3287"/>
                    </a:lnTo>
                    <a:lnTo>
                      <a:pt x="1642" y="3295"/>
                    </a:lnTo>
                    <a:lnTo>
                      <a:pt x="1614" y="3297"/>
                    </a:lnTo>
                    <a:lnTo>
                      <a:pt x="1586" y="3295"/>
                    </a:lnTo>
                    <a:lnTo>
                      <a:pt x="1559" y="3287"/>
                    </a:lnTo>
                    <a:lnTo>
                      <a:pt x="1535" y="3276"/>
                    </a:lnTo>
                    <a:lnTo>
                      <a:pt x="1512" y="3260"/>
                    </a:lnTo>
                    <a:lnTo>
                      <a:pt x="1493" y="3241"/>
                    </a:lnTo>
                    <a:lnTo>
                      <a:pt x="1478" y="3220"/>
                    </a:lnTo>
                    <a:lnTo>
                      <a:pt x="1466" y="3195"/>
                    </a:lnTo>
                    <a:lnTo>
                      <a:pt x="1459" y="3169"/>
                    </a:lnTo>
                    <a:lnTo>
                      <a:pt x="1456" y="3140"/>
                    </a:lnTo>
                    <a:lnTo>
                      <a:pt x="1456" y="1919"/>
                    </a:lnTo>
                    <a:lnTo>
                      <a:pt x="1454" y="1906"/>
                    </a:lnTo>
                    <a:lnTo>
                      <a:pt x="1446" y="1895"/>
                    </a:lnTo>
                    <a:lnTo>
                      <a:pt x="1436" y="1888"/>
                    </a:lnTo>
                    <a:lnTo>
                      <a:pt x="1422" y="1885"/>
                    </a:lnTo>
                    <a:lnTo>
                      <a:pt x="1409" y="1888"/>
                    </a:lnTo>
                    <a:lnTo>
                      <a:pt x="1399" y="1895"/>
                    </a:lnTo>
                    <a:lnTo>
                      <a:pt x="1391" y="1906"/>
                    </a:lnTo>
                    <a:lnTo>
                      <a:pt x="1389" y="1919"/>
                    </a:lnTo>
                    <a:lnTo>
                      <a:pt x="1389" y="3140"/>
                    </a:lnTo>
                    <a:lnTo>
                      <a:pt x="1386" y="3169"/>
                    </a:lnTo>
                    <a:lnTo>
                      <a:pt x="1379" y="3195"/>
                    </a:lnTo>
                    <a:lnTo>
                      <a:pt x="1366" y="3220"/>
                    </a:lnTo>
                    <a:lnTo>
                      <a:pt x="1351" y="3241"/>
                    </a:lnTo>
                    <a:lnTo>
                      <a:pt x="1332" y="3260"/>
                    </a:lnTo>
                    <a:lnTo>
                      <a:pt x="1310" y="3276"/>
                    </a:lnTo>
                    <a:lnTo>
                      <a:pt x="1286" y="3287"/>
                    </a:lnTo>
                    <a:lnTo>
                      <a:pt x="1259" y="3295"/>
                    </a:lnTo>
                    <a:lnTo>
                      <a:pt x="1231" y="3297"/>
                    </a:lnTo>
                    <a:lnTo>
                      <a:pt x="1202" y="3295"/>
                    </a:lnTo>
                    <a:lnTo>
                      <a:pt x="1176" y="3287"/>
                    </a:lnTo>
                    <a:lnTo>
                      <a:pt x="1151" y="3276"/>
                    </a:lnTo>
                    <a:lnTo>
                      <a:pt x="1129" y="3260"/>
                    </a:lnTo>
                    <a:lnTo>
                      <a:pt x="1111" y="3241"/>
                    </a:lnTo>
                    <a:lnTo>
                      <a:pt x="1095" y="3220"/>
                    </a:lnTo>
                    <a:lnTo>
                      <a:pt x="1084" y="3195"/>
                    </a:lnTo>
                    <a:lnTo>
                      <a:pt x="1076" y="3169"/>
                    </a:lnTo>
                    <a:lnTo>
                      <a:pt x="1074" y="3140"/>
                    </a:lnTo>
                    <a:lnTo>
                      <a:pt x="1074" y="3136"/>
                    </a:lnTo>
                    <a:lnTo>
                      <a:pt x="1074" y="3124"/>
                    </a:lnTo>
                    <a:lnTo>
                      <a:pt x="1074" y="3106"/>
                    </a:lnTo>
                    <a:lnTo>
                      <a:pt x="1074" y="3081"/>
                    </a:lnTo>
                    <a:lnTo>
                      <a:pt x="1074" y="3050"/>
                    </a:lnTo>
                    <a:lnTo>
                      <a:pt x="1074" y="3013"/>
                    </a:lnTo>
                    <a:lnTo>
                      <a:pt x="1074" y="2970"/>
                    </a:lnTo>
                    <a:lnTo>
                      <a:pt x="1074" y="2922"/>
                    </a:lnTo>
                    <a:lnTo>
                      <a:pt x="1074" y="2868"/>
                    </a:lnTo>
                    <a:lnTo>
                      <a:pt x="1074" y="2811"/>
                    </a:lnTo>
                    <a:lnTo>
                      <a:pt x="1074" y="2750"/>
                    </a:lnTo>
                    <a:lnTo>
                      <a:pt x="1074" y="2686"/>
                    </a:lnTo>
                    <a:lnTo>
                      <a:pt x="1074" y="2618"/>
                    </a:lnTo>
                    <a:lnTo>
                      <a:pt x="1074" y="2546"/>
                    </a:lnTo>
                    <a:lnTo>
                      <a:pt x="1074" y="2473"/>
                    </a:lnTo>
                    <a:lnTo>
                      <a:pt x="1074" y="2398"/>
                    </a:lnTo>
                    <a:lnTo>
                      <a:pt x="1074" y="2321"/>
                    </a:lnTo>
                    <a:lnTo>
                      <a:pt x="1074" y="2243"/>
                    </a:lnTo>
                    <a:lnTo>
                      <a:pt x="1074" y="2164"/>
                    </a:lnTo>
                    <a:lnTo>
                      <a:pt x="1074" y="2084"/>
                    </a:lnTo>
                    <a:lnTo>
                      <a:pt x="1074" y="2003"/>
                    </a:lnTo>
                    <a:lnTo>
                      <a:pt x="1074" y="1924"/>
                    </a:lnTo>
                    <a:lnTo>
                      <a:pt x="1074" y="1845"/>
                    </a:lnTo>
                    <a:lnTo>
                      <a:pt x="1074" y="1767"/>
                    </a:lnTo>
                    <a:lnTo>
                      <a:pt x="1074" y="1690"/>
                    </a:lnTo>
                    <a:lnTo>
                      <a:pt x="1074" y="1616"/>
                    </a:lnTo>
                    <a:lnTo>
                      <a:pt x="1074" y="1544"/>
                    </a:lnTo>
                    <a:lnTo>
                      <a:pt x="1074" y="1473"/>
                    </a:lnTo>
                    <a:lnTo>
                      <a:pt x="1074" y="1406"/>
                    </a:lnTo>
                    <a:lnTo>
                      <a:pt x="1074" y="1343"/>
                    </a:lnTo>
                    <a:lnTo>
                      <a:pt x="1074" y="1283"/>
                    </a:lnTo>
                    <a:lnTo>
                      <a:pt x="1074" y="1226"/>
                    </a:lnTo>
                    <a:lnTo>
                      <a:pt x="1074" y="1175"/>
                    </a:lnTo>
                    <a:lnTo>
                      <a:pt x="1074" y="1129"/>
                    </a:lnTo>
                    <a:lnTo>
                      <a:pt x="1074" y="1087"/>
                    </a:lnTo>
                    <a:lnTo>
                      <a:pt x="1074" y="1052"/>
                    </a:lnTo>
                    <a:lnTo>
                      <a:pt x="1074" y="1023"/>
                    </a:lnTo>
                    <a:lnTo>
                      <a:pt x="1074" y="1000"/>
                    </a:lnTo>
                    <a:lnTo>
                      <a:pt x="1074" y="983"/>
                    </a:lnTo>
                    <a:lnTo>
                      <a:pt x="1058" y="999"/>
                    </a:lnTo>
                    <a:lnTo>
                      <a:pt x="1038" y="1018"/>
                    </a:lnTo>
                    <a:lnTo>
                      <a:pt x="1016" y="1040"/>
                    </a:lnTo>
                    <a:lnTo>
                      <a:pt x="993" y="1063"/>
                    </a:lnTo>
                    <a:lnTo>
                      <a:pt x="969" y="1087"/>
                    </a:lnTo>
                    <a:lnTo>
                      <a:pt x="944" y="1112"/>
                    </a:lnTo>
                    <a:lnTo>
                      <a:pt x="920" y="1136"/>
                    </a:lnTo>
                    <a:lnTo>
                      <a:pt x="897" y="1160"/>
                    </a:lnTo>
                    <a:lnTo>
                      <a:pt x="874" y="1181"/>
                    </a:lnTo>
                    <a:lnTo>
                      <a:pt x="855" y="1200"/>
                    </a:lnTo>
                    <a:lnTo>
                      <a:pt x="840" y="1216"/>
                    </a:lnTo>
                    <a:lnTo>
                      <a:pt x="820" y="1232"/>
                    </a:lnTo>
                    <a:lnTo>
                      <a:pt x="799" y="1245"/>
                    </a:lnTo>
                    <a:lnTo>
                      <a:pt x="776" y="1252"/>
                    </a:lnTo>
                    <a:lnTo>
                      <a:pt x="752" y="1255"/>
                    </a:lnTo>
                    <a:lnTo>
                      <a:pt x="727" y="1254"/>
                    </a:lnTo>
                    <a:lnTo>
                      <a:pt x="490" y="1216"/>
                    </a:lnTo>
                    <a:lnTo>
                      <a:pt x="490" y="1269"/>
                    </a:lnTo>
                    <a:lnTo>
                      <a:pt x="488" y="1290"/>
                    </a:lnTo>
                    <a:lnTo>
                      <a:pt x="481" y="1308"/>
                    </a:lnTo>
                    <a:lnTo>
                      <a:pt x="471" y="1325"/>
                    </a:lnTo>
                    <a:lnTo>
                      <a:pt x="457" y="1339"/>
                    </a:lnTo>
                    <a:lnTo>
                      <a:pt x="440" y="1349"/>
                    </a:lnTo>
                    <a:lnTo>
                      <a:pt x="422" y="1356"/>
                    </a:lnTo>
                    <a:lnTo>
                      <a:pt x="400" y="1358"/>
                    </a:lnTo>
                    <a:lnTo>
                      <a:pt x="380" y="1356"/>
                    </a:lnTo>
                    <a:lnTo>
                      <a:pt x="361" y="1349"/>
                    </a:lnTo>
                    <a:lnTo>
                      <a:pt x="344" y="1339"/>
                    </a:lnTo>
                    <a:lnTo>
                      <a:pt x="330" y="1325"/>
                    </a:lnTo>
                    <a:lnTo>
                      <a:pt x="320" y="1308"/>
                    </a:lnTo>
                    <a:lnTo>
                      <a:pt x="313" y="1290"/>
                    </a:lnTo>
                    <a:lnTo>
                      <a:pt x="311" y="1269"/>
                    </a:lnTo>
                    <a:lnTo>
                      <a:pt x="311" y="1188"/>
                    </a:lnTo>
                    <a:lnTo>
                      <a:pt x="276" y="1183"/>
                    </a:lnTo>
                    <a:lnTo>
                      <a:pt x="251" y="1176"/>
                    </a:lnTo>
                    <a:lnTo>
                      <a:pt x="227" y="1165"/>
                    </a:lnTo>
                    <a:lnTo>
                      <a:pt x="207" y="1150"/>
                    </a:lnTo>
                    <a:lnTo>
                      <a:pt x="190" y="1131"/>
                    </a:lnTo>
                    <a:lnTo>
                      <a:pt x="177" y="1110"/>
                    </a:lnTo>
                    <a:lnTo>
                      <a:pt x="169" y="1086"/>
                    </a:lnTo>
                    <a:lnTo>
                      <a:pt x="165" y="1060"/>
                    </a:lnTo>
                    <a:lnTo>
                      <a:pt x="167" y="1034"/>
                    </a:lnTo>
                    <a:lnTo>
                      <a:pt x="173" y="1009"/>
                    </a:lnTo>
                    <a:lnTo>
                      <a:pt x="184" y="987"/>
                    </a:lnTo>
                    <a:lnTo>
                      <a:pt x="198" y="967"/>
                    </a:lnTo>
                    <a:lnTo>
                      <a:pt x="216" y="950"/>
                    </a:lnTo>
                    <a:lnTo>
                      <a:pt x="237" y="937"/>
                    </a:lnTo>
                    <a:lnTo>
                      <a:pt x="261" y="928"/>
                    </a:lnTo>
                    <a:lnTo>
                      <a:pt x="285" y="923"/>
                    </a:lnTo>
                    <a:lnTo>
                      <a:pt x="311" y="924"/>
                    </a:lnTo>
                    <a:lnTo>
                      <a:pt x="311" y="553"/>
                    </a:lnTo>
                    <a:lnTo>
                      <a:pt x="64" y="553"/>
                    </a:lnTo>
                    <a:lnTo>
                      <a:pt x="47" y="550"/>
                    </a:lnTo>
                    <a:lnTo>
                      <a:pt x="32" y="544"/>
                    </a:lnTo>
                    <a:lnTo>
                      <a:pt x="19" y="534"/>
                    </a:lnTo>
                    <a:lnTo>
                      <a:pt x="9" y="521"/>
                    </a:lnTo>
                    <a:lnTo>
                      <a:pt x="3" y="506"/>
                    </a:lnTo>
                    <a:lnTo>
                      <a:pt x="0" y="489"/>
                    </a:lnTo>
                    <a:lnTo>
                      <a:pt x="0" y="64"/>
                    </a:lnTo>
                    <a:lnTo>
                      <a:pt x="3" y="47"/>
                    </a:lnTo>
                    <a:lnTo>
                      <a:pt x="9" y="31"/>
                    </a:lnTo>
                    <a:lnTo>
                      <a:pt x="19" y="19"/>
                    </a:lnTo>
                    <a:lnTo>
                      <a:pt x="32" y="9"/>
                    </a:lnTo>
                    <a:lnTo>
                      <a:pt x="47" y="2"/>
                    </a:lnTo>
                    <a:lnTo>
                      <a:pt x="6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2" name="Group 161"/>
            <p:cNvGrpSpPr/>
            <p:nvPr/>
          </p:nvGrpSpPr>
          <p:grpSpPr>
            <a:xfrm>
              <a:off x="10828547" y="5245894"/>
              <a:ext cx="277812" cy="290513"/>
              <a:chOff x="10828338" y="5254625"/>
              <a:chExt cx="277812" cy="290513"/>
            </a:xfrm>
          </p:grpSpPr>
          <p:sp>
            <p:nvSpPr>
              <p:cNvPr id="163" name="Freeform 1461"/>
              <p:cNvSpPr>
                <a:spLocks noEditPoints="1"/>
              </p:cNvSpPr>
              <p:nvPr/>
            </p:nvSpPr>
            <p:spPr bwMode="auto">
              <a:xfrm>
                <a:off x="10828338" y="5300663"/>
                <a:ext cx="182562" cy="209550"/>
              </a:xfrm>
              <a:custGeom>
                <a:avLst/>
                <a:gdLst>
                  <a:gd name="T0" fmla="*/ 1747 w 2065"/>
                  <a:gd name="T1" fmla="*/ 1054 h 2374"/>
                  <a:gd name="T2" fmla="*/ 666 w 2065"/>
                  <a:gd name="T3" fmla="*/ 420 h 2374"/>
                  <a:gd name="T4" fmla="*/ 973 w 2065"/>
                  <a:gd name="T5" fmla="*/ 5 h 2374"/>
                  <a:gd name="T6" fmla="*/ 1318 w 2065"/>
                  <a:gd name="T7" fmla="*/ 133 h 2374"/>
                  <a:gd name="T8" fmla="*/ 1406 w 2065"/>
                  <a:gd name="T9" fmla="*/ 205 h 2374"/>
                  <a:gd name="T10" fmla="*/ 1435 w 2065"/>
                  <a:gd name="T11" fmla="*/ 312 h 2374"/>
                  <a:gd name="T12" fmla="*/ 1122 w 2065"/>
                  <a:gd name="T13" fmla="*/ 248 h 2374"/>
                  <a:gd name="T14" fmla="*/ 1327 w 2065"/>
                  <a:gd name="T15" fmla="*/ 699 h 2374"/>
                  <a:gd name="T16" fmla="*/ 1445 w 2065"/>
                  <a:gd name="T17" fmla="*/ 731 h 2374"/>
                  <a:gd name="T18" fmla="*/ 1577 w 2065"/>
                  <a:gd name="T19" fmla="*/ 764 h 2374"/>
                  <a:gd name="T20" fmla="*/ 1671 w 2065"/>
                  <a:gd name="T21" fmla="*/ 789 h 2374"/>
                  <a:gd name="T22" fmla="*/ 1744 w 2065"/>
                  <a:gd name="T23" fmla="*/ 829 h 2374"/>
                  <a:gd name="T24" fmla="*/ 1774 w 2065"/>
                  <a:gd name="T25" fmla="*/ 919 h 2374"/>
                  <a:gd name="T26" fmla="*/ 1867 w 2065"/>
                  <a:gd name="T27" fmla="*/ 944 h 2374"/>
                  <a:gd name="T28" fmla="*/ 1882 w 2065"/>
                  <a:gd name="T29" fmla="*/ 983 h 2374"/>
                  <a:gd name="T30" fmla="*/ 1882 w 2065"/>
                  <a:gd name="T31" fmla="*/ 1002 h 2374"/>
                  <a:gd name="T32" fmla="*/ 1882 w 2065"/>
                  <a:gd name="T33" fmla="*/ 1070 h 2374"/>
                  <a:gd name="T34" fmla="*/ 2017 w 2065"/>
                  <a:gd name="T35" fmla="*/ 1136 h 2374"/>
                  <a:gd name="T36" fmla="*/ 2063 w 2065"/>
                  <a:gd name="T37" fmla="*/ 1182 h 2374"/>
                  <a:gd name="T38" fmla="*/ 2056 w 2065"/>
                  <a:gd name="T39" fmla="*/ 1699 h 2374"/>
                  <a:gd name="T40" fmla="*/ 2000 w 2065"/>
                  <a:gd name="T41" fmla="*/ 1731 h 2374"/>
                  <a:gd name="T42" fmla="*/ 1237 w 2065"/>
                  <a:gd name="T43" fmla="*/ 1712 h 2374"/>
                  <a:gd name="T44" fmla="*/ 1218 w 2065"/>
                  <a:gd name="T45" fmla="*/ 1199 h 2374"/>
                  <a:gd name="T46" fmla="*/ 1250 w 2065"/>
                  <a:gd name="T47" fmla="*/ 1143 h 2374"/>
                  <a:gd name="T48" fmla="*/ 1402 w 2065"/>
                  <a:gd name="T49" fmla="*/ 1097 h 2374"/>
                  <a:gd name="T50" fmla="*/ 1402 w 2065"/>
                  <a:gd name="T51" fmla="*/ 1007 h 2374"/>
                  <a:gd name="T52" fmla="*/ 1403 w 2065"/>
                  <a:gd name="T53" fmla="*/ 978 h 2374"/>
                  <a:gd name="T54" fmla="*/ 1151 w 2065"/>
                  <a:gd name="T55" fmla="*/ 906 h 2374"/>
                  <a:gd name="T56" fmla="*/ 1076 w 2065"/>
                  <a:gd name="T57" fmla="*/ 850 h 2374"/>
                  <a:gd name="T58" fmla="*/ 911 w 2065"/>
                  <a:gd name="T59" fmla="*/ 478 h 2374"/>
                  <a:gd name="T60" fmla="*/ 931 w 2065"/>
                  <a:gd name="T61" fmla="*/ 670 h 2374"/>
                  <a:gd name="T62" fmla="*/ 943 w 2065"/>
                  <a:gd name="T63" fmla="*/ 783 h 2374"/>
                  <a:gd name="T64" fmla="*/ 949 w 2065"/>
                  <a:gd name="T65" fmla="*/ 838 h 2374"/>
                  <a:gd name="T66" fmla="*/ 952 w 2065"/>
                  <a:gd name="T67" fmla="*/ 858 h 2374"/>
                  <a:gd name="T68" fmla="*/ 955 w 2065"/>
                  <a:gd name="T69" fmla="*/ 867 h 2374"/>
                  <a:gd name="T70" fmla="*/ 1017 w 2065"/>
                  <a:gd name="T71" fmla="*/ 962 h 2374"/>
                  <a:gd name="T72" fmla="*/ 1096 w 2065"/>
                  <a:gd name="T73" fmla="*/ 1011 h 2374"/>
                  <a:gd name="T74" fmla="*/ 1169 w 2065"/>
                  <a:gd name="T75" fmla="*/ 1033 h 2374"/>
                  <a:gd name="T76" fmla="*/ 1123 w 2065"/>
                  <a:gd name="T77" fmla="*/ 1094 h 2374"/>
                  <a:gd name="T78" fmla="*/ 1094 w 2065"/>
                  <a:gd name="T79" fmla="*/ 1177 h 2374"/>
                  <a:gd name="T80" fmla="*/ 1092 w 2065"/>
                  <a:gd name="T81" fmla="*/ 1235 h 2374"/>
                  <a:gd name="T82" fmla="*/ 1114 w 2065"/>
                  <a:gd name="T83" fmla="*/ 1755 h 2374"/>
                  <a:gd name="T84" fmla="*/ 1198 w 2065"/>
                  <a:gd name="T85" fmla="*/ 1838 h 2374"/>
                  <a:gd name="T86" fmla="*/ 1096 w 2065"/>
                  <a:gd name="T87" fmla="*/ 2303 h 2374"/>
                  <a:gd name="T88" fmla="*/ 1023 w 2065"/>
                  <a:gd name="T89" fmla="*/ 2365 h 2374"/>
                  <a:gd name="T90" fmla="*/ 924 w 2065"/>
                  <a:gd name="T91" fmla="*/ 2366 h 2374"/>
                  <a:gd name="T92" fmla="*/ 850 w 2065"/>
                  <a:gd name="T93" fmla="*/ 2304 h 2374"/>
                  <a:gd name="T94" fmla="*/ 832 w 2065"/>
                  <a:gd name="T95" fmla="*/ 2210 h 2374"/>
                  <a:gd name="T96" fmla="*/ 880 w 2065"/>
                  <a:gd name="T97" fmla="*/ 1481 h 2374"/>
                  <a:gd name="T98" fmla="*/ 880 w 2065"/>
                  <a:gd name="T99" fmla="*/ 1575 h 2374"/>
                  <a:gd name="T100" fmla="*/ 819 w 2065"/>
                  <a:gd name="T101" fmla="*/ 1650 h 2374"/>
                  <a:gd name="T102" fmla="*/ 739 w 2065"/>
                  <a:gd name="T103" fmla="*/ 1670 h 2374"/>
                  <a:gd name="T104" fmla="*/ 72 w 2065"/>
                  <a:gd name="T105" fmla="*/ 1587 h 2374"/>
                  <a:gd name="T106" fmla="*/ 5 w 2065"/>
                  <a:gd name="T107" fmla="*/ 1503 h 2374"/>
                  <a:gd name="T108" fmla="*/ 17 w 2065"/>
                  <a:gd name="T109" fmla="*/ 1393 h 2374"/>
                  <a:gd name="T110" fmla="*/ 100 w 2065"/>
                  <a:gd name="T111" fmla="*/ 1326 h 2374"/>
                  <a:gd name="T112" fmla="*/ 446 w 2065"/>
                  <a:gd name="T113" fmla="*/ 1103 h 2374"/>
                  <a:gd name="T114" fmla="*/ 451 w 2065"/>
                  <a:gd name="T115" fmla="*/ 996 h 2374"/>
                  <a:gd name="T116" fmla="*/ 287 w 2065"/>
                  <a:gd name="T117" fmla="*/ 209 h 2374"/>
                  <a:gd name="T118" fmla="*/ 312 w 2065"/>
                  <a:gd name="T119" fmla="*/ 120 h 2374"/>
                  <a:gd name="T120" fmla="*/ 391 w 2065"/>
                  <a:gd name="T121" fmla="*/ 74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65" h="2374">
                    <a:moveTo>
                      <a:pt x="1536" y="1054"/>
                    </a:moveTo>
                    <a:lnTo>
                      <a:pt x="1536" y="1134"/>
                    </a:lnTo>
                    <a:lnTo>
                      <a:pt x="1747" y="1134"/>
                    </a:lnTo>
                    <a:lnTo>
                      <a:pt x="1747" y="1054"/>
                    </a:lnTo>
                    <a:lnTo>
                      <a:pt x="1536" y="1054"/>
                    </a:lnTo>
                    <a:close/>
                    <a:moveTo>
                      <a:pt x="723" y="274"/>
                    </a:moveTo>
                    <a:lnTo>
                      <a:pt x="598" y="292"/>
                    </a:lnTo>
                    <a:lnTo>
                      <a:pt x="666" y="420"/>
                    </a:lnTo>
                    <a:lnTo>
                      <a:pt x="723" y="274"/>
                    </a:lnTo>
                    <a:close/>
                    <a:moveTo>
                      <a:pt x="931" y="0"/>
                    </a:moveTo>
                    <a:lnTo>
                      <a:pt x="953" y="1"/>
                    </a:lnTo>
                    <a:lnTo>
                      <a:pt x="973" y="5"/>
                    </a:lnTo>
                    <a:lnTo>
                      <a:pt x="990" y="10"/>
                    </a:lnTo>
                    <a:lnTo>
                      <a:pt x="1005" y="14"/>
                    </a:lnTo>
                    <a:lnTo>
                      <a:pt x="1015" y="18"/>
                    </a:lnTo>
                    <a:lnTo>
                      <a:pt x="1318" y="133"/>
                    </a:lnTo>
                    <a:lnTo>
                      <a:pt x="1345" y="146"/>
                    </a:lnTo>
                    <a:lnTo>
                      <a:pt x="1369" y="163"/>
                    </a:lnTo>
                    <a:lnTo>
                      <a:pt x="1389" y="183"/>
                    </a:lnTo>
                    <a:lnTo>
                      <a:pt x="1406" y="205"/>
                    </a:lnTo>
                    <a:lnTo>
                      <a:pt x="1419" y="230"/>
                    </a:lnTo>
                    <a:lnTo>
                      <a:pt x="1429" y="256"/>
                    </a:lnTo>
                    <a:lnTo>
                      <a:pt x="1434" y="283"/>
                    </a:lnTo>
                    <a:lnTo>
                      <a:pt x="1435" y="312"/>
                    </a:lnTo>
                    <a:lnTo>
                      <a:pt x="1431" y="340"/>
                    </a:lnTo>
                    <a:lnTo>
                      <a:pt x="1423" y="368"/>
                    </a:lnTo>
                    <a:lnTo>
                      <a:pt x="1343" y="578"/>
                    </a:lnTo>
                    <a:lnTo>
                      <a:pt x="1122" y="248"/>
                    </a:lnTo>
                    <a:lnTo>
                      <a:pt x="1274" y="686"/>
                    </a:lnTo>
                    <a:lnTo>
                      <a:pt x="1287" y="689"/>
                    </a:lnTo>
                    <a:lnTo>
                      <a:pt x="1305" y="694"/>
                    </a:lnTo>
                    <a:lnTo>
                      <a:pt x="1327" y="699"/>
                    </a:lnTo>
                    <a:lnTo>
                      <a:pt x="1353" y="706"/>
                    </a:lnTo>
                    <a:lnTo>
                      <a:pt x="1382" y="713"/>
                    </a:lnTo>
                    <a:lnTo>
                      <a:pt x="1413" y="722"/>
                    </a:lnTo>
                    <a:lnTo>
                      <a:pt x="1445" y="731"/>
                    </a:lnTo>
                    <a:lnTo>
                      <a:pt x="1479" y="739"/>
                    </a:lnTo>
                    <a:lnTo>
                      <a:pt x="1512" y="748"/>
                    </a:lnTo>
                    <a:lnTo>
                      <a:pt x="1545" y="756"/>
                    </a:lnTo>
                    <a:lnTo>
                      <a:pt x="1577" y="764"/>
                    </a:lnTo>
                    <a:lnTo>
                      <a:pt x="1606" y="772"/>
                    </a:lnTo>
                    <a:lnTo>
                      <a:pt x="1631" y="778"/>
                    </a:lnTo>
                    <a:lnTo>
                      <a:pt x="1654" y="784"/>
                    </a:lnTo>
                    <a:lnTo>
                      <a:pt x="1671" y="789"/>
                    </a:lnTo>
                    <a:lnTo>
                      <a:pt x="1684" y="792"/>
                    </a:lnTo>
                    <a:lnTo>
                      <a:pt x="1707" y="800"/>
                    </a:lnTo>
                    <a:lnTo>
                      <a:pt x="1727" y="813"/>
                    </a:lnTo>
                    <a:lnTo>
                      <a:pt x="1744" y="829"/>
                    </a:lnTo>
                    <a:lnTo>
                      <a:pt x="1758" y="848"/>
                    </a:lnTo>
                    <a:lnTo>
                      <a:pt x="1768" y="870"/>
                    </a:lnTo>
                    <a:lnTo>
                      <a:pt x="1774" y="894"/>
                    </a:lnTo>
                    <a:lnTo>
                      <a:pt x="1774" y="919"/>
                    </a:lnTo>
                    <a:lnTo>
                      <a:pt x="1814" y="919"/>
                    </a:lnTo>
                    <a:lnTo>
                      <a:pt x="1834" y="922"/>
                    </a:lnTo>
                    <a:lnTo>
                      <a:pt x="1852" y="931"/>
                    </a:lnTo>
                    <a:lnTo>
                      <a:pt x="1867" y="944"/>
                    </a:lnTo>
                    <a:lnTo>
                      <a:pt x="1877" y="961"/>
                    </a:lnTo>
                    <a:lnTo>
                      <a:pt x="1882" y="980"/>
                    </a:lnTo>
                    <a:lnTo>
                      <a:pt x="1882" y="982"/>
                    </a:lnTo>
                    <a:lnTo>
                      <a:pt x="1882" y="983"/>
                    </a:lnTo>
                    <a:lnTo>
                      <a:pt x="1882" y="985"/>
                    </a:lnTo>
                    <a:lnTo>
                      <a:pt x="1882" y="988"/>
                    </a:lnTo>
                    <a:lnTo>
                      <a:pt x="1882" y="994"/>
                    </a:lnTo>
                    <a:lnTo>
                      <a:pt x="1882" y="1002"/>
                    </a:lnTo>
                    <a:lnTo>
                      <a:pt x="1882" y="1013"/>
                    </a:lnTo>
                    <a:lnTo>
                      <a:pt x="1882" y="1027"/>
                    </a:lnTo>
                    <a:lnTo>
                      <a:pt x="1882" y="1046"/>
                    </a:lnTo>
                    <a:lnTo>
                      <a:pt x="1882" y="1070"/>
                    </a:lnTo>
                    <a:lnTo>
                      <a:pt x="1882" y="1099"/>
                    </a:lnTo>
                    <a:lnTo>
                      <a:pt x="1882" y="1134"/>
                    </a:lnTo>
                    <a:lnTo>
                      <a:pt x="2000" y="1134"/>
                    </a:lnTo>
                    <a:lnTo>
                      <a:pt x="2017" y="1136"/>
                    </a:lnTo>
                    <a:lnTo>
                      <a:pt x="2033" y="1143"/>
                    </a:lnTo>
                    <a:lnTo>
                      <a:pt x="2046" y="1153"/>
                    </a:lnTo>
                    <a:lnTo>
                      <a:pt x="2056" y="1166"/>
                    </a:lnTo>
                    <a:lnTo>
                      <a:pt x="2063" y="1182"/>
                    </a:lnTo>
                    <a:lnTo>
                      <a:pt x="2065" y="1199"/>
                    </a:lnTo>
                    <a:lnTo>
                      <a:pt x="2065" y="1666"/>
                    </a:lnTo>
                    <a:lnTo>
                      <a:pt x="2063" y="1684"/>
                    </a:lnTo>
                    <a:lnTo>
                      <a:pt x="2056" y="1699"/>
                    </a:lnTo>
                    <a:lnTo>
                      <a:pt x="2046" y="1712"/>
                    </a:lnTo>
                    <a:lnTo>
                      <a:pt x="2033" y="1722"/>
                    </a:lnTo>
                    <a:lnTo>
                      <a:pt x="2017" y="1729"/>
                    </a:lnTo>
                    <a:lnTo>
                      <a:pt x="2000" y="1731"/>
                    </a:lnTo>
                    <a:lnTo>
                      <a:pt x="1283" y="1731"/>
                    </a:lnTo>
                    <a:lnTo>
                      <a:pt x="1266" y="1729"/>
                    </a:lnTo>
                    <a:lnTo>
                      <a:pt x="1250" y="1722"/>
                    </a:lnTo>
                    <a:lnTo>
                      <a:pt x="1237" y="1712"/>
                    </a:lnTo>
                    <a:lnTo>
                      <a:pt x="1227" y="1699"/>
                    </a:lnTo>
                    <a:lnTo>
                      <a:pt x="1220" y="1684"/>
                    </a:lnTo>
                    <a:lnTo>
                      <a:pt x="1218" y="1666"/>
                    </a:lnTo>
                    <a:lnTo>
                      <a:pt x="1218" y="1199"/>
                    </a:lnTo>
                    <a:lnTo>
                      <a:pt x="1220" y="1182"/>
                    </a:lnTo>
                    <a:lnTo>
                      <a:pt x="1227" y="1166"/>
                    </a:lnTo>
                    <a:lnTo>
                      <a:pt x="1237" y="1153"/>
                    </a:lnTo>
                    <a:lnTo>
                      <a:pt x="1250" y="1143"/>
                    </a:lnTo>
                    <a:lnTo>
                      <a:pt x="1266" y="1136"/>
                    </a:lnTo>
                    <a:lnTo>
                      <a:pt x="1283" y="1134"/>
                    </a:lnTo>
                    <a:lnTo>
                      <a:pt x="1402" y="1134"/>
                    </a:lnTo>
                    <a:lnTo>
                      <a:pt x="1402" y="1097"/>
                    </a:lnTo>
                    <a:lnTo>
                      <a:pt x="1402" y="1066"/>
                    </a:lnTo>
                    <a:lnTo>
                      <a:pt x="1402" y="1041"/>
                    </a:lnTo>
                    <a:lnTo>
                      <a:pt x="1402" y="1022"/>
                    </a:lnTo>
                    <a:lnTo>
                      <a:pt x="1402" y="1007"/>
                    </a:lnTo>
                    <a:lnTo>
                      <a:pt x="1402" y="995"/>
                    </a:lnTo>
                    <a:lnTo>
                      <a:pt x="1402" y="987"/>
                    </a:lnTo>
                    <a:lnTo>
                      <a:pt x="1402" y="981"/>
                    </a:lnTo>
                    <a:lnTo>
                      <a:pt x="1403" y="978"/>
                    </a:lnTo>
                    <a:lnTo>
                      <a:pt x="1403" y="975"/>
                    </a:lnTo>
                    <a:lnTo>
                      <a:pt x="1403" y="973"/>
                    </a:lnTo>
                    <a:lnTo>
                      <a:pt x="1404" y="971"/>
                    </a:lnTo>
                    <a:lnTo>
                      <a:pt x="1151" y="906"/>
                    </a:lnTo>
                    <a:lnTo>
                      <a:pt x="1128" y="898"/>
                    </a:lnTo>
                    <a:lnTo>
                      <a:pt x="1108" y="886"/>
                    </a:lnTo>
                    <a:lnTo>
                      <a:pt x="1090" y="870"/>
                    </a:lnTo>
                    <a:lnTo>
                      <a:pt x="1076" y="850"/>
                    </a:lnTo>
                    <a:lnTo>
                      <a:pt x="1066" y="828"/>
                    </a:lnTo>
                    <a:lnTo>
                      <a:pt x="897" y="344"/>
                    </a:lnTo>
                    <a:lnTo>
                      <a:pt x="904" y="414"/>
                    </a:lnTo>
                    <a:lnTo>
                      <a:pt x="911" y="478"/>
                    </a:lnTo>
                    <a:lnTo>
                      <a:pt x="917" y="535"/>
                    </a:lnTo>
                    <a:lnTo>
                      <a:pt x="922" y="586"/>
                    </a:lnTo>
                    <a:lnTo>
                      <a:pt x="927" y="631"/>
                    </a:lnTo>
                    <a:lnTo>
                      <a:pt x="931" y="670"/>
                    </a:lnTo>
                    <a:lnTo>
                      <a:pt x="935" y="705"/>
                    </a:lnTo>
                    <a:lnTo>
                      <a:pt x="938" y="736"/>
                    </a:lnTo>
                    <a:lnTo>
                      <a:pt x="940" y="762"/>
                    </a:lnTo>
                    <a:lnTo>
                      <a:pt x="943" y="783"/>
                    </a:lnTo>
                    <a:lnTo>
                      <a:pt x="945" y="802"/>
                    </a:lnTo>
                    <a:lnTo>
                      <a:pt x="946" y="816"/>
                    </a:lnTo>
                    <a:lnTo>
                      <a:pt x="948" y="829"/>
                    </a:lnTo>
                    <a:lnTo>
                      <a:pt x="949" y="838"/>
                    </a:lnTo>
                    <a:lnTo>
                      <a:pt x="950" y="846"/>
                    </a:lnTo>
                    <a:lnTo>
                      <a:pt x="951" y="851"/>
                    </a:lnTo>
                    <a:lnTo>
                      <a:pt x="951" y="855"/>
                    </a:lnTo>
                    <a:lnTo>
                      <a:pt x="952" y="858"/>
                    </a:lnTo>
                    <a:lnTo>
                      <a:pt x="953" y="861"/>
                    </a:lnTo>
                    <a:lnTo>
                      <a:pt x="953" y="863"/>
                    </a:lnTo>
                    <a:lnTo>
                      <a:pt x="954" y="865"/>
                    </a:lnTo>
                    <a:lnTo>
                      <a:pt x="955" y="867"/>
                    </a:lnTo>
                    <a:lnTo>
                      <a:pt x="967" y="896"/>
                    </a:lnTo>
                    <a:lnTo>
                      <a:pt x="982" y="922"/>
                    </a:lnTo>
                    <a:lnTo>
                      <a:pt x="998" y="944"/>
                    </a:lnTo>
                    <a:lnTo>
                      <a:pt x="1017" y="962"/>
                    </a:lnTo>
                    <a:lnTo>
                      <a:pt x="1036" y="978"/>
                    </a:lnTo>
                    <a:lnTo>
                      <a:pt x="1056" y="991"/>
                    </a:lnTo>
                    <a:lnTo>
                      <a:pt x="1076" y="1003"/>
                    </a:lnTo>
                    <a:lnTo>
                      <a:pt x="1096" y="1011"/>
                    </a:lnTo>
                    <a:lnTo>
                      <a:pt x="1116" y="1018"/>
                    </a:lnTo>
                    <a:lnTo>
                      <a:pt x="1135" y="1024"/>
                    </a:lnTo>
                    <a:lnTo>
                      <a:pt x="1153" y="1029"/>
                    </a:lnTo>
                    <a:lnTo>
                      <a:pt x="1169" y="1033"/>
                    </a:lnTo>
                    <a:lnTo>
                      <a:pt x="1184" y="1036"/>
                    </a:lnTo>
                    <a:lnTo>
                      <a:pt x="1159" y="1054"/>
                    </a:lnTo>
                    <a:lnTo>
                      <a:pt x="1139" y="1074"/>
                    </a:lnTo>
                    <a:lnTo>
                      <a:pt x="1123" y="1094"/>
                    </a:lnTo>
                    <a:lnTo>
                      <a:pt x="1111" y="1115"/>
                    </a:lnTo>
                    <a:lnTo>
                      <a:pt x="1103" y="1137"/>
                    </a:lnTo>
                    <a:lnTo>
                      <a:pt x="1097" y="1157"/>
                    </a:lnTo>
                    <a:lnTo>
                      <a:pt x="1094" y="1177"/>
                    </a:lnTo>
                    <a:lnTo>
                      <a:pt x="1092" y="1195"/>
                    </a:lnTo>
                    <a:lnTo>
                      <a:pt x="1092" y="1211"/>
                    </a:lnTo>
                    <a:lnTo>
                      <a:pt x="1092" y="1225"/>
                    </a:lnTo>
                    <a:lnTo>
                      <a:pt x="1092" y="1235"/>
                    </a:lnTo>
                    <a:lnTo>
                      <a:pt x="1092" y="1666"/>
                    </a:lnTo>
                    <a:lnTo>
                      <a:pt x="1095" y="1698"/>
                    </a:lnTo>
                    <a:lnTo>
                      <a:pt x="1102" y="1727"/>
                    </a:lnTo>
                    <a:lnTo>
                      <a:pt x="1114" y="1755"/>
                    </a:lnTo>
                    <a:lnTo>
                      <a:pt x="1130" y="1780"/>
                    </a:lnTo>
                    <a:lnTo>
                      <a:pt x="1150" y="1803"/>
                    </a:lnTo>
                    <a:lnTo>
                      <a:pt x="1173" y="1822"/>
                    </a:lnTo>
                    <a:lnTo>
                      <a:pt x="1198" y="1838"/>
                    </a:lnTo>
                    <a:lnTo>
                      <a:pt x="1226" y="1849"/>
                    </a:lnTo>
                    <a:lnTo>
                      <a:pt x="1256" y="1856"/>
                    </a:lnTo>
                    <a:lnTo>
                      <a:pt x="1106" y="2280"/>
                    </a:lnTo>
                    <a:lnTo>
                      <a:pt x="1096" y="2303"/>
                    </a:lnTo>
                    <a:lnTo>
                      <a:pt x="1081" y="2324"/>
                    </a:lnTo>
                    <a:lnTo>
                      <a:pt x="1064" y="2341"/>
                    </a:lnTo>
                    <a:lnTo>
                      <a:pt x="1044" y="2355"/>
                    </a:lnTo>
                    <a:lnTo>
                      <a:pt x="1023" y="2365"/>
                    </a:lnTo>
                    <a:lnTo>
                      <a:pt x="998" y="2372"/>
                    </a:lnTo>
                    <a:lnTo>
                      <a:pt x="974" y="2374"/>
                    </a:lnTo>
                    <a:lnTo>
                      <a:pt x="949" y="2372"/>
                    </a:lnTo>
                    <a:lnTo>
                      <a:pt x="924" y="2366"/>
                    </a:lnTo>
                    <a:lnTo>
                      <a:pt x="901" y="2355"/>
                    </a:lnTo>
                    <a:lnTo>
                      <a:pt x="881" y="2341"/>
                    </a:lnTo>
                    <a:lnTo>
                      <a:pt x="864" y="2324"/>
                    </a:lnTo>
                    <a:lnTo>
                      <a:pt x="850" y="2304"/>
                    </a:lnTo>
                    <a:lnTo>
                      <a:pt x="839" y="2282"/>
                    </a:lnTo>
                    <a:lnTo>
                      <a:pt x="833" y="2259"/>
                    </a:lnTo>
                    <a:lnTo>
                      <a:pt x="830" y="2235"/>
                    </a:lnTo>
                    <a:lnTo>
                      <a:pt x="832" y="2210"/>
                    </a:lnTo>
                    <a:lnTo>
                      <a:pt x="838" y="2185"/>
                    </a:lnTo>
                    <a:lnTo>
                      <a:pt x="1053" y="1581"/>
                    </a:lnTo>
                    <a:lnTo>
                      <a:pt x="750" y="1111"/>
                    </a:lnTo>
                    <a:lnTo>
                      <a:pt x="880" y="1481"/>
                    </a:lnTo>
                    <a:lnTo>
                      <a:pt x="886" y="1504"/>
                    </a:lnTo>
                    <a:lnTo>
                      <a:pt x="888" y="1528"/>
                    </a:lnTo>
                    <a:lnTo>
                      <a:pt x="886" y="1552"/>
                    </a:lnTo>
                    <a:lnTo>
                      <a:pt x="880" y="1575"/>
                    </a:lnTo>
                    <a:lnTo>
                      <a:pt x="871" y="1597"/>
                    </a:lnTo>
                    <a:lnTo>
                      <a:pt x="857" y="1617"/>
                    </a:lnTo>
                    <a:lnTo>
                      <a:pt x="840" y="1636"/>
                    </a:lnTo>
                    <a:lnTo>
                      <a:pt x="819" y="1650"/>
                    </a:lnTo>
                    <a:lnTo>
                      <a:pt x="796" y="1661"/>
                    </a:lnTo>
                    <a:lnTo>
                      <a:pt x="772" y="1668"/>
                    </a:lnTo>
                    <a:lnTo>
                      <a:pt x="746" y="1670"/>
                    </a:lnTo>
                    <a:lnTo>
                      <a:pt x="739" y="1670"/>
                    </a:lnTo>
                    <a:lnTo>
                      <a:pt x="731" y="1670"/>
                    </a:lnTo>
                    <a:lnTo>
                      <a:pt x="126" y="1604"/>
                    </a:lnTo>
                    <a:lnTo>
                      <a:pt x="97" y="1598"/>
                    </a:lnTo>
                    <a:lnTo>
                      <a:pt x="72" y="1587"/>
                    </a:lnTo>
                    <a:lnTo>
                      <a:pt x="49" y="1571"/>
                    </a:lnTo>
                    <a:lnTo>
                      <a:pt x="30" y="1552"/>
                    </a:lnTo>
                    <a:lnTo>
                      <a:pt x="16" y="1528"/>
                    </a:lnTo>
                    <a:lnTo>
                      <a:pt x="5" y="1503"/>
                    </a:lnTo>
                    <a:lnTo>
                      <a:pt x="0" y="1475"/>
                    </a:lnTo>
                    <a:lnTo>
                      <a:pt x="0" y="1447"/>
                    </a:lnTo>
                    <a:lnTo>
                      <a:pt x="6" y="1419"/>
                    </a:lnTo>
                    <a:lnTo>
                      <a:pt x="17" y="1393"/>
                    </a:lnTo>
                    <a:lnTo>
                      <a:pt x="33" y="1371"/>
                    </a:lnTo>
                    <a:lnTo>
                      <a:pt x="52" y="1352"/>
                    </a:lnTo>
                    <a:lnTo>
                      <a:pt x="75" y="1337"/>
                    </a:lnTo>
                    <a:lnTo>
                      <a:pt x="100" y="1326"/>
                    </a:lnTo>
                    <a:lnTo>
                      <a:pt x="128" y="1321"/>
                    </a:lnTo>
                    <a:lnTo>
                      <a:pt x="157" y="1321"/>
                    </a:lnTo>
                    <a:lnTo>
                      <a:pt x="537" y="1363"/>
                    </a:lnTo>
                    <a:lnTo>
                      <a:pt x="446" y="1103"/>
                    </a:lnTo>
                    <a:lnTo>
                      <a:pt x="440" y="1076"/>
                    </a:lnTo>
                    <a:lnTo>
                      <a:pt x="439" y="1049"/>
                    </a:lnTo>
                    <a:lnTo>
                      <a:pt x="443" y="1022"/>
                    </a:lnTo>
                    <a:lnTo>
                      <a:pt x="451" y="996"/>
                    </a:lnTo>
                    <a:lnTo>
                      <a:pt x="552" y="722"/>
                    </a:lnTo>
                    <a:lnTo>
                      <a:pt x="301" y="253"/>
                    </a:lnTo>
                    <a:lnTo>
                      <a:pt x="292" y="231"/>
                    </a:lnTo>
                    <a:lnTo>
                      <a:pt x="287" y="209"/>
                    </a:lnTo>
                    <a:lnTo>
                      <a:pt x="287" y="185"/>
                    </a:lnTo>
                    <a:lnTo>
                      <a:pt x="291" y="162"/>
                    </a:lnTo>
                    <a:lnTo>
                      <a:pt x="299" y="140"/>
                    </a:lnTo>
                    <a:lnTo>
                      <a:pt x="312" y="120"/>
                    </a:lnTo>
                    <a:lnTo>
                      <a:pt x="328" y="103"/>
                    </a:lnTo>
                    <a:lnTo>
                      <a:pt x="347" y="90"/>
                    </a:lnTo>
                    <a:lnTo>
                      <a:pt x="368" y="80"/>
                    </a:lnTo>
                    <a:lnTo>
                      <a:pt x="391" y="74"/>
                    </a:lnTo>
                    <a:lnTo>
                      <a:pt x="909" y="1"/>
                    </a:lnTo>
                    <a:lnTo>
                      <a:pt x="93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4" name="Freeform 1462"/>
              <p:cNvSpPr>
                <a:spLocks/>
              </p:cNvSpPr>
              <p:nvPr/>
            </p:nvSpPr>
            <p:spPr bwMode="auto">
              <a:xfrm>
                <a:off x="10923588" y="5254625"/>
                <a:ext cx="46037" cy="47625"/>
              </a:xfrm>
              <a:custGeom>
                <a:avLst/>
                <a:gdLst>
                  <a:gd name="T0" fmla="*/ 269 w 538"/>
                  <a:gd name="T1" fmla="*/ 0 h 539"/>
                  <a:gd name="T2" fmla="*/ 309 w 538"/>
                  <a:gd name="T3" fmla="*/ 3 h 539"/>
                  <a:gd name="T4" fmla="*/ 347 w 538"/>
                  <a:gd name="T5" fmla="*/ 11 h 539"/>
                  <a:gd name="T6" fmla="*/ 382 w 538"/>
                  <a:gd name="T7" fmla="*/ 25 h 539"/>
                  <a:gd name="T8" fmla="*/ 415 w 538"/>
                  <a:gd name="T9" fmla="*/ 43 h 539"/>
                  <a:gd name="T10" fmla="*/ 445 w 538"/>
                  <a:gd name="T11" fmla="*/ 66 h 539"/>
                  <a:gd name="T12" fmla="*/ 472 w 538"/>
                  <a:gd name="T13" fmla="*/ 92 h 539"/>
                  <a:gd name="T14" fmla="*/ 494 w 538"/>
                  <a:gd name="T15" fmla="*/ 122 h 539"/>
                  <a:gd name="T16" fmla="*/ 514 w 538"/>
                  <a:gd name="T17" fmla="*/ 156 h 539"/>
                  <a:gd name="T18" fmla="*/ 527 w 538"/>
                  <a:gd name="T19" fmla="*/ 192 h 539"/>
                  <a:gd name="T20" fmla="*/ 536 w 538"/>
                  <a:gd name="T21" fmla="*/ 229 h 539"/>
                  <a:gd name="T22" fmla="*/ 538 w 538"/>
                  <a:gd name="T23" fmla="*/ 269 h 539"/>
                  <a:gd name="T24" fmla="*/ 536 w 538"/>
                  <a:gd name="T25" fmla="*/ 309 h 539"/>
                  <a:gd name="T26" fmla="*/ 527 w 538"/>
                  <a:gd name="T27" fmla="*/ 347 h 539"/>
                  <a:gd name="T28" fmla="*/ 514 w 538"/>
                  <a:gd name="T29" fmla="*/ 382 h 539"/>
                  <a:gd name="T30" fmla="*/ 494 w 538"/>
                  <a:gd name="T31" fmla="*/ 416 h 539"/>
                  <a:gd name="T32" fmla="*/ 472 w 538"/>
                  <a:gd name="T33" fmla="*/ 446 h 539"/>
                  <a:gd name="T34" fmla="*/ 445 w 538"/>
                  <a:gd name="T35" fmla="*/ 473 h 539"/>
                  <a:gd name="T36" fmla="*/ 415 w 538"/>
                  <a:gd name="T37" fmla="*/ 495 h 539"/>
                  <a:gd name="T38" fmla="*/ 382 w 538"/>
                  <a:gd name="T39" fmla="*/ 514 h 539"/>
                  <a:gd name="T40" fmla="*/ 347 w 538"/>
                  <a:gd name="T41" fmla="*/ 527 h 539"/>
                  <a:gd name="T42" fmla="*/ 309 w 538"/>
                  <a:gd name="T43" fmla="*/ 536 h 539"/>
                  <a:gd name="T44" fmla="*/ 269 w 538"/>
                  <a:gd name="T45" fmla="*/ 539 h 539"/>
                  <a:gd name="T46" fmla="*/ 230 w 538"/>
                  <a:gd name="T47" fmla="*/ 536 h 539"/>
                  <a:gd name="T48" fmla="*/ 191 w 538"/>
                  <a:gd name="T49" fmla="*/ 527 h 539"/>
                  <a:gd name="T50" fmla="*/ 155 w 538"/>
                  <a:gd name="T51" fmla="*/ 514 h 539"/>
                  <a:gd name="T52" fmla="*/ 122 w 538"/>
                  <a:gd name="T53" fmla="*/ 495 h 539"/>
                  <a:gd name="T54" fmla="*/ 92 w 538"/>
                  <a:gd name="T55" fmla="*/ 473 h 539"/>
                  <a:gd name="T56" fmla="*/ 66 w 538"/>
                  <a:gd name="T57" fmla="*/ 446 h 539"/>
                  <a:gd name="T58" fmla="*/ 43 w 538"/>
                  <a:gd name="T59" fmla="*/ 416 h 539"/>
                  <a:gd name="T60" fmla="*/ 25 w 538"/>
                  <a:gd name="T61" fmla="*/ 382 h 539"/>
                  <a:gd name="T62" fmla="*/ 11 w 538"/>
                  <a:gd name="T63" fmla="*/ 347 h 539"/>
                  <a:gd name="T64" fmla="*/ 3 w 538"/>
                  <a:gd name="T65" fmla="*/ 309 h 539"/>
                  <a:gd name="T66" fmla="*/ 0 w 538"/>
                  <a:gd name="T67" fmla="*/ 269 h 539"/>
                  <a:gd name="T68" fmla="*/ 3 w 538"/>
                  <a:gd name="T69" fmla="*/ 229 h 539"/>
                  <a:gd name="T70" fmla="*/ 11 w 538"/>
                  <a:gd name="T71" fmla="*/ 192 h 539"/>
                  <a:gd name="T72" fmla="*/ 25 w 538"/>
                  <a:gd name="T73" fmla="*/ 156 h 539"/>
                  <a:gd name="T74" fmla="*/ 43 w 538"/>
                  <a:gd name="T75" fmla="*/ 122 h 539"/>
                  <a:gd name="T76" fmla="*/ 66 w 538"/>
                  <a:gd name="T77" fmla="*/ 92 h 539"/>
                  <a:gd name="T78" fmla="*/ 92 w 538"/>
                  <a:gd name="T79" fmla="*/ 66 h 539"/>
                  <a:gd name="T80" fmla="*/ 122 w 538"/>
                  <a:gd name="T81" fmla="*/ 43 h 539"/>
                  <a:gd name="T82" fmla="*/ 155 w 538"/>
                  <a:gd name="T83" fmla="*/ 25 h 539"/>
                  <a:gd name="T84" fmla="*/ 191 w 538"/>
                  <a:gd name="T85" fmla="*/ 11 h 539"/>
                  <a:gd name="T86" fmla="*/ 230 w 538"/>
                  <a:gd name="T87" fmla="*/ 3 h 539"/>
                  <a:gd name="T88" fmla="*/ 269 w 538"/>
                  <a:gd name="T89"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8" h="539">
                    <a:moveTo>
                      <a:pt x="269" y="0"/>
                    </a:moveTo>
                    <a:lnTo>
                      <a:pt x="309" y="3"/>
                    </a:lnTo>
                    <a:lnTo>
                      <a:pt x="347" y="11"/>
                    </a:lnTo>
                    <a:lnTo>
                      <a:pt x="382" y="25"/>
                    </a:lnTo>
                    <a:lnTo>
                      <a:pt x="415" y="43"/>
                    </a:lnTo>
                    <a:lnTo>
                      <a:pt x="445" y="66"/>
                    </a:lnTo>
                    <a:lnTo>
                      <a:pt x="472" y="92"/>
                    </a:lnTo>
                    <a:lnTo>
                      <a:pt x="494" y="122"/>
                    </a:lnTo>
                    <a:lnTo>
                      <a:pt x="514" y="156"/>
                    </a:lnTo>
                    <a:lnTo>
                      <a:pt x="527" y="192"/>
                    </a:lnTo>
                    <a:lnTo>
                      <a:pt x="536" y="229"/>
                    </a:lnTo>
                    <a:lnTo>
                      <a:pt x="538" y="269"/>
                    </a:lnTo>
                    <a:lnTo>
                      <a:pt x="536" y="309"/>
                    </a:lnTo>
                    <a:lnTo>
                      <a:pt x="527" y="347"/>
                    </a:lnTo>
                    <a:lnTo>
                      <a:pt x="514" y="382"/>
                    </a:lnTo>
                    <a:lnTo>
                      <a:pt x="494" y="416"/>
                    </a:lnTo>
                    <a:lnTo>
                      <a:pt x="472" y="446"/>
                    </a:lnTo>
                    <a:lnTo>
                      <a:pt x="445" y="473"/>
                    </a:lnTo>
                    <a:lnTo>
                      <a:pt x="415" y="495"/>
                    </a:lnTo>
                    <a:lnTo>
                      <a:pt x="382" y="514"/>
                    </a:lnTo>
                    <a:lnTo>
                      <a:pt x="347" y="527"/>
                    </a:lnTo>
                    <a:lnTo>
                      <a:pt x="309" y="536"/>
                    </a:lnTo>
                    <a:lnTo>
                      <a:pt x="269" y="539"/>
                    </a:lnTo>
                    <a:lnTo>
                      <a:pt x="230" y="536"/>
                    </a:lnTo>
                    <a:lnTo>
                      <a:pt x="191" y="527"/>
                    </a:lnTo>
                    <a:lnTo>
                      <a:pt x="155" y="514"/>
                    </a:lnTo>
                    <a:lnTo>
                      <a:pt x="122" y="495"/>
                    </a:lnTo>
                    <a:lnTo>
                      <a:pt x="92" y="473"/>
                    </a:lnTo>
                    <a:lnTo>
                      <a:pt x="66" y="446"/>
                    </a:lnTo>
                    <a:lnTo>
                      <a:pt x="43" y="416"/>
                    </a:lnTo>
                    <a:lnTo>
                      <a:pt x="25" y="382"/>
                    </a:lnTo>
                    <a:lnTo>
                      <a:pt x="11" y="347"/>
                    </a:lnTo>
                    <a:lnTo>
                      <a:pt x="3" y="309"/>
                    </a:lnTo>
                    <a:lnTo>
                      <a:pt x="0" y="269"/>
                    </a:lnTo>
                    <a:lnTo>
                      <a:pt x="3" y="229"/>
                    </a:lnTo>
                    <a:lnTo>
                      <a:pt x="11" y="192"/>
                    </a:lnTo>
                    <a:lnTo>
                      <a:pt x="25" y="156"/>
                    </a:lnTo>
                    <a:lnTo>
                      <a:pt x="43" y="122"/>
                    </a:lnTo>
                    <a:lnTo>
                      <a:pt x="66" y="92"/>
                    </a:lnTo>
                    <a:lnTo>
                      <a:pt x="92" y="66"/>
                    </a:lnTo>
                    <a:lnTo>
                      <a:pt x="122" y="43"/>
                    </a:lnTo>
                    <a:lnTo>
                      <a:pt x="155" y="25"/>
                    </a:lnTo>
                    <a:lnTo>
                      <a:pt x="191" y="11"/>
                    </a:lnTo>
                    <a:lnTo>
                      <a:pt x="230" y="3"/>
                    </a:lnTo>
                    <a:lnTo>
                      <a:pt x="269"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 name="Freeform 1463"/>
              <p:cNvSpPr>
                <a:spLocks/>
              </p:cNvSpPr>
              <p:nvPr/>
            </p:nvSpPr>
            <p:spPr bwMode="auto">
              <a:xfrm>
                <a:off x="10887075" y="5441950"/>
                <a:ext cx="219075" cy="103188"/>
              </a:xfrm>
              <a:custGeom>
                <a:avLst/>
                <a:gdLst>
                  <a:gd name="T0" fmla="*/ 1893 w 2476"/>
                  <a:gd name="T1" fmla="*/ 0 h 1174"/>
                  <a:gd name="T2" fmla="*/ 2441 w 2476"/>
                  <a:gd name="T3" fmla="*/ 0 h 1174"/>
                  <a:gd name="T4" fmla="*/ 2454 w 2476"/>
                  <a:gd name="T5" fmla="*/ 3 h 1174"/>
                  <a:gd name="T6" fmla="*/ 2466 w 2476"/>
                  <a:gd name="T7" fmla="*/ 10 h 1174"/>
                  <a:gd name="T8" fmla="*/ 2473 w 2476"/>
                  <a:gd name="T9" fmla="*/ 22 h 1174"/>
                  <a:gd name="T10" fmla="*/ 2476 w 2476"/>
                  <a:gd name="T11" fmla="*/ 35 h 1174"/>
                  <a:gd name="T12" fmla="*/ 2476 w 2476"/>
                  <a:gd name="T13" fmla="*/ 1139 h 1174"/>
                  <a:gd name="T14" fmla="*/ 2473 w 2476"/>
                  <a:gd name="T15" fmla="*/ 1152 h 1174"/>
                  <a:gd name="T16" fmla="*/ 2466 w 2476"/>
                  <a:gd name="T17" fmla="*/ 1164 h 1174"/>
                  <a:gd name="T18" fmla="*/ 2454 w 2476"/>
                  <a:gd name="T19" fmla="*/ 1171 h 1174"/>
                  <a:gd name="T20" fmla="*/ 2441 w 2476"/>
                  <a:gd name="T21" fmla="*/ 1174 h 1174"/>
                  <a:gd name="T22" fmla="*/ 35 w 2476"/>
                  <a:gd name="T23" fmla="*/ 1174 h 1174"/>
                  <a:gd name="T24" fmla="*/ 21 w 2476"/>
                  <a:gd name="T25" fmla="*/ 1171 h 1174"/>
                  <a:gd name="T26" fmla="*/ 10 w 2476"/>
                  <a:gd name="T27" fmla="*/ 1164 h 1174"/>
                  <a:gd name="T28" fmla="*/ 3 w 2476"/>
                  <a:gd name="T29" fmla="*/ 1152 h 1174"/>
                  <a:gd name="T30" fmla="*/ 0 w 2476"/>
                  <a:gd name="T31" fmla="*/ 1139 h 1174"/>
                  <a:gd name="T32" fmla="*/ 0 w 2476"/>
                  <a:gd name="T33" fmla="*/ 916 h 1174"/>
                  <a:gd name="T34" fmla="*/ 3 w 2476"/>
                  <a:gd name="T35" fmla="*/ 902 h 1174"/>
                  <a:gd name="T36" fmla="*/ 10 w 2476"/>
                  <a:gd name="T37" fmla="*/ 891 h 1174"/>
                  <a:gd name="T38" fmla="*/ 21 w 2476"/>
                  <a:gd name="T39" fmla="*/ 883 h 1174"/>
                  <a:gd name="T40" fmla="*/ 35 w 2476"/>
                  <a:gd name="T41" fmla="*/ 881 h 1174"/>
                  <a:gd name="T42" fmla="*/ 619 w 2476"/>
                  <a:gd name="T43" fmla="*/ 881 h 1174"/>
                  <a:gd name="T44" fmla="*/ 619 w 2476"/>
                  <a:gd name="T45" fmla="*/ 622 h 1174"/>
                  <a:gd name="T46" fmla="*/ 621 w 2476"/>
                  <a:gd name="T47" fmla="*/ 609 h 1174"/>
                  <a:gd name="T48" fmla="*/ 630 w 2476"/>
                  <a:gd name="T49" fmla="*/ 597 h 1174"/>
                  <a:gd name="T50" fmla="*/ 641 w 2476"/>
                  <a:gd name="T51" fmla="*/ 590 h 1174"/>
                  <a:gd name="T52" fmla="*/ 655 w 2476"/>
                  <a:gd name="T53" fmla="*/ 587 h 1174"/>
                  <a:gd name="T54" fmla="*/ 1238 w 2476"/>
                  <a:gd name="T55" fmla="*/ 587 h 1174"/>
                  <a:gd name="T56" fmla="*/ 1238 w 2476"/>
                  <a:gd name="T57" fmla="*/ 329 h 1174"/>
                  <a:gd name="T58" fmla="*/ 1241 w 2476"/>
                  <a:gd name="T59" fmla="*/ 315 h 1174"/>
                  <a:gd name="T60" fmla="*/ 1249 w 2476"/>
                  <a:gd name="T61" fmla="*/ 304 h 1174"/>
                  <a:gd name="T62" fmla="*/ 1260 w 2476"/>
                  <a:gd name="T63" fmla="*/ 296 h 1174"/>
                  <a:gd name="T64" fmla="*/ 1274 w 2476"/>
                  <a:gd name="T65" fmla="*/ 293 h 1174"/>
                  <a:gd name="T66" fmla="*/ 1857 w 2476"/>
                  <a:gd name="T67" fmla="*/ 293 h 1174"/>
                  <a:gd name="T68" fmla="*/ 1857 w 2476"/>
                  <a:gd name="T69" fmla="*/ 35 h 1174"/>
                  <a:gd name="T70" fmla="*/ 1860 w 2476"/>
                  <a:gd name="T71" fmla="*/ 22 h 1174"/>
                  <a:gd name="T72" fmla="*/ 1868 w 2476"/>
                  <a:gd name="T73" fmla="*/ 10 h 1174"/>
                  <a:gd name="T74" fmla="*/ 1879 w 2476"/>
                  <a:gd name="T75" fmla="*/ 3 h 1174"/>
                  <a:gd name="T76" fmla="*/ 1893 w 2476"/>
                  <a:gd name="T77" fmla="*/ 0 h 1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76" h="1174">
                    <a:moveTo>
                      <a:pt x="1893" y="0"/>
                    </a:moveTo>
                    <a:lnTo>
                      <a:pt x="2441" y="0"/>
                    </a:lnTo>
                    <a:lnTo>
                      <a:pt x="2454" y="3"/>
                    </a:lnTo>
                    <a:lnTo>
                      <a:pt x="2466" y="10"/>
                    </a:lnTo>
                    <a:lnTo>
                      <a:pt x="2473" y="22"/>
                    </a:lnTo>
                    <a:lnTo>
                      <a:pt x="2476" y="35"/>
                    </a:lnTo>
                    <a:lnTo>
                      <a:pt x="2476" y="1139"/>
                    </a:lnTo>
                    <a:lnTo>
                      <a:pt x="2473" y="1152"/>
                    </a:lnTo>
                    <a:lnTo>
                      <a:pt x="2466" y="1164"/>
                    </a:lnTo>
                    <a:lnTo>
                      <a:pt x="2454" y="1171"/>
                    </a:lnTo>
                    <a:lnTo>
                      <a:pt x="2441" y="1174"/>
                    </a:lnTo>
                    <a:lnTo>
                      <a:pt x="35" y="1174"/>
                    </a:lnTo>
                    <a:lnTo>
                      <a:pt x="21" y="1171"/>
                    </a:lnTo>
                    <a:lnTo>
                      <a:pt x="10" y="1164"/>
                    </a:lnTo>
                    <a:lnTo>
                      <a:pt x="3" y="1152"/>
                    </a:lnTo>
                    <a:lnTo>
                      <a:pt x="0" y="1139"/>
                    </a:lnTo>
                    <a:lnTo>
                      <a:pt x="0" y="916"/>
                    </a:lnTo>
                    <a:lnTo>
                      <a:pt x="3" y="902"/>
                    </a:lnTo>
                    <a:lnTo>
                      <a:pt x="10" y="891"/>
                    </a:lnTo>
                    <a:lnTo>
                      <a:pt x="21" y="883"/>
                    </a:lnTo>
                    <a:lnTo>
                      <a:pt x="35" y="881"/>
                    </a:lnTo>
                    <a:lnTo>
                      <a:pt x="619" y="881"/>
                    </a:lnTo>
                    <a:lnTo>
                      <a:pt x="619" y="622"/>
                    </a:lnTo>
                    <a:lnTo>
                      <a:pt x="621" y="609"/>
                    </a:lnTo>
                    <a:lnTo>
                      <a:pt x="630" y="597"/>
                    </a:lnTo>
                    <a:lnTo>
                      <a:pt x="641" y="590"/>
                    </a:lnTo>
                    <a:lnTo>
                      <a:pt x="655" y="587"/>
                    </a:lnTo>
                    <a:lnTo>
                      <a:pt x="1238" y="587"/>
                    </a:lnTo>
                    <a:lnTo>
                      <a:pt x="1238" y="329"/>
                    </a:lnTo>
                    <a:lnTo>
                      <a:pt x="1241" y="315"/>
                    </a:lnTo>
                    <a:lnTo>
                      <a:pt x="1249" y="304"/>
                    </a:lnTo>
                    <a:lnTo>
                      <a:pt x="1260" y="296"/>
                    </a:lnTo>
                    <a:lnTo>
                      <a:pt x="1274" y="293"/>
                    </a:lnTo>
                    <a:lnTo>
                      <a:pt x="1857" y="293"/>
                    </a:lnTo>
                    <a:lnTo>
                      <a:pt x="1857" y="35"/>
                    </a:lnTo>
                    <a:lnTo>
                      <a:pt x="1860" y="22"/>
                    </a:lnTo>
                    <a:lnTo>
                      <a:pt x="1868" y="10"/>
                    </a:lnTo>
                    <a:lnTo>
                      <a:pt x="1879" y="3"/>
                    </a:lnTo>
                    <a:lnTo>
                      <a:pt x="1893"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66" name="Group 165"/>
            <p:cNvGrpSpPr/>
            <p:nvPr/>
          </p:nvGrpSpPr>
          <p:grpSpPr>
            <a:xfrm>
              <a:off x="11560175" y="5245894"/>
              <a:ext cx="247650" cy="290513"/>
              <a:chOff x="11560175" y="5254625"/>
              <a:chExt cx="247650" cy="290513"/>
            </a:xfrm>
            <a:solidFill>
              <a:schemeClr val="tx1">
                <a:lumMod val="65000"/>
                <a:lumOff val="35000"/>
              </a:schemeClr>
            </a:solidFill>
          </p:grpSpPr>
          <p:sp>
            <p:nvSpPr>
              <p:cNvPr id="167" name="Freeform 1468"/>
              <p:cNvSpPr>
                <a:spLocks/>
              </p:cNvSpPr>
              <p:nvPr/>
            </p:nvSpPr>
            <p:spPr bwMode="auto">
              <a:xfrm>
                <a:off x="11595100" y="5254625"/>
                <a:ext cx="47625" cy="49213"/>
              </a:xfrm>
              <a:custGeom>
                <a:avLst/>
                <a:gdLst>
                  <a:gd name="T0" fmla="*/ 271 w 542"/>
                  <a:gd name="T1" fmla="*/ 0 h 543"/>
                  <a:gd name="T2" fmla="*/ 311 w 542"/>
                  <a:gd name="T3" fmla="*/ 3 h 543"/>
                  <a:gd name="T4" fmla="*/ 349 w 542"/>
                  <a:gd name="T5" fmla="*/ 12 h 543"/>
                  <a:gd name="T6" fmla="*/ 385 w 542"/>
                  <a:gd name="T7" fmla="*/ 26 h 543"/>
                  <a:gd name="T8" fmla="*/ 418 w 542"/>
                  <a:gd name="T9" fmla="*/ 44 h 543"/>
                  <a:gd name="T10" fmla="*/ 448 w 542"/>
                  <a:gd name="T11" fmla="*/ 67 h 543"/>
                  <a:gd name="T12" fmla="*/ 475 w 542"/>
                  <a:gd name="T13" fmla="*/ 93 h 543"/>
                  <a:gd name="T14" fmla="*/ 499 w 542"/>
                  <a:gd name="T15" fmla="*/ 124 h 543"/>
                  <a:gd name="T16" fmla="*/ 517 w 542"/>
                  <a:gd name="T17" fmla="*/ 158 h 543"/>
                  <a:gd name="T18" fmla="*/ 531 w 542"/>
                  <a:gd name="T19" fmla="*/ 194 h 543"/>
                  <a:gd name="T20" fmla="*/ 539 w 542"/>
                  <a:gd name="T21" fmla="*/ 232 h 543"/>
                  <a:gd name="T22" fmla="*/ 542 w 542"/>
                  <a:gd name="T23" fmla="*/ 272 h 543"/>
                  <a:gd name="T24" fmla="*/ 539 w 542"/>
                  <a:gd name="T25" fmla="*/ 312 h 543"/>
                  <a:gd name="T26" fmla="*/ 531 w 542"/>
                  <a:gd name="T27" fmla="*/ 350 h 543"/>
                  <a:gd name="T28" fmla="*/ 517 w 542"/>
                  <a:gd name="T29" fmla="*/ 386 h 543"/>
                  <a:gd name="T30" fmla="*/ 499 w 542"/>
                  <a:gd name="T31" fmla="*/ 420 h 543"/>
                  <a:gd name="T32" fmla="*/ 475 w 542"/>
                  <a:gd name="T33" fmla="*/ 450 h 543"/>
                  <a:gd name="T34" fmla="*/ 448 w 542"/>
                  <a:gd name="T35" fmla="*/ 477 h 543"/>
                  <a:gd name="T36" fmla="*/ 418 w 542"/>
                  <a:gd name="T37" fmla="*/ 499 h 543"/>
                  <a:gd name="T38" fmla="*/ 385 w 542"/>
                  <a:gd name="T39" fmla="*/ 518 h 543"/>
                  <a:gd name="T40" fmla="*/ 349 w 542"/>
                  <a:gd name="T41" fmla="*/ 531 h 543"/>
                  <a:gd name="T42" fmla="*/ 311 w 542"/>
                  <a:gd name="T43" fmla="*/ 540 h 543"/>
                  <a:gd name="T44" fmla="*/ 271 w 542"/>
                  <a:gd name="T45" fmla="*/ 543 h 543"/>
                  <a:gd name="T46" fmla="*/ 231 w 542"/>
                  <a:gd name="T47" fmla="*/ 540 h 543"/>
                  <a:gd name="T48" fmla="*/ 193 w 542"/>
                  <a:gd name="T49" fmla="*/ 531 h 543"/>
                  <a:gd name="T50" fmla="*/ 157 w 542"/>
                  <a:gd name="T51" fmla="*/ 518 h 543"/>
                  <a:gd name="T52" fmla="*/ 123 w 542"/>
                  <a:gd name="T53" fmla="*/ 499 h 543"/>
                  <a:gd name="T54" fmla="*/ 93 w 542"/>
                  <a:gd name="T55" fmla="*/ 477 h 543"/>
                  <a:gd name="T56" fmla="*/ 66 w 542"/>
                  <a:gd name="T57" fmla="*/ 450 h 543"/>
                  <a:gd name="T58" fmla="*/ 43 w 542"/>
                  <a:gd name="T59" fmla="*/ 420 h 543"/>
                  <a:gd name="T60" fmla="*/ 25 w 542"/>
                  <a:gd name="T61" fmla="*/ 386 h 543"/>
                  <a:gd name="T62" fmla="*/ 11 w 542"/>
                  <a:gd name="T63" fmla="*/ 350 h 543"/>
                  <a:gd name="T64" fmla="*/ 3 w 542"/>
                  <a:gd name="T65" fmla="*/ 312 h 543"/>
                  <a:gd name="T66" fmla="*/ 0 w 542"/>
                  <a:gd name="T67" fmla="*/ 272 h 543"/>
                  <a:gd name="T68" fmla="*/ 3 w 542"/>
                  <a:gd name="T69" fmla="*/ 232 h 543"/>
                  <a:gd name="T70" fmla="*/ 11 w 542"/>
                  <a:gd name="T71" fmla="*/ 194 h 543"/>
                  <a:gd name="T72" fmla="*/ 25 w 542"/>
                  <a:gd name="T73" fmla="*/ 158 h 543"/>
                  <a:gd name="T74" fmla="*/ 43 w 542"/>
                  <a:gd name="T75" fmla="*/ 124 h 543"/>
                  <a:gd name="T76" fmla="*/ 66 w 542"/>
                  <a:gd name="T77" fmla="*/ 93 h 543"/>
                  <a:gd name="T78" fmla="*/ 93 w 542"/>
                  <a:gd name="T79" fmla="*/ 67 h 543"/>
                  <a:gd name="T80" fmla="*/ 123 w 542"/>
                  <a:gd name="T81" fmla="*/ 44 h 543"/>
                  <a:gd name="T82" fmla="*/ 157 w 542"/>
                  <a:gd name="T83" fmla="*/ 26 h 543"/>
                  <a:gd name="T84" fmla="*/ 193 w 542"/>
                  <a:gd name="T85" fmla="*/ 12 h 543"/>
                  <a:gd name="T86" fmla="*/ 231 w 542"/>
                  <a:gd name="T87" fmla="*/ 3 h 543"/>
                  <a:gd name="T88" fmla="*/ 271 w 542"/>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2" h="543">
                    <a:moveTo>
                      <a:pt x="271" y="0"/>
                    </a:moveTo>
                    <a:lnTo>
                      <a:pt x="311" y="3"/>
                    </a:lnTo>
                    <a:lnTo>
                      <a:pt x="349" y="12"/>
                    </a:lnTo>
                    <a:lnTo>
                      <a:pt x="385" y="26"/>
                    </a:lnTo>
                    <a:lnTo>
                      <a:pt x="418" y="44"/>
                    </a:lnTo>
                    <a:lnTo>
                      <a:pt x="448" y="67"/>
                    </a:lnTo>
                    <a:lnTo>
                      <a:pt x="475" y="93"/>
                    </a:lnTo>
                    <a:lnTo>
                      <a:pt x="499" y="124"/>
                    </a:lnTo>
                    <a:lnTo>
                      <a:pt x="517" y="158"/>
                    </a:lnTo>
                    <a:lnTo>
                      <a:pt x="531" y="194"/>
                    </a:lnTo>
                    <a:lnTo>
                      <a:pt x="539" y="232"/>
                    </a:lnTo>
                    <a:lnTo>
                      <a:pt x="542" y="272"/>
                    </a:lnTo>
                    <a:lnTo>
                      <a:pt x="539" y="312"/>
                    </a:lnTo>
                    <a:lnTo>
                      <a:pt x="531" y="350"/>
                    </a:lnTo>
                    <a:lnTo>
                      <a:pt x="517" y="386"/>
                    </a:lnTo>
                    <a:lnTo>
                      <a:pt x="499" y="420"/>
                    </a:lnTo>
                    <a:lnTo>
                      <a:pt x="475" y="450"/>
                    </a:lnTo>
                    <a:lnTo>
                      <a:pt x="448" y="477"/>
                    </a:lnTo>
                    <a:lnTo>
                      <a:pt x="418" y="499"/>
                    </a:lnTo>
                    <a:lnTo>
                      <a:pt x="385" y="518"/>
                    </a:lnTo>
                    <a:lnTo>
                      <a:pt x="349" y="531"/>
                    </a:lnTo>
                    <a:lnTo>
                      <a:pt x="311" y="540"/>
                    </a:lnTo>
                    <a:lnTo>
                      <a:pt x="271" y="543"/>
                    </a:lnTo>
                    <a:lnTo>
                      <a:pt x="231" y="540"/>
                    </a:lnTo>
                    <a:lnTo>
                      <a:pt x="193" y="531"/>
                    </a:lnTo>
                    <a:lnTo>
                      <a:pt x="157" y="518"/>
                    </a:lnTo>
                    <a:lnTo>
                      <a:pt x="123" y="499"/>
                    </a:lnTo>
                    <a:lnTo>
                      <a:pt x="93" y="477"/>
                    </a:lnTo>
                    <a:lnTo>
                      <a:pt x="66" y="450"/>
                    </a:lnTo>
                    <a:lnTo>
                      <a:pt x="43" y="420"/>
                    </a:lnTo>
                    <a:lnTo>
                      <a:pt x="25" y="386"/>
                    </a:lnTo>
                    <a:lnTo>
                      <a:pt x="11" y="350"/>
                    </a:lnTo>
                    <a:lnTo>
                      <a:pt x="3" y="312"/>
                    </a:lnTo>
                    <a:lnTo>
                      <a:pt x="0" y="272"/>
                    </a:lnTo>
                    <a:lnTo>
                      <a:pt x="3" y="232"/>
                    </a:lnTo>
                    <a:lnTo>
                      <a:pt x="11" y="194"/>
                    </a:lnTo>
                    <a:lnTo>
                      <a:pt x="25" y="158"/>
                    </a:lnTo>
                    <a:lnTo>
                      <a:pt x="43" y="124"/>
                    </a:lnTo>
                    <a:lnTo>
                      <a:pt x="66" y="93"/>
                    </a:lnTo>
                    <a:lnTo>
                      <a:pt x="93" y="67"/>
                    </a:lnTo>
                    <a:lnTo>
                      <a:pt x="123" y="44"/>
                    </a:lnTo>
                    <a:lnTo>
                      <a:pt x="157" y="26"/>
                    </a:lnTo>
                    <a:lnTo>
                      <a:pt x="193" y="12"/>
                    </a:lnTo>
                    <a:lnTo>
                      <a:pt x="231" y="3"/>
                    </a:lnTo>
                    <a:lnTo>
                      <a:pt x="2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 name="Freeform 1469"/>
              <p:cNvSpPr>
                <a:spLocks/>
              </p:cNvSpPr>
              <p:nvPr/>
            </p:nvSpPr>
            <p:spPr bwMode="auto">
              <a:xfrm>
                <a:off x="11560175" y="5310188"/>
                <a:ext cx="119063" cy="234950"/>
              </a:xfrm>
              <a:custGeom>
                <a:avLst/>
                <a:gdLst>
                  <a:gd name="T0" fmla="*/ 463 w 1355"/>
                  <a:gd name="T1" fmla="*/ 25 h 2666"/>
                  <a:gd name="T2" fmla="*/ 497 w 1355"/>
                  <a:gd name="T3" fmla="*/ 122 h 2666"/>
                  <a:gd name="T4" fmla="*/ 543 w 1355"/>
                  <a:gd name="T5" fmla="*/ 245 h 2666"/>
                  <a:gd name="T6" fmla="*/ 583 w 1355"/>
                  <a:gd name="T7" fmla="*/ 359 h 2666"/>
                  <a:gd name="T8" fmla="*/ 607 w 1355"/>
                  <a:gd name="T9" fmla="*/ 424 h 2666"/>
                  <a:gd name="T10" fmla="*/ 580 w 1355"/>
                  <a:gd name="T11" fmla="*/ 207 h 2666"/>
                  <a:gd name="T12" fmla="*/ 586 w 1355"/>
                  <a:gd name="T13" fmla="*/ 9 h 2666"/>
                  <a:gd name="T14" fmla="*/ 739 w 1355"/>
                  <a:gd name="T15" fmla="*/ 2 h 2666"/>
                  <a:gd name="T16" fmla="*/ 700 w 1355"/>
                  <a:gd name="T17" fmla="*/ 111 h 2666"/>
                  <a:gd name="T18" fmla="*/ 758 w 1355"/>
                  <a:gd name="T19" fmla="*/ 244 h 2666"/>
                  <a:gd name="T20" fmla="*/ 737 w 1355"/>
                  <a:gd name="T21" fmla="*/ 379 h 2666"/>
                  <a:gd name="T22" fmla="*/ 776 w 1355"/>
                  <a:gd name="T23" fmla="*/ 273 h 2666"/>
                  <a:gd name="T24" fmla="*/ 822 w 1355"/>
                  <a:gd name="T25" fmla="*/ 149 h 2666"/>
                  <a:gd name="T26" fmla="*/ 861 w 1355"/>
                  <a:gd name="T27" fmla="*/ 43 h 2666"/>
                  <a:gd name="T28" fmla="*/ 1016 w 1355"/>
                  <a:gd name="T29" fmla="*/ 0 h 2666"/>
                  <a:gd name="T30" fmla="*/ 1171 w 1355"/>
                  <a:gd name="T31" fmla="*/ 42 h 2666"/>
                  <a:gd name="T32" fmla="*/ 1283 w 1355"/>
                  <a:gd name="T33" fmla="*/ 153 h 2666"/>
                  <a:gd name="T34" fmla="*/ 1325 w 1355"/>
                  <a:gd name="T35" fmla="*/ 308 h 2666"/>
                  <a:gd name="T36" fmla="*/ 1311 w 1355"/>
                  <a:gd name="T37" fmla="*/ 1339 h 2666"/>
                  <a:gd name="T38" fmla="*/ 1301 w 1355"/>
                  <a:gd name="T39" fmla="*/ 1493 h 2666"/>
                  <a:gd name="T40" fmla="*/ 1352 w 1355"/>
                  <a:gd name="T41" fmla="*/ 1530 h 2666"/>
                  <a:gd name="T42" fmla="*/ 1344 w 1355"/>
                  <a:gd name="T43" fmla="*/ 2099 h 2666"/>
                  <a:gd name="T44" fmla="*/ 1103 w 1355"/>
                  <a:gd name="T45" fmla="*/ 2121 h 2666"/>
                  <a:gd name="T46" fmla="*/ 1052 w 1355"/>
                  <a:gd name="T47" fmla="*/ 2084 h 2666"/>
                  <a:gd name="T48" fmla="*/ 1060 w 1355"/>
                  <a:gd name="T49" fmla="*/ 1515 h 2666"/>
                  <a:gd name="T50" fmla="*/ 1125 w 1355"/>
                  <a:gd name="T51" fmla="*/ 1493 h 2666"/>
                  <a:gd name="T52" fmla="*/ 1079 w 1355"/>
                  <a:gd name="T53" fmla="*/ 1321 h 2666"/>
                  <a:gd name="T54" fmla="*/ 1061 w 1355"/>
                  <a:gd name="T55" fmla="*/ 299 h 2666"/>
                  <a:gd name="T56" fmla="*/ 1026 w 1355"/>
                  <a:gd name="T57" fmla="*/ 285 h 2666"/>
                  <a:gd name="T58" fmla="*/ 1009 w 1355"/>
                  <a:gd name="T59" fmla="*/ 407 h 2666"/>
                  <a:gd name="T60" fmla="*/ 1009 w 1355"/>
                  <a:gd name="T61" fmla="*/ 721 h 2666"/>
                  <a:gd name="T62" fmla="*/ 1010 w 1355"/>
                  <a:gd name="T63" fmla="*/ 939 h 2666"/>
                  <a:gd name="T64" fmla="*/ 1010 w 1355"/>
                  <a:gd name="T65" fmla="*/ 1080 h 2666"/>
                  <a:gd name="T66" fmla="*/ 1011 w 1355"/>
                  <a:gd name="T67" fmla="*/ 1168 h 2666"/>
                  <a:gd name="T68" fmla="*/ 1011 w 1355"/>
                  <a:gd name="T69" fmla="*/ 1222 h 2666"/>
                  <a:gd name="T70" fmla="*/ 1012 w 1355"/>
                  <a:gd name="T71" fmla="*/ 1263 h 2666"/>
                  <a:gd name="T72" fmla="*/ 1012 w 1355"/>
                  <a:gd name="T73" fmla="*/ 1315 h 2666"/>
                  <a:gd name="T74" fmla="*/ 986 w 1355"/>
                  <a:gd name="T75" fmla="*/ 1388 h 2666"/>
                  <a:gd name="T76" fmla="*/ 917 w 1355"/>
                  <a:gd name="T77" fmla="*/ 1485 h 2666"/>
                  <a:gd name="T78" fmla="*/ 909 w 1355"/>
                  <a:gd name="T79" fmla="*/ 2099 h 2666"/>
                  <a:gd name="T80" fmla="*/ 964 w 1355"/>
                  <a:gd name="T81" fmla="*/ 2206 h 2666"/>
                  <a:gd name="T82" fmla="*/ 1009 w 1355"/>
                  <a:gd name="T83" fmla="*/ 2538 h 2666"/>
                  <a:gd name="T84" fmla="*/ 956 w 1355"/>
                  <a:gd name="T85" fmla="*/ 2629 h 2666"/>
                  <a:gd name="T86" fmla="*/ 855 w 1355"/>
                  <a:gd name="T87" fmla="*/ 2666 h 2666"/>
                  <a:gd name="T88" fmla="*/ 754 w 1355"/>
                  <a:gd name="T89" fmla="*/ 2629 h 2666"/>
                  <a:gd name="T90" fmla="*/ 701 w 1355"/>
                  <a:gd name="T91" fmla="*/ 2538 h 2666"/>
                  <a:gd name="T92" fmla="*/ 688 w 1355"/>
                  <a:gd name="T93" fmla="*/ 1264 h 2666"/>
                  <a:gd name="T94" fmla="*/ 640 w 1355"/>
                  <a:gd name="T95" fmla="*/ 1264 h 2666"/>
                  <a:gd name="T96" fmla="*/ 628 w 1355"/>
                  <a:gd name="T97" fmla="*/ 2538 h 2666"/>
                  <a:gd name="T98" fmla="*/ 575 w 1355"/>
                  <a:gd name="T99" fmla="*/ 2629 h 2666"/>
                  <a:gd name="T100" fmla="*/ 473 w 1355"/>
                  <a:gd name="T101" fmla="*/ 2666 h 2666"/>
                  <a:gd name="T102" fmla="*/ 372 w 1355"/>
                  <a:gd name="T103" fmla="*/ 2629 h 2666"/>
                  <a:gd name="T104" fmla="*/ 319 w 1355"/>
                  <a:gd name="T105" fmla="*/ 2538 h 2666"/>
                  <a:gd name="T106" fmla="*/ 309 w 1355"/>
                  <a:gd name="T107" fmla="*/ 292 h 2666"/>
                  <a:gd name="T108" fmla="*/ 274 w 1355"/>
                  <a:gd name="T109" fmla="*/ 291 h 2666"/>
                  <a:gd name="T110" fmla="*/ 259 w 1355"/>
                  <a:gd name="T111" fmla="*/ 1297 h 2666"/>
                  <a:gd name="T112" fmla="*/ 204 w 1355"/>
                  <a:gd name="T113" fmla="*/ 1379 h 2666"/>
                  <a:gd name="T114" fmla="*/ 129 w 1355"/>
                  <a:gd name="T115" fmla="*/ 1401 h 2666"/>
                  <a:gd name="T116" fmla="*/ 37 w 1355"/>
                  <a:gd name="T117" fmla="*/ 1362 h 2666"/>
                  <a:gd name="T118" fmla="*/ 0 w 1355"/>
                  <a:gd name="T119" fmla="*/ 1270 h 2666"/>
                  <a:gd name="T120" fmla="*/ 29 w 1355"/>
                  <a:gd name="T121" fmla="*/ 189 h 2666"/>
                  <a:gd name="T122" fmla="*/ 125 w 1355"/>
                  <a:gd name="T123" fmla="*/ 65 h 2666"/>
                  <a:gd name="T124" fmla="*/ 272 w 1355"/>
                  <a:gd name="T125" fmla="*/ 3 h 2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5" h="2666">
                    <a:moveTo>
                      <a:pt x="314" y="0"/>
                    </a:moveTo>
                    <a:lnTo>
                      <a:pt x="454" y="0"/>
                    </a:lnTo>
                    <a:lnTo>
                      <a:pt x="457" y="10"/>
                    </a:lnTo>
                    <a:lnTo>
                      <a:pt x="463" y="25"/>
                    </a:lnTo>
                    <a:lnTo>
                      <a:pt x="470" y="44"/>
                    </a:lnTo>
                    <a:lnTo>
                      <a:pt x="478" y="68"/>
                    </a:lnTo>
                    <a:lnTo>
                      <a:pt x="487" y="94"/>
                    </a:lnTo>
                    <a:lnTo>
                      <a:pt x="497" y="122"/>
                    </a:lnTo>
                    <a:lnTo>
                      <a:pt x="508" y="151"/>
                    </a:lnTo>
                    <a:lnTo>
                      <a:pt x="519" y="182"/>
                    </a:lnTo>
                    <a:lnTo>
                      <a:pt x="531" y="213"/>
                    </a:lnTo>
                    <a:lnTo>
                      <a:pt x="543" y="245"/>
                    </a:lnTo>
                    <a:lnTo>
                      <a:pt x="554" y="276"/>
                    </a:lnTo>
                    <a:lnTo>
                      <a:pt x="564" y="305"/>
                    </a:lnTo>
                    <a:lnTo>
                      <a:pt x="574" y="334"/>
                    </a:lnTo>
                    <a:lnTo>
                      <a:pt x="583" y="359"/>
                    </a:lnTo>
                    <a:lnTo>
                      <a:pt x="591" y="381"/>
                    </a:lnTo>
                    <a:lnTo>
                      <a:pt x="598" y="400"/>
                    </a:lnTo>
                    <a:lnTo>
                      <a:pt x="604" y="414"/>
                    </a:lnTo>
                    <a:lnTo>
                      <a:pt x="607" y="424"/>
                    </a:lnTo>
                    <a:lnTo>
                      <a:pt x="574" y="243"/>
                    </a:lnTo>
                    <a:lnTo>
                      <a:pt x="573" y="231"/>
                    </a:lnTo>
                    <a:lnTo>
                      <a:pt x="575" y="219"/>
                    </a:lnTo>
                    <a:lnTo>
                      <a:pt x="580" y="207"/>
                    </a:lnTo>
                    <a:lnTo>
                      <a:pt x="632" y="111"/>
                    </a:lnTo>
                    <a:lnTo>
                      <a:pt x="586" y="28"/>
                    </a:lnTo>
                    <a:lnTo>
                      <a:pt x="583" y="19"/>
                    </a:lnTo>
                    <a:lnTo>
                      <a:pt x="586" y="9"/>
                    </a:lnTo>
                    <a:lnTo>
                      <a:pt x="593" y="2"/>
                    </a:lnTo>
                    <a:lnTo>
                      <a:pt x="602" y="0"/>
                    </a:lnTo>
                    <a:lnTo>
                      <a:pt x="730" y="0"/>
                    </a:lnTo>
                    <a:lnTo>
                      <a:pt x="739" y="2"/>
                    </a:lnTo>
                    <a:lnTo>
                      <a:pt x="746" y="9"/>
                    </a:lnTo>
                    <a:lnTo>
                      <a:pt x="749" y="19"/>
                    </a:lnTo>
                    <a:lnTo>
                      <a:pt x="746" y="28"/>
                    </a:lnTo>
                    <a:lnTo>
                      <a:pt x="700" y="111"/>
                    </a:lnTo>
                    <a:lnTo>
                      <a:pt x="752" y="207"/>
                    </a:lnTo>
                    <a:lnTo>
                      <a:pt x="757" y="218"/>
                    </a:lnTo>
                    <a:lnTo>
                      <a:pt x="759" y="231"/>
                    </a:lnTo>
                    <a:lnTo>
                      <a:pt x="758" y="244"/>
                    </a:lnTo>
                    <a:lnTo>
                      <a:pt x="720" y="424"/>
                    </a:lnTo>
                    <a:lnTo>
                      <a:pt x="724" y="414"/>
                    </a:lnTo>
                    <a:lnTo>
                      <a:pt x="729" y="398"/>
                    </a:lnTo>
                    <a:lnTo>
                      <a:pt x="737" y="379"/>
                    </a:lnTo>
                    <a:lnTo>
                      <a:pt x="745" y="357"/>
                    </a:lnTo>
                    <a:lnTo>
                      <a:pt x="755" y="331"/>
                    </a:lnTo>
                    <a:lnTo>
                      <a:pt x="765" y="302"/>
                    </a:lnTo>
                    <a:lnTo>
                      <a:pt x="776" y="273"/>
                    </a:lnTo>
                    <a:lnTo>
                      <a:pt x="787" y="242"/>
                    </a:lnTo>
                    <a:lnTo>
                      <a:pt x="799" y="211"/>
                    </a:lnTo>
                    <a:lnTo>
                      <a:pt x="811" y="180"/>
                    </a:lnTo>
                    <a:lnTo>
                      <a:pt x="822" y="149"/>
                    </a:lnTo>
                    <a:lnTo>
                      <a:pt x="833" y="120"/>
                    </a:lnTo>
                    <a:lnTo>
                      <a:pt x="843" y="92"/>
                    </a:lnTo>
                    <a:lnTo>
                      <a:pt x="853" y="67"/>
                    </a:lnTo>
                    <a:lnTo>
                      <a:pt x="861" y="43"/>
                    </a:lnTo>
                    <a:lnTo>
                      <a:pt x="868" y="25"/>
                    </a:lnTo>
                    <a:lnTo>
                      <a:pt x="874" y="10"/>
                    </a:lnTo>
                    <a:lnTo>
                      <a:pt x="879" y="0"/>
                    </a:lnTo>
                    <a:lnTo>
                      <a:pt x="1016" y="0"/>
                    </a:lnTo>
                    <a:lnTo>
                      <a:pt x="1058" y="3"/>
                    </a:lnTo>
                    <a:lnTo>
                      <a:pt x="1097" y="11"/>
                    </a:lnTo>
                    <a:lnTo>
                      <a:pt x="1135" y="24"/>
                    </a:lnTo>
                    <a:lnTo>
                      <a:pt x="1171" y="42"/>
                    </a:lnTo>
                    <a:lnTo>
                      <a:pt x="1204" y="65"/>
                    </a:lnTo>
                    <a:lnTo>
                      <a:pt x="1234" y="91"/>
                    </a:lnTo>
                    <a:lnTo>
                      <a:pt x="1260" y="120"/>
                    </a:lnTo>
                    <a:lnTo>
                      <a:pt x="1283" y="153"/>
                    </a:lnTo>
                    <a:lnTo>
                      <a:pt x="1301" y="189"/>
                    </a:lnTo>
                    <a:lnTo>
                      <a:pt x="1314" y="226"/>
                    </a:lnTo>
                    <a:lnTo>
                      <a:pt x="1322" y="266"/>
                    </a:lnTo>
                    <a:lnTo>
                      <a:pt x="1325" y="308"/>
                    </a:lnTo>
                    <a:lnTo>
                      <a:pt x="1330" y="1270"/>
                    </a:lnTo>
                    <a:lnTo>
                      <a:pt x="1328" y="1294"/>
                    </a:lnTo>
                    <a:lnTo>
                      <a:pt x="1321" y="1317"/>
                    </a:lnTo>
                    <a:lnTo>
                      <a:pt x="1311" y="1339"/>
                    </a:lnTo>
                    <a:lnTo>
                      <a:pt x="1296" y="1358"/>
                    </a:lnTo>
                    <a:lnTo>
                      <a:pt x="1278" y="1374"/>
                    </a:lnTo>
                    <a:lnTo>
                      <a:pt x="1278" y="1493"/>
                    </a:lnTo>
                    <a:lnTo>
                      <a:pt x="1301" y="1493"/>
                    </a:lnTo>
                    <a:lnTo>
                      <a:pt x="1318" y="1496"/>
                    </a:lnTo>
                    <a:lnTo>
                      <a:pt x="1333" y="1503"/>
                    </a:lnTo>
                    <a:lnTo>
                      <a:pt x="1344" y="1515"/>
                    </a:lnTo>
                    <a:lnTo>
                      <a:pt x="1352" y="1530"/>
                    </a:lnTo>
                    <a:lnTo>
                      <a:pt x="1355" y="1547"/>
                    </a:lnTo>
                    <a:lnTo>
                      <a:pt x="1355" y="2067"/>
                    </a:lnTo>
                    <a:lnTo>
                      <a:pt x="1352" y="2084"/>
                    </a:lnTo>
                    <a:lnTo>
                      <a:pt x="1344" y="2099"/>
                    </a:lnTo>
                    <a:lnTo>
                      <a:pt x="1333" y="2111"/>
                    </a:lnTo>
                    <a:lnTo>
                      <a:pt x="1318" y="2118"/>
                    </a:lnTo>
                    <a:lnTo>
                      <a:pt x="1301" y="2121"/>
                    </a:lnTo>
                    <a:lnTo>
                      <a:pt x="1103" y="2121"/>
                    </a:lnTo>
                    <a:lnTo>
                      <a:pt x="1086" y="2118"/>
                    </a:lnTo>
                    <a:lnTo>
                      <a:pt x="1072" y="2111"/>
                    </a:lnTo>
                    <a:lnTo>
                      <a:pt x="1060" y="2099"/>
                    </a:lnTo>
                    <a:lnTo>
                      <a:pt x="1052" y="2084"/>
                    </a:lnTo>
                    <a:lnTo>
                      <a:pt x="1050" y="2067"/>
                    </a:lnTo>
                    <a:lnTo>
                      <a:pt x="1050" y="1547"/>
                    </a:lnTo>
                    <a:lnTo>
                      <a:pt x="1052" y="1530"/>
                    </a:lnTo>
                    <a:lnTo>
                      <a:pt x="1060" y="1515"/>
                    </a:lnTo>
                    <a:lnTo>
                      <a:pt x="1072" y="1503"/>
                    </a:lnTo>
                    <a:lnTo>
                      <a:pt x="1086" y="1496"/>
                    </a:lnTo>
                    <a:lnTo>
                      <a:pt x="1103" y="1493"/>
                    </a:lnTo>
                    <a:lnTo>
                      <a:pt x="1125" y="1493"/>
                    </a:lnTo>
                    <a:lnTo>
                      <a:pt x="1125" y="1378"/>
                    </a:lnTo>
                    <a:lnTo>
                      <a:pt x="1107" y="1362"/>
                    </a:lnTo>
                    <a:lnTo>
                      <a:pt x="1091" y="1343"/>
                    </a:lnTo>
                    <a:lnTo>
                      <a:pt x="1079" y="1321"/>
                    </a:lnTo>
                    <a:lnTo>
                      <a:pt x="1071" y="1297"/>
                    </a:lnTo>
                    <a:lnTo>
                      <a:pt x="1069" y="1271"/>
                    </a:lnTo>
                    <a:lnTo>
                      <a:pt x="1064" y="309"/>
                    </a:lnTo>
                    <a:lnTo>
                      <a:pt x="1061" y="299"/>
                    </a:lnTo>
                    <a:lnTo>
                      <a:pt x="1055" y="290"/>
                    </a:lnTo>
                    <a:lnTo>
                      <a:pt x="1047" y="284"/>
                    </a:lnTo>
                    <a:lnTo>
                      <a:pt x="1036" y="282"/>
                    </a:lnTo>
                    <a:lnTo>
                      <a:pt x="1026" y="285"/>
                    </a:lnTo>
                    <a:lnTo>
                      <a:pt x="1017" y="291"/>
                    </a:lnTo>
                    <a:lnTo>
                      <a:pt x="1011" y="299"/>
                    </a:lnTo>
                    <a:lnTo>
                      <a:pt x="1009" y="310"/>
                    </a:lnTo>
                    <a:lnTo>
                      <a:pt x="1009" y="407"/>
                    </a:lnTo>
                    <a:lnTo>
                      <a:pt x="1009" y="495"/>
                    </a:lnTo>
                    <a:lnTo>
                      <a:pt x="1009" y="577"/>
                    </a:lnTo>
                    <a:lnTo>
                      <a:pt x="1009" y="653"/>
                    </a:lnTo>
                    <a:lnTo>
                      <a:pt x="1009" y="721"/>
                    </a:lnTo>
                    <a:lnTo>
                      <a:pt x="1009" y="783"/>
                    </a:lnTo>
                    <a:lnTo>
                      <a:pt x="1010" y="840"/>
                    </a:lnTo>
                    <a:lnTo>
                      <a:pt x="1010" y="892"/>
                    </a:lnTo>
                    <a:lnTo>
                      <a:pt x="1010" y="939"/>
                    </a:lnTo>
                    <a:lnTo>
                      <a:pt x="1010" y="980"/>
                    </a:lnTo>
                    <a:lnTo>
                      <a:pt x="1010" y="1017"/>
                    </a:lnTo>
                    <a:lnTo>
                      <a:pt x="1010" y="1050"/>
                    </a:lnTo>
                    <a:lnTo>
                      <a:pt x="1010" y="1080"/>
                    </a:lnTo>
                    <a:lnTo>
                      <a:pt x="1010" y="1106"/>
                    </a:lnTo>
                    <a:lnTo>
                      <a:pt x="1010" y="1129"/>
                    </a:lnTo>
                    <a:lnTo>
                      <a:pt x="1011" y="1149"/>
                    </a:lnTo>
                    <a:lnTo>
                      <a:pt x="1011" y="1168"/>
                    </a:lnTo>
                    <a:lnTo>
                      <a:pt x="1011" y="1184"/>
                    </a:lnTo>
                    <a:lnTo>
                      <a:pt x="1011" y="1198"/>
                    </a:lnTo>
                    <a:lnTo>
                      <a:pt x="1011" y="1210"/>
                    </a:lnTo>
                    <a:lnTo>
                      <a:pt x="1011" y="1222"/>
                    </a:lnTo>
                    <a:lnTo>
                      <a:pt x="1011" y="1232"/>
                    </a:lnTo>
                    <a:lnTo>
                      <a:pt x="1011" y="1243"/>
                    </a:lnTo>
                    <a:lnTo>
                      <a:pt x="1012" y="1253"/>
                    </a:lnTo>
                    <a:lnTo>
                      <a:pt x="1012" y="1263"/>
                    </a:lnTo>
                    <a:lnTo>
                      <a:pt x="1012" y="1275"/>
                    </a:lnTo>
                    <a:lnTo>
                      <a:pt x="1012" y="1287"/>
                    </a:lnTo>
                    <a:lnTo>
                      <a:pt x="1012" y="1300"/>
                    </a:lnTo>
                    <a:lnTo>
                      <a:pt x="1012" y="1315"/>
                    </a:lnTo>
                    <a:lnTo>
                      <a:pt x="1012" y="1331"/>
                    </a:lnTo>
                    <a:lnTo>
                      <a:pt x="1012" y="1350"/>
                    </a:lnTo>
                    <a:lnTo>
                      <a:pt x="1012" y="1372"/>
                    </a:lnTo>
                    <a:lnTo>
                      <a:pt x="986" y="1388"/>
                    </a:lnTo>
                    <a:lnTo>
                      <a:pt x="964" y="1408"/>
                    </a:lnTo>
                    <a:lnTo>
                      <a:pt x="944" y="1430"/>
                    </a:lnTo>
                    <a:lnTo>
                      <a:pt x="929" y="1457"/>
                    </a:lnTo>
                    <a:lnTo>
                      <a:pt x="917" y="1485"/>
                    </a:lnTo>
                    <a:lnTo>
                      <a:pt x="909" y="1515"/>
                    </a:lnTo>
                    <a:lnTo>
                      <a:pt x="907" y="1547"/>
                    </a:lnTo>
                    <a:lnTo>
                      <a:pt x="907" y="2067"/>
                    </a:lnTo>
                    <a:lnTo>
                      <a:pt x="909" y="2099"/>
                    </a:lnTo>
                    <a:lnTo>
                      <a:pt x="917" y="2129"/>
                    </a:lnTo>
                    <a:lnTo>
                      <a:pt x="929" y="2157"/>
                    </a:lnTo>
                    <a:lnTo>
                      <a:pt x="944" y="2183"/>
                    </a:lnTo>
                    <a:lnTo>
                      <a:pt x="964" y="2206"/>
                    </a:lnTo>
                    <a:lnTo>
                      <a:pt x="986" y="2225"/>
                    </a:lnTo>
                    <a:lnTo>
                      <a:pt x="1012" y="2241"/>
                    </a:lnTo>
                    <a:lnTo>
                      <a:pt x="1012" y="2509"/>
                    </a:lnTo>
                    <a:lnTo>
                      <a:pt x="1009" y="2538"/>
                    </a:lnTo>
                    <a:lnTo>
                      <a:pt x="1002" y="2564"/>
                    </a:lnTo>
                    <a:lnTo>
                      <a:pt x="991" y="2589"/>
                    </a:lnTo>
                    <a:lnTo>
                      <a:pt x="975" y="2610"/>
                    </a:lnTo>
                    <a:lnTo>
                      <a:pt x="956" y="2629"/>
                    </a:lnTo>
                    <a:lnTo>
                      <a:pt x="934" y="2645"/>
                    </a:lnTo>
                    <a:lnTo>
                      <a:pt x="910" y="2656"/>
                    </a:lnTo>
                    <a:lnTo>
                      <a:pt x="884" y="2664"/>
                    </a:lnTo>
                    <a:lnTo>
                      <a:pt x="855" y="2666"/>
                    </a:lnTo>
                    <a:lnTo>
                      <a:pt x="826" y="2664"/>
                    </a:lnTo>
                    <a:lnTo>
                      <a:pt x="800" y="2656"/>
                    </a:lnTo>
                    <a:lnTo>
                      <a:pt x="776" y="2645"/>
                    </a:lnTo>
                    <a:lnTo>
                      <a:pt x="754" y="2629"/>
                    </a:lnTo>
                    <a:lnTo>
                      <a:pt x="735" y="2610"/>
                    </a:lnTo>
                    <a:lnTo>
                      <a:pt x="719" y="2589"/>
                    </a:lnTo>
                    <a:lnTo>
                      <a:pt x="708" y="2564"/>
                    </a:lnTo>
                    <a:lnTo>
                      <a:pt x="701" y="2538"/>
                    </a:lnTo>
                    <a:lnTo>
                      <a:pt x="698" y="2509"/>
                    </a:lnTo>
                    <a:lnTo>
                      <a:pt x="698" y="1288"/>
                    </a:lnTo>
                    <a:lnTo>
                      <a:pt x="695" y="1275"/>
                    </a:lnTo>
                    <a:lnTo>
                      <a:pt x="688" y="1264"/>
                    </a:lnTo>
                    <a:lnTo>
                      <a:pt x="677" y="1257"/>
                    </a:lnTo>
                    <a:lnTo>
                      <a:pt x="664" y="1254"/>
                    </a:lnTo>
                    <a:lnTo>
                      <a:pt x="651" y="1257"/>
                    </a:lnTo>
                    <a:lnTo>
                      <a:pt x="640" y="1264"/>
                    </a:lnTo>
                    <a:lnTo>
                      <a:pt x="633" y="1275"/>
                    </a:lnTo>
                    <a:lnTo>
                      <a:pt x="631" y="1288"/>
                    </a:lnTo>
                    <a:lnTo>
                      <a:pt x="631" y="2509"/>
                    </a:lnTo>
                    <a:lnTo>
                      <a:pt x="628" y="2538"/>
                    </a:lnTo>
                    <a:lnTo>
                      <a:pt x="621" y="2564"/>
                    </a:lnTo>
                    <a:lnTo>
                      <a:pt x="609" y="2589"/>
                    </a:lnTo>
                    <a:lnTo>
                      <a:pt x="594" y="2610"/>
                    </a:lnTo>
                    <a:lnTo>
                      <a:pt x="575" y="2629"/>
                    </a:lnTo>
                    <a:lnTo>
                      <a:pt x="553" y="2645"/>
                    </a:lnTo>
                    <a:lnTo>
                      <a:pt x="529" y="2656"/>
                    </a:lnTo>
                    <a:lnTo>
                      <a:pt x="501" y="2664"/>
                    </a:lnTo>
                    <a:lnTo>
                      <a:pt x="473" y="2666"/>
                    </a:lnTo>
                    <a:lnTo>
                      <a:pt x="445" y="2664"/>
                    </a:lnTo>
                    <a:lnTo>
                      <a:pt x="419" y="2656"/>
                    </a:lnTo>
                    <a:lnTo>
                      <a:pt x="394" y="2645"/>
                    </a:lnTo>
                    <a:lnTo>
                      <a:pt x="372" y="2629"/>
                    </a:lnTo>
                    <a:lnTo>
                      <a:pt x="353" y="2610"/>
                    </a:lnTo>
                    <a:lnTo>
                      <a:pt x="338" y="2589"/>
                    </a:lnTo>
                    <a:lnTo>
                      <a:pt x="326" y="2564"/>
                    </a:lnTo>
                    <a:lnTo>
                      <a:pt x="319" y="2538"/>
                    </a:lnTo>
                    <a:lnTo>
                      <a:pt x="317" y="2509"/>
                    </a:lnTo>
                    <a:lnTo>
                      <a:pt x="317" y="309"/>
                    </a:lnTo>
                    <a:lnTo>
                      <a:pt x="315" y="300"/>
                    </a:lnTo>
                    <a:lnTo>
                      <a:pt x="309" y="292"/>
                    </a:lnTo>
                    <a:lnTo>
                      <a:pt x="301" y="286"/>
                    </a:lnTo>
                    <a:lnTo>
                      <a:pt x="292" y="284"/>
                    </a:lnTo>
                    <a:lnTo>
                      <a:pt x="282" y="286"/>
                    </a:lnTo>
                    <a:lnTo>
                      <a:pt x="274" y="291"/>
                    </a:lnTo>
                    <a:lnTo>
                      <a:pt x="268" y="299"/>
                    </a:lnTo>
                    <a:lnTo>
                      <a:pt x="266" y="309"/>
                    </a:lnTo>
                    <a:lnTo>
                      <a:pt x="261" y="1271"/>
                    </a:lnTo>
                    <a:lnTo>
                      <a:pt x="259" y="1297"/>
                    </a:lnTo>
                    <a:lnTo>
                      <a:pt x="251" y="1321"/>
                    </a:lnTo>
                    <a:lnTo>
                      <a:pt x="239" y="1344"/>
                    </a:lnTo>
                    <a:lnTo>
                      <a:pt x="223" y="1363"/>
                    </a:lnTo>
                    <a:lnTo>
                      <a:pt x="204" y="1379"/>
                    </a:lnTo>
                    <a:lnTo>
                      <a:pt x="182" y="1390"/>
                    </a:lnTo>
                    <a:lnTo>
                      <a:pt x="156" y="1398"/>
                    </a:lnTo>
                    <a:lnTo>
                      <a:pt x="130" y="1401"/>
                    </a:lnTo>
                    <a:lnTo>
                      <a:pt x="129" y="1401"/>
                    </a:lnTo>
                    <a:lnTo>
                      <a:pt x="103" y="1398"/>
                    </a:lnTo>
                    <a:lnTo>
                      <a:pt x="79" y="1390"/>
                    </a:lnTo>
                    <a:lnTo>
                      <a:pt x="57" y="1378"/>
                    </a:lnTo>
                    <a:lnTo>
                      <a:pt x="37" y="1362"/>
                    </a:lnTo>
                    <a:lnTo>
                      <a:pt x="22" y="1343"/>
                    </a:lnTo>
                    <a:lnTo>
                      <a:pt x="10" y="1320"/>
                    </a:lnTo>
                    <a:lnTo>
                      <a:pt x="2" y="1296"/>
                    </a:lnTo>
                    <a:lnTo>
                      <a:pt x="0" y="1270"/>
                    </a:lnTo>
                    <a:lnTo>
                      <a:pt x="5" y="308"/>
                    </a:lnTo>
                    <a:lnTo>
                      <a:pt x="8" y="266"/>
                    </a:lnTo>
                    <a:lnTo>
                      <a:pt x="16" y="226"/>
                    </a:lnTo>
                    <a:lnTo>
                      <a:pt x="29" y="189"/>
                    </a:lnTo>
                    <a:lnTo>
                      <a:pt x="47" y="153"/>
                    </a:lnTo>
                    <a:lnTo>
                      <a:pt x="70" y="120"/>
                    </a:lnTo>
                    <a:lnTo>
                      <a:pt x="96" y="91"/>
                    </a:lnTo>
                    <a:lnTo>
                      <a:pt x="125" y="65"/>
                    </a:lnTo>
                    <a:lnTo>
                      <a:pt x="158" y="42"/>
                    </a:lnTo>
                    <a:lnTo>
                      <a:pt x="195" y="24"/>
                    </a:lnTo>
                    <a:lnTo>
                      <a:pt x="232" y="11"/>
                    </a:lnTo>
                    <a:lnTo>
                      <a:pt x="272" y="3"/>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 name="Freeform 1470"/>
              <p:cNvSpPr>
                <a:spLocks/>
              </p:cNvSpPr>
              <p:nvPr/>
            </p:nvSpPr>
            <p:spPr bwMode="auto">
              <a:xfrm>
                <a:off x="11722100" y="5254625"/>
                <a:ext cx="47625" cy="49213"/>
              </a:xfrm>
              <a:custGeom>
                <a:avLst/>
                <a:gdLst>
                  <a:gd name="T0" fmla="*/ 271 w 542"/>
                  <a:gd name="T1" fmla="*/ 0 h 543"/>
                  <a:gd name="T2" fmla="*/ 311 w 542"/>
                  <a:gd name="T3" fmla="*/ 3 h 543"/>
                  <a:gd name="T4" fmla="*/ 349 w 542"/>
                  <a:gd name="T5" fmla="*/ 12 h 543"/>
                  <a:gd name="T6" fmla="*/ 385 w 542"/>
                  <a:gd name="T7" fmla="*/ 26 h 543"/>
                  <a:gd name="T8" fmla="*/ 418 w 542"/>
                  <a:gd name="T9" fmla="*/ 44 h 543"/>
                  <a:gd name="T10" fmla="*/ 449 w 542"/>
                  <a:gd name="T11" fmla="*/ 67 h 543"/>
                  <a:gd name="T12" fmla="*/ 476 w 542"/>
                  <a:gd name="T13" fmla="*/ 93 h 543"/>
                  <a:gd name="T14" fmla="*/ 498 w 542"/>
                  <a:gd name="T15" fmla="*/ 124 h 543"/>
                  <a:gd name="T16" fmla="*/ 517 w 542"/>
                  <a:gd name="T17" fmla="*/ 158 h 543"/>
                  <a:gd name="T18" fmla="*/ 531 w 542"/>
                  <a:gd name="T19" fmla="*/ 194 h 543"/>
                  <a:gd name="T20" fmla="*/ 539 w 542"/>
                  <a:gd name="T21" fmla="*/ 232 h 543"/>
                  <a:gd name="T22" fmla="*/ 542 w 542"/>
                  <a:gd name="T23" fmla="*/ 272 h 543"/>
                  <a:gd name="T24" fmla="*/ 539 w 542"/>
                  <a:gd name="T25" fmla="*/ 312 h 543"/>
                  <a:gd name="T26" fmla="*/ 531 w 542"/>
                  <a:gd name="T27" fmla="*/ 350 h 543"/>
                  <a:gd name="T28" fmla="*/ 517 w 542"/>
                  <a:gd name="T29" fmla="*/ 386 h 543"/>
                  <a:gd name="T30" fmla="*/ 498 w 542"/>
                  <a:gd name="T31" fmla="*/ 420 h 543"/>
                  <a:gd name="T32" fmla="*/ 476 w 542"/>
                  <a:gd name="T33" fmla="*/ 450 h 543"/>
                  <a:gd name="T34" fmla="*/ 449 w 542"/>
                  <a:gd name="T35" fmla="*/ 477 h 543"/>
                  <a:gd name="T36" fmla="*/ 418 w 542"/>
                  <a:gd name="T37" fmla="*/ 499 h 543"/>
                  <a:gd name="T38" fmla="*/ 385 w 542"/>
                  <a:gd name="T39" fmla="*/ 518 h 543"/>
                  <a:gd name="T40" fmla="*/ 349 w 542"/>
                  <a:gd name="T41" fmla="*/ 531 h 543"/>
                  <a:gd name="T42" fmla="*/ 311 w 542"/>
                  <a:gd name="T43" fmla="*/ 540 h 543"/>
                  <a:gd name="T44" fmla="*/ 271 w 542"/>
                  <a:gd name="T45" fmla="*/ 543 h 543"/>
                  <a:gd name="T46" fmla="*/ 231 w 542"/>
                  <a:gd name="T47" fmla="*/ 540 h 543"/>
                  <a:gd name="T48" fmla="*/ 193 w 542"/>
                  <a:gd name="T49" fmla="*/ 531 h 543"/>
                  <a:gd name="T50" fmla="*/ 157 w 542"/>
                  <a:gd name="T51" fmla="*/ 518 h 543"/>
                  <a:gd name="T52" fmla="*/ 124 w 542"/>
                  <a:gd name="T53" fmla="*/ 499 h 543"/>
                  <a:gd name="T54" fmla="*/ 94 w 542"/>
                  <a:gd name="T55" fmla="*/ 477 h 543"/>
                  <a:gd name="T56" fmla="*/ 66 w 542"/>
                  <a:gd name="T57" fmla="*/ 450 h 543"/>
                  <a:gd name="T58" fmla="*/ 43 w 542"/>
                  <a:gd name="T59" fmla="*/ 420 h 543"/>
                  <a:gd name="T60" fmla="*/ 25 w 542"/>
                  <a:gd name="T61" fmla="*/ 386 h 543"/>
                  <a:gd name="T62" fmla="*/ 11 w 542"/>
                  <a:gd name="T63" fmla="*/ 350 h 543"/>
                  <a:gd name="T64" fmla="*/ 3 w 542"/>
                  <a:gd name="T65" fmla="*/ 312 h 543"/>
                  <a:gd name="T66" fmla="*/ 0 w 542"/>
                  <a:gd name="T67" fmla="*/ 272 h 543"/>
                  <a:gd name="T68" fmla="*/ 3 w 542"/>
                  <a:gd name="T69" fmla="*/ 232 h 543"/>
                  <a:gd name="T70" fmla="*/ 11 w 542"/>
                  <a:gd name="T71" fmla="*/ 194 h 543"/>
                  <a:gd name="T72" fmla="*/ 25 w 542"/>
                  <a:gd name="T73" fmla="*/ 158 h 543"/>
                  <a:gd name="T74" fmla="*/ 43 w 542"/>
                  <a:gd name="T75" fmla="*/ 124 h 543"/>
                  <a:gd name="T76" fmla="*/ 66 w 542"/>
                  <a:gd name="T77" fmla="*/ 93 h 543"/>
                  <a:gd name="T78" fmla="*/ 94 w 542"/>
                  <a:gd name="T79" fmla="*/ 67 h 543"/>
                  <a:gd name="T80" fmla="*/ 124 w 542"/>
                  <a:gd name="T81" fmla="*/ 44 h 543"/>
                  <a:gd name="T82" fmla="*/ 157 w 542"/>
                  <a:gd name="T83" fmla="*/ 26 h 543"/>
                  <a:gd name="T84" fmla="*/ 193 w 542"/>
                  <a:gd name="T85" fmla="*/ 12 h 543"/>
                  <a:gd name="T86" fmla="*/ 231 w 542"/>
                  <a:gd name="T87" fmla="*/ 3 h 543"/>
                  <a:gd name="T88" fmla="*/ 271 w 542"/>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2" h="543">
                    <a:moveTo>
                      <a:pt x="271" y="0"/>
                    </a:moveTo>
                    <a:lnTo>
                      <a:pt x="311" y="3"/>
                    </a:lnTo>
                    <a:lnTo>
                      <a:pt x="349" y="12"/>
                    </a:lnTo>
                    <a:lnTo>
                      <a:pt x="385" y="26"/>
                    </a:lnTo>
                    <a:lnTo>
                      <a:pt x="418" y="44"/>
                    </a:lnTo>
                    <a:lnTo>
                      <a:pt x="449" y="67"/>
                    </a:lnTo>
                    <a:lnTo>
                      <a:pt x="476" y="93"/>
                    </a:lnTo>
                    <a:lnTo>
                      <a:pt x="498" y="124"/>
                    </a:lnTo>
                    <a:lnTo>
                      <a:pt x="517" y="158"/>
                    </a:lnTo>
                    <a:lnTo>
                      <a:pt x="531" y="194"/>
                    </a:lnTo>
                    <a:lnTo>
                      <a:pt x="539" y="232"/>
                    </a:lnTo>
                    <a:lnTo>
                      <a:pt x="542" y="272"/>
                    </a:lnTo>
                    <a:lnTo>
                      <a:pt x="539" y="312"/>
                    </a:lnTo>
                    <a:lnTo>
                      <a:pt x="531" y="350"/>
                    </a:lnTo>
                    <a:lnTo>
                      <a:pt x="517" y="386"/>
                    </a:lnTo>
                    <a:lnTo>
                      <a:pt x="498" y="420"/>
                    </a:lnTo>
                    <a:lnTo>
                      <a:pt x="476" y="450"/>
                    </a:lnTo>
                    <a:lnTo>
                      <a:pt x="449" y="477"/>
                    </a:lnTo>
                    <a:lnTo>
                      <a:pt x="418" y="499"/>
                    </a:lnTo>
                    <a:lnTo>
                      <a:pt x="385" y="518"/>
                    </a:lnTo>
                    <a:lnTo>
                      <a:pt x="349" y="531"/>
                    </a:lnTo>
                    <a:lnTo>
                      <a:pt x="311" y="540"/>
                    </a:lnTo>
                    <a:lnTo>
                      <a:pt x="271" y="543"/>
                    </a:lnTo>
                    <a:lnTo>
                      <a:pt x="231" y="540"/>
                    </a:lnTo>
                    <a:lnTo>
                      <a:pt x="193" y="531"/>
                    </a:lnTo>
                    <a:lnTo>
                      <a:pt x="157" y="518"/>
                    </a:lnTo>
                    <a:lnTo>
                      <a:pt x="124" y="499"/>
                    </a:lnTo>
                    <a:lnTo>
                      <a:pt x="94" y="477"/>
                    </a:lnTo>
                    <a:lnTo>
                      <a:pt x="66" y="450"/>
                    </a:lnTo>
                    <a:lnTo>
                      <a:pt x="43" y="420"/>
                    </a:lnTo>
                    <a:lnTo>
                      <a:pt x="25" y="386"/>
                    </a:lnTo>
                    <a:lnTo>
                      <a:pt x="11" y="350"/>
                    </a:lnTo>
                    <a:lnTo>
                      <a:pt x="3" y="312"/>
                    </a:lnTo>
                    <a:lnTo>
                      <a:pt x="0" y="272"/>
                    </a:lnTo>
                    <a:lnTo>
                      <a:pt x="3" y="232"/>
                    </a:lnTo>
                    <a:lnTo>
                      <a:pt x="11" y="194"/>
                    </a:lnTo>
                    <a:lnTo>
                      <a:pt x="25" y="158"/>
                    </a:lnTo>
                    <a:lnTo>
                      <a:pt x="43" y="124"/>
                    </a:lnTo>
                    <a:lnTo>
                      <a:pt x="66" y="93"/>
                    </a:lnTo>
                    <a:lnTo>
                      <a:pt x="94" y="67"/>
                    </a:lnTo>
                    <a:lnTo>
                      <a:pt x="124" y="44"/>
                    </a:lnTo>
                    <a:lnTo>
                      <a:pt x="157" y="26"/>
                    </a:lnTo>
                    <a:lnTo>
                      <a:pt x="193" y="12"/>
                    </a:lnTo>
                    <a:lnTo>
                      <a:pt x="231" y="3"/>
                    </a:lnTo>
                    <a:lnTo>
                      <a:pt x="2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0" name="Freeform 1471"/>
              <p:cNvSpPr>
                <a:spLocks/>
              </p:cNvSpPr>
              <p:nvPr/>
            </p:nvSpPr>
            <p:spPr bwMode="auto">
              <a:xfrm>
                <a:off x="11687175" y="5310188"/>
                <a:ext cx="120650" cy="234950"/>
              </a:xfrm>
              <a:custGeom>
                <a:avLst/>
                <a:gdLst>
                  <a:gd name="T0" fmla="*/ 464 w 1356"/>
                  <a:gd name="T1" fmla="*/ 25 h 2666"/>
                  <a:gd name="T2" fmla="*/ 499 w 1356"/>
                  <a:gd name="T3" fmla="*/ 122 h 2666"/>
                  <a:gd name="T4" fmla="*/ 543 w 1356"/>
                  <a:gd name="T5" fmla="*/ 245 h 2666"/>
                  <a:gd name="T6" fmla="*/ 584 w 1356"/>
                  <a:gd name="T7" fmla="*/ 359 h 2666"/>
                  <a:gd name="T8" fmla="*/ 608 w 1356"/>
                  <a:gd name="T9" fmla="*/ 424 h 2666"/>
                  <a:gd name="T10" fmla="*/ 580 w 1356"/>
                  <a:gd name="T11" fmla="*/ 207 h 2666"/>
                  <a:gd name="T12" fmla="*/ 587 w 1356"/>
                  <a:gd name="T13" fmla="*/ 9 h 2666"/>
                  <a:gd name="T14" fmla="*/ 740 w 1356"/>
                  <a:gd name="T15" fmla="*/ 2 h 2666"/>
                  <a:gd name="T16" fmla="*/ 701 w 1356"/>
                  <a:gd name="T17" fmla="*/ 111 h 2666"/>
                  <a:gd name="T18" fmla="*/ 759 w 1356"/>
                  <a:gd name="T19" fmla="*/ 244 h 2666"/>
                  <a:gd name="T20" fmla="*/ 737 w 1356"/>
                  <a:gd name="T21" fmla="*/ 379 h 2666"/>
                  <a:gd name="T22" fmla="*/ 777 w 1356"/>
                  <a:gd name="T23" fmla="*/ 273 h 2666"/>
                  <a:gd name="T24" fmla="*/ 823 w 1356"/>
                  <a:gd name="T25" fmla="*/ 149 h 2666"/>
                  <a:gd name="T26" fmla="*/ 863 w 1356"/>
                  <a:gd name="T27" fmla="*/ 43 h 2666"/>
                  <a:gd name="T28" fmla="*/ 1017 w 1356"/>
                  <a:gd name="T29" fmla="*/ 0 h 2666"/>
                  <a:gd name="T30" fmla="*/ 1172 w 1356"/>
                  <a:gd name="T31" fmla="*/ 42 h 2666"/>
                  <a:gd name="T32" fmla="*/ 1283 w 1356"/>
                  <a:gd name="T33" fmla="*/ 153 h 2666"/>
                  <a:gd name="T34" fmla="*/ 1326 w 1356"/>
                  <a:gd name="T35" fmla="*/ 308 h 2666"/>
                  <a:gd name="T36" fmla="*/ 1311 w 1356"/>
                  <a:gd name="T37" fmla="*/ 1339 h 2666"/>
                  <a:gd name="T38" fmla="*/ 1302 w 1356"/>
                  <a:gd name="T39" fmla="*/ 1493 h 2666"/>
                  <a:gd name="T40" fmla="*/ 1353 w 1356"/>
                  <a:gd name="T41" fmla="*/ 1530 h 2666"/>
                  <a:gd name="T42" fmla="*/ 1345 w 1356"/>
                  <a:gd name="T43" fmla="*/ 2099 h 2666"/>
                  <a:gd name="T44" fmla="*/ 1104 w 1356"/>
                  <a:gd name="T45" fmla="*/ 2121 h 2666"/>
                  <a:gd name="T46" fmla="*/ 1053 w 1356"/>
                  <a:gd name="T47" fmla="*/ 2084 h 2666"/>
                  <a:gd name="T48" fmla="*/ 1061 w 1356"/>
                  <a:gd name="T49" fmla="*/ 1515 h 2666"/>
                  <a:gd name="T50" fmla="*/ 1126 w 1356"/>
                  <a:gd name="T51" fmla="*/ 1493 h 2666"/>
                  <a:gd name="T52" fmla="*/ 1080 w 1356"/>
                  <a:gd name="T53" fmla="*/ 1321 h 2666"/>
                  <a:gd name="T54" fmla="*/ 1062 w 1356"/>
                  <a:gd name="T55" fmla="*/ 299 h 2666"/>
                  <a:gd name="T56" fmla="*/ 1026 w 1356"/>
                  <a:gd name="T57" fmla="*/ 285 h 2666"/>
                  <a:gd name="T58" fmla="*/ 1010 w 1356"/>
                  <a:gd name="T59" fmla="*/ 407 h 2666"/>
                  <a:gd name="T60" fmla="*/ 1010 w 1356"/>
                  <a:gd name="T61" fmla="*/ 721 h 2666"/>
                  <a:gd name="T62" fmla="*/ 1010 w 1356"/>
                  <a:gd name="T63" fmla="*/ 939 h 2666"/>
                  <a:gd name="T64" fmla="*/ 1011 w 1356"/>
                  <a:gd name="T65" fmla="*/ 1080 h 2666"/>
                  <a:gd name="T66" fmla="*/ 1011 w 1356"/>
                  <a:gd name="T67" fmla="*/ 1168 h 2666"/>
                  <a:gd name="T68" fmla="*/ 1012 w 1356"/>
                  <a:gd name="T69" fmla="*/ 1222 h 2666"/>
                  <a:gd name="T70" fmla="*/ 1012 w 1356"/>
                  <a:gd name="T71" fmla="*/ 1263 h 2666"/>
                  <a:gd name="T72" fmla="*/ 1013 w 1356"/>
                  <a:gd name="T73" fmla="*/ 1315 h 2666"/>
                  <a:gd name="T74" fmla="*/ 987 w 1356"/>
                  <a:gd name="T75" fmla="*/ 1388 h 2666"/>
                  <a:gd name="T76" fmla="*/ 918 w 1356"/>
                  <a:gd name="T77" fmla="*/ 1485 h 2666"/>
                  <a:gd name="T78" fmla="*/ 910 w 1356"/>
                  <a:gd name="T79" fmla="*/ 2099 h 2666"/>
                  <a:gd name="T80" fmla="*/ 965 w 1356"/>
                  <a:gd name="T81" fmla="*/ 2206 h 2666"/>
                  <a:gd name="T82" fmla="*/ 1010 w 1356"/>
                  <a:gd name="T83" fmla="*/ 2538 h 2666"/>
                  <a:gd name="T84" fmla="*/ 957 w 1356"/>
                  <a:gd name="T85" fmla="*/ 2629 h 2666"/>
                  <a:gd name="T86" fmla="*/ 856 w 1356"/>
                  <a:gd name="T87" fmla="*/ 2666 h 2666"/>
                  <a:gd name="T88" fmla="*/ 754 w 1356"/>
                  <a:gd name="T89" fmla="*/ 2629 h 2666"/>
                  <a:gd name="T90" fmla="*/ 701 w 1356"/>
                  <a:gd name="T91" fmla="*/ 2538 h 2666"/>
                  <a:gd name="T92" fmla="*/ 689 w 1356"/>
                  <a:gd name="T93" fmla="*/ 1264 h 2666"/>
                  <a:gd name="T94" fmla="*/ 641 w 1356"/>
                  <a:gd name="T95" fmla="*/ 1264 h 2666"/>
                  <a:gd name="T96" fmla="*/ 629 w 1356"/>
                  <a:gd name="T97" fmla="*/ 2538 h 2666"/>
                  <a:gd name="T98" fmla="*/ 576 w 1356"/>
                  <a:gd name="T99" fmla="*/ 2629 h 2666"/>
                  <a:gd name="T100" fmla="*/ 474 w 1356"/>
                  <a:gd name="T101" fmla="*/ 2666 h 2666"/>
                  <a:gd name="T102" fmla="*/ 373 w 1356"/>
                  <a:gd name="T103" fmla="*/ 2629 h 2666"/>
                  <a:gd name="T104" fmla="*/ 320 w 1356"/>
                  <a:gd name="T105" fmla="*/ 2538 h 2666"/>
                  <a:gd name="T106" fmla="*/ 310 w 1356"/>
                  <a:gd name="T107" fmla="*/ 292 h 2666"/>
                  <a:gd name="T108" fmla="*/ 274 w 1356"/>
                  <a:gd name="T109" fmla="*/ 291 h 2666"/>
                  <a:gd name="T110" fmla="*/ 259 w 1356"/>
                  <a:gd name="T111" fmla="*/ 1297 h 2666"/>
                  <a:gd name="T112" fmla="*/ 205 w 1356"/>
                  <a:gd name="T113" fmla="*/ 1379 h 2666"/>
                  <a:gd name="T114" fmla="*/ 130 w 1356"/>
                  <a:gd name="T115" fmla="*/ 1401 h 2666"/>
                  <a:gd name="T116" fmla="*/ 38 w 1356"/>
                  <a:gd name="T117" fmla="*/ 1362 h 2666"/>
                  <a:gd name="T118" fmla="*/ 0 w 1356"/>
                  <a:gd name="T119" fmla="*/ 1270 h 2666"/>
                  <a:gd name="T120" fmla="*/ 30 w 1356"/>
                  <a:gd name="T121" fmla="*/ 189 h 2666"/>
                  <a:gd name="T122" fmla="*/ 126 w 1356"/>
                  <a:gd name="T123" fmla="*/ 65 h 2666"/>
                  <a:gd name="T124" fmla="*/ 273 w 1356"/>
                  <a:gd name="T125" fmla="*/ 3 h 2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6" h="2666">
                    <a:moveTo>
                      <a:pt x="315" y="0"/>
                    </a:moveTo>
                    <a:lnTo>
                      <a:pt x="454" y="0"/>
                    </a:lnTo>
                    <a:lnTo>
                      <a:pt x="458" y="10"/>
                    </a:lnTo>
                    <a:lnTo>
                      <a:pt x="464" y="25"/>
                    </a:lnTo>
                    <a:lnTo>
                      <a:pt x="471" y="44"/>
                    </a:lnTo>
                    <a:lnTo>
                      <a:pt x="479" y="68"/>
                    </a:lnTo>
                    <a:lnTo>
                      <a:pt x="489" y="94"/>
                    </a:lnTo>
                    <a:lnTo>
                      <a:pt x="499" y="122"/>
                    </a:lnTo>
                    <a:lnTo>
                      <a:pt x="510" y="151"/>
                    </a:lnTo>
                    <a:lnTo>
                      <a:pt x="521" y="182"/>
                    </a:lnTo>
                    <a:lnTo>
                      <a:pt x="532" y="213"/>
                    </a:lnTo>
                    <a:lnTo>
                      <a:pt x="543" y="245"/>
                    </a:lnTo>
                    <a:lnTo>
                      <a:pt x="555" y="276"/>
                    </a:lnTo>
                    <a:lnTo>
                      <a:pt x="565" y="305"/>
                    </a:lnTo>
                    <a:lnTo>
                      <a:pt x="575" y="334"/>
                    </a:lnTo>
                    <a:lnTo>
                      <a:pt x="584" y="359"/>
                    </a:lnTo>
                    <a:lnTo>
                      <a:pt x="592" y="381"/>
                    </a:lnTo>
                    <a:lnTo>
                      <a:pt x="599" y="400"/>
                    </a:lnTo>
                    <a:lnTo>
                      <a:pt x="604" y="414"/>
                    </a:lnTo>
                    <a:lnTo>
                      <a:pt x="608" y="424"/>
                    </a:lnTo>
                    <a:lnTo>
                      <a:pt x="575" y="243"/>
                    </a:lnTo>
                    <a:lnTo>
                      <a:pt x="574" y="231"/>
                    </a:lnTo>
                    <a:lnTo>
                      <a:pt x="576" y="219"/>
                    </a:lnTo>
                    <a:lnTo>
                      <a:pt x="580" y="207"/>
                    </a:lnTo>
                    <a:lnTo>
                      <a:pt x="633" y="111"/>
                    </a:lnTo>
                    <a:lnTo>
                      <a:pt x="586" y="28"/>
                    </a:lnTo>
                    <a:lnTo>
                      <a:pt x="584" y="19"/>
                    </a:lnTo>
                    <a:lnTo>
                      <a:pt x="587" y="9"/>
                    </a:lnTo>
                    <a:lnTo>
                      <a:pt x="594" y="2"/>
                    </a:lnTo>
                    <a:lnTo>
                      <a:pt x="603" y="0"/>
                    </a:lnTo>
                    <a:lnTo>
                      <a:pt x="731" y="0"/>
                    </a:lnTo>
                    <a:lnTo>
                      <a:pt x="740" y="2"/>
                    </a:lnTo>
                    <a:lnTo>
                      <a:pt x="747" y="9"/>
                    </a:lnTo>
                    <a:lnTo>
                      <a:pt x="750" y="19"/>
                    </a:lnTo>
                    <a:lnTo>
                      <a:pt x="747" y="28"/>
                    </a:lnTo>
                    <a:lnTo>
                      <a:pt x="701" y="111"/>
                    </a:lnTo>
                    <a:lnTo>
                      <a:pt x="753" y="207"/>
                    </a:lnTo>
                    <a:lnTo>
                      <a:pt x="758" y="218"/>
                    </a:lnTo>
                    <a:lnTo>
                      <a:pt x="760" y="231"/>
                    </a:lnTo>
                    <a:lnTo>
                      <a:pt x="759" y="244"/>
                    </a:lnTo>
                    <a:lnTo>
                      <a:pt x="720" y="424"/>
                    </a:lnTo>
                    <a:lnTo>
                      <a:pt x="724" y="414"/>
                    </a:lnTo>
                    <a:lnTo>
                      <a:pt x="730" y="398"/>
                    </a:lnTo>
                    <a:lnTo>
                      <a:pt x="737" y="379"/>
                    </a:lnTo>
                    <a:lnTo>
                      <a:pt x="746" y="357"/>
                    </a:lnTo>
                    <a:lnTo>
                      <a:pt x="755" y="331"/>
                    </a:lnTo>
                    <a:lnTo>
                      <a:pt x="766" y="302"/>
                    </a:lnTo>
                    <a:lnTo>
                      <a:pt x="777" y="273"/>
                    </a:lnTo>
                    <a:lnTo>
                      <a:pt x="788" y="242"/>
                    </a:lnTo>
                    <a:lnTo>
                      <a:pt x="800" y="211"/>
                    </a:lnTo>
                    <a:lnTo>
                      <a:pt x="812" y="180"/>
                    </a:lnTo>
                    <a:lnTo>
                      <a:pt x="823" y="149"/>
                    </a:lnTo>
                    <a:lnTo>
                      <a:pt x="834" y="120"/>
                    </a:lnTo>
                    <a:lnTo>
                      <a:pt x="845" y="92"/>
                    </a:lnTo>
                    <a:lnTo>
                      <a:pt x="855" y="67"/>
                    </a:lnTo>
                    <a:lnTo>
                      <a:pt x="863" y="43"/>
                    </a:lnTo>
                    <a:lnTo>
                      <a:pt x="870" y="25"/>
                    </a:lnTo>
                    <a:lnTo>
                      <a:pt x="876" y="10"/>
                    </a:lnTo>
                    <a:lnTo>
                      <a:pt x="879" y="0"/>
                    </a:lnTo>
                    <a:lnTo>
                      <a:pt x="1017" y="0"/>
                    </a:lnTo>
                    <a:lnTo>
                      <a:pt x="1058" y="3"/>
                    </a:lnTo>
                    <a:lnTo>
                      <a:pt x="1098" y="11"/>
                    </a:lnTo>
                    <a:lnTo>
                      <a:pt x="1136" y="24"/>
                    </a:lnTo>
                    <a:lnTo>
                      <a:pt x="1172" y="42"/>
                    </a:lnTo>
                    <a:lnTo>
                      <a:pt x="1205" y="65"/>
                    </a:lnTo>
                    <a:lnTo>
                      <a:pt x="1235" y="91"/>
                    </a:lnTo>
                    <a:lnTo>
                      <a:pt x="1261" y="120"/>
                    </a:lnTo>
                    <a:lnTo>
                      <a:pt x="1283" y="153"/>
                    </a:lnTo>
                    <a:lnTo>
                      <a:pt x="1301" y="189"/>
                    </a:lnTo>
                    <a:lnTo>
                      <a:pt x="1315" y="226"/>
                    </a:lnTo>
                    <a:lnTo>
                      <a:pt x="1323" y="266"/>
                    </a:lnTo>
                    <a:lnTo>
                      <a:pt x="1326" y="308"/>
                    </a:lnTo>
                    <a:lnTo>
                      <a:pt x="1331" y="1270"/>
                    </a:lnTo>
                    <a:lnTo>
                      <a:pt x="1329" y="1294"/>
                    </a:lnTo>
                    <a:lnTo>
                      <a:pt x="1322" y="1317"/>
                    </a:lnTo>
                    <a:lnTo>
                      <a:pt x="1311" y="1339"/>
                    </a:lnTo>
                    <a:lnTo>
                      <a:pt x="1297" y="1358"/>
                    </a:lnTo>
                    <a:lnTo>
                      <a:pt x="1279" y="1374"/>
                    </a:lnTo>
                    <a:lnTo>
                      <a:pt x="1279" y="1493"/>
                    </a:lnTo>
                    <a:lnTo>
                      <a:pt x="1302" y="1493"/>
                    </a:lnTo>
                    <a:lnTo>
                      <a:pt x="1319" y="1496"/>
                    </a:lnTo>
                    <a:lnTo>
                      <a:pt x="1333" y="1503"/>
                    </a:lnTo>
                    <a:lnTo>
                      <a:pt x="1345" y="1515"/>
                    </a:lnTo>
                    <a:lnTo>
                      <a:pt x="1353" y="1530"/>
                    </a:lnTo>
                    <a:lnTo>
                      <a:pt x="1356" y="1547"/>
                    </a:lnTo>
                    <a:lnTo>
                      <a:pt x="1356" y="2067"/>
                    </a:lnTo>
                    <a:lnTo>
                      <a:pt x="1353" y="2084"/>
                    </a:lnTo>
                    <a:lnTo>
                      <a:pt x="1345" y="2099"/>
                    </a:lnTo>
                    <a:lnTo>
                      <a:pt x="1333" y="2111"/>
                    </a:lnTo>
                    <a:lnTo>
                      <a:pt x="1319" y="2118"/>
                    </a:lnTo>
                    <a:lnTo>
                      <a:pt x="1302" y="2121"/>
                    </a:lnTo>
                    <a:lnTo>
                      <a:pt x="1104" y="2121"/>
                    </a:lnTo>
                    <a:lnTo>
                      <a:pt x="1087" y="2118"/>
                    </a:lnTo>
                    <a:lnTo>
                      <a:pt x="1072" y="2111"/>
                    </a:lnTo>
                    <a:lnTo>
                      <a:pt x="1061" y="2099"/>
                    </a:lnTo>
                    <a:lnTo>
                      <a:pt x="1053" y="2084"/>
                    </a:lnTo>
                    <a:lnTo>
                      <a:pt x="1050" y="2067"/>
                    </a:lnTo>
                    <a:lnTo>
                      <a:pt x="1050" y="1547"/>
                    </a:lnTo>
                    <a:lnTo>
                      <a:pt x="1053" y="1530"/>
                    </a:lnTo>
                    <a:lnTo>
                      <a:pt x="1061" y="1515"/>
                    </a:lnTo>
                    <a:lnTo>
                      <a:pt x="1072" y="1503"/>
                    </a:lnTo>
                    <a:lnTo>
                      <a:pt x="1087" y="1496"/>
                    </a:lnTo>
                    <a:lnTo>
                      <a:pt x="1104" y="1493"/>
                    </a:lnTo>
                    <a:lnTo>
                      <a:pt x="1126" y="1493"/>
                    </a:lnTo>
                    <a:lnTo>
                      <a:pt x="1126" y="1378"/>
                    </a:lnTo>
                    <a:lnTo>
                      <a:pt x="1107" y="1362"/>
                    </a:lnTo>
                    <a:lnTo>
                      <a:pt x="1092" y="1343"/>
                    </a:lnTo>
                    <a:lnTo>
                      <a:pt x="1080" y="1321"/>
                    </a:lnTo>
                    <a:lnTo>
                      <a:pt x="1072" y="1297"/>
                    </a:lnTo>
                    <a:lnTo>
                      <a:pt x="1069" y="1271"/>
                    </a:lnTo>
                    <a:lnTo>
                      <a:pt x="1064" y="309"/>
                    </a:lnTo>
                    <a:lnTo>
                      <a:pt x="1062" y="299"/>
                    </a:lnTo>
                    <a:lnTo>
                      <a:pt x="1056" y="290"/>
                    </a:lnTo>
                    <a:lnTo>
                      <a:pt x="1047" y="284"/>
                    </a:lnTo>
                    <a:lnTo>
                      <a:pt x="1037" y="282"/>
                    </a:lnTo>
                    <a:lnTo>
                      <a:pt x="1026" y="285"/>
                    </a:lnTo>
                    <a:lnTo>
                      <a:pt x="1018" y="291"/>
                    </a:lnTo>
                    <a:lnTo>
                      <a:pt x="1012" y="299"/>
                    </a:lnTo>
                    <a:lnTo>
                      <a:pt x="1010" y="310"/>
                    </a:lnTo>
                    <a:lnTo>
                      <a:pt x="1010" y="407"/>
                    </a:lnTo>
                    <a:lnTo>
                      <a:pt x="1010" y="495"/>
                    </a:lnTo>
                    <a:lnTo>
                      <a:pt x="1010" y="577"/>
                    </a:lnTo>
                    <a:lnTo>
                      <a:pt x="1010" y="653"/>
                    </a:lnTo>
                    <a:lnTo>
                      <a:pt x="1010" y="721"/>
                    </a:lnTo>
                    <a:lnTo>
                      <a:pt x="1010" y="783"/>
                    </a:lnTo>
                    <a:lnTo>
                      <a:pt x="1010" y="840"/>
                    </a:lnTo>
                    <a:lnTo>
                      <a:pt x="1010" y="892"/>
                    </a:lnTo>
                    <a:lnTo>
                      <a:pt x="1010" y="939"/>
                    </a:lnTo>
                    <a:lnTo>
                      <a:pt x="1011" y="980"/>
                    </a:lnTo>
                    <a:lnTo>
                      <a:pt x="1011" y="1017"/>
                    </a:lnTo>
                    <a:lnTo>
                      <a:pt x="1011" y="1050"/>
                    </a:lnTo>
                    <a:lnTo>
                      <a:pt x="1011" y="1080"/>
                    </a:lnTo>
                    <a:lnTo>
                      <a:pt x="1011" y="1106"/>
                    </a:lnTo>
                    <a:lnTo>
                      <a:pt x="1011" y="1129"/>
                    </a:lnTo>
                    <a:lnTo>
                      <a:pt x="1011" y="1149"/>
                    </a:lnTo>
                    <a:lnTo>
                      <a:pt x="1011" y="1168"/>
                    </a:lnTo>
                    <a:lnTo>
                      <a:pt x="1012" y="1184"/>
                    </a:lnTo>
                    <a:lnTo>
                      <a:pt x="1012" y="1198"/>
                    </a:lnTo>
                    <a:lnTo>
                      <a:pt x="1012" y="1210"/>
                    </a:lnTo>
                    <a:lnTo>
                      <a:pt x="1012" y="1222"/>
                    </a:lnTo>
                    <a:lnTo>
                      <a:pt x="1012" y="1232"/>
                    </a:lnTo>
                    <a:lnTo>
                      <a:pt x="1012" y="1243"/>
                    </a:lnTo>
                    <a:lnTo>
                      <a:pt x="1012" y="1253"/>
                    </a:lnTo>
                    <a:lnTo>
                      <a:pt x="1012" y="1263"/>
                    </a:lnTo>
                    <a:lnTo>
                      <a:pt x="1012" y="1275"/>
                    </a:lnTo>
                    <a:lnTo>
                      <a:pt x="1013" y="1287"/>
                    </a:lnTo>
                    <a:lnTo>
                      <a:pt x="1013" y="1300"/>
                    </a:lnTo>
                    <a:lnTo>
                      <a:pt x="1013" y="1315"/>
                    </a:lnTo>
                    <a:lnTo>
                      <a:pt x="1013" y="1331"/>
                    </a:lnTo>
                    <a:lnTo>
                      <a:pt x="1013" y="1350"/>
                    </a:lnTo>
                    <a:lnTo>
                      <a:pt x="1013" y="1372"/>
                    </a:lnTo>
                    <a:lnTo>
                      <a:pt x="987" y="1388"/>
                    </a:lnTo>
                    <a:lnTo>
                      <a:pt x="965" y="1408"/>
                    </a:lnTo>
                    <a:lnTo>
                      <a:pt x="945" y="1430"/>
                    </a:lnTo>
                    <a:lnTo>
                      <a:pt x="929" y="1457"/>
                    </a:lnTo>
                    <a:lnTo>
                      <a:pt x="918" y="1485"/>
                    </a:lnTo>
                    <a:lnTo>
                      <a:pt x="910" y="1515"/>
                    </a:lnTo>
                    <a:lnTo>
                      <a:pt x="908" y="1547"/>
                    </a:lnTo>
                    <a:lnTo>
                      <a:pt x="908" y="2067"/>
                    </a:lnTo>
                    <a:lnTo>
                      <a:pt x="910" y="2099"/>
                    </a:lnTo>
                    <a:lnTo>
                      <a:pt x="918" y="2129"/>
                    </a:lnTo>
                    <a:lnTo>
                      <a:pt x="929" y="2157"/>
                    </a:lnTo>
                    <a:lnTo>
                      <a:pt x="945" y="2183"/>
                    </a:lnTo>
                    <a:lnTo>
                      <a:pt x="965" y="2206"/>
                    </a:lnTo>
                    <a:lnTo>
                      <a:pt x="987" y="2225"/>
                    </a:lnTo>
                    <a:lnTo>
                      <a:pt x="1013" y="2241"/>
                    </a:lnTo>
                    <a:lnTo>
                      <a:pt x="1013" y="2509"/>
                    </a:lnTo>
                    <a:lnTo>
                      <a:pt x="1010" y="2538"/>
                    </a:lnTo>
                    <a:lnTo>
                      <a:pt x="1003" y="2564"/>
                    </a:lnTo>
                    <a:lnTo>
                      <a:pt x="991" y="2589"/>
                    </a:lnTo>
                    <a:lnTo>
                      <a:pt x="976" y="2610"/>
                    </a:lnTo>
                    <a:lnTo>
                      <a:pt x="957" y="2629"/>
                    </a:lnTo>
                    <a:lnTo>
                      <a:pt x="935" y="2645"/>
                    </a:lnTo>
                    <a:lnTo>
                      <a:pt x="911" y="2656"/>
                    </a:lnTo>
                    <a:lnTo>
                      <a:pt x="884" y="2664"/>
                    </a:lnTo>
                    <a:lnTo>
                      <a:pt x="856" y="2666"/>
                    </a:lnTo>
                    <a:lnTo>
                      <a:pt x="827" y="2664"/>
                    </a:lnTo>
                    <a:lnTo>
                      <a:pt x="801" y="2656"/>
                    </a:lnTo>
                    <a:lnTo>
                      <a:pt x="776" y="2645"/>
                    </a:lnTo>
                    <a:lnTo>
                      <a:pt x="754" y="2629"/>
                    </a:lnTo>
                    <a:lnTo>
                      <a:pt x="736" y="2610"/>
                    </a:lnTo>
                    <a:lnTo>
                      <a:pt x="720" y="2589"/>
                    </a:lnTo>
                    <a:lnTo>
                      <a:pt x="709" y="2564"/>
                    </a:lnTo>
                    <a:lnTo>
                      <a:pt x="701" y="2538"/>
                    </a:lnTo>
                    <a:lnTo>
                      <a:pt x="699" y="2509"/>
                    </a:lnTo>
                    <a:lnTo>
                      <a:pt x="699" y="1288"/>
                    </a:lnTo>
                    <a:lnTo>
                      <a:pt x="696" y="1275"/>
                    </a:lnTo>
                    <a:lnTo>
                      <a:pt x="689" y="1264"/>
                    </a:lnTo>
                    <a:lnTo>
                      <a:pt x="678" y="1257"/>
                    </a:lnTo>
                    <a:lnTo>
                      <a:pt x="665" y="1254"/>
                    </a:lnTo>
                    <a:lnTo>
                      <a:pt x="652" y="1257"/>
                    </a:lnTo>
                    <a:lnTo>
                      <a:pt x="641" y="1264"/>
                    </a:lnTo>
                    <a:lnTo>
                      <a:pt x="634" y="1275"/>
                    </a:lnTo>
                    <a:lnTo>
                      <a:pt x="631" y="1288"/>
                    </a:lnTo>
                    <a:lnTo>
                      <a:pt x="631" y="2509"/>
                    </a:lnTo>
                    <a:lnTo>
                      <a:pt x="629" y="2538"/>
                    </a:lnTo>
                    <a:lnTo>
                      <a:pt x="622" y="2564"/>
                    </a:lnTo>
                    <a:lnTo>
                      <a:pt x="610" y="2589"/>
                    </a:lnTo>
                    <a:lnTo>
                      <a:pt x="595" y="2610"/>
                    </a:lnTo>
                    <a:lnTo>
                      <a:pt x="576" y="2629"/>
                    </a:lnTo>
                    <a:lnTo>
                      <a:pt x="554" y="2645"/>
                    </a:lnTo>
                    <a:lnTo>
                      <a:pt x="529" y="2656"/>
                    </a:lnTo>
                    <a:lnTo>
                      <a:pt x="503" y="2664"/>
                    </a:lnTo>
                    <a:lnTo>
                      <a:pt x="474" y="2666"/>
                    </a:lnTo>
                    <a:lnTo>
                      <a:pt x="446" y="2664"/>
                    </a:lnTo>
                    <a:lnTo>
                      <a:pt x="419" y="2656"/>
                    </a:lnTo>
                    <a:lnTo>
                      <a:pt x="395" y="2645"/>
                    </a:lnTo>
                    <a:lnTo>
                      <a:pt x="373" y="2629"/>
                    </a:lnTo>
                    <a:lnTo>
                      <a:pt x="354" y="2610"/>
                    </a:lnTo>
                    <a:lnTo>
                      <a:pt x="339" y="2589"/>
                    </a:lnTo>
                    <a:lnTo>
                      <a:pt x="327" y="2564"/>
                    </a:lnTo>
                    <a:lnTo>
                      <a:pt x="320" y="2538"/>
                    </a:lnTo>
                    <a:lnTo>
                      <a:pt x="317" y="2509"/>
                    </a:lnTo>
                    <a:lnTo>
                      <a:pt x="317" y="309"/>
                    </a:lnTo>
                    <a:lnTo>
                      <a:pt x="315" y="300"/>
                    </a:lnTo>
                    <a:lnTo>
                      <a:pt x="310" y="292"/>
                    </a:lnTo>
                    <a:lnTo>
                      <a:pt x="302" y="286"/>
                    </a:lnTo>
                    <a:lnTo>
                      <a:pt x="292" y="284"/>
                    </a:lnTo>
                    <a:lnTo>
                      <a:pt x="282" y="286"/>
                    </a:lnTo>
                    <a:lnTo>
                      <a:pt x="274" y="291"/>
                    </a:lnTo>
                    <a:lnTo>
                      <a:pt x="269" y="299"/>
                    </a:lnTo>
                    <a:lnTo>
                      <a:pt x="267" y="309"/>
                    </a:lnTo>
                    <a:lnTo>
                      <a:pt x="262" y="1271"/>
                    </a:lnTo>
                    <a:lnTo>
                      <a:pt x="259" y="1297"/>
                    </a:lnTo>
                    <a:lnTo>
                      <a:pt x="252" y="1321"/>
                    </a:lnTo>
                    <a:lnTo>
                      <a:pt x="240" y="1344"/>
                    </a:lnTo>
                    <a:lnTo>
                      <a:pt x="224" y="1363"/>
                    </a:lnTo>
                    <a:lnTo>
                      <a:pt x="205" y="1379"/>
                    </a:lnTo>
                    <a:lnTo>
                      <a:pt x="182" y="1390"/>
                    </a:lnTo>
                    <a:lnTo>
                      <a:pt x="158" y="1398"/>
                    </a:lnTo>
                    <a:lnTo>
                      <a:pt x="131" y="1401"/>
                    </a:lnTo>
                    <a:lnTo>
                      <a:pt x="130" y="1401"/>
                    </a:lnTo>
                    <a:lnTo>
                      <a:pt x="104" y="1398"/>
                    </a:lnTo>
                    <a:lnTo>
                      <a:pt x="79" y="1390"/>
                    </a:lnTo>
                    <a:lnTo>
                      <a:pt x="57" y="1378"/>
                    </a:lnTo>
                    <a:lnTo>
                      <a:pt x="38" y="1362"/>
                    </a:lnTo>
                    <a:lnTo>
                      <a:pt x="22" y="1343"/>
                    </a:lnTo>
                    <a:lnTo>
                      <a:pt x="10" y="1320"/>
                    </a:lnTo>
                    <a:lnTo>
                      <a:pt x="3" y="1296"/>
                    </a:lnTo>
                    <a:lnTo>
                      <a:pt x="0" y="1270"/>
                    </a:lnTo>
                    <a:lnTo>
                      <a:pt x="5" y="308"/>
                    </a:lnTo>
                    <a:lnTo>
                      <a:pt x="8" y="266"/>
                    </a:lnTo>
                    <a:lnTo>
                      <a:pt x="17" y="226"/>
                    </a:lnTo>
                    <a:lnTo>
                      <a:pt x="30" y="189"/>
                    </a:lnTo>
                    <a:lnTo>
                      <a:pt x="48" y="153"/>
                    </a:lnTo>
                    <a:lnTo>
                      <a:pt x="70" y="120"/>
                    </a:lnTo>
                    <a:lnTo>
                      <a:pt x="96" y="91"/>
                    </a:lnTo>
                    <a:lnTo>
                      <a:pt x="126" y="65"/>
                    </a:lnTo>
                    <a:lnTo>
                      <a:pt x="160" y="42"/>
                    </a:lnTo>
                    <a:lnTo>
                      <a:pt x="195" y="24"/>
                    </a:lnTo>
                    <a:lnTo>
                      <a:pt x="233" y="11"/>
                    </a:lnTo>
                    <a:lnTo>
                      <a:pt x="273" y="3"/>
                    </a:lnTo>
                    <a:lnTo>
                      <a:pt x="3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nvGrpSpPr>
          <p:cNvPr id="208" name="Group 207"/>
          <p:cNvGrpSpPr/>
          <p:nvPr/>
        </p:nvGrpSpPr>
        <p:grpSpPr>
          <a:xfrm>
            <a:off x="276225" y="1128713"/>
            <a:ext cx="8591550" cy="230981"/>
            <a:chOff x="328613" y="6115050"/>
            <a:chExt cx="11455400" cy="307975"/>
          </a:xfrm>
        </p:grpSpPr>
        <p:grpSp>
          <p:nvGrpSpPr>
            <p:cNvPr id="40" name="Group 39"/>
            <p:cNvGrpSpPr/>
            <p:nvPr/>
          </p:nvGrpSpPr>
          <p:grpSpPr>
            <a:xfrm>
              <a:off x="328613" y="6126956"/>
              <a:ext cx="287337" cy="284163"/>
              <a:chOff x="328613" y="6127750"/>
              <a:chExt cx="287337" cy="284163"/>
            </a:xfrm>
            <a:solidFill>
              <a:schemeClr val="tx1">
                <a:lumMod val="65000"/>
                <a:lumOff val="35000"/>
              </a:schemeClr>
            </a:solidFill>
          </p:grpSpPr>
          <p:sp>
            <p:nvSpPr>
              <p:cNvPr id="41" name="Freeform 1282"/>
              <p:cNvSpPr>
                <a:spLocks/>
              </p:cNvSpPr>
              <p:nvPr/>
            </p:nvSpPr>
            <p:spPr bwMode="auto">
              <a:xfrm>
                <a:off x="457200" y="6127750"/>
                <a:ext cx="46037" cy="46038"/>
              </a:xfrm>
              <a:custGeom>
                <a:avLst/>
                <a:gdLst>
                  <a:gd name="T0" fmla="*/ 273 w 547"/>
                  <a:gd name="T1" fmla="*/ 0 h 552"/>
                  <a:gd name="T2" fmla="*/ 314 w 547"/>
                  <a:gd name="T3" fmla="*/ 4 h 552"/>
                  <a:gd name="T4" fmla="*/ 352 w 547"/>
                  <a:gd name="T5" fmla="*/ 12 h 552"/>
                  <a:gd name="T6" fmla="*/ 389 w 547"/>
                  <a:gd name="T7" fmla="*/ 26 h 552"/>
                  <a:gd name="T8" fmla="*/ 423 w 547"/>
                  <a:gd name="T9" fmla="*/ 44 h 552"/>
                  <a:gd name="T10" fmla="*/ 454 w 547"/>
                  <a:gd name="T11" fmla="*/ 67 h 552"/>
                  <a:gd name="T12" fmla="*/ 481 w 547"/>
                  <a:gd name="T13" fmla="*/ 95 h 552"/>
                  <a:gd name="T14" fmla="*/ 504 w 547"/>
                  <a:gd name="T15" fmla="*/ 126 h 552"/>
                  <a:gd name="T16" fmla="*/ 522 w 547"/>
                  <a:gd name="T17" fmla="*/ 160 h 552"/>
                  <a:gd name="T18" fmla="*/ 536 w 547"/>
                  <a:gd name="T19" fmla="*/ 196 h 552"/>
                  <a:gd name="T20" fmla="*/ 544 w 547"/>
                  <a:gd name="T21" fmla="*/ 235 h 552"/>
                  <a:gd name="T22" fmla="*/ 547 w 547"/>
                  <a:gd name="T23" fmla="*/ 276 h 552"/>
                  <a:gd name="T24" fmla="*/ 544 w 547"/>
                  <a:gd name="T25" fmla="*/ 317 h 552"/>
                  <a:gd name="T26" fmla="*/ 536 w 547"/>
                  <a:gd name="T27" fmla="*/ 356 h 552"/>
                  <a:gd name="T28" fmla="*/ 522 w 547"/>
                  <a:gd name="T29" fmla="*/ 392 h 552"/>
                  <a:gd name="T30" fmla="*/ 504 w 547"/>
                  <a:gd name="T31" fmla="*/ 426 h 552"/>
                  <a:gd name="T32" fmla="*/ 481 w 547"/>
                  <a:gd name="T33" fmla="*/ 456 h 552"/>
                  <a:gd name="T34" fmla="*/ 454 w 547"/>
                  <a:gd name="T35" fmla="*/ 484 h 552"/>
                  <a:gd name="T36" fmla="*/ 423 w 547"/>
                  <a:gd name="T37" fmla="*/ 507 h 552"/>
                  <a:gd name="T38" fmla="*/ 389 w 547"/>
                  <a:gd name="T39" fmla="*/ 525 h 552"/>
                  <a:gd name="T40" fmla="*/ 352 w 547"/>
                  <a:gd name="T41" fmla="*/ 539 h 552"/>
                  <a:gd name="T42" fmla="*/ 314 w 547"/>
                  <a:gd name="T43" fmla="*/ 549 h 552"/>
                  <a:gd name="T44" fmla="*/ 273 w 547"/>
                  <a:gd name="T45" fmla="*/ 552 h 552"/>
                  <a:gd name="T46" fmla="*/ 234 w 547"/>
                  <a:gd name="T47" fmla="*/ 549 h 552"/>
                  <a:gd name="T48" fmla="*/ 195 w 547"/>
                  <a:gd name="T49" fmla="*/ 539 h 552"/>
                  <a:gd name="T50" fmla="*/ 159 w 547"/>
                  <a:gd name="T51" fmla="*/ 525 h 552"/>
                  <a:gd name="T52" fmla="*/ 124 w 547"/>
                  <a:gd name="T53" fmla="*/ 507 h 552"/>
                  <a:gd name="T54" fmla="*/ 94 w 547"/>
                  <a:gd name="T55" fmla="*/ 484 h 552"/>
                  <a:gd name="T56" fmla="*/ 67 w 547"/>
                  <a:gd name="T57" fmla="*/ 456 h 552"/>
                  <a:gd name="T58" fmla="*/ 44 w 547"/>
                  <a:gd name="T59" fmla="*/ 426 h 552"/>
                  <a:gd name="T60" fmla="*/ 25 w 547"/>
                  <a:gd name="T61" fmla="*/ 392 h 552"/>
                  <a:gd name="T62" fmla="*/ 12 w 547"/>
                  <a:gd name="T63" fmla="*/ 356 h 552"/>
                  <a:gd name="T64" fmla="*/ 2 w 547"/>
                  <a:gd name="T65" fmla="*/ 317 h 552"/>
                  <a:gd name="T66" fmla="*/ 0 w 547"/>
                  <a:gd name="T67" fmla="*/ 276 h 552"/>
                  <a:gd name="T68" fmla="*/ 2 w 547"/>
                  <a:gd name="T69" fmla="*/ 235 h 552"/>
                  <a:gd name="T70" fmla="*/ 12 w 547"/>
                  <a:gd name="T71" fmla="*/ 196 h 552"/>
                  <a:gd name="T72" fmla="*/ 25 w 547"/>
                  <a:gd name="T73" fmla="*/ 160 h 552"/>
                  <a:gd name="T74" fmla="*/ 44 w 547"/>
                  <a:gd name="T75" fmla="*/ 126 h 552"/>
                  <a:gd name="T76" fmla="*/ 67 w 547"/>
                  <a:gd name="T77" fmla="*/ 95 h 552"/>
                  <a:gd name="T78" fmla="*/ 94 w 547"/>
                  <a:gd name="T79" fmla="*/ 67 h 552"/>
                  <a:gd name="T80" fmla="*/ 124 w 547"/>
                  <a:gd name="T81" fmla="*/ 44 h 552"/>
                  <a:gd name="T82" fmla="*/ 159 w 547"/>
                  <a:gd name="T83" fmla="*/ 26 h 552"/>
                  <a:gd name="T84" fmla="*/ 195 w 547"/>
                  <a:gd name="T85" fmla="*/ 12 h 552"/>
                  <a:gd name="T86" fmla="*/ 234 w 547"/>
                  <a:gd name="T87" fmla="*/ 4 h 552"/>
                  <a:gd name="T88" fmla="*/ 273 w 547"/>
                  <a:gd name="T89"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7" h="552">
                    <a:moveTo>
                      <a:pt x="273" y="0"/>
                    </a:moveTo>
                    <a:lnTo>
                      <a:pt x="314" y="4"/>
                    </a:lnTo>
                    <a:lnTo>
                      <a:pt x="352" y="12"/>
                    </a:lnTo>
                    <a:lnTo>
                      <a:pt x="389" y="26"/>
                    </a:lnTo>
                    <a:lnTo>
                      <a:pt x="423" y="44"/>
                    </a:lnTo>
                    <a:lnTo>
                      <a:pt x="454" y="67"/>
                    </a:lnTo>
                    <a:lnTo>
                      <a:pt x="481" y="95"/>
                    </a:lnTo>
                    <a:lnTo>
                      <a:pt x="504" y="126"/>
                    </a:lnTo>
                    <a:lnTo>
                      <a:pt x="522" y="160"/>
                    </a:lnTo>
                    <a:lnTo>
                      <a:pt x="536" y="196"/>
                    </a:lnTo>
                    <a:lnTo>
                      <a:pt x="544" y="235"/>
                    </a:lnTo>
                    <a:lnTo>
                      <a:pt x="547" y="276"/>
                    </a:lnTo>
                    <a:lnTo>
                      <a:pt x="544" y="317"/>
                    </a:lnTo>
                    <a:lnTo>
                      <a:pt x="536" y="356"/>
                    </a:lnTo>
                    <a:lnTo>
                      <a:pt x="522" y="392"/>
                    </a:lnTo>
                    <a:lnTo>
                      <a:pt x="504" y="426"/>
                    </a:lnTo>
                    <a:lnTo>
                      <a:pt x="481" y="456"/>
                    </a:lnTo>
                    <a:lnTo>
                      <a:pt x="454" y="484"/>
                    </a:lnTo>
                    <a:lnTo>
                      <a:pt x="423" y="507"/>
                    </a:lnTo>
                    <a:lnTo>
                      <a:pt x="389" y="525"/>
                    </a:lnTo>
                    <a:lnTo>
                      <a:pt x="352" y="539"/>
                    </a:lnTo>
                    <a:lnTo>
                      <a:pt x="314" y="549"/>
                    </a:lnTo>
                    <a:lnTo>
                      <a:pt x="273" y="552"/>
                    </a:lnTo>
                    <a:lnTo>
                      <a:pt x="234" y="549"/>
                    </a:lnTo>
                    <a:lnTo>
                      <a:pt x="195" y="539"/>
                    </a:lnTo>
                    <a:lnTo>
                      <a:pt x="159" y="525"/>
                    </a:lnTo>
                    <a:lnTo>
                      <a:pt x="124" y="507"/>
                    </a:lnTo>
                    <a:lnTo>
                      <a:pt x="94" y="484"/>
                    </a:lnTo>
                    <a:lnTo>
                      <a:pt x="67" y="456"/>
                    </a:lnTo>
                    <a:lnTo>
                      <a:pt x="44" y="426"/>
                    </a:lnTo>
                    <a:lnTo>
                      <a:pt x="25" y="392"/>
                    </a:lnTo>
                    <a:lnTo>
                      <a:pt x="12" y="356"/>
                    </a:lnTo>
                    <a:lnTo>
                      <a:pt x="2" y="317"/>
                    </a:lnTo>
                    <a:lnTo>
                      <a:pt x="0" y="276"/>
                    </a:lnTo>
                    <a:lnTo>
                      <a:pt x="2" y="235"/>
                    </a:lnTo>
                    <a:lnTo>
                      <a:pt x="12" y="196"/>
                    </a:lnTo>
                    <a:lnTo>
                      <a:pt x="25" y="160"/>
                    </a:lnTo>
                    <a:lnTo>
                      <a:pt x="44" y="126"/>
                    </a:lnTo>
                    <a:lnTo>
                      <a:pt x="67" y="95"/>
                    </a:lnTo>
                    <a:lnTo>
                      <a:pt x="94" y="67"/>
                    </a:lnTo>
                    <a:lnTo>
                      <a:pt x="124" y="44"/>
                    </a:lnTo>
                    <a:lnTo>
                      <a:pt x="159" y="26"/>
                    </a:lnTo>
                    <a:lnTo>
                      <a:pt x="195" y="12"/>
                    </a:lnTo>
                    <a:lnTo>
                      <a:pt x="234" y="4"/>
                    </a:lnTo>
                    <a:lnTo>
                      <a:pt x="2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 name="Freeform 1283"/>
              <p:cNvSpPr>
                <a:spLocks/>
              </p:cNvSpPr>
              <p:nvPr/>
            </p:nvSpPr>
            <p:spPr bwMode="auto">
              <a:xfrm>
                <a:off x="512763" y="6308725"/>
                <a:ext cx="25400" cy="17463"/>
              </a:xfrm>
              <a:custGeom>
                <a:avLst/>
                <a:gdLst>
                  <a:gd name="T0" fmla="*/ 281 w 307"/>
                  <a:gd name="T1" fmla="*/ 0 h 194"/>
                  <a:gd name="T2" fmla="*/ 293 w 307"/>
                  <a:gd name="T3" fmla="*/ 8 h 194"/>
                  <a:gd name="T4" fmla="*/ 301 w 307"/>
                  <a:gd name="T5" fmla="*/ 18 h 194"/>
                  <a:gd name="T6" fmla="*/ 306 w 307"/>
                  <a:gd name="T7" fmla="*/ 32 h 194"/>
                  <a:gd name="T8" fmla="*/ 307 w 307"/>
                  <a:gd name="T9" fmla="*/ 46 h 194"/>
                  <a:gd name="T10" fmla="*/ 307 w 307"/>
                  <a:gd name="T11" fmla="*/ 194 h 194"/>
                  <a:gd name="T12" fmla="*/ 26 w 307"/>
                  <a:gd name="T13" fmla="*/ 162 h 194"/>
                  <a:gd name="T14" fmla="*/ 0 w 307"/>
                  <a:gd name="T15" fmla="*/ 161 h 194"/>
                  <a:gd name="T16" fmla="*/ 0 w 307"/>
                  <a:gd name="T17" fmla="*/ 143 h 194"/>
                  <a:gd name="T18" fmla="*/ 98 w 307"/>
                  <a:gd name="T19" fmla="*/ 143 h 194"/>
                  <a:gd name="T20" fmla="*/ 131 w 307"/>
                  <a:gd name="T21" fmla="*/ 141 h 194"/>
                  <a:gd name="T22" fmla="*/ 162 w 307"/>
                  <a:gd name="T23" fmla="*/ 133 h 194"/>
                  <a:gd name="T24" fmla="*/ 190 w 307"/>
                  <a:gd name="T25" fmla="*/ 120 h 194"/>
                  <a:gd name="T26" fmla="*/ 216 w 307"/>
                  <a:gd name="T27" fmla="*/ 102 h 194"/>
                  <a:gd name="T28" fmla="*/ 239 w 307"/>
                  <a:gd name="T29" fmla="*/ 81 h 194"/>
                  <a:gd name="T30" fmla="*/ 257 w 307"/>
                  <a:gd name="T31" fmla="*/ 57 h 194"/>
                  <a:gd name="T32" fmla="*/ 272 w 307"/>
                  <a:gd name="T33" fmla="*/ 29 h 194"/>
                  <a:gd name="T34" fmla="*/ 281 w 307"/>
                  <a:gd name="T35"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194">
                    <a:moveTo>
                      <a:pt x="281" y="0"/>
                    </a:moveTo>
                    <a:lnTo>
                      <a:pt x="293" y="8"/>
                    </a:lnTo>
                    <a:lnTo>
                      <a:pt x="301" y="18"/>
                    </a:lnTo>
                    <a:lnTo>
                      <a:pt x="306" y="32"/>
                    </a:lnTo>
                    <a:lnTo>
                      <a:pt x="307" y="46"/>
                    </a:lnTo>
                    <a:lnTo>
                      <a:pt x="307" y="194"/>
                    </a:lnTo>
                    <a:lnTo>
                      <a:pt x="26" y="162"/>
                    </a:lnTo>
                    <a:lnTo>
                      <a:pt x="0" y="161"/>
                    </a:lnTo>
                    <a:lnTo>
                      <a:pt x="0" y="143"/>
                    </a:lnTo>
                    <a:lnTo>
                      <a:pt x="98" y="143"/>
                    </a:lnTo>
                    <a:lnTo>
                      <a:pt x="131" y="141"/>
                    </a:lnTo>
                    <a:lnTo>
                      <a:pt x="162" y="133"/>
                    </a:lnTo>
                    <a:lnTo>
                      <a:pt x="190" y="120"/>
                    </a:lnTo>
                    <a:lnTo>
                      <a:pt x="216" y="102"/>
                    </a:lnTo>
                    <a:lnTo>
                      <a:pt x="239" y="81"/>
                    </a:lnTo>
                    <a:lnTo>
                      <a:pt x="257" y="57"/>
                    </a:lnTo>
                    <a:lnTo>
                      <a:pt x="272" y="29"/>
                    </a:lnTo>
                    <a:lnTo>
                      <a:pt x="2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 name="Freeform 1284"/>
              <p:cNvSpPr>
                <a:spLocks/>
              </p:cNvSpPr>
              <p:nvPr/>
            </p:nvSpPr>
            <p:spPr bwMode="auto">
              <a:xfrm>
                <a:off x="423863" y="6181725"/>
                <a:ext cx="112712" cy="107950"/>
              </a:xfrm>
              <a:custGeom>
                <a:avLst/>
                <a:gdLst>
                  <a:gd name="T0" fmla="*/ 463 w 1342"/>
                  <a:gd name="T1" fmla="*/ 11 h 1289"/>
                  <a:gd name="T2" fmla="*/ 486 w 1342"/>
                  <a:gd name="T3" fmla="*/ 74 h 1289"/>
                  <a:gd name="T4" fmla="*/ 518 w 1342"/>
                  <a:gd name="T5" fmla="*/ 166 h 1289"/>
                  <a:gd name="T6" fmla="*/ 555 w 1342"/>
                  <a:gd name="T7" fmla="*/ 267 h 1289"/>
                  <a:gd name="T8" fmla="*/ 587 w 1342"/>
                  <a:gd name="T9" fmla="*/ 358 h 1289"/>
                  <a:gd name="T10" fmla="*/ 609 w 1342"/>
                  <a:gd name="T11" fmla="*/ 420 h 1289"/>
                  <a:gd name="T12" fmla="*/ 577 w 1342"/>
                  <a:gd name="T13" fmla="*/ 234 h 1289"/>
                  <a:gd name="T14" fmla="*/ 638 w 1342"/>
                  <a:gd name="T15" fmla="*/ 113 h 1289"/>
                  <a:gd name="T16" fmla="*/ 591 w 1342"/>
                  <a:gd name="T17" fmla="*/ 9 h 1289"/>
                  <a:gd name="T18" fmla="*/ 604 w 1342"/>
                  <a:gd name="T19" fmla="*/ 1 h 1289"/>
                  <a:gd name="T20" fmla="*/ 742 w 1342"/>
                  <a:gd name="T21" fmla="*/ 1 h 1289"/>
                  <a:gd name="T22" fmla="*/ 754 w 1342"/>
                  <a:gd name="T23" fmla="*/ 9 h 1289"/>
                  <a:gd name="T24" fmla="*/ 707 w 1342"/>
                  <a:gd name="T25" fmla="*/ 113 h 1289"/>
                  <a:gd name="T26" fmla="*/ 767 w 1342"/>
                  <a:gd name="T27" fmla="*/ 234 h 1289"/>
                  <a:gd name="T28" fmla="*/ 732 w 1342"/>
                  <a:gd name="T29" fmla="*/ 419 h 1289"/>
                  <a:gd name="T30" fmla="*/ 755 w 1342"/>
                  <a:gd name="T31" fmla="*/ 356 h 1289"/>
                  <a:gd name="T32" fmla="*/ 789 w 1342"/>
                  <a:gd name="T33" fmla="*/ 265 h 1289"/>
                  <a:gd name="T34" fmla="*/ 827 w 1342"/>
                  <a:gd name="T35" fmla="*/ 164 h 1289"/>
                  <a:gd name="T36" fmla="*/ 860 w 1342"/>
                  <a:gd name="T37" fmla="*/ 73 h 1289"/>
                  <a:gd name="T38" fmla="*/ 883 w 1342"/>
                  <a:gd name="T39" fmla="*/ 11 h 1289"/>
                  <a:gd name="T40" fmla="*/ 1068 w 1342"/>
                  <a:gd name="T41" fmla="*/ 3 h 1289"/>
                  <a:gd name="T42" fmla="*/ 1184 w 1342"/>
                  <a:gd name="T43" fmla="*/ 43 h 1289"/>
                  <a:gd name="T44" fmla="*/ 1274 w 1342"/>
                  <a:gd name="T45" fmla="*/ 122 h 1289"/>
                  <a:gd name="T46" fmla="*/ 1328 w 1342"/>
                  <a:gd name="T47" fmla="*/ 230 h 1289"/>
                  <a:gd name="T48" fmla="*/ 1342 w 1342"/>
                  <a:gd name="T49" fmla="*/ 878 h 1289"/>
                  <a:gd name="T50" fmla="*/ 1232 w 1342"/>
                  <a:gd name="T51" fmla="*/ 811 h 1289"/>
                  <a:gd name="T52" fmla="*/ 1159 w 1342"/>
                  <a:gd name="T53" fmla="*/ 766 h 1289"/>
                  <a:gd name="T54" fmla="*/ 1114 w 1342"/>
                  <a:gd name="T55" fmla="*/ 738 h 1289"/>
                  <a:gd name="T56" fmla="*/ 1090 w 1342"/>
                  <a:gd name="T57" fmla="*/ 724 h 1289"/>
                  <a:gd name="T58" fmla="*/ 1081 w 1342"/>
                  <a:gd name="T59" fmla="*/ 718 h 1289"/>
                  <a:gd name="T60" fmla="*/ 1079 w 1342"/>
                  <a:gd name="T61" fmla="*/ 717 h 1289"/>
                  <a:gd name="T62" fmla="*/ 1075 w 1342"/>
                  <a:gd name="T63" fmla="*/ 314 h 1289"/>
                  <a:gd name="T64" fmla="*/ 1058 w 1342"/>
                  <a:gd name="T65" fmla="*/ 289 h 1289"/>
                  <a:gd name="T66" fmla="*/ 1028 w 1342"/>
                  <a:gd name="T67" fmla="*/ 295 h 1289"/>
                  <a:gd name="T68" fmla="*/ 1019 w 1342"/>
                  <a:gd name="T69" fmla="*/ 402 h 1289"/>
                  <a:gd name="T70" fmla="*/ 1019 w 1342"/>
                  <a:gd name="T71" fmla="*/ 627 h 1289"/>
                  <a:gd name="T72" fmla="*/ 959 w 1342"/>
                  <a:gd name="T73" fmla="*/ 686 h 1289"/>
                  <a:gd name="T74" fmla="*/ 871 w 1342"/>
                  <a:gd name="T75" fmla="*/ 708 h 1289"/>
                  <a:gd name="T76" fmla="*/ 798 w 1342"/>
                  <a:gd name="T77" fmla="*/ 766 h 1289"/>
                  <a:gd name="T78" fmla="*/ 755 w 1342"/>
                  <a:gd name="T79" fmla="*/ 852 h 1289"/>
                  <a:gd name="T80" fmla="*/ 751 w 1342"/>
                  <a:gd name="T81" fmla="*/ 944 h 1289"/>
                  <a:gd name="T82" fmla="*/ 785 w 1342"/>
                  <a:gd name="T83" fmla="*/ 1030 h 1289"/>
                  <a:gd name="T84" fmla="*/ 854 w 1342"/>
                  <a:gd name="T85" fmla="*/ 1096 h 1289"/>
                  <a:gd name="T86" fmla="*/ 1021 w 1342"/>
                  <a:gd name="T87" fmla="*/ 1248 h 1289"/>
                  <a:gd name="T88" fmla="*/ 380 w 1342"/>
                  <a:gd name="T89" fmla="*/ 1289 h 1289"/>
                  <a:gd name="T90" fmla="*/ 357 w 1342"/>
                  <a:gd name="T91" fmla="*/ 1196 h 1289"/>
                  <a:gd name="T92" fmla="*/ 319 w 1342"/>
                  <a:gd name="T93" fmla="*/ 314 h 1289"/>
                  <a:gd name="T94" fmla="*/ 304 w 1342"/>
                  <a:gd name="T95" fmla="*/ 291 h 1289"/>
                  <a:gd name="T96" fmla="*/ 276 w 1342"/>
                  <a:gd name="T97" fmla="*/ 296 h 1289"/>
                  <a:gd name="T98" fmla="*/ 265 w 1342"/>
                  <a:gd name="T99" fmla="*/ 1102 h 1289"/>
                  <a:gd name="T100" fmla="*/ 178 w 1342"/>
                  <a:gd name="T101" fmla="*/ 1076 h 1289"/>
                  <a:gd name="T102" fmla="*/ 4 w 1342"/>
                  <a:gd name="T103" fmla="*/ 313 h 1289"/>
                  <a:gd name="T104" fmla="*/ 29 w 1342"/>
                  <a:gd name="T105" fmla="*/ 191 h 1289"/>
                  <a:gd name="T106" fmla="*/ 96 w 1342"/>
                  <a:gd name="T107" fmla="*/ 92 h 1289"/>
                  <a:gd name="T108" fmla="*/ 196 w 1342"/>
                  <a:gd name="T109" fmla="*/ 25 h 1289"/>
                  <a:gd name="T110" fmla="*/ 317 w 1342"/>
                  <a:gd name="T111" fmla="*/ 0 h 1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42" h="1289">
                    <a:moveTo>
                      <a:pt x="317" y="0"/>
                    </a:moveTo>
                    <a:lnTo>
                      <a:pt x="459" y="0"/>
                    </a:lnTo>
                    <a:lnTo>
                      <a:pt x="463" y="11"/>
                    </a:lnTo>
                    <a:lnTo>
                      <a:pt x="469" y="28"/>
                    </a:lnTo>
                    <a:lnTo>
                      <a:pt x="476" y="49"/>
                    </a:lnTo>
                    <a:lnTo>
                      <a:pt x="486" y="74"/>
                    </a:lnTo>
                    <a:lnTo>
                      <a:pt x="495" y="102"/>
                    </a:lnTo>
                    <a:lnTo>
                      <a:pt x="507" y="134"/>
                    </a:lnTo>
                    <a:lnTo>
                      <a:pt x="518" y="166"/>
                    </a:lnTo>
                    <a:lnTo>
                      <a:pt x="531" y="200"/>
                    </a:lnTo>
                    <a:lnTo>
                      <a:pt x="542" y="233"/>
                    </a:lnTo>
                    <a:lnTo>
                      <a:pt x="555" y="267"/>
                    </a:lnTo>
                    <a:lnTo>
                      <a:pt x="566" y="299"/>
                    </a:lnTo>
                    <a:lnTo>
                      <a:pt x="576" y="330"/>
                    </a:lnTo>
                    <a:lnTo>
                      <a:pt x="587" y="358"/>
                    </a:lnTo>
                    <a:lnTo>
                      <a:pt x="596" y="383"/>
                    </a:lnTo>
                    <a:lnTo>
                      <a:pt x="604" y="404"/>
                    </a:lnTo>
                    <a:lnTo>
                      <a:pt x="609" y="420"/>
                    </a:lnTo>
                    <a:lnTo>
                      <a:pt x="613" y="430"/>
                    </a:lnTo>
                    <a:lnTo>
                      <a:pt x="580" y="247"/>
                    </a:lnTo>
                    <a:lnTo>
                      <a:pt x="577" y="234"/>
                    </a:lnTo>
                    <a:lnTo>
                      <a:pt x="581" y="222"/>
                    </a:lnTo>
                    <a:lnTo>
                      <a:pt x="585" y="210"/>
                    </a:lnTo>
                    <a:lnTo>
                      <a:pt x="638" y="113"/>
                    </a:lnTo>
                    <a:lnTo>
                      <a:pt x="591" y="29"/>
                    </a:lnTo>
                    <a:lnTo>
                      <a:pt x="589" y="20"/>
                    </a:lnTo>
                    <a:lnTo>
                      <a:pt x="591" y="9"/>
                    </a:lnTo>
                    <a:lnTo>
                      <a:pt x="594" y="6"/>
                    </a:lnTo>
                    <a:lnTo>
                      <a:pt x="598" y="3"/>
                    </a:lnTo>
                    <a:lnTo>
                      <a:pt x="604" y="1"/>
                    </a:lnTo>
                    <a:lnTo>
                      <a:pt x="608" y="0"/>
                    </a:lnTo>
                    <a:lnTo>
                      <a:pt x="738" y="0"/>
                    </a:lnTo>
                    <a:lnTo>
                      <a:pt x="742" y="1"/>
                    </a:lnTo>
                    <a:lnTo>
                      <a:pt x="747" y="3"/>
                    </a:lnTo>
                    <a:lnTo>
                      <a:pt x="750" y="6"/>
                    </a:lnTo>
                    <a:lnTo>
                      <a:pt x="754" y="9"/>
                    </a:lnTo>
                    <a:lnTo>
                      <a:pt x="757" y="20"/>
                    </a:lnTo>
                    <a:lnTo>
                      <a:pt x="755" y="29"/>
                    </a:lnTo>
                    <a:lnTo>
                      <a:pt x="707" y="113"/>
                    </a:lnTo>
                    <a:lnTo>
                      <a:pt x="760" y="209"/>
                    </a:lnTo>
                    <a:lnTo>
                      <a:pt x="765" y="222"/>
                    </a:lnTo>
                    <a:lnTo>
                      <a:pt x="767" y="234"/>
                    </a:lnTo>
                    <a:lnTo>
                      <a:pt x="766" y="248"/>
                    </a:lnTo>
                    <a:lnTo>
                      <a:pt x="728" y="430"/>
                    </a:lnTo>
                    <a:lnTo>
                      <a:pt x="732" y="419"/>
                    </a:lnTo>
                    <a:lnTo>
                      <a:pt x="738" y="402"/>
                    </a:lnTo>
                    <a:lnTo>
                      <a:pt x="745" y="381"/>
                    </a:lnTo>
                    <a:lnTo>
                      <a:pt x="755" y="356"/>
                    </a:lnTo>
                    <a:lnTo>
                      <a:pt x="765" y="328"/>
                    </a:lnTo>
                    <a:lnTo>
                      <a:pt x="777" y="297"/>
                    </a:lnTo>
                    <a:lnTo>
                      <a:pt x="789" y="265"/>
                    </a:lnTo>
                    <a:lnTo>
                      <a:pt x="802" y="231"/>
                    </a:lnTo>
                    <a:lnTo>
                      <a:pt x="814" y="197"/>
                    </a:lnTo>
                    <a:lnTo>
                      <a:pt x="827" y="164"/>
                    </a:lnTo>
                    <a:lnTo>
                      <a:pt x="838" y="132"/>
                    </a:lnTo>
                    <a:lnTo>
                      <a:pt x="849" y="101"/>
                    </a:lnTo>
                    <a:lnTo>
                      <a:pt x="860" y="73"/>
                    </a:lnTo>
                    <a:lnTo>
                      <a:pt x="869" y="48"/>
                    </a:lnTo>
                    <a:lnTo>
                      <a:pt x="877" y="27"/>
                    </a:lnTo>
                    <a:lnTo>
                      <a:pt x="883" y="11"/>
                    </a:lnTo>
                    <a:lnTo>
                      <a:pt x="887" y="0"/>
                    </a:lnTo>
                    <a:lnTo>
                      <a:pt x="1027" y="0"/>
                    </a:lnTo>
                    <a:lnTo>
                      <a:pt x="1068" y="3"/>
                    </a:lnTo>
                    <a:lnTo>
                      <a:pt x="1109" y="11"/>
                    </a:lnTo>
                    <a:lnTo>
                      <a:pt x="1147" y="25"/>
                    </a:lnTo>
                    <a:lnTo>
                      <a:pt x="1184" y="43"/>
                    </a:lnTo>
                    <a:lnTo>
                      <a:pt x="1217" y="66"/>
                    </a:lnTo>
                    <a:lnTo>
                      <a:pt x="1246" y="92"/>
                    </a:lnTo>
                    <a:lnTo>
                      <a:pt x="1274" y="122"/>
                    </a:lnTo>
                    <a:lnTo>
                      <a:pt x="1295" y="155"/>
                    </a:lnTo>
                    <a:lnTo>
                      <a:pt x="1314" y="191"/>
                    </a:lnTo>
                    <a:lnTo>
                      <a:pt x="1328" y="230"/>
                    </a:lnTo>
                    <a:lnTo>
                      <a:pt x="1336" y="271"/>
                    </a:lnTo>
                    <a:lnTo>
                      <a:pt x="1339" y="313"/>
                    </a:lnTo>
                    <a:lnTo>
                      <a:pt x="1342" y="878"/>
                    </a:lnTo>
                    <a:lnTo>
                      <a:pt x="1301" y="853"/>
                    </a:lnTo>
                    <a:lnTo>
                      <a:pt x="1264" y="831"/>
                    </a:lnTo>
                    <a:lnTo>
                      <a:pt x="1232" y="811"/>
                    </a:lnTo>
                    <a:lnTo>
                      <a:pt x="1204" y="793"/>
                    </a:lnTo>
                    <a:lnTo>
                      <a:pt x="1180" y="778"/>
                    </a:lnTo>
                    <a:lnTo>
                      <a:pt x="1159" y="766"/>
                    </a:lnTo>
                    <a:lnTo>
                      <a:pt x="1141" y="754"/>
                    </a:lnTo>
                    <a:lnTo>
                      <a:pt x="1126" y="746"/>
                    </a:lnTo>
                    <a:lnTo>
                      <a:pt x="1114" y="738"/>
                    </a:lnTo>
                    <a:lnTo>
                      <a:pt x="1104" y="732"/>
                    </a:lnTo>
                    <a:lnTo>
                      <a:pt x="1096" y="727"/>
                    </a:lnTo>
                    <a:lnTo>
                      <a:pt x="1090" y="724"/>
                    </a:lnTo>
                    <a:lnTo>
                      <a:pt x="1086" y="721"/>
                    </a:lnTo>
                    <a:lnTo>
                      <a:pt x="1083" y="719"/>
                    </a:lnTo>
                    <a:lnTo>
                      <a:pt x="1081" y="718"/>
                    </a:lnTo>
                    <a:lnTo>
                      <a:pt x="1080" y="718"/>
                    </a:lnTo>
                    <a:lnTo>
                      <a:pt x="1079" y="717"/>
                    </a:lnTo>
                    <a:lnTo>
                      <a:pt x="1079" y="717"/>
                    </a:lnTo>
                    <a:lnTo>
                      <a:pt x="1078" y="717"/>
                    </a:lnTo>
                    <a:lnTo>
                      <a:pt x="1077" y="715"/>
                    </a:lnTo>
                    <a:lnTo>
                      <a:pt x="1075" y="314"/>
                    </a:lnTo>
                    <a:lnTo>
                      <a:pt x="1072" y="304"/>
                    </a:lnTo>
                    <a:lnTo>
                      <a:pt x="1066" y="295"/>
                    </a:lnTo>
                    <a:lnTo>
                      <a:pt x="1058" y="289"/>
                    </a:lnTo>
                    <a:lnTo>
                      <a:pt x="1047" y="287"/>
                    </a:lnTo>
                    <a:lnTo>
                      <a:pt x="1036" y="289"/>
                    </a:lnTo>
                    <a:lnTo>
                      <a:pt x="1028" y="295"/>
                    </a:lnTo>
                    <a:lnTo>
                      <a:pt x="1021" y="305"/>
                    </a:lnTo>
                    <a:lnTo>
                      <a:pt x="1019" y="315"/>
                    </a:lnTo>
                    <a:lnTo>
                      <a:pt x="1019" y="402"/>
                    </a:lnTo>
                    <a:lnTo>
                      <a:pt x="1019" y="483"/>
                    </a:lnTo>
                    <a:lnTo>
                      <a:pt x="1019" y="558"/>
                    </a:lnTo>
                    <a:lnTo>
                      <a:pt x="1019" y="627"/>
                    </a:lnTo>
                    <a:lnTo>
                      <a:pt x="1019" y="692"/>
                    </a:lnTo>
                    <a:lnTo>
                      <a:pt x="989" y="687"/>
                    </a:lnTo>
                    <a:lnTo>
                      <a:pt x="959" y="686"/>
                    </a:lnTo>
                    <a:lnTo>
                      <a:pt x="929" y="689"/>
                    </a:lnTo>
                    <a:lnTo>
                      <a:pt x="899" y="697"/>
                    </a:lnTo>
                    <a:lnTo>
                      <a:pt x="871" y="708"/>
                    </a:lnTo>
                    <a:lnTo>
                      <a:pt x="845" y="724"/>
                    </a:lnTo>
                    <a:lnTo>
                      <a:pt x="820" y="743"/>
                    </a:lnTo>
                    <a:lnTo>
                      <a:pt x="798" y="766"/>
                    </a:lnTo>
                    <a:lnTo>
                      <a:pt x="781" y="792"/>
                    </a:lnTo>
                    <a:lnTo>
                      <a:pt x="765" y="821"/>
                    </a:lnTo>
                    <a:lnTo>
                      <a:pt x="755" y="852"/>
                    </a:lnTo>
                    <a:lnTo>
                      <a:pt x="749" y="882"/>
                    </a:lnTo>
                    <a:lnTo>
                      <a:pt x="748" y="914"/>
                    </a:lnTo>
                    <a:lnTo>
                      <a:pt x="751" y="944"/>
                    </a:lnTo>
                    <a:lnTo>
                      <a:pt x="759" y="974"/>
                    </a:lnTo>
                    <a:lnTo>
                      <a:pt x="769" y="1003"/>
                    </a:lnTo>
                    <a:lnTo>
                      <a:pt x="785" y="1030"/>
                    </a:lnTo>
                    <a:lnTo>
                      <a:pt x="804" y="1054"/>
                    </a:lnTo>
                    <a:lnTo>
                      <a:pt x="827" y="1076"/>
                    </a:lnTo>
                    <a:lnTo>
                      <a:pt x="854" y="1096"/>
                    </a:lnTo>
                    <a:lnTo>
                      <a:pt x="1021" y="1199"/>
                    </a:lnTo>
                    <a:lnTo>
                      <a:pt x="1021" y="1225"/>
                    </a:lnTo>
                    <a:lnTo>
                      <a:pt x="1021" y="1248"/>
                    </a:lnTo>
                    <a:lnTo>
                      <a:pt x="1022" y="1268"/>
                    </a:lnTo>
                    <a:lnTo>
                      <a:pt x="1022" y="1289"/>
                    </a:lnTo>
                    <a:lnTo>
                      <a:pt x="380" y="1289"/>
                    </a:lnTo>
                    <a:lnTo>
                      <a:pt x="376" y="1256"/>
                    </a:lnTo>
                    <a:lnTo>
                      <a:pt x="369" y="1225"/>
                    </a:lnTo>
                    <a:lnTo>
                      <a:pt x="357" y="1196"/>
                    </a:lnTo>
                    <a:lnTo>
                      <a:pt x="340" y="1168"/>
                    </a:lnTo>
                    <a:lnTo>
                      <a:pt x="319" y="1144"/>
                    </a:lnTo>
                    <a:lnTo>
                      <a:pt x="319" y="314"/>
                    </a:lnTo>
                    <a:lnTo>
                      <a:pt x="318" y="305"/>
                    </a:lnTo>
                    <a:lnTo>
                      <a:pt x="312" y="296"/>
                    </a:lnTo>
                    <a:lnTo>
                      <a:pt x="304" y="291"/>
                    </a:lnTo>
                    <a:lnTo>
                      <a:pt x="294" y="289"/>
                    </a:lnTo>
                    <a:lnTo>
                      <a:pt x="284" y="291"/>
                    </a:lnTo>
                    <a:lnTo>
                      <a:pt x="276" y="296"/>
                    </a:lnTo>
                    <a:lnTo>
                      <a:pt x="270" y="305"/>
                    </a:lnTo>
                    <a:lnTo>
                      <a:pt x="268" y="314"/>
                    </a:lnTo>
                    <a:lnTo>
                      <a:pt x="265" y="1102"/>
                    </a:lnTo>
                    <a:lnTo>
                      <a:pt x="238" y="1090"/>
                    </a:lnTo>
                    <a:lnTo>
                      <a:pt x="209" y="1081"/>
                    </a:lnTo>
                    <a:lnTo>
                      <a:pt x="178" y="1076"/>
                    </a:lnTo>
                    <a:lnTo>
                      <a:pt x="147" y="1076"/>
                    </a:lnTo>
                    <a:lnTo>
                      <a:pt x="0" y="1085"/>
                    </a:lnTo>
                    <a:lnTo>
                      <a:pt x="4" y="313"/>
                    </a:lnTo>
                    <a:lnTo>
                      <a:pt x="7" y="271"/>
                    </a:lnTo>
                    <a:lnTo>
                      <a:pt x="16" y="230"/>
                    </a:lnTo>
                    <a:lnTo>
                      <a:pt x="29" y="191"/>
                    </a:lnTo>
                    <a:lnTo>
                      <a:pt x="47" y="155"/>
                    </a:lnTo>
                    <a:lnTo>
                      <a:pt x="70" y="122"/>
                    </a:lnTo>
                    <a:lnTo>
                      <a:pt x="96" y="92"/>
                    </a:lnTo>
                    <a:lnTo>
                      <a:pt x="126" y="66"/>
                    </a:lnTo>
                    <a:lnTo>
                      <a:pt x="160" y="43"/>
                    </a:lnTo>
                    <a:lnTo>
                      <a:pt x="196" y="25"/>
                    </a:lnTo>
                    <a:lnTo>
                      <a:pt x="235" y="11"/>
                    </a:lnTo>
                    <a:lnTo>
                      <a:pt x="274" y="3"/>
                    </a:lnTo>
                    <a:lnTo>
                      <a:pt x="3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 name="Freeform 1285"/>
              <p:cNvSpPr>
                <a:spLocks/>
              </p:cNvSpPr>
              <p:nvPr/>
            </p:nvSpPr>
            <p:spPr bwMode="auto">
              <a:xfrm>
                <a:off x="487363" y="6321425"/>
                <a:ext cx="22225" cy="66675"/>
              </a:xfrm>
              <a:custGeom>
                <a:avLst/>
                <a:gdLst>
                  <a:gd name="T0" fmla="*/ 0 w 257"/>
                  <a:gd name="T1" fmla="*/ 0 h 804"/>
                  <a:gd name="T2" fmla="*/ 151 w 257"/>
                  <a:gd name="T3" fmla="*/ 0 h 804"/>
                  <a:gd name="T4" fmla="*/ 151 w 257"/>
                  <a:gd name="T5" fmla="*/ 80 h 804"/>
                  <a:gd name="T6" fmla="*/ 130 w 257"/>
                  <a:gd name="T7" fmla="*/ 104 h 804"/>
                  <a:gd name="T8" fmla="*/ 114 w 257"/>
                  <a:gd name="T9" fmla="*/ 130 h 804"/>
                  <a:gd name="T10" fmla="*/ 101 w 257"/>
                  <a:gd name="T11" fmla="*/ 160 h 804"/>
                  <a:gd name="T12" fmla="*/ 93 w 257"/>
                  <a:gd name="T13" fmla="*/ 190 h 804"/>
                  <a:gd name="T14" fmla="*/ 90 w 257"/>
                  <a:gd name="T15" fmla="*/ 221 h 804"/>
                  <a:gd name="T16" fmla="*/ 91 w 257"/>
                  <a:gd name="T17" fmla="*/ 253 h 804"/>
                  <a:gd name="T18" fmla="*/ 97 w 257"/>
                  <a:gd name="T19" fmla="*/ 285 h 804"/>
                  <a:gd name="T20" fmla="*/ 107 w 257"/>
                  <a:gd name="T21" fmla="*/ 316 h 804"/>
                  <a:gd name="T22" fmla="*/ 114 w 257"/>
                  <a:gd name="T23" fmla="*/ 329 h 804"/>
                  <a:gd name="T24" fmla="*/ 119 w 257"/>
                  <a:gd name="T25" fmla="*/ 340 h 804"/>
                  <a:gd name="T26" fmla="*/ 122 w 257"/>
                  <a:gd name="T27" fmla="*/ 348 h 804"/>
                  <a:gd name="T28" fmla="*/ 125 w 257"/>
                  <a:gd name="T29" fmla="*/ 354 h 804"/>
                  <a:gd name="T30" fmla="*/ 127 w 257"/>
                  <a:gd name="T31" fmla="*/ 360 h 804"/>
                  <a:gd name="T32" fmla="*/ 130 w 257"/>
                  <a:gd name="T33" fmla="*/ 366 h 804"/>
                  <a:gd name="T34" fmla="*/ 133 w 257"/>
                  <a:gd name="T35" fmla="*/ 373 h 804"/>
                  <a:gd name="T36" fmla="*/ 138 w 257"/>
                  <a:gd name="T37" fmla="*/ 383 h 804"/>
                  <a:gd name="T38" fmla="*/ 143 w 257"/>
                  <a:gd name="T39" fmla="*/ 395 h 804"/>
                  <a:gd name="T40" fmla="*/ 151 w 257"/>
                  <a:gd name="T41" fmla="*/ 413 h 804"/>
                  <a:gd name="T42" fmla="*/ 151 w 257"/>
                  <a:gd name="T43" fmla="*/ 432 h 804"/>
                  <a:gd name="T44" fmla="*/ 153 w 257"/>
                  <a:gd name="T45" fmla="*/ 464 h 804"/>
                  <a:gd name="T46" fmla="*/ 161 w 257"/>
                  <a:gd name="T47" fmla="*/ 495 h 804"/>
                  <a:gd name="T48" fmla="*/ 173 w 257"/>
                  <a:gd name="T49" fmla="*/ 523 h 804"/>
                  <a:gd name="T50" fmla="*/ 189 w 257"/>
                  <a:gd name="T51" fmla="*/ 549 h 804"/>
                  <a:gd name="T52" fmla="*/ 208 w 257"/>
                  <a:gd name="T53" fmla="*/ 572 h 804"/>
                  <a:gd name="T54" fmla="*/ 231 w 257"/>
                  <a:gd name="T55" fmla="*/ 592 h 804"/>
                  <a:gd name="T56" fmla="*/ 257 w 257"/>
                  <a:gd name="T57" fmla="*/ 651 h 804"/>
                  <a:gd name="T58" fmla="*/ 257 w 257"/>
                  <a:gd name="T59" fmla="*/ 804 h 804"/>
                  <a:gd name="T60" fmla="*/ 236 w 257"/>
                  <a:gd name="T61" fmla="*/ 786 h 804"/>
                  <a:gd name="T62" fmla="*/ 212 w 257"/>
                  <a:gd name="T63" fmla="*/ 773 h 804"/>
                  <a:gd name="T64" fmla="*/ 186 w 257"/>
                  <a:gd name="T65" fmla="*/ 761 h 804"/>
                  <a:gd name="T66" fmla="*/ 157 w 257"/>
                  <a:gd name="T67" fmla="*/ 755 h 804"/>
                  <a:gd name="T68" fmla="*/ 128 w 257"/>
                  <a:gd name="T69" fmla="*/ 753 h 804"/>
                  <a:gd name="T70" fmla="*/ 0 w 257"/>
                  <a:gd name="T71" fmla="*/ 753 h 804"/>
                  <a:gd name="T72" fmla="*/ 0 w 257"/>
                  <a:gd name="T73" fmla="*/ 0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7" h="804">
                    <a:moveTo>
                      <a:pt x="0" y="0"/>
                    </a:moveTo>
                    <a:lnTo>
                      <a:pt x="151" y="0"/>
                    </a:lnTo>
                    <a:lnTo>
                      <a:pt x="151" y="80"/>
                    </a:lnTo>
                    <a:lnTo>
                      <a:pt x="130" y="104"/>
                    </a:lnTo>
                    <a:lnTo>
                      <a:pt x="114" y="130"/>
                    </a:lnTo>
                    <a:lnTo>
                      <a:pt x="101" y="160"/>
                    </a:lnTo>
                    <a:lnTo>
                      <a:pt x="93" y="190"/>
                    </a:lnTo>
                    <a:lnTo>
                      <a:pt x="90" y="221"/>
                    </a:lnTo>
                    <a:lnTo>
                      <a:pt x="91" y="253"/>
                    </a:lnTo>
                    <a:lnTo>
                      <a:pt x="97" y="285"/>
                    </a:lnTo>
                    <a:lnTo>
                      <a:pt x="107" y="316"/>
                    </a:lnTo>
                    <a:lnTo>
                      <a:pt x="114" y="329"/>
                    </a:lnTo>
                    <a:lnTo>
                      <a:pt x="119" y="340"/>
                    </a:lnTo>
                    <a:lnTo>
                      <a:pt x="122" y="348"/>
                    </a:lnTo>
                    <a:lnTo>
                      <a:pt x="125" y="354"/>
                    </a:lnTo>
                    <a:lnTo>
                      <a:pt x="127" y="360"/>
                    </a:lnTo>
                    <a:lnTo>
                      <a:pt x="130" y="366"/>
                    </a:lnTo>
                    <a:lnTo>
                      <a:pt x="133" y="373"/>
                    </a:lnTo>
                    <a:lnTo>
                      <a:pt x="138" y="383"/>
                    </a:lnTo>
                    <a:lnTo>
                      <a:pt x="143" y="395"/>
                    </a:lnTo>
                    <a:lnTo>
                      <a:pt x="151" y="413"/>
                    </a:lnTo>
                    <a:lnTo>
                      <a:pt x="151" y="432"/>
                    </a:lnTo>
                    <a:lnTo>
                      <a:pt x="153" y="464"/>
                    </a:lnTo>
                    <a:lnTo>
                      <a:pt x="161" y="495"/>
                    </a:lnTo>
                    <a:lnTo>
                      <a:pt x="173" y="523"/>
                    </a:lnTo>
                    <a:lnTo>
                      <a:pt x="189" y="549"/>
                    </a:lnTo>
                    <a:lnTo>
                      <a:pt x="208" y="572"/>
                    </a:lnTo>
                    <a:lnTo>
                      <a:pt x="231" y="592"/>
                    </a:lnTo>
                    <a:lnTo>
                      <a:pt x="257" y="651"/>
                    </a:lnTo>
                    <a:lnTo>
                      <a:pt x="257" y="804"/>
                    </a:lnTo>
                    <a:lnTo>
                      <a:pt x="236" y="786"/>
                    </a:lnTo>
                    <a:lnTo>
                      <a:pt x="212" y="773"/>
                    </a:lnTo>
                    <a:lnTo>
                      <a:pt x="186" y="761"/>
                    </a:lnTo>
                    <a:lnTo>
                      <a:pt x="157" y="755"/>
                    </a:lnTo>
                    <a:lnTo>
                      <a:pt x="128" y="753"/>
                    </a:lnTo>
                    <a:lnTo>
                      <a:pt x="0" y="75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 name="Rectangle 1286"/>
              <p:cNvSpPr>
                <a:spLocks noChangeArrowheads="1"/>
              </p:cNvSpPr>
              <p:nvPr/>
            </p:nvSpPr>
            <p:spPr bwMode="auto">
              <a:xfrm>
                <a:off x="450850" y="6321425"/>
                <a:ext cx="4762" cy="619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46" name="Freeform 1287"/>
              <p:cNvSpPr>
                <a:spLocks/>
              </p:cNvSpPr>
              <p:nvPr/>
            </p:nvSpPr>
            <p:spPr bwMode="auto">
              <a:xfrm>
                <a:off x="514350" y="6284913"/>
                <a:ext cx="7937" cy="4763"/>
              </a:xfrm>
              <a:custGeom>
                <a:avLst/>
                <a:gdLst>
                  <a:gd name="T0" fmla="*/ 0 w 89"/>
                  <a:gd name="T1" fmla="*/ 0 h 55"/>
                  <a:gd name="T2" fmla="*/ 89 w 89"/>
                  <a:gd name="T3" fmla="*/ 55 h 55"/>
                  <a:gd name="T4" fmla="*/ 86 w 89"/>
                  <a:gd name="T5" fmla="*/ 55 h 55"/>
                  <a:gd name="T6" fmla="*/ 83 w 89"/>
                  <a:gd name="T7" fmla="*/ 55 h 55"/>
                  <a:gd name="T8" fmla="*/ 79 w 89"/>
                  <a:gd name="T9" fmla="*/ 55 h 55"/>
                  <a:gd name="T10" fmla="*/ 73 w 89"/>
                  <a:gd name="T11" fmla="*/ 55 h 55"/>
                  <a:gd name="T12" fmla="*/ 62 w 89"/>
                  <a:gd name="T13" fmla="*/ 55 h 55"/>
                  <a:gd name="T14" fmla="*/ 48 w 89"/>
                  <a:gd name="T15" fmla="*/ 55 h 55"/>
                  <a:gd name="T16" fmla="*/ 27 w 89"/>
                  <a:gd name="T17" fmla="*/ 55 h 55"/>
                  <a:gd name="T18" fmla="*/ 0 w 89"/>
                  <a:gd name="T19" fmla="*/ 55 h 55"/>
                  <a:gd name="T20" fmla="*/ 0 w 89"/>
                  <a:gd name="T21"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9" h="55">
                    <a:moveTo>
                      <a:pt x="0" y="0"/>
                    </a:moveTo>
                    <a:lnTo>
                      <a:pt x="89" y="55"/>
                    </a:lnTo>
                    <a:lnTo>
                      <a:pt x="86" y="55"/>
                    </a:lnTo>
                    <a:lnTo>
                      <a:pt x="83" y="55"/>
                    </a:lnTo>
                    <a:lnTo>
                      <a:pt x="79" y="55"/>
                    </a:lnTo>
                    <a:lnTo>
                      <a:pt x="73" y="55"/>
                    </a:lnTo>
                    <a:lnTo>
                      <a:pt x="62" y="55"/>
                    </a:lnTo>
                    <a:lnTo>
                      <a:pt x="48" y="55"/>
                    </a:lnTo>
                    <a:lnTo>
                      <a:pt x="27" y="55"/>
                    </a:lnTo>
                    <a:lnTo>
                      <a:pt x="0" y="55"/>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 name="Freeform 1288"/>
              <p:cNvSpPr>
                <a:spLocks/>
              </p:cNvSpPr>
              <p:nvPr/>
            </p:nvSpPr>
            <p:spPr bwMode="auto">
              <a:xfrm>
                <a:off x="352425" y="6192838"/>
                <a:ext cx="44450" cy="44450"/>
              </a:xfrm>
              <a:custGeom>
                <a:avLst/>
                <a:gdLst>
                  <a:gd name="T0" fmla="*/ 262 w 524"/>
                  <a:gd name="T1" fmla="*/ 0 h 527"/>
                  <a:gd name="T2" fmla="*/ 301 w 524"/>
                  <a:gd name="T3" fmla="*/ 2 h 527"/>
                  <a:gd name="T4" fmla="*/ 337 w 524"/>
                  <a:gd name="T5" fmla="*/ 11 h 527"/>
                  <a:gd name="T6" fmla="*/ 373 w 524"/>
                  <a:gd name="T7" fmla="*/ 24 h 527"/>
                  <a:gd name="T8" fmla="*/ 405 w 524"/>
                  <a:gd name="T9" fmla="*/ 42 h 527"/>
                  <a:gd name="T10" fmla="*/ 434 w 524"/>
                  <a:gd name="T11" fmla="*/ 64 h 527"/>
                  <a:gd name="T12" fmla="*/ 460 w 524"/>
                  <a:gd name="T13" fmla="*/ 90 h 527"/>
                  <a:gd name="T14" fmla="*/ 482 w 524"/>
                  <a:gd name="T15" fmla="*/ 120 h 527"/>
                  <a:gd name="T16" fmla="*/ 500 w 524"/>
                  <a:gd name="T17" fmla="*/ 152 h 527"/>
                  <a:gd name="T18" fmla="*/ 513 w 524"/>
                  <a:gd name="T19" fmla="*/ 188 h 527"/>
                  <a:gd name="T20" fmla="*/ 522 w 524"/>
                  <a:gd name="T21" fmla="*/ 224 h 527"/>
                  <a:gd name="T22" fmla="*/ 524 w 524"/>
                  <a:gd name="T23" fmla="*/ 263 h 527"/>
                  <a:gd name="T24" fmla="*/ 522 w 524"/>
                  <a:gd name="T25" fmla="*/ 303 h 527"/>
                  <a:gd name="T26" fmla="*/ 513 w 524"/>
                  <a:gd name="T27" fmla="*/ 340 h 527"/>
                  <a:gd name="T28" fmla="*/ 500 w 524"/>
                  <a:gd name="T29" fmla="*/ 375 h 527"/>
                  <a:gd name="T30" fmla="*/ 482 w 524"/>
                  <a:gd name="T31" fmla="*/ 407 h 527"/>
                  <a:gd name="T32" fmla="*/ 460 w 524"/>
                  <a:gd name="T33" fmla="*/ 437 h 527"/>
                  <a:gd name="T34" fmla="*/ 434 w 524"/>
                  <a:gd name="T35" fmla="*/ 462 h 527"/>
                  <a:gd name="T36" fmla="*/ 405 w 524"/>
                  <a:gd name="T37" fmla="*/ 485 h 527"/>
                  <a:gd name="T38" fmla="*/ 373 w 524"/>
                  <a:gd name="T39" fmla="*/ 503 h 527"/>
                  <a:gd name="T40" fmla="*/ 337 w 524"/>
                  <a:gd name="T41" fmla="*/ 516 h 527"/>
                  <a:gd name="T42" fmla="*/ 301 w 524"/>
                  <a:gd name="T43" fmla="*/ 524 h 527"/>
                  <a:gd name="T44" fmla="*/ 262 w 524"/>
                  <a:gd name="T45" fmla="*/ 527 h 527"/>
                  <a:gd name="T46" fmla="*/ 224 w 524"/>
                  <a:gd name="T47" fmla="*/ 524 h 527"/>
                  <a:gd name="T48" fmla="*/ 186 w 524"/>
                  <a:gd name="T49" fmla="*/ 516 h 527"/>
                  <a:gd name="T50" fmla="*/ 152 w 524"/>
                  <a:gd name="T51" fmla="*/ 503 h 527"/>
                  <a:gd name="T52" fmla="*/ 119 w 524"/>
                  <a:gd name="T53" fmla="*/ 485 h 527"/>
                  <a:gd name="T54" fmla="*/ 90 w 524"/>
                  <a:gd name="T55" fmla="*/ 462 h 527"/>
                  <a:gd name="T56" fmla="*/ 64 w 524"/>
                  <a:gd name="T57" fmla="*/ 437 h 527"/>
                  <a:gd name="T58" fmla="*/ 42 w 524"/>
                  <a:gd name="T59" fmla="*/ 407 h 527"/>
                  <a:gd name="T60" fmla="*/ 24 w 524"/>
                  <a:gd name="T61" fmla="*/ 375 h 527"/>
                  <a:gd name="T62" fmla="*/ 11 w 524"/>
                  <a:gd name="T63" fmla="*/ 340 h 527"/>
                  <a:gd name="T64" fmla="*/ 3 w 524"/>
                  <a:gd name="T65" fmla="*/ 303 h 527"/>
                  <a:gd name="T66" fmla="*/ 0 w 524"/>
                  <a:gd name="T67" fmla="*/ 263 h 527"/>
                  <a:gd name="T68" fmla="*/ 3 w 524"/>
                  <a:gd name="T69" fmla="*/ 224 h 527"/>
                  <a:gd name="T70" fmla="*/ 11 w 524"/>
                  <a:gd name="T71" fmla="*/ 188 h 527"/>
                  <a:gd name="T72" fmla="*/ 24 w 524"/>
                  <a:gd name="T73" fmla="*/ 152 h 527"/>
                  <a:gd name="T74" fmla="*/ 42 w 524"/>
                  <a:gd name="T75" fmla="*/ 120 h 527"/>
                  <a:gd name="T76" fmla="*/ 64 w 524"/>
                  <a:gd name="T77" fmla="*/ 90 h 527"/>
                  <a:gd name="T78" fmla="*/ 90 w 524"/>
                  <a:gd name="T79" fmla="*/ 64 h 527"/>
                  <a:gd name="T80" fmla="*/ 119 w 524"/>
                  <a:gd name="T81" fmla="*/ 42 h 527"/>
                  <a:gd name="T82" fmla="*/ 152 w 524"/>
                  <a:gd name="T83" fmla="*/ 24 h 527"/>
                  <a:gd name="T84" fmla="*/ 186 w 524"/>
                  <a:gd name="T85" fmla="*/ 11 h 527"/>
                  <a:gd name="T86" fmla="*/ 224 w 524"/>
                  <a:gd name="T87" fmla="*/ 2 h 527"/>
                  <a:gd name="T88" fmla="*/ 262 w 524"/>
                  <a:gd name="T89" fmla="*/ 0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4" h="527">
                    <a:moveTo>
                      <a:pt x="262" y="0"/>
                    </a:moveTo>
                    <a:lnTo>
                      <a:pt x="301" y="2"/>
                    </a:lnTo>
                    <a:lnTo>
                      <a:pt x="337" y="11"/>
                    </a:lnTo>
                    <a:lnTo>
                      <a:pt x="373" y="24"/>
                    </a:lnTo>
                    <a:lnTo>
                      <a:pt x="405" y="42"/>
                    </a:lnTo>
                    <a:lnTo>
                      <a:pt x="434" y="64"/>
                    </a:lnTo>
                    <a:lnTo>
                      <a:pt x="460" y="90"/>
                    </a:lnTo>
                    <a:lnTo>
                      <a:pt x="482" y="120"/>
                    </a:lnTo>
                    <a:lnTo>
                      <a:pt x="500" y="152"/>
                    </a:lnTo>
                    <a:lnTo>
                      <a:pt x="513" y="188"/>
                    </a:lnTo>
                    <a:lnTo>
                      <a:pt x="522" y="224"/>
                    </a:lnTo>
                    <a:lnTo>
                      <a:pt x="524" y="263"/>
                    </a:lnTo>
                    <a:lnTo>
                      <a:pt x="522" y="303"/>
                    </a:lnTo>
                    <a:lnTo>
                      <a:pt x="513" y="340"/>
                    </a:lnTo>
                    <a:lnTo>
                      <a:pt x="500" y="375"/>
                    </a:lnTo>
                    <a:lnTo>
                      <a:pt x="482" y="407"/>
                    </a:lnTo>
                    <a:lnTo>
                      <a:pt x="460" y="437"/>
                    </a:lnTo>
                    <a:lnTo>
                      <a:pt x="434" y="462"/>
                    </a:lnTo>
                    <a:lnTo>
                      <a:pt x="405" y="485"/>
                    </a:lnTo>
                    <a:lnTo>
                      <a:pt x="373" y="503"/>
                    </a:lnTo>
                    <a:lnTo>
                      <a:pt x="337" y="516"/>
                    </a:lnTo>
                    <a:lnTo>
                      <a:pt x="301" y="524"/>
                    </a:lnTo>
                    <a:lnTo>
                      <a:pt x="262" y="527"/>
                    </a:lnTo>
                    <a:lnTo>
                      <a:pt x="224" y="524"/>
                    </a:lnTo>
                    <a:lnTo>
                      <a:pt x="186" y="516"/>
                    </a:lnTo>
                    <a:lnTo>
                      <a:pt x="152" y="503"/>
                    </a:lnTo>
                    <a:lnTo>
                      <a:pt x="119" y="485"/>
                    </a:lnTo>
                    <a:lnTo>
                      <a:pt x="90" y="462"/>
                    </a:lnTo>
                    <a:lnTo>
                      <a:pt x="64" y="437"/>
                    </a:lnTo>
                    <a:lnTo>
                      <a:pt x="42" y="407"/>
                    </a:lnTo>
                    <a:lnTo>
                      <a:pt x="24" y="375"/>
                    </a:lnTo>
                    <a:lnTo>
                      <a:pt x="11" y="340"/>
                    </a:lnTo>
                    <a:lnTo>
                      <a:pt x="3" y="303"/>
                    </a:lnTo>
                    <a:lnTo>
                      <a:pt x="0" y="263"/>
                    </a:lnTo>
                    <a:lnTo>
                      <a:pt x="3" y="224"/>
                    </a:lnTo>
                    <a:lnTo>
                      <a:pt x="11" y="188"/>
                    </a:lnTo>
                    <a:lnTo>
                      <a:pt x="24" y="152"/>
                    </a:lnTo>
                    <a:lnTo>
                      <a:pt x="42" y="120"/>
                    </a:lnTo>
                    <a:lnTo>
                      <a:pt x="64" y="90"/>
                    </a:lnTo>
                    <a:lnTo>
                      <a:pt x="90" y="64"/>
                    </a:lnTo>
                    <a:lnTo>
                      <a:pt x="119" y="42"/>
                    </a:lnTo>
                    <a:lnTo>
                      <a:pt x="152" y="24"/>
                    </a:lnTo>
                    <a:lnTo>
                      <a:pt x="186" y="11"/>
                    </a:lnTo>
                    <a:lnTo>
                      <a:pt x="224" y="2"/>
                    </a:lnTo>
                    <a:lnTo>
                      <a:pt x="26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 name="Freeform 1289"/>
              <p:cNvSpPr>
                <a:spLocks/>
              </p:cNvSpPr>
              <p:nvPr/>
            </p:nvSpPr>
            <p:spPr bwMode="auto">
              <a:xfrm>
                <a:off x="547688" y="6196013"/>
                <a:ext cx="42862" cy="42863"/>
              </a:xfrm>
              <a:custGeom>
                <a:avLst/>
                <a:gdLst>
                  <a:gd name="T0" fmla="*/ 255 w 508"/>
                  <a:gd name="T1" fmla="*/ 0 h 511"/>
                  <a:gd name="T2" fmla="*/ 292 w 508"/>
                  <a:gd name="T3" fmla="*/ 4 h 511"/>
                  <a:gd name="T4" fmla="*/ 328 w 508"/>
                  <a:gd name="T5" fmla="*/ 11 h 511"/>
                  <a:gd name="T6" fmla="*/ 361 w 508"/>
                  <a:gd name="T7" fmla="*/ 25 h 511"/>
                  <a:gd name="T8" fmla="*/ 392 w 508"/>
                  <a:gd name="T9" fmla="*/ 41 h 511"/>
                  <a:gd name="T10" fmla="*/ 420 w 508"/>
                  <a:gd name="T11" fmla="*/ 63 h 511"/>
                  <a:gd name="T12" fmla="*/ 445 w 508"/>
                  <a:gd name="T13" fmla="*/ 88 h 511"/>
                  <a:gd name="T14" fmla="*/ 467 w 508"/>
                  <a:gd name="T15" fmla="*/ 117 h 511"/>
                  <a:gd name="T16" fmla="*/ 485 w 508"/>
                  <a:gd name="T17" fmla="*/ 148 h 511"/>
                  <a:gd name="T18" fmla="*/ 497 w 508"/>
                  <a:gd name="T19" fmla="*/ 182 h 511"/>
                  <a:gd name="T20" fmla="*/ 505 w 508"/>
                  <a:gd name="T21" fmla="*/ 217 h 511"/>
                  <a:gd name="T22" fmla="*/ 508 w 508"/>
                  <a:gd name="T23" fmla="*/ 255 h 511"/>
                  <a:gd name="T24" fmla="*/ 505 w 508"/>
                  <a:gd name="T25" fmla="*/ 293 h 511"/>
                  <a:gd name="T26" fmla="*/ 497 w 508"/>
                  <a:gd name="T27" fmla="*/ 330 h 511"/>
                  <a:gd name="T28" fmla="*/ 485 w 508"/>
                  <a:gd name="T29" fmla="*/ 363 h 511"/>
                  <a:gd name="T30" fmla="*/ 467 w 508"/>
                  <a:gd name="T31" fmla="*/ 395 h 511"/>
                  <a:gd name="T32" fmla="*/ 445 w 508"/>
                  <a:gd name="T33" fmla="*/ 423 h 511"/>
                  <a:gd name="T34" fmla="*/ 420 w 508"/>
                  <a:gd name="T35" fmla="*/ 448 h 511"/>
                  <a:gd name="T36" fmla="*/ 392 w 508"/>
                  <a:gd name="T37" fmla="*/ 470 h 511"/>
                  <a:gd name="T38" fmla="*/ 361 w 508"/>
                  <a:gd name="T39" fmla="*/ 487 h 511"/>
                  <a:gd name="T40" fmla="*/ 328 w 508"/>
                  <a:gd name="T41" fmla="*/ 500 h 511"/>
                  <a:gd name="T42" fmla="*/ 292 w 508"/>
                  <a:gd name="T43" fmla="*/ 508 h 511"/>
                  <a:gd name="T44" fmla="*/ 255 w 508"/>
                  <a:gd name="T45" fmla="*/ 511 h 511"/>
                  <a:gd name="T46" fmla="*/ 217 w 508"/>
                  <a:gd name="T47" fmla="*/ 508 h 511"/>
                  <a:gd name="T48" fmla="*/ 181 w 508"/>
                  <a:gd name="T49" fmla="*/ 500 h 511"/>
                  <a:gd name="T50" fmla="*/ 147 w 508"/>
                  <a:gd name="T51" fmla="*/ 487 h 511"/>
                  <a:gd name="T52" fmla="*/ 116 w 508"/>
                  <a:gd name="T53" fmla="*/ 470 h 511"/>
                  <a:gd name="T54" fmla="*/ 88 w 508"/>
                  <a:gd name="T55" fmla="*/ 448 h 511"/>
                  <a:gd name="T56" fmla="*/ 63 w 508"/>
                  <a:gd name="T57" fmla="*/ 423 h 511"/>
                  <a:gd name="T58" fmla="*/ 42 w 508"/>
                  <a:gd name="T59" fmla="*/ 395 h 511"/>
                  <a:gd name="T60" fmla="*/ 24 w 508"/>
                  <a:gd name="T61" fmla="*/ 363 h 511"/>
                  <a:gd name="T62" fmla="*/ 12 w 508"/>
                  <a:gd name="T63" fmla="*/ 330 h 511"/>
                  <a:gd name="T64" fmla="*/ 3 w 508"/>
                  <a:gd name="T65" fmla="*/ 293 h 511"/>
                  <a:gd name="T66" fmla="*/ 0 w 508"/>
                  <a:gd name="T67" fmla="*/ 255 h 511"/>
                  <a:gd name="T68" fmla="*/ 3 w 508"/>
                  <a:gd name="T69" fmla="*/ 217 h 511"/>
                  <a:gd name="T70" fmla="*/ 12 w 508"/>
                  <a:gd name="T71" fmla="*/ 182 h 511"/>
                  <a:gd name="T72" fmla="*/ 24 w 508"/>
                  <a:gd name="T73" fmla="*/ 148 h 511"/>
                  <a:gd name="T74" fmla="*/ 42 w 508"/>
                  <a:gd name="T75" fmla="*/ 117 h 511"/>
                  <a:gd name="T76" fmla="*/ 63 w 508"/>
                  <a:gd name="T77" fmla="*/ 88 h 511"/>
                  <a:gd name="T78" fmla="*/ 88 w 508"/>
                  <a:gd name="T79" fmla="*/ 63 h 511"/>
                  <a:gd name="T80" fmla="*/ 116 w 508"/>
                  <a:gd name="T81" fmla="*/ 41 h 511"/>
                  <a:gd name="T82" fmla="*/ 147 w 508"/>
                  <a:gd name="T83" fmla="*/ 25 h 511"/>
                  <a:gd name="T84" fmla="*/ 181 w 508"/>
                  <a:gd name="T85" fmla="*/ 11 h 511"/>
                  <a:gd name="T86" fmla="*/ 217 w 508"/>
                  <a:gd name="T87" fmla="*/ 4 h 511"/>
                  <a:gd name="T88" fmla="*/ 255 w 508"/>
                  <a:gd name="T89" fmla="*/ 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8" h="511">
                    <a:moveTo>
                      <a:pt x="255" y="0"/>
                    </a:moveTo>
                    <a:lnTo>
                      <a:pt x="292" y="4"/>
                    </a:lnTo>
                    <a:lnTo>
                      <a:pt x="328" y="11"/>
                    </a:lnTo>
                    <a:lnTo>
                      <a:pt x="361" y="25"/>
                    </a:lnTo>
                    <a:lnTo>
                      <a:pt x="392" y="41"/>
                    </a:lnTo>
                    <a:lnTo>
                      <a:pt x="420" y="63"/>
                    </a:lnTo>
                    <a:lnTo>
                      <a:pt x="445" y="88"/>
                    </a:lnTo>
                    <a:lnTo>
                      <a:pt x="467" y="117"/>
                    </a:lnTo>
                    <a:lnTo>
                      <a:pt x="485" y="148"/>
                    </a:lnTo>
                    <a:lnTo>
                      <a:pt x="497" y="182"/>
                    </a:lnTo>
                    <a:lnTo>
                      <a:pt x="505" y="217"/>
                    </a:lnTo>
                    <a:lnTo>
                      <a:pt x="508" y="255"/>
                    </a:lnTo>
                    <a:lnTo>
                      <a:pt x="505" y="293"/>
                    </a:lnTo>
                    <a:lnTo>
                      <a:pt x="497" y="330"/>
                    </a:lnTo>
                    <a:lnTo>
                      <a:pt x="485" y="363"/>
                    </a:lnTo>
                    <a:lnTo>
                      <a:pt x="467" y="395"/>
                    </a:lnTo>
                    <a:lnTo>
                      <a:pt x="445" y="423"/>
                    </a:lnTo>
                    <a:lnTo>
                      <a:pt x="420" y="448"/>
                    </a:lnTo>
                    <a:lnTo>
                      <a:pt x="392" y="470"/>
                    </a:lnTo>
                    <a:lnTo>
                      <a:pt x="361" y="487"/>
                    </a:lnTo>
                    <a:lnTo>
                      <a:pt x="328" y="500"/>
                    </a:lnTo>
                    <a:lnTo>
                      <a:pt x="292" y="508"/>
                    </a:lnTo>
                    <a:lnTo>
                      <a:pt x="255" y="511"/>
                    </a:lnTo>
                    <a:lnTo>
                      <a:pt x="217" y="508"/>
                    </a:lnTo>
                    <a:lnTo>
                      <a:pt x="181" y="500"/>
                    </a:lnTo>
                    <a:lnTo>
                      <a:pt x="147" y="487"/>
                    </a:lnTo>
                    <a:lnTo>
                      <a:pt x="116" y="470"/>
                    </a:lnTo>
                    <a:lnTo>
                      <a:pt x="88" y="448"/>
                    </a:lnTo>
                    <a:lnTo>
                      <a:pt x="63" y="423"/>
                    </a:lnTo>
                    <a:lnTo>
                      <a:pt x="42" y="395"/>
                    </a:lnTo>
                    <a:lnTo>
                      <a:pt x="24" y="363"/>
                    </a:lnTo>
                    <a:lnTo>
                      <a:pt x="12" y="330"/>
                    </a:lnTo>
                    <a:lnTo>
                      <a:pt x="3" y="293"/>
                    </a:lnTo>
                    <a:lnTo>
                      <a:pt x="0" y="255"/>
                    </a:lnTo>
                    <a:lnTo>
                      <a:pt x="3" y="217"/>
                    </a:lnTo>
                    <a:lnTo>
                      <a:pt x="12" y="182"/>
                    </a:lnTo>
                    <a:lnTo>
                      <a:pt x="24" y="148"/>
                    </a:lnTo>
                    <a:lnTo>
                      <a:pt x="42" y="117"/>
                    </a:lnTo>
                    <a:lnTo>
                      <a:pt x="63" y="88"/>
                    </a:lnTo>
                    <a:lnTo>
                      <a:pt x="88" y="63"/>
                    </a:lnTo>
                    <a:lnTo>
                      <a:pt x="116" y="41"/>
                    </a:lnTo>
                    <a:lnTo>
                      <a:pt x="147" y="25"/>
                    </a:lnTo>
                    <a:lnTo>
                      <a:pt x="181" y="11"/>
                    </a:lnTo>
                    <a:lnTo>
                      <a:pt x="217" y="4"/>
                    </a:lnTo>
                    <a:lnTo>
                      <a:pt x="25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 name="Freeform 1290"/>
              <p:cNvSpPr>
                <a:spLocks/>
              </p:cNvSpPr>
              <p:nvPr/>
            </p:nvSpPr>
            <p:spPr bwMode="auto">
              <a:xfrm>
                <a:off x="495300" y="6246813"/>
                <a:ext cx="120650" cy="165100"/>
              </a:xfrm>
              <a:custGeom>
                <a:avLst/>
                <a:gdLst>
                  <a:gd name="T0" fmla="*/ 1066 w 1434"/>
                  <a:gd name="T1" fmla="*/ 25 h 1965"/>
                  <a:gd name="T2" fmla="*/ 1139 w 1434"/>
                  <a:gd name="T3" fmla="*/ 65 h 1965"/>
                  <a:gd name="T4" fmla="*/ 1183 w 1434"/>
                  <a:gd name="T5" fmla="*/ 137 h 1965"/>
                  <a:gd name="T6" fmla="*/ 1130 w 1434"/>
                  <a:gd name="T7" fmla="*/ 1082 h 1965"/>
                  <a:gd name="T8" fmla="*/ 1270 w 1434"/>
                  <a:gd name="T9" fmla="*/ 224 h 1965"/>
                  <a:gd name="T10" fmla="*/ 1309 w 1434"/>
                  <a:gd name="T11" fmla="*/ 173 h 1965"/>
                  <a:gd name="T12" fmla="*/ 1373 w 1434"/>
                  <a:gd name="T13" fmla="*/ 165 h 1965"/>
                  <a:gd name="T14" fmla="*/ 1423 w 1434"/>
                  <a:gd name="T15" fmla="*/ 204 h 1965"/>
                  <a:gd name="T16" fmla="*/ 1434 w 1434"/>
                  <a:gd name="T17" fmla="*/ 1830 h 1965"/>
                  <a:gd name="T18" fmla="*/ 1410 w 1434"/>
                  <a:gd name="T19" fmla="*/ 1890 h 1965"/>
                  <a:gd name="T20" fmla="*/ 1350 w 1434"/>
                  <a:gd name="T21" fmla="*/ 1914 h 1965"/>
                  <a:gd name="T22" fmla="*/ 1292 w 1434"/>
                  <a:gd name="T23" fmla="*/ 1890 h 1965"/>
                  <a:gd name="T24" fmla="*/ 1267 w 1434"/>
                  <a:gd name="T25" fmla="*/ 1830 h 1965"/>
                  <a:gd name="T26" fmla="*/ 726 w 1434"/>
                  <a:gd name="T27" fmla="*/ 1637 h 1965"/>
                  <a:gd name="T28" fmla="*/ 696 w 1434"/>
                  <a:gd name="T29" fmla="*/ 1569 h 1965"/>
                  <a:gd name="T30" fmla="*/ 666 w 1434"/>
                  <a:gd name="T31" fmla="*/ 1502 h 1965"/>
                  <a:gd name="T32" fmla="*/ 628 w 1434"/>
                  <a:gd name="T33" fmla="*/ 1417 h 1965"/>
                  <a:gd name="T34" fmla="*/ 575 w 1434"/>
                  <a:gd name="T35" fmla="*/ 1298 h 1965"/>
                  <a:gd name="T36" fmla="*/ 1267 w 1434"/>
                  <a:gd name="T37" fmla="*/ 1412 h 1965"/>
                  <a:gd name="T38" fmla="*/ 1105 w 1434"/>
                  <a:gd name="T39" fmla="*/ 1250 h 1965"/>
                  <a:gd name="T40" fmla="*/ 917 w 1434"/>
                  <a:gd name="T41" fmla="*/ 1250 h 1965"/>
                  <a:gd name="T42" fmla="*/ 781 w 1434"/>
                  <a:gd name="T43" fmla="*/ 1250 h 1965"/>
                  <a:gd name="T44" fmla="*/ 689 w 1434"/>
                  <a:gd name="T45" fmla="*/ 1250 h 1965"/>
                  <a:gd name="T46" fmla="*/ 626 w 1434"/>
                  <a:gd name="T47" fmla="*/ 1251 h 1965"/>
                  <a:gd name="T48" fmla="*/ 584 w 1434"/>
                  <a:gd name="T49" fmla="*/ 1252 h 1965"/>
                  <a:gd name="T50" fmla="*/ 551 w 1434"/>
                  <a:gd name="T51" fmla="*/ 1254 h 1965"/>
                  <a:gd name="T52" fmla="*/ 516 w 1434"/>
                  <a:gd name="T53" fmla="*/ 1256 h 1965"/>
                  <a:gd name="T54" fmla="*/ 466 w 1434"/>
                  <a:gd name="T55" fmla="*/ 1260 h 1965"/>
                  <a:gd name="T56" fmla="*/ 683 w 1434"/>
                  <a:gd name="T57" fmla="*/ 1803 h 1965"/>
                  <a:gd name="T58" fmla="*/ 677 w 1434"/>
                  <a:gd name="T59" fmla="*/ 1879 h 1965"/>
                  <a:gd name="T60" fmla="*/ 631 w 1434"/>
                  <a:gd name="T61" fmla="*/ 1939 h 1965"/>
                  <a:gd name="T62" fmla="*/ 557 w 1434"/>
                  <a:gd name="T63" fmla="*/ 1965 h 1965"/>
                  <a:gd name="T64" fmla="*/ 485 w 1434"/>
                  <a:gd name="T65" fmla="*/ 1945 h 1965"/>
                  <a:gd name="T66" fmla="*/ 434 w 1434"/>
                  <a:gd name="T67" fmla="*/ 1886 h 1965"/>
                  <a:gd name="T68" fmla="*/ 115 w 1434"/>
                  <a:gd name="T69" fmla="*/ 1149 h 1965"/>
                  <a:gd name="T70" fmla="*/ 134 w 1434"/>
                  <a:gd name="T71" fmla="*/ 1077 h 1965"/>
                  <a:gd name="T72" fmla="*/ 188 w 1434"/>
                  <a:gd name="T73" fmla="*/ 1025 h 1965"/>
                  <a:gd name="T74" fmla="*/ 792 w 1434"/>
                  <a:gd name="T75" fmla="*/ 970 h 1965"/>
                  <a:gd name="T76" fmla="*/ 546 w 1434"/>
                  <a:gd name="T77" fmla="*/ 576 h 1965"/>
                  <a:gd name="T78" fmla="*/ 554 w 1434"/>
                  <a:gd name="T79" fmla="*/ 572 h 1965"/>
                  <a:gd name="T80" fmla="*/ 566 w 1434"/>
                  <a:gd name="T81" fmla="*/ 564 h 1965"/>
                  <a:gd name="T82" fmla="*/ 585 w 1434"/>
                  <a:gd name="T83" fmla="*/ 549 h 1965"/>
                  <a:gd name="T84" fmla="*/ 620 w 1434"/>
                  <a:gd name="T85" fmla="*/ 521 h 1965"/>
                  <a:gd name="T86" fmla="*/ 673 w 1434"/>
                  <a:gd name="T87" fmla="*/ 476 h 1965"/>
                  <a:gd name="T88" fmla="*/ 752 w 1434"/>
                  <a:gd name="T89" fmla="*/ 409 h 1965"/>
                  <a:gd name="T90" fmla="*/ 862 w 1434"/>
                  <a:gd name="T91" fmla="*/ 317 h 1965"/>
                  <a:gd name="T92" fmla="*/ 507 w 1434"/>
                  <a:gd name="T93" fmla="*/ 465 h 1965"/>
                  <a:gd name="T94" fmla="*/ 445 w 1434"/>
                  <a:gd name="T95" fmla="*/ 460 h 1965"/>
                  <a:gd name="T96" fmla="*/ 35 w 1434"/>
                  <a:gd name="T97" fmla="*/ 208 h 1965"/>
                  <a:gd name="T98" fmla="*/ 3 w 1434"/>
                  <a:gd name="T99" fmla="*/ 153 h 1965"/>
                  <a:gd name="T100" fmla="*/ 6 w 1434"/>
                  <a:gd name="T101" fmla="*/ 90 h 1965"/>
                  <a:gd name="T102" fmla="*/ 46 w 1434"/>
                  <a:gd name="T103" fmla="*/ 37 h 1965"/>
                  <a:gd name="T104" fmla="*/ 105 w 1434"/>
                  <a:gd name="T105" fmla="*/ 16 h 1965"/>
                  <a:gd name="T106" fmla="*/ 167 w 1434"/>
                  <a:gd name="T107" fmla="*/ 33 h 1965"/>
                  <a:gd name="T108" fmla="*/ 576 w 1434"/>
                  <a:gd name="T109" fmla="*/ 123 h 1965"/>
                  <a:gd name="T110" fmla="*/ 617 w 1434"/>
                  <a:gd name="T111" fmla="*/ 50 h 1965"/>
                  <a:gd name="T112" fmla="*/ 688 w 1434"/>
                  <a:gd name="T113" fmla="*/ 7 h 1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34" h="1965">
                    <a:moveTo>
                      <a:pt x="745" y="0"/>
                    </a:moveTo>
                    <a:lnTo>
                      <a:pt x="1037" y="20"/>
                    </a:lnTo>
                    <a:lnTo>
                      <a:pt x="1066" y="25"/>
                    </a:lnTo>
                    <a:lnTo>
                      <a:pt x="1093" y="34"/>
                    </a:lnTo>
                    <a:lnTo>
                      <a:pt x="1117" y="48"/>
                    </a:lnTo>
                    <a:lnTo>
                      <a:pt x="1139" y="65"/>
                    </a:lnTo>
                    <a:lnTo>
                      <a:pt x="1158" y="86"/>
                    </a:lnTo>
                    <a:lnTo>
                      <a:pt x="1172" y="111"/>
                    </a:lnTo>
                    <a:lnTo>
                      <a:pt x="1183" y="137"/>
                    </a:lnTo>
                    <a:lnTo>
                      <a:pt x="1188" y="165"/>
                    </a:lnTo>
                    <a:lnTo>
                      <a:pt x="1189" y="195"/>
                    </a:lnTo>
                    <a:lnTo>
                      <a:pt x="1130" y="1082"/>
                    </a:lnTo>
                    <a:lnTo>
                      <a:pt x="1267" y="1082"/>
                    </a:lnTo>
                    <a:lnTo>
                      <a:pt x="1267" y="247"/>
                    </a:lnTo>
                    <a:lnTo>
                      <a:pt x="1270" y="224"/>
                    </a:lnTo>
                    <a:lnTo>
                      <a:pt x="1278" y="204"/>
                    </a:lnTo>
                    <a:lnTo>
                      <a:pt x="1292" y="187"/>
                    </a:lnTo>
                    <a:lnTo>
                      <a:pt x="1309" y="173"/>
                    </a:lnTo>
                    <a:lnTo>
                      <a:pt x="1328" y="165"/>
                    </a:lnTo>
                    <a:lnTo>
                      <a:pt x="1350" y="163"/>
                    </a:lnTo>
                    <a:lnTo>
                      <a:pt x="1373" y="165"/>
                    </a:lnTo>
                    <a:lnTo>
                      <a:pt x="1393" y="173"/>
                    </a:lnTo>
                    <a:lnTo>
                      <a:pt x="1410" y="187"/>
                    </a:lnTo>
                    <a:lnTo>
                      <a:pt x="1423" y="204"/>
                    </a:lnTo>
                    <a:lnTo>
                      <a:pt x="1432" y="224"/>
                    </a:lnTo>
                    <a:lnTo>
                      <a:pt x="1434" y="247"/>
                    </a:lnTo>
                    <a:lnTo>
                      <a:pt x="1434" y="1830"/>
                    </a:lnTo>
                    <a:lnTo>
                      <a:pt x="1432" y="1852"/>
                    </a:lnTo>
                    <a:lnTo>
                      <a:pt x="1423" y="1872"/>
                    </a:lnTo>
                    <a:lnTo>
                      <a:pt x="1410" y="1890"/>
                    </a:lnTo>
                    <a:lnTo>
                      <a:pt x="1393" y="1903"/>
                    </a:lnTo>
                    <a:lnTo>
                      <a:pt x="1373" y="1911"/>
                    </a:lnTo>
                    <a:lnTo>
                      <a:pt x="1350" y="1914"/>
                    </a:lnTo>
                    <a:lnTo>
                      <a:pt x="1328" y="1911"/>
                    </a:lnTo>
                    <a:lnTo>
                      <a:pt x="1309" y="1903"/>
                    </a:lnTo>
                    <a:lnTo>
                      <a:pt x="1292" y="1890"/>
                    </a:lnTo>
                    <a:lnTo>
                      <a:pt x="1278" y="1872"/>
                    </a:lnTo>
                    <a:lnTo>
                      <a:pt x="1270" y="1852"/>
                    </a:lnTo>
                    <a:lnTo>
                      <a:pt x="1267" y="1830"/>
                    </a:lnTo>
                    <a:lnTo>
                      <a:pt x="1267" y="1581"/>
                    </a:lnTo>
                    <a:lnTo>
                      <a:pt x="726" y="1581"/>
                    </a:lnTo>
                    <a:lnTo>
                      <a:pt x="726" y="1637"/>
                    </a:lnTo>
                    <a:lnTo>
                      <a:pt x="716" y="1613"/>
                    </a:lnTo>
                    <a:lnTo>
                      <a:pt x="706" y="1591"/>
                    </a:lnTo>
                    <a:lnTo>
                      <a:pt x="696" y="1569"/>
                    </a:lnTo>
                    <a:lnTo>
                      <a:pt x="687" y="1547"/>
                    </a:lnTo>
                    <a:lnTo>
                      <a:pt x="677" y="1525"/>
                    </a:lnTo>
                    <a:lnTo>
                      <a:pt x="666" y="1502"/>
                    </a:lnTo>
                    <a:lnTo>
                      <a:pt x="655" y="1476"/>
                    </a:lnTo>
                    <a:lnTo>
                      <a:pt x="642" y="1448"/>
                    </a:lnTo>
                    <a:lnTo>
                      <a:pt x="628" y="1417"/>
                    </a:lnTo>
                    <a:lnTo>
                      <a:pt x="613" y="1382"/>
                    </a:lnTo>
                    <a:lnTo>
                      <a:pt x="595" y="1342"/>
                    </a:lnTo>
                    <a:lnTo>
                      <a:pt x="575" y="1298"/>
                    </a:lnTo>
                    <a:lnTo>
                      <a:pt x="726" y="1257"/>
                    </a:lnTo>
                    <a:lnTo>
                      <a:pt x="726" y="1412"/>
                    </a:lnTo>
                    <a:lnTo>
                      <a:pt x="1267" y="1412"/>
                    </a:lnTo>
                    <a:lnTo>
                      <a:pt x="1267" y="1250"/>
                    </a:lnTo>
                    <a:lnTo>
                      <a:pt x="1183" y="1250"/>
                    </a:lnTo>
                    <a:lnTo>
                      <a:pt x="1105" y="1250"/>
                    </a:lnTo>
                    <a:lnTo>
                      <a:pt x="1036" y="1250"/>
                    </a:lnTo>
                    <a:lnTo>
                      <a:pt x="973" y="1250"/>
                    </a:lnTo>
                    <a:lnTo>
                      <a:pt x="917" y="1250"/>
                    </a:lnTo>
                    <a:lnTo>
                      <a:pt x="866" y="1250"/>
                    </a:lnTo>
                    <a:lnTo>
                      <a:pt x="821" y="1250"/>
                    </a:lnTo>
                    <a:lnTo>
                      <a:pt x="781" y="1250"/>
                    </a:lnTo>
                    <a:lnTo>
                      <a:pt x="746" y="1250"/>
                    </a:lnTo>
                    <a:lnTo>
                      <a:pt x="715" y="1250"/>
                    </a:lnTo>
                    <a:lnTo>
                      <a:pt x="689" y="1250"/>
                    </a:lnTo>
                    <a:lnTo>
                      <a:pt x="665" y="1250"/>
                    </a:lnTo>
                    <a:lnTo>
                      <a:pt x="644" y="1250"/>
                    </a:lnTo>
                    <a:lnTo>
                      <a:pt x="626" y="1251"/>
                    </a:lnTo>
                    <a:lnTo>
                      <a:pt x="610" y="1251"/>
                    </a:lnTo>
                    <a:lnTo>
                      <a:pt x="597" y="1251"/>
                    </a:lnTo>
                    <a:lnTo>
                      <a:pt x="584" y="1252"/>
                    </a:lnTo>
                    <a:lnTo>
                      <a:pt x="573" y="1252"/>
                    </a:lnTo>
                    <a:lnTo>
                      <a:pt x="561" y="1253"/>
                    </a:lnTo>
                    <a:lnTo>
                      <a:pt x="551" y="1254"/>
                    </a:lnTo>
                    <a:lnTo>
                      <a:pt x="540" y="1254"/>
                    </a:lnTo>
                    <a:lnTo>
                      <a:pt x="528" y="1255"/>
                    </a:lnTo>
                    <a:lnTo>
                      <a:pt x="516" y="1256"/>
                    </a:lnTo>
                    <a:lnTo>
                      <a:pt x="501" y="1258"/>
                    </a:lnTo>
                    <a:lnTo>
                      <a:pt x="484" y="1259"/>
                    </a:lnTo>
                    <a:lnTo>
                      <a:pt x="466" y="1260"/>
                    </a:lnTo>
                    <a:lnTo>
                      <a:pt x="445" y="1262"/>
                    </a:lnTo>
                    <a:lnTo>
                      <a:pt x="675" y="1777"/>
                    </a:lnTo>
                    <a:lnTo>
                      <a:pt x="683" y="1803"/>
                    </a:lnTo>
                    <a:lnTo>
                      <a:pt x="687" y="1828"/>
                    </a:lnTo>
                    <a:lnTo>
                      <a:pt x="684" y="1855"/>
                    </a:lnTo>
                    <a:lnTo>
                      <a:pt x="677" y="1879"/>
                    </a:lnTo>
                    <a:lnTo>
                      <a:pt x="667" y="1902"/>
                    </a:lnTo>
                    <a:lnTo>
                      <a:pt x="651" y="1922"/>
                    </a:lnTo>
                    <a:lnTo>
                      <a:pt x="631" y="1939"/>
                    </a:lnTo>
                    <a:lnTo>
                      <a:pt x="608" y="1953"/>
                    </a:lnTo>
                    <a:lnTo>
                      <a:pt x="583" y="1961"/>
                    </a:lnTo>
                    <a:lnTo>
                      <a:pt x="557" y="1965"/>
                    </a:lnTo>
                    <a:lnTo>
                      <a:pt x="532" y="1962"/>
                    </a:lnTo>
                    <a:lnTo>
                      <a:pt x="507" y="1955"/>
                    </a:lnTo>
                    <a:lnTo>
                      <a:pt x="485" y="1945"/>
                    </a:lnTo>
                    <a:lnTo>
                      <a:pt x="465" y="1929"/>
                    </a:lnTo>
                    <a:lnTo>
                      <a:pt x="448" y="1909"/>
                    </a:lnTo>
                    <a:lnTo>
                      <a:pt x="434" y="1886"/>
                    </a:lnTo>
                    <a:lnTo>
                      <a:pt x="127" y="1198"/>
                    </a:lnTo>
                    <a:lnTo>
                      <a:pt x="119" y="1174"/>
                    </a:lnTo>
                    <a:lnTo>
                      <a:pt x="115" y="1149"/>
                    </a:lnTo>
                    <a:lnTo>
                      <a:pt x="118" y="1124"/>
                    </a:lnTo>
                    <a:lnTo>
                      <a:pt x="123" y="1100"/>
                    </a:lnTo>
                    <a:lnTo>
                      <a:pt x="134" y="1077"/>
                    </a:lnTo>
                    <a:lnTo>
                      <a:pt x="149" y="1056"/>
                    </a:lnTo>
                    <a:lnTo>
                      <a:pt x="168" y="1039"/>
                    </a:lnTo>
                    <a:lnTo>
                      <a:pt x="188" y="1025"/>
                    </a:lnTo>
                    <a:lnTo>
                      <a:pt x="212" y="1017"/>
                    </a:lnTo>
                    <a:lnTo>
                      <a:pt x="237" y="1013"/>
                    </a:lnTo>
                    <a:lnTo>
                      <a:pt x="792" y="970"/>
                    </a:lnTo>
                    <a:lnTo>
                      <a:pt x="519" y="940"/>
                    </a:lnTo>
                    <a:lnTo>
                      <a:pt x="543" y="578"/>
                    </a:lnTo>
                    <a:lnTo>
                      <a:pt x="546" y="576"/>
                    </a:lnTo>
                    <a:lnTo>
                      <a:pt x="549" y="575"/>
                    </a:lnTo>
                    <a:lnTo>
                      <a:pt x="552" y="574"/>
                    </a:lnTo>
                    <a:lnTo>
                      <a:pt x="554" y="572"/>
                    </a:lnTo>
                    <a:lnTo>
                      <a:pt x="557" y="571"/>
                    </a:lnTo>
                    <a:lnTo>
                      <a:pt x="561" y="567"/>
                    </a:lnTo>
                    <a:lnTo>
                      <a:pt x="566" y="564"/>
                    </a:lnTo>
                    <a:lnTo>
                      <a:pt x="571" y="560"/>
                    </a:lnTo>
                    <a:lnTo>
                      <a:pt x="578" y="555"/>
                    </a:lnTo>
                    <a:lnTo>
                      <a:pt x="585" y="549"/>
                    </a:lnTo>
                    <a:lnTo>
                      <a:pt x="595" y="541"/>
                    </a:lnTo>
                    <a:lnTo>
                      <a:pt x="606" y="532"/>
                    </a:lnTo>
                    <a:lnTo>
                      <a:pt x="620" y="521"/>
                    </a:lnTo>
                    <a:lnTo>
                      <a:pt x="635" y="508"/>
                    </a:lnTo>
                    <a:lnTo>
                      <a:pt x="653" y="493"/>
                    </a:lnTo>
                    <a:lnTo>
                      <a:pt x="673" y="476"/>
                    </a:lnTo>
                    <a:lnTo>
                      <a:pt x="696" y="456"/>
                    </a:lnTo>
                    <a:lnTo>
                      <a:pt x="723" y="434"/>
                    </a:lnTo>
                    <a:lnTo>
                      <a:pt x="752" y="409"/>
                    </a:lnTo>
                    <a:lnTo>
                      <a:pt x="785" y="382"/>
                    </a:lnTo>
                    <a:lnTo>
                      <a:pt x="822" y="352"/>
                    </a:lnTo>
                    <a:lnTo>
                      <a:pt x="862" y="317"/>
                    </a:lnTo>
                    <a:lnTo>
                      <a:pt x="906" y="280"/>
                    </a:lnTo>
                    <a:lnTo>
                      <a:pt x="530" y="456"/>
                    </a:lnTo>
                    <a:lnTo>
                      <a:pt x="507" y="465"/>
                    </a:lnTo>
                    <a:lnTo>
                      <a:pt x="484" y="467"/>
                    </a:lnTo>
                    <a:lnTo>
                      <a:pt x="465" y="465"/>
                    </a:lnTo>
                    <a:lnTo>
                      <a:pt x="445" y="460"/>
                    </a:lnTo>
                    <a:lnTo>
                      <a:pt x="427" y="451"/>
                    </a:lnTo>
                    <a:lnTo>
                      <a:pt x="53" y="222"/>
                    </a:lnTo>
                    <a:lnTo>
                      <a:pt x="35" y="208"/>
                    </a:lnTo>
                    <a:lnTo>
                      <a:pt x="21" y="191"/>
                    </a:lnTo>
                    <a:lnTo>
                      <a:pt x="10" y="173"/>
                    </a:lnTo>
                    <a:lnTo>
                      <a:pt x="3" y="153"/>
                    </a:lnTo>
                    <a:lnTo>
                      <a:pt x="0" y="133"/>
                    </a:lnTo>
                    <a:lnTo>
                      <a:pt x="1" y="111"/>
                    </a:lnTo>
                    <a:lnTo>
                      <a:pt x="6" y="90"/>
                    </a:lnTo>
                    <a:lnTo>
                      <a:pt x="15" y="70"/>
                    </a:lnTo>
                    <a:lnTo>
                      <a:pt x="29" y="52"/>
                    </a:lnTo>
                    <a:lnTo>
                      <a:pt x="46" y="37"/>
                    </a:lnTo>
                    <a:lnTo>
                      <a:pt x="63" y="27"/>
                    </a:lnTo>
                    <a:lnTo>
                      <a:pt x="84" y="19"/>
                    </a:lnTo>
                    <a:lnTo>
                      <a:pt x="105" y="16"/>
                    </a:lnTo>
                    <a:lnTo>
                      <a:pt x="126" y="17"/>
                    </a:lnTo>
                    <a:lnTo>
                      <a:pt x="147" y="24"/>
                    </a:lnTo>
                    <a:lnTo>
                      <a:pt x="167" y="33"/>
                    </a:lnTo>
                    <a:lnTo>
                      <a:pt x="491" y="231"/>
                    </a:lnTo>
                    <a:lnTo>
                      <a:pt x="814" y="80"/>
                    </a:lnTo>
                    <a:lnTo>
                      <a:pt x="576" y="123"/>
                    </a:lnTo>
                    <a:lnTo>
                      <a:pt x="585" y="96"/>
                    </a:lnTo>
                    <a:lnTo>
                      <a:pt x="599" y="72"/>
                    </a:lnTo>
                    <a:lnTo>
                      <a:pt x="617" y="50"/>
                    </a:lnTo>
                    <a:lnTo>
                      <a:pt x="638" y="32"/>
                    </a:lnTo>
                    <a:lnTo>
                      <a:pt x="662" y="17"/>
                    </a:lnTo>
                    <a:lnTo>
                      <a:pt x="688" y="7"/>
                    </a:lnTo>
                    <a:lnTo>
                      <a:pt x="716" y="2"/>
                    </a:lnTo>
                    <a:lnTo>
                      <a:pt x="7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50" name="Freeform 1291"/>
              <p:cNvSpPr>
                <a:spLocks/>
              </p:cNvSpPr>
              <p:nvPr/>
            </p:nvSpPr>
            <p:spPr bwMode="auto">
              <a:xfrm>
                <a:off x="328613" y="6245225"/>
                <a:ext cx="198437" cy="163513"/>
              </a:xfrm>
              <a:custGeom>
                <a:avLst/>
                <a:gdLst>
                  <a:gd name="T0" fmla="*/ 773 w 2376"/>
                  <a:gd name="T1" fmla="*/ 16 h 1951"/>
                  <a:gd name="T2" fmla="*/ 849 w 2376"/>
                  <a:gd name="T3" fmla="*/ 96 h 1951"/>
                  <a:gd name="T4" fmla="*/ 701 w 2376"/>
                  <a:gd name="T5" fmla="*/ 164 h 1951"/>
                  <a:gd name="T6" fmla="*/ 1344 w 2376"/>
                  <a:gd name="T7" fmla="*/ 433 h 1951"/>
                  <a:gd name="T8" fmla="*/ 1407 w 2376"/>
                  <a:gd name="T9" fmla="*/ 504 h 1951"/>
                  <a:gd name="T10" fmla="*/ 1391 w 2376"/>
                  <a:gd name="T11" fmla="*/ 600 h 1951"/>
                  <a:gd name="T12" fmla="*/ 2300 w 2376"/>
                  <a:gd name="T13" fmla="*/ 642 h 1951"/>
                  <a:gd name="T14" fmla="*/ 2366 w 2376"/>
                  <a:gd name="T15" fmla="*/ 680 h 1951"/>
                  <a:gd name="T16" fmla="*/ 2366 w 2376"/>
                  <a:gd name="T17" fmla="*/ 756 h 1951"/>
                  <a:gd name="T18" fmla="*/ 2300 w 2376"/>
                  <a:gd name="T19" fmla="*/ 794 h 1951"/>
                  <a:gd name="T20" fmla="*/ 2054 w 2376"/>
                  <a:gd name="T21" fmla="*/ 1776 h 1951"/>
                  <a:gd name="T22" fmla="*/ 2107 w 2376"/>
                  <a:gd name="T23" fmla="*/ 1830 h 1951"/>
                  <a:gd name="T24" fmla="*/ 2087 w 2376"/>
                  <a:gd name="T25" fmla="*/ 1903 h 1951"/>
                  <a:gd name="T26" fmla="*/ 1951 w 2376"/>
                  <a:gd name="T27" fmla="*/ 1926 h 1951"/>
                  <a:gd name="T28" fmla="*/ 1690 w 2376"/>
                  <a:gd name="T29" fmla="*/ 1926 h 1951"/>
                  <a:gd name="T30" fmla="*/ 1531 w 2376"/>
                  <a:gd name="T31" fmla="*/ 1926 h 1951"/>
                  <a:gd name="T32" fmla="*/ 1446 w 2376"/>
                  <a:gd name="T33" fmla="*/ 1926 h 1951"/>
                  <a:gd name="T34" fmla="*/ 1412 w 2376"/>
                  <a:gd name="T35" fmla="*/ 1925 h 1951"/>
                  <a:gd name="T36" fmla="*/ 1404 w 2376"/>
                  <a:gd name="T37" fmla="*/ 1924 h 1951"/>
                  <a:gd name="T38" fmla="*/ 1369 w 2376"/>
                  <a:gd name="T39" fmla="*/ 1943 h 1951"/>
                  <a:gd name="T40" fmla="*/ 1273 w 2376"/>
                  <a:gd name="T41" fmla="*/ 1943 h 1951"/>
                  <a:gd name="T42" fmla="*/ 1201 w 2376"/>
                  <a:gd name="T43" fmla="*/ 1875 h 1951"/>
                  <a:gd name="T44" fmla="*/ 1194 w 2376"/>
                  <a:gd name="T45" fmla="*/ 1536 h 1951"/>
                  <a:gd name="T46" fmla="*/ 1276 w 2376"/>
                  <a:gd name="T47" fmla="*/ 1446 h 1951"/>
                  <a:gd name="T48" fmla="*/ 1319 w 2376"/>
                  <a:gd name="T49" fmla="*/ 1397 h 1951"/>
                  <a:gd name="T50" fmla="*/ 1338 w 2376"/>
                  <a:gd name="T51" fmla="*/ 1375 h 1951"/>
                  <a:gd name="T52" fmla="*/ 1346 w 2376"/>
                  <a:gd name="T53" fmla="*/ 1362 h 1951"/>
                  <a:gd name="T54" fmla="*/ 1641 w 2376"/>
                  <a:gd name="T55" fmla="*/ 1774 h 1951"/>
                  <a:gd name="T56" fmla="*/ 1106 w 2376"/>
                  <a:gd name="T57" fmla="*/ 782 h 1951"/>
                  <a:gd name="T58" fmla="*/ 1069 w 2376"/>
                  <a:gd name="T59" fmla="*/ 717 h 1951"/>
                  <a:gd name="T60" fmla="*/ 1097 w 2376"/>
                  <a:gd name="T61" fmla="*/ 659 h 1951"/>
                  <a:gd name="T62" fmla="*/ 809 w 2376"/>
                  <a:gd name="T63" fmla="*/ 659 h 1951"/>
                  <a:gd name="T64" fmla="*/ 689 w 2376"/>
                  <a:gd name="T65" fmla="*/ 697 h 1951"/>
                  <a:gd name="T66" fmla="*/ 757 w 2376"/>
                  <a:gd name="T67" fmla="*/ 770 h 1951"/>
                  <a:gd name="T68" fmla="*/ 850 w 2376"/>
                  <a:gd name="T69" fmla="*/ 785 h 1951"/>
                  <a:gd name="T70" fmla="*/ 884 w 2376"/>
                  <a:gd name="T71" fmla="*/ 782 h 1951"/>
                  <a:gd name="T72" fmla="*/ 909 w 2376"/>
                  <a:gd name="T73" fmla="*/ 841 h 1951"/>
                  <a:gd name="T74" fmla="*/ 1195 w 2376"/>
                  <a:gd name="T75" fmla="*/ 862 h 1951"/>
                  <a:gd name="T76" fmla="*/ 1252 w 2376"/>
                  <a:gd name="T77" fmla="*/ 943 h 1951"/>
                  <a:gd name="T78" fmla="*/ 1213 w 2376"/>
                  <a:gd name="T79" fmla="*/ 1041 h 1951"/>
                  <a:gd name="T80" fmla="*/ 1195 w 2376"/>
                  <a:gd name="T81" fmla="*/ 1150 h 1951"/>
                  <a:gd name="T82" fmla="*/ 1251 w 2376"/>
                  <a:gd name="T83" fmla="*/ 1232 h 1951"/>
                  <a:gd name="T84" fmla="*/ 1235 w 2376"/>
                  <a:gd name="T85" fmla="*/ 1330 h 1951"/>
                  <a:gd name="T86" fmla="*/ 674 w 2376"/>
                  <a:gd name="T87" fmla="*/ 1940 h 1951"/>
                  <a:gd name="T88" fmla="*/ 575 w 2376"/>
                  <a:gd name="T89" fmla="*/ 1944 h 1951"/>
                  <a:gd name="T90" fmla="*/ 499 w 2376"/>
                  <a:gd name="T91" fmla="*/ 1875 h 1951"/>
                  <a:gd name="T92" fmla="*/ 495 w 2376"/>
                  <a:gd name="T93" fmla="*/ 1775 h 1951"/>
                  <a:gd name="T94" fmla="*/ 785 w 2376"/>
                  <a:gd name="T95" fmla="*/ 1265 h 1951"/>
                  <a:gd name="T96" fmla="*/ 498 w 2376"/>
                  <a:gd name="T97" fmla="*/ 1600 h 1951"/>
                  <a:gd name="T98" fmla="*/ 155 w 2376"/>
                  <a:gd name="T99" fmla="*/ 1893 h 1951"/>
                  <a:gd name="T100" fmla="*/ 83 w 2376"/>
                  <a:gd name="T101" fmla="*/ 1934 h 1951"/>
                  <a:gd name="T102" fmla="*/ 11 w 2376"/>
                  <a:gd name="T103" fmla="*/ 1893 h 1951"/>
                  <a:gd name="T104" fmla="*/ 3 w 2376"/>
                  <a:gd name="T105" fmla="*/ 239 h 1951"/>
                  <a:gd name="T106" fmla="*/ 61 w 2376"/>
                  <a:gd name="T107" fmla="*/ 180 h 1951"/>
                  <a:gd name="T108" fmla="*/ 143 w 2376"/>
                  <a:gd name="T109" fmla="*/ 202 h 1951"/>
                  <a:gd name="T110" fmla="*/ 167 w 2376"/>
                  <a:gd name="T111" fmla="*/ 1097 h 1951"/>
                  <a:gd name="T112" fmla="*/ 321 w 2376"/>
                  <a:gd name="T113" fmla="*/ 1051 h 1951"/>
                  <a:gd name="T114" fmla="*/ 296 w 2376"/>
                  <a:gd name="T115" fmla="*/ 962 h 1951"/>
                  <a:gd name="T116" fmla="*/ 263 w 2376"/>
                  <a:gd name="T117" fmla="*/ 110 h 1951"/>
                  <a:gd name="T118" fmla="*/ 342 w 2376"/>
                  <a:gd name="T119" fmla="*/ 33 h 1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76" h="1951">
                    <a:moveTo>
                      <a:pt x="689" y="0"/>
                    </a:moveTo>
                    <a:lnTo>
                      <a:pt x="719" y="1"/>
                    </a:lnTo>
                    <a:lnTo>
                      <a:pt x="747" y="6"/>
                    </a:lnTo>
                    <a:lnTo>
                      <a:pt x="773" y="16"/>
                    </a:lnTo>
                    <a:lnTo>
                      <a:pt x="797" y="31"/>
                    </a:lnTo>
                    <a:lnTo>
                      <a:pt x="818" y="50"/>
                    </a:lnTo>
                    <a:lnTo>
                      <a:pt x="836" y="72"/>
                    </a:lnTo>
                    <a:lnTo>
                      <a:pt x="849" y="96"/>
                    </a:lnTo>
                    <a:lnTo>
                      <a:pt x="859" y="123"/>
                    </a:lnTo>
                    <a:lnTo>
                      <a:pt x="863" y="153"/>
                    </a:lnTo>
                    <a:lnTo>
                      <a:pt x="873" y="299"/>
                    </a:lnTo>
                    <a:lnTo>
                      <a:pt x="701" y="164"/>
                    </a:lnTo>
                    <a:lnTo>
                      <a:pt x="916" y="449"/>
                    </a:lnTo>
                    <a:lnTo>
                      <a:pt x="1295" y="425"/>
                    </a:lnTo>
                    <a:lnTo>
                      <a:pt x="1320" y="426"/>
                    </a:lnTo>
                    <a:lnTo>
                      <a:pt x="1344" y="433"/>
                    </a:lnTo>
                    <a:lnTo>
                      <a:pt x="1365" y="445"/>
                    </a:lnTo>
                    <a:lnTo>
                      <a:pt x="1383" y="461"/>
                    </a:lnTo>
                    <a:lnTo>
                      <a:pt x="1397" y="481"/>
                    </a:lnTo>
                    <a:lnTo>
                      <a:pt x="1407" y="504"/>
                    </a:lnTo>
                    <a:lnTo>
                      <a:pt x="1411" y="529"/>
                    </a:lnTo>
                    <a:lnTo>
                      <a:pt x="1410" y="554"/>
                    </a:lnTo>
                    <a:lnTo>
                      <a:pt x="1403" y="578"/>
                    </a:lnTo>
                    <a:lnTo>
                      <a:pt x="1391" y="600"/>
                    </a:lnTo>
                    <a:lnTo>
                      <a:pt x="1375" y="618"/>
                    </a:lnTo>
                    <a:lnTo>
                      <a:pt x="1355" y="633"/>
                    </a:lnTo>
                    <a:lnTo>
                      <a:pt x="1332" y="642"/>
                    </a:lnTo>
                    <a:lnTo>
                      <a:pt x="2300" y="642"/>
                    </a:lnTo>
                    <a:lnTo>
                      <a:pt x="2321" y="644"/>
                    </a:lnTo>
                    <a:lnTo>
                      <a:pt x="2339" y="653"/>
                    </a:lnTo>
                    <a:lnTo>
                      <a:pt x="2354" y="664"/>
                    </a:lnTo>
                    <a:lnTo>
                      <a:pt x="2366" y="680"/>
                    </a:lnTo>
                    <a:lnTo>
                      <a:pt x="2373" y="698"/>
                    </a:lnTo>
                    <a:lnTo>
                      <a:pt x="2376" y="717"/>
                    </a:lnTo>
                    <a:lnTo>
                      <a:pt x="2373" y="737"/>
                    </a:lnTo>
                    <a:lnTo>
                      <a:pt x="2366" y="756"/>
                    </a:lnTo>
                    <a:lnTo>
                      <a:pt x="2354" y="771"/>
                    </a:lnTo>
                    <a:lnTo>
                      <a:pt x="2339" y="784"/>
                    </a:lnTo>
                    <a:lnTo>
                      <a:pt x="2321" y="791"/>
                    </a:lnTo>
                    <a:lnTo>
                      <a:pt x="2300" y="794"/>
                    </a:lnTo>
                    <a:lnTo>
                      <a:pt x="1792" y="794"/>
                    </a:lnTo>
                    <a:lnTo>
                      <a:pt x="1792" y="1774"/>
                    </a:lnTo>
                    <a:lnTo>
                      <a:pt x="2034" y="1774"/>
                    </a:lnTo>
                    <a:lnTo>
                      <a:pt x="2054" y="1776"/>
                    </a:lnTo>
                    <a:lnTo>
                      <a:pt x="2072" y="1783"/>
                    </a:lnTo>
                    <a:lnTo>
                      <a:pt x="2087" y="1796"/>
                    </a:lnTo>
                    <a:lnTo>
                      <a:pt x="2099" y="1811"/>
                    </a:lnTo>
                    <a:lnTo>
                      <a:pt x="2107" y="1830"/>
                    </a:lnTo>
                    <a:lnTo>
                      <a:pt x="2109" y="1849"/>
                    </a:lnTo>
                    <a:lnTo>
                      <a:pt x="2107" y="1869"/>
                    </a:lnTo>
                    <a:lnTo>
                      <a:pt x="2099" y="1888"/>
                    </a:lnTo>
                    <a:lnTo>
                      <a:pt x="2087" y="1903"/>
                    </a:lnTo>
                    <a:lnTo>
                      <a:pt x="2072" y="1915"/>
                    </a:lnTo>
                    <a:lnTo>
                      <a:pt x="2054" y="1923"/>
                    </a:lnTo>
                    <a:lnTo>
                      <a:pt x="2034" y="1926"/>
                    </a:lnTo>
                    <a:lnTo>
                      <a:pt x="1951" y="1926"/>
                    </a:lnTo>
                    <a:lnTo>
                      <a:pt x="1875" y="1926"/>
                    </a:lnTo>
                    <a:lnTo>
                      <a:pt x="1806" y="1926"/>
                    </a:lnTo>
                    <a:lnTo>
                      <a:pt x="1746" y="1926"/>
                    </a:lnTo>
                    <a:lnTo>
                      <a:pt x="1690" y="1926"/>
                    </a:lnTo>
                    <a:lnTo>
                      <a:pt x="1642" y="1926"/>
                    </a:lnTo>
                    <a:lnTo>
                      <a:pt x="1600" y="1926"/>
                    </a:lnTo>
                    <a:lnTo>
                      <a:pt x="1563" y="1926"/>
                    </a:lnTo>
                    <a:lnTo>
                      <a:pt x="1531" y="1926"/>
                    </a:lnTo>
                    <a:lnTo>
                      <a:pt x="1504" y="1926"/>
                    </a:lnTo>
                    <a:lnTo>
                      <a:pt x="1481" y="1926"/>
                    </a:lnTo>
                    <a:lnTo>
                      <a:pt x="1462" y="1926"/>
                    </a:lnTo>
                    <a:lnTo>
                      <a:pt x="1446" y="1926"/>
                    </a:lnTo>
                    <a:lnTo>
                      <a:pt x="1434" y="1926"/>
                    </a:lnTo>
                    <a:lnTo>
                      <a:pt x="1425" y="1926"/>
                    </a:lnTo>
                    <a:lnTo>
                      <a:pt x="1417" y="1926"/>
                    </a:lnTo>
                    <a:lnTo>
                      <a:pt x="1412" y="1925"/>
                    </a:lnTo>
                    <a:lnTo>
                      <a:pt x="1409" y="1925"/>
                    </a:lnTo>
                    <a:lnTo>
                      <a:pt x="1407" y="1925"/>
                    </a:lnTo>
                    <a:lnTo>
                      <a:pt x="1405" y="1925"/>
                    </a:lnTo>
                    <a:lnTo>
                      <a:pt x="1404" y="1924"/>
                    </a:lnTo>
                    <a:lnTo>
                      <a:pt x="1403" y="1924"/>
                    </a:lnTo>
                    <a:lnTo>
                      <a:pt x="1402" y="1924"/>
                    </a:lnTo>
                    <a:lnTo>
                      <a:pt x="1386" y="1934"/>
                    </a:lnTo>
                    <a:lnTo>
                      <a:pt x="1369" y="1943"/>
                    </a:lnTo>
                    <a:lnTo>
                      <a:pt x="1351" y="1948"/>
                    </a:lnTo>
                    <a:lnTo>
                      <a:pt x="1325" y="1951"/>
                    </a:lnTo>
                    <a:lnTo>
                      <a:pt x="1298" y="1950"/>
                    </a:lnTo>
                    <a:lnTo>
                      <a:pt x="1273" y="1943"/>
                    </a:lnTo>
                    <a:lnTo>
                      <a:pt x="1251" y="1931"/>
                    </a:lnTo>
                    <a:lnTo>
                      <a:pt x="1231" y="1916"/>
                    </a:lnTo>
                    <a:lnTo>
                      <a:pt x="1214" y="1897"/>
                    </a:lnTo>
                    <a:lnTo>
                      <a:pt x="1201" y="1875"/>
                    </a:lnTo>
                    <a:lnTo>
                      <a:pt x="1192" y="1849"/>
                    </a:lnTo>
                    <a:lnTo>
                      <a:pt x="1135" y="1602"/>
                    </a:lnTo>
                    <a:lnTo>
                      <a:pt x="1166" y="1566"/>
                    </a:lnTo>
                    <a:lnTo>
                      <a:pt x="1194" y="1536"/>
                    </a:lnTo>
                    <a:lnTo>
                      <a:pt x="1218" y="1509"/>
                    </a:lnTo>
                    <a:lnTo>
                      <a:pt x="1240" y="1485"/>
                    </a:lnTo>
                    <a:lnTo>
                      <a:pt x="1259" y="1464"/>
                    </a:lnTo>
                    <a:lnTo>
                      <a:pt x="1276" y="1446"/>
                    </a:lnTo>
                    <a:lnTo>
                      <a:pt x="1289" y="1430"/>
                    </a:lnTo>
                    <a:lnTo>
                      <a:pt x="1302" y="1418"/>
                    </a:lnTo>
                    <a:lnTo>
                      <a:pt x="1311" y="1406"/>
                    </a:lnTo>
                    <a:lnTo>
                      <a:pt x="1319" y="1397"/>
                    </a:lnTo>
                    <a:lnTo>
                      <a:pt x="1326" y="1389"/>
                    </a:lnTo>
                    <a:lnTo>
                      <a:pt x="1331" y="1384"/>
                    </a:lnTo>
                    <a:lnTo>
                      <a:pt x="1335" y="1379"/>
                    </a:lnTo>
                    <a:lnTo>
                      <a:pt x="1338" y="1375"/>
                    </a:lnTo>
                    <a:lnTo>
                      <a:pt x="1340" y="1371"/>
                    </a:lnTo>
                    <a:lnTo>
                      <a:pt x="1342" y="1368"/>
                    </a:lnTo>
                    <a:lnTo>
                      <a:pt x="1344" y="1365"/>
                    </a:lnTo>
                    <a:lnTo>
                      <a:pt x="1346" y="1362"/>
                    </a:lnTo>
                    <a:lnTo>
                      <a:pt x="1349" y="1359"/>
                    </a:lnTo>
                    <a:lnTo>
                      <a:pt x="1418" y="1660"/>
                    </a:lnTo>
                    <a:lnTo>
                      <a:pt x="1445" y="1774"/>
                    </a:lnTo>
                    <a:lnTo>
                      <a:pt x="1641" y="1774"/>
                    </a:lnTo>
                    <a:lnTo>
                      <a:pt x="1641" y="794"/>
                    </a:lnTo>
                    <a:lnTo>
                      <a:pt x="1145" y="794"/>
                    </a:lnTo>
                    <a:lnTo>
                      <a:pt x="1124" y="791"/>
                    </a:lnTo>
                    <a:lnTo>
                      <a:pt x="1106" y="782"/>
                    </a:lnTo>
                    <a:lnTo>
                      <a:pt x="1090" y="770"/>
                    </a:lnTo>
                    <a:lnTo>
                      <a:pt x="1080" y="755"/>
                    </a:lnTo>
                    <a:lnTo>
                      <a:pt x="1072" y="737"/>
                    </a:lnTo>
                    <a:lnTo>
                      <a:pt x="1069" y="717"/>
                    </a:lnTo>
                    <a:lnTo>
                      <a:pt x="1071" y="701"/>
                    </a:lnTo>
                    <a:lnTo>
                      <a:pt x="1078" y="685"/>
                    </a:lnTo>
                    <a:lnTo>
                      <a:pt x="1086" y="670"/>
                    </a:lnTo>
                    <a:lnTo>
                      <a:pt x="1097" y="659"/>
                    </a:lnTo>
                    <a:lnTo>
                      <a:pt x="871" y="673"/>
                    </a:lnTo>
                    <a:lnTo>
                      <a:pt x="849" y="672"/>
                    </a:lnTo>
                    <a:lnTo>
                      <a:pt x="828" y="667"/>
                    </a:lnTo>
                    <a:lnTo>
                      <a:pt x="809" y="659"/>
                    </a:lnTo>
                    <a:lnTo>
                      <a:pt x="792" y="646"/>
                    </a:lnTo>
                    <a:lnTo>
                      <a:pt x="776" y="629"/>
                    </a:lnTo>
                    <a:lnTo>
                      <a:pt x="526" y="297"/>
                    </a:lnTo>
                    <a:lnTo>
                      <a:pt x="689" y="697"/>
                    </a:lnTo>
                    <a:lnTo>
                      <a:pt x="701" y="720"/>
                    </a:lnTo>
                    <a:lnTo>
                      <a:pt x="717" y="740"/>
                    </a:lnTo>
                    <a:lnTo>
                      <a:pt x="735" y="756"/>
                    </a:lnTo>
                    <a:lnTo>
                      <a:pt x="757" y="770"/>
                    </a:lnTo>
                    <a:lnTo>
                      <a:pt x="780" y="779"/>
                    </a:lnTo>
                    <a:lnTo>
                      <a:pt x="806" y="786"/>
                    </a:lnTo>
                    <a:lnTo>
                      <a:pt x="832" y="786"/>
                    </a:lnTo>
                    <a:lnTo>
                      <a:pt x="850" y="785"/>
                    </a:lnTo>
                    <a:lnTo>
                      <a:pt x="863" y="785"/>
                    </a:lnTo>
                    <a:lnTo>
                      <a:pt x="872" y="784"/>
                    </a:lnTo>
                    <a:lnTo>
                      <a:pt x="879" y="784"/>
                    </a:lnTo>
                    <a:lnTo>
                      <a:pt x="884" y="782"/>
                    </a:lnTo>
                    <a:lnTo>
                      <a:pt x="889" y="782"/>
                    </a:lnTo>
                    <a:lnTo>
                      <a:pt x="895" y="782"/>
                    </a:lnTo>
                    <a:lnTo>
                      <a:pt x="905" y="781"/>
                    </a:lnTo>
                    <a:lnTo>
                      <a:pt x="909" y="841"/>
                    </a:lnTo>
                    <a:lnTo>
                      <a:pt x="1123" y="841"/>
                    </a:lnTo>
                    <a:lnTo>
                      <a:pt x="1149" y="843"/>
                    </a:lnTo>
                    <a:lnTo>
                      <a:pt x="1173" y="851"/>
                    </a:lnTo>
                    <a:lnTo>
                      <a:pt x="1195" y="862"/>
                    </a:lnTo>
                    <a:lnTo>
                      <a:pt x="1215" y="878"/>
                    </a:lnTo>
                    <a:lnTo>
                      <a:pt x="1231" y="897"/>
                    </a:lnTo>
                    <a:lnTo>
                      <a:pt x="1243" y="919"/>
                    </a:lnTo>
                    <a:lnTo>
                      <a:pt x="1252" y="943"/>
                    </a:lnTo>
                    <a:lnTo>
                      <a:pt x="1281" y="1069"/>
                    </a:lnTo>
                    <a:lnTo>
                      <a:pt x="1260" y="1057"/>
                    </a:lnTo>
                    <a:lnTo>
                      <a:pt x="1237" y="1048"/>
                    </a:lnTo>
                    <a:lnTo>
                      <a:pt x="1213" y="1041"/>
                    </a:lnTo>
                    <a:lnTo>
                      <a:pt x="918" y="980"/>
                    </a:lnTo>
                    <a:lnTo>
                      <a:pt x="659" y="925"/>
                    </a:lnTo>
                    <a:lnTo>
                      <a:pt x="1172" y="1139"/>
                    </a:lnTo>
                    <a:lnTo>
                      <a:pt x="1195" y="1150"/>
                    </a:lnTo>
                    <a:lnTo>
                      <a:pt x="1215" y="1166"/>
                    </a:lnTo>
                    <a:lnTo>
                      <a:pt x="1231" y="1186"/>
                    </a:lnTo>
                    <a:lnTo>
                      <a:pt x="1243" y="1208"/>
                    </a:lnTo>
                    <a:lnTo>
                      <a:pt x="1251" y="1232"/>
                    </a:lnTo>
                    <a:lnTo>
                      <a:pt x="1255" y="1257"/>
                    </a:lnTo>
                    <a:lnTo>
                      <a:pt x="1253" y="1282"/>
                    </a:lnTo>
                    <a:lnTo>
                      <a:pt x="1246" y="1307"/>
                    </a:lnTo>
                    <a:lnTo>
                      <a:pt x="1235" y="1330"/>
                    </a:lnTo>
                    <a:lnTo>
                      <a:pt x="1220" y="1351"/>
                    </a:lnTo>
                    <a:lnTo>
                      <a:pt x="717" y="1908"/>
                    </a:lnTo>
                    <a:lnTo>
                      <a:pt x="697" y="1926"/>
                    </a:lnTo>
                    <a:lnTo>
                      <a:pt x="674" y="1940"/>
                    </a:lnTo>
                    <a:lnTo>
                      <a:pt x="650" y="1948"/>
                    </a:lnTo>
                    <a:lnTo>
                      <a:pt x="625" y="1951"/>
                    </a:lnTo>
                    <a:lnTo>
                      <a:pt x="600" y="1950"/>
                    </a:lnTo>
                    <a:lnTo>
                      <a:pt x="575" y="1944"/>
                    </a:lnTo>
                    <a:lnTo>
                      <a:pt x="552" y="1933"/>
                    </a:lnTo>
                    <a:lnTo>
                      <a:pt x="530" y="1918"/>
                    </a:lnTo>
                    <a:lnTo>
                      <a:pt x="513" y="1898"/>
                    </a:lnTo>
                    <a:lnTo>
                      <a:pt x="499" y="1875"/>
                    </a:lnTo>
                    <a:lnTo>
                      <a:pt x="491" y="1850"/>
                    </a:lnTo>
                    <a:lnTo>
                      <a:pt x="488" y="1825"/>
                    </a:lnTo>
                    <a:lnTo>
                      <a:pt x="489" y="1800"/>
                    </a:lnTo>
                    <a:lnTo>
                      <a:pt x="495" y="1775"/>
                    </a:lnTo>
                    <a:lnTo>
                      <a:pt x="505" y="1752"/>
                    </a:lnTo>
                    <a:lnTo>
                      <a:pt x="521" y="1730"/>
                    </a:lnTo>
                    <a:lnTo>
                      <a:pt x="899" y="1312"/>
                    </a:lnTo>
                    <a:lnTo>
                      <a:pt x="785" y="1265"/>
                    </a:lnTo>
                    <a:lnTo>
                      <a:pt x="167" y="1265"/>
                    </a:lnTo>
                    <a:lnTo>
                      <a:pt x="167" y="1432"/>
                    </a:lnTo>
                    <a:lnTo>
                      <a:pt x="649" y="1432"/>
                    </a:lnTo>
                    <a:lnTo>
                      <a:pt x="498" y="1600"/>
                    </a:lnTo>
                    <a:lnTo>
                      <a:pt x="167" y="1600"/>
                    </a:lnTo>
                    <a:lnTo>
                      <a:pt x="167" y="1850"/>
                    </a:lnTo>
                    <a:lnTo>
                      <a:pt x="164" y="1874"/>
                    </a:lnTo>
                    <a:lnTo>
                      <a:pt x="155" y="1893"/>
                    </a:lnTo>
                    <a:lnTo>
                      <a:pt x="143" y="1910"/>
                    </a:lnTo>
                    <a:lnTo>
                      <a:pt x="125" y="1923"/>
                    </a:lnTo>
                    <a:lnTo>
                      <a:pt x="105" y="1932"/>
                    </a:lnTo>
                    <a:lnTo>
                      <a:pt x="83" y="1934"/>
                    </a:lnTo>
                    <a:lnTo>
                      <a:pt x="61" y="1932"/>
                    </a:lnTo>
                    <a:lnTo>
                      <a:pt x="42" y="1923"/>
                    </a:lnTo>
                    <a:lnTo>
                      <a:pt x="24" y="1910"/>
                    </a:lnTo>
                    <a:lnTo>
                      <a:pt x="11" y="1893"/>
                    </a:lnTo>
                    <a:lnTo>
                      <a:pt x="3" y="1874"/>
                    </a:lnTo>
                    <a:lnTo>
                      <a:pt x="0" y="1850"/>
                    </a:lnTo>
                    <a:lnTo>
                      <a:pt x="0" y="261"/>
                    </a:lnTo>
                    <a:lnTo>
                      <a:pt x="3" y="239"/>
                    </a:lnTo>
                    <a:lnTo>
                      <a:pt x="11" y="219"/>
                    </a:lnTo>
                    <a:lnTo>
                      <a:pt x="24" y="202"/>
                    </a:lnTo>
                    <a:lnTo>
                      <a:pt x="42" y="188"/>
                    </a:lnTo>
                    <a:lnTo>
                      <a:pt x="61" y="180"/>
                    </a:lnTo>
                    <a:lnTo>
                      <a:pt x="83" y="177"/>
                    </a:lnTo>
                    <a:lnTo>
                      <a:pt x="105" y="180"/>
                    </a:lnTo>
                    <a:lnTo>
                      <a:pt x="125" y="188"/>
                    </a:lnTo>
                    <a:lnTo>
                      <a:pt x="143" y="202"/>
                    </a:lnTo>
                    <a:lnTo>
                      <a:pt x="155" y="219"/>
                    </a:lnTo>
                    <a:lnTo>
                      <a:pt x="164" y="239"/>
                    </a:lnTo>
                    <a:lnTo>
                      <a:pt x="167" y="261"/>
                    </a:lnTo>
                    <a:lnTo>
                      <a:pt x="167" y="1097"/>
                    </a:lnTo>
                    <a:lnTo>
                      <a:pt x="379" y="1097"/>
                    </a:lnTo>
                    <a:lnTo>
                      <a:pt x="356" y="1084"/>
                    </a:lnTo>
                    <a:lnTo>
                      <a:pt x="337" y="1069"/>
                    </a:lnTo>
                    <a:lnTo>
                      <a:pt x="321" y="1051"/>
                    </a:lnTo>
                    <a:lnTo>
                      <a:pt x="308" y="1030"/>
                    </a:lnTo>
                    <a:lnTo>
                      <a:pt x="300" y="1008"/>
                    </a:lnTo>
                    <a:lnTo>
                      <a:pt x="296" y="985"/>
                    </a:lnTo>
                    <a:lnTo>
                      <a:pt x="296" y="962"/>
                    </a:lnTo>
                    <a:lnTo>
                      <a:pt x="246" y="195"/>
                    </a:lnTo>
                    <a:lnTo>
                      <a:pt x="246" y="164"/>
                    </a:lnTo>
                    <a:lnTo>
                      <a:pt x="252" y="136"/>
                    </a:lnTo>
                    <a:lnTo>
                      <a:pt x="263" y="110"/>
                    </a:lnTo>
                    <a:lnTo>
                      <a:pt x="277" y="86"/>
                    </a:lnTo>
                    <a:lnTo>
                      <a:pt x="295" y="65"/>
                    </a:lnTo>
                    <a:lnTo>
                      <a:pt x="317" y="47"/>
                    </a:lnTo>
                    <a:lnTo>
                      <a:pt x="342" y="33"/>
                    </a:lnTo>
                    <a:lnTo>
                      <a:pt x="369" y="24"/>
                    </a:lnTo>
                    <a:lnTo>
                      <a:pt x="398" y="19"/>
                    </a:lnTo>
                    <a:lnTo>
                      <a:pt x="68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1" name="Group 50"/>
            <p:cNvGrpSpPr/>
            <p:nvPr/>
          </p:nvGrpSpPr>
          <p:grpSpPr>
            <a:xfrm>
              <a:off x="1089025" y="6126956"/>
              <a:ext cx="292100" cy="284163"/>
              <a:chOff x="1089025" y="6127750"/>
              <a:chExt cx="292100" cy="284163"/>
            </a:xfrm>
            <a:solidFill>
              <a:schemeClr val="tx1">
                <a:lumMod val="65000"/>
                <a:lumOff val="35000"/>
              </a:schemeClr>
            </a:solidFill>
          </p:grpSpPr>
          <p:sp>
            <p:nvSpPr>
              <p:cNvPr id="52" name="Freeform 1296"/>
              <p:cNvSpPr>
                <a:spLocks/>
              </p:cNvSpPr>
              <p:nvPr/>
            </p:nvSpPr>
            <p:spPr bwMode="auto">
              <a:xfrm>
                <a:off x="1319213" y="6143625"/>
                <a:ext cx="46038" cy="46038"/>
              </a:xfrm>
              <a:custGeom>
                <a:avLst/>
                <a:gdLst>
                  <a:gd name="T0" fmla="*/ 259 w 519"/>
                  <a:gd name="T1" fmla="*/ 0 h 522"/>
                  <a:gd name="T2" fmla="*/ 298 w 519"/>
                  <a:gd name="T3" fmla="*/ 2 h 522"/>
                  <a:gd name="T4" fmla="*/ 335 w 519"/>
                  <a:gd name="T5" fmla="*/ 11 h 522"/>
                  <a:gd name="T6" fmla="*/ 369 w 519"/>
                  <a:gd name="T7" fmla="*/ 24 h 522"/>
                  <a:gd name="T8" fmla="*/ 401 w 519"/>
                  <a:gd name="T9" fmla="*/ 41 h 522"/>
                  <a:gd name="T10" fmla="*/ 430 w 519"/>
                  <a:gd name="T11" fmla="*/ 63 h 522"/>
                  <a:gd name="T12" fmla="*/ 455 w 519"/>
                  <a:gd name="T13" fmla="*/ 90 h 522"/>
                  <a:gd name="T14" fmla="*/ 477 w 519"/>
                  <a:gd name="T15" fmla="*/ 118 h 522"/>
                  <a:gd name="T16" fmla="*/ 495 w 519"/>
                  <a:gd name="T17" fmla="*/ 150 h 522"/>
                  <a:gd name="T18" fmla="*/ 508 w 519"/>
                  <a:gd name="T19" fmla="*/ 185 h 522"/>
                  <a:gd name="T20" fmla="*/ 516 w 519"/>
                  <a:gd name="T21" fmla="*/ 222 h 522"/>
                  <a:gd name="T22" fmla="*/ 519 w 519"/>
                  <a:gd name="T23" fmla="*/ 260 h 522"/>
                  <a:gd name="T24" fmla="*/ 516 w 519"/>
                  <a:gd name="T25" fmla="*/ 300 h 522"/>
                  <a:gd name="T26" fmla="*/ 508 w 519"/>
                  <a:gd name="T27" fmla="*/ 336 h 522"/>
                  <a:gd name="T28" fmla="*/ 495 w 519"/>
                  <a:gd name="T29" fmla="*/ 370 h 522"/>
                  <a:gd name="T30" fmla="*/ 477 w 519"/>
                  <a:gd name="T31" fmla="*/ 403 h 522"/>
                  <a:gd name="T32" fmla="*/ 455 w 519"/>
                  <a:gd name="T33" fmla="*/ 432 h 522"/>
                  <a:gd name="T34" fmla="*/ 430 w 519"/>
                  <a:gd name="T35" fmla="*/ 458 h 522"/>
                  <a:gd name="T36" fmla="*/ 401 w 519"/>
                  <a:gd name="T37" fmla="*/ 479 h 522"/>
                  <a:gd name="T38" fmla="*/ 369 w 519"/>
                  <a:gd name="T39" fmla="*/ 497 h 522"/>
                  <a:gd name="T40" fmla="*/ 335 w 519"/>
                  <a:gd name="T41" fmla="*/ 511 h 522"/>
                  <a:gd name="T42" fmla="*/ 298 w 519"/>
                  <a:gd name="T43" fmla="*/ 519 h 522"/>
                  <a:gd name="T44" fmla="*/ 259 w 519"/>
                  <a:gd name="T45" fmla="*/ 522 h 522"/>
                  <a:gd name="T46" fmla="*/ 221 w 519"/>
                  <a:gd name="T47" fmla="*/ 519 h 522"/>
                  <a:gd name="T48" fmla="*/ 185 w 519"/>
                  <a:gd name="T49" fmla="*/ 511 h 522"/>
                  <a:gd name="T50" fmla="*/ 150 w 519"/>
                  <a:gd name="T51" fmla="*/ 497 h 522"/>
                  <a:gd name="T52" fmla="*/ 118 w 519"/>
                  <a:gd name="T53" fmla="*/ 479 h 522"/>
                  <a:gd name="T54" fmla="*/ 90 w 519"/>
                  <a:gd name="T55" fmla="*/ 458 h 522"/>
                  <a:gd name="T56" fmla="*/ 64 w 519"/>
                  <a:gd name="T57" fmla="*/ 432 h 522"/>
                  <a:gd name="T58" fmla="*/ 42 w 519"/>
                  <a:gd name="T59" fmla="*/ 403 h 522"/>
                  <a:gd name="T60" fmla="*/ 25 w 519"/>
                  <a:gd name="T61" fmla="*/ 370 h 522"/>
                  <a:gd name="T62" fmla="*/ 10 w 519"/>
                  <a:gd name="T63" fmla="*/ 336 h 522"/>
                  <a:gd name="T64" fmla="*/ 2 w 519"/>
                  <a:gd name="T65" fmla="*/ 300 h 522"/>
                  <a:gd name="T66" fmla="*/ 0 w 519"/>
                  <a:gd name="T67" fmla="*/ 260 h 522"/>
                  <a:gd name="T68" fmla="*/ 2 w 519"/>
                  <a:gd name="T69" fmla="*/ 222 h 522"/>
                  <a:gd name="T70" fmla="*/ 10 w 519"/>
                  <a:gd name="T71" fmla="*/ 185 h 522"/>
                  <a:gd name="T72" fmla="*/ 25 w 519"/>
                  <a:gd name="T73" fmla="*/ 150 h 522"/>
                  <a:gd name="T74" fmla="*/ 42 w 519"/>
                  <a:gd name="T75" fmla="*/ 118 h 522"/>
                  <a:gd name="T76" fmla="*/ 64 w 519"/>
                  <a:gd name="T77" fmla="*/ 90 h 522"/>
                  <a:gd name="T78" fmla="*/ 90 w 519"/>
                  <a:gd name="T79" fmla="*/ 63 h 522"/>
                  <a:gd name="T80" fmla="*/ 118 w 519"/>
                  <a:gd name="T81" fmla="*/ 41 h 522"/>
                  <a:gd name="T82" fmla="*/ 150 w 519"/>
                  <a:gd name="T83" fmla="*/ 24 h 522"/>
                  <a:gd name="T84" fmla="*/ 185 w 519"/>
                  <a:gd name="T85" fmla="*/ 11 h 522"/>
                  <a:gd name="T86" fmla="*/ 221 w 519"/>
                  <a:gd name="T87" fmla="*/ 2 h 522"/>
                  <a:gd name="T88" fmla="*/ 259 w 519"/>
                  <a:gd name="T89" fmla="*/ 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9" h="522">
                    <a:moveTo>
                      <a:pt x="259" y="0"/>
                    </a:moveTo>
                    <a:lnTo>
                      <a:pt x="298" y="2"/>
                    </a:lnTo>
                    <a:lnTo>
                      <a:pt x="335" y="11"/>
                    </a:lnTo>
                    <a:lnTo>
                      <a:pt x="369" y="24"/>
                    </a:lnTo>
                    <a:lnTo>
                      <a:pt x="401" y="41"/>
                    </a:lnTo>
                    <a:lnTo>
                      <a:pt x="430" y="63"/>
                    </a:lnTo>
                    <a:lnTo>
                      <a:pt x="455" y="90"/>
                    </a:lnTo>
                    <a:lnTo>
                      <a:pt x="477" y="118"/>
                    </a:lnTo>
                    <a:lnTo>
                      <a:pt x="495" y="150"/>
                    </a:lnTo>
                    <a:lnTo>
                      <a:pt x="508" y="185"/>
                    </a:lnTo>
                    <a:lnTo>
                      <a:pt x="516" y="222"/>
                    </a:lnTo>
                    <a:lnTo>
                      <a:pt x="519" y="260"/>
                    </a:lnTo>
                    <a:lnTo>
                      <a:pt x="516" y="300"/>
                    </a:lnTo>
                    <a:lnTo>
                      <a:pt x="508" y="336"/>
                    </a:lnTo>
                    <a:lnTo>
                      <a:pt x="495" y="370"/>
                    </a:lnTo>
                    <a:lnTo>
                      <a:pt x="477" y="403"/>
                    </a:lnTo>
                    <a:lnTo>
                      <a:pt x="455" y="432"/>
                    </a:lnTo>
                    <a:lnTo>
                      <a:pt x="430" y="458"/>
                    </a:lnTo>
                    <a:lnTo>
                      <a:pt x="401" y="479"/>
                    </a:lnTo>
                    <a:lnTo>
                      <a:pt x="369" y="497"/>
                    </a:lnTo>
                    <a:lnTo>
                      <a:pt x="335" y="511"/>
                    </a:lnTo>
                    <a:lnTo>
                      <a:pt x="298" y="519"/>
                    </a:lnTo>
                    <a:lnTo>
                      <a:pt x="259" y="522"/>
                    </a:lnTo>
                    <a:lnTo>
                      <a:pt x="221" y="519"/>
                    </a:lnTo>
                    <a:lnTo>
                      <a:pt x="185" y="511"/>
                    </a:lnTo>
                    <a:lnTo>
                      <a:pt x="150" y="497"/>
                    </a:lnTo>
                    <a:lnTo>
                      <a:pt x="118" y="479"/>
                    </a:lnTo>
                    <a:lnTo>
                      <a:pt x="90" y="458"/>
                    </a:lnTo>
                    <a:lnTo>
                      <a:pt x="64" y="432"/>
                    </a:lnTo>
                    <a:lnTo>
                      <a:pt x="42" y="403"/>
                    </a:lnTo>
                    <a:lnTo>
                      <a:pt x="25" y="370"/>
                    </a:lnTo>
                    <a:lnTo>
                      <a:pt x="10" y="336"/>
                    </a:lnTo>
                    <a:lnTo>
                      <a:pt x="2" y="300"/>
                    </a:lnTo>
                    <a:lnTo>
                      <a:pt x="0" y="260"/>
                    </a:lnTo>
                    <a:lnTo>
                      <a:pt x="2" y="222"/>
                    </a:lnTo>
                    <a:lnTo>
                      <a:pt x="10" y="185"/>
                    </a:lnTo>
                    <a:lnTo>
                      <a:pt x="25" y="150"/>
                    </a:lnTo>
                    <a:lnTo>
                      <a:pt x="42" y="118"/>
                    </a:lnTo>
                    <a:lnTo>
                      <a:pt x="64" y="90"/>
                    </a:lnTo>
                    <a:lnTo>
                      <a:pt x="90" y="63"/>
                    </a:lnTo>
                    <a:lnTo>
                      <a:pt x="118" y="41"/>
                    </a:lnTo>
                    <a:lnTo>
                      <a:pt x="150" y="24"/>
                    </a:lnTo>
                    <a:lnTo>
                      <a:pt x="185" y="11"/>
                    </a:lnTo>
                    <a:lnTo>
                      <a:pt x="221" y="2"/>
                    </a:lnTo>
                    <a:lnTo>
                      <a:pt x="2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 name="Freeform 1297"/>
              <p:cNvSpPr>
                <a:spLocks noEditPoints="1"/>
              </p:cNvSpPr>
              <p:nvPr/>
            </p:nvSpPr>
            <p:spPr bwMode="auto">
              <a:xfrm>
                <a:off x="1263650" y="6194425"/>
                <a:ext cx="117475" cy="217488"/>
              </a:xfrm>
              <a:custGeom>
                <a:avLst/>
                <a:gdLst>
                  <a:gd name="T0" fmla="*/ 318 w 1319"/>
                  <a:gd name="T1" fmla="*/ 644 h 2456"/>
                  <a:gd name="T2" fmla="*/ 598 w 1319"/>
                  <a:gd name="T3" fmla="*/ 1 h 2456"/>
                  <a:gd name="T4" fmla="*/ 603 w 1319"/>
                  <a:gd name="T5" fmla="*/ 1 h 2456"/>
                  <a:gd name="T6" fmla="*/ 614 w 1319"/>
                  <a:gd name="T7" fmla="*/ 3 h 2456"/>
                  <a:gd name="T8" fmla="*/ 641 w 1319"/>
                  <a:gd name="T9" fmla="*/ 7 h 2456"/>
                  <a:gd name="T10" fmla="*/ 694 w 1319"/>
                  <a:gd name="T11" fmla="*/ 17 h 2456"/>
                  <a:gd name="T12" fmla="*/ 785 w 1319"/>
                  <a:gd name="T13" fmla="*/ 35 h 2456"/>
                  <a:gd name="T14" fmla="*/ 925 w 1319"/>
                  <a:gd name="T15" fmla="*/ 62 h 2456"/>
                  <a:gd name="T16" fmla="*/ 1007 w 1319"/>
                  <a:gd name="T17" fmla="*/ 102 h 2456"/>
                  <a:gd name="T18" fmla="*/ 1057 w 1319"/>
                  <a:gd name="T19" fmla="*/ 176 h 2456"/>
                  <a:gd name="T20" fmla="*/ 1064 w 1319"/>
                  <a:gd name="T21" fmla="*/ 268 h 2456"/>
                  <a:gd name="T22" fmla="*/ 907 w 1319"/>
                  <a:gd name="T23" fmla="*/ 686 h 2456"/>
                  <a:gd name="T24" fmla="*/ 1294 w 1319"/>
                  <a:gd name="T25" fmla="*/ 920 h 2456"/>
                  <a:gd name="T26" fmla="*/ 1318 w 1319"/>
                  <a:gd name="T27" fmla="*/ 978 h 2456"/>
                  <a:gd name="T28" fmla="*/ 1309 w 1319"/>
                  <a:gd name="T29" fmla="*/ 1042 h 2456"/>
                  <a:gd name="T30" fmla="*/ 1266 w 1319"/>
                  <a:gd name="T31" fmla="*/ 1092 h 2456"/>
                  <a:gd name="T32" fmla="*/ 1206 w 1319"/>
                  <a:gd name="T33" fmla="*/ 1111 h 2456"/>
                  <a:gd name="T34" fmla="*/ 1143 w 1319"/>
                  <a:gd name="T35" fmla="*/ 1096 h 2456"/>
                  <a:gd name="T36" fmla="*/ 701 w 1319"/>
                  <a:gd name="T37" fmla="*/ 830 h 2456"/>
                  <a:gd name="T38" fmla="*/ 677 w 1319"/>
                  <a:gd name="T39" fmla="*/ 766 h 2456"/>
                  <a:gd name="T40" fmla="*/ 563 w 1319"/>
                  <a:gd name="T41" fmla="*/ 765 h 2456"/>
                  <a:gd name="T42" fmla="*/ 574 w 1319"/>
                  <a:gd name="T43" fmla="*/ 830 h 2456"/>
                  <a:gd name="T44" fmla="*/ 611 w 1319"/>
                  <a:gd name="T45" fmla="*/ 899 h 2456"/>
                  <a:gd name="T46" fmla="*/ 679 w 1319"/>
                  <a:gd name="T47" fmla="*/ 959 h 2456"/>
                  <a:gd name="T48" fmla="*/ 1064 w 1319"/>
                  <a:gd name="T49" fmla="*/ 1576 h 2456"/>
                  <a:gd name="T50" fmla="*/ 1147 w 1319"/>
                  <a:gd name="T51" fmla="*/ 2352 h 2456"/>
                  <a:gd name="T52" fmla="*/ 1104 w 1319"/>
                  <a:gd name="T53" fmla="*/ 2421 h 2456"/>
                  <a:gd name="T54" fmla="*/ 1029 w 1319"/>
                  <a:gd name="T55" fmla="*/ 2454 h 2456"/>
                  <a:gd name="T56" fmla="*/ 962 w 1319"/>
                  <a:gd name="T57" fmla="*/ 2446 h 2456"/>
                  <a:gd name="T58" fmla="*/ 901 w 1319"/>
                  <a:gd name="T59" fmla="*/ 2401 h 2456"/>
                  <a:gd name="T60" fmla="*/ 871 w 1319"/>
                  <a:gd name="T61" fmla="*/ 2331 h 2456"/>
                  <a:gd name="T62" fmla="*/ 538 w 1319"/>
                  <a:gd name="T63" fmla="*/ 1089 h 2456"/>
                  <a:gd name="T64" fmla="*/ 562 w 1319"/>
                  <a:gd name="T65" fmla="*/ 1651 h 2456"/>
                  <a:gd name="T66" fmla="*/ 358 w 1319"/>
                  <a:gd name="T67" fmla="*/ 2398 h 2456"/>
                  <a:gd name="T68" fmla="*/ 296 w 1319"/>
                  <a:gd name="T69" fmla="*/ 2446 h 2456"/>
                  <a:gd name="T70" fmla="*/ 227 w 1319"/>
                  <a:gd name="T71" fmla="*/ 2454 h 2456"/>
                  <a:gd name="T72" fmla="*/ 164 w 1319"/>
                  <a:gd name="T73" fmla="*/ 2430 h 2456"/>
                  <a:gd name="T74" fmla="*/ 118 w 1319"/>
                  <a:gd name="T75" fmla="*/ 2374 h 2456"/>
                  <a:gd name="T76" fmla="*/ 105 w 1319"/>
                  <a:gd name="T77" fmla="*/ 2304 h 2456"/>
                  <a:gd name="T78" fmla="*/ 253 w 1319"/>
                  <a:gd name="T79" fmla="*/ 1045 h 2456"/>
                  <a:gd name="T80" fmla="*/ 215 w 1319"/>
                  <a:gd name="T81" fmla="*/ 996 h 2456"/>
                  <a:gd name="T82" fmla="*/ 0 w 1319"/>
                  <a:gd name="T83" fmla="*/ 479 h 2456"/>
                  <a:gd name="T84" fmla="*/ 16 w 1319"/>
                  <a:gd name="T85" fmla="*/ 416 h 2456"/>
                  <a:gd name="T86" fmla="*/ 47 w 1319"/>
                  <a:gd name="T87" fmla="*/ 381 h 2456"/>
                  <a:gd name="T88" fmla="*/ 77 w 1319"/>
                  <a:gd name="T89" fmla="*/ 356 h 2456"/>
                  <a:gd name="T90" fmla="*/ 134 w 1319"/>
                  <a:gd name="T91" fmla="*/ 312 h 2456"/>
                  <a:gd name="T92" fmla="*/ 206 w 1319"/>
                  <a:gd name="T93" fmla="*/ 254 h 2456"/>
                  <a:gd name="T94" fmla="*/ 286 w 1319"/>
                  <a:gd name="T95" fmla="*/ 191 h 2456"/>
                  <a:gd name="T96" fmla="*/ 364 w 1319"/>
                  <a:gd name="T97" fmla="*/ 131 h 2456"/>
                  <a:gd name="T98" fmla="*/ 427 w 1319"/>
                  <a:gd name="T99" fmla="*/ 84 h 2456"/>
                  <a:gd name="T100" fmla="*/ 485 w 1319"/>
                  <a:gd name="T101" fmla="*/ 40 h 2456"/>
                  <a:gd name="T102" fmla="*/ 552 w 1319"/>
                  <a:gd name="T103" fmla="*/ 4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19" h="2456">
                    <a:moveTo>
                      <a:pt x="356" y="438"/>
                    </a:moveTo>
                    <a:lnTo>
                      <a:pt x="261" y="513"/>
                    </a:lnTo>
                    <a:lnTo>
                      <a:pt x="318" y="644"/>
                    </a:lnTo>
                    <a:lnTo>
                      <a:pt x="356" y="438"/>
                    </a:lnTo>
                    <a:close/>
                    <a:moveTo>
                      <a:pt x="575" y="0"/>
                    </a:moveTo>
                    <a:lnTo>
                      <a:pt x="598" y="1"/>
                    </a:lnTo>
                    <a:lnTo>
                      <a:pt x="600" y="1"/>
                    </a:lnTo>
                    <a:lnTo>
                      <a:pt x="602" y="1"/>
                    </a:lnTo>
                    <a:lnTo>
                      <a:pt x="603" y="1"/>
                    </a:lnTo>
                    <a:lnTo>
                      <a:pt x="606" y="1"/>
                    </a:lnTo>
                    <a:lnTo>
                      <a:pt x="609" y="2"/>
                    </a:lnTo>
                    <a:lnTo>
                      <a:pt x="614" y="3"/>
                    </a:lnTo>
                    <a:lnTo>
                      <a:pt x="620" y="4"/>
                    </a:lnTo>
                    <a:lnTo>
                      <a:pt x="629" y="5"/>
                    </a:lnTo>
                    <a:lnTo>
                      <a:pt x="641" y="7"/>
                    </a:lnTo>
                    <a:lnTo>
                      <a:pt x="655" y="10"/>
                    </a:lnTo>
                    <a:lnTo>
                      <a:pt x="673" y="13"/>
                    </a:lnTo>
                    <a:lnTo>
                      <a:pt x="694" y="17"/>
                    </a:lnTo>
                    <a:lnTo>
                      <a:pt x="720" y="22"/>
                    </a:lnTo>
                    <a:lnTo>
                      <a:pt x="750" y="28"/>
                    </a:lnTo>
                    <a:lnTo>
                      <a:pt x="785" y="35"/>
                    </a:lnTo>
                    <a:lnTo>
                      <a:pt x="825" y="42"/>
                    </a:lnTo>
                    <a:lnTo>
                      <a:pt x="871" y="52"/>
                    </a:lnTo>
                    <a:lnTo>
                      <a:pt x="925" y="62"/>
                    </a:lnTo>
                    <a:lnTo>
                      <a:pt x="955" y="71"/>
                    </a:lnTo>
                    <a:lnTo>
                      <a:pt x="983" y="84"/>
                    </a:lnTo>
                    <a:lnTo>
                      <a:pt x="1007" y="102"/>
                    </a:lnTo>
                    <a:lnTo>
                      <a:pt x="1028" y="123"/>
                    </a:lnTo>
                    <a:lnTo>
                      <a:pt x="1045" y="148"/>
                    </a:lnTo>
                    <a:lnTo>
                      <a:pt x="1057" y="176"/>
                    </a:lnTo>
                    <a:lnTo>
                      <a:pt x="1065" y="205"/>
                    </a:lnTo>
                    <a:lnTo>
                      <a:pt x="1067" y="236"/>
                    </a:lnTo>
                    <a:lnTo>
                      <a:pt x="1064" y="268"/>
                    </a:lnTo>
                    <a:lnTo>
                      <a:pt x="1000" y="609"/>
                    </a:lnTo>
                    <a:lnTo>
                      <a:pt x="877" y="238"/>
                    </a:lnTo>
                    <a:lnTo>
                      <a:pt x="907" y="686"/>
                    </a:lnTo>
                    <a:lnTo>
                      <a:pt x="1260" y="890"/>
                    </a:lnTo>
                    <a:lnTo>
                      <a:pt x="1279" y="903"/>
                    </a:lnTo>
                    <a:lnTo>
                      <a:pt x="1294" y="920"/>
                    </a:lnTo>
                    <a:lnTo>
                      <a:pt x="1305" y="938"/>
                    </a:lnTo>
                    <a:lnTo>
                      <a:pt x="1314" y="957"/>
                    </a:lnTo>
                    <a:lnTo>
                      <a:pt x="1318" y="978"/>
                    </a:lnTo>
                    <a:lnTo>
                      <a:pt x="1319" y="999"/>
                    </a:lnTo>
                    <a:lnTo>
                      <a:pt x="1316" y="1021"/>
                    </a:lnTo>
                    <a:lnTo>
                      <a:pt x="1309" y="1042"/>
                    </a:lnTo>
                    <a:lnTo>
                      <a:pt x="1297" y="1062"/>
                    </a:lnTo>
                    <a:lnTo>
                      <a:pt x="1283" y="1079"/>
                    </a:lnTo>
                    <a:lnTo>
                      <a:pt x="1266" y="1092"/>
                    </a:lnTo>
                    <a:lnTo>
                      <a:pt x="1247" y="1102"/>
                    </a:lnTo>
                    <a:lnTo>
                      <a:pt x="1227" y="1108"/>
                    </a:lnTo>
                    <a:lnTo>
                      <a:pt x="1206" y="1111"/>
                    </a:lnTo>
                    <a:lnTo>
                      <a:pt x="1184" y="1110"/>
                    </a:lnTo>
                    <a:lnTo>
                      <a:pt x="1163" y="1105"/>
                    </a:lnTo>
                    <a:lnTo>
                      <a:pt x="1143" y="1096"/>
                    </a:lnTo>
                    <a:lnTo>
                      <a:pt x="735" y="861"/>
                    </a:lnTo>
                    <a:lnTo>
                      <a:pt x="716" y="847"/>
                    </a:lnTo>
                    <a:lnTo>
                      <a:pt x="701" y="830"/>
                    </a:lnTo>
                    <a:lnTo>
                      <a:pt x="689" y="811"/>
                    </a:lnTo>
                    <a:lnTo>
                      <a:pt x="681" y="789"/>
                    </a:lnTo>
                    <a:lnTo>
                      <a:pt x="677" y="766"/>
                    </a:lnTo>
                    <a:lnTo>
                      <a:pt x="644" y="270"/>
                    </a:lnTo>
                    <a:lnTo>
                      <a:pt x="565" y="747"/>
                    </a:lnTo>
                    <a:lnTo>
                      <a:pt x="563" y="765"/>
                    </a:lnTo>
                    <a:lnTo>
                      <a:pt x="564" y="784"/>
                    </a:lnTo>
                    <a:lnTo>
                      <a:pt x="568" y="807"/>
                    </a:lnTo>
                    <a:lnTo>
                      <a:pt x="574" y="830"/>
                    </a:lnTo>
                    <a:lnTo>
                      <a:pt x="583" y="853"/>
                    </a:lnTo>
                    <a:lnTo>
                      <a:pt x="595" y="876"/>
                    </a:lnTo>
                    <a:lnTo>
                      <a:pt x="611" y="899"/>
                    </a:lnTo>
                    <a:lnTo>
                      <a:pt x="630" y="922"/>
                    </a:lnTo>
                    <a:lnTo>
                      <a:pt x="653" y="942"/>
                    </a:lnTo>
                    <a:lnTo>
                      <a:pt x="679" y="959"/>
                    </a:lnTo>
                    <a:lnTo>
                      <a:pt x="909" y="1092"/>
                    </a:lnTo>
                    <a:lnTo>
                      <a:pt x="1058" y="1547"/>
                    </a:lnTo>
                    <a:lnTo>
                      <a:pt x="1064" y="1576"/>
                    </a:lnTo>
                    <a:lnTo>
                      <a:pt x="1152" y="2296"/>
                    </a:lnTo>
                    <a:lnTo>
                      <a:pt x="1152" y="2325"/>
                    </a:lnTo>
                    <a:lnTo>
                      <a:pt x="1147" y="2352"/>
                    </a:lnTo>
                    <a:lnTo>
                      <a:pt x="1137" y="2378"/>
                    </a:lnTo>
                    <a:lnTo>
                      <a:pt x="1123" y="2400"/>
                    </a:lnTo>
                    <a:lnTo>
                      <a:pt x="1104" y="2421"/>
                    </a:lnTo>
                    <a:lnTo>
                      <a:pt x="1082" y="2437"/>
                    </a:lnTo>
                    <a:lnTo>
                      <a:pt x="1057" y="2448"/>
                    </a:lnTo>
                    <a:lnTo>
                      <a:pt x="1029" y="2454"/>
                    </a:lnTo>
                    <a:lnTo>
                      <a:pt x="1012" y="2456"/>
                    </a:lnTo>
                    <a:lnTo>
                      <a:pt x="986" y="2453"/>
                    </a:lnTo>
                    <a:lnTo>
                      <a:pt x="962" y="2446"/>
                    </a:lnTo>
                    <a:lnTo>
                      <a:pt x="939" y="2435"/>
                    </a:lnTo>
                    <a:lnTo>
                      <a:pt x="919" y="2421"/>
                    </a:lnTo>
                    <a:lnTo>
                      <a:pt x="901" y="2401"/>
                    </a:lnTo>
                    <a:lnTo>
                      <a:pt x="887" y="2380"/>
                    </a:lnTo>
                    <a:lnTo>
                      <a:pt x="877" y="2357"/>
                    </a:lnTo>
                    <a:lnTo>
                      <a:pt x="871" y="2331"/>
                    </a:lnTo>
                    <a:lnTo>
                      <a:pt x="785" y="1624"/>
                    </a:lnTo>
                    <a:lnTo>
                      <a:pt x="611" y="1102"/>
                    </a:lnTo>
                    <a:lnTo>
                      <a:pt x="538" y="1089"/>
                    </a:lnTo>
                    <a:lnTo>
                      <a:pt x="566" y="1608"/>
                    </a:lnTo>
                    <a:lnTo>
                      <a:pt x="566" y="1629"/>
                    </a:lnTo>
                    <a:lnTo>
                      <a:pt x="562" y="1651"/>
                    </a:lnTo>
                    <a:lnTo>
                      <a:pt x="382" y="2349"/>
                    </a:lnTo>
                    <a:lnTo>
                      <a:pt x="372" y="2375"/>
                    </a:lnTo>
                    <a:lnTo>
                      <a:pt x="358" y="2398"/>
                    </a:lnTo>
                    <a:lnTo>
                      <a:pt x="340" y="2418"/>
                    </a:lnTo>
                    <a:lnTo>
                      <a:pt x="319" y="2434"/>
                    </a:lnTo>
                    <a:lnTo>
                      <a:pt x="296" y="2446"/>
                    </a:lnTo>
                    <a:lnTo>
                      <a:pt x="271" y="2453"/>
                    </a:lnTo>
                    <a:lnTo>
                      <a:pt x="245" y="2456"/>
                    </a:lnTo>
                    <a:lnTo>
                      <a:pt x="227" y="2454"/>
                    </a:lnTo>
                    <a:lnTo>
                      <a:pt x="209" y="2451"/>
                    </a:lnTo>
                    <a:lnTo>
                      <a:pt x="185" y="2442"/>
                    </a:lnTo>
                    <a:lnTo>
                      <a:pt x="164" y="2430"/>
                    </a:lnTo>
                    <a:lnTo>
                      <a:pt x="146" y="2415"/>
                    </a:lnTo>
                    <a:lnTo>
                      <a:pt x="130" y="2395"/>
                    </a:lnTo>
                    <a:lnTo>
                      <a:pt x="118" y="2374"/>
                    </a:lnTo>
                    <a:lnTo>
                      <a:pt x="109" y="2352"/>
                    </a:lnTo>
                    <a:lnTo>
                      <a:pt x="105" y="2328"/>
                    </a:lnTo>
                    <a:lnTo>
                      <a:pt x="105" y="2304"/>
                    </a:lnTo>
                    <a:lnTo>
                      <a:pt x="109" y="2277"/>
                    </a:lnTo>
                    <a:lnTo>
                      <a:pt x="283" y="1601"/>
                    </a:lnTo>
                    <a:lnTo>
                      <a:pt x="253" y="1045"/>
                    </a:lnTo>
                    <a:lnTo>
                      <a:pt x="238" y="1032"/>
                    </a:lnTo>
                    <a:lnTo>
                      <a:pt x="225" y="1016"/>
                    </a:lnTo>
                    <a:lnTo>
                      <a:pt x="215" y="996"/>
                    </a:lnTo>
                    <a:lnTo>
                      <a:pt x="9" y="523"/>
                    </a:lnTo>
                    <a:lnTo>
                      <a:pt x="2" y="501"/>
                    </a:lnTo>
                    <a:lnTo>
                      <a:pt x="0" y="479"/>
                    </a:lnTo>
                    <a:lnTo>
                      <a:pt x="1" y="457"/>
                    </a:lnTo>
                    <a:lnTo>
                      <a:pt x="7" y="436"/>
                    </a:lnTo>
                    <a:lnTo>
                      <a:pt x="16" y="416"/>
                    </a:lnTo>
                    <a:lnTo>
                      <a:pt x="29" y="398"/>
                    </a:lnTo>
                    <a:lnTo>
                      <a:pt x="45" y="383"/>
                    </a:lnTo>
                    <a:lnTo>
                      <a:pt x="47" y="381"/>
                    </a:lnTo>
                    <a:lnTo>
                      <a:pt x="53" y="376"/>
                    </a:lnTo>
                    <a:lnTo>
                      <a:pt x="63" y="367"/>
                    </a:lnTo>
                    <a:lnTo>
                      <a:pt x="77" y="356"/>
                    </a:lnTo>
                    <a:lnTo>
                      <a:pt x="94" y="344"/>
                    </a:lnTo>
                    <a:lnTo>
                      <a:pt x="113" y="329"/>
                    </a:lnTo>
                    <a:lnTo>
                      <a:pt x="134" y="312"/>
                    </a:lnTo>
                    <a:lnTo>
                      <a:pt x="157" y="294"/>
                    </a:lnTo>
                    <a:lnTo>
                      <a:pt x="181" y="275"/>
                    </a:lnTo>
                    <a:lnTo>
                      <a:pt x="206" y="254"/>
                    </a:lnTo>
                    <a:lnTo>
                      <a:pt x="233" y="233"/>
                    </a:lnTo>
                    <a:lnTo>
                      <a:pt x="259" y="212"/>
                    </a:lnTo>
                    <a:lnTo>
                      <a:pt x="286" y="191"/>
                    </a:lnTo>
                    <a:lnTo>
                      <a:pt x="312" y="171"/>
                    </a:lnTo>
                    <a:lnTo>
                      <a:pt x="338" y="150"/>
                    </a:lnTo>
                    <a:lnTo>
                      <a:pt x="364" y="131"/>
                    </a:lnTo>
                    <a:lnTo>
                      <a:pt x="387" y="114"/>
                    </a:lnTo>
                    <a:lnTo>
                      <a:pt x="408" y="98"/>
                    </a:lnTo>
                    <a:lnTo>
                      <a:pt x="427" y="84"/>
                    </a:lnTo>
                    <a:lnTo>
                      <a:pt x="444" y="71"/>
                    </a:lnTo>
                    <a:lnTo>
                      <a:pt x="464" y="57"/>
                    </a:lnTo>
                    <a:lnTo>
                      <a:pt x="485" y="40"/>
                    </a:lnTo>
                    <a:lnTo>
                      <a:pt x="507" y="26"/>
                    </a:lnTo>
                    <a:lnTo>
                      <a:pt x="529" y="13"/>
                    </a:lnTo>
                    <a:lnTo>
                      <a:pt x="552" y="4"/>
                    </a:lnTo>
                    <a:lnTo>
                      <a:pt x="5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 name="Freeform 1298"/>
              <p:cNvSpPr>
                <a:spLocks/>
              </p:cNvSpPr>
              <p:nvPr/>
            </p:nvSpPr>
            <p:spPr bwMode="auto">
              <a:xfrm>
                <a:off x="1130300" y="6127750"/>
                <a:ext cx="47625" cy="46038"/>
              </a:xfrm>
              <a:custGeom>
                <a:avLst/>
                <a:gdLst>
                  <a:gd name="T0" fmla="*/ 263 w 526"/>
                  <a:gd name="T1" fmla="*/ 0 h 529"/>
                  <a:gd name="T2" fmla="*/ 301 w 526"/>
                  <a:gd name="T3" fmla="*/ 3 h 529"/>
                  <a:gd name="T4" fmla="*/ 338 w 526"/>
                  <a:gd name="T5" fmla="*/ 11 h 529"/>
                  <a:gd name="T6" fmla="*/ 373 w 526"/>
                  <a:gd name="T7" fmla="*/ 25 h 529"/>
                  <a:gd name="T8" fmla="*/ 405 w 526"/>
                  <a:gd name="T9" fmla="*/ 42 h 529"/>
                  <a:gd name="T10" fmla="*/ 434 w 526"/>
                  <a:gd name="T11" fmla="*/ 66 h 529"/>
                  <a:gd name="T12" fmla="*/ 460 w 526"/>
                  <a:gd name="T13" fmla="*/ 91 h 529"/>
                  <a:gd name="T14" fmla="*/ 482 w 526"/>
                  <a:gd name="T15" fmla="*/ 121 h 529"/>
                  <a:gd name="T16" fmla="*/ 501 w 526"/>
                  <a:gd name="T17" fmla="*/ 153 h 529"/>
                  <a:gd name="T18" fmla="*/ 514 w 526"/>
                  <a:gd name="T19" fmla="*/ 189 h 529"/>
                  <a:gd name="T20" fmla="*/ 523 w 526"/>
                  <a:gd name="T21" fmla="*/ 225 h 529"/>
                  <a:gd name="T22" fmla="*/ 526 w 526"/>
                  <a:gd name="T23" fmla="*/ 264 h 529"/>
                  <a:gd name="T24" fmla="*/ 523 w 526"/>
                  <a:gd name="T25" fmla="*/ 304 h 529"/>
                  <a:gd name="T26" fmla="*/ 514 w 526"/>
                  <a:gd name="T27" fmla="*/ 341 h 529"/>
                  <a:gd name="T28" fmla="*/ 501 w 526"/>
                  <a:gd name="T29" fmla="*/ 376 h 529"/>
                  <a:gd name="T30" fmla="*/ 482 w 526"/>
                  <a:gd name="T31" fmla="*/ 409 h 529"/>
                  <a:gd name="T32" fmla="*/ 460 w 526"/>
                  <a:gd name="T33" fmla="*/ 438 h 529"/>
                  <a:gd name="T34" fmla="*/ 434 w 526"/>
                  <a:gd name="T35" fmla="*/ 464 h 529"/>
                  <a:gd name="T36" fmla="*/ 405 w 526"/>
                  <a:gd name="T37" fmla="*/ 487 h 529"/>
                  <a:gd name="T38" fmla="*/ 373 w 526"/>
                  <a:gd name="T39" fmla="*/ 505 h 529"/>
                  <a:gd name="T40" fmla="*/ 338 w 526"/>
                  <a:gd name="T41" fmla="*/ 518 h 529"/>
                  <a:gd name="T42" fmla="*/ 301 w 526"/>
                  <a:gd name="T43" fmla="*/ 526 h 529"/>
                  <a:gd name="T44" fmla="*/ 263 w 526"/>
                  <a:gd name="T45" fmla="*/ 529 h 529"/>
                  <a:gd name="T46" fmla="*/ 224 w 526"/>
                  <a:gd name="T47" fmla="*/ 526 h 529"/>
                  <a:gd name="T48" fmla="*/ 186 w 526"/>
                  <a:gd name="T49" fmla="*/ 518 h 529"/>
                  <a:gd name="T50" fmla="*/ 151 w 526"/>
                  <a:gd name="T51" fmla="*/ 505 h 529"/>
                  <a:gd name="T52" fmla="*/ 119 w 526"/>
                  <a:gd name="T53" fmla="*/ 487 h 529"/>
                  <a:gd name="T54" fmla="*/ 90 w 526"/>
                  <a:gd name="T55" fmla="*/ 464 h 529"/>
                  <a:gd name="T56" fmla="*/ 64 w 526"/>
                  <a:gd name="T57" fmla="*/ 438 h 529"/>
                  <a:gd name="T58" fmla="*/ 42 w 526"/>
                  <a:gd name="T59" fmla="*/ 409 h 529"/>
                  <a:gd name="T60" fmla="*/ 24 w 526"/>
                  <a:gd name="T61" fmla="*/ 376 h 529"/>
                  <a:gd name="T62" fmla="*/ 11 w 526"/>
                  <a:gd name="T63" fmla="*/ 341 h 529"/>
                  <a:gd name="T64" fmla="*/ 3 w 526"/>
                  <a:gd name="T65" fmla="*/ 304 h 529"/>
                  <a:gd name="T66" fmla="*/ 0 w 526"/>
                  <a:gd name="T67" fmla="*/ 264 h 529"/>
                  <a:gd name="T68" fmla="*/ 3 w 526"/>
                  <a:gd name="T69" fmla="*/ 225 h 529"/>
                  <a:gd name="T70" fmla="*/ 11 w 526"/>
                  <a:gd name="T71" fmla="*/ 189 h 529"/>
                  <a:gd name="T72" fmla="*/ 24 w 526"/>
                  <a:gd name="T73" fmla="*/ 153 h 529"/>
                  <a:gd name="T74" fmla="*/ 42 w 526"/>
                  <a:gd name="T75" fmla="*/ 121 h 529"/>
                  <a:gd name="T76" fmla="*/ 64 w 526"/>
                  <a:gd name="T77" fmla="*/ 91 h 529"/>
                  <a:gd name="T78" fmla="*/ 90 w 526"/>
                  <a:gd name="T79" fmla="*/ 66 h 529"/>
                  <a:gd name="T80" fmla="*/ 119 w 526"/>
                  <a:gd name="T81" fmla="*/ 42 h 529"/>
                  <a:gd name="T82" fmla="*/ 151 w 526"/>
                  <a:gd name="T83" fmla="*/ 25 h 529"/>
                  <a:gd name="T84" fmla="*/ 186 w 526"/>
                  <a:gd name="T85" fmla="*/ 11 h 529"/>
                  <a:gd name="T86" fmla="*/ 224 w 526"/>
                  <a:gd name="T87" fmla="*/ 3 h 529"/>
                  <a:gd name="T88" fmla="*/ 263 w 526"/>
                  <a:gd name="T89" fmla="*/ 0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26" h="529">
                    <a:moveTo>
                      <a:pt x="263" y="0"/>
                    </a:moveTo>
                    <a:lnTo>
                      <a:pt x="301" y="3"/>
                    </a:lnTo>
                    <a:lnTo>
                      <a:pt x="338" y="11"/>
                    </a:lnTo>
                    <a:lnTo>
                      <a:pt x="373" y="25"/>
                    </a:lnTo>
                    <a:lnTo>
                      <a:pt x="405" y="42"/>
                    </a:lnTo>
                    <a:lnTo>
                      <a:pt x="434" y="66"/>
                    </a:lnTo>
                    <a:lnTo>
                      <a:pt x="460" y="91"/>
                    </a:lnTo>
                    <a:lnTo>
                      <a:pt x="482" y="121"/>
                    </a:lnTo>
                    <a:lnTo>
                      <a:pt x="501" y="153"/>
                    </a:lnTo>
                    <a:lnTo>
                      <a:pt x="514" y="189"/>
                    </a:lnTo>
                    <a:lnTo>
                      <a:pt x="523" y="225"/>
                    </a:lnTo>
                    <a:lnTo>
                      <a:pt x="526" y="264"/>
                    </a:lnTo>
                    <a:lnTo>
                      <a:pt x="523" y="304"/>
                    </a:lnTo>
                    <a:lnTo>
                      <a:pt x="514" y="341"/>
                    </a:lnTo>
                    <a:lnTo>
                      <a:pt x="501" y="376"/>
                    </a:lnTo>
                    <a:lnTo>
                      <a:pt x="482" y="409"/>
                    </a:lnTo>
                    <a:lnTo>
                      <a:pt x="460" y="438"/>
                    </a:lnTo>
                    <a:lnTo>
                      <a:pt x="434" y="464"/>
                    </a:lnTo>
                    <a:lnTo>
                      <a:pt x="405" y="487"/>
                    </a:lnTo>
                    <a:lnTo>
                      <a:pt x="373" y="505"/>
                    </a:lnTo>
                    <a:lnTo>
                      <a:pt x="338" y="518"/>
                    </a:lnTo>
                    <a:lnTo>
                      <a:pt x="301" y="526"/>
                    </a:lnTo>
                    <a:lnTo>
                      <a:pt x="263" y="529"/>
                    </a:lnTo>
                    <a:lnTo>
                      <a:pt x="224" y="526"/>
                    </a:lnTo>
                    <a:lnTo>
                      <a:pt x="186" y="518"/>
                    </a:lnTo>
                    <a:lnTo>
                      <a:pt x="151" y="505"/>
                    </a:lnTo>
                    <a:lnTo>
                      <a:pt x="119" y="487"/>
                    </a:lnTo>
                    <a:lnTo>
                      <a:pt x="90" y="464"/>
                    </a:lnTo>
                    <a:lnTo>
                      <a:pt x="64" y="438"/>
                    </a:lnTo>
                    <a:lnTo>
                      <a:pt x="42" y="409"/>
                    </a:lnTo>
                    <a:lnTo>
                      <a:pt x="24" y="376"/>
                    </a:lnTo>
                    <a:lnTo>
                      <a:pt x="11" y="341"/>
                    </a:lnTo>
                    <a:lnTo>
                      <a:pt x="3" y="304"/>
                    </a:lnTo>
                    <a:lnTo>
                      <a:pt x="0" y="264"/>
                    </a:lnTo>
                    <a:lnTo>
                      <a:pt x="3" y="225"/>
                    </a:lnTo>
                    <a:lnTo>
                      <a:pt x="11" y="189"/>
                    </a:lnTo>
                    <a:lnTo>
                      <a:pt x="24" y="153"/>
                    </a:lnTo>
                    <a:lnTo>
                      <a:pt x="42" y="121"/>
                    </a:lnTo>
                    <a:lnTo>
                      <a:pt x="64" y="91"/>
                    </a:lnTo>
                    <a:lnTo>
                      <a:pt x="90" y="66"/>
                    </a:lnTo>
                    <a:lnTo>
                      <a:pt x="119" y="42"/>
                    </a:lnTo>
                    <a:lnTo>
                      <a:pt x="151" y="25"/>
                    </a:lnTo>
                    <a:lnTo>
                      <a:pt x="186" y="11"/>
                    </a:lnTo>
                    <a:lnTo>
                      <a:pt x="224" y="3"/>
                    </a:lnTo>
                    <a:lnTo>
                      <a:pt x="2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1299"/>
              <p:cNvSpPr>
                <a:spLocks noEditPoints="1"/>
              </p:cNvSpPr>
              <p:nvPr/>
            </p:nvSpPr>
            <p:spPr bwMode="auto">
              <a:xfrm>
                <a:off x="1089025" y="6140450"/>
                <a:ext cx="177800" cy="271463"/>
              </a:xfrm>
              <a:custGeom>
                <a:avLst/>
                <a:gdLst>
                  <a:gd name="T0" fmla="*/ 283 w 2011"/>
                  <a:gd name="T1" fmla="*/ 1016 h 3075"/>
                  <a:gd name="T2" fmla="*/ 400 w 2011"/>
                  <a:gd name="T3" fmla="*/ 827 h 3075"/>
                  <a:gd name="T4" fmla="*/ 1898 w 2011"/>
                  <a:gd name="T5" fmla="*/ 0 h 3075"/>
                  <a:gd name="T6" fmla="*/ 1944 w 2011"/>
                  <a:gd name="T7" fmla="*/ 14 h 3075"/>
                  <a:gd name="T8" fmla="*/ 1982 w 2011"/>
                  <a:gd name="T9" fmla="*/ 46 h 3075"/>
                  <a:gd name="T10" fmla="*/ 2006 w 2011"/>
                  <a:gd name="T11" fmla="*/ 91 h 3075"/>
                  <a:gd name="T12" fmla="*/ 2011 w 2011"/>
                  <a:gd name="T13" fmla="*/ 141 h 3075"/>
                  <a:gd name="T14" fmla="*/ 1997 w 2011"/>
                  <a:gd name="T15" fmla="*/ 187 h 3075"/>
                  <a:gd name="T16" fmla="*/ 1966 w 2011"/>
                  <a:gd name="T17" fmla="*/ 225 h 3075"/>
                  <a:gd name="T18" fmla="*/ 1072 w 2011"/>
                  <a:gd name="T19" fmla="*/ 713 h 3075"/>
                  <a:gd name="T20" fmla="*/ 1072 w 2011"/>
                  <a:gd name="T21" fmla="*/ 2953 h 3075"/>
                  <a:gd name="T22" fmla="*/ 1049 w 2011"/>
                  <a:gd name="T23" fmla="*/ 3007 h 3075"/>
                  <a:gd name="T24" fmla="*/ 1008 w 2011"/>
                  <a:gd name="T25" fmla="*/ 3049 h 3075"/>
                  <a:gd name="T26" fmla="*/ 953 w 2011"/>
                  <a:gd name="T27" fmla="*/ 3071 h 3075"/>
                  <a:gd name="T28" fmla="*/ 892 w 2011"/>
                  <a:gd name="T29" fmla="*/ 3071 h 3075"/>
                  <a:gd name="T30" fmla="*/ 838 w 2011"/>
                  <a:gd name="T31" fmla="*/ 3049 h 3075"/>
                  <a:gd name="T32" fmla="*/ 797 w 2011"/>
                  <a:gd name="T33" fmla="*/ 3007 h 3075"/>
                  <a:gd name="T34" fmla="*/ 774 w 2011"/>
                  <a:gd name="T35" fmla="*/ 2953 h 3075"/>
                  <a:gd name="T36" fmla="*/ 771 w 2011"/>
                  <a:gd name="T37" fmla="*/ 1731 h 3075"/>
                  <a:gd name="T38" fmla="*/ 761 w 2011"/>
                  <a:gd name="T39" fmla="*/ 1708 h 3075"/>
                  <a:gd name="T40" fmla="*/ 738 w 2011"/>
                  <a:gd name="T41" fmla="*/ 1698 h 3075"/>
                  <a:gd name="T42" fmla="*/ 715 w 2011"/>
                  <a:gd name="T43" fmla="*/ 1708 h 3075"/>
                  <a:gd name="T44" fmla="*/ 705 w 2011"/>
                  <a:gd name="T45" fmla="*/ 1731 h 3075"/>
                  <a:gd name="T46" fmla="*/ 702 w 2011"/>
                  <a:gd name="T47" fmla="*/ 2953 h 3075"/>
                  <a:gd name="T48" fmla="*/ 678 w 2011"/>
                  <a:gd name="T49" fmla="*/ 3007 h 3075"/>
                  <a:gd name="T50" fmla="*/ 637 w 2011"/>
                  <a:gd name="T51" fmla="*/ 3049 h 3075"/>
                  <a:gd name="T52" fmla="*/ 583 w 2011"/>
                  <a:gd name="T53" fmla="*/ 3071 h 3075"/>
                  <a:gd name="T54" fmla="*/ 522 w 2011"/>
                  <a:gd name="T55" fmla="*/ 3071 h 3075"/>
                  <a:gd name="T56" fmla="*/ 468 w 2011"/>
                  <a:gd name="T57" fmla="*/ 3049 h 3075"/>
                  <a:gd name="T58" fmla="*/ 427 w 2011"/>
                  <a:gd name="T59" fmla="*/ 3007 h 3075"/>
                  <a:gd name="T60" fmla="*/ 403 w 2011"/>
                  <a:gd name="T61" fmla="*/ 2953 h 3075"/>
                  <a:gd name="T62" fmla="*/ 400 w 2011"/>
                  <a:gd name="T63" fmla="*/ 1490 h 3075"/>
                  <a:gd name="T64" fmla="*/ 357 w 2011"/>
                  <a:gd name="T65" fmla="*/ 1482 h 3075"/>
                  <a:gd name="T66" fmla="*/ 318 w 2011"/>
                  <a:gd name="T67" fmla="*/ 1460 h 3075"/>
                  <a:gd name="T68" fmla="*/ 28 w 2011"/>
                  <a:gd name="T69" fmla="*/ 1107 h 3075"/>
                  <a:gd name="T70" fmla="*/ 4 w 2011"/>
                  <a:gd name="T71" fmla="*/ 1059 h 3075"/>
                  <a:gd name="T72" fmla="*/ 1 w 2011"/>
                  <a:gd name="T73" fmla="*/ 1008 h 3075"/>
                  <a:gd name="T74" fmla="*/ 19 w 2011"/>
                  <a:gd name="T75" fmla="*/ 957 h 3075"/>
                  <a:gd name="T76" fmla="*/ 299 w 2011"/>
                  <a:gd name="T77" fmla="*/ 515 h 3075"/>
                  <a:gd name="T78" fmla="*/ 340 w 2011"/>
                  <a:gd name="T79" fmla="*/ 487 h 3075"/>
                  <a:gd name="T80" fmla="*/ 390 w 2011"/>
                  <a:gd name="T81" fmla="*/ 476 h 3075"/>
                  <a:gd name="T82" fmla="*/ 682 w 2011"/>
                  <a:gd name="T83" fmla="*/ 890 h 3075"/>
                  <a:gd name="T84" fmla="*/ 649 w 2011"/>
                  <a:gd name="T85" fmla="*/ 701 h 3075"/>
                  <a:gd name="T86" fmla="*/ 655 w 2011"/>
                  <a:gd name="T87" fmla="*/ 678 h 3075"/>
                  <a:gd name="T88" fmla="*/ 661 w 2011"/>
                  <a:gd name="T89" fmla="*/ 502 h 3075"/>
                  <a:gd name="T90" fmla="*/ 661 w 2011"/>
                  <a:gd name="T91" fmla="*/ 483 h 3075"/>
                  <a:gd name="T92" fmla="*/ 668 w 2011"/>
                  <a:gd name="T93" fmla="*/ 477 h 3075"/>
                  <a:gd name="T94" fmla="*/ 677 w 2011"/>
                  <a:gd name="T95" fmla="*/ 474 h 3075"/>
                  <a:gd name="T96" fmla="*/ 806 w 2011"/>
                  <a:gd name="T97" fmla="*/ 475 h 3075"/>
                  <a:gd name="T98" fmla="*/ 814 w 2011"/>
                  <a:gd name="T99" fmla="*/ 480 h 3075"/>
                  <a:gd name="T100" fmla="*/ 820 w 2011"/>
                  <a:gd name="T101" fmla="*/ 492 h 3075"/>
                  <a:gd name="T102" fmla="*/ 773 w 2011"/>
                  <a:gd name="T103" fmla="*/ 584 h 3075"/>
                  <a:gd name="T104" fmla="*/ 828 w 2011"/>
                  <a:gd name="T105" fmla="*/ 689 h 3075"/>
                  <a:gd name="T106" fmla="*/ 829 w 2011"/>
                  <a:gd name="T107" fmla="*/ 714 h 3075"/>
                  <a:gd name="T108" fmla="*/ 942 w 2011"/>
                  <a:gd name="T109" fmla="*/ 493 h 3075"/>
                  <a:gd name="T110" fmla="*/ 1849 w 2011"/>
                  <a:gd name="T111" fmla="*/ 5 h 3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11" h="3075">
                    <a:moveTo>
                      <a:pt x="400" y="827"/>
                    </a:moveTo>
                    <a:lnTo>
                      <a:pt x="283" y="1016"/>
                    </a:lnTo>
                    <a:lnTo>
                      <a:pt x="400" y="1161"/>
                    </a:lnTo>
                    <a:lnTo>
                      <a:pt x="400" y="827"/>
                    </a:lnTo>
                    <a:close/>
                    <a:moveTo>
                      <a:pt x="1873" y="0"/>
                    </a:moveTo>
                    <a:lnTo>
                      <a:pt x="1898" y="0"/>
                    </a:lnTo>
                    <a:lnTo>
                      <a:pt x="1922" y="5"/>
                    </a:lnTo>
                    <a:lnTo>
                      <a:pt x="1944" y="14"/>
                    </a:lnTo>
                    <a:lnTo>
                      <a:pt x="1964" y="29"/>
                    </a:lnTo>
                    <a:lnTo>
                      <a:pt x="1982" y="46"/>
                    </a:lnTo>
                    <a:lnTo>
                      <a:pt x="1997" y="67"/>
                    </a:lnTo>
                    <a:lnTo>
                      <a:pt x="2006" y="91"/>
                    </a:lnTo>
                    <a:lnTo>
                      <a:pt x="2011" y="115"/>
                    </a:lnTo>
                    <a:lnTo>
                      <a:pt x="2011" y="141"/>
                    </a:lnTo>
                    <a:lnTo>
                      <a:pt x="2006" y="164"/>
                    </a:lnTo>
                    <a:lnTo>
                      <a:pt x="1997" y="187"/>
                    </a:lnTo>
                    <a:lnTo>
                      <a:pt x="1984" y="207"/>
                    </a:lnTo>
                    <a:lnTo>
                      <a:pt x="1966" y="225"/>
                    </a:lnTo>
                    <a:lnTo>
                      <a:pt x="1945" y="240"/>
                    </a:lnTo>
                    <a:lnTo>
                      <a:pt x="1072" y="713"/>
                    </a:lnTo>
                    <a:lnTo>
                      <a:pt x="1075" y="2921"/>
                    </a:lnTo>
                    <a:lnTo>
                      <a:pt x="1072" y="2953"/>
                    </a:lnTo>
                    <a:lnTo>
                      <a:pt x="1063" y="2981"/>
                    </a:lnTo>
                    <a:lnTo>
                      <a:pt x="1049" y="3007"/>
                    </a:lnTo>
                    <a:lnTo>
                      <a:pt x="1031" y="3030"/>
                    </a:lnTo>
                    <a:lnTo>
                      <a:pt x="1008" y="3049"/>
                    </a:lnTo>
                    <a:lnTo>
                      <a:pt x="982" y="3063"/>
                    </a:lnTo>
                    <a:lnTo>
                      <a:pt x="953" y="3071"/>
                    </a:lnTo>
                    <a:lnTo>
                      <a:pt x="922" y="3075"/>
                    </a:lnTo>
                    <a:lnTo>
                      <a:pt x="892" y="3071"/>
                    </a:lnTo>
                    <a:lnTo>
                      <a:pt x="863" y="3063"/>
                    </a:lnTo>
                    <a:lnTo>
                      <a:pt x="838" y="3049"/>
                    </a:lnTo>
                    <a:lnTo>
                      <a:pt x="815" y="3030"/>
                    </a:lnTo>
                    <a:lnTo>
                      <a:pt x="797" y="3007"/>
                    </a:lnTo>
                    <a:lnTo>
                      <a:pt x="783" y="2981"/>
                    </a:lnTo>
                    <a:lnTo>
                      <a:pt x="774" y="2953"/>
                    </a:lnTo>
                    <a:lnTo>
                      <a:pt x="771" y="2921"/>
                    </a:lnTo>
                    <a:lnTo>
                      <a:pt x="771" y="1731"/>
                    </a:lnTo>
                    <a:lnTo>
                      <a:pt x="768" y="1718"/>
                    </a:lnTo>
                    <a:lnTo>
                      <a:pt x="761" y="1708"/>
                    </a:lnTo>
                    <a:lnTo>
                      <a:pt x="751" y="1701"/>
                    </a:lnTo>
                    <a:lnTo>
                      <a:pt x="738" y="1698"/>
                    </a:lnTo>
                    <a:lnTo>
                      <a:pt x="725" y="1701"/>
                    </a:lnTo>
                    <a:lnTo>
                      <a:pt x="715" y="1708"/>
                    </a:lnTo>
                    <a:lnTo>
                      <a:pt x="708" y="1718"/>
                    </a:lnTo>
                    <a:lnTo>
                      <a:pt x="705" y="1731"/>
                    </a:lnTo>
                    <a:lnTo>
                      <a:pt x="705" y="2921"/>
                    </a:lnTo>
                    <a:lnTo>
                      <a:pt x="702" y="2953"/>
                    </a:lnTo>
                    <a:lnTo>
                      <a:pt x="693" y="2981"/>
                    </a:lnTo>
                    <a:lnTo>
                      <a:pt x="678" y="3007"/>
                    </a:lnTo>
                    <a:lnTo>
                      <a:pt x="660" y="3030"/>
                    </a:lnTo>
                    <a:lnTo>
                      <a:pt x="637" y="3049"/>
                    </a:lnTo>
                    <a:lnTo>
                      <a:pt x="612" y="3063"/>
                    </a:lnTo>
                    <a:lnTo>
                      <a:pt x="583" y="3071"/>
                    </a:lnTo>
                    <a:lnTo>
                      <a:pt x="553" y="3075"/>
                    </a:lnTo>
                    <a:lnTo>
                      <a:pt x="522" y="3071"/>
                    </a:lnTo>
                    <a:lnTo>
                      <a:pt x="494" y="3063"/>
                    </a:lnTo>
                    <a:lnTo>
                      <a:pt x="468" y="3049"/>
                    </a:lnTo>
                    <a:lnTo>
                      <a:pt x="445" y="3030"/>
                    </a:lnTo>
                    <a:lnTo>
                      <a:pt x="427" y="3007"/>
                    </a:lnTo>
                    <a:lnTo>
                      <a:pt x="412" y="2981"/>
                    </a:lnTo>
                    <a:lnTo>
                      <a:pt x="403" y="2953"/>
                    </a:lnTo>
                    <a:lnTo>
                      <a:pt x="400" y="2921"/>
                    </a:lnTo>
                    <a:lnTo>
                      <a:pt x="400" y="1490"/>
                    </a:lnTo>
                    <a:lnTo>
                      <a:pt x="378" y="1488"/>
                    </a:lnTo>
                    <a:lnTo>
                      <a:pt x="357" y="1482"/>
                    </a:lnTo>
                    <a:lnTo>
                      <a:pt x="337" y="1473"/>
                    </a:lnTo>
                    <a:lnTo>
                      <a:pt x="318" y="1460"/>
                    </a:lnTo>
                    <a:lnTo>
                      <a:pt x="302" y="1443"/>
                    </a:lnTo>
                    <a:lnTo>
                      <a:pt x="28" y="1107"/>
                    </a:lnTo>
                    <a:lnTo>
                      <a:pt x="14" y="1083"/>
                    </a:lnTo>
                    <a:lnTo>
                      <a:pt x="4" y="1059"/>
                    </a:lnTo>
                    <a:lnTo>
                      <a:pt x="0" y="1033"/>
                    </a:lnTo>
                    <a:lnTo>
                      <a:pt x="1" y="1008"/>
                    </a:lnTo>
                    <a:lnTo>
                      <a:pt x="8" y="981"/>
                    </a:lnTo>
                    <a:lnTo>
                      <a:pt x="19" y="957"/>
                    </a:lnTo>
                    <a:lnTo>
                      <a:pt x="283" y="535"/>
                    </a:lnTo>
                    <a:lnTo>
                      <a:pt x="299" y="515"/>
                    </a:lnTo>
                    <a:lnTo>
                      <a:pt x="318" y="499"/>
                    </a:lnTo>
                    <a:lnTo>
                      <a:pt x="340" y="487"/>
                    </a:lnTo>
                    <a:lnTo>
                      <a:pt x="365" y="479"/>
                    </a:lnTo>
                    <a:lnTo>
                      <a:pt x="390" y="476"/>
                    </a:lnTo>
                    <a:lnTo>
                      <a:pt x="527" y="476"/>
                    </a:lnTo>
                    <a:lnTo>
                      <a:pt x="682" y="890"/>
                    </a:lnTo>
                    <a:lnTo>
                      <a:pt x="649" y="713"/>
                    </a:lnTo>
                    <a:lnTo>
                      <a:pt x="649" y="701"/>
                    </a:lnTo>
                    <a:lnTo>
                      <a:pt x="650" y="689"/>
                    </a:lnTo>
                    <a:lnTo>
                      <a:pt x="655" y="678"/>
                    </a:lnTo>
                    <a:lnTo>
                      <a:pt x="707" y="584"/>
                    </a:lnTo>
                    <a:lnTo>
                      <a:pt x="661" y="502"/>
                    </a:lnTo>
                    <a:lnTo>
                      <a:pt x="659" y="492"/>
                    </a:lnTo>
                    <a:lnTo>
                      <a:pt x="661" y="483"/>
                    </a:lnTo>
                    <a:lnTo>
                      <a:pt x="664" y="480"/>
                    </a:lnTo>
                    <a:lnTo>
                      <a:pt x="668" y="477"/>
                    </a:lnTo>
                    <a:lnTo>
                      <a:pt x="672" y="475"/>
                    </a:lnTo>
                    <a:lnTo>
                      <a:pt x="677" y="474"/>
                    </a:lnTo>
                    <a:lnTo>
                      <a:pt x="802" y="474"/>
                    </a:lnTo>
                    <a:lnTo>
                      <a:pt x="806" y="475"/>
                    </a:lnTo>
                    <a:lnTo>
                      <a:pt x="811" y="477"/>
                    </a:lnTo>
                    <a:lnTo>
                      <a:pt x="814" y="480"/>
                    </a:lnTo>
                    <a:lnTo>
                      <a:pt x="817" y="483"/>
                    </a:lnTo>
                    <a:lnTo>
                      <a:pt x="820" y="492"/>
                    </a:lnTo>
                    <a:lnTo>
                      <a:pt x="818" y="502"/>
                    </a:lnTo>
                    <a:lnTo>
                      <a:pt x="773" y="584"/>
                    </a:lnTo>
                    <a:lnTo>
                      <a:pt x="823" y="678"/>
                    </a:lnTo>
                    <a:lnTo>
                      <a:pt x="828" y="689"/>
                    </a:lnTo>
                    <a:lnTo>
                      <a:pt x="830" y="701"/>
                    </a:lnTo>
                    <a:lnTo>
                      <a:pt x="829" y="714"/>
                    </a:lnTo>
                    <a:lnTo>
                      <a:pt x="792" y="890"/>
                    </a:lnTo>
                    <a:lnTo>
                      <a:pt x="942" y="493"/>
                    </a:lnTo>
                    <a:lnTo>
                      <a:pt x="1825" y="15"/>
                    </a:lnTo>
                    <a:lnTo>
                      <a:pt x="1849" y="5"/>
                    </a:lnTo>
                    <a:lnTo>
                      <a:pt x="18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6" name="Group 55"/>
            <p:cNvGrpSpPr/>
            <p:nvPr/>
          </p:nvGrpSpPr>
          <p:grpSpPr>
            <a:xfrm>
              <a:off x="1854200" y="6115050"/>
              <a:ext cx="307975" cy="307975"/>
              <a:chOff x="1854200" y="6115050"/>
              <a:chExt cx="307975" cy="307975"/>
            </a:xfrm>
            <a:solidFill>
              <a:schemeClr val="tx1">
                <a:lumMod val="65000"/>
                <a:lumOff val="35000"/>
              </a:schemeClr>
            </a:solidFill>
          </p:grpSpPr>
          <p:sp>
            <p:nvSpPr>
              <p:cNvPr id="57" name="Freeform 1304"/>
              <p:cNvSpPr>
                <a:spLocks/>
              </p:cNvSpPr>
              <p:nvPr/>
            </p:nvSpPr>
            <p:spPr bwMode="auto">
              <a:xfrm>
                <a:off x="1854200" y="6207125"/>
                <a:ext cx="217488" cy="215900"/>
              </a:xfrm>
              <a:custGeom>
                <a:avLst/>
                <a:gdLst>
                  <a:gd name="T0" fmla="*/ 473 w 2322"/>
                  <a:gd name="T1" fmla="*/ 6 h 2327"/>
                  <a:gd name="T2" fmla="*/ 533 w 2322"/>
                  <a:gd name="T3" fmla="*/ 38 h 2327"/>
                  <a:gd name="T4" fmla="*/ 639 w 2322"/>
                  <a:gd name="T5" fmla="*/ 139 h 2327"/>
                  <a:gd name="T6" fmla="*/ 792 w 2322"/>
                  <a:gd name="T7" fmla="*/ 291 h 2327"/>
                  <a:gd name="T8" fmla="*/ 892 w 2322"/>
                  <a:gd name="T9" fmla="*/ 396 h 2327"/>
                  <a:gd name="T10" fmla="*/ 925 w 2322"/>
                  <a:gd name="T11" fmla="*/ 459 h 2327"/>
                  <a:gd name="T12" fmla="*/ 931 w 2322"/>
                  <a:gd name="T13" fmla="*/ 522 h 2327"/>
                  <a:gd name="T14" fmla="*/ 912 w 2322"/>
                  <a:gd name="T15" fmla="*/ 585 h 2327"/>
                  <a:gd name="T16" fmla="*/ 867 w 2322"/>
                  <a:gd name="T17" fmla="*/ 645 h 2327"/>
                  <a:gd name="T18" fmla="*/ 678 w 2322"/>
                  <a:gd name="T19" fmla="*/ 833 h 2327"/>
                  <a:gd name="T20" fmla="*/ 664 w 2322"/>
                  <a:gd name="T21" fmla="*/ 856 h 2327"/>
                  <a:gd name="T22" fmla="*/ 669 w 2322"/>
                  <a:gd name="T23" fmla="*/ 883 h 2327"/>
                  <a:gd name="T24" fmla="*/ 728 w 2322"/>
                  <a:gd name="T25" fmla="*/ 999 h 2327"/>
                  <a:gd name="T26" fmla="*/ 800 w 2322"/>
                  <a:gd name="T27" fmla="*/ 1106 h 2327"/>
                  <a:gd name="T28" fmla="*/ 900 w 2322"/>
                  <a:gd name="T29" fmla="*/ 1228 h 2327"/>
                  <a:gd name="T30" fmla="*/ 1026 w 2322"/>
                  <a:gd name="T31" fmla="*/ 1363 h 2327"/>
                  <a:gd name="T32" fmla="*/ 1164 w 2322"/>
                  <a:gd name="T33" fmla="*/ 1484 h 2327"/>
                  <a:gd name="T34" fmla="*/ 1316 w 2322"/>
                  <a:gd name="T35" fmla="*/ 1592 h 2327"/>
                  <a:gd name="T36" fmla="*/ 1398 w 2322"/>
                  <a:gd name="T37" fmla="*/ 1635 h 2327"/>
                  <a:gd name="T38" fmla="*/ 1452 w 2322"/>
                  <a:gd name="T39" fmla="*/ 1662 h 2327"/>
                  <a:gd name="T40" fmla="*/ 1473 w 2322"/>
                  <a:gd name="T41" fmla="*/ 1661 h 2327"/>
                  <a:gd name="T42" fmla="*/ 1492 w 2322"/>
                  <a:gd name="T43" fmla="*/ 1647 h 2327"/>
                  <a:gd name="T44" fmla="*/ 1683 w 2322"/>
                  <a:gd name="T45" fmla="*/ 1456 h 2327"/>
                  <a:gd name="T46" fmla="*/ 1741 w 2322"/>
                  <a:gd name="T47" fmla="*/ 1413 h 2327"/>
                  <a:gd name="T48" fmla="*/ 1803 w 2322"/>
                  <a:gd name="T49" fmla="*/ 1395 h 2327"/>
                  <a:gd name="T50" fmla="*/ 1866 w 2322"/>
                  <a:gd name="T51" fmla="*/ 1401 h 2327"/>
                  <a:gd name="T52" fmla="*/ 1926 w 2322"/>
                  <a:gd name="T53" fmla="*/ 1431 h 2327"/>
                  <a:gd name="T54" fmla="*/ 2107 w 2322"/>
                  <a:gd name="T55" fmla="*/ 1609 h 2327"/>
                  <a:gd name="T56" fmla="*/ 2285 w 2322"/>
                  <a:gd name="T57" fmla="*/ 1791 h 2327"/>
                  <a:gd name="T58" fmla="*/ 2316 w 2322"/>
                  <a:gd name="T59" fmla="*/ 1853 h 2327"/>
                  <a:gd name="T60" fmla="*/ 2322 w 2322"/>
                  <a:gd name="T61" fmla="*/ 1916 h 2327"/>
                  <a:gd name="T62" fmla="*/ 2303 w 2322"/>
                  <a:gd name="T63" fmla="*/ 1979 h 2327"/>
                  <a:gd name="T64" fmla="*/ 2258 w 2322"/>
                  <a:gd name="T65" fmla="*/ 2040 h 2327"/>
                  <a:gd name="T66" fmla="*/ 2141 w 2322"/>
                  <a:gd name="T67" fmla="*/ 2155 h 2327"/>
                  <a:gd name="T68" fmla="*/ 2053 w 2322"/>
                  <a:gd name="T69" fmla="*/ 2246 h 2327"/>
                  <a:gd name="T70" fmla="*/ 1986 w 2322"/>
                  <a:gd name="T71" fmla="*/ 2291 h 2327"/>
                  <a:gd name="T72" fmla="*/ 1912 w 2322"/>
                  <a:gd name="T73" fmla="*/ 2318 h 2327"/>
                  <a:gd name="T74" fmla="*/ 1833 w 2322"/>
                  <a:gd name="T75" fmla="*/ 2327 h 2327"/>
                  <a:gd name="T76" fmla="*/ 1720 w 2322"/>
                  <a:gd name="T77" fmla="*/ 2320 h 2327"/>
                  <a:gd name="T78" fmla="*/ 1583 w 2322"/>
                  <a:gd name="T79" fmla="*/ 2292 h 2327"/>
                  <a:gd name="T80" fmla="*/ 1451 w 2322"/>
                  <a:gd name="T81" fmla="*/ 2248 h 2327"/>
                  <a:gd name="T82" fmla="*/ 1324 w 2322"/>
                  <a:gd name="T83" fmla="*/ 2190 h 2327"/>
                  <a:gd name="T84" fmla="*/ 1132 w 2322"/>
                  <a:gd name="T85" fmla="*/ 2088 h 2327"/>
                  <a:gd name="T86" fmla="*/ 953 w 2322"/>
                  <a:gd name="T87" fmla="*/ 1969 h 2327"/>
                  <a:gd name="T88" fmla="*/ 785 w 2322"/>
                  <a:gd name="T89" fmla="*/ 1838 h 2327"/>
                  <a:gd name="T90" fmla="*/ 627 w 2322"/>
                  <a:gd name="T91" fmla="*/ 1691 h 2327"/>
                  <a:gd name="T92" fmla="*/ 481 w 2322"/>
                  <a:gd name="T93" fmla="*/ 1529 h 2327"/>
                  <a:gd name="T94" fmla="*/ 357 w 2322"/>
                  <a:gd name="T95" fmla="*/ 1371 h 2327"/>
                  <a:gd name="T96" fmla="*/ 247 w 2322"/>
                  <a:gd name="T97" fmla="*/ 1205 h 2327"/>
                  <a:gd name="T98" fmla="*/ 150 w 2322"/>
                  <a:gd name="T99" fmla="*/ 1029 h 2327"/>
                  <a:gd name="T100" fmla="*/ 70 w 2322"/>
                  <a:gd name="T101" fmla="*/ 843 h 2327"/>
                  <a:gd name="T102" fmla="*/ 35 w 2322"/>
                  <a:gd name="T103" fmla="*/ 737 h 2327"/>
                  <a:gd name="T104" fmla="*/ 10 w 2322"/>
                  <a:gd name="T105" fmla="*/ 629 h 2327"/>
                  <a:gd name="T106" fmla="*/ 0 w 2322"/>
                  <a:gd name="T107" fmla="*/ 518 h 2327"/>
                  <a:gd name="T108" fmla="*/ 7 w 2322"/>
                  <a:gd name="T109" fmla="*/ 421 h 2327"/>
                  <a:gd name="T110" fmla="*/ 30 w 2322"/>
                  <a:gd name="T111" fmla="*/ 348 h 2327"/>
                  <a:gd name="T112" fmla="*/ 72 w 2322"/>
                  <a:gd name="T113" fmla="*/ 282 h 2327"/>
                  <a:gd name="T114" fmla="*/ 163 w 2322"/>
                  <a:gd name="T115" fmla="*/ 189 h 2327"/>
                  <a:gd name="T116" fmla="*/ 291 w 2322"/>
                  <a:gd name="T117" fmla="*/ 62 h 2327"/>
                  <a:gd name="T118" fmla="*/ 349 w 2322"/>
                  <a:gd name="T119" fmla="*/ 20 h 2327"/>
                  <a:gd name="T120" fmla="*/ 410 w 2322"/>
                  <a:gd name="T121" fmla="*/ 0 h 2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22" h="2327">
                    <a:moveTo>
                      <a:pt x="442" y="0"/>
                    </a:moveTo>
                    <a:lnTo>
                      <a:pt x="473" y="6"/>
                    </a:lnTo>
                    <a:lnTo>
                      <a:pt x="504" y="20"/>
                    </a:lnTo>
                    <a:lnTo>
                      <a:pt x="533" y="38"/>
                    </a:lnTo>
                    <a:lnTo>
                      <a:pt x="562" y="62"/>
                    </a:lnTo>
                    <a:lnTo>
                      <a:pt x="639" y="139"/>
                    </a:lnTo>
                    <a:lnTo>
                      <a:pt x="717" y="216"/>
                    </a:lnTo>
                    <a:lnTo>
                      <a:pt x="792" y="291"/>
                    </a:lnTo>
                    <a:lnTo>
                      <a:pt x="866" y="366"/>
                    </a:lnTo>
                    <a:lnTo>
                      <a:pt x="892" y="396"/>
                    </a:lnTo>
                    <a:lnTo>
                      <a:pt x="912" y="427"/>
                    </a:lnTo>
                    <a:lnTo>
                      <a:pt x="925" y="459"/>
                    </a:lnTo>
                    <a:lnTo>
                      <a:pt x="931" y="491"/>
                    </a:lnTo>
                    <a:lnTo>
                      <a:pt x="931" y="522"/>
                    </a:lnTo>
                    <a:lnTo>
                      <a:pt x="925" y="554"/>
                    </a:lnTo>
                    <a:lnTo>
                      <a:pt x="912" y="585"/>
                    </a:lnTo>
                    <a:lnTo>
                      <a:pt x="893" y="615"/>
                    </a:lnTo>
                    <a:lnTo>
                      <a:pt x="867" y="645"/>
                    </a:lnTo>
                    <a:lnTo>
                      <a:pt x="774" y="740"/>
                    </a:lnTo>
                    <a:lnTo>
                      <a:pt x="678" y="833"/>
                    </a:lnTo>
                    <a:lnTo>
                      <a:pt x="668" y="845"/>
                    </a:lnTo>
                    <a:lnTo>
                      <a:pt x="664" y="856"/>
                    </a:lnTo>
                    <a:lnTo>
                      <a:pt x="664" y="869"/>
                    </a:lnTo>
                    <a:lnTo>
                      <a:pt x="669" y="883"/>
                    </a:lnTo>
                    <a:lnTo>
                      <a:pt x="696" y="943"/>
                    </a:lnTo>
                    <a:lnTo>
                      <a:pt x="728" y="999"/>
                    </a:lnTo>
                    <a:lnTo>
                      <a:pt x="763" y="1054"/>
                    </a:lnTo>
                    <a:lnTo>
                      <a:pt x="800" y="1106"/>
                    </a:lnTo>
                    <a:lnTo>
                      <a:pt x="840" y="1158"/>
                    </a:lnTo>
                    <a:lnTo>
                      <a:pt x="900" y="1228"/>
                    </a:lnTo>
                    <a:lnTo>
                      <a:pt x="961" y="1296"/>
                    </a:lnTo>
                    <a:lnTo>
                      <a:pt x="1026" y="1363"/>
                    </a:lnTo>
                    <a:lnTo>
                      <a:pt x="1093" y="1425"/>
                    </a:lnTo>
                    <a:lnTo>
                      <a:pt x="1164" y="1484"/>
                    </a:lnTo>
                    <a:lnTo>
                      <a:pt x="1238" y="1539"/>
                    </a:lnTo>
                    <a:lnTo>
                      <a:pt x="1316" y="1592"/>
                    </a:lnTo>
                    <a:lnTo>
                      <a:pt x="1356" y="1615"/>
                    </a:lnTo>
                    <a:lnTo>
                      <a:pt x="1398" y="1635"/>
                    </a:lnTo>
                    <a:lnTo>
                      <a:pt x="1440" y="1657"/>
                    </a:lnTo>
                    <a:lnTo>
                      <a:pt x="1452" y="1662"/>
                    </a:lnTo>
                    <a:lnTo>
                      <a:pt x="1463" y="1663"/>
                    </a:lnTo>
                    <a:lnTo>
                      <a:pt x="1473" y="1661"/>
                    </a:lnTo>
                    <a:lnTo>
                      <a:pt x="1483" y="1656"/>
                    </a:lnTo>
                    <a:lnTo>
                      <a:pt x="1492" y="1647"/>
                    </a:lnTo>
                    <a:lnTo>
                      <a:pt x="1587" y="1550"/>
                    </a:lnTo>
                    <a:lnTo>
                      <a:pt x="1683" y="1456"/>
                    </a:lnTo>
                    <a:lnTo>
                      <a:pt x="1712" y="1431"/>
                    </a:lnTo>
                    <a:lnTo>
                      <a:pt x="1741" y="1413"/>
                    </a:lnTo>
                    <a:lnTo>
                      <a:pt x="1772" y="1401"/>
                    </a:lnTo>
                    <a:lnTo>
                      <a:pt x="1803" y="1395"/>
                    </a:lnTo>
                    <a:lnTo>
                      <a:pt x="1834" y="1395"/>
                    </a:lnTo>
                    <a:lnTo>
                      <a:pt x="1866" y="1401"/>
                    </a:lnTo>
                    <a:lnTo>
                      <a:pt x="1896" y="1413"/>
                    </a:lnTo>
                    <a:lnTo>
                      <a:pt x="1926" y="1431"/>
                    </a:lnTo>
                    <a:lnTo>
                      <a:pt x="1955" y="1456"/>
                    </a:lnTo>
                    <a:lnTo>
                      <a:pt x="2107" y="1609"/>
                    </a:lnTo>
                    <a:lnTo>
                      <a:pt x="2259" y="1761"/>
                    </a:lnTo>
                    <a:lnTo>
                      <a:pt x="2285" y="1791"/>
                    </a:lnTo>
                    <a:lnTo>
                      <a:pt x="2304" y="1822"/>
                    </a:lnTo>
                    <a:lnTo>
                      <a:pt x="2316" y="1853"/>
                    </a:lnTo>
                    <a:lnTo>
                      <a:pt x="2322" y="1884"/>
                    </a:lnTo>
                    <a:lnTo>
                      <a:pt x="2322" y="1916"/>
                    </a:lnTo>
                    <a:lnTo>
                      <a:pt x="2316" y="1947"/>
                    </a:lnTo>
                    <a:lnTo>
                      <a:pt x="2303" y="1979"/>
                    </a:lnTo>
                    <a:lnTo>
                      <a:pt x="2284" y="2010"/>
                    </a:lnTo>
                    <a:lnTo>
                      <a:pt x="2258" y="2040"/>
                    </a:lnTo>
                    <a:lnTo>
                      <a:pt x="2200" y="2097"/>
                    </a:lnTo>
                    <a:lnTo>
                      <a:pt x="2141" y="2155"/>
                    </a:lnTo>
                    <a:lnTo>
                      <a:pt x="2084" y="2214"/>
                    </a:lnTo>
                    <a:lnTo>
                      <a:pt x="2053" y="2246"/>
                    </a:lnTo>
                    <a:lnTo>
                      <a:pt x="2020" y="2271"/>
                    </a:lnTo>
                    <a:lnTo>
                      <a:pt x="1986" y="2291"/>
                    </a:lnTo>
                    <a:lnTo>
                      <a:pt x="1950" y="2307"/>
                    </a:lnTo>
                    <a:lnTo>
                      <a:pt x="1912" y="2318"/>
                    </a:lnTo>
                    <a:lnTo>
                      <a:pt x="1873" y="2324"/>
                    </a:lnTo>
                    <a:lnTo>
                      <a:pt x="1833" y="2327"/>
                    </a:lnTo>
                    <a:lnTo>
                      <a:pt x="1791" y="2327"/>
                    </a:lnTo>
                    <a:lnTo>
                      <a:pt x="1720" y="2320"/>
                    </a:lnTo>
                    <a:lnTo>
                      <a:pt x="1651" y="2308"/>
                    </a:lnTo>
                    <a:lnTo>
                      <a:pt x="1583" y="2292"/>
                    </a:lnTo>
                    <a:lnTo>
                      <a:pt x="1517" y="2272"/>
                    </a:lnTo>
                    <a:lnTo>
                      <a:pt x="1451" y="2248"/>
                    </a:lnTo>
                    <a:lnTo>
                      <a:pt x="1387" y="2220"/>
                    </a:lnTo>
                    <a:lnTo>
                      <a:pt x="1324" y="2190"/>
                    </a:lnTo>
                    <a:lnTo>
                      <a:pt x="1227" y="2141"/>
                    </a:lnTo>
                    <a:lnTo>
                      <a:pt x="1132" y="2088"/>
                    </a:lnTo>
                    <a:lnTo>
                      <a:pt x="1041" y="2031"/>
                    </a:lnTo>
                    <a:lnTo>
                      <a:pt x="953" y="1969"/>
                    </a:lnTo>
                    <a:lnTo>
                      <a:pt x="868" y="1905"/>
                    </a:lnTo>
                    <a:lnTo>
                      <a:pt x="785" y="1838"/>
                    </a:lnTo>
                    <a:lnTo>
                      <a:pt x="704" y="1765"/>
                    </a:lnTo>
                    <a:lnTo>
                      <a:pt x="627" y="1691"/>
                    </a:lnTo>
                    <a:lnTo>
                      <a:pt x="553" y="1612"/>
                    </a:lnTo>
                    <a:lnTo>
                      <a:pt x="481" y="1529"/>
                    </a:lnTo>
                    <a:lnTo>
                      <a:pt x="418" y="1451"/>
                    </a:lnTo>
                    <a:lnTo>
                      <a:pt x="357" y="1371"/>
                    </a:lnTo>
                    <a:lnTo>
                      <a:pt x="300" y="1288"/>
                    </a:lnTo>
                    <a:lnTo>
                      <a:pt x="247" y="1205"/>
                    </a:lnTo>
                    <a:lnTo>
                      <a:pt x="196" y="1117"/>
                    </a:lnTo>
                    <a:lnTo>
                      <a:pt x="150" y="1029"/>
                    </a:lnTo>
                    <a:lnTo>
                      <a:pt x="108" y="938"/>
                    </a:lnTo>
                    <a:lnTo>
                      <a:pt x="70" y="843"/>
                    </a:lnTo>
                    <a:lnTo>
                      <a:pt x="52" y="791"/>
                    </a:lnTo>
                    <a:lnTo>
                      <a:pt x="35" y="737"/>
                    </a:lnTo>
                    <a:lnTo>
                      <a:pt x="21" y="684"/>
                    </a:lnTo>
                    <a:lnTo>
                      <a:pt x="10" y="629"/>
                    </a:lnTo>
                    <a:lnTo>
                      <a:pt x="3" y="574"/>
                    </a:lnTo>
                    <a:lnTo>
                      <a:pt x="0" y="518"/>
                    </a:lnTo>
                    <a:lnTo>
                      <a:pt x="2" y="462"/>
                    </a:lnTo>
                    <a:lnTo>
                      <a:pt x="7" y="421"/>
                    </a:lnTo>
                    <a:lnTo>
                      <a:pt x="17" y="383"/>
                    </a:lnTo>
                    <a:lnTo>
                      <a:pt x="30" y="348"/>
                    </a:lnTo>
                    <a:lnTo>
                      <a:pt x="49" y="314"/>
                    </a:lnTo>
                    <a:lnTo>
                      <a:pt x="72" y="282"/>
                    </a:lnTo>
                    <a:lnTo>
                      <a:pt x="99" y="252"/>
                    </a:lnTo>
                    <a:lnTo>
                      <a:pt x="163" y="189"/>
                    </a:lnTo>
                    <a:lnTo>
                      <a:pt x="227" y="126"/>
                    </a:lnTo>
                    <a:lnTo>
                      <a:pt x="291" y="62"/>
                    </a:lnTo>
                    <a:lnTo>
                      <a:pt x="319" y="38"/>
                    </a:lnTo>
                    <a:lnTo>
                      <a:pt x="349" y="20"/>
                    </a:lnTo>
                    <a:lnTo>
                      <a:pt x="379" y="6"/>
                    </a:lnTo>
                    <a:lnTo>
                      <a:pt x="410" y="0"/>
                    </a:lnTo>
                    <a:lnTo>
                      <a:pt x="4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 name="Freeform 1305"/>
              <p:cNvSpPr>
                <a:spLocks noEditPoints="1"/>
              </p:cNvSpPr>
              <p:nvPr/>
            </p:nvSpPr>
            <p:spPr bwMode="auto">
              <a:xfrm>
                <a:off x="1968500" y="6115050"/>
                <a:ext cx="193675" cy="195263"/>
              </a:xfrm>
              <a:custGeom>
                <a:avLst/>
                <a:gdLst>
                  <a:gd name="T0" fmla="*/ 774 w 2074"/>
                  <a:gd name="T1" fmla="*/ 823 h 2079"/>
                  <a:gd name="T2" fmla="*/ 753 w 2074"/>
                  <a:gd name="T3" fmla="*/ 866 h 2079"/>
                  <a:gd name="T4" fmla="*/ 800 w 2074"/>
                  <a:gd name="T5" fmla="*/ 900 h 2079"/>
                  <a:gd name="T6" fmla="*/ 871 w 2074"/>
                  <a:gd name="T7" fmla="*/ 915 h 2079"/>
                  <a:gd name="T8" fmla="*/ 894 w 2074"/>
                  <a:gd name="T9" fmla="*/ 970 h 2079"/>
                  <a:gd name="T10" fmla="*/ 838 w 2074"/>
                  <a:gd name="T11" fmla="*/ 1309 h 2079"/>
                  <a:gd name="T12" fmla="*/ 815 w 2074"/>
                  <a:gd name="T13" fmla="*/ 1550 h 2079"/>
                  <a:gd name="T14" fmla="*/ 882 w 2074"/>
                  <a:gd name="T15" fmla="*/ 1643 h 2079"/>
                  <a:gd name="T16" fmla="*/ 993 w 2074"/>
                  <a:gd name="T17" fmla="*/ 1680 h 2079"/>
                  <a:gd name="T18" fmla="*/ 1147 w 2074"/>
                  <a:gd name="T19" fmla="*/ 1672 h 2079"/>
                  <a:gd name="T20" fmla="*/ 1271 w 2074"/>
                  <a:gd name="T21" fmla="*/ 1606 h 2079"/>
                  <a:gd name="T22" fmla="*/ 1321 w 2074"/>
                  <a:gd name="T23" fmla="*/ 1540 h 2079"/>
                  <a:gd name="T24" fmla="*/ 1305 w 2074"/>
                  <a:gd name="T25" fmla="*/ 1506 h 2079"/>
                  <a:gd name="T26" fmla="*/ 1251 w 2074"/>
                  <a:gd name="T27" fmla="*/ 1526 h 2079"/>
                  <a:gd name="T28" fmla="*/ 1172 w 2074"/>
                  <a:gd name="T29" fmla="*/ 1551 h 2079"/>
                  <a:gd name="T30" fmla="*/ 1127 w 2074"/>
                  <a:gd name="T31" fmla="*/ 1528 h 2079"/>
                  <a:gd name="T32" fmla="*/ 1116 w 2074"/>
                  <a:gd name="T33" fmla="*/ 1456 h 2079"/>
                  <a:gd name="T34" fmla="*/ 1208 w 2074"/>
                  <a:gd name="T35" fmla="*/ 939 h 2079"/>
                  <a:gd name="T36" fmla="*/ 1205 w 2074"/>
                  <a:gd name="T37" fmla="*/ 841 h 2079"/>
                  <a:gd name="T38" fmla="*/ 1149 w 2074"/>
                  <a:gd name="T39" fmla="*/ 816 h 2079"/>
                  <a:gd name="T40" fmla="*/ 1023 w 2074"/>
                  <a:gd name="T41" fmla="*/ 407 h 2079"/>
                  <a:gd name="T42" fmla="*/ 935 w 2074"/>
                  <a:gd name="T43" fmla="*/ 480 h 2079"/>
                  <a:gd name="T44" fmla="*/ 915 w 2074"/>
                  <a:gd name="T45" fmla="*/ 597 h 2079"/>
                  <a:gd name="T46" fmla="*/ 972 w 2074"/>
                  <a:gd name="T47" fmla="*/ 697 h 2079"/>
                  <a:gd name="T48" fmla="*/ 1081 w 2074"/>
                  <a:gd name="T49" fmla="*/ 738 h 2079"/>
                  <a:gd name="T50" fmla="*/ 1188 w 2074"/>
                  <a:gd name="T51" fmla="*/ 698 h 2079"/>
                  <a:gd name="T52" fmla="*/ 1246 w 2074"/>
                  <a:gd name="T53" fmla="*/ 599 h 2079"/>
                  <a:gd name="T54" fmla="*/ 1226 w 2074"/>
                  <a:gd name="T55" fmla="*/ 482 h 2079"/>
                  <a:gd name="T56" fmla="*/ 1140 w 2074"/>
                  <a:gd name="T57" fmla="*/ 408 h 2079"/>
                  <a:gd name="T58" fmla="*/ 1072 w 2074"/>
                  <a:gd name="T59" fmla="*/ 0 h 2079"/>
                  <a:gd name="T60" fmla="*/ 1345 w 2074"/>
                  <a:gd name="T61" fmla="*/ 46 h 2079"/>
                  <a:gd name="T62" fmla="*/ 1601 w 2074"/>
                  <a:gd name="T63" fmla="*/ 166 h 2079"/>
                  <a:gd name="T64" fmla="*/ 1821 w 2074"/>
                  <a:gd name="T65" fmla="*/ 359 h 2079"/>
                  <a:gd name="T66" fmla="*/ 1978 w 2074"/>
                  <a:gd name="T67" fmla="*/ 600 h 2079"/>
                  <a:gd name="T68" fmla="*/ 2061 w 2074"/>
                  <a:gd name="T69" fmla="*/ 866 h 2079"/>
                  <a:gd name="T70" fmla="*/ 2070 w 2074"/>
                  <a:gd name="T71" fmla="*/ 1143 h 2079"/>
                  <a:gd name="T72" fmla="*/ 2005 w 2074"/>
                  <a:gd name="T73" fmla="*/ 1414 h 2079"/>
                  <a:gd name="T74" fmla="*/ 1868 w 2074"/>
                  <a:gd name="T75" fmla="*/ 1664 h 2079"/>
                  <a:gd name="T76" fmla="*/ 1657 w 2074"/>
                  <a:gd name="T77" fmla="*/ 1874 h 2079"/>
                  <a:gd name="T78" fmla="*/ 1403 w 2074"/>
                  <a:gd name="T79" fmla="*/ 2013 h 2079"/>
                  <a:gd name="T80" fmla="*/ 1127 w 2074"/>
                  <a:gd name="T81" fmla="*/ 2075 h 2079"/>
                  <a:gd name="T82" fmla="*/ 845 w 2074"/>
                  <a:gd name="T83" fmla="*/ 2062 h 2079"/>
                  <a:gd name="T84" fmla="*/ 575 w 2074"/>
                  <a:gd name="T85" fmla="*/ 1971 h 2079"/>
                  <a:gd name="T86" fmla="*/ 402 w 2074"/>
                  <a:gd name="T87" fmla="*/ 2001 h 2079"/>
                  <a:gd name="T88" fmla="*/ 199 w 2074"/>
                  <a:gd name="T89" fmla="*/ 2059 h 2079"/>
                  <a:gd name="T90" fmla="*/ 55 w 2074"/>
                  <a:gd name="T91" fmla="*/ 2051 h 2079"/>
                  <a:gd name="T92" fmla="*/ 35 w 2074"/>
                  <a:gd name="T93" fmla="*/ 2010 h 2079"/>
                  <a:gd name="T94" fmla="*/ 91 w 2074"/>
                  <a:gd name="T95" fmla="*/ 1960 h 2079"/>
                  <a:gd name="T96" fmla="*/ 200 w 2074"/>
                  <a:gd name="T97" fmla="*/ 1855 h 2079"/>
                  <a:gd name="T98" fmla="*/ 270 w 2074"/>
                  <a:gd name="T99" fmla="*/ 1737 h 2079"/>
                  <a:gd name="T100" fmla="*/ 133 w 2074"/>
                  <a:gd name="T101" fmla="*/ 1551 h 2079"/>
                  <a:gd name="T102" fmla="*/ 29 w 2074"/>
                  <a:gd name="T103" fmla="*/ 1288 h 2079"/>
                  <a:gd name="T104" fmla="*/ 0 w 2074"/>
                  <a:gd name="T105" fmla="*/ 1010 h 2079"/>
                  <a:gd name="T106" fmla="*/ 45 w 2074"/>
                  <a:gd name="T107" fmla="*/ 734 h 2079"/>
                  <a:gd name="T108" fmla="*/ 165 w 2074"/>
                  <a:gd name="T109" fmla="*/ 476 h 2079"/>
                  <a:gd name="T110" fmla="*/ 357 w 2074"/>
                  <a:gd name="T111" fmla="*/ 253 h 2079"/>
                  <a:gd name="T112" fmla="*/ 598 w 2074"/>
                  <a:gd name="T113" fmla="*/ 96 h 2079"/>
                  <a:gd name="T114" fmla="*/ 864 w 2074"/>
                  <a:gd name="T115" fmla="*/ 14 h 20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74" h="2079">
                    <a:moveTo>
                      <a:pt x="828" y="816"/>
                    </a:moveTo>
                    <a:lnTo>
                      <a:pt x="809" y="816"/>
                    </a:lnTo>
                    <a:lnTo>
                      <a:pt x="790" y="819"/>
                    </a:lnTo>
                    <a:lnTo>
                      <a:pt x="774" y="823"/>
                    </a:lnTo>
                    <a:lnTo>
                      <a:pt x="762" y="830"/>
                    </a:lnTo>
                    <a:lnTo>
                      <a:pt x="755" y="841"/>
                    </a:lnTo>
                    <a:lnTo>
                      <a:pt x="752" y="853"/>
                    </a:lnTo>
                    <a:lnTo>
                      <a:pt x="753" y="866"/>
                    </a:lnTo>
                    <a:lnTo>
                      <a:pt x="758" y="877"/>
                    </a:lnTo>
                    <a:lnTo>
                      <a:pt x="768" y="887"/>
                    </a:lnTo>
                    <a:lnTo>
                      <a:pt x="782" y="895"/>
                    </a:lnTo>
                    <a:lnTo>
                      <a:pt x="800" y="900"/>
                    </a:lnTo>
                    <a:lnTo>
                      <a:pt x="818" y="903"/>
                    </a:lnTo>
                    <a:lnTo>
                      <a:pt x="837" y="905"/>
                    </a:lnTo>
                    <a:lnTo>
                      <a:pt x="856" y="909"/>
                    </a:lnTo>
                    <a:lnTo>
                      <a:pt x="871" y="915"/>
                    </a:lnTo>
                    <a:lnTo>
                      <a:pt x="882" y="924"/>
                    </a:lnTo>
                    <a:lnTo>
                      <a:pt x="889" y="935"/>
                    </a:lnTo>
                    <a:lnTo>
                      <a:pt x="893" y="951"/>
                    </a:lnTo>
                    <a:lnTo>
                      <a:pt x="894" y="970"/>
                    </a:lnTo>
                    <a:lnTo>
                      <a:pt x="894" y="981"/>
                    </a:lnTo>
                    <a:lnTo>
                      <a:pt x="893" y="992"/>
                    </a:lnTo>
                    <a:lnTo>
                      <a:pt x="865" y="1150"/>
                    </a:lnTo>
                    <a:lnTo>
                      <a:pt x="838" y="1309"/>
                    </a:lnTo>
                    <a:lnTo>
                      <a:pt x="823" y="1400"/>
                    </a:lnTo>
                    <a:lnTo>
                      <a:pt x="810" y="1492"/>
                    </a:lnTo>
                    <a:lnTo>
                      <a:pt x="809" y="1521"/>
                    </a:lnTo>
                    <a:lnTo>
                      <a:pt x="815" y="1550"/>
                    </a:lnTo>
                    <a:lnTo>
                      <a:pt x="826" y="1577"/>
                    </a:lnTo>
                    <a:lnTo>
                      <a:pt x="842" y="1602"/>
                    </a:lnTo>
                    <a:lnTo>
                      <a:pt x="860" y="1624"/>
                    </a:lnTo>
                    <a:lnTo>
                      <a:pt x="882" y="1643"/>
                    </a:lnTo>
                    <a:lnTo>
                      <a:pt x="906" y="1659"/>
                    </a:lnTo>
                    <a:lnTo>
                      <a:pt x="929" y="1670"/>
                    </a:lnTo>
                    <a:lnTo>
                      <a:pt x="952" y="1675"/>
                    </a:lnTo>
                    <a:lnTo>
                      <a:pt x="993" y="1680"/>
                    </a:lnTo>
                    <a:lnTo>
                      <a:pt x="1034" y="1682"/>
                    </a:lnTo>
                    <a:lnTo>
                      <a:pt x="1075" y="1682"/>
                    </a:lnTo>
                    <a:lnTo>
                      <a:pt x="1112" y="1679"/>
                    </a:lnTo>
                    <a:lnTo>
                      <a:pt x="1147" y="1672"/>
                    </a:lnTo>
                    <a:lnTo>
                      <a:pt x="1180" y="1661"/>
                    </a:lnTo>
                    <a:lnTo>
                      <a:pt x="1212" y="1646"/>
                    </a:lnTo>
                    <a:lnTo>
                      <a:pt x="1242" y="1627"/>
                    </a:lnTo>
                    <a:lnTo>
                      <a:pt x="1271" y="1606"/>
                    </a:lnTo>
                    <a:lnTo>
                      <a:pt x="1298" y="1580"/>
                    </a:lnTo>
                    <a:lnTo>
                      <a:pt x="1308" y="1568"/>
                    </a:lnTo>
                    <a:lnTo>
                      <a:pt x="1316" y="1555"/>
                    </a:lnTo>
                    <a:lnTo>
                      <a:pt x="1321" y="1540"/>
                    </a:lnTo>
                    <a:lnTo>
                      <a:pt x="1323" y="1528"/>
                    </a:lnTo>
                    <a:lnTo>
                      <a:pt x="1320" y="1518"/>
                    </a:lnTo>
                    <a:lnTo>
                      <a:pt x="1314" y="1511"/>
                    </a:lnTo>
                    <a:lnTo>
                      <a:pt x="1305" y="1506"/>
                    </a:lnTo>
                    <a:lnTo>
                      <a:pt x="1295" y="1506"/>
                    </a:lnTo>
                    <a:lnTo>
                      <a:pt x="1282" y="1509"/>
                    </a:lnTo>
                    <a:lnTo>
                      <a:pt x="1266" y="1517"/>
                    </a:lnTo>
                    <a:lnTo>
                      <a:pt x="1251" y="1526"/>
                    </a:lnTo>
                    <a:lnTo>
                      <a:pt x="1235" y="1533"/>
                    </a:lnTo>
                    <a:lnTo>
                      <a:pt x="1214" y="1540"/>
                    </a:lnTo>
                    <a:lnTo>
                      <a:pt x="1194" y="1547"/>
                    </a:lnTo>
                    <a:lnTo>
                      <a:pt x="1172" y="1551"/>
                    </a:lnTo>
                    <a:lnTo>
                      <a:pt x="1158" y="1550"/>
                    </a:lnTo>
                    <a:lnTo>
                      <a:pt x="1145" y="1546"/>
                    </a:lnTo>
                    <a:lnTo>
                      <a:pt x="1135" y="1539"/>
                    </a:lnTo>
                    <a:lnTo>
                      <a:pt x="1127" y="1528"/>
                    </a:lnTo>
                    <a:lnTo>
                      <a:pt x="1122" y="1514"/>
                    </a:lnTo>
                    <a:lnTo>
                      <a:pt x="1118" y="1495"/>
                    </a:lnTo>
                    <a:lnTo>
                      <a:pt x="1116" y="1476"/>
                    </a:lnTo>
                    <a:lnTo>
                      <a:pt x="1116" y="1456"/>
                    </a:lnTo>
                    <a:lnTo>
                      <a:pt x="1125" y="1395"/>
                    </a:lnTo>
                    <a:lnTo>
                      <a:pt x="1136" y="1335"/>
                    </a:lnTo>
                    <a:lnTo>
                      <a:pt x="1203" y="972"/>
                    </a:lnTo>
                    <a:lnTo>
                      <a:pt x="1208" y="939"/>
                    </a:lnTo>
                    <a:lnTo>
                      <a:pt x="1212" y="907"/>
                    </a:lnTo>
                    <a:lnTo>
                      <a:pt x="1213" y="874"/>
                    </a:lnTo>
                    <a:lnTo>
                      <a:pt x="1211" y="856"/>
                    </a:lnTo>
                    <a:lnTo>
                      <a:pt x="1205" y="841"/>
                    </a:lnTo>
                    <a:lnTo>
                      <a:pt x="1195" y="830"/>
                    </a:lnTo>
                    <a:lnTo>
                      <a:pt x="1183" y="822"/>
                    </a:lnTo>
                    <a:lnTo>
                      <a:pt x="1167" y="817"/>
                    </a:lnTo>
                    <a:lnTo>
                      <a:pt x="1149" y="816"/>
                    </a:lnTo>
                    <a:lnTo>
                      <a:pt x="828" y="816"/>
                    </a:lnTo>
                    <a:close/>
                    <a:moveTo>
                      <a:pt x="1082" y="397"/>
                    </a:moveTo>
                    <a:lnTo>
                      <a:pt x="1051" y="400"/>
                    </a:lnTo>
                    <a:lnTo>
                      <a:pt x="1023" y="407"/>
                    </a:lnTo>
                    <a:lnTo>
                      <a:pt x="996" y="420"/>
                    </a:lnTo>
                    <a:lnTo>
                      <a:pt x="973" y="436"/>
                    </a:lnTo>
                    <a:lnTo>
                      <a:pt x="952" y="456"/>
                    </a:lnTo>
                    <a:lnTo>
                      <a:pt x="935" y="480"/>
                    </a:lnTo>
                    <a:lnTo>
                      <a:pt x="923" y="506"/>
                    </a:lnTo>
                    <a:lnTo>
                      <a:pt x="915" y="535"/>
                    </a:lnTo>
                    <a:lnTo>
                      <a:pt x="912" y="566"/>
                    </a:lnTo>
                    <a:lnTo>
                      <a:pt x="915" y="597"/>
                    </a:lnTo>
                    <a:lnTo>
                      <a:pt x="922" y="626"/>
                    </a:lnTo>
                    <a:lnTo>
                      <a:pt x="935" y="652"/>
                    </a:lnTo>
                    <a:lnTo>
                      <a:pt x="951" y="676"/>
                    </a:lnTo>
                    <a:lnTo>
                      <a:pt x="972" y="697"/>
                    </a:lnTo>
                    <a:lnTo>
                      <a:pt x="995" y="714"/>
                    </a:lnTo>
                    <a:lnTo>
                      <a:pt x="1022" y="727"/>
                    </a:lnTo>
                    <a:lnTo>
                      <a:pt x="1050" y="735"/>
                    </a:lnTo>
                    <a:lnTo>
                      <a:pt x="1081" y="738"/>
                    </a:lnTo>
                    <a:lnTo>
                      <a:pt x="1111" y="735"/>
                    </a:lnTo>
                    <a:lnTo>
                      <a:pt x="1139" y="728"/>
                    </a:lnTo>
                    <a:lnTo>
                      <a:pt x="1165" y="715"/>
                    </a:lnTo>
                    <a:lnTo>
                      <a:pt x="1188" y="698"/>
                    </a:lnTo>
                    <a:lnTo>
                      <a:pt x="1208" y="678"/>
                    </a:lnTo>
                    <a:lnTo>
                      <a:pt x="1225" y="654"/>
                    </a:lnTo>
                    <a:lnTo>
                      <a:pt x="1238" y="628"/>
                    </a:lnTo>
                    <a:lnTo>
                      <a:pt x="1246" y="599"/>
                    </a:lnTo>
                    <a:lnTo>
                      <a:pt x="1248" y="569"/>
                    </a:lnTo>
                    <a:lnTo>
                      <a:pt x="1246" y="537"/>
                    </a:lnTo>
                    <a:lnTo>
                      <a:pt x="1238" y="509"/>
                    </a:lnTo>
                    <a:lnTo>
                      <a:pt x="1226" y="482"/>
                    </a:lnTo>
                    <a:lnTo>
                      <a:pt x="1210" y="458"/>
                    </a:lnTo>
                    <a:lnTo>
                      <a:pt x="1190" y="438"/>
                    </a:lnTo>
                    <a:lnTo>
                      <a:pt x="1167" y="421"/>
                    </a:lnTo>
                    <a:lnTo>
                      <a:pt x="1140" y="408"/>
                    </a:lnTo>
                    <a:lnTo>
                      <a:pt x="1112" y="400"/>
                    </a:lnTo>
                    <a:lnTo>
                      <a:pt x="1082" y="397"/>
                    </a:lnTo>
                    <a:close/>
                    <a:moveTo>
                      <a:pt x="1003" y="0"/>
                    </a:moveTo>
                    <a:lnTo>
                      <a:pt x="1072" y="0"/>
                    </a:lnTo>
                    <a:lnTo>
                      <a:pt x="1141" y="5"/>
                    </a:lnTo>
                    <a:lnTo>
                      <a:pt x="1210" y="14"/>
                    </a:lnTo>
                    <a:lnTo>
                      <a:pt x="1278" y="28"/>
                    </a:lnTo>
                    <a:lnTo>
                      <a:pt x="1345" y="46"/>
                    </a:lnTo>
                    <a:lnTo>
                      <a:pt x="1412" y="69"/>
                    </a:lnTo>
                    <a:lnTo>
                      <a:pt x="1477" y="96"/>
                    </a:lnTo>
                    <a:lnTo>
                      <a:pt x="1540" y="129"/>
                    </a:lnTo>
                    <a:lnTo>
                      <a:pt x="1601" y="166"/>
                    </a:lnTo>
                    <a:lnTo>
                      <a:pt x="1660" y="207"/>
                    </a:lnTo>
                    <a:lnTo>
                      <a:pt x="1717" y="253"/>
                    </a:lnTo>
                    <a:lnTo>
                      <a:pt x="1771" y="304"/>
                    </a:lnTo>
                    <a:lnTo>
                      <a:pt x="1821" y="359"/>
                    </a:lnTo>
                    <a:lnTo>
                      <a:pt x="1868" y="415"/>
                    </a:lnTo>
                    <a:lnTo>
                      <a:pt x="1909" y="475"/>
                    </a:lnTo>
                    <a:lnTo>
                      <a:pt x="1946" y="536"/>
                    </a:lnTo>
                    <a:lnTo>
                      <a:pt x="1978" y="600"/>
                    </a:lnTo>
                    <a:lnTo>
                      <a:pt x="2006" y="664"/>
                    </a:lnTo>
                    <a:lnTo>
                      <a:pt x="2029" y="730"/>
                    </a:lnTo>
                    <a:lnTo>
                      <a:pt x="2047" y="798"/>
                    </a:lnTo>
                    <a:lnTo>
                      <a:pt x="2061" y="866"/>
                    </a:lnTo>
                    <a:lnTo>
                      <a:pt x="2070" y="935"/>
                    </a:lnTo>
                    <a:lnTo>
                      <a:pt x="2074" y="1005"/>
                    </a:lnTo>
                    <a:lnTo>
                      <a:pt x="2074" y="1074"/>
                    </a:lnTo>
                    <a:lnTo>
                      <a:pt x="2070" y="1143"/>
                    </a:lnTo>
                    <a:lnTo>
                      <a:pt x="2061" y="1213"/>
                    </a:lnTo>
                    <a:lnTo>
                      <a:pt x="2047" y="1281"/>
                    </a:lnTo>
                    <a:lnTo>
                      <a:pt x="2028" y="1348"/>
                    </a:lnTo>
                    <a:lnTo>
                      <a:pt x="2005" y="1414"/>
                    </a:lnTo>
                    <a:lnTo>
                      <a:pt x="1978" y="1480"/>
                    </a:lnTo>
                    <a:lnTo>
                      <a:pt x="1946" y="1543"/>
                    </a:lnTo>
                    <a:lnTo>
                      <a:pt x="1909" y="1604"/>
                    </a:lnTo>
                    <a:lnTo>
                      <a:pt x="1868" y="1664"/>
                    </a:lnTo>
                    <a:lnTo>
                      <a:pt x="1821" y="1721"/>
                    </a:lnTo>
                    <a:lnTo>
                      <a:pt x="1770" y="1775"/>
                    </a:lnTo>
                    <a:lnTo>
                      <a:pt x="1715" y="1827"/>
                    </a:lnTo>
                    <a:lnTo>
                      <a:pt x="1657" y="1874"/>
                    </a:lnTo>
                    <a:lnTo>
                      <a:pt x="1596" y="1916"/>
                    </a:lnTo>
                    <a:lnTo>
                      <a:pt x="1534" y="1953"/>
                    </a:lnTo>
                    <a:lnTo>
                      <a:pt x="1469" y="1985"/>
                    </a:lnTo>
                    <a:lnTo>
                      <a:pt x="1403" y="2013"/>
                    </a:lnTo>
                    <a:lnTo>
                      <a:pt x="1335" y="2036"/>
                    </a:lnTo>
                    <a:lnTo>
                      <a:pt x="1266" y="2054"/>
                    </a:lnTo>
                    <a:lnTo>
                      <a:pt x="1197" y="2067"/>
                    </a:lnTo>
                    <a:lnTo>
                      <a:pt x="1127" y="2075"/>
                    </a:lnTo>
                    <a:lnTo>
                      <a:pt x="1056" y="2079"/>
                    </a:lnTo>
                    <a:lnTo>
                      <a:pt x="986" y="2078"/>
                    </a:lnTo>
                    <a:lnTo>
                      <a:pt x="916" y="2072"/>
                    </a:lnTo>
                    <a:lnTo>
                      <a:pt x="845" y="2062"/>
                    </a:lnTo>
                    <a:lnTo>
                      <a:pt x="776" y="2046"/>
                    </a:lnTo>
                    <a:lnTo>
                      <a:pt x="707" y="2026"/>
                    </a:lnTo>
                    <a:lnTo>
                      <a:pt x="641" y="2001"/>
                    </a:lnTo>
                    <a:lnTo>
                      <a:pt x="575" y="1971"/>
                    </a:lnTo>
                    <a:lnTo>
                      <a:pt x="512" y="1937"/>
                    </a:lnTo>
                    <a:lnTo>
                      <a:pt x="508" y="1936"/>
                    </a:lnTo>
                    <a:lnTo>
                      <a:pt x="456" y="1972"/>
                    </a:lnTo>
                    <a:lnTo>
                      <a:pt x="402" y="2001"/>
                    </a:lnTo>
                    <a:lnTo>
                      <a:pt x="350" y="2023"/>
                    </a:lnTo>
                    <a:lnTo>
                      <a:pt x="298" y="2040"/>
                    </a:lnTo>
                    <a:lnTo>
                      <a:pt x="248" y="2052"/>
                    </a:lnTo>
                    <a:lnTo>
                      <a:pt x="199" y="2059"/>
                    </a:lnTo>
                    <a:lnTo>
                      <a:pt x="153" y="2061"/>
                    </a:lnTo>
                    <a:lnTo>
                      <a:pt x="109" y="2060"/>
                    </a:lnTo>
                    <a:lnTo>
                      <a:pt x="68" y="2055"/>
                    </a:lnTo>
                    <a:lnTo>
                      <a:pt x="55" y="2051"/>
                    </a:lnTo>
                    <a:lnTo>
                      <a:pt x="45" y="2043"/>
                    </a:lnTo>
                    <a:lnTo>
                      <a:pt x="38" y="2033"/>
                    </a:lnTo>
                    <a:lnTo>
                      <a:pt x="35" y="2022"/>
                    </a:lnTo>
                    <a:lnTo>
                      <a:pt x="35" y="2010"/>
                    </a:lnTo>
                    <a:lnTo>
                      <a:pt x="38" y="1998"/>
                    </a:lnTo>
                    <a:lnTo>
                      <a:pt x="46" y="1988"/>
                    </a:lnTo>
                    <a:lnTo>
                      <a:pt x="57" y="1979"/>
                    </a:lnTo>
                    <a:lnTo>
                      <a:pt x="91" y="1960"/>
                    </a:lnTo>
                    <a:lnTo>
                      <a:pt x="122" y="1938"/>
                    </a:lnTo>
                    <a:lnTo>
                      <a:pt x="151" y="1912"/>
                    </a:lnTo>
                    <a:lnTo>
                      <a:pt x="177" y="1885"/>
                    </a:lnTo>
                    <a:lnTo>
                      <a:pt x="200" y="1855"/>
                    </a:lnTo>
                    <a:lnTo>
                      <a:pt x="221" y="1826"/>
                    </a:lnTo>
                    <a:lnTo>
                      <a:pt x="240" y="1796"/>
                    </a:lnTo>
                    <a:lnTo>
                      <a:pt x="256" y="1766"/>
                    </a:lnTo>
                    <a:lnTo>
                      <a:pt x="270" y="1737"/>
                    </a:lnTo>
                    <a:lnTo>
                      <a:pt x="259" y="1729"/>
                    </a:lnTo>
                    <a:lnTo>
                      <a:pt x="213" y="1672"/>
                    </a:lnTo>
                    <a:lnTo>
                      <a:pt x="170" y="1612"/>
                    </a:lnTo>
                    <a:lnTo>
                      <a:pt x="133" y="1551"/>
                    </a:lnTo>
                    <a:lnTo>
                      <a:pt x="100" y="1487"/>
                    </a:lnTo>
                    <a:lnTo>
                      <a:pt x="72" y="1421"/>
                    </a:lnTo>
                    <a:lnTo>
                      <a:pt x="48" y="1355"/>
                    </a:lnTo>
                    <a:lnTo>
                      <a:pt x="29" y="1288"/>
                    </a:lnTo>
                    <a:lnTo>
                      <a:pt x="15" y="1219"/>
                    </a:lnTo>
                    <a:lnTo>
                      <a:pt x="6" y="1149"/>
                    </a:lnTo>
                    <a:lnTo>
                      <a:pt x="1" y="1080"/>
                    </a:lnTo>
                    <a:lnTo>
                      <a:pt x="0" y="1010"/>
                    </a:lnTo>
                    <a:lnTo>
                      <a:pt x="5" y="940"/>
                    </a:lnTo>
                    <a:lnTo>
                      <a:pt x="14" y="871"/>
                    </a:lnTo>
                    <a:lnTo>
                      <a:pt x="27" y="802"/>
                    </a:lnTo>
                    <a:lnTo>
                      <a:pt x="45" y="734"/>
                    </a:lnTo>
                    <a:lnTo>
                      <a:pt x="68" y="667"/>
                    </a:lnTo>
                    <a:lnTo>
                      <a:pt x="96" y="602"/>
                    </a:lnTo>
                    <a:lnTo>
                      <a:pt x="128" y="538"/>
                    </a:lnTo>
                    <a:lnTo>
                      <a:pt x="165" y="476"/>
                    </a:lnTo>
                    <a:lnTo>
                      <a:pt x="206" y="416"/>
                    </a:lnTo>
                    <a:lnTo>
                      <a:pt x="252" y="359"/>
                    </a:lnTo>
                    <a:lnTo>
                      <a:pt x="303" y="304"/>
                    </a:lnTo>
                    <a:lnTo>
                      <a:pt x="357" y="253"/>
                    </a:lnTo>
                    <a:lnTo>
                      <a:pt x="414" y="207"/>
                    </a:lnTo>
                    <a:lnTo>
                      <a:pt x="474" y="166"/>
                    </a:lnTo>
                    <a:lnTo>
                      <a:pt x="535" y="129"/>
                    </a:lnTo>
                    <a:lnTo>
                      <a:pt x="598" y="96"/>
                    </a:lnTo>
                    <a:lnTo>
                      <a:pt x="663" y="69"/>
                    </a:lnTo>
                    <a:lnTo>
                      <a:pt x="729" y="46"/>
                    </a:lnTo>
                    <a:lnTo>
                      <a:pt x="796" y="28"/>
                    </a:lnTo>
                    <a:lnTo>
                      <a:pt x="864" y="14"/>
                    </a:lnTo>
                    <a:lnTo>
                      <a:pt x="934" y="5"/>
                    </a:lnTo>
                    <a:lnTo>
                      <a:pt x="10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9" name="Group 58"/>
            <p:cNvGrpSpPr/>
            <p:nvPr/>
          </p:nvGrpSpPr>
          <p:grpSpPr>
            <a:xfrm>
              <a:off x="2635250" y="6126163"/>
              <a:ext cx="293688" cy="285749"/>
              <a:chOff x="2635250" y="6126163"/>
              <a:chExt cx="293688" cy="285749"/>
            </a:xfrm>
            <a:solidFill>
              <a:schemeClr val="tx1">
                <a:lumMod val="65000"/>
                <a:lumOff val="35000"/>
              </a:schemeClr>
            </a:solidFill>
          </p:grpSpPr>
          <p:sp>
            <p:nvSpPr>
              <p:cNvPr id="60" name="Freeform 1310"/>
              <p:cNvSpPr>
                <a:spLocks/>
              </p:cNvSpPr>
              <p:nvPr/>
            </p:nvSpPr>
            <p:spPr bwMode="auto">
              <a:xfrm>
                <a:off x="2635250" y="6223000"/>
                <a:ext cx="147638" cy="188912"/>
              </a:xfrm>
              <a:custGeom>
                <a:avLst/>
                <a:gdLst>
                  <a:gd name="T0" fmla="*/ 157 w 1667"/>
                  <a:gd name="T1" fmla="*/ 15 h 2147"/>
                  <a:gd name="T2" fmla="*/ 201 w 1667"/>
                  <a:gd name="T3" fmla="*/ 66 h 2147"/>
                  <a:gd name="T4" fmla="*/ 438 w 1667"/>
                  <a:gd name="T5" fmla="*/ 1188 h 2147"/>
                  <a:gd name="T6" fmla="*/ 442 w 1667"/>
                  <a:gd name="T7" fmla="*/ 183 h 2147"/>
                  <a:gd name="T8" fmla="*/ 492 w 1667"/>
                  <a:gd name="T9" fmla="*/ 105 h 2147"/>
                  <a:gd name="T10" fmla="*/ 574 w 1667"/>
                  <a:gd name="T11" fmla="*/ 59 h 2147"/>
                  <a:gd name="T12" fmla="*/ 969 w 1667"/>
                  <a:gd name="T13" fmla="*/ 76 h 2147"/>
                  <a:gd name="T14" fmla="*/ 1056 w 1667"/>
                  <a:gd name="T15" fmla="*/ 104 h 2147"/>
                  <a:gd name="T16" fmla="*/ 1119 w 1667"/>
                  <a:gd name="T17" fmla="*/ 167 h 2147"/>
                  <a:gd name="T18" fmla="*/ 1147 w 1667"/>
                  <a:gd name="T19" fmla="*/ 251 h 2147"/>
                  <a:gd name="T20" fmla="*/ 873 w 1667"/>
                  <a:gd name="T21" fmla="*/ 234 h 2147"/>
                  <a:gd name="T22" fmla="*/ 1570 w 1667"/>
                  <a:gd name="T23" fmla="*/ 628 h 2147"/>
                  <a:gd name="T24" fmla="*/ 1634 w 1667"/>
                  <a:gd name="T25" fmla="*/ 667 h 2147"/>
                  <a:gd name="T26" fmla="*/ 1666 w 1667"/>
                  <a:gd name="T27" fmla="*/ 734 h 2147"/>
                  <a:gd name="T28" fmla="*/ 1655 w 1667"/>
                  <a:gd name="T29" fmla="*/ 810 h 2147"/>
                  <a:gd name="T30" fmla="*/ 1604 w 1667"/>
                  <a:gd name="T31" fmla="*/ 864 h 2147"/>
                  <a:gd name="T32" fmla="*/ 1531 w 1667"/>
                  <a:gd name="T33" fmla="*/ 883 h 2147"/>
                  <a:gd name="T34" fmla="*/ 963 w 1667"/>
                  <a:gd name="T35" fmla="*/ 846 h 2147"/>
                  <a:gd name="T36" fmla="*/ 906 w 1667"/>
                  <a:gd name="T37" fmla="*/ 795 h 2147"/>
                  <a:gd name="T38" fmla="*/ 801 w 1667"/>
                  <a:gd name="T39" fmla="*/ 893 h 2147"/>
                  <a:gd name="T40" fmla="*/ 861 w 1667"/>
                  <a:gd name="T41" fmla="*/ 962 h 2147"/>
                  <a:gd name="T42" fmla="*/ 949 w 1667"/>
                  <a:gd name="T43" fmla="*/ 991 h 2147"/>
                  <a:gd name="T44" fmla="*/ 1116 w 1667"/>
                  <a:gd name="T45" fmla="*/ 998 h 2147"/>
                  <a:gd name="T46" fmla="*/ 1231 w 1667"/>
                  <a:gd name="T47" fmla="*/ 1004 h 2147"/>
                  <a:gd name="T48" fmla="*/ 1306 w 1667"/>
                  <a:gd name="T49" fmla="*/ 1007 h 2147"/>
                  <a:gd name="T50" fmla="*/ 1350 w 1667"/>
                  <a:gd name="T51" fmla="*/ 1010 h 2147"/>
                  <a:gd name="T52" fmla="*/ 1375 w 1667"/>
                  <a:gd name="T53" fmla="*/ 1013 h 2147"/>
                  <a:gd name="T54" fmla="*/ 1394 w 1667"/>
                  <a:gd name="T55" fmla="*/ 1017 h 2147"/>
                  <a:gd name="T56" fmla="*/ 1416 w 1667"/>
                  <a:gd name="T57" fmla="*/ 1023 h 2147"/>
                  <a:gd name="T58" fmla="*/ 1473 w 1667"/>
                  <a:gd name="T59" fmla="*/ 1047 h 2147"/>
                  <a:gd name="T60" fmla="*/ 1525 w 1667"/>
                  <a:gd name="T61" fmla="*/ 1105 h 2147"/>
                  <a:gd name="T62" fmla="*/ 1644 w 1667"/>
                  <a:gd name="T63" fmla="*/ 1957 h 2147"/>
                  <a:gd name="T64" fmla="*/ 1633 w 1667"/>
                  <a:gd name="T65" fmla="*/ 2038 h 2147"/>
                  <a:gd name="T66" fmla="*/ 1584 w 1667"/>
                  <a:gd name="T67" fmla="*/ 2100 h 2147"/>
                  <a:gd name="T68" fmla="*/ 1509 w 1667"/>
                  <a:gd name="T69" fmla="*/ 2131 h 2147"/>
                  <a:gd name="T70" fmla="*/ 1428 w 1667"/>
                  <a:gd name="T71" fmla="*/ 2120 h 2147"/>
                  <a:gd name="T72" fmla="*/ 1365 w 1667"/>
                  <a:gd name="T73" fmla="*/ 2072 h 2147"/>
                  <a:gd name="T74" fmla="*/ 1334 w 1667"/>
                  <a:gd name="T75" fmla="*/ 1996 h 2147"/>
                  <a:gd name="T76" fmla="*/ 1218 w 1667"/>
                  <a:gd name="T77" fmla="*/ 1317 h 2147"/>
                  <a:gd name="T78" fmla="*/ 1182 w 1667"/>
                  <a:gd name="T79" fmla="*/ 1373 h 2147"/>
                  <a:gd name="T80" fmla="*/ 1117 w 1667"/>
                  <a:gd name="T81" fmla="*/ 1396 h 2147"/>
                  <a:gd name="T82" fmla="*/ 1021 w 1667"/>
                  <a:gd name="T83" fmla="*/ 2021 h 2147"/>
                  <a:gd name="T84" fmla="*/ 1047 w 1667"/>
                  <a:gd name="T85" fmla="*/ 2069 h 2147"/>
                  <a:gd name="T86" fmla="*/ 1031 w 1667"/>
                  <a:gd name="T87" fmla="*/ 2121 h 2147"/>
                  <a:gd name="T88" fmla="*/ 983 w 1667"/>
                  <a:gd name="T89" fmla="*/ 2147 h 2147"/>
                  <a:gd name="T90" fmla="*/ 930 w 1667"/>
                  <a:gd name="T91" fmla="*/ 2131 h 2147"/>
                  <a:gd name="T92" fmla="*/ 772 w 1667"/>
                  <a:gd name="T93" fmla="*/ 2095 h 2147"/>
                  <a:gd name="T94" fmla="*/ 739 w 1667"/>
                  <a:gd name="T95" fmla="*/ 2138 h 2147"/>
                  <a:gd name="T96" fmla="*/ 683 w 1667"/>
                  <a:gd name="T97" fmla="*/ 2145 h 2147"/>
                  <a:gd name="T98" fmla="*/ 640 w 1667"/>
                  <a:gd name="T99" fmla="*/ 2112 h 2147"/>
                  <a:gd name="T100" fmla="*/ 631 w 1667"/>
                  <a:gd name="T101" fmla="*/ 2004 h 2147"/>
                  <a:gd name="T102" fmla="*/ 440 w 1667"/>
                  <a:gd name="T103" fmla="*/ 2147 h 2147"/>
                  <a:gd name="T104" fmla="*/ 388 w 1667"/>
                  <a:gd name="T105" fmla="*/ 2134 h 2147"/>
                  <a:gd name="T106" fmla="*/ 357 w 1667"/>
                  <a:gd name="T107" fmla="*/ 2087 h 2147"/>
                  <a:gd name="T108" fmla="*/ 370 w 1667"/>
                  <a:gd name="T109" fmla="*/ 2035 h 2147"/>
                  <a:gd name="T110" fmla="*/ 631 w 1667"/>
                  <a:gd name="T111" fmla="*/ 1396 h 2147"/>
                  <a:gd name="T112" fmla="*/ 212 w 1667"/>
                  <a:gd name="T113" fmla="*/ 1387 h 2147"/>
                  <a:gd name="T114" fmla="*/ 166 w 1667"/>
                  <a:gd name="T115" fmla="*/ 1346 h 2147"/>
                  <a:gd name="T116" fmla="*/ 0 w 1667"/>
                  <a:gd name="T117" fmla="*/ 115 h 2147"/>
                  <a:gd name="T118" fmla="*/ 14 w 1667"/>
                  <a:gd name="T119" fmla="*/ 49 h 2147"/>
                  <a:gd name="T120" fmla="*/ 67 w 1667"/>
                  <a:gd name="T121" fmla="*/ 6 h 2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67" h="2147">
                    <a:moveTo>
                      <a:pt x="114" y="0"/>
                    </a:moveTo>
                    <a:lnTo>
                      <a:pt x="137" y="5"/>
                    </a:lnTo>
                    <a:lnTo>
                      <a:pt x="157" y="15"/>
                    </a:lnTo>
                    <a:lnTo>
                      <a:pt x="176" y="28"/>
                    </a:lnTo>
                    <a:lnTo>
                      <a:pt x="190" y="46"/>
                    </a:lnTo>
                    <a:lnTo>
                      <a:pt x="201" y="66"/>
                    </a:lnTo>
                    <a:lnTo>
                      <a:pt x="207" y="90"/>
                    </a:lnTo>
                    <a:lnTo>
                      <a:pt x="346" y="1188"/>
                    </a:lnTo>
                    <a:lnTo>
                      <a:pt x="438" y="1188"/>
                    </a:lnTo>
                    <a:lnTo>
                      <a:pt x="431" y="247"/>
                    </a:lnTo>
                    <a:lnTo>
                      <a:pt x="434" y="215"/>
                    </a:lnTo>
                    <a:lnTo>
                      <a:pt x="442" y="183"/>
                    </a:lnTo>
                    <a:lnTo>
                      <a:pt x="454" y="155"/>
                    </a:lnTo>
                    <a:lnTo>
                      <a:pt x="471" y="129"/>
                    </a:lnTo>
                    <a:lnTo>
                      <a:pt x="492" y="105"/>
                    </a:lnTo>
                    <a:lnTo>
                      <a:pt x="517" y="85"/>
                    </a:lnTo>
                    <a:lnTo>
                      <a:pt x="544" y="70"/>
                    </a:lnTo>
                    <a:lnTo>
                      <a:pt x="574" y="59"/>
                    </a:lnTo>
                    <a:lnTo>
                      <a:pt x="605" y="54"/>
                    </a:lnTo>
                    <a:lnTo>
                      <a:pt x="639" y="53"/>
                    </a:lnTo>
                    <a:lnTo>
                      <a:pt x="969" y="76"/>
                    </a:lnTo>
                    <a:lnTo>
                      <a:pt x="999" y="81"/>
                    </a:lnTo>
                    <a:lnTo>
                      <a:pt x="1028" y="90"/>
                    </a:lnTo>
                    <a:lnTo>
                      <a:pt x="1056" y="104"/>
                    </a:lnTo>
                    <a:lnTo>
                      <a:pt x="1080" y="122"/>
                    </a:lnTo>
                    <a:lnTo>
                      <a:pt x="1101" y="143"/>
                    </a:lnTo>
                    <a:lnTo>
                      <a:pt x="1119" y="167"/>
                    </a:lnTo>
                    <a:lnTo>
                      <a:pt x="1133" y="193"/>
                    </a:lnTo>
                    <a:lnTo>
                      <a:pt x="1142" y="221"/>
                    </a:lnTo>
                    <a:lnTo>
                      <a:pt x="1147" y="251"/>
                    </a:lnTo>
                    <a:lnTo>
                      <a:pt x="1148" y="283"/>
                    </a:lnTo>
                    <a:lnTo>
                      <a:pt x="1134" y="477"/>
                    </a:lnTo>
                    <a:lnTo>
                      <a:pt x="873" y="234"/>
                    </a:lnTo>
                    <a:lnTo>
                      <a:pt x="1094" y="603"/>
                    </a:lnTo>
                    <a:lnTo>
                      <a:pt x="1544" y="624"/>
                    </a:lnTo>
                    <a:lnTo>
                      <a:pt x="1570" y="628"/>
                    </a:lnTo>
                    <a:lnTo>
                      <a:pt x="1593" y="637"/>
                    </a:lnTo>
                    <a:lnTo>
                      <a:pt x="1616" y="650"/>
                    </a:lnTo>
                    <a:lnTo>
                      <a:pt x="1634" y="667"/>
                    </a:lnTo>
                    <a:lnTo>
                      <a:pt x="1649" y="687"/>
                    </a:lnTo>
                    <a:lnTo>
                      <a:pt x="1660" y="709"/>
                    </a:lnTo>
                    <a:lnTo>
                      <a:pt x="1666" y="734"/>
                    </a:lnTo>
                    <a:lnTo>
                      <a:pt x="1667" y="760"/>
                    </a:lnTo>
                    <a:lnTo>
                      <a:pt x="1663" y="786"/>
                    </a:lnTo>
                    <a:lnTo>
                      <a:pt x="1655" y="810"/>
                    </a:lnTo>
                    <a:lnTo>
                      <a:pt x="1642" y="831"/>
                    </a:lnTo>
                    <a:lnTo>
                      <a:pt x="1625" y="849"/>
                    </a:lnTo>
                    <a:lnTo>
                      <a:pt x="1604" y="864"/>
                    </a:lnTo>
                    <a:lnTo>
                      <a:pt x="1582" y="875"/>
                    </a:lnTo>
                    <a:lnTo>
                      <a:pt x="1557" y="881"/>
                    </a:lnTo>
                    <a:lnTo>
                      <a:pt x="1531" y="883"/>
                    </a:lnTo>
                    <a:lnTo>
                      <a:pt x="1012" y="858"/>
                    </a:lnTo>
                    <a:lnTo>
                      <a:pt x="986" y="854"/>
                    </a:lnTo>
                    <a:lnTo>
                      <a:pt x="963" y="846"/>
                    </a:lnTo>
                    <a:lnTo>
                      <a:pt x="940" y="833"/>
                    </a:lnTo>
                    <a:lnTo>
                      <a:pt x="921" y="816"/>
                    </a:lnTo>
                    <a:lnTo>
                      <a:pt x="906" y="795"/>
                    </a:lnTo>
                    <a:lnTo>
                      <a:pt x="649" y="367"/>
                    </a:lnTo>
                    <a:lnTo>
                      <a:pt x="790" y="864"/>
                    </a:lnTo>
                    <a:lnTo>
                      <a:pt x="801" y="893"/>
                    </a:lnTo>
                    <a:lnTo>
                      <a:pt x="816" y="919"/>
                    </a:lnTo>
                    <a:lnTo>
                      <a:pt x="837" y="943"/>
                    </a:lnTo>
                    <a:lnTo>
                      <a:pt x="861" y="962"/>
                    </a:lnTo>
                    <a:lnTo>
                      <a:pt x="887" y="976"/>
                    </a:lnTo>
                    <a:lnTo>
                      <a:pt x="917" y="986"/>
                    </a:lnTo>
                    <a:lnTo>
                      <a:pt x="949" y="991"/>
                    </a:lnTo>
                    <a:lnTo>
                      <a:pt x="1011" y="994"/>
                    </a:lnTo>
                    <a:lnTo>
                      <a:pt x="1067" y="996"/>
                    </a:lnTo>
                    <a:lnTo>
                      <a:pt x="1116" y="998"/>
                    </a:lnTo>
                    <a:lnTo>
                      <a:pt x="1159" y="1000"/>
                    </a:lnTo>
                    <a:lnTo>
                      <a:pt x="1198" y="1002"/>
                    </a:lnTo>
                    <a:lnTo>
                      <a:pt x="1231" y="1004"/>
                    </a:lnTo>
                    <a:lnTo>
                      <a:pt x="1259" y="1005"/>
                    </a:lnTo>
                    <a:lnTo>
                      <a:pt x="1285" y="1006"/>
                    </a:lnTo>
                    <a:lnTo>
                      <a:pt x="1306" y="1007"/>
                    </a:lnTo>
                    <a:lnTo>
                      <a:pt x="1323" y="1008"/>
                    </a:lnTo>
                    <a:lnTo>
                      <a:pt x="1338" y="1009"/>
                    </a:lnTo>
                    <a:lnTo>
                      <a:pt x="1350" y="1010"/>
                    </a:lnTo>
                    <a:lnTo>
                      <a:pt x="1360" y="1011"/>
                    </a:lnTo>
                    <a:lnTo>
                      <a:pt x="1368" y="1012"/>
                    </a:lnTo>
                    <a:lnTo>
                      <a:pt x="1375" y="1013"/>
                    </a:lnTo>
                    <a:lnTo>
                      <a:pt x="1382" y="1014"/>
                    </a:lnTo>
                    <a:lnTo>
                      <a:pt x="1389" y="1015"/>
                    </a:lnTo>
                    <a:lnTo>
                      <a:pt x="1394" y="1017"/>
                    </a:lnTo>
                    <a:lnTo>
                      <a:pt x="1401" y="1019"/>
                    </a:lnTo>
                    <a:lnTo>
                      <a:pt x="1407" y="1021"/>
                    </a:lnTo>
                    <a:lnTo>
                      <a:pt x="1416" y="1023"/>
                    </a:lnTo>
                    <a:lnTo>
                      <a:pt x="1425" y="1025"/>
                    </a:lnTo>
                    <a:lnTo>
                      <a:pt x="1450" y="1034"/>
                    </a:lnTo>
                    <a:lnTo>
                      <a:pt x="1473" y="1047"/>
                    </a:lnTo>
                    <a:lnTo>
                      <a:pt x="1494" y="1064"/>
                    </a:lnTo>
                    <a:lnTo>
                      <a:pt x="1512" y="1083"/>
                    </a:lnTo>
                    <a:lnTo>
                      <a:pt x="1525" y="1105"/>
                    </a:lnTo>
                    <a:lnTo>
                      <a:pt x="1535" y="1130"/>
                    </a:lnTo>
                    <a:lnTo>
                      <a:pt x="1541" y="1156"/>
                    </a:lnTo>
                    <a:lnTo>
                      <a:pt x="1644" y="1957"/>
                    </a:lnTo>
                    <a:lnTo>
                      <a:pt x="1645" y="1985"/>
                    </a:lnTo>
                    <a:lnTo>
                      <a:pt x="1641" y="2012"/>
                    </a:lnTo>
                    <a:lnTo>
                      <a:pt x="1633" y="2038"/>
                    </a:lnTo>
                    <a:lnTo>
                      <a:pt x="1621" y="2062"/>
                    </a:lnTo>
                    <a:lnTo>
                      <a:pt x="1603" y="2083"/>
                    </a:lnTo>
                    <a:lnTo>
                      <a:pt x="1584" y="2100"/>
                    </a:lnTo>
                    <a:lnTo>
                      <a:pt x="1562" y="2115"/>
                    </a:lnTo>
                    <a:lnTo>
                      <a:pt x="1536" y="2125"/>
                    </a:lnTo>
                    <a:lnTo>
                      <a:pt x="1509" y="2131"/>
                    </a:lnTo>
                    <a:lnTo>
                      <a:pt x="1480" y="2132"/>
                    </a:lnTo>
                    <a:lnTo>
                      <a:pt x="1453" y="2128"/>
                    </a:lnTo>
                    <a:lnTo>
                      <a:pt x="1428" y="2120"/>
                    </a:lnTo>
                    <a:lnTo>
                      <a:pt x="1405" y="2108"/>
                    </a:lnTo>
                    <a:lnTo>
                      <a:pt x="1383" y="2092"/>
                    </a:lnTo>
                    <a:lnTo>
                      <a:pt x="1365" y="2072"/>
                    </a:lnTo>
                    <a:lnTo>
                      <a:pt x="1351" y="2050"/>
                    </a:lnTo>
                    <a:lnTo>
                      <a:pt x="1340" y="2025"/>
                    </a:lnTo>
                    <a:lnTo>
                      <a:pt x="1334" y="1996"/>
                    </a:lnTo>
                    <a:lnTo>
                      <a:pt x="1244" y="1300"/>
                    </a:lnTo>
                    <a:lnTo>
                      <a:pt x="1221" y="1294"/>
                    </a:lnTo>
                    <a:lnTo>
                      <a:pt x="1218" y="1317"/>
                    </a:lnTo>
                    <a:lnTo>
                      <a:pt x="1210" y="1339"/>
                    </a:lnTo>
                    <a:lnTo>
                      <a:pt x="1198" y="1358"/>
                    </a:lnTo>
                    <a:lnTo>
                      <a:pt x="1182" y="1373"/>
                    </a:lnTo>
                    <a:lnTo>
                      <a:pt x="1162" y="1385"/>
                    </a:lnTo>
                    <a:lnTo>
                      <a:pt x="1140" y="1393"/>
                    </a:lnTo>
                    <a:lnTo>
                      <a:pt x="1117" y="1396"/>
                    </a:lnTo>
                    <a:lnTo>
                      <a:pt x="774" y="1396"/>
                    </a:lnTo>
                    <a:lnTo>
                      <a:pt x="774" y="1820"/>
                    </a:lnTo>
                    <a:lnTo>
                      <a:pt x="1021" y="2021"/>
                    </a:lnTo>
                    <a:lnTo>
                      <a:pt x="1034" y="2035"/>
                    </a:lnTo>
                    <a:lnTo>
                      <a:pt x="1043" y="2051"/>
                    </a:lnTo>
                    <a:lnTo>
                      <a:pt x="1047" y="2069"/>
                    </a:lnTo>
                    <a:lnTo>
                      <a:pt x="1046" y="2087"/>
                    </a:lnTo>
                    <a:lnTo>
                      <a:pt x="1041" y="2105"/>
                    </a:lnTo>
                    <a:lnTo>
                      <a:pt x="1031" y="2121"/>
                    </a:lnTo>
                    <a:lnTo>
                      <a:pt x="1017" y="2134"/>
                    </a:lnTo>
                    <a:lnTo>
                      <a:pt x="1001" y="2143"/>
                    </a:lnTo>
                    <a:lnTo>
                      <a:pt x="983" y="2147"/>
                    </a:lnTo>
                    <a:lnTo>
                      <a:pt x="965" y="2147"/>
                    </a:lnTo>
                    <a:lnTo>
                      <a:pt x="947" y="2141"/>
                    </a:lnTo>
                    <a:lnTo>
                      <a:pt x="930" y="2131"/>
                    </a:lnTo>
                    <a:lnTo>
                      <a:pt x="774" y="2004"/>
                    </a:lnTo>
                    <a:lnTo>
                      <a:pt x="774" y="2076"/>
                    </a:lnTo>
                    <a:lnTo>
                      <a:pt x="772" y="2095"/>
                    </a:lnTo>
                    <a:lnTo>
                      <a:pt x="764" y="2112"/>
                    </a:lnTo>
                    <a:lnTo>
                      <a:pt x="753" y="2127"/>
                    </a:lnTo>
                    <a:lnTo>
                      <a:pt x="739" y="2138"/>
                    </a:lnTo>
                    <a:lnTo>
                      <a:pt x="722" y="2145"/>
                    </a:lnTo>
                    <a:lnTo>
                      <a:pt x="702" y="2147"/>
                    </a:lnTo>
                    <a:lnTo>
                      <a:pt x="683" y="2145"/>
                    </a:lnTo>
                    <a:lnTo>
                      <a:pt x="666" y="2138"/>
                    </a:lnTo>
                    <a:lnTo>
                      <a:pt x="652" y="2127"/>
                    </a:lnTo>
                    <a:lnTo>
                      <a:pt x="640" y="2112"/>
                    </a:lnTo>
                    <a:lnTo>
                      <a:pt x="633" y="2095"/>
                    </a:lnTo>
                    <a:lnTo>
                      <a:pt x="631" y="2076"/>
                    </a:lnTo>
                    <a:lnTo>
                      <a:pt x="631" y="2004"/>
                    </a:lnTo>
                    <a:lnTo>
                      <a:pt x="474" y="2131"/>
                    </a:lnTo>
                    <a:lnTo>
                      <a:pt x="457" y="2141"/>
                    </a:lnTo>
                    <a:lnTo>
                      <a:pt x="440" y="2147"/>
                    </a:lnTo>
                    <a:lnTo>
                      <a:pt x="422" y="2147"/>
                    </a:lnTo>
                    <a:lnTo>
                      <a:pt x="404" y="2143"/>
                    </a:lnTo>
                    <a:lnTo>
                      <a:pt x="388" y="2134"/>
                    </a:lnTo>
                    <a:lnTo>
                      <a:pt x="373" y="2121"/>
                    </a:lnTo>
                    <a:lnTo>
                      <a:pt x="363" y="2105"/>
                    </a:lnTo>
                    <a:lnTo>
                      <a:pt x="357" y="2087"/>
                    </a:lnTo>
                    <a:lnTo>
                      <a:pt x="357" y="2069"/>
                    </a:lnTo>
                    <a:lnTo>
                      <a:pt x="361" y="2051"/>
                    </a:lnTo>
                    <a:lnTo>
                      <a:pt x="370" y="2035"/>
                    </a:lnTo>
                    <a:lnTo>
                      <a:pt x="383" y="2021"/>
                    </a:lnTo>
                    <a:lnTo>
                      <a:pt x="631" y="1820"/>
                    </a:lnTo>
                    <a:lnTo>
                      <a:pt x="631" y="1396"/>
                    </a:lnTo>
                    <a:lnTo>
                      <a:pt x="254" y="1396"/>
                    </a:lnTo>
                    <a:lnTo>
                      <a:pt x="233" y="1393"/>
                    </a:lnTo>
                    <a:lnTo>
                      <a:pt x="212" y="1387"/>
                    </a:lnTo>
                    <a:lnTo>
                      <a:pt x="194" y="1376"/>
                    </a:lnTo>
                    <a:lnTo>
                      <a:pt x="179" y="1363"/>
                    </a:lnTo>
                    <a:lnTo>
                      <a:pt x="166" y="1346"/>
                    </a:lnTo>
                    <a:lnTo>
                      <a:pt x="156" y="1327"/>
                    </a:lnTo>
                    <a:lnTo>
                      <a:pt x="151" y="1305"/>
                    </a:lnTo>
                    <a:lnTo>
                      <a:pt x="0" y="115"/>
                    </a:lnTo>
                    <a:lnTo>
                      <a:pt x="0" y="92"/>
                    </a:lnTo>
                    <a:lnTo>
                      <a:pt x="5" y="69"/>
                    </a:lnTo>
                    <a:lnTo>
                      <a:pt x="14" y="49"/>
                    </a:lnTo>
                    <a:lnTo>
                      <a:pt x="28" y="31"/>
                    </a:lnTo>
                    <a:lnTo>
                      <a:pt x="46" y="16"/>
                    </a:lnTo>
                    <a:lnTo>
                      <a:pt x="67" y="6"/>
                    </a:lnTo>
                    <a:lnTo>
                      <a:pt x="90" y="0"/>
                    </a:lnTo>
                    <a:lnTo>
                      <a:pt x="1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 name="Freeform 1311"/>
              <p:cNvSpPr>
                <a:spLocks/>
              </p:cNvSpPr>
              <p:nvPr/>
            </p:nvSpPr>
            <p:spPr bwMode="auto">
              <a:xfrm>
                <a:off x="2687638" y="6165850"/>
                <a:ext cx="49213" cy="50800"/>
              </a:xfrm>
              <a:custGeom>
                <a:avLst/>
                <a:gdLst>
                  <a:gd name="T0" fmla="*/ 287 w 574"/>
                  <a:gd name="T1" fmla="*/ 0 h 571"/>
                  <a:gd name="T2" fmla="*/ 329 w 574"/>
                  <a:gd name="T3" fmla="*/ 3 h 571"/>
                  <a:gd name="T4" fmla="*/ 370 w 574"/>
                  <a:gd name="T5" fmla="*/ 12 h 571"/>
                  <a:gd name="T6" fmla="*/ 408 w 574"/>
                  <a:gd name="T7" fmla="*/ 26 h 571"/>
                  <a:gd name="T8" fmla="*/ 443 w 574"/>
                  <a:gd name="T9" fmla="*/ 46 h 571"/>
                  <a:gd name="T10" fmla="*/ 476 w 574"/>
                  <a:gd name="T11" fmla="*/ 70 h 571"/>
                  <a:gd name="T12" fmla="*/ 504 w 574"/>
                  <a:gd name="T13" fmla="*/ 98 h 571"/>
                  <a:gd name="T14" fmla="*/ 528 w 574"/>
                  <a:gd name="T15" fmla="*/ 130 h 571"/>
                  <a:gd name="T16" fmla="*/ 547 w 574"/>
                  <a:gd name="T17" fmla="*/ 165 h 571"/>
                  <a:gd name="T18" fmla="*/ 562 w 574"/>
                  <a:gd name="T19" fmla="*/ 202 h 571"/>
                  <a:gd name="T20" fmla="*/ 571 w 574"/>
                  <a:gd name="T21" fmla="*/ 244 h 571"/>
                  <a:gd name="T22" fmla="*/ 574 w 574"/>
                  <a:gd name="T23" fmla="*/ 286 h 571"/>
                  <a:gd name="T24" fmla="*/ 571 w 574"/>
                  <a:gd name="T25" fmla="*/ 328 h 571"/>
                  <a:gd name="T26" fmla="*/ 562 w 574"/>
                  <a:gd name="T27" fmla="*/ 368 h 571"/>
                  <a:gd name="T28" fmla="*/ 547 w 574"/>
                  <a:gd name="T29" fmla="*/ 406 h 571"/>
                  <a:gd name="T30" fmla="*/ 528 w 574"/>
                  <a:gd name="T31" fmla="*/ 441 h 571"/>
                  <a:gd name="T32" fmla="*/ 504 w 574"/>
                  <a:gd name="T33" fmla="*/ 472 h 571"/>
                  <a:gd name="T34" fmla="*/ 476 w 574"/>
                  <a:gd name="T35" fmla="*/ 501 h 571"/>
                  <a:gd name="T36" fmla="*/ 443 w 574"/>
                  <a:gd name="T37" fmla="*/ 525 h 571"/>
                  <a:gd name="T38" fmla="*/ 408 w 574"/>
                  <a:gd name="T39" fmla="*/ 545 h 571"/>
                  <a:gd name="T40" fmla="*/ 370 w 574"/>
                  <a:gd name="T41" fmla="*/ 559 h 571"/>
                  <a:gd name="T42" fmla="*/ 329 w 574"/>
                  <a:gd name="T43" fmla="*/ 568 h 571"/>
                  <a:gd name="T44" fmla="*/ 287 w 574"/>
                  <a:gd name="T45" fmla="*/ 571 h 571"/>
                  <a:gd name="T46" fmla="*/ 244 w 574"/>
                  <a:gd name="T47" fmla="*/ 568 h 571"/>
                  <a:gd name="T48" fmla="*/ 204 w 574"/>
                  <a:gd name="T49" fmla="*/ 559 h 571"/>
                  <a:gd name="T50" fmla="*/ 166 w 574"/>
                  <a:gd name="T51" fmla="*/ 545 h 571"/>
                  <a:gd name="T52" fmla="*/ 130 w 574"/>
                  <a:gd name="T53" fmla="*/ 525 h 571"/>
                  <a:gd name="T54" fmla="*/ 99 w 574"/>
                  <a:gd name="T55" fmla="*/ 501 h 571"/>
                  <a:gd name="T56" fmla="*/ 70 w 574"/>
                  <a:gd name="T57" fmla="*/ 472 h 571"/>
                  <a:gd name="T58" fmla="*/ 47 w 574"/>
                  <a:gd name="T59" fmla="*/ 441 h 571"/>
                  <a:gd name="T60" fmla="*/ 27 w 574"/>
                  <a:gd name="T61" fmla="*/ 406 h 571"/>
                  <a:gd name="T62" fmla="*/ 12 w 574"/>
                  <a:gd name="T63" fmla="*/ 368 h 571"/>
                  <a:gd name="T64" fmla="*/ 3 w 574"/>
                  <a:gd name="T65" fmla="*/ 328 h 571"/>
                  <a:gd name="T66" fmla="*/ 0 w 574"/>
                  <a:gd name="T67" fmla="*/ 286 h 571"/>
                  <a:gd name="T68" fmla="*/ 3 w 574"/>
                  <a:gd name="T69" fmla="*/ 244 h 571"/>
                  <a:gd name="T70" fmla="*/ 12 w 574"/>
                  <a:gd name="T71" fmla="*/ 202 h 571"/>
                  <a:gd name="T72" fmla="*/ 27 w 574"/>
                  <a:gd name="T73" fmla="*/ 165 h 571"/>
                  <a:gd name="T74" fmla="*/ 47 w 574"/>
                  <a:gd name="T75" fmla="*/ 130 h 571"/>
                  <a:gd name="T76" fmla="*/ 70 w 574"/>
                  <a:gd name="T77" fmla="*/ 98 h 571"/>
                  <a:gd name="T78" fmla="*/ 99 w 574"/>
                  <a:gd name="T79" fmla="*/ 70 h 571"/>
                  <a:gd name="T80" fmla="*/ 130 w 574"/>
                  <a:gd name="T81" fmla="*/ 46 h 571"/>
                  <a:gd name="T82" fmla="*/ 166 w 574"/>
                  <a:gd name="T83" fmla="*/ 26 h 571"/>
                  <a:gd name="T84" fmla="*/ 204 w 574"/>
                  <a:gd name="T85" fmla="*/ 12 h 571"/>
                  <a:gd name="T86" fmla="*/ 244 w 574"/>
                  <a:gd name="T87" fmla="*/ 3 h 571"/>
                  <a:gd name="T88" fmla="*/ 287 w 574"/>
                  <a:gd name="T89" fmla="*/ 0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4" h="571">
                    <a:moveTo>
                      <a:pt x="287" y="0"/>
                    </a:moveTo>
                    <a:lnTo>
                      <a:pt x="329" y="3"/>
                    </a:lnTo>
                    <a:lnTo>
                      <a:pt x="370" y="12"/>
                    </a:lnTo>
                    <a:lnTo>
                      <a:pt x="408" y="26"/>
                    </a:lnTo>
                    <a:lnTo>
                      <a:pt x="443" y="46"/>
                    </a:lnTo>
                    <a:lnTo>
                      <a:pt x="476" y="70"/>
                    </a:lnTo>
                    <a:lnTo>
                      <a:pt x="504" y="98"/>
                    </a:lnTo>
                    <a:lnTo>
                      <a:pt x="528" y="130"/>
                    </a:lnTo>
                    <a:lnTo>
                      <a:pt x="547" y="165"/>
                    </a:lnTo>
                    <a:lnTo>
                      <a:pt x="562" y="202"/>
                    </a:lnTo>
                    <a:lnTo>
                      <a:pt x="571" y="244"/>
                    </a:lnTo>
                    <a:lnTo>
                      <a:pt x="574" y="286"/>
                    </a:lnTo>
                    <a:lnTo>
                      <a:pt x="571" y="328"/>
                    </a:lnTo>
                    <a:lnTo>
                      <a:pt x="562" y="368"/>
                    </a:lnTo>
                    <a:lnTo>
                      <a:pt x="547" y="406"/>
                    </a:lnTo>
                    <a:lnTo>
                      <a:pt x="528" y="441"/>
                    </a:lnTo>
                    <a:lnTo>
                      <a:pt x="504" y="472"/>
                    </a:lnTo>
                    <a:lnTo>
                      <a:pt x="476" y="501"/>
                    </a:lnTo>
                    <a:lnTo>
                      <a:pt x="443" y="525"/>
                    </a:lnTo>
                    <a:lnTo>
                      <a:pt x="408" y="545"/>
                    </a:lnTo>
                    <a:lnTo>
                      <a:pt x="370" y="559"/>
                    </a:lnTo>
                    <a:lnTo>
                      <a:pt x="329" y="568"/>
                    </a:lnTo>
                    <a:lnTo>
                      <a:pt x="287" y="571"/>
                    </a:lnTo>
                    <a:lnTo>
                      <a:pt x="244" y="568"/>
                    </a:lnTo>
                    <a:lnTo>
                      <a:pt x="204" y="559"/>
                    </a:lnTo>
                    <a:lnTo>
                      <a:pt x="166" y="545"/>
                    </a:lnTo>
                    <a:lnTo>
                      <a:pt x="130" y="525"/>
                    </a:lnTo>
                    <a:lnTo>
                      <a:pt x="99" y="501"/>
                    </a:lnTo>
                    <a:lnTo>
                      <a:pt x="70" y="472"/>
                    </a:lnTo>
                    <a:lnTo>
                      <a:pt x="47" y="441"/>
                    </a:lnTo>
                    <a:lnTo>
                      <a:pt x="27" y="406"/>
                    </a:lnTo>
                    <a:lnTo>
                      <a:pt x="12" y="368"/>
                    </a:lnTo>
                    <a:lnTo>
                      <a:pt x="3" y="328"/>
                    </a:lnTo>
                    <a:lnTo>
                      <a:pt x="0" y="286"/>
                    </a:lnTo>
                    <a:lnTo>
                      <a:pt x="3" y="244"/>
                    </a:lnTo>
                    <a:lnTo>
                      <a:pt x="12" y="202"/>
                    </a:lnTo>
                    <a:lnTo>
                      <a:pt x="27" y="165"/>
                    </a:lnTo>
                    <a:lnTo>
                      <a:pt x="47" y="130"/>
                    </a:lnTo>
                    <a:lnTo>
                      <a:pt x="70" y="98"/>
                    </a:lnTo>
                    <a:lnTo>
                      <a:pt x="99" y="70"/>
                    </a:lnTo>
                    <a:lnTo>
                      <a:pt x="130" y="46"/>
                    </a:lnTo>
                    <a:lnTo>
                      <a:pt x="166" y="26"/>
                    </a:lnTo>
                    <a:lnTo>
                      <a:pt x="204" y="12"/>
                    </a:lnTo>
                    <a:lnTo>
                      <a:pt x="244" y="3"/>
                    </a:lnTo>
                    <a:lnTo>
                      <a:pt x="2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 name="Freeform 1312"/>
              <p:cNvSpPr>
                <a:spLocks/>
              </p:cNvSpPr>
              <p:nvPr/>
            </p:nvSpPr>
            <p:spPr bwMode="auto">
              <a:xfrm>
                <a:off x="2841625" y="6126163"/>
                <a:ext cx="50800" cy="50800"/>
              </a:xfrm>
              <a:custGeom>
                <a:avLst/>
                <a:gdLst>
                  <a:gd name="T0" fmla="*/ 287 w 573"/>
                  <a:gd name="T1" fmla="*/ 0 h 570"/>
                  <a:gd name="T2" fmla="*/ 329 w 573"/>
                  <a:gd name="T3" fmla="*/ 3 h 570"/>
                  <a:gd name="T4" fmla="*/ 369 w 573"/>
                  <a:gd name="T5" fmla="*/ 12 h 570"/>
                  <a:gd name="T6" fmla="*/ 408 w 573"/>
                  <a:gd name="T7" fmla="*/ 26 h 570"/>
                  <a:gd name="T8" fmla="*/ 443 w 573"/>
                  <a:gd name="T9" fmla="*/ 46 h 570"/>
                  <a:gd name="T10" fmla="*/ 474 w 573"/>
                  <a:gd name="T11" fmla="*/ 69 h 570"/>
                  <a:gd name="T12" fmla="*/ 504 w 573"/>
                  <a:gd name="T13" fmla="*/ 98 h 570"/>
                  <a:gd name="T14" fmla="*/ 527 w 573"/>
                  <a:gd name="T15" fmla="*/ 130 h 570"/>
                  <a:gd name="T16" fmla="*/ 547 w 573"/>
                  <a:gd name="T17" fmla="*/ 165 h 570"/>
                  <a:gd name="T18" fmla="*/ 561 w 573"/>
                  <a:gd name="T19" fmla="*/ 203 h 570"/>
                  <a:gd name="T20" fmla="*/ 570 w 573"/>
                  <a:gd name="T21" fmla="*/ 243 h 570"/>
                  <a:gd name="T22" fmla="*/ 573 w 573"/>
                  <a:gd name="T23" fmla="*/ 285 h 570"/>
                  <a:gd name="T24" fmla="*/ 570 w 573"/>
                  <a:gd name="T25" fmla="*/ 327 h 570"/>
                  <a:gd name="T26" fmla="*/ 561 w 573"/>
                  <a:gd name="T27" fmla="*/ 367 h 570"/>
                  <a:gd name="T28" fmla="*/ 547 w 573"/>
                  <a:gd name="T29" fmla="*/ 406 h 570"/>
                  <a:gd name="T30" fmla="*/ 527 w 573"/>
                  <a:gd name="T31" fmla="*/ 441 h 570"/>
                  <a:gd name="T32" fmla="*/ 504 w 573"/>
                  <a:gd name="T33" fmla="*/ 473 h 570"/>
                  <a:gd name="T34" fmla="*/ 474 w 573"/>
                  <a:gd name="T35" fmla="*/ 501 h 570"/>
                  <a:gd name="T36" fmla="*/ 443 w 573"/>
                  <a:gd name="T37" fmla="*/ 525 h 570"/>
                  <a:gd name="T38" fmla="*/ 408 w 573"/>
                  <a:gd name="T39" fmla="*/ 544 h 570"/>
                  <a:gd name="T40" fmla="*/ 369 w 573"/>
                  <a:gd name="T41" fmla="*/ 558 h 570"/>
                  <a:gd name="T42" fmla="*/ 329 w 573"/>
                  <a:gd name="T43" fmla="*/ 567 h 570"/>
                  <a:gd name="T44" fmla="*/ 287 w 573"/>
                  <a:gd name="T45" fmla="*/ 570 h 570"/>
                  <a:gd name="T46" fmla="*/ 244 w 573"/>
                  <a:gd name="T47" fmla="*/ 567 h 570"/>
                  <a:gd name="T48" fmla="*/ 204 w 573"/>
                  <a:gd name="T49" fmla="*/ 558 h 570"/>
                  <a:gd name="T50" fmla="*/ 166 w 573"/>
                  <a:gd name="T51" fmla="*/ 544 h 570"/>
                  <a:gd name="T52" fmla="*/ 130 w 573"/>
                  <a:gd name="T53" fmla="*/ 525 h 570"/>
                  <a:gd name="T54" fmla="*/ 98 w 573"/>
                  <a:gd name="T55" fmla="*/ 501 h 570"/>
                  <a:gd name="T56" fmla="*/ 70 w 573"/>
                  <a:gd name="T57" fmla="*/ 473 h 570"/>
                  <a:gd name="T58" fmla="*/ 45 w 573"/>
                  <a:gd name="T59" fmla="*/ 441 h 570"/>
                  <a:gd name="T60" fmla="*/ 26 w 573"/>
                  <a:gd name="T61" fmla="*/ 406 h 570"/>
                  <a:gd name="T62" fmla="*/ 12 w 573"/>
                  <a:gd name="T63" fmla="*/ 367 h 570"/>
                  <a:gd name="T64" fmla="*/ 3 w 573"/>
                  <a:gd name="T65" fmla="*/ 327 h 570"/>
                  <a:gd name="T66" fmla="*/ 0 w 573"/>
                  <a:gd name="T67" fmla="*/ 285 h 570"/>
                  <a:gd name="T68" fmla="*/ 3 w 573"/>
                  <a:gd name="T69" fmla="*/ 243 h 570"/>
                  <a:gd name="T70" fmla="*/ 12 w 573"/>
                  <a:gd name="T71" fmla="*/ 203 h 570"/>
                  <a:gd name="T72" fmla="*/ 26 w 573"/>
                  <a:gd name="T73" fmla="*/ 165 h 570"/>
                  <a:gd name="T74" fmla="*/ 45 w 573"/>
                  <a:gd name="T75" fmla="*/ 130 h 570"/>
                  <a:gd name="T76" fmla="*/ 70 w 573"/>
                  <a:gd name="T77" fmla="*/ 98 h 570"/>
                  <a:gd name="T78" fmla="*/ 98 w 573"/>
                  <a:gd name="T79" fmla="*/ 69 h 570"/>
                  <a:gd name="T80" fmla="*/ 130 w 573"/>
                  <a:gd name="T81" fmla="*/ 46 h 570"/>
                  <a:gd name="T82" fmla="*/ 166 w 573"/>
                  <a:gd name="T83" fmla="*/ 26 h 570"/>
                  <a:gd name="T84" fmla="*/ 204 w 573"/>
                  <a:gd name="T85" fmla="*/ 12 h 570"/>
                  <a:gd name="T86" fmla="*/ 244 w 573"/>
                  <a:gd name="T87" fmla="*/ 3 h 570"/>
                  <a:gd name="T88" fmla="*/ 287 w 573"/>
                  <a:gd name="T89" fmla="*/ 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3" h="570">
                    <a:moveTo>
                      <a:pt x="287" y="0"/>
                    </a:moveTo>
                    <a:lnTo>
                      <a:pt x="329" y="3"/>
                    </a:lnTo>
                    <a:lnTo>
                      <a:pt x="369" y="12"/>
                    </a:lnTo>
                    <a:lnTo>
                      <a:pt x="408" y="26"/>
                    </a:lnTo>
                    <a:lnTo>
                      <a:pt x="443" y="46"/>
                    </a:lnTo>
                    <a:lnTo>
                      <a:pt x="474" y="69"/>
                    </a:lnTo>
                    <a:lnTo>
                      <a:pt x="504" y="98"/>
                    </a:lnTo>
                    <a:lnTo>
                      <a:pt x="527" y="130"/>
                    </a:lnTo>
                    <a:lnTo>
                      <a:pt x="547" y="165"/>
                    </a:lnTo>
                    <a:lnTo>
                      <a:pt x="561" y="203"/>
                    </a:lnTo>
                    <a:lnTo>
                      <a:pt x="570" y="243"/>
                    </a:lnTo>
                    <a:lnTo>
                      <a:pt x="573" y="285"/>
                    </a:lnTo>
                    <a:lnTo>
                      <a:pt x="570" y="327"/>
                    </a:lnTo>
                    <a:lnTo>
                      <a:pt x="561" y="367"/>
                    </a:lnTo>
                    <a:lnTo>
                      <a:pt x="547" y="406"/>
                    </a:lnTo>
                    <a:lnTo>
                      <a:pt x="527" y="441"/>
                    </a:lnTo>
                    <a:lnTo>
                      <a:pt x="504" y="473"/>
                    </a:lnTo>
                    <a:lnTo>
                      <a:pt x="474" y="501"/>
                    </a:lnTo>
                    <a:lnTo>
                      <a:pt x="443" y="525"/>
                    </a:lnTo>
                    <a:lnTo>
                      <a:pt x="408" y="544"/>
                    </a:lnTo>
                    <a:lnTo>
                      <a:pt x="369" y="558"/>
                    </a:lnTo>
                    <a:lnTo>
                      <a:pt x="329" y="567"/>
                    </a:lnTo>
                    <a:lnTo>
                      <a:pt x="287" y="570"/>
                    </a:lnTo>
                    <a:lnTo>
                      <a:pt x="244" y="567"/>
                    </a:lnTo>
                    <a:lnTo>
                      <a:pt x="204" y="558"/>
                    </a:lnTo>
                    <a:lnTo>
                      <a:pt x="166" y="544"/>
                    </a:lnTo>
                    <a:lnTo>
                      <a:pt x="130" y="525"/>
                    </a:lnTo>
                    <a:lnTo>
                      <a:pt x="98" y="501"/>
                    </a:lnTo>
                    <a:lnTo>
                      <a:pt x="70" y="473"/>
                    </a:lnTo>
                    <a:lnTo>
                      <a:pt x="45" y="441"/>
                    </a:lnTo>
                    <a:lnTo>
                      <a:pt x="26" y="406"/>
                    </a:lnTo>
                    <a:lnTo>
                      <a:pt x="12" y="367"/>
                    </a:lnTo>
                    <a:lnTo>
                      <a:pt x="3" y="327"/>
                    </a:lnTo>
                    <a:lnTo>
                      <a:pt x="0" y="285"/>
                    </a:lnTo>
                    <a:lnTo>
                      <a:pt x="3" y="243"/>
                    </a:lnTo>
                    <a:lnTo>
                      <a:pt x="12" y="203"/>
                    </a:lnTo>
                    <a:lnTo>
                      <a:pt x="26" y="165"/>
                    </a:lnTo>
                    <a:lnTo>
                      <a:pt x="45" y="130"/>
                    </a:lnTo>
                    <a:lnTo>
                      <a:pt x="70" y="98"/>
                    </a:lnTo>
                    <a:lnTo>
                      <a:pt x="98" y="69"/>
                    </a:lnTo>
                    <a:lnTo>
                      <a:pt x="130" y="46"/>
                    </a:lnTo>
                    <a:lnTo>
                      <a:pt x="166" y="26"/>
                    </a:lnTo>
                    <a:lnTo>
                      <a:pt x="204" y="12"/>
                    </a:lnTo>
                    <a:lnTo>
                      <a:pt x="244" y="3"/>
                    </a:lnTo>
                    <a:lnTo>
                      <a:pt x="2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 name="Freeform 1313"/>
              <p:cNvSpPr>
                <a:spLocks noEditPoints="1"/>
              </p:cNvSpPr>
              <p:nvPr/>
            </p:nvSpPr>
            <p:spPr bwMode="auto">
              <a:xfrm>
                <a:off x="2776538" y="6184900"/>
                <a:ext cx="152400" cy="227012"/>
              </a:xfrm>
              <a:custGeom>
                <a:avLst/>
                <a:gdLst>
                  <a:gd name="T0" fmla="*/ 1436 w 1714"/>
                  <a:gd name="T1" fmla="*/ 632 h 2585"/>
                  <a:gd name="T2" fmla="*/ 1188 w 1714"/>
                  <a:gd name="T3" fmla="*/ 0 h 2585"/>
                  <a:gd name="T4" fmla="*/ 1280 w 1714"/>
                  <a:gd name="T5" fmla="*/ 25 h 2585"/>
                  <a:gd name="T6" fmla="*/ 1348 w 1714"/>
                  <a:gd name="T7" fmla="*/ 90 h 2585"/>
                  <a:gd name="T8" fmla="*/ 1711 w 1714"/>
                  <a:gd name="T9" fmla="*/ 580 h 2585"/>
                  <a:gd name="T10" fmla="*/ 1706 w 1714"/>
                  <a:gd name="T11" fmla="*/ 657 h 2585"/>
                  <a:gd name="T12" fmla="*/ 1480 w 1714"/>
                  <a:gd name="T13" fmla="*/ 1221 h 2585"/>
                  <a:gd name="T14" fmla="*/ 1425 w 1714"/>
                  <a:gd name="T15" fmla="*/ 1257 h 2585"/>
                  <a:gd name="T16" fmla="*/ 1383 w 1714"/>
                  <a:gd name="T17" fmla="*/ 2424 h 2585"/>
                  <a:gd name="T18" fmla="*/ 1361 w 1714"/>
                  <a:gd name="T19" fmla="*/ 2506 h 2585"/>
                  <a:gd name="T20" fmla="*/ 1302 w 1714"/>
                  <a:gd name="T21" fmla="*/ 2564 h 2585"/>
                  <a:gd name="T22" fmla="*/ 1221 w 1714"/>
                  <a:gd name="T23" fmla="*/ 2585 h 2585"/>
                  <a:gd name="T24" fmla="*/ 1140 w 1714"/>
                  <a:gd name="T25" fmla="*/ 2564 h 2585"/>
                  <a:gd name="T26" fmla="*/ 1081 w 1714"/>
                  <a:gd name="T27" fmla="*/ 2506 h 2585"/>
                  <a:gd name="T28" fmla="*/ 1059 w 1714"/>
                  <a:gd name="T29" fmla="*/ 2424 h 2585"/>
                  <a:gd name="T30" fmla="*/ 1051 w 1714"/>
                  <a:gd name="T31" fmla="*/ 1283 h 2585"/>
                  <a:gd name="T32" fmla="*/ 1014 w 1714"/>
                  <a:gd name="T33" fmla="*/ 1264 h 2585"/>
                  <a:gd name="T34" fmla="*/ 976 w 1714"/>
                  <a:gd name="T35" fmla="*/ 1283 h 2585"/>
                  <a:gd name="T36" fmla="*/ 967 w 1714"/>
                  <a:gd name="T37" fmla="*/ 2424 h 2585"/>
                  <a:gd name="T38" fmla="*/ 945 w 1714"/>
                  <a:gd name="T39" fmla="*/ 2506 h 2585"/>
                  <a:gd name="T40" fmla="*/ 887 w 1714"/>
                  <a:gd name="T41" fmla="*/ 2564 h 2585"/>
                  <a:gd name="T42" fmla="*/ 806 w 1714"/>
                  <a:gd name="T43" fmla="*/ 2585 h 2585"/>
                  <a:gd name="T44" fmla="*/ 724 w 1714"/>
                  <a:gd name="T45" fmla="*/ 2564 h 2585"/>
                  <a:gd name="T46" fmla="*/ 666 w 1714"/>
                  <a:gd name="T47" fmla="*/ 2506 h 2585"/>
                  <a:gd name="T48" fmla="*/ 644 w 1714"/>
                  <a:gd name="T49" fmla="*/ 2424 h 2585"/>
                  <a:gd name="T50" fmla="*/ 644 w 1714"/>
                  <a:gd name="T51" fmla="*/ 2054 h 2585"/>
                  <a:gd name="T52" fmla="*/ 644 w 1714"/>
                  <a:gd name="T53" fmla="*/ 1748 h 2585"/>
                  <a:gd name="T54" fmla="*/ 645 w 1714"/>
                  <a:gd name="T55" fmla="*/ 1501 h 2585"/>
                  <a:gd name="T56" fmla="*/ 645 w 1714"/>
                  <a:gd name="T57" fmla="*/ 1306 h 2585"/>
                  <a:gd name="T58" fmla="*/ 646 w 1714"/>
                  <a:gd name="T59" fmla="*/ 1157 h 2585"/>
                  <a:gd name="T60" fmla="*/ 646 w 1714"/>
                  <a:gd name="T61" fmla="*/ 1047 h 2585"/>
                  <a:gd name="T62" fmla="*/ 647 w 1714"/>
                  <a:gd name="T63" fmla="*/ 972 h 2585"/>
                  <a:gd name="T64" fmla="*/ 647 w 1714"/>
                  <a:gd name="T65" fmla="*/ 925 h 2585"/>
                  <a:gd name="T66" fmla="*/ 648 w 1714"/>
                  <a:gd name="T67" fmla="*/ 898 h 2585"/>
                  <a:gd name="T68" fmla="*/ 648 w 1714"/>
                  <a:gd name="T69" fmla="*/ 887 h 2585"/>
                  <a:gd name="T70" fmla="*/ 648 w 1714"/>
                  <a:gd name="T71" fmla="*/ 884 h 2585"/>
                  <a:gd name="T72" fmla="*/ 741 w 1714"/>
                  <a:gd name="T73" fmla="*/ 862 h 2585"/>
                  <a:gd name="T74" fmla="*/ 818 w 1714"/>
                  <a:gd name="T75" fmla="*/ 807 h 2585"/>
                  <a:gd name="T76" fmla="*/ 841 w 1714"/>
                  <a:gd name="T77" fmla="*/ 779 h 2585"/>
                  <a:gd name="T78" fmla="*/ 844 w 1714"/>
                  <a:gd name="T79" fmla="*/ 774 h 2585"/>
                  <a:gd name="T80" fmla="*/ 850 w 1714"/>
                  <a:gd name="T81" fmla="*/ 763 h 2585"/>
                  <a:gd name="T82" fmla="*/ 860 w 1714"/>
                  <a:gd name="T83" fmla="*/ 739 h 2585"/>
                  <a:gd name="T84" fmla="*/ 878 w 1714"/>
                  <a:gd name="T85" fmla="*/ 697 h 2585"/>
                  <a:gd name="T86" fmla="*/ 908 w 1714"/>
                  <a:gd name="T87" fmla="*/ 630 h 2585"/>
                  <a:gd name="T88" fmla="*/ 949 w 1714"/>
                  <a:gd name="T89" fmla="*/ 531 h 2585"/>
                  <a:gd name="T90" fmla="*/ 1008 w 1714"/>
                  <a:gd name="T91" fmla="*/ 395 h 2585"/>
                  <a:gd name="T92" fmla="*/ 740 w 1714"/>
                  <a:gd name="T93" fmla="*/ 711 h 2585"/>
                  <a:gd name="T94" fmla="*/ 681 w 1714"/>
                  <a:gd name="T95" fmla="*/ 755 h 2585"/>
                  <a:gd name="T96" fmla="*/ 631 w 1714"/>
                  <a:gd name="T97" fmla="*/ 762 h 2585"/>
                  <a:gd name="T98" fmla="*/ 70 w 1714"/>
                  <a:gd name="T99" fmla="*/ 726 h 2585"/>
                  <a:gd name="T100" fmla="*/ 16 w 1714"/>
                  <a:gd name="T101" fmla="*/ 673 h 2585"/>
                  <a:gd name="T102" fmla="*/ 2 w 1714"/>
                  <a:gd name="T103" fmla="*/ 595 h 2585"/>
                  <a:gd name="T104" fmla="*/ 37 w 1714"/>
                  <a:gd name="T105" fmla="*/ 524 h 2585"/>
                  <a:gd name="T106" fmla="*/ 106 w 1714"/>
                  <a:gd name="T107" fmla="*/ 488 h 2585"/>
                  <a:gd name="T108" fmla="*/ 860 w 1714"/>
                  <a:gd name="T109" fmla="*/ 117 h 2585"/>
                  <a:gd name="T110" fmla="*/ 650 w 1714"/>
                  <a:gd name="T111" fmla="*/ 173 h 2585"/>
                  <a:gd name="T112" fmla="*/ 686 w 1714"/>
                  <a:gd name="T113" fmla="*/ 85 h 2585"/>
                  <a:gd name="T114" fmla="*/ 753 w 1714"/>
                  <a:gd name="T115" fmla="*/ 24 h 2585"/>
                  <a:gd name="T116" fmla="*/ 842 w 1714"/>
                  <a:gd name="T117" fmla="*/ 0 h 2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14" h="2585">
                    <a:moveTo>
                      <a:pt x="1382" y="561"/>
                    </a:moveTo>
                    <a:lnTo>
                      <a:pt x="1382" y="774"/>
                    </a:lnTo>
                    <a:lnTo>
                      <a:pt x="1436" y="632"/>
                    </a:lnTo>
                    <a:lnTo>
                      <a:pt x="1382" y="561"/>
                    </a:lnTo>
                    <a:close/>
                    <a:moveTo>
                      <a:pt x="842" y="0"/>
                    </a:moveTo>
                    <a:lnTo>
                      <a:pt x="1188" y="0"/>
                    </a:lnTo>
                    <a:lnTo>
                      <a:pt x="1220" y="2"/>
                    </a:lnTo>
                    <a:lnTo>
                      <a:pt x="1251" y="11"/>
                    </a:lnTo>
                    <a:lnTo>
                      <a:pt x="1280" y="25"/>
                    </a:lnTo>
                    <a:lnTo>
                      <a:pt x="1305" y="43"/>
                    </a:lnTo>
                    <a:lnTo>
                      <a:pt x="1328" y="65"/>
                    </a:lnTo>
                    <a:lnTo>
                      <a:pt x="1348" y="90"/>
                    </a:lnTo>
                    <a:lnTo>
                      <a:pt x="1688" y="532"/>
                    </a:lnTo>
                    <a:lnTo>
                      <a:pt x="1702" y="554"/>
                    </a:lnTo>
                    <a:lnTo>
                      <a:pt x="1711" y="580"/>
                    </a:lnTo>
                    <a:lnTo>
                      <a:pt x="1714" y="606"/>
                    </a:lnTo>
                    <a:lnTo>
                      <a:pt x="1713" y="632"/>
                    </a:lnTo>
                    <a:lnTo>
                      <a:pt x="1706" y="657"/>
                    </a:lnTo>
                    <a:lnTo>
                      <a:pt x="1503" y="1182"/>
                    </a:lnTo>
                    <a:lnTo>
                      <a:pt x="1493" y="1203"/>
                    </a:lnTo>
                    <a:lnTo>
                      <a:pt x="1480" y="1221"/>
                    </a:lnTo>
                    <a:lnTo>
                      <a:pt x="1464" y="1236"/>
                    </a:lnTo>
                    <a:lnTo>
                      <a:pt x="1446" y="1248"/>
                    </a:lnTo>
                    <a:lnTo>
                      <a:pt x="1425" y="1257"/>
                    </a:lnTo>
                    <a:lnTo>
                      <a:pt x="1404" y="1263"/>
                    </a:lnTo>
                    <a:lnTo>
                      <a:pt x="1383" y="1265"/>
                    </a:lnTo>
                    <a:lnTo>
                      <a:pt x="1383" y="2424"/>
                    </a:lnTo>
                    <a:lnTo>
                      <a:pt x="1380" y="2453"/>
                    </a:lnTo>
                    <a:lnTo>
                      <a:pt x="1373" y="2481"/>
                    </a:lnTo>
                    <a:lnTo>
                      <a:pt x="1361" y="2506"/>
                    </a:lnTo>
                    <a:lnTo>
                      <a:pt x="1345" y="2528"/>
                    </a:lnTo>
                    <a:lnTo>
                      <a:pt x="1325" y="2548"/>
                    </a:lnTo>
                    <a:lnTo>
                      <a:pt x="1302" y="2564"/>
                    </a:lnTo>
                    <a:lnTo>
                      <a:pt x="1277" y="2575"/>
                    </a:lnTo>
                    <a:lnTo>
                      <a:pt x="1250" y="2583"/>
                    </a:lnTo>
                    <a:lnTo>
                      <a:pt x="1221" y="2585"/>
                    </a:lnTo>
                    <a:lnTo>
                      <a:pt x="1192" y="2583"/>
                    </a:lnTo>
                    <a:lnTo>
                      <a:pt x="1165" y="2575"/>
                    </a:lnTo>
                    <a:lnTo>
                      <a:pt x="1140" y="2564"/>
                    </a:lnTo>
                    <a:lnTo>
                      <a:pt x="1117" y="2548"/>
                    </a:lnTo>
                    <a:lnTo>
                      <a:pt x="1097" y="2528"/>
                    </a:lnTo>
                    <a:lnTo>
                      <a:pt x="1081" y="2506"/>
                    </a:lnTo>
                    <a:lnTo>
                      <a:pt x="1069" y="2481"/>
                    </a:lnTo>
                    <a:lnTo>
                      <a:pt x="1062" y="2453"/>
                    </a:lnTo>
                    <a:lnTo>
                      <a:pt x="1059" y="2424"/>
                    </a:lnTo>
                    <a:lnTo>
                      <a:pt x="1059" y="1310"/>
                    </a:lnTo>
                    <a:lnTo>
                      <a:pt x="1057" y="1295"/>
                    </a:lnTo>
                    <a:lnTo>
                      <a:pt x="1051" y="1283"/>
                    </a:lnTo>
                    <a:lnTo>
                      <a:pt x="1041" y="1273"/>
                    </a:lnTo>
                    <a:lnTo>
                      <a:pt x="1028" y="1267"/>
                    </a:lnTo>
                    <a:lnTo>
                      <a:pt x="1014" y="1264"/>
                    </a:lnTo>
                    <a:lnTo>
                      <a:pt x="998" y="1267"/>
                    </a:lnTo>
                    <a:lnTo>
                      <a:pt x="986" y="1273"/>
                    </a:lnTo>
                    <a:lnTo>
                      <a:pt x="976" y="1283"/>
                    </a:lnTo>
                    <a:lnTo>
                      <a:pt x="970" y="1295"/>
                    </a:lnTo>
                    <a:lnTo>
                      <a:pt x="967" y="1310"/>
                    </a:lnTo>
                    <a:lnTo>
                      <a:pt x="967" y="2424"/>
                    </a:lnTo>
                    <a:lnTo>
                      <a:pt x="965" y="2453"/>
                    </a:lnTo>
                    <a:lnTo>
                      <a:pt x="957" y="2481"/>
                    </a:lnTo>
                    <a:lnTo>
                      <a:pt x="945" y="2506"/>
                    </a:lnTo>
                    <a:lnTo>
                      <a:pt x="930" y="2528"/>
                    </a:lnTo>
                    <a:lnTo>
                      <a:pt x="910" y="2548"/>
                    </a:lnTo>
                    <a:lnTo>
                      <a:pt x="887" y="2564"/>
                    </a:lnTo>
                    <a:lnTo>
                      <a:pt x="862" y="2575"/>
                    </a:lnTo>
                    <a:lnTo>
                      <a:pt x="835" y="2583"/>
                    </a:lnTo>
                    <a:lnTo>
                      <a:pt x="806" y="2585"/>
                    </a:lnTo>
                    <a:lnTo>
                      <a:pt x="776" y="2583"/>
                    </a:lnTo>
                    <a:lnTo>
                      <a:pt x="749" y="2575"/>
                    </a:lnTo>
                    <a:lnTo>
                      <a:pt x="724" y="2564"/>
                    </a:lnTo>
                    <a:lnTo>
                      <a:pt x="702" y="2548"/>
                    </a:lnTo>
                    <a:lnTo>
                      <a:pt x="683" y="2528"/>
                    </a:lnTo>
                    <a:lnTo>
                      <a:pt x="666" y="2506"/>
                    </a:lnTo>
                    <a:lnTo>
                      <a:pt x="654" y="2481"/>
                    </a:lnTo>
                    <a:lnTo>
                      <a:pt x="647" y="2453"/>
                    </a:lnTo>
                    <a:lnTo>
                      <a:pt x="644" y="2424"/>
                    </a:lnTo>
                    <a:lnTo>
                      <a:pt x="644" y="2294"/>
                    </a:lnTo>
                    <a:lnTo>
                      <a:pt x="644" y="2170"/>
                    </a:lnTo>
                    <a:lnTo>
                      <a:pt x="644" y="2054"/>
                    </a:lnTo>
                    <a:lnTo>
                      <a:pt x="644" y="1946"/>
                    </a:lnTo>
                    <a:lnTo>
                      <a:pt x="644" y="1843"/>
                    </a:lnTo>
                    <a:lnTo>
                      <a:pt x="644" y="1748"/>
                    </a:lnTo>
                    <a:lnTo>
                      <a:pt x="645" y="1660"/>
                    </a:lnTo>
                    <a:lnTo>
                      <a:pt x="645" y="1577"/>
                    </a:lnTo>
                    <a:lnTo>
                      <a:pt x="645" y="1501"/>
                    </a:lnTo>
                    <a:lnTo>
                      <a:pt x="645" y="1431"/>
                    </a:lnTo>
                    <a:lnTo>
                      <a:pt x="645" y="1365"/>
                    </a:lnTo>
                    <a:lnTo>
                      <a:pt x="645" y="1306"/>
                    </a:lnTo>
                    <a:lnTo>
                      <a:pt x="645" y="1251"/>
                    </a:lnTo>
                    <a:lnTo>
                      <a:pt x="646" y="1202"/>
                    </a:lnTo>
                    <a:lnTo>
                      <a:pt x="646" y="1157"/>
                    </a:lnTo>
                    <a:lnTo>
                      <a:pt x="646" y="1117"/>
                    </a:lnTo>
                    <a:lnTo>
                      <a:pt x="646" y="1080"/>
                    </a:lnTo>
                    <a:lnTo>
                      <a:pt x="646" y="1047"/>
                    </a:lnTo>
                    <a:lnTo>
                      <a:pt x="646" y="1019"/>
                    </a:lnTo>
                    <a:lnTo>
                      <a:pt x="647" y="994"/>
                    </a:lnTo>
                    <a:lnTo>
                      <a:pt x="647" y="972"/>
                    </a:lnTo>
                    <a:lnTo>
                      <a:pt x="647" y="954"/>
                    </a:lnTo>
                    <a:lnTo>
                      <a:pt x="647" y="938"/>
                    </a:lnTo>
                    <a:lnTo>
                      <a:pt x="647" y="925"/>
                    </a:lnTo>
                    <a:lnTo>
                      <a:pt x="647" y="914"/>
                    </a:lnTo>
                    <a:lnTo>
                      <a:pt x="648" y="905"/>
                    </a:lnTo>
                    <a:lnTo>
                      <a:pt x="648" y="898"/>
                    </a:lnTo>
                    <a:lnTo>
                      <a:pt x="648" y="893"/>
                    </a:lnTo>
                    <a:lnTo>
                      <a:pt x="648" y="889"/>
                    </a:lnTo>
                    <a:lnTo>
                      <a:pt x="648" y="887"/>
                    </a:lnTo>
                    <a:lnTo>
                      <a:pt x="648" y="885"/>
                    </a:lnTo>
                    <a:lnTo>
                      <a:pt x="648" y="885"/>
                    </a:lnTo>
                    <a:lnTo>
                      <a:pt x="648" y="884"/>
                    </a:lnTo>
                    <a:lnTo>
                      <a:pt x="681" y="881"/>
                    </a:lnTo>
                    <a:lnTo>
                      <a:pt x="711" y="873"/>
                    </a:lnTo>
                    <a:lnTo>
                      <a:pt x="741" y="862"/>
                    </a:lnTo>
                    <a:lnTo>
                      <a:pt x="768" y="847"/>
                    </a:lnTo>
                    <a:lnTo>
                      <a:pt x="795" y="828"/>
                    </a:lnTo>
                    <a:lnTo>
                      <a:pt x="818" y="807"/>
                    </a:lnTo>
                    <a:lnTo>
                      <a:pt x="839" y="782"/>
                    </a:lnTo>
                    <a:lnTo>
                      <a:pt x="840" y="781"/>
                    </a:lnTo>
                    <a:lnTo>
                      <a:pt x="841" y="779"/>
                    </a:lnTo>
                    <a:lnTo>
                      <a:pt x="842" y="778"/>
                    </a:lnTo>
                    <a:lnTo>
                      <a:pt x="843" y="776"/>
                    </a:lnTo>
                    <a:lnTo>
                      <a:pt x="844" y="774"/>
                    </a:lnTo>
                    <a:lnTo>
                      <a:pt x="846" y="771"/>
                    </a:lnTo>
                    <a:lnTo>
                      <a:pt x="848" y="767"/>
                    </a:lnTo>
                    <a:lnTo>
                      <a:pt x="850" y="763"/>
                    </a:lnTo>
                    <a:lnTo>
                      <a:pt x="853" y="757"/>
                    </a:lnTo>
                    <a:lnTo>
                      <a:pt x="856" y="749"/>
                    </a:lnTo>
                    <a:lnTo>
                      <a:pt x="860" y="739"/>
                    </a:lnTo>
                    <a:lnTo>
                      <a:pt x="865" y="728"/>
                    </a:lnTo>
                    <a:lnTo>
                      <a:pt x="871" y="714"/>
                    </a:lnTo>
                    <a:lnTo>
                      <a:pt x="878" y="697"/>
                    </a:lnTo>
                    <a:lnTo>
                      <a:pt x="887" y="678"/>
                    </a:lnTo>
                    <a:lnTo>
                      <a:pt x="897" y="656"/>
                    </a:lnTo>
                    <a:lnTo>
                      <a:pt x="908" y="630"/>
                    </a:lnTo>
                    <a:lnTo>
                      <a:pt x="920" y="601"/>
                    </a:lnTo>
                    <a:lnTo>
                      <a:pt x="934" y="568"/>
                    </a:lnTo>
                    <a:lnTo>
                      <a:pt x="949" y="531"/>
                    </a:lnTo>
                    <a:lnTo>
                      <a:pt x="966" y="490"/>
                    </a:lnTo>
                    <a:lnTo>
                      <a:pt x="986" y="445"/>
                    </a:lnTo>
                    <a:lnTo>
                      <a:pt x="1008" y="395"/>
                    </a:lnTo>
                    <a:lnTo>
                      <a:pt x="1031" y="341"/>
                    </a:lnTo>
                    <a:lnTo>
                      <a:pt x="1056" y="280"/>
                    </a:lnTo>
                    <a:lnTo>
                      <a:pt x="740" y="711"/>
                    </a:lnTo>
                    <a:lnTo>
                      <a:pt x="723" y="729"/>
                    </a:lnTo>
                    <a:lnTo>
                      <a:pt x="703" y="744"/>
                    </a:lnTo>
                    <a:lnTo>
                      <a:pt x="681" y="755"/>
                    </a:lnTo>
                    <a:lnTo>
                      <a:pt x="656" y="761"/>
                    </a:lnTo>
                    <a:lnTo>
                      <a:pt x="631" y="762"/>
                    </a:lnTo>
                    <a:lnTo>
                      <a:pt x="631" y="762"/>
                    </a:lnTo>
                    <a:lnTo>
                      <a:pt x="123" y="740"/>
                    </a:lnTo>
                    <a:lnTo>
                      <a:pt x="95" y="736"/>
                    </a:lnTo>
                    <a:lnTo>
                      <a:pt x="70" y="726"/>
                    </a:lnTo>
                    <a:lnTo>
                      <a:pt x="48" y="712"/>
                    </a:lnTo>
                    <a:lnTo>
                      <a:pt x="30" y="694"/>
                    </a:lnTo>
                    <a:lnTo>
                      <a:pt x="16" y="673"/>
                    </a:lnTo>
                    <a:lnTo>
                      <a:pt x="6" y="649"/>
                    </a:lnTo>
                    <a:lnTo>
                      <a:pt x="0" y="623"/>
                    </a:lnTo>
                    <a:lnTo>
                      <a:pt x="2" y="595"/>
                    </a:lnTo>
                    <a:lnTo>
                      <a:pt x="9" y="569"/>
                    </a:lnTo>
                    <a:lnTo>
                      <a:pt x="21" y="545"/>
                    </a:lnTo>
                    <a:lnTo>
                      <a:pt x="37" y="524"/>
                    </a:lnTo>
                    <a:lnTo>
                      <a:pt x="56" y="508"/>
                    </a:lnTo>
                    <a:lnTo>
                      <a:pt x="80" y="495"/>
                    </a:lnTo>
                    <a:lnTo>
                      <a:pt x="106" y="488"/>
                    </a:lnTo>
                    <a:lnTo>
                      <a:pt x="134" y="486"/>
                    </a:lnTo>
                    <a:lnTo>
                      <a:pt x="575" y="506"/>
                    </a:lnTo>
                    <a:lnTo>
                      <a:pt x="860" y="117"/>
                    </a:lnTo>
                    <a:lnTo>
                      <a:pt x="648" y="289"/>
                    </a:lnTo>
                    <a:lnTo>
                      <a:pt x="648" y="206"/>
                    </a:lnTo>
                    <a:lnTo>
                      <a:pt x="650" y="173"/>
                    </a:lnTo>
                    <a:lnTo>
                      <a:pt x="658" y="141"/>
                    </a:lnTo>
                    <a:lnTo>
                      <a:pt x="670" y="112"/>
                    </a:lnTo>
                    <a:lnTo>
                      <a:pt x="686" y="85"/>
                    </a:lnTo>
                    <a:lnTo>
                      <a:pt x="705" y="61"/>
                    </a:lnTo>
                    <a:lnTo>
                      <a:pt x="728" y="40"/>
                    </a:lnTo>
                    <a:lnTo>
                      <a:pt x="753" y="24"/>
                    </a:lnTo>
                    <a:lnTo>
                      <a:pt x="781" y="10"/>
                    </a:lnTo>
                    <a:lnTo>
                      <a:pt x="811" y="2"/>
                    </a:lnTo>
                    <a:lnTo>
                      <a:pt x="84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4" name="Group 63"/>
            <p:cNvGrpSpPr/>
            <p:nvPr/>
          </p:nvGrpSpPr>
          <p:grpSpPr>
            <a:xfrm>
              <a:off x="3402013" y="6123781"/>
              <a:ext cx="279400" cy="290513"/>
              <a:chOff x="3402013" y="6124575"/>
              <a:chExt cx="279400" cy="290513"/>
            </a:xfrm>
            <a:solidFill>
              <a:schemeClr val="tx1">
                <a:lumMod val="65000"/>
                <a:lumOff val="35000"/>
              </a:schemeClr>
            </a:solidFill>
          </p:grpSpPr>
          <p:sp>
            <p:nvSpPr>
              <p:cNvPr id="65" name="Freeform 1318"/>
              <p:cNvSpPr>
                <a:spLocks/>
              </p:cNvSpPr>
              <p:nvPr/>
            </p:nvSpPr>
            <p:spPr bwMode="auto">
              <a:xfrm>
                <a:off x="3595688" y="6124575"/>
                <a:ext cx="47625" cy="49213"/>
              </a:xfrm>
              <a:custGeom>
                <a:avLst/>
                <a:gdLst>
                  <a:gd name="T0" fmla="*/ 271 w 541"/>
                  <a:gd name="T1" fmla="*/ 0 h 543"/>
                  <a:gd name="T2" fmla="*/ 311 w 541"/>
                  <a:gd name="T3" fmla="*/ 3 h 543"/>
                  <a:gd name="T4" fmla="*/ 349 w 541"/>
                  <a:gd name="T5" fmla="*/ 12 h 543"/>
                  <a:gd name="T6" fmla="*/ 385 w 541"/>
                  <a:gd name="T7" fmla="*/ 26 h 543"/>
                  <a:gd name="T8" fmla="*/ 418 w 541"/>
                  <a:gd name="T9" fmla="*/ 44 h 543"/>
                  <a:gd name="T10" fmla="*/ 448 w 541"/>
                  <a:gd name="T11" fmla="*/ 67 h 543"/>
                  <a:gd name="T12" fmla="*/ 475 w 541"/>
                  <a:gd name="T13" fmla="*/ 93 h 543"/>
                  <a:gd name="T14" fmla="*/ 497 w 541"/>
                  <a:gd name="T15" fmla="*/ 124 h 543"/>
                  <a:gd name="T16" fmla="*/ 516 w 541"/>
                  <a:gd name="T17" fmla="*/ 158 h 543"/>
                  <a:gd name="T18" fmla="*/ 529 w 541"/>
                  <a:gd name="T19" fmla="*/ 194 h 543"/>
                  <a:gd name="T20" fmla="*/ 538 w 541"/>
                  <a:gd name="T21" fmla="*/ 232 h 543"/>
                  <a:gd name="T22" fmla="*/ 541 w 541"/>
                  <a:gd name="T23" fmla="*/ 272 h 543"/>
                  <a:gd name="T24" fmla="*/ 538 w 541"/>
                  <a:gd name="T25" fmla="*/ 312 h 543"/>
                  <a:gd name="T26" fmla="*/ 529 w 541"/>
                  <a:gd name="T27" fmla="*/ 350 h 543"/>
                  <a:gd name="T28" fmla="*/ 516 w 541"/>
                  <a:gd name="T29" fmla="*/ 386 h 543"/>
                  <a:gd name="T30" fmla="*/ 497 w 541"/>
                  <a:gd name="T31" fmla="*/ 420 h 543"/>
                  <a:gd name="T32" fmla="*/ 475 w 541"/>
                  <a:gd name="T33" fmla="*/ 450 h 543"/>
                  <a:gd name="T34" fmla="*/ 448 w 541"/>
                  <a:gd name="T35" fmla="*/ 477 h 543"/>
                  <a:gd name="T36" fmla="*/ 418 w 541"/>
                  <a:gd name="T37" fmla="*/ 499 h 543"/>
                  <a:gd name="T38" fmla="*/ 385 w 541"/>
                  <a:gd name="T39" fmla="*/ 518 h 543"/>
                  <a:gd name="T40" fmla="*/ 349 w 541"/>
                  <a:gd name="T41" fmla="*/ 531 h 543"/>
                  <a:gd name="T42" fmla="*/ 311 w 541"/>
                  <a:gd name="T43" fmla="*/ 540 h 543"/>
                  <a:gd name="T44" fmla="*/ 271 w 541"/>
                  <a:gd name="T45" fmla="*/ 543 h 543"/>
                  <a:gd name="T46" fmla="*/ 231 w 541"/>
                  <a:gd name="T47" fmla="*/ 540 h 543"/>
                  <a:gd name="T48" fmla="*/ 193 w 541"/>
                  <a:gd name="T49" fmla="*/ 531 h 543"/>
                  <a:gd name="T50" fmla="*/ 156 w 541"/>
                  <a:gd name="T51" fmla="*/ 518 h 543"/>
                  <a:gd name="T52" fmla="*/ 123 w 541"/>
                  <a:gd name="T53" fmla="*/ 499 h 543"/>
                  <a:gd name="T54" fmla="*/ 92 w 541"/>
                  <a:gd name="T55" fmla="*/ 477 h 543"/>
                  <a:gd name="T56" fmla="*/ 66 w 541"/>
                  <a:gd name="T57" fmla="*/ 450 h 543"/>
                  <a:gd name="T58" fmla="*/ 43 w 541"/>
                  <a:gd name="T59" fmla="*/ 420 h 543"/>
                  <a:gd name="T60" fmla="*/ 25 w 541"/>
                  <a:gd name="T61" fmla="*/ 386 h 543"/>
                  <a:gd name="T62" fmla="*/ 11 w 541"/>
                  <a:gd name="T63" fmla="*/ 350 h 543"/>
                  <a:gd name="T64" fmla="*/ 3 w 541"/>
                  <a:gd name="T65" fmla="*/ 312 h 543"/>
                  <a:gd name="T66" fmla="*/ 0 w 541"/>
                  <a:gd name="T67" fmla="*/ 272 h 543"/>
                  <a:gd name="T68" fmla="*/ 3 w 541"/>
                  <a:gd name="T69" fmla="*/ 232 h 543"/>
                  <a:gd name="T70" fmla="*/ 11 w 541"/>
                  <a:gd name="T71" fmla="*/ 194 h 543"/>
                  <a:gd name="T72" fmla="*/ 25 w 541"/>
                  <a:gd name="T73" fmla="*/ 158 h 543"/>
                  <a:gd name="T74" fmla="*/ 43 w 541"/>
                  <a:gd name="T75" fmla="*/ 124 h 543"/>
                  <a:gd name="T76" fmla="*/ 66 w 541"/>
                  <a:gd name="T77" fmla="*/ 93 h 543"/>
                  <a:gd name="T78" fmla="*/ 92 w 541"/>
                  <a:gd name="T79" fmla="*/ 67 h 543"/>
                  <a:gd name="T80" fmla="*/ 123 w 541"/>
                  <a:gd name="T81" fmla="*/ 44 h 543"/>
                  <a:gd name="T82" fmla="*/ 156 w 541"/>
                  <a:gd name="T83" fmla="*/ 26 h 543"/>
                  <a:gd name="T84" fmla="*/ 193 w 541"/>
                  <a:gd name="T85" fmla="*/ 12 h 543"/>
                  <a:gd name="T86" fmla="*/ 231 w 541"/>
                  <a:gd name="T87" fmla="*/ 3 h 543"/>
                  <a:gd name="T88" fmla="*/ 271 w 541"/>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1" h="543">
                    <a:moveTo>
                      <a:pt x="271" y="0"/>
                    </a:moveTo>
                    <a:lnTo>
                      <a:pt x="311" y="3"/>
                    </a:lnTo>
                    <a:lnTo>
                      <a:pt x="349" y="12"/>
                    </a:lnTo>
                    <a:lnTo>
                      <a:pt x="385" y="26"/>
                    </a:lnTo>
                    <a:lnTo>
                      <a:pt x="418" y="44"/>
                    </a:lnTo>
                    <a:lnTo>
                      <a:pt x="448" y="67"/>
                    </a:lnTo>
                    <a:lnTo>
                      <a:pt x="475" y="93"/>
                    </a:lnTo>
                    <a:lnTo>
                      <a:pt x="497" y="124"/>
                    </a:lnTo>
                    <a:lnTo>
                      <a:pt x="516" y="158"/>
                    </a:lnTo>
                    <a:lnTo>
                      <a:pt x="529" y="194"/>
                    </a:lnTo>
                    <a:lnTo>
                      <a:pt x="538" y="232"/>
                    </a:lnTo>
                    <a:lnTo>
                      <a:pt x="541" y="272"/>
                    </a:lnTo>
                    <a:lnTo>
                      <a:pt x="538" y="312"/>
                    </a:lnTo>
                    <a:lnTo>
                      <a:pt x="529" y="350"/>
                    </a:lnTo>
                    <a:lnTo>
                      <a:pt x="516" y="386"/>
                    </a:lnTo>
                    <a:lnTo>
                      <a:pt x="497" y="420"/>
                    </a:lnTo>
                    <a:lnTo>
                      <a:pt x="475" y="450"/>
                    </a:lnTo>
                    <a:lnTo>
                      <a:pt x="448" y="477"/>
                    </a:lnTo>
                    <a:lnTo>
                      <a:pt x="418" y="499"/>
                    </a:lnTo>
                    <a:lnTo>
                      <a:pt x="385" y="518"/>
                    </a:lnTo>
                    <a:lnTo>
                      <a:pt x="349" y="531"/>
                    </a:lnTo>
                    <a:lnTo>
                      <a:pt x="311" y="540"/>
                    </a:lnTo>
                    <a:lnTo>
                      <a:pt x="271" y="543"/>
                    </a:lnTo>
                    <a:lnTo>
                      <a:pt x="231" y="540"/>
                    </a:lnTo>
                    <a:lnTo>
                      <a:pt x="193" y="531"/>
                    </a:lnTo>
                    <a:lnTo>
                      <a:pt x="156" y="518"/>
                    </a:lnTo>
                    <a:lnTo>
                      <a:pt x="123" y="499"/>
                    </a:lnTo>
                    <a:lnTo>
                      <a:pt x="92" y="477"/>
                    </a:lnTo>
                    <a:lnTo>
                      <a:pt x="66" y="450"/>
                    </a:lnTo>
                    <a:lnTo>
                      <a:pt x="43" y="420"/>
                    </a:lnTo>
                    <a:lnTo>
                      <a:pt x="25" y="386"/>
                    </a:lnTo>
                    <a:lnTo>
                      <a:pt x="11" y="350"/>
                    </a:lnTo>
                    <a:lnTo>
                      <a:pt x="3" y="312"/>
                    </a:lnTo>
                    <a:lnTo>
                      <a:pt x="0" y="272"/>
                    </a:lnTo>
                    <a:lnTo>
                      <a:pt x="3" y="232"/>
                    </a:lnTo>
                    <a:lnTo>
                      <a:pt x="11" y="194"/>
                    </a:lnTo>
                    <a:lnTo>
                      <a:pt x="25" y="158"/>
                    </a:lnTo>
                    <a:lnTo>
                      <a:pt x="43" y="124"/>
                    </a:lnTo>
                    <a:lnTo>
                      <a:pt x="66" y="93"/>
                    </a:lnTo>
                    <a:lnTo>
                      <a:pt x="92" y="67"/>
                    </a:lnTo>
                    <a:lnTo>
                      <a:pt x="123" y="44"/>
                    </a:lnTo>
                    <a:lnTo>
                      <a:pt x="156" y="26"/>
                    </a:lnTo>
                    <a:lnTo>
                      <a:pt x="193" y="12"/>
                    </a:lnTo>
                    <a:lnTo>
                      <a:pt x="231" y="3"/>
                    </a:lnTo>
                    <a:lnTo>
                      <a:pt x="2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 name="Freeform 1319"/>
              <p:cNvSpPr>
                <a:spLocks/>
              </p:cNvSpPr>
              <p:nvPr/>
            </p:nvSpPr>
            <p:spPr bwMode="auto">
              <a:xfrm>
                <a:off x="3560763" y="6180138"/>
                <a:ext cx="120650" cy="234950"/>
              </a:xfrm>
              <a:custGeom>
                <a:avLst/>
                <a:gdLst>
                  <a:gd name="T0" fmla="*/ 463 w 1352"/>
                  <a:gd name="T1" fmla="*/ 25 h 2666"/>
                  <a:gd name="T2" fmla="*/ 497 w 1352"/>
                  <a:gd name="T3" fmla="*/ 122 h 2666"/>
                  <a:gd name="T4" fmla="*/ 541 w 1352"/>
                  <a:gd name="T5" fmla="*/ 245 h 2666"/>
                  <a:gd name="T6" fmla="*/ 583 w 1352"/>
                  <a:gd name="T7" fmla="*/ 359 h 2666"/>
                  <a:gd name="T8" fmla="*/ 607 w 1352"/>
                  <a:gd name="T9" fmla="*/ 424 h 2666"/>
                  <a:gd name="T10" fmla="*/ 579 w 1352"/>
                  <a:gd name="T11" fmla="*/ 207 h 2666"/>
                  <a:gd name="T12" fmla="*/ 586 w 1352"/>
                  <a:gd name="T13" fmla="*/ 9 h 2666"/>
                  <a:gd name="T14" fmla="*/ 739 w 1352"/>
                  <a:gd name="T15" fmla="*/ 2 h 2666"/>
                  <a:gd name="T16" fmla="*/ 700 w 1352"/>
                  <a:gd name="T17" fmla="*/ 111 h 2666"/>
                  <a:gd name="T18" fmla="*/ 757 w 1352"/>
                  <a:gd name="T19" fmla="*/ 244 h 2666"/>
                  <a:gd name="T20" fmla="*/ 736 w 1352"/>
                  <a:gd name="T21" fmla="*/ 379 h 2666"/>
                  <a:gd name="T22" fmla="*/ 776 w 1352"/>
                  <a:gd name="T23" fmla="*/ 273 h 2666"/>
                  <a:gd name="T24" fmla="*/ 822 w 1352"/>
                  <a:gd name="T25" fmla="*/ 149 h 2666"/>
                  <a:gd name="T26" fmla="*/ 861 w 1352"/>
                  <a:gd name="T27" fmla="*/ 43 h 2666"/>
                  <a:gd name="T28" fmla="*/ 1015 w 1352"/>
                  <a:gd name="T29" fmla="*/ 0 h 2666"/>
                  <a:gd name="T30" fmla="*/ 1170 w 1352"/>
                  <a:gd name="T31" fmla="*/ 42 h 2666"/>
                  <a:gd name="T32" fmla="*/ 1280 w 1352"/>
                  <a:gd name="T33" fmla="*/ 153 h 2666"/>
                  <a:gd name="T34" fmla="*/ 1323 w 1352"/>
                  <a:gd name="T35" fmla="*/ 308 h 2666"/>
                  <a:gd name="T36" fmla="*/ 1308 w 1352"/>
                  <a:gd name="T37" fmla="*/ 1339 h 2666"/>
                  <a:gd name="T38" fmla="*/ 1299 w 1352"/>
                  <a:gd name="T39" fmla="*/ 1493 h 2666"/>
                  <a:gd name="T40" fmla="*/ 1350 w 1352"/>
                  <a:gd name="T41" fmla="*/ 1530 h 2666"/>
                  <a:gd name="T42" fmla="*/ 1342 w 1352"/>
                  <a:gd name="T43" fmla="*/ 2099 h 2666"/>
                  <a:gd name="T44" fmla="*/ 1102 w 1352"/>
                  <a:gd name="T45" fmla="*/ 2121 h 2666"/>
                  <a:gd name="T46" fmla="*/ 1051 w 1352"/>
                  <a:gd name="T47" fmla="*/ 2084 h 2666"/>
                  <a:gd name="T48" fmla="*/ 1059 w 1352"/>
                  <a:gd name="T49" fmla="*/ 1515 h 2666"/>
                  <a:gd name="T50" fmla="*/ 1124 w 1352"/>
                  <a:gd name="T51" fmla="*/ 1493 h 2666"/>
                  <a:gd name="T52" fmla="*/ 1078 w 1352"/>
                  <a:gd name="T53" fmla="*/ 1321 h 2666"/>
                  <a:gd name="T54" fmla="*/ 1060 w 1352"/>
                  <a:gd name="T55" fmla="*/ 299 h 2666"/>
                  <a:gd name="T56" fmla="*/ 1024 w 1352"/>
                  <a:gd name="T57" fmla="*/ 285 h 2666"/>
                  <a:gd name="T58" fmla="*/ 1008 w 1352"/>
                  <a:gd name="T59" fmla="*/ 407 h 2666"/>
                  <a:gd name="T60" fmla="*/ 1008 w 1352"/>
                  <a:gd name="T61" fmla="*/ 721 h 2666"/>
                  <a:gd name="T62" fmla="*/ 1008 w 1352"/>
                  <a:gd name="T63" fmla="*/ 939 h 2666"/>
                  <a:gd name="T64" fmla="*/ 1009 w 1352"/>
                  <a:gd name="T65" fmla="*/ 1080 h 2666"/>
                  <a:gd name="T66" fmla="*/ 1009 w 1352"/>
                  <a:gd name="T67" fmla="*/ 1168 h 2666"/>
                  <a:gd name="T68" fmla="*/ 1010 w 1352"/>
                  <a:gd name="T69" fmla="*/ 1222 h 2666"/>
                  <a:gd name="T70" fmla="*/ 1010 w 1352"/>
                  <a:gd name="T71" fmla="*/ 1263 h 2666"/>
                  <a:gd name="T72" fmla="*/ 1011 w 1352"/>
                  <a:gd name="T73" fmla="*/ 1315 h 2666"/>
                  <a:gd name="T74" fmla="*/ 985 w 1352"/>
                  <a:gd name="T75" fmla="*/ 1388 h 2666"/>
                  <a:gd name="T76" fmla="*/ 916 w 1352"/>
                  <a:gd name="T77" fmla="*/ 1485 h 2666"/>
                  <a:gd name="T78" fmla="*/ 908 w 1352"/>
                  <a:gd name="T79" fmla="*/ 2099 h 2666"/>
                  <a:gd name="T80" fmla="*/ 963 w 1352"/>
                  <a:gd name="T81" fmla="*/ 2205 h 2666"/>
                  <a:gd name="T82" fmla="*/ 1008 w 1352"/>
                  <a:gd name="T83" fmla="*/ 2538 h 2666"/>
                  <a:gd name="T84" fmla="*/ 955 w 1352"/>
                  <a:gd name="T85" fmla="*/ 2629 h 2666"/>
                  <a:gd name="T86" fmla="*/ 854 w 1352"/>
                  <a:gd name="T87" fmla="*/ 2666 h 2666"/>
                  <a:gd name="T88" fmla="*/ 753 w 1352"/>
                  <a:gd name="T89" fmla="*/ 2629 h 2666"/>
                  <a:gd name="T90" fmla="*/ 700 w 1352"/>
                  <a:gd name="T91" fmla="*/ 2538 h 2666"/>
                  <a:gd name="T92" fmla="*/ 688 w 1352"/>
                  <a:gd name="T93" fmla="*/ 1264 h 2666"/>
                  <a:gd name="T94" fmla="*/ 640 w 1352"/>
                  <a:gd name="T95" fmla="*/ 1264 h 2666"/>
                  <a:gd name="T96" fmla="*/ 628 w 1352"/>
                  <a:gd name="T97" fmla="*/ 2538 h 2666"/>
                  <a:gd name="T98" fmla="*/ 575 w 1352"/>
                  <a:gd name="T99" fmla="*/ 2629 h 2666"/>
                  <a:gd name="T100" fmla="*/ 473 w 1352"/>
                  <a:gd name="T101" fmla="*/ 2666 h 2666"/>
                  <a:gd name="T102" fmla="*/ 372 w 1352"/>
                  <a:gd name="T103" fmla="*/ 2629 h 2666"/>
                  <a:gd name="T104" fmla="*/ 319 w 1352"/>
                  <a:gd name="T105" fmla="*/ 2538 h 2666"/>
                  <a:gd name="T106" fmla="*/ 309 w 1352"/>
                  <a:gd name="T107" fmla="*/ 292 h 2666"/>
                  <a:gd name="T108" fmla="*/ 273 w 1352"/>
                  <a:gd name="T109" fmla="*/ 291 h 2666"/>
                  <a:gd name="T110" fmla="*/ 258 w 1352"/>
                  <a:gd name="T111" fmla="*/ 1297 h 2666"/>
                  <a:gd name="T112" fmla="*/ 203 w 1352"/>
                  <a:gd name="T113" fmla="*/ 1379 h 2666"/>
                  <a:gd name="T114" fmla="*/ 130 w 1352"/>
                  <a:gd name="T115" fmla="*/ 1401 h 2666"/>
                  <a:gd name="T116" fmla="*/ 38 w 1352"/>
                  <a:gd name="T117" fmla="*/ 1362 h 2666"/>
                  <a:gd name="T118" fmla="*/ 0 w 1352"/>
                  <a:gd name="T119" fmla="*/ 1270 h 2666"/>
                  <a:gd name="T120" fmla="*/ 30 w 1352"/>
                  <a:gd name="T121" fmla="*/ 189 h 2666"/>
                  <a:gd name="T122" fmla="*/ 126 w 1352"/>
                  <a:gd name="T123" fmla="*/ 65 h 2666"/>
                  <a:gd name="T124" fmla="*/ 272 w 1352"/>
                  <a:gd name="T125" fmla="*/ 3 h 2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2" h="2666">
                    <a:moveTo>
                      <a:pt x="314" y="0"/>
                    </a:moveTo>
                    <a:lnTo>
                      <a:pt x="453" y="0"/>
                    </a:lnTo>
                    <a:lnTo>
                      <a:pt x="457" y="10"/>
                    </a:lnTo>
                    <a:lnTo>
                      <a:pt x="463" y="25"/>
                    </a:lnTo>
                    <a:lnTo>
                      <a:pt x="470" y="44"/>
                    </a:lnTo>
                    <a:lnTo>
                      <a:pt x="478" y="68"/>
                    </a:lnTo>
                    <a:lnTo>
                      <a:pt x="487" y="94"/>
                    </a:lnTo>
                    <a:lnTo>
                      <a:pt x="497" y="122"/>
                    </a:lnTo>
                    <a:lnTo>
                      <a:pt x="508" y="151"/>
                    </a:lnTo>
                    <a:lnTo>
                      <a:pt x="519" y="182"/>
                    </a:lnTo>
                    <a:lnTo>
                      <a:pt x="530" y="213"/>
                    </a:lnTo>
                    <a:lnTo>
                      <a:pt x="541" y="245"/>
                    </a:lnTo>
                    <a:lnTo>
                      <a:pt x="552" y="275"/>
                    </a:lnTo>
                    <a:lnTo>
                      <a:pt x="563" y="305"/>
                    </a:lnTo>
                    <a:lnTo>
                      <a:pt x="574" y="334"/>
                    </a:lnTo>
                    <a:lnTo>
                      <a:pt x="583" y="359"/>
                    </a:lnTo>
                    <a:lnTo>
                      <a:pt x="591" y="381"/>
                    </a:lnTo>
                    <a:lnTo>
                      <a:pt x="598" y="400"/>
                    </a:lnTo>
                    <a:lnTo>
                      <a:pt x="603" y="414"/>
                    </a:lnTo>
                    <a:lnTo>
                      <a:pt x="607" y="424"/>
                    </a:lnTo>
                    <a:lnTo>
                      <a:pt x="574" y="243"/>
                    </a:lnTo>
                    <a:lnTo>
                      <a:pt x="573" y="231"/>
                    </a:lnTo>
                    <a:lnTo>
                      <a:pt x="575" y="219"/>
                    </a:lnTo>
                    <a:lnTo>
                      <a:pt x="579" y="207"/>
                    </a:lnTo>
                    <a:lnTo>
                      <a:pt x="632" y="111"/>
                    </a:lnTo>
                    <a:lnTo>
                      <a:pt x="585" y="28"/>
                    </a:lnTo>
                    <a:lnTo>
                      <a:pt x="583" y="19"/>
                    </a:lnTo>
                    <a:lnTo>
                      <a:pt x="586" y="9"/>
                    </a:lnTo>
                    <a:lnTo>
                      <a:pt x="593" y="2"/>
                    </a:lnTo>
                    <a:lnTo>
                      <a:pt x="602" y="0"/>
                    </a:lnTo>
                    <a:lnTo>
                      <a:pt x="730" y="0"/>
                    </a:lnTo>
                    <a:lnTo>
                      <a:pt x="739" y="2"/>
                    </a:lnTo>
                    <a:lnTo>
                      <a:pt x="746" y="9"/>
                    </a:lnTo>
                    <a:lnTo>
                      <a:pt x="749" y="19"/>
                    </a:lnTo>
                    <a:lnTo>
                      <a:pt x="746" y="28"/>
                    </a:lnTo>
                    <a:lnTo>
                      <a:pt x="700" y="111"/>
                    </a:lnTo>
                    <a:lnTo>
                      <a:pt x="752" y="207"/>
                    </a:lnTo>
                    <a:lnTo>
                      <a:pt x="757" y="218"/>
                    </a:lnTo>
                    <a:lnTo>
                      <a:pt x="759" y="231"/>
                    </a:lnTo>
                    <a:lnTo>
                      <a:pt x="757" y="244"/>
                    </a:lnTo>
                    <a:lnTo>
                      <a:pt x="719" y="424"/>
                    </a:lnTo>
                    <a:lnTo>
                      <a:pt x="723" y="414"/>
                    </a:lnTo>
                    <a:lnTo>
                      <a:pt x="729" y="398"/>
                    </a:lnTo>
                    <a:lnTo>
                      <a:pt x="736" y="379"/>
                    </a:lnTo>
                    <a:lnTo>
                      <a:pt x="745" y="357"/>
                    </a:lnTo>
                    <a:lnTo>
                      <a:pt x="754" y="331"/>
                    </a:lnTo>
                    <a:lnTo>
                      <a:pt x="765" y="302"/>
                    </a:lnTo>
                    <a:lnTo>
                      <a:pt x="776" y="273"/>
                    </a:lnTo>
                    <a:lnTo>
                      <a:pt x="787" y="242"/>
                    </a:lnTo>
                    <a:lnTo>
                      <a:pt x="799" y="211"/>
                    </a:lnTo>
                    <a:lnTo>
                      <a:pt x="810" y="180"/>
                    </a:lnTo>
                    <a:lnTo>
                      <a:pt x="822" y="149"/>
                    </a:lnTo>
                    <a:lnTo>
                      <a:pt x="833" y="120"/>
                    </a:lnTo>
                    <a:lnTo>
                      <a:pt x="843" y="92"/>
                    </a:lnTo>
                    <a:lnTo>
                      <a:pt x="853" y="67"/>
                    </a:lnTo>
                    <a:lnTo>
                      <a:pt x="861" y="43"/>
                    </a:lnTo>
                    <a:lnTo>
                      <a:pt x="868" y="25"/>
                    </a:lnTo>
                    <a:lnTo>
                      <a:pt x="874" y="10"/>
                    </a:lnTo>
                    <a:lnTo>
                      <a:pt x="877" y="0"/>
                    </a:lnTo>
                    <a:lnTo>
                      <a:pt x="1015" y="0"/>
                    </a:lnTo>
                    <a:lnTo>
                      <a:pt x="1056" y="3"/>
                    </a:lnTo>
                    <a:lnTo>
                      <a:pt x="1096" y="11"/>
                    </a:lnTo>
                    <a:lnTo>
                      <a:pt x="1134" y="24"/>
                    </a:lnTo>
                    <a:lnTo>
                      <a:pt x="1170" y="42"/>
                    </a:lnTo>
                    <a:lnTo>
                      <a:pt x="1202" y="65"/>
                    </a:lnTo>
                    <a:lnTo>
                      <a:pt x="1232" y="91"/>
                    </a:lnTo>
                    <a:lnTo>
                      <a:pt x="1258" y="120"/>
                    </a:lnTo>
                    <a:lnTo>
                      <a:pt x="1280" y="153"/>
                    </a:lnTo>
                    <a:lnTo>
                      <a:pt x="1298" y="189"/>
                    </a:lnTo>
                    <a:lnTo>
                      <a:pt x="1312" y="226"/>
                    </a:lnTo>
                    <a:lnTo>
                      <a:pt x="1320" y="266"/>
                    </a:lnTo>
                    <a:lnTo>
                      <a:pt x="1323" y="308"/>
                    </a:lnTo>
                    <a:lnTo>
                      <a:pt x="1328" y="1270"/>
                    </a:lnTo>
                    <a:lnTo>
                      <a:pt x="1326" y="1294"/>
                    </a:lnTo>
                    <a:lnTo>
                      <a:pt x="1319" y="1317"/>
                    </a:lnTo>
                    <a:lnTo>
                      <a:pt x="1308" y="1339"/>
                    </a:lnTo>
                    <a:lnTo>
                      <a:pt x="1294" y="1358"/>
                    </a:lnTo>
                    <a:lnTo>
                      <a:pt x="1276" y="1374"/>
                    </a:lnTo>
                    <a:lnTo>
                      <a:pt x="1276" y="1493"/>
                    </a:lnTo>
                    <a:lnTo>
                      <a:pt x="1299" y="1493"/>
                    </a:lnTo>
                    <a:lnTo>
                      <a:pt x="1316" y="1496"/>
                    </a:lnTo>
                    <a:lnTo>
                      <a:pt x="1330" y="1503"/>
                    </a:lnTo>
                    <a:lnTo>
                      <a:pt x="1342" y="1515"/>
                    </a:lnTo>
                    <a:lnTo>
                      <a:pt x="1350" y="1530"/>
                    </a:lnTo>
                    <a:lnTo>
                      <a:pt x="1352" y="1547"/>
                    </a:lnTo>
                    <a:lnTo>
                      <a:pt x="1352" y="2067"/>
                    </a:lnTo>
                    <a:lnTo>
                      <a:pt x="1350" y="2084"/>
                    </a:lnTo>
                    <a:lnTo>
                      <a:pt x="1342" y="2099"/>
                    </a:lnTo>
                    <a:lnTo>
                      <a:pt x="1330" y="2111"/>
                    </a:lnTo>
                    <a:lnTo>
                      <a:pt x="1316" y="2118"/>
                    </a:lnTo>
                    <a:lnTo>
                      <a:pt x="1299" y="2121"/>
                    </a:lnTo>
                    <a:lnTo>
                      <a:pt x="1102" y="2121"/>
                    </a:lnTo>
                    <a:lnTo>
                      <a:pt x="1085" y="2118"/>
                    </a:lnTo>
                    <a:lnTo>
                      <a:pt x="1070" y="2111"/>
                    </a:lnTo>
                    <a:lnTo>
                      <a:pt x="1059" y="2099"/>
                    </a:lnTo>
                    <a:lnTo>
                      <a:pt x="1051" y="2084"/>
                    </a:lnTo>
                    <a:lnTo>
                      <a:pt x="1048" y="2067"/>
                    </a:lnTo>
                    <a:lnTo>
                      <a:pt x="1048" y="1547"/>
                    </a:lnTo>
                    <a:lnTo>
                      <a:pt x="1051" y="1530"/>
                    </a:lnTo>
                    <a:lnTo>
                      <a:pt x="1059" y="1515"/>
                    </a:lnTo>
                    <a:lnTo>
                      <a:pt x="1070" y="1503"/>
                    </a:lnTo>
                    <a:lnTo>
                      <a:pt x="1085" y="1496"/>
                    </a:lnTo>
                    <a:lnTo>
                      <a:pt x="1102" y="1493"/>
                    </a:lnTo>
                    <a:lnTo>
                      <a:pt x="1124" y="1493"/>
                    </a:lnTo>
                    <a:lnTo>
                      <a:pt x="1124" y="1378"/>
                    </a:lnTo>
                    <a:lnTo>
                      <a:pt x="1105" y="1362"/>
                    </a:lnTo>
                    <a:lnTo>
                      <a:pt x="1090" y="1343"/>
                    </a:lnTo>
                    <a:lnTo>
                      <a:pt x="1078" y="1321"/>
                    </a:lnTo>
                    <a:lnTo>
                      <a:pt x="1070" y="1297"/>
                    </a:lnTo>
                    <a:lnTo>
                      <a:pt x="1067" y="1271"/>
                    </a:lnTo>
                    <a:lnTo>
                      <a:pt x="1062" y="309"/>
                    </a:lnTo>
                    <a:lnTo>
                      <a:pt x="1060" y="299"/>
                    </a:lnTo>
                    <a:lnTo>
                      <a:pt x="1054" y="290"/>
                    </a:lnTo>
                    <a:lnTo>
                      <a:pt x="1045" y="284"/>
                    </a:lnTo>
                    <a:lnTo>
                      <a:pt x="1035" y="282"/>
                    </a:lnTo>
                    <a:lnTo>
                      <a:pt x="1024" y="285"/>
                    </a:lnTo>
                    <a:lnTo>
                      <a:pt x="1016" y="291"/>
                    </a:lnTo>
                    <a:lnTo>
                      <a:pt x="1010" y="299"/>
                    </a:lnTo>
                    <a:lnTo>
                      <a:pt x="1008" y="310"/>
                    </a:lnTo>
                    <a:lnTo>
                      <a:pt x="1008" y="407"/>
                    </a:lnTo>
                    <a:lnTo>
                      <a:pt x="1008" y="495"/>
                    </a:lnTo>
                    <a:lnTo>
                      <a:pt x="1008" y="577"/>
                    </a:lnTo>
                    <a:lnTo>
                      <a:pt x="1008" y="653"/>
                    </a:lnTo>
                    <a:lnTo>
                      <a:pt x="1008" y="721"/>
                    </a:lnTo>
                    <a:lnTo>
                      <a:pt x="1008" y="783"/>
                    </a:lnTo>
                    <a:lnTo>
                      <a:pt x="1008" y="840"/>
                    </a:lnTo>
                    <a:lnTo>
                      <a:pt x="1008" y="892"/>
                    </a:lnTo>
                    <a:lnTo>
                      <a:pt x="1008" y="939"/>
                    </a:lnTo>
                    <a:lnTo>
                      <a:pt x="1009" y="980"/>
                    </a:lnTo>
                    <a:lnTo>
                      <a:pt x="1009" y="1017"/>
                    </a:lnTo>
                    <a:lnTo>
                      <a:pt x="1009" y="1050"/>
                    </a:lnTo>
                    <a:lnTo>
                      <a:pt x="1009" y="1080"/>
                    </a:lnTo>
                    <a:lnTo>
                      <a:pt x="1009" y="1106"/>
                    </a:lnTo>
                    <a:lnTo>
                      <a:pt x="1009" y="1129"/>
                    </a:lnTo>
                    <a:lnTo>
                      <a:pt x="1009" y="1149"/>
                    </a:lnTo>
                    <a:lnTo>
                      <a:pt x="1009" y="1168"/>
                    </a:lnTo>
                    <a:lnTo>
                      <a:pt x="1010" y="1183"/>
                    </a:lnTo>
                    <a:lnTo>
                      <a:pt x="1010" y="1197"/>
                    </a:lnTo>
                    <a:lnTo>
                      <a:pt x="1010" y="1210"/>
                    </a:lnTo>
                    <a:lnTo>
                      <a:pt x="1010" y="1222"/>
                    </a:lnTo>
                    <a:lnTo>
                      <a:pt x="1010" y="1232"/>
                    </a:lnTo>
                    <a:lnTo>
                      <a:pt x="1010" y="1243"/>
                    </a:lnTo>
                    <a:lnTo>
                      <a:pt x="1010" y="1253"/>
                    </a:lnTo>
                    <a:lnTo>
                      <a:pt x="1010" y="1263"/>
                    </a:lnTo>
                    <a:lnTo>
                      <a:pt x="1010" y="1275"/>
                    </a:lnTo>
                    <a:lnTo>
                      <a:pt x="1010" y="1287"/>
                    </a:lnTo>
                    <a:lnTo>
                      <a:pt x="1011" y="1300"/>
                    </a:lnTo>
                    <a:lnTo>
                      <a:pt x="1011" y="1315"/>
                    </a:lnTo>
                    <a:lnTo>
                      <a:pt x="1011" y="1331"/>
                    </a:lnTo>
                    <a:lnTo>
                      <a:pt x="1011" y="1350"/>
                    </a:lnTo>
                    <a:lnTo>
                      <a:pt x="1011" y="1372"/>
                    </a:lnTo>
                    <a:lnTo>
                      <a:pt x="985" y="1388"/>
                    </a:lnTo>
                    <a:lnTo>
                      <a:pt x="963" y="1408"/>
                    </a:lnTo>
                    <a:lnTo>
                      <a:pt x="943" y="1430"/>
                    </a:lnTo>
                    <a:lnTo>
                      <a:pt x="927" y="1457"/>
                    </a:lnTo>
                    <a:lnTo>
                      <a:pt x="916" y="1485"/>
                    </a:lnTo>
                    <a:lnTo>
                      <a:pt x="908" y="1515"/>
                    </a:lnTo>
                    <a:lnTo>
                      <a:pt x="906" y="1547"/>
                    </a:lnTo>
                    <a:lnTo>
                      <a:pt x="906" y="2067"/>
                    </a:lnTo>
                    <a:lnTo>
                      <a:pt x="908" y="2099"/>
                    </a:lnTo>
                    <a:lnTo>
                      <a:pt x="916" y="2129"/>
                    </a:lnTo>
                    <a:lnTo>
                      <a:pt x="927" y="2157"/>
                    </a:lnTo>
                    <a:lnTo>
                      <a:pt x="943" y="2183"/>
                    </a:lnTo>
                    <a:lnTo>
                      <a:pt x="963" y="2205"/>
                    </a:lnTo>
                    <a:lnTo>
                      <a:pt x="985" y="2225"/>
                    </a:lnTo>
                    <a:lnTo>
                      <a:pt x="1011" y="2241"/>
                    </a:lnTo>
                    <a:lnTo>
                      <a:pt x="1011" y="2509"/>
                    </a:lnTo>
                    <a:lnTo>
                      <a:pt x="1008" y="2538"/>
                    </a:lnTo>
                    <a:lnTo>
                      <a:pt x="1001" y="2564"/>
                    </a:lnTo>
                    <a:lnTo>
                      <a:pt x="989" y="2589"/>
                    </a:lnTo>
                    <a:lnTo>
                      <a:pt x="974" y="2610"/>
                    </a:lnTo>
                    <a:lnTo>
                      <a:pt x="955" y="2629"/>
                    </a:lnTo>
                    <a:lnTo>
                      <a:pt x="933" y="2645"/>
                    </a:lnTo>
                    <a:lnTo>
                      <a:pt x="909" y="2656"/>
                    </a:lnTo>
                    <a:lnTo>
                      <a:pt x="882" y="2664"/>
                    </a:lnTo>
                    <a:lnTo>
                      <a:pt x="854" y="2666"/>
                    </a:lnTo>
                    <a:lnTo>
                      <a:pt x="826" y="2664"/>
                    </a:lnTo>
                    <a:lnTo>
                      <a:pt x="800" y="2656"/>
                    </a:lnTo>
                    <a:lnTo>
                      <a:pt x="775" y="2645"/>
                    </a:lnTo>
                    <a:lnTo>
                      <a:pt x="753" y="2629"/>
                    </a:lnTo>
                    <a:lnTo>
                      <a:pt x="735" y="2610"/>
                    </a:lnTo>
                    <a:lnTo>
                      <a:pt x="719" y="2589"/>
                    </a:lnTo>
                    <a:lnTo>
                      <a:pt x="708" y="2564"/>
                    </a:lnTo>
                    <a:lnTo>
                      <a:pt x="700" y="2538"/>
                    </a:lnTo>
                    <a:lnTo>
                      <a:pt x="698" y="2509"/>
                    </a:lnTo>
                    <a:lnTo>
                      <a:pt x="698" y="1288"/>
                    </a:lnTo>
                    <a:lnTo>
                      <a:pt x="695" y="1275"/>
                    </a:lnTo>
                    <a:lnTo>
                      <a:pt x="688" y="1264"/>
                    </a:lnTo>
                    <a:lnTo>
                      <a:pt x="677" y="1257"/>
                    </a:lnTo>
                    <a:lnTo>
                      <a:pt x="664" y="1254"/>
                    </a:lnTo>
                    <a:lnTo>
                      <a:pt x="651" y="1257"/>
                    </a:lnTo>
                    <a:lnTo>
                      <a:pt x="640" y="1264"/>
                    </a:lnTo>
                    <a:lnTo>
                      <a:pt x="633" y="1275"/>
                    </a:lnTo>
                    <a:lnTo>
                      <a:pt x="630" y="1288"/>
                    </a:lnTo>
                    <a:lnTo>
                      <a:pt x="630" y="2509"/>
                    </a:lnTo>
                    <a:lnTo>
                      <a:pt x="628" y="2538"/>
                    </a:lnTo>
                    <a:lnTo>
                      <a:pt x="620" y="2564"/>
                    </a:lnTo>
                    <a:lnTo>
                      <a:pt x="609" y="2589"/>
                    </a:lnTo>
                    <a:lnTo>
                      <a:pt x="593" y="2610"/>
                    </a:lnTo>
                    <a:lnTo>
                      <a:pt x="575" y="2629"/>
                    </a:lnTo>
                    <a:lnTo>
                      <a:pt x="552" y="2645"/>
                    </a:lnTo>
                    <a:lnTo>
                      <a:pt x="527" y="2656"/>
                    </a:lnTo>
                    <a:lnTo>
                      <a:pt x="501" y="2664"/>
                    </a:lnTo>
                    <a:lnTo>
                      <a:pt x="473" y="2666"/>
                    </a:lnTo>
                    <a:lnTo>
                      <a:pt x="445" y="2664"/>
                    </a:lnTo>
                    <a:lnTo>
                      <a:pt x="418" y="2656"/>
                    </a:lnTo>
                    <a:lnTo>
                      <a:pt x="394" y="2645"/>
                    </a:lnTo>
                    <a:lnTo>
                      <a:pt x="372" y="2629"/>
                    </a:lnTo>
                    <a:lnTo>
                      <a:pt x="353" y="2610"/>
                    </a:lnTo>
                    <a:lnTo>
                      <a:pt x="338" y="2589"/>
                    </a:lnTo>
                    <a:lnTo>
                      <a:pt x="326" y="2564"/>
                    </a:lnTo>
                    <a:lnTo>
                      <a:pt x="319" y="2538"/>
                    </a:lnTo>
                    <a:lnTo>
                      <a:pt x="316" y="2509"/>
                    </a:lnTo>
                    <a:lnTo>
                      <a:pt x="316" y="309"/>
                    </a:lnTo>
                    <a:lnTo>
                      <a:pt x="314" y="300"/>
                    </a:lnTo>
                    <a:lnTo>
                      <a:pt x="309" y="292"/>
                    </a:lnTo>
                    <a:lnTo>
                      <a:pt x="301" y="286"/>
                    </a:lnTo>
                    <a:lnTo>
                      <a:pt x="291" y="284"/>
                    </a:lnTo>
                    <a:lnTo>
                      <a:pt x="281" y="286"/>
                    </a:lnTo>
                    <a:lnTo>
                      <a:pt x="273" y="291"/>
                    </a:lnTo>
                    <a:lnTo>
                      <a:pt x="268" y="299"/>
                    </a:lnTo>
                    <a:lnTo>
                      <a:pt x="266" y="309"/>
                    </a:lnTo>
                    <a:lnTo>
                      <a:pt x="261" y="1271"/>
                    </a:lnTo>
                    <a:lnTo>
                      <a:pt x="258" y="1297"/>
                    </a:lnTo>
                    <a:lnTo>
                      <a:pt x="251" y="1321"/>
                    </a:lnTo>
                    <a:lnTo>
                      <a:pt x="239" y="1344"/>
                    </a:lnTo>
                    <a:lnTo>
                      <a:pt x="223" y="1363"/>
                    </a:lnTo>
                    <a:lnTo>
                      <a:pt x="203" y="1379"/>
                    </a:lnTo>
                    <a:lnTo>
                      <a:pt x="181" y="1390"/>
                    </a:lnTo>
                    <a:lnTo>
                      <a:pt x="157" y="1398"/>
                    </a:lnTo>
                    <a:lnTo>
                      <a:pt x="131" y="1401"/>
                    </a:lnTo>
                    <a:lnTo>
                      <a:pt x="130" y="1401"/>
                    </a:lnTo>
                    <a:lnTo>
                      <a:pt x="104" y="1398"/>
                    </a:lnTo>
                    <a:lnTo>
                      <a:pt x="79" y="1390"/>
                    </a:lnTo>
                    <a:lnTo>
                      <a:pt x="57" y="1378"/>
                    </a:lnTo>
                    <a:lnTo>
                      <a:pt x="38" y="1362"/>
                    </a:lnTo>
                    <a:lnTo>
                      <a:pt x="22" y="1343"/>
                    </a:lnTo>
                    <a:lnTo>
                      <a:pt x="10" y="1320"/>
                    </a:lnTo>
                    <a:lnTo>
                      <a:pt x="3" y="1296"/>
                    </a:lnTo>
                    <a:lnTo>
                      <a:pt x="0" y="1270"/>
                    </a:lnTo>
                    <a:lnTo>
                      <a:pt x="5" y="308"/>
                    </a:lnTo>
                    <a:lnTo>
                      <a:pt x="8" y="266"/>
                    </a:lnTo>
                    <a:lnTo>
                      <a:pt x="17" y="226"/>
                    </a:lnTo>
                    <a:lnTo>
                      <a:pt x="30" y="189"/>
                    </a:lnTo>
                    <a:lnTo>
                      <a:pt x="48" y="153"/>
                    </a:lnTo>
                    <a:lnTo>
                      <a:pt x="70" y="120"/>
                    </a:lnTo>
                    <a:lnTo>
                      <a:pt x="96" y="91"/>
                    </a:lnTo>
                    <a:lnTo>
                      <a:pt x="126" y="65"/>
                    </a:lnTo>
                    <a:lnTo>
                      <a:pt x="159" y="42"/>
                    </a:lnTo>
                    <a:lnTo>
                      <a:pt x="194" y="24"/>
                    </a:lnTo>
                    <a:lnTo>
                      <a:pt x="232" y="11"/>
                    </a:lnTo>
                    <a:lnTo>
                      <a:pt x="272" y="3"/>
                    </a:lnTo>
                    <a:lnTo>
                      <a:pt x="3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Freeform 1320"/>
              <p:cNvSpPr>
                <a:spLocks/>
              </p:cNvSpPr>
              <p:nvPr/>
            </p:nvSpPr>
            <p:spPr bwMode="auto">
              <a:xfrm>
                <a:off x="3454401" y="6124575"/>
                <a:ext cx="47625" cy="49213"/>
              </a:xfrm>
              <a:custGeom>
                <a:avLst/>
                <a:gdLst>
                  <a:gd name="T0" fmla="*/ 272 w 542"/>
                  <a:gd name="T1" fmla="*/ 0 h 543"/>
                  <a:gd name="T2" fmla="*/ 312 w 542"/>
                  <a:gd name="T3" fmla="*/ 3 h 543"/>
                  <a:gd name="T4" fmla="*/ 350 w 542"/>
                  <a:gd name="T5" fmla="*/ 12 h 543"/>
                  <a:gd name="T6" fmla="*/ 386 w 542"/>
                  <a:gd name="T7" fmla="*/ 25 h 543"/>
                  <a:gd name="T8" fmla="*/ 419 w 542"/>
                  <a:gd name="T9" fmla="*/ 44 h 543"/>
                  <a:gd name="T10" fmla="*/ 449 w 542"/>
                  <a:gd name="T11" fmla="*/ 66 h 543"/>
                  <a:gd name="T12" fmla="*/ 476 w 542"/>
                  <a:gd name="T13" fmla="*/ 93 h 543"/>
                  <a:gd name="T14" fmla="*/ 499 w 542"/>
                  <a:gd name="T15" fmla="*/ 123 h 543"/>
                  <a:gd name="T16" fmla="*/ 517 w 542"/>
                  <a:gd name="T17" fmla="*/ 158 h 543"/>
                  <a:gd name="T18" fmla="*/ 531 w 542"/>
                  <a:gd name="T19" fmla="*/ 193 h 543"/>
                  <a:gd name="T20" fmla="*/ 539 w 542"/>
                  <a:gd name="T21" fmla="*/ 232 h 543"/>
                  <a:gd name="T22" fmla="*/ 542 w 542"/>
                  <a:gd name="T23" fmla="*/ 271 h 543"/>
                  <a:gd name="T24" fmla="*/ 539 w 542"/>
                  <a:gd name="T25" fmla="*/ 311 h 543"/>
                  <a:gd name="T26" fmla="*/ 531 w 542"/>
                  <a:gd name="T27" fmla="*/ 350 h 543"/>
                  <a:gd name="T28" fmla="*/ 517 w 542"/>
                  <a:gd name="T29" fmla="*/ 385 h 543"/>
                  <a:gd name="T30" fmla="*/ 499 w 542"/>
                  <a:gd name="T31" fmla="*/ 420 h 543"/>
                  <a:gd name="T32" fmla="*/ 476 w 542"/>
                  <a:gd name="T33" fmla="*/ 450 h 543"/>
                  <a:gd name="T34" fmla="*/ 449 w 542"/>
                  <a:gd name="T35" fmla="*/ 476 h 543"/>
                  <a:gd name="T36" fmla="*/ 419 w 542"/>
                  <a:gd name="T37" fmla="*/ 499 h 543"/>
                  <a:gd name="T38" fmla="*/ 386 w 542"/>
                  <a:gd name="T39" fmla="*/ 518 h 543"/>
                  <a:gd name="T40" fmla="*/ 350 w 542"/>
                  <a:gd name="T41" fmla="*/ 531 h 543"/>
                  <a:gd name="T42" fmla="*/ 312 w 542"/>
                  <a:gd name="T43" fmla="*/ 540 h 543"/>
                  <a:gd name="T44" fmla="*/ 272 w 542"/>
                  <a:gd name="T45" fmla="*/ 543 h 543"/>
                  <a:gd name="T46" fmla="*/ 232 w 542"/>
                  <a:gd name="T47" fmla="*/ 540 h 543"/>
                  <a:gd name="T48" fmla="*/ 193 w 542"/>
                  <a:gd name="T49" fmla="*/ 531 h 543"/>
                  <a:gd name="T50" fmla="*/ 157 w 542"/>
                  <a:gd name="T51" fmla="*/ 518 h 543"/>
                  <a:gd name="T52" fmla="*/ 124 w 542"/>
                  <a:gd name="T53" fmla="*/ 499 h 543"/>
                  <a:gd name="T54" fmla="*/ 93 w 542"/>
                  <a:gd name="T55" fmla="*/ 476 h 543"/>
                  <a:gd name="T56" fmla="*/ 67 w 542"/>
                  <a:gd name="T57" fmla="*/ 450 h 543"/>
                  <a:gd name="T58" fmla="*/ 44 w 542"/>
                  <a:gd name="T59" fmla="*/ 420 h 543"/>
                  <a:gd name="T60" fmla="*/ 26 w 542"/>
                  <a:gd name="T61" fmla="*/ 385 h 543"/>
                  <a:gd name="T62" fmla="*/ 12 w 542"/>
                  <a:gd name="T63" fmla="*/ 350 h 543"/>
                  <a:gd name="T64" fmla="*/ 3 w 542"/>
                  <a:gd name="T65" fmla="*/ 311 h 543"/>
                  <a:gd name="T66" fmla="*/ 0 w 542"/>
                  <a:gd name="T67" fmla="*/ 271 h 543"/>
                  <a:gd name="T68" fmla="*/ 3 w 542"/>
                  <a:gd name="T69" fmla="*/ 232 h 543"/>
                  <a:gd name="T70" fmla="*/ 12 w 542"/>
                  <a:gd name="T71" fmla="*/ 193 h 543"/>
                  <a:gd name="T72" fmla="*/ 26 w 542"/>
                  <a:gd name="T73" fmla="*/ 158 h 543"/>
                  <a:gd name="T74" fmla="*/ 44 w 542"/>
                  <a:gd name="T75" fmla="*/ 123 h 543"/>
                  <a:gd name="T76" fmla="*/ 67 w 542"/>
                  <a:gd name="T77" fmla="*/ 93 h 543"/>
                  <a:gd name="T78" fmla="*/ 93 w 542"/>
                  <a:gd name="T79" fmla="*/ 66 h 543"/>
                  <a:gd name="T80" fmla="*/ 124 w 542"/>
                  <a:gd name="T81" fmla="*/ 44 h 543"/>
                  <a:gd name="T82" fmla="*/ 157 w 542"/>
                  <a:gd name="T83" fmla="*/ 25 h 543"/>
                  <a:gd name="T84" fmla="*/ 193 w 542"/>
                  <a:gd name="T85" fmla="*/ 12 h 543"/>
                  <a:gd name="T86" fmla="*/ 232 w 542"/>
                  <a:gd name="T87" fmla="*/ 3 h 543"/>
                  <a:gd name="T88" fmla="*/ 272 w 542"/>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2" h="543">
                    <a:moveTo>
                      <a:pt x="272" y="0"/>
                    </a:moveTo>
                    <a:lnTo>
                      <a:pt x="312" y="3"/>
                    </a:lnTo>
                    <a:lnTo>
                      <a:pt x="350" y="12"/>
                    </a:lnTo>
                    <a:lnTo>
                      <a:pt x="386" y="25"/>
                    </a:lnTo>
                    <a:lnTo>
                      <a:pt x="419" y="44"/>
                    </a:lnTo>
                    <a:lnTo>
                      <a:pt x="449" y="66"/>
                    </a:lnTo>
                    <a:lnTo>
                      <a:pt x="476" y="93"/>
                    </a:lnTo>
                    <a:lnTo>
                      <a:pt x="499" y="123"/>
                    </a:lnTo>
                    <a:lnTo>
                      <a:pt x="517" y="158"/>
                    </a:lnTo>
                    <a:lnTo>
                      <a:pt x="531" y="193"/>
                    </a:lnTo>
                    <a:lnTo>
                      <a:pt x="539" y="232"/>
                    </a:lnTo>
                    <a:lnTo>
                      <a:pt x="542" y="271"/>
                    </a:lnTo>
                    <a:lnTo>
                      <a:pt x="539" y="311"/>
                    </a:lnTo>
                    <a:lnTo>
                      <a:pt x="531" y="350"/>
                    </a:lnTo>
                    <a:lnTo>
                      <a:pt x="517" y="385"/>
                    </a:lnTo>
                    <a:lnTo>
                      <a:pt x="499" y="420"/>
                    </a:lnTo>
                    <a:lnTo>
                      <a:pt x="476" y="450"/>
                    </a:lnTo>
                    <a:lnTo>
                      <a:pt x="449" y="476"/>
                    </a:lnTo>
                    <a:lnTo>
                      <a:pt x="419" y="499"/>
                    </a:lnTo>
                    <a:lnTo>
                      <a:pt x="386" y="518"/>
                    </a:lnTo>
                    <a:lnTo>
                      <a:pt x="350" y="531"/>
                    </a:lnTo>
                    <a:lnTo>
                      <a:pt x="312" y="540"/>
                    </a:lnTo>
                    <a:lnTo>
                      <a:pt x="272" y="543"/>
                    </a:lnTo>
                    <a:lnTo>
                      <a:pt x="232" y="540"/>
                    </a:lnTo>
                    <a:lnTo>
                      <a:pt x="193" y="531"/>
                    </a:lnTo>
                    <a:lnTo>
                      <a:pt x="157" y="518"/>
                    </a:lnTo>
                    <a:lnTo>
                      <a:pt x="124" y="499"/>
                    </a:lnTo>
                    <a:lnTo>
                      <a:pt x="93" y="476"/>
                    </a:lnTo>
                    <a:lnTo>
                      <a:pt x="67" y="450"/>
                    </a:lnTo>
                    <a:lnTo>
                      <a:pt x="44" y="420"/>
                    </a:lnTo>
                    <a:lnTo>
                      <a:pt x="26" y="385"/>
                    </a:lnTo>
                    <a:lnTo>
                      <a:pt x="12" y="350"/>
                    </a:lnTo>
                    <a:lnTo>
                      <a:pt x="3" y="311"/>
                    </a:lnTo>
                    <a:lnTo>
                      <a:pt x="0" y="271"/>
                    </a:lnTo>
                    <a:lnTo>
                      <a:pt x="3" y="232"/>
                    </a:lnTo>
                    <a:lnTo>
                      <a:pt x="12" y="193"/>
                    </a:lnTo>
                    <a:lnTo>
                      <a:pt x="26" y="158"/>
                    </a:lnTo>
                    <a:lnTo>
                      <a:pt x="44" y="123"/>
                    </a:lnTo>
                    <a:lnTo>
                      <a:pt x="67" y="93"/>
                    </a:lnTo>
                    <a:lnTo>
                      <a:pt x="93" y="66"/>
                    </a:lnTo>
                    <a:lnTo>
                      <a:pt x="124" y="44"/>
                    </a:lnTo>
                    <a:lnTo>
                      <a:pt x="157" y="25"/>
                    </a:lnTo>
                    <a:lnTo>
                      <a:pt x="193" y="12"/>
                    </a:lnTo>
                    <a:lnTo>
                      <a:pt x="232" y="3"/>
                    </a:lnTo>
                    <a:lnTo>
                      <a:pt x="2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 name="Freeform 1321"/>
              <p:cNvSpPr>
                <a:spLocks/>
              </p:cNvSpPr>
              <p:nvPr/>
            </p:nvSpPr>
            <p:spPr bwMode="auto">
              <a:xfrm>
                <a:off x="3402013" y="6180138"/>
                <a:ext cx="150813" cy="234950"/>
              </a:xfrm>
              <a:custGeom>
                <a:avLst/>
                <a:gdLst>
                  <a:gd name="T0" fmla="*/ 683 w 1711"/>
                  <a:gd name="T1" fmla="*/ 97 h 2667"/>
                  <a:gd name="T2" fmla="*/ 752 w 1711"/>
                  <a:gd name="T3" fmla="*/ 281 h 2667"/>
                  <a:gd name="T4" fmla="*/ 806 w 1711"/>
                  <a:gd name="T5" fmla="*/ 421 h 2667"/>
                  <a:gd name="T6" fmla="*/ 835 w 1711"/>
                  <a:gd name="T7" fmla="*/ 118 h 2667"/>
                  <a:gd name="T8" fmla="*/ 931 w 1711"/>
                  <a:gd name="T9" fmla="*/ 0 h 2667"/>
                  <a:gd name="T10" fmla="*/ 955 w 1711"/>
                  <a:gd name="T11" fmla="*/ 213 h 2667"/>
                  <a:gd name="T12" fmla="*/ 932 w 1711"/>
                  <a:gd name="T13" fmla="*/ 405 h 2667"/>
                  <a:gd name="T14" fmla="*/ 993 w 1711"/>
                  <a:gd name="T15" fmla="*/ 245 h 2667"/>
                  <a:gd name="T16" fmla="*/ 1061 w 1711"/>
                  <a:gd name="T17" fmla="*/ 67 h 2667"/>
                  <a:gd name="T18" fmla="*/ 1162 w 1711"/>
                  <a:gd name="T19" fmla="*/ 9 h 2667"/>
                  <a:gd name="T20" fmla="*/ 1327 w 1711"/>
                  <a:gd name="T21" fmla="*/ 128 h 2667"/>
                  <a:gd name="T22" fmla="*/ 1419 w 1711"/>
                  <a:gd name="T23" fmla="*/ 338 h 2667"/>
                  <a:gd name="T24" fmla="*/ 1510 w 1711"/>
                  <a:gd name="T25" fmla="*/ 595 h 2667"/>
                  <a:gd name="T26" fmla="*/ 1606 w 1711"/>
                  <a:gd name="T27" fmla="*/ 862 h 2667"/>
                  <a:gd name="T28" fmla="*/ 1679 w 1711"/>
                  <a:gd name="T29" fmla="*/ 1065 h 2667"/>
                  <a:gd name="T30" fmla="*/ 1710 w 1711"/>
                  <a:gd name="T31" fmla="*/ 1156 h 2667"/>
                  <a:gd name="T32" fmla="*/ 1649 w 1711"/>
                  <a:gd name="T33" fmla="*/ 1287 h 2667"/>
                  <a:gd name="T34" fmla="*/ 1504 w 1711"/>
                  <a:gd name="T35" fmla="*/ 1282 h 2667"/>
                  <a:gd name="T36" fmla="*/ 1449 w 1711"/>
                  <a:gd name="T37" fmla="*/ 1195 h 2667"/>
                  <a:gd name="T38" fmla="*/ 1388 w 1711"/>
                  <a:gd name="T39" fmla="*/ 1028 h 2667"/>
                  <a:gd name="T40" fmla="*/ 1296 w 1711"/>
                  <a:gd name="T41" fmla="*/ 771 h 2667"/>
                  <a:gd name="T42" fmla="*/ 1199 w 1711"/>
                  <a:gd name="T43" fmla="*/ 499 h 2667"/>
                  <a:gd name="T44" fmla="*/ 1201 w 1711"/>
                  <a:gd name="T45" fmla="*/ 520 h 2667"/>
                  <a:gd name="T46" fmla="*/ 1207 w 1711"/>
                  <a:gd name="T47" fmla="*/ 555 h 2667"/>
                  <a:gd name="T48" fmla="*/ 1225 w 1711"/>
                  <a:gd name="T49" fmla="*/ 652 h 2667"/>
                  <a:gd name="T50" fmla="*/ 1265 w 1711"/>
                  <a:gd name="T51" fmla="*/ 856 h 2667"/>
                  <a:gd name="T52" fmla="*/ 1335 w 1711"/>
                  <a:gd name="T53" fmla="*/ 1219 h 2667"/>
                  <a:gd name="T54" fmla="*/ 1378 w 1711"/>
                  <a:gd name="T55" fmla="*/ 1521 h 2667"/>
                  <a:gd name="T56" fmla="*/ 1214 w 1711"/>
                  <a:gd name="T57" fmla="*/ 1561 h 2667"/>
                  <a:gd name="T58" fmla="*/ 1158 w 1711"/>
                  <a:gd name="T59" fmla="*/ 2630 h 2667"/>
                  <a:gd name="T60" fmla="*/ 1002 w 1711"/>
                  <a:gd name="T61" fmla="*/ 2657 h 2667"/>
                  <a:gd name="T62" fmla="*/ 903 w 1711"/>
                  <a:gd name="T63" fmla="*/ 2539 h 2667"/>
                  <a:gd name="T64" fmla="*/ 823 w 1711"/>
                  <a:gd name="T65" fmla="*/ 2565 h 2667"/>
                  <a:gd name="T66" fmla="*/ 704 w 1711"/>
                  <a:gd name="T67" fmla="*/ 2665 h 2667"/>
                  <a:gd name="T68" fmla="*/ 556 w 1711"/>
                  <a:gd name="T69" fmla="*/ 2611 h 2667"/>
                  <a:gd name="T70" fmla="*/ 447 w 1711"/>
                  <a:gd name="T71" fmla="*/ 1561 h 2667"/>
                  <a:gd name="T72" fmla="*/ 388 w 1711"/>
                  <a:gd name="T73" fmla="*/ 1406 h 2667"/>
                  <a:gd name="T74" fmla="*/ 438 w 1711"/>
                  <a:gd name="T75" fmla="*/ 1008 h 2667"/>
                  <a:gd name="T76" fmla="*/ 493 w 1711"/>
                  <a:gd name="T77" fmla="*/ 727 h 2667"/>
                  <a:gd name="T78" fmla="*/ 520 w 1711"/>
                  <a:gd name="T79" fmla="*/ 585 h 2667"/>
                  <a:gd name="T80" fmla="*/ 530 w 1711"/>
                  <a:gd name="T81" fmla="*/ 530 h 2667"/>
                  <a:gd name="T82" fmla="*/ 533 w 1711"/>
                  <a:gd name="T83" fmla="*/ 508 h 2667"/>
                  <a:gd name="T84" fmla="*/ 470 w 1711"/>
                  <a:gd name="T85" fmla="*/ 679 h 2667"/>
                  <a:gd name="T86" fmla="*/ 373 w 1711"/>
                  <a:gd name="T87" fmla="*/ 949 h 2667"/>
                  <a:gd name="T88" fmla="*/ 299 w 1711"/>
                  <a:gd name="T89" fmla="*/ 1154 h 2667"/>
                  <a:gd name="T90" fmla="*/ 266 w 1711"/>
                  <a:gd name="T91" fmla="*/ 1240 h 2667"/>
                  <a:gd name="T92" fmla="*/ 267 w 1711"/>
                  <a:gd name="T93" fmla="*/ 1495 h 2667"/>
                  <a:gd name="T94" fmla="*/ 301 w 1711"/>
                  <a:gd name="T95" fmla="*/ 2084 h 2667"/>
                  <a:gd name="T96" fmla="*/ 37 w 1711"/>
                  <a:gd name="T97" fmla="*/ 2118 h 2667"/>
                  <a:gd name="T98" fmla="*/ 3 w 1711"/>
                  <a:gd name="T99" fmla="*/ 1529 h 2667"/>
                  <a:gd name="T100" fmla="*/ 76 w 1711"/>
                  <a:gd name="T101" fmla="*/ 1282 h 2667"/>
                  <a:gd name="T102" fmla="*/ 23 w 1711"/>
                  <a:gd name="T103" fmla="*/ 1155 h 2667"/>
                  <a:gd name="T104" fmla="*/ 53 w 1711"/>
                  <a:gd name="T105" fmla="*/ 1065 h 2667"/>
                  <a:gd name="T106" fmla="*/ 127 w 1711"/>
                  <a:gd name="T107" fmla="*/ 862 h 2667"/>
                  <a:gd name="T108" fmla="*/ 222 w 1711"/>
                  <a:gd name="T109" fmla="*/ 595 h 2667"/>
                  <a:gd name="T110" fmla="*/ 314 w 1711"/>
                  <a:gd name="T111" fmla="*/ 338 h 2667"/>
                  <a:gd name="T112" fmla="*/ 406 w 1711"/>
                  <a:gd name="T113" fmla="*/ 128 h 2667"/>
                  <a:gd name="T114" fmla="*/ 570 w 1711"/>
                  <a:gd name="T115" fmla="*/ 9 h 2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1" h="2667">
                    <a:moveTo>
                      <a:pt x="646" y="0"/>
                    </a:moveTo>
                    <a:lnTo>
                      <a:pt x="650" y="11"/>
                    </a:lnTo>
                    <a:lnTo>
                      <a:pt x="656" y="27"/>
                    </a:lnTo>
                    <a:lnTo>
                      <a:pt x="664" y="46"/>
                    </a:lnTo>
                    <a:lnTo>
                      <a:pt x="673" y="71"/>
                    </a:lnTo>
                    <a:lnTo>
                      <a:pt x="683" y="97"/>
                    </a:lnTo>
                    <a:lnTo>
                      <a:pt x="693" y="125"/>
                    </a:lnTo>
                    <a:lnTo>
                      <a:pt x="705" y="155"/>
                    </a:lnTo>
                    <a:lnTo>
                      <a:pt x="717" y="186"/>
                    </a:lnTo>
                    <a:lnTo>
                      <a:pt x="729" y="218"/>
                    </a:lnTo>
                    <a:lnTo>
                      <a:pt x="740" y="250"/>
                    </a:lnTo>
                    <a:lnTo>
                      <a:pt x="752" y="281"/>
                    </a:lnTo>
                    <a:lnTo>
                      <a:pt x="763" y="310"/>
                    </a:lnTo>
                    <a:lnTo>
                      <a:pt x="774" y="339"/>
                    </a:lnTo>
                    <a:lnTo>
                      <a:pt x="784" y="365"/>
                    </a:lnTo>
                    <a:lnTo>
                      <a:pt x="793" y="387"/>
                    </a:lnTo>
                    <a:lnTo>
                      <a:pt x="800" y="406"/>
                    </a:lnTo>
                    <a:lnTo>
                      <a:pt x="806" y="421"/>
                    </a:lnTo>
                    <a:lnTo>
                      <a:pt x="810" y="431"/>
                    </a:lnTo>
                    <a:lnTo>
                      <a:pt x="775" y="250"/>
                    </a:lnTo>
                    <a:lnTo>
                      <a:pt x="775" y="238"/>
                    </a:lnTo>
                    <a:lnTo>
                      <a:pt x="776" y="225"/>
                    </a:lnTo>
                    <a:lnTo>
                      <a:pt x="781" y="214"/>
                    </a:lnTo>
                    <a:lnTo>
                      <a:pt x="835" y="118"/>
                    </a:lnTo>
                    <a:lnTo>
                      <a:pt x="785" y="28"/>
                    </a:lnTo>
                    <a:lnTo>
                      <a:pt x="783" y="19"/>
                    </a:lnTo>
                    <a:lnTo>
                      <a:pt x="786" y="9"/>
                    </a:lnTo>
                    <a:lnTo>
                      <a:pt x="794" y="2"/>
                    </a:lnTo>
                    <a:lnTo>
                      <a:pt x="803" y="0"/>
                    </a:lnTo>
                    <a:lnTo>
                      <a:pt x="931" y="0"/>
                    </a:lnTo>
                    <a:lnTo>
                      <a:pt x="940" y="2"/>
                    </a:lnTo>
                    <a:lnTo>
                      <a:pt x="947" y="9"/>
                    </a:lnTo>
                    <a:lnTo>
                      <a:pt x="950" y="19"/>
                    </a:lnTo>
                    <a:lnTo>
                      <a:pt x="947" y="28"/>
                    </a:lnTo>
                    <a:lnTo>
                      <a:pt x="902" y="118"/>
                    </a:lnTo>
                    <a:lnTo>
                      <a:pt x="955" y="213"/>
                    </a:lnTo>
                    <a:lnTo>
                      <a:pt x="960" y="225"/>
                    </a:lnTo>
                    <a:lnTo>
                      <a:pt x="961" y="238"/>
                    </a:lnTo>
                    <a:lnTo>
                      <a:pt x="960" y="251"/>
                    </a:lnTo>
                    <a:lnTo>
                      <a:pt x="922" y="431"/>
                    </a:lnTo>
                    <a:lnTo>
                      <a:pt x="926" y="420"/>
                    </a:lnTo>
                    <a:lnTo>
                      <a:pt x="932" y="405"/>
                    </a:lnTo>
                    <a:lnTo>
                      <a:pt x="940" y="385"/>
                    </a:lnTo>
                    <a:lnTo>
                      <a:pt x="949" y="362"/>
                    </a:lnTo>
                    <a:lnTo>
                      <a:pt x="959" y="336"/>
                    </a:lnTo>
                    <a:lnTo>
                      <a:pt x="969" y="306"/>
                    </a:lnTo>
                    <a:lnTo>
                      <a:pt x="981" y="276"/>
                    </a:lnTo>
                    <a:lnTo>
                      <a:pt x="993" y="245"/>
                    </a:lnTo>
                    <a:lnTo>
                      <a:pt x="1005" y="213"/>
                    </a:lnTo>
                    <a:lnTo>
                      <a:pt x="1017" y="181"/>
                    </a:lnTo>
                    <a:lnTo>
                      <a:pt x="1029" y="150"/>
                    </a:lnTo>
                    <a:lnTo>
                      <a:pt x="1041" y="120"/>
                    </a:lnTo>
                    <a:lnTo>
                      <a:pt x="1051" y="92"/>
                    </a:lnTo>
                    <a:lnTo>
                      <a:pt x="1061" y="67"/>
                    </a:lnTo>
                    <a:lnTo>
                      <a:pt x="1070" y="43"/>
                    </a:lnTo>
                    <a:lnTo>
                      <a:pt x="1077" y="24"/>
                    </a:lnTo>
                    <a:lnTo>
                      <a:pt x="1083" y="10"/>
                    </a:lnTo>
                    <a:lnTo>
                      <a:pt x="1086" y="0"/>
                    </a:lnTo>
                    <a:lnTo>
                      <a:pt x="1126" y="2"/>
                    </a:lnTo>
                    <a:lnTo>
                      <a:pt x="1162" y="9"/>
                    </a:lnTo>
                    <a:lnTo>
                      <a:pt x="1196" y="20"/>
                    </a:lnTo>
                    <a:lnTo>
                      <a:pt x="1227" y="34"/>
                    </a:lnTo>
                    <a:lnTo>
                      <a:pt x="1256" y="53"/>
                    </a:lnTo>
                    <a:lnTo>
                      <a:pt x="1282" y="75"/>
                    </a:lnTo>
                    <a:lnTo>
                      <a:pt x="1305" y="100"/>
                    </a:lnTo>
                    <a:lnTo>
                      <a:pt x="1327" y="128"/>
                    </a:lnTo>
                    <a:lnTo>
                      <a:pt x="1347" y="159"/>
                    </a:lnTo>
                    <a:lnTo>
                      <a:pt x="1364" y="193"/>
                    </a:lnTo>
                    <a:lnTo>
                      <a:pt x="1380" y="228"/>
                    </a:lnTo>
                    <a:lnTo>
                      <a:pt x="1394" y="266"/>
                    </a:lnTo>
                    <a:lnTo>
                      <a:pt x="1406" y="300"/>
                    </a:lnTo>
                    <a:lnTo>
                      <a:pt x="1419" y="338"/>
                    </a:lnTo>
                    <a:lnTo>
                      <a:pt x="1433" y="377"/>
                    </a:lnTo>
                    <a:lnTo>
                      <a:pt x="1447" y="418"/>
                    </a:lnTo>
                    <a:lnTo>
                      <a:pt x="1462" y="461"/>
                    </a:lnTo>
                    <a:lnTo>
                      <a:pt x="1478" y="505"/>
                    </a:lnTo>
                    <a:lnTo>
                      <a:pt x="1494" y="550"/>
                    </a:lnTo>
                    <a:lnTo>
                      <a:pt x="1510" y="595"/>
                    </a:lnTo>
                    <a:lnTo>
                      <a:pt x="1526" y="642"/>
                    </a:lnTo>
                    <a:lnTo>
                      <a:pt x="1543" y="688"/>
                    </a:lnTo>
                    <a:lnTo>
                      <a:pt x="1559" y="733"/>
                    </a:lnTo>
                    <a:lnTo>
                      <a:pt x="1575" y="777"/>
                    </a:lnTo>
                    <a:lnTo>
                      <a:pt x="1591" y="821"/>
                    </a:lnTo>
                    <a:lnTo>
                      <a:pt x="1606" y="862"/>
                    </a:lnTo>
                    <a:lnTo>
                      <a:pt x="1620" y="903"/>
                    </a:lnTo>
                    <a:lnTo>
                      <a:pt x="1634" y="941"/>
                    </a:lnTo>
                    <a:lnTo>
                      <a:pt x="1647" y="977"/>
                    </a:lnTo>
                    <a:lnTo>
                      <a:pt x="1659" y="1009"/>
                    </a:lnTo>
                    <a:lnTo>
                      <a:pt x="1670" y="1039"/>
                    </a:lnTo>
                    <a:lnTo>
                      <a:pt x="1679" y="1065"/>
                    </a:lnTo>
                    <a:lnTo>
                      <a:pt x="1687" y="1087"/>
                    </a:lnTo>
                    <a:lnTo>
                      <a:pt x="1694" y="1105"/>
                    </a:lnTo>
                    <a:lnTo>
                      <a:pt x="1699" y="1119"/>
                    </a:lnTo>
                    <a:lnTo>
                      <a:pt x="1702" y="1127"/>
                    </a:lnTo>
                    <a:lnTo>
                      <a:pt x="1703" y="1131"/>
                    </a:lnTo>
                    <a:lnTo>
                      <a:pt x="1710" y="1156"/>
                    </a:lnTo>
                    <a:lnTo>
                      <a:pt x="1711" y="1183"/>
                    </a:lnTo>
                    <a:lnTo>
                      <a:pt x="1707" y="1208"/>
                    </a:lnTo>
                    <a:lnTo>
                      <a:pt x="1699" y="1231"/>
                    </a:lnTo>
                    <a:lnTo>
                      <a:pt x="1686" y="1253"/>
                    </a:lnTo>
                    <a:lnTo>
                      <a:pt x="1670" y="1272"/>
                    </a:lnTo>
                    <a:lnTo>
                      <a:pt x="1649" y="1287"/>
                    </a:lnTo>
                    <a:lnTo>
                      <a:pt x="1625" y="1299"/>
                    </a:lnTo>
                    <a:lnTo>
                      <a:pt x="1600" y="1305"/>
                    </a:lnTo>
                    <a:lnTo>
                      <a:pt x="1574" y="1307"/>
                    </a:lnTo>
                    <a:lnTo>
                      <a:pt x="1549" y="1303"/>
                    </a:lnTo>
                    <a:lnTo>
                      <a:pt x="1526" y="1295"/>
                    </a:lnTo>
                    <a:lnTo>
                      <a:pt x="1504" y="1282"/>
                    </a:lnTo>
                    <a:lnTo>
                      <a:pt x="1485" y="1265"/>
                    </a:lnTo>
                    <a:lnTo>
                      <a:pt x="1470" y="1245"/>
                    </a:lnTo>
                    <a:lnTo>
                      <a:pt x="1458" y="1221"/>
                    </a:lnTo>
                    <a:lnTo>
                      <a:pt x="1457" y="1218"/>
                    </a:lnTo>
                    <a:lnTo>
                      <a:pt x="1454" y="1209"/>
                    </a:lnTo>
                    <a:lnTo>
                      <a:pt x="1449" y="1195"/>
                    </a:lnTo>
                    <a:lnTo>
                      <a:pt x="1442" y="1177"/>
                    </a:lnTo>
                    <a:lnTo>
                      <a:pt x="1434" y="1154"/>
                    </a:lnTo>
                    <a:lnTo>
                      <a:pt x="1424" y="1127"/>
                    </a:lnTo>
                    <a:lnTo>
                      <a:pt x="1413" y="1097"/>
                    </a:lnTo>
                    <a:lnTo>
                      <a:pt x="1401" y="1064"/>
                    </a:lnTo>
                    <a:lnTo>
                      <a:pt x="1388" y="1028"/>
                    </a:lnTo>
                    <a:lnTo>
                      <a:pt x="1374" y="990"/>
                    </a:lnTo>
                    <a:lnTo>
                      <a:pt x="1360" y="949"/>
                    </a:lnTo>
                    <a:lnTo>
                      <a:pt x="1344" y="907"/>
                    </a:lnTo>
                    <a:lnTo>
                      <a:pt x="1328" y="862"/>
                    </a:lnTo>
                    <a:lnTo>
                      <a:pt x="1312" y="817"/>
                    </a:lnTo>
                    <a:lnTo>
                      <a:pt x="1296" y="771"/>
                    </a:lnTo>
                    <a:lnTo>
                      <a:pt x="1279" y="725"/>
                    </a:lnTo>
                    <a:lnTo>
                      <a:pt x="1263" y="679"/>
                    </a:lnTo>
                    <a:lnTo>
                      <a:pt x="1246" y="633"/>
                    </a:lnTo>
                    <a:lnTo>
                      <a:pt x="1230" y="586"/>
                    </a:lnTo>
                    <a:lnTo>
                      <a:pt x="1214" y="542"/>
                    </a:lnTo>
                    <a:lnTo>
                      <a:pt x="1199" y="499"/>
                    </a:lnTo>
                    <a:lnTo>
                      <a:pt x="1200" y="504"/>
                    </a:lnTo>
                    <a:lnTo>
                      <a:pt x="1200" y="508"/>
                    </a:lnTo>
                    <a:lnTo>
                      <a:pt x="1200" y="511"/>
                    </a:lnTo>
                    <a:lnTo>
                      <a:pt x="1201" y="514"/>
                    </a:lnTo>
                    <a:lnTo>
                      <a:pt x="1201" y="517"/>
                    </a:lnTo>
                    <a:lnTo>
                      <a:pt x="1201" y="520"/>
                    </a:lnTo>
                    <a:lnTo>
                      <a:pt x="1202" y="524"/>
                    </a:lnTo>
                    <a:lnTo>
                      <a:pt x="1202" y="528"/>
                    </a:lnTo>
                    <a:lnTo>
                      <a:pt x="1203" y="533"/>
                    </a:lnTo>
                    <a:lnTo>
                      <a:pt x="1204" y="539"/>
                    </a:lnTo>
                    <a:lnTo>
                      <a:pt x="1206" y="546"/>
                    </a:lnTo>
                    <a:lnTo>
                      <a:pt x="1207" y="555"/>
                    </a:lnTo>
                    <a:lnTo>
                      <a:pt x="1209" y="565"/>
                    </a:lnTo>
                    <a:lnTo>
                      <a:pt x="1211" y="578"/>
                    </a:lnTo>
                    <a:lnTo>
                      <a:pt x="1214" y="592"/>
                    </a:lnTo>
                    <a:lnTo>
                      <a:pt x="1217" y="610"/>
                    </a:lnTo>
                    <a:lnTo>
                      <a:pt x="1221" y="629"/>
                    </a:lnTo>
                    <a:lnTo>
                      <a:pt x="1225" y="652"/>
                    </a:lnTo>
                    <a:lnTo>
                      <a:pt x="1230" y="677"/>
                    </a:lnTo>
                    <a:lnTo>
                      <a:pt x="1236" y="705"/>
                    </a:lnTo>
                    <a:lnTo>
                      <a:pt x="1242" y="737"/>
                    </a:lnTo>
                    <a:lnTo>
                      <a:pt x="1249" y="773"/>
                    </a:lnTo>
                    <a:lnTo>
                      <a:pt x="1256" y="812"/>
                    </a:lnTo>
                    <a:lnTo>
                      <a:pt x="1265" y="856"/>
                    </a:lnTo>
                    <a:lnTo>
                      <a:pt x="1274" y="905"/>
                    </a:lnTo>
                    <a:lnTo>
                      <a:pt x="1284" y="958"/>
                    </a:lnTo>
                    <a:lnTo>
                      <a:pt x="1296" y="1015"/>
                    </a:lnTo>
                    <a:lnTo>
                      <a:pt x="1308" y="1077"/>
                    </a:lnTo>
                    <a:lnTo>
                      <a:pt x="1321" y="1145"/>
                    </a:lnTo>
                    <a:lnTo>
                      <a:pt x="1335" y="1219"/>
                    </a:lnTo>
                    <a:lnTo>
                      <a:pt x="1350" y="1298"/>
                    </a:lnTo>
                    <a:lnTo>
                      <a:pt x="1367" y="1382"/>
                    </a:lnTo>
                    <a:lnTo>
                      <a:pt x="1384" y="1474"/>
                    </a:lnTo>
                    <a:lnTo>
                      <a:pt x="1385" y="1490"/>
                    </a:lnTo>
                    <a:lnTo>
                      <a:pt x="1383" y="1506"/>
                    </a:lnTo>
                    <a:lnTo>
                      <a:pt x="1378" y="1521"/>
                    </a:lnTo>
                    <a:lnTo>
                      <a:pt x="1369" y="1534"/>
                    </a:lnTo>
                    <a:lnTo>
                      <a:pt x="1357" y="1545"/>
                    </a:lnTo>
                    <a:lnTo>
                      <a:pt x="1344" y="1554"/>
                    </a:lnTo>
                    <a:lnTo>
                      <a:pt x="1329" y="1559"/>
                    </a:lnTo>
                    <a:lnTo>
                      <a:pt x="1313" y="1561"/>
                    </a:lnTo>
                    <a:lnTo>
                      <a:pt x="1214" y="1561"/>
                    </a:lnTo>
                    <a:lnTo>
                      <a:pt x="1214" y="2510"/>
                    </a:lnTo>
                    <a:lnTo>
                      <a:pt x="1211" y="2539"/>
                    </a:lnTo>
                    <a:lnTo>
                      <a:pt x="1204" y="2565"/>
                    </a:lnTo>
                    <a:lnTo>
                      <a:pt x="1192" y="2590"/>
                    </a:lnTo>
                    <a:lnTo>
                      <a:pt x="1177" y="2611"/>
                    </a:lnTo>
                    <a:lnTo>
                      <a:pt x="1158" y="2630"/>
                    </a:lnTo>
                    <a:lnTo>
                      <a:pt x="1136" y="2646"/>
                    </a:lnTo>
                    <a:lnTo>
                      <a:pt x="1112" y="2657"/>
                    </a:lnTo>
                    <a:lnTo>
                      <a:pt x="1085" y="2665"/>
                    </a:lnTo>
                    <a:lnTo>
                      <a:pt x="1057" y="2667"/>
                    </a:lnTo>
                    <a:lnTo>
                      <a:pt x="1029" y="2665"/>
                    </a:lnTo>
                    <a:lnTo>
                      <a:pt x="1002" y="2657"/>
                    </a:lnTo>
                    <a:lnTo>
                      <a:pt x="978" y="2646"/>
                    </a:lnTo>
                    <a:lnTo>
                      <a:pt x="956" y="2630"/>
                    </a:lnTo>
                    <a:lnTo>
                      <a:pt x="937" y="2611"/>
                    </a:lnTo>
                    <a:lnTo>
                      <a:pt x="922" y="2590"/>
                    </a:lnTo>
                    <a:lnTo>
                      <a:pt x="910" y="2565"/>
                    </a:lnTo>
                    <a:lnTo>
                      <a:pt x="903" y="2539"/>
                    </a:lnTo>
                    <a:lnTo>
                      <a:pt x="901" y="2510"/>
                    </a:lnTo>
                    <a:lnTo>
                      <a:pt x="901" y="1561"/>
                    </a:lnTo>
                    <a:lnTo>
                      <a:pt x="833" y="1561"/>
                    </a:lnTo>
                    <a:lnTo>
                      <a:pt x="833" y="2510"/>
                    </a:lnTo>
                    <a:lnTo>
                      <a:pt x="830" y="2539"/>
                    </a:lnTo>
                    <a:lnTo>
                      <a:pt x="823" y="2565"/>
                    </a:lnTo>
                    <a:lnTo>
                      <a:pt x="812" y="2590"/>
                    </a:lnTo>
                    <a:lnTo>
                      <a:pt x="796" y="2611"/>
                    </a:lnTo>
                    <a:lnTo>
                      <a:pt x="776" y="2630"/>
                    </a:lnTo>
                    <a:lnTo>
                      <a:pt x="754" y="2646"/>
                    </a:lnTo>
                    <a:lnTo>
                      <a:pt x="730" y="2657"/>
                    </a:lnTo>
                    <a:lnTo>
                      <a:pt x="704" y="2665"/>
                    </a:lnTo>
                    <a:lnTo>
                      <a:pt x="676" y="2667"/>
                    </a:lnTo>
                    <a:lnTo>
                      <a:pt x="647" y="2665"/>
                    </a:lnTo>
                    <a:lnTo>
                      <a:pt x="621" y="2657"/>
                    </a:lnTo>
                    <a:lnTo>
                      <a:pt x="597" y="2646"/>
                    </a:lnTo>
                    <a:lnTo>
                      <a:pt x="575" y="2630"/>
                    </a:lnTo>
                    <a:lnTo>
                      <a:pt x="556" y="2611"/>
                    </a:lnTo>
                    <a:lnTo>
                      <a:pt x="540" y="2590"/>
                    </a:lnTo>
                    <a:lnTo>
                      <a:pt x="529" y="2565"/>
                    </a:lnTo>
                    <a:lnTo>
                      <a:pt x="522" y="2539"/>
                    </a:lnTo>
                    <a:lnTo>
                      <a:pt x="519" y="2510"/>
                    </a:lnTo>
                    <a:lnTo>
                      <a:pt x="519" y="1561"/>
                    </a:lnTo>
                    <a:lnTo>
                      <a:pt x="447" y="1561"/>
                    </a:lnTo>
                    <a:lnTo>
                      <a:pt x="447" y="1546"/>
                    </a:lnTo>
                    <a:lnTo>
                      <a:pt x="444" y="1514"/>
                    </a:lnTo>
                    <a:lnTo>
                      <a:pt x="437" y="1484"/>
                    </a:lnTo>
                    <a:lnTo>
                      <a:pt x="424" y="1456"/>
                    </a:lnTo>
                    <a:lnTo>
                      <a:pt x="408" y="1429"/>
                    </a:lnTo>
                    <a:lnTo>
                      <a:pt x="388" y="1406"/>
                    </a:lnTo>
                    <a:lnTo>
                      <a:pt x="365" y="1386"/>
                    </a:lnTo>
                    <a:lnTo>
                      <a:pt x="382" y="1299"/>
                    </a:lnTo>
                    <a:lnTo>
                      <a:pt x="398" y="1218"/>
                    </a:lnTo>
                    <a:lnTo>
                      <a:pt x="412" y="1141"/>
                    </a:lnTo>
                    <a:lnTo>
                      <a:pt x="426" y="1072"/>
                    </a:lnTo>
                    <a:lnTo>
                      <a:pt x="438" y="1008"/>
                    </a:lnTo>
                    <a:lnTo>
                      <a:pt x="450" y="950"/>
                    </a:lnTo>
                    <a:lnTo>
                      <a:pt x="460" y="896"/>
                    </a:lnTo>
                    <a:lnTo>
                      <a:pt x="469" y="847"/>
                    </a:lnTo>
                    <a:lnTo>
                      <a:pt x="478" y="803"/>
                    </a:lnTo>
                    <a:lnTo>
                      <a:pt x="486" y="763"/>
                    </a:lnTo>
                    <a:lnTo>
                      <a:pt x="493" y="727"/>
                    </a:lnTo>
                    <a:lnTo>
                      <a:pt x="499" y="696"/>
                    </a:lnTo>
                    <a:lnTo>
                      <a:pt x="504" y="667"/>
                    </a:lnTo>
                    <a:lnTo>
                      <a:pt x="509" y="643"/>
                    </a:lnTo>
                    <a:lnTo>
                      <a:pt x="513" y="621"/>
                    </a:lnTo>
                    <a:lnTo>
                      <a:pt x="517" y="601"/>
                    </a:lnTo>
                    <a:lnTo>
                      <a:pt x="520" y="585"/>
                    </a:lnTo>
                    <a:lnTo>
                      <a:pt x="522" y="571"/>
                    </a:lnTo>
                    <a:lnTo>
                      <a:pt x="525" y="560"/>
                    </a:lnTo>
                    <a:lnTo>
                      <a:pt x="526" y="550"/>
                    </a:lnTo>
                    <a:lnTo>
                      <a:pt x="528" y="542"/>
                    </a:lnTo>
                    <a:lnTo>
                      <a:pt x="529" y="535"/>
                    </a:lnTo>
                    <a:lnTo>
                      <a:pt x="530" y="530"/>
                    </a:lnTo>
                    <a:lnTo>
                      <a:pt x="530" y="525"/>
                    </a:lnTo>
                    <a:lnTo>
                      <a:pt x="531" y="522"/>
                    </a:lnTo>
                    <a:lnTo>
                      <a:pt x="531" y="518"/>
                    </a:lnTo>
                    <a:lnTo>
                      <a:pt x="532" y="515"/>
                    </a:lnTo>
                    <a:lnTo>
                      <a:pt x="532" y="512"/>
                    </a:lnTo>
                    <a:lnTo>
                      <a:pt x="533" y="508"/>
                    </a:lnTo>
                    <a:lnTo>
                      <a:pt x="533" y="504"/>
                    </a:lnTo>
                    <a:lnTo>
                      <a:pt x="534" y="499"/>
                    </a:lnTo>
                    <a:lnTo>
                      <a:pt x="518" y="542"/>
                    </a:lnTo>
                    <a:lnTo>
                      <a:pt x="503" y="586"/>
                    </a:lnTo>
                    <a:lnTo>
                      <a:pt x="486" y="633"/>
                    </a:lnTo>
                    <a:lnTo>
                      <a:pt x="470" y="679"/>
                    </a:lnTo>
                    <a:lnTo>
                      <a:pt x="453" y="725"/>
                    </a:lnTo>
                    <a:lnTo>
                      <a:pt x="437" y="771"/>
                    </a:lnTo>
                    <a:lnTo>
                      <a:pt x="420" y="817"/>
                    </a:lnTo>
                    <a:lnTo>
                      <a:pt x="404" y="862"/>
                    </a:lnTo>
                    <a:lnTo>
                      <a:pt x="388" y="907"/>
                    </a:lnTo>
                    <a:lnTo>
                      <a:pt x="373" y="949"/>
                    </a:lnTo>
                    <a:lnTo>
                      <a:pt x="358" y="990"/>
                    </a:lnTo>
                    <a:lnTo>
                      <a:pt x="344" y="1028"/>
                    </a:lnTo>
                    <a:lnTo>
                      <a:pt x="331" y="1064"/>
                    </a:lnTo>
                    <a:lnTo>
                      <a:pt x="319" y="1097"/>
                    </a:lnTo>
                    <a:lnTo>
                      <a:pt x="308" y="1127"/>
                    </a:lnTo>
                    <a:lnTo>
                      <a:pt x="299" y="1154"/>
                    </a:lnTo>
                    <a:lnTo>
                      <a:pt x="291" y="1177"/>
                    </a:lnTo>
                    <a:lnTo>
                      <a:pt x="284" y="1195"/>
                    </a:lnTo>
                    <a:lnTo>
                      <a:pt x="279" y="1209"/>
                    </a:lnTo>
                    <a:lnTo>
                      <a:pt x="276" y="1218"/>
                    </a:lnTo>
                    <a:lnTo>
                      <a:pt x="274" y="1221"/>
                    </a:lnTo>
                    <a:lnTo>
                      <a:pt x="266" y="1240"/>
                    </a:lnTo>
                    <a:lnTo>
                      <a:pt x="255" y="1256"/>
                    </a:lnTo>
                    <a:lnTo>
                      <a:pt x="242" y="1270"/>
                    </a:lnTo>
                    <a:lnTo>
                      <a:pt x="228" y="1283"/>
                    </a:lnTo>
                    <a:lnTo>
                      <a:pt x="228" y="1493"/>
                    </a:lnTo>
                    <a:lnTo>
                      <a:pt x="250" y="1493"/>
                    </a:lnTo>
                    <a:lnTo>
                      <a:pt x="267" y="1495"/>
                    </a:lnTo>
                    <a:lnTo>
                      <a:pt x="282" y="1503"/>
                    </a:lnTo>
                    <a:lnTo>
                      <a:pt x="294" y="1515"/>
                    </a:lnTo>
                    <a:lnTo>
                      <a:pt x="301" y="1529"/>
                    </a:lnTo>
                    <a:lnTo>
                      <a:pt x="304" y="1546"/>
                    </a:lnTo>
                    <a:lnTo>
                      <a:pt x="304" y="2067"/>
                    </a:lnTo>
                    <a:lnTo>
                      <a:pt x="301" y="2084"/>
                    </a:lnTo>
                    <a:lnTo>
                      <a:pt x="294" y="2099"/>
                    </a:lnTo>
                    <a:lnTo>
                      <a:pt x="282" y="2111"/>
                    </a:lnTo>
                    <a:lnTo>
                      <a:pt x="267" y="2118"/>
                    </a:lnTo>
                    <a:lnTo>
                      <a:pt x="250" y="2121"/>
                    </a:lnTo>
                    <a:lnTo>
                      <a:pt x="54" y="2121"/>
                    </a:lnTo>
                    <a:lnTo>
                      <a:pt x="37" y="2118"/>
                    </a:lnTo>
                    <a:lnTo>
                      <a:pt x="22" y="2111"/>
                    </a:lnTo>
                    <a:lnTo>
                      <a:pt x="10" y="2099"/>
                    </a:lnTo>
                    <a:lnTo>
                      <a:pt x="3" y="2084"/>
                    </a:lnTo>
                    <a:lnTo>
                      <a:pt x="0" y="2067"/>
                    </a:lnTo>
                    <a:lnTo>
                      <a:pt x="0" y="1546"/>
                    </a:lnTo>
                    <a:lnTo>
                      <a:pt x="3" y="1529"/>
                    </a:lnTo>
                    <a:lnTo>
                      <a:pt x="10" y="1515"/>
                    </a:lnTo>
                    <a:lnTo>
                      <a:pt x="22" y="1503"/>
                    </a:lnTo>
                    <a:lnTo>
                      <a:pt x="37" y="1495"/>
                    </a:lnTo>
                    <a:lnTo>
                      <a:pt x="54" y="1493"/>
                    </a:lnTo>
                    <a:lnTo>
                      <a:pt x="76" y="1493"/>
                    </a:lnTo>
                    <a:lnTo>
                      <a:pt x="76" y="1282"/>
                    </a:lnTo>
                    <a:lnTo>
                      <a:pt x="57" y="1266"/>
                    </a:lnTo>
                    <a:lnTo>
                      <a:pt x="43" y="1247"/>
                    </a:lnTo>
                    <a:lnTo>
                      <a:pt x="32" y="1226"/>
                    </a:lnTo>
                    <a:lnTo>
                      <a:pt x="24" y="1204"/>
                    </a:lnTo>
                    <a:lnTo>
                      <a:pt x="22" y="1180"/>
                    </a:lnTo>
                    <a:lnTo>
                      <a:pt x="23" y="1155"/>
                    </a:lnTo>
                    <a:lnTo>
                      <a:pt x="29" y="1131"/>
                    </a:lnTo>
                    <a:lnTo>
                      <a:pt x="31" y="1127"/>
                    </a:lnTo>
                    <a:lnTo>
                      <a:pt x="34" y="1119"/>
                    </a:lnTo>
                    <a:lnTo>
                      <a:pt x="39" y="1105"/>
                    </a:lnTo>
                    <a:lnTo>
                      <a:pt x="45" y="1087"/>
                    </a:lnTo>
                    <a:lnTo>
                      <a:pt x="53" y="1065"/>
                    </a:lnTo>
                    <a:lnTo>
                      <a:pt x="63" y="1039"/>
                    </a:lnTo>
                    <a:lnTo>
                      <a:pt x="74" y="1009"/>
                    </a:lnTo>
                    <a:lnTo>
                      <a:pt x="85" y="977"/>
                    </a:lnTo>
                    <a:lnTo>
                      <a:pt x="98" y="941"/>
                    </a:lnTo>
                    <a:lnTo>
                      <a:pt x="112" y="903"/>
                    </a:lnTo>
                    <a:lnTo>
                      <a:pt x="127" y="862"/>
                    </a:lnTo>
                    <a:lnTo>
                      <a:pt x="142" y="821"/>
                    </a:lnTo>
                    <a:lnTo>
                      <a:pt x="157" y="777"/>
                    </a:lnTo>
                    <a:lnTo>
                      <a:pt x="173" y="733"/>
                    </a:lnTo>
                    <a:lnTo>
                      <a:pt x="190" y="688"/>
                    </a:lnTo>
                    <a:lnTo>
                      <a:pt x="206" y="642"/>
                    </a:lnTo>
                    <a:lnTo>
                      <a:pt x="222" y="595"/>
                    </a:lnTo>
                    <a:lnTo>
                      <a:pt x="239" y="550"/>
                    </a:lnTo>
                    <a:lnTo>
                      <a:pt x="255" y="505"/>
                    </a:lnTo>
                    <a:lnTo>
                      <a:pt x="270" y="461"/>
                    </a:lnTo>
                    <a:lnTo>
                      <a:pt x="286" y="418"/>
                    </a:lnTo>
                    <a:lnTo>
                      <a:pt x="300" y="377"/>
                    </a:lnTo>
                    <a:lnTo>
                      <a:pt x="314" y="338"/>
                    </a:lnTo>
                    <a:lnTo>
                      <a:pt x="327" y="300"/>
                    </a:lnTo>
                    <a:lnTo>
                      <a:pt x="338" y="266"/>
                    </a:lnTo>
                    <a:lnTo>
                      <a:pt x="352" y="228"/>
                    </a:lnTo>
                    <a:lnTo>
                      <a:pt x="368" y="193"/>
                    </a:lnTo>
                    <a:lnTo>
                      <a:pt x="386" y="159"/>
                    </a:lnTo>
                    <a:lnTo>
                      <a:pt x="406" y="128"/>
                    </a:lnTo>
                    <a:lnTo>
                      <a:pt x="427" y="100"/>
                    </a:lnTo>
                    <a:lnTo>
                      <a:pt x="451" y="75"/>
                    </a:lnTo>
                    <a:lnTo>
                      <a:pt x="477" y="52"/>
                    </a:lnTo>
                    <a:lnTo>
                      <a:pt x="505" y="34"/>
                    </a:lnTo>
                    <a:lnTo>
                      <a:pt x="537" y="20"/>
                    </a:lnTo>
                    <a:lnTo>
                      <a:pt x="570" y="9"/>
                    </a:lnTo>
                    <a:lnTo>
                      <a:pt x="607" y="2"/>
                    </a:lnTo>
                    <a:lnTo>
                      <a:pt x="6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9" name="Group 68"/>
            <p:cNvGrpSpPr/>
            <p:nvPr/>
          </p:nvGrpSpPr>
          <p:grpSpPr>
            <a:xfrm>
              <a:off x="4154488" y="6123781"/>
              <a:ext cx="285751" cy="290513"/>
              <a:chOff x="4154488" y="6124575"/>
              <a:chExt cx="285751" cy="290513"/>
            </a:xfrm>
            <a:solidFill>
              <a:schemeClr val="tx1">
                <a:lumMod val="65000"/>
                <a:lumOff val="35000"/>
              </a:schemeClr>
            </a:solidFill>
          </p:grpSpPr>
          <p:sp>
            <p:nvSpPr>
              <p:cNvPr id="70" name="Freeform 1326"/>
              <p:cNvSpPr>
                <a:spLocks/>
              </p:cNvSpPr>
              <p:nvPr/>
            </p:nvSpPr>
            <p:spPr bwMode="auto">
              <a:xfrm>
                <a:off x="4352926" y="6176963"/>
                <a:ext cx="87313" cy="217488"/>
              </a:xfrm>
              <a:custGeom>
                <a:avLst/>
                <a:gdLst>
                  <a:gd name="T0" fmla="*/ 591 w 981"/>
                  <a:gd name="T1" fmla="*/ 0 h 2474"/>
                  <a:gd name="T2" fmla="*/ 668 w 981"/>
                  <a:gd name="T3" fmla="*/ 0 h 2474"/>
                  <a:gd name="T4" fmla="*/ 730 w 981"/>
                  <a:gd name="T5" fmla="*/ 3 h 2474"/>
                  <a:gd name="T6" fmla="*/ 844 w 981"/>
                  <a:gd name="T7" fmla="*/ 46 h 2474"/>
                  <a:gd name="T8" fmla="*/ 929 w 981"/>
                  <a:gd name="T9" fmla="*/ 131 h 2474"/>
                  <a:gd name="T10" fmla="*/ 973 w 981"/>
                  <a:gd name="T11" fmla="*/ 244 h 2474"/>
                  <a:gd name="T12" fmla="*/ 979 w 981"/>
                  <a:gd name="T13" fmla="*/ 1203 h 2474"/>
                  <a:gd name="T14" fmla="*/ 946 w 981"/>
                  <a:gd name="T15" fmla="*/ 1264 h 2474"/>
                  <a:gd name="T16" fmla="*/ 884 w 981"/>
                  <a:gd name="T17" fmla="*/ 1297 h 2474"/>
                  <a:gd name="T18" fmla="*/ 835 w 981"/>
                  <a:gd name="T19" fmla="*/ 1298 h 2474"/>
                  <a:gd name="T20" fmla="*/ 773 w 981"/>
                  <a:gd name="T21" fmla="*/ 1265 h 2474"/>
                  <a:gd name="T22" fmla="*/ 740 w 981"/>
                  <a:gd name="T23" fmla="*/ 1204 h 2474"/>
                  <a:gd name="T24" fmla="*/ 733 w 981"/>
                  <a:gd name="T25" fmla="*/ 287 h 2474"/>
                  <a:gd name="T26" fmla="*/ 717 w 981"/>
                  <a:gd name="T27" fmla="*/ 263 h 2474"/>
                  <a:gd name="T28" fmla="*/ 688 w 981"/>
                  <a:gd name="T29" fmla="*/ 269 h 2474"/>
                  <a:gd name="T30" fmla="*/ 681 w 981"/>
                  <a:gd name="T31" fmla="*/ 359 h 2474"/>
                  <a:gd name="T32" fmla="*/ 681 w 981"/>
                  <a:gd name="T33" fmla="*/ 546 h 2474"/>
                  <a:gd name="T34" fmla="*/ 681 w 981"/>
                  <a:gd name="T35" fmla="*/ 688 h 2474"/>
                  <a:gd name="T36" fmla="*/ 681 w 981"/>
                  <a:gd name="T37" fmla="*/ 794 h 2474"/>
                  <a:gd name="T38" fmla="*/ 681 w 981"/>
                  <a:gd name="T39" fmla="*/ 871 h 2474"/>
                  <a:gd name="T40" fmla="*/ 682 w 981"/>
                  <a:gd name="T41" fmla="*/ 930 h 2474"/>
                  <a:gd name="T42" fmla="*/ 682 w 981"/>
                  <a:gd name="T43" fmla="*/ 974 h 2474"/>
                  <a:gd name="T44" fmla="*/ 682 w 981"/>
                  <a:gd name="T45" fmla="*/ 1014 h 2474"/>
                  <a:gd name="T46" fmla="*/ 682 w 981"/>
                  <a:gd name="T47" fmla="*/ 1057 h 2474"/>
                  <a:gd name="T48" fmla="*/ 683 w 981"/>
                  <a:gd name="T49" fmla="*/ 1110 h 2474"/>
                  <a:gd name="T50" fmla="*/ 683 w 981"/>
                  <a:gd name="T51" fmla="*/ 1183 h 2474"/>
                  <a:gd name="T52" fmla="*/ 683 w 981"/>
                  <a:gd name="T53" fmla="*/ 1283 h 2474"/>
                  <a:gd name="T54" fmla="*/ 683 w 981"/>
                  <a:gd name="T55" fmla="*/ 1416 h 2474"/>
                  <a:gd name="T56" fmla="*/ 683 w 981"/>
                  <a:gd name="T57" fmla="*/ 1592 h 2474"/>
                  <a:gd name="T58" fmla="*/ 683 w 981"/>
                  <a:gd name="T59" fmla="*/ 1819 h 2474"/>
                  <a:gd name="T60" fmla="*/ 684 w 981"/>
                  <a:gd name="T61" fmla="*/ 2103 h 2474"/>
                  <a:gd name="T62" fmla="*/ 681 w 981"/>
                  <a:gd name="T63" fmla="*/ 2358 h 2474"/>
                  <a:gd name="T64" fmla="*/ 641 w 981"/>
                  <a:gd name="T65" fmla="*/ 2431 h 2474"/>
                  <a:gd name="T66" fmla="*/ 567 w 981"/>
                  <a:gd name="T67" fmla="*/ 2471 h 2474"/>
                  <a:gd name="T68" fmla="*/ 480 w 981"/>
                  <a:gd name="T69" fmla="*/ 2462 h 2474"/>
                  <a:gd name="T70" fmla="*/ 416 w 981"/>
                  <a:gd name="T71" fmla="*/ 2410 h 2474"/>
                  <a:gd name="T72" fmla="*/ 391 w 981"/>
                  <a:gd name="T73" fmla="*/ 2328 h 2474"/>
                  <a:gd name="T74" fmla="*/ 381 w 981"/>
                  <a:gd name="T75" fmla="*/ 1172 h 2474"/>
                  <a:gd name="T76" fmla="*/ 347 w 981"/>
                  <a:gd name="T77" fmla="*/ 1166 h 2474"/>
                  <a:gd name="T78" fmla="*/ 328 w 981"/>
                  <a:gd name="T79" fmla="*/ 1194 h 2474"/>
                  <a:gd name="T80" fmla="*/ 316 w 981"/>
                  <a:gd name="T81" fmla="*/ 2385 h 2474"/>
                  <a:gd name="T82" fmla="*/ 263 w 981"/>
                  <a:gd name="T83" fmla="*/ 2449 h 2474"/>
                  <a:gd name="T84" fmla="*/ 181 w 981"/>
                  <a:gd name="T85" fmla="*/ 2474 h 2474"/>
                  <a:gd name="T86" fmla="*/ 99 w 981"/>
                  <a:gd name="T87" fmla="*/ 2449 h 2474"/>
                  <a:gd name="T88" fmla="*/ 46 w 981"/>
                  <a:gd name="T89" fmla="*/ 2385 h 2474"/>
                  <a:gd name="T90" fmla="*/ 34 w 981"/>
                  <a:gd name="T91" fmla="*/ 1555 h 2474"/>
                  <a:gd name="T92" fmla="*/ 116 w 981"/>
                  <a:gd name="T93" fmla="*/ 1485 h 2474"/>
                  <a:gd name="T94" fmla="*/ 165 w 981"/>
                  <a:gd name="T95" fmla="*/ 1388 h 2474"/>
                  <a:gd name="T96" fmla="*/ 170 w 981"/>
                  <a:gd name="T97" fmla="*/ 352 h 2474"/>
                  <a:gd name="T98" fmla="*/ 144 w 981"/>
                  <a:gd name="T99" fmla="*/ 201 h 2474"/>
                  <a:gd name="T100" fmla="*/ 71 w 981"/>
                  <a:gd name="T101" fmla="*/ 71 h 2474"/>
                  <a:gd name="T102" fmla="*/ 7 w 981"/>
                  <a:gd name="T103" fmla="*/ 1 h 2474"/>
                  <a:gd name="T104" fmla="*/ 67 w 981"/>
                  <a:gd name="T105" fmla="*/ 1 h 2474"/>
                  <a:gd name="T106" fmla="*/ 170 w 981"/>
                  <a:gd name="T107" fmla="*/ 0 h 2474"/>
                  <a:gd name="T108" fmla="*/ 299 w 981"/>
                  <a:gd name="T109" fmla="*/ 0 h 2474"/>
                  <a:gd name="T110" fmla="*/ 435 w 981"/>
                  <a:gd name="T111" fmla="*/ 0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81" h="2474">
                    <a:moveTo>
                      <a:pt x="519" y="0"/>
                    </a:moveTo>
                    <a:lnTo>
                      <a:pt x="557" y="0"/>
                    </a:lnTo>
                    <a:lnTo>
                      <a:pt x="591" y="0"/>
                    </a:lnTo>
                    <a:lnTo>
                      <a:pt x="623" y="0"/>
                    </a:lnTo>
                    <a:lnTo>
                      <a:pt x="648" y="0"/>
                    </a:lnTo>
                    <a:lnTo>
                      <a:pt x="668" y="0"/>
                    </a:lnTo>
                    <a:lnTo>
                      <a:pt x="681" y="0"/>
                    </a:lnTo>
                    <a:lnTo>
                      <a:pt x="687" y="0"/>
                    </a:lnTo>
                    <a:lnTo>
                      <a:pt x="730" y="3"/>
                    </a:lnTo>
                    <a:lnTo>
                      <a:pt x="770" y="12"/>
                    </a:lnTo>
                    <a:lnTo>
                      <a:pt x="808" y="26"/>
                    </a:lnTo>
                    <a:lnTo>
                      <a:pt x="844" y="46"/>
                    </a:lnTo>
                    <a:lnTo>
                      <a:pt x="876" y="70"/>
                    </a:lnTo>
                    <a:lnTo>
                      <a:pt x="905" y="99"/>
                    </a:lnTo>
                    <a:lnTo>
                      <a:pt x="929" y="131"/>
                    </a:lnTo>
                    <a:lnTo>
                      <a:pt x="949" y="166"/>
                    </a:lnTo>
                    <a:lnTo>
                      <a:pt x="964" y="203"/>
                    </a:lnTo>
                    <a:lnTo>
                      <a:pt x="973" y="244"/>
                    </a:lnTo>
                    <a:lnTo>
                      <a:pt x="976" y="286"/>
                    </a:lnTo>
                    <a:lnTo>
                      <a:pt x="981" y="1177"/>
                    </a:lnTo>
                    <a:lnTo>
                      <a:pt x="979" y="1203"/>
                    </a:lnTo>
                    <a:lnTo>
                      <a:pt x="972" y="1226"/>
                    </a:lnTo>
                    <a:lnTo>
                      <a:pt x="961" y="1246"/>
                    </a:lnTo>
                    <a:lnTo>
                      <a:pt x="946" y="1264"/>
                    </a:lnTo>
                    <a:lnTo>
                      <a:pt x="927" y="1279"/>
                    </a:lnTo>
                    <a:lnTo>
                      <a:pt x="907" y="1290"/>
                    </a:lnTo>
                    <a:lnTo>
                      <a:pt x="884" y="1297"/>
                    </a:lnTo>
                    <a:lnTo>
                      <a:pt x="860" y="1300"/>
                    </a:lnTo>
                    <a:lnTo>
                      <a:pt x="859" y="1300"/>
                    </a:lnTo>
                    <a:lnTo>
                      <a:pt x="835" y="1298"/>
                    </a:lnTo>
                    <a:lnTo>
                      <a:pt x="811" y="1291"/>
                    </a:lnTo>
                    <a:lnTo>
                      <a:pt x="791" y="1279"/>
                    </a:lnTo>
                    <a:lnTo>
                      <a:pt x="773" y="1265"/>
                    </a:lnTo>
                    <a:lnTo>
                      <a:pt x="758" y="1247"/>
                    </a:lnTo>
                    <a:lnTo>
                      <a:pt x="747" y="1227"/>
                    </a:lnTo>
                    <a:lnTo>
                      <a:pt x="740" y="1204"/>
                    </a:lnTo>
                    <a:lnTo>
                      <a:pt x="737" y="1179"/>
                    </a:lnTo>
                    <a:lnTo>
                      <a:pt x="733" y="287"/>
                    </a:lnTo>
                    <a:lnTo>
                      <a:pt x="733" y="287"/>
                    </a:lnTo>
                    <a:lnTo>
                      <a:pt x="731" y="277"/>
                    </a:lnTo>
                    <a:lnTo>
                      <a:pt x="725" y="269"/>
                    </a:lnTo>
                    <a:lnTo>
                      <a:pt x="717" y="263"/>
                    </a:lnTo>
                    <a:lnTo>
                      <a:pt x="706" y="261"/>
                    </a:lnTo>
                    <a:lnTo>
                      <a:pt x="696" y="263"/>
                    </a:lnTo>
                    <a:lnTo>
                      <a:pt x="688" y="269"/>
                    </a:lnTo>
                    <a:lnTo>
                      <a:pt x="683" y="277"/>
                    </a:lnTo>
                    <a:lnTo>
                      <a:pt x="681" y="287"/>
                    </a:lnTo>
                    <a:lnTo>
                      <a:pt x="681" y="359"/>
                    </a:lnTo>
                    <a:lnTo>
                      <a:pt x="681" y="428"/>
                    </a:lnTo>
                    <a:lnTo>
                      <a:pt x="681" y="489"/>
                    </a:lnTo>
                    <a:lnTo>
                      <a:pt x="681" y="546"/>
                    </a:lnTo>
                    <a:lnTo>
                      <a:pt x="681" y="598"/>
                    </a:lnTo>
                    <a:lnTo>
                      <a:pt x="681" y="645"/>
                    </a:lnTo>
                    <a:lnTo>
                      <a:pt x="681" y="688"/>
                    </a:lnTo>
                    <a:lnTo>
                      <a:pt x="681" y="727"/>
                    </a:lnTo>
                    <a:lnTo>
                      <a:pt x="681" y="762"/>
                    </a:lnTo>
                    <a:lnTo>
                      <a:pt x="681" y="794"/>
                    </a:lnTo>
                    <a:lnTo>
                      <a:pt x="681" y="823"/>
                    </a:lnTo>
                    <a:lnTo>
                      <a:pt x="681" y="848"/>
                    </a:lnTo>
                    <a:lnTo>
                      <a:pt x="681" y="871"/>
                    </a:lnTo>
                    <a:lnTo>
                      <a:pt x="681" y="892"/>
                    </a:lnTo>
                    <a:lnTo>
                      <a:pt x="682" y="911"/>
                    </a:lnTo>
                    <a:lnTo>
                      <a:pt x="682" y="930"/>
                    </a:lnTo>
                    <a:lnTo>
                      <a:pt x="682" y="945"/>
                    </a:lnTo>
                    <a:lnTo>
                      <a:pt x="682" y="960"/>
                    </a:lnTo>
                    <a:lnTo>
                      <a:pt x="682" y="974"/>
                    </a:lnTo>
                    <a:lnTo>
                      <a:pt x="682" y="987"/>
                    </a:lnTo>
                    <a:lnTo>
                      <a:pt x="682" y="1001"/>
                    </a:lnTo>
                    <a:lnTo>
                      <a:pt x="682" y="1014"/>
                    </a:lnTo>
                    <a:lnTo>
                      <a:pt x="682" y="1027"/>
                    </a:lnTo>
                    <a:lnTo>
                      <a:pt x="682" y="1042"/>
                    </a:lnTo>
                    <a:lnTo>
                      <a:pt x="682" y="1057"/>
                    </a:lnTo>
                    <a:lnTo>
                      <a:pt x="682" y="1073"/>
                    </a:lnTo>
                    <a:lnTo>
                      <a:pt x="683" y="1091"/>
                    </a:lnTo>
                    <a:lnTo>
                      <a:pt x="683" y="1110"/>
                    </a:lnTo>
                    <a:lnTo>
                      <a:pt x="683" y="1132"/>
                    </a:lnTo>
                    <a:lnTo>
                      <a:pt x="683" y="1156"/>
                    </a:lnTo>
                    <a:lnTo>
                      <a:pt x="683" y="1183"/>
                    </a:lnTo>
                    <a:lnTo>
                      <a:pt x="683" y="1213"/>
                    </a:lnTo>
                    <a:lnTo>
                      <a:pt x="683" y="1246"/>
                    </a:lnTo>
                    <a:lnTo>
                      <a:pt x="683" y="1283"/>
                    </a:lnTo>
                    <a:lnTo>
                      <a:pt x="683" y="1323"/>
                    </a:lnTo>
                    <a:lnTo>
                      <a:pt x="683" y="1367"/>
                    </a:lnTo>
                    <a:lnTo>
                      <a:pt x="683" y="1416"/>
                    </a:lnTo>
                    <a:lnTo>
                      <a:pt x="683" y="1469"/>
                    </a:lnTo>
                    <a:lnTo>
                      <a:pt x="683" y="1529"/>
                    </a:lnTo>
                    <a:lnTo>
                      <a:pt x="683" y="1592"/>
                    </a:lnTo>
                    <a:lnTo>
                      <a:pt x="683" y="1662"/>
                    </a:lnTo>
                    <a:lnTo>
                      <a:pt x="683" y="1737"/>
                    </a:lnTo>
                    <a:lnTo>
                      <a:pt x="683" y="1819"/>
                    </a:lnTo>
                    <a:lnTo>
                      <a:pt x="684" y="1906"/>
                    </a:lnTo>
                    <a:lnTo>
                      <a:pt x="684" y="2000"/>
                    </a:lnTo>
                    <a:lnTo>
                      <a:pt x="684" y="2103"/>
                    </a:lnTo>
                    <a:lnTo>
                      <a:pt x="684" y="2211"/>
                    </a:lnTo>
                    <a:lnTo>
                      <a:pt x="684" y="2328"/>
                    </a:lnTo>
                    <a:lnTo>
                      <a:pt x="681" y="2358"/>
                    </a:lnTo>
                    <a:lnTo>
                      <a:pt x="672" y="2385"/>
                    </a:lnTo>
                    <a:lnTo>
                      <a:pt x="659" y="2410"/>
                    </a:lnTo>
                    <a:lnTo>
                      <a:pt x="641" y="2431"/>
                    </a:lnTo>
                    <a:lnTo>
                      <a:pt x="620" y="2449"/>
                    </a:lnTo>
                    <a:lnTo>
                      <a:pt x="594" y="2462"/>
                    </a:lnTo>
                    <a:lnTo>
                      <a:pt x="567" y="2471"/>
                    </a:lnTo>
                    <a:lnTo>
                      <a:pt x="537" y="2474"/>
                    </a:lnTo>
                    <a:lnTo>
                      <a:pt x="508" y="2471"/>
                    </a:lnTo>
                    <a:lnTo>
                      <a:pt x="480" y="2462"/>
                    </a:lnTo>
                    <a:lnTo>
                      <a:pt x="455" y="2449"/>
                    </a:lnTo>
                    <a:lnTo>
                      <a:pt x="434" y="2431"/>
                    </a:lnTo>
                    <a:lnTo>
                      <a:pt x="416" y="2410"/>
                    </a:lnTo>
                    <a:lnTo>
                      <a:pt x="403" y="2385"/>
                    </a:lnTo>
                    <a:lnTo>
                      <a:pt x="394" y="2358"/>
                    </a:lnTo>
                    <a:lnTo>
                      <a:pt x="391" y="2328"/>
                    </a:lnTo>
                    <a:lnTo>
                      <a:pt x="391" y="1194"/>
                    </a:lnTo>
                    <a:lnTo>
                      <a:pt x="388" y="1182"/>
                    </a:lnTo>
                    <a:lnTo>
                      <a:pt x="381" y="1172"/>
                    </a:lnTo>
                    <a:lnTo>
                      <a:pt x="371" y="1166"/>
                    </a:lnTo>
                    <a:lnTo>
                      <a:pt x="359" y="1163"/>
                    </a:lnTo>
                    <a:lnTo>
                      <a:pt x="347" y="1166"/>
                    </a:lnTo>
                    <a:lnTo>
                      <a:pt x="337" y="1172"/>
                    </a:lnTo>
                    <a:lnTo>
                      <a:pt x="330" y="1182"/>
                    </a:lnTo>
                    <a:lnTo>
                      <a:pt x="328" y="1194"/>
                    </a:lnTo>
                    <a:lnTo>
                      <a:pt x="328" y="2328"/>
                    </a:lnTo>
                    <a:lnTo>
                      <a:pt x="325" y="2358"/>
                    </a:lnTo>
                    <a:lnTo>
                      <a:pt x="316" y="2385"/>
                    </a:lnTo>
                    <a:lnTo>
                      <a:pt x="303" y="2410"/>
                    </a:lnTo>
                    <a:lnTo>
                      <a:pt x="285" y="2431"/>
                    </a:lnTo>
                    <a:lnTo>
                      <a:pt x="263" y="2449"/>
                    </a:lnTo>
                    <a:lnTo>
                      <a:pt x="238" y="2462"/>
                    </a:lnTo>
                    <a:lnTo>
                      <a:pt x="211" y="2471"/>
                    </a:lnTo>
                    <a:lnTo>
                      <a:pt x="181" y="2474"/>
                    </a:lnTo>
                    <a:lnTo>
                      <a:pt x="151" y="2471"/>
                    </a:lnTo>
                    <a:lnTo>
                      <a:pt x="124" y="2462"/>
                    </a:lnTo>
                    <a:lnTo>
                      <a:pt x="99" y="2449"/>
                    </a:lnTo>
                    <a:lnTo>
                      <a:pt x="78" y="2431"/>
                    </a:lnTo>
                    <a:lnTo>
                      <a:pt x="59" y="2410"/>
                    </a:lnTo>
                    <a:lnTo>
                      <a:pt x="46" y="2385"/>
                    </a:lnTo>
                    <a:lnTo>
                      <a:pt x="37" y="2358"/>
                    </a:lnTo>
                    <a:lnTo>
                      <a:pt x="34" y="2328"/>
                    </a:lnTo>
                    <a:lnTo>
                      <a:pt x="34" y="1555"/>
                    </a:lnTo>
                    <a:lnTo>
                      <a:pt x="64" y="1535"/>
                    </a:lnTo>
                    <a:lnTo>
                      <a:pt x="93" y="1512"/>
                    </a:lnTo>
                    <a:lnTo>
                      <a:pt x="116" y="1485"/>
                    </a:lnTo>
                    <a:lnTo>
                      <a:pt x="137" y="1455"/>
                    </a:lnTo>
                    <a:lnTo>
                      <a:pt x="153" y="1422"/>
                    </a:lnTo>
                    <a:lnTo>
                      <a:pt x="165" y="1388"/>
                    </a:lnTo>
                    <a:lnTo>
                      <a:pt x="173" y="1352"/>
                    </a:lnTo>
                    <a:lnTo>
                      <a:pt x="176" y="1314"/>
                    </a:lnTo>
                    <a:lnTo>
                      <a:pt x="170" y="352"/>
                    </a:lnTo>
                    <a:lnTo>
                      <a:pt x="167" y="300"/>
                    </a:lnTo>
                    <a:lnTo>
                      <a:pt x="158" y="250"/>
                    </a:lnTo>
                    <a:lnTo>
                      <a:pt x="144" y="201"/>
                    </a:lnTo>
                    <a:lnTo>
                      <a:pt x="124" y="155"/>
                    </a:lnTo>
                    <a:lnTo>
                      <a:pt x="99" y="112"/>
                    </a:lnTo>
                    <a:lnTo>
                      <a:pt x="71" y="71"/>
                    </a:lnTo>
                    <a:lnTo>
                      <a:pt x="37" y="34"/>
                    </a:lnTo>
                    <a:lnTo>
                      <a:pt x="0" y="2"/>
                    </a:lnTo>
                    <a:lnTo>
                      <a:pt x="7" y="1"/>
                    </a:lnTo>
                    <a:lnTo>
                      <a:pt x="20" y="1"/>
                    </a:lnTo>
                    <a:lnTo>
                      <a:pt x="40" y="1"/>
                    </a:lnTo>
                    <a:lnTo>
                      <a:pt x="67" y="1"/>
                    </a:lnTo>
                    <a:lnTo>
                      <a:pt x="97" y="0"/>
                    </a:lnTo>
                    <a:lnTo>
                      <a:pt x="132" y="0"/>
                    </a:lnTo>
                    <a:lnTo>
                      <a:pt x="170" y="0"/>
                    </a:lnTo>
                    <a:lnTo>
                      <a:pt x="211" y="0"/>
                    </a:lnTo>
                    <a:lnTo>
                      <a:pt x="254" y="0"/>
                    </a:lnTo>
                    <a:lnTo>
                      <a:pt x="299" y="0"/>
                    </a:lnTo>
                    <a:lnTo>
                      <a:pt x="344" y="0"/>
                    </a:lnTo>
                    <a:lnTo>
                      <a:pt x="389" y="0"/>
                    </a:lnTo>
                    <a:lnTo>
                      <a:pt x="435" y="0"/>
                    </a:lnTo>
                    <a:lnTo>
                      <a:pt x="477" y="0"/>
                    </a:lnTo>
                    <a:lnTo>
                      <a:pt x="5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 name="Freeform 1327"/>
              <p:cNvSpPr>
                <a:spLocks/>
              </p:cNvSpPr>
              <p:nvPr/>
            </p:nvSpPr>
            <p:spPr bwMode="auto">
              <a:xfrm>
                <a:off x="4186238" y="6124575"/>
                <a:ext cx="46038" cy="44450"/>
              </a:xfrm>
              <a:custGeom>
                <a:avLst/>
                <a:gdLst>
                  <a:gd name="T0" fmla="*/ 254 w 507"/>
                  <a:gd name="T1" fmla="*/ 0 h 504"/>
                  <a:gd name="T2" fmla="*/ 291 w 507"/>
                  <a:gd name="T3" fmla="*/ 3 h 504"/>
                  <a:gd name="T4" fmla="*/ 326 w 507"/>
                  <a:gd name="T5" fmla="*/ 11 h 504"/>
                  <a:gd name="T6" fmla="*/ 361 w 507"/>
                  <a:gd name="T7" fmla="*/ 24 h 504"/>
                  <a:gd name="T8" fmla="*/ 392 w 507"/>
                  <a:gd name="T9" fmla="*/ 41 h 504"/>
                  <a:gd name="T10" fmla="*/ 420 w 507"/>
                  <a:gd name="T11" fmla="*/ 62 h 504"/>
                  <a:gd name="T12" fmla="*/ 445 w 507"/>
                  <a:gd name="T13" fmla="*/ 87 h 504"/>
                  <a:gd name="T14" fmla="*/ 466 w 507"/>
                  <a:gd name="T15" fmla="*/ 115 h 504"/>
                  <a:gd name="T16" fmla="*/ 483 w 507"/>
                  <a:gd name="T17" fmla="*/ 146 h 504"/>
                  <a:gd name="T18" fmla="*/ 496 w 507"/>
                  <a:gd name="T19" fmla="*/ 180 h 504"/>
                  <a:gd name="T20" fmla="*/ 504 w 507"/>
                  <a:gd name="T21" fmla="*/ 215 h 504"/>
                  <a:gd name="T22" fmla="*/ 507 w 507"/>
                  <a:gd name="T23" fmla="*/ 252 h 504"/>
                  <a:gd name="T24" fmla="*/ 505 w 507"/>
                  <a:gd name="T25" fmla="*/ 280 h 504"/>
                  <a:gd name="T26" fmla="*/ 501 w 507"/>
                  <a:gd name="T27" fmla="*/ 307 h 504"/>
                  <a:gd name="T28" fmla="*/ 498 w 507"/>
                  <a:gd name="T29" fmla="*/ 320 h 504"/>
                  <a:gd name="T30" fmla="*/ 485 w 507"/>
                  <a:gd name="T31" fmla="*/ 354 h 504"/>
                  <a:gd name="T32" fmla="*/ 468 w 507"/>
                  <a:gd name="T33" fmla="*/ 386 h 504"/>
                  <a:gd name="T34" fmla="*/ 447 w 507"/>
                  <a:gd name="T35" fmla="*/ 416 h 504"/>
                  <a:gd name="T36" fmla="*/ 421 w 507"/>
                  <a:gd name="T37" fmla="*/ 441 h 504"/>
                  <a:gd name="T38" fmla="*/ 393 w 507"/>
                  <a:gd name="T39" fmla="*/ 463 h 504"/>
                  <a:gd name="T40" fmla="*/ 362 w 507"/>
                  <a:gd name="T41" fmla="*/ 480 h 504"/>
                  <a:gd name="T42" fmla="*/ 327 w 507"/>
                  <a:gd name="T43" fmla="*/ 493 h 504"/>
                  <a:gd name="T44" fmla="*/ 292 w 507"/>
                  <a:gd name="T45" fmla="*/ 501 h 504"/>
                  <a:gd name="T46" fmla="*/ 254 w 507"/>
                  <a:gd name="T47" fmla="*/ 504 h 504"/>
                  <a:gd name="T48" fmla="*/ 216 w 507"/>
                  <a:gd name="T49" fmla="*/ 501 h 504"/>
                  <a:gd name="T50" fmla="*/ 180 w 507"/>
                  <a:gd name="T51" fmla="*/ 493 h 504"/>
                  <a:gd name="T52" fmla="*/ 146 w 507"/>
                  <a:gd name="T53" fmla="*/ 480 h 504"/>
                  <a:gd name="T54" fmla="*/ 114 w 507"/>
                  <a:gd name="T55" fmla="*/ 463 h 504"/>
                  <a:gd name="T56" fmla="*/ 86 w 507"/>
                  <a:gd name="T57" fmla="*/ 441 h 504"/>
                  <a:gd name="T58" fmla="*/ 77 w 507"/>
                  <a:gd name="T59" fmla="*/ 432 h 504"/>
                  <a:gd name="T60" fmla="*/ 55 w 507"/>
                  <a:gd name="T61" fmla="*/ 408 h 504"/>
                  <a:gd name="T62" fmla="*/ 37 w 507"/>
                  <a:gd name="T63" fmla="*/ 380 h 504"/>
                  <a:gd name="T64" fmla="*/ 22 w 507"/>
                  <a:gd name="T65" fmla="*/ 351 h 504"/>
                  <a:gd name="T66" fmla="*/ 11 w 507"/>
                  <a:gd name="T67" fmla="*/ 320 h 504"/>
                  <a:gd name="T68" fmla="*/ 6 w 507"/>
                  <a:gd name="T69" fmla="*/ 307 h 504"/>
                  <a:gd name="T70" fmla="*/ 2 w 507"/>
                  <a:gd name="T71" fmla="*/ 280 h 504"/>
                  <a:gd name="T72" fmla="*/ 0 w 507"/>
                  <a:gd name="T73" fmla="*/ 252 h 504"/>
                  <a:gd name="T74" fmla="*/ 3 w 507"/>
                  <a:gd name="T75" fmla="*/ 215 h 504"/>
                  <a:gd name="T76" fmla="*/ 12 w 507"/>
                  <a:gd name="T77" fmla="*/ 180 h 504"/>
                  <a:gd name="T78" fmla="*/ 25 w 507"/>
                  <a:gd name="T79" fmla="*/ 146 h 504"/>
                  <a:gd name="T80" fmla="*/ 42 w 507"/>
                  <a:gd name="T81" fmla="*/ 115 h 504"/>
                  <a:gd name="T82" fmla="*/ 63 w 507"/>
                  <a:gd name="T83" fmla="*/ 87 h 504"/>
                  <a:gd name="T84" fmla="*/ 88 w 507"/>
                  <a:gd name="T85" fmla="*/ 62 h 504"/>
                  <a:gd name="T86" fmla="*/ 116 w 507"/>
                  <a:gd name="T87" fmla="*/ 41 h 504"/>
                  <a:gd name="T88" fmla="*/ 147 w 507"/>
                  <a:gd name="T89" fmla="*/ 24 h 504"/>
                  <a:gd name="T90" fmla="*/ 181 w 507"/>
                  <a:gd name="T91" fmla="*/ 11 h 504"/>
                  <a:gd name="T92" fmla="*/ 216 w 507"/>
                  <a:gd name="T93" fmla="*/ 3 h 504"/>
                  <a:gd name="T94" fmla="*/ 254 w 507"/>
                  <a:gd name="T95"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07" h="504">
                    <a:moveTo>
                      <a:pt x="254" y="0"/>
                    </a:moveTo>
                    <a:lnTo>
                      <a:pt x="291" y="3"/>
                    </a:lnTo>
                    <a:lnTo>
                      <a:pt x="326" y="11"/>
                    </a:lnTo>
                    <a:lnTo>
                      <a:pt x="361" y="24"/>
                    </a:lnTo>
                    <a:lnTo>
                      <a:pt x="392" y="41"/>
                    </a:lnTo>
                    <a:lnTo>
                      <a:pt x="420" y="62"/>
                    </a:lnTo>
                    <a:lnTo>
                      <a:pt x="445" y="87"/>
                    </a:lnTo>
                    <a:lnTo>
                      <a:pt x="466" y="115"/>
                    </a:lnTo>
                    <a:lnTo>
                      <a:pt x="483" y="146"/>
                    </a:lnTo>
                    <a:lnTo>
                      <a:pt x="496" y="180"/>
                    </a:lnTo>
                    <a:lnTo>
                      <a:pt x="504" y="215"/>
                    </a:lnTo>
                    <a:lnTo>
                      <a:pt x="507" y="252"/>
                    </a:lnTo>
                    <a:lnTo>
                      <a:pt x="505" y="280"/>
                    </a:lnTo>
                    <a:lnTo>
                      <a:pt x="501" y="307"/>
                    </a:lnTo>
                    <a:lnTo>
                      <a:pt x="498" y="320"/>
                    </a:lnTo>
                    <a:lnTo>
                      <a:pt x="485" y="354"/>
                    </a:lnTo>
                    <a:lnTo>
                      <a:pt x="468" y="386"/>
                    </a:lnTo>
                    <a:lnTo>
                      <a:pt x="447" y="416"/>
                    </a:lnTo>
                    <a:lnTo>
                      <a:pt x="421" y="441"/>
                    </a:lnTo>
                    <a:lnTo>
                      <a:pt x="393" y="463"/>
                    </a:lnTo>
                    <a:lnTo>
                      <a:pt x="362" y="480"/>
                    </a:lnTo>
                    <a:lnTo>
                      <a:pt x="327" y="493"/>
                    </a:lnTo>
                    <a:lnTo>
                      <a:pt x="292" y="501"/>
                    </a:lnTo>
                    <a:lnTo>
                      <a:pt x="254" y="504"/>
                    </a:lnTo>
                    <a:lnTo>
                      <a:pt x="216" y="501"/>
                    </a:lnTo>
                    <a:lnTo>
                      <a:pt x="180" y="493"/>
                    </a:lnTo>
                    <a:lnTo>
                      <a:pt x="146" y="480"/>
                    </a:lnTo>
                    <a:lnTo>
                      <a:pt x="114" y="463"/>
                    </a:lnTo>
                    <a:lnTo>
                      <a:pt x="86" y="441"/>
                    </a:lnTo>
                    <a:lnTo>
                      <a:pt x="77" y="432"/>
                    </a:lnTo>
                    <a:lnTo>
                      <a:pt x="55" y="408"/>
                    </a:lnTo>
                    <a:lnTo>
                      <a:pt x="37" y="380"/>
                    </a:lnTo>
                    <a:lnTo>
                      <a:pt x="22" y="351"/>
                    </a:lnTo>
                    <a:lnTo>
                      <a:pt x="11" y="320"/>
                    </a:lnTo>
                    <a:lnTo>
                      <a:pt x="6" y="307"/>
                    </a:lnTo>
                    <a:lnTo>
                      <a:pt x="2" y="280"/>
                    </a:lnTo>
                    <a:lnTo>
                      <a:pt x="0" y="252"/>
                    </a:lnTo>
                    <a:lnTo>
                      <a:pt x="3" y="215"/>
                    </a:lnTo>
                    <a:lnTo>
                      <a:pt x="12" y="180"/>
                    </a:lnTo>
                    <a:lnTo>
                      <a:pt x="25" y="146"/>
                    </a:lnTo>
                    <a:lnTo>
                      <a:pt x="42" y="115"/>
                    </a:lnTo>
                    <a:lnTo>
                      <a:pt x="63" y="87"/>
                    </a:lnTo>
                    <a:lnTo>
                      <a:pt x="88" y="62"/>
                    </a:lnTo>
                    <a:lnTo>
                      <a:pt x="116" y="41"/>
                    </a:lnTo>
                    <a:lnTo>
                      <a:pt x="147" y="24"/>
                    </a:lnTo>
                    <a:lnTo>
                      <a:pt x="181" y="11"/>
                    </a:lnTo>
                    <a:lnTo>
                      <a:pt x="216" y="3"/>
                    </a:lnTo>
                    <a:lnTo>
                      <a:pt x="2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 name="Freeform 1328"/>
              <p:cNvSpPr>
                <a:spLocks/>
              </p:cNvSpPr>
              <p:nvPr/>
            </p:nvSpPr>
            <p:spPr bwMode="auto">
              <a:xfrm>
                <a:off x="4154488" y="6176963"/>
                <a:ext cx="87313" cy="217488"/>
              </a:xfrm>
              <a:custGeom>
                <a:avLst/>
                <a:gdLst>
                  <a:gd name="T0" fmla="*/ 297 w 981"/>
                  <a:gd name="T1" fmla="*/ 0 h 2474"/>
                  <a:gd name="T2" fmla="*/ 325 w 981"/>
                  <a:gd name="T3" fmla="*/ 0 h 2474"/>
                  <a:gd name="T4" fmla="*/ 375 w 981"/>
                  <a:gd name="T5" fmla="*/ 0 h 2474"/>
                  <a:gd name="T6" fmla="*/ 443 w 981"/>
                  <a:gd name="T7" fmla="*/ 0 h 2474"/>
                  <a:gd name="T8" fmla="*/ 524 w 981"/>
                  <a:gd name="T9" fmla="*/ 0 h 2474"/>
                  <a:gd name="T10" fmla="*/ 611 w 981"/>
                  <a:gd name="T11" fmla="*/ 0 h 2474"/>
                  <a:gd name="T12" fmla="*/ 699 w 981"/>
                  <a:gd name="T13" fmla="*/ 0 h 2474"/>
                  <a:gd name="T14" fmla="*/ 784 w 981"/>
                  <a:gd name="T15" fmla="*/ 1 h 2474"/>
                  <a:gd name="T16" fmla="*/ 860 w 981"/>
                  <a:gd name="T17" fmla="*/ 1 h 2474"/>
                  <a:gd name="T18" fmla="*/ 922 w 981"/>
                  <a:gd name="T19" fmla="*/ 1 h 2474"/>
                  <a:gd name="T20" fmla="*/ 964 w 981"/>
                  <a:gd name="T21" fmla="*/ 1 h 2474"/>
                  <a:gd name="T22" fmla="*/ 981 w 981"/>
                  <a:gd name="T23" fmla="*/ 2 h 2474"/>
                  <a:gd name="T24" fmla="*/ 910 w 981"/>
                  <a:gd name="T25" fmla="*/ 71 h 2474"/>
                  <a:gd name="T26" fmla="*/ 857 w 981"/>
                  <a:gd name="T27" fmla="*/ 155 h 2474"/>
                  <a:gd name="T28" fmla="*/ 822 w 981"/>
                  <a:gd name="T29" fmla="*/ 250 h 2474"/>
                  <a:gd name="T30" fmla="*/ 809 w 981"/>
                  <a:gd name="T31" fmla="*/ 352 h 2474"/>
                  <a:gd name="T32" fmla="*/ 807 w 981"/>
                  <a:gd name="T33" fmla="*/ 1352 h 2474"/>
                  <a:gd name="T34" fmla="*/ 827 w 981"/>
                  <a:gd name="T35" fmla="*/ 1422 h 2474"/>
                  <a:gd name="T36" fmla="*/ 864 w 981"/>
                  <a:gd name="T37" fmla="*/ 1484 h 2474"/>
                  <a:gd name="T38" fmla="*/ 914 w 981"/>
                  <a:gd name="T39" fmla="*/ 1534 h 2474"/>
                  <a:gd name="T40" fmla="*/ 945 w 981"/>
                  <a:gd name="T41" fmla="*/ 2328 h 2474"/>
                  <a:gd name="T42" fmla="*/ 934 w 981"/>
                  <a:gd name="T43" fmla="*/ 2385 h 2474"/>
                  <a:gd name="T44" fmla="*/ 902 w 981"/>
                  <a:gd name="T45" fmla="*/ 2431 h 2474"/>
                  <a:gd name="T46" fmla="*/ 855 w 981"/>
                  <a:gd name="T47" fmla="*/ 2462 h 2474"/>
                  <a:gd name="T48" fmla="*/ 798 w 981"/>
                  <a:gd name="T49" fmla="*/ 2474 h 2474"/>
                  <a:gd name="T50" fmla="*/ 741 w 981"/>
                  <a:gd name="T51" fmla="*/ 2462 h 2474"/>
                  <a:gd name="T52" fmla="*/ 694 w 981"/>
                  <a:gd name="T53" fmla="*/ 2431 h 2474"/>
                  <a:gd name="T54" fmla="*/ 663 w 981"/>
                  <a:gd name="T55" fmla="*/ 2385 h 2474"/>
                  <a:gd name="T56" fmla="*/ 652 w 981"/>
                  <a:gd name="T57" fmla="*/ 2328 h 2474"/>
                  <a:gd name="T58" fmla="*/ 649 w 981"/>
                  <a:gd name="T59" fmla="*/ 1182 h 2474"/>
                  <a:gd name="T60" fmla="*/ 633 w 981"/>
                  <a:gd name="T61" fmla="*/ 1166 h 2474"/>
                  <a:gd name="T62" fmla="*/ 608 w 981"/>
                  <a:gd name="T63" fmla="*/ 1166 h 2474"/>
                  <a:gd name="T64" fmla="*/ 591 w 981"/>
                  <a:gd name="T65" fmla="*/ 1182 h 2474"/>
                  <a:gd name="T66" fmla="*/ 588 w 981"/>
                  <a:gd name="T67" fmla="*/ 2328 h 2474"/>
                  <a:gd name="T68" fmla="*/ 577 w 981"/>
                  <a:gd name="T69" fmla="*/ 2385 h 2474"/>
                  <a:gd name="T70" fmla="*/ 546 w 981"/>
                  <a:gd name="T71" fmla="*/ 2431 h 2474"/>
                  <a:gd name="T72" fmla="*/ 499 w 981"/>
                  <a:gd name="T73" fmla="*/ 2462 h 2474"/>
                  <a:gd name="T74" fmla="*/ 442 w 981"/>
                  <a:gd name="T75" fmla="*/ 2474 h 2474"/>
                  <a:gd name="T76" fmla="*/ 385 w 981"/>
                  <a:gd name="T77" fmla="*/ 2462 h 2474"/>
                  <a:gd name="T78" fmla="*/ 338 w 981"/>
                  <a:gd name="T79" fmla="*/ 2431 h 2474"/>
                  <a:gd name="T80" fmla="*/ 307 w 981"/>
                  <a:gd name="T81" fmla="*/ 2385 h 2474"/>
                  <a:gd name="T82" fmla="*/ 296 w 981"/>
                  <a:gd name="T83" fmla="*/ 2328 h 2474"/>
                  <a:gd name="T84" fmla="*/ 294 w 981"/>
                  <a:gd name="T85" fmla="*/ 278 h 2474"/>
                  <a:gd name="T86" fmla="*/ 282 w 981"/>
                  <a:gd name="T87" fmla="*/ 265 h 2474"/>
                  <a:gd name="T88" fmla="*/ 262 w 981"/>
                  <a:gd name="T89" fmla="*/ 265 h 2474"/>
                  <a:gd name="T90" fmla="*/ 250 w 981"/>
                  <a:gd name="T91" fmla="*/ 278 h 2474"/>
                  <a:gd name="T92" fmla="*/ 244 w 981"/>
                  <a:gd name="T93" fmla="*/ 1179 h 2474"/>
                  <a:gd name="T94" fmla="*/ 234 w 981"/>
                  <a:gd name="T95" fmla="*/ 1226 h 2474"/>
                  <a:gd name="T96" fmla="*/ 208 w 981"/>
                  <a:gd name="T97" fmla="*/ 1265 h 2474"/>
                  <a:gd name="T98" fmla="*/ 169 w 981"/>
                  <a:gd name="T99" fmla="*/ 1290 h 2474"/>
                  <a:gd name="T100" fmla="*/ 122 w 981"/>
                  <a:gd name="T101" fmla="*/ 1300 h 2474"/>
                  <a:gd name="T102" fmla="*/ 97 w 981"/>
                  <a:gd name="T103" fmla="*/ 1297 h 2474"/>
                  <a:gd name="T104" fmla="*/ 52 w 981"/>
                  <a:gd name="T105" fmla="*/ 1279 h 2474"/>
                  <a:gd name="T106" fmla="*/ 20 w 981"/>
                  <a:gd name="T107" fmla="*/ 1246 h 2474"/>
                  <a:gd name="T108" fmla="*/ 2 w 981"/>
                  <a:gd name="T109" fmla="*/ 1203 h 2474"/>
                  <a:gd name="T110" fmla="*/ 4 w 981"/>
                  <a:gd name="T111" fmla="*/ 286 h 2474"/>
                  <a:gd name="T112" fmla="*/ 17 w 981"/>
                  <a:gd name="T113" fmla="*/ 203 h 2474"/>
                  <a:gd name="T114" fmla="*/ 51 w 981"/>
                  <a:gd name="T115" fmla="*/ 131 h 2474"/>
                  <a:gd name="T116" fmla="*/ 104 w 981"/>
                  <a:gd name="T117" fmla="*/ 70 h 2474"/>
                  <a:gd name="T118" fmla="*/ 172 w 981"/>
                  <a:gd name="T119" fmla="*/ 26 h 2474"/>
                  <a:gd name="T120" fmla="*/ 250 w 981"/>
                  <a:gd name="T121" fmla="*/ 3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1" h="2474">
                    <a:moveTo>
                      <a:pt x="293" y="0"/>
                    </a:moveTo>
                    <a:lnTo>
                      <a:pt x="297" y="0"/>
                    </a:lnTo>
                    <a:lnTo>
                      <a:pt x="308" y="0"/>
                    </a:lnTo>
                    <a:lnTo>
                      <a:pt x="325" y="0"/>
                    </a:lnTo>
                    <a:lnTo>
                      <a:pt x="347" y="0"/>
                    </a:lnTo>
                    <a:lnTo>
                      <a:pt x="375" y="0"/>
                    </a:lnTo>
                    <a:lnTo>
                      <a:pt x="408" y="0"/>
                    </a:lnTo>
                    <a:lnTo>
                      <a:pt x="443" y="0"/>
                    </a:lnTo>
                    <a:lnTo>
                      <a:pt x="482" y="0"/>
                    </a:lnTo>
                    <a:lnTo>
                      <a:pt x="524" y="0"/>
                    </a:lnTo>
                    <a:lnTo>
                      <a:pt x="566" y="0"/>
                    </a:lnTo>
                    <a:lnTo>
                      <a:pt x="611" y="0"/>
                    </a:lnTo>
                    <a:lnTo>
                      <a:pt x="655" y="0"/>
                    </a:lnTo>
                    <a:lnTo>
                      <a:pt x="699" y="0"/>
                    </a:lnTo>
                    <a:lnTo>
                      <a:pt x="743" y="0"/>
                    </a:lnTo>
                    <a:lnTo>
                      <a:pt x="784" y="1"/>
                    </a:lnTo>
                    <a:lnTo>
                      <a:pt x="824" y="1"/>
                    </a:lnTo>
                    <a:lnTo>
                      <a:pt x="860" y="1"/>
                    </a:lnTo>
                    <a:lnTo>
                      <a:pt x="893" y="1"/>
                    </a:lnTo>
                    <a:lnTo>
                      <a:pt x="922" y="1"/>
                    </a:lnTo>
                    <a:lnTo>
                      <a:pt x="946" y="1"/>
                    </a:lnTo>
                    <a:lnTo>
                      <a:pt x="964" y="1"/>
                    </a:lnTo>
                    <a:lnTo>
                      <a:pt x="976" y="1"/>
                    </a:lnTo>
                    <a:lnTo>
                      <a:pt x="981" y="2"/>
                    </a:lnTo>
                    <a:lnTo>
                      <a:pt x="944" y="34"/>
                    </a:lnTo>
                    <a:lnTo>
                      <a:pt x="910" y="71"/>
                    </a:lnTo>
                    <a:lnTo>
                      <a:pt x="881" y="112"/>
                    </a:lnTo>
                    <a:lnTo>
                      <a:pt x="857" y="155"/>
                    </a:lnTo>
                    <a:lnTo>
                      <a:pt x="837" y="201"/>
                    </a:lnTo>
                    <a:lnTo>
                      <a:pt x="822" y="250"/>
                    </a:lnTo>
                    <a:lnTo>
                      <a:pt x="813" y="300"/>
                    </a:lnTo>
                    <a:lnTo>
                      <a:pt x="809" y="352"/>
                    </a:lnTo>
                    <a:lnTo>
                      <a:pt x="804" y="1314"/>
                    </a:lnTo>
                    <a:lnTo>
                      <a:pt x="807" y="1352"/>
                    </a:lnTo>
                    <a:lnTo>
                      <a:pt x="815" y="1388"/>
                    </a:lnTo>
                    <a:lnTo>
                      <a:pt x="827" y="1422"/>
                    </a:lnTo>
                    <a:lnTo>
                      <a:pt x="843" y="1454"/>
                    </a:lnTo>
                    <a:lnTo>
                      <a:pt x="864" y="1484"/>
                    </a:lnTo>
                    <a:lnTo>
                      <a:pt x="887" y="1511"/>
                    </a:lnTo>
                    <a:lnTo>
                      <a:pt x="914" y="1534"/>
                    </a:lnTo>
                    <a:lnTo>
                      <a:pt x="945" y="1554"/>
                    </a:lnTo>
                    <a:lnTo>
                      <a:pt x="945" y="2328"/>
                    </a:lnTo>
                    <a:lnTo>
                      <a:pt x="942" y="2358"/>
                    </a:lnTo>
                    <a:lnTo>
                      <a:pt x="934" y="2385"/>
                    </a:lnTo>
                    <a:lnTo>
                      <a:pt x="920" y="2410"/>
                    </a:lnTo>
                    <a:lnTo>
                      <a:pt x="902" y="2431"/>
                    </a:lnTo>
                    <a:lnTo>
                      <a:pt x="880" y="2449"/>
                    </a:lnTo>
                    <a:lnTo>
                      <a:pt x="855" y="2462"/>
                    </a:lnTo>
                    <a:lnTo>
                      <a:pt x="828" y="2471"/>
                    </a:lnTo>
                    <a:lnTo>
                      <a:pt x="798" y="2474"/>
                    </a:lnTo>
                    <a:lnTo>
                      <a:pt x="769" y="2471"/>
                    </a:lnTo>
                    <a:lnTo>
                      <a:pt x="741" y="2462"/>
                    </a:lnTo>
                    <a:lnTo>
                      <a:pt x="717" y="2449"/>
                    </a:lnTo>
                    <a:lnTo>
                      <a:pt x="694" y="2431"/>
                    </a:lnTo>
                    <a:lnTo>
                      <a:pt x="677" y="2410"/>
                    </a:lnTo>
                    <a:lnTo>
                      <a:pt x="663" y="2385"/>
                    </a:lnTo>
                    <a:lnTo>
                      <a:pt x="655" y="2358"/>
                    </a:lnTo>
                    <a:lnTo>
                      <a:pt x="652" y="2328"/>
                    </a:lnTo>
                    <a:lnTo>
                      <a:pt x="652" y="1194"/>
                    </a:lnTo>
                    <a:lnTo>
                      <a:pt x="649" y="1182"/>
                    </a:lnTo>
                    <a:lnTo>
                      <a:pt x="643" y="1172"/>
                    </a:lnTo>
                    <a:lnTo>
                      <a:pt x="633" y="1166"/>
                    </a:lnTo>
                    <a:lnTo>
                      <a:pt x="620" y="1163"/>
                    </a:lnTo>
                    <a:lnTo>
                      <a:pt x="608" y="1166"/>
                    </a:lnTo>
                    <a:lnTo>
                      <a:pt x="598" y="1172"/>
                    </a:lnTo>
                    <a:lnTo>
                      <a:pt x="591" y="1182"/>
                    </a:lnTo>
                    <a:lnTo>
                      <a:pt x="588" y="1194"/>
                    </a:lnTo>
                    <a:lnTo>
                      <a:pt x="588" y="2328"/>
                    </a:lnTo>
                    <a:lnTo>
                      <a:pt x="585" y="2358"/>
                    </a:lnTo>
                    <a:lnTo>
                      <a:pt x="577" y="2385"/>
                    </a:lnTo>
                    <a:lnTo>
                      <a:pt x="563" y="2410"/>
                    </a:lnTo>
                    <a:lnTo>
                      <a:pt x="546" y="2431"/>
                    </a:lnTo>
                    <a:lnTo>
                      <a:pt x="524" y="2449"/>
                    </a:lnTo>
                    <a:lnTo>
                      <a:pt x="499" y="2462"/>
                    </a:lnTo>
                    <a:lnTo>
                      <a:pt x="471" y="2471"/>
                    </a:lnTo>
                    <a:lnTo>
                      <a:pt x="442" y="2474"/>
                    </a:lnTo>
                    <a:lnTo>
                      <a:pt x="413" y="2471"/>
                    </a:lnTo>
                    <a:lnTo>
                      <a:pt x="385" y="2462"/>
                    </a:lnTo>
                    <a:lnTo>
                      <a:pt x="360" y="2449"/>
                    </a:lnTo>
                    <a:lnTo>
                      <a:pt x="338" y="2431"/>
                    </a:lnTo>
                    <a:lnTo>
                      <a:pt x="321" y="2410"/>
                    </a:lnTo>
                    <a:lnTo>
                      <a:pt x="307" y="2385"/>
                    </a:lnTo>
                    <a:lnTo>
                      <a:pt x="299" y="2358"/>
                    </a:lnTo>
                    <a:lnTo>
                      <a:pt x="296" y="2328"/>
                    </a:lnTo>
                    <a:lnTo>
                      <a:pt x="296" y="287"/>
                    </a:lnTo>
                    <a:lnTo>
                      <a:pt x="294" y="278"/>
                    </a:lnTo>
                    <a:lnTo>
                      <a:pt x="289" y="270"/>
                    </a:lnTo>
                    <a:lnTo>
                      <a:pt x="282" y="265"/>
                    </a:lnTo>
                    <a:lnTo>
                      <a:pt x="272" y="264"/>
                    </a:lnTo>
                    <a:lnTo>
                      <a:pt x="262" y="265"/>
                    </a:lnTo>
                    <a:lnTo>
                      <a:pt x="255" y="270"/>
                    </a:lnTo>
                    <a:lnTo>
                      <a:pt x="250" y="278"/>
                    </a:lnTo>
                    <a:lnTo>
                      <a:pt x="248" y="287"/>
                    </a:lnTo>
                    <a:lnTo>
                      <a:pt x="244" y="1179"/>
                    </a:lnTo>
                    <a:lnTo>
                      <a:pt x="241" y="1204"/>
                    </a:lnTo>
                    <a:lnTo>
                      <a:pt x="234" y="1226"/>
                    </a:lnTo>
                    <a:lnTo>
                      <a:pt x="223" y="1247"/>
                    </a:lnTo>
                    <a:lnTo>
                      <a:pt x="208" y="1265"/>
                    </a:lnTo>
                    <a:lnTo>
                      <a:pt x="190" y="1279"/>
                    </a:lnTo>
                    <a:lnTo>
                      <a:pt x="169" y="1290"/>
                    </a:lnTo>
                    <a:lnTo>
                      <a:pt x="146" y="1297"/>
                    </a:lnTo>
                    <a:lnTo>
                      <a:pt x="122" y="1300"/>
                    </a:lnTo>
                    <a:lnTo>
                      <a:pt x="121" y="1300"/>
                    </a:lnTo>
                    <a:lnTo>
                      <a:pt x="97" y="1297"/>
                    </a:lnTo>
                    <a:lnTo>
                      <a:pt x="74" y="1290"/>
                    </a:lnTo>
                    <a:lnTo>
                      <a:pt x="52" y="1279"/>
                    </a:lnTo>
                    <a:lnTo>
                      <a:pt x="35" y="1264"/>
                    </a:lnTo>
                    <a:lnTo>
                      <a:pt x="20" y="1246"/>
                    </a:lnTo>
                    <a:lnTo>
                      <a:pt x="9" y="1225"/>
                    </a:lnTo>
                    <a:lnTo>
                      <a:pt x="2" y="1203"/>
                    </a:lnTo>
                    <a:lnTo>
                      <a:pt x="0" y="1177"/>
                    </a:lnTo>
                    <a:lnTo>
                      <a:pt x="4" y="286"/>
                    </a:lnTo>
                    <a:lnTo>
                      <a:pt x="7" y="244"/>
                    </a:lnTo>
                    <a:lnTo>
                      <a:pt x="17" y="203"/>
                    </a:lnTo>
                    <a:lnTo>
                      <a:pt x="31" y="166"/>
                    </a:lnTo>
                    <a:lnTo>
                      <a:pt x="51" y="131"/>
                    </a:lnTo>
                    <a:lnTo>
                      <a:pt x="76" y="99"/>
                    </a:lnTo>
                    <a:lnTo>
                      <a:pt x="104" y="70"/>
                    </a:lnTo>
                    <a:lnTo>
                      <a:pt x="136" y="46"/>
                    </a:lnTo>
                    <a:lnTo>
                      <a:pt x="172" y="26"/>
                    </a:lnTo>
                    <a:lnTo>
                      <a:pt x="210" y="12"/>
                    </a:lnTo>
                    <a:lnTo>
                      <a:pt x="250" y="3"/>
                    </a:lnTo>
                    <a:lnTo>
                      <a:pt x="2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 name="Freeform 1329"/>
              <p:cNvSpPr>
                <a:spLocks/>
              </p:cNvSpPr>
              <p:nvPr/>
            </p:nvSpPr>
            <p:spPr bwMode="auto">
              <a:xfrm>
                <a:off x="4273551" y="6124575"/>
                <a:ext cx="47625" cy="49213"/>
              </a:xfrm>
              <a:custGeom>
                <a:avLst/>
                <a:gdLst>
                  <a:gd name="T0" fmla="*/ 273 w 547"/>
                  <a:gd name="T1" fmla="*/ 0 h 543"/>
                  <a:gd name="T2" fmla="*/ 293 w 547"/>
                  <a:gd name="T3" fmla="*/ 1 h 543"/>
                  <a:gd name="T4" fmla="*/ 313 w 547"/>
                  <a:gd name="T5" fmla="*/ 3 h 543"/>
                  <a:gd name="T6" fmla="*/ 332 w 547"/>
                  <a:gd name="T7" fmla="*/ 7 h 543"/>
                  <a:gd name="T8" fmla="*/ 343 w 547"/>
                  <a:gd name="T9" fmla="*/ 9 h 543"/>
                  <a:gd name="T10" fmla="*/ 375 w 547"/>
                  <a:gd name="T11" fmla="*/ 20 h 543"/>
                  <a:gd name="T12" fmla="*/ 407 w 547"/>
                  <a:gd name="T13" fmla="*/ 35 h 543"/>
                  <a:gd name="T14" fmla="*/ 437 w 547"/>
                  <a:gd name="T15" fmla="*/ 54 h 543"/>
                  <a:gd name="T16" fmla="*/ 464 w 547"/>
                  <a:gd name="T17" fmla="*/ 77 h 543"/>
                  <a:gd name="T18" fmla="*/ 487 w 547"/>
                  <a:gd name="T19" fmla="*/ 103 h 543"/>
                  <a:gd name="T20" fmla="*/ 507 w 547"/>
                  <a:gd name="T21" fmla="*/ 133 h 543"/>
                  <a:gd name="T22" fmla="*/ 524 w 547"/>
                  <a:gd name="T23" fmla="*/ 165 h 543"/>
                  <a:gd name="T24" fmla="*/ 536 w 547"/>
                  <a:gd name="T25" fmla="*/ 199 h 543"/>
                  <a:gd name="T26" fmla="*/ 543 w 547"/>
                  <a:gd name="T27" fmla="*/ 234 h 543"/>
                  <a:gd name="T28" fmla="*/ 547 w 547"/>
                  <a:gd name="T29" fmla="*/ 272 h 543"/>
                  <a:gd name="T30" fmla="*/ 542 w 547"/>
                  <a:gd name="T31" fmla="*/ 312 h 543"/>
                  <a:gd name="T32" fmla="*/ 534 w 547"/>
                  <a:gd name="T33" fmla="*/ 351 h 543"/>
                  <a:gd name="T34" fmla="*/ 519 w 547"/>
                  <a:gd name="T35" fmla="*/ 388 h 543"/>
                  <a:gd name="T36" fmla="*/ 500 w 547"/>
                  <a:gd name="T37" fmla="*/ 423 h 543"/>
                  <a:gd name="T38" fmla="*/ 476 w 547"/>
                  <a:gd name="T39" fmla="*/ 453 h 543"/>
                  <a:gd name="T40" fmla="*/ 449 w 547"/>
                  <a:gd name="T41" fmla="*/ 480 h 543"/>
                  <a:gd name="T42" fmla="*/ 441 w 547"/>
                  <a:gd name="T43" fmla="*/ 486 h 543"/>
                  <a:gd name="T44" fmla="*/ 411 w 547"/>
                  <a:gd name="T45" fmla="*/ 506 h 543"/>
                  <a:gd name="T46" fmla="*/ 380 w 547"/>
                  <a:gd name="T47" fmla="*/ 521 h 543"/>
                  <a:gd name="T48" fmla="*/ 346 w 547"/>
                  <a:gd name="T49" fmla="*/ 533 h 543"/>
                  <a:gd name="T50" fmla="*/ 310 w 547"/>
                  <a:gd name="T51" fmla="*/ 540 h 543"/>
                  <a:gd name="T52" fmla="*/ 273 w 547"/>
                  <a:gd name="T53" fmla="*/ 543 h 543"/>
                  <a:gd name="T54" fmla="*/ 237 w 547"/>
                  <a:gd name="T55" fmla="*/ 540 h 543"/>
                  <a:gd name="T56" fmla="*/ 200 w 547"/>
                  <a:gd name="T57" fmla="*/ 533 h 543"/>
                  <a:gd name="T58" fmla="*/ 167 w 547"/>
                  <a:gd name="T59" fmla="*/ 521 h 543"/>
                  <a:gd name="T60" fmla="*/ 136 w 547"/>
                  <a:gd name="T61" fmla="*/ 506 h 543"/>
                  <a:gd name="T62" fmla="*/ 106 w 547"/>
                  <a:gd name="T63" fmla="*/ 486 h 543"/>
                  <a:gd name="T64" fmla="*/ 90 w 547"/>
                  <a:gd name="T65" fmla="*/ 473 h 543"/>
                  <a:gd name="T66" fmla="*/ 80 w 547"/>
                  <a:gd name="T67" fmla="*/ 464 h 543"/>
                  <a:gd name="T68" fmla="*/ 67 w 547"/>
                  <a:gd name="T69" fmla="*/ 449 h 543"/>
                  <a:gd name="T70" fmla="*/ 55 w 547"/>
                  <a:gd name="T71" fmla="*/ 434 h 543"/>
                  <a:gd name="T72" fmla="*/ 47 w 547"/>
                  <a:gd name="T73" fmla="*/ 424 h 543"/>
                  <a:gd name="T74" fmla="*/ 34 w 547"/>
                  <a:gd name="T75" fmla="*/ 400 h 543"/>
                  <a:gd name="T76" fmla="*/ 22 w 547"/>
                  <a:gd name="T77" fmla="*/ 377 h 543"/>
                  <a:gd name="T78" fmla="*/ 10 w 547"/>
                  <a:gd name="T79" fmla="*/ 339 h 543"/>
                  <a:gd name="T80" fmla="*/ 2 w 547"/>
                  <a:gd name="T81" fmla="*/ 306 h 543"/>
                  <a:gd name="T82" fmla="*/ 0 w 547"/>
                  <a:gd name="T83" fmla="*/ 272 h 543"/>
                  <a:gd name="T84" fmla="*/ 3 w 547"/>
                  <a:gd name="T85" fmla="*/ 232 h 543"/>
                  <a:gd name="T86" fmla="*/ 12 w 547"/>
                  <a:gd name="T87" fmla="*/ 195 h 543"/>
                  <a:gd name="T88" fmla="*/ 25 w 547"/>
                  <a:gd name="T89" fmla="*/ 160 h 543"/>
                  <a:gd name="T90" fmla="*/ 43 w 547"/>
                  <a:gd name="T91" fmla="*/ 126 h 543"/>
                  <a:gd name="T92" fmla="*/ 65 w 547"/>
                  <a:gd name="T93" fmla="*/ 96 h 543"/>
                  <a:gd name="T94" fmla="*/ 91 w 547"/>
                  <a:gd name="T95" fmla="*/ 69 h 543"/>
                  <a:gd name="T96" fmla="*/ 121 w 547"/>
                  <a:gd name="T97" fmla="*/ 47 h 543"/>
                  <a:gd name="T98" fmla="*/ 144 w 547"/>
                  <a:gd name="T99" fmla="*/ 33 h 543"/>
                  <a:gd name="T100" fmla="*/ 167 w 547"/>
                  <a:gd name="T101" fmla="*/ 22 h 543"/>
                  <a:gd name="T102" fmla="*/ 179 w 547"/>
                  <a:gd name="T103" fmla="*/ 17 h 543"/>
                  <a:gd name="T104" fmla="*/ 205 w 547"/>
                  <a:gd name="T105" fmla="*/ 9 h 543"/>
                  <a:gd name="T106" fmla="*/ 218 w 547"/>
                  <a:gd name="T107" fmla="*/ 6 h 543"/>
                  <a:gd name="T108" fmla="*/ 246 w 547"/>
                  <a:gd name="T109" fmla="*/ 2 h 543"/>
                  <a:gd name="T110" fmla="*/ 273 w 547"/>
                  <a:gd name="T111"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7" h="543">
                    <a:moveTo>
                      <a:pt x="273" y="0"/>
                    </a:moveTo>
                    <a:lnTo>
                      <a:pt x="293" y="1"/>
                    </a:lnTo>
                    <a:lnTo>
                      <a:pt x="313" y="3"/>
                    </a:lnTo>
                    <a:lnTo>
                      <a:pt x="332" y="7"/>
                    </a:lnTo>
                    <a:lnTo>
                      <a:pt x="343" y="9"/>
                    </a:lnTo>
                    <a:lnTo>
                      <a:pt x="375" y="20"/>
                    </a:lnTo>
                    <a:lnTo>
                      <a:pt x="407" y="35"/>
                    </a:lnTo>
                    <a:lnTo>
                      <a:pt x="437" y="54"/>
                    </a:lnTo>
                    <a:lnTo>
                      <a:pt x="464" y="77"/>
                    </a:lnTo>
                    <a:lnTo>
                      <a:pt x="487" y="103"/>
                    </a:lnTo>
                    <a:lnTo>
                      <a:pt x="507" y="133"/>
                    </a:lnTo>
                    <a:lnTo>
                      <a:pt x="524" y="165"/>
                    </a:lnTo>
                    <a:lnTo>
                      <a:pt x="536" y="199"/>
                    </a:lnTo>
                    <a:lnTo>
                      <a:pt x="543" y="234"/>
                    </a:lnTo>
                    <a:lnTo>
                      <a:pt x="547" y="272"/>
                    </a:lnTo>
                    <a:lnTo>
                      <a:pt x="542" y="312"/>
                    </a:lnTo>
                    <a:lnTo>
                      <a:pt x="534" y="351"/>
                    </a:lnTo>
                    <a:lnTo>
                      <a:pt x="519" y="388"/>
                    </a:lnTo>
                    <a:lnTo>
                      <a:pt x="500" y="423"/>
                    </a:lnTo>
                    <a:lnTo>
                      <a:pt x="476" y="453"/>
                    </a:lnTo>
                    <a:lnTo>
                      <a:pt x="449" y="480"/>
                    </a:lnTo>
                    <a:lnTo>
                      <a:pt x="441" y="486"/>
                    </a:lnTo>
                    <a:lnTo>
                      <a:pt x="411" y="506"/>
                    </a:lnTo>
                    <a:lnTo>
                      <a:pt x="380" y="521"/>
                    </a:lnTo>
                    <a:lnTo>
                      <a:pt x="346" y="533"/>
                    </a:lnTo>
                    <a:lnTo>
                      <a:pt x="310" y="540"/>
                    </a:lnTo>
                    <a:lnTo>
                      <a:pt x="273" y="543"/>
                    </a:lnTo>
                    <a:lnTo>
                      <a:pt x="237" y="540"/>
                    </a:lnTo>
                    <a:lnTo>
                      <a:pt x="200" y="533"/>
                    </a:lnTo>
                    <a:lnTo>
                      <a:pt x="167" y="521"/>
                    </a:lnTo>
                    <a:lnTo>
                      <a:pt x="136" y="506"/>
                    </a:lnTo>
                    <a:lnTo>
                      <a:pt x="106" y="486"/>
                    </a:lnTo>
                    <a:lnTo>
                      <a:pt x="90" y="473"/>
                    </a:lnTo>
                    <a:lnTo>
                      <a:pt x="80" y="464"/>
                    </a:lnTo>
                    <a:lnTo>
                      <a:pt x="67" y="449"/>
                    </a:lnTo>
                    <a:lnTo>
                      <a:pt x="55" y="434"/>
                    </a:lnTo>
                    <a:lnTo>
                      <a:pt x="47" y="424"/>
                    </a:lnTo>
                    <a:lnTo>
                      <a:pt x="34" y="400"/>
                    </a:lnTo>
                    <a:lnTo>
                      <a:pt x="22" y="377"/>
                    </a:lnTo>
                    <a:lnTo>
                      <a:pt x="10" y="339"/>
                    </a:lnTo>
                    <a:lnTo>
                      <a:pt x="2" y="306"/>
                    </a:lnTo>
                    <a:lnTo>
                      <a:pt x="0" y="272"/>
                    </a:lnTo>
                    <a:lnTo>
                      <a:pt x="3" y="232"/>
                    </a:lnTo>
                    <a:lnTo>
                      <a:pt x="12" y="195"/>
                    </a:lnTo>
                    <a:lnTo>
                      <a:pt x="25" y="160"/>
                    </a:lnTo>
                    <a:lnTo>
                      <a:pt x="43" y="126"/>
                    </a:lnTo>
                    <a:lnTo>
                      <a:pt x="65" y="96"/>
                    </a:lnTo>
                    <a:lnTo>
                      <a:pt x="91" y="69"/>
                    </a:lnTo>
                    <a:lnTo>
                      <a:pt x="121" y="47"/>
                    </a:lnTo>
                    <a:lnTo>
                      <a:pt x="144" y="33"/>
                    </a:lnTo>
                    <a:lnTo>
                      <a:pt x="167" y="22"/>
                    </a:lnTo>
                    <a:lnTo>
                      <a:pt x="179" y="17"/>
                    </a:lnTo>
                    <a:lnTo>
                      <a:pt x="205" y="9"/>
                    </a:lnTo>
                    <a:lnTo>
                      <a:pt x="218" y="6"/>
                    </a:lnTo>
                    <a:lnTo>
                      <a:pt x="246" y="2"/>
                    </a:lnTo>
                    <a:lnTo>
                      <a:pt x="2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 name="Freeform 1330"/>
              <p:cNvSpPr>
                <a:spLocks/>
              </p:cNvSpPr>
              <p:nvPr/>
            </p:nvSpPr>
            <p:spPr bwMode="auto">
              <a:xfrm>
                <a:off x="4238626" y="6180138"/>
                <a:ext cx="117475" cy="234950"/>
              </a:xfrm>
              <a:custGeom>
                <a:avLst/>
                <a:gdLst>
                  <a:gd name="T0" fmla="*/ 459 w 1339"/>
                  <a:gd name="T1" fmla="*/ 24 h 2666"/>
                  <a:gd name="T2" fmla="*/ 495 w 1339"/>
                  <a:gd name="T3" fmla="*/ 120 h 2666"/>
                  <a:gd name="T4" fmla="*/ 543 w 1339"/>
                  <a:gd name="T5" fmla="*/ 245 h 2666"/>
                  <a:gd name="T6" fmla="*/ 587 w 1339"/>
                  <a:gd name="T7" fmla="*/ 362 h 2666"/>
                  <a:gd name="T8" fmla="*/ 612 w 1339"/>
                  <a:gd name="T9" fmla="*/ 429 h 2666"/>
                  <a:gd name="T10" fmla="*/ 585 w 1339"/>
                  <a:gd name="T11" fmla="*/ 212 h 2666"/>
                  <a:gd name="T12" fmla="*/ 589 w 1339"/>
                  <a:gd name="T13" fmla="*/ 9 h 2666"/>
                  <a:gd name="T14" fmla="*/ 745 w 1339"/>
                  <a:gd name="T15" fmla="*/ 2 h 2666"/>
                  <a:gd name="T16" fmla="*/ 706 w 1339"/>
                  <a:gd name="T17" fmla="*/ 117 h 2666"/>
                  <a:gd name="T18" fmla="*/ 765 w 1339"/>
                  <a:gd name="T19" fmla="*/ 249 h 2666"/>
                  <a:gd name="T20" fmla="*/ 744 w 1339"/>
                  <a:gd name="T21" fmla="*/ 384 h 2666"/>
                  <a:gd name="T22" fmla="*/ 785 w 1339"/>
                  <a:gd name="T23" fmla="*/ 275 h 2666"/>
                  <a:gd name="T24" fmla="*/ 835 w 1339"/>
                  <a:gd name="T25" fmla="*/ 149 h 2666"/>
                  <a:gd name="T26" fmla="*/ 875 w 1339"/>
                  <a:gd name="T27" fmla="*/ 43 h 2666"/>
                  <a:gd name="T28" fmla="*/ 1022 w 1339"/>
                  <a:gd name="T29" fmla="*/ 0 h 2666"/>
                  <a:gd name="T30" fmla="*/ 1179 w 1339"/>
                  <a:gd name="T31" fmla="*/ 42 h 2666"/>
                  <a:gd name="T32" fmla="*/ 1291 w 1339"/>
                  <a:gd name="T33" fmla="*/ 153 h 2666"/>
                  <a:gd name="T34" fmla="*/ 1334 w 1339"/>
                  <a:gd name="T35" fmla="*/ 308 h 2666"/>
                  <a:gd name="T36" fmla="*/ 1329 w 1339"/>
                  <a:gd name="T37" fmla="*/ 1320 h 2666"/>
                  <a:gd name="T38" fmla="*/ 1259 w 1339"/>
                  <a:gd name="T39" fmla="*/ 1390 h 2666"/>
                  <a:gd name="T40" fmla="*/ 1181 w 1339"/>
                  <a:gd name="T41" fmla="*/ 1398 h 2666"/>
                  <a:gd name="T42" fmla="*/ 1098 w 1339"/>
                  <a:gd name="T43" fmla="*/ 1343 h 2666"/>
                  <a:gd name="T44" fmla="*/ 1073 w 1339"/>
                  <a:gd name="T45" fmla="*/ 795 h 2666"/>
                  <a:gd name="T46" fmla="*/ 1053 w 1339"/>
                  <a:gd name="T47" fmla="*/ 285 h 2666"/>
                  <a:gd name="T48" fmla="*/ 1018 w 1339"/>
                  <a:gd name="T49" fmla="*/ 301 h 2666"/>
                  <a:gd name="T50" fmla="*/ 1016 w 1339"/>
                  <a:gd name="T51" fmla="*/ 432 h 2666"/>
                  <a:gd name="T52" fmla="*/ 1016 w 1339"/>
                  <a:gd name="T53" fmla="*/ 694 h 2666"/>
                  <a:gd name="T54" fmla="*/ 1017 w 1339"/>
                  <a:gd name="T55" fmla="*/ 1061 h 2666"/>
                  <a:gd name="T56" fmla="*/ 1018 w 1339"/>
                  <a:gd name="T57" fmla="*/ 1521 h 2666"/>
                  <a:gd name="T58" fmla="*/ 1018 w 1339"/>
                  <a:gd name="T59" fmla="*/ 2060 h 2666"/>
                  <a:gd name="T60" fmla="*/ 1016 w 1339"/>
                  <a:gd name="T61" fmla="*/ 2538 h 2666"/>
                  <a:gd name="T62" fmla="*/ 963 w 1339"/>
                  <a:gd name="T63" fmla="*/ 2629 h 2666"/>
                  <a:gd name="T64" fmla="*/ 861 w 1339"/>
                  <a:gd name="T65" fmla="*/ 2666 h 2666"/>
                  <a:gd name="T66" fmla="*/ 759 w 1339"/>
                  <a:gd name="T67" fmla="*/ 2629 h 2666"/>
                  <a:gd name="T68" fmla="*/ 705 w 1339"/>
                  <a:gd name="T69" fmla="*/ 2538 h 2666"/>
                  <a:gd name="T70" fmla="*/ 692 w 1339"/>
                  <a:gd name="T71" fmla="*/ 1264 h 2666"/>
                  <a:gd name="T72" fmla="*/ 645 w 1339"/>
                  <a:gd name="T73" fmla="*/ 1264 h 2666"/>
                  <a:gd name="T74" fmla="*/ 632 w 1339"/>
                  <a:gd name="T75" fmla="*/ 2538 h 2666"/>
                  <a:gd name="T76" fmla="*/ 578 w 1339"/>
                  <a:gd name="T77" fmla="*/ 2629 h 2666"/>
                  <a:gd name="T78" fmla="*/ 476 w 1339"/>
                  <a:gd name="T79" fmla="*/ 2666 h 2666"/>
                  <a:gd name="T80" fmla="*/ 375 w 1339"/>
                  <a:gd name="T81" fmla="*/ 2629 h 2666"/>
                  <a:gd name="T82" fmla="*/ 321 w 1339"/>
                  <a:gd name="T83" fmla="*/ 2538 h 2666"/>
                  <a:gd name="T84" fmla="*/ 313 w 1339"/>
                  <a:gd name="T85" fmla="*/ 288 h 2666"/>
                  <a:gd name="T86" fmla="*/ 278 w 1339"/>
                  <a:gd name="T87" fmla="*/ 285 h 2666"/>
                  <a:gd name="T88" fmla="*/ 268 w 1339"/>
                  <a:gd name="T89" fmla="*/ 301 h 2666"/>
                  <a:gd name="T90" fmla="*/ 268 w 1339"/>
                  <a:gd name="T91" fmla="*/ 310 h 2666"/>
                  <a:gd name="T92" fmla="*/ 267 w 1339"/>
                  <a:gd name="T93" fmla="*/ 346 h 2666"/>
                  <a:gd name="T94" fmla="*/ 267 w 1339"/>
                  <a:gd name="T95" fmla="*/ 433 h 2666"/>
                  <a:gd name="T96" fmla="*/ 266 w 1339"/>
                  <a:gd name="T97" fmla="*/ 595 h 2666"/>
                  <a:gd name="T98" fmla="*/ 263 w 1339"/>
                  <a:gd name="T99" fmla="*/ 1271 h 2666"/>
                  <a:gd name="T100" fmla="*/ 224 w 1339"/>
                  <a:gd name="T101" fmla="*/ 1363 h 2666"/>
                  <a:gd name="T102" fmla="*/ 131 w 1339"/>
                  <a:gd name="T103" fmla="*/ 1401 h 2666"/>
                  <a:gd name="T104" fmla="*/ 57 w 1339"/>
                  <a:gd name="T105" fmla="*/ 1378 h 2666"/>
                  <a:gd name="T106" fmla="*/ 3 w 1339"/>
                  <a:gd name="T107" fmla="*/ 1296 h 2666"/>
                  <a:gd name="T108" fmla="*/ 8 w 1339"/>
                  <a:gd name="T109" fmla="*/ 266 h 2666"/>
                  <a:gd name="T110" fmla="*/ 70 w 1339"/>
                  <a:gd name="T111" fmla="*/ 121 h 2666"/>
                  <a:gd name="T112" fmla="*/ 196 w 1339"/>
                  <a:gd name="T113" fmla="*/ 24 h 2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39" h="2666">
                    <a:moveTo>
                      <a:pt x="316" y="0"/>
                    </a:moveTo>
                    <a:lnTo>
                      <a:pt x="449" y="0"/>
                    </a:lnTo>
                    <a:lnTo>
                      <a:pt x="453" y="10"/>
                    </a:lnTo>
                    <a:lnTo>
                      <a:pt x="459" y="24"/>
                    </a:lnTo>
                    <a:lnTo>
                      <a:pt x="466" y="43"/>
                    </a:lnTo>
                    <a:lnTo>
                      <a:pt x="474" y="66"/>
                    </a:lnTo>
                    <a:lnTo>
                      <a:pt x="484" y="92"/>
                    </a:lnTo>
                    <a:lnTo>
                      <a:pt x="495" y="120"/>
                    </a:lnTo>
                    <a:lnTo>
                      <a:pt x="506" y="150"/>
                    </a:lnTo>
                    <a:lnTo>
                      <a:pt x="519" y="181"/>
                    </a:lnTo>
                    <a:lnTo>
                      <a:pt x="531" y="213"/>
                    </a:lnTo>
                    <a:lnTo>
                      <a:pt x="543" y="245"/>
                    </a:lnTo>
                    <a:lnTo>
                      <a:pt x="555" y="276"/>
                    </a:lnTo>
                    <a:lnTo>
                      <a:pt x="566" y="306"/>
                    </a:lnTo>
                    <a:lnTo>
                      <a:pt x="577" y="336"/>
                    </a:lnTo>
                    <a:lnTo>
                      <a:pt x="587" y="362"/>
                    </a:lnTo>
                    <a:lnTo>
                      <a:pt x="595" y="385"/>
                    </a:lnTo>
                    <a:lnTo>
                      <a:pt x="603" y="404"/>
                    </a:lnTo>
                    <a:lnTo>
                      <a:pt x="608" y="419"/>
                    </a:lnTo>
                    <a:lnTo>
                      <a:pt x="612" y="429"/>
                    </a:lnTo>
                    <a:lnTo>
                      <a:pt x="579" y="248"/>
                    </a:lnTo>
                    <a:lnTo>
                      <a:pt x="578" y="236"/>
                    </a:lnTo>
                    <a:lnTo>
                      <a:pt x="580" y="224"/>
                    </a:lnTo>
                    <a:lnTo>
                      <a:pt x="585" y="212"/>
                    </a:lnTo>
                    <a:lnTo>
                      <a:pt x="638" y="117"/>
                    </a:lnTo>
                    <a:lnTo>
                      <a:pt x="589" y="28"/>
                    </a:lnTo>
                    <a:lnTo>
                      <a:pt x="587" y="19"/>
                    </a:lnTo>
                    <a:lnTo>
                      <a:pt x="589" y="9"/>
                    </a:lnTo>
                    <a:lnTo>
                      <a:pt x="596" y="2"/>
                    </a:lnTo>
                    <a:lnTo>
                      <a:pt x="606" y="0"/>
                    </a:lnTo>
                    <a:lnTo>
                      <a:pt x="735" y="0"/>
                    </a:lnTo>
                    <a:lnTo>
                      <a:pt x="745" y="2"/>
                    </a:lnTo>
                    <a:lnTo>
                      <a:pt x="752" y="9"/>
                    </a:lnTo>
                    <a:lnTo>
                      <a:pt x="754" y="19"/>
                    </a:lnTo>
                    <a:lnTo>
                      <a:pt x="752" y="28"/>
                    </a:lnTo>
                    <a:lnTo>
                      <a:pt x="706" y="117"/>
                    </a:lnTo>
                    <a:lnTo>
                      <a:pt x="759" y="212"/>
                    </a:lnTo>
                    <a:lnTo>
                      <a:pt x="764" y="224"/>
                    </a:lnTo>
                    <a:lnTo>
                      <a:pt x="766" y="236"/>
                    </a:lnTo>
                    <a:lnTo>
                      <a:pt x="765" y="249"/>
                    </a:lnTo>
                    <a:lnTo>
                      <a:pt x="727" y="429"/>
                    </a:lnTo>
                    <a:lnTo>
                      <a:pt x="731" y="419"/>
                    </a:lnTo>
                    <a:lnTo>
                      <a:pt x="737" y="403"/>
                    </a:lnTo>
                    <a:lnTo>
                      <a:pt x="744" y="384"/>
                    </a:lnTo>
                    <a:lnTo>
                      <a:pt x="753" y="360"/>
                    </a:lnTo>
                    <a:lnTo>
                      <a:pt x="763" y="334"/>
                    </a:lnTo>
                    <a:lnTo>
                      <a:pt x="774" y="305"/>
                    </a:lnTo>
                    <a:lnTo>
                      <a:pt x="785" y="275"/>
                    </a:lnTo>
                    <a:lnTo>
                      <a:pt x="797" y="244"/>
                    </a:lnTo>
                    <a:lnTo>
                      <a:pt x="810" y="212"/>
                    </a:lnTo>
                    <a:lnTo>
                      <a:pt x="822" y="180"/>
                    </a:lnTo>
                    <a:lnTo>
                      <a:pt x="835" y="149"/>
                    </a:lnTo>
                    <a:lnTo>
                      <a:pt x="846" y="120"/>
                    </a:lnTo>
                    <a:lnTo>
                      <a:pt x="857" y="92"/>
                    </a:lnTo>
                    <a:lnTo>
                      <a:pt x="866" y="66"/>
                    </a:lnTo>
                    <a:lnTo>
                      <a:pt x="875" y="43"/>
                    </a:lnTo>
                    <a:lnTo>
                      <a:pt x="882" y="24"/>
                    </a:lnTo>
                    <a:lnTo>
                      <a:pt x="888" y="10"/>
                    </a:lnTo>
                    <a:lnTo>
                      <a:pt x="891" y="0"/>
                    </a:lnTo>
                    <a:lnTo>
                      <a:pt x="1022" y="0"/>
                    </a:lnTo>
                    <a:lnTo>
                      <a:pt x="1065" y="3"/>
                    </a:lnTo>
                    <a:lnTo>
                      <a:pt x="1105" y="11"/>
                    </a:lnTo>
                    <a:lnTo>
                      <a:pt x="1143" y="24"/>
                    </a:lnTo>
                    <a:lnTo>
                      <a:pt x="1179" y="42"/>
                    </a:lnTo>
                    <a:lnTo>
                      <a:pt x="1212" y="65"/>
                    </a:lnTo>
                    <a:lnTo>
                      <a:pt x="1242" y="91"/>
                    </a:lnTo>
                    <a:lnTo>
                      <a:pt x="1269" y="120"/>
                    </a:lnTo>
                    <a:lnTo>
                      <a:pt x="1291" y="153"/>
                    </a:lnTo>
                    <a:lnTo>
                      <a:pt x="1309" y="188"/>
                    </a:lnTo>
                    <a:lnTo>
                      <a:pt x="1322" y="226"/>
                    </a:lnTo>
                    <a:lnTo>
                      <a:pt x="1331" y="266"/>
                    </a:lnTo>
                    <a:lnTo>
                      <a:pt x="1334" y="308"/>
                    </a:lnTo>
                    <a:lnTo>
                      <a:pt x="1336" y="796"/>
                    </a:lnTo>
                    <a:lnTo>
                      <a:pt x="1339" y="1270"/>
                    </a:lnTo>
                    <a:lnTo>
                      <a:pt x="1336" y="1296"/>
                    </a:lnTo>
                    <a:lnTo>
                      <a:pt x="1329" y="1320"/>
                    </a:lnTo>
                    <a:lnTo>
                      <a:pt x="1317" y="1343"/>
                    </a:lnTo>
                    <a:lnTo>
                      <a:pt x="1301" y="1362"/>
                    </a:lnTo>
                    <a:lnTo>
                      <a:pt x="1282" y="1378"/>
                    </a:lnTo>
                    <a:lnTo>
                      <a:pt x="1259" y="1390"/>
                    </a:lnTo>
                    <a:lnTo>
                      <a:pt x="1234" y="1398"/>
                    </a:lnTo>
                    <a:lnTo>
                      <a:pt x="1208" y="1401"/>
                    </a:lnTo>
                    <a:lnTo>
                      <a:pt x="1207" y="1401"/>
                    </a:lnTo>
                    <a:lnTo>
                      <a:pt x="1181" y="1398"/>
                    </a:lnTo>
                    <a:lnTo>
                      <a:pt x="1156" y="1390"/>
                    </a:lnTo>
                    <a:lnTo>
                      <a:pt x="1133" y="1379"/>
                    </a:lnTo>
                    <a:lnTo>
                      <a:pt x="1114" y="1363"/>
                    </a:lnTo>
                    <a:lnTo>
                      <a:pt x="1098" y="1343"/>
                    </a:lnTo>
                    <a:lnTo>
                      <a:pt x="1086" y="1321"/>
                    </a:lnTo>
                    <a:lnTo>
                      <a:pt x="1079" y="1297"/>
                    </a:lnTo>
                    <a:lnTo>
                      <a:pt x="1076" y="1271"/>
                    </a:lnTo>
                    <a:lnTo>
                      <a:pt x="1073" y="795"/>
                    </a:lnTo>
                    <a:lnTo>
                      <a:pt x="1071" y="309"/>
                    </a:lnTo>
                    <a:lnTo>
                      <a:pt x="1068" y="299"/>
                    </a:lnTo>
                    <a:lnTo>
                      <a:pt x="1062" y="291"/>
                    </a:lnTo>
                    <a:lnTo>
                      <a:pt x="1053" y="285"/>
                    </a:lnTo>
                    <a:lnTo>
                      <a:pt x="1042" y="284"/>
                    </a:lnTo>
                    <a:lnTo>
                      <a:pt x="1032" y="286"/>
                    </a:lnTo>
                    <a:lnTo>
                      <a:pt x="1023" y="292"/>
                    </a:lnTo>
                    <a:lnTo>
                      <a:pt x="1018" y="301"/>
                    </a:lnTo>
                    <a:lnTo>
                      <a:pt x="1016" y="311"/>
                    </a:lnTo>
                    <a:lnTo>
                      <a:pt x="1016" y="344"/>
                    </a:lnTo>
                    <a:lnTo>
                      <a:pt x="1016" y="384"/>
                    </a:lnTo>
                    <a:lnTo>
                      <a:pt x="1016" y="432"/>
                    </a:lnTo>
                    <a:lnTo>
                      <a:pt x="1016" y="486"/>
                    </a:lnTo>
                    <a:lnTo>
                      <a:pt x="1016" y="548"/>
                    </a:lnTo>
                    <a:lnTo>
                      <a:pt x="1016" y="618"/>
                    </a:lnTo>
                    <a:lnTo>
                      <a:pt x="1016" y="694"/>
                    </a:lnTo>
                    <a:lnTo>
                      <a:pt x="1017" y="776"/>
                    </a:lnTo>
                    <a:lnTo>
                      <a:pt x="1017" y="865"/>
                    </a:lnTo>
                    <a:lnTo>
                      <a:pt x="1017" y="960"/>
                    </a:lnTo>
                    <a:lnTo>
                      <a:pt x="1017" y="1061"/>
                    </a:lnTo>
                    <a:lnTo>
                      <a:pt x="1017" y="1168"/>
                    </a:lnTo>
                    <a:lnTo>
                      <a:pt x="1017" y="1280"/>
                    </a:lnTo>
                    <a:lnTo>
                      <a:pt x="1018" y="1397"/>
                    </a:lnTo>
                    <a:lnTo>
                      <a:pt x="1018" y="1521"/>
                    </a:lnTo>
                    <a:lnTo>
                      <a:pt x="1018" y="1648"/>
                    </a:lnTo>
                    <a:lnTo>
                      <a:pt x="1018" y="1781"/>
                    </a:lnTo>
                    <a:lnTo>
                      <a:pt x="1018" y="1918"/>
                    </a:lnTo>
                    <a:lnTo>
                      <a:pt x="1018" y="2060"/>
                    </a:lnTo>
                    <a:lnTo>
                      <a:pt x="1018" y="2205"/>
                    </a:lnTo>
                    <a:lnTo>
                      <a:pt x="1018" y="2356"/>
                    </a:lnTo>
                    <a:lnTo>
                      <a:pt x="1018" y="2509"/>
                    </a:lnTo>
                    <a:lnTo>
                      <a:pt x="1016" y="2538"/>
                    </a:lnTo>
                    <a:lnTo>
                      <a:pt x="1008" y="2564"/>
                    </a:lnTo>
                    <a:lnTo>
                      <a:pt x="997" y="2589"/>
                    </a:lnTo>
                    <a:lnTo>
                      <a:pt x="981" y="2610"/>
                    </a:lnTo>
                    <a:lnTo>
                      <a:pt x="963" y="2629"/>
                    </a:lnTo>
                    <a:lnTo>
                      <a:pt x="940" y="2645"/>
                    </a:lnTo>
                    <a:lnTo>
                      <a:pt x="915" y="2656"/>
                    </a:lnTo>
                    <a:lnTo>
                      <a:pt x="889" y="2664"/>
                    </a:lnTo>
                    <a:lnTo>
                      <a:pt x="861" y="2666"/>
                    </a:lnTo>
                    <a:lnTo>
                      <a:pt x="832" y="2664"/>
                    </a:lnTo>
                    <a:lnTo>
                      <a:pt x="805" y="2656"/>
                    </a:lnTo>
                    <a:lnTo>
                      <a:pt x="781" y="2645"/>
                    </a:lnTo>
                    <a:lnTo>
                      <a:pt x="759" y="2629"/>
                    </a:lnTo>
                    <a:lnTo>
                      <a:pt x="740" y="2610"/>
                    </a:lnTo>
                    <a:lnTo>
                      <a:pt x="724" y="2588"/>
                    </a:lnTo>
                    <a:lnTo>
                      <a:pt x="712" y="2564"/>
                    </a:lnTo>
                    <a:lnTo>
                      <a:pt x="705" y="2538"/>
                    </a:lnTo>
                    <a:lnTo>
                      <a:pt x="702" y="2509"/>
                    </a:lnTo>
                    <a:lnTo>
                      <a:pt x="702" y="1288"/>
                    </a:lnTo>
                    <a:lnTo>
                      <a:pt x="700" y="1275"/>
                    </a:lnTo>
                    <a:lnTo>
                      <a:pt x="692" y="1264"/>
                    </a:lnTo>
                    <a:lnTo>
                      <a:pt x="682" y="1257"/>
                    </a:lnTo>
                    <a:lnTo>
                      <a:pt x="669" y="1254"/>
                    </a:lnTo>
                    <a:lnTo>
                      <a:pt x="655" y="1257"/>
                    </a:lnTo>
                    <a:lnTo>
                      <a:pt x="645" y="1264"/>
                    </a:lnTo>
                    <a:lnTo>
                      <a:pt x="637" y="1275"/>
                    </a:lnTo>
                    <a:lnTo>
                      <a:pt x="635" y="1288"/>
                    </a:lnTo>
                    <a:lnTo>
                      <a:pt x="635" y="2509"/>
                    </a:lnTo>
                    <a:lnTo>
                      <a:pt x="632" y="2538"/>
                    </a:lnTo>
                    <a:lnTo>
                      <a:pt x="625" y="2564"/>
                    </a:lnTo>
                    <a:lnTo>
                      <a:pt x="613" y="2588"/>
                    </a:lnTo>
                    <a:lnTo>
                      <a:pt x="597" y="2610"/>
                    </a:lnTo>
                    <a:lnTo>
                      <a:pt x="578" y="2629"/>
                    </a:lnTo>
                    <a:lnTo>
                      <a:pt x="556" y="2645"/>
                    </a:lnTo>
                    <a:lnTo>
                      <a:pt x="532" y="2656"/>
                    </a:lnTo>
                    <a:lnTo>
                      <a:pt x="505" y="2664"/>
                    </a:lnTo>
                    <a:lnTo>
                      <a:pt x="476" y="2666"/>
                    </a:lnTo>
                    <a:lnTo>
                      <a:pt x="448" y="2664"/>
                    </a:lnTo>
                    <a:lnTo>
                      <a:pt x="422" y="2656"/>
                    </a:lnTo>
                    <a:lnTo>
                      <a:pt x="396" y="2645"/>
                    </a:lnTo>
                    <a:lnTo>
                      <a:pt x="375" y="2629"/>
                    </a:lnTo>
                    <a:lnTo>
                      <a:pt x="356" y="2610"/>
                    </a:lnTo>
                    <a:lnTo>
                      <a:pt x="340" y="2589"/>
                    </a:lnTo>
                    <a:lnTo>
                      <a:pt x="329" y="2564"/>
                    </a:lnTo>
                    <a:lnTo>
                      <a:pt x="321" y="2538"/>
                    </a:lnTo>
                    <a:lnTo>
                      <a:pt x="319" y="2509"/>
                    </a:lnTo>
                    <a:lnTo>
                      <a:pt x="319" y="305"/>
                    </a:lnTo>
                    <a:lnTo>
                      <a:pt x="317" y="296"/>
                    </a:lnTo>
                    <a:lnTo>
                      <a:pt x="313" y="288"/>
                    </a:lnTo>
                    <a:lnTo>
                      <a:pt x="305" y="283"/>
                    </a:lnTo>
                    <a:lnTo>
                      <a:pt x="297" y="280"/>
                    </a:lnTo>
                    <a:lnTo>
                      <a:pt x="286" y="281"/>
                    </a:lnTo>
                    <a:lnTo>
                      <a:pt x="278" y="285"/>
                    </a:lnTo>
                    <a:lnTo>
                      <a:pt x="272" y="291"/>
                    </a:lnTo>
                    <a:lnTo>
                      <a:pt x="269" y="300"/>
                    </a:lnTo>
                    <a:lnTo>
                      <a:pt x="268" y="300"/>
                    </a:lnTo>
                    <a:lnTo>
                      <a:pt x="268" y="301"/>
                    </a:lnTo>
                    <a:lnTo>
                      <a:pt x="268" y="302"/>
                    </a:lnTo>
                    <a:lnTo>
                      <a:pt x="268" y="303"/>
                    </a:lnTo>
                    <a:lnTo>
                      <a:pt x="268" y="306"/>
                    </a:lnTo>
                    <a:lnTo>
                      <a:pt x="268" y="310"/>
                    </a:lnTo>
                    <a:lnTo>
                      <a:pt x="268" y="315"/>
                    </a:lnTo>
                    <a:lnTo>
                      <a:pt x="268" y="323"/>
                    </a:lnTo>
                    <a:lnTo>
                      <a:pt x="267" y="334"/>
                    </a:lnTo>
                    <a:lnTo>
                      <a:pt x="267" y="346"/>
                    </a:lnTo>
                    <a:lnTo>
                      <a:pt x="267" y="362"/>
                    </a:lnTo>
                    <a:lnTo>
                      <a:pt x="267" y="382"/>
                    </a:lnTo>
                    <a:lnTo>
                      <a:pt x="267" y="405"/>
                    </a:lnTo>
                    <a:lnTo>
                      <a:pt x="267" y="433"/>
                    </a:lnTo>
                    <a:lnTo>
                      <a:pt x="267" y="466"/>
                    </a:lnTo>
                    <a:lnTo>
                      <a:pt x="267" y="503"/>
                    </a:lnTo>
                    <a:lnTo>
                      <a:pt x="266" y="546"/>
                    </a:lnTo>
                    <a:lnTo>
                      <a:pt x="266" y="595"/>
                    </a:lnTo>
                    <a:lnTo>
                      <a:pt x="266" y="651"/>
                    </a:lnTo>
                    <a:lnTo>
                      <a:pt x="266" y="712"/>
                    </a:lnTo>
                    <a:lnTo>
                      <a:pt x="265" y="780"/>
                    </a:lnTo>
                    <a:lnTo>
                      <a:pt x="263" y="1271"/>
                    </a:lnTo>
                    <a:lnTo>
                      <a:pt x="260" y="1297"/>
                    </a:lnTo>
                    <a:lnTo>
                      <a:pt x="252" y="1321"/>
                    </a:lnTo>
                    <a:lnTo>
                      <a:pt x="240" y="1343"/>
                    </a:lnTo>
                    <a:lnTo>
                      <a:pt x="224" y="1363"/>
                    </a:lnTo>
                    <a:lnTo>
                      <a:pt x="205" y="1379"/>
                    </a:lnTo>
                    <a:lnTo>
                      <a:pt x="182" y="1390"/>
                    </a:lnTo>
                    <a:lnTo>
                      <a:pt x="158" y="1398"/>
                    </a:lnTo>
                    <a:lnTo>
                      <a:pt x="131" y="1401"/>
                    </a:lnTo>
                    <a:lnTo>
                      <a:pt x="131" y="1401"/>
                    </a:lnTo>
                    <a:lnTo>
                      <a:pt x="104" y="1398"/>
                    </a:lnTo>
                    <a:lnTo>
                      <a:pt x="80" y="1390"/>
                    </a:lnTo>
                    <a:lnTo>
                      <a:pt x="57" y="1378"/>
                    </a:lnTo>
                    <a:lnTo>
                      <a:pt x="38" y="1362"/>
                    </a:lnTo>
                    <a:lnTo>
                      <a:pt x="22" y="1343"/>
                    </a:lnTo>
                    <a:lnTo>
                      <a:pt x="10" y="1320"/>
                    </a:lnTo>
                    <a:lnTo>
                      <a:pt x="3" y="1296"/>
                    </a:lnTo>
                    <a:lnTo>
                      <a:pt x="0" y="1270"/>
                    </a:lnTo>
                    <a:lnTo>
                      <a:pt x="2" y="784"/>
                    </a:lnTo>
                    <a:lnTo>
                      <a:pt x="5" y="308"/>
                    </a:lnTo>
                    <a:lnTo>
                      <a:pt x="8" y="266"/>
                    </a:lnTo>
                    <a:lnTo>
                      <a:pt x="16" y="226"/>
                    </a:lnTo>
                    <a:lnTo>
                      <a:pt x="30" y="189"/>
                    </a:lnTo>
                    <a:lnTo>
                      <a:pt x="48" y="153"/>
                    </a:lnTo>
                    <a:lnTo>
                      <a:pt x="70" y="121"/>
                    </a:lnTo>
                    <a:lnTo>
                      <a:pt x="97" y="91"/>
                    </a:lnTo>
                    <a:lnTo>
                      <a:pt x="126" y="65"/>
                    </a:lnTo>
                    <a:lnTo>
                      <a:pt x="159" y="42"/>
                    </a:lnTo>
                    <a:lnTo>
                      <a:pt x="196" y="24"/>
                    </a:lnTo>
                    <a:lnTo>
                      <a:pt x="234" y="11"/>
                    </a:lnTo>
                    <a:lnTo>
                      <a:pt x="274" y="3"/>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 name="Freeform 1331"/>
              <p:cNvSpPr>
                <a:spLocks/>
              </p:cNvSpPr>
              <p:nvPr/>
            </p:nvSpPr>
            <p:spPr bwMode="auto">
              <a:xfrm>
                <a:off x="4362451" y="6124575"/>
                <a:ext cx="44450" cy="44450"/>
              </a:xfrm>
              <a:custGeom>
                <a:avLst/>
                <a:gdLst>
                  <a:gd name="T0" fmla="*/ 252 w 506"/>
                  <a:gd name="T1" fmla="*/ 0 h 504"/>
                  <a:gd name="T2" fmla="*/ 291 w 506"/>
                  <a:gd name="T3" fmla="*/ 3 h 504"/>
                  <a:gd name="T4" fmla="*/ 326 w 506"/>
                  <a:gd name="T5" fmla="*/ 11 h 504"/>
                  <a:gd name="T6" fmla="*/ 359 w 506"/>
                  <a:gd name="T7" fmla="*/ 24 h 504"/>
                  <a:gd name="T8" fmla="*/ 391 w 506"/>
                  <a:gd name="T9" fmla="*/ 41 h 504"/>
                  <a:gd name="T10" fmla="*/ 419 w 506"/>
                  <a:gd name="T11" fmla="*/ 62 h 504"/>
                  <a:gd name="T12" fmla="*/ 444 w 506"/>
                  <a:gd name="T13" fmla="*/ 87 h 504"/>
                  <a:gd name="T14" fmla="*/ 465 w 506"/>
                  <a:gd name="T15" fmla="*/ 115 h 504"/>
                  <a:gd name="T16" fmla="*/ 482 w 506"/>
                  <a:gd name="T17" fmla="*/ 146 h 504"/>
                  <a:gd name="T18" fmla="*/ 495 w 506"/>
                  <a:gd name="T19" fmla="*/ 180 h 504"/>
                  <a:gd name="T20" fmla="*/ 504 w 506"/>
                  <a:gd name="T21" fmla="*/ 215 h 504"/>
                  <a:gd name="T22" fmla="*/ 506 w 506"/>
                  <a:gd name="T23" fmla="*/ 252 h 504"/>
                  <a:gd name="T24" fmla="*/ 504 w 506"/>
                  <a:gd name="T25" fmla="*/ 289 h 504"/>
                  <a:gd name="T26" fmla="*/ 495 w 506"/>
                  <a:gd name="T27" fmla="*/ 324 h 504"/>
                  <a:gd name="T28" fmla="*/ 482 w 506"/>
                  <a:gd name="T29" fmla="*/ 357 h 504"/>
                  <a:gd name="T30" fmla="*/ 465 w 506"/>
                  <a:gd name="T31" fmla="*/ 388 h 504"/>
                  <a:gd name="T32" fmla="*/ 445 w 506"/>
                  <a:gd name="T33" fmla="*/ 416 h 504"/>
                  <a:gd name="T34" fmla="*/ 420 w 506"/>
                  <a:gd name="T35" fmla="*/ 441 h 504"/>
                  <a:gd name="T36" fmla="*/ 392 w 506"/>
                  <a:gd name="T37" fmla="*/ 463 h 504"/>
                  <a:gd name="T38" fmla="*/ 360 w 506"/>
                  <a:gd name="T39" fmla="*/ 480 h 504"/>
                  <a:gd name="T40" fmla="*/ 327 w 506"/>
                  <a:gd name="T41" fmla="*/ 493 h 504"/>
                  <a:gd name="T42" fmla="*/ 291 w 506"/>
                  <a:gd name="T43" fmla="*/ 501 h 504"/>
                  <a:gd name="T44" fmla="*/ 252 w 506"/>
                  <a:gd name="T45" fmla="*/ 504 h 504"/>
                  <a:gd name="T46" fmla="*/ 215 w 506"/>
                  <a:gd name="T47" fmla="*/ 501 h 504"/>
                  <a:gd name="T48" fmla="*/ 179 w 506"/>
                  <a:gd name="T49" fmla="*/ 493 h 504"/>
                  <a:gd name="T50" fmla="*/ 145 w 506"/>
                  <a:gd name="T51" fmla="*/ 480 h 504"/>
                  <a:gd name="T52" fmla="*/ 114 w 506"/>
                  <a:gd name="T53" fmla="*/ 463 h 504"/>
                  <a:gd name="T54" fmla="*/ 86 w 506"/>
                  <a:gd name="T55" fmla="*/ 441 h 504"/>
                  <a:gd name="T56" fmla="*/ 60 w 506"/>
                  <a:gd name="T57" fmla="*/ 416 h 504"/>
                  <a:gd name="T58" fmla="*/ 40 w 506"/>
                  <a:gd name="T59" fmla="*/ 388 h 504"/>
                  <a:gd name="T60" fmla="*/ 23 w 506"/>
                  <a:gd name="T61" fmla="*/ 357 h 504"/>
                  <a:gd name="T62" fmla="*/ 10 w 506"/>
                  <a:gd name="T63" fmla="*/ 324 h 504"/>
                  <a:gd name="T64" fmla="*/ 2 w 506"/>
                  <a:gd name="T65" fmla="*/ 289 h 504"/>
                  <a:gd name="T66" fmla="*/ 0 w 506"/>
                  <a:gd name="T67" fmla="*/ 252 h 504"/>
                  <a:gd name="T68" fmla="*/ 3 w 506"/>
                  <a:gd name="T69" fmla="*/ 215 h 504"/>
                  <a:gd name="T70" fmla="*/ 10 w 506"/>
                  <a:gd name="T71" fmla="*/ 180 h 504"/>
                  <a:gd name="T72" fmla="*/ 23 w 506"/>
                  <a:gd name="T73" fmla="*/ 146 h 504"/>
                  <a:gd name="T74" fmla="*/ 40 w 506"/>
                  <a:gd name="T75" fmla="*/ 115 h 504"/>
                  <a:gd name="T76" fmla="*/ 61 w 506"/>
                  <a:gd name="T77" fmla="*/ 87 h 504"/>
                  <a:gd name="T78" fmla="*/ 87 w 506"/>
                  <a:gd name="T79" fmla="*/ 62 h 504"/>
                  <a:gd name="T80" fmla="*/ 115 w 506"/>
                  <a:gd name="T81" fmla="*/ 41 h 504"/>
                  <a:gd name="T82" fmla="*/ 146 w 506"/>
                  <a:gd name="T83" fmla="*/ 24 h 504"/>
                  <a:gd name="T84" fmla="*/ 180 w 506"/>
                  <a:gd name="T85" fmla="*/ 11 h 504"/>
                  <a:gd name="T86" fmla="*/ 215 w 506"/>
                  <a:gd name="T87" fmla="*/ 3 h 504"/>
                  <a:gd name="T88" fmla="*/ 252 w 506"/>
                  <a:gd name="T89"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6" h="504">
                    <a:moveTo>
                      <a:pt x="252" y="0"/>
                    </a:moveTo>
                    <a:lnTo>
                      <a:pt x="291" y="3"/>
                    </a:lnTo>
                    <a:lnTo>
                      <a:pt x="326" y="11"/>
                    </a:lnTo>
                    <a:lnTo>
                      <a:pt x="359" y="24"/>
                    </a:lnTo>
                    <a:lnTo>
                      <a:pt x="391" y="41"/>
                    </a:lnTo>
                    <a:lnTo>
                      <a:pt x="419" y="62"/>
                    </a:lnTo>
                    <a:lnTo>
                      <a:pt x="444" y="87"/>
                    </a:lnTo>
                    <a:lnTo>
                      <a:pt x="465" y="115"/>
                    </a:lnTo>
                    <a:lnTo>
                      <a:pt x="482" y="146"/>
                    </a:lnTo>
                    <a:lnTo>
                      <a:pt x="495" y="180"/>
                    </a:lnTo>
                    <a:lnTo>
                      <a:pt x="504" y="215"/>
                    </a:lnTo>
                    <a:lnTo>
                      <a:pt x="506" y="252"/>
                    </a:lnTo>
                    <a:lnTo>
                      <a:pt x="504" y="289"/>
                    </a:lnTo>
                    <a:lnTo>
                      <a:pt x="495" y="324"/>
                    </a:lnTo>
                    <a:lnTo>
                      <a:pt x="482" y="357"/>
                    </a:lnTo>
                    <a:lnTo>
                      <a:pt x="465" y="388"/>
                    </a:lnTo>
                    <a:lnTo>
                      <a:pt x="445" y="416"/>
                    </a:lnTo>
                    <a:lnTo>
                      <a:pt x="420" y="441"/>
                    </a:lnTo>
                    <a:lnTo>
                      <a:pt x="392" y="463"/>
                    </a:lnTo>
                    <a:lnTo>
                      <a:pt x="360" y="480"/>
                    </a:lnTo>
                    <a:lnTo>
                      <a:pt x="327" y="493"/>
                    </a:lnTo>
                    <a:lnTo>
                      <a:pt x="291" y="501"/>
                    </a:lnTo>
                    <a:lnTo>
                      <a:pt x="252" y="504"/>
                    </a:lnTo>
                    <a:lnTo>
                      <a:pt x="215" y="501"/>
                    </a:lnTo>
                    <a:lnTo>
                      <a:pt x="179" y="493"/>
                    </a:lnTo>
                    <a:lnTo>
                      <a:pt x="145" y="480"/>
                    </a:lnTo>
                    <a:lnTo>
                      <a:pt x="114" y="463"/>
                    </a:lnTo>
                    <a:lnTo>
                      <a:pt x="86" y="441"/>
                    </a:lnTo>
                    <a:lnTo>
                      <a:pt x="60" y="416"/>
                    </a:lnTo>
                    <a:lnTo>
                      <a:pt x="40" y="388"/>
                    </a:lnTo>
                    <a:lnTo>
                      <a:pt x="23" y="357"/>
                    </a:lnTo>
                    <a:lnTo>
                      <a:pt x="10" y="324"/>
                    </a:lnTo>
                    <a:lnTo>
                      <a:pt x="2" y="289"/>
                    </a:lnTo>
                    <a:lnTo>
                      <a:pt x="0" y="252"/>
                    </a:lnTo>
                    <a:lnTo>
                      <a:pt x="3" y="215"/>
                    </a:lnTo>
                    <a:lnTo>
                      <a:pt x="10" y="180"/>
                    </a:lnTo>
                    <a:lnTo>
                      <a:pt x="23" y="146"/>
                    </a:lnTo>
                    <a:lnTo>
                      <a:pt x="40" y="115"/>
                    </a:lnTo>
                    <a:lnTo>
                      <a:pt x="61" y="87"/>
                    </a:lnTo>
                    <a:lnTo>
                      <a:pt x="87" y="62"/>
                    </a:lnTo>
                    <a:lnTo>
                      <a:pt x="115" y="41"/>
                    </a:lnTo>
                    <a:lnTo>
                      <a:pt x="146" y="24"/>
                    </a:lnTo>
                    <a:lnTo>
                      <a:pt x="180" y="11"/>
                    </a:lnTo>
                    <a:lnTo>
                      <a:pt x="215" y="3"/>
                    </a:lnTo>
                    <a:lnTo>
                      <a:pt x="2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76" name="Group 75"/>
            <p:cNvGrpSpPr/>
            <p:nvPr/>
          </p:nvGrpSpPr>
          <p:grpSpPr>
            <a:xfrm>
              <a:off x="4913314" y="6123781"/>
              <a:ext cx="280987" cy="290513"/>
              <a:chOff x="4913313" y="6124575"/>
              <a:chExt cx="280987" cy="290513"/>
            </a:xfrm>
            <a:solidFill>
              <a:schemeClr val="tx1">
                <a:lumMod val="65000"/>
                <a:lumOff val="35000"/>
              </a:schemeClr>
            </a:solidFill>
          </p:grpSpPr>
          <p:sp>
            <p:nvSpPr>
              <p:cNvPr id="77" name="Freeform 1336"/>
              <p:cNvSpPr>
                <a:spLocks/>
              </p:cNvSpPr>
              <p:nvPr/>
            </p:nvSpPr>
            <p:spPr bwMode="auto">
              <a:xfrm>
                <a:off x="5124450" y="6126163"/>
                <a:ext cx="41275" cy="39688"/>
              </a:xfrm>
              <a:custGeom>
                <a:avLst/>
                <a:gdLst>
                  <a:gd name="T0" fmla="*/ 229 w 459"/>
                  <a:gd name="T1" fmla="*/ 0 h 458"/>
                  <a:gd name="T2" fmla="*/ 266 w 459"/>
                  <a:gd name="T3" fmla="*/ 3 h 458"/>
                  <a:gd name="T4" fmla="*/ 301 w 459"/>
                  <a:gd name="T5" fmla="*/ 12 h 458"/>
                  <a:gd name="T6" fmla="*/ 334 w 459"/>
                  <a:gd name="T7" fmla="*/ 25 h 458"/>
                  <a:gd name="T8" fmla="*/ 365 w 459"/>
                  <a:gd name="T9" fmla="*/ 44 h 458"/>
                  <a:gd name="T10" fmla="*/ 392 w 459"/>
                  <a:gd name="T11" fmla="*/ 67 h 458"/>
                  <a:gd name="T12" fmla="*/ 415 w 459"/>
                  <a:gd name="T13" fmla="*/ 93 h 458"/>
                  <a:gd name="T14" fmla="*/ 433 w 459"/>
                  <a:gd name="T15" fmla="*/ 123 h 458"/>
                  <a:gd name="T16" fmla="*/ 447 w 459"/>
                  <a:gd name="T17" fmla="*/ 157 h 458"/>
                  <a:gd name="T18" fmla="*/ 456 w 459"/>
                  <a:gd name="T19" fmla="*/ 192 h 458"/>
                  <a:gd name="T20" fmla="*/ 459 w 459"/>
                  <a:gd name="T21" fmla="*/ 229 h 458"/>
                  <a:gd name="T22" fmla="*/ 458 w 459"/>
                  <a:gd name="T23" fmla="*/ 233 h 458"/>
                  <a:gd name="T24" fmla="*/ 459 w 459"/>
                  <a:gd name="T25" fmla="*/ 236 h 458"/>
                  <a:gd name="T26" fmla="*/ 456 w 459"/>
                  <a:gd name="T27" fmla="*/ 270 h 458"/>
                  <a:gd name="T28" fmla="*/ 449 w 459"/>
                  <a:gd name="T29" fmla="*/ 302 h 458"/>
                  <a:gd name="T30" fmla="*/ 438 w 459"/>
                  <a:gd name="T31" fmla="*/ 332 h 458"/>
                  <a:gd name="T32" fmla="*/ 422 w 459"/>
                  <a:gd name="T33" fmla="*/ 360 h 458"/>
                  <a:gd name="T34" fmla="*/ 403 w 459"/>
                  <a:gd name="T35" fmla="*/ 385 h 458"/>
                  <a:gd name="T36" fmla="*/ 381 w 459"/>
                  <a:gd name="T37" fmla="*/ 408 h 458"/>
                  <a:gd name="T38" fmla="*/ 373 w 459"/>
                  <a:gd name="T39" fmla="*/ 408 h 458"/>
                  <a:gd name="T40" fmla="*/ 347 w 459"/>
                  <a:gd name="T41" fmla="*/ 426 h 458"/>
                  <a:gd name="T42" fmla="*/ 320 w 459"/>
                  <a:gd name="T43" fmla="*/ 439 h 458"/>
                  <a:gd name="T44" fmla="*/ 292 w 459"/>
                  <a:gd name="T45" fmla="*/ 450 h 458"/>
                  <a:gd name="T46" fmla="*/ 261 w 459"/>
                  <a:gd name="T47" fmla="*/ 456 h 458"/>
                  <a:gd name="T48" fmla="*/ 229 w 459"/>
                  <a:gd name="T49" fmla="*/ 458 h 458"/>
                  <a:gd name="T50" fmla="*/ 198 w 459"/>
                  <a:gd name="T51" fmla="*/ 456 h 458"/>
                  <a:gd name="T52" fmla="*/ 167 w 459"/>
                  <a:gd name="T53" fmla="*/ 450 h 458"/>
                  <a:gd name="T54" fmla="*/ 138 w 459"/>
                  <a:gd name="T55" fmla="*/ 439 h 458"/>
                  <a:gd name="T56" fmla="*/ 112 w 459"/>
                  <a:gd name="T57" fmla="*/ 426 h 458"/>
                  <a:gd name="T58" fmla="*/ 87 w 459"/>
                  <a:gd name="T59" fmla="*/ 408 h 458"/>
                  <a:gd name="T60" fmla="*/ 78 w 459"/>
                  <a:gd name="T61" fmla="*/ 408 h 458"/>
                  <a:gd name="T62" fmla="*/ 55 w 459"/>
                  <a:gd name="T63" fmla="*/ 385 h 458"/>
                  <a:gd name="T64" fmla="*/ 36 w 459"/>
                  <a:gd name="T65" fmla="*/ 360 h 458"/>
                  <a:gd name="T66" fmla="*/ 21 w 459"/>
                  <a:gd name="T67" fmla="*/ 332 h 458"/>
                  <a:gd name="T68" fmla="*/ 10 w 459"/>
                  <a:gd name="T69" fmla="*/ 302 h 458"/>
                  <a:gd name="T70" fmla="*/ 3 w 459"/>
                  <a:gd name="T71" fmla="*/ 270 h 458"/>
                  <a:gd name="T72" fmla="*/ 0 w 459"/>
                  <a:gd name="T73" fmla="*/ 236 h 458"/>
                  <a:gd name="T74" fmla="*/ 0 w 459"/>
                  <a:gd name="T75" fmla="*/ 233 h 458"/>
                  <a:gd name="T76" fmla="*/ 0 w 459"/>
                  <a:gd name="T77" fmla="*/ 229 h 458"/>
                  <a:gd name="T78" fmla="*/ 3 w 459"/>
                  <a:gd name="T79" fmla="*/ 192 h 458"/>
                  <a:gd name="T80" fmla="*/ 12 w 459"/>
                  <a:gd name="T81" fmla="*/ 157 h 458"/>
                  <a:gd name="T82" fmla="*/ 26 w 459"/>
                  <a:gd name="T83" fmla="*/ 123 h 458"/>
                  <a:gd name="T84" fmla="*/ 44 w 459"/>
                  <a:gd name="T85" fmla="*/ 93 h 458"/>
                  <a:gd name="T86" fmla="*/ 68 w 459"/>
                  <a:gd name="T87" fmla="*/ 67 h 458"/>
                  <a:gd name="T88" fmla="*/ 95 w 459"/>
                  <a:gd name="T89" fmla="*/ 44 h 458"/>
                  <a:gd name="T90" fmla="*/ 125 w 459"/>
                  <a:gd name="T91" fmla="*/ 25 h 458"/>
                  <a:gd name="T92" fmla="*/ 157 w 459"/>
                  <a:gd name="T93" fmla="*/ 12 h 458"/>
                  <a:gd name="T94" fmla="*/ 192 w 459"/>
                  <a:gd name="T95" fmla="*/ 3 h 458"/>
                  <a:gd name="T96" fmla="*/ 229 w 459"/>
                  <a:gd name="T97" fmla="*/ 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9" h="458">
                    <a:moveTo>
                      <a:pt x="229" y="0"/>
                    </a:moveTo>
                    <a:lnTo>
                      <a:pt x="266" y="3"/>
                    </a:lnTo>
                    <a:lnTo>
                      <a:pt x="301" y="12"/>
                    </a:lnTo>
                    <a:lnTo>
                      <a:pt x="334" y="25"/>
                    </a:lnTo>
                    <a:lnTo>
                      <a:pt x="365" y="44"/>
                    </a:lnTo>
                    <a:lnTo>
                      <a:pt x="392" y="67"/>
                    </a:lnTo>
                    <a:lnTo>
                      <a:pt x="415" y="93"/>
                    </a:lnTo>
                    <a:lnTo>
                      <a:pt x="433" y="123"/>
                    </a:lnTo>
                    <a:lnTo>
                      <a:pt x="447" y="157"/>
                    </a:lnTo>
                    <a:lnTo>
                      <a:pt x="456" y="192"/>
                    </a:lnTo>
                    <a:lnTo>
                      <a:pt x="459" y="229"/>
                    </a:lnTo>
                    <a:lnTo>
                      <a:pt x="458" y="233"/>
                    </a:lnTo>
                    <a:lnTo>
                      <a:pt x="459" y="236"/>
                    </a:lnTo>
                    <a:lnTo>
                      <a:pt x="456" y="270"/>
                    </a:lnTo>
                    <a:lnTo>
                      <a:pt x="449" y="302"/>
                    </a:lnTo>
                    <a:lnTo>
                      <a:pt x="438" y="332"/>
                    </a:lnTo>
                    <a:lnTo>
                      <a:pt x="422" y="360"/>
                    </a:lnTo>
                    <a:lnTo>
                      <a:pt x="403" y="385"/>
                    </a:lnTo>
                    <a:lnTo>
                      <a:pt x="381" y="408"/>
                    </a:lnTo>
                    <a:lnTo>
                      <a:pt x="373" y="408"/>
                    </a:lnTo>
                    <a:lnTo>
                      <a:pt x="347" y="426"/>
                    </a:lnTo>
                    <a:lnTo>
                      <a:pt x="320" y="439"/>
                    </a:lnTo>
                    <a:lnTo>
                      <a:pt x="292" y="450"/>
                    </a:lnTo>
                    <a:lnTo>
                      <a:pt x="261" y="456"/>
                    </a:lnTo>
                    <a:lnTo>
                      <a:pt x="229" y="458"/>
                    </a:lnTo>
                    <a:lnTo>
                      <a:pt x="198" y="456"/>
                    </a:lnTo>
                    <a:lnTo>
                      <a:pt x="167" y="450"/>
                    </a:lnTo>
                    <a:lnTo>
                      <a:pt x="138" y="439"/>
                    </a:lnTo>
                    <a:lnTo>
                      <a:pt x="112" y="426"/>
                    </a:lnTo>
                    <a:lnTo>
                      <a:pt x="87" y="408"/>
                    </a:lnTo>
                    <a:lnTo>
                      <a:pt x="78" y="408"/>
                    </a:lnTo>
                    <a:lnTo>
                      <a:pt x="55" y="385"/>
                    </a:lnTo>
                    <a:lnTo>
                      <a:pt x="36" y="360"/>
                    </a:lnTo>
                    <a:lnTo>
                      <a:pt x="21" y="332"/>
                    </a:lnTo>
                    <a:lnTo>
                      <a:pt x="10" y="302"/>
                    </a:lnTo>
                    <a:lnTo>
                      <a:pt x="3" y="270"/>
                    </a:lnTo>
                    <a:lnTo>
                      <a:pt x="0" y="236"/>
                    </a:lnTo>
                    <a:lnTo>
                      <a:pt x="0" y="233"/>
                    </a:lnTo>
                    <a:lnTo>
                      <a:pt x="0" y="229"/>
                    </a:lnTo>
                    <a:lnTo>
                      <a:pt x="3" y="192"/>
                    </a:lnTo>
                    <a:lnTo>
                      <a:pt x="12" y="157"/>
                    </a:lnTo>
                    <a:lnTo>
                      <a:pt x="26" y="123"/>
                    </a:lnTo>
                    <a:lnTo>
                      <a:pt x="44" y="93"/>
                    </a:lnTo>
                    <a:lnTo>
                      <a:pt x="68" y="67"/>
                    </a:lnTo>
                    <a:lnTo>
                      <a:pt x="95" y="44"/>
                    </a:lnTo>
                    <a:lnTo>
                      <a:pt x="125" y="25"/>
                    </a:lnTo>
                    <a:lnTo>
                      <a:pt x="157" y="12"/>
                    </a:lnTo>
                    <a:lnTo>
                      <a:pt x="192" y="3"/>
                    </a:lnTo>
                    <a:lnTo>
                      <a:pt x="22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 name="Freeform 1337"/>
              <p:cNvSpPr>
                <a:spLocks/>
              </p:cNvSpPr>
              <p:nvPr/>
            </p:nvSpPr>
            <p:spPr bwMode="auto">
              <a:xfrm>
                <a:off x="5118100" y="6172200"/>
                <a:ext cx="76200" cy="198438"/>
              </a:xfrm>
              <a:custGeom>
                <a:avLst/>
                <a:gdLst>
                  <a:gd name="T0" fmla="*/ 591 w 857"/>
                  <a:gd name="T1" fmla="*/ 0 h 2251"/>
                  <a:gd name="T2" fmla="*/ 666 w 857"/>
                  <a:gd name="T3" fmla="*/ 11 h 2251"/>
                  <a:gd name="T4" fmla="*/ 733 w 857"/>
                  <a:gd name="T5" fmla="*/ 42 h 2251"/>
                  <a:gd name="T6" fmla="*/ 788 w 857"/>
                  <a:gd name="T7" fmla="*/ 89 h 2251"/>
                  <a:gd name="T8" fmla="*/ 828 w 857"/>
                  <a:gd name="T9" fmla="*/ 151 h 2251"/>
                  <a:gd name="T10" fmla="*/ 849 w 857"/>
                  <a:gd name="T11" fmla="*/ 222 h 2251"/>
                  <a:gd name="T12" fmla="*/ 857 w 857"/>
                  <a:gd name="T13" fmla="*/ 1072 h 2251"/>
                  <a:gd name="T14" fmla="*/ 846 w 857"/>
                  <a:gd name="T15" fmla="*/ 1121 h 2251"/>
                  <a:gd name="T16" fmla="*/ 816 w 857"/>
                  <a:gd name="T17" fmla="*/ 1158 h 2251"/>
                  <a:gd name="T18" fmla="*/ 772 w 857"/>
                  <a:gd name="T19" fmla="*/ 1180 h 2251"/>
                  <a:gd name="T20" fmla="*/ 746 w 857"/>
                  <a:gd name="T21" fmla="*/ 1183 h 2251"/>
                  <a:gd name="T22" fmla="*/ 697 w 857"/>
                  <a:gd name="T23" fmla="*/ 1172 h 2251"/>
                  <a:gd name="T24" fmla="*/ 660 w 857"/>
                  <a:gd name="T25" fmla="*/ 1142 h 2251"/>
                  <a:gd name="T26" fmla="*/ 638 w 857"/>
                  <a:gd name="T27" fmla="*/ 1098 h 2251"/>
                  <a:gd name="T28" fmla="*/ 631 w 857"/>
                  <a:gd name="T29" fmla="*/ 261 h 2251"/>
                  <a:gd name="T30" fmla="*/ 623 w 857"/>
                  <a:gd name="T31" fmla="*/ 238 h 2251"/>
                  <a:gd name="T32" fmla="*/ 604 w 857"/>
                  <a:gd name="T33" fmla="*/ 223 h 2251"/>
                  <a:gd name="T34" fmla="*/ 585 w 857"/>
                  <a:gd name="T35" fmla="*/ 221 h 2251"/>
                  <a:gd name="T36" fmla="*/ 585 w 857"/>
                  <a:gd name="T37" fmla="*/ 2146 h 2251"/>
                  <a:gd name="T38" fmla="*/ 565 w 857"/>
                  <a:gd name="T39" fmla="*/ 2193 h 2251"/>
                  <a:gd name="T40" fmla="*/ 529 w 857"/>
                  <a:gd name="T41" fmla="*/ 2229 h 2251"/>
                  <a:gd name="T42" fmla="*/ 482 w 857"/>
                  <a:gd name="T43" fmla="*/ 2249 h 2251"/>
                  <a:gd name="T44" fmla="*/ 429 w 857"/>
                  <a:gd name="T45" fmla="*/ 2249 h 2251"/>
                  <a:gd name="T46" fmla="*/ 381 w 857"/>
                  <a:gd name="T47" fmla="*/ 2229 h 2251"/>
                  <a:gd name="T48" fmla="*/ 345 w 857"/>
                  <a:gd name="T49" fmla="*/ 2193 h 2251"/>
                  <a:gd name="T50" fmla="*/ 325 w 857"/>
                  <a:gd name="T51" fmla="*/ 2146 h 2251"/>
                  <a:gd name="T52" fmla="*/ 322 w 857"/>
                  <a:gd name="T53" fmla="*/ 1088 h 2251"/>
                  <a:gd name="T54" fmla="*/ 314 w 857"/>
                  <a:gd name="T55" fmla="*/ 1068 h 2251"/>
                  <a:gd name="T56" fmla="*/ 294 w 857"/>
                  <a:gd name="T57" fmla="*/ 1059 h 2251"/>
                  <a:gd name="T58" fmla="*/ 274 w 857"/>
                  <a:gd name="T59" fmla="*/ 1068 h 2251"/>
                  <a:gd name="T60" fmla="*/ 265 w 857"/>
                  <a:gd name="T61" fmla="*/ 1088 h 2251"/>
                  <a:gd name="T62" fmla="*/ 263 w 857"/>
                  <a:gd name="T63" fmla="*/ 2146 h 2251"/>
                  <a:gd name="T64" fmla="*/ 243 w 857"/>
                  <a:gd name="T65" fmla="*/ 2193 h 2251"/>
                  <a:gd name="T66" fmla="*/ 207 w 857"/>
                  <a:gd name="T67" fmla="*/ 2229 h 2251"/>
                  <a:gd name="T68" fmla="*/ 160 w 857"/>
                  <a:gd name="T69" fmla="*/ 2249 h 2251"/>
                  <a:gd name="T70" fmla="*/ 106 w 857"/>
                  <a:gd name="T71" fmla="*/ 2249 h 2251"/>
                  <a:gd name="T72" fmla="*/ 58 w 857"/>
                  <a:gd name="T73" fmla="*/ 2229 h 2251"/>
                  <a:gd name="T74" fmla="*/ 23 w 857"/>
                  <a:gd name="T75" fmla="*/ 2193 h 2251"/>
                  <a:gd name="T76" fmla="*/ 3 w 857"/>
                  <a:gd name="T77" fmla="*/ 2146 h 2251"/>
                  <a:gd name="T78" fmla="*/ 0 w 857"/>
                  <a:gd name="T79" fmla="*/ 1480 h 2251"/>
                  <a:gd name="T80" fmla="*/ 67 w 857"/>
                  <a:gd name="T81" fmla="*/ 1456 h 2251"/>
                  <a:gd name="T82" fmla="*/ 125 w 857"/>
                  <a:gd name="T83" fmla="*/ 1415 h 2251"/>
                  <a:gd name="T84" fmla="*/ 171 w 857"/>
                  <a:gd name="T85" fmla="*/ 1361 h 2251"/>
                  <a:gd name="T86" fmla="*/ 199 w 857"/>
                  <a:gd name="T87" fmla="*/ 1295 h 2251"/>
                  <a:gd name="T88" fmla="*/ 210 w 857"/>
                  <a:gd name="T89" fmla="*/ 1220 h 2251"/>
                  <a:gd name="T90" fmla="*/ 202 w 857"/>
                  <a:gd name="T91" fmla="*/ 280 h 2251"/>
                  <a:gd name="T92" fmla="*/ 181 w 857"/>
                  <a:gd name="T93" fmla="*/ 188 h 2251"/>
                  <a:gd name="T94" fmla="*/ 140 w 857"/>
                  <a:gd name="T95" fmla="*/ 104 h 2251"/>
                  <a:gd name="T96" fmla="*/ 83 w 857"/>
                  <a:gd name="T97" fmla="*/ 31 h 2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57" h="2251">
                    <a:moveTo>
                      <a:pt x="49" y="0"/>
                    </a:moveTo>
                    <a:lnTo>
                      <a:pt x="591" y="0"/>
                    </a:lnTo>
                    <a:lnTo>
                      <a:pt x="629" y="3"/>
                    </a:lnTo>
                    <a:lnTo>
                      <a:pt x="666" y="11"/>
                    </a:lnTo>
                    <a:lnTo>
                      <a:pt x="700" y="24"/>
                    </a:lnTo>
                    <a:lnTo>
                      <a:pt x="733" y="42"/>
                    </a:lnTo>
                    <a:lnTo>
                      <a:pt x="762" y="64"/>
                    </a:lnTo>
                    <a:lnTo>
                      <a:pt x="788" y="89"/>
                    </a:lnTo>
                    <a:lnTo>
                      <a:pt x="810" y="118"/>
                    </a:lnTo>
                    <a:lnTo>
                      <a:pt x="828" y="151"/>
                    </a:lnTo>
                    <a:lnTo>
                      <a:pt x="841" y="186"/>
                    </a:lnTo>
                    <a:lnTo>
                      <a:pt x="849" y="222"/>
                    </a:lnTo>
                    <a:lnTo>
                      <a:pt x="852" y="260"/>
                    </a:lnTo>
                    <a:lnTo>
                      <a:pt x="857" y="1072"/>
                    </a:lnTo>
                    <a:lnTo>
                      <a:pt x="854" y="1097"/>
                    </a:lnTo>
                    <a:lnTo>
                      <a:pt x="846" y="1121"/>
                    </a:lnTo>
                    <a:lnTo>
                      <a:pt x="833" y="1141"/>
                    </a:lnTo>
                    <a:lnTo>
                      <a:pt x="816" y="1158"/>
                    </a:lnTo>
                    <a:lnTo>
                      <a:pt x="795" y="1171"/>
                    </a:lnTo>
                    <a:lnTo>
                      <a:pt x="772" y="1180"/>
                    </a:lnTo>
                    <a:lnTo>
                      <a:pt x="747" y="1183"/>
                    </a:lnTo>
                    <a:lnTo>
                      <a:pt x="746" y="1183"/>
                    </a:lnTo>
                    <a:lnTo>
                      <a:pt x="721" y="1180"/>
                    </a:lnTo>
                    <a:lnTo>
                      <a:pt x="697" y="1172"/>
                    </a:lnTo>
                    <a:lnTo>
                      <a:pt x="677" y="1159"/>
                    </a:lnTo>
                    <a:lnTo>
                      <a:pt x="660" y="1142"/>
                    </a:lnTo>
                    <a:lnTo>
                      <a:pt x="647" y="1122"/>
                    </a:lnTo>
                    <a:lnTo>
                      <a:pt x="638" y="1098"/>
                    </a:lnTo>
                    <a:lnTo>
                      <a:pt x="635" y="1073"/>
                    </a:lnTo>
                    <a:lnTo>
                      <a:pt x="631" y="261"/>
                    </a:lnTo>
                    <a:lnTo>
                      <a:pt x="629" y="249"/>
                    </a:lnTo>
                    <a:lnTo>
                      <a:pt x="623" y="238"/>
                    </a:lnTo>
                    <a:lnTo>
                      <a:pt x="615" y="229"/>
                    </a:lnTo>
                    <a:lnTo>
                      <a:pt x="604" y="223"/>
                    </a:lnTo>
                    <a:lnTo>
                      <a:pt x="591" y="221"/>
                    </a:lnTo>
                    <a:lnTo>
                      <a:pt x="585" y="221"/>
                    </a:lnTo>
                    <a:lnTo>
                      <a:pt x="588" y="2119"/>
                    </a:lnTo>
                    <a:lnTo>
                      <a:pt x="585" y="2146"/>
                    </a:lnTo>
                    <a:lnTo>
                      <a:pt x="577" y="2171"/>
                    </a:lnTo>
                    <a:lnTo>
                      <a:pt x="565" y="2193"/>
                    </a:lnTo>
                    <a:lnTo>
                      <a:pt x="549" y="2213"/>
                    </a:lnTo>
                    <a:lnTo>
                      <a:pt x="529" y="2229"/>
                    </a:lnTo>
                    <a:lnTo>
                      <a:pt x="507" y="2241"/>
                    </a:lnTo>
                    <a:lnTo>
                      <a:pt x="482" y="2249"/>
                    </a:lnTo>
                    <a:lnTo>
                      <a:pt x="456" y="2251"/>
                    </a:lnTo>
                    <a:lnTo>
                      <a:pt x="429" y="2249"/>
                    </a:lnTo>
                    <a:lnTo>
                      <a:pt x="403" y="2241"/>
                    </a:lnTo>
                    <a:lnTo>
                      <a:pt x="381" y="2229"/>
                    </a:lnTo>
                    <a:lnTo>
                      <a:pt x="361" y="2213"/>
                    </a:lnTo>
                    <a:lnTo>
                      <a:pt x="345" y="2193"/>
                    </a:lnTo>
                    <a:lnTo>
                      <a:pt x="333" y="2171"/>
                    </a:lnTo>
                    <a:lnTo>
                      <a:pt x="325" y="2146"/>
                    </a:lnTo>
                    <a:lnTo>
                      <a:pt x="322" y="2119"/>
                    </a:lnTo>
                    <a:lnTo>
                      <a:pt x="322" y="1088"/>
                    </a:lnTo>
                    <a:lnTo>
                      <a:pt x="320" y="1077"/>
                    </a:lnTo>
                    <a:lnTo>
                      <a:pt x="314" y="1068"/>
                    </a:lnTo>
                    <a:lnTo>
                      <a:pt x="305" y="1061"/>
                    </a:lnTo>
                    <a:lnTo>
                      <a:pt x="294" y="1059"/>
                    </a:lnTo>
                    <a:lnTo>
                      <a:pt x="283" y="1061"/>
                    </a:lnTo>
                    <a:lnTo>
                      <a:pt x="274" y="1068"/>
                    </a:lnTo>
                    <a:lnTo>
                      <a:pt x="268" y="1077"/>
                    </a:lnTo>
                    <a:lnTo>
                      <a:pt x="265" y="1088"/>
                    </a:lnTo>
                    <a:lnTo>
                      <a:pt x="265" y="2119"/>
                    </a:lnTo>
                    <a:lnTo>
                      <a:pt x="263" y="2146"/>
                    </a:lnTo>
                    <a:lnTo>
                      <a:pt x="255" y="2171"/>
                    </a:lnTo>
                    <a:lnTo>
                      <a:pt x="243" y="2193"/>
                    </a:lnTo>
                    <a:lnTo>
                      <a:pt x="227" y="2213"/>
                    </a:lnTo>
                    <a:lnTo>
                      <a:pt x="207" y="2229"/>
                    </a:lnTo>
                    <a:lnTo>
                      <a:pt x="185" y="2241"/>
                    </a:lnTo>
                    <a:lnTo>
                      <a:pt x="160" y="2249"/>
                    </a:lnTo>
                    <a:lnTo>
                      <a:pt x="132" y="2251"/>
                    </a:lnTo>
                    <a:lnTo>
                      <a:pt x="106" y="2249"/>
                    </a:lnTo>
                    <a:lnTo>
                      <a:pt x="81" y="2241"/>
                    </a:lnTo>
                    <a:lnTo>
                      <a:pt x="58" y="2229"/>
                    </a:lnTo>
                    <a:lnTo>
                      <a:pt x="39" y="2213"/>
                    </a:lnTo>
                    <a:lnTo>
                      <a:pt x="23" y="2193"/>
                    </a:lnTo>
                    <a:lnTo>
                      <a:pt x="11" y="2171"/>
                    </a:lnTo>
                    <a:lnTo>
                      <a:pt x="3" y="2146"/>
                    </a:lnTo>
                    <a:lnTo>
                      <a:pt x="0" y="2119"/>
                    </a:lnTo>
                    <a:lnTo>
                      <a:pt x="0" y="1480"/>
                    </a:lnTo>
                    <a:lnTo>
                      <a:pt x="35" y="1471"/>
                    </a:lnTo>
                    <a:lnTo>
                      <a:pt x="67" y="1456"/>
                    </a:lnTo>
                    <a:lnTo>
                      <a:pt x="98" y="1438"/>
                    </a:lnTo>
                    <a:lnTo>
                      <a:pt x="125" y="1415"/>
                    </a:lnTo>
                    <a:lnTo>
                      <a:pt x="150" y="1390"/>
                    </a:lnTo>
                    <a:lnTo>
                      <a:pt x="171" y="1361"/>
                    </a:lnTo>
                    <a:lnTo>
                      <a:pt x="187" y="1329"/>
                    </a:lnTo>
                    <a:lnTo>
                      <a:pt x="199" y="1295"/>
                    </a:lnTo>
                    <a:lnTo>
                      <a:pt x="207" y="1259"/>
                    </a:lnTo>
                    <a:lnTo>
                      <a:pt x="210" y="1220"/>
                    </a:lnTo>
                    <a:lnTo>
                      <a:pt x="205" y="328"/>
                    </a:lnTo>
                    <a:lnTo>
                      <a:pt x="202" y="280"/>
                    </a:lnTo>
                    <a:lnTo>
                      <a:pt x="194" y="233"/>
                    </a:lnTo>
                    <a:lnTo>
                      <a:pt x="181" y="188"/>
                    </a:lnTo>
                    <a:lnTo>
                      <a:pt x="163" y="145"/>
                    </a:lnTo>
                    <a:lnTo>
                      <a:pt x="140" y="104"/>
                    </a:lnTo>
                    <a:lnTo>
                      <a:pt x="113" y="66"/>
                    </a:lnTo>
                    <a:lnTo>
                      <a:pt x="83" y="31"/>
                    </a:lnTo>
                    <a:lnTo>
                      <a:pt x="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 name="Freeform 1338"/>
              <p:cNvSpPr>
                <a:spLocks/>
              </p:cNvSpPr>
              <p:nvPr/>
            </p:nvSpPr>
            <p:spPr bwMode="auto">
              <a:xfrm>
                <a:off x="5030788" y="6176963"/>
                <a:ext cx="93662" cy="217488"/>
              </a:xfrm>
              <a:custGeom>
                <a:avLst/>
                <a:gdLst>
                  <a:gd name="T0" fmla="*/ 775 w 1067"/>
                  <a:gd name="T1" fmla="*/ 0 h 2474"/>
                  <a:gd name="T2" fmla="*/ 858 w 1067"/>
                  <a:gd name="T3" fmla="*/ 12 h 2474"/>
                  <a:gd name="T4" fmla="*/ 931 w 1067"/>
                  <a:gd name="T5" fmla="*/ 46 h 2474"/>
                  <a:gd name="T6" fmla="*/ 991 w 1067"/>
                  <a:gd name="T7" fmla="*/ 98 h 2474"/>
                  <a:gd name="T8" fmla="*/ 1035 w 1067"/>
                  <a:gd name="T9" fmla="*/ 166 h 2474"/>
                  <a:gd name="T10" fmla="*/ 1059 w 1067"/>
                  <a:gd name="T11" fmla="*/ 244 h 2474"/>
                  <a:gd name="T12" fmla="*/ 1067 w 1067"/>
                  <a:gd name="T13" fmla="*/ 1178 h 2474"/>
                  <a:gd name="T14" fmla="*/ 1058 w 1067"/>
                  <a:gd name="T15" fmla="*/ 1226 h 2474"/>
                  <a:gd name="T16" fmla="*/ 1032 w 1067"/>
                  <a:gd name="T17" fmla="*/ 1265 h 2474"/>
                  <a:gd name="T18" fmla="*/ 993 w 1067"/>
                  <a:gd name="T19" fmla="*/ 1291 h 2474"/>
                  <a:gd name="T20" fmla="*/ 946 w 1067"/>
                  <a:gd name="T21" fmla="*/ 1301 h 2474"/>
                  <a:gd name="T22" fmla="*/ 899 w 1067"/>
                  <a:gd name="T23" fmla="*/ 1291 h 2474"/>
                  <a:gd name="T24" fmla="*/ 861 w 1067"/>
                  <a:gd name="T25" fmla="*/ 1265 h 2474"/>
                  <a:gd name="T26" fmla="*/ 834 w 1067"/>
                  <a:gd name="T27" fmla="*/ 1227 h 2474"/>
                  <a:gd name="T28" fmla="*/ 824 w 1067"/>
                  <a:gd name="T29" fmla="*/ 1179 h 2474"/>
                  <a:gd name="T30" fmla="*/ 819 w 1067"/>
                  <a:gd name="T31" fmla="*/ 287 h 2474"/>
                  <a:gd name="T32" fmla="*/ 812 w 1067"/>
                  <a:gd name="T33" fmla="*/ 270 h 2474"/>
                  <a:gd name="T34" fmla="*/ 794 w 1067"/>
                  <a:gd name="T35" fmla="*/ 263 h 2474"/>
                  <a:gd name="T36" fmla="*/ 776 w 1067"/>
                  <a:gd name="T37" fmla="*/ 271 h 2474"/>
                  <a:gd name="T38" fmla="*/ 769 w 1067"/>
                  <a:gd name="T39" fmla="*/ 288 h 2474"/>
                  <a:gd name="T40" fmla="*/ 768 w 1067"/>
                  <a:gd name="T41" fmla="*/ 2358 h 2474"/>
                  <a:gd name="T42" fmla="*/ 747 w 1067"/>
                  <a:gd name="T43" fmla="*/ 2410 h 2474"/>
                  <a:gd name="T44" fmla="*/ 707 w 1067"/>
                  <a:gd name="T45" fmla="*/ 2449 h 2474"/>
                  <a:gd name="T46" fmla="*/ 656 w 1067"/>
                  <a:gd name="T47" fmla="*/ 2471 h 2474"/>
                  <a:gd name="T48" fmla="*/ 597 w 1067"/>
                  <a:gd name="T49" fmla="*/ 2471 h 2474"/>
                  <a:gd name="T50" fmla="*/ 544 w 1067"/>
                  <a:gd name="T51" fmla="*/ 2449 h 2474"/>
                  <a:gd name="T52" fmla="*/ 505 w 1067"/>
                  <a:gd name="T53" fmla="*/ 2410 h 2474"/>
                  <a:gd name="T54" fmla="*/ 483 w 1067"/>
                  <a:gd name="T55" fmla="*/ 2358 h 2474"/>
                  <a:gd name="T56" fmla="*/ 480 w 1067"/>
                  <a:gd name="T57" fmla="*/ 1195 h 2474"/>
                  <a:gd name="T58" fmla="*/ 471 w 1067"/>
                  <a:gd name="T59" fmla="*/ 1173 h 2474"/>
                  <a:gd name="T60" fmla="*/ 449 w 1067"/>
                  <a:gd name="T61" fmla="*/ 1164 h 2474"/>
                  <a:gd name="T62" fmla="*/ 427 w 1067"/>
                  <a:gd name="T63" fmla="*/ 1173 h 2474"/>
                  <a:gd name="T64" fmla="*/ 417 w 1067"/>
                  <a:gd name="T65" fmla="*/ 1195 h 2474"/>
                  <a:gd name="T66" fmla="*/ 414 w 1067"/>
                  <a:gd name="T67" fmla="*/ 2358 h 2474"/>
                  <a:gd name="T68" fmla="*/ 393 w 1067"/>
                  <a:gd name="T69" fmla="*/ 2410 h 2474"/>
                  <a:gd name="T70" fmla="*/ 353 w 1067"/>
                  <a:gd name="T71" fmla="*/ 2449 h 2474"/>
                  <a:gd name="T72" fmla="*/ 301 w 1067"/>
                  <a:gd name="T73" fmla="*/ 2471 h 2474"/>
                  <a:gd name="T74" fmla="*/ 242 w 1067"/>
                  <a:gd name="T75" fmla="*/ 2471 h 2474"/>
                  <a:gd name="T76" fmla="*/ 190 w 1067"/>
                  <a:gd name="T77" fmla="*/ 2449 h 2474"/>
                  <a:gd name="T78" fmla="*/ 151 w 1067"/>
                  <a:gd name="T79" fmla="*/ 2410 h 2474"/>
                  <a:gd name="T80" fmla="*/ 129 w 1067"/>
                  <a:gd name="T81" fmla="*/ 2358 h 2474"/>
                  <a:gd name="T82" fmla="*/ 126 w 1067"/>
                  <a:gd name="T83" fmla="*/ 2238 h 2474"/>
                  <a:gd name="T84" fmla="*/ 158 w 1067"/>
                  <a:gd name="T85" fmla="*/ 2181 h 2474"/>
                  <a:gd name="T86" fmla="*/ 170 w 1067"/>
                  <a:gd name="T87" fmla="*/ 2114 h 2474"/>
                  <a:gd name="T88" fmla="*/ 167 w 1067"/>
                  <a:gd name="T89" fmla="*/ 1559 h 2474"/>
                  <a:gd name="T90" fmla="*/ 145 w 1067"/>
                  <a:gd name="T91" fmla="*/ 1497 h 2474"/>
                  <a:gd name="T92" fmla="*/ 126 w 1067"/>
                  <a:gd name="T93" fmla="*/ 1418 h 2474"/>
                  <a:gd name="T94" fmla="*/ 143 w 1067"/>
                  <a:gd name="T95" fmla="*/ 1351 h 2474"/>
                  <a:gd name="T96" fmla="*/ 141 w 1067"/>
                  <a:gd name="T97" fmla="*/ 354 h 2474"/>
                  <a:gd name="T98" fmla="*/ 131 w 1067"/>
                  <a:gd name="T99" fmla="*/ 261 h 2474"/>
                  <a:gd name="T100" fmla="*/ 102 w 1067"/>
                  <a:gd name="T101" fmla="*/ 175 h 2474"/>
                  <a:gd name="T102" fmla="*/ 58 w 1067"/>
                  <a:gd name="T103" fmla="*/ 96 h 2474"/>
                  <a:gd name="T104" fmla="*/ 0 w 1067"/>
                  <a:gd name="T105" fmla="*/ 29 h 2474"/>
                  <a:gd name="T106" fmla="*/ 59 w 1067"/>
                  <a:gd name="T107" fmla="*/ 8 h 2474"/>
                  <a:gd name="T108" fmla="*/ 124 w 1067"/>
                  <a:gd name="T109" fmla="*/ 0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67" h="2474">
                    <a:moveTo>
                      <a:pt x="124" y="0"/>
                    </a:moveTo>
                    <a:lnTo>
                      <a:pt x="775" y="0"/>
                    </a:lnTo>
                    <a:lnTo>
                      <a:pt x="817" y="3"/>
                    </a:lnTo>
                    <a:lnTo>
                      <a:pt x="858" y="12"/>
                    </a:lnTo>
                    <a:lnTo>
                      <a:pt x="896" y="27"/>
                    </a:lnTo>
                    <a:lnTo>
                      <a:pt x="931" y="46"/>
                    </a:lnTo>
                    <a:lnTo>
                      <a:pt x="963" y="70"/>
                    </a:lnTo>
                    <a:lnTo>
                      <a:pt x="991" y="98"/>
                    </a:lnTo>
                    <a:lnTo>
                      <a:pt x="1016" y="131"/>
                    </a:lnTo>
                    <a:lnTo>
                      <a:pt x="1035" y="166"/>
                    </a:lnTo>
                    <a:lnTo>
                      <a:pt x="1050" y="204"/>
                    </a:lnTo>
                    <a:lnTo>
                      <a:pt x="1059" y="244"/>
                    </a:lnTo>
                    <a:lnTo>
                      <a:pt x="1062" y="286"/>
                    </a:lnTo>
                    <a:lnTo>
                      <a:pt x="1067" y="1178"/>
                    </a:lnTo>
                    <a:lnTo>
                      <a:pt x="1064" y="1202"/>
                    </a:lnTo>
                    <a:lnTo>
                      <a:pt x="1058" y="1226"/>
                    </a:lnTo>
                    <a:lnTo>
                      <a:pt x="1046" y="1247"/>
                    </a:lnTo>
                    <a:lnTo>
                      <a:pt x="1032" y="1265"/>
                    </a:lnTo>
                    <a:lnTo>
                      <a:pt x="1014" y="1280"/>
                    </a:lnTo>
                    <a:lnTo>
                      <a:pt x="993" y="1291"/>
                    </a:lnTo>
                    <a:lnTo>
                      <a:pt x="970" y="1298"/>
                    </a:lnTo>
                    <a:lnTo>
                      <a:pt x="946" y="1301"/>
                    </a:lnTo>
                    <a:lnTo>
                      <a:pt x="922" y="1298"/>
                    </a:lnTo>
                    <a:lnTo>
                      <a:pt x="899" y="1291"/>
                    </a:lnTo>
                    <a:lnTo>
                      <a:pt x="878" y="1280"/>
                    </a:lnTo>
                    <a:lnTo>
                      <a:pt x="861" y="1265"/>
                    </a:lnTo>
                    <a:lnTo>
                      <a:pt x="846" y="1248"/>
                    </a:lnTo>
                    <a:lnTo>
                      <a:pt x="834" y="1227"/>
                    </a:lnTo>
                    <a:lnTo>
                      <a:pt x="826" y="1203"/>
                    </a:lnTo>
                    <a:lnTo>
                      <a:pt x="824" y="1179"/>
                    </a:lnTo>
                    <a:lnTo>
                      <a:pt x="819" y="287"/>
                    </a:lnTo>
                    <a:lnTo>
                      <a:pt x="819" y="287"/>
                    </a:lnTo>
                    <a:lnTo>
                      <a:pt x="817" y="278"/>
                    </a:lnTo>
                    <a:lnTo>
                      <a:pt x="812" y="270"/>
                    </a:lnTo>
                    <a:lnTo>
                      <a:pt x="803" y="265"/>
                    </a:lnTo>
                    <a:lnTo>
                      <a:pt x="794" y="263"/>
                    </a:lnTo>
                    <a:lnTo>
                      <a:pt x="784" y="265"/>
                    </a:lnTo>
                    <a:lnTo>
                      <a:pt x="776" y="271"/>
                    </a:lnTo>
                    <a:lnTo>
                      <a:pt x="771" y="279"/>
                    </a:lnTo>
                    <a:lnTo>
                      <a:pt x="769" y="288"/>
                    </a:lnTo>
                    <a:lnTo>
                      <a:pt x="771" y="2329"/>
                    </a:lnTo>
                    <a:lnTo>
                      <a:pt x="768" y="2358"/>
                    </a:lnTo>
                    <a:lnTo>
                      <a:pt x="760" y="2386"/>
                    </a:lnTo>
                    <a:lnTo>
                      <a:pt x="747" y="2410"/>
                    </a:lnTo>
                    <a:lnTo>
                      <a:pt x="729" y="2432"/>
                    </a:lnTo>
                    <a:lnTo>
                      <a:pt x="707" y="2449"/>
                    </a:lnTo>
                    <a:lnTo>
                      <a:pt x="683" y="2463"/>
                    </a:lnTo>
                    <a:lnTo>
                      <a:pt x="656" y="2471"/>
                    </a:lnTo>
                    <a:lnTo>
                      <a:pt x="626" y="2474"/>
                    </a:lnTo>
                    <a:lnTo>
                      <a:pt x="597" y="2471"/>
                    </a:lnTo>
                    <a:lnTo>
                      <a:pt x="570" y="2463"/>
                    </a:lnTo>
                    <a:lnTo>
                      <a:pt x="544" y="2449"/>
                    </a:lnTo>
                    <a:lnTo>
                      <a:pt x="523" y="2432"/>
                    </a:lnTo>
                    <a:lnTo>
                      <a:pt x="505" y="2410"/>
                    </a:lnTo>
                    <a:lnTo>
                      <a:pt x="492" y="2386"/>
                    </a:lnTo>
                    <a:lnTo>
                      <a:pt x="483" y="2358"/>
                    </a:lnTo>
                    <a:lnTo>
                      <a:pt x="480" y="2329"/>
                    </a:lnTo>
                    <a:lnTo>
                      <a:pt x="480" y="1195"/>
                    </a:lnTo>
                    <a:lnTo>
                      <a:pt x="478" y="1183"/>
                    </a:lnTo>
                    <a:lnTo>
                      <a:pt x="471" y="1173"/>
                    </a:lnTo>
                    <a:lnTo>
                      <a:pt x="461" y="1166"/>
                    </a:lnTo>
                    <a:lnTo>
                      <a:pt x="449" y="1164"/>
                    </a:lnTo>
                    <a:lnTo>
                      <a:pt x="437" y="1166"/>
                    </a:lnTo>
                    <a:lnTo>
                      <a:pt x="427" y="1173"/>
                    </a:lnTo>
                    <a:lnTo>
                      <a:pt x="420" y="1183"/>
                    </a:lnTo>
                    <a:lnTo>
                      <a:pt x="417" y="1195"/>
                    </a:lnTo>
                    <a:lnTo>
                      <a:pt x="417" y="2329"/>
                    </a:lnTo>
                    <a:lnTo>
                      <a:pt x="414" y="2358"/>
                    </a:lnTo>
                    <a:lnTo>
                      <a:pt x="406" y="2386"/>
                    </a:lnTo>
                    <a:lnTo>
                      <a:pt x="393" y="2410"/>
                    </a:lnTo>
                    <a:lnTo>
                      <a:pt x="375" y="2432"/>
                    </a:lnTo>
                    <a:lnTo>
                      <a:pt x="353" y="2449"/>
                    </a:lnTo>
                    <a:lnTo>
                      <a:pt x="329" y="2463"/>
                    </a:lnTo>
                    <a:lnTo>
                      <a:pt x="301" y="2471"/>
                    </a:lnTo>
                    <a:lnTo>
                      <a:pt x="272" y="2474"/>
                    </a:lnTo>
                    <a:lnTo>
                      <a:pt x="242" y="2471"/>
                    </a:lnTo>
                    <a:lnTo>
                      <a:pt x="215" y="2463"/>
                    </a:lnTo>
                    <a:lnTo>
                      <a:pt x="190" y="2449"/>
                    </a:lnTo>
                    <a:lnTo>
                      <a:pt x="169" y="2432"/>
                    </a:lnTo>
                    <a:lnTo>
                      <a:pt x="151" y="2410"/>
                    </a:lnTo>
                    <a:lnTo>
                      <a:pt x="137" y="2386"/>
                    </a:lnTo>
                    <a:lnTo>
                      <a:pt x="129" y="2358"/>
                    </a:lnTo>
                    <a:lnTo>
                      <a:pt x="126" y="2329"/>
                    </a:lnTo>
                    <a:lnTo>
                      <a:pt x="126" y="2238"/>
                    </a:lnTo>
                    <a:lnTo>
                      <a:pt x="145" y="2211"/>
                    </a:lnTo>
                    <a:lnTo>
                      <a:pt x="158" y="2181"/>
                    </a:lnTo>
                    <a:lnTo>
                      <a:pt x="167" y="2149"/>
                    </a:lnTo>
                    <a:lnTo>
                      <a:pt x="170" y="2114"/>
                    </a:lnTo>
                    <a:lnTo>
                      <a:pt x="170" y="1594"/>
                    </a:lnTo>
                    <a:lnTo>
                      <a:pt x="167" y="1559"/>
                    </a:lnTo>
                    <a:lnTo>
                      <a:pt x="158" y="1527"/>
                    </a:lnTo>
                    <a:lnTo>
                      <a:pt x="145" y="1497"/>
                    </a:lnTo>
                    <a:lnTo>
                      <a:pt x="126" y="1469"/>
                    </a:lnTo>
                    <a:lnTo>
                      <a:pt x="126" y="1418"/>
                    </a:lnTo>
                    <a:lnTo>
                      <a:pt x="137" y="1385"/>
                    </a:lnTo>
                    <a:lnTo>
                      <a:pt x="143" y="1351"/>
                    </a:lnTo>
                    <a:lnTo>
                      <a:pt x="146" y="1316"/>
                    </a:lnTo>
                    <a:lnTo>
                      <a:pt x="141" y="354"/>
                    </a:lnTo>
                    <a:lnTo>
                      <a:pt x="138" y="307"/>
                    </a:lnTo>
                    <a:lnTo>
                      <a:pt x="131" y="261"/>
                    </a:lnTo>
                    <a:lnTo>
                      <a:pt x="119" y="217"/>
                    </a:lnTo>
                    <a:lnTo>
                      <a:pt x="102" y="175"/>
                    </a:lnTo>
                    <a:lnTo>
                      <a:pt x="82" y="135"/>
                    </a:lnTo>
                    <a:lnTo>
                      <a:pt x="58" y="96"/>
                    </a:lnTo>
                    <a:lnTo>
                      <a:pt x="31" y="61"/>
                    </a:lnTo>
                    <a:lnTo>
                      <a:pt x="0" y="29"/>
                    </a:lnTo>
                    <a:lnTo>
                      <a:pt x="29" y="17"/>
                    </a:lnTo>
                    <a:lnTo>
                      <a:pt x="59" y="8"/>
                    </a:lnTo>
                    <a:lnTo>
                      <a:pt x="91" y="2"/>
                    </a:lnTo>
                    <a:lnTo>
                      <a:pt x="1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 name="Freeform 1339"/>
              <p:cNvSpPr>
                <a:spLocks/>
              </p:cNvSpPr>
              <p:nvPr/>
            </p:nvSpPr>
            <p:spPr bwMode="auto">
              <a:xfrm>
                <a:off x="5048250" y="6124575"/>
                <a:ext cx="44450" cy="44450"/>
              </a:xfrm>
              <a:custGeom>
                <a:avLst/>
                <a:gdLst>
                  <a:gd name="T0" fmla="*/ 251 w 503"/>
                  <a:gd name="T1" fmla="*/ 0 h 503"/>
                  <a:gd name="T2" fmla="*/ 288 w 503"/>
                  <a:gd name="T3" fmla="*/ 3 h 503"/>
                  <a:gd name="T4" fmla="*/ 324 w 503"/>
                  <a:gd name="T5" fmla="*/ 11 h 503"/>
                  <a:gd name="T6" fmla="*/ 358 w 503"/>
                  <a:gd name="T7" fmla="*/ 23 h 503"/>
                  <a:gd name="T8" fmla="*/ 389 w 503"/>
                  <a:gd name="T9" fmla="*/ 40 h 503"/>
                  <a:gd name="T10" fmla="*/ 417 w 503"/>
                  <a:gd name="T11" fmla="*/ 62 h 503"/>
                  <a:gd name="T12" fmla="*/ 442 w 503"/>
                  <a:gd name="T13" fmla="*/ 86 h 503"/>
                  <a:gd name="T14" fmla="*/ 463 w 503"/>
                  <a:gd name="T15" fmla="*/ 114 h 503"/>
                  <a:gd name="T16" fmla="*/ 480 w 503"/>
                  <a:gd name="T17" fmla="*/ 146 h 503"/>
                  <a:gd name="T18" fmla="*/ 492 w 503"/>
                  <a:gd name="T19" fmla="*/ 179 h 503"/>
                  <a:gd name="T20" fmla="*/ 500 w 503"/>
                  <a:gd name="T21" fmla="*/ 215 h 503"/>
                  <a:gd name="T22" fmla="*/ 503 w 503"/>
                  <a:gd name="T23" fmla="*/ 252 h 503"/>
                  <a:gd name="T24" fmla="*/ 500 w 503"/>
                  <a:gd name="T25" fmla="*/ 288 h 503"/>
                  <a:gd name="T26" fmla="*/ 493 w 503"/>
                  <a:gd name="T27" fmla="*/ 324 h 503"/>
                  <a:gd name="T28" fmla="*/ 480 w 503"/>
                  <a:gd name="T29" fmla="*/ 357 h 503"/>
                  <a:gd name="T30" fmla="*/ 463 w 503"/>
                  <a:gd name="T31" fmla="*/ 387 h 503"/>
                  <a:gd name="T32" fmla="*/ 443 w 503"/>
                  <a:gd name="T33" fmla="*/ 416 h 503"/>
                  <a:gd name="T34" fmla="*/ 418 w 503"/>
                  <a:gd name="T35" fmla="*/ 441 h 503"/>
                  <a:gd name="T36" fmla="*/ 390 w 503"/>
                  <a:gd name="T37" fmla="*/ 462 h 503"/>
                  <a:gd name="T38" fmla="*/ 359 w 503"/>
                  <a:gd name="T39" fmla="*/ 480 h 503"/>
                  <a:gd name="T40" fmla="*/ 325 w 503"/>
                  <a:gd name="T41" fmla="*/ 493 h 503"/>
                  <a:gd name="T42" fmla="*/ 289 w 503"/>
                  <a:gd name="T43" fmla="*/ 501 h 503"/>
                  <a:gd name="T44" fmla="*/ 251 w 503"/>
                  <a:gd name="T45" fmla="*/ 503 h 503"/>
                  <a:gd name="T46" fmla="*/ 214 w 503"/>
                  <a:gd name="T47" fmla="*/ 501 h 503"/>
                  <a:gd name="T48" fmla="*/ 178 w 503"/>
                  <a:gd name="T49" fmla="*/ 493 h 503"/>
                  <a:gd name="T50" fmla="*/ 145 w 503"/>
                  <a:gd name="T51" fmla="*/ 480 h 503"/>
                  <a:gd name="T52" fmla="*/ 114 w 503"/>
                  <a:gd name="T53" fmla="*/ 462 h 503"/>
                  <a:gd name="T54" fmla="*/ 86 w 503"/>
                  <a:gd name="T55" fmla="*/ 441 h 503"/>
                  <a:gd name="T56" fmla="*/ 60 w 503"/>
                  <a:gd name="T57" fmla="*/ 416 h 503"/>
                  <a:gd name="T58" fmla="*/ 39 w 503"/>
                  <a:gd name="T59" fmla="*/ 387 h 503"/>
                  <a:gd name="T60" fmla="*/ 23 w 503"/>
                  <a:gd name="T61" fmla="*/ 357 h 503"/>
                  <a:gd name="T62" fmla="*/ 10 w 503"/>
                  <a:gd name="T63" fmla="*/ 324 h 503"/>
                  <a:gd name="T64" fmla="*/ 2 w 503"/>
                  <a:gd name="T65" fmla="*/ 288 h 503"/>
                  <a:gd name="T66" fmla="*/ 0 w 503"/>
                  <a:gd name="T67" fmla="*/ 252 h 503"/>
                  <a:gd name="T68" fmla="*/ 2 w 503"/>
                  <a:gd name="T69" fmla="*/ 215 h 503"/>
                  <a:gd name="T70" fmla="*/ 10 w 503"/>
                  <a:gd name="T71" fmla="*/ 179 h 503"/>
                  <a:gd name="T72" fmla="*/ 23 w 503"/>
                  <a:gd name="T73" fmla="*/ 146 h 503"/>
                  <a:gd name="T74" fmla="*/ 40 w 503"/>
                  <a:gd name="T75" fmla="*/ 114 h 503"/>
                  <a:gd name="T76" fmla="*/ 61 w 503"/>
                  <a:gd name="T77" fmla="*/ 86 h 503"/>
                  <a:gd name="T78" fmla="*/ 87 w 503"/>
                  <a:gd name="T79" fmla="*/ 62 h 503"/>
                  <a:gd name="T80" fmla="*/ 115 w 503"/>
                  <a:gd name="T81" fmla="*/ 40 h 503"/>
                  <a:gd name="T82" fmla="*/ 146 w 503"/>
                  <a:gd name="T83" fmla="*/ 23 h 503"/>
                  <a:gd name="T84" fmla="*/ 179 w 503"/>
                  <a:gd name="T85" fmla="*/ 11 h 503"/>
                  <a:gd name="T86" fmla="*/ 214 w 503"/>
                  <a:gd name="T87" fmla="*/ 3 h 503"/>
                  <a:gd name="T88" fmla="*/ 251 w 503"/>
                  <a:gd name="T89" fmla="*/ 0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3" h="503">
                    <a:moveTo>
                      <a:pt x="251" y="0"/>
                    </a:moveTo>
                    <a:lnTo>
                      <a:pt x="288" y="3"/>
                    </a:lnTo>
                    <a:lnTo>
                      <a:pt x="324" y="11"/>
                    </a:lnTo>
                    <a:lnTo>
                      <a:pt x="358" y="23"/>
                    </a:lnTo>
                    <a:lnTo>
                      <a:pt x="389" y="40"/>
                    </a:lnTo>
                    <a:lnTo>
                      <a:pt x="417" y="62"/>
                    </a:lnTo>
                    <a:lnTo>
                      <a:pt x="442" y="86"/>
                    </a:lnTo>
                    <a:lnTo>
                      <a:pt x="463" y="114"/>
                    </a:lnTo>
                    <a:lnTo>
                      <a:pt x="480" y="146"/>
                    </a:lnTo>
                    <a:lnTo>
                      <a:pt x="492" y="179"/>
                    </a:lnTo>
                    <a:lnTo>
                      <a:pt x="500" y="215"/>
                    </a:lnTo>
                    <a:lnTo>
                      <a:pt x="503" y="252"/>
                    </a:lnTo>
                    <a:lnTo>
                      <a:pt x="500" y="288"/>
                    </a:lnTo>
                    <a:lnTo>
                      <a:pt x="493" y="324"/>
                    </a:lnTo>
                    <a:lnTo>
                      <a:pt x="480" y="357"/>
                    </a:lnTo>
                    <a:lnTo>
                      <a:pt x="463" y="387"/>
                    </a:lnTo>
                    <a:lnTo>
                      <a:pt x="443" y="416"/>
                    </a:lnTo>
                    <a:lnTo>
                      <a:pt x="418" y="441"/>
                    </a:lnTo>
                    <a:lnTo>
                      <a:pt x="390" y="462"/>
                    </a:lnTo>
                    <a:lnTo>
                      <a:pt x="359" y="480"/>
                    </a:lnTo>
                    <a:lnTo>
                      <a:pt x="325" y="493"/>
                    </a:lnTo>
                    <a:lnTo>
                      <a:pt x="289" y="501"/>
                    </a:lnTo>
                    <a:lnTo>
                      <a:pt x="251" y="503"/>
                    </a:lnTo>
                    <a:lnTo>
                      <a:pt x="214" y="501"/>
                    </a:lnTo>
                    <a:lnTo>
                      <a:pt x="178" y="493"/>
                    </a:lnTo>
                    <a:lnTo>
                      <a:pt x="145" y="480"/>
                    </a:lnTo>
                    <a:lnTo>
                      <a:pt x="114" y="462"/>
                    </a:lnTo>
                    <a:lnTo>
                      <a:pt x="86" y="441"/>
                    </a:lnTo>
                    <a:lnTo>
                      <a:pt x="60" y="416"/>
                    </a:lnTo>
                    <a:lnTo>
                      <a:pt x="39" y="387"/>
                    </a:lnTo>
                    <a:lnTo>
                      <a:pt x="23" y="357"/>
                    </a:lnTo>
                    <a:lnTo>
                      <a:pt x="10" y="324"/>
                    </a:lnTo>
                    <a:lnTo>
                      <a:pt x="2" y="288"/>
                    </a:lnTo>
                    <a:lnTo>
                      <a:pt x="0" y="252"/>
                    </a:lnTo>
                    <a:lnTo>
                      <a:pt x="2" y="215"/>
                    </a:lnTo>
                    <a:lnTo>
                      <a:pt x="10" y="179"/>
                    </a:lnTo>
                    <a:lnTo>
                      <a:pt x="23" y="146"/>
                    </a:lnTo>
                    <a:lnTo>
                      <a:pt x="40" y="114"/>
                    </a:lnTo>
                    <a:lnTo>
                      <a:pt x="61" y="86"/>
                    </a:lnTo>
                    <a:lnTo>
                      <a:pt x="87" y="62"/>
                    </a:lnTo>
                    <a:lnTo>
                      <a:pt x="115" y="40"/>
                    </a:lnTo>
                    <a:lnTo>
                      <a:pt x="146" y="23"/>
                    </a:lnTo>
                    <a:lnTo>
                      <a:pt x="179" y="11"/>
                    </a:lnTo>
                    <a:lnTo>
                      <a:pt x="214" y="3"/>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 name="Freeform 1340"/>
              <p:cNvSpPr>
                <a:spLocks/>
              </p:cNvSpPr>
              <p:nvPr/>
            </p:nvSpPr>
            <p:spPr bwMode="auto">
              <a:xfrm>
                <a:off x="4913313" y="6180138"/>
                <a:ext cx="119062" cy="234950"/>
              </a:xfrm>
              <a:custGeom>
                <a:avLst/>
                <a:gdLst>
                  <a:gd name="T0" fmla="*/ 465 w 1356"/>
                  <a:gd name="T1" fmla="*/ 25 h 2666"/>
                  <a:gd name="T2" fmla="*/ 499 w 1356"/>
                  <a:gd name="T3" fmla="*/ 122 h 2666"/>
                  <a:gd name="T4" fmla="*/ 543 w 1356"/>
                  <a:gd name="T5" fmla="*/ 245 h 2666"/>
                  <a:gd name="T6" fmla="*/ 584 w 1356"/>
                  <a:gd name="T7" fmla="*/ 359 h 2666"/>
                  <a:gd name="T8" fmla="*/ 608 w 1356"/>
                  <a:gd name="T9" fmla="*/ 424 h 2666"/>
                  <a:gd name="T10" fmla="*/ 580 w 1356"/>
                  <a:gd name="T11" fmla="*/ 207 h 2666"/>
                  <a:gd name="T12" fmla="*/ 587 w 1356"/>
                  <a:gd name="T13" fmla="*/ 9 h 2666"/>
                  <a:gd name="T14" fmla="*/ 741 w 1356"/>
                  <a:gd name="T15" fmla="*/ 2 h 2666"/>
                  <a:gd name="T16" fmla="*/ 701 w 1356"/>
                  <a:gd name="T17" fmla="*/ 111 h 2666"/>
                  <a:gd name="T18" fmla="*/ 759 w 1356"/>
                  <a:gd name="T19" fmla="*/ 244 h 2666"/>
                  <a:gd name="T20" fmla="*/ 738 w 1356"/>
                  <a:gd name="T21" fmla="*/ 379 h 2666"/>
                  <a:gd name="T22" fmla="*/ 778 w 1356"/>
                  <a:gd name="T23" fmla="*/ 273 h 2666"/>
                  <a:gd name="T24" fmla="*/ 824 w 1356"/>
                  <a:gd name="T25" fmla="*/ 149 h 2666"/>
                  <a:gd name="T26" fmla="*/ 863 w 1356"/>
                  <a:gd name="T27" fmla="*/ 43 h 2666"/>
                  <a:gd name="T28" fmla="*/ 1018 w 1356"/>
                  <a:gd name="T29" fmla="*/ 0 h 2666"/>
                  <a:gd name="T30" fmla="*/ 1173 w 1356"/>
                  <a:gd name="T31" fmla="*/ 42 h 2666"/>
                  <a:gd name="T32" fmla="*/ 1283 w 1356"/>
                  <a:gd name="T33" fmla="*/ 153 h 2666"/>
                  <a:gd name="T34" fmla="*/ 1327 w 1356"/>
                  <a:gd name="T35" fmla="*/ 308 h 2666"/>
                  <a:gd name="T36" fmla="*/ 1312 w 1356"/>
                  <a:gd name="T37" fmla="*/ 1339 h 2666"/>
                  <a:gd name="T38" fmla="*/ 1302 w 1356"/>
                  <a:gd name="T39" fmla="*/ 1493 h 2666"/>
                  <a:gd name="T40" fmla="*/ 1354 w 1356"/>
                  <a:gd name="T41" fmla="*/ 1530 h 2666"/>
                  <a:gd name="T42" fmla="*/ 1346 w 1356"/>
                  <a:gd name="T43" fmla="*/ 2099 h 2666"/>
                  <a:gd name="T44" fmla="*/ 1105 w 1356"/>
                  <a:gd name="T45" fmla="*/ 2121 h 2666"/>
                  <a:gd name="T46" fmla="*/ 1054 w 1356"/>
                  <a:gd name="T47" fmla="*/ 2084 h 2666"/>
                  <a:gd name="T48" fmla="*/ 1062 w 1356"/>
                  <a:gd name="T49" fmla="*/ 1515 h 2666"/>
                  <a:gd name="T50" fmla="*/ 1127 w 1356"/>
                  <a:gd name="T51" fmla="*/ 1493 h 2666"/>
                  <a:gd name="T52" fmla="*/ 1081 w 1356"/>
                  <a:gd name="T53" fmla="*/ 1321 h 2666"/>
                  <a:gd name="T54" fmla="*/ 1063 w 1356"/>
                  <a:gd name="T55" fmla="*/ 299 h 2666"/>
                  <a:gd name="T56" fmla="*/ 1038 w 1356"/>
                  <a:gd name="T57" fmla="*/ 282 h 2666"/>
                  <a:gd name="T58" fmla="*/ 1010 w 1356"/>
                  <a:gd name="T59" fmla="*/ 310 h 2666"/>
                  <a:gd name="T60" fmla="*/ 1010 w 1356"/>
                  <a:gd name="T61" fmla="*/ 653 h 2666"/>
                  <a:gd name="T62" fmla="*/ 1010 w 1356"/>
                  <a:gd name="T63" fmla="*/ 892 h 2666"/>
                  <a:gd name="T64" fmla="*/ 1011 w 1356"/>
                  <a:gd name="T65" fmla="*/ 1050 h 2666"/>
                  <a:gd name="T66" fmla="*/ 1011 w 1356"/>
                  <a:gd name="T67" fmla="*/ 1149 h 2666"/>
                  <a:gd name="T68" fmla="*/ 1012 w 1356"/>
                  <a:gd name="T69" fmla="*/ 1210 h 2666"/>
                  <a:gd name="T70" fmla="*/ 1012 w 1356"/>
                  <a:gd name="T71" fmla="*/ 1253 h 2666"/>
                  <a:gd name="T72" fmla="*/ 1013 w 1356"/>
                  <a:gd name="T73" fmla="*/ 1300 h 2666"/>
                  <a:gd name="T74" fmla="*/ 1013 w 1356"/>
                  <a:gd name="T75" fmla="*/ 1372 h 2666"/>
                  <a:gd name="T76" fmla="*/ 929 w 1356"/>
                  <a:gd name="T77" fmla="*/ 1457 h 2666"/>
                  <a:gd name="T78" fmla="*/ 908 w 1356"/>
                  <a:gd name="T79" fmla="*/ 2067 h 2666"/>
                  <a:gd name="T80" fmla="*/ 945 w 1356"/>
                  <a:gd name="T81" fmla="*/ 2183 h 2666"/>
                  <a:gd name="T82" fmla="*/ 1013 w 1356"/>
                  <a:gd name="T83" fmla="*/ 2509 h 2666"/>
                  <a:gd name="T84" fmla="*/ 976 w 1356"/>
                  <a:gd name="T85" fmla="*/ 2610 h 2666"/>
                  <a:gd name="T86" fmla="*/ 884 w 1356"/>
                  <a:gd name="T87" fmla="*/ 2664 h 2666"/>
                  <a:gd name="T88" fmla="*/ 777 w 1356"/>
                  <a:gd name="T89" fmla="*/ 2645 h 2666"/>
                  <a:gd name="T90" fmla="*/ 709 w 1356"/>
                  <a:gd name="T91" fmla="*/ 2564 h 2666"/>
                  <a:gd name="T92" fmla="*/ 696 w 1356"/>
                  <a:gd name="T93" fmla="*/ 1275 h 2666"/>
                  <a:gd name="T94" fmla="*/ 652 w 1356"/>
                  <a:gd name="T95" fmla="*/ 1257 h 2666"/>
                  <a:gd name="T96" fmla="*/ 631 w 1356"/>
                  <a:gd name="T97" fmla="*/ 2509 h 2666"/>
                  <a:gd name="T98" fmla="*/ 594 w 1356"/>
                  <a:gd name="T99" fmla="*/ 2610 h 2666"/>
                  <a:gd name="T100" fmla="*/ 503 w 1356"/>
                  <a:gd name="T101" fmla="*/ 2664 h 2666"/>
                  <a:gd name="T102" fmla="*/ 395 w 1356"/>
                  <a:gd name="T103" fmla="*/ 2645 h 2666"/>
                  <a:gd name="T104" fmla="*/ 327 w 1356"/>
                  <a:gd name="T105" fmla="*/ 2564 h 2666"/>
                  <a:gd name="T106" fmla="*/ 315 w 1356"/>
                  <a:gd name="T107" fmla="*/ 300 h 2666"/>
                  <a:gd name="T108" fmla="*/ 292 w 1356"/>
                  <a:gd name="T109" fmla="*/ 284 h 2666"/>
                  <a:gd name="T110" fmla="*/ 267 w 1356"/>
                  <a:gd name="T111" fmla="*/ 309 h 2666"/>
                  <a:gd name="T112" fmla="*/ 240 w 1356"/>
                  <a:gd name="T113" fmla="*/ 1343 h 2666"/>
                  <a:gd name="T114" fmla="*/ 158 w 1356"/>
                  <a:gd name="T115" fmla="*/ 1398 h 2666"/>
                  <a:gd name="T116" fmla="*/ 79 w 1356"/>
                  <a:gd name="T117" fmla="*/ 1390 h 2666"/>
                  <a:gd name="T118" fmla="*/ 10 w 1356"/>
                  <a:gd name="T119" fmla="*/ 1320 h 2666"/>
                  <a:gd name="T120" fmla="*/ 8 w 1356"/>
                  <a:gd name="T121" fmla="*/ 266 h 2666"/>
                  <a:gd name="T122" fmla="*/ 70 w 1356"/>
                  <a:gd name="T123" fmla="*/ 120 h 2666"/>
                  <a:gd name="T124" fmla="*/ 195 w 1356"/>
                  <a:gd name="T125" fmla="*/ 24 h 2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6" h="2666">
                    <a:moveTo>
                      <a:pt x="315" y="0"/>
                    </a:moveTo>
                    <a:lnTo>
                      <a:pt x="455" y="0"/>
                    </a:lnTo>
                    <a:lnTo>
                      <a:pt x="459" y="10"/>
                    </a:lnTo>
                    <a:lnTo>
                      <a:pt x="465" y="25"/>
                    </a:lnTo>
                    <a:lnTo>
                      <a:pt x="472" y="44"/>
                    </a:lnTo>
                    <a:lnTo>
                      <a:pt x="480" y="68"/>
                    </a:lnTo>
                    <a:lnTo>
                      <a:pt x="489" y="94"/>
                    </a:lnTo>
                    <a:lnTo>
                      <a:pt x="499" y="122"/>
                    </a:lnTo>
                    <a:lnTo>
                      <a:pt x="510" y="151"/>
                    </a:lnTo>
                    <a:lnTo>
                      <a:pt x="521" y="182"/>
                    </a:lnTo>
                    <a:lnTo>
                      <a:pt x="532" y="213"/>
                    </a:lnTo>
                    <a:lnTo>
                      <a:pt x="543" y="245"/>
                    </a:lnTo>
                    <a:lnTo>
                      <a:pt x="554" y="276"/>
                    </a:lnTo>
                    <a:lnTo>
                      <a:pt x="565" y="305"/>
                    </a:lnTo>
                    <a:lnTo>
                      <a:pt x="575" y="334"/>
                    </a:lnTo>
                    <a:lnTo>
                      <a:pt x="584" y="359"/>
                    </a:lnTo>
                    <a:lnTo>
                      <a:pt x="592" y="381"/>
                    </a:lnTo>
                    <a:lnTo>
                      <a:pt x="599" y="400"/>
                    </a:lnTo>
                    <a:lnTo>
                      <a:pt x="604" y="414"/>
                    </a:lnTo>
                    <a:lnTo>
                      <a:pt x="608" y="424"/>
                    </a:lnTo>
                    <a:lnTo>
                      <a:pt x="575" y="243"/>
                    </a:lnTo>
                    <a:lnTo>
                      <a:pt x="574" y="231"/>
                    </a:lnTo>
                    <a:lnTo>
                      <a:pt x="576" y="219"/>
                    </a:lnTo>
                    <a:lnTo>
                      <a:pt x="580" y="207"/>
                    </a:lnTo>
                    <a:lnTo>
                      <a:pt x="633" y="111"/>
                    </a:lnTo>
                    <a:lnTo>
                      <a:pt x="586" y="28"/>
                    </a:lnTo>
                    <a:lnTo>
                      <a:pt x="584" y="19"/>
                    </a:lnTo>
                    <a:lnTo>
                      <a:pt x="587" y="9"/>
                    </a:lnTo>
                    <a:lnTo>
                      <a:pt x="594" y="2"/>
                    </a:lnTo>
                    <a:lnTo>
                      <a:pt x="603" y="0"/>
                    </a:lnTo>
                    <a:lnTo>
                      <a:pt x="732" y="0"/>
                    </a:lnTo>
                    <a:lnTo>
                      <a:pt x="741" y="2"/>
                    </a:lnTo>
                    <a:lnTo>
                      <a:pt x="748" y="9"/>
                    </a:lnTo>
                    <a:lnTo>
                      <a:pt x="751" y="19"/>
                    </a:lnTo>
                    <a:lnTo>
                      <a:pt x="748" y="28"/>
                    </a:lnTo>
                    <a:lnTo>
                      <a:pt x="701" y="111"/>
                    </a:lnTo>
                    <a:lnTo>
                      <a:pt x="754" y="207"/>
                    </a:lnTo>
                    <a:lnTo>
                      <a:pt x="759" y="218"/>
                    </a:lnTo>
                    <a:lnTo>
                      <a:pt x="761" y="231"/>
                    </a:lnTo>
                    <a:lnTo>
                      <a:pt x="759" y="244"/>
                    </a:lnTo>
                    <a:lnTo>
                      <a:pt x="720" y="424"/>
                    </a:lnTo>
                    <a:lnTo>
                      <a:pt x="724" y="414"/>
                    </a:lnTo>
                    <a:lnTo>
                      <a:pt x="731" y="398"/>
                    </a:lnTo>
                    <a:lnTo>
                      <a:pt x="738" y="379"/>
                    </a:lnTo>
                    <a:lnTo>
                      <a:pt x="747" y="357"/>
                    </a:lnTo>
                    <a:lnTo>
                      <a:pt x="756" y="331"/>
                    </a:lnTo>
                    <a:lnTo>
                      <a:pt x="767" y="302"/>
                    </a:lnTo>
                    <a:lnTo>
                      <a:pt x="778" y="273"/>
                    </a:lnTo>
                    <a:lnTo>
                      <a:pt x="789" y="242"/>
                    </a:lnTo>
                    <a:lnTo>
                      <a:pt x="801" y="211"/>
                    </a:lnTo>
                    <a:lnTo>
                      <a:pt x="812" y="180"/>
                    </a:lnTo>
                    <a:lnTo>
                      <a:pt x="824" y="149"/>
                    </a:lnTo>
                    <a:lnTo>
                      <a:pt x="835" y="120"/>
                    </a:lnTo>
                    <a:lnTo>
                      <a:pt x="845" y="92"/>
                    </a:lnTo>
                    <a:lnTo>
                      <a:pt x="855" y="67"/>
                    </a:lnTo>
                    <a:lnTo>
                      <a:pt x="863" y="43"/>
                    </a:lnTo>
                    <a:lnTo>
                      <a:pt x="870" y="25"/>
                    </a:lnTo>
                    <a:lnTo>
                      <a:pt x="876" y="10"/>
                    </a:lnTo>
                    <a:lnTo>
                      <a:pt x="879" y="0"/>
                    </a:lnTo>
                    <a:lnTo>
                      <a:pt x="1018" y="0"/>
                    </a:lnTo>
                    <a:lnTo>
                      <a:pt x="1059" y="3"/>
                    </a:lnTo>
                    <a:lnTo>
                      <a:pt x="1099" y="11"/>
                    </a:lnTo>
                    <a:lnTo>
                      <a:pt x="1137" y="24"/>
                    </a:lnTo>
                    <a:lnTo>
                      <a:pt x="1173" y="42"/>
                    </a:lnTo>
                    <a:lnTo>
                      <a:pt x="1205" y="65"/>
                    </a:lnTo>
                    <a:lnTo>
                      <a:pt x="1235" y="91"/>
                    </a:lnTo>
                    <a:lnTo>
                      <a:pt x="1261" y="120"/>
                    </a:lnTo>
                    <a:lnTo>
                      <a:pt x="1283" y="153"/>
                    </a:lnTo>
                    <a:lnTo>
                      <a:pt x="1301" y="189"/>
                    </a:lnTo>
                    <a:lnTo>
                      <a:pt x="1316" y="226"/>
                    </a:lnTo>
                    <a:lnTo>
                      <a:pt x="1324" y="266"/>
                    </a:lnTo>
                    <a:lnTo>
                      <a:pt x="1327" y="308"/>
                    </a:lnTo>
                    <a:lnTo>
                      <a:pt x="1332" y="1270"/>
                    </a:lnTo>
                    <a:lnTo>
                      <a:pt x="1330" y="1294"/>
                    </a:lnTo>
                    <a:lnTo>
                      <a:pt x="1323" y="1317"/>
                    </a:lnTo>
                    <a:lnTo>
                      <a:pt x="1312" y="1339"/>
                    </a:lnTo>
                    <a:lnTo>
                      <a:pt x="1297" y="1358"/>
                    </a:lnTo>
                    <a:lnTo>
                      <a:pt x="1279" y="1374"/>
                    </a:lnTo>
                    <a:lnTo>
                      <a:pt x="1279" y="1493"/>
                    </a:lnTo>
                    <a:lnTo>
                      <a:pt x="1302" y="1493"/>
                    </a:lnTo>
                    <a:lnTo>
                      <a:pt x="1320" y="1496"/>
                    </a:lnTo>
                    <a:lnTo>
                      <a:pt x="1334" y="1503"/>
                    </a:lnTo>
                    <a:lnTo>
                      <a:pt x="1346" y="1515"/>
                    </a:lnTo>
                    <a:lnTo>
                      <a:pt x="1354" y="1530"/>
                    </a:lnTo>
                    <a:lnTo>
                      <a:pt x="1356" y="1547"/>
                    </a:lnTo>
                    <a:lnTo>
                      <a:pt x="1356" y="2067"/>
                    </a:lnTo>
                    <a:lnTo>
                      <a:pt x="1354" y="2084"/>
                    </a:lnTo>
                    <a:lnTo>
                      <a:pt x="1346" y="2099"/>
                    </a:lnTo>
                    <a:lnTo>
                      <a:pt x="1334" y="2111"/>
                    </a:lnTo>
                    <a:lnTo>
                      <a:pt x="1320" y="2118"/>
                    </a:lnTo>
                    <a:lnTo>
                      <a:pt x="1302" y="2121"/>
                    </a:lnTo>
                    <a:lnTo>
                      <a:pt x="1105" y="2121"/>
                    </a:lnTo>
                    <a:lnTo>
                      <a:pt x="1088" y="2118"/>
                    </a:lnTo>
                    <a:lnTo>
                      <a:pt x="1073" y="2111"/>
                    </a:lnTo>
                    <a:lnTo>
                      <a:pt x="1062" y="2099"/>
                    </a:lnTo>
                    <a:lnTo>
                      <a:pt x="1054" y="2084"/>
                    </a:lnTo>
                    <a:lnTo>
                      <a:pt x="1051" y="2067"/>
                    </a:lnTo>
                    <a:lnTo>
                      <a:pt x="1051" y="1547"/>
                    </a:lnTo>
                    <a:lnTo>
                      <a:pt x="1054" y="1530"/>
                    </a:lnTo>
                    <a:lnTo>
                      <a:pt x="1062" y="1515"/>
                    </a:lnTo>
                    <a:lnTo>
                      <a:pt x="1073" y="1503"/>
                    </a:lnTo>
                    <a:lnTo>
                      <a:pt x="1088" y="1496"/>
                    </a:lnTo>
                    <a:lnTo>
                      <a:pt x="1105" y="1493"/>
                    </a:lnTo>
                    <a:lnTo>
                      <a:pt x="1127" y="1493"/>
                    </a:lnTo>
                    <a:lnTo>
                      <a:pt x="1127" y="1378"/>
                    </a:lnTo>
                    <a:lnTo>
                      <a:pt x="1108" y="1362"/>
                    </a:lnTo>
                    <a:lnTo>
                      <a:pt x="1093" y="1343"/>
                    </a:lnTo>
                    <a:lnTo>
                      <a:pt x="1081" y="1321"/>
                    </a:lnTo>
                    <a:lnTo>
                      <a:pt x="1073" y="1297"/>
                    </a:lnTo>
                    <a:lnTo>
                      <a:pt x="1070" y="1271"/>
                    </a:lnTo>
                    <a:lnTo>
                      <a:pt x="1065" y="309"/>
                    </a:lnTo>
                    <a:lnTo>
                      <a:pt x="1063" y="299"/>
                    </a:lnTo>
                    <a:lnTo>
                      <a:pt x="1057" y="290"/>
                    </a:lnTo>
                    <a:lnTo>
                      <a:pt x="1049" y="285"/>
                    </a:lnTo>
                    <a:lnTo>
                      <a:pt x="1038" y="282"/>
                    </a:lnTo>
                    <a:lnTo>
                      <a:pt x="1038" y="282"/>
                    </a:lnTo>
                    <a:lnTo>
                      <a:pt x="1027" y="285"/>
                    </a:lnTo>
                    <a:lnTo>
                      <a:pt x="1019" y="291"/>
                    </a:lnTo>
                    <a:lnTo>
                      <a:pt x="1012" y="299"/>
                    </a:lnTo>
                    <a:lnTo>
                      <a:pt x="1010" y="310"/>
                    </a:lnTo>
                    <a:lnTo>
                      <a:pt x="1010" y="407"/>
                    </a:lnTo>
                    <a:lnTo>
                      <a:pt x="1010" y="495"/>
                    </a:lnTo>
                    <a:lnTo>
                      <a:pt x="1010" y="577"/>
                    </a:lnTo>
                    <a:lnTo>
                      <a:pt x="1010" y="653"/>
                    </a:lnTo>
                    <a:lnTo>
                      <a:pt x="1010" y="721"/>
                    </a:lnTo>
                    <a:lnTo>
                      <a:pt x="1010" y="783"/>
                    </a:lnTo>
                    <a:lnTo>
                      <a:pt x="1010" y="840"/>
                    </a:lnTo>
                    <a:lnTo>
                      <a:pt x="1010" y="892"/>
                    </a:lnTo>
                    <a:lnTo>
                      <a:pt x="1010" y="939"/>
                    </a:lnTo>
                    <a:lnTo>
                      <a:pt x="1011" y="980"/>
                    </a:lnTo>
                    <a:lnTo>
                      <a:pt x="1011" y="1017"/>
                    </a:lnTo>
                    <a:lnTo>
                      <a:pt x="1011" y="1050"/>
                    </a:lnTo>
                    <a:lnTo>
                      <a:pt x="1011" y="1080"/>
                    </a:lnTo>
                    <a:lnTo>
                      <a:pt x="1011" y="1106"/>
                    </a:lnTo>
                    <a:lnTo>
                      <a:pt x="1011" y="1129"/>
                    </a:lnTo>
                    <a:lnTo>
                      <a:pt x="1011" y="1149"/>
                    </a:lnTo>
                    <a:lnTo>
                      <a:pt x="1011" y="1168"/>
                    </a:lnTo>
                    <a:lnTo>
                      <a:pt x="1012" y="1184"/>
                    </a:lnTo>
                    <a:lnTo>
                      <a:pt x="1012" y="1197"/>
                    </a:lnTo>
                    <a:lnTo>
                      <a:pt x="1012" y="1210"/>
                    </a:lnTo>
                    <a:lnTo>
                      <a:pt x="1012" y="1222"/>
                    </a:lnTo>
                    <a:lnTo>
                      <a:pt x="1012" y="1232"/>
                    </a:lnTo>
                    <a:lnTo>
                      <a:pt x="1012" y="1243"/>
                    </a:lnTo>
                    <a:lnTo>
                      <a:pt x="1012" y="1253"/>
                    </a:lnTo>
                    <a:lnTo>
                      <a:pt x="1012" y="1263"/>
                    </a:lnTo>
                    <a:lnTo>
                      <a:pt x="1012" y="1275"/>
                    </a:lnTo>
                    <a:lnTo>
                      <a:pt x="1012" y="1287"/>
                    </a:lnTo>
                    <a:lnTo>
                      <a:pt x="1013" y="1300"/>
                    </a:lnTo>
                    <a:lnTo>
                      <a:pt x="1013" y="1315"/>
                    </a:lnTo>
                    <a:lnTo>
                      <a:pt x="1013" y="1331"/>
                    </a:lnTo>
                    <a:lnTo>
                      <a:pt x="1013" y="1350"/>
                    </a:lnTo>
                    <a:lnTo>
                      <a:pt x="1013" y="1372"/>
                    </a:lnTo>
                    <a:lnTo>
                      <a:pt x="987" y="1388"/>
                    </a:lnTo>
                    <a:lnTo>
                      <a:pt x="965" y="1408"/>
                    </a:lnTo>
                    <a:lnTo>
                      <a:pt x="945" y="1430"/>
                    </a:lnTo>
                    <a:lnTo>
                      <a:pt x="929" y="1457"/>
                    </a:lnTo>
                    <a:lnTo>
                      <a:pt x="918" y="1485"/>
                    </a:lnTo>
                    <a:lnTo>
                      <a:pt x="910" y="1515"/>
                    </a:lnTo>
                    <a:lnTo>
                      <a:pt x="908" y="1547"/>
                    </a:lnTo>
                    <a:lnTo>
                      <a:pt x="908" y="2067"/>
                    </a:lnTo>
                    <a:lnTo>
                      <a:pt x="910" y="2099"/>
                    </a:lnTo>
                    <a:lnTo>
                      <a:pt x="918" y="2129"/>
                    </a:lnTo>
                    <a:lnTo>
                      <a:pt x="929" y="2157"/>
                    </a:lnTo>
                    <a:lnTo>
                      <a:pt x="945" y="2183"/>
                    </a:lnTo>
                    <a:lnTo>
                      <a:pt x="965" y="2205"/>
                    </a:lnTo>
                    <a:lnTo>
                      <a:pt x="987" y="2225"/>
                    </a:lnTo>
                    <a:lnTo>
                      <a:pt x="1013" y="2241"/>
                    </a:lnTo>
                    <a:lnTo>
                      <a:pt x="1013" y="2509"/>
                    </a:lnTo>
                    <a:lnTo>
                      <a:pt x="1010" y="2538"/>
                    </a:lnTo>
                    <a:lnTo>
                      <a:pt x="1003" y="2564"/>
                    </a:lnTo>
                    <a:lnTo>
                      <a:pt x="991" y="2589"/>
                    </a:lnTo>
                    <a:lnTo>
                      <a:pt x="976" y="2610"/>
                    </a:lnTo>
                    <a:lnTo>
                      <a:pt x="957" y="2629"/>
                    </a:lnTo>
                    <a:lnTo>
                      <a:pt x="935" y="2645"/>
                    </a:lnTo>
                    <a:lnTo>
                      <a:pt x="911" y="2656"/>
                    </a:lnTo>
                    <a:lnTo>
                      <a:pt x="884" y="2664"/>
                    </a:lnTo>
                    <a:lnTo>
                      <a:pt x="856" y="2666"/>
                    </a:lnTo>
                    <a:lnTo>
                      <a:pt x="828" y="2664"/>
                    </a:lnTo>
                    <a:lnTo>
                      <a:pt x="802" y="2656"/>
                    </a:lnTo>
                    <a:lnTo>
                      <a:pt x="777" y="2645"/>
                    </a:lnTo>
                    <a:lnTo>
                      <a:pt x="755" y="2629"/>
                    </a:lnTo>
                    <a:lnTo>
                      <a:pt x="737" y="2610"/>
                    </a:lnTo>
                    <a:lnTo>
                      <a:pt x="720" y="2589"/>
                    </a:lnTo>
                    <a:lnTo>
                      <a:pt x="709" y="2564"/>
                    </a:lnTo>
                    <a:lnTo>
                      <a:pt x="701" y="2538"/>
                    </a:lnTo>
                    <a:lnTo>
                      <a:pt x="699" y="2509"/>
                    </a:lnTo>
                    <a:lnTo>
                      <a:pt x="699" y="1288"/>
                    </a:lnTo>
                    <a:lnTo>
                      <a:pt x="696" y="1275"/>
                    </a:lnTo>
                    <a:lnTo>
                      <a:pt x="689" y="1264"/>
                    </a:lnTo>
                    <a:lnTo>
                      <a:pt x="678" y="1257"/>
                    </a:lnTo>
                    <a:lnTo>
                      <a:pt x="665" y="1254"/>
                    </a:lnTo>
                    <a:lnTo>
                      <a:pt x="652" y="1257"/>
                    </a:lnTo>
                    <a:lnTo>
                      <a:pt x="641" y="1264"/>
                    </a:lnTo>
                    <a:lnTo>
                      <a:pt x="634" y="1275"/>
                    </a:lnTo>
                    <a:lnTo>
                      <a:pt x="631" y="1288"/>
                    </a:lnTo>
                    <a:lnTo>
                      <a:pt x="631" y="2509"/>
                    </a:lnTo>
                    <a:lnTo>
                      <a:pt x="629" y="2538"/>
                    </a:lnTo>
                    <a:lnTo>
                      <a:pt x="621" y="2564"/>
                    </a:lnTo>
                    <a:lnTo>
                      <a:pt x="610" y="2589"/>
                    </a:lnTo>
                    <a:lnTo>
                      <a:pt x="594" y="2610"/>
                    </a:lnTo>
                    <a:lnTo>
                      <a:pt x="576" y="2629"/>
                    </a:lnTo>
                    <a:lnTo>
                      <a:pt x="554" y="2645"/>
                    </a:lnTo>
                    <a:lnTo>
                      <a:pt x="529" y="2656"/>
                    </a:lnTo>
                    <a:lnTo>
                      <a:pt x="503" y="2664"/>
                    </a:lnTo>
                    <a:lnTo>
                      <a:pt x="475" y="2666"/>
                    </a:lnTo>
                    <a:lnTo>
                      <a:pt x="447" y="2664"/>
                    </a:lnTo>
                    <a:lnTo>
                      <a:pt x="419" y="2656"/>
                    </a:lnTo>
                    <a:lnTo>
                      <a:pt x="395" y="2645"/>
                    </a:lnTo>
                    <a:lnTo>
                      <a:pt x="373" y="2629"/>
                    </a:lnTo>
                    <a:lnTo>
                      <a:pt x="354" y="2610"/>
                    </a:lnTo>
                    <a:lnTo>
                      <a:pt x="339" y="2589"/>
                    </a:lnTo>
                    <a:lnTo>
                      <a:pt x="327" y="2564"/>
                    </a:lnTo>
                    <a:lnTo>
                      <a:pt x="320" y="2538"/>
                    </a:lnTo>
                    <a:lnTo>
                      <a:pt x="317" y="2509"/>
                    </a:lnTo>
                    <a:lnTo>
                      <a:pt x="317" y="309"/>
                    </a:lnTo>
                    <a:lnTo>
                      <a:pt x="315" y="300"/>
                    </a:lnTo>
                    <a:lnTo>
                      <a:pt x="310" y="292"/>
                    </a:lnTo>
                    <a:lnTo>
                      <a:pt x="302" y="286"/>
                    </a:lnTo>
                    <a:lnTo>
                      <a:pt x="292" y="284"/>
                    </a:lnTo>
                    <a:lnTo>
                      <a:pt x="292" y="284"/>
                    </a:lnTo>
                    <a:lnTo>
                      <a:pt x="282" y="286"/>
                    </a:lnTo>
                    <a:lnTo>
                      <a:pt x="274" y="291"/>
                    </a:lnTo>
                    <a:lnTo>
                      <a:pt x="269" y="299"/>
                    </a:lnTo>
                    <a:lnTo>
                      <a:pt x="267" y="309"/>
                    </a:lnTo>
                    <a:lnTo>
                      <a:pt x="262" y="1271"/>
                    </a:lnTo>
                    <a:lnTo>
                      <a:pt x="259" y="1297"/>
                    </a:lnTo>
                    <a:lnTo>
                      <a:pt x="252" y="1321"/>
                    </a:lnTo>
                    <a:lnTo>
                      <a:pt x="240" y="1343"/>
                    </a:lnTo>
                    <a:lnTo>
                      <a:pt x="224" y="1363"/>
                    </a:lnTo>
                    <a:lnTo>
                      <a:pt x="204" y="1379"/>
                    </a:lnTo>
                    <a:lnTo>
                      <a:pt x="182" y="1390"/>
                    </a:lnTo>
                    <a:lnTo>
                      <a:pt x="158" y="1398"/>
                    </a:lnTo>
                    <a:lnTo>
                      <a:pt x="131" y="1401"/>
                    </a:lnTo>
                    <a:lnTo>
                      <a:pt x="130" y="1401"/>
                    </a:lnTo>
                    <a:lnTo>
                      <a:pt x="104" y="1398"/>
                    </a:lnTo>
                    <a:lnTo>
                      <a:pt x="79" y="1390"/>
                    </a:lnTo>
                    <a:lnTo>
                      <a:pt x="57" y="1378"/>
                    </a:lnTo>
                    <a:lnTo>
                      <a:pt x="38" y="1362"/>
                    </a:lnTo>
                    <a:lnTo>
                      <a:pt x="22" y="1343"/>
                    </a:lnTo>
                    <a:lnTo>
                      <a:pt x="10" y="1320"/>
                    </a:lnTo>
                    <a:lnTo>
                      <a:pt x="3" y="1296"/>
                    </a:lnTo>
                    <a:lnTo>
                      <a:pt x="0" y="1270"/>
                    </a:lnTo>
                    <a:lnTo>
                      <a:pt x="5" y="308"/>
                    </a:lnTo>
                    <a:lnTo>
                      <a:pt x="8" y="266"/>
                    </a:lnTo>
                    <a:lnTo>
                      <a:pt x="17" y="226"/>
                    </a:lnTo>
                    <a:lnTo>
                      <a:pt x="30" y="189"/>
                    </a:lnTo>
                    <a:lnTo>
                      <a:pt x="48" y="153"/>
                    </a:lnTo>
                    <a:lnTo>
                      <a:pt x="70" y="120"/>
                    </a:lnTo>
                    <a:lnTo>
                      <a:pt x="96" y="91"/>
                    </a:lnTo>
                    <a:lnTo>
                      <a:pt x="126" y="65"/>
                    </a:lnTo>
                    <a:lnTo>
                      <a:pt x="160" y="42"/>
                    </a:lnTo>
                    <a:lnTo>
                      <a:pt x="195" y="24"/>
                    </a:lnTo>
                    <a:lnTo>
                      <a:pt x="233" y="11"/>
                    </a:lnTo>
                    <a:lnTo>
                      <a:pt x="273" y="3"/>
                    </a:lnTo>
                    <a:lnTo>
                      <a:pt x="31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 name="Freeform 1341"/>
              <p:cNvSpPr>
                <a:spLocks/>
              </p:cNvSpPr>
              <p:nvPr/>
            </p:nvSpPr>
            <p:spPr bwMode="auto">
              <a:xfrm>
                <a:off x="4948238" y="6124575"/>
                <a:ext cx="47625" cy="49213"/>
              </a:xfrm>
              <a:custGeom>
                <a:avLst/>
                <a:gdLst>
                  <a:gd name="T0" fmla="*/ 273 w 545"/>
                  <a:gd name="T1" fmla="*/ 0 h 545"/>
                  <a:gd name="T2" fmla="*/ 313 w 545"/>
                  <a:gd name="T3" fmla="*/ 3 h 545"/>
                  <a:gd name="T4" fmla="*/ 352 w 545"/>
                  <a:gd name="T5" fmla="*/ 12 h 545"/>
                  <a:gd name="T6" fmla="*/ 388 w 545"/>
                  <a:gd name="T7" fmla="*/ 25 h 545"/>
                  <a:gd name="T8" fmla="*/ 422 w 545"/>
                  <a:gd name="T9" fmla="*/ 44 h 545"/>
                  <a:gd name="T10" fmla="*/ 452 w 545"/>
                  <a:gd name="T11" fmla="*/ 67 h 545"/>
                  <a:gd name="T12" fmla="*/ 479 w 545"/>
                  <a:gd name="T13" fmla="*/ 93 h 545"/>
                  <a:gd name="T14" fmla="*/ 502 w 545"/>
                  <a:gd name="T15" fmla="*/ 124 h 545"/>
                  <a:gd name="T16" fmla="*/ 520 w 545"/>
                  <a:gd name="T17" fmla="*/ 158 h 545"/>
                  <a:gd name="T18" fmla="*/ 534 w 545"/>
                  <a:gd name="T19" fmla="*/ 194 h 545"/>
                  <a:gd name="T20" fmla="*/ 542 w 545"/>
                  <a:gd name="T21" fmla="*/ 232 h 545"/>
                  <a:gd name="T22" fmla="*/ 545 w 545"/>
                  <a:gd name="T23" fmla="*/ 273 h 545"/>
                  <a:gd name="T24" fmla="*/ 542 w 545"/>
                  <a:gd name="T25" fmla="*/ 313 h 545"/>
                  <a:gd name="T26" fmla="*/ 534 w 545"/>
                  <a:gd name="T27" fmla="*/ 351 h 545"/>
                  <a:gd name="T28" fmla="*/ 520 w 545"/>
                  <a:gd name="T29" fmla="*/ 387 h 545"/>
                  <a:gd name="T30" fmla="*/ 502 w 545"/>
                  <a:gd name="T31" fmla="*/ 421 h 545"/>
                  <a:gd name="T32" fmla="*/ 479 w 545"/>
                  <a:gd name="T33" fmla="*/ 452 h 545"/>
                  <a:gd name="T34" fmla="*/ 452 w 545"/>
                  <a:gd name="T35" fmla="*/ 479 h 545"/>
                  <a:gd name="T36" fmla="*/ 422 w 545"/>
                  <a:gd name="T37" fmla="*/ 501 h 545"/>
                  <a:gd name="T38" fmla="*/ 388 w 545"/>
                  <a:gd name="T39" fmla="*/ 520 h 545"/>
                  <a:gd name="T40" fmla="*/ 352 w 545"/>
                  <a:gd name="T41" fmla="*/ 534 h 545"/>
                  <a:gd name="T42" fmla="*/ 313 w 545"/>
                  <a:gd name="T43" fmla="*/ 542 h 545"/>
                  <a:gd name="T44" fmla="*/ 273 w 545"/>
                  <a:gd name="T45" fmla="*/ 545 h 545"/>
                  <a:gd name="T46" fmla="*/ 233 w 545"/>
                  <a:gd name="T47" fmla="*/ 542 h 545"/>
                  <a:gd name="T48" fmla="*/ 194 w 545"/>
                  <a:gd name="T49" fmla="*/ 534 h 545"/>
                  <a:gd name="T50" fmla="*/ 158 w 545"/>
                  <a:gd name="T51" fmla="*/ 520 h 545"/>
                  <a:gd name="T52" fmla="*/ 125 w 545"/>
                  <a:gd name="T53" fmla="*/ 501 h 545"/>
                  <a:gd name="T54" fmla="*/ 95 w 545"/>
                  <a:gd name="T55" fmla="*/ 479 h 545"/>
                  <a:gd name="T56" fmla="*/ 68 w 545"/>
                  <a:gd name="T57" fmla="*/ 452 h 545"/>
                  <a:gd name="T58" fmla="*/ 45 w 545"/>
                  <a:gd name="T59" fmla="*/ 421 h 545"/>
                  <a:gd name="T60" fmla="*/ 25 w 545"/>
                  <a:gd name="T61" fmla="*/ 387 h 545"/>
                  <a:gd name="T62" fmla="*/ 12 w 545"/>
                  <a:gd name="T63" fmla="*/ 351 h 545"/>
                  <a:gd name="T64" fmla="*/ 3 w 545"/>
                  <a:gd name="T65" fmla="*/ 313 h 545"/>
                  <a:gd name="T66" fmla="*/ 0 w 545"/>
                  <a:gd name="T67" fmla="*/ 273 h 545"/>
                  <a:gd name="T68" fmla="*/ 3 w 545"/>
                  <a:gd name="T69" fmla="*/ 232 h 545"/>
                  <a:gd name="T70" fmla="*/ 12 w 545"/>
                  <a:gd name="T71" fmla="*/ 194 h 545"/>
                  <a:gd name="T72" fmla="*/ 25 w 545"/>
                  <a:gd name="T73" fmla="*/ 158 h 545"/>
                  <a:gd name="T74" fmla="*/ 45 w 545"/>
                  <a:gd name="T75" fmla="*/ 124 h 545"/>
                  <a:gd name="T76" fmla="*/ 68 w 545"/>
                  <a:gd name="T77" fmla="*/ 93 h 545"/>
                  <a:gd name="T78" fmla="*/ 95 w 545"/>
                  <a:gd name="T79" fmla="*/ 67 h 545"/>
                  <a:gd name="T80" fmla="*/ 125 w 545"/>
                  <a:gd name="T81" fmla="*/ 44 h 545"/>
                  <a:gd name="T82" fmla="*/ 158 w 545"/>
                  <a:gd name="T83" fmla="*/ 25 h 545"/>
                  <a:gd name="T84" fmla="*/ 194 w 545"/>
                  <a:gd name="T85" fmla="*/ 12 h 545"/>
                  <a:gd name="T86" fmla="*/ 233 w 545"/>
                  <a:gd name="T87" fmla="*/ 3 h 545"/>
                  <a:gd name="T88" fmla="*/ 273 w 545"/>
                  <a:gd name="T89" fmla="*/ 0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5" h="545">
                    <a:moveTo>
                      <a:pt x="273" y="0"/>
                    </a:moveTo>
                    <a:lnTo>
                      <a:pt x="313" y="3"/>
                    </a:lnTo>
                    <a:lnTo>
                      <a:pt x="352" y="12"/>
                    </a:lnTo>
                    <a:lnTo>
                      <a:pt x="388" y="25"/>
                    </a:lnTo>
                    <a:lnTo>
                      <a:pt x="422" y="44"/>
                    </a:lnTo>
                    <a:lnTo>
                      <a:pt x="452" y="67"/>
                    </a:lnTo>
                    <a:lnTo>
                      <a:pt x="479" y="93"/>
                    </a:lnTo>
                    <a:lnTo>
                      <a:pt x="502" y="124"/>
                    </a:lnTo>
                    <a:lnTo>
                      <a:pt x="520" y="158"/>
                    </a:lnTo>
                    <a:lnTo>
                      <a:pt x="534" y="194"/>
                    </a:lnTo>
                    <a:lnTo>
                      <a:pt x="542" y="232"/>
                    </a:lnTo>
                    <a:lnTo>
                      <a:pt x="545" y="273"/>
                    </a:lnTo>
                    <a:lnTo>
                      <a:pt x="542" y="313"/>
                    </a:lnTo>
                    <a:lnTo>
                      <a:pt x="534" y="351"/>
                    </a:lnTo>
                    <a:lnTo>
                      <a:pt x="520" y="387"/>
                    </a:lnTo>
                    <a:lnTo>
                      <a:pt x="502" y="421"/>
                    </a:lnTo>
                    <a:lnTo>
                      <a:pt x="479" y="452"/>
                    </a:lnTo>
                    <a:lnTo>
                      <a:pt x="452" y="479"/>
                    </a:lnTo>
                    <a:lnTo>
                      <a:pt x="422" y="501"/>
                    </a:lnTo>
                    <a:lnTo>
                      <a:pt x="388" y="520"/>
                    </a:lnTo>
                    <a:lnTo>
                      <a:pt x="352" y="534"/>
                    </a:lnTo>
                    <a:lnTo>
                      <a:pt x="313" y="542"/>
                    </a:lnTo>
                    <a:lnTo>
                      <a:pt x="273" y="545"/>
                    </a:lnTo>
                    <a:lnTo>
                      <a:pt x="233" y="542"/>
                    </a:lnTo>
                    <a:lnTo>
                      <a:pt x="194" y="534"/>
                    </a:lnTo>
                    <a:lnTo>
                      <a:pt x="158" y="520"/>
                    </a:lnTo>
                    <a:lnTo>
                      <a:pt x="125" y="501"/>
                    </a:lnTo>
                    <a:lnTo>
                      <a:pt x="95" y="479"/>
                    </a:lnTo>
                    <a:lnTo>
                      <a:pt x="68" y="452"/>
                    </a:lnTo>
                    <a:lnTo>
                      <a:pt x="45" y="421"/>
                    </a:lnTo>
                    <a:lnTo>
                      <a:pt x="25" y="387"/>
                    </a:lnTo>
                    <a:lnTo>
                      <a:pt x="12" y="351"/>
                    </a:lnTo>
                    <a:lnTo>
                      <a:pt x="3" y="313"/>
                    </a:lnTo>
                    <a:lnTo>
                      <a:pt x="0" y="273"/>
                    </a:lnTo>
                    <a:lnTo>
                      <a:pt x="3" y="232"/>
                    </a:lnTo>
                    <a:lnTo>
                      <a:pt x="12" y="194"/>
                    </a:lnTo>
                    <a:lnTo>
                      <a:pt x="25" y="158"/>
                    </a:lnTo>
                    <a:lnTo>
                      <a:pt x="45" y="124"/>
                    </a:lnTo>
                    <a:lnTo>
                      <a:pt x="68" y="93"/>
                    </a:lnTo>
                    <a:lnTo>
                      <a:pt x="95" y="67"/>
                    </a:lnTo>
                    <a:lnTo>
                      <a:pt x="125" y="44"/>
                    </a:lnTo>
                    <a:lnTo>
                      <a:pt x="158" y="25"/>
                    </a:lnTo>
                    <a:lnTo>
                      <a:pt x="194" y="12"/>
                    </a:lnTo>
                    <a:lnTo>
                      <a:pt x="233" y="3"/>
                    </a:lnTo>
                    <a:lnTo>
                      <a:pt x="27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3" name="Group 82"/>
            <p:cNvGrpSpPr/>
            <p:nvPr/>
          </p:nvGrpSpPr>
          <p:grpSpPr>
            <a:xfrm>
              <a:off x="5667376" y="6123781"/>
              <a:ext cx="288926" cy="290513"/>
              <a:chOff x="5667375" y="6124575"/>
              <a:chExt cx="288926" cy="290513"/>
            </a:xfrm>
            <a:solidFill>
              <a:schemeClr val="tx1">
                <a:lumMod val="65000"/>
                <a:lumOff val="35000"/>
              </a:schemeClr>
            </a:solidFill>
          </p:grpSpPr>
          <p:sp>
            <p:nvSpPr>
              <p:cNvPr id="84" name="Freeform 1346"/>
              <p:cNvSpPr>
                <a:spLocks/>
              </p:cNvSpPr>
              <p:nvPr/>
            </p:nvSpPr>
            <p:spPr bwMode="auto">
              <a:xfrm>
                <a:off x="5868988" y="6176963"/>
                <a:ext cx="87313" cy="217488"/>
              </a:xfrm>
              <a:custGeom>
                <a:avLst/>
                <a:gdLst>
                  <a:gd name="T0" fmla="*/ 701 w 992"/>
                  <a:gd name="T1" fmla="*/ 0 h 2474"/>
                  <a:gd name="T2" fmla="*/ 784 w 992"/>
                  <a:gd name="T3" fmla="*/ 12 h 2474"/>
                  <a:gd name="T4" fmla="*/ 857 w 992"/>
                  <a:gd name="T5" fmla="*/ 46 h 2474"/>
                  <a:gd name="T6" fmla="*/ 917 w 992"/>
                  <a:gd name="T7" fmla="*/ 99 h 2474"/>
                  <a:gd name="T8" fmla="*/ 961 w 992"/>
                  <a:gd name="T9" fmla="*/ 166 h 2474"/>
                  <a:gd name="T10" fmla="*/ 984 w 992"/>
                  <a:gd name="T11" fmla="*/ 244 h 2474"/>
                  <a:gd name="T12" fmla="*/ 992 w 992"/>
                  <a:gd name="T13" fmla="*/ 1177 h 2474"/>
                  <a:gd name="T14" fmla="*/ 983 w 992"/>
                  <a:gd name="T15" fmla="*/ 1225 h 2474"/>
                  <a:gd name="T16" fmla="*/ 957 w 992"/>
                  <a:gd name="T17" fmla="*/ 1264 h 2474"/>
                  <a:gd name="T18" fmla="*/ 919 w 992"/>
                  <a:gd name="T19" fmla="*/ 1290 h 2474"/>
                  <a:gd name="T20" fmla="*/ 872 w 992"/>
                  <a:gd name="T21" fmla="*/ 1300 h 2474"/>
                  <a:gd name="T22" fmla="*/ 847 w 992"/>
                  <a:gd name="T23" fmla="*/ 1297 h 2474"/>
                  <a:gd name="T24" fmla="*/ 804 w 992"/>
                  <a:gd name="T25" fmla="*/ 1279 h 2474"/>
                  <a:gd name="T26" fmla="*/ 771 w 992"/>
                  <a:gd name="T27" fmla="*/ 1247 h 2474"/>
                  <a:gd name="T28" fmla="*/ 753 w 992"/>
                  <a:gd name="T29" fmla="*/ 1204 h 2474"/>
                  <a:gd name="T30" fmla="*/ 746 w 992"/>
                  <a:gd name="T31" fmla="*/ 287 h 2474"/>
                  <a:gd name="T32" fmla="*/ 738 w 992"/>
                  <a:gd name="T33" fmla="*/ 269 h 2474"/>
                  <a:gd name="T34" fmla="*/ 720 w 992"/>
                  <a:gd name="T35" fmla="*/ 262 h 2474"/>
                  <a:gd name="T36" fmla="*/ 702 w 992"/>
                  <a:gd name="T37" fmla="*/ 270 h 2474"/>
                  <a:gd name="T38" fmla="*/ 695 w 992"/>
                  <a:gd name="T39" fmla="*/ 287 h 2474"/>
                  <a:gd name="T40" fmla="*/ 695 w 992"/>
                  <a:gd name="T41" fmla="*/ 2358 h 2474"/>
                  <a:gd name="T42" fmla="*/ 673 w 992"/>
                  <a:gd name="T43" fmla="*/ 2410 h 2474"/>
                  <a:gd name="T44" fmla="*/ 634 w 992"/>
                  <a:gd name="T45" fmla="*/ 2449 h 2474"/>
                  <a:gd name="T46" fmla="*/ 582 w 992"/>
                  <a:gd name="T47" fmla="*/ 2471 h 2474"/>
                  <a:gd name="T48" fmla="*/ 523 w 992"/>
                  <a:gd name="T49" fmla="*/ 2471 h 2474"/>
                  <a:gd name="T50" fmla="*/ 471 w 992"/>
                  <a:gd name="T51" fmla="*/ 2449 h 2474"/>
                  <a:gd name="T52" fmla="*/ 431 w 992"/>
                  <a:gd name="T53" fmla="*/ 2410 h 2474"/>
                  <a:gd name="T54" fmla="*/ 409 w 992"/>
                  <a:gd name="T55" fmla="*/ 2358 h 2474"/>
                  <a:gd name="T56" fmla="*/ 406 w 992"/>
                  <a:gd name="T57" fmla="*/ 1194 h 2474"/>
                  <a:gd name="T58" fmla="*/ 397 w 992"/>
                  <a:gd name="T59" fmla="*/ 1172 h 2474"/>
                  <a:gd name="T60" fmla="*/ 375 w 992"/>
                  <a:gd name="T61" fmla="*/ 1163 h 2474"/>
                  <a:gd name="T62" fmla="*/ 353 w 992"/>
                  <a:gd name="T63" fmla="*/ 1172 h 2474"/>
                  <a:gd name="T64" fmla="*/ 344 w 992"/>
                  <a:gd name="T65" fmla="*/ 1194 h 2474"/>
                  <a:gd name="T66" fmla="*/ 341 w 992"/>
                  <a:gd name="T67" fmla="*/ 2358 h 2474"/>
                  <a:gd name="T68" fmla="*/ 319 w 992"/>
                  <a:gd name="T69" fmla="*/ 2410 h 2474"/>
                  <a:gd name="T70" fmla="*/ 280 w 992"/>
                  <a:gd name="T71" fmla="*/ 2449 h 2474"/>
                  <a:gd name="T72" fmla="*/ 228 w 992"/>
                  <a:gd name="T73" fmla="*/ 2471 h 2474"/>
                  <a:gd name="T74" fmla="*/ 169 w 992"/>
                  <a:gd name="T75" fmla="*/ 2471 h 2474"/>
                  <a:gd name="T76" fmla="*/ 117 w 992"/>
                  <a:gd name="T77" fmla="*/ 2449 h 2474"/>
                  <a:gd name="T78" fmla="*/ 78 w 992"/>
                  <a:gd name="T79" fmla="*/ 2410 h 2474"/>
                  <a:gd name="T80" fmla="*/ 56 w 992"/>
                  <a:gd name="T81" fmla="*/ 2358 h 2474"/>
                  <a:gd name="T82" fmla="*/ 53 w 992"/>
                  <a:gd name="T83" fmla="*/ 2294 h 2474"/>
                  <a:gd name="T84" fmla="*/ 109 w 992"/>
                  <a:gd name="T85" fmla="*/ 2267 h 2474"/>
                  <a:gd name="T86" fmla="*/ 153 w 992"/>
                  <a:gd name="T87" fmla="*/ 2224 h 2474"/>
                  <a:gd name="T88" fmla="*/ 182 w 992"/>
                  <a:gd name="T89" fmla="*/ 2169 h 2474"/>
                  <a:gd name="T90" fmla="*/ 192 w 992"/>
                  <a:gd name="T91" fmla="*/ 2106 h 2474"/>
                  <a:gd name="T92" fmla="*/ 190 w 992"/>
                  <a:gd name="T93" fmla="*/ 1554 h 2474"/>
                  <a:gd name="T94" fmla="*/ 171 w 992"/>
                  <a:gd name="T95" fmla="*/ 1496 h 2474"/>
                  <a:gd name="T96" fmla="*/ 136 w 992"/>
                  <a:gd name="T97" fmla="*/ 1447 h 2474"/>
                  <a:gd name="T98" fmla="*/ 162 w 992"/>
                  <a:gd name="T99" fmla="*/ 1384 h 2474"/>
                  <a:gd name="T100" fmla="*/ 171 w 992"/>
                  <a:gd name="T101" fmla="*/ 1314 h 2474"/>
                  <a:gd name="T102" fmla="*/ 163 w 992"/>
                  <a:gd name="T103" fmla="*/ 301 h 2474"/>
                  <a:gd name="T104" fmla="*/ 139 w 992"/>
                  <a:gd name="T105" fmla="*/ 203 h 2474"/>
                  <a:gd name="T106" fmla="*/ 96 w 992"/>
                  <a:gd name="T107" fmla="*/ 115 h 2474"/>
                  <a:gd name="T108" fmla="*/ 36 w 992"/>
                  <a:gd name="T109" fmla="*/ 37 h 2474"/>
                  <a:gd name="T110" fmla="*/ 25 w 992"/>
                  <a:gd name="T111" fmla="*/ 1 h 2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92" h="2474">
                    <a:moveTo>
                      <a:pt x="51" y="0"/>
                    </a:moveTo>
                    <a:lnTo>
                      <a:pt x="701" y="0"/>
                    </a:lnTo>
                    <a:lnTo>
                      <a:pt x="743" y="3"/>
                    </a:lnTo>
                    <a:lnTo>
                      <a:pt x="784" y="12"/>
                    </a:lnTo>
                    <a:lnTo>
                      <a:pt x="822" y="26"/>
                    </a:lnTo>
                    <a:lnTo>
                      <a:pt x="857" y="46"/>
                    </a:lnTo>
                    <a:lnTo>
                      <a:pt x="889" y="70"/>
                    </a:lnTo>
                    <a:lnTo>
                      <a:pt x="917" y="99"/>
                    </a:lnTo>
                    <a:lnTo>
                      <a:pt x="941" y="131"/>
                    </a:lnTo>
                    <a:lnTo>
                      <a:pt x="961" y="166"/>
                    </a:lnTo>
                    <a:lnTo>
                      <a:pt x="975" y="203"/>
                    </a:lnTo>
                    <a:lnTo>
                      <a:pt x="984" y="244"/>
                    </a:lnTo>
                    <a:lnTo>
                      <a:pt x="988" y="286"/>
                    </a:lnTo>
                    <a:lnTo>
                      <a:pt x="992" y="1177"/>
                    </a:lnTo>
                    <a:lnTo>
                      <a:pt x="990" y="1203"/>
                    </a:lnTo>
                    <a:lnTo>
                      <a:pt x="983" y="1225"/>
                    </a:lnTo>
                    <a:lnTo>
                      <a:pt x="972" y="1246"/>
                    </a:lnTo>
                    <a:lnTo>
                      <a:pt x="957" y="1264"/>
                    </a:lnTo>
                    <a:lnTo>
                      <a:pt x="939" y="1279"/>
                    </a:lnTo>
                    <a:lnTo>
                      <a:pt x="919" y="1290"/>
                    </a:lnTo>
                    <a:lnTo>
                      <a:pt x="896" y="1297"/>
                    </a:lnTo>
                    <a:lnTo>
                      <a:pt x="872" y="1300"/>
                    </a:lnTo>
                    <a:lnTo>
                      <a:pt x="871" y="1300"/>
                    </a:lnTo>
                    <a:lnTo>
                      <a:pt x="847" y="1297"/>
                    </a:lnTo>
                    <a:lnTo>
                      <a:pt x="824" y="1290"/>
                    </a:lnTo>
                    <a:lnTo>
                      <a:pt x="804" y="1279"/>
                    </a:lnTo>
                    <a:lnTo>
                      <a:pt x="786" y="1265"/>
                    </a:lnTo>
                    <a:lnTo>
                      <a:pt x="771" y="1247"/>
                    </a:lnTo>
                    <a:lnTo>
                      <a:pt x="760" y="1226"/>
                    </a:lnTo>
                    <a:lnTo>
                      <a:pt x="753" y="1204"/>
                    </a:lnTo>
                    <a:lnTo>
                      <a:pt x="750" y="1179"/>
                    </a:lnTo>
                    <a:lnTo>
                      <a:pt x="746" y="287"/>
                    </a:lnTo>
                    <a:lnTo>
                      <a:pt x="744" y="277"/>
                    </a:lnTo>
                    <a:lnTo>
                      <a:pt x="738" y="269"/>
                    </a:lnTo>
                    <a:lnTo>
                      <a:pt x="730" y="264"/>
                    </a:lnTo>
                    <a:lnTo>
                      <a:pt x="720" y="262"/>
                    </a:lnTo>
                    <a:lnTo>
                      <a:pt x="710" y="264"/>
                    </a:lnTo>
                    <a:lnTo>
                      <a:pt x="702" y="270"/>
                    </a:lnTo>
                    <a:lnTo>
                      <a:pt x="697" y="278"/>
                    </a:lnTo>
                    <a:lnTo>
                      <a:pt x="695" y="287"/>
                    </a:lnTo>
                    <a:lnTo>
                      <a:pt x="698" y="2328"/>
                    </a:lnTo>
                    <a:lnTo>
                      <a:pt x="695" y="2358"/>
                    </a:lnTo>
                    <a:lnTo>
                      <a:pt x="686" y="2385"/>
                    </a:lnTo>
                    <a:lnTo>
                      <a:pt x="673" y="2410"/>
                    </a:lnTo>
                    <a:lnTo>
                      <a:pt x="655" y="2431"/>
                    </a:lnTo>
                    <a:lnTo>
                      <a:pt x="634" y="2449"/>
                    </a:lnTo>
                    <a:lnTo>
                      <a:pt x="609" y="2462"/>
                    </a:lnTo>
                    <a:lnTo>
                      <a:pt x="582" y="2471"/>
                    </a:lnTo>
                    <a:lnTo>
                      <a:pt x="553" y="2474"/>
                    </a:lnTo>
                    <a:lnTo>
                      <a:pt x="523" y="2471"/>
                    </a:lnTo>
                    <a:lnTo>
                      <a:pt x="496" y="2462"/>
                    </a:lnTo>
                    <a:lnTo>
                      <a:pt x="471" y="2449"/>
                    </a:lnTo>
                    <a:lnTo>
                      <a:pt x="449" y="2431"/>
                    </a:lnTo>
                    <a:lnTo>
                      <a:pt x="431" y="2410"/>
                    </a:lnTo>
                    <a:lnTo>
                      <a:pt x="418" y="2385"/>
                    </a:lnTo>
                    <a:lnTo>
                      <a:pt x="409" y="2358"/>
                    </a:lnTo>
                    <a:lnTo>
                      <a:pt x="406" y="2328"/>
                    </a:lnTo>
                    <a:lnTo>
                      <a:pt x="406" y="1194"/>
                    </a:lnTo>
                    <a:lnTo>
                      <a:pt x="404" y="1182"/>
                    </a:lnTo>
                    <a:lnTo>
                      <a:pt x="397" y="1172"/>
                    </a:lnTo>
                    <a:lnTo>
                      <a:pt x="387" y="1166"/>
                    </a:lnTo>
                    <a:lnTo>
                      <a:pt x="375" y="1163"/>
                    </a:lnTo>
                    <a:lnTo>
                      <a:pt x="363" y="1166"/>
                    </a:lnTo>
                    <a:lnTo>
                      <a:pt x="353" y="1172"/>
                    </a:lnTo>
                    <a:lnTo>
                      <a:pt x="346" y="1182"/>
                    </a:lnTo>
                    <a:lnTo>
                      <a:pt x="344" y="1194"/>
                    </a:lnTo>
                    <a:lnTo>
                      <a:pt x="344" y="2328"/>
                    </a:lnTo>
                    <a:lnTo>
                      <a:pt x="341" y="2358"/>
                    </a:lnTo>
                    <a:lnTo>
                      <a:pt x="332" y="2385"/>
                    </a:lnTo>
                    <a:lnTo>
                      <a:pt x="319" y="2410"/>
                    </a:lnTo>
                    <a:lnTo>
                      <a:pt x="301" y="2431"/>
                    </a:lnTo>
                    <a:lnTo>
                      <a:pt x="280" y="2449"/>
                    </a:lnTo>
                    <a:lnTo>
                      <a:pt x="255" y="2462"/>
                    </a:lnTo>
                    <a:lnTo>
                      <a:pt x="228" y="2471"/>
                    </a:lnTo>
                    <a:lnTo>
                      <a:pt x="199" y="2474"/>
                    </a:lnTo>
                    <a:lnTo>
                      <a:pt x="169" y="2471"/>
                    </a:lnTo>
                    <a:lnTo>
                      <a:pt x="142" y="2462"/>
                    </a:lnTo>
                    <a:lnTo>
                      <a:pt x="117" y="2449"/>
                    </a:lnTo>
                    <a:lnTo>
                      <a:pt x="96" y="2431"/>
                    </a:lnTo>
                    <a:lnTo>
                      <a:pt x="78" y="2410"/>
                    </a:lnTo>
                    <a:lnTo>
                      <a:pt x="65" y="2385"/>
                    </a:lnTo>
                    <a:lnTo>
                      <a:pt x="56" y="2358"/>
                    </a:lnTo>
                    <a:lnTo>
                      <a:pt x="53" y="2328"/>
                    </a:lnTo>
                    <a:lnTo>
                      <a:pt x="53" y="2294"/>
                    </a:lnTo>
                    <a:lnTo>
                      <a:pt x="82" y="2282"/>
                    </a:lnTo>
                    <a:lnTo>
                      <a:pt x="109" y="2267"/>
                    </a:lnTo>
                    <a:lnTo>
                      <a:pt x="133" y="2247"/>
                    </a:lnTo>
                    <a:lnTo>
                      <a:pt x="153" y="2224"/>
                    </a:lnTo>
                    <a:lnTo>
                      <a:pt x="169" y="2198"/>
                    </a:lnTo>
                    <a:lnTo>
                      <a:pt x="182" y="2169"/>
                    </a:lnTo>
                    <a:lnTo>
                      <a:pt x="190" y="2138"/>
                    </a:lnTo>
                    <a:lnTo>
                      <a:pt x="192" y="2106"/>
                    </a:lnTo>
                    <a:lnTo>
                      <a:pt x="192" y="1585"/>
                    </a:lnTo>
                    <a:lnTo>
                      <a:pt x="190" y="1554"/>
                    </a:lnTo>
                    <a:lnTo>
                      <a:pt x="182" y="1524"/>
                    </a:lnTo>
                    <a:lnTo>
                      <a:pt x="171" y="1496"/>
                    </a:lnTo>
                    <a:lnTo>
                      <a:pt x="155" y="1470"/>
                    </a:lnTo>
                    <a:lnTo>
                      <a:pt x="136" y="1447"/>
                    </a:lnTo>
                    <a:lnTo>
                      <a:pt x="151" y="1417"/>
                    </a:lnTo>
                    <a:lnTo>
                      <a:pt x="162" y="1384"/>
                    </a:lnTo>
                    <a:lnTo>
                      <a:pt x="168" y="1350"/>
                    </a:lnTo>
                    <a:lnTo>
                      <a:pt x="171" y="1314"/>
                    </a:lnTo>
                    <a:lnTo>
                      <a:pt x="166" y="352"/>
                    </a:lnTo>
                    <a:lnTo>
                      <a:pt x="163" y="301"/>
                    </a:lnTo>
                    <a:lnTo>
                      <a:pt x="154" y="251"/>
                    </a:lnTo>
                    <a:lnTo>
                      <a:pt x="139" y="203"/>
                    </a:lnTo>
                    <a:lnTo>
                      <a:pt x="120" y="157"/>
                    </a:lnTo>
                    <a:lnTo>
                      <a:pt x="96" y="115"/>
                    </a:lnTo>
                    <a:lnTo>
                      <a:pt x="68" y="74"/>
                    </a:lnTo>
                    <a:lnTo>
                      <a:pt x="36" y="37"/>
                    </a:lnTo>
                    <a:lnTo>
                      <a:pt x="0" y="4"/>
                    </a:lnTo>
                    <a:lnTo>
                      <a:pt x="25" y="1"/>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 name="Freeform 1347"/>
              <p:cNvSpPr>
                <a:spLocks/>
              </p:cNvSpPr>
              <p:nvPr/>
            </p:nvSpPr>
            <p:spPr bwMode="auto">
              <a:xfrm>
                <a:off x="5788025" y="6124575"/>
                <a:ext cx="47625" cy="49213"/>
              </a:xfrm>
              <a:custGeom>
                <a:avLst/>
                <a:gdLst>
                  <a:gd name="T0" fmla="*/ 272 w 542"/>
                  <a:gd name="T1" fmla="*/ 0 h 543"/>
                  <a:gd name="T2" fmla="*/ 311 w 542"/>
                  <a:gd name="T3" fmla="*/ 3 h 543"/>
                  <a:gd name="T4" fmla="*/ 350 w 542"/>
                  <a:gd name="T5" fmla="*/ 12 h 543"/>
                  <a:gd name="T6" fmla="*/ 385 w 542"/>
                  <a:gd name="T7" fmla="*/ 26 h 543"/>
                  <a:gd name="T8" fmla="*/ 419 w 542"/>
                  <a:gd name="T9" fmla="*/ 44 h 543"/>
                  <a:gd name="T10" fmla="*/ 449 w 542"/>
                  <a:gd name="T11" fmla="*/ 67 h 543"/>
                  <a:gd name="T12" fmla="*/ 475 w 542"/>
                  <a:gd name="T13" fmla="*/ 93 h 543"/>
                  <a:gd name="T14" fmla="*/ 498 w 542"/>
                  <a:gd name="T15" fmla="*/ 123 h 543"/>
                  <a:gd name="T16" fmla="*/ 517 w 542"/>
                  <a:gd name="T17" fmla="*/ 158 h 543"/>
                  <a:gd name="T18" fmla="*/ 530 w 542"/>
                  <a:gd name="T19" fmla="*/ 194 h 543"/>
                  <a:gd name="T20" fmla="*/ 539 w 542"/>
                  <a:gd name="T21" fmla="*/ 232 h 543"/>
                  <a:gd name="T22" fmla="*/ 542 w 542"/>
                  <a:gd name="T23" fmla="*/ 272 h 543"/>
                  <a:gd name="T24" fmla="*/ 539 w 542"/>
                  <a:gd name="T25" fmla="*/ 312 h 543"/>
                  <a:gd name="T26" fmla="*/ 530 w 542"/>
                  <a:gd name="T27" fmla="*/ 350 h 543"/>
                  <a:gd name="T28" fmla="*/ 517 w 542"/>
                  <a:gd name="T29" fmla="*/ 386 h 543"/>
                  <a:gd name="T30" fmla="*/ 498 w 542"/>
                  <a:gd name="T31" fmla="*/ 420 h 543"/>
                  <a:gd name="T32" fmla="*/ 475 w 542"/>
                  <a:gd name="T33" fmla="*/ 450 h 543"/>
                  <a:gd name="T34" fmla="*/ 449 w 542"/>
                  <a:gd name="T35" fmla="*/ 477 h 543"/>
                  <a:gd name="T36" fmla="*/ 419 w 542"/>
                  <a:gd name="T37" fmla="*/ 499 h 543"/>
                  <a:gd name="T38" fmla="*/ 385 w 542"/>
                  <a:gd name="T39" fmla="*/ 518 h 543"/>
                  <a:gd name="T40" fmla="*/ 350 w 542"/>
                  <a:gd name="T41" fmla="*/ 531 h 543"/>
                  <a:gd name="T42" fmla="*/ 311 w 542"/>
                  <a:gd name="T43" fmla="*/ 540 h 543"/>
                  <a:gd name="T44" fmla="*/ 272 w 542"/>
                  <a:gd name="T45" fmla="*/ 543 h 543"/>
                  <a:gd name="T46" fmla="*/ 231 w 542"/>
                  <a:gd name="T47" fmla="*/ 540 h 543"/>
                  <a:gd name="T48" fmla="*/ 193 w 542"/>
                  <a:gd name="T49" fmla="*/ 531 h 543"/>
                  <a:gd name="T50" fmla="*/ 157 w 542"/>
                  <a:gd name="T51" fmla="*/ 518 h 543"/>
                  <a:gd name="T52" fmla="*/ 124 w 542"/>
                  <a:gd name="T53" fmla="*/ 499 h 543"/>
                  <a:gd name="T54" fmla="*/ 94 w 542"/>
                  <a:gd name="T55" fmla="*/ 477 h 543"/>
                  <a:gd name="T56" fmla="*/ 67 w 542"/>
                  <a:gd name="T57" fmla="*/ 450 h 543"/>
                  <a:gd name="T58" fmla="*/ 44 w 542"/>
                  <a:gd name="T59" fmla="*/ 420 h 543"/>
                  <a:gd name="T60" fmla="*/ 26 w 542"/>
                  <a:gd name="T61" fmla="*/ 386 h 543"/>
                  <a:gd name="T62" fmla="*/ 12 w 542"/>
                  <a:gd name="T63" fmla="*/ 350 h 543"/>
                  <a:gd name="T64" fmla="*/ 3 w 542"/>
                  <a:gd name="T65" fmla="*/ 312 h 543"/>
                  <a:gd name="T66" fmla="*/ 0 w 542"/>
                  <a:gd name="T67" fmla="*/ 272 h 543"/>
                  <a:gd name="T68" fmla="*/ 3 w 542"/>
                  <a:gd name="T69" fmla="*/ 232 h 543"/>
                  <a:gd name="T70" fmla="*/ 12 w 542"/>
                  <a:gd name="T71" fmla="*/ 193 h 543"/>
                  <a:gd name="T72" fmla="*/ 26 w 542"/>
                  <a:gd name="T73" fmla="*/ 158 h 543"/>
                  <a:gd name="T74" fmla="*/ 44 w 542"/>
                  <a:gd name="T75" fmla="*/ 123 h 543"/>
                  <a:gd name="T76" fmla="*/ 67 w 542"/>
                  <a:gd name="T77" fmla="*/ 93 h 543"/>
                  <a:gd name="T78" fmla="*/ 94 w 542"/>
                  <a:gd name="T79" fmla="*/ 67 h 543"/>
                  <a:gd name="T80" fmla="*/ 124 w 542"/>
                  <a:gd name="T81" fmla="*/ 44 h 543"/>
                  <a:gd name="T82" fmla="*/ 157 w 542"/>
                  <a:gd name="T83" fmla="*/ 25 h 543"/>
                  <a:gd name="T84" fmla="*/ 193 w 542"/>
                  <a:gd name="T85" fmla="*/ 12 h 543"/>
                  <a:gd name="T86" fmla="*/ 231 w 542"/>
                  <a:gd name="T87" fmla="*/ 3 h 543"/>
                  <a:gd name="T88" fmla="*/ 272 w 542"/>
                  <a:gd name="T89" fmla="*/ 0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2" h="543">
                    <a:moveTo>
                      <a:pt x="272" y="0"/>
                    </a:moveTo>
                    <a:lnTo>
                      <a:pt x="311" y="3"/>
                    </a:lnTo>
                    <a:lnTo>
                      <a:pt x="350" y="12"/>
                    </a:lnTo>
                    <a:lnTo>
                      <a:pt x="385" y="26"/>
                    </a:lnTo>
                    <a:lnTo>
                      <a:pt x="419" y="44"/>
                    </a:lnTo>
                    <a:lnTo>
                      <a:pt x="449" y="67"/>
                    </a:lnTo>
                    <a:lnTo>
                      <a:pt x="475" y="93"/>
                    </a:lnTo>
                    <a:lnTo>
                      <a:pt x="498" y="123"/>
                    </a:lnTo>
                    <a:lnTo>
                      <a:pt x="517" y="158"/>
                    </a:lnTo>
                    <a:lnTo>
                      <a:pt x="530" y="194"/>
                    </a:lnTo>
                    <a:lnTo>
                      <a:pt x="539" y="232"/>
                    </a:lnTo>
                    <a:lnTo>
                      <a:pt x="542" y="272"/>
                    </a:lnTo>
                    <a:lnTo>
                      <a:pt x="539" y="312"/>
                    </a:lnTo>
                    <a:lnTo>
                      <a:pt x="530" y="350"/>
                    </a:lnTo>
                    <a:lnTo>
                      <a:pt x="517" y="386"/>
                    </a:lnTo>
                    <a:lnTo>
                      <a:pt x="498" y="420"/>
                    </a:lnTo>
                    <a:lnTo>
                      <a:pt x="475" y="450"/>
                    </a:lnTo>
                    <a:lnTo>
                      <a:pt x="449" y="477"/>
                    </a:lnTo>
                    <a:lnTo>
                      <a:pt x="419" y="499"/>
                    </a:lnTo>
                    <a:lnTo>
                      <a:pt x="385" y="518"/>
                    </a:lnTo>
                    <a:lnTo>
                      <a:pt x="350" y="531"/>
                    </a:lnTo>
                    <a:lnTo>
                      <a:pt x="311" y="540"/>
                    </a:lnTo>
                    <a:lnTo>
                      <a:pt x="272" y="543"/>
                    </a:lnTo>
                    <a:lnTo>
                      <a:pt x="231" y="540"/>
                    </a:lnTo>
                    <a:lnTo>
                      <a:pt x="193" y="531"/>
                    </a:lnTo>
                    <a:lnTo>
                      <a:pt x="157" y="518"/>
                    </a:lnTo>
                    <a:lnTo>
                      <a:pt x="124" y="499"/>
                    </a:lnTo>
                    <a:lnTo>
                      <a:pt x="94" y="477"/>
                    </a:lnTo>
                    <a:lnTo>
                      <a:pt x="67" y="450"/>
                    </a:lnTo>
                    <a:lnTo>
                      <a:pt x="44" y="420"/>
                    </a:lnTo>
                    <a:lnTo>
                      <a:pt x="26" y="386"/>
                    </a:lnTo>
                    <a:lnTo>
                      <a:pt x="12" y="350"/>
                    </a:lnTo>
                    <a:lnTo>
                      <a:pt x="3" y="312"/>
                    </a:lnTo>
                    <a:lnTo>
                      <a:pt x="0" y="272"/>
                    </a:lnTo>
                    <a:lnTo>
                      <a:pt x="3" y="232"/>
                    </a:lnTo>
                    <a:lnTo>
                      <a:pt x="12" y="193"/>
                    </a:lnTo>
                    <a:lnTo>
                      <a:pt x="26" y="158"/>
                    </a:lnTo>
                    <a:lnTo>
                      <a:pt x="44" y="123"/>
                    </a:lnTo>
                    <a:lnTo>
                      <a:pt x="67" y="93"/>
                    </a:lnTo>
                    <a:lnTo>
                      <a:pt x="94" y="67"/>
                    </a:lnTo>
                    <a:lnTo>
                      <a:pt x="124" y="44"/>
                    </a:lnTo>
                    <a:lnTo>
                      <a:pt x="157" y="25"/>
                    </a:lnTo>
                    <a:lnTo>
                      <a:pt x="193" y="12"/>
                    </a:lnTo>
                    <a:lnTo>
                      <a:pt x="231" y="3"/>
                    </a:lnTo>
                    <a:lnTo>
                      <a:pt x="2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 name="Freeform 1348"/>
              <p:cNvSpPr>
                <a:spLocks/>
              </p:cNvSpPr>
              <p:nvPr/>
            </p:nvSpPr>
            <p:spPr bwMode="auto">
              <a:xfrm>
                <a:off x="5880100" y="6124575"/>
                <a:ext cx="42863" cy="44450"/>
              </a:xfrm>
              <a:custGeom>
                <a:avLst/>
                <a:gdLst>
                  <a:gd name="T0" fmla="*/ 251 w 502"/>
                  <a:gd name="T1" fmla="*/ 0 h 504"/>
                  <a:gd name="T2" fmla="*/ 288 w 502"/>
                  <a:gd name="T3" fmla="*/ 3 h 504"/>
                  <a:gd name="T4" fmla="*/ 323 w 502"/>
                  <a:gd name="T5" fmla="*/ 11 h 504"/>
                  <a:gd name="T6" fmla="*/ 357 w 502"/>
                  <a:gd name="T7" fmla="*/ 24 h 504"/>
                  <a:gd name="T8" fmla="*/ 388 w 502"/>
                  <a:gd name="T9" fmla="*/ 41 h 504"/>
                  <a:gd name="T10" fmla="*/ 416 w 502"/>
                  <a:gd name="T11" fmla="*/ 62 h 504"/>
                  <a:gd name="T12" fmla="*/ 441 w 502"/>
                  <a:gd name="T13" fmla="*/ 87 h 504"/>
                  <a:gd name="T14" fmla="*/ 462 w 502"/>
                  <a:gd name="T15" fmla="*/ 115 h 504"/>
                  <a:gd name="T16" fmla="*/ 479 w 502"/>
                  <a:gd name="T17" fmla="*/ 146 h 504"/>
                  <a:gd name="T18" fmla="*/ 492 w 502"/>
                  <a:gd name="T19" fmla="*/ 180 h 504"/>
                  <a:gd name="T20" fmla="*/ 500 w 502"/>
                  <a:gd name="T21" fmla="*/ 215 h 504"/>
                  <a:gd name="T22" fmla="*/ 502 w 502"/>
                  <a:gd name="T23" fmla="*/ 252 h 504"/>
                  <a:gd name="T24" fmla="*/ 500 w 502"/>
                  <a:gd name="T25" fmla="*/ 289 h 504"/>
                  <a:gd name="T26" fmla="*/ 492 w 502"/>
                  <a:gd name="T27" fmla="*/ 325 h 504"/>
                  <a:gd name="T28" fmla="*/ 479 w 502"/>
                  <a:gd name="T29" fmla="*/ 358 h 504"/>
                  <a:gd name="T30" fmla="*/ 462 w 502"/>
                  <a:gd name="T31" fmla="*/ 389 h 504"/>
                  <a:gd name="T32" fmla="*/ 441 w 502"/>
                  <a:gd name="T33" fmla="*/ 418 h 504"/>
                  <a:gd name="T34" fmla="*/ 416 w 502"/>
                  <a:gd name="T35" fmla="*/ 442 h 504"/>
                  <a:gd name="T36" fmla="*/ 388 w 502"/>
                  <a:gd name="T37" fmla="*/ 463 h 504"/>
                  <a:gd name="T38" fmla="*/ 357 w 502"/>
                  <a:gd name="T39" fmla="*/ 481 h 504"/>
                  <a:gd name="T40" fmla="*/ 323 w 502"/>
                  <a:gd name="T41" fmla="*/ 493 h 504"/>
                  <a:gd name="T42" fmla="*/ 288 w 502"/>
                  <a:gd name="T43" fmla="*/ 501 h 504"/>
                  <a:gd name="T44" fmla="*/ 251 w 502"/>
                  <a:gd name="T45" fmla="*/ 504 h 504"/>
                  <a:gd name="T46" fmla="*/ 214 w 502"/>
                  <a:gd name="T47" fmla="*/ 501 h 504"/>
                  <a:gd name="T48" fmla="*/ 178 w 502"/>
                  <a:gd name="T49" fmla="*/ 493 h 504"/>
                  <a:gd name="T50" fmla="*/ 145 w 502"/>
                  <a:gd name="T51" fmla="*/ 481 h 504"/>
                  <a:gd name="T52" fmla="*/ 114 w 502"/>
                  <a:gd name="T53" fmla="*/ 463 h 504"/>
                  <a:gd name="T54" fmla="*/ 86 w 502"/>
                  <a:gd name="T55" fmla="*/ 442 h 504"/>
                  <a:gd name="T56" fmla="*/ 62 w 502"/>
                  <a:gd name="T57" fmla="*/ 418 h 504"/>
                  <a:gd name="T58" fmla="*/ 40 w 502"/>
                  <a:gd name="T59" fmla="*/ 389 h 504"/>
                  <a:gd name="T60" fmla="*/ 23 w 502"/>
                  <a:gd name="T61" fmla="*/ 358 h 504"/>
                  <a:gd name="T62" fmla="*/ 11 w 502"/>
                  <a:gd name="T63" fmla="*/ 325 h 504"/>
                  <a:gd name="T64" fmla="*/ 3 w 502"/>
                  <a:gd name="T65" fmla="*/ 289 h 504"/>
                  <a:gd name="T66" fmla="*/ 0 w 502"/>
                  <a:gd name="T67" fmla="*/ 252 h 504"/>
                  <a:gd name="T68" fmla="*/ 3 w 502"/>
                  <a:gd name="T69" fmla="*/ 215 h 504"/>
                  <a:gd name="T70" fmla="*/ 11 w 502"/>
                  <a:gd name="T71" fmla="*/ 180 h 504"/>
                  <a:gd name="T72" fmla="*/ 23 w 502"/>
                  <a:gd name="T73" fmla="*/ 146 h 504"/>
                  <a:gd name="T74" fmla="*/ 40 w 502"/>
                  <a:gd name="T75" fmla="*/ 115 h 504"/>
                  <a:gd name="T76" fmla="*/ 61 w 502"/>
                  <a:gd name="T77" fmla="*/ 87 h 504"/>
                  <a:gd name="T78" fmla="*/ 86 w 502"/>
                  <a:gd name="T79" fmla="*/ 62 h 504"/>
                  <a:gd name="T80" fmla="*/ 114 w 502"/>
                  <a:gd name="T81" fmla="*/ 41 h 504"/>
                  <a:gd name="T82" fmla="*/ 145 w 502"/>
                  <a:gd name="T83" fmla="*/ 24 h 504"/>
                  <a:gd name="T84" fmla="*/ 178 w 502"/>
                  <a:gd name="T85" fmla="*/ 11 h 504"/>
                  <a:gd name="T86" fmla="*/ 214 w 502"/>
                  <a:gd name="T87" fmla="*/ 3 h 504"/>
                  <a:gd name="T88" fmla="*/ 251 w 502"/>
                  <a:gd name="T89" fmla="*/ 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2" h="504">
                    <a:moveTo>
                      <a:pt x="251" y="0"/>
                    </a:moveTo>
                    <a:lnTo>
                      <a:pt x="288" y="3"/>
                    </a:lnTo>
                    <a:lnTo>
                      <a:pt x="323" y="11"/>
                    </a:lnTo>
                    <a:lnTo>
                      <a:pt x="357" y="24"/>
                    </a:lnTo>
                    <a:lnTo>
                      <a:pt x="388" y="41"/>
                    </a:lnTo>
                    <a:lnTo>
                      <a:pt x="416" y="62"/>
                    </a:lnTo>
                    <a:lnTo>
                      <a:pt x="441" y="87"/>
                    </a:lnTo>
                    <a:lnTo>
                      <a:pt x="462" y="115"/>
                    </a:lnTo>
                    <a:lnTo>
                      <a:pt x="479" y="146"/>
                    </a:lnTo>
                    <a:lnTo>
                      <a:pt x="492" y="180"/>
                    </a:lnTo>
                    <a:lnTo>
                      <a:pt x="500" y="215"/>
                    </a:lnTo>
                    <a:lnTo>
                      <a:pt x="502" y="252"/>
                    </a:lnTo>
                    <a:lnTo>
                      <a:pt x="500" y="289"/>
                    </a:lnTo>
                    <a:lnTo>
                      <a:pt x="492" y="325"/>
                    </a:lnTo>
                    <a:lnTo>
                      <a:pt x="479" y="358"/>
                    </a:lnTo>
                    <a:lnTo>
                      <a:pt x="462" y="389"/>
                    </a:lnTo>
                    <a:lnTo>
                      <a:pt x="441" y="418"/>
                    </a:lnTo>
                    <a:lnTo>
                      <a:pt x="416" y="442"/>
                    </a:lnTo>
                    <a:lnTo>
                      <a:pt x="388" y="463"/>
                    </a:lnTo>
                    <a:lnTo>
                      <a:pt x="357" y="481"/>
                    </a:lnTo>
                    <a:lnTo>
                      <a:pt x="323" y="493"/>
                    </a:lnTo>
                    <a:lnTo>
                      <a:pt x="288" y="501"/>
                    </a:lnTo>
                    <a:lnTo>
                      <a:pt x="251" y="504"/>
                    </a:lnTo>
                    <a:lnTo>
                      <a:pt x="214" y="501"/>
                    </a:lnTo>
                    <a:lnTo>
                      <a:pt x="178" y="493"/>
                    </a:lnTo>
                    <a:lnTo>
                      <a:pt x="145" y="481"/>
                    </a:lnTo>
                    <a:lnTo>
                      <a:pt x="114" y="463"/>
                    </a:lnTo>
                    <a:lnTo>
                      <a:pt x="86" y="442"/>
                    </a:lnTo>
                    <a:lnTo>
                      <a:pt x="62" y="418"/>
                    </a:lnTo>
                    <a:lnTo>
                      <a:pt x="40" y="389"/>
                    </a:lnTo>
                    <a:lnTo>
                      <a:pt x="23" y="358"/>
                    </a:lnTo>
                    <a:lnTo>
                      <a:pt x="11" y="325"/>
                    </a:lnTo>
                    <a:lnTo>
                      <a:pt x="3" y="289"/>
                    </a:lnTo>
                    <a:lnTo>
                      <a:pt x="0" y="252"/>
                    </a:lnTo>
                    <a:lnTo>
                      <a:pt x="3" y="215"/>
                    </a:lnTo>
                    <a:lnTo>
                      <a:pt x="11" y="180"/>
                    </a:lnTo>
                    <a:lnTo>
                      <a:pt x="23" y="146"/>
                    </a:lnTo>
                    <a:lnTo>
                      <a:pt x="40" y="115"/>
                    </a:lnTo>
                    <a:lnTo>
                      <a:pt x="61" y="87"/>
                    </a:lnTo>
                    <a:lnTo>
                      <a:pt x="86" y="62"/>
                    </a:lnTo>
                    <a:lnTo>
                      <a:pt x="114" y="41"/>
                    </a:lnTo>
                    <a:lnTo>
                      <a:pt x="145" y="24"/>
                    </a:lnTo>
                    <a:lnTo>
                      <a:pt x="178" y="11"/>
                    </a:lnTo>
                    <a:lnTo>
                      <a:pt x="214" y="3"/>
                    </a:lnTo>
                    <a:lnTo>
                      <a:pt x="2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1349"/>
              <p:cNvSpPr>
                <a:spLocks/>
              </p:cNvSpPr>
              <p:nvPr/>
            </p:nvSpPr>
            <p:spPr bwMode="auto">
              <a:xfrm>
                <a:off x="5711825" y="6132513"/>
                <a:ext cx="160338" cy="282575"/>
              </a:xfrm>
              <a:custGeom>
                <a:avLst/>
                <a:gdLst>
                  <a:gd name="T0" fmla="*/ 457 w 1821"/>
                  <a:gd name="T1" fmla="*/ 115 h 3221"/>
                  <a:gd name="T2" fmla="*/ 495 w 1821"/>
                  <a:gd name="T3" fmla="*/ 325 h 3221"/>
                  <a:gd name="T4" fmla="*/ 409 w 1821"/>
                  <a:gd name="T5" fmla="*/ 364 h 3221"/>
                  <a:gd name="T6" fmla="*/ 470 w 1821"/>
                  <a:gd name="T7" fmla="*/ 599 h 3221"/>
                  <a:gd name="T8" fmla="*/ 662 w 1821"/>
                  <a:gd name="T9" fmla="*/ 647 h 3221"/>
                  <a:gd name="T10" fmla="*/ 834 w 1821"/>
                  <a:gd name="T11" fmla="*/ 558 h 3221"/>
                  <a:gd name="T12" fmla="*/ 935 w 1821"/>
                  <a:gd name="T13" fmla="*/ 601 h 3221"/>
                  <a:gd name="T14" fmla="*/ 988 w 1821"/>
                  <a:gd name="T15" fmla="*/ 741 h 3221"/>
                  <a:gd name="T16" fmla="*/ 1045 w 1821"/>
                  <a:gd name="T17" fmla="*/ 893 h 3221"/>
                  <a:gd name="T18" fmla="*/ 1080 w 1821"/>
                  <a:gd name="T19" fmla="*/ 984 h 3221"/>
                  <a:gd name="T20" fmla="*/ 1105 w 1821"/>
                  <a:gd name="T21" fmla="*/ 672 h 3221"/>
                  <a:gd name="T22" fmla="*/ 1075 w 1821"/>
                  <a:gd name="T23" fmla="*/ 558 h 3221"/>
                  <a:gd name="T24" fmla="*/ 1220 w 1821"/>
                  <a:gd name="T25" fmla="*/ 586 h 3221"/>
                  <a:gd name="T26" fmla="*/ 1231 w 1821"/>
                  <a:gd name="T27" fmla="*/ 804 h 3221"/>
                  <a:gd name="T28" fmla="*/ 1219 w 1821"/>
                  <a:gd name="T29" fmla="*/ 915 h 3221"/>
                  <a:gd name="T30" fmla="*/ 1276 w 1821"/>
                  <a:gd name="T31" fmla="*/ 767 h 3221"/>
                  <a:gd name="T32" fmla="*/ 1332 w 1821"/>
                  <a:gd name="T33" fmla="*/ 621 h 3221"/>
                  <a:gd name="T34" fmla="*/ 1487 w 1821"/>
                  <a:gd name="T35" fmla="*/ 555 h 3221"/>
                  <a:gd name="T36" fmla="*/ 1663 w 1821"/>
                  <a:gd name="T37" fmla="*/ 612 h 3221"/>
                  <a:gd name="T38" fmla="*/ 1783 w 1821"/>
                  <a:gd name="T39" fmla="*/ 777 h 3221"/>
                  <a:gd name="T40" fmla="*/ 1790 w 1821"/>
                  <a:gd name="T41" fmla="*/ 1876 h 3221"/>
                  <a:gd name="T42" fmla="*/ 1745 w 1821"/>
                  <a:gd name="T43" fmla="*/ 2042 h 3221"/>
                  <a:gd name="T44" fmla="*/ 1819 w 1821"/>
                  <a:gd name="T45" fmla="*/ 2078 h 3221"/>
                  <a:gd name="T46" fmla="*/ 1800 w 1821"/>
                  <a:gd name="T47" fmla="*/ 2659 h 3221"/>
                  <a:gd name="T48" fmla="*/ 1539 w 1821"/>
                  <a:gd name="T49" fmla="*/ 2659 h 3221"/>
                  <a:gd name="T50" fmla="*/ 1520 w 1821"/>
                  <a:gd name="T51" fmla="*/ 2078 h 3221"/>
                  <a:gd name="T52" fmla="*/ 1593 w 1821"/>
                  <a:gd name="T53" fmla="*/ 2042 h 3221"/>
                  <a:gd name="T54" fmla="*/ 1542 w 1821"/>
                  <a:gd name="T55" fmla="*/ 1852 h 3221"/>
                  <a:gd name="T56" fmla="*/ 1517 w 1821"/>
                  <a:gd name="T57" fmla="*/ 839 h 3221"/>
                  <a:gd name="T58" fmla="*/ 1480 w 1821"/>
                  <a:gd name="T59" fmla="*/ 865 h 3221"/>
                  <a:gd name="T60" fmla="*/ 1397 w 1821"/>
                  <a:gd name="T61" fmla="*/ 2004 h 3221"/>
                  <a:gd name="T62" fmla="*/ 1377 w 1821"/>
                  <a:gd name="T63" fmla="*/ 2648 h 3221"/>
                  <a:gd name="T64" fmla="*/ 1456 w 1821"/>
                  <a:gd name="T65" fmla="*/ 2775 h 3221"/>
                  <a:gd name="T66" fmla="*/ 1461 w 1821"/>
                  <a:gd name="T67" fmla="*/ 3144 h 3221"/>
                  <a:gd name="T68" fmla="*/ 1354 w 1821"/>
                  <a:gd name="T69" fmla="*/ 3219 h 3221"/>
                  <a:gd name="T70" fmla="*/ 1225 w 1821"/>
                  <a:gd name="T71" fmla="*/ 3184 h 3221"/>
                  <a:gd name="T72" fmla="*/ 1170 w 1821"/>
                  <a:gd name="T73" fmla="*/ 3064 h 3221"/>
                  <a:gd name="T74" fmla="*/ 1136 w 1821"/>
                  <a:gd name="T75" fmla="*/ 1809 h 3221"/>
                  <a:gd name="T76" fmla="*/ 1101 w 1821"/>
                  <a:gd name="T77" fmla="*/ 3064 h 3221"/>
                  <a:gd name="T78" fmla="*/ 1045 w 1821"/>
                  <a:gd name="T79" fmla="*/ 3184 h 3221"/>
                  <a:gd name="T80" fmla="*/ 917 w 1821"/>
                  <a:gd name="T81" fmla="*/ 3219 h 3221"/>
                  <a:gd name="T82" fmla="*/ 810 w 1821"/>
                  <a:gd name="T83" fmla="*/ 3144 h 3221"/>
                  <a:gd name="T84" fmla="*/ 788 w 1821"/>
                  <a:gd name="T85" fmla="*/ 932 h 3221"/>
                  <a:gd name="T86" fmla="*/ 703 w 1821"/>
                  <a:gd name="T87" fmla="*/ 1110 h 3221"/>
                  <a:gd name="T88" fmla="*/ 660 w 1821"/>
                  <a:gd name="T89" fmla="*/ 1201 h 3221"/>
                  <a:gd name="T90" fmla="*/ 640 w 1821"/>
                  <a:gd name="T91" fmla="*/ 1240 h 3221"/>
                  <a:gd name="T92" fmla="*/ 626 w 1821"/>
                  <a:gd name="T93" fmla="*/ 1263 h 3221"/>
                  <a:gd name="T94" fmla="*/ 563 w 1821"/>
                  <a:gd name="T95" fmla="*/ 1327 h 3221"/>
                  <a:gd name="T96" fmla="*/ 441 w 1821"/>
                  <a:gd name="T97" fmla="*/ 1322 h 3221"/>
                  <a:gd name="T98" fmla="*/ 219 w 1821"/>
                  <a:gd name="T99" fmla="*/ 671 h 3221"/>
                  <a:gd name="T100" fmla="*/ 247 w 1821"/>
                  <a:gd name="T101" fmla="*/ 549 h 3221"/>
                  <a:gd name="T102" fmla="*/ 47 w 1821"/>
                  <a:gd name="T103" fmla="*/ 477 h 3221"/>
                  <a:gd name="T104" fmla="*/ 0 w 1821"/>
                  <a:gd name="T105" fmla="*/ 440 h 3221"/>
                  <a:gd name="T106" fmla="*/ 33 w 1821"/>
                  <a:gd name="T107" fmla="*/ 0 h 3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21" h="3221">
                    <a:moveTo>
                      <a:pt x="33" y="0"/>
                    </a:moveTo>
                    <a:lnTo>
                      <a:pt x="47" y="1"/>
                    </a:lnTo>
                    <a:lnTo>
                      <a:pt x="59" y="6"/>
                    </a:lnTo>
                    <a:lnTo>
                      <a:pt x="225" y="115"/>
                    </a:lnTo>
                    <a:lnTo>
                      <a:pt x="457" y="115"/>
                    </a:lnTo>
                    <a:lnTo>
                      <a:pt x="472" y="118"/>
                    </a:lnTo>
                    <a:lnTo>
                      <a:pt x="484" y="127"/>
                    </a:lnTo>
                    <a:lnTo>
                      <a:pt x="492" y="139"/>
                    </a:lnTo>
                    <a:lnTo>
                      <a:pt x="495" y="153"/>
                    </a:lnTo>
                    <a:lnTo>
                      <a:pt x="495" y="325"/>
                    </a:lnTo>
                    <a:lnTo>
                      <a:pt x="492" y="341"/>
                    </a:lnTo>
                    <a:lnTo>
                      <a:pt x="484" y="353"/>
                    </a:lnTo>
                    <a:lnTo>
                      <a:pt x="472" y="361"/>
                    </a:lnTo>
                    <a:lnTo>
                      <a:pt x="457" y="364"/>
                    </a:lnTo>
                    <a:lnTo>
                      <a:pt x="409" y="364"/>
                    </a:lnTo>
                    <a:lnTo>
                      <a:pt x="409" y="522"/>
                    </a:lnTo>
                    <a:lnTo>
                      <a:pt x="429" y="536"/>
                    </a:lnTo>
                    <a:lnTo>
                      <a:pt x="447" y="554"/>
                    </a:lnTo>
                    <a:lnTo>
                      <a:pt x="461" y="575"/>
                    </a:lnTo>
                    <a:lnTo>
                      <a:pt x="470" y="599"/>
                    </a:lnTo>
                    <a:lnTo>
                      <a:pt x="551" y="885"/>
                    </a:lnTo>
                    <a:lnTo>
                      <a:pt x="600" y="748"/>
                    </a:lnTo>
                    <a:lnTo>
                      <a:pt x="616" y="711"/>
                    </a:lnTo>
                    <a:lnTo>
                      <a:pt x="637" y="677"/>
                    </a:lnTo>
                    <a:lnTo>
                      <a:pt x="662" y="647"/>
                    </a:lnTo>
                    <a:lnTo>
                      <a:pt x="691" y="621"/>
                    </a:lnTo>
                    <a:lnTo>
                      <a:pt x="723" y="597"/>
                    </a:lnTo>
                    <a:lnTo>
                      <a:pt x="758" y="579"/>
                    </a:lnTo>
                    <a:lnTo>
                      <a:pt x="795" y="566"/>
                    </a:lnTo>
                    <a:lnTo>
                      <a:pt x="834" y="558"/>
                    </a:lnTo>
                    <a:lnTo>
                      <a:pt x="874" y="555"/>
                    </a:lnTo>
                    <a:lnTo>
                      <a:pt x="918" y="555"/>
                    </a:lnTo>
                    <a:lnTo>
                      <a:pt x="922" y="566"/>
                    </a:lnTo>
                    <a:lnTo>
                      <a:pt x="928" y="582"/>
                    </a:lnTo>
                    <a:lnTo>
                      <a:pt x="935" y="601"/>
                    </a:lnTo>
                    <a:lnTo>
                      <a:pt x="944" y="625"/>
                    </a:lnTo>
                    <a:lnTo>
                      <a:pt x="954" y="651"/>
                    </a:lnTo>
                    <a:lnTo>
                      <a:pt x="965" y="680"/>
                    </a:lnTo>
                    <a:lnTo>
                      <a:pt x="976" y="710"/>
                    </a:lnTo>
                    <a:lnTo>
                      <a:pt x="988" y="741"/>
                    </a:lnTo>
                    <a:lnTo>
                      <a:pt x="1000" y="772"/>
                    </a:lnTo>
                    <a:lnTo>
                      <a:pt x="1012" y="804"/>
                    </a:lnTo>
                    <a:lnTo>
                      <a:pt x="1023" y="835"/>
                    </a:lnTo>
                    <a:lnTo>
                      <a:pt x="1035" y="865"/>
                    </a:lnTo>
                    <a:lnTo>
                      <a:pt x="1045" y="893"/>
                    </a:lnTo>
                    <a:lnTo>
                      <a:pt x="1055" y="919"/>
                    </a:lnTo>
                    <a:lnTo>
                      <a:pt x="1063" y="941"/>
                    </a:lnTo>
                    <a:lnTo>
                      <a:pt x="1070" y="960"/>
                    </a:lnTo>
                    <a:lnTo>
                      <a:pt x="1076" y="975"/>
                    </a:lnTo>
                    <a:lnTo>
                      <a:pt x="1080" y="984"/>
                    </a:lnTo>
                    <a:lnTo>
                      <a:pt x="1046" y="804"/>
                    </a:lnTo>
                    <a:lnTo>
                      <a:pt x="1045" y="791"/>
                    </a:lnTo>
                    <a:lnTo>
                      <a:pt x="1047" y="779"/>
                    </a:lnTo>
                    <a:lnTo>
                      <a:pt x="1052" y="767"/>
                    </a:lnTo>
                    <a:lnTo>
                      <a:pt x="1105" y="672"/>
                    </a:lnTo>
                    <a:lnTo>
                      <a:pt x="1058" y="586"/>
                    </a:lnTo>
                    <a:lnTo>
                      <a:pt x="1056" y="577"/>
                    </a:lnTo>
                    <a:lnTo>
                      <a:pt x="1058" y="567"/>
                    </a:lnTo>
                    <a:lnTo>
                      <a:pt x="1065" y="560"/>
                    </a:lnTo>
                    <a:lnTo>
                      <a:pt x="1075" y="558"/>
                    </a:lnTo>
                    <a:lnTo>
                      <a:pt x="1203" y="558"/>
                    </a:lnTo>
                    <a:lnTo>
                      <a:pt x="1213" y="560"/>
                    </a:lnTo>
                    <a:lnTo>
                      <a:pt x="1220" y="567"/>
                    </a:lnTo>
                    <a:lnTo>
                      <a:pt x="1222" y="577"/>
                    </a:lnTo>
                    <a:lnTo>
                      <a:pt x="1220" y="586"/>
                    </a:lnTo>
                    <a:lnTo>
                      <a:pt x="1173" y="672"/>
                    </a:lnTo>
                    <a:lnTo>
                      <a:pt x="1226" y="767"/>
                    </a:lnTo>
                    <a:lnTo>
                      <a:pt x="1230" y="779"/>
                    </a:lnTo>
                    <a:lnTo>
                      <a:pt x="1232" y="791"/>
                    </a:lnTo>
                    <a:lnTo>
                      <a:pt x="1231" y="804"/>
                    </a:lnTo>
                    <a:lnTo>
                      <a:pt x="1193" y="984"/>
                    </a:lnTo>
                    <a:lnTo>
                      <a:pt x="1197" y="974"/>
                    </a:lnTo>
                    <a:lnTo>
                      <a:pt x="1203" y="958"/>
                    </a:lnTo>
                    <a:lnTo>
                      <a:pt x="1211" y="939"/>
                    </a:lnTo>
                    <a:lnTo>
                      <a:pt x="1219" y="915"/>
                    </a:lnTo>
                    <a:lnTo>
                      <a:pt x="1229" y="889"/>
                    </a:lnTo>
                    <a:lnTo>
                      <a:pt x="1240" y="860"/>
                    </a:lnTo>
                    <a:lnTo>
                      <a:pt x="1252" y="830"/>
                    </a:lnTo>
                    <a:lnTo>
                      <a:pt x="1264" y="799"/>
                    </a:lnTo>
                    <a:lnTo>
                      <a:pt x="1276" y="767"/>
                    </a:lnTo>
                    <a:lnTo>
                      <a:pt x="1288" y="735"/>
                    </a:lnTo>
                    <a:lnTo>
                      <a:pt x="1300" y="704"/>
                    </a:lnTo>
                    <a:lnTo>
                      <a:pt x="1311" y="675"/>
                    </a:lnTo>
                    <a:lnTo>
                      <a:pt x="1322" y="647"/>
                    </a:lnTo>
                    <a:lnTo>
                      <a:pt x="1332" y="621"/>
                    </a:lnTo>
                    <a:lnTo>
                      <a:pt x="1340" y="598"/>
                    </a:lnTo>
                    <a:lnTo>
                      <a:pt x="1347" y="579"/>
                    </a:lnTo>
                    <a:lnTo>
                      <a:pt x="1353" y="565"/>
                    </a:lnTo>
                    <a:lnTo>
                      <a:pt x="1357" y="555"/>
                    </a:lnTo>
                    <a:lnTo>
                      <a:pt x="1487" y="555"/>
                    </a:lnTo>
                    <a:lnTo>
                      <a:pt x="1518" y="557"/>
                    </a:lnTo>
                    <a:lnTo>
                      <a:pt x="1548" y="561"/>
                    </a:lnTo>
                    <a:lnTo>
                      <a:pt x="1589" y="573"/>
                    </a:lnTo>
                    <a:lnTo>
                      <a:pt x="1628" y="589"/>
                    </a:lnTo>
                    <a:lnTo>
                      <a:pt x="1663" y="612"/>
                    </a:lnTo>
                    <a:lnTo>
                      <a:pt x="1695" y="638"/>
                    </a:lnTo>
                    <a:lnTo>
                      <a:pt x="1724" y="668"/>
                    </a:lnTo>
                    <a:lnTo>
                      <a:pt x="1748" y="701"/>
                    </a:lnTo>
                    <a:lnTo>
                      <a:pt x="1768" y="738"/>
                    </a:lnTo>
                    <a:lnTo>
                      <a:pt x="1783" y="777"/>
                    </a:lnTo>
                    <a:lnTo>
                      <a:pt x="1792" y="819"/>
                    </a:lnTo>
                    <a:lnTo>
                      <a:pt x="1795" y="863"/>
                    </a:lnTo>
                    <a:lnTo>
                      <a:pt x="1800" y="1825"/>
                    </a:lnTo>
                    <a:lnTo>
                      <a:pt x="1797" y="1851"/>
                    </a:lnTo>
                    <a:lnTo>
                      <a:pt x="1790" y="1876"/>
                    </a:lnTo>
                    <a:lnTo>
                      <a:pt x="1778" y="1898"/>
                    </a:lnTo>
                    <a:lnTo>
                      <a:pt x="1778" y="1898"/>
                    </a:lnTo>
                    <a:lnTo>
                      <a:pt x="1763" y="1916"/>
                    </a:lnTo>
                    <a:lnTo>
                      <a:pt x="1745" y="1931"/>
                    </a:lnTo>
                    <a:lnTo>
                      <a:pt x="1745" y="2042"/>
                    </a:lnTo>
                    <a:lnTo>
                      <a:pt x="1768" y="2042"/>
                    </a:lnTo>
                    <a:lnTo>
                      <a:pt x="1785" y="2044"/>
                    </a:lnTo>
                    <a:lnTo>
                      <a:pt x="1800" y="2052"/>
                    </a:lnTo>
                    <a:lnTo>
                      <a:pt x="1811" y="2064"/>
                    </a:lnTo>
                    <a:lnTo>
                      <a:pt x="1819" y="2078"/>
                    </a:lnTo>
                    <a:lnTo>
                      <a:pt x="1821" y="2095"/>
                    </a:lnTo>
                    <a:lnTo>
                      <a:pt x="1821" y="2616"/>
                    </a:lnTo>
                    <a:lnTo>
                      <a:pt x="1819" y="2633"/>
                    </a:lnTo>
                    <a:lnTo>
                      <a:pt x="1811" y="2648"/>
                    </a:lnTo>
                    <a:lnTo>
                      <a:pt x="1800" y="2659"/>
                    </a:lnTo>
                    <a:lnTo>
                      <a:pt x="1785" y="2667"/>
                    </a:lnTo>
                    <a:lnTo>
                      <a:pt x="1768" y="2670"/>
                    </a:lnTo>
                    <a:lnTo>
                      <a:pt x="1571" y="2670"/>
                    </a:lnTo>
                    <a:lnTo>
                      <a:pt x="1554" y="2667"/>
                    </a:lnTo>
                    <a:lnTo>
                      <a:pt x="1539" y="2659"/>
                    </a:lnTo>
                    <a:lnTo>
                      <a:pt x="1528" y="2648"/>
                    </a:lnTo>
                    <a:lnTo>
                      <a:pt x="1520" y="2633"/>
                    </a:lnTo>
                    <a:lnTo>
                      <a:pt x="1517" y="2616"/>
                    </a:lnTo>
                    <a:lnTo>
                      <a:pt x="1517" y="2095"/>
                    </a:lnTo>
                    <a:lnTo>
                      <a:pt x="1520" y="2078"/>
                    </a:lnTo>
                    <a:lnTo>
                      <a:pt x="1528" y="2064"/>
                    </a:lnTo>
                    <a:lnTo>
                      <a:pt x="1539" y="2052"/>
                    </a:lnTo>
                    <a:lnTo>
                      <a:pt x="1554" y="2044"/>
                    </a:lnTo>
                    <a:lnTo>
                      <a:pt x="1571" y="2042"/>
                    </a:lnTo>
                    <a:lnTo>
                      <a:pt x="1593" y="2042"/>
                    </a:lnTo>
                    <a:lnTo>
                      <a:pt x="1593" y="1931"/>
                    </a:lnTo>
                    <a:lnTo>
                      <a:pt x="1576" y="1916"/>
                    </a:lnTo>
                    <a:lnTo>
                      <a:pt x="1561" y="1898"/>
                    </a:lnTo>
                    <a:lnTo>
                      <a:pt x="1549" y="1876"/>
                    </a:lnTo>
                    <a:lnTo>
                      <a:pt x="1542" y="1852"/>
                    </a:lnTo>
                    <a:lnTo>
                      <a:pt x="1539" y="1826"/>
                    </a:lnTo>
                    <a:lnTo>
                      <a:pt x="1534" y="864"/>
                    </a:lnTo>
                    <a:lnTo>
                      <a:pt x="1532" y="854"/>
                    </a:lnTo>
                    <a:lnTo>
                      <a:pt x="1526" y="845"/>
                    </a:lnTo>
                    <a:lnTo>
                      <a:pt x="1517" y="839"/>
                    </a:lnTo>
                    <a:lnTo>
                      <a:pt x="1507" y="837"/>
                    </a:lnTo>
                    <a:lnTo>
                      <a:pt x="1496" y="840"/>
                    </a:lnTo>
                    <a:lnTo>
                      <a:pt x="1488" y="846"/>
                    </a:lnTo>
                    <a:lnTo>
                      <a:pt x="1482" y="854"/>
                    </a:lnTo>
                    <a:lnTo>
                      <a:pt x="1480" y="865"/>
                    </a:lnTo>
                    <a:lnTo>
                      <a:pt x="1483" y="1919"/>
                    </a:lnTo>
                    <a:lnTo>
                      <a:pt x="1456" y="1935"/>
                    </a:lnTo>
                    <a:lnTo>
                      <a:pt x="1433" y="1955"/>
                    </a:lnTo>
                    <a:lnTo>
                      <a:pt x="1413" y="1978"/>
                    </a:lnTo>
                    <a:lnTo>
                      <a:pt x="1397" y="2004"/>
                    </a:lnTo>
                    <a:lnTo>
                      <a:pt x="1385" y="2033"/>
                    </a:lnTo>
                    <a:lnTo>
                      <a:pt x="1377" y="2063"/>
                    </a:lnTo>
                    <a:lnTo>
                      <a:pt x="1375" y="2095"/>
                    </a:lnTo>
                    <a:lnTo>
                      <a:pt x="1375" y="2616"/>
                    </a:lnTo>
                    <a:lnTo>
                      <a:pt x="1377" y="2648"/>
                    </a:lnTo>
                    <a:lnTo>
                      <a:pt x="1385" y="2679"/>
                    </a:lnTo>
                    <a:lnTo>
                      <a:pt x="1397" y="2707"/>
                    </a:lnTo>
                    <a:lnTo>
                      <a:pt x="1413" y="2733"/>
                    </a:lnTo>
                    <a:lnTo>
                      <a:pt x="1433" y="2756"/>
                    </a:lnTo>
                    <a:lnTo>
                      <a:pt x="1456" y="2775"/>
                    </a:lnTo>
                    <a:lnTo>
                      <a:pt x="1483" y="2791"/>
                    </a:lnTo>
                    <a:lnTo>
                      <a:pt x="1483" y="3064"/>
                    </a:lnTo>
                    <a:lnTo>
                      <a:pt x="1480" y="3093"/>
                    </a:lnTo>
                    <a:lnTo>
                      <a:pt x="1473" y="3119"/>
                    </a:lnTo>
                    <a:lnTo>
                      <a:pt x="1461" y="3144"/>
                    </a:lnTo>
                    <a:lnTo>
                      <a:pt x="1446" y="3165"/>
                    </a:lnTo>
                    <a:lnTo>
                      <a:pt x="1427" y="3184"/>
                    </a:lnTo>
                    <a:lnTo>
                      <a:pt x="1405" y="3200"/>
                    </a:lnTo>
                    <a:lnTo>
                      <a:pt x="1381" y="3211"/>
                    </a:lnTo>
                    <a:lnTo>
                      <a:pt x="1354" y="3219"/>
                    </a:lnTo>
                    <a:lnTo>
                      <a:pt x="1326" y="3221"/>
                    </a:lnTo>
                    <a:lnTo>
                      <a:pt x="1298" y="3219"/>
                    </a:lnTo>
                    <a:lnTo>
                      <a:pt x="1272" y="3211"/>
                    </a:lnTo>
                    <a:lnTo>
                      <a:pt x="1247" y="3200"/>
                    </a:lnTo>
                    <a:lnTo>
                      <a:pt x="1225" y="3184"/>
                    </a:lnTo>
                    <a:lnTo>
                      <a:pt x="1206" y="3165"/>
                    </a:lnTo>
                    <a:lnTo>
                      <a:pt x="1191" y="3144"/>
                    </a:lnTo>
                    <a:lnTo>
                      <a:pt x="1179" y="3119"/>
                    </a:lnTo>
                    <a:lnTo>
                      <a:pt x="1172" y="3093"/>
                    </a:lnTo>
                    <a:lnTo>
                      <a:pt x="1170" y="3064"/>
                    </a:lnTo>
                    <a:lnTo>
                      <a:pt x="1170" y="1843"/>
                    </a:lnTo>
                    <a:lnTo>
                      <a:pt x="1167" y="1830"/>
                    </a:lnTo>
                    <a:lnTo>
                      <a:pt x="1160" y="1819"/>
                    </a:lnTo>
                    <a:lnTo>
                      <a:pt x="1149" y="1812"/>
                    </a:lnTo>
                    <a:lnTo>
                      <a:pt x="1136" y="1809"/>
                    </a:lnTo>
                    <a:lnTo>
                      <a:pt x="1122" y="1812"/>
                    </a:lnTo>
                    <a:lnTo>
                      <a:pt x="1111" y="1819"/>
                    </a:lnTo>
                    <a:lnTo>
                      <a:pt x="1104" y="1830"/>
                    </a:lnTo>
                    <a:lnTo>
                      <a:pt x="1101" y="1843"/>
                    </a:lnTo>
                    <a:lnTo>
                      <a:pt x="1101" y="3064"/>
                    </a:lnTo>
                    <a:lnTo>
                      <a:pt x="1099" y="3093"/>
                    </a:lnTo>
                    <a:lnTo>
                      <a:pt x="1091" y="3119"/>
                    </a:lnTo>
                    <a:lnTo>
                      <a:pt x="1080" y="3144"/>
                    </a:lnTo>
                    <a:lnTo>
                      <a:pt x="1064" y="3166"/>
                    </a:lnTo>
                    <a:lnTo>
                      <a:pt x="1045" y="3184"/>
                    </a:lnTo>
                    <a:lnTo>
                      <a:pt x="1023" y="3200"/>
                    </a:lnTo>
                    <a:lnTo>
                      <a:pt x="999" y="3211"/>
                    </a:lnTo>
                    <a:lnTo>
                      <a:pt x="973" y="3219"/>
                    </a:lnTo>
                    <a:lnTo>
                      <a:pt x="945" y="3221"/>
                    </a:lnTo>
                    <a:lnTo>
                      <a:pt x="917" y="3219"/>
                    </a:lnTo>
                    <a:lnTo>
                      <a:pt x="890" y="3211"/>
                    </a:lnTo>
                    <a:lnTo>
                      <a:pt x="866" y="3200"/>
                    </a:lnTo>
                    <a:lnTo>
                      <a:pt x="844" y="3184"/>
                    </a:lnTo>
                    <a:lnTo>
                      <a:pt x="825" y="3165"/>
                    </a:lnTo>
                    <a:lnTo>
                      <a:pt x="810" y="3144"/>
                    </a:lnTo>
                    <a:lnTo>
                      <a:pt x="798" y="3119"/>
                    </a:lnTo>
                    <a:lnTo>
                      <a:pt x="791" y="3093"/>
                    </a:lnTo>
                    <a:lnTo>
                      <a:pt x="788" y="3064"/>
                    </a:lnTo>
                    <a:lnTo>
                      <a:pt x="788" y="1410"/>
                    </a:lnTo>
                    <a:lnTo>
                      <a:pt x="788" y="932"/>
                    </a:lnTo>
                    <a:lnTo>
                      <a:pt x="767" y="976"/>
                    </a:lnTo>
                    <a:lnTo>
                      <a:pt x="748" y="1016"/>
                    </a:lnTo>
                    <a:lnTo>
                      <a:pt x="731" y="1051"/>
                    </a:lnTo>
                    <a:lnTo>
                      <a:pt x="716" y="1083"/>
                    </a:lnTo>
                    <a:lnTo>
                      <a:pt x="703" y="1110"/>
                    </a:lnTo>
                    <a:lnTo>
                      <a:pt x="692" y="1134"/>
                    </a:lnTo>
                    <a:lnTo>
                      <a:pt x="682" y="1155"/>
                    </a:lnTo>
                    <a:lnTo>
                      <a:pt x="673" y="1173"/>
                    </a:lnTo>
                    <a:lnTo>
                      <a:pt x="666" y="1188"/>
                    </a:lnTo>
                    <a:lnTo>
                      <a:pt x="660" y="1201"/>
                    </a:lnTo>
                    <a:lnTo>
                      <a:pt x="655" y="1212"/>
                    </a:lnTo>
                    <a:lnTo>
                      <a:pt x="650" y="1221"/>
                    </a:lnTo>
                    <a:lnTo>
                      <a:pt x="647" y="1228"/>
                    </a:lnTo>
                    <a:lnTo>
                      <a:pt x="643" y="1234"/>
                    </a:lnTo>
                    <a:lnTo>
                      <a:pt x="640" y="1240"/>
                    </a:lnTo>
                    <a:lnTo>
                      <a:pt x="638" y="1244"/>
                    </a:lnTo>
                    <a:lnTo>
                      <a:pt x="635" y="1249"/>
                    </a:lnTo>
                    <a:lnTo>
                      <a:pt x="632" y="1253"/>
                    </a:lnTo>
                    <a:lnTo>
                      <a:pt x="630" y="1258"/>
                    </a:lnTo>
                    <a:lnTo>
                      <a:pt x="626" y="1263"/>
                    </a:lnTo>
                    <a:lnTo>
                      <a:pt x="622" y="1269"/>
                    </a:lnTo>
                    <a:lnTo>
                      <a:pt x="618" y="1277"/>
                    </a:lnTo>
                    <a:lnTo>
                      <a:pt x="603" y="1297"/>
                    </a:lnTo>
                    <a:lnTo>
                      <a:pt x="584" y="1314"/>
                    </a:lnTo>
                    <a:lnTo>
                      <a:pt x="563" y="1327"/>
                    </a:lnTo>
                    <a:lnTo>
                      <a:pt x="539" y="1335"/>
                    </a:lnTo>
                    <a:lnTo>
                      <a:pt x="514" y="1339"/>
                    </a:lnTo>
                    <a:lnTo>
                      <a:pt x="489" y="1338"/>
                    </a:lnTo>
                    <a:lnTo>
                      <a:pt x="464" y="1332"/>
                    </a:lnTo>
                    <a:lnTo>
                      <a:pt x="441" y="1322"/>
                    </a:lnTo>
                    <a:lnTo>
                      <a:pt x="421" y="1307"/>
                    </a:lnTo>
                    <a:lnTo>
                      <a:pt x="404" y="1289"/>
                    </a:lnTo>
                    <a:lnTo>
                      <a:pt x="390" y="1268"/>
                    </a:lnTo>
                    <a:lnTo>
                      <a:pt x="381" y="1244"/>
                    </a:lnTo>
                    <a:lnTo>
                      <a:pt x="219" y="671"/>
                    </a:lnTo>
                    <a:lnTo>
                      <a:pt x="215" y="645"/>
                    </a:lnTo>
                    <a:lnTo>
                      <a:pt x="216" y="619"/>
                    </a:lnTo>
                    <a:lnTo>
                      <a:pt x="222" y="593"/>
                    </a:lnTo>
                    <a:lnTo>
                      <a:pt x="232" y="569"/>
                    </a:lnTo>
                    <a:lnTo>
                      <a:pt x="247" y="549"/>
                    </a:lnTo>
                    <a:lnTo>
                      <a:pt x="266" y="531"/>
                    </a:lnTo>
                    <a:lnTo>
                      <a:pt x="266" y="364"/>
                    </a:lnTo>
                    <a:lnTo>
                      <a:pt x="225" y="364"/>
                    </a:lnTo>
                    <a:lnTo>
                      <a:pt x="59" y="472"/>
                    </a:lnTo>
                    <a:lnTo>
                      <a:pt x="47" y="477"/>
                    </a:lnTo>
                    <a:lnTo>
                      <a:pt x="33" y="478"/>
                    </a:lnTo>
                    <a:lnTo>
                      <a:pt x="20" y="474"/>
                    </a:lnTo>
                    <a:lnTo>
                      <a:pt x="9" y="465"/>
                    </a:lnTo>
                    <a:lnTo>
                      <a:pt x="2" y="454"/>
                    </a:lnTo>
                    <a:lnTo>
                      <a:pt x="0" y="440"/>
                    </a:lnTo>
                    <a:lnTo>
                      <a:pt x="0" y="38"/>
                    </a:lnTo>
                    <a:lnTo>
                      <a:pt x="2" y="25"/>
                    </a:lnTo>
                    <a:lnTo>
                      <a:pt x="9" y="13"/>
                    </a:lnTo>
                    <a:lnTo>
                      <a:pt x="20" y="5"/>
                    </a:lnTo>
                    <a:lnTo>
                      <a:pt x="3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 name="Freeform 1350"/>
              <p:cNvSpPr>
                <a:spLocks/>
              </p:cNvSpPr>
              <p:nvPr/>
            </p:nvSpPr>
            <p:spPr bwMode="auto">
              <a:xfrm>
                <a:off x="5667375" y="6148388"/>
                <a:ext cx="33338" cy="9525"/>
              </a:xfrm>
              <a:custGeom>
                <a:avLst/>
                <a:gdLst>
                  <a:gd name="T0" fmla="*/ 54 w 386"/>
                  <a:gd name="T1" fmla="*/ 0 h 107"/>
                  <a:gd name="T2" fmla="*/ 332 w 386"/>
                  <a:gd name="T3" fmla="*/ 0 h 107"/>
                  <a:gd name="T4" fmla="*/ 349 w 386"/>
                  <a:gd name="T5" fmla="*/ 2 h 107"/>
                  <a:gd name="T6" fmla="*/ 364 w 386"/>
                  <a:gd name="T7" fmla="*/ 10 h 107"/>
                  <a:gd name="T8" fmla="*/ 375 w 386"/>
                  <a:gd name="T9" fmla="*/ 22 h 107"/>
                  <a:gd name="T10" fmla="*/ 383 w 386"/>
                  <a:gd name="T11" fmla="*/ 36 h 107"/>
                  <a:gd name="T12" fmla="*/ 386 w 386"/>
                  <a:gd name="T13" fmla="*/ 53 h 107"/>
                  <a:gd name="T14" fmla="*/ 383 w 386"/>
                  <a:gd name="T15" fmla="*/ 70 h 107"/>
                  <a:gd name="T16" fmla="*/ 375 w 386"/>
                  <a:gd name="T17" fmla="*/ 85 h 107"/>
                  <a:gd name="T18" fmla="*/ 364 w 386"/>
                  <a:gd name="T19" fmla="*/ 96 h 107"/>
                  <a:gd name="T20" fmla="*/ 349 w 386"/>
                  <a:gd name="T21" fmla="*/ 104 h 107"/>
                  <a:gd name="T22" fmla="*/ 332 w 386"/>
                  <a:gd name="T23" fmla="*/ 107 h 107"/>
                  <a:gd name="T24" fmla="*/ 54 w 386"/>
                  <a:gd name="T25" fmla="*/ 107 h 107"/>
                  <a:gd name="T26" fmla="*/ 37 w 386"/>
                  <a:gd name="T27" fmla="*/ 104 h 107"/>
                  <a:gd name="T28" fmla="*/ 22 w 386"/>
                  <a:gd name="T29" fmla="*/ 96 h 107"/>
                  <a:gd name="T30" fmla="*/ 11 w 386"/>
                  <a:gd name="T31" fmla="*/ 85 h 107"/>
                  <a:gd name="T32" fmla="*/ 3 w 386"/>
                  <a:gd name="T33" fmla="*/ 70 h 107"/>
                  <a:gd name="T34" fmla="*/ 0 w 386"/>
                  <a:gd name="T35" fmla="*/ 53 h 107"/>
                  <a:gd name="T36" fmla="*/ 3 w 386"/>
                  <a:gd name="T37" fmla="*/ 36 h 107"/>
                  <a:gd name="T38" fmla="*/ 11 w 386"/>
                  <a:gd name="T39" fmla="*/ 22 h 107"/>
                  <a:gd name="T40" fmla="*/ 22 w 386"/>
                  <a:gd name="T41" fmla="*/ 10 h 107"/>
                  <a:gd name="T42" fmla="*/ 37 w 386"/>
                  <a:gd name="T43" fmla="*/ 2 h 107"/>
                  <a:gd name="T44" fmla="*/ 54 w 386"/>
                  <a:gd name="T4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6" h="107">
                    <a:moveTo>
                      <a:pt x="54" y="0"/>
                    </a:moveTo>
                    <a:lnTo>
                      <a:pt x="332" y="0"/>
                    </a:lnTo>
                    <a:lnTo>
                      <a:pt x="349" y="2"/>
                    </a:lnTo>
                    <a:lnTo>
                      <a:pt x="364" y="10"/>
                    </a:lnTo>
                    <a:lnTo>
                      <a:pt x="375" y="22"/>
                    </a:lnTo>
                    <a:lnTo>
                      <a:pt x="383" y="36"/>
                    </a:lnTo>
                    <a:lnTo>
                      <a:pt x="386" y="53"/>
                    </a:lnTo>
                    <a:lnTo>
                      <a:pt x="383" y="70"/>
                    </a:lnTo>
                    <a:lnTo>
                      <a:pt x="375" y="85"/>
                    </a:lnTo>
                    <a:lnTo>
                      <a:pt x="364" y="96"/>
                    </a:lnTo>
                    <a:lnTo>
                      <a:pt x="349" y="104"/>
                    </a:lnTo>
                    <a:lnTo>
                      <a:pt x="332" y="107"/>
                    </a:lnTo>
                    <a:lnTo>
                      <a:pt x="54" y="107"/>
                    </a:lnTo>
                    <a:lnTo>
                      <a:pt x="37" y="104"/>
                    </a:lnTo>
                    <a:lnTo>
                      <a:pt x="22" y="96"/>
                    </a:lnTo>
                    <a:lnTo>
                      <a:pt x="11" y="85"/>
                    </a:lnTo>
                    <a:lnTo>
                      <a:pt x="3" y="70"/>
                    </a:lnTo>
                    <a:lnTo>
                      <a:pt x="0" y="53"/>
                    </a:lnTo>
                    <a:lnTo>
                      <a:pt x="3" y="36"/>
                    </a:lnTo>
                    <a:lnTo>
                      <a:pt x="11" y="22"/>
                    </a:lnTo>
                    <a:lnTo>
                      <a:pt x="22" y="10"/>
                    </a:lnTo>
                    <a:lnTo>
                      <a:pt x="37" y="2"/>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 name="Freeform 1351"/>
              <p:cNvSpPr>
                <a:spLocks/>
              </p:cNvSpPr>
              <p:nvPr/>
            </p:nvSpPr>
            <p:spPr bwMode="auto">
              <a:xfrm>
                <a:off x="5667375" y="6124575"/>
                <a:ext cx="33338" cy="15875"/>
              </a:xfrm>
              <a:custGeom>
                <a:avLst/>
                <a:gdLst>
                  <a:gd name="T0" fmla="*/ 49 w 385"/>
                  <a:gd name="T1" fmla="*/ 0 h 180"/>
                  <a:gd name="T2" fmla="*/ 66 w 385"/>
                  <a:gd name="T3" fmla="*/ 2 h 180"/>
                  <a:gd name="T4" fmla="*/ 344 w 385"/>
                  <a:gd name="T5" fmla="*/ 73 h 180"/>
                  <a:gd name="T6" fmla="*/ 360 w 385"/>
                  <a:gd name="T7" fmla="*/ 80 h 180"/>
                  <a:gd name="T8" fmla="*/ 373 w 385"/>
                  <a:gd name="T9" fmla="*/ 91 h 180"/>
                  <a:gd name="T10" fmla="*/ 381 w 385"/>
                  <a:gd name="T11" fmla="*/ 105 h 180"/>
                  <a:gd name="T12" fmla="*/ 385 w 385"/>
                  <a:gd name="T13" fmla="*/ 121 h 180"/>
                  <a:gd name="T14" fmla="*/ 383 w 385"/>
                  <a:gd name="T15" fmla="*/ 139 h 180"/>
                  <a:gd name="T16" fmla="*/ 378 w 385"/>
                  <a:gd name="T17" fmla="*/ 153 h 180"/>
                  <a:gd name="T18" fmla="*/ 369 w 385"/>
                  <a:gd name="T19" fmla="*/ 164 h 180"/>
                  <a:gd name="T20" fmla="*/ 358 w 385"/>
                  <a:gd name="T21" fmla="*/ 172 h 180"/>
                  <a:gd name="T22" fmla="*/ 345 w 385"/>
                  <a:gd name="T23" fmla="*/ 178 h 180"/>
                  <a:gd name="T24" fmla="*/ 331 w 385"/>
                  <a:gd name="T25" fmla="*/ 180 h 180"/>
                  <a:gd name="T26" fmla="*/ 325 w 385"/>
                  <a:gd name="T27" fmla="*/ 179 h 180"/>
                  <a:gd name="T28" fmla="*/ 318 w 385"/>
                  <a:gd name="T29" fmla="*/ 178 h 180"/>
                  <a:gd name="T30" fmla="*/ 40 w 385"/>
                  <a:gd name="T31" fmla="*/ 105 h 180"/>
                  <a:gd name="T32" fmla="*/ 24 w 385"/>
                  <a:gd name="T33" fmla="*/ 99 h 180"/>
                  <a:gd name="T34" fmla="*/ 12 w 385"/>
                  <a:gd name="T35" fmla="*/ 88 h 180"/>
                  <a:gd name="T36" fmla="*/ 3 w 385"/>
                  <a:gd name="T37" fmla="*/ 74 h 180"/>
                  <a:gd name="T38" fmla="*/ 0 w 385"/>
                  <a:gd name="T39" fmla="*/ 57 h 180"/>
                  <a:gd name="T40" fmla="*/ 1 w 385"/>
                  <a:gd name="T41" fmla="*/ 40 h 180"/>
                  <a:gd name="T42" fmla="*/ 8 w 385"/>
                  <a:gd name="T43" fmla="*/ 25 h 180"/>
                  <a:gd name="T44" fmla="*/ 19 w 385"/>
                  <a:gd name="T45" fmla="*/ 12 h 180"/>
                  <a:gd name="T46" fmla="*/ 33 w 385"/>
                  <a:gd name="T47" fmla="*/ 4 h 180"/>
                  <a:gd name="T48" fmla="*/ 49 w 385"/>
                  <a:gd name="T49"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5" h="180">
                    <a:moveTo>
                      <a:pt x="49" y="0"/>
                    </a:moveTo>
                    <a:lnTo>
                      <a:pt x="66" y="2"/>
                    </a:lnTo>
                    <a:lnTo>
                      <a:pt x="344" y="73"/>
                    </a:lnTo>
                    <a:lnTo>
                      <a:pt x="360" y="80"/>
                    </a:lnTo>
                    <a:lnTo>
                      <a:pt x="373" y="91"/>
                    </a:lnTo>
                    <a:lnTo>
                      <a:pt x="381" y="105"/>
                    </a:lnTo>
                    <a:lnTo>
                      <a:pt x="385" y="121"/>
                    </a:lnTo>
                    <a:lnTo>
                      <a:pt x="383" y="139"/>
                    </a:lnTo>
                    <a:lnTo>
                      <a:pt x="378" y="153"/>
                    </a:lnTo>
                    <a:lnTo>
                      <a:pt x="369" y="164"/>
                    </a:lnTo>
                    <a:lnTo>
                      <a:pt x="358" y="172"/>
                    </a:lnTo>
                    <a:lnTo>
                      <a:pt x="345" y="178"/>
                    </a:lnTo>
                    <a:lnTo>
                      <a:pt x="331" y="180"/>
                    </a:lnTo>
                    <a:lnTo>
                      <a:pt x="325" y="179"/>
                    </a:lnTo>
                    <a:lnTo>
                      <a:pt x="318" y="178"/>
                    </a:lnTo>
                    <a:lnTo>
                      <a:pt x="40" y="105"/>
                    </a:lnTo>
                    <a:lnTo>
                      <a:pt x="24" y="99"/>
                    </a:lnTo>
                    <a:lnTo>
                      <a:pt x="12" y="88"/>
                    </a:lnTo>
                    <a:lnTo>
                      <a:pt x="3" y="74"/>
                    </a:lnTo>
                    <a:lnTo>
                      <a:pt x="0" y="57"/>
                    </a:lnTo>
                    <a:lnTo>
                      <a:pt x="1" y="40"/>
                    </a:lnTo>
                    <a:lnTo>
                      <a:pt x="8" y="25"/>
                    </a:lnTo>
                    <a:lnTo>
                      <a:pt x="19" y="12"/>
                    </a:lnTo>
                    <a:lnTo>
                      <a:pt x="33" y="4"/>
                    </a:lnTo>
                    <a:lnTo>
                      <a:pt x="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 name="Freeform 1352"/>
              <p:cNvSpPr>
                <a:spLocks/>
              </p:cNvSpPr>
              <p:nvPr/>
            </p:nvSpPr>
            <p:spPr bwMode="auto">
              <a:xfrm>
                <a:off x="5667375" y="6164263"/>
                <a:ext cx="33338" cy="15875"/>
              </a:xfrm>
              <a:custGeom>
                <a:avLst/>
                <a:gdLst>
                  <a:gd name="T0" fmla="*/ 335 w 385"/>
                  <a:gd name="T1" fmla="*/ 0 h 178"/>
                  <a:gd name="T2" fmla="*/ 351 w 385"/>
                  <a:gd name="T3" fmla="*/ 4 h 178"/>
                  <a:gd name="T4" fmla="*/ 365 w 385"/>
                  <a:gd name="T5" fmla="*/ 12 h 178"/>
                  <a:gd name="T6" fmla="*/ 376 w 385"/>
                  <a:gd name="T7" fmla="*/ 24 h 178"/>
                  <a:gd name="T8" fmla="*/ 383 w 385"/>
                  <a:gd name="T9" fmla="*/ 40 h 178"/>
                  <a:gd name="T10" fmla="*/ 385 w 385"/>
                  <a:gd name="T11" fmla="*/ 57 h 178"/>
                  <a:gd name="T12" fmla="*/ 381 w 385"/>
                  <a:gd name="T13" fmla="*/ 73 h 178"/>
                  <a:gd name="T14" fmla="*/ 373 w 385"/>
                  <a:gd name="T15" fmla="*/ 87 h 178"/>
                  <a:gd name="T16" fmla="*/ 360 w 385"/>
                  <a:gd name="T17" fmla="*/ 98 h 178"/>
                  <a:gd name="T18" fmla="*/ 344 w 385"/>
                  <a:gd name="T19" fmla="*/ 105 h 178"/>
                  <a:gd name="T20" fmla="*/ 66 w 385"/>
                  <a:gd name="T21" fmla="*/ 177 h 178"/>
                  <a:gd name="T22" fmla="*/ 49 w 385"/>
                  <a:gd name="T23" fmla="*/ 178 h 178"/>
                  <a:gd name="T24" fmla="*/ 33 w 385"/>
                  <a:gd name="T25" fmla="*/ 174 h 178"/>
                  <a:gd name="T26" fmla="*/ 19 w 385"/>
                  <a:gd name="T27" fmla="*/ 166 h 178"/>
                  <a:gd name="T28" fmla="*/ 8 w 385"/>
                  <a:gd name="T29" fmla="*/ 154 h 178"/>
                  <a:gd name="T30" fmla="*/ 1 w 385"/>
                  <a:gd name="T31" fmla="*/ 138 h 178"/>
                  <a:gd name="T32" fmla="*/ 0 w 385"/>
                  <a:gd name="T33" fmla="*/ 121 h 178"/>
                  <a:gd name="T34" fmla="*/ 3 w 385"/>
                  <a:gd name="T35" fmla="*/ 105 h 178"/>
                  <a:gd name="T36" fmla="*/ 12 w 385"/>
                  <a:gd name="T37" fmla="*/ 91 h 178"/>
                  <a:gd name="T38" fmla="*/ 24 w 385"/>
                  <a:gd name="T39" fmla="*/ 80 h 178"/>
                  <a:gd name="T40" fmla="*/ 40 w 385"/>
                  <a:gd name="T41" fmla="*/ 73 h 178"/>
                  <a:gd name="T42" fmla="*/ 318 w 385"/>
                  <a:gd name="T43" fmla="*/ 1 h 178"/>
                  <a:gd name="T44" fmla="*/ 335 w 385"/>
                  <a:gd name="T45"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5" h="178">
                    <a:moveTo>
                      <a:pt x="335" y="0"/>
                    </a:moveTo>
                    <a:lnTo>
                      <a:pt x="351" y="4"/>
                    </a:lnTo>
                    <a:lnTo>
                      <a:pt x="365" y="12"/>
                    </a:lnTo>
                    <a:lnTo>
                      <a:pt x="376" y="24"/>
                    </a:lnTo>
                    <a:lnTo>
                      <a:pt x="383" y="40"/>
                    </a:lnTo>
                    <a:lnTo>
                      <a:pt x="385" y="57"/>
                    </a:lnTo>
                    <a:lnTo>
                      <a:pt x="381" y="73"/>
                    </a:lnTo>
                    <a:lnTo>
                      <a:pt x="373" y="87"/>
                    </a:lnTo>
                    <a:lnTo>
                      <a:pt x="360" y="98"/>
                    </a:lnTo>
                    <a:lnTo>
                      <a:pt x="344" y="105"/>
                    </a:lnTo>
                    <a:lnTo>
                      <a:pt x="66" y="177"/>
                    </a:lnTo>
                    <a:lnTo>
                      <a:pt x="49" y="178"/>
                    </a:lnTo>
                    <a:lnTo>
                      <a:pt x="33" y="174"/>
                    </a:lnTo>
                    <a:lnTo>
                      <a:pt x="19" y="166"/>
                    </a:lnTo>
                    <a:lnTo>
                      <a:pt x="8" y="154"/>
                    </a:lnTo>
                    <a:lnTo>
                      <a:pt x="1" y="138"/>
                    </a:lnTo>
                    <a:lnTo>
                      <a:pt x="0" y="121"/>
                    </a:lnTo>
                    <a:lnTo>
                      <a:pt x="3" y="105"/>
                    </a:lnTo>
                    <a:lnTo>
                      <a:pt x="12" y="91"/>
                    </a:lnTo>
                    <a:lnTo>
                      <a:pt x="24" y="80"/>
                    </a:lnTo>
                    <a:lnTo>
                      <a:pt x="40" y="73"/>
                    </a:lnTo>
                    <a:lnTo>
                      <a:pt x="318" y="1"/>
                    </a:lnTo>
                    <a:lnTo>
                      <a:pt x="33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1" name="Group 170"/>
            <p:cNvGrpSpPr/>
            <p:nvPr/>
          </p:nvGrpSpPr>
          <p:grpSpPr>
            <a:xfrm>
              <a:off x="11583988" y="6117431"/>
              <a:ext cx="200025" cy="303213"/>
              <a:chOff x="11583988" y="6118225"/>
              <a:chExt cx="200025" cy="303213"/>
            </a:xfrm>
            <a:solidFill>
              <a:schemeClr val="tx1">
                <a:lumMod val="65000"/>
                <a:lumOff val="35000"/>
              </a:schemeClr>
            </a:solidFill>
          </p:grpSpPr>
          <p:sp>
            <p:nvSpPr>
              <p:cNvPr id="172" name="Freeform 1476"/>
              <p:cNvSpPr>
                <a:spLocks/>
              </p:cNvSpPr>
              <p:nvPr/>
            </p:nvSpPr>
            <p:spPr bwMode="auto">
              <a:xfrm>
                <a:off x="11583988" y="6118225"/>
                <a:ext cx="200025" cy="49213"/>
              </a:xfrm>
              <a:custGeom>
                <a:avLst/>
                <a:gdLst>
                  <a:gd name="T0" fmla="*/ 282 w 2260"/>
                  <a:gd name="T1" fmla="*/ 0 h 564"/>
                  <a:gd name="T2" fmla="*/ 1978 w 2260"/>
                  <a:gd name="T3" fmla="*/ 0 h 564"/>
                  <a:gd name="T4" fmla="*/ 2020 w 2260"/>
                  <a:gd name="T5" fmla="*/ 3 h 564"/>
                  <a:gd name="T6" fmla="*/ 2060 w 2260"/>
                  <a:gd name="T7" fmla="*/ 12 h 564"/>
                  <a:gd name="T8" fmla="*/ 2096 w 2260"/>
                  <a:gd name="T9" fmla="*/ 26 h 564"/>
                  <a:gd name="T10" fmla="*/ 2132 w 2260"/>
                  <a:gd name="T11" fmla="*/ 45 h 564"/>
                  <a:gd name="T12" fmla="*/ 2163 w 2260"/>
                  <a:gd name="T13" fmla="*/ 69 h 564"/>
                  <a:gd name="T14" fmla="*/ 2191 w 2260"/>
                  <a:gd name="T15" fmla="*/ 97 h 564"/>
                  <a:gd name="T16" fmla="*/ 2215 w 2260"/>
                  <a:gd name="T17" fmla="*/ 128 h 564"/>
                  <a:gd name="T18" fmla="*/ 2233 w 2260"/>
                  <a:gd name="T19" fmla="*/ 163 h 564"/>
                  <a:gd name="T20" fmla="*/ 2248 w 2260"/>
                  <a:gd name="T21" fmla="*/ 200 h 564"/>
                  <a:gd name="T22" fmla="*/ 2256 w 2260"/>
                  <a:gd name="T23" fmla="*/ 241 h 564"/>
                  <a:gd name="T24" fmla="*/ 2260 w 2260"/>
                  <a:gd name="T25" fmla="*/ 282 h 564"/>
                  <a:gd name="T26" fmla="*/ 2256 w 2260"/>
                  <a:gd name="T27" fmla="*/ 324 h 564"/>
                  <a:gd name="T28" fmla="*/ 2248 w 2260"/>
                  <a:gd name="T29" fmla="*/ 364 h 564"/>
                  <a:gd name="T30" fmla="*/ 2233 w 2260"/>
                  <a:gd name="T31" fmla="*/ 401 h 564"/>
                  <a:gd name="T32" fmla="*/ 2215 w 2260"/>
                  <a:gd name="T33" fmla="*/ 436 h 564"/>
                  <a:gd name="T34" fmla="*/ 2191 w 2260"/>
                  <a:gd name="T35" fmla="*/ 467 h 564"/>
                  <a:gd name="T36" fmla="*/ 2163 w 2260"/>
                  <a:gd name="T37" fmla="*/ 495 h 564"/>
                  <a:gd name="T38" fmla="*/ 2132 w 2260"/>
                  <a:gd name="T39" fmla="*/ 518 h 564"/>
                  <a:gd name="T40" fmla="*/ 2096 w 2260"/>
                  <a:gd name="T41" fmla="*/ 538 h 564"/>
                  <a:gd name="T42" fmla="*/ 2060 w 2260"/>
                  <a:gd name="T43" fmla="*/ 551 h 564"/>
                  <a:gd name="T44" fmla="*/ 2020 w 2260"/>
                  <a:gd name="T45" fmla="*/ 561 h 564"/>
                  <a:gd name="T46" fmla="*/ 1978 w 2260"/>
                  <a:gd name="T47" fmla="*/ 564 h 564"/>
                  <a:gd name="T48" fmla="*/ 282 w 2260"/>
                  <a:gd name="T49" fmla="*/ 564 h 564"/>
                  <a:gd name="T50" fmla="*/ 240 w 2260"/>
                  <a:gd name="T51" fmla="*/ 561 h 564"/>
                  <a:gd name="T52" fmla="*/ 200 w 2260"/>
                  <a:gd name="T53" fmla="*/ 551 h 564"/>
                  <a:gd name="T54" fmla="*/ 163 w 2260"/>
                  <a:gd name="T55" fmla="*/ 537 h 564"/>
                  <a:gd name="T56" fmla="*/ 129 w 2260"/>
                  <a:gd name="T57" fmla="*/ 518 h 564"/>
                  <a:gd name="T58" fmla="*/ 97 w 2260"/>
                  <a:gd name="T59" fmla="*/ 494 h 564"/>
                  <a:gd name="T60" fmla="*/ 69 w 2260"/>
                  <a:gd name="T61" fmla="*/ 466 h 564"/>
                  <a:gd name="T62" fmla="*/ 45 w 2260"/>
                  <a:gd name="T63" fmla="*/ 435 h 564"/>
                  <a:gd name="T64" fmla="*/ 26 w 2260"/>
                  <a:gd name="T65" fmla="*/ 399 h 564"/>
                  <a:gd name="T66" fmla="*/ 12 w 2260"/>
                  <a:gd name="T67" fmla="*/ 362 h 564"/>
                  <a:gd name="T68" fmla="*/ 3 w 2260"/>
                  <a:gd name="T69" fmla="*/ 322 h 564"/>
                  <a:gd name="T70" fmla="*/ 0 w 2260"/>
                  <a:gd name="T71" fmla="*/ 280 h 564"/>
                  <a:gd name="T72" fmla="*/ 3 w 2260"/>
                  <a:gd name="T73" fmla="*/ 239 h 564"/>
                  <a:gd name="T74" fmla="*/ 12 w 2260"/>
                  <a:gd name="T75" fmla="*/ 199 h 564"/>
                  <a:gd name="T76" fmla="*/ 26 w 2260"/>
                  <a:gd name="T77" fmla="*/ 163 h 564"/>
                  <a:gd name="T78" fmla="*/ 45 w 2260"/>
                  <a:gd name="T79" fmla="*/ 128 h 564"/>
                  <a:gd name="T80" fmla="*/ 69 w 2260"/>
                  <a:gd name="T81" fmla="*/ 97 h 564"/>
                  <a:gd name="T82" fmla="*/ 96 w 2260"/>
                  <a:gd name="T83" fmla="*/ 69 h 564"/>
                  <a:gd name="T84" fmla="*/ 128 w 2260"/>
                  <a:gd name="T85" fmla="*/ 45 h 564"/>
                  <a:gd name="T86" fmla="*/ 162 w 2260"/>
                  <a:gd name="T87" fmla="*/ 26 h 564"/>
                  <a:gd name="T88" fmla="*/ 200 w 2260"/>
                  <a:gd name="T89" fmla="*/ 12 h 564"/>
                  <a:gd name="T90" fmla="*/ 240 w 2260"/>
                  <a:gd name="T91" fmla="*/ 3 h 564"/>
                  <a:gd name="T92" fmla="*/ 282 w 2260"/>
                  <a:gd name="T93" fmla="*/ 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60" h="564">
                    <a:moveTo>
                      <a:pt x="282" y="0"/>
                    </a:moveTo>
                    <a:lnTo>
                      <a:pt x="1978" y="0"/>
                    </a:lnTo>
                    <a:lnTo>
                      <a:pt x="2020" y="3"/>
                    </a:lnTo>
                    <a:lnTo>
                      <a:pt x="2060" y="12"/>
                    </a:lnTo>
                    <a:lnTo>
                      <a:pt x="2096" y="26"/>
                    </a:lnTo>
                    <a:lnTo>
                      <a:pt x="2132" y="45"/>
                    </a:lnTo>
                    <a:lnTo>
                      <a:pt x="2163" y="69"/>
                    </a:lnTo>
                    <a:lnTo>
                      <a:pt x="2191" y="97"/>
                    </a:lnTo>
                    <a:lnTo>
                      <a:pt x="2215" y="128"/>
                    </a:lnTo>
                    <a:lnTo>
                      <a:pt x="2233" y="163"/>
                    </a:lnTo>
                    <a:lnTo>
                      <a:pt x="2248" y="200"/>
                    </a:lnTo>
                    <a:lnTo>
                      <a:pt x="2256" y="241"/>
                    </a:lnTo>
                    <a:lnTo>
                      <a:pt x="2260" y="282"/>
                    </a:lnTo>
                    <a:lnTo>
                      <a:pt x="2256" y="324"/>
                    </a:lnTo>
                    <a:lnTo>
                      <a:pt x="2248" y="364"/>
                    </a:lnTo>
                    <a:lnTo>
                      <a:pt x="2233" y="401"/>
                    </a:lnTo>
                    <a:lnTo>
                      <a:pt x="2215" y="436"/>
                    </a:lnTo>
                    <a:lnTo>
                      <a:pt x="2191" y="467"/>
                    </a:lnTo>
                    <a:lnTo>
                      <a:pt x="2163" y="495"/>
                    </a:lnTo>
                    <a:lnTo>
                      <a:pt x="2132" y="518"/>
                    </a:lnTo>
                    <a:lnTo>
                      <a:pt x="2096" y="538"/>
                    </a:lnTo>
                    <a:lnTo>
                      <a:pt x="2060" y="551"/>
                    </a:lnTo>
                    <a:lnTo>
                      <a:pt x="2020" y="561"/>
                    </a:lnTo>
                    <a:lnTo>
                      <a:pt x="1978" y="564"/>
                    </a:lnTo>
                    <a:lnTo>
                      <a:pt x="282" y="564"/>
                    </a:lnTo>
                    <a:lnTo>
                      <a:pt x="240" y="561"/>
                    </a:lnTo>
                    <a:lnTo>
                      <a:pt x="200" y="551"/>
                    </a:lnTo>
                    <a:lnTo>
                      <a:pt x="163" y="537"/>
                    </a:lnTo>
                    <a:lnTo>
                      <a:pt x="129" y="518"/>
                    </a:lnTo>
                    <a:lnTo>
                      <a:pt x="97" y="494"/>
                    </a:lnTo>
                    <a:lnTo>
                      <a:pt x="69" y="466"/>
                    </a:lnTo>
                    <a:lnTo>
                      <a:pt x="45" y="435"/>
                    </a:lnTo>
                    <a:lnTo>
                      <a:pt x="26" y="399"/>
                    </a:lnTo>
                    <a:lnTo>
                      <a:pt x="12" y="362"/>
                    </a:lnTo>
                    <a:lnTo>
                      <a:pt x="3" y="322"/>
                    </a:lnTo>
                    <a:lnTo>
                      <a:pt x="0" y="280"/>
                    </a:lnTo>
                    <a:lnTo>
                      <a:pt x="3" y="239"/>
                    </a:lnTo>
                    <a:lnTo>
                      <a:pt x="12" y="199"/>
                    </a:lnTo>
                    <a:lnTo>
                      <a:pt x="26" y="163"/>
                    </a:lnTo>
                    <a:lnTo>
                      <a:pt x="45" y="128"/>
                    </a:lnTo>
                    <a:lnTo>
                      <a:pt x="69" y="97"/>
                    </a:lnTo>
                    <a:lnTo>
                      <a:pt x="96" y="69"/>
                    </a:lnTo>
                    <a:lnTo>
                      <a:pt x="128" y="45"/>
                    </a:lnTo>
                    <a:lnTo>
                      <a:pt x="162" y="26"/>
                    </a:lnTo>
                    <a:lnTo>
                      <a:pt x="200" y="12"/>
                    </a:lnTo>
                    <a:lnTo>
                      <a:pt x="240" y="3"/>
                    </a:lnTo>
                    <a:lnTo>
                      <a:pt x="2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 name="Freeform 1477"/>
              <p:cNvSpPr>
                <a:spLocks/>
              </p:cNvSpPr>
              <p:nvPr/>
            </p:nvSpPr>
            <p:spPr bwMode="auto">
              <a:xfrm>
                <a:off x="11583988" y="6370638"/>
                <a:ext cx="200025" cy="50800"/>
              </a:xfrm>
              <a:custGeom>
                <a:avLst/>
                <a:gdLst>
                  <a:gd name="T0" fmla="*/ 282 w 2260"/>
                  <a:gd name="T1" fmla="*/ 0 h 562"/>
                  <a:gd name="T2" fmla="*/ 1978 w 2260"/>
                  <a:gd name="T3" fmla="*/ 0 h 562"/>
                  <a:gd name="T4" fmla="*/ 2020 w 2260"/>
                  <a:gd name="T5" fmla="*/ 3 h 562"/>
                  <a:gd name="T6" fmla="*/ 2060 w 2260"/>
                  <a:gd name="T7" fmla="*/ 12 h 562"/>
                  <a:gd name="T8" fmla="*/ 2097 w 2260"/>
                  <a:gd name="T9" fmla="*/ 26 h 562"/>
                  <a:gd name="T10" fmla="*/ 2132 w 2260"/>
                  <a:gd name="T11" fmla="*/ 46 h 562"/>
                  <a:gd name="T12" fmla="*/ 2163 w 2260"/>
                  <a:gd name="T13" fmla="*/ 70 h 562"/>
                  <a:gd name="T14" fmla="*/ 2191 w 2260"/>
                  <a:gd name="T15" fmla="*/ 97 h 562"/>
                  <a:gd name="T16" fmla="*/ 2215 w 2260"/>
                  <a:gd name="T17" fmla="*/ 129 h 562"/>
                  <a:gd name="T18" fmla="*/ 2233 w 2260"/>
                  <a:gd name="T19" fmla="*/ 164 h 562"/>
                  <a:gd name="T20" fmla="*/ 2248 w 2260"/>
                  <a:gd name="T21" fmla="*/ 200 h 562"/>
                  <a:gd name="T22" fmla="*/ 2256 w 2260"/>
                  <a:gd name="T23" fmla="*/ 240 h 562"/>
                  <a:gd name="T24" fmla="*/ 2260 w 2260"/>
                  <a:gd name="T25" fmla="*/ 280 h 562"/>
                  <a:gd name="T26" fmla="*/ 2256 w 2260"/>
                  <a:gd name="T27" fmla="*/ 322 h 562"/>
                  <a:gd name="T28" fmla="*/ 2248 w 2260"/>
                  <a:gd name="T29" fmla="*/ 362 h 562"/>
                  <a:gd name="T30" fmla="*/ 2233 w 2260"/>
                  <a:gd name="T31" fmla="*/ 399 h 562"/>
                  <a:gd name="T32" fmla="*/ 2215 w 2260"/>
                  <a:gd name="T33" fmla="*/ 434 h 562"/>
                  <a:gd name="T34" fmla="*/ 2191 w 2260"/>
                  <a:gd name="T35" fmla="*/ 465 h 562"/>
                  <a:gd name="T36" fmla="*/ 2163 w 2260"/>
                  <a:gd name="T37" fmla="*/ 493 h 562"/>
                  <a:gd name="T38" fmla="*/ 2132 w 2260"/>
                  <a:gd name="T39" fmla="*/ 516 h 562"/>
                  <a:gd name="T40" fmla="*/ 2096 w 2260"/>
                  <a:gd name="T41" fmla="*/ 536 h 562"/>
                  <a:gd name="T42" fmla="*/ 2060 w 2260"/>
                  <a:gd name="T43" fmla="*/ 549 h 562"/>
                  <a:gd name="T44" fmla="*/ 2020 w 2260"/>
                  <a:gd name="T45" fmla="*/ 559 h 562"/>
                  <a:gd name="T46" fmla="*/ 1978 w 2260"/>
                  <a:gd name="T47" fmla="*/ 562 h 562"/>
                  <a:gd name="T48" fmla="*/ 282 w 2260"/>
                  <a:gd name="T49" fmla="*/ 562 h 562"/>
                  <a:gd name="T50" fmla="*/ 240 w 2260"/>
                  <a:gd name="T51" fmla="*/ 559 h 562"/>
                  <a:gd name="T52" fmla="*/ 200 w 2260"/>
                  <a:gd name="T53" fmla="*/ 549 h 562"/>
                  <a:gd name="T54" fmla="*/ 162 w 2260"/>
                  <a:gd name="T55" fmla="*/ 536 h 562"/>
                  <a:gd name="T56" fmla="*/ 128 w 2260"/>
                  <a:gd name="T57" fmla="*/ 516 h 562"/>
                  <a:gd name="T58" fmla="*/ 96 w 2260"/>
                  <a:gd name="T59" fmla="*/ 493 h 562"/>
                  <a:gd name="T60" fmla="*/ 69 w 2260"/>
                  <a:gd name="T61" fmla="*/ 465 h 562"/>
                  <a:gd name="T62" fmla="*/ 45 w 2260"/>
                  <a:gd name="T63" fmla="*/ 434 h 562"/>
                  <a:gd name="T64" fmla="*/ 26 w 2260"/>
                  <a:gd name="T65" fmla="*/ 399 h 562"/>
                  <a:gd name="T66" fmla="*/ 12 w 2260"/>
                  <a:gd name="T67" fmla="*/ 362 h 562"/>
                  <a:gd name="T68" fmla="*/ 3 w 2260"/>
                  <a:gd name="T69" fmla="*/ 322 h 562"/>
                  <a:gd name="T70" fmla="*/ 0 w 2260"/>
                  <a:gd name="T71" fmla="*/ 280 h 562"/>
                  <a:gd name="T72" fmla="*/ 3 w 2260"/>
                  <a:gd name="T73" fmla="*/ 239 h 562"/>
                  <a:gd name="T74" fmla="*/ 12 w 2260"/>
                  <a:gd name="T75" fmla="*/ 199 h 562"/>
                  <a:gd name="T76" fmla="*/ 26 w 2260"/>
                  <a:gd name="T77" fmla="*/ 163 h 562"/>
                  <a:gd name="T78" fmla="*/ 45 w 2260"/>
                  <a:gd name="T79" fmla="*/ 127 h 562"/>
                  <a:gd name="T80" fmla="*/ 69 w 2260"/>
                  <a:gd name="T81" fmla="*/ 96 h 562"/>
                  <a:gd name="T82" fmla="*/ 96 w 2260"/>
                  <a:gd name="T83" fmla="*/ 69 h 562"/>
                  <a:gd name="T84" fmla="*/ 128 w 2260"/>
                  <a:gd name="T85" fmla="*/ 45 h 562"/>
                  <a:gd name="T86" fmla="*/ 162 w 2260"/>
                  <a:gd name="T87" fmla="*/ 26 h 562"/>
                  <a:gd name="T88" fmla="*/ 200 w 2260"/>
                  <a:gd name="T89" fmla="*/ 12 h 562"/>
                  <a:gd name="T90" fmla="*/ 240 w 2260"/>
                  <a:gd name="T91" fmla="*/ 3 h 562"/>
                  <a:gd name="T92" fmla="*/ 282 w 2260"/>
                  <a:gd name="T93" fmla="*/ 0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60" h="562">
                    <a:moveTo>
                      <a:pt x="282" y="0"/>
                    </a:moveTo>
                    <a:lnTo>
                      <a:pt x="1978" y="0"/>
                    </a:lnTo>
                    <a:lnTo>
                      <a:pt x="2020" y="3"/>
                    </a:lnTo>
                    <a:lnTo>
                      <a:pt x="2060" y="12"/>
                    </a:lnTo>
                    <a:lnTo>
                      <a:pt x="2097" y="26"/>
                    </a:lnTo>
                    <a:lnTo>
                      <a:pt x="2132" y="46"/>
                    </a:lnTo>
                    <a:lnTo>
                      <a:pt x="2163" y="70"/>
                    </a:lnTo>
                    <a:lnTo>
                      <a:pt x="2191" y="97"/>
                    </a:lnTo>
                    <a:lnTo>
                      <a:pt x="2215" y="129"/>
                    </a:lnTo>
                    <a:lnTo>
                      <a:pt x="2233" y="164"/>
                    </a:lnTo>
                    <a:lnTo>
                      <a:pt x="2248" y="200"/>
                    </a:lnTo>
                    <a:lnTo>
                      <a:pt x="2256" y="240"/>
                    </a:lnTo>
                    <a:lnTo>
                      <a:pt x="2260" y="280"/>
                    </a:lnTo>
                    <a:lnTo>
                      <a:pt x="2256" y="322"/>
                    </a:lnTo>
                    <a:lnTo>
                      <a:pt x="2248" y="362"/>
                    </a:lnTo>
                    <a:lnTo>
                      <a:pt x="2233" y="399"/>
                    </a:lnTo>
                    <a:lnTo>
                      <a:pt x="2215" y="434"/>
                    </a:lnTo>
                    <a:lnTo>
                      <a:pt x="2191" y="465"/>
                    </a:lnTo>
                    <a:lnTo>
                      <a:pt x="2163" y="493"/>
                    </a:lnTo>
                    <a:lnTo>
                      <a:pt x="2132" y="516"/>
                    </a:lnTo>
                    <a:lnTo>
                      <a:pt x="2096" y="536"/>
                    </a:lnTo>
                    <a:lnTo>
                      <a:pt x="2060" y="549"/>
                    </a:lnTo>
                    <a:lnTo>
                      <a:pt x="2020" y="559"/>
                    </a:lnTo>
                    <a:lnTo>
                      <a:pt x="1978" y="562"/>
                    </a:lnTo>
                    <a:lnTo>
                      <a:pt x="282" y="562"/>
                    </a:lnTo>
                    <a:lnTo>
                      <a:pt x="240" y="559"/>
                    </a:lnTo>
                    <a:lnTo>
                      <a:pt x="200" y="549"/>
                    </a:lnTo>
                    <a:lnTo>
                      <a:pt x="162" y="536"/>
                    </a:lnTo>
                    <a:lnTo>
                      <a:pt x="128" y="516"/>
                    </a:lnTo>
                    <a:lnTo>
                      <a:pt x="96" y="493"/>
                    </a:lnTo>
                    <a:lnTo>
                      <a:pt x="69" y="465"/>
                    </a:lnTo>
                    <a:lnTo>
                      <a:pt x="45" y="434"/>
                    </a:lnTo>
                    <a:lnTo>
                      <a:pt x="26" y="399"/>
                    </a:lnTo>
                    <a:lnTo>
                      <a:pt x="12" y="362"/>
                    </a:lnTo>
                    <a:lnTo>
                      <a:pt x="3" y="322"/>
                    </a:lnTo>
                    <a:lnTo>
                      <a:pt x="0" y="280"/>
                    </a:lnTo>
                    <a:lnTo>
                      <a:pt x="3" y="239"/>
                    </a:lnTo>
                    <a:lnTo>
                      <a:pt x="12" y="199"/>
                    </a:lnTo>
                    <a:lnTo>
                      <a:pt x="26" y="163"/>
                    </a:lnTo>
                    <a:lnTo>
                      <a:pt x="45" y="127"/>
                    </a:lnTo>
                    <a:lnTo>
                      <a:pt x="69" y="96"/>
                    </a:lnTo>
                    <a:lnTo>
                      <a:pt x="96" y="69"/>
                    </a:lnTo>
                    <a:lnTo>
                      <a:pt x="128" y="45"/>
                    </a:lnTo>
                    <a:lnTo>
                      <a:pt x="162" y="26"/>
                    </a:lnTo>
                    <a:lnTo>
                      <a:pt x="200" y="12"/>
                    </a:lnTo>
                    <a:lnTo>
                      <a:pt x="240" y="3"/>
                    </a:lnTo>
                    <a:lnTo>
                      <a:pt x="2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 name="Freeform 1478"/>
              <p:cNvSpPr>
                <a:spLocks/>
              </p:cNvSpPr>
              <p:nvPr/>
            </p:nvSpPr>
            <p:spPr bwMode="auto">
              <a:xfrm>
                <a:off x="11610976" y="6180138"/>
                <a:ext cx="146050" cy="179388"/>
              </a:xfrm>
              <a:custGeom>
                <a:avLst/>
                <a:gdLst>
                  <a:gd name="T0" fmla="*/ 1657 w 1657"/>
                  <a:gd name="T1" fmla="*/ 0 h 2032"/>
                  <a:gd name="T2" fmla="*/ 1654 w 1657"/>
                  <a:gd name="T3" fmla="*/ 135 h 2032"/>
                  <a:gd name="T4" fmla="*/ 1634 w 1657"/>
                  <a:gd name="T5" fmla="*/ 293 h 2032"/>
                  <a:gd name="T6" fmla="*/ 1594 w 1657"/>
                  <a:gd name="T7" fmla="*/ 443 h 2032"/>
                  <a:gd name="T8" fmla="*/ 1538 w 1657"/>
                  <a:gd name="T9" fmla="*/ 581 h 2032"/>
                  <a:gd name="T10" fmla="*/ 1465 w 1657"/>
                  <a:gd name="T11" fmla="*/ 708 h 2032"/>
                  <a:gd name="T12" fmla="*/ 1379 w 1657"/>
                  <a:gd name="T13" fmla="*/ 818 h 2032"/>
                  <a:gd name="T14" fmla="*/ 1279 w 1657"/>
                  <a:gd name="T15" fmla="*/ 912 h 2032"/>
                  <a:gd name="T16" fmla="*/ 1169 w 1657"/>
                  <a:gd name="T17" fmla="*/ 986 h 2032"/>
                  <a:gd name="T18" fmla="*/ 1168 w 1657"/>
                  <a:gd name="T19" fmla="*/ 1045 h 2032"/>
                  <a:gd name="T20" fmla="*/ 1278 w 1657"/>
                  <a:gd name="T21" fmla="*/ 1120 h 2032"/>
                  <a:gd name="T22" fmla="*/ 1376 w 1657"/>
                  <a:gd name="T23" fmla="*/ 1214 h 2032"/>
                  <a:gd name="T24" fmla="*/ 1462 w 1657"/>
                  <a:gd name="T25" fmla="*/ 1325 h 2032"/>
                  <a:gd name="T26" fmla="*/ 1534 w 1657"/>
                  <a:gd name="T27" fmla="*/ 1451 h 2032"/>
                  <a:gd name="T28" fmla="*/ 1590 w 1657"/>
                  <a:gd name="T29" fmla="*/ 1590 h 2032"/>
                  <a:gd name="T30" fmla="*/ 1629 w 1657"/>
                  <a:gd name="T31" fmla="*/ 1739 h 2032"/>
                  <a:gd name="T32" fmla="*/ 1649 w 1657"/>
                  <a:gd name="T33" fmla="*/ 1897 h 2032"/>
                  <a:gd name="T34" fmla="*/ 1652 w 1657"/>
                  <a:gd name="T35" fmla="*/ 2032 h 2032"/>
                  <a:gd name="T36" fmla="*/ 0 w 1657"/>
                  <a:gd name="T37" fmla="*/ 1980 h 2032"/>
                  <a:gd name="T38" fmla="*/ 10 w 1657"/>
                  <a:gd name="T39" fmla="*/ 1816 h 2032"/>
                  <a:gd name="T40" fmla="*/ 40 w 1657"/>
                  <a:gd name="T41" fmla="*/ 1662 h 2032"/>
                  <a:gd name="T42" fmla="*/ 89 w 1657"/>
                  <a:gd name="T43" fmla="*/ 1517 h 2032"/>
                  <a:gd name="T44" fmla="*/ 152 w 1657"/>
                  <a:gd name="T45" fmla="*/ 1386 h 2032"/>
                  <a:gd name="T46" fmla="*/ 232 w 1657"/>
                  <a:gd name="T47" fmla="*/ 1267 h 2032"/>
                  <a:gd name="T48" fmla="*/ 325 w 1657"/>
                  <a:gd name="T49" fmla="*/ 1165 h 2032"/>
                  <a:gd name="T50" fmla="*/ 430 w 1657"/>
                  <a:gd name="T51" fmla="*/ 1081 h 2032"/>
                  <a:gd name="T52" fmla="*/ 544 w 1657"/>
                  <a:gd name="T53" fmla="*/ 1016 h 2032"/>
                  <a:gd name="T54" fmla="*/ 430 w 1657"/>
                  <a:gd name="T55" fmla="*/ 951 h 2032"/>
                  <a:gd name="T56" fmla="*/ 325 w 1657"/>
                  <a:gd name="T57" fmla="*/ 866 h 2032"/>
                  <a:gd name="T58" fmla="*/ 233 w 1657"/>
                  <a:gd name="T59" fmla="*/ 764 h 2032"/>
                  <a:gd name="T60" fmla="*/ 155 w 1657"/>
                  <a:gd name="T61" fmla="*/ 645 h 2032"/>
                  <a:gd name="T62" fmla="*/ 90 w 1657"/>
                  <a:gd name="T63" fmla="*/ 513 h 2032"/>
                  <a:gd name="T64" fmla="*/ 42 w 1657"/>
                  <a:gd name="T65" fmla="*/ 368 h 2032"/>
                  <a:gd name="T66" fmla="*/ 12 w 1657"/>
                  <a:gd name="T67" fmla="*/ 214 h 2032"/>
                  <a:gd name="T68" fmla="*/ 3 w 1657"/>
                  <a:gd name="T69" fmla="*/ 52 h 2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57" h="2032">
                    <a:moveTo>
                      <a:pt x="3" y="0"/>
                    </a:moveTo>
                    <a:lnTo>
                      <a:pt x="1657" y="0"/>
                    </a:lnTo>
                    <a:lnTo>
                      <a:pt x="1657" y="52"/>
                    </a:lnTo>
                    <a:lnTo>
                      <a:pt x="1654" y="135"/>
                    </a:lnTo>
                    <a:lnTo>
                      <a:pt x="1647" y="215"/>
                    </a:lnTo>
                    <a:lnTo>
                      <a:pt x="1634" y="293"/>
                    </a:lnTo>
                    <a:lnTo>
                      <a:pt x="1616" y="370"/>
                    </a:lnTo>
                    <a:lnTo>
                      <a:pt x="1594" y="443"/>
                    </a:lnTo>
                    <a:lnTo>
                      <a:pt x="1568" y="514"/>
                    </a:lnTo>
                    <a:lnTo>
                      <a:pt x="1538" y="581"/>
                    </a:lnTo>
                    <a:lnTo>
                      <a:pt x="1503" y="646"/>
                    </a:lnTo>
                    <a:lnTo>
                      <a:pt x="1465" y="708"/>
                    </a:lnTo>
                    <a:lnTo>
                      <a:pt x="1424" y="765"/>
                    </a:lnTo>
                    <a:lnTo>
                      <a:pt x="1379" y="818"/>
                    </a:lnTo>
                    <a:lnTo>
                      <a:pt x="1330" y="867"/>
                    </a:lnTo>
                    <a:lnTo>
                      <a:pt x="1279" y="912"/>
                    </a:lnTo>
                    <a:lnTo>
                      <a:pt x="1226" y="951"/>
                    </a:lnTo>
                    <a:lnTo>
                      <a:pt x="1169" y="986"/>
                    </a:lnTo>
                    <a:lnTo>
                      <a:pt x="1111" y="1016"/>
                    </a:lnTo>
                    <a:lnTo>
                      <a:pt x="1168" y="1045"/>
                    </a:lnTo>
                    <a:lnTo>
                      <a:pt x="1225" y="1081"/>
                    </a:lnTo>
                    <a:lnTo>
                      <a:pt x="1278" y="1120"/>
                    </a:lnTo>
                    <a:lnTo>
                      <a:pt x="1328" y="1165"/>
                    </a:lnTo>
                    <a:lnTo>
                      <a:pt x="1376" y="1214"/>
                    </a:lnTo>
                    <a:lnTo>
                      <a:pt x="1420" y="1268"/>
                    </a:lnTo>
                    <a:lnTo>
                      <a:pt x="1462" y="1325"/>
                    </a:lnTo>
                    <a:lnTo>
                      <a:pt x="1500" y="1387"/>
                    </a:lnTo>
                    <a:lnTo>
                      <a:pt x="1534" y="1451"/>
                    </a:lnTo>
                    <a:lnTo>
                      <a:pt x="1564" y="1519"/>
                    </a:lnTo>
                    <a:lnTo>
                      <a:pt x="1590" y="1590"/>
                    </a:lnTo>
                    <a:lnTo>
                      <a:pt x="1612" y="1663"/>
                    </a:lnTo>
                    <a:lnTo>
                      <a:pt x="1629" y="1739"/>
                    </a:lnTo>
                    <a:lnTo>
                      <a:pt x="1641" y="1817"/>
                    </a:lnTo>
                    <a:lnTo>
                      <a:pt x="1649" y="1897"/>
                    </a:lnTo>
                    <a:lnTo>
                      <a:pt x="1652" y="1980"/>
                    </a:lnTo>
                    <a:lnTo>
                      <a:pt x="1652" y="2032"/>
                    </a:lnTo>
                    <a:lnTo>
                      <a:pt x="0" y="2032"/>
                    </a:lnTo>
                    <a:lnTo>
                      <a:pt x="0" y="1980"/>
                    </a:lnTo>
                    <a:lnTo>
                      <a:pt x="2" y="1897"/>
                    </a:lnTo>
                    <a:lnTo>
                      <a:pt x="10" y="1816"/>
                    </a:lnTo>
                    <a:lnTo>
                      <a:pt x="23" y="1738"/>
                    </a:lnTo>
                    <a:lnTo>
                      <a:pt x="40" y="1662"/>
                    </a:lnTo>
                    <a:lnTo>
                      <a:pt x="62" y="1588"/>
                    </a:lnTo>
                    <a:lnTo>
                      <a:pt x="89" y="1517"/>
                    </a:lnTo>
                    <a:lnTo>
                      <a:pt x="119" y="1449"/>
                    </a:lnTo>
                    <a:lnTo>
                      <a:pt x="152" y="1386"/>
                    </a:lnTo>
                    <a:lnTo>
                      <a:pt x="191" y="1324"/>
                    </a:lnTo>
                    <a:lnTo>
                      <a:pt x="232" y="1267"/>
                    </a:lnTo>
                    <a:lnTo>
                      <a:pt x="277" y="1214"/>
                    </a:lnTo>
                    <a:lnTo>
                      <a:pt x="325" y="1165"/>
                    </a:lnTo>
                    <a:lnTo>
                      <a:pt x="375" y="1120"/>
                    </a:lnTo>
                    <a:lnTo>
                      <a:pt x="430" y="1081"/>
                    </a:lnTo>
                    <a:lnTo>
                      <a:pt x="485" y="1045"/>
                    </a:lnTo>
                    <a:lnTo>
                      <a:pt x="544" y="1016"/>
                    </a:lnTo>
                    <a:lnTo>
                      <a:pt x="485" y="986"/>
                    </a:lnTo>
                    <a:lnTo>
                      <a:pt x="430" y="951"/>
                    </a:lnTo>
                    <a:lnTo>
                      <a:pt x="377" y="911"/>
                    </a:lnTo>
                    <a:lnTo>
                      <a:pt x="325" y="866"/>
                    </a:lnTo>
                    <a:lnTo>
                      <a:pt x="278" y="817"/>
                    </a:lnTo>
                    <a:lnTo>
                      <a:pt x="233" y="764"/>
                    </a:lnTo>
                    <a:lnTo>
                      <a:pt x="192" y="706"/>
                    </a:lnTo>
                    <a:lnTo>
                      <a:pt x="155" y="645"/>
                    </a:lnTo>
                    <a:lnTo>
                      <a:pt x="120" y="580"/>
                    </a:lnTo>
                    <a:lnTo>
                      <a:pt x="90" y="513"/>
                    </a:lnTo>
                    <a:lnTo>
                      <a:pt x="64" y="442"/>
                    </a:lnTo>
                    <a:lnTo>
                      <a:pt x="42" y="368"/>
                    </a:lnTo>
                    <a:lnTo>
                      <a:pt x="25" y="292"/>
                    </a:lnTo>
                    <a:lnTo>
                      <a:pt x="12" y="214"/>
                    </a:lnTo>
                    <a:lnTo>
                      <a:pt x="5" y="133"/>
                    </a:lnTo>
                    <a:lnTo>
                      <a:pt x="3" y="52"/>
                    </a:lnTo>
                    <a:lnTo>
                      <a:pt x="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5" name="Group 174"/>
            <p:cNvGrpSpPr/>
            <p:nvPr/>
          </p:nvGrpSpPr>
          <p:grpSpPr>
            <a:xfrm>
              <a:off x="10917241" y="6117431"/>
              <a:ext cx="193675" cy="303213"/>
              <a:chOff x="10917238" y="6118225"/>
              <a:chExt cx="193675" cy="303213"/>
            </a:xfrm>
            <a:solidFill>
              <a:schemeClr val="tx1">
                <a:lumMod val="65000"/>
                <a:lumOff val="35000"/>
              </a:schemeClr>
            </a:solidFill>
          </p:grpSpPr>
          <p:sp>
            <p:nvSpPr>
              <p:cNvPr id="176" name="Freeform 1483"/>
              <p:cNvSpPr>
                <a:spLocks noEditPoints="1"/>
              </p:cNvSpPr>
              <p:nvPr/>
            </p:nvSpPr>
            <p:spPr bwMode="auto">
              <a:xfrm>
                <a:off x="10917238" y="6227763"/>
                <a:ext cx="193675" cy="193675"/>
              </a:xfrm>
              <a:custGeom>
                <a:avLst/>
                <a:gdLst>
                  <a:gd name="T0" fmla="*/ 1017 w 2196"/>
                  <a:gd name="T1" fmla="*/ 608 h 2187"/>
                  <a:gd name="T2" fmla="*/ 912 w 2196"/>
                  <a:gd name="T3" fmla="*/ 658 h 2187"/>
                  <a:gd name="T4" fmla="*/ 835 w 2196"/>
                  <a:gd name="T5" fmla="*/ 746 h 2187"/>
                  <a:gd name="T6" fmla="*/ 797 w 2196"/>
                  <a:gd name="T7" fmla="*/ 859 h 2187"/>
                  <a:gd name="T8" fmla="*/ 809 w 2196"/>
                  <a:gd name="T9" fmla="*/ 978 h 2187"/>
                  <a:gd name="T10" fmla="*/ 862 w 2196"/>
                  <a:gd name="T11" fmla="*/ 1078 h 2187"/>
                  <a:gd name="T12" fmla="*/ 948 w 2196"/>
                  <a:gd name="T13" fmla="*/ 1150 h 2187"/>
                  <a:gd name="T14" fmla="*/ 959 w 2196"/>
                  <a:gd name="T15" fmla="*/ 1503 h 2187"/>
                  <a:gd name="T16" fmla="*/ 1012 w 2196"/>
                  <a:gd name="T17" fmla="*/ 1567 h 2187"/>
                  <a:gd name="T18" fmla="*/ 1092 w 2196"/>
                  <a:gd name="T19" fmla="*/ 1592 h 2187"/>
                  <a:gd name="T20" fmla="*/ 1174 w 2196"/>
                  <a:gd name="T21" fmla="*/ 1567 h 2187"/>
                  <a:gd name="T22" fmla="*/ 1226 w 2196"/>
                  <a:gd name="T23" fmla="*/ 1503 h 2187"/>
                  <a:gd name="T24" fmla="*/ 1238 w 2196"/>
                  <a:gd name="T25" fmla="*/ 1150 h 2187"/>
                  <a:gd name="T26" fmla="*/ 1324 w 2196"/>
                  <a:gd name="T27" fmla="*/ 1075 h 2187"/>
                  <a:gd name="T28" fmla="*/ 1377 w 2196"/>
                  <a:gd name="T29" fmla="*/ 973 h 2187"/>
                  <a:gd name="T30" fmla="*/ 1384 w 2196"/>
                  <a:gd name="T31" fmla="*/ 852 h 2187"/>
                  <a:gd name="T32" fmla="*/ 1341 w 2196"/>
                  <a:gd name="T33" fmla="*/ 737 h 2187"/>
                  <a:gd name="T34" fmla="*/ 1256 w 2196"/>
                  <a:gd name="T35" fmla="*/ 651 h 2187"/>
                  <a:gd name="T36" fmla="*/ 1142 w 2196"/>
                  <a:gd name="T37" fmla="*/ 604 h 2187"/>
                  <a:gd name="T38" fmla="*/ 1184 w 2196"/>
                  <a:gd name="T39" fmla="*/ 3 h 2187"/>
                  <a:gd name="T40" fmla="*/ 1429 w 2196"/>
                  <a:gd name="T41" fmla="*/ 51 h 2187"/>
                  <a:gd name="T42" fmla="*/ 1652 w 2196"/>
                  <a:gd name="T43" fmla="*/ 149 h 2187"/>
                  <a:gd name="T44" fmla="*/ 1845 w 2196"/>
                  <a:gd name="T45" fmla="*/ 293 h 2187"/>
                  <a:gd name="T46" fmla="*/ 2002 w 2196"/>
                  <a:gd name="T47" fmla="*/ 474 h 2187"/>
                  <a:gd name="T48" fmla="*/ 2117 w 2196"/>
                  <a:gd name="T49" fmla="*/ 686 h 2187"/>
                  <a:gd name="T50" fmla="*/ 2182 w 2196"/>
                  <a:gd name="T51" fmla="*/ 924 h 2187"/>
                  <a:gd name="T52" fmla="*/ 2193 w 2196"/>
                  <a:gd name="T53" fmla="*/ 1178 h 2187"/>
                  <a:gd name="T54" fmla="*/ 2145 w 2196"/>
                  <a:gd name="T55" fmla="*/ 1423 h 2187"/>
                  <a:gd name="T56" fmla="*/ 2046 w 2196"/>
                  <a:gd name="T57" fmla="*/ 1645 h 2187"/>
                  <a:gd name="T58" fmla="*/ 1902 w 2196"/>
                  <a:gd name="T59" fmla="*/ 1838 h 2187"/>
                  <a:gd name="T60" fmla="*/ 1720 w 2196"/>
                  <a:gd name="T61" fmla="*/ 1994 h 2187"/>
                  <a:gd name="T62" fmla="*/ 1506 w 2196"/>
                  <a:gd name="T63" fmla="*/ 2109 h 2187"/>
                  <a:gd name="T64" fmla="*/ 1268 w 2196"/>
                  <a:gd name="T65" fmla="*/ 2173 h 2187"/>
                  <a:gd name="T66" fmla="*/ 1013 w 2196"/>
                  <a:gd name="T67" fmla="*/ 2182 h 2187"/>
                  <a:gd name="T68" fmla="*/ 767 w 2196"/>
                  <a:gd name="T69" fmla="*/ 2136 h 2187"/>
                  <a:gd name="T70" fmla="*/ 544 w 2196"/>
                  <a:gd name="T71" fmla="*/ 2037 h 2187"/>
                  <a:gd name="T72" fmla="*/ 351 w 2196"/>
                  <a:gd name="T73" fmla="*/ 1894 h 2187"/>
                  <a:gd name="T74" fmla="*/ 194 w 2196"/>
                  <a:gd name="T75" fmla="*/ 1713 h 2187"/>
                  <a:gd name="T76" fmla="*/ 78 w 2196"/>
                  <a:gd name="T77" fmla="*/ 1500 h 2187"/>
                  <a:gd name="T78" fmla="*/ 14 w 2196"/>
                  <a:gd name="T79" fmla="*/ 1263 h 2187"/>
                  <a:gd name="T80" fmla="*/ 4 w 2196"/>
                  <a:gd name="T81" fmla="*/ 1007 h 2187"/>
                  <a:gd name="T82" fmla="*/ 51 w 2196"/>
                  <a:gd name="T83" fmla="*/ 764 h 2187"/>
                  <a:gd name="T84" fmla="*/ 151 w 2196"/>
                  <a:gd name="T85" fmla="*/ 542 h 2187"/>
                  <a:gd name="T86" fmla="*/ 294 w 2196"/>
                  <a:gd name="T87" fmla="*/ 349 h 2187"/>
                  <a:gd name="T88" fmla="*/ 476 w 2196"/>
                  <a:gd name="T89" fmla="*/ 193 h 2187"/>
                  <a:gd name="T90" fmla="*/ 689 w 2196"/>
                  <a:gd name="T91" fmla="*/ 78 h 2187"/>
                  <a:gd name="T92" fmla="*/ 928 w 2196"/>
                  <a:gd name="T93" fmla="*/ 13 h 2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96" h="2187">
                    <a:moveTo>
                      <a:pt x="1101" y="600"/>
                    </a:moveTo>
                    <a:lnTo>
                      <a:pt x="1057" y="601"/>
                    </a:lnTo>
                    <a:lnTo>
                      <a:pt x="1017" y="608"/>
                    </a:lnTo>
                    <a:lnTo>
                      <a:pt x="980" y="620"/>
                    </a:lnTo>
                    <a:lnTo>
                      <a:pt x="945" y="637"/>
                    </a:lnTo>
                    <a:lnTo>
                      <a:pt x="912" y="658"/>
                    </a:lnTo>
                    <a:lnTo>
                      <a:pt x="883" y="684"/>
                    </a:lnTo>
                    <a:lnTo>
                      <a:pt x="857" y="714"/>
                    </a:lnTo>
                    <a:lnTo>
                      <a:pt x="835" y="746"/>
                    </a:lnTo>
                    <a:lnTo>
                      <a:pt x="818" y="781"/>
                    </a:lnTo>
                    <a:lnTo>
                      <a:pt x="804" y="820"/>
                    </a:lnTo>
                    <a:lnTo>
                      <a:pt x="797" y="859"/>
                    </a:lnTo>
                    <a:lnTo>
                      <a:pt x="796" y="900"/>
                    </a:lnTo>
                    <a:lnTo>
                      <a:pt x="799" y="941"/>
                    </a:lnTo>
                    <a:lnTo>
                      <a:pt x="809" y="978"/>
                    </a:lnTo>
                    <a:lnTo>
                      <a:pt x="822" y="1015"/>
                    </a:lnTo>
                    <a:lnTo>
                      <a:pt x="840" y="1048"/>
                    </a:lnTo>
                    <a:lnTo>
                      <a:pt x="862" y="1078"/>
                    </a:lnTo>
                    <a:lnTo>
                      <a:pt x="887" y="1106"/>
                    </a:lnTo>
                    <a:lnTo>
                      <a:pt x="916" y="1130"/>
                    </a:lnTo>
                    <a:lnTo>
                      <a:pt x="948" y="1150"/>
                    </a:lnTo>
                    <a:lnTo>
                      <a:pt x="948" y="1447"/>
                    </a:lnTo>
                    <a:lnTo>
                      <a:pt x="951" y="1476"/>
                    </a:lnTo>
                    <a:lnTo>
                      <a:pt x="959" y="1503"/>
                    </a:lnTo>
                    <a:lnTo>
                      <a:pt x="972" y="1528"/>
                    </a:lnTo>
                    <a:lnTo>
                      <a:pt x="990" y="1549"/>
                    </a:lnTo>
                    <a:lnTo>
                      <a:pt x="1012" y="1567"/>
                    </a:lnTo>
                    <a:lnTo>
                      <a:pt x="1036" y="1580"/>
                    </a:lnTo>
                    <a:lnTo>
                      <a:pt x="1063" y="1589"/>
                    </a:lnTo>
                    <a:lnTo>
                      <a:pt x="1092" y="1592"/>
                    </a:lnTo>
                    <a:lnTo>
                      <a:pt x="1121" y="1589"/>
                    </a:lnTo>
                    <a:lnTo>
                      <a:pt x="1149" y="1580"/>
                    </a:lnTo>
                    <a:lnTo>
                      <a:pt x="1174" y="1567"/>
                    </a:lnTo>
                    <a:lnTo>
                      <a:pt x="1195" y="1549"/>
                    </a:lnTo>
                    <a:lnTo>
                      <a:pt x="1213" y="1528"/>
                    </a:lnTo>
                    <a:lnTo>
                      <a:pt x="1226" y="1503"/>
                    </a:lnTo>
                    <a:lnTo>
                      <a:pt x="1234" y="1476"/>
                    </a:lnTo>
                    <a:lnTo>
                      <a:pt x="1238" y="1447"/>
                    </a:lnTo>
                    <a:lnTo>
                      <a:pt x="1238" y="1150"/>
                    </a:lnTo>
                    <a:lnTo>
                      <a:pt x="1270" y="1129"/>
                    </a:lnTo>
                    <a:lnTo>
                      <a:pt x="1299" y="1104"/>
                    </a:lnTo>
                    <a:lnTo>
                      <a:pt x="1324" y="1075"/>
                    </a:lnTo>
                    <a:lnTo>
                      <a:pt x="1346" y="1044"/>
                    </a:lnTo>
                    <a:lnTo>
                      <a:pt x="1364" y="1009"/>
                    </a:lnTo>
                    <a:lnTo>
                      <a:pt x="1377" y="973"/>
                    </a:lnTo>
                    <a:lnTo>
                      <a:pt x="1384" y="935"/>
                    </a:lnTo>
                    <a:lnTo>
                      <a:pt x="1387" y="895"/>
                    </a:lnTo>
                    <a:lnTo>
                      <a:pt x="1384" y="852"/>
                    </a:lnTo>
                    <a:lnTo>
                      <a:pt x="1375" y="811"/>
                    </a:lnTo>
                    <a:lnTo>
                      <a:pt x="1360" y="773"/>
                    </a:lnTo>
                    <a:lnTo>
                      <a:pt x="1341" y="737"/>
                    </a:lnTo>
                    <a:lnTo>
                      <a:pt x="1317" y="704"/>
                    </a:lnTo>
                    <a:lnTo>
                      <a:pt x="1289" y="676"/>
                    </a:lnTo>
                    <a:lnTo>
                      <a:pt x="1256" y="651"/>
                    </a:lnTo>
                    <a:lnTo>
                      <a:pt x="1221" y="630"/>
                    </a:lnTo>
                    <a:lnTo>
                      <a:pt x="1183" y="615"/>
                    </a:lnTo>
                    <a:lnTo>
                      <a:pt x="1142" y="604"/>
                    </a:lnTo>
                    <a:lnTo>
                      <a:pt x="1101" y="600"/>
                    </a:lnTo>
                    <a:close/>
                    <a:moveTo>
                      <a:pt x="1097" y="0"/>
                    </a:moveTo>
                    <a:lnTo>
                      <a:pt x="1184" y="3"/>
                    </a:lnTo>
                    <a:lnTo>
                      <a:pt x="1268" y="13"/>
                    </a:lnTo>
                    <a:lnTo>
                      <a:pt x="1350" y="29"/>
                    </a:lnTo>
                    <a:lnTo>
                      <a:pt x="1429" y="51"/>
                    </a:lnTo>
                    <a:lnTo>
                      <a:pt x="1506" y="78"/>
                    </a:lnTo>
                    <a:lnTo>
                      <a:pt x="1581" y="111"/>
                    </a:lnTo>
                    <a:lnTo>
                      <a:pt x="1652" y="149"/>
                    </a:lnTo>
                    <a:lnTo>
                      <a:pt x="1720" y="193"/>
                    </a:lnTo>
                    <a:lnTo>
                      <a:pt x="1785" y="241"/>
                    </a:lnTo>
                    <a:lnTo>
                      <a:pt x="1845" y="293"/>
                    </a:lnTo>
                    <a:lnTo>
                      <a:pt x="1902" y="349"/>
                    </a:lnTo>
                    <a:lnTo>
                      <a:pt x="1955" y="409"/>
                    </a:lnTo>
                    <a:lnTo>
                      <a:pt x="2002" y="474"/>
                    </a:lnTo>
                    <a:lnTo>
                      <a:pt x="2046" y="542"/>
                    </a:lnTo>
                    <a:lnTo>
                      <a:pt x="2084" y="612"/>
                    </a:lnTo>
                    <a:lnTo>
                      <a:pt x="2117" y="686"/>
                    </a:lnTo>
                    <a:lnTo>
                      <a:pt x="2145" y="764"/>
                    </a:lnTo>
                    <a:lnTo>
                      <a:pt x="2167" y="843"/>
                    </a:lnTo>
                    <a:lnTo>
                      <a:pt x="2182" y="924"/>
                    </a:lnTo>
                    <a:lnTo>
                      <a:pt x="2193" y="1007"/>
                    </a:lnTo>
                    <a:lnTo>
                      <a:pt x="2196" y="1093"/>
                    </a:lnTo>
                    <a:lnTo>
                      <a:pt x="2193" y="1178"/>
                    </a:lnTo>
                    <a:lnTo>
                      <a:pt x="2182" y="1263"/>
                    </a:lnTo>
                    <a:lnTo>
                      <a:pt x="2167" y="1344"/>
                    </a:lnTo>
                    <a:lnTo>
                      <a:pt x="2145" y="1423"/>
                    </a:lnTo>
                    <a:lnTo>
                      <a:pt x="2117" y="1500"/>
                    </a:lnTo>
                    <a:lnTo>
                      <a:pt x="2084" y="1574"/>
                    </a:lnTo>
                    <a:lnTo>
                      <a:pt x="2046" y="1645"/>
                    </a:lnTo>
                    <a:lnTo>
                      <a:pt x="2002" y="1713"/>
                    </a:lnTo>
                    <a:lnTo>
                      <a:pt x="1954" y="1776"/>
                    </a:lnTo>
                    <a:lnTo>
                      <a:pt x="1902" y="1838"/>
                    </a:lnTo>
                    <a:lnTo>
                      <a:pt x="1845" y="1894"/>
                    </a:lnTo>
                    <a:lnTo>
                      <a:pt x="1785" y="1946"/>
                    </a:lnTo>
                    <a:lnTo>
                      <a:pt x="1720" y="1994"/>
                    </a:lnTo>
                    <a:lnTo>
                      <a:pt x="1652" y="2037"/>
                    </a:lnTo>
                    <a:lnTo>
                      <a:pt x="1581" y="2075"/>
                    </a:lnTo>
                    <a:lnTo>
                      <a:pt x="1506" y="2109"/>
                    </a:lnTo>
                    <a:lnTo>
                      <a:pt x="1429" y="2136"/>
                    </a:lnTo>
                    <a:lnTo>
                      <a:pt x="1350" y="2157"/>
                    </a:lnTo>
                    <a:lnTo>
                      <a:pt x="1268" y="2173"/>
                    </a:lnTo>
                    <a:lnTo>
                      <a:pt x="1184" y="2182"/>
                    </a:lnTo>
                    <a:lnTo>
                      <a:pt x="1097" y="2187"/>
                    </a:lnTo>
                    <a:lnTo>
                      <a:pt x="1013" y="2182"/>
                    </a:lnTo>
                    <a:lnTo>
                      <a:pt x="928" y="2173"/>
                    </a:lnTo>
                    <a:lnTo>
                      <a:pt x="846" y="2157"/>
                    </a:lnTo>
                    <a:lnTo>
                      <a:pt x="767" y="2136"/>
                    </a:lnTo>
                    <a:lnTo>
                      <a:pt x="689" y="2109"/>
                    </a:lnTo>
                    <a:lnTo>
                      <a:pt x="615" y="2075"/>
                    </a:lnTo>
                    <a:lnTo>
                      <a:pt x="544" y="2037"/>
                    </a:lnTo>
                    <a:lnTo>
                      <a:pt x="476" y="1994"/>
                    </a:lnTo>
                    <a:lnTo>
                      <a:pt x="412" y="1946"/>
                    </a:lnTo>
                    <a:lnTo>
                      <a:pt x="351" y="1894"/>
                    </a:lnTo>
                    <a:lnTo>
                      <a:pt x="294" y="1838"/>
                    </a:lnTo>
                    <a:lnTo>
                      <a:pt x="242" y="1776"/>
                    </a:lnTo>
                    <a:lnTo>
                      <a:pt x="194" y="1713"/>
                    </a:lnTo>
                    <a:lnTo>
                      <a:pt x="151" y="1645"/>
                    </a:lnTo>
                    <a:lnTo>
                      <a:pt x="112" y="1574"/>
                    </a:lnTo>
                    <a:lnTo>
                      <a:pt x="78" y="1500"/>
                    </a:lnTo>
                    <a:lnTo>
                      <a:pt x="51" y="1423"/>
                    </a:lnTo>
                    <a:lnTo>
                      <a:pt x="29" y="1344"/>
                    </a:lnTo>
                    <a:lnTo>
                      <a:pt x="14" y="1263"/>
                    </a:lnTo>
                    <a:lnTo>
                      <a:pt x="4" y="1178"/>
                    </a:lnTo>
                    <a:lnTo>
                      <a:pt x="0" y="1093"/>
                    </a:lnTo>
                    <a:lnTo>
                      <a:pt x="4" y="1007"/>
                    </a:lnTo>
                    <a:lnTo>
                      <a:pt x="14" y="924"/>
                    </a:lnTo>
                    <a:lnTo>
                      <a:pt x="29" y="843"/>
                    </a:lnTo>
                    <a:lnTo>
                      <a:pt x="51" y="764"/>
                    </a:lnTo>
                    <a:lnTo>
                      <a:pt x="78" y="686"/>
                    </a:lnTo>
                    <a:lnTo>
                      <a:pt x="112" y="612"/>
                    </a:lnTo>
                    <a:lnTo>
                      <a:pt x="151" y="542"/>
                    </a:lnTo>
                    <a:lnTo>
                      <a:pt x="194" y="474"/>
                    </a:lnTo>
                    <a:lnTo>
                      <a:pt x="242" y="409"/>
                    </a:lnTo>
                    <a:lnTo>
                      <a:pt x="294" y="349"/>
                    </a:lnTo>
                    <a:lnTo>
                      <a:pt x="350" y="293"/>
                    </a:lnTo>
                    <a:lnTo>
                      <a:pt x="411" y="241"/>
                    </a:lnTo>
                    <a:lnTo>
                      <a:pt x="476" y="193"/>
                    </a:lnTo>
                    <a:lnTo>
                      <a:pt x="544" y="149"/>
                    </a:lnTo>
                    <a:lnTo>
                      <a:pt x="615" y="111"/>
                    </a:lnTo>
                    <a:lnTo>
                      <a:pt x="689" y="78"/>
                    </a:lnTo>
                    <a:lnTo>
                      <a:pt x="767" y="51"/>
                    </a:lnTo>
                    <a:lnTo>
                      <a:pt x="846" y="29"/>
                    </a:lnTo>
                    <a:lnTo>
                      <a:pt x="928" y="13"/>
                    </a:lnTo>
                    <a:lnTo>
                      <a:pt x="1013" y="3"/>
                    </a:lnTo>
                    <a:lnTo>
                      <a:pt x="10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7" name="Freeform 1484"/>
              <p:cNvSpPr>
                <a:spLocks/>
              </p:cNvSpPr>
              <p:nvPr/>
            </p:nvSpPr>
            <p:spPr bwMode="auto">
              <a:xfrm>
                <a:off x="10942638" y="6118225"/>
                <a:ext cx="141288" cy="123825"/>
              </a:xfrm>
              <a:custGeom>
                <a:avLst/>
                <a:gdLst>
                  <a:gd name="T0" fmla="*/ 881 w 1617"/>
                  <a:gd name="T1" fmla="*/ 3 h 1411"/>
                  <a:gd name="T2" fmla="*/ 1016 w 1617"/>
                  <a:gd name="T3" fmla="*/ 26 h 1411"/>
                  <a:gd name="T4" fmla="*/ 1143 w 1617"/>
                  <a:gd name="T5" fmla="*/ 70 h 1411"/>
                  <a:gd name="T6" fmla="*/ 1258 w 1617"/>
                  <a:gd name="T7" fmla="*/ 133 h 1411"/>
                  <a:gd name="T8" fmla="*/ 1362 w 1617"/>
                  <a:gd name="T9" fmla="*/ 215 h 1411"/>
                  <a:gd name="T10" fmla="*/ 1449 w 1617"/>
                  <a:gd name="T11" fmla="*/ 311 h 1411"/>
                  <a:gd name="T12" fmla="*/ 1522 w 1617"/>
                  <a:gd name="T13" fmla="*/ 420 h 1411"/>
                  <a:gd name="T14" fmla="*/ 1574 w 1617"/>
                  <a:gd name="T15" fmla="*/ 540 h 1411"/>
                  <a:gd name="T16" fmla="*/ 1607 w 1617"/>
                  <a:gd name="T17" fmla="*/ 671 h 1411"/>
                  <a:gd name="T18" fmla="*/ 1617 w 1617"/>
                  <a:gd name="T19" fmla="*/ 809 h 1411"/>
                  <a:gd name="T20" fmla="*/ 1556 w 1617"/>
                  <a:gd name="T21" fmla="*/ 1348 h 1411"/>
                  <a:gd name="T22" fmla="*/ 1424 w 1617"/>
                  <a:gd name="T23" fmla="*/ 1263 h 1411"/>
                  <a:gd name="T24" fmla="*/ 1282 w 1617"/>
                  <a:gd name="T25" fmla="*/ 1194 h 1411"/>
                  <a:gd name="T26" fmla="*/ 1207 w 1617"/>
                  <a:gd name="T27" fmla="*/ 809 h 1411"/>
                  <a:gd name="T28" fmla="*/ 1195 w 1617"/>
                  <a:gd name="T29" fmla="*/ 712 h 1411"/>
                  <a:gd name="T30" fmla="*/ 1161 w 1617"/>
                  <a:gd name="T31" fmla="*/ 623 h 1411"/>
                  <a:gd name="T32" fmla="*/ 1107 w 1617"/>
                  <a:gd name="T33" fmla="*/ 546 h 1411"/>
                  <a:gd name="T34" fmla="*/ 1037 w 1617"/>
                  <a:gd name="T35" fmla="*/ 483 h 1411"/>
                  <a:gd name="T36" fmla="*/ 953 w 1617"/>
                  <a:gd name="T37" fmla="*/ 439 h 1411"/>
                  <a:gd name="T38" fmla="*/ 859 w 1617"/>
                  <a:gd name="T39" fmla="*/ 415 h 1411"/>
                  <a:gd name="T40" fmla="*/ 759 w 1617"/>
                  <a:gd name="T41" fmla="*/ 415 h 1411"/>
                  <a:gd name="T42" fmla="*/ 666 w 1617"/>
                  <a:gd name="T43" fmla="*/ 438 h 1411"/>
                  <a:gd name="T44" fmla="*/ 582 w 1617"/>
                  <a:gd name="T45" fmla="*/ 482 h 1411"/>
                  <a:gd name="T46" fmla="*/ 512 w 1617"/>
                  <a:gd name="T47" fmla="*/ 544 h 1411"/>
                  <a:gd name="T48" fmla="*/ 458 w 1617"/>
                  <a:gd name="T49" fmla="*/ 621 h 1411"/>
                  <a:gd name="T50" fmla="*/ 422 w 1617"/>
                  <a:gd name="T51" fmla="*/ 711 h 1411"/>
                  <a:gd name="T52" fmla="*/ 411 w 1617"/>
                  <a:gd name="T53" fmla="*/ 809 h 1411"/>
                  <a:gd name="T54" fmla="*/ 335 w 1617"/>
                  <a:gd name="T55" fmla="*/ 1201 h 1411"/>
                  <a:gd name="T56" fmla="*/ 193 w 1617"/>
                  <a:gd name="T57" fmla="*/ 1272 h 1411"/>
                  <a:gd name="T58" fmla="*/ 61 w 1617"/>
                  <a:gd name="T59" fmla="*/ 1361 h 1411"/>
                  <a:gd name="T60" fmla="*/ 0 w 1617"/>
                  <a:gd name="T61" fmla="*/ 809 h 1411"/>
                  <a:gd name="T62" fmla="*/ 14 w 1617"/>
                  <a:gd name="T63" fmla="*/ 663 h 1411"/>
                  <a:gd name="T64" fmla="*/ 52 w 1617"/>
                  <a:gd name="T65" fmla="*/ 526 h 1411"/>
                  <a:gd name="T66" fmla="*/ 111 w 1617"/>
                  <a:gd name="T67" fmla="*/ 400 h 1411"/>
                  <a:gd name="T68" fmla="*/ 191 w 1617"/>
                  <a:gd name="T69" fmla="*/ 288 h 1411"/>
                  <a:gd name="T70" fmla="*/ 289 w 1617"/>
                  <a:gd name="T71" fmla="*/ 190 h 1411"/>
                  <a:gd name="T72" fmla="*/ 402 w 1617"/>
                  <a:gd name="T73" fmla="*/ 111 h 1411"/>
                  <a:gd name="T74" fmla="*/ 529 w 1617"/>
                  <a:gd name="T75" fmla="*/ 51 h 1411"/>
                  <a:gd name="T76" fmla="*/ 666 w 1617"/>
                  <a:gd name="T77" fmla="*/ 14 h 1411"/>
                  <a:gd name="T78" fmla="*/ 811 w 1617"/>
                  <a:gd name="T79" fmla="*/ 0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17" h="1411">
                    <a:moveTo>
                      <a:pt x="811" y="0"/>
                    </a:moveTo>
                    <a:lnTo>
                      <a:pt x="881" y="3"/>
                    </a:lnTo>
                    <a:lnTo>
                      <a:pt x="950" y="12"/>
                    </a:lnTo>
                    <a:lnTo>
                      <a:pt x="1016" y="26"/>
                    </a:lnTo>
                    <a:lnTo>
                      <a:pt x="1081" y="46"/>
                    </a:lnTo>
                    <a:lnTo>
                      <a:pt x="1143" y="70"/>
                    </a:lnTo>
                    <a:lnTo>
                      <a:pt x="1201" y="100"/>
                    </a:lnTo>
                    <a:lnTo>
                      <a:pt x="1258" y="133"/>
                    </a:lnTo>
                    <a:lnTo>
                      <a:pt x="1311" y="172"/>
                    </a:lnTo>
                    <a:lnTo>
                      <a:pt x="1362" y="215"/>
                    </a:lnTo>
                    <a:lnTo>
                      <a:pt x="1408" y="261"/>
                    </a:lnTo>
                    <a:lnTo>
                      <a:pt x="1449" y="311"/>
                    </a:lnTo>
                    <a:lnTo>
                      <a:pt x="1488" y="364"/>
                    </a:lnTo>
                    <a:lnTo>
                      <a:pt x="1522" y="420"/>
                    </a:lnTo>
                    <a:lnTo>
                      <a:pt x="1550" y="478"/>
                    </a:lnTo>
                    <a:lnTo>
                      <a:pt x="1574" y="540"/>
                    </a:lnTo>
                    <a:lnTo>
                      <a:pt x="1594" y="604"/>
                    </a:lnTo>
                    <a:lnTo>
                      <a:pt x="1607" y="671"/>
                    </a:lnTo>
                    <a:lnTo>
                      <a:pt x="1615" y="739"/>
                    </a:lnTo>
                    <a:lnTo>
                      <a:pt x="1617" y="809"/>
                    </a:lnTo>
                    <a:lnTo>
                      <a:pt x="1617" y="1397"/>
                    </a:lnTo>
                    <a:lnTo>
                      <a:pt x="1556" y="1348"/>
                    </a:lnTo>
                    <a:lnTo>
                      <a:pt x="1491" y="1303"/>
                    </a:lnTo>
                    <a:lnTo>
                      <a:pt x="1424" y="1263"/>
                    </a:lnTo>
                    <a:lnTo>
                      <a:pt x="1354" y="1226"/>
                    </a:lnTo>
                    <a:lnTo>
                      <a:pt x="1282" y="1194"/>
                    </a:lnTo>
                    <a:lnTo>
                      <a:pt x="1207" y="1167"/>
                    </a:lnTo>
                    <a:lnTo>
                      <a:pt x="1207" y="809"/>
                    </a:lnTo>
                    <a:lnTo>
                      <a:pt x="1205" y="760"/>
                    </a:lnTo>
                    <a:lnTo>
                      <a:pt x="1195" y="712"/>
                    </a:lnTo>
                    <a:lnTo>
                      <a:pt x="1181" y="666"/>
                    </a:lnTo>
                    <a:lnTo>
                      <a:pt x="1161" y="623"/>
                    </a:lnTo>
                    <a:lnTo>
                      <a:pt x="1137" y="582"/>
                    </a:lnTo>
                    <a:lnTo>
                      <a:pt x="1107" y="546"/>
                    </a:lnTo>
                    <a:lnTo>
                      <a:pt x="1074" y="513"/>
                    </a:lnTo>
                    <a:lnTo>
                      <a:pt x="1037" y="483"/>
                    </a:lnTo>
                    <a:lnTo>
                      <a:pt x="996" y="458"/>
                    </a:lnTo>
                    <a:lnTo>
                      <a:pt x="953" y="439"/>
                    </a:lnTo>
                    <a:lnTo>
                      <a:pt x="907" y="424"/>
                    </a:lnTo>
                    <a:lnTo>
                      <a:pt x="859" y="415"/>
                    </a:lnTo>
                    <a:lnTo>
                      <a:pt x="809" y="412"/>
                    </a:lnTo>
                    <a:lnTo>
                      <a:pt x="759" y="415"/>
                    </a:lnTo>
                    <a:lnTo>
                      <a:pt x="712" y="424"/>
                    </a:lnTo>
                    <a:lnTo>
                      <a:pt x="666" y="438"/>
                    </a:lnTo>
                    <a:lnTo>
                      <a:pt x="622" y="457"/>
                    </a:lnTo>
                    <a:lnTo>
                      <a:pt x="582" y="482"/>
                    </a:lnTo>
                    <a:lnTo>
                      <a:pt x="544" y="512"/>
                    </a:lnTo>
                    <a:lnTo>
                      <a:pt x="512" y="544"/>
                    </a:lnTo>
                    <a:lnTo>
                      <a:pt x="483" y="581"/>
                    </a:lnTo>
                    <a:lnTo>
                      <a:pt x="458" y="621"/>
                    </a:lnTo>
                    <a:lnTo>
                      <a:pt x="438" y="665"/>
                    </a:lnTo>
                    <a:lnTo>
                      <a:pt x="422" y="711"/>
                    </a:lnTo>
                    <a:lnTo>
                      <a:pt x="414" y="759"/>
                    </a:lnTo>
                    <a:lnTo>
                      <a:pt x="411" y="809"/>
                    </a:lnTo>
                    <a:lnTo>
                      <a:pt x="411" y="1172"/>
                    </a:lnTo>
                    <a:lnTo>
                      <a:pt x="335" y="1201"/>
                    </a:lnTo>
                    <a:lnTo>
                      <a:pt x="263" y="1235"/>
                    </a:lnTo>
                    <a:lnTo>
                      <a:pt x="193" y="1272"/>
                    </a:lnTo>
                    <a:lnTo>
                      <a:pt x="126" y="1315"/>
                    </a:lnTo>
                    <a:lnTo>
                      <a:pt x="61" y="1361"/>
                    </a:lnTo>
                    <a:lnTo>
                      <a:pt x="0" y="1411"/>
                    </a:lnTo>
                    <a:lnTo>
                      <a:pt x="0" y="809"/>
                    </a:lnTo>
                    <a:lnTo>
                      <a:pt x="4" y="735"/>
                    </a:lnTo>
                    <a:lnTo>
                      <a:pt x="14" y="663"/>
                    </a:lnTo>
                    <a:lnTo>
                      <a:pt x="30" y="594"/>
                    </a:lnTo>
                    <a:lnTo>
                      <a:pt x="52" y="526"/>
                    </a:lnTo>
                    <a:lnTo>
                      <a:pt x="79" y="462"/>
                    </a:lnTo>
                    <a:lnTo>
                      <a:pt x="111" y="400"/>
                    </a:lnTo>
                    <a:lnTo>
                      <a:pt x="149" y="342"/>
                    </a:lnTo>
                    <a:lnTo>
                      <a:pt x="191" y="288"/>
                    </a:lnTo>
                    <a:lnTo>
                      <a:pt x="238" y="237"/>
                    </a:lnTo>
                    <a:lnTo>
                      <a:pt x="289" y="190"/>
                    </a:lnTo>
                    <a:lnTo>
                      <a:pt x="344" y="148"/>
                    </a:lnTo>
                    <a:lnTo>
                      <a:pt x="402" y="111"/>
                    </a:lnTo>
                    <a:lnTo>
                      <a:pt x="464" y="78"/>
                    </a:lnTo>
                    <a:lnTo>
                      <a:pt x="529" y="51"/>
                    </a:lnTo>
                    <a:lnTo>
                      <a:pt x="596" y="29"/>
                    </a:lnTo>
                    <a:lnTo>
                      <a:pt x="666" y="14"/>
                    </a:lnTo>
                    <a:lnTo>
                      <a:pt x="738" y="3"/>
                    </a:lnTo>
                    <a:lnTo>
                      <a:pt x="8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78" name="Group 177"/>
            <p:cNvGrpSpPr/>
            <p:nvPr/>
          </p:nvGrpSpPr>
          <p:grpSpPr>
            <a:xfrm>
              <a:off x="10231441" y="6117431"/>
              <a:ext cx="212725" cy="303213"/>
              <a:chOff x="10231438" y="6118225"/>
              <a:chExt cx="212725" cy="303213"/>
            </a:xfrm>
            <a:solidFill>
              <a:schemeClr val="tx1">
                <a:lumMod val="65000"/>
                <a:lumOff val="35000"/>
              </a:schemeClr>
            </a:solidFill>
          </p:grpSpPr>
          <p:sp>
            <p:nvSpPr>
              <p:cNvPr id="179" name="Freeform 1489"/>
              <p:cNvSpPr>
                <a:spLocks/>
              </p:cNvSpPr>
              <p:nvPr/>
            </p:nvSpPr>
            <p:spPr bwMode="auto">
              <a:xfrm>
                <a:off x="10280651" y="6118225"/>
                <a:ext cx="112713" cy="58738"/>
              </a:xfrm>
              <a:custGeom>
                <a:avLst/>
                <a:gdLst>
                  <a:gd name="T0" fmla="*/ 1056 w 1290"/>
                  <a:gd name="T1" fmla="*/ 0 h 667"/>
                  <a:gd name="T2" fmla="*/ 1091 w 1290"/>
                  <a:gd name="T3" fmla="*/ 1 h 667"/>
                  <a:gd name="T4" fmla="*/ 1126 w 1290"/>
                  <a:gd name="T5" fmla="*/ 8 h 667"/>
                  <a:gd name="T6" fmla="*/ 1159 w 1290"/>
                  <a:gd name="T7" fmla="*/ 20 h 667"/>
                  <a:gd name="T8" fmla="*/ 1189 w 1290"/>
                  <a:gd name="T9" fmla="*/ 37 h 667"/>
                  <a:gd name="T10" fmla="*/ 1217 w 1290"/>
                  <a:gd name="T11" fmla="*/ 57 h 667"/>
                  <a:gd name="T12" fmla="*/ 1240 w 1290"/>
                  <a:gd name="T13" fmla="*/ 81 h 667"/>
                  <a:gd name="T14" fmla="*/ 1259 w 1290"/>
                  <a:gd name="T15" fmla="*/ 109 h 667"/>
                  <a:gd name="T16" fmla="*/ 1275 w 1290"/>
                  <a:gd name="T17" fmla="*/ 140 h 667"/>
                  <a:gd name="T18" fmla="*/ 1285 w 1290"/>
                  <a:gd name="T19" fmla="*/ 173 h 667"/>
                  <a:gd name="T20" fmla="*/ 1290 w 1290"/>
                  <a:gd name="T21" fmla="*/ 208 h 667"/>
                  <a:gd name="T22" fmla="*/ 1288 w 1290"/>
                  <a:gd name="T23" fmla="*/ 246 h 667"/>
                  <a:gd name="T24" fmla="*/ 1287 w 1290"/>
                  <a:gd name="T25" fmla="*/ 251 h 667"/>
                  <a:gd name="T26" fmla="*/ 1286 w 1290"/>
                  <a:gd name="T27" fmla="*/ 263 h 667"/>
                  <a:gd name="T28" fmla="*/ 1284 w 1290"/>
                  <a:gd name="T29" fmla="*/ 278 h 667"/>
                  <a:gd name="T30" fmla="*/ 1279 w 1290"/>
                  <a:gd name="T31" fmla="*/ 299 h 667"/>
                  <a:gd name="T32" fmla="*/ 1273 w 1290"/>
                  <a:gd name="T33" fmla="*/ 325 h 667"/>
                  <a:gd name="T34" fmla="*/ 1265 w 1290"/>
                  <a:gd name="T35" fmla="*/ 355 h 667"/>
                  <a:gd name="T36" fmla="*/ 1253 w 1290"/>
                  <a:gd name="T37" fmla="*/ 390 h 667"/>
                  <a:gd name="T38" fmla="*/ 1239 w 1290"/>
                  <a:gd name="T39" fmla="*/ 428 h 667"/>
                  <a:gd name="T40" fmla="*/ 1220 w 1290"/>
                  <a:gd name="T41" fmla="*/ 470 h 667"/>
                  <a:gd name="T42" fmla="*/ 1197 w 1290"/>
                  <a:gd name="T43" fmla="*/ 515 h 667"/>
                  <a:gd name="T44" fmla="*/ 1169 w 1290"/>
                  <a:gd name="T45" fmla="*/ 563 h 667"/>
                  <a:gd name="T46" fmla="*/ 1136 w 1290"/>
                  <a:gd name="T47" fmla="*/ 614 h 667"/>
                  <a:gd name="T48" fmla="*/ 1097 w 1290"/>
                  <a:gd name="T49" fmla="*/ 667 h 667"/>
                  <a:gd name="T50" fmla="*/ 190 w 1290"/>
                  <a:gd name="T51" fmla="*/ 667 h 667"/>
                  <a:gd name="T52" fmla="*/ 158 w 1290"/>
                  <a:gd name="T53" fmla="*/ 627 h 667"/>
                  <a:gd name="T54" fmla="*/ 130 w 1290"/>
                  <a:gd name="T55" fmla="*/ 588 h 667"/>
                  <a:gd name="T56" fmla="*/ 105 w 1290"/>
                  <a:gd name="T57" fmla="*/ 547 h 667"/>
                  <a:gd name="T58" fmla="*/ 83 w 1290"/>
                  <a:gd name="T59" fmla="*/ 507 h 667"/>
                  <a:gd name="T60" fmla="*/ 65 w 1290"/>
                  <a:gd name="T61" fmla="*/ 468 h 667"/>
                  <a:gd name="T62" fmla="*/ 50 w 1290"/>
                  <a:gd name="T63" fmla="*/ 430 h 667"/>
                  <a:gd name="T64" fmla="*/ 37 w 1290"/>
                  <a:gd name="T65" fmla="*/ 394 h 667"/>
                  <a:gd name="T66" fmla="*/ 27 w 1290"/>
                  <a:gd name="T67" fmla="*/ 361 h 667"/>
                  <a:gd name="T68" fmla="*/ 18 w 1290"/>
                  <a:gd name="T69" fmla="*/ 330 h 667"/>
                  <a:gd name="T70" fmla="*/ 11 w 1290"/>
                  <a:gd name="T71" fmla="*/ 304 h 667"/>
                  <a:gd name="T72" fmla="*/ 7 w 1290"/>
                  <a:gd name="T73" fmla="*/ 281 h 667"/>
                  <a:gd name="T74" fmla="*/ 4 w 1290"/>
                  <a:gd name="T75" fmla="*/ 264 h 667"/>
                  <a:gd name="T76" fmla="*/ 2 w 1290"/>
                  <a:gd name="T77" fmla="*/ 252 h 667"/>
                  <a:gd name="T78" fmla="*/ 1 w 1290"/>
                  <a:gd name="T79" fmla="*/ 246 h 667"/>
                  <a:gd name="T80" fmla="*/ 0 w 1290"/>
                  <a:gd name="T81" fmla="*/ 209 h 667"/>
                  <a:gd name="T82" fmla="*/ 4 w 1290"/>
                  <a:gd name="T83" fmla="*/ 174 h 667"/>
                  <a:gd name="T84" fmla="*/ 14 w 1290"/>
                  <a:gd name="T85" fmla="*/ 142 h 667"/>
                  <a:gd name="T86" fmla="*/ 30 w 1290"/>
                  <a:gd name="T87" fmla="*/ 110 h 667"/>
                  <a:gd name="T88" fmla="*/ 50 w 1290"/>
                  <a:gd name="T89" fmla="*/ 83 h 667"/>
                  <a:gd name="T90" fmla="*/ 74 w 1290"/>
                  <a:gd name="T91" fmla="*/ 58 h 667"/>
                  <a:gd name="T92" fmla="*/ 101 w 1290"/>
                  <a:gd name="T93" fmla="*/ 38 h 667"/>
                  <a:gd name="T94" fmla="*/ 132 w 1290"/>
                  <a:gd name="T95" fmla="*/ 22 h 667"/>
                  <a:gd name="T96" fmla="*/ 165 w 1290"/>
                  <a:gd name="T97" fmla="*/ 9 h 667"/>
                  <a:gd name="T98" fmla="*/ 200 w 1290"/>
                  <a:gd name="T99" fmla="*/ 3 h 667"/>
                  <a:gd name="T100" fmla="*/ 236 w 1290"/>
                  <a:gd name="T101" fmla="*/ 2 h 667"/>
                  <a:gd name="T102" fmla="*/ 273 w 1290"/>
                  <a:gd name="T103" fmla="*/ 7 h 667"/>
                  <a:gd name="T104" fmla="*/ 342 w 1290"/>
                  <a:gd name="T105" fmla="*/ 21 h 667"/>
                  <a:gd name="T106" fmla="*/ 415 w 1290"/>
                  <a:gd name="T107" fmla="*/ 31 h 667"/>
                  <a:gd name="T108" fmla="*/ 490 w 1290"/>
                  <a:gd name="T109" fmla="*/ 39 h 667"/>
                  <a:gd name="T110" fmla="*/ 567 w 1290"/>
                  <a:gd name="T111" fmla="*/ 44 h 667"/>
                  <a:gd name="T112" fmla="*/ 645 w 1290"/>
                  <a:gd name="T113" fmla="*/ 45 h 667"/>
                  <a:gd name="T114" fmla="*/ 725 w 1290"/>
                  <a:gd name="T115" fmla="*/ 44 h 667"/>
                  <a:gd name="T116" fmla="*/ 802 w 1290"/>
                  <a:gd name="T117" fmla="*/ 39 h 667"/>
                  <a:gd name="T118" fmla="*/ 876 w 1290"/>
                  <a:gd name="T119" fmla="*/ 30 h 667"/>
                  <a:gd name="T120" fmla="*/ 948 w 1290"/>
                  <a:gd name="T121" fmla="*/ 19 h 667"/>
                  <a:gd name="T122" fmla="*/ 1018 w 1290"/>
                  <a:gd name="T123" fmla="*/ 4 h 667"/>
                  <a:gd name="T124" fmla="*/ 1056 w 1290"/>
                  <a:gd name="T125" fmla="*/ 0 h 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90" h="667">
                    <a:moveTo>
                      <a:pt x="1056" y="0"/>
                    </a:moveTo>
                    <a:lnTo>
                      <a:pt x="1091" y="1"/>
                    </a:lnTo>
                    <a:lnTo>
                      <a:pt x="1126" y="8"/>
                    </a:lnTo>
                    <a:lnTo>
                      <a:pt x="1159" y="20"/>
                    </a:lnTo>
                    <a:lnTo>
                      <a:pt x="1189" y="37"/>
                    </a:lnTo>
                    <a:lnTo>
                      <a:pt x="1217" y="57"/>
                    </a:lnTo>
                    <a:lnTo>
                      <a:pt x="1240" y="81"/>
                    </a:lnTo>
                    <a:lnTo>
                      <a:pt x="1259" y="109"/>
                    </a:lnTo>
                    <a:lnTo>
                      <a:pt x="1275" y="140"/>
                    </a:lnTo>
                    <a:lnTo>
                      <a:pt x="1285" y="173"/>
                    </a:lnTo>
                    <a:lnTo>
                      <a:pt x="1290" y="208"/>
                    </a:lnTo>
                    <a:lnTo>
                      <a:pt x="1288" y="246"/>
                    </a:lnTo>
                    <a:lnTo>
                      <a:pt x="1287" y="251"/>
                    </a:lnTo>
                    <a:lnTo>
                      <a:pt x="1286" y="263"/>
                    </a:lnTo>
                    <a:lnTo>
                      <a:pt x="1284" y="278"/>
                    </a:lnTo>
                    <a:lnTo>
                      <a:pt x="1279" y="299"/>
                    </a:lnTo>
                    <a:lnTo>
                      <a:pt x="1273" y="325"/>
                    </a:lnTo>
                    <a:lnTo>
                      <a:pt x="1265" y="355"/>
                    </a:lnTo>
                    <a:lnTo>
                      <a:pt x="1253" y="390"/>
                    </a:lnTo>
                    <a:lnTo>
                      <a:pt x="1239" y="428"/>
                    </a:lnTo>
                    <a:lnTo>
                      <a:pt x="1220" y="470"/>
                    </a:lnTo>
                    <a:lnTo>
                      <a:pt x="1197" y="515"/>
                    </a:lnTo>
                    <a:lnTo>
                      <a:pt x="1169" y="563"/>
                    </a:lnTo>
                    <a:lnTo>
                      <a:pt x="1136" y="614"/>
                    </a:lnTo>
                    <a:lnTo>
                      <a:pt x="1097" y="667"/>
                    </a:lnTo>
                    <a:lnTo>
                      <a:pt x="190" y="667"/>
                    </a:lnTo>
                    <a:lnTo>
                      <a:pt x="158" y="627"/>
                    </a:lnTo>
                    <a:lnTo>
                      <a:pt x="130" y="588"/>
                    </a:lnTo>
                    <a:lnTo>
                      <a:pt x="105" y="547"/>
                    </a:lnTo>
                    <a:lnTo>
                      <a:pt x="83" y="507"/>
                    </a:lnTo>
                    <a:lnTo>
                      <a:pt x="65" y="468"/>
                    </a:lnTo>
                    <a:lnTo>
                      <a:pt x="50" y="430"/>
                    </a:lnTo>
                    <a:lnTo>
                      <a:pt x="37" y="394"/>
                    </a:lnTo>
                    <a:lnTo>
                      <a:pt x="27" y="361"/>
                    </a:lnTo>
                    <a:lnTo>
                      <a:pt x="18" y="330"/>
                    </a:lnTo>
                    <a:lnTo>
                      <a:pt x="11" y="304"/>
                    </a:lnTo>
                    <a:lnTo>
                      <a:pt x="7" y="281"/>
                    </a:lnTo>
                    <a:lnTo>
                      <a:pt x="4" y="264"/>
                    </a:lnTo>
                    <a:lnTo>
                      <a:pt x="2" y="252"/>
                    </a:lnTo>
                    <a:lnTo>
                      <a:pt x="1" y="246"/>
                    </a:lnTo>
                    <a:lnTo>
                      <a:pt x="0" y="209"/>
                    </a:lnTo>
                    <a:lnTo>
                      <a:pt x="4" y="174"/>
                    </a:lnTo>
                    <a:lnTo>
                      <a:pt x="14" y="142"/>
                    </a:lnTo>
                    <a:lnTo>
                      <a:pt x="30" y="110"/>
                    </a:lnTo>
                    <a:lnTo>
                      <a:pt x="50" y="83"/>
                    </a:lnTo>
                    <a:lnTo>
                      <a:pt x="74" y="58"/>
                    </a:lnTo>
                    <a:lnTo>
                      <a:pt x="101" y="38"/>
                    </a:lnTo>
                    <a:lnTo>
                      <a:pt x="132" y="22"/>
                    </a:lnTo>
                    <a:lnTo>
                      <a:pt x="165" y="9"/>
                    </a:lnTo>
                    <a:lnTo>
                      <a:pt x="200" y="3"/>
                    </a:lnTo>
                    <a:lnTo>
                      <a:pt x="236" y="2"/>
                    </a:lnTo>
                    <a:lnTo>
                      <a:pt x="273" y="7"/>
                    </a:lnTo>
                    <a:lnTo>
                      <a:pt x="342" y="21"/>
                    </a:lnTo>
                    <a:lnTo>
                      <a:pt x="415" y="31"/>
                    </a:lnTo>
                    <a:lnTo>
                      <a:pt x="490" y="39"/>
                    </a:lnTo>
                    <a:lnTo>
                      <a:pt x="567" y="44"/>
                    </a:lnTo>
                    <a:lnTo>
                      <a:pt x="645" y="45"/>
                    </a:lnTo>
                    <a:lnTo>
                      <a:pt x="725" y="44"/>
                    </a:lnTo>
                    <a:lnTo>
                      <a:pt x="802" y="39"/>
                    </a:lnTo>
                    <a:lnTo>
                      <a:pt x="876" y="30"/>
                    </a:lnTo>
                    <a:lnTo>
                      <a:pt x="948" y="19"/>
                    </a:lnTo>
                    <a:lnTo>
                      <a:pt x="1018" y="4"/>
                    </a:lnTo>
                    <a:lnTo>
                      <a:pt x="10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0" name="Freeform 1490"/>
              <p:cNvSpPr>
                <a:spLocks noEditPoints="1"/>
              </p:cNvSpPr>
              <p:nvPr/>
            </p:nvSpPr>
            <p:spPr bwMode="auto">
              <a:xfrm>
                <a:off x="10231438" y="6189663"/>
                <a:ext cx="212725" cy="231775"/>
              </a:xfrm>
              <a:custGeom>
                <a:avLst/>
                <a:gdLst>
                  <a:gd name="T0" fmla="*/ 1121 w 2408"/>
                  <a:gd name="T1" fmla="*/ 546 h 2614"/>
                  <a:gd name="T2" fmla="*/ 1053 w 2408"/>
                  <a:gd name="T3" fmla="*/ 702 h 2614"/>
                  <a:gd name="T4" fmla="*/ 882 w 2408"/>
                  <a:gd name="T5" fmla="*/ 857 h 2614"/>
                  <a:gd name="T6" fmla="*/ 835 w 2408"/>
                  <a:gd name="T7" fmla="*/ 1088 h 2614"/>
                  <a:gd name="T8" fmla="*/ 927 w 2408"/>
                  <a:gd name="T9" fmla="*/ 1288 h 2614"/>
                  <a:gd name="T10" fmla="*/ 1112 w 2408"/>
                  <a:gd name="T11" fmla="*/ 1402 h 2614"/>
                  <a:gd name="T12" fmla="*/ 1293 w 2408"/>
                  <a:gd name="T13" fmla="*/ 1441 h 2614"/>
                  <a:gd name="T14" fmla="*/ 1364 w 2408"/>
                  <a:gd name="T15" fmla="*/ 1572 h 2614"/>
                  <a:gd name="T16" fmla="*/ 1293 w 2408"/>
                  <a:gd name="T17" fmla="*/ 1703 h 2614"/>
                  <a:gd name="T18" fmla="*/ 1153 w 2408"/>
                  <a:gd name="T19" fmla="*/ 1722 h 2614"/>
                  <a:gd name="T20" fmla="*/ 1053 w 2408"/>
                  <a:gd name="T21" fmla="*/ 1655 h 2614"/>
                  <a:gd name="T22" fmla="*/ 955 w 2408"/>
                  <a:gd name="T23" fmla="*/ 1662 h 2614"/>
                  <a:gd name="T24" fmla="*/ 904 w 2408"/>
                  <a:gd name="T25" fmla="*/ 1750 h 2614"/>
                  <a:gd name="T26" fmla="*/ 961 w 2408"/>
                  <a:gd name="T27" fmla="*/ 1853 h 2614"/>
                  <a:gd name="T28" fmla="*/ 1097 w 2408"/>
                  <a:gd name="T29" fmla="*/ 2001 h 2614"/>
                  <a:gd name="T30" fmla="*/ 1157 w 2408"/>
                  <a:gd name="T31" fmla="*/ 2097 h 2614"/>
                  <a:gd name="T32" fmla="*/ 1270 w 2408"/>
                  <a:gd name="T33" fmla="*/ 2084 h 2614"/>
                  <a:gd name="T34" fmla="*/ 1311 w 2408"/>
                  <a:gd name="T35" fmla="*/ 1927 h 2614"/>
                  <a:gd name="T36" fmla="*/ 1501 w 2408"/>
                  <a:gd name="T37" fmla="*/ 1796 h 2614"/>
                  <a:gd name="T38" fmla="*/ 1577 w 2408"/>
                  <a:gd name="T39" fmla="*/ 1572 h 2614"/>
                  <a:gd name="T40" fmla="*/ 1510 w 2408"/>
                  <a:gd name="T41" fmla="*/ 1359 h 2614"/>
                  <a:gd name="T42" fmla="*/ 1339 w 2408"/>
                  <a:gd name="T43" fmla="*/ 1225 h 2614"/>
                  <a:gd name="T44" fmla="*/ 1143 w 2408"/>
                  <a:gd name="T45" fmla="*/ 1187 h 2614"/>
                  <a:gd name="T46" fmla="*/ 1049 w 2408"/>
                  <a:gd name="T47" fmla="*/ 1074 h 2614"/>
                  <a:gd name="T48" fmla="*/ 1092 w 2408"/>
                  <a:gd name="T49" fmla="*/ 929 h 2614"/>
                  <a:gd name="T50" fmla="*/ 1231 w 2408"/>
                  <a:gd name="T51" fmla="*/ 884 h 2614"/>
                  <a:gd name="T52" fmla="*/ 1340 w 2408"/>
                  <a:gd name="T53" fmla="*/ 949 h 2614"/>
                  <a:gd name="T54" fmla="*/ 1452 w 2408"/>
                  <a:gd name="T55" fmla="*/ 952 h 2614"/>
                  <a:gd name="T56" fmla="*/ 1505 w 2408"/>
                  <a:gd name="T57" fmla="*/ 851 h 2614"/>
                  <a:gd name="T58" fmla="*/ 1416 w 2408"/>
                  <a:gd name="T59" fmla="*/ 735 h 2614"/>
                  <a:gd name="T60" fmla="*/ 1309 w 2408"/>
                  <a:gd name="T61" fmla="*/ 587 h 2614"/>
                  <a:gd name="T62" fmla="*/ 1229 w 2408"/>
                  <a:gd name="T63" fmla="*/ 508 h 2614"/>
                  <a:gd name="T64" fmla="*/ 1822 w 2408"/>
                  <a:gd name="T65" fmla="*/ 112 h 2614"/>
                  <a:gd name="T66" fmla="*/ 2098 w 2408"/>
                  <a:gd name="T67" fmla="*/ 475 h 2614"/>
                  <a:gd name="T68" fmla="*/ 2295 w 2408"/>
                  <a:gd name="T69" fmla="*/ 916 h 2614"/>
                  <a:gd name="T70" fmla="*/ 2397 w 2408"/>
                  <a:gd name="T71" fmla="*/ 1381 h 2614"/>
                  <a:gd name="T72" fmla="*/ 2389 w 2408"/>
                  <a:gd name="T73" fmla="*/ 1794 h 2614"/>
                  <a:gd name="T74" fmla="*/ 2285 w 2408"/>
                  <a:gd name="T75" fmla="*/ 2108 h 2614"/>
                  <a:gd name="T76" fmla="*/ 2101 w 2408"/>
                  <a:gd name="T77" fmla="*/ 2340 h 2614"/>
                  <a:gd name="T78" fmla="*/ 1849 w 2408"/>
                  <a:gd name="T79" fmla="*/ 2497 h 2614"/>
                  <a:gd name="T80" fmla="*/ 1546 w 2408"/>
                  <a:gd name="T81" fmla="*/ 2586 h 2614"/>
                  <a:gd name="T82" fmla="*/ 1203 w 2408"/>
                  <a:gd name="T83" fmla="*/ 2614 h 2614"/>
                  <a:gd name="T84" fmla="*/ 862 w 2408"/>
                  <a:gd name="T85" fmla="*/ 2586 h 2614"/>
                  <a:gd name="T86" fmla="*/ 559 w 2408"/>
                  <a:gd name="T87" fmla="*/ 2497 h 2614"/>
                  <a:gd name="T88" fmla="*/ 307 w 2408"/>
                  <a:gd name="T89" fmla="*/ 2342 h 2614"/>
                  <a:gd name="T90" fmla="*/ 123 w 2408"/>
                  <a:gd name="T91" fmla="*/ 2109 h 2614"/>
                  <a:gd name="T92" fmla="*/ 19 w 2408"/>
                  <a:gd name="T93" fmla="*/ 1795 h 2614"/>
                  <a:gd name="T94" fmla="*/ 10 w 2408"/>
                  <a:gd name="T95" fmla="*/ 1381 h 2614"/>
                  <a:gd name="T96" fmla="*/ 111 w 2408"/>
                  <a:gd name="T97" fmla="*/ 916 h 2614"/>
                  <a:gd name="T98" fmla="*/ 307 w 2408"/>
                  <a:gd name="T99" fmla="*/ 475 h 2614"/>
                  <a:gd name="T100" fmla="*/ 581 w 2408"/>
                  <a:gd name="T101" fmla="*/ 112 h 2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08" h="2614">
                    <a:moveTo>
                      <a:pt x="1204" y="505"/>
                    </a:moveTo>
                    <a:lnTo>
                      <a:pt x="1180" y="508"/>
                    </a:lnTo>
                    <a:lnTo>
                      <a:pt x="1157" y="516"/>
                    </a:lnTo>
                    <a:lnTo>
                      <a:pt x="1138" y="529"/>
                    </a:lnTo>
                    <a:lnTo>
                      <a:pt x="1121" y="546"/>
                    </a:lnTo>
                    <a:lnTo>
                      <a:pt x="1108" y="564"/>
                    </a:lnTo>
                    <a:lnTo>
                      <a:pt x="1101" y="587"/>
                    </a:lnTo>
                    <a:lnTo>
                      <a:pt x="1098" y="611"/>
                    </a:lnTo>
                    <a:lnTo>
                      <a:pt x="1098" y="685"/>
                    </a:lnTo>
                    <a:lnTo>
                      <a:pt x="1053" y="702"/>
                    </a:lnTo>
                    <a:lnTo>
                      <a:pt x="1011" y="724"/>
                    </a:lnTo>
                    <a:lnTo>
                      <a:pt x="972" y="751"/>
                    </a:lnTo>
                    <a:lnTo>
                      <a:pt x="938" y="782"/>
                    </a:lnTo>
                    <a:lnTo>
                      <a:pt x="908" y="818"/>
                    </a:lnTo>
                    <a:lnTo>
                      <a:pt x="882" y="857"/>
                    </a:lnTo>
                    <a:lnTo>
                      <a:pt x="861" y="899"/>
                    </a:lnTo>
                    <a:lnTo>
                      <a:pt x="845" y="945"/>
                    </a:lnTo>
                    <a:lnTo>
                      <a:pt x="836" y="992"/>
                    </a:lnTo>
                    <a:lnTo>
                      <a:pt x="831" y="1042"/>
                    </a:lnTo>
                    <a:lnTo>
                      <a:pt x="835" y="1088"/>
                    </a:lnTo>
                    <a:lnTo>
                      <a:pt x="843" y="1133"/>
                    </a:lnTo>
                    <a:lnTo>
                      <a:pt x="857" y="1176"/>
                    </a:lnTo>
                    <a:lnTo>
                      <a:pt x="875" y="1216"/>
                    </a:lnTo>
                    <a:lnTo>
                      <a:pt x="898" y="1254"/>
                    </a:lnTo>
                    <a:lnTo>
                      <a:pt x="927" y="1288"/>
                    </a:lnTo>
                    <a:lnTo>
                      <a:pt x="957" y="1319"/>
                    </a:lnTo>
                    <a:lnTo>
                      <a:pt x="991" y="1347"/>
                    </a:lnTo>
                    <a:lnTo>
                      <a:pt x="1030" y="1370"/>
                    </a:lnTo>
                    <a:lnTo>
                      <a:pt x="1070" y="1387"/>
                    </a:lnTo>
                    <a:lnTo>
                      <a:pt x="1112" y="1402"/>
                    </a:lnTo>
                    <a:lnTo>
                      <a:pt x="1157" y="1410"/>
                    </a:lnTo>
                    <a:lnTo>
                      <a:pt x="1204" y="1413"/>
                    </a:lnTo>
                    <a:lnTo>
                      <a:pt x="1237" y="1417"/>
                    </a:lnTo>
                    <a:lnTo>
                      <a:pt x="1266" y="1426"/>
                    </a:lnTo>
                    <a:lnTo>
                      <a:pt x="1293" y="1441"/>
                    </a:lnTo>
                    <a:lnTo>
                      <a:pt x="1317" y="1459"/>
                    </a:lnTo>
                    <a:lnTo>
                      <a:pt x="1337" y="1483"/>
                    </a:lnTo>
                    <a:lnTo>
                      <a:pt x="1352" y="1510"/>
                    </a:lnTo>
                    <a:lnTo>
                      <a:pt x="1361" y="1540"/>
                    </a:lnTo>
                    <a:lnTo>
                      <a:pt x="1364" y="1572"/>
                    </a:lnTo>
                    <a:lnTo>
                      <a:pt x="1361" y="1604"/>
                    </a:lnTo>
                    <a:lnTo>
                      <a:pt x="1352" y="1633"/>
                    </a:lnTo>
                    <a:lnTo>
                      <a:pt x="1337" y="1660"/>
                    </a:lnTo>
                    <a:lnTo>
                      <a:pt x="1317" y="1684"/>
                    </a:lnTo>
                    <a:lnTo>
                      <a:pt x="1293" y="1703"/>
                    </a:lnTo>
                    <a:lnTo>
                      <a:pt x="1266" y="1718"/>
                    </a:lnTo>
                    <a:lnTo>
                      <a:pt x="1237" y="1727"/>
                    </a:lnTo>
                    <a:lnTo>
                      <a:pt x="1204" y="1731"/>
                    </a:lnTo>
                    <a:lnTo>
                      <a:pt x="1178" y="1728"/>
                    </a:lnTo>
                    <a:lnTo>
                      <a:pt x="1153" y="1722"/>
                    </a:lnTo>
                    <a:lnTo>
                      <a:pt x="1129" y="1712"/>
                    </a:lnTo>
                    <a:lnTo>
                      <a:pt x="1107" y="1698"/>
                    </a:lnTo>
                    <a:lnTo>
                      <a:pt x="1088" y="1680"/>
                    </a:lnTo>
                    <a:lnTo>
                      <a:pt x="1072" y="1666"/>
                    </a:lnTo>
                    <a:lnTo>
                      <a:pt x="1053" y="1655"/>
                    </a:lnTo>
                    <a:lnTo>
                      <a:pt x="1034" y="1649"/>
                    </a:lnTo>
                    <a:lnTo>
                      <a:pt x="1013" y="1647"/>
                    </a:lnTo>
                    <a:lnTo>
                      <a:pt x="993" y="1648"/>
                    </a:lnTo>
                    <a:lnTo>
                      <a:pt x="974" y="1653"/>
                    </a:lnTo>
                    <a:lnTo>
                      <a:pt x="955" y="1662"/>
                    </a:lnTo>
                    <a:lnTo>
                      <a:pt x="937" y="1675"/>
                    </a:lnTo>
                    <a:lnTo>
                      <a:pt x="922" y="1692"/>
                    </a:lnTo>
                    <a:lnTo>
                      <a:pt x="913" y="1710"/>
                    </a:lnTo>
                    <a:lnTo>
                      <a:pt x="906" y="1729"/>
                    </a:lnTo>
                    <a:lnTo>
                      <a:pt x="904" y="1750"/>
                    </a:lnTo>
                    <a:lnTo>
                      <a:pt x="905" y="1770"/>
                    </a:lnTo>
                    <a:lnTo>
                      <a:pt x="910" y="1791"/>
                    </a:lnTo>
                    <a:lnTo>
                      <a:pt x="919" y="1809"/>
                    </a:lnTo>
                    <a:lnTo>
                      <a:pt x="932" y="1826"/>
                    </a:lnTo>
                    <a:lnTo>
                      <a:pt x="961" y="1853"/>
                    </a:lnTo>
                    <a:lnTo>
                      <a:pt x="992" y="1877"/>
                    </a:lnTo>
                    <a:lnTo>
                      <a:pt x="1026" y="1898"/>
                    </a:lnTo>
                    <a:lnTo>
                      <a:pt x="1060" y="1915"/>
                    </a:lnTo>
                    <a:lnTo>
                      <a:pt x="1097" y="1927"/>
                    </a:lnTo>
                    <a:lnTo>
                      <a:pt x="1097" y="2001"/>
                    </a:lnTo>
                    <a:lnTo>
                      <a:pt x="1100" y="2025"/>
                    </a:lnTo>
                    <a:lnTo>
                      <a:pt x="1108" y="2048"/>
                    </a:lnTo>
                    <a:lnTo>
                      <a:pt x="1121" y="2068"/>
                    </a:lnTo>
                    <a:lnTo>
                      <a:pt x="1138" y="2084"/>
                    </a:lnTo>
                    <a:lnTo>
                      <a:pt x="1157" y="2097"/>
                    </a:lnTo>
                    <a:lnTo>
                      <a:pt x="1179" y="2104"/>
                    </a:lnTo>
                    <a:lnTo>
                      <a:pt x="1203" y="2107"/>
                    </a:lnTo>
                    <a:lnTo>
                      <a:pt x="1228" y="2104"/>
                    </a:lnTo>
                    <a:lnTo>
                      <a:pt x="1250" y="2097"/>
                    </a:lnTo>
                    <a:lnTo>
                      <a:pt x="1270" y="2084"/>
                    </a:lnTo>
                    <a:lnTo>
                      <a:pt x="1287" y="2068"/>
                    </a:lnTo>
                    <a:lnTo>
                      <a:pt x="1299" y="2048"/>
                    </a:lnTo>
                    <a:lnTo>
                      <a:pt x="1308" y="2025"/>
                    </a:lnTo>
                    <a:lnTo>
                      <a:pt x="1311" y="2001"/>
                    </a:lnTo>
                    <a:lnTo>
                      <a:pt x="1311" y="1927"/>
                    </a:lnTo>
                    <a:lnTo>
                      <a:pt x="1355" y="1910"/>
                    </a:lnTo>
                    <a:lnTo>
                      <a:pt x="1398" y="1889"/>
                    </a:lnTo>
                    <a:lnTo>
                      <a:pt x="1435" y="1863"/>
                    </a:lnTo>
                    <a:lnTo>
                      <a:pt x="1471" y="1831"/>
                    </a:lnTo>
                    <a:lnTo>
                      <a:pt x="1501" y="1796"/>
                    </a:lnTo>
                    <a:lnTo>
                      <a:pt x="1527" y="1756"/>
                    </a:lnTo>
                    <a:lnTo>
                      <a:pt x="1548" y="1715"/>
                    </a:lnTo>
                    <a:lnTo>
                      <a:pt x="1564" y="1669"/>
                    </a:lnTo>
                    <a:lnTo>
                      <a:pt x="1574" y="1622"/>
                    </a:lnTo>
                    <a:lnTo>
                      <a:pt x="1577" y="1572"/>
                    </a:lnTo>
                    <a:lnTo>
                      <a:pt x="1574" y="1525"/>
                    </a:lnTo>
                    <a:lnTo>
                      <a:pt x="1566" y="1480"/>
                    </a:lnTo>
                    <a:lnTo>
                      <a:pt x="1552" y="1437"/>
                    </a:lnTo>
                    <a:lnTo>
                      <a:pt x="1533" y="1397"/>
                    </a:lnTo>
                    <a:lnTo>
                      <a:pt x="1510" y="1359"/>
                    </a:lnTo>
                    <a:lnTo>
                      <a:pt x="1483" y="1325"/>
                    </a:lnTo>
                    <a:lnTo>
                      <a:pt x="1452" y="1294"/>
                    </a:lnTo>
                    <a:lnTo>
                      <a:pt x="1417" y="1267"/>
                    </a:lnTo>
                    <a:lnTo>
                      <a:pt x="1380" y="1244"/>
                    </a:lnTo>
                    <a:lnTo>
                      <a:pt x="1339" y="1225"/>
                    </a:lnTo>
                    <a:lnTo>
                      <a:pt x="1296" y="1211"/>
                    </a:lnTo>
                    <a:lnTo>
                      <a:pt x="1251" y="1203"/>
                    </a:lnTo>
                    <a:lnTo>
                      <a:pt x="1204" y="1200"/>
                    </a:lnTo>
                    <a:lnTo>
                      <a:pt x="1173" y="1197"/>
                    </a:lnTo>
                    <a:lnTo>
                      <a:pt x="1143" y="1187"/>
                    </a:lnTo>
                    <a:lnTo>
                      <a:pt x="1116" y="1173"/>
                    </a:lnTo>
                    <a:lnTo>
                      <a:pt x="1092" y="1154"/>
                    </a:lnTo>
                    <a:lnTo>
                      <a:pt x="1073" y="1130"/>
                    </a:lnTo>
                    <a:lnTo>
                      <a:pt x="1058" y="1103"/>
                    </a:lnTo>
                    <a:lnTo>
                      <a:pt x="1049" y="1074"/>
                    </a:lnTo>
                    <a:lnTo>
                      <a:pt x="1046" y="1042"/>
                    </a:lnTo>
                    <a:lnTo>
                      <a:pt x="1049" y="1009"/>
                    </a:lnTo>
                    <a:lnTo>
                      <a:pt x="1058" y="980"/>
                    </a:lnTo>
                    <a:lnTo>
                      <a:pt x="1073" y="953"/>
                    </a:lnTo>
                    <a:lnTo>
                      <a:pt x="1092" y="929"/>
                    </a:lnTo>
                    <a:lnTo>
                      <a:pt x="1116" y="909"/>
                    </a:lnTo>
                    <a:lnTo>
                      <a:pt x="1143" y="895"/>
                    </a:lnTo>
                    <a:lnTo>
                      <a:pt x="1173" y="885"/>
                    </a:lnTo>
                    <a:lnTo>
                      <a:pt x="1204" y="882"/>
                    </a:lnTo>
                    <a:lnTo>
                      <a:pt x="1231" y="884"/>
                    </a:lnTo>
                    <a:lnTo>
                      <a:pt x="1257" y="890"/>
                    </a:lnTo>
                    <a:lnTo>
                      <a:pt x="1280" y="901"/>
                    </a:lnTo>
                    <a:lnTo>
                      <a:pt x="1302" y="916"/>
                    </a:lnTo>
                    <a:lnTo>
                      <a:pt x="1321" y="933"/>
                    </a:lnTo>
                    <a:lnTo>
                      <a:pt x="1340" y="949"/>
                    </a:lnTo>
                    <a:lnTo>
                      <a:pt x="1361" y="959"/>
                    </a:lnTo>
                    <a:lnTo>
                      <a:pt x="1384" y="966"/>
                    </a:lnTo>
                    <a:lnTo>
                      <a:pt x="1407" y="966"/>
                    </a:lnTo>
                    <a:lnTo>
                      <a:pt x="1430" y="961"/>
                    </a:lnTo>
                    <a:lnTo>
                      <a:pt x="1452" y="952"/>
                    </a:lnTo>
                    <a:lnTo>
                      <a:pt x="1472" y="937"/>
                    </a:lnTo>
                    <a:lnTo>
                      <a:pt x="1487" y="919"/>
                    </a:lnTo>
                    <a:lnTo>
                      <a:pt x="1499" y="897"/>
                    </a:lnTo>
                    <a:lnTo>
                      <a:pt x="1504" y="874"/>
                    </a:lnTo>
                    <a:lnTo>
                      <a:pt x="1505" y="851"/>
                    </a:lnTo>
                    <a:lnTo>
                      <a:pt x="1500" y="828"/>
                    </a:lnTo>
                    <a:lnTo>
                      <a:pt x="1491" y="806"/>
                    </a:lnTo>
                    <a:lnTo>
                      <a:pt x="1476" y="786"/>
                    </a:lnTo>
                    <a:lnTo>
                      <a:pt x="1448" y="759"/>
                    </a:lnTo>
                    <a:lnTo>
                      <a:pt x="1416" y="735"/>
                    </a:lnTo>
                    <a:lnTo>
                      <a:pt x="1383" y="715"/>
                    </a:lnTo>
                    <a:lnTo>
                      <a:pt x="1347" y="699"/>
                    </a:lnTo>
                    <a:lnTo>
                      <a:pt x="1311" y="685"/>
                    </a:lnTo>
                    <a:lnTo>
                      <a:pt x="1311" y="611"/>
                    </a:lnTo>
                    <a:lnTo>
                      <a:pt x="1309" y="587"/>
                    </a:lnTo>
                    <a:lnTo>
                      <a:pt x="1300" y="564"/>
                    </a:lnTo>
                    <a:lnTo>
                      <a:pt x="1288" y="546"/>
                    </a:lnTo>
                    <a:lnTo>
                      <a:pt x="1271" y="529"/>
                    </a:lnTo>
                    <a:lnTo>
                      <a:pt x="1251" y="516"/>
                    </a:lnTo>
                    <a:lnTo>
                      <a:pt x="1229" y="508"/>
                    </a:lnTo>
                    <a:lnTo>
                      <a:pt x="1204" y="505"/>
                    </a:lnTo>
                    <a:close/>
                    <a:moveTo>
                      <a:pt x="708" y="0"/>
                    </a:moveTo>
                    <a:lnTo>
                      <a:pt x="1693" y="0"/>
                    </a:lnTo>
                    <a:lnTo>
                      <a:pt x="1759" y="53"/>
                    </a:lnTo>
                    <a:lnTo>
                      <a:pt x="1822" y="112"/>
                    </a:lnTo>
                    <a:lnTo>
                      <a:pt x="1882" y="176"/>
                    </a:lnTo>
                    <a:lnTo>
                      <a:pt x="1940" y="245"/>
                    </a:lnTo>
                    <a:lnTo>
                      <a:pt x="1995" y="317"/>
                    </a:lnTo>
                    <a:lnTo>
                      <a:pt x="2047" y="395"/>
                    </a:lnTo>
                    <a:lnTo>
                      <a:pt x="2098" y="475"/>
                    </a:lnTo>
                    <a:lnTo>
                      <a:pt x="2143" y="558"/>
                    </a:lnTo>
                    <a:lnTo>
                      <a:pt x="2186" y="645"/>
                    </a:lnTo>
                    <a:lnTo>
                      <a:pt x="2226" y="733"/>
                    </a:lnTo>
                    <a:lnTo>
                      <a:pt x="2263" y="824"/>
                    </a:lnTo>
                    <a:lnTo>
                      <a:pt x="2295" y="916"/>
                    </a:lnTo>
                    <a:lnTo>
                      <a:pt x="2323" y="1008"/>
                    </a:lnTo>
                    <a:lnTo>
                      <a:pt x="2348" y="1101"/>
                    </a:lnTo>
                    <a:lnTo>
                      <a:pt x="2369" y="1195"/>
                    </a:lnTo>
                    <a:lnTo>
                      <a:pt x="2385" y="1287"/>
                    </a:lnTo>
                    <a:lnTo>
                      <a:pt x="2397" y="1381"/>
                    </a:lnTo>
                    <a:lnTo>
                      <a:pt x="2405" y="1473"/>
                    </a:lnTo>
                    <a:lnTo>
                      <a:pt x="2408" y="1562"/>
                    </a:lnTo>
                    <a:lnTo>
                      <a:pt x="2406" y="1644"/>
                    </a:lnTo>
                    <a:lnTo>
                      <a:pt x="2399" y="1721"/>
                    </a:lnTo>
                    <a:lnTo>
                      <a:pt x="2389" y="1794"/>
                    </a:lnTo>
                    <a:lnTo>
                      <a:pt x="2375" y="1864"/>
                    </a:lnTo>
                    <a:lnTo>
                      <a:pt x="2358" y="1930"/>
                    </a:lnTo>
                    <a:lnTo>
                      <a:pt x="2337" y="1993"/>
                    </a:lnTo>
                    <a:lnTo>
                      <a:pt x="2313" y="2052"/>
                    </a:lnTo>
                    <a:lnTo>
                      <a:pt x="2285" y="2108"/>
                    </a:lnTo>
                    <a:lnTo>
                      <a:pt x="2254" y="2160"/>
                    </a:lnTo>
                    <a:lnTo>
                      <a:pt x="2220" y="2210"/>
                    </a:lnTo>
                    <a:lnTo>
                      <a:pt x="2183" y="2256"/>
                    </a:lnTo>
                    <a:lnTo>
                      <a:pt x="2142" y="2300"/>
                    </a:lnTo>
                    <a:lnTo>
                      <a:pt x="2101" y="2340"/>
                    </a:lnTo>
                    <a:lnTo>
                      <a:pt x="2055" y="2377"/>
                    </a:lnTo>
                    <a:lnTo>
                      <a:pt x="2007" y="2412"/>
                    </a:lnTo>
                    <a:lnTo>
                      <a:pt x="1957" y="2443"/>
                    </a:lnTo>
                    <a:lnTo>
                      <a:pt x="1904" y="2471"/>
                    </a:lnTo>
                    <a:lnTo>
                      <a:pt x="1849" y="2497"/>
                    </a:lnTo>
                    <a:lnTo>
                      <a:pt x="1793" y="2520"/>
                    </a:lnTo>
                    <a:lnTo>
                      <a:pt x="1733" y="2540"/>
                    </a:lnTo>
                    <a:lnTo>
                      <a:pt x="1672" y="2557"/>
                    </a:lnTo>
                    <a:lnTo>
                      <a:pt x="1610" y="2573"/>
                    </a:lnTo>
                    <a:lnTo>
                      <a:pt x="1546" y="2586"/>
                    </a:lnTo>
                    <a:lnTo>
                      <a:pt x="1480" y="2596"/>
                    </a:lnTo>
                    <a:lnTo>
                      <a:pt x="1412" y="2603"/>
                    </a:lnTo>
                    <a:lnTo>
                      <a:pt x="1344" y="2608"/>
                    </a:lnTo>
                    <a:lnTo>
                      <a:pt x="1274" y="2613"/>
                    </a:lnTo>
                    <a:lnTo>
                      <a:pt x="1203" y="2614"/>
                    </a:lnTo>
                    <a:lnTo>
                      <a:pt x="1133" y="2613"/>
                    </a:lnTo>
                    <a:lnTo>
                      <a:pt x="1063" y="2608"/>
                    </a:lnTo>
                    <a:lnTo>
                      <a:pt x="995" y="2603"/>
                    </a:lnTo>
                    <a:lnTo>
                      <a:pt x="928" y="2596"/>
                    </a:lnTo>
                    <a:lnTo>
                      <a:pt x="862" y="2586"/>
                    </a:lnTo>
                    <a:lnTo>
                      <a:pt x="798" y="2573"/>
                    </a:lnTo>
                    <a:lnTo>
                      <a:pt x="735" y="2558"/>
                    </a:lnTo>
                    <a:lnTo>
                      <a:pt x="675" y="2541"/>
                    </a:lnTo>
                    <a:lnTo>
                      <a:pt x="615" y="2520"/>
                    </a:lnTo>
                    <a:lnTo>
                      <a:pt x="559" y="2497"/>
                    </a:lnTo>
                    <a:lnTo>
                      <a:pt x="503" y="2472"/>
                    </a:lnTo>
                    <a:lnTo>
                      <a:pt x="451" y="2444"/>
                    </a:lnTo>
                    <a:lnTo>
                      <a:pt x="401" y="2413"/>
                    </a:lnTo>
                    <a:lnTo>
                      <a:pt x="353" y="2378"/>
                    </a:lnTo>
                    <a:lnTo>
                      <a:pt x="307" y="2342"/>
                    </a:lnTo>
                    <a:lnTo>
                      <a:pt x="265" y="2301"/>
                    </a:lnTo>
                    <a:lnTo>
                      <a:pt x="225" y="2258"/>
                    </a:lnTo>
                    <a:lnTo>
                      <a:pt x="188" y="2212"/>
                    </a:lnTo>
                    <a:lnTo>
                      <a:pt x="154" y="2163"/>
                    </a:lnTo>
                    <a:lnTo>
                      <a:pt x="123" y="2109"/>
                    </a:lnTo>
                    <a:lnTo>
                      <a:pt x="95" y="2053"/>
                    </a:lnTo>
                    <a:lnTo>
                      <a:pt x="71" y="1994"/>
                    </a:lnTo>
                    <a:lnTo>
                      <a:pt x="50" y="1931"/>
                    </a:lnTo>
                    <a:lnTo>
                      <a:pt x="32" y="1865"/>
                    </a:lnTo>
                    <a:lnTo>
                      <a:pt x="19" y="1795"/>
                    </a:lnTo>
                    <a:lnTo>
                      <a:pt x="8" y="1721"/>
                    </a:lnTo>
                    <a:lnTo>
                      <a:pt x="2" y="1644"/>
                    </a:lnTo>
                    <a:lnTo>
                      <a:pt x="0" y="1562"/>
                    </a:lnTo>
                    <a:lnTo>
                      <a:pt x="3" y="1473"/>
                    </a:lnTo>
                    <a:lnTo>
                      <a:pt x="10" y="1381"/>
                    </a:lnTo>
                    <a:lnTo>
                      <a:pt x="22" y="1287"/>
                    </a:lnTo>
                    <a:lnTo>
                      <a:pt x="38" y="1195"/>
                    </a:lnTo>
                    <a:lnTo>
                      <a:pt x="57" y="1101"/>
                    </a:lnTo>
                    <a:lnTo>
                      <a:pt x="82" y="1008"/>
                    </a:lnTo>
                    <a:lnTo>
                      <a:pt x="111" y="916"/>
                    </a:lnTo>
                    <a:lnTo>
                      <a:pt x="143" y="824"/>
                    </a:lnTo>
                    <a:lnTo>
                      <a:pt x="179" y="733"/>
                    </a:lnTo>
                    <a:lnTo>
                      <a:pt x="218" y="645"/>
                    </a:lnTo>
                    <a:lnTo>
                      <a:pt x="261" y="558"/>
                    </a:lnTo>
                    <a:lnTo>
                      <a:pt x="307" y="475"/>
                    </a:lnTo>
                    <a:lnTo>
                      <a:pt x="356" y="395"/>
                    </a:lnTo>
                    <a:lnTo>
                      <a:pt x="408" y="317"/>
                    </a:lnTo>
                    <a:lnTo>
                      <a:pt x="464" y="245"/>
                    </a:lnTo>
                    <a:lnTo>
                      <a:pt x="521" y="176"/>
                    </a:lnTo>
                    <a:lnTo>
                      <a:pt x="581" y="112"/>
                    </a:lnTo>
                    <a:lnTo>
                      <a:pt x="643" y="53"/>
                    </a:lnTo>
                    <a:lnTo>
                      <a:pt x="7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81" name="Group 180"/>
            <p:cNvGrpSpPr/>
            <p:nvPr/>
          </p:nvGrpSpPr>
          <p:grpSpPr>
            <a:xfrm>
              <a:off x="9455153" y="6117431"/>
              <a:ext cx="303213" cy="303213"/>
              <a:chOff x="9455150" y="6118225"/>
              <a:chExt cx="303213" cy="303213"/>
            </a:xfrm>
          </p:grpSpPr>
          <p:sp>
            <p:nvSpPr>
              <p:cNvPr id="182" name="Freeform 1496"/>
              <p:cNvSpPr>
                <a:spLocks noEditPoints="1"/>
              </p:cNvSpPr>
              <p:nvPr/>
            </p:nvSpPr>
            <p:spPr bwMode="auto">
              <a:xfrm>
                <a:off x="9455150" y="6188075"/>
                <a:ext cx="303213" cy="233363"/>
              </a:xfrm>
              <a:custGeom>
                <a:avLst/>
                <a:gdLst>
                  <a:gd name="T0" fmla="*/ 1272 w 3438"/>
                  <a:gd name="T1" fmla="*/ 1856 h 2649"/>
                  <a:gd name="T2" fmla="*/ 1234 w 3438"/>
                  <a:gd name="T3" fmla="*/ 1878 h 2649"/>
                  <a:gd name="T4" fmla="*/ 1212 w 3438"/>
                  <a:gd name="T5" fmla="*/ 1917 h 2649"/>
                  <a:gd name="T6" fmla="*/ 1212 w 3438"/>
                  <a:gd name="T7" fmla="*/ 1963 h 2649"/>
                  <a:gd name="T8" fmla="*/ 1234 w 3438"/>
                  <a:gd name="T9" fmla="*/ 2002 h 2649"/>
                  <a:gd name="T10" fmla="*/ 1272 w 3438"/>
                  <a:gd name="T11" fmla="*/ 2024 h 2649"/>
                  <a:gd name="T12" fmla="*/ 3015 w 3438"/>
                  <a:gd name="T13" fmla="*/ 2027 h 2649"/>
                  <a:gd name="T14" fmla="*/ 3059 w 3438"/>
                  <a:gd name="T15" fmla="*/ 2015 h 2649"/>
                  <a:gd name="T16" fmla="*/ 3090 w 3438"/>
                  <a:gd name="T17" fmla="*/ 1984 h 2649"/>
                  <a:gd name="T18" fmla="*/ 3101 w 3438"/>
                  <a:gd name="T19" fmla="*/ 1940 h 2649"/>
                  <a:gd name="T20" fmla="*/ 3090 w 3438"/>
                  <a:gd name="T21" fmla="*/ 1896 h 2649"/>
                  <a:gd name="T22" fmla="*/ 3059 w 3438"/>
                  <a:gd name="T23" fmla="*/ 1865 h 2649"/>
                  <a:gd name="T24" fmla="*/ 3014 w 3438"/>
                  <a:gd name="T25" fmla="*/ 1853 h 2649"/>
                  <a:gd name="T26" fmla="*/ 423 w 3438"/>
                  <a:gd name="T27" fmla="*/ 1768 h 2649"/>
                  <a:gd name="T28" fmla="*/ 819 w 3438"/>
                  <a:gd name="T29" fmla="*/ 2223 h 2649"/>
                  <a:gd name="T30" fmla="*/ 423 w 3438"/>
                  <a:gd name="T31" fmla="*/ 1768 h 2649"/>
                  <a:gd name="T32" fmla="*/ 1272 w 3438"/>
                  <a:gd name="T33" fmla="*/ 1198 h 2649"/>
                  <a:gd name="T34" fmla="*/ 1234 w 3438"/>
                  <a:gd name="T35" fmla="*/ 1221 h 2649"/>
                  <a:gd name="T36" fmla="*/ 1212 w 3438"/>
                  <a:gd name="T37" fmla="*/ 1259 h 2649"/>
                  <a:gd name="T38" fmla="*/ 1212 w 3438"/>
                  <a:gd name="T39" fmla="*/ 1306 h 2649"/>
                  <a:gd name="T40" fmla="*/ 1234 w 3438"/>
                  <a:gd name="T41" fmla="*/ 1345 h 2649"/>
                  <a:gd name="T42" fmla="*/ 1272 w 3438"/>
                  <a:gd name="T43" fmla="*/ 1367 h 2649"/>
                  <a:gd name="T44" fmla="*/ 3015 w 3438"/>
                  <a:gd name="T45" fmla="*/ 1370 h 2649"/>
                  <a:gd name="T46" fmla="*/ 3059 w 3438"/>
                  <a:gd name="T47" fmla="*/ 1357 h 2649"/>
                  <a:gd name="T48" fmla="*/ 3090 w 3438"/>
                  <a:gd name="T49" fmla="*/ 1327 h 2649"/>
                  <a:gd name="T50" fmla="*/ 3101 w 3438"/>
                  <a:gd name="T51" fmla="*/ 1282 h 2649"/>
                  <a:gd name="T52" fmla="*/ 3090 w 3438"/>
                  <a:gd name="T53" fmla="*/ 1237 h 2649"/>
                  <a:gd name="T54" fmla="*/ 3059 w 3438"/>
                  <a:gd name="T55" fmla="*/ 1207 h 2649"/>
                  <a:gd name="T56" fmla="*/ 3014 w 3438"/>
                  <a:gd name="T57" fmla="*/ 1196 h 2649"/>
                  <a:gd name="T58" fmla="*/ 423 w 3438"/>
                  <a:gd name="T59" fmla="*/ 1053 h 2649"/>
                  <a:gd name="T60" fmla="*/ 819 w 3438"/>
                  <a:gd name="T61" fmla="*/ 1508 h 2649"/>
                  <a:gd name="T62" fmla="*/ 423 w 3438"/>
                  <a:gd name="T63" fmla="*/ 1053 h 2649"/>
                  <a:gd name="T64" fmla="*/ 1272 w 3438"/>
                  <a:gd name="T65" fmla="*/ 538 h 2649"/>
                  <a:gd name="T66" fmla="*/ 1234 w 3438"/>
                  <a:gd name="T67" fmla="*/ 560 h 2649"/>
                  <a:gd name="T68" fmla="*/ 1212 w 3438"/>
                  <a:gd name="T69" fmla="*/ 599 h 2649"/>
                  <a:gd name="T70" fmla="*/ 1212 w 3438"/>
                  <a:gd name="T71" fmla="*/ 646 h 2649"/>
                  <a:gd name="T72" fmla="*/ 1234 w 3438"/>
                  <a:gd name="T73" fmla="*/ 684 h 2649"/>
                  <a:gd name="T74" fmla="*/ 1272 w 3438"/>
                  <a:gd name="T75" fmla="*/ 706 h 2649"/>
                  <a:gd name="T76" fmla="*/ 3015 w 3438"/>
                  <a:gd name="T77" fmla="*/ 709 h 2649"/>
                  <a:gd name="T78" fmla="*/ 3059 w 3438"/>
                  <a:gd name="T79" fmla="*/ 698 h 2649"/>
                  <a:gd name="T80" fmla="*/ 3090 w 3438"/>
                  <a:gd name="T81" fmla="*/ 666 h 2649"/>
                  <a:gd name="T82" fmla="*/ 3101 w 3438"/>
                  <a:gd name="T83" fmla="*/ 622 h 2649"/>
                  <a:gd name="T84" fmla="*/ 3090 w 3438"/>
                  <a:gd name="T85" fmla="*/ 578 h 2649"/>
                  <a:gd name="T86" fmla="*/ 3059 w 3438"/>
                  <a:gd name="T87" fmla="*/ 547 h 2649"/>
                  <a:gd name="T88" fmla="*/ 3014 w 3438"/>
                  <a:gd name="T89" fmla="*/ 535 h 2649"/>
                  <a:gd name="T90" fmla="*/ 423 w 3438"/>
                  <a:gd name="T91" fmla="*/ 338 h 2649"/>
                  <a:gd name="T92" fmla="*/ 819 w 3438"/>
                  <a:gd name="T93" fmla="*/ 796 h 2649"/>
                  <a:gd name="T94" fmla="*/ 423 w 3438"/>
                  <a:gd name="T95" fmla="*/ 338 h 2649"/>
                  <a:gd name="T96" fmla="*/ 3438 w 3438"/>
                  <a:gd name="T97" fmla="*/ 0 h 2649"/>
                  <a:gd name="T98" fmla="*/ 0 w 3438"/>
                  <a:gd name="T99" fmla="*/ 2649 h 2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38" h="2649">
                    <a:moveTo>
                      <a:pt x="1296" y="1853"/>
                    </a:moveTo>
                    <a:lnTo>
                      <a:pt x="1272" y="1856"/>
                    </a:lnTo>
                    <a:lnTo>
                      <a:pt x="1251" y="1865"/>
                    </a:lnTo>
                    <a:lnTo>
                      <a:pt x="1234" y="1878"/>
                    </a:lnTo>
                    <a:lnTo>
                      <a:pt x="1221" y="1896"/>
                    </a:lnTo>
                    <a:lnTo>
                      <a:pt x="1212" y="1917"/>
                    </a:lnTo>
                    <a:lnTo>
                      <a:pt x="1209" y="1940"/>
                    </a:lnTo>
                    <a:lnTo>
                      <a:pt x="1212" y="1963"/>
                    </a:lnTo>
                    <a:lnTo>
                      <a:pt x="1221" y="1984"/>
                    </a:lnTo>
                    <a:lnTo>
                      <a:pt x="1234" y="2002"/>
                    </a:lnTo>
                    <a:lnTo>
                      <a:pt x="1251" y="2015"/>
                    </a:lnTo>
                    <a:lnTo>
                      <a:pt x="1272" y="2024"/>
                    </a:lnTo>
                    <a:lnTo>
                      <a:pt x="1296" y="2027"/>
                    </a:lnTo>
                    <a:lnTo>
                      <a:pt x="3015" y="2027"/>
                    </a:lnTo>
                    <a:lnTo>
                      <a:pt x="3038" y="2024"/>
                    </a:lnTo>
                    <a:lnTo>
                      <a:pt x="3059" y="2015"/>
                    </a:lnTo>
                    <a:lnTo>
                      <a:pt x="3076" y="2002"/>
                    </a:lnTo>
                    <a:lnTo>
                      <a:pt x="3090" y="1984"/>
                    </a:lnTo>
                    <a:lnTo>
                      <a:pt x="3098" y="1963"/>
                    </a:lnTo>
                    <a:lnTo>
                      <a:pt x="3101" y="1940"/>
                    </a:lnTo>
                    <a:lnTo>
                      <a:pt x="3098" y="1917"/>
                    </a:lnTo>
                    <a:lnTo>
                      <a:pt x="3090" y="1896"/>
                    </a:lnTo>
                    <a:lnTo>
                      <a:pt x="3076" y="1878"/>
                    </a:lnTo>
                    <a:lnTo>
                      <a:pt x="3059" y="1865"/>
                    </a:lnTo>
                    <a:lnTo>
                      <a:pt x="3038" y="1856"/>
                    </a:lnTo>
                    <a:lnTo>
                      <a:pt x="3014" y="1853"/>
                    </a:lnTo>
                    <a:lnTo>
                      <a:pt x="1296" y="1853"/>
                    </a:lnTo>
                    <a:close/>
                    <a:moveTo>
                      <a:pt x="423" y="1768"/>
                    </a:moveTo>
                    <a:lnTo>
                      <a:pt x="423" y="2223"/>
                    </a:lnTo>
                    <a:lnTo>
                      <a:pt x="819" y="2223"/>
                    </a:lnTo>
                    <a:lnTo>
                      <a:pt x="819" y="1768"/>
                    </a:lnTo>
                    <a:lnTo>
                      <a:pt x="423" y="1768"/>
                    </a:lnTo>
                    <a:close/>
                    <a:moveTo>
                      <a:pt x="1296" y="1196"/>
                    </a:moveTo>
                    <a:lnTo>
                      <a:pt x="1272" y="1198"/>
                    </a:lnTo>
                    <a:lnTo>
                      <a:pt x="1251" y="1207"/>
                    </a:lnTo>
                    <a:lnTo>
                      <a:pt x="1234" y="1221"/>
                    </a:lnTo>
                    <a:lnTo>
                      <a:pt x="1221" y="1237"/>
                    </a:lnTo>
                    <a:lnTo>
                      <a:pt x="1212" y="1259"/>
                    </a:lnTo>
                    <a:lnTo>
                      <a:pt x="1209" y="1282"/>
                    </a:lnTo>
                    <a:lnTo>
                      <a:pt x="1212" y="1306"/>
                    </a:lnTo>
                    <a:lnTo>
                      <a:pt x="1221" y="1327"/>
                    </a:lnTo>
                    <a:lnTo>
                      <a:pt x="1234" y="1345"/>
                    </a:lnTo>
                    <a:lnTo>
                      <a:pt x="1251" y="1357"/>
                    </a:lnTo>
                    <a:lnTo>
                      <a:pt x="1272" y="1367"/>
                    </a:lnTo>
                    <a:lnTo>
                      <a:pt x="1296" y="1370"/>
                    </a:lnTo>
                    <a:lnTo>
                      <a:pt x="3015" y="1370"/>
                    </a:lnTo>
                    <a:lnTo>
                      <a:pt x="3038" y="1367"/>
                    </a:lnTo>
                    <a:lnTo>
                      <a:pt x="3059" y="1357"/>
                    </a:lnTo>
                    <a:lnTo>
                      <a:pt x="3076" y="1345"/>
                    </a:lnTo>
                    <a:lnTo>
                      <a:pt x="3090" y="1327"/>
                    </a:lnTo>
                    <a:lnTo>
                      <a:pt x="3098" y="1306"/>
                    </a:lnTo>
                    <a:lnTo>
                      <a:pt x="3101" y="1282"/>
                    </a:lnTo>
                    <a:lnTo>
                      <a:pt x="3098" y="1259"/>
                    </a:lnTo>
                    <a:lnTo>
                      <a:pt x="3090" y="1237"/>
                    </a:lnTo>
                    <a:lnTo>
                      <a:pt x="3076" y="1221"/>
                    </a:lnTo>
                    <a:lnTo>
                      <a:pt x="3059" y="1207"/>
                    </a:lnTo>
                    <a:lnTo>
                      <a:pt x="3038" y="1198"/>
                    </a:lnTo>
                    <a:lnTo>
                      <a:pt x="3014" y="1196"/>
                    </a:lnTo>
                    <a:lnTo>
                      <a:pt x="1296" y="1196"/>
                    </a:lnTo>
                    <a:close/>
                    <a:moveTo>
                      <a:pt x="423" y="1053"/>
                    </a:moveTo>
                    <a:lnTo>
                      <a:pt x="423" y="1508"/>
                    </a:lnTo>
                    <a:lnTo>
                      <a:pt x="819" y="1508"/>
                    </a:lnTo>
                    <a:lnTo>
                      <a:pt x="819" y="1053"/>
                    </a:lnTo>
                    <a:lnTo>
                      <a:pt x="423" y="1053"/>
                    </a:lnTo>
                    <a:close/>
                    <a:moveTo>
                      <a:pt x="1296" y="535"/>
                    </a:moveTo>
                    <a:lnTo>
                      <a:pt x="1272" y="538"/>
                    </a:lnTo>
                    <a:lnTo>
                      <a:pt x="1251" y="547"/>
                    </a:lnTo>
                    <a:lnTo>
                      <a:pt x="1234" y="560"/>
                    </a:lnTo>
                    <a:lnTo>
                      <a:pt x="1221" y="578"/>
                    </a:lnTo>
                    <a:lnTo>
                      <a:pt x="1212" y="599"/>
                    </a:lnTo>
                    <a:lnTo>
                      <a:pt x="1209" y="622"/>
                    </a:lnTo>
                    <a:lnTo>
                      <a:pt x="1212" y="646"/>
                    </a:lnTo>
                    <a:lnTo>
                      <a:pt x="1221" y="666"/>
                    </a:lnTo>
                    <a:lnTo>
                      <a:pt x="1234" y="684"/>
                    </a:lnTo>
                    <a:lnTo>
                      <a:pt x="1251" y="698"/>
                    </a:lnTo>
                    <a:lnTo>
                      <a:pt x="1272" y="706"/>
                    </a:lnTo>
                    <a:lnTo>
                      <a:pt x="1296" y="709"/>
                    </a:lnTo>
                    <a:lnTo>
                      <a:pt x="3015" y="709"/>
                    </a:lnTo>
                    <a:lnTo>
                      <a:pt x="3038" y="706"/>
                    </a:lnTo>
                    <a:lnTo>
                      <a:pt x="3059" y="698"/>
                    </a:lnTo>
                    <a:lnTo>
                      <a:pt x="3076" y="684"/>
                    </a:lnTo>
                    <a:lnTo>
                      <a:pt x="3090" y="666"/>
                    </a:lnTo>
                    <a:lnTo>
                      <a:pt x="3098" y="646"/>
                    </a:lnTo>
                    <a:lnTo>
                      <a:pt x="3101" y="622"/>
                    </a:lnTo>
                    <a:lnTo>
                      <a:pt x="3098" y="599"/>
                    </a:lnTo>
                    <a:lnTo>
                      <a:pt x="3090" y="578"/>
                    </a:lnTo>
                    <a:lnTo>
                      <a:pt x="3076" y="560"/>
                    </a:lnTo>
                    <a:lnTo>
                      <a:pt x="3059" y="547"/>
                    </a:lnTo>
                    <a:lnTo>
                      <a:pt x="3038" y="538"/>
                    </a:lnTo>
                    <a:lnTo>
                      <a:pt x="3014" y="535"/>
                    </a:lnTo>
                    <a:lnTo>
                      <a:pt x="1296" y="535"/>
                    </a:lnTo>
                    <a:close/>
                    <a:moveTo>
                      <a:pt x="423" y="338"/>
                    </a:moveTo>
                    <a:lnTo>
                      <a:pt x="423" y="796"/>
                    </a:lnTo>
                    <a:lnTo>
                      <a:pt x="819" y="796"/>
                    </a:lnTo>
                    <a:lnTo>
                      <a:pt x="819" y="338"/>
                    </a:lnTo>
                    <a:lnTo>
                      <a:pt x="423" y="338"/>
                    </a:lnTo>
                    <a:close/>
                    <a:moveTo>
                      <a:pt x="0" y="0"/>
                    </a:moveTo>
                    <a:lnTo>
                      <a:pt x="3438" y="0"/>
                    </a:lnTo>
                    <a:lnTo>
                      <a:pt x="3438" y="2649"/>
                    </a:lnTo>
                    <a:lnTo>
                      <a:pt x="0" y="2649"/>
                    </a:lnTo>
                    <a:lnTo>
                      <a:pt x="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3" name="Rectangle 1495"/>
              <p:cNvSpPr>
                <a:spLocks noChangeArrowheads="1"/>
              </p:cNvSpPr>
              <p:nvPr/>
            </p:nvSpPr>
            <p:spPr bwMode="auto">
              <a:xfrm>
                <a:off x="9455150" y="6118225"/>
                <a:ext cx="303213" cy="53975"/>
              </a:xfrm>
              <a:prstGeom prst="rect">
                <a:avLst/>
              </a:prstGeom>
              <a:solidFill>
                <a:schemeClr val="tx1">
                  <a:lumMod val="65000"/>
                  <a:lumOff val="35000"/>
                </a:schemeClr>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84" name="Group 183"/>
            <p:cNvGrpSpPr/>
            <p:nvPr/>
          </p:nvGrpSpPr>
          <p:grpSpPr>
            <a:xfrm>
              <a:off x="8761416" y="6117431"/>
              <a:ext cx="220662" cy="303213"/>
              <a:chOff x="8761413" y="6118225"/>
              <a:chExt cx="220662" cy="303213"/>
            </a:xfrm>
            <a:solidFill>
              <a:schemeClr val="tx1">
                <a:lumMod val="65000"/>
                <a:lumOff val="35000"/>
              </a:schemeClr>
            </a:solidFill>
          </p:grpSpPr>
          <p:sp>
            <p:nvSpPr>
              <p:cNvPr id="185" name="Rectangle 1501"/>
              <p:cNvSpPr>
                <a:spLocks noChangeArrowheads="1"/>
              </p:cNvSpPr>
              <p:nvPr/>
            </p:nvSpPr>
            <p:spPr bwMode="auto">
              <a:xfrm>
                <a:off x="8820150" y="6118225"/>
                <a:ext cx="14287" cy="5238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86" name="Freeform 1502"/>
              <p:cNvSpPr>
                <a:spLocks noEditPoints="1"/>
              </p:cNvSpPr>
              <p:nvPr/>
            </p:nvSpPr>
            <p:spPr bwMode="auto">
              <a:xfrm>
                <a:off x="8786813" y="6164263"/>
                <a:ext cx="168275" cy="231775"/>
              </a:xfrm>
              <a:custGeom>
                <a:avLst/>
                <a:gdLst>
                  <a:gd name="T0" fmla="*/ 189 w 1912"/>
                  <a:gd name="T1" fmla="*/ 2208 h 2627"/>
                  <a:gd name="T2" fmla="*/ 155 w 1912"/>
                  <a:gd name="T3" fmla="*/ 2250 h 2627"/>
                  <a:gd name="T4" fmla="*/ 162 w 1912"/>
                  <a:gd name="T5" fmla="*/ 2305 h 2627"/>
                  <a:gd name="T6" fmla="*/ 204 w 1912"/>
                  <a:gd name="T7" fmla="*/ 2339 h 2627"/>
                  <a:gd name="T8" fmla="*/ 1707 w 1912"/>
                  <a:gd name="T9" fmla="*/ 2339 h 2627"/>
                  <a:gd name="T10" fmla="*/ 1750 w 1912"/>
                  <a:gd name="T11" fmla="*/ 2305 h 2627"/>
                  <a:gd name="T12" fmla="*/ 1756 w 1912"/>
                  <a:gd name="T13" fmla="*/ 2251 h 2627"/>
                  <a:gd name="T14" fmla="*/ 1724 w 1912"/>
                  <a:gd name="T15" fmla="*/ 2210 h 2627"/>
                  <a:gd name="T16" fmla="*/ 223 w 1912"/>
                  <a:gd name="T17" fmla="*/ 2199 h 2627"/>
                  <a:gd name="T18" fmla="*/ 189 w 1912"/>
                  <a:gd name="T19" fmla="*/ 1688 h 2627"/>
                  <a:gd name="T20" fmla="*/ 155 w 1912"/>
                  <a:gd name="T21" fmla="*/ 1730 h 2627"/>
                  <a:gd name="T22" fmla="*/ 162 w 1912"/>
                  <a:gd name="T23" fmla="*/ 1783 h 2627"/>
                  <a:gd name="T24" fmla="*/ 204 w 1912"/>
                  <a:gd name="T25" fmla="*/ 1817 h 2627"/>
                  <a:gd name="T26" fmla="*/ 1707 w 1912"/>
                  <a:gd name="T27" fmla="*/ 1817 h 2627"/>
                  <a:gd name="T28" fmla="*/ 1749 w 1912"/>
                  <a:gd name="T29" fmla="*/ 1783 h 2627"/>
                  <a:gd name="T30" fmla="*/ 1756 w 1912"/>
                  <a:gd name="T31" fmla="*/ 1730 h 2627"/>
                  <a:gd name="T32" fmla="*/ 1724 w 1912"/>
                  <a:gd name="T33" fmla="*/ 1688 h 2627"/>
                  <a:gd name="T34" fmla="*/ 223 w 1912"/>
                  <a:gd name="T35" fmla="*/ 1678 h 2627"/>
                  <a:gd name="T36" fmla="*/ 189 w 1912"/>
                  <a:gd name="T37" fmla="*/ 1162 h 2627"/>
                  <a:gd name="T38" fmla="*/ 155 w 1912"/>
                  <a:gd name="T39" fmla="*/ 1205 h 2627"/>
                  <a:gd name="T40" fmla="*/ 162 w 1912"/>
                  <a:gd name="T41" fmla="*/ 1259 h 2627"/>
                  <a:gd name="T42" fmla="*/ 204 w 1912"/>
                  <a:gd name="T43" fmla="*/ 1293 h 2627"/>
                  <a:gd name="T44" fmla="*/ 1707 w 1912"/>
                  <a:gd name="T45" fmla="*/ 1293 h 2627"/>
                  <a:gd name="T46" fmla="*/ 1750 w 1912"/>
                  <a:gd name="T47" fmla="*/ 1259 h 2627"/>
                  <a:gd name="T48" fmla="*/ 1756 w 1912"/>
                  <a:gd name="T49" fmla="*/ 1206 h 2627"/>
                  <a:gd name="T50" fmla="*/ 1724 w 1912"/>
                  <a:gd name="T51" fmla="*/ 1164 h 2627"/>
                  <a:gd name="T52" fmla="*/ 223 w 1912"/>
                  <a:gd name="T53" fmla="*/ 1154 h 2627"/>
                  <a:gd name="T54" fmla="*/ 189 w 1912"/>
                  <a:gd name="T55" fmla="*/ 636 h 2627"/>
                  <a:gd name="T56" fmla="*/ 155 w 1912"/>
                  <a:gd name="T57" fmla="*/ 678 h 2627"/>
                  <a:gd name="T58" fmla="*/ 162 w 1912"/>
                  <a:gd name="T59" fmla="*/ 733 h 2627"/>
                  <a:gd name="T60" fmla="*/ 204 w 1912"/>
                  <a:gd name="T61" fmla="*/ 766 h 2627"/>
                  <a:gd name="T62" fmla="*/ 1706 w 1912"/>
                  <a:gd name="T63" fmla="*/ 766 h 2627"/>
                  <a:gd name="T64" fmla="*/ 1748 w 1912"/>
                  <a:gd name="T65" fmla="*/ 734 h 2627"/>
                  <a:gd name="T66" fmla="*/ 1756 w 1912"/>
                  <a:gd name="T67" fmla="*/ 679 h 2627"/>
                  <a:gd name="T68" fmla="*/ 1724 w 1912"/>
                  <a:gd name="T69" fmla="*/ 636 h 2627"/>
                  <a:gd name="T70" fmla="*/ 223 w 1912"/>
                  <a:gd name="T71" fmla="*/ 627 h 2627"/>
                  <a:gd name="T72" fmla="*/ 262 w 1912"/>
                  <a:gd name="T73" fmla="*/ 144 h 2627"/>
                  <a:gd name="T74" fmla="*/ 282 w 1912"/>
                  <a:gd name="T75" fmla="*/ 194 h 2627"/>
                  <a:gd name="T76" fmla="*/ 333 w 1912"/>
                  <a:gd name="T77" fmla="*/ 214 h 2627"/>
                  <a:gd name="T78" fmla="*/ 625 w 1912"/>
                  <a:gd name="T79" fmla="*/ 205 h 2627"/>
                  <a:gd name="T80" fmla="*/ 658 w 1912"/>
                  <a:gd name="T81" fmla="*/ 163 h 2627"/>
                  <a:gd name="T82" fmla="*/ 1254 w 1912"/>
                  <a:gd name="T83" fmla="*/ 0 h 2627"/>
                  <a:gd name="T84" fmla="*/ 1263 w 1912"/>
                  <a:gd name="T85" fmla="*/ 179 h 2627"/>
                  <a:gd name="T86" fmla="*/ 1305 w 1912"/>
                  <a:gd name="T87" fmla="*/ 212 h 2627"/>
                  <a:gd name="T88" fmla="*/ 1600 w 1912"/>
                  <a:gd name="T89" fmla="*/ 212 h 2627"/>
                  <a:gd name="T90" fmla="*/ 1643 w 1912"/>
                  <a:gd name="T91" fmla="*/ 180 h 2627"/>
                  <a:gd name="T92" fmla="*/ 1652 w 1912"/>
                  <a:gd name="T93" fmla="*/ 0 h 2627"/>
                  <a:gd name="T94" fmla="*/ 0 w 1912"/>
                  <a:gd name="T95" fmla="*/ 2627 h 2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12" h="2627">
                    <a:moveTo>
                      <a:pt x="223" y="2199"/>
                    </a:moveTo>
                    <a:lnTo>
                      <a:pt x="205" y="2201"/>
                    </a:lnTo>
                    <a:lnTo>
                      <a:pt x="189" y="2208"/>
                    </a:lnTo>
                    <a:lnTo>
                      <a:pt x="174" y="2219"/>
                    </a:lnTo>
                    <a:lnTo>
                      <a:pt x="163" y="2233"/>
                    </a:lnTo>
                    <a:lnTo>
                      <a:pt x="155" y="2250"/>
                    </a:lnTo>
                    <a:lnTo>
                      <a:pt x="152" y="2270"/>
                    </a:lnTo>
                    <a:lnTo>
                      <a:pt x="155" y="2289"/>
                    </a:lnTo>
                    <a:lnTo>
                      <a:pt x="162" y="2305"/>
                    </a:lnTo>
                    <a:lnTo>
                      <a:pt x="173" y="2320"/>
                    </a:lnTo>
                    <a:lnTo>
                      <a:pt x="187" y="2330"/>
                    </a:lnTo>
                    <a:lnTo>
                      <a:pt x="204" y="2339"/>
                    </a:lnTo>
                    <a:lnTo>
                      <a:pt x="223" y="2341"/>
                    </a:lnTo>
                    <a:lnTo>
                      <a:pt x="1687" y="2341"/>
                    </a:lnTo>
                    <a:lnTo>
                      <a:pt x="1707" y="2339"/>
                    </a:lnTo>
                    <a:lnTo>
                      <a:pt x="1725" y="2330"/>
                    </a:lnTo>
                    <a:lnTo>
                      <a:pt x="1740" y="2320"/>
                    </a:lnTo>
                    <a:lnTo>
                      <a:pt x="1750" y="2305"/>
                    </a:lnTo>
                    <a:lnTo>
                      <a:pt x="1757" y="2289"/>
                    </a:lnTo>
                    <a:lnTo>
                      <a:pt x="1758" y="2270"/>
                    </a:lnTo>
                    <a:lnTo>
                      <a:pt x="1756" y="2251"/>
                    </a:lnTo>
                    <a:lnTo>
                      <a:pt x="1749" y="2235"/>
                    </a:lnTo>
                    <a:lnTo>
                      <a:pt x="1739" y="2220"/>
                    </a:lnTo>
                    <a:lnTo>
                      <a:pt x="1724" y="2210"/>
                    </a:lnTo>
                    <a:lnTo>
                      <a:pt x="1706" y="2202"/>
                    </a:lnTo>
                    <a:lnTo>
                      <a:pt x="1687" y="2199"/>
                    </a:lnTo>
                    <a:lnTo>
                      <a:pt x="223" y="2199"/>
                    </a:lnTo>
                    <a:close/>
                    <a:moveTo>
                      <a:pt x="223" y="1678"/>
                    </a:moveTo>
                    <a:lnTo>
                      <a:pt x="205" y="1680"/>
                    </a:lnTo>
                    <a:lnTo>
                      <a:pt x="189" y="1688"/>
                    </a:lnTo>
                    <a:lnTo>
                      <a:pt x="174" y="1699"/>
                    </a:lnTo>
                    <a:lnTo>
                      <a:pt x="163" y="1714"/>
                    </a:lnTo>
                    <a:lnTo>
                      <a:pt x="155" y="1730"/>
                    </a:lnTo>
                    <a:lnTo>
                      <a:pt x="152" y="1749"/>
                    </a:lnTo>
                    <a:lnTo>
                      <a:pt x="155" y="1767"/>
                    </a:lnTo>
                    <a:lnTo>
                      <a:pt x="162" y="1783"/>
                    </a:lnTo>
                    <a:lnTo>
                      <a:pt x="173" y="1798"/>
                    </a:lnTo>
                    <a:lnTo>
                      <a:pt x="187" y="1809"/>
                    </a:lnTo>
                    <a:lnTo>
                      <a:pt x="204" y="1817"/>
                    </a:lnTo>
                    <a:lnTo>
                      <a:pt x="223" y="1820"/>
                    </a:lnTo>
                    <a:lnTo>
                      <a:pt x="1687" y="1820"/>
                    </a:lnTo>
                    <a:lnTo>
                      <a:pt x="1707" y="1817"/>
                    </a:lnTo>
                    <a:lnTo>
                      <a:pt x="1724" y="1809"/>
                    </a:lnTo>
                    <a:lnTo>
                      <a:pt x="1739" y="1798"/>
                    </a:lnTo>
                    <a:lnTo>
                      <a:pt x="1749" y="1783"/>
                    </a:lnTo>
                    <a:lnTo>
                      <a:pt x="1756" y="1767"/>
                    </a:lnTo>
                    <a:lnTo>
                      <a:pt x="1758" y="1749"/>
                    </a:lnTo>
                    <a:lnTo>
                      <a:pt x="1756" y="1730"/>
                    </a:lnTo>
                    <a:lnTo>
                      <a:pt x="1749" y="1714"/>
                    </a:lnTo>
                    <a:lnTo>
                      <a:pt x="1739" y="1699"/>
                    </a:lnTo>
                    <a:lnTo>
                      <a:pt x="1724" y="1688"/>
                    </a:lnTo>
                    <a:lnTo>
                      <a:pt x="1706" y="1680"/>
                    </a:lnTo>
                    <a:lnTo>
                      <a:pt x="1687" y="1678"/>
                    </a:lnTo>
                    <a:lnTo>
                      <a:pt x="223" y="1678"/>
                    </a:lnTo>
                    <a:close/>
                    <a:moveTo>
                      <a:pt x="223" y="1154"/>
                    </a:moveTo>
                    <a:lnTo>
                      <a:pt x="205" y="1156"/>
                    </a:lnTo>
                    <a:lnTo>
                      <a:pt x="189" y="1162"/>
                    </a:lnTo>
                    <a:lnTo>
                      <a:pt x="174" y="1174"/>
                    </a:lnTo>
                    <a:lnTo>
                      <a:pt x="163" y="1189"/>
                    </a:lnTo>
                    <a:lnTo>
                      <a:pt x="155" y="1205"/>
                    </a:lnTo>
                    <a:lnTo>
                      <a:pt x="152" y="1225"/>
                    </a:lnTo>
                    <a:lnTo>
                      <a:pt x="155" y="1243"/>
                    </a:lnTo>
                    <a:lnTo>
                      <a:pt x="162" y="1259"/>
                    </a:lnTo>
                    <a:lnTo>
                      <a:pt x="173" y="1274"/>
                    </a:lnTo>
                    <a:lnTo>
                      <a:pt x="187" y="1285"/>
                    </a:lnTo>
                    <a:lnTo>
                      <a:pt x="204" y="1293"/>
                    </a:lnTo>
                    <a:lnTo>
                      <a:pt x="223" y="1296"/>
                    </a:lnTo>
                    <a:lnTo>
                      <a:pt x="1687" y="1296"/>
                    </a:lnTo>
                    <a:lnTo>
                      <a:pt x="1707" y="1293"/>
                    </a:lnTo>
                    <a:lnTo>
                      <a:pt x="1725" y="1285"/>
                    </a:lnTo>
                    <a:lnTo>
                      <a:pt x="1740" y="1274"/>
                    </a:lnTo>
                    <a:lnTo>
                      <a:pt x="1750" y="1259"/>
                    </a:lnTo>
                    <a:lnTo>
                      <a:pt x="1757" y="1243"/>
                    </a:lnTo>
                    <a:lnTo>
                      <a:pt x="1758" y="1225"/>
                    </a:lnTo>
                    <a:lnTo>
                      <a:pt x="1756" y="1206"/>
                    </a:lnTo>
                    <a:lnTo>
                      <a:pt x="1749" y="1190"/>
                    </a:lnTo>
                    <a:lnTo>
                      <a:pt x="1739" y="1175"/>
                    </a:lnTo>
                    <a:lnTo>
                      <a:pt x="1724" y="1164"/>
                    </a:lnTo>
                    <a:lnTo>
                      <a:pt x="1706" y="1156"/>
                    </a:lnTo>
                    <a:lnTo>
                      <a:pt x="1687" y="1154"/>
                    </a:lnTo>
                    <a:lnTo>
                      <a:pt x="223" y="1154"/>
                    </a:lnTo>
                    <a:close/>
                    <a:moveTo>
                      <a:pt x="223" y="627"/>
                    </a:moveTo>
                    <a:lnTo>
                      <a:pt x="205" y="629"/>
                    </a:lnTo>
                    <a:lnTo>
                      <a:pt x="189" y="636"/>
                    </a:lnTo>
                    <a:lnTo>
                      <a:pt x="174" y="647"/>
                    </a:lnTo>
                    <a:lnTo>
                      <a:pt x="163" y="661"/>
                    </a:lnTo>
                    <a:lnTo>
                      <a:pt x="155" y="678"/>
                    </a:lnTo>
                    <a:lnTo>
                      <a:pt x="152" y="698"/>
                    </a:lnTo>
                    <a:lnTo>
                      <a:pt x="155" y="716"/>
                    </a:lnTo>
                    <a:lnTo>
                      <a:pt x="162" y="733"/>
                    </a:lnTo>
                    <a:lnTo>
                      <a:pt x="173" y="747"/>
                    </a:lnTo>
                    <a:lnTo>
                      <a:pt x="187" y="758"/>
                    </a:lnTo>
                    <a:lnTo>
                      <a:pt x="204" y="766"/>
                    </a:lnTo>
                    <a:lnTo>
                      <a:pt x="223" y="769"/>
                    </a:lnTo>
                    <a:lnTo>
                      <a:pt x="1687" y="769"/>
                    </a:lnTo>
                    <a:lnTo>
                      <a:pt x="1706" y="766"/>
                    </a:lnTo>
                    <a:lnTo>
                      <a:pt x="1723" y="759"/>
                    </a:lnTo>
                    <a:lnTo>
                      <a:pt x="1738" y="748"/>
                    </a:lnTo>
                    <a:lnTo>
                      <a:pt x="1748" y="734"/>
                    </a:lnTo>
                    <a:lnTo>
                      <a:pt x="1755" y="717"/>
                    </a:lnTo>
                    <a:lnTo>
                      <a:pt x="1758" y="698"/>
                    </a:lnTo>
                    <a:lnTo>
                      <a:pt x="1756" y="679"/>
                    </a:lnTo>
                    <a:lnTo>
                      <a:pt x="1749" y="662"/>
                    </a:lnTo>
                    <a:lnTo>
                      <a:pt x="1739" y="648"/>
                    </a:lnTo>
                    <a:lnTo>
                      <a:pt x="1724" y="636"/>
                    </a:lnTo>
                    <a:lnTo>
                      <a:pt x="1706" y="629"/>
                    </a:lnTo>
                    <a:lnTo>
                      <a:pt x="1687" y="627"/>
                    </a:lnTo>
                    <a:lnTo>
                      <a:pt x="223" y="627"/>
                    </a:lnTo>
                    <a:close/>
                    <a:moveTo>
                      <a:pt x="0" y="0"/>
                    </a:moveTo>
                    <a:lnTo>
                      <a:pt x="262" y="0"/>
                    </a:lnTo>
                    <a:lnTo>
                      <a:pt x="262" y="144"/>
                    </a:lnTo>
                    <a:lnTo>
                      <a:pt x="264" y="162"/>
                    </a:lnTo>
                    <a:lnTo>
                      <a:pt x="271" y="179"/>
                    </a:lnTo>
                    <a:lnTo>
                      <a:pt x="282" y="194"/>
                    </a:lnTo>
                    <a:lnTo>
                      <a:pt x="296" y="205"/>
                    </a:lnTo>
                    <a:lnTo>
                      <a:pt x="313" y="212"/>
                    </a:lnTo>
                    <a:lnTo>
                      <a:pt x="333" y="214"/>
                    </a:lnTo>
                    <a:lnTo>
                      <a:pt x="589" y="214"/>
                    </a:lnTo>
                    <a:lnTo>
                      <a:pt x="608" y="212"/>
                    </a:lnTo>
                    <a:lnTo>
                      <a:pt x="625" y="205"/>
                    </a:lnTo>
                    <a:lnTo>
                      <a:pt x="639" y="195"/>
                    </a:lnTo>
                    <a:lnTo>
                      <a:pt x="651" y="180"/>
                    </a:lnTo>
                    <a:lnTo>
                      <a:pt x="658" y="163"/>
                    </a:lnTo>
                    <a:lnTo>
                      <a:pt x="660" y="144"/>
                    </a:lnTo>
                    <a:lnTo>
                      <a:pt x="660" y="0"/>
                    </a:lnTo>
                    <a:lnTo>
                      <a:pt x="1254" y="0"/>
                    </a:lnTo>
                    <a:lnTo>
                      <a:pt x="1254" y="144"/>
                    </a:lnTo>
                    <a:lnTo>
                      <a:pt x="1256" y="162"/>
                    </a:lnTo>
                    <a:lnTo>
                      <a:pt x="1263" y="179"/>
                    </a:lnTo>
                    <a:lnTo>
                      <a:pt x="1273" y="194"/>
                    </a:lnTo>
                    <a:lnTo>
                      <a:pt x="1288" y="205"/>
                    </a:lnTo>
                    <a:lnTo>
                      <a:pt x="1305" y="212"/>
                    </a:lnTo>
                    <a:lnTo>
                      <a:pt x="1325" y="214"/>
                    </a:lnTo>
                    <a:lnTo>
                      <a:pt x="1581" y="214"/>
                    </a:lnTo>
                    <a:lnTo>
                      <a:pt x="1600" y="212"/>
                    </a:lnTo>
                    <a:lnTo>
                      <a:pt x="1617" y="205"/>
                    </a:lnTo>
                    <a:lnTo>
                      <a:pt x="1631" y="195"/>
                    </a:lnTo>
                    <a:lnTo>
                      <a:pt x="1643" y="180"/>
                    </a:lnTo>
                    <a:lnTo>
                      <a:pt x="1650" y="163"/>
                    </a:lnTo>
                    <a:lnTo>
                      <a:pt x="1652" y="144"/>
                    </a:lnTo>
                    <a:lnTo>
                      <a:pt x="1652" y="0"/>
                    </a:lnTo>
                    <a:lnTo>
                      <a:pt x="1912" y="0"/>
                    </a:lnTo>
                    <a:lnTo>
                      <a:pt x="1912" y="2627"/>
                    </a:lnTo>
                    <a:lnTo>
                      <a:pt x="0" y="262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7" name="Rectangle 1503"/>
              <p:cNvSpPr>
                <a:spLocks noChangeArrowheads="1"/>
              </p:cNvSpPr>
              <p:nvPr/>
            </p:nvSpPr>
            <p:spPr bwMode="auto">
              <a:xfrm>
                <a:off x="8845550" y="6138863"/>
                <a:ext cx="52387" cy="127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88" name="Rectangle 1504"/>
              <p:cNvSpPr>
                <a:spLocks noChangeArrowheads="1"/>
              </p:cNvSpPr>
              <p:nvPr/>
            </p:nvSpPr>
            <p:spPr bwMode="auto">
              <a:xfrm>
                <a:off x="8907463" y="6118225"/>
                <a:ext cx="14287" cy="52388"/>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89" name="Freeform 1505"/>
              <p:cNvSpPr>
                <a:spLocks/>
              </p:cNvSpPr>
              <p:nvPr/>
            </p:nvSpPr>
            <p:spPr bwMode="auto">
              <a:xfrm>
                <a:off x="8761413" y="6138863"/>
                <a:ext cx="220662" cy="282575"/>
              </a:xfrm>
              <a:custGeom>
                <a:avLst/>
                <a:gdLst>
                  <a:gd name="T0" fmla="*/ 0 w 2497"/>
                  <a:gd name="T1" fmla="*/ 0 h 3211"/>
                  <a:gd name="T2" fmla="*/ 553 w 2497"/>
                  <a:gd name="T3" fmla="*/ 0 h 3211"/>
                  <a:gd name="T4" fmla="*/ 553 w 2497"/>
                  <a:gd name="T5" fmla="*/ 150 h 3211"/>
                  <a:gd name="T6" fmla="*/ 222 w 2497"/>
                  <a:gd name="T7" fmla="*/ 150 h 3211"/>
                  <a:gd name="T8" fmla="*/ 203 w 2497"/>
                  <a:gd name="T9" fmla="*/ 152 h 3211"/>
                  <a:gd name="T10" fmla="*/ 187 w 2497"/>
                  <a:gd name="T11" fmla="*/ 160 h 3211"/>
                  <a:gd name="T12" fmla="*/ 172 w 2497"/>
                  <a:gd name="T13" fmla="*/ 170 h 3211"/>
                  <a:gd name="T14" fmla="*/ 161 w 2497"/>
                  <a:gd name="T15" fmla="*/ 185 h 3211"/>
                  <a:gd name="T16" fmla="*/ 153 w 2497"/>
                  <a:gd name="T17" fmla="*/ 201 h 3211"/>
                  <a:gd name="T18" fmla="*/ 151 w 2497"/>
                  <a:gd name="T19" fmla="*/ 221 h 3211"/>
                  <a:gd name="T20" fmla="*/ 151 w 2497"/>
                  <a:gd name="T21" fmla="*/ 2990 h 3211"/>
                  <a:gd name="T22" fmla="*/ 153 w 2497"/>
                  <a:gd name="T23" fmla="*/ 3009 h 3211"/>
                  <a:gd name="T24" fmla="*/ 160 w 2497"/>
                  <a:gd name="T25" fmla="*/ 3026 h 3211"/>
                  <a:gd name="T26" fmla="*/ 171 w 2497"/>
                  <a:gd name="T27" fmla="*/ 3040 h 3211"/>
                  <a:gd name="T28" fmla="*/ 186 w 2497"/>
                  <a:gd name="T29" fmla="*/ 3051 h 3211"/>
                  <a:gd name="T30" fmla="*/ 202 w 2497"/>
                  <a:gd name="T31" fmla="*/ 3058 h 3211"/>
                  <a:gd name="T32" fmla="*/ 222 w 2497"/>
                  <a:gd name="T33" fmla="*/ 3061 h 3211"/>
                  <a:gd name="T34" fmla="*/ 2276 w 2497"/>
                  <a:gd name="T35" fmla="*/ 3061 h 3211"/>
                  <a:gd name="T36" fmla="*/ 2294 w 2497"/>
                  <a:gd name="T37" fmla="*/ 3059 h 3211"/>
                  <a:gd name="T38" fmla="*/ 2311 w 2497"/>
                  <a:gd name="T39" fmla="*/ 3052 h 3211"/>
                  <a:gd name="T40" fmla="*/ 2326 w 2497"/>
                  <a:gd name="T41" fmla="*/ 3041 h 3211"/>
                  <a:gd name="T42" fmla="*/ 2337 w 2497"/>
                  <a:gd name="T43" fmla="*/ 3027 h 3211"/>
                  <a:gd name="T44" fmla="*/ 2344 w 2497"/>
                  <a:gd name="T45" fmla="*/ 3009 h 3211"/>
                  <a:gd name="T46" fmla="*/ 2347 w 2497"/>
                  <a:gd name="T47" fmla="*/ 2990 h 3211"/>
                  <a:gd name="T48" fmla="*/ 2347 w 2497"/>
                  <a:gd name="T49" fmla="*/ 218 h 3211"/>
                  <a:gd name="T50" fmla="*/ 2344 w 2497"/>
                  <a:gd name="T51" fmla="*/ 199 h 3211"/>
                  <a:gd name="T52" fmla="*/ 2337 w 2497"/>
                  <a:gd name="T53" fmla="*/ 182 h 3211"/>
                  <a:gd name="T54" fmla="*/ 2327 w 2497"/>
                  <a:gd name="T55" fmla="*/ 168 h 3211"/>
                  <a:gd name="T56" fmla="*/ 2312 w 2497"/>
                  <a:gd name="T57" fmla="*/ 157 h 3211"/>
                  <a:gd name="T58" fmla="*/ 2295 w 2497"/>
                  <a:gd name="T59" fmla="*/ 149 h 3211"/>
                  <a:gd name="T60" fmla="*/ 2276 w 2497"/>
                  <a:gd name="T61" fmla="*/ 147 h 3211"/>
                  <a:gd name="T62" fmla="*/ 1945 w 2497"/>
                  <a:gd name="T63" fmla="*/ 147 h 3211"/>
                  <a:gd name="T64" fmla="*/ 1945 w 2497"/>
                  <a:gd name="T65" fmla="*/ 0 h 3211"/>
                  <a:gd name="T66" fmla="*/ 2497 w 2497"/>
                  <a:gd name="T67" fmla="*/ 0 h 3211"/>
                  <a:gd name="T68" fmla="*/ 2497 w 2497"/>
                  <a:gd name="T69" fmla="*/ 3211 h 3211"/>
                  <a:gd name="T70" fmla="*/ 0 w 2497"/>
                  <a:gd name="T71" fmla="*/ 3211 h 3211"/>
                  <a:gd name="T72" fmla="*/ 0 w 2497"/>
                  <a:gd name="T73" fmla="*/ 0 h 3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97" h="3211">
                    <a:moveTo>
                      <a:pt x="0" y="0"/>
                    </a:moveTo>
                    <a:lnTo>
                      <a:pt x="553" y="0"/>
                    </a:lnTo>
                    <a:lnTo>
                      <a:pt x="553" y="150"/>
                    </a:lnTo>
                    <a:lnTo>
                      <a:pt x="222" y="150"/>
                    </a:lnTo>
                    <a:lnTo>
                      <a:pt x="203" y="152"/>
                    </a:lnTo>
                    <a:lnTo>
                      <a:pt x="187" y="160"/>
                    </a:lnTo>
                    <a:lnTo>
                      <a:pt x="172" y="170"/>
                    </a:lnTo>
                    <a:lnTo>
                      <a:pt x="161" y="185"/>
                    </a:lnTo>
                    <a:lnTo>
                      <a:pt x="153" y="201"/>
                    </a:lnTo>
                    <a:lnTo>
                      <a:pt x="151" y="221"/>
                    </a:lnTo>
                    <a:lnTo>
                      <a:pt x="151" y="2990"/>
                    </a:lnTo>
                    <a:lnTo>
                      <a:pt x="153" y="3009"/>
                    </a:lnTo>
                    <a:lnTo>
                      <a:pt x="160" y="3026"/>
                    </a:lnTo>
                    <a:lnTo>
                      <a:pt x="171" y="3040"/>
                    </a:lnTo>
                    <a:lnTo>
                      <a:pt x="186" y="3051"/>
                    </a:lnTo>
                    <a:lnTo>
                      <a:pt x="202" y="3058"/>
                    </a:lnTo>
                    <a:lnTo>
                      <a:pt x="222" y="3061"/>
                    </a:lnTo>
                    <a:lnTo>
                      <a:pt x="2276" y="3061"/>
                    </a:lnTo>
                    <a:lnTo>
                      <a:pt x="2294" y="3059"/>
                    </a:lnTo>
                    <a:lnTo>
                      <a:pt x="2311" y="3052"/>
                    </a:lnTo>
                    <a:lnTo>
                      <a:pt x="2326" y="3041"/>
                    </a:lnTo>
                    <a:lnTo>
                      <a:pt x="2337" y="3027"/>
                    </a:lnTo>
                    <a:lnTo>
                      <a:pt x="2344" y="3009"/>
                    </a:lnTo>
                    <a:lnTo>
                      <a:pt x="2347" y="2990"/>
                    </a:lnTo>
                    <a:lnTo>
                      <a:pt x="2347" y="218"/>
                    </a:lnTo>
                    <a:lnTo>
                      <a:pt x="2344" y="199"/>
                    </a:lnTo>
                    <a:lnTo>
                      <a:pt x="2337" y="182"/>
                    </a:lnTo>
                    <a:lnTo>
                      <a:pt x="2327" y="168"/>
                    </a:lnTo>
                    <a:lnTo>
                      <a:pt x="2312" y="157"/>
                    </a:lnTo>
                    <a:lnTo>
                      <a:pt x="2295" y="149"/>
                    </a:lnTo>
                    <a:lnTo>
                      <a:pt x="2276" y="147"/>
                    </a:lnTo>
                    <a:lnTo>
                      <a:pt x="1945" y="147"/>
                    </a:lnTo>
                    <a:lnTo>
                      <a:pt x="1945" y="0"/>
                    </a:lnTo>
                    <a:lnTo>
                      <a:pt x="2497" y="0"/>
                    </a:lnTo>
                    <a:lnTo>
                      <a:pt x="2497" y="3211"/>
                    </a:lnTo>
                    <a:lnTo>
                      <a:pt x="0" y="3211"/>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0" name="Group 189"/>
            <p:cNvGrpSpPr/>
            <p:nvPr/>
          </p:nvGrpSpPr>
          <p:grpSpPr>
            <a:xfrm>
              <a:off x="7983540" y="6140449"/>
              <a:ext cx="304801" cy="257176"/>
              <a:chOff x="7983538" y="6140450"/>
              <a:chExt cx="304801" cy="257176"/>
            </a:xfrm>
            <a:solidFill>
              <a:schemeClr val="tx1">
                <a:lumMod val="65000"/>
                <a:lumOff val="35000"/>
              </a:schemeClr>
            </a:solidFill>
          </p:grpSpPr>
          <p:sp>
            <p:nvSpPr>
              <p:cNvPr id="191" name="Rectangle 1510"/>
              <p:cNvSpPr>
                <a:spLocks noChangeArrowheads="1"/>
              </p:cNvSpPr>
              <p:nvPr/>
            </p:nvSpPr>
            <p:spPr bwMode="auto">
              <a:xfrm>
                <a:off x="7983538" y="6140450"/>
                <a:ext cx="55563" cy="257175"/>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92" name="Rectangle 1511"/>
              <p:cNvSpPr>
                <a:spLocks noChangeArrowheads="1"/>
              </p:cNvSpPr>
              <p:nvPr/>
            </p:nvSpPr>
            <p:spPr bwMode="auto">
              <a:xfrm>
                <a:off x="8066088" y="6208713"/>
                <a:ext cx="55563" cy="1889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93" name="Rectangle 1512"/>
              <p:cNvSpPr>
                <a:spLocks noChangeArrowheads="1"/>
              </p:cNvSpPr>
              <p:nvPr/>
            </p:nvSpPr>
            <p:spPr bwMode="auto">
              <a:xfrm>
                <a:off x="8150226" y="6264275"/>
                <a:ext cx="55563" cy="13335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94" name="Rectangle 1513"/>
              <p:cNvSpPr>
                <a:spLocks noChangeArrowheads="1"/>
              </p:cNvSpPr>
              <p:nvPr/>
            </p:nvSpPr>
            <p:spPr bwMode="auto">
              <a:xfrm>
                <a:off x="8232776" y="6308725"/>
                <a:ext cx="55563" cy="88900"/>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95" name="Group 194"/>
            <p:cNvGrpSpPr/>
            <p:nvPr/>
          </p:nvGrpSpPr>
          <p:grpSpPr>
            <a:xfrm>
              <a:off x="7207252" y="6117431"/>
              <a:ext cx="303213" cy="303213"/>
              <a:chOff x="7207250" y="6118225"/>
              <a:chExt cx="303213" cy="303213"/>
            </a:xfrm>
            <a:solidFill>
              <a:schemeClr val="tx1">
                <a:lumMod val="65000"/>
                <a:lumOff val="35000"/>
              </a:schemeClr>
            </a:solidFill>
          </p:grpSpPr>
          <p:sp>
            <p:nvSpPr>
              <p:cNvPr id="196" name="Freeform 1518"/>
              <p:cNvSpPr>
                <a:spLocks/>
              </p:cNvSpPr>
              <p:nvPr/>
            </p:nvSpPr>
            <p:spPr bwMode="auto">
              <a:xfrm>
                <a:off x="7332663" y="6118225"/>
                <a:ext cx="52388" cy="52388"/>
              </a:xfrm>
              <a:custGeom>
                <a:avLst/>
                <a:gdLst>
                  <a:gd name="T0" fmla="*/ 292 w 584"/>
                  <a:gd name="T1" fmla="*/ 0 h 595"/>
                  <a:gd name="T2" fmla="*/ 335 w 584"/>
                  <a:gd name="T3" fmla="*/ 3 h 595"/>
                  <a:gd name="T4" fmla="*/ 376 w 584"/>
                  <a:gd name="T5" fmla="*/ 13 h 595"/>
                  <a:gd name="T6" fmla="*/ 415 w 584"/>
                  <a:gd name="T7" fmla="*/ 28 h 595"/>
                  <a:gd name="T8" fmla="*/ 451 w 584"/>
                  <a:gd name="T9" fmla="*/ 48 h 595"/>
                  <a:gd name="T10" fmla="*/ 484 w 584"/>
                  <a:gd name="T11" fmla="*/ 73 h 595"/>
                  <a:gd name="T12" fmla="*/ 512 w 584"/>
                  <a:gd name="T13" fmla="*/ 102 h 595"/>
                  <a:gd name="T14" fmla="*/ 537 w 584"/>
                  <a:gd name="T15" fmla="*/ 135 h 595"/>
                  <a:gd name="T16" fmla="*/ 557 w 584"/>
                  <a:gd name="T17" fmla="*/ 172 h 595"/>
                  <a:gd name="T18" fmla="*/ 571 w 584"/>
                  <a:gd name="T19" fmla="*/ 211 h 595"/>
                  <a:gd name="T20" fmla="*/ 581 w 584"/>
                  <a:gd name="T21" fmla="*/ 253 h 595"/>
                  <a:gd name="T22" fmla="*/ 584 w 584"/>
                  <a:gd name="T23" fmla="*/ 298 h 595"/>
                  <a:gd name="T24" fmla="*/ 581 w 584"/>
                  <a:gd name="T25" fmla="*/ 342 h 595"/>
                  <a:gd name="T26" fmla="*/ 571 w 584"/>
                  <a:gd name="T27" fmla="*/ 383 h 595"/>
                  <a:gd name="T28" fmla="*/ 557 w 584"/>
                  <a:gd name="T29" fmla="*/ 423 h 595"/>
                  <a:gd name="T30" fmla="*/ 537 w 584"/>
                  <a:gd name="T31" fmla="*/ 459 h 595"/>
                  <a:gd name="T32" fmla="*/ 512 w 584"/>
                  <a:gd name="T33" fmla="*/ 493 h 595"/>
                  <a:gd name="T34" fmla="*/ 484 w 584"/>
                  <a:gd name="T35" fmla="*/ 522 h 595"/>
                  <a:gd name="T36" fmla="*/ 451 w 584"/>
                  <a:gd name="T37" fmla="*/ 547 h 595"/>
                  <a:gd name="T38" fmla="*/ 415 w 584"/>
                  <a:gd name="T39" fmla="*/ 568 h 595"/>
                  <a:gd name="T40" fmla="*/ 376 w 584"/>
                  <a:gd name="T41" fmla="*/ 582 h 595"/>
                  <a:gd name="T42" fmla="*/ 335 w 584"/>
                  <a:gd name="T43" fmla="*/ 592 h 595"/>
                  <a:gd name="T44" fmla="*/ 292 w 584"/>
                  <a:gd name="T45" fmla="*/ 595 h 595"/>
                  <a:gd name="T46" fmla="*/ 249 w 584"/>
                  <a:gd name="T47" fmla="*/ 592 h 595"/>
                  <a:gd name="T48" fmla="*/ 208 w 584"/>
                  <a:gd name="T49" fmla="*/ 582 h 595"/>
                  <a:gd name="T50" fmla="*/ 169 w 584"/>
                  <a:gd name="T51" fmla="*/ 568 h 595"/>
                  <a:gd name="T52" fmla="*/ 133 w 584"/>
                  <a:gd name="T53" fmla="*/ 547 h 595"/>
                  <a:gd name="T54" fmla="*/ 100 w 584"/>
                  <a:gd name="T55" fmla="*/ 522 h 595"/>
                  <a:gd name="T56" fmla="*/ 72 w 584"/>
                  <a:gd name="T57" fmla="*/ 493 h 595"/>
                  <a:gd name="T58" fmla="*/ 47 w 584"/>
                  <a:gd name="T59" fmla="*/ 459 h 595"/>
                  <a:gd name="T60" fmla="*/ 27 w 584"/>
                  <a:gd name="T61" fmla="*/ 423 h 595"/>
                  <a:gd name="T62" fmla="*/ 13 w 584"/>
                  <a:gd name="T63" fmla="*/ 383 h 595"/>
                  <a:gd name="T64" fmla="*/ 3 w 584"/>
                  <a:gd name="T65" fmla="*/ 342 h 595"/>
                  <a:gd name="T66" fmla="*/ 0 w 584"/>
                  <a:gd name="T67" fmla="*/ 298 h 595"/>
                  <a:gd name="T68" fmla="*/ 3 w 584"/>
                  <a:gd name="T69" fmla="*/ 253 h 595"/>
                  <a:gd name="T70" fmla="*/ 13 w 584"/>
                  <a:gd name="T71" fmla="*/ 211 h 595"/>
                  <a:gd name="T72" fmla="*/ 27 w 584"/>
                  <a:gd name="T73" fmla="*/ 172 h 595"/>
                  <a:gd name="T74" fmla="*/ 47 w 584"/>
                  <a:gd name="T75" fmla="*/ 135 h 595"/>
                  <a:gd name="T76" fmla="*/ 72 w 584"/>
                  <a:gd name="T77" fmla="*/ 102 h 595"/>
                  <a:gd name="T78" fmla="*/ 100 w 584"/>
                  <a:gd name="T79" fmla="*/ 73 h 595"/>
                  <a:gd name="T80" fmla="*/ 133 w 584"/>
                  <a:gd name="T81" fmla="*/ 48 h 595"/>
                  <a:gd name="T82" fmla="*/ 169 w 584"/>
                  <a:gd name="T83" fmla="*/ 28 h 595"/>
                  <a:gd name="T84" fmla="*/ 208 w 584"/>
                  <a:gd name="T85" fmla="*/ 13 h 595"/>
                  <a:gd name="T86" fmla="*/ 249 w 584"/>
                  <a:gd name="T87" fmla="*/ 3 h 595"/>
                  <a:gd name="T88" fmla="*/ 292 w 584"/>
                  <a:gd name="T89"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4" h="595">
                    <a:moveTo>
                      <a:pt x="292" y="0"/>
                    </a:moveTo>
                    <a:lnTo>
                      <a:pt x="335" y="3"/>
                    </a:lnTo>
                    <a:lnTo>
                      <a:pt x="376" y="13"/>
                    </a:lnTo>
                    <a:lnTo>
                      <a:pt x="415" y="28"/>
                    </a:lnTo>
                    <a:lnTo>
                      <a:pt x="451" y="48"/>
                    </a:lnTo>
                    <a:lnTo>
                      <a:pt x="484" y="73"/>
                    </a:lnTo>
                    <a:lnTo>
                      <a:pt x="512" y="102"/>
                    </a:lnTo>
                    <a:lnTo>
                      <a:pt x="537" y="135"/>
                    </a:lnTo>
                    <a:lnTo>
                      <a:pt x="557" y="172"/>
                    </a:lnTo>
                    <a:lnTo>
                      <a:pt x="571" y="211"/>
                    </a:lnTo>
                    <a:lnTo>
                      <a:pt x="581" y="253"/>
                    </a:lnTo>
                    <a:lnTo>
                      <a:pt x="584" y="298"/>
                    </a:lnTo>
                    <a:lnTo>
                      <a:pt x="581" y="342"/>
                    </a:lnTo>
                    <a:lnTo>
                      <a:pt x="571" y="383"/>
                    </a:lnTo>
                    <a:lnTo>
                      <a:pt x="557" y="423"/>
                    </a:lnTo>
                    <a:lnTo>
                      <a:pt x="537" y="459"/>
                    </a:lnTo>
                    <a:lnTo>
                      <a:pt x="512" y="493"/>
                    </a:lnTo>
                    <a:lnTo>
                      <a:pt x="484" y="522"/>
                    </a:lnTo>
                    <a:lnTo>
                      <a:pt x="451" y="547"/>
                    </a:lnTo>
                    <a:lnTo>
                      <a:pt x="415" y="568"/>
                    </a:lnTo>
                    <a:lnTo>
                      <a:pt x="376" y="582"/>
                    </a:lnTo>
                    <a:lnTo>
                      <a:pt x="335" y="592"/>
                    </a:lnTo>
                    <a:lnTo>
                      <a:pt x="292" y="595"/>
                    </a:lnTo>
                    <a:lnTo>
                      <a:pt x="249" y="592"/>
                    </a:lnTo>
                    <a:lnTo>
                      <a:pt x="208" y="582"/>
                    </a:lnTo>
                    <a:lnTo>
                      <a:pt x="169" y="568"/>
                    </a:lnTo>
                    <a:lnTo>
                      <a:pt x="133" y="547"/>
                    </a:lnTo>
                    <a:lnTo>
                      <a:pt x="100" y="522"/>
                    </a:lnTo>
                    <a:lnTo>
                      <a:pt x="72" y="493"/>
                    </a:lnTo>
                    <a:lnTo>
                      <a:pt x="47" y="459"/>
                    </a:lnTo>
                    <a:lnTo>
                      <a:pt x="27" y="423"/>
                    </a:lnTo>
                    <a:lnTo>
                      <a:pt x="13" y="383"/>
                    </a:lnTo>
                    <a:lnTo>
                      <a:pt x="3" y="342"/>
                    </a:lnTo>
                    <a:lnTo>
                      <a:pt x="0" y="298"/>
                    </a:lnTo>
                    <a:lnTo>
                      <a:pt x="3" y="253"/>
                    </a:lnTo>
                    <a:lnTo>
                      <a:pt x="13" y="211"/>
                    </a:lnTo>
                    <a:lnTo>
                      <a:pt x="27" y="172"/>
                    </a:lnTo>
                    <a:lnTo>
                      <a:pt x="47" y="135"/>
                    </a:lnTo>
                    <a:lnTo>
                      <a:pt x="72" y="102"/>
                    </a:lnTo>
                    <a:lnTo>
                      <a:pt x="100" y="73"/>
                    </a:lnTo>
                    <a:lnTo>
                      <a:pt x="133" y="48"/>
                    </a:lnTo>
                    <a:lnTo>
                      <a:pt x="169" y="28"/>
                    </a:lnTo>
                    <a:lnTo>
                      <a:pt x="208" y="13"/>
                    </a:lnTo>
                    <a:lnTo>
                      <a:pt x="249" y="3"/>
                    </a:lnTo>
                    <a:lnTo>
                      <a:pt x="29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7" name="Freeform 1519"/>
              <p:cNvSpPr>
                <a:spLocks/>
              </p:cNvSpPr>
              <p:nvPr/>
            </p:nvSpPr>
            <p:spPr bwMode="auto">
              <a:xfrm>
                <a:off x="7383463" y="6164263"/>
                <a:ext cx="68263" cy="58738"/>
              </a:xfrm>
              <a:custGeom>
                <a:avLst/>
                <a:gdLst>
                  <a:gd name="T0" fmla="*/ 93 w 767"/>
                  <a:gd name="T1" fmla="*/ 0 h 664"/>
                  <a:gd name="T2" fmla="*/ 767 w 767"/>
                  <a:gd name="T3" fmla="*/ 664 h 664"/>
                  <a:gd name="T4" fmla="*/ 562 w 767"/>
                  <a:gd name="T5" fmla="*/ 664 h 664"/>
                  <a:gd name="T6" fmla="*/ 0 w 767"/>
                  <a:gd name="T7" fmla="*/ 111 h 664"/>
                  <a:gd name="T8" fmla="*/ 28 w 767"/>
                  <a:gd name="T9" fmla="*/ 86 h 664"/>
                  <a:gd name="T10" fmla="*/ 51 w 767"/>
                  <a:gd name="T11" fmla="*/ 59 h 664"/>
                  <a:gd name="T12" fmla="*/ 73 w 767"/>
                  <a:gd name="T13" fmla="*/ 30 h 664"/>
                  <a:gd name="T14" fmla="*/ 93 w 767"/>
                  <a:gd name="T15" fmla="*/ 0 h 66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67" h="664">
                    <a:moveTo>
                      <a:pt x="93" y="0"/>
                    </a:moveTo>
                    <a:lnTo>
                      <a:pt x="767" y="664"/>
                    </a:lnTo>
                    <a:lnTo>
                      <a:pt x="562" y="664"/>
                    </a:lnTo>
                    <a:lnTo>
                      <a:pt x="0" y="111"/>
                    </a:lnTo>
                    <a:lnTo>
                      <a:pt x="28" y="86"/>
                    </a:lnTo>
                    <a:lnTo>
                      <a:pt x="51" y="59"/>
                    </a:lnTo>
                    <a:lnTo>
                      <a:pt x="73" y="30"/>
                    </a:lnTo>
                    <a:lnTo>
                      <a:pt x="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8" name="Freeform 1520"/>
              <p:cNvSpPr>
                <a:spLocks/>
              </p:cNvSpPr>
              <p:nvPr/>
            </p:nvSpPr>
            <p:spPr bwMode="auto">
              <a:xfrm>
                <a:off x="7265988" y="6164263"/>
                <a:ext cx="68263" cy="58738"/>
              </a:xfrm>
              <a:custGeom>
                <a:avLst/>
                <a:gdLst>
                  <a:gd name="T0" fmla="*/ 674 w 767"/>
                  <a:gd name="T1" fmla="*/ 0 h 664"/>
                  <a:gd name="T2" fmla="*/ 701 w 767"/>
                  <a:gd name="T3" fmla="*/ 39 h 664"/>
                  <a:gd name="T4" fmla="*/ 732 w 767"/>
                  <a:gd name="T5" fmla="*/ 77 h 664"/>
                  <a:gd name="T6" fmla="*/ 767 w 767"/>
                  <a:gd name="T7" fmla="*/ 111 h 664"/>
                  <a:gd name="T8" fmla="*/ 204 w 767"/>
                  <a:gd name="T9" fmla="*/ 664 h 664"/>
                  <a:gd name="T10" fmla="*/ 0 w 767"/>
                  <a:gd name="T11" fmla="*/ 664 h 664"/>
                  <a:gd name="T12" fmla="*/ 674 w 767"/>
                  <a:gd name="T13" fmla="*/ 0 h 664"/>
                </a:gdLst>
                <a:ahLst/>
                <a:cxnLst>
                  <a:cxn ang="0">
                    <a:pos x="T0" y="T1"/>
                  </a:cxn>
                  <a:cxn ang="0">
                    <a:pos x="T2" y="T3"/>
                  </a:cxn>
                  <a:cxn ang="0">
                    <a:pos x="T4" y="T5"/>
                  </a:cxn>
                  <a:cxn ang="0">
                    <a:pos x="T6" y="T7"/>
                  </a:cxn>
                  <a:cxn ang="0">
                    <a:pos x="T8" y="T9"/>
                  </a:cxn>
                  <a:cxn ang="0">
                    <a:pos x="T10" y="T11"/>
                  </a:cxn>
                  <a:cxn ang="0">
                    <a:pos x="T12" y="T13"/>
                  </a:cxn>
                </a:cxnLst>
                <a:rect l="0" t="0" r="r" b="b"/>
                <a:pathLst>
                  <a:path w="767" h="664">
                    <a:moveTo>
                      <a:pt x="674" y="0"/>
                    </a:moveTo>
                    <a:lnTo>
                      <a:pt x="701" y="39"/>
                    </a:lnTo>
                    <a:lnTo>
                      <a:pt x="732" y="77"/>
                    </a:lnTo>
                    <a:lnTo>
                      <a:pt x="767" y="111"/>
                    </a:lnTo>
                    <a:lnTo>
                      <a:pt x="204" y="664"/>
                    </a:lnTo>
                    <a:lnTo>
                      <a:pt x="0" y="664"/>
                    </a:lnTo>
                    <a:lnTo>
                      <a:pt x="67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9" name="Freeform 1521"/>
              <p:cNvSpPr>
                <a:spLocks/>
              </p:cNvSpPr>
              <p:nvPr/>
            </p:nvSpPr>
            <p:spPr bwMode="auto">
              <a:xfrm>
                <a:off x="7305675" y="6307138"/>
                <a:ext cx="15875" cy="41275"/>
              </a:xfrm>
              <a:custGeom>
                <a:avLst/>
                <a:gdLst>
                  <a:gd name="T0" fmla="*/ 93 w 185"/>
                  <a:gd name="T1" fmla="*/ 0 h 467"/>
                  <a:gd name="T2" fmla="*/ 108 w 185"/>
                  <a:gd name="T3" fmla="*/ 2 h 467"/>
                  <a:gd name="T4" fmla="*/ 122 w 185"/>
                  <a:gd name="T5" fmla="*/ 12 h 467"/>
                  <a:gd name="T6" fmla="*/ 135 w 185"/>
                  <a:gd name="T7" fmla="*/ 26 h 467"/>
                  <a:gd name="T8" fmla="*/ 148 w 185"/>
                  <a:gd name="T9" fmla="*/ 45 h 467"/>
                  <a:gd name="T10" fmla="*/ 158 w 185"/>
                  <a:gd name="T11" fmla="*/ 68 h 467"/>
                  <a:gd name="T12" fmla="*/ 168 w 185"/>
                  <a:gd name="T13" fmla="*/ 95 h 467"/>
                  <a:gd name="T14" fmla="*/ 175 w 185"/>
                  <a:gd name="T15" fmla="*/ 126 h 467"/>
                  <a:gd name="T16" fmla="*/ 181 w 185"/>
                  <a:gd name="T17" fmla="*/ 160 h 467"/>
                  <a:gd name="T18" fmla="*/ 184 w 185"/>
                  <a:gd name="T19" fmla="*/ 195 h 467"/>
                  <a:gd name="T20" fmla="*/ 185 w 185"/>
                  <a:gd name="T21" fmla="*/ 234 h 467"/>
                  <a:gd name="T22" fmla="*/ 184 w 185"/>
                  <a:gd name="T23" fmla="*/ 271 h 467"/>
                  <a:gd name="T24" fmla="*/ 181 w 185"/>
                  <a:gd name="T25" fmla="*/ 308 h 467"/>
                  <a:gd name="T26" fmla="*/ 175 w 185"/>
                  <a:gd name="T27" fmla="*/ 341 h 467"/>
                  <a:gd name="T28" fmla="*/ 168 w 185"/>
                  <a:gd name="T29" fmla="*/ 371 h 467"/>
                  <a:gd name="T30" fmla="*/ 158 w 185"/>
                  <a:gd name="T31" fmla="*/ 398 h 467"/>
                  <a:gd name="T32" fmla="*/ 148 w 185"/>
                  <a:gd name="T33" fmla="*/ 422 h 467"/>
                  <a:gd name="T34" fmla="*/ 135 w 185"/>
                  <a:gd name="T35" fmla="*/ 441 h 467"/>
                  <a:gd name="T36" fmla="*/ 122 w 185"/>
                  <a:gd name="T37" fmla="*/ 456 h 467"/>
                  <a:gd name="T38" fmla="*/ 108 w 185"/>
                  <a:gd name="T39" fmla="*/ 464 h 467"/>
                  <a:gd name="T40" fmla="*/ 93 w 185"/>
                  <a:gd name="T41" fmla="*/ 467 h 467"/>
                  <a:gd name="T42" fmla="*/ 78 w 185"/>
                  <a:gd name="T43" fmla="*/ 464 h 467"/>
                  <a:gd name="T44" fmla="*/ 63 w 185"/>
                  <a:gd name="T45" fmla="*/ 456 h 467"/>
                  <a:gd name="T46" fmla="*/ 51 w 185"/>
                  <a:gd name="T47" fmla="*/ 441 h 467"/>
                  <a:gd name="T48" fmla="*/ 38 w 185"/>
                  <a:gd name="T49" fmla="*/ 422 h 467"/>
                  <a:gd name="T50" fmla="*/ 28 w 185"/>
                  <a:gd name="T51" fmla="*/ 398 h 467"/>
                  <a:gd name="T52" fmla="*/ 19 w 185"/>
                  <a:gd name="T53" fmla="*/ 371 h 467"/>
                  <a:gd name="T54" fmla="*/ 10 w 185"/>
                  <a:gd name="T55" fmla="*/ 341 h 467"/>
                  <a:gd name="T56" fmla="*/ 5 w 185"/>
                  <a:gd name="T57" fmla="*/ 308 h 467"/>
                  <a:gd name="T58" fmla="*/ 2 w 185"/>
                  <a:gd name="T59" fmla="*/ 271 h 467"/>
                  <a:gd name="T60" fmla="*/ 0 w 185"/>
                  <a:gd name="T61" fmla="*/ 234 h 467"/>
                  <a:gd name="T62" fmla="*/ 2 w 185"/>
                  <a:gd name="T63" fmla="*/ 195 h 467"/>
                  <a:gd name="T64" fmla="*/ 5 w 185"/>
                  <a:gd name="T65" fmla="*/ 160 h 467"/>
                  <a:gd name="T66" fmla="*/ 10 w 185"/>
                  <a:gd name="T67" fmla="*/ 126 h 467"/>
                  <a:gd name="T68" fmla="*/ 19 w 185"/>
                  <a:gd name="T69" fmla="*/ 95 h 467"/>
                  <a:gd name="T70" fmla="*/ 28 w 185"/>
                  <a:gd name="T71" fmla="*/ 68 h 467"/>
                  <a:gd name="T72" fmla="*/ 38 w 185"/>
                  <a:gd name="T73" fmla="*/ 45 h 467"/>
                  <a:gd name="T74" fmla="*/ 51 w 185"/>
                  <a:gd name="T75" fmla="*/ 26 h 467"/>
                  <a:gd name="T76" fmla="*/ 63 w 185"/>
                  <a:gd name="T77" fmla="*/ 12 h 467"/>
                  <a:gd name="T78" fmla="*/ 78 w 185"/>
                  <a:gd name="T79" fmla="*/ 2 h 467"/>
                  <a:gd name="T80" fmla="*/ 93 w 185"/>
                  <a:gd name="T81" fmla="*/ 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5" h="467">
                    <a:moveTo>
                      <a:pt x="93" y="0"/>
                    </a:moveTo>
                    <a:lnTo>
                      <a:pt x="108" y="2"/>
                    </a:lnTo>
                    <a:lnTo>
                      <a:pt x="122" y="12"/>
                    </a:lnTo>
                    <a:lnTo>
                      <a:pt x="135" y="26"/>
                    </a:lnTo>
                    <a:lnTo>
                      <a:pt x="148" y="45"/>
                    </a:lnTo>
                    <a:lnTo>
                      <a:pt x="158" y="68"/>
                    </a:lnTo>
                    <a:lnTo>
                      <a:pt x="168" y="95"/>
                    </a:lnTo>
                    <a:lnTo>
                      <a:pt x="175" y="126"/>
                    </a:lnTo>
                    <a:lnTo>
                      <a:pt x="181" y="160"/>
                    </a:lnTo>
                    <a:lnTo>
                      <a:pt x="184" y="195"/>
                    </a:lnTo>
                    <a:lnTo>
                      <a:pt x="185" y="234"/>
                    </a:lnTo>
                    <a:lnTo>
                      <a:pt x="184" y="271"/>
                    </a:lnTo>
                    <a:lnTo>
                      <a:pt x="181" y="308"/>
                    </a:lnTo>
                    <a:lnTo>
                      <a:pt x="175" y="341"/>
                    </a:lnTo>
                    <a:lnTo>
                      <a:pt x="168" y="371"/>
                    </a:lnTo>
                    <a:lnTo>
                      <a:pt x="158" y="398"/>
                    </a:lnTo>
                    <a:lnTo>
                      <a:pt x="148" y="422"/>
                    </a:lnTo>
                    <a:lnTo>
                      <a:pt x="135" y="441"/>
                    </a:lnTo>
                    <a:lnTo>
                      <a:pt x="122" y="456"/>
                    </a:lnTo>
                    <a:lnTo>
                      <a:pt x="108" y="464"/>
                    </a:lnTo>
                    <a:lnTo>
                      <a:pt x="93" y="467"/>
                    </a:lnTo>
                    <a:lnTo>
                      <a:pt x="78" y="464"/>
                    </a:lnTo>
                    <a:lnTo>
                      <a:pt x="63" y="456"/>
                    </a:lnTo>
                    <a:lnTo>
                      <a:pt x="51" y="441"/>
                    </a:lnTo>
                    <a:lnTo>
                      <a:pt x="38" y="422"/>
                    </a:lnTo>
                    <a:lnTo>
                      <a:pt x="28" y="398"/>
                    </a:lnTo>
                    <a:lnTo>
                      <a:pt x="19" y="371"/>
                    </a:lnTo>
                    <a:lnTo>
                      <a:pt x="10" y="341"/>
                    </a:lnTo>
                    <a:lnTo>
                      <a:pt x="5" y="308"/>
                    </a:lnTo>
                    <a:lnTo>
                      <a:pt x="2" y="271"/>
                    </a:lnTo>
                    <a:lnTo>
                      <a:pt x="0" y="234"/>
                    </a:lnTo>
                    <a:lnTo>
                      <a:pt x="2" y="195"/>
                    </a:lnTo>
                    <a:lnTo>
                      <a:pt x="5" y="160"/>
                    </a:lnTo>
                    <a:lnTo>
                      <a:pt x="10" y="126"/>
                    </a:lnTo>
                    <a:lnTo>
                      <a:pt x="19" y="95"/>
                    </a:lnTo>
                    <a:lnTo>
                      <a:pt x="28" y="68"/>
                    </a:lnTo>
                    <a:lnTo>
                      <a:pt x="38" y="45"/>
                    </a:lnTo>
                    <a:lnTo>
                      <a:pt x="51" y="26"/>
                    </a:lnTo>
                    <a:lnTo>
                      <a:pt x="63" y="12"/>
                    </a:lnTo>
                    <a:lnTo>
                      <a:pt x="78" y="2"/>
                    </a:lnTo>
                    <a:lnTo>
                      <a:pt x="9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0" name="Freeform 1522"/>
              <p:cNvSpPr>
                <a:spLocks noEditPoints="1"/>
              </p:cNvSpPr>
              <p:nvPr/>
            </p:nvSpPr>
            <p:spPr bwMode="auto">
              <a:xfrm>
                <a:off x="7207250" y="6235700"/>
                <a:ext cx="303213" cy="185738"/>
              </a:xfrm>
              <a:custGeom>
                <a:avLst/>
                <a:gdLst>
                  <a:gd name="T0" fmla="*/ 1536 w 3438"/>
                  <a:gd name="T1" fmla="*/ 721 h 2109"/>
                  <a:gd name="T2" fmla="*/ 1519 w 3438"/>
                  <a:gd name="T3" fmla="*/ 779 h 2109"/>
                  <a:gd name="T4" fmla="*/ 1564 w 3438"/>
                  <a:gd name="T5" fmla="*/ 819 h 2109"/>
                  <a:gd name="T6" fmla="*/ 1669 w 3438"/>
                  <a:gd name="T7" fmla="*/ 1363 h 2109"/>
                  <a:gd name="T8" fmla="*/ 1714 w 3438"/>
                  <a:gd name="T9" fmla="*/ 1404 h 2109"/>
                  <a:gd name="T10" fmla="*/ 1776 w 3438"/>
                  <a:gd name="T11" fmla="*/ 1388 h 2109"/>
                  <a:gd name="T12" fmla="*/ 1795 w 3438"/>
                  <a:gd name="T13" fmla="*/ 821 h 2109"/>
                  <a:gd name="T14" fmla="*/ 1933 w 3438"/>
                  <a:gd name="T15" fmla="*/ 797 h 2109"/>
                  <a:gd name="T16" fmla="*/ 1936 w 3438"/>
                  <a:gd name="T17" fmla="*/ 733 h 2109"/>
                  <a:gd name="T18" fmla="*/ 1880 w 3438"/>
                  <a:gd name="T19" fmla="*/ 705 h 2109"/>
                  <a:gd name="T20" fmla="*/ 2618 w 3438"/>
                  <a:gd name="T21" fmla="*/ 712 h 2109"/>
                  <a:gd name="T22" fmla="*/ 2586 w 3438"/>
                  <a:gd name="T23" fmla="*/ 762 h 2109"/>
                  <a:gd name="T24" fmla="*/ 2605 w 3438"/>
                  <a:gd name="T25" fmla="*/ 1388 h 2109"/>
                  <a:gd name="T26" fmla="*/ 2901 w 3438"/>
                  <a:gd name="T27" fmla="*/ 1406 h 2109"/>
                  <a:gd name="T28" fmla="*/ 2962 w 3438"/>
                  <a:gd name="T29" fmla="*/ 1365 h 2109"/>
                  <a:gd name="T30" fmla="*/ 2946 w 3438"/>
                  <a:gd name="T31" fmla="*/ 1305 h 2109"/>
                  <a:gd name="T32" fmla="*/ 2714 w 3438"/>
                  <a:gd name="T33" fmla="*/ 1288 h 2109"/>
                  <a:gd name="T34" fmla="*/ 2695 w 3438"/>
                  <a:gd name="T35" fmla="*/ 720 h 2109"/>
                  <a:gd name="T36" fmla="*/ 2128 w 3438"/>
                  <a:gd name="T37" fmla="*/ 704 h 2109"/>
                  <a:gd name="T38" fmla="*/ 2073 w 3438"/>
                  <a:gd name="T39" fmla="*/ 733 h 2109"/>
                  <a:gd name="T40" fmla="*/ 2067 w 3438"/>
                  <a:gd name="T41" fmla="*/ 1362 h 2109"/>
                  <a:gd name="T42" fmla="*/ 2111 w 3438"/>
                  <a:gd name="T43" fmla="*/ 1403 h 2109"/>
                  <a:gd name="T44" fmla="*/ 2412 w 3438"/>
                  <a:gd name="T45" fmla="*/ 1396 h 2109"/>
                  <a:gd name="T46" fmla="*/ 2443 w 3438"/>
                  <a:gd name="T47" fmla="*/ 1346 h 2109"/>
                  <a:gd name="T48" fmla="*/ 2412 w 3438"/>
                  <a:gd name="T49" fmla="*/ 1296 h 2109"/>
                  <a:gd name="T50" fmla="*/ 2192 w 3438"/>
                  <a:gd name="T51" fmla="*/ 1113 h 2109"/>
                  <a:gd name="T52" fmla="*/ 2424 w 3438"/>
                  <a:gd name="T53" fmla="*/ 1095 h 2109"/>
                  <a:gd name="T54" fmla="*/ 2441 w 3438"/>
                  <a:gd name="T55" fmla="*/ 1039 h 2109"/>
                  <a:gd name="T56" fmla="*/ 2396 w 3438"/>
                  <a:gd name="T57" fmla="*/ 998 h 2109"/>
                  <a:gd name="T58" fmla="*/ 2192 w 3438"/>
                  <a:gd name="T59" fmla="*/ 820 h 2109"/>
                  <a:gd name="T60" fmla="*/ 2424 w 3438"/>
                  <a:gd name="T61" fmla="*/ 803 h 2109"/>
                  <a:gd name="T62" fmla="*/ 2441 w 3438"/>
                  <a:gd name="T63" fmla="*/ 746 h 2109"/>
                  <a:gd name="T64" fmla="*/ 2396 w 3438"/>
                  <a:gd name="T65" fmla="*/ 706 h 2109"/>
                  <a:gd name="T66" fmla="*/ 1179 w 3438"/>
                  <a:gd name="T67" fmla="*/ 707 h 2109"/>
                  <a:gd name="T68" fmla="*/ 1075 w 3438"/>
                  <a:gd name="T69" fmla="*/ 777 h 2109"/>
                  <a:gd name="T70" fmla="*/ 1006 w 3438"/>
                  <a:gd name="T71" fmla="*/ 918 h 2109"/>
                  <a:gd name="T72" fmla="*/ 992 w 3438"/>
                  <a:gd name="T73" fmla="*/ 1102 h 2109"/>
                  <a:gd name="T74" fmla="*/ 1035 w 3438"/>
                  <a:gd name="T75" fmla="*/ 1269 h 2109"/>
                  <a:gd name="T76" fmla="*/ 1123 w 3438"/>
                  <a:gd name="T77" fmla="*/ 1378 h 2109"/>
                  <a:gd name="T78" fmla="*/ 1239 w 3438"/>
                  <a:gd name="T79" fmla="*/ 1402 h 2109"/>
                  <a:gd name="T80" fmla="*/ 1343 w 3438"/>
                  <a:gd name="T81" fmla="*/ 1332 h 2109"/>
                  <a:gd name="T82" fmla="*/ 1412 w 3438"/>
                  <a:gd name="T83" fmla="*/ 1191 h 2109"/>
                  <a:gd name="T84" fmla="*/ 1426 w 3438"/>
                  <a:gd name="T85" fmla="*/ 1007 h 2109"/>
                  <a:gd name="T86" fmla="*/ 1382 w 3438"/>
                  <a:gd name="T87" fmla="*/ 840 h 2109"/>
                  <a:gd name="T88" fmla="*/ 1294 w 3438"/>
                  <a:gd name="T89" fmla="*/ 732 h 2109"/>
                  <a:gd name="T90" fmla="*/ 537 w 3438"/>
                  <a:gd name="T91" fmla="*/ 704 h 2109"/>
                  <a:gd name="T92" fmla="*/ 481 w 3438"/>
                  <a:gd name="T93" fmla="*/ 733 h 2109"/>
                  <a:gd name="T94" fmla="*/ 474 w 3438"/>
                  <a:gd name="T95" fmla="*/ 1362 h 2109"/>
                  <a:gd name="T96" fmla="*/ 519 w 3438"/>
                  <a:gd name="T97" fmla="*/ 1403 h 2109"/>
                  <a:gd name="T98" fmla="*/ 581 w 3438"/>
                  <a:gd name="T99" fmla="*/ 1388 h 2109"/>
                  <a:gd name="T100" fmla="*/ 600 w 3438"/>
                  <a:gd name="T101" fmla="*/ 1113 h 2109"/>
                  <a:gd name="T102" fmla="*/ 780 w 3438"/>
                  <a:gd name="T103" fmla="*/ 1377 h 2109"/>
                  <a:gd name="T104" fmla="*/ 836 w 3438"/>
                  <a:gd name="T105" fmla="*/ 1406 h 2109"/>
                  <a:gd name="T106" fmla="*/ 891 w 3438"/>
                  <a:gd name="T107" fmla="*/ 1377 h 2109"/>
                  <a:gd name="T108" fmla="*/ 897 w 3438"/>
                  <a:gd name="T109" fmla="*/ 746 h 2109"/>
                  <a:gd name="T110" fmla="*/ 852 w 3438"/>
                  <a:gd name="T111" fmla="*/ 706 h 2109"/>
                  <a:gd name="T112" fmla="*/ 791 w 3438"/>
                  <a:gd name="T113" fmla="*/ 720 h 2109"/>
                  <a:gd name="T114" fmla="*/ 772 w 3438"/>
                  <a:gd name="T115" fmla="*/ 995 h 2109"/>
                  <a:gd name="T116" fmla="*/ 591 w 3438"/>
                  <a:gd name="T117" fmla="*/ 733 h 2109"/>
                  <a:gd name="T118" fmla="*/ 537 w 3438"/>
                  <a:gd name="T119" fmla="*/ 704 h 2109"/>
                  <a:gd name="T120" fmla="*/ 0 w 3438"/>
                  <a:gd name="T121" fmla="*/ 2109 h 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8" h="2109">
                    <a:moveTo>
                      <a:pt x="1580" y="705"/>
                    </a:moveTo>
                    <a:lnTo>
                      <a:pt x="1564" y="707"/>
                    </a:lnTo>
                    <a:lnTo>
                      <a:pt x="1548" y="712"/>
                    </a:lnTo>
                    <a:lnTo>
                      <a:pt x="1536" y="721"/>
                    </a:lnTo>
                    <a:lnTo>
                      <a:pt x="1525" y="733"/>
                    </a:lnTo>
                    <a:lnTo>
                      <a:pt x="1519" y="747"/>
                    </a:lnTo>
                    <a:lnTo>
                      <a:pt x="1517" y="763"/>
                    </a:lnTo>
                    <a:lnTo>
                      <a:pt x="1519" y="779"/>
                    </a:lnTo>
                    <a:lnTo>
                      <a:pt x="1525" y="792"/>
                    </a:lnTo>
                    <a:lnTo>
                      <a:pt x="1536" y="804"/>
                    </a:lnTo>
                    <a:lnTo>
                      <a:pt x="1548" y="813"/>
                    </a:lnTo>
                    <a:lnTo>
                      <a:pt x="1564" y="819"/>
                    </a:lnTo>
                    <a:lnTo>
                      <a:pt x="1580" y="821"/>
                    </a:lnTo>
                    <a:lnTo>
                      <a:pt x="1667" y="821"/>
                    </a:lnTo>
                    <a:lnTo>
                      <a:pt x="1667" y="1347"/>
                    </a:lnTo>
                    <a:lnTo>
                      <a:pt x="1669" y="1363"/>
                    </a:lnTo>
                    <a:lnTo>
                      <a:pt x="1676" y="1377"/>
                    </a:lnTo>
                    <a:lnTo>
                      <a:pt x="1686" y="1388"/>
                    </a:lnTo>
                    <a:lnTo>
                      <a:pt x="1699" y="1397"/>
                    </a:lnTo>
                    <a:lnTo>
                      <a:pt x="1714" y="1404"/>
                    </a:lnTo>
                    <a:lnTo>
                      <a:pt x="1730" y="1406"/>
                    </a:lnTo>
                    <a:lnTo>
                      <a:pt x="1748" y="1404"/>
                    </a:lnTo>
                    <a:lnTo>
                      <a:pt x="1763" y="1397"/>
                    </a:lnTo>
                    <a:lnTo>
                      <a:pt x="1776" y="1388"/>
                    </a:lnTo>
                    <a:lnTo>
                      <a:pt x="1786" y="1377"/>
                    </a:lnTo>
                    <a:lnTo>
                      <a:pt x="1793" y="1363"/>
                    </a:lnTo>
                    <a:lnTo>
                      <a:pt x="1795" y="1347"/>
                    </a:lnTo>
                    <a:lnTo>
                      <a:pt x="1795" y="821"/>
                    </a:lnTo>
                    <a:lnTo>
                      <a:pt x="1882" y="821"/>
                    </a:lnTo>
                    <a:lnTo>
                      <a:pt x="1901" y="818"/>
                    </a:lnTo>
                    <a:lnTo>
                      <a:pt x="1918" y="810"/>
                    </a:lnTo>
                    <a:lnTo>
                      <a:pt x="1933" y="797"/>
                    </a:lnTo>
                    <a:lnTo>
                      <a:pt x="1941" y="781"/>
                    </a:lnTo>
                    <a:lnTo>
                      <a:pt x="1944" y="763"/>
                    </a:lnTo>
                    <a:lnTo>
                      <a:pt x="1942" y="747"/>
                    </a:lnTo>
                    <a:lnTo>
                      <a:pt x="1936" y="733"/>
                    </a:lnTo>
                    <a:lnTo>
                      <a:pt x="1925" y="721"/>
                    </a:lnTo>
                    <a:lnTo>
                      <a:pt x="1913" y="712"/>
                    </a:lnTo>
                    <a:lnTo>
                      <a:pt x="1897" y="707"/>
                    </a:lnTo>
                    <a:lnTo>
                      <a:pt x="1880" y="705"/>
                    </a:lnTo>
                    <a:lnTo>
                      <a:pt x="1580" y="705"/>
                    </a:lnTo>
                    <a:close/>
                    <a:moveTo>
                      <a:pt x="2650" y="704"/>
                    </a:moveTo>
                    <a:lnTo>
                      <a:pt x="2633" y="706"/>
                    </a:lnTo>
                    <a:lnTo>
                      <a:pt x="2618" y="712"/>
                    </a:lnTo>
                    <a:lnTo>
                      <a:pt x="2605" y="720"/>
                    </a:lnTo>
                    <a:lnTo>
                      <a:pt x="2595" y="733"/>
                    </a:lnTo>
                    <a:lnTo>
                      <a:pt x="2589" y="746"/>
                    </a:lnTo>
                    <a:lnTo>
                      <a:pt x="2586" y="762"/>
                    </a:lnTo>
                    <a:lnTo>
                      <a:pt x="2586" y="1347"/>
                    </a:lnTo>
                    <a:lnTo>
                      <a:pt x="2589" y="1363"/>
                    </a:lnTo>
                    <a:lnTo>
                      <a:pt x="2595" y="1377"/>
                    </a:lnTo>
                    <a:lnTo>
                      <a:pt x="2605" y="1388"/>
                    </a:lnTo>
                    <a:lnTo>
                      <a:pt x="2618" y="1397"/>
                    </a:lnTo>
                    <a:lnTo>
                      <a:pt x="2633" y="1404"/>
                    </a:lnTo>
                    <a:lnTo>
                      <a:pt x="2650" y="1406"/>
                    </a:lnTo>
                    <a:lnTo>
                      <a:pt x="2901" y="1406"/>
                    </a:lnTo>
                    <a:lnTo>
                      <a:pt x="2921" y="1403"/>
                    </a:lnTo>
                    <a:lnTo>
                      <a:pt x="2939" y="1394"/>
                    </a:lnTo>
                    <a:lnTo>
                      <a:pt x="2953" y="1381"/>
                    </a:lnTo>
                    <a:lnTo>
                      <a:pt x="2962" y="1365"/>
                    </a:lnTo>
                    <a:lnTo>
                      <a:pt x="2965" y="1346"/>
                    </a:lnTo>
                    <a:lnTo>
                      <a:pt x="2963" y="1331"/>
                    </a:lnTo>
                    <a:lnTo>
                      <a:pt x="2957" y="1317"/>
                    </a:lnTo>
                    <a:lnTo>
                      <a:pt x="2946" y="1305"/>
                    </a:lnTo>
                    <a:lnTo>
                      <a:pt x="2934" y="1296"/>
                    </a:lnTo>
                    <a:lnTo>
                      <a:pt x="2918" y="1290"/>
                    </a:lnTo>
                    <a:lnTo>
                      <a:pt x="2901" y="1288"/>
                    </a:lnTo>
                    <a:lnTo>
                      <a:pt x="2714" y="1288"/>
                    </a:lnTo>
                    <a:lnTo>
                      <a:pt x="2714" y="762"/>
                    </a:lnTo>
                    <a:lnTo>
                      <a:pt x="2712" y="746"/>
                    </a:lnTo>
                    <a:lnTo>
                      <a:pt x="2706" y="733"/>
                    </a:lnTo>
                    <a:lnTo>
                      <a:pt x="2695" y="720"/>
                    </a:lnTo>
                    <a:lnTo>
                      <a:pt x="2683" y="712"/>
                    </a:lnTo>
                    <a:lnTo>
                      <a:pt x="2667" y="706"/>
                    </a:lnTo>
                    <a:lnTo>
                      <a:pt x="2650" y="704"/>
                    </a:lnTo>
                    <a:close/>
                    <a:moveTo>
                      <a:pt x="2128" y="704"/>
                    </a:moveTo>
                    <a:lnTo>
                      <a:pt x="2111" y="706"/>
                    </a:lnTo>
                    <a:lnTo>
                      <a:pt x="2096" y="712"/>
                    </a:lnTo>
                    <a:lnTo>
                      <a:pt x="2083" y="720"/>
                    </a:lnTo>
                    <a:lnTo>
                      <a:pt x="2073" y="733"/>
                    </a:lnTo>
                    <a:lnTo>
                      <a:pt x="2067" y="746"/>
                    </a:lnTo>
                    <a:lnTo>
                      <a:pt x="2064" y="762"/>
                    </a:lnTo>
                    <a:lnTo>
                      <a:pt x="2064" y="1346"/>
                    </a:lnTo>
                    <a:lnTo>
                      <a:pt x="2067" y="1362"/>
                    </a:lnTo>
                    <a:lnTo>
                      <a:pt x="2073" y="1376"/>
                    </a:lnTo>
                    <a:lnTo>
                      <a:pt x="2083" y="1388"/>
                    </a:lnTo>
                    <a:lnTo>
                      <a:pt x="2096" y="1396"/>
                    </a:lnTo>
                    <a:lnTo>
                      <a:pt x="2111" y="1403"/>
                    </a:lnTo>
                    <a:lnTo>
                      <a:pt x="2128" y="1405"/>
                    </a:lnTo>
                    <a:lnTo>
                      <a:pt x="2380" y="1405"/>
                    </a:lnTo>
                    <a:lnTo>
                      <a:pt x="2396" y="1403"/>
                    </a:lnTo>
                    <a:lnTo>
                      <a:pt x="2412" y="1396"/>
                    </a:lnTo>
                    <a:lnTo>
                      <a:pt x="2424" y="1388"/>
                    </a:lnTo>
                    <a:lnTo>
                      <a:pt x="2435" y="1376"/>
                    </a:lnTo>
                    <a:lnTo>
                      <a:pt x="2441" y="1362"/>
                    </a:lnTo>
                    <a:lnTo>
                      <a:pt x="2443" y="1346"/>
                    </a:lnTo>
                    <a:lnTo>
                      <a:pt x="2441" y="1331"/>
                    </a:lnTo>
                    <a:lnTo>
                      <a:pt x="2435" y="1317"/>
                    </a:lnTo>
                    <a:lnTo>
                      <a:pt x="2424" y="1305"/>
                    </a:lnTo>
                    <a:lnTo>
                      <a:pt x="2412" y="1296"/>
                    </a:lnTo>
                    <a:lnTo>
                      <a:pt x="2396" y="1290"/>
                    </a:lnTo>
                    <a:lnTo>
                      <a:pt x="2380" y="1288"/>
                    </a:lnTo>
                    <a:lnTo>
                      <a:pt x="2192" y="1288"/>
                    </a:lnTo>
                    <a:lnTo>
                      <a:pt x="2192" y="1113"/>
                    </a:lnTo>
                    <a:lnTo>
                      <a:pt x="2380" y="1113"/>
                    </a:lnTo>
                    <a:lnTo>
                      <a:pt x="2396" y="1111"/>
                    </a:lnTo>
                    <a:lnTo>
                      <a:pt x="2412" y="1105"/>
                    </a:lnTo>
                    <a:lnTo>
                      <a:pt x="2424" y="1095"/>
                    </a:lnTo>
                    <a:lnTo>
                      <a:pt x="2435" y="1084"/>
                    </a:lnTo>
                    <a:lnTo>
                      <a:pt x="2441" y="1070"/>
                    </a:lnTo>
                    <a:lnTo>
                      <a:pt x="2443" y="1055"/>
                    </a:lnTo>
                    <a:lnTo>
                      <a:pt x="2441" y="1039"/>
                    </a:lnTo>
                    <a:lnTo>
                      <a:pt x="2435" y="1026"/>
                    </a:lnTo>
                    <a:lnTo>
                      <a:pt x="2424" y="1013"/>
                    </a:lnTo>
                    <a:lnTo>
                      <a:pt x="2412" y="1004"/>
                    </a:lnTo>
                    <a:lnTo>
                      <a:pt x="2396" y="998"/>
                    </a:lnTo>
                    <a:lnTo>
                      <a:pt x="2380" y="996"/>
                    </a:lnTo>
                    <a:lnTo>
                      <a:pt x="2380" y="995"/>
                    </a:lnTo>
                    <a:lnTo>
                      <a:pt x="2192" y="995"/>
                    </a:lnTo>
                    <a:lnTo>
                      <a:pt x="2192" y="820"/>
                    </a:lnTo>
                    <a:lnTo>
                      <a:pt x="2380" y="820"/>
                    </a:lnTo>
                    <a:lnTo>
                      <a:pt x="2396" y="818"/>
                    </a:lnTo>
                    <a:lnTo>
                      <a:pt x="2412" y="812"/>
                    </a:lnTo>
                    <a:lnTo>
                      <a:pt x="2424" y="803"/>
                    </a:lnTo>
                    <a:lnTo>
                      <a:pt x="2435" y="791"/>
                    </a:lnTo>
                    <a:lnTo>
                      <a:pt x="2441" y="778"/>
                    </a:lnTo>
                    <a:lnTo>
                      <a:pt x="2443" y="762"/>
                    </a:lnTo>
                    <a:lnTo>
                      <a:pt x="2441" y="746"/>
                    </a:lnTo>
                    <a:lnTo>
                      <a:pt x="2435" y="733"/>
                    </a:lnTo>
                    <a:lnTo>
                      <a:pt x="2424" y="720"/>
                    </a:lnTo>
                    <a:lnTo>
                      <a:pt x="2412" y="712"/>
                    </a:lnTo>
                    <a:lnTo>
                      <a:pt x="2396" y="706"/>
                    </a:lnTo>
                    <a:lnTo>
                      <a:pt x="2380" y="704"/>
                    </a:lnTo>
                    <a:lnTo>
                      <a:pt x="2128" y="704"/>
                    </a:lnTo>
                    <a:close/>
                    <a:moveTo>
                      <a:pt x="1209" y="704"/>
                    </a:moveTo>
                    <a:lnTo>
                      <a:pt x="1179" y="707"/>
                    </a:lnTo>
                    <a:lnTo>
                      <a:pt x="1150" y="716"/>
                    </a:lnTo>
                    <a:lnTo>
                      <a:pt x="1123" y="732"/>
                    </a:lnTo>
                    <a:lnTo>
                      <a:pt x="1098" y="752"/>
                    </a:lnTo>
                    <a:lnTo>
                      <a:pt x="1075" y="777"/>
                    </a:lnTo>
                    <a:lnTo>
                      <a:pt x="1053" y="807"/>
                    </a:lnTo>
                    <a:lnTo>
                      <a:pt x="1035" y="840"/>
                    </a:lnTo>
                    <a:lnTo>
                      <a:pt x="1019" y="878"/>
                    </a:lnTo>
                    <a:lnTo>
                      <a:pt x="1006" y="918"/>
                    </a:lnTo>
                    <a:lnTo>
                      <a:pt x="997" y="961"/>
                    </a:lnTo>
                    <a:lnTo>
                      <a:pt x="992" y="1007"/>
                    </a:lnTo>
                    <a:lnTo>
                      <a:pt x="990" y="1055"/>
                    </a:lnTo>
                    <a:lnTo>
                      <a:pt x="992" y="1102"/>
                    </a:lnTo>
                    <a:lnTo>
                      <a:pt x="997" y="1147"/>
                    </a:lnTo>
                    <a:lnTo>
                      <a:pt x="1006" y="1191"/>
                    </a:lnTo>
                    <a:lnTo>
                      <a:pt x="1019" y="1232"/>
                    </a:lnTo>
                    <a:lnTo>
                      <a:pt x="1035" y="1269"/>
                    </a:lnTo>
                    <a:lnTo>
                      <a:pt x="1053" y="1303"/>
                    </a:lnTo>
                    <a:lnTo>
                      <a:pt x="1075" y="1332"/>
                    </a:lnTo>
                    <a:lnTo>
                      <a:pt x="1098" y="1358"/>
                    </a:lnTo>
                    <a:lnTo>
                      <a:pt x="1123" y="1378"/>
                    </a:lnTo>
                    <a:lnTo>
                      <a:pt x="1150" y="1392"/>
                    </a:lnTo>
                    <a:lnTo>
                      <a:pt x="1179" y="1402"/>
                    </a:lnTo>
                    <a:lnTo>
                      <a:pt x="1209" y="1406"/>
                    </a:lnTo>
                    <a:lnTo>
                      <a:pt x="1239" y="1402"/>
                    </a:lnTo>
                    <a:lnTo>
                      <a:pt x="1267" y="1392"/>
                    </a:lnTo>
                    <a:lnTo>
                      <a:pt x="1294" y="1378"/>
                    </a:lnTo>
                    <a:lnTo>
                      <a:pt x="1320" y="1358"/>
                    </a:lnTo>
                    <a:lnTo>
                      <a:pt x="1343" y="1332"/>
                    </a:lnTo>
                    <a:lnTo>
                      <a:pt x="1364" y="1303"/>
                    </a:lnTo>
                    <a:lnTo>
                      <a:pt x="1382" y="1269"/>
                    </a:lnTo>
                    <a:lnTo>
                      <a:pt x="1398" y="1232"/>
                    </a:lnTo>
                    <a:lnTo>
                      <a:pt x="1412" y="1191"/>
                    </a:lnTo>
                    <a:lnTo>
                      <a:pt x="1421" y="1147"/>
                    </a:lnTo>
                    <a:lnTo>
                      <a:pt x="1426" y="1102"/>
                    </a:lnTo>
                    <a:lnTo>
                      <a:pt x="1428" y="1055"/>
                    </a:lnTo>
                    <a:lnTo>
                      <a:pt x="1426" y="1007"/>
                    </a:lnTo>
                    <a:lnTo>
                      <a:pt x="1421" y="961"/>
                    </a:lnTo>
                    <a:lnTo>
                      <a:pt x="1412" y="918"/>
                    </a:lnTo>
                    <a:lnTo>
                      <a:pt x="1398" y="878"/>
                    </a:lnTo>
                    <a:lnTo>
                      <a:pt x="1382" y="840"/>
                    </a:lnTo>
                    <a:lnTo>
                      <a:pt x="1364" y="807"/>
                    </a:lnTo>
                    <a:lnTo>
                      <a:pt x="1343" y="777"/>
                    </a:lnTo>
                    <a:lnTo>
                      <a:pt x="1320" y="752"/>
                    </a:lnTo>
                    <a:lnTo>
                      <a:pt x="1294" y="732"/>
                    </a:lnTo>
                    <a:lnTo>
                      <a:pt x="1267" y="716"/>
                    </a:lnTo>
                    <a:lnTo>
                      <a:pt x="1239" y="707"/>
                    </a:lnTo>
                    <a:lnTo>
                      <a:pt x="1209" y="704"/>
                    </a:lnTo>
                    <a:close/>
                    <a:moveTo>
                      <a:pt x="537" y="704"/>
                    </a:moveTo>
                    <a:lnTo>
                      <a:pt x="519" y="706"/>
                    </a:lnTo>
                    <a:lnTo>
                      <a:pt x="504" y="712"/>
                    </a:lnTo>
                    <a:lnTo>
                      <a:pt x="491" y="720"/>
                    </a:lnTo>
                    <a:lnTo>
                      <a:pt x="481" y="733"/>
                    </a:lnTo>
                    <a:lnTo>
                      <a:pt x="474" y="746"/>
                    </a:lnTo>
                    <a:lnTo>
                      <a:pt x="472" y="762"/>
                    </a:lnTo>
                    <a:lnTo>
                      <a:pt x="472" y="1346"/>
                    </a:lnTo>
                    <a:lnTo>
                      <a:pt x="474" y="1362"/>
                    </a:lnTo>
                    <a:lnTo>
                      <a:pt x="481" y="1376"/>
                    </a:lnTo>
                    <a:lnTo>
                      <a:pt x="491" y="1388"/>
                    </a:lnTo>
                    <a:lnTo>
                      <a:pt x="504" y="1396"/>
                    </a:lnTo>
                    <a:lnTo>
                      <a:pt x="519" y="1403"/>
                    </a:lnTo>
                    <a:lnTo>
                      <a:pt x="537" y="1405"/>
                    </a:lnTo>
                    <a:lnTo>
                      <a:pt x="553" y="1403"/>
                    </a:lnTo>
                    <a:lnTo>
                      <a:pt x="568" y="1396"/>
                    </a:lnTo>
                    <a:lnTo>
                      <a:pt x="581" y="1388"/>
                    </a:lnTo>
                    <a:lnTo>
                      <a:pt x="591" y="1376"/>
                    </a:lnTo>
                    <a:lnTo>
                      <a:pt x="598" y="1362"/>
                    </a:lnTo>
                    <a:lnTo>
                      <a:pt x="600" y="1346"/>
                    </a:lnTo>
                    <a:lnTo>
                      <a:pt x="600" y="1113"/>
                    </a:lnTo>
                    <a:lnTo>
                      <a:pt x="772" y="1113"/>
                    </a:lnTo>
                    <a:lnTo>
                      <a:pt x="772" y="1347"/>
                    </a:lnTo>
                    <a:lnTo>
                      <a:pt x="774" y="1363"/>
                    </a:lnTo>
                    <a:lnTo>
                      <a:pt x="780" y="1377"/>
                    </a:lnTo>
                    <a:lnTo>
                      <a:pt x="791" y="1388"/>
                    </a:lnTo>
                    <a:lnTo>
                      <a:pt x="803" y="1397"/>
                    </a:lnTo>
                    <a:lnTo>
                      <a:pt x="819" y="1404"/>
                    </a:lnTo>
                    <a:lnTo>
                      <a:pt x="836" y="1406"/>
                    </a:lnTo>
                    <a:lnTo>
                      <a:pt x="852" y="1404"/>
                    </a:lnTo>
                    <a:lnTo>
                      <a:pt x="868" y="1397"/>
                    </a:lnTo>
                    <a:lnTo>
                      <a:pt x="880" y="1388"/>
                    </a:lnTo>
                    <a:lnTo>
                      <a:pt x="891" y="1377"/>
                    </a:lnTo>
                    <a:lnTo>
                      <a:pt x="897" y="1363"/>
                    </a:lnTo>
                    <a:lnTo>
                      <a:pt x="899" y="1347"/>
                    </a:lnTo>
                    <a:lnTo>
                      <a:pt x="899" y="762"/>
                    </a:lnTo>
                    <a:lnTo>
                      <a:pt x="897" y="746"/>
                    </a:lnTo>
                    <a:lnTo>
                      <a:pt x="891" y="733"/>
                    </a:lnTo>
                    <a:lnTo>
                      <a:pt x="880" y="720"/>
                    </a:lnTo>
                    <a:lnTo>
                      <a:pt x="868" y="712"/>
                    </a:lnTo>
                    <a:lnTo>
                      <a:pt x="852" y="706"/>
                    </a:lnTo>
                    <a:lnTo>
                      <a:pt x="836" y="704"/>
                    </a:lnTo>
                    <a:lnTo>
                      <a:pt x="819" y="706"/>
                    </a:lnTo>
                    <a:lnTo>
                      <a:pt x="803" y="712"/>
                    </a:lnTo>
                    <a:lnTo>
                      <a:pt x="791" y="720"/>
                    </a:lnTo>
                    <a:lnTo>
                      <a:pt x="780" y="733"/>
                    </a:lnTo>
                    <a:lnTo>
                      <a:pt x="774" y="746"/>
                    </a:lnTo>
                    <a:lnTo>
                      <a:pt x="772" y="762"/>
                    </a:lnTo>
                    <a:lnTo>
                      <a:pt x="772" y="995"/>
                    </a:lnTo>
                    <a:lnTo>
                      <a:pt x="600" y="995"/>
                    </a:lnTo>
                    <a:lnTo>
                      <a:pt x="600" y="762"/>
                    </a:lnTo>
                    <a:lnTo>
                      <a:pt x="598" y="746"/>
                    </a:lnTo>
                    <a:lnTo>
                      <a:pt x="591" y="733"/>
                    </a:lnTo>
                    <a:lnTo>
                      <a:pt x="581" y="720"/>
                    </a:lnTo>
                    <a:lnTo>
                      <a:pt x="568" y="712"/>
                    </a:lnTo>
                    <a:lnTo>
                      <a:pt x="553" y="706"/>
                    </a:lnTo>
                    <a:lnTo>
                      <a:pt x="537" y="704"/>
                    </a:lnTo>
                    <a:close/>
                    <a:moveTo>
                      <a:pt x="0" y="0"/>
                    </a:moveTo>
                    <a:lnTo>
                      <a:pt x="3438" y="0"/>
                    </a:lnTo>
                    <a:lnTo>
                      <a:pt x="3438" y="2109"/>
                    </a:lnTo>
                    <a:lnTo>
                      <a:pt x="0" y="2109"/>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01" name="Group 200"/>
            <p:cNvGrpSpPr/>
            <p:nvPr/>
          </p:nvGrpSpPr>
          <p:grpSpPr>
            <a:xfrm>
              <a:off x="6429377" y="6117431"/>
              <a:ext cx="304800" cy="303213"/>
              <a:chOff x="6429375" y="6118225"/>
              <a:chExt cx="304800" cy="303213"/>
            </a:xfrm>
          </p:grpSpPr>
          <p:sp>
            <p:nvSpPr>
              <p:cNvPr id="202" name="Freeform 1527"/>
              <p:cNvSpPr>
                <a:spLocks/>
              </p:cNvSpPr>
              <p:nvPr/>
            </p:nvSpPr>
            <p:spPr bwMode="auto">
              <a:xfrm>
                <a:off x="6429375" y="6392863"/>
                <a:ext cx="28575" cy="28575"/>
              </a:xfrm>
              <a:custGeom>
                <a:avLst/>
                <a:gdLst>
                  <a:gd name="T0" fmla="*/ 74 w 326"/>
                  <a:gd name="T1" fmla="*/ 0 h 324"/>
                  <a:gd name="T2" fmla="*/ 326 w 326"/>
                  <a:gd name="T3" fmla="*/ 250 h 324"/>
                  <a:gd name="T4" fmla="*/ 0 w 326"/>
                  <a:gd name="T5" fmla="*/ 324 h 324"/>
                  <a:gd name="T6" fmla="*/ 74 w 326"/>
                  <a:gd name="T7" fmla="*/ 0 h 324"/>
                </a:gdLst>
                <a:ahLst/>
                <a:cxnLst>
                  <a:cxn ang="0">
                    <a:pos x="T0" y="T1"/>
                  </a:cxn>
                  <a:cxn ang="0">
                    <a:pos x="T2" y="T3"/>
                  </a:cxn>
                  <a:cxn ang="0">
                    <a:pos x="T4" y="T5"/>
                  </a:cxn>
                  <a:cxn ang="0">
                    <a:pos x="T6" y="T7"/>
                  </a:cxn>
                </a:cxnLst>
                <a:rect l="0" t="0" r="r" b="b"/>
                <a:pathLst>
                  <a:path w="326" h="324">
                    <a:moveTo>
                      <a:pt x="74" y="0"/>
                    </a:moveTo>
                    <a:lnTo>
                      <a:pt x="326" y="250"/>
                    </a:lnTo>
                    <a:lnTo>
                      <a:pt x="0" y="324"/>
                    </a:lnTo>
                    <a:lnTo>
                      <a:pt x="7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3" name="Freeform 1528"/>
              <p:cNvSpPr>
                <a:spLocks/>
              </p:cNvSpPr>
              <p:nvPr/>
            </p:nvSpPr>
            <p:spPr bwMode="auto">
              <a:xfrm>
                <a:off x="6438900" y="6300788"/>
                <a:ext cx="111125" cy="109538"/>
              </a:xfrm>
              <a:custGeom>
                <a:avLst/>
                <a:gdLst>
                  <a:gd name="T0" fmla="*/ 194 w 1253"/>
                  <a:gd name="T1" fmla="*/ 0 h 1246"/>
                  <a:gd name="T2" fmla="*/ 1253 w 1253"/>
                  <a:gd name="T3" fmla="*/ 1053 h 1246"/>
                  <a:gd name="T4" fmla="*/ 383 w 1253"/>
                  <a:gd name="T5" fmla="*/ 1246 h 1246"/>
                  <a:gd name="T6" fmla="*/ 0 w 1253"/>
                  <a:gd name="T7" fmla="*/ 866 h 1246"/>
                  <a:gd name="T8" fmla="*/ 194 w 1253"/>
                  <a:gd name="T9" fmla="*/ 0 h 1246"/>
                </a:gdLst>
                <a:ahLst/>
                <a:cxnLst>
                  <a:cxn ang="0">
                    <a:pos x="T0" y="T1"/>
                  </a:cxn>
                  <a:cxn ang="0">
                    <a:pos x="T2" y="T3"/>
                  </a:cxn>
                  <a:cxn ang="0">
                    <a:pos x="T4" y="T5"/>
                  </a:cxn>
                  <a:cxn ang="0">
                    <a:pos x="T6" y="T7"/>
                  </a:cxn>
                  <a:cxn ang="0">
                    <a:pos x="T8" y="T9"/>
                  </a:cxn>
                </a:cxnLst>
                <a:rect l="0" t="0" r="r" b="b"/>
                <a:pathLst>
                  <a:path w="1253" h="1246">
                    <a:moveTo>
                      <a:pt x="194" y="0"/>
                    </a:moveTo>
                    <a:lnTo>
                      <a:pt x="1253" y="1053"/>
                    </a:lnTo>
                    <a:lnTo>
                      <a:pt x="383" y="1246"/>
                    </a:lnTo>
                    <a:lnTo>
                      <a:pt x="0" y="866"/>
                    </a:lnTo>
                    <a:lnTo>
                      <a:pt x="194"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4" name="Freeform 1529"/>
              <p:cNvSpPr>
                <a:spLocks/>
              </p:cNvSpPr>
              <p:nvPr/>
            </p:nvSpPr>
            <p:spPr bwMode="auto">
              <a:xfrm>
                <a:off x="6499225" y="6186488"/>
                <a:ext cx="166688" cy="165100"/>
              </a:xfrm>
              <a:custGeom>
                <a:avLst/>
                <a:gdLst>
                  <a:gd name="T0" fmla="*/ 1578 w 1893"/>
                  <a:gd name="T1" fmla="*/ 0 h 1882"/>
                  <a:gd name="T2" fmla="*/ 1893 w 1893"/>
                  <a:gd name="T3" fmla="*/ 312 h 1882"/>
                  <a:gd name="T4" fmla="*/ 311 w 1893"/>
                  <a:gd name="T5" fmla="*/ 1882 h 1882"/>
                  <a:gd name="T6" fmla="*/ 0 w 1893"/>
                  <a:gd name="T7" fmla="*/ 1572 h 1882"/>
                  <a:gd name="T8" fmla="*/ 1578 w 1893"/>
                  <a:gd name="T9" fmla="*/ 0 h 1882"/>
                </a:gdLst>
                <a:ahLst/>
                <a:cxnLst>
                  <a:cxn ang="0">
                    <a:pos x="T0" y="T1"/>
                  </a:cxn>
                  <a:cxn ang="0">
                    <a:pos x="T2" y="T3"/>
                  </a:cxn>
                  <a:cxn ang="0">
                    <a:pos x="T4" y="T5"/>
                  </a:cxn>
                  <a:cxn ang="0">
                    <a:pos x="T6" y="T7"/>
                  </a:cxn>
                  <a:cxn ang="0">
                    <a:pos x="T8" y="T9"/>
                  </a:cxn>
                </a:cxnLst>
                <a:rect l="0" t="0" r="r" b="b"/>
                <a:pathLst>
                  <a:path w="1893" h="1882">
                    <a:moveTo>
                      <a:pt x="1578" y="0"/>
                    </a:moveTo>
                    <a:lnTo>
                      <a:pt x="1893" y="312"/>
                    </a:lnTo>
                    <a:lnTo>
                      <a:pt x="311" y="1882"/>
                    </a:lnTo>
                    <a:lnTo>
                      <a:pt x="0" y="1572"/>
                    </a:lnTo>
                    <a:lnTo>
                      <a:pt x="1578"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5" name="Freeform 1530"/>
              <p:cNvSpPr>
                <a:spLocks/>
              </p:cNvSpPr>
              <p:nvPr/>
            </p:nvSpPr>
            <p:spPr bwMode="auto">
              <a:xfrm>
                <a:off x="6461125" y="6149975"/>
                <a:ext cx="166688" cy="165100"/>
              </a:xfrm>
              <a:custGeom>
                <a:avLst/>
                <a:gdLst>
                  <a:gd name="T0" fmla="*/ 1580 w 1892"/>
                  <a:gd name="T1" fmla="*/ 0 h 1883"/>
                  <a:gd name="T2" fmla="*/ 1892 w 1892"/>
                  <a:gd name="T3" fmla="*/ 310 h 1883"/>
                  <a:gd name="T4" fmla="*/ 314 w 1892"/>
                  <a:gd name="T5" fmla="*/ 1883 h 1883"/>
                  <a:gd name="T6" fmla="*/ 0 w 1892"/>
                  <a:gd name="T7" fmla="*/ 1572 h 1883"/>
                  <a:gd name="T8" fmla="*/ 1580 w 1892"/>
                  <a:gd name="T9" fmla="*/ 0 h 1883"/>
                </a:gdLst>
                <a:ahLst/>
                <a:cxnLst>
                  <a:cxn ang="0">
                    <a:pos x="T0" y="T1"/>
                  </a:cxn>
                  <a:cxn ang="0">
                    <a:pos x="T2" y="T3"/>
                  </a:cxn>
                  <a:cxn ang="0">
                    <a:pos x="T4" y="T5"/>
                  </a:cxn>
                  <a:cxn ang="0">
                    <a:pos x="T6" y="T7"/>
                  </a:cxn>
                  <a:cxn ang="0">
                    <a:pos x="T8" y="T9"/>
                  </a:cxn>
                </a:cxnLst>
                <a:rect l="0" t="0" r="r" b="b"/>
                <a:pathLst>
                  <a:path w="1892" h="1883">
                    <a:moveTo>
                      <a:pt x="1580" y="0"/>
                    </a:moveTo>
                    <a:lnTo>
                      <a:pt x="1892" y="310"/>
                    </a:lnTo>
                    <a:lnTo>
                      <a:pt x="314" y="1883"/>
                    </a:lnTo>
                    <a:lnTo>
                      <a:pt x="0" y="1572"/>
                    </a:lnTo>
                    <a:lnTo>
                      <a:pt x="158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6" name="Freeform 1531"/>
              <p:cNvSpPr>
                <a:spLocks/>
              </p:cNvSpPr>
              <p:nvPr/>
            </p:nvSpPr>
            <p:spPr bwMode="auto">
              <a:xfrm>
                <a:off x="6535738" y="6223000"/>
                <a:ext cx="166688" cy="165100"/>
              </a:xfrm>
              <a:custGeom>
                <a:avLst/>
                <a:gdLst>
                  <a:gd name="T0" fmla="*/ 1581 w 1892"/>
                  <a:gd name="T1" fmla="*/ 0 h 1882"/>
                  <a:gd name="T2" fmla="*/ 1892 w 1892"/>
                  <a:gd name="T3" fmla="*/ 311 h 1882"/>
                  <a:gd name="T4" fmla="*/ 312 w 1892"/>
                  <a:gd name="T5" fmla="*/ 1882 h 1882"/>
                  <a:gd name="T6" fmla="*/ 0 w 1892"/>
                  <a:gd name="T7" fmla="*/ 1573 h 1882"/>
                  <a:gd name="T8" fmla="*/ 1581 w 1892"/>
                  <a:gd name="T9" fmla="*/ 0 h 1882"/>
                </a:gdLst>
                <a:ahLst/>
                <a:cxnLst>
                  <a:cxn ang="0">
                    <a:pos x="T0" y="T1"/>
                  </a:cxn>
                  <a:cxn ang="0">
                    <a:pos x="T2" y="T3"/>
                  </a:cxn>
                  <a:cxn ang="0">
                    <a:pos x="T4" y="T5"/>
                  </a:cxn>
                  <a:cxn ang="0">
                    <a:pos x="T6" y="T7"/>
                  </a:cxn>
                  <a:cxn ang="0">
                    <a:pos x="T8" y="T9"/>
                  </a:cxn>
                </a:cxnLst>
                <a:rect l="0" t="0" r="r" b="b"/>
                <a:pathLst>
                  <a:path w="1892" h="1882">
                    <a:moveTo>
                      <a:pt x="1581" y="0"/>
                    </a:moveTo>
                    <a:lnTo>
                      <a:pt x="1892" y="311"/>
                    </a:lnTo>
                    <a:lnTo>
                      <a:pt x="312" y="1882"/>
                    </a:lnTo>
                    <a:lnTo>
                      <a:pt x="0" y="1573"/>
                    </a:lnTo>
                    <a:lnTo>
                      <a:pt x="1581"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7" name="Freeform 1532"/>
              <p:cNvSpPr>
                <a:spLocks/>
              </p:cNvSpPr>
              <p:nvPr/>
            </p:nvSpPr>
            <p:spPr bwMode="auto">
              <a:xfrm>
                <a:off x="6610350" y="6118225"/>
                <a:ext cx="123825" cy="122238"/>
              </a:xfrm>
              <a:custGeom>
                <a:avLst/>
                <a:gdLst>
                  <a:gd name="T0" fmla="*/ 250 w 1395"/>
                  <a:gd name="T1" fmla="*/ 0 h 1388"/>
                  <a:gd name="T2" fmla="*/ 1395 w 1395"/>
                  <a:gd name="T3" fmla="*/ 1139 h 1388"/>
                  <a:gd name="T4" fmla="*/ 1144 w 1395"/>
                  <a:gd name="T5" fmla="*/ 1388 h 1388"/>
                  <a:gd name="T6" fmla="*/ 0 w 1395"/>
                  <a:gd name="T7" fmla="*/ 249 h 1388"/>
                  <a:gd name="T8" fmla="*/ 250 w 1395"/>
                  <a:gd name="T9" fmla="*/ 0 h 1388"/>
                </a:gdLst>
                <a:ahLst/>
                <a:cxnLst>
                  <a:cxn ang="0">
                    <a:pos x="T0" y="T1"/>
                  </a:cxn>
                  <a:cxn ang="0">
                    <a:pos x="T2" y="T3"/>
                  </a:cxn>
                  <a:cxn ang="0">
                    <a:pos x="T4" y="T5"/>
                  </a:cxn>
                  <a:cxn ang="0">
                    <a:pos x="T6" y="T7"/>
                  </a:cxn>
                  <a:cxn ang="0">
                    <a:pos x="T8" y="T9"/>
                  </a:cxn>
                </a:cxnLst>
                <a:rect l="0" t="0" r="r" b="b"/>
                <a:pathLst>
                  <a:path w="1395" h="1388">
                    <a:moveTo>
                      <a:pt x="250" y="0"/>
                    </a:moveTo>
                    <a:lnTo>
                      <a:pt x="1395" y="1139"/>
                    </a:lnTo>
                    <a:lnTo>
                      <a:pt x="1144" y="1388"/>
                    </a:lnTo>
                    <a:lnTo>
                      <a:pt x="0" y="249"/>
                    </a:lnTo>
                    <a:lnTo>
                      <a:pt x="250" y="0"/>
                    </a:lnTo>
                    <a:close/>
                  </a:path>
                </a:pathLst>
              </a:custGeom>
              <a:solidFill>
                <a:schemeClr val="tx1">
                  <a:lumMod val="65000"/>
                  <a:lumOff val="3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spTree>
    <p:extLst>
      <p:ext uri="{BB962C8B-B14F-4D97-AF65-F5344CB8AC3E}">
        <p14:creationId xmlns:p14="http://schemas.microsoft.com/office/powerpoint/2010/main" val="1977980139"/>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Placeholder 5"/>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a:stretch>
            <a:fillRect/>
          </a:stretch>
        </p:blipFill>
        <p:spPr/>
      </p:pic>
      <p:sp>
        <p:nvSpPr>
          <p:cNvPr id="2" name="TextBox 1"/>
          <p:cNvSpPr txBox="1"/>
          <p:nvPr/>
        </p:nvSpPr>
        <p:spPr>
          <a:xfrm>
            <a:off x="4539240" y="816877"/>
            <a:ext cx="2743200" cy="507831"/>
          </a:xfrm>
          <a:prstGeom prst="rect">
            <a:avLst/>
          </a:prstGeom>
          <a:noFill/>
        </p:spPr>
        <p:txBody>
          <a:bodyPr wrap="square" rtlCol="0">
            <a:spAutoFit/>
          </a:bodyPr>
          <a:lstStyle/>
          <a:p>
            <a:r>
              <a:rPr lang="id-ID" sz="2700" b="1" dirty="0">
                <a:latin typeface="Montserrat Black" panose="00000A00000000000000" pitchFamily="50" charset="0"/>
              </a:rPr>
              <a:t>OUR AGENT</a:t>
            </a:r>
          </a:p>
        </p:txBody>
      </p:sp>
      <p:sp>
        <p:nvSpPr>
          <p:cNvPr id="3" name="TextBox 2"/>
          <p:cNvSpPr txBox="1"/>
          <p:nvPr/>
        </p:nvSpPr>
        <p:spPr>
          <a:xfrm>
            <a:off x="4553211"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18" name="TextBox 17"/>
          <p:cNvSpPr txBox="1"/>
          <p:nvPr/>
        </p:nvSpPr>
        <p:spPr>
          <a:xfrm>
            <a:off x="4553211" y="3052110"/>
            <a:ext cx="3789123" cy="1615827"/>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 moving into a land of both shadow and substance, of things and ideas; you've just crossed over into the Twilight Zone.</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8" name="TextBox 7"/>
          <p:cNvSpPr txBox="1"/>
          <p:nvPr/>
        </p:nvSpPr>
        <p:spPr>
          <a:xfrm>
            <a:off x="4553211" y="2672922"/>
            <a:ext cx="1632735"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Agent Larry Sudibyo</a:t>
            </a:r>
          </a:p>
        </p:txBody>
      </p:sp>
      <p:sp>
        <p:nvSpPr>
          <p:cNvPr id="7" name="TextBox 6"/>
          <p:cNvSpPr txBox="1"/>
          <p:nvPr/>
        </p:nvSpPr>
        <p:spPr>
          <a:xfrm>
            <a:off x="4553211" y="1737320"/>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681024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up)">
                                      <p:cBhvr>
                                        <p:cTn id="15" dur="500"/>
                                        <p:tgtEl>
                                          <p:spTgt spid="7"/>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left)">
                                      <p:cBhvr>
                                        <p:cTn id="19" dur="500"/>
                                        <p:tgtEl>
                                          <p:spTgt spid="8"/>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fade">
                                      <p:cBhvr>
                                        <p:cTn id="23" dur="500"/>
                                        <p:tgtEl>
                                          <p:spTgt spid="18"/>
                                        </p:tgtEl>
                                      </p:cBhvr>
                                    </p:animEffect>
                                    <p:anim calcmode="lin" valueType="num">
                                      <p:cBhvr>
                                        <p:cTn id="24" dur="500" fill="hold"/>
                                        <p:tgtEl>
                                          <p:spTgt spid="18"/>
                                        </p:tgtEl>
                                        <p:attrNameLst>
                                          <p:attrName>ppt_x</p:attrName>
                                        </p:attrNameLst>
                                      </p:cBhvr>
                                      <p:tavLst>
                                        <p:tav tm="0">
                                          <p:val>
                                            <p:strVal val="#ppt_x"/>
                                          </p:val>
                                        </p:tav>
                                        <p:tav tm="100000">
                                          <p:val>
                                            <p:strVal val="#ppt_x"/>
                                          </p:val>
                                        </p:tav>
                                      </p:tavLst>
                                    </p:anim>
                                    <p:anim calcmode="lin" valueType="num">
                                      <p:cBhvr>
                                        <p:cTn id="25" dur="500" fill="hold"/>
                                        <p:tgtEl>
                                          <p:spTgt spid="1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8" grpId="0"/>
      <p:bldP spid="8" grpId="0"/>
      <p:bldP spid="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732609" y="808652"/>
            <a:ext cx="2309111" cy="923330"/>
          </a:xfrm>
          <a:prstGeom prst="rect">
            <a:avLst/>
          </a:prstGeom>
          <a:noFill/>
        </p:spPr>
        <p:txBody>
          <a:bodyPr wrap="square" rtlCol="0">
            <a:spAutoFit/>
          </a:bodyPr>
          <a:lstStyle/>
          <a:p>
            <a:r>
              <a:rPr lang="id-ID" sz="2700" b="1" dirty="0">
                <a:latin typeface="Montserrat Black" panose="00000A00000000000000" pitchFamily="50" charset="0"/>
              </a:rPr>
              <a:t>OUR AGENT</a:t>
            </a:r>
          </a:p>
        </p:txBody>
      </p:sp>
      <p:sp>
        <p:nvSpPr>
          <p:cNvPr id="3" name="TextBox 2"/>
          <p:cNvSpPr txBox="1"/>
          <p:nvPr/>
        </p:nvSpPr>
        <p:spPr>
          <a:xfrm>
            <a:off x="732609" y="672688"/>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Our Team Member</a:t>
            </a:r>
          </a:p>
        </p:txBody>
      </p:sp>
      <p:sp>
        <p:nvSpPr>
          <p:cNvPr id="14" name="TextBox 13"/>
          <p:cNvSpPr txBox="1"/>
          <p:nvPr/>
        </p:nvSpPr>
        <p:spPr>
          <a:xfrm>
            <a:off x="732609" y="2795696"/>
            <a:ext cx="2351762"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TextBox 14"/>
          <p:cNvSpPr txBox="1"/>
          <p:nvPr/>
        </p:nvSpPr>
        <p:spPr>
          <a:xfrm>
            <a:off x="732609" y="2416508"/>
            <a:ext cx="1632735"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Agent Larry Sudibyo</a:t>
            </a:r>
          </a:p>
        </p:txBody>
      </p:sp>
      <p:sp>
        <p:nvSpPr>
          <p:cNvPr id="16" name="TextBox 15"/>
          <p:cNvSpPr txBox="1"/>
          <p:nvPr/>
        </p:nvSpPr>
        <p:spPr>
          <a:xfrm>
            <a:off x="732609" y="1555785"/>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732609" y="3971962"/>
            <a:ext cx="2351762"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17"/>
          <p:cNvSpPr txBox="1"/>
          <p:nvPr/>
        </p:nvSpPr>
        <p:spPr>
          <a:xfrm>
            <a:off x="732609" y="3592775"/>
            <a:ext cx="1632735"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Agent  Sudibyo</a:t>
            </a:r>
          </a:p>
        </p:txBody>
      </p:sp>
      <p:pic>
        <p:nvPicPr>
          <p:cNvPr id="6" name="Picture Placeholder 5"/>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t="7709" b="7709"/>
          <a:stretch>
            <a:fillRect/>
          </a:stretch>
        </p:blipFill>
        <p:spPr/>
      </p:pic>
      <p:pic>
        <p:nvPicPr>
          <p:cNvPr id="7" name="Picture Placeholder 6"/>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7709" b="7709"/>
          <a:stretch>
            <a:fillRect/>
          </a:stretch>
        </p:blipFill>
        <p:spPr/>
      </p:pic>
    </p:spTree>
    <p:extLst>
      <p:ext uri="{BB962C8B-B14F-4D97-AF65-F5344CB8AC3E}">
        <p14:creationId xmlns:p14="http://schemas.microsoft.com/office/powerpoint/2010/main" val="3148277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up)">
                                      <p:cBhvr>
                                        <p:cTn id="15" dur="500"/>
                                        <p:tgtEl>
                                          <p:spTgt spid="16"/>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anim calcmode="lin" valueType="num">
                                      <p:cBhvr>
                                        <p:cTn id="24" dur="500" fill="hold"/>
                                        <p:tgtEl>
                                          <p:spTgt spid="14"/>
                                        </p:tgtEl>
                                        <p:attrNameLst>
                                          <p:attrName>ppt_x</p:attrName>
                                        </p:attrNameLst>
                                      </p:cBhvr>
                                      <p:tavLst>
                                        <p:tav tm="0">
                                          <p:val>
                                            <p:strVal val="#ppt_x"/>
                                          </p:val>
                                        </p:tav>
                                        <p:tav tm="100000">
                                          <p:val>
                                            <p:strVal val="#ppt_x"/>
                                          </p:val>
                                        </p:tav>
                                      </p:tavLst>
                                    </p:anim>
                                    <p:anim calcmode="lin" valueType="num">
                                      <p:cBhvr>
                                        <p:cTn id="25" dur="500" fill="hold"/>
                                        <p:tgtEl>
                                          <p:spTgt spid="14"/>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8"/>
                                        </p:tgtEl>
                                        <p:attrNameLst>
                                          <p:attrName>style.visibility</p:attrName>
                                        </p:attrNameLst>
                                      </p:cBhvr>
                                      <p:to>
                                        <p:strVal val="visible"/>
                                      </p:to>
                                    </p:set>
                                    <p:animEffect transition="in" filter="wipe(left)">
                                      <p:cBhvr>
                                        <p:cTn id="29" dur="500"/>
                                        <p:tgtEl>
                                          <p:spTgt spid="18"/>
                                        </p:tgtEl>
                                      </p:cBhvr>
                                    </p:animEffect>
                                  </p:childTnLst>
                                </p:cTn>
                              </p:par>
                            </p:childTnLst>
                          </p:cTn>
                        </p:par>
                        <p:par>
                          <p:cTn id="30" fill="hold">
                            <p:stCondLst>
                              <p:cond delay="3000"/>
                            </p:stCondLst>
                            <p:childTnLst>
                              <p:par>
                                <p:cTn id="31" presetID="42" presetClass="entr" presetSubtype="0" fill="hold" grpId="0" nodeType="after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fade">
                                      <p:cBhvr>
                                        <p:cTn id="33" dur="500"/>
                                        <p:tgtEl>
                                          <p:spTgt spid="17"/>
                                        </p:tgtEl>
                                      </p:cBhvr>
                                    </p:animEffect>
                                    <p:anim calcmode="lin" valueType="num">
                                      <p:cBhvr>
                                        <p:cTn id="34" dur="500" fill="hold"/>
                                        <p:tgtEl>
                                          <p:spTgt spid="17"/>
                                        </p:tgtEl>
                                        <p:attrNameLst>
                                          <p:attrName>ppt_x</p:attrName>
                                        </p:attrNameLst>
                                      </p:cBhvr>
                                      <p:tavLst>
                                        <p:tav tm="0">
                                          <p:val>
                                            <p:strVal val="#ppt_x"/>
                                          </p:val>
                                        </p:tav>
                                        <p:tav tm="100000">
                                          <p:val>
                                            <p:strVal val="#ppt_x"/>
                                          </p:val>
                                        </p:tav>
                                      </p:tavLst>
                                    </p:anim>
                                    <p:anim calcmode="lin" valueType="num">
                                      <p:cBhvr>
                                        <p:cTn id="35" dur="500" fill="hold"/>
                                        <p:tgtEl>
                                          <p:spTgt spid="1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4" grpId="0"/>
      <p:bldP spid="15" grpId="0"/>
      <p:bldP spid="16" grpId="0"/>
      <p:bldP spid="17" grpId="0"/>
      <p:bldP spid="1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713198" y="816877"/>
            <a:ext cx="2868202" cy="923330"/>
          </a:xfrm>
          <a:prstGeom prst="rect">
            <a:avLst/>
          </a:prstGeom>
          <a:noFill/>
        </p:spPr>
        <p:txBody>
          <a:bodyPr wrap="square" rtlCol="0">
            <a:spAutoFit/>
          </a:bodyPr>
          <a:lstStyle/>
          <a:p>
            <a:r>
              <a:rPr lang="id-ID" sz="2700" b="1" dirty="0">
                <a:latin typeface="Montserrat Black" panose="00000A00000000000000" pitchFamily="50" charset="0"/>
              </a:rPr>
              <a:t>OUR ENGINEER</a:t>
            </a:r>
          </a:p>
        </p:txBody>
      </p:sp>
      <p:sp>
        <p:nvSpPr>
          <p:cNvPr id="9" name="TextBox 8"/>
          <p:cNvSpPr txBox="1"/>
          <p:nvPr/>
        </p:nvSpPr>
        <p:spPr>
          <a:xfrm>
            <a:off x="727170"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10" name="TextBox 9"/>
          <p:cNvSpPr txBox="1"/>
          <p:nvPr/>
        </p:nvSpPr>
        <p:spPr>
          <a:xfrm>
            <a:off x="727169" y="2588702"/>
            <a:ext cx="1632735"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Agent Larry Sudibyo</a:t>
            </a:r>
          </a:p>
        </p:txBody>
      </p:sp>
      <p:sp>
        <p:nvSpPr>
          <p:cNvPr id="11" name="TextBox 10"/>
          <p:cNvSpPr txBox="1"/>
          <p:nvPr/>
        </p:nvSpPr>
        <p:spPr>
          <a:xfrm>
            <a:off x="727169" y="1737320"/>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TextBox 11"/>
          <p:cNvSpPr txBox="1"/>
          <p:nvPr/>
        </p:nvSpPr>
        <p:spPr>
          <a:xfrm>
            <a:off x="713198" y="2847574"/>
            <a:ext cx="3004560"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a:t>
            </a: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TextBox 12"/>
          <p:cNvSpPr txBox="1"/>
          <p:nvPr/>
        </p:nvSpPr>
        <p:spPr>
          <a:xfrm>
            <a:off x="727169" y="3729984"/>
            <a:ext cx="1632735"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Agent Larry Sudibyo</a:t>
            </a:r>
          </a:p>
        </p:txBody>
      </p:sp>
      <p:sp>
        <p:nvSpPr>
          <p:cNvPr id="14" name="TextBox 13"/>
          <p:cNvSpPr txBox="1"/>
          <p:nvPr/>
        </p:nvSpPr>
        <p:spPr>
          <a:xfrm>
            <a:off x="713198" y="3988856"/>
            <a:ext cx="3004560"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a:t>
            </a: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pic>
        <p:nvPicPr>
          <p:cNvPr id="6" name="Picture Placeholder 5"/>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37630" r="37630"/>
          <a:stretch>
            <a:fillRect/>
          </a:stretch>
        </p:blipFill>
        <p:spPr/>
      </p:pic>
      <p:pic>
        <p:nvPicPr>
          <p:cNvPr id="8" name="Picture Placeholder 7"/>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37630" r="37630"/>
          <a:stretch>
            <a:fillRect/>
          </a:stretch>
        </p:blipFill>
        <p:spPr/>
      </p:pic>
    </p:spTree>
    <p:extLst>
      <p:ext uri="{BB962C8B-B14F-4D97-AF65-F5344CB8AC3E}">
        <p14:creationId xmlns:p14="http://schemas.microsoft.com/office/powerpoint/2010/main" val="1424331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500"/>
                                        <p:tgtEl>
                                          <p:spTgt spid="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left)">
                                      <p:cBhvr>
                                        <p:cTn id="11" dur="500"/>
                                        <p:tgtEl>
                                          <p:spTgt spid="7"/>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up)">
                                      <p:cBhvr>
                                        <p:cTn id="15" dur="500"/>
                                        <p:tgtEl>
                                          <p:spTgt spid="11"/>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left)">
                                      <p:cBhvr>
                                        <p:cTn id="19" dur="500"/>
                                        <p:tgtEl>
                                          <p:spTgt spid="10"/>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anim calcmode="lin" valueType="num">
                                      <p:cBhvr>
                                        <p:cTn id="24" dur="500" fill="hold"/>
                                        <p:tgtEl>
                                          <p:spTgt spid="12"/>
                                        </p:tgtEl>
                                        <p:attrNameLst>
                                          <p:attrName>ppt_x</p:attrName>
                                        </p:attrNameLst>
                                      </p:cBhvr>
                                      <p:tavLst>
                                        <p:tav tm="0">
                                          <p:val>
                                            <p:strVal val="#ppt_x"/>
                                          </p:val>
                                        </p:tav>
                                        <p:tav tm="100000">
                                          <p:val>
                                            <p:strVal val="#ppt_x"/>
                                          </p:val>
                                        </p:tav>
                                      </p:tavLst>
                                    </p:anim>
                                    <p:anim calcmode="lin" valueType="num">
                                      <p:cBhvr>
                                        <p:cTn id="25" dur="500" fill="hold"/>
                                        <p:tgtEl>
                                          <p:spTgt spid="12"/>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wipe(left)">
                                      <p:cBhvr>
                                        <p:cTn id="29" dur="500"/>
                                        <p:tgtEl>
                                          <p:spTgt spid="13"/>
                                        </p:tgtEl>
                                      </p:cBhvr>
                                    </p:animEffect>
                                  </p:childTnLst>
                                </p:cTn>
                              </p:par>
                            </p:childTnLst>
                          </p:cTn>
                        </p:par>
                        <p:par>
                          <p:cTn id="30" fill="hold">
                            <p:stCondLst>
                              <p:cond delay="3000"/>
                            </p:stCondLst>
                            <p:childTnLst>
                              <p:par>
                                <p:cTn id="31" presetID="42" presetClass="entr" presetSubtype="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fade">
                                      <p:cBhvr>
                                        <p:cTn id="33" dur="500"/>
                                        <p:tgtEl>
                                          <p:spTgt spid="14"/>
                                        </p:tgtEl>
                                      </p:cBhvr>
                                    </p:animEffect>
                                    <p:anim calcmode="lin" valueType="num">
                                      <p:cBhvr>
                                        <p:cTn id="34" dur="500" fill="hold"/>
                                        <p:tgtEl>
                                          <p:spTgt spid="14"/>
                                        </p:tgtEl>
                                        <p:attrNameLst>
                                          <p:attrName>ppt_x</p:attrName>
                                        </p:attrNameLst>
                                      </p:cBhvr>
                                      <p:tavLst>
                                        <p:tav tm="0">
                                          <p:val>
                                            <p:strVal val="#ppt_x"/>
                                          </p:val>
                                        </p:tav>
                                        <p:tav tm="100000">
                                          <p:val>
                                            <p:strVal val="#ppt_x"/>
                                          </p:val>
                                        </p:tav>
                                      </p:tavLst>
                                    </p:anim>
                                    <p:anim calcmode="lin" valueType="num">
                                      <p:cBhvr>
                                        <p:cTn id="35" dur="5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P spid="10" grpId="0"/>
      <p:bldP spid="11" grpId="0"/>
      <p:bldP spid="12" grpId="0"/>
      <p:bldP spid="13" grpId="0"/>
      <p:bldP spid="14"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OUR ENGINEER</a:t>
            </a:r>
          </a:p>
        </p:txBody>
      </p:sp>
      <p:sp>
        <p:nvSpPr>
          <p:cNvPr id="3" name="TextBox 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Our Team Member</a:t>
            </a:r>
          </a:p>
        </p:txBody>
      </p:sp>
      <p:sp>
        <p:nvSpPr>
          <p:cNvPr id="15" name="TextBox 14"/>
          <p:cNvSpPr txBox="1"/>
          <p:nvPr/>
        </p:nvSpPr>
        <p:spPr>
          <a:xfrm>
            <a:off x="830414" y="3644616"/>
            <a:ext cx="1632735"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Larry Sudibyo</a:t>
            </a:r>
          </a:p>
        </p:txBody>
      </p:sp>
      <p:sp>
        <p:nvSpPr>
          <p:cNvPr id="16" name="TextBox 15"/>
          <p:cNvSpPr txBox="1"/>
          <p:nvPr/>
        </p:nvSpPr>
        <p:spPr>
          <a:xfrm>
            <a:off x="733718" y="3903488"/>
            <a:ext cx="1826129" cy="663643"/>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a:t>
            </a: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3700973" y="3644616"/>
            <a:ext cx="1632735"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Larry Sudibyo</a:t>
            </a:r>
          </a:p>
        </p:txBody>
      </p:sp>
      <p:sp>
        <p:nvSpPr>
          <p:cNvPr id="19" name="TextBox 18"/>
          <p:cNvSpPr txBox="1"/>
          <p:nvPr/>
        </p:nvSpPr>
        <p:spPr>
          <a:xfrm>
            <a:off x="6705139" y="3644616"/>
            <a:ext cx="1632735"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Larry Sudibyo</a:t>
            </a:r>
          </a:p>
        </p:txBody>
      </p:sp>
      <p:sp>
        <p:nvSpPr>
          <p:cNvPr id="13" name="TextBox 12"/>
          <p:cNvSpPr txBox="1"/>
          <p:nvPr/>
        </p:nvSpPr>
        <p:spPr>
          <a:xfrm>
            <a:off x="3666721" y="3903488"/>
            <a:ext cx="1826129" cy="663643"/>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a:t>
            </a: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TextBox 13"/>
          <p:cNvSpPr txBox="1"/>
          <p:nvPr/>
        </p:nvSpPr>
        <p:spPr>
          <a:xfrm>
            <a:off x="6608442" y="3903488"/>
            <a:ext cx="1826129" cy="663643"/>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a:t>
            </a: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pic>
        <p:nvPicPr>
          <p:cNvPr id="7" name="Picture Placeholder 6"/>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21858" r="21858"/>
          <a:stretch>
            <a:fillRect/>
          </a:stretch>
        </p:blipFill>
        <p:spPr/>
      </p:pic>
      <p:pic>
        <p:nvPicPr>
          <p:cNvPr id="11" name="Picture Placeholder 10"/>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l="21858" r="21858"/>
          <a:stretch>
            <a:fillRect/>
          </a:stretch>
        </p:blipFill>
        <p:spPr/>
      </p:pic>
      <p:pic>
        <p:nvPicPr>
          <p:cNvPr id="12" name="Picture Placeholder 11"/>
          <p:cNvPicPr>
            <a:picLocks noGrp="1" noChangeAspect="1"/>
          </p:cNvPicPr>
          <p:nvPr>
            <p:ph type="pic" sz="quarter" idx="12"/>
          </p:nvPr>
        </p:nvPicPr>
        <p:blipFill>
          <a:blip r:embed="rId3" cstate="print">
            <a:extLst>
              <a:ext uri="{28A0092B-C50C-407E-A947-70E740481C1C}">
                <a14:useLocalDpi xmlns:a14="http://schemas.microsoft.com/office/drawing/2010/main" val="0"/>
              </a:ext>
            </a:extLst>
          </a:blip>
          <a:srcRect l="21885" r="21885"/>
          <a:stretch>
            <a:fillRect/>
          </a:stretch>
        </p:blipFill>
        <p:spPr/>
      </p:pic>
    </p:spTree>
    <p:extLst>
      <p:ext uri="{BB962C8B-B14F-4D97-AF65-F5344CB8AC3E}">
        <p14:creationId xmlns:p14="http://schemas.microsoft.com/office/powerpoint/2010/main" val="3590304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barn(inVertical)">
                                      <p:cBhvr>
                                        <p:cTn id="15" dur="500"/>
                                        <p:tgtEl>
                                          <p:spTgt spid="15"/>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500"/>
                                        <p:tgtEl>
                                          <p:spTgt spid="16"/>
                                        </p:tgtEl>
                                      </p:cBhvr>
                                    </p:animEffect>
                                    <p:anim calcmode="lin" valueType="num">
                                      <p:cBhvr>
                                        <p:cTn id="20" dur="500" fill="hold"/>
                                        <p:tgtEl>
                                          <p:spTgt spid="16"/>
                                        </p:tgtEl>
                                        <p:attrNameLst>
                                          <p:attrName>ppt_x</p:attrName>
                                        </p:attrNameLst>
                                      </p:cBhvr>
                                      <p:tavLst>
                                        <p:tav tm="0">
                                          <p:val>
                                            <p:strVal val="#ppt_x"/>
                                          </p:val>
                                        </p:tav>
                                        <p:tav tm="100000">
                                          <p:val>
                                            <p:strVal val="#ppt_x"/>
                                          </p:val>
                                        </p:tav>
                                      </p:tavLst>
                                    </p:anim>
                                    <p:anim calcmode="lin" valueType="num">
                                      <p:cBhvr>
                                        <p:cTn id="21" dur="500" fill="hold"/>
                                        <p:tgtEl>
                                          <p:spTgt spid="16"/>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16" presetClass="entr" presetSubtype="21" fill="hold" grpId="0" nodeType="afterEffect">
                                  <p:stCondLst>
                                    <p:cond delay="0"/>
                                  </p:stCondLst>
                                  <p:childTnLst>
                                    <p:set>
                                      <p:cBhvr>
                                        <p:cTn id="24" dur="1" fill="hold">
                                          <p:stCondLst>
                                            <p:cond delay="0"/>
                                          </p:stCondLst>
                                        </p:cTn>
                                        <p:tgtEl>
                                          <p:spTgt spid="17"/>
                                        </p:tgtEl>
                                        <p:attrNameLst>
                                          <p:attrName>style.visibility</p:attrName>
                                        </p:attrNameLst>
                                      </p:cBhvr>
                                      <p:to>
                                        <p:strVal val="visible"/>
                                      </p:to>
                                    </p:set>
                                    <p:animEffect transition="in" filter="barn(inVertical)">
                                      <p:cBhvr>
                                        <p:cTn id="25" dur="500"/>
                                        <p:tgtEl>
                                          <p:spTgt spid="17"/>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13"/>
                                        </p:tgtEl>
                                        <p:attrNameLst>
                                          <p:attrName>style.visibility</p:attrName>
                                        </p:attrNameLst>
                                      </p:cBhvr>
                                      <p:to>
                                        <p:strVal val="visible"/>
                                      </p:to>
                                    </p:set>
                                    <p:animEffect transition="in" filter="fade">
                                      <p:cBhvr>
                                        <p:cTn id="29" dur="500"/>
                                        <p:tgtEl>
                                          <p:spTgt spid="13"/>
                                        </p:tgtEl>
                                      </p:cBhvr>
                                    </p:animEffect>
                                    <p:anim calcmode="lin" valueType="num">
                                      <p:cBhvr>
                                        <p:cTn id="30" dur="500" fill="hold"/>
                                        <p:tgtEl>
                                          <p:spTgt spid="13"/>
                                        </p:tgtEl>
                                        <p:attrNameLst>
                                          <p:attrName>ppt_x</p:attrName>
                                        </p:attrNameLst>
                                      </p:cBhvr>
                                      <p:tavLst>
                                        <p:tav tm="0">
                                          <p:val>
                                            <p:strVal val="#ppt_x"/>
                                          </p:val>
                                        </p:tav>
                                        <p:tav tm="100000">
                                          <p:val>
                                            <p:strVal val="#ppt_x"/>
                                          </p:val>
                                        </p:tav>
                                      </p:tavLst>
                                    </p:anim>
                                    <p:anim calcmode="lin" valueType="num">
                                      <p:cBhvr>
                                        <p:cTn id="31" dur="500" fill="hold"/>
                                        <p:tgtEl>
                                          <p:spTgt spid="13"/>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16" presetClass="entr" presetSubtype="21" fill="hold" grpId="0" nodeType="after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barn(inVertical)">
                                      <p:cBhvr>
                                        <p:cTn id="35" dur="500"/>
                                        <p:tgtEl>
                                          <p:spTgt spid="19"/>
                                        </p:tgtEl>
                                      </p:cBhvr>
                                    </p:animEffect>
                                  </p:childTnLst>
                                </p:cTn>
                              </p:par>
                            </p:childTnLst>
                          </p:cTn>
                        </p:par>
                        <p:par>
                          <p:cTn id="36" fill="hold">
                            <p:stCondLst>
                              <p:cond delay="3500"/>
                            </p:stCondLst>
                            <p:childTnLst>
                              <p:par>
                                <p:cTn id="37" presetID="42" presetClass="entr" presetSubtype="0" fill="hold" grpId="0" nodeType="after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anim calcmode="lin" valueType="num">
                                      <p:cBhvr>
                                        <p:cTn id="40" dur="500" fill="hold"/>
                                        <p:tgtEl>
                                          <p:spTgt spid="14"/>
                                        </p:tgtEl>
                                        <p:attrNameLst>
                                          <p:attrName>ppt_x</p:attrName>
                                        </p:attrNameLst>
                                      </p:cBhvr>
                                      <p:tavLst>
                                        <p:tav tm="0">
                                          <p:val>
                                            <p:strVal val="#ppt_x"/>
                                          </p:val>
                                        </p:tav>
                                        <p:tav tm="100000">
                                          <p:val>
                                            <p:strVal val="#ppt_x"/>
                                          </p:val>
                                        </p:tav>
                                      </p:tavLst>
                                    </p:anim>
                                    <p:anim calcmode="lin" valueType="num">
                                      <p:cBhvr>
                                        <p:cTn id="41" dur="5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5" grpId="0"/>
      <p:bldP spid="16" grpId="0"/>
      <p:bldP spid="17" grpId="0"/>
      <p:bldP spid="19" grpId="0"/>
      <p:bldP spid="13" grpId="0"/>
      <p:bldP spid="14"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25000" b="25000"/>
          <a:stretch>
            <a:fillRect/>
          </a:stretch>
        </p:blipFill>
        <p:spPr/>
      </p:pic>
      <p:sp>
        <p:nvSpPr>
          <p:cNvPr id="76" name="Rectangle 75"/>
          <p:cNvSpPr/>
          <p:nvPr/>
        </p:nvSpPr>
        <p:spPr>
          <a:xfrm>
            <a:off x="1" y="-19502"/>
            <a:ext cx="9143999" cy="2591252"/>
          </a:xfrm>
          <a:prstGeom prst="rect">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32" name="TextBox 31"/>
          <p:cNvSpPr txBox="1"/>
          <p:nvPr/>
        </p:nvSpPr>
        <p:spPr>
          <a:xfrm>
            <a:off x="1066859" y="4057239"/>
            <a:ext cx="1181051" cy="559769"/>
          </a:xfrm>
          <a:prstGeom prst="rect">
            <a:avLst/>
          </a:prstGeom>
          <a:noFill/>
        </p:spPr>
        <p:txBody>
          <a:bodyPr wrap="square" rtlCol="0">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a:t>
            </a:r>
          </a:p>
        </p:txBody>
      </p:sp>
      <p:sp>
        <p:nvSpPr>
          <p:cNvPr id="33" name="TextBox 32"/>
          <p:cNvSpPr txBox="1"/>
          <p:nvPr/>
        </p:nvSpPr>
        <p:spPr>
          <a:xfrm>
            <a:off x="3012940" y="4057239"/>
            <a:ext cx="1181051" cy="559769"/>
          </a:xfrm>
          <a:prstGeom prst="rect">
            <a:avLst/>
          </a:prstGeom>
          <a:noFill/>
        </p:spPr>
        <p:txBody>
          <a:bodyPr wrap="square" rtlCol="0">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a:t>
            </a:r>
          </a:p>
        </p:txBody>
      </p:sp>
      <p:sp>
        <p:nvSpPr>
          <p:cNvPr id="34" name="TextBox 33"/>
          <p:cNvSpPr txBox="1"/>
          <p:nvPr/>
        </p:nvSpPr>
        <p:spPr>
          <a:xfrm>
            <a:off x="4947618" y="4057239"/>
            <a:ext cx="1181051" cy="559769"/>
          </a:xfrm>
          <a:prstGeom prst="rect">
            <a:avLst/>
          </a:prstGeom>
          <a:noFill/>
        </p:spPr>
        <p:txBody>
          <a:bodyPr wrap="square" rtlCol="0">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a:t>
            </a:r>
          </a:p>
        </p:txBody>
      </p:sp>
      <p:sp>
        <p:nvSpPr>
          <p:cNvPr id="35" name="TextBox 34"/>
          <p:cNvSpPr txBox="1"/>
          <p:nvPr/>
        </p:nvSpPr>
        <p:spPr>
          <a:xfrm>
            <a:off x="6907861" y="4057239"/>
            <a:ext cx="1181051" cy="559769"/>
          </a:xfrm>
          <a:prstGeom prst="rect">
            <a:avLst/>
          </a:prstGeom>
          <a:noFill/>
        </p:spPr>
        <p:txBody>
          <a:bodyPr wrap="square" rtlCol="0">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a:t>
            </a:r>
          </a:p>
        </p:txBody>
      </p:sp>
      <p:cxnSp>
        <p:nvCxnSpPr>
          <p:cNvPr id="45" name="Straight Connector 44"/>
          <p:cNvCxnSpPr/>
          <p:nvPr/>
        </p:nvCxnSpPr>
        <p:spPr>
          <a:xfrm>
            <a:off x="5017627" y="3531791"/>
            <a:ext cx="1041032"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1870912" y="3514601"/>
            <a:ext cx="15273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4" name="TextBox 23"/>
          <p:cNvSpPr txBox="1"/>
          <p:nvPr/>
        </p:nvSpPr>
        <p:spPr>
          <a:xfrm>
            <a:off x="2229121" y="3152726"/>
            <a:ext cx="676931" cy="323165"/>
          </a:xfrm>
          <a:prstGeom prst="rect">
            <a:avLst/>
          </a:prstGeom>
          <a:noFill/>
        </p:spPr>
        <p:txBody>
          <a:bodyPr wrap="square" rtlCol="0">
            <a:spAutoFit/>
          </a:bodyPr>
          <a:lstStyle/>
          <a:p>
            <a:pPr algn="ctr"/>
            <a:r>
              <a:rPr lang="id-ID" sz="1500" dirty="0">
                <a:latin typeface="Montserrat Black" panose="00000A00000000000000" pitchFamily="50" charset="0"/>
                <a:ea typeface="Open Sans" panose="020B0606030504020204" pitchFamily="34" charset="0"/>
                <a:cs typeface="Open Sans" panose="020B0606030504020204" pitchFamily="34" charset="0"/>
              </a:rPr>
              <a:t>1</a:t>
            </a:r>
          </a:p>
        </p:txBody>
      </p:sp>
      <p:sp>
        <p:nvSpPr>
          <p:cNvPr id="25" name="TextBox 24"/>
          <p:cNvSpPr txBox="1"/>
          <p:nvPr/>
        </p:nvSpPr>
        <p:spPr>
          <a:xfrm>
            <a:off x="4243192" y="3152726"/>
            <a:ext cx="676931" cy="323165"/>
          </a:xfrm>
          <a:prstGeom prst="rect">
            <a:avLst/>
          </a:prstGeom>
          <a:noFill/>
        </p:spPr>
        <p:txBody>
          <a:bodyPr wrap="square" rtlCol="0">
            <a:spAutoFit/>
          </a:bodyPr>
          <a:lstStyle/>
          <a:p>
            <a:pPr algn="ctr"/>
            <a:r>
              <a:rPr lang="id-ID" sz="1500" dirty="0">
                <a:latin typeface="Montserrat Black" panose="00000A00000000000000" pitchFamily="50" charset="0"/>
                <a:ea typeface="Open Sans" panose="020B0606030504020204" pitchFamily="34" charset="0"/>
                <a:cs typeface="Open Sans" panose="020B0606030504020204" pitchFamily="34" charset="0"/>
              </a:rPr>
              <a:t>2</a:t>
            </a:r>
          </a:p>
        </p:txBody>
      </p:sp>
      <p:sp>
        <p:nvSpPr>
          <p:cNvPr id="26" name="TextBox 25"/>
          <p:cNvSpPr txBox="1"/>
          <p:nvPr/>
        </p:nvSpPr>
        <p:spPr>
          <a:xfrm>
            <a:off x="6121031" y="3152726"/>
            <a:ext cx="676931" cy="323165"/>
          </a:xfrm>
          <a:prstGeom prst="rect">
            <a:avLst/>
          </a:prstGeom>
          <a:noFill/>
        </p:spPr>
        <p:txBody>
          <a:bodyPr wrap="square" rtlCol="0">
            <a:spAutoFit/>
          </a:bodyPr>
          <a:lstStyle/>
          <a:p>
            <a:pPr algn="ctr"/>
            <a:r>
              <a:rPr lang="id-ID" sz="1500" dirty="0">
                <a:latin typeface="Montserrat Black" panose="00000A00000000000000" pitchFamily="50" charset="0"/>
                <a:ea typeface="Open Sans" panose="020B0606030504020204" pitchFamily="34" charset="0"/>
                <a:cs typeface="Open Sans" panose="020B0606030504020204" pitchFamily="34" charset="0"/>
              </a:rPr>
              <a:t>3</a:t>
            </a:r>
          </a:p>
        </p:txBody>
      </p:sp>
      <p:sp>
        <p:nvSpPr>
          <p:cNvPr id="27" name="TextBox 26"/>
          <p:cNvSpPr txBox="1"/>
          <p:nvPr/>
        </p:nvSpPr>
        <p:spPr>
          <a:xfrm>
            <a:off x="7995077" y="3152726"/>
            <a:ext cx="676931" cy="323165"/>
          </a:xfrm>
          <a:prstGeom prst="rect">
            <a:avLst/>
          </a:prstGeom>
          <a:noFill/>
        </p:spPr>
        <p:txBody>
          <a:bodyPr wrap="square" rtlCol="0">
            <a:spAutoFit/>
          </a:bodyPr>
          <a:lstStyle/>
          <a:p>
            <a:pPr algn="ctr"/>
            <a:r>
              <a:rPr lang="id-ID" sz="1500" dirty="0">
                <a:latin typeface="Montserrat Black" panose="00000A00000000000000" pitchFamily="50" charset="0"/>
                <a:ea typeface="Open Sans" panose="020B0606030504020204" pitchFamily="34" charset="0"/>
                <a:cs typeface="Open Sans" panose="020B0606030504020204" pitchFamily="34" charset="0"/>
              </a:rPr>
              <a:t>4</a:t>
            </a:r>
          </a:p>
        </p:txBody>
      </p:sp>
      <p:sp>
        <p:nvSpPr>
          <p:cNvPr id="29" name="TextBox 28"/>
          <p:cNvSpPr txBox="1"/>
          <p:nvPr/>
        </p:nvSpPr>
        <p:spPr>
          <a:xfrm>
            <a:off x="841016" y="3827662"/>
            <a:ext cx="1632735" cy="230832"/>
          </a:xfrm>
          <a:prstGeom prst="rect">
            <a:avLst/>
          </a:prstGeom>
          <a:noFill/>
        </p:spPr>
        <p:txBody>
          <a:bodyPr wrap="square" rtlCol="0">
            <a:spAutoFit/>
          </a:bodyPr>
          <a:lstStyle/>
          <a:p>
            <a:pPr algn="ct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APPLY APPLICATION</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31" name="TextBox 30"/>
          <p:cNvSpPr txBox="1"/>
          <p:nvPr/>
        </p:nvSpPr>
        <p:spPr>
          <a:xfrm>
            <a:off x="4721775" y="3827662"/>
            <a:ext cx="1632735" cy="230832"/>
          </a:xfrm>
          <a:prstGeom prst="rect">
            <a:avLst/>
          </a:prstGeom>
          <a:noFill/>
        </p:spPr>
        <p:txBody>
          <a:bodyPr wrap="square" rtlCol="0">
            <a:spAutoFit/>
          </a:bodyPr>
          <a:lstStyle/>
          <a:p>
            <a:pPr algn="ct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DOWN PAYMENT</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38" name="TextBox 37"/>
          <p:cNvSpPr txBox="1"/>
          <p:nvPr/>
        </p:nvSpPr>
        <p:spPr>
          <a:xfrm>
            <a:off x="6682019" y="3827662"/>
            <a:ext cx="1632735" cy="230832"/>
          </a:xfrm>
          <a:prstGeom prst="rect">
            <a:avLst/>
          </a:prstGeom>
          <a:noFill/>
        </p:spPr>
        <p:txBody>
          <a:bodyPr wrap="square" rtlCol="0">
            <a:spAutoFit/>
          </a:bodyPr>
          <a:lstStyle/>
          <a:p>
            <a:pPr algn="ct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HOME OWNER</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36" name="TextBox 35"/>
          <p:cNvSpPr txBox="1"/>
          <p:nvPr/>
        </p:nvSpPr>
        <p:spPr>
          <a:xfrm>
            <a:off x="2787098" y="3827662"/>
            <a:ext cx="1632735" cy="230832"/>
          </a:xfrm>
          <a:prstGeom prst="rect">
            <a:avLst/>
          </a:prstGeom>
          <a:noFill/>
        </p:spPr>
        <p:txBody>
          <a:bodyPr wrap="square" rtlCol="0">
            <a:spAutoFit/>
          </a:bodyPr>
          <a:lstStyle/>
          <a:p>
            <a:pPr algn="ct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BANK CHECKING</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cxnSp>
        <p:nvCxnSpPr>
          <p:cNvPr id="70" name="Straight Connector 69"/>
          <p:cNvCxnSpPr/>
          <p:nvPr/>
        </p:nvCxnSpPr>
        <p:spPr>
          <a:xfrm>
            <a:off x="3802763" y="3514601"/>
            <a:ext cx="15273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448945" y="3274343"/>
            <a:ext cx="416879" cy="479905"/>
            <a:chOff x="1931926" y="4365790"/>
            <a:chExt cx="555839" cy="639873"/>
          </a:xfrm>
        </p:grpSpPr>
        <p:sp>
          <p:nvSpPr>
            <p:cNvPr id="66" name="Hexagon 65"/>
            <p:cNvSpPr/>
            <p:nvPr/>
          </p:nvSpPr>
          <p:spPr>
            <a:xfrm rot="5400000">
              <a:off x="1889909" y="4407807"/>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37" name="Group 36"/>
            <p:cNvGrpSpPr/>
            <p:nvPr/>
          </p:nvGrpSpPr>
          <p:grpSpPr>
            <a:xfrm>
              <a:off x="2077465" y="4535384"/>
              <a:ext cx="264760" cy="294895"/>
              <a:chOff x="8064500" y="1300163"/>
              <a:chExt cx="390525" cy="434975"/>
            </a:xfrm>
            <a:solidFill>
              <a:schemeClr val="bg1"/>
            </a:solidFill>
          </p:grpSpPr>
          <p:sp>
            <p:nvSpPr>
              <p:cNvPr id="39" name="Freeform 137"/>
              <p:cNvSpPr>
                <a:spLocks noEditPoints="1"/>
              </p:cNvSpPr>
              <p:nvPr/>
            </p:nvSpPr>
            <p:spPr bwMode="auto">
              <a:xfrm>
                <a:off x="8239125" y="1435100"/>
                <a:ext cx="215900" cy="273050"/>
              </a:xfrm>
              <a:custGeom>
                <a:avLst/>
                <a:gdLst>
                  <a:gd name="T0" fmla="*/ 130 w 1633"/>
                  <a:gd name="T1" fmla="*/ 1912 h 2064"/>
                  <a:gd name="T2" fmla="*/ 213 w 1633"/>
                  <a:gd name="T3" fmla="*/ 1674 h 2064"/>
                  <a:gd name="T4" fmla="*/ 256 w 1633"/>
                  <a:gd name="T5" fmla="*/ 1589 h 2064"/>
                  <a:gd name="T6" fmla="*/ 1454 w 1633"/>
                  <a:gd name="T7" fmla="*/ 351 h 2064"/>
                  <a:gd name="T8" fmla="*/ 1491 w 1633"/>
                  <a:gd name="T9" fmla="*/ 108 h 2064"/>
                  <a:gd name="T10" fmla="*/ 1450 w 1633"/>
                  <a:gd name="T11" fmla="*/ 230 h 2064"/>
                  <a:gd name="T12" fmla="*/ 1491 w 1633"/>
                  <a:gd name="T13" fmla="*/ 108 h 2064"/>
                  <a:gd name="T14" fmla="*/ 1507 w 1633"/>
                  <a:gd name="T15" fmla="*/ 4 h 2064"/>
                  <a:gd name="T16" fmla="*/ 1611 w 1633"/>
                  <a:gd name="T17" fmla="*/ 81 h 2064"/>
                  <a:gd name="T18" fmla="*/ 1622 w 1633"/>
                  <a:gd name="T19" fmla="*/ 92 h 2064"/>
                  <a:gd name="T20" fmla="*/ 1633 w 1633"/>
                  <a:gd name="T21" fmla="*/ 119 h 2064"/>
                  <a:gd name="T22" fmla="*/ 1629 w 1633"/>
                  <a:gd name="T23" fmla="*/ 149 h 2064"/>
                  <a:gd name="T24" fmla="*/ 1526 w 1633"/>
                  <a:gd name="T25" fmla="*/ 287 h 2064"/>
                  <a:gd name="T26" fmla="*/ 1543 w 1633"/>
                  <a:gd name="T27" fmla="*/ 304 h 2064"/>
                  <a:gd name="T28" fmla="*/ 1557 w 1633"/>
                  <a:gd name="T29" fmla="*/ 337 h 2064"/>
                  <a:gd name="T30" fmla="*/ 1553 w 1633"/>
                  <a:gd name="T31" fmla="*/ 373 h 2064"/>
                  <a:gd name="T32" fmla="*/ 1491 w 1633"/>
                  <a:gd name="T33" fmla="*/ 456 h 2064"/>
                  <a:gd name="T34" fmla="*/ 1551 w 1633"/>
                  <a:gd name="T35" fmla="*/ 505 h 2064"/>
                  <a:gd name="T36" fmla="*/ 1565 w 1633"/>
                  <a:gd name="T37" fmla="*/ 540 h 2064"/>
                  <a:gd name="T38" fmla="*/ 1560 w 1633"/>
                  <a:gd name="T39" fmla="*/ 577 h 2064"/>
                  <a:gd name="T40" fmla="*/ 1137 w 1633"/>
                  <a:gd name="T41" fmla="*/ 1131 h 2064"/>
                  <a:gd name="T42" fmla="*/ 1114 w 1633"/>
                  <a:gd name="T43" fmla="*/ 1147 h 2064"/>
                  <a:gd name="T44" fmla="*/ 1085 w 1633"/>
                  <a:gd name="T45" fmla="*/ 1147 h 2064"/>
                  <a:gd name="T46" fmla="*/ 1061 w 1633"/>
                  <a:gd name="T47" fmla="*/ 1129 h 2064"/>
                  <a:gd name="T48" fmla="*/ 1053 w 1633"/>
                  <a:gd name="T49" fmla="*/ 1101 h 2064"/>
                  <a:gd name="T50" fmla="*/ 1063 w 1633"/>
                  <a:gd name="T51" fmla="*/ 1074 h 2064"/>
                  <a:gd name="T52" fmla="*/ 1434 w 1633"/>
                  <a:gd name="T53" fmla="*/ 531 h 2064"/>
                  <a:gd name="T54" fmla="*/ 457 w 1633"/>
                  <a:gd name="T55" fmla="*/ 1801 h 2064"/>
                  <a:gd name="T56" fmla="*/ 454 w 1633"/>
                  <a:gd name="T57" fmla="*/ 1805 h 2064"/>
                  <a:gd name="T58" fmla="*/ 446 w 1633"/>
                  <a:gd name="T59" fmla="*/ 1812 h 2064"/>
                  <a:gd name="T60" fmla="*/ 88 w 1633"/>
                  <a:gd name="T61" fmla="*/ 2054 h 2064"/>
                  <a:gd name="T62" fmla="*/ 73 w 1633"/>
                  <a:gd name="T63" fmla="*/ 2061 h 2064"/>
                  <a:gd name="T64" fmla="*/ 45 w 1633"/>
                  <a:gd name="T65" fmla="*/ 2062 h 2064"/>
                  <a:gd name="T66" fmla="*/ 23 w 1633"/>
                  <a:gd name="T67" fmla="*/ 2052 h 2064"/>
                  <a:gd name="T68" fmla="*/ 5 w 1633"/>
                  <a:gd name="T69" fmla="*/ 2030 h 2064"/>
                  <a:gd name="T70" fmla="*/ 0 w 1633"/>
                  <a:gd name="T71" fmla="*/ 2003 h 2064"/>
                  <a:gd name="T72" fmla="*/ 3 w 1633"/>
                  <a:gd name="T73" fmla="*/ 1989 h 2064"/>
                  <a:gd name="T74" fmla="*/ 146 w 1633"/>
                  <a:gd name="T75" fmla="*/ 1582 h 2064"/>
                  <a:gd name="T76" fmla="*/ 151 w 1633"/>
                  <a:gd name="T77" fmla="*/ 1572 h 2064"/>
                  <a:gd name="T78" fmla="*/ 153 w 1633"/>
                  <a:gd name="T79" fmla="*/ 1569 h 2064"/>
                  <a:gd name="T80" fmla="*/ 1239 w 1633"/>
                  <a:gd name="T81" fmla="*/ 157 h 2064"/>
                  <a:gd name="T82" fmla="*/ 1268 w 1633"/>
                  <a:gd name="T83" fmla="*/ 135 h 2064"/>
                  <a:gd name="T84" fmla="*/ 1304 w 1633"/>
                  <a:gd name="T85" fmla="*/ 130 h 2064"/>
                  <a:gd name="T86" fmla="*/ 1338 w 1633"/>
                  <a:gd name="T87" fmla="*/ 144 h 2064"/>
                  <a:gd name="T88" fmla="*/ 1438 w 1633"/>
                  <a:gd name="T89" fmla="*/ 22 h 2064"/>
                  <a:gd name="T90" fmla="*/ 1462 w 1633"/>
                  <a:gd name="T91" fmla="*/ 4 h 2064"/>
                  <a:gd name="T92" fmla="*/ 1492 w 1633"/>
                  <a:gd name="T93" fmla="*/ 0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33" h="2064">
                    <a:moveTo>
                      <a:pt x="213" y="1674"/>
                    </a:moveTo>
                    <a:lnTo>
                      <a:pt x="130" y="1912"/>
                    </a:lnTo>
                    <a:lnTo>
                      <a:pt x="340" y="1771"/>
                    </a:lnTo>
                    <a:lnTo>
                      <a:pt x="213" y="1674"/>
                    </a:lnTo>
                    <a:close/>
                    <a:moveTo>
                      <a:pt x="1299" y="232"/>
                    </a:moveTo>
                    <a:lnTo>
                      <a:pt x="256" y="1589"/>
                    </a:lnTo>
                    <a:lnTo>
                      <a:pt x="411" y="1707"/>
                    </a:lnTo>
                    <a:lnTo>
                      <a:pt x="1454" y="351"/>
                    </a:lnTo>
                    <a:lnTo>
                      <a:pt x="1299" y="232"/>
                    </a:lnTo>
                    <a:close/>
                    <a:moveTo>
                      <a:pt x="1491" y="108"/>
                    </a:moveTo>
                    <a:lnTo>
                      <a:pt x="1417" y="204"/>
                    </a:lnTo>
                    <a:lnTo>
                      <a:pt x="1450" y="230"/>
                    </a:lnTo>
                    <a:lnTo>
                      <a:pt x="1526" y="133"/>
                    </a:lnTo>
                    <a:lnTo>
                      <a:pt x="1491" y="108"/>
                    </a:lnTo>
                    <a:close/>
                    <a:moveTo>
                      <a:pt x="1492" y="0"/>
                    </a:moveTo>
                    <a:lnTo>
                      <a:pt x="1507" y="4"/>
                    </a:lnTo>
                    <a:lnTo>
                      <a:pt x="1521" y="12"/>
                    </a:lnTo>
                    <a:lnTo>
                      <a:pt x="1611" y="81"/>
                    </a:lnTo>
                    <a:lnTo>
                      <a:pt x="1611" y="81"/>
                    </a:lnTo>
                    <a:lnTo>
                      <a:pt x="1622" y="92"/>
                    </a:lnTo>
                    <a:lnTo>
                      <a:pt x="1629" y="105"/>
                    </a:lnTo>
                    <a:lnTo>
                      <a:pt x="1633" y="119"/>
                    </a:lnTo>
                    <a:lnTo>
                      <a:pt x="1633" y="134"/>
                    </a:lnTo>
                    <a:lnTo>
                      <a:pt x="1629" y="149"/>
                    </a:lnTo>
                    <a:lnTo>
                      <a:pt x="1622" y="162"/>
                    </a:lnTo>
                    <a:lnTo>
                      <a:pt x="1526" y="287"/>
                    </a:lnTo>
                    <a:lnTo>
                      <a:pt x="1530" y="291"/>
                    </a:lnTo>
                    <a:lnTo>
                      <a:pt x="1543" y="304"/>
                    </a:lnTo>
                    <a:lnTo>
                      <a:pt x="1553" y="320"/>
                    </a:lnTo>
                    <a:lnTo>
                      <a:pt x="1557" y="337"/>
                    </a:lnTo>
                    <a:lnTo>
                      <a:pt x="1557" y="356"/>
                    </a:lnTo>
                    <a:lnTo>
                      <a:pt x="1553" y="373"/>
                    </a:lnTo>
                    <a:lnTo>
                      <a:pt x="1543" y="390"/>
                    </a:lnTo>
                    <a:lnTo>
                      <a:pt x="1491" y="456"/>
                    </a:lnTo>
                    <a:lnTo>
                      <a:pt x="1537" y="491"/>
                    </a:lnTo>
                    <a:lnTo>
                      <a:pt x="1551" y="505"/>
                    </a:lnTo>
                    <a:lnTo>
                      <a:pt x="1560" y="522"/>
                    </a:lnTo>
                    <a:lnTo>
                      <a:pt x="1565" y="540"/>
                    </a:lnTo>
                    <a:lnTo>
                      <a:pt x="1565" y="559"/>
                    </a:lnTo>
                    <a:lnTo>
                      <a:pt x="1560" y="577"/>
                    </a:lnTo>
                    <a:lnTo>
                      <a:pt x="1550" y="594"/>
                    </a:lnTo>
                    <a:lnTo>
                      <a:pt x="1137" y="1131"/>
                    </a:lnTo>
                    <a:lnTo>
                      <a:pt x="1127" y="1141"/>
                    </a:lnTo>
                    <a:lnTo>
                      <a:pt x="1114" y="1147"/>
                    </a:lnTo>
                    <a:lnTo>
                      <a:pt x="1100" y="1149"/>
                    </a:lnTo>
                    <a:lnTo>
                      <a:pt x="1085" y="1147"/>
                    </a:lnTo>
                    <a:lnTo>
                      <a:pt x="1072" y="1140"/>
                    </a:lnTo>
                    <a:lnTo>
                      <a:pt x="1061" y="1129"/>
                    </a:lnTo>
                    <a:lnTo>
                      <a:pt x="1055" y="1116"/>
                    </a:lnTo>
                    <a:lnTo>
                      <a:pt x="1053" y="1101"/>
                    </a:lnTo>
                    <a:lnTo>
                      <a:pt x="1056" y="1087"/>
                    </a:lnTo>
                    <a:lnTo>
                      <a:pt x="1063" y="1074"/>
                    </a:lnTo>
                    <a:lnTo>
                      <a:pt x="1463" y="553"/>
                    </a:lnTo>
                    <a:lnTo>
                      <a:pt x="1434" y="531"/>
                    </a:lnTo>
                    <a:lnTo>
                      <a:pt x="457" y="1801"/>
                    </a:lnTo>
                    <a:lnTo>
                      <a:pt x="457" y="1801"/>
                    </a:lnTo>
                    <a:lnTo>
                      <a:pt x="457" y="1802"/>
                    </a:lnTo>
                    <a:lnTo>
                      <a:pt x="454" y="1805"/>
                    </a:lnTo>
                    <a:lnTo>
                      <a:pt x="452" y="1807"/>
                    </a:lnTo>
                    <a:lnTo>
                      <a:pt x="446" y="1812"/>
                    </a:lnTo>
                    <a:lnTo>
                      <a:pt x="88" y="2054"/>
                    </a:lnTo>
                    <a:lnTo>
                      <a:pt x="88" y="2054"/>
                    </a:lnTo>
                    <a:lnTo>
                      <a:pt x="88" y="2054"/>
                    </a:lnTo>
                    <a:lnTo>
                      <a:pt x="73" y="2061"/>
                    </a:lnTo>
                    <a:lnTo>
                      <a:pt x="57" y="2064"/>
                    </a:lnTo>
                    <a:lnTo>
                      <a:pt x="45" y="2062"/>
                    </a:lnTo>
                    <a:lnTo>
                      <a:pt x="33" y="2059"/>
                    </a:lnTo>
                    <a:lnTo>
                      <a:pt x="23" y="2052"/>
                    </a:lnTo>
                    <a:lnTo>
                      <a:pt x="13" y="2042"/>
                    </a:lnTo>
                    <a:lnTo>
                      <a:pt x="5" y="2030"/>
                    </a:lnTo>
                    <a:lnTo>
                      <a:pt x="1" y="2017"/>
                    </a:lnTo>
                    <a:lnTo>
                      <a:pt x="0" y="2003"/>
                    </a:lnTo>
                    <a:lnTo>
                      <a:pt x="3" y="1990"/>
                    </a:lnTo>
                    <a:lnTo>
                      <a:pt x="3" y="1989"/>
                    </a:lnTo>
                    <a:lnTo>
                      <a:pt x="3" y="1989"/>
                    </a:lnTo>
                    <a:lnTo>
                      <a:pt x="146" y="1582"/>
                    </a:lnTo>
                    <a:lnTo>
                      <a:pt x="149" y="1575"/>
                    </a:lnTo>
                    <a:lnTo>
                      <a:pt x="151" y="1572"/>
                    </a:lnTo>
                    <a:lnTo>
                      <a:pt x="153" y="1569"/>
                    </a:lnTo>
                    <a:lnTo>
                      <a:pt x="153" y="1569"/>
                    </a:lnTo>
                    <a:lnTo>
                      <a:pt x="153" y="1569"/>
                    </a:lnTo>
                    <a:lnTo>
                      <a:pt x="1239" y="157"/>
                    </a:lnTo>
                    <a:lnTo>
                      <a:pt x="1252" y="144"/>
                    </a:lnTo>
                    <a:lnTo>
                      <a:pt x="1268" y="135"/>
                    </a:lnTo>
                    <a:lnTo>
                      <a:pt x="1286" y="130"/>
                    </a:lnTo>
                    <a:lnTo>
                      <a:pt x="1304" y="130"/>
                    </a:lnTo>
                    <a:lnTo>
                      <a:pt x="1322" y="135"/>
                    </a:lnTo>
                    <a:lnTo>
                      <a:pt x="1338" y="144"/>
                    </a:lnTo>
                    <a:lnTo>
                      <a:pt x="1342" y="147"/>
                    </a:lnTo>
                    <a:lnTo>
                      <a:pt x="1438" y="22"/>
                    </a:lnTo>
                    <a:lnTo>
                      <a:pt x="1449" y="11"/>
                    </a:lnTo>
                    <a:lnTo>
                      <a:pt x="1462" y="4"/>
                    </a:lnTo>
                    <a:lnTo>
                      <a:pt x="1477" y="0"/>
                    </a:lnTo>
                    <a:lnTo>
                      <a:pt x="149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0" name="Freeform 138"/>
              <p:cNvSpPr>
                <a:spLocks/>
              </p:cNvSpPr>
              <p:nvPr/>
            </p:nvSpPr>
            <p:spPr bwMode="auto">
              <a:xfrm>
                <a:off x="8102600" y="1495425"/>
                <a:ext cx="258763" cy="12700"/>
              </a:xfrm>
              <a:custGeom>
                <a:avLst/>
                <a:gdLst>
                  <a:gd name="T0" fmla="*/ 47 w 1946"/>
                  <a:gd name="T1" fmla="*/ 0 h 93"/>
                  <a:gd name="T2" fmla="*/ 1898 w 1946"/>
                  <a:gd name="T3" fmla="*/ 0 h 93"/>
                  <a:gd name="T4" fmla="*/ 1913 w 1946"/>
                  <a:gd name="T5" fmla="*/ 2 h 93"/>
                  <a:gd name="T6" fmla="*/ 1926 w 1946"/>
                  <a:gd name="T7" fmla="*/ 9 h 93"/>
                  <a:gd name="T8" fmla="*/ 1937 w 1946"/>
                  <a:gd name="T9" fmla="*/ 19 h 93"/>
                  <a:gd name="T10" fmla="*/ 1944 w 1946"/>
                  <a:gd name="T11" fmla="*/ 32 h 93"/>
                  <a:gd name="T12" fmla="*/ 1946 w 1946"/>
                  <a:gd name="T13" fmla="*/ 46 h 93"/>
                  <a:gd name="T14" fmla="*/ 1944 w 1946"/>
                  <a:gd name="T15" fmla="*/ 61 h 93"/>
                  <a:gd name="T16" fmla="*/ 1937 w 1946"/>
                  <a:gd name="T17" fmla="*/ 74 h 93"/>
                  <a:gd name="T18" fmla="*/ 1926 w 1946"/>
                  <a:gd name="T19" fmla="*/ 84 h 93"/>
                  <a:gd name="T20" fmla="*/ 1913 w 1946"/>
                  <a:gd name="T21" fmla="*/ 91 h 93"/>
                  <a:gd name="T22" fmla="*/ 1898 w 1946"/>
                  <a:gd name="T23" fmla="*/ 93 h 93"/>
                  <a:gd name="T24" fmla="*/ 47 w 1946"/>
                  <a:gd name="T25" fmla="*/ 93 h 93"/>
                  <a:gd name="T26" fmla="*/ 32 w 1946"/>
                  <a:gd name="T27" fmla="*/ 91 h 93"/>
                  <a:gd name="T28" fmla="*/ 19 w 1946"/>
                  <a:gd name="T29" fmla="*/ 84 h 93"/>
                  <a:gd name="T30" fmla="*/ 9 w 1946"/>
                  <a:gd name="T31" fmla="*/ 74 h 93"/>
                  <a:gd name="T32" fmla="*/ 3 w 1946"/>
                  <a:gd name="T33" fmla="*/ 61 h 93"/>
                  <a:gd name="T34" fmla="*/ 0 w 1946"/>
                  <a:gd name="T35" fmla="*/ 46 h 93"/>
                  <a:gd name="T36" fmla="*/ 3 w 1946"/>
                  <a:gd name="T37" fmla="*/ 32 h 93"/>
                  <a:gd name="T38" fmla="*/ 9 w 1946"/>
                  <a:gd name="T39" fmla="*/ 19 h 93"/>
                  <a:gd name="T40" fmla="*/ 19 w 1946"/>
                  <a:gd name="T41" fmla="*/ 9 h 93"/>
                  <a:gd name="T42" fmla="*/ 32 w 1946"/>
                  <a:gd name="T43" fmla="*/ 2 h 93"/>
                  <a:gd name="T44" fmla="*/ 47 w 1946"/>
                  <a:gd name="T4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46" h="93">
                    <a:moveTo>
                      <a:pt x="47" y="0"/>
                    </a:moveTo>
                    <a:lnTo>
                      <a:pt x="1898" y="0"/>
                    </a:lnTo>
                    <a:lnTo>
                      <a:pt x="1913" y="2"/>
                    </a:lnTo>
                    <a:lnTo>
                      <a:pt x="1926" y="9"/>
                    </a:lnTo>
                    <a:lnTo>
                      <a:pt x="1937" y="19"/>
                    </a:lnTo>
                    <a:lnTo>
                      <a:pt x="1944" y="32"/>
                    </a:lnTo>
                    <a:lnTo>
                      <a:pt x="1946" y="46"/>
                    </a:lnTo>
                    <a:lnTo>
                      <a:pt x="1944" y="61"/>
                    </a:lnTo>
                    <a:lnTo>
                      <a:pt x="1937" y="74"/>
                    </a:lnTo>
                    <a:lnTo>
                      <a:pt x="1926" y="84"/>
                    </a:lnTo>
                    <a:lnTo>
                      <a:pt x="1913" y="91"/>
                    </a:lnTo>
                    <a:lnTo>
                      <a:pt x="1898" y="93"/>
                    </a:lnTo>
                    <a:lnTo>
                      <a:pt x="47" y="93"/>
                    </a:lnTo>
                    <a:lnTo>
                      <a:pt x="32" y="91"/>
                    </a:lnTo>
                    <a:lnTo>
                      <a:pt x="19" y="84"/>
                    </a:lnTo>
                    <a:lnTo>
                      <a:pt x="9" y="74"/>
                    </a:lnTo>
                    <a:lnTo>
                      <a:pt x="3" y="61"/>
                    </a:lnTo>
                    <a:lnTo>
                      <a:pt x="0" y="46"/>
                    </a:lnTo>
                    <a:lnTo>
                      <a:pt x="3" y="32"/>
                    </a:lnTo>
                    <a:lnTo>
                      <a:pt x="9" y="19"/>
                    </a:lnTo>
                    <a:lnTo>
                      <a:pt x="19" y="9"/>
                    </a:lnTo>
                    <a:lnTo>
                      <a:pt x="32" y="2"/>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1" name="Freeform 139"/>
              <p:cNvSpPr>
                <a:spLocks/>
              </p:cNvSpPr>
              <p:nvPr/>
            </p:nvSpPr>
            <p:spPr bwMode="auto">
              <a:xfrm>
                <a:off x="8102600" y="1558925"/>
                <a:ext cx="198438" cy="12700"/>
              </a:xfrm>
              <a:custGeom>
                <a:avLst/>
                <a:gdLst>
                  <a:gd name="T0" fmla="*/ 47 w 1497"/>
                  <a:gd name="T1" fmla="*/ 0 h 93"/>
                  <a:gd name="T2" fmla="*/ 1450 w 1497"/>
                  <a:gd name="T3" fmla="*/ 0 h 93"/>
                  <a:gd name="T4" fmla="*/ 1465 w 1497"/>
                  <a:gd name="T5" fmla="*/ 2 h 93"/>
                  <a:gd name="T6" fmla="*/ 1478 w 1497"/>
                  <a:gd name="T7" fmla="*/ 9 h 93"/>
                  <a:gd name="T8" fmla="*/ 1488 w 1497"/>
                  <a:gd name="T9" fmla="*/ 19 h 93"/>
                  <a:gd name="T10" fmla="*/ 1494 w 1497"/>
                  <a:gd name="T11" fmla="*/ 32 h 93"/>
                  <a:gd name="T12" fmla="*/ 1497 w 1497"/>
                  <a:gd name="T13" fmla="*/ 46 h 93"/>
                  <a:gd name="T14" fmla="*/ 1494 w 1497"/>
                  <a:gd name="T15" fmla="*/ 61 h 93"/>
                  <a:gd name="T16" fmla="*/ 1488 w 1497"/>
                  <a:gd name="T17" fmla="*/ 74 h 93"/>
                  <a:gd name="T18" fmla="*/ 1478 w 1497"/>
                  <a:gd name="T19" fmla="*/ 84 h 93"/>
                  <a:gd name="T20" fmla="*/ 1465 w 1497"/>
                  <a:gd name="T21" fmla="*/ 91 h 93"/>
                  <a:gd name="T22" fmla="*/ 1450 w 1497"/>
                  <a:gd name="T23" fmla="*/ 93 h 93"/>
                  <a:gd name="T24" fmla="*/ 47 w 1497"/>
                  <a:gd name="T25" fmla="*/ 93 h 93"/>
                  <a:gd name="T26" fmla="*/ 32 w 1497"/>
                  <a:gd name="T27" fmla="*/ 91 h 93"/>
                  <a:gd name="T28" fmla="*/ 19 w 1497"/>
                  <a:gd name="T29" fmla="*/ 84 h 93"/>
                  <a:gd name="T30" fmla="*/ 9 w 1497"/>
                  <a:gd name="T31" fmla="*/ 74 h 93"/>
                  <a:gd name="T32" fmla="*/ 3 w 1497"/>
                  <a:gd name="T33" fmla="*/ 61 h 93"/>
                  <a:gd name="T34" fmla="*/ 0 w 1497"/>
                  <a:gd name="T35" fmla="*/ 46 h 93"/>
                  <a:gd name="T36" fmla="*/ 3 w 1497"/>
                  <a:gd name="T37" fmla="*/ 32 h 93"/>
                  <a:gd name="T38" fmla="*/ 9 w 1497"/>
                  <a:gd name="T39" fmla="*/ 19 h 93"/>
                  <a:gd name="T40" fmla="*/ 19 w 1497"/>
                  <a:gd name="T41" fmla="*/ 9 h 93"/>
                  <a:gd name="T42" fmla="*/ 32 w 1497"/>
                  <a:gd name="T43" fmla="*/ 2 h 93"/>
                  <a:gd name="T44" fmla="*/ 47 w 1497"/>
                  <a:gd name="T4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7" h="93">
                    <a:moveTo>
                      <a:pt x="47" y="0"/>
                    </a:moveTo>
                    <a:lnTo>
                      <a:pt x="1450" y="0"/>
                    </a:lnTo>
                    <a:lnTo>
                      <a:pt x="1465" y="2"/>
                    </a:lnTo>
                    <a:lnTo>
                      <a:pt x="1478" y="9"/>
                    </a:lnTo>
                    <a:lnTo>
                      <a:pt x="1488" y="19"/>
                    </a:lnTo>
                    <a:lnTo>
                      <a:pt x="1494" y="32"/>
                    </a:lnTo>
                    <a:lnTo>
                      <a:pt x="1497" y="46"/>
                    </a:lnTo>
                    <a:lnTo>
                      <a:pt x="1494" y="61"/>
                    </a:lnTo>
                    <a:lnTo>
                      <a:pt x="1488" y="74"/>
                    </a:lnTo>
                    <a:lnTo>
                      <a:pt x="1478" y="84"/>
                    </a:lnTo>
                    <a:lnTo>
                      <a:pt x="1465" y="91"/>
                    </a:lnTo>
                    <a:lnTo>
                      <a:pt x="1450" y="93"/>
                    </a:lnTo>
                    <a:lnTo>
                      <a:pt x="47" y="93"/>
                    </a:lnTo>
                    <a:lnTo>
                      <a:pt x="32" y="91"/>
                    </a:lnTo>
                    <a:lnTo>
                      <a:pt x="19" y="84"/>
                    </a:lnTo>
                    <a:lnTo>
                      <a:pt x="9" y="74"/>
                    </a:lnTo>
                    <a:lnTo>
                      <a:pt x="3" y="61"/>
                    </a:lnTo>
                    <a:lnTo>
                      <a:pt x="0" y="46"/>
                    </a:lnTo>
                    <a:lnTo>
                      <a:pt x="3" y="32"/>
                    </a:lnTo>
                    <a:lnTo>
                      <a:pt x="9" y="19"/>
                    </a:lnTo>
                    <a:lnTo>
                      <a:pt x="19" y="9"/>
                    </a:lnTo>
                    <a:lnTo>
                      <a:pt x="32" y="2"/>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2" name="Freeform 140"/>
              <p:cNvSpPr>
                <a:spLocks/>
              </p:cNvSpPr>
              <p:nvPr/>
            </p:nvSpPr>
            <p:spPr bwMode="auto">
              <a:xfrm>
                <a:off x="8102600" y="1687513"/>
                <a:ext cx="125413" cy="12700"/>
              </a:xfrm>
              <a:custGeom>
                <a:avLst/>
                <a:gdLst>
                  <a:gd name="T0" fmla="*/ 47 w 941"/>
                  <a:gd name="T1" fmla="*/ 0 h 94"/>
                  <a:gd name="T2" fmla="*/ 895 w 941"/>
                  <a:gd name="T3" fmla="*/ 0 h 94"/>
                  <a:gd name="T4" fmla="*/ 909 w 941"/>
                  <a:gd name="T5" fmla="*/ 3 h 94"/>
                  <a:gd name="T6" fmla="*/ 922 w 941"/>
                  <a:gd name="T7" fmla="*/ 9 h 94"/>
                  <a:gd name="T8" fmla="*/ 932 w 941"/>
                  <a:gd name="T9" fmla="*/ 20 h 94"/>
                  <a:gd name="T10" fmla="*/ 939 w 941"/>
                  <a:gd name="T11" fmla="*/ 32 h 94"/>
                  <a:gd name="T12" fmla="*/ 941 w 941"/>
                  <a:gd name="T13" fmla="*/ 47 h 94"/>
                  <a:gd name="T14" fmla="*/ 939 w 941"/>
                  <a:gd name="T15" fmla="*/ 62 h 94"/>
                  <a:gd name="T16" fmla="*/ 932 w 941"/>
                  <a:gd name="T17" fmla="*/ 75 h 94"/>
                  <a:gd name="T18" fmla="*/ 922 w 941"/>
                  <a:gd name="T19" fmla="*/ 85 h 94"/>
                  <a:gd name="T20" fmla="*/ 909 w 941"/>
                  <a:gd name="T21" fmla="*/ 92 h 94"/>
                  <a:gd name="T22" fmla="*/ 895 w 941"/>
                  <a:gd name="T23" fmla="*/ 94 h 94"/>
                  <a:gd name="T24" fmla="*/ 47 w 941"/>
                  <a:gd name="T25" fmla="*/ 94 h 94"/>
                  <a:gd name="T26" fmla="*/ 32 w 941"/>
                  <a:gd name="T27" fmla="*/ 92 h 94"/>
                  <a:gd name="T28" fmla="*/ 19 w 941"/>
                  <a:gd name="T29" fmla="*/ 85 h 94"/>
                  <a:gd name="T30" fmla="*/ 9 w 941"/>
                  <a:gd name="T31" fmla="*/ 75 h 94"/>
                  <a:gd name="T32" fmla="*/ 3 w 941"/>
                  <a:gd name="T33" fmla="*/ 62 h 94"/>
                  <a:gd name="T34" fmla="*/ 0 w 941"/>
                  <a:gd name="T35" fmla="*/ 47 h 94"/>
                  <a:gd name="T36" fmla="*/ 3 w 941"/>
                  <a:gd name="T37" fmla="*/ 32 h 94"/>
                  <a:gd name="T38" fmla="*/ 9 w 941"/>
                  <a:gd name="T39" fmla="*/ 20 h 94"/>
                  <a:gd name="T40" fmla="*/ 19 w 941"/>
                  <a:gd name="T41" fmla="*/ 9 h 94"/>
                  <a:gd name="T42" fmla="*/ 32 w 941"/>
                  <a:gd name="T43" fmla="*/ 3 h 94"/>
                  <a:gd name="T44" fmla="*/ 47 w 941"/>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1" h="94">
                    <a:moveTo>
                      <a:pt x="47" y="0"/>
                    </a:moveTo>
                    <a:lnTo>
                      <a:pt x="895" y="0"/>
                    </a:lnTo>
                    <a:lnTo>
                      <a:pt x="909" y="3"/>
                    </a:lnTo>
                    <a:lnTo>
                      <a:pt x="922" y="9"/>
                    </a:lnTo>
                    <a:lnTo>
                      <a:pt x="932" y="20"/>
                    </a:lnTo>
                    <a:lnTo>
                      <a:pt x="939" y="32"/>
                    </a:lnTo>
                    <a:lnTo>
                      <a:pt x="941" y="47"/>
                    </a:lnTo>
                    <a:lnTo>
                      <a:pt x="939" y="62"/>
                    </a:lnTo>
                    <a:lnTo>
                      <a:pt x="932" y="75"/>
                    </a:lnTo>
                    <a:lnTo>
                      <a:pt x="922" y="85"/>
                    </a:lnTo>
                    <a:lnTo>
                      <a:pt x="909" y="92"/>
                    </a:lnTo>
                    <a:lnTo>
                      <a:pt x="895" y="94"/>
                    </a:lnTo>
                    <a:lnTo>
                      <a:pt x="47" y="94"/>
                    </a:lnTo>
                    <a:lnTo>
                      <a:pt x="32" y="92"/>
                    </a:lnTo>
                    <a:lnTo>
                      <a:pt x="19" y="85"/>
                    </a:lnTo>
                    <a:lnTo>
                      <a:pt x="9" y="75"/>
                    </a:lnTo>
                    <a:lnTo>
                      <a:pt x="3" y="62"/>
                    </a:lnTo>
                    <a:lnTo>
                      <a:pt x="0" y="47"/>
                    </a:lnTo>
                    <a:lnTo>
                      <a:pt x="3" y="32"/>
                    </a:lnTo>
                    <a:lnTo>
                      <a:pt x="9" y="20"/>
                    </a:lnTo>
                    <a:lnTo>
                      <a:pt x="19" y="9"/>
                    </a:lnTo>
                    <a:lnTo>
                      <a:pt x="32" y="3"/>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3" name="Freeform 141"/>
              <p:cNvSpPr>
                <a:spLocks/>
              </p:cNvSpPr>
              <p:nvPr/>
            </p:nvSpPr>
            <p:spPr bwMode="auto">
              <a:xfrm>
                <a:off x="8293100" y="1687513"/>
                <a:ext cx="68263" cy="12700"/>
              </a:xfrm>
              <a:custGeom>
                <a:avLst/>
                <a:gdLst>
                  <a:gd name="T0" fmla="*/ 47 w 510"/>
                  <a:gd name="T1" fmla="*/ 0 h 94"/>
                  <a:gd name="T2" fmla="*/ 462 w 510"/>
                  <a:gd name="T3" fmla="*/ 0 h 94"/>
                  <a:gd name="T4" fmla="*/ 477 w 510"/>
                  <a:gd name="T5" fmla="*/ 3 h 94"/>
                  <a:gd name="T6" fmla="*/ 490 w 510"/>
                  <a:gd name="T7" fmla="*/ 9 h 94"/>
                  <a:gd name="T8" fmla="*/ 501 w 510"/>
                  <a:gd name="T9" fmla="*/ 20 h 94"/>
                  <a:gd name="T10" fmla="*/ 508 w 510"/>
                  <a:gd name="T11" fmla="*/ 32 h 94"/>
                  <a:gd name="T12" fmla="*/ 510 w 510"/>
                  <a:gd name="T13" fmla="*/ 47 h 94"/>
                  <a:gd name="T14" fmla="*/ 508 w 510"/>
                  <a:gd name="T15" fmla="*/ 62 h 94"/>
                  <a:gd name="T16" fmla="*/ 501 w 510"/>
                  <a:gd name="T17" fmla="*/ 75 h 94"/>
                  <a:gd name="T18" fmla="*/ 490 w 510"/>
                  <a:gd name="T19" fmla="*/ 85 h 94"/>
                  <a:gd name="T20" fmla="*/ 477 w 510"/>
                  <a:gd name="T21" fmla="*/ 92 h 94"/>
                  <a:gd name="T22" fmla="*/ 462 w 510"/>
                  <a:gd name="T23" fmla="*/ 94 h 94"/>
                  <a:gd name="T24" fmla="*/ 47 w 510"/>
                  <a:gd name="T25" fmla="*/ 94 h 94"/>
                  <a:gd name="T26" fmla="*/ 32 w 510"/>
                  <a:gd name="T27" fmla="*/ 92 h 94"/>
                  <a:gd name="T28" fmla="*/ 20 w 510"/>
                  <a:gd name="T29" fmla="*/ 85 h 94"/>
                  <a:gd name="T30" fmla="*/ 9 w 510"/>
                  <a:gd name="T31" fmla="*/ 75 h 94"/>
                  <a:gd name="T32" fmla="*/ 3 w 510"/>
                  <a:gd name="T33" fmla="*/ 62 h 94"/>
                  <a:gd name="T34" fmla="*/ 0 w 510"/>
                  <a:gd name="T35" fmla="*/ 47 h 94"/>
                  <a:gd name="T36" fmla="*/ 3 w 510"/>
                  <a:gd name="T37" fmla="*/ 32 h 94"/>
                  <a:gd name="T38" fmla="*/ 9 w 510"/>
                  <a:gd name="T39" fmla="*/ 20 h 94"/>
                  <a:gd name="T40" fmla="*/ 20 w 510"/>
                  <a:gd name="T41" fmla="*/ 9 h 94"/>
                  <a:gd name="T42" fmla="*/ 32 w 510"/>
                  <a:gd name="T43" fmla="*/ 3 h 94"/>
                  <a:gd name="T44" fmla="*/ 47 w 510"/>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0" h="94">
                    <a:moveTo>
                      <a:pt x="47" y="0"/>
                    </a:moveTo>
                    <a:lnTo>
                      <a:pt x="462" y="0"/>
                    </a:lnTo>
                    <a:lnTo>
                      <a:pt x="477" y="3"/>
                    </a:lnTo>
                    <a:lnTo>
                      <a:pt x="490" y="9"/>
                    </a:lnTo>
                    <a:lnTo>
                      <a:pt x="501" y="20"/>
                    </a:lnTo>
                    <a:lnTo>
                      <a:pt x="508" y="32"/>
                    </a:lnTo>
                    <a:lnTo>
                      <a:pt x="510" y="47"/>
                    </a:lnTo>
                    <a:lnTo>
                      <a:pt x="508" y="62"/>
                    </a:lnTo>
                    <a:lnTo>
                      <a:pt x="501" y="75"/>
                    </a:lnTo>
                    <a:lnTo>
                      <a:pt x="490" y="85"/>
                    </a:lnTo>
                    <a:lnTo>
                      <a:pt x="477" y="92"/>
                    </a:lnTo>
                    <a:lnTo>
                      <a:pt x="462" y="94"/>
                    </a:lnTo>
                    <a:lnTo>
                      <a:pt x="47" y="94"/>
                    </a:lnTo>
                    <a:lnTo>
                      <a:pt x="32" y="92"/>
                    </a:lnTo>
                    <a:lnTo>
                      <a:pt x="20" y="85"/>
                    </a:lnTo>
                    <a:lnTo>
                      <a:pt x="9" y="75"/>
                    </a:lnTo>
                    <a:lnTo>
                      <a:pt x="3" y="62"/>
                    </a:lnTo>
                    <a:lnTo>
                      <a:pt x="0" y="47"/>
                    </a:lnTo>
                    <a:lnTo>
                      <a:pt x="3" y="32"/>
                    </a:lnTo>
                    <a:lnTo>
                      <a:pt x="9" y="20"/>
                    </a:lnTo>
                    <a:lnTo>
                      <a:pt x="20" y="9"/>
                    </a:lnTo>
                    <a:lnTo>
                      <a:pt x="32" y="3"/>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4" name="Freeform 142"/>
              <p:cNvSpPr>
                <a:spLocks noEditPoints="1"/>
              </p:cNvSpPr>
              <p:nvPr/>
            </p:nvSpPr>
            <p:spPr bwMode="auto">
              <a:xfrm>
                <a:off x="8064500" y="1300163"/>
                <a:ext cx="336550" cy="434975"/>
              </a:xfrm>
              <a:custGeom>
                <a:avLst/>
                <a:gdLst>
                  <a:gd name="T0" fmla="*/ 1790 w 2541"/>
                  <a:gd name="T1" fmla="*/ 742 h 3290"/>
                  <a:gd name="T2" fmla="*/ 1793 w 2541"/>
                  <a:gd name="T3" fmla="*/ 747 h 3290"/>
                  <a:gd name="T4" fmla="*/ 2380 w 2541"/>
                  <a:gd name="T5" fmla="*/ 748 h 3290"/>
                  <a:gd name="T6" fmla="*/ 97 w 2541"/>
                  <a:gd name="T7" fmla="*/ 0 h 3290"/>
                  <a:gd name="T8" fmla="*/ 1745 w 2541"/>
                  <a:gd name="T9" fmla="*/ 0 h 3290"/>
                  <a:gd name="T10" fmla="*/ 1752 w 2541"/>
                  <a:gd name="T11" fmla="*/ 1 h 3290"/>
                  <a:gd name="T12" fmla="*/ 1758 w 2541"/>
                  <a:gd name="T13" fmla="*/ 3 h 3290"/>
                  <a:gd name="T14" fmla="*/ 1765 w 2541"/>
                  <a:gd name="T15" fmla="*/ 6 h 3290"/>
                  <a:gd name="T16" fmla="*/ 1771 w 2541"/>
                  <a:gd name="T17" fmla="*/ 9 h 3290"/>
                  <a:gd name="T18" fmla="*/ 1777 w 2541"/>
                  <a:gd name="T19" fmla="*/ 14 h 3290"/>
                  <a:gd name="T20" fmla="*/ 2531 w 2541"/>
                  <a:gd name="T21" fmla="*/ 766 h 3290"/>
                  <a:gd name="T22" fmla="*/ 2535 w 2541"/>
                  <a:gd name="T23" fmla="*/ 772 h 3290"/>
                  <a:gd name="T24" fmla="*/ 2538 w 2541"/>
                  <a:gd name="T25" fmla="*/ 778 h 3290"/>
                  <a:gd name="T26" fmla="*/ 2540 w 2541"/>
                  <a:gd name="T27" fmla="*/ 785 h 3290"/>
                  <a:gd name="T28" fmla="*/ 2541 w 2541"/>
                  <a:gd name="T29" fmla="*/ 791 h 3290"/>
                  <a:gd name="T30" fmla="*/ 2541 w 2541"/>
                  <a:gd name="T31" fmla="*/ 794 h 3290"/>
                  <a:gd name="T32" fmla="*/ 2538 w 2541"/>
                  <a:gd name="T33" fmla="*/ 1126 h 3290"/>
                  <a:gd name="T34" fmla="*/ 2522 w 2541"/>
                  <a:gd name="T35" fmla="*/ 1149 h 3290"/>
                  <a:gd name="T36" fmla="*/ 2493 w 2541"/>
                  <a:gd name="T37" fmla="*/ 1158 h 3290"/>
                  <a:gd name="T38" fmla="*/ 2465 w 2541"/>
                  <a:gd name="T39" fmla="*/ 1149 h 3290"/>
                  <a:gd name="T40" fmla="*/ 2448 w 2541"/>
                  <a:gd name="T41" fmla="*/ 1126 h 3290"/>
                  <a:gd name="T42" fmla="*/ 2446 w 2541"/>
                  <a:gd name="T43" fmla="*/ 841 h 3290"/>
                  <a:gd name="T44" fmla="*/ 1773 w 2541"/>
                  <a:gd name="T45" fmla="*/ 839 h 3290"/>
                  <a:gd name="T46" fmla="*/ 1734 w 2541"/>
                  <a:gd name="T47" fmla="*/ 819 h 3290"/>
                  <a:gd name="T48" fmla="*/ 1707 w 2541"/>
                  <a:gd name="T49" fmla="*/ 786 h 3290"/>
                  <a:gd name="T50" fmla="*/ 1697 w 2541"/>
                  <a:gd name="T51" fmla="*/ 742 h 3290"/>
                  <a:gd name="T52" fmla="*/ 97 w 2541"/>
                  <a:gd name="T53" fmla="*/ 94 h 3290"/>
                  <a:gd name="T54" fmla="*/ 94 w 2541"/>
                  <a:gd name="T55" fmla="*/ 96 h 3290"/>
                  <a:gd name="T56" fmla="*/ 94 w 2541"/>
                  <a:gd name="T57" fmla="*/ 3193 h 3290"/>
                  <a:gd name="T58" fmla="*/ 96 w 2541"/>
                  <a:gd name="T59" fmla="*/ 3196 h 3290"/>
                  <a:gd name="T60" fmla="*/ 2442 w 2541"/>
                  <a:gd name="T61" fmla="*/ 3196 h 3290"/>
                  <a:gd name="T62" fmla="*/ 2446 w 2541"/>
                  <a:gd name="T63" fmla="*/ 3195 h 3290"/>
                  <a:gd name="T64" fmla="*/ 2446 w 2541"/>
                  <a:gd name="T65" fmla="*/ 2254 h 3290"/>
                  <a:gd name="T66" fmla="*/ 2455 w 2541"/>
                  <a:gd name="T67" fmla="*/ 2226 h 3290"/>
                  <a:gd name="T68" fmla="*/ 2478 w 2541"/>
                  <a:gd name="T69" fmla="*/ 2209 h 3290"/>
                  <a:gd name="T70" fmla="*/ 2508 w 2541"/>
                  <a:gd name="T71" fmla="*/ 2209 h 3290"/>
                  <a:gd name="T72" fmla="*/ 2532 w 2541"/>
                  <a:gd name="T73" fmla="*/ 2226 h 3290"/>
                  <a:gd name="T74" fmla="*/ 2541 w 2541"/>
                  <a:gd name="T75" fmla="*/ 2254 h 3290"/>
                  <a:gd name="T76" fmla="*/ 2538 w 2541"/>
                  <a:gd name="T77" fmla="*/ 3215 h 3290"/>
                  <a:gd name="T78" fmla="*/ 2519 w 2541"/>
                  <a:gd name="T79" fmla="*/ 3254 h 3290"/>
                  <a:gd name="T80" fmla="*/ 2485 w 2541"/>
                  <a:gd name="T81" fmla="*/ 3280 h 3290"/>
                  <a:gd name="T82" fmla="*/ 2442 w 2541"/>
                  <a:gd name="T83" fmla="*/ 3290 h 3290"/>
                  <a:gd name="T84" fmla="*/ 75 w 2541"/>
                  <a:gd name="T85" fmla="*/ 3287 h 3290"/>
                  <a:gd name="T86" fmla="*/ 37 w 2541"/>
                  <a:gd name="T87" fmla="*/ 3269 h 3290"/>
                  <a:gd name="T88" fmla="*/ 10 w 2541"/>
                  <a:gd name="T89" fmla="*/ 3235 h 3290"/>
                  <a:gd name="T90" fmla="*/ 0 w 2541"/>
                  <a:gd name="T91" fmla="*/ 3193 h 3290"/>
                  <a:gd name="T92" fmla="*/ 3 w 2541"/>
                  <a:gd name="T93" fmla="*/ 75 h 3290"/>
                  <a:gd name="T94" fmla="*/ 22 w 2541"/>
                  <a:gd name="T95" fmla="*/ 37 h 3290"/>
                  <a:gd name="T96" fmla="*/ 55 w 2541"/>
                  <a:gd name="T97" fmla="*/ 10 h 3290"/>
                  <a:gd name="T98" fmla="*/ 97 w 2541"/>
                  <a:gd name="T99" fmla="*/ 0 h 3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41" h="3290">
                    <a:moveTo>
                      <a:pt x="1790" y="160"/>
                    </a:moveTo>
                    <a:lnTo>
                      <a:pt x="1790" y="742"/>
                    </a:lnTo>
                    <a:lnTo>
                      <a:pt x="1791" y="745"/>
                    </a:lnTo>
                    <a:lnTo>
                      <a:pt x="1793" y="747"/>
                    </a:lnTo>
                    <a:lnTo>
                      <a:pt x="1796" y="748"/>
                    </a:lnTo>
                    <a:lnTo>
                      <a:pt x="2380" y="748"/>
                    </a:lnTo>
                    <a:lnTo>
                      <a:pt x="1790" y="160"/>
                    </a:lnTo>
                    <a:close/>
                    <a:moveTo>
                      <a:pt x="97" y="0"/>
                    </a:moveTo>
                    <a:lnTo>
                      <a:pt x="1743" y="0"/>
                    </a:lnTo>
                    <a:lnTo>
                      <a:pt x="1745" y="0"/>
                    </a:lnTo>
                    <a:lnTo>
                      <a:pt x="1747" y="0"/>
                    </a:lnTo>
                    <a:lnTo>
                      <a:pt x="1752" y="1"/>
                    </a:lnTo>
                    <a:lnTo>
                      <a:pt x="1753" y="1"/>
                    </a:lnTo>
                    <a:lnTo>
                      <a:pt x="1758" y="3"/>
                    </a:lnTo>
                    <a:lnTo>
                      <a:pt x="1760" y="3"/>
                    </a:lnTo>
                    <a:lnTo>
                      <a:pt x="1765" y="6"/>
                    </a:lnTo>
                    <a:lnTo>
                      <a:pt x="1765" y="6"/>
                    </a:lnTo>
                    <a:lnTo>
                      <a:pt x="1771" y="9"/>
                    </a:lnTo>
                    <a:lnTo>
                      <a:pt x="1772" y="10"/>
                    </a:lnTo>
                    <a:lnTo>
                      <a:pt x="1777" y="14"/>
                    </a:lnTo>
                    <a:lnTo>
                      <a:pt x="2527" y="761"/>
                    </a:lnTo>
                    <a:lnTo>
                      <a:pt x="2531" y="766"/>
                    </a:lnTo>
                    <a:lnTo>
                      <a:pt x="2532" y="767"/>
                    </a:lnTo>
                    <a:lnTo>
                      <a:pt x="2535" y="772"/>
                    </a:lnTo>
                    <a:lnTo>
                      <a:pt x="2535" y="773"/>
                    </a:lnTo>
                    <a:lnTo>
                      <a:pt x="2538" y="778"/>
                    </a:lnTo>
                    <a:lnTo>
                      <a:pt x="2538" y="779"/>
                    </a:lnTo>
                    <a:lnTo>
                      <a:pt x="2540" y="785"/>
                    </a:lnTo>
                    <a:lnTo>
                      <a:pt x="2540" y="785"/>
                    </a:lnTo>
                    <a:lnTo>
                      <a:pt x="2541" y="791"/>
                    </a:lnTo>
                    <a:lnTo>
                      <a:pt x="2541" y="793"/>
                    </a:lnTo>
                    <a:lnTo>
                      <a:pt x="2541" y="794"/>
                    </a:lnTo>
                    <a:lnTo>
                      <a:pt x="2541" y="1111"/>
                    </a:lnTo>
                    <a:lnTo>
                      <a:pt x="2538" y="1126"/>
                    </a:lnTo>
                    <a:lnTo>
                      <a:pt x="2532" y="1139"/>
                    </a:lnTo>
                    <a:lnTo>
                      <a:pt x="2522" y="1149"/>
                    </a:lnTo>
                    <a:lnTo>
                      <a:pt x="2508" y="1156"/>
                    </a:lnTo>
                    <a:lnTo>
                      <a:pt x="2493" y="1158"/>
                    </a:lnTo>
                    <a:lnTo>
                      <a:pt x="2478" y="1156"/>
                    </a:lnTo>
                    <a:lnTo>
                      <a:pt x="2465" y="1149"/>
                    </a:lnTo>
                    <a:lnTo>
                      <a:pt x="2455" y="1139"/>
                    </a:lnTo>
                    <a:lnTo>
                      <a:pt x="2448" y="1126"/>
                    </a:lnTo>
                    <a:lnTo>
                      <a:pt x="2446" y="1111"/>
                    </a:lnTo>
                    <a:lnTo>
                      <a:pt x="2446" y="841"/>
                    </a:lnTo>
                    <a:lnTo>
                      <a:pt x="1796" y="841"/>
                    </a:lnTo>
                    <a:lnTo>
                      <a:pt x="1773" y="839"/>
                    </a:lnTo>
                    <a:lnTo>
                      <a:pt x="1752" y="831"/>
                    </a:lnTo>
                    <a:lnTo>
                      <a:pt x="1734" y="819"/>
                    </a:lnTo>
                    <a:lnTo>
                      <a:pt x="1718" y="804"/>
                    </a:lnTo>
                    <a:lnTo>
                      <a:pt x="1707" y="786"/>
                    </a:lnTo>
                    <a:lnTo>
                      <a:pt x="1699" y="765"/>
                    </a:lnTo>
                    <a:lnTo>
                      <a:pt x="1697" y="742"/>
                    </a:lnTo>
                    <a:lnTo>
                      <a:pt x="1697" y="94"/>
                    </a:lnTo>
                    <a:lnTo>
                      <a:pt x="97" y="94"/>
                    </a:lnTo>
                    <a:lnTo>
                      <a:pt x="96" y="94"/>
                    </a:lnTo>
                    <a:lnTo>
                      <a:pt x="94" y="96"/>
                    </a:lnTo>
                    <a:lnTo>
                      <a:pt x="94" y="97"/>
                    </a:lnTo>
                    <a:lnTo>
                      <a:pt x="94" y="3193"/>
                    </a:lnTo>
                    <a:lnTo>
                      <a:pt x="94" y="3195"/>
                    </a:lnTo>
                    <a:lnTo>
                      <a:pt x="96" y="3196"/>
                    </a:lnTo>
                    <a:lnTo>
                      <a:pt x="97" y="3196"/>
                    </a:lnTo>
                    <a:lnTo>
                      <a:pt x="2442" y="3196"/>
                    </a:lnTo>
                    <a:lnTo>
                      <a:pt x="2444" y="3196"/>
                    </a:lnTo>
                    <a:lnTo>
                      <a:pt x="2446" y="3195"/>
                    </a:lnTo>
                    <a:lnTo>
                      <a:pt x="2446" y="3193"/>
                    </a:lnTo>
                    <a:lnTo>
                      <a:pt x="2446" y="2254"/>
                    </a:lnTo>
                    <a:lnTo>
                      <a:pt x="2448" y="2239"/>
                    </a:lnTo>
                    <a:lnTo>
                      <a:pt x="2455" y="2226"/>
                    </a:lnTo>
                    <a:lnTo>
                      <a:pt x="2465" y="2216"/>
                    </a:lnTo>
                    <a:lnTo>
                      <a:pt x="2478" y="2209"/>
                    </a:lnTo>
                    <a:lnTo>
                      <a:pt x="2493" y="2207"/>
                    </a:lnTo>
                    <a:lnTo>
                      <a:pt x="2508" y="2209"/>
                    </a:lnTo>
                    <a:lnTo>
                      <a:pt x="2521" y="2216"/>
                    </a:lnTo>
                    <a:lnTo>
                      <a:pt x="2532" y="2226"/>
                    </a:lnTo>
                    <a:lnTo>
                      <a:pt x="2538" y="2239"/>
                    </a:lnTo>
                    <a:lnTo>
                      <a:pt x="2541" y="2254"/>
                    </a:lnTo>
                    <a:lnTo>
                      <a:pt x="2541" y="3193"/>
                    </a:lnTo>
                    <a:lnTo>
                      <a:pt x="2538" y="3215"/>
                    </a:lnTo>
                    <a:lnTo>
                      <a:pt x="2531" y="3235"/>
                    </a:lnTo>
                    <a:lnTo>
                      <a:pt x="2519" y="3254"/>
                    </a:lnTo>
                    <a:lnTo>
                      <a:pt x="2503" y="3269"/>
                    </a:lnTo>
                    <a:lnTo>
                      <a:pt x="2485" y="3280"/>
                    </a:lnTo>
                    <a:lnTo>
                      <a:pt x="2465" y="3287"/>
                    </a:lnTo>
                    <a:lnTo>
                      <a:pt x="2442" y="3290"/>
                    </a:lnTo>
                    <a:lnTo>
                      <a:pt x="97" y="3290"/>
                    </a:lnTo>
                    <a:lnTo>
                      <a:pt x="75" y="3287"/>
                    </a:lnTo>
                    <a:lnTo>
                      <a:pt x="55" y="3280"/>
                    </a:lnTo>
                    <a:lnTo>
                      <a:pt x="37" y="3269"/>
                    </a:lnTo>
                    <a:lnTo>
                      <a:pt x="22" y="3254"/>
                    </a:lnTo>
                    <a:lnTo>
                      <a:pt x="10" y="3235"/>
                    </a:lnTo>
                    <a:lnTo>
                      <a:pt x="3" y="3215"/>
                    </a:lnTo>
                    <a:lnTo>
                      <a:pt x="0" y="3193"/>
                    </a:lnTo>
                    <a:lnTo>
                      <a:pt x="0" y="97"/>
                    </a:lnTo>
                    <a:lnTo>
                      <a:pt x="3" y="75"/>
                    </a:lnTo>
                    <a:lnTo>
                      <a:pt x="10" y="55"/>
                    </a:lnTo>
                    <a:lnTo>
                      <a:pt x="22" y="37"/>
                    </a:lnTo>
                    <a:lnTo>
                      <a:pt x="37" y="22"/>
                    </a:lnTo>
                    <a:lnTo>
                      <a:pt x="55" y="10"/>
                    </a:lnTo>
                    <a:lnTo>
                      <a:pt x="75" y="3"/>
                    </a:lnTo>
                    <a:lnTo>
                      <a:pt x="9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6" name="Freeform 143"/>
              <p:cNvSpPr>
                <a:spLocks/>
              </p:cNvSpPr>
              <p:nvPr/>
            </p:nvSpPr>
            <p:spPr bwMode="auto">
              <a:xfrm>
                <a:off x="8104188" y="1338263"/>
                <a:ext cx="115888" cy="61912"/>
              </a:xfrm>
              <a:custGeom>
                <a:avLst/>
                <a:gdLst>
                  <a:gd name="T0" fmla="*/ 447 w 879"/>
                  <a:gd name="T1" fmla="*/ 0 h 460"/>
                  <a:gd name="T2" fmla="*/ 460 w 879"/>
                  <a:gd name="T3" fmla="*/ 4 h 460"/>
                  <a:gd name="T4" fmla="*/ 472 w 879"/>
                  <a:gd name="T5" fmla="*/ 12 h 460"/>
                  <a:gd name="T6" fmla="*/ 864 w 879"/>
                  <a:gd name="T7" fmla="*/ 380 h 460"/>
                  <a:gd name="T8" fmla="*/ 874 w 879"/>
                  <a:gd name="T9" fmla="*/ 391 h 460"/>
                  <a:gd name="T10" fmla="*/ 878 w 879"/>
                  <a:gd name="T11" fmla="*/ 405 h 460"/>
                  <a:gd name="T12" fmla="*/ 879 w 879"/>
                  <a:gd name="T13" fmla="*/ 419 h 460"/>
                  <a:gd name="T14" fmla="*/ 875 w 879"/>
                  <a:gd name="T15" fmla="*/ 433 h 460"/>
                  <a:gd name="T16" fmla="*/ 867 w 879"/>
                  <a:gd name="T17" fmla="*/ 446 h 460"/>
                  <a:gd name="T18" fmla="*/ 856 w 879"/>
                  <a:gd name="T19" fmla="*/ 454 h 460"/>
                  <a:gd name="T20" fmla="*/ 845 w 879"/>
                  <a:gd name="T21" fmla="*/ 459 h 460"/>
                  <a:gd name="T22" fmla="*/ 832 w 879"/>
                  <a:gd name="T23" fmla="*/ 460 h 460"/>
                  <a:gd name="T24" fmla="*/ 821 w 879"/>
                  <a:gd name="T25" fmla="*/ 459 h 460"/>
                  <a:gd name="T26" fmla="*/ 810 w 879"/>
                  <a:gd name="T27" fmla="*/ 455 h 460"/>
                  <a:gd name="T28" fmla="*/ 800 w 879"/>
                  <a:gd name="T29" fmla="*/ 448 h 460"/>
                  <a:gd name="T30" fmla="*/ 439 w 879"/>
                  <a:gd name="T31" fmla="*/ 110 h 460"/>
                  <a:gd name="T32" fmla="*/ 79 w 879"/>
                  <a:gd name="T33" fmla="*/ 448 h 460"/>
                  <a:gd name="T34" fmla="*/ 66 w 879"/>
                  <a:gd name="T35" fmla="*/ 456 h 460"/>
                  <a:gd name="T36" fmla="*/ 52 w 879"/>
                  <a:gd name="T37" fmla="*/ 460 h 460"/>
                  <a:gd name="T38" fmla="*/ 38 w 879"/>
                  <a:gd name="T39" fmla="*/ 460 h 460"/>
                  <a:gd name="T40" fmla="*/ 24 w 879"/>
                  <a:gd name="T41" fmla="*/ 455 h 460"/>
                  <a:gd name="T42" fmla="*/ 13 w 879"/>
                  <a:gd name="T43" fmla="*/ 446 h 460"/>
                  <a:gd name="T44" fmla="*/ 4 w 879"/>
                  <a:gd name="T45" fmla="*/ 433 h 460"/>
                  <a:gd name="T46" fmla="*/ 0 w 879"/>
                  <a:gd name="T47" fmla="*/ 419 h 460"/>
                  <a:gd name="T48" fmla="*/ 1 w 879"/>
                  <a:gd name="T49" fmla="*/ 405 h 460"/>
                  <a:gd name="T50" fmla="*/ 5 w 879"/>
                  <a:gd name="T51" fmla="*/ 391 h 460"/>
                  <a:gd name="T52" fmla="*/ 15 w 879"/>
                  <a:gd name="T53" fmla="*/ 380 h 460"/>
                  <a:gd name="T54" fmla="*/ 407 w 879"/>
                  <a:gd name="T55" fmla="*/ 12 h 460"/>
                  <a:gd name="T56" fmla="*/ 419 w 879"/>
                  <a:gd name="T57" fmla="*/ 4 h 460"/>
                  <a:gd name="T58" fmla="*/ 432 w 879"/>
                  <a:gd name="T59" fmla="*/ 0 h 460"/>
                  <a:gd name="T60" fmla="*/ 447 w 879"/>
                  <a:gd name="T61"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9" h="460">
                    <a:moveTo>
                      <a:pt x="447" y="0"/>
                    </a:moveTo>
                    <a:lnTo>
                      <a:pt x="460" y="4"/>
                    </a:lnTo>
                    <a:lnTo>
                      <a:pt x="472" y="12"/>
                    </a:lnTo>
                    <a:lnTo>
                      <a:pt x="864" y="380"/>
                    </a:lnTo>
                    <a:lnTo>
                      <a:pt x="874" y="391"/>
                    </a:lnTo>
                    <a:lnTo>
                      <a:pt x="878" y="405"/>
                    </a:lnTo>
                    <a:lnTo>
                      <a:pt x="879" y="419"/>
                    </a:lnTo>
                    <a:lnTo>
                      <a:pt x="875" y="433"/>
                    </a:lnTo>
                    <a:lnTo>
                      <a:pt x="867" y="446"/>
                    </a:lnTo>
                    <a:lnTo>
                      <a:pt x="856" y="454"/>
                    </a:lnTo>
                    <a:lnTo>
                      <a:pt x="845" y="459"/>
                    </a:lnTo>
                    <a:lnTo>
                      <a:pt x="832" y="460"/>
                    </a:lnTo>
                    <a:lnTo>
                      <a:pt x="821" y="459"/>
                    </a:lnTo>
                    <a:lnTo>
                      <a:pt x="810" y="455"/>
                    </a:lnTo>
                    <a:lnTo>
                      <a:pt x="800" y="448"/>
                    </a:lnTo>
                    <a:lnTo>
                      <a:pt x="439" y="110"/>
                    </a:lnTo>
                    <a:lnTo>
                      <a:pt x="79" y="448"/>
                    </a:lnTo>
                    <a:lnTo>
                      <a:pt x="66" y="456"/>
                    </a:lnTo>
                    <a:lnTo>
                      <a:pt x="52" y="460"/>
                    </a:lnTo>
                    <a:lnTo>
                      <a:pt x="38" y="460"/>
                    </a:lnTo>
                    <a:lnTo>
                      <a:pt x="24" y="455"/>
                    </a:lnTo>
                    <a:lnTo>
                      <a:pt x="13" y="446"/>
                    </a:lnTo>
                    <a:lnTo>
                      <a:pt x="4" y="433"/>
                    </a:lnTo>
                    <a:lnTo>
                      <a:pt x="0" y="419"/>
                    </a:lnTo>
                    <a:lnTo>
                      <a:pt x="1" y="405"/>
                    </a:lnTo>
                    <a:lnTo>
                      <a:pt x="5" y="391"/>
                    </a:lnTo>
                    <a:lnTo>
                      <a:pt x="15" y="380"/>
                    </a:lnTo>
                    <a:lnTo>
                      <a:pt x="407" y="12"/>
                    </a:lnTo>
                    <a:lnTo>
                      <a:pt x="419" y="4"/>
                    </a:lnTo>
                    <a:lnTo>
                      <a:pt x="432" y="0"/>
                    </a:lnTo>
                    <a:lnTo>
                      <a:pt x="4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8" name="Freeform 144"/>
              <p:cNvSpPr>
                <a:spLocks noEditPoints="1"/>
              </p:cNvSpPr>
              <p:nvPr/>
            </p:nvSpPr>
            <p:spPr bwMode="auto">
              <a:xfrm>
                <a:off x="8120063" y="1363663"/>
                <a:ext cx="84138" cy="93662"/>
              </a:xfrm>
              <a:custGeom>
                <a:avLst/>
                <a:gdLst>
                  <a:gd name="T0" fmla="*/ 284 w 637"/>
                  <a:gd name="T1" fmla="*/ 451 h 707"/>
                  <a:gd name="T2" fmla="*/ 284 w 637"/>
                  <a:gd name="T3" fmla="*/ 613 h 707"/>
                  <a:gd name="T4" fmla="*/ 353 w 637"/>
                  <a:gd name="T5" fmla="*/ 613 h 707"/>
                  <a:gd name="T6" fmla="*/ 353 w 637"/>
                  <a:gd name="T7" fmla="*/ 451 h 707"/>
                  <a:gd name="T8" fmla="*/ 284 w 637"/>
                  <a:gd name="T9" fmla="*/ 451 h 707"/>
                  <a:gd name="T10" fmla="*/ 318 w 637"/>
                  <a:gd name="T11" fmla="*/ 100 h 707"/>
                  <a:gd name="T12" fmla="*/ 95 w 637"/>
                  <a:gd name="T13" fmla="*/ 309 h 707"/>
                  <a:gd name="T14" fmla="*/ 95 w 637"/>
                  <a:gd name="T15" fmla="*/ 613 h 707"/>
                  <a:gd name="T16" fmla="*/ 190 w 637"/>
                  <a:gd name="T17" fmla="*/ 613 h 707"/>
                  <a:gd name="T18" fmla="*/ 190 w 637"/>
                  <a:gd name="T19" fmla="*/ 422 h 707"/>
                  <a:gd name="T20" fmla="*/ 192 w 637"/>
                  <a:gd name="T21" fmla="*/ 405 h 707"/>
                  <a:gd name="T22" fmla="*/ 199 w 637"/>
                  <a:gd name="T23" fmla="*/ 389 h 707"/>
                  <a:gd name="T24" fmla="*/ 209 w 637"/>
                  <a:gd name="T25" fmla="*/ 376 h 707"/>
                  <a:gd name="T26" fmla="*/ 222 w 637"/>
                  <a:gd name="T27" fmla="*/ 366 h 707"/>
                  <a:gd name="T28" fmla="*/ 237 w 637"/>
                  <a:gd name="T29" fmla="*/ 360 h 707"/>
                  <a:gd name="T30" fmla="*/ 254 w 637"/>
                  <a:gd name="T31" fmla="*/ 358 h 707"/>
                  <a:gd name="T32" fmla="*/ 383 w 637"/>
                  <a:gd name="T33" fmla="*/ 358 h 707"/>
                  <a:gd name="T34" fmla="*/ 400 w 637"/>
                  <a:gd name="T35" fmla="*/ 360 h 707"/>
                  <a:gd name="T36" fmla="*/ 415 w 637"/>
                  <a:gd name="T37" fmla="*/ 366 h 707"/>
                  <a:gd name="T38" fmla="*/ 428 w 637"/>
                  <a:gd name="T39" fmla="*/ 376 h 707"/>
                  <a:gd name="T40" fmla="*/ 438 w 637"/>
                  <a:gd name="T41" fmla="*/ 389 h 707"/>
                  <a:gd name="T42" fmla="*/ 445 w 637"/>
                  <a:gd name="T43" fmla="*/ 405 h 707"/>
                  <a:gd name="T44" fmla="*/ 447 w 637"/>
                  <a:gd name="T45" fmla="*/ 422 h 707"/>
                  <a:gd name="T46" fmla="*/ 447 w 637"/>
                  <a:gd name="T47" fmla="*/ 613 h 707"/>
                  <a:gd name="T48" fmla="*/ 542 w 637"/>
                  <a:gd name="T49" fmla="*/ 613 h 707"/>
                  <a:gd name="T50" fmla="*/ 542 w 637"/>
                  <a:gd name="T51" fmla="*/ 309 h 707"/>
                  <a:gd name="T52" fmla="*/ 318 w 637"/>
                  <a:gd name="T53" fmla="*/ 100 h 707"/>
                  <a:gd name="T54" fmla="*/ 318 w 637"/>
                  <a:gd name="T55" fmla="*/ 0 h 707"/>
                  <a:gd name="T56" fmla="*/ 338 w 637"/>
                  <a:gd name="T57" fmla="*/ 2 h 707"/>
                  <a:gd name="T58" fmla="*/ 356 w 637"/>
                  <a:gd name="T59" fmla="*/ 9 h 707"/>
                  <a:gd name="T60" fmla="*/ 372 w 637"/>
                  <a:gd name="T61" fmla="*/ 21 h 707"/>
                  <a:gd name="T62" fmla="*/ 612 w 637"/>
                  <a:gd name="T63" fmla="*/ 246 h 707"/>
                  <a:gd name="T64" fmla="*/ 623 w 637"/>
                  <a:gd name="T65" fmla="*/ 258 h 707"/>
                  <a:gd name="T66" fmla="*/ 631 w 637"/>
                  <a:gd name="T67" fmla="*/ 272 h 707"/>
                  <a:gd name="T68" fmla="*/ 635 w 637"/>
                  <a:gd name="T69" fmla="*/ 287 h 707"/>
                  <a:gd name="T70" fmla="*/ 637 w 637"/>
                  <a:gd name="T71" fmla="*/ 302 h 707"/>
                  <a:gd name="T72" fmla="*/ 637 w 637"/>
                  <a:gd name="T73" fmla="*/ 630 h 707"/>
                  <a:gd name="T74" fmla="*/ 634 w 637"/>
                  <a:gd name="T75" fmla="*/ 650 h 707"/>
                  <a:gd name="T76" fmla="*/ 626 w 637"/>
                  <a:gd name="T77" fmla="*/ 669 h 707"/>
                  <a:gd name="T78" fmla="*/ 613 w 637"/>
                  <a:gd name="T79" fmla="*/ 684 h 707"/>
                  <a:gd name="T80" fmla="*/ 598 w 637"/>
                  <a:gd name="T81" fmla="*/ 696 h 707"/>
                  <a:gd name="T82" fmla="*/ 579 w 637"/>
                  <a:gd name="T83" fmla="*/ 704 h 707"/>
                  <a:gd name="T84" fmla="*/ 559 w 637"/>
                  <a:gd name="T85" fmla="*/ 707 h 707"/>
                  <a:gd name="T86" fmla="*/ 78 w 637"/>
                  <a:gd name="T87" fmla="*/ 707 h 707"/>
                  <a:gd name="T88" fmla="*/ 58 w 637"/>
                  <a:gd name="T89" fmla="*/ 704 h 707"/>
                  <a:gd name="T90" fmla="*/ 39 w 637"/>
                  <a:gd name="T91" fmla="*/ 696 h 707"/>
                  <a:gd name="T92" fmla="*/ 23 w 637"/>
                  <a:gd name="T93" fmla="*/ 684 h 707"/>
                  <a:gd name="T94" fmla="*/ 11 w 637"/>
                  <a:gd name="T95" fmla="*/ 669 h 707"/>
                  <a:gd name="T96" fmla="*/ 3 w 637"/>
                  <a:gd name="T97" fmla="*/ 650 h 707"/>
                  <a:gd name="T98" fmla="*/ 0 w 637"/>
                  <a:gd name="T99" fmla="*/ 630 h 707"/>
                  <a:gd name="T100" fmla="*/ 0 w 637"/>
                  <a:gd name="T101" fmla="*/ 302 h 707"/>
                  <a:gd name="T102" fmla="*/ 2 w 637"/>
                  <a:gd name="T103" fmla="*/ 287 h 707"/>
                  <a:gd name="T104" fmla="*/ 7 w 637"/>
                  <a:gd name="T105" fmla="*/ 272 h 707"/>
                  <a:gd name="T106" fmla="*/ 14 w 637"/>
                  <a:gd name="T107" fmla="*/ 258 h 707"/>
                  <a:gd name="T108" fmla="*/ 25 w 637"/>
                  <a:gd name="T109" fmla="*/ 246 h 707"/>
                  <a:gd name="T110" fmla="*/ 265 w 637"/>
                  <a:gd name="T111" fmla="*/ 21 h 707"/>
                  <a:gd name="T112" fmla="*/ 281 w 637"/>
                  <a:gd name="T113" fmla="*/ 9 h 707"/>
                  <a:gd name="T114" fmla="*/ 299 w 637"/>
                  <a:gd name="T115" fmla="*/ 2 h 707"/>
                  <a:gd name="T116" fmla="*/ 318 w 637"/>
                  <a:gd name="T117" fmla="*/ 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7" h="707">
                    <a:moveTo>
                      <a:pt x="284" y="451"/>
                    </a:moveTo>
                    <a:lnTo>
                      <a:pt x="284" y="613"/>
                    </a:lnTo>
                    <a:lnTo>
                      <a:pt x="353" y="613"/>
                    </a:lnTo>
                    <a:lnTo>
                      <a:pt x="353" y="451"/>
                    </a:lnTo>
                    <a:lnTo>
                      <a:pt x="284" y="451"/>
                    </a:lnTo>
                    <a:close/>
                    <a:moveTo>
                      <a:pt x="318" y="100"/>
                    </a:moveTo>
                    <a:lnTo>
                      <a:pt x="95" y="309"/>
                    </a:lnTo>
                    <a:lnTo>
                      <a:pt x="95" y="613"/>
                    </a:lnTo>
                    <a:lnTo>
                      <a:pt x="190" y="613"/>
                    </a:lnTo>
                    <a:lnTo>
                      <a:pt x="190" y="422"/>
                    </a:lnTo>
                    <a:lnTo>
                      <a:pt x="192" y="405"/>
                    </a:lnTo>
                    <a:lnTo>
                      <a:pt x="199" y="389"/>
                    </a:lnTo>
                    <a:lnTo>
                      <a:pt x="209" y="376"/>
                    </a:lnTo>
                    <a:lnTo>
                      <a:pt x="222" y="366"/>
                    </a:lnTo>
                    <a:lnTo>
                      <a:pt x="237" y="360"/>
                    </a:lnTo>
                    <a:lnTo>
                      <a:pt x="254" y="358"/>
                    </a:lnTo>
                    <a:lnTo>
                      <a:pt x="383" y="358"/>
                    </a:lnTo>
                    <a:lnTo>
                      <a:pt x="400" y="360"/>
                    </a:lnTo>
                    <a:lnTo>
                      <a:pt x="415" y="366"/>
                    </a:lnTo>
                    <a:lnTo>
                      <a:pt x="428" y="376"/>
                    </a:lnTo>
                    <a:lnTo>
                      <a:pt x="438" y="389"/>
                    </a:lnTo>
                    <a:lnTo>
                      <a:pt x="445" y="405"/>
                    </a:lnTo>
                    <a:lnTo>
                      <a:pt x="447" y="422"/>
                    </a:lnTo>
                    <a:lnTo>
                      <a:pt x="447" y="613"/>
                    </a:lnTo>
                    <a:lnTo>
                      <a:pt x="542" y="613"/>
                    </a:lnTo>
                    <a:lnTo>
                      <a:pt x="542" y="309"/>
                    </a:lnTo>
                    <a:lnTo>
                      <a:pt x="318" y="100"/>
                    </a:lnTo>
                    <a:close/>
                    <a:moveTo>
                      <a:pt x="318" y="0"/>
                    </a:moveTo>
                    <a:lnTo>
                      <a:pt x="338" y="2"/>
                    </a:lnTo>
                    <a:lnTo>
                      <a:pt x="356" y="9"/>
                    </a:lnTo>
                    <a:lnTo>
                      <a:pt x="372" y="21"/>
                    </a:lnTo>
                    <a:lnTo>
                      <a:pt x="612" y="246"/>
                    </a:lnTo>
                    <a:lnTo>
                      <a:pt x="623" y="258"/>
                    </a:lnTo>
                    <a:lnTo>
                      <a:pt x="631" y="272"/>
                    </a:lnTo>
                    <a:lnTo>
                      <a:pt x="635" y="287"/>
                    </a:lnTo>
                    <a:lnTo>
                      <a:pt x="637" y="302"/>
                    </a:lnTo>
                    <a:lnTo>
                      <a:pt x="637" y="630"/>
                    </a:lnTo>
                    <a:lnTo>
                      <a:pt x="634" y="650"/>
                    </a:lnTo>
                    <a:lnTo>
                      <a:pt x="626" y="669"/>
                    </a:lnTo>
                    <a:lnTo>
                      <a:pt x="613" y="684"/>
                    </a:lnTo>
                    <a:lnTo>
                      <a:pt x="598" y="696"/>
                    </a:lnTo>
                    <a:lnTo>
                      <a:pt x="579" y="704"/>
                    </a:lnTo>
                    <a:lnTo>
                      <a:pt x="559" y="707"/>
                    </a:lnTo>
                    <a:lnTo>
                      <a:pt x="78" y="707"/>
                    </a:lnTo>
                    <a:lnTo>
                      <a:pt x="58" y="704"/>
                    </a:lnTo>
                    <a:lnTo>
                      <a:pt x="39" y="696"/>
                    </a:lnTo>
                    <a:lnTo>
                      <a:pt x="23" y="684"/>
                    </a:lnTo>
                    <a:lnTo>
                      <a:pt x="11" y="669"/>
                    </a:lnTo>
                    <a:lnTo>
                      <a:pt x="3" y="650"/>
                    </a:lnTo>
                    <a:lnTo>
                      <a:pt x="0" y="630"/>
                    </a:lnTo>
                    <a:lnTo>
                      <a:pt x="0" y="302"/>
                    </a:lnTo>
                    <a:lnTo>
                      <a:pt x="2" y="287"/>
                    </a:lnTo>
                    <a:lnTo>
                      <a:pt x="7" y="272"/>
                    </a:lnTo>
                    <a:lnTo>
                      <a:pt x="14" y="258"/>
                    </a:lnTo>
                    <a:lnTo>
                      <a:pt x="25" y="246"/>
                    </a:lnTo>
                    <a:lnTo>
                      <a:pt x="265" y="21"/>
                    </a:lnTo>
                    <a:lnTo>
                      <a:pt x="281" y="9"/>
                    </a:lnTo>
                    <a:lnTo>
                      <a:pt x="299" y="2"/>
                    </a:lnTo>
                    <a:lnTo>
                      <a:pt x="318"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0" name="Freeform 145"/>
              <p:cNvSpPr>
                <a:spLocks/>
              </p:cNvSpPr>
              <p:nvPr/>
            </p:nvSpPr>
            <p:spPr bwMode="auto">
              <a:xfrm>
                <a:off x="8164513" y="1624013"/>
                <a:ext cx="80963" cy="11112"/>
              </a:xfrm>
              <a:custGeom>
                <a:avLst/>
                <a:gdLst>
                  <a:gd name="T0" fmla="*/ 46 w 617"/>
                  <a:gd name="T1" fmla="*/ 0 h 94"/>
                  <a:gd name="T2" fmla="*/ 569 w 617"/>
                  <a:gd name="T3" fmla="*/ 0 h 94"/>
                  <a:gd name="T4" fmla="*/ 585 w 617"/>
                  <a:gd name="T5" fmla="*/ 3 h 94"/>
                  <a:gd name="T6" fmla="*/ 598 w 617"/>
                  <a:gd name="T7" fmla="*/ 10 h 94"/>
                  <a:gd name="T8" fmla="*/ 608 w 617"/>
                  <a:gd name="T9" fmla="*/ 20 h 94"/>
                  <a:gd name="T10" fmla="*/ 615 w 617"/>
                  <a:gd name="T11" fmla="*/ 33 h 94"/>
                  <a:gd name="T12" fmla="*/ 617 w 617"/>
                  <a:gd name="T13" fmla="*/ 47 h 94"/>
                  <a:gd name="T14" fmla="*/ 615 w 617"/>
                  <a:gd name="T15" fmla="*/ 62 h 94"/>
                  <a:gd name="T16" fmla="*/ 608 w 617"/>
                  <a:gd name="T17" fmla="*/ 75 h 94"/>
                  <a:gd name="T18" fmla="*/ 598 w 617"/>
                  <a:gd name="T19" fmla="*/ 85 h 94"/>
                  <a:gd name="T20" fmla="*/ 585 w 617"/>
                  <a:gd name="T21" fmla="*/ 92 h 94"/>
                  <a:gd name="T22" fmla="*/ 569 w 617"/>
                  <a:gd name="T23" fmla="*/ 94 h 94"/>
                  <a:gd name="T24" fmla="*/ 46 w 617"/>
                  <a:gd name="T25" fmla="*/ 94 h 94"/>
                  <a:gd name="T26" fmla="*/ 32 w 617"/>
                  <a:gd name="T27" fmla="*/ 92 h 94"/>
                  <a:gd name="T28" fmla="*/ 19 w 617"/>
                  <a:gd name="T29" fmla="*/ 85 h 94"/>
                  <a:gd name="T30" fmla="*/ 9 w 617"/>
                  <a:gd name="T31" fmla="*/ 75 h 94"/>
                  <a:gd name="T32" fmla="*/ 2 w 617"/>
                  <a:gd name="T33" fmla="*/ 62 h 94"/>
                  <a:gd name="T34" fmla="*/ 0 w 617"/>
                  <a:gd name="T35" fmla="*/ 47 h 94"/>
                  <a:gd name="T36" fmla="*/ 2 w 617"/>
                  <a:gd name="T37" fmla="*/ 33 h 94"/>
                  <a:gd name="T38" fmla="*/ 9 w 617"/>
                  <a:gd name="T39" fmla="*/ 20 h 94"/>
                  <a:gd name="T40" fmla="*/ 19 w 617"/>
                  <a:gd name="T41" fmla="*/ 10 h 94"/>
                  <a:gd name="T42" fmla="*/ 32 w 617"/>
                  <a:gd name="T43" fmla="*/ 3 h 94"/>
                  <a:gd name="T44" fmla="*/ 46 w 617"/>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7" h="94">
                    <a:moveTo>
                      <a:pt x="46" y="0"/>
                    </a:moveTo>
                    <a:lnTo>
                      <a:pt x="569" y="0"/>
                    </a:lnTo>
                    <a:lnTo>
                      <a:pt x="585" y="3"/>
                    </a:lnTo>
                    <a:lnTo>
                      <a:pt x="598" y="10"/>
                    </a:lnTo>
                    <a:lnTo>
                      <a:pt x="608" y="20"/>
                    </a:lnTo>
                    <a:lnTo>
                      <a:pt x="615" y="33"/>
                    </a:lnTo>
                    <a:lnTo>
                      <a:pt x="617" y="47"/>
                    </a:lnTo>
                    <a:lnTo>
                      <a:pt x="615" y="62"/>
                    </a:lnTo>
                    <a:lnTo>
                      <a:pt x="608" y="75"/>
                    </a:lnTo>
                    <a:lnTo>
                      <a:pt x="598" y="85"/>
                    </a:lnTo>
                    <a:lnTo>
                      <a:pt x="585" y="92"/>
                    </a:lnTo>
                    <a:lnTo>
                      <a:pt x="569" y="94"/>
                    </a:lnTo>
                    <a:lnTo>
                      <a:pt x="46" y="94"/>
                    </a:lnTo>
                    <a:lnTo>
                      <a:pt x="32" y="92"/>
                    </a:lnTo>
                    <a:lnTo>
                      <a:pt x="19" y="85"/>
                    </a:lnTo>
                    <a:lnTo>
                      <a:pt x="9" y="75"/>
                    </a:lnTo>
                    <a:lnTo>
                      <a:pt x="2" y="62"/>
                    </a:lnTo>
                    <a:lnTo>
                      <a:pt x="0" y="47"/>
                    </a:lnTo>
                    <a:lnTo>
                      <a:pt x="2" y="33"/>
                    </a:lnTo>
                    <a:lnTo>
                      <a:pt x="9" y="20"/>
                    </a:lnTo>
                    <a:lnTo>
                      <a:pt x="19" y="10"/>
                    </a:lnTo>
                    <a:lnTo>
                      <a:pt x="32" y="3"/>
                    </a:lnTo>
                    <a:lnTo>
                      <a:pt x="4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1" name="Freeform 146"/>
              <p:cNvSpPr>
                <a:spLocks/>
              </p:cNvSpPr>
              <p:nvPr/>
            </p:nvSpPr>
            <p:spPr bwMode="auto">
              <a:xfrm>
                <a:off x="8104188" y="1624013"/>
                <a:ext cx="33338" cy="11112"/>
              </a:xfrm>
              <a:custGeom>
                <a:avLst/>
                <a:gdLst>
                  <a:gd name="T0" fmla="*/ 47 w 257"/>
                  <a:gd name="T1" fmla="*/ 0 h 94"/>
                  <a:gd name="T2" fmla="*/ 211 w 257"/>
                  <a:gd name="T3" fmla="*/ 0 h 94"/>
                  <a:gd name="T4" fmla="*/ 225 w 257"/>
                  <a:gd name="T5" fmla="*/ 3 h 94"/>
                  <a:gd name="T6" fmla="*/ 238 w 257"/>
                  <a:gd name="T7" fmla="*/ 10 h 94"/>
                  <a:gd name="T8" fmla="*/ 248 w 257"/>
                  <a:gd name="T9" fmla="*/ 20 h 94"/>
                  <a:gd name="T10" fmla="*/ 255 w 257"/>
                  <a:gd name="T11" fmla="*/ 33 h 94"/>
                  <a:gd name="T12" fmla="*/ 257 w 257"/>
                  <a:gd name="T13" fmla="*/ 47 h 94"/>
                  <a:gd name="T14" fmla="*/ 255 w 257"/>
                  <a:gd name="T15" fmla="*/ 62 h 94"/>
                  <a:gd name="T16" fmla="*/ 248 w 257"/>
                  <a:gd name="T17" fmla="*/ 75 h 94"/>
                  <a:gd name="T18" fmla="*/ 238 w 257"/>
                  <a:gd name="T19" fmla="*/ 85 h 94"/>
                  <a:gd name="T20" fmla="*/ 225 w 257"/>
                  <a:gd name="T21" fmla="*/ 92 h 94"/>
                  <a:gd name="T22" fmla="*/ 211 w 257"/>
                  <a:gd name="T23" fmla="*/ 94 h 94"/>
                  <a:gd name="T24" fmla="*/ 47 w 257"/>
                  <a:gd name="T25" fmla="*/ 94 h 94"/>
                  <a:gd name="T26" fmla="*/ 32 w 257"/>
                  <a:gd name="T27" fmla="*/ 92 h 94"/>
                  <a:gd name="T28" fmla="*/ 19 w 257"/>
                  <a:gd name="T29" fmla="*/ 85 h 94"/>
                  <a:gd name="T30" fmla="*/ 9 w 257"/>
                  <a:gd name="T31" fmla="*/ 75 h 94"/>
                  <a:gd name="T32" fmla="*/ 2 w 257"/>
                  <a:gd name="T33" fmla="*/ 62 h 94"/>
                  <a:gd name="T34" fmla="*/ 0 w 257"/>
                  <a:gd name="T35" fmla="*/ 47 h 94"/>
                  <a:gd name="T36" fmla="*/ 2 w 257"/>
                  <a:gd name="T37" fmla="*/ 33 h 94"/>
                  <a:gd name="T38" fmla="*/ 9 w 257"/>
                  <a:gd name="T39" fmla="*/ 20 h 94"/>
                  <a:gd name="T40" fmla="*/ 19 w 257"/>
                  <a:gd name="T41" fmla="*/ 10 h 94"/>
                  <a:gd name="T42" fmla="*/ 32 w 257"/>
                  <a:gd name="T43" fmla="*/ 3 h 94"/>
                  <a:gd name="T44" fmla="*/ 47 w 257"/>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7" h="94">
                    <a:moveTo>
                      <a:pt x="47" y="0"/>
                    </a:moveTo>
                    <a:lnTo>
                      <a:pt x="211" y="0"/>
                    </a:lnTo>
                    <a:lnTo>
                      <a:pt x="225" y="3"/>
                    </a:lnTo>
                    <a:lnTo>
                      <a:pt x="238" y="10"/>
                    </a:lnTo>
                    <a:lnTo>
                      <a:pt x="248" y="20"/>
                    </a:lnTo>
                    <a:lnTo>
                      <a:pt x="255" y="33"/>
                    </a:lnTo>
                    <a:lnTo>
                      <a:pt x="257" y="47"/>
                    </a:lnTo>
                    <a:lnTo>
                      <a:pt x="255" y="62"/>
                    </a:lnTo>
                    <a:lnTo>
                      <a:pt x="248" y="75"/>
                    </a:lnTo>
                    <a:lnTo>
                      <a:pt x="238" y="85"/>
                    </a:lnTo>
                    <a:lnTo>
                      <a:pt x="225" y="92"/>
                    </a:lnTo>
                    <a:lnTo>
                      <a:pt x="211" y="94"/>
                    </a:lnTo>
                    <a:lnTo>
                      <a:pt x="47" y="94"/>
                    </a:lnTo>
                    <a:lnTo>
                      <a:pt x="32" y="92"/>
                    </a:lnTo>
                    <a:lnTo>
                      <a:pt x="19" y="85"/>
                    </a:lnTo>
                    <a:lnTo>
                      <a:pt x="9" y="75"/>
                    </a:lnTo>
                    <a:lnTo>
                      <a:pt x="2" y="62"/>
                    </a:lnTo>
                    <a:lnTo>
                      <a:pt x="0" y="47"/>
                    </a:lnTo>
                    <a:lnTo>
                      <a:pt x="2" y="33"/>
                    </a:lnTo>
                    <a:lnTo>
                      <a:pt x="9" y="20"/>
                    </a:lnTo>
                    <a:lnTo>
                      <a:pt x="19" y="10"/>
                    </a:lnTo>
                    <a:lnTo>
                      <a:pt x="32" y="3"/>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grpSp>
        <p:nvGrpSpPr>
          <p:cNvPr id="5" name="Group 4"/>
          <p:cNvGrpSpPr/>
          <p:nvPr/>
        </p:nvGrpSpPr>
        <p:grpSpPr>
          <a:xfrm>
            <a:off x="7289947" y="3274343"/>
            <a:ext cx="416879" cy="479905"/>
            <a:chOff x="9719929" y="4365790"/>
            <a:chExt cx="555839" cy="639873"/>
          </a:xfrm>
        </p:grpSpPr>
        <p:sp>
          <p:nvSpPr>
            <p:cNvPr id="69" name="Hexagon 68"/>
            <p:cNvSpPr/>
            <p:nvPr/>
          </p:nvSpPr>
          <p:spPr>
            <a:xfrm rot="5400000">
              <a:off x="9677912" y="4407807"/>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52" name="Freeform 436"/>
            <p:cNvSpPr>
              <a:spLocks noEditPoints="1"/>
            </p:cNvSpPr>
            <p:nvPr/>
          </p:nvSpPr>
          <p:spPr bwMode="auto">
            <a:xfrm>
              <a:off x="9849863" y="4535384"/>
              <a:ext cx="295971" cy="257226"/>
            </a:xfrm>
            <a:custGeom>
              <a:avLst/>
              <a:gdLst>
                <a:gd name="T0" fmla="*/ 2893 w 3572"/>
                <a:gd name="T1" fmla="*/ 2309 h 2874"/>
                <a:gd name="T2" fmla="*/ 2787 w 3572"/>
                <a:gd name="T3" fmla="*/ 1782 h 2874"/>
                <a:gd name="T4" fmla="*/ 2506 w 3572"/>
                <a:gd name="T5" fmla="*/ 1329 h 2874"/>
                <a:gd name="T6" fmla="*/ 2733 w 3572"/>
                <a:gd name="T7" fmla="*/ 1396 h 2874"/>
                <a:gd name="T8" fmla="*/ 2189 w 3572"/>
                <a:gd name="T9" fmla="*/ 356 h 2874"/>
                <a:gd name="T10" fmla="*/ 2039 w 3572"/>
                <a:gd name="T11" fmla="*/ 581 h 2874"/>
                <a:gd name="T12" fmla="*/ 2262 w 3572"/>
                <a:gd name="T13" fmla="*/ 618 h 2874"/>
                <a:gd name="T14" fmla="*/ 2370 w 3572"/>
                <a:gd name="T15" fmla="*/ 426 h 2874"/>
                <a:gd name="T16" fmla="*/ 1727 w 3572"/>
                <a:gd name="T17" fmla="*/ 134 h 2874"/>
                <a:gd name="T18" fmla="*/ 1281 w 3572"/>
                <a:gd name="T19" fmla="*/ 584 h 2874"/>
                <a:gd name="T20" fmla="*/ 1360 w 3572"/>
                <a:gd name="T21" fmla="*/ 1099 h 2874"/>
                <a:gd name="T22" fmla="*/ 1563 w 3572"/>
                <a:gd name="T23" fmla="*/ 1299 h 2874"/>
                <a:gd name="T24" fmla="*/ 2100 w 3572"/>
                <a:gd name="T25" fmla="*/ 1407 h 2874"/>
                <a:gd name="T26" fmla="*/ 2120 w 3572"/>
                <a:gd name="T27" fmla="*/ 869 h 2874"/>
                <a:gd name="T28" fmla="*/ 1931 w 3572"/>
                <a:gd name="T29" fmla="*/ 563 h 2874"/>
                <a:gd name="T30" fmla="*/ 2145 w 3572"/>
                <a:gd name="T31" fmla="*/ 269 h 2874"/>
                <a:gd name="T32" fmla="*/ 2487 w 3572"/>
                <a:gd name="T33" fmla="*/ 427 h 2874"/>
                <a:gd name="T34" fmla="*/ 2368 w 3572"/>
                <a:gd name="T35" fmla="*/ 758 h 2874"/>
                <a:gd name="T36" fmla="*/ 2244 w 3572"/>
                <a:gd name="T37" fmla="*/ 1140 h 2874"/>
                <a:gd name="T38" fmla="*/ 2623 w 3572"/>
                <a:gd name="T39" fmla="*/ 1031 h 2874"/>
                <a:gd name="T40" fmla="*/ 2595 w 3572"/>
                <a:gd name="T41" fmla="*/ 429 h 2874"/>
                <a:gd name="T42" fmla="*/ 2035 w 3572"/>
                <a:gd name="T43" fmla="*/ 97 h 2874"/>
                <a:gd name="T44" fmla="*/ 2503 w 3572"/>
                <a:gd name="T45" fmla="*/ 181 h 2874"/>
                <a:gd name="T46" fmla="*/ 2790 w 3572"/>
                <a:gd name="T47" fmla="*/ 760 h 2874"/>
                <a:gd name="T48" fmla="*/ 2907 w 3572"/>
                <a:gd name="T49" fmla="*/ 1378 h 2874"/>
                <a:gd name="T50" fmla="*/ 3147 w 3572"/>
                <a:gd name="T51" fmla="*/ 1811 h 2874"/>
                <a:gd name="T52" fmla="*/ 2620 w 3572"/>
                <a:gd name="T53" fmla="*/ 1653 h 2874"/>
                <a:gd name="T54" fmla="*/ 2902 w 3572"/>
                <a:gd name="T55" fmla="*/ 1680 h 2874"/>
                <a:gd name="T56" fmla="*/ 2721 w 3572"/>
                <a:gd name="T57" fmla="*/ 1885 h 2874"/>
                <a:gd name="T58" fmla="*/ 2439 w 3572"/>
                <a:gd name="T59" fmla="*/ 1751 h 2874"/>
                <a:gd name="T60" fmla="*/ 2360 w 3572"/>
                <a:gd name="T61" fmla="*/ 1605 h 2874"/>
                <a:gd name="T62" fmla="*/ 2257 w 3572"/>
                <a:gd name="T63" fmla="*/ 1902 h 2874"/>
                <a:gd name="T64" fmla="*/ 2078 w 3572"/>
                <a:gd name="T65" fmla="*/ 2171 h 2874"/>
                <a:gd name="T66" fmla="*/ 2250 w 3572"/>
                <a:gd name="T67" fmla="*/ 2110 h 2874"/>
                <a:gd name="T68" fmla="*/ 2628 w 3572"/>
                <a:gd name="T69" fmla="*/ 2217 h 2874"/>
                <a:gd name="T70" fmla="*/ 3247 w 3572"/>
                <a:gd name="T71" fmla="*/ 2779 h 2874"/>
                <a:gd name="T72" fmla="*/ 3414 w 3572"/>
                <a:gd name="T73" fmla="*/ 2170 h 2874"/>
                <a:gd name="T74" fmla="*/ 3462 w 3572"/>
                <a:gd name="T75" fmla="*/ 2097 h 2874"/>
                <a:gd name="T76" fmla="*/ 3423 w 3572"/>
                <a:gd name="T77" fmla="*/ 1934 h 2874"/>
                <a:gd name="T78" fmla="*/ 3499 w 3572"/>
                <a:gd name="T79" fmla="*/ 2241 h 2874"/>
                <a:gd name="T80" fmla="*/ 3323 w 3572"/>
                <a:gd name="T81" fmla="*/ 2850 h 2874"/>
                <a:gd name="T82" fmla="*/ 3059 w 3572"/>
                <a:gd name="T83" fmla="*/ 2874 h 2874"/>
                <a:gd name="T84" fmla="*/ 3081 w 3572"/>
                <a:gd name="T85" fmla="*/ 2874 h 2874"/>
                <a:gd name="T86" fmla="*/ 3012 w 3572"/>
                <a:gd name="T87" fmla="*/ 2874 h 2874"/>
                <a:gd name="T88" fmla="*/ 2951 w 3572"/>
                <a:gd name="T89" fmla="*/ 2874 h 2874"/>
                <a:gd name="T90" fmla="*/ 2157 w 3572"/>
                <a:gd name="T91" fmla="*/ 2792 h 2874"/>
                <a:gd name="T92" fmla="*/ 1951 w 3572"/>
                <a:gd name="T93" fmla="*/ 2172 h 2874"/>
                <a:gd name="T94" fmla="*/ 2165 w 3572"/>
                <a:gd name="T95" fmla="*/ 1573 h 2874"/>
                <a:gd name="T96" fmla="*/ 2092 w 3572"/>
                <a:gd name="T97" fmla="*/ 1504 h 2874"/>
                <a:gd name="T98" fmla="*/ 989 w 3572"/>
                <a:gd name="T99" fmla="*/ 2008 h 2874"/>
                <a:gd name="T100" fmla="*/ 491 w 3572"/>
                <a:gd name="T101" fmla="*/ 2489 h 2874"/>
                <a:gd name="T102" fmla="*/ 42 w 3572"/>
                <a:gd name="T103" fmla="*/ 2564 h 2874"/>
                <a:gd name="T104" fmla="*/ 349 w 3572"/>
                <a:gd name="T105" fmla="*/ 1889 h 2874"/>
                <a:gd name="T106" fmla="*/ 107 w 3572"/>
                <a:gd name="T107" fmla="*/ 2245 h 2874"/>
                <a:gd name="T108" fmla="*/ 707 w 3572"/>
                <a:gd name="T109" fmla="*/ 2016 h 2874"/>
                <a:gd name="T110" fmla="*/ 1445 w 3572"/>
                <a:gd name="T111" fmla="*/ 1334 h 2874"/>
                <a:gd name="T112" fmla="*/ 1349 w 3572"/>
                <a:gd name="T113" fmla="*/ 1246 h 2874"/>
                <a:gd name="T114" fmla="*/ 576 w 3572"/>
                <a:gd name="T115" fmla="*/ 1746 h 2874"/>
                <a:gd name="T116" fmla="*/ 1154 w 3572"/>
                <a:gd name="T117" fmla="*/ 756 h 2874"/>
                <a:gd name="T118" fmla="*/ 1441 w 3572"/>
                <a:gd name="T119" fmla="*/ 181 h 2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2" h="2874">
                  <a:moveTo>
                    <a:pt x="2654" y="2308"/>
                  </a:moveTo>
                  <a:lnTo>
                    <a:pt x="2651" y="2309"/>
                  </a:lnTo>
                  <a:lnTo>
                    <a:pt x="2648" y="2311"/>
                  </a:lnTo>
                  <a:lnTo>
                    <a:pt x="2646" y="2313"/>
                  </a:lnTo>
                  <a:lnTo>
                    <a:pt x="2646" y="2317"/>
                  </a:lnTo>
                  <a:lnTo>
                    <a:pt x="2646" y="2779"/>
                  </a:lnTo>
                  <a:lnTo>
                    <a:pt x="2898" y="2779"/>
                  </a:lnTo>
                  <a:lnTo>
                    <a:pt x="2898" y="2317"/>
                  </a:lnTo>
                  <a:lnTo>
                    <a:pt x="2897" y="2313"/>
                  </a:lnTo>
                  <a:lnTo>
                    <a:pt x="2896" y="2311"/>
                  </a:lnTo>
                  <a:lnTo>
                    <a:pt x="2893" y="2309"/>
                  </a:lnTo>
                  <a:lnTo>
                    <a:pt x="2889" y="2308"/>
                  </a:lnTo>
                  <a:lnTo>
                    <a:pt x="2654" y="2308"/>
                  </a:lnTo>
                  <a:close/>
                  <a:moveTo>
                    <a:pt x="2812" y="1731"/>
                  </a:moveTo>
                  <a:lnTo>
                    <a:pt x="2789" y="1750"/>
                  </a:lnTo>
                  <a:lnTo>
                    <a:pt x="2764" y="1765"/>
                  </a:lnTo>
                  <a:lnTo>
                    <a:pt x="2735" y="1777"/>
                  </a:lnTo>
                  <a:lnTo>
                    <a:pt x="2716" y="1782"/>
                  </a:lnTo>
                  <a:lnTo>
                    <a:pt x="2733" y="1790"/>
                  </a:lnTo>
                  <a:lnTo>
                    <a:pt x="2753" y="1793"/>
                  </a:lnTo>
                  <a:lnTo>
                    <a:pt x="2771" y="1790"/>
                  </a:lnTo>
                  <a:lnTo>
                    <a:pt x="2787" y="1782"/>
                  </a:lnTo>
                  <a:lnTo>
                    <a:pt x="2800" y="1771"/>
                  </a:lnTo>
                  <a:lnTo>
                    <a:pt x="2809" y="1755"/>
                  </a:lnTo>
                  <a:lnTo>
                    <a:pt x="2812" y="1738"/>
                  </a:lnTo>
                  <a:lnTo>
                    <a:pt x="2812" y="1731"/>
                  </a:lnTo>
                  <a:close/>
                  <a:moveTo>
                    <a:pt x="2719" y="1064"/>
                  </a:moveTo>
                  <a:lnTo>
                    <a:pt x="2693" y="1112"/>
                  </a:lnTo>
                  <a:lnTo>
                    <a:pt x="2664" y="1160"/>
                  </a:lnTo>
                  <a:lnTo>
                    <a:pt x="2629" y="1205"/>
                  </a:lnTo>
                  <a:lnTo>
                    <a:pt x="2592" y="1249"/>
                  </a:lnTo>
                  <a:lnTo>
                    <a:pt x="2550" y="1290"/>
                  </a:lnTo>
                  <a:lnTo>
                    <a:pt x="2506" y="1329"/>
                  </a:lnTo>
                  <a:lnTo>
                    <a:pt x="2459" y="1363"/>
                  </a:lnTo>
                  <a:lnTo>
                    <a:pt x="2409" y="1395"/>
                  </a:lnTo>
                  <a:lnTo>
                    <a:pt x="2358" y="1422"/>
                  </a:lnTo>
                  <a:lnTo>
                    <a:pt x="2387" y="1469"/>
                  </a:lnTo>
                  <a:lnTo>
                    <a:pt x="2417" y="1512"/>
                  </a:lnTo>
                  <a:lnTo>
                    <a:pt x="2448" y="1552"/>
                  </a:lnTo>
                  <a:lnTo>
                    <a:pt x="2481" y="1588"/>
                  </a:lnTo>
                  <a:lnTo>
                    <a:pt x="2666" y="1426"/>
                  </a:lnTo>
                  <a:lnTo>
                    <a:pt x="2687" y="1412"/>
                  </a:lnTo>
                  <a:lnTo>
                    <a:pt x="2709" y="1402"/>
                  </a:lnTo>
                  <a:lnTo>
                    <a:pt x="2733" y="1396"/>
                  </a:lnTo>
                  <a:lnTo>
                    <a:pt x="2757" y="1395"/>
                  </a:lnTo>
                  <a:lnTo>
                    <a:pt x="2782" y="1398"/>
                  </a:lnTo>
                  <a:lnTo>
                    <a:pt x="2806" y="1406"/>
                  </a:lnTo>
                  <a:lnTo>
                    <a:pt x="2800" y="1353"/>
                  </a:lnTo>
                  <a:lnTo>
                    <a:pt x="2793" y="1298"/>
                  </a:lnTo>
                  <a:lnTo>
                    <a:pt x="2780" y="1239"/>
                  </a:lnTo>
                  <a:lnTo>
                    <a:pt x="2763" y="1179"/>
                  </a:lnTo>
                  <a:lnTo>
                    <a:pt x="2741" y="1117"/>
                  </a:lnTo>
                  <a:lnTo>
                    <a:pt x="2719" y="1064"/>
                  </a:lnTo>
                  <a:close/>
                  <a:moveTo>
                    <a:pt x="2219" y="354"/>
                  </a:moveTo>
                  <a:lnTo>
                    <a:pt x="2189" y="356"/>
                  </a:lnTo>
                  <a:lnTo>
                    <a:pt x="2161" y="362"/>
                  </a:lnTo>
                  <a:lnTo>
                    <a:pt x="2134" y="373"/>
                  </a:lnTo>
                  <a:lnTo>
                    <a:pt x="2108" y="387"/>
                  </a:lnTo>
                  <a:lnTo>
                    <a:pt x="2085" y="405"/>
                  </a:lnTo>
                  <a:lnTo>
                    <a:pt x="2066" y="427"/>
                  </a:lnTo>
                  <a:lnTo>
                    <a:pt x="2051" y="450"/>
                  </a:lnTo>
                  <a:lnTo>
                    <a:pt x="2039" y="475"/>
                  </a:lnTo>
                  <a:lnTo>
                    <a:pt x="2032" y="502"/>
                  </a:lnTo>
                  <a:lnTo>
                    <a:pt x="2030" y="529"/>
                  </a:lnTo>
                  <a:lnTo>
                    <a:pt x="2032" y="555"/>
                  </a:lnTo>
                  <a:lnTo>
                    <a:pt x="2039" y="581"/>
                  </a:lnTo>
                  <a:lnTo>
                    <a:pt x="2051" y="606"/>
                  </a:lnTo>
                  <a:lnTo>
                    <a:pt x="2066" y="630"/>
                  </a:lnTo>
                  <a:lnTo>
                    <a:pt x="2085" y="651"/>
                  </a:lnTo>
                  <a:lnTo>
                    <a:pt x="2106" y="668"/>
                  </a:lnTo>
                  <a:lnTo>
                    <a:pt x="2128" y="681"/>
                  </a:lnTo>
                  <a:lnTo>
                    <a:pt x="2150" y="691"/>
                  </a:lnTo>
                  <a:lnTo>
                    <a:pt x="2175" y="698"/>
                  </a:lnTo>
                  <a:lnTo>
                    <a:pt x="2194" y="673"/>
                  </a:lnTo>
                  <a:lnTo>
                    <a:pt x="2214" y="651"/>
                  </a:lnTo>
                  <a:lnTo>
                    <a:pt x="2237" y="633"/>
                  </a:lnTo>
                  <a:lnTo>
                    <a:pt x="2262" y="618"/>
                  </a:lnTo>
                  <a:lnTo>
                    <a:pt x="2289" y="607"/>
                  </a:lnTo>
                  <a:lnTo>
                    <a:pt x="2322" y="599"/>
                  </a:lnTo>
                  <a:lnTo>
                    <a:pt x="2355" y="597"/>
                  </a:lnTo>
                  <a:lnTo>
                    <a:pt x="2390" y="599"/>
                  </a:lnTo>
                  <a:lnTo>
                    <a:pt x="2400" y="575"/>
                  </a:lnTo>
                  <a:lnTo>
                    <a:pt x="2405" y="550"/>
                  </a:lnTo>
                  <a:lnTo>
                    <a:pt x="2406" y="524"/>
                  </a:lnTo>
                  <a:lnTo>
                    <a:pt x="2403" y="498"/>
                  </a:lnTo>
                  <a:lnTo>
                    <a:pt x="2396" y="472"/>
                  </a:lnTo>
                  <a:lnTo>
                    <a:pt x="2386" y="448"/>
                  </a:lnTo>
                  <a:lnTo>
                    <a:pt x="2370" y="426"/>
                  </a:lnTo>
                  <a:lnTo>
                    <a:pt x="2351" y="405"/>
                  </a:lnTo>
                  <a:lnTo>
                    <a:pt x="2328" y="387"/>
                  </a:lnTo>
                  <a:lnTo>
                    <a:pt x="2302" y="373"/>
                  </a:lnTo>
                  <a:lnTo>
                    <a:pt x="2275" y="362"/>
                  </a:lnTo>
                  <a:lnTo>
                    <a:pt x="2247" y="356"/>
                  </a:lnTo>
                  <a:lnTo>
                    <a:pt x="2219" y="354"/>
                  </a:lnTo>
                  <a:close/>
                  <a:moveTo>
                    <a:pt x="1972" y="95"/>
                  </a:moveTo>
                  <a:lnTo>
                    <a:pt x="1909" y="97"/>
                  </a:lnTo>
                  <a:lnTo>
                    <a:pt x="1846" y="105"/>
                  </a:lnTo>
                  <a:lnTo>
                    <a:pt x="1785" y="117"/>
                  </a:lnTo>
                  <a:lnTo>
                    <a:pt x="1727" y="134"/>
                  </a:lnTo>
                  <a:lnTo>
                    <a:pt x="1669" y="156"/>
                  </a:lnTo>
                  <a:lnTo>
                    <a:pt x="1614" y="183"/>
                  </a:lnTo>
                  <a:lnTo>
                    <a:pt x="1562" y="213"/>
                  </a:lnTo>
                  <a:lnTo>
                    <a:pt x="1512" y="249"/>
                  </a:lnTo>
                  <a:lnTo>
                    <a:pt x="1466" y="288"/>
                  </a:lnTo>
                  <a:lnTo>
                    <a:pt x="1422" y="331"/>
                  </a:lnTo>
                  <a:lnTo>
                    <a:pt x="1385" y="377"/>
                  </a:lnTo>
                  <a:lnTo>
                    <a:pt x="1351" y="425"/>
                  </a:lnTo>
                  <a:lnTo>
                    <a:pt x="1323" y="477"/>
                  </a:lnTo>
                  <a:lnTo>
                    <a:pt x="1299" y="530"/>
                  </a:lnTo>
                  <a:lnTo>
                    <a:pt x="1281" y="584"/>
                  </a:lnTo>
                  <a:lnTo>
                    <a:pt x="1266" y="641"/>
                  </a:lnTo>
                  <a:lnTo>
                    <a:pt x="1259" y="698"/>
                  </a:lnTo>
                  <a:lnTo>
                    <a:pt x="1256" y="756"/>
                  </a:lnTo>
                  <a:lnTo>
                    <a:pt x="1258" y="810"/>
                  </a:lnTo>
                  <a:lnTo>
                    <a:pt x="1265" y="863"/>
                  </a:lnTo>
                  <a:lnTo>
                    <a:pt x="1276" y="914"/>
                  </a:lnTo>
                  <a:lnTo>
                    <a:pt x="1292" y="965"/>
                  </a:lnTo>
                  <a:lnTo>
                    <a:pt x="1312" y="1014"/>
                  </a:lnTo>
                  <a:lnTo>
                    <a:pt x="1337" y="1061"/>
                  </a:lnTo>
                  <a:lnTo>
                    <a:pt x="1337" y="1063"/>
                  </a:lnTo>
                  <a:lnTo>
                    <a:pt x="1360" y="1099"/>
                  </a:lnTo>
                  <a:lnTo>
                    <a:pt x="1383" y="1133"/>
                  </a:lnTo>
                  <a:lnTo>
                    <a:pt x="1411" y="1167"/>
                  </a:lnTo>
                  <a:lnTo>
                    <a:pt x="1412" y="1168"/>
                  </a:lnTo>
                  <a:lnTo>
                    <a:pt x="1445" y="1204"/>
                  </a:lnTo>
                  <a:lnTo>
                    <a:pt x="1448" y="1207"/>
                  </a:lnTo>
                  <a:lnTo>
                    <a:pt x="1466" y="1224"/>
                  </a:lnTo>
                  <a:lnTo>
                    <a:pt x="1483" y="1239"/>
                  </a:lnTo>
                  <a:lnTo>
                    <a:pt x="1487" y="1243"/>
                  </a:lnTo>
                  <a:lnTo>
                    <a:pt x="1525" y="1273"/>
                  </a:lnTo>
                  <a:lnTo>
                    <a:pt x="1528" y="1274"/>
                  </a:lnTo>
                  <a:lnTo>
                    <a:pt x="1563" y="1299"/>
                  </a:lnTo>
                  <a:lnTo>
                    <a:pt x="1601" y="1322"/>
                  </a:lnTo>
                  <a:lnTo>
                    <a:pt x="1640" y="1342"/>
                  </a:lnTo>
                  <a:lnTo>
                    <a:pt x="1641" y="1343"/>
                  </a:lnTo>
                  <a:lnTo>
                    <a:pt x="1693" y="1365"/>
                  </a:lnTo>
                  <a:lnTo>
                    <a:pt x="1746" y="1384"/>
                  </a:lnTo>
                  <a:lnTo>
                    <a:pt x="1801" y="1398"/>
                  </a:lnTo>
                  <a:lnTo>
                    <a:pt x="1857" y="1409"/>
                  </a:lnTo>
                  <a:lnTo>
                    <a:pt x="1914" y="1415"/>
                  </a:lnTo>
                  <a:lnTo>
                    <a:pt x="1972" y="1417"/>
                  </a:lnTo>
                  <a:lnTo>
                    <a:pt x="2036" y="1414"/>
                  </a:lnTo>
                  <a:lnTo>
                    <a:pt x="2100" y="1407"/>
                  </a:lnTo>
                  <a:lnTo>
                    <a:pt x="2160" y="1394"/>
                  </a:lnTo>
                  <a:lnTo>
                    <a:pt x="2221" y="1376"/>
                  </a:lnTo>
                  <a:lnTo>
                    <a:pt x="2204" y="1337"/>
                  </a:lnTo>
                  <a:lnTo>
                    <a:pt x="2187" y="1297"/>
                  </a:lnTo>
                  <a:lnTo>
                    <a:pt x="2165" y="1233"/>
                  </a:lnTo>
                  <a:lnTo>
                    <a:pt x="2146" y="1168"/>
                  </a:lnTo>
                  <a:lnTo>
                    <a:pt x="2132" y="1105"/>
                  </a:lnTo>
                  <a:lnTo>
                    <a:pt x="2122" y="1043"/>
                  </a:lnTo>
                  <a:lnTo>
                    <a:pt x="2117" y="982"/>
                  </a:lnTo>
                  <a:lnTo>
                    <a:pt x="2116" y="924"/>
                  </a:lnTo>
                  <a:lnTo>
                    <a:pt x="2120" y="869"/>
                  </a:lnTo>
                  <a:lnTo>
                    <a:pt x="2127" y="825"/>
                  </a:lnTo>
                  <a:lnTo>
                    <a:pt x="2136" y="786"/>
                  </a:lnTo>
                  <a:lnTo>
                    <a:pt x="2103" y="775"/>
                  </a:lnTo>
                  <a:lnTo>
                    <a:pt x="2071" y="760"/>
                  </a:lnTo>
                  <a:lnTo>
                    <a:pt x="2041" y="741"/>
                  </a:lnTo>
                  <a:lnTo>
                    <a:pt x="2013" y="718"/>
                  </a:lnTo>
                  <a:lnTo>
                    <a:pt x="1987" y="691"/>
                  </a:lnTo>
                  <a:lnTo>
                    <a:pt x="1966" y="661"/>
                  </a:lnTo>
                  <a:lnTo>
                    <a:pt x="1949" y="630"/>
                  </a:lnTo>
                  <a:lnTo>
                    <a:pt x="1938" y="597"/>
                  </a:lnTo>
                  <a:lnTo>
                    <a:pt x="1931" y="563"/>
                  </a:lnTo>
                  <a:lnTo>
                    <a:pt x="1928" y="529"/>
                  </a:lnTo>
                  <a:lnTo>
                    <a:pt x="1931" y="494"/>
                  </a:lnTo>
                  <a:lnTo>
                    <a:pt x="1938" y="460"/>
                  </a:lnTo>
                  <a:lnTo>
                    <a:pt x="1949" y="427"/>
                  </a:lnTo>
                  <a:lnTo>
                    <a:pt x="1966" y="395"/>
                  </a:lnTo>
                  <a:lnTo>
                    <a:pt x="1987" y="366"/>
                  </a:lnTo>
                  <a:lnTo>
                    <a:pt x="2013" y="338"/>
                  </a:lnTo>
                  <a:lnTo>
                    <a:pt x="2043" y="314"/>
                  </a:lnTo>
                  <a:lnTo>
                    <a:pt x="2075" y="295"/>
                  </a:lnTo>
                  <a:lnTo>
                    <a:pt x="2109" y="279"/>
                  </a:lnTo>
                  <a:lnTo>
                    <a:pt x="2145" y="269"/>
                  </a:lnTo>
                  <a:lnTo>
                    <a:pt x="2181" y="262"/>
                  </a:lnTo>
                  <a:lnTo>
                    <a:pt x="2219" y="260"/>
                  </a:lnTo>
                  <a:lnTo>
                    <a:pt x="2256" y="262"/>
                  </a:lnTo>
                  <a:lnTo>
                    <a:pt x="2292" y="269"/>
                  </a:lnTo>
                  <a:lnTo>
                    <a:pt x="2328" y="279"/>
                  </a:lnTo>
                  <a:lnTo>
                    <a:pt x="2362" y="295"/>
                  </a:lnTo>
                  <a:lnTo>
                    <a:pt x="2394" y="314"/>
                  </a:lnTo>
                  <a:lnTo>
                    <a:pt x="2423" y="338"/>
                  </a:lnTo>
                  <a:lnTo>
                    <a:pt x="2449" y="366"/>
                  </a:lnTo>
                  <a:lnTo>
                    <a:pt x="2471" y="395"/>
                  </a:lnTo>
                  <a:lnTo>
                    <a:pt x="2487" y="427"/>
                  </a:lnTo>
                  <a:lnTo>
                    <a:pt x="2499" y="460"/>
                  </a:lnTo>
                  <a:lnTo>
                    <a:pt x="2506" y="494"/>
                  </a:lnTo>
                  <a:lnTo>
                    <a:pt x="2509" y="529"/>
                  </a:lnTo>
                  <a:lnTo>
                    <a:pt x="2506" y="563"/>
                  </a:lnTo>
                  <a:lnTo>
                    <a:pt x="2499" y="597"/>
                  </a:lnTo>
                  <a:lnTo>
                    <a:pt x="2487" y="630"/>
                  </a:lnTo>
                  <a:lnTo>
                    <a:pt x="2471" y="661"/>
                  </a:lnTo>
                  <a:lnTo>
                    <a:pt x="2449" y="691"/>
                  </a:lnTo>
                  <a:lnTo>
                    <a:pt x="2423" y="718"/>
                  </a:lnTo>
                  <a:lnTo>
                    <a:pt x="2396" y="740"/>
                  </a:lnTo>
                  <a:lnTo>
                    <a:pt x="2368" y="758"/>
                  </a:lnTo>
                  <a:lnTo>
                    <a:pt x="2338" y="773"/>
                  </a:lnTo>
                  <a:lnTo>
                    <a:pt x="2305" y="784"/>
                  </a:lnTo>
                  <a:lnTo>
                    <a:pt x="2273" y="792"/>
                  </a:lnTo>
                  <a:lnTo>
                    <a:pt x="2239" y="796"/>
                  </a:lnTo>
                  <a:lnTo>
                    <a:pt x="2230" y="833"/>
                  </a:lnTo>
                  <a:lnTo>
                    <a:pt x="2222" y="875"/>
                  </a:lnTo>
                  <a:lnTo>
                    <a:pt x="2219" y="921"/>
                  </a:lnTo>
                  <a:lnTo>
                    <a:pt x="2219" y="971"/>
                  </a:lnTo>
                  <a:lnTo>
                    <a:pt x="2223" y="1024"/>
                  </a:lnTo>
                  <a:lnTo>
                    <a:pt x="2232" y="1081"/>
                  </a:lnTo>
                  <a:lnTo>
                    <a:pt x="2244" y="1140"/>
                  </a:lnTo>
                  <a:lnTo>
                    <a:pt x="2261" y="1202"/>
                  </a:lnTo>
                  <a:lnTo>
                    <a:pt x="2284" y="1266"/>
                  </a:lnTo>
                  <a:lnTo>
                    <a:pt x="2314" y="1337"/>
                  </a:lnTo>
                  <a:lnTo>
                    <a:pt x="2357" y="1313"/>
                  </a:lnTo>
                  <a:lnTo>
                    <a:pt x="2400" y="1286"/>
                  </a:lnTo>
                  <a:lnTo>
                    <a:pt x="2440" y="1256"/>
                  </a:lnTo>
                  <a:lnTo>
                    <a:pt x="2478" y="1224"/>
                  </a:lnTo>
                  <a:lnTo>
                    <a:pt x="2522" y="1179"/>
                  </a:lnTo>
                  <a:lnTo>
                    <a:pt x="2561" y="1132"/>
                  </a:lnTo>
                  <a:lnTo>
                    <a:pt x="2595" y="1083"/>
                  </a:lnTo>
                  <a:lnTo>
                    <a:pt x="2623" y="1031"/>
                  </a:lnTo>
                  <a:lnTo>
                    <a:pt x="2646" y="978"/>
                  </a:lnTo>
                  <a:lnTo>
                    <a:pt x="2664" y="924"/>
                  </a:lnTo>
                  <a:lnTo>
                    <a:pt x="2677" y="869"/>
                  </a:lnTo>
                  <a:lnTo>
                    <a:pt x="2685" y="813"/>
                  </a:lnTo>
                  <a:lnTo>
                    <a:pt x="2687" y="756"/>
                  </a:lnTo>
                  <a:lnTo>
                    <a:pt x="2685" y="700"/>
                  </a:lnTo>
                  <a:lnTo>
                    <a:pt x="2677" y="644"/>
                  </a:lnTo>
                  <a:lnTo>
                    <a:pt x="2664" y="589"/>
                  </a:lnTo>
                  <a:lnTo>
                    <a:pt x="2646" y="534"/>
                  </a:lnTo>
                  <a:lnTo>
                    <a:pt x="2623" y="481"/>
                  </a:lnTo>
                  <a:lnTo>
                    <a:pt x="2595" y="429"/>
                  </a:lnTo>
                  <a:lnTo>
                    <a:pt x="2561" y="380"/>
                  </a:lnTo>
                  <a:lnTo>
                    <a:pt x="2522" y="333"/>
                  </a:lnTo>
                  <a:lnTo>
                    <a:pt x="2478" y="288"/>
                  </a:lnTo>
                  <a:lnTo>
                    <a:pt x="2431" y="249"/>
                  </a:lnTo>
                  <a:lnTo>
                    <a:pt x="2381" y="213"/>
                  </a:lnTo>
                  <a:lnTo>
                    <a:pt x="2329" y="183"/>
                  </a:lnTo>
                  <a:lnTo>
                    <a:pt x="2274" y="156"/>
                  </a:lnTo>
                  <a:lnTo>
                    <a:pt x="2217" y="134"/>
                  </a:lnTo>
                  <a:lnTo>
                    <a:pt x="2158" y="117"/>
                  </a:lnTo>
                  <a:lnTo>
                    <a:pt x="2097" y="105"/>
                  </a:lnTo>
                  <a:lnTo>
                    <a:pt x="2035" y="97"/>
                  </a:lnTo>
                  <a:lnTo>
                    <a:pt x="1972" y="95"/>
                  </a:lnTo>
                  <a:close/>
                  <a:moveTo>
                    <a:pt x="1972" y="0"/>
                  </a:moveTo>
                  <a:lnTo>
                    <a:pt x="2037" y="3"/>
                  </a:lnTo>
                  <a:lnTo>
                    <a:pt x="2101" y="10"/>
                  </a:lnTo>
                  <a:lnTo>
                    <a:pt x="2163" y="21"/>
                  </a:lnTo>
                  <a:lnTo>
                    <a:pt x="2225" y="37"/>
                  </a:lnTo>
                  <a:lnTo>
                    <a:pt x="2285" y="57"/>
                  </a:lnTo>
                  <a:lnTo>
                    <a:pt x="2343" y="82"/>
                  </a:lnTo>
                  <a:lnTo>
                    <a:pt x="2399" y="111"/>
                  </a:lnTo>
                  <a:lnTo>
                    <a:pt x="2452" y="144"/>
                  </a:lnTo>
                  <a:lnTo>
                    <a:pt x="2503" y="181"/>
                  </a:lnTo>
                  <a:lnTo>
                    <a:pt x="2550" y="221"/>
                  </a:lnTo>
                  <a:lnTo>
                    <a:pt x="2596" y="267"/>
                  </a:lnTo>
                  <a:lnTo>
                    <a:pt x="2637" y="315"/>
                  </a:lnTo>
                  <a:lnTo>
                    <a:pt x="2673" y="366"/>
                  </a:lnTo>
                  <a:lnTo>
                    <a:pt x="2704" y="419"/>
                  </a:lnTo>
                  <a:lnTo>
                    <a:pt x="2730" y="473"/>
                  </a:lnTo>
                  <a:lnTo>
                    <a:pt x="2752" y="529"/>
                  </a:lnTo>
                  <a:lnTo>
                    <a:pt x="2769" y="586"/>
                  </a:lnTo>
                  <a:lnTo>
                    <a:pt x="2780" y="644"/>
                  </a:lnTo>
                  <a:lnTo>
                    <a:pt x="2787" y="702"/>
                  </a:lnTo>
                  <a:lnTo>
                    <a:pt x="2790" y="760"/>
                  </a:lnTo>
                  <a:lnTo>
                    <a:pt x="2786" y="818"/>
                  </a:lnTo>
                  <a:lnTo>
                    <a:pt x="2779" y="876"/>
                  </a:lnTo>
                  <a:lnTo>
                    <a:pt x="2767" y="934"/>
                  </a:lnTo>
                  <a:lnTo>
                    <a:pt x="2793" y="982"/>
                  </a:lnTo>
                  <a:lnTo>
                    <a:pt x="2816" y="1033"/>
                  </a:lnTo>
                  <a:lnTo>
                    <a:pt x="2837" y="1086"/>
                  </a:lnTo>
                  <a:lnTo>
                    <a:pt x="2859" y="1145"/>
                  </a:lnTo>
                  <a:lnTo>
                    <a:pt x="2876" y="1205"/>
                  </a:lnTo>
                  <a:lnTo>
                    <a:pt x="2889" y="1264"/>
                  </a:lnTo>
                  <a:lnTo>
                    <a:pt x="2900" y="1322"/>
                  </a:lnTo>
                  <a:lnTo>
                    <a:pt x="2907" y="1378"/>
                  </a:lnTo>
                  <a:lnTo>
                    <a:pt x="2909" y="1433"/>
                  </a:lnTo>
                  <a:lnTo>
                    <a:pt x="2908" y="1487"/>
                  </a:lnTo>
                  <a:lnTo>
                    <a:pt x="3188" y="1730"/>
                  </a:lnTo>
                  <a:lnTo>
                    <a:pt x="3198" y="1742"/>
                  </a:lnTo>
                  <a:lnTo>
                    <a:pt x="3203" y="1755"/>
                  </a:lnTo>
                  <a:lnTo>
                    <a:pt x="3203" y="1770"/>
                  </a:lnTo>
                  <a:lnTo>
                    <a:pt x="3199" y="1784"/>
                  </a:lnTo>
                  <a:lnTo>
                    <a:pt x="3190" y="1796"/>
                  </a:lnTo>
                  <a:lnTo>
                    <a:pt x="3177" y="1806"/>
                  </a:lnTo>
                  <a:lnTo>
                    <a:pt x="3162" y="1811"/>
                  </a:lnTo>
                  <a:lnTo>
                    <a:pt x="3147" y="1811"/>
                  </a:lnTo>
                  <a:lnTo>
                    <a:pt x="3132" y="1807"/>
                  </a:lnTo>
                  <a:lnTo>
                    <a:pt x="3118" y="1799"/>
                  </a:lnTo>
                  <a:lnTo>
                    <a:pt x="2769" y="1496"/>
                  </a:lnTo>
                  <a:lnTo>
                    <a:pt x="2761" y="1491"/>
                  </a:lnTo>
                  <a:lnTo>
                    <a:pt x="2753" y="1490"/>
                  </a:lnTo>
                  <a:lnTo>
                    <a:pt x="2744" y="1492"/>
                  </a:lnTo>
                  <a:lnTo>
                    <a:pt x="2737" y="1496"/>
                  </a:lnTo>
                  <a:lnTo>
                    <a:pt x="2557" y="1651"/>
                  </a:lnTo>
                  <a:lnTo>
                    <a:pt x="2582" y="1666"/>
                  </a:lnTo>
                  <a:lnTo>
                    <a:pt x="2604" y="1677"/>
                  </a:lnTo>
                  <a:lnTo>
                    <a:pt x="2620" y="1653"/>
                  </a:lnTo>
                  <a:lnTo>
                    <a:pt x="2639" y="1631"/>
                  </a:lnTo>
                  <a:lnTo>
                    <a:pt x="2663" y="1613"/>
                  </a:lnTo>
                  <a:lnTo>
                    <a:pt x="2690" y="1600"/>
                  </a:lnTo>
                  <a:lnTo>
                    <a:pt x="2720" y="1591"/>
                  </a:lnTo>
                  <a:lnTo>
                    <a:pt x="2753" y="1588"/>
                  </a:lnTo>
                  <a:lnTo>
                    <a:pt x="2785" y="1591"/>
                  </a:lnTo>
                  <a:lnTo>
                    <a:pt x="2816" y="1600"/>
                  </a:lnTo>
                  <a:lnTo>
                    <a:pt x="2843" y="1614"/>
                  </a:lnTo>
                  <a:lnTo>
                    <a:pt x="2868" y="1632"/>
                  </a:lnTo>
                  <a:lnTo>
                    <a:pt x="2887" y="1654"/>
                  </a:lnTo>
                  <a:lnTo>
                    <a:pt x="2902" y="1680"/>
                  </a:lnTo>
                  <a:lnTo>
                    <a:pt x="2911" y="1708"/>
                  </a:lnTo>
                  <a:lnTo>
                    <a:pt x="2914" y="1738"/>
                  </a:lnTo>
                  <a:lnTo>
                    <a:pt x="2911" y="1768"/>
                  </a:lnTo>
                  <a:lnTo>
                    <a:pt x="2902" y="1796"/>
                  </a:lnTo>
                  <a:lnTo>
                    <a:pt x="2887" y="1822"/>
                  </a:lnTo>
                  <a:lnTo>
                    <a:pt x="2868" y="1844"/>
                  </a:lnTo>
                  <a:lnTo>
                    <a:pt x="2843" y="1862"/>
                  </a:lnTo>
                  <a:lnTo>
                    <a:pt x="2816" y="1876"/>
                  </a:lnTo>
                  <a:lnTo>
                    <a:pt x="2785" y="1885"/>
                  </a:lnTo>
                  <a:lnTo>
                    <a:pt x="2753" y="1888"/>
                  </a:lnTo>
                  <a:lnTo>
                    <a:pt x="2721" y="1885"/>
                  </a:lnTo>
                  <a:lnTo>
                    <a:pt x="2692" y="1877"/>
                  </a:lnTo>
                  <a:lnTo>
                    <a:pt x="2665" y="1864"/>
                  </a:lnTo>
                  <a:lnTo>
                    <a:pt x="2641" y="1847"/>
                  </a:lnTo>
                  <a:lnTo>
                    <a:pt x="2622" y="1826"/>
                  </a:lnTo>
                  <a:lnTo>
                    <a:pt x="2607" y="1802"/>
                  </a:lnTo>
                  <a:lnTo>
                    <a:pt x="2596" y="1776"/>
                  </a:lnTo>
                  <a:lnTo>
                    <a:pt x="2558" y="1762"/>
                  </a:lnTo>
                  <a:lnTo>
                    <a:pt x="2520" y="1742"/>
                  </a:lnTo>
                  <a:lnTo>
                    <a:pt x="2482" y="1717"/>
                  </a:lnTo>
                  <a:lnTo>
                    <a:pt x="2451" y="1743"/>
                  </a:lnTo>
                  <a:lnTo>
                    <a:pt x="2439" y="1751"/>
                  </a:lnTo>
                  <a:lnTo>
                    <a:pt x="2425" y="1755"/>
                  </a:lnTo>
                  <a:lnTo>
                    <a:pt x="2410" y="1756"/>
                  </a:lnTo>
                  <a:lnTo>
                    <a:pt x="2395" y="1752"/>
                  </a:lnTo>
                  <a:lnTo>
                    <a:pt x="2383" y="1745"/>
                  </a:lnTo>
                  <a:lnTo>
                    <a:pt x="2374" y="1735"/>
                  </a:lnTo>
                  <a:lnTo>
                    <a:pt x="2367" y="1723"/>
                  </a:lnTo>
                  <a:lnTo>
                    <a:pt x="2365" y="1709"/>
                  </a:lnTo>
                  <a:lnTo>
                    <a:pt x="2365" y="1614"/>
                  </a:lnTo>
                  <a:lnTo>
                    <a:pt x="2364" y="1610"/>
                  </a:lnTo>
                  <a:lnTo>
                    <a:pt x="2363" y="1607"/>
                  </a:lnTo>
                  <a:lnTo>
                    <a:pt x="2360" y="1605"/>
                  </a:lnTo>
                  <a:lnTo>
                    <a:pt x="2356" y="1603"/>
                  </a:lnTo>
                  <a:lnTo>
                    <a:pt x="2353" y="1603"/>
                  </a:lnTo>
                  <a:lnTo>
                    <a:pt x="2271" y="1603"/>
                  </a:lnTo>
                  <a:lnTo>
                    <a:pt x="2266" y="1603"/>
                  </a:lnTo>
                  <a:lnTo>
                    <a:pt x="2264" y="1605"/>
                  </a:lnTo>
                  <a:lnTo>
                    <a:pt x="2262" y="1606"/>
                  </a:lnTo>
                  <a:lnTo>
                    <a:pt x="2261" y="1608"/>
                  </a:lnTo>
                  <a:lnTo>
                    <a:pt x="2259" y="1610"/>
                  </a:lnTo>
                  <a:lnTo>
                    <a:pt x="2259" y="1614"/>
                  </a:lnTo>
                  <a:lnTo>
                    <a:pt x="2259" y="1890"/>
                  </a:lnTo>
                  <a:lnTo>
                    <a:pt x="2257" y="1902"/>
                  </a:lnTo>
                  <a:lnTo>
                    <a:pt x="2251" y="1914"/>
                  </a:lnTo>
                  <a:lnTo>
                    <a:pt x="2243" y="1924"/>
                  </a:lnTo>
                  <a:lnTo>
                    <a:pt x="2043" y="2098"/>
                  </a:lnTo>
                  <a:lnTo>
                    <a:pt x="2037" y="2105"/>
                  </a:lnTo>
                  <a:lnTo>
                    <a:pt x="2036" y="2114"/>
                  </a:lnTo>
                  <a:lnTo>
                    <a:pt x="2039" y="2123"/>
                  </a:lnTo>
                  <a:lnTo>
                    <a:pt x="2064" y="2162"/>
                  </a:lnTo>
                  <a:lnTo>
                    <a:pt x="2067" y="2165"/>
                  </a:lnTo>
                  <a:lnTo>
                    <a:pt x="2070" y="2168"/>
                  </a:lnTo>
                  <a:lnTo>
                    <a:pt x="2075" y="2170"/>
                  </a:lnTo>
                  <a:lnTo>
                    <a:pt x="2078" y="2171"/>
                  </a:lnTo>
                  <a:lnTo>
                    <a:pt x="2080" y="2171"/>
                  </a:lnTo>
                  <a:lnTo>
                    <a:pt x="2085" y="2171"/>
                  </a:lnTo>
                  <a:lnTo>
                    <a:pt x="2091" y="2170"/>
                  </a:lnTo>
                  <a:lnTo>
                    <a:pt x="2098" y="2166"/>
                  </a:lnTo>
                  <a:lnTo>
                    <a:pt x="2172" y="2101"/>
                  </a:lnTo>
                  <a:lnTo>
                    <a:pt x="2185" y="2093"/>
                  </a:lnTo>
                  <a:lnTo>
                    <a:pt x="2199" y="2089"/>
                  </a:lnTo>
                  <a:lnTo>
                    <a:pt x="2213" y="2089"/>
                  </a:lnTo>
                  <a:lnTo>
                    <a:pt x="2228" y="2092"/>
                  </a:lnTo>
                  <a:lnTo>
                    <a:pt x="2240" y="2100"/>
                  </a:lnTo>
                  <a:lnTo>
                    <a:pt x="2250" y="2110"/>
                  </a:lnTo>
                  <a:lnTo>
                    <a:pt x="2257" y="2122"/>
                  </a:lnTo>
                  <a:lnTo>
                    <a:pt x="2259" y="2136"/>
                  </a:lnTo>
                  <a:lnTo>
                    <a:pt x="2259" y="2780"/>
                  </a:lnTo>
                  <a:lnTo>
                    <a:pt x="2543" y="2779"/>
                  </a:lnTo>
                  <a:lnTo>
                    <a:pt x="2543" y="2317"/>
                  </a:lnTo>
                  <a:lnTo>
                    <a:pt x="2546" y="2293"/>
                  </a:lnTo>
                  <a:lnTo>
                    <a:pt x="2555" y="2272"/>
                  </a:lnTo>
                  <a:lnTo>
                    <a:pt x="2568" y="2252"/>
                  </a:lnTo>
                  <a:lnTo>
                    <a:pt x="2585" y="2236"/>
                  </a:lnTo>
                  <a:lnTo>
                    <a:pt x="2605" y="2224"/>
                  </a:lnTo>
                  <a:lnTo>
                    <a:pt x="2628" y="2217"/>
                  </a:lnTo>
                  <a:lnTo>
                    <a:pt x="2654" y="2214"/>
                  </a:lnTo>
                  <a:lnTo>
                    <a:pt x="2889" y="2214"/>
                  </a:lnTo>
                  <a:lnTo>
                    <a:pt x="2914" y="2217"/>
                  </a:lnTo>
                  <a:lnTo>
                    <a:pt x="2938" y="2224"/>
                  </a:lnTo>
                  <a:lnTo>
                    <a:pt x="2959" y="2236"/>
                  </a:lnTo>
                  <a:lnTo>
                    <a:pt x="2976" y="2252"/>
                  </a:lnTo>
                  <a:lnTo>
                    <a:pt x="2989" y="2272"/>
                  </a:lnTo>
                  <a:lnTo>
                    <a:pt x="2998" y="2293"/>
                  </a:lnTo>
                  <a:lnTo>
                    <a:pt x="3001" y="2317"/>
                  </a:lnTo>
                  <a:lnTo>
                    <a:pt x="3001" y="2779"/>
                  </a:lnTo>
                  <a:lnTo>
                    <a:pt x="3247" y="2779"/>
                  </a:lnTo>
                  <a:lnTo>
                    <a:pt x="3247" y="2135"/>
                  </a:lnTo>
                  <a:lnTo>
                    <a:pt x="3249" y="2122"/>
                  </a:lnTo>
                  <a:lnTo>
                    <a:pt x="3254" y="2109"/>
                  </a:lnTo>
                  <a:lnTo>
                    <a:pt x="3264" y="2099"/>
                  </a:lnTo>
                  <a:lnTo>
                    <a:pt x="3277" y="2092"/>
                  </a:lnTo>
                  <a:lnTo>
                    <a:pt x="3291" y="2088"/>
                  </a:lnTo>
                  <a:lnTo>
                    <a:pt x="3306" y="2089"/>
                  </a:lnTo>
                  <a:lnTo>
                    <a:pt x="3320" y="2093"/>
                  </a:lnTo>
                  <a:lnTo>
                    <a:pt x="3332" y="2101"/>
                  </a:lnTo>
                  <a:lnTo>
                    <a:pt x="3407" y="2166"/>
                  </a:lnTo>
                  <a:lnTo>
                    <a:pt x="3414" y="2170"/>
                  </a:lnTo>
                  <a:lnTo>
                    <a:pt x="3420" y="2171"/>
                  </a:lnTo>
                  <a:lnTo>
                    <a:pt x="3426" y="2171"/>
                  </a:lnTo>
                  <a:lnTo>
                    <a:pt x="3428" y="2170"/>
                  </a:lnTo>
                  <a:lnTo>
                    <a:pt x="3431" y="2169"/>
                  </a:lnTo>
                  <a:lnTo>
                    <a:pt x="3434" y="2168"/>
                  </a:lnTo>
                  <a:lnTo>
                    <a:pt x="3437" y="2165"/>
                  </a:lnTo>
                  <a:lnTo>
                    <a:pt x="3441" y="2161"/>
                  </a:lnTo>
                  <a:lnTo>
                    <a:pt x="3467" y="2122"/>
                  </a:lnTo>
                  <a:lnTo>
                    <a:pt x="3469" y="2114"/>
                  </a:lnTo>
                  <a:lnTo>
                    <a:pt x="3468" y="2105"/>
                  </a:lnTo>
                  <a:lnTo>
                    <a:pt x="3462" y="2097"/>
                  </a:lnTo>
                  <a:lnTo>
                    <a:pt x="3353" y="2002"/>
                  </a:lnTo>
                  <a:lnTo>
                    <a:pt x="3343" y="1990"/>
                  </a:lnTo>
                  <a:lnTo>
                    <a:pt x="3338" y="1977"/>
                  </a:lnTo>
                  <a:lnTo>
                    <a:pt x="3338" y="1962"/>
                  </a:lnTo>
                  <a:lnTo>
                    <a:pt x="3342" y="1948"/>
                  </a:lnTo>
                  <a:lnTo>
                    <a:pt x="3351" y="1936"/>
                  </a:lnTo>
                  <a:lnTo>
                    <a:pt x="3364" y="1926"/>
                  </a:lnTo>
                  <a:lnTo>
                    <a:pt x="3379" y="1922"/>
                  </a:lnTo>
                  <a:lnTo>
                    <a:pt x="3394" y="1921"/>
                  </a:lnTo>
                  <a:lnTo>
                    <a:pt x="3409" y="1925"/>
                  </a:lnTo>
                  <a:lnTo>
                    <a:pt x="3423" y="1934"/>
                  </a:lnTo>
                  <a:lnTo>
                    <a:pt x="3533" y="2028"/>
                  </a:lnTo>
                  <a:lnTo>
                    <a:pt x="3549" y="2045"/>
                  </a:lnTo>
                  <a:lnTo>
                    <a:pt x="3561" y="2065"/>
                  </a:lnTo>
                  <a:lnTo>
                    <a:pt x="3569" y="2085"/>
                  </a:lnTo>
                  <a:lnTo>
                    <a:pt x="3572" y="2107"/>
                  </a:lnTo>
                  <a:lnTo>
                    <a:pt x="3571" y="2129"/>
                  </a:lnTo>
                  <a:lnTo>
                    <a:pt x="3564" y="2151"/>
                  </a:lnTo>
                  <a:lnTo>
                    <a:pt x="3554" y="2171"/>
                  </a:lnTo>
                  <a:lnTo>
                    <a:pt x="3528" y="2210"/>
                  </a:lnTo>
                  <a:lnTo>
                    <a:pt x="3515" y="2227"/>
                  </a:lnTo>
                  <a:lnTo>
                    <a:pt x="3499" y="2241"/>
                  </a:lnTo>
                  <a:lnTo>
                    <a:pt x="3481" y="2252"/>
                  </a:lnTo>
                  <a:lnTo>
                    <a:pt x="3461" y="2260"/>
                  </a:lnTo>
                  <a:lnTo>
                    <a:pt x="3440" y="2264"/>
                  </a:lnTo>
                  <a:lnTo>
                    <a:pt x="3415" y="2265"/>
                  </a:lnTo>
                  <a:lnTo>
                    <a:pt x="3392" y="2262"/>
                  </a:lnTo>
                  <a:lnTo>
                    <a:pt x="3369" y="2255"/>
                  </a:lnTo>
                  <a:lnTo>
                    <a:pt x="3349" y="2243"/>
                  </a:lnTo>
                  <a:lnTo>
                    <a:pt x="3349" y="2792"/>
                  </a:lnTo>
                  <a:lnTo>
                    <a:pt x="3345" y="2814"/>
                  </a:lnTo>
                  <a:lnTo>
                    <a:pt x="3337" y="2833"/>
                  </a:lnTo>
                  <a:lnTo>
                    <a:pt x="3323" y="2850"/>
                  </a:lnTo>
                  <a:lnTo>
                    <a:pt x="3305" y="2862"/>
                  </a:lnTo>
                  <a:lnTo>
                    <a:pt x="3284" y="2871"/>
                  </a:lnTo>
                  <a:lnTo>
                    <a:pt x="3261" y="2874"/>
                  </a:lnTo>
                  <a:lnTo>
                    <a:pt x="2952" y="2874"/>
                  </a:lnTo>
                  <a:lnTo>
                    <a:pt x="2973" y="2874"/>
                  </a:lnTo>
                  <a:lnTo>
                    <a:pt x="2992" y="2874"/>
                  </a:lnTo>
                  <a:lnTo>
                    <a:pt x="3008" y="2874"/>
                  </a:lnTo>
                  <a:lnTo>
                    <a:pt x="3024" y="2874"/>
                  </a:lnTo>
                  <a:lnTo>
                    <a:pt x="3038" y="2874"/>
                  </a:lnTo>
                  <a:lnTo>
                    <a:pt x="3049" y="2874"/>
                  </a:lnTo>
                  <a:lnTo>
                    <a:pt x="3059" y="2874"/>
                  </a:lnTo>
                  <a:lnTo>
                    <a:pt x="3067" y="2874"/>
                  </a:lnTo>
                  <a:lnTo>
                    <a:pt x="3075" y="2874"/>
                  </a:lnTo>
                  <a:lnTo>
                    <a:pt x="3080" y="2874"/>
                  </a:lnTo>
                  <a:lnTo>
                    <a:pt x="3083" y="2874"/>
                  </a:lnTo>
                  <a:lnTo>
                    <a:pt x="3086" y="2874"/>
                  </a:lnTo>
                  <a:lnTo>
                    <a:pt x="3089" y="2874"/>
                  </a:lnTo>
                  <a:lnTo>
                    <a:pt x="3089" y="2874"/>
                  </a:lnTo>
                  <a:lnTo>
                    <a:pt x="3088" y="2874"/>
                  </a:lnTo>
                  <a:lnTo>
                    <a:pt x="3086" y="2874"/>
                  </a:lnTo>
                  <a:lnTo>
                    <a:pt x="3084" y="2874"/>
                  </a:lnTo>
                  <a:lnTo>
                    <a:pt x="3081" y="2874"/>
                  </a:lnTo>
                  <a:lnTo>
                    <a:pt x="3077" y="2874"/>
                  </a:lnTo>
                  <a:lnTo>
                    <a:pt x="3072" y="2874"/>
                  </a:lnTo>
                  <a:lnTo>
                    <a:pt x="3067" y="2874"/>
                  </a:lnTo>
                  <a:lnTo>
                    <a:pt x="3060" y="2874"/>
                  </a:lnTo>
                  <a:lnTo>
                    <a:pt x="3055" y="2874"/>
                  </a:lnTo>
                  <a:lnTo>
                    <a:pt x="3047" y="2874"/>
                  </a:lnTo>
                  <a:lnTo>
                    <a:pt x="3041" y="2874"/>
                  </a:lnTo>
                  <a:lnTo>
                    <a:pt x="3033" y="2874"/>
                  </a:lnTo>
                  <a:lnTo>
                    <a:pt x="3026" y="2874"/>
                  </a:lnTo>
                  <a:lnTo>
                    <a:pt x="3019" y="2874"/>
                  </a:lnTo>
                  <a:lnTo>
                    <a:pt x="3012" y="2874"/>
                  </a:lnTo>
                  <a:lnTo>
                    <a:pt x="3004" y="2874"/>
                  </a:lnTo>
                  <a:lnTo>
                    <a:pt x="2997" y="2874"/>
                  </a:lnTo>
                  <a:lnTo>
                    <a:pt x="2990" y="2874"/>
                  </a:lnTo>
                  <a:lnTo>
                    <a:pt x="2984" y="2874"/>
                  </a:lnTo>
                  <a:lnTo>
                    <a:pt x="2977" y="2874"/>
                  </a:lnTo>
                  <a:lnTo>
                    <a:pt x="2972" y="2874"/>
                  </a:lnTo>
                  <a:lnTo>
                    <a:pt x="2966" y="2874"/>
                  </a:lnTo>
                  <a:lnTo>
                    <a:pt x="2961" y="2874"/>
                  </a:lnTo>
                  <a:lnTo>
                    <a:pt x="2958" y="2874"/>
                  </a:lnTo>
                  <a:lnTo>
                    <a:pt x="2954" y="2874"/>
                  </a:lnTo>
                  <a:lnTo>
                    <a:pt x="2951" y="2874"/>
                  </a:lnTo>
                  <a:lnTo>
                    <a:pt x="2950" y="2874"/>
                  </a:lnTo>
                  <a:lnTo>
                    <a:pt x="2949" y="2874"/>
                  </a:lnTo>
                  <a:lnTo>
                    <a:pt x="2245" y="2874"/>
                  </a:lnTo>
                  <a:lnTo>
                    <a:pt x="2227" y="2872"/>
                  </a:lnTo>
                  <a:lnTo>
                    <a:pt x="2211" y="2868"/>
                  </a:lnTo>
                  <a:lnTo>
                    <a:pt x="2196" y="2860"/>
                  </a:lnTo>
                  <a:lnTo>
                    <a:pt x="2183" y="2850"/>
                  </a:lnTo>
                  <a:lnTo>
                    <a:pt x="2172" y="2838"/>
                  </a:lnTo>
                  <a:lnTo>
                    <a:pt x="2163" y="2824"/>
                  </a:lnTo>
                  <a:lnTo>
                    <a:pt x="2158" y="2808"/>
                  </a:lnTo>
                  <a:lnTo>
                    <a:pt x="2157" y="2792"/>
                  </a:lnTo>
                  <a:lnTo>
                    <a:pt x="2157" y="2244"/>
                  </a:lnTo>
                  <a:lnTo>
                    <a:pt x="2136" y="2255"/>
                  </a:lnTo>
                  <a:lnTo>
                    <a:pt x="2114" y="2262"/>
                  </a:lnTo>
                  <a:lnTo>
                    <a:pt x="2090" y="2266"/>
                  </a:lnTo>
                  <a:lnTo>
                    <a:pt x="2066" y="2265"/>
                  </a:lnTo>
                  <a:lnTo>
                    <a:pt x="2044" y="2260"/>
                  </a:lnTo>
                  <a:lnTo>
                    <a:pt x="2024" y="2252"/>
                  </a:lnTo>
                  <a:lnTo>
                    <a:pt x="2005" y="2241"/>
                  </a:lnTo>
                  <a:lnTo>
                    <a:pt x="1990" y="2227"/>
                  </a:lnTo>
                  <a:lnTo>
                    <a:pt x="1977" y="2210"/>
                  </a:lnTo>
                  <a:lnTo>
                    <a:pt x="1951" y="2172"/>
                  </a:lnTo>
                  <a:lnTo>
                    <a:pt x="1940" y="2151"/>
                  </a:lnTo>
                  <a:lnTo>
                    <a:pt x="1935" y="2130"/>
                  </a:lnTo>
                  <a:lnTo>
                    <a:pt x="1934" y="2108"/>
                  </a:lnTo>
                  <a:lnTo>
                    <a:pt x="1937" y="2086"/>
                  </a:lnTo>
                  <a:lnTo>
                    <a:pt x="1945" y="2065"/>
                  </a:lnTo>
                  <a:lnTo>
                    <a:pt x="1957" y="2046"/>
                  </a:lnTo>
                  <a:lnTo>
                    <a:pt x="1973" y="2029"/>
                  </a:lnTo>
                  <a:lnTo>
                    <a:pt x="2157" y="1869"/>
                  </a:lnTo>
                  <a:lnTo>
                    <a:pt x="2156" y="1614"/>
                  </a:lnTo>
                  <a:lnTo>
                    <a:pt x="2158" y="1593"/>
                  </a:lnTo>
                  <a:lnTo>
                    <a:pt x="2165" y="1573"/>
                  </a:lnTo>
                  <a:lnTo>
                    <a:pt x="2175" y="1555"/>
                  </a:lnTo>
                  <a:lnTo>
                    <a:pt x="2189" y="1539"/>
                  </a:lnTo>
                  <a:lnTo>
                    <a:pt x="2207" y="1526"/>
                  </a:lnTo>
                  <a:lnTo>
                    <a:pt x="2226" y="1516"/>
                  </a:lnTo>
                  <a:lnTo>
                    <a:pt x="2248" y="1511"/>
                  </a:lnTo>
                  <a:lnTo>
                    <a:pt x="2271" y="1508"/>
                  </a:lnTo>
                  <a:lnTo>
                    <a:pt x="2292" y="1508"/>
                  </a:lnTo>
                  <a:lnTo>
                    <a:pt x="2265" y="1463"/>
                  </a:lnTo>
                  <a:lnTo>
                    <a:pt x="2209" y="1480"/>
                  </a:lnTo>
                  <a:lnTo>
                    <a:pt x="2152" y="1494"/>
                  </a:lnTo>
                  <a:lnTo>
                    <a:pt x="2092" y="1504"/>
                  </a:lnTo>
                  <a:lnTo>
                    <a:pt x="2032" y="1510"/>
                  </a:lnTo>
                  <a:lnTo>
                    <a:pt x="1972" y="1512"/>
                  </a:lnTo>
                  <a:lnTo>
                    <a:pt x="1899" y="1510"/>
                  </a:lnTo>
                  <a:lnTo>
                    <a:pt x="1829" y="1501"/>
                  </a:lnTo>
                  <a:lnTo>
                    <a:pt x="1759" y="1487"/>
                  </a:lnTo>
                  <a:lnTo>
                    <a:pt x="1692" y="1467"/>
                  </a:lnTo>
                  <a:lnTo>
                    <a:pt x="1626" y="1442"/>
                  </a:lnTo>
                  <a:lnTo>
                    <a:pt x="1040" y="1984"/>
                  </a:lnTo>
                  <a:lnTo>
                    <a:pt x="1025" y="1995"/>
                  </a:lnTo>
                  <a:lnTo>
                    <a:pt x="1008" y="2003"/>
                  </a:lnTo>
                  <a:lnTo>
                    <a:pt x="989" y="2008"/>
                  </a:lnTo>
                  <a:lnTo>
                    <a:pt x="807" y="2037"/>
                  </a:lnTo>
                  <a:lnTo>
                    <a:pt x="779" y="2189"/>
                  </a:lnTo>
                  <a:lnTo>
                    <a:pt x="771" y="2210"/>
                  </a:lnTo>
                  <a:lnTo>
                    <a:pt x="759" y="2228"/>
                  </a:lnTo>
                  <a:lnTo>
                    <a:pt x="743" y="2243"/>
                  </a:lnTo>
                  <a:lnTo>
                    <a:pt x="724" y="2255"/>
                  </a:lnTo>
                  <a:lnTo>
                    <a:pt x="701" y="2261"/>
                  </a:lnTo>
                  <a:lnTo>
                    <a:pt x="536" y="2287"/>
                  </a:lnTo>
                  <a:lnTo>
                    <a:pt x="505" y="2456"/>
                  </a:lnTo>
                  <a:lnTo>
                    <a:pt x="499" y="2473"/>
                  </a:lnTo>
                  <a:lnTo>
                    <a:pt x="491" y="2489"/>
                  </a:lnTo>
                  <a:lnTo>
                    <a:pt x="479" y="2503"/>
                  </a:lnTo>
                  <a:lnTo>
                    <a:pt x="430" y="2548"/>
                  </a:lnTo>
                  <a:lnTo>
                    <a:pt x="416" y="2559"/>
                  </a:lnTo>
                  <a:lnTo>
                    <a:pt x="400" y="2567"/>
                  </a:lnTo>
                  <a:lnTo>
                    <a:pt x="382" y="2572"/>
                  </a:lnTo>
                  <a:lnTo>
                    <a:pt x="365" y="2574"/>
                  </a:lnTo>
                  <a:lnTo>
                    <a:pt x="96" y="2578"/>
                  </a:lnTo>
                  <a:lnTo>
                    <a:pt x="95" y="2578"/>
                  </a:lnTo>
                  <a:lnTo>
                    <a:pt x="77" y="2577"/>
                  </a:lnTo>
                  <a:lnTo>
                    <a:pt x="59" y="2572"/>
                  </a:lnTo>
                  <a:lnTo>
                    <a:pt x="42" y="2564"/>
                  </a:lnTo>
                  <a:lnTo>
                    <a:pt x="28" y="2553"/>
                  </a:lnTo>
                  <a:lnTo>
                    <a:pt x="16" y="2539"/>
                  </a:lnTo>
                  <a:lnTo>
                    <a:pt x="7" y="2523"/>
                  </a:lnTo>
                  <a:lnTo>
                    <a:pt x="1" y="2507"/>
                  </a:lnTo>
                  <a:lnTo>
                    <a:pt x="0" y="2489"/>
                  </a:lnTo>
                  <a:lnTo>
                    <a:pt x="5" y="2241"/>
                  </a:lnTo>
                  <a:lnTo>
                    <a:pt x="8" y="2224"/>
                  </a:lnTo>
                  <a:lnTo>
                    <a:pt x="13" y="2208"/>
                  </a:lnTo>
                  <a:lnTo>
                    <a:pt x="22" y="2194"/>
                  </a:lnTo>
                  <a:lnTo>
                    <a:pt x="34" y="2181"/>
                  </a:lnTo>
                  <a:lnTo>
                    <a:pt x="349" y="1889"/>
                  </a:lnTo>
                  <a:lnTo>
                    <a:pt x="363" y="1880"/>
                  </a:lnTo>
                  <a:lnTo>
                    <a:pt x="378" y="1876"/>
                  </a:lnTo>
                  <a:lnTo>
                    <a:pt x="393" y="1876"/>
                  </a:lnTo>
                  <a:lnTo>
                    <a:pt x="408" y="1880"/>
                  </a:lnTo>
                  <a:lnTo>
                    <a:pt x="421" y="1889"/>
                  </a:lnTo>
                  <a:lnTo>
                    <a:pt x="431" y="1901"/>
                  </a:lnTo>
                  <a:lnTo>
                    <a:pt x="436" y="1915"/>
                  </a:lnTo>
                  <a:lnTo>
                    <a:pt x="436" y="1929"/>
                  </a:lnTo>
                  <a:lnTo>
                    <a:pt x="431" y="1943"/>
                  </a:lnTo>
                  <a:lnTo>
                    <a:pt x="421" y="1956"/>
                  </a:lnTo>
                  <a:lnTo>
                    <a:pt x="107" y="2245"/>
                  </a:lnTo>
                  <a:lnTo>
                    <a:pt x="103" y="2484"/>
                  </a:lnTo>
                  <a:lnTo>
                    <a:pt x="360" y="2479"/>
                  </a:lnTo>
                  <a:lnTo>
                    <a:pt x="404" y="2438"/>
                  </a:lnTo>
                  <a:lnTo>
                    <a:pt x="437" y="2266"/>
                  </a:lnTo>
                  <a:lnTo>
                    <a:pt x="443" y="2245"/>
                  </a:lnTo>
                  <a:lnTo>
                    <a:pt x="455" y="2227"/>
                  </a:lnTo>
                  <a:lnTo>
                    <a:pt x="471" y="2212"/>
                  </a:lnTo>
                  <a:lnTo>
                    <a:pt x="491" y="2201"/>
                  </a:lnTo>
                  <a:lnTo>
                    <a:pt x="514" y="2195"/>
                  </a:lnTo>
                  <a:lnTo>
                    <a:pt x="679" y="2169"/>
                  </a:lnTo>
                  <a:lnTo>
                    <a:pt x="707" y="2016"/>
                  </a:lnTo>
                  <a:lnTo>
                    <a:pt x="714" y="1995"/>
                  </a:lnTo>
                  <a:lnTo>
                    <a:pt x="726" y="1977"/>
                  </a:lnTo>
                  <a:lnTo>
                    <a:pt x="742" y="1962"/>
                  </a:lnTo>
                  <a:lnTo>
                    <a:pt x="762" y="1951"/>
                  </a:lnTo>
                  <a:lnTo>
                    <a:pt x="784" y="1945"/>
                  </a:lnTo>
                  <a:lnTo>
                    <a:pt x="970" y="1915"/>
                  </a:lnTo>
                  <a:lnTo>
                    <a:pt x="1533" y="1394"/>
                  </a:lnTo>
                  <a:lnTo>
                    <a:pt x="1496" y="1371"/>
                  </a:lnTo>
                  <a:lnTo>
                    <a:pt x="1461" y="1347"/>
                  </a:lnTo>
                  <a:lnTo>
                    <a:pt x="1459" y="1345"/>
                  </a:lnTo>
                  <a:lnTo>
                    <a:pt x="1445" y="1334"/>
                  </a:lnTo>
                  <a:lnTo>
                    <a:pt x="1442" y="1332"/>
                  </a:lnTo>
                  <a:lnTo>
                    <a:pt x="1429" y="1321"/>
                  </a:lnTo>
                  <a:lnTo>
                    <a:pt x="1425" y="1318"/>
                  </a:lnTo>
                  <a:lnTo>
                    <a:pt x="1413" y="1308"/>
                  </a:lnTo>
                  <a:lnTo>
                    <a:pt x="1408" y="1304"/>
                  </a:lnTo>
                  <a:lnTo>
                    <a:pt x="1393" y="1290"/>
                  </a:lnTo>
                  <a:lnTo>
                    <a:pt x="1378" y="1276"/>
                  </a:lnTo>
                  <a:lnTo>
                    <a:pt x="1375" y="1272"/>
                  </a:lnTo>
                  <a:lnTo>
                    <a:pt x="1363" y="1261"/>
                  </a:lnTo>
                  <a:lnTo>
                    <a:pt x="1360" y="1257"/>
                  </a:lnTo>
                  <a:lnTo>
                    <a:pt x="1349" y="1246"/>
                  </a:lnTo>
                  <a:lnTo>
                    <a:pt x="1346" y="1243"/>
                  </a:lnTo>
                  <a:lnTo>
                    <a:pt x="1334" y="1229"/>
                  </a:lnTo>
                  <a:lnTo>
                    <a:pt x="1333" y="1228"/>
                  </a:lnTo>
                  <a:lnTo>
                    <a:pt x="1305" y="1195"/>
                  </a:lnTo>
                  <a:lnTo>
                    <a:pt x="1281" y="1161"/>
                  </a:lnTo>
                  <a:lnTo>
                    <a:pt x="648" y="1746"/>
                  </a:lnTo>
                  <a:lnTo>
                    <a:pt x="635" y="1755"/>
                  </a:lnTo>
                  <a:lnTo>
                    <a:pt x="620" y="1760"/>
                  </a:lnTo>
                  <a:lnTo>
                    <a:pt x="605" y="1760"/>
                  </a:lnTo>
                  <a:lnTo>
                    <a:pt x="589" y="1755"/>
                  </a:lnTo>
                  <a:lnTo>
                    <a:pt x="576" y="1746"/>
                  </a:lnTo>
                  <a:lnTo>
                    <a:pt x="567" y="1734"/>
                  </a:lnTo>
                  <a:lnTo>
                    <a:pt x="561" y="1720"/>
                  </a:lnTo>
                  <a:lnTo>
                    <a:pt x="561" y="1706"/>
                  </a:lnTo>
                  <a:lnTo>
                    <a:pt x="567" y="1692"/>
                  </a:lnTo>
                  <a:lnTo>
                    <a:pt x="576" y="1680"/>
                  </a:lnTo>
                  <a:lnTo>
                    <a:pt x="1230" y="1075"/>
                  </a:lnTo>
                  <a:lnTo>
                    <a:pt x="1203" y="1015"/>
                  </a:lnTo>
                  <a:lnTo>
                    <a:pt x="1182" y="953"/>
                  </a:lnTo>
                  <a:lnTo>
                    <a:pt x="1166" y="889"/>
                  </a:lnTo>
                  <a:lnTo>
                    <a:pt x="1157" y="823"/>
                  </a:lnTo>
                  <a:lnTo>
                    <a:pt x="1154" y="756"/>
                  </a:lnTo>
                  <a:lnTo>
                    <a:pt x="1156" y="696"/>
                  </a:lnTo>
                  <a:lnTo>
                    <a:pt x="1164" y="637"/>
                  </a:lnTo>
                  <a:lnTo>
                    <a:pt x="1177" y="579"/>
                  </a:lnTo>
                  <a:lnTo>
                    <a:pt x="1194" y="522"/>
                  </a:lnTo>
                  <a:lnTo>
                    <a:pt x="1216" y="466"/>
                  </a:lnTo>
                  <a:lnTo>
                    <a:pt x="1243" y="413"/>
                  </a:lnTo>
                  <a:lnTo>
                    <a:pt x="1273" y="361"/>
                  </a:lnTo>
                  <a:lnTo>
                    <a:pt x="1309" y="312"/>
                  </a:lnTo>
                  <a:lnTo>
                    <a:pt x="1349" y="266"/>
                  </a:lnTo>
                  <a:lnTo>
                    <a:pt x="1393" y="221"/>
                  </a:lnTo>
                  <a:lnTo>
                    <a:pt x="1441" y="181"/>
                  </a:lnTo>
                  <a:lnTo>
                    <a:pt x="1492" y="144"/>
                  </a:lnTo>
                  <a:lnTo>
                    <a:pt x="1545" y="111"/>
                  </a:lnTo>
                  <a:lnTo>
                    <a:pt x="1601" y="82"/>
                  </a:lnTo>
                  <a:lnTo>
                    <a:pt x="1659" y="57"/>
                  </a:lnTo>
                  <a:lnTo>
                    <a:pt x="1718" y="37"/>
                  </a:lnTo>
                  <a:lnTo>
                    <a:pt x="1780" y="21"/>
                  </a:lnTo>
                  <a:lnTo>
                    <a:pt x="1843" y="10"/>
                  </a:lnTo>
                  <a:lnTo>
                    <a:pt x="1907" y="3"/>
                  </a:lnTo>
                  <a:lnTo>
                    <a:pt x="1972" y="0"/>
                  </a:lnTo>
                  <a:close/>
                </a:path>
              </a:pathLst>
            </a:custGeom>
            <a:solidFill>
              <a:schemeClr val="bg1"/>
            </a:solid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nvGrpSpPr>
          <p:cNvPr id="4" name="Group 3"/>
          <p:cNvGrpSpPr/>
          <p:nvPr/>
        </p:nvGrpSpPr>
        <p:grpSpPr>
          <a:xfrm>
            <a:off x="5329704" y="3274343"/>
            <a:ext cx="416879" cy="479905"/>
            <a:chOff x="7106271" y="4365790"/>
            <a:chExt cx="555839" cy="639873"/>
          </a:xfrm>
        </p:grpSpPr>
        <p:sp>
          <p:nvSpPr>
            <p:cNvPr id="68" name="Hexagon 67"/>
            <p:cNvSpPr/>
            <p:nvPr/>
          </p:nvSpPr>
          <p:spPr>
            <a:xfrm rot="5400000">
              <a:off x="7064254" y="4407807"/>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54" name="Group 53"/>
            <p:cNvGrpSpPr/>
            <p:nvPr/>
          </p:nvGrpSpPr>
          <p:grpSpPr>
            <a:xfrm>
              <a:off x="7236204" y="4513801"/>
              <a:ext cx="295972" cy="272294"/>
              <a:chOff x="9220200" y="1995488"/>
              <a:chExt cx="436563" cy="401638"/>
            </a:xfrm>
            <a:solidFill>
              <a:schemeClr val="bg1"/>
            </a:solidFill>
          </p:grpSpPr>
          <p:sp>
            <p:nvSpPr>
              <p:cNvPr id="55" name="Freeform 198"/>
              <p:cNvSpPr>
                <a:spLocks noEditPoints="1"/>
              </p:cNvSpPr>
              <p:nvPr/>
            </p:nvSpPr>
            <p:spPr bwMode="auto">
              <a:xfrm>
                <a:off x="9220200" y="1995488"/>
                <a:ext cx="436563" cy="401638"/>
              </a:xfrm>
              <a:custGeom>
                <a:avLst/>
                <a:gdLst>
                  <a:gd name="T0" fmla="*/ 189 w 3572"/>
                  <a:gd name="T1" fmla="*/ 2939 h 3289"/>
                  <a:gd name="T2" fmla="*/ 2721 w 3572"/>
                  <a:gd name="T3" fmla="*/ 1691 h 3289"/>
                  <a:gd name="T4" fmla="*/ 2272 w 3572"/>
                  <a:gd name="T5" fmla="*/ 1842 h 3289"/>
                  <a:gd name="T6" fmla="*/ 2005 w 3572"/>
                  <a:gd name="T7" fmla="*/ 2222 h 3289"/>
                  <a:gd name="T8" fmla="*/ 1974 w 3572"/>
                  <a:gd name="T9" fmla="*/ 2484 h 3289"/>
                  <a:gd name="T10" fmla="*/ 2007 w 3572"/>
                  <a:gd name="T11" fmla="*/ 2665 h 3289"/>
                  <a:gd name="T12" fmla="*/ 2184 w 3572"/>
                  <a:gd name="T13" fmla="*/ 2960 h 3289"/>
                  <a:gd name="T14" fmla="*/ 2585 w 3572"/>
                  <a:gd name="T15" fmla="*/ 3175 h 3289"/>
                  <a:gd name="T16" fmla="*/ 3059 w 3572"/>
                  <a:gd name="T17" fmla="*/ 3107 h 3289"/>
                  <a:gd name="T18" fmla="*/ 3390 w 3572"/>
                  <a:gd name="T19" fmla="*/ 2777 h 3289"/>
                  <a:gd name="T20" fmla="*/ 3457 w 3572"/>
                  <a:gd name="T21" fmla="*/ 2300 h 3289"/>
                  <a:gd name="T22" fmla="*/ 3235 w 3572"/>
                  <a:gd name="T23" fmla="*/ 1896 h 3289"/>
                  <a:gd name="T24" fmla="*/ 2928 w 3572"/>
                  <a:gd name="T25" fmla="*/ 1721 h 3289"/>
                  <a:gd name="T26" fmla="*/ 2816 w 3572"/>
                  <a:gd name="T27" fmla="*/ 1698 h 3289"/>
                  <a:gd name="T28" fmla="*/ 2721 w 3572"/>
                  <a:gd name="T29" fmla="*/ 1691 h 3289"/>
                  <a:gd name="T30" fmla="*/ 1587 w 3572"/>
                  <a:gd name="T31" fmla="*/ 1589 h 3289"/>
                  <a:gd name="T32" fmla="*/ 1100 w 3572"/>
                  <a:gd name="T33" fmla="*/ 436 h 3289"/>
                  <a:gd name="T34" fmla="*/ 715 w 3572"/>
                  <a:gd name="T35" fmla="*/ 101 h 3289"/>
                  <a:gd name="T36" fmla="*/ 1278 w 3572"/>
                  <a:gd name="T37" fmla="*/ 48 h 3289"/>
                  <a:gd name="T38" fmla="*/ 1233 w 3572"/>
                  <a:gd name="T39" fmla="*/ 283 h 3289"/>
                  <a:gd name="T40" fmla="*/ 1739 w 3572"/>
                  <a:gd name="T41" fmla="*/ 35 h 3289"/>
                  <a:gd name="T42" fmla="*/ 2735 w 3572"/>
                  <a:gd name="T43" fmla="*/ 728 h 3289"/>
                  <a:gd name="T44" fmla="*/ 1729 w 3572"/>
                  <a:gd name="T45" fmla="*/ 139 h 3289"/>
                  <a:gd name="T46" fmla="*/ 111 w 3572"/>
                  <a:gd name="T47" fmla="*/ 1293 h 3289"/>
                  <a:gd name="T48" fmla="*/ 213 w 3572"/>
                  <a:gd name="T49" fmla="*/ 1319 h 3289"/>
                  <a:gd name="T50" fmla="*/ 1760 w 3572"/>
                  <a:gd name="T51" fmla="*/ 336 h 3289"/>
                  <a:gd name="T52" fmla="*/ 3259 w 3572"/>
                  <a:gd name="T53" fmla="*/ 1327 h 3289"/>
                  <a:gd name="T54" fmla="*/ 3354 w 3572"/>
                  <a:gd name="T55" fmla="*/ 1277 h 3289"/>
                  <a:gd name="T56" fmla="*/ 2910 w 3572"/>
                  <a:gd name="T57" fmla="*/ 921 h 3289"/>
                  <a:gd name="T58" fmla="*/ 2948 w 3572"/>
                  <a:gd name="T59" fmla="*/ 839 h 3289"/>
                  <a:gd name="T60" fmla="*/ 3448 w 3572"/>
                  <a:gd name="T61" fmla="*/ 1203 h 3289"/>
                  <a:gd name="T62" fmla="*/ 3403 w 3572"/>
                  <a:gd name="T63" fmla="*/ 1386 h 3289"/>
                  <a:gd name="T64" fmla="*/ 3213 w 3572"/>
                  <a:gd name="T65" fmla="*/ 1417 h 3289"/>
                  <a:gd name="T66" fmla="*/ 3277 w 3572"/>
                  <a:gd name="T67" fmla="*/ 1797 h 3289"/>
                  <a:gd name="T68" fmla="*/ 3543 w 3572"/>
                  <a:gd name="T69" fmla="*/ 2218 h 3289"/>
                  <a:gd name="T70" fmla="*/ 3524 w 3572"/>
                  <a:gd name="T71" fmla="*/ 2721 h 3289"/>
                  <a:gd name="T72" fmla="*/ 3245 w 3572"/>
                  <a:gd name="T73" fmla="*/ 3109 h 3289"/>
                  <a:gd name="T74" fmla="*/ 2795 w 3572"/>
                  <a:gd name="T75" fmla="*/ 3286 h 3289"/>
                  <a:gd name="T76" fmla="*/ 2303 w 3572"/>
                  <a:gd name="T77" fmla="*/ 3179 h 3289"/>
                  <a:gd name="T78" fmla="*/ 138 w 3572"/>
                  <a:gd name="T79" fmla="*/ 3027 h 3289"/>
                  <a:gd name="T80" fmla="*/ 87 w 3572"/>
                  <a:gd name="T81" fmla="*/ 2856 h 3289"/>
                  <a:gd name="T82" fmla="*/ 426 w 3572"/>
                  <a:gd name="T83" fmla="*/ 2771 h 3289"/>
                  <a:gd name="T84" fmla="*/ 492 w 3572"/>
                  <a:gd name="T85" fmla="*/ 2467 h 3289"/>
                  <a:gd name="T86" fmla="*/ 730 w 3572"/>
                  <a:gd name="T87" fmla="*/ 1589 h 3289"/>
                  <a:gd name="T88" fmla="*/ 836 w 3572"/>
                  <a:gd name="T89" fmla="*/ 1482 h 3289"/>
                  <a:gd name="T90" fmla="*/ 1686 w 3572"/>
                  <a:gd name="T91" fmla="*/ 1565 h 3289"/>
                  <a:gd name="T92" fmla="*/ 1909 w 3572"/>
                  <a:gd name="T93" fmla="*/ 2691 h 3289"/>
                  <a:gd name="T94" fmla="*/ 1880 w 3572"/>
                  <a:gd name="T95" fmla="*/ 2325 h 3289"/>
                  <a:gd name="T96" fmla="*/ 2079 w 3572"/>
                  <a:gd name="T97" fmla="*/ 1884 h 3289"/>
                  <a:gd name="T98" fmla="*/ 2499 w 3572"/>
                  <a:gd name="T99" fmla="*/ 1620 h 3289"/>
                  <a:gd name="T100" fmla="*/ 2770 w 3572"/>
                  <a:gd name="T101" fmla="*/ 1592 h 3289"/>
                  <a:gd name="T102" fmla="*/ 2863 w 3572"/>
                  <a:gd name="T103" fmla="*/ 1602 h 3289"/>
                  <a:gd name="T104" fmla="*/ 2930 w 3572"/>
                  <a:gd name="T105" fmla="*/ 1232 h 3289"/>
                  <a:gd name="T106" fmla="*/ 492 w 3572"/>
                  <a:gd name="T107" fmla="*/ 2247 h 3289"/>
                  <a:gd name="T108" fmla="*/ 426 w 3572"/>
                  <a:gd name="T109" fmla="*/ 1301 h 3289"/>
                  <a:gd name="T110" fmla="*/ 125 w 3572"/>
                  <a:gd name="T111" fmla="*/ 1425 h 3289"/>
                  <a:gd name="T112" fmla="*/ 2 w 3572"/>
                  <a:gd name="T113" fmla="*/ 1288 h 3289"/>
                  <a:gd name="T114" fmla="*/ 78 w 3572"/>
                  <a:gd name="T115" fmla="*/ 1114 h 3289"/>
                  <a:gd name="T116" fmla="*/ 622 w 3572"/>
                  <a:gd name="T117" fmla="*/ 253 h 3289"/>
                  <a:gd name="T118" fmla="*/ 646 w 3572"/>
                  <a:gd name="T119" fmla="*/ 9 h 3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2" h="3289">
                    <a:moveTo>
                      <a:pt x="217" y="2871"/>
                    </a:moveTo>
                    <a:lnTo>
                      <a:pt x="202" y="2875"/>
                    </a:lnTo>
                    <a:lnTo>
                      <a:pt x="189" y="2883"/>
                    </a:lnTo>
                    <a:lnTo>
                      <a:pt x="180" y="2896"/>
                    </a:lnTo>
                    <a:lnTo>
                      <a:pt x="177" y="2912"/>
                    </a:lnTo>
                    <a:lnTo>
                      <a:pt x="180" y="2927"/>
                    </a:lnTo>
                    <a:lnTo>
                      <a:pt x="189" y="2939"/>
                    </a:lnTo>
                    <a:lnTo>
                      <a:pt x="202" y="2947"/>
                    </a:lnTo>
                    <a:lnTo>
                      <a:pt x="217" y="2950"/>
                    </a:lnTo>
                    <a:lnTo>
                      <a:pt x="2042" y="2950"/>
                    </a:lnTo>
                    <a:lnTo>
                      <a:pt x="2015" y="2912"/>
                    </a:lnTo>
                    <a:lnTo>
                      <a:pt x="1990" y="2871"/>
                    </a:lnTo>
                    <a:lnTo>
                      <a:pt x="217" y="2871"/>
                    </a:lnTo>
                    <a:close/>
                    <a:moveTo>
                      <a:pt x="2721" y="1691"/>
                    </a:moveTo>
                    <a:lnTo>
                      <a:pt x="2650" y="1695"/>
                    </a:lnTo>
                    <a:lnTo>
                      <a:pt x="2581" y="1704"/>
                    </a:lnTo>
                    <a:lnTo>
                      <a:pt x="2513" y="1721"/>
                    </a:lnTo>
                    <a:lnTo>
                      <a:pt x="2448" y="1743"/>
                    </a:lnTo>
                    <a:lnTo>
                      <a:pt x="2387" y="1770"/>
                    </a:lnTo>
                    <a:lnTo>
                      <a:pt x="2327" y="1804"/>
                    </a:lnTo>
                    <a:lnTo>
                      <a:pt x="2272" y="1842"/>
                    </a:lnTo>
                    <a:lnTo>
                      <a:pt x="2220" y="1884"/>
                    </a:lnTo>
                    <a:lnTo>
                      <a:pt x="2172" y="1932"/>
                    </a:lnTo>
                    <a:lnTo>
                      <a:pt x="2129" y="1983"/>
                    </a:lnTo>
                    <a:lnTo>
                      <a:pt x="2091" y="2038"/>
                    </a:lnTo>
                    <a:lnTo>
                      <a:pt x="2056" y="2096"/>
                    </a:lnTo>
                    <a:lnTo>
                      <a:pt x="2028" y="2158"/>
                    </a:lnTo>
                    <a:lnTo>
                      <a:pt x="2005" y="2222"/>
                    </a:lnTo>
                    <a:lnTo>
                      <a:pt x="1988" y="2289"/>
                    </a:lnTo>
                    <a:lnTo>
                      <a:pt x="1979" y="2338"/>
                    </a:lnTo>
                    <a:lnTo>
                      <a:pt x="1975" y="2389"/>
                    </a:lnTo>
                    <a:lnTo>
                      <a:pt x="1973" y="2439"/>
                    </a:lnTo>
                    <a:lnTo>
                      <a:pt x="1973" y="2461"/>
                    </a:lnTo>
                    <a:lnTo>
                      <a:pt x="1974" y="2467"/>
                    </a:lnTo>
                    <a:lnTo>
                      <a:pt x="1974" y="2484"/>
                    </a:lnTo>
                    <a:lnTo>
                      <a:pt x="1975" y="2489"/>
                    </a:lnTo>
                    <a:lnTo>
                      <a:pt x="1976" y="2508"/>
                    </a:lnTo>
                    <a:lnTo>
                      <a:pt x="1976" y="2510"/>
                    </a:lnTo>
                    <a:lnTo>
                      <a:pt x="1986" y="2579"/>
                    </a:lnTo>
                    <a:lnTo>
                      <a:pt x="2002" y="2646"/>
                    </a:lnTo>
                    <a:lnTo>
                      <a:pt x="2003" y="2650"/>
                    </a:lnTo>
                    <a:lnTo>
                      <a:pt x="2007" y="2665"/>
                    </a:lnTo>
                    <a:lnTo>
                      <a:pt x="2011" y="2675"/>
                    </a:lnTo>
                    <a:lnTo>
                      <a:pt x="2014" y="2683"/>
                    </a:lnTo>
                    <a:lnTo>
                      <a:pt x="2038" y="2745"/>
                    </a:lnTo>
                    <a:lnTo>
                      <a:pt x="2067" y="2803"/>
                    </a:lnTo>
                    <a:lnTo>
                      <a:pt x="2102" y="2858"/>
                    </a:lnTo>
                    <a:lnTo>
                      <a:pt x="2141" y="2912"/>
                    </a:lnTo>
                    <a:lnTo>
                      <a:pt x="2184" y="2960"/>
                    </a:lnTo>
                    <a:lnTo>
                      <a:pt x="2232" y="3005"/>
                    </a:lnTo>
                    <a:lnTo>
                      <a:pt x="2283" y="3045"/>
                    </a:lnTo>
                    <a:lnTo>
                      <a:pt x="2337" y="3081"/>
                    </a:lnTo>
                    <a:lnTo>
                      <a:pt x="2395" y="3113"/>
                    </a:lnTo>
                    <a:lnTo>
                      <a:pt x="2456" y="3139"/>
                    </a:lnTo>
                    <a:lnTo>
                      <a:pt x="2519" y="3159"/>
                    </a:lnTo>
                    <a:lnTo>
                      <a:pt x="2585" y="3175"/>
                    </a:lnTo>
                    <a:lnTo>
                      <a:pt x="2652" y="3184"/>
                    </a:lnTo>
                    <a:lnTo>
                      <a:pt x="2721" y="3188"/>
                    </a:lnTo>
                    <a:lnTo>
                      <a:pt x="2794" y="3184"/>
                    </a:lnTo>
                    <a:lnTo>
                      <a:pt x="2863" y="3173"/>
                    </a:lnTo>
                    <a:lnTo>
                      <a:pt x="2932" y="3157"/>
                    </a:lnTo>
                    <a:lnTo>
                      <a:pt x="2997" y="3136"/>
                    </a:lnTo>
                    <a:lnTo>
                      <a:pt x="3059" y="3107"/>
                    </a:lnTo>
                    <a:lnTo>
                      <a:pt x="3118" y="3074"/>
                    </a:lnTo>
                    <a:lnTo>
                      <a:pt x="3174" y="3035"/>
                    </a:lnTo>
                    <a:lnTo>
                      <a:pt x="3226" y="2992"/>
                    </a:lnTo>
                    <a:lnTo>
                      <a:pt x="3274" y="2944"/>
                    </a:lnTo>
                    <a:lnTo>
                      <a:pt x="3317" y="2892"/>
                    </a:lnTo>
                    <a:lnTo>
                      <a:pt x="3356" y="2836"/>
                    </a:lnTo>
                    <a:lnTo>
                      <a:pt x="3390" y="2777"/>
                    </a:lnTo>
                    <a:lnTo>
                      <a:pt x="3418" y="2714"/>
                    </a:lnTo>
                    <a:lnTo>
                      <a:pt x="3440" y="2650"/>
                    </a:lnTo>
                    <a:lnTo>
                      <a:pt x="3457" y="2581"/>
                    </a:lnTo>
                    <a:lnTo>
                      <a:pt x="3467" y="2511"/>
                    </a:lnTo>
                    <a:lnTo>
                      <a:pt x="3470" y="2439"/>
                    </a:lnTo>
                    <a:lnTo>
                      <a:pt x="3467" y="2369"/>
                    </a:lnTo>
                    <a:lnTo>
                      <a:pt x="3457" y="2300"/>
                    </a:lnTo>
                    <a:lnTo>
                      <a:pt x="3441" y="2234"/>
                    </a:lnTo>
                    <a:lnTo>
                      <a:pt x="3419" y="2170"/>
                    </a:lnTo>
                    <a:lnTo>
                      <a:pt x="3392" y="2108"/>
                    </a:lnTo>
                    <a:lnTo>
                      <a:pt x="3361" y="2050"/>
                    </a:lnTo>
                    <a:lnTo>
                      <a:pt x="3323" y="1995"/>
                    </a:lnTo>
                    <a:lnTo>
                      <a:pt x="3281" y="1943"/>
                    </a:lnTo>
                    <a:lnTo>
                      <a:pt x="3235" y="1896"/>
                    </a:lnTo>
                    <a:lnTo>
                      <a:pt x="3185" y="1853"/>
                    </a:lnTo>
                    <a:lnTo>
                      <a:pt x="3131" y="1814"/>
                    </a:lnTo>
                    <a:lnTo>
                      <a:pt x="3073" y="1779"/>
                    </a:lnTo>
                    <a:lnTo>
                      <a:pt x="3013" y="1751"/>
                    </a:lnTo>
                    <a:lnTo>
                      <a:pt x="2950" y="1727"/>
                    </a:lnTo>
                    <a:lnTo>
                      <a:pt x="2942" y="1725"/>
                    </a:lnTo>
                    <a:lnTo>
                      <a:pt x="2928" y="1721"/>
                    </a:lnTo>
                    <a:lnTo>
                      <a:pt x="2914" y="1716"/>
                    </a:lnTo>
                    <a:lnTo>
                      <a:pt x="2897" y="1712"/>
                    </a:lnTo>
                    <a:lnTo>
                      <a:pt x="2883" y="1709"/>
                    </a:lnTo>
                    <a:lnTo>
                      <a:pt x="2872" y="1707"/>
                    </a:lnTo>
                    <a:lnTo>
                      <a:pt x="2850" y="1702"/>
                    </a:lnTo>
                    <a:lnTo>
                      <a:pt x="2841" y="1701"/>
                    </a:lnTo>
                    <a:lnTo>
                      <a:pt x="2816" y="1698"/>
                    </a:lnTo>
                    <a:lnTo>
                      <a:pt x="2810" y="1697"/>
                    </a:lnTo>
                    <a:lnTo>
                      <a:pt x="2787" y="1695"/>
                    </a:lnTo>
                    <a:lnTo>
                      <a:pt x="2781" y="1694"/>
                    </a:lnTo>
                    <a:lnTo>
                      <a:pt x="2755" y="1692"/>
                    </a:lnTo>
                    <a:lnTo>
                      <a:pt x="2750" y="1692"/>
                    </a:lnTo>
                    <a:lnTo>
                      <a:pt x="2721" y="1691"/>
                    </a:lnTo>
                    <a:lnTo>
                      <a:pt x="2721" y="1691"/>
                    </a:lnTo>
                    <a:close/>
                    <a:moveTo>
                      <a:pt x="836" y="1583"/>
                    </a:moveTo>
                    <a:lnTo>
                      <a:pt x="834" y="1584"/>
                    </a:lnTo>
                    <a:lnTo>
                      <a:pt x="832" y="1586"/>
                    </a:lnTo>
                    <a:lnTo>
                      <a:pt x="831" y="1589"/>
                    </a:lnTo>
                    <a:lnTo>
                      <a:pt x="831" y="2771"/>
                    </a:lnTo>
                    <a:lnTo>
                      <a:pt x="1587" y="2771"/>
                    </a:lnTo>
                    <a:lnTo>
                      <a:pt x="1587" y="1589"/>
                    </a:lnTo>
                    <a:lnTo>
                      <a:pt x="1586" y="1586"/>
                    </a:lnTo>
                    <a:lnTo>
                      <a:pt x="1584" y="1584"/>
                    </a:lnTo>
                    <a:lnTo>
                      <a:pt x="1582" y="1583"/>
                    </a:lnTo>
                    <a:lnTo>
                      <a:pt x="836" y="1583"/>
                    </a:lnTo>
                    <a:close/>
                    <a:moveTo>
                      <a:pt x="795" y="285"/>
                    </a:moveTo>
                    <a:lnTo>
                      <a:pt x="795" y="637"/>
                    </a:lnTo>
                    <a:lnTo>
                      <a:pt x="1100" y="436"/>
                    </a:lnTo>
                    <a:lnTo>
                      <a:pt x="1100" y="285"/>
                    </a:lnTo>
                    <a:lnTo>
                      <a:pt x="795" y="285"/>
                    </a:lnTo>
                    <a:close/>
                    <a:moveTo>
                      <a:pt x="715" y="101"/>
                    </a:moveTo>
                    <a:lnTo>
                      <a:pt x="715" y="183"/>
                    </a:lnTo>
                    <a:lnTo>
                      <a:pt x="1180" y="183"/>
                    </a:lnTo>
                    <a:lnTo>
                      <a:pt x="1180" y="101"/>
                    </a:lnTo>
                    <a:lnTo>
                      <a:pt x="715" y="101"/>
                    </a:lnTo>
                    <a:close/>
                    <a:moveTo>
                      <a:pt x="679" y="0"/>
                    </a:moveTo>
                    <a:lnTo>
                      <a:pt x="1216" y="0"/>
                    </a:lnTo>
                    <a:lnTo>
                      <a:pt x="1233" y="2"/>
                    </a:lnTo>
                    <a:lnTo>
                      <a:pt x="1248" y="9"/>
                    </a:lnTo>
                    <a:lnTo>
                      <a:pt x="1262" y="19"/>
                    </a:lnTo>
                    <a:lnTo>
                      <a:pt x="1272" y="33"/>
                    </a:lnTo>
                    <a:lnTo>
                      <a:pt x="1278" y="48"/>
                    </a:lnTo>
                    <a:lnTo>
                      <a:pt x="1282" y="65"/>
                    </a:lnTo>
                    <a:lnTo>
                      <a:pt x="1282" y="219"/>
                    </a:lnTo>
                    <a:lnTo>
                      <a:pt x="1278" y="236"/>
                    </a:lnTo>
                    <a:lnTo>
                      <a:pt x="1272" y="253"/>
                    </a:lnTo>
                    <a:lnTo>
                      <a:pt x="1262" y="266"/>
                    </a:lnTo>
                    <a:lnTo>
                      <a:pt x="1248" y="276"/>
                    </a:lnTo>
                    <a:lnTo>
                      <a:pt x="1233" y="283"/>
                    </a:lnTo>
                    <a:lnTo>
                      <a:pt x="1216" y="285"/>
                    </a:lnTo>
                    <a:lnTo>
                      <a:pt x="1200" y="285"/>
                    </a:lnTo>
                    <a:lnTo>
                      <a:pt x="1200" y="367"/>
                    </a:lnTo>
                    <a:lnTo>
                      <a:pt x="1679" y="49"/>
                    </a:lnTo>
                    <a:lnTo>
                      <a:pt x="1699" y="40"/>
                    </a:lnTo>
                    <a:lnTo>
                      <a:pt x="1718" y="35"/>
                    </a:lnTo>
                    <a:lnTo>
                      <a:pt x="1739" y="35"/>
                    </a:lnTo>
                    <a:lnTo>
                      <a:pt x="1759" y="40"/>
                    </a:lnTo>
                    <a:lnTo>
                      <a:pt x="1778" y="49"/>
                    </a:lnTo>
                    <a:lnTo>
                      <a:pt x="2715" y="672"/>
                    </a:lnTo>
                    <a:lnTo>
                      <a:pt x="2727" y="683"/>
                    </a:lnTo>
                    <a:lnTo>
                      <a:pt x="2734" y="696"/>
                    </a:lnTo>
                    <a:lnTo>
                      <a:pt x="2738" y="712"/>
                    </a:lnTo>
                    <a:lnTo>
                      <a:pt x="2735" y="728"/>
                    </a:lnTo>
                    <a:lnTo>
                      <a:pt x="2729" y="742"/>
                    </a:lnTo>
                    <a:lnTo>
                      <a:pt x="2718" y="754"/>
                    </a:lnTo>
                    <a:lnTo>
                      <a:pt x="2704" y="761"/>
                    </a:lnTo>
                    <a:lnTo>
                      <a:pt x="2689" y="765"/>
                    </a:lnTo>
                    <a:lnTo>
                      <a:pt x="2673" y="764"/>
                    </a:lnTo>
                    <a:lnTo>
                      <a:pt x="2659" y="756"/>
                    </a:lnTo>
                    <a:lnTo>
                      <a:pt x="1729" y="139"/>
                    </a:lnTo>
                    <a:lnTo>
                      <a:pt x="134" y="1199"/>
                    </a:lnTo>
                    <a:lnTo>
                      <a:pt x="120" y="1211"/>
                    </a:lnTo>
                    <a:lnTo>
                      <a:pt x="111" y="1225"/>
                    </a:lnTo>
                    <a:lnTo>
                      <a:pt x="104" y="1241"/>
                    </a:lnTo>
                    <a:lnTo>
                      <a:pt x="102" y="1259"/>
                    </a:lnTo>
                    <a:lnTo>
                      <a:pt x="104" y="1277"/>
                    </a:lnTo>
                    <a:lnTo>
                      <a:pt x="111" y="1293"/>
                    </a:lnTo>
                    <a:lnTo>
                      <a:pt x="120" y="1307"/>
                    </a:lnTo>
                    <a:lnTo>
                      <a:pt x="134" y="1319"/>
                    </a:lnTo>
                    <a:lnTo>
                      <a:pt x="150" y="1327"/>
                    </a:lnTo>
                    <a:lnTo>
                      <a:pt x="166" y="1331"/>
                    </a:lnTo>
                    <a:lnTo>
                      <a:pt x="182" y="1331"/>
                    </a:lnTo>
                    <a:lnTo>
                      <a:pt x="198" y="1327"/>
                    </a:lnTo>
                    <a:lnTo>
                      <a:pt x="213" y="1319"/>
                    </a:lnTo>
                    <a:lnTo>
                      <a:pt x="1679" y="345"/>
                    </a:lnTo>
                    <a:lnTo>
                      <a:pt x="1698" y="335"/>
                    </a:lnTo>
                    <a:lnTo>
                      <a:pt x="1717" y="331"/>
                    </a:lnTo>
                    <a:lnTo>
                      <a:pt x="1738" y="331"/>
                    </a:lnTo>
                    <a:lnTo>
                      <a:pt x="1757" y="335"/>
                    </a:lnTo>
                    <a:lnTo>
                      <a:pt x="1760" y="336"/>
                    </a:lnTo>
                    <a:lnTo>
                      <a:pt x="1760" y="336"/>
                    </a:lnTo>
                    <a:lnTo>
                      <a:pt x="1767" y="338"/>
                    </a:lnTo>
                    <a:lnTo>
                      <a:pt x="1767" y="338"/>
                    </a:lnTo>
                    <a:lnTo>
                      <a:pt x="1772" y="341"/>
                    </a:lnTo>
                    <a:lnTo>
                      <a:pt x="1773" y="341"/>
                    </a:lnTo>
                    <a:lnTo>
                      <a:pt x="1778" y="345"/>
                    </a:lnTo>
                    <a:lnTo>
                      <a:pt x="3244" y="1319"/>
                    </a:lnTo>
                    <a:lnTo>
                      <a:pt x="3259" y="1327"/>
                    </a:lnTo>
                    <a:lnTo>
                      <a:pt x="3275" y="1331"/>
                    </a:lnTo>
                    <a:lnTo>
                      <a:pt x="3292" y="1331"/>
                    </a:lnTo>
                    <a:lnTo>
                      <a:pt x="3309" y="1327"/>
                    </a:lnTo>
                    <a:lnTo>
                      <a:pt x="3324" y="1319"/>
                    </a:lnTo>
                    <a:lnTo>
                      <a:pt x="3338" y="1307"/>
                    </a:lnTo>
                    <a:lnTo>
                      <a:pt x="3348" y="1293"/>
                    </a:lnTo>
                    <a:lnTo>
                      <a:pt x="3354" y="1277"/>
                    </a:lnTo>
                    <a:lnTo>
                      <a:pt x="3356" y="1259"/>
                    </a:lnTo>
                    <a:lnTo>
                      <a:pt x="3354" y="1241"/>
                    </a:lnTo>
                    <a:lnTo>
                      <a:pt x="3348" y="1225"/>
                    </a:lnTo>
                    <a:lnTo>
                      <a:pt x="3338" y="1211"/>
                    </a:lnTo>
                    <a:lnTo>
                      <a:pt x="3324" y="1199"/>
                    </a:lnTo>
                    <a:lnTo>
                      <a:pt x="2922" y="931"/>
                    </a:lnTo>
                    <a:lnTo>
                      <a:pt x="2910" y="921"/>
                    </a:lnTo>
                    <a:lnTo>
                      <a:pt x="2902" y="908"/>
                    </a:lnTo>
                    <a:lnTo>
                      <a:pt x="2899" y="891"/>
                    </a:lnTo>
                    <a:lnTo>
                      <a:pt x="2901" y="876"/>
                    </a:lnTo>
                    <a:lnTo>
                      <a:pt x="2908" y="861"/>
                    </a:lnTo>
                    <a:lnTo>
                      <a:pt x="2919" y="849"/>
                    </a:lnTo>
                    <a:lnTo>
                      <a:pt x="2933" y="842"/>
                    </a:lnTo>
                    <a:lnTo>
                      <a:pt x="2948" y="839"/>
                    </a:lnTo>
                    <a:lnTo>
                      <a:pt x="2964" y="840"/>
                    </a:lnTo>
                    <a:lnTo>
                      <a:pt x="2978" y="847"/>
                    </a:lnTo>
                    <a:lnTo>
                      <a:pt x="3380" y="1114"/>
                    </a:lnTo>
                    <a:lnTo>
                      <a:pt x="3403" y="1132"/>
                    </a:lnTo>
                    <a:lnTo>
                      <a:pt x="3421" y="1153"/>
                    </a:lnTo>
                    <a:lnTo>
                      <a:pt x="3436" y="1177"/>
                    </a:lnTo>
                    <a:lnTo>
                      <a:pt x="3448" y="1203"/>
                    </a:lnTo>
                    <a:lnTo>
                      <a:pt x="3455" y="1230"/>
                    </a:lnTo>
                    <a:lnTo>
                      <a:pt x="3457" y="1259"/>
                    </a:lnTo>
                    <a:lnTo>
                      <a:pt x="3455" y="1288"/>
                    </a:lnTo>
                    <a:lnTo>
                      <a:pt x="3448" y="1315"/>
                    </a:lnTo>
                    <a:lnTo>
                      <a:pt x="3436" y="1341"/>
                    </a:lnTo>
                    <a:lnTo>
                      <a:pt x="3421" y="1364"/>
                    </a:lnTo>
                    <a:lnTo>
                      <a:pt x="3403" y="1386"/>
                    </a:lnTo>
                    <a:lnTo>
                      <a:pt x="3380" y="1403"/>
                    </a:lnTo>
                    <a:lnTo>
                      <a:pt x="3354" y="1417"/>
                    </a:lnTo>
                    <a:lnTo>
                      <a:pt x="3326" y="1427"/>
                    </a:lnTo>
                    <a:lnTo>
                      <a:pt x="3298" y="1432"/>
                    </a:lnTo>
                    <a:lnTo>
                      <a:pt x="3270" y="1432"/>
                    </a:lnTo>
                    <a:lnTo>
                      <a:pt x="3241" y="1427"/>
                    </a:lnTo>
                    <a:lnTo>
                      <a:pt x="3213" y="1417"/>
                    </a:lnTo>
                    <a:lnTo>
                      <a:pt x="3187" y="1403"/>
                    </a:lnTo>
                    <a:lnTo>
                      <a:pt x="3032" y="1301"/>
                    </a:lnTo>
                    <a:lnTo>
                      <a:pt x="3032" y="1649"/>
                    </a:lnTo>
                    <a:lnTo>
                      <a:pt x="3098" y="1678"/>
                    </a:lnTo>
                    <a:lnTo>
                      <a:pt x="3161" y="1713"/>
                    </a:lnTo>
                    <a:lnTo>
                      <a:pt x="3221" y="1752"/>
                    </a:lnTo>
                    <a:lnTo>
                      <a:pt x="3277" y="1797"/>
                    </a:lnTo>
                    <a:lnTo>
                      <a:pt x="3329" y="1846"/>
                    </a:lnTo>
                    <a:lnTo>
                      <a:pt x="3377" y="1899"/>
                    </a:lnTo>
                    <a:lnTo>
                      <a:pt x="3420" y="1956"/>
                    </a:lnTo>
                    <a:lnTo>
                      <a:pt x="3459" y="2016"/>
                    </a:lnTo>
                    <a:lnTo>
                      <a:pt x="3492" y="2080"/>
                    </a:lnTo>
                    <a:lnTo>
                      <a:pt x="3520" y="2147"/>
                    </a:lnTo>
                    <a:lnTo>
                      <a:pt x="3543" y="2218"/>
                    </a:lnTo>
                    <a:lnTo>
                      <a:pt x="3558" y="2289"/>
                    </a:lnTo>
                    <a:lnTo>
                      <a:pt x="3569" y="2364"/>
                    </a:lnTo>
                    <a:lnTo>
                      <a:pt x="3572" y="2439"/>
                    </a:lnTo>
                    <a:lnTo>
                      <a:pt x="3569" y="2513"/>
                    </a:lnTo>
                    <a:lnTo>
                      <a:pt x="3559" y="2585"/>
                    </a:lnTo>
                    <a:lnTo>
                      <a:pt x="3545" y="2654"/>
                    </a:lnTo>
                    <a:lnTo>
                      <a:pt x="3524" y="2721"/>
                    </a:lnTo>
                    <a:lnTo>
                      <a:pt x="3498" y="2786"/>
                    </a:lnTo>
                    <a:lnTo>
                      <a:pt x="3467" y="2848"/>
                    </a:lnTo>
                    <a:lnTo>
                      <a:pt x="3431" y="2907"/>
                    </a:lnTo>
                    <a:lnTo>
                      <a:pt x="3391" y="2962"/>
                    </a:lnTo>
                    <a:lnTo>
                      <a:pt x="3346" y="3015"/>
                    </a:lnTo>
                    <a:lnTo>
                      <a:pt x="3298" y="3064"/>
                    </a:lnTo>
                    <a:lnTo>
                      <a:pt x="3245" y="3109"/>
                    </a:lnTo>
                    <a:lnTo>
                      <a:pt x="3189" y="3149"/>
                    </a:lnTo>
                    <a:lnTo>
                      <a:pt x="3130" y="3184"/>
                    </a:lnTo>
                    <a:lnTo>
                      <a:pt x="3068" y="3215"/>
                    </a:lnTo>
                    <a:lnTo>
                      <a:pt x="3003" y="3241"/>
                    </a:lnTo>
                    <a:lnTo>
                      <a:pt x="2936" y="3261"/>
                    </a:lnTo>
                    <a:lnTo>
                      <a:pt x="2867" y="3276"/>
                    </a:lnTo>
                    <a:lnTo>
                      <a:pt x="2795" y="3286"/>
                    </a:lnTo>
                    <a:lnTo>
                      <a:pt x="2721" y="3289"/>
                    </a:lnTo>
                    <a:lnTo>
                      <a:pt x="2647" y="3286"/>
                    </a:lnTo>
                    <a:lnTo>
                      <a:pt x="2573" y="3276"/>
                    </a:lnTo>
                    <a:lnTo>
                      <a:pt x="2501" y="3260"/>
                    </a:lnTo>
                    <a:lnTo>
                      <a:pt x="2432" y="3238"/>
                    </a:lnTo>
                    <a:lnTo>
                      <a:pt x="2366" y="3211"/>
                    </a:lnTo>
                    <a:lnTo>
                      <a:pt x="2303" y="3179"/>
                    </a:lnTo>
                    <a:lnTo>
                      <a:pt x="2243" y="3141"/>
                    </a:lnTo>
                    <a:lnTo>
                      <a:pt x="2186" y="3099"/>
                    </a:lnTo>
                    <a:lnTo>
                      <a:pt x="2133" y="3052"/>
                    </a:lnTo>
                    <a:lnTo>
                      <a:pt x="217" y="3052"/>
                    </a:lnTo>
                    <a:lnTo>
                      <a:pt x="189" y="3049"/>
                    </a:lnTo>
                    <a:lnTo>
                      <a:pt x="161" y="3040"/>
                    </a:lnTo>
                    <a:lnTo>
                      <a:pt x="138" y="3027"/>
                    </a:lnTo>
                    <a:lnTo>
                      <a:pt x="117" y="3011"/>
                    </a:lnTo>
                    <a:lnTo>
                      <a:pt x="100" y="2989"/>
                    </a:lnTo>
                    <a:lnTo>
                      <a:pt x="87" y="2966"/>
                    </a:lnTo>
                    <a:lnTo>
                      <a:pt x="78" y="2940"/>
                    </a:lnTo>
                    <a:lnTo>
                      <a:pt x="76" y="2912"/>
                    </a:lnTo>
                    <a:lnTo>
                      <a:pt x="78" y="2882"/>
                    </a:lnTo>
                    <a:lnTo>
                      <a:pt x="87" y="2856"/>
                    </a:lnTo>
                    <a:lnTo>
                      <a:pt x="100" y="2832"/>
                    </a:lnTo>
                    <a:lnTo>
                      <a:pt x="117" y="2812"/>
                    </a:lnTo>
                    <a:lnTo>
                      <a:pt x="138" y="2795"/>
                    </a:lnTo>
                    <a:lnTo>
                      <a:pt x="161" y="2782"/>
                    </a:lnTo>
                    <a:lnTo>
                      <a:pt x="189" y="2773"/>
                    </a:lnTo>
                    <a:lnTo>
                      <a:pt x="217" y="2771"/>
                    </a:lnTo>
                    <a:lnTo>
                      <a:pt x="426" y="2771"/>
                    </a:lnTo>
                    <a:lnTo>
                      <a:pt x="426" y="2515"/>
                    </a:lnTo>
                    <a:lnTo>
                      <a:pt x="428" y="2499"/>
                    </a:lnTo>
                    <a:lnTo>
                      <a:pt x="436" y="2485"/>
                    </a:lnTo>
                    <a:lnTo>
                      <a:pt x="446" y="2474"/>
                    </a:lnTo>
                    <a:lnTo>
                      <a:pt x="460" y="2467"/>
                    </a:lnTo>
                    <a:lnTo>
                      <a:pt x="476" y="2464"/>
                    </a:lnTo>
                    <a:lnTo>
                      <a:pt x="492" y="2467"/>
                    </a:lnTo>
                    <a:lnTo>
                      <a:pt x="506" y="2474"/>
                    </a:lnTo>
                    <a:lnTo>
                      <a:pt x="517" y="2485"/>
                    </a:lnTo>
                    <a:lnTo>
                      <a:pt x="524" y="2499"/>
                    </a:lnTo>
                    <a:lnTo>
                      <a:pt x="527" y="2515"/>
                    </a:lnTo>
                    <a:lnTo>
                      <a:pt x="527" y="2771"/>
                    </a:lnTo>
                    <a:lnTo>
                      <a:pt x="730" y="2771"/>
                    </a:lnTo>
                    <a:lnTo>
                      <a:pt x="730" y="1589"/>
                    </a:lnTo>
                    <a:lnTo>
                      <a:pt x="732" y="1565"/>
                    </a:lnTo>
                    <a:lnTo>
                      <a:pt x="741" y="1542"/>
                    </a:lnTo>
                    <a:lnTo>
                      <a:pt x="753" y="1522"/>
                    </a:lnTo>
                    <a:lnTo>
                      <a:pt x="770" y="1505"/>
                    </a:lnTo>
                    <a:lnTo>
                      <a:pt x="790" y="1493"/>
                    </a:lnTo>
                    <a:lnTo>
                      <a:pt x="813" y="1485"/>
                    </a:lnTo>
                    <a:lnTo>
                      <a:pt x="836" y="1482"/>
                    </a:lnTo>
                    <a:lnTo>
                      <a:pt x="1582" y="1482"/>
                    </a:lnTo>
                    <a:lnTo>
                      <a:pt x="1606" y="1485"/>
                    </a:lnTo>
                    <a:lnTo>
                      <a:pt x="1628" y="1493"/>
                    </a:lnTo>
                    <a:lnTo>
                      <a:pt x="1648" y="1505"/>
                    </a:lnTo>
                    <a:lnTo>
                      <a:pt x="1665" y="1522"/>
                    </a:lnTo>
                    <a:lnTo>
                      <a:pt x="1677" y="1542"/>
                    </a:lnTo>
                    <a:lnTo>
                      <a:pt x="1686" y="1565"/>
                    </a:lnTo>
                    <a:lnTo>
                      <a:pt x="1688" y="1589"/>
                    </a:lnTo>
                    <a:lnTo>
                      <a:pt x="1688" y="2771"/>
                    </a:lnTo>
                    <a:lnTo>
                      <a:pt x="1938" y="2771"/>
                    </a:lnTo>
                    <a:lnTo>
                      <a:pt x="1925" y="2736"/>
                    </a:lnTo>
                    <a:lnTo>
                      <a:pt x="1912" y="2700"/>
                    </a:lnTo>
                    <a:lnTo>
                      <a:pt x="1909" y="2691"/>
                    </a:lnTo>
                    <a:lnTo>
                      <a:pt x="1909" y="2691"/>
                    </a:lnTo>
                    <a:lnTo>
                      <a:pt x="1894" y="2635"/>
                    </a:lnTo>
                    <a:lnTo>
                      <a:pt x="1883" y="2578"/>
                    </a:lnTo>
                    <a:lnTo>
                      <a:pt x="1875" y="2520"/>
                    </a:lnTo>
                    <a:lnTo>
                      <a:pt x="1872" y="2461"/>
                    </a:lnTo>
                    <a:lnTo>
                      <a:pt x="1871" y="2439"/>
                    </a:lnTo>
                    <a:lnTo>
                      <a:pt x="1873" y="2381"/>
                    </a:lnTo>
                    <a:lnTo>
                      <a:pt x="1880" y="2325"/>
                    </a:lnTo>
                    <a:lnTo>
                      <a:pt x="1888" y="2268"/>
                    </a:lnTo>
                    <a:lnTo>
                      <a:pt x="1907" y="2197"/>
                    </a:lnTo>
                    <a:lnTo>
                      <a:pt x="1931" y="2129"/>
                    </a:lnTo>
                    <a:lnTo>
                      <a:pt x="1960" y="2063"/>
                    </a:lnTo>
                    <a:lnTo>
                      <a:pt x="1994" y="1999"/>
                    </a:lnTo>
                    <a:lnTo>
                      <a:pt x="2035" y="1939"/>
                    </a:lnTo>
                    <a:lnTo>
                      <a:pt x="2079" y="1884"/>
                    </a:lnTo>
                    <a:lnTo>
                      <a:pt x="2128" y="1832"/>
                    </a:lnTo>
                    <a:lnTo>
                      <a:pt x="2181" y="1784"/>
                    </a:lnTo>
                    <a:lnTo>
                      <a:pt x="2238" y="1741"/>
                    </a:lnTo>
                    <a:lnTo>
                      <a:pt x="2299" y="1702"/>
                    </a:lnTo>
                    <a:lnTo>
                      <a:pt x="2363" y="1670"/>
                    </a:lnTo>
                    <a:lnTo>
                      <a:pt x="2430" y="1642"/>
                    </a:lnTo>
                    <a:lnTo>
                      <a:pt x="2499" y="1620"/>
                    </a:lnTo>
                    <a:lnTo>
                      <a:pt x="2571" y="1604"/>
                    </a:lnTo>
                    <a:lnTo>
                      <a:pt x="2646" y="1593"/>
                    </a:lnTo>
                    <a:lnTo>
                      <a:pt x="2721" y="1590"/>
                    </a:lnTo>
                    <a:lnTo>
                      <a:pt x="2722" y="1590"/>
                    </a:lnTo>
                    <a:lnTo>
                      <a:pt x="2746" y="1591"/>
                    </a:lnTo>
                    <a:lnTo>
                      <a:pt x="2754" y="1591"/>
                    </a:lnTo>
                    <a:lnTo>
                      <a:pt x="2770" y="1592"/>
                    </a:lnTo>
                    <a:lnTo>
                      <a:pt x="2780" y="1592"/>
                    </a:lnTo>
                    <a:lnTo>
                      <a:pt x="2794" y="1593"/>
                    </a:lnTo>
                    <a:lnTo>
                      <a:pt x="2805" y="1594"/>
                    </a:lnTo>
                    <a:lnTo>
                      <a:pt x="2819" y="1596"/>
                    </a:lnTo>
                    <a:lnTo>
                      <a:pt x="2829" y="1597"/>
                    </a:lnTo>
                    <a:lnTo>
                      <a:pt x="2851" y="1599"/>
                    </a:lnTo>
                    <a:lnTo>
                      <a:pt x="2863" y="1602"/>
                    </a:lnTo>
                    <a:lnTo>
                      <a:pt x="2874" y="1604"/>
                    </a:lnTo>
                    <a:lnTo>
                      <a:pt x="2888" y="1606"/>
                    </a:lnTo>
                    <a:lnTo>
                      <a:pt x="2897" y="1608"/>
                    </a:lnTo>
                    <a:lnTo>
                      <a:pt x="2911" y="1611"/>
                    </a:lnTo>
                    <a:lnTo>
                      <a:pt x="2917" y="1612"/>
                    </a:lnTo>
                    <a:lnTo>
                      <a:pt x="2930" y="1616"/>
                    </a:lnTo>
                    <a:lnTo>
                      <a:pt x="2930" y="1232"/>
                    </a:lnTo>
                    <a:lnTo>
                      <a:pt x="1729" y="433"/>
                    </a:lnTo>
                    <a:lnTo>
                      <a:pt x="527" y="1232"/>
                    </a:lnTo>
                    <a:lnTo>
                      <a:pt x="527" y="2199"/>
                    </a:lnTo>
                    <a:lnTo>
                      <a:pt x="524" y="2214"/>
                    </a:lnTo>
                    <a:lnTo>
                      <a:pt x="517" y="2228"/>
                    </a:lnTo>
                    <a:lnTo>
                      <a:pt x="506" y="2239"/>
                    </a:lnTo>
                    <a:lnTo>
                      <a:pt x="492" y="2247"/>
                    </a:lnTo>
                    <a:lnTo>
                      <a:pt x="476" y="2249"/>
                    </a:lnTo>
                    <a:lnTo>
                      <a:pt x="460" y="2247"/>
                    </a:lnTo>
                    <a:lnTo>
                      <a:pt x="446" y="2239"/>
                    </a:lnTo>
                    <a:lnTo>
                      <a:pt x="436" y="2228"/>
                    </a:lnTo>
                    <a:lnTo>
                      <a:pt x="428" y="2214"/>
                    </a:lnTo>
                    <a:lnTo>
                      <a:pt x="426" y="2199"/>
                    </a:lnTo>
                    <a:lnTo>
                      <a:pt x="426" y="1301"/>
                    </a:lnTo>
                    <a:lnTo>
                      <a:pt x="270" y="1403"/>
                    </a:lnTo>
                    <a:lnTo>
                      <a:pt x="247" y="1416"/>
                    </a:lnTo>
                    <a:lnTo>
                      <a:pt x="223" y="1425"/>
                    </a:lnTo>
                    <a:lnTo>
                      <a:pt x="199" y="1430"/>
                    </a:lnTo>
                    <a:lnTo>
                      <a:pt x="173" y="1433"/>
                    </a:lnTo>
                    <a:lnTo>
                      <a:pt x="148" y="1430"/>
                    </a:lnTo>
                    <a:lnTo>
                      <a:pt x="125" y="1425"/>
                    </a:lnTo>
                    <a:lnTo>
                      <a:pt x="100" y="1416"/>
                    </a:lnTo>
                    <a:lnTo>
                      <a:pt x="78" y="1403"/>
                    </a:lnTo>
                    <a:lnTo>
                      <a:pt x="55" y="1386"/>
                    </a:lnTo>
                    <a:lnTo>
                      <a:pt x="36" y="1364"/>
                    </a:lnTo>
                    <a:lnTo>
                      <a:pt x="21" y="1341"/>
                    </a:lnTo>
                    <a:lnTo>
                      <a:pt x="10" y="1315"/>
                    </a:lnTo>
                    <a:lnTo>
                      <a:pt x="2" y="1288"/>
                    </a:lnTo>
                    <a:lnTo>
                      <a:pt x="0" y="1259"/>
                    </a:lnTo>
                    <a:lnTo>
                      <a:pt x="2" y="1230"/>
                    </a:lnTo>
                    <a:lnTo>
                      <a:pt x="10" y="1203"/>
                    </a:lnTo>
                    <a:lnTo>
                      <a:pt x="21" y="1177"/>
                    </a:lnTo>
                    <a:lnTo>
                      <a:pt x="36" y="1153"/>
                    </a:lnTo>
                    <a:lnTo>
                      <a:pt x="55" y="1132"/>
                    </a:lnTo>
                    <a:lnTo>
                      <a:pt x="78" y="1114"/>
                    </a:lnTo>
                    <a:lnTo>
                      <a:pt x="693" y="705"/>
                    </a:lnTo>
                    <a:lnTo>
                      <a:pt x="693" y="285"/>
                    </a:lnTo>
                    <a:lnTo>
                      <a:pt x="679" y="285"/>
                    </a:lnTo>
                    <a:lnTo>
                      <a:pt x="662" y="283"/>
                    </a:lnTo>
                    <a:lnTo>
                      <a:pt x="646" y="276"/>
                    </a:lnTo>
                    <a:lnTo>
                      <a:pt x="633" y="266"/>
                    </a:lnTo>
                    <a:lnTo>
                      <a:pt x="622" y="253"/>
                    </a:lnTo>
                    <a:lnTo>
                      <a:pt x="615" y="236"/>
                    </a:lnTo>
                    <a:lnTo>
                      <a:pt x="613" y="219"/>
                    </a:lnTo>
                    <a:lnTo>
                      <a:pt x="613" y="65"/>
                    </a:lnTo>
                    <a:lnTo>
                      <a:pt x="615" y="48"/>
                    </a:lnTo>
                    <a:lnTo>
                      <a:pt x="622" y="33"/>
                    </a:lnTo>
                    <a:lnTo>
                      <a:pt x="633" y="19"/>
                    </a:lnTo>
                    <a:lnTo>
                      <a:pt x="646" y="9"/>
                    </a:lnTo>
                    <a:lnTo>
                      <a:pt x="662" y="2"/>
                    </a:lnTo>
                    <a:lnTo>
                      <a:pt x="67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6" name="Freeform 199"/>
              <p:cNvSpPr>
                <a:spLocks noEditPoints="1"/>
              </p:cNvSpPr>
              <p:nvPr/>
            </p:nvSpPr>
            <p:spPr bwMode="auto">
              <a:xfrm>
                <a:off x="9520238" y="2236788"/>
                <a:ext cx="68263" cy="119063"/>
              </a:xfrm>
              <a:custGeom>
                <a:avLst/>
                <a:gdLst>
                  <a:gd name="T0" fmla="*/ 349 w 563"/>
                  <a:gd name="T1" fmla="*/ 772 h 986"/>
                  <a:gd name="T2" fmla="*/ 398 w 563"/>
                  <a:gd name="T3" fmla="*/ 739 h 986"/>
                  <a:gd name="T4" fmla="*/ 417 w 563"/>
                  <a:gd name="T5" fmla="*/ 679 h 986"/>
                  <a:gd name="T6" fmla="*/ 398 w 563"/>
                  <a:gd name="T7" fmla="*/ 619 h 986"/>
                  <a:gd name="T8" fmla="*/ 348 w 563"/>
                  <a:gd name="T9" fmla="*/ 579 h 986"/>
                  <a:gd name="T10" fmla="*/ 240 w 563"/>
                  <a:gd name="T11" fmla="*/ 204 h 986"/>
                  <a:gd name="T12" fmla="*/ 188 w 563"/>
                  <a:gd name="T13" fmla="*/ 233 h 986"/>
                  <a:gd name="T14" fmla="*/ 168 w 563"/>
                  <a:gd name="T15" fmla="*/ 283 h 986"/>
                  <a:gd name="T16" fmla="*/ 184 w 563"/>
                  <a:gd name="T17" fmla="*/ 331 h 986"/>
                  <a:gd name="T18" fmla="*/ 225 w 563"/>
                  <a:gd name="T19" fmla="*/ 363 h 986"/>
                  <a:gd name="T20" fmla="*/ 264 w 563"/>
                  <a:gd name="T21" fmla="*/ 199 h 986"/>
                  <a:gd name="T22" fmla="*/ 324 w 563"/>
                  <a:gd name="T23" fmla="*/ 9 h 986"/>
                  <a:gd name="T24" fmla="*/ 336 w 563"/>
                  <a:gd name="T25" fmla="*/ 61 h 986"/>
                  <a:gd name="T26" fmla="*/ 407 w 563"/>
                  <a:gd name="T27" fmla="*/ 69 h 986"/>
                  <a:gd name="T28" fmla="*/ 480 w 563"/>
                  <a:gd name="T29" fmla="*/ 88 h 986"/>
                  <a:gd name="T30" fmla="*/ 531 w 563"/>
                  <a:gd name="T31" fmla="*/ 123 h 986"/>
                  <a:gd name="T32" fmla="*/ 541 w 563"/>
                  <a:gd name="T33" fmla="*/ 168 h 986"/>
                  <a:gd name="T34" fmla="*/ 527 w 563"/>
                  <a:gd name="T35" fmla="*/ 208 h 986"/>
                  <a:gd name="T36" fmla="*/ 494 w 563"/>
                  <a:gd name="T37" fmla="*/ 236 h 986"/>
                  <a:gd name="T38" fmla="*/ 453 w 563"/>
                  <a:gd name="T39" fmla="*/ 233 h 986"/>
                  <a:gd name="T40" fmla="*/ 407 w 563"/>
                  <a:gd name="T41" fmla="*/ 212 h 986"/>
                  <a:gd name="T42" fmla="*/ 336 w 563"/>
                  <a:gd name="T43" fmla="*/ 195 h 986"/>
                  <a:gd name="T44" fmla="*/ 386 w 563"/>
                  <a:gd name="T45" fmla="*/ 426 h 986"/>
                  <a:gd name="T46" fmla="*/ 458 w 563"/>
                  <a:gd name="T47" fmla="*/ 464 h 986"/>
                  <a:gd name="T48" fmla="*/ 518 w 563"/>
                  <a:gd name="T49" fmla="*/ 518 h 986"/>
                  <a:gd name="T50" fmla="*/ 556 w 563"/>
                  <a:gd name="T51" fmla="*/ 596 h 986"/>
                  <a:gd name="T52" fmla="*/ 561 w 563"/>
                  <a:gd name="T53" fmla="*/ 702 h 986"/>
                  <a:gd name="T54" fmla="*/ 530 w 563"/>
                  <a:gd name="T55" fmla="*/ 801 h 986"/>
                  <a:gd name="T56" fmla="*/ 464 w 563"/>
                  <a:gd name="T57" fmla="*/ 870 h 986"/>
                  <a:gd name="T58" fmla="*/ 372 w 563"/>
                  <a:gd name="T59" fmla="*/ 911 h 986"/>
                  <a:gd name="T60" fmla="*/ 333 w 563"/>
                  <a:gd name="T61" fmla="*/ 967 h 986"/>
                  <a:gd name="T62" fmla="*/ 296 w 563"/>
                  <a:gd name="T63" fmla="*/ 986 h 986"/>
                  <a:gd name="T64" fmla="*/ 258 w 563"/>
                  <a:gd name="T65" fmla="*/ 967 h 986"/>
                  <a:gd name="T66" fmla="*/ 212 w 563"/>
                  <a:gd name="T67" fmla="*/ 919 h 986"/>
                  <a:gd name="T68" fmla="*/ 102 w 563"/>
                  <a:gd name="T69" fmla="*/ 887 h 986"/>
                  <a:gd name="T70" fmla="*/ 27 w 563"/>
                  <a:gd name="T71" fmla="*/ 834 h 986"/>
                  <a:gd name="T72" fmla="*/ 0 w 563"/>
                  <a:gd name="T73" fmla="*/ 773 h 986"/>
                  <a:gd name="T74" fmla="*/ 14 w 563"/>
                  <a:gd name="T75" fmla="*/ 726 h 986"/>
                  <a:gd name="T76" fmla="*/ 52 w 563"/>
                  <a:gd name="T77" fmla="*/ 692 h 986"/>
                  <a:gd name="T78" fmla="*/ 94 w 563"/>
                  <a:gd name="T79" fmla="*/ 697 h 986"/>
                  <a:gd name="T80" fmla="*/ 139 w 563"/>
                  <a:gd name="T81" fmla="*/ 729 h 986"/>
                  <a:gd name="T82" fmla="*/ 199 w 563"/>
                  <a:gd name="T83" fmla="*/ 765 h 986"/>
                  <a:gd name="T84" fmla="*/ 255 w 563"/>
                  <a:gd name="T85" fmla="*/ 540 h 986"/>
                  <a:gd name="T86" fmla="*/ 179 w 563"/>
                  <a:gd name="T87" fmla="*/ 509 h 986"/>
                  <a:gd name="T88" fmla="*/ 107 w 563"/>
                  <a:gd name="T89" fmla="*/ 469 h 986"/>
                  <a:gd name="T90" fmla="*/ 52 w 563"/>
                  <a:gd name="T91" fmla="*/ 413 h 986"/>
                  <a:gd name="T92" fmla="*/ 24 w 563"/>
                  <a:gd name="T93" fmla="*/ 332 h 986"/>
                  <a:gd name="T94" fmla="*/ 30 w 563"/>
                  <a:gd name="T95" fmla="*/ 229 h 986"/>
                  <a:gd name="T96" fmla="*/ 73 w 563"/>
                  <a:gd name="T97" fmla="*/ 150 h 986"/>
                  <a:gd name="T98" fmla="*/ 141 w 563"/>
                  <a:gd name="T99" fmla="*/ 98 h 986"/>
                  <a:gd name="T100" fmla="*/ 224 w 563"/>
                  <a:gd name="T101" fmla="*/ 69 h 986"/>
                  <a:gd name="T102" fmla="*/ 258 w 563"/>
                  <a:gd name="T103" fmla="*/ 19 h 986"/>
                  <a:gd name="T104" fmla="*/ 296 w 563"/>
                  <a:gd name="T105" fmla="*/ 0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3" h="986">
                    <a:moveTo>
                      <a:pt x="327" y="569"/>
                    </a:moveTo>
                    <a:lnTo>
                      <a:pt x="327" y="778"/>
                    </a:lnTo>
                    <a:lnTo>
                      <a:pt x="349" y="772"/>
                    </a:lnTo>
                    <a:lnTo>
                      <a:pt x="367" y="764"/>
                    </a:lnTo>
                    <a:lnTo>
                      <a:pt x="385" y="752"/>
                    </a:lnTo>
                    <a:lnTo>
                      <a:pt x="398" y="739"/>
                    </a:lnTo>
                    <a:lnTo>
                      <a:pt x="409" y="721"/>
                    </a:lnTo>
                    <a:lnTo>
                      <a:pt x="415" y="702"/>
                    </a:lnTo>
                    <a:lnTo>
                      <a:pt x="417" y="679"/>
                    </a:lnTo>
                    <a:lnTo>
                      <a:pt x="415" y="655"/>
                    </a:lnTo>
                    <a:lnTo>
                      <a:pt x="409" y="636"/>
                    </a:lnTo>
                    <a:lnTo>
                      <a:pt x="398" y="619"/>
                    </a:lnTo>
                    <a:lnTo>
                      <a:pt x="384" y="603"/>
                    </a:lnTo>
                    <a:lnTo>
                      <a:pt x="367" y="590"/>
                    </a:lnTo>
                    <a:lnTo>
                      <a:pt x="348" y="579"/>
                    </a:lnTo>
                    <a:lnTo>
                      <a:pt x="327" y="569"/>
                    </a:lnTo>
                    <a:close/>
                    <a:moveTo>
                      <a:pt x="264" y="199"/>
                    </a:moveTo>
                    <a:lnTo>
                      <a:pt x="240" y="204"/>
                    </a:lnTo>
                    <a:lnTo>
                      <a:pt x="219" y="212"/>
                    </a:lnTo>
                    <a:lnTo>
                      <a:pt x="202" y="221"/>
                    </a:lnTo>
                    <a:lnTo>
                      <a:pt x="188" y="233"/>
                    </a:lnTo>
                    <a:lnTo>
                      <a:pt x="177" y="247"/>
                    </a:lnTo>
                    <a:lnTo>
                      <a:pt x="170" y="265"/>
                    </a:lnTo>
                    <a:lnTo>
                      <a:pt x="168" y="283"/>
                    </a:lnTo>
                    <a:lnTo>
                      <a:pt x="170" y="301"/>
                    </a:lnTo>
                    <a:lnTo>
                      <a:pt x="176" y="318"/>
                    </a:lnTo>
                    <a:lnTo>
                      <a:pt x="184" y="331"/>
                    </a:lnTo>
                    <a:lnTo>
                      <a:pt x="195" y="343"/>
                    </a:lnTo>
                    <a:lnTo>
                      <a:pt x="209" y="353"/>
                    </a:lnTo>
                    <a:lnTo>
                      <a:pt x="225" y="363"/>
                    </a:lnTo>
                    <a:lnTo>
                      <a:pt x="244" y="372"/>
                    </a:lnTo>
                    <a:lnTo>
                      <a:pt x="264" y="380"/>
                    </a:lnTo>
                    <a:lnTo>
                      <a:pt x="264" y="199"/>
                    </a:lnTo>
                    <a:close/>
                    <a:moveTo>
                      <a:pt x="296" y="0"/>
                    </a:moveTo>
                    <a:lnTo>
                      <a:pt x="311" y="3"/>
                    </a:lnTo>
                    <a:lnTo>
                      <a:pt x="324" y="9"/>
                    </a:lnTo>
                    <a:lnTo>
                      <a:pt x="333" y="19"/>
                    </a:lnTo>
                    <a:lnTo>
                      <a:pt x="336" y="31"/>
                    </a:lnTo>
                    <a:lnTo>
                      <a:pt x="336" y="61"/>
                    </a:lnTo>
                    <a:lnTo>
                      <a:pt x="359" y="63"/>
                    </a:lnTo>
                    <a:lnTo>
                      <a:pt x="383" y="65"/>
                    </a:lnTo>
                    <a:lnTo>
                      <a:pt x="407" y="69"/>
                    </a:lnTo>
                    <a:lnTo>
                      <a:pt x="432" y="74"/>
                    </a:lnTo>
                    <a:lnTo>
                      <a:pt x="457" y="79"/>
                    </a:lnTo>
                    <a:lnTo>
                      <a:pt x="480" y="88"/>
                    </a:lnTo>
                    <a:lnTo>
                      <a:pt x="500" y="98"/>
                    </a:lnTo>
                    <a:lnTo>
                      <a:pt x="517" y="110"/>
                    </a:lnTo>
                    <a:lnTo>
                      <a:pt x="531" y="123"/>
                    </a:lnTo>
                    <a:lnTo>
                      <a:pt x="539" y="139"/>
                    </a:lnTo>
                    <a:lnTo>
                      <a:pt x="542" y="156"/>
                    </a:lnTo>
                    <a:lnTo>
                      <a:pt x="541" y="168"/>
                    </a:lnTo>
                    <a:lnTo>
                      <a:pt x="539" y="181"/>
                    </a:lnTo>
                    <a:lnTo>
                      <a:pt x="533" y="195"/>
                    </a:lnTo>
                    <a:lnTo>
                      <a:pt x="527" y="208"/>
                    </a:lnTo>
                    <a:lnTo>
                      <a:pt x="518" y="220"/>
                    </a:lnTo>
                    <a:lnTo>
                      <a:pt x="507" y="230"/>
                    </a:lnTo>
                    <a:lnTo>
                      <a:pt x="494" y="236"/>
                    </a:lnTo>
                    <a:lnTo>
                      <a:pt x="478" y="240"/>
                    </a:lnTo>
                    <a:lnTo>
                      <a:pt x="466" y="238"/>
                    </a:lnTo>
                    <a:lnTo>
                      <a:pt x="453" y="233"/>
                    </a:lnTo>
                    <a:lnTo>
                      <a:pt x="440" y="227"/>
                    </a:lnTo>
                    <a:lnTo>
                      <a:pt x="425" y="219"/>
                    </a:lnTo>
                    <a:lnTo>
                      <a:pt x="407" y="212"/>
                    </a:lnTo>
                    <a:lnTo>
                      <a:pt x="388" y="204"/>
                    </a:lnTo>
                    <a:lnTo>
                      <a:pt x="364" y="199"/>
                    </a:lnTo>
                    <a:lnTo>
                      <a:pt x="336" y="195"/>
                    </a:lnTo>
                    <a:lnTo>
                      <a:pt x="336" y="406"/>
                    </a:lnTo>
                    <a:lnTo>
                      <a:pt x="361" y="416"/>
                    </a:lnTo>
                    <a:lnTo>
                      <a:pt x="386" y="426"/>
                    </a:lnTo>
                    <a:lnTo>
                      <a:pt x="411" y="438"/>
                    </a:lnTo>
                    <a:lnTo>
                      <a:pt x="436" y="450"/>
                    </a:lnTo>
                    <a:lnTo>
                      <a:pt x="458" y="464"/>
                    </a:lnTo>
                    <a:lnTo>
                      <a:pt x="480" y="480"/>
                    </a:lnTo>
                    <a:lnTo>
                      <a:pt x="500" y="497"/>
                    </a:lnTo>
                    <a:lnTo>
                      <a:pt x="518" y="518"/>
                    </a:lnTo>
                    <a:lnTo>
                      <a:pt x="533" y="541"/>
                    </a:lnTo>
                    <a:lnTo>
                      <a:pt x="546" y="567"/>
                    </a:lnTo>
                    <a:lnTo>
                      <a:pt x="556" y="596"/>
                    </a:lnTo>
                    <a:lnTo>
                      <a:pt x="561" y="627"/>
                    </a:lnTo>
                    <a:lnTo>
                      <a:pt x="563" y="664"/>
                    </a:lnTo>
                    <a:lnTo>
                      <a:pt x="561" y="702"/>
                    </a:lnTo>
                    <a:lnTo>
                      <a:pt x="555" y="738"/>
                    </a:lnTo>
                    <a:lnTo>
                      <a:pt x="544" y="770"/>
                    </a:lnTo>
                    <a:lnTo>
                      <a:pt x="530" y="801"/>
                    </a:lnTo>
                    <a:lnTo>
                      <a:pt x="511" y="826"/>
                    </a:lnTo>
                    <a:lnTo>
                      <a:pt x="490" y="849"/>
                    </a:lnTo>
                    <a:lnTo>
                      <a:pt x="464" y="870"/>
                    </a:lnTo>
                    <a:lnTo>
                      <a:pt x="437" y="886"/>
                    </a:lnTo>
                    <a:lnTo>
                      <a:pt x="405" y="900"/>
                    </a:lnTo>
                    <a:lnTo>
                      <a:pt x="372" y="911"/>
                    </a:lnTo>
                    <a:lnTo>
                      <a:pt x="336" y="919"/>
                    </a:lnTo>
                    <a:lnTo>
                      <a:pt x="336" y="955"/>
                    </a:lnTo>
                    <a:lnTo>
                      <a:pt x="333" y="967"/>
                    </a:lnTo>
                    <a:lnTo>
                      <a:pt x="324" y="977"/>
                    </a:lnTo>
                    <a:lnTo>
                      <a:pt x="311" y="983"/>
                    </a:lnTo>
                    <a:lnTo>
                      <a:pt x="296" y="986"/>
                    </a:lnTo>
                    <a:lnTo>
                      <a:pt x="280" y="983"/>
                    </a:lnTo>
                    <a:lnTo>
                      <a:pt x="267" y="977"/>
                    </a:lnTo>
                    <a:lnTo>
                      <a:pt x="258" y="967"/>
                    </a:lnTo>
                    <a:lnTo>
                      <a:pt x="255" y="955"/>
                    </a:lnTo>
                    <a:lnTo>
                      <a:pt x="255" y="922"/>
                    </a:lnTo>
                    <a:lnTo>
                      <a:pt x="212" y="919"/>
                    </a:lnTo>
                    <a:lnTo>
                      <a:pt x="172" y="912"/>
                    </a:lnTo>
                    <a:lnTo>
                      <a:pt x="136" y="901"/>
                    </a:lnTo>
                    <a:lnTo>
                      <a:pt x="102" y="887"/>
                    </a:lnTo>
                    <a:lnTo>
                      <a:pt x="73" y="871"/>
                    </a:lnTo>
                    <a:lnTo>
                      <a:pt x="48" y="854"/>
                    </a:lnTo>
                    <a:lnTo>
                      <a:pt x="27" y="834"/>
                    </a:lnTo>
                    <a:lnTo>
                      <a:pt x="12" y="814"/>
                    </a:lnTo>
                    <a:lnTo>
                      <a:pt x="3" y="793"/>
                    </a:lnTo>
                    <a:lnTo>
                      <a:pt x="0" y="773"/>
                    </a:lnTo>
                    <a:lnTo>
                      <a:pt x="1" y="757"/>
                    </a:lnTo>
                    <a:lnTo>
                      <a:pt x="7" y="742"/>
                    </a:lnTo>
                    <a:lnTo>
                      <a:pt x="14" y="726"/>
                    </a:lnTo>
                    <a:lnTo>
                      <a:pt x="25" y="712"/>
                    </a:lnTo>
                    <a:lnTo>
                      <a:pt x="37" y="700"/>
                    </a:lnTo>
                    <a:lnTo>
                      <a:pt x="52" y="692"/>
                    </a:lnTo>
                    <a:lnTo>
                      <a:pt x="67" y="689"/>
                    </a:lnTo>
                    <a:lnTo>
                      <a:pt x="80" y="691"/>
                    </a:lnTo>
                    <a:lnTo>
                      <a:pt x="94" y="697"/>
                    </a:lnTo>
                    <a:lnTo>
                      <a:pt x="107" y="706"/>
                    </a:lnTo>
                    <a:lnTo>
                      <a:pt x="123" y="717"/>
                    </a:lnTo>
                    <a:lnTo>
                      <a:pt x="139" y="729"/>
                    </a:lnTo>
                    <a:lnTo>
                      <a:pt x="156" y="742"/>
                    </a:lnTo>
                    <a:lnTo>
                      <a:pt x="177" y="754"/>
                    </a:lnTo>
                    <a:lnTo>
                      <a:pt x="199" y="765"/>
                    </a:lnTo>
                    <a:lnTo>
                      <a:pt x="225" y="773"/>
                    </a:lnTo>
                    <a:lnTo>
                      <a:pt x="255" y="779"/>
                    </a:lnTo>
                    <a:lnTo>
                      <a:pt x="255" y="540"/>
                    </a:lnTo>
                    <a:lnTo>
                      <a:pt x="230" y="530"/>
                    </a:lnTo>
                    <a:lnTo>
                      <a:pt x="204" y="520"/>
                    </a:lnTo>
                    <a:lnTo>
                      <a:pt x="179" y="509"/>
                    </a:lnTo>
                    <a:lnTo>
                      <a:pt x="154" y="497"/>
                    </a:lnTo>
                    <a:lnTo>
                      <a:pt x="130" y="484"/>
                    </a:lnTo>
                    <a:lnTo>
                      <a:pt x="107" y="469"/>
                    </a:lnTo>
                    <a:lnTo>
                      <a:pt x="87" y="453"/>
                    </a:lnTo>
                    <a:lnTo>
                      <a:pt x="68" y="435"/>
                    </a:lnTo>
                    <a:lnTo>
                      <a:pt x="52" y="413"/>
                    </a:lnTo>
                    <a:lnTo>
                      <a:pt x="39" y="389"/>
                    </a:lnTo>
                    <a:lnTo>
                      <a:pt x="29" y="362"/>
                    </a:lnTo>
                    <a:lnTo>
                      <a:pt x="24" y="332"/>
                    </a:lnTo>
                    <a:lnTo>
                      <a:pt x="22" y="298"/>
                    </a:lnTo>
                    <a:lnTo>
                      <a:pt x="24" y="262"/>
                    </a:lnTo>
                    <a:lnTo>
                      <a:pt x="30" y="229"/>
                    </a:lnTo>
                    <a:lnTo>
                      <a:pt x="41" y="200"/>
                    </a:lnTo>
                    <a:lnTo>
                      <a:pt x="55" y="174"/>
                    </a:lnTo>
                    <a:lnTo>
                      <a:pt x="73" y="150"/>
                    </a:lnTo>
                    <a:lnTo>
                      <a:pt x="93" y="129"/>
                    </a:lnTo>
                    <a:lnTo>
                      <a:pt x="116" y="112"/>
                    </a:lnTo>
                    <a:lnTo>
                      <a:pt x="141" y="98"/>
                    </a:lnTo>
                    <a:lnTo>
                      <a:pt x="168" y="86"/>
                    </a:lnTo>
                    <a:lnTo>
                      <a:pt x="196" y="76"/>
                    </a:lnTo>
                    <a:lnTo>
                      <a:pt x="224" y="69"/>
                    </a:lnTo>
                    <a:lnTo>
                      <a:pt x="255" y="64"/>
                    </a:lnTo>
                    <a:lnTo>
                      <a:pt x="255" y="31"/>
                    </a:lnTo>
                    <a:lnTo>
                      <a:pt x="258" y="19"/>
                    </a:lnTo>
                    <a:lnTo>
                      <a:pt x="267" y="9"/>
                    </a:lnTo>
                    <a:lnTo>
                      <a:pt x="280" y="3"/>
                    </a:lnTo>
                    <a:lnTo>
                      <a:pt x="29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7" name="Freeform 200"/>
              <p:cNvSpPr>
                <a:spLocks/>
              </p:cNvSpPr>
              <p:nvPr/>
            </p:nvSpPr>
            <p:spPr bwMode="auto">
              <a:xfrm>
                <a:off x="9388475" y="2246313"/>
                <a:ext cx="12700" cy="25400"/>
              </a:xfrm>
              <a:custGeom>
                <a:avLst/>
                <a:gdLst>
                  <a:gd name="T0" fmla="*/ 51 w 102"/>
                  <a:gd name="T1" fmla="*/ 0 h 205"/>
                  <a:gd name="T2" fmla="*/ 67 w 102"/>
                  <a:gd name="T3" fmla="*/ 2 h 205"/>
                  <a:gd name="T4" fmla="*/ 82 w 102"/>
                  <a:gd name="T5" fmla="*/ 9 h 205"/>
                  <a:gd name="T6" fmla="*/ 92 w 102"/>
                  <a:gd name="T7" fmla="*/ 20 h 205"/>
                  <a:gd name="T8" fmla="*/ 99 w 102"/>
                  <a:gd name="T9" fmla="*/ 34 h 205"/>
                  <a:gd name="T10" fmla="*/ 102 w 102"/>
                  <a:gd name="T11" fmla="*/ 50 h 205"/>
                  <a:gd name="T12" fmla="*/ 102 w 102"/>
                  <a:gd name="T13" fmla="*/ 154 h 205"/>
                  <a:gd name="T14" fmla="*/ 99 w 102"/>
                  <a:gd name="T15" fmla="*/ 171 h 205"/>
                  <a:gd name="T16" fmla="*/ 92 w 102"/>
                  <a:gd name="T17" fmla="*/ 185 h 205"/>
                  <a:gd name="T18" fmla="*/ 82 w 102"/>
                  <a:gd name="T19" fmla="*/ 196 h 205"/>
                  <a:gd name="T20" fmla="*/ 67 w 102"/>
                  <a:gd name="T21" fmla="*/ 202 h 205"/>
                  <a:gd name="T22" fmla="*/ 51 w 102"/>
                  <a:gd name="T23" fmla="*/ 205 h 205"/>
                  <a:gd name="T24" fmla="*/ 35 w 102"/>
                  <a:gd name="T25" fmla="*/ 202 h 205"/>
                  <a:gd name="T26" fmla="*/ 21 w 102"/>
                  <a:gd name="T27" fmla="*/ 196 h 205"/>
                  <a:gd name="T28" fmla="*/ 10 w 102"/>
                  <a:gd name="T29" fmla="*/ 185 h 205"/>
                  <a:gd name="T30" fmla="*/ 4 w 102"/>
                  <a:gd name="T31" fmla="*/ 171 h 205"/>
                  <a:gd name="T32" fmla="*/ 0 w 102"/>
                  <a:gd name="T33" fmla="*/ 154 h 205"/>
                  <a:gd name="T34" fmla="*/ 0 w 102"/>
                  <a:gd name="T35" fmla="*/ 50 h 205"/>
                  <a:gd name="T36" fmla="*/ 4 w 102"/>
                  <a:gd name="T37" fmla="*/ 34 h 205"/>
                  <a:gd name="T38" fmla="*/ 10 w 102"/>
                  <a:gd name="T39" fmla="*/ 20 h 205"/>
                  <a:gd name="T40" fmla="*/ 21 w 102"/>
                  <a:gd name="T41" fmla="*/ 9 h 205"/>
                  <a:gd name="T42" fmla="*/ 35 w 102"/>
                  <a:gd name="T43" fmla="*/ 2 h 205"/>
                  <a:gd name="T44" fmla="*/ 51 w 102"/>
                  <a:gd name="T45"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 h="205">
                    <a:moveTo>
                      <a:pt x="51" y="0"/>
                    </a:moveTo>
                    <a:lnTo>
                      <a:pt x="67" y="2"/>
                    </a:lnTo>
                    <a:lnTo>
                      <a:pt x="82" y="9"/>
                    </a:lnTo>
                    <a:lnTo>
                      <a:pt x="92" y="20"/>
                    </a:lnTo>
                    <a:lnTo>
                      <a:pt x="99" y="34"/>
                    </a:lnTo>
                    <a:lnTo>
                      <a:pt x="102" y="50"/>
                    </a:lnTo>
                    <a:lnTo>
                      <a:pt x="102" y="154"/>
                    </a:lnTo>
                    <a:lnTo>
                      <a:pt x="99" y="171"/>
                    </a:lnTo>
                    <a:lnTo>
                      <a:pt x="92" y="185"/>
                    </a:lnTo>
                    <a:lnTo>
                      <a:pt x="82" y="196"/>
                    </a:lnTo>
                    <a:lnTo>
                      <a:pt x="67" y="202"/>
                    </a:lnTo>
                    <a:lnTo>
                      <a:pt x="51" y="205"/>
                    </a:lnTo>
                    <a:lnTo>
                      <a:pt x="35" y="202"/>
                    </a:lnTo>
                    <a:lnTo>
                      <a:pt x="21" y="196"/>
                    </a:lnTo>
                    <a:lnTo>
                      <a:pt x="10" y="185"/>
                    </a:lnTo>
                    <a:lnTo>
                      <a:pt x="4" y="171"/>
                    </a:lnTo>
                    <a:lnTo>
                      <a:pt x="0" y="154"/>
                    </a:lnTo>
                    <a:lnTo>
                      <a:pt x="0" y="50"/>
                    </a:lnTo>
                    <a:lnTo>
                      <a:pt x="4" y="34"/>
                    </a:lnTo>
                    <a:lnTo>
                      <a:pt x="10" y="20"/>
                    </a:lnTo>
                    <a:lnTo>
                      <a:pt x="21" y="9"/>
                    </a:lnTo>
                    <a:lnTo>
                      <a:pt x="35" y="2"/>
                    </a:lnTo>
                    <a:lnTo>
                      <a:pt x="5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grpSp>
        <p:nvGrpSpPr>
          <p:cNvPr id="3" name="Group 2"/>
          <p:cNvGrpSpPr/>
          <p:nvPr/>
        </p:nvGrpSpPr>
        <p:grpSpPr>
          <a:xfrm>
            <a:off x="3395026" y="3274343"/>
            <a:ext cx="416879" cy="479905"/>
            <a:chOff x="4526701" y="4365790"/>
            <a:chExt cx="555839" cy="639873"/>
          </a:xfrm>
        </p:grpSpPr>
        <p:sp>
          <p:nvSpPr>
            <p:cNvPr id="67" name="Hexagon 66"/>
            <p:cNvSpPr/>
            <p:nvPr/>
          </p:nvSpPr>
          <p:spPr>
            <a:xfrm rot="5400000">
              <a:off x="4484684" y="4407807"/>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58" name="Group 57"/>
            <p:cNvGrpSpPr/>
            <p:nvPr/>
          </p:nvGrpSpPr>
          <p:grpSpPr>
            <a:xfrm>
              <a:off x="4657172" y="4547664"/>
              <a:ext cx="294896" cy="295972"/>
              <a:chOff x="6823075" y="2049463"/>
              <a:chExt cx="434976" cy="436563"/>
            </a:xfrm>
            <a:solidFill>
              <a:schemeClr val="bg1"/>
            </a:solidFill>
          </p:grpSpPr>
          <p:sp>
            <p:nvSpPr>
              <p:cNvPr id="59" name="Freeform 226"/>
              <p:cNvSpPr>
                <a:spLocks/>
              </p:cNvSpPr>
              <p:nvPr/>
            </p:nvSpPr>
            <p:spPr bwMode="auto">
              <a:xfrm>
                <a:off x="6823075" y="2049463"/>
                <a:ext cx="320675" cy="149225"/>
              </a:xfrm>
              <a:custGeom>
                <a:avLst/>
                <a:gdLst>
                  <a:gd name="T0" fmla="*/ 1246 w 2419"/>
                  <a:gd name="T1" fmla="*/ 0 h 1125"/>
                  <a:gd name="T2" fmla="*/ 1396 w 2419"/>
                  <a:gd name="T3" fmla="*/ 13 h 1125"/>
                  <a:gd name="T4" fmla="*/ 1542 w 2419"/>
                  <a:gd name="T5" fmla="*/ 45 h 1125"/>
                  <a:gd name="T6" fmla="*/ 1686 w 2419"/>
                  <a:gd name="T7" fmla="*/ 95 h 1125"/>
                  <a:gd name="T8" fmla="*/ 1822 w 2419"/>
                  <a:gd name="T9" fmla="*/ 164 h 1125"/>
                  <a:gd name="T10" fmla="*/ 1951 w 2419"/>
                  <a:gd name="T11" fmla="*/ 251 h 1125"/>
                  <a:gd name="T12" fmla="*/ 2071 w 2419"/>
                  <a:gd name="T13" fmla="*/ 355 h 1125"/>
                  <a:gd name="T14" fmla="*/ 2178 w 2419"/>
                  <a:gd name="T15" fmla="*/ 479 h 1125"/>
                  <a:gd name="T16" fmla="*/ 2267 w 2419"/>
                  <a:gd name="T17" fmla="*/ 613 h 1125"/>
                  <a:gd name="T18" fmla="*/ 2337 w 2419"/>
                  <a:gd name="T19" fmla="*/ 757 h 1125"/>
                  <a:gd name="T20" fmla="*/ 2389 w 2419"/>
                  <a:gd name="T21" fmla="*/ 911 h 1125"/>
                  <a:gd name="T22" fmla="*/ 2419 w 2419"/>
                  <a:gd name="T23" fmla="*/ 1071 h 1125"/>
                  <a:gd name="T24" fmla="*/ 2413 w 2419"/>
                  <a:gd name="T25" fmla="*/ 1100 h 1125"/>
                  <a:gd name="T26" fmla="*/ 2391 w 2419"/>
                  <a:gd name="T27" fmla="*/ 1120 h 1125"/>
                  <a:gd name="T28" fmla="*/ 2370 w 2419"/>
                  <a:gd name="T29" fmla="*/ 1125 h 1125"/>
                  <a:gd name="T30" fmla="*/ 2344 w 2419"/>
                  <a:gd name="T31" fmla="*/ 1117 h 1125"/>
                  <a:gd name="T32" fmla="*/ 2326 w 2419"/>
                  <a:gd name="T33" fmla="*/ 1096 h 1125"/>
                  <a:gd name="T34" fmla="*/ 2311 w 2419"/>
                  <a:gd name="T35" fmla="*/ 1008 h 1125"/>
                  <a:gd name="T36" fmla="*/ 2274 w 2419"/>
                  <a:gd name="T37" fmla="*/ 863 h 1125"/>
                  <a:gd name="T38" fmla="*/ 2218 w 2419"/>
                  <a:gd name="T39" fmla="*/ 726 h 1125"/>
                  <a:gd name="T40" fmla="*/ 2145 w 2419"/>
                  <a:gd name="T41" fmla="*/ 598 h 1125"/>
                  <a:gd name="T42" fmla="*/ 2054 w 2419"/>
                  <a:gd name="T43" fmla="*/ 479 h 1125"/>
                  <a:gd name="T44" fmla="*/ 1946 w 2419"/>
                  <a:gd name="T45" fmla="*/ 371 h 1125"/>
                  <a:gd name="T46" fmla="*/ 1827 w 2419"/>
                  <a:gd name="T47" fmla="*/ 280 h 1125"/>
                  <a:gd name="T48" fmla="*/ 1699 w 2419"/>
                  <a:gd name="T49" fmla="*/ 208 h 1125"/>
                  <a:gd name="T50" fmla="*/ 1563 w 2419"/>
                  <a:gd name="T51" fmla="*/ 153 h 1125"/>
                  <a:gd name="T52" fmla="*/ 1424 w 2419"/>
                  <a:gd name="T53" fmla="*/ 116 h 1125"/>
                  <a:gd name="T54" fmla="*/ 1282 w 2419"/>
                  <a:gd name="T55" fmla="*/ 98 h 1125"/>
                  <a:gd name="T56" fmla="*/ 1137 w 2419"/>
                  <a:gd name="T57" fmla="*/ 98 h 1125"/>
                  <a:gd name="T58" fmla="*/ 995 w 2419"/>
                  <a:gd name="T59" fmla="*/ 116 h 1125"/>
                  <a:gd name="T60" fmla="*/ 855 w 2419"/>
                  <a:gd name="T61" fmla="*/ 153 h 1125"/>
                  <a:gd name="T62" fmla="*/ 720 w 2419"/>
                  <a:gd name="T63" fmla="*/ 208 h 1125"/>
                  <a:gd name="T64" fmla="*/ 592 w 2419"/>
                  <a:gd name="T65" fmla="*/ 280 h 1125"/>
                  <a:gd name="T66" fmla="*/ 472 w 2419"/>
                  <a:gd name="T67" fmla="*/ 371 h 1125"/>
                  <a:gd name="T68" fmla="*/ 365 w 2419"/>
                  <a:gd name="T69" fmla="*/ 479 h 1125"/>
                  <a:gd name="T70" fmla="*/ 274 w 2419"/>
                  <a:gd name="T71" fmla="*/ 597 h 1125"/>
                  <a:gd name="T72" fmla="*/ 201 w 2419"/>
                  <a:gd name="T73" fmla="*/ 726 h 1125"/>
                  <a:gd name="T74" fmla="*/ 144 w 2419"/>
                  <a:gd name="T75" fmla="*/ 863 h 1125"/>
                  <a:gd name="T76" fmla="*/ 107 w 2419"/>
                  <a:gd name="T77" fmla="*/ 1008 h 1125"/>
                  <a:gd name="T78" fmla="*/ 92 w 2419"/>
                  <a:gd name="T79" fmla="*/ 1097 h 1125"/>
                  <a:gd name="T80" fmla="*/ 72 w 2419"/>
                  <a:gd name="T81" fmla="*/ 1118 h 1125"/>
                  <a:gd name="T82" fmla="*/ 42 w 2419"/>
                  <a:gd name="T83" fmla="*/ 1124 h 1125"/>
                  <a:gd name="T84" fmla="*/ 15 w 2419"/>
                  <a:gd name="T85" fmla="*/ 1111 h 1125"/>
                  <a:gd name="T86" fmla="*/ 1 w 2419"/>
                  <a:gd name="T87" fmla="*/ 1086 h 1125"/>
                  <a:gd name="T88" fmla="*/ 13 w 2419"/>
                  <a:gd name="T89" fmla="*/ 990 h 1125"/>
                  <a:gd name="T90" fmla="*/ 53 w 2419"/>
                  <a:gd name="T91" fmla="*/ 832 h 1125"/>
                  <a:gd name="T92" fmla="*/ 113 w 2419"/>
                  <a:gd name="T93" fmla="*/ 684 h 1125"/>
                  <a:gd name="T94" fmla="*/ 194 w 2419"/>
                  <a:gd name="T95" fmla="*/ 544 h 1125"/>
                  <a:gd name="T96" fmla="*/ 292 w 2419"/>
                  <a:gd name="T97" fmla="*/ 416 h 1125"/>
                  <a:gd name="T98" fmla="*/ 406 w 2419"/>
                  <a:gd name="T99" fmla="*/ 301 h 1125"/>
                  <a:gd name="T100" fmla="*/ 531 w 2419"/>
                  <a:gd name="T101" fmla="*/ 205 h 1125"/>
                  <a:gd name="T102" fmla="*/ 664 w 2419"/>
                  <a:gd name="T103" fmla="*/ 128 h 1125"/>
                  <a:gd name="T104" fmla="*/ 804 w 2419"/>
                  <a:gd name="T105" fmla="*/ 68 h 1125"/>
                  <a:gd name="T106" fmla="*/ 949 w 2419"/>
                  <a:gd name="T107" fmla="*/ 27 h 1125"/>
                  <a:gd name="T108" fmla="*/ 1097 w 2419"/>
                  <a:gd name="T109" fmla="*/ 4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9" h="1125">
                    <a:moveTo>
                      <a:pt x="1172" y="0"/>
                    </a:moveTo>
                    <a:lnTo>
                      <a:pt x="1246" y="0"/>
                    </a:lnTo>
                    <a:lnTo>
                      <a:pt x="1322" y="4"/>
                    </a:lnTo>
                    <a:lnTo>
                      <a:pt x="1396" y="13"/>
                    </a:lnTo>
                    <a:lnTo>
                      <a:pt x="1470" y="27"/>
                    </a:lnTo>
                    <a:lnTo>
                      <a:pt x="1542" y="45"/>
                    </a:lnTo>
                    <a:lnTo>
                      <a:pt x="1614" y="68"/>
                    </a:lnTo>
                    <a:lnTo>
                      <a:pt x="1686" y="95"/>
                    </a:lnTo>
                    <a:lnTo>
                      <a:pt x="1755" y="128"/>
                    </a:lnTo>
                    <a:lnTo>
                      <a:pt x="1822" y="164"/>
                    </a:lnTo>
                    <a:lnTo>
                      <a:pt x="1888" y="205"/>
                    </a:lnTo>
                    <a:lnTo>
                      <a:pt x="1951" y="251"/>
                    </a:lnTo>
                    <a:lnTo>
                      <a:pt x="2012" y="301"/>
                    </a:lnTo>
                    <a:lnTo>
                      <a:pt x="2071" y="355"/>
                    </a:lnTo>
                    <a:lnTo>
                      <a:pt x="2127" y="416"/>
                    </a:lnTo>
                    <a:lnTo>
                      <a:pt x="2178" y="479"/>
                    </a:lnTo>
                    <a:lnTo>
                      <a:pt x="2225" y="544"/>
                    </a:lnTo>
                    <a:lnTo>
                      <a:pt x="2267" y="613"/>
                    </a:lnTo>
                    <a:lnTo>
                      <a:pt x="2305" y="684"/>
                    </a:lnTo>
                    <a:lnTo>
                      <a:pt x="2337" y="757"/>
                    </a:lnTo>
                    <a:lnTo>
                      <a:pt x="2365" y="833"/>
                    </a:lnTo>
                    <a:lnTo>
                      <a:pt x="2389" y="911"/>
                    </a:lnTo>
                    <a:lnTo>
                      <a:pt x="2406" y="990"/>
                    </a:lnTo>
                    <a:lnTo>
                      <a:pt x="2419" y="1071"/>
                    </a:lnTo>
                    <a:lnTo>
                      <a:pt x="2418" y="1086"/>
                    </a:lnTo>
                    <a:lnTo>
                      <a:pt x="2413" y="1100"/>
                    </a:lnTo>
                    <a:lnTo>
                      <a:pt x="2404" y="1112"/>
                    </a:lnTo>
                    <a:lnTo>
                      <a:pt x="2391" y="1120"/>
                    </a:lnTo>
                    <a:lnTo>
                      <a:pt x="2376" y="1124"/>
                    </a:lnTo>
                    <a:lnTo>
                      <a:pt x="2370" y="1125"/>
                    </a:lnTo>
                    <a:lnTo>
                      <a:pt x="2356" y="1123"/>
                    </a:lnTo>
                    <a:lnTo>
                      <a:pt x="2344" y="1117"/>
                    </a:lnTo>
                    <a:lnTo>
                      <a:pt x="2333" y="1108"/>
                    </a:lnTo>
                    <a:lnTo>
                      <a:pt x="2326" y="1096"/>
                    </a:lnTo>
                    <a:lnTo>
                      <a:pt x="2322" y="1082"/>
                    </a:lnTo>
                    <a:lnTo>
                      <a:pt x="2311" y="1008"/>
                    </a:lnTo>
                    <a:lnTo>
                      <a:pt x="2295" y="935"/>
                    </a:lnTo>
                    <a:lnTo>
                      <a:pt x="2274" y="863"/>
                    </a:lnTo>
                    <a:lnTo>
                      <a:pt x="2248" y="794"/>
                    </a:lnTo>
                    <a:lnTo>
                      <a:pt x="2218" y="726"/>
                    </a:lnTo>
                    <a:lnTo>
                      <a:pt x="2184" y="661"/>
                    </a:lnTo>
                    <a:lnTo>
                      <a:pt x="2145" y="598"/>
                    </a:lnTo>
                    <a:lnTo>
                      <a:pt x="2102" y="537"/>
                    </a:lnTo>
                    <a:lnTo>
                      <a:pt x="2054" y="479"/>
                    </a:lnTo>
                    <a:lnTo>
                      <a:pt x="2002" y="424"/>
                    </a:lnTo>
                    <a:lnTo>
                      <a:pt x="1946" y="371"/>
                    </a:lnTo>
                    <a:lnTo>
                      <a:pt x="1887" y="323"/>
                    </a:lnTo>
                    <a:lnTo>
                      <a:pt x="1827" y="280"/>
                    </a:lnTo>
                    <a:lnTo>
                      <a:pt x="1764" y="242"/>
                    </a:lnTo>
                    <a:lnTo>
                      <a:pt x="1699" y="208"/>
                    </a:lnTo>
                    <a:lnTo>
                      <a:pt x="1631" y="178"/>
                    </a:lnTo>
                    <a:lnTo>
                      <a:pt x="1563" y="153"/>
                    </a:lnTo>
                    <a:lnTo>
                      <a:pt x="1494" y="133"/>
                    </a:lnTo>
                    <a:lnTo>
                      <a:pt x="1424" y="116"/>
                    </a:lnTo>
                    <a:lnTo>
                      <a:pt x="1353" y="104"/>
                    </a:lnTo>
                    <a:lnTo>
                      <a:pt x="1282" y="98"/>
                    </a:lnTo>
                    <a:lnTo>
                      <a:pt x="1209" y="95"/>
                    </a:lnTo>
                    <a:lnTo>
                      <a:pt x="1137" y="98"/>
                    </a:lnTo>
                    <a:lnTo>
                      <a:pt x="1066" y="104"/>
                    </a:lnTo>
                    <a:lnTo>
                      <a:pt x="995" y="116"/>
                    </a:lnTo>
                    <a:lnTo>
                      <a:pt x="925" y="133"/>
                    </a:lnTo>
                    <a:lnTo>
                      <a:pt x="855" y="153"/>
                    </a:lnTo>
                    <a:lnTo>
                      <a:pt x="787" y="178"/>
                    </a:lnTo>
                    <a:lnTo>
                      <a:pt x="720" y="208"/>
                    </a:lnTo>
                    <a:lnTo>
                      <a:pt x="655" y="242"/>
                    </a:lnTo>
                    <a:lnTo>
                      <a:pt x="592" y="280"/>
                    </a:lnTo>
                    <a:lnTo>
                      <a:pt x="531" y="323"/>
                    </a:lnTo>
                    <a:lnTo>
                      <a:pt x="472" y="371"/>
                    </a:lnTo>
                    <a:lnTo>
                      <a:pt x="416" y="424"/>
                    </a:lnTo>
                    <a:lnTo>
                      <a:pt x="365" y="479"/>
                    </a:lnTo>
                    <a:lnTo>
                      <a:pt x="317" y="537"/>
                    </a:lnTo>
                    <a:lnTo>
                      <a:pt x="274" y="597"/>
                    </a:lnTo>
                    <a:lnTo>
                      <a:pt x="235" y="661"/>
                    </a:lnTo>
                    <a:lnTo>
                      <a:pt x="201" y="726"/>
                    </a:lnTo>
                    <a:lnTo>
                      <a:pt x="170" y="794"/>
                    </a:lnTo>
                    <a:lnTo>
                      <a:pt x="144" y="863"/>
                    </a:lnTo>
                    <a:lnTo>
                      <a:pt x="124" y="935"/>
                    </a:lnTo>
                    <a:lnTo>
                      <a:pt x="107" y="1008"/>
                    </a:lnTo>
                    <a:lnTo>
                      <a:pt x="96" y="1082"/>
                    </a:lnTo>
                    <a:lnTo>
                      <a:pt x="92" y="1097"/>
                    </a:lnTo>
                    <a:lnTo>
                      <a:pt x="83" y="1109"/>
                    </a:lnTo>
                    <a:lnTo>
                      <a:pt x="72" y="1118"/>
                    </a:lnTo>
                    <a:lnTo>
                      <a:pt x="58" y="1123"/>
                    </a:lnTo>
                    <a:lnTo>
                      <a:pt x="42" y="1124"/>
                    </a:lnTo>
                    <a:lnTo>
                      <a:pt x="28" y="1120"/>
                    </a:lnTo>
                    <a:lnTo>
                      <a:pt x="15" y="1111"/>
                    </a:lnTo>
                    <a:lnTo>
                      <a:pt x="6" y="1100"/>
                    </a:lnTo>
                    <a:lnTo>
                      <a:pt x="1" y="1086"/>
                    </a:lnTo>
                    <a:lnTo>
                      <a:pt x="0" y="1070"/>
                    </a:lnTo>
                    <a:lnTo>
                      <a:pt x="13" y="990"/>
                    </a:lnTo>
                    <a:lnTo>
                      <a:pt x="30" y="911"/>
                    </a:lnTo>
                    <a:lnTo>
                      <a:pt x="53" y="832"/>
                    </a:lnTo>
                    <a:lnTo>
                      <a:pt x="81" y="757"/>
                    </a:lnTo>
                    <a:lnTo>
                      <a:pt x="113" y="684"/>
                    </a:lnTo>
                    <a:lnTo>
                      <a:pt x="151" y="613"/>
                    </a:lnTo>
                    <a:lnTo>
                      <a:pt x="194" y="544"/>
                    </a:lnTo>
                    <a:lnTo>
                      <a:pt x="241" y="479"/>
                    </a:lnTo>
                    <a:lnTo>
                      <a:pt x="292" y="416"/>
                    </a:lnTo>
                    <a:lnTo>
                      <a:pt x="348" y="355"/>
                    </a:lnTo>
                    <a:lnTo>
                      <a:pt x="406" y="301"/>
                    </a:lnTo>
                    <a:lnTo>
                      <a:pt x="467" y="251"/>
                    </a:lnTo>
                    <a:lnTo>
                      <a:pt x="531" y="205"/>
                    </a:lnTo>
                    <a:lnTo>
                      <a:pt x="597" y="164"/>
                    </a:lnTo>
                    <a:lnTo>
                      <a:pt x="664" y="128"/>
                    </a:lnTo>
                    <a:lnTo>
                      <a:pt x="733" y="95"/>
                    </a:lnTo>
                    <a:lnTo>
                      <a:pt x="804" y="68"/>
                    </a:lnTo>
                    <a:lnTo>
                      <a:pt x="876" y="45"/>
                    </a:lnTo>
                    <a:lnTo>
                      <a:pt x="949" y="27"/>
                    </a:lnTo>
                    <a:lnTo>
                      <a:pt x="1023" y="13"/>
                    </a:lnTo>
                    <a:lnTo>
                      <a:pt x="1097" y="4"/>
                    </a:lnTo>
                    <a:lnTo>
                      <a:pt x="117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0" name="Freeform 227"/>
              <p:cNvSpPr>
                <a:spLocks noEditPoints="1"/>
              </p:cNvSpPr>
              <p:nvPr/>
            </p:nvSpPr>
            <p:spPr bwMode="auto">
              <a:xfrm>
                <a:off x="6850063" y="2078038"/>
                <a:ext cx="266700" cy="266700"/>
              </a:xfrm>
              <a:custGeom>
                <a:avLst/>
                <a:gdLst>
                  <a:gd name="T0" fmla="*/ 880 w 2015"/>
                  <a:gd name="T1" fmla="*/ 104 h 2017"/>
                  <a:gd name="T2" fmla="*/ 694 w 2015"/>
                  <a:gd name="T3" fmla="*/ 150 h 2017"/>
                  <a:gd name="T4" fmla="*/ 520 w 2015"/>
                  <a:gd name="T5" fmla="*/ 237 h 2017"/>
                  <a:gd name="T6" fmla="*/ 363 w 2015"/>
                  <a:gd name="T7" fmla="*/ 362 h 2017"/>
                  <a:gd name="T8" fmla="*/ 239 w 2015"/>
                  <a:gd name="T9" fmla="*/ 516 h 2017"/>
                  <a:gd name="T10" fmla="*/ 153 w 2015"/>
                  <a:gd name="T11" fmla="*/ 689 h 2017"/>
                  <a:gd name="T12" fmla="*/ 105 w 2015"/>
                  <a:gd name="T13" fmla="*/ 876 h 2017"/>
                  <a:gd name="T14" fmla="*/ 98 w 2015"/>
                  <a:gd name="T15" fmla="*/ 1074 h 2017"/>
                  <a:gd name="T16" fmla="*/ 133 w 2015"/>
                  <a:gd name="T17" fmla="*/ 1266 h 2017"/>
                  <a:gd name="T18" fmla="*/ 206 w 2015"/>
                  <a:gd name="T19" fmla="*/ 1445 h 2017"/>
                  <a:gd name="T20" fmla="*/ 317 w 2015"/>
                  <a:gd name="T21" fmla="*/ 1605 h 2017"/>
                  <a:gd name="T22" fmla="*/ 470 w 2015"/>
                  <a:gd name="T23" fmla="*/ 1745 h 2017"/>
                  <a:gd name="T24" fmla="*/ 648 w 2015"/>
                  <a:gd name="T25" fmla="*/ 1847 h 2017"/>
                  <a:gd name="T26" fmla="*/ 841 w 2015"/>
                  <a:gd name="T27" fmla="*/ 1905 h 2017"/>
                  <a:gd name="T28" fmla="*/ 1040 w 2015"/>
                  <a:gd name="T29" fmla="*/ 1919 h 2017"/>
                  <a:gd name="T30" fmla="*/ 1239 w 2015"/>
                  <a:gd name="T31" fmla="*/ 1890 h 2017"/>
                  <a:gd name="T32" fmla="*/ 1427 w 2015"/>
                  <a:gd name="T33" fmla="*/ 1818 h 2017"/>
                  <a:gd name="T34" fmla="*/ 1600 w 2015"/>
                  <a:gd name="T35" fmla="*/ 1702 h 2017"/>
                  <a:gd name="T36" fmla="*/ 1738 w 2015"/>
                  <a:gd name="T37" fmla="*/ 1554 h 2017"/>
                  <a:gd name="T38" fmla="*/ 1837 w 2015"/>
                  <a:gd name="T39" fmla="*/ 1387 h 2017"/>
                  <a:gd name="T40" fmla="*/ 1898 w 2015"/>
                  <a:gd name="T41" fmla="*/ 1204 h 2017"/>
                  <a:gd name="T42" fmla="*/ 1919 w 2015"/>
                  <a:gd name="T43" fmla="*/ 1008 h 2017"/>
                  <a:gd name="T44" fmla="*/ 1898 w 2015"/>
                  <a:gd name="T45" fmla="*/ 813 h 2017"/>
                  <a:gd name="T46" fmla="*/ 1837 w 2015"/>
                  <a:gd name="T47" fmla="*/ 629 h 2017"/>
                  <a:gd name="T48" fmla="*/ 1738 w 2015"/>
                  <a:gd name="T49" fmla="*/ 462 h 2017"/>
                  <a:gd name="T50" fmla="*/ 1602 w 2015"/>
                  <a:gd name="T51" fmla="*/ 316 h 2017"/>
                  <a:gd name="T52" fmla="*/ 1438 w 2015"/>
                  <a:gd name="T53" fmla="*/ 204 h 2017"/>
                  <a:gd name="T54" fmla="*/ 1259 w 2015"/>
                  <a:gd name="T55" fmla="*/ 131 h 2017"/>
                  <a:gd name="T56" fmla="*/ 1070 w 2015"/>
                  <a:gd name="T57" fmla="*/ 98 h 2017"/>
                  <a:gd name="T58" fmla="*/ 1077 w 2015"/>
                  <a:gd name="T59" fmla="*/ 2 h 2017"/>
                  <a:gd name="T60" fmla="*/ 1286 w 2015"/>
                  <a:gd name="T61" fmla="*/ 38 h 2017"/>
                  <a:gd name="T62" fmla="*/ 1485 w 2015"/>
                  <a:gd name="T63" fmla="*/ 119 h 2017"/>
                  <a:gd name="T64" fmla="*/ 1665 w 2015"/>
                  <a:gd name="T65" fmla="*/ 243 h 2017"/>
                  <a:gd name="T66" fmla="*/ 1818 w 2015"/>
                  <a:gd name="T67" fmla="*/ 407 h 2017"/>
                  <a:gd name="T68" fmla="*/ 1927 w 2015"/>
                  <a:gd name="T69" fmla="*/ 595 h 2017"/>
                  <a:gd name="T70" fmla="*/ 1993 w 2015"/>
                  <a:gd name="T71" fmla="*/ 798 h 2017"/>
                  <a:gd name="T72" fmla="*/ 2015 w 2015"/>
                  <a:gd name="T73" fmla="*/ 1008 h 2017"/>
                  <a:gd name="T74" fmla="*/ 1993 w 2015"/>
                  <a:gd name="T75" fmla="*/ 1218 h 2017"/>
                  <a:gd name="T76" fmla="*/ 1927 w 2015"/>
                  <a:gd name="T77" fmla="*/ 1420 h 2017"/>
                  <a:gd name="T78" fmla="*/ 1818 w 2015"/>
                  <a:gd name="T79" fmla="*/ 1608 h 2017"/>
                  <a:gd name="T80" fmla="*/ 1665 w 2015"/>
                  <a:gd name="T81" fmla="*/ 1773 h 2017"/>
                  <a:gd name="T82" fmla="*/ 1485 w 2015"/>
                  <a:gd name="T83" fmla="*/ 1897 h 2017"/>
                  <a:gd name="T84" fmla="*/ 1286 w 2015"/>
                  <a:gd name="T85" fmla="*/ 1978 h 2017"/>
                  <a:gd name="T86" fmla="*/ 1077 w 2015"/>
                  <a:gd name="T87" fmla="*/ 2014 h 2017"/>
                  <a:gd name="T88" fmla="*/ 867 w 2015"/>
                  <a:gd name="T89" fmla="*/ 2007 h 2017"/>
                  <a:gd name="T90" fmla="*/ 661 w 2015"/>
                  <a:gd name="T91" fmla="*/ 1956 h 2017"/>
                  <a:gd name="T92" fmla="*/ 468 w 2015"/>
                  <a:gd name="T93" fmla="*/ 1860 h 2017"/>
                  <a:gd name="T94" fmla="*/ 294 w 2015"/>
                  <a:gd name="T95" fmla="*/ 1722 h 2017"/>
                  <a:gd name="T96" fmla="*/ 156 w 2015"/>
                  <a:gd name="T97" fmla="*/ 1548 h 2017"/>
                  <a:gd name="T98" fmla="*/ 61 w 2015"/>
                  <a:gd name="T99" fmla="*/ 1354 h 2017"/>
                  <a:gd name="T100" fmla="*/ 10 w 2015"/>
                  <a:gd name="T101" fmla="*/ 1148 h 2017"/>
                  <a:gd name="T102" fmla="*/ 3 w 2015"/>
                  <a:gd name="T103" fmla="*/ 938 h 2017"/>
                  <a:gd name="T104" fmla="*/ 39 w 2015"/>
                  <a:gd name="T105" fmla="*/ 729 h 2017"/>
                  <a:gd name="T106" fmla="*/ 119 w 2015"/>
                  <a:gd name="T107" fmla="*/ 531 h 2017"/>
                  <a:gd name="T108" fmla="*/ 243 w 2015"/>
                  <a:gd name="T109" fmla="*/ 349 h 2017"/>
                  <a:gd name="T110" fmla="*/ 408 w 2015"/>
                  <a:gd name="T111" fmla="*/ 197 h 2017"/>
                  <a:gd name="T112" fmla="*/ 595 w 2015"/>
                  <a:gd name="T113" fmla="*/ 87 h 2017"/>
                  <a:gd name="T114" fmla="*/ 798 w 2015"/>
                  <a:gd name="T115" fmla="*/ 21 h 2017"/>
                  <a:gd name="T116" fmla="*/ 1007 w 2015"/>
                  <a:gd name="T117" fmla="*/ 0 h 2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5" h="2017">
                    <a:moveTo>
                      <a:pt x="1007" y="96"/>
                    </a:moveTo>
                    <a:lnTo>
                      <a:pt x="944" y="98"/>
                    </a:lnTo>
                    <a:lnTo>
                      <a:pt x="880" y="104"/>
                    </a:lnTo>
                    <a:lnTo>
                      <a:pt x="818" y="115"/>
                    </a:lnTo>
                    <a:lnTo>
                      <a:pt x="756" y="131"/>
                    </a:lnTo>
                    <a:lnTo>
                      <a:pt x="694" y="150"/>
                    </a:lnTo>
                    <a:lnTo>
                      <a:pt x="634" y="176"/>
                    </a:lnTo>
                    <a:lnTo>
                      <a:pt x="576" y="204"/>
                    </a:lnTo>
                    <a:lnTo>
                      <a:pt x="520" y="237"/>
                    </a:lnTo>
                    <a:lnTo>
                      <a:pt x="465" y="275"/>
                    </a:lnTo>
                    <a:lnTo>
                      <a:pt x="413" y="316"/>
                    </a:lnTo>
                    <a:lnTo>
                      <a:pt x="363" y="362"/>
                    </a:lnTo>
                    <a:lnTo>
                      <a:pt x="317" y="411"/>
                    </a:lnTo>
                    <a:lnTo>
                      <a:pt x="276" y="462"/>
                    </a:lnTo>
                    <a:lnTo>
                      <a:pt x="239" y="516"/>
                    </a:lnTo>
                    <a:lnTo>
                      <a:pt x="206" y="571"/>
                    </a:lnTo>
                    <a:lnTo>
                      <a:pt x="178" y="629"/>
                    </a:lnTo>
                    <a:lnTo>
                      <a:pt x="153" y="689"/>
                    </a:lnTo>
                    <a:lnTo>
                      <a:pt x="133" y="750"/>
                    </a:lnTo>
                    <a:lnTo>
                      <a:pt x="117" y="813"/>
                    </a:lnTo>
                    <a:lnTo>
                      <a:pt x="105" y="876"/>
                    </a:lnTo>
                    <a:lnTo>
                      <a:pt x="98" y="942"/>
                    </a:lnTo>
                    <a:lnTo>
                      <a:pt x="96" y="1008"/>
                    </a:lnTo>
                    <a:lnTo>
                      <a:pt x="98" y="1074"/>
                    </a:lnTo>
                    <a:lnTo>
                      <a:pt x="105" y="1139"/>
                    </a:lnTo>
                    <a:lnTo>
                      <a:pt x="117" y="1204"/>
                    </a:lnTo>
                    <a:lnTo>
                      <a:pt x="133" y="1266"/>
                    </a:lnTo>
                    <a:lnTo>
                      <a:pt x="153" y="1327"/>
                    </a:lnTo>
                    <a:lnTo>
                      <a:pt x="178" y="1387"/>
                    </a:lnTo>
                    <a:lnTo>
                      <a:pt x="206" y="1445"/>
                    </a:lnTo>
                    <a:lnTo>
                      <a:pt x="239" y="1501"/>
                    </a:lnTo>
                    <a:lnTo>
                      <a:pt x="276" y="1554"/>
                    </a:lnTo>
                    <a:lnTo>
                      <a:pt x="317" y="1605"/>
                    </a:lnTo>
                    <a:lnTo>
                      <a:pt x="363" y="1653"/>
                    </a:lnTo>
                    <a:lnTo>
                      <a:pt x="415" y="1702"/>
                    </a:lnTo>
                    <a:lnTo>
                      <a:pt x="470" y="1745"/>
                    </a:lnTo>
                    <a:lnTo>
                      <a:pt x="527" y="1784"/>
                    </a:lnTo>
                    <a:lnTo>
                      <a:pt x="587" y="1818"/>
                    </a:lnTo>
                    <a:lnTo>
                      <a:pt x="648" y="1847"/>
                    </a:lnTo>
                    <a:lnTo>
                      <a:pt x="711" y="1871"/>
                    </a:lnTo>
                    <a:lnTo>
                      <a:pt x="776" y="1890"/>
                    </a:lnTo>
                    <a:lnTo>
                      <a:pt x="841" y="1905"/>
                    </a:lnTo>
                    <a:lnTo>
                      <a:pt x="907" y="1914"/>
                    </a:lnTo>
                    <a:lnTo>
                      <a:pt x="974" y="1919"/>
                    </a:lnTo>
                    <a:lnTo>
                      <a:pt x="1040" y="1919"/>
                    </a:lnTo>
                    <a:lnTo>
                      <a:pt x="1108" y="1914"/>
                    </a:lnTo>
                    <a:lnTo>
                      <a:pt x="1174" y="1905"/>
                    </a:lnTo>
                    <a:lnTo>
                      <a:pt x="1239" y="1890"/>
                    </a:lnTo>
                    <a:lnTo>
                      <a:pt x="1303" y="1871"/>
                    </a:lnTo>
                    <a:lnTo>
                      <a:pt x="1366" y="1847"/>
                    </a:lnTo>
                    <a:lnTo>
                      <a:pt x="1427" y="1818"/>
                    </a:lnTo>
                    <a:lnTo>
                      <a:pt x="1488" y="1784"/>
                    </a:lnTo>
                    <a:lnTo>
                      <a:pt x="1545" y="1745"/>
                    </a:lnTo>
                    <a:lnTo>
                      <a:pt x="1600" y="1702"/>
                    </a:lnTo>
                    <a:lnTo>
                      <a:pt x="1652" y="1653"/>
                    </a:lnTo>
                    <a:lnTo>
                      <a:pt x="1697" y="1605"/>
                    </a:lnTo>
                    <a:lnTo>
                      <a:pt x="1738" y="1554"/>
                    </a:lnTo>
                    <a:lnTo>
                      <a:pt x="1775" y="1501"/>
                    </a:lnTo>
                    <a:lnTo>
                      <a:pt x="1808" y="1445"/>
                    </a:lnTo>
                    <a:lnTo>
                      <a:pt x="1837" y="1387"/>
                    </a:lnTo>
                    <a:lnTo>
                      <a:pt x="1862" y="1327"/>
                    </a:lnTo>
                    <a:lnTo>
                      <a:pt x="1882" y="1266"/>
                    </a:lnTo>
                    <a:lnTo>
                      <a:pt x="1898" y="1204"/>
                    </a:lnTo>
                    <a:lnTo>
                      <a:pt x="1910" y="1139"/>
                    </a:lnTo>
                    <a:lnTo>
                      <a:pt x="1917" y="1074"/>
                    </a:lnTo>
                    <a:lnTo>
                      <a:pt x="1919" y="1008"/>
                    </a:lnTo>
                    <a:lnTo>
                      <a:pt x="1917" y="942"/>
                    </a:lnTo>
                    <a:lnTo>
                      <a:pt x="1910" y="876"/>
                    </a:lnTo>
                    <a:lnTo>
                      <a:pt x="1898" y="813"/>
                    </a:lnTo>
                    <a:lnTo>
                      <a:pt x="1882" y="750"/>
                    </a:lnTo>
                    <a:lnTo>
                      <a:pt x="1862" y="689"/>
                    </a:lnTo>
                    <a:lnTo>
                      <a:pt x="1837" y="629"/>
                    </a:lnTo>
                    <a:lnTo>
                      <a:pt x="1808" y="571"/>
                    </a:lnTo>
                    <a:lnTo>
                      <a:pt x="1775" y="516"/>
                    </a:lnTo>
                    <a:lnTo>
                      <a:pt x="1738" y="462"/>
                    </a:lnTo>
                    <a:lnTo>
                      <a:pt x="1697" y="411"/>
                    </a:lnTo>
                    <a:lnTo>
                      <a:pt x="1652" y="362"/>
                    </a:lnTo>
                    <a:lnTo>
                      <a:pt x="1602" y="316"/>
                    </a:lnTo>
                    <a:lnTo>
                      <a:pt x="1550" y="275"/>
                    </a:lnTo>
                    <a:lnTo>
                      <a:pt x="1495" y="237"/>
                    </a:lnTo>
                    <a:lnTo>
                      <a:pt x="1438" y="204"/>
                    </a:lnTo>
                    <a:lnTo>
                      <a:pt x="1380" y="176"/>
                    </a:lnTo>
                    <a:lnTo>
                      <a:pt x="1320" y="151"/>
                    </a:lnTo>
                    <a:lnTo>
                      <a:pt x="1259" y="131"/>
                    </a:lnTo>
                    <a:lnTo>
                      <a:pt x="1197" y="115"/>
                    </a:lnTo>
                    <a:lnTo>
                      <a:pt x="1135" y="104"/>
                    </a:lnTo>
                    <a:lnTo>
                      <a:pt x="1070" y="98"/>
                    </a:lnTo>
                    <a:lnTo>
                      <a:pt x="1007" y="96"/>
                    </a:lnTo>
                    <a:close/>
                    <a:moveTo>
                      <a:pt x="1007" y="0"/>
                    </a:moveTo>
                    <a:lnTo>
                      <a:pt x="1077" y="2"/>
                    </a:lnTo>
                    <a:lnTo>
                      <a:pt x="1148" y="9"/>
                    </a:lnTo>
                    <a:lnTo>
                      <a:pt x="1217" y="21"/>
                    </a:lnTo>
                    <a:lnTo>
                      <a:pt x="1286" y="38"/>
                    </a:lnTo>
                    <a:lnTo>
                      <a:pt x="1353" y="60"/>
                    </a:lnTo>
                    <a:lnTo>
                      <a:pt x="1419" y="87"/>
                    </a:lnTo>
                    <a:lnTo>
                      <a:pt x="1485" y="119"/>
                    </a:lnTo>
                    <a:lnTo>
                      <a:pt x="1547" y="155"/>
                    </a:lnTo>
                    <a:lnTo>
                      <a:pt x="1607" y="197"/>
                    </a:lnTo>
                    <a:lnTo>
                      <a:pt x="1665" y="243"/>
                    </a:lnTo>
                    <a:lnTo>
                      <a:pt x="1720" y="294"/>
                    </a:lnTo>
                    <a:lnTo>
                      <a:pt x="1771" y="349"/>
                    </a:lnTo>
                    <a:lnTo>
                      <a:pt x="1818" y="407"/>
                    </a:lnTo>
                    <a:lnTo>
                      <a:pt x="1859" y="468"/>
                    </a:lnTo>
                    <a:lnTo>
                      <a:pt x="1896" y="531"/>
                    </a:lnTo>
                    <a:lnTo>
                      <a:pt x="1927" y="595"/>
                    </a:lnTo>
                    <a:lnTo>
                      <a:pt x="1954" y="661"/>
                    </a:lnTo>
                    <a:lnTo>
                      <a:pt x="1976" y="729"/>
                    </a:lnTo>
                    <a:lnTo>
                      <a:pt x="1993" y="798"/>
                    </a:lnTo>
                    <a:lnTo>
                      <a:pt x="2005" y="867"/>
                    </a:lnTo>
                    <a:lnTo>
                      <a:pt x="2012" y="938"/>
                    </a:lnTo>
                    <a:lnTo>
                      <a:pt x="2015" y="1008"/>
                    </a:lnTo>
                    <a:lnTo>
                      <a:pt x="2012" y="1078"/>
                    </a:lnTo>
                    <a:lnTo>
                      <a:pt x="2005" y="1148"/>
                    </a:lnTo>
                    <a:lnTo>
                      <a:pt x="1993" y="1218"/>
                    </a:lnTo>
                    <a:lnTo>
                      <a:pt x="1976" y="1287"/>
                    </a:lnTo>
                    <a:lnTo>
                      <a:pt x="1954" y="1354"/>
                    </a:lnTo>
                    <a:lnTo>
                      <a:pt x="1927" y="1420"/>
                    </a:lnTo>
                    <a:lnTo>
                      <a:pt x="1896" y="1486"/>
                    </a:lnTo>
                    <a:lnTo>
                      <a:pt x="1859" y="1548"/>
                    </a:lnTo>
                    <a:lnTo>
                      <a:pt x="1818" y="1608"/>
                    </a:lnTo>
                    <a:lnTo>
                      <a:pt x="1771" y="1666"/>
                    </a:lnTo>
                    <a:lnTo>
                      <a:pt x="1720" y="1722"/>
                    </a:lnTo>
                    <a:lnTo>
                      <a:pt x="1665" y="1773"/>
                    </a:lnTo>
                    <a:lnTo>
                      <a:pt x="1607" y="1819"/>
                    </a:lnTo>
                    <a:lnTo>
                      <a:pt x="1547" y="1860"/>
                    </a:lnTo>
                    <a:lnTo>
                      <a:pt x="1485" y="1897"/>
                    </a:lnTo>
                    <a:lnTo>
                      <a:pt x="1419" y="1928"/>
                    </a:lnTo>
                    <a:lnTo>
                      <a:pt x="1353" y="1956"/>
                    </a:lnTo>
                    <a:lnTo>
                      <a:pt x="1286" y="1978"/>
                    </a:lnTo>
                    <a:lnTo>
                      <a:pt x="1217" y="1995"/>
                    </a:lnTo>
                    <a:lnTo>
                      <a:pt x="1148" y="2007"/>
                    </a:lnTo>
                    <a:lnTo>
                      <a:pt x="1077" y="2014"/>
                    </a:lnTo>
                    <a:lnTo>
                      <a:pt x="1007" y="2017"/>
                    </a:lnTo>
                    <a:lnTo>
                      <a:pt x="937" y="2014"/>
                    </a:lnTo>
                    <a:lnTo>
                      <a:pt x="867" y="2007"/>
                    </a:lnTo>
                    <a:lnTo>
                      <a:pt x="798" y="1995"/>
                    </a:lnTo>
                    <a:lnTo>
                      <a:pt x="729" y="1978"/>
                    </a:lnTo>
                    <a:lnTo>
                      <a:pt x="661" y="1956"/>
                    </a:lnTo>
                    <a:lnTo>
                      <a:pt x="595" y="1928"/>
                    </a:lnTo>
                    <a:lnTo>
                      <a:pt x="530" y="1897"/>
                    </a:lnTo>
                    <a:lnTo>
                      <a:pt x="468" y="1860"/>
                    </a:lnTo>
                    <a:lnTo>
                      <a:pt x="408" y="1819"/>
                    </a:lnTo>
                    <a:lnTo>
                      <a:pt x="350" y="1773"/>
                    </a:lnTo>
                    <a:lnTo>
                      <a:pt x="294" y="1722"/>
                    </a:lnTo>
                    <a:lnTo>
                      <a:pt x="243" y="1666"/>
                    </a:lnTo>
                    <a:lnTo>
                      <a:pt x="197" y="1608"/>
                    </a:lnTo>
                    <a:lnTo>
                      <a:pt x="156" y="1548"/>
                    </a:lnTo>
                    <a:lnTo>
                      <a:pt x="119" y="1486"/>
                    </a:lnTo>
                    <a:lnTo>
                      <a:pt x="88" y="1420"/>
                    </a:lnTo>
                    <a:lnTo>
                      <a:pt x="61" y="1354"/>
                    </a:lnTo>
                    <a:lnTo>
                      <a:pt x="39" y="1287"/>
                    </a:lnTo>
                    <a:lnTo>
                      <a:pt x="22" y="1218"/>
                    </a:lnTo>
                    <a:lnTo>
                      <a:pt x="10" y="1148"/>
                    </a:lnTo>
                    <a:lnTo>
                      <a:pt x="3" y="1078"/>
                    </a:lnTo>
                    <a:lnTo>
                      <a:pt x="0" y="1008"/>
                    </a:lnTo>
                    <a:lnTo>
                      <a:pt x="3" y="938"/>
                    </a:lnTo>
                    <a:lnTo>
                      <a:pt x="10" y="867"/>
                    </a:lnTo>
                    <a:lnTo>
                      <a:pt x="22" y="798"/>
                    </a:lnTo>
                    <a:lnTo>
                      <a:pt x="39" y="729"/>
                    </a:lnTo>
                    <a:lnTo>
                      <a:pt x="61" y="661"/>
                    </a:lnTo>
                    <a:lnTo>
                      <a:pt x="88" y="595"/>
                    </a:lnTo>
                    <a:lnTo>
                      <a:pt x="119" y="531"/>
                    </a:lnTo>
                    <a:lnTo>
                      <a:pt x="156" y="468"/>
                    </a:lnTo>
                    <a:lnTo>
                      <a:pt x="197" y="407"/>
                    </a:lnTo>
                    <a:lnTo>
                      <a:pt x="243" y="349"/>
                    </a:lnTo>
                    <a:lnTo>
                      <a:pt x="294" y="294"/>
                    </a:lnTo>
                    <a:lnTo>
                      <a:pt x="350" y="243"/>
                    </a:lnTo>
                    <a:lnTo>
                      <a:pt x="408" y="197"/>
                    </a:lnTo>
                    <a:lnTo>
                      <a:pt x="468" y="155"/>
                    </a:lnTo>
                    <a:lnTo>
                      <a:pt x="530" y="119"/>
                    </a:lnTo>
                    <a:lnTo>
                      <a:pt x="595" y="87"/>
                    </a:lnTo>
                    <a:lnTo>
                      <a:pt x="661" y="60"/>
                    </a:lnTo>
                    <a:lnTo>
                      <a:pt x="729" y="38"/>
                    </a:lnTo>
                    <a:lnTo>
                      <a:pt x="798" y="21"/>
                    </a:lnTo>
                    <a:lnTo>
                      <a:pt x="867" y="9"/>
                    </a:lnTo>
                    <a:lnTo>
                      <a:pt x="937" y="2"/>
                    </a:lnTo>
                    <a:lnTo>
                      <a:pt x="100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1" name="Freeform 228"/>
              <p:cNvSpPr>
                <a:spLocks noEditPoints="1"/>
              </p:cNvSpPr>
              <p:nvPr/>
            </p:nvSpPr>
            <p:spPr bwMode="auto">
              <a:xfrm>
                <a:off x="6824663" y="2225676"/>
                <a:ext cx="433388" cy="260350"/>
              </a:xfrm>
              <a:custGeom>
                <a:avLst/>
                <a:gdLst>
                  <a:gd name="T0" fmla="*/ 2353 w 3286"/>
                  <a:gd name="T1" fmla="*/ 865 h 1972"/>
                  <a:gd name="T2" fmla="*/ 2181 w 3286"/>
                  <a:gd name="T3" fmla="*/ 1037 h 1972"/>
                  <a:gd name="T4" fmla="*/ 2175 w 3286"/>
                  <a:gd name="T5" fmla="*/ 1076 h 1972"/>
                  <a:gd name="T6" fmla="*/ 2947 w 3286"/>
                  <a:gd name="T7" fmla="*/ 1860 h 1972"/>
                  <a:gd name="T8" fmla="*/ 2985 w 3286"/>
                  <a:gd name="T9" fmla="*/ 1876 h 1972"/>
                  <a:gd name="T10" fmla="*/ 3022 w 3286"/>
                  <a:gd name="T11" fmla="*/ 1860 h 1972"/>
                  <a:gd name="T12" fmla="*/ 3189 w 3286"/>
                  <a:gd name="T13" fmla="*/ 1683 h 1972"/>
                  <a:gd name="T14" fmla="*/ 3184 w 3286"/>
                  <a:gd name="T15" fmla="*/ 1644 h 1972"/>
                  <a:gd name="T16" fmla="*/ 2406 w 3286"/>
                  <a:gd name="T17" fmla="*/ 865 h 1972"/>
                  <a:gd name="T18" fmla="*/ 2108 w 3286"/>
                  <a:gd name="T19" fmla="*/ 708 h 1972"/>
                  <a:gd name="T20" fmla="*/ 2068 w 3286"/>
                  <a:gd name="T21" fmla="*/ 751 h 1972"/>
                  <a:gd name="T22" fmla="*/ 2025 w 3286"/>
                  <a:gd name="T23" fmla="*/ 791 h 1972"/>
                  <a:gd name="T24" fmla="*/ 2108 w 3286"/>
                  <a:gd name="T25" fmla="*/ 708 h 1972"/>
                  <a:gd name="T26" fmla="*/ 70 w 3286"/>
                  <a:gd name="T27" fmla="*/ 6 h 1972"/>
                  <a:gd name="T28" fmla="*/ 95 w 3286"/>
                  <a:gd name="T29" fmla="*/ 41 h 1972"/>
                  <a:gd name="T30" fmla="*/ 145 w 3286"/>
                  <a:gd name="T31" fmla="*/ 255 h 1972"/>
                  <a:gd name="T32" fmla="*/ 236 w 3286"/>
                  <a:gd name="T33" fmla="*/ 452 h 1972"/>
                  <a:gd name="T34" fmla="*/ 363 w 3286"/>
                  <a:gd name="T35" fmla="*/ 629 h 1972"/>
                  <a:gd name="T36" fmla="*/ 531 w 3286"/>
                  <a:gd name="T37" fmla="*/ 786 h 1972"/>
                  <a:gd name="T38" fmla="*/ 728 w 3286"/>
                  <a:gd name="T39" fmla="*/ 905 h 1972"/>
                  <a:gd name="T40" fmla="*/ 940 w 3286"/>
                  <a:gd name="T41" fmla="*/ 979 h 1972"/>
                  <a:gd name="T42" fmla="*/ 1159 w 3286"/>
                  <a:gd name="T43" fmla="*/ 1010 h 1972"/>
                  <a:gd name="T44" fmla="*/ 1381 w 3286"/>
                  <a:gd name="T45" fmla="*/ 997 h 1972"/>
                  <a:gd name="T46" fmla="*/ 1596 w 3286"/>
                  <a:gd name="T47" fmla="*/ 941 h 1972"/>
                  <a:gd name="T48" fmla="*/ 1800 w 3286"/>
                  <a:gd name="T49" fmla="*/ 842 h 1972"/>
                  <a:gd name="T50" fmla="*/ 1942 w 3286"/>
                  <a:gd name="T51" fmla="*/ 736 h 1972"/>
                  <a:gd name="T52" fmla="*/ 1967 w 3286"/>
                  <a:gd name="T53" fmla="*/ 713 h 1972"/>
                  <a:gd name="T54" fmla="*/ 2017 w 3286"/>
                  <a:gd name="T55" fmla="*/ 665 h 1972"/>
                  <a:gd name="T56" fmla="*/ 2070 w 3286"/>
                  <a:gd name="T57" fmla="*/ 606 h 1972"/>
                  <a:gd name="T58" fmla="*/ 2199 w 3286"/>
                  <a:gd name="T59" fmla="*/ 412 h 1972"/>
                  <a:gd name="T60" fmla="*/ 2285 w 3286"/>
                  <a:gd name="T61" fmla="*/ 197 h 1972"/>
                  <a:gd name="T62" fmla="*/ 2321 w 3286"/>
                  <a:gd name="T63" fmla="*/ 28 h 1972"/>
                  <a:gd name="T64" fmla="*/ 2356 w 3286"/>
                  <a:gd name="T65" fmla="*/ 2 h 1972"/>
                  <a:gd name="T66" fmla="*/ 2399 w 3286"/>
                  <a:gd name="T67" fmla="*/ 15 h 1972"/>
                  <a:gd name="T68" fmla="*/ 2413 w 3286"/>
                  <a:gd name="T69" fmla="*/ 56 h 1972"/>
                  <a:gd name="T70" fmla="*/ 2357 w 3286"/>
                  <a:gd name="T71" fmla="*/ 288 h 1972"/>
                  <a:gd name="T72" fmla="*/ 2259 w 3286"/>
                  <a:gd name="T73" fmla="*/ 503 h 1972"/>
                  <a:gd name="T74" fmla="*/ 2312 w 3286"/>
                  <a:gd name="T75" fmla="*/ 776 h 1972"/>
                  <a:gd name="T76" fmla="*/ 2390 w 3286"/>
                  <a:gd name="T77" fmla="*/ 761 h 1972"/>
                  <a:gd name="T78" fmla="*/ 2464 w 3286"/>
                  <a:gd name="T79" fmla="*/ 787 h 1972"/>
                  <a:gd name="T80" fmla="*/ 3260 w 3286"/>
                  <a:gd name="T81" fmla="*/ 1584 h 1972"/>
                  <a:gd name="T82" fmla="*/ 3286 w 3286"/>
                  <a:gd name="T83" fmla="*/ 1657 h 1972"/>
                  <a:gd name="T84" fmla="*/ 3273 w 3286"/>
                  <a:gd name="T85" fmla="*/ 1732 h 1972"/>
                  <a:gd name="T86" fmla="*/ 3090 w 3286"/>
                  <a:gd name="T87" fmla="*/ 1928 h 1972"/>
                  <a:gd name="T88" fmla="*/ 3031 w 3286"/>
                  <a:gd name="T89" fmla="*/ 1965 h 1972"/>
                  <a:gd name="T90" fmla="*/ 2961 w 3286"/>
                  <a:gd name="T91" fmla="*/ 1970 h 1972"/>
                  <a:gd name="T92" fmla="*/ 2897 w 3286"/>
                  <a:gd name="T93" fmla="*/ 1944 h 1972"/>
                  <a:gd name="T94" fmla="*/ 2106 w 3286"/>
                  <a:gd name="T95" fmla="*/ 1151 h 1972"/>
                  <a:gd name="T96" fmla="*/ 2079 w 3286"/>
                  <a:gd name="T97" fmla="*/ 1086 h 1972"/>
                  <a:gd name="T98" fmla="*/ 2085 w 3286"/>
                  <a:gd name="T99" fmla="*/ 1018 h 1972"/>
                  <a:gd name="T100" fmla="*/ 1884 w 3286"/>
                  <a:gd name="T101" fmla="*/ 902 h 1972"/>
                  <a:gd name="T102" fmla="*/ 1670 w 3286"/>
                  <a:gd name="T103" fmla="*/ 1016 h 1972"/>
                  <a:gd name="T104" fmla="*/ 1442 w 3286"/>
                  <a:gd name="T105" fmla="*/ 1084 h 1972"/>
                  <a:gd name="T106" fmla="*/ 1206 w 3286"/>
                  <a:gd name="T107" fmla="*/ 1108 h 1972"/>
                  <a:gd name="T108" fmla="*/ 992 w 3286"/>
                  <a:gd name="T109" fmla="*/ 1089 h 1972"/>
                  <a:gd name="T110" fmla="*/ 782 w 3286"/>
                  <a:gd name="T111" fmla="*/ 1031 h 1972"/>
                  <a:gd name="T112" fmla="*/ 584 w 3286"/>
                  <a:gd name="T113" fmla="*/ 937 h 1972"/>
                  <a:gd name="T114" fmla="*/ 401 w 3286"/>
                  <a:gd name="T115" fmla="*/ 803 h 1972"/>
                  <a:gd name="T116" fmla="*/ 240 w 3286"/>
                  <a:gd name="T117" fmla="*/ 631 h 1972"/>
                  <a:gd name="T118" fmla="*/ 115 w 3286"/>
                  <a:gd name="T119" fmla="*/ 431 h 1972"/>
                  <a:gd name="T120" fmla="*/ 31 w 3286"/>
                  <a:gd name="T121" fmla="*/ 211 h 1972"/>
                  <a:gd name="T122" fmla="*/ 0 w 3286"/>
                  <a:gd name="T123" fmla="*/ 39 h 1972"/>
                  <a:gd name="T124" fmla="*/ 26 w 3286"/>
                  <a:gd name="T125" fmla="*/ 5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86" h="1972">
                    <a:moveTo>
                      <a:pt x="2380" y="858"/>
                    </a:moveTo>
                    <a:lnTo>
                      <a:pt x="2365" y="860"/>
                    </a:lnTo>
                    <a:lnTo>
                      <a:pt x="2353" y="865"/>
                    </a:lnTo>
                    <a:lnTo>
                      <a:pt x="2341" y="873"/>
                    </a:lnTo>
                    <a:lnTo>
                      <a:pt x="2189" y="1026"/>
                    </a:lnTo>
                    <a:lnTo>
                      <a:pt x="2181" y="1037"/>
                    </a:lnTo>
                    <a:lnTo>
                      <a:pt x="2175" y="1050"/>
                    </a:lnTo>
                    <a:lnTo>
                      <a:pt x="2174" y="1063"/>
                    </a:lnTo>
                    <a:lnTo>
                      <a:pt x="2175" y="1076"/>
                    </a:lnTo>
                    <a:lnTo>
                      <a:pt x="2181" y="1090"/>
                    </a:lnTo>
                    <a:lnTo>
                      <a:pt x="2189" y="1101"/>
                    </a:lnTo>
                    <a:lnTo>
                      <a:pt x="2947" y="1860"/>
                    </a:lnTo>
                    <a:lnTo>
                      <a:pt x="2958" y="1869"/>
                    </a:lnTo>
                    <a:lnTo>
                      <a:pt x="2971" y="1874"/>
                    </a:lnTo>
                    <a:lnTo>
                      <a:pt x="2985" y="1876"/>
                    </a:lnTo>
                    <a:lnTo>
                      <a:pt x="2998" y="1874"/>
                    </a:lnTo>
                    <a:lnTo>
                      <a:pt x="3011" y="1869"/>
                    </a:lnTo>
                    <a:lnTo>
                      <a:pt x="3022" y="1860"/>
                    </a:lnTo>
                    <a:lnTo>
                      <a:pt x="3175" y="1707"/>
                    </a:lnTo>
                    <a:lnTo>
                      <a:pt x="3184" y="1696"/>
                    </a:lnTo>
                    <a:lnTo>
                      <a:pt x="3189" y="1683"/>
                    </a:lnTo>
                    <a:lnTo>
                      <a:pt x="3191" y="1670"/>
                    </a:lnTo>
                    <a:lnTo>
                      <a:pt x="3189" y="1656"/>
                    </a:lnTo>
                    <a:lnTo>
                      <a:pt x="3184" y="1644"/>
                    </a:lnTo>
                    <a:lnTo>
                      <a:pt x="3175" y="1632"/>
                    </a:lnTo>
                    <a:lnTo>
                      <a:pt x="2417" y="873"/>
                    </a:lnTo>
                    <a:lnTo>
                      <a:pt x="2406" y="865"/>
                    </a:lnTo>
                    <a:lnTo>
                      <a:pt x="2393" y="860"/>
                    </a:lnTo>
                    <a:lnTo>
                      <a:pt x="2380" y="858"/>
                    </a:lnTo>
                    <a:close/>
                    <a:moveTo>
                      <a:pt x="2108" y="708"/>
                    </a:moveTo>
                    <a:lnTo>
                      <a:pt x="2089" y="729"/>
                    </a:lnTo>
                    <a:lnTo>
                      <a:pt x="2088" y="730"/>
                    </a:lnTo>
                    <a:lnTo>
                      <a:pt x="2068" y="751"/>
                    </a:lnTo>
                    <a:lnTo>
                      <a:pt x="2050" y="768"/>
                    </a:lnTo>
                    <a:lnTo>
                      <a:pt x="2047" y="771"/>
                    </a:lnTo>
                    <a:lnTo>
                      <a:pt x="2025" y="791"/>
                    </a:lnTo>
                    <a:lnTo>
                      <a:pt x="2156" y="923"/>
                    </a:lnTo>
                    <a:lnTo>
                      <a:pt x="2239" y="840"/>
                    </a:lnTo>
                    <a:lnTo>
                      <a:pt x="2108" y="708"/>
                    </a:lnTo>
                    <a:close/>
                    <a:moveTo>
                      <a:pt x="41" y="0"/>
                    </a:moveTo>
                    <a:lnTo>
                      <a:pt x="56" y="1"/>
                    </a:lnTo>
                    <a:lnTo>
                      <a:pt x="70" y="6"/>
                    </a:lnTo>
                    <a:lnTo>
                      <a:pt x="82" y="14"/>
                    </a:lnTo>
                    <a:lnTo>
                      <a:pt x="91" y="27"/>
                    </a:lnTo>
                    <a:lnTo>
                      <a:pt x="95" y="41"/>
                    </a:lnTo>
                    <a:lnTo>
                      <a:pt x="107" y="115"/>
                    </a:lnTo>
                    <a:lnTo>
                      <a:pt x="124" y="186"/>
                    </a:lnTo>
                    <a:lnTo>
                      <a:pt x="145" y="255"/>
                    </a:lnTo>
                    <a:lnTo>
                      <a:pt x="171" y="322"/>
                    </a:lnTo>
                    <a:lnTo>
                      <a:pt x="202" y="389"/>
                    </a:lnTo>
                    <a:lnTo>
                      <a:pt x="236" y="452"/>
                    </a:lnTo>
                    <a:lnTo>
                      <a:pt x="274" y="513"/>
                    </a:lnTo>
                    <a:lnTo>
                      <a:pt x="317" y="572"/>
                    </a:lnTo>
                    <a:lnTo>
                      <a:pt x="363" y="629"/>
                    </a:lnTo>
                    <a:lnTo>
                      <a:pt x="413" y="683"/>
                    </a:lnTo>
                    <a:lnTo>
                      <a:pt x="471" y="737"/>
                    </a:lnTo>
                    <a:lnTo>
                      <a:pt x="531" y="786"/>
                    </a:lnTo>
                    <a:lnTo>
                      <a:pt x="595" y="830"/>
                    </a:lnTo>
                    <a:lnTo>
                      <a:pt x="660" y="870"/>
                    </a:lnTo>
                    <a:lnTo>
                      <a:pt x="728" y="905"/>
                    </a:lnTo>
                    <a:lnTo>
                      <a:pt x="797" y="934"/>
                    </a:lnTo>
                    <a:lnTo>
                      <a:pt x="867" y="959"/>
                    </a:lnTo>
                    <a:lnTo>
                      <a:pt x="940" y="979"/>
                    </a:lnTo>
                    <a:lnTo>
                      <a:pt x="1012" y="994"/>
                    </a:lnTo>
                    <a:lnTo>
                      <a:pt x="1085" y="1004"/>
                    </a:lnTo>
                    <a:lnTo>
                      <a:pt x="1159" y="1010"/>
                    </a:lnTo>
                    <a:lnTo>
                      <a:pt x="1233" y="1011"/>
                    </a:lnTo>
                    <a:lnTo>
                      <a:pt x="1307" y="1006"/>
                    </a:lnTo>
                    <a:lnTo>
                      <a:pt x="1381" y="997"/>
                    </a:lnTo>
                    <a:lnTo>
                      <a:pt x="1454" y="984"/>
                    </a:lnTo>
                    <a:lnTo>
                      <a:pt x="1525" y="965"/>
                    </a:lnTo>
                    <a:lnTo>
                      <a:pt x="1596" y="941"/>
                    </a:lnTo>
                    <a:lnTo>
                      <a:pt x="1667" y="913"/>
                    </a:lnTo>
                    <a:lnTo>
                      <a:pt x="1734" y="880"/>
                    </a:lnTo>
                    <a:lnTo>
                      <a:pt x="1800" y="842"/>
                    </a:lnTo>
                    <a:lnTo>
                      <a:pt x="1864" y="798"/>
                    </a:lnTo>
                    <a:lnTo>
                      <a:pt x="1925" y="750"/>
                    </a:lnTo>
                    <a:lnTo>
                      <a:pt x="1942" y="736"/>
                    </a:lnTo>
                    <a:lnTo>
                      <a:pt x="1945" y="733"/>
                    </a:lnTo>
                    <a:lnTo>
                      <a:pt x="1961" y="719"/>
                    </a:lnTo>
                    <a:lnTo>
                      <a:pt x="1967" y="713"/>
                    </a:lnTo>
                    <a:lnTo>
                      <a:pt x="1980" y="701"/>
                    </a:lnTo>
                    <a:lnTo>
                      <a:pt x="1999" y="683"/>
                    </a:lnTo>
                    <a:lnTo>
                      <a:pt x="2017" y="665"/>
                    </a:lnTo>
                    <a:lnTo>
                      <a:pt x="2018" y="665"/>
                    </a:lnTo>
                    <a:lnTo>
                      <a:pt x="2069" y="607"/>
                    </a:lnTo>
                    <a:lnTo>
                      <a:pt x="2070" y="606"/>
                    </a:lnTo>
                    <a:lnTo>
                      <a:pt x="2118" y="543"/>
                    </a:lnTo>
                    <a:lnTo>
                      <a:pt x="2161" y="479"/>
                    </a:lnTo>
                    <a:lnTo>
                      <a:pt x="2199" y="412"/>
                    </a:lnTo>
                    <a:lnTo>
                      <a:pt x="2233" y="343"/>
                    </a:lnTo>
                    <a:lnTo>
                      <a:pt x="2261" y="270"/>
                    </a:lnTo>
                    <a:lnTo>
                      <a:pt x="2285" y="197"/>
                    </a:lnTo>
                    <a:lnTo>
                      <a:pt x="2303" y="121"/>
                    </a:lnTo>
                    <a:lnTo>
                      <a:pt x="2317" y="43"/>
                    </a:lnTo>
                    <a:lnTo>
                      <a:pt x="2321" y="28"/>
                    </a:lnTo>
                    <a:lnTo>
                      <a:pt x="2330" y="16"/>
                    </a:lnTo>
                    <a:lnTo>
                      <a:pt x="2342" y="7"/>
                    </a:lnTo>
                    <a:lnTo>
                      <a:pt x="2356" y="2"/>
                    </a:lnTo>
                    <a:lnTo>
                      <a:pt x="2371" y="2"/>
                    </a:lnTo>
                    <a:lnTo>
                      <a:pt x="2387" y="6"/>
                    </a:lnTo>
                    <a:lnTo>
                      <a:pt x="2399" y="15"/>
                    </a:lnTo>
                    <a:lnTo>
                      <a:pt x="2408" y="26"/>
                    </a:lnTo>
                    <a:lnTo>
                      <a:pt x="2413" y="40"/>
                    </a:lnTo>
                    <a:lnTo>
                      <a:pt x="2413" y="56"/>
                    </a:lnTo>
                    <a:lnTo>
                      <a:pt x="2400" y="136"/>
                    </a:lnTo>
                    <a:lnTo>
                      <a:pt x="2381" y="213"/>
                    </a:lnTo>
                    <a:lnTo>
                      <a:pt x="2357" y="288"/>
                    </a:lnTo>
                    <a:lnTo>
                      <a:pt x="2329" y="363"/>
                    </a:lnTo>
                    <a:lnTo>
                      <a:pt x="2296" y="434"/>
                    </a:lnTo>
                    <a:lnTo>
                      <a:pt x="2259" y="503"/>
                    </a:lnTo>
                    <a:lnTo>
                      <a:pt x="2217" y="569"/>
                    </a:lnTo>
                    <a:lnTo>
                      <a:pt x="2170" y="634"/>
                    </a:lnTo>
                    <a:lnTo>
                      <a:pt x="2312" y="776"/>
                    </a:lnTo>
                    <a:lnTo>
                      <a:pt x="2337" y="767"/>
                    </a:lnTo>
                    <a:lnTo>
                      <a:pt x="2363" y="762"/>
                    </a:lnTo>
                    <a:lnTo>
                      <a:pt x="2390" y="761"/>
                    </a:lnTo>
                    <a:lnTo>
                      <a:pt x="2416" y="765"/>
                    </a:lnTo>
                    <a:lnTo>
                      <a:pt x="2441" y="774"/>
                    </a:lnTo>
                    <a:lnTo>
                      <a:pt x="2464" y="787"/>
                    </a:lnTo>
                    <a:lnTo>
                      <a:pt x="2485" y="804"/>
                    </a:lnTo>
                    <a:lnTo>
                      <a:pt x="3243" y="1563"/>
                    </a:lnTo>
                    <a:lnTo>
                      <a:pt x="3260" y="1584"/>
                    </a:lnTo>
                    <a:lnTo>
                      <a:pt x="3273" y="1608"/>
                    </a:lnTo>
                    <a:lnTo>
                      <a:pt x="3282" y="1632"/>
                    </a:lnTo>
                    <a:lnTo>
                      <a:pt x="3286" y="1657"/>
                    </a:lnTo>
                    <a:lnTo>
                      <a:pt x="3286" y="1682"/>
                    </a:lnTo>
                    <a:lnTo>
                      <a:pt x="3282" y="1708"/>
                    </a:lnTo>
                    <a:lnTo>
                      <a:pt x="3273" y="1732"/>
                    </a:lnTo>
                    <a:lnTo>
                      <a:pt x="3260" y="1754"/>
                    </a:lnTo>
                    <a:lnTo>
                      <a:pt x="3243" y="1775"/>
                    </a:lnTo>
                    <a:lnTo>
                      <a:pt x="3090" y="1928"/>
                    </a:lnTo>
                    <a:lnTo>
                      <a:pt x="3072" y="1944"/>
                    </a:lnTo>
                    <a:lnTo>
                      <a:pt x="3052" y="1956"/>
                    </a:lnTo>
                    <a:lnTo>
                      <a:pt x="3031" y="1965"/>
                    </a:lnTo>
                    <a:lnTo>
                      <a:pt x="3008" y="1970"/>
                    </a:lnTo>
                    <a:lnTo>
                      <a:pt x="2985" y="1972"/>
                    </a:lnTo>
                    <a:lnTo>
                      <a:pt x="2961" y="1970"/>
                    </a:lnTo>
                    <a:lnTo>
                      <a:pt x="2938" y="1965"/>
                    </a:lnTo>
                    <a:lnTo>
                      <a:pt x="2917" y="1956"/>
                    </a:lnTo>
                    <a:lnTo>
                      <a:pt x="2897" y="1944"/>
                    </a:lnTo>
                    <a:lnTo>
                      <a:pt x="2879" y="1928"/>
                    </a:lnTo>
                    <a:lnTo>
                      <a:pt x="2121" y="1169"/>
                    </a:lnTo>
                    <a:lnTo>
                      <a:pt x="2106" y="1151"/>
                    </a:lnTo>
                    <a:lnTo>
                      <a:pt x="2094" y="1132"/>
                    </a:lnTo>
                    <a:lnTo>
                      <a:pt x="2085" y="1110"/>
                    </a:lnTo>
                    <a:lnTo>
                      <a:pt x="2079" y="1086"/>
                    </a:lnTo>
                    <a:lnTo>
                      <a:pt x="2078" y="1063"/>
                    </a:lnTo>
                    <a:lnTo>
                      <a:pt x="2079" y="1040"/>
                    </a:lnTo>
                    <a:lnTo>
                      <a:pt x="2085" y="1018"/>
                    </a:lnTo>
                    <a:lnTo>
                      <a:pt x="2093" y="997"/>
                    </a:lnTo>
                    <a:lnTo>
                      <a:pt x="1950" y="855"/>
                    </a:lnTo>
                    <a:lnTo>
                      <a:pt x="1884" y="902"/>
                    </a:lnTo>
                    <a:lnTo>
                      <a:pt x="1815" y="945"/>
                    </a:lnTo>
                    <a:lnTo>
                      <a:pt x="1743" y="983"/>
                    </a:lnTo>
                    <a:lnTo>
                      <a:pt x="1670" y="1016"/>
                    </a:lnTo>
                    <a:lnTo>
                      <a:pt x="1595" y="1044"/>
                    </a:lnTo>
                    <a:lnTo>
                      <a:pt x="1519" y="1067"/>
                    </a:lnTo>
                    <a:lnTo>
                      <a:pt x="1442" y="1084"/>
                    </a:lnTo>
                    <a:lnTo>
                      <a:pt x="1364" y="1098"/>
                    </a:lnTo>
                    <a:lnTo>
                      <a:pt x="1286" y="1105"/>
                    </a:lnTo>
                    <a:lnTo>
                      <a:pt x="1206" y="1108"/>
                    </a:lnTo>
                    <a:lnTo>
                      <a:pt x="1134" y="1106"/>
                    </a:lnTo>
                    <a:lnTo>
                      <a:pt x="1063" y="1100"/>
                    </a:lnTo>
                    <a:lnTo>
                      <a:pt x="992" y="1089"/>
                    </a:lnTo>
                    <a:lnTo>
                      <a:pt x="921" y="1073"/>
                    </a:lnTo>
                    <a:lnTo>
                      <a:pt x="850" y="1054"/>
                    </a:lnTo>
                    <a:lnTo>
                      <a:pt x="782" y="1031"/>
                    </a:lnTo>
                    <a:lnTo>
                      <a:pt x="714" y="1004"/>
                    </a:lnTo>
                    <a:lnTo>
                      <a:pt x="648" y="973"/>
                    </a:lnTo>
                    <a:lnTo>
                      <a:pt x="584" y="937"/>
                    </a:lnTo>
                    <a:lnTo>
                      <a:pt x="520" y="897"/>
                    </a:lnTo>
                    <a:lnTo>
                      <a:pt x="460" y="853"/>
                    </a:lnTo>
                    <a:lnTo>
                      <a:pt x="401" y="803"/>
                    </a:lnTo>
                    <a:lnTo>
                      <a:pt x="345" y="751"/>
                    </a:lnTo>
                    <a:lnTo>
                      <a:pt x="291" y="693"/>
                    </a:lnTo>
                    <a:lnTo>
                      <a:pt x="240" y="631"/>
                    </a:lnTo>
                    <a:lnTo>
                      <a:pt x="194" y="567"/>
                    </a:lnTo>
                    <a:lnTo>
                      <a:pt x="152" y="500"/>
                    </a:lnTo>
                    <a:lnTo>
                      <a:pt x="115" y="431"/>
                    </a:lnTo>
                    <a:lnTo>
                      <a:pt x="82" y="360"/>
                    </a:lnTo>
                    <a:lnTo>
                      <a:pt x="54" y="286"/>
                    </a:lnTo>
                    <a:lnTo>
                      <a:pt x="31" y="211"/>
                    </a:lnTo>
                    <a:lnTo>
                      <a:pt x="13" y="134"/>
                    </a:lnTo>
                    <a:lnTo>
                      <a:pt x="0" y="54"/>
                    </a:lnTo>
                    <a:lnTo>
                      <a:pt x="0" y="39"/>
                    </a:lnTo>
                    <a:lnTo>
                      <a:pt x="5" y="25"/>
                    </a:lnTo>
                    <a:lnTo>
                      <a:pt x="14" y="13"/>
                    </a:lnTo>
                    <a:lnTo>
                      <a:pt x="26" y="5"/>
                    </a:lnTo>
                    <a:lnTo>
                      <a:pt x="4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3" name="Freeform 229"/>
              <p:cNvSpPr>
                <a:spLocks noEditPoints="1"/>
              </p:cNvSpPr>
              <p:nvPr/>
            </p:nvSpPr>
            <p:spPr bwMode="auto">
              <a:xfrm>
                <a:off x="6878638" y="2100263"/>
                <a:ext cx="214313" cy="196850"/>
              </a:xfrm>
              <a:custGeom>
                <a:avLst/>
                <a:gdLst>
                  <a:gd name="T0" fmla="*/ 918 w 1624"/>
                  <a:gd name="T1" fmla="*/ 1389 h 1485"/>
                  <a:gd name="T2" fmla="*/ 811 w 1624"/>
                  <a:gd name="T3" fmla="*/ 282 h 1485"/>
                  <a:gd name="T4" fmla="*/ 610 w 1624"/>
                  <a:gd name="T5" fmla="*/ 1389 h 1485"/>
                  <a:gd name="T6" fmla="*/ 619 w 1624"/>
                  <a:gd name="T7" fmla="*/ 779 h 1485"/>
                  <a:gd name="T8" fmla="*/ 661 w 1624"/>
                  <a:gd name="T9" fmla="*/ 745 h 1485"/>
                  <a:gd name="T10" fmla="*/ 962 w 1624"/>
                  <a:gd name="T11" fmla="*/ 745 h 1485"/>
                  <a:gd name="T12" fmla="*/ 1004 w 1624"/>
                  <a:gd name="T13" fmla="*/ 779 h 1485"/>
                  <a:gd name="T14" fmla="*/ 1014 w 1624"/>
                  <a:gd name="T15" fmla="*/ 1389 h 1485"/>
                  <a:gd name="T16" fmla="*/ 811 w 1624"/>
                  <a:gd name="T17" fmla="*/ 282 h 1485"/>
                  <a:gd name="T18" fmla="*/ 803 w 1624"/>
                  <a:gd name="T19" fmla="*/ 98 h 1485"/>
                  <a:gd name="T20" fmla="*/ 103 w 1624"/>
                  <a:gd name="T21" fmla="*/ 753 h 1485"/>
                  <a:gd name="T22" fmla="*/ 97 w 1624"/>
                  <a:gd name="T23" fmla="*/ 765 h 1485"/>
                  <a:gd name="T24" fmla="*/ 96 w 1624"/>
                  <a:gd name="T25" fmla="*/ 772 h 1485"/>
                  <a:gd name="T26" fmla="*/ 99 w 1624"/>
                  <a:gd name="T27" fmla="*/ 782 h 1485"/>
                  <a:gd name="T28" fmla="*/ 109 w 1624"/>
                  <a:gd name="T29" fmla="*/ 791 h 1485"/>
                  <a:gd name="T30" fmla="*/ 118 w 1624"/>
                  <a:gd name="T31" fmla="*/ 793 h 1485"/>
                  <a:gd name="T32" fmla="*/ 126 w 1624"/>
                  <a:gd name="T33" fmla="*/ 791 h 1485"/>
                  <a:gd name="T34" fmla="*/ 778 w 1624"/>
                  <a:gd name="T35" fmla="*/ 180 h 1485"/>
                  <a:gd name="T36" fmla="*/ 818 w 1624"/>
                  <a:gd name="T37" fmla="*/ 167 h 1485"/>
                  <a:gd name="T38" fmla="*/ 1489 w 1624"/>
                  <a:gd name="T39" fmla="*/ 787 h 1485"/>
                  <a:gd name="T40" fmla="*/ 1501 w 1624"/>
                  <a:gd name="T41" fmla="*/ 792 h 1485"/>
                  <a:gd name="T42" fmla="*/ 1515 w 1624"/>
                  <a:gd name="T43" fmla="*/ 790 h 1485"/>
                  <a:gd name="T44" fmla="*/ 1525 w 1624"/>
                  <a:gd name="T45" fmla="*/ 779 h 1485"/>
                  <a:gd name="T46" fmla="*/ 1527 w 1624"/>
                  <a:gd name="T47" fmla="*/ 770 h 1485"/>
                  <a:gd name="T48" fmla="*/ 1525 w 1624"/>
                  <a:gd name="T49" fmla="*/ 761 h 1485"/>
                  <a:gd name="T50" fmla="*/ 827 w 1624"/>
                  <a:gd name="T51" fmla="*/ 102 h 1485"/>
                  <a:gd name="T52" fmla="*/ 815 w 1624"/>
                  <a:gd name="T53" fmla="*/ 97 h 1485"/>
                  <a:gd name="T54" fmla="*/ 833 w 1624"/>
                  <a:gd name="T55" fmla="*/ 2 h 1485"/>
                  <a:gd name="T56" fmla="*/ 893 w 1624"/>
                  <a:gd name="T57" fmla="*/ 32 h 1485"/>
                  <a:gd name="T58" fmla="*/ 1614 w 1624"/>
                  <a:gd name="T59" fmla="*/ 722 h 1485"/>
                  <a:gd name="T60" fmla="*/ 1622 w 1624"/>
                  <a:gd name="T61" fmla="*/ 790 h 1485"/>
                  <a:gd name="T62" fmla="*/ 1591 w 1624"/>
                  <a:gd name="T63" fmla="*/ 852 h 1485"/>
                  <a:gd name="T64" fmla="*/ 1529 w 1624"/>
                  <a:gd name="T65" fmla="*/ 886 h 1485"/>
                  <a:gd name="T66" fmla="*/ 1461 w 1624"/>
                  <a:gd name="T67" fmla="*/ 881 h 1485"/>
                  <a:gd name="T68" fmla="*/ 1373 w 1624"/>
                  <a:gd name="T69" fmla="*/ 809 h 1485"/>
                  <a:gd name="T70" fmla="*/ 1361 w 1624"/>
                  <a:gd name="T71" fmla="*/ 1444 h 1485"/>
                  <a:gd name="T72" fmla="*/ 1312 w 1624"/>
                  <a:gd name="T73" fmla="*/ 1482 h 1485"/>
                  <a:gd name="T74" fmla="*/ 312 w 1624"/>
                  <a:gd name="T75" fmla="*/ 1482 h 1485"/>
                  <a:gd name="T76" fmla="*/ 262 w 1624"/>
                  <a:gd name="T77" fmla="*/ 1444 h 1485"/>
                  <a:gd name="T78" fmla="*/ 251 w 1624"/>
                  <a:gd name="T79" fmla="*/ 809 h 1485"/>
                  <a:gd name="T80" fmla="*/ 163 w 1624"/>
                  <a:gd name="T81" fmla="*/ 881 h 1485"/>
                  <a:gd name="T82" fmla="*/ 115 w 1624"/>
                  <a:gd name="T83" fmla="*/ 889 h 1485"/>
                  <a:gd name="T84" fmla="*/ 50 w 1624"/>
                  <a:gd name="T85" fmla="*/ 867 h 1485"/>
                  <a:gd name="T86" fmla="*/ 7 w 1624"/>
                  <a:gd name="T87" fmla="*/ 812 h 1485"/>
                  <a:gd name="T88" fmla="*/ 3 w 1624"/>
                  <a:gd name="T89" fmla="*/ 743 h 1485"/>
                  <a:gd name="T90" fmla="*/ 37 w 1624"/>
                  <a:gd name="T91" fmla="*/ 683 h 1485"/>
                  <a:gd name="T92" fmla="*/ 768 w 1624"/>
                  <a:gd name="T93" fmla="*/ 8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24" h="1485">
                    <a:moveTo>
                      <a:pt x="706" y="840"/>
                    </a:moveTo>
                    <a:lnTo>
                      <a:pt x="706" y="1389"/>
                    </a:lnTo>
                    <a:lnTo>
                      <a:pt x="918" y="1389"/>
                    </a:lnTo>
                    <a:lnTo>
                      <a:pt x="918" y="840"/>
                    </a:lnTo>
                    <a:lnTo>
                      <a:pt x="706" y="840"/>
                    </a:lnTo>
                    <a:close/>
                    <a:moveTo>
                      <a:pt x="811" y="282"/>
                    </a:moveTo>
                    <a:lnTo>
                      <a:pt x="347" y="718"/>
                    </a:lnTo>
                    <a:lnTo>
                      <a:pt x="347" y="1389"/>
                    </a:lnTo>
                    <a:lnTo>
                      <a:pt x="610" y="1389"/>
                    </a:lnTo>
                    <a:lnTo>
                      <a:pt x="610" y="814"/>
                    </a:lnTo>
                    <a:lnTo>
                      <a:pt x="612" y="795"/>
                    </a:lnTo>
                    <a:lnTo>
                      <a:pt x="619" y="779"/>
                    </a:lnTo>
                    <a:lnTo>
                      <a:pt x="630" y="764"/>
                    </a:lnTo>
                    <a:lnTo>
                      <a:pt x="645" y="752"/>
                    </a:lnTo>
                    <a:lnTo>
                      <a:pt x="661" y="745"/>
                    </a:lnTo>
                    <a:lnTo>
                      <a:pt x="680" y="743"/>
                    </a:lnTo>
                    <a:lnTo>
                      <a:pt x="944" y="743"/>
                    </a:lnTo>
                    <a:lnTo>
                      <a:pt x="962" y="745"/>
                    </a:lnTo>
                    <a:lnTo>
                      <a:pt x="979" y="752"/>
                    </a:lnTo>
                    <a:lnTo>
                      <a:pt x="993" y="764"/>
                    </a:lnTo>
                    <a:lnTo>
                      <a:pt x="1004" y="779"/>
                    </a:lnTo>
                    <a:lnTo>
                      <a:pt x="1011" y="795"/>
                    </a:lnTo>
                    <a:lnTo>
                      <a:pt x="1014" y="814"/>
                    </a:lnTo>
                    <a:lnTo>
                      <a:pt x="1014" y="1389"/>
                    </a:lnTo>
                    <a:lnTo>
                      <a:pt x="1277" y="1389"/>
                    </a:lnTo>
                    <a:lnTo>
                      <a:pt x="1277" y="718"/>
                    </a:lnTo>
                    <a:lnTo>
                      <a:pt x="811" y="282"/>
                    </a:lnTo>
                    <a:close/>
                    <a:moveTo>
                      <a:pt x="811" y="96"/>
                    </a:moveTo>
                    <a:lnTo>
                      <a:pt x="807" y="97"/>
                    </a:lnTo>
                    <a:lnTo>
                      <a:pt x="803" y="98"/>
                    </a:lnTo>
                    <a:lnTo>
                      <a:pt x="800" y="100"/>
                    </a:lnTo>
                    <a:lnTo>
                      <a:pt x="796" y="102"/>
                    </a:lnTo>
                    <a:lnTo>
                      <a:pt x="103" y="753"/>
                    </a:lnTo>
                    <a:lnTo>
                      <a:pt x="100" y="758"/>
                    </a:lnTo>
                    <a:lnTo>
                      <a:pt x="98" y="761"/>
                    </a:lnTo>
                    <a:lnTo>
                      <a:pt x="97" y="765"/>
                    </a:lnTo>
                    <a:lnTo>
                      <a:pt x="96" y="767"/>
                    </a:lnTo>
                    <a:lnTo>
                      <a:pt x="96" y="770"/>
                    </a:lnTo>
                    <a:lnTo>
                      <a:pt x="96" y="772"/>
                    </a:lnTo>
                    <a:lnTo>
                      <a:pt x="97" y="775"/>
                    </a:lnTo>
                    <a:lnTo>
                      <a:pt x="98" y="779"/>
                    </a:lnTo>
                    <a:lnTo>
                      <a:pt x="99" y="782"/>
                    </a:lnTo>
                    <a:lnTo>
                      <a:pt x="102" y="786"/>
                    </a:lnTo>
                    <a:lnTo>
                      <a:pt x="105" y="789"/>
                    </a:lnTo>
                    <a:lnTo>
                      <a:pt x="109" y="791"/>
                    </a:lnTo>
                    <a:lnTo>
                      <a:pt x="112" y="792"/>
                    </a:lnTo>
                    <a:lnTo>
                      <a:pt x="115" y="792"/>
                    </a:lnTo>
                    <a:lnTo>
                      <a:pt x="118" y="793"/>
                    </a:lnTo>
                    <a:lnTo>
                      <a:pt x="120" y="793"/>
                    </a:lnTo>
                    <a:lnTo>
                      <a:pt x="123" y="792"/>
                    </a:lnTo>
                    <a:lnTo>
                      <a:pt x="126" y="791"/>
                    </a:lnTo>
                    <a:lnTo>
                      <a:pt x="131" y="789"/>
                    </a:lnTo>
                    <a:lnTo>
                      <a:pt x="134" y="787"/>
                    </a:lnTo>
                    <a:lnTo>
                      <a:pt x="778" y="180"/>
                    </a:lnTo>
                    <a:lnTo>
                      <a:pt x="791" y="171"/>
                    </a:lnTo>
                    <a:lnTo>
                      <a:pt x="804" y="167"/>
                    </a:lnTo>
                    <a:lnTo>
                      <a:pt x="818" y="167"/>
                    </a:lnTo>
                    <a:lnTo>
                      <a:pt x="832" y="171"/>
                    </a:lnTo>
                    <a:lnTo>
                      <a:pt x="844" y="180"/>
                    </a:lnTo>
                    <a:lnTo>
                      <a:pt x="1489" y="787"/>
                    </a:lnTo>
                    <a:lnTo>
                      <a:pt x="1493" y="790"/>
                    </a:lnTo>
                    <a:lnTo>
                      <a:pt x="1497" y="792"/>
                    </a:lnTo>
                    <a:lnTo>
                      <a:pt x="1501" y="792"/>
                    </a:lnTo>
                    <a:lnTo>
                      <a:pt x="1504" y="793"/>
                    </a:lnTo>
                    <a:lnTo>
                      <a:pt x="1509" y="792"/>
                    </a:lnTo>
                    <a:lnTo>
                      <a:pt x="1515" y="790"/>
                    </a:lnTo>
                    <a:lnTo>
                      <a:pt x="1521" y="786"/>
                    </a:lnTo>
                    <a:lnTo>
                      <a:pt x="1523" y="782"/>
                    </a:lnTo>
                    <a:lnTo>
                      <a:pt x="1525" y="779"/>
                    </a:lnTo>
                    <a:lnTo>
                      <a:pt x="1526" y="775"/>
                    </a:lnTo>
                    <a:lnTo>
                      <a:pt x="1527" y="772"/>
                    </a:lnTo>
                    <a:lnTo>
                      <a:pt x="1527" y="770"/>
                    </a:lnTo>
                    <a:lnTo>
                      <a:pt x="1526" y="767"/>
                    </a:lnTo>
                    <a:lnTo>
                      <a:pt x="1526" y="765"/>
                    </a:lnTo>
                    <a:lnTo>
                      <a:pt x="1525" y="761"/>
                    </a:lnTo>
                    <a:lnTo>
                      <a:pt x="1523" y="758"/>
                    </a:lnTo>
                    <a:lnTo>
                      <a:pt x="1520" y="753"/>
                    </a:lnTo>
                    <a:lnTo>
                      <a:pt x="827" y="102"/>
                    </a:lnTo>
                    <a:lnTo>
                      <a:pt x="823" y="100"/>
                    </a:lnTo>
                    <a:lnTo>
                      <a:pt x="819" y="98"/>
                    </a:lnTo>
                    <a:lnTo>
                      <a:pt x="815" y="97"/>
                    </a:lnTo>
                    <a:lnTo>
                      <a:pt x="811" y="96"/>
                    </a:lnTo>
                    <a:close/>
                    <a:moveTo>
                      <a:pt x="811" y="0"/>
                    </a:moveTo>
                    <a:lnTo>
                      <a:pt x="833" y="2"/>
                    </a:lnTo>
                    <a:lnTo>
                      <a:pt x="854" y="8"/>
                    </a:lnTo>
                    <a:lnTo>
                      <a:pt x="875" y="18"/>
                    </a:lnTo>
                    <a:lnTo>
                      <a:pt x="893" y="32"/>
                    </a:lnTo>
                    <a:lnTo>
                      <a:pt x="1585" y="683"/>
                    </a:lnTo>
                    <a:lnTo>
                      <a:pt x="1602" y="701"/>
                    </a:lnTo>
                    <a:lnTo>
                      <a:pt x="1614" y="722"/>
                    </a:lnTo>
                    <a:lnTo>
                      <a:pt x="1621" y="743"/>
                    </a:lnTo>
                    <a:lnTo>
                      <a:pt x="1624" y="767"/>
                    </a:lnTo>
                    <a:lnTo>
                      <a:pt x="1622" y="790"/>
                    </a:lnTo>
                    <a:lnTo>
                      <a:pt x="1616" y="812"/>
                    </a:lnTo>
                    <a:lnTo>
                      <a:pt x="1606" y="833"/>
                    </a:lnTo>
                    <a:lnTo>
                      <a:pt x="1591" y="852"/>
                    </a:lnTo>
                    <a:lnTo>
                      <a:pt x="1572" y="867"/>
                    </a:lnTo>
                    <a:lnTo>
                      <a:pt x="1551" y="879"/>
                    </a:lnTo>
                    <a:lnTo>
                      <a:pt x="1529" y="886"/>
                    </a:lnTo>
                    <a:lnTo>
                      <a:pt x="1504" y="889"/>
                    </a:lnTo>
                    <a:lnTo>
                      <a:pt x="1482" y="887"/>
                    </a:lnTo>
                    <a:lnTo>
                      <a:pt x="1461" y="881"/>
                    </a:lnTo>
                    <a:lnTo>
                      <a:pt x="1441" y="870"/>
                    </a:lnTo>
                    <a:lnTo>
                      <a:pt x="1424" y="857"/>
                    </a:lnTo>
                    <a:lnTo>
                      <a:pt x="1373" y="809"/>
                    </a:lnTo>
                    <a:lnTo>
                      <a:pt x="1373" y="1402"/>
                    </a:lnTo>
                    <a:lnTo>
                      <a:pt x="1370" y="1424"/>
                    </a:lnTo>
                    <a:lnTo>
                      <a:pt x="1361" y="1444"/>
                    </a:lnTo>
                    <a:lnTo>
                      <a:pt x="1348" y="1461"/>
                    </a:lnTo>
                    <a:lnTo>
                      <a:pt x="1332" y="1474"/>
                    </a:lnTo>
                    <a:lnTo>
                      <a:pt x="1312" y="1482"/>
                    </a:lnTo>
                    <a:lnTo>
                      <a:pt x="1290" y="1485"/>
                    </a:lnTo>
                    <a:lnTo>
                      <a:pt x="334" y="1485"/>
                    </a:lnTo>
                    <a:lnTo>
                      <a:pt x="312" y="1482"/>
                    </a:lnTo>
                    <a:lnTo>
                      <a:pt x="292" y="1474"/>
                    </a:lnTo>
                    <a:lnTo>
                      <a:pt x="275" y="1461"/>
                    </a:lnTo>
                    <a:lnTo>
                      <a:pt x="262" y="1444"/>
                    </a:lnTo>
                    <a:lnTo>
                      <a:pt x="254" y="1424"/>
                    </a:lnTo>
                    <a:lnTo>
                      <a:pt x="251" y="1402"/>
                    </a:lnTo>
                    <a:lnTo>
                      <a:pt x="251" y="809"/>
                    </a:lnTo>
                    <a:lnTo>
                      <a:pt x="200" y="857"/>
                    </a:lnTo>
                    <a:lnTo>
                      <a:pt x="183" y="871"/>
                    </a:lnTo>
                    <a:lnTo>
                      <a:pt x="163" y="881"/>
                    </a:lnTo>
                    <a:lnTo>
                      <a:pt x="142" y="887"/>
                    </a:lnTo>
                    <a:lnTo>
                      <a:pt x="118" y="889"/>
                    </a:lnTo>
                    <a:lnTo>
                      <a:pt x="115" y="889"/>
                    </a:lnTo>
                    <a:lnTo>
                      <a:pt x="91" y="886"/>
                    </a:lnTo>
                    <a:lnTo>
                      <a:pt x="70" y="878"/>
                    </a:lnTo>
                    <a:lnTo>
                      <a:pt x="50" y="867"/>
                    </a:lnTo>
                    <a:lnTo>
                      <a:pt x="32" y="852"/>
                    </a:lnTo>
                    <a:lnTo>
                      <a:pt x="17" y="833"/>
                    </a:lnTo>
                    <a:lnTo>
                      <a:pt x="7" y="812"/>
                    </a:lnTo>
                    <a:lnTo>
                      <a:pt x="2" y="790"/>
                    </a:lnTo>
                    <a:lnTo>
                      <a:pt x="0" y="767"/>
                    </a:lnTo>
                    <a:lnTo>
                      <a:pt x="3" y="743"/>
                    </a:lnTo>
                    <a:lnTo>
                      <a:pt x="10" y="722"/>
                    </a:lnTo>
                    <a:lnTo>
                      <a:pt x="22" y="701"/>
                    </a:lnTo>
                    <a:lnTo>
                      <a:pt x="37" y="683"/>
                    </a:lnTo>
                    <a:lnTo>
                      <a:pt x="730" y="32"/>
                    </a:lnTo>
                    <a:lnTo>
                      <a:pt x="749" y="18"/>
                    </a:lnTo>
                    <a:lnTo>
                      <a:pt x="768" y="8"/>
                    </a:lnTo>
                    <a:lnTo>
                      <a:pt x="790" y="2"/>
                    </a:lnTo>
                    <a:lnTo>
                      <a:pt x="81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cxnSp>
        <p:nvCxnSpPr>
          <p:cNvPr id="72" name="Straight Connector 71"/>
          <p:cNvCxnSpPr/>
          <p:nvPr/>
        </p:nvCxnSpPr>
        <p:spPr>
          <a:xfrm>
            <a:off x="5752162" y="3514601"/>
            <a:ext cx="1527392"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7706826" y="3514601"/>
            <a:ext cx="1437174"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74" name="TextBox 73"/>
          <p:cNvSpPr txBox="1"/>
          <p:nvPr/>
        </p:nvSpPr>
        <p:spPr>
          <a:xfrm>
            <a:off x="2925157" y="808652"/>
            <a:ext cx="3309257" cy="507831"/>
          </a:xfrm>
          <a:prstGeom prst="rect">
            <a:avLst/>
          </a:prstGeom>
          <a:noFill/>
        </p:spPr>
        <p:txBody>
          <a:bodyPr wrap="square" rtlCol="0">
            <a:spAutoFit/>
          </a:bodyPr>
          <a:lstStyle/>
          <a:p>
            <a:pPr algn="ctr"/>
            <a:r>
              <a:rPr lang="id-ID" sz="2700" b="1" dirty="0">
                <a:solidFill>
                  <a:schemeClr val="bg1"/>
                </a:solidFill>
                <a:latin typeface="Montserrat Black" panose="00000A00000000000000" pitchFamily="50" charset="0"/>
              </a:rPr>
              <a:t>OUR PROCESS</a:t>
            </a:r>
          </a:p>
        </p:txBody>
      </p:sp>
      <p:sp>
        <p:nvSpPr>
          <p:cNvPr id="75" name="TextBox 74"/>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A Simple Process</a:t>
            </a:r>
          </a:p>
        </p:txBody>
      </p:sp>
    </p:spTree>
    <p:extLst>
      <p:ext uri="{BB962C8B-B14F-4D97-AF65-F5344CB8AC3E}">
        <p14:creationId xmlns:p14="http://schemas.microsoft.com/office/powerpoint/2010/main" val="17293744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inVertical)">
                                      <p:cBhvr>
                                        <p:cTn id="7" dur="500"/>
                                        <p:tgtEl>
                                          <p:spTgt spid="75"/>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74"/>
                                        </p:tgtEl>
                                        <p:attrNameLst>
                                          <p:attrName>style.visibility</p:attrName>
                                        </p:attrNameLst>
                                      </p:cBhvr>
                                      <p:to>
                                        <p:strVal val="visible"/>
                                      </p:to>
                                    </p:set>
                                    <p:animEffect transition="in" filter="barn(outVertical)">
                                      <p:cBhvr>
                                        <p:cTn id="11" dur="500"/>
                                        <p:tgtEl>
                                          <p:spTgt spid="74"/>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1500"/>
                            </p:stCondLst>
                            <p:childTnLst>
                              <p:par>
                                <p:cTn id="19" presetID="16" presetClass="entr" presetSubtype="21" fill="hold" grpId="0" nodeType="after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barn(inVertical)">
                                      <p:cBhvr>
                                        <p:cTn id="21" dur="500"/>
                                        <p:tgtEl>
                                          <p:spTgt spid="29"/>
                                        </p:tgtEl>
                                      </p:cBhvr>
                                    </p:animEffect>
                                  </p:childTnLst>
                                </p:cTn>
                              </p:par>
                            </p:childTnLst>
                          </p:cTn>
                        </p:par>
                        <p:par>
                          <p:cTn id="22" fill="hold">
                            <p:stCondLst>
                              <p:cond delay="2000"/>
                            </p:stCondLst>
                            <p:childTnLst>
                              <p:par>
                                <p:cTn id="23" presetID="42" presetClass="entr" presetSubtype="0" fill="hold" grpId="0" nodeType="afterEffect">
                                  <p:stCondLst>
                                    <p:cond delay="0"/>
                                  </p:stCondLst>
                                  <p:childTnLst>
                                    <p:set>
                                      <p:cBhvr>
                                        <p:cTn id="24" dur="1" fill="hold">
                                          <p:stCondLst>
                                            <p:cond delay="0"/>
                                          </p:stCondLst>
                                        </p:cTn>
                                        <p:tgtEl>
                                          <p:spTgt spid="32"/>
                                        </p:tgtEl>
                                        <p:attrNameLst>
                                          <p:attrName>style.visibility</p:attrName>
                                        </p:attrNameLst>
                                      </p:cBhvr>
                                      <p:to>
                                        <p:strVal val="visible"/>
                                      </p:to>
                                    </p:set>
                                    <p:animEffect transition="in" filter="fade">
                                      <p:cBhvr>
                                        <p:cTn id="25" dur="500"/>
                                        <p:tgtEl>
                                          <p:spTgt spid="32"/>
                                        </p:tgtEl>
                                      </p:cBhvr>
                                    </p:animEffect>
                                    <p:anim calcmode="lin" valueType="num">
                                      <p:cBhvr>
                                        <p:cTn id="26" dur="500" fill="hold"/>
                                        <p:tgtEl>
                                          <p:spTgt spid="32"/>
                                        </p:tgtEl>
                                        <p:attrNameLst>
                                          <p:attrName>ppt_x</p:attrName>
                                        </p:attrNameLst>
                                      </p:cBhvr>
                                      <p:tavLst>
                                        <p:tav tm="0">
                                          <p:val>
                                            <p:strVal val="#ppt_x"/>
                                          </p:val>
                                        </p:tav>
                                        <p:tav tm="100000">
                                          <p:val>
                                            <p:strVal val="#ppt_x"/>
                                          </p:val>
                                        </p:tav>
                                      </p:tavLst>
                                    </p:anim>
                                    <p:anim calcmode="lin" valueType="num">
                                      <p:cBhvr>
                                        <p:cTn id="27" dur="500" fill="hold"/>
                                        <p:tgtEl>
                                          <p:spTgt spid="32"/>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47"/>
                                        </p:tgtEl>
                                        <p:attrNameLst>
                                          <p:attrName>style.visibility</p:attrName>
                                        </p:attrNameLst>
                                      </p:cBhvr>
                                      <p:to>
                                        <p:strVal val="visible"/>
                                      </p:to>
                                    </p:set>
                                    <p:animEffect transition="in" filter="wipe(left)">
                                      <p:cBhvr>
                                        <p:cTn id="31" dur="500"/>
                                        <p:tgtEl>
                                          <p:spTgt spid="47"/>
                                        </p:tgtEl>
                                      </p:cBhvr>
                                    </p:animEffect>
                                  </p:childTnLst>
                                </p:cTn>
                              </p:par>
                              <p:par>
                                <p:cTn id="32" presetID="53" presetClass="entr" presetSubtype="16" fill="hold" grpId="0" nodeType="withEffect">
                                  <p:stCondLst>
                                    <p:cond delay="0"/>
                                  </p:stCondLst>
                                  <p:childTnLst>
                                    <p:set>
                                      <p:cBhvr>
                                        <p:cTn id="33" dur="1" fill="hold">
                                          <p:stCondLst>
                                            <p:cond delay="0"/>
                                          </p:stCondLst>
                                        </p:cTn>
                                        <p:tgtEl>
                                          <p:spTgt spid="24"/>
                                        </p:tgtEl>
                                        <p:attrNameLst>
                                          <p:attrName>style.visibility</p:attrName>
                                        </p:attrNameLst>
                                      </p:cBhvr>
                                      <p:to>
                                        <p:strVal val="visible"/>
                                      </p:to>
                                    </p:set>
                                    <p:anim calcmode="lin" valueType="num">
                                      <p:cBhvr>
                                        <p:cTn id="34" dur="500" fill="hold"/>
                                        <p:tgtEl>
                                          <p:spTgt spid="24"/>
                                        </p:tgtEl>
                                        <p:attrNameLst>
                                          <p:attrName>ppt_w</p:attrName>
                                        </p:attrNameLst>
                                      </p:cBhvr>
                                      <p:tavLst>
                                        <p:tav tm="0">
                                          <p:val>
                                            <p:fltVal val="0"/>
                                          </p:val>
                                        </p:tav>
                                        <p:tav tm="100000">
                                          <p:val>
                                            <p:strVal val="#ppt_w"/>
                                          </p:val>
                                        </p:tav>
                                      </p:tavLst>
                                    </p:anim>
                                    <p:anim calcmode="lin" valueType="num">
                                      <p:cBhvr>
                                        <p:cTn id="35" dur="500" fill="hold"/>
                                        <p:tgtEl>
                                          <p:spTgt spid="24"/>
                                        </p:tgtEl>
                                        <p:attrNameLst>
                                          <p:attrName>ppt_h</p:attrName>
                                        </p:attrNameLst>
                                      </p:cBhvr>
                                      <p:tavLst>
                                        <p:tav tm="0">
                                          <p:val>
                                            <p:fltVal val="0"/>
                                          </p:val>
                                        </p:tav>
                                        <p:tav tm="100000">
                                          <p:val>
                                            <p:strVal val="#ppt_h"/>
                                          </p:val>
                                        </p:tav>
                                      </p:tavLst>
                                    </p:anim>
                                    <p:animEffect transition="in" filter="fade">
                                      <p:cBhvr>
                                        <p:cTn id="36" dur="500"/>
                                        <p:tgtEl>
                                          <p:spTgt spid="24"/>
                                        </p:tgtEl>
                                      </p:cBhvr>
                                    </p:animEffect>
                                  </p:childTnLst>
                                </p:cTn>
                              </p:par>
                            </p:childTnLst>
                          </p:cTn>
                        </p:par>
                        <p:par>
                          <p:cTn id="37" fill="hold">
                            <p:stCondLst>
                              <p:cond delay="3000"/>
                            </p:stCondLst>
                            <p:childTnLst>
                              <p:par>
                                <p:cTn id="38" presetID="53" presetClass="entr" presetSubtype="16" fill="hold" nodeType="afterEffect">
                                  <p:stCondLst>
                                    <p:cond delay="0"/>
                                  </p:stCondLst>
                                  <p:childTnLst>
                                    <p:set>
                                      <p:cBhvr>
                                        <p:cTn id="39" dur="1" fill="hold">
                                          <p:stCondLst>
                                            <p:cond delay="0"/>
                                          </p:stCondLst>
                                        </p:cTn>
                                        <p:tgtEl>
                                          <p:spTgt spid="3"/>
                                        </p:tgtEl>
                                        <p:attrNameLst>
                                          <p:attrName>style.visibility</p:attrName>
                                        </p:attrNameLst>
                                      </p:cBhvr>
                                      <p:to>
                                        <p:strVal val="visible"/>
                                      </p:to>
                                    </p:set>
                                    <p:anim calcmode="lin" valueType="num">
                                      <p:cBhvr>
                                        <p:cTn id="40" dur="500" fill="hold"/>
                                        <p:tgtEl>
                                          <p:spTgt spid="3"/>
                                        </p:tgtEl>
                                        <p:attrNameLst>
                                          <p:attrName>ppt_w</p:attrName>
                                        </p:attrNameLst>
                                      </p:cBhvr>
                                      <p:tavLst>
                                        <p:tav tm="0">
                                          <p:val>
                                            <p:fltVal val="0"/>
                                          </p:val>
                                        </p:tav>
                                        <p:tav tm="100000">
                                          <p:val>
                                            <p:strVal val="#ppt_w"/>
                                          </p:val>
                                        </p:tav>
                                      </p:tavLst>
                                    </p:anim>
                                    <p:anim calcmode="lin" valueType="num">
                                      <p:cBhvr>
                                        <p:cTn id="41" dur="500" fill="hold"/>
                                        <p:tgtEl>
                                          <p:spTgt spid="3"/>
                                        </p:tgtEl>
                                        <p:attrNameLst>
                                          <p:attrName>ppt_h</p:attrName>
                                        </p:attrNameLst>
                                      </p:cBhvr>
                                      <p:tavLst>
                                        <p:tav tm="0">
                                          <p:val>
                                            <p:fltVal val="0"/>
                                          </p:val>
                                        </p:tav>
                                        <p:tav tm="100000">
                                          <p:val>
                                            <p:strVal val="#ppt_h"/>
                                          </p:val>
                                        </p:tav>
                                      </p:tavLst>
                                    </p:anim>
                                    <p:animEffect transition="in" filter="fade">
                                      <p:cBhvr>
                                        <p:cTn id="42" dur="500"/>
                                        <p:tgtEl>
                                          <p:spTgt spid="3"/>
                                        </p:tgtEl>
                                      </p:cBhvr>
                                    </p:animEffect>
                                  </p:childTnLst>
                                </p:cTn>
                              </p:par>
                            </p:childTnLst>
                          </p:cTn>
                        </p:par>
                        <p:par>
                          <p:cTn id="43" fill="hold">
                            <p:stCondLst>
                              <p:cond delay="3500"/>
                            </p:stCondLst>
                            <p:childTnLst>
                              <p:par>
                                <p:cTn id="44" presetID="16" presetClass="entr" presetSubtype="21" fill="hold" grpId="0" nodeType="afterEffect">
                                  <p:stCondLst>
                                    <p:cond delay="0"/>
                                  </p:stCondLst>
                                  <p:childTnLst>
                                    <p:set>
                                      <p:cBhvr>
                                        <p:cTn id="45" dur="1" fill="hold">
                                          <p:stCondLst>
                                            <p:cond delay="0"/>
                                          </p:stCondLst>
                                        </p:cTn>
                                        <p:tgtEl>
                                          <p:spTgt spid="36"/>
                                        </p:tgtEl>
                                        <p:attrNameLst>
                                          <p:attrName>style.visibility</p:attrName>
                                        </p:attrNameLst>
                                      </p:cBhvr>
                                      <p:to>
                                        <p:strVal val="visible"/>
                                      </p:to>
                                    </p:set>
                                    <p:animEffect transition="in" filter="barn(inVertical)">
                                      <p:cBhvr>
                                        <p:cTn id="46" dur="500"/>
                                        <p:tgtEl>
                                          <p:spTgt spid="36"/>
                                        </p:tgtEl>
                                      </p:cBhvr>
                                    </p:animEffect>
                                  </p:childTnLst>
                                </p:cTn>
                              </p:par>
                            </p:childTnLst>
                          </p:cTn>
                        </p:par>
                        <p:par>
                          <p:cTn id="47" fill="hold">
                            <p:stCondLst>
                              <p:cond delay="4000"/>
                            </p:stCondLst>
                            <p:childTnLst>
                              <p:par>
                                <p:cTn id="48" presetID="42" presetClass="entr" presetSubtype="0" fill="hold" grpId="0" nodeType="afterEffect">
                                  <p:stCondLst>
                                    <p:cond delay="0"/>
                                  </p:stCondLst>
                                  <p:childTnLst>
                                    <p:set>
                                      <p:cBhvr>
                                        <p:cTn id="49" dur="1" fill="hold">
                                          <p:stCondLst>
                                            <p:cond delay="0"/>
                                          </p:stCondLst>
                                        </p:cTn>
                                        <p:tgtEl>
                                          <p:spTgt spid="33"/>
                                        </p:tgtEl>
                                        <p:attrNameLst>
                                          <p:attrName>style.visibility</p:attrName>
                                        </p:attrNameLst>
                                      </p:cBhvr>
                                      <p:to>
                                        <p:strVal val="visible"/>
                                      </p:to>
                                    </p:set>
                                    <p:animEffect transition="in" filter="fade">
                                      <p:cBhvr>
                                        <p:cTn id="50" dur="500"/>
                                        <p:tgtEl>
                                          <p:spTgt spid="33"/>
                                        </p:tgtEl>
                                      </p:cBhvr>
                                    </p:animEffect>
                                    <p:anim calcmode="lin" valueType="num">
                                      <p:cBhvr>
                                        <p:cTn id="51" dur="500" fill="hold"/>
                                        <p:tgtEl>
                                          <p:spTgt spid="33"/>
                                        </p:tgtEl>
                                        <p:attrNameLst>
                                          <p:attrName>ppt_x</p:attrName>
                                        </p:attrNameLst>
                                      </p:cBhvr>
                                      <p:tavLst>
                                        <p:tav tm="0">
                                          <p:val>
                                            <p:strVal val="#ppt_x"/>
                                          </p:val>
                                        </p:tav>
                                        <p:tav tm="100000">
                                          <p:val>
                                            <p:strVal val="#ppt_x"/>
                                          </p:val>
                                        </p:tav>
                                      </p:tavLst>
                                    </p:anim>
                                    <p:anim calcmode="lin" valueType="num">
                                      <p:cBhvr>
                                        <p:cTn id="52" dur="500" fill="hold"/>
                                        <p:tgtEl>
                                          <p:spTgt spid="33"/>
                                        </p:tgtEl>
                                        <p:attrNameLst>
                                          <p:attrName>ppt_y</p:attrName>
                                        </p:attrNameLst>
                                      </p:cBhvr>
                                      <p:tavLst>
                                        <p:tav tm="0">
                                          <p:val>
                                            <p:strVal val="#ppt_y+.1"/>
                                          </p:val>
                                        </p:tav>
                                        <p:tav tm="100000">
                                          <p:val>
                                            <p:strVal val="#ppt_y"/>
                                          </p:val>
                                        </p:tav>
                                      </p:tavLst>
                                    </p:anim>
                                  </p:childTnLst>
                                </p:cTn>
                              </p:par>
                            </p:childTnLst>
                          </p:cTn>
                        </p:par>
                        <p:par>
                          <p:cTn id="53" fill="hold">
                            <p:stCondLst>
                              <p:cond delay="4500"/>
                            </p:stCondLst>
                            <p:childTnLst>
                              <p:par>
                                <p:cTn id="54" presetID="22" presetClass="entr" presetSubtype="8" fill="hold" nodeType="afterEffect">
                                  <p:stCondLst>
                                    <p:cond delay="0"/>
                                  </p:stCondLst>
                                  <p:childTnLst>
                                    <p:set>
                                      <p:cBhvr>
                                        <p:cTn id="55" dur="1" fill="hold">
                                          <p:stCondLst>
                                            <p:cond delay="0"/>
                                          </p:stCondLst>
                                        </p:cTn>
                                        <p:tgtEl>
                                          <p:spTgt spid="70"/>
                                        </p:tgtEl>
                                        <p:attrNameLst>
                                          <p:attrName>style.visibility</p:attrName>
                                        </p:attrNameLst>
                                      </p:cBhvr>
                                      <p:to>
                                        <p:strVal val="visible"/>
                                      </p:to>
                                    </p:set>
                                    <p:animEffect transition="in" filter="wipe(left)">
                                      <p:cBhvr>
                                        <p:cTn id="56" dur="500"/>
                                        <p:tgtEl>
                                          <p:spTgt spid="70"/>
                                        </p:tgtEl>
                                      </p:cBhvr>
                                    </p:animEffect>
                                  </p:childTnLst>
                                </p:cTn>
                              </p:par>
                              <p:par>
                                <p:cTn id="57" presetID="53" presetClass="entr" presetSubtype="16" fill="hold" grpId="0" nodeType="with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p:cTn id="59" dur="500" fill="hold"/>
                                        <p:tgtEl>
                                          <p:spTgt spid="25"/>
                                        </p:tgtEl>
                                        <p:attrNameLst>
                                          <p:attrName>ppt_w</p:attrName>
                                        </p:attrNameLst>
                                      </p:cBhvr>
                                      <p:tavLst>
                                        <p:tav tm="0">
                                          <p:val>
                                            <p:fltVal val="0"/>
                                          </p:val>
                                        </p:tav>
                                        <p:tav tm="100000">
                                          <p:val>
                                            <p:strVal val="#ppt_w"/>
                                          </p:val>
                                        </p:tav>
                                      </p:tavLst>
                                    </p:anim>
                                    <p:anim calcmode="lin" valueType="num">
                                      <p:cBhvr>
                                        <p:cTn id="60" dur="500" fill="hold"/>
                                        <p:tgtEl>
                                          <p:spTgt spid="25"/>
                                        </p:tgtEl>
                                        <p:attrNameLst>
                                          <p:attrName>ppt_h</p:attrName>
                                        </p:attrNameLst>
                                      </p:cBhvr>
                                      <p:tavLst>
                                        <p:tav tm="0">
                                          <p:val>
                                            <p:fltVal val="0"/>
                                          </p:val>
                                        </p:tav>
                                        <p:tav tm="100000">
                                          <p:val>
                                            <p:strVal val="#ppt_h"/>
                                          </p:val>
                                        </p:tav>
                                      </p:tavLst>
                                    </p:anim>
                                    <p:animEffect transition="in" filter="fade">
                                      <p:cBhvr>
                                        <p:cTn id="61" dur="500"/>
                                        <p:tgtEl>
                                          <p:spTgt spid="25"/>
                                        </p:tgtEl>
                                      </p:cBhvr>
                                    </p:animEffect>
                                  </p:childTnLst>
                                </p:cTn>
                              </p:par>
                            </p:childTnLst>
                          </p:cTn>
                        </p:par>
                        <p:par>
                          <p:cTn id="62" fill="hold">
                            <p:stCondLst>
                              <p:cond delay="5000"/>
                            </p:stCondLst>
                            <p:childTnLst>
                              <p:par>
                                <p:cTn id="63" presetID="53" presetClass="entr" presetSubtype="16" fill="hold" nodeType="afterEffect">
                                  <p:stCondLst>
                                    <p:cond delay="0"/>
                                  </p:stCondLst>
                                  <p:childTnLst>
                                    <p:set>
                                      <p:cBhvr>
                                        <p:cTn id="64" dur="1" fill="hold">
                                          <p:stCondLst>
                                            <p:cond delay="0"/>
                                          </p:stCondLst>
                                        </p:cTn>
                                        <p:tgtEl>
                                          <p:spTgt spid="4"/>
                                        </p:tgtEl>
                                        <p:attrNameLst>
                                          <p:attrName>style.visibility</p:attrName>
                                        </p:attrNameLst>
                                      </p:cBhvr>
                                      <p:to>
                                        <p:strVal val="visible"/>
                                      </p:to>
                                    </p:set>
                                    <p:anim calcmode="lin" valueType="num">
                                      <p:cBhvr>
                                        <p:cTn id="65" dur="500" fill="hold"/>
                                        <p:tgtEl>
                                          <p:spTgt spid="4"/>
                                        </p:tgtEl>
                                        <p:attrNameLst>
                                          <p:attrName>ppt_w</p:attrName>
                                        </p:attrNameLst>
                                      </p:cBhvr>
                                      <p:tavLst>
                                        <p:tav tm="0">
                                          <p:val>
                                            <p:fltVal val="0"/>
                                          </p:val>
                                        </p:tav>
                                        <p:tav tm="100000">
                                          <p:val>
                                            <p:strVal val="#ppt_w"/>
                                          </p:val>
                                        </p:tav>
                                      </p:tavLst>
                                    </p:anim>
                                    <p:anim calcmode="lin" valueType="num">
                                      <p:cBhvr>
                                        <p:cTn id="66" dur="500" fill="hold"/>
                                        <p:tgtEl>
                                          <p:spTgt spid="4"/>
                                        </p:tgtEl>
                                        <p:attrNameLst>
                                          <p:attrName>ppt_h</p:attrName>
                                        </p:attrNameLst>
                                      </p:cBhvr>
                                      <p:tavLst>
                                        <p:tav tm="0">
                                          <p:val>
                                            <p:fltVal val="0"/>
                                          </p:val>
                                        </p:tav>
                                        <p:tav tm="100000">
                                          <p:val>
                                            <p:strVal val="#ppt_h"/>
                                          </p:val>
                                        </p:tav>
                                      </p:tavLst>
                                    </p:anim>
                                    <p:animEffect transition="in" filter="fade">
                                      <p:cBhvr>
                                        <p:cTn id="67" dur="500"/>
                                        <p:tgtEl>
                                          <p:spTgt spid="4"/>
                                        </p:tgtEl>
                                      </p:cBhvr>
                                    </p:animEffect>
                                  </p:childTnLst>
                                </p:cTn>
                              </p:par>
                            </p:childTnLst>
                          </p:cTn>
                        </p:par>
                        <p:par>
                          <p:cTn id="68" fill="hold">
                            <p:stCondLst>
                              <p:cond delay="5500"/>
                            </p:stCondLst>
                            <p:childTnLst>
                              <p:par>
                                <p:cTn id="69" presetID="16" presetClass="entr" presetSubtype="21" fill="hold" grpId="0" nodeType="afterEffect">
                                  <p:stCondLst>
                                    <p:cond delay="0"/>
                                  </p:stCondLst>
                                  <p:childTnLst>
                                    <p:set>
                                      <p:cBhvr>
                                        <p:cTn id="70" dur="1" fill="hold">
                                          <p:stCondLst>
                                            <p:cond delay="0"/>
                                          </p:stCondLst>
                                        </p:cTn>
                                        <p:tgtEl>
                                          <p:spTgt spid="31"/>
                                        </p:tgtEl>
                                        <p:attrNameLst>
                                          <p:attrName>style.visibility</p:attrName>
                                        </p:attrNameLst>
                                      </p:cBhvr>
                                      <p:to>
                                        <p:strVal val="visible"/>
                                      </p:to>
                                    </p:set>
                                    <p:animEffect transition="in" filter="barn(inVertical)">
                                      <p:cBhvr>
                                        <p:cTn id="71" dur="500"/>
                                        <p:tgtEl>
                                          <p:spTgt spid="31"/>
                                        </p:tgtEl>
                                      </p:cBhvr>
                                    </p:animEffect>
                                  </p:childTnLst>
                                </p:cTn>
                              </p:par>
                            </p:childTnLst>
                          </p:cTn>
                        </p:par>
                        <p:par>
                          <p:cTn id="72" fill="hold">
                            <p:stCondLst>
                              <p:cond delay="6000"/>
                            </p:stCondLst>
                            <p:childTnLst>
                              <p:par>
                                <p:cTn id="73" presetID="42" presetClass="entr" presetSubtype="0" fill="hold" grpId="0" nodeType="afterEffect">
                                  <p:stCondLst>
                                    <p:cond delay="0"/>
                                  </p:stCondLst>
                                  <p:childTnLst>
                                    <p:set>
                                      <p:cBhvr>
                                        <p:cTn id="74" dur="1" fill="hold">
                                          <p:stCondLst>
                                            <p:cond delay="0"/>
                                          </p:stCondLst>
                                        </p:cTn>
                                        <p:tgtEl>
                                          <p:spTgt spid="34"/>
                                        </p:tgtEl>
                                        <p:attrNameLst>
                                          <p:attrName>style.visibility</p:attrName>
                                        </p:attrNameLst>
                                      </p:cBhvr>
                                      <p:to>
                                        <p:strVal val="visible"/>
                                      </p:to>
                                    </p:set>
                                    <p:animEffect transition="in" filter="fade">
                                      <p:cBhvr>
                                        <p:cTn id="75" dur="500"/>
                                        <p:tgtEl>
                                          <p:spTgt spid="34"/>
                                        </p:tgtEl>
                                      </p:cBhvr>
                                    </p:animEffect>
                                    <p:anim calcmode="lin" valueType="num">
                                      <p:cBhvr>
                                        <p:cTn id="76" dur="500" fill="hold"/>
                                        <p:tgtEl>
                                          <p:spTgt spid="34"/>
                                        </p:tgtEl>
                                        <p:attrNameLst>
                                          <p:attrName>ppt_x</p:attrName>
                                        </p:attrNameLst>
                                      </p:cBhvr>
                                      <p:tavLst>
                                        <p:tav tm="0">
                                          <p:val>
                                            <p:strVal val="#ppt_x"/>
                                          </p:val>
                                        </p:tav>
                                        <p:tav tm="100000">
                                          <p:val>
                                            <p:strVal val="#ppt_x"/>
                                          </p:val>
                                        </p:tav>
                                      </p:tavLst>
                                    </p:anim>
                                    <p:anim calcmode="lin" valueType="num">
                                      <p:cBhvr>
                                        <p:cTn id="77" dur="500" fill="hold"/>
                                        <p:tgtEl>
                                          <p:spTgt spid="34"/>
                                        </p:tgtEl>
                                        <p:attrNameLst>
                                          <p:attrName>ppt_y</p:attrName>
                                        </p:attrNameLst>
                                      </p:cBhvr>
                                      <p:tavLst>
                                        <p:tav tm="0">
                                          <p:val>
                                            <p:strVal val="#ppt_y+.1"/>
                                          </p:val>
                                        </p:tav>
                                        <p:tav tm="100000">
                                          <p:val>
                                            <p:strVal val="#ppt_y"/>
                                          </p:val>
                                        </p:tav>
                                      </p:tavLst>
                                    </p:anim>
                                  </p:childTnLst>
                                </p:cTn>
                              </p:par>
                            </p:childTnLst>
                          </p:cTn>
                        </p:par>
                        <p:par>
                          <p:cTn id="78" fill="hold">
                            <p:stCondLst>
                              <p:cond delay="6500"/>
                            </p:stCondLst>
                            <p:childTnLst>
                              <p:par>
                                <p:cTn id="79" presetID="22" presetClass="entr" presetSubtype="8" fill="hold" nodeType="afterEffect">
                                  <p:stCondLst>
                                    <p:cond delay="0"/>
                                  </p:stCondLst>
                                  <p:childTnLst>
                                    <p:set>
                                      <p:cBhvr>
                                        <p:cTn id="80" dur="1" fill="hold">
                                          <p:stCondLst>
                                            <p:cond delay="0"/>
                                          </p:stCondLst>
                                        </p:cTn>
                                        <p:tgtEl>
                                          <p:spTgt spid="72"/>
                                        </p:tgtEl>
                                        <p:attrNameLst>
                                          <p:attrName>style.visibility</p:attrName>
                                        </p:attrNameLst>
                                      </p:cBhvr>
                                      <p:to>
                                        <p:strVal val="visible"/>
                                      </p:to>
                                    </p:set>
                                    <p:animEffect transition="in" filter="wipe(left)">
                                      <p:cBhvr>
                                        <p:cTn id="81" dur="500"/>
                                        <p:tgtEl>
                                          <p:spTgt spid="72"/>
                                        </p:tgtEl>
                                      </p:cBhvr>
                                    </p:animEffect>
                                  </p:childTnLst>
                                </p:cTn>
                              </p:par>
                              <p:par>
                                <p:cTn id="82" presetID="53" presetClass="entr" presetSubtype="16" fill="hold" grpId="0" nodeType="withEffect">
                                  <p:stCondLst>
                                    <p:cond delay="0"/>
                                  </p:stCondLst>
                                  <p:childTnLst>
                                    <p:set>
                                      <p:cBhvr>
                                        <p:cTn id="83" dur="1" fill="hold">
                                          <p:stCondLst>
                                            <p:cond delay="0"/>
                                          </p:stCondLst>
                                        </p:cTn>
                                        <p:tgtEl>
                                          <p:spTgt spid="26"/>
                                        </p:tgtEl>
                                        <p:attrNameLst>
                                          <p:attrName>style.visibility</p:attrName>
                                        </p:attrNameLst>
                                      </p:cBhvr>
                                      <p:to>
                                        <p:strVal val="visible"/>
                                      </p:to>
                                    </p:set>
                                    <p:anim calcmode="lin" valueType="num">
                                      <p:cBhvr>
                                        <p:cTn id="84" dur="500" fill="hold"/>
                                        <p:tgtEl>
                                          <p:spTgt spid="26"/>
                                        </p:tgtEl>
                                        <p:attrNameLst>
                                          <p:attrName>ppt_w</p:attrName>
                                        </p:attrNameLst>
                                      </p:cBhvr>
                                      <p:tavLst>
                                        <p:tav tm="0">
                                          <p:val>
                                            <p:fltVal val="0"/>
                                          </p:val>
                                        </p:tav>
                                        <p:tav tm="100000">
                                          <p:val>
                                            <p:strVal val="#ppt_w"/>
                                          </p:val>
                                        </p:tav>
                                      </p:tavLst>
                                    </p:anim>
                                    <p:anim calcmode="lin" valueType="num">
                                      <p:cBhvr>
                                        <p:cTn id="85" dur="500" fill="hold"/>
                                        <p:tgtEl>
                                          <p:spTgt spid="26"/>
                                        </p:tgtEl>
                                        <p:attrNameLst>
                                          <p:attrName>ppt_h</p:attrName>
                                        </p:attrNameLst>
                                      </p:cBhvr>
                                      <p:tavLst>
                                        <p:tav tm="0">
                                          <p:val>
                                            <p:fltVal val="0"/>
                                          </p:val>
                                        </p:tav>
                                        <p:tav tm="100000">
                                          <p:val>
                                            <p:strVal val="#ppt_h"/>
                                          </p:val>
                                        </p:tav>
                                      </p:tavLst>
                                    </p:anim>
                                    <p:animEffect transition="in" filter="fade">
                                      <p:cBhvr>
                                        <p:cTn id="86" dur="500"/>
                                        <p:tgtEl>
                                          <p:spTgt spid="26"/>
                                        </p:tgtEl>
                                      </p:cBhvr>
                                    </p:animEffect>
                                  </p:childTnLst>
                                </p:cTn>
                              </p:par>
                            </p:childTnLst>
                          </p:cTn>
                        </p:par>
                        <p:par>
                          <p:cTn id="87" fill="hold">
                            <p:stCondLst>
                              <p:cond delay="7000"/>
                            </p:stCondLst>
                            <p:childTnLst>
                              <p:par>
                                <p:cTn id="88" presetID="53" presetClass="entr" presetSubtype="16" fill="hold" nodeType="afterEffect">
                                  <p:stCondLst>
                                    <p:cond delay="0"/>
                                  </p:stCondLst>
                                  <p:childTnLst>
                                    <p:set>
                                      <p:cBhvr>
                                        <p:cTn id="89" dur="1" fill="hold">
                                          <p:stCondLst>
                                            <p:cond delay="0"/>
                                          </p:stCondLst>
                                        </p:cTn>
                                        <p:tgtEl>
                                          <p:spTgt spid="5"/>
                                        </p:tgtEl>
                                        <p:attrNameLst>
                                          <p:attrName>style.visibility</p:attrName>
                                        </p:attrNameLst>
                                      </p:cBhvr>
                                      <p:to>
                                        <p:strVal val="visible"/>
                                      </p:to>
                                    </p:set>
                                    <p:anim calcmode="lin" valueType="num">
                                      <p:cBhvr>
                                        <p:cTn id="90" dur="500" fill="hold"/>
                                        <p:tgtEl>
                                          <p:spTgt spid="5"/>
                                        </p:tgtEl>
                                        <p:attrNameLst>
                                          <p:attrName>ppt_w</p:attrName>
                                        </p:attrNameLst>
                                      </p:cBhvr>
                                      <p:tavLst>
                                        <p:tav tm="0">
                                          <p:val>
                                            <p:fltVal val="0"/>
                                          </p:val>
                                        </p:tav>
                                        <p:tav tm="100000">
                                          <p:val>
                                            <p:strVal val="#ppt_w"/>
                                          </p:val>
                                        </p:tav>
                                      </p:tavLst>
                                    </p:anim>
                                    <p:anim calcmode="lin" valueType="num">
                                      <p:cBhvr>
                                        <p:cTn id="91" dur="500" fill="hold"/>
                                        <p:tgtEl>
                                          <p:spTgt spid="5"/>
                                        </p:tgtEl>
                                        <p:attrNameLst>
                                          <p:attrName>ppt_h</p:attrName>
                                        </p:attrNameLst>
                                      </p:cBhvr>
                                      <p:tavLst>
                                        <p:tav tm="0">
                                          <p:val>
                                            <p:fltVal val="0"/>
                                          </p:val>
                                        </p:tav>
                                        <p:tav tm="100000">
                                          <p:val>
                                            <p:strVal val="#ppt_h"/>
                                          </p:val>
                                        </p:tav>
                                      </p:tavLst>
                                    </p:anim>
                                    <p:animEffect transition="in" filter="fade">
                                      <p:cBhvr>
                                        <p:cTn id="92" dur="500"/>
                                        <p:tgtEl>
                                          <p:spTgt spid="5"/>
                                        </p:tgtEl>
                                      </p:cBhvr>
                                    </p:animEffect>
                                  </p:childTnLst>
                                </p:cTn>
                              </p:par>
                            </p:childTnLst>
                          </p:cTn>
                        </p:par>
                        <p:par>
                          <p:cTn id="93" fill="hold">
                            <p:stCondLst>
                              <p:cond delay="7500"/>
                            </p:stCondLst>
                            <p:childTnLst>
                              <p:par>
                                <p:cTn id="94" presetID="16" presetClass="entr" presetSubtype="21" fill="hold" grpId="0" nodeType="afterEffect">
                                  <p:stCondLst>
                                    <p:cond delay="0"/>
                                  </p:stCondLst>
                                  <p:childTnLst>
                                    <p:set>
                                      <p:cBhvr>
                                        <p:cTn id="95" dur="1" fill="hold">
                                          <p:stCondLst>
                                            <p:cond delay="0"/>
                                          </p:stCondLst>
                                        </p:cTn>
                                        <p:tgtEl>
                                          <p:spTgt spid="38"/>
                                        </p:tgtEl>
                                        <p:attrNameLst>
                                          <p:attrName>style.visibility</p:attrName>
                                        </p:attrNameLst>
                                      </p:cBhvr>
                                      <p:to>
                                        <p:strVal val="visible"/>
                                      </p:to>
                                    </p:set>
                                    <p:animEffect transition="in" filter="barn(inVertical)">
                                      <p:cBhvr>
                                        <p:cTn id="96" dur="500"/>
                                        <p:tgtEl>
                                          <p:spTgt spid="38"/>
                                        </p:tgtEl>
                                      </p:cBhvr>
                                    </p:animEffect>
                                  </p:childTnLst>
                                </p:cTn>
                              </p:par>
                            </p:childTnLst>
                          </p:cTn>
                        </p:par>
                        <p:par>
                          <p:cTn id="97" fill="hold">
                            <p:stCondLst>
                              <p:cond delay="8000"/>
                            </p:stCondLst>
                            <p:childTnLst>
                              <p:par>
                                <p:cTn id="98" presetID="42" presetClass="entr" presetSubtype="0" fill="hold" grpId="0" nodeType="afterEffect">
                                  <p:stCondLst>
                                    <p:cond delay="0"/>
                                  </p:stCondLst>
                                  <p:childTnLst>
                                    <p:set>
                                      <p:cBhvr>
                                        <p:cTn id="99" dur="1" fill="hold">
                                          <p:stCondLst>
                                            <p:cond delay="0"/>
                                          </p:stCondLst>
                                        </p:cTn>
                                        <p:tgtEl>
                                          <p:spTgt spid="35"/>
                                        </p:tgtEl>
                                        <p:attrNameLst>
                                          <p:attrName>style.visibility</p:attrName>
                                        </p:attrNameLst>
                                      </p:cBhvr>
                                      <p:to>
                                        <p:strVal val="visible"/>
                                      </p:to>
                                    </p:set>
                                    <p:animEffect transition="in" filter="fade">
                                      <p:cBhvr>
                                        <p:cTn id="100" dur="500"/>
                                        <p:tgtEl>
                                          <p:spTgt spid="35"/>
                                        </p:tgtEl>
                                      </p:cBhvr>
                                    </p:animEffect>
                                    <p:anim calcmode="lin" valueType="num">
                                      <p:cBhvr>
                                        <p:cTn id="101" dur="500" fill="hold"/>
                                        <p:tgtEl>
                                          <p:spTgt spid="35"/>
                                        </p:tgtEl>
                                        <p:attrNameLst>
                                          <p:attrName>ppt_x</p:attrName>
                                        </p:attrNameLst>
                                      </p:cBhvr>
                                      <p:tavLst>
                                        <p:tav tm="0">
                                          <p:val>
                                            <p:strVal val="#ppt_x"/>
                                          </p:val>
                                        </p:tav>
                                        <p:tav tm="100000">
                                          <p:val>
                                            <p:strVal val="#ppt_x"/>
                                          </p:val>
                                        </p:tav>
                                      </p:tavLst>
                                    </p:anim>
                                    <p:anim calcmode="lin" valueType="num">
                                      <p:cBhvr>
                                        <p:cTn id="102" dur="500" fill="hold"/>
                                        <p:tgtEl>
                                          <p:spTgt spid="35"/>
                                        </p:tgtEl>
                                        <p:attrNameLst>
                                          <p:attrName>ppt_y</p:attrName>
                                        </p:attrNameLst>
                                      </p:cBhvr>
                                      <p:tavLst>
                                        <p:tav tm="0">
                                          <p:val>
                                            <p:strVal val="#ppt_y+.1"/>
                                          </p:val>
                                        </p:tav>
                                        <p:tav tm="100000">
                                          <p:val>
                                            <p:strVal val="#ppt_y"/>
                                          </p:val>
                                        </p:tav>
                                      </p:tavLst>
                                    </p:anim>
                                  </p:childTnLst>
                                </p:cTn>
                              </p:par>
                            </p:childTnLst>
                          </p:cTn>
                        </p:par>
                        <p:par>
                          <p:cTn id="103" fill="hold">
                            <p:stCondLst>
                              <p:cond delay="8500"/>
                            </p:stCondLst>
                            <p:childTnLst>
                              <p:par>
                                <p:cTn id="104" presetID="22" presetClass="entr" presetSubtype="8" fill="hold" nodeType="afterEffect">
                                  <p:stCondLst>
                                    <p:cond delay="0"/>
                                  </p:stCondLst>
                                  <p:childTnLst>
                                    <p:set>
                                      <p:cBhvr>
                                        <p:cTn id="105" dur="1" fill="hold">
                                          <p:stCondLst>
                                            <p:cond delay="0"/>
                                          </p:stCondLst>
                                        </p:cTn>
                                        <p:tgtEl>
                                          <p:spTgt spid="73"/>
                                        </p:tgtEl>
                                        <p:attrNameLst>
                                          <p:attrName>style.visibility</p:attrName>
                                        </p:attrNameLst>
                                      </p:cBhvr>
                                      <p:to>
                                        <p:strVal val="visible"/>
                                      </p:to>
                                    </p:set>
                                    <p:animEffect transition="in" filter="wipe(left)">
                                      <p:cBhvr>
                                        <p:cTn id="106" dur="500"/>
                                        <p:tgtEl>
                                          <p:spTgt spid="73"/>
                                        </p:tgtEl>
                                      </p:cBhvr>
                                    </p:animEffect>
                                  </p:childTnLst>
                                </p:cTn>
                              </p:par>
                              <p:par>
                                <p:cTn id="107" presetID="53" presetClass="entr" presetSubtype="16" fill="hold" grpId="0" nodeType="withEffect">
                                  <p:stCondLst>
                                    <p:cond delay="0"/>
                                  </p:stCondLst>
                                  <p:childTnLst>
                                    <p:set>
                                      <p:cBhvr>
                                        <p:cTn id="108" dur="1" fill="hold">
                                          <p:stCondLst>
                                            <p:cond delay="0"/>
                                          </p:stCondLst>
                                        </p:cTn>
                                        <p:tgtEl>
                                          <p:spTgt spid="27"/>
                                        </p:tgtEl>
                                        <p:attrNameLst>
                                          <p:attrName>style.visibility</p:attrName>
                                        </p:attrNameLst>
                                      </p:cBhvr>
                                      <p:to>
                                        <p:strVal val="visible"/>
                                      </p:to>
                                    </p:set>
                                    <p:anim calcmode="lin" valueType="num">
                                      <p:cBhvr>
                                        <p:cTn id="109" dur="500" fill="hold"/>
                                        <p:tgtEl>
                                          <p:spTgt spid="27"/>
                                        </p:tgtEl>
                                        <p:attrNameLst>
                                          <p:attrName>ppt_w</p:attrName>
                                        </p:attrNameLst>
                                      </p:cBhvr>
                                      <p:tavLst>
                                        <p:tav tm="0">
                                          <p:val>
                                            <p:fltVal val="0"/>
                                          </p:val>
                                        </p:tav>
                                        <p:tav tm="100000">
                                          <p:val>
                                            <p:strVal val="#ppt_w"/>
                                          </p:val>
                                        </p:tav>
                                      </p:tavLst>
                                    </p:anim>
                                    <p:anim calcmode="lin" valueType="num">
                                      <p:cBhvr>
                                        <p:cTn id="110" dur="500" fill="hold"/>
                                        <p:tgtEl>
                                          <p:spTgt spid="27"/>
                                        </p:tgtEl>
                                        <p:attrNameLst>
                                          <p:attrName>ppt_h</p:attrName>
                                        </p:attrNameLst>
                                      </p:cBhvr>
                                      <p:tavLst>
                                        <p:tav tm="0">
                                          <p:val>
                                            <p:fltVal val="0"/>
                                          </p:val>
                                        </p:tav>
                                        <p:tav tm="100000">
                                          <p:val>
                                            <p:strVal val="#ppt_h"/>
                                          </p:val>
                                        </p:tav>
                                      </p:tavLst>
                                    </p:anim>
                                    <p:animEffect transition="in" filter="fade">
                                      <p:cBhvr>
                                        <p:cTn id="111" dur="5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35" grpId="0"/>
      <p:bldP spid="24" grpId="0"/>
      <p:bldP spid="25" grpId="0"/>
      <p:bldP spid="26" grpId="0"/>
      <p:bldP spid="27" grpId="0"/>
      <p:bldP spid="29" grpId="0"/>
      <p:bldP spid="31" grpId="0"/>
      <p:bldP spid="38" grpId="0"/>
      <p:bldP spid="36" grpId="0"/>
      <p:bldP spid="74" grpId="0"/>
      <p:bldP spid="75"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OUR PROCESS</a:t>
            </a:r>
          </a:p>
        </p:txBody>
      </p:sp>
      <p:sp>
        <p:nvSpPr>
          <p:cNvPr id="3" name="TextBox 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 Simple Process</a:t>
            </a:r>
          </a:p>
        </p:txBody>
      </p:sp>
      <p:sp>
        <p:nvSpPr>
          <p:cNvPr id="4" name="TextBox 3"/>
          <p:cNvSpPr txBox="1"/>
          <p:nvPr/>
        </p:nvSpPr>
        <p:spPr>
          <a:xfrm>
            <a:off x="5082020" y="2947584"/>
            <a:ext cx="1406894" cy="403957"/>
          </a:xfrm>
          <a:prstGeom prst="rect">
            <a:avLst/>
          </a:prstGeom>
          <a:noFill/>
        </p:spPr>
        <p:txBody>
          <a:bodyPr wrap="square" rtlCol="0">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a:t>
            </a:r>
          </a:p>
        </p:txBody>
      </p:sp>
      <p:sp>
        <p:nvSpPr>
          <p:cNvPr id="5" name="TextBox 4"/>
          <p:cNvSpPr txBox="1"/>
          <p:nvPr/>
        </p:nvSpPr>
        <p:spPr>
          <a:xfrm>
            <a:off x="2661496" y="4342842"/>
            <a:ext cx="1462514" cy="403957"/>
          </a:xfrm>
          <a:prstGeom prst="rect">
            <a:avLst/>
          </a:prstGeom>
          <a:noFill/>
        </p:spPr>
        <p:txBody>
          <a:bodyPr wrap="square" rtlCol="0">
            <a:spAutoFit/>
          </a:bodyPr>
          <a:lstStyle/>
          <a:p>
            <a:pPr algn="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a:t>
            </a:r>
          </a:p>
        </p:txBody>
      </p:sp>
      <p:sp>
        <p:nvSpPr>
          <p:cNvPr id="10" name="TextBox 9"/>
          <p:cNvSpPr txBox="1"/>
          <p:nvPr/>
        </p:nvSpPr>
        <p:spPr>
          <a:xfrm>
            <a:off x="3852672" y="1865450"/>
            <a:ext cx="271337" cy="323165"/>
          </a:xfrm>
          <a:prstGeom prst="rect">
            <a:avLst/>
          </a:prstGeom>
          <a:noFill/>
        </p:spPr>
        <p:txBody>
          <a:bodyPr wrap="square" rtlCol="0">
            <a:spAutoFit/>
          </a:bodyPr>
          <a:lstStyle/>
          <a:p>
            <a:pPr algn="r"/>
            <a:r>
              <a:rPr lang="id-ID" sz="1500" dirty="0">
                <a:latin typeface="Montserrat Black" panose="00000A00000000000000" pitchFamily="50" charset="0"/>
                <a:ea typeface="Open Sans" panose="020B0606030504020204" pitchFamily="34" charset="0"/>
                <a:cs typeface="Open Sans" panose="020B0606030504020204" pitchFamily="34" charset="0"/>
              </a:rPr>
              <a:t>1</a:t>
            </a:r>
          </a:p>
        </p:txBody>
      </p:sp>
      <p:sp>
        <p:nvSpPr>
          <p:cNvPr id="11" name="TextBox 10"/>
          <p:cNvSpPr txBox="1"/>
          <p:nvPr/>
        </p:nvSpPr>
        <p:spPr>
          <a:xfrm>
            <a:off x="4987148" y="3542719"/>
            <a:ext cx="349152" cy="323165"/>
          </a:xfrm>
          <a:prstGeom prst="rect">
            <a:avLst/>
          </a:prstGeom>
          <a:noFill/>
        </p:spPr>
        <p:txBody>
          <a:bodyPr wrap="square" rtlCol="0">
            <a:spAutoFit/>
          </a:bodyPr>
          <a:lstStyle/>
          <a:p>
            <a:r>
              <a:rPr lang="id-ID" sz="1500" dirty="0">
                <a:latin typeface="Montserrat Black" panose="00000A00000000000000" pitchFamily="50" charset="0"/>
                <a:ea typeface="Open Sans" panose="020B0606030504020204" pitchFamily="34" charset="0"/>
                <a:cs typeface="Open Sans" panose="020B0606030504020204" pitchFamily="34" charset="0"/>
              </a:rPr>
              <a:t>2</a:t>
            </a:r>
          </a:p>
        </p:txBody>
      </p:sp>
      <p:sp>
        <p:nvSpPr>
          <p:cNvPr id="14" name="TextBox 13"/>
          <p:cNvSpPr txBox="1"/>
          <p:nvPr/>
        </p:nvSpPr>
        <p:spPr>
          <a:xfrm>
            <a:off x="5082020" y="2746431"/>
            <a:ext cx="1632735" cy="230832"/>
          </a:xfrm>
          <a:prstGeom prst="rect">
            <a:avLst/>
          </a:prstGeom>
          <a:noFill/>
        </p:spPr>
        <p:txBody>
          <a:bodyPr wrap="square" rtlCol="0">
            <a:spAutoFit/>
          </a:bodyPr>
          <a:lstStyle/>
          <a:p>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APPLY APPLICATION</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2971616" y="4113265"/>
            <a:ext cx="1152393" cy="230832"/>
          </a:xfrm>
          <a:prstGeom prst="rect">
            <a:avLst/>
          </a:prstGeom>
          <a:noFill/>
        </p:spPr>
        <p:txBody>
          <a:bodyPr wrap="square" rtlCol="0">
            <a:spAutoFit/>
          </a:bodyPr>
          <a:lstStyle/>
          <a:p>
            <a:pPr algn="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BANK CHECKING</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69" name="Group 68"/>
          <p:cNvGrpSpPr/>
          <p:nvPr/>
        </p:nvGrpSpPr>
        <p:grpSpPr>
          <a:xfrm>
            <a:off x="4363561" y="1865450"/>
            <a:ext cx="416879" cy="479905"/>
            <a:chOff x="5818080" y="2179972"/>
            <a:chExt cx="555839" cy="639873"/>
          </a:xfrm>
        </p:grpSpPr>
        <p:sp>
          <p:nvSpPr>
            <p:cNvPr id="18" name="Hexagon 17"/>
            <p:cNvSpPr/>
            <p:nvPr/>
          </p:nvSpPr>
          <p:spPr>
            <a:xfrm rot="5400000">
              <a:off x="5776063" y="2221989"/>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23" name="Group 22"/>
            <p:cNvGrpSpPr/>
            <p:nvPr/>
          </p:nvGrpSpPr>
          <p:grpSpPr>
            <a:xfrm>
              <a:off x="5963619" y="2349566"/>
              <a:ext cx="264760" cy="294895"/>
              <a:chOff x="8064500" y="1300163"/>
              <a:chExt cx="390525" cy="434975"/>
            </a:xfrm>
            <a:solidFill>
              <a:schemeClr val="bg1"/>
            </a:solidFill>
          </p:grpSpPr>
          <p:sp>
            <p:nvSpPr>
              <p:cNvPr id="24" name="Freeform 137"/>
              <p:cNvSpPr>
                <a:spLocks noEditPoints="1"/>
              </p:cNvSpPr>
              <p:nvPr/>
            </p:nvSpPr>
            <p:spPr bwMode="auto">
              <a:xfrm>
                <a:off x="8239125" y="1435100"/>
                <a:ext cx="215900" cy="273050"/>
              </a:xfrm>
              <a:custGeom>
                <a:avLst/>
                <a:gdLst>
                  <a:gd name="T0" fmla="*/ 130 w 1633"/>
                  <a:gd name="T1" fmla="*/ 1912 h 2064"/>
                  <a:gd name="T2" fmla="*/ 213 w 1633"/>
                  <a:gd name="T3" fmla="*/ 1674 h 2064"/>
                  <a:gd name="T4" fmla="*/ 256 w 1633"/>
                  <a:gd name="T5" fmla="*/ 1589 h 2064"/>
                  <a:gd name="T6" fmla="*/ 1454 w 1633"/>
                  <a:gd name="T7" fmla="*/ 351 h 2064"/>
                  <a:gd name="T8" fmla="*/ 1491 w 1633"/>
                  <a:gd name="T9" fmla="*/ 108 h 2064"/>
                  <a:gd name="T10" fmla="*/ 1450 w 1633"/>
                  <a:gd name="T11" fmla="*/ 230 h 2064"/>
                  <a:gd name="T12" fmla="*/ 1491 w 1633"/>
                  <a:gd name="T13" fmla="*/ 108 h 2064"/>
                  <a:gd name="T14" fmla="*/ 1507 w 1633"/>
                  <a:gd name="T15" fmla="*/ 4 h 2064"/>
                  <a:gd name="T16" fmla="*/ 1611 w 1633"/>
                  <a:gd name="T17" fmla="*/ 81 h 2064"/>
                  <a:gd name="T18" fmla="*/ 1622 w 1633"/>
                  <a:gd name="T19" fmla="*/ 92 h 2064"/>
                  <a:gd name="T20" fmla="*/ 1633 w 1633"/>
                  <a:gd name="T21" fmla="*/ 119 h 2064"/>
                  <a:gd name="T22" fmla="*/ 1629 w 1633"/>
                  <a:gd name="T23" fmla="*/ 149 h 2064"/>
                  <a:gd name="T24" fmla="*/ 1526 w 1633"/>
                  <a:gd name="T25" fmla="*/ 287 h 2064"/>
                  <a:gd name="T26" fmla="*/ 1543 w 1633"/>
                  <a:gd name="T27" fmla="*/ 304 h 2064"/>
                  <a:gd name="T28" fmla="*/ 1557 w 1633"/>
                  <a:gd name="T29" fmla="*/ 337 h 2064"/>
                  <a:gd name="T30" fmla="*/ 1553 w 1633"/>
                  <a:gd name="T31" fmla="*/ 373 h 2064"/>
                  <a:gd name="T32" fmla="*/ 1491 w 1633"/>
                  <a:gd name="T33" fmla="*/ 456 h 2064"/>
                  <a:gd name="T34" fmla="*/ 1551 w 1633"/>
                  <a:gd name="T35" fmla="*/ 505 h 2064"/>
                  <a:gd name="T36" fmla="*/ 1565 w 1633"/>
                  <a:gd name="T37" fmla="*/ 540 h 2064"/>
                  <a:gd name="T38" fmla="*/ 1560 w 1633"/>
                  <a:gd name="T39" fmla="*/ 577 h 2064"/>
                  <a:gd name="T40" fmla="*/ 1137 w 1633"/>
                  <a:gd name="T41" fmla="*/ 1131 h 2064"/>
                  <a:gd name="T42" fmla="*/ 1114 w 1633"/>
                  <a:gd name="T43" fmla="*/ 1147 h 2064"/>
                  <a:gd name="T44" fmla="*/ 1085 w 1633"/>
                  <a:gd name="T45" fmla="*/ 1147 h 2064"/>
                  <a:gd name="T46" fmla="*/ 1061 w 1633"/>
                  <a:gd name="T47" fmla="*/ 1129 h 2064"/>
                  <a:gd name="T48" fmla="*/ 1053 w 1633"/>
                  <a:gd name="T49" fmla="*/ 1101 h 2064"/>
                  <a:gd name="T50" fmla="*/ 1063 w 1633"/>
                  <a:gd name="T51" fmla="*/ 1074 h 2064"/>
                  <a:gd name="T52" fmla="*/ 1434 w 1633"/>
                  <a:gd name="T53" fmla="*/ 531 h 2064"/>
                  <a:gd name="T54" fmla="*/ 457 w 1633"/>
                  <a:gd name="T55" fmla="*/ 1801 h 2064"/>
                  <a:gd name="T56" fmla="*/ 454 w 1633"/>
                  <a:gd name="T57" fmla="*/ 1805 h 2064"/>
                  <a:gd name="T58" fmla="*/ 446 w 1633"/>
                  <a:gd name="T59" fmla="*/ 1812 h 2064"/>
                  <a:gd name="T60" fmla="*/ 88 w 1633"/>
                  <a:gd name="T61" fmla="*/ 2054 h 2064"/>
                  <a:gd name="T62" fmla="*/ 73 w 1633"/>
                  <a:gd name="T63" fmla="*/ 2061 h 2064"/>
                  <a:gd name="T64" fmla="*/ 45 w 1633"/>
                  <a:gd name="T65" fmla="*/ 2062 h 2064"/>
                  <a:gd name="T66" fmla="*/ 23 w 1633"/>
                  <a:gd name="T67" fmla="*/ 2052 h 2064"/>
                  <a:gd name="T68" fmla="*/ 5 w 1633"/>
                  <a:gd name="T69" fmla="*/ 2030 h 2064"/>
                  <a:gd name="T70" fmla="*/ 0 w 1633"/>
                  <a:gd name="T71" fmla="*/ 2003 h 2064"/>
                  <a:gd name="T72" fmla="*/ 3 w 1633"/>
                  <a:gd name="T73" fmla="*/ 1989 h 2064"/>
                  <a:gd name="T74" fmla="*/ 146 w 1633"/>
                  <a:gd name="T75" fmla="*/ 1582 h 2064"/>
                  <a:gd name="T76" fmla="*/ 151 w 1633"/>
                  <a:gd name="T77" fmla="*/ 1572 h 2064"/>
                  <a:gd name="T78" fmla="*/ 153 w 1633"/>
                  <a:gd name="T79" fmla="*/ 1569 h 2064"/>
                  <a:gd name="T80" fmla="*/ 1239 w 1633"/>
                  <a:gd name="T81" fmla="*/ 157 h 2064"/>
                  <a:gd name="T82" fmla="*/ 1268 w 1633"/>
                  <a:gd name="T83" fmla="*/ 135 h 2064"/>
                  <a:gd name="T84" fmla="*/ 1304 w 1633"/>
                  <a:gd name="T85" fmla="*/ 130 h 2064"/>
                  <a:gd name="T86" fmla="*/ 1338 w 1633"/>
                  <a:gd name="T87" fmla="*/ 144 h 2064"/>
                  <a:gd name="T88" fmla="*/ 1438 w 1633"/>
                  <a:gd name="T89" fmla="*/ 22 h 2064"/>
                  <a:gd name="T90" fmla="*/ 1462 w 1633"/>
                  <a:gd name="T91" fmla="*/ 4 h 2064"/>
                  <a:gd name="T92" fmla="*/ 1492 w 1633"/>
                  <a:gd name="T93" fmla="*/ 0 h 20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33" h="2064">
                    <a:moveTo>
                      <a:pt x="213" y="1674"/>
                    </a:moveTo>
                    <a:lnTo>
                      <a:pt x="130" y="1912"/>
                    </a:lnTo>
                    <a:lnTo>
                      <a:pt x="340" y="1771"/>
                    </a:lnTo>
                    <a:lnTo>
                      <a:pt x="213" y="1674"/>
                    </a:lnTo>
                    <a:close/>
                    <a:moveTo>
                      <a:pt x="1299" y="232"/>
                    </a:moveTo>
                    <a:lnTo>
                      <a:pt x="256" y="1589"/>
                    </a:lnTo>
                    <a:lnTo>
                      <a:pt x="411" y="1707"/>
                    </a:lnTo>
                    <a:lnTo>
                      <a:pt x="1454" y="351"/>
                    </a:lnTo>
                    <a:lnTo>
                      <a:pt x="1299" y="232"/>
                    </a:lnTo>
                    <a:close/>
                    <a:moveTo>
                      <a:pt x="1491" y="108"/>
                    </a:moveTo>
                    <a:lnTo>
                      <a:pt x="1417" y="204"/>
                    </a:lnTo>
                    <a:lnTo>
                      <a:pt x="1450" y="230"/>
                    </a:lnTo>
                    <a:lnTo>
                      <a:pt x="1526" y="133"/>
                    </a:lnTo>
                    <a:lnTo>
                      <a:pt x="1491" y="108"/>
                    </a:lnTo>
                    <a:close/>
                    <a:moveTo>
                      <a:pt x="1492" y="0"/>
                    </a:moveTo>
                    <a:lnTo>
                      <a:pt x="1507" y="4"/>
                    </a:lnTo>
                    <a:lnTo>
                      <a:pt x="1521" y="12"/>
                    </a:lnTo>
                    <a:lnTo>
                      <a:pt x="1611" y="81"/>
                    </a:lnTo>
                    <a:lnTo>
                      <a:pt x="1611" y="81"/>
                    </a:lnTo>
                    <a:lnTo>
                      <a:pt x="1622" y="92"/>
                    </a:lnTo>
                    <a:lnTo>
                      <a:pt x="1629" y="105"/>
                    </a:lnTo>
                    <a:lnTo>
                      <a:pt x="1633" y="119"/>
                    </a:lnTo>
                    <a:lnTo>
                      <a:pt x="1633" y="134"/>
                    </a:lnTo>
                    <a:lnTo>
                      <a:pt x="1629" y="149"/>
                    </a:lnTo>
                    <a:lnTo>
                      <a:pt x="1622" y="162"/>
                    </a:lnTo>
                    <a:lnTo>
                      <a:pt x="1526" y="287"/>
                    </a:lnTo>
                    <a:lnTo>
                      <a:pt x="1530" y="291"/>
                    </a:lnTo>
                    <a:lnTo>
                      <a:pt x="1543" y="304"/>
                    </a:lnTo>
                    <a:lnTo>
                      <a:pt x="1553" y="320"/>
                    </a:lnTo>
                    <a:lnTo>
                      <a:pt x="1557" y="337"/>
                    </a:lnTo>
                    <a:lnTo>
                      <a:pt x="1557" y="356"/>
                    </a:lnTo>
                    <a:lnTo>
                      <a:pt x="1553" y="373"/>
                    </a:lnTo>
                    <a:lnTo>
                      <a:pt x="1543" y="390"/>
                    </a:lnTo>
                    <a:lnTo>
                      <a:pt x="1491" y="456"/>
                    </a:lnTo>
                    <a:lnTo>
                      <a:pt x="1537" y="491"/>
                    </a:lnTo>
                    <a:lnTo>
                      <a:pt x="1551" y="505"/>
                    </a:lnTo>
                    <a:lnTo>
                      <a:pt x="1560" y="522"/>
                    </a:lnTo>
                    <a:lnTo>
                      <a:pt x="1565" y="540"/>
                    </a:lnTo>
                    <a:lnTo>
                      <a:pt x="1565" y="559"/>
                    </a:lnTo>
                    <a:lnTo>
                      <a:pt x="1560" y="577"/>
                    </a:lnTo>
                    <a:lnTo>
                      <a:pt x="1550" y="594"/>
                    </a:lnTo>
                    <a:lnTo>
                      <a:pt x="1137" y="1131"/>
                    </a:lnTo>
                    <a:lnTo>
                      <a:pt x="1127" y="1141"/>
                    </a:lnTo>
                    <a:lnTo>
                      <a:pt x="1114" y="1147"/>
                    </a:lnTo>
                    <a:lnTo>
                      <a:pt x="1100" y="1149"/>
                    </a:lnTo>
                    <a:lnTo>
                      <a:pt x="1085" y="1147"/>
                    </a:lnTo>
                    <a:lnTo>
                      <a:pt x="1072" y="1140"/>
                    </a:lnTo>
                    <a:lnTo>
                      <a:pt x="1061" y="1129"/>
                    </a:lnTo>
                    <a:lnTo>
                      <a:pt x="1055" y="1116"/>
                    </a:lnTo>
                    <a:lnTo>
                      <a:pt x="1053" y="1101"/>
                    </a:lnTo>
                    <a:lnTo>
                      <a:pt x="1056" y="1087"/>
                    </a:lnTo>
                    <a:lnTo>
                      <a:pt x="1063" y="1074"/>
                    </a:lnTo>
                    <a:lnTo>
                      <a:pt x="1463" y="553"/>
                    </a:lnTo>
                    <a:lnTo>
                      <a:pt x="1434" y="531"/>
                    </a:lnTo>
                    <a:lnTo>
                      <a:pt x="457" y="1801"/>
                    </a:lnTo>
                    <a:lnTo>
                      <a:pt x="457" y="1801"/>
                    </a:lnTo>
                    <a:lnTo>
                      <a:pt x="457" y="1802"/>
                    </a:lnTo>
                    <a:lnTo>
                      <a:pt x="454" y="1805"/>
                    </a:lnTo>
                    <a:lnTo>
                      <a:pt x="452" y="1807"/>
                    </a:lnTo>
                    <a:lnTo>
                      <a:pt x="446" y="1812"/>
                    </a:lnTo>
                    <a:lnTo>
                      <a:pt x="88" y="2054"/>
                    </a:lnTo>
                    <a:lnTo>
                      <a:pt x="88" y="2054"/>
                    </a:lnTo>
                    <a:lnTo>
                      <a:pt x="88" y="2054"/>
                    </a:lnTo>
                    <a:lnTo>
                      <a:pt x="73" y="2061"/>
                    </a:lnTo>
                    <a:lnTo>
                      <a:pt x="57" y="2064"/>
                    </a:lnTo>
                    <a:lnTo>
                      <a:pt x="45" y="2062"/>
                    </a:lnTo>
                    <a:lnTo>
                      <a:pt x="33" y="2059"/>
                    </a:lnTo>
                    <a:lnTo>
                      <a:pt x="23" y="2052"/>
                    </a:lnTo>
                    <a:lnTo>
                      <a:pt x="13" y="2042"/>
                    </a:lnTo>
                    <a:lnTo>
                      <a:pt x="5" y="2030"/>
                    </a:lnTo>
                    <a:lnTo>
                      <a:pt x="1" y="2017"/>
                    </a:lnTo>
                    <a:lnTo>
                      <a:pt x="0" y="2003"/>
                    </a:lnTo>
                    <a:lnTo>
                      <a:pt x="3" y="1990"/>
                    </a:lnTo>
                    <a:lnTo>
                      <a:pt x="3" y="1989"/>
                    </a:lnTo>
                    <a:lnTo>
                      <a:pt x="3" y="1989"/>
                    </a:lnTo>
                    <a:lnTo>
                      <a:pt x="146" y="1582"/>
                    </a:lnTo>
                    <a:lnTo>
                      <a:pt x="149" y="1575"/>
                    </a:lnTo>
                    <a:lnTo>
                      <a:pt x="151" y="1572"/>
                    </a:lnTo>
                    <a:lnTo>
                      <a:pt x="153" y="1569"/>
                    </a:lnTo>
                    <a:lnTo>
                      <a:pt x="153" y="1569"/>
                    </a:lnTo>
                    <a:lnTo>
                      <a:pt x="153" y="1569"/>
                    </a:lnTo>
                    <a:lnTo>
                      <a:pt x="1239" y="157"/>
                    </a:lnTo>
                    <a:lnTo>
                      <a:pt x="1252" y="144"/>
                    </a:lnTo>
                    <a:lnTo>
                      <a:pt x="1268" y="135"/>
                    </a:lnTo>
                    <a:lnTo>
                      <a:pt x="1286" y="130"/>
                    </a:lnTo>
                    <a:lnTo>
                      <a:pt x="1304" y="130"/>
                    </a:lnTo>
                    <a:lnTo>
                      <a:pt x="1322" y="135"/>
                    </a:lnTo>
                    <a:lnTo>
                      <a:pt x="1338" y="144"/>
                    </a:lnTo>
                    <a:lnTo>
                      <a:pt x="1342" y="147"/>
                    </a:lnTo>
                    <a:lnTo>
                      <a:pt x="1438" y="22"/>
                    </a:lnTo>
                    <a:lnTo>
                      <a:pt x="1449" y="11"/>
                    </a:lnTo>
                    <a:lnTo>
                      <a:pt x="1462" y="4"/>
                    </a:lnTo>
                    <a:lnTo>
                      <a:pt x="1477" y="0"/>
                    </a:lnTo>
                    <a:lnTo>
                      <a:pt x="149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5" name="Freeform 138"/>
              <p:cNvSpPr>
                <a:spLocks/>
              </p:cNvSpPr>
              <p:nvPr/>
            </p:nvSpPr>
            <p:spPr bwMode="auto">
              <a:xfrm>
                <a:off x="8102600" y="1495425"/>
                <a:ext cx="258763" cy="12700"/>
              </a:xfrm>
              <a:custGeom>
                <a:avLst/>
                <a:gdLst>
                  <a:gd name="T0" fmla="*/ 47 w 1946"/>
                  <a:gd name="T1" fmla="*/ 0 h 93"/>
                  <a:gd name="T2" fmla="*/ 1898 w 1946"/>
                  <a:gd name="T3" fmla="*/ 0 h 93"/>
                  <a:gd name="T4" fmla="*/ 1913 w 1946"/>
                  <a:gd name="T5" fmla="*/ 2 h 93"/>
                  <a:gd name="T6" fmla="*/ 1926 w 1946"/>
                  <a:gd name="T7" fmla="*/ 9 h 93"/>
                  <a:gd name="T8" fmla="*/ 1937 w 1946"/>
                  <a:gd name="T9" fmla="*/ 19 h 93"/>
                  <a:gd name="T10" fmla="*/ 1944 w 1946"/>
                  <a:gd name="T11" fmla="*/ 32 h 93"/>
                  <a:gd name="T12" fmla="*/ 1946 w 1946"/>
                  <a:gd name="T13" fmla="*/ 46 h 93"/>
                  <a:gd name="T14" fmla="*/ 1944 w 1946"/>
                  <a:gd name="T15" fmla="*/ 61 h 93"/>
                  <a:gd name="T16" fmla="*/ 1937 w 1946"/>
                  <a:gd name="T17" fmla="*/ 74 h 93"/>
                  <a:gd name="T18" fmla="*/ 1926 w 1946"/>
                  <a:gd name="T19" fmla="*/ 84 h 93"/>
                  <a:gd name="T20" fmla="*/ 1913 w 1946"/>
                  <a:gd name="T21" fmla="*/ 91 h 93"/>
                  <a:gd name="T22" fmla="*/ 1898 w 1946"/>
                  <a:gd name="T23" fmla="*/ 93 h 93"/>
                  <a:gd name="T24" fmla="*/ 47 w 1946"/>
                  <a:gd name="T25" fmla="*/ 93 h 93"/>
                  <a:gd name="T26" fmla="*/ 32 w 1946"/>
                  <a:gd name="T27" fmla="*/ 91 h 93"/>
                  <a:gd name="T28" fmla="*/ 19 w 1946"/>
                  <a:gd name="T29" fmla="*/ 84 h 93"/>
                  <a:gd name="T30" fmla="*/ 9 w 1946"/>
                  <a:gd name="T31" fmla="*/ 74 h 93"/>
                  <a:gd name="T32" fmla="*/ 3 w 1946"/>
                  <a:gd name="T33" fmla="*/ 61 h 93"/>
                  <a:gd name="T34" fmla="*/ 0 w 1946"/>
                  <a:gd name="T35" fmla="*/ 46 h 93"/>
                  <a:gd name="T36" fmla="*/ 3 w 1946"/>
                  <a:gd name="T37" fmla="*/ 32 h 93"/>
                  <a:gd name="T38" fmla="*/ 9 w 1946"/>
                  <a:gd name="T39" fmla="*/ 19 h 93"/>
                  <a:gd name="T40" fmla="*/ 19 w 1946"/>
                  <a:gd name="T41" fmla="*/ 9 h 93"/>
                  <a:gd name="T42" fmla="*/ 32 w 1946"/>
                  <a:gd name="T43" fmla="*/ 2 h 93"/>
                  <a:gd name="T44" fmla="*/ 47 w 1946"/>
                  <a:gd name="T4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946" h="93">
                    <a:moveTo>
                      <a:pt x="47" y="0"/>
                    </a:moveTo>
                    <a:lnTo>
                      <a:pt x="1898" y="0"/>
                    </a:lnTo>
                    <a:lnTo>
                      <a:pt x="1913" y="2"/>
                    </a:lnTo>
                    <a:lnTo>
                      <a:pt x="1926" y="9"/>
                    </a:lnTo>
                    <a:lnTo>
                      <a:pt x="1937" y="19"/>
                    </a:lnTo>
                    <a:lnTo>
                      <a:pt x="1944" y="32"/>
                    </a:lnTo>
                    <a:lnTo>
                      <a:pt x="1946" y="46"/>
                    </a:lnTo>
                    <a:lnTo>
                      <a:pt x="1944" y="61"/>
                    </a:lnTo>
                    <a:lnTo>
                      <a:pt x="1937" y="74"/>
                    </a:lnTo>
                    <a:lnTo>
                      <a:pt x="1926" y="84"/>
                    </a:lnTo>
                    <a:lnTo>
                      <a:pt x="1913" y="91"/>
                    </a:lnTo>
                    <a:lnTo>
                      <a:pt x="1898" y="93"/>
                    </a:lnTo>
                    <a:lnTo>
                      <a:pt x="47" y="93"/>
                    </a:lnTo>
                    <a:lnTo>
                      <a:pt x="32" y="91"/>
                    </a:lnTo>
                    <a:lnTo>
                      <a:pt x="19" y="84"/>
                    </a:lnTo>
                    <a:lnTo>
                      <a:pt x="9" y="74"/>
                    </a:lnTo>
                    <a:lnTo>
                      <a:pt x="3" y="61"/>
                    </a:lnTo>
                    <a:lnTo>
                      <a:pt x="0" y="46"/>
                    </a:lnTo>
                    <a:lnTo>
                      <a:pt x="3" y="32"/>
                    </a:lnTo>
                    <a:lnTo>
                      <a:pt x="9" y="19"/>
                    </a:lnTo>
                    <a:lnTo>
                      <a:pt x="19" y="9"/>
                    </a:lnTo>
                    <a:lnTo>
                      <a:pt x="32" y="2"/>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6" name="Freeform 139"/>
              <p:cNvSpPr>
                <a:spLocks/>
              </p:cNvSpPr>
              <p:nvPr/>
            </p:nvSpPr>
            <p:spPr bwMode="auto">
              <a:xfrm>
                <a:off x="8102600" y="1558925"/>
                <a:ext cx="198438" cy="12700"/>
              </a:xfrm>
              <a:custGeom>
                <a:avLst/>
                <a:gdLst>
                  <a:gd name="T0" fmla="*/ 47 w 1497"/>
                  <a:gd name="T1" fmla="*/ 0 h 93"/>
                  <a:gd name="T2" fmla="*/ 1450 w 1497"/>
                  <a:gd name="T3" fmla="*/ 0 h 93"/>
                  <a:gd name="T4" fmla="*/ 1465 w 1497"/>
                  <a:gd name="T5" fmla="*/ 2 h 93"/>
                  <a:gd name="T6" fmla="*/ 1478 w 1497"/>
                  <a:gd name="T7" fmla="*/ 9 h 93"/>
                  <a:gd name="T8" fmla="*/ 1488 w 1497"/>
                  <a:gd name="T9" fmla="*/ 19 h 93"/>
                  <a:gd name="T10" fmla="*/ 1494 w 1497"/>
                  <a:gd name="T11" fmla="*/ 32 h 93"/>
                  <a:gd name="T12" fmla="*/ 1497 w 1497"/>
                  <a:gd name="T13" fmla="*/ 46 h 93"/>
                  <a:gd name="T14" fmla="*/ 1494 w 1497"/>
                  <a:gd name="T15" fmla="*/ 61 h 93"/>
                  <a:gd name="T16" fmla="*/ 1488 w 1497"/>
                  <a:gd name="T17" fmla="*/ 74 h 93"/>
                  <a:gd name="T18" fmla="*/ 1478 w 1497"/>
                  <a:gd name="T19" fmla="*/ 84 h 93"/>
                  <a:gd name="T20" fmla="*/ 1465 w 1497"/>
                  <a:gd name="T21" fmla="*/ 91 h 93"/>
                  <a:gd name="T22" fmla="*/ 1450 w 1497"/>
                  <a:gd name="T23" fmla="*/ 93 h 93"/>
                  <a:gd name="T24" fmla="*/ 47 w 1497"/>
                  <a:gd name="T25" fmla="*/ 93 h 93"/>
                  <a:gd name="T26" fmla="*/ 32 w 1497"/>
                  <a:gd name="T27" fmla="*/ 91 h 93"/>
                  <a:gd name="T28" fmla="*/ 19 w 1497"/>
                  <a:gd name="T29" fmla="*/ 84 h 93"/>
                  <a:gd name="T30" fmla="*/ 9 w 1497"/>
                  <a:gd name="T31" fmla="*/ 74 h 93"/>
                  <a:gd name="T32" fmla="*/ 3 w 1497"/>
                  <a:gd name="T33" fmla="*/ 61 h 93"/>
                  <a:gd name="T34" fmla="*/ 0 w 1497"/>
                  <a:gd name="T35" fmla="*/ 46 h 93"/>
                  <a:gd name="T36" fmla="*/ 3 w 1497"/>
                  <a:gd name="T37" fmla="*/ 32 h 93"/>
                  <a:gd name="T38" fmla="*/ 9 w 1497"/>
                  <a:gd name="T39" fmla="*/ 19 h 93"/>
                  <a:gd name="T40" fmla="*/ 19 w 1497"/>
                  <a:gd name="T41" fmla="*/ 9 h 93"/>
                  <a:gd name="T42" fmla="*/ 32 w 1497"/>
                  <a:gd name="T43" fmla="*/ 2 h 93"/>
                  <a:gd name="T44" fmla="*/ 47 w 1497"/>
                  <a:gd name="T45"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97" h="93">
                    <a:moveTo>
                      <a:pt x="47" y="0"/>
                    </a:moveTo>
                    <a:lnTo>
                      <a:pt x="1450" y="0"/>
                    </a:lnTo>
                    <a:lnTo>
                      <a:pt x="1465" y="2"/>
                    </a:lnTo>
                    <a:lnTo>
                      <a:pt x="1478" y="9"/>
                    </a:lnTo>
                    <a:lnTo>
                      <a:pt x="1488" y="19"/>
                    </a:lnTo>
                    <a:lnTo>
                      <a:pt x="1494" y="32"/>
                    </a:lnTo>
                    <a:lnTo>
                      <a:pt x="1497" y="46"/>
                    </a:lnTo>
                    <a:lnTo>
                      <a:pt x="1494" y="61"/>
                    </a:lnTo>
                    <a:lnTo>
                      <a:pt x="1488" y="74"/>
                    </a:lnTo>
                    <a:lnTo>
                      <a:pt x="1478" y="84"/>
                    </a:lnTo>
                    <a:lnTo>
                      <a:pt x="1465" y="91"/>
                    </a:lnTo>
                    <a:lnTo>
                      <a:pt x="1450" y="93"/>
                    </a:lnTo>
                    <a:lnTo>
                      <a:pt x="47" y="93"/>
                    </a:lnTo>
                    <a:lnTo>
                      <a:pt x="32" y="91"/>
                    </a:lnTo>
                    <a:lnTo>
                      <a:pt x="19" y="84"/>
                    </a:lnTo>
                    <a:lnTo>
                      <a:pt x="9" y="74"/>
                    </a:lnTo>
                    <a:lnTo>
                      <a:pt x="3" y="61"/>
                    </a:lnTo>
                    <a:lnTo>
                      <a:pt x="0" y="46"/>
                    </a:lnTo>
                    <a:lnTo>
                      <a:pt x="3" y="32"/>
                    </a:lnTo>
                    <a:lnTo>
                      <a:pt x="9" y="19"/>
                    </a:lnTo>
                    <a:lnTo>
                      <a:pt x="19" y="9"/>
                    </a:lnTo>
                    <a:lnTo>
                      <a:pt x="32" y="2"/>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7" name="Freeform 140"/>
              <p:cNvSpPr>
                <a:spLocks/>
              </p:cNvSpPr>
              <p:nvPr/>
            </p:nvSpPr>
            <p:spPr bwMode="auto">
              <a:xfrm>
                <a:off x="8102600" y="1687513"/>
                <a:ext cx="125413" cy="12700"/>
              </a:xfrm>
              <a:custGeom>
                <a:avLst/>
                <a:gdLst>
                  <a:gd name="T0" fmla="*/ 47 w 941"/>
                  <a:gd name="T1" fmla="*/ 0 h 94"/>
                  <a:gd name="T2" fmla="*/ 895 w 941"/>
                  <a:gd name="T3" fmla="*/ 0 h 94"/>
                  <a:gd name="T4" fmla="*/ 909 w 941"/>
                  <a:gd name="T5" fmla="*/ 3 h 94"/>
                  <a:gd name="T6" fmla="*/ 922 w 941"/>
                  <a:gd name="T7" fmla="*/ 9 h 94"/>
                  <a:gd name="T8" fmla="*/ 932 w 941"/>
                  <a:gd name="T9" fmla="*/ 20 h 94"/>
                  <a:gd name="T10" fmla="*/ 939 w 941"/>
                  <a:gd name="T11" fmla="*/ 32 h 94"/>
                  <a:gd name="T12" fmla="*/ 941 w 941"/>
                  <a:gd name="T13" fmla="*/ 47 h 94"/>
                  <a:gd name="T14" fmla="*/ 939 w 941"/>
                  <a:gd name="T15" fmla="*/ 62 h 94"/>
                  <a:gd name="T16" fmla="*/ 932 w 941"/>
                  <a:gd name="T17" fmla="*/ 75 h 94"/>
                  <a:gd name="T18" fmla="*/ 922 w 941"/>
                  <a:gd name="T19" fmla="*/ 85 h 94"/>
                  <a:gd name="T20" fmla="*/ 909 w 941"/>
                  <a:gd name="T21" fmla="*/ 92 h 94"/>
                  <a:gd name="T22" fmla="*/ 895 w 941"/>
                  <a:gd name="T23" fmla="*/ 94 h 94"/>
                  <a:gd name="T24" fmla="*/ 47 w 941"/>
                  <a:gd name="T25" fmla="*/ 94 h 94"/>
                  <a:gd name="T26" fmla="*/ 32 w 941"/>
                  <a:gd name="T27" fmla="*/ 92 h 94"/>
                  <a:gd name="T28" fmla="*/ 19 w 941"/>
                  <a:gd name="T29" fmla="*/ 85 h 94"/>
                  <a:gd name="T30" fmla="*/ 9 w 941"/>
                  <a:gd name="T31" fmla="*/ 75 h 94"/>
                  <a:gd name="T32" fmla="*/ 3 w 941"/>
                  <a:gd name="T33" fmla="*/ 62 h 94"/>
                  <a:gd name="T34" fmla="*/ 0 w 941"/>
                  <a:gd name="T35" fmla="*/ 47 h 94"/>
                  <a:gd name="T36" fmla="*/ 3 w 941"/>
                  <a:gd name="T37" fmla="*/ 32 h 94"/>
                  <a:gd name="T38" fmla="*/ 9 w 941"/>
                  <a:gd name="T39" fmla="*/ 20 h 94"/>
                  <a:gd name="T40" fmla="*/ 19 w 941"/>
                  <a:gd name="T41" fmla="*/ 9 h 94"/>
                  <a:gd name="T42" fmla="*/ 32 w 941"/>
                  <a:gd name="T43" fmla="*/ 3 h 94"/>
                  <a:gd name="T44" fmla="*/ 47 w 941"/>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41" h="94">
                    <a:moveTo>
                      <a:pt x="47" y="0"/>
                    </a:moveTo>
                    <a:lnTo>
                      <a:pt x="895" y="0"/>
                    </a:lnTo>
                    <a:lnTo>
                      <a:pt x="909" y="3"/>
                    </a:lnTo>
                    <a:lnTo>
                      <a:pt x="922" y="9"/>
                    </a:lnTo>
                    <a:lnTo>
                      <a:pt x="932" y="20"/>
                    </a:lnTo>
                    <a:lnTo>
                      <a:pt x="939" y="32"/>
                    </a:lnTo>
                    <a:lnTo>
                      <a:pt x="941" y="47"/>
                    </a:lnTo>
                    <a:lnTo>
                      <a:pt x="939" y="62"/>
                    </a:lnTo>
                    <a:lnTo>
                      <a:pt x="932" y="75"/>
                    </a:lnTo>
                    <a:lnTo>
                      <a:pt x="922" y="85"/>
                    </a:lnTo>
                    <a:lnTo>
                      <a:pt x="909" y="92"/>
                    </a:lnTo>
                    <a:lnTo>
                      <a:pt x="895" y="94"/>
                    </a:lnTo>
                    <a:lnTo>
                      <a:pt x="47" y="94"/>
                    </a:lnTo>
                    <a:lnTo>
                      <a:pt x="32" y="92"/>
                    </a:lnTo>
                    <a:lnTo>
                      <a:pt x="19" y="85"/>
                    </a:lnTo>
                    <a:lnTo>
                      <a:pt x="9" y="75"/>
                    </a:lnTo>
                    <a:lnTo>
                      <a:pt x="3" y="62"/>
                    </a:lnTo>
                    <a:lnTo>
                      <a:pt x="0" y="47"/>
                    </a:lnTo>
                    <a:lnTo>
                      <a:pt x="3" y="32"/>
                    </a:lnTo>
                    <a:lnTo>
                      <a:pt x="9" y="20"/>
                    </a:lnTo>
                    <a:lnTo>
                      <a:pt x="19" y="9"/>
                    </a:lnTo>
                    <a:lnTo>
                      <a:pt x="32" y="3"/>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8" name="Freeform 141"/>
              <p:cNvSpPr>
                <a:spLocks/>
              </p:cNvSpPr>
              <p:nvPr/>
            </p:nvSpPr>
            <p:spPr bwMode="auto">
              <a:xfrm>
                <a:off x="8293100" y="1687513"/>
                <a:ext cx="68263" cy="12700"/>
              </a:xfrm>
              <a:custGeom>
                <a:avLst/>
                <a:gdLst>
                  <a:gd name="T0" fmla="*/ 47 w 510"/>
                  <a:gd name="T1" fmla="*/ 0 h 94"/>
                  <a:gd name="T2" fmla="*/ 462 w 510"/>
                  <a:gd name="T3" fmla="*/ 0 h 94"/>
                  <a:gd name="T4" fmla="*/ 477 w 510"/>
                  <a:gd name="T5" fmla="*/ 3 h 94"/>
                  <a:gd name="T6" fmla="*/ 490 w 510"/>
                  <a:gd name="T7" fmla="*/ 9 h 94"/>
                  <a:gd name="T8" fmla="*/ 501 w 510"/>
                  <a:gd name="T9" fmla="*/ 20 h 94"/>
                  <a:gd name="T10" fmla="*/ 508 w 510"/>
                  <a:gd name="T11" fmla="*/ 32 h 94"/>
                  <a:gd name="T12" fmla="*/ 510 w 510"/>
                  <a:gd name="T13" fmla="*/ 47 h 94"/>
                  <a:gd name="T14" fmla="*/ 508 w 510"/>
                  <a:gd name="T15" fmla="*/ 62 h 94"/>
                  <a:gd name="T16" fmla="*/ 501 w 510"/>
                  <a:gd name="T17" fmla="*/ 75 h 94"/>
                  <a:gd name="T18" fmla="*/ 490 w 510"/>
                  <a:gd name="T19" fmla="*/ 85 h 94"/>
                  <a:gd name="T20" fmla="*/ 477 w 510"/>
                  <a:gd name="T21" fmla="*/ 92 h 94"/>
                  <a:gd name="T22" fmla="*/ 462 w 510"/>
                  <a:gd name="T23" fmla="*/ 94 h 94"/>
                  <a:gd name="T24" fmla="*/ 47 w 510"/>
                  <a:gd name="T25" fmla="*/ 94 h 94"/>
                  <a:gd name="T26" fmla="*/ 32 w 510"/>
                  <a:gd name="T27" fmla="*/ 92 h 94"/>
                  <a:gd name="T28" fmla="*/ 20 w 510"/>
                  <a:gd name="T29" fmla="*/ 85 h 94"/>
                  <a:gd name="T30" fmla="*/ 9 w 510"/>
                  <a:gd name="T31" fmla="*/ 75 h 94"/>
                  <a:gd name="T32" fmla="*/ 3 w 510"/>
                  <a:gd name="T33" fmla="*/ 62 h 94"/>
                  <a:gd name="T34" fmla="*/ 0 w 510"/>
                  <a:gd name="T35" fmla="*/ 47 h 94"/>
                  <a:gd name="T36" fmla="*/ 3 w 510"/>
                  <a:gd name="T37" fmla="*/ 32 h 94"/>
                  <a:gd name="T38" fmla="*/ 9 w 510"/>
                  <a:gd name="T39" fmla="*/ 20 h 94"/>
                  <a:gd name="T40" fmla="*/ 20 w 510"/>
                  <a:gd name="T41" fmla="*/ 9 h 94"/>
                  <a:gd name="T42" fmla="*/ 32 w 510"/>
                  <a:gd name="T43" fmla="*/ 3 h 94"/>
                  <a:gd name="T44" fmla="*/ 47 w 510"/>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10" h="94">
                    <a:moveTo>
                      <a:pt x="47" y="0"/>
                    </a:moveTo>
                    <a:lnTo>
                      <a:pt x="462" y="0"/>
                    </a:lnTo>
                    <a:lnTo>
                      <a:pt x="477" y="3"/>
                    </a:lnTo>
                    <a:lnTo>
                      <a:pt x="490" y="9"/>
                    </a:lnTo>
                    <a:lnTo>
                      <a:pt x="501" y="20"/>
                    </a:lnTo>
                    <a:lnTo>
                      <a:pt x="508" y="32"/>
                    </a:lnTo>
                    <a:lnTo>
                      <a:pt x="510" y="47"/>
                    </a:lnTo>
                    <a:lnTo>
                      <a:pt x="508" y="62"/>
                    </a:lnTo>
                    <a:lnTo>
                      <a:pt x="501" y="75"/>
                    </a:lnTo>
                    <a:lnTo>
                      <a:pt x="490" y="85"/>
                    </a:lnTo>
                    <a:lnTo>
                      <a:pt x="477" y="92"/>
                    </a:lnTo>
                    <a:lnTo>
                      <a:pt x="462" y="94"/>
                    </a:lnTo>
                    <a:lnTo>
                      <a:pt x="47" y="94"/>
                    </a:lnTo>
                    <a:lnTo>
                      <a:pt x="32" y="92"/>
                    </a:lnTo>
                    <a:lnTo>
                      <a:pt x="20" y="85"/>
                    </a:lnTo>
                    <a:lnTo>
                      <a:pt x="9" y="75"/>
                    </a:lnTo>
                    <a:lnTo>
                      <a:pt x="3" y="62"/>
                    </a:lnTo>
                    <a:lnTo>
                      <a:pt x="0" y="47"/>
                    </a:lnTo>
                    <a:lnTo>
                      <a:pt x="3" y="32"/>
                    </a:lnTo>
                    <a:lnTo>
                      <a:pt x="9" y="20"/>
                    </a:lnTo>
                    <a:lnTo>
                      <a:pt x="20" y="9"/>
                    </a:lnTo>
                    <a:lnTo>
                      <a:pt x="32" y="3"/>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9" name="Freeform 142"/>
              <p:cNvSpPr>
                <a:spLocks noEditPoints="1"/>
              </p:cNvSpPr>
              <p:nvPr/>
            </p:nvSpPr>
            <p:spPr bwMode="auto">
              <a:xfrm>
                <a:off x="8064500" y="1300163"/>
                <a:ext cx="336550" cy="434975"/>
              </a:xfrm>
              <a:custGeom>
                <a:avLst/>
                <a:gdLst>
                  <a:gd name="T0" fmla="*/ 1790 w 2541"/>
                  <a:gd name="T1" fmla="*/ 742 h 3290"/>
                  <a:gd name="T2" fmla="*/ 1793 w 2541"/>
                  <a:gd name="T3" fmla="*/ 747 h 3290"/>
                  <a:gd name="T4" fmla="*/ 2380 w 2541"/>
                  <a:gd name="T5" fmla="*/ 748 h 3290"/>
                  <a:gd name="T6" fmla="*/ 97 w 2541"/>
                  <a:gd name="T7" fmla="*/ 0 h 3290"/>
                  <a:gd name="T8" fmla="*/ 1745 w 2541"/>
                  <a:gd name="T9" fmla="*/ 0 h 3290"/>
                  <a:gd name="T10" fmla="*/ 1752 w 2541"/>
                  <a:gd name="T11" fmla="*/ 1 h 3290"/>
                  <a:gd name="T12" fmla="*/ 1758 w 2541"/>
                  <a:gd name="T13" fmla="*/ 3 h 3290"/>
                  <a:gd name="T14" fmla="*/ 1765 w 2541"/>
                  <a:gd name="T15" fmla="*/ 6 h 3290"/>
                  <a:gd name="T16" fmla="*/ 1771 w 2541"/>
                  <a:gd name="T17" fmla="*/ 9 h 3290"/>
                  <a:gd name="T18" fmla="*/ 1777 w 2541"/>
                  <a:gd name="T19" fmla="*/ 14 h 3290"/>
                  <a:gd name="T20" fmla="*/ 2531 w 2541"/>
                  <a:gd name="T21" fmla="*/ 766 h 3290"/>
                  <a:gd name="T22" fmla="*/ 2535 w 2541"/>
                  <a:gd name="T23" fmla="*/ 772 h 3290"/>
                  <a:gd name="T24" fmla="*/ 2538 w 2541"/>
                  <a:gd name="T25" fmla="*/ 778 h 3290"/>
                  <a:gd name="T26" fmla="*/ 2540 w 2541"/>
                  <a:gd name="T27" fmla="*/ 785 h 3290"/>
                  <a:gd name="T28" fmla="*/ 2541 w 2541"/>
                  <a:gd name="T29" fmla="*/ 791 h 3290"/>
                  <a:gd name="T30" fmla="*/ 2541 w 2541"/>
                  <a:gd name="T31" fmla="*/ 794 h 3290"/>
                  <a:gd name="T32" fmla="*/ 2538 w 2541"/>
                  <a:gd name="T33" fmla="*/ 1126 h 3290"/>
                  <a:gd name="T34" fmla="*/ 2522 w 2541"/>
                  <a:gd name="T35" fmla="*/ 1149 h 3290"/>
                  <a:gd name="T36" fmla="*/ 2493 w 2541"/>
                  <a:gd name="T37" fmla="*/ 1158 h 3290"/>
                  <a:gd name="T38" fmla="*/ 2465 w 2541"/>
                  <a:gd name="T39" fmla="*/ 1149 h 3290"/>
                  <a:gd name="T40" fmla="*/ 2448 w 2541"/>
                  <a:gd name="T41" fmla="*/ 1126 h 3290"/>
                  <a:gd name="T42" fmla="*/ 2446 w 2541"/>
                  <a:gd name="T43" fmla="*/ 841 h 3290"/>
                  <a:gd name="T44" fmla="*/ 1773 w 2541"/>
                  <a:gd name="T45" fmla="*/ 839 h 3290"/>
                  <a:gd name="T46" fmla="*/ 1734 w 2541"/>
                  <a:gd name="T47" fmla="*/ 819 h 3290"/>
                  <a:gd name="T48" fmla="*/ 1707 w 2541"/>
                  <a:gd name="T49" fmla="*/ 786 h 3290"/>
                  <a:gd name="T50" fmla="*/ 1697 w 2541"/>
                  <a:gd name="T51" fmla="*/ 742 h 3290"/>
                  <a:gd name="T52" fmla="*/ 97 w 2541"/>
                  <a:gd name="T53" fmla="*/ 94 h 3290"/>
                  <a:gd name="T54" fmla="*/ 94 w 2541"/>
                  <a:gd name="T55" fmla="*/ 96 h 3290"/>
                  <a:gd name="T56" fmla="*/ 94 w 2541"/>
                  <a:gd name="T57" fmla="*/ 3193 h 3290"/>
                  <a:gd name="T58" fmla="*/ 96 w 2541"/>
                  <a:gd name="T59" fmla="*/ 3196 h 3290"/>
                  <a:gd name="T60" fmla="*/ 2442 w 2541"/>
                  <a:gd name="T61" fmla="*/ 3196 h 3290"/>
                  <a:gd name="T62" fmla="*/ 2446 w 2541"/>
                  <a:gd name="T63" fmla="*/ 3195 h 3290"/>
                  <a:gd name="T64" fmla="*/ 2446 w 2541"/>
                  <a:gd name="T65" fmla="*/ 2254 h 3290"/>
                  <a:gd name="T66" fmla="*/ 2455 w 2541"/>
                  <a:gd name="T67" fmla="*/ 2226 h 3290"/>
                  <a:gd name="T68" fmla="*/ 2478 w 2541"/>
                  <a:gd name="T69" fmla="*/ 2209 h 3290"/>
                  <a:gd name="T70" fmla="*/ 2508 w 2541"/>
                  <a:gd name="T71" fmla="*/ 2209 h 3290"/>
                  <a:gd name="T72" fmla="*/ 2532 w 2541"/>
                  <a:gd name="T73" fmla="*/ 2226 h 3290"/>
                  <a:gd name="T74" fmla="*/ 2541 w 2541"/>
                  <a:gd name="T75" fmla="*/ 2254 h 3290"/>
                  <a:gd name="T76" fmla="*/ 2538 w 2541"/>
                  <a:gd name="T77" fmla="*/ 3215 h 3290"/>
                  <a:gd name="T78" fmla="*/ 2519 w 2541"/>
                  <a:gd name="T79" fmla="*/ 3254 h 3290"/>
                  <a:gd name="T80" fmla="*/ 2485 w 2541"/>
                  <a:gd name="T81" fmla="*/ 3280 h 3290"/>
                  <a:gd name="T82" fmla="*/ 2442 w 2541"/>
                  <a:gd name="T83" fmla="*/ 3290 h 3290"/>
                  <a:gd name="T84" fmla="*/ 75 w 2541"/>
                  <a:gd name="T85" fmla="*/ 3287 h 3290"/>
                  <a:gd name="T86" fmla="*/ 37 w 2541"/>
                  <a:gd name="T87" fmla="*/ 3269 h 3290"/>
                  <a:gd name="T88" fmla="*/ 10 w 2541"/>
                  <a:gd name="T89" fmla="*/ 3235 h 3290"/>
                  <a:gd name="T90" fmla="*/ 0 w 2541"/>
                  <a:gd name="T91" fmla="*/ 3193 h 3290"/>
                  <a:gd name="T92" fmla="*/ 3 w 2541"/>
                  <a:gd name="T93" fmla="*/ 75 h 3290"/>
                  <a:gd name="T94" fmla="*/ 22 w 2541"/>
                  <a:gd name="T95" fmla="*/ 37 h 3290"/>
                  <a:gd name="T96" fmla="*/ 55 w 2541"/>
                  <a:gd name="T97" fmla="*/ 10 h 3290"/>
                  <a:gd name="T98" fmla="*/ 97 w 2541"/>
                  <a:gd name="T99" fmla="*/ 0 h 3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41" h="3290">
                    <a:moveTo>
                      <a:pt x="1790" y="160"/>
                    </a:moveTo>
                    <a:lnTo>
                      <a:pt x="1790" y="742"/>
                    </a:lnTo>
                    <a:lnTo>
                      <a:pt x="1791" y="745"/>
                    </a:lnTo>
                    <a:lnTo>
                      <a:pt x="1793" y="747"/>
                    </a:lnTo>
                    <a:lnTo>
                      <a:pt x="1796" y="748"/>
                    </a:lnTo>
                    <a:lnTo>
                      <a:pt x="2380" y="748"/>
                    </a:lnTo>
                    <a:lnTo>
                      <a:pt x="1790" y="160"/>
                    </a:lnTo>
                    <a:close/>
                    <a:moveTo>
                      <a:pt x="97" y="0"/>
                    </a:moveTo>
                    <a:lnTo>
                      <a:pt x="1743" y="0"/>
                    </a:lnTo>
                    <a:lnTo>
                      <a:pt x="1745" y="0"/>
                    </a:lnTo>
                    <a:lnTo>
                      <a:pt x="1747" y="0"/>
                    </a:lnTo>
                    <a:lnTo>
                      <a:pt x="1752" y="1"/>
                    </a:lnTo>
                    <a:lnTo>
                      <a:pt x="1753" y="1"/>
                    </a:lnTo>
                    <a:lnTo>
                      <a:pt x="1758" y="3"/>
                    </a:lnTo>
                    <a:lnTo>
                      <a:pt x="1760" y="3"/>
                    </a:lnTo>
                    <a:lnTo>
                      <a:pt x="1765" y="6"/>
                    </a:lnTo>
                    <a:lnTo>
                      <a:pt x="1765" y="6"/>
                    </a:lnTo>
                    <a:lnTo>
                      <a:pt x="1771" y="9"/>
                    </a:lnTo>
                    <a:lnTo>
                      <a:pt x="1772" y="10"/>
                    </a:lnTo>
                    <a:lnTo>
                      <a:pt x="1777" y="14"/>
                    </a:lnTo>
                    <a:lnTo>
                      <a:pt x="2527" y="761"/>
                    </a:lnTo>
                    <a:lnTo>
                      <a:pt x="2531" y="766"/>
                    </a:lnTo>
                    <a:lnTo>
                      <a:pt x="2532" y="767"/>
                    </a:lnTo>
                    <a:lnTo>
                      <a:pt x="2535" y="772"/>
                    </a:lnTo>
                    <a:lnTo>
                      <a:pt x="2535" y="773"/>
                    </a:lnTo>
                    <a:lnTo>
                      <a:pt x="2538" y="778"/>
                    </a:lnTo>
                    <a:lnTo>
                      <a:pt x="2538" y="779"/>
                    </a:lnTo>
                    <a:lnTo>
                      <a:pt x="2540" y="785"/>
                    </a:lnTo>
                    <a:lnTo>
                      <a:pt x="2540" y="785"/>
                    </a:lnTo>
                    <a:lnTo>
                      <a:pt x="2541" y="791"/>
                    </a:lnTo>
                    <a:lnTo>
                      <a:pt x="2541" y="793"/>
                    </a:lnTo>
                    <a:lnTo>
                      <a:pt x="2541" y="794"/>
                    </a:lnTo>
                    <a:lnTo>
                      <a:pt x="2541" y="1111"/>
                    </a:lnTo>
                    <a:lnTo>
                      <a:pt x="2538" y="1126"/>
                    </a:lnTo>
                    <a:lnTo>
                      <a:pt x="2532" y="1139"/>
                    </a:lnTo>
                    <a:lnTo>
                      <a:pt x="2522" y="1149"/>
                    </a:lnTo>
                    <a:lnTo>
                      <a:pt x="2508" y="1156"/>
                    </a:lnTo>
                    <a:lnTo>
                      <a:pt x="2493" y="1158"/>
                    </a:lnTo>
                    <a:lnTo>
                      <a:pt x="2478" y="1156"/>
                    </a:lnTo>
                    <a:lnTo>
                      <a:pt x="2465" y="1149"/>
                    </a:lnTo>
                    <a:lnTo>
                      <a:pt x="2455" y="1139"/>
                    </a:lnTo>
                    <a:lnTo>
                      <a:pt x="2448" y="1126"/>
                    </a:lnTo>
                    <a:lnTo>
                      <a:pt x="2446" y="1111"/>
                    </a:lnTo>
                    <a:lnTo>
                      <a:pt x="2446" y="841"/>
                    </a:lnTo>
                    <a:lnTo>
                      <a:pt x="1796" y="841"/>
                    </a:lnTo>
                    <a:lnTo>
                      <a:pt x="1773" y="839"/>
                    </a:lnTo>
                    <a:lnTo>
                      <a:pt x="1752" y="831"/>
                    </a:lnTo>
                    <a:lnTo>
                      <a:pt x="1734" y="819"/>
                    </a:lnTo>
                    <a:lnTo>
                      <a:pt x="1718" y="804"/>
                    </a:lnTo>
                    <a:lnTo>
                      <a:pt x="1707" y="786"/>
                    </a:lnTo>
                    <a:lnTo>
                      <a:pt x="1699" y="765"/>
                    </a:lnTo>
                    <a:lnTo>
                      <a:pt x="1697" y="742"/>
                    </a:lnTo>
                    <a:lnTo>
                      <a:pt x="1697" y="94"/>
                    </a:lnTo>
                    <a:lnTo>
                      <a:pt x="97" y="94"/>
                    </a:lnTo>
                    <a:lnTo>
                      <a:pt x="96" y="94"/>
                    </a:lnTo>
                    <a:lnTo>
                      <a:pt x="94" y="96"/>
                    </a:lnTo>
                    <a:lnTo>
                      <a:pt x="94" y="97"/>
                    </a:lnTo>
                    <a:lnTo>
                      <a:pt x="94" y="3193"/>
                    </a:lnTo>
                    <a:lnTo>
                      <a:pt x="94" y="3195"/>
                    </a:lnTo>
                    <a:lnTo>
                      <a:pt x="96" y="3196"/>
                    </a:lnTo>
                    <a:lnTo>
                      <a:pt x="97" y="3196"/>
                    </a:lnTo>
                    <a:lnTo>
                      <a:pt x="2442" y="3196"/>
                    </a:lnTo>
                    <a:lnTo>
                      <a:pt x="2444" y="3196"/>
                    </a:lnTo>
                    <a:lnTo>
                      <a:pt x="2446" y="3195"/>
                    </a:lnTo>
                    <a:lnTo>
                      <a:pt x="2446" y="3193"/>
                    </a:lnTo>
                    <a:lnTo>
                      <a:pt x="2446" y="2254"/>
                    </a:lnTo>
                    <a:lnTo>
                      <a:pt x="2448" y="2239"/>
                    </a:lnTo>
                    <a:lnTo>
                      <a:pt x="2455" y="2226"/>
                    </a:lnTo>
                    <a:lnTo>
                      <a:pt x="2465" y="2216"/>
                    </a:lnTo>
                    <a:lnTo>
                      <a:pt x="2478" y="2209"/>
                    </a:lnTo>
                    <a:lnTo>
                      <a:pt x="2493" y="2207"/>
                    </a:lnTo>
                    <a:lnTo>
                      <a:pt x="2508" y="2209"/>
                    </a:lnTo>
                    <a:lnTo>
                      <a:pt x="2521" y="2216"/>
                    </a:lnTo>
                    <a:lnTo>
                      <a:pt x="2532" y="2226"/>
                    </a:lnTo>
                    <a:lnTo>
                      <a:pt x="2538" y="2239"/>
                    </a:lnTo>
                    <a:lnTo>
                      <a:pt x="2541" y="2254"/>
                    </a:lnTo>
                    <a:lnTo>
                      <a:pt x="2541" y="3193"/>
                    </a:lnTo>
                    <a:lnTo>
                      <a:pt x="2538" y="3215"/>
                    </a:lnTo>
                    <a:lnTo>
                      <a:pt x="2531" y="3235"/>
                    </a:lnTo>
                    <a:lnTo>
                      <a:pt x="2519" y="3254"/>
                    </a:lnTo>
                    <a:lnTo>
                      <a:pt x="2503" y="3269"/>
                    </a:lnTo>
                    <a:lnTo>
                      <a:pt x="2485" y="3280"/>
                    </a:lnTo>
                    <a:lnTo>
                      <a:pt x="2465" y="3287"/>
                    </a:lnTo>
                    <a:lnTo>
                      <a:pt x="2442" y="3290"/>
                    </a:lnTo>
                    <a:lnTo>
                      <a:pt x="97" y="3290"/>
                    </a:lnTo>
                    <a:lnTo>
                      <a:pt x="75" y="3287"/>
                    </a:lnTo>
                    <a:lnTo>
                      <a:pt x="55" y="3280"/>
                    </a:lnTo>
                    <a:lnTo>
                      <a:pt x="37" y="3269"/>
                    </a:lnTo>
                    <a:lnTo>
                      <a:pt x="22" y="3254"/>
                    </a:lnTo>
                    <a:lnTo>
                      <a:pt x="10" y="3235"/>
                    </a:lnTo>
                    <a:lnTo>
                      <a:pt x="3" y="3215"/>
                    </a:lnTo>
                    <a:lnTo>
                      <a:pt x="0" y="3193"/>
                    </a:lnTo>
                    <a:lnTo>
                      <a:pt x="0" y="97"/>
                    </a:lnTo>
                    <a:lnTo>
                      <a:pt x="3" y="75"/>
                    </a:lnTo>
                    <a:lnTo>
                      <a:pt x="10" y="55"/>
                    </a:lnTo>
                    <a:lnTo>
                      <a:pt x="22" y="37"/>
                    </a:lnTo>
                    <a:lnTo>
                      <a:pt x="37" y="22"/>
                    </a:lnTo>
                    <a:lnTo>
                      <a:pt x="55" y="10"/>
                    </a:lnTo>
                    <a:lnTo>
                      <a:pt x="75" y="3"/>
                    </a:lnTo>
                    <a:lnTo>
                      <a:pt x="9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0" name="Freeform 143"/>
              <p:cNvSpPr>
                <a:spLocks/>
              </p:cNvSpPr>
              <p:nvPr/>
            </p:nvSpPr>
            <p:spPr bwMode="auto">
              <a:xfrm>
                <a:off x="8104188" y="1338263"/>
                <a:ext cx="115888" cy="61912"/>
              </a:xfrm>
              <a:custGeom>
                <a:avLst/>
                <a:gdLst>
                  <a:gd name="T0" fmla="*/ 447 w 879"/>
                  <a:gd name="T1" fmla="*/ 0 h 460"/>
                  <a:gd name="T2" fmla="*/ 460 w 879"/>
                  <a:gd name="T3" fmla="*/ 4 h 460"/>
                  <a:gd name="T4" fmla="*/ 472 w 879"/>
                  <a:gd name="T5" fmla="*/ 12 h 460"/>
                  <a:gd name="T6" fmla="*/ 864 w 879"/>
                  <a:gd name="T7" fmla="*/ 380 h 460"/>
                  <a:gd name="T8" fmla="*/ 874 w 879"/>
                  <a:gd name="T9" fmla="*/ 391 h 460"/>
                  <a:gd name="T10" fmla="*/ 878 w 879"/>
                  <a:gd name="T11" fmla="*/ 405 h 460"/>
                  <a:gd name="T12" fmla="*/ 879 w 879"/>
                  <a:gd name="T13" fmla="*/ 419 h 460"/>
                  <a:gd name="T14" fmla="*/ 875 w 879"/>
                  <a:gd name="T15" fmla="*/ 433 h 460"/>
                  <a:gd name="T16" fmla="*/ 867 w 879"/>
                  <a:gd name="T17" fmla="*/ 446 h 460"/>
                  <a:gd name="T18" fmla="*/ 856 w 879"/>
                  <a:gd name="T19" fmla="*/ 454 h 460"/>
                  <a:gd name="T20" fmla="*/ 845 w 879"/>
                  <a:gd name="T21" fmla="*/ 459 h 460"/>
                  <a:gd name="T22" fmla="*/ 832 w 879"/>
                  <a:gd name="T23" fmla="*/ 460 h 460"/>
                  <a:gd name="T24" fmla="*/ 821 w 879"/>
                  <a:gd name="T25" fmla="*/ 459 h 460"/>
                  <a:gd name="T26" fmla="*/ 810 w 879"/>
                  <a:gd name="T27" fmla="*/ 455 h 460"/>
                  <a:gd name="T28" fmla="*/ 800 w 879"/>
                  <a:gd name="T29" fmla="*/ 448 h 460"/>
                  <a:gd name="T30" fmla="*/ 439 w 879"/>
                  <a:gd name="T31" fmla="*/ 110 h 460"/>
                  <a:gd name="T32" fmla="*/ 79 w 879"/>
                  <a:gd name="T33" fmla="*/ 448 h 460"/>
                  <a:gd name="T34" fmla="*/ 66 w 879"/>
                  <a:gd name="T35" fmla="*/ 456 h 460"/>
                  <a:gd name="T36" fmla="*/ 52 w 879"/>
                  <a:gd name="T37" fmla="*/ 460 h 460"/>
                  <a:gd name="T38" fmla="*/ 38 w 879"/>
                  <a:gd name="T39" fmla="*/ 460 h 460"/>
                  <a:gd name="T40" fmla="*/ 24 w 879"/>
                  <a:gd name="T41" fmla="*/ 455 h 460"/>
                  <a:gd name="T42" fmla="*/ 13 w 879"/>
                  <a:gd name="T43" fmla="*/ 446 h 460"/>
                  <a:gd name="T44" fmla="*/ 4 w 879"/>
                  <a:gd name="T45" fmla="*/ 433 h 460"/>
                  <a:gd name="T46" fmla="*/ 0 w 879"/>
                  <a:gd name="T47" fmla="*/ 419 h 460"/>
                  <a:gd name="T48" fmla="*/ 1 w 879"/>
                  <a:gd name="T49" fmla="*/ 405 h 460"/>
                  <a:gd name="T50" fmla="*/ 5 w 879"/>
                  <a:gd name="T51" fmla="*/ 391 h 460"/>
                  <a:gd name="T52" fmla="*/ 15 w 879"/>
                  <a:gd name="T53" fmla="*/ 380 h 460"/>
                  <a:gd name="T54" fmla="*/ 407 w 879"/>
                  <a:gd name="T55" fmla="*/ 12 h 460"/>
                  <a:gd name="T56" fmla="*/ 419 w 879"/>
                  <a:gd name="T57" fmla="*/ 4 h 460"/>
                  <a:gd name="T58" fmla="*/ 432 w 879"/>
                  <a:gd name="T59" fmla="*/ 0 h 460"/>
                  <a:gd name="T60" fmla="*/ 447 w 879"/>
                  <a:gd name="T61" fmla="*/ 0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79" h="460">
                    <a:moveTo>
                      <a:pt x="447" y="0"/>
                    </a:moveTo>
                    <a:lnTo>
                      <a:pt x="460" y="4"/>
                    </a:lnTo>
                    <a:lnTo>
                      <a:pt x="472" y="12"/>
                    </a:lnTo>
                    <a:lnTo>
                      <a:pt x="864" y="380"/>
                    </a:lnTo>
                    <a:lnTo>
                      <a:pt x="874" y="391"/>
                    </a:lnTo>
                    <a:lnTo>
                      <a:pt x="878" y="405"/>
                    </a:lnTo>
                    <a:lnTo>
                      <a:pt x="879" y="419"/>
                    </a:lnTo>
                    <a:lnTo>
                      <a:pt x="875" y="433"/>
                    </a:lnTo>
                    <a:lnTo>
                      <a:pt x="867" y="446"/>
                    </a:lnTo>
                    <a:lnTo>
                      <a:pt x="856" y="454"/>
                    </a:lnTo>
                    <a:lnTo>
                      <a:pt x="845" y="459"/>
                    </a:lnTo>
                    <a:lnTo>
                      <a:pt x="832" y="460"/>
                    </a:lnTo>
                    <a:lnTo>
                      <a:pt x="821" y="459"/>
                    </a:lnTo>
                    <a:lnTo>
                      <a:pt x="810" y="455"/>
                    </a:lnTo>
                    <a:lnTo>
                      <a:pt x="800" y="448"/>
                    </a:lnTo>
                    <a:lnTo>
                      <a:pt x="439" y="110"/>
                    </a:lnTo>
                    <a:lnTo>
                      <a:pt x="79" y="448"/>
                    </a:lnTo>
                    <a:lnTo>
                      <a:pt x="66" y="456"/>
                    </a:lnTo>
                    <a:lnTo>
                      <a:pt x="52" y="460"/>
                    </a:lnTo>
                    <a:lnTo>
                      <a:pt x="38" y="460"/>
                    </a:lnTo>
                    <a:lnTo>
                      <a:pt x="24" y="455"/>
                    </a:lnTo>
                    <a:lnTo>
                      <a:pt x="13" y="446"/>
                    </a:lnTo>
                    <a:lnTo>
                      <a:pt x="4" y="433"/>
                    </a:lnTo>
                    <a:lnTo>
                      <a:pt x="0" y="419"/>
                    </a:lnTo>
                    <a:lnTo>
                      <a:pt x="1" y="405"/>
                    </a:lnTo>
                    <a:lnTo>
                      <a:pt x="5" y="391"/>
                    </a:lnTo>
                    <a:lnTo>
                      <a:pt x="15" y="380"/>
                    </a:lnTo>
                    <a:lnTo>
                      <a:pt x="407" y="12"/>
                    </a:lnTo>
                    <a:lnTo>
                      <a:pt x="419" y="4"/>
                    </a:lnTo>
                    <a:lnTo>
                      <a:pt x="432" y="0"/>
                    </a:lnTo>
                    <a:lnTo>
                      <a:pt x="4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1" name="Freeform 144"/>
              <p:cNvSpPr>
                <a:spLocks noEditPoints="1"/>
              </p:cNvSpPr>
              <p:nvPr/>
            </p:nvSpPr>
            <p:spPr bwMode="auto">
              <a:xfrm>
                <a:off x="8120063" y="1363663"/>
                <a:ext cx="84138" cy="93662"/>
              </a:xfrm>
              <a:custGeom>
                <a:avLst/>
                <a:gdLst>
                  <a:gd name="T0" fmla="*/ 284 w 637"/>
                  <a:gd name="T1" fmla="*/ 451 h 707"/>
                  <a:gd name="T2" fmla="*/ 284 w 637"/>
                  <a:gd name="T3" fmla="*/ 613 h 707"/>
                  <a:gd name="T4" fmla="*/ 353 w 637"/>
                  <a:gd name="T5" fmla="*/ 613 h 707"/>
                  <a:gd name="T6" fmla="*/ 353 w 637"/>
                  <a:gd name="T7" fmla="*/ 451 h 707"/>
                  <a:gd name="T8" fmla="*/ 284 w 637"/>
                  <a:gd name="T9" fmla="*/ 451 h 707"/>
                  <a:gd name="T10" fmla="*/ 318 w 637"/>
                  <a:gd name="T11" fmla="*/ 100 h 707"/>
                  <a:gd name="T12" fmla="*/ 95 w 637"/>
                  <a:gd name="T13" fmla="*/ 309 h 707"/>
                  <a:gd name="T14" fmla="*/ 95 w 637"/>
                  <a:gd name="T15" fmla="*/ 613 h 707"/>
                  <a:gd name="T16" fmla="*/ 190 w 637"/>
                  <a:gd name="T17" fmla="*/ 613 h 707"/>
                  <a:gd name="T18" fmla="*/ 190 w 637"/>
                  <a:gd name="T19" fmla="*/ 422 h 707"/>
                  <a:gd name="T20" fmla="*/ 192 w 637"/>
                  <a:gd name="T21" fmla="*/ 405 h 707"/>
                  <a:gd name="T22" fmla="*/ 199 w 637"/>
                  <a:gd name="T23" fmla="*/ 389 h 707"/>
                  <a:gd name="T24" fmla="*/ 209 w 637"/>
                  <a:gd name="T25" fmla="*/ 376 h 707"/>
                  <a:gd name="T26" fmla="*/ 222 w 637"/>
                  <a:gd name="T27" fmla="*/ 366 h 707"/>
                  <a:gd name="T28" fmla="*/ 237 w 637"/>
                  <a:gd name="T29" fmla="*/ 360 h 707"/>
                  <a:gd name="T30" fmla="*/ 254 w 637"/>
                  <a:gd name="T31" fmla="*/ 358 h 707"/>
                  <a:gd name="T32" fmla="*/ 383 w 637"/>
                  <a:gd name="T33" fmla="*/ 358 h 707"/>
                  <a:gd name="T34" fmla="*/ 400 w 637"/>
                  <a:gd name="T35" fmla="*/ 360 h 707"/>
                  <a:gd name="T36" fmla="*/ 415 w 637"/>
                  <a:gd name="T37" fmla="*/ 366 h 707"/>
                  <a:gd name="T38" fmla="*/ 428 w 637"/>
                  <a:gd name="T39" fmla="*/ 376 h 707"/>
                  <a:gd name="T40" fmla="*/ 438 w 637"/>
                  <a:gd name="T41" fmla="*/ 389 h 707"/>
                  <a:gd name="T42" fmla="*/ 445 w 637"/>
                  <a:gd name="T43" fmla="*/ 405 h 707"/>
                  <a:gd name="T44" fmla="*/ 447 w 637"/>
                  <a:gd name="T45" fmla="*/ 422 h 707"/>
                  <a:gd name="T46" fmla="*/ 447 w 637"/>
                  <a:gd name="T47" fmla="*/ 613 h 707"/>
                  <a:gd name="T48" fmla="*/ 542 w 637"/>
                  <a:gd name="T49" fmla="*/ 613 h 707"/>
                  <a:gd name="T50" fmla="*/ 542 w 637"/>
                  <a:gd name="T51" fmla="*/ 309 h 707"/>
                  <a:gd name="T52" fmla="*/ 318 w 637"/>
                  <a:gd name="T53" fmla="*/ 100 h 707"/>
                  <a:gd name="T54" fmla="*/ 318 w 637"/>
                  <a:gd name="T55" fmla="*/ 0 h 707"/>
                  <a:gd name="T56" fmla="*/ 338 w 637"/>
                  <a:gd name="T57" fmla="*/ 2 h 707"/>
                  <a:gd name="T58" fmla="*/ 356 w 637"/>
                  <a:gd name="T59" fmla="*/ 9 h 707"/>
                  <a:gd name="T60" fmla="*/ 372 w 637"/>
                  <a:gd name="T61" fmla="*/ 21 h 707"/>
                  <a:gd name="T62" fmla="*/ 612 w 637"/>
                  <a:gd name="T63" fmla="*/ 246 h 707"/>
                  <a:gd name="T64" fmla="*/ 623 w 637"/>
                  <a:gd name="T65" fmla="*/ 258 h 707"/>
                  <a:gd name="T66" fmla="*/ 631 w 637"/>
                  <a:gd name="T67" fmla="*/ 272 h 707"/>
                  <a:gd name="T68" fmla="*/ 635 w 637"/>
                  <a:gd name="T69" fmla="*/ 287 h 707"/>
                  <a:gd name="T70" fmla="*/ 637 w 637"/>
                  <a:gd name="T71" fmla="*/ 302 h 707"/>
                  <a:gd name="T72" fmla="*/ 637 w 637"/>
                  <a:gd name="T73" fmla="*/ 630 h 707"/>
                  <a:gd name="T74" fmla="*/ 634 w 637"/>
                  <a:gd name="T75" fmla="*/ 650 h 707"/>
                  <a:gd name="T76" fmla="*/ 626 w 637"/>
                  <a:gd name="T77" fmla="*/ 669 h 707"/>
                  <a:gd name="T78" fmla="*/ 613 w 637"/>
                  <a:gd name="T79" fmla="*/ 684 h 707"/>
                  <a:gd name="T80" fmla="*/ 598 w 637"/>
                  <a:gd name="T81" fmla="*/ 696 h 707"/>
                  <a:gd name="T82" fmla="*/ 579 w 637"/>
                  <a:gd name="T83" fmla="*/ 704 h 707"/>
                  <a:gd name="T84" fmla="*/ 559 w 637"/>
                  <a:gd name="T85" fmla="*/ 707 h 707"/>
                  <a:gd name="T86" fmla="*/ 78 w 637"/>
                  <a:gd name="T87" fmla="*/ 707 h 707"/>
                  <a:gd name="T88" fmla="*/ 58 w 637"/>
                  <a:gd name="T89" fmla="*/ 704 h 707"/>
                  <a:gd name="T90" fmla="*/ 39 w 637"/>
                  <a:gd name="T91" fmla="*/ 696 h 707"/>
                  <a:gd name="T92" fmla="*/ 23 w 637"/>
                  <a:gd name="T93" fmla="*/ 684 h 707"/>
                  <a:gd name="T94" fmla="*/ 11 w 637"/>
                  <a:gd name="T95" fmla="*/ 669 h 707"/>
                  <a:gd name="T96" fmla="*/ 3 w 637"/>
                  <a:gd name="T97" fmla="*/ 650 h 707"/>
                  <a:gd name="T98" fmla="*/ 0 w 637"/>
                  <a:gd name="T99" fmla="*/ 630 h 707"/>
                  <a:gd name="T100" fmla="*/ 0 w 637"/>
                  <a:gd name="T101" fmla="*/ 302 h 707"/>
                  <a:gd name="T102" fmla="*/ 2 w 637"/>
                  <a:gd name="T103" fmla="*/ 287 h 707"/>
                  <a:gd name="T104" fmla="*/ 7 w 637"/>
                  <a:gd name="T105" fmla="*/ 272 h 707"/>
                  <a:gd name="T106" fmla="*/ 14 w 637"/>
                  <a:gd name="T107" fmla="*/ 258 h 707"/>
                  <a:gd name="T108" fmla="*/ 25 w 637"/>
                  <a:gd name="T109" fmla="*/ 246 h 707"/>
                  <a:gd name="T110" fmla="*/ 265 w 637"/>
                  <a:gd name="T111" fmla="*/ 21 h 707"/>
                  <a:gd name="T112" fmla="*/ 281 w 637"/>
                  <a:gd name="T113" fmla="*/ 9 h 707"/>
                  <a:gd name="T114" fmla="*/ 299 w 637"/>
                  <a:gd name="T115" fmla="*/ 2 h 707"/>
                  <a:gd name="T116" fmla="*/ 318 w 637"/>
                  <a:gd name="T117" fmla="*/ 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7" h="707">
                    <a:moveTo>
                      <a:pt x="284" y="451"/>
                    </a:moveTo>
                    <a:lnTo>
                      <a:pt x="284" y="613"/>
                    </a:lnTo>
                    <a:lnTo>
                      <a:pt x="353" y="613"/>
                    </a:lnTo>
                    <a:lnTo>
                      <a:pt x="353" y="451"/>
                    </a:lnTo>
                    <a:lnTo>
                      <a:pt x="284" y="451"/>
                    </a:lnTo>
                    <a:close/>
                    <a:moveTo>
                      <a:pt x="318" y="100"/>
                    </a:moveTo>
                    <a:lnTo>
                      <a:pt x="95" y="309"/>
                    </a:lnTo>
                    <a:lnTo>
                      <a:pt x="95" y="613"/>
                    </a:lnTo>
                    <a:lnTo>
                      <a:pt x="190" y="613"/>
                    </a:lnTo>
                    <a:lnTo>
                      <a:pt x="190" y="422"/>
                    </a:lnTo>
                    <a:lnTo>
                      <a:pt x="192" y="405"/>
                    </a:lnTo>
                    <a:lnTo>
                      <a:pt x="199" y="389"/>
                    </a:lnTo>
                    <a:lnTo>
                      <a:pt x="209" y="376"/>
                    </a:lnTo>
                    <a:lnTo>
                      <a:pt x="222" y="366"/>
                    </a:lnTo>
                    <a:lnTo>
                      <a:pt x="237" y="360"/>
                    </a:lnTo>
                    <a:lnTo>
                      <a:pt x="254" y="358"/>
                    </a:lnTo>
                    <a:lnTo>
                      <a:pt x="383" y="358"/>
                    </a:lnTo>
                    <a:lnTo>
                      <a:pt x="400" y="360"/>
                    </a:lnTo>
                    <a:lnTo>
                      <a:pt x="415" y="366"/>
                    </a:lnTo>
                    <a:lnTo>
                      <a:pt x="428" y="376"/>
                    </a:lnTo>
                    <a:lnTo>
                      <a:pt x="438" y="389"/>
                    </a:lnTo>
                    <a:lnTo>
                      <a:pt x="445" y="405"/>
                    </a:lnTo>
                    <a:lnTo>
                      <a:pt x="447" y="422"/>
                    </a:lnTo>
                    <a:lnTo>
                      <a:pt x="447" y="613"/>
                    </a:lnTo>
                    <a:lnTo>
                      <a:pt x="542" y="613"/>
                    </a:lnTo>
                    <a:lnTo>
                      <a:pt x="542" y="309"/>
                    </a:lnTo>
                    <a:lnTo>
                      <a:pt x="318" y="100"/>
                    </a:lnTo>
                    <a:close/>
                    <a:moveTo>
                      <a:pt x="318" y="0"/>
                    </a:moveTo>
                    <a:lnTo>
                      <a:pt x="338" y="2"/>
                    </a:lnTo>
                    <a:lnTo>
                      <a:pt x="356" y="9"/>
                    </a:lnTo>
                    <a:lnTo>
                      <a:pt x="372" y="21"/>
                    </a:lnTo>
                    <a:lnTo>
                      <a:pt x="612" y="246"/>
                    </a:lnTo>
                    <a:lnTo>
                      <a:pt x="623" y="258"/>
                    </a:lnTo>
                    <a:lnTo>
                      <a:pt x="631" y="272"/>
                    </a:lnTo>
                    <a:lnTo>
                      <a:pt x="635" y="287"/>
                    </a:lnTo>
                    <a:lnTo>
                      <a:pt x="637" y="302"/>
                    </a:lnTo>
                    <a:lnTo>
                      <a:pt x="637" y="630"/>
                    </a:lnTo>
                    <a:lnTo>
                      <a:pt x="634" y="650"/>
                    </a:lnTo>
                    <a:lnTo>
                      <a:pt x="626" y="669"/>
                    </a:lnTo>
                    <a:lnTo>
                      <a:pt x="613" y="684"/>
                    </a:lnTo>
                    <a:lnTo>
                      <a:pt x="598" y="696"/>
                    </a:lnTo>
                    <a:lnTo>
                      <a:pt x="579" y="704"/>
                    </a:lnTo>
                    <a:lnTo>
                      <a:pt x="559" y="707"/>
                    </a:lnTo>
                    <a:lnTo>
                      <a:pt x="78" y="707"/>
                    </a:lnTo>
                    <a:lnTo>
                      <a:pt x="58" y="704"/>
                    </a:lnTo>
                    <a:lnTo>
                      <a:pt x="39" y="696"/>
                    </a:lnTo>
                    <a:lnTo>
                      <a:pt x="23" y="684"/>
                    </a:lnTo>
                    <a:lnTo>
                      <a:pt x="11" y="669"/>
                    </a:lnTo>
                    <a:lnTo>
                      <a:pt x="3" y="650"/>
                    </a:lnTo>
                    <a:lnTo>
                      <a:pt x="0" y="630"/>
                    </a:lnTo>
                    <a:lnTo>
                      <a:pt x="0" y="302"/>
                    </a:lnTo>
                    <a:lnTo>
                      <a:pt x="2" y="287"/>
                    </a:lnTo>
                    <a:lnTo>
                      <a:pt x="7" y="272"/>
                    </a:lnTo>
                    <a:lnTo>
                      <a:pt x="14" y="258"/>
                    </a:lnTo>
                    <a:lnTo>
                      <a:pt x="25" y="246"/>
                    </a:lnTo>
                    <a:lnTo>
                      <a:pt x="265" y="21"/>
                    </a:lnTo>
                    <a:lnTo>
                      <a:pt x="281" y="9"/>
                    </a:lnTo>
                    <a:lnTo>
                      <a:pt x="299" y="2"/>
                    </a:lnTo>
                    <a:lnTo>
                      <a:pt x="318"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2" name="Freeform 145"/>
              <p:cNvSpPr>
                <a:spLocks/>
              </p:cNvSpPr>
              <p:nvPr/>
            </p:nvSpPr>
            <p:spPr bwMode="auto">
              <a:xfrm>
                <a:off x="8164513" y="1624013"/>
                <a:ext cx="80963" cy="11112"/>
              </a:xfrm>
              <a:custGeom>
                <a:avLst/>
                <a:gdLst>
                  <a:gd name="T0" fmla="*/ 46 w 617"/>
                  <a:gd name="T1" fmla="*/ 0 h 94"/>
                  <a:gd name="T2" fmla="*/ 569 w 617"/>
                  <a:gd name="T3" fmla="*/ 0 h 94"/>
                  <a:gd name="T4" fmla="*/ 585 w 617"/>
                  <a:gd name="T5" fmla="*/ 3 h 94"/>
                  <a:gd name="T6" fmla="*/ 598 w 617"/>
                  <a:gd name="T7" fmla="*/ 10 h 94"/>
                  <a:gd name="T8" fmla="*/ 608 w 617"/>
                  <a:gd name="T9" fmla="*/ 20 h 94"/>
                  <a:gd name="T10" fmla="*/ 615 w 617"/>
                  <a:gd name="T11" fmla="*/ 33 h 94"/>
                  <a:gd name="T12" fmla="*/ 617 w 617"/>
                  <a:gd name="T13" fmla="*/ 47 h 94"/>
                  <a:gd name="T14" fmla="*/ 615 w 617"/>
                  <a:gd name="T15" fmla="*/ 62 h 94"/>
                  <a:gd name="T16" fmla="*/ 608 w 617"/>
                  <a:gd name="T17" fmla="*/ 75 h 94"/>
                  <a:gd name="T18" fmla="*/ 598 w 617"/>
                  <a:gd name="T19" fmla="*/ 85 h 94"/>
                  <a:gd name="T20" fmla="*/ 585 w 617"/>
                  <a:gd name="T21" fmla="*/ 92 h 94"/>
                  <a:gd name="T22" fmla="*/ 569 w 617"/>
                  <a:gd name="T23" fmla="*/ 94 h 94"/>
                  <a:gd name="T24" fmla="*/ 46 w 617"/>
                  <a:gd name="T25" fmla="*/ 94 h 94"/>
                  <a:gd name="T26" fmla="*/ 32 w 617"/>
                  <a:gd name="T27" fmla="*/ 92 h 94"/>
                  <a:gd name="T28" fmla="*/ 19 w 617"/>
                  <a:gd name="T29" fmla="*/ 85 h 94"/>
                  <a:gd name="T30" fmla="*/ 9 w 617"/>
                  <a:gd name="T31" fmla="*/ 75 h 94"/>
                  <a:gd name="T32" fmla="*/ 2 w 617"/>
                  <a:gd name="T33" fmla="*/ 62 h 94"/>
                  <a:gd name="T34" fmla="*/ 0 w 617"/>
                  <a:gd name="T35" fmla="*/ 47 h 94"/>
                  <a:gd name="T36" fmla="*/ 2 w 617"/>
                  <a:gd name="T37" fmla="*/ 33 h 94"/>
                  <a:gd name="T38" fmla="*/ 9 w 617"/>
                  <a:gd name="T39" fmla="*/ 20 h 94"/>
                  <a:gd name="T40" fmla="*/ 19 w 617"/>
                  <a:gd name="T41" fmla="*/ 10 h 94"/>
                  <a:gd name="T42" fmla="*/ 32 w 617"/>
                  <a:gd name="T43" fmla="*/ 3 h 94"/>
                  <a:gd name="T44" fmla="*/ 46 w 617"/>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7" h="94">
                    <a:moveTo>
                      <a:pt x="46" y="0"/>
                    </a:moveTo>
                    <a:lnTo>
                      <a:pt x="569" y="0"/>
                    </a:lnTo>
                    <a:lnTo>
                      <a:pt x="585" y="3"/>
                    </a:lnTo>
                    <a:lnTo>
                      <a:pt x="598" y="10"/>
                    </a:lnTo>
                    <a:lnTo>
                      <a:pt x="608" y="20"/>
                    </a:lnTo>
                    <a:lnTo>
                      <a:pt x="615" y="33"/>
                    </a:lnTo>
                    <a:lnTo>
                      <a:pt x="617" y="47"/>
                    </a:lnTo>
                    <a:lnTo>
                      <a:pt x="615" y="62"/>
                    </a:lnTo>
                    <a:lnTo>
                      <a:pt x="608" y="75"/>
                    </a:lnTo>
                    <a:lnTo>
                      <a:pt x="598" y="85"/>
                    </a:lnTo>
                    <a:lnTo>
                      <a:pt x="585" y="92"/>
                    </a:lnTo>
                    <a:lnTo>
                      <a:pt x="569" y="94"/>
                    </a:lnTo>
                    <a:lnTo>
                      <a:pt x="46" y="94"/>
                    </a:lnTo>
                    <a:lnTo>
                      <a:pt x="32" y="92"/>
                    </a:lnTo>
                    <a:lnTo>
                      <a:pt x="19" y="85"/>
                    </a:lnTo>
                    <a:lnTo>
                      <a:pt x="9" y="75"/>
                    </a:lnTo>
                    <a:lnTo>
                      <a:pt x="2" y="62"/>
                    </a:lnTo>
                    <a:lnTo>
                      <a:pt x="0" y="47"/>
                    </a:lnTo>
                    <a:lnTo>
                      <a:pt x="2" y="33"/>
                    </a:lnTo>
                    <a:lnTo>
                      <a:pt x="9" y="20"/>
                    </a:lnTo>
                    <a:lnTo>
                      <a:pt x="19" y="10"/>
                    </a:lnTo>
                    <a:lnTo>
                      <a:pt x="32" y="3"/>
                    </a:lnTo>
                    <a:lnTo>
                      <a:pt x="4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3" name="Freeform 146"/>
              <p:cNvSpPr>
                <a:spLocks/>
              </p:cNvSpPr>
              <p:nvPr/>
            </p:nvSpPr>
            <p:spPr bwMode="auto">
              <a:xfrm>
                <a:off x="8104188" y="1624013"/>
                <a:ext cx="33338" cy="11112"/>
              </a:xfrm>
              <a:custGeom>
                <a:avLst/>
                <a:gdLst>
                  <a:gd name="T0" fmla="*/ 47 w 257"/>
                  <a:gd name="T1" fmla="*/ 0 h 94"/>
                  <a:gd name="T2" fmla="*/ 211 w 257"/>
                  <a:gd name="T3" fmla="*/ 0 h 94"/>
                  <a:gd name="T4" fmla="*/ 225 w 257"/>
                  <a:gd name="T5" fmla="*/ 3 h 94"/>
                  <a:gd name="T6" fmla="*/ 238 w 257"/>
                  <a:gd name="T7" fmla="*/ 10 h 94"/>
                  <a:gd name="T8" fmla="*/ 248 w 257"/>
                  <a:gd name="T9" fmla="*/ 20 h 94"/>
                  <a:gd name="T10" fmla="*/ 255 w 257"/>
                  <a:gd name="T11" fmla="*/ 33 h 94"/>
                  <a:gd name="T12" fmla="*/ 257 w 257"/>
                  <a:gd name="T13" fmla="*/ 47 h 94"/>
                  <a:gd name="T14" fmla="*/ 255 w 257"/>
                  <a:gd name="T15" fmla="*/ 62 h 94"/>
                  <a:gd name="T16" fmla="*/ 248 w 257"/>
                  <a:gd name="T17" fmla="*/ 75 h 94"/>
                  <a:gd name="T18" fmla="*/ 238 w 257"/>
                  <a:gd name="T19" fmla="*/ 85 h 94"/>
                  <a:gd name="T20" fmla="*/ 225 w 257"/>
                  <a:gd name="T21" fmla="*/ 92 h 94"/>
                  <a:gd name="T22" fmla="*/ 211 w 257"/>
                  <a:gd name="T23" fmla="*/ 94 h 94"/>
                  <a:gd name="T24" fmla="*/ 47 w 257"/>
                  <a:gd name="T25" fmla="*/ 94 h 94"/>
                  <a:gd name="T26" fmla="*/ 32 w 257"/>
                  <a:gd name="T27" fmla="*/ 92 h 94"/>
                  <a:gd name="T28" fmla="*/ 19 w 257"/>
                  <a:gd name="T29" fmla="*/ 85 h 94"/>
                  <a:gd name="T30" fmla="*/ 9 w 257"/>
                  <a:gd name="T31" fmla="*/ 75 h 94"/>
                  <a:gd name="T32" fmla="*/ 2 w 257"/>
                  <a:gd name="T33" fmla="*/ 62 h 94"/>
                  <a:gd name="T34" fmla="*/ 0 w 257"/>
                  <a:gd name="T35" fmla="*/ 47 h 94"/>
                  <a:gd name="T36" fmla="*/ 2 w 257"/>
                  <a:gd name="T37" fmla="*/ 33 h 94"/>
                  <a:gd name="T38" fmla="*/ 9 w 257"/>
                  <a:gd name="T39" fmla="*/ 20 h 94"/>
                  <a:gd name="T40" fmla="*/ 19 w 257"/>
                  <a:gd name="T41" fmla="*/ 10 h 94"/>
                  <a:gd name="T42" fmla="*/ 32 w 257"/>
                  <a:gd name="T43" fmla="*/ 3 h 94"/>
                  <a:gd name="T44" fmla="*/ 47 w 257"/>
                  <a:gd name="T45"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7" h="94">
                    <a:moveTo>
                      <a:pt x="47" y="0"/>
                    </a:moveTo>
                    <a:lnTo>
                      <a:pt x="211" y="0"/>
                    </a:lnTo>
                    <a:lnTo>
                      <a:pt x="225" y="3"/>
                    </a:lnTo>
                    <a:lnTo>
                      <a:pt x="238" y="10"/>
                    </a:lnTo>
                    <a:lnTo>
                      <a:pt x="248" y="20"/>
                    </a:lnTo>
                    <a:lnTo>
                      <a:pt x="255" y="33"/>
                    </a:lnTo>
                    <a:lnTo>
                      <a:pt x="257" y="47"/>
                    </a:lnTo>
                    <a:lnTo>
                      <a:pt x="255" y="62"/>
                    </a:lnTo>
                    <a:lnTo>
                      <a:pt x="248" y="75"/>
                    </a:lnTo>
                    <a:lnTo>
                      <a:pt x="238" y="85"/>
                    </a:lnTo>
                    <a:lnTo>
                      <a:pt x="225" y="92"/>
                    </a:lnTo>
                    <a:lnTo>
                      <a:pt x="211" y="94"/>
                    </a:lnTo>
                    <a:lnTo>
                      <a:pt x="47" y="94"/>
                    </a:lnTo>
                    <a:lnTo>
                      <a:pt x="32" y="92"/>
                    </a:lnTo>
                    <a:lnTo>
                      <a:pt x="19" y="85"/>
                    </a:lnTo>
                    <a:lnTo>
                      <a:pt x="9" y="75"/>
                    </a:lnTo>
                    <a:lnTo>
                      <a:pt x="2" y="62"/>
                    </a:lnTo>
                    <a:lnTo>
                      <a:pt x="0" y="47"/>
                    </a:lnTo>
                    <a:lnTo>
                      <a:pt x="2" y="33"/>
                    </a:lnTo>
                    <a:lnTo>
                      <a:pt x="9" y="20"/>
                    </a:lnTo>
                    <a:lnTo>
                      <a:pt x="19" y="10"/>
                    </a:lnTo>
                    <a:lnTo>
                      <a:pt x="32" y="3"/>
                    </a:lnTo>
                    <a:lnTo>
                      <a:pt x="4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grpSp>
        <p:nvGrpSpPr>
          <p:cNvPr id="68" name="Group 67"/>
          <p:cNvGrpSpPr/>
          <p:nvPr/>
        </p:nvGrpSpPr>
        <p:grpSpPr>
          <a:xfrm>
            <a:off x="4358255" y="3452808"/>
            <a:ext cx="416879" cy="479905"/>
            <a:chOff x="5811006" y="3962193"/>
            <a:chExt cx="555839" cy="639873"/>
          </a:xfrm>
        </p:grpSpPr>
        <p:sp>
          <p:nvSpPr>
            <p:cNvPr id="19" name="Hexagon 18"/>
            <p:cNvSpPr/>
            <p:nvPr/>
          </p:nvSpPr>
          <p:spPr>
            <a:xfrm rot="5400000">
              <a:off x="5768989" y="4004210"/>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39" name="Group 38"/>
            <p:cNvGrpSpPr/>
            <p:nvPr/>
          </p:nvGrpSpPr>
          <p:grpSpPr>
            <a:xfrm>
              <a:off x="5941477" y="4144067"/>
              <a:ext cx="294896" cy="295972"/>
              <a:chOff x="6823075" y="2049463"/>
              <a:chExt cx="434976" cy="436563"/>
            </a:xfrm>
            <a:solidFill>
              <a:schemeClr val="bg1"/>
            </a:solidFill>
          </p:grpSpPr>
          <p:sp>
            <p:nvSpPr>
              <p:cNvPr id="40" name="Freeform 226"/>
              <p:cNvSpPr>
                <a:spLocks/>
              </p:cNvSpPr>
              <p:nvPr/>
            </p:nvSpPr>
            <p:spPr bwMode="auto">
              <a:xfrm>
                <a:off x="6823075" y="2049463"/>
                <a:ext cx="320675" cy="149225"/>
              </a:xfrm>
              <a:custGeom>
                <a:avLst/>
                <a:gdLst>
                  <a:gd name="T0" fmla="*/ 1246 w 2419"/>
                  <a:gd name="T1" fmla="*/ 0 h 1125"/>
                  <a:gd name="T2" fmla="*/ 1396 w 2419"/>
                  <a:gd name="T3" fmla="*/ 13 h 1125"/>
                  <a:gd name="T4" fmla="*/ 1542 w 2419"/>
                  <a:gd name="T5" fmla="*/ 45 h 1125"/>
                  <a:gd name="T6" fmla="*/ 1686 w 2419"/>
                  <a:gd name="T7" fmla="*/ 95 h 1125"/>
                  <a:gd name="T8" fmla="*/ 1822 w 2419"/>
                  <a:gd name="T9" fmla="*/ 164 h 1125"/>
                  <a:gd name="T10" fmla="*/ 1951 w 2419"/>
                  <a:gd name="T11" fmla="*/ 251 h 1125"/>
                  <a:gd name="T12" fmla="*/ 2071 w 2419"/>
                  <a:gd name="T13" fmla="*/ 355 h 1125"/>
                  <a:gd name="T14" fmla="*/ 2178 w 2419"/>
                  <a:gd name="T15" fmla="*/ 479 h 1125"/>
                  <a:gd name="T16" fmla="*/ 2267 w 2419"/>
                  <a:gd name="T17" fmla="*/ 613 h 1125"/>
                  <a:gd name="T18" fmla="*/ 2337 w 2419"/>
                  <a:gd name="T19" fmla="*/ 757 h 1125"/>
                  <a:gd name="T20" fmla="*/ 2389 w 2419"/>
                  <a:gd name="T21" fmla="*/ 911 h 1125"/>
                  <a:gd name="T22" fmla="*/ 2419 w 2419"/>
                  <a:gd name="T23" fmla="*/ 1071 h 1125"/>
                  <a:gd name="T24" fmla="*/ 2413 w 2419"/>
                  <a:gd name="T25" fmla="*/ 1100 h 1125"/>
                  <a:gd name="T26" fmla="*/ 2391 w 2419"/>
                  <a:gd name="T27" fmla="*/ 1120 h 1125"/>
                  <a:gd name="T28" fmla="*/ 2370 w 2419"/>
                  <a:gd name="T29" fmla="*/ 1125 h 1125"/>
                  <a:gd name="T30" fmla="*/ 2344 w 2419"/>
                  <a:gd name="T31" fmla="*/ 1117 h 1125"/>
                  <a:gd name="T32" fmla="*/ 2326 w 2419"/>
                  <a:gd name="T33" fmla="*/ 1096 h 1125"/>
                  <a:gd name="T34" fmla="*/ 2311 w 2419"/>
                  <a:gd name="T35" fmla="*/ 1008 h 1125"/>
                  <a:gd name="T36" fmla="*/ 2274 w 2419"/>
                  <a:gd name="T37" fmla="*/ 863 h 1125"/>
                  <a:gd name="T38" fmla="*/ 2218 w 2419"/>
                  <a:gd name="T39" fmla="*/ 726 h 1125"/>
                  <a:gd name="T40" fmla="*/ 2145 w 2419"/>
                  <a:gd name="T41" fmla="*/ 598 h 1125"/>
                  <a:gd name="T42" fmla="*/ 2054 w 2419"/>
                  <a:gd name="T43" fmla="*/ 479 h 1125"/>
                  <a:gd name="T44" fmla="*/ 1946 w 2419"/>
                  <a:gd name="T45" fmla="*/ 371 h 1125"/>
                  <a:gd name="T46" fmla="*/ 1827 w 2419"/>
                  <a:gd name="T47" fmla="*/ 280 h 1125"/>
                  <a:gd name="T48" fmla="*/ 1699 w 2419"/>
                  <a:gd name="T49" fmla="*/ 208 h 1125"/>
                  <a:gd name="T50" fmla="*/ 1563 w 2419"/>
                  <a:gd name="T51" fmla="*/ 153 h 1125"/>
                  <a:gd name="T52" fmla="*/ 1424 w 2419"/>
                  <a:gd name="T53" fmla="*/ 116 h 1125"/>
                  <a:gd name="T54" fmla="*/ 1282 w 2419"/>
                  <a:gd name="T55" fmla="*/ 98 h 1125"/>
                  <a:gd name="T56" fmla="*/ 1137 w 2419"/>
                  <a:gd name="T57" fmla="*/ 98 h 1125"/>
                  <a:gd name="T58" fmla="*/ 995 w 2419"/>
                  <a:gd name="T59" fmla="*/ 116 h 1125"/>
                  <a:gd name="T60" fmla="*/ 855 w 2419"/>
                  <a:gd name="T61" fmla="*/ 153 h 1125"/>
                  <a:gd name="T62" fmla="*/ 720 w 2419"/>
                  <a:gd name="T63" fmla="*/ 208 h 1125"/>
                  <a:gd name="T64" fmla="*/ 592 w 2419"/>
                  <a:gd name="T65" fmla="*/ 280 h 1125"/>
                  <a:gd name="T66" fmla="*/ 472 w 2419"/>
                  <a:gd name="T67" fmla="*/ 371 h 1125"/>
                  <a:gd name="T68" fmla="*/ 365 w 2419"/>
                  <a:gd name="T69" fmla="*/ 479 h 1125"/>
                  <a:gd name="T70" fmla="*/ 274 w 2419"/>
                  <a:gd name="T71" fmla="*/ 597 h 1125"/>
                  <a:gd name="T72" fmla="*/ 201 w 2419"/>
                  <a:gd name="T73" fmla="*/ 726 h 1125"/>
                  <a:gd name="T74" fmla="*/ 144 w 2419"/>
                  <a:gd name="T75" fmla="*/ 863 h 1125"/>
                  <a:gd name="T76" fmla="*/ 107 w 2419"/>
                  <a:gd name="T77" fmla="*/ 1008 h 1125"/>
                  <a:gd name="T78" fmla="*/ 92 w 2419"/>
                  <a:gd name="T79" fmla="*/ 1097 h 1125"/>
                  <a:gd name="T80" fmla="*/ 72 w 2419"/>
                  <a:gd name="T81" fmla="*/ 1118 h 1125"/>
                  <a:gd name="T82" fmla="*/ 42 w 2419"/>
                  <a:gd name="T83" fmla="*/ 1124 h 1125"/>
                  <a:gd name="T84" fmla="*/ 15 w 2419"/>
                  <a:gd name="T85" fmla="*/ 1111 h 1125"/>
                  <a:gd name="T86" fmla="*/ 1 w 2419"/>
                  <a:gd name="T87" fmla="*/ 1086 h 1125"/>
                  <a:gd name="T88" fmla="*/ 13 w 2419"/>
                  <a:gd name="T89" fmla="*/ 990 h 1125"/>
                  <a:gd name="T90" fmla="*/ 53 w 2419"/>
                  <a:gd name="T91" fmla="*/ 832 h 1125"/>
                  <a:gd name="T92" fmla="*/ 113 w 2419"/>
                  <a:gd name="T93" fmla="*/ 684 h 1125"/>
                  <a:gd name="T94" fmla="*/ 194 w 2419"/>
                  <a:gd name="T95" fmla="*/ 544 h 1125"/>
                  <a:gd name="T96" fmla="*/ 292 w 2419"/>
                  <a:gd name="T97" fmla="*/ 416 h 1125"/>
                  <a:gd name="T98" fmla="*/ 406 w 2419"/>
                  <a:gd name="T99" fmla="*/ 301 h 1125"/>
                  <a:gd name="T100" fmla="*/ 531 w 2419"/>
                  <a:gd name="T101" fmla="*/ 205 h 1125"/>
                  <a:gd name="T102" fmla="*/ 664 w 2419"/>
                  <a:gd name="T103" fmla="*/ 128 h 1125"/>
                  <a:gd name="T104" fmla="*/ 804 w 2419"/>
                  <a:gd name="T105" fmla="*/ 68 h 1125"/>
                  <a:gd name="T106" fmla="*/ 949 w 2419"/>
                  <a:gd name="T107" fmla="*/ 27 h 1125"/>
                  <a:gd name="T108" fmla="*/ 1097 w 2419"/>
                  <a:gd name="T109" fmla="*/ 4 h 1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19" h="1125">
                    <a:moveTo>
                      <a:pt x="1172" y="0"/>
                    </a:moveTo>
                    <a:lnTo>
                      <a:pt x="1246" y="0"/>
                    </a:lnTo>
                    <a:lnTo>
                      <a:pt x="1322" y="4"/>
                    </a:lnTo>
                    <a:lnTo>
                      <a:pt x="1396" y="13"/>
                    </a:lnTo>
                    <a:lnTo>
                      <a:pt x="1470" y="27"/>
                    </a:lnTo>
                    <a:lnTo>
                      <a:pt x="1542" y="45"/>
                    </a:lnTo>
                    <a:lnTo>
                      <a:pt x="1614" y="68"/>
                    </a:lnTo>
                    <a:lnTo>
                      <a:pt x="1686" y="95"/>
                    </a:lnTo>
                    <a:lnTo>
                      <a:pt x="1755" y="128"/>
                    </a:lnTo>
                    <a:lnTo>
                      <a:pt x="1822" y="164"/>
                    </a:lnTo>
                    <a:lnTo>
                      <a:pt x="1888" y="205"/>
                    </a:lnTo>
                    <a:lnTo>
                      <a:pt x="1951" y="251"/>
                    </a:lnTo>
                    <a:lnTo>
                      <a:pt x="2012" y="301"/>
                    </a:lnTo>
                    <a:lnTo>
                      <a:pt x="2071" y="355"/>
                    </a:lnTo>
                    <a:lnTo>
                      <a:pt x="2127" y="416"/>
                    </a:lnTo>
                    <a:lnTo>
                      <a:pt x="2178" y="479"/>
                    </a:lnTo>
                    <a:lnTo>
                      <a:pt x="2225" y="544"/>
                    </a:lnTo>
                    <a:lnTo>
                      <a:pt x="2267" y="613"/>
                    </a:lnTo>
                    <a:lnTo>
                      <a:pt x="2305" y="684"/>
                    </a:lnTo>
                    <a:lnTo>
                      <a:pt x="2337" y="757"/>
                    </a:lnTo>
                    <a:lnTo>
                      <a:pt x="2365" y="833"/>
                    </a:lnTo>
                    <a:lnTo>
                      <a:pt x="2389" y="911"/>
                    </a:lnTo>
                    <a:lnTo>
                      <a:pt x="2406" y="990"/>
                    </a:lnTo>
                    <a:lnTo>
                      <a:pt x="2419" y="1071"/>
                    </a:lnTo>
                    <a:lnTo>
                      <a:pt x="2418" y="1086"/>
                    </a:lnTo>
                    <a:lnTo>
                      <a:pt x="2413" y="1100"/>
                    </a:lnTo>
                    <a:lnTo>
                      <a:pt x="2404" y="1112"/>
                    </a:lnTo>
                    <a:lnTo>
                      <a:pt x="2391" y="1120"/>
                    </a:lnTo>
                    <a:lnTo>
                      <a:pt x="2376" y="1124"/>
                    </a:lnTo>
                    <a:lnTo>
                      <a:pt x="2370" y="1125"/>
                    </a:lnTo>
                    <a:lnTo>
                      <a:pt x="2356" y="1123"/>
                    </a:lnTo>
                    <a:lnTo>
                      <a:pt x="2344" y="1117"/>
                    </a:lnTo>
                    <a:lnTo>
                      <a:pt x="2333" y="1108"/>
                    </a:lnTo>
                    <a:lnTo>
                      <a:pt x="2326" y="1096"/>
                    </a:lnTo>
                    <a:lnTo>
                      <a:pt x="2322" y="1082"/>
                    </a:lnTo>
                    <a:lnTo>
                      <a:pt x="2311" y="1008"/>
                    </a:lnTo>
                    <a:lnTo>
                      <a:pt x="2295" y="935"/>
                    </a:lnTo>
                    <a:lnTo>
                      <a:pt x="2274" y="863"/>
                    </a:lnTo>
                    <a:lnTo>
                      <a:pt x="2248" y="794"/>
                    </a:lnTo>
                    <a:lnTo>
                      <a:pt x="2218" y="726"/>
                    </a:lnTo>
                    <a:lnTo>
                      <a:pt x="2184" y="661"/>
                    </a:lnTo>
                    <a:lnTo>
                      <a:pt x="2145" y="598"/>
                    </a:lnTo>
                    <a:lnTo>
                      <a:pt x="2102" y="537"/>
                    </a:lnTo>
                    <a:lnTo>
                      <a:pt x="2054" y="479"/>
                    </a:lnTo>
                    <a:lnTo>
                      <a:pt x="2002" y="424"/>
                    </a:lnTo>
                    <a:lnTo>
                      <a:pt x="1946" y="371"/>
                    </a:lnTo>
                    <a:lnTo>
                      <a:pt x="1887" y="323"/>
                    </a:lnTo>
                    <a:lnTo>
                      <a:pt x="1827" y="280"/>
                    </a:lnTo>
                    <a:lnTo>
                      <a:pt x="1764" y="242"/>
                    </a:lnTo>
                    <a:lnTo>
                      <a:pt x="1699" y="208"/>
                    </a:lnTo>
                    <a:lnTo>
                      <a:pt x="1631" y="178"/>
                    </a:lnTo>
                    <a:lnTo>
                      <a:pt x="1563" y="153"/>
                    </a:lnTo>
                    <a:lnTo>
                      <a:pt x="1494" y="133"/>
                    </a:lnTo>
                    <a:lnTo>
                      <a:pt x="1424" y="116"/>
                    </a:lnTo>
                    <a:lnTo>
                      <a:pt x="1353" y="104"/>
                    </a:lnTo>
                    <a:lnTo>
                      <a:pt x="1282" y="98"/>
                    </a:lnTo>
                    <a:lnTo>
                      <a:pt x="1209" y="95"/>
                    </a:lnTo>
                    <a:lnTo>
                      <a:pt x="1137" y="98"/>
                    </a:lnTo>
                    <a:lnTo>
                      <a:pt x="1066" y="104"/>
                    </a:lnTo>
                    <a:lnTo>
                      <a:pt x="995" y="116"/>
                    </a:lnTo>
                    <a:lnTo>
                      <a:pt x="925" y="133"/>
                    </a:lnTo>
                    <a:lnTo>
                      <a:pt x="855" y="153"/>
                    </a:lnTo>
                    <a:lnTo>
                      <a:pt x="787" y="178"/>
                    </a:lnTo>
                    <a:lnTo>
                      <a:pt x="720" y="208"/>
                    </a:lnTo>
                    <a:lnTo>
                      <a:pt x="655" y="242"/>
                    </a:lnTo>
                    <a:lnTo>
                      <a:pt x="592" y="280"/>
                    </a:lnTo>
                    <a:lnTo>
                      <a:pt x="531" y="323"/>
                    </a:lnTo>
                    <a:lnTo>
                      <a:pt x="472" y="371"/>
                    </a:lnTo>
                    <a:lnTo>
                      <a:pt x="416" y="424"/>
                    </a:lnTo>
                    <a:lnTo>
                      <a:pt x="365" y="479"/>
                    </a:lnTo>
                    <a:lnTo>
                      <a:pt x="317" y="537"/>
                    </a:lnTo>
                    <a:lnTo>
                      <a:pt x="274" y="597"/>
                    </a:lnTo>
                    <a:lnTo>
                      <a:pt x="235" y="661"/>
                    </a:lnTo>
                    <a:lnTo>
                      <a:pt x="201" y="726"/>
                    </a:lnTo>
                    <a:lnTo>
                      <a:pt x="170" y="794"/>
                    </a:lnTo>
                    <a:lnTo>
                      <a:pt x="144" y="863"/>
                    </a:lnTo>
                    <a:lnTo>
                      <a:pt x="124" y="935"/>
                    </a:lnTo>
                    <a:lnTo>
                      <a:pt x="107" y="1008"/>
                    </a:lnTo>
                    <a:lnTo>
                      <a:pt x="96" y="1082"/>
                    </a:lnTo>
                    <a:lnTo>
                      <a:pt x="92" y="1097"/>
                    </a:lnTo>
                    <a:lnTo>
                      <a:pt x="83" y="1109"/>
                    </a:lnTo>
                    <a:lnTo>
                      <a:pt x="72" y="1118"/>
                    </a:lnTo>
                    <a:lnTo>
                      <a:pt x="58" y="1123"/>
                    </a:lnTo>
                    <a:lnTo>
                      <a:pt x="42" y="1124"/>
                    </a:lnTo>
                    <a:lnTo>
                      <a:pt x="28" y="1120"/>
                    </a:lnTo>
                    <a:lnTo>
                      <a:pt x="15" y="1111"/>
                    </a:lnTo>
                    <a:lnTo>
                      <a:pt x="6" y="1100"/>
                    </a:lnTo>
                    <a:lnTo>
                      <a:pt x="1" y="1086"/>
                    </a:lnTo>
                    <a:lnTo>
                      <a:pt x="0" y="1070"/>
                    </a:lnTo>
                    <a:lnTo>
                      <a:pt x="13" y="990"/>
                    </a:lnTo>
                    <a:lnTo>
                      <a:pt x="30" y="911"/>
                    </a:lnTo>
                    <a:lnTo>
                      <a:pt x="53" y="832"/>
                    </a:lnTo>
                    <a:lnTo>
                      <a:pt x="81" y="757"/>
                    </a:lnTo>
                    <a:lnTo>
                      <a:pt x="113" y="684"/>
                    </a:lnTo>
                    <a:lnTo>
                      <a:pt x="151" y="613"/>
                    </a:lnTo>
                    <a:lnTo>
                      <a:pt x="194" y="544"/>
                    </a:lnTo>
                    <a:lnTo>
                      <a:pt x="241" y="479"/>
                    </a:lnTo>
                    <a:lnTo>
                      <a:pt x="292" y="416"/>
                    </a:lnTo>
                    <a:lnTo>
                      <a:pt x="348" y="355"/>
                    </a:lnTo>
                    <a:lnTo>
                      <a:pt x="406" y="301"/>
                    </a:lnTo>
                    <a:lnTo>
                      <a:pt x="467" y="251"/>
                    </a:lnTo>
                    <a:lnTo>
                      <a:pt x="531" y="205"/>
                    </a:lnTo>
                    <a:lnTo>
                      <a:pt x="597" y="164"/>
                    </a:lnTo>
                    <a:lnTo>
                      <a:pt x="664" y="128"/>
                    </a:lnTo>
                    <a:lnTo>
                      <a:pt x="733" y="95"/>
                    </a:lnTo>
                    <a:lnTo>
                      <a:pt x="804" y="68"/>
                    </a:lnTo>
                    <a:lnTo>
                      <a:pt x="876" y="45"/>
                    </a:lnTo>
                    <a:lnTo>
                      <a:pt x="949" y="27"/>
                    </a:lnTo>
                    <a:lnTo>
                      <a:pt x="1023" y="13"/>
                    </a:lnTo>
                    <a:lnTo>
                      <a:pt x="1097" y="4"/>
                    </a:lnTo>
                    <a:lnTo>
                      <a:pt x="117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1" name="Freeform 227"/>
              <p:cNvSpPr>
                <a:spLocks noEditPoints="1"/>
              </p:cNvSpPr>
              <p:nvPr/>
            </p:nvSpPr>
            <p:spPr bwMode="auto">
              <a:xfrm>
                <a:off x="6850063" y="2078038"/>
                <a:ext cx="266700" cy="266700"/>
              </a:xfrm>
              <a:custGeom>
                <a:avLst/>
                <a:gdLst>
                  <a:gd name="T0" fmla="*/ 880 w 2015"/>
                  <a:gd name="T1" fmla="*/ 104 h 2017"/>
                  <a:gd name="T2" fmla="*/ 694 w 2015"/>
                  <a:gd name="T3" fmla="*/ 150 h 2017"/>
                  <a:gd name="T4" fmla="*/ 520 w 2015"/>
                  <a:gd name="T5" fmla="*/ 237 h 2017"/>
                  <a:gd name="T6" fmla="*/ 363 w 2015"/>
                  <a:gd name="T7" fmla="*/ 362 h 2017"/>
                  <a:gd name="T8" fmla="*/ 239 w 2015"/>
                  <a:gd name="T9" fmla="*/ 516 h 2017"/>
                  <a:gd name="T10" fmla="*/ 153 w 2015"/>
                  <a:gd name="T11" fmla="*/ 689 h 2017"/>
                  <a:gd name="T12" fmla="*/ 105 w 2015"/>
                  <a:gd name="T13" fmla="*/ 876 h 2017"/>
                  <a:gd name="T14" fmla="*/ 98 w 2015"/>
                  <a:gd name="T15" fmla="*/ 1074 h 2017"/>
                  <a:gd name="T16" fmla="*/ 133 w 2015"/>
                  <a:gd name="T17" fmla="*/ 1266 h 2017"/>
                  <a:gd name="T18" fmla="*/ 206 w 2015"/>
                  <a:gd name="T19" fmla="*/ 1445 h 2017"/>
                  <a:gd name="T20" fmla="*/ 317 w 2015"/>
                  <a:gd name="T21" fmla="*/ 1605 h 2017"/>
                  <a:gd name="T22" fmla="*/ 470 w 2015"/>
                  <a:gd name="T23" fmla="*/ 1745 h 2017"/>
                  <a:gd name="T24" fmla="*/ 648 w 2015"/>
                  <a:gd name="T25" fmla="*/ 1847 h 2017"/>
                  <a:gd name="T26" fmla="*/ 841 w 2015"/>
                  <a:gd name="T27" fmla="*/ 1905 h 2017"/>
                  <a:gd name="T28" fmla="*/ 1040 w 2015"/>
                  <a:gd name="T29" fmla="*/ 1919 h 2017"/>
                  <a:gd name="T30" fmla="*/ 1239 w 2015"/>
                  <a:gd name="T31" fmla="*/ 1890 h 2017"/>
                  <a:gd name="T32" fmla="*/ 1427 w 2015"/>
                  <a:gd name="T33" fmla="*/ 1818 h 2017"/>
                  <a:gd name="T34" fmla="*/ 1600 w 2015"/>
                  <a:gd name="T35" fmla="*/ 1702 h 2017"/>
                  <a:gd name="T36" fmla="*/ 1738 w 2015"/>
                  <a:gd name="T37" fmla="*/ 1554 h 2017"/>
                  <a:gd name="T38" fmla="*/ 1837 w 2015"/>
                  <a:gd name="T39" fmla="*/ 1387 h 2017"/>
                  <a:gd name="T40" fmla="*/ 1898 w 2015"/>
                  <a:gd name="T41" fmla="*/ 1204 h 2017"/>
                  <a:gd name="T42" fmla="*/ 1919 w 2015"/>
                  <a:gd name="T43" fmla="*/ 1008 h 2017"/>
                  <a:gd name="T44" fmla="*/ 1898 w 2015"/>
                  <a:gd name="T45" fmla="*/ 813 h 2017"/>
                  <a:gd name="T46" fmla="*/ 1837 w 2015"/>
                  <a:gd name="T47" fmla="*/ 629 h 2017"/>
                  <a:gd name="T48" fmla="*/ 1738 w 2015"/>
                  <a:gd name="T49" fmla="*/ 462 h 2017"/>
                  <a:gd name="T50" fmla="*/ 1602 w 2015"/>
                  <a:gd name="T51" fmla="*/ 316 h 2017"/>
                  <a:gd name="T52" fmla="*/ 1438 w 2015"/>
                  <a:gd name="T53" fmla="*/ 204 h 2017"/>
                  <a:gd name="T54" fmla="*/ 1259 w 2015"/>
                  <a:gd name="T55" fmla="*/ 131 h 2017"/>
                  <a:gd name="T56" fmla="*/ 1070 w 2015"/>
                  <a:gd name="T57" fmla="*/ 98 h 2017"/>
                  <a:gd name="T58" fmla="*/ 1077 w 2015"/>
                  <a:gd name="T59" fmla="*/ 2 h 2017"/>
                  <a:gd name="T60" fmla="*/ 1286 w 2015"/>
                  <a:gd name="T61" fmla="*/ 38 h 2017"/>
                  <a:gd name="T62" fmla="*/ 1485 w 2015"/>
                  <a:gd name="T63" fmla="*/ 119 h 2017"/>
                  <a:gd name="T64" fmla="*/ 1665 w 2015"/>
                  <a:gd name="T65" fmla="*/ 243 h 2017"/>
                  <a:gd name="T66" fmla="*/ 1818 w 2015"/>
                  <a:gd name="T67" fmla="*/ 407 h 2017"/>
                  <a:gd name="T68" fmla="*/ 1927 w 2015"/>
                  <a:gd name="T69" fmla="*/ 595 h 2017"/>
                  <a:gd name="T70" fmla="*/ 1993 w 2015"/>
                  <a:gd name="T71" fmla="*/ 798 h 2017"/>
                  <a:gd name="T72" fmla="*/ 2015 w 2015"/>
                  <a:gd name="T73" fmla="*/ 1008 h 2017"/>
                  <a:gd name="T74" fmla="*/ 1993 w 2015"/>
                  <a:gd name="T75" fmla="*/ 1218 h 2017"/>
                  <a:gd name="T76" fmla="*/ 1927 w 2015"/>
                  <a:gd name="T77" fmla="*/ 1420 h 2017"/>
                  <a:gd name="T78" fmla="*/ 1818 w 2015"/>
                  <a:gd name="T79" fmla="*/ 1608 h 2017"/>
                  <a:gd name="T80" fmla="*/ 1665 w 2015"/>
                  <a:gd name="T81" fmla="*/ 1773 h 2017"/>
                  <a:gd name="T82" fmla="*/ 1485 w 2015"/>
                  <a:gd name="T83" fmla="*/ 1897 h 2017"/>
                  <a:gd name="T84" fmla="*/ 1286 w 2015"/>
                  <a:gd name="T85" fmla="*/ 1978 h 2017"/>
                  <a:gd name="T86" fmla="*/ 1077 w 2015"/>
                  <a:gd name="T87" fmla="*/ 2014 h 2017"/>
                  <a:gd name="T88" fmla="*/ 867 w 2015"/>
                  <a:gd name="T89" fmla="*/ 2007 h 2017"/>
                  <a:gd name="T90" fmla="*/ 661 w 2015"/>
                  <a:gd name="T91" fmla="*/ 1956 h 2017"/>
                  <a:gd name="T92" fmla="*/ 468 w 2015"/>
                  <a:gd name="T93" fmla="*/ 1860 h 2017"/>
                  <a:gd name="T94" fmla="*/ 294 w 2015"/>
                  <a:gd name="T95" fmla="*/ 1722 h 2017"/>
                  <a:gd name="T96" fmla="*/ 156 w 2015"/>
                  <a:gd name="T97" fmla="*/ 1548 h 2017"/>
                  <a:gd name="T98" fmla="*/ 61 w 2015"/>
                  <a:gd name="T99" fmla="*/ 1354 h 2017"/>
                  <a:gd name="T100" fmla="*/ 10 w 2015"/>
                  <a:gd name="T101" fmla="*/ 1148 h 2017"/>
                  <a:gd name="T102" fmla="*/ 3 w 2015"/>
                  <a:gd name="T103" fmla="*/ 938 h 2017"/>
                  <a:gd name="T104" fmla="*/ 39 w 2015"/>
                  <a:gd name="T105" fmla="*/ 729 h 2017"/>
                  <a:gd name="T106" fmla="*/ 119 w 2015"/>
                  <a:gd name="T107" fmla="*/ 531 h 2017"/>
                  <a:gd name="T108" fmla="*/ 243 w 2015"/>
                  <a:gd name="T109" fmla="*/ 349 h 2017"/>
                  <a:gd name="T110" fmla="*/ 408 w 2015"/>
                  <a:gd name="T111" fmla="*/ 197 h 2017"/>
                  <a:gd name="T112" fmla="*/ 595 w 2015"/>
                  <a:gd name="T113" fmla="*/ 87 h 2017"/>
                  <a:gd name="T114" fmla="*/ 798 w 2015"/>
                  <a:gd name="T115" fmla="*/ 21 h 2017"/>
                  <a:gd name="T116" fmla="*/ 1007 w 2015"/>
                  <a:gd name="T117" fmla="*/ 0 h 2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15" h="2017">
                    <a:moveTo>
                      <a:pt x="1007" y="96"/>
                    </a:moveTo>
                    <a:lnTo>
                      <a:pt x="944" y="98"/>
                    </a:lnTo>
                    <a:lnTo>
                      <a:pt x="880" y="104"/>
                    </a:lnTo>
                    <a:lnTo>
                      <a:pt x="818" y="115"/>
                    </a:lnTo>
                    <a:lnTo>
                      <a:pt x="756" y="131"/>
                    </a:lnTo>
                    <a:lnTo>
                      <a:pt x="694" y="150"/>
                    </a:lnTo>
                    <a:lnTo>
                      <a:pt x="634" y="176"/>
                    </a:lnTo>
                    <a:lnTo>
                      <a:pt x="576" y="204"/>
                    </a:lnTo>
                    <a:lnTo>
                      <a:pt x="520" y="237"/>
                    </a:lnTo>
                    <a:lnTo>
                      <a:pt x="465" y="275"/>
                    </a:lnTo>
                    <a:lnTo>
                      <a:pt x="413" y="316"/>
                    </a:lnTo>
                    <a:lnTo>
                      <a:pt x="363" y="362"/>
                    </a:lnTo>
                    <a:lnTo>
                      <a:pt x="317" y="411"/>
                    </a:lnTo>
                    <a:lnTo>
                      <a:pt x="276" y="462"/>
                    </a:lnTo>
                    <a:lnTo>
                      <a:pt x="239" y="516"/>
                    </a:lnTo>
                    <a:lnTo>
                      <a:pt x="206" y="571"/>
                    </a:lnTo>
                    <a:lnTo>
                      <a:pt x="178" y="629"/>
                    </a:lnTo>
                    <a:lnTo>
                      <a:pt x="153" y="689"/>
                    </a:lnTo>
                    <a:lnTo>
                      <a:pt x="133" y="750"/>
                    </a:lnTo>
                    <a:lnTo>
                      <a:pt x="117" y="813"/>
                    </a:lnTo>
                    <a:lnTo>
                      <a:pt x="105" y="876"/>
                    </a:lnTo>
                    <a:lnTo>
                      <a:pt x="98" y="942"/>
                    </a:lnTo>
                    <a:lnTo>
                      <a:pt x="96" y="1008"/>
                    </a:lnTo>
                    <a:lnTo>
                      <a:pt x="98" y="1074"/>
                    </a:lnTo>
                    <a:lnTo>
                      <a:pt x="105" y="1139"/>
                    </a:lnTo>
                    <a:lnTo>
                      <a:pt x="117" y="1204"/>
                    </a:lnTo>
                    <a:lnTo>
                      <a:pt x="133" y="1266"/>
                    </a:lnTo>
                    <a:lnTo>
                      <a:pt x="153" y="1327"/>
                    </a:lnTo>
                    <a:lnTo>
                      <a:pt x="178" y="1387"/>
                    </a:lnTo>
                    <a:lnTo>
                      <a:pt x="206" y="1445"/>
                    </a:lnTo>
                    <a:lnTo>
                      <a:pt x="239" y="1501"/>
                    </a:lnTo>
                    <a:lnTo>
                      <a:pt x="276" y="1554"/>
                    </a:lnTo>
                    <a:lnTo>
                      <a:pt x="317" y="1605"/>
                    </a:lnTo>
                    <a:lnTo>
                      <a:pt x="363" y="1653"/>
                    </a:lnTo>
                    <a:lnTo>
                      <a:pt x="415" y="1702"/>
                    </a:lnTo>
                    <a:lnTo>
                      <a:pt x="470" y="1745"/>
                    </a:lnTo>
                    <a:lnTo>
                      <a:pt x="527" y="1784"/>
                    </a:lnTo>
                    <a:lnTo>
                      <a:pt x="587" y="1818"/>
                    </a:lnTo>
                    <a:lnTo>
                      <a:pt x="648" y="1847"/>
                    </a:lnTo>
                    <a:lnTo>
                      <a:pt x="711" y="1871"/>
                    </a:lnTo>
                    <a:lnTo>
                      <a:pt x="776" y="1890"/>
                    </a:lnTo>
                    <a:lnTo>
                      <a:pt x="841" y="1905"/>
                    </a:lnTo>
                    <a:lnTo>
                      <a:pt x="907" y="1914"/>
                    </a:lnTo>
                    <a:lnTo>
                      <a:pt x="974" y="1919"/>
                    </a:lnTo>
                    <a:lnTo>
                      <a:pt x="1040" y="1919"/>
                    </a:lnTo>
                    <a:lnTo>
                      <a:pt x="1108" y="1914"/>
                    </a:lnTo>
                    <a:lnTo>
                      <a:pt x="1174" y="1905"/>
                    </a:lnTo>
                    <a:lnTo>
                      <a:pt x="1239" y="1890"/>
                    </a:lnTo>
                    <a:lnTo>
                      <a:pt x="1303" y="1871"/>
                    </a:lnTo>
                    <a:lnTo>
                      <a:pt x="1366" y="1847"/>
                    </a:lnTo>
                    <a:lnTo>
                      <a:pt x="1427" y="1818"/>
                    </a:lnTo>
                    <a:lnTo>
                      <a:pt x="1488" y="1784"/>
                    </a:lnTo>
                    <a:lnTo>
                      <a:pt x="1545" y="1745"/>
                    </a:lnTo>
                    <a:lnTo>
                      <a:pt x="1600" y="1702"/>
                    </a:lnTo>
                    <a:lnTo>
                      <a:pt x="1652" y="1653"/>
                    </a:lnTo>
                    <a:lnTo>
                      <a:pt x="1697" y="1605"/>
                    </a:lnTo>
                    <a:lnTo>
                      <a:pt x="1738" y="1554"/>
                    </a:lnTo>
                    <a:lnTo>
                      <a:pt x="1775" y="1501"/>
                    </a:lnTo>
                    <a:lnTo>
                      <a:pt x="1808" y="1445"/>
                    </a:lnTo>
                    <a:lnTo>
                      <a:pt x="1837" y="1387"/>
                    </a:lnTo>
                    <a:lnTo>
                      <a:pt x="1862" y="1327"/>
                    </a:lnTo>
                    <a:lnTo>
                      <a:pt x="1882" y="1266"/>
                    </a:lnTo>
                    <a:lnTo>
                      <a:pt x="1898" y="1204"/>
                    </a:lnTo>
                    <a:lnTo>
                      <a:pt x="1910" y="1139"/>
                    </a:lnTo>
                    <a:lnTo>
                      <a:pt x="1917" y="1074"/>
                    </a:lnTo>
                    <a:lnTo>
                      <a:pt x="1919" y="1008"/>
                    </a:lnTo>
                    <a:lnTo>
                      <a:pt x="1917" y="942"/>
                    </a:lnTo>
                    <a:lnTo>
                      <a:pt x="1910" y="876"/>
                    </a:lnTo>
                    <a:lnTo>
                      <a:pt x="1898" y="813"/>
                    </a:lnTo>
                    <a:lnTo>
                      <a:pt x="1882" y="750"/>
                    </a:lnTo>
                    <a:lnTo>
                      <a:pt x="1862" y="689"/>
                    </a:lnTo>
                    <a:lnTo>
                      <a:pt x="1837" y="629"/>
                    </a:lnTo>
                    <a:lnTo>
                      <a:pt x="1808" y="571"/>
                    </a:lnTo>
                    <a:lnTo>
                      <a:pt x="1775" y="516"/>
                    </a:lnTo>
                    <a:lnTo>
                      <a:pt x="1738" y="462"/>
                    </a:lnTo>
                    <a:lnTo>
                      <a:pt x="1697" y="411"/>
                    </a:lnTo>
                    <a:lnTo>
                      <a:pt x="1652" y="362"/>
                    </a:lnTo>
                    <a:lnTo>
                      <a:pt x="1602" y="316"/>
                    </a:lnTo>
                    <a:lnTo>
                      <a:pt x="1550" y="275"/>
                    </a:lnTo>
                    <a:lnTo>
                      <a:pt x="1495" y="237"/>
                    </a:lnTo>
                    <a:lnTo>
                      <a:pt x="1438" y="204"/>
                    </a:lnTo>
                    <a:lnTo>
                      <a:pt x="1380" y="176"/>
                    </a:lnTo>
                    <a:lnTo>
                      <a:pt x="1320" y="151"/>
                    </a:lnTo>
                    <a:lnTo>
                      <a:pt x="1259" y="131"/>
                    </a:lnTo>
                    <a:lnTo>
                      <a:pt x="1197" y="115"/>
                    </a:lnTo>
                    <a:lnTo>
                      <a:pt x="1135" y="104"/>
                    </a:lnTo>
                    <a:lnTo>
                      <a:pt x="1070" y="98"/>
                    </a:lnTo>
                    <a:lnTo>
                      <a:pt x="1007" y="96"/>
                    </a:lnTo>
                    <a:close/>
                    <a:moveTo>
                      <a:pt x="1007" y="0"/>
                    </a:moveTo>
                    <a:lnTo>
                      <a:pt x="1077" y="2"/>
                    </a:lnTo>
                    <a:lnTo>
                      <a:pt x="1148" y="9"/>
                    </a:lnTo>
                    <a:lnTo>
                      <a:pt x="1217" y="21"/>
                    </a:lnTo>
                    <a:lnTo>
                      <a:pt x="1286" y="38"/>
                    </a:lnTo>
                    <a:lnTo>
                      <a:pt x="1353" y="60"/>
                    </a:lnTo>
                    <a:lnTo>
                      <a:pt x="1419" y="87"/>
                    </a:lnTo>
                    <a:lnTo>
                      <a:pt x="1485" y="119"/>
                    </a:lnTo>
                    <a:lnTo>
                      <a:pt x="1547" y="155"/>
                    </a:lnTo>
                    <a:lnTo>
                      <a:pt x="1607" y="197"/>
                    </a:lnTo>
                    <a:lnTo>
                      <a:pt x="1665" y="243"/>
                    </a:lnTo>
                    <a:lnTo>
                      <a:pt x="1720" y="294"/>
                    </a:lnTo>
                    <a:lnTo>
                      <a:pt x="1771" y="349"/>
                    </a:lnTo>
                    <a:lnTo>
                      <a:pt x="1818" y="407"/>
                    </a:lnTo>
                    <a:lnTo>
                      <a:pt x="1859" y="468"/>
                    </a:lnTo>
                    <a:lnTo>
                      <a:pt x="1896" y="531"/>
                    </a:lnTo>
                    <a:lnTo>
                      <a:pt x="1927" y="595"/>
                    </a:lnTo>
                    <a:lnTo>
                      <a:pt x="1954" y="661"/>
                    </a:lnTo>
                    <a:lnTo>
                      <a:pt x="1976" y="729"/>
                    </a:lnTo>
                    <a:lnTo>
                      <a:pt x="1993" y="798"/>
                    </a:lnTo>
                    <a:lnTo>
                      <a:pt x="2005" y="867"/>
                    </a:lnTo>
                    <a:lnTo>
                      <a:pt x="2012" y="938"/>
                    </a:lnTo>
                    <a:lnTo>
                      <a:pt x="2015" y="1008"/>
                    </a:lnTo>
                    <a:lnTo>
                      <a:pt x="2012" y="1078"/>
                    </a:lnTo>
                    <a:lnTo>
                      <a:pt x="2005" y="1148"/>
                    </a:lnTo>
                    <a:lnTo>
                      <a:pt x="1993" y="1218"/>
                    </a:lnTo>
                    <a:lnTo>
                      <a:pt x="1976" y="1287"/>
                    </a:lnTo>
                    <a:lnTo>
                      <a:pt x="1954" y="1354"/>
                    </a:lnTo>
                    <a:lnTo>
                      <a:pt x="1927" y="1420"/>
                    </a:lnTo>
                    <a:lnTo>
                      <a:pt x="1896" y="1486"/>
                    </a:lnTo>
                    <a:lnTo>
                      <a:pt x="1859" y="1548"/>
                    </a:lnTo>
                    <a:lnTo>
                      <a:pt x="1818" y="1608"/>
                    </a:lnTo>
                    <a:lnTo>
                      <a:pt x="1771" y="1666"/>
                    </a:lnTo>
                    <a:lnTo>
                      <a:pt x="1720" y="1722"/>
                    </a:lnTo>
                    <a:lnTo>
                      <a:pt x="1665" y="1773"/>
                    </a:lnTo>
                    <a:lnTo>
                      <a:pt x="1607" y="1819"/>
                    </a:lnTo>
                    <a:lnTo>
                      <a:pt x="1547" y="1860"/>
                    </a:lnTo>
                    <a:lnTo>
                      <a:pt x="1485" y="1897"/>
                    </a:lnTo>
                    <a:lnTo>
                      <a:pt x="1419" y="1928"/>
                    </a:lnTo>
                    <a:lnTo>
                      <a:pt x="1353" y="1956"/>
                    </a:lnTo>
                    <a:lnTo>
                      <a:pt x="1286" y="1978"/>
                    </a:lnTo>
                    <a:lnTo>
                      <a:pt x="1217" y="1995"/>
                    </a:lnTo>
                    <a:lnTo>
                      <a:pt x="1148" y="2007"/>
                    </a:lnTo>
                    <a:lnTo>
                      <a:pt x="1077" y="2014"/>
                    </a:lnTo>
                    <a:lnTo>
                      <a:pt x="1007" y="2017"/>
                    </a:lnTo>
                    <a:lnTo>
                      <a:pt x="937" y="2014"/>
                    </a:lnTo>
                    <a:lnTo>
                      <a:pt x="867" y="2007"/>
                    </a:lnTo>
                    <a:lnTo>
                      <a:pt x="798" y="1995"/>
                    </a:lnTo>
                    <a:lnTo>
                      <a:pt x="729" y="1978"/>
                    </a:lnTo>
                    <a:lnTo>
                      <a:pt x="661" y="1956"/>
                    </a:lnTo>
                    <a:lnTo>
                      <a:pt x="595" y="1928"/>
                    </a:lnTo>
                    <a:lnTo>
                      <a:pt x="530" y="1897"/>
                    </a:lnTo>
                    <a:lnTo>
                      <a:pt x="468" y="1860"/>
                    </a:lnTo>
                    <a:lnTo>
                      <a:pt x="408" y="1819"/>
                    </a:lnTo>
                    <a:lnTo>
                      <a:pt x="350" y="1773"/>
                    </a:lnTo>
                    <a:lnTo>
                      <a:pt x="294" y="1722"/>
                    </a:lnTo>
                    <a:lnTo>
                      <a:pt x="243" y="1666"/>
                    </a:lnTo>
                    <a:lnTo>
                      <a:pt x="197" y="1608"/>
                    </a:lnTo>
                    <a:lnTo>
                      <a:pt x="156" y="1548"/>
                    </a:lnTo>
                    <a:lnTo>
                      <a:pt x="119" y="1486"/>
                    </a:lnTo>
                    <a:lnTo>
                      <a:pt x="88" y="1420"/>
                    </a:lnTo>
                    <a:lnTo>
                      <a:pt x="61" y="1354"/>
                    </a:lnTo>
                    <a:lnTo>
                      <a:pt x="39" y="1287"/>
                    </a:lnTo>
                    <a:lnTo>
                      <a:pt x="22" y="1218"/>
                    </a:lnTo>
                    <a:lnTo>
                      <a:pt x="10" y="1148"/>
                    </a:lnTo>
                    <a:lnTo>
                      <a:pt x="3" y="1078"/>
                    </a:lnTo>
                    <a:lnTo>
                      <a:pt x="0" y="1008"/>
                    </a:lnTo>
                    <a:lnTo>
                      <a:pt x="3" y="938"/>
                    </a:lnTo>
                    <a:lnTo>
                      <a:pt x="10" y="867"/>
                    </a:lnTo>
                    <a:lnTo>
                      <a:pt x="22" y="798"/>
                    </a:lnTo>
                    <a:lnTo>
                      <a:pt x="39" y="729"/>
                    </a:lnTo>
                    <a:lnTo>
                      <a:pt x="61" y="661"/>
                    </a:lnTo>
                    <a:lnTo>
                      <a:pt x="88" y="595"/>
                    </a:lnTo>
                    <a:lnTo>
                      <a:pt x="119" y="531"/>
                    </a:lnTo>
                    <a:lnTo>
                      <a:pt x="156" y="468"/>
                    </a:lnTo>
                    <a:lnTo>
                      <a:pt x="197" y="407"/>
                    </a:lnTo>
                    <a:lnTo>
                      <a:pt x="243" y="349"/>
                    </a:lnTo>
                    <a:lnTo>
                      <a:pt x="294" y="294"/>
                    </a:lnTo>
                    <a:lnTo>
                      <a:pt x="350" y="243"/>
                    </a:lnTo>
                    <a:lnTo>
                      <a:pt x="408" y="197"/>
                    </a:lnTo>
                    <a:lnTo>
                      <a:pt x="468" y="155"/>
                    </a:lnTo>
                    <a:lnTo>
                      <a:pt x="530" y="119"/>
                    </a:lnTo>
                    <a:lnTo>
                      <a:pt x="595" y="87"/>
                    </a:lnTo>
                    <a:lnTo>
                      <a:pt x="661" y="60"/>
                    </a:lnTo>
                    <a:lnTo>
                      <a:pt x="729" y="38"/>
                    </a:lnTo>
                    <a:lnTo>
                      <a:pt x="798" y="21"/>
                    </a:lnTo>
                    <a:lnTo>
                      <a:pt x="867" y="9"/>
                    </a:lnTo>
                    <a:lnTo>
                      <a:pt x="937" y="2"/>
                    </a:lnTo>
                    <a:lnTo>
                      <a:pt x="100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2" name="Freeform 228"/>
              <p:cNvSpPr>
                <a:spLocks noEditPoints="1"/>
              </p:cNvSpPr>
              <p:nvPr/>
            </p:nvSpPr>
            <p:spPr bwMode="auto">
              <a:xfrm>
                <a:off x="6824663" y="2225676"/>
                <a:ext cx="433388" cy="260350"/>
              </a:xfrm>
              <a:custGeom>
                <a:avLst/>
                <a:gdLst>
                  <a:gd name="T0" fmla="*/ 2353 w 3286"/>
                  <a:gd name="T1" fmla="*/ 865 h 1972"/>
                  <a:gd name="T2" fmla="*/ 2181 w 3286"/>
                  <a:gd name="T3" fmla="*/ 1037 h 1972"/>
                  <a:gd name="T4" fmla="*/ 2175 w 3286"/>
                  <a:gd name="T5" fmla="*/ 1076 h 1972"/>
                  <a:gd name="T6" fmla="*/ 2947 w 3286"/>
                  <a:gd name="T7" fmla="*/ 1860 h 1972"/>
                  <a:gd name="T8" fmla="*/ 2985 w 3286"/>
                  <a:gd name="T9" fmla="*/ 1876 h 1972"/>
                  <a:gd name="T10" fmla="*/ 3022 w 3286"/>
                  <a:gd name="T11" fmla="*/ 1860 h 1972"/>
                  <a:gd name="T12" fmla="*/ 3189 w 3286"/>
                  <a:gd name="T13" fmla="*/ 1683 h 1972"/>
                  <a:gd name="T14" fmla="*/ 3184 w 3286"/>
                  <a:gd name="T15" fmla="*/ 1644 h 1972"/>
                  <a:gd name="T16" fmla="*/ 2406 w 3286"/>
                  <a:gd name="T17" fmla="*/ 865 h 1972"/>
                  <a:gd name="T18" fmla="*/ 2108 w 3286"/>
                  <a:gd name="T19" fmla="*/ 708 h 1972"/>
                  <a:gd name="T20" fmla="*/ 2068 w 3286"/>
                  <a:gd name="T21" fmla="*/ 751 h 1972"/>
                  <a:gd name="T22" fmla="*/ 2025 w 3286"/>
                  <a:gd name="T23" fmla="*/ 791 h 1972"/>
                  <a:gd name="T24" fmla="*/ 2108 w 3286"/>
                  <a:gd name="T25" fmla="*/ 708 h 1972"/>
                  <a:gd name="T26" fmla="*/ 70 w 3286"/>
                  <a:gd name="T27" fmla="*/ 6 h 1972"/>
                  <a:gd name="T28" fmla="*/ 95 w 3286"/>
                  <a:gd name="T29" fmla="*/ 41 h 1972"/>
                  <a:gd name="T30" fmla="*/ 145 w 3286"/>
                  <a:gd name="T31" fmla="*/ 255 h 1972"/>
                  <a:gd name="T32" fmla="*/ 236 w 3286"/>
                  <a:gd name="T33" fmla="*/ 452 h 1972"/>
                  <a:gd name="T34" fmla="*/ 363 w 3286"/>
                  <a:gd name="T35" fmla="*/ 629 h 1972"/>
                  <a:gd name="T36" fmla="*/ 531 w 3286"/>
                  <a:gd name="T37" fmla="*/ 786 h 1972"/>
                  <a:gd name="T38" fmla="*/ 728 w 3286"/>
                  <a:gd name="T39" fmla="*/ 905 h 1972"/>
                  <a:gd name="T40" fmla="*/ 940 w 3286"/>
                  <a:gd name="T41" fmla="*/ 979 h 1972"/>
                  <a:gd name="T42" fmla="*/ 1159 w 3286"/>
                  <a:gd name="T43" fmla="*/ 1010 h 1972"/>
                  <a:gd name="T44" fmla="*/ 1381 w 3286"/>
                  <a:gd name="T45" fmla="*/ 997 h 1972"/>
                  <a:gd name="T46" fmla="*/ 1596 w 3286"/>
                  <a:gd name="T47" fmla="*/ 941 h 1972"/>
                  <a:gd name="T48" fmla="*/ 1800 w 3286"/>
                  <a:gd name="T49" fmla="*/ 842 h 1972"/>
                  <a:gd name="T50" fmla="*/ 1942 w 3286"/>
                  <a:gd name="T51" fmla="*/ 736 h 1972"/>
                  <a:gd name="T52" fmla="*/ 1967 w 3286"/>
                  <a:gd name="T53" fmla="*/ 713 h 1972"/>
                  <a:gd name="T54" fmla="*/ 2017 w 3286"/>
                  <a:gd name="T55" fmla="*/ 665 h 1972"/>
                  <a:gd name="T56" fmla="*/ 2070 w 3286"/>
                  <a:gd name="T57" fmla="*/ 606 h 1972"/>
                  <a:gd name="T58" fmla="*/ 2199 w 3286"/>
                  <a:gd name="T59" fmla="*/ 412 h 1972"/>
                  <a:gd name="T60" fmla="*/ 2285 w 3286"/>
                  <a:gd name="T61" fmla="*/ 197 h 1972"/>
                  <a:gd name="T62" fmla="*/ 2321 w 3286"/>
                  <a:gd name="T63" fmla="*/ 28 h 1972"/>
                  <a:gd name="T64" fmla="*/ 2356 w 3286"/>
                  <a:gd name="T65" fmla="*/ 2 h 1972"/>
                  <a:gd name="T66" fmla="*/ 2399 w 3286"/>
                  <a:gd name="T67" fmla="*/ 15 h 1972"/>
                  <a:gd name="T68" fmla="*/ 2413 w 3286"/>
                  <a:gd name="T69" fmla="*/ 56 h 1972"/>
                  <a:gd name="T70" fmla="*/ 2357 w 3286"/>
                  <a:gd name="T71" fmla="*/ 288 h 1972"/>
                  <a:gd name="T72" fmla="*/ 2259 w 3286"/>
                  <a:gd name="T73" fmla="*/ 503 h 1972"/>
                  <a:gd name="T74" fmla="*/ 2312 w 3286"/>
                  <a:gd name="T75" fmla="*/ 776 h 1972"/>
                  <a:gd name="T76" fmla="*/ 2390 w 3286"/>
                  <a:gd name="T77" fmla="*/ 761 h 1972"/>
                  <a:gd name="T78" fmla="*/ 2464 w 3286"/>
                  <a:gd name="T79" fmla="*/ 787 h 1972"/>
                  <a:gd name="T80" fmla="*/ 3260 w 3286"/>
                  <a:gd name="T81" fmla="*/ 1584 h 1972"/>
                  <a:gd name="T82" fmla="*/ 3286 w 3286"/>
                  <a:gd name="T83" fmla="*/ 1657 h 1972"/>
                  <a:gd name="T84" fmla="*/ 3273 w 3286"/>
                  <a:gd name="T85" fmla="*/ 1732 h 1972"/>
                  <a:gd name="T86" fmla="*/ 3090 w 3286"/>
                  <a:gd name="T87" fmla="*/ 1928 h 1972"/>
                  <a:gd name="T88" fmla="*/ 3031 w 3286"/>
                  <a:gd name="T89" fmla="*/ 1965 h 1972"/>
                  <a:gd name="T90" fmla="*/ 2961 w 3286"/>
                  <a:gd name="T91" fmla="*/ 1970 h 1972"/>
                  <a:gd name="T92" fmla="*/ 2897 w 3286"/>
                  <a:gd name="T93" fmla="*/ 1944 h 1972"/>
                  <a:gd name="T94" fmla="*/ 2106 w 3286"/>
                  <a:gd name="T95" fmla="*/ 1151 h 1972"/>
                  <a:gd name="T96" fmla="*/ 2079 w 3286"/>
                  <a:gd name="T97" fmla="*/ 1086 h 1972"/>
                  <a:gd name="T98" fmla="*/ 2085 w 3286"/>
                  <a:gd name="T99" fmla="*/ 1018 h 1972"/>
                  <a:gd name="T100" fmla="*/ 1884 w 3286"/>
                  <a:gd name="T101" fmla="*/ 902 h 1972"/>
                  <a:gd name="T102" fmla="*/ 1670 w 3286"/>
                  <a:gd name="T103" fmla="*/ 1016 h 1972"/>
                  <a:gd name="T104" fmla="*/ 1442 w 3286"/>
                  <a:gd name="T105" fmla="*/ 1084 h 1972"/>
                  <a:gd name="T106" fmla="*/ 1206 w 3286"/>
                  <a:gd name="T107" fmla="*/ 1108 h 1972"/>
                  <a:gd name="T108" fmla="*/ 992 w 3286"/>
                  <a:gd name="T109" fmla="*/ 1089 h 1972"/>
                  <a:gd name="T110" fmla="*/ 782 w 3286"/>
                  <a:gd name="T111" fmla="*/ 1031 h 1972"/>
                  <a:gd name="T112" fmla="*/ 584 w 3286"/>
                  <a:gd name="T113" fmla="*/ 937 h 1972"/>
                  <a:gd name="T114" fmla="*/ 401 w 3286"/>
                  <a:gd name="T115" fmla="*/ 803 h 1972"/>
                  <a:gd name="T116" fmla="*/ 240 w 3286"/>
                  <a:gd name="T117" fmla="*/ 631 h 1972"/>
                  <a:gd name="T118" fmla="*/ 115 w 3286"/>
                  <a:gd name="T119" fmla="*/ 431 h 1972"/>
                  <a:gd name="T120" fmla="*/ 31 w 3286"/>
                  <a:gd name="T121" fmla="*/ 211 h 1972"/>
                  <a:gd name="T122" fmla="*/ 0 w 3286"/>
                  <a:gd name="T123" fmla="*/ 39 h 1972"/>
                  <a:gd name="T124" fmla="*/ 26 w 3286"/>
                  <a:gd name="T125" fmla="*/ 5 h 1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86" h="1972">
                    <a:moveTo>
                      <a:pt x="2380" y="858"/>
                    </a:moveTo>
                    <a:lnTo>
                      <a:pt x="2365" y="860"/>
                    </a:lnTo>
                    <a:lnTo>
                      <a:pt x="2353" y="865"/>
                    </a:lnTo>
                    <a:lnTo>
                      <a:pt x="2341" y="873"/>
                    </a:lnTo>
                    <a:lnTo>
                      <a:pt x="2189" y="1026"/>
                    </a:lnTo>
                    <a:lnTo>
                      <a:pt x="2181" y="1037"/>
                    </a:lnTo>
                    <a:lnTo>
                      <a:pt x="2175" y="1050"/>
                    </a:lnTo>
                    <a:lnTo>
                      <a:pt x="2174" y="1063"/>
                    </a:lnTo>
                    <a:lnTo>
                      <a:pt x="2175" y="1076"/>
                    </a:lnTo>
                    <a:lnTo>
                      <a:pt x="2181" y="1090"/>
                    </a:lnTo>
                    <a:lnTo>
                      <a:pt x="2189" y="1101"/>
                    </a:lnTo>
                    <a:lnTo>
                      <a:pt x="2947" y="1860"/>
                    </a:lnTo>
                    <a:lnTo>
                      <a:pt x="2958" y="1869"/>
                    </a:lnTo>
                    <a:lnTo>
                      <a:pt x="2971" y="1874"/>
                    </a:lnTo>
                    <a:lnTo>
                      <a:pt x="2985" y="1876"/>
                    </a:lnTo>
                    <a:lnTo>
                      <a:pt x="2998" y="1874"/>
                    </a:lnTo>
                    <a:lnTo>
                      <a:pt x="3011" y="1869"/>
                    </a:lnTo>
                    <a:lnTo>
                      <a:pt x="3022" y="1860"/>
                    </a:lnTo>
                    <a:lnTo>
                      <a:pt x="3175" y="1707"/>
                    </a:lnTo>
                    <a:lnTo>
                      <a:pt x="3184" y="1696"/>
                    </a:lnTo>
                    <a:lnTo>
                      <a:pt x="3189" y="1683"/>
                    </a:lnTo>
                    <a:lnTo>
                      <a:pt x="3191" y="1670"/>
                    </a:lnTo>
                    <a:lnTo>
                      <a:pt x="3189" y="1656"/>
                    </a:lnTo>
                    <a:lnTo>
                      <a:pt x="3184" y="1644"/>
                    </a:lnTo>
                    <a:lnTo>
                      <a:pt x="3175" y="1632"/>
                    </a:lnTo>
                    <a:lnTo>
                      <a:pt x="2417" y="873"/>
                    </a:lnTo>
                    <a:lnTo>
                      <a:pt x="2406" y="865"/>
                    </a:lnTo>
                    <a:lnTo>
                      <a:pt x="2393" y="860"/>
                    </a:lnTo>
                    <a:lnTo>
                      <a:pt x="2380" y="858"/>
                    </a:lnTo>
                    <a:close/>
                    <a:moveTo>
                      <a:pt x="2108" y="708"/>
                    </a:moveTo>
                    <a:lnTo>
                      <a:pt x="2089" y="729"/>
                    </a:lnTo>
                    <a:lnTo>
                      <a:pt x="2088" y="730"/>
                    </a:lnTo>
                    <a:lnTo>
                      <a:pt x="2068" y="751"/>
                    </a:lnTo>
                    <a:lnTo>
                      <a:pt x="2050" y="768"/>
                    </a:lnTo>
                    <a:lnTo>
                      <a:pt x="2047" y="771"/>
                    </a:lnTo>
                    <a:lnTo>
                      <a:pt x="2025" y="791"/>
                    </a:lnTo>
                    <a:lnTo>
                      <a:pt x="2156" y="923"/>
                    </a:lnTo>
                    <a:lnTo>
                      <a:pt x="2239" y="840"/>
                    </a:lnTo>
                    <a:lnTo>
                      <a:pt x="2108" y="708"/>
                    </a:lnTo>
                    <a:close/>
                    <a:moveTo>
                      <a:pt x="41" y="0"/>
                    </a:moveTo>
                    <a:lnTo>
                      <a:pt x="56" y="1"/>
                    </a:lnTo>
                    <a:lnTo>
                      <a:pt x="70" y="6"/>
                    </a:lnTo>
                    <a:lnTo>
                      <a:pt x="82" y="14"/>
                    </a:lnTo>
                    <a:lnTo>
                      <a:pt x="91" y="27"/>
                    </a:lnTo>
                    <a:lnTo>
                      <a:pt x="95" y="41"/>
                    </a:lnTo>
                    <a:lnTo>
                      <a:pt x="107" y="115"/>
                    </a:lnTo>
                    <a:lnTo>
                      <a:pt x="124" y="186"/>
                    </a:lnTo>
                    <a:lnTo>
                      <a:pt x="145" y="255"/>
                    </a:lnTo>
                    <a:lnTo>
                      <a:pt x="171" y="322"/>
                    </a:lnTo>
                    <a:lnTo>
                      <a:pt x="202" y="389"/>
                    </a:lnTo>
                    <a:lnTo>
                      <a:pt x="236" y="452"/>
                    </a:lnTo>
                    <a:lnTo>
                      <a:pt x="274" y="513"/>
                    </a:lnTo>
                    <a:lnTo>
                      <a:pt x="317" y="572"/>
                    </a:lnTo>
                    <a:lnTo>
                      <a:pt x="363" y="629"/>
                    </a:lnTo>
                    <a:lnTo>
                      <a:pt x="413" y="683"/>
                    </a:lnTo>
                    <a:lnTo>
                      <a:pt x="471" y="737"/>
                    </a:lnTo>
                    <a:lnTo>
                      <a:pt x="531" y="786"/>
                    </a:lnTo>
                    <a:lnTo>
                      <a:pt x="595" y="830"/>
                    </a:lnTo>
                    <a:lnTo>
                      <a:pt x="660" y="870"/>
                    </a:lnTo>
                    <a:lnTo>
                      <a:pt x="728" y="905"/>
                    </a:lnTo>
                    <a:lnTo>
                      <a:pt x="797" y="934"/>
                    </a:lnTo>
                    <a:lnTo>
                      <a:pt x="867" y="959"/>
                    </a:lnTo>
                    <a:lnTo>
                      <a:pt x="940" y="979"/>
                    </a:lnTo>
                    <a:lnTo>
                      <a:pt x="1012" y="994"/>
                    </a:lnTo>
                    <a:lnTo>
                      <a:pt x="1085" y="1004"/>
                    </a:lnTo>
                    <a:lnTo>
                      <a:pt x="1159" y="1010"/>
                    </a:lnTo>
                    <a:lnTo>
                      <a:pt x="1233" y="1011"/>
                    </a:lnTo>
                    <a:lnTo>
                      <a:pt x="1307" y="1006"/>
                    </a:lnTo>
                    <a:lnTo>
                      <a:pt x="1381" y="997"/>
                    </a:lnTo>
                    <a:lnTo>
                      <a:pt x="1454" y="984"/>
                    </a:lnTo>
                    <a:lnTo>
                      <a:pt x="1525" y="965"/>
                    </a:lnTo>
                    <a:lnTo>
                      <a:pt x="1596" y="941"/>
                    </a:lnTo>
                    <a:lnTo>
                      <a:pt x="1667" y="913"/>
                    </a:lnTo>
                    <a:lnTo>
                      <a:pt x="1734" y="880"/>
                    </a:lnTo>
                    <a:lnTo>
                      <a:pt x="1800" y="842"/>
                    </a:lnTo>
                    <a:lnTo>
                      <a:pt x="1864" y="798"/>
                    </a:lnTo>
                    <a:lnTo>
                      <a:pt x="1925" y="750"/>
                    </a:lnTo>
                    <a:lnTo>
                      <a:pt x="1942" y="736"/>
                    </a:lnTo>
                    <a:lnTo>
                      <a:pt x="1945" y="733"/>
                    </a:lnTo>
                    <a:lnTo>
                      <a:pt x="1961" y="719"/>
                    </a:lnTo>
                    <a:lnTo>
                      <a:pt x="1967" y="713"/>
                    </a:lnTo>
                    <a:lnTo>
                      <a:pt x="1980" y="701"/>
                    </a:lnTo>
                    <a:lnTo>
                      <a:pt x="1999" y="683"/>
                    </a:lnTo>
                    <a:lnTo>
                      <a:pt x="2017" y="665"/>
                    </a:lnTo>
                    <a:lnTo>
                      <a:pt x="2018" y="665"/>
                    </a:lnTo>
                    <a:lnTo>
                      <a:pt x="2069" y="607"/>
                    </a:lnTo>
                    <a:lnTo>
                      <a:pt x="2070" y="606"/>
                    </a:lnTo>
                    <a:lnTo>
                      <a:pt x="2118" y="543"/>
                    </a:lnTo>
                    <a:lnTo>
                      <a:pt x="2161" y="479"/>
                    </a:lnTo>
                    <a:lnTo>
                      <a:pt x="2199" y="412"/>
                    </a:lnTo>
                    <a:lnTo>
                      <a:pt x="2233" y="343"/>
                    </a:lnTo>
                    <a:lnTo>
                      <a:pt x="2261" y="270"/>
                    </a:lnTo>
                    <a:lnTo>
                      <a:pt x="2285" y="197"/>
                    </a:lnTo>
                    <a:lnTo>
                      <a:pt x="2303" y="121"/>
                    </a:lnTo>
                    <a:lnTo>
                      <a:pt x="2317" y="43"/>
                    </a:lnTo>
                    <a:lnTo>
                      <a:pt x="2321" y="28"/>
                    </a:lnTo>
                    <a:lnTo>
                      <a:pt x="2330" y="16"/>
                    </a:lnTo>
                    <a:lnTo>
                      <a:pt x="2342" y="7"/>
                    </a:lnTo>
                    <a:lnTo>
                      <a:pt x="2356" y="2"/>
                    </a:lnTo>
                    <a:lnTo>
                      <a:pt x="2371" y="2"/>
                    </a:lnTo>
                    <a:lnTo>
                      <a:pt x="2387" y="6"/>
                    </a:lnTo>
                    <a:lnTo>
                      <a:pt x="2399" y="15"/>
                    </a:lnTo>
                    <a:lnTo>
                      <a:pt x="2408" y="26"/>
                    </a:lnTo>
                    <a:lnTo>
                      <a:pt x="2413" y="40"/>
                    </a:lnTo>
                    <a:lnTo>
                      <a:pt x="2413" y="56"/>
                    </a:lnTo>
                    <a:lnTo>
                      <a:pt x="2400" y="136"/>
                    </a:lnTo>
                    <a:lnTo>
                      <a:pt x="2381" y="213"/>
                    </a:lnTo>
                    <a:lnTo>
                      <a:pt x="2357" y="288"/>
                    </a:lnTo>
                    <a:lnTo>
                      <a:pt x="2329" y="363"/>
                    </a:lnTo>
                    <a:lnTo>
                      <a:pt x="2296" y="434"/>
                    </a:lnTo>
                    <a:lnTo>
                      <a:pt x="2259" y="503"/>
                    </a:lnTo>
                    <a:lnTo>
                      <a:pt x="2217" y="569"/>
                    </a:lnTo>
                    <a:lnTo>
                      <a:pt x="2170" y="634"/>
                    </a:lnTo>
                    <a:lnTo>
                      <a:pt x="2312" y="776"/>
                    </a:lnTo>
                    <a:lnTo>
                      <a:pt x="2337" y="767"/>
                    </a:lnTo>
                    <a:lnTo>
                      <a:pt x="2363" y="762"/>
                    </a:lnTo>
                    <a:lnTo>
                      <a:pt x="2390" y="761"/>
                    </a:lnTo>
                    <a:lnTo>
                      <a:pt x="2416" y="765"/>
                    </a:lnTo>
                    <a:lnTo>
                      <a:pt x="2441" y="774"/>
                    </a:lnTo>
                    <a:lnTo>
                      <a:pt x="2464" y="787"/>
                    </a:lnTo>
                    <a:lnTo>
                      <a:pt x="2485" y="804"/>
                    </a:lnTo>
                    <a:lnTo>
                      <a:pt x="3243" y="1563"/>
                    </a:lnTo>
                    <a:lnTo>
                      <a:pt x="3260" y="1584"/>
                    </a:lnTo>
                    <a:lnTo>
                      <a:pt x="3273" y="1608"/>
                    </a:lnTo>
                    <a:lnTo>
                      <a:pt x="3282" y="1632"/>
                    </a:lnTo>
                    <a:lnTo>
                      <a:pt x="3286" y="1657"/>
                    </a:lnTo>
                    <a:lnTo>
                      <a:pt x="3286" y="1682"/>
                    </a:lnTo>
                    <a:lnTo>
                      <a:pt x="3282" y="1708"/>
                    </a:lnTo>
                    <a:lnTo>
                      <a:pt x="3273" y="1732"/>
                    </a:lnTo>
                    <a:lnTo>
                      <a:pt x="3260" y="1754"/>
                    </a:lnTo>
                    <a:lnTo>
                      <a:pt x="3243" y="1775"/>
                    </a:lnTo>
                    <a:lnTo>
                      <a:pt x="3090" y="1928"/>
                    </a:lnTo>
                    <a:lnTo>
                      <a:pt x="3072" y="1944"/>
                    </a:lnTo>
                    <a:lnTo>
                      <a:pt x="3052" y="1956"/>
                    </a:lnTo>
                    <a:lnTo>
                      <a:pt x="3031" y="1965"/>
                    </a:lnTo>
                    <a:lnTo>
                      <a:pt x="3008" y="1970"/>
                    </a:lnTo>
                    <a:lnTo>
                      <a:pt x="2985" y="1972"/>
                    </a:lnTo>
                    <a:lnTo>
                      <a:pt x="2961" y="1970"/>
                    </a:lnTo>
                    <a:lnTo>
                      <a:pt x="2938" y="1965"/>
                    </a:lnTo>
                    <a:lnTo>
                      <a:pt x="2917" y="1956"/>
                    </a:lnTo>
                    <a:lnTo>
                      <a:pt x="2897" y="1944"/>
                    </a:lnTo>
                    <a:lnTo>
                      <a:pt x="2879" y="1928"/>
                    </a:lnTo>
                    <a:lnTo>
                      <a:pt x="2121" y="1169"/>
                    </a:lnTo>
                    <a:lnTo>
                      <a:pt x="2106" y="1151"/>
                    </a:lnTo>
                    <a:lnTo>
                      <a:pt x="2094" y="1132"/>
                    </a:lnTo>
                    <a:lnTo>
                      <a:pt x="2085" y="1110"/>
                    </a:lnTo>
                    <a:lnTo>
                      <a:pt x="2079" y="1086"/>
                    </a:lnTo>
                    <a:lnTo>
                      <a:pt x="2078" y="1063"/>
                    </a:lnTo>
                    <a:lnTo>
                      <a:pt x="2079" y="1040"/>
                    </a:lnTo>
                    <a:lnTo>
                      <a:pt x="2085" y="1018"/>
                    </a:lnTo>
                    <a:lnTo>
                      <a:pt x="2093" y="997"/>
                    </a:lnTo>
                    <a:lnTo>
                      <a:pt x="1950" y="855"/>
                    </a:lnTo>
                    <a:lnTo>
                      <a:pt x="1884" y="902"/>
                    </a:lnTo>
                    <a:lnTo>
                      <a:pt x="1815" y="945"/>
                    </a:lnTo>
                    <a:lnTo>
                      <a:pt x="1743" y="983"/>
                    </a:lnTo>
                    <a:lnTo>
                      <a:pt x="1670" y="1016"/>
                    </a:lnTo>
                    <a:lnTo>
                      <a:pt x="1595" y="1044"/>
                    </a:lnTo>
                    <a:lnTo>
                      <a:pt x="1519" y="1067"/>
                    </a:lnTo>
                    <a:lnTo>
                      <a:pt x="1442" y="1084"/>
                    </a:lnTo>
                    <a:lnTo>
                      <a:pt x="1364" y="1098"/>
                    </a:lnTo>
                    <a:lnTo>
                      <a:pt x="1286" y="1105"/>
                    </a:lnTo>
                    <a:lnTo>
                      <a:pt x="1206" y="1108"/>
                    </a:lnTo>
                    <a:lnTo>
                      <a:pt x="1134" y="1106"/>
                    </a:lnTo>
                    <a:lnTo>
                      <a:pt x="1063" y="1100"/>
                    </a:lnTo>
                    <a:lnTo>
                      <a:pt x="992" y="1089"/>
                    </a:lnTo>
                    <a:lnTo>
                      <a:pt x="921" y="1073"/>
                    </a:lnTo>
                    <a:lnTo>
                      <a:pt x="850" y="1054"/>
                    </a:lnTo>
                    <a:lnTo>
                      <a:pt x="782" y="1031"/>
                    </a:lnTo>
                    <a:lnTo>
                      <a:pt x="714" y="1004"/>
                    </a:lnTo>
                    <a:lnTo>
                      <a:pt x="648" y="973"/>
                    </a:lnTo>
                    <a:lnTo>
                      <a:pt x="584" y="937"/>
                    </a:lnTo>
                    <a:lnTo>
                      <a:pt x="520" y="897"/>
                    </a:lnTo>
                    <a:lnTo>
                      <a:pt x="460" y="853"/>
                    </a:lnTo>
                    <a:lnTo>
                      <a:pt x="401" y="803"/>
                    </a:lnTo>
                    <a:lnTo>
                      <a:pt x="345" y="751"/>
                    </a:lnTo>
                    <a:lnTo>
                      <a:pt x="291" y="693"/>
                    </a:lnTo>
                    <a:lnTo>
                      <a:pt x="240" y="631"/>
                    </a:lnTo>
                    <a:lnTo>
                      <a:pt x="194" y="567"/>
                    </a:lnTo>
                    <a:lnTo>
                      <a:pt x="152" y="500"/>
                    </a:lnTo>
                    <a:lnTo>
                      <a:pt x="115" y="431"/>
                    </a:lnTo>
                    <a:lnTo>
                      <a:pt x="82" y="360"/>
                    </a:lnTo>
                    <a:lnTo>
                      <a:pt x="54" y="286"/>
                    </a:lnTo>
                    <a:lnTo>
                      <a:pt x="31" y="211"/>
                    </a:lnTo>
                    <a:lnTo>
                      <a:pt x="13" y="134"/>
                    </a:lnTo>
                    <a:lnTo>
                      <a:pt x="0" y="54"/>
                    </a:lnTo>
                    <a:lnTo>
                      <a:pt x="0" y="39"/>
                    </a:lnTo>
                    <a:lnTo>
                      <a:pt x="5" y="25"/>
                    </a:lnTo>
                    <a:lnTo>
                      <a:pt x="14" y="13"/>
                    </a:lnTo>
                    <a:lnTo>
                      <a:pt x="26" y="5"/>
                    </a:lnTo>
                    <a:lnTo>
                      <a:pt x="4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3" name="Freeform 229"/>
              <p:cNvSpPr>
                <a:spLocks noEditPoints="1"/>
              </p:cNvSpPr>
              <p:nvPr/>
            </p:nvSpPr>
            <p:spPr bwMode="auto">
              <a:xfrm>
                <a:off x="6878638" y="2100263"/>
                <a:ext cx="214313" cy="196850"/>
              </a:xfrm>
              <a:custGeom>
                <a:avLst/>
                <a:gdLst>
                  <a:gd name="T0" fmla="*/ 918 w 1624"/>
                  <a:gd name="T1" fmla="*/ 1389 h 1485"/>
                  <a:gd name="T2" fmla="*/ 811 w 1624"/>
                  <a:gd name="T3" fmla="*/ 282 h 1485"/>
                  <a:gd name="T4" fmla="*/ 610 w 1624"/>
                  <a:gd name="T5" fmla="*/ 1389 h 1485"/>
                  <a:gd name="T6" fmla="*/ 619 w 1624"/>
                  <a:gd name="T7" fmla="*/ 779 h 1485"/>
                  <a:gd name="T8" fmla="*/ 661 w 1624"/>
                  <a:gd name="T9" fmla="*/ 745 h 1485"/>
                  <a:gd name="T10" fmla="*/ 962 w 1624"/>
                  <a:gd name="T11" fmla="*/ 745 h 1485"/>
                  <a:gd name="T12" fmla="*/ 1004 w 1624"/>
                  <a:gd name="T13" fmla="*/ 779 h 1485"/>
                  <a:gd name="T14" fmla="*/ 1014 w 1624"/>
                  <a:gd name="T15" fmla="*/ 1389 h 1485"/>
                  <a:gd name="T16" fmla="*/ 811 w 1624"/>
                  <a:gd name="T17" fmla="*/ 282 h 1485"/>
                  <a:gd name="T18" fmla="*/ 803 w 1624"/>
                  <a:gd name="T19" fmla="*/ 98 h 1485"/>
                  <a:gd name="T20" fmla="*/ 103 w 1624"/>
                  <a:gd name="T21" fmla="*/ 753 h 1485"/>
                  <a:gd name="T22" fmla="*/ 97 w 1624"/>
                  <a:gd name="T23" fmla="*/ 765 h 1485"/>
                  <a:gd name="T24" fmla="*/ 96 w 1624"/>
                  <a:gd name="T25" fmla="*/ 772 h 1485"/>
                  <a:gd name="T26" fmla="*/ 99 w 1624"/>
                  <a:gd name="T27" fmla="*/ 782 h 1485"/>
                  <a:gd name="T28" fmla="*/ 109 w 1624"/>
                  <a:gd name="T29" fmla="*/ 791 h 1485"/>
                  <a:gd name="T30" fmla="*/ 118 w 1624"/>
                  <a:gd name="T31" fmla="*/ 793 h 1485"/>
                  <a:gd name="T32" fmla="*/ 126 w 1624"/>
                  <a:gd name="T33" fmla="*/ 791 h 1485"/>
                  <a:gd name="T34" fmla="*/ 778 w 1624"/>
                  <a:gd name="T35" fmla="*/ 180 h 1485"/>
                  <a:gd name="T36" fmla="*/ 818 w 1624"/>
                  <a:gd name="T37" fmla="*/ 167 h 1485"/>
                  <a:gd name="T38" fmla="*/ 1489 w 1624"/>
                  <a:gd name="T39" fmla="*/ 787 h 1485"/>
                  <a:gd name="T40" fmla="*/ 1501 w 1624"/>
                  <a:gd name="T41" fmla="*/ 792 h 1485"/>
                  <a:gd name="T42" fmla="*/ 1515 w 1624"/>
                  <a:gd name="T43" fmla="*/ 790 h 1485"/>
                  <a:gd name="T44" fmla="*/ 1525 w 1624"/>
                  <a:gd name="T45" fmla="*/ 779 h 1485"/>
                  <a:gd name="T46" fmla="*/ 1527 w 1624"/>
                  <a:gd name="T47" fmla="*/ 770 h 1485"/>
                  <a:gd name="T48" fmla="*/ 1525 w 1624"/>
                  <a:gd name="T49" fmla="*/ 761 h 1485"/>
                  <a:gd name="T50" fmla="*/ 827 w 1624"/>
                  <a:gd name="T51" fmla="*/ 102 h 1485"/>
                  <a:gd name="T52" fmla="*/ 815 w 1624"/>
                  <a:gd name="T53" fmla="*/ 97 h 1485"/>
                  <a:gd name="T54" fmla="*/ 833 w 1624"/>
                  <a:gd name="T55" fmla="*/ 2 h 1485"/>
                  <a:gd name="T56" fmla="*/ 893 w 1624"/>
                  <a:gd name="T57" fmla="*/ 32 h 1485"/>
                  <a:gd name="T58" fmla="*/ 1614 w 1624"/>
                  <a:gd name="T59" fmla="*/ 722 h 1485"/>
                  <a:gd name="T60" fmla="*/ 1622 w 1624"/>
                  <a:gd name="T61" fmla="*/ 790 h 1485"/>
                  <a:gd name="T62" fmla="*/ 1591 w 1624"/>
                  <a:gd name="T63" fmla="*/ 852 h 1485"/>
                  <a:gd name="T64" fmla="*/ 1529 w 1624"/>
                  <a:gd name="T65" fmla="*/ 886 h 1485"/>
                  <a:gd name="T66" fmla="*/ 1461 w 1624"/>
                  <a:gd name="T67" fmla="*/ 881 h 1485"/>
                  <a:gd name="T68" fmla="*/ 1373 w 1624"/>
                  <a:gd name="T69" fmla="*/ 809 h 1485"/>
                  <a:gd name="T70" fmla="*/ 1361 w 1624"/>
                  <a:gd name="T71" fmla="*/ 1444 h 1485"/>
                  <a:gd name="T72" fmla="*/ 1312 w 1624"/>
                  <a:gd name="T73" fmla="*/ 1482 h 1485"/>
                  <a:gd name="T74" fmla="*/ 312 w 1624"/>
                  <a:gd name="T75" fmla="*/ 1482 h 1485"/>
                  <a:gd name="T76" fmla="*/ 262 w 1624"/>
                  <a:gd name="T77" fmla="*/ 1444 h 1485"/>
                  <a:gd name="T78" fmla="*/ 251 w 1624"/>
                  <a:gd name="T79" fmla="*/ 809 h 1485"/>
                  <a:gd name="T80" fmla="*/ 163 w 1624"/>
                  <a:gd name="T81" fmla="*/ 881 h 1485"/>
                  <a:gd name="T82" fmla="*/ 115 w 1624"/>
                  <a:gd name="T83" fmla="*/ 889 h 1485"/>
                  <a:gd name="T84" fmla="*/ 50 w 1624"/>
                  <a:gd name="T85" fmla="*/ 867 h 1485"/>
                  <a:gd name="T86" fmla="*/ 7 w 1624"/>
                  <a:gd name="T87" fmla="*/ 812 h 1485"/>
                  <a:gd name="T88" fmla="*/ 3 w 1624"/>
                  <a:gd name="T89" fmla="*/ 743 h 1485"/>
                  <a:gd name="T90" fmla="*/ 37 w 1624"/>
                  <a:gd name="T91" fmla="*/ 683 h 1485"/>
                  <a:gd name="T92" fmla="*/ 768 w 1624"/>
                  <a:gd name="T93" fmla="*/ 8 h 1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24" h="1485">
                    <a:moveTo>
                      <a:pt x="706" y="840"/>
                    </a:moveTo>
                    <a:lnTo>
                      <a:pt x="706" y="1389"/>
                    </a:lnTo>
                    <a:lnTo>
                      <a:pt x="918" y="1389"/>
                    </a:lnTo>
                    <a:lnTo>
                      <a:pt x="918" y="840"/>
                    </a:lnTo>
                    <a:lnTo>
                      <a:pt x="706" y="840"/>
                    </a:lnTo>
                    <a:close/>
                    <a:moveTo>
                      <a:pt x="811" y="282"/>
                    </a:moveTo>
                    <a:lnTo>
                      <a:pt x="347" y="718"/>
                    </a:lnTo>
                    <a:lnTo>
                      <a:pt x="347" y="1389"/>
                    </a:lnTo>
                    <a:lnTo>
                      <a:pt x="610" y="1389"/>
                    </a:lnTo>
                    <a:lnTo>
                      <a:pt x="610" y="814"/>
                    </a:lnTo>
                    <a:lnTo>
                      <a:pt x="612" y="795"/>
                    </a:lnTo>
                    <a:lnTo>
                      <a:pt x="619" y="779"/>
                    </a:lnTo>
                    <a:lnTo>
                      <a:pt x="630" y="764"/>
                    </a:lnTo>
                    <a:lnTo>
                      <a:pt x="645" y="752"/>
                    </a:lnTo>
                    <a:lnTo>
                      <a:pt x="661" y="745"/>
                    </a:lnTo>
                    <a:lnTo>
                      <a:pt x="680" y="743"/>
                    </a:lnTo>
                    <a:lnTo>
                      <a:pt x="944" y="743"/>
                    </a:lnTo>
                    <a:lnTo>
                      <a:pt x="962" y="745"/>
                    </a:lnTo>
                    <a:lnTo>
                      <a:pt x="979" y="752"/>
                    </a:lnTo>
                    <a:lnTo>
                      <a:pt x="993" y="764"/>
                    </a:lnTo>
                    <a:lnTo>
                      <a:pt x="1004" y="779"/>
                    </a:lnTo>
                    <a:lnTo>
                      <a:pt x="1011" y="795"/>
                    </a:lnTo>
                    <a:lnTo>
                      <a:pt x="1014" y="814"/>
                    </a:lnTo>
                    <a:lnTo>
                      <a:pt x="1014" y="1389"/>
                    </a:lnTo>
                    <a:lnTo>
                      <a:pt x="1277" y="1389"/>
                    </a:lnTo>
                    <a:lnTo>
                      <a:pt x="1277" y="718"/>
                    </a:lnTo>
                    <a:lnTo>
                      <a:pt x="811" y="282"/>
                    </a:lnTo>
                    <a:close/>
                    <a:moveTo>
                      <a:pt x="811" y="96"/>
                    </a:moveTo>
                    <a:lnTo>
                      <a:pt x="807" y="97"/>
                    </a:lnTo>
                    <a:lnTo>
                      <a:pt x="803" y="98"/>
                    </a:lnTo>
                    <a:lnTo>
                      <a:pt x="800" y="100"/>
                    </a:lnTo>
                    <a:lnTo>
                      <a:pt x="796" y="102"/>
                    </a:lnTo>
                    <a:lnTo>
                      <a:pt x="103" y="753"/>
                    </a:lnTo>
                    <a:lnTo>
                      <a:pt x="100" y="758"/>
                    </a:lnTo>
                    <a:lnTo>
                      <a:pt x="98" y="761"/>
                    </a:lnTo>
                    <a:lnTo>
                      <a:pt x="97" y="765"/>
                    </a:lnTo>
                    <a:lnTo>
                      <a:pt x="96" y="767"/>
                    </a:lnTo>
                    <a:lnTo>
                      <a:pt x="96" y="770"/>
                    </a:lnTo>
                    <a:lnTo>
                      <a:pt x="96" y="772"/>
                    </a:lnTo>
                    <a:lnTo>
                      <a:pt x="97" y="775"/>
                    </a:lnTo>
                    <a:lnTo>
                      <a:pt x="98" y="779"/>
                    </a:lnTo>
                    <a:lnTo>
                      <a:pt x="99" y="782"/>
                    </a:lnTo>
                    <a:lnTo>
                      <a:pt x="102" y="786"/>
                    </a:lnTo>
                    <a:lnTo>
                      <a:pt x="105" y="789"/>
                    </a:lnTo>
                    <a:lnTo>
                      <a:pt x="109" y="791"/>
                    </a:lnTo>
                    <a:lnTo>
                      <a:pt x="112" y="792"/>
                    </a:lnTo>
                    <a:lnTo>
                      <a:pt x="115" y="792"/>
                    </a:lnTo>
                    <a:lnTo>
                      <a:pt x="118" y="793"/>
                    </a:lnTo>
                    <a:lnTo>
                      <a:pt x="120" y="793"/>
                    </a:lnTo>
                    <a:lnTo>
                      <a:pt x="123" y="792"/>
                    </a:lnTo>
                    <a:lnTo>
                      <a:pt x="126" y="791"/>
                    </a:lnTo>
                    <a:lnTo>
                      <a:pt x="131" y="789"/>
                    </a:lnTo>
                    <a:lnTo>
                      <a:pt x="134" y="787"/>
                    </a:lnTo>
                    <a:lnTo>
                      <a:pt x="778" y="180"/>
                    </a:lnTo>
                    <a:lnTo>
                      <a:pt x="791" y="171"/>
                    </a:lnTo>
                    <a:lnTo>
                      <a:pt x="804" y="167"/>
                    </a:lnTo>
                    <a:lnTo>
                      <a:pt x="818" y="167"/>
                    </a:lnTo>
                    <a:lnTo>
                      <a:pt x="832" y="171"/>
                    </a:lnTo>
                    <a:lnTo>
                      <a:pt x="844" y="180"/>
                    </a:lnTo>
                    <a:lnTo>
                      <a:pt x="1489" y="787"/>
                    </a:lnTo>
                    <a:lnTo>
                      <a:pt x="1493" y="790"/>
                    </a:lnTo>
                    <a:lnTo>
                      <a:pt x="1497" y="792"/>
                    </a:lnTo>
                    <a:lnTo>
                      <a:pt x="1501" y="792"/>
                    </a:lnTo>
                    <a:lnTo>
                      <a:pt x="1504" y="793"/>
                    </a:lnTo>
                    <a:lnTo>
                      <a:pt x="1509" y="792"/>
                    </a:lnTo>
                    <a:lnTo>
                      <a:pt x="1515" y="790"/>
                    </a:lnTo>
                    <a:lnTo>
                      <a:pt x="1521" y="786"/>
                    </a:lnTo>
                    <a:lnTo>
                      <a:pt x="1523" y="782"/>
                    </a:lnTo>
                    <a:lnTo>
                      <a:pt x="1525" y="779"/>
                    </a:lnTo>
                    <a:lnTo>
                      <a:pt x="1526" y="775"/>
                    </a:lnTo>
                    <a:lnTo>
                      <a:pt x="1527" y="772"/>
                    </a:lnTo>
                    <a:lnTo>
                      <a:pt x="1527" y="770"/>
                    </a:lnTo>
                    <a:lnTo>
                      <a:pt x="1526" y="767"/>
                    </a:lnTo>
                    <a:lnTo>
                      <a:pt x="1526" y="765"/>
                    </a:lnTo>
                    <a:lnTo>
                      <a:pt x="1525" y="761"/>
                    </a:lnTo>
                    <a:lnTo>
                      <a:pt x="1523" y="758"/>
                    </a:lnTo>
                    <a:lnTo>
                      <a:pt x="1520" y="753"/>
                    </a:lnTo>
                    <a:lnTo>
                      <a:pt x="827" y="102"/>
                    </a:lnTo>
                    <a:lnTo>
                      <a:pt x="823" y="100"/>
                    </a:lnTo>
                    <a:lnTo>
                      <a:pt x="819" y="98"/>
                    </a:lnTo>
                    <a:lnTo>
                      <a:pt x="815" y="97"/>
                    </a:lnTo>
                    <a:lnTo>
                      <a:pt x="811" y="96"/>
                    </a:lnTo>
                    <a:close/>
                    <a:moveTo>
                      <a:pt x="811" y="0"/>
                    </a:moveTo>
                    <a:lnTo>
                      <a:pt x="833" y="2"/>
                    </a:lnTo>
                    <a:lnTo>
                      <a:pt x="854" y="8"/>
                    </a:lnTo>
                    <a:lnTo>
                      <a:pt x="875" y="18"/>
                    </a:lnTo>
                    <a:lnTo>
                      <a:pt x="893" y="32"/>
                    </a:lnTo>
                    <a:lnTo>
                      <a:pt x="1585" y="683"/>
                    </a:lnTo>
                    <a:lnTo>
                      <a:pt x="1602" y="701"/>
                    </a:lnTo>
                    <a:lnTo>
                      <a:pt x="1614" y="722"/>
                    </a:lnTo>
                    <a:lnTo>
                      <a:pt x="1621" y="743"/>
                    </a:lnTo>
                    <a:lnTo>
                      <a:pt x="1624" y="767"/>
                    </a:lnTo>
                    <a:lnTo>
                      <a:pt x="1622" y="790"/>
                    </a:lnTo>
                    <a:lnTo>
                      <a:pt x="1616" y="812"/>
                    </a:lnTo>
                    <a:lnTo>
                      <a:pt x="1606" y="833"/>
                    </a:lnTo>
                    <a:lnTo>
                      <a:pt x="1591" y="852"/>
                    </a:lnTo>
                    <a:lnTo>
                      <a:pt x="1572" y="867"/>
                    </a:lnTo>
                    <a:lnTo>
                      <a:pt x="1551" y="879"/>
                    </a:lnTo>
                    <a:lnTo>
                      <a:pt x="1529" y="886"/>
                    </a:lnTo>
                    <a:lnTo>
                      <a:pt x="1504" y="889"/>
                    </a:lnTo>
                    <a:lnTo>
                      <a:pt x="1482" y="887"/>
                    </a:lnTo>
                    <a:lnTo>
                      <a:pt x="1461" y="881"/>
                    </a:lnTo>
                    <a:lnTo>
                      <a:pt x="1441" y="870"/>
                    </a:lnTo>
                    <a:lnTo>
                      <a:pt x="1424" y="857"/>
                    </a:lnTo>
                    <a:lnTo>
                      <a:pt x="1373" y="809"/>
                    </a:lnTo>
                    <a:lnTo>
                      <a:pt x="1373" y="1402"/>
                    </a:lnTo>
                    <a:lnTo>
                      <a:pt x="1370" y="1424"/>
                    </a:lnTo>
                    <a:lnTo>
                      <a:pt x="1361" y="1444"/>
                    </a:lnTo>
                    <a:lnTo>
                      <a:pt x="1348" y="1461"/>
                    </a:lnTo>
                    <a:lnTo>
                      <a:pt x="1332" y="1474"/>
                    </a:lnTo>
                    <a:lnTo>
                      <a:pt x="1312" y="1482"/>
                    </a:lnTo>
                    <a:lnTo>
                      <a:pt x="1290" y="1485"/>
                    </a:lnTo>
                    <a:lnTo>
                      <a:pt x="334" y="1485"/>
                    </a:lnTo>
                    <a:lnTo>
                      <a:pt x="312" y="1482"/>
                    </a:lnTo>
                    <a:lnTo>
                      <a:pt x="292" y="1474"/>
                    </a:lnTo>
                    <a:lnTo>
                      <a:pt x="275" y="1461"/>
                    </a:lnTo>
                    <a:lnTo>
                      <a:pt x="262" y="1444"/>
                    </a:lnTo>
                    <a:lnTo>
                      <a:pt x="254" y="1424"/>
                    </a:lnTo>
                    <a:lnTo>
                      <a:pt x="251" y="1402"/>
                    </a:lnTo>
                    <a:lnTo>
                      <a:pt x="251" y="809"/>
                    </a:lnTo>
                    <a:lnTo>
                      <a:pt x="200" y="857"/>
                    </a:lnTo>
                    <a:lnTo>
                      <a:pt x="183" y="871"/>
                    </a:lnTo>
                    <a:lnTo>
                      <a:pt x="163" y="881"/>
                    </a:lnTo>
                    <a:lnTo>
                      <a:pt x="142" y="887"/>
                    </a:lnTo>
                    <a:lnTo>
                      <a:pt x="118" y="889"/>
                    </a:lnTo>
                    <a:lnTo>
                      <a:pt x="115" y="889"/>
                    </a:lnTo>
                    <a:lnTo>
                      <a:pt x="91" y="886"/>
                    </a:lnTo>
                    <a:lnTo>
                      <a:pt x="70" y="878"/>
                    </a:lnTo>
                    <a:lnTo>
                      <a:pt x="50" y="867"/>
                    </a:lnTo>
                    <a:lnTo>
                      <a:pt x="32" y="852"/>
                    </a:lnTo>
                    <a:lnTo>
                      <a:pt x="17" y="833"/>
                    </a:lnTo>
                    <a:lnTo>
                      <a:pt x="7" y="812"/>
                    </a:lnTo>
                    <a:lnTo>
                      <a:pt x="2" y="790"/>
                    </a:lnTo>
                    <a:lnTo>
                      <a:pt x="0" y="767"/>
                    </a:lnTo>
                    <a:lnTo>
                      <a:pt x="3" y="743"/>
                    </a:lnTo>
                    <a:lnTo>
                      <a:pt x="10" y="722"/>
                    </a:lnTo>
                    <a:lnTo>
                      <a:pt x="22" y="701"/>
                    </a:lnTo>
                    <a:lnTo>
                      <a:pt x="37" y="683"/>
                    </a:lnTo>
                    <a:lnTo>
                      <a:pt x="730" y="32"/>
                    </a:lnTo>
                    <a:lnTo>
                      <a:pt x="749" y="18"/>
                    </a:lnTo>
                    <a:lnTo>
                      <a:pt x="768" y="8"/>
                    </a:lnTo>
                    <a:lnTo>
                      <a:pt x="790" y="2"/>
                    </a:lnTo>
                    <a:lnTo>
                      <a:pt x="81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cxnSp>
        <p:nvCxnSpPr>
          <p:cNvPr id="52" name="Straight Connector 51"/>
          <p:cNvCxnSpPr>
            <a:stCxn id="18" idx="0"/>
            <a:endCxn id="19" idx="3"/>
          </p:cNvCxnSpPr>
          <p:nvPr/>
        </p:nvCxnSpPr>
        <p:spPr>
          <a:xfrm flipH="1">
            <a:off x="4566694" y="2345355"/>
            <a:ext cx="5306" cy="110745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4575159" y="2844535"/>
            <a:ext cx="29833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a:stCxn id="19" idx="0"/>
          </p:cNvCxnSpPr>
          <p:nvPr/>
        </p:nvCxnSpPr>
        <p:spPr>
          <a:xfrm>
            <a:off x="4566694" y="3932713"/>
            <a:ext cx="2269" cy="116465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H="1">
            <a:off x="4267198" y="4189904"/>
            <a:ext cx="29833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768687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69"/>
                                        </p:tgtEl>
                                        <p:attrNameLst>
                                          <p:attrName>style.visibility</p:attrName>
                                        </p:attrNameLst>
                                      </p:cBhvr>
                                      <p:to>
                                        <p:strVal val="visible"/>
                                      </p:to>
                                    </p:set>
                                    <p:anim calcmode="lin" valueType="num">
                                      <p:cBhvr>
                                        <p:cTn id="15" dur="500" fill="hold"/>
                                        <p:tgtEl>
                                          <p:spTgt spid="69"/>
                                        </p:tgtEl>
                                        <p:attrNameLst>
                                          <p:attrName>ppt_w</p:attrName>
                                        </p:attrNameLst>
                                      </p:cBhvr>
                                      <p:tavLst>
                                        <p:tav tm="0">
                                          <p:val>
                                            <p:fltVal val="0"/>
                                          </p:val>
                                        </p:tav>
                                        <p:tav tm="100000">
                                          <p:val>
                                            <p:strVal val="#ppt_w"/>
                                          </p:val>
                                        </p:tav>
                                      </p:tavLst>
                                    </p:anim>
                                    <p:anim calcmode="lin" valueType="num">
                                      <p:cBhvr>
                                        <p:cTn id="16" dur="500" fill="hold"/>
                                        <p:tgtEl>
                                          <p:spTgt spid="69"/>
                                        </p:tgtEl>
                                        <p:attrNameLst>
                                          <p:attrName>ppt_h</p:attrName>
                                        </p:attrNameLst>
                                      </p:cBhvr>
                                      <p:tavLst>
                                        <p:tav tm="0">
                                          <p:val>
                                            <p:fltVal val="0"/>
                                          </p:val>
                                        </p:tav>
                                        <p:tav tm="100000">
                                          <p:val>
                                            <p:strVal val="#ppt_h"/>
                                          </p:val>
                                        </p:tav>
                                      </p:tavLst>
                                    </p:anim>
                                    <p:animEffect transition="in" filter="fade">
                                      <p:cBhvr>
                                        <p:cTn id="17" dur="500"/>
                                        <p:tgtEl>
                                          <p:spTgt spid="69"/>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500"/>
                                        <p:tgtEl>
                                          <p:spTgt spid="10"/>
                                        </p:tgtEl>
                                      </p:cBhvr>
                                    </p:animEffect>
                                  </p:childTnLst>
                                </p:cTn>
                              </p:par>
                            </p:childTnLst>
                          </p:cTn>
                        </p:par>
                        <p:par>
                          <p:cTn id="22" fill="hold">
                            <p:stCondLst>
                              <p:cond delay="2000"/>
                            </p:stCondLst>
                            <p:childTnLst>
                              <p:par>
                                <p:cTn id="23" presetID="22" presetClass="entr" presetSubtype="1" fill="hold" nodeType="afterEffect">
                                  <p:stCondLst>
                                    <p:cond delay="0"/>
                                  </p:stCondLst>
                                  <p:childTnLst>
                                    <p:set>
                                      <p:cBhvr>
                                        <p:cTn id="24" dur="1" fill="hold">
                                          <p:stCondLst>
                                            <p:cond delay="0"/>
                                          </p:stCondLst>
                                        </p:cTn>
                                        <p:tgtEl>
                                          <p:spTgt spid="52"/>
                                        </p:tgtEl>
                                        <p:attrNameLst>
                                          <p:attrName>style.visibility</p:attrName>
                                        </p:attrNameLst>
                                      </p:cBhvr>
                                      <p:to>
                                        <p:strVal val="visible"/>
                                      </p:to>
                                    </p:set>
                                    <p:animEffect transition="in" filter="wipe(up)">
                                      <p:cBhvr>
                                        <p:cTn id="25" dur="500"/>
                                        <p:tgtEl>
                                          <p:spTgt spid="52"/>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54"/>
                                        </p:tgtEl>
                                        <p:attrNameLst>
                                          <p:attrName>style.visibility</p:attrName>
                                        </p:attrNameLst>
                                      </p:cBhvr>
                                      <p:to>
                                        <p:strVal val="visible"/>
                                      </p:to>
                                    </p:set>
                                    <p:animEffect transition="in" filter="wipe(left)">
                                      <p:cBhvr>
                                        <p:cTn id="29" dur="500"/>
                                        <p:tgtEl>
                                          <p:spTgt spid="54"/>
                                        </p:tgtEl>
                                      </p:cBhvr>
                                    </p:animEffect>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Effect transition="in" filter="wipe(left)">
                                      <p:cBhvr>
                                        <p:cTn id="33" dur="500"/>
                                        <p:tgtEl>
                                          <p:spTgt spid="14"/>
                                        </p:tgtEl>
                                      </p:cBhvr>
                                    </p:animEffect>
                                  </p:childTnLst>
                                </p:cTn>
                              </p:par>
                            </p:childTnLst>
                          </p:cTn>
                        </p:par>
                        <p:par>
                          <p:cTn id="34" fill="hold">
                            <p:stCondLst>
                              <p:cond delay="3500"/>
                            </p:stCondLst>
                            <p:childTnLst>
                              <p:par>
                                <p:cTn id="35" presetID="42" presetClass="entr" presetSubtype="0" fill="hold" grpId="0"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fade">
                                      <p:cBhvr>
                                        <p:cTn id="37" dur="500"/>
                                        <p:tgtEl>
                                          <p:spTgt spid="4"/>
                                        </p:tgtEl>
                                      </p:cBhvr>
                                    </p:animEffect>
                                    <p:anim calcmode="lin" valueType="num">
                                      <p:cBhvr>
                                        <p:cTn id="38" dur="500" fill="hold"/>
                                        <p:tgtEl>
                                          <p:spTgt spid="4"/>
                                        </p:tgtEl>
                                        <p:attrNameLst>
                                          <p:attrName>ppt_x</p:attrName>
                                        </p:attrNameLst>
                                      </p:cBhvr>
                                      <p:tavLst>
                                        <p:tav tm="0">
                                          <p:val>
                                            <p:strVal val="#ppt_x"/>
                                          </p:val>
                                        </p:tav>
                                        <p:tav tm="100000">
                                          <p:val>
                                            <p:strVal val="#ppt_x"/>
                                          </p:val>
                                        </p:tav>
                                      </p:tavLst>
                                    </p:anim>
                                    <p:anim calcmode="lin" valueType="num">
                                      <p:cBhvr>
                                        <p:cTn id="39" dur="500" fill="hold"/>
                                        <p:tgtEl>
                                          <p:spTgt spid="4"/>
                                        </p:tgtEl>
                                        <p:attrNameLst>
                                          <p:attrName>ppt_y</p:attrName>
                                        </p:attrNameLst>
                                      </p:cBhvr>
                                      <p:tavLst>
                                        <p:tav tm="0">
                                          <p:val>
                                            <p:strVal val="#ppt_y+.1"/>
                                          </p:val>
                                        </p:tav>
                                        <p:tav tm="100000">
                                          <p:val>
                                            <p:strVal val="#ppt_y"/>
                                          </p:val>
                                        </p:tav>
                                      </p:tavLst>
                                    </p:anim>
                                  </p:childTnLst>
                                </p:cTn>
                              </p:par>
                            </p:childTnLst>
                          </p:cTn>
                        </p:par>
                        <p:par>
                          <p:cTn id="40" fill="hold">
                            <p:stCondLst>
                              <p:cond delay="4000"/>
                            </p:stCondLst>
                            <p:childTnLst>
                              <p:par>
                                <p:cTn id="41" presetID="53" presetClass="entr" presetSubtype="16" fill="hold" nodeType="afterEffect">
                                  <p:stCondLst>
                                    <p:cond delay="0"/>
                                  </p:stCondLst>
                                  <p:childTnLst>
                                    <p:set>
                                      <p:cBhvr>
                                        <p:cTn id="42" dur="1" fill="hold">
                                          <p:stCondLst>
                                            <p:cond delay="0"/>
                                          </p:stCondLst>
                                        </p:cTn>
                                        <p:tgtEl>
                                          <p:spTgt spid="68"/>
                                        </p:tgtEl>
                                        <p:attrNameLst>
                                          <p:attrName>style.visibility</p:attrName>
                                        </p:attrNameLst>
                                      </p:cBhvr>
                                      <p:to>
                                        <p:strVal val="visible"/>
                                      </p:to>
                                    </p:set>
                                    <p:anim calcmode="lin" valueType="num">
                                      <p:cBhvr>
                                        <p:cTn id="43" dur="500" fill="hold"/>
                                        <p:tgtEl>
                                          <p:spTgt spid="68"/>
                                        </p:tgtEl>
                                        <p:attrNameLst>
                                          <p:attrName>ppt_w</p:attrName>
                                        </p:attrNameLst>
                                      </p:cBhvr>
                                      <p:tavLst>
                                        <p:tav tm="0">
                                          <p:val>
                                            <p:fltVal val="0"/>
                                          </p:val>
                                        </p:tav>
                                        <p:tav tm="100000">
                                          <p:val>
                                            <p:strVal val="#ppt_w"/>
                                          </p:val>
                                        </p:tav>
                                      </p:tavLst>
                                    </p:anim>
                                    <p:anim calcmode="lin" valueType="num">
                                      <p:cBhvr>
                                        <p:cTn id="44" dur="500" fill="hold"/>
                                        <p:tgtEl>
                                          <p:spTgt spid="68"/>
                                        </p:tgtEl>
                                        <p:attrNameLst>
                                          <p:attrName>ppt_h</p:attrName>
                                        </p:attrNameLst>
                                      </p:cBhvr>
                                      <p:tavLst>
                                        <p:tav tm="0">
                                          <p:val>
                                            <p:fltVal val="0"/>
                                          </p:val>
                                        </p:tav>
                                        <p:tav tm="100000">
                                          <p:val>
                                            <p:strVal val="#ppt_h"/>
                                          </p:val>
                                        </p:tav>
                                      </p:tavLst>
                                    </p:anim>
                                    <p:animEffect transition="in" filter="fade">
                                      <p:cBhvr>
                                        <p:cTn id="45" dur="500"/>
                                        <p:tgtEl>
                                          <p:spTgt spid="68"/>
                                        </p:tgtEl>
                                      </p:cBhvr>
                                    </p:animEffect>
                                  </p:childTnLst>
                                </p:cTn>
                              </p:par>
                            </p:childTnLst>
                          </p:cTn>
                        </p:par>
                        <p:par>
                          <p:cTn id="46" fill="hold">
                            <p:stCondLst>
                              <p:cond delay="4500"/>
                            </p:stCondLst>
                            <p:childTnLst>
                              <p:par>
                                <p:cTn id="47" presetID="10" presetClass="entr" presetSubtype="0" fill="hold" grpId="0" nodeType="after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500"/>
                                        <p:tgtEl>
                                          <p:spTgt spid="11"/>
                                        </p:tgtEl>
                                      </p:cBhvr>
                                    </p:animEffect>
                                  </p:childTnLst>
                                </p:cTn>
                              </p:par>
                            </p:childTnLst>
                          </p:cTn>
                        </p:par>
                        <p:par>
                          <p:cTn id="50" fill="hold">
                            <p:stCondLst>
                              <p:cond delay="5000"/>
                            </p:stCondLst>
                            <p:childTnLst>
                              <p:par>
                                <p:cTn id="51" presetID="22" presetClass="entr" presetSubtype="1" fill="hold" nodeType="afterEffect">
                                  <p:stCondLst>
                                    <p:cond delay="0"/>
                                  </p:stCondLst>
                                  <p:childTnLst>
                                    <p:set>
                                      <p:cBhvr>
                                        <p:cTn id="52" dur="1" fill="hold">
                                          <p:stCondLst>
                                            <p:cond delay="0"/>
                                          </p:stCondLst>
                                        </p:cTn>
                                        <p:tgtEl>
                                          <p:spTgt spid="60"/>
                                        </p:tgtEl>
                                        <p:attrNameLst>
                                          <p:attrName>style.visibility</p:attrName>
                                        </p:attrNameLst>
                                      </p:cBhvr>
                                      <p:to>
                                        <p:strVal val="visible"/>
                                      </p:to>
                                    </p:set>
                                    <p:animEffect transition="in" filter="wipe(up)">
                                      <p:cBhvr>
                                        <p:cTn id="53" dur="500"/>
                                        <p:tgtEl>
                                          <p:spTgt spid="60"/>
                                        </p:tgtEl>
                                      </p:cBhvr>
                                    </p:animEffect>
                                  </p:childTnLst>
                                </p:cTn>
                              </p:par>
                            </p:childTnLst>
                          </p:cTn>
                        </p:par>
                        <p:par>
                          <p:cTn id="54" fill="hold">
                            <p:stCondLst>
                              <p:cond delay="5500"/>
                            </p:stCondLst>
                            <p:childTnLst>
                              <p:par>
                                <p:cTn id="55" presetID="22" presetClass="entr" presetSubtype="2" fill="hold" nodeType="afterEffect">
                                  <p:stCondLst>
                                    <p:cond delay="0"/>
                                  </p:stCondLst>
                                  <p:childTnLst>
                                    <p:set>
                                      <p:cBhvr>
                                        <p:cTn id="56" dur="1" fill="hold">
                                          <p:stCondLst>
                                            <p:cond delay="0"/>
                                          </p:stCondLst>
                                        </p:cTn>
                                        <p:tgtEl>
                                          <p:spTgt spid="61"/>
                                        </p:tgtEl>
                                        <p:attrNameLst>
                                          <p:attrName>style.visibility</p:attrName>
                                        </p:attrNameLst>
                                      </p:cBhvr>
                                      <p:to>
                                        <p:strVal val="visible"/>
                                      </p:to>
                                    </p:set>
                                    <p:animEffect transition="in" filter="wipe(right)">
                                      <p:cBhvr>
                                        <p:cTn id="57" dur="500"/>
                                        <p:tgtEl>
                                          <p:spTgt spid="61"/>
                                        </p:tgtEl>
                                      </p:cBhvr>
                                    </p:animEffect>
                                  </p:childTnLst>
                                </p:cTn>
                              </p:par>
                            </p:childTnLst>
                          </p:cTn>
                        </p:par>
                        <p:par>
                          <p:cTn id="58" fill="hold">
                            <p:stCondLst>
                              <p:cond delay="6000"/>
                            </p:stCondLst>
                            <p:childTnLst>
                              <p:par>
                                <p:cTn id="59" presetID="22" presetClass="entr" presetSubtype="2" fill="hold" grpId="0" nodeType="after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wipe(right)">
                                      <p:cBhvr>
                                        <p:cTn id="61" dur="500"/>
                                        <p:tgtEl>
                                          <p:spTgt spid="17"/>
                                        </p:tgtEl>
                                      </p:cBhvr>
                                    </p:animEffect>
                                  </p:childTnLst>
                                </p:cTn>
                              </p:par>
                            </p:childTnLst>
                          </p:cTn>
                        </p:par>
                        <p:par>
                          <p:cTn id="62" fill="hold">
                            <p:stCondLst>
                              <p:cond delay="6500"/>
                            </p:stCondLst>
                            <p:childTnLst>
                              <p:par>
                                <p:cTn id="63" presetID="42" presetClass="entr" presetSubtype="0" fill="hold" grpId="0" nodeType="afterEffect">
                                  <p:stCondLst>
                                    <p:cond delay="0"/>
                                  </p:stCondLst>
                                  <p:childTnLst>
                                    <p:set>
                                      <p:cBhvr>
                                        <p:cTn id="64" dur="1" fill="hold">
                                          <p:stCondLst>
                                            <p:cond delay="0"/>
                                          </p:stCondLst>
                                        </p:cTn>
                                        <p:tgtEl>
                                          <p:spTgt spid="5"/>
                                        </p:tgtEl>
                                        <p:attrNameLst>
                                          <p:attrName>style.visibility</p:attrName>
                                        </p:attrNameLst>
                                      </p:cBhvr>
                                      <p:to>
                                        <p:strVal val="visible"/>
                                      </p:to>
                                    </p:set>
                                    <p:animEffect transition="in" filter="fade">
                                      <p:cBhvr>
                                        <p:cTn id="65" dur="500"/>
                                        <p:tgtEl>
                                          <p:spTgt spid="5"/>
                                        </p:tgtEl>
                                      </p:cBhvr>
                                    </p:animEffect>
                                    <p:anim calcmode="lin" valueType="num">
                                      <p:cBhvr>
                                        <p:cTn id="66" dur="500" fill="hold"/>
                                        <p:tgtEl>
                                          <p:spTgt spid="5"/>
                                        </p:tgtEl>
                                        <p:attrNameLst>
                                          <p:attrName>ppt_x</p:attrName>
                                        </p:attrNameLst>
                                      </p:cBhvr>
                                      <p:tavLst>
                                        <p:tav tm="0">
                                          <p:val>
                                            <p:strVal val="#ppt_x"/>
                                          </p:val>
                                        </p:tav>
                                        <p:tav tm="100000">
                                          <p:val>
                                            <p:strVal val="#ppt_x"/>
                                          </p:val>
                                        </p:tav>
                                      </p:tavLst>
                                    </p:anim>
                                    <p:anim calcmode="lin" valueType="num">
                                      <p:cBhvr>
                                        <p:cTn id="67" dur="5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P spid="10" grpId="0"/>
      <p:bldP spid="11" grpId="0"/>
      <p:bldP spid="14" grpId="0"/>
      <p:bldP spid="17"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662519" y="3664061"/>
            <a:ext cx="1461491" cy="403957"/>
          </a:xfrm>
          <a:prstGeom prst="rect">
            <a:avLst/>
          </a:prstGeom>
          <a:noFill/>
        </p:spPr>
        <p:txBody>
          <a:bodyPr wrap="square" rtlCol="0">
            <a:spAutoFit/>
          </a:bodyPr>
          <a:lstStyle/>
          <a:p>
            <a:pPr algn="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a:t>
            </a:r>
          </a:p>
        </p:txBody>
      </p:sp>
      <p:sp>
        <p:nvSpPr>
          <p:cNvPr id="3" name="TextBox 2"/>
          <p:cNvSpPr txBox="1"/>
          <p:nvPr/>
        </p:nvSpPr>
        <p:spPr>
          <a:xfrm>
            <a:off x="5150192" y="1919514"/>
            <a:ext cx="1425420" cy="403957"/>
          </a:xfrm>
          <a:prstGeom prst="rect">
            <a:avLst/>
          </a:prstGeom>
          <a:noFill/>
        </p:spPr>
        <p:txBody>
          <a:bodyPr wrap="square" rtlCol="0">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a:t>
            </a:r>
          </a:p>
        </p:txBody>
      </p:sp>
      <p:sp>
        <p:nvSpPr>
          <p:cNvPr id="5" name="TextBox 4"/>
          <p:cNvSpPr txBox="1"/>
          <p:nvPr/>
        </p:nvSpPr>
        <p:spPr>
          <a:xfrm>
            <a:off x="5150191" y="2927455"/>
            <a:ext cx="676931" cy="323165"/>
          </a:xfrm>
          <a:prstGeom prst="rect">
            <a:avLst/>
          </a:prstGeom>
          <a:noFill/>
        </p:spPr>
        <p:txBody>
          <a:bodyPr wrap="square" rtlCol="0">
            <a:spAutoFit/>
          </a:bodyPr>
          <a:lstStyle/>
          <a:p>
            <a:r>
              <a:rPr lang="id-ID" sz="1500" dirty="0">
                <a:latin typeface="Montserrat Black" panose="00000A00000000000000" pitchFamily="50" charset="0"/>
                <a:ea typeface="Open Sans" panose="020B0606030504020204" pitchFamily="34" charset="0"/>
                <a:cs typeface="Open Sans" panose="020B0606030504020204" pitchFamily="34" charset="0"/>
              </a:rPr>
              <a:t>4</a:t>
            </a:r>
          </a:p>
        </p:txBody>
      </p:sp>
      <p:sp>
        <p:nvSpPr>
          <p:cNvPr id="6" name="TextBox 5"/>
          <p:cNvSpPr txBox="1"/>
          <p:nvPr/>
        </p:nvSpPr>
        <p:spPr>
          <a:xfrm>
            <a:off x="2491274" y="3434484"/>
            <a:ext cx="1632735" cy="230832"/>
          </a:xfrm>
          <a:prstGeom prst="rect">
            <a:avLst/>
          </a:prstGeom>
          <a:noFill/>
        </p:spPr>
        <p:txBody>
          <a:bodyPr wrap="square" rtlCol="0">
            <a:spAutoFit/>
          </a:bodyPr>
          <a:lstStyle/>
          <a:p>
            <a:pPr algn="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DOWN PAYMENT</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p:cNvSpPr txBox="1"/>
          <p:nvPr/>
        </p:nvSpPr>
        <p:spPr>
          <a:xfrm>
            <a:off x="5150192" y="1689894"/>
            <a:ext cx="1632735" cy="230832"/>
          </a:xfrm>
          <a:prstGeom prst="rect">
            <a:avLst/>
          </a:prstGeom>
          <a:noFill/>
        </p:spPr>
        <p:txBody>
          <a:bodyPr wrap="square" rtlCol="0">
            <a:spAutoFit/>
          </a:bodyPr>
          <a:lstStyle/>
          <a:p>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HOME OWNER</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8" name="Group 7"/>
          <p:cNvGrpSpPr/>
          <p:nvPr/>
        </p:nvGrpSpPr>
        <p:grpSpPr>
          <a:xfrm>
            <a:off x="4360636" y="2853841"/>
            <a:ext cx="416879" cy="479905"/>
            <a:chOff x="9161333" y="4267904"/>
            <a:chExt cx="555839" cy="639873"/>
          </a:xfrm>
          <a:solidFill>
            <a:schemeClr val="accent1"/>
          </a:solidFill>
        </p:grpSpPr>
        <p:sp>
          <p:nvSpPr>
            <p:cNvPr id="9" name="Hexagon 8"/>
            <p:cNvSpPr/>
            <p:nvPr/>
          </p:nvSpPr>
          <p:spPr>
            <a:xfrm rot="5400000">
              <a:off x="9119316" y="4309921"/>
              <a:ext cx="639873" cy="555839"/>
            </a:xfrm>
            <a:prstGeom prst="hexag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0" name="Freeform 436"/>
            <p:cNvSpPr>
              <a:spLocks noEditPoints="1"/>
            </p:cNvSpPr>
            <p:nvPr/>
          </p:nvSpPr>
          <p:spPr bwMode="auto">
            <a:xfrm>
              <a:off x="9291267" y="4437498"/>
              <a:ext cx="295971" cy="257226"/>
            </a:xfrm>
            <a:custGeom>
              <a:avLst/>
              <a:gdLst>
                <a:gd name="T0" fmla="*/ 2893 w 3572"/>
                <a:gd name="T1" fmla="*/ 2309 h 2874"/>
                <a:gd name="T2" fmla="*/ 2787 w 3572"/>
                <a:gd name="T3" fmla="*/ 1782 h 2874"/>
                <a:gd name="T4" fmla="*/ 2506 w 3572"/>
                <a:gd name="T5" fmla="*/ 1329 h 2874"/>
                <a:gd name="T6" fmla="*/ 2733 w 3572"/>
                <a:gd name="T7" fmla="*/ 1396 h 2874"/>
                <a:gd name="T8" fmla="*/ 2189 w 3572"/>
                <a:gd name="T9" fmla="*/ 356 h 2874"/>
                <a:gd name="T10" fmla="*/ 2039 w 3572"/>
                <a:gd name="T11" fmla="*/ 581 h 2874"/>
                <a:gd name="T12" fmla="*/ 2262 w 3572"/>
                <a:gd name="T13" fmla="*/ 618 h 2874"/>
                <a:gd name="T14" fmla="*/ 2370 w 3572"/>
                <a:gd name="T15" fmla="*/ 426 h 2874"/>
                <a:gd name="T16" fmla="*/ 1727 w 3572"/>
                <a:gd name="T17" fmla="*/ 134 h 2874"/>
                <a:gd name="T18" fmla="*/ 1281 w 3572"/>
                <a:gd name="T19" fmla="*/ 584 h 2874"/>
                <a:gd name="T20" fmla="*/ 1360 w 3572"/>
                <a:gd name="T21" fmla="*/ 1099 h 2874"/>
                <a:gd name="T22" fmla="*/ 1563 w 3572"/>
                <a:gd name="T23" fmla="*/ 1299 h 2874"/>
                <a:gd name="T24" fmla="*/ 2100 w 3572"/>
                <a:gd name="T25" fmla="*/ 1407 h 2874"/>
                <a:gd name="T26" fmla="*/ 2120 w 3572"/>
                <a:gd name="T27" fmla="*/ 869 h 2874"/>
                <a:gd name="T28" fmla="*/ 1931 w 3572"/>
                <a:gd name="T29" fmla="*/ 563 h 2874"/>
                <a:gd name="T30" fmla="*/ 2145 w 3572"/>
                <a:gd name="T31" fmla="*/ 269 h 2874"/>
                <a:gd name="T32" fmla="*/ 2487 w 3572"/>
                <a:gd name="T33" fmla="*/ 427 h 2874"/>
                <a:gd name="T34" fmla="*/ 2368 w 3572"/>
                <a:gd name="T35" fmla="*/ 758 h 2874"/>
                <a:gd name="T36" fmla="*/ 2244 w 3572"/>
                <a:gd name="T37" fmla="*/ 1140 h 2874"/>
                <a:gd name="T38" fmla="*/ 2623 w 3572"/>
                <a:gd name="T39" fmla="*/ 1031 h 2874"/>
                <a:gd name="T40" fmla="*/ 2595 w 3572"/>
                <a:gd name="T41" fmla="*/ 429 h 2874"/>
                <a:gd name="T42" fmla="*/ 2035 w 3572"/>
                <a:gd name="T43" fmla="*/ 97 h 2874"/>
                <a:gd name="T44" fmla="*/ 2503 w 3572"/>
                <a:gd name="T45" fmla="*/ 181 h 2874"/>
                <a:gd name="T46" fmla="*/ 2790 w 3572"/>
                <a:gd name="T47" fmla="*/ 760 h 2874"/>
                <a:gd name="T48" fmla="*/ 2907 w 3572"/>
                <a:gd name="T49" fmla="*/ 1378 h 2874"/>
                <a:gd name="T50" fmla="*/ 3147 w 3572"/>
                <a:gd name="T51" fmla="*/ 1811 h 2874"/>
                <a:gd name="T52" fmla="*/ 2620 w 3572"/>
                <a:gd name="T53" fmla="*/ 1653 h 2874"/>
                <a:gd name="T54" fmla="*/ 2902 w 3572"/>
                <a:gd name="T55" fmla="*/ 1680 h 2874"/>
                <a:gd name="T56" fmla="*/ 2721 w 3572"/>
                <a:gd name="T57" fmla="*/ 1885 h 2874"/>
                <a:gd name="T58" fmla="*/ 2439 w 3572"/>
                <a:gd name="T59" fmla="*/ 1751 h 2874"/>
                <a:gd name="T60" fmla="*/ 2360 w 3572"/>
                <a:gd name="T61" fmla="*/ 1605 h 2874"/>
                <a:gd name="T62" fmla="*/ 2257 w 3572"/>
                <a:gd name="T63" fmla="*/ 1902 h 2874"/>
                <a:gd name="T64" fmla="*/ 2078 w 3572"/>
                <a:gd name="T65" fmla="*/ 2171 h 2874"/>
                <a:gd name="T66" fmla="*/ 2250 w 3572"/>
                <a:gd name="T67" fmla="*/ 2110 h 2874"/>
                <a:gd name="T68" fmla="*/ 2628 w 3572"/>
                <a:gd name="T69" fmla="*/ 2217 h 2874"/>
                <a:gd name="T70" fmla="*/ 3247 w 3572"/>
                <a:gd name="T71" fmla="*/ 2779 h 2874"/>
                <a:gd name="T72" fmla="*/ 3414 w 3572"/>
                <a:gd name="T73" fmla="*/ 2170 h 2874"/>
                <a:gd name="T74" fmla="*/ 3462 w 3572"/>
                <a:gd name="T75" fmla="*/ 2097 h 2874"/>
                <a:gd name="T76" fmla="*/ 3423 w 3572"/>
                <a:gd name="T77" fmla="*/ 1934 h 2874"/>
                <a:gd name="T78" fmla="*/ 3499 w 3572"/>
                <a:gd name="T79" fmla="*/ 2241 h 2874"/>
                <a:gd name="T80" fmla="*/ 3323 w 3572"/>
                <a:gd name="T81" fmla="*/ 2850 h 2874"/>
                <a:gd name="T82" fmla="*/ 3059 w 3572"/>
                <a:gd name="T83" fmla="*/ 2874 h 2874"/>
                <a:gd name="T84" fmla="*/ 3081 w 3572"/>
                <a:gd name="T85" fmla="*/ 2874 h 2874"/>
                <a:gd name="T86" fmla="*/ 3012 w 3572"/>
                <a:gd name="T87" fmla="*/ 2874 h 2874"/>
                <a:gd name="T88" fmla="*/ 2951 w 3572"/>
                <a:gd name="T89" fmla="*/ 2874 h 2874"/>
                <a:gd name="T90" fmla="*/ 2157 w 3572"/>
                <a:gd name="T91" fmla="*/ 2792 h 2874"/>
                <a:gd name="T92" fmla="*/ 1951 w 3572"/>
                <a:gd name="T93" fmla="*/ 2172 h 2874"/>
                <a:gd name="T94" fmla="*/ 2165 w 3572"/>
                <a:gd name="T95" fmla="*/ 1573 h 2874"/>
                <a:gd name="T96" fmla="*/ 2092 w 3572"/>
                <a:gd name="T97" fmla="*/ 1504 h 2874"/>
                <a:gd name="T98" fmla="*/ 989 w 3572"/>
                <a:gd name="T99" fmla="*/ 2008 h 2874"/>
                <a:gd name="T100" fmla="*/ 491 w 3572"/>
                <a:gd name="T101" fmla="*/ 2489 h 2874"/>
                <a:gd name="T102" fmla="*/ 42 w 3572"/>
                <a:gd name="T103" fmla="*/ 2564 h 2874"/>
                <a:gd name="T104" fmla="*/ 349 w 3572"/>
                <a:gd name="T105" fmla="*/ 1889 h 2874"/>
                <a:gd name="T106" fmla="*/ 107 w 3572"/>
                <a:gd name="T107" fmla="*/ 2245 h 2874"/>
                <a:gd name="T108" fmla="*/ 707 w 3572"/>
                <a:gd name="T109" fmla="*/ 2016 h 2874"/>
                <a:gd name="T110" fmla="*/ 1445 w 3572"/>
                <a:gd name="T111" fmla="*/ 1334 h 2874"/>
                <a:gd name="T112" fmla="*/ 1349 w 3572"/>
                <a:gd name="T113" fmla="*/ 1246 h 2874"/>
                <a:gd name="T114" fmla="*/ 576 w 3572"/>
                <a:gd name="T115" fmla="*/ 1746 h 2874"/>
                <a:gd name="T116" fmla="*/ 1154 w 3572"/>
                <a:gd name="T117" fmla="*/ 756 h 2874"/>
                <a:gd name="T118" fmla="*/ 1441 w 3572"/>
                <a:gd name="T119" fmla="*/ 181 h 2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2" h="2874">
                  <a:moveTo>
                    <a:pt x="2654" y="2308"/>
                  </a:moveTo>
                  <a:lnTo>
                    <a:pt x="2651" y="2309"/>
                  </a:lnTo>
                  <a:lnTo>
                    <a:pt x="2648" y="2311"/>
                  </a:lnTo>
                  <a:lnTo>
                    <a:pt x="2646" y="2313"/>
                  </a:lnTo>
                  <a:lnTo>
                    <a:pt x="2646" y="2317"/>
                  </a:lnTo>
                  <a:lnTo>
                    <a:pt x="2646" y="2779"/>
                  </a:lnTo>
                  <a:lnTo>
                    <a:pt x="2898" y="2779"/>
                  </a:lnTo>
                  <a:lnTo>
                    <a:pt x="2898" y="2317"/>
                  </a:lnTo>
                  <a:lnTo>
                    <a:pt x="2897" y="2313"/>
                  </a:lnTo>
                  <a:lnTo>
                    <a:pt x="2896" y="2311"/>
                  </a:lnTo>
                  <a:lnTo>
                    <a:pt x="2893" y="2309"/>
                  </a:lnTo>
                  <a:lnTo>
                    <a:pt x="2889" y="2308"/>
                  </a:lnTo>
                  <a:lnTo>
                    <a:pt x="2654" y="2308"/>
                  </a:lnTo>
                  <a:close/>
                  <a:moveTo>
                    <a:pt x="2812" y="1731"/>
                  </a:moveTo>
                  <a:lnTo>
                    <a:pt x="2789" y="1750"/>
                  </a:lnTo>
                  <a:lnTo>
                    <a:pt x="2764" y="1765"/>
                  </a:lnTo>
                  <a:lnTo>
                    <a:pt x="2735" y="1777"/>
                  </a:lnTo>
                  <a:lnTo>
                    <a:pt x="2716" y="1782"/>
                  </a:lnTo>
                  <a:lnTo>
                    <a:pt x="2733" y="1790"/>
                  </a:lnTo>
                  <a:lnTo>
                    <a:pt x="2753" y="1793"/>
                  </a:lnTo>
                  <a:lnTo>
                    <a:pt x="2771" y="1790"/>
                  </a:lnTo>
                  <a:lnTo>
                    <a:pt x="2787" y="1782"/>
                  </a:lnTo>
                  <a:lnTo>
                    <a:pt x="2800" y="1771"/>
                  </a:lnTo>
                  <a:lnTo>
                    <a:pt x="2809" y="1755"/>
                  </a:lnTo>
                  <a:lnTo>
                    <a:pt x="2812" y="1738"/>
                  </a:lnTo>
                  <a:lnTo>
                    <a:pt x="2812" y="1731"/>
                  </a:lnTo>
                  <a:close/>
                  <a:moveTo>
                    <a:pt x="2719" y="1064"/>
                  </a:moveTo>
                  <a:lnTo>
                    <a:pt x="2693" y="1112"/>
                  </a:lnTo>
                  <a:lnTo>
                    <a:pt x="2664" y="1160"/>
                  </a:lnTo>
                  <a:lnTo>
                    <a:pt x="2629" y="1205"/>
                  </a:lnTo>
                  <a:lnTo>
                    <a:pt x="2592" y="1249"/>
                  </a:lnTo>
                  <a:lnTo>
                    <a:pt x="2550" y="1290"/>
                  </a:lnTo>
                  <a:lnTo>
                    <a:pt x="2506" y="1329"/>
                  </a:lnTo>
                  <a:lnTo>
                    <a:pt x="2459" y="1363"/>
                  </a:lnTo>
                  <a:lnTo>
                    <a:pt x="2409" y="1395"/>
                  </a:lnTo>
                  <a:lnTo>
                    <a:pt x="2358" y="1422"/>
                  </a:lnTo>
                  <a:lnTo>
                    <a:pt x="2387" y="1469"/>
                  </a:lnTo>
                  <a:lnTo>
                    <a:pt x="2417" y="1512"/>
                  </a:lnTo>
                  <a:lnTo>
                    <a:pt x="2448" y="1552"/>
                  </a:lnTo>
                  <a:lnTo>
                    <a:pt x="2481" y="1588"/>
                  </a:lnTo>
                  <a:lnTo>
                    <a:pt x="2666" y="1426"/>
                  </a:lnTo>
                  <a:lnTo>
                    <a:pt x="2687" y="1412"/>
                  </a:lnTo>
                  <a:lnTo>
                    <a:pt x="2709" y="1402"/>
                  </a:lnTo>
                  <a:lnTo>
                    <a:pt x="2733" y="1396"/>
                  </a:lnTo>
                  <a:lnTo>
                    <a:pt x="2757" y="1395"/>
                  </a:lnTo>
                  <a:lnTo>
                    <a:pt x="2782" y="1398"/>
                  </a:lnTo>
                  <a:lnTo>
                    <a:pt x="2806" y="1406"/>
                  </a:lnTo>
                  <a:lnTo>
                    <a:pt x="2800" y="1353"/>
                  </a:lnTo>
                  <a:lnTo>
                    <a:pt x="2793" y="1298"/>
                  </a:lnTo>
                  <a:lnTo>
                    <a:pt x="2780" y="1239"/>
                  </a:lnTo>
                  <a:lnTo>
                    <a:pt x="2763" y="1179"/>
                  </a:lnTo>
                  <a:lnTo>
                    <a:pt x="2741" y="1117"/>
                  </a:lnTo>
                  <a:lnTo>
                    <a:pt x="2719" y="1064"/>
                  </a:lnTo>
                  <a:close/>
                  <a:moveTo>
                    <a:pt x="2219" y="354"/>
                  </a:moveTo>
                  <a:lnTo>
                    <a:pt x="2189" y="356"/>
                  </a:lnTo>
                  <a:lnTo>
                    <a:pt x="2161" y="362"/>
                  </a:lnTo>
                  <a:lnTo>
                    <a:pt x="2134" y="373"/>
                  </a:lnTo>
                  <a:lnTo>
                    <a:pt x="2108" y="387"/>
                  </a:lnTo>
                  <a:lnTo>
                    <a:pt x="2085" y="405"/>
                  </a:lnTo>
                  <a:lnTo>
                    <a:pt x="2066" y="427"/>
                  </a:lnTo>
                  <a:lnTo>
                    <a:pt x="2051" y="450"/>
                  </a:lnTo>
                  <a:lnTo>
                    <a:pt x="2039" y="475"/>
                  </a:lnTo>
                  <a:lnTo>
                    <a:pt x="2032" y="502"/>
                  </a:lnTo>
                  <a:lnTo>
                    <a:pt x="2030" y="529"/>
                  </a:lnTo>
                  <a:lnTo>
                    <a:pt x="2032" y="555"/>
                  </a:lnTo>
                  <a:lnTo>
                    <a:pt x="2039" y="581"/>
                  </a:lnTo>
                  <a:lnTo>
                    <a:pt x="2051" y="606"/>
                  </a:lnTo>
                  <a:lnTo>
                    <a:pt x="2066" y="630"/>
                  </a:lnTo>
                  <a:lnTo>
                    <a:pt x="2085" y="651"/>
                  </a:lnTo>
                  <a:lnTo>
                    <a:pt x="2106" y="668"/>
                  </a:lnTo>
                  <a:lnTo>
                    <a:pt x="2128" y="681"/>
                  </a:lnTo>
                  <a:lnTo>
                    <a:pt x="2150" y="691"/>
                  </a:lnTo>
                  <a:lnTo>
                    <a:pt x="2175" y="698"/>
                  </a:lnTo>
                  <a:lnTo>
                    <a:pt x="2194" y="673"/>
                  </a:lnTo>
                  <a:lnTo>
                    <a:pt x="2214" y="651"/>
                  </a:lnTo>
                  <a:lnTo>
                    <a:pt x="2237" y="633"/>
                  </a:lnTo>
                  <a:lnTo>
                    <a:pt x="2262" y="618"/>
                  </a:lnTo>
                  <a:lnTo>
                    <a:pt x="2289" y="607"/>
                  </a:lnTo>
                  <a:lnTo>
                    <a:pt x="2322" y="599"/>
                  </a:lnTo>
                  <a:lnTo>
                    <a:pt x="2355" y="597"/>
                  </a:lnTo>
                  <a:lnTo>
                    <a:pt x="2390" y="599"/>
                  </a:lnTo>
                  <a:lnTo>
                    <a:pt x="2400" y="575"/>
                  </a:lnTo>
                  <a:lnTo>
                    <a:pt x="2405" y="550"/>
                  </a:lnTo>
                  <a:lnTo>
                    <a:pt x="2406" y="524"/>
                  </a:lnTo>
                  <a:lnTo>
                    <a:pt x="2403" y="498"/>
                  </a:lnTo>
                  <a:lnTo>
                    <a:pt x="2396" y="472"/>
                  </a:lnTo>
                  <a:lnTo>
                    <a:pt x="2386" y="448"/>
                  </a:lnTo>
                  <a:lnTo>
                    <a:pt x="2370" y="426"/>
                  </a:lnTo>
                  <a:lnTo>
                    <a:pt x="2351" y="405"/>
                  </a:lnTo>
                  <a:lnTo>
                    <a:pt x="2328" y="387"/>
                  </a:lnTo>
                  <a:lnTo>
                    <a:pt x="2302" y="373"/>
                  </a:lnTo>
                  <a:lnTo>
                    <a:pt x="2275" y="362"/>
                  </a:lnTo>
                  <a:lnTo>
                    <a:pt x="2247" y="356"/>
                  </a:lnTo>
                  <a:lnTo>
                    <a:pt x="2219" y="354"/>
                  </a:lnTo>
                  <a:close/>
                  <a:moveTo>
                    <a:pt x="1972" y="95"/>
                  </a:moveTo>
                  <a:lnTo>
                    <a:pt x="1909" y="97"/>
                  </a:lnTo>
                  <a:lnTo>
                    <a:pt x="1846" y="105"/>
                  </a:lnTo>
                  <a:lnTo>
                    <a:pt x="1785" y="117"/>
                  </a:lnTo>
                  <a:lnTo>
                    <a:pt x="1727" y="134"/>
                  </a:lnTo>
                  <a:lnTo>
                    <a:pt x="1669" y="156"/>
                  </a:lnTo>
                  <a:lnTo>
                    <a:pt x="1614" y="183"/>
                  </a:lnTo>
                  <a:lnTo>
                    <a:pt x="1562" y="213"/>
                  </a:lnTo>
                  <a:lnTo>
                    <a:pt x="1512" y="249"/>
                  </a:lnTo>
                  <a:lnTo>
                    <a:pt x="1466" y="288"/>
                  </a:lnTo>
                  <a:lnTo>
                    <a:pt x="1422" y="331"/>
                  </a:lnTo>
                  <a:lnTo>
                    <a:pt x="1385" y="377"/>
                  </a:lnTo>
                  <a:lnTo>
                    <a:pt x="1351" y="425"/>
                  </a:lnTo>
                  <a:lnTo>
                    <a:pt x="1323" y="477"/>
                  </a:lnTo>
                  <a:lnTo>
                    <a:pt x="1299" y="530"/>
                  </a:lnTo>
                  <a:lnTo>
                    <a:pt x="1281" y="584"/>
                  </a:lnTo>
                  <a:lnTo>
                    <a:pt x="1266" y="641"/>
                  </a:lnTo>
                  <a:lnTo>
                    <a:pt x="1259" y="698"/>
                  </a:lnTo>
                  <a:lnTo>
                    <a:pt x="1256" y="756"/>
                  </a:lnTo>
                  <a:lnTo>
                    <a:pt x="1258" y="810"/>
                  </a:lnTo>
                  <a:lnTo>
                    <a:pt x="1265" y="863"/>
                  </a:lnTo>
                  <a:lnTo>
                    <a:pt x="1276" y="914"/>
                  </a:lnTo>
                  <a:lnTo>
                    <a:pt x="1292" y="965"/>
                  </a:lnTo>
                  <a:lnTo>
                    <a:pt x="1312" y="1014"/>
                  </a:lnTo>
                  <a:lnTo>
                    <a:pt x="1337" y="1061"/>
                  </a:lnTo>
                  <a:lnTo>
                    <a:pt x="1337" y="1063"/>
                  </a:lnTo>
                  <a:lnTo>
                    <a:pt x="1360" y="1099"/>
                  </a:lnTo>
                  <a:lnTo>
                    <a:pt x="1383" y="1133"/>
                  </a:lnTo>
                  <a:lnTo>
                    <a:pt x="1411" y="1167"/>
                  </a:lnTo>
                  <a:lnTo>
                    <a:pt x="1412" y="1168"/>
                  </a:lnTo>
                  <a:lnTo>
                    <a:pt x="1445" y="1204"/>
                  </a:lnTo>
                  <a:lnTo>
                    <a:pt x="1448" y="1207"/>
                  </a:lnTo>
                  <a:lnTo>
                    <a:pt x="1466" y="1224"/>
                  </a:lnTo>
                  <a:lnTo>
                    <a:pt x="1483" y="1239"/>
                  </a:lnTo>
                  <a:lnTo>
                    <a:pt x="1487" y="1243"/>
                  </a:lnTo>
                  <a:lnTo>
                    <a:pt x="1525" y="1273"/>
                  </a:lnTo>
                  <a:lnTo>
                    <a:pt x="1528" y="1274"/>
                  </a:lnTo>
                  <a:lnTo>
                    <a:pt x="1563" y="1299"/>
                  </a:lnTo>
                  <a:lnTo>
                    <a:pt x="1601" y="1322"/>
                  </a:lnTo>
                  <a:lnTo>
                    <a:pt x="1640" y="1342"/>
                  </a:lnTo>
                  <a:lnTo>
                    <a:pt x="1641" y="1343"/>
                  </a:lnTo>
                  <a:lnTo>
                    <a:pt x="1693" y="1365"/>
                  </a:lnTo>
                  <a:lnTo>
                    <a:pt x="1746" y="1384"/>
                  </a:lnTo>
                  <a:lnTo>
                    <a:pt x="1801" y="1398"/>
                  </a:lnTo>
                  <a:lnTo>
                    <a:pt x="1857" y="1409"/>
                  </a:lnTo>
                  <a:lnTo>
                    <a:pt x="1914" y="1415"/>
                  </a:lnTo>
                  <a:lnTo>
                    <a:pt x="1972" y="1417"/>
                  </a:lnTo>
                  <a:lnTo>
                    <a:pt x="2036" y="1414"/>
                  </a:lnTo>
                  <a:lnTo>
                    <a:pt x="2100" y="1407"/>
                  </a:lnTo>
                  <a:lnTo>
                    <a:pt x="2160" y="1394"/>
                  </a:lnTo>
                  <a:lnTo>
                    <a:pt x="2221" y="1376"/>
                  </a:lnTo>
                  <a:lnTo>
                    <a:pt x="2204" y="1337"/>
                  </a:lnTo>
                  <a:lnTo>
                    <a:pt x="2187" y="1297"/>
                  </a:lnTo>
                  <a:lnTo>
                    <a:pt x="2165" y="1233"/>
                  </a:lnTo>
                  <a:lnTo>
                    <a:pt x="2146" y="1168"/>
                  </a:lnTo>
                  <a:lnTo>
                    <a:pt x="2132" y="1105"/>
                  </a:lnTo>
                  <a:lnTo>
                    <a:pt x="2122" y="1043"/>
                  </a:lnTo>
                  <a:lnTo>
                    <a:pt x="2117" y="982"/>
                  </a:lnTo>
                  <a:lnTo>
                    <a:pt x="2116" y="924"/>
                  </a:lnTo>
                  <a:lnTo>
                    <a:pt x="2120" y="869"/>
                  </a:lnTo>
                  <a:lnTo>
                    <a:pt x="2127" y="825"/>
                  </a:lnTo>
                  <a:lnTo>
                    <a:pt x="2136" y="786"/>
                  </a:lnTo>
                  <a:lnTo>
                    <a:pt x="2103" y="775"/>
                  </a:lnTo>
                  <a:lnTo>
                    <a:pt x="2071" y="760"/>
                  </a:lnTo>
                  <a:lnTo>
                    <a:pt x="2041" y="741"/>
                  </a:lnTo>
                  <a:lnTo>
                    <a:pt x="2013" y="718"/>
                  </a:lnTo>
                  <a:lnTo>
                    <a:pt x="1987" y="691"/>
                  </a:lnTo>
                  <a:lnTo>
                    <a:pt x="1966" y="661"/>
                  </a:lnTo>
                  <a:lnTo>
                    <a:pt x="1949" y="630"/>
                  </a:lnTo>
                  <a:lnTo>
                    <a:pt x="1938" y="597"/>
                  </a:lnTo>
                  <a:lnTo>
                    <a:pt x="1931" y="563"/>
                  </a:lnTo>
                  <a:lnTo>
                    <a:pt x="1928" y="529"/>
                  </a:lnTo>
                  <a:lnTo>
                    <a:pt x="1931" y="494"/>
                  </a:lnTo>
                  <a:lnTo>
                    <a:pt x="1938" y="460"/>
                  </a:lnTo>
                  <a:lnTo>
                    <a:pt x="1949" y="427"/>
                  </a:lnTo>
                  <a:lnTo>
                    <a:pt x="1966" y="395"/>
                  </a:lnTo>
                  <a:lnTo>
                    <a:pt x="1987" y="366"/>
                  </a:lnTo>
                  <a:lnTo>
                    <a:pt x="2013" y="338"/>
                  </a:lnTo>
                  <a:lnTo>
                    <a:pt x="2043" y="314"/>
                  </a:lnTo>
                  <a:lnTo>
                    <a:pt x="2075" y="295"/>
                  </a:lnTo>
                  <a:lnTo>
                    <a:pt x="2109" y="279"/>
                  </a:lnTo>
                  <a:lnTo>
                    <a:pt x="2145" y="269"/>
                  </a:lnTo>
                  <a:lnTo>
                    <a:pt x="2181" y="262"/>
                  </a:lnTo>
                  <a:lnTo>
                    <a:pt x="2219" y="260"/>
                  </a:lnTo>
                  <a:lnTo>
                    <a:pt x="2256" y="262"/>
                  </a:lnTo>
                  <a:lnTo>
                    <a:pt x="2292" y="269"/>
                  </a:lnTo>
                  <a:lnTo>
                    <a:pt x="2328" y="279"/>
                  </a:lnTo>
                  <a:lnTo>
                    <a:pt x="2362" y="295"/>
                  </a:lnTo>
                  <a:lnTo>
                    <a:pt x="2394" y="314"/>
                  </a:lnTo>
                  <a:lnTo>
                    <a:pt x="2423" y="338"/>
                  </a:lnTo>
                  <a:lnTo>
                    <a:pt x="2449" y="366"/>
                  </a:lnTo>
                  <a:lnTo>
                    <a:pt x="2471" y="395"/>
                  </a:lnTo>
                  <a:lnTo>
                    <a:pt x="2487" y="427"/>
                  </a:lnTo>
                  <a:lnTo>
                    <a:pt x="2499" y="460"/>
                  </a:lnTo>
                  <a:lnTo>
                    <a:pt x="2506" y="494"/>
                  </a:lnTo>
                  <a:lnTo>
                    <a:pt x="2509" y="529"/>
                  </a:lnTo>
                  <a:lnTo>
                    <a:pt x="2506" y="563"/>
                  </a:lnTo>
                  <a:lnTo>
                    <a:pt x="2499" y="597"/>
                  </a:lnTo>
                  <a:lnTo>
                    <a:pt x="2487" y="630"/>
                  </a:lnTo>
                  <a:lnTo>
                    <a:pt x="2471" y="661"/>
                  </a:lnTo>
                  <a:lnTo>
                    <a:pt x="2449" y="691"/>
                  </a:lnTo>
                  <a:lnTo>
                    <a:pt x="2423" y="718"/>
                  </a:lnTo>
                  <a:lnTo>
                    <a:pt x="2396" y="740"/>
                  </a:lnTo>
                  <a:lnTo>
                    <a:pt x="2368" y="758"/>
                  </a:lnTo>
                  <a:lnTo>
                    <a:pt x="2338" y="773"/>
                  </a:lnTo>
                  <a:lnTo>
                    <a:pt x="2305" y="784"/>
                  </a:lnTo>
                  <a:lnTo>
                    <a:pt x="2273" y="792"/>
                  </a:lnTo>
                  <a:lnTo>
                    <a:pt x="2239" y="796"/>
                  </a:lnTo>
                  <a:lnTo>
                    <a:pt x="2230" y="833"/>
                  </a:lnTo>
                  <a:lnTo>
                    <a:pt x="2222" y="875"/>
                  </a:lnTo>
                  <a:lnTo>
                    <a:pt x="2219" y="921"/>
                  </a:lnTo>
                  <a:lnTo>
                    <a:pt x="2219" y="971"/>
                  </a:lnTo>
                  <a:lnTo>
                    <a:pt x="2223" y="1024"/>
                  </a:lnTo>
                  <a:lnTo>
                    <a:pt x="2232" y="1081"/>
                  </a:lnTo>
                  <a:lnTo>
                    <a:pt x="2244" y="1140"/>
                  </a:lnTo>
                  <a:lnTo>
                    <a:pt x="2261" y="1202"/>
                  </a:lnTo>
                  <a:lnTo>
                    <a:pt x="2284" y="1266"/>
                  </a:lnTo>
                  <a:lnTo>
                    <a:pt x="2314" y="1337"/>
                  </a:lnTo>
                  <a:lnTo>
                    <a:pt x="2357" y="1313"/>
                  </a:lnTo>
                  <a:lnTo>
                    <a:pt x="2400" y="1286"/>
                  </a:lnTo>
                  <a:lnTo>
                    <a:pt x="2440" y="1256"/>
                  </a:lnTo>
                  <a:lnTo>
                    <a:pt x="2478" y="1224"/>
                  </a:lnTo>
                  <a:lnTo>
                    <a:pt x="2522" y="1179"/>
                  </a:lnTo>
                  <a:lnTo>
                    <a:pt x="2561" y="1132"/>
                  </a:lnTo>
                  <a:lnTo>
                    <a:pt x="2595" y="1083"/>
                  </a:lnTo>
                  <a:lnTo>
                    <a:pt x="2623" y="1031"/>
                  </a:lnTo>
                  <a:lnTo>
                    <a:pt x="2646" y="978"/>
                  </a:lnTo>
                  <a:lnTo>
                    <a:pt x="2664" y="924"/>
                  </a:lnTo>
                  <a:lnTo>
                    <a:pt x="2677" y="869"/>
                  </a:lnTo>
                  <a:lnTo>
                    <a:pt x="2685" y="813"/>
                  </a:lnTo>
                  <a:lnTo>
                    <a:pt x="2687" y="756"/>
                  </a:lnTo>
                  <a:lnTo>
                    <a:pt x="2685" y="700"/>
                  </a:lnTo>
                  <a:lnTo>
                    <a:pt x="2677" y="644"/>
                  </a:lnTo>
                  <a:lnTo>
                    <a:pt x="2664" y="589"/>
                  </a:lnTo>
                  <a:lnTo>
                    <a:pt x="2646" y="534"/>
                  </a:lnTo>
                  <a:lnTo>
                    <a:pt x="2623" y="481"/>
                  </a:lnTo>
                  <a:lnTo>
                    <a:pt x="2595" y="429"/>
                  </a:lnTo>
                  <a:lnTo>
                    <a:pt x="2561" y="380"/>
                  </a:lnTo>
                  <a:lnTo>
                    <a:pt x="2522" y="333"/>
                  </a:lnTo>
                  <a:lnTo>
                    <a:pt x="2478" y="288"/>
                  </a:lnTo>
                  <a:lnTo>
                    <a:pt x="2431" y="249"/>
                  </a:lnTo>
                  <a:lnTo>
                    <a:pt x="2381" y="213"/>
                  </a:lnTo>
                  <a:lnTo>
                    <a:pt x="2329" y="183"/>
                  </a:lnTo>
                  <a:lnTo>
                    <a:pt x="2274" y="156"/>
                  </a:lnTo>
                  <a:lnTo>
                    <a:pt x="2217" y="134"/>
                  </a:lnTo>
                  <a:lnTo>
                    <a:pt x="2158" y="117"/>
                  </a:lnTo>
                  <a:lnTo>
                    <a:pt x="2097" y="105"/>
                  </a:lnTo>
                  <a:lnTo>
                    <a:pt x="2035" y="97"/>
                  </a:lnTo>
                  <a:lnTo>
                    <a:pt x="1972" y="95"/>
                  </a:lnTo>
                  <a:close/>
                  <a:moveTo>
                    <a:pt x="1972" y="0"/>
                  </a:moveTo>
                  <a:lnTo>
                    <a:pt x="2037" y="3"/>
                  </a:lnTo>
                  <a:lnTo>
                    <a:pt x="2101" y="10"/>
                  </a:lnTo>
                  <a:lnTo>
                    <a:pt x="2163" y="21"/>
                  </a:lnTo>
                  <a:lnTo>
                    <a:pt x="2225" y="37"/>
                  </a:lnTo>
                  <a:lnTo>
                    <a:pt x="2285" y="57"/>
                  </a:lnTo>
                  <a:lnTo>
                    <a:pt x="2343" y="82"/>
                  </a:lnTo>
                  <a:lnTo>
                    <a:pt x="2399" y="111"/>
                  </a:lnTo>
                  <a:lnTo>
                    <a:pt x="2452" y="144"/>
                  </a:lnTo>
                  <a:lnTo>
                    <a:pt x="2503" y="181"/>
                  </a:lnTo>
                  <a:lnTo>
                    <a:pt x="2550" y="221"/>
                  </a:lnTo>
                  <a:lnTo>
                    <a:pt x="2596" y="267"/>
                  </a:lnTo>
                  <a:lnTo>
                    <a:pt x="2637" y="315"/>
                  </a:lnTo>
                  <a:lnTo>
                    <a:pt x="2673" y="366"/>
                  </a:lnTo>
                  <a:lnTo>
                    <a:pt x="2704" y="419"/>
                  </a:lnTo>
                  <a:lnTo>
                    <a:pt x="2730" y="473"/>
                  </a:lnTo>
                  <a:lnTo>
                    <a:pt x="2752" y="529"/>
                  </a:lnTo>
                  <a:lnTo>
                    <a:pt x="2769" y="586"/>
                  </a:lnTo>
                  <a:lnTo>
                    <a:pt x="2780" y="644"/>
                  </a:lnTo>
                  <a:lnTo>
                    <a:pt x="2787" y="702"/>
                  </a:lnTo>
                  <a:lnTo>
                    <a:pt x="2790" y="760"/>
                  </a:lnTo>
                  <a:lnTo>
                    <a:pt x="2786" y="818"/>
                  </a:lnTo>
                  <a:lnTo>
                    <a:pt x="2779" y="876"/>
                  </a:lnTo>
                  <a:lnTo>
                    <a:pt x="2767" y="934"/>
                  </a:lnTo>
                  <a:lnTo>
                    <a:pt x="2793" y="982"/>
                  </a:lnTo>
                  <a:lnTo>
                    <a:pt x="2816" y="1033"/>
                  </a:lnTo>
                  <a:lnTo>
                    <a:pt x="2837" y="1086"/>
                  </a:lnTo>
                  <a:lnTo>
                    <a:pt x="2859" y="1145"/>
                  </a:lnTo>
                  <a:lnTo>
                    <a:pt x="2876" y="1205"/>
                  </a:lnTo>
                  <a:lnTo>
                    <a:pt x="2889" y="1264"/>
                  </a:lnTo>
                  <a:lnTo>
                    <a:pt x="2900" y="1322"/>
                  </a:lnTo>
                  <a:lnTo>
                    <a:pt x="2907" y="1378"/>
                  </a:lnTo>
                  <a:lnTo>
                    <a:pt x="2909" y="1433"/>
                  </a:lnTo>
                  <a:lnTo>
                    <a:pt x="2908" y="1487"/>
                  </a:lnTo>
                  <a:lnTo>
                    <a:pt x="3188" y="1730"/>
                  </a:lnTo>
                  <a:lnTo>
                    <a:pt x="3198" y="1742"/>
                  </a:lnTo>
                  <a:lnTo>
                    <a:pt x="3203" y="1755"/>
                  </a:lnTo>
                  <a:lnTo>
                    <a:pt x="3203" y="1770"/>
                  </a:lnTo>
                  <a:lnTo>
                    <a:pt x="3199" y="1784"/>
                  </a:lnTo>
                  <a:lnTo>
                    <a:pt x="3190" y="1796"/>
                  </a:lnTo>
                  <a:lnTo>
                    <a:pt x="3177" y="1806"/>
                  </a:lnTo>
                  <a:lnTo>
                    <a:pt x="3162" y="1811"/>
                  </a:lnTo>
                  <a:lnTo>
                    <a:pt x="3147" y="1811"/>
                  </a:lnTo>
                  <a:lnTo>
                    <a:pt x="3132" y="1807"/>
                  </a:lnTo>
                  <a:lnTo>
                    <a:pt x="3118" y="1799"/>
                  </a:lnTo>
                  <a:lnTo>
                    <a:pt x="2769" y="1496"/>
                  </a:lnTo>
                  <a:lnTo>
                    <a:pt x="2761" y="1491"/>
                  </a:lnTo>
                  <a:lnTo>
                    <a:pt x="2753" y="1490"/>
                  </a:lnTo>
                  <a:lnTo>
                    <a:pt x="2744" y="1492"/>
                  </a:lnTo>
                  <a:lnTo>
                    <a:pt x="2737" y="1496"/>
                  </a:lnTo>
                  <a:lnTo>
                    <a:pt x="2557" y="1651"/>
                  </a:lnTo>
                  <a:lnTo>
                    <a:pt x="2582" y="1666"/>
                  </a:lnTo>
                  <a:lnTo>
                    <a:pt x="2604" y="1677"/>
                  </a:lnTo>
                  <a:lnTo>
                    <a:pt x="2620" y="1653"/>
                  </a:lnTo>
                  <a:lnTo>
                    <a:pt x="2639" y="1631"/>
                  </a:lnTo>
                  <a:lnTo>
                    <a:pt x="2663" y="1613"/>
                  </a:lnTo>
                  <a:lnTo>
                    <a:pt x="2690" y="1600"/>
                  </a:lnTo>
                  <a:lnTo>
                    <a:pt x="2720" y="1591"/>
                  </a:lnTo>
                  <a:lnTo>
                    <a:pt x="2753" y="1588"/>
                  </a:lnTo>
                  <a:lnTo>
                    <a:pt x="2785" y="1591"/>
                  </a:lnTo>
                  <a:lnTo>
                    <a:pt x="2816" y="1600"/>
                  </a:lnTo>
                  <a:lnTo>
                    <a:pt x="2843" y="1614"/>
                  </a:lnTo>
                  <a:lnTo>
                    <a:pt x="2868" y="1632"/>
                  </a:lnTo>
                  <a:lnTo>
                    <a:pt x="2887" y="1654"/>
                  </a:lnTo>
                  <a:lnTo>
                    <a:pt x="2902" y="1680"/>
                  </a:lnTo>
                  <a:lnTo>
                    <a:pt x="2911" y="1708"/>
                  </a:lnTo>
                  <a:lnTo>
                    <a:pt x="2914" y="1738"/>
                  </a:lnTo>
                  <a:lnTo>
                    <a:pt x="2911" y="1768"/>
                  </a:lnTo>
                  <a:lnTo>
                    <a:pt x="2902" y="1796"/>
                  </a:lnTo>
                  <a:lnTo>
                    <a:pt x="2887" y="1822"/>
                  </a:lnTo>
                  <a:lnTo>
                    <a:pt x="2868" y="1844"/>
                  </a:lnTo>
                  <a:lnTo>
                    <a:pt x="2843" y="1862"/>
                  </a:lnTo>
                  <a:lnTo>
                    <a:pt x="2816" y="1876"/>
                  </a:lnTo>
                  <a:lnTo>
                    <a:pt x="2785" y="1885"/>
                  </a:lnTo>
                  <a:lnTo>
                    <a:pt x="2753" y="1888"/>
                  </a:lnTo>
                  <a:lnTo>
                    <a:pt x="2721" y="1885"/>
                  </a:lnTo>
                  <a:lnTo>
                    <a:pt x="2692" y="1877"/>
                  </a:lnTo>
                  <a:lnTo>
                    <a:pt x="2665" y="1864"/>
                  </a:lnTo>
                  <a:lnTo>
                    <a:pt x="2641" y="1847"/>
                  </a:lnTo>
                  <a:lnTo>
                    <a:pt x="2622" y="1826"/>
                  </a:lnTo>
                  <a:lnTo>
                    <a:pt x="2607" y="1802"/>
                  </a:lnTo>
                  <a:lnTo>
                    <a:pt x="2596" y="1776"/>
                  </a:lnTo>
                  <a:lnTo>
                    <a:pt x="2558" y="1762"/>
                  </a:lnTo>
                  <a:lnTo>
                    <a:pt x="2520" y="1742"/>
                  </a:lnTo>
                  <a:lnTo>
                    <a:pt x="2482" y="1717"/>
                  </a:lnTo>
                  <a:lnTo>
                    <a:pt x="2451" y="1743"/>
                  </a:lnTo>
                  <a:lnTo>
                    <a:pt x="2439" y="1751"/>
                  </a:lnTo>
                  <a:lnTo>
                    <a:pt x="2425" y="1755"/>
                  </a:lnTo>
                  <a:lnTo>
                    <a:pt x="2410" y="1756"/>
                  </a:lnTo>
                  <a:lnTo>
                    <a:pt x="2395" y="1752"/>
                  </a:lnTo>
                  <a:lnTo>
                    <a:pt x="2383" y="1745"/>
                  </a:lnTo>
                  <a:lnTo>
                    <a:pt x="2374" y="1735"/>
                  </a:lnTo>
                  <a:lnTo>
                    <a:pt x="2367" y="1723"/>
                  </a:lnTo>
                  <a:lnTo>
                    <a:pt x="2365" y="1709"/>
                  </a:lnTo>
                  <a:lnTo>
                    <a:pt x="2365" y="1614"/>
                  </a:lnTo>
                  <a:lnTo>
                    <a:pt x="2364" y="1610"/>
                  </a:lnTo>
                  <a:lnTo>
                    <a:pt x="2363" y="1607"/>
                  </a:lnTo>
                  <a:lnTo>
                    <a:pt x="2360" y="1605"/>
                  </a:lnTo>
                  <a:lnTo>
                    <a:pt x="2356" y="1603"/>
                  </a:lnTo>
                  <a:lnTo>
                    <a:pt x="2353" y="1603"/>
                  </a:lnTo>
                  <a:lnTo>
                    <a:pt x="2271" y="1603"/>
                  </a:lnTo>
                  <a:lnTo>
                    <a:pt x="2266" y="1603"/>
                  </a:lnTo>
                  <a:lnTo>
                    <a:pt x="2264" y="1605"/>
                  </a:lnTo>
                  <a:lnTo>
                    <a:pt x="2262" y="1606"/>
                  </a:lnTo>
                  <a:lnTo>
                    <a:pt x="2261" y="1608"/>
                  </a:lnTo>
                  <a:lnTo>
                    <a:pt x="2259" y="1610"/>
                  </a:lnTo>
                  <a:lnTo>
                    <a:pt x="2259" y="1614"/>
                  </a:lnTo>
                  <a:lnTo>
                    <a:pt x="2259" y="1890"/>
                  </a:lnTo>
                  <a:lnTo>
                    <a:pt x="2257" y="1902"/>
                  </a:lnTo>
                  <a:lnTo>
                    <a:pt x="2251" y="1914"/>
                  </a:lnTo>
                  <a:lnTo>
                    <a:pt x="2243" y="1924"/>
                  </a:lnTo>
                  <a:lnTo>
                    <a:pt x="2043" y="2098"/>
                  </a:lnTo>
                  <a:lnTo>
                    <a:pt x="2037" y="2105"/>
                  </a:lnTo>
                  <a:lnTo>
                    <a:pt x="2036" y="2114"/>
                  </a:lnTo>
                  <a:lnTo>
                    <a:pt x="2039" y="2123"/>
                  </a:lnTo>
                  <a:lnTo>
                    <a:pt x="2064" y="2162"/>
                  </a:lnTo>
                  <a:lnTo>
                    <a:pt x="2067" y="2165"/>
                  </a:lnTo>
                  <a:lnTo>
                    <a:pt x="2070" y="2168"/>
                  </a:lnTo>
                  <a:lnTo>
                    <a:pt x="2075" y="2170"/>
                  </a:lnTo>
                  <a:lnTo>
                    <a:pt x="2078" y="2171"/>
                  </a:lnTo>
                  <a:lnTo>
                    <a:pt x="2080" y="2171"/>
                  </a:lnTo>
                  <a:lnTo>
                    <a:pt x="2085" y="2171"/>
                  </a:lnTo>
                  <a:lnTo>
                    <a:pt x="2091" y="2170"/>
                  </a:lnTo>
                  <a:lnTo>
                    <a:pt x="2098" y="2166"/>
                  </a:lnTo>
                  <a:lnTo>
                    <a:pt x="2172" y="2101"/>
                  </a:lnTo>
                  <a:lnTo>
                    <a:pt x="2185" y="2093"/>
                  </a:lnTo>
                  <a:lnTo>
                    <a:pt x="2199" y="2089"/>
                  </a:lnTo>
                  <a:lnTo>
                    <a:pt x="2213" y="2089"/>
                  </a:lnTo>
                  <a:lnTo>
                    <a:pt x="2228" y="2092"/>
                  </a:lnTo>
                  <a:lnTo>
                    <a:pt x="2240" y="2100"/>
                  </a:lnTo>
                  <a:lnTo>
                    <a:pt x="2250" y="2110"/>
                  </a:lnTo>
                  <a:lnTo>
                    <a:pt x="2257" y="2122"/>
                  </a:lnTo>
                  <a:lnTo>
                    <a:pt x="2259" y="2136"/>
                  </a:lnTo>
                  <a:lnTo>
                    <a:pt x="2259" y="2780"/>
                  </a:lnTo>
                  <a:lnTo>
                    <a:pt x="2543" y="2779"/>
                  </a:lnTo>
                  <a:lnTo>
                    <a:pt x="2543" y="2317"/>
                  </a:lnTo>
                  <a:lnTo>
                    <a:pt x="2546" y="2293"/>
                  </a:lnTo>
                  <a:lnTo>
                    <a:pt x="2555" y="2272"/>
                  </a:lnTo>
                  <a:lnTo>
                    <a:pt x="2568" y="2252"/>
                  </a:lnTo>
                  <a:lnTo>
                    <a:pt x="2585" y="2236"/>
                  </a:lnTo>
                  <a:lnTo>
                    <a:pt x="2605" y="2224"/>
                  </a:lnTo>
                  <a:lnTo>
                    <a:pt x="2628" y="2217"/>
                  </a:lnTo>
                  <a:lnTo>
                    <a:pt x="2654" y="2214"/>
                  </a:lnTo>
                  <a:lnTo>
                    <a:pt x="2889" y="2214"/>
                  </a:lnTo>
                  <a:lnTo>
                    <a:pt x="2914" y="2217"/>
                  </a:lnTo>
                  <a:lnTo>
                    <a:pt x="2938" y="2224"/>
                  </a:lnTo>
                  <a:lnTo>
                    <a:pt x="2959" y="2236"/>
                  </a:lnTo>
                  <a:lnTo>
                    <a:pt x="2976" y="2252"/>
                  </a:lnTo>
                  <a:lnTo>
                    <a:pt x="2989" y="2272"/>
                  </a:lnTo>
                  <a:lnTo>
                    <a:pt x="2998" y="2293"/>
                  </a:lnTo>
                  <a:lnTo>
                    <a:pt x="3001" y="2317"/>
                  </a:lnTo>
                  <a:lnTo>
                    <a:pt x="3001" y="2779"/>
                  </a:lnTo>
                  <a:lnTo>
                    <a:pt x="3247" y="2779"/>
                  </a:lnTo>
                  <a:lnTo>
                    <a:pt x="3247" y="2135"/>
                  </a:lnTo>
                  <a:lnTo>
                    <a:pt x="3249" y="2122"/>
                  </a:lnTo>
                  <a:lnTo>
                    <a:pt x="3254" y="2109"/>
                  </a:lnTo>
                  <a:lnTo>
                    <a:pt x="3264" y="2099"/>
                  </a:lnTo>
                  <a:lnTo>
                    <a:pt x="3277" y="2092"/>
                  </a:lnTo>
                  <a:lnTo>
                    <a:pt x="3291" y="2088"/>
                  </a:lnTo>
                  <a:lnTo>
                    <a:pt x="3306" y="2089"/>
                  </a:lnTo>
                  <a:lnTo>
                    <a:pt x="3320" y="2093"/>
                  </a:lnTo>
                  <a:lnTo>
                    <a:pt x="3332" y="2101"/>
                  </a:lnTo>
                  <a:lnTo>
                    <a:pt x="3407" y="2166"/>
                  </a:lnTo>
                  <a:lnTo>
                    <a:pt x="3414" y="2170"/>
                  </a:lnTo>
                  <a:lnTo>
                    <a:pt x="3420" y="2171"/>
                  </a:lnTo>
                  <a:lnTo>
                    <a:pt x="3426" y="2171"/>
                  </a:lnTo>
                  <a:lnTo>
                    <a:pt x="3428" y="2170"/>
                  </a:lnTo>
                  <a:lnTo>
                    <a:pt x="3431" y="2169"/>
                  </a:lnTo>
                  <a:lnTo>
                    <a:pt x="3434" y="2168"/>
                  </a:lnTo>
                  <a:lnTo>
                    <a:pt x="3437" y="2165"/>
                  </a:lnTo>
                  <a:lnTo>
                    <a:pt x="3441" y="2161"/>
                  </a:lnTo>
                  <a:lnTo>
                    <a:pt x="3467" y="2122"/>
                  </a:lnTo>
                  <a:lnTo>
                    <a:pt x="3469" y="2114"/>
                  </a:lnTo>
                  <a:lnTo>
                    <a:pt x="3468" y="2105"/>
                  </a:lnTo>
                  <a:lnTo>
                    <a:pt x="3462" y="2097"/>
                  </a:lnTo>
                  <a:lnTo>
                    <a:pt x="3353" y="2002"/>
                  </a:lnTo>
                  <a:lnTo>
                    <a:pt x="3343" y="1990"/>
                  </a:lnTo>
                  <a:lnTo>
                    <a:pt x="3338" y="1977"/>
                  </a:lnTo>
                  <a:lnTo>
                    <a:pt x="3338" y="1962"/>
                  </a:lnTo>
                  <a:lnTo>
                    <a:pt x="3342" y="1948"/>
                  </a:lnTo>
                  <a:lnTo>
                    <a:pt x="3351" y="1936"/>
                  </a:lnTo>
                  <a:lnTo>
                    <a:pt x="3364" y="1926"/>
                  </a:lnTo>
                  <a:lnTo>
                    <a:pt x="3379" y="1922"/>
                  </a:lnTo>
                  <a:lnTo>
                    <a:pt x="3394" y="1921"/>
                  </a:lnTo>
                  <a:lnTo>
                    <a:pt x="3409" y="1925"/>
                  </a:lnTo>
                  <a:lnTo>
                    <a:pt x="3423" y="1934"/>
                  </a:lnTo>
                  <a:lnTo>
                    <a:pt x="3533" y="2028"/>
                  </a:lnTo>
                  <a:lnTo>
                    <a:pt x="3549" y="2045"/>
                  </a:lnTo>
                  <a:lnTo>
                    <a:pt x="3561" y="2065"/>
                  </a:lnTo>
                  <a:lnTo>
                    <a:pt x="3569" y="2085"/>
                  </a:lnTo>
                  <a:lnTo>
                    <a:pt x="3572" y="2107"/>
                  </a:lnTo>
                  <a:lnTo>
                    <a:pt x="3571" y="2129"/>
                  </a:lnTo>
                  <a:lnTo>
                    <a:pt x="3564" y="2151"/>
                  </a:lnTo>
                  <a:lnTo>
                    <a:pt x="3554" y="2171"/>
                  </a:lnTo>
                  <a:lnTo>
                    <a:pt x="3528" y="2210"/>
                  </a:lnTo>
                  <a:lnTo>
                    <a:pt x="3515" y="2227"/>
                  </a:lnTo>
                  <a:lnTo>
                    <a:pt x="3499" y="2241"/>
                  </a:lnTo>
                  <a:lnTo>
                    <a:pt x="3481" y="2252"/>
                  </a:lnTo>
                  <a:lnTo>
                    <a:pt x="3461" y="2260"/>
                  </a:lnTo>
                  <a:lnTo>
                    <a:pt x="3440" y="2264"/>
                  </a:lnTo>
                  <a:lnTo>
                    <a:pt x="3415" y="2265"/>
                  </a:lnTo>
                  <a:lnTo>
                    <a:pt x="3392" y="2262"/>
                  </a:lnTo>
                  <a:lnTo>
                    <a:pt x="3369" y="2255"/>
                  </a:lnTo>
                  <a:lnTo>
                    <a:pt x="3349" y="2243"/>
                  </a:lnTo>
                  <a:lnTo>
                    <a:pt x="3349" y="2792"/>
                  </a:lnTo>
                  <a:lnTo>
                    <a:pt x="3345" y="2814"/>
                  </a:lnTo>
                  <a:lnTo>
                    <a:pt x="3337" y="2833"/>
                  </a:lnTo>
                  <a:lnTo>
                    <a:pt x="3323" y="2850"/>
                  </a:lnTo>
                  <a:lnTo>
                    <a:pt x="3305" y="2862"/>
                  </a:lnTo>
                  <a:lnTo>
                    <a:pt x="3284" y="2871"/>
                  </a:lnTo>
                  <a:lnTo>
                    <a:pt x="3261" y="2874"/>
                  </a:lnTo>
                  <a:lnTo>
                    <a:pt x="2952" y="2874"/>
                  </a:lnTo>
                  <a:lnTo>
                    <a:pt x="2973" y="2874"/>
                  </a:lnTo>
                  <a:lnTo>
                    <a:pt x="2992" y="2874"/>
                  </a:lnTo>
                  <a:lnTo>
                    <a:pt x="3008" y="2874"/>
                  </a:lnTo>
                  <a:lnTo>
                    <a:pt x="3024" y="2874"/>
                  </a:lnTo>
                  <a:lnTo>
                    <a:pt x="3038" y="2874"/>
                  </a:lnTo>
                  <a:lnTo>
                    <a:pt x="3049" y="2874"/>
                  </a:lnTo>
                  <a:lnTo>
                    <a:pt x="3059" y="2874"/>
                  </a:lnTo>
                  <a:lnTo>
                    <a:pt x="3067" y="2874"/>
                  </a:lnTo>
                  <a:lnTo>
                    <a:pt x="3075" y="2874"/>
                  </a:lnTo>
                  <a:lnTo>
                    <a:pt x="3080" y="2874"/>
                  </a:lnTo>
                  <a:lnTo>
                    <a:pt x="3083" y="2874"/>
                  </a:lnTo>
                  <a:lnTo>
                    <a:pt x="3086" y="2874"/>
                  </a:lnTo>
                  <a:lnTo>
                    <a:pt x="3089" y="2874"/>
                  </a:lnTo>
                  <a:lnTo>
                    <a:pt x="3089" y="2874"/>
                  </a:lnTo>
                  <a:lnTo>
                    <a:pt x="3088" y="2874"/>
                  </a:lnTo>
                  <a:lnTo>
                    <a:pt x="3086" y="2874"/>
                  </a:lnTo>
                  <a:lnTo>
                    <a:pt x="3084" y="2874"/>
                  </a:lnTo>
                  <a:lnTo>
                    <a:pt x="3081" y="2874"/>
                  </a:lnTo>
                  <a:lnTo>
                    <a:pt x="3077" y="2874"/>
                  </a:lnTo>
                  <a:lnTo>
                    <a:pt x="3072" y="2874"/>
                  </a:lnTo>
                  <a:lnTo>
                    <a:pt x="3067" y="2874"/>
                  </a:lnTo>
                  <a:lnTo>
                    <a:pt x="3060" y="2874"/>
                  </a:lnTo>
                  <a:lnTo>
                    <a:pt x="3055" y="2874"/>
                  </a:lnTo>
                  <a:lnTo>
                    <a:pt x="3047" y="2874"/>
                  </a:lnTo>
                  <a:lnTo>
                    <a:pt x="3041" y="2874"/>
                  </a:lnTo>
                  <a:lnTo>
                    <a:pt x="3033" y="2874"/>
                  </a:lnTo>
                  <a:lnTo>
                    <a:pt x="3026" y="2874"/>
                  </a:lnTo>
                  <a:lnTo>
                    <a:pt x="3019" y="2874"/>
                  </a:lnTo>
                  <a:lnTo>
                    <a:pt x="3012" y="2874"/>
                  </a:lnTo>
                  <a:lnTo>
                    <a:pt x="3004" y="2874"/>
                  </a:lnTo>
                  <a:lnTo>
                    <a:pt x="2997" y="2874"/>
                  </a:lnTo>
                  <a:lnTo>
                    <a:pt x="2990" y="2874"/>
                  </a:lnTo>
                  <a:lnTo>
                    <a:pt x="2984" y="2874"/>
                  </a:lnTo>
                  <a:lnTo>
                    <a:pt x="2977" y="2874"/>
                  </a:lnTo>
                  <a:lnTo>
                    <a:pt x="2972" y="2874"/>
                  </a:lnTo>
                  <a:lnTo>
                    <a:pt x="2966" y="2874"/>
                  </a:lnTo>
                  <a:lnTo>
                    <a:pt x="2961" y="2874"/>
                  </a:lnTo>
                  <a:lnTo>
                    <a:pt x="2958" y="2874"/>
                  </a:lnTo>
                  <a:lnTo>
                    <a:pt x="2954" y="2874"/>
                  </a:lnTo>
                  <a:lnTo>
                    <a:pt x="2951" y="2874"/>
                  </a:lnTo>
                  <a:lnTo>
                    <a:pt x="2950" y="2874"/>
                  </a:lnTo>
                  <a:lnTo>
                    <a:pt x="2949" y="2874"/>
                  </a:lnTo>
                  <a:lnTo>
                    <a:pt x="2245" y="2874"/>
                  </a:lnTo>
                  <a:lnTo>
                    <a:pt x="2227" y="2872"/>
                  </a:lnTo>
                  <a:lnTo>
                    <a:pt x="2211" y="2868"/>
                  </a:lnTo>
                  <a:lnTo>
                    <a:pt x="2196" y="2860"/>
                  </a:lnTo>
                  <a:lnTo>
                    <a:pt x="2183" y="2850"/>
                  </a:lnTo>
                  <a:lnTo>
                    <a:pt x="2172" y="2838"/>
                  </a:lnTo>
                  <a:lnTo>
                    <a:pt x="2163" y="2824"/>
                  </a:lnTo>
                  <a:lnTo>
                    <a:pt x="2158" y="2808"/>
                  </a:lnTo>
                  <a:lnTo>
                    <a:pt x="2157" y="2792"/>
                  </a:lnTo>
                  <a:lnTo>
                    <a:pt x="2157" y="2244"/>
                  </a:lnTo>
                  <a:lnTo>
                    <a:pt x="2136" y="2255"/>
                  </a:lnTo>
                  <a:lnTo>
                    <a:pt x="2114" y="2262"/>
                  </a:lnTo>
                  <a:lnTo>
                    <a:pt x="2090" y="2266"/>
                  </a:lnTo>
                  <a:lnTo>
                    <a:pt x="2066" y="2265"/>
                  </a:lnTo>
                  <a:lnTo>
                    <a:pt x="2044" y="2260"/>
                  </a:lnTo>
                  <a:lnTo>
                    <a:pt x="2024" y="2252"/>
                  </a:lnTo>
                  <a:lnTo>
                    <a:pt x="2005" y="2241"/>
                  </a:lnTo>
                  <a:lnTo>
                    <a:pt x="1990" y="2227"/>
                  </a:lnTo>
                  <a:lnTo>
                    <a:pt x="1977" y="2210"/>
                  </a:lnTo>
                  <a:lnTo>
                    <a:pt x="1951" y="2172"/>
                  </a:lnTo>
                  <a:lnTo>
                    <a:pt x="1940" y="2151"/>
                  </a:lnTo>
                  <a:lnTo>
                    <a:pt x="1935" y="2130"/>
                  </a:lnTo>
                  <a:lnTo>
                    <a:pt x="1934" y="2108"/>
                  </a:lnTo>
                  <a:lnTo>
                    <a:pt x="1937" y="2086"/>
                  </a:lnTo>
                  <a:lnTo>
                    <a:pt x="1945" y="2065"/>
                  </a:lnTo>
                  <a:lnTo>
                    <a:pt x="1957" y="2046"/>
                  </a:lnTo>
                  <a:lnTo>
                    <a:pt x="1973" y="2029"/>
                  </a:lnTo>
                  <a:lnTo>
                    <a:pt x="2157" y="1869"/>
                  </a:lnTo>
                  <a:lnTo>
                    <a:pt x="2156" y="1614"/>
                  </a:lnTo>
                  <a:lnTo>
                    <a:pt x="2158" y="1593"/>
                  </a:lnTo>
                  <a:lnTo>
                    <a:pt x="2165" y="1573"/>
                  </a:lnTo>
                  <a:lnTo>
                    <a:pt x="2175" y="1555"/>
                  </a:lnTo>
                  <a:lnTo>
                    <a:pt x="2189" y="1539"/>
                  </a:lnTo>
                  <a:lnTo>
                    <a:pt x="2207" y="1526"/>
                  </a:lnTo>
                  <a:lnTo>
                    <a:pt x="2226" y="1516"/>
                  </a:lnTo>
                  <a:lnTo>
                    <a:pt x="2248" y="1511"/>
                  </a:lnTo>
                  <a:lnTo>
                    <a:pt x="2271" y="1508"/>
                  </a:lnTo>
                  <a:lnTo>
                    <a:pt x="2292" y="1508"/>
                  </a:lnTo>
                  <a:lnTo>
                    <a:pt x="2265" y="1463"/>
                  </a:lnTo>
                  <a:lnTo>
                    <a:pt x="2209" y="1480"/>
                  </a:lnTo>
                  <a:lnTo>
                    <a:pt x="2152" y="1494"/>
                  </a:lnTo>
                  <a:lnTo>
                    <a:pt x="2092" y="1504"/>
                  </a:lnTo>
                  <a:lnTo>
                    <a:pt x="2032" y="1510"/>
                  </a:lnTo>
                  <a:lnTo>
                    <a:pt x="1972" y="1512"/>
                  </a:lnTo>
                  <a:lnTo>
                    <a:pt x="1899" y="1510"/>
                  </a:lnTo>
                  <a:lnTo>
                    <a:pt x="1829" y="1501"/>
                  </a:lnTo>
                  <a:lnTo>
                    <a:pt x="1759" y="1487"/>
                  </a:lnTo>
                  <a:lnTo>
                    <a:pt x="1692" y="1467"/>
                  </a:lnTo>
                  <a:lnTo>
                    <a:pt x="1626" y="1442"/>
                  </a:lnTo>
                  <a:lnTo>
                    <a:pt x="1040" y="1984"/>
                  </a:lnTo>
                  <a:lnTo>
                    <a:pt x="1025" y="1995"/>
                  </a:lnTo>
                  <a:lnTo>
                    <a:pt x="1008" y="2003"/>
                  </a:lnTo>
                  <a:lnTo>
                    <a:pt x="989" y="2008"/>
                  </a:lnTo>
                  <a:lnTo>
                    <a:pt x="807" y="2037"/>
                  </a:lnTo>
                  <a:lnTo>
                    <a:pt x="779" y="2189"/>
                  </a:lnTo>
                  <a:lnTo>
                    <a:pt x="771" y="2210"/>
                  </a:lnTo>
                  <a:lnTo>
                    <a:pt x="759" y="2228"/>
                  </a:lnTo>
                  <a:lnTo>
                    <a:pt x="743" y="2243"/>
                  </a:lnTo>
                  <a:lnTo>
                    <a:pt x="724" y="2255"/>
                  </a:lnTo>
                  <a:lnTo>
                    <a:pt x="701" y="2261"/>
                  </a:lnTo>
                  <a:lnTo>
                    <a:pt x="536" y="2287"/>
                  </a:lnTo>
                  <a:lnTo>
                    <a:pt x="505" y="2456"/>
                  </a:lnTo>
                  <a:lnTo>
                    <a:pt x="499" y="2473"/>
                  </a:lnTo>
                  <a:lnTo>
                    <a:pt x="491" y="2489"/>
                  </a:lnTo>
                  <a:lnTo>
                    <a:pt x="479" y="2503"/>
                  </a:lnTo>
                  <a:lnTo>
                    <a:pt x="430" y="2548"/>
                  </a:lnTo>
                  <a:lnTo>
                    <a:pt x="416" y="2559"/>
                  </a:lnTo>
                  <a:lnTo>
                    <a:pt x="400" y="2567"/>
                  </a:lnTo>
                  <a:lnTo>
                    <a:pt x="382" y="2572"/>
                  </a:lnTo>
                  <a:lnTo>
                    <a:pt x="365" y="2574"/>
                  </a:lnTo>
                  <a:lnTo>
                    <a:pt x="96" y="2578"/>
                  </a:lnTo>
                  <a:lnTo>
                    <a:pt x="95" y="2578"/>
                  </a:lnTo>
                  <a:lnTo>
                    <a:pt x="77" y="2577"/>
                  </a:lnTo>
                  <a:lnTo>
                    <a:pt x="59" y="2572"/>
                  </a:lnTo>
                  <a:lnTo>
                    <a:pt x="42" y="2564"/>
                  </a:lnTo>
                  <a:lnTo>
                    <a:pt x="28" y="2553"/>
                  </a:lnTo>
                  <a:lnTo>
                    <a:pt x="16" y="2539"/>
                  </a:lnTo>
                  <a:lnTo>
                    <a:pt x="7" y="2523"/>
                  </a:lnTo>
                  <a:lnTo>
                    <a:pt x="1" y="2507"/>
                  </a:lnTo>
                  <a:lnTo>
                    <a:pt x="0" y="2489"/>
                  </a:lnTo>
                  <a:lnTo>
                    <a:pt x="5" y="2241"/>
                  </a:lnTo>
                  <a:lnTo>
                    <a:pt x="8" y="2224"/>
                  </a:lnTo>
                  <a:lnTo>
                    <a:pt x="13" y="2208"/>
                  </a:lnTo>
                  <a:lnTo>
                    <a:pt x="22" y="2194"/>
                  </a:lnTo>
                  <a:lnTo>
                    <a:pt x="34" y="2181"/>
                  </a:lnTo>
                  <a:lnTo>
                    <a:pt x="349" y="1889"/>
                  </a:lnTo>
                  <a:lnTo>
                    <a:pt x="363" y="1880"/>
                  </a:lnTo>
                  <a:lnTo>
                    <a:pt x="378" y="1876"/>
                  </a:lnTo>
                  <a:lnTo>
                    <a:pt x="393" y="1876"/>
                  </a:lnTo>
                  <a:lnTo>
                    <a:pt x="408" y="1880"/>
                  </a:lnTo>
                  <a:lnTo>
                    <a:pt x="421" y="1889"/>
                  </a:lnTo>
                  <a:lnTo>
                    <a:pt x="431" y="1901"/>
                  </a:lnTo>
                  <a:lnTo>
                    <a:pt x="436" y="1915"/>
                  </a:lnTo>
                  <a:lnTo>
                    <a:pt x="436" y="1929"/>
                  </a:lnTo>
                  <a:lnTo>
                    <a:pt x="431" y="1943"/>
                  </a:lnTo>
                  <a:lnTo>
                    <a:pt x="421" y="1956"/>
                  </a:lnTo>
                  <a:lnTo>
                    <a:pt x="107" y="2245"/>
                  </a:lnTo>
                  <a:lnTo>
                    <a:pt x="103" y="2484"/>
                  </a:lnTo>
                  <a:lnTo>
                    <a:pt x="360" y="2479"/>
                  </a:lnTo>
                  <a:lnTo>
                    <a:pt x="404" y="2438"/>
                  </a:lnTo>
                  <a:lnTo>
                    <a:pt x="437" y="2266"/>
                  </a:lnTo>
                  <a:lnTo>
                    <a:pt x="443" y="2245"/>
                  </a:lnTo>
                  <a:lnTo>
                    <a:pt x="455" y="2227"/>
                  </a:lnTo>
                  <a:lnTo>
                    <a:pt x="471" y="2212"/>
                  </a:lnTo>
                  <a:lnTo>
                    <a:pt x="491" y="2201"/>
                  </a:lnTo>
                  <a:lnTo>
                    <a:pt x="514" y="2195"/>
                  </a:lnTo>
                  <a:lnTo>
                    <a:pt x="679" y="2169"/>
                  </a:lnTo>
                  <a:lnTo>
                    <a:pt x="707" y="2016"/>
                  </a:lnTo>
                  <a:lnTo>
                    <a:pt x="714" y="1995"/>
                  </a:lnTo>
                  <a:lnTo>
                    <a:pt x="726" y="1977"/>
                  </a:lnTo>
                  <a:lnTo>
                    <a:pt x="742" y="1962"/>
                  </a:lnTo>
                  <a:lnTo>
                    <a:pt x="762" y="1951"/>
                  </a:lnTo>
                  <a:lnTo>
                    <a:pt x="784" y="1945"/>
                  </a:lnTo>
                  <a:lnTo>
                    <a:pt x="970" y="1915"/>
                  </a:lnTo>
                  <a:lnTo>
                    <a:pt x="1533" y="1394"/>
                  </a:lnTo>
                  <a:lnTo>
                    <a:pt x="1496" y="1371"/>
                  </a:lnTo>
                  <a:lnTo>
                    <a:pt x="1461" y="1347"/>
                  </a:lnTo>
                  <a:lnTo>
                    <a:pt x="1459" y="1345"/>
                  </a:lnTo>
                  <a:lnTo>
                    <a:pt x="1445" y="1334"/>
                  </a:lnTo>
                  <a:lnTo>
                    <a:pt x="1442" y="1332"/>
                  </a:lnTo>
                  <a:lnTo>
                    <a:pt x="1429" y="1321"/>
                  </a:lnTo>
                  <a:lnTo>
                    <a:pt x="1425" y="1318"/>
                  </a:lnTo>
                  <a:lnTo>
                    <a:pt x="1413" y="1308"/>
                  </a:lnTo>
                  <a:lnTo>
                    <a:pt x="1408" y="1304"/>
                  </a:lnTo>
                  <a:lnTo>
                    <a:pt x="1393" y="1290"/>
                  </a:lnTo>
                  <a:lnTo>
                    <a:pt x="1378" y="1276"/>
                  </a:lnTo>
                  <a:lnTo>
                    <a:pt x="1375" y="1272"/>
                  </a:lnTo>
                  <a:lnTo>
                    <a:pt x="1363" y="1261"/>
                  </a:lnTo>
                  <a:lnTo>
                    <a:pt x="1360" y="1257"/>
                  </a:lnTo>
                  <a:lnTo>
                    <a:pt x="1349" y="1246"/>
                  </a:lnTo>
                  <a:lnTo>
                    <a:pt x="1346" y="1243"/>
                  </a:lnTo>
                  <a:lnTo>
                    <a:pt x="1334" y="1229"/>
                  </a:lnTo>
                  <a:lnTo>
                    <a:pt x="1333" y="1228"/>
                  </a:lnTo>
                  <a:lnTo>
                    <a:pt x="1305" y="1195"/>
                  </a:lnTo>
                  <a:lnTo>
                    <a:pt x="1281" y="1161"/>
                  </a:lnTo>
                  <a:lnTo>
                    <a:pt x="648" y="1746"/>
                  </a:lnTo>
                  <a:lnTo>
                    <a:pt x="635" y="1755"/>
                  </a:lnTo>
                  <a:lnTo>
                    <a:pt x="620" y="1760"/>
                  </a:lnTo>
                  <a:lnTo>
                    <a:pt x="605" y="1760"/>
                  </a:lnTo>
                  <a:lnTo>
                    <a:pt x="589" y="1755"/>
                  </a:lnTo>
                  <a:lnTo>
                    <a:pt x="576" y="1746"/>
                  </a:lnTo>
                  <a:lnTo>
                    <a:pt x="567" y="1734"/>
                  </a:lnTo>
                  <a:lnTo>
                    <a:pt x="561" y="1720"/>
                  </a:lnTo>
                  <a:lnTo>
                    <a:pt x="561" y="1706"/>
                  </a:lnTo>
                  <a:lnTo>
                    <a:pt x="567" y="1692"/>
                  </a:lnTo>
                  <a:lnTo>
                    <a:pt x="576" y="1680"/>
                  </a:lnTo>
                  <a:lnTo>
                    <a:pt x="1230" y="1075"/>
                  </a:lnTo>
                  <a:lnTo>
                    <a:pt x="1203" y="1015"/>
                  </a:lnTo>
                  <a:lnTo>
                    <a:pt x="1182" y="953"/>
                  </a:lnTo>
                  <a:lnTo>
                    <a:pt x="1166" y="889"/>
                  </a:lnTo>
                  <a:lnTo>
                    <a:pt x="1157" y="823"/>
                  </a:lnTo>
                  <a:lnTo>
                    <a:pt x="1154" y="756"/>
                  </a:lnTo>
                  <a:lnTo>
                    <a:pt x="1156" y="696"/>
                  </a:lnTo>
                  <a:lnTo>
                    <a:pt x="1164" y="637"/>
                  </a:lnTo>
                  <a:lnTo>
                    <a:pt x="1177" y="579"/>
                  </a:lnTo>
                  <a:lnTo>
                    <a:pt x="1194" y="522"/>
                  </a:lnTo>
                  <a:lnTo>
                    <a:pt x="1216" y="466"/>
                  </a:lnTo>
                  <a:lnTo>
                    <a:pt x="1243" y="413"/>
                  </a:lnTo>
                  <a:lnTo>
                    <a:pt x="1273" y="361"/>
                  </a:lnTo>
                  <a:lnTo>
                    <a:pt x="1309" y="312"/>
                  </a:lnTo>
                  <a:lnTo>
                    <a:pt x="1349" y="266"/>
                  </a:lnTo>
                  <a:lnTo>
                    <a:pt x="1393" y="221"/>
                  </a:lnTo>
                  <a:lnTo>
                    <a:pt x="1441" y="181"/>
                  </a:lnTo>
                  <a:lnTo>
                    <a:pt x="1492" y="144"/>
                  </a:lnTo>
                  <a:lnTo>
                    <a:pt x="1545" y="111"/>
                  </a:lnTo>
                  <a:lnTo>
                    <a:pt x="1601" y="82"/>
                  </a:lnTo>
                  <a:lnTo>
                    <a:pt x="1659" y="57"/>
                  </a:lnTo>
                  <a:lnTo>
                    <a:pt x="1718" y="37"/>
                  </a:lnTo>
                  <a:lnTo>
                    <a:pt x="1780" y="21"/>
                  </a:lnTo>
                  <a:lnTo>
                    <a:pt x="1843" y="10"/>
                  </a:lnTo>
                  <a:lnTo>
                    <a:pt x="1907" y="3"/>
                  </a:lnTo>
                  <a:lnTo>
                    <a:pt x="197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nvGrpSpPr>
          <p:cNvPr id="11" name="Group 10"/>
          <p:cNvGrpSpPr/>
          <p:nvPr/>
        </p:nvGrpSpPr>
        <p:grpSpPr>
          <a:xfrm>
            <a:off x="4363561" y="735165"/>
            <a:ext cx="416879" cy="479905"/>
            <a:chOff x="5818081" y="5446627"/>
            <a:chExt cx="555839" cy="639873"/>
          </a:xfrm>
          <a:solidFill>
            <a:schemeClr val="accent1"/>
          </a:solidFill>
        </p:grpSpPr>
        <p:sp>
          <p:nvSpPr>
            <p:cNvPr id="12" name="Hexagon 11"/>
            <p:cNvSpPr/>
            <p:nvPr/>
          </p:nvSpPr>
          <p:spPr>
            <a:xfrm rot="5400000">
              <a:off x="5776064" y="5488644"/>
              <a:ext cx="639873" cy="555839"/>
            </a:xfrm>
            <a:prstGeom prst="hexagon">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13" name="Group 12"/>
            <p:cNvGrpSpPr/>
            <p:nvPr/>
          </p:nvGrpSpPr>
          <p:grpSpPr>
            <a:xfrm>
              <a:off x="5948014" y="5594638"/>
              <a:ext cx="295972" cy="272294"/>
              <a:chOff x="9220200" y="1995488"/>
              <a:chExt cx="436563" cy="401638"/>
            </a:xfrm>
            <a:grpFill/>
          </p:grpSpPr>
          <p:sp>
            <p:nvSpPr>
              <p:cNvPr id="14" name="Freeform 198"/>
              <p:cNvSpPr>
                <a:spLocks noEditPoints="1"/>
              </p:cNvSpPr>
              <p:nvPr/>
            </p:nvSpPr>
            <p:spPr bwMode="auto">
              <a:xfrm>
                <a:off x="9220200" y="1995488"/>
                <a:ext cx="436563" cy="401638"/>
              </a:xfrm>
              <a:custGeom>
                <a:avLst/>
                <a:gdLst>
                  <a:gd name="T0" fmla="*/ 189 w 3572"/>
                  <a:gd name="T1" fmla="*/ 2939 h 3289"/>
                  <a:gd name="T2" fmla="*/ 2721 w 3572"/>
                  <a:gd name="T3" fmla="*/ 1691 h 3289"/>
                  <a:gd name="T4" fmla="*/ 2272 w 3572"/>
                  <a:gd name="T5" fmla="*/ 1842 h 3289"/>
                  <a:gd name="T6" fmla="*/ 2005 w 3572"/>
                  <a:gd name="T7" fmla="*/ 2222 h 3289"/>
                  <a:gd name="T8" fmla="*/ 1974 w 3572"/>
                  <a:gd name="T9" fmla="*/ 2484 h 3289"/>
                  <a:gd name="T10" fmla="*/ 2007 w 3572"/>
                  <a:gd name="T11" fmla="*/ 2665 h 3289"/>
                  <a:gd name="T12" fmla="*/ 2184 w 3572"/>
                  <a:gd name="T13" fmla="*/ 2960 h 3289"/>
                  <a:gd name="T14" fmla="*/ 2585 w 3572"/>
                  <a:gd name="T15" fmla="*/ 3175 h 3289"/>
                  <a:gd name="T16" fmla="*/ 3059 w 3572"/>
                  <a:gd name="T17" fmla="*/ 3107 h 3289"/>
                  <a:gd name="T18" fmla="*/ 3390 w 3572"/>
                  <a:gd name="T19" fmla="*/ 2777 h 3289"/>
                  <a:gd name="T20" fmla="*/ 3457 w 3572"/>
                  <a:gd name="T21" fmla="*/ 2300 h 3289"/>
                  <a:gd name="T22" fmla="*/ 3235 w 3572"/>
                  <a:gd name="T23" fmla="*/ 1896 h 3289"/>
                  <a:gd name="T24" fmla="*/ 2928 w 3572"/>
                  <a:gd name="T25" fmla="*/ 1721 h 3289"/>
                  <a:gd name="T26" fmla="*/ 2816 w 3572"/>
                  <a:gd name="T27" fmla="*/ 1698 h 3289"/>
                  <a:gd name="T28" fmla="*/ 2721 w 3572"/>
                  <a:gd name="T29" fmla="*/ 1691 h 3289"/>
                  <a:gd name="T30" fmla="*/ 1587 w 3572"/>
                  <a:gd name="T31" fmla="*/ 1589 h 3289"/>
                  <a:gd name="T32" fmla="*/ 1100 w 3572"/>
                  <a:gd name="T33" fmla="*/ 436 h 3289"/>
                  <a:gd name="T34" fmla="*/ 715 w 3572"/>
                  <a:gd name="T35" fmla="*/ 101 h 3289"/>
                  <a:gd name="T36" fmla="*/ 1278 w 3572"/>
                  <a:gd name="T37" fmla="*/ 48 h 3289"/>
                  <a:gd name="T38" fmla="*/ 1233 w 3572"/>
                  <a:gd name="T39" fmla="*/ 283 h 3289"/>
                  <a:gd name="T40" fmla="*/ 1739 w 3572"/>
                  <a:gd name="T41" fmla="*/ 35 h 3289"/>
                  <a:gd name="T42" fmla="*/ 2735 w 3572"/>
                  <a:gd name="T43" fmla="*/ 728 h 3289"/>
                  <a:gd name="T44" fmla="*/ 1729 w 3572"/>
                  <a:gd name="T45" fmla="*/ 139 h 3289"/>
                  <a:gd name="T46" fmla="*/ 111 w 3572"/>
                  <a:gd name="T47" fmla="*/ 1293 h 3289"/>
                  <a:gd name="T48" fmla="*/ 213 w 3572"/>
                  <a:gd name="T49" fmla="*/ 1319 h 3289"/>
                  <a:gd name="T50" fmla="*/ 1760 w 3572"/>
                  <a:gd name="T51" fmla="*/ 336 h 3289"/>
                  <a:gd name="T52" fmla="*/ 3259 w 3572"/>
                  <a:gd name="T53" fmla="*/ 1327 h 3289"/>
                  <a:gd name="T54" fmla="*/ 3354 w 3572"/>
                  <a:gd name="T55" fmla="*/ 1277 h 3289"/>
                  <a:gd name="T56" fmla="*/ 2910 w 3572"/>
                  <a:gd name="T57" fmla="*/ 921 h 3289"/>
                  <a:gd name="T58" fmla="*/ 2948 w 3572"/>
                  <a:gd name="T59" fmla="*/ 839 h 3289"/>
                  <a:gd name="T60" fmla="*/ 3448 w 3572"/>
                  <a:gd name="T61" fmla="*/ 1203 h 3289"/>
                  <a:gd name="T62" fmla="*/ 3403 w 3572"/>
                  <a:gd name="T63" fmla="*/ 1386 h 3289"/>
                  <a:gd name="T64" fmla="*/ 3213 w 3572"/>
                  <a:gd name="T65" fmla="*/ 1417 h 3289"/>
                  <a:gd name="T66" fmla="*/ 3277 w 3572"/>
                  <a:gd name="T67" fmla="*/ 1797 h 3289"/>
                  <a:gd name="T68" fmla="*/ 3543 w 3572"/>
                  <a:gd name="T69" fmla="*/ 2218 h 3289"/>
                  <a:gd name="T70" fmla="*/ 3524 w 3572"/>
                  <a:gd name="T71" fmla="*/ 2721 h 3289"/>
                  <a:gd name="T72" fmla="*/ 3245 w 3572"/>
                  <a:gd name="T73" fmla="*/ 3109 h 3289"/>
                  <a:gd name="T74" fmla="*/ 2795 w 3572"/>
                  <a:gd name="T75" fmla="*/ 3286 h 3289"/>
                  <a:gd name="T76" fmla="*/ 2303 w 3572"/>
                  <a:gd name="T77" fmla="*/ 3179 h 3289"/>
                  <a:gd name="T78" fmla="*/ 138 w 3572"/>
                  <a:gd name="T79" fmla="*/ 3027 h 3289"/>
                  <a:gd name="T80" fmla="*/ 87 w 3572"/>
                  <a:gd name="T81" fmla="*/ 2856 h 3289"/>
                  <a:gd name="T82" fmla="*/ 426 w 3572"/>
                  <a:gd name="T83" fmla="*/ 2771 h 3289"/>
                  <a:gd name="T84" fmla="*/ 492 w 3572"/>
                  <a:gd name="T85" fmla="*/ 2467 h 3289"/>
                  <a:gd name="T86" fmla="*/ 730 w 3572"/>
                  <a:gd name="T87" fmla="*/ 1589 h 3289"/>
                  <a:gd name="T88" fmla="*/ 836 w 3572"/>
                  <a:gd name="T89" fmla="*/ 1482 h 3289"/>
                  <a:gd name="T90" fmla="*/ 1686 w 3572"/>
                  <a:gd name="T91" fmla="*/ 1565 h 3289"/>
                  <a:gd name="T92" fmla="*/ 1909 w 3572"/>
                  <a:gd name="T93" fmla="*/ 2691 h 3289"/>
                  <a:gd name="T94" fmla="*/ 1880 w 3572"/>
                  <a:gd name="T95" fmla="*/ 2325 h 3289"/>
                  <a:gd name="T96" fmla="*/ 2079 w 3572"/>
                  <a:gd name="T97" fmla="*/ 1884 h 3289"/>
                  <a:gd name="T98" fmla="*/ 2499 w 3572"/>
                  <a:gd name="T99" fmla="*/ 1620 h 3289"/>
                  <a:gd name="T100" fmla="*/ 2770 w 3572"/>
                  <a:gd name="T101" fmla="*/ 1592 h 3289"/>
                  <a:gd name="T102" fmla="*/ 2863 w 3572"/>
                  <a:gd name="T103" fmla="*/ 1602 h 3289"/>
                  <a:gd name="T104" fmla="*/ 2930 w 3572"/>
                  <a:gd name="T105" fmla="*/ 1232 h 3289"/>
                  <a:gd name="T106" fmla="*/ 492 w 3572"/>
                  <a:gd name="T107" fmla="*/ 2247 h 3289"/>
                  <a:gd name="T108" fmla="*/ 426 w 3572"/>
                  <a:gd name="T109" fmla="*/ 1301 h 3289"/>
                  <a:gd name="T110" fmla="*/ 125 w 3572"/>
                  <a:gd name="T111" fmla="*/ 1425 h 3289"/>
                  <a:gd name="T112" fmla="*/ 2 w 3572"/>
                  <a:gd name="T113" fmla="*/ 1288 h 3289"/>
                  <a:gd name="T114" fmla="*/ 78 w 3572"/>
                  <a:gd name="T115" fmla="*/ 1114 h 3289"/>
                  <a:gd name="T116" fmla="*/ 622 w 3572"/>
                  <a:gd name="T117" fmla="*/ 253 h 3289"/>
                  <a:gd name="T118" fmla="*/ 646 w 3572"/>
                  <a:gd name="T119" fmla="*/ 9 h 3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2" h="3289">
                    <a:moveTo>
                      <a:pt x="217" y="2871"/>
                    </a:moveTo>
                    <a:lnTo>
                      <a:pt x="202" y="2875"/>
                    </a:lnTo>
                    <a:lnTo>
                      <a:pt x="189" y="2883"/>
                    </a:lnTo>
                    <a:lnTo>
                      <a:pt x="180" y="2896"/>
                    </a:lnTo>
                    <a:lnTo>
                      <a:pt x="177" y="2912"/>
                    </a:lnTo>
                    <a:lnTo>
                      <a:pt x="180" y="2927"/>
                    </a:lnTo>
                    <a:lnTo>
                      <a:pt x="189" y="2939"/>
                    </a:lnTo>
                    <a:lnTo>
                      <a:pt x="202" y="2947"/>
                    </a:lnTo>
                    <a:lnTo>
                      <a:pt x="217" y="2950"/>
                    </a:lnTo>
                    <a:lnTo>
                      <a:pt x="2042" y="2950"/>
                    </a:lnTo>
                    <a:lnTo>
                      <a:pt x="2015" y="2912"/>
                    </a:lnTo>
                    <a:lnTo>
                      <a:pt x="1990" y="2871"/>
                    </a:lnTo>
                    <a:lnTo>
                      <a:pt x="217" y="2871"/>
                    </a:lnTo>
                    <a:close/>
                    <a:moveTo>
                      <a:pt x="2721" y="1691"/>
                    </a:moveTo>
                    <a:lnTo>
                      <a:pt x="2650" y="1695"/>
                    </a:lnTo>
                    <a:lnTo>
                      <a:pt x="2581" y="1704"/>
                    </a:lnTo>
                    <a:lnTo>
                      <a:pt x="2513" y="1721"/>
                    </a:lnTo>
                    <a:lnTo>
                      <a:pt x="2448" y="1743"/>
                    </a:lnTo>
                    <a:lnTo>
                      <a:pt x="2387" y="1770"/>
                    </a:lnTo>
                    <a:lnTo>
                      <a:pt x="2327" y="1804"/>
                    </a:lnTo>
                    <a:lnTo>
                      <a:pt x="2272" y="1842"/>
                    </a:lnTo>
                    <a:lnTo>
                      <a:pt x="2220" y="1884"/>
                    </a:lnTo>
                    <a:lnTo>
                      <a:pt x="2172" y="1932"/>
                    </a:lnTo>
                    <a:lnTo>
                      <a:pt x="2129" y="1983"/>
                    </a:lnTo>
                    <a:lnTo>
                      <a:pt x="2091" y="2038"/>
                    </a:lnTo>
                    <a:lnTo>
                      <a:pt x="2056" y="2096"/>
                    </a:lnTo>
                    <a:lnTo>
                      <a:pt x="2028" y="2158"/>
                    </a:lnTo>
                    <a:lnTo>
                      <a:pt x="2005" y="2222"/>
                    </a:lnTo>
                    <a:lnTo>
                      <a:pt x="1988" y="2289"/>
                    </a:lnTo>
                    <a:lnTo>
                      <a:pt x="1979" y="2338"/>
                    </a:lnTo>
                    <a:lnTo>
                      <a:pt x="1975" y="2389"/>
                    </a:lnTo>
                    <a:lnTo>
                      <a:pt x="1973" y="2439"/>
                    </a:lnTo>
                    <a:lnTo>
                      <a:pt x="1973" y="2461"/>
                    </a:lnTo>
                    <a:lnTo>
                      <a:pt x="1974" y="2467"/>
                    </a:lnTo>
                    <a:lnTo>
                      <a:pt x="1974" y="2484"/>
                    </a:lnTo>
                    <a:lnTo>
                      <a:pt x="1975" y="2489"/>
                    </a:lnTo>
                    <a:lnTo>
                      <a:pt x="1976" y="2508"/>
                    </a:lnTo>
                    <a:lnTo>
                      <a:pt x="1976" y="2510"/>
                    </a:lnTo>
                    <a:lnTo>
                      <a:pt x="1986" y="2579"/>
                    </a:lnTo>
                    <a:lnTo>
                      <a:pt x="2002" y="2646"/>
                    </a:lnTo>
                    <a:lnTo>
                      <a:pt x="2003" y="2650"/>
                    </a:lnTo>
                    <a:lnTo>
                      <a:pt x="2007" y="2665"/>
                    </a:lnTo>
                    <a:lnTo>
                      <a:pt x="2011" y="2675"/>
                    </a:lnTo>
                    <a:lnTo>
                      <a:pt x="2014" y="2683"/>
                    </a:lnTo>
                    <a:lnTo>
                      <a:pt x="2038" y="2745"/>
                    </a:lnTo>
                    <a:lnTo>
                      <a:pt x="2067" y="2803"/>
                    </a:lnTo>
                    <a:lnTo>
                      <a:pt x="2102" y="2858"/>
                    </a:lnTo>
                    <a:lnTo>
                      <a:pt x="2141" y="2912"/>
                    </a:lnTo>
                    <a:lnTo>
                      <a:pt x="2184" y="2960"/>
                    </a:lnTo>
                    <a:lnTo>
                      <a:pt x="2232" y="3005"/>
                    </a:lnTo>
                    <a:lnTo>
                      <a:pt x="2283" y="3045"/>
                    </a:lnTo>
                    <a:lnTo>
                      <a:pt x="2337" y="3081"/>
                    </a:lnTo>
                    <a:lnTo>
                      <a:pt x="2395" y="3113"/>
                    </a:lnTo>
                    <a:lnTo>
                      <a:pt x="2456" y="3139"/>
                    </a:lnTo>
                    <a:lnTo>
                      <a:pt x="2519" y="3159"/>
                    </a:lnTo>
                    <a:lnTo>
                      <a:pt x="2585" y="3175"/>
                    </a:lnTo>
                    <a:lnTo>
                      <a:pt x="2652" y="3184"/>
                    </a:lnTo>
                    <a:lnTo>
                      <a:pt x="2721" y="3188"/>
                    </a:lnTo>
                    <a:lnTo>
                      <a:pt x="2794" y="3184"/>
                    </a:lnTo>
                    <a:lnTo>
                      <a:pt x="2863" y="3173"/>
                    </a:lnTo>
                    <a:lnTo>
                      <a:pt x="2932" y="3157"/>
                    </a:lnTo>
                    <a:lnTo>
                      <a:pt x="2997" y="3136"/>
                    </a:lnTo>
                    <a:lnTo>
                      <a:pt x="3059" y="3107"/>
                    </a:lnTo>
                    <a:lnTo>
                      <a:pt x="3118" y="3074"/>
                    </a:lnTo>
                    <a:lnTo>
                      <a:pt x="3174" y="3035"/>
                    </a:lnTo>
                    <a:lnTo>
                      <a:pt x="3226" y="2992"/>
                    </a:lnTo>
                    <a:lnTo>
                      <a:pt x="3274" y="2944"/>
                    </a:lnTo>
                    <a:lnTo>
                      <a:pt x="3317" y="2892"/>
                    </a:lnTo>
                    <a:lnTo>
                      <a:pt x="3356" y="2836"/>
                    </a:lnTo>
                    <a:lnTo>
                      <a:pt x="3390" y="2777"/>
                    </a:lnTo>
                    <a:lnTo>
                      <a:pt x="3418" y="2714"/>
                    </a:lnTo>
                    <a:lnTo>
                      <a:pt x="3440" y="2650"/>
                    </a:lnTo>
                    <a:lnTo>
                      <a:pt x="3457" y="2581"/>
                    </a:lnTo>
                    <a:lnTo>
                      <a:pt x="3467" y="2511"/>
                    </a:lnTo>
                    <a:lnTo>
                      <a:pt x="3470" y="2439"/>
                    </a:lnTo>
                    <a:lnTo>
                      <a:pt x="3467" y="2369"/>
                    </a:lnTo>
                    <a:lnTo>
                      <a:pt x="3457" y="2300"/>
                    </a:lnTo>
                    <a:lnTo>
                      <a:pt x="3441" y="2234"/>
                    </a:lnTo>
                    <a:lnTo>
                      <a:pt x="3419" y="2170"/>
                    </a:lnTo>
                    <a:lnTo>
                      <a:pt x="3392" y="2108"/>
                    </a:lnTo>
                    <a:lnTo>
                      <a:pt x="3361" y="2050"/>
                    </a:lnTo>
                    <a:lnTo>
                      <a:pt x="3323" y="1995"/>
                    </a:lnTo>
                    <a:lnTo>
                      <a:pt x="3281" y="1943"/>
                    </a:lnTo>
                    <a:lnTo>
                      <a:pt x="3235" y="1896"/>
                    </a:lnTo>
                    <a:lnTo>
                      <a:pt x="3185" y="1853"/>
                    </a:lnTo>
                    <a:lnTo>
                      <a:pt x="3131" y="1814"/>
                    </a:lnTo>
                    <a:lnTo>
                      <a:pt x="3073" y="1779"/>
                    </a:lnTo>
                    <a:lnTo>
                      <a:pt x="3013" y="1751"/>
                    </a:lnTo>
                    <a:lnTo>
                      <a:pt x="2950" y="1727"/>
                    </a:lnTo>
                    <a:lnTo>
                      <a:pt x="2942" y="1725"/>
                    </a:lnTo>
                    <a:lnTo>
                      <a:pt x="2928" y="1721"/>
                    </a:lnTo>
                    <a:lnTo>
                      <a:pt x="2914" y="1716"/>
                    </a:lnTo>
                    <a:lnTo>
                      <a:pt x="2897" y="1712"/>
                    </a:lnTo>
                    <a:lnTo>
                      <a:pt x="2883" y="1709"/>
                    </a:lnTo>
                    <a:lnTo>
                      <a:pt x="2872" y="1707"/>
                    </a:lnTo>
                    <a:lnTo>
                      <a:pt x="2850" y="1702"/>
                    </a:lnTo>
                    <a:lnTo>
                      <a:pt x="2841" y="1701"/>
                    </a:lnTo>
                    <a:lnTo>
                      <a:pt x="2816" y="1698"/>
                    </a:lnTo>
                    <a:lnTo>
                      <a:pt x="2810" y="1697"/>
                    </a:lnTo>
                    <a:lnTo>
                      <a:pt x="2787" y="1695"/>
                    </a:lnTo>
                    <a:lnTo>
                      <a:pt x="2781" y="1694"/>
                    </a:lnTo>
                    <a:lnTo>
                      <a:pt x="2755" y="1692"/>
                    </a:lnTo>
                    <a:lnTo>
                      <a:pt x="2750" y="1692"/>
                    </a:lnTo>
                    <a:lnTo>
                      <a:pt x="2721" y="1691"/>
                    </a:lnTo>
                    <a:lnTo>
                      <a:pt x="2721" y="1691"/>
                    </a:lnTo>
                    <a:close/>
                    <a:moveTo>
                      <a:pt x="836" y="1583"/>
                    </a:moveTo>
                    <a:lnTo>
                      <a:pt x="834" y="1584"/>
                    </a:lnTo>
                    <a:lnTo>
                      <a:pt x="832" y="1586"/>
                    </a:lnTo>
                    <a:lnTo>
                      <a:pt x="831" y="1589"/>
                    </a:lnTo>
                    <a:lnTo>
                      <a:pt x="831" y="2771"/>
                    </a:lnTo>
                    <a:lnTo>
                      <a:pt x="1587" y="2771"/>
                    </a:lnTo>
                    <a:lnTo>
                      <a:pt x="1587" y="1589"/>
                    </a:lnTo>
                    <a:lnTo>
                      <a:pt x="1586" y="1586"/>
                    </a:lnTo>
                    <a:lnTo>
                      <a:pt x="1584" y="1584"/>
                    </a:lnTo>
                    <a:lnTo>
                      <a:pt x="1582" y="1583"/>
                    </a:lnTo>
                    <a:lnTo>
                      <a:pt x="836" y="1583"/>
                    </a:lnTo>
                    <a:close/>
                    <a:moveTo>
                      <a:pt x="795" y="285"/>
                    </a:moveTo>
                    <a:lnTo>
                      <a:pt x="795" y="637"/>
                    </a:lnTo>
                    <a:lnTo>
                      <a:pt x="1100" y="436"/>
                    </a:lnTo>
                    <a:lnTo>
                      <a:pt x="1100" y="285"/>
                    </a:lnTo>
                    <a:lnTo>
                      <a:pt x="795" y="285"/>
                    </a:lnTo>
                    <a:close/>
                    <a:moveTo>
                      <a:pt x="715" y="101"/>
                    </a:moveTo>
                    <a:lnTo>
                      <a:pt x="715" y="183"/>
                    </a:lnTo>
                    <a:lnTo>
                      <a:pt x="1180" y="183"/>
                    </a:lnTo>
                    <a:lnTo>
                      <a:pt x="1180" y="101"/>
                    </a:lnTo>
                    <a:lnTo>
                      <a:pt x="715" y="101"/>
                    </a:lnTo>
                    <a:close/>
                    <a:moveTo>
                      <a:pt x="679" y="0"/>
                    </a:moveTo>
                    <a:lnTo>
                      <a:pt x="1216" y="0"/>
                    </a:lnTo>
                    <a:lnTo>
                      <a:pt x="1233" y="2"/>
                    </a:lnTo>
                    <a:lnTo>
                      <a:pt x="1248" y="9"/>
                    </a:lnTo>
                    <a:lnTo>
                      <a:pt x="1262" y="19"/>
                    </a:lnTo>
                    <a:lnTo>
                      <a:pt x="1272" y="33"/>
                    </a:lnTo>
                    <a:lnTo>
                      <a:pt x="1278" y="48"/>
                    </a:lnTo>
                    <a:lnTo>
                      <a:pt x="1282" y="65"/>
                    </a:lnTo>
                    <a:lnTo>
                      <a:pt x="1282" y="219"/>
                    </a:lnTo>
                    <a:lnTo>
                      <a:pt x="1278" y="236"/>
                    </a:lnTo>
                    <a:lnTo>
                      <a:pt x="1272" y="253"/>
                    </a:lnTo>
                    <a:lnTo>
                      <a:pt x="1262" y="266"/>
                    </a:lnTo>
                    <a:lnTo>
                      <a:pt x="1248" y="276"/>
                    </a:lnTo>
                    <a:lnTo>
                      <a:pt x="1233" y="283"/>
                    </a:lnTo>
                    <a:lnTo>
                      <a:pt x="1216" y="285"/>
                    </a:lnTo>
                    <a:lnTo>
                      <a:pt x="1200" y="285"/>
                    </a:lnTo>
                    <a:lnTo>
                      <a:pt x="1200" y="367"/>
                    </a:lnTo>
                    <a:lnTo>
                      <a:pt x="1679" y="49"/>
                    </a:lnTo>
                    <a:lnTo>
                      <a:pt x="1699" y="40"/>
                    </a:lnTo>
                    <a:lnTo>
                      <a:pt x="1718" y="35"/>
                    </a:lnTo>
                    <a:lnTo>
                      <a:pt x="1739" y="35"/>
                    </a:lnTo>
                    <a:lnTo>
                      <a:pt x="1759" y="40"/>
                    </a:lnTo>
                    <a:lnTo>
                      <a:pt x="1778" y="49"/>
                    </a:lnTo>
                    <a:lnTo>
                      <a:pt x="2715" y="672"/>
                    </a:lnTo>
                    <a:lnTo>
                      <a:pt x="2727" y="683"/>
                    </a:lnTo>
                    <a:lnTo>
                      <a:pt x="2734" y="696"/>
                    </a:lnTo>
                    <a:lnTo>
                      <a:pt x="2738" y="712"/>
                    </a:lnTo>
                    <a:lnTo>
                      <a:pt x="2735" y="728"/>
                    </a:lnTo>
                    <a:lnTo>
                      <a:pt x="2729" y="742"/>
                    </a:lnTo>
                    <a:lnTo>
                      <a:pt x="2718" y="754"/>
                    </a:lnTo>
                    <a:lnTo>
                      <a:pt x="2704" y="761"/>
                    </a:lnTo>
                    <a:lnTo>
                      <a:pt x="2689" y="765"/>
                    </a:lnTo>
                    <a:lnTo>
                      <a:pt x="2673" y="764"/>
                    </a:lnTo>
                    <a:lnTo>
                      <a:pt x="2659" y="756"/>
                    </a:lnTo>
                    <a:lnTo>
                      <a:pt x="1729" y="139"/>
                    </a:lnTo>
                    <a:lnTo>
                      <a:pt x="134" y="1199"/>
                    </a:lnTo>
                    <a:lnTo>
                      <a:pt x="120" y="1211"/>
                    </a:lnTo>
                    <a:lnTo>
                      <a:pt x="111" y="1225"/>
                    </a:lnTo>
                    <a:lnTo>
                      <a:pt x="104" y="1241"/>
                    </a:lnTo>
                    <a:lnTo>
                      <a:pt x="102" y="1259"/>
                    </a:lnTo>
                    <a:lnTo>
                      <a:pt x="104" y="1277"/>
                    </a:lnTo>
                    <a:lnTo>
                      <a:pt x="111" y="1293"/>
                    </a:lnTo>
                    <a:lnTo>
                      <a:pt x="120" y="1307"/>
                    </a:lnTo>
                    <a:lnTo>
                      <a:pt x="134" y="1319"/>
                    </a:lnTo>
                    <a:lnTo>
                      <a:pt x="150" y="1327"/>
                    </a:lnTo>
                    <a:lnTo>
                      <a:pt x="166" y="1331"/>
                    </a:lnTo>
                    <a:lnTo>
                      <a:pt x="182" y="1331"/>
                    </a:lnTo>
                    <a:lnTo>
                      <a:pt x="198" y="1327"/>
                    </a:lnTo>
                    <a:lnTo>
                      <a:pt x="213" y="1319"/>
                    </a:lnTo>
                    <a:lnTo>
                      <a:pt x="1679" y="345"/>
                    </a:lnTo>
                    <a:lnTo>
                      <a:pt x="1698" y="335"/>
                    </a:lnTo>
                    <a:lnTo>
                      <a:pt x="1717" y="331"/>
                    </a:lnTo>
                    <a:lnTo>
                      <a:pt x="1738" y="331"/>
                    </a:lnTo>
                    <a:lnTo>
                      <a:pt x="1757" y="335"/>
                    </a:lnTo>
                    <a:lnTo>
                      <a:pt x="1760" y="336"/>
                    </a:lnTo>
                    <a:lnTo>
                      <a:pt x="1760" y="336"/>
                    </a:lnTo>
                    <a:lnTo>
                      <a:pt x="1767" y="338"/>
                    </a:lnTo>
                    <a:lnTo>
                      <a:pt x="1767" y="338"/>
                    </a:lnTo>
                    <a:lnTo>
                      <a:pt x="1772" y="341"/>
                    </a:lnTo>
                    <a:lnTo>
                      <a:pt x="1773" y="341"/>
                    </a:lnTo>
                    <a:lnTo>
                      <a:pt x="1778" y="345"/>
                    </a:lnTo>
                    <a:lnTo>
                      <a:pt x="3244" y="1319"/>
                    </a:lnTo>
                    <a:lnTo>
                      <a:pt x="3259" y="1327"/>
                    </a:lnTo>
                    <a:lnTo>
                      <a:pt x="3275" y="1331"/>
                    </a:lnTo>
                    <a:lnTo>
                      <a:pt x="3292" y="1331"/>
                    </a:lnTo>
                    <a:lnTo>
                      <a:pt x="3309" y="1327"/>
                    </a:lnTo>
                    <a:lnTo>
                      <a:pt x="3324" y="1319"/>
                    </a:lnTo>
                    <a:lnTo>
                      <a:pt x="3338" y="1307"/>
                    </a:lnTo>
                    <a:lnTo>
                      <a:pt x="3348" y="1293"/>
                    </a:lnTo>
                    <a:lnTo>
                      <a:pt x="3354" y="1277"/>
                    </a:lnTo>
                    <a:lnTo>
                      <a:pt x="3356" y="1259"/>
                    </a:lnTo>
                    <a:lnTo>
                      <a:pt x="3354" y="1241"/>
                    </a:lnTo>
                    <a:lnTo>
                      <a:pt x="3348" y="1225"/>
                    </a:lnTo>
                    <a:lnTo>
                      <a:pt x="3338" y="1211"/>
                    </a:lnTo>
                    <a:lnTo>
                      <a:pt x="3324" y="1199"/>
                    </a:lnTo>
                    <a:lnTo>
                      <a:pt x="2922" y="931"/>
                    </a:lnTo>
                    <a:lnTo>
                      <a:pt x="2910" y="921"/>
                    </a:lnTo>
                    <a:lnTo>
                      <a:pt x="2902" y="908"/>
                    </a:lnTo>
                    <a:lnTo>
                      <a:pt x="2899" y="891"/>
                    </a:lnTo>
                    <a:lnTo>
                      <a:pt x="2901" y="876"/>
                    </a:lnTo>
                    <a:lnTo>
                      <a:pt x="2908" y="861"/>
                    </a:lnTo>
                    <a:lnTo>
                      <a:pt x="2919" y="849"/>
                    </a:lnTo>
                    <a:lnTo>
                      <a:pt x="2933" y="842"/>
                    </a:lnTo>
                    <a:lnTo>
                      <a:pt x="2948" y="839"/>
                    </a:lnTo>
                    <a:lnTo>
                      <a:pt x="2964" y="840"/>
                    </a:lnTo>
                    <a:lnTo>
                      <a:pt x="2978" y="847"/>
                    </a:lnTo>
                    <a:lnTo>
                      <a:pt x="3380" y="1114"/>
                    </a:lnTo>
                    <a:lnTo>
                      <a:pt x="3403" y="1132"/>
                    </a:lnTo>
                    <a:lnTo>
                      <a:pt x="3421" y="1153"/>
                    </a:lnTo>
                    <a:lnTo>
                      <a:pt x="3436" y="1177"/>
                    </a:lnTo>
                    <a:lnTo>
                      <a:pt x="3448" y="1203"/>
                    </a:lnTo>
                    <a:lnTo>
                      <a:pt x="3455" y="1230"/>
                    </a:lnTo>
                    <a:lnTo>
                      <a:pt x="3457" y="1259"/>
                    </a:lnTo>
                    <a:lnTo>
                      <a:pt x="3455" y="1288"/>
                    </a:lnTo>
                    <a:lnTo>
                      <a:pt x="3448" y="1315"/>
                    </a:lnTo>
                    <a:lnTo>
                      <a:pt x="3436" y="1341"/>
                    </a:lnTo>
                    <a:lnTo>
                      <a:pt x="3421" y="1364"/>
                    </a:lnTo>
                    <a:lnTo>
                      <a:pt x="3403" y="1386"/>
                    </a:lnTo>
                    <a:lnTo>
                      <a:pt x="3380" y="1403"/>
                    </a:lnTo>
                    <a:lnTo>
                      <a:pt x="3354" y="1417"/>
                    </a:lnTo>
                    <a:lnTo>
                      <a:pt x="3326" y="1427"/>
                    </a:lnTo>
                    <a:lnTo>
                      <a:pt x="3298" y="1432"/>
                    </a:lnTo>
                    <a:lnTo>
                      <a:pt x="3270" y="1432"/>
                    </a:lnTo>
                    <a:lnTo>
                      <a:pt x="3241" y="1427"/>
                    </a:lnTo>
                    <a:lnTo>
                      <a:pt x="3213" y="1417"/>
                    </a:lnTo>
                    <a:lnTo>
                      <a:pt x="3187" y="1403"/>
                    </a:lnTo>
                    <a:lnTo>
                      <a:pt x="3032" y="1301"/>
                    </a:lnTo>
                    <a:lnTo>
                      <a:pt x="3032" y="1649"/>
                    </a:lnTo>
                    <a:lnTo>
                      <a:pt x="3098" y="1678"/>
                    </a:lnTo>
                    <a:lnTo>
                      <a:pt x="3161" y="1713"/>
                    </a:lnTo>
                    <a:lnTo>
                      <a:pt x="3221" y="1752"/>
                    </a:lnTo>
                    <a:lnTo>
                      <a:pt x="3277" y="1797"/>
                    </a:lnTo>
                    <a:lnTo>
                      <a:pt x="3329" y="1846"/>
                    </a:lnTo>
                    <a:lnTo>
                      <a:pt x="3377" y="1899"/>
                    </a:lnTo>
                    <a:lnTo>
                      <a:pt x="3420" y="1956"/>
                    </a:lnTo>
                    <a:lnTo>
                      <a:pt x="3459" y="2016"/>
                    </a:lnTo>
                    <a:lnTo>
                      <a:pt x="3492" y="2080"/>
                    </a:lnTo>
                    <a:lnTo>
                      <a:pt x="3520" y="2147"/>
                    </a:lnTo>
                    <a:lnTo>
                      <a:pt x="3543" y="2218"/>
                    </a:lnTo>
                    <a:lnTo>
                      <a:pt x="3558" y="2289"/>
                    </a:lnTo>
                    <a:lnTo>
                      <a:pt x="3569" y="2364"/>
                    </a:lnTo>
                    <a:lnTo>
                      <a:pt x="3572" y="2439"/>
                    </a:lnTo>
                    <a:lnTo>
                      <a:pt x="3569" y="2513"/>
                    </a:lnTo>
                    <a:lnTo>
                      <a:pt x="3559" y="2585"/>
                    </a:lnTo>
                    <a:lnTo>
                      <a:pt x="3545" y="2654"/>
                    </a:lnTo>
                    <a:lnTo>
                      <a:pt x="3524" y="2721"/>
                    </a:lnTo>
                    <a:lnTo>
                      <a:pt x="3498" y="2786"/>
                    </a:lnTo>
                    <a:lnTo>
                      <a:pt x="3467" y="2848"/>
                    </a:lnTo>
                    <a:lnTo>
                      <a:pt x="3431" y="2907"/>
                    </a:lnTo>
                    <a:lnTo>
                      <a:pt x="3391" y="2962"/>
                    </a:lnTo>
                    <a:lnTo>
                      <a:pt x="3346" y="3015"/>
                    </a:lnTo>
                    <a:lnTo>
                      <a:pt x="3298" y="3064"/>
                    </a:lnTo>
                    <a:lnTo>
                      <a:pt x="3245" y="3109"/>
                    </a:lnTo>
                    <a:lnTo>
                      <a:pt x="3189" y="3149"/>
                    </a:lnTo>
                    <a:lnTo>
                      <a:pt x="3130" y="3184"/>
                    </a:lnTo>
                    <a:lnTo>
                      <a:pt x="3068" y="3215"/>
                    </a:lnTo>
                    <a:lnTo>
                      <a:pt x="3003" y="3241"/>
                    </a:lnTo>
                    <a:lnTo>
                      <a:pt x="2936" y="3261"/>
                    </a:lnTo>
                    <a:lnTo>
                      <a:pt x="2867" y="3276"/>
                    </a:lnTo>
                    <a:lnTo>
                      <a:pt x="2795" y="3286"/>
                    </a:lnTo>
                    <a:lnTo>
                      <a:pt x="2721" y="3289"/>
                    </a:lnTo>
                    <a:lnTo>
                      <a:pt x="2647" y="3286"/>
                    </a:lnTo>
                    <a:lnTo>
                      <a:pt x="2573" y="3276"/>
                    </a:lnTo>
                    <a:lnTo>
                      <a:pt x="2501" y="3260"/>
                    </a:lnTo>
                    <a:lnTo>
                      <a:pt x="2432" y="3238"/>
                    </a:lnTo>
                    <a:lnTo>
                      <a:pt x="2366" y="3211"/>
                    </a:lnTo>
                    <a:lnTo>
                      <a:pt x="2303" y="3179"/>
                    </a:lnTo>
                    <a:lnTo>
                      <a:pt x="2243" y="3141"/>
                    </a:lnTo>
                    <a:lnTo>
                      <a:pt x="2186" y="3099"/>
                    </a:lnTo>
                    <a:lnTo>
                      <a:pt x="2133" y="3052"/>
                    </a:lnTo>
                    <a:lnTo>
                      <a:pt x="217" y="3052"/>
                    </a:lnTo>
                    <a:lnTo>
                      <a:pt x="189" y="3049"/>
                    </a:lnTo>
                    <a:lnTo>
                      <a:pt x="161" y="3040"/>
                    </a:lnTo>
                    <a:lnTo>
                      <a:pt x="138" y="3027"/>
                    </a:lnTo>
                    <a:lnTo>
                      <a:pt x="117" y="3011"/>
                    </a:lnTo>
                    <a:lnTo>
                      <a:pt x="100" y="2989"/>
                    </a:lnTo>
                    <a:lnTo>
                      <a:pt x="87" y="2966"/>
                    </a:lnTo>
                    <a:lnTo>
                      <a:pt x="78" y="2940"/>
                    </a:lnTo>
                    <a:lnTo>
                      <a:pt x="76" y="2912"/>
                    </a:lnTo>
                    <a:lnTo>
                      <a:pt x="78" y="2882"/>
                    </a:lnTo>
                    <a:lnTo>
                      <a:pt x="87" y="2856"/>
                    </a:lnTo>
                    <a:lnTo>
                      <a:pt x="100" y="2832"/>
                    </a:lnTo>
                    <a:lnTo>
                      <a:pt x="117" y="2812"/>
                    </a:lnTo>
                    <a:lnTo>
                      <a:pt x="138" y="2795"/>
                    </a:lnTo>
                    <a:lnTo>
                      <a:pt x="161" y="2782"/>
                    </a:lnTo>
                    <a:lnTo>
                      <a:pt x="189" y="2773"/>
                    </a:lnTo>
                    <a:lnTo>
                      <a:pt x="217" y="2771"/>
                    </a:lnTo>
                    <a:lnTo>
                      <a:pt x="426" y="2771"/>
                    </a:lnTo>
                    <a:lnTo>
                      <a:pt x="426" y="2515"/>
                    </a:lnTo>
                    <a:lnTo>
                      <a:pt x="428" y="2499"/>
                    </a:lnTo>
                    <a:lnTo>
                      <a:pt x="436" y="2485"/>
                    </a:lnTo>
                    <a:lnTo>
                      <a:pt x="446" y="2474"/>
                    </a:lnTo>
                    <a:lnTo>
                      <a:pt x="460" y="2467"/>
                    </a:lnTo>
                    <a:lnTo>
                      <a:pt x="476" y="2464"/>
                    </a:lnTo>
                    <a:lnTo>
                      <a:pt x="492" y="2467"/>
                    </a:lnTo>
                    <a:lnTo>
                      <a:pt x="506" y="2474"/>
                    </a:lnTo>
                    <a:lnTo>
                      <a:pt x="517" y="2485"/>
                    </a:lnTo>
                    <a:lnTo>
                      <a:pt x="524" y="2499"/>
                    </a:lnTo>
                    <a:lnTo>
                      <a:pt x="527" y="2515"/>
                    </a:lnTo>
                    <a:lnTo>
                      <a:pt x="527" y="2771"/>
                    </a:lnTo>
                    <a:lnTo>
                      <a:pt x="730" y="2771"/>
                    </a:lnTo>
                    <a:lnTo>
                      <a:pt x="730" y="1589"/>
                    </a:lnTo>
                    <a:lnTo>
                      <a:pt x="732" y="1565"/>
                    </a:lnTo>
                    <a:lnTo>
                      <a:pt x="741" y="1542"/>
                    </a:lnTo>
                    <a:lnTo>
                      <a:pt x="753" y="1522"/>
                    </a:lnTo>
                    <a:lnTo>
                      <a:pt x="770" y="1505"/>
                    </a:lnTo>
                    <a:lnTo>
                      <a:pt x="790" y="1493"/>
                    </a:lnTo>
                    <a:lnTo>
                      <a:pt x="813" y="1485"/>
                    </a:lnTo>
                    <a:lnTo>
                      <a:pt x="836" y="1482"/>
                    </a:lnTo>
                    <a:lnTo>
                      <a:pt x="1582" y="1482"/>
                    </a:lnTo>
                    <a:lnTo>
                      <a:pt x="1606" y="1485"/>
                    </a:lnTo>
                    <a:lnTo>
                      <a:pt x="1628" y="1493"/>
                    </a:lnTo>
                    <a:lnTo>
                      <a:pt x="1648" y="1505"/>
                    </a:lnTo>
                    <a:lnTo>
                      <a:pt x="1665" y="1522"/>
                    </a:lnTo>
                    <a:lnTo>
                      <a:pt x="1677" y="1542"/>
                    </a:lnTo>
                    <a:lnTo>
                      <a:pt x="1686" y="1565"/>
                    </a:lnTo>
                    <a:lnTo>
                      <a:pt x="1688" y="1589"/>
                    </a:lnTo>
                    <a:lnTo>
                      <a:pt x="1688" y="2771"/>
                    </a:lnTo>
                    <a:lnTo>
                      <a:pt x="1938" y="2771"/>
                    </a:lnTo>
                    <a:lnTo>
                      <a:pt x="1925" y="2736"/>
                    </a:lnTo>
                    <a:lnTo>
                      <a:pt x="1912" y="2700"/>
                    </a:lnTo>
                    <a:lnTo>
                      <a:pt x="1909" y="2691"/>
                    </a:lnTo>
                    <a:lnTo>
                      <a:pt x="1909" y="2691"/>
                    </a:lnTo>
                    <a:lnTo>
                      <a:pt x="1894" y="2635"/>
                    </a:lnTo>
                    <a:lnTo>
                      <a:pt x="1883" y="2578"/>
                    </a:lnTo>
                    <a:lnTo>
                      <a:pt x="1875" y="2520"/>
                    </a:lnTo>
                    <a:lnTo>
                      <a:pt x="1872" y="2461"/>
                    </a:lnTo>
                    <a:lnTo>
                      <a:pt x="1871" y="2439"/>
                    </a:lnTo>
                    <a:lnTo>
                      <a:pt x="1873" y="2381"/>
                    </a:lnTo>
                    <a:lnTo>
                      <a:pt x="1880" y="2325"/>
                    </a:lnTo>
                    <a:lnTo>
                      <a:pt x="1888" y="2268"/>
                    </a:lnTo>
                    <a:lnTo>
                      <a:pt x="1907" y="2197"/>
                    </a:lnTo>
                    <a:lnTo>
                      <a:pt x="1931" y="2129"/>
                    </a:lnTo>
                    <a:lnTo>
                      <a:pt x="1960" y="2063"/>
                    </a:lnTo>
                    <a:lnTo>
                      <a:pt x="1994" y="1999"/>
                    </a:lnTo>
                    <a:lnTo>
                      <a:pt x="2035" y="1939"/>
                    </a:lnTo>
                    <a:lnTo>
                      <a:pt x="2079" y="1884"/>
                    </a:lnTo>
                    <a:lnTo>
                      <a:pt x="2128" y="1832"/>
                    </a:lnTo>
                    <a:lnTo>
                      <a:pt x="2181" y="1784"/>
                    </a:lnTo>
                    <a:lnTo>
                      <a:pt x="2238" y="1741"/>
                    </a:lnTo>
                    <a:lnTo>
                      <a:pt x="2299" y="1702"/>
                    </a:lnTo>
                    <a:lnTo>
                      <a:pt x="2363" y="1670"/>
                    </a:lnTo>
                    <a:lnTo>
                      <a:pt x="2430" y="1642"/>
                    </a:lnTo>
                    <a:lnTo>
                      <a:pt x="2499" y="1620"/>
                    </a:lnTo>
                    <a:lnTo>
                      <a:pt x="2571" y="1604"/>
                    </a:lnTo>
                    <a:lnTo>
                      <a:pt x="2646" y="1593"/>
                    </a:lnTo>
                    <a:lnTo>
                      <a:pt x="2721" y="1590"/>
                    </a:lnTo>
                    <a:lnTo>
                      <a:pt x="2722" y="1590"/>
                    </a:lnTo>
                    <a:lnTo>
                      <a:pt x="2746" y="1591"/>
                    </a:lnTo>
                    <a:lnTo>
                      <a:pt x="2754" y="1591"/>
                    </a:lnTo>
                    <a:lnTo>
                      <a:pt x="2770" y="1592"/>
                    </a:lnTo>
                    <a:lnTo>
                      <a:pt x="2780" y="1592"/>
                    </a:lnTo>
                    <a:lnTo>
                      <a:pt x="2794" y="1593"/>
                    </a:lnTo>
                    <a:lnTo>
                      <a:pt x="2805" y="1594"/>
                    </a:lnTo>
                    <a:lnTo>
                      <a:pt x="2819" y="1596"/>
                    </a:lnTo>
                    <a:lnTo>
                      <a:pt x="2829" y="1597"/>
                    </a:lnTo>
                    <a:lnTo>
                      <a:pt x="2851" y="1599"/>
                    </a:lnTo>
                    <a:lnTo>
                      <a:pt x="2863" y="1602"/>
                    </a:lnTo>
                    <a:lnTo>
                      <a:pt x="2874" y="1604"/>
                    </a:lnTo>
                    <a:lnTo>
                      <a:pt x="2888" y="1606"/>
                    </a:lnTo>
                    <a:lnTo>
                      <a:pt x="2897" y="1608"/>
                    </a:lnTo>
                    <a:lnTo>
                      <a:pt x="2911" y="1611"/>
                    </a:lnTo>
                    <a:lnTo>
                      <a:pt x="2917" y="1612"/>
                    </a:lnTo>
                    <a:lnTo>
                      <a:pt x="2930" y="1616"/>
                    </a:lnTo>
                    <a:lnTo>
                      <a:pt x="2930" y="1232"/>
                    </a:lnTo>
                    <a:lnTo>
                      <a:pt x="1729" y="433"/>
                    </a:lnTo>
                    <a:lnTo>
                      <a:pt x="527" y="1232"/>
                    </a:lnTo>
                    <a:lnTo>
                      <a:pt x="527" y="2199"/>
                    </a:lnTo>
                    <a:lnTo>
                      <a:pt x="524" y="2214"/>
                    </a:lnTo>
                    <a:lnTo>
                      <a:pt x="517" y="2228"/>
                    </a:lnTo>
                    <a:lnTo>
                      <a:pt x="506" y="2239"/>
                    </a:lnTo>
                    <a:lnTo>
                      <a:pt x="492" y="2247"/>
                    </a:lnTo>
                    <a:lnTo>
                      <a:pt x="476" y="2249"/>
                    </a:lnTo>
                    <a:lnTo>
                      <a:pt x="460" y="2247"/>
                    </a:lnTo>
                    <a:lnTo>
                      <a:pt x="446" y="2239"/>
                    </a:lnTo>
                    <a:lnTo>
                      <a:pt x="436" y="2228"/>
                    </a:lnTo>
                    <a:lnTo>
                      <a:pt x="428" y="2214"/>
                    </a:lnTo>
                    <a:lnTo>
                      <a:pt x="426" y="2199"/>
                    </a:lnTo>
                    <a:lnTo>
                      <a:pt x="426" y="1301"/>
                    </a:lnTo>
                    <a:lnTo>
                      <a:pt x="270" y="1403"/>
                    </a:lnTo>
                    <a:lnTo>
                      <a:pt x="247" y="1416"/>
                    </a:lnTo>
                    <a:lnTo>
                      <a:pt x="223" y="1425"/>
                    </a:lnTo>
                    <a:lnTo>
                      <a:pt x="199" y="1430"/>
                    </a:lnTo>
                    <a:lnTo>
                      <a:pt x="173" y="1433"/>
                    </a:lnTo>
                    <a:lnTo>
                      <a:pt x="148" y="1430"/>
                    </a:lnTo>
                    <a:lnTo>
                      <a:pt x="125" y="1425"/>
                    </a:lnTo>
                    <a:lnTo>
                      <a:pt x="100" y="1416"/>
                    </a:lnTo>
                    <a:lnTo>
                      <a:pt x="78" y="1403"/>
                    </a:lnTo>
                    <a:lnTo>
                      <a:pt x="55" y="1386"/>
                    </a:lnTo>
                    <a:lnTo>
                      <a:pt x="36" y="1364"/>
                    </a:lnTo>
                    <a:lnTo>
                      <a:pt x="21" y="1341"/>
                    </a:lnTo>
                    <a:lnTo>
                      <a:pt x="10" y="1315"/>
                    </a:lnTo>
                    <a:lnTo>
                      <a:pt x="2" y="1288"/>
                    </a:lnTo>
                    <a:lnTo>
                      <a:pt x="0" y="1259"/>
                    </a:lnTo>
                    <a:lnTo>
                      <a:pt x="2" y="1230"/>
                    </a:lnTo>
                    <a:lnTo>
                      <a:pt x="10" y="1203"/>
                    </a:lnTo>
                    <a:lnTo>
                      <a:pt x="21" y="1177"/>
                    </a:lnTo>
                    <a:lnTo>
                      <a:pt x="36" y="1153"/>
                    </a:lnTo>
                    <a:lnTo>
                      <a:pt x="55" y="1132"/>
                    </a:lnTo>
                    <a:lnTo>
                      <a:pt x="78" y="1114"/>
                    </a:lnTo>
                    <a:lnTo>
                      <a:pt x="693" y="705"/>
                    </a:lnTo>
                    <a:lnTo>
                      <a:pt x="693" y="285"/>
                    </a:lnTo>
                    <a:lnTo>
                      <a:pt x="679" y="285"/>
                    </a:lnTo>
                    <a:lnTo>
                      <a:pt x="662" y="283"/>
                    </a:lnTo>
                    <a:lnTo>
                      <a:pt x="646" y="276"/>
                    </a:lnTo>
                    <a:lnTo>
                      <a:pt x="633" y="266"/>
                    </a:lnTo>
                    <a:lnTo>
                      <a:pt x="622" y="253"/>
                    </a:lnTo>
                    <a:lnTo>
                      <a:pt x="615" y="236"/>
                    </a:lnTo>
                    <a:lnTo>
                      <a:pt x="613" y="219"/>
                    </a:lnTo>
                    <a:lnTo>
                      <a:pt x="613" y="65"/>
                    </a:lnTo>
                    <a:lnTo>
                      <a:pt x="615" y="48"/>
                    </a:lnTo>
                    <a:lnTo>
                      <a:pt x="622" y="33"/>
                    </a:lnTo>
                    <a:lnTo>
                      <a:pt x="633" y="19"/>
                    </a:lnTo>
                    <a:lnTo>
                      <a:pt x="646" y="9"/>
                    </a:lnTo>
                    <a:lnTo>
                      <a:pt x="662" y="2"/>
                    </a:lnTo>
                    <a:lnTo>
                      <a:pt x="67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 name="Freeform 199"/>
              <p:cNvSpPr>
                <a:spLocks noEditPoints="1"/>
              </p:cNvSpPr>
              <p:nvPr/>
            </p:nvSpPr>
            <p:spPr bwMode="auto">
              <a:xfrm>
                <a:off x="9520238" y="2236788"/>
                <a:ext cx="68263" cy="119063"/>
              </a:xfrm>
              <a:custGeom>
                <a:avLst/>
                <a:gdLst>
                  <a:gd name="T0" fmla="*/ 349 w 563"/>
                  <a:gd name="T1" fmla="*/ 772 h 986"/>
                  <a:gd name="T2" fmla="*/ 398 w 563"/>
                  <a:gd name="T3" fmla="*/ 739 h 986"/>
                  <a:gd name="T4" fmla="*/ 417 w 563"/>
                  <a:gd name="T5" fmla="*/ 679 h 986"/>
                  <a:gd name="T6" fmla="*/ 398 w 563"/>
                  <a:gd name="T7" fmla="*/ 619 h 986"/>
                  <a:gd name="T8" fmla="*/ 348 w 563"/>
                  <a:gd name="T9" fmla="*/ 579 h 986"/>
                  <a:gd name="T10" fmla="*/ 240 w 563"/>
                  <a:gd name="T11" fmla="*/ 204 h 986"/>
                  <a:gd name="T12" fmla="*/ 188 w 563"/>
                  <a:gd name="T13" fmla="*/ 233 h 986"/>
                  <a:gd name="T14" fmla="*/ 168 w 563"/>
                  <a:gd name="T15" fmla="*/ 283 h 986"/>
                  <a:gd name="T16" fmla="*/ 184 w 563"/>
                  <a:gd name="T17" fmla="*/ 331 h 986"/>
                  <a:gd name="T18" fmla="*/ 225 w 563"/>
                  <a:gd name="T19" fmla="*/ 363 h 986"/>
                  <a:gd name="T20" fmla="*/ 264 w 563"/>
                  <a:gd name="T21" fmla="*/ 199 h 986"/>
                  <a:gd name="T22" fmla="*/ 324 w 563"/>
                  <a:gd name="T23" fmla="*/ 9 h 986"/>
                  <a:gd name="T24" fmla="*/ 336 w 563"/>
                  <a:gd name="T25" fmla="*/ 61 h 986"/>
                  <a:gd name="T26" fmla="*/ 407 w 563"/>
                  <a:gd name="T27" fmla="*/ 69 h 986"/>
                  <a:gd name="T28" fmla="*/ 480 w 563"/>
                  <a:gd name="T29" fmla="*/ 88 h 986"/>
                  <a:gd name="T30" fmla="*/ 531 w 563"/>
                  <a:gd name="T31" fmla="*/ 123 h 986"/>
                  <a:gd name="T32" fmla="*/ 541 w 563"/>
                  <a:gd name="T33" fmla="*/ 168 h 986"/>
                  <a:gd name="T34" fmla="*/ 527 w 563"/>
                  <a:gd name="T35" fmla="*/ 208 h 986"/>
                  <a:gd name="T36" fmla="*/ 494 w 563"/>
                  <a:gd name="T37" fmla="*/ 236 h 986"/>
                  <a:gd name="T38" fmla="*/ 453 w 563"/>
                  <a:gd name="T39" fmla="*/ 233 h 986"/>
                  <a:gd name="T40" fmla="*/ 407 w 563"/>
                  <a:gd name="T41" fmla="*/ 212 h 986"/>
                  <a:gd name="T42" fmla="*/ 336 w 563"/>
                  <a:gd name="T43" fmla="*/ 195 h 986"/>
                  <a:gd name="T44" fmla="*/ 386 w 563"/>
                  <a:gd name="T45" fmla="*/ 426 h 986"/>
                  <a:gd name="T46" fmla="*/ 458 w 563"/>
                  <a:gd name="T47" fmla="*/ 464 h 986"/>
                  <a:gd name="T48" fmla="*/ 518 w 563"/>
                  <a:gd name="T49" fmla="*/ 518 h 986"/>
                  <a:gd name="T50" fmla="*/ 556 w 563"/>
                  <a:gd name="T51" fmla="*/ 596 h 986"/>
                  <a:gd name="T52" fmla="*/ 561 w 563"/>
                  <a:gd name="T53" fmla="*/ 702 h 986"/>
                  <a:gd name="T54" fmla="*/ 530 w 563"/>
                  <a:gd name="T55" fmla="*/ 801 h 986"/>
                  <a:gd name="T56" fmla="*/ 464 w 563"/>
                  <a:gd name="T57" fmla="*/ 870 h 986"/>
                  <a:gd name="T58" fmla="*/ 372 w 563"/>
                  <a:gd name="T59" fmla="*/ 911 h 986"/>
                  <a:gd name="T60" fmla="*/ 333 w 563"/>
                  <a:gd name="T61" fmla="*/ 967 h 986"/>
                  <a:gd name="T62" fmla="*/ 296 w 563"/>
                  <a:gd name="T63" fmla="*/ 986 h 986"/>
                  <a:gd name="T64" fmla="*/ 258 w 563"/>
                  <a:gd name="T65" fmla="*/ 967 h 986"/>
                  <a:gd name="T66" fmla="*/ 212 w 563"/>
                  <a:gd name="T67" fmla="*/ 919 h 986"/>
                  <a:gd name="T68" fmla="*/ 102 w 563"/>
                  <a:gd name="T69" fmla="*/ 887 h 986"/>
                  <a:gd name="T70" fmla="*/ 27 w 563"/>
                  <a:gd name="T71" fmla="*/ 834 h 986"/>
                  <a:gd name="T72" fmla="*/ 0 w 563"/>
                  <a:gd name="T73" fmla="*/ 773 h 986"/>
                  <a:gd name="T74" fmla="*/ 14 w 563"/>
                  <a:gd name="T75" fmla="*/ 726 h 986"/>
                  <a:gd name="T76" fmla="*/ 52 w 563"/>
                  <a:gd name="T77" fmla="*/ 692 h 986"/>
                  <a:gd name="T78" fmla="*/ 94 w 563"/>
                  <a:gd name="T79" fmla="*/ 697 h 986"/>
                  <a:gd name="T80" fmla="*/ 139 w 563"/>
                  <a:gd name="T81" fmla="*/ 729 h 986"/>
                  <a:gd name="T82" fmla="*/ 199 w 563"/>
                  <a:gd name="T83" fmla="*/ 765 h 986"/>
                  <a:gd name="T84" fmla="*/ 255 w 563"/>
                  <a:gd name="T85" fmla="*/ 540 h 986"/>
                  <a:gd name="T86" fmla="*/ 179 w 563"/>
                  <a:gd name="T87" fmla="*/ 509 h 986"/>
                  <a:gd name="T88" fmla="*/ 107 w 563"/>
                  <a:gd name="T89" fmla="*/ 469 h 986"/>
                  <a:gd name="T90" fmla="*/ 52 w 563"/>
                  <a:gd name="T91" fmla="*/ 413 h 986"/>
                  <a:gd name="T92" fmla="*/ 24 w 563"/>
                  <a:gd name="T93" fmla="*/ 332 h 986"/>
                  <a:gd name="T94" fmla="*/ 30 w 563"/>
                  <a:gd name="T95" fmla="*/ 229 h 986"/>
                  <a:gd name="T96" fmla="*/ 73 w 563"/>
                  <a:gd name="T97" fmla="*/ 150 h 986"/>
                  <a:gd name="T98" fmla="*/ 141 w 563"/>
                  <a:gd name="T99" fmla="*/ 98 h 986"/>
                  <a:gd name="T100" fmla="*/ 224 w 563"/>
                  <a:gd name="T101" fmla="*/ 69 h 986"/>
                  <a:gd name="T102" fmla="*/ 258 w 563"/>
                  <a:gd name="T103" fmla="*/ 19 h 986"/>
                  <a:gd name="T104" fmla="*/ 296 w 563"/>
                  <a:gd name="T105" fmla="*/ 0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3" h="986">
                    <a:moveTo>
                      <a:pt x="327" y="569"/>
                    </a:moveTo>
                    <a:lnTo>
                      <a:pt x="327" y="778"/>
                    </a:lnTo>
                    <a:lnTo>
                      <a:pt x="349" y="772"/>
                    </a:lnTo>
                    <a:lnTo>
                      <a:pt x="367" y="764"/>
                    </a:lnTo>
                    <a:lnTo>
                      <a:pt x="385" y="752"/>
                    </a:lnTo>
                    <a:lnTo>
                      <a:pt x="398" y="739"/>
                    </a:lnTo>
                    <a:lnTo>
                      <a:pt x="409" y="721"/>
                    </a:lnTo>
                    <a:lnTo>
                      <a:pt x="415" y="702"/>
                    </a:lnTo>
                    <a:lnTo>
                      <a:pt x="417" y="679"/>
                    </a:lnTo>
                    <a:lnTo>
                      <a:pt x="415" y="655"/>
                    </a:lnTo>
                    <a:lnTo>
                      <a:pt x="409" y="636"/>
                    </a:lnTo>
                    <a:lnTo>
                      <a:pt x="398" y="619"/>
                    </a:lnTo>
                    <a:lnTo>
                      <a:pt x="384" y="603"/>
                    </a:lnTo>
                    <a:lnTo>
                      <a:pt x="367" y="590"/>
                    </a:lnTo>
                    <a:lnTo>
                      <a:pt x="348" y="579"/>
                    </a:lnTo>
                    <a:lnTo>
                      <a:pt x="327" y="569"/>
                    </a:lnTo>
                    <a:close/>
                    <a:moveTo>
                      <a:pt x="264" y="199"/>
                    </a:moveTo>
                    <a:lnTo>
                      <a:pt x="240" y="204"/>
                    </a:lnTo>
                    <a:lnTo>
                      <a:pt x="219" y="212"/>
                    </a:lnTo>
                    <a:lnTo>
                      <a:pt x="202" y="221"/>
                    </a:lnTo>
                    <a:lnTo>
                      <a:pt x="188" y="233"/>
                    </a:lnTo>
                    <a:lnTo>
                      <a:pt x="177" y="247"/>
                    </a:lnTo>
                    <a:lnTo>
                      <a:pt x="170" y="265"/>
                    </a:lnTo>
                    <a:lnTo>
                      <a:pt x="168" y="283"/>
                    </a:lnTo>
                    <a:lnTo>
                      <a:pt x="170" y="301"/>
                    </a:lnTo>
                    <a:lnTo>
                      <a:pt x="176" y="318"/>
                    </a:lnTo>
                    <a:lnTo>
                      <a:pt x="184" y="331"/>
                    </a:lnTo>
                    <a:lnTo>
                      <a:pt x="195" y="343"/>
                    </a:lnTo>
                    <a:lnTo>
                      <a:pt x="209" y="353"/>
                    </a:lnTo>
                    <a:lnTo>
                      <a:pt x="225" y="363"/>
                    </a:lnTo>
                    <a:lnTo>
                      <a:pt x="244" y="372"/>
                    </a:lnTo>
                    <a:lnTo>
                      <a:pt x="264" y="380"/>
                    </a:lnTo>
                    <a:lnTo>
                      <a:pt x="264" y="199"/>
                    </a:lnTo>
                    <a:close/>
                    <a:moveTo>
                      <a:pt x="296" y="0"/>
                    </a:moveTo>
                    <a:lnTo>
                      <a:pt x="311" y="3"/>
                    </a:lnTo>
                    <a:lnTo>
                      <a:pt x="324" y="9"/>
                    </a:lnTo>
                    <a:lnTo>
                      <a:pt x="333" y="19"/>
                    </a:lnTo>
                    <a:lnTo>
                      <a:pt x="336" y="31"/>
                    </a:lnTo>
                    <a:lnTo>
                      <a:pt x="336" y="61"/>
                    </a:lnTo>
                    <a:lnTo>
                      <a:pt x="359" y="63"/>
                    </a:lnTo>
                    <a:lnTo>
                      <a:pt x="383" y="65"/>
                    </a:lnTo>
                    <a:lnTo>
                      <a:pt x="407" y="69"/>
                    </a:lnTo>
                    <a:lnTo>
                      <a:pt x="432" y="74"/>
                    </a:lnTo>
                    <a:lnTo>
                      <a:pt x="457" y="79"/>
                    </a:lnTo>
                    <a:lnTo>
                      <a:pt x="480" y="88"/>
                    </a:lnTo>
                    <a:lnTo>
                      <a:pt x="500" y="98"/>
                    </a:lnTo>
                    <a:lnTo>
                      <a:pt x="517" y="110"/>
                    </a:lnTo>
                    <a:lnTo>
                      <a:pt x="531" y="123"/>
                    </a:lnTo>
                    <a:lnTo>
                      <a:pt x="539" y="139"/>
                    </a:lnTo>
                    <a:lnTo>
                      <a:pt x="542" y="156"/>
                    </a:lnTo>
                    <a:lnTo>
                      <a:pt x="541" y="168"/>
                    </a:lnTo>
                    <a:lnTo>
                      <a:pt x="539" y="181"/>
                    </a:lnTo>
                    <a:lnTo>
                      <a:pt x="533" y="195"/>
                    </a:lnTo>
                    <a:lnTo>
                      <a:pt x="527" y="208"/>
                    </a:lnTo>
                    <a:lnTo>
                      <a:pt x="518" y="220"/>
                    </a:lnTo>
                    <a:lnTo>
                      <a:pt x="507" y="230"/>
                    </a:lnTo>
                    <a:lnTo>
                      <a:pt x="494" y="236"/>
                    </a:lnTo>
                    <a:lnTo>
                      <a:pt x="478" y="240"/>
                    </a:lnTo>
                    <a:lnTo>
                      <a:pt x="466" y="238"/>
                    </a:lnTo>
                    <a:lnTo>
                      <a:pt x="453" y="233"/>
                    </a:lnTo>
                    <a:lnTo>
                      <a:pt x="440" y="227"/>
                    </a:lnTo>
                    <a:lnTo>
                      <a:pt x="425" y="219"/>
                    </a:lnTo>
                    <a:lnTo>
                      <a:pt x="407" y="212"/>
                    </a:lnTo>
                    <a:lnTo>
                      <a:pt x="388" y="204"/>
                    </a:lnTo>
                    <a:lnTo>
                      <a:pt x="364" y="199"/>
                    </a:lnTo>
                    <a:lnTo>
                      <a:pt x="336" y="195"/>
                    </a:lnTo>
                    <a:lnTo>
                      <a:pt x="336" y="406"/>
                    </a:lnTo>
                    <a:lnTo>
                      <a:pt x="361" y="416"/>
                    </a:lnTo>
                    <a:lnTo>
                      <a:pt x="386" y="426"/>
                    </a:lnTo>
                    <a:lnTo>
                      <a:pt x="411" y="438"/>
                    </a:lnTo>
                    <a:lnTo>
                      <a:pt x="436" y="450"/>
                    </a:lnTo>
                    <a:lnTo>
                      <a:pt x="458" y="464"/>
                    </a:lnTo>
                    <a:lnTo>
                      <a:pt x="480" y="480"/>
                    </a:lnTo>
                    <a:lnTo>
                      <a:pt x="500" y="497"/>
                    </a:lnTo>
                    <a:lnTo>
                      <a:pt x="518" y="518"/>
                    </a:lnTo>
                    <a:lnTo>
                      <a:pt x="533" y="541"/>
                    </a:lnTo>
                    <a:lnTo>
                      <a:pt x="546" y="567"/>
                    </a:lnTo>
                    <a:lnTo>
                      <a:pt x="556" y="596"/>
                    </a:lnTo>
                    <a:lnTo>
                      <a:pt x="561" y="627"/>
                    </a:lnTo>
                    <a:lnTo>
                      <a:pt x="563" y="664"/>
                    </a:lnTo>
                    <a:lnTo>
                      <a:pt x="561" y="702"/>
                    </a:lnTo>
                    <a:lnTo>
                      <a:pt x="555" y="738"/>
                    </a:lnTo>
                    <a:lnTo>
                      <a:pt x="544" y="770"/>
                    </a:lnTo>
                    <a:lnTo>
                      <a:pt x="530" y="801"/>
                    </a:lnTo>
                    <a:lnTo>
                      <a:pt x="511" y="826"/>
                    </a:lnTo>
                    <a:lnTo>
                      <a:pt x="490" y="849"/>
                    </a:lnTo>
                    <a:lnTo>
                      <a:pt x="464" y="870"/>
                    </a:lnTo>
                    <a:lnTo>
                      <a:pt x="437" y="886"/>
                    </a:lnTo>
                    <a:lnTo>
                      <a:pt x="405" y="900"/>
                    </a:lnTo>
                    <a:lnTo>
                      <a:pt x="372" y="911"/>
                    </a:lnTo>
                    <a:lnTo>
                      <a:pt x="336" y="919"/>
                    </a:lnTo>
                    <a:lnTo>
                      <a:pt x="336" y="955"/>
                    </a:lnTo>
                    <a:lnTo>
                      <a:pt x="333" y="967"/>
                    </a:lnTo>
                    <a:lnTo>
                      <a:pt x="324" y="977"/>
                    </a:lnTo>
                    <a:lnTo>
                      <a:pt x="311" y="983"/>
                    </a:lnTo>
                    <a:lnTo>
                      <a:pt x="296" y="986"/>
                    </a:lnTo>
                    <a:lnTo>
                      <a:pt x="280" y="983"/>
                    </a:lnTo>
                    <a:lnTo>
                      <a:pt x="267" y="977"/>
                    </a:lnTo>
                    <a:lnTo>
                      <a:pt x="258" y="967"/>
                    </a:lnTo>
                    <a:lnTo>
                      <a:pt x="255" y="955"/>
                    </a:lnTo>
                    <a:lnTo>
                      <a:pt x="255" y="922"/>
                    </a:lnTo>
                    <a:lnTo>
                      <a:pt x="212" y="919"/>
                    </a:lnTo>
                    <a:lnTo>
                      <a:pt x="172" y="912"/>
                    </a:lnTo>
                    <a:lnTo>
                      <a:pt x="136" y="901"/>
                    </a:lnTo>
                    <a:lnTo>
                      <a:pt x="102" y="887"/>
                    </a:lnTo>
                    <a:lnTo>
                      <a:pt x="73" y="871"/>
                    </a:lnTo>
                    <a:lnTo>
                      <a:pt x="48" y="854"/>
                    </a:lnTo>
                    <a:lnTo>
                      <a:pt x="27" y="834"/>
                    </a:lnTo>
                    <a:lnTo>
                      <a:pt x="12" y="814"/>
                    </a:lnTo>
                    <a:lnTo>
                      <a:pt x="3" y="793"/>
                    </a:lnTo>
                    <a:lnTo>
                      <a:pt x="0" y="773"/>
                    </a:lnTo>
                    <a:lnTo>
                      <a:pt x="1" y="757"/>
                    </a:lnTo>
                    <a:lnTo>
                      <a:pt x="7" y="742"/>
                    </a:lnTo>
                    <a:lnTo>
                      <a:pt x="14" y="726"/>
                    </a:lnTo>
                    <a:lnTo>
                      <a:pt x="25" y="712"/>
                    </a:lnTo>
                    <a:lnTo>
                      <a:pt x="37" y="700"/>
                    </a:lnTo>
                    <a:lnTo>
                      <a:pt x="52" y="692"/>
                    </a:lnTo>
                    <a:lnTo>
                      <a:pt x="67" y="689"/>
                    </a:lnTo>
                    <a:lnTo>
                      <a:pt x="80" y="691"/>
                    </a:lnTo>
                    <a:lnTo>
                      <a:pt x="94" y="697"/>
                    </a:lnTo>
                    <a:lnTo>
                      <a:pt x="107" y="706"/>
                    </a:lnTo>
                    <a:lnTo>
                      <a:pt x="123" y="717"/>
                    </a:lnTo>
                    <a:lnTo>
                      <a:pt x="139" y="729"/>
                    </a:lnTo>
                    <a:lnTo>
                      <a:pt x="156" y="742"/>
                    </a:lnTo>
                    <a:lnTo>
                      <a:pt x="177" y="754"/>
                    </a:lnTo>
                    <a:lnTo>
                      <a:pt x="199" y="765"/>
                    </a:lnTo>
                    <a:lnTo>
                      <a:pt x="225" y="773"/>
                    </a:lnTo>
                    <a:lnTo>
                      <a:pt x="255" y="779"/>
                    </a:lnTo>
                    <a:lnTo>
                      <a:pt x="255" y="540"/>
                    </a:lnTo>
                    <a:lnTo>
                      <a:pt x="230" y="530"/>
                    </a:lnTo>
                    <a:lnTo>
                      <a:pt x="204" y="520"/>
                    </a:lnTo>
                    <a:lnTo>
                      <a:pt x="179" y="509"/>
                    </a:lnTo>
                    <a:lnTo>
                      <a:pt x="154" y="497"/>
                    </a:lnTo>
                    <a:lnTo>
                      <a:pt x="130" y="484"/>
                    </a:lnTo>
                    <a:lnTo>
                      <a:pt x="107" y="469"/>
                    </a:lnTo>
                    <a:lnTo>
                      <a:pt x="87" y="453"/>
                    </a:lnTo>
                    <a:lnTo>
                      <a:pt x="68" y="435"/>
                    </a:lnTo>
                    <a:lnTo>
                      <a:pt x="52" y="413"/>
                    </a:lnTo>
                    <a:lnTo>
                      <a:pt x="39" y="389"/>
                    </a:lnTo>
                    <a:lnTo>
                      <a:pt x="29" y="362"/>
                    </a:lnTo>
                    <a:lnTo>
                      <a:pt x="24" y="332"/>
                    </a:lnTo>
                    <a:lnTo>
                      <a:pt x="22" y="298"/>
                    </a:lnTo>
                    <a:lnTo>
                      <a:pt x="24" y="262"/>
                    </a:lnTo>
                    <a:lnTo>
                      <a:pt x="30" y="229"/>
                    </a:lnTo>
                    <a:lnTo>
                      <a:pt x="41" y="200"/>
                    </a:lnTo>
                    <a:lnTo>
                      <a:pt x="55" y="174"/>
                    </a:lnTo>
                    <a:lnTo>
                      <a:pt x="73" y="150"/>
                    </a:lnTo>
                    <a:lnTo>
                      <a:pt x="93" y="129"/>
                    </a:lnTo>
                    <a:lnTo>
                      <a:pt x="116" y="112"/>
                    </a:lnTo>
                    <a:lnTo>
                      <a:pt x="141" y="98"/>
                    </a:lnTo>
                    <a:lnTo>
                      <a:pt x="168" y="86"/>
                    </a:lnTo>
                    <a:lnTo>
                      <a:pt x="196" y="76"/>
                    </a:lnTo>
                    <a:lnTo>
                      <a:pt x="224" y="69"/>
                    </a:lnTo>
                    <a:lnTo>
                      <a:pt x="255" y="64"/>
                    </a:lnTo>
                    <a:lnTo>
                      <a:pt x="255" y="31"/>
                    </a:lnTo>
                    <a:lnTo>
                      <a:pt x="258" y="19"/>
                    </a:lnTo>
                    <a:lnTo>
                      <a:pt x="267" y="9"/>
                    </a:lnTo>
                    <a:lnTo>
                      <a:pt x="280" y="3"/>
                    </a:lnTo>
                    <a:lnTo>
                      <a:pt x="29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 name="Freeform 200"/>
              <p:cNvSpPr>
                <a:spLocks/>
              </p:cNvSpPr>
              <p:nvPr/>
            </p:nvSpPr>
            <p:spPr bwMode="auto">
              <a:xfrm>
                <a:off x="9388475" y="2246313"/>
                <a:ext cx="12700" cy="25400"/>
              </a:xfrm>
              <a:custGeom>
                <a:avLst/>
                <a:gdLst>
                  <a:gd name="T0" fmla="*/ 51 w 102"/>
                  <a:gd name="T1" fmla="*/ 0 h 205"/>
                  <a:gd name="T2" fmla="*/ 67 w 102"/>
                  <a:gd name="T3" fmla="*/ 2 h 205"/>
                  <a:gd name="T4" fmla="*/ 82 w 102"/>
                  <a:gd name="T5" fmla="*/ 9 h 205"/>
                  <a:gd name="T6" fmla="*/ 92 w 102"/>
                  <a:gd name="T7" fmla="*/ 20 h 205"/>
                  <a:gd name="T8" fmla="*/ 99 w 102"/>
                  <a:gd name="T9" fmla="*/ 34 h 205"/>
                  <a:gd name="T10" fmla="*/ 102 w 102"/>
                  <a:gd name="T11" fmla="*/ 50 h 205"/>
                  <a:gd name="T12" fmla="*/ 102 w 102"/>
                  <a:gd name="T13" fmla="*/ 154 h 205"/>
                  <a:gd name="T14" fmla="*/ 99 w 102"/>
                  <a:gd name="T15" fmla="*/ 171 h 205"/>
                  <a:gd name="T16" fmla="*/ 92 w 102"/>
                  <a:gd name="T17" fmla="*/ 185 h 205"/>
                  <a:gd name="T18" fmla="*/ 82 w 102"/>
                  <a:gd name="T19" fmla="*/ 196 h 205"/>
                  <a:gd name="T20" fmla="*/ 67 w 102"/>
                  <a:gd name="T21" fmla="*/ 202 h 205"/>
                  <a:gd name="T22" fmla="*/ 51 w 102"/>
                  <a:gd name="T23" fmla="*/ 205 h 205"/>
                  <a:gd name="T24" fmla="*/ 35 w 102"/>
                  <a:gd name="T25" fmla="*/ 202 h 205"/>
                  <a:gd name="T26" fmla="*/ 21 w 102"/>
                  <a:gd name="T27" fmla="*/ 196 h 205"/>
                  <a:gd name="T28" fmla="*/ 10 w 102"/>
                  <a:gd name="T29" fmla="*/ 185 h 205"/>
                  <a:gd name="T30" fmla="*/ 4 w 102"/>
                  <a:gd name="T31" fmla="*/ 171 h 205"/>
                  <a:gd name="T32" fmla="*/ 0 w 102"/>
                  <a:gd name="T33" fmla="*/ 154 h 205"/>
                  <a:gd name="T34" fmla="*/ 0 w 102"/>
                  <a:gd name="T35" fmla="*/ 50 h 205"/>
                  <a:gd name="T36" fmla="*/ 4 w 102"/>
                  <a:gd name="T37" fmla="*/ 34 h 205"/>
                  <a:gd name="T38" fmla="*/ 10 w 102"/>
                  <a:gd name="T39" fmla="*/ 20 h 205"/>
                  <a:gd name="T40" fmla="*/ 21 w 102"/>
                  <a:gd name="T41" fmla="*/ 9 h 205"/>
                  <a:gd name="T42" fmla="*/ 35 w 102"/>
                  <a:gd name="T43" fmla="*/ 2 h 205"/>
                  <a:gd name="T44" fmla="*/ 51 w 102"/>
                  <a:gd name="T45"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2" h="205">
                    <a:moveTo>
                      <a:pt x="51" y="0"/>
                    </a:moveTo>
                    <a:lnTo>
                      <a:pt x="67" y="2"/>
                    </a:lnTo>
                    <a:lnTo>
                      <a:pt x="82" y="9"/>
                    </a:lnTo>
                    <a:lnTo>
                      <a:pt x="92" y="20"/>
                    </a:lnTo>
                    <a:lnTo>
                      <a:pt x="99" y="34"/>
                    </a:lnTo>
                    <a:lnTo>
                      <a:pt x="102" y="50"/>
                    </a:lnTo>
                    <a:lnTo>
                      <a:pt x="102" y="154"/>
                    </a:lnTo>
                    <a:lnTo>
                      <a:pt x="99" y="171"/>
                    </a:lnTo>
                    <a:lnTo>
                      <a:pt x="92" y="185"/>
                    </a:lnTo>
                    <a:lnTo>
                      <a:pt x="82" y="196"/>
                    </a:lnTo>
                    <a:lnTo>
                      <a:pt x="67" y="202"/>
                    </a:lnTo>
                    <a:lnTo>
                      <a:pt x="51" y="205"/>
                    </a:lnTo>
                    <a:lnTo>
                      <a:pt x="35" y="202"/>
                    </a:lnTo>
                    <a:lnTo>
                      <a:pt x="21" y="196"/>
                    </a:lnTo>
                    <a:lnTo>
                      <a:pt x="10" y="185"/>
                    </a:lnTo>
                    <a:lnTo>
                      <a:pt x="4" y="171"/>
                    </a:lnTo>
                    <a:lnTo>
                      <a:pt x="0" y="154"/>
                    </a:lnTo>
                    <a:lnTo>
                      <a:pt x="0" y="50"/>
                    </a:lnTo>
                    <a:lnTo>
                      <a:pt x="4" y="34"/>
                    </a:lnTo>
                    <a:lnTo>
                      <a:pt x="10" y="20"/>
                    </a:lnTo>
                    <a:lnTo>
                      <a:pt x="21" y="9"/>
                    </a:lnTo>
                    <a:lnTo>
                      <a:pt x="35" y="2"/>
                    </a:lnTo>
                    <a:lnTo>
                      <a:pt x="5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cxnSp>
        <p:nvCxnSpPr>
          <p:cNvPr id="17" name="Straight Connector 16"/>
          <p:cNvCxnSpPr>
            <a:endCxn id="12" idx="3"/>
          </p:cNvCxnSpPr>
          <p:nvPr/>
        </p:nvCxnSpPr>
        <p:spPr>
          <a:xfrm>
            <a:off x="4571999" y="-130629"/>
            <a:ext cx="0" cy="865793"/>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a:stCxn id="12" idx="0"/>
          </p:cNvCxnSpPr>
          <p:nvPr/>
        </p:nvCxnSpPr>
        <p:spPr>
          <a:xfrm flipH="1">
            <a:off x="4568963" y="1215069"/>
            <a:ext cx="3037" cy="1639481"/>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3852672" y="794235"/>
            <a:ext cx="271337" cy="323165"/>
          </a:xfrm>
          <a:prstGeom prst="rect">
            <a:avLst/>
          </a:prstGeom>
          <a:noFill/>
        </p:spPr>
        <p:txBody>
          <a:bodyPr wrap="square" rtlCol="0">
            <a:spAutoFit/>
          </a:bodyPr>
          <a:lstStyle/>
          <a:p>
            <a:pPr algn="r"/>
            <a:r>
              <a:rPr lang="id-ID" sz="1500" dirty="0">
                <a:latin typeface="Montserrat Black" panose="00000A00000000000000" pitchFamily="50" charset="0"/>
                <a:ea typeface="Open Sans" panose="020B0606030504020204" pitchFamily="34" charset="0"/>
                <a:cs typeface="Open Sans" panose="020B0606030504020204" pitchFamily="34" charset="0"/>
              </a:rPr>
              <a:t>3</a:t>
            </a:r>
          </a:p>
        </p:txBody>
      </p:sp>
      <p:cxnSp>
        <p:nvCxnSpPr>
          <p:cNvPr id="20" name="Straight Connector 19"/>
          <p:cNvCxnSpPr/>
          <p:nvPr/>
        </p:nvCxnSpPr>
        <p:spPr>
          <a:xfrm flipH="1">
            <a:off x="4566694" y="1780661"/>
            <a:ext cx="29833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4566694" y="3333037"/>
            <a:ext cx="2269" cy="1164656"/>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4" name="Oval 23"/>
          <p:cNvSpPr/>
          <p:nvPr/>
        </p:nvSpPr>
        <p:spPr>
          <a:xfrm>
            <a:off x="4505306" y="4493321"/>
            <a:ext cx="133491" cy="13349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cxnSp>
        <p:nvCxnSpPr>
          <p:cNvPr id="26" name="Straight Connector 25"/>
          <p:cNvCxnSpPr/>
          <p:nvPr/>
        </p:nvCxnSpPr>
        <p:spPr>
          <a:xfrm flipH="1">
            <a:off x="4271400" y="3532456"/>
            <a:ext cx="298330" cy="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447604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up)">
                                      <p:cBhvr>
                                        <p:cTn id="7" dur="500"/>
                                        <p:tgtEl>
                                          <p:spTgt spid="17"/>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p:cTn id="11" dur="500" fill="hold"/>
                                        <p:tgtEl>
                                          <p:spTgt spid="11"/>
                                        </p:tgtEl>
                                        <p:attrNameLst>
                                          <p:attrName>ppt_w</p:attrName>
                                        </p:attrNameLst>
                                      </p:cBhvr>
                                      <p:tavLst>
                                        <p:tav tm="0">
                                          <p:val>
                                            <p:fltVal val="0"/>
                                          </p:val>
                                        </p:tav>
                                        <p:tav tm="100000">
                                          <p:val>
                                            <p:strVal val="#ppt_w"/>
                                          </p:val>
                                        </p:tav>
                                      </p:tavLst>
                                    </p:anim>
                                    <p:anim calcmode="lin" valueType="num">
                                      <p:cBhvr>
                                        <p:cTn id="12" dur="500" fill="hold"/>
                                        <p:tgtEl>
                                          <p:spTgt spid="11"/>
                                        </p:tgtEl>
                                        <p:attrNameLst>
                                          <p:attrName>ppt_h</p:attrName>
                                        </p:attrNameLst>
                                      </p:cBhvr>
                                      <p:tavLst>
                                        <p:tav tm="0">
                                          <p:val>
                                            <p:fltVal val="0"/>
                                          </p:val>
                                        </p:tav>
                                        <p:tav tm="100000">
                                          <p:val>
                                            <p:strVal val="#ppt_h"/>
                                          </p:val>
                                        </p:tav>
                                      </p:tavLst>
                                    </p:anim>
                                    <p:animEffect transition="in" filter="fade">
                                      <p:cBhvr>
                                        <p:cTn id="13" dur="500"/>
                                        <p:tgtEl>
                                          <p:spTgt spid="11"/>
                                        </p:tgtEl>
                                      </p:cBhvr>
                                    </p:animEffect>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19"/>
                                        </p:tgtEl>
                                        <p:attrNameLst>
                                          <p:attrName>style.visibility</p:attrName>
                                        </p:attrNameLst>
                                      </p:cBhvr>
                                      <p:to>
                                        <p:strVal val="visible"/>
                                      </p:to>
                                    </p:set>
                                    <p:animEffect transition="in" filter="fade">
                                      <p:cBhvr>
                                        <p:cTn id="17" dur="500"/>
                                        <p:tgtEl>
                                          <p:spTgt spid="19"/>
                                        </p:tgtEl>
                                      </p:cBhvr>
                                    </p:animEffect>
                                  </p:childTnLst>
                                </p:cTn>
                              </p:par>
                            </p:childTnLst>
                          </p:cTn>
                        </p:par>
                        <p:par>
                          <p:cTn id="18" fill="hold">
                            <p:stCondLst>
                              <p:cond delay="1500"/>
                            </p:stCondLst>
                            <p:childTnLst>
                              <p:par>
                                <p:cTn id="19" presetID="22" presetClass="entr" presetSubtype="1" fill="hold" nodeType="after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up)">
                                      <p:cBhvr>
                                        <p:cTn id="21" dur="500"/>
                                        <p:tgtEl>
                                          <p:spTgt spid="18"/>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left)">
                                      <p:cBhvr>
                                        <p:cTn id="25" dur="500"/>
                                        <p:tgtEl>
                                          <p:spTgt spid="20"/>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wipe(left)">
                                      <p:cBhvr>
                                        <p:cTn id="29" dur="500"/>
                                        <p:tgtEl>
                                          <p:spTgt spid="7"/>
                                        </p:tgtEl>
                                      </p:cBhvr>
                                    </p:animEffect>
                                  </p:childTnLst>
                                </p:cTn>
                              </p:par>
                            </p:childTnLst>
                          </p:cTn>
                        </p:par>
                        <p:par>
                          <p:cTn id="30" fill="hold">
                            <p:stCondLst>
                              <p:cond delay="3000"/>
                            </p:stCondLst>
                            <p:childTnLst>
                              <p:par>
                                <p:cTn id="31" presetID="42" presetClass="entr" presetSubtype="0" fill="hold" grpId="0" nodeType="after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anim calcmode="lin" valueType="num">
                                      <p:cBhvr>
                                        <p:cTn id="34" dur="500" fill="hold"/>
                                        <p:tgtEl>
                                          <p:spTgt spid="3"/>
                                        </p:tgtEl>
                                        <p:attrNameLst>
                                          <p:attrName>ppt_x</p:attrName>
                                        </p:attrNameLst>
                                      </p:cBhvr>
                                      <p:tavLst>
                                        <p:tav tm="0">
                                          <p:val>
                                            <p:strVal val="#ppt_x"/>
                                          </p:val>
                                        </p:tav>
                                        <p:tav tm="100000">
                                          <p:val>
                                            <p:strVal val="#ppt_x"/>
                                          </p:val>
                                        </p:tav>
                                      </p:tavLst>
                                    </p:anim>
                                    <p:anim calcmode="lin" valueType="num">
                                      <p:cBhvr>
                                        <p:cTn id="35" dur="500" fill="hold"/>
                                        <p:tgtEl>
                                          <p:spTgt spid="3"/>
                                        </p:tgtEl>
                                        <p:attrNameLst>
                                          <p:attrName>ppt_y</p:attrName>
                                        </p:attrNameLst>
                                      </p:cBhvr>
                                      <p:tavLst>
                                        <p:tav tm="0">
                                          <p:val>
                                            <p:strVal val="#ppt_y+.1"/>
                                          </p:val>
                                        </p:tav>
                                        <p:tav tm="100000">
                                          <p:val>
                                            <p:strVal val="#ppt_y"/>
                                          </p:val>
                                        </p:tav>
                                      </p:tavLst>
                                    </p:anim>
                                  </p:childTnLst>
                                </p:cTn>
                              </p:par>
                            </p:childTnLst>
                          </p:cTn>
                        </p:par>
                        <p:par>
                          <p:cTn id="36" fill="hold">
                            <p:stCondLst>
                              <p:cond delay="3500"/>
                            </p:stCondLst>
                            <p:childTnLst>
                              <p:par>
                                <p:cTn id="37" presetID="53" presetClass="entr" presetSubtype="16" fill="hold" nodeType="after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p:cTn id="39" dur="500" fill="hold"/>
                                        <p:tgtEl>
                                          <p:spTgt spid="8"/>
                                        </p:tgtEl>
                                        <p:attrNameLst>
                                          <p:attrName>ppt_w</p:attrName>
                                        </p:attrNameLst>
                                      </p:cBhvr>
                                      <p:tavLst>
                                        <p:tav tm="0">
                                          <p:val>
                                            <p:fltVal val="0"/>
                                          </p:val>
                                        </p:tav>
                                        <p:tav tm="100000">
                                          <p:val>
                                            <p:strVal val="#ppt_w"/>
                                          </p:val>
                                        </p:tav>
                                      </p:tavLst>
                                    </p:anim>
                                    <p:anim calcmode="lin" valueType="num">
                                      <p:cBhvr>
                                        <p:cTn id="40" dur="500" fill="hold"/>
                                        <p:tgtEl>
                                          <p:spTgt spid="8"/>
                                        </p:tgtEl>
                                        <p:attrNameLst>
                                          <p:attrName>ppt_h</p:attrName>
                                        </p:attrNameLst>
                                      </p:cBhvr>
                                      <p:tavLst>
                                        <p:tav tm="0">
                                          <p:val>
                                            <p:fltVal val="0"/>
                                          </p:val>
                                        </p:tav>
                                        <p:tav tm="100000">
                                          <p:val>
                                            <p:strVal val="#ppt_h"/>
                                          </p:val>
                                        </p:tav>
                                      </p:tavLst>
                                    </p:anim>
                                    <p:animEffect transition="in" filter="fade">
                                      <p:cBhvr>
                                        <p:cTn id="41" dur="500"/>
                                        <p:tgtEl>
                                          <p:spTgt spid="8"/>
                                        </p:tgtEl>
                                      </p:cBhvr>
                                    </p:animEffect>
                                  </p:childTnLst>
                                </p:cTn>
                              </p:par>
                            </p:childTnLst>
                          </p:cTn>
                        </p:par>
                        <p:par>
                          <p:cTn id="42" fill="hold">
                            <p:stCondLst>
                              <p:cond delay="4000"/>
                            </p:stCondLst>
                            <p:childTnLst>
                              <p:par>
                                <p:cTn id="43" presetID="10" presetClass="entr" presetSubtype="0" fill="hold" grpId="0" nodeType="afterEffect">
                                  <p:stCondLst>
                                    <p:cond delay="0"/>
                                  </p:stCondLst>
                                  <p:childTnLst>
                                    <p:set>
                                      <p:cBhvr>
                                        <p:cTn id="44" dur="1" fill="hold">
                                          <p:stCondLst>
                                            <p:cond delay="0"/>
                                          </p:stCondLst>
                                        </p:cTn>
                                        <p:tgtEl>
                                          <p:spTgt spid="5"/>
                                        </p:tgtEl>
                                        <p:attrNameLst>
                                          <p:attrName>style.visibility</p:attrName>
                                        </p:attrNameLst>
                                      </p:cBhvr>
                                      <p:to>
                                        <p:strVal val="visible"/>
                                      </p:to>
                                    </p:set>
                                    <p:animEffect transition="in" filter="fade">
                                      <p:cBhvr>
                                        <p:cTn id="45" dur="500"/>
                                        <p:tgtEl>
                                          <p:spTgt spid="5"/>
                                        </p:tgtEl>
                                      </p:cBhvr>
                                    </p:animEffect>
                                  </p:childTnLst>
                                </p:cTn>
                              </p:par>
                            </p:childTnLst>
                          </p:cTn>
                        </p:par>
                        <p:par>
                          <p:cTn id="46" fill="hold">
                            <p:stCondLst>
                              <p:cond delay="4500"/>
                            </p:stCondLst>
                            <p:childTnLst>
                              <p:par>
                                <p:cTn id="47" presetID="22" presetClass="entr" presetSubtype="1" fill="hold" nodeType="afterEffect">
                                  <p:stCondLst>
                                    <p:cond delay="0"/>
                                  </p:stCondLst>
                                  <p:childTnLst>
                                    <p:set>
                                      <p:cBhvr>
                                        <p:cTn id="48" dur="1" fill="hold">
                                          <p:stCondLst>
                                            <p:cond delay="0"/>
                                          </p:stCondLst>
                                        </p:cTn>
                                        <p:tgtEl>
                                          <p:spTgt spid="21"/>
                                        </p:tgtEl>
                                        <p:attrNameLst>
                                          <p:attrName>style.visibility</p:attrName>
                                        </p:attrNameLst>
                                      </p:cBhvr>
                                      <p:to>
                                        <p:strVal val="visible"/>
                                      </p:to>
                                    </p:set>
                                    <p:animEffect transition="in" filter="wipe(up)">
                                      <p:cBhvr>
                                        <p:cTn id="49" dur="500"/>
                                        <p:tgtEl>
                                          <p:spTgt spid="21"/>
                                        </p:tgtEl>
                                      </p:cBhvr>
                                    </p:animEffect>
                                  </p:childTnLst>
                                </p:cTn>
                              </p:par>
                            </p:childTnLst>
                          </p:cTn>
                        </p:par>
                        <p:par>
                          <p:cTn id="50" fill="hold">
                            <p:stCondLst>
                              <p:cond delay="5000"/>
                            </p:stCondLst>
                            <p:childTnLst>
                              <p:par>
                                <p:cTn id="51" presetID="53" presetClass="entr" presetSubtype="16" fill="hold" grpId="0" nodeType="afterEffect">
                                  <p:stCondLst>
                                    <p:cond delay="0"/>
                                  </p:stCondLst>
                                  <p:childTnLst>
                                    <p:set>
                                      <p:cBhvr>
                                        <p:cTn id="52" dur="1" fill="hold">
                                          <p:stCondLst>
                                            <p:cond delay="0"/>
                                          </p:stCondLst>
                                        </p:cTn>
                                        <p:tgtEl>
                                          <p:spTgt spid="24"/>
                                        </p:tgtEl>
                                        <p:attrNameLst>
                                          <p:attrName>style.visibility</p:attrName>
                                        </p:attrNameLst>
                                      </p:cBhvr>
                                      <p:to>
                                        <p:strVal val="visible"/>
                                      </p:to>
                                    </p:set>
                                    <p:anim calcmode="lin" valueType="num">
                                      <p:cBhvr>
                                        <p:cTn id="53" dur="500" fill="hold"/>
                                        <p:tgtEl>
                                          <p:spTgt spid="24"/>
                                        </p:tgtEl>
                                        <p:attrNameLst>
                                          <p:attrName>ppt_w</p:attrName>
                                        </p:attrNameLst>
                                      </p:cBhvr>
                                      <p:tavLst>
                                        <p:tav tm="0">
                                          <p:val>
                                            <p:fltVal val="0"/>
                                          </p:val>
                                        </p:tav>
                                        <p:tav tm="100000">
                                          <p:val>
                                            <p:strVal val="#ppt_w"/>
                                          </p:val>
                                        </p:tav>
                                      </p:tavLst>
                                    </p:anim>
                                    <p:anim calcmode="lin" valueType="num">
                                      <p:cBhvr>
                                        <p:cTn id="54" dur="500" fill="hold"/>
                                        <p:tgtEl>
                                          <p:spTgt spid="24"/>
                                        </p:tgtEl>
                                        <p:attrNameLst>
                                          <p:attrName>ppt_h</p:attrName>
                                        </p:attrNameLst>
                                      </p:cBhvr>
                                      <p:tavLst>
                                        <p:tav tm="0">
                                          <p:val>
                                            <p:fltVal val="0"/>
                                          </p:val>
                                        </p:tav>
                                        <p:tav tm="100000">
                                          <p:val>
                                            <p:strVal val="#ppt_h"/>
                                          </p:val>
                                        </p:tav>
                                      </p:tavLst>
                                    </p:anim>
                                    <p:animEffect transition="in" filter="fade">
                                      <p:cBhvr>
                                        <p:cTn id="55" dur="500"/>
                                        <p:tgtEl>
                                          <p:spTgt spid="24"/>
                                        </p:tgtEl>
                                      </p:cBhvr>
                                    </p:animEffect>
                                  </p:childTnLst>
                                </p:cTn>
                              </p:par>
                            </p:childTnLst>
                          </p:cTn>
                        </p:par>
                        <p:par>
                          <p:cTn id="56" fill="hold">
                            <p:stCondLst>
                              <p:cond delay="5500"/>
                            </p:stCondLst>
                            <p:childTnLst>
                              <p:par>
                                <p:cTn id="57" presetID="22" presetClass="entr" presetSubtype="2" fill="hold" nodeType="afterEffect">
                                  <p:stCondLst>
                                    <p:cond delay="0"/>
                                  </p:stCondLst>
                                  <p:childTnLst>
                                    <p:set>
                                      <p:cBhvr>
                                        <p:cTn id="58" dur="1" fill="hold">
                                          <p:stCondLst>
                                            <p:cond delay="0"/>
                                          </p:stCondLst>
                                        </p:cTn>
                                        <p:tgtEl>
                                          <p:spTgt spid="26"/>
                                        </p:tgtEl>
                                        <p:attrNameLst>
                                          <p:attrName>style.visibility</p:attrName>
                                        </p:attrNameLst>
                                      </p:cBhvr>
                                      <p:to>
                                        <p:strVal val="visible"/>
                                      </p:to>
                                    </p:set>
                                    <p:animEffect transition="in" filter="wipe(right)">
                                      <p:cBhvr>
                                        <p:cTn id="59" dur="500"/>
                                        <p:tgtEl>
                                          <p:spTgt spid="26"/>
                                        </p:tgtEl>
                                      </p:cBhvr>
                                    </p:animEffect>
                                  </p:childTnLst>
                                </p:cTn>
                              </p:par>
                            </p:childTnLst>
                          </p:cTn>
                        </p:par>
                        <p:par>
                          <p:cTn id="60" fill="hold">
                            <p:stCondLst>
                              <p:cond delay="6000"/>
                            </p:stCondLst>
                            <p:childTnLst>
                              <p:par>
                                <p:cTn id="61" presetID="22" presetClass="entr" presetSubtype="2" fill="hold" grpId="0"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wipe(right)">
                                      <p:cBhvr>
                                        <p:cTn id="63" dur="500"/>
                                        <p:tgtEl>
                                          <p:spTgt spid="6"/>
                                        </p:tgtEl>
                                      </p:cBhvr>
                                    </p:animEffect>
                                  </p:childTnLst>
                                </p:cTn>
                              </p:par>
                            </p:childTnLst>
                          </p:cTn>
                        </p:par>
                        <p:par>
                          <p:cTn id="64" fill="hold">
                            <p:stCondLst>
                              <p:cond delay="6500"/>
                            </p:stCondLst>
                            <p:childTnLst>
                              <p:par>
                                <p:cTn id="65" presetID="42" presetClass="entr" presetSubtype="0" fill="hold" grpId="0" nodeType="afterEffect">
                                  <p:stCondLst>
                                    <p:cond delay="0"/>
                                  </p:stCondLst>
                                  <p:childTnLst>
                                    <p:set>
                                      <p:cBhvr>
                                        <p:cTn id="66" dur="1" fill="hold">
                                          <p:stCondLst>
                                            <p:cond delay="0"/>
                                          </p:stCondLst>
                                        </p:cTn>
                                        <p:tgtEl>
                                          <p:spTgt spid="2"/>
                                        </p:tgtEl>
                                        <p:attrNameLst>
                                          <p:attrName>style.visibility</p:attrName>
                                        </p:attrNameLst>
                                      </p:cBhvr>
                                      <p:to>
                                        <p:strVal val="visible"/>
                                      </p:to>
                                    </p:set>
                                    <p:animEffect transition="in" filter="fade">
                                      <p:cBhvr>
                                        <p:cTn id="67" dur="500"/>
                                        <p:tgtEl>
                                          <p:spTgt spid="2"/>
                                        </p:tgtEl>
                                      </p:cBhvr>
                                    </p:animEffect>
                                    <p:anim calcmode="lin" valueType="num">
                                      <p:cBhvr>
                                        <p:cTn id="68" dur="500" fill="hold"/>
                                        <p:tgtEl>
                                          <p:spTgt spid="2"/>
                                        </p:tgtEl>
                                        <p:attrNameLst>
                                          <p:attrName>ppt_x</p:attrName>
                                        </p:attrNameLst>
                                      </p:cBhvr>
                                      <p:tavLst>
                                        <p:tav tm="0">
                                          <p:val>
                                            <p:strVal val="#ppt_x"/>
                                          </p:val>
                                        </p:tav>
                                        <p:tav tm="100000">
                                          <p:val>
                                            <p:strVal val="#ppt_x"/>
                                          </p:val>
                                        </p:tav>
                                      </p:tavLst>
                                    </p:anim>
                                    <p:anim calcmode="lin" valueType="num">
                                      <p:cBhvr>
                                        <p:cTn id="69" dur="500" fill="hold"/>
                                        <p:tgtEl>
                                          <p:spTgt spid="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p:bldP spid="6" grpId="0"/>
      <p:bldP spid="7" grpId="0"/>
      <p:bldP spid="19" grpId="0"/>
      <p:bldP spid="24"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0391" r="20391"/>
          <a:stretch>
            <a:fillRect/>
          </a:stretch>
        </p:blipFill>
        <p:spPr/>
      </p:pic>
      <p:sp>
        <p:nvSpPr>
          <p:cNvPr id="12" name="TextBox 11"/>
          <p:cNvSpPr txBox="1"/>
          <p:nvPr/>
        </p:nvSpPr>
        <p:spPr>
          <a:xfrm>
            <a:off x="678092" y="816877"/>
            <a:ext cx="2743200" cy="923330"/>
          </a:xfrm>
          <a:prstGeom prst="rect">
            <a:avLst/>
          </a:prstGeom>
          <a:noFill/>
        </p:spPr>
        <p:txBody>
          <a:bodyPr wrap="square" rtlCol="0">
            <a:spAutoFit/>
          </a:bodyPr>
          <a:lstStyle/>
          <a:p>
            <a:r>
              <a:rPr lang="id-ID" sz="2700" b="1" dirty="0">
                <a:latin typeface="Montserrat Black" panose="00000A00000000000000" pitchFamily="50" charset="0"/>
              </a:rPr>
              <a:t>PROPERTY TYPE</a:t>
            </a:r>
          </a:p>
        </p:txBody>
      </p:sp>
      <p:sp>
        <p:nvSpPr>
          <p:cNvPr id="13" name="TextBox 12"/>
          <p:cNvSpPr txBox="1"/>
          <p:nvPr/>
        </p:nvSpPr>
        <p:spPr>
          <a:xfrm>
            <a:off x="692064"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14" name="TextBox 13"/>
          <p:cNvSpPr txBox="1"/>
          <p:nvPr/>
        </p:nvSpPr>
        <p:spPr>
          <a:xfrm>
            <a:off x="692064" y="3052109"/>
            <a:ext cx="3281819"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15" name="TextBox 14"/>
          <p:cNvSpPr txBox="1"/>
          <p:nvPr/>
        </p:nvSpPr>
        <p:spPr>
          <a:xfrm>
            <a:off x="692063" y="2672922"/>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Dharmawangsa Apartment</a:t>
            </a:r>
          </a:p>
        </p:txBody>
      </p:sp>
      <p:sp>
        <p:nvSpPr>
          <p:cNvPr id="16" name="TextBox 15"/>
          <p:cNvSpPr txBox="1"/>
          <p:nvPr/>
        </p:nvSpPr>
        <p:spPr>
          <a:xfrm>
            <a:off x="692063" y="1936930"/>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 name="Group 1"/>
          <p:cNvGrpSpPr/>
          <p:nvPr/>
        </p:nvGrpSpPr>
        <p:grpSpPr>
          <a:xfrm>
            <a:off x="4641876" y="590677"/>
            <a:ext cx="443963" cy="479905"/>
            <a:chOff x="6189168" y="787569"/>
            <a:chExt cx="591950" cy="639873"/>
          </a:xfrm>
        </p:grpSpPr>
        <p:sp>
          <p:nvSpPr>
            <p:cNvPr id="17" name="Hexagon 16"/>
            <p:cNvSpPr/>
            <p:nvPr/>
          </p:nvSpPr>
          <p:spPr>
            <a:xfrm rot="5400000">
              <a:off x="6175189" y="829586"/>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8" name="TextBox 17"/>
            <p:cNvSpPr txBox="1"/>
            <p:nvPr/>
          </p:nvSpPr>
          <p:spPr>
            <a:xfrm>
              <a:off x="6189168" y="894924"/>
              <a:ext cx="591950" cy="430886"/>
            </a:xfrm>
            <a:prstGeom prst="rect">
              <a:avLst/>
            </a:prstGeom>
            <a:noFill/>
          </p:spPr>
          <p:txBody>
            <a:bodyPr wrap="square" rtlCol="0">
              <a:spAutoFit/>
            </a:bodyPr>
            <a:lstStyle/>
            <a:p>
              <a:pPr algn="ctr"/>
              <a:r>
                <a:rPr lang="id-ID" sz="1500" b="1" dirty="0">
                  <a:solidFill>
                    <a:schemeClr val="bg1"/>
                  </a:solidFill>
                  <a:latin typeface="Open Sans" panose="020B0606030504020204" pitchFamily="34" charset="0"/>
                  <a:ea typeface="Open Sans" panose="020B0606030504020204" pitchFamily="34" charset="0"/>
                  <a:cs typeface="Open Sans" panose="020B0606030504020204" pitchFamily="34" charset="0"/>
                </a:rPr>
                <a:t>1</a:t>
              </a:r>
            </a:p>
          </p:txBody>
        </p:sp>
      </p:grpSp>
    </p:spTree>
    <p:extLst>
      <p:ext uri="{BB962C8B-B14F-4D97-AF65-F5344CB8AC3E}">
        <p14:creationId xmlns:p14="http://schemas.microsoft.com/office/powerpoint/2010/main" val="3871741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3"/>
                                        </p:tgtEl>
                                        <p:attrNameLst>
                                          <p:attrName>style.visibility</p:attrName>
                                        </p:attrNameLst>
                                      </p:cBhvr>
                                      <p:to>
                                        <p:strVal val="visible"/>
                                      </p:to>
                                    </p:set>
                                    <p:animEffect transition="in" filter="wipe(left)">
                                      <p:cBhvr>
                                        <p:cTn id="13" dur="500"/>
                                        <p:tgtEl>
                                          <p:spTgt spid="13"/>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wipe(left)">
                                      <p:cBhvr>
                                        <p:cTn id="17" dur="500"/>
                                        <p:tgtEl>
                                          <p:spTgt spid="12"/>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wipe(up)">
                                      <p:cBhvr>
                                        <p:cTn id="21" dur="500"/>
                                        <p:tgtEl>
                                          <p:spTgt spid="16"/>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15"/>
                                        </p:tgtEl>
                                        <p:attrNameLst>
                                          <p:attrName>style.visibility</p:attrName>
                                        </p:attrNameLst>
                                      </p:cBhvr>
                                      <p:to>
                                        <p:strVal val="visible"/>
                                      </p:to>
                                    </p:set>
                                    <p:animEffect transition="in" filter="wipe(left)">
                                      <p:cBhvr>
                                        <p:cTn id="25" dur="500"/>
                                        <p:tgtEl>
                                          <p:spTgt spid="15"/>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14"/>
                                        </p:tgtEl>
                                        <p:attrNameLst>
                                          <p:attrName>style.visibility</p:attrName>
                                        </p:attrNameLst>
                                      </p:cBhvr>
                                      <p:to>
                                        <p:strVal val="visible"/>
                                      </p:to>
                                    </p:set>
                                    <p:animEffect transition="in" filter="fade">
                                      <p:cBhvr>
                                        <p:cTn id="29" dur="500"/>
                                        <p:tgtEl>
                                          <p:spTgt spid="14"/>
                                        </p:tgtEl>
                                      </p:cBhvr>
                                    </p:animEffect>
                                    <p:anim calcmode="lin" valueType="num">
                                      <p:cBhvr>
                                        <p:cTn id="30" dur="500" fill="hold"/>
                                        <p:tgtEl>
                                          <p:spTgt spid="14"/>
                                        </p:tgtEl>
                                        <p:attrNameLst>
                                          <p:attrName>ppt_x</p:attrName>
                                        </p:attrNameLst>
                                      </p:cBhvr>
                                      <p:tavLst>
                                        <p:tav tm="0">
                                          <p:val>
                                            <p:strVal val="#ppt_x"/>
                                          </p:val>
                                        </p:tav>
                                        <p:tav tm="100000">
                                          <p:val>
                                            <p:strVal val="#ppt_x"/>
                                          </p:val>
                                        </p:tav>
                                      </p:tavLst>
                                    </p:anim>
                                    <p:anim calcmode="lin" valueType="num">
                                      <p:cBhvr>
                                        <p:cTn id="31" dur="5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4" grpId="0"/>
      <p:bldP spid="15" grpId="0"/>
      <p:bldP spid="16"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323682" y="927013"/>
            <a:ext cx="6032975" cy="2926629"/>
          </a:xfrm>
          <a:prstGeom prst="rect">
            <a:avLst/>
          </a:prstGeom>
          <a:solidFill>
            <a:srgbClr val="808EA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 name="TextBox 3"/>
          <p:cNvSpPr txBox="1"/>
          <p:nvPr/>
        </p:nvSpPr>
        <p:spPr>
          <a:xfrm>
            <a:off x="504815" y="1175986"/>
            <a:ext cx="5775848" cy="2677656"/>
          </a:xfrm>
          <a:prstGeom prst="rect">
            <a:avLst/>
          </a:prstGeom>
          <a:noFill/>
        </p:spPr>
        <p:txBody>
          <a:bodyPr wrap="square" rtlCol="0">
            <a:spAutoFit/>
          </a:bodyPr>
          <a:lstStyle/>
          <a:p>
            <a:r>
              <a:rPr lang="en-US" sz="1800" baseline="30000" dirty="0">
                <a:solidFill>
                  <a:schemeClr val="bg1">
                    <a:lumMod val="95000"/>
                  </a:schemeClr>
                </a:solidFill>
              </a:rPr>
              <a:t>At Meta Maya Property Management (MMPM) we pride ourselves on adding value to every </a:t>
            </a:r>
            <a:r>
              <a:rPr lang="en-US" sz="1800" baseline="30000" dirty="0" smtClean="0">
                <a:solidFill>
                  <a:schemeClr val="bg1">
                    <a:lumMod val="95000"/>
                  </a:schemeClr>
                </a:solidFill>
              </a:rPr>
              <a:t>transaction </a:t>
            </a:r>
            <a:r>
              <a:rPr lang="en-US" sz="1800" baseline="30000" dirty="0">
                <a:solidFill>
                  <a:schemeClr val="bg1">
                    <a:lumMod val="95000"/>
                  </a:schemeClr>
                </a:solidFill>
              </a:rPr>
              <a:t>and providing a first class service, no matter how big or small your portfolio, or your </a:t>
            </a:r>
            <a:r>
              <a:rPr lang="en-US" sz="1800" baseline="30000" dirty="0" smtClean="0">
                <a:solidFill>
                  <a:schemeClr val="bg1">
                    <a:lumMod val="95000"/>
                  </a:schemeClr>
                </a:solidFill>
              </a:rPr>
              <a:t>requirements</a:t>
            </a:r>
            <a:r>
              <a:rPr lang="en-US" sz="1800" baseline="30000" dirty="0">
                <a:solidFill>
                  <a:schemeClr val="bg1">
                    <a:lumMod val="95000"/>
                  </a:schemeClr>
                </a:solidFill>
              </a:rPr>
              <a:t>.  Whatever your leasing property needs, we have a dedicated team to facilitate a premium outcome.  We have a reputation for delivering outstanding service and technical advice across a range of commercial property </a:t>
            </a:r>
            <a:r>
              <a:rPr lang="en-US" sz="1800" baseline="30000" dirty="0" smtClean="0">
                <a:solidFill>
                  <a:schemeClr val="bg1">
                    <a:lumMod val="95000"/>
                  </a:schemeClr>
                </a:solidFill>
              </a:rPr>
              <a:t>services</a:t>
            </a:r>
            <a:r>
              <a:rPr lang="en-US" sz="1800" baseline="30000" dirty="0">
                <a:solidFill>
                  <a:schemeClr val="bg1">
                    <a:lumMod val="95000"/>
                  </a:schemeClr>
                </a:solidFill>
              </a:rPr>
              <a:t>. This ensures maximum lease terms for our clients.</a:t>
            </a:r>
          </a:p>
          <a:p>
            <a:endParaRPr lang="en-US" sz="1800" baseline="30000" dirty="0">
              <a:solidFill>
                <a:schemeClr val="bg1">
                  <a:lumMod val="95000"/>
                </a:schemeClr>
              </a:solidFill>
            </a:endParaRPr>
          </a:p>
          <a:p>
            <a:r>
              <a:rPr lang="en-US" sz="1800" baseline="30000" dirty="0">
                <a:solidFill>
                  <a:schemeClr val="bg1">
                    <a:lumMod val="95000"/>
                  </a:schemeClr>
                </a:solidFill>
              </a:rPr>
              <a:t>Our highly accredited property consultants </a:t>
            </a:r>
            <a:r>
              <a:rPr lang="en-US" sz="1800" baseline="30000" dirty="0" smtClean="0">
                <a:solidFill>
                  <a:schemeClr val="bg1">
                    <a:lumMod val="95000"/>
                  </a:schemeClr>
                </a:solidFill>
              </a:rPr>
              <a:t>provide </a:t>
            </a:r>
            <a:r>
              <a:rPr lang="en-US" sz="1800" baseline="30000" dirty="0">
                <a:solidFill>
                  <a:schemeClr val="bg1">
                    <a:lumMod val="95000"/>
                  </a:schemeClr>
                </a:solidFill>
              </a:rPr>
              <a:t>expert marketing and leasing advice.  Working with investors, developers, property owners and occupiers we make it our business to understand the needs and objectives of our clients, making their commercial goals our own.</a:t>
            </a:r>
          </a:p>
          <a:p>
            <a:endParaRPr lang="en-US" sz="1800" baseline="30000" dirty="0">
              <a:solidFill>
                <a:schemeClr val="bg1">
                  <a:lumMod val="95000"/>
                </a:schemeClr>
              </a:solidFill>
            </a:endParaRPr>
          </a:p>
          <a:p>
            <a:r>
              <a:rPr lang="en-US" sz="1800" baseline="30000" dirty="0">
                <a:solidFill>
                  <a:schemeClr val="bg1">
                    <a:lumMod val="95000"/>
                  </a:schemeClr>
                </a:solidFill>
              </a:rPr>
              <a:t>We have the local property knowledge required to introduce your retail leasing to the market for the best possible returns.</a:t>
            </a:r>
          </a:p>
        </p:txBody>
      </p:sp>
      <p:pic>
        <p:nvPicPr>
          <p:cNvPr id="2" name="Picture 1"/>
          <p:cNvPicPr>
            <a:picLocks noChangeAspect="1"/>
          </p:cNvPicPr>
          <p:nvPr/>
        </p:nvPicPr>
        <p:blipFill rotWithShape="1">
          <a:blip r:embed="rId2" cstate="print">
            <a:extLst>
              <a:ext uri="{28A0092B-C50C-407E-A947-70E740481C1C}">
                <a14:useLocalDpi xmlns:a14="http://schemas.microsoft.com/office/drawing/2010/main" val="0"/>
              </a:ext>
            </a:extLst>
          </a:blip>
          <a:srcRect t="9821"/>
          <a:stretch/>
        </p:blipFill>
        <p:spPr>
          <a:xfrm>
            <a:off x="6232024" y="591765"/>
            <a:ext cx="2630109" cy="1578497"/>
          </a:xfrm>
          <a:prstGeom prst="rect">
            <a:avLst/>
          </a:prstGeom>
        </p:spPr>
      </p:pic>
      <p:pic>
        <p:nvPicPr>
          <p:cNvPr id="3" name="Picture 2"/>
          <p:cNvPicPr>
            <a:picLocks noChangeAspect="1"/>
          </p:cNvPicPr>
          <p:nvPr/>
        </p:nvPicPr>
        <p:blipFill rotWithShape="1">
          <a:blip r:embed="rId3" cstate="print">
            <a:extLst>
              <a:ext uri="{28A0092B-C50C-407E-A947-70E740481C1C}">
                <a14:useLocalDpi xmlns:a14="http://schemas.microsoft.com/office/drawing/2010/main" val="0"/>
              </a:ext>
            </a:extLst>
          </a:blip>
          <a:srcRect t="17845"/>
          <a:stretch/>
        </p:blipFill>
        <p:spPr>
          <a:xfrm>
            <a:off x="6231941" y="3202665"/>
            <a:ext cx="2630109" cy="1309329"/>
          </a:xfrm>
          <a:prstGeom prst="rect">
            <a:avLst/>
          </a:prstGeom>
        </p:spPr>
      </p:pic>
      <p:pic>
        <p:nvPicPr>
          <p:cNvPr id="7" name="Picture 6"/>
          <p:cNvPicPr>
            <a:picLocks noChangeAspect="1"/>
          </p:cNvPicPr>
          <p:nvPr/>
        </p:nvPicPr>
        <p:blipFill rotWithShape="1">
          <a:blip r:embed="rId4" cstate="print">
            <a:extLst>
              <a:ext uri="{28A0092B-C50C-407E-A947-70E740481C1C}">
                <a14:useLocalDpi xmlns:a14="http://schemas.microsoft.com/office/drawing/2010/main" val="0"/>
              </a:ext>
            </a:extLst>
          </a:blip>
          <a:srcRect l="9335" t="18295" r="11164"/>
          <a:stretch/>
        </p:blipFill>
        <p:spPr>
          <a:xfrm>
            <a:off x="6231941" y="2170262"/>
            <a:ext cx="2630192" cy="1026097"/>
          </a:xfrm>
          <a:prstGeom prst="rect">
            <a:avLst/>
          </a:prstGeom>
        </p:spPr>
      </p:pic>
    </p:spTree>
    <p:extLst>
      <p:ext uri="{BB962C8B-B14F-4D97-AF65-F5344CB8AC3E}">
        <p14:creationId xmlns:p14="http://schemas.microsoft.com/office/powerpoint/2010/main" val="165569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up)">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4"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Picture Placeholder 11"/>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5744" r="25744"/>
          <a:stretch>
            <a:fillRect/>
          </a:stretch>
        </p:blipFill>
        <p:spPr/>
      </p:pic>
      <p:sp>
        <p:nvSpPr>
          <p:cNvPr id="3" name="TextBox 2"/>
          <p:cNvSpPr txBox="1"/>
          <p:nvPr/>
        </p:nvSpPr>
        <p:spPr>
          <a:xfrm>
            <a:off x="678092" y="816877"/>
            <a:ext cx="2743200" cy="923330"/>
          </a:xfrm>
          <a:prstGeom prst="rect">
            <a:avLst/>
          </a:prstGeom>
          <a:noFill/>
        </p:spPr>
        <p:txBody>
          <a:bodyPr wrap="square" rtlCol="0">
            <a:spAutoFit/>
          </a:bodyPr>
          <a:lstStyle/>
          <a:p>
            <a:r>
              <a:rPr lang="id-ID" sz="2700" b="1" dirty="0">
                <a:latin typeface="Montserrat Black" panose="00000A00000000000000" pitchFamily="50" charset="0"/>
              </a:rPr>
              <a:t>PROPERTY TYPE</a:t>
            </a:r>
          </a:p>
        </p:txBody>
      </p:sp>
      <p:sp>
        <p:nvSpPr>
          <p:cNvPr id="4" name="TextBox 3"/>
          <p:cNvSpPr txBox="1"/>
          <p:nvPr/>
        </p:nvSpPr>
        <p:spPr>
          <a:xfrm>
            <a:off x="692064"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6" name="TextBox 5"/>
          <p:cNvSpPr txBox="1"/>
          <p:nvPr/>
        </p:nvSpPr>
        <p:spPr>
          <a:xfrm>
            <a:off x="692064" y="3052109"/>
            <a:ext cx="3281819"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7" name="TextBox 6"/>
          <p:cNvSpPr txBox="1"/>
          <p:nvPr/>
        </p:nvSpPr>
        <p:spPr>
          <a:xfrm>
            <a:off x="692063" y="2672922"/>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Dharmawangsa Apartment</a:t>
            </a:r>
          </a:p>
        </p:txBody>
      </p:sp>
      <p:sp>
        <p:nvSpPr>
          <p:cNvPr id="8" name="TextBox 7"/>
          <p:cNvSpPr txBox="1"/>
          <p:nvPr/>
        </p:nvSpPr>
        <p:spPr>
          <a:xfrm>
            <a:off x="692063" y="1936930"/>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 name="Group 1"/>
          <p:cNvGrpSpPr/>
          <p:nvPr/>
        </p:nvGrpSpPr>
        <p:grpSpPr>
          <a:xfrm>
            <a:off x="4907540" y="2341193"/>
            <a:ext cx="443963" cy="479905"/>
            <a:chOff x="6543387" y="3121590"/>
            <a:chExt cx="591950" cy="639873"/>
          </a:xfrm>
        </p:grpSpPr>
        <p:sp>
          <p:nvSpPr>
            <p:cNvPr id="9" name="Hexagon 8"/>
            <p:cNvSpPr/>
            <p:nvPr/>
          </p:nvSpPr>
          <p:spPr>
            <a:xfrm rot="5400000">
              <a:off x="6516882" y="3163607"/>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0" name="TextBox 9"/>
            <p:cNvSpPr txBox="1"/>
            <p:nvPr/>
          </p:nvSpPr>
          <p:spPr>
            <a:xfrm>
              <a:off x="6543387" y="3228945"/>
              <a:ext cx="591950" cy="430886"/>
            </a:xfrm>
            <a:prstGeom prst="rect">
              <a:avLst/>
            </a:prstGeom>
            <a:noFill/>
          </p:spPr>
          <p:txBody>
            <a:bodyPr wrap="square" rtlCol="0">
              <a:spAutoFit/>
            </a:bodyPr>
            <a:lstStyle/>
            <a:p>
              <a:pPr algn="ctr"/>
              <a:r>
                <a:rPr lang="id-ID" sz="1500" b="1" dirty="0">
                  <a:solidFill>
                    <a:schemeClr val="bg1"/>
                  </a:solidFill>
                  <a:latin typeface="Open Sans" panose="020B0606030504020204" pitchFamily="34" charset="0"/>
                  <a:ea typeface="Open Sans" panose="020B0606030504020204" pitchFamily="34" charset="0"/>
                  <a:cs typeface="Open Sans" panose="020B0606030504020204" pitchFamily="34" charset="0"/>
                </a:rPr>
                <a:t>3</a:t>
              </a:r>
            </a:p>
          </p:txBody>
        </p:sp>
      </p:grpSp>
    </p:spTree>
    <p:extLst>
      <p:ext uri="{BB962C8B-B14F-4D97-AF65-F5344CB8AC3E}">
        <p14:creationId xmlns:p14="http://schemas.microsoft.com/office/powerpoint/2010/main" val="2373297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wipe(left)">
                                      <p:cBhvr>
                                        <p:cTn id="13" dur="500"/>
                                        <p:tgtEl>
                                          <p:spTgt spid="4"/>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left)">
                                      <p:cBhvr>
                                        <p:cTn id="17" dur="500"/>
                                        <p:tgtEl>
                                          <p:spTgt spid="3"/>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wipe(up)">
                                      <p:cBhvr>
                                        <p:cTn id="21" dur="500"/>
                                        <p:tgtEl>
                                          <p:spTgt spid="8"/>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wipe(left)">
                                      <p:cBhvr>
                                        <p:cTn id="25" dur="500"/>
                                        <p:tgtEl>
                                          <p:spTgt spid="7"/>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fade">
                                      <p:cBhvr>
                                        <p:cTn id="29" dur="500"/>
                                        <p:tgtEl>
                                          <p:spTgt spid="6"/>
                                        </p:tgtEl>
                                      </p:cBhvr>
                                    </p:animEffect>
                                    <p:anim calcmode="lin" valueType="num">
                                      <p:cBhvr>
                                        <p:cTn id="30" dur="500" fill="hold"/>
                                        <p:tgtEl>
                                          <p:spTgt spid="6"/>
                                        </p:tgtEl>
                                        <p:attrNameLst>
                                          <p:attrName>ppt_x</p:attrName>
                                        </p:attrNameLst>
                                      </p:cBhvr>
                                      <p:tavLst>
                                        <p:tav tm="0">
                                          <p:val>
                                            <p:strVal val="#ppt_x"/>
                                          </p:val>
                                        </p:tav>
                                        <p:tav tm="100000">
                                          <p:val>
                                            <p:strVal val="#ppt_x"/>
                                          </p:val>
                                        </p:tav>
                                      </p:tavLst>
                                    </p:anim>
                                    <p:anim calcmode="lin" valueType="num">
                                      <p:cBhvr>
                                        <p:cTn id="31" dur="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6" grpId="0"/>
      <p:bldP spid="7" grpId="0"/>
      <p:bldP spid="8"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Placeholder 6"/>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13706" b="13706"/>
          <a:stretch>
            <a:fillRect/>
          </a:stretch>
        </p:blipFill>
        <p:spPr/>
      </p:pic>
      <p:pic>
        <p:nvPicPr>
          <p:cNvPr id="9" name="Picture Placeholder 8"/>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8339" r="8339"/>
          <a:stretch>
            <a:fillRect/>
          </a:stretch>
        </p:blipFill>
        <p:spPr/>
      </p:pic>
      <p:pic>
        <p:nvPicPr>
          <p:cNvPr id="8" name="Picture Placeholder 7"/>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t="10669" b="10669"/>
          <a:stretch>
            <a:fillRect/>
          </a:stretch>
        </p:blipFill>
        <p:spPr/>
      </p:pic>
      <p:sp>
        <p:nvSpPr>
          <p:cNvPr id="2" name="TextBox 1"/>
          <p:cNvSpPr txBox="1"/>
          <p:nvPr/>
        </p:nvSpPr>
        <p:spPr>
          <a:xfrm>
            <a:off x="656320" y="827762"/>
            <a:ext cx="2228393" cy="923330"/>
          </a:xfrm>
          <a:prstGeom prst="rect">
            <a:avLst/>
          </a:prstGeom>
          <a:noFill/>
        </p:spPr>
        <p:txBody>
          <a:bodyPr wrap="square" rtlCol="0">
            <a:spAutoFit/>
          </a:bodyPr>
          <a:lstStyle/>
          <a:p>
            <a:r>
              <a:rPr lang="id-ID" sz="2700" b="1" dirty="0">
                <a:latin typeface="Montserrat Black" panose="00000A00000000000000" pitchFamily="50" charset="0"/>
              </a:rPr>
              <a:t>PROPERTY TYPE</a:t>
            </a:r>
          </a:p>
        </p:txBody>
      </p:sp>
      <p:sp>
        <p:nvSpPr>
          <p:cNvPr id="3" name="TextBox 2"/>
          <p:cNvSpPr txBox="1"/>
          <p:nvPr/>
        </p:nvSpPr>
        <p:spPr>
          <a:xfrm>
            <a:off x="670292" y="682080"/>
            <a:ext cx="1594424"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16" name="Rectangle 15"/>
          <p:cNvSpPr/>
          <p:nvPr/>
        </p:nvSpPr>
        <p:spPr>
          <a:xfrm>
            <a:off x="-10888" y="2634343"/>
            <a:ext cx="2721769" cy="3706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7" name="TextBox 16"/>
          <p:cNvSpPr txBox="1"/>
          <p:nvPr/>
        </p:nvSpPr>
        <p:spPr>
          <a:xfrm>
            <a:off x="174115" y="2704273"/>
            <a:ext cx="2351762"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EROPA</a:t>
            </a:r>
          </a:p>
        </p:txBody>
      </p:sp>
      <p:sp>
        <p:nvSpPr>
          <p:cNvPr id="18" name="Rectangle 17"/>
          <p:cNvSpPr/>
          <p:nvPr/>
        </p:nvSpPr>
        <p:spPr>
          <a:xfrm>
            <a:off x="5562549" y="2634343"/>
            <a:ext cx="2721769" cy="3706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9" name="TextBox 18"/>
          <p:cNvSpPr txBox="1"/>
          <p:nvPr/>
        </p:nvSpPr>
        <p:spPr>
          <a:xfrm>
            <a:off x="5747551" y="2704273"/>
            <a:ext cx="2351762"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CLASSIC</a:t>
            </a:r>
          </a:p>
        </p:txBody>
      </p:sp>
      <p:sp>
        <p:nvSpPr>
          <p:cNvPr id="20" name="Rectangle 19"/>
          <p:cNvSpPr/>
          <p:nvPr/>
        </p:nvSpPr>
        <p:spPr>
          <a:xfrm>
            <a:off x="3222172" y="130629"/>
            <a:ext cx="2721769" cy="37069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1" name="TextBox 20"/>
          <p:cNvSpPr txBox="1"/>
          <p:nvPr/>
        </p:nvSpPr>
        <p:spPr>
          <a:xfrm>
            <a:off x="3407175" y="200558"/>
            <a:ext cx="2351762"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MINiMALIS</a:t>
            </a:r>
          </a:p>
        </p:txBody>
      </p:sp>
    </p:spTree>
    <p:extLst>
      <p:ext uri="{BB962C8B-B14F-4D97-AF65-F5344CB8AC3E}">
        <p14:creationId xmlns:p14="http://schemas.microsoft.com/office/powerpoint/2010/main" val="39456991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inVertical)">
                                      <p:cBhvr>
                                        <p:cTn id="15" dur="500"/>
                                        <p:tgtEl>
                                          <p:spTgt spid="17"/>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21"/>
                                        </p:tgtEl>
                                        <p:attrNameLst>
                                          <p:attrName>style.visibility</p:attrName>
                                        </p:attrNameLst>
                                      </p:cBhvr>
                                      <p:to>
                                        <p:strVal val="visible"/>
                                      </p:to>
                                    </p:set>
                                    <p:animEffect transition="in" filter="barn(inVertical)">
                                      <p:cBhvr>
                                        <p:cTn id="18" dur="500"/>
                                        <p:tgtEl>
                                          <p:spTgt spid="21"/>
                                        </p:tgtEl>
                                      </p:cBhvr>
                                    </p:animEffect>
                                  </p:childTnLst>
                                </p:cTn>
                              </p:par>
                              <p:par>
                                <p:cTn id="19" presetID="16" presetClass="entr" presetSubtype="21"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inVertical)">
                                      <p:cBhvr>
                                        <p:cTn id="21"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7" grpId="0"/>
      <p:bldP spid="19" grpId="0"/>
      <p:bldP spid="21"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5755" r="25755"/>
          <a:stretch>
            <a:fillRect/>
          </a:stretch>
        </p:blipFill>
        <p:spPr/>
      </p:pic>
      <p:sp>
        <p:nvSpPr>
          <p:cNvPr id="17" name="TextBox 16"/>
          <p:cNvSpPr txBox="1"/>
          <p:nvPr/>
        </p:nvSpPr>
        <p:spPr>
          <a:xfrm>
            <a:off x="4539240" y="816876"/>
            <a:ext cx="2743200" cy="923330"/>
          </a:xfrm>
          <a:prstGeom prst="rect">
            <a:avLst/>
          </a:prstGeom>
          <a:noFill/>
        </p:spPr>
        <p:txBody>
          <a:bodyPr wrap="square" rtlCol="0">
            <a:spAutoFit/>
          </a:bodyPr>
          <a:lstStyle/>
          <a:p>
            <a:r>
              <a:rPr lang="id-ID" sz="2700" b="1" dirty="0">
                <a:latin typeface="Montserrat Black" panose="00000A00000000000000" pitchFamily="50" charset="0"/>
              </a:rPr>
              <a:t>REAL ESTATE TYPE</a:t>
            </a:r>
          </a:p>
        </p:txBody>
      </p:sp>
      <p:sp>
        <p:nvSpPr>
          <p:cNvPr id="18" name="TextBox 17"/>
          <p:cNvSpPr txBox="1"/>
          <p:nvPr/>
        </p:nvSpPr>
        <p:spPr>
          <a:xfrm>
            <a:off x="4553211"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19" name="TextBox 18"/>
          <p:cNvSpPr txBox="1"/>
          <p:nvPr/>
        </p:nvSpPr>
        <p:spPr>
          <a:xfrm>
            <a:off x="4553211" y="3052110"/>
            <a:ext cx="3789123" cy="1615827"/>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 moving into a land of both shadow and substance, of things and ideas; you've just crossed over into the Twilight Zone.</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20" name="TextBox 19"/>
          <p:cNvSpPr txBox="1"/>
          <p:nvPr/>
        </p:nvSpPr>
        <p:spPr>
          <a:xfrm>
            <a:off x="4553211" y="2672922"/>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Orchid Cluster</a:t>
            </a:r>
          </a:p>
        </p:txBody>
      </p:sp>
      <p:sp>
        <p:nvSpPr>
          <p:cNvPr id="21" name="TextBox 20"/>
          <p:cNvSpPr txBox="1"/>
          <p:nvPr/>
        </p:nvSpPr>
        <p:spPr>
          <a:xfrm>
            <a:off x="4553211" y="1936930"/>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 name="Group 1"/>
          <p:cNvGrpSpPr/>
          <p:nvPr/>
        </p:nvGrpSpPr>
        <p:grpSpPr>
          <a:xfrm>
            <a:off x="3323348" y="824918"/>
            <a:ext cx="443963" cy="479905"/>
            <a:chOff x="4431131" y="1099890"/>
            <a:chExt cx="591950" cy="639873"/>
          </a:xfrm>
        </p:grpSpPr>
        <p:sp>
          <p:nvSpPr>
            <p:cNvPr id="22" name="Hexagon 21"/>
            <p:cNvSpPr/>
            <p:nvPr/>
          </p:nvSpPr>
          <p:spPr>
            <a:xfrm rot="5400000">
              <a:off x="4404626" y="1141907"/>
              <a:ext cx="639873" cy="555839"/>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 name="TextBox 5"/>
            <p:cNvSpPr txBox="1"/>
            <p:nvPr/>
          </p:nvSpPr>
          <p:spPr>
            <a:xfrm>
              <a:off x="4431131" y="1207245"/>
              <a:ext cx="591950" cy="430886"/>
            </a:xfrm>
            <a:prstGeom prst="rect">
              <a:avLst/>
            </a:prstGeom>
            <a:noFill/>
          </p:spPr>
          <p:txBody>
            <a:bodyPr wrap="square" rtlCol="0">
              <a:spAutoFit/>
            </a:bodyPr>
            <a:lstStyle/>
            <a:p>
              <a:pPr algn="ctr"/>
              <a:r>
                <a:rPr lang="id-ID" sz="1500" b="1" dirty="0">
                  <a:solidFill>
                    <a:schemeClr val="bg1"/>
                  </a:solidFill>
                  <a:latin typeface="Open Sans" panose="020B0606030504020204" pitchFamily="34" charset="0"/>
                  <a:ea typeface="Open Sans" panose="020B0606030504020204" pitchFamily="34" charset="0"/>
                  <a:cs typeface="Open Sans" panose="020B0606030504020204" pitchFamily="34" charset="0"/>
                </a:rPr>
                <a:t>2</a:t>
              </a:r>
            </a:p>
          </p:txBody>
        </p:sp>
      </p:grpSp>
    </p:spTree>
    <p:extLst>
      <p:ext uri="{BB962C8B-B14F-4D97-AF65-F5344CB8AC3E}">
        <p14:creationId xmlns:p14="http://schemas.microsoft.com/office/powerpoint/2010/main" val="880772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500" fill="hold"/>
                                        <p:tgtEl>
                                          <p:spTgt spid="2"/>
                                        </p:tgtEl>
                                        <p:attrNameLst>
                                          <p:attrName>ppt_w</p:attrName>
                                        </p:attrNameLst>
                                      </p:cBhvr>
                                      <p:tavLst>
                                        <p:tav tm="0">
                                          <p:val>
                                            <p:fltVal val="0"/>
                                          </p:val>
                                        </p:tav>
                                        <p:tav tm="100000">
                                          <p:val>
                                            <p:strVal val="#ppt_w"/>
                                          </p:val>
                                        </p:tav>
                                      </p:tavLst>
                                    </p:anim>
                                    <p:anim calcmode="lin" valueType="num">
                                      <p:cBhvr>
                                        <p:cTn id="8" dur="500" fill="hold"/>
                                        <p:tgtEl>
                                          <p:spTgt spid="2"/>
                                        </p:tgtEl>
                                        <p:attrNameLst>
                                          <p:attrName>ppt_h</p:attrName>
                                        </p:attrNameLst>
                                      </p:cBhvr>
                                      <p:tavLst>
                                        <p:tav tm="0">
                                          <p:val>
                                            <p:fltVal val="0"/>
                                          </p:val>
                                        </p:tav>
                                        <p:tav tm="100000">
                                          <p:val>
                                            <p:strVal val="#ppt_h"/>
                                          </p:val>
                                        </p:tav>
                                      </p:tavLst>
                                    </p:anim>
                                    <p:animEffect transition="in" filter="fade">
                                      <p:cBhvr>
                                        <p:cTn id="9" dur="500"/>
                                        <p:tgtEl>
                                          <p:spTgt spid="2"/>
                                        </p:tgtEl>
                                      </p:cBhvr>
                                    </p:animEffect>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wipe(left)">
                                      <p:cBhvr>
                                        <p:cTn id="13" dur="500"/>
                                        <p:tgtEl>
                                          <p:spTgt spid="18"/>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500"/>
                                        <p:tgtEl>
                                          <p:spTgt spid="17"/>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21"/>
                                        </p:tgtEl>
                                        <p:attrNameLst>
                                          <p:attrName>style.visibility</p:attrName>
                                        </p:attrNameLst>
                                      </p:cBhvr>
                                      <p:to>
                                        <p:strVal val="visible"/>
                                      </p:to>
                                    </p:set>
                                    <p:animEffect transition="in" filter="wipe(up)">
                                      <p:cBhvr>
                                        <p:cTn id="21" dur="500"/>
                                        <p:tgtEl>
                                          <p:spTgt spid="21"/>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wipe(left)">
                                      <p:cBhvr>
                                        <p:cTn id="25" dur="500"/>
                                        <p:tgtEl>
                                          <p:spTgt spid="20"/>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500"/>
                                        <p:tgtEl>
                                          <p:spTgt spid="19"/>
                                        </p:tgtEl>
                                      </p:cBhvr>
                                    </p:animEffect>
                                    <p:anim calcmode="lin" valueType="num">
                                      <p:cBhvr>
                                        <p:cTn id="30" dur="500" fill="hold"/>
                                        <p:tgtEl>
                                          <p:spTgt spid="19"/>
                                        </p:tgtEl>
                                        <p:attrNameLst>
                                          <p:attrName>ppt_x</p:attrName>
                                        </p:attrNameLst>
                                      </p:cBhvr>
                                      <p:tavLst>
                                        <p:tav tm="0">
                                          <p:val>
                                            <p:strVal val="#ppt_x"/>
                                          </p:val>
                                        </p:tav>
                                        <p:tav tm="100000">
                                          <p:val>
                                            <p:strVal val="#ppt_x"/>
                                          </p:val>
                                        </p:tav>
                                      </p:tavLst>
                                    </p:anim>
                                    <p:anim calcmode="lin" valueType="num">
                                      <p:cBhvr>
                                        <p:cTn id="31" dur="500" fill="hold"/>
                                        <p:tgtEl>
                                          <p:spTgt spid="1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P spid="21"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35217" r="35217"/>
          <a:stretch>
            <a:fillRect/>
          </a:stretch>
        </p:blipFill>
        <p:spPr/>
      </p:pic>
      <p:pic>
        <p:nvPicPr>
          <p:cNvPr id="12" name="Picture Placeholder 11"/>
          <p:cNvPicPr>
            <a:picLocks noGrp="1" noChangeAspect="1"/>
          </p:cNvPicPr>
          <p:nvPr>
            <p:ph type="pic" sz="quarter" idx="13"/>
          </p:nvPr>
        </p:nvPicPr>
        <p:blipFill>
          <a:blip r:embed="rId3" cstate="print">
            <a:extLst>
              <a:ext uri="{28A0092B-C50C-407E-A947-70E740481C1C}">
                <a14:useLocalDpi xmlns:a14="http://schemas.microsoft.com/office/drawing/2010/main" val="0"/>
              </a:ext>
            </a:extLst>
          </a:blip>
          <a:srcRect t="2609" b="2609"/>
          <a:stretch>
            <a:fillRect/>
          </a:stretch>
        </p:blipFill>
        <p:spPr/>
      </p:pic>
      <p:pic>
        <p:nvPicPr>
          <p:cNvPr id="10" name="Picture Placeholder 9"/>
          <p:cNvPicPr>
            <a:picLocks noGrp="1" noChangeAspect="1"/>
          </p:cNvPicPr>
          <p:nvPr>
            <p:ph type="pic" sz="quarter" idx="14"/>
          </p:nvPr>
        </p:nvPicPr>
        <p:blipFill>
          <a:blip r:embed="rId4" cstate="print">
            <a:extLst>
              <a:ext uri="{28A0092B-C50C-407E-A947-70E740481C1C}">
                <a14:useLocalDpi xmlns:a14="http://schemas.microsoft.com/office/drawing/2010/main" val="0"/>
              </a:ext>
            </a:extLst>
          </a:blip>
          <a:srcRect t="1453" b="1453"/>
          <a:stretch>
            <a:fillRect/>
          </a:stretch>
        </p:blipFill>
        <p:spPr/>
      </p:pic>
      <p:pic>
        <p:nvPicPr>
          <p:cNvPr id="9" name="Picture Placeholder 8"/>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l="35252" r="35252"/>
          <a:stretch>
            <a:fillRect/>
          </a:stretch>
        </p:blipFill>
        <p:spPr/>
      </p:pic>
      <p:sp>
        <p:nvSpPr>
          <p:cNvPr id="2" name="TextBox 1"/>
          <p:cNvSpPr txBox="1"/>
          <p:nvPr/>
        </p:nvSpPr>
        <p:spPr>
          <a:xfrm>
            <a:off x="6015106" y="374468"/>
            <a:ext cx="2714828" cy="923330"/>
          </a:xfrm>
          <a:prstGeom prst="rect">
            <a:avLst/>
          </a:prstGeom>
          <a:noFill/>
        </p:spPr>
        <p:txBody>
          <a:bodyPr wrap="square" rtlCol="0">
            <a:spAutoFit/>
          </a:bodyPr>
          <a:lstStyle/>
          <a:p>
            <a:pPr algn="ctr"/>
            <a:r>
              <a:rPr lang="id-ID" sz="2700" b="1" dirty="0">
                <a:latin typeface="Montserrat Black" panose="00000A00000000000000" pitchFamily="50" charset="0"/>
              </a:rPr>
              <a:t>REAL ESTATE TYPE</a:t>
            </a:r>
          </a:p>
        </p:txBody>
      </p:sp>
      <p:sp>
        <p:nvSpPr>
          <p:cNvPr id="3" name="TextBox 2"/>
          <p:cNvSpPr txBox="1"/>
          <p:nvPr/>
        </p:nvSpPr>
        <p:spPr>
          <a:xfrm>
            <a:off x="6541771" y="228786"/>
            <a:ext cx="1661498"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19" name="Rectangle 18"/>
          <p:cNvSpPr/>
          <p:nvPr/>
        </p:nvSpPr>
        <p:spPr>
          <a:xfrm>
            <a:off x="1" y="4324856"/>
            <a:ext cx="2709606" cy="370691"/>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0" name="Rectangle 19"/>
          <p:cNvSpPr/>
          <p:nvPr/>
        </p:nvSpPr>
        <p:spPr>
          <a:xfrm>
            <a:off x="2800519" y="4705071"/>
            <a:ext cx="2709608" cy="457200"/>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2" name="Rectangle 21"/>
          <p:cNvSpPr/>
          <p:nvPr/>
        </p:nvSpPr>
        <p:spPr>
          <a:xfrm>
            <a:off x="5601038" y="4698138"/>
            <a:ext cx="3540426" cy="457200"/>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3" name="TextBox 22"/>
          <p:cNvSpPr txBox="1"/>
          <p:nvPr/>
        </p:nvSpPr>
        <p:spPr>
          <a:xfrm>
            <a:off x="185003" y="4410790"/>
            <a:ext cx="2351762" cy="253916"/>
          </a:xfrm>
          <a:prstGeom prst="rect">
            <a:avLst/>
          </a:prstGeom>
          <a:noFill/>
        </p:spPr>
        <p:txBody>
          <a:bodyPr wrap="square" rtlCol="0">
            <a:spAutoFit/>
          </a:bodyPr>
          <a:lstStyle/>
          <a:p>
            <a:pPr algn="ctr"/>
            <a:r>
              <a:rPr lang="id-ID" sz="1050" b="1" dirty="0">
                <a:solidFill>
                  <a:schemeClr val="bg1"/>
                </a:solidFill>
                <a:latin typeface="Montserrat Black" panose="00000A00000000000000" pitchFamily="50" charset="0"/>
              </a:rPr>
              <a:t>KemangApartment</a:t>
            </a:r>
          </a:p>
        </p:txBody>
      </p:sp>
      <p:sp>
        <p:nvSpPr>
          <p:cNvPr id="25" name="Rectangle 24"/>
          <p:cNvSpPr/>
          <p:nvPr/>
        </p:nvSpPr>
        <p:spPr>
          <a:xfrm>
            <a:off x="5601038" y="2781597"/>
            <a:ext cx="3550512" cy="397111"/>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6" name="Rectangle 25"/>
          <p:cNvSpPr/>
          <p:nvPr/>
        </p:nvSpPr>
        <p:spPr>
          <a:xfrm>
            <a:off x="2800519" y="4324857"/>
            <a:ext cx="2709608" cy="380215"/>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7" name="TextBox 26"/>
          <p:cNvSpPr txBox="1"/>
          <p:nvPr/>
        </p:nvSpPr>
        <p:spPr>
          <a:xfrm>
            <a:off x="2985522" y="4377348"/>
            <a:ext cx="2351762" cy="253916"/>
          </a:xfrm>
          <a:prstGeom prst="rect">
            <a:avLst/>
          </a:prstGeom>
          <a:noFill/>
        </p:spPr>
        <p:txBody>
          <a:bodyPr wrap="square" rtlCol="0">
            <a:spAutoFit/>
          </a:bodyPr>
          <a:lstStyle/>
          <a:p>
            <a:pPr algn="ctr"/>
            <a:r>
              <a:rPr lang="id-ID" sz="1050" b="1" dirty="0">
                <a:solidFill>
                  <a:schemeClr val="bg1"/>
                </a:solidFill>
                <a:latin typeface="Montserrat Black" panose="00000A00000000000000" pitchFamily="50" charset="0"/>
              </a:rPr>
              <a:t>Dharmawangsa Apartment</a:t>
            </a:r>
          </a:p>
        </p:txBody>
      </p:sp>
      <p:sp>
        <p:nvSpPr>
          <p:cNvPr id="28" name="Rectangle 27"/>
          <p:cNvSpPr/>
          <p:nvPr/>
        </p:nvSpPr>
        <p:spPr>
          <a:xfrm>
            <a:off x="1" y="4695546"/>
            <a:ext cx="2703888" cy="457200"/>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9" name="TextBox 28"/>
          <p:cNvSpPr txBox="1"/>
          <p:nvPr/>
        </p:nvSpPr>
        <p:spPr>
          <a:xfrm>
            <a:off x="175135" y="4724331"/>
            <a:ext cx="1548568" cy="230832"/>
          </a:xfrm>
          <a:prstGeom prst="rect">
            <a:avLst/>
          </a:prstGeom>
          <a:noFill/>
        </p:spPr>
        <p:txBody>
          <a:bodyPr wrap="square" rtlCol="0">
            <a:spAutoFit/>
          </a:bodyPr>
          <a:lstStyle/>
          <a:p>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Model Apartement</a:t>
            </a:r>
          </a:p>
        </p:txBody>
      </p:sp>
      <p:sp>
        <p:nvSpPr>
          <p:cNvPr id="30" name="Rectangle 29"/>
          <p:cNvSpPr/>
          <p:nvPr/>
        </p:nvSpPr>
        <p:spPr>
          <a:xfrm>
            <a:off x="5601039" y="2395857"/>
            <a:ext cx="3542962" cy="385993"/>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31" name="TextBox 30"/>
          <p:cNvSpPr txBox="1"/>
          <p:nvPr/>
        </p:nvSpPr>
        <p:spPr>
          <a:xfrm>
            <a:off x="6164150" y="2474599"/>
            <a:ext cx="2351762" cy="253916"/>
          </a:xfrm>
          <a:prstGeom prst="rect">
            <a:avLst/>
          </a:prstGeom>
          <a:noFill/>
        </p:spPr>
        <p:txBody>
          <a:bodyPr wrap="square" rtlCol="0">
            <a:spAutoFit/>
          </a:bodyPr>
          <a:lstStyle/>
          <a:p>
            <a:pPr algn="ctr"/>
            <a:r>
              <a:rPr lang="id-ID" sz="1050" b="1" dirty="0">
                <a:solidFill>
                  <a:schemeClr val="bg1"/>
                </a:solidFill>
                <a:latin typeface="Montserrat Black" panose="00000A00000000000000" pitchFamily="50" charset="0"/>
              </a:rPr>
              <a:t>Semanggi Apartment</a:t>
            </a:r>
          </a:p>
        </p:txBody>
      </p:sp>
      <p:sp>
        <p:nvSpPr>
          <p:cNvPr id="36" name="TextBox 35"/>
          <p:cNvSpPr txBox="1"/>
          <p:nvPr/>
        </p:nvSpPr>
        <p:spPr>
          <a:xfrm>
            <a:off x="3000299" y="4733856"/>
            <a:ext cx="1510138" cy="230832"/>
          </a:xfrm>
          <a:prstGeom prst="rect">
            <a:avLst/>
          </a:prstGeom>
          <a:noFill/>
        </p:spPr>
        <p:txBody>
          <a:bodyPr wrap="square" rtlCol="0">
            <a:spAutoFit/>
          </a:bodyPr>
          <a:lstStyle/>
          <a:p>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Model Apartement</a:t>
            </a:r>
          </a:p>
        </p:txBody>
      </p:sp>
      <p:sp>
        <p:nvSpPr>
          <p:cNvPr id="38" name="TextBox 37"/>
          <p:cNvSpPr txBox="1"/>
          <p:nvPr/>
        </p:nvSpPr>
        <p:spPr>
          <a:xfrm>
            <a:off x="5723209" y="4735328"/>
            <a:ext cx="1486928" cy="230832"/>
          </a:xfrm>
          <a:prstGeom prst="rect">
            <a:avLst/>
          </a:prstGeom>
          <a:noFill/>
        </p:spPr>
        <p:txBody>
          <a:bodyPr wrap="square" rtlCol="0">
            <a:spAutoFit/>
          </a:bodyPr>
          <a:lstStyle/>
          <a:p>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Model Apartement</a:t>
            </a:r>
          </a:p>
        </p:txBody>
      </p:sp>
      <p:sp>
        <p:nvSpPr>
          <p:cNvPr id="39" name="Rectangle 38"/>
          <p:cNvSpPr/>
          <p:nvPr/>
        </p:nvSpPr>
        <p:spPr>
          <a:xfrm>
            <a:off x="5601039" y="4324857"/>
            <a:ext cx="3542961" cy="385993"/>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0" name="TextBox 39"/>
          <p:cNvSpPr txBox="1"/>
          <p:nvPr/>
        </p:nvSpPr>
        <p:spPr>
          <a:xfrm>
            <a:off x="6196639" y="4383126"/>
            <a:ext cx="2351762" cy="253916"/>
          </a:xfrm>
          <a:prstGeom prst="rect">
            <a:avLst/>
          </a:prstGeom>
          <a:noFill/>
        </p:spPr>
        <p:txBody>
          <a:bodyPr wrap="square" rtlCol="0">
            <a:spAutoFit/>
          </a:bodyPr>
          <a:lstStyle/>
          <a:p>
            <a:pPr algn="ctr"/>
            <a:r>
              <a:rPr lang="id-ID" sz="1050" b="1" dirty="0">
                <a:solidFill>
                  <a:schemeClr val="bg1"/>
                </a:solidFill>
                <a:latin typeface="Montserrat Black" panose="00000A00000000000000" pitchFamily="50" charset="0"/>
              </a:rPr>
              <a:t>Bale Apartment</a:t>
            </a:r>
          </a:p>
        </p:txBody>
      </p:sp>
      <p:sp>
        <p:nvSpPr>
          <p:cNvPr id="42" name="TextBox 41"/>
          <p:cNvSpPr txBox="1"/>
          <p:nvPr/>
        </p:nvSpPr>
        <p:spPr>
          <a:xfrm>
            <a:off x="5723209" y="2802322"/>
            <a:ext cx="1486928" cy="230832"/>
          </a:xfrm>
          <a:prstGeom prst="rect">
            <a:avLst/>
          </a:prstGeom>
          <a:noFill/>
        </p:spPr>
        <p:txBody>
          <a:bodyPr wrap="square" rtlCol="0">
            <a:spAutoFit/>
          </a:bodyPr>
          <a:lstStyle/>
          <a:p>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Model Apartement</a:t>
            </a:r>
          </a:p>
        </p:txBody>
      </p:sp>
      <p:sp>
        <p:nvSpPr>
          <p:cNvPr id="44" name="TextBox 43"/>
          <p:cNvSpPr txBox="1"/>
          <p:nvPr/>
        </p:nvSpPr>
        <p:spPr>
          <a:xfrm>
            <a:off x="1373802" y="4729413"/>
            <a:ext cx="1159314" cy="219291"/>
          </a:xfrm>
          <a:prstGeom prst="rect">
            <a:avLst/>
          </a:prstGeom>
          <a:noFill/>
        </p:spPr>
        <p:txBody>
          <a:bodyPr wrap="square" rtlCol="0">
            <a:spAutoFit/>
          </a:bodyPr>
          <a:lstStyle/>
          <a:p>
            <a:pPr algn="r"/>
            <a:r>
              <a:rPr lang="id-ID" sz="825"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Classic Interior</a:t>
            </a:r>
            <a:endParaRPr lang="en-US" sz="825"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6" name="TextBox 45"/>
          <p:cNvSpPr txBox="1"/>
          <p:nvPr/>
        </p:nvSpPr>
        <p:spPr>
          <a:xfrm>
            <a:off x="4162762" y="4729413"/>
            <a:ext cx="1159314" cy="219291"/>
          </a:xfrm>
          <a:prstGeom prst="rect">
            <a:avLst/>
          </a:prstGeom>
          <a:noFill/>
        </p:spPr>
        <p:txBody>
          <a:bodyPr wrap="square" rtlCol="0">
            <a:spAutoFit/>
          </a:bodyPr>
          <a:lstStyle/>
          <a:p>
            <a:pPr algn="r"/>
            <a:r>
              <a:rPr lang="id-ID" sz="825"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Classic Interior</a:t>
            </a:r>
            <a:endParaRPr lang="en-US" sz="825"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TextBox 46"/>
          <p:cNvSpPr txBox="1"/>
          <p:nvPr/>
        </p:nvSpPr>
        <p:spPr>
          <a:xfrm>
            <a:off x="7798164" y="4729413"/>
            <a:ext cx="1159314" cy="219291"/>
          </a:xfrm>
          <a:prstGeom prst="rect">
            <a:avLst/>
          </a:prstGeom>
          <a:noFill/>
        </p:spPr>
        <p:txBody>
          <a:bodyPr wrap="square" rtlCol="0">
            <a:spAutoFit/>
          </a:bodyPr>
          <a:lstStyle/>
          <a:p>
            <a:pPr algn="r"/>
            <a:r>
              <a:rPr lang="id-ID" sz="825"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Classic Interior</a:t>
            </a:r>
            <a:endParaRPr lang="en-US" sz="825"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8" name="TextBox 47"/>
          <p:cNvSpPr txBox="1"/>
          <p:nvPr/>
        </p:nvSpPr>
        <p:spPr>
          <a:xfrm>
            <a:off x="8078451" y="2825924"/>
            <a:ext cx="874922" cy="346249"/>
          </a:xfrm>
          <a:prstGeom prst="rect">
            <a:avLst/>
          </a:prstGeom>
          <a:noFill/>
        </p:spPr>
        <p:txBody>
          <a:bodyPr wrap="square" rtlCol="0">
            <a:spAutoFit/>
          </a:bodyPr>
          <a:lstStyle/>
          <a:p>
            <a:pPr algn="r"/>
            <a:r>
              <a:rPr lang="id-ID" sz="825"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Classic Interior</a:t>
            </a:r>
            <a:endParaRPr lang="en-US" sz="825"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3634515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30"/>
                                        </p:tgtEl>
                                        <p:attrNameLst>
                                          <p:attrName>style.visibility</p:attrName>
                                        </p:attrNameLst>
                                      </p:cBhvr>
                                      <p:to>
                                        <p:strVal val="visible"/>
                                      </p:to>
                                    </p:set>
                                    <p:animEffect transition="in" filter="barn(inVertical)">
                                      <p:cBhvr>
                                        <p:cTn id="15" dur="500"/>
                                        <p:tgtEl>
                                          <p:spTgt spid="30"/>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barn(inVertical)">
                                      <p:cBhvr>
                                        <p:cTn id="18" dur="500"/>
                                        <p:tgtEl>
                                          <p:spTgt spid="26"/>
                                        </p:tgtEl>
                                      </p:cBhvr>
                                    </p:animEffect>
                                  </p:childTnLst>
                                </p:cTn>
                              </p:par>
                              <p:par>
                                <p:cTn id="19" presetID="16" presetClass="entr" presetSubtype="21"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inVertical)">
                                      <p:cBhvr>
                                        <p:cTn id="21" dur="500"/>
                                        <p:tgtEl>
                                          <p:spTgt spid="19"/>
                                        </p:tgtEl>
                                      </p:cBhvr>
                                    </p:animEffect>
                                  </p:childTnLst>
                                </p:cTn>
                              </p:par>
                              <p:par>
                                <p:cTn id="22" presetID="16" presetClass="entr" presetSubtype="21" fill="hold" grpId="0" nodeType="withEffect">
                                  <p:stCondLst>
                                    <p:cond delay="0"/>
                                  </p:stCondLst>
                                  <p:childTnLst>
                                    <p:set>
                                      <p:cBhvr>
                                        <p:cTn id="23" dur="1" fill="hold">
                                          <p:stCondLst>
                                            <p:cond delay="0"/>
                                          </p:stCondLst>
                                        </p:cTn>
                                        <p:tgtEl>
                                          <p:spTgt spid="39"/>
                                        </p:tgtEl>
                                        <p:attrNameLst>
                                          <p:attrName>style.visibility</p:attrName>
                                        </p:attrNameLst>
                                      </p:cBhvr>
                                      <p:to>
                                        <p:strVal val="visible"/>
                                      </p:to>
                                    </p:set>
                                    <p:animEffect transition="in" filter="barn(inVertical)">
                                      <p:cBhvr>
                                        <p:cTn id="24" dur="500"/>
                                        <p:tgtEl>
                                          <p:spTgt spid="39"/>
                                        </p:tgtEl>
                                      </p:cBhvr>
                                    </p:animEffect>
                                  </p:childTnLst>
                                </p:cTn>
                              </p:par>
                            </p:childTnLst>
                          </p:cTn>
                        </p:par>
                        <p:par>
                          <p:cTn id="25" fill="hold">
                            <p:stCondLst>
                              <p:cond delay="1500"/>
                            </p:stCondLst>
                            <p:childTnLst>
                              <p:par>
                                <p:cTn id="26" presetID="22" presetClass="entr" presetSubtype="4" fill="hold" grpId="0" nodeType="afterEffect">
                                  <p:stCondLst>
                                    <p:cond delay="0"/>
                                  </p:stCondLst>
                                  <p:childTnLst>
                                    <p:set>
                                      <p:cBhvr>
                                        <p:cTn id="27" dur="1" fill="hold">
                                          <p:stCondLst>
                                            <p:cond delay="0"/>
                                          </p:stCondLst>
                                        </p:cTn>
                                        <p:tgtEl>
                                          <p:spTgt spid="25"/>
                                        </p:tgtEl>
                                        <p:attrNameLst>
                                          <p:attrName>style.visibility</p:attrName>
                                        </p:attrNameLst>
                                      </p:cBhvr>
                                      <p:to>
                                        <p:strVal val="visible"/>
                                      </p:to>
                                    </p:set>
                                    <p:animEffect transition="in" filter="wipe(down)">
                                      <p:cBhvr>
                                        <p:cTn id="28" dur="500"/>
                                        <p:tgtEl>
                                          <p:spTgt spid="25"/>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Effect transition="in" filter="wipe(down)">
                                      <p:cBhvr>
                                        <p:cTn id="31" dur="500"/>
                                        <p:tgtEl>
                                          <p:spTgt spid="22"/>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20"/>
                                        </p:tgtEl>
                                        <p:attrNameLst>
                                          <p:attrName>style.visibility</p:attrName>
                                        </p:attrNameLst>
                                      </p:cBhvr>
                                      <p:to>
                                        <p:strVal val="visible"/>
                                      </p:to>
                                    </p:set>
                                    <p:animEffect transition="in" filter="wipe(down)">
                                      <p:cBhvr>
                                        <p:cTn id="34" dur="500"/>
                                        <p:tgtEl>
                                          <p:spTgt spid="20"/>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wipe(down)">
                                      <p:cBhvr>
                                        <p:cTn id="37" dur="500"/>
                                        <p:tgtEl>
                                          <p:spTgt spid="28"/>
                                        </p:tgtEl>
                                      </p:cBhvr>
                                    </p:animEffect>
                                  </p:childTnLst>
                                </p:cTn>
                              </p:par>
                            </p:childTnLst>
                          </p:cTn>
                        </p:par>
                        <p:par>
                          <p:cTn id="38" fill="hold">
                            <p:stCondLst>
                              <p:cond delay="2000"/>
                            </p:stCondLst>
                            <p:childTnLst>
                              <p:par>
                                <p:cTn id="39" presetID="16" presetClass="entr" presetSubtype="37" fill="hold" grpId="0" nodeType="after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barn(outVertical)">
                                      <p:cBhvr>
                                        <p:cTn id="41" dur="500"/>
                                        <p:tgtEl>
                                          <p:spTgt spid="31"/>
                                        </p:tgtEl>
                                      </p:cBhvr>
                                    </p:animEffect>
                                  </p:childTnLst>
                                </p:cTn>
                              </p:par>
                              <p:par>
                                <p:cTn id="42" presetID="16" presetClass="entr" presetSubtype="37" fill="hold" grpId="0" nodeType="withEffect">
                                  <p:stCondLst>
                                    <p:cond delay="0"/>
                                  </p:stCondLst>
                                  <p:childTnLst>
                                    <p:set>
                                      <p:cBhvr>
                                        <p:cTn id="43" dur="1" fill="hold">
                                          <p:stCondLst>
                                            <p:cond delay="0"/>
                                          </p:stCondLst>
                                        </p:cTn>
                                        <p:tgtEl>
                                          <p:spTgt spid="27"/>
                                        </p:tgtEl>
                                        <p:attrNameLst>
                                          <p:attrName>style.visibility</p:attrName>
                                        </p:attrNameLst>
                                      </p:cBhvr>
                                      <p:to>
                                        <p:strVal val="visible"/>
                                      </p:to>
                                    </p:set>
                                    <p:animEffect transition="in" filter="barn(outVertical)">
                                      <p:cBhvr>
                                        <p:cTn id="44" dur="500"/>
                                        <p:tgtEl>
                                          <p:spTgt spid="27"/>
                                        </p:tgtEl>
                                      </p:cBhvr>
                                    </p:animEffect>
                                  </p:childTnLst>
                                </p:cTn>
                              </p:par>
                              <p:par>
                                <p:cTn id="45" presetID="16" presetClass="entr" presetSubtype="37"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Effect transition="in" filter="barn(outVertical)">
                                      <p:cBhvr>
                                        <p:cTn id="47" dur="500"/>
                                        <p:tgtEl>
                                          <p:spTgt spid="23"/>
                                        </p:tgtEl>
                                      </p:cBhvr>
                                    </p:animEffect>
                                  </p:childTnLst>
                                </p:cTn>
                              </p:par>
                              <p:par>
                                <p:cTn id="48" presetID="16" presetClass="entr" presetSubtype="37" fill="hold" grpId="0" nodeType="withEffect">
                                  <p:stCondLst>
                                    <p:cond delay="0"/>
                                  </p:stCondLst>
                                  <p:childTnLst>
                                    <p:set>
                                      <p:cBhvr>
                                        <p:cTn id="49" dur="1" fill="hold">
                                          <p:stCondLst>
                                            <p:cond delay="0"/>
                                          </p:stCondLst>
                                        </p:cTn>
                                        <p:tgtEl>
                                          <p:spTgt spid="40"/>
                                        </p:tgtEl>
                                        <p:attrNameLst>
                                          <p:attrName>style.visibility</p:attrName>
                                        </p:attrNameLst>
                                      </p:cBhvr>
                                      <p:to>
                                        <p:strVal val="visible"/>
                                      </p:to>
                                    </p:set>
                                    <p:animEffect transition="in" filter="barn(outVertical)">
                                      <p:cBhvr>
                                        <p:cTn id="50" dur="500"/>
                                        <p:tgtEl>
                                          <p:spTgt spid="40"/>
                                        </p:tgtEl>
                                      </p:cBhvr>
                                    </p:animEffect>
                                  </p:childTnLst>
                                </p:cTn>
                              </p:par>
                            </p:childTnLst>
                          </p:cTn>
                        </p:par>
                        <p:par>
                          <p:cTn id="51" fill="hold">
                            <p:stCondLst>
                              <p:cond delay="2500"/>
                            </p:stCondLst>
                            <p:childTnLst>
                              <p:par>
                                <p:cTn id="52" presetID="22" presetClass="entr" presetSubtype="8" fill="hold" grpId="0" nodeType="afterEffect">
                                  <p:stCondLst>
                                    <p:cond delay="0"/>
                                  </p:stCondLst>
                                  <p:childTnLst>
                                    <p:set>
                                      <p:cBhvr>
                                        <p:cTn id="53" dur="1" fill="hold">
                                          <p:stCondLst>
                                            <p:cond delay="0"/>
                                          </p:stCondLst>
                                        </p:cTn>
                                        <p:tgtEl>
                                          <p:spTgt spid="42"/>
                                        </p:tgtEl>
                                        <p:attrNameLst>
                                          <p:attrName>style.visibility</p:attrName>
                                        </p:attrNameLst>
                                      </p:cBhvr>
                                      <p:to>
                                        <p:strVal val="visible"/>
                                      </p:to>
                                    </p:set>
                                    <p:animEffect transition="in" filter="wipe(left)">
                                      <p:cBhvr>
                                        <p:cTn id="54" dur="500"/>
                                        <p:tgtEl>
                                          <p:spTgt spid="42"/>
                                        </p:tgtEl>
                                      </p:cBhvr>
                                    </p:animEffect>
                                  </p:childTnLst>
                                </p:cTn>
                              </p:par>
                              <p:par>
                                <p:cTn id="55" presetID="22" presetClass="entr" presetSubtype="8" fill="hold" grpId="0" nodeType="withEffect">
                                  <p:stCondLst>
                                    <p:cond delay="0"/>
                                  </p:stCondLst>
                                  <p:childTnLst>
                                    <p:set>
                                      <p:cBhvr>
                                        <p:cTn id="56" dur="1" fill="hold">
                                          <p:stCondLst>
                                            <p:cond delay="0"/>
                                          </p:stCondLst>
                                        </p:cTn>
                                        <p:tgtEl>
                                          <p:spTgt spid="38"/>
                                        </p:tgtEl>
                                        <p:attrNameLst>
                                          <p:attrName>style.visibility</p:attrName>
                                        </p:attrNameLst>
                                      </p:cBhvr>
                                      <p:to>
                                        <p:strVal val="visible"/>
                                      </p:to>
                                    </p:set>
                                    <p:animEffect transition="in" filter="wipe(left)">
                                      <p:cBhvr>
                                        <p:cTn id="57" dur="500"/>
                                        <p:tgtEl>
                                          <p:spTgt spid="38"/>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36"/>
                                        </p:tgtEl>
                                        <p:attrNameLst>
                                          <p:attrName>style.visibility</p:attrName>
                                        </p:attrNameLst>
                                      </p:cBhvr>
                                      <p:to>
                                        <p:strVal val="visible"/>
                                      </p:to>
                                    </p:set>
                                    <p:animEffect transition="in" filter="wipe(left)">
                                      <p:cBhvr>
                                        <p:cTn id="60" dur="500"/>
                                        <p:tgtEl>
                                          <p:spTgt spid="36"/>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29"/>
                                        </p:tgtEl>
                                        <p:attrNameLst>
                                          <p:attrName>style.visibility</p:attrName>
                                        </p:attrNameLst>
                                      </p:cBhvr>
                                      <p:to>
                                        <p:strVal val="visible"/>
                                      </p:to>
                                    </p:set>
                                    <p:animEffect transition="in" filter="wipe(left)">
                                      <p:cBhvr>
                                        <p:cTn id="63" dur="500"/>
                                        <p:tgtEl>
                                          <p:spTgt spid="29"/>
                                        </p:tgtEl>
                                      </p:cBhvr>
                                    </p:animEffect>
                                  </p:childTnLst>
                                </p:cTn>
                              </p:par>
                            </p:childTnLst>
                          </p:cTn>
                        </p:par>
                        <p:par>
                          <p:cTn id="64" fill="hold">
                            <p:stCondLst>
                              <p:cond delay="3000"/>
                            </p:stCondLst>
                            <p:childTnLst>
                              <p:par>
                                <p:cTn id="65" presetID="42" presetClass="entr" presetSubtype="0" fill="hold" grpId="0" nodeType="afterEffect">
                                  <p:stCondLst>
                                    <p:cond delay="0"/>
                                  </p:stCondLst>
                                  <p:childTnLst>
                                    <p:set>
                                      <p:cBhvr>
                                        <p:cTn id="66" dur="1" fill="hold">
                                          <p:stCondLst>
                                            <p:cond delay="0"/>
                                          </p:stCondLst>
                                        </p:cTn>
                                        <p:tgtEl>
                                          <p:spTgt spid="48"/>
                                        </p:tgtEl>
                                        <p:attrNameLst>
                                          <p:attrName>style.visibility</p:attrName>
                                        </p:attrNameLst>
                                      </p:cBhvr>
                                      <p:to>
                                        <p:strVal val="visible"/>
                                      </p:to>
                                    </p:set>
                                    <p:animEffect transition="in" filter="fade">
                                      <p:cBhvr>
                                        <p:cTn id="67" dur="750"/>
                                        <p:tgtEl>
                                          <p:spTgt spid="48"/>
                                        </p:tgtEl>
                                      </p:cBhvr>
                                    </p:animEffect>
                                    <p:anim calcmode="lin" valueType="num">
                                      <p:cBhvr>
                                        <p:cTn id="68" dur="750" fill="hold"/>
                                        <p:tgtEl>
                                          <p:spTgt spid="48"/>
                                        </p:tgtEl>
                                        <p:attrNameLst>
                                          <p:attrName>ppt_x</p:attrName>
                                        </p:attrNameLst>
                                      </p:cBhvr>
                                      <p:tavLst>
                                        <p:tav tm="0">
                                          <p:val>
                                            <p:strVal val="#ppt_x"/>
                                          </p:val>
                                        </p:tav>
                                        <p:tav tm="100000">
                                          <p:val>
                                            <p:strVal val="#ppt_x"/>
                                          </p:val>
                                        </p:tav>
                                      </p:tavLst>
                                    </p:anim>
                                    <p:anim calcmode="lin" valueType="num">
                                      <p:cBhvr>
                                        <p:cTn id="69" dur="750" fill="hold"/>
                                        <p:tgtEl>
                                          <p:spTgt spid="48"/>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47"/>
                                        </p:tgtEl>
                                        <p:attrNameLst>
                                          <p:attrName>style.visibility</p:attrName>
                                        </p:attrNameLst>
                                      </p:cBhvr>
                                      <p:to>
                                        <p:strVal val="visible"/>
                                      </p:to>
                                    </p:set>
                                    <p:animEffect transition="in" filter="fade">
                                      <p:cBhvr>
                                        <p:cTn id="72" dur="750"/>
                                        <p:tgtEl>
                                          <p:spTgt spid="47"/>
                                        </p:tgtEl>
                                      </p:cBhvr>
                                    </p:animEffect>
                                    <p:anim calcmode="lin" valueType="num">
                                      <p:cBhvr>
                                        <p:cTn id="73" dur="750" fill="hold"/>
                                        <p:tgtEl>
                                          <p:spTgt spid="47"/>
                                        </p:tgtEl>
                                        <p:attrNameLst>
                                          <p:attrName>ppt_x</p:attrName>
                                        </p:attrNameLst>
                                      </p:cBhvr>
                                      <p:tavLst>
                                        <p:tav tm="0">
                                          <p:val>
                                            <p:strVal val="#ppt_x"/>
                                          </p:val>
                                        </p:tav>
                                        <p:tav tm="100000">
                                          <p:val>
                                            <p:strVal val="#ppt_x"/>
                                          </p:val>
                                        </p:tav>
                                      </p:tavLst>
                                    </p:anim>
                                    <p:anim calcmode="lin" valueType="num">
                                      <p:cBhvr>
                                        <p:cTn id="74" dur="750" fill="hold"/>
                                        <p:tgtEl>
                                          <p:spTgt spid="47"/>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46"/>
                                        </p:tgtEl>
                                        <p:attrNameLst>
                                          <p:attrName>style.visibility</p:attrName>
                                        </p:attrNameLst>
                                      </p:cBhvr>
                                      <p:to>
                                        <p:strVal val="visible"/>
                                      </p:to>
                                    </p:set>
                                    <p:animEffect transition="in" filter="fade">
                                      <p:cBhvr>
                                        <p:cTn id="77" dur="750"/>
                                        <p:tgtEl>
                                          <p:spTgt spid="46"/>
                                        </p:tgtEl>
                                      </p:cBhvr>
                                    </p:animEffect>
                                    <p:anim calcmode="lin" valueType="num">
                                      <p:cBhvr>
                                        <p:cTn id="78" dur="750" fill="hold"/>
                                        <p:tgtEl>
                                          <p:spTgt spid="46"/>
                                        </p:tgtEl>
                                        <p:attrNameLst>
                                          <p:attrName>ppt_x</p:attrName>
                                        </p:attrNameLst>
                                      </p:cBhvr>
                                      <p:tavLst>
                                        <p:tav tm="0">
                                          <p:val>
                                            <p:strVal val="#ppt_x"/>
                                          </p:val>
                                        </p:tav>
                                        <p:tav tm="100000">
                                          <p:val>
                                            <p:strVal val="#ppt_x"/>
                                          </p:val>
                                        </p:tav>
                                      </p:tavLst>
                                    </p:anim>
                                    <p:anim calcmode="lin" valueType="num">
                                      <p:cBhvr>
                                        <p:cTn id="79" dur="750" fill="hold"/>
                                        <p:tgtEl>
                                          <p:spTgt spid="46"/>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44"/>
                                        </p:tgtEl>
                                        <p:attrNameLst>
                                          <p:attrName>style.visibility</p:attrName>
                                        </p:attrNameLst>
                                      </p:cBhvr>
                                      <p:to>
                                        <p:strVal val="visible"/>
                                      </p:to>
                                    </p:set>
                                    <p:animEffect transition="in" filter="fade">
                                      <p:cBhvr>
                                        <p:cTn id="82" dur="750"/>
                                        <p:tgtEl>
                                          <p:spTgt spid="44"/>
                                        </p:tgtEl>
                                      </p:cBhvr>
                                    </p:animEffect>
                                    <p:anim calcmode="lin" valueType="num">
                                      <p:cBhvr>
                                        <p:cTn id="83" dur="750" fill="hold"/>
                                        <p:tgtEl>
                                          <p:spTgt spid="44"/>
                                        </p:tgtEl>
                                        <p:attrNameLst>
                                          <p:attrName>ppt_x</p:attrName>
                                        </p:attrNameLst>
                                      </p:cBhvr>
                                      <p:tavLst>
                                        <p:tav tm="0">
                                          <p:val>
                                            <p:strVal val="#ppt_x"/>
                                          </p:val>
                                        </p:tav>
                                        <p:tav tm="100000">
                                          <p:val>
                                            <p:strVal val="#ppt_x"/>
                                          </p:val>
                                        </p:tav>
                                      </p:tavLst>
                                    </p:anim>
                                    <p:anim calcmode="lin" valueType="num">
                                      <p:cBhvr>
                                        <p:cTn id="84" dur="750" fill="hold"/>
                                        <p:tgtEl>
                                          <p:spTgt spid="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9" grpId="0" animBg="1"/>
      <p:bldP spid="20" grpId="0" animBg="1"/>
      <p:bldP spid="22" grpId="0" animBg="1"/>
      <p:bldP spid="23" grpId="0"/>
      <p:bldP spid="25" grpId="0" animBg="1"/>
      <p:bldP spid="26" grpId="0" animBg="1"/>
      <p:bldP spid="27" grpId="0"/>
      <p:bldP spid="28" grpId="0" animBg="1"/>
      <p:bldP spid="29" grpId="0"/>
      <p:bldP spid="30" grpId="0" animBg="1"/>
      <p:bldP spid="31" grpId="0"/>
      <p:bldP spid="36" grpId="0"/>
      <p:bldP spid="38" grpId="0"/>
      <p:bldP spid="39" grpId="0" animBg="1"/>
      <p:bldP spid="40" grpId="0"/>
      <p:bldP spid="42" grpId="0"/>
      <p:bldP spid="44" grpId="0"/>
      <p:bldP spid="46" grpId="0"/>
      <p:bldP spid="47" grpId="0"/>
      <p:bldP spid="48"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2122" r="22122"/>
          <a:stretch>
            <a:fillRect/>
          </a:stretch>
        </p:blipFill>
        <p:spPr/>
      </p:pic>
      <p:sp>
        <p:nvSpPr>
          <p:cNvPr id="18" name="TextBox 17"/>
          <p:cNvSpPr txBox="1"/>
          <p:nvPr/>
        </p:nvSpPr>
        <p:spPr>
          <a:xfrm>
            <a:off x="4962803" y="647351"/>
            <a:ext cx="3372839"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 moving into a land of both shadow and substance, of things and ideas; you've</a:t>
            </a:r>
          </a:p>
        </p:txBody>
      </p:sp>
      <p:grpSp>
        <p:nvGrpSpPr>
          <p:cNvPr id="5" name="Group 4"/>
          <p:cNvGrpSpPr/>
          <p:nvPr/>
        </p:nvGrpSpPr>
        <p:grpSpPr>
          <a:xfrm>
            <a:off x="5252795" y="2036928"/>
            <a:ext cx="1472641" cy="2697139"/>
            <a:chOff x="7003726" y="2715903"/>
            <a:chExt cx="1963521" cy="3596185"/>
          </a:xfrm>
        </p:grpSpPr>
        <p:sp>
          <p:nvSpPr>
            <p:cNvPr id="64" name="Rectangle 63"/>
            <p:cNvSpPr/>
            <p:nvPr/>
          </p:nvSpPr>
          <p:spPr>
            <a:xfrm>
              <a:off x="7011068" y="5595698"/>
              <a:ext cx="1956179" cy="71639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1" name="Rectangle 60"/>
            <p:cNvSpPr/>
            <p:nvPr/>
          </p:nvSpPr>
          <p:spPr>
            <a:xfrm>
              <a:off x="7011068" y="2726653"/>
              <a:ext cx="1956179" cy="69696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8" name="Rectangle 27"/>
            <p:cNvSpPr/>
            <p:nvPr/>
          </p:nvSpPr>
          <p:spPr>
            <a:xfrm>
              <a:off x="7003726" y="2715903"/>
              <a:ext cx="1956179" cy="359618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grpSp>
        <p:nvGrpSpPr>
          <p:cNvPr id="3" name="Group 2"/>
          <p:cNvGrpSpPr/>
          <p:nvPr/>
        </p:nvGrpSpPr>
        <p:grpSpPr>
          <a:xfrm>
            <a:off x="6863001" y="2036928"/>
            <a:ext cx="1475203" cy="2697139"/>
            <a:chOff x="9150668" y="2715903"/>
            <a:chExt cx="1966937" cy="3596185"/>
          </a:xfrm>
        </p:grpSpPr>
        <p:sp>
          <p:nvSpPr>
            <p:cNvPr id="65" name="Rectangle 64"/>
            <p:cNvSpPr/>
            <p:nvPr/>
          </p:nvSpPr>
          <p:spPr>
            <a:xfrm>
              <a:off x="9150668" y="5595698"/>
              <a:ext cx="1956179" cy="71639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2" name="Rectangle 61"/>
            <p:cNvSpPr/>
            <p:nvPr/>
          </p:nvSpPr>
          <p:spPr>
            <a:xfrm>
              <a:off x="9161426" y="2726653"/>
              <a:ext cx="1956179" cy="69696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9" name="Rectangle 28"/>
            <p:cNvSpPr/>
            <p:nvPr/>
          </p:nvSpPr>
          <p:spPr>
            <a:xfrm>
              <a:off x="9158010" y="2715903"/>
              <a:ext cx="1956179" cy="359618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cxnSp>
        <p:nvCxnSpPr>
          <p:cNvPr id="21" name="Straight Connector 20"/>
          <p:cNvCxnSpPr/>
          <p:nvPr/>
        </p:nvCxnSpPr>
        <p:spPr>
          <a:xfrm>
            <a:off x="3631576" y="2571750"/>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631576" y="3113151"/>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631576" y="3654962"/>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631575" y="2036928"/>
            <a:ext cx="1472641" cy="2697139"/>
            <a:chOff x="4842100" y="2715903"/>
            <a:chExt cx="1963521" cy="3596185"/>
          </a:xfrm>
        </p:grpSpPr>
        <p:sp>
          <p:nvSpPr>
            <p:cNvPr id="63" name="Rectangle 62"/>
            <p:cNvSpPr/>
            <p:nvPr/>
          </p:nvSpPr>
          <p:spPr>
            <a:xfrm>
              <a:off x="4849442" y="5595698"/>
              <a:ext cx="1956179" cy="71639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cxnSp>
          <p:nvCxnSpPr>
            <p:cNvPr id="66" name="Straight Connector 65"/>
            <p:cNvCxnSpPr/>
            <p:nvPr/>
          </p:nvCxnSpPr>
          <p:spPr>
            <a:xfrm>
              <a:off x="4842100" y="6312088"/>
              <a:ext cx="1956179"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59" name="Rectangle 58"/>
            <p:cNvSpPr/>
            <p:nvPr/>
          </p:nvSpPr>
          <p:spPr>
            <a:xfrm>
              <a:off x="4849442" y="2726653"/>
              <a:ext cx="1956179" cy="69696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 name="Rectangle 3"/>
            <p:cNvSpPr/>
            <p:nvPr/>
          </p:nvSpPr>
          <p:spPr>
            <a:xfrm>
              <a:off x="4842100" y="2715903"/>
              <a:ext cx="1956179" cy="359618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cxnSp>
          <p:nvCxnSpPr>
            <p:cNvPr id="33" name="Straight Connector 32"/>
            <p:cNvCxnSpPr/>
            <p:nvPr/>
          </p:nvCxnSpPr>
          <p:spPr>
            <a:xfrm>
              <a:off x="4842100" y="5596615"/>
              <a:ext cx="1956179"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34" name="Straight Connector 33"/>
          <p:cNvCxnSpPr/>
          <p:nvPr/>
        </p:nvCxnSpPr>
        <p:spPr>
          <a:xfrm>
            <a:off x="5252795" y="2571750"/>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5252795" y="3113151"/>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5252795" y="3654962"/>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5252795" y="4197461"/>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6868508" y="2571750"/>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6868508" y="3113151"/>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6868508" y="3654962"/>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6868508" y="4197461"/>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3631576" y="4225363"/>
            <a:ext cx="1467134" cy="507831"/>
          </a:xfrm>
          <a:prstGeom prst="rect">
            <a:avLst/>
          </a:prstGeom>
          <a:noFill/>
        </p:spPr>
        <p:txBody>
          <a:bodyPr wrap="square" rtlCol="0">
            <a:spAutoFit/>
          </a:bodyPr>
          <a:lstStyle/>
          <a:p>
            <a:pPr algn="ctr">
              <a:lnSpc>
                <a:spcPct val="150000"/>
              </a:lnSpc>
            </a:pPr>
            <a:r>
              <a:rPr lang="id-ID"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$280</a:t>
            </a:r>
            <a:endParaRPr lang="en-US"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TextBox 21"/>
          <p:cNvSpPr txBox="1"/>
          <p:nvPr/>
        </p:nvSpPr>
        <p:spPr>
          <a:xfrm>
            <a:off x="5252795" y="4225363"/>
            <a:ext cx="1467134" cy="507831"/>
          </a:xfrm>
          <a:prstGeom prst="rect">
            <a:avLst/>
          </a:prstGeom>
          <a:noFill/>
        </p:spPr>
        <p:txBody>
          <a:bodyPr wrap="square" rtlCol="0">
            <a:spAutoFit/>
          </a:bodyPr>
          <a:lstStyle/>
          <a:p>
            <a:pPr algn="ctr">
              <a:lnSpc>
                <a:spcPct val="150000"/>
              </a:lnSpc>
            </a:pPr>
            <a:r>
              <a:rPr lang="id-ID"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$350</a:t>
            </a:r>
            <a:endParaRPr lang="en-US"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22"/>
          <p:cNvSpPr txBox="1"/>
          <p:nvPr/>
        </p:nvSpPr>
        <p:spPr>
          <a:xfrm>
            <a:off x="6868508" y="4225363"/>
            <a:ext cx="1467134" cy="507831"/>
          </a:xfrm>
          <a:prstGeom prst="rect">
            <a:avLst/>
          </a:prstGeom>
          <a:noFill/>
        </p:spPr>
        <p:txBody>
          <a:bodyPr wrap="square" rtlCol="0">
            <a:spAutoFit/>
          </a:bodyPr>
          <a:lstStyle/>
          <a:p>
            <a:pPr algn="ctr">
              <a:lnSpc>
                <a:spcPct val="150000"/>
              </a:lnSpc>
            </a:pPr>
            <a:r>
              <a:rPr lang="id-ID"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$500</a:t>
            </a:r>
            <a:endParaRPr lang="en-US"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 name="TextBox 23"/>
          <p:cNvSpPr txBox="1"/>
          <p:nvPr/>
        </p:nvSpPr>
        <p:spPr>
          <a:xfrm>
            <a:off x="3767120" y="2705640"/>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49" name="TextBox 48"/>
          <p:cNvSpPr txBox="1"/>
          <p:nvPr/>
        </p:nvSpPr>
        <p:spPr>
          <a:xfrm>
            <a:off x="3631576" y="2162002"/>
            <a:ext cx="1467134" cy="300082"/>
          </a:xfrm>
          <a:prstGeom prst="rect">
            <a:avLst/>
          </a:prstGeom>
          <a:noFill/>
        </p:spPr>
        <p:txBody>
          <a:bodyPr wrap="square" rtlCol="0">
            <a:spAutoFit/>
          </a:bodyPr>
          <a:lstStyle/>
          <a:p>
            <a:pPr algn="ctr">
              <a:lnSpc>
                <a:spcPct val="150000"/>
              </a:lnSpc>
            </a:pPr>
            <a:r>
              <a:rPr lang="id-ID" sz="900" b="1" dirty="0">
                <a:latin typeface="Montserrat Black" panose="00000A00000000000000" pitchFamily="50" charset="0"/>
              </a:rPr>
              <a:t>Installment 1 Th</a:t>
            </a:r>
            <a:endParaRPr lang="en-US" sz="900" b="1" dirty="0">
              <a:latin typeface="Montserrat Black" panose="00000A00000000000000" pitchFamily="50" charset="0"/>
            </a:endParaRPr>
          </a:p>
        </p:txBody>
      </p:sp>
      <p:sp>
        <p:nvSpPr>
          <p:cNvPr id="52" name="TextBox 51"/>
          <p:cNvSpPr txBox="1"/>
          <p:nvPr/>
        </p:nvSpPr>
        <p:spPr>
          <a:xfrm>
            <a:off x="5252795" y="2162002"/>
            <a:ext cx="1467134" cy="300082"/>
          </a:xfrm>
          <a:prstGeom prst="rect">
            <a:avLst/>
          </a:prstGeom>
          <a:noFill/>
        </p:spPr>
        <p:txBody>
          <a:bodyPr wrap="square" rtlCol="0">
            <a:spAutoFit/>
          </a:bodyPr>
          <a:lstStyle/>
          <a:p>
            <a:pPr algn="ctr">
              <a:lnSpc>
                <a:spcPct val="150000"/>
              </a:lnSpc>
            </a:pPr>
            <a:r>
              <a:rPr lang="id-ID" sz="900" b="1" dirty="0">
                <a:latin typeface="Montserrat Black" panose="00000A00000000000000" pitchFamily="50" charset="0"/>
              </a:rPr>
              <a:t>Installment 2 Th</a:t>
            </a:r>
            <a:endParaRPr lang="en-US" sz="900" b="1" dirty="0">
              <a:latin typeface="Montserrat Black" panose="00000A00000000000000" pitchFamily="50" charset="0"/>
            </a:endParaRPr>
          </a:p>
        </p:txBody>
      </p:sp>
      <p:sp>
        <p:nvSpPr>
          <p:cNvPr id="53" name="TextBox 52"/>
          <p:cNvSpPr txBox="1"/>
          <p:nvPr/>
        </p:nvSpPr>
        <p:spPr>
          <a:xfrm>
            <a:off x="6868508" y="2162002"/>
            <a:ext cx="1467134" cy="300082"/>
          </a:xfrm>
          <a:prstGeom prst="rect">
            <a:avLst/>
          </a:prstGeom>
          <a:noFill/>
        </p:spPr>
        <p:txBody>
          <a:bodyPr wrap="square" rtlCol="0">
            <a:spAutoFit/>
          </a:bodyPr>
          <a:lstStyle/>
          <a:p>
            <a:pPr algn="ctr">
              <a:lnSpc>
                <a:spcPct val="150000"/>
              </a:lnSpc>
            </a:pPr>
            <a:r>
              <a:rPr lang="id-ID" sz="900" b="1" dirty="0">
                <a:latin typeface="Montserrat Black" panose="00000A00000000000000" pitchFamily="50" charset="0"/>
              </a:rPr>
              <a:t>Installment 3 Th</a:t>
            </a:r>
            <a:endParaRPr lang="en-US" sz="900" b="1" dirty="0">
              <a:latin typeface="Montserrat Black" panose="00000A00000000000000" pitchFamily="50" charset="0"/>
            </a:endParaRPr>
          </a:p>
        </p:txBody>
      </p:sp>
      <p:sp>
        <p:nvSpPr>
          <p:cNvPr id="42" name="TextBox 41"/>
          <p:cNvSpPr txBox="1"/>
          <p:nvPr/>
        </p:nvSpPr>
        <p:spPr>
          <a:xfrm>
            <a:off x="999322" y="820476"/>
            <a:ext cx="3666097" cy="507831"/>
          </a:xfrm>
          <a:prstGeom prst="rect">
            <a:avLst/>
          </a:prstGeom>
          <a:noFill/>
        </p:spPr>
        <p:txBody>
          <a:bodyPr wrap="square" rtlCol="0">
            <a:spAutoFit/>
          </a:bodyPr>
          <a:lstStyle/>
          <a:p>
            <a:pPr algn="ctr"/>
            <a:r>
              <a:rPr lang="id-ID" sz="2700" b="1" dirty="0">
                <a:latin typeface="Montserrat Black" panose="00000A00000000000000" pitchFamily="50" charset="0"/>
              </a:rPr>
              <a:t>INSTALLMENT FEE</a:t>
            </a:r>
          </a:p>
        </p:txBody>
      </p:sp>
      <p:sp>
        <p:nvSpPr>
          <p:cNvPr id="43" name="TextBox 42"/>
          <p:cNvSpPr txBox="1"/>
          <p:nvPr/>
        </p:nvSpPr>
        <p:spPr>
          <a:xfrm>
            <a:off x="2105257" y="664907"/>
            <a:ext cx="1454227" cy="219291"/>
          </a:xfrm>
          <a:prstGeom prst="rect">
            <a:avLst/>
          </a:prstGeom>
          <a:noFill/>
        </p:spPr>
        <p:txBody>
          <a:bodyPr wrap="square" rtlCol="0">
            <a:spAutoFit/>
          </a:bodyPr>
          <a:lstStyle/>
          <a:p>
            <a:pPr algn="ctr"/>
            <a:r>
              <a:rPr lang="id-ID" sz="825" dirty="0">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44" name="TextBox 43"/>
          <p:cNvSpPr txBox="1"/>
          <p:nvPr/>
        </p:nvSpPr>
        <p:spPr>
          <a:xfrm>
            <a:off x="3767120" y="3245213"/>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50" name="TextBox 49"/>
          <p:cNvSpPr txBox="1"/>
          <p:nvPr/>
        </p:nvSpPr>
        <p:spPr>
          <a:xfrm>
            <a:off x="3767120" y="3787712"/>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51" name="TextBox 50"/>
          <p:cNvSpPr txBox="1"/>
          <p:nvPr/>
        </p:nvSpPr>
        <p:spPr>
          <a:xfrm>
            <a:off x="5388340" y="2705640"/>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54" name="TextBox 53"/>
          <p:cNvSpPr txBox="1"/>
          <p:nvPr/>
        </p:nvSpPr>
        <p:spPr>
          <a:xfrm>
            <a:off x="5388340" y="3245213"/>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55" name="TextBox 54"/>
          <p:cNvSpPr txBox="1"/>
          <p:nvPr/>
        </p:nvSpPr>
        <p:spPr>
          <a:xfrm>
            <a:off x="5388340" y="3787712"/>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56" name="TextBox 55"/>
          <p:cNvSpPr txBox="1"/>
          <p:nvPr/>
        </p:nvSpPr>
        <p:spPr>
          <a:xfrm>
            <a:off x="7004053" y="2705640"/>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57" name="TextBox 56"/>
          <p:cNvSpPr txBox="1"/>
          <p:nvPr/>
        </p:nvSpPr>
        <p:spPr>
          <a:xfrm>
            <a:off x="7004053" y="3245213"/>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58" name="TextBox 57"/>
          <p:cNvSpPr txBox="1"/>
          <p:nvPr/>
        </p:nvSpPr>
        <p:spPr>
          <a:xfrm>
            <a:off x="7004053" y="3787712"/>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Tree>
    <p:extLst>
      <p:ext uri="{BB962C8B-B14F-4D97-AF65-F5344CB8AC3E}">
        <p14:creationId xmlns:p14="http://schemas.microsoft.com/office/powerpoint/2010/main" val="3400784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barn(inVertical)">
                                      <p:cBhvr>
                                        <p:cTn id="7" dur="500"/>
                                        <p:tgtEl>
                                          <p:spTgt spid="4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42"/>
                                        </p:tgtEl>
                                        <p:attrNameLst>
                                          <p:attrName>style.visibility</p:attrName>
                                        </p:attrNameLst>
                                      </p:cBhvr>
                                      <p:to>
                                        <p:strVal val="visible"/>
                                      </p:to>
                                    </p:set>
                                    <p:animEffect transition="in" filter="barn(outVertical)">
                                      <p:cBhvr>
                                        <p:cTn id="11" dur="500"/>
                                        <p:tgtEl>
                                          <p:spTgt spid="42"/>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anim calcmode="lin" valueType="num">
                                      <p:cBhvr>
                                        <p:cTn id="16" dur="500" fill="hold"/>
                                        <p:tgtEl>
                                          <p:spTgt spid="18"/>
                                        </p:tgtEl>
                                        <p:attrNameLst>
                                          <p:attrName>ppt_x</p:attrName>
                                        </p:attrNameLst>
                                      </p:cBhvr>
                                      <p:tavLst>
                                        <p:tav tm="0">
                                          <p:val>
                                            <p:strVal val="#ppt_x"/>
                                          </p:val>
                                        </p:tav>
                                        <p:tav tm="100000">
                                          <p:val>
                                            <p:strVal val="#ppt_x"/>
                                          </p:val>
                                        </p:tav>
                                      </p:tavLst>
                                    </p:anim>
                                    <p:anim calcmode="lin" valueType="num">
                                      <p:cBhvr>
                                        <p:cTn id="17" dur="500" fill="hold"/>
                                        <p:tgtEl>
                                          <p:spTgt spid="18"/>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22" presetClass="entr" presetSubtype="1"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wipe(up)">
                                      <p:cBhvr>
                                        <p:cTn id="21" dur="500"/>
                                        <p:tgtEl>
                                          <p:spTgt spid="6"/>
                                        </p:tgtEl>
                                      </p:cBhvr>
                                    </p:animEffect>
                                  </p:childTnLst>
                                </p:cTn>
                              </p:par>
                              <p:par>
                                <p:cTn id="22" presetID="22" presetClass="entr" presetSubtype="1"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wipe(up)">
                                      <p:cBhvr>
                                        <p:cTn id="24" dur="500"/>
                                        <p:tgtEl>
                                          <p:spTgt spid="5"/>
                                        </p:tgtEl>
                                      </p:cBhvr>
                                    </p:animEffect>
                                  </p:childTnLst>
                                </p:cTn>
                              </p:par>
                              <p:par>
                                <p:cTn id="25" presetID="22" presetClass="entr" presetSubtype="1"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wipe(up)">
                                      <p:cBhvr>
                                        <p:cTn id="27" dur="500"/>
                                        <p:tgtEl>
                                          <p:spTgt spid="3"/>
                                        </p:tgtEl>
                                      </p:cBhvr>
                                    </p:animEffect>
                                  </p:childTnLst>
                                </p:cTn>
                              </p:par>
                            </p:childTnLst>
                          </p:cTn>
                        </p:par>
                        <p:par>
                          <p:cTn id="28" fill="hold">
                            <p:stCondLst>
                              <p:cond delay="2000"/>
                            </p:stCondLst>
                            <p:childTnLst>
                              <p:par>
                                <p:cTn id="29" presetID="16" presetClass="entr" presetSubtype="21" fill="hold" grpId="0" nodeType="afterEffect">
                                  <p:stCondLst>
                                    <p:cond delay="0"/>
                                  </p:stCondLst>
                                  <p:childTnLst>
                                    <p:set>
                                      <p:cBhvr>
                                        <p:cTn id="30" dur="1" fill="hold">
                                          <p:stCondLst>
                                            <p:cond delay="0"/>
                                          </p:stCondLst>
                                        </p:cTn>
                                        <p:tgtEl>
                                          <p:spTgt spid="49"/>
                                        </p:tgtEl>
                                        <p:attrNameLst>
                                          <p:attrName>style.visibility</p:attrName>
                                        </p:attrNameLst>
                                      </p:cBhvr>
                                      <p:to>
                                        <p:strVal val="visible"/>
                                      </p:to>
                                    </p:set>
                                    <p:animEffect transition="in" filter="barn(inVertical)">
                                      <p:cBhvr>
                                        <p:cTn id="31" dur="500"/>
                                        <p:tgtEl>
                                          <p:spTgt spid="49"/>
                                        </p:tgtEl>
                                      </p:cBhvr>
                                    </p:animEffect>
                                  </p:childTnLst>
                                </p:cTn>
                              </p:par>
                              <p:par>
                                <p:cTn id="32" presetID="16" presetClass="entr" presetSubtype="21" fill="hold" grpId="0" nodeType="withEffect">
                                  <p:stCondLst>
                                    <p:cond delay="0"/>
                                  </p:stCondLst>
                                  <p:childTnLst>
                                    <p:set>
                                      <p:cBhvr>
                                        <p:cTn id="33" dur="1" fill="hold">
                                          <p:stCondLst>
                                            <p:cond delay="0"/>
                                          </p:stCondLst>
                                        </p:cTn>
                                        <p:tgtEl>
                                          <p:spTgt spid="52"/>
                                        </p:tgtEl>
                                        <p:attrNameLst>
                                          <p:attrName>style.visibility</p:attrName>
                                        </p:attrNameLst>
                                      </p:cBhvr>
                                      <p:to>
                                        <p:strVal val="visible"/>
                                      </p:to>
                                    </p:set>
                                    <p:animEffect transition="in" filter="barn(inVertical)">
                                      <p:cBhvr>
                                        <p:cTn id="34" dur="500"/>
                                        <p:tgtEl>
                                          <p:spTgt spid="52"/>
                                        </p:tgtEl>
                                      </p:cBhvr>
                                    </p:animEffect>
                                  </p:childTnLst>
                                </p:cTn>
                              </p:par>
                              <p:par>
                                <p:cTn id="35" presetID="16" presetClass="entr" presetSubtype="21" fill="hold" grpId="0" nodeType="withEffect">
                                  <p:stCondLst>
                                    <p:cond delay="0"/>
                                  </p:stCondLst>
                                  <p:childTnLst>
                                    <p:set>
                                      <p:cBhvr>
                                        <p:cTn id="36" dur="1" fill="hold">
                                          <p:stCondLst>
                                            <p:cond delay="0"/>
                                          </p:stCondLst>
                                        </p:cTn>
                                        <p:tgtEl>
                                          <p:spTgt spid="53"/>
                                        </p:tgtEl>
                                        <p:attrNameLst>
                                          <p:attrName>style.visibility</p:attrName>
                                        </p:attrNameLst>
                                      </p:cBhvr>
                                      <p:to>
                                        <p:strVal val="visible"/>
                                      </p:to>
                                    </p:set>
                                    <p:animEffect transition="in" filter="barn(inVertical)">
                                      <p:cBhvr>
                                        <p:cTn id="37" dur="500"/>
                                        <p:tgtEl>
                                          <p:spTgt spid="53"/>
                                        </p:tgtEl>
                                      </p:cBhvr>
                                    </p:animEffect>
                                  </p:childTnLst>
                                </p:cTn>
                              </p:par>
                            </p:childTnLst>
                          </p:cTn>
                        </p:par>
                        <p:par>
                          <p:cTn id="38" fill="hold">
                            <p:stCondLst>
                              <p:cond delay="2500"/>
                            </p:stCondLst>
                            <p:childTnLst>
                              <p:par>
                                <p:cTn id="39" presetID="16" presetClass="entr" presetSubtype="37" fill="hold" nodeType="after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barn(outVertical)">
                                      <p:cBhvr>
                                        <p:cTn id="41" dur="500"/>
                                        <p:tgtEl>
                                          <p:spTgt spid="21"/>
                                        </p:tgtEl>
                                      </p:cBhvr>
                                    </p:animEffect>
                                  </p:childTnLst>
                                </p:cTn>
                              </p:par>
                              <p:par>
                                <p:cTn id="42" presetID="16" presetClass="entr" presetSubtype="37" fill="hold" nodeType="withEffect">
                                  <p:stCondLst>
                                    <p:cond delay="0"/>
                                  </p:stCondLst>
                                  <p:childTnLst>
                                    <p:set>
                                      <p:cBhvr>
                                        <p:cTn id="43" dur="1" fill="hold">
                                          <p:stCondLst>
                                            <p:cond delay="0"/>
                                          </p:stCondLst>
                                        </p:cTn>
                                        <p:tgtEl>
                                          <p:spTgt spid="34"/>
                                        </p:tgtEl>
                                        <p:attrNameLst>
                                          <p:attrName>style.visibility</p:attrName>
                                        </p:attrNameLst>
                                      </p:cBhvr>
                                      <p:to>
                                        <p:strVal val="visible"/>
                                      </p:to>
                                    </p:set>
                                    <p:animEffect transition="in" filter="barn(outVertical)">
                                      <p:cBhvr>
                                        <p:cTn id="44" dur="500"/>
                                        <p:tgtEl>
                                          <p:spTgt spid="34"/>
                                        </p:tgtEl>
                                      </p:cBhvr>
                                    </p:animEffect>
                                  </p:childTnLst>
                                </p:cTn>
                              </p:par>
                              <p:par>
                                <p:cTn id="45" presetID="16" presetClass="entr" presetSubtype="37" fill="hold" nodeType="withEffect">
                                  <p:stCondLst>
                                    <p:cond delay="0"/>
                                  </p:stCondLst>
                                  <p:childTnLst>
                                    <p:set>
                                      <p:cBhvr>
                                        <p:cTn id="46" dur="1" fill="hold">
                                          <p:stCondLst>
                                            <p:cond delay="0"/>
                                          </p:stCondLst>
                                        </p:cTn>
                                        <p:tgtEl>
                                          <p:spTgt spid="38"/>
                                        </p:tgtEl>
                                        <p:attrNameLst>
                                          <p:attrName>style.visibility</p:attrName>
                                        </p:attrNameLst>
                                      </p:cBhvr>
                                      <p:to>
                                        <p:strVal val="visible"/>
                                      </p:to>
                                    </p:set>
                                    <p:animEffect transition="in" filter="barn(outVertical)">
                                      <p:cBhvr>
                                        <p:cTn id="47" dur="500"/>
                                        <p:tgtEl>
                                          <p:spTgt spid="38"/>
                                        </p:tgtEl>
                                      </p:cBhvr>
                                    </p:animEffect>
                                  </p:childTnLst>
                                </p:cTn>
                              </p:par>
                            </p:childTnLst>
                          </p:cTn>
                        </p:par>
                        <p:par>
                          <p:cTn id="48" fill="hold">
                            <p:stCondLst>
                              <p:cond delay="3000"/>
                            </p:stCondLst>
                            <p:childTnLst>
                              <p:par>
                                <p:cTn id="49" presetID="42" presetClass="entr" presetSubtype="0" fill="hold" grpId="0" nodeType="afterEffect">
                                  <p:stCondLst>
                                    <p:cond delay="0"/>
                                  </p:stCondLst>
                                  <p:childTnLst>
                                    <p:set>
                                      <p:cBhvr>
                                        <p:cTn id="50" dur="1" fill="hold">
                                          <p:stCondLst>
                                            <p:cond delay="0"/>
                                          </p:stCondLst>
                                        </p:cTn>
                                        <p:tgtEl>
                                          <p:spTgt spid="24"/>
                                        </p:tgtEl>
                                        <p:attrNameLst>
                                          <p:attrName>style.visibility</p:attrName>
                                        </p:attrNameLst>
                                      </p:cBhvr>
                                      <p:to>
                                        <p:strVal val="visible"/>
                                      </p:to>
                                    </p:set>
                                    <p:animEffect transition="in" filter="fade">
                                      <p:cBhvr>
                                        <p:cTn id="51" dur="500"/>
                                        <p:tgtEl>
                                          <p:spTgt spid="24"/>
                                        </p:tgtEl>
                                      </p:cBhvr>
                                    </p:animEffect>
                                    <p:anim calcmode="lin" valueType="num">
                                      <p:cBhvr>
                                        <p:cTn id="52" dur="500" fill="hold"/>
                                        <p:tgtEl>
                                          <p:spTgt spid="24"/>
                                        </p:tgtEl>
                                        <p:attrNameLst>
                                          <p:attrName>ppt_x</p:attrName>
                                        </p:attrNameLst>
                                      </p:cBhvr>
                                      <p:tavLst>
                                        <p:tav tm="0">
                                          <p:val>
                                            <p:strVal val="#ppt_x"/>
                                          </p:val>
                                        </p:tav>
                                        <p:tav tm="100000">
                                          <p:val>
                                            <p:strVal val="#ppt_x"/>
                                          </p:val>
                                        </p:tav>
                                      </p:tavLst>
                                    </p:anim>
                                    <p:anim calcmode="lin" valueType="num">
                                      <p:cBhvr>
                                        <p:cTn id="53" dur="500" fill="hold"/>
                                        <p:tgtEl>
                                          <p:spTgt spid="24"/>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51"/>
                                        </p:tgtEl>
                                        <p:attrNameLst>
                                          <p:attrName>style.visibility</p:attrName>
                                        </p:attrNameLst>
                                      </p:cBhvr>
                                      <p:to>
                                        <p:strVal val="visible"/>
                                      </p:to>
                                    </p:set>
                                    <p:animEffect transition="in" filter="fade">
                                      <p:cBhvr>
                                        <p:cTn id="56" dur="500"/>
                                        <p:tgtEl>
                                          <p:spTgt spid="51"/>
                                        </p:tgtEl>
                                      </p:cBhvr>
                                    </p:animEffect>
                                    <p:anim calcmode="lin" valueType="num">
                                      <p:cBhvr>
                                        <p:cTn id="57" dur="500" fill="hold"/>
                                        <p:tgtEl>
                                          <p:spTgt spid="51"/>
                                        </p:tgtEl>
                                        <p:attrNameLst>
                                          <p:attrName>ppt_x</p:attrName>
                                        </p:attrNameLst>
                                      </p:cBhvr>
                                      <p:tavLst>
                                        <p:tav tm="0">
                                          <p:val>
                                            <p:strVal val="#ppt_x"/>
                                          </p:val>
                                        </p:tav>
                                        <p:tav tm="100000">
                                          <p:val>
                                            <p:strVal val="#ppt_x"/>
                                          </p:val>
                                        </p:tav>
                                      </p:tavLst>
                                    </p:anim>
                                    <p:anim calcmode="lin" valueType="num">
                                      <p:cBhvr>
                                        <p:cTn id="58" dur="500" fill="hold"/>
                                        <p:tgtEl>
                                          <p:spTgt spid="51"/>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56"/>
                                        </p:tgtEl>
                                        <p:attrNameLst>
                                          <p:attrName>style.visibility</p:attrName>
                                        </p:attrNameLst>
                                      </p:cBhvr>
                                      <p:to>
                                        <p:strVal val="visible"/>
                                      </p:to>
                                    </p:set>
                                    <p:animEffect transition="in" filter="fade">
                                      <p:cBhvr>
                                        <p:cTn id="61" dur="500"/>
                                        <p:tgtEl>
                                          <p:spTgt spid="56"/>
                                        </p:tgtEl>
                                      </p:cBhvr>
                                    </p:animEffect>
                                    <p:anim calcmode="lin" valueType="num">
                                      <p:cBhvr>
                                        <p:cTn id="62" dur="500" fill="hold"/>
                                        <p:tgtEl>
                                          <p:spTgt spid="56"/>
                                        </p:tgtEl>
                                        <p:attrNameLst>
                                          <p:attrName>ppt_x</p:attrName>
                                        </p:attrNameLst>
                                      </p:cBhvr>
                                      <p:tavLst>
                                        <p:tav tm="0">
                                          <p:val>
                                            <p:strVal val="#ppt_x"/>
                                          </p:val>
                                        </p:tav>
                                        <p:tav tm="100000">
                                          <p:val>
                                            <p:strVal val="#ppt_x"/>
                                          </p:val>
                                        </p:tav>
                                      </p:tavLst>
                                    </p:anim>
                                    <p:anim calcmode="lin" valueType="num">
                                      <p:cBhvr>
                                        <p:cTn id="63" dur="500" fill="hold"/>
                                        <p:tgtEl>
                                          <p:spTgt spid="56"/>
                                        </p:tgtEl>
                                        <p:attrNameLst>
                                          <p:attrName>ppt_y</p:attrName>
                                        </p:attrNameLst>
                                      </p:cBhvr>
                                      <p:tavLst>
                                        <p:tav tm="0">
                                          <p:val>
                                            <p:strVal val="#ppt_y+.1"/>
                                          </p:val>
                                        </p:tav>
                                        <p:tav tm="100000">
                                          <p:val>
                                            <p:strVal val="#ppt_y"/>
                                          </p:val>
                                        </p:tav>
                                      </p:tavLst>
                                    </p:anim>
                                  </p:childTnLst>
                                </p:cTn>
                              </p:par>
                            </p:childTnLst>
                          </p:cTn>
                        </p:par>
                        <p:par>
                          <p:cTn id="64" fill="hold">
                            <p:stCondLst>
                              <p:cond delay="3500"/>
                            </p:stCondLst>
                            <p:childTnLst>
                              <p:par>
                                <p:cTn id="65" presetID="16" presetClass="entr" presetSubtype="37" fill="hold" nodeType="after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barn(outVertical)">
                                      <p:cBhvr>
                                        <p:cTn id="67" dur="500"/>
                                        <p:tgtEl>
                                          <p:spTgt spid="31"/>
                                        </p:tgtEl>
                                      </p:cBhvr>
                                    </p:animEffect>
                                  </p:childTnLst>
                                </p:cTn>
                              </p:par>
                              <p:par>
                                <p:cTn id="68" presetID="16" presetClass="entr" presetSubtype="37" fill="hold" nodeType="with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barn(outVertical)">
                                      <p:cBhvr>
                                        <p:cTn id="70" dur="500"/>
                                        <p:tgtEl>
                                          <p:spTgt spid="35"/>
                                        </p:tgtEl>
                                      </p:cBhvr>
                                    </p:animEffect>
                                  </p:childTnLst>
                                </p:cTn>
                              </p:par>
                              <p:par>
                                <p:cTn id="71" presetID="16" presetClass="entr" presetSubtype="37" fill="hold" nodeType="withEffect">
                                  <p:stCondLst>
                                    <p:cond delay="0"/>
                                  </p:stCondLst>
                                  <p:childTnLst>
                                    <p:set>
                                      <p:cBhvr>
                                        <p:cTn id="72" dur="1" fill="hold">
                                          <p:stCondLst>
                                            <p:cond delay="0"/>
                                          </p:stCondLst>
                                        </p:cTn>
                                        <p:tgtEl>
                                          <p:spTgt spid="39"/>
                                        </p:tgtEl>
                                        <p:attrNameLst>
                                          <p:attrName>style.visibility</p:attrName>
                                        </p:attrNameLst>
                                      </p:cBhvr>
                                      <p:to>
                                        <p:strVal val="visible"/>
                                      </p:to>
                                    </p:set>
                                    <p:animEffect transition="in" filter="barn(outVertical)">
                                      <p:cBhvr>
                                        <p:cTn id="73" dur="500"/>
                                        <p:tgtEl>
                                          <p:spTgt spid="39"/>
                                        </p:tgtEl>
                                      </p:cBhvr>
                                    </p:animEffect>
                                  </p:childTnLst>
                                </p:cTn>
                              </p:par>
                            </p:childTnLst>
                          </p:cTn>
                        </p:par>
                        <p:par>
                          <p:cTn id="74" fill="hold">
                            <p:stCondLst>
                              <p:cond delay="4000"/>
                            </p:stCondLst>
                            <p:childTnLst>
                              <p:par>
                                <p:cTn id="75" presetID="42" presetClass="entr" presetSubtype="0" fill="hold" grpId="0" nodeType="afterEffect">
                                  <p:stCondLst>
                                    <p:cond delay="0"/>
                                  </p:stCondLst>
                                  <p:childTnLst>
                                    <p:set>
                                      <p:cBhvr>
                                        <p:cTn id="76" dur="1" fill="hold">
                                          <p:stCondLst>
                                            <p:cond delay="0"/>
                                          </p:stCondLst>
                                        </p:cTn>
                                        <p:tgtEl>
                                          <p:spTgt spid="44"/>
                                        </p:tgtEl>
                                        <p:attrNameLst>
                                          <p:attrName>style.visibility</p:attrName>
                                        </p:attrNameLst>
                                      </p:cBhvr>
                                      <p:to>
                                        <p:strVal val="visible"/>
                                      </p:to>
                                    </p:set>
                                    <p:animEffect transition="in" filter="fade">
                                      <p:cBhvr>
                                        <p:cTn id="77" dur="500"/>
                                        <p:tgtEl>
                                          <p:spTgt spid="44"/>
                                        </p:tgtEl>
                                      </p:cBhvr>
                                    </p:animEffect>
                                    <p:anim calcmode="lin" valueType="num">
                                      <p:cBhvr>
                                        <p:cTn id="78" dur="500" fill="hold"/>
                                        <p:tgtEl>
                                          <p:spTgt spid="44"/>
                                        </p:tgtEl>
                                        <p:attrNameLst>
                                          <p:attrName>ppt_x</p:attrName>
                                        </p:attrNameLst>
                                      </p:cBhvr>
                                      <p:tavLst>
                                        <p:tav tm="0">
                                          <p:val>
                                            <p:strVal val="#ppt_x"/>
                                          </p:val>
                                        </p:tav>
                                        <p:tav tm="100000">
                                          <p:val>
                                            <p:strVal val="#ppt_x"/>
                                          </p:val>
                                        </p:tav>
                                      </p:tavLst>
                                    </p:anim>
                                    <p:anim calcmode="lin" valueType="num">
                                      <p:cBhvr>
                                        <p:cTn id="79" dur="500" fill="hold"/>
                                        <p:tgtEl>
                                          <p:spTgt spid="44"/>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54"/>
                                        </p:tgtEl>
                                        <p:attrNameLst>
                                          <p:attrName>style.visibility</p:attrName>
                                        </p:attrNameLst>
                                      </p:cBhvr>
                                      <p:to>
                                        <p:strVal val="visible"/>
                                      </p:to>
                                    </p:set>
                                    <p:animEffect transition="in" filter="fade">
                                      <p:cBhvr>
                                        <p:cTn id="82" dur="500"/>
                                        <p:tgtEl>
                                          <p:spTgt spid="54"/>
                                        </p:tgtEl>
                                      </p:cBhvr>
                                    </p:animEffect>
                                    <p:anim calcmode="lin" valueType="num">
                                      <p:cBhvr>
                                        <p:cTn id="83" dur="500" fill="hold"/>
                                        <p:tgtEl>
                                          <p:spTgt spid="54"/>
                                        </p:tgtEl>
                                        <p:attrNameLst>
                                          <p:attrName>ppt_x</p:attrName>
                                        </p:attrNameLst>
                                      </p:cBhvr>
                                      <p:tavLst>
                                        <p:tav tm="0">
                                          <p:val>
                                            <p:strVal val="#ppt_x"/>
                                          </p:val>
                                        </p:tav>
                                        <p:tav tm="100000">
                                          <p:val>
                                            <p:strVal val="#ppt_x"/>
                                          </p:val>
                                        </p:tav>
                                      </p:tavLst>
                                    </p:anim>
                                    <p:anim calcmode="lin" valueType="num">
                                      <p:cBhvr>
                                        <p:cTn id="84" dur="500" fill="hold"/>
                                        <p:tgtEl>
                                          <p:spTgt spid="54"/>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57"/>
                                        </p:tgtEl>
                                        <p:attrNameLst>
                                          <p:attrName>style.visibility</p:attrName>
                                        </p:attrNameLst>
                                      </p:cBhvr>
                                      <p:to>
                                        <p:strVal val="visible"/>
                                      </p:to>
                                    </p:set>
                                    <p:animEffect transition="in" filter="fade">
                                      <p:cBhvr>
                                        <p:cTn id="87" dur="500"/>
                                        <p:tgtEl>
                                          <p:spTgt spid="57"/>
                                        </p:tgtEl>
                                      </p:cBhvr>
                                    </p:animEffect>
                                    <p:anim calcmode="lin" valueType="num">
                                      <p:cBhvr>
                                        <p:cTn id="88" dur="500" fill="hold"/>
                                        <p:tgtEl>
                                          <p:spTgt spid="57"/>
                                        </p:tgtEl>
                                        <p:attrNameLst>
                                          <p:attrName>ppt_x</p:attrName>
                                        </p:attrNameLst>
                                      </p:cBhvr>
                                      <p:tavLst>
                                        <p:tav tm="0">
                                          <p:val>
                                            <p:strVal val="#ppt_x"/>
                                          </p:val>
                                        </p:tav>
                                        <p:tav tm="100000">
                                          <p:val>
                                            <p:strVal val="#ppt_x"/>
                                          </p:val>
                                        </p:tav>
                                      </p:tavLst>
                                    </p:anim>
                                    <p:anim calcmode="lin" valueType="num">
                                      <p:cBhvr>
                                        <p:cTn id="89" dur="500" fill="hold"/>
                                        <p:tgtEl>
                                          <p:spTgt spid="57"/>
                                        </p:tgtEl>
                                        <p:attrNameLst>
                                          <p:attrName>ppt_y</p:attrName>
                                        </p:attrNameLst>
                                      </p:cBhvr>
                                      <p:tavLst>
                                        <p:tav tm="0">
                                          <p:val>
                                            <p:strVal val="#ppt_y+.1"/>
                                          </p:val>
                                        </p:tav>
                                        <p:tav tm="100000">
                                          <p:val>
                                            <p:strVal val="#ppt_y"/>
                                          </p:val>
                                        </p:tav>
                                      </p:tavLst>
                                    </p:anim>
                                  </p:childTnLst>
                                </p:cTn>
                              </p:par>
                            </p:childTnLst>
                          </p:cTn>
                        </p:par>
                        <p:par>
                          <p:cTn id="90" fill="hold">
                            <p:stCondLst>
                              <p:cond delay="4500"/>
                            </p:stCondLst>
                            <p:childTnLst>
                              <p:par>
                                <p:cTn id="91" presetID="16" presetClass="entr" presetSubtype="37" fill="hold" nodeType="afterEffect">
                                  <p:stCondLst>
                                    <p:cond delay="0"/>
                                  </p:stCondLst>
                                  <p:childTnLst>
                                    <p:set>
                                      <p:cBhvr>
                                        <p:cTn id="92" dur="1" fill="hold">
                                          <p:stCondLst>
                                            <p:cond delay="0"/>
                                          </p:stCondLst>
                                        </p:cTn>
                                        <p:tgtEl>
                                          <p:spTgt spid="32"/>
                                        </p:tgtEl>
                                        <p:attrNameLst>
                                          <p:attrName>style.visibility</p:attrName>
                                        </p:attrNameLst>
                                      </p:cBhvr>
                                      <p:to>
                                        <p:strVal val="visible"/>
                                      </p:to>
                                    </p:set>
                                    <p:animEffect transition="in" filter="barn(outVertical)">
                                      <p:cBhvr>
                                        <p:cTn id="93" dur="500"/>
                                        <p:tgtEl>
                                          <p:spTgt spid="32"/>
                                        </p:tgtEl>
                                      </p:cBhvr>
                                    </p:animEffect>
                                  </p:childTnLst>
                                </p:cTn>
                              </p:par>
                              <p:par>
                                <p:cTn id="94" presetID="16" presetClass="entr" presetSubtype="37" fill="hold" nodeType="withEffect">
                                  <p:stCondLst>
                                    <p:cond delay="0"/>
                                  </p:stCondLst>
                                  <p:childTnLst>
                                    <p:set>
                                      <p:cBhvr>
                                        <p:cTn id="95" dur="1" fill="hold">
                                          <p:stCondLst>
                                            <p:cond delay="0"/>
                                          </p:stCondLst>
                                        </p:cTn>
                                        <p:tgtEl>
                                          <p:spTgt spid="36"/>
                                        </p:tgtEl>
                                        <p:attrNameLst>
                                          <p:attrName>style.visibility</p:attrName>
                                        </p:attrNameLst>
                                      </p:cBhvr>
                                      <p:to>
                                        <p:strVal val="visible"/>
                                      </p:to>
                                    </p:set>
                                    <p:animEffect transition="in" filter="barn(outVertical)">
                                      <p:cBhvr>
                                        <p:cTn id="96" dur="500"/>
                                        <p:tgtEl>
                                          <p:spTgt spid="36"/>
                                        </p:tgtEl>
                                      </p:cBhvr>
                                    </p:animEffect>
                                  </p:childTnLst>
                                </p:cTn>
                              </p:par>
                              <p:par>
                                <p:cTn id="97" presetID="16" presetClass="entr" presetSubtype="37" fill="hold" nodeType="withEffect">
                                  <p:stCondLst>
                                    <p:cond delay="0"/>
                                  </p:stCondLst>
                                  <p:childTnLst>
                                    <p:set>
                                      <p:cBhvr>
                                        <p:cTn id="98" dur="1" fill="hold">
                                          <p:stCondLst>
                                            <p:cond delay="0"/>
                                          </p:stCondLst>
                                        </p:cTn>
                                        <p:tgtEl>
                                          <p:spTgt spid="40"/>
                                        </p:tgtEl>
                                        <p:attrNameLst>
                                          <p:attrName>style.visibility</p:attrName>
                                        </p:attrNameLst>
                                      </p:cBhvr>
                                      <p:to>
                                        <p:strVal val="visible"/>
                                      </p:to>
                                    </p:set>
                                    <p:animEffect transition="in" filter="barn(outVertical)">
                                      <p:cBhvr>
                                        <p:cTn id="99" dur="500"/>
                                        <p:tgtEl>
                                          <p:spTgt spid="40"/>
                                        </p:tgtEl>
                                      </p:cBhvr>
                                    </p:animEffect>
                                  </p:childTnLst>
                                </p:cTn>
                              </p:par>
                            </p:childTnLst>
                          </p:cTn>
                        </p:par>
                        <p:par>
                          <p:cTn id="100" fill="hold">
                            <p:stCondLst>
                              <p:cond delay="5000"/>
                            </p:stCondLst>
                            <p:childTnLst>
                              <p:par>
                                <p:cTn id="101" presetID="42" presetClass="entr" presetSubtype="0" fill="hold" grpId="0" nodeType="afterEffect">
                                  <p:stCondLst>
                                    <p:cond delay="0"/>
                                  </p:stCondLst>
                                  <p:childTnLst>
                                    <p:set>
                                      <p:cBhvr>
                                        <p:cTn id="102" dur="1" fill="hold">
                                          <p:stCondLst>
                                            <p:cond delay="0"/>
                                          </p:stCondLst>
                                        </p:cTn>
                                        <p:tgtEl>
                                          <p:spTgt spid="50"/>
                                        </p:tgtEl>
                                        <p:attrNameLst>
                                          <p:attrName>style.visibility</p:attrName>
                                        </p:attrNameLst>
                                      </p:cBhvr>
                                      <p:to>
                                        <p:strVal val="visible"/>
                                      </p:to>
                                    </p:set>
                                    <p:animEffect transition="in" filter="fade">
                                      <p:cBhvr>
                                        <p:cTn id="103" dur="500"/>
                                        <p:tgtEl>
                                          <p:spTgt spid="50"/>
                                        </p:tgtEl>
                                      </p:cBhvr>
                                    </p:animEffect>
                                    <p:anim calcmode="lin" valueType="num">
                                      <p:cBhvr>
                                        <p:cTn id="104" dur="500" fill="hold"/>
                                        <p:tgtEl>
                                          <p:spTgt spid="50"/>
                                        </p:tgtEl>
                                        <p:attrNameLst>
                                          <p:attrName>ppt_x</p:attrName>
                                        </p:attrNameLst>
                                      </p:cBhvr>
                                      <p:tavLst>
                                        <p:tav tm="0">
                                          <p:val>
                                            <p:strVal val="#ppt_x"/>
                                          </p:val>
                                        </p:tav>
                                        <p:tav tm="100000">
                                          <p:val>
                                            <p:strVal val="#ppt_x"/>
                                          </p:val>
                                        </p:tav>
                                      </p:tavLst>
                                    </p:anim>
                                    <p:anim calcmode="lin" valueType="num">
                                      <p:cBhvr>
                                        <p:cTn id="105" dur="500" fill="hold"/>
                                        <p:tgtEl>
                                          <p:spTgt spid="50"/>
                                        </p:tgtEl>
                                        <p:attrNameLst>
                                          <p:attrName>ppt_y</p:attrName>
                                        </p:attrNameLst>
                                      </p:cBhvr>
                                      <p:tavLst>
                                        <p:tav tm="0">
                                          <p:val>
                                            <p:strVal val="#ppt_y+.1"/>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55"/>
                                        </p:tgtEl>
                                        <p:attrNameLst>
                                          <p:attrName>style.visibility</p:attrName>
                                        </p:attrNameLst>
                                      </p:cBhvr>
                                      <p:to>
                                        <p:strVal val="visible"/>
                                      </p:to>
                                    </p:set>
                                    <p:animEffect transition="in" filter="fade">
                                      <p:cBhvr>
                                        <p:cTn id="108" dur="500"/>
                                        <p:tgtEl>
                                          <p:spTgt spid="55"/>
                                        </p:tgtEl>
                                      </p:cBhvr>
                                    </p:animEffect>
                                    <p:anim calcmode="lin" valueType="num">
                                      <p:cBhvr>
                                        <p:cTn id="109" dur="500" fill="hold"/>
                                        <p:tgtEl>
                                          <p:spTgt spid="55"/>
                                        </p:tgtEl>
                                        <p:attrNameLst>
                                          <p:attrName>ppt_x</p:attrName>
                                        </p:attrNameLst>
                                      </p:cBhvr>
                                      <p:tavLst>
                                        <p:tav tm="0">
                                          <p:val>
                                            <p:strVal val="#ppt_x"/>
                                          </p:val>
                                        </p:tav>
                                        <p:tav tm="100000">
                                          <p:val>
                                            <p:strVal val="#ppt_x"/>
                                          </p:val>
                                        </p:tav>
                                      </p:tavLst>
                                    </p:anim>
                                    <p:anim calcmode="lin" valueType="num">
                                      <p:cBhvr>
                                        <p:cTn id="110" dur="500" fill="hold"/>
                                        <p:tgtEl>
                                          <p:spTgt spid="55"/>
                                        </p:tgtEl>
                                        <p:attrNameLst>
                                          <p:attrName>ppt_y</p:attrName>
                                        </p:attrNameLst>
                                      </p:cBhvr>
                                      <p:tavLst>
                                        <p:tav tm="0">
                                          <p:val>
                                            <p:strVal val="#ppt_y+.1"/>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58"/>
                                        </p:tgtEl>
                                        <p:attrNameLst>
                                          <p:attrName>style.visibility</p:attrName>
                                        </p:attrNameLst>
                                      </p:cBhvr>
                                      <p:to>
                                        <p:strVal val="visible"/>
                                      </p:to>
                                    </p:set>
                                    <p:animEffect transition="in" filter="fade">
                                      <p:cBhvr>
                                        <p:cTn id="113" dur="500"/>
                                        <p:tgtEl>
                                          <p:spTgt spid="58"/>
                                        </p:tgtEl>
                                      </p:cBhvr>
                                    </p:animEffect>
                                    <p:anim calcmode="lin" valueType="num">
                                      <p:cBhvr>
                                        <p:cTn id="114" dur="500" fill="hold"/>
                                        <p:tgtEl>
                                          <p:spTgt spid="58"/>
                                        </p:tgtEl>
                                        <p:attrNameLst>
                                          <p:attrName>ppt_x</p:attrName>
                                        </p:attrNameLst>
                                      </p:cBhvr>
                                      <p:tavLst>
                                        <p:tav tm="0">
                                          <p:val>
                                            <p:strVal val="#ppt_x"/>
                                          </p:val>
                                        </p:tav>
                                        <p:tav tm="100000">
                                          <p:val>
                                            <p:strVal val="#ppt_x"/>
                                          </p:val>
                                        </p:tav>
                                      </p:tavLst>
                                    </p:anim>
                                    <p:anim calcmode="lin" valueType="num">
                                      <p:cBhvr>
                                        <p:cTn id="115" dur="500" fill="hold"/>
                                        <p:tgtEl>
                                          <p:spTgt spid="5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24" grpId="0"/>
      <p:bldP spid="49" grpId="0"/>
      <p:bldP spid="52" grpId="0"/>
      <p:bldP spid="53" grpId="0"/>
      <p:bldP spid="42" grpId="0"/>
      <p:bldP spid="43" grpId="0"/>
      <p:bldP spid="44" grpId="0"/>
      <p:bldP spid="50" grpId="0"/>
      <p:bldP spid="51" grpId="0"/>
      <p:bldP spid="54" grpId="0"/>
      <p:bldP spid="55" grpId="0"/>
      <p:bldP spid="56" grpId="0"/>
      <p:bldP spid="57" grpId="0"/>
      <p:bldP spid="58"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extBox 38"/>
          <p:cNvSpPr txBox="1"/>
          <p:nvPr/>
        </p:nvSpPr>
        <p:spPr>
          <a:xfrm>
            <a:off x="592485" y="820476"/>
            <a:ext cx="3666097" cy="507831"/>
          </a:xfrm>
          <a:prstGeom prst="rect">
            <a:avLst/>
          </a:prstGeom>
          <a:noFill/>
        </p:spPr>
        <p:txBody>
          <a:bodyPr wrap="square" rtlCol="0">
            <a:spAutoFit/>
          </a:bodyPr>
          <a:lstStyle/>
          <a:p>
            <a:pPr algn="ctr"/>
            <a:r>
              <a:rPr lang="id-ID" sz="2700" b="1" dirty="0">
                <a:latin typeface="Montserrat Black" panose="00000A00000000000000" pitchFamily="50" charset="0"/>
              </a:rPr>
              <a:t>INSTALLMENT FEE</a:t>
            </a:r>
          </a:p>
        </p:txBody>
      </p:sp>
      <p:sp>
        <p:nvSpPr>
          <p:cNvPr id="40" name="TextBox 39"/>
          <p:cNvSpPr txBox="1"/>
          <p:nvPr/>
        </p:nvSpPr>
        <p:spPr>
          <a:xfrm>
            <a:off x="1698420" y="664907"/>
            <a:ext cx="1454227" cy="219291"/>
          </a:xfrm>
          <a:prstGeom prst="rect">
            <a:avLst/>
          </a:prstGeom>
          <a:noFill/>
        </p:spPr>
        <p:txBody>
          <a:bodyPr wrap="square" rtlCol="0">
            <a:spAutoFit/>
          </a:bodyPr>
          <a:lstStyle/>
          <a:p>
            <a:pPr algn="ctr"/>
            <a:r>
              <a:rPr lang="id-ID" sz="825" dirty="0">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41" name="TextBox 40"/>
          <p:cNvSpPr txBox="1"/>
          <p:nvPr/>
        </p:nvSpPr>
        <p:spPr>
          <a:xfrm>
            <a:off x="5594174" y="3712633"/>
            <a:ext cx="2842254"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a:t>
            </a:r>
          </a:p>
        </p:txBody>
      </p:sp>
      <p:grpSp>
        <p:nvGrpSpPr>
          <p:cNvPr id="84" name="Group 83"/>
          <p:cNvGrpSpPr/>
          <p:nvPr/>
        </p:nvGrpSpPr>
        <p:grpSpPr>
          <a:xfrm>
            <a:off x="2174181" y="1656054"/>
            <a:ext cx="1472641" cy="2697139"/>
            <a:chOff x="7003726" y="2715903"/>
            <a:chExt cx="1963521" cy="3596185"/>
          </a:xfrm>
        </p:grpSpPr>
        <p:sp>
          <p:nvSpPr>
            <p:cNvPr id="85" name="Rectangle 84"/>
            <p:cNvSpPr/>
            <p:nvPr/>
          </p:nvSpPr>
          <p:spPr>
            <a:xfrm>
              <a:off x="7011068" y="5595698"/>
              <a:ext cx="1956179" cy="71639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86" name="Rectangle 85"/>
            <p:cNvSpPr/>
            <p:nvPr/>
          </p:nvSpPr>
          <p:spPr>
            <a:xfrm>
              <a:off x="7011068" y="2726653"/>
              <a:ext cx="1956179" cy="69696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87" name="Rectangle 86"/>
            <p:cNvSpPr/>
            <p:nvPr/>
          </p:nvSpPr>
          <p:spPr>
            <a:xfrm>
              <a:off x="7003726" y="2715903"/>
              <a:ext cx="1956179" cy="359618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grpSp>
        <p:nvGrpSpPr>
          <p:cNvPr id="88" name="Group 87"/>
          <p:cNvGrpSpPr/>
          <p:nvPr/>
        </p:nvGrpSpPr>
        <p:grpSpPr>
          <a:xfrm>
            <a:off x="3784388" y="1656054"/>
            <a:ext cx="1475203" cy="2697139"/>
            <a:chOff x="9150668" y="2715903"/>
            <a:chExt cx="1966937" cy="3596185"/>
          </a:xfrm>
        </p:grpSpPr>
        <p:sp>
          <p:nvSpPr>
            <p:cNvPr id="89" name="Rectangle 88"/>
            <p:cNvSpPr/>
            <p:nvPr/>
          </p:nvSpPr>
          <p:spPr>
            <a:xfrm>
              <a:off x="9150668" y="5595698"/>
              <a:ext cx="1956179" cy="71639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90" name="Rectangle 89"/>
            <p:cNvSpPr/>
            <p:nvPr/>
          </p:nvSpPr>
          <p:spPr>
            <a:xfrm>
              <a:off x="9161426" y="2726653"/>
              <a:ext cx="1956179" cy="69696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91" name="Rectangle 90"/>
            <p:cNvSpPr/>
            <p:nvPr/>
          </p:nvSpPr>
          <p:spPr>
            <a:xfrm>
              <a:off x="9158010" y="2715903"/>
              <a:ext cx="1956179" cy="359618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cxnSp>
        <p:nvCxnSpPr>
          <p:cNvPr id="92" name="Straight Connector 91"/>
          <p:cNvCxnSpPr/>
          <p:nvPr/>
        </p:nvCxnSpPr>
        <p:spPr>
          <a:xfrm>
            <a:off x="552962" y="2190877"/>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552962" y="2732278"/>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552962" y="3274089"/>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a:off x="552962" y="1656054"/>
            <a:ext cx="1472641" cy="2697139"/>
            <a:chOff x="4842100" y="2715903"/>
            <a:chExt cx="1963521" cy="3596185"/>
          </a:xfrm>
        </p:grpSpPr>
        <p:sp>
          <p:nvSpPr>
            <p:cNvPr id="96" name="Rectangle 95"/>
            <p:cNvSpPr/>
            <p:nvPr/>
          </p:nvSpPr>
          <p:spPr>
            <a:xfrm>
              <a:off x="4849442" y="5595698"/>
              <a:ext cx="1956179" cy="716390"/>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cxnSp>
          <p:nvCxnSpPr>
            <p:cNvPr id="97" name="Straight Connector 96"/>
            <p:cNvCxnSpPr/>
            <p:nvPr/>
          </p:nvCxnSpPr>
          <p:spPr>
            <a:xfrm>
              <a:off x="4842100" y="6312088"/>
              <a:ext cx="1956179"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98" name="Rectangle 97"/>
            <p:cNvSpPr/>
            <p:nvPr/>
          </p:nvSpPr>
          <p:spPr>
            <a:xfrm>
              <a:off x="4849442" y="2726653"/>
              <a:ext cx="1956179" cy="696968"/>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99" name="Rectangle 98"/>
            <p:cNvSpPr/>
            <p:nvPr/>
          </p:nvSpPr>
          <p:spPr>
            <a:xfrm>
              <a:off x="4842100" y="2715903"/>
              <a:ext cx="1956179" cy="359618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cxnSp>
          <p:nvCxnSpPr>
            <p:cNvPr id="100" name="Straight Connector 99"/>
            <p:cNvCxnSpPr/>
            <p:nvPr/>
          </p:nvCxnSpPr>
          <p:spPr>
            <a:xfrm>
              <a:off x="4842100" y="5596615"/>
              <a:ext cx="1956179"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cxnSp>
        <p:nvCxnSpPr>
          <p:cNvPr id="101" name="Straight Connector 100"/>
          <p:cNvCxnSpPr/>
          <p:nvPr/>
        </p:nvCxnSpPr>
        <p:spPr>
          <a:xfrm>
            <a:off x="2174182" y="2190877"/>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a:off x="2174182" y="2732278"/>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174182" y="3274089"/>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2174182" y="3816588"/>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3789895" y="2190877"/>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a:off x="3789895" y="2732278"/>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3789895" y="3274089"/>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3789895" y="3816588"/>
            <a:ext cx="1467134"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09" name="TextBox 108"/>
          <p:cNvSpPr txBox="1"/>
          <p:nvPr/>
        </p:nvSpPr>
        <p:spPr>
          <a:xfrm>
            <a:off x="552962" y="3844490"/>
            <a:ext cx="1467134" cy="507831"/>
          </a:xfrm>
          <a:prstGeom prst="rect">
            <a:avLst/>
          </a:prstGeom>
          <a:noFill/>
        </p:spPr>
        <p:txBody>
          <a:bodyPr wrap="square" rtlCol="0">
            <a:spAutoFit/>
          </a:bodyPr>
          <a:lstStyle/>
          <a:p>
            <a:pPr algn="ctr">
              <a:lnSpc>
                <a:spcPct val="150000"/>
              </a:lnSpc>
            </a:pPr>
            <a:r>
              <a:rPr lang="id-ID"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$280</a:t>
            </a:r>
            <a:endParaRPr lang="en-US"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0" name="TextBox 109"/>
          <p:cNvSpPr txBox="1"/>
          <p:nvPr/>
        </p:nvSpPr>
        <p:spPr>
          <a:xfrm>
            <a:off x="2174182" y="3844490"/>
            <a:ext cx="1467134" cy="507831"/>
          </a:xfrm>
          <a:prstGeom prst="rect">
            <a:avLst/>
          </a:prstGeom>
          <a:noFill/>
        </p:spPr>
        <p:txBody>
          <a:bodyPr wrap="square" rtlCol="0">
            <a:spAutoFit/>
          </a:bodyPr>
          <a:lstStyle/>
          <a:p>
            <a:pPr algn="ctr">
              <a:lnSpc>
                <a:spcPct val="150000"/>
              </a:lnSpc>
            </a:pPr>
            <a:r>
              <a:rPr lang="id-ID"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$350</a:t>
            </a:r>
            <a:endParaRPr lang="en-US"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1" name="TextBox 110"/>
          <p:cNvSpPr txBox="1"/>
          <p:nvPr/>
        </p:nvSpPr>
        <p:spPr>
          <a:xfrm>
            <a:off x="3789895" y="3844490"/>
            <a:ext cx="1467134" cy="507831"/>
          </a:xfrm>
          <a:prstGeom prst="rect">
            <a:avLst/>
          </a:prstGeom>
          <a:noFill/>
        </p:spPr>
        <p:txBody>
          <a:bodyPr wrap="square" rtlCol="0">
            <a:spAutoFit/>
          </a:bodyPr>
          <a:lstStyle/>
          <a:p>
            <a:pPr algn="ctr">
              <a:lnSpc>
                <a:spcPct val="150000"/>
              </a:lnSpc>
            </a:pPr>
            <a:r>
              <a:rPr lang="id-ID"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$500</a:t>
            </a:r>
            <a:endParaRPr lang="en-US" sz="18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2" name="TextBox 111"/>
          <p:cNvSpPr txBox="1"/>
          <p:nvPr/>
        </p:nvSpPr>
        <p:spPr>
          <a:xfrm>
            <a:off x="688507" y="2324767"/>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113" name="TextBox 112"/>
          <p:cNvSpPr txBox="1"/>
          <p:nvPr/>
        </p:nvSpPr>
        <p:spPr>
          <a:xfrm>
            <a:off x="552962" y="1781128"/>
            <a:ext cx="1467134" cy="300082"/>
          </a:xfrm>
          <a:prstGeom prst="rect">
            <a:avLst/>
          </a:prstGeom>
          <a:noFill/>
        </p:spPr>
        <p:txBody>
          <a:bodyPr wrap="square" rtlCol="0">
            <a:spAutoFit/>
          </a:bodyPr>
          <a:lstStyle/>
          <a:p>
            <a:pPr algn="ctr">
              <a:lnSpc>
                <a:spcPct val="150000"/>
              </a:lnSpc>
            </a:pPr>
            <a:r>
              <a:rPr lang="id-ID" sz="900" b="1" dirty="0">
                <a:latin typeface="Montserrat Black" panose="00000A00000000000000" pitchFamily="50" charset="0"/>
              </a:rPr>
              <a:t>Installment 1 Th</a:t>
            </a:r>
            <a:endParaRPr lang="en-US" sz="900" b="1" dirty="0">
              <a:latin typeface="Montserrat Black" panose="00000A00000000000000" pitchFamily="50" charset="0"/>
            </a:endParaRPr>
          </a:p>
        </p:txBody>
      </p:sp>
      <p:sp>
        <p:nvSpPr>
          <p:cNvPr id="114" name="TextBox 113"/>
          <p:cNvSpPr txBox="1"/>
          <p:nvPr/>
        </p:nvSpPr>
        <p:spPr>
          <a:xfrm>
            <a:off x="2174182" y="1781128"/>
            <a:ext cx="1467134" cy="300082"/>
          </a:xfrm>
          <a:prstGeom prst="rect">
            <a:avLst/>
          </a:prstGeom>
          <a:noFill/>
        </p:spPr>
        <p:txBody>
          <a:bodyPr wrap="square" rtlCol="0">
            <a:spAutoFit/>
          </a:bodyPr>
          <a:lstStyle/>
          <a:p>
            <a:pPr algn="ctr">
              <a:lnSpc>
                <a:spcPct val="150000"/>
              </a:lnSpc>
            </a:pPr>
            <a:r>
              <a:rPr lang="id-ID" sz="900" b="1" dirty="0">
                <a:latin typeface="Montserrat Black" panose="00000A00000000000000" pitchFamily="50" charset="0"/>
              </a:rPr>
              <a:t>Installment 2 Th</a:t>
            </a:r>
            <a:endParaRPr lang="en-US" sz="900" b="1" dirty="0">
              <a:latin typeface="Montserrat Black" panose="00000A00000000000000" pitchFamily="50" charset="0"/>
            </a:endParaRPr>
          </a:p>
        </p:txBody>
      </p:sp>
      <p:sp>
        <p:nvSpPr>
          <p:cNvPr id="115" name="TextBox 114"/>
          <p:cNvSpPr txBox="1"/>
          <p:nvPr/>
        </p:nvSpPr>
        <p:spPr>
          <a:xfrm>
            <a:off x="3789895" y="1781128"/>
            <a:ext cx="1467134" cy="300082"/>
          </a:xfrm>
          <a:prstGeom prst="rect">
            <a:avLst/>
          </a:prstGeom>
          <a:noFill/>
        </p:spPr>
        <p:txBody>
          <a:bodyPr wrap="square" rtlCol="0">
            <a:spAutoFit/>
          </a:bodyPr>
          <a:lstStyle/>
          <a:p>
            <a:pPr algn="ctr">
              <a:lnSpc>
                <a:spcPct val="150000"/>
              </a:lnSpc>
            </a:pPr>
            <a:r>
              <a:rPr lang="id-ID" sz="900" b="1" dirty="0">
                <a:latin typeface="Montserrat Black" panose="00000A00000000000000" pitchFamily="50" charset="0"/>
              </a:rPr>
              <a:t>Installment 3 Th</a:t>
            </a:r>
            <a:endParaRPr lang="en-US" sz="900" b="1" dirty="0">
              <a:latin typeface="Montserrat Black" panose="00000A00000000000000" pitchFamily="50" charset="0"/>
            </a:endParaRPr>
          </a:p>
        </p:txBody>
      </p:sp>
      <p:sp>
        <p:nvSpPr>
          <p:cNvPr id="116" name="TextBox 115"/>
          <p:cNvSpPr txBox="1"/>
          <p:nvPr/>
        </p:nvSpPr>
        <p:spPr>
          <a:xfrm>
            <a:off x="688507" y="2864340"/>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117" name="TextBox 116"/>
          <p:cNvSpPr txBox="1"/>
          <p:nvPr/>
        </p:nvSpPr>
        <p:spPr>
          <a:xfrm>
            <a:off x="688507" y="3406839"/>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118" name="TextBox 117"/>
          <p:cNvSpPr txBox="1"/>
          <p:nvPr/>
        </p:nvSpPr>
        <p:spPr>
          <a:xfrm>
            <a:off x="2309726" y="2324767"/>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119" name="TextBox 118"/>
          <p:cNvSpPr txBox="1"/>
          <p:nvPr/>
        </p:nvSpPr>
        <p:spPr>
          <a:xfrm>
            <a:off x="2309726" y="2864340"/>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120" name="TextBox 119"/>
          <p:cNvSpPr txBox="1"/>
          <p:nvPr/>
        </p:nvSpPr>
        <p:spPr>
          <a:xfrm>
            <a:off x="2309726" y="3406839"/>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121" name="TextBox 120"/>
          <p:cNvSpPr txBox="1"/>
          <p:nvPr/>
        </p:nvSpPr>
        <p:spPr>
          <a:xfrm>
            <a:off x="3925439" y="2324767"/>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122" name="TextBox 121"/>
          <p:cNvSpPr txBox="1"/>
          <p:nvPr/>
        </p:nvSpPr>
        <p:spPr>
          <a:xfrm>
            <a:off x="3925439" y="2864340"/>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sp>
        <p:nvSpPr>
          <p:cNvPr id="123" name="TextBox 122"/>
          <p:cNvSpPr txBox="1"/>
          <p:nvPr/>
        </p:nvSpPr>
        <p:spPr>
          <a:xfrm>
            <a:off x="3925439" y="3406839"/>
            <a:ext cx="1196045"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2587" r="22587"/>
          <a:stretch>
            <a:fillRect/>
          </a:stretch>
        </p:blipFill>
        <p:spPr/>
      </p:pic>
    </p:spTree>
    <p:extLst>
      <p:ext uri="{BB962C8B-B14F-4D97-AF65-F5344CB8AC3E}">
        <p14:creationId xmlns:p14="http://schemas.microsoft.com/office/powerpoint/2010/main" val="3020480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barn(inVertical)">
                                      <p:cBhvr>
                                        <p:cTn id="7" dur="500"/>
                                        <p:tgtEl>
                                          <p:spTgt spid="40"/>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barn(outVertical)">
                                      <p:cBhvr>
                                        <p:cTn id="11" dur="500"/>
                                        <p:tgtEl>
                                          <p:spTgt spid="39"/>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41"/>
                                        </p:tgtEl>
                                        <p:attrNameLst>
                                          <p:attrName>style.visibility</p:attrName>
                                        </p:attrNameLst>
                                      </p:cBhvr>
                                      <p:to>
                                        <p:strVal val="visible"/>
                                      </p:to>
                                    </p:set>
                                    <p:animEffect transition="in" filter="fade">
                                      <p:cBhvr>
                                        <p:cTn id="15" dur="500"/>
                                        <p:tgtEl>
                                          <p:spTgt spid="41"/>
                                        </p:tgtEl>
                                      </p:cBhvr>
                                    </p:animEffect>
                                    <p:anim calcmode="lin" valueType="num">
                                      <p:cBhvr>
                                        <p:cTn id="16" dur="500" fill="hold"/>
                                        <p:tgtEl>
                                          <p:spTgt spid="41"/>
                                        </p:tgtEl>
                                        <p:attrNameLst>
                                          <p:attrName>ppt_x</p:attrName>
                                        </p:attrNameLst>
                                      </p:cBhvr>
                                      <p:tavLst>
                                        <p:tav tm="0">
                                          <p:val>
                                            <p:strVal val="#ppt_x"/>
                                          </p:val>
                                        </p:tav>
                                        <p:tav tm="100000">
                                          <p:val>
                                            <p:strVal val="#ppt_x"/>
                                          </p:val>
                                        </p:tav>
                                      </p:tavLst>
                                    </p:anim>
                                    <p:anim calcmode="lin" valueType="num">
                                      <p:cBhvr>
                                        <p:cTn id="17" dur="500" fill="hold"/>
                                        <p:tgtEl>
                                          <p:spTgt spid="41"/>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22" presetClass="entr" presetSubtype="1" fill="hold" nodeType="afterEffect">
                                  <p:stCondLst>
                                    <p:cond delay="0"/>
                                  </p:stCondLst>
                                  <p:childTnLst>
                                    <p:set>
                                      <p:cBhvr>
                                        <p:cTn id="20" dur="1" fill="hold">
                                          <p:stCondLst>
                                            <p:cond delay="0"/>
                                          </p:stCondLst>
                                        </p:cTn>
                                        <p:tgtEl>
                                          <p:spTgt spid="95"/>
                                        </p:tgtEl>
                                        <p:attrNameLst>
                                          <p:attrName>style.visibility</p:attrName>
                                        </p:attrNameLst>
                                      </p:cBhvr>
                                      <p:to>
                                        <p:strVal val="visible"/>
                                      </p:to>
                                    </p:set>
                                    <p:animEffect transition="in" filter="wipe(up)">
                                      <p:cBhvr>
                                        <p:cTn id="21" dur="500"/>
                                        <p:tgtEl>
                                          <p:spTgt spid="95"/>
                                        </p:tgtEl>
                                      </p:cBhvr>
                                    </p:animEffect>
                                  </p:childTnLst>
                                </p:cTn>
                              </p:par>
                              <p:par>
                                <p:cTn id="22" presetID="22" presetClass="entr" presetSubtype="1" fill="hold" nodeType="withEffect">
                                  <p:stCondLst>
                                    <p:cond delay="0"/>
                                  </p:stCondLst>
                                  <p:childTnLst>
                                    <p:set>
                                      <p:cBhvr>
                                        <p:cTn id="23" dur="1" fill="hold">
                                          <p:stCondLst>
                                            <p:cond delay="0"/>
                                          </p:stCondLst>
                                        </p:cTn>
                                        <p:tgtEl>
                                          <p:spTgt spid="84"/>
                                        </p:tgtEl>
                                        <p:attrNameLst>
                                          <p:attrName>style.visibility</p:attrName>
                                        </p:attrNameLst>
                                      </p:cBhvr>
                                      <p:to>
                                        <p:strVal val="visible"/>
                                      </p:to>
                                    </p:set>
                                    <p:animEffect transition="in" filter="wipe(up)">
                                      <p:cBhvr>
                                        <p:cTn id="24" dur="500"/>
                                        <p:tgtEl>
                                          <p:spTgt spid="84"/>
                                        </p:tgtEl>
                                      </p:cBhvr>
                                    </p:animEffect>
                                  </p:childTnLst>
                                </p:cTn>
                              </p:par>
                              <p:par>
                                <p:cTn id="25" presetID="22" presetClass="entr" presetSubtype="1" fill="hold" nodeType="withEffect">
                                  <p:stCondLst>
                                    <p:cond delay="0"/>
                                  </p:stCondLst>
                                  <p:childTnLst>
                                    <p:set>
                                      <p:cBhvr>
                                        <p:cTn id="26" dur="1" fill="hold">
                                          <p:stCondLst>
                                            <p:cond delay="0"/>
                                          </p:stCondLst>
                                        </p:cTn>
                                        <p:tgtEl>
                                          <p:spTgt spid="88"/>
                                        </p:tgtEl>
                                        <p:attrNameLst>
                                          <p:attrName>style.visibility</p:attrName>
                                        </p:attrNameLst>
                                      </p:cBhvr>
                                      <p:to>
                                        <p:strVal val="visible"/>
                                      </p:to>
                                    </p:set>
                                    <p:animEffect transition="in" filter="wipe(up)">
                                      <p:cBhvr>
                                        <p:cTn id="27" dur="500"/>
                                        <p:tgtEl>
                                          <p:spTgt spid="88"/>
                                        </p:tgtEl>
                                      </p:cBhvr>
                                    </p:animEffect>
                                  </p:childTnLst>
                                </p:cTn>
                              </p:par>
                            </p:childTnLst>
                          </p:cTn>
                        </p:par>
                        <p:par>
                          <p:cTn id="28" fill="hold">
                            <p:stCondLst>
                              <p:cond delay="2000"/>
                            </p:stCondLst>
                            <p:childTnLst>
                              <p:par>
                                <p:cTn id="29" presetID="16" presetClass="entr" presetSubtype="21" fill="hold" grpId="0" nodeType="afterEffect">
                                  <p:stCondLst>
                                    <p:cond delay="0"/>
                                  </p:stCondLst>
                                  <p:childTnLst>
                                    <p:set>
                                      <p:cBhvr>
                                        <p:cTn id="30" dur="1" fill="hold">
                                          <p:stCondLst>
                                            <p:cond delay="0"/>
                                          </p:stCondLst>
                                        </p:cTn>
                                        <p:tgtEl>
                                          <p:spTgt spid="113"/>
                                        </p:tgtEl>
                                        <p:attrNameLst>
                                          <p:attrName>style.visibility</p:attrName>
                                        </p:attrNameLst>
                                      </p:cBhvr>
                                      <p:to>
                                        <p:strVal val="visible"/>
                                      </p:to>
                                    </p:set>
                                    <p:animEffect transition="in" filter="barn(inVertical)">
                                      <p:cBhvr>
                                        <p:cTn id="31" dur="500"/>
                                        <p:tgtEl>
                                          <p:spTgt spid="113"/>
                                        </p:tgtEl>
                                      </p:cBhvr>
                                    </p:animEffect>
                                  </p:childTnLst>
                                </p:cTn>
                              </p:par>
                              <p:par>
                                <p:cTn id="32" presetID="16" presetClass="entr" presetSubtype="21" fill="hold" grpId="0" nodeType="withEffect">
                                  <p:stCondLst>
                                    <p:cond delay="0"/>
                                  </p:stCondLst>
                                  <p:childTnLst>
                                    <p:set>
                                      <p:cBhvr>
                                        <p:cTn id="33" dur="1" fill="hold">
                                          <p:stCondLst>
                                            <p:cond delay="0"/>
                                          </p:stCondLst>
                                        </p:cTn>
                                        <p:tgtEl>
                                          <p:spTgt spid="114"/>
                                        </p:tgtEl>
                                        <p:attrNameLst>
                                          <p:attrName>style.visibility</p:attrName>
                                        </p:attrNameLst>
                                      </p:cBhvr>
                                      <p:to>
                                        <p:strVal val="visible"/>
                                      </p:to>
                                    </p:set>
                                    <p:animEffect transition="in" filter="barn(inVertical)">
                                      <p:cBhvr>
                                        <p:cTn id="34" dur="500"/>
                                        <p:tgtEl>
                                          <p:spTgt spid="114"/>
                                        </p:tgtEl>
                                      </p:cBhvr>
                                    </p:animEffect>
                                  </p:childTnLst>
                                </p:cTn>
                              </p:par>
                              <p:par>
                                <p:cTn id="35" presetID="16" presetClass="entr" presetSubtype="21" fill="hold" grpId="0" nodeType="withEffect">
                                  <p:stCondLst>
                                    <p:cond delay="0"/>
                                  </p:stCondLst>
                                  <p:childTnLst>
                                    <p:set>
                                      <p:cBhvr>
                                        <p:cTn id="36" dur="1" fill="hold">
                                          <p:stCondLst>
                                            <p:cond delay="0"/>
                                          </p:stCondLst>
                                        </p:cTn>
                                        <p:tgtEl>
                                          <p:spTgt spid="115"/>
                                        </p:tgtEl>
                                        <p:attrNameLst>
                                          <p:attrName>style.visibility</p:attrName>
                                        </p:attrNameLst>
                                      </p:cBhvr>
                                      <p:to>
                                        <p:strVal val="visible"/>
                                      </p:to>
                                    </p:set>
                                    <p:animEffect transition="in" filter="barn(inVertical)">
                                      <p:cBhvr>
                                        <p:cTn id="37" dur="500"/>
                                        <p:tgtEl>
                                          <p:spTgt spid="115"/>
                                        </p:tgtEl>
                                      </p:cBhvr>
                                    </p:animEffect>
                                  </p:childTnLst>
                                </p:cTn>
                              </p:par>
                            </p:childTnLst>
                          </p:cTn>
                        </p:par>
                        <p:par>
                          <p:cTn id="38" fill="hold">
                            <p:stCondLst>
                              <p:cond delay="2500"/>
                            </p:stCondLst>
                            <p:childTnLst>
                              <p:par>
                                <p:cTn id="39" presetID="16" presetClass="entr" presetSubtype="37" fill="hold" nodeType="afterEffect">
                                  <p:stCondLst>
                                    <p:cond delay="0"/>
                                  </p:stCondLst>
                                  <p:childTnLst>
                                    <p:set>
                                      <p:cBhvr>
                                        <p:cTn id="40" dur="1" fill="hold">
                                          <p:stCondLst>
                                            <p:cond delay="0"/>
                                          </p:stCondLst>
                                        </p:cTn>
                                        <p:tgtEl>
                                          <p:spTgt spid="92"/>
                                        </p:tgtEl>
                                        <p:attrNameLst>
                                          <p:attrName>style.visibility</p:attrName>
                                        </p:attrNameLst>
                                      </p:cBhvr>
                                      <p:to>
                                        <p:strVal val="visible"/>
                                      </p:to>
                                    </p:set>
                                    <p:animEffect transition="in" filter="barn(outVertical)">
                                      <p:cBhvr>
                                        <p:cTn id="41" dur="500"/>
                                        <p:tgtEl>
                                          <p:spTgt spid="92"/>
                                        </p:tgtEl>
                                      </p:cBhvr>
                                    </p:animEffect>
                                  </p:childTnLst>
                                </p:cTn>
                              </p:par>
                              <p:par>
                                <p:cTn id="42" presetID="16" presetClass="entr" presetSubtype="37" fill="hold" nodeType="withEffect">
                                  <p:stCondLst>
                                    <p:cond delay="0"/>
                                  </p:stCondLst>
                                  <p:childTnLst>
                                    <p:set>
                                      <p:cBhvr>
                                        <p:cTn id="43" dur="1" fill="hold">
                                          <p:stCondLst>
                                            <p:cond delay="0"/>
                                          </p:stCondLst>
                                        </p:cTn>
                                        <p:tgtEl>
                                          <p:spTgt spid="101"/>
                                        </p:tgtEl>
                                        <p:attrNameLst>
                                          <p:attrName>style.visibility</p:attrName>
                                        </p:attrNameLst>
                                      </p:cBhvr>
                                      <p:to>
                                        <p:strVal val="visible"/>
                                      </p:to>
                                    </p:set>
                                    <p:animEffect transition="in" filter="barn(outVertical)">
                                      <p:cBhvr>
                                        <p:cTn id="44" dur="500"/>
                                        <p:tgtEl>
                                          <p:spTgt spid="101"/>
                                        </p:tgtEl>
                                      </p:cBhvr>
                                    </p:animEffect>
                                  </p:childTnLst>
                                </p:cTn>
                              </p:par>
                              <p:par>
                                <p:cTn id="45" presetID="16" presetClass="entr" presetSubtype="37" fill="hold" nodeType="withEffect">
                                  <p:stCondLst>
                                    <p:cond delay="0"/>
                                  </p:stCondLst>
                                  <p:childTnLst>
                                    <p:set>
                                      <p:cBhvr>
                                        <p:cTn id="46" dur="1" fill="hold">
                                          <p:stCondLst>
                                            <p:cond delay="0"/>
                                          </p:stCondLst>
                                        </p:cTn>
                                        <p:tgtEl>
                                          <p:spTgt spid="105"/>
                                        </p:tgtEl>
                                        <p:attrNameLst>
                                          <p:attrName>style.visibility</p:attrName>
                                        </p:attrNameLst>
                                      </p:cBhvr>
                                      <p:to>
                                        <p:strVal val="visible"/>
                                      </p:to>
                                    </p:set>
                                    <p:animEffect transition="in" filter="barn(outVertical)">
                                      <p:cBhvr>
                                        <p:cTn id="47" dur="500"/>
                                        <p:tgtEl>
                                          <p:spTgt spid="105"/>
                                        </p:tgtEl>
                                      </p:cBhvr>
                                    </p:animEffect>
                                  </p:childTnLst>
                                </p:cTn>
                              </p:par>
                            </p:childTnLst>
                          </p:cTn>
                        </p:par>
                        <p:par>
                          <p:cTn id="48" fill="hold">
                            <p:stCondLst>
                              <p:cond delay="3000"/>
                            </p:stCondLst>
                            <p:childTnLst>
                              <p:par>
                                <p:cTn id="49" presetID="42" presetClass="entr" presetSubtype="0" fill="hold" grpId="0" nodeType="afterEffect">
                                  <p:stCondLst>
                                    <p:cond delay="0"/>
                                  </p:stCondLst>
                                  <p:childTnLst>
                                    <p:set>
                                      <p:cBhvr>
                                        <p:cTn id="50" dur="1" fill="hold">
                                          <p:stCondLst>
                                            <p:cond delay="0"/>
                                          </p:stCondLst>
                                        </p:cTn>
                                        <p:tgtEl>
                                          <p:spTgt spid="112"/>
                                        </p:tgtEl>
                                        <p:attrNameLst>
                                          <p:attrName>style.visibility</p:attrName>
                                        </p:attrNameLst>
                                      </p:cBhvr>
                                      <p:to>
                                        <p:strVal val="visible"/>
                                      </p:to>
                                    </p:set>
                                    <p:animEffect transition="in" filter="fade">
                                      <p:cBhvr>
                                        <p:cTn id="51" dur="500"/>
                                        <p:tgtEl>
                                          <p:spTgt spid="112"/>
                                        </p:tgtEl>
                                      </p:cBhvr>
                                    </p:animEffect>
                                    <p:anim calcmode="lin" valueType="num">
                                      <p:cBhvr>
                                        <p:cTn id="52" dur="500" fill="hold"/>
                                        <p:tgtEl>
                                          <p:spTgt spid="112"/>
                                        </p:tgtEl>
                                        <p:attrNameLst>
                                          <p:attrName>ppt_x</p:attrName>
                                        </p:attrNameLst>
                                      </p:cBhvr>
                                      <p:tavLst>
                                        <p:tav tm="0">
                                          <p:val>
                                            <p:strVal val="#ppt_x"/>
                                          </p:val>
                                        </p:tav>
                                        <p:tav tm="100000">
                                          <p:val>
                                            <p:strVal val="#ppt_x"/>
                                          </p:val>
                                        </p:tav>
                                      </p:tavLst>
                                    </p:anim>
                                    <p:anim calcmode="lin" valueType="num">
                                      <p:cBhvr>
                                        <p:cTn id="53" dur="500" fill="hold"/>
                                        <p:tgtEl>
                                          <p:spTgt spid="112"/>
                                        </p:tgtEl>
                                        <p:attrNameLst>
                                          <p:attrName>ppt_y</p:attrName>
                                        </p:attrNameLst>
                                      </p:cBhvr>
                                      <p:tavLst>
                                        <p:tav tm="0">
                                          <p:val>
                                            <p:strVal val="#ppt_y+.1"/>
                                          </p:val>
                                        </p:tav>
                                        <p:tav tm="100000">
                                          <p:val>
                                            <p:strVal val="#ppt_y"/>
                                          </p:val>
                                        </p:tav>
                                      </p:tavLst>
                                    </p:anim>
                                  </p:childTnLst>
                                </p:cTn>
                              </p:par>
                              <p:par>
                                <p:cTn id="54" presetID="42" presetClass="entr" presetSubtype="0" fill="hold" grpId="0" nodeType="withEffect">
                                  <p:stCondLst>
                                    <p:cond delay="0"/>
                                  </p:stCondLst>
                                  <p:childTnLst>
                                    <p:set>
                                      <p:cBhvr>
                                        <p:cTn id="55" dur="1" fill="hold">
                                          <p:stCondLst>
                                            <p:cond delay="0"/>
                                          </p:stCondLst>
                                        </p:cTn>
                                        <p:tgtEl>
                                          <p:spTgt spid="118"/>
                                        </p:tgtEl>
                                        <p:attrNameLst>
                                          <p:attrName>style.visibility</p:attrName>
                                        </p:attrNameLst>
                                      </p:cBhvr>
                                      <p:to>
                                        <p:strVal val="visible"/>
                                      </p:to>
                                    </p:set>
                                    <p:animEffect transition="in" filter="fade">
                                      <p:cBhvr>
                                        <p:cTn id="56" dur="500"/>
                                        <p:tgtEl>
                                          <p:spTgt spid="118"/>
                                        </p:tgtEl>
                                      </p:cBhvr>
                                    </p:animEffect>
                                    <p:anim calcmode="lin" valueType="num">
                                      <p:cBhvr>
                                        <p:cTn id="57" dur="500" fill="hold"/>
                                        <p:tgtEl>
                                          <p:spTgt spid="118"/>
                                        </p:tgtEl>
                                        <p:attrNameLst>
                                          <p:attrName>ppt_x</p:attrName>
                                        </p:attrNameLst>
                                      </p:cBhvr>
                                      <p:tavLst>
                                        <p:tav tm="0">
                                          <p:val>
                                            <p:strVal val="#ppt_x"/>
                                          </p:val>
                                        </p:tav>
                                        <p:tav tm="100000">
                                          <p:val>
                                            <p:strVal val="#ppt_x"/>
                                          </p:val>
                                        </p:tav>
                                      </p:tavLst>
                                    </p:anim>
                                    <p:anim calcmode="lin" valueType="num">
                                      <p:cBhvr>
                                        <p:cTn id="58" dur="500" fill="hold"/>
                                        <p:tgtEl>
                                          <p:spTgt spid="118"/>
                                        </p:tgtEl>
                                        <p:attrNameLst>
                                          <p:attrName>ppt_y</p:attrName>
                                        </p:attrNameLst>
                                      </p:cBhvr>
                                      <p:tavLst>
                                        <p:tav tm="0">
                                          <p:val>
                                            <p:strVal val="#ppt_y+.1"/>
                                          </p:val>
                                        </p:tav>
                                        <p:tav tm="100000">
                                          <p:val>
                                            <p:strVal val="#ppt_y"/>
                                          </p:val>
                                        </p:tav>
                                      </p:tavLst>
                                    </p:anim>
                                  </p:childTnLst>
                                </p:cTn>
                              </p:par>
                              <p:par>
                                <p:cTn id="59" presetID="42" presetClass="entr" presetSubtype="0" fill="hold" grpId="0" nodeType="withEffect">
                                  <p:stCondLst>
                                    <p:cond delay="0"/>
                                  </p:stCondLst>
                                  <p:childTnLst>
                                    <p:set>
                                      <p:cBhvr>
                                        <p:cTn id="60" dur="1" fill="hold">
                                          <p:stCondLst>
                                            <p:cond delay="0"/>
                                          </p:stCondLst>
                                        </p:cTn>
                                        <p:tgtEl>
                                          <p:spTgt spid="121"/>
                                        </p:tgtEl>
                                        <p:attrNameLst>
                                          <p:attrName>style.visibility</p:attrName>
                                        </p:attrNameLst>
                                      </p:cBhvr>
                                      <p:to>
                                        <p:strVal val="visible"/>
                                      </p:to>
                                    </p:set>
                                    <p:animEffect transition="in" filter="fade">
                                      <p:cBhvr>
                                        <p:cTn id="61" dur="500"/>
                                        <p:tgtEl>
                                          <p:spTgt spid="121"/>
                                        </p:tgtEl>
                                      </p:cBhvr>
                                    </p:animEffect>
                                    <p:anim calcmode="lin" valueType="num">
                                      <p:cBhvr>
                                        <p:cTn id="62" dur="500" fill="hold"/>
                                        <p:tgtEl>
                                          <p:spTgt spid="121"/>
                                        </p:tgtEl>
                                        <p:attrNameLst>
                                          <p:attrName>ppt_x</p:attrName>
                                        </p:attrNameLst>
                                      </p:cBhvr>
                                      <p:tavLst>
                                        <p:tav tm="0">
                                          <p:val>
                                            <p:strVal val="#ppt_x"/>
                                          </p:val>
                                        </p:tav>
                                        <p:tav tm="100000">
                                          <p:val>
                                            <p:strVal val="#ppt_x"/>
                                          </p:val>
                                        </p:tav>
                                      </p:tavLst>
                                    </p:anim>
                                    <p:anim calcmode="lin" valueType="num">
                                      <p:cBhvr>
                                        <p:cTn id="63" dur="500" fill="hold"/>
                                        <p:tgtEl>
                                          <p:spTgt spid="121"/>
                                        </p:tgtEl>
                                        <p:attrNameLst>
                                          <p:attrName>ppt_y</p:attrName>
                                        </p:attrNameLst>
                                      </p:cBhvr>
                                      <p:tavLst>
                                        <p:tav tm="0">
                                          <p:val>
                                            <p:strVal val="#ppt_y+.1"/>
                                          </p:val>
                                        </p:tav>
                                        <p:tav tm="100000">
                                          <p:val>
                                            <p:strVal val="#ppt_y"/>
                                          </p:val>
                                        </p:tav>
                                      </p:tavLst>
                                    </p:anim>
                                  </p:childTnLst>
                                </p:cTn>
                              </p:par>
                            </p:childTnLst>
                          </p:cTn>
                        </p:par>
                        <p:par>
                          <p:cTn id="64" fill="hold">
                            <p:stCondLst>
                              <p:cond delay="3500"/>
                            </p:stCondLst>
                            <p:childTnLst>
                              <p:par>
                                <p:cTn id="65" presetID="16" presetClass="entr" presetSubtype="37" fill="hold" nodeType="after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barn(outVertical)">
                                      <p:cBhvr>
                                        <p:cTn id="67" dur="500"/>
                                        <p:tgtEl>
                                          <p:spTgt spid="93"/>
                                        </p:tgtEl>
                                      </p:cBhvr>
                                    </p:animEffect>
                                  </p:childTnLst>
                                </p:cTn>
                              </p:par>
                              <p:par>
                                <p:cTn id="68" presetID="16" presetClass="entr" presetSubtype="37" fill="hold" nodeType="withEffect">
                                  <p:stCondLst>
                                    <p:cond delay="0"/>
                                  </p:stCondLst>
                                  <p:childTnLst>
                                    <p:set>
                                      <p:cBhvr>
                                        <p:cTn id="69" dur="1" fill="hold">
                                          <p:stCondLst>
                                            <p:cond delay="0"/>
                                          </p:stCondLst>
                                        </p:cTn>
                                        <p:tgtEl>
                                          <p:spTgt spid="102"/>
                                        </p:tgtEl>
                                        <p:attrNameLst>
                                          <p:attrName>style.visibility</p:attrName>
                                        </p:attrNameLst>
                                      </p:cBhvr>
                                      <p:to>
                                        <p:strVal val="visible"/>
                                      </p:to>
                                    </p:set>
                                    <p:animEffect transition="in" filter="barn(outVertical)">
                                      <p:cBhvr>
                                        <p:cTn id="70" dur="500"/>
                                        <p:tgtEl>
                                          <p:spTgt spid="102"/>
                                        </p:tgtEl>
                                      </p:cBhvr>
                                    </p:animEffect>
                                  </p:childTnLst>
                                </p:cTn>
                              </p:par>
                              <p:par>
                                <p:cTn id="71" presetID="16" presetClass="entr" presetSubtype="37" fill="hold" nodeType="withEffect">
                                  <p:stCondLst>
                                    <p:cond delay="0"/>
                                  </p:stCondLst>
                                  <p:childTnLst>
                                    <p:set>
                                      <p:cBhvr>
                                        <p:cTn id="72" dur="1" fill="hold">
                                          <p:stCondLst>
                                            <p:cond delay="0"/>
                                          </p:stCondLst>
                                        </p:cTn>
                                        <p:tgtEl>
                                          <p:spTgt spid="106"/>
                                        </p:tgtEl>
                                        <p:attrNameLst>
                                          <p:attrName>style.visibility</p:attrName>
                                        </p:attrNameLst>
                                      </p:cBhvr>
                                      <p:to>
                                        <p:strVal val="visible"/>
                                      </p:to>
                                    </p:set>
                                    <p:animEffect transition="in" filter="barn(outVertical)">
                                      <p:cBhvr>
                                        <p:cTn id="73" dur="500"/>
                                        <p:tgtEl>
                                          <p:spTgt spid="106"/>
                                        </p:tgtEl>
                                      </p:cBhvr>
                                    </p:animEffect>
                                  </p:childTnLst>
                                </p:cTn>
                              </p:par>
                            </p:childTnLst>
                          </p:cTn>
                        </p:par>
                        <p:par>
                          <p:cTn id="74" fill="hold">
                            <p:stCondLst>
                              <p:cond delay="4000"/>
                            </p:stCondLst>
                            <p:childTnLst>
                              <p:par>
                                <p:cTn id="75" presetID="42" presetClass="entr" presetSubtype="0" fill="hold" grpId="0" nodeType="afterEffect">
                                  <p:stCondLst>
                                    <p:cond delay="0"/>
                                  </p:stCondLst>
                                  <p:childTnLst>
                                    <p:set>
                                      <p:cBhvr>
                                        <p:cTn id="76" dur="1" fill="hold">
                                          <p:stCondLst>
                                            <p:cond delay="0"/>
                                          </p:stCondLst>
                                        </p:cTn>
                                        <p:tgtEl>
                                          <p:spTgt spid="116"/>
                                        </p:tgtEl>
                                        <p:attrNameLst>
                                          <p:attrName>style.visibility</p:attrName>
                                        </p:attrNameLst>
                                      </p:cBhvr>
                                      <p:to>
                                        <p:strVal val="visible"/>
                                      </p:to>
                                    </p:set>
                                    <p:animEffect transition="in" filter="fade">
                                      <p:cBhvr>
                                        <p:cTn id="77" dur="500"/>
                                        <p:tgtEl>
                                          <p:spTgt spid="116"/>
                                        </p:tgtEl>
                                      </p:cBhvr>
                                    </p:animEffect>
                                    <p:anim calcmode="lin" valueType="num">
                                      <p:cBhvr>
                                        <p:cTn id="78" dur="500" fill="hold"/>
                                        <p:tgtEl>
                                          <p:spTgt spid="116"/>
                                        </p:tgtEl>
                                        <p:attrNameLst>
                                          <p:attrName>ppt_x</p:attrName>
                                        </p:attrNameLst>
                                      </p:cBhvr>
                                      <p:tavLst>
                                        <p:tav tm="0">
                                          <p:val>
                                            <p:strVal val="#ppt_x"/>
                                          </p:val>
                                        </p:tav>
                                        <p:tav tm="100000">
                                          <p:val>
                                            <p:strVal val="#ppt_x"/>
                                          </p:val>
                                        </p:tav>
                                      </p:tavLst>
                                    </p:anim>
                                    <p:anim calcmode="lin" valueType="num">
                                      <p:cBhvr>
                                        <p:cTn id="79" dur="500" fill="hold"/>
                                        <p:tgtEl>
                                          <p:spTgt spid="116"/>
                                        </p:tgtEl>
                                        <p:attrNameLst>
                                          <p:attrName>ppt_y</p:attrName>
                                        </p:attrNameLst>
                                      </p:cBhvr>
                                      <p:tavLst>
                                        <p:tav tm="0">
                                          <p:val>
                                            <p:strVal val="#ppt_y+.1"/>
                                          </p:val>
                                        </p:tav>
                                        <p:tav tm="100000">
                                          <p:val>
                                            <p:strVal val="#ppt_y"/>
                                          </p:val>
                                        </p:tav>
                                      </p:tavLst>
                                    </p:anim>
                                  </p:childTnLst>
                                </p:cTn>
                              </p:par>
                              <p:par>
                                <p:cTn id="80" presetID="42" presetClass="entr" presetSubtype="0" fill="hold" grpId="0" nodeType="withEffect">
                                  <p:stCondLst>
                                    <p:cond delay="0"/>
                                  </p:stCondLst>
                                  <p:childTnLst>
                                    <p:set>
                                      <p:cBhvr>
                                        <p:cTn id="81" dur="1" fill="hold">
                                          <p:stCondLst>
                                            <p:cond delay="0"/>
                                          </p:stCondLst>
                                        </p:cTn>
                                        <p:tgtEl>
                                          <p:spTgt spid="119"/>
                                        </p:tgtEl>
                                        <p:attrNameLst>
                                          <p:attrName>style.visibility</p:attrName>
                                        </p:attrNameLst>
                                      </p:cBhvr>
                                      <p:to>
                                        <p:strVal val="visible"/>
                                      </p:to>
                                    </p:set>
                                    <p:animEffect transition="in" filter="fade">
                                      <p:cBhvr>
                                        <p:cTn id="82" dur="500"/>
                                        <p:tgtEl>
                                          <p:spTgt spid="119"/>
                                        </p:tgtEl>
                                      </p:cBhvr>
                                    </p:animEffect>
                                    <p:anim calcmode="lin" valueType="num">
                                      <p:cBhvr>
                                        <p:cTn id="83" dur="500" fill="hold"/>
                                        <p:tgtEl>
                                          <p:spTgt spid="119"/>
                                        </p:tgtEl>
                                        <p:attrNameLst>
                                          <p:attrName>ppt_x</p:attrName>
                                        </p:attrNameLst>
                                      </p:cBhvr>
                                      <p:tavLst>
                                        <p:tav tm="0">
                                          <p:val>
                                            <p:strVal val="#ppt_x"/>
                                          </p:val>
                                        </p:tav>
                                        <p:tav tm="100000">
                                          <p:val>
                                            <p:strVal val="#ppt_x"/>
                                          </p:val>
                                        </p:tav>
                                      </p:tavLst>
                                    </p:anim>
                                    <p:anim calcmode="lin" valueType="num">
                                      <p:cBhvr>
                                        <p:cTn id="84" dur="500" fill="hold"/>
                                        <p:tgtEl>
                                          <p:spTgt spid="119"/>
                                        </p:tgtEl>
                                        <p:attrNameLst>
                                          <p:attrName>ppt_y</p:attrName>
                                        </p:attrNameLst>
                                      </p:cBhvr>
                                      <p:tavLst>
                                        <p:tav tm="0">
                                          <p:val>
                                            <p:strVal val="#ppt_y+.1"/>
                                          </p:val>
                                        </p:tav>
                                        <p:tav tm="100000">
                                          <p:val>
                                            <p:strVal val="#ppt_y"/>
                                          </p:val>
                                        </p:tav>
                                      </p:tavLst>
                                    </p:anim>
                                  </p:childTnLst>
                                </p:cTn>
                              </p:par>
                              <p:par>
                                <p:cTn id="85" presetID="42" presetClass="entr" presetSubtype="0" fill="hold" grpId="0" nodeType="withEffect">
                                  <p:stCondLst>
                                    <p:cond delay="0"/>
                                  </p:stCondLst>
                                  <p:childTnLst>
                                    <p:set>
                                      <p:cBhvr>
                                        <p:cTn id="86" dur="1" fill="hold">
                                          <p:stCondLst>
                                            <p:cond delay="0"/>
                                          </p:stCondLst>
                                        </p:cTn>
                                        <p:tgtEl>
                                          <p:spTgt spid="122"/>
                                        </p:tgtEl>
                                        <p:attrNameLst>
                                          <p:attrName>style.visibility</p:attrName>
                                        </p:attrNameLst>
                                      </p:cBhvr>
                                      <p:to>
                                        <p:strVal val="visible"/>
                                      </p:to>
                                    </p:set>
                                    <p:animEffect transition="in" filter="fade">
                                      <p:cBhvr>
                                        <p:cTn id="87" dur="500"/>
                                        <p:tgtEl>
                                          <p:spTgt spid="122"/>
                                        </p:tgtEl>
                                      </p:cBhvr>
                                    </p:animEffect>
                                    <p:anim calcmode="lin" valueType="num">
                                      <p:cBhvr>
                                        <p:cTn id="88" dur="500" fill="hold"/>
                                        <p:tgtEl>
                                          <p:spTgt spid="122"/>
                                        </p:tgtEl>
                                        <p:attrNameLst>
                                          <p:attrName>ppt_x</p:attrName>
                                        </p:attrNameLst>
                                      </p:cBhvr>
                                      <p:tavLst>
                                        <p:tav tm="0">
                                          <p:val>
                                            <p:strVal val="#ppt_x"/>
                                          </p:val>
                                        </p:tav>
                                        <p:tav tm="100000">
                                          <p:val>
                                            <p:strVal val="#ppt_x"/>
                                          </p:val>
                                        </p:tav>
                                      </p:tavLst>
                                    </p:anim>
                                    <p:anim calcmode="lin" valueType="num">
                                      <p:cBhvr>
                                        <p:cTn id="89" dur="500" fill="hold"/>
                                        <p:tgtEl>
                                          <p:spTgt spid="122"/>
                                        </p:tgtEl>
                                        <p:attrNameLst>
                                          <p:attrName>ppt_y</p:attrName>
                                        </p:attrNameLst>
                                      </p:cBhvr>
                                      <p:tavLst>
                                        <p:tav tm="0">
                                          <p:val>
                                            <p:strVal val="#ppt_y+.1"/>
                                          </p:val>
                                        </p:tav>
                                        <p:tav tm="100000">
                                          <p:val>
                                            <p:strVal val="#ppt_y"/>
                                          </p:val>
                                        </p:tav>
                                      </p:tavLst>
                                    </p:anim>
                                  </p:childTnLst>
                                </p:cTn>
                              </p:par>
                            </p:childTnLst>
                          </p:cTn>
                        </p:par>
                        <p:par>
                          <p:cTn id="90" fill="hold">
                            <p:stCondLst>
                              <p:cond delay="4500"/>
                            </p:stCondLst>
                            <p:childTnLst>
                              <p:par>
                                <p:cTn id="91" presetID="16" presetClass="entr" presetSubtype="37" fill="hold" nodeType="afterEffect">
                                  <p:stCondLst>
                                    <p:cond delay="0"/>
                                  </p:stCondLst>
                                  <p:childTnLst>
                                    <p:set>
                                      <p:cBhvr>
                                        <p:cTn id="92" dur="1" fill="hold">
                                          <p:stCondLst>
                                            <p:cond delay="0"/>
                                          </p:stCondLst>
                                        </p:cTn>
                                        <p:tgtEl>
                                          <p:spTgt spid="94"/>
                                        </p:tgtEl>
                                        <p:attrNameLst>
                                          <p:attrName>style.visibility</p:attrName>
                                        </p:attrNameLst>
                                      </p:cBhvr>
                                      <p:to>
                                        <p:strVal val="visible"/>
                                      </p:to>
                                    </p:set>
                                    <p:animEffect transition="in" filter="barn(outVertical)">
                                      <p:cBhvr>
                                        <p:cTn id="93" dur="500"/>
                                        <p:tgtEl>
                                          <p:spTgt spid="94"/>
                                        </p:tgtEl>
                                      </p:cBhvr>
                                    </p:animEffect>
                                  </p:childTnLst>
                                </p:cTn>
                              </p:par>
                              <p:par>
                                <p:cTn id="94" presetID="16" presetClass="entr" presetSubtype="37" fill="hold" nodeType="withEffect">
                                  <p:stCondLst>
                                    <p:cond delay="0"/>
                                  </p:stCondLst>
                                  <p:childTnLst>
                                    <p:set>
                                      <p:cBhvr>
                                        <p:cTn id="95" dur="1" fill="hold">
                                          <p:stCondLst>
                                            <p:cond delay="0"/>
                                          </p:stCondLst>
                                        </p:cTn>
                                        <p:tgtEl>
                                          <p:spTgt spid="103"/>
                                        </p:tgtEl>
                                        <p:attrNameLst>
                                          <p:attrName>style.visibility</p:attrName>
                                        </p:attrNameLst>
                                      </p:cBhvr>
                                      <p:to>
                                        <p:strVal val="visible"/>
                                      </p:to>
                                    </p:set>
                                    <p:animEffect transition="in" filter="barn(outVertical)">
                                      <p:cBhvr>
                                        <p:cTn id="96" dur="500"/>
                                        <p:tgtEl>
                                          <p:spTgt spid="103"/>
                                        </p:tgtEl>
                                      </p:cBhvr>
                                    </p:animEffect>
                                  </p:childTnLst>
                                </p:cTn>
                              </p:par>
                              <p:par>
                                <p:cTn id="97" presetID="16" presetClass="entr" presetSubtype="37" fill="hold" nodeType="withEffect">
                                  <p:stCondLst>
                                    <p:cond delay="0"/>
                                  </p:stCondLst>
                                  <p:childTnLst>
                                    <p:set>
                                      <p:cBhvr>
                                        <p:cTn id="98" dur="1" fill="hold">
                                          <p:stCondLst>
                                            <p:cond delay="0"/>
                                          </p:stCondLst>
                                        </p:cTn>
                                        <p:tgtEl>
                                          <p:spTgt spid="107"/>
                                        </p:tgtEl>
                                        <p:attrNameLst>
                                          <p:attrName>style.visibility</p:attrName>
                                        </p:attrNameLst>
                                      </p:cBhvr>
                                      <p:to>
                                        <p:strVal val="visible"/>
                                      </p:to>
                                    </p:set>
                                    <p:animEffect transition="in" filter="barn(outVertical)">
                                      <p:cBhvr>
                                        <p:cTn id="99" dur="500"/>
                                        <p:tgtEl>
                                          <p:spTgt spid="107"/>
                                        </p:tgtEl>
                                      </p:cBhvr>
                                    </p:animEffect>
                                  </p:childTnLst>
                                </p:cTn>
                              </p:par>
                            </p:childTnLst>
                          </p:cTn>
                        </p:par>
                        <p:par>
                          <p:cTn id="100" fill="hold">
                            <p:stCondLst>
                              <p:cond delay="5000"/>
                            </p:stCondLst>
                            <p:childTnLst>
                              <p:par>
                                <p:cTn id="101" presetID="42" presetClass="entr" presetSubtype="0" fill="hold" grpId="0" nodeType="afterEffect">
                                  <p:stCondLst>
                                    <p:cond delay="0"/>
                                  </p:stCondLst>
                                  <p:childTnLst>
                                    <p:set>
                                      <p:cBhvr>
                                        <p:cTn id="102" dur="1" fill="hold">
                                          <p:stCondLst>
                                            <p:cond delay="0"/>
                                          </p:stCondLst>
                                        </p:cTn>
                                        <p:tgtEl>
                                          <p:spTgt spid="117"/>
                                        </p:tgtEl>
                                        <p:attrNameLst>
                                          <p:attrName>style.visibility</p:attrName>
                                        </p:attrNameLst>
                                      </p:cBhvr>
                                      <p:to>
                                        <p:strVal val="visible"/>
                                      </p:to>
                                    </p:set>
                                    <p:animEffect transition="in" filter="fade">
                                      <p:cBhvr>
                                        <p:cTn id="103" dur="500"/>
                                        <p:tgtEl>
                                          <p:spTgt spid="117"/>
                                        </p:tgtEl>
                                      </p:cBhvr>
                                    </p:animEffect>
                                    <p:anim calcmode="lin" valueType="num">
                                      <p:cBhvr>
                                        <p:cTn id="104" dur="500" fill="hold"/>
                                        <p:tgtEl>
                                          <p:spTgt spid="117"/>
                                        </p:tgtEl>
                                        <p:attrNameLst>
                                          <p:attrName>ppt_x</p:attrName>
                                        </p:attrNameLst>
                                      </p:cBhvr>
                                      <p:tavLst>
                                        <p:tav tm="0">
                                          <p:val>
                                            <p:strVal val="#ppt_x"/>
                                          </p:val>
                                        </p:tav>
                                        <p:tav tm="100000">
                                          <p:val>
                                            <p:strVal val="#ppt_x"/>
                                          </p:val>
                                        </p:tav>
                                      </p:tavLst>
                                    </p:anim>
                                    <p:anim calcmode="lin" valueType="num">
                                      <p:cBhvr>
                                        <p:cTn id="105" dur="500" fill="hold"/>
                                        <p:tgtEl>
                                          <p:spTgt spid="117"/>
                                        </p:tgtEl>
                                        <p:attrNameLst>
                                          <p:attrName>ppt_y</p:attrName>
                                        </p:attrNameLst>
                                      </p:cBhvr>
                                      <p:tavLst>
                                        <p:tav tm="0">
                                          <p:val>
                                            <p:strVal val="#ppt_y+.1"/>
                                          </p:val>
                                        </p:tav>
                                        <p:tav tm="100000">
                                          <p:val>
                                            <p:strVal val="#ppt_y"/>
                                          </p:val>
                                        </p:tav>
                                      </p:tavLst>
                                    </p:anim>
                                  </p:childTnLst>
                                </p:cTn>
                              </p:par>
                              <p:par>
                                <p:cTn id="106" presetID="42" presetClass="entr" presetSubtype="0" fill="hold" grpId="0" nodeType="withEffect">
                                  <p:stCondLst>
                                    <p:cond delay="0"/>
                                  </p:stCondLst>
                                  <p:childTnLst>
                                    <p:set>
                                      <p:cBhvr>
                                        <p:cTn id="107" dur="1" fill="hold">
                                          <p:stCondLst>
                                            <p:cond delay="0"/>
                                          </p:stCondLst>
                                        </p:cTn>
                                        <p:tgtEl>
                                          <p:spTgt spid="120"/>
                                        </p:tgtEl>
                                        <p:attrNameLst>
                                          <p:attrName>style.visibility</p:attrName>
                                        </p:attrNameLst>
                                      </p:cBhvr>
                                      <p:to>
                                        <p:strVal val="visible"/>
                                      </p:to>
                                    </p:set>
                                    <p:animEffect transition="in" filter="fade">
                                      <p:cBhvr>
                                        <p:cTn id="108" dur="500"/>
                                        <p:tgtEl>
                                          <p:spTgt spid="120"/>
                                        </p:tgtEl>
                                      </p:cBhvr>
                                    </p:animEffect>
                                    <p:anim calcmode="lin" valueType="num">
                                      <p:cBhvr>
                                        <p:cTn id="109" dur="500" fill="hold"/>
                                        <p:tgtEl>
                                          <p:spTgt spid="120"/>
                                        </p:tgtEl>
                                        <p:attrNameLst>
                                          <p:attrName>ppt_x</p:attrName>
                                        </p:attrNameLst>
                                      </p:cBhvr>
                                      <p:tavLst>
                                        <p:tav tm="0">
                                          <p:val>
                                            <p:strVal val="#ppt_x"/>
                                          </p:val>
                                        </p:tav>
                                        <p:tav tm="100000">
                                          <p:val>
                                            <p:strVal val="#ppt_x"/>
                                          </p:val>
                                        </p:tav>
                                      </p:tavLst>
                                    </p:anim>
                                    <p:anim calcmode="lin" valueType="num">
                                      <p:cBhvr>
                                        <p:cTn id="110" dur="500" fill="hold"/>
                                        <p:tgtEl>
                                          <p:spTgt spid="120"/>
                                        </p:tgtEl>
                                        <p:attrNameLst>
                                          <p:attrName>ppt_y</p:attrName>
                                        </p:attrNameLst>
                                      </p:cBhvr>
                                      <p:tavLst>
                                        <p:tav tm="0">
                                          <p:val>
                                            <p:strVal val="#ppt_y+.1"/>
                                          </p:val>
                                        </p:tav>
                                        <p:tav tm="100000">
                                          <p:val>
                                            <p:strVal val="#ppt_y"/>
                                          </p:val>
                                        </p:tav>
                                      </p:tavLst>
                                    </p:anim>
                                  </p:childTnLst>
                                </p:cTn>
                              </p:par>
                              <p:par>
                                <p:cTn id="111" presetID="42" presetClass="entr" presetSubtype="0" fill="hold" grpId="0" nodeType="withEffect">
                                  <p:stCondLst>
                                    <p:cond delay="0"/>
                                  </p:stCondLst>
                                  <p:childTnLst>
                                    <p:set>
                                      <p:cBhvr>
                                        <p:cTn id="112" dur="1" fill="hold">
                                          <p:stCondLst>
                                            <p:cond delay="0"/>
                                          </p:stCondLst>
                                        </p:cTn>
                                        <p:tgtEl>
                                          <p:spTgt spid="123"/>
                                        </p:tgtEl>
                                        <p:attrNameLst>
                                          <p:attrName>style.visibility</p:attrName>
                                        </p:attrNameLst>
                                      </p:cBhvr>
                                      <p:to>
                                        <p:strVal val="visible"/>
                                      </p:to>
                                    </p:set>
                                    <p:animEffect transition="in" filter="fade">
                                      <p:cBhvr>
                                        <p:cTn id="113" dur="500"/>
                                        <p:tgtEl>
                                          <p:spTgt spid="123"/>
                                        </p:tgtEl>
                                      </p:cBhvr>
                                    </p:animEffect>
                                    <p:anim calcmode="lin" valueType="num">
                                      <p:cBhvr>
                                        <p:cTn id="114" dur="500" fill="hold"/>
                                        <p:tgtEl>
                                          <p:spTgt spid="123"/>
                                        </p:tgtEl>
                                        <p:attrNameLst>
                                          <p:attrName>ppt_x</p:attrName>
                                        </p:attrNameLst>
                                      </p:cBhvr>
                                      <p:tavLst>
                                        <p:tav tm="0">
                                          <p:val>
                                            <p:strVal val="#ppt_x"/>
                                          </p:val>
                                        </p:tav>
                                        <p:tav tm="100000">
                                          <p:val>
                                            <p:strVal val="#ppt_x"/>
                                          </p:val>
                                        </p:tav>
                                      </p:tavLst>
                                    </p:anim>
                                    <p:anim calcmode="lin" valueType="num">
                                      <p:cBhvr>
                                        <p:cTn id="115" dur="500" fill="hold"/>
                                        <p:tgtEl>
                                          <p:spTgt spid="1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p:bldP spid="40" grpId="0"/>
      <p:bldP spid="41" grpId="0"/>
      <p:bldP spid="112" grpId="0"/>
      <p:bldP spid="113" grpId="0"/>
      <p:bldP spid="114" grpId="0"/>
      <p:bldP spid="115" grpId="0"/>
      <p:bldP spid="116" grpId="0"/>
      <p:bldP spid="117" grpId="0"/>
      <p:bldP spid="118" grpId="0"/>
      <p:bldP spid="119" grpId="0"/>
      <p:bldP spid="120" grpId="0"/>
      <p:bldP spid="121" grpId="0"/>
      <p:bldP spid="122" grpId="0"/>
      <p:bldP spid="12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Box 23"/>
          <p:cNvSpPr txBox="1"/>
          <p:nvPr/>
        </p:nvSpPr>
        <p:spPr>
          <a:xfrm>
            <a:off x="705371" y="816877"/>
            <a:ext cx="2743200" cy="507831"/>
          </a:xfrm>
          <a:prstGeom prst="rect">
            <a:avLst/>
          </a:prstGeom>
          <a:noFill/>
        </p:spPr>
        <p:txBody>
          <a:bodyPr wrap="square" rtlCol="0">
            <a:spAutoFit/>
          </a:bodyPr>
          <a:lstStyle/>
          <a:p>
            <a:r>
              <a:rPr lang="id-ID" sz="2700" b="1" dirty="0">
                <a:latin typeface="Montserrat Black" panose="00000A00000000000000" pitchFamily="50" charset="0"/>
              </a:rPr>
              <a:t>PROMOTION</a:t>
            </a:r>
          </a:p>
        </p:txBody>
      </p:sp>
      <p:sp>
        <p:nvSpPr>
          <p:cNvPr id="26" name="TextBox 25"/>
          <p:cNvSpPr txBox="1"/>
          <p:nvPr/>
        </p:nvSpPr>
        <p:spPr>
          <a:xfrm>
            <a:off x="719342"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27" name="TextBox 26"/>
          <p:cNvSpPr txBox="1"/>
          <p:nvPr/>
        </p:nvSpPr>
        <p:spPr>
          <a:xfrm>
            <a:off x="5049007" y="4472838"/>
            <a:ext cx="3372839" cy="455894"/>
          </a:xfrm>
          <a:prstGeom prst="rect">
            <a:avLst/>
          </a:prstGeom>
          <a:noFill/>
        </p:spPr>
        <p:txBody>
          <a:bodyPr wrap="square" rtlCol="0">
            <a:spAutoFit/>
          </a:bodyPr>
          <a:lstStyle/>
          <a:p>
            <a:pPr>
              <a:lnSpc>
                <a:spcPct val="150000"/>
              </a:lnSpc>
            </a:pPr>
            <a:r>
              <a:rPr lang="en-US" sz="5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 moving into a land of both shadow and substance, of things and ideas; you've</a:t>
            </a:r>
          </a:p>
        </p:txBody>
      </p:sp>
      <p:sp>
        <p:nvSpPr>
          <p:cNvPr id="28" name="TextBox 27"/>
          <p:cNvSpPr txBox="1"/>
          <p:nvPr/>
        </p:nvSpPr>
        <p:spPr>
          <a:xfrm>
            <a:off x="5049008" y="1116586"/>
            <a:ext cx="1757658"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End of Year Promo</a:t>
            </a:r>
          </a:p>
        </p:txBody>
      </p:sp>
      <p:sp>
        <p:nvSpPr>
          <p:cNvPr id="30" name="TextBox 29"/>
          <p:cNvSpPr txBox="1"/>
          <p:nvPr/>
        </p:nvSpPr>
        <p:spPr>
          <a:xfrm>
            <a:off x="5272325" y="1859403"/>
            <a:ext cx="1272593"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Internet Access</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2" name="Group 1"/>
          <p:cNvGrpSpPr/>
          <p:nvPr/>
        </p:nvGrpSpPr>
        <p:grpSpPr>
          <a:xfrm>
            <a:off x="5107078" y="1495539"/>
            <a:ext cx="3256700" cy="2916621"/>
            <a:chOff x="6809436" y="1994052"/>
            <a:chExt cx="4342267" cy="3888828"/>
          </a:xfrm>
        </p:grpSpPr>
        <p:sp>
          <p:nvSpPr>
            <p:cNvPr id="43" name="Rectangle 42"/>
            <p:cNvSpPr/>
            <p:nvPr/>
          </p:nvSpPr>
          <p:spPr>
            <a:xfrm>
              <a:off x="6809436" y="4590787"/>
              <a:ext cx="4342267" cy="4325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4" name="Rectangle 43"/>
            <p:cNvSpPr/>
            <p:nvPr/>
          </p:nvSpPr>
          <p:spPr>
            <a:xfrm>
              <a:off x="6809436" y="5450298"/>
              <a:ext cx="4342267" cy="4325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9" name="Rectangle 28"/>
            <p:cNvSpPr/>
            <p:nvPr/>
          </p:nvSpPr>
          <p:spPr>
            <a:xfrm>
              <a:off x="6809436" y="1994729"/>
              <a:ext cx="4342267" cy="4325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32" name="Rectangle 31"/>
            <p:cNvSpPr/>
            <p:nvPr/>
          </p:nvSpPr>
          <p:spPr>
            <a:xfrm>
              <a:off x="6809436" y="2852812"/>
              <a:ext cx="4342267" cy="4325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33" name="Rectangle 32"/>
            <p:cNvSpPr/>
            <p:nvPr/>
          </p:nvSpPr>
          <p:spPr>
            <a:xfrm>
              <a:off x="6809436" y="3719528"/>
              <a:ext cx="4342267" cy="43258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34" name="Rectangle 33"/>
            <p:cNvSpPr/>
            <p:nvPr/>
          </p:nvSpPr>
          <p:spPr>
            <a:xfrm>
              <a:off x="6814188" y="1994052"/>
              <a:ext cx="4337515" cy="3888828"/>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5" name="Rectangle 44"/>
            <p:cNvSpPr/>
            <p:nvPr/>
          </p:nvSpPr>
          <p:spPr>
            <a:xfrm>
              <a:off x="10197547" y="1994052"/>
              <a:ext cx="954155" cy="3888828"/>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sp>
        <p:nvSpPr>
          <p:cNvPr id="46" name="TextBox 45"/>
          <p:cNvSpPr txBox="1"/>
          <p:nvPr/>
        </p:nvSpPr>
        <p:spPr>
          <a:xfrm>
            <a:off x="5272325" y="2185649"/>
            <a:ext cx="1837194"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Air Condition  in every rooms</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TextBox 46"/>
          <p:cNvSpPr txBox="1"/>
          <p:nvPr/>
        </p:nvSpPr>
        <p:spPr>
          <a:xfrm>
            <a:off x="5272325" y="2502965"/>
            <a:ext cx="1837194"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Kitchen Set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8" name="TextBox 47"/>
          <p:cNvSpPr txBox="1"/>
          <p:nvPr/>
        </p:nvSpPr>
        <p:spPr>
          <a:xfrm>
            <a:off x="5272325" y="2829211"/>
            <a:ext cx="1837194"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LED TV 32’</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9" name="TextBox 48"/>
          <p:cNvSpPr txBox="1"/>
          <p:nvPr/>
        </p:nvSpPr>
        <p:spPr>
          <a:xfrm>
            <a:off x="5272325" y="3154456"/>
            <a:ext cx="1837194"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Free Installment Fees</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0" name="TextBox 49"/>
          <p:cNvSpPr txBox="1"/>
          <p:nvPr/>
        </p:nvSpPr>
        <p:spPr>
          <a:xfrm>
            <a:off x="5272325" y="3473248"/>
            <a:ext cx="1837194"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Cctv</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1" name="TextBox 50"/>
          <p:cNvSpPr txBox="1"/>
          <p:nvPr/>
        </p:nvSpPr>
        <p:spPr>
          <a:xfrm>
            <a:off x="5272325" y="3795004"/>
            <a:ext cx="1837194"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Fully Furnished</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TextBox 51"/>
          <p:cNvSpPr txBox="1"/>
          <p:nvPr/>
        </p:nvSpPr>
        <p:spPr>
          <a:xfrm>
            <a:off x="5272325" y="4113796"/>
            <a:ext cx="1837194"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Water Heater</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 name="Freeform 6"/>
          <p:cNvSpPr>
            <a:spLocks/>
          </p:cNvSpPr>
          <p:nvPr/>
        </p:nvSpPr>
        <p:spPr bwMode="auto">
          <a:xfrm>
            <a:off x="7892066" y="1905627"/>
            <a:ext cx="166017" cy="132278"/>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3" name="Freeform 6"/>
          <p:cNvSpPr>
            <a:spLocks/>
          </p:cNvSpPr>
          <p:nvPr/>
        </p:nvSpPr>
        <p:spPr bwMode="auto">
          <a:xfrm>
            <a:off x="7892066" y="2888277"/>
            <a:ext cx="166017" cy="132278"/>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6" name="Freeform 6"/>
          <p:cNvSpPr>
            <a:spLocks/>
          </p:cNvSpPr>
          <p:nvPr/>
        </p:nvSpPr>
        <p:spPr bwMode="auto">
          <a:xfrm>
            <a:off x="7892066" y="3224102"/>
            <a:ext cx="166017" cy="132278"/>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9" name="Freeform 6"/>
          <p:cNvSpPr>
            <a:spLocks/>
          </p:cNvSpPr>
          <p:nvPr/>
        </p:nvSpPr>
        <p:spPr bwMode="auto">
          <a:xfrm>
            <a:off x="7892066" y="4202269"/>
            <a:ext cx="166017" cy="132278"/>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0" name="Freeform 6"/>
          <p:cNvSpPr>
            <a:spLocks/>
          </p:cNvSpPr>
          <p:nvPr/>
        </p:nvSpPr>
        <p:spPr bwMode="auto">
          <a:xfrm>
            <a:off x="7892066" y="2254950"/>
            <a:ext cx="166017" cy="132278"/>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1" name="TextBox 60"/>
          <p:cNvSpPr txBox="1"/>
          <p:nvPr/>
        </p:nvSpPr>
        <p:spPr>
          <a:xfrm>
            <a:off x="7752295" y="2417063"/>
            <a:ext cx="445559" cy="438582"/>
          </a:xfrm>
          <a:prstGeom prst="rect">
            <a:avLst/>
          </a:prstGeom>
          <a:noFill/>
        </p:spPr>
        <p:txBody>
          <a:bodyPr wrap="square" rtlCol="0">
            <a:spAutoFit/>
          </a:bodyPr>
          <a:lstStyle/>
          <a:p>
            <a:pPr algn="ctr">
              <a:lnSpc>
                <a:spcPct val="150000"/>
              </a:lnSpc>
            </a:pPr>
            <a:r>
              <a:rPr lang="id-ID" sz="1500" b="1" dirty="0">
                <a:latin typeface="Open Sans" panose="020B0606030504020204" pitchFamily="34" charset="0"/>
                <a:ea typeface="Open Sans" panose="020B0606030504020204" pitchFamily="34" charset="0"/>
                <a:cs typeface="Open Sans" panose="020B0606030504020204" pitchFamily="34" charset="0"/>
              </a:rPr>
              <a:t>X</a:t>
            </a:r>
            <a:endParaRPr lang="en-US" sz="15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62" name="TextBox 61"/>
          <p:cNvSpPr txBox="1"/>
          <p:nvPr/>
        </p:nvSpPr>
        <p:spPr>
          <a:xfrm>
            <a:off x="7752295" y="3717921"/>
            <a:ext cx="445559" cy="438582"/>
          </a:xfrm>
          <a:prstGeom prst="rect">
            <a:avLst/>
          </a:prstGeom>
          <a:noFill/>
        </p:spPr>
        <p:txBody>
          <a:bodyPr wrap="square" rtlCol="0">
            <a:spAutoFit/>
          </a:bodyPr>
          <a:lstStyle/>
          <a:p>
            <a:pPr algn="ctr">
              <a:lnSpc>
                <a:spcPct val="150000"/>
              </a:lnSpc>
            </a:pPr>
            <a:r>
              <a:rPr lang="id-ID" sz="1500" b="1" dirty="0">
                <a:latin typeface="Open Sans" panose="020B0606030504020204" pitchFamily="34" charset="0"/>
                <a:ea typeface="Open Sans" panose="020B0606030504020204" pitchFamily="34" charset="0"/>
                <a:cs typeface="Open Sans" panose="020B0606030504020204" pitchFamily="34" charset="0"/>
              </a:rPr>
              <a:t>X</a:t>
            </a:r>
            <a:endParaRPr lang="en-US" sz="15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63" name="TextBox 62"/>
          <p:cNvSpPr txBox="1"/>
          <p:nvPr/>
        </p:nvSpPr>
        <p:spPr>
          <a:xfrm>
            <a:off x="7752295" y="3375543"/>
            <a:ext cx="445559" cy="438582"/>
          </a:xfrm>
          <a:prstGeom prst="rect">
            <a:avLst/>
          </a:prstGeom>
          <a:noFill/>
        </p:spPr>
        <p:txBody>
          <a:bodyPr wrap="square" rtlCol="0">
            <a:spAutoFit/>
          </a:bodyPr>
          <a:lstStyle/>
          <a:p>
            <a:pPr algn="ctr">
              <a:lnSpc>
                <a:spcPct val="150000"/>
              </a:lnSpc>
            </a:pPr>
            <a:r>
              <a:rPr lang="id-ID" sz="1500" b="1" dirty="0">
                <a:latin typeface="Open Sans" panose="020B0606030504020204" pitchFamily="34" charset="0"/>
                <a:ea typeface="Open Sans" panose="020B0606030504020204" pitchFamily="34" charset="0"/>
                <a:cs typeface="Open Sans" panose="020B0606030504020204" pitchFamily="34" charset="0"/>
              </a:rPr>
              <a:t>X</a:t>
            </a:r>
            <a:endParaRPr lang="en-US" sz="1500" b="1" dirty="0">
              <a:latin typeface="Open Sans" panose="020B0606030504020204" pitchFamily="34" charset="0"/>
              <a:ea typeface="Open Sans" panose="020B0606030504020204" pitchFamily="34" charset="0"/>
              <a:cs typeface="Open Sans" panose="020B0606030504020204" pitchFamily="34" charset="0"/>
            </a:endParaRPr>
          </a:p>
        </p:txBody>
      </p:sp>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14752" r="14752"/>
          <a:stretch>
            <a:fillRect/>
          </a:stretch>
        </p:blipFill>
        <p:spPr/>
      </p:pic>
    </p:spTree>
    <p:extLst>
      <p:ext uri="{BB962C8B-B14F-4D97-AF65-F5344CB8AC3E}">
        <p14:creationId xmlns:p14="http://schemas.microsoft.com/office/powerpoint/2010/main" val="37071277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wipe(left)">
                                      <p:cBhvr>
                                        <p:cTn id="7" dur="500"/>
                                        <p:tgtEl>
                                          <p:spTgt spid="2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wipe(left)">
                                      <p:cBhvr>
                                        <p:cTn id="11" dur="500"/>
                                        <p:tgtEl>
                                          <p:spTgt spid="24"/>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8"/>
                                        </p:tgtEl>
                                        <p:attrNameLst>
                                          <p:attrName>style.visibility</p:attrName>
                                        </p:attrNameLst>
                                      </p:cBhvr>
                                      <p:to>
                                        <p:strVal val="visible"/>
                                      </p:to>
                                    </p:set>
                                    <p:animEffect transition="in" filter="wipe(left)">
                                      <p:cBhvr>
                                        <p:cTn id="15" dur="500"/>
                                        <p:tgtEl>
                                          <p:spTgt spid="28"/>
                                        </p:tgtEl>
                                      </p:cBhvr>
                                    </p:animEffect>
                                  </p:childTnLst>
                                </p:cTn>
                              </p:par>
                            </p:childTnLst>
                          </p:cTn>
                        </p:par>
                        <p:par>
                          <p:cTn id="16" fill="hold">
                            <p:stCondLst>
                              <p:cond delay="1500"/>
                            </p:stCondLst>
                            <p:childTnLst>
                              <p:par>
                                <p:cTn id="17" presetID="22" presetClass="entr" presetSubtype="1"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wipe(up)">
                                      <p:cBhvr>
                                        <p:cTn id="19" dur="500"/>
                                        <p:tgtEl>
                                          <p:spTgt spid="2"/>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30"/>
                                        </p:tgtEl>
                                        <p:attrNameLst>
                                          <p:attrName>style.visibility</p:attrName>
                                        </p:attrNameLst>
                                      </p:cBhvr>
                                      <p:to>
                                        <p:strVal val="visible"/>
                                      </p:to>
                                    </p:set>
                                    <p:animEffect transition="in" filter="wipe(left)">
                                      <p:cBhvr>
                                        <p:cTn id="23" dur="500"/>
                                        <p:tgtEl>
                                          <p:spTgt spid="30"/>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46"/>
                                        </p:tgtEl>
                                        <p:attrNameLst>
                                          <p:attrName>style.visibility</p:attrName>
                                        </p:attrNameLst>
                                      </p:cBhvr>
                                      <p:to>
                                        <p:strVal val="visible"/>
                                      </p:to>
                                    </p:set>
                                    <p:animEffect transition="in" filter="wipe(left)">
                                      <p:cBhvr>
                                        <p:cTn id="26" dur="500"/>
                                        <p:tgtEl>
                                          <p:spTgt spid="46"/>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47"/>
                                        </p:tgtEl>
                                        <p:attrNameLst>
                                          <p:attrName>style.visibility</p:attrName>
                                        </p:attrNameLst>
                                      </p:cBhvr>
                                      <p:to>
                                        <p:strVal val="visible"/>
                                      </p:to>
                                    </p:set>
                                    <p:animEffect transition="in" filter="wipe(left)">
                                      <p:cBhvr>
                                        <p:cTn id="29" dur="500"/>
                                        <p:tgtEl>
                                          <p:spTgt spid="47"/>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48"/>
                                        </p:tgtEl>
                                        <p:attrNameLst>
                                          <p:attrName>style.visibility</p:attrName>
                                        </p:attrNameLst>
                                      </p:cBhvr>
                                      <p:to>
                                        <p:strVal val="visible"/>
                                      </p:to>
                                    </p:set>
                                    <p:animEffect transition="in" filter="wipe(left)">
                                      <p:cBhvr>
                                        <p:cTn id="32" dur="500"/>
                                        <p:tgtEl>
                                          <p:spTgt spid="48"/>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wipe(left)">
                                      <p:cBhvr>
                                        <p:cTn id="35" dur="500"/>
                                        <p:tgtEl>
                                          <p:spTgt spid="49"/>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50"/>
                                        </p:tgtEl>
                                        <p:attrNameLst>
                                          <p:attrName>style.visibility</p:attrName>
                                        </p:attrNameLst>
                                      </p:cBhvr>
                                      <p:to>
                                        <p:strVal val="visible"/>
                                      </p:to>
                                    </p:set>
                                    <p:animEffect transition="in" filter="wipe(left)">
                                      <p:cBhvr>
                                        <p:cTn id="38" dur="500"/>
                                        <p:tgtEl>
                                          <p:spTgt spid="50"/>
                                        </p:tgtEl>
                                      </p:cBhvr>
                                    </p:animEffect>
                                  </p:childTnLst>
                                </p:cTn>
                              </p:par>
                              <p:par>
                                <p:cTn id="39" presetID="22" presetClass="entr" presetSubtype="8" fill="hold" grpId="0" nodeType="withEffect">
                                  <p:stCondLst>
                                    <p:cond delay="0"/>
                                  </p:stCondLst>
                                  <p:childTnLst>
                                    <p:set>
                                      <p:cBhvr>
                                        <p:cTn id="40" dur="1" fill="hold">
                                          <p:stCondLst>
                                            <p:cond delay="0"/>
                                          </p:stCondLst>
                                        </p:cTn>
                                        <p:tgtEl>
                                          <p:spTgt spid="51"/>
                                        </p:tgtEl>
                                        <p:attrNameLst>
                                          <p:attrName>style.visibility</p:attrName>
                                        </p:attrNameLst>
                                      </p:cBhvr>
                                      <p:to>
                                        <p:strVal val="visible"/>
                                      </p:to>
                                    </p:set>
                                    <p:animEffect transition="in" filter="wipe(left)">
                                      <p:cBhvr>
                                        <p:cTn id="41" dur="500"/>
                                        <p:tgtEl>
                                          <p:spTgt spid="51"/>
                                        </p:tgtEl>
                                      </p:cBhvr>
                                    </p:animEffect>
                                  </p:childTnLst>
                                </p:cTn>
                              </p:par>
                              <p:par>
                                <p:cTn id="42" presetID="22" presetClass="entr" presetSubtype="8" fill="hold" grpId="0" nodeType="withEffect">
                                  <p:stCondLst>
                                    <p:cond delay="0"/>
                                  </p:stCondLst>
                                  <p:childTnLst>
                                    <p:set>
                                      <p:cBhvr>
                                        <p:cTn id="43" dur="1" fill="hold">
                                          <p:stCondLst>
                                            <p:cond delay="0"/>
                                          </p:stCondLst>
                                        </p:cTn>
                                        <p:tgtEl>
                                          <p:spTgt spid="52"/>
                                        </p:tgtEl>
                                        <p:attrNameLst>
                                          <p:attrName>style.visibility</p:attrName>
                                        </p:attrNameLst>
                                      </p:cBhvr>
                                      <p:to>
                                        <p:strVal val="visible"/>
                                      </p:to>
                                    </p:set>
                                    <p:animEffect transition="in" filter="wipe(left)">
                                      <p:cBhvr>
                                        <p:cTn id="44" dur="500"/>
                                        <p:tgtEl>
                                          <p:spTgt spid="52"/>
                                        </p:tgtEl>
                                      </p:cBhvr>
                                    </p:animEffect>
                                  </p:childTnLst>
                                </p:cTn>
                              </p:par>
                            </p:childTnLst>
                          </p:cTn>
                        </p:par>
                        <p:par>
                          <p:cTn id="45" fill="hold">
                            <p:stCondLst>
                              <p:cond delay="2500"/>
                            </p:stCondLst>
                            <p:childTnLst>
                              <p:par>
                                <p:cTn id="46" presetID="53" presetClass="entr" presetSubtype="16" fill="hold" grpId="0" nodeType="afterEffect">
                                  <p:stCondLst>
                                    <p:cond delay="0"/>
                                  </p:stCondLst>
                                  <p:childTnLst>
                                    <p:set>
                                      <p:cBhvr>
                                        <p:cTn id="47" dur="1" fill="hold">
                                          <p:stCondLst>
                                            <p:cond delay="0"/>
                                          </p:stCondLst>
                                        </p:cTn>
                                        <p:tgtEl>
                                          <p:spTgt spid="11"/>
                                        </p:tgtEl>
                                        <p:attrNameLst>
                                          <p:attrName>style.visibility</p:attrName>
                                        </p:attrNameLst>
                                      </p:cBhvr>
                                      <p:to>
                                        <p:strVal val="visible"/>
                                      </p:to>
                                    </p:set>
                                    <p:anim calcmode="lin" valueType="num">
                                      <p:cBhvr>
                                        <p:cTn id="48" dur="500" fill="hold"/>
                                        <p:tgtEl>
                                          <p:spTgt spid="11"/>
                                        </p:tgtEl>
                                        <p:attrNameLst>
                                          <p:attrName>ppt_w</p:attrName>
                                        </p:attrNameLst>
                                      </p:cBhvr>
                                      <p:tavLst>
                                        <p:tav tm="0">
                                          <p:val>
                                            <p:fltVal val="0"/>
                                          </p:val>
                                        </p:tav>
                                        <p:tav tm="100000">
                                          <p:val>
                                            <p:strVal val="#ppt_w"/>
                                          </p:val>
                                        </p:tav>
                                      </p:tavLst>
                                    </p:anim>
                                    <p:anim calcmode="lin" valueType="num">
                                      <p:cBhvr>
                                        <p:cTn id="49" dur="500" fill="hold"/>
                                        <p:tgtEl>
                                          <p:spTgt spid="11"/>
                                        </p:tgtEl>
                                        <p:attrNameLst>
                                          <p:attrName>ppt_h</p:attrName>
                                        </p:attrNameLst>
                                      </p:cBhvr>
                                      <p:tavLst>
                                        <p:tav tm="0">
                                          <p:val>
                                            <p:fltVal val="0"/>
                                          </p:val>
                                        </p:tav>
                                        <p:tav tm="100000">
                                          <p:val>
                                            <p:strVal val="#ppt_h"/>
                                          </p:val>
                                        </p:tav>
                                      </p:tavLst>
                                    </p:anim>
                                    <p:animEffect transition="in" filter="fade">
                                      <p:cBhvr>
                                        <p:cTn id="50" dur="500"/>
                                        <p:tgtEl>
                                          <p:spTgt spid="11"/>
                                        </p:tgtEl>
                                      </p:cBhvr>
                                    </p:animEffect>
                                  </p:childTnLst>
                                </p:cTn>
                              </p:par>
                              <p:par>
                                <p:cTn id="51" presetID="53" presetClass="entr" presetSubtype="16" fill="hold" grpId="0" nodeType="withEffect">
                                  <p:stCondLst>
                                    <p:cond delay="0"/>
                                  </p:stCondLst>
                                  <p:childTnLst>
                                    <p:set>
                                      <p:cBhvr>
                                        <p:cTn id="52" dur="1" fill="hold">
                                          <p:stCondLst>
                                            <p:cond delay="0"/>
                                          </p:stCondLst>
                                        </p:cTn>
                                        <p:tgtEl>
                                          <p:spTgt spid="53"/>
                                        </p:tgtEl>
                                        <p:attrNameLst>
                                          <p:attrName>style.visibility</p:attrName>
                                        </p:attrNameLst>
                                      </p:cBhvr>
                                      <p:to>
                                        <p:strVal val="visible"/>
                                      </p:to>
                                    </p:set>
                                    <p:anim calcmode="lin" valueType="num">
                                      <p:cBhvr>
                                        <p:cTn id="53" dur="500" fill="hold"/>
                                        <p:tgtEl>
                                          <p:spTgt spid="53"/>
                                        </p:tgtEl>
                                        <p:attrNameLst>
                                          <p:attrName>ppt_w</p:attrName>
                                        </p:attrNameLst>
                                      </p:cBhvr>
                                      <p:tavLst>
                                        <p:tav tm="0">
                                          <p:val>
                                            <p:fltVal val="0"/>
                                          </p:val>
                                        </p:tav>
                                        <p:tav tm="100000">
                                          <p:val>
                                            <p:strVal val="#ppt_w"/>
                                          </p:val>
                                        </p:tav>
                                      </p:tavLst>
                                    </p:anim>
                                    <p:anim calcmode="lin" valueType="num">
                                      <p:cBhvr>
                                        <p:cTn id="54" dur="500" fill="hold"/>
                                        <p:tgtEl>
                                          <p:spTgt spid="53"/>
                                        </p:tgtEl>
                                        <p:attrNameLst>
                                          <p:attrName>ppt_h</p:attrName>
                                        </p:attrNameLst>
                                      </p:cBhvr>
                                      <p:tavLst>
                                        <p:tav tm="0">
                                          <p:val>
                                            <p:fltVal val="0"/>
                                          </p:val>
                                        </p:tav>
                                        <p:tav tm="100000">
                                          <p:val>
                                            <p:strVal val="#ppt_h"/>
                                          </p:val>
                                        </p:tav>
                                      </p:tavLst>
                                    </p:anim>
                                    <p:animEffect transition="in" filter="fade">
                                      <p:cBhvr>
                                        <p:cTn id="55" dur="500"/>
                                        <p:tgtEl>
                                          <p:spTgt spid="53"/>
                                        </p:tgtEl>
                                      </p:cBhvr>
                                    </p:animEffect>
                                  </p:childTnLst>
                                </p:cTn>
                              </p:par>
                              <p:par>
                                <p:cTn id="56" presetID="53" presetClass="entr" presetSubtype="16" fill="hold" grpId="0" nodeType="withEffect">
                                  <p:stCondLst>
                                    <p:cond delay="0"/>
                                  </p:stCondLst>
                                  <p:childTnLst>
                                    <p:set>
                                      <p:cBhvr>
                                        <p:cTn id="57" dur="1" fill="hold">
                                          <p:stCondLst>
                                            <p:cond delay="0"/>
                                          </p:stCondLst>
                                        </p:cTn>
                                        <p:tgtEl>
                                          <p:spTgt spid="56"/>
                                        </p:tgtEl>
                                        <p:attrNameLst>
                                          <p:attrName>style.visibility</p:attrName>
                                        </p:attrNameLst>
                                      </p:cBhvr>
                                      <p:to>
                                        <p:strVal val="visible"/>
                                      </p:to>
                                    </p:set>
                                    <p:anim calcmode="lin" valueType="num">
                                      <p:cBhvr>
                                        <p:cTn id="58" dur="500" fill="hold"/>
                                        <p:tgtEl>
                                          <p:spTgt spid="56"/>
                                        </p:tgtEl>
                                        <p:attrNameLst>
                                          <p:attrName>ppt_w</p:attrName>
                                        </p:attrNameLst>
                                      </p:cBhvr>
                                      <p:tavLst>
                                        <p:tav tm="0">
                                          <p:val>
                                            <p:fltVal val="0"/>
                                          </p:val>
                                        </p:tav>
                                        <p:tav tm="100000">
                                          <p:val>
                                            <p:strVal val="#ppt_w"/>
                                          </p:val>
                                        </p:tav>
                                      </p:tavLst>
                                    </p:anim>
                                    <p:anim calcmode="lin" valueType="num">
                                      <p:cBhvr>
                                        <p:cTn id="59" dur="500" fill="hold"/>
                                        <p:tgtEl>
                                          <p:spTgt spid="56"/>
                                        </p:tgtEl>
                                        <p:attrNameLst>
                                          <p:attrName>ppt_h</p:attrName>
                                        </p:attrNameLst>
                                      </p:cBhvr>
                                      <p:tavLst>
                                        <p:tav tm="0">
                                          <p:val>
                                            <p:fltVal val="0"/>
                                          </p:val>
                                        </p:tav>
                                        <p:tav tm="100000">
                                          <p:val>
                                            <p:strVal val="#ppt_h"/>
                                          </p:val>
                                        </p:tav>
                                      </p:tavLst>
                                    </p:anim>
                                    <p:animEffect transition="in" filter="fade">
                                      <p:cBhvr>
                                        <p:cTn id="60" dur="500"/>
                                        <p:tgtEl>
                                          <p:spTgt spid="56"/>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59"/>
                                        </p:tgtEl>
                                        <p:attrNameLst>
                                          <p:attrName>style.visibility</p:attrName>
                                        </p:attrNameLst>
                                      </p:cBhvr>
                                      <p:to>
                                        <p:strVal val="visible"/>
                                      </p:to>
                                    </p:set>
                                    <p:anim calcmode="lin" valueType="num">
                                      <p:cBhvr>
                                        <p:cTn id="63" dur="500" fill="hold"/>
                                        <p:tgtEl>
                                          <p:spTgt spid="59"/>
                                        </p:tgtEl>
                                        <p:attrNameLst>
                                          <p:attrName>ppt_w</p:attrName>
                                        </p:attrNameLst>
                                      </p:cBhvr>
                                      <p:tavLst>
                                        <p:tav tm="0">
                                          <p:val>
                                            <p:fltVal val="0"/>
                                          </p:val>
                                        </p:tav>
                                        <p:tav tm="100000">
                                          <p:val>
                                            <p:strVal val="#ppt_w"/>
                                          </p:val>
                                        </p:tav>
                                      </p:tavLst>
                                    </p:anim>
                                    <p:anim calcmode="lin" valueType="num">
                                      <p:cBhvr>
                                        <p:cTn id="64" dur="500" fill="hold"/>
                                        <p:tgtEl>
                                          <p:spTgt spid="59"/>
                                        </p:tgtEl>
                                        <p:attrNameLst>
                                          <p:attrName>ppt_h</p:attrName>
                                        </p:attrNameLst>
                                      </p:cBhvr>
                                      <p:tavLst>
                                        <p:tav tm="0">
                                          <p:val>
                                            <p:fltVal val="0"/>
                                          </p:val>
                                        </p:tav>
                                        <p:tav tm="100000">
                                          <p:val>
                                            <p:strVal val="#ppt_h"/>
                                          </p:val>
                                        </p:tav>
                                      </p:tavLst>
                                    </p:anim>
                                    <p:animEffect transition="in" filter="fade">
                                      <p:cBhvr>
                                        <p:cTn id="65" dur="500"/>
                                        <p:tgtEl>
                                          <p:spTgt spid="59"/>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60"/>
                                        </p:tgtEl>
                                        <p:attrNameLst>
                                          <p:attrName>style.visibility</p:attrName>
                                        </p:attrNameLst>
                                      </p:cBhvr>
                                      <p:to>
                                        <p:strVal val="visible"/>
                                      </p:to>
                                    </p:set>
                                    <p:anim calcmode="lin" valueType="num">
                                      <p:cBhvr>
                                        <p:cTn id="68" dur="500" fill="hold"/>
                                        <p:tgtEl>
                                          <p:spTgt spid="60"/>
                                        </p:tgtEl>
                                        <p:attrNameLst>
                                          <p:attrName>ppt_w</p:attrName>
                                        </p:attrNameLst>
                                      </p:cBhvr>
                                      <p:tavLst>
                                        <p:tav tm="0">
                                          <p:val>
                                            <p:fltVal val="0"/>
                                          </p:val>
                                        </p:tav>
                                        <p:tav tm="100000">
                                          <p:val>
                                            <p:strVal val="#ppt_w"/>
                                          </p:val>
                                        </p:tav>
                                      </p:tavLst>
                                    </p:anim>
                                    <p:anim calcmode="lin" valueType="num">
                                      <p:cBhvr>
                                        <p:cTn id="69" dur="500" fill="hold"/>
                                        <p:tgtEl>
                                          <p:spTgt spid="60"/>
                                        </p:tgtEl>
                                        <p:attrNameLst>
                                          <p:attrName>ppt_h</p:attrName>
                                        </p:attrNameLst>
                                      </p:cBhvr>
                                      <p:tavLst>
                                        <p:tav tm="0">
                                          <p:val>
                                            <p:fltVal val="0"/>
                                          </p:val>
                                        </p:tav>
                                        <p:tav tm="100000">
                                          <p:val>
                                            <p:strVal val="#ppt_h"/>
                                          </p:val>
                                        </p:tav>
                                      </p:tavLst>
                                    </p:anim>
                                    <p:animEffect transition="in" filter="fade">
                                      <p:cBhvr>
                                        <p:cTn id="70" dur="500"/>
                                        <p:tgtEl>
                                          <p:spTgt spid="60"/>
                                        </p:tgtEl>
                                      </p:cBhvr>
                                    </p:animEffect>
                                  </p:childTnLst>
                                </p:cTn>
                              </p:par>
                              <p:par>
                                <p:cTn id="71" presetID="53" presetClass="entr" presetSubtype="16" fill="hold" grpId="0" nodeType="with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p:cTn id="73" dur="500" fill="hold"/>
                                        <p:tgtEl>
                                          <p:spTgt spid="61"/>
                                        </p:tgtEl>
                                        <p:attrNameLst>
                                          <p:attrName>ppt_w</p:attrName>
                                        </p:attrNameLst>
                                      </p:cBhvr>
                                      <p:tavLst>
                                        <p:tav tm="0">
                                          <p:val>
                                            <p:fltVal val="0"/>
                                          </p:val>
                                        </p:tav>
                                        <p:tav tm="100000">
                                          <p:val>
                                            <p:strVal val="#ppt_w"/>
                                          </p:val>
                                        </p:tav>
                                      </p:tavLst>
                                    </p:anim>
                                    <p:anim calcmode="lin" valueType="num">
                                      <p:cBhvr>
                                        <p:cTn id="74" dur="500" fill="hold"/>
                                        <p:tgtEl>
                                          <p:spTgt spid="61"/>
                                        </p:tgtEl>
                                        <p:attrNameLst>
                                          <p:attrName>ppt_h</p:attrName>
                                        </p:attrNameLst>
                                      </p:cBhvr>
                                      <p:tavLst>
                                        <p:tav tm="0">
                                          <p:val>
                                            <p:fltVal val="0"/>
                                          </p:val>
                                        </p:tav>
                                        <p:tav tm="100000">
                                          <p:val>
                                            <p:strVal val="#ppt_h"/>
                                          </p:val>
                                        </p:tav>
                                      </p:tavLst>
                                    </p:anim>
                                    <p:animEffect transition="in" filter="fade">
                                      <p:cBhvr>
                                        <p:cTn id="75" dur="500"/>
                                        <p:tgtEl>
                                          <p:spTgt spid="61"/>
                                        </p:tgtEl>
                                      </p:cBhvr>
                                    </p:animEffect>
                                  </p:childTnLst>
                                </p:cTn>
                              </p:par>
                              <p:par>
                                <p:cTn id="76" presetID="53" presetClass="entr" presetSubtype="16" fill="hold" grpId="0" nodeType="withEffect">
                                  <p:stCondLst>
                                    <p:cond delay="0"/>
                                  </p:stCondLst>
                                  <p:childTnLst>
                                    <p:set>
                                      <p:cBhvr>
                                        <p:cTn id="77" dur="1" fill="hold">
                                          <p:stCondLst>
                                            <p:cond delay="0"/>
                                          </p:stCondLst>
                                        </p:cTn>
                                        <p:tgtEl>
                                          <p:spTgt spid="62"/>
                                        </p:tgtEl>
                                        <p:attrNameLst>
                                          <p:attrName>style.visibility</p:attrName>
                                        </p:attrNameLst>
                                      </p:cBhvr>
                                      <p:to>
                                        <p:strVal val="visible"/>
                                      </p:to>
                                    </p:set>
                                    <p:anim calcmode="lin" valueType="num">
                                      <p:cBhvr>
                                        <p:cTn id="78" dur="500" fill="hold"/>
                                        <p:tgtEl>
                                          <p:spTgt spid="62"/>
                                        </p:tgtEl>
                                        <p:attrNameLst>
                                          <p:attrName>ppt_w</p:attrName>
                                        </p:attrNameLst>
                                      </p:cBhvr>
                                      <p:tavLst>
                                        <p:tav tm="0">
                                          <p:val>
                                            <p:fltVal val="0"/>
                                          </p:val>
                                        </p:tav>
                                        <p:tav tm="100000">
                                          <p:val>
                                            <p:strVal val="#ppt_w"/>
                                          </p:val>
                                        </p:tav>
                                      </p:tavLst>
                                    </p:anim>
                                    <p:anim calcmode="lin" valueType="num">
                                      <p:cBhvr>
                                        <p:cTn id="79" dur="500" fill="hold"/>
                                        <p:tgtEl>
                                          <p:spTgt spid="62"/>
                                        </p:tgtEl>
                                        <p:attrNameLst>
                                          <p:attrName>ppt_h</p:attrName>
                                        </p:attrNameLst>
                                      </p:cBhvr>
                                      <p:tavLst>
                                        <p:tav tm="0">
                                          <p:val>
                                            <p:fltVal val="0"/>
                                          </p:val>
                                        </p:tav>
                                        <p:tav tm="100000">
                                          <p:val>
                                            <p:strVal val="#ppt_h"/>
                                          </p:val>
                                        </p:tav>
                                      </p:tavLst>
                                    </p:anim>
                                    <p:animEffect transition="in" filter="fade">
                                      <p:cBhvr>
                                        <p:cTn id="80" dur="500"/>
                                        <p:tgtEl>
                                          <p:spTgt spid="62"/>
                                        </p:tgtEl>
                                      </p:cBhvr>
                                    </p:animEffect>
                                  </p:childTnLst>
                                </p:cTn>
                              </p:par>
                              <p:par>
                                <p:cTn id="81" presetID="53" presetClass="entr" presetSubtype="16" fill="hold" grpId="0" nodeType="withEffect">
                                  <p:stCondLst>
                                    <p:cond delay="0"/>
                                  </p:stCondLst>
                                  <p:childTnLst>
                                    <p:set>
                                      <p:cBhvr>
                                        <p:cTn id="82" dur="1" fill="hold">
                                          <p:stCondLst>
                                            <p:cond delay="0"/>
                                          </p:stCondLst>
                                        </p:cTn>
                                        <p:tgtEl>
                                          <p:spTgt spid="63"/>
                                        </p:tgtEl>
                                        <p:attrNameLst>
                                          <p:attrName>style.visibility</p:attrName>
                                        </p:attrNameLst>
                                      </p:cBhvr>
                                      <p:to>
                                        <p:strVal val="visible"/>
                                      </p:to>
                                    </p:set>
                                    <p:anim calcmode="lin" valueType="num">
                                      <p:cBhvr>
                                        <p:cTn id="83" dur="500" fill="hold"/>
                                        <p:tgtEl>
                                          <p:spTgt spid="63"/>
                                        </p:tgtEl>
                                        <p:attrNameLst>
                                          <p:attrName>ppt_w</p:attrName>
                                        </p:attrNameLst>
                                      </p:cBhvr>
                                      <p:tavLst>
                                        <p:tav tm="0">
                                          <p:val>
                                            <p:fltVal val="0"/>
                                          </p:val>
                                        </p:tav>
                                        <p:tav tm="100000">
                                          <p:val>
                                            <p:strVal val="#ppt_w"/>
                                          </p:val>
                                        </p:tav>
                                      </p:tavLst>
                                    </p:anim>
                                    <p:anim calcmode="lin" valueType="num">
                                      <p:cBhvr>
                                        <p:cTn id="84" dur="500" fill="hold"/>
                                        <p:tgtEl>
                                          <p:spTgt spid="63"/>
                                        </p:tgtEl>
                                        <p:attrNameLst>
                                          <p:attrName>ppt_h</p:attrName>
                                        </p:attrNameLst>
                                      </p:cBhvr>
                                      <p:tavLst>
                                        <p:tav tm="0">
                                          <p:val>
                                            <p:fltVal val="0"/>
                                          </p:val>
                                        </p:tav>
                                        <p:tav tm="100000">
                                          <p:val>
                                            <p:strVal val="#ppt_h"/>
                                          </p:val>
                                        </p:tav>
                                      </p:tavLst>
                                    </p:anim>
                                    <p:animEffect transition="in" filter="fade">
                                      <p:cBhvr>
                                        <p:cTn id="85" dur="500"/>
                                        <p:tgtEl>
                                          <p:spTgt spid="63"/>
                                        </p:tgtEl>
                                      </p:cBhvr>
                                    </p:animEffect>
                                  </p:childTnLst>
                                </p:cTn>
                              </p:par>
                            </p:childTnLst>
                          </p:cTn>
                        </p:par>
                        <p:par>
                          <p:cTn id="86" fill="hold">
                            <p:stCondLst>
                              <p:cond delay="3000"/>
                            </p:stCondLst>
                            <p:childTnLst>
                              <p:par>
                                <p:cTn id="87" presetID="42" presetClass="entr" presetSubtype="0" fill="hold" grpId="0" nodeType="afterEffect">
                                  <p:stCondLst>
                                    <p:cond delay="0"/>
                                  </p:stCondLst>
                                  <p:childTnLst>
                                    <p:set>
                                      <p:cBhvr>
                                        <p:cTn id="88" dur="1" fill="hold">
                                          <p:stCondLst>
                                            <p:cond delay="0"/>
                                          </p:stCondLst>
                                        </p:cTn>
                                        <p:tgtEl>
                                          <p:spTgt spid="27"/>
                                        </p:tgtEl>
                                        <p:attrNameLst>
                                          <p:attrName>style.visibility</p:attrName>
                                        </p:attrNameLst>
                                      </p:cBhvr>
                                      <p:to>
                                        <p:strVal val="visible"/>
                                      </p:to>
                                    </p:set>
                                    <p:animEffect transition="in" filter="fade">
                                      <p:cBhvr>
                                        <p:cTn id="89" dur="1000"/>
                                        <p:tgtEl>
                                          <p:spTgt spid="27"/>
                                        </p:tgtEl>
                                      </p:cBhvr>
                                    </p:animEffect>
                                    <p:anim calcmode="lin" valueType="num">
                                      <p:cBhvr>
                                        <p:cTn id="90" dur="1000" fill="hold"/>
                                        <p:tgtEl>
                                          <p:spTgt spid="27"/>
                                        </p:tgtEl>
                                        <p:attrNameLst>
                                          <p:attrName>ppt_x</p:attrName>
                                        </p:attrNameLst>
                                      </p:cBhvr>
                                      <p:tavLst>
                                        <p:tav tm="0">
                                          <p:val>
                                            <p:strVal val="#ppt_x"/>
                                          </p:val>
                                        </p:tav>
                                        <p:tav tm="100000">
                                          <p:val>
                                            <p:strVal val="#ppt_x"/>
                                          </p:val>
                                        </p:tav>
                                      </p:tavLst>
                                    </p:anim>
                                    <p:anim calcmode="lin" valueType="num">
                                      <p:cBhvr>
                                        <p:cTn id="91" dur="1000" fill="hold"/>
                                        <p:tgtEl>
                                          <p:spTgt spid="2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6" grpId="0"/>
      <p:bldP spid="27" grpId="0"/>
      <p:bldP spid="28" grpId="0"/>
      <p:bldP spid="30" grpId="0"/>
      <p:bldP spid="46" grpId="0"/>
      <p:bldP spid="47" grpId="0"/>
      <p:bldP spid="48" grpId="0"/>
      <p:bldP spid="49" grpId="0"/>
      <p:bldP spid="50" grpId="0"/>
      <p:bldP spid="51" grpId="0"/>
      <p:bldP spid="52" grpId="0"/>
      <p:bldP spid="11" grpId="0" animBg="1"/>
      <p:bldP spid="53" grpId="0" animBg="1"/>
      <p:bldP spid="56" grpId="0" animBg="1"/>
      <p:bldP spid="59" grpId="0" animBg="1"/>
      <p:bldP spid="60" grpId="0" animBg="1"/>
      <p:bldP spid="61" grpId="0"/>
      <p:bldP spid="62" grpId="0"/>
      <p:bldP spid="63"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777412" y="1771339"/>
            <a:ext cx="3067475" cy="3067058"/>
            <a:chOff x="1036548" y="2361786"/>
            <a:chExt cx="4089967" cy="4089410"/>
          </a:xfrm>
        </p:grpSpPr>
        <p:sp>
          <p:nvSpPr>
            <p:cNvPr id="6" name="Rectangle 5"/>
            <p:cNvSpPr/>
            <p:nvPr/>
          </p:nvSpPr>
          <p:spPr>
            <a:xfrm>
              <a:off x="1036549" y="4958521"/>
              <a:ext cx="4089966" cy="45489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7" name="Rectangle 6"/>
            <p:cNvSpPr/>
            <p:nvPr/>
          </p:nvSpPr>
          <p:spPr>
            <a:xfrm>
              <a:off x="1036549" y="5818032"/>
              <a:ext cx="4089966" cy="45489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8" name="Rectangle 7"/>
            <p:cNvSpPr/>
            <p:nvPr/>
          </p:nvSpPr>
          <p:spPr>
            <a:xfrm>
              <a:off x="1036549" y="2362463"/>
              <a:ext cx="4089966" cy="45489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2" name="Rectangle 11"/>
            <p:cNvSpPr/>
            <p:nvPr/>
          </p:nvSpPr>
          <p:spPr>
            <a:xfrm>
              <a:off x="1036548" y="3220546"/>
              <a:ext cx="4066357" cy="45489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3" name="Rectangle 12"/>
            <p:cNvSpPr/>
            <p:nvPr/>
          </p:nvSpPr>
          <p:spPr>
            <a:xfrm>
              <a:off x="1036549" y="4087262"/>
              <a:ext cx="4066356" cy="454894"/>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4" name="Rectangle 13"/>
            <p:cNvSpPr/>
            <p:nvPr/>
          </p:nvSpPr>
          <p:spPr>
            <a:xfrm>
              <a:off x="1041300" y="2361786"/>
              <a:ext cx="3347173" cy="408941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5" name="Rectangle 14"/>
            <p:cNvSpPr/>
            <p:nvPr/>
          </p:nvSpPr>
          <p:spPr>
            <a:xfrm>
              <a:off x="4389182" y="2361786"/>
              <a:ext cx="736302" cy="4089410"/>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sp>
        <p:nvSpPr>
          <p:cNvPr id="4" name="TextBox 3"/>
          <p:cNvSpPr txBox="1"/>
          <p:nvPr/>
        </p:nvSpPr>
        <p:spPr>
          <a:xfrm>
            <a:off x="3200399" y="816877"/>
            <a:ext cx="2743200" cy="507831"/>
          </a:xfrm>
          <a:prstGeom prst="rect">
            <a:avLst/>
          </a:prstGeom>
          <a:noFill/>
        </p:spPr>
        <p:txBody>
          <a:bodyPr wrap="square" rtlCol="0">
            <a:spAutoFit/>
          </a:bodyPr>
          <a:lstStyle/>
          <a:p>
            <a:pPr algn="ctr"/>
            <a:r>
              <a:rPr lang="id-ID" sz="2700" b="1" dirty="0">
                <a:latin typeface="Montserrat Black" panose="00000A00000000000000" pitchFamily="50" charset="0"/>
              </a:rPr>
              <a:t>PROMOTION</a:t>
            </a:r>
          </a:p>
        </p:txBody>
      </p:sp>
      <p:sp>
        <p:nvSpPr>
          <p:cNvPr id="5" name="TextBox 4"/>
          <p:cNvSpPr txBox="1"/>
          <p:nvPr/>
        </p:nvSpPr>
        <p:spPr>
          <a:xfrm>
            <a:off x="3844887" y="671194"/>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10" name="TextBox 9"/>
          <p:cNvSpPr txBox="1"/>
          <p:nvPr/>
        </p:nvSpPr>
        <p:spPr>
          <a:xfrm>
            <a:off x="1517295" y="1849934"/>
            <a:ext cx="1757658" cy="253916"/>
          </a:xfrm>
          <a:prstGeom prst="rect">
            <a:avLst/>
          </a:prstGeom>
          <a:noFill/>
        </p:spPr>
        <p:txBody>
          <a:bodyPr wrap="square" rtlCol="0">
            <a:spAutoFit/>
          </a:bodyPr>
          <a:lstStyle/>
          <a:p>
            <a:pPr algn="r"/>
            <a:r>
              <a:rPr lang="id-ID" sz="1050" b="1" dirty="0">
                <a:solidFill>
                  <a:schemeClr val="accent1"/>
                </a:solidFill>
                <a:latin typeface="Montserrat Black" panose="00000A00000000000000" pitchFamily="50" charset="0"/>
              </a:rPr>
              <a:t>End of Year Promo</a:t>
            </a:r>
          </a:p>
        </p:txBody>
      </p:sp>
      <p:sp>
        <p:nvSpPr>
          <p:cNvPr id="11" name="TextBox 10"/>
          <p:cNvSpPr txBox="1"/>
          <p:nvPr/>
        </p:nvSpPr>
        <p:spPr>
          <a:xfrm>
            <a:off x="1893893" y="2135203"/>
            <a:ext cx="1360742" cy="282770"/>
          </a:xfrm>
          <a:prstGeom prst="rect">
            <a:avLst/>
          </a:prstGeom>
          <a:noFill/>
        </p:spPr>
        <p:txBody>
          <a:bodyPr wrap="square" rtlCol="0">
            <a:spAutoFit/>
          </a:bodyPr>
          <a:lstStyle/>
          <a:p>
            <a:pPr algn="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Internet Access</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TextBox 15"/>
          <p:cNvSpPr txBox="1"/>
          <p:nvPr/>
        </p:nvSpPr>
        <p:spPr>
          <a:xfrm>
            <a:off x="1290183" y="2461450"/>
            <a:ext cx="1964452" cy="282770"/>
          </a:xfrm>
          <a:prstGeom prst="rect">
            <a:avLst/>
          </a:prstGeom>
          <a:noFill/>
        </p:spPr>
        <p:txBody>
          <a:bodyPr wrap="square" rtlCol="0">
            <a:spAutoFit/>
          </a:bodyPr>
          <a:lstStyle/>
          <a:p>
            <a:pPr algn="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Air Condition  in every rooms</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TextBox 16"/>
          <p:cNvSpPr txBox="1"/>
          <p:nvPr/>
        </p:nvSpPr>
        <p:spPr>
          <a:xfrm>
            <a:off x="1290956" y="2778766"/>
            <a:ext cx="1963679" cy="282770"/>
          </a:xfrm>
          <a:prstGeom prst="rect">
            <a:avLst/>
          </a:prstGeom>
          <a:noFill/>
        </p:spPr>
        <p:txBody>
          <a:bodyPr wrap="square" rtlCol="0">
            <a:spAutoFit/>
          </a:bodyPr>
          <a:lstStyle/>
          <a:p>
            <a:pPr algn="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Kitchen Set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17"/>
          <p:cNvSpPr txBox="1"/>
          <p:nvPr/>
        </p:nvSpPr>
        <p:spPr>
          <a:xfrm>
            <a:off x="1836909" y="3105012"/>
            <a:ext cx="1417726" cy="282770"/>
          </a:xfrm>
          <a:prstGeom prst="rect">
            <a:avLst/>
          </a:prstGeom>
          <a:noFill/>
        </p:spPr>
        <p:txBody>
          <a:bodyPr wrap="square" rtlCol="0">
            <a:spAutoFit/>
          </a:bodyPr>
          <a:lstStyle/>
          <a:p>
            <a:pPr algn="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LED TV 32’</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TextBox 18"/>
          <p:cNvSpPr txBox="1"/>
          <p:nvPr/>
        </p:nvSpPr>
        <p:spPr>
          <a:xfrm>
            <a:off x="1836909" y="3430256"/>
            <a:ext cx="1417726" cy="282770"/>
          </a:xfrm>
          <a:prstGeom prst="rect">
            <a:avLst/>
          </a:prstGeom>
          <a:noFill/>
        </p:spPr>
        <p:txBody>
          <a:bodyPr wrap="square" rtlCol="0">
            <a:spAutoFit/>
          </a:bodyPr>
          <a:lstStyle/>
          <a:p>
            <a:pPr algn="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Free Installment Fees</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TextBox 19"/>
          <p:cNvSpPr txBox="1"/>
          <p:nvPr/>
        </p:nvSpPr>
        <p:spPr>
          <a:xfrm>
            <a:off x="1836909" y="3749049"/>
            <a:ext cx="1417726" cy="282770"/>
          </a:xfrm>
          <a:prstGeom prst="rect">
            <a:avLst/>
          </a:prstGeom>
          <a:noFill/>
        </p:spPr>
        <p:txBody>
          <a:bodyPr wrap="square" rtlCol="0">
            <a:spAutoFit/>
          </a:bodyPr>
          <a:lstStyle/>
          <a:p>
            <a:pPr algn="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Cctv</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TextBox 20"/>
          <p:cNvSpPr txBox="1"/>
          <p:nvPr/>
        </p:nvSpPr>
        <p:spPr>
          <a:xfrm>
            <a:off x="1836909" y="4070804"/>
            <a:ext cx="1417726" cy="282770"/>
          </a:xfrm>
          <a:prstGeom prst="rect">
            <a:avLst/>
          </a:prstGeom>
          <a:noFill/>
        </p:spPr>
        <p:txBody>
          <a:bodyPr wrap="square" rtlCol="0">
            <a:spAutoFit/>
          </a:bodyPr>
          <a:lstStyle/>
          <a:p>
            <a:pPr algn="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Fully Furnished</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TextBox 21"/>
          <p:cNvSpPr txBox="1"/>
          <p:nvPr/>
        </p:nvSpPr>
        <p:spPr>
          <a:xfrm>
            <a:off x="1836909" y="4389596"/>
            <a:ext cx="1417726" cy="282770"/>
          </a:xfrm>
          <a:prstGeom prst="rect">
            <a:avLst/>
          </a:prstGeom>
          <a:noFill/>
        </p:spPr>
        <p:txBody>
          <a:bodyPr wrap="square" rtlCol="0">
            <a:spAutoFit/>
          </a:bodyPr>
          <a:lstStyle/>
          <a:p>
            <a:pPr algn="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Water Heater</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Freeform 6"/>
          <p:cNvSpPr>
            <a:spLocks/>
          </p:cNvSpPr>
          <p:nvPr/>
        </p:nvSpPr>
        <p:spPr bwMode="auto">
          <a:xfrm>
            <a:off x="3518858" y="2181427"/>
            <a:ext cx="128112" cy="139101"/>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 name="Freeform 6"/>
          <p:cNvSpPr>
            <a:spLocks/>
          </p:cNvSpPr>
          <p:nvPr/>
        </p:nvSpPr>
        <p:spPr bwMode="auto">
          <a:xfrm>
            <a:off x="3518858" y="3164077"/>
            <a:ext cx="128112" cy="139101"/>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5" name="Freeform 6"/>
          <p:cNvSpPr>
            <a:spLocks/>
          </p:cNvSpPr>
          <p:nvPr/>
        </p:nvSpPr>
        <p:spPr bwMode="auto">
          <a:xfrm>
            <a:off x="3518858" y="3499902"/>
            <a:ext cx="128112" cy="139101"/>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6" name="Freeform 6"/>
          <p:cNvSpPr>
            <a:spLocks/>
          </p:cNvSpPr>
          <p:nvPr/>
        </p:nvSpPr>
        <p:spPr bwMode="auto">
          <a:xfrm>
            <a:off x="3518858" y="4478069"/>
            <a:ext cx="128112" cy="139101"/>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7" name="Freeform 6"/>
          <p:cNvSpPr>
            <a:spLocks/>
          </p:cNvSpPr>
          <p:nvPr/>
        </p:nvSpPr>
        <p:spPr bwMode="auto">
          <a:xfrm>
            <a:off x="3518858" y="2530750"/>
            <a:ext cx="128112" cy="139101"/>
          </a:xfrm>
          <a:custGeom>
            <a:avLst/>
            <a:gdLst>
              <a:gd name="T0" fmla="*/ 2953 w 3405"/>
              <a:gd name="T1" fmla="*/ 2 h 2718"/>
              <a:gd name="T2" fmla="*/ 3044 w 3405"/>
              <a:gd name="T3" fmla="*/ 38 h 2718"/>
              <a:gd name="T4" fmla="*/ 3363 w 3405"/>
              <a:gd name="T5" fmla="*/ 349 h 2718"/>
              <a:gd name="T6" fmla="*/ 3402 w 3405"/>
              <a:gd name="T7" fmla="*/ 440 h 2718"/>
              <a:gd name="T8" fmla="*/ 3396 w 3405"/>
              <a:gd name="T9" fmla="*/ 537 h 2718"/>
              <a:gd name="T10" fmla="*/ 3346 w 3405"/>
              <a:gd name="T11" fmla="*/ 624 h 2718"/>
              <a:gd name="T12" fmla="*/ 3260 w 3405"/>
              <a:gd name="T13" fmla="*/ 713 h 2718"/>
              <a:gd name="T14" fmla="*/ 3151 w 3405"/>
              <a:gd name="T15" fmla="*/ 827 h 2718"/>
              <a:gd name="T16" fmla="*/ 3022 w 3405"/>
              <a:gd name="T17" fmla="*/ 961 h 2718"/>
              <a:gd name="T18" fmla="*/ 2878 w 3405"/>
              <a:gd name="T19" fmla="*/ 1111 h 2718"/>
              <a:gd name="T20" fmla="*/ 2721 w 3405"/>
              <a:gd name="T21" fmla="*/ 1274 h 2718"/>
              <a:gd name="T22" fmla="*/ 2556 w 3405"/>
              <a:gd name="T23" fmla="*/ 1445 h 2718"/>
              <a:gd name="T24" fmla="*/ 2388 w 3405"/>
              <a:gd name="T25" fmla="*/ 1620 h 2718"/>
              <a:gd name="T26" fmla="*/ 2219 w 3405"/>
              <a:gd name="T27" fmla="*/ 1795 h 2718"/>
              <a:gd name="T28" fmla="*/ 2054 w 3405"/>
              <a:gd name="T29" fmla="*/ 1967 h 2718"/>
              <a:gd name="T30" fmla="*/ 1897 w 3405"/>
              <a:gd name="T31" fmla="*/ 2131 h 2718"/>
              <a:gd name="T32" fmla="*/ 1751 w 3405"/>
              <a:gd name="T33" fmla="*/ 2282 h 2718"/>
              <a:gd name="T34" fmla="*/ 1621 w 3405"/>
              <a:gd name="T35" fmla="*/ 2417 h 2718"/>
              <a:gd name="T36" fmla="*/ 1511 w 3405"/>
              <a:gd name="T37" fmla="*/ 2532 h 2718"/>
              <a:gd name="T38" fmla="*/ 1424 w 3405"/>
              <a:gd name="T39" fmla="*/ 2624 h 2718"/>
              <a:gd name="T40" fmla="*/ 1363 w 3405"/>
              <a:gd name="T41" fmla="*/ 2685 h 2718"/>
              <a:gd name="T42" fmla="*/ 1334 w 3405"/>
              <a:gd name="T43" fmla="*/ 2716 h 2718"/>
              <a:gd name="T44" fmla="*/ 1323 w 3405"/>
              <a:gd name="T45" fmla="*/ 2713 h 2718"/>
              <a:gd name="T46" fmla="*/ 1274 w 3405"/>
              <a:gd name="T47" fmla="*/ 2685 h 2718"/>
              <a:gd name="T48" fmla="*/ 1192 w 3405"/>
              <a:gd name="T49" fmla="*/ 2638 h 2718"/>
              <a:gd name="T50" fmla="*/ 1084 w 3405"/>
              <a:gd name="T51" fmla="*/ 2575 h 2718"/>
              <a:gd name="T52" fmla="*/ 956 w 3405"/>
              <a:gd name="T53" fmla="*/ 2502 h 2718"/>
              <a:gd name="T54" fmla="*/ 815 w 3405"/>
              <a:gd name="T55" fmla="*/ 2421 h 2718"/>
              <a:gd name="T56" fmla="*/ 671 w 3405"/>
              <a:gd name="T57" fmla="*/ 2337 h 2718"/>
              <a:gd name="T58" fmla="*/ 528 w 3405"/>
              <a:gd name="T59" fmla="*/ 2256 h 2718"/>
              <a:gd name="T60" fmla="*/ 396 w 3405"/>
              <a:gd name="T61" fmla="*/ 2179 h 2718"/>
              <a:gd name="T62" fmla="*/ 280 w 3405"/>
              <a:gd name="T63" fmla="*/ 2112 h 2718"/>
              <a:gd name="T64" fmla="*/ 188 w 3405"/>
              <a:gd name="T65" fmla="*/ 2059 h 2718"/>
              <a:gd name="T66" fmla="*/ 128 w 3405"/>
              <a:gd name="T67" fmla="*/ 2024 h 2718"/>
              <a:gd name="T68" fmla="*/ 106 w 3405"/>
              <a:gd name="T69" fmla="*/ 2012 h 2718"/>
              <a:gd name="T70" fmla="*/ 34 w 3405"/>
              <a:gd name="T71" fmla="*/ 1942 h 2718"/>
              <a:gd name="T72" fmla="*/ 1 w 3405"/>
              <a:gd name="T73" fmla="*/ 1851 h 2718"/>
              <a:gd name="T74" fmla="*/ 14 w 3405"/>
              <a:gd name="T75" fmla="*/ 1752 h 2718"/>
              <a:gd name="T76" fmla="*/ 234 w 3405"/>
              <a:gd name="T77" fmla="*/ 1364 h 2718"/>
              <a:gd name="T78" fmla="*/ 312 w 3405"/>
              <a:gd name="T79" fmla="*/ 1305 h 2718"/>
              <a:gd name="T80" fmla="*/ 407 w 3405"/>
              <a:gd name="T81" fmla="*/ 1286 h 2718"/>
              <a:gd name="T82" fmla="*/ 503 w 3405"/>
              <a:gd name="T83" fmla="*/ 1314 h 2718"/>
              <a:gd name="T84" fmla="*/ 1073 w 3405"/>
              <a:gd name="T85" fmla="*/ 1632 h 2718"/>
              <a:gd name="T86" fmla="*/ 1181 w 3405"/>
              <a:gd name="T87" fmla="*/ 1636 h 2718"/>
              <a:gd name="T88" fmla="*/ 1282 w 3405"/>
              <a:gd name="T89" fmla="*/ 1601 h 2718"/>
              <a:gd name="T90" fmla="*/ 2772 w 3405"/>
              <a:gd name="T91" fmla="*/ 64 h 2718"/>
              <a:gd name="T92" fmla="*/ 2857 w 3405"/>
              <a:gd name="T93" fmla="*/ 11 h 2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405" h="2718">
                <a:moveTo>
                  <a:pt x="2920" y="0"/>
                </a:moveTo>
                <a:lnTo>
                  <a:pt x="2920" y="0"/>
                </a:lnTo>
                <a:lnTo>
                  <a:pt x="2953" y="2"/>
                </a:lnTo>
                <a:lnTo>
                  <a:pt x="2985" y="9"/>
                </a:lnTo>
                <a:lnTo>
                  <a:pt x="3015" y="21"/>
                </a:lnTo>
                <a:lnTo>
                  <a:pt x="3044" y="38"/>
                </a:lnTo>
                <a:lnTo>
                  <a:pt x="3071" y="60"/>
                </a:lnTo>
                <a:lnTo>
                  <a:pt x="3340" y="323"/>
                </a:lnTo>
                <a:lnTo>
                  <a:pt x="3363" y="349"/>
                </a:lnTo>
                <a:lnTo>
                  <a:pt x="3381" y="378"/>
                </a:lnTo>
                <a:lnTo>
                  <a:pt x="3394" y="408"/>
                </a:lnTo>
                <a:lnTo>
                  <a:pt x="3402" y="440"/>
                </a:lnTo>
                <a:lnTo>
                  <a:pt x="3405" y="472"/>
                </a:lnTo>
                <a:lnTo>
                  <a:pt x="3403" y="505"/>
                </a:lnTo>
                <a:lnTo>
                  <a:pt x="3396" y="537"/>
                </a:lnTo>
                <a:lnTo>
                  <a:pt x="3384" y="568"/>
                </a:lnTo>
                <a:lnTo>
                  <a:pt x="3368" y="597"/>
                </a:lnTo>
                <a:lnTo>
                  <a:pt x="3346" y="624"/>
                </a:lnTo>
                <a:lnTo>
                  <a:pt x="3320" y="650"/>
                </a:lnTo>
                <a:lnTo>
                  <a:pt x="3292" y="681"/>
                </a:lnTo>
                <a:lnTo>
                  <a:pt x="3260" y="713"/>
                </a:lnTo>
                <a:lnTo>
                  <a:pt x="3226" y="748"/>
                </a:lnTo>
                <a:lnTo>
                  <a:pt x="3190" y="787"/>
                </a:lnTo>
                <a:lnTo>
                  <a:pt x="3151" y="827"/>
                </a:lnTo>
                <a:lnTo>
                  <a:pt x="3110" y="870"/>
                </a:lnTo>
                <a:lnTo>
                  <a:pt x="3067" y="914"/>
                </a:lnTo>
                <a:lnTo>
                  <a:pt x="3022" y="961"/>
                </a:lnTo>
                <a:lnTo>
                  <a:pt x="2975" y="1009"/>
                </a:lnTo>
                <a:lnTo>
                  <a:pt x="2928" y="1059"/>
                </a:lnTo>
                <a:lnTo>
                  <a:pt x="2878" y="1111"/>
                </a:lnTo>
                <a:lnTo>
                  <a:pt x="2827" y="1164"/>
                </a:lnTo>
                <a:lnTo>
                  <a:pt x="2775" y="1219"/>
                </a:lnTo>
                <a:lnTo>
                  <a:pt x="2721" y="1274"/>
                </a:lnTo>
                <a:lnTo>
                  <a:pt x="2667" y="1330"/>
                </a:lnTo>
                <a:lnTo>
                  <a:pt x="2612" y="1386"/>
                </a:lnTo>
                <a:lnTo>
                  <a:pt x="2556" y="1445"/>
                </a:lnTo>
                <a:lnTo>
                  <a:pt x="2500" y="1503"/>
                </a:lnTo>
                <a:lnTo>
                  <a:pt x="2444" y="1562"/>
                </a:lnTo>
                <a:lnTo>
                  <a:pt x="2388" y="1620"/>
                </a:lnTo>
                <a:lnTo>
                  <a:pt x="2332" y="1679"/>
                </a:lnTo>
                <a:lnTo>
                  <a:pt x="2276" y="1738"/>
                </a:lnTo>
                <a:lnTo>
                  <a:pt x="2219" y="1795"/>
                </a:lnTo>
                <a:lnTo>
                  <a:pt x="2164" y="1853"/>
                </a:lnTo>
                <a:lnTo>
                  <a:pt x="2109" y="1911"/>
                </a:lnTo>
                <a:lnTo>
                  <a:pt x="2054" y="1967"/>
                </a:lnTo>
                <a:lnTo>
                  <a:pt x="2001" y="2023"/>
                </a:lnTo>
                <a:lnTo>
                  <a:pt x="1949" y="2077"/>
                </a:lnTo>
                <a:lnTo>
                  <a:pt x="1897" y="2131"/>
                </a:lnTo>
                <a:lnTo>
                  <a:pt x="1847" y="2182"/>
                </a:lnTo>
                <a:lnTo>
                  <a:pt x="1798" y="2234"/>
                </a:lnTo>
                <a:lnTo>
                  <a:pt x="1751" y="2282"/>
                </a:lnTo>
                <a:lnTo>
                  <a:pt x="1707" y="2329"/>
                </a:lnTo>
                <a:lnTo>
                  <a:pt x="1663" y="2374"/>
                </a:lnTo>
                <a:lnTo>
                  <a:pt x="1621" y="2417"/>
                </a:lnTo>
                <a:lnTo>
                  <a:pt x="1582" y="2458"/>
                </a:lnTo>
                <a:lnTo>
                  <a:pt x="1545" y="2497"/>
                </a:lnTo>
                <a:lnTo>
                  <a:pt x="1511" y="2532"/>
                </a:lnTo>
                <a:lnTo>
                  <a:pt x="1479" y="2566"/>
                </a:lnTo>
                <a:lnTo>
                  <a:pt x="1450" y="2596"/>
                </a:lnTo>
                <a:lnTo>
                  <a:pt x="1424" y="2624"/>
                </a:lnTo>
                <a:lnTo>
                  <a:pt x="1400" y="2648"/>
                </a:lnTo>
                <a:lnTo>
                  <a:pt x="1380" y="2669"/>
                </a:lnTo>
                <a:lnTo>
                  <a:pt x="1363" y="2685"/>
                </a:lnTo>
                <a:lnTo>
                  <a:pt x="1350" y="2700"/>
                </a:lnTo>
                <a:lnTo>
                  <a:pt x="1341" y="2709"/>
                </a:lnTo>
                <a:lnTo>
                  <a:pt x="1334" y="2716"/>
                </a:lnTo>
                <a:lnTo>
                  <a:pt x="1332" y="2718"/>
                </a:lnTo>
                <a:lnTo>
                  <a:pt x="1330" y="2717"/>
                </a:lnTo>
                <a:lnTo>
                  <a:pt x="1323" y="2713"/>
                </a:lnTo>
                <a:lnTo>
                  <a:pt x="1310" y="2705"/>
                </a:lnTo>
                <a:lnTo>
                  <a:pt x="1295" y="2697"/>
                </a:lnTo>
                <a:lnTo>
                  <a:pt x="1274" y="2685"/>
                </a:lnTo>
                <a:lnTo>
                  <a:pt x="1250" y="2671"/>
                </a:lnTo>
                <a:lnTo>
                  <a:pt x="1223" y="2655"/>
                </a:lnTo>
                <a:lnTo>
                  <a:pt x="1192" y="2638"/>
                </a:lnTo>
                <a:lnTo>
                  <a:pt x="1159" y="2618"/>
                </a:lnTo>
                <a:lnTo>
                  <a:pt x="1122" y="2597"/>
                </a:lnTo>
                <a:lnTo>
                  <a:pt x="1084" y="2575"/>
                </a:lnTo>
                <a:lnTo>
                  <a:pt x="1043" y="2551"/>
                </a:lnTo>
                <a:lnTo>
                  <a:pt x="999" y="2527"/>
                </a:lnTo>
                <a:lnTo>
                  <a:pt x="956" y="2502"/>
                </a:lnTo>
                <a:lnTo>
                  <a:pt x="910" y="2476"/>
                </a:lnTo>
                <a:lnTo>
                  <a:pt x="863" y="2448"/>
                </a:lnTo>
                <a:lnTo>
                  <a:pt x="815" y="2421"/>
                </a:lnTo>
                <a:lnTo>
                  <a:pt x="768" y="2393"/>
                </a:lnTo>
                <a:lnTo>
                  <a:pt x="720" y="2366"/>
                </a:lnTo>
                <a:lnTo>
                  <a:pt x="671" y="2337"/>
                </a:lnTo>
                <a:lnTo>
                  <a:pt x="623" y="2310"/>
                </a:lnTo>
                <a:lnTo>
                  <a:pt x="575" y="2283"/>
                </a:lnTo>
                <a:lnTo>
                  <a:pt x="528" y="2256"/>
                </a:lnTo>
                <a:lnTo>
                  <a:pt x="483" y="2229"/>
                </a:lnTo>
                <a:lnTo>
                  <a:pt x="439" y="2203"/>
                </a:lnTo>
                <a:lnTo>
                  <a:pt x="396" y="2179"/>
                </a:lnTo>
                <a:lnTo>
                  <a:pt x="355" y="2155"/>
                </a:lnTo>
                <a:lnTo>
                  <a:pt x="316" y="2133"/>
                </a:lnTo>
                <a:lnTo>
                  <a:pt x="280" y="2112"/>
                </a:lnTo>
                <a:lnTo>
                  <a:pt x="246" y="2093"/>
                </a:lnTo>
                <a:lnTo>
                  <a:pt x="215" y="2075"/>
                </a:lnTo>
                <a:lnTo>
                  <a:pt x="188" y="2059"/>
                </a:lnTo>
                <a:lnTo>
                  <a:pt x="164" y="2045"/>
                </a:lnTo>
                <a:lnTo>
                  <a:pt x="145" y="2033"/>
                </a:lnTo>
                <a:lnTo>
                  <a:pt x="128" y="2024"/>
                </a:lnTo>
                <a:lnTo>
                  <a:pt x="116" y="2018"/>
                </a:lnTo>
                <a:lnTo>
                  <a:pt x="109" y="2013"/>
                </a:lnTo>
                <a:lnTo>
                  <a:pt x="106" y="2012"/>
                </a:lnTo>
                <a:lnTo>
                  <a:pt x="78" y="1992"/>
                </a:lnTo>
                <a:lnTo>
                  <a:pt x="54" y="1969"/>
                </a:lnTo>
                <a:lnTo>
                  <a:pt x="34" y="1942"/>
                </a:lnTo>
                <a:lnTo>
                  <a:pt x="19" y="1914"/>
                </a:lnTo>
                <a:lnTo>
                  <a:pt x="7" y="1883"/>
                </a:lnTo>
                <a:lnTo>
                  <a:pt x="1" y="1851"/>
                </a:lnTo>
                <a:lnTo>
                  <a:pt x="0" y="1818"/>
                </a:lnTo>
                <a:lnTo>
                  <a:pt x="4" y="1785"/>
                </a:lnTo>
                <a:lnTo>
                  <a:pt x="14" y="1752"/>
                </a:lnTo>
                <a:lnTo>
                  <a:pt x="28" y="1722"/>
                </a:lnTo>
                <a:lnTo>
                  <a:pt x="215" y="1393"/>
                </a:lnTo>
                <a:lnTo>
                  <a:pt x="234" y="1364"/>
                </a:lnTo>
                <a:lnTo>
                  <a:pt x="258" y="1340"/>
                </a:lnTo>
                <a:lnTo>
                  <a:pt x="284" y="1319"/>
                </a:lnTo>
                <a:lnTo>
                  <a:pt x="312" y="1305"/>
                </a:lnTo>
                <a:lnTo>
                  <a:pt x="343" y="1293"/>
                </a:lnTo>
                <a:lnTo>
                  <a:pt x="374" y="1287"/>
                </a:lnTo>
                <a:lnTo>
                  <a:pt x="407" y="1286"/>
                </a:lnTo>
                <a:lnTo>
                  <a:pt x="440" y="1290"/>
                </a:lnTo>
                <a:lnTo>
                  <a:pt x="472" y="1299"/>
                </a:lnTo>
                <a:lnTo>
                  <a:pt x="503" y="1314"/>
                </a:lnTo>
                <a:lnTo>
                  <a:pt x="1008" y="1606"/>
                </a:lnTo>
                <a:lnTo>
                  <a:pt x="1040" y="1621"/>
                </a:lnTo>
                <a:lnTo>
                  <a:pt x="1073" y="1632"/>
                </a:lnTo>
                <a:lnTo>
                  <a:pt x="1109" y="1637"/>
                </a:lnTo>
                <a:lnTo>
                  <a:pt x="1145" y="1639"/>
                </a:lnTo>
                <a:lnTo>
                  <a:pt x="1181" y="1636"/>
                </a:lnTo>
                <a:lnTo>
                  <a:pt x="1217" y="1629"/>
                </a:lnTo>
                <a:lnTo>
                  <a:pt x="1250" y="1617"/>
                </a:lnTo>
                <a:lnTo>
                  <a:pt x="1282" y="1601"/>
                </a:lnTo>
                <a:lnTo>
                  <a:pt x="1312" y="1582"/>
                </a:lnTo>
                <a:lnTo>
                  <a:pt x="1338" y="1559"/>
                </a:lnTo>
                <a:lnTo>
                  <a:pt x="2772" y="64"/>
                </a:lnTo>
                <a:lnTo>
                  <a:pt x="2798" y="41"/>
                </a:lnTo>
                <a:lnTo>
                  <a:pt x="2826" y="24"/>
                </a:lnTo>
                <a:lnTo>
                  <a:pt x="2857" y="11"/>
                </a:lnTo>
                <a:lnTo>
                  <a:pt x="2888" y="3"/>
                </a:lnTo>
                <a:lnTo>
                  <a:pt x="292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8" name="TextBox 27"/>
          <p:cNvSpPr txBox="1"/>
          <p:nvPr/>
        </p:nvSpPr>
        <p:spPr>
          <a:xfrm>
            <a:off x="3379087" y="2692864"/>
            <a:ext cx="343829" cy="438582"/>
          </a:xfrm>
          <a:prstGeom prst="rect">
            <a:avLst/>
          </a:prstGeom>
          <a:noFill/>
        </p:spPr>
        <p:txBody>
          <a:bodyPr wrap="square" rtlCol="0">
            <a:spAutoFit/>
          </a:bodyPr>
          <a:lstStyle/>
          <a:p>
            <a:pPr algn="ctr">
              <a:lnSpc>
                <a:spcPct val="150000"/>
              </a:lnSpc>
            </a:pPr>
            <a:r>
              <a:rPr lang="id-ID" sz="1500" b="1" dirty="0">
                <a:latin typeface="Open Sans" panose="020B0606030504020204" pitchFamily="34" charset="0"/>
                <a:ea typeface="Open Sans" panose="020B0606030504020204" pitchFamily="34" charset="0"/>
                <a:cs typeface="Open Sans" panose="020B0606030504020204" pitchFamily="34" charset="0"/>
              </a:rPr>
              <a:t>X</a:t>
            </a:r>
            <a:endParaRPr lang="en-US" sz="15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29" name="TextBox 28"/>
          <p:cNvSpPr txBox="1"/>
          <p:nvPr/>
        </p:nvSpPr>
        <p:spPr>
          <a:xfrm>
            <a:off x="3379087" y="3993721"/>
            <a:ext cx="343829" cy="438582"/>
          </a:xfrm>
          <a:prstGeom prst="rect">
            <a:avLst/>
          </a:prstGeom>
          <a:noFill/>
        </p:spPr>
        <p:txBody>
          <a:bodyPr wrap="square" rtlCol="0">
            <a:spAutoFit/>
          </a:bodyPr>
          <a:lstStyle/>
          <a:p>
            <a:pPr algn="ctr">
              <a:lnSpc>
                <a:spcPct val="150000"/>
              </a:lnSpc>
            </a:pPr>
            <a:r>
              <a:rPr lang="id-ID" sz="1500" b="1" dirty="0">
                <a:latin typeface="Open Sans" panose="020B0606030504020204" pitchFamily="34" charset="0"/>
                <a:ea typeface="Open Sans" panose="020B0606030504020204" pitchFamily="34" charset="0"/>
                <a:cs typeface="Open Sans" panose="020B0606030504020204" pitchFamily="34" charset="0"/>
              </a:rPr>
              <a:t>X</a:t>
            </a:r>
            <a:endParaRPr lang="en-US" sz="15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30" name="TextBox 29"/>
          <p:cNvSpPr txBox="1"/>
          <p:nvPr/>
        </p:nvSpPr>
        <p:spPr>
          <a:xfrm>
            <a:off x="3379087" y="3651343"/>
            <a:ext cx="343829" cy="438582"/>
          </a:xfrm>
          <a:prstGeom prst="rect">
            <a:avLst/>
          </a:prstGeom>
          <a:noFill/>
        </p:spPr>
        <p:txBody>
          <a:bodyPr wrap="square" rtlCol="0">
            <a:spAutoFit/>
          </a:bodyPr>
          <a:lstStyle/>
          <a:p>
            <a:pPr algn="ctr">
              <a:lnSpc>
                <a:spcPct val="150000"/>
              </a:lnSpc>
            </a:pPr>
            <a:r>
              <a:rPr lang="id-ID" sz="1500" b="1" dirty="0">
                <a:latin typeface="Open Sans" panose="020B0606030504020204" pitchFamily="34" charset="0"/>
                <a:ea typeface="Open Sans" panose="020B0606030504020204" pitchFamily="34" charset="0"/>
                <a:cs typeface="Open Sans" panose="020B0606030504020204" pitchFamily="34" charset="0"/>
              </a:rPr>
              <a:t>X</a:t>
            </a:r>
            <a:endParaRPr lang="en-US" sz="15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39"/>
          <p:cNvSpPr txBox="1"/>
          <p:nvPr/>
        </p:nvSpPr>
        <p:spPr>
          <a:xfrm>
            <a:off x="4006571" y="1792738"/>
            <a:ext cx="1985420" cy="1044517"/>
          </a:xfrm>
          <a:prstGeom prst="rect">
            <a:avLst/>
          </a:prstGeom>
          <a:noFill/>
        </p:spPr>
        <p:txBody>
          <a:bodyPr wrap="square" rtlCol="0">
            <a:spAutoFit/>
          </a:bodyPr>
          <a:lstStyle/>
          <a:p>
            <a:pPr algn="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41" name="TextBox 40"/>
          <p:cNvSpPr txBox="1"/>
          <p:nvPr/>
        </p:nvSpPr>
        <p:spPr>
          <a:xfrm>
            <a:off x="4006571" y="3164077"/>
            <a:ext cx="1985420" cy="1044517"/>
          </a:xfrm>
          <a:prstGeom prst="rect">
            <a:avLst/>
          </a:prstGeom>
          <a:noFill/>
        </p:spPr>
        <p:txBody>
          <a:bodyPr wrap="square" rtlCol="0">
            <a:spAutoFit/>
          </a:bodyPr>
          <a:lstStyle/>
          <a:p>
            <a:pPr algn="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pic>
        <p:nvPicPr>
          <p:cNvPr id="31" name="Picture Placeholder 30"/>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18941" r="18941"/>
          <a:stretch>
            <a:fillRect/>
          </a:stretch>
        </p:blipFill>
        <p:spPr/>
      </p:pic>
      <p:pic>
        <p:nvPicPr>
          <p:cNvPr id="32" name="Picture Placeholder 31"/>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l="13973" r="13973"/>
          <a:stretch>
            <a:fillRect/>
          </a:stretch>
        </p:blipFill>
        <p:spPr/>
      </p:pic>
    </p:spTree>
    <p:extLst>
      <p:ext uri="{BB962C8B-B14F-4D97-AF65-F5344CB8AC3E}">
        <p14:creationId xmlns:p14="http://schemas.microsoft.com/office/powerpoint/2010/main" val="7531294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barn(outVertical)">
                                      <p:cBhvr>
                                        <p:cTn id="11" dur="500"/>
                                        <p:tgtEl>
                                          <p:spTgt spid="4"/>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40"/>
                                        </p:tgtEl>
                                        <p:attrNameLst>
                                          <p:attrName>style.visibility</p:attrName>
                                        </p:attrNameLst>
                                      </p:cBhvr>
                                      <p:to>
                                        <p:strVal val="visible"/>
                                      </p:to>
                                    </p:set>
                                    <p:animEffect transition="in" filter="fade">
                                      <p:cBhvr>
                                        <p:cTn id="15" dur="500"/>
                                        <p:tgtEl>
                                          <p:spTgt spid="40"/>
                                        </p:tgtEl>
                                      </p:cBhvr>
                                    </p:animEffect>
                                    <p:anim calcmode="lin" valueType="num">
                                      <p:cBhvr>
                                        <p:cTn id="16" dur="500" fill="hold"/>
                                        <p:tgtEl>
                                          <p:spTgt spid="40"/>
                                        </p:tgtEl>
                                        <p:attrNameLst>
                                          <p:attrName>ppt_x</p:attrName>
                                        </p:attrNameLst>
                                      </p:cBhvr>
                                      <p:tavLst>
                                        <p:tav tm="0">
                                          <p:val>
                                            <p:strVal val="#ppt_x"/>
                                          </p:val>
                                        </p:tav>
                                        <p:tav tm="100000">
                                          <p:val>
                                            <p:strVal val="#ppt_x"/>
                                          </p:val>
                                        </p:tav>
                                      </p:tavLst>
                                    </p:anim>
                                    <p:anim calcmode="lin" valueType="num">
                                      <p:cBhvr>
                                        <p:cTn id="17" dur="500" fill="hold"/>
                                        <p:tgtEl>
                                          <p:spTgt spid="40"/>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41"/>
                                        </p:tgtEl>
                                        <p:attrNameLst>
                                          <p:attrName>style.visibility</p:attrName>
                                        </p:attrNameLst>
                                      </p:cBhvr>
                                      <p:to>
                                        <p:strVal val="visible"/>
                                      </p:to>
                                    </p:set>
                                    <p:animEffect transition="in" filter="fade">
                                      <p:cBhvr>
                                        <p:cTn id="21" dur="500"/>
                                        <p:tgtEl>
                                          <p:spTgt spid="41"/>
                                        </p:tgtEl>
                                      </p:cBhvr>
                                    </p:animEffect>
                                    <p:anim calcmode="lin" valueType="num">
                                      <p:cBhvr>
                                        <p:cTn id="22" dur="500" fill="hold"/>
                                        <p:tgtEl>
                                          <p:spTgt spid="41"/>
                                        </p:tgtEl>
                                        <p:attrNameLst>
                                          <p:attrName>ppt_x</p:attrName>
                                        </p:attrNameLst>
                                      </p:cBhvr>
                                      <p:tavLst>
                                        <p:tav tm="0">
                                          <p:val>
                                            <p:strVal val="#ppt_x"/>
                                          </p:val>
                                        </p:tav>
                                        <p:tav tm="100000">
                                          <p:val>
                                            <p:strVal val="#ppt_x"/>
                                          </p:val>
                                        </p:tav>
                                      </p:tavLst>
                                    </p:anim>
                                    <p:anim calcmode="lin" valueType="num">
                                      <p:cBhvr>
                                        <p:cTn id="23" dur="500" fill="hold"/>
                                        <p:tgtEl>
                                          <p:spTgt spid="41"/>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22" presetClass="entr" presetSubtype="1"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up)">
                                      <p:cBhvr>
                                        <p:cTn id="27" dur="500"/>
                                        <p:tgtEl>
                                          <p:spTgt spid="2"/>
                                        </p:tgtEl>
                                      </p:cBhvr>
                                    </p:animEffect>
                                  </p:childTnLst>
                                </p:cTn>
                              </p:par>
                            </p:childTnLst>
                          </p:cTn>
                        </p:par>
                        <p:par>
                          <p:cTn id="28" fill="hold">
                            <p:stCondLst>
                              <p:cond delay="2500"/>
                            </p:stCondLst>
                            <p:childTnLst>
                              <p:par>
                                <p:cTn id="29" presetID="22" presetClass="entr" presetSubtype="2" fill="hold" grpId="0" nodeType="after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wipe(right)">
                                      <p:cBhvr>
                                        <p:cTn id="31" dur="500"/>
                                        <p:tgtEl>
                                          <p:spTgt spid="10"/>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wipe(left)">
                                      <p:cBhvr>
                                        <p:cTn id="35" dur="500"/>
                                        <p:tgtEl>
                                          <p:spTgt spid="11"/>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wipe(left)">
                                      <p:cBhvr>
                                        <p:cTn id="39" dur="500"/>
                                        <p:tgtEl>
                                          <p:spTgt spid="16"/>
                                        </p:tgtEl>
                                      </p:cBhvr>
                                    </p:animEffect>
                                  </p:childTnLst>
                                </p:cTn>
                              </p:par>
                            </p:childTnLst>
                          </p:cTn>
                        </p:par>
                        <p:par>
                          <p:cTn id="40" fill="hold">
                            <p:stCondLst>
                              <p:cond delay="4000"/>
                            </p:stCondLst>
                            <p:childTnLst>
                              <p:par>
                                <p:cTn id="41" presetID="22" presetClass="entr" presetSubtype="8" fill="hold" grpId="0" nodeType="afterEffect">
                                  <p:stCondLst>
                                    <p:cond delay="0"/>
                                  </p:stCondLst>
                                  <p:childTnLst>
                                    <p:set>
                                      <p:cBhvr>
                                        <p:cTn id="42" dur="1" fill="hold">
                                          <p:stCondLst>
                                            <p:cond delay="0"/>
                                          </p:stCondLst>
                                        </p:cTn>
                                        <p:tgtEl>
                                          <p:spTgt spid="17"/>
                                        </p:tgtEl>
                                        <p:attrNameLst>
                                          <p:attrName>style.visibility</p:attrName>
                                        </p:attrNameLst>
                                      </p:cBhvr>
                                      <p:to>
                                        <p:strVal val="visible"/>
                                      </p:to>
                                    </p:set>
                                    <p:animEffect transition="in" filter="wipe(left)">
                                      <p:cBhvr>
                                        <p:cTn id="43" dur="500"/>
                                        <p:tgtEl>
                                          <p:spTgt spid="17"/>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18"/>
                                        </p:tgtEl>
                                        <p:attrNameLst>
                                          <p:attrName>style.visibility</p:attrName>
                                        </p:attrNameLst>
                                      </p:cBhvr>
                                      <p:to>
                                        <p:strVal val="visible"/>
                                      </p:to>
                                    </p:set>
                                    <p:animEffect transition="in" filter="wipe(left)">
                                      <p:cBhvr>
                                        <p:cTn id="47" dur="500"/>
                                        <p:tgtEl>
                                          <p:spTgt spid="18"/>
                                        </p:tgtEl>
                                      </p:cBhvr>
                                    </p:animEffect>
                                  </p:childTnLst>
                                </p:cTn>
                              </p:par>
                            </p:childTnLst>
                          </p:cTn>
                        </p:par>
                        <p:par>
                          <p:cTn id="48" fill="hold">
                            <p:stCondLst>
                              <p:cond delay="5000"/>
                            </p:stCondLst>
                            <p:childTnLst>
                              <p:par>
                                <p:cTn id="49" presetID="22" presetClass="entr" presetSubtype="8" fill="hold" grpId="0" nodeType="after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wipe(left)">
                                      <p:cBhvr>
                                        <p:cTn id="51" dur="500"/>
                                        <p:tgtEl>
                                          <p:spTgt spid="19"/>
                                        </p:tgtEl>
                                      </p:cBhvr>
                                    </p:animEffect>
                                  </p:childTnLst>
                                </p:cTn>
                              </p:par>
                            </p:childTnLst>
                          </p:cTn>
                        </p:par>
                        <p:par>
                          <p:cTn id="52" fill="hold">
                            <p:stCondLst>
                              <p:cond delay="5500"/>
                            </p:stCondLst>
                            <p:childTnLst>
                              <p:par>
                                <p:cTn id="53" presetID="22" presetClass="entr" presetSubtype="8" fill="hold" grpId="0" nodeType="afterEffect">
                                  <p:stCondLst>
                                    <p:cond delay="0"/>
                                  </p:stCondLst>
                                  <p:childTnLst>
                                    <p:set>
                                      <p:cBhvr>
                                        <p:cTn id="54" dur="1" fill="hold">
                                          <p:stCondLst>
                                            <p:cond delay="0"/>
                                          </p:stCondLst>
                                        </p:cTn>
                                        <p:tgtEl>
                                          <p:spTgt spid="20"/>
                                        </p:tgtEl>
                                        <p:attrNameLst>
                                          <p:attrName>style.visibility</p:attrName>
                                        </p:attrNameLst>
                                      </p:cBhvr>
                                      <p:to>
                                        <p:strVal val="visible"/>
                                      </p:to>
                                    </p:set>
                                    <p:animEffect transition="in" filter="wipe(left)">
                                      <p:cBhvr>
                                        <p:cTn id="55" dur="500"/>
                                        <p:tgtEl>
                                          <p:spTgt spid="20"/>
                                        </p:tgtEl>
                                      </p:cBhvr>
                                    </p:animEffect>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21"/>
                                        </p:tgtEl>
                                        <p:attrNameLst>
                                          <p:attrName>style.visibility</p:attrName>
                                        </p:attrNameLst>
                                      </p:cBhvr>
                                      <p:to>
                                        <p:strVal val="visible"/>
                                      </p:to>
                                    </p:set>
                                    <p:animEffect transition="in" filter="wipe(left)">
                                      <p:cBhvr>
                                        <p:cTn id="59" dur="500"/>
                                        <p:tgtEl>
                                          <p:spTgt spid="21"/>
                                        </p:tgtEl>
                                      </p:cBhvr>
                                    </p:animEffect>
                                  </p:childTnLst>
                                </p:cTn>
                              </p:par>
                            </p:childTnLst>
                          </p:cTn>
                        </p:par>
                        <p:par>
                          <p:cTn id="60" fill="hold">
                            <p:stCondLst>
                              <p:cond delay="6500"/>
                            </p:stCondLst>
                            <p:childTnLst>
                              <p:par>
                                <p:cTn id="61" presetID="22" presetClass="entr" presetSubtype="8" fill="hold" grpId="0" nodeType="after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wipe(left)">
                                      <p:cBhvr>
                                        <p:cTn id="63" dur="500"/>
                                        <p:tgtEl>
                                          <p:spTgt spid="22"/>
                                        </p:tgtEl>
                                      </p:cBhvr>
                                    </p:animEffect>
                                  </p:childTnLst>
                                </p:cTn>
                              </p:par>
                            </p:childTnLst>
                          </p:cTn>
                        </p:par>
                        <p:par>
                          <p:cTn id="64" fill="hold">
                            <p:stCondLst>
                              <p:cond delay="7000"/>
                            </p:stCondLst>
                            <p:childTnLst>
                              <p:par>
                                <p:cTn id="65" presetID="53" presetClass="entr" presetSubtype="16" fill="hold" grpId="0" nodeType="after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p:cTn id="67" dur="500" fill="hold"/>
                                        <p:tgtEl>
                                          <p:spTgt spid="23"/>
                                        </p:tgtEl>
                                        <p:attrNameLst>
                                          <p:attrName>ppt_w</p:attrName>
                                        </p:attrNameLst>
                                      </p:cBhvr>
                                      <p:tavLst>
                                        <p:tav tm="0">
                                          <p:val>
                                            <p:fltVal val="0"/>
                                          </p:val>
                                        </p:tav>
                                        <p:tav tm="100000">
                                          <p:val>
                                            <p:strVal val="#ppt_w"/>
                                          </p:val>
                                        </p:tav>
                                      </p:tavLst>
                                    </p:anim>
                                    <p:anim calcmode="lin" valueType="num">
                                      <p:cBhvr>
                                        <p:cTn id="68" dur="500" fill="hold"/>
                                        <p:tgtEl>
                                          <p:spTgt spid="23"/>
                                        </p:tgtEl>
                                        <p:attrNameLst>
                                          <p:attrName>ppt_h</p:attrName>
                                        </p:attrNameLst>
                                      </p:cBhvr>
                                      <p:tavLst>
                                        <p:tav tm="0">
                                          <p:val>
                                            <p:fltVal val="0"/>
                                          </p:val>
                                        </p:tav>
                                        <p:tav tm="100000">
                                          <p:val>
                                            <p:strVal val="#ppt_h"/>
                                          </p:val>
                                        </p:tav>
                                      </p:tavLst>
                                    </p:anim>
                                    <p:animEffect transition="in" filter="fade">
                                      <p:cBhvr>
                                        <p:cTn id="69" dur="500"/>
                                        <p:tgtEl>
                                          <p:spTgt spid="23"/>
                                        </p:tgtEl>
                                      </p:cBhvr>
                                    </p:animEffect>
                                  </p:childTnLst>
                                </p:cTn>
                              </p:par>
                            </p:childTnLst>
                          </p:cTn>
                        </p:par>
                        <p:par>
                          <p:cTn id="70" fill="hold">
                            <p:stCondLst>
                              <p:cond delay="7500"/>
                            </p:stCondLst>
                            <p:childTnLst>
                              <p:par>
                                <p:cTn id="71" presetID="53" presetClass="entr" presetSubtype="16" fill="hold" grpId="0" nodeType="afterEffect">
                                  <p:stCondLst>
                                    <p:cond delay="0"/>
                                  </p:stCondLst>
                                  <p:childTnLst>
                                    <p:set>
                                      <p:cBhvr>
                                        <p:cTn id="72" dur="1" fill="hold">
                                          <p:stCondLst>
                                            <p:cond delay="0"/>
                                          </p:stCondLst>
                                        </p:cTn>
                                        <p:tgtEl>
                                          <p:spTgt spid="24"/>
                                        </p:tgtEl>
                                        <p:attrNameLst>
                                          <p:attrName>style.visibility</p:attrName>
                                        </p:attrNameLst>
                                      </p:cBhvr>
                                      <p:to>
                                        <p:strVal val="visible"/>
                                      </p:to>
                                    </p:set>
                                    <p:anim calcmode="lin" valueType="num">
                                      <p:cBhvr>
                                        <p:cTn id="73" dur="500" fill="hold"/>
                                        <p:tgtEl>
                                          <p:spTgt spid="24"/>
                                        </p:tgtEl>
                                        <p:attrNameLst>
                                          <p:attrName>ppt_w</p:attrName>
                                        </p:attrNameLst>
                                      </p:cBhvr>
                                      <p:tavLst>
                                        <p:tav tm="0">
                                          <p:val>
                                            <p:fltVal val="0"/>
                                          </p:val>
                                        </p:tav>
                                        <p:tav tm="100000">
                                          <p:val>
                                            <p:strVal val="#ppt_w"/>
                                          </p:val>
                                        </p:tav>
                                      </p:tavLst>
                                    </p:anim>
                                    <p:anim calcmode="lin" valueType="num">
                                      <p:cBhvr>
                                        <p:cTn id="74" dur="500" fill="hold"/>
                                        <p:tgtEl>
                                          <p:spTgt spid="24"/>
                                        </p:tgtEl>
                                        <p:attrNameLst>
                                          <p:attrName>ppt_h</p:attrName>
                                        </p:attrNameLst>
                                      </p:cBhvr>
                                      <p:tavLst>
                                        <p:tav tm="0">
                                          <p:val>
                                            <p:fltVal val="0"/>
                                          </p:val>
                                        </p:tav>
                                        <p:tav tm="100000">
                                          <p:val>
                                            <p:strVal val="#ppt_h"/>
                                          </p:val>
                                        </p:tav>
                                      </p:tavLst>
                                    </p:anim>
                                    <p:animEffect transition="in" filter="fade">
                                      <p:cBhvr>
                                        <p:cTn id="75" dur="500"/>
                                        <p:tgtEl>
                                          <p:spTgt spid="24"/>
                                        </p:tgtEl>
                                      </p:cBhvr>
                                    </p:animEffect>
                                  </p:childTnLst>
                                </p:cTn>
                              </p:par>
                            </p:childTnLst>
                          </p:cTn>
                        </p:par>
                        <p:par>
                          <p:cTn id="76" fill="hold">
                            <p:stCondLst>
                              <p:cond delay="8000"/>
                            </p:stCondLst>
                            <p:childTnLst>
                              <p:par>
                                <p:cTn id="77" presetID="53" presetClass="entr" presetSubtype="16"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 calcmode="lin" valueType="num">
                                      <p:cBhvr>
                                        <p:cTn id="79" dur="500" fill="hold"/>
                                        <p:tgtEl>
                                          <p:spTgt spid="25"/>
                                        </p:tgtEl>
                                        <p:attrNameLst>
                                          <p:attrName>ppt_w</p:attrName>
                                        </p:attrNameLst>
                                      </p:cBhvr>
                                      <p:tavLst>
                                        <p:tav tm="0">
                                          <p:val>
                                            <p:fltVal val="0"/>
                                          </p:val>
                                        </p:tav>
                                        <p:tav tm="100000">
                                          <p:val>
                                            <p:strVal val="#ppt_w"/>
                                          </p:val>
                                        </p:tav>
                                      </p:tavLst>
                                    </p:anim>
                                    <p:anim calcmode="lin" valueType="num">
                                      <p:cBhvr>
                                        <p:cTn id="80" dur="500" fill="hold"/>
                                        <p:tgtEl>
                                          <p:spTgt spid="25"/>
                                        </p:tgtEl>
                                        <p:attrNameLst>
                                          <p:attrName>ppt_h</p:attrName>
                                        </p:attrNameLst>
                                      </p:cBhvr>
                                      <p:tavLst>
                                        <p:tav tm="0">
                                          <p:val>
                                            <p:fltVal val="0"/>
                                          </p:val>
                                        </p:tav>
                                        <p:tav tm="100000">
                                          <p:val>
                                            <p:strVal val="#ppt_h"/>
                                          </p:val>
                                        </p:tav>
                                      </p:tavLst>
                                    </p:anim>
                                    <p:animEffect transition="in" filter="fade">
                                      <p:cBhvr>
                                        <p:cTn id="81" dur="500"/>
                                        <p:tgtEl>
                                          <p:spTgt spid="25"/>
                                        </p:tgtEl>
                                      </p:cBhvr>
                                    </p:animEffect>
                                  </p:childTnLst>
                                </p:cTn>
                              </p:par>
                            </p:childTnLst>
                          </p:cTn>
                        </p:par>
                        <p:par>
                          <p:cTn id="82" fill="hold">
                            <p:stCondLst>
                              <p:cond delay="8500"/>
                            </p:stCondLst>
                            <p:childTnLst>
                              <p:par>
                                <p:cTn id="83" presetID="53" presetClass="entr" presetSubtype="16" fill="hold" grpId="0" nodeType="afterEffect">
                                  <p:stCondLst>
                                    <p:cond delay="0"/>
                                  </p:stCondLst>
                                  <p:childTnLst>
                                    <p:set>
                                      <p:cBhvr>
                                        <p:cTn id="84" dur="1" fill="hold">
                                          <p:stCondLst>
                                            <p:cond delay="0"/>
                                          </p:stCondLst>
                                        </p:cTn>
                                        <p:tgtEl>
                                          <p:spTgt spid="26"/>
                                        </p:tgtEl>
                                        <p:attrNameLst>
                                          <p:attrName>style.visibility</p:attrName>
                                        </p:attrNameLst>
                                      </p:cBhvr>
                                      <p:to>
                                        <p:strVal val="visible"/>
                                      </p:to>
                                    </p:set>
                                    <p:anim calcmode="lin" valueType="num">
                                      <p:cBhvr>
                                        <p:cTn id="85" dur="500" fill="hold"/>
                                        <p:tgtEl>
                                          <p:spTgt spid="26"/>
                                        </p:tgtEl>
                                        <p:attrNameLst>
                                          <p:attrName>ppt_w</p:attrName>
                                        </p:attrNameLst>
                                      </p:cBhvr>
                                      <p:tavLst>
                                        <p:tav tm="0">
                                          <p:val>
                                            <p:fltVal val="0"/>
                                          </p:val>
                                        </p:tav>
                                        <p:tav tm="100000">
                                          <p:val>
                                            <p:strVal val="#ppt_w"/>
                                          </p:val>
                                        </p:tav>
                                      </p:tavLst>
                                    </p:anim>
                                    <p:anim calcmode="lin" valueType="num">
                                      <p:cBhvr>
                                        <p:cTn id="86" dur="500" fill="hold"/>
                                        <p:tgtEl>
                                          <p:spTgt spid="26"/>
                                        </p:tgtEl>
                                        <p:attrNameLst>
                                          <p:attrName>ppt_h</p:attrName>
                                        </p:attrNameLst>
                                      </p:cBhvr>
                                      <p:tavLst>
                                        <p:tav tm="0">
                                          <p:val>
                                            <p:fltVal val="0"/>
                                          </p:val>
                                        </p:tav>
                                        <p:tav tm="100000">
                                          <p:val>
                                            <p:strVal val="#ppt_h"/>
                                          </p:val>
                                        </p:tav>
                                      </p:tavLst>
                                    </p:anim>
                                    <p:animEffect transition="in" filter="fade">
                                      <p:cBhvr>
                                        <p:cTn id="87" dur="500"/>
                                        <p:tgtEl>
                                          <p:spTgt spid="26"/>
                                        </p:tgtEl>
                                      </p:cBhvr>
                                    </p:animEffect>
                                  </p:childTnLst>
                                </p:cTn>
                              </p:par>
                            </p:childTnLst>
                          </p:cTn>
                        </p:par>
                        <p:par>
                          <p:cTn id="88" fill="hold">
                            <p:stCondLst>
                              <p:cond delay="9000"/>
                            </p:stCondLst>
                            <p:childTnLst>
                              <p:par>
                                <p:cTn id="89" presetID="53" presetClass="entr" presetSubtype="16" fill="hold" grpId="0" nodeType="afterEffect">
                                  <p:stCondLst>
                                    <p:cond delay="0"/>
                                  </p:stCondLst>
                                  <p:childTnLst>
                                    <p:set>
                                      <p:cBhvr>
                                        <p:cTn id="90" dur="1" fill="hold">
                                          <p:stCondLst>
                                            <p:cond delay="0"/>
                                          </p:stCondLst>
                                        </p:cTn>
                                        <p:tgtEl>
                                          <p:spTgt spid="27"/>
                                        </p:tgtEl>
                                        <p:attrNameLst>
                                          <p:attrName>style.visibility</p:attrName>
                                        </p:attrNameLst>
                                      </p:cBhvr>
                                      <p:to>
                                        <p:strVal val="visible"/>
                                      </p:to>
                                    </p:set>
                                    <p:anim calcmode="lin" valueType="num">
                                      <p:cBhvr>
                                        <p:cTn id="91" dur="500" fill="hold"/>
                                        <p:tgtEl>
                                          <p:spTgt spid="27"/>
                                        </p:tgtEl>
                                        <p:attrNameLst>
                                          <p:attrName>ppt_w</p:attrName>
                                        </p:attrNameLst>
                                      </p:cBhvr>
                                      <p:tavLst>
                                        <p:tav tm="0">
                                          <p:val>
                                            <p:fltVal val="0"/>
                                          </p:val>
                                        </p:tav>
                                        <p:tav tm="100000">
                                          <p:val>
                                            <p:strVal val="#ppt_w"/>
                                          </p:val>
                                        </p:tav>
                                      </p:tavLst>
                                    </p:anim>
                                    <p:anim calcmode="lin" valueType="num">
                                      <p:cBhvr>
                                        <p:cTn id="92" dur="500" fill="hold"/>
                                        <p:tgtEl>
                                          <p:spTgt spid="27"/>
                                        </p:tgtEl>
                                        <p:attrNameLst>
                                          <p:attrName>ppt_h</p:attrName>
                                        </p:attrNameLst>
                                      </p:cBhvr>
                                      <p:tavLst>
                                        <p:tav tm="0">
                                          <p:val>
                                            <p:fltVal val="0"/>
                                          </p:val>
                                        </p:tav>
                                        <p:tav tm="100000">
                                          <p:val>
                                            <p:strVal val="#ppt_h"/>
                                          </p:val>
                                        </p:tav>
                                      </p:tavLst>
                                    </p:anim>
                                    <p:animEffect transition="in" filter="fade">
                                      <p:cBhvr>
                                        <p:cTn id="93" dur="500"/>
                                        <p:tgtEl>
                                          <p:spTgt spid="27"/>
                                        </p:tgtEl>
                                      </p:cBhvr>
                                    </p:animEffect>
                                  </p:childTnLst>
                                </p:cTn>
                              </p:par>
                            </p:childTnLst>
                          </p:cTn>
                        </p:par>
                        <p:par>
                          <p:cTn id="94" fill="hold">
                            <p:stCondLst>
                              <p:cond delay="9500"/>
                            </p:stCondLst>
                            <p:childTnLst>
                              <p:par>
                                <p:cTn id="95" presetID="53" presetClass="entr" presetSubtype="16" fill="hold" grpId="0" nodeType="afterEffect">
                                  <p:stCondLst>
                                    <p:cond delay="0"/>
                                  </p:stCondLst>
                                  <p:childTnLst>
                                    <p:set>
                                      <p:cBhvr>
                                        <p:cTn id="96" dur="1" fill="hold">
                                          <p:stCondLst>
                                            <p:cond delay="0"/>
                                          </p:stCondLst>
                                        </p:cTn>
                                        <p:tgtEl>
                                          <p:spTgt spid="28"/>
                                        </p:tgtEl>
                                        <p:attrNameLst>
                                          <p:attrName>style.visibility</p:attrName>
                                        </p:attrNameLst>
                                      </p:cBhvr>
                                      <p:to>
                                        <p:strVal val="visible"/>
                                      </p:to>
                                    </p:set>
                                    <p:anim calcmode="lin" valueType="num">
                                      <p:cBhvr>
                                        <p:cTn id="97" dur="500" fill="hold"/>
                                        <p:tgtEl>
                                          <p:spTgt spid="28"/>
                                        </p:tgtEl>
                                        <p:attrNameLst>
                                          <p:attrName>ppt_w</p:attrName>
                                        </p:attrNameLst>
                                      </p:cBhvr>
                                      <p:tavLst>
                                        <p:tav tm="0">
                                          <p:val>
                                            <p:fltVal val="0"/>
                                          </p:val>
                                        </p:tav>
                                        <p:tav tm="100000">
                                          <p:val>
                                            <p:strVal val="#ppt_w"/>
                                          </p:val>
                                        </p:tav>
                                      </p:tavLst>
                                    </p:anim>
                                    <p:anim calcmode="lin" valueType="num">
                                      <p:cBhvr>
                                        <p:cTn id="98" dur="500" fill="hold"/>
                                        <p:tgtEl>
                                          <p:spTgt spid="28"/>
                                        </p:tgtEl>
                                        <p:attrNameLst>
                                          <p:attrName>ppt_h</p:attrName>
                                        </p:attrNameLst>
                                      </p:cBhvr>
                                      <p:tavLst>
                                        <p:tav tm="0">
                                          <p:val>
                                            <p:fltVal val="0"/>
                                          </p:val>
                                        </p:tav>
                                        <p:tav tm="100000">
                                          <p:val>
                                            <p:strVal val="#ppt_h"/>
                                          </p:val>
                                        </p:tav>
                                      </p:tavLst>
                                    </p:anim>
                                    <p:animEffect transition="in" filter="fade">
                                      <p:cBhvr>
                                        <p:cTn id="99" dur="500"/>
                                        <p:tgtEl>
                                          <p:spTgt spid="28"/>
                                        </p:tgtEl>
                                      </p:cBhvr>
                                    </p:animEffect>
                                  </p:childTnLst>
                                </p:cTn>
                              </p:par>
                            </p:childTnLst>
                          </p:cTn>
                        </p:par>
                        <p:par>
                          <p:cTn id="100" fill="hold">
                            <p:stCondLst>
                              <p:cond delay="10000"/>
                            </p:stCondLst>
                            <p:childTnLst>
                              <p:par>
                                <p:cTn id="101" presetID="53" presetClass="entr" presetSubtype="16" fill="hold" grpId="0" nodeType="afterEffect">
                                  <p:stCondLst>
                                    <p:cond delay="0"/>
                                  </p:stCondLst>
                                  <p:childTnLst>
                                    <p:set>
                                      <p:cBhvr>
                                        <p:cTn id="102" dur="1" fill="hold">
                                          <p:stCondLst>
                                            <p:cond delay="0"/>
                                          </p:stCondLst>
                                        </p:cTn>
                                        <p:tgtEl>
                                          <p:spTgt spid="29"/>
                                        </p:tgtEl>
                                        <p:attrNameLst>
                                          <p:attrName>style.visibility</p:attrName>
                                        </p:attrNameLst>
                                      </p:cBhvr>
                                      <p:to>
                                        <p:strVal val="visible"/>
                                      </p:to>
                                    </p:set>
                                    <p:anim calcmode="lin" valueType="num">
                                      <p:cBhvr>
                                        <p:cTn id="103" dur="500" fill="hold"/>
                                        <p:tgtEl>
                                          <p:spTgt spid="29"/>
                                        </p:tgtEl>
                                        <p:attrNameLst>
                                          <p:attrName>ppt_w</p:attrName>
                                        </p:attrNameLst>
                                      </p:cBhvr>
                                      <p:tavLst>
                                        <p:tav tm="0">
                                          <p:val>
                                            <p:fltVal val="0"/>
                                          </p:val>
                                        </p:tav>
                                        <p:tav tm="100000">
                                          <p:val>
                                            <p:strVal val="#ppt_w"/>
                                          </p:val>
                                        </p:tav>
                                      </p:tavLst>
                                    </p:anim>
                                    <p:anim calcmode="lin" valueType="num">
                                      <p:cBhvr>
                                        <p:cTn id="104" dur="500" fill="hold"/>
                                        <p:tgtEl>
                                          <p:spTgt spid="29"/>
                                        </p:tgtEl>
                                        <p:attrNameLst>
                                          <p:attrName>ppt_h</p:attrName>
                                        </p:attrNameLst>
                                      </p:cBhvr>
                                      <p:tavLst>
                                        <p:tav tm="0">
                                          <p:val>
                                            <p:fltVal val="0"/>
                                          </p:val>
                                        </p:tav>
                                        <p:tav tm="100000">
                                          <p:val>
                                            <p:strVal val="#ppt_h"/>
                                          </p:val>
                                        </p:tav>
                                      </p:tavLst>
                                    </p:anim>
                                    <p:animEffect transition="in" filter="fade">
                                      <p:cBhvr>
                                        <p:cTn id="105" dur="500"/>
                                        <p:tgtEl>
                                          <p:spTgt spid="29"/>
                                        </p:tgtEl>
                                      </p:cBhvr>
                                    </p:animEffect>
                                  </p:childTnLst>
                                </p:cTn>
                              </p:par>
                            </p:childTnLst>
                          </p:cTn>
                        </p:par>
                        <p:par>
                          <p:cTn id="106" fill="hold">
                            <p:stCondLst>
                              <p:cond delay="10500"/>
                            </p:stCondLst>
                            <p:childTnLst>
                              <p:par>
                                <p:cTn id="107" presetID="53" presetClass="entr" presetSubtype="16" fill="hold" grpId="0" nodeType="afterEffect">
                                  <p:stCondLst>
                                    <p:cond delay="0"/>
                                  </p:stCondLst>
                                  <p:childTnLst>
                                    <p:set>
                                      <p:cBhvr>
                                        <p:cTn id="108" dur="1" fill="hold">
                                          <p:stCondLst>
                                            <p:cond delay="0"/>
                                          </p:stCondLst>
                                        </p:cTn>
                                        <p:tgtEl>
                                          <p:spTgt spid="30"/>
                                        </p:tgtEl>
                                        <p:attrNameLst>
                                          <p:attrName>style.visibility</p:attrName>
                                        </p:attrNameLst>
                                      </p:cBhvr>
                                      <p:to>
                                        <p:strVal val="visible"/>
                                      </p:to>
                                    </p:set>
                                    <p:anim calcmode="lin" valueType="num">
                                      <p:cBhvr>
                                        <p:cTn id="109" dur="500" fill="hold"/>
                                        <p:tgtEl>
                                          <p:spTgt spid="30"/>
                                        </p:tgtEl>
                                        <p:attrNameLst>
                                          <p:attrName>ppt_w</p:attrName>
                                        </p:attrNameLst>
                                      </p:cBhvr>
                                      <p:tavLst>
                                        <p:tav tm="0">
                                          <p:val>
                                            <p:fltVal val="0"/>
                                          </p:val>
                                        </p:tav>
                                        <p:tav tm="100000">
                                          <p:val>
                                            <p:strVal val="#ppt_w"/>
                                          </p:val>
                                        </p:tav>
                                      </p:tavLst>
                                    </p:anim>
                                    <p:anim calcmode="lin" valueType="num">
                                      <p:cBhvr>
                                        <p:cTn id="110" dur="500" fill="hold"/>
                                        <p:tgtEl>
                                          <p:spTgt spid="30"/>
                                        </p:tgtEl>
                                        <p:attrNameLst>
                                          <p:attrName>ppt_h</p:attrName>
                                        </p:attrNameLst>
                                      </p:cBhvr>
                                      <p:tavLst>
                                        <p:tav tm="0">
                                          <p:val>
                                            <p:fltVal val="0"/>
                                          </p:val>
                                        </p:tav>
                                        <p:tav tm="100000">
                                          <p:val>
                                            <p:strVal val="#ppt_h"/>
                                          </p:val>
                                        </p:tav>
                                      </p:tavLst>
                                    </p:anim>
                                    <p:animEffect transition="in" filter="fade">
                                      <p:cBhvr>
                                        <p:cTn id="11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10" grpId="0"/>
      <p:bldP spid="11" grpId="0"/>
      <p:bldP spid="16" grpId="0"/>
      <p:bldP spid="17" grpId="0"/>
      <p:bldP spid="18" grpId="0"/>
      <p:bldP spid="19" grpId="0"/>
      <p:bldP spid="20" grpId="0"/>
      <p:bldP spid="21" grpId="0"/>
      <p:bldP spid="22" grpId="0"/>
      <p:bldP spid="23" grpId="0" animBg="1"/>
      <p:bldP spid="24" grpId="0" animBg="1"/>
      <p:bldP spid="25" grpId="0" animBg="1"/>
      <p:bldP spid="26" grpId="0" animBg="1"/>
      <p:bldP spid="27" grpId="0" animBg="1"/>
      <p:bldP spid="28" grpId="0"/>
      <p:bldP spid="29" grpId="0"/>
      <p:bldP spid="30" grpId="0"/>
      <p:bldP spid="40" grpId="0"/>
      <p:bldP spid="41"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542235" y="377485"/>
            <a:ext cx="4123783" cy="1007988"/>
            <a:chOff x="6056313" y="503313"/>
            <a:chExt cx="5498377" cy="1343984"/>
          </a:xfrm>
        </p:grpSpPr>
        <p:sp>
          <p:nvSpPr>
            <p:cNvPr id="8" name="Rectangle 7"/>
            <p:cNvSpPr/>
            <p:nvPr/>
          </p:nvSpPr>
          <p:spPr>
            <a:xfrm>
              <a:off x="6059487" y="503313"/>
              <a:ext cx="5495203" cy="1343984"/>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9" name="Rectangle 18"/>
            <p:cNvSpPr/>
            <p:nvPr/>
          </p:nvSpPr>
          <p:spPr>
            <a:xfrm>
              <a:off x="6056313" y="503313"/>
              <a:ext cx="1375038" cy="13439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sp>
        <p:nvSpPr>
          <p:cNvPr id="13" name="TextBox 12"/>
          <p:cNvSpPr txBox="1"/>
          <p:nvPr/>
        </p:nvSpPr>
        <p:spPr>
          <a:xfrm>
            <a:off x="5825276" y="806470"/>
            <a:ext cx="2705661" cy="403957"/>
          </a:xfrm>
          <a:prstGeom prst="rect">
            <a:avLst/>
          </a:prstGeom>
          <a:noFill/>
        </p:spPr>
        <p:txBody>
          <a:bodyPr wrap="square" rtlCol="0">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and</a:t>
            </a:r>
          </a:p>
        </p:txBody>
      </p:sp>
      <p:sp>
        <p:nvSpPr>
          <p:cNvPr id="16" name="TextBox 15"/>
          <p:cNvSpPr txBox="1"/>
          <p:nvPr/>
        </p:nvSpPr>
        <p:spPr>
          <a:xfrm>
            <a:off x="5825276" y="591702"/>
            <a:ext cx="1365545" cy="219291"/>
          </a:xfrm>
          <a:prstGeom prst="rect">
            <a:avLst/>
          </a:prstGeom>
          <a:noFill/>
        </p:spPr>
        <p:txBody>
          <a:bodyPr wrap="square" rtlCol="0">
            <a:spAutoFit/>
          </a:bodyPr>
          <a:lstStyle/>
          <a:p>
            <a:r>
              <a:rPr lang="id-ID" sz="825"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Home Insurance</a:t>
            </a:r>
          </a:p>
        </p:txBody>
      </p:sp>
      <p:grpSp>
        <p:nvGrpSpPr>
          <p:cNvPr id="34" name="Group 33"/>
          <p:cNvGrpSpPr/>
          <p:nvPr/>
        </p:nvGrpSpPr>
        <p:grpSpPr>
          <a:xfrm>
            <a:off x="4894163" y="737414"/>
            <a:ext cx="327422" cy="288131"/>
            <a:chOff x="9856788" y="2508250"/>
            <a:chExt cx="436562" cy="384175"/>
          </a:xfrm>
          <a:solidFill>
            <a:schemeClr val="bg1"/>
          </a:solidFill>
        </p:grpSpPr>
        <p:sp>
          <p:nvSpPr>
            <p:cNvPr id="35" name="Freeform 460"/>
            <p:cNvSpPr>
              <a:spLocks/>
            </p:cNvSpPr>
            <p:nvPr/>
          </p:nvSpPr>
          <p:spPr bwMode="auto">
            <a:xfrm>
              <a:off x="10086975" y="2686050"/>
              <a:ext cx="12700" cy="26988"/>
            </a:xfrm>
            <a:custGeom>
              <a:avLst/>
              <a:gdLst>
                <a:gd name="T0" fmla="*/ 51 w 101"/>
                <a:gd name="T1" fmla="*/ 0 h 212"/>
                <a:gd name="T2" fmla="*/ 66 w 101"/>
                <a:gd name="T3" fmla="*/ 3 h 212"/>
                <a:gd name="T4" fmla="*/ 80 w 101"/>
                <a:gd name="T5" fmla="*/ 10 h 212"/>
                <a:gd name="T6" fmla="*/ 91 w 101"/>
                <a:gd name="T7" fmla="*/ 22 h 212"/>
                <a:gd name="T8" fmla="*/ 98 w 101"/>
                <a:gd name="T9" fmla="*/ 36 h 212"/>
                <a:gd name="T10" fmla="*/ 101 w 101"/>
                <a:gd name="T11" fmla="*/ 51 h 212"/>
                <a:gd name="T12" fmla="*/ 101 w 101"/>
                <a:gd name="T13" fmla="*/ 161 h 212"/>
                <a:gd name="T14" fmla="*/ 98 w 101"/>
                <a:gd name="T15" fmla="*/ 178 h 212"/>
                <a:gd name="T16" fmla="*/ 91 w 101"/>
                <a:gd name="T17" fmla="*/ 192 h 212"/>
                <a:gd name="T18" fmla="*/ 80 w 101"/>
                <a:gd name="T19" fmla="*/ 202 h 212"/>
                <a:gd name="T20" fmla="*/ 66 w 101"/>
                <a:gd name="T21" fmla="*/ 210 h 212"/>
                <a:gd name="T22" fmla="*/ 51 w 101"/>
                <a:gd name="T23" fmla="*/ 212 h 212"/>
                <a:gd name="T24" fmla="*/ 34 w 101"/>
                <a:gd name="T25" fmla="*/ 210 h 212"/>
                <a:gd name="T26" fmla="*/ 20 w 101"/>
                <a:gd name="T27" fmla="*/ 202 h 212"/>
                <a:gd name="T28" fmla="*/ 10 w 101"/>
                <a:gd name="T29" fmla="*/ 192 h 212"/>
                <a:gd name="T30" fmla="*/ 2 w 101"/>
                <a:gd name="T31" fmla="*/ 178 h 212"/>
                <a:gd name="T32" fmla="*/ 0 w 101"/>
                <a:gd name="T33" fmla="*/ 161 h 212"/>
                <a:gd name="T34" fmla="*/ 0 w 101"/>
                <a:gd name="T35" fmla="*/ 51 h 212"/>
                <a:gd name="T36" fmla="*/ 2 w 101"/>
                <a:gd name="T37" fmla="*/ 36 h 212"/>
                <a:gd name="T38" fmla="*/ 10 w 101"/>
                <a:gd name="T39" fmla="*/ 22 h 212"/>
                <a:gd name="T40" fmla="*/ 20 w 101"/>
                <a:gd name="T41" fmla="*/ 10 h 212"/>
                <a:gd name="T42" fmla="*/ 34 w 101"/>
                <a:gd name="T43" fmla="*/ 3 h 212"/>
                <a:gd name="T44" fmla="*/ 51 w 101"/>
                <a:gd name="T45"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212">
                  <a:moveTo>
                    <a:pt x="51" y="0"/>
                  </a:moveTo>
                  <a:lnTo>
                    <a:pt x="66" y="3"/>
                  </a:lnTo>
                  <a:lnTo>
                    <a:pt x="80" y="10"/>
                  </a:lnTo>
                  <a:lnTo>
                    <a:pt x="91" y="22"/>
                  </a:lnTo>
                  <a:lnTo>
                    <a:pt x="98" y="36"/>
                  </a:lnTo>
                  <a:lnTo>
                    <a:pt x="101" y="51"/>
                  </a:lnTo>
                  <a:lnTo>
                    <a:pt x="101" y="161"/>
                  </a:lnTo>
                  <a:lnTo>
                    <a:pt x="98" y="178"/>
                  </a:lnTo>
                  <a:lnTo>
                    <a:pt x="91" y="192"/>
                  </a:lnTo>
                  <a:lnTo>
                    <a:pt x="80" y="202"/>
                  </a:lnTo>
                  <a:lnTo>
                    <a:pt x="66" y="210"/>
                  </a:lnTo>
                  <a:lnTo>
                    <a:pt x="51" y="212"/>
                  </a:lnTo>
                  <a:lnTo>
                    <a:pt x="34" y="210"/>
                  </a:lnTo>
                  <a:lnTo>
                    <a:pt x="20" y="202"/>
                  </a:lnTo>
                  <a:lnTo>
                    <a:pt x="10" y="192"/>
                  </a:lnTo>
                  <a:lnTo>
                    <a:pt x="2" y="178"/>
                  </a:lnTo>
                  <a:lnTo>
                    <a:pt x="0" y="161"/>
                  </a:lnTo>
                  <a:lnTo>
                    <a:pt x="0" y="51"/>
                  </a:lnTo>
                  <a:lnTo>
                    <a:pt x="2" y="36"/>
                  </a:lnTo>
                  <a:lnTo>
                    <a:pt x="10" y="22"/>
                  </a:lnTo>
                  <a:lnTo>
                    <a:pt x="20" y="10"/>
                  </a:lnTo>
                  <a:lnTo>
                    <a:pt x="34" y="3"/>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6" name="Freeform 461"/>
            <p:cNvSpPr>
              <a:spLocks noEditPoints="1"/>
            </p:cNvSpPr>
            <p:nvPr/>
          </p:nvSpPr>
          <p:spPr bwMode="auto">
            <a:xfrm>
              <a:off x="9856788" y="2635250"/>
              <a:ext cx="436562" cy="257175"/>
            </a:xfrm>
            <a:custGeom>
              <a:avLst/>
              <a:gdLst>
                <a:gd name="T0" fmla="*/ 1886 w 3571"/>
                <a:gd name="T1" fmla="*/ 1990 h 2101"/>
                <a:gd name="T2" fmla="*/ 2500 w 3571"/>
                <a:gd name="T3" fmla="*/ 1994 h 2101"/>
                <a:gd name="T4" fmla="*/ 2490 w 3571"/>
                <a:gd name="T5" fmla="*/ 1895 h 2101"/>
                <a:gd name="T6" fmla="*/ 1088 w 3571"/>
                <a:gd name="T7" fmla="*/ 1985 h 2101"/>
                <a:gd name="T8" fmla="*/ 1700 w 3571"/>
                <a:gd name="T9" fmla="*/ 1996 h 2101"/>
                <a:gd name="T10" fmla="*/ 1697 w 3571"/>
                <a:gd name="T11" fmla="*/ 1895 h 2101"/>
                <a:gd name="T12" fmla="*/ 1690 w 3571"/>
                <a:gd name="T13" fmla="*/ 1405 h 2101"/>
                <a:gd name="T14" fmla="*/ 1824 w 3571"/>
                <a:gd name="T15" fmla="*/ 1821 h 2101"/>
                <a:gd name="T16" fmla="*/ 1991 w 3571"/>
                <a:gd name="T17" fmla="*/ 1190 h 2101"/>
                <a:gd name="T18" fmla="*/ 1434 w 3571"/>
                <a:gd name="T19" fmla="*/ 1077 h 2101"/>
                <a:gd name="T20" fmla="*/ 2153 w 3571"/>
                <a:gd name="T21" fmla="*/ 1069 h 2101"/>
                <a:gd name="T22" fmla="*/ 119 w 3571"/>
                <a:gd name="T23" fmla="*/ 324 h 2101"/>
                <a:gd name="T24" fmla="*/ 259 w 3571"/>
                <a:gd name="T25" fmla="*/ 811 h 2101"/>
                <a:gd name="T26" fmla="*/ 661 w 3571"/>
                <a:gd name="T27" fmla="*/ 1249 h 2101"/>
                <a:gd name="T28" fmla="*/ 1017 w 3571"/>
                <a:gd name="T29" fmla="*/ 1463 h 2101"/>
                <a:gd name="T30" fmla="*/ 1162 w 3571"/>
                <a:gd name="T31" fmla="*/ 1793 h 2101"/>
                <a:gd name="T32" fmla="*/ 1447 w 3571"/>
                <a:gd name="T33" fmla="*/ 1205 h 2101"/>
                <a:gd name="T34" fmla="*/ 1343 w 3571"/>
                <a:gd name="T35" fmla="*/ 1148 h 2101"/>
                <a:gd name="T36" fmla="*/ 739 w 3571"/>
                <a:gd name="T37" fmla="*/ 737 h 2101"/>
                <a:gd name="T38" fmla="*/ 766 w 3571"/>
                <a:gd name="T39" fmla="*/ 923 h 2101"/>
                <a:gd name="T40" fmla="*/ 866 w 3571"/>
                <a:gd name="T41" fmla="*/ 1190 h 2101"/>
                <a:gd name="T42" fmla="*/ 486 w 3571"/>
                <a:gd name="T43" fmla="*/ 888 h 2101"/>
                <a:gd name="T44" fmla="*/ 128 w 3571"/>
                <a:gd name="T45" fmla="*/ 325 h 2101"/>
                <a:gd name="T46" fmla="*/ 3280 w 3571"/>
                <a:gd name="T47" fmla="*/ 649 h 2101"/>
                <a:gd name="T48" fmla="*/ 2747 w 3571"/>
                <a:gd name="T49" fmla="*/ 1170 h 2101"/>
                <a:gd name="T50" fmla="*/ 2655 w 3571"/>
                <a:gd name="T51" fmla="*/ 1139 h 2101"/>
                <a:gd name="T52" fmla="*/ 2868 w 3571"/>
                <a:gd name="T53" fmla="*/ 738 h 2101"/>
                <a:gd name="T54" fmla="*/ 2530 w 3571"/>
                <a:gd name="T55" fmla="*/ 1043 h 2101"/>
                <a:gd name="T56" fmla="*/ 2161 w 3571"/>
                <a:gd name="T57" fmla="*/ 1180 h 2101"/>
                <a:gd name="T58" fmla="*/ 1948 w 3571"/>
                <a:gd name="T59" fmla="*/ 1793 h 2101"/>
                <a:gd name="T60" fmla="*/ 2516 w 3571"/>
                <a:gd name="T61" fmla="*/ 1502 h 2101"/>
                <a:gd name="T62" fmla="*/ 2855 w 3571"/>
                <a:gd name="T63" fmla="*/ 1277 h 2101"/>
                <a:gd name="T64" fmla="*/ 3285 w 3571"/>
                <a:gd name="T65" fmla="*/ 862 h 2101"/>
                <a:gd name="T66" fmla="*/ 3459 w 3571"/>
                <a:gd name="T67" fmla="*/ 327 h 2101"/>
                <a:gd name="T68" fmla="*/ 2053 w 3571"/>
                <a:gd name="T69" fmla="*/ 0 h 2101"/>
                <a:gd name="T70" fmla="*/ 2507 w 3571"/>
                <a:gd name="T71" fmla="*/ 926 h 2101"/>
                <a:gd name="T72" fmla="*/ 2703 w 3571"/>
                <a:gd name="T73" fmla="*/ 427 h 2101"/>
                <a:gd name="T74" fmla="*/ 2794 w 3571"/>
                <a:gd name="T75" fmla="*/ 644 h 2101"/>
                <a:gd name="T76" fmla="*/ 2974 w 3571"/>
                <a:gd name="T77" fmla="*/ 710 h 2101"/>
                <a:gd name="T78" fmla="*/ 3190 w 3571"/>
                <a:gd name="T79" fmla="*/ 601 h 2101"/>
                <a:gd name="T80" fmla="*/ 3440 w 3571"/>
                <a:gd name="T81" fmla="*/ 224 h 2101"/>
                <a:gd name="T82" fmla="*/ 3571 w 3571"/>
                <a:gd name="T83" fmla="*/ 356 h 2101"/>
                <a:gd name="T84" fmla="*/ 3183 w 3571"/>
                <a:gd name="T85" fmla="*/ 1153 h 2101"/>
                <a:gd name="T86" fmla="*/ 2823 w 3571"/>
                <a:gd name="T87" fmla="*/ 1406 h 2101"/>
                <a:gd name="T88" fmla="*/ 2544 w 3571"/>
                <a:gd name="T89" fmla="*/ 1637 h 2101"/>
                <a:gd name="T90" fmla="*/ 2592 w 3571"/>
                <a:gd name="T91" fmla="*/ 1856 h 2101"/>
                <a:gd name="T92" fmla="*/ 2540 w 3571"/>
                <a:gd name="T93" fmla="*/ 2089 h 2101"/>
                <a:gd name="T94" fmla="*/ 1796 w 3571"/>
                <a:gd name="T95" fmla="*/ 2035 h 2101"/>
                <a:gd name="T96" fmla="*/ 1051 w 3571"/>
                <a:gd name="T97" fmla="*/ 2089 h 2101"/>
                <a:gd name="T98" fmla="*/ 996 w 3571"/>
                <a:gd name="T99" fmla="*/ 1862 h 2101"/>
                <a:gd name="T100" fmla="*/ 1029 w 3571"/>
                <a:gd name="T101" fmla="*/ 1639 h 2101"/>
                <a:gd name="T102" fmla="*/ 749 w 3571"/>
                <a:gd name="T103" fmla="*/ 1406 h 2101"/>
                <a:gd name="T104" fmla="*/ 389 w 3571"/>
                <a:gd name="T105" fmla="*/ 1153 h 2101"/>
                <a:gd name="T106" fmla="*/ 0 w 3571"/>
                <a:gd name="T107" fmla="*/ 356 h 2101"/>
                <a:gd name="T108" fmla="*/ 131 w 3571"/>
                <a:gd name="T109" fmla="*/ 224 h 2101"/>
                <a:gd name="T110" fmla="*/ 558 w 3571"/>
                <a:gd name="T111" fmla="*/ 814 h 2101"/>
                <a:gd name="T112" fmla="*/ 611 w 3571"/>
                <a:gd name="T113" fmla="*/ 689 h 2101"/>
                <a:gd name="T114" fmla="*/ 802 w 3571"/>
                <a:gd name="T115" fmla="*/ 657 h 2101"/>
                <a:gd name="T116" fmla="*/ 885 w 3571"/>
                <a:gd name="T117" fmla="*/ 425 h 2101"/>
                <a:gd name="T118" fmla="*/ 1427 w 3571"/>
                <a:gd name="T119" fmla="*/ 926 h 2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1" h="2101">
                  <a:moveTo>
                    <a:pt x="1900" y="1895"/>
                  </a:moveTo>
                  <a:lnTo>
                    <a:pt x="1896" y="1895"/>
                  </a:lnTo>
                  <a:lnTo>
                    <a:pt x="1892" y="1897"/>
                  </a:lnTo>
                  <a:lnTo>
                    <a:pt x="1888" y="1900"/>
                  </a:lnTo>
                  <a:lnTo>
                    <a:pt x="1886" y="1903"/>
                  </a:lnTo>
                  <a:lnTo>
                    <a:pt x="1886" y="1908"/>
                  </a:lnTo>
                  <a:lnTo>
                    <a:pt x="1886" y="1985"/>
                  </a:lnTo>
                  <a:lnTo>
                    <a:pt x="1886" y="1990"/>
                  </a:lnTo>
                  <a:lnTo>
                    <a:pt x="1888" y="1994"/>
                  </a:lnTo>
                  <a:lnTo>
                    <a:pt x="1892" y="1996"/>
                  </a:lnTo>
                  <a:lnTo>
                    <a:pt x="1896" y="1998"/>
                  </a:lnTo>
                  <a:lnTo>
                    <a:pt x="1900" y="1999"/>
                  </a:lnTo>
                  <a:lnTo>
                    <a:pt x="2490" y="1999"/>
                  </a:lnTo>
                  <a:lnTo>
                    <a:pt x="2494" y="1998"/>
                  </a:lnTo>
                  <a:lnTo>
                    <a:pt x="2498" y="1996"/>
                  </a:lnTo>
                  <a:lnTo>
                    <a:pt x="2500" y="1994"/>
                  </a:lnTo>
                  <a:lnTo>
                    <a:pt x="2503" y="1990"/>
                  </a:lnTo>
                  <a:lnTo>
                    <a:pt x="2504" y="1985"/>
                  </a:lnTo>
                  <a:lnTo>
                    <a:pt x="2504" y="1908"/>
                  </a:lnTo>
                  <a:lnTo>
                    <a:pt x="2503" y="1903"/>
                  </a:lnTo>
                  <a:lnTo>
                    <a:pt x="2500" y="1900"/>
                  </a:lnTo>
                  <a:lnTo>
                    <a:pt x="2498" y="1897"/>
                  </a:lnTo>
                  <a:lnTo>
                    <a:pt x="2494" y="1895"/>
                  </a:lnTo>
                  <a:lnTo>
                    <a:pt x="2490" y="1895"/>
                  </a:lnTo>
                  <a:lnTo>
                    <a:pt x="1900" y="1895"/>
                  </a:lnTo>
                  <a:close/>
                  <a:moveTo>
                    <a:pt x="1102" y="1895"/>
                  </a:moveTo>
                  <a:lnTo>
                    <a:pt x="1097" y="1895"/>
                  </a:lnTo>
                  <a:lnTo>
                    <a:pt x="1094" y="1897"/>
                  </a:lnTo>
                  <a:lnTo>
                    <a:pt x="1091" y="1900"/>
                  </a:lnTo>
                  <a:lnTo>
                    <a:pt x="1089" y="1903"/>
                  </a:lnTo>
                  <a:lnTo>
                    <a:pt x="1088" y="1908"/>
                  </a:lnTo>
                  <a:lnTo>
                    <a:pt x="1088" y="1985"/>
                  </a:lnTo>
                  <a:lnTo>
                    <a:pt x="1089" y="1990"/>
                  </a:lnTo>
                  <a:lnTo>
                    <a:pt x="1091" y="1994"/>
                  </a:lnTo>
                  <a:lnTo>
                    <a:pt x="1094" y="1996"/>
                  </a:lnTo>
                  <a:lnTo>
                    <a:pt x="1097" y="1998"/>
                  </a:lnTo>
                  <a:lnTo>
                    <a:pt x="1102" y="1999"/>
                  </a:lnTo>
                  <a:lnTo>
                    <a:pt x="1691" y="1999"/>
                  </a:lnTo>
                  <a:lnTo>
                    <a:pt x="1697" y="1998"/>
                  </a:lnTo>
                  <a:lnTo>
                    <a:pt x="1700" y="1996"/>
                  </a:lnTo>
                  <a:lnTo>
                    <a:pt x="1703" y="1994"/>
                  </a:lnTo>
                  <a:lnTo>
                    <a:pt x="1705" y="1990"/>
                  </a:lnTo>
                  <a:lnTo>
                    <a:pt x="1705" y="1985"/>
                  </a:lnTo>
                  <a:lnTo>
                    <a:pt x="1705" y="1908"/>
                  </a:lnTo>
                  <a:lnTo>
                    <a:pt x="1705" y="1903"/>
                  </a:lnTo>
                  <a:lnTo>
                    <a:pt x="1703" y="1900"/>
                  </a:lnTo>
                  <a:lnTo>
                    <a:pt x="1700" y="1897"/>
                  </a:lnTo>
                  <a:lnTo>
                    <a:pt x="1697" y="1895"/>
                  </a:lnTo>
                  <a:lnTo>
                    <a:pt x="1691" y="1895"/>
                  </a:lnTo>
                  <a:lnTo>
                    <a:pt x="1102" y="1895"/>
                  </a:lnTo>
                  <a:close/>
                  <a:moveTo>
                    <a:pt x="1581" y="1190"/>
                  </a:moveTo>
                  <a:lnTo>
                    <a:pt x="1611" y="1228"/>
                  </a:lnTo>
                  <a:lnTo>
                    <a:pt x="1637" y="1268"/>
                  </a:lnTo>
                  <a:lnTo>
                    <a:pt x="1659" y="1312"/>
                  </a:lnTo>
                  <a:lnTo>
                    <a:pt x="1677" y="1357"/>
                  </a:lnTo>
                  <a:lnTo>
                    <a:pt x="1690" y="1405"/>
                  </a:lnTo>
                  <a:lnTo>
                    <a:pt x="1690" y="1410"/>
                  </a:lnTo>
                  <a:lnTo>
                    <a:pt x="1727" y="1798"/>
                  </a:lnTo>
                  <a:lnTo>
                    <a:pt x="1749" y="1807"/>
                  </a:lnTo>
                  <a:lnTo>
                    <a:pt x="1767" y="1821"/>
                  </a:lnTo>
                  <a:lnTo>
                    <a:pt x="1783" y="1838"/>
                  </a:lnTo>
                  <a:lnTo>
                    <a:pt x="1796" y="1858"/>
                  </a:lnTo>
                  <a:lnTo>
                    <a:pt x="1808" y="1838"/>
                  </a:lnTo>
                  <a:lnTo>
                    <a:pt x="1824" y="1821"/>
                  </a:lnTo>
                  <a:lnTo>
                    <a:pt x="1844" y="1807"/>
                  </a:lnTo>
                  <a:lnTo>
                    <a:pt x="1881" y="1410"/>
                  </a:lnTo>
                  <a:lnTo>
                    <a:pt x="1882" y="1405"/>
                  </a:lnTo>
                  <a:lnTo>
                    <a:pt x="1895" y="1357"/>
                  </a:lnTo>
                  <a:lnTo>
                    <a:pt x="1912" y="1312"/>
                  </a:lnTo>
                  <a:lnTo>
                    <a:pt x="1935" y="1268"/>
                  </a:lnTo>
                  <a:lnTo>
                    <a:pt x="1961" y="1228"/>
                  </a:lnTo>
                  <a:lnTo>
                    <a:pt x="1991" y="1190"/>
                  </a:lnTo>
                  <a:lnTo>
                    <a:pt x="1581" y="1190"/>
                  </a:lnTo>
                  <a:close/>
                  <a:moveTo>
                    <a:pt x="1302" y="1026"/>
                  </a:moveTo>
                  <a:lnTo>
                    <a:pt x="1377" y="1052"/>
                  </a:lnTo>
                  <a:lnTo>
                    <a:pt x="1394" y="1060"/>
                  </a:lnTo>
                  <a:lnTo>
                    <a:pt x="1400" y="1062"/>
                  </a:lnTo>
                  <a:lnTo>
                    <a:pt x="1414" y="1067"/>
                  </a:lnTo>
                  <a:lnTo>
                    <a:pt x="1419" y="1069"/>
                  </a:lnTo>
                  <a:lnTo>
                    <a:pt x="1434" y="1077"/>
                  </a:lnTo>
                  <a:lnTo>
                    <a:pt x="1444" y="1081"/>
                  </a:lnTo>
                  <a:lnTo>
                    <a:pt x="1450" y="1085"/>
                  </a:lnTo>
                  <a:lnTo>
                    <a:pt x="1457" y="1089"/>
                  </a:lnTo>
                  <a:lnTo>
                    <a:pt x="2115" y="1089"/>
                  </a:lnTo>
                  <a:lnTo>
                    <a:pt x="2121" y="1085"/>
                  </a:lnTo>
                  <a:lnTo>
                    <a:pt x="2128" y="1081"/>
                  </a:lnTo>
                  <a:lnTo>
                    <a:pt x="2137" y="1077"/>
                  </a:lnTo>
                  <a:lnTo>
                    <a:pt x="2153" y="1069"/>
                  </a:lnTo>
                  <a:lnTo>
                    <a:pt x="2158" y="1067"/>
                  </a:lnTo>
                  <a:lnTo>
                    <a:pt x="2171" y="1062"/>
                  </a:lnTo>
                  <a:lnTo>
                    <a:pt x="2176" y="1059"/>
                  </a:lnTo>
                  <a:lnTo>
                    <a:pt x="2194" y="1052"/>
                  </a:lnTo>
                  <a:lnTo>
                    <a:pt x="2195" y="1052"/>
                  </a:lnTo>
                  <a:lnTo>
                    <a:pt x="2270" y="1026"/>
                  </a:lnTo>
                  <a:lnTo>
                    <a:pt x="1302" y="1026"/>
                  </a:lnTo>
                  <a:close/>
                  <a:moveTo>
                    <a:pt x="119" y="324"/>
                  </a:moveTo>
                  <a:lnTo>
                    <a:pt x="112" y="327"/>
                  </a:lnTo>
                  <a:lnTo>
                    <a:pt x="107" y="331"/>
                  </a:lnTo>
                  <a:lnTo>
                    <a:pt x="104" y="335"/>
                  </a:lnTo>
                  <a:lnTo>
                    <a:pt x="102" y="342"/>
                  </a:lnTo>
                  <a:lnTo>
                    <a:pt x="103" y="351"/>
                  </a:lnTo>
                  <a:lnTo>
                    <a:pt x="215" y="703"/>
                  </a:lnTo>
                  <a:lnTo>
                    <a:pt x="234" y="758"/>
                  </a:lnTo>
                  <a:lnTo>
                    <a:pt x="259" y="811"/>
                  </a:lnTo>
                  <a:lnTo>
                    <a:pt x="287" y="862"/>
                  </a:lnTo>
                  <a:lnTo>
                    <a:pt x="320" y="910"/>
                  </a:lnTo>
                  <a:lnTo>
                    <a:pt x="355" y="957"/>
                  </a:lnTo>
                  <a:lnTo>
                    <a:pt x="466" y="1087"/>
                  </a:lnTo>
                  <a:lnTo>
                    <a:pt x="509" y="1133"/>
                  </a:lnTo>
                  <a:lnTo>
                    <a:pt x="557" y="1176"/>
                  </a:lnTo>
                  <a:lnTo>
                    <a:pt x="608" y="1214"/>
                  </a:lnTo>
                  <a:lnTo>
                    <a:pt x="661" y="1249"/>
                  </a:lnTo>
                  <a:lnTo>
                    <a:pt x="717" y="1277"/>
                  </a:lnTo>
                  <a:lnTo>
                    <a:pt x="755" y="1295"/>
                  </a:lnTo>
                  <a:lnTo>
                    <a:pt x="797" y="1317"/>
                  </a:lnTo>
                  <a:lnTo>
                    <a:pt x="842" y="1341"/>
                  </a:lnTo>
                  <a:lnTo>
                    <a:pt x="886" y="1367"/>
                  </a:lnTo>
                  <a:lnTo>
                    <a:pt x="932" y="1396"/>
                  </a:lnTo>
                  <a:lnTo>
                    <a:pt x="975" y="1428"/>
                  </a:lnTo>
                  <a:lnTo>
                    <a:pt x="1017" y="1463"/>
                  </a:lnTo>
                  <a:lnTo>
                    <a:pt x="1056" y="1502"/>
                  </a:lnTo>
                  <a:lnTo>
                    <a:pt x="1086" y="1538"/>
                  </a:lnTo>
                  <a:lnTo>
                    <a:pt x="1109" y="1576"/>
                  </a:lnTo>
                  <a:lnTo>
                    <a:pt x="1130" y="1616"/>
                  </a:lnTo>
                  <a:lnTo>
                    <a:pt x="1145" y="1658"/>
                  </a:lnTo>
                  <a:lnTo>
                    <a:pt x="1156" y="1702"/>
                  </a:lnTo>
                  <a:lnTo>
                    <a:pt x="1161" y="1747"/>
                  </a:lnTo>
                  <a:lnTo>
                    <a:pt x="1162" y="1793"/>
                  </a:lnTo>
                  <a:lnTo>
                    <a:pt x="1624" y="1793"/>
                  </a:lnTo>
                  <a:lnTo>
                    <a:pt x="1589" y="1423"/>
                  </a:lnTo>
                  <a:lnTo>
                    <a:pt x="1577" y="1380"/>
                  </a:lnTo>
                  <a:lnTo>
                    <a:pt x="1560" y="1339"/>
                  </a:lnTo>
                  <a:lnTo>
                    <a:pt x="1537" y="1301"/>
                  </a:lnTo>
                  <a:lnTo>
                    <a:pt x="1511" y="1265"/>
                  </a:lnTo>
                  <a:lnTo>
                    <a:pt x="1481" y="1233"/>
                  </a:lnTo>
                  <a:lnTo>
                    <a:pt x="1447" y="1205"/>
                  </a:lnTo>
                  <a:lnTo>
                    <a:pt x="1411" y="1180"/>
                  </a:lnTo>
                  <a:lnTo>
                    <a:pt x="1407" y="1178"/>
                  </a:lnTo>
                  <a:lnTo>
                    <a:pt x="1391" y="1169"/>
                  </a:lnTo>
                  <a:lnTo>
                    <a:pt x="1386" y="1166"/>
                  </a:lnTo>
                  <a:lnTo>
                    <a:pt x="1370" y="1159"/>
                  </a:lnTo>
                  <a:lnTo>
                    <a:pt x="1364" y="1156"/>
                  </a:lnTo>
                  <a:lnTo>
                    <a:pt x="1344" y="1148"/>
                  </a:lnTo>
                  <a:lnTo>
                    <a:pt x="1343" y="1148"/>
                  </a:lnTo>
                  <a:lnTo>
                    <a:pt x="1049" y="1047"/>
                  </a:lnTo>
                  <a:lnTo>
                    <a:pt x="1041" y="1043"/>
                  </a:lnTo>
                  <a:lnTo>
                    <a:pt x="1035" y="1039"/>
                  </a:lnTo>
                  <a:lnTo>
                    <a:pt x="1034" y="1038"/>
                  </a:lnTo>
                  <a:lnTo>
                    <a:pt x="1032" y="1038"/>
                  </a:lnTo>
                  <a:lnTo>
                    <a:pt x="1029" y="1034"/>
                  </a:lnTo>
                  <a:lnTo>
                    <a:pt x="750" y="746"/>
                  </a:lnTo>
                  <a:lnTo>
                    <a:pt x="739" y="737"/>
                  </a:lnTo>
                  <a:lnTo>
                    <a:pt x="727" y="734"/>
                  </a:lnTo>
                  <a:lnTo>
                    <a:pt x="715" y="734"/>
                  </a:lnTo>
                  <a:lnTo>
                    <a:pt x="703" y="738"/>
                  </a:lnTo>
                  <a:lnTo>
                    <a:pt x="693" y="748"/>
                  </a:lnTo>
                  <a:lnTo>
                    <a:pt x="688" y="760"/>
                  </a:lnTo>
                  <a:lnTo>
                    <a:pt x="687" y="773"/>
                  </a:lnTo>
                  <a:lnTo>
                    <a:pt x="691" y="786"/>
                  </a:lnTo>
                  <a:lnTo>
                    <a:pt x="766" y="923"/>
                  </a:lnTo>
                  <a:lnTo>
                    <a:pt x="906" y="1108"/>
                  </a:lnTo>
                  <a:lnTo>
                    <a:pt x="913" y="1123"/>
                  </a:lnTo>
                  <a:lnTo>
                    <a:pt x="917" y="1139"/>
                  </a:lnTo>
                  <a:lnTo>
                    <a:pt x="914" y="1154"/>
                  </a:lnTo>
                  <a:lnTo>
                    <a:pt x="907" y="1168"/>
                  </a:lnTo>
                  <a:lnTo>
                    <a:pt x="896" y="1180"/>
                  </a:lnTo>
                  <a:lnTo>
                    <a:pt x="881" y="1187"/>
                  </a:lnTo>
                  <a:lnTo>
                    <a:pt x="866" y="1190"/>
                  </a:lnTo>
                  <a:lnTo>
                    <a:pt x="850" y="1187"/>
                  </a:lnTo>
                  <a:lnTo>
                    <a:pt x="836" y="1181"/>
                  </a:lnTo>
                  <a:lnTo>
                    <a:pt x="824" y="1170"/>
                  </a:lnTo>
                  <a:lnTo>
                    <a:pt x="690" y="992"/>
                  </a:lnTo>
                  <a:lnTo>
                    <a:pt x="504" y="901"/>
                  </a:lnTo>
                  <a:lnTo>
                    <a:pt x="497" y="897"/>
                  </a:lnTo>
                  <a:lnTo>
                    <a:pt x="492" y="892"/>
                  </a:lnTo>
                  <a:lnTo>
                    <a:pt x="486" y="888"/>
                  </a:lnTo>
                  <a:lnTo>
                    <a:pt x="298" y="661"/>
                  </a:lnTo>
                  <a:lnTo>
                    <a:pt x="294" y="655"/>
                  </a:lnTo>
                  <a:lnTo>
                    <a:pt x="291" y="649"/>
                  </a:lnTo>
                  <a:lnTo>
                    <a:pt x="154" y="348"/>
                  </a:lnTo>
                  <a:lnTo>
                    <a:pt x="150" y="342"/>
                  </a:lnTo>
                  <a:lnTo>
                    <a:pt x="143" y="335"/>
                  </a:lnTo>
                  <a:lnTo>
                    <a:pt x="135" y="329"/>
                  </a:lnTo>
                  <a:lnTo>
                    <a:pt x="128" y="325"/>
                  </a:lnTo>
                  <a:lnTo>
                    <a:pt x="119" y="324"/>
                  </a:lnTo>
                  <a:close/>
                  <a:moveTo>
                    <a:pt x="3453" y="324"/>
                  </a:moveTo>
                  <a:lnTo>
                    <a:pt x="3443" y="325"/>
                  </a:lnTo>
                  <a:lnTo>
                    <a:pt x="3436" y="329"/>
                  </a:lnTo>
                  <a:lnTo>
                    <a:pt x="3429" y="335"/>
                  </a:lnTo>
                  <a:lnTo>
                    <a:pt x="3421" y="342"/>
                  </a:lnTo>
                  <a:lnTo>
                    <a:pt x="3417" y="348"/>
                  </a:lnTo>
                  <a:lnTo>
                    <a:pt x="3280" y="649"/>
                  </a:lnTo>
                  <a:lnTo>
                    <a:pt x="3277" y="655"/>
                  </a:lnTo>
                  <a:lnTo>
                    <a:pt x="3274" y="661"/>
                  </a:lnTo>
                  <a:lnTo>
                    <a:pt x="3085" y="888"/>
                  </a:lnTo>
                  <a:lnTo>
                    <a:pt x="3080" y="892"/>
                  </a:lnTo>
                  <a:lnTo>
                    <a:pt x="3075" y="897"/>
                  </a:lnTo>
                  <a:lnTo>
                    <a:pt x="3068" y="901"/>
                  </a:lnTo>
                  <a:lnTo>
                    <a:pt x="2882" y="992"/>
                  </a:lnTo>
                  <a:lnTo>
                    <a:pt x="2747" y="1170"/>
                  </a:lnTo>
                  <a:lnTo>
                    <a:pt x="2735" y="1181"/>
                  </a:lnTo>
                  <a:lnTo>
                    <a:pt x="2721" y="1187"/>
                  </a:lnTo>
                  <a:lnTo>
                    <a:pt x="2706" y="1190"/>
                  </a:lnTo>
                  <a:lnTo>
                    <a:pt x="2690" y="1187"/>
                  </a:lnTo>
                  <a:lnTo>
                    <a:pt x="2676" y="1180"/>
                  </a:lnTo>
                  <a:lnTo>
                    <a:pt x="2665" y="1168"/>
                  </a:lnTo>
                  <a:lnTo>
                    <a:pt x="2657" y="1154"/>
                  </a:lnTo>
                  <a:lnTo>
                    <a:pt x="2655" y="1139"/>
                  </a:lnTo>
                  <a:lnTo>
                    <a:pt x="2659" y="1123"/>
                  </a:lnTo>
                  <a:lnTo>
                    <a:pt x="2666" y="1108"/>
                  </a:lnTo>
                  <a:lnTo>
                    <a:pt x="2806" y="923"/>
                  </a:lnTo>
                  <a:lnTo>
                    <a:pt x="2881" y="786"/>
                  </a:lnTo>
                  <a:lnTo>
                    <a:pt x="2885" y="773"/>
                  </a:lnTo>
                  <a:lnTo>
                    <a:pt x="2884" y="760"/>
                  </a:lnTo>
                  <a:lnTo>
                    <a:pt x="2878" y="748"/>
                  </a:lnTo>
                  <a:lnTo>
                    <a:pt x="2868" y="738"/>
                  </a:lnTo>
                  <a:lnTo>
                    <a:pt x="2857" y="734"/>
                  </a:lnTo>
                  <a:lnTo>
                    <a:pt x="2844" y="734"/>
                  </a:lnTo>
                  <a:lnTo>
                    <a:pt x="2832" y="737"/>
                  </a:lnTo>
                  <a:lnTo>
                    <a:pt x="2822" y="746"/>
                  </a:lnTo>
                  <a:lnTo>
                    <a:pt x="2543" y="1034"/>
                  </a:lnTo>
                  <a:lnTo>
                    <a:pt x="2539" y="1037"/>
                  </a:lnTo>
                  <a:lnTo>
                    <a:pt x="2536" y="1039"/>
                  </a:lnTo>
                  <a:lnTo>
                    <a:pt x="2530" y="1043"/>
                  </a:lnTo>
                  <a:lnTo>
                    <a:pt x="2523" y="1047"/>
                  </a:lnTo>
                  <a:lnTo>
                    <a:pt x="2228" y="1148"/>
                  </a:lnTo>
                  <a:lnTo>
                    <a:pt x="2207" y="1156"/>
                  </a:lnTo>
                  <a:lnTo>
                    <a:pt x="2201" y="1159"/>
                  </a:lnTo>
                  <a:lnTo>
                    <a:pt x="2186" y="1166"/>
                  </a:lnTo>
                  <a:lnTo>
                    <a:pt x="2180" y="1169"/>
                  </a:lnTo>
                  <a:lnTo>
                    <a:pt x="2165" y="1178"/>
                  </a:lnTo>
                  <a:lnTo>
                    <a:pt x="2161" y="1180"/>
                  </a:lnTo>
                  <a:lnTo>
                    <a:pt x="2124" y="1205"/>
                  </a:lnTo>
                  <a:lnTo>
                    <a:pt x="2090" y="1233"/>
                  </a:lnTo>
                  <a:lnTo>
                    <a:pt x="2061" y="1265"/>
                  </a:lnTo>
                  <a:lnTo>
                    <a:pt x="2033" y="1301"/>
                  </a:lnTo>
                  <a:lnTo>
                    <a:pt x="2012" y="1339"/>
                  </a:lnTo>
                  <a:lnTo>
                    <a:pt x="1994" y="1380"/>
                  </a:lnTo>
                  <a:lnTo>
                    <a:pt x="1981" y="1423"/>
                  </a:lnTo>
                  <a:lnTo>
                    <a:pt x="1948" y="1793"/>
                  </a:lnTo>
                  <a:lnTo>
                    <a:pt x="2409" y="1793"/>
                  </a:lnTo>
                  <a:lnTo>
                    <a:pt x="2409" y="1747"/>
                  </a:lnTo>
                  <a:lnTo>
                    <a:pt x="2416" y="1702"/>
                  </a:lnTo>
                  <a:lnTo>
                    <a:pt x="2427" y="1658"/>
                  </a:lnTo>
                  <a:lnTo>
                    <a:pt x="2442" y="1616"/>
                  </a:lnTo>
                  <a:lnTo>
                    <a:pt x="2461" y="1576"/>
                  </a:lnTo>
                  <a:lnTo>
                    <a:pt x="2486" y="1538"/>
                  </a:lnTo>
                  <a:lnTo>
                    <a:pt x="2516" y="1502"/>
                  </a:lnTo>
                  <a:lnTo>
                    <a:pt x="2555" y="1463"/>
                  </a:lnTo>
                  <a:lnTo>
                    <a:pt x="2597" y="1428"/>
                  </a:lnTo>
                  <a:lnTo>
                    <a:pt x="2640" y="1396"/>
                  </a:lnTo>
                  <a:lnTo>
                    <a:pt x="2686" y="1367"/>
                  </a:lnTo>
                  <a:lnTo>
                    <a:pt x="2730" y="1341"/>
                  </a:lnTo>
                  <a:lnTo>
                    <a:pt x="2774" y="1317"/>
                  </a:lnTo>
                  <a:lnTo>
                    <a:pt x="2816" y="1295"/>
                  </a:lnTo>
                  <a:lnTo>
                    <a:pt x="2855" y="1277"/>
                  </a:lnTo>
                  <a:lnTo>
                    <a:pt x="2911" y="1249"/>
                  </a:lnTo>
                  <a:lnTo>
                    <a:pt x="2964" y="1214"/>
                  </a:lnTo>
                  <a:lnTo>
                    <a:pt x="3015" y="1176"/>
                  </a:lnTo>
                  <a:lnTo>
                    <a:pt x="3063" y="1133"/>
                  </a:lnTo>
                  <a:lnTo>
                    <a:pt x="3106" y="1087"/>
                  </a:lnTo>
                  <a:lnTo>
                    <a:pt x="3216" y="957"/>
                  </a:lnTo>
                  <a:lnTo>
                    <a:pt x="3252" y="910"/>
                  </a:lnTo>
                  <a:lnTo>
                    <a:pt x="3285" y="862"/>
                  </a:lnTo>
                  <a:lnTo>
                    <a:pt x="3313" y="811"/>
                  </a:lnTo>
                  <a:lnTo>
                    <a:pt x="3337" y="758"/>
                  </a:lnTo>
                  <a:lnTo>
                    <a:pt x="3357" y="703"/>
                  </a:lnTo>
                  <a:lnTo>
                    <a:pt x="3469" y="351"/>
                  </a:lnTo>
                  <a:lnTo>
                    <a:pt x="3470" y="342"/>
                  </a:lnTo>
                  <a:lnTo>
                    <a:pt x="3468" y="335"/>
                  </a:lnTo>
                  <a:lnTo>
                    <a:pt x="3463" y="331"/>
                  </a:lnTo>
                  <a:lnTo>
                    <a:pt x="3459" y="327"/>
                  </a:lnTo>
                  <a:lnTo>
                    <a:pt x="3453" y="324"/>
                  </a:lnTo>
                  <a:close/>
                  <a:moveTo>
                    <a:pt x="1529" y="101"/>
                  </a:moveTo>
                  <a:lnTo>
                    <a:pt x="1529" y="926"/>
                  </a:lnTo>
                  <a:lnTo>
                    <a:pt x="2043" y="926"/>
                  </a:lnTo>
                  <a:lnTo>
                    <a:pt x="2043" y="101"/>
                  </a:lnTo>
                  <a:lnTo>
                    <a:pt x="1529" y="101"/>
                  </a:lnTo>
                  <a:close/>
                  <a:moveTo>
                    <a:pt x="1518" y="0"/>
                  </a:moveTo>
                  <a:lnTo>
                    <a:pt x="2053" y="0"/>
                  </a:lnTo>
                  <a:lnTo>
                    <a:pt x="2078" y="3"/>
                  </a:lnTo>
                  <a:lnTo>
                    <a:pt x="2100" y="12"/>
                  </a:lnTo>
                  <a:lnTo>
                    <a:pt x="2118" y="27"/>
                  </a:lnTo>
                  <a:lnTo>
                    <a:pt x="2132" y="45"/>
                  </a:lnTo>
                  <a:lnTo>
                    <a:pt x="2142" y="67"/>
                  </a:lnTo>
                  <a:lnTo>
                    <a:pt x="2145" y="91"/>
                  </a:lnTo>
                  <a:lnTo>
                    <a:pt x="2145" y="926"/>
                  </a:lnTo>
                  <a:lnTo>
                    <a:pt x="2507" y="926"/>
                  </a:lnTo>
                  <a:lnTo>
                    <a:pt x="2636" y="791"/>
                  </a:lnTo>
                  <a:lnTo>
                    <a:pt x="2636" y="476"/>
                  </a:lnTo>
                  <a:lnTo>
                    <a:pt x="2638" y="459"/>
                  </a:lnTo>
                  <a:lnTo>
                    <a:pt x="2646" y="445"/>
                  </a:lnTo>
                  <a:lnTo>
                    <a:pt x="2656" y="435"/>
                  </a:lnTo>
                  <a:lnTo>
                    <a:pt x="2670" y="427"/>
                  </a:lnTo>
                  <a:lnTo>
                    <a:pt x="2687" y="425"/>
                  </a:lnTo>
                  <a:lnTo>
                    <a:pt x="2703" y="427"/>
                  </a:lnTo>
                  <a:lnTo>
                    <a:pt x="2716" y="435"/>
                  </a:lnTo>
                  <a:lnTo>
                    <a:pt x="2728" y="445"/>
                  </a:lnTo>
                  <a:lnTo>
                    <a:pt x="2734" y="459"/>
                  </a:lnTo>
                  <a:lnTo>
                    <a:pt x="2738" y="476"/>
                  </a:lnTo>
                  <a:lnTo>
                    <a:pt x="2738" y="687"/>
                  </a:lnTo>
                  <a:lnTo>
                    <a:pt x="2748" y="676"/>
                  </a:lnTo>
                  <a:lnTo>
                    <a:pt x="2770" y="657"/>
                  </a:lnTo>
                  <a:lnTo>
                    <a:pt x="2794" y="644"/>
                  </a:lnTo>
                  <a:lnTo>
                    <a:pt x="2819" y="636"/>
                  </a:lnTo>
                  <a:lnTo>
                    <a:pt x="2845" y="632"/>
                  </a:lnTo>
                  <a:lnTo>
                    <a:pt x="2872" y="634"/>
                  </a:lnTo>
                  <a:lnTo>
                    <a:pt x="2898" y="640"/>
                  </a:lnTo>
                  <a:lnTo>
                    <a:pt x="2922" y="653"/>
                  </a:lnTo>
                  <a:lnTo>
                    <a:pt x="2943" y="669"/>
                  </a:lnTo>
                  <a:lnTo>
                    <a:pt x="2961" y="689"/>
                  </a:lnTo>
                  <a:lnTo>
                    <a:pt x="2974" y="710"/>
                  </a:lnTo>
                  <a:lnTo>
                    <a:pt x="2982" y="734"/>
                  </a:lnTo>
                  <a:lnTo>
                    <a:pt x="2987" y="759"/>
                  </a:lnTo>
                  <a:lnTo>
                    <a:pt x="2986" y="785"/>
                  </a:lnTo>
                  <a:lnTo>
                    <a:pt x="2980" y="810"/>
                  </a:lnTo>
                  <a:lnTo>
                    <a:pt x="2969" y="835"/>
                  </a:lnTo>
                  <a:lnTo>
                    <a:pt x="2969" y="836"/>
                  </a:lnTo>
                  <a:lnTo>
                    <a:pt x="3014" y="814"/>
                  </a:lnTo>
                  <a:lnTo>
                    <a:pt x="3190" y="601"/>
                  </a:lnTo>
                  <a:lnTo>
                    <a:pt x="3325" y="307"/>
                  </a:lnTo>
                  <a:lnTo>
                    <a:pt x="3337" y="286"/>
                  </a:lnTo>
                  <a:lnTo>
                    <a:pt x="3352" y="267"/>
                  </a:lnTo>
                  <a:lnTo>
                    <a:pt x="3371" y="251"/>
                  </a:lnTo>
                  <a:lnTo>
                    <a:pt x="3392" y="238"/>
                  </a:lnTo>
                  <a:lnTo>
                    <a:pt x="3414" y="228"/>
                  </a:lnTo>
                  <a:lnTo>
                    <a:pt x="3414" y="228"/>
                  </a:lnTo>
                  <a:lnTo>
                    <a:pt x="3440" y="224"/>
                  </a:lnTo>
                  <a:lnTo>
                    <a:pt x="3467" y="224"/>
                  </a:lnTo>
                  <a:lnTo>
                    <a:pt x="3492" y="230"/>
                  </a:lnTo>
                  <a:lnTo>
                    <a:pt x="3515" y="242"/>
                  </a:lnTo>
                  <a:lnTo>
                    <a:pt x="3536" y="259"/>
                  </a:lnTo>
                  <a:lnTo>
                    <a:pt x="3553" y="280"/>
                  </a:lnTo>
                  <a:lnTo>
                    <a:pt x="3564" y="304"/>
                  </a:lnTo>
                  <a:lnTo>
                    <a:pt x="3571" y="330"/>
                  </a:lnTo>
                  <a:lnTo>
                    <a:pt x="3571" y="356"/>
                  </a:lnTo>
                  <a:lnTo>
                    <a:pt x="3565" y="382"/>
                  </a:lnTo>
                  <a:lnTo>
                    <a:pt x="3454" y="734"/>
                  </a:lnTo>
                  <a:lnTo>
                    <a:pt x="3431" y="797"/>
                  </a:lnTo>
                  <a:lnTo>
                    <a:pt x="3404" y="857"/>
                  </a:lnTo>
                  <a:lnTo>
                    <a:pt x="3371" y="915"/>
                  </a:lnTo>
                  <a:lnTo>
                    <a:pt x="3335" y="970"/>
                  </a:lnTo>
                  <a:lnTo>
                    <a:pt x="3293" y="1023"/>
                  </a:lnTo>
                  <a:lnTo>
                    <a:pt x="3183" y="1153"/>
                  </a:lnTo>
                  <a:lnTo>
                    <a:pt x="3142" y="1197"/>
                  </a:lnTo>
                  <a:lnTo>
                    <a:pt x="3098" y="1238"/>
                  </a:lnTo>
                  <a:lnTo>
                    <a:pt x="3052" y="1277"/>
                  </a:lnTo>
                  <a:lnTo>
                    <a:pt x="3002" y="1312"/>
                  </a:lnTo>
                  <a:lnTo>
                    <a:pt x="2951" y="1343"/>
                  </a:lnTo>
                  <a:lnTo>
                    <a:pt x="2897" y="1370"/>
                  </a:lnTo>
                  <a:lnTo>
                    <a:pt x="2861" y="1386"/>
                  </a:lnTo>
                  <a:lnTo>
                    <a:pt x="2823" y="1406"/>
                  </a:lnTo>
                  <a:lnTo>
                    <a:pt x="2783" y="1427"/>
                  </a:lnTo>
                  <a:lnTo>
                    <a:pt x="2742" y="1451"/>
                  </a:lnTo>
                  <a:lnTo>
                    <a:pt x="2702" y="1477"/>
                  </a:lnTo>
                  <a:lnTo>
                    <a:pt x="2662" y="1506"/>
                  </a:lnTo>
                  <a:lnTo>
                    <a:pt x="2625" y="1538"/>
                  </a:lnTo>
                  <a:lnTo>
                    <a:pt x="2590" y="1571"/>
                  </a:lnTo>
                  <a:lnTo>
                    <a:pt x="2564" y="1603"/>
                  </a:lnTo>
                  <a:lnTo>
                    <a:pt x="2544" y="1637"/>
                  </a:lnTo>
                  <a:lnTo>
                    <a:pt x="2527" y="1675"/>
                  </a:lnTo>
                  <a:lnTo>
                    <a:pt x="2517" y="1714"/>
                  </a:lnTo>
                  <a:lnTo>
                    <a:pt x="2511" y="1754"/>
                  </a:lnTo>
                  <a:lnTo>
                    <a:pt x="2511" y="1795"/>
                  </a:lnTo>
                  <a:lnTo>
                    <a:pt x="2536" y="1803"/>
                  </a:lnTo>
                  <a:lnTo>
                    <a:pt x="2559" y="1816"/>
                  </a:lnTo>
                  <a:lnTo>
                    <a:pt x="2578" y="1834"/>
                  </a:lnTo>
                  <a:lnTo>
                    <a:pt x="2592" y="1856"/>
                  </a:lnTo>
                  <a:lnTo>
                    <a:pt x="2602" y="1880"/>
                  </a:lnTo>
                  <a:lnTo>
                    <a:pt x="2605" y="1908"/>
                  </a:lnTo>
                  <a:lnTo>
                    <a:pt x="2605" y="1985"/>
                  </a:lnTo>
                  <a:lnTo>
                    <a:pt x="2602" y="2011"/>
                  </a:lnTo>
                  <a:lnTo>
                    <a:pt x="2594" y="2036"/>
                  </a:lnTo>
                  <a:lnTo>
                    <a:pt x="2579" y="2058"/>
                  </a:lnTo>
                  <a:lnTo>
                    <a:pt x="2562" y="2075"/>
                  </a:lnTo>
                  <a:lnTo>
                    <a:pt x="2540" y="2089"/>
                  </a:lnTo>
                  <a:lnTo>
                    <a:pt x="2516" y="2098"/>
                  </a:lnTo>
                  <a:lnTo>
                    <a:pt x="2490" y="2101"/>
                  </a:lnTo>
                  <a:lnTo>
                    <a:pt x="1900" y="2101"/>
                  </a:lnTo>
                  <a:lnTo>
                    <a:pt x="1873" y="2098"/>
                  </a:lnTo>
                  <a:lnTo>
                    <a:pt x="1849" y="2089"/>
                  </a:lnTo>
                  <a:lnTo>
                    <a:pt x="1828" y="2075"/>
                  </a:lnTo>
                  <a:lnTo>
                    <a:pt x="1809" y="2057"/>
                  </a:lnTo>
                  <a:lnTo>
                    <a:pt x="1796" y="2035"/>
                  </a:lnTo>
                  <a:lnTo>
                    <a:pt x="1782" y="2057"/>
                  </a:lnTo>
                  <a:lnTo>
                    <a:pt x="1764" y="2075"/>
                  </a:lnTo>
                  <a:lnTo>
                    <a:pt x="1743" y="2089"/>
                  </a:lnTo>
                  <a:lnTo>
                    <a:pt x="1718" y="2098"/>
                  </a:lnTo>
                  <a:lnTo>
                    <a:pt x="1691" y="2101"/>
                  </a:lnTo>
                  <a:lnTo>
                    <a:pt x="1102" y="2101"/>
                  </a:lnTo>
                  <a:lnTo>
                    <a:pt x="1076" y="2098"/>
                  </a:lnTo>
                  <a:lnTo>
                    <a:pt x="1051" y="2089"/>
                  </a:lnTo>
                  <a:lnTo>
                    <a:pt x="1029" y="2075"/>
                  </a:lnTo>
                  <a:lnTo>
                    <a:pt x="1012" y="2058"/>
                  </a:lnTo>
                  <a:lnTo>
                    <a:pt x="998" y="2036"/>
                  </a:lnTo>
                  <a:lnTo>
                    <a:pt x="989" y="2011"/>
                  </a:lnTo>
                  <a:lnTo>
                    <a:pt x="986" y="1985"/>
                  </a:lnTo>
                  <a:lnTo>
                    <a:pt x="986" y="1908"/>
                  </a:lnTo>
                  <a:lnTo>
                    <a:pt x="989" y="1884"/>
                  </a:lnTo>
                  <a:lnTo>
                    <a:pt x="996" y="1862"/>
                  </a:lnTo>
                  <a:lnTo>
                    <a:pt x="1008" y="1843"/>
                  </a:lnTo>
                  <a:lnTo>
                    <a:pt x="1022" y="1825"/>
                  </a:lnTo>
                  <a:lnTo>
                    <a:pt x="1040" y="1811"/>
                  </a:lnTo>
                  <a:lnTo>
                    <a:pt x="1061" y="1800"/>
                  </a:lnTo>
                  <a:lnTo>
                    <a:pt x="1061" y="1758"/>
                  </a:lnTo>
                  <a:lnTo>
                    <a:pt x="1055" y="1717"/>
                  </a:lnTo>
                  <a:lnTo>
                    <a:pt x="1044" y="1677"/>
                  </a:lnTo>
                  <a:lnTo>
                    <a:pt x="1029" y="1639"/>
                  </a:lnTo>
                  <a:lnTo>
                    <a:pt x="1008" y="1604"/>
                  </a:lnTo>
                  <a:lnTo>
                    <a:pt x="982" y="1571"/>
                  </a:lnTo>
                  <a:lnTo>
                    <a:pt x="947" y="1538"/>
                  </a:lnTo>
                  <a:lnTo>
                    <a:pt x="910" y="1506"/>
                  </a:lnTo>
                  <a:lnTo>
                    <a:pt x="870" y="1477"/>
                  </a:lnTo>
                  <a:lnTo>
                    <a:pt x="829" y="1451"/>
                  </a:lnTo>
                  <a:lnTo>
                    <a:pt x="789" y="1427"/>
                  </a:lnTo>
                  <a:lnTo>
                    <a:pt x="749" y="1406"/>
                  </a:lnTo>
                  <a:lnTo>
                    <a:pt x="710" y="1386"/>
                  </a:lnTo>
                  <a:lnTo>
                    <a:pt x="674" y="1370"/>
                  </a:lnTo>
                  <a:lnTo>
                    <a:pt x="621" y="1343"/>
                  </a:lnTo>
                  <a:lnTo>
                    <a:pt x="570" y="1312"/>
                  </a:lnTo>
                  <a:lnTo>
                    <a:pt x="520" y="1277"/>
                  </a:lnTo>
                  <a:lnTo>
                    <a:pt x="473" y="1238"/>
                  </a:lnTo>
                  <a:lnTo>
                    <a:pt x="429" y="1197"/>
                  </a:lnTo>
                  <a:lnTo>
                    <a:pt x="389" y="1153"/>
                  </a:lnTo>
                  <a:lnTo>
                    <a:pt x="277" y="1023"/>
                  </a:lnTo>
                  <a:lnTo>
                    <a:pt x="236" y="970"/>
                  </a:lnTo>
                  <a:lnTo>
                    <a:pt x="200" y="915"/>
                  </a:lnTo>
                  <a:lnTo>
                    <a:pt x="168" y="857"/>
                  </a:lnTo>
                  <a:lnTo>
                    <a:pt x="141" y="797"/>
                  </a:lnTo>
                  <a:lnTo>
                    <a:pt x="118" y="734"/>
                  </a:lnTo>
                  <a:lnTo>
                    <a:pt x="5" y="382"/>
                  </a:lnTo>
                  <a:lnTo>
                    <a:pt x="0" y="356"/>
                  </a:lnTo>
                  <a:lnTo>
                    <a:pt x="1" y="330"/>
                  </a:lnTo>
                  <a:lnTo>
                    <a:pt x="8" y="304"/>
                  </a:lnTo>
                  <a:lnTo>
                    <a:pt x="18" y="280"/>
                  </a:lnTo>
                  <a:lnTo>
                    <a:pt x="36" y="259"/>
                  </a:lnTo>
                  <a:lnTo>
                    <a:pt x="56" y="242"/>
                  </a:lnTo>
                  <a:lnTo>
                    <a:pt x="80" y="230"/>
                  </a:lnTo>
                  <a:lnTo>
                    <a:pt x="105" y="224"/>
                  </a:lnTo>
                  <a:lnTo>
                    <a:pt x="131" y="224"/>
                  </a:lnTo>
                  <a:lnTo>
                    <a:pt x="158" y="228"/>
                  </a:lnTo>
                  <a:lnTo>
                    <a:pt x="180" y="238"/>
                  </a:lnTo>
                  <a:lnTo>
                    <a:pt x="200" y="251"/>
                  </a:lnTo>
                  <a:lnTo>
                    <a:pt x="219" y="267"/>
                  </a:lnTo>
                  <a:lnTo>
                    <a:pt x="235" y="286"/>
                  </a:lnTo>
                  <a:lnTo>
                    <a:pt x="247" y="307"/>
                  </a:lnTo>
                  <a:lnTo>
                    <a:pt x="380" y="601"/>
                  </a:lnTo>
                  <a:lnTo>
                    <a:pt x="558" y="814"/>
                  </a:lnTo>
                  <a:lnTo>
                    <a:pt x="602" y="836"/>
                  </a:lnTo>
                  <a:lnTo>
                    <a:pt x="601" y="835"/>
                  </a:lnTo>
                  <a:lnTo>
                    <a:pt x="592" y="810"/>
                  </a:lnTo>
                  <a:lnTo>
                    <a:pt x="586" y="785"/>
                  </a:lnTo>
                  <a:lnTo>
                    <a:pt x="585" y="759"/>
                  </a:lnTo>
                  <a:lnTo>
                    <a:pt x="589" y="734"/>
                  </a:lnTo>
                  <a:lnTo>
                    <a:pt x="598" y="710"/>
                  </a:lnTo>
                  <a:lnTo>
                    <a:pt x="611" y="689"/>
                  </a:lnTo>
                  <a:lnTo>
                    <a:pt x="628" y="669"/>
                  </a:lnTo>
                  <a:lnTo>
                    <a:pt x="650" y="653"/>
                  </a:lnTo>
                  <a:lnTo>
                    <a:pt x="674" y="640"/>
                  </a:lnTo>
                  <a:lnTo>
                    <a:pt x="700" y="634"/>
                  </a:lnTo>
                  <a:lnTo>
                    <a:pt x="726" y="632"/>
                  </a:lnTo>
                  <a:lnTo>
                    <a:pt x="753" y="636"/>
                  </a:lnTo>
                  <a:lnTo>
                    <a:pt x="778" y="644"/>
                  </a:lnTo>
                  <a:lnTo>
                    <a:pt x="802" y="657"/>
                  </a:lnTo>
                  <a:lnTo>
                    <a:pt x="823" y="676"/>
                  </a:lnTo>
                  <a:lnTo>
                    <a:pt x="834" y="687"/>
                  </a:lnTo>
                  <a:lnTo>
                    <a:pt x="834" y="476"/>
                  </a:lnTo>
                  <a:lnTo>
                    <a:pt x="836" y="459"/>
                  </a:lnTo>
                  <a:lnTo>
                    <a:pt x="844" y="446"/>
                  </a:lnTo>
                  <a:lnTo>
                    <a:pt x="855" y="435"/>
                  </a:lnTo>
                  <a:lnTo>
                    <a:pt x="869" y="428"/>
                  </a:lnTo>
                  <a:lnTo>
                    <a:pt x="885" y="425"/>
                  </a:lnTo>
                  <a:lnTo>
                    <a:pt x="901" y="428"/>
                  </a:lnTo>
                  <a:lnTo>
                    <a:pt x="915" y="435"/>
                  </a:lnTo>
                  <a:lnTo>
                    <a:pt x="926" y="446"/>
                  </a:lnTo>
                  <a:lnTo>
                    <a:pt x="934" y="459"/>
                  </a:lnTo>
                  <a:lnTo>
                    <a:pt x="936" y="476"/>
                  </a:lnTo>
                  <a:lnTo>
                    <a:pt x="936" y="791"/>
                  </a:lnTo>
                  <a:lnTo>
                    <a:pt x="1065" y="926"/>
                  </a:lnTo>
                  <a:lnTo>
                    <a:pt x="1427" y="926"/>
                  </a:lnTo>
                  <a:lnTo>
                    <a:pt x="1427" y="91"/>
                  </a:lnTo>
                  <a:lnTo>
                    <a:pt x="1430" y="67"/>
                  </a:lnTo>
                  <a:lnTo>
                    <a:pt x="1440" y="45"/>
                  </a:lnTo>
                  <a:lnTo>
                    <a:pt x="1454" y="27"/>
                  </a:lnTo>
                  <a:lnTo>
                    <a:pt x="1472" y="12"/>
                  </a:lnTo>
                  <a:lnTo>
                    <a:pt x="1494" y="3"/>
                  </a:lnTo>
                  <a:lnTo>
                    <a:pt x="15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7" name="Freeform 462"/>
            <p:cNvSpPr>
              <a:spLocks noEditPoints="1"/>
            </p:cNvSpPr>
            <p:nvPr/>
          </p:nvSpPr>
          <p:spPr bwMode="auto">
            <a:xfrm>
              <a:off x="9921875" y="2508250"/>
              <a:ext cx="306387" cy="153988"/>
            </a:xfrm>
            <a:custGeom>
              <a:avLst/>
              <a:gdLst>
                <a:gd name="T0" fmla="*/ 118 w 2514"/>
                <a:gd name="T1" fmla="*/ 862 h 1251"/>
                <a:gd name="T2" fmla="*/ 104 w 2514"/>
                <a:gd name="T3" fmla="*/ 880 h 1251"/>
                <a:gd name="T4" fmla="*/ 102 w 2514"/>
                <a:gd name="T5" fmla="*/ 894 h 1251"/>
                <a:gd name="T6" fmla="*/ 104 w 2514"/>
                <a:gd name="T7" fmla="*/ 908 h 1251"/>
                <a:gd name="T8" fmla="*/ 118 w 2514"/>
                <a:gd name="T9" fmla="*/ 925 h 1251"/>
                <a:gd name="T10" fmla="*/ 146 w 2514"/>
                <a:gd name="T11" fmla="*/ 931 h 1251"/>
                <a:gd name="T12" fmla="*/ 1213 w 2514"/>
                <a:gd name="T13" fmla="*/ 225 h 1251"/>
                <a:gd name="T14" fmla="*/ 1229 w 2514"/>
                <a:gd name="T15" fmla="*/ 217 h 1251"/>
                <a:gd name="T16" fmla="*/ 1265 w 2514"/>
                <a:gd name="T17" fmla="*/ 212 h 1251"/>
                <a:gd name="T18" fmla="*/ 1300 w 2514"/>
                <a:gd name="T19" fmla="*/ 225 h 1251"/>
                <a:gd name="T20" fmla="*/ 2368 w 2514"/>
                <a:gd name="T21" fmla="*/ 931 h 1251"/>
                <a:gd name="T22" fmla="*/ 2396 w 2514"/>
                <a:gd name="T23" fmla="*/ 925 h 1251"/>
                <a:gd name="T24" fmla="*/ 2410 w 2514"/>
                <a:gd name="T25" fmla="*/ 908 h 1251"/>
                <a:gd name="T26" fmla="*/ 2412 w 2514"/>
                <a:gd name="T27" fmla="*/ 894 h 1251"/>
                <a:gd name="T28" fmla="*/ 2410 w 2514"/>
                <a:gd name="T29" fmla="*/ 880 h 1251"/>
                <a:gd name="T30" fmla="*/ 2396 w 2514"/>
                <a:gd name="T31" fmla="*/ 862 h 1251"/>
                <a:gd name="T32" fmla="*/ 1248 w 2514"/>
                <a:gd name="T33" fmla="*/ 0 h 1251"/>
                <a:gd name="T34" fmla="*/ 1283 w 2514"/>
                <a:gd name="T35" fmla="*/ 5 h 1251"/>
                <a:gd name="T36" fmla="*/ 2452 w 2514"/>
                <a:gd name="T37" fmla="*/ 778 h 1251"/>
                <a:gd name="T38" fmla="*/ 2490 w 2514"/>
                <a:gd name="T39" fmla="*/ 816 h 1251"/>
                <a:gd name="T40" fmla="*/ 2511 w 2514"/>
                <a:gd name="T41" fmla="*/ 866 h 1251"/>
                <a:gd name="T42" fmla="*/ 2511 w 2514"/>
                <a:gd name="T43" fmla="*/ 921 h 1251"/>
                <a:gd name="T44" fmla="*/ 2490 w 2514"/>
                <a:gd name="T45" fmla="*/ 971 h 1251"/>
                <a:gd name="T46" fmla="*/ 2452 w 2514"/>
                <a:gd name="T47" fmla="*/ 1010 h 1251"/>
                <a:gd name="T48" fmla="*/ 2401 w 2514"/>
                <a:gd name="T49" fmla="*/ 1030 h 1251"/>
                <a:gd name="T50" fmla="*/ 2348 w 2514"/>
                <a:gd name="T51" fmla="*/ 1030 h 1251"/>
                <a:gd name="T52" fmla="*/ 2297 w 2514"/>
                <a:gd name="T53" fmla="*/ 1010 h 1251"/>
                <a:gd name="T54" fmla="*/ 2209 w 2514"/>
                <a:gd name="T55" fmla="*/ 1200 h 1251"/>
                <a:gd name="T56" fmla="*/ 2199 w 2514"/>
                <a:gd name="T57" fmla="*/ 1230 h 1251"/>
                <a:gd name="T58" fmla="*/ 2174 w 2514"/>
                <a:gd name="T59" fmla="*/ 1249 h 1251"/>
                <a:gd name="T60" fmla="*/ 2141 w 2514"/>
                <a:gd name="T61" fmla="*/ 1249 h 1251"/>
                <a:gd name="T62" fmla="*/ 2117 w 2514"/>
                <a:gd name="T63" fmla="*/ 1230 h 1251"/>
                <a:gd name="T64" fmla="*/ 2107 w 2514"/>
                <a:gd name="T65" fmla="*/ 1200 h 1251"/>
                <a:gd name="T66" fmla="*/ 1256 w 2514"/>
                <a:gd name="T67" fmla="*/ 318 h 1251"/>
                <a:gd name="T68" fmla="*/ 407 w 2514"/>
                <a:gd name="T69" fmla="*/ 1200 h 1251"/>
                <a:gd name="T70" fmla="*/ 397 w 2514"/>
                <a:gd name="T71" fmla="*/ 1230 h 1251"/>
                <a:gd name="T72" fmla="*/ 372 w 2514"/>
                <a:gd name="T73" fmla="*/ 1249 h 1251"/>
                <a:gd name="T74" fmla="*/ 340 w 2514"/>
                <a:gd name="T75" fmla="*/ 1249 h 1251"/>
                <a:gd name="T76" fmla="*/ 315 w 2514"/>
                <a:gd name="T77" fmla="*/ 1230 h 1251"/>
                <a:gd name="T78" fmla="*/ 305 w 2514"/>
                <a:gd name="T79" fmla="*/ 1200 h 1251"/>
                <a:gd name="T80" fmla="*/ 216 w 2514"/>
                <a:gd name="T81" fmla="*/ 1010 h 1251"/>
                <a:gd name="T82" fmla="*/ 165 w 2514"/>
                <a:gd name="T83" fmla="*/ 1030 h 1251"/>
                <a:gd name="T84" fmla="*/ 112 w 2514"/>
                <a:gd name="T85" fmla="*/ 1030 h 1251"/>
                <a:gd name="T86" fmla="*/ 61 w 2514"/>
                <a:gd name="T87" fmla="*/ 1010 h 1251"/>
                <a:gd name="T88" fmla="*/ 22 w 2514"/>
                <a:gd name="T89" fmla="*/ 971 h 1251"/>
                <a:gd name="T90" fmla="*/ 2 w 2514"/>
                <a:gd name="T91" fmla="*/ 921 h 1251"/>
                <a:gd name="T92" fmla="*/ 2 w 2514"/>
                <a:gd name="T93" fmla="*/ 866 h 1251"/>
                <a:gd name="T94" fmla="*/ 22 w 2514"/>
                <a:gd name="T95" fmla="*/ 816 h 1251"/>
                <a:gd name="T96" fmla="*/ 61 w 2514"/>
                <a:gd name="T97" fmla="*/ 778 h 1251"/>
                <a:gd name="T98" fmla="*/ 1230 w 2514"/>
                <a:gd name="T99" fmla="*/ 5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14" h="1251">
                  <a:moveTo>
                    <a:pt x="1256" y="106"/>
                  </a:moveTo>
                  <a:lnTo>
                    <a:pt x="118" y="862"/>
                  </a:lnTo>
                  <a:lnTo>
                    <a:pt x="109" y="871"/>
                  </a:lnTo>
                  <a:lnTo>
                    <a:pt x="104" y="880"/>
                  </a:lnTo>
                  <a:lnTo>
                    <a:pt x="102" y="887"/>
                  </a:lnTo>
                  <a:lnTo>
                    <a:pt x="102" y="894"/>
                  </a:lnTo>
                  <a:lnTo>
                    <a:pt x="102" y="899"/>
                  </a:lnTo>
                  <a:lnTo>
                    <a:pt x="104" y="908"/>
                  </a:lnTo>
                  <a:lnTo>
                    <a:pt x="109" y="917"/>
                  </a:lnTo>
                  <a:lnTo>
                    <a:pt x="118" y="925"/>
                  </a:lnTo>
                  <a:lnTo>
                    <a:pt x="132" y="931"/>
                  </a:lnTo>
                  <a:lnTo>
                    <a:pt x="146" y="931"/>
                  </a:lnTo>
                  <a:lnTo>
                    <a:pt x="160" y="925"/>
                  </a:lnTo>
                  <a:lnTo>
                    <a:pt x="1213" y="225"/>
                  </a:lnTo>
                  <a:lnTo>
                    <a:pt x="1221" y="221"/>
                  </a:lnTo>
                  <a:lnTo>
                    <a:pt x="1229" y="217"/>
                  </a:lnTo>
                  <a:lnTo>
                    <a:pt x="1247" y="212"/>
                  </a:lnTo>
                  <a:lnTo>
                    <a:pt x="1265" y="212"/>
                  </a:lnTo>
                  <a:lnTo>
                    <a:pt x="1283" y="217"/>
                  </a:lnTo>
                  <a:lnTo>
                    <a:pt x="1300" y="225"/>
                  </a:lnTo>
                  <a:lnTo>
                    <a:pt x="2354" y="925"/>
                  </a:lnTo>
                  <a:lnTo>
                    <a:pt x="2368" y="931"/>
                  </a:lnTo>
                  <a:lnTo>
                    <a:pt x="2382" y="931"/>
                  </a:lnTo>
                  <a:lnTo>
                    <a:pt x="2396" y="925"/>
                  </a:lnTo>
                  <a:lnTo>
                    <a:pt x="2405" y="917"/>
                  </a:lnTo>
                  <a:lnTo>
                    <a:pt x="2410" y="908"/>
                  </a:lnTo>
                  <a:lnTo>
                    <a:pt x="2412" y="899"/>
                  </a:lnTo>
                  <a:lnTo>
                    <a:pt x="2412" y="894"/>
                  </a:lnTo>
                  <a:lnTo>
                    <a:pt x="2412" y="887"/>
                  </a:lnTo>
                  <a:lnTo>
                    <a:pt x="2410" y="880"/>
                  </a:lnTo>
                  <a:lnTo>
                    <a:pt x="2405" y="871"/>
                  </a:lnTo>
                  <a:lnTo>
                    <a:pt x="2396" y="862"/>
                  </a:lnTo>
                  <a:lnTo>
                    <a:pt x="1256" y="106"/>
                  </a:lnTo>
                  <a:close/>
                  <a:moveTo>
                    <a:pt x="1248" y="0"/>
                  </a:moveTo>
                  <a:lnTo>
                    <a:pt x="1266" y="0"/>
                  </a:lnTo>
                  <a:lnTo>
                    <a:pt x="1283" y="5"/>
                  </a:lnTo>
                  <a:lnTo>
                    <a:pt x="1300" y="13"/>
                  </a:lnTo>
                  <a:lnTo>
                    <a:pt x="2452" y="778"/>
                  </a:lnTo>
                  <a:lnTo>
                    <a:pt x="2473" y="795"/>
                  </a:lnTo>
                  <a:lnTo>
                    <a:pt x="2490" y="816"/>
                  </a:lnTo>
                  <a:lnTo>
                    <a:pt x="2503" y="840"/>
                  </a:lnTo>
                  <a:lnTo>
                    <a:pt x="2511" y="866"/>
                  </a:lnTo>
                  <a:lnTo>
                    <a:pt x="2514" y="894"/>
                  </a:lnTo>
                  <a:lnTo>
                    <a:pt x="2511" y="921"/>
                  </a:lnTo>
                  <a:lnTo>
                    <a:pt x="2503" y="947"/>
                  </a:lnTo>
                  <a:lnTo>
                    <a:pt x="2490" y="971"/>
                  </a:lnTo>
                  <a:lnTo>
                    <a:pt x="2473" y="992"/>
                  </a:lnTo>
                  <a:lnTo>
                    <a:pt x="2452" y="1010"/>
                  </a:lnTo>
                  <a:lnTo>
                    <a:pt x="2427" y="1022"/>
                  </a:lnTo>
                  <a:lnTo>
                    <a:pt x="2401" y="1030"/>
                  </a:lnTo>
                  <a:lnTo>
                    <a:pt x="2374" y="1033"/>
                  </a:lnTo>
                  <a:lnTo>
                    <a:pt x="2348" y="1030"/>
                  </a:lnTo>
                  <a:lnTo>
                    <a:pt x="2322" y="1022"/>
                  </a:lnTo>
                  <a:lnTo>
                    <a:pt x="2297" y="1010"/>
                  </a:lnTo>
                  <a:lnTo>
                    <a:pt x="2209" y="950"/>
                  </a:lnTo>
                  <a:lnTo>
                    <a:pt x="2209" y="1200"/>
                  </a:lnTo>
                  <a:lnTo>
                    <a:pt x="2205" y="1216"/>
                  </a:lnTo>
                  <a:lnTo>
                    <a:pt x="2199" y="1230"/>
                  </a:lnTo>
                  <a:lnTo>
                    <a:pt x="2187" y="1241"/>
                  </a:lnTo>
                  <a:lnTo>
                    <a:pt x="2174" y="1249"/>
                  </a:lnTo>
                  <a:lnTo>
                    <a:pt x="2158" y="1251"/>
                  </a:lnTo>
                  <a:lnTo>
                    <a:pt x="2141" y="1249"/>
                  </a:lnTo>
                  <a:lnTo>
                    <a:pt x="2127" y="1241"/>
                  </a:lnTo>
                  <a:lnTo>
                    <a:pt x="2117" y="1230"/>
                  </a:lnTo>
                  <a:lnTo>
                    <a:pt x="2109" y="1216"/>
                  </a:lnTo>
                  <a:lnTo>
                    <a:pt x="2107" y="1200"/>
                  </a:lnTo>
                  <a:lnTo>
                    <a:pt x="2107" y="883"/>
                  </a:lnTo>
                  <a:lnTo>
                    <a:pt x="1256" y="318"/>
                  </a:lnTo>
                  <a:lnTo>
                    <a:pt x="407" y="883"/>
                  </a:lnTo>
                  <a:lnTo>
                    <a:pt x="407" y="1200"/>
                  </a:lnTo>
                  <a:lnTo>
                    <a:pt x="405" y="1216"/>
                  </a:lnTo>
                  <a:lnTo>
                    <a:pt x="397" y="1230"/>
                  </a:lnTo>
                  <a:lnTo>
                    <a:pt x="386" y="1241"/>
                  </a:lnTo>
                  <a:lnTo>
                    <a:pt x="372" y="1249"/>
                  </a:lnTo>
                  <a:lnTo>
                    <a:pt x="356" y="1251"/>
                  </a:lnTo>
                  <a:lnTo>
                    <a:pt x="340" y="1249"/>
                  </a:lnTo>
                  <a:lnTo>
                    <a:pt x="326" y="1241"/>
                  </a:lnTo>
                  <a:lnTo>
                    <a:pt x="315" y="1230"/>
                  </a:lnTo>
                  <a:lnTo>
                    <a:pt x="307" y="1216"/>
                  </a:lnTo>
                  <a:lnTo>
                    <a:pt x="305" y="1200"/>
                  </a:lnTo>
                  <a:lnTo>
                    <a:pt x="305" y="950"/>
                  </a:lnTo>
                  <a:lnTo>
                    <a:pt x="216" y="1010"/>
                  </a:lnTo>
                  <a:lnTo>
                    <a:pt x="191" y="1022"/>
                  </a:lnTo>
                  <a:lnTo>
                    <a:pt x="165" y="1030"/>
                  </a:lnTo>
                  <a:lnTo>
                    <a:pt x="138" y="1033"/>
                  </a:lnTo>
                  <a:lnTo>
                    <a:pt x="112" y="1030"/>
                  </a:lnTo>
                  <a:lnTo>
                    <a:pt x="86" y="1022"/>
                  </a:lnTo>
                  <a:lnTo>
                    <a:pt x="61" y="1010"/>
                  </a:lnTo>
                  <a:lnTo>
                    <a:pt x="40" y="992"/>
                  </a:lnTo>
                  <a:lnTo>
                    <a:pt x="22" y="971"/>
                  </a:lnTo>
                  <a:lnTo>
                    <a:pt x="11" y="947"/>
                  </a:lnTo>
                  <a:lnTo>
                    <a:pt x="2" y="921"/>
                  </a:lnTo>
                  <a:lnTo>
                    <a:pt x="0" y="894"/>
                  </a:lnTo>
                  <a:lnTo>
                    <a:pt x="2" y="866"/>
                  </a:lnTo>
                  <a:lnTo>
                    <a:pt x="11" y="840"/>
                  </a:lnTo>
                  <a:lnTo>
                    <a:pt x="22" y="816"/>
                  </a:lnTo>
                  <a:lnTo>
                    <a:pt x="40" y="795"/>
                  </a:lnTo>
                  <a:lnTo>
                    <a:pt x="61" y="778"/>
                  </a:lnTo>
                  <a:lnTo>
                    <a:pt x="1213" y="13"/>
                  </a:lnTo>
                  <a:lnTo>
                    <a:pt x="1230" y="5"/>
                  </a:lnTo>
                  <a:lnTo>
                    <a:pt x="12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sp>
        <p:nvSpPr>
          <p:cNvPr id="41" name="TextBox 40"/>
          <p:cNvSpPr txBox="1"/>
          <p:nvPr/>
        </p:nvSpPr>
        <p:spPr>
          <a:xfrm>
            <a:off x="678092" y="816877"/>
            <a:ext cx="2743200" cy="923330"/>
          </a:xfrm>
          <a:prstGeom prst="rect">
            <a:avLst/>
          </a:prstGeom>
          <a:noFill/>
        </p:spPr>
        <p:txBody>
          <a:bodyPr wrap="square" rtlCol="0">
            <a:spAutoFit/>
          </a:bodyPr>
          <a:lstStyle/>
          <a:p>
            <a:r>
              <a:rPr lang="id-ID" sz="2700" b="1" dirty="0">
                <a:latin typeface="Montserrat Black" panose="00000A00000000000000" pitchFamily="50" charset="0"/>
              </a:rPr>
              <a:t>HOME INSURANCE</a:t>
            </a:r>
          </a:p>
        </p:txBody>
      </p:sp>
      <p:sp>
        <p:nvSpPr>
          <p:cNvPr id="42" name="TextBox 41"/>
          <p:cNvSpPr txBox="1"/>
          <p:nvPr/>
        </p:nvSpPr>
        <p:spPr>
          <a:xfrm>
            <a:off x="692064"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43" name="TextBox 42"/>
          <p:cNvSpPr txBox="1"/>
          <p:nvPr/>
        </p:nvSpPr>
        <p:spPr>
          <a:xfrm>
            <a:off x="692064" y="3052109"/>
            <a:ext cx="3281819"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44" name="TextBox 43"/>
          <p:cNvSpPr txBox="1"/>
          <p:nvPr/>
        </p:nvSpPr>
        <p:spPr>
          <a:xfrm>
            <a:off x="692063" y="2672922"/>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Get a free claim, Now!</a:t>
            </a:r>
          </a:p>
        </p:txBody>
      </p:sp>
      <p:sp>
        <p:nvSpPr>
          <p:cNvPr id="45" name="TextBox 44"/>
          <p:cNvSpPr txBox="1"/>
          <p:nvPr/>
        </p:nvSpPr>
        <p:spPr>
          <a:xfrm>
            <a:off x="692063" y="1936930"/>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afe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Belonging</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Safe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Future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 name="Group 2"/>
          <p:cNvGrpSpPr/>
          <p:nvPr/>
        </p:nvGrpSpPr>
        <p:grpSpPr>
          <a:xfrm>
            <a:off x="4542235" y="1502810"/>
            <a:ext cx="4123783" cy="1007988"/>
            <a:chOff x="6056313" y="2003747"/>
            <a:chExt cx="5498377" cy="1343984"/>
          </a:xfrm>
        </p:grpSpPr>
        <p:sp>
          <p:nvSpPr>
            <p:cNvPr id="46" name="Rectangle 45"/>
            <p:cNvSpPr/>
            <p:nvPr/>
          </p:nvSpPr>
          <p:spPr>
            <a:xfrm>
              <a:off x="6059487" y="2003747"/>
              <a:ext cx="5495203" cy="1343984"/>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7" name="Rectangle 46"/>
            <p:cNvSpPr/>
            <p:nvPr/>
          </p:nvSpPr>
          <p:spPr>
            <a:xfrm>
              <a:off x="6056313" y="2003747"/>
              <a:ext cx="1375038" cy="13439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sp>
        <p:nvSpPr>
          <p:cNvPr id="48" name="TextBox 47"/>
          <p:cNvSpPr txBox="1"/>
          <p:nvPr/>
        </p:nvSpPr>
        <p:spPr>
          <a:xfrm>
            <a:off x="5825276" y="1931796"/>
            <a:ext cx="2705661" cy="403957"/>
          </a:xfrm>
          <a:prstGeom prst="rect">
            <a:avLst/>
          </a:prstGeom>
          <a:noFill/>
        </p:spPr>
        <p:txBody>
          <a:bodyPr wrap="square" rtlCol="0">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and</a:t>
            </a:r>
          </a:p>
        </p:txBody>
      </p:sp>
      <p:sp>
        <p:nvSpPr>
          <p:cNvPr id="49" name="TextBox 48"/>
          <p:cNvSpPr txBox="1"/>
          <p:nvPr/>
        </p:nvSpPr>
        <p:spPr>
          <a:xfrm>
            <a:off x="5825276" y="1717027"/>
            <a:ext cx="1365545" cy="219291"/>
          </a:xfrm>
          <a:prstGeom prst="rect">
            <a:avLst/>
          </a:prstGeom>
          <a:noFill/>
        </p:spPr>
        <p:txBody>
          <a:bodyPr wrap="square" rtlCol="0">
            <a:spAutoFit/>
          </a:bodyPr>
          <a:lstStyle/>
          <a:p>
            <a:r>
              <a:rPr lang="id-ID" sz="825"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Home Insurance</a:t>
            </a:r>
          </a:p>
        </p:txBody>
      </p:sp>
      <p:grpSp>
        <p:nvGrpSpPr>
          <p:cNvPr id="50" name="Group 49"/>
          <p:cNvGrpSpPr/>
          <p:nvPr/>
        </p:nvGrpSpPr>
        <p:grpSpPr>
          <a:xfrm>
            <a:off x="4894163" y="1862740"/>
            <a:ext cx="327422" cy="288131"/>
            <a:chOff x="9856788" y="2508250"/>
            <a:chExt cx="436562" cy="384175"/>
          </a:xfrm>
          <a:solidFill>
            <a:schemeClr val="bg1"/>
          </a:solidFill>
        </p:grpSpPr>
        <p:sp>
          <p:nvSpPr>
            <p:cNvPr id="51" name="Freeform 460"/>
            <p:cNvSpPr>
              <a:spLocks/>
            </p:cNvSpPr>
            <p:nvPr/>
          </p:nvSpPr>
          <p:spPr bwMode="auto">
            <a:xfrm>
              <a:off x="10086975" y="2686050"/>
              <a:ext cx="12700" cy="26988"/>
            </a:xfrm>
            <a:custGeom>
              <a:avLst/>
              <a:gdLst>
                <a:gd name="T0" fmla="*/ 51 w 101"/>
                <a:gd name="T1" fmla="*/ 0 h 212"/>
                <a:gd name="T2" fmla="*/ 66 w 101"/>
                <a:gd name="T3" fmla="*/ 3 h 212"/>
                <a:gd name="T4" fmla="*/ 80 w 101"/>
                <a:gd name="T5" fmla="*/ 10 h 212"/>
                <a:gd name="T6" fmla="*/ 91 w 101"/>
                <a:gd name="T7" fmla="*/ 22 h 212"/>
                <a:gd name="T8" fmla="*/ 98 w 101"/>
                <a:gd name="T9" fmla="*/ 36 h 212"/>
                <a:gd name="T10" fmla="*/ 101 w 101"/>
                <a:gd name="T11" fmla="*/ 51 h 212"/>
                <a:gd name="T12" fmla="*/ 101 w 101"/>
                <a:gd name="T13" fmla="*/ 161 h 212"/>
                <a:gd name="T14" fmla="*/ 98 w 101"/>
                <a:gd name="T15" fmla="*/ 178 h 212"/>
                <a:gd name="T16" fmla="*/ 91 w 101"/>
                <a:gd name="T17" fmla="*/ 192 h 212"/>
                <a:gd name="T18" fmla="*/ 80 w 101"/>
                <a:gd name="T19" fmla="*/ 202 h 212"/>
                <a:gd name="T20" fmla="*/ 66 w 101"/>
                <a:gd name="T21" fmla="*/ 210 h 212"/>
                <a:gd name="T22" fmla="*/ 51 w 101"/>
                <a:gd name="T23" fmla="*/ 212 h 212"/>
                <a:gd name="T24" fmla="*/ 34 w 101"/>
                <a:gd name="T25" fmla="*/ 210 h 212"/>
                <a:gd name="T26" fmla="*/ 20 w 101"/>
                <a:gd name="T27" fmla="*/ 202 h 212"/>
                <a:gd name="T28" fmla="*/ 10 w 101"/>
                <a:gd name="T29" fmla="*/ 192 h 212"/>
                <a:gd name="T30" fmla="*/ 2 w 101"/>
                <a:gd name="T31" fmla="*/ 178 h 212"/>
                <a:gd name="T32" fmla="*/ 0 w 101"/>
                <a:gd name="T33" fmla="*/ 161 h 212"/>
                <a:gd name="T34" fmla="*/ 0 w 101"/>
                <a:gd name="T35" fmla="*/ 51 h 212"/>
                <a:gd name="T36" fmla="*/ 2 w 101"/>
                <a:gd name="T37" fmla="*/ 36 h 212"/>
                <a:gd name="T38" fmla="*/ 10 w 101"/>
                <a:gd name="T39" fmla="*/ 22 h 212"/>
                <a:gd name="T40" fmla="*/ 20 w 101"/>
                <a:gd name="T41" fmla="*/ 10 h 212"/>
                <a:gd name="T42" fmla="*/ 34 w 101"/>
                <a:gd name="T43" fmla="*/ 3 h 212"/>
                <a:gd name="T44" fmla="*/ 51 w 101"/>
                <a:gd name="T45"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212">
                  <a:moveTo>
                    <a:pt x="51" y="0"/>
                  </a:moveTo>
                  <a:lnTo>
                    <a:pt x="66" y="3"/>
                  </a:lnTo>
                  <a:lnTo>
                    <a:pt x="80" y="10"/>
                  </a:lnTo>
                  <a:lnTo>
                    <a:pt x="91" y="22"/>
                  </a:lnTo>
                  <a:lnTo>
                    <a:pt x="98" y="36"/>
                  </a:lnTo>
                  <a:lnTo>
                    <a:pt x="101" y="51"/>
                  </a:lnTo>
                  <a:lnTo>
                    <a:pt x="101" y="161"/>
                  </a:lnTo>
                  <a:lnTo>
                    <a:pt x="98" y="178"/>
                  </a:lnTo>
                  <a:lnTo>
                    <a:pt x="91" y="192"/>
                  </a:lnTo>
                  <a:lnTo>
                    <a:pt x="80" y="202"/>
                  </a:lnTo>
                  <a:lnTo>
                    <a:pt x="66" y="210"/>
                  </a:lnTo>
                  <a:lnTo>
                    <a:pt x="51" y="212"/>
                  </a:lnTo>
                  <a:lnTo>
                    <a:pt x="34" y="210"/>
                  </a:lnTo>
                  <a:lnTo>
                    <a:pt x="20" y="202"/>
                  </a:lnTo>
                  <a:lnTo>
                    <a:pt x="10" y="192"/>
                  </a:lnTo>
                  <a:lnTo>
                    <a:pt x="2" y="178"/>
                  </a:lnTo>
                  <a:lnTo>
                    <a:pt x="0" y="161"/>
                  </a:lnTo>
                  <a:lnTo>
                    <a:pt x="0" y="51"/>
                  </a:lnTo>
                  <a:lnTo>
                    <a:pt x="2" y="36"/>
                  </a:lnTo>
                  <a:lnTo>
                    <a:pt x="10" y="22"/>
                  </a:lnTo>
                  <a:lnTo>
                    <a:pt x="20" y="10"/>
                  </a:lnTo>
                  <a:lnTo>
                    <a:pt x="34" y="3"/>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2" name="Freeform 461"/>
            <p:cNvSpPr>
              <a:spLocks noEditPoints="1"/>
            </p:cNvSpPr>
            <p:nvPr/>
          </p:nvSpPr>
          <p:spPr bwMode="auto">
            <a:xfrm>
              <a:off x="9856788" y="2635250"/>
              <a:ext cx="436562" cy="257175"/>
            </a:xfrm>
            <a:custGeom>
              <a:avLst/>
              <a:gdLst>
                <a:gd name="T0" fmla="*/ 1886 w 3571"/>
                <a:gd name="T1" fmla="*/ 1990 h 2101"/>
                <a:gd name="T2" fmla="*/ 2500 w 3571"/>
                <a:gd name="T3" fmla="*/ 1994 h 2101"/>
                <a:gd name="T4" fmla="*/ 2490 w 3571"/>
                <a:gd name="T5" fmla="*/ 1895 h 2101"/>
                <a:gd name="T6" fmla="*/ 1088 w 3571"/>
                <a:gd name="T7" fmla="*/ 1985 h 2101"/>
                <a:gd name="T8" fmla="*/ 1700 w 3571"/>
                <a:gd name="T9" fmla="*/ 1996 h 2101"/>
                <a:gd name="T10" fmla="*/ 1697 w 3571"/>
                <a:gd name="T11" fmla="*/ 1895 h 2101"/>
                <a:gd name="T12" fmla="*/ 1690 w 3571"/>
                <a:gd name="T13" fmla="*/ 1405 h 2101"/>
                <a:gd name="T14" fmla="*/ 1824 w 3571"/>
                <a:gd name="T15" fmla="*/ 1821 h 2101"/>
                <a:gd name="T16" fmla="*/ 1991 w 3571"/>
                <a:gd name="T17" fmla="*/ 1190 h 2101"/>
                <a:gd name="T18" fmla="*/ 1434 w 3571"/>
                <a:gd name="T19" fmla="*/ 1077 h 2101"/>
                <a:gd name="T20" fmla="*/ 2153 w 3571"/>
                <a:gd name="T21" fmla="*/ 1069 h 2101"/>
                <a:gd name="T22" fmla="*/ 119 w 3571"/>
                <a:gd name="T23" fmla="*/ 324 h 2101"/>
                <a:gd name="T24" fmla="*/ 259 w 3571"/>
                <a:gd name="T25" fmla="*/ 811 h 2101"/>
                <a:gd name="T26" fmla="*/ 661 w 3571"/>
                <a:gd name="T27" fmla="*/ 1249 h 2101"/>
                <a:gd name="T28" fmla="*/ 1017 w 3571"/>
                <a:gd name="T29" fmla="*/ 1463 h 2101"/>
                <a:gd name="T30" fmla="*/ 1162 w 3571"/>
                <a:gd name="T31" fmla="*/ 1793 h 2101"/>
                <a:gd name="T32" fmla="*/ 1447 w 3571"/>
                <a:gd name="T33" fmla="*/ 1205 h 2101"/>
                <a:gd name="T34" fmla="*/ 1343 w 3571"/>
                <a:gd name="T35" fmla="*/ 1148 h 2101"/>
                <a:gd name="T36" fmla="*/ 739 w 3571"/>
                <a:gd name="T37" fmla="*/ 737 h 2101"/>
                <a:gd name="T38" fmla="*/ 766 w 3571"/>
                <a:gd name="T39" fmla="*/ 923 h 2101"/>
                <a:gd name="T40" fmla="*/ 866 w 3571"/>
                <a:gd name="T41" fmla="*/ 1190 h 2101"/>
                <a:gd name="T42" fmla="*/ 486 w 3571"/>
                <a:gd name="T43" fmla="*/ 888 h 2101"/>
                <a:gd name="T44" fmla="*/ 128 w 3571"/>
                <a:gd name="T45" fmla="*/ 325 h 2101"/>
                <a:gd name="T46" fmla="*/ 3280 w 3571"/>
                <a:gd name="T47" fmla="*/ 649 h 2101"/>
                <a:gd name="T48" fmla="*/ 2747 w 3571"/>
                <a:gd name="T49" fmla="*/ 1170 h 2101"/>
                <a:gd name="T50" fmla="*/ 2655 w 3571"/>
                <a:gd name="T51" fmla="*/ 1139 h 2101"/>
                <a:gd name="T52" fmla="*/ 2868 w 3571"/>
                <a:gd name="T53" fmla="*/ 738 h 2101"/>
                <a:gd name="T54" fmla="*/ 2530 w 3571"/>
                <a:gd name="T55" fmla="*/ 1043 h 2101"/>
                <a:gd name="T56" fmla="*/ 2161 w 3571"/>
                <a:gd name="T57" fmla="*/ 1180 h 2101"/>
                <a:gd name="T58" fmla="*/ 1948 w 3571"/>
                <a:gd name="T59" fmla="*/ 1793 h 2101"/>
                <a:gd name="T60" fmla="*/ 2516 w 3571"/>
                <a:gd name="T61" fmla="*/ 1502 h 2101"/>
                <a:gd name="T62" fmla="*/ 2855 w 3571"/>
                <a:gd name="T63" fmla="*/ 1277 h 2101"/>
                <a:gd name="T64" fmla="*/ 3285 w 3571"/>
                <a:gd name="T65" fmla="*/ 862 h 2101"/>
                <a:gd name="T66" fmla="*/ 3459 w 3571"/>
                <a:gd name="T67" fmla="*/ 327 h 2101"/>
                <a:gd name="T68" fmla="*/ 2053 w 3571"/>
                <a:gd name="T69" fmla="*/ 0 h 2101"/>
                <a:gd name="T70" fmla="*/ 2507 w 3571"/>
                <a:gd name="T71" fmla="*/ 926 h 2101"/>
                <a:gd name="T72" fmla="*/ 2703 w 3571"/>
                <a:gd name="T73" fmla="*/ 427 h 2101"/>
                <a:gd name="T74" fmla="*/ 2794 w 3571"/>
                <a:gd name="T75" fmla="*/ 644 h 2101"/>
                <a:gd name="T76" fmla="*/ 2974 w 3571"/>
                <a:gd name="T77" fmla="*/ 710 h 2101"/>
                <a:gd name="T78" fmla="*/ 3190 w 3571"/>
                <a:gd name="T79" fmla="*/ 601 h 2101"/>
                <a:gd name="T80" fmla="*/ 3440 w 3571"/>
                <a:gd name="T81" fmla="*/ 224 h 2101"/>
                <a:gd name="T82" fmla="*/ 3571 w 3571"/>
                <a:gd name="T83" fmla="*/ 356 h 2101"/>
                <a:gd name="T84" fmla="*/ 3183 w 3571"/>
                <a:gd name="T85" fmla="*/ 1153 h 2101"/>
                <a:gd name="T86" fmla="*/ 2823 w 3571"/>
                <a:gd name="T87" fmla="*/ 1406 h 2101"/>
                <a:gd name="T88" fmla="*/ 2544 w 3571"/>
                <a:gd name="T89" fmla="*/ 1637 h 2101"/>
                <a:gd name="T90" fmla="*/ 2592 w 3571"/>
                <a:gd name="T91" fmla="*/ 1856 h 2101"/>
                <a:gd name="T92" fmla="*/ 2540 w 3571"/>
                <a:gd name="T93" fmla="*/ 2089 h 2101"/>
                <a:gd name="T94" fmla="*/ 1796 w 3571"/>
                <a:gd name="T95" fmla="*/ 2035 h 2101"/>
                <a:gd name="T96" fmla="*/ 1051 w 3571"/>
                <a:gd name="T97" fmla="*/ 2089 h 2101"/>
                <a:gd name="T98" fmla="*/ 996 w 3571"/>
                <a:gd name="T99" fmla="*/ 1862 h 2101"/>
                <a:gd name="T100" fmla="*/ 1029 w 3571"/>
                <a:gd name="T101" fmla="*/ 1639 h 2101"/>
                <a:gd name="T102" fmla="*/ 749 w 3571"/>
                <a:gd name="T103" fmla="*/ 1406 h 2101"/>
                <a:gd name="T104" fmla="*/ 389 w 3571"/>
                <a:gd name="T105" fmla="*/ 1153 h 2101"/>
                <a:gd name="T106" fmla="*/ 0 w 3571"/>
                <a:gd name="T107" fmla="*/ 356 h 2101"/>
                <a:gd name="T108" fmla="*/ 131 w 3571"/>
                <a:gd name="T109" fmla="*/ 224 h 2101"/>
                <a:gd name="T110" fmla="*/ 558 w 3571"/>
                <a:gd name="T111" fmla="*/ 814 h 2101"/>
                <a:gd name="T112" fmla="*/ 611 w 3571"/>
                <a:gd name="T113" fmla="*/ 689 h 2101"/>
                <a:gd name="T114" fmla="*/ 802 w 3571"/>
                <a:gd name="T115" fmla="*/ 657 h 2101"/>
                <a:gd name="T116" fmla="*/ 885 w 3571"/>
                <a:gd name="T117" fmla="*/ 425 h 2101"/>
                <a:gd name="T118" fmla="*/ 1427 w 3571"/>
                <a:gd name="T119" fmla="*/ 926 h 2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1" h="2101">
                  <a:moveTo>
                    <a:pt x="1900" y="1895"/>
                  </a:moveTo>
                  <a:lnTo>
                    <a:pt x="1896" y="1895"/>
                  </a:lnTo>
                  <a:lnTo>
                    <a:pt x="1892" y="1897"/>
                  </a:lnTo>
                  <a:lnTo>
                    <a:pt x="1888" y="1900"/>
                  </a:lnTo>
                  <a:lnTo>
                    <a:pt x="1886" y="1903"/>
                  </a:lnTo>
                  <a:lnTo>
                    <a:pt x="1886" y="1908"/>
                  </a:lnTo>
                  <a:lnTo>
                    <a:pt x="1886" y="1985"/>
                  </a:lnTo>
                  <a:lnTo>
                    <a:pt x="1886" y="1990"/>
                  </a:lnTo>
                  <a:lnTo>
                    <a:pt x="1888" y="1994"/>
                  </a:lnTo>
                  <a:lnTo>
                    <a:pt x="1892" y="1996"/>
                  </a:lnTo>
                  <a:lnTo>
                    <a:pt x="1896" y="1998"/>
                  </a:lnTo>
                  <a:lnTo>
                    <a:pt x="1900" y="1999"/>
                  </a:lnTo>
                  <a:lnTo>
                    <a:pt x="2490" y="1999"/>
                  </a:lnTo>
                  <a:lnTo>
                    <a:pt x="2494" y="1998"/>
                  </a:lnTo>
                  <a:lnTo>
                    <a:pt x="2498" y="1996"/>
                  </a:lnTo>
                  <a:lnTo>
                    <a:pt x="2500" y="1994"/>
                  </a:lnTo>
                  <a:lnTo>
                    <a:pt x="2503" y="1990"/>
                  </a:lnTo>
                  <a:lnTo>
                    <a:pt x="2504" y="1985"/>
                  </a:lnTo>
                  <a:lnTo>
                    <a:pt x="2504" y="1908"/>
                  </a:lnTo>
                  <a:lnTo>
                    <a:pt x="2503" y="1903"/>
                  </a:lnTo>
                  <a:lnTo>
                    <a:pt x="2500" y="1900"/>
                  </a:lnTo>
                  <a:lnTo>
                    <a:pt x="2498" y="1897"/>
                  </a:lnTo>
                  <a:lnTo>
                    <a:pt x="2494" y="1895"/>
                  </a:lnTo>
                  <a:lnTo>
                    <a:pt x="2490" y="1895"/>
                  </a:lnTo>
                  <a:lnTo>
                    <a:pt x="1900" y="1895"/>
                  </a:lnTo>
                  <a:close/>
                  <a:moveTo>
                    <a:pt x="1102" y="1895"/>
                  </a:moveTo>
                  <a:lnTo>
                    <a:pt x="1097" y="1895"/>
                  </a:lnTo>
                  <a:lnTo>
                    <a:pt x="1094" y="1897"/>
                  </a:lnTo>
                  <a:lnTo>
                    <a:pt x="1091" y="1900"/>
                  </a:lnTo>
                  <a:lnTo>
                    <a:pt x="1089" y="1903"/>
                  </a:lnTo>
                  <a:lnTo>
                    <a:pt x="1088" y="1908"/>
                  </a:lnTo>
                  <a:lnTo>
                    <a:pt x="1088" y="1985"/>
                  </a:lnTo>
                  <a:lnTo>
                    <a:pt x="1089" y="1990"/>
                  </a:lnTo>
                  <a:lnTo>
                    <a:pt x="1091" y="1994"/>
                  </a:lnTo>
                  <a:lnTo>
                    <a:pt x="1094" y="1996"/>
                  </a:lnTo>
                  <a:lnTo>
                    <a:pt x="1097" y="1998"/>
                  </a:lnTo>
                  <a:lnTo>
                    <a:pt x="1102" y="1999"/>
                  </a:lnTo>
                  <a:lnTo>
                    <a:pt x="1691" y="1999"/>
                  </a:lnTo>
                  <a:lnTo>
                    <a:pt x="1697" y="1998"/>
                  </a:lnTo>
                  <a:lnTo>
                    <a:pt x="1700" y="1996"/>
                  </a:lnTo>
                  <a:lnTo>
                    <a:pt x="1703" y="1994"/>
                  </a:lnTo>
                  <a:lnTo>
                    <a:pt x="1705" y="1990"/>
                  </a:lnTo>
                  <a:lnTo>
                    <a:pt x="1705" y="1985"/>
                  </a:lnTo>
                  <a:lnTo>
                    <a:pt x="1705" y="1908"/>
                  </a:lnTo>
                  <a:lnTo>
                    <a:pt x="1705" y="1903"/>
                  </a:lnTo>
                  <a:lnTo>
                    <a:pt x="1703" y="1900"/>
                  </a:lnTo>
                  <a:lnTo>
                    <a:pt x="1700" y="1897"/>
                  </a:lnTo>
                  <a:lnTo>
                    <a:pt x="1697" y="1895"/>
                  </a:lnTo>
                  <a:lnTo>
                    <a:pt x="1691" y="1895"/>
                  </a:lnTo>
                  <a:lnTo>
                    <a:pt x="1102" y="1895"/>
                  </a:lnTo>
                  <a:close/>
                  <a:moveTo>
                    <a:pt x="1581" y="1190"/>
                  </a:moveTo>
                  <a:lnTo>
                    <a:pt x="1611" y="1228"/>
                  </a:lnTo>
                  <a:lnTo>
                    <a:pt x="1637" y="1268"/>
                  </a:lnTo>
                  <a:lnTo>
                    <a:pt x="1659" y="1312"/>
                  </a:lnTo>
                  <a:lnTo>
                    <a:pt x="1677" y="1357"/>
                  </a:lnTo>
                  <a:lnTo>
                    <a:pt x="1690" y="1405"/>
                  </a:lnTo>
                  <a:lnTo>
                    <a:pt x="1690" y="1410"/>
                  </a:lnTo>
                  <a:lnTo>
                    <a:pt x="1727" y="1798"/>
                  </a:lnTo>
                  <a:lnTo>
                    <a:pt x="1749" y="1807"/>
                  </a:lnTo>
                  <a:lnTo>
                    <a:pt x="1767" y="1821"/>
                  </a:lnTo>
                  <a:lnTo>
                    <a:pt x="1783" y="1838"/>
                  </a:lnTo>
                  <a:lnTo>
                    <a:pt x="1796" y="1858"/>
                  </a:lnTo>
                  <a:lnTo>
                    <a:pt x="1808" y="1838"/>
                  </a:lnTo>
                  <a:lnTo>
                    <a:pt x="1824" y="1821"/>
                  </a:lnTo>
                  <a:lnTo>
                    <a:pt x="1844" y="1807"/>
                  </a:lnTo>
                  <a:lnTo>
                    <a:pt x="1881" y="1410"/>
                  </a:lnTo>
                  <a:lnTo>
                    <a:pt x="1882" y="1405"/>
                  </a:lnTo>
                  <a:lnTo>
                    <a:pt x="1895" y="1357"/>
                  </a:lnTo>
                  <a:lnTo>
                    <a:pt x="1912" y="1312"/>
                  </a:lnTo>
                  <a:lnTo>
                    <a:pt x="1935" y="1268"/>
                  </a:lnTo>
                  <a:lnTo>
                    <a:pt x="1961" y="1228"/>
                  </a:lnTo>
                  <a:lnTo>
                    <a:pt x="1991" y="1190"/>
                  </a:lnTo>
                  <a:lnTo>
                    <a:pt x="1581" y="1190"/>
                  </a:lnTo>
                  <a:close/>
                  <a:moveTo>
                    <a:pt x="1302" y="1026"/>
                  </a:moveTo>
                  <a:lnTo>
                    <a:pt x="1377" y="1052"/>
                  </a:lnTo>
                  <a:lnTo>
                    <a:pt x="1394" y="1060"/>
                  </a:lnTo>
                  <a:lnTo>
                    <a:pt x="1400" y="1062"/>
                  </a:lnTo>
                  <a:lnTo>
                    <a:pt x="1414" y="1067"/>
                  </a:lnTo>
                  <a:lnTo>
                    <a:pt x="1419" y="1069"/>
                  </a:lnTo>
                  <a:lnTo>
                    <a:pt x="1434" y="1077"/>
                  </a:lnTo>
                  <a:lnTo>
                    <a:pt x="1444" y="1081"/>
                  </a:lnTo>
                  <a:lnTo>
                    <a:pt x="1450" y="1085"/>
                  </a:lnTo>
                  <a:lnTo>
                    <a:pt x="1457" y="1089"/>
                  </a:lnTo>
                  <a:lnTo>
                    <a:pt x="2115" y="1089"/>
                  </a:lnTo>
                  <a:lnTo>
                    <a:pt x="2121" y="1085"/>
                  </a:lnTo>
                  <a:lnTo>
                    <a:pt x="2128" y="1081"/>
                  </a:lnTo>
                  <a:lnTo>
                    <a:pt x="2137" y="1077"/>
                  </a:lnTo>
                  <a:lnTo>
                    <a:pt x="2153" y="1069"/>
                  </a:lnTo>
                  <a:lnTo>
                    <a:pt x="2158" y="1067"/>
                  </a:lnTo>
                  <a:lnTo>
                    <a:pt x="2171" y="1062"/>
                  </a:lnTo>
                  <a:lnTo>
                    <a:pt x="2176" y="1059"/>
                  </a:lnTo>
                  <a:lnTo>
                    <a:pt x="2194" y="1052"/>
                  </a:lnTo>
                  <a:lnTo>
                    <a:pt x="2195" y="1052"/>
                  </a:lnTo>
                  <a:lnTo>
                    <a:pt x="2270" y="1026"/>
                  </a:lnTo>
                  <a:lnTo>
                    <a:pt x="1302" y="1026"/>
                  </a:lnTo>
                  <a:close/>
                  <a:moveTo>
                    <a:pt x="119" y="324"/>
                  </a:moveTo>
                  <a:lnTo>
                    <a:pt x="112" y="327"/>
                  </a:lnTo>
                  <a:lnTo>
                    <a:pt x="107" y="331"/>
                  </a:lnTo>
                  <a:lnTo>
                    <a:pt x="104" y="335"/>
                  </a:lnTo>
                  <a:lnTo>
                    <a:pt x="102" y="342"/>
                  </a:lnTo>
                  <a:lnTo>
                    <a:pt x="103" y="351"/>
                  </a:lnTo>
                  <a:lnTo>
                    <a:pt x="215" y="703"/>
                  </a:lnTo>
                  <a:lnTo>
                    <a:pt x="234" y="758"/>
                  </a:lnTo>
                  <a:lnTo>
                    <a:pt x="259" y="811"/>
                  </a:lnTo>
                  <a:lnTo>
                    <a:pt x="287" y="862"/>
                  </a:lnTo>
                  <a:lnTo>
                    <a:pt x="320" y="910"/>
                  </a:lnTo>
                  <a:lnTo>
                    <a:pt x="355" y="957"/>
                  </a:lnTo>
                  <a:lnTo>
                    <a:pt x="466" y="1087"/>
                  </a:lnTo>
                  <a:lnTo>
                    <a:pt x="509" y="1133"/>
                  </a:lnTo>
                  <a:lnTo>
                    <a:pt x="557" y="1176"/>
                  </a:lnTo>
                  <a:lnTo>
                    <a:pt x="608" y="1214"/>
                  </a:lnTo>
                  <a:lnTo>
                    <a:pt x="661" y="1249"/>
                  </a:lnTo>
                  <a:lnTo>
                    <a:pt x="717" y="1277"/>
                  </a:lnTo>
                  <a:lnTo>
                    <a:pt x="755" y="1295"/>
                  </a:lnTo>
                  <a:lnTo>
                    <a:pt x="797" y="1317"/>
                  </a:lnTo>
                  <a:lnTo>
                    <a:pt x="842" y="1341"/>
                  </a:lnTo>
                  <a:lnTo>
                    <a:pt x="886" y="1367"/>
                  </a:lnTo>
                  <a:lnTo>
                    <a:pt x="932" y="1396"/>
                  </a:lnTo>
                  <a:lnTo>
                    <a:pt x="975" y="1428"/>
                  </a:lnTo>
                  <a:lnTo>
                    <a:pt x="1017" y="1463"/>
                  </a:lnTo>
                  <a:lnTo>
                    <a:pt x="1056" y="1502"/>
                  </a:lnTo>
                  <a:lnTo>
                    <a:pt x="1086" y="1538"/>
                  </a:lnTo>
                  <a:lnTo>
                    <a:pt x="1109" y="1576"/>
                  </a:lnTo>
                  <a:lnTo>
                    <a:pt x="1130" y="1616"/>
                  </a:lnTo>
                  <a:lnTo>
                    <a:pt x="1145" y="1658"/>
                  </a:lnTo>
                  <a:lnTo>
                    <a:pt x="1156" y="1702"/>
                  </a:lnTo>
                  <a:lnTo>
                    <a:pt x="1161" y="1747"/>
                  </a:lnTo>
                  <a:lnTo>
                    <a:pt x="1162" y="1793"/>
                  </a:lnTo>
                  <a:lnTo>
                    <a:pt x="1624" y="1793"/>
                  </a:lnTo>
                  <a:lnTo>
                    <a:pt x="1589" y="1423"/>
                  </a:lnTo>
                  <a:lnTo>
                    <a:pt x="1577" y="1380"/>
                  </a:lnTo>
                  <a:lnTo>
                    <a:pt x="1560" y="1339"/>
                  </a:lnTo>
                  <a:lnTo>
                    <a:pt x="1537" y="1301"/>
                  </a:lnTo>
                  <a:lnTo>
                    <a:pt x="1511" y="1265"/>
                  </a:lnTo>
                  <a:lnTo>
                    <a:pt x="1481" y="1233"/>
                  </a:lnTo>
                  <a:lnTo>
                    <a:pt x="1447" y="1205"/>
                  </a:lnTo>
                  <a:lnTo>
                    <a:pt x="1411" y="1180"/>
                  </a:lnTo>
                  <a:lnTo>
                    <a:pt x="1407" y="1178"/>
                  </a:lnTo>
                  <a:lnTo>
                    <a:pt x="1391" y="1169"/>
                  </a:lnTo>
                  <a:lnTo>
                    <a:pt x="1386" y="1166"/>
                  </a:lnTo>
                  <a:lnTo>
                    <a:pt x="1370" y="1159"/>
                  </a:lnTo>
                  <a:lnTo>
                    <a:pt x="1364" y="1156"/>
                  </a:lnTo>
                  <a:lnTo>
                    <a:pt x="1344" y="1148"/>
                  </a:lnTo>
                  <a:lnTo>
                    <a:pt x="1343" y="1148"/>
                  </a:lnTo>
                  <a:lnTo>
                    <a:pt x="1049" y="1047"/>
                  </a:lnTo>
                  <a:lnTo>
                    <a:pt x="1041" y="1043"/>
                  </a:lnTo>
                  <a:lnTo>
                    <a:pt x="1035" y="1039"/>
                  </a:lnTo>
                  <a:lnTo>
                    <a:pt x="1034" y="1038"/>
                  </a:lnTo>
                  <a:lnTo>
                    <a:pt x="1032" y="1038"/>
                  </a:lnTo>
                  <a:lnTo>
                    <a:pt x="1029" y="1034"/>
                  </a:lnTo>
                  <a:lnTo>
                    <a:pt x="750" y="746"/>
                  </a:lnTo>
                  <a:lnTo>
                    <a:pt x="739" y="737"/>
                  </a:lnTo>
                  <a:lnTo>
                    <a:pt x="727" y="734"/>
                  </a:lnTo>
                  <a:lnTo>
                    <a:pt x="715" y="734"/>
                  </a:lnTo>
                  <a:lnTo>
                    <a:pt x="703" y="738"/>
                  </a:lnTo>
                  <a:lnTo>
                    <a:pt x="693" y="748"/>
                  </a:lnTo>
                  <a:lnTo>
                    <a:pt x="688" y="760"/>
                  </a:lnTo>
                  <a:lnTo>
                    <a:pt x="687" y="773"/>
                  </a:lnTo>
                  <a:lnTo>
                    <a:pt x="691" y="786"/>
                  </a:lnTo>
                  <a:lnTo>
                    <a:pt x="766" y="923"/>
                  </a:lnTo>
                  <a:lnTo>
                    <a:pt x="906" y="1108"/>
                  </a:lnTo>
                  <a:lnTo>
                    <a:pt x="913" y="1123"/>
                  </a:lnTo>
                  <a:lnTo>
                    <a:pt x="917" y="1139"/>
                  </a:lnTo>
                  <a:lnTo>
                    <a:pt x="914" y="1154"/>
                  </a:lnTo>
                  <a:lnTo>
                    <a:pt x="907" y="1168"/>
                  </a:lnTo>
                  <a:lnTo>
                    <a:pt x="896" y="1180"/>
                  </a:lnTo>
                  <a:lnTo>
                    <a:pt x="881" y="1187"/>
                  </a:lnTo>
                  <a:lnTo>
                    <a:pt x="866" y="1190"/>
                  </a:lnTo>
                  <a:lnTo>
                    <a:pt x="850" y="1187"/>
                  </a:lnTo>
                  <a:lnTo>
                    <a:pt x="836" y="1181"/>
                  </a:lnTo>
                  <a:lnTo>
                    <a:pt x="824" y="1170"/>
                  </a:lnTo>
                  <a:lnTo>
                    <a:pt x="690" y="992"/>
                  </a:lnTo>
                  <a:lnTo>
                    <a:pt x="504" y="901"/>
                  </a:lnTo>
                  <a:lnTo>
                    <a:pt x="497" y="897"/>
                  </a:lnTo>
                  <a:lnTo>
                    <a:pt x="492" y="892"/>
                  </a:lnTo>
                  <a:lnTo>
                    <a:pt x="486" y="888"/>
                  </a:lnTo>
                  <a:lnTo>
                    <a:pt x="298" y="661"/>
                  </a:lnTo>
                  <a:lnTo>
                    <a:pt x="294" y="655"/>
                  </a:lnTo>
                  <a:lnTo>
                    <a:pt x="291" y="649"/>
                  </a:lnTo>
                  <a:lnTo>
                    <a:pt x="154" y="348"/>
                  </a:lnTo>
                  <a:lnTo>
                    <a:pt x="150" y="342"/>
                  </a:lnTo>
                  <a:lnTo>
                    <a:pt x="143" y="335"/>
                  </a:lnTo>
                  <a:lnTo>
                    <a:pt x="135" y="329"/>
                  </a:lnTo>
                  <a:lnTo>
                    <a:pt x="128" y="325"/>
                  </a:lnTo>
                  <a:lnTo>
                    <a:pt x="119" y="324"/>
                  </a:lnTo>
                  <a:close/>
                  <a:moveTo>
                    <a:pt x="3453" y="324"/>
                  </a:moveTo>
                  <a:lnTo>
                    <a:pt x="3443" y="325"/>
                  </a:lnTo>
                  <a:lnTo>
                    <a:pt x="3436" y="329"/>
                  </a:lnTo>
                  <a:lnTo>
                    <a:pt x="3429" y="335"/>
                  </a:lnTo>
                  <a:lnTo>
                    <a:pt x="3421" y="342"/>
                  </a:lnTo>
                  <a:lnTo>
                    <a:pt x="3417" y="348"/>
                  </a:lnTo>
                  <a:lnTo>
                    <a:pt x="3280" y="649"/>
                  </a:lnTo>
                  <a:lnTo>
                    <a:pt x="3277" y="655"/>
                  </a:lnTo>
                  <a:lnTo>
                    <a:pt x="3274" y="661"/>
                  </a:lnTo>
                  <a:lnTo>
                    <a:pt x="3085" y="888"/>
                  </a:lnTo>
                  <a:lnTo>
                    <a:pt x="3080" y="892"/>
                  </a:lnTo>
                  <a:lnTo>
                    <a:pt x="3075" y="897"/>
                  </a:lnTo>
                  <a:lnTo>
                    <a:pt x="3068" y="901"/>
                  </a:lnTo>
                  <a:lnTo>
                    <a:pt x="2882" y="992"/>
                  </a:lnTo>
                  <a:lnTo>
                    <a:pt x="2747" y="1170"/>
                  </a:lnTo>
                  <a:lnTo>
                    <a:pt x="2735" y="1181"/>
                  </a:lnTo>
                  <a:lnTo>
                    <a:pt x="2721" y="1187"/>
                  </a:lnTo>
                  <a:lnTo>
                    <a:pt x="2706" y="1190"/>
                  </a:lnTo>
                  <a:lnTo>
                    <a:pt x="2690" y="1187"/>
                  </a:lnTo>
                  <a:lnTo>
                    <a:pt x="2676" y="1180"/>
                  </a:lnTo>
                  <a:lnTo>
                    <a:pt x="2665" y="1168"/>
                  </a:lnTo>
                  <a:lnTo>
                    <a:pt x="2657" y="1154"/>
                  </a:lnTo>
                  <a:lnTo>
                    <a:pt x="2655" y="1139"/>
                  </a:lnTo>
                  <a:lnTo>
                    <a:pt x="2659" y="1123"/>
                  </a:lnTo>
                  <a:lnTo>
                    <a:pt x="2666" y="1108"/>
                  </a:lnTo>
                  <a:lnTo>
                    <a:pt x="2806" y="923"/>
                  </a:lnTo>
                  <a:lnTo>
                    <a:pt x="2881" y="786"/>
                  </a:lnTo>
                  <a:lnTo>
                    <a:pt x="2885" y="773"/>
                  </a:lnTo>
                  <a:lnTo>
                    <a:pt x="2884" y="760"/>
                  </a:lnTo>
                  <a:lnTo>
                    <a:pt x="2878" y="748"/>
                  </a:lnTo>
                  <a:lnTo>
                    <a:pt x="2868" y="738"/>
                  </a:lnTo>
                  <a:lnTo>
                    <a:pt x="2857" y="734"/>
                  </a:lnTo>
                  <a:lnTo>
                    <a:pt x="2844" y="734"/>
                  </a:lnTo>
                  <a:lnTo>
                    <a:pt x="2832" y="737"/>
                  </a:lnTo>
                  <a:lnTo>
                    <a:pt x="2822" y="746"/>
                  </a:lnTo>
                  <a:lnTo>
                    <a:pt x="2543" y="1034"/>
                  </a:lnTo>
                  <a:lnTo>
                    <a:pt x="2539" y="1037"/>
                  </a:lnTo>
                  <a:lnTo>
                    <a:pt x="2536" y="1039"/>
                  </a:lnTo>
                  <a:lnTo>
                    <a:pt x="2530" y="1043"/>
                  </a:lnTo>
                  <a:lnTo>
                    <a:pt x="2523" y="1047"/>
                  </a:lnTo>
                  <a:lnTo>
                    <a:pt x="2228" y="1148"/>
                  </a:lnTo>
                  <a:lnTo>
                    <a:pt x="2207" y="1156"/>
                  </a:lnTo>
                  <a:lnTo>
                    <a:pt x="2201" y="1159"/>
                  </a:lnTo>
                  <a:lnTo>
                    <a:pt x="2186" y="1166"/>
                  </a:lnTo>
                  <a:lnTo>
                    <a:pt x="2180" y="1169"/>
                  </a:lnTo>
                  <a:lnTo>
                    <a:pt x="2165" y="1178"/>
                  </a:lnTo>
                  <a:lnTo>
                    <a:pt x="2161" y="1180"/>
                  </a:lnTo>
                  <a:lnTo>
                    <a:pt x="2124" y="1205"/>
                  </a:lnTo>
                  <a:lnTo>
                    <a:pt x="2090" y="1233"/>
                  </a:lnTo>
                  <a:lnTo>
                    <a:pt x="2061" y="1265"/>
                  </a:lnTo>
                  <a:lnTo>
                    <a:pt x="2033" y="1301"/>
                  </a:lnTo>
                  <a:lnTo>
                    <a:pt x="2012" y="1339"/>
                  </a:lnTo>
                  <a:lnTo>
                    <a:pt x="1994" y="1380"/>
                  </a:lnTo>
                  <a:lnTo>
                    <a:pt x="1981" y="1423"/>
                  </a:lnTo>
                  <a:lnTo>
                    <a:pt x="1948" y="1793"/>
                  </a:lnTo>
                  <a:lnTo>
                    <a:pt x="2409" y="1793"/>
                  </a:lnTo>
                  <a:lnTo>
                    <a:pt x="2409" y="1747"/>
                  </a:lnTo>
                  <a:lnTo>
                    <a:pt x="2416" y="1702"/>
                  </a:lnTo>
                  <a:lnTo>
                    <a:pt x="2427" y="1658"/>
                  </a:lnTo>
                  <a:lnTo>
                    <a:pt x="2442" y="1616"/>
                  </a:lnTo>
                  <a:lnTo>
                    <a:pt x="2461" y="1576"/>
                  </a:lnTo>
                  <a:lnTo>
                    <a:pt x="2486" y="1538"/>
                  </a:lnTo>
                  <a:lnTo>
                    <a:pt x="2516" y="1502"/>
                  </a:lnTo>
                  <a:lnTo>
                    <a:pt x="2555" y="1463"/>
                  </a:lnTo>
                  <a:lnTo>
                    <a:pt x="2597" y="1428"/>
                  </a:lnTo>
                  <a:lnTo>
                    <a:pt x="2640" y="1396"/>
                  </a:lnTo>
                  <a:lnTo>
                    <a:pt x="2686" y="1367"/>
                  </a:lnTo>
                  <a:lnTo>
                    <a:pt x="2730" y="1341"/>
                  </a:lnTo>
                  <a:lnTo>
                    <a:pt x="2774" y="1317"/>
                  </a:lnTo>
                  <a:lnTo>
                    <a:pt x="2816" y="1295"/>
                  </a:lnTo>
                  <a:lnTo>
                    <a:pt x="2855" y="1277"/>
                  </a:lnTo>
                  <a:lnTo>
                    <a:pt x="2911" y="1249"/>
                  </a:lnTo>
                  <a:lnTo>
                    <a:pt x="2964" y="1214"/>
                  </a:lnTo>
                  <a:lnTo>
                    <a:pt x="3015" y="1176"/>
                  </a:lnTo>
                  <a:lnTo>
                    <a:pt x="3063" y="1133"/>
                  </a:lnTo>
                  <a:lnTo>
                    <a:pt x="3106" y="1087"/>
                  </a:lnTo>
                  <a:lnTo>
                    <a:pt x="3216" y="957"/>
                  </a:lnTo>
                  <a:lnTo>
                    <a:pt x="3252" y="910"/>
                  </a:lnTo>
                  <a:lnTo>
                    <a:pt x="3285" y="862"/>
                  </a:lnTo>
                  <a:lnTo>
                    <a:pt x="3313" y="811"/>
                  </a:lnTo>
                  <a:lnTo>
                    <a:pt x="3337" y="758"/>
                  </a:lnTo>
                  <a:lnTo>
                    <a:pt x="3357" y="703"/>
                  </a:lnTo>
                  <a:lnTo>
                    <a:pt x="3469" y="351"/>
                  </a:lnTo>
                  <a:lnTo>
                    <a:pt x="3470" y="342"/>
                  </a:lnTo>
                  <a:lnTo>
                    <a:pt x="3468" y="335"/>
                  </a:lnTo>
                  <a:lnTo>
                    <a:pt x="3463" y="331"/>
                  </a:lnTo>
                  <a:lnTo>
                    <a:pt x="3459" y="327"/>
                  </a:lnTo>
                  <a:lnTo>
                    <a:pt x="3453" y="324"/>
                  </a:lnTo>
                  <a:close/>
                  <a:moveTo>
                    <a:pt x="1529" y="101"/>
                  </a:moveTo>
                  <a:lnTo>
                    <a:pt x="1529" y="926"/>
                  </a:lnTo>
                  <a:lnTo>
                    <a:pt x="2043" y="926"/>
                  </a:lnTo>
                  <a:lnTo>
                    <a:pt x="2043" y="101"/>
                  </a:lnTo>
                  <a:lnTo>
                    <a:pt x="1529" y="101"/>
                  </a:lnTo>
                  <a:close/>
                  <a:moveTo>
                    <a:pt x="1518" y="0"/>
                  </a:moveTo>
                  <a:lnTo>
                    <a:pt x="2053" y="0"/>
                  </a:lnTo>
                  <a:lnTo>
                    <a:pt x="2078" y="3"/>
                  </a:lnTo>
                  <a:lnTo>
                    <a:pt x="2100" y="12"/>
                  </a:lnTo>
                  <a:lnTo>
                    <a:pt x="2118" y="27"/>
                  </a:lnTo>
                  <a:lnTo>
                    <a:pt x="2132" y="45"/>
                  </a:lnTo>
                  <a:lnTo>
                    <a:pt x="2142" y="67"/>
                  </a:lnTo>
                  <a:lnTo>
                    <a:pt x="2145" y="91"/>
                  </a:lnTo>
                  <a:lnTo>
                    <a:pt x="2145" y="926"/>
                  </a:lnTo>
                  <a:lnTo>
                    <a:pt x="2507" y="926"/>
                  </a:lnTo>
                  <a:lnTo>
                    <a:pt x="2636" y="791"/>
                  </a:lnTo>
                  <a:lnTo>
                    <a:pt x="2636" y="476"/>
                  </a:lnTo>
                  <a:lnTo>
                    <a:pt x="2638" y="459"/>
                  </a:lnTo>
                  <a:lnTo>
                    <a:pt x="2646" y="445"/>
                  </a:lnTo>
                  <a:lnTo>
                    <a:pt x="2656" y="435"/>
                  </a:lnTo>
                  <a:lnTo>
                    <a:pt x="2670" y="427"/>
                  </a:lnTo>
                  <a:lnTo>
                    <a:pt x="2687" y="425"/>
                  </a:lnTo>
                  <a:lnTo>
                    <a:pt x="2703" y="427"/>
                  </a:lnTo>
                  <a:lnTo>
                    <a:pt x="2716" y="435"/>
                  </a:lnTo>
                  <a:lnTo>
                    <a:pt x="2728" y="445"/>
                  </a:lnTo>
                  <a:lnTo>
                    <a:pt x="2734" y="459"/>
                  </a:lnTo>
                  <a:lnTo>
                    <a:pt x="2738" y="476"/>
                  </a:lnTo>
                  <a:lnTo>
                    <a:pt x="2738" y="687"/>
                  </a:lnTo>
                  <a:lnTo>
                    <a:pt x="2748" y="676"/>
                  </a:lnTo>
                  <a:lnTo>
                    <a:pt x="2770" y="657"/>
                  </a:lnTo>
                  <a:lnTo>
                    <a:pt x="2794" y="644"/>
                  </a:lnTo>
                  <a:lnTo>
                    <a:pt x="2819" y="636"/>
                  </a:lnTo>
                  <a:lnTo>
                    <a:pt x="2845" y="632"/>
                  </a:lnTo>
                  <a:lnTo>
                    <a:pt x="2872" y="634"/>
                  </a:lnTo>
                  <a:lnTo>
                    <a:pt x="2898" y="640"/>
                  </a:lnTo>
                  <a:lnTo>
                    <a:pt x="2922" y="653"/>
                  </a:lnTo>
                  <a:lnTo>
                    <a:pt x="2943" y="669"/>
                  </a:lnTo>
                  <a:lnTo>
                    <a:pt x="2961" y="689"/>
                  </a:lnTo>
                  <a:lnTo>
                    <a:pt x="2974" y="710"/>
                  </a:lnTo>
                  <a:lnTo>
                    <a:pt x="2982" y="734"/>
                  </a:lnTo>
                  <a:lnTo>
                    <a:pt x="2987" y="759"/>
                  </a:lnTo>
                  <a:lnTo>
                    <a:pt x="2986" y="785"/>
                  </a:lnTo>
                  <a:lnTo>
                    <a:pt x="2980" y="810"/>
                  </a:lnTo>
                  <a:lnTo>
                    <a:pt x="2969" y="835"/>
                  </a:lnTo>
                  <a:lnTo>
                    <a:pt x="2969" y="836"/>
                  </a:lnTo>
                  <a:lnTo>
                    <a:pt x="3014" y="814"/>
                  </a:lnTo>
                  <a:lnTo>
                    <a:pt x="3190" y="601"/>
                  </a:lnTo>
                  <a:lnTo>
                    <a:pt x="3325" y="307"/>
                  </a:lnTo>
                  <a:lnTo>
                    <a:pt x="3337" y="286"/>
                  </a:lnTo>
                  <a:lnTo>
                    <a:pt x="3352" y="267"/>
                  </a:lnTo>
                  <a:lnTo>
                    <a:pt x="3371" y="251"/>
                  </a:lnTo>
                  <a:lnTo>
                    <a:pt x="3392" y="238"/>
                  </a:lnTo>
                  <a:lnTo>
                    <a:pt x="3414" y="228"/>
                  </a:lnTo>
                  <a:lnTo>
                    <a:pt x="3414" y="228"/>
                  </a:lnTo>
                  <a:lnTo>
                    <a:pt x="3440" y="224"/>
                  </a:lnTo>
                  <a:lnTo>
                    <a:pt x="3467" y="224"/>
                  </a:lnTo>
                  <a:lnTo>
                    <a:pt x="3492" y="230"/>
                  </a:lnTo>
                  <a:lnTo>
                    <a:pt x="3515" y="242"/>
                  </a:lnTo>
                  <a:lnTo>
                    <a:pt x="3536" y="259"/>
                  </a:lnTo>
                  <a:lnTo>
                    <a:pt x="3553" y="280"/>
                  </a:lnTo>
                  <a:lnTo>
                    <a:pt x="3564" y="304"/>
                  </a:lnTo>
                  <a:lnTo>
                    <a:pt x="3571" y="330"/>
                  </a:lnTo>
                  <a:lnTo>
                    <a:pt x="3571" y="356"/>
                  </a:lnTo>
                  <a:lnTo>
                    <a:pt x="3565" y="382"/>
                  </a:lnTo>
                  <a:lnTo>
                    <a:pt x="3454" y="734"/>
                  </a:lnTo>
                  <a:lnTo>
                    <a:pt x="3431" y="797"/>
                  </a:lnTo>
                  <a:lnTo>
                    <a:pt x="3404" y="857"/>
                  </a:lnTo>
                  <a:lnTo>
                    <a:pt x="3371" y="915"/>
                  </a:lnTo>
                  <a:lnTo>
                    <a:pt x="3335" y="970"/>
                  </a:lnTo>
                  <a:lnTo>
                    <a:pt x="3293" y="1023"/>
                  </a:lnTo>
                  <a:lnTo>
                    <a:pt x="3183" y="1153"/>
                  </a:lnTo>
                  <a:lnTo>
                    <a:pt x="3142" y="1197"/>
                  </a:lnTo>
                  <a:lnTo>
                    <a:pt x="3098" y="1238"/>
                  </a:lnTo>
                  <a:lnTo>
                    <a:pt x="3052" y="1277"/>
                  </a:lnTo>
                  <a:lnTo>
                    <a:pt x="3002" y="1312"/>
                  </a:lnTo>
                  <a:lnTo>
                    <a:pt x="2951" y="1343"/>
                  </a:lnTo>
                  <a:lnTo>
                    <a:pt x="2897" y="1370"/>
                  </a:lnTo>
                  <a:lnTo>
                    <a:pt x="2861" y="1386"/>
                  </a:lnTo>
                  <a:lnTo>
                    <a:pt x="2823" y="1406"/>
                  </a:lnTo>
                  <a:lnTo>
                    <a:pt x="2783" y="1427"/>
                  </a:lnTo>
                  <a:lnTo>
                    <a:pt x="2742" y="1451"/>
                  </a:lnTo>
                  <a:lnTo>
                    <a:pt x="2702" y="1477"/>
                  </a:lnTo>
                  <a:lnTo>
                    <a:pt x="2662" y="1506"/>
                  </a:lnTo>
                  <a:lnTo>
                    <a:pt x="2625" y="1538"/>
                  </a:lnTo>
                  <a:lnTo>
                    <a:pt x="2590" y="1571"/>
                  </a:lnTo>
                  <a:lnTo>
                    <a:pt x="2564" y="1603"/>
                  </a:lnTo>
                  <a:lnTo>
                    <a:pt x="2544" y="1637"/>
                  </a:lnTo>
                  <a:lnTo>
                    <a:pt x="2527" y="1675"/>
                  </a:lnTo>
                  <a:lnTo>
                    <a:pt x="2517" y="1714"/>
                  </a:lnTo>
                  <a:lnTo>
                    <a:pt x="2511" y="1754"/>
                  </a:lnTo>
                  <a:lnTo>
                    <a:pt x="2511" y="1795"/>
                  </a:lnTo>
                  <a:lnTo>
                    <a:pt x="2536" y="1803"/>
                  </a:lnTo>
                  <a:lnTo>
                    <a:pt x="2559" y="1816"/>
                  </a:lnTo>
                  <a:lnTo>
                    <a:pt x="2578" y="1834"/>
                  </a:lnTo>
                  <a:lnTo>
                    <a:pt x="2592" y="1856"/>
                  </a:lnTo>
                  <a:lnTo>
                    <a:pt x="2602" y="1880"/>
                  </a:lnTo>
                  <a:lnTo>
                    <a:pt x="2605" y="1908"/>
                  </a:lnTo>
                  <a:lnTo>
                    <a:pt x="2605" y="1985"/>
                  </a:lnTo>
                  <a:lnTo>
                    <a:pt x="2602" y="2011"/>
                  </a:lnTo>
                  <a:lnTo>
                    <a:pt x="2594" y="2036"/>
                  </a:lnTo>
                  <a:lnTo>
                    <a:pt x="2579" y="2058"/>
                  </a:lnTo>
                  <a:lnTo>
                    <a:pt x="2562" y="2075"/>
                  </a:lnTo>
                  <a:lnTo>
                    <a:pt x="2540" y="2089"/>
                  </a:lnTo>
                  <a:lnTo>
                    <a:pt x="2516" y="2098"/>
                  </a:lnTo>
                  <a:lnTo>
                    <a:pt x="2490" y="2101"/>
                  </a:lnTo>
                  <a:lnTo>
                    <a:pt x="1900" y="2101"/>
                  </a:lnTo>
                  <a:lnTo>
                    <a:pt x="1873" y="2098"/>
                  </a:lnTo>
                  <a:lnTo>
                    <a:pt x="1849" y="2089"/>
                  </a:lnTo>
                  <a:lnTo>
                    <a:pt x="1828" y="2075"/>
                  </a:lnTo>
                  <a:lnTo>
                    <a:pt x="1809" y="2057"/>
                  </a:lnTo>
                  <a:lnTo>
                    <a:pt x="1796" y="2035"/>
                  </a:lnTo>
                  <a:lnTo>
                    <a:pt x="1782" y="2057"/>
                  </a:lnTo>
                  <a:lnTo>
                    <a:pt x="1764" y="2075"/>
                  </a:lnTo>
                  <a:lnTo>
                    <a:pt x="1743" y="2089"/>
                  </a:lnTo>
                  <a:lnTo>
                    <a:pt x="1718" y="2098"/>
                  </a:lnTo>
                  <a:lnTo>
                    <a:pt x="1691" y="2101"/>
                  </a:lnTo>
                  <a:lnTo>
                    <a:pt x="1102" y="2101"/>
                  </a:lnTo>
                  <a:lnTo>
                    <a:pt x="1076" y="2098"/>
                  </a:lnTo>
                  <a:lnTo>
                    <a:pt x="1051" y="2089"/>
                  </a:lnTo>
                  <a:lnTo>
                    <a:pt x="1029" y="2075"/>
                  </a:lnTo>
                  <a:lnTo>
                    <a:pt x="1012" y="2058"/>
                  </a:lnTo>
                  <a:lnTo>
                    <a:pt x="998" y="2036"/>
                  </a:lnTo>
                  <a:lnTo>
                    <a:pt x="989" y="2011"/>
                  </a:lnTo>
                  <a:lnTo>
                    <a:pt x="986" y="1985"/>
                  </a:lnTo>
                  <a:lnTo>
                    <a:pt x="986" y="1908"/>
                  </a:lnTo>
                  <a:lnTo>
                    <a:pt x="989" y="1884"/>
                  </a:lnTo>
                  <a:lnTo>
                    <a:pt x="996" y="1862"/>
                  </a:lnTo>
                  <a:lnTo>
                    <a:pt x="1008" y="1843"/>
                  </a:lnTo>
                  <a:lnTo>
                    <a:pt x="1022" y="1825"/>
                  </a:lnTo>
                  <a:lnTo>
                    <a:pt x="1040" y="1811"/>
                  </a:lnTo>
                  <a:lnTo>
                    <a:pt x="1061" y="1800"/>
                  </a:lnTo>
                  <a:lnTo>
                    <a:pt x="1061" y="1758"/>
                  </a:lnTo>
                  <a:lnTo>
                    <a:pt x="1055" y="1717"/>
                  </a:lnTo>
                  <a:lnTo>
                    <a:pt x="1044" y="1677"/>
                  </a:lnTo>
                  <a:lnTo>
                    <a:pt x="1029" y="1639"/>
                  </a:lnTo>
                  <a:lnTo>
                    <a:pt x="1008" y="1604"/>
                  </a:lnTo>
                  <a:lnTo>
                    <a:pt x="982" y="1571"/>
                  </a:lnTo>
                  <a:lnTo>
                    <a:pt x="947" y="1538"/>
                  </a:lnTo>
                  <a:lnTo>
                    <a:pt x="910" y="1506"/>
                  </a:lnTo>
                  <a:lnTo>
                    <a:pt x="870" y="1477"/>
                  </a:lnTo>
                  <a:lnTo>
                    <a:pt x="829" y="1451"/>
                  </a:lnTo>
                  <a:lnTo>
                    <a:pt x="789" y="1427"/>
                  </a:lnTo>
                  <a:lnTo>
                    <a:pt x="749" y="1406"/>
                  </a:lnTo>
                  <a:lnTo>
                    <a:pt x="710" y="1386"/>
                  </a:lnTo>
                  <a:lnTo>
                    <a:pt x="674" y="1370"/>
                  </a:lnTo>
                  <a:lnTo>
                    <a:pt x="621" y="1343"/>
                  </a:lnTo>
                  <a:lnTo>
                    <a:pt x="570" y="1312"/>
                  </a:lnTo>
                  <a:lnTo>
                    <a:pt x="520" y="1277"/>
                  </a:lnTo>
                  <a:lnTo>
                    <a:pt x="473" y="1238"/>
                  </a:lnTo>
                  <a:lnTo>
                    <a:pt x="429" y="1197"/>
                  </a:lnTo>
                  <a:lnTo>
                    <a:pt x="389" y="1153"/>
                  </a:lnTo>
                  <a:lnTo>
                    <a:pt x="277" y="1023"/>
                  </a:lnTo>
                  <a:lnTo>
                    <a:pt x="236" y="970"/>
                  </a:lnTo>
                  <a:lnTo>
                    <a:pt x="200" y="915"/>
                  </a:lnTo>
                  <a:lnTo>
                    <a:pt x="168" y="857"/>
                  </a:lnTo>
                  <a:lnTo>
                    <a:pt x="141" y="797"/>
                  </a:lnTo>
                  <a:lnTo>
                    <a:pt x="118" y="734"/>
                  </a:lnTo>
                  <a:lnTo>
                    <a:pt x="5" y="382"/>
                  </a:lnTo>
                  <a:lnTo>
                    <a:pt x="0" y="356"/>
                  </a:lnTo>
                  <a:lnTo>
                    <a:pt x="1" y="330"/>
                  </a:lnTo>
                  <a:lnTo>
                    <a:pt x="8" y="304"/>
                  </a:lnTo>
                  <a:lnTo>
                    <a:pt x="18" y="280"/>
                  </a:lnTo>
                  <a:lnTo>
                    <a:pt x="36" y="259"/>
                  </a:lnTo>
                  <a:lnTo>
                    <a:pt x="56" y="242"/>
                  </a:lnTo>
                  <a:lnTo>
                    <a:pt x="80" y="230"/>
                  </a:lnTo>
                  <a:lnTo>
                    <a:pt x="105" y="224"/>
                  </a:lnTo>
                  <a:lnTo>
                    <a:pt x="131" y="224"/>
                  </a:lnTo>
                  <a:lnTo>
                    <a:pt x="158" y="228"/>
                  </a:lnTo>
                  <a:lnTo>
                    <a:pt x="180" y="238"/>
                  </a:lnTo>
                  <a:lnTo>
                    <a:pt x="200" y="251"/>
                  </a:lnTo>
                  <a:lnTo>
                    <a:pt x="219" y="267"/>
                  </a:lnTo>
                  <a:lnTo>
                    <a:pt x="235" y="286"/>
                  </a:lnTo>
                  <a:lnTo>
                    <a:pt x="247" y="307"/>
                  </a:lnTo>
                  <a:lnTo>
                    <a:pt x="380" y="601"/>
                  </a:lnTo>
                  <a:lnTo>
                    <a:pt x="558" y="814"/>
                  </a:lnTo>
                  <a:lnTo>
                    <a:pt x="602" y="836"/>
                  </a:lnTo>
                  <a:lnTo>
                    <a:pt x="601" y="835"/>
                  </a:lnTo>
                  <a:lnTo>
                    <a:pt x="592" y="810"/>
                  </a:lnTo>
                  <a:lnTo>
                    <a:pt x="586" y="785"/>
                  </a:lnTo>
                  <a:lnTo>
                    <a:pt x="585" y="759"/>
                  </a:lnTo>
                  <a:lnTo>
                    <a:pt x="589" y="734"/>
                  </a:lnTo>
                  <a:lnTo>
                    <a:pt x="598" y="710"/>
                  </a:lnTo>
                  <a:lnTo>
                    <a:pt x="611" y="689"/>
                  </a:lnTo>
                  <a:lnTo>
                    <a:pt x="628" y="669"/>
                  </a:lnTo>
                  <a:lnTo>
                    <a:pt x="650" y="653"/>
                  </a:lnTo>
                  <a:lnTo>
                    <a:pt x="674" y="640"/>
                  </a:lnTo>
                  <a:lnTo>
                    <a:pt x="700" y="634"/>
                  </a:lnTo>
                  <a:lnTo>
                    <a:pt x="726" y="632"/>
                  </a:lnTo>
                  <a:lnTo>
                    <a:pt x="753" y="636"/>
                  </a:lnTo>
                  <a:lnTo>
                    <a:pt x="778" y="644"/>
                  </a:lnTo>
                  <a:lnTo>
                    <a:pt x="802" y="657"/>
                  </a:lnTo>
                  <a:lnTo>
                    <a:pt x="823" y="676"/>
                  </a:lnTo>
                  <a:lnTo>
                    <a:pt x="834" y="687"/>
                  </a:lnTo>
                  <a:lnTo>
                    <a:pt x="834" y="476"/>
                  </a:lnTo>
                  <a:lnTo>
                    <a:pt x="836" y="459"/>
                  </a:lnTo>
                  <a:lnTo>
                    <a:pt x="844" y="446"/>
                  </a:lnTo>
                  <a:lnTo>
                    <a:pt x="855" y="435"/>
                  </a:lnTo>
                  <a:lnTo>
                    <a:pt x="869" y="428"/>
                  </a:lnTo>
                  <a:lnTo>
                    <a:pt x="885" y="425"/>
                  </a:lnTo>
                  <a:lnTo>
                    <a:pt x="901" y="428"/>
                  </a:lnTo>
                  <a:lnTo>
                    <a:pt x="915" y="435"/>
                  </a:lnTo>
                  <a:lnTo>
                    <a:pt x="926" y="446"/>
                  </a:lnTo>
                  <a:lnTo>
                    <a:pt x="934" y="459"/>
                  </a:lnTo>
                  <a:lnTo>
                    <a:pt x="936" y="476"/>
                  </a:lnTo>
                  <a:lnTo>
                    <a:pt x="936" y="791"/>
                  </a:lnTo>
                  <a:lnTo>
                    <a:pt x="1065" y="926"/>
                  </a:lnTo>
                  <a:lnTo>
                    <a:pt x="1427" y="926"/>
                  </a:lnTo>
                  <a:lnTo>
                    <a:pt x="1427" y="91"/>
                  </a:lnTo>
                  <a:lnTo>
                    <a:pt x="1430" y="67"/>
                  </a:lnTo>
                  <a:lnTo>
                    <a:pt x="1440" y="45"/>
                  </a:lnTo>
                  <a:lnTo>
                    <a:pt x="1454" y="27"/>
                  </a:lnTo>
                  <a:lnTo>
                    <a:pt x="1472" y="12"/>
                  </a:lnTo>
                  <a:lnTo>
                    <a:pt x="1494" y="3"/>
                  </a:lnTo>
                  <a:lnTo>
                    <a:pt x="15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3" name="Freeform 462"/>
            <p:cNvSpPr>
              <a:spLocks noEditPoints="1"/>
            </p:cNvSpPr>
            <p:nvPr/>
          </p:nvSpPr>
          <p:spPr bwMode="auto">
            <a:xfrm>
              <a:off x="9921875" y="2508250"/>
              <a:ext cx="306387" cy="153988"/>
            </a:xfrm>
            <a:custGeom>
              <a:avLst/>
              <a:gdLst>
                <a:gd name="T0" fmla="*/ 118 w 2514"/>
                <a:gd name="T1" fmla="*/ 862 h 1251"/>
                <a:gd name="T2" fmla="*/ 104 w 2514"/>
                <a:gd name="T3" fmla="*/ 880 h 1251"/>
                <a:gd name="T4" fmla="*/ 102 w 2514"/>
                <a:gd name="T5" fmla="*/ 894 h 1251"/>
                <a:gd name="T6" fmla="*/ 104 w 2514"/>
                <a:gd name="T7" fmla="*/ 908 h 1251"/>
                <a:gd name="T8" fmla="*/ 118 w 2514"/>
                <a:gd name="T9" fmla="*/ 925 h 1251"/>
                <a:gd name="T10" fmla="*/ 146 w 2514"/>
                <a:gd name="T11" fmla="*/ 931 h 1251"/>
                <a:gd name="T12" fmla="*/ 1213 w 2514"/>
                <a:gd name="T13" fmla="*/ 225 h 1251"/>
                <a:gd name="T14" fmla="*/ 1229 w 2514"/>
                <a:gd name="T15" fmla="*/ 217 h 1251"/>
                <a:gd name="T16" fmla="*/ 1265 w 2514"/>
                <a:gd name="T17" fmla="*/ 212 h 1251"/>
                <a:gd name="T18" fmla="*/ 1300 w 2514"/>
                <a:gd name="T19" fmla="*/ 225 h 1251"/>
                <a:gd name="T20" fmla="*/ 2368 w 2514"/>
                <a:gd name="T21" fmla="*/ 931 h 1251"/>
                <a:gd name="T22" fmla="*/ 2396 w 2514"/>
                <a:gd name="T23" fmla="*/ 925 h 1251"/>
                <a:gd name="T24" fmla="*/ 2410 w 2514"/>
                <a:gd name="T25" fmla="*/ 908 h 1251"/>
                <a:gd name="T26" fmla="*/ 2412 w 2514"/>
                <a:gd name="T27" fmla="*/ 894 h 1251"/>
                <a:gd name="T28" fmla="*/ 2410 w 2514"/>
                <a:gd name="T29" fmla="*/ 880 h 1251"/>
                <a:gd name="T30" fmla="*/ 2396 w 2514"/>
                <a:gd name="T31" fmla="*/ 862 h 1251"/>
                <a:gd name="T32" fmla="*/ 1248 w 2514"/>
                <a:gd name="T33" fmla="*/ 0 h 1251"/>
                <a:gd name="T34" fmla="*/ 1283 w 2514"/>
                <a:gd name="T35" fmla="*/ 5 h 1251"/>
                <a:gd name="T36" fmla="*/ 2452 w 2514"/>
                <a:gd name="T37" fmla="*/ 778 h 1251"/>
                <a:gd name="T38" fmla="*/ 2490 w 2514"/>
                <a:gd name="T39" fmla="*/ 816 h 1251"/>
                <a:gd name="T40" fmla="*/ 2511 w 2514"/>
                <a:gd name="T41" fmla="*/ 866 h 1251"/>
                <a:gd name="T42" fmla="*/ 2511 w 2514"/>
                <a:gd name="T43" fmla="*/ 921 h 1251"/>
                <a:gd name="T44" fmla="*/ 2490 w 2514"/>
                <a:gd name="T45" fmla="*/ 971 h 1251"/>
                <a:gd name="T46" fmla="*/ 2452 w 2514"/>
                <a:gd name="T47" fmla="*/ 1010 h 1251"/>
                <a:gd name="T48" fmla="*/ 2401 w 2514"/>
                <a:gd name="T49" fmla="*/ 1030 h 1251"/>
                <a:gd name="T50" fmla="*/ 2348 w 2514"/>
                <a:gd name="T51" fmla="*/ 1030 h 1251"/>
                <a:gd name="T52" fmla="*/ 2297 w 2514"/>
                <a:gd name="T53" fmla="*/ 1010 h 1251"/>
                <a:gd name="T54" fmla="*/ 2209 w 2514"/>
                <a:gd name="T55" fmla="*/ 1200 h 1251"/>
                <a:gd name="T56" fmla="*/ 2199 w 2514"/>
                <a:gd name="T57" fmla="*/ 1230 h 1251"/>
                <a:gd name="T58" fmla="*/ 2174 w 2514"/>
                <a:gd name="T59" fmla="*/ 1249 h 1251"/>
                <a:gd name="T60" fmla="*/ 2141 w 2514"/>
                <a:gd name="T61" fmla="*/ 1249 h 1251"/>
                <a:gd name="T62" fmla="*/ 2117 w 2514"/>
                <a:gd name="T63" fmla="*/ 1230 h 1251"/>
                <a:gd name="T64" fmla="*/ 2107 w 2514"/>
                <a:gd name="T65" fmla="*/ 1200 h 1251"/>
                <a:gd name="T66" fmla="*/ 1256 w 2514"/>
                <a:gd name="T67" fmla="*/ 318 h 1251"/>
                <a:gd name="T68" fmla="*/ 407 w 2514"/>
                <a:gd name="T69" fmla="*/ 1200 h 1251"/>
                <a:gd name="T70" fmla="*/ 397 w 2514"/>
                <a:gd name="T71" fmla="*/ 1230 h 1251"/>
                <a:gd name="T72" fmla="*/ 372 w 2514"/>
                <a:gd name="T73" fmla="*/ 1249 h 1251"/>
                <a:gd name="T74" fmla="*/ 340 w 2514"/>
                <a:gd name="T75" fmla="*/ 1249 h 1251"/>
                <a:gd name="T76" fmla="*/ 315 w 2514"/>
                <a:gd name="T77" fmla="*/ 1230 h 1251"/>
                <a:gd name="T78" fmla="*/ 305 w 2514"/>
                <a:gd name="T79" fmla="*/ 1200 h 1251"/>
                <a:gd name="T80" fmla="*/ 216 w 2514"/>
                <a:gd name="T81" fmla="*/ 1010 h 1251"/>
                <a:gd name="T82" fmla="*/ 165 w 2514"/>
                <a:gd name="T83" fmla="*/ 1030 h 1251"/>
                <a:gd name="T84" fmla="*/ 112 w 2514"/>
                <a:gd name="T85" fmla="*/ 1030 h 1251"/>
                <a:gd name="T86" fmla="*/ 61 w 2514"/>
                <a:gd name="T87" fmla="*/ 1010 h 1251"/>
                <a:gd name="T88" fmla="*/ 22 w 2514"/>
                <a:gd name="T89" fmla="*/ 971 h 1251"/>
                <a:gd name="T90" fmla="*/ 2 w 2514"/>
                <a:gd name="T91" fmla="*/ 921 h 1251"/>
                <a:gd name="T92" fmla="*/ 2 w 2514"/>
                <a:gd name="T93" fmla="*/ 866 h 1251"/>
                <a:gd name="T94" fmla="*/ 22 w 2514"/>
                <a:gd name="T95" fmla="*/ 816 h 1251"/>
                <a:gd name="T96" fmla="*/ 61 w 2514"/>
                <a:gd name="T97" fmla="*/ 778 h 1251"/>
                <a:gd name="T98" fmla="*/ 1230 w 2514"/>
                <a:gd name="T99" fmla="*/ 5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14" h="1251">
                  <a:moveTo>
                    <a:pt x="1256" y="106"/>
                  </a:moveTo>
                  <a:lnTo>
                    <a:pt x="118" y="862"/>
                  </a:lnTo>
                  <a:lnTo>
                    <a:pt x="109" y="871"/>
                  </a:lnTo>
                  <a:lnTo>
                    <a:pt x="104" y="880"/>
                  </a:lnTo>
                  <a:lnTo>
                    <a:pt x="102" y="887"/>
                  </a:lnTo>
                  <a:lnTo>
                    <a:pt x="102" y="894"/>
                  </a:lnTo>
                  <a:lnTo>
                    <a:pt x="102" y="899"/>
                  </a:lnTo>
                  <a:lnTo>
                    <a:pt x="104" y="908"/>
                  </a:lnTo>
                  <a:lnTo>
                    <a:pt x="109" y="917"/>
                  </a:lnTo>
                  <a:lnTo>
                    <a:pt x="118" y="925"/>
                  </a:lnTo>
                  <a:lnTo>
                    <a:pt x="132" y="931"/>
                  </a:lnTo>
                  <a:lnTo>
                    <a:pt x="146" y="931"/>
                  </a:lnTo>
                  <a:lnTo>
                    <a:pt x="160" y="925"/>
                  </a:lnTo>
                  <a:lnTo>
                    <a:pt x="1213" y="225"/>
                  </a:lnTo>
                  <a:lnTo>
                    <a:pt x="1221" y="221"/>
                  </a:lnTo>
                  <a:lnTo>
                    <a:pt x="1229" y="217"/>
                  </a:lnTo>
                  <a:lnTo>
                    <a:pt x="1247" y="212"/>
                  </a:lnTo>
                  <a:lnTo>
                    <a:pt x="1265" y="212"/>
                  </a:lnTo>
                  <a:lnTo>
                    <a:pt x="1283" y="217"/>
                  </a:lnTo>
                  <a:lnTo>
                    <a:pt x="1300" y="225"/>
                  </a:lnTo>
                  <a:lnTo>
                    <a:pt x="2354" y="925"/>
                  </a:lnTo>
                  <a:lnTo>
                    <a:pt x="2368" y="931"/>
                  </a:lnTo>
                  <a:lnTo>
                    <a:pt x="2382" y="931"/>
                  </a:lnTo>
                  <a:lnTo>
                    <a:pt x="2396" y="925"/>
                  </a:lnTo>
                  <a:lnTo>
                    <a:pt x="2405" y="917"/>
                  </a:lnTo>
                  <a:lnTo>
                    <a:pt x="2410" y="908"/>
                  </a:lnTo>
                  <a:lnTo>
                    <a:pt x="2412" y="899"/>
                  </a:lnTo>
                  <a:lnTo>
                    <a:pt x="2412" y="894"/>
                  </a:lnTo>
                  <a:lnTo>
                    <a:pt x="2412" y="887"/>
                  </a:lnTo>
                  <a:lnTo>
                    <a:pt x="2410" y="880"/>
                  </a:lnTo>
                  <a:lnTo>
                    <a:pt x="2405" y="871"/>
                  </a:lnTo>
                  <a:lnTo>
                    <a:pt x="2396" y="862"/>
                  </a:lnTo>
                  <a:lnTo>
                    <a:pt x="1256" y="106"/>
                  </a:lnTo>
                  <a:close/>
                  <a:moveTo>
                    <a:pt x="1248" y="0"/>
                  </a:moveTo>
                  <a:lnTo>
                    <a:pt x="1266" y="0"/>
                  </a:lnTo>
                  <a:lnTo>
                    <a:pt x="1283" y="5"/>
                  </a:lnTo>
                  <a:lnTo>
                    <a:pt x="1300" y="13"/>
                  </a:lnTo>
                  <a:lnTo>
                    <a:pt x="2452" y="778"/>
                  </a:lnTo>
                  <a:lnTo>
                    <a:pt x="2473" y="795"/>
                  </a:lnTo>
                  <a:lnTo>
                    <a:pt x="2490" y="816"/>
                  </a:lnTo>
                  <a:lnTo>
                    <a:pt x="2503" y="840"/>
                  </a:lnTo>
                  <a:lnTo>
                    <a:pt x="2511" y="866"/>
                  </a:lnTo>
                  <a:lnTo>
                    <a:pt x="2514" y="894"/>
                  </a:lnTo>
                  <a:lnTo>
                    <a:pt x="2511" y="921"/>
                  </a:lnTo>
                  <a:lnTo>
                    <a:pt x="2503" y="947"/>
                  </a:lnTo>
                  <a:lnTo>
                    <a:pt x="2490" y="971"/>
                  </a:lnTo>
                  <a:lnTo>
                    <a:pt x="2473" y="992"/>
                  </a:lnTo>
                  <a:lnTo>
                    <a:pt x="2452" y="1010"/>
                  </a:lnTo>
                  <a:lnTo>
                    <a:pt x="2427" y="1022"/>
                  </a:lnTo>
                  <a:lnTo>
                    <a:pt x="2401" y="1030"/>
                  </a:lnTo>
                  <a:lnTo>
                    <a:pt x="2374" y="1033"/>
                  </a:lnTo>
                  <a:lnTo>
                    <a:pt x="2348" y="1030"/>
                  </a:lnTo>
                  <a:lnTo>
                    <a:pt x="2322" y="1022"/>
                  </a:lnTo>
                  <a:lnTo>
                    <a:pt x="2297" y="1010"/>
                  </a:lnTo>
                  <a:lnTo>
                    <a:pt x="2209" y="950"/>
                  </a:lnTo>
                  <a:lnTo>
                    <a:pt x="2209" y="1200"/>
                  </a:lnTo>
                  <a:lnTo>
                    <a:pt x="2205" y="1216"/>
                  </a:lnTo>
                  <a:lnTo>
                    <a:pt x="2199" y="1230"/>
                  </a:lnTo>
                  <a:lnTo>
                    <a:pt x="2187" y="1241"/>
                  </a:lnTo>
                  <a:lnTo>
                    <a:pt x="2174" y="1249"/>
                  </a:lnTo>
                  <a:lnTo>
                    <a:pt x="2158" y="1251"/>
                  </a:lnTo>
                  <a:lnTo>
                    <a:pt x="2141" y="1249"/>
                  </a:lnTo>
                  <a:lnTo>
                    <a:pt x="2127" y="1241"/>
                  </a:lnTo>
                  <a:lnTo>
                    <a:pt x="2117" y="1230"/>
                  </a:lnTo>
                  <a:lnTo>
                    <a:pt x="2109" y="1216"/>
                  </a:lnTo>
                  <a:lnTo>
                    <a:pt x="2107" y="1200"/>
                  </a:lnTo>
                  <a:lnTo>
                    <a:pt x="2107" y="883"/>
                  </a:lnTo>
                  <a:lnTo>
                    <a:pt x="1256" y="318"/>
                  </a:lnTo>
                  <a:lnTo>
                    <a:pt x="407" y="883"/>
                  </a:lnTo>
                  <a:lnTo>
                    <a:pt x="407" y="1200"/>
                  </a:lnTo>
                  <a:lnTo>
                    <a:pt x="405" y="1216"/>
                  </a:lnTo>
                  <a:lnTo>
                    <a:pt x="397" y="1230"/>
                  </a:lnTo>
                  <a:lnTo>
                    <a:pt x="386" y="1241"/>
                  </a:lnTo>
                  <a:lnTo>
                    <a:pt x="372" y="1249"/>
                  </a:lnTo>
                  <a:lnTo>
                    <a:pt x="356" y="1251"/>
                  </a:lnTo>
                  <a:lnTo>
                    <a:pt x="340" y="1249"/>
                  </a:lnTo>
                  <a:lnTo>
                    <a:pt x="326" y="1241"/>
                  </a:lnTo>
                  <a:lnTo>
                    <a:pt x="315" y="1230"/>
                  </a:lnTo>
                  <a:lnTo>
                    <a:pt x="307" y="1216"/>
                  </a:lnTo>
                  <a:lnTo>
                    <a:pt x="305" y="1200"/>
                  </a:lnTo>
                  <a:lnTo>
                    <a:pt x="305" y="950"/>
                  </a:lnTo>
                  <a:lnTo>
                    <a:pt x="216" y="1010"/>
                  </a:lnTo>
                  <a:lnTo>
                    <a:pt x="191" y="1022"/>
                  </a:lnTo>
                  <a:lnTo>
                    <a:pt x="165" y="1030"/>
                  </a:lnTo>
                  <a:lnTo>
                    <a:pt x="138" y="1033"/>
                  </a:lnTo>
                  <a:lnTo>
                    <a:pt x="112" y="1030"/>
                  </a:lnTo>
                  <a:lnTo>
                    <a:pt x="86" y="1022"/>
                  </a:lnTo>
                  <a:lnTo>
                    <a:pt x="61" y="1010"/>
                  </a:lnTo>
                  <a:lnTo>
                    <a:pt x="40" y="992"/>
                  </a:lnTo>
                  <a:lnTo>
                    <a:pt x="22" y="971"/>
                  </a:lnTo>
                  <a:lnTo>
                    <a:pt x="11" y="947"/>
                  </a:lnTo>
                  <a:lnTo>
                    <a:pt x="2" y="921"/>
                  </a:lnTo>
                  <a:lnTo>
                    <a:pt x="0" y="894"/>
                  </a:lnTo>
                  <a:lnTo>
                    <a:pt x="2" y="866"/>
                  </a:lnTo>
                  <a:lnTo>
                    <a:pt x="11" y="840"/>
                  </a:lnTo>
                  <a:lnTo>
                    <a:pt x="22" y="816"/>
                  </a:lnTo>
                  <a:lnTo>
                    <a:pt x="40" y="795"/>
                  </a:lnTo>
                  <a:lnTo>
                    <a:pt x="61" y="778"/>
                  </a:lnTo>
                  <a:lnTo>
                    <a:pt x="1213" y="13"/>
                  </a:lnTo>
                  <a:lnTo>
                    <a:pt x="1230" y="5"/>
                  </a:lnTo>
                  <a:lnTo>
                    <a:pt x="12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nvGrpSpPr>
          <p:cNvPr id="4" name="Group 3"/>
          <p:cNvGrpSpPr/>
          <p:nvPr/>
        </p:nvGrpSpPr>
        <p:grpSpPr>
          <a:xfrm>
            <a:off x="4542235" y="2628136"/>
            <a:ext cx="4123783" cy="1007988"/>
            <a:chOff x="6056313" y="3504181"/>
            <a:chExt cx="5498377" cy="1343984"/>
          </a:xfrm>
        </p:grpSpPr>
        <p:sp>
          <p:nvSpPr>
            <p:cNvPr id="54" name="Rectangle 53"/>
            <p:cNvSpPr/>
            <p:nvPr/>
          </p:nvSpPr>
          <p:spPr>
            <a:xfrm>
              <a:off x="6059487" y="3504181"/>
              <a:ext cx="5495203" cy="1343984"/>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55" name="Rectangle 54"/>
            <p:cNvSpPr/>
            <p:nvPr/>
          </p:nvSpPr>
          <p:spPr>
            <a:xfrm>
              <a:off x="6056313" y="3504181"/>
              <a:ext cx="1375038" cy="13439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sp>
        <p:nvSpPr>
          <p:cNvPr id="56" name="TextBox 55"/>
          <p:cNvSpPr txBox="1"/>
          <p:nvPr/>
        </p:nvSpPr>
        <p:spPr>
          <a:xfrm>
            <a:off x="5825276" y="3057121"/>
            <a:ext cx="2705661" cy="403957"/>
          </a:xfrm>
          <a:prstGeom prst="rect">
            <a:avLst/>
          </a:prstGeom>
          <a:noFill/>
        </p:spPr>
        <p:txBody>
          <a:bodyPr wrap="square" rtlCol="0">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and</a:t>
            </a:r>
          </a:p>
        </p:txBody>
      </p:sp>
      <p:sp>
        <p:nvSpPr>
          <p:cNvPr id="57" name="TextBox 56"/>
          <p:cNvSpPr txBox="1"/>
          <p:nvPr/>
        </p:nvSpPr>
        <p:spPr>
          <a:xfrm>
            <a:off x="5825276" y="2842353"/>
            <a:ext cx="1365545" cy="219291"/>
          </a:xfrm>
          <a:prstGeom prst="rect">
            <a:avLst/>
          </a:prstGeom>
          <a:noFill/>
        </p:spPr>
        <p:txBody>
          <a:bodyPr wrap="square" rtlCol="0">
            <a:spAutoFit/>
          </a:bodyPr>
          <a:lstStyle/>
          <a:p>
            <a:r>
              <a:rPr lang="id-ID" sz="825"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Home Insurance</a:t>
            </a:r>
          </a:p>
        </p:txBody>
      </p:sp>
      <p:grpSp>
        <p:nvGrpSpPr>
          <p:cNvPr id="58" name="Group 57"/>
          <p:cNvGrpSpPr/>
          <p:nvPr/>
        </p:nvGrpSpPr>
        <p:grpSpPr>
          <a:xfrm>
            <a:off x="4894163" y="2988065"/>
            <a:ext cx="327422" cy="288131"/>
            <a:chOff x="9856788" y="2508250"/>
            <a:chExt cx="436562" cy="384175"/>
          </a:xfrm>
          <a:solidFill>
            <a:schemeClr val="bg1"/>
          </a:solidFill>
        </p:grpSpPr>
        <p:sp>
          <p:nvSpPr>
            <p:cNvPr id="59" name="Freeform 460"/>
            <p:cNvSpPr>
              <a:spLocks/>
            </p:cNvSpPr>
            <p:nvPr/>
          </p:nvSpPr>
          <p:spPr bwMode="auto">
            <a:xfrm>
              <a:off x="10086975" y="2686050"/>
              <a:ext cx="12700" cy="26988"/>
            </a:xfrm>
            <a:custGeom>
              <a:avLst/>
              <a:gdLst>
                <a:gd name="T0" fmla="*/ 51 w 101"/>
                <a:gd name="T1" fmla="*/ 0 h 212"/>
                <a:gd name="T2" fmla="*/ 66 w 101"/>
                <a:gd name="T3" fmla="*/ 3 h 212"/>
                <a:gd name="T4" fmla="*/ 80 w 101"/>
                <a:gd name="T5" fmla="*/ 10 h 212"/>
                <a:gd name="T6" fmla="*/ 91 w 101"/>
                <a:gd name="T7" fmla="*/ 22 h 212"/>
                <a:gd name="T8" fmla="*/ 98 w 101"/>
                <a:gd name="T9" fmla="*/ 36 h 212"/>
                <a:gd name="T10" fmla="*/ 101 w 101"/>
                <a:gd name="T11" fmla="*/ 51 h 212"/>
                <a:gd name="T12" fmla="*/ 101 w 101"/>
                <a:gd name="T13" fmla="*/ 161 h 212"/>
                <a:gd name="T14" fmla="*/ 98 w 101"/>
                <a:gd name="T15" fmla="*/ 178 h 212"/>
                <a:gd name="T16" fmla="*/ 91 w 101"/>
                <a:gd name="T17" fmla="*/ 192 h 212"/>
                <a:gd name="T18" fmla="*/ 80 w 101"/>
                <a:gd name="T19" fmla="*/ 202 h 212"/>
                <a:gd name="T20" fmla="*/ 66 w 101"/>
                <a:gd name="T21" fmla="*/ 210 h 212"/>
                <a:gd name="T22" fmla="*/ 51 w 101"/>
                <a:gd name="T23" fmla="*/ 212 h 212"/>
                <a:gd name="T24" fmla="*/ 34 w 101"/>
                <a:gd name="T25" fmla="*/ 210 h 212"/>
                <a:gd name="T26" fmla="*/ 20 w 101"/>
                <a:gd name="T27" fmla="*/ 202 h 212"/>
                <a:gd name="T28" fmla="*/ 10 w 101"/>
                <a:gd name="T29" fmla="*/ 192 h 212"/>
                <a:gd name="T30" fmla="*/ 2 w 101"/>
                <a:gd name="T31" fmla="*/ 178 h 212"/>
                <a:gd name="T32" fmla="*/ 0 w 101"/>
                <a:gd name="T33" fmla="*/ 161 h 212"/>
                <a:gd name="T34" fmla="*/ 0 w 101"/>
                <a:gd name="T35" fmla="*/ 51 h 212"/>
                <a:gd name="T36" fmla="*/ 2 w 101"/>
                <a:gd name="T37" fmla="*/ 36 h 212"/>
                <a:gd name="T38" fmla="*/ 10 w 101"/>
                <a:gd name="T39" fmla="*/ 22 h 212"/>
                <a:gd name="T40" fmla="*/ 20 w 101"/>
                <a:gd name="T41" fmla="*/ 10 h 212"/>
                <a:gd name="T42" fmla="*/ 34 w 101"/>
                <a:gd name="T43" fmla="*/ 3 h 212"/>
                <a:gd name="T44" fmla="*/ 51 w 101"/>
                <a:gd name="T45"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212">
                  <a:moveTo>
                    <a:pt x="51" y="0"/>
                  </a:moveTo>
                  <a:lnTo>
                    <a:pt x="66" y="3"/>
                  </a:lnTo>
                  <a:lnTo>
                    <a:pt x="80" y="10"/>
                  </a:lnTo>
                  <a:lnTo>
                    <a:pt x="91" y="22"/>
                  </a:lnTo>
                  <a:lnTo>
                    <a:pt x="98" y="36"/>
                  </a:lnTo>
                  <a:lnTo>
                    <a:pt x="101" y="51"/>
                  </a:lnTo>
                  <a:lnTo>
                    <a:pt x="101" y="161"/>
                  </a:lnTo>
                  <a:lnTo>
                    <a:pt x="98" y="178"/>
                  </a:lnTo>
                  <a:lnTo>
                    <a:pt x="91" y="192"/>
                  </a:lnTo>
                  <a:lnTo>
                    <a:pt x="80" y="202"/>
                  </a:lnTo>
                  <a:lnTo>
                    <a:pt x="66" y="210"/>
                  </a:lnTo>
                  <a:lnTo>
                    <a:pt x="51" y="212"/>
                  </a:lnTo>
                  <a:lnTo>
                    <a:pt x="34" y="210"/>
                  </a:lnTo>
                  <a:lnTo>
                    <a:pt x="20" y="202"/>
                  </a:lnTo>
                  <a:lnTo>
                    <a:pt x="10" y="192"/>
                  </a:lnTo>
                  <a:lnTo>
                    <a:pt x="2" y="178"/>
                  </a:lnTo>
                  <a:lnTo>
                    <a:pt x="0" y="161"/>
                  </a:lnTo>
                  <a:lnTo>
                    <a:pt x="0" y="51"/>
                  </a:lnTo>
                  <a:lnTo>
                    <a:pt x="2" y="36"/>
                  </a:lnTo>
                  <a:lnTo>
                    <a:pt x="10" y="22"/>
                  </a:lnTo>
                  <a:lnTo>
                    <a:pt x="20" y="10"/>
                  </a:lnTo>
                  <a:lnTo>
                    <a:pt x="34" y="3"/>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0" name="Freeform 461"/>
            <p:cNvSpPr>
              <a:spLocks noEditPoints="1"/>
            </p:cNvSpPr>
            <p:nvPr/>
          </p:nvSpPr>
          <p:spPr bwMode="auto">
            <a:xfrm>
              <a:off x="9856788" y="2635250"/>
              <a:ext cx="436562" cy="257175"/>
            </a:xfrm>
            <a:custGeom>
              <a:avLst/>
              <a:gdLst>
                <a:gd name="T0" fmla="*/ 1886 w 3571"/>
                <a:gd name="T1" fmla="*/ 1990 h 2101"/>
                <a:gd name="T2" fmla="*/ 2500 w 3571"/>
                <a:gd name="T3" fmla="*/ 1994 h 2101"/>
                <a:gd name="T4" fmla="*/ 2490 w 3571"/>
                <a:gd name="T5" fmla="*/ 1895 h 2101"/>
                <a:gd name="T6" fmla="*/ 1088 w 3571"/>
                <a:gd name="T7" fmla="*/ 1985 h 2101"/>
                <a:gd name="T8" fmla="*/ 1700 w 3571"/>
                <a:gd name="T9" fmla="*/ 1996 h 2101"/>
                <a:gd name="T10" fmla="*/ 1697 w 3571"/>
                <a:gd name="T11" fmla="*/ 1895 h 2101"/>
                <a:gd name="T12" fmla="*/ 1690 w 3571"/>
                <a:gd name="T13" fmla="*/ 1405 h 2101"/>
                <a:gd name="T14" fmla="*/ 1824 w 3571"/>
                <a:gd name="T15" fmla="*/ 1821 h 2101"/>
                <a:gd name="T16" fmla="*/ 1991 w 3571"/>
                <a:gd name="T17" fmla="*/ 1190 h 2101"/>
                <a:gd name="T18" fmla="*/ 1434 w 3571"/>
                <a:gd name="T19" fmla="*/ 1077 h 2101"/>
                <a:gd name="T20" fmla="*/ 2153 w 3571"/>
                <a:gd name="T21" fmla="*/ 1069 h 2101"/>
                <a:gd name="T22" fmla="*/ 119 w 3571"/>
                <a:gd name="T23" fmla="*/ 324 h 2101"/>
                <a:gd name="T24" fmla="*/ 259 w 3571"/>
                <a:gd name="T25" fmla="*/ 811 h 2101"/>
                <a:gd name="T26" fmla="*/ 661 w 3571"/>
                <a:gd name="T27" fmla="*/ 1249 h 2101"/>
                <a:gd name="T28" fmla="*/ 1017 w 3571"/>
                <a:gd name="T29" fmla="*/ 1463 h 2101"/>
                <a:gd name="T30" fmla="*/ 1162 w 3571"/>
                <a:gd name="T31" fmla="*/ 1793 h 2101"/>
                <a:gd name="T32" fmla="*/ 1447 w 3571"/>
                <a:gd name="T33" fmla="*/ 1205 h 2101"/>
                <a:gd name="T34" fmla="*/ 1343 w 3571"/>
                <a:gd name="T35" fmla="*/ 1148 h 2101"/>
                <a:gd name="T36" fmla="*/ 739 w 3571"/>
                <a:gd name="T37" fmla="*/ 737 h 2101"/>
                <a:gd name="T38" fmla="*/ 766 w 3571"/>
                <a:gd name="T39" fmla="*/ 923 h 2101"/>
                <a:gd name="T40" fmla="*/ 866 w 3571"/>
                <a:gd name="T41" fmla="*/ 1190 h 2101"/>
                <a:gd name="T42" fmla="*/ 486 w 3571"/>
                <a:gd name="T43" fmla="*/ 888 h 2101"/>
                <a:gd name="T44" fmla="*/ 128 w 3571"/>
                <a:gd name="T45" fmla="*/ 325 h 2101"/>
                <a:gd name="T46" fmla="*/ 3280 w 3571"/>
                <a:gd name="T47" fmla="*/ 649 h 2101"/>
                <a:gd name="T48" fmla="*/ 2747 w 3571"/>
                <a:gd name="T49" fmla="*/ 1170 h 2101"/>
                <a:gd name="T50" fmla="*/ 2655 w 3571"/>
                <a:gd name="T51" fmla="*/ 1139 h 2101"/>
                <a:gd name="T52" fmla="*/ 2868 w 3571"/>
                <a:gd name="T53" fmla="*/ 738 h 2101"/>
                <a:gd name="T54" fmla="*/ 2530 w 3571"/>
                <a:gd name="T55" fmla="*/ 1043 h 2101"/>
                <a:gd name="T56" fmla="*/ 2161 w 3571"/>
                <a:gd name="T57" fmla="*/ 1180 h 2101"/>
                <a:gd name="T58" fmla="*/ 1948 w 3571"/>
                <a:gd name="T59" fmla="*/ 1793 h 2101"/>
                <a:gd name="T60" fmla="*/ 2516 w 3571"/>
                <a:gd name="T61" fmla="*/ 1502 h 2101"/>
                <a:gd name="T62" fmla="*/ 2855 w 3571"/>
                <a:gd name="T63" fmla="*/ 1277 h 2101"/>
                <a:gd name="T64" fmla="*/ 3285 w 3571"/>
                <a:gd name="T65" fmla="*/ 862 h 2101"/>
                <a:gd name="T66" fmla="*/ 3459 w 3571"/>
                <a:gd name="T67" fmla="*/ 327 h 2101"/>
                <a:gd name="T68" fmla="*/ 2053 w 3571"/>
                <a:gd name="T69" fmla="*/ 0 h 2101"/>
                <a:gd name="T70" fmla="*/ 2507 w 3571"/>
                <a:gd name="T71" fmla="*/ 926 h 2101"/>
                <a:gd name="T72" fmla="*/ 2703 w 3571"/>
                <a:gd name="T73" fmla="*/ 427 h 2101"/>
                <a:gd name="T74" fmla="*/ 2794 w 3571"/>
                <a:gd name="T75" fmla="*/ 644 h 2101"/>
                <a:gd name="T76" fmla="*/ 2974 w 3571"/>
                <a:gd name="T77" fmla="*/ 710 h 2101"/>
                <a:gd name="T78" fmla="*/ 3190 w 3571"/>
                <a:gd name="T79" fmla="*/ 601 h 2101"/>
                <a:gd name="T80" fmla="*/ 3440 w 3571"/>
                <a:gd name="T81" fmla="*/ 224 h 2101"/>
                <a:gd name="T82" fmla="*/ 3571 w 3571"/>
                <a:gd name="T83" fmla="*/ 356 h 2101"/>
                <a:gd name="T84" fmla="*/ 3183 w 3571"/>
                <a:gd name="T85" fmla="*/ 1153 h 2101"/>
                <a:gd name="T86" fmla="*/ 2823 w 3571"/>
                <a:gd name="T87" fmla="*/ 1406 h 2101"/>
                <a:gd name="T88" fmla="*/ 2544 w 3571"/>
                <a:gd name="T89" fmla="*/ 1637 h 2101"/>
                <a:gd name="T90" fmla="*/ 2592 w 3571"/>
                <a:gd name="T91" fmla="*/ 1856 h 2101"/>
                <a:gd name="T92" fmla="*/ 2540 w 3571"/>
                <a:gd name="T93" fmla="*/ 2089 h 2101"/>
                <a:gd name="T94" fmla="*/ 1796 w 3571"/>
                <a:gd name="T95" fmla="*/ 2035 h 2101"/>
                <a:gd name="T96" fmla="*/ 1051 w 3571"/>
                <a:gd name="T97" fmla="*/ 2089 h 2101"/>
                <a:gd name="T98" fmla="*/ 996 w 3571"/>
                <a:gd name="T99" fmla="*/ 1862 h 2101"/>
                <a:gd name="T100" fmla="*/ 1029 w 3571"/>
                <a:gd name="T101" fmla="*/ 1639 h 2101"/>
                <a:gd name="T102" fmla="*/ 749 w 3571"/>
                <a:gd name="T103" fmla="*/ 1406 h 2101"/>
                <a:gd name="T104" fmla="*/ 389 w 3571"/>
                <a:gd name="T105" fmla="*/ 1153 h 2101"/>
                <a:gd name="T106" fmla="*/ 0 w 3571"/>
                <a:gd name="T107" fmla="*/ 356 h 2101"/>
                <a:gd name="T108" fmla="*/ 131 w 3571"/>
                <a:gd name="T109" fmla="*/ 224 h 2101"/>
                <a:gd name="T110" fmla="*/ 558 w 3571"/>
                <a:gd name="T111" fmla="*/ 814 h 2101"/>
                <a:gd name="T112" fmla="*/ 611 w 3571"/>
                <a:gd name="T113" fmla="*/ 689 h 2101"/>
                <a:gd name="T114" fmla="*/ 802 w 3571"/>
                <a:gd name="T115" fmla="*/ 657 h 2101"/>
                <a:gd name="T116" fmla="*/ 885 w 3571"/>
                <a:gd name="T117" fmla="*/ 425 h 2101"/>
                <a:gd name="T118" fmla="*/ 1427 w 3571"/>
                <a:gd name="T119" fmla="*/ 926 h 2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1" h="2101">
                  <a:moveTo>
                    <a:pt x="1900" y="1895"/>
                  </a:moveTo>
                  <a:lnTo>
                    <a:pt x="1896" y="1895"/>
                  </a:lnTo>
                  <a:lnTo>
                    <a:pt x="1892" y="1897"/>
                  </a:lnTo>
                  <a:lnTo>
                    <a:pt x="1888" y="1900"/>
                  </a:lnTo>
                  <a:lnTo>
                    <a:pt x="1886" y="1903"/>
                  </a:lnTo>
                  <a:lnTo>
                    <a:pt x="1886" y="1908"/>
                  </a:lnTo>
                  <a:lnTo>
                    <a:pt x="1886" y="1985"/>
                  </a:lnTo>
                  <a:lnTo>
                    <a:pt x="1886" y="1990"/>
                  </a:lnTo>
                  <a:lnTo>
                    <a:pt x="1888" y="1994"/>
                  </a:lnTo>
                  <a:lnTo>
                    <a:pt x="1892" y="1996"/>
                  </a:lnTo>
                  <a:lnTo>
                    <a:pt x="1896" y="1998"/>
                  </a:lnTo>
                  <a:lnTo>
                    <a:pt x="1900" y="1999"/>
                  </a:lnTo>
                  <a:lnTo>
                    <a:pt x="2490" y="1999"/>
                  </a:lnTo>
                  <a:lnTo>
                    <a:pt x="2494" y="1998"/>
                  </a:lnTo>
                  <a:lnTo>
                    <a:pt x="2498" y="1996"/>
                  </a:lnTo>
                  <a:lnTo>
                    <a:pt x="2500" y="1994"/>
                  </a:lnTo>
                  <a:lnTo>
                    <a:pt x="2503" y="1990"/>
                  </a:lnTo>
                  <a:lnTo>
                    <a:pt x="2504" y="1985"/>
                  </a:lnTo>
                  <a:lnTo>
                    <a:pt x="2504" y="1908"/>
                  </a:lnTo>
                  <a:lnTo>
                    <a:pt x="2503" y="1903"/>
                  </a:lnTo>
                  <a:lnTo>
                    <a:pt x="2500" y="1900"/>
                  </a:lnTo>
                  <a:lnTo>
                    <a:pt x="2498" y="1897"/>
                  </a:lnTo>
                  <a:lnTo>
                    <a:pt x="2494" y="1895"/>
                  </a:lnTo>
                  <a:lnTo>
                    <a:pt x="2490" y="1895"/>
                  </a:lnTo>
                  <a:lnTo>
                    <a:pt x="1900" y="1895"/>
                  </a:lnTo>
                  <a:close/>
                  <a:moveTo>
                    <a:pt x="1102" y="1895"/>
                  </a:moveTo>
                  <a:lnTo>
                    <a:pt x="1097" y="1895"/>
                  </a:lnTo>
                  <a:lnTo>
                    <a:pt x="1094" y="1897"/>
                  </a:lnTo>
                  <a:lnTo>
                    <a:pt x="1091" y="1900"/>
                  </a:lnTo>
                  <a:lnTo>
                    <a:pt x="1089" y="1903"/>
                  </a:lnTo>
                  <a:lnTo>
                    <a:pt x="1088" y="1908"/>
                  </a:lnTo>
                  <a:lnTo>
                    <a:pt x="1088" y="1985"/>
                  </a:lnTo>
                  <a:lnTo>
                    <a:pt x="1089" y="1990"/>
                  </a:lnTo>
                  <a:lnTo>
                    <a:pt x="1091" y="1994"/>
                  </a:lnTo>
                  <a:lnTo>
                    <a:pt x="1094" y="1996"/>
                  </a:lnTo>
                  <a:lnTo>
                    <a:pt x="1097" y="1998"/>
                  </a:lnTo>
                  <a:lnTo>
                    <a:pt x="1102" y="1999"/>
                  </a:lnTo>
                  <a:lnTo>
                    <a:pt x="1691" y="1999"/>
                  </a:lnTo>
                  <a:lnTo>
                    <a:pt x="1697" y="1998"/>
                  </a:lnTo>
                  <a:lnTo>
                    <a:pt x="1700" y="1996"/>
                  </a:lnTo>
                  <a:lnTo>
                    <a:pt x="1703" y="1994"/>
                  </a:lnTo>
                  <a:lnTo>
                    <a:pt x="1705" y="1990"/>
                  </a:lnTo>
                  <a:lnTo>
                    <a:pt x="1705" y="1985"/>
                  </a:lnTo>
                  <a:lnTo>
                    <a:pt x="1705" y="1908"/>
                  </a:lnTo>
                  <a:lnTo>
                    <a:pt x="1705" y="1903"/>
                  </a:lnTo>
                  <a:lnTo>
                    <a:pt x="1703" y="1900"/>
                  </a:lnTo>
                  <a:lnTo>
                    <a:pt x="1700" y="1897"/>
                  </a:lnTo>
                  <a:lnTo>
                    <a:pt x="1697" y="1895"/>
                  </a:lnTo>
                  <a:lnTo>
                    <a:pt x="1691" y="1895"/>
                  </a:lnTo>
                  <a:lnTo>
                    <a:pt x="1102" y="1895"/>
                  </a:lnTo>
                  <a:close/>
                  <a:moveTo>
                    <a:pt x="1581" y="1190"/>
                  </a:moveTo>
                  <a:lnTo>
                    <a:pt x="1611" y="1228"/>
                  </a:lnTo>
                  <a:lnTo>
                    <a:pt x="1637" y="1268"/>
                  </a:lnTo>
                  <a:lnTo>
                    <a:pt x="1659" y="1312"/>
                  </a:lnTo>
                  <a:lnTo>
                    <a:pt x="1677" y="1357"/>
                  </a:lnTo>
                  <a:lnTo>
                    <a:pt x="1690" y="1405"/>
                  </a:lnTo>
                  <a:lnTo>
                    <a:pt x="1690" y="1410"/>
                  </a:lnTo>
                  <a:lnTo>
                    <a:pt x="1727" y="1798"/>
                  </a:lnTo>
                  <a:lnTo>
                    <a:pt x="1749" y="1807"/>
                  </a:lnTo>
                  <a:lnTo>
                    <a:pt x="1767" y="1821"/>
                  </a:lnTo>
                  <a:lnTo>
                    <a:pt x="1783" y="1838"/>
                  </a:lnTo>
                  <a:lnTo>
                    <a:pt x="1796" y="1858"/>
                  </a:lnTo>
                  <a:lnTo>
                    <a:pt x="1808" y="1838"/>
                  </a:lnTo>
                  <a:lnTo>
                    <a:pt x="1824" y="1821"/>
                  </a:lnTo>
                  <a:lnTo>
                    <a:pt x="1844" y="1807"/>
                  </a:lnTo>
                  <a:lnTo>
                    <a:pt x="1881" y="1410"/>
                  </a:lnTo>
                  <a:lnTo>
                    <a:pt x="1882" y="1405"/>
                  </a:lnTo>
                  <a:lnTo>
                    <a:pt x="1895" y="1357"/>
                  </a:lnTo>
                  <a:lnTo>
                    <a:pt x="1912" y="1312"/>
                  </a:lnTo>
                  <a:lnTo>
                    <a:pt x="1935" y="1268"/>
                  </a:lnTo>
                  <a:lnTo>
                    <a:pt x="1961" y="1228"/>
                  </a:lnTo>
                  <a:lnTo>
                    <a:pt x="1991" y="1190"/>
                  </a:lnTo>
                  <a:lnTo>
                    <a:pt x="1581" y="1190"/>
                  </a:lnTo>
                  <a:close/>
                  <a:moveTo>
                    <a:pt x="1302" y="1026"/>
                  </a:moveTo>
                  <a:lnTo>
                    <a:pt x="1377" y="1052"/>
                  </a:lnTo>
                  <a:lnTo>
                    <a:pt x="1394" y="1060"/>
                  </a:lnTo>
                  <a:lnTo>
                    <a:pt x="1400" y="1062"/>
                  </a:lnTo>
                  <a:lnTo>
                    <a:pt x="1414" y="1067"/>
                  </a:lnTo>
                  <a:lnTo>
                    <a:pt x="1419" y="1069"/>
                  </a:lnTo>
                  <a:lnTo>
                    <a:pt x="1434" y="1077"/>
                  </a:lnTo>
                  <a:lnTo>
                    <a:pt x="1444" y="1081"/>
                  </a:lnTo>
                  <a:lnTo>
                    <a:pt x="1450" y="1085"/>
                  </a:lnTo>
                  <a:lnTo>
                    <a:pt x="1457" y="1089"/>
                  </a:lnTo>
                  <a:lnTo>
                    <a:pt x="2115" y="1089"/>
                  </a:lnTo>
                  <a:lnTo>
                    <a:pt x="2121" y="1085"/>
                  </a:lnTo>
                  <a:lnTo>
                    <a:pt x="2128" y="1081"/>
                  </a:lnTo>
                  <a:lnTo>
                    <a:pt x="2137" y="1077"/>
                  </a:lnTo>
                  <a:lnTo>
                    <a:pt x="2153" y="1069"/>
                  </a:lnTo>
                  <a:lnTo>
                    <a:pt x="2158" y="1067"/>
                  </a:lnTo>
                  <a:lnTo>
                    <a:pt x="2171" y="1062"/>
                  </a:lnTo>
                  <a:lnTo>
                    <a:pt x="2176" y="1059"/>
                  </a:lnTo>
                  <a:lnTo>
                    <a:pt x="2194" y="1052"/>
                  </a:lnTo>
                  <a:lnTo>
                    <a:pt x="2195" y="1052"/>
                  </a:lnTo>
                  <a:lnTo>
                    <a:pt x="2270" y="1026"/>
                  </a:lnTo>
                  <a:lnTo>
                    <a:pt x="1302" y="1026"/>
                  </a:lnTo>
                  <a:close/>
                  <a:moveTo>
                    <a:pt x="119" y="324"/>
                  </a:moveTo>
                  <a:lnTo>
                    <a:pt x="112" y="327"/>
                  </a:lnTo>
                  <a:lnTo>
                    <a:pt x="107" y="331"/>
                  </a:lnTo>
                  <a:lnTo>
                    <a:pt x="104" y="335"/>
                  </a:lnTo>
                  <a:lnTo>
                    <a:pt x="102" y="342"/>
                  </a:lnTo>
                  <a:lnTo>
                    <a:pt x="103" y="351"/>
                  </a:lnTo>
                  <a:lnTo>
                    <a:pt x="215" y="703"/>
                  </a:lnTo>
                  <a:lnTo>
                    <a:pt x="234" y="758"/>
                  </a:lnTo>
                  <a:lnTo>
                    <a:pt x="259" y="811"/>
                  </a:lnTo>
                  <a:lnTo>
                    <a:pt x="287" y="862"/>
                  </a:lnTo>
                  <a:lnTo>
                    <a:pt x="320" y="910"/>
                  </a:lnTo>
                  <a:lnTo>
                    <a:pt x="355" y="957"/>
                  </a:lnTo>
                  <a:lnTo>
                    <a:pt x="466" y="1087"/>
                  </a:lnTo>
                  <a:lnTo>
                    <a:pt x="509" y="1133"/>
                  </a:lnTo>
                  <a:lnTo>
                    <a:pt x="557" y="1176"/>
                  </a:lnTo>
                  <a:lnTo>
                    <a:pt x="608" y="1214"/>
                  </a:lnTo>
                  <a:lnTo>
                    <a:pt x="661" y="1249"/>
                  </a:lnTo>
                  <a:lnTo>
                    <a:pt x="717" y="1277"/>
                  </a:lnTo>
                  <a:lnTo>
                    <a:pt x="755" y="1295"/>
                  </a:lnTo>
                  <a:lnTo>
                    <a:pt x="797" y="1317"/>
                  </a:lnTo>
                  <a:lnTo>
                    <a:pt x="842" y="1341"/>
                  </a:lnTo>
                  <a:lnTo>
                    <a:pt x="886" y="1367"/>
                  </a:lnTo>
                  <a:lnTo>
                    <a:pt x="932" y="1396"/>
                  </a:lnTo>
                  <a:lnTo>
                    <a:pt x="975" y="1428"/>
                  </a:lnTo>
                  <a:lnTo>
                    <a:pt x="1017" y="1463"/>
                  </a:lnTo>
                  <a:lnTo>
                    <a:pt x="1056" y="1502"/>
                  </a:lnTo>
                  <a:lnTo>
                    <a:pt x="1086" y="1538"/>
                  </a:lnTo>
                  <a:lnTo>
                    <a:pt x="1109" y="1576"/>
                  </a:lnTo>
                  <a:lnTo>
                    <a:pt x="1130" y="1616"/>
                  </a:lnTo>
                  <a:lnTo>
                    <a:pt x="1145" y="1658"/>
                  </a:lnTo>
                  <a:lnTo>
                    <a:pt x="1156" y="1702"/>
                  </a:lnTo>
                  <a:lnTo>
                    <a:pt x="1161" y="1747"/>
                  </a:lnTo>
                  <a:lnTo>
                    <a:pt x="1162" y="1793"/>
                  </a:lnTo>
                  <a:lnTo>
                    <a:pt x="1624" y="1793"/>
                  </a:lnTo>
                  <a:lnTo>
                    <a:pt x="1589" y="1423"/>
                  </a:lnTo>
                  <a:lnTo>
                    <a:pt x="1577" y="1380"/>
                  </a:lnTo>
                  <a:lnTo>
                    <a:pt x="1560" y="1339"/>
                  </a:lnTo>
                  <a:lnTo>
                    <a:pt x="1537" y="1301"/>
                  </a:lnTo>
                  <a:lnTo>
                    <a:pt x="1511" y="1265"/>
                  </a:lnTo>
                  <a:lnTo>
                    <a:pt x="1481" y="1233"/>
                  </a:lnTo>
                  <a:lnTo>
                    <a:pt x="1447" y="1205"/>
                  </a:lnTo>
                  <a:lnTo>
                    <a:pt x="1411" y="1180"/>
                  </a:lnTo>
                  <a:lnTo>
                    <a:pt x="1407" y="1178"/>
                  </a:lnTo>
                  <a:lnTo>
                    <a:pt x="1391" y="1169"/>
                  </a:lnTo>
                  <a:lnTo>
                    <a:pt x="1386" y="1166"/>
                  </a:lnTo>
                  <a:lnTo>
                    <a:pt x="1370" y="1159"/>
                  </a:lnTo>
                  <a:lnTo>
                    <a:pt x="1364" y="1156"/>
                  </a:lnTo>
                  <a:lnTo>
                    <a:pt x="1344" y="1148"/>
                  </a:lnTo>
                  <a:lnTo>
                    <a:pt x="1343" y="1148"/>
                  </a:lnTo>
                  <a:lnTo>
                    <a:pt x="1049" y="1047"/>
                  </a:lnTo>
                  <a:lnTo>
                    <a:pt x="1041" y="1043"/>
                  </a:lnTo>
                  <a:lnTo>
                    <a:pt x="1035" y="1039"/>
                  </a:lnTo>
                  <a:lnTo>
                    <a:pt x="1034" y="1038"/>
                  </a:lnTo>
                  <a:lnTo>
                    <a:pt x="1032" y="1038"/>
                  </a:lnTo>
                  <a:lnTo>
                    <a:pt x="1029" y="1034"/>
                  </a:lnTo>
                  <a:lnTo>
                    <a:pt x="750" y="746"/>
                  </a:lnTo>
                  <a:lnTo>
                    <a:pt x="739" y="737"/>
                  </a:lnTo>
                  <a:lnTo>
                    <a:pt x="727" y="734"/>
                  </a:lnTo>
                  <a:lnTo>
                    <a:pt x="715" y="734"/>
                  </a:lnTo>
                  <a:lnTo>
                    <a:pt x="703" y="738"/>
                  </a:lnTo>
                  <a:lnTo>
                    <a:pt x="693" y="748"/>
                  </a:lnTo>
                  <a:lnTo>
                    <a:pt x="688" y="760"/>
                  </a:lnTo>
                  <a:lnTo>
                    <a:pt x="687" y="773"/>
                  </a:lnTo>
                  <a:lnTo>
                    <a:pt x="691" y="786"/>
                  </a:lnTo>
                  <a:lnTo>
                    <a:pt x="766" y="923"/>
                  </a:lnTo>
                  <a:lnTo>
                    <a:pt x="906" y="1108"/>
                  </a:lnTo>
                  <a:lnTo>
                    <a:pt x="913" y="1123"/>
                  </a:lnTo>
                  <a:lnTo>
                    <a:pt x="917" y="1139"/>
                  </a:lnTo>
                  <a:lnTo>
                    <a:pt x="914" y="1154"/>
                  </a:lnTo>
                  <a:lnTo>
                    <a:pt x="907" y="1168"/>
                  </a:lnTo>
                  <a:lnTo>
                    <a:pt x="896" y="1180"/>
                  </a:lnTo>
                  <a:lnTo>
                    <a:pt x="881" y="1187"/>
                  </a:lnTo>
                  <a:lnTo>
                    <a:pt x="866" y="1190"/>
                  </a:lnTo>
                  <a:lnTo>
                    <a:pt x="850" y="1187"/>
                  </a:lnTo>
                  <a:lnTo>
                    <a:pt x="836" y="1181"/>
                  </a:lnTo>
                  <a:lnTo>
                    <a:pt x="824" y="1170"/>
                  </a:lnTo>
                  <a:lnTo>
                    <a:pt x="690" y="992"/>
                  </a:lnTo>
                  <a:lnTo>
                    <a:pt x="504" y="901"/>
                  </a:lnTo>
                  <a:lnTo>
                    <a:pt x="497" y="897"/>
                  </a:lnTo>
                  <a:lnTo>
                    <a:pt x="492" y="892"/>
                  </a:lnTo>
                  <a:lnTo>
                    <a:pt x="486" y="888"/>
                  </a:lnTo>
                  <a:lnTo>
                    <a:pt x="298" y="661"/>
                  </a:lnTo>
                  <a:lnTo>
                    <a:pt x="294" y="655"/>
                  </a:lnTo>
                  <a:lnTo>
                    <a:pt x="291" y="649"/>
                  </a:lnTo>
                  <a:lnTo>
                    <a:pt x="154" y="348"/>
                  </a:lnTo>
                  <a:lnTo>
                    <a:pt x="150" y="342"/>
                  </a:lnTo>
                  <a:lnTo>
                    <a:pt x="143" y="335"/>
                  </a:lnTo>
                  <a:lnTo>
                    <a:pt x="135" y="329"/>
                  </a:lnTo>
                  <a:lnTo>
                    <a:pt x="128" y="325"/>
                  </a:lnTo>
                  <a:lnTo>
                    <a:pt x="119" y="324"/>
                  </a:lnTo>
                  <a:close/>
                  <a:moveTo>
                    <a:pt x="3453" y="324"/>
                  </a:moveTo>
                  <a:lnTo>
                    <a:pt x="3443" y="325"/>
                  </a:lnTo>
                  <a:lnTo>
                    <a:pt x="3436" y="329"/>
                  </a:lnTo>
                  <a:lnTo>
                    <a:pt x="3429" y="335"/>
                  </a:lnTo>
                  <a:lnTo>
                    <a:pt x="3421" y="342"/>
                  </a:lnTo>
                  <a:lnTo>
                    <a:pt x="3417" y="348"/>
                  </a:lnTo>
                  <a:lnTo>
                    <a:pt x="3280" y="649"/>
                  </a:lnTo>
                  <a:lnTo>
                    <a:pt x="3277" y="655"/>
                  </a:lnTo>
                  <a:lnTo>
                    <a:pt x="3274" y="661"/>
                  </a:lnTo>
                  <a:lnTo>
                    <a:pt x="3085" y="888"/>
                  </a:lnTo>
                  <a:lnTo>
                    <a:pt x="3080" y="892"/>
                  </a:lnTo>
                  <a:lnTo>
                    <a:pt x="3075" y="897"/>
                  </a:lnTo>
                  <a:lnTo>
                    <a:pt x="3068" y="901"/>
                  </a:lnTo>
                  <a:lnTo>
                    <a:pt x="2882" y="992"/>
                  </a:lnTo>
                  <a:lnTo>
                    <a:pt x="2747" y="1170"/>
                  </a:lnTo>
                  <a:lnTo>
                    <a:pt x="2735" y="1181"/>
                  </a:lnTo>
                  <a:lnTo>
                    <a:pt x="2721" y="1187"/>
                  </a:lnTo>
                  <a:lnTo>
                    <a:pt x="2706" y="1190"/>
                  </a:lnTo>
                  <a:lnTo>
                    <a:pt x="2690" y="1187"/>
                  </a:lnTo>
                  <a:lnTo>
                    <a:pt x="2676" y="1180"/>
                  </a:lnTo>
                  <a:lnTo>
                    <a:pt x="2665" y="1168"/>
                  </a:lnTo>
                  <a:lnTo>
                    <a:pt x="2657" y="1154"/>
                  </a:lnTo>
                  <a:lnTo>
                    <a:pt x="2655" y="1139"/>
                  </a:lnTo>
                  <a:lnTo>
                    <a:pt x="2659" y="1123"/>
                  </a:lnTo>
                  <a:lnTo>
                    <a:pt x="2666" y="1108"/>
                  </a:lnTo>
                  <a:lnTo>
                    <a:pt x="2806" y="923"/>
                  </a:lnTo>
                  <a:lnTo>
                    <a:pt x="2881" y="786"/>
                  </a:lnTo>
                  <a:lnTo>
                    <a:pt x="2885" y="773"/>
                  </a:lnTo>
                  <a:lnTo>
                    <a:pt x="2884" y="760"/>
                  </a:lnTo>
                  <a:lnTo>
                    <a:pt x="2878" y="748"/>
                  </a:lnTo>
                  <a:lnTo>
                    <a:pt x="2868" y="738"/>
                  </a:lnTo>
                  <a:lnTo>
                    <a:pt x="2857" y="734"/>
                  </a:lnTo>
                  <a:lnTo>
                    <a:pt x="2844" y="734"/>
                  </a:lnTo>
                  <a:lnTo>
                    <a:pt x="2832" y="737"/>
                  </a:lnTo>
                  <a:lnTo>
                    <a:pt x="2822" y="746"/>
                  </a:lnTo>
                  <a:lnTo>
                    <a:pt x="2543" y="1034"/>
                  </a:lnTo>
                  <a:lnTo>
                    <a:pt x="2539" y="1037"/>
                  </a:lnTo>
                  <a:lnTo>
                    <a:pt x="2536" y="1039"/>
                  </a:lnTo>
                  <a:lnTo>
                    <a:pt x="2530" y="1043"/>
                  </a:lnTo>
                  <a:lnTo>
                    <a:pt x="2523" y="1047"/>
                  </a:lnTo>
                  <a:lnTo>
                    <a:pt x="2228" y="1148"/>
                  </a:lnTo>
                  <a:lnTo>
                    <a:pt x="2207" y="1156"/>
                  </a:lnTo>
                  <a:lnTo>
                    <a:pt x="2201" y="1159"/>
                  </a:lnTo>
                  <a:lnTo>
                    <a:pt x="2186" y="1166"/>
                  </a:lnTo>
                  <a:lnTo>
                    <a:pt x="2180" y="1169"/>
                  </a:lnTo>
                  <a:lnTo>
                    <a:pt x="2165" y="1178"/>
                  </a:lnTo>
                  <a:lnTo>
                    <a:pt x="2161" y="1180"/>
                  </a:lnTo>
                  <a:lnTo>
                    <a:pt x="2124" y="1205"/>
                  </a:lnTo>
                  <a:lnTo>
                    <a:pt x="2090" y="1233"/>
                  </a:lnTo>
                  <a:lnTo>
                    <a:pt x="2061" y="1265"/>
                  </a:lnTo>
                  <a:lnTo>
                    <a:pt x="2033" y="1301"/>
                  </a:lnTo>
                  <a:lnTo>
                    <a:pt x="2012" y="1339"/>
                  </a:lnTo>
                  <a:lnTo>
                    <a:pt x="1994" y="1380"/>
                  </a:lnTo>
                  <a:lnTo>
                    <a:pt x="1981" y="1423"/>
                  </a:lnTo>
                  <a:lnTo>
                    <a:pt x="1948" y="1793"/>
                  </a:lnTo>
                  <a:lnTo>
                    <a:pt x="2409" y="1793"/>
                  </a:lnTo>
                  <a:lnTo>
                    <a:pt x="2409" y="1747"/>
                  </a:lnTo>
                  <a:lnTo>
                    <a:pt x="2416" y="1702"/>
                  </a:lnTo>
                  <a:lnTo>
                    <a:pt x="2427" y="1658"/>
                  </a:lnTo>
                  <a:lnTo>
                    <a:pt x="2442" y="1616"/>
                  </a:lnTo>
                  <a:lnTo>
                    <a:pt x="2461" y="1576"/>
                  </a:lnTo>
                  <a:lnTo>
                    <a:pt x="2486" y="1538"/>
                  </a:lnTo>
                  <a:lnTo>
                    <a:pt x="2516" y="1502"/>
                  </a:lnTo>
                  <a:lnTo>
                    <a:pt x="2555" y="1463"/>
                  </a:lnTo>
                  <a:lnTo>
                    <a:pt x="2597" y="1428"/>
                  </a:lnTo>
                  <a:lnTo>
                    <a:pt x="2640" y="1396"/>
                  </a:lnTo>
                  <a:lnTo>
                    <a:pt x="2686" y="1367"/>
                  </a:lnTo>
                  <a:lnTo>
                    <a:pt x="2730" y="1341"/>
                  </a:lnTo>
                  <a:lnTo>
                    <a:pt x="2774" y="1317"/>
                  </a:lnTo>
                  <a:lnTo>
                    <a:pt x="2816" y="1295"/>
                  </a:lnTo>
                  <a:lnTo>
                    <a:pt x="2855" y="1277"/>
                  </a:lnTo>
                  <a:lnTo>
                    <a:pt x="2911" y="1249"/>
                  </a:lnTo>
                  <a:lnTo>
                    <a:pt x="2964" y="1214"/>
                  </a:lnTo>
                  <a:lnTo>
                    <a:pt x="3015" y="1176"/>
                  </a:lnTo>
                  <a:lnTo>
                    <a:pt x="3063" y="1133"/>
                  </a:lnTo>
                  <a:lnTo>
                    <a:pt x="3106" y="1087"/>
                  </a:lnTo>
                  <a:lnTo>
                    <a:pt x="3216" y="957"/>
                  </a:lnTo>
                  <a:lnTo>
                    <a:pt x="3252" y="910"/>
                  </a:lnTo>
                  <a:lnTo>
                    <a:pt x="3285" y="862"/>
                  </a:lnTo>
                  <a:lnTo>
                    <a:pt x="3313" y="811"/>
                  </a:lnTo>
                  <a:lnTo>
                    <a:pt x="3337" y="758"/>
                  </a:lnTo>
                  <a:lnTo>
                    <a:pt x="3357" y="703"/>
                  </a:lnTo>
                  <a:lnTo>
                    <a:pt x="3469" y="351"/>
                  </a:lnTo>
                  <a:lnTo>
                    <a:pt x="3470" y="342"/>
                  </a:lnTo>
                  <a:lnTo>
                    <a:pt x="3468" y="335"/>
                  </a:lnTo>
                  <a:lnTo>
                    <a:pt x="3463" y="331"/>
                  </a:lnTo>
                  <a:lnTo>
                    <a:pt x="3459" y="327"/>
                  </a:lnTo>
                  <a:lnTo>
                    <a:pt x="3453" y="324"/>
                  </a:lnTo>
                  <a:close/>
                  <a:moveTo>
                    <a:pt x="1529" y="101"/>
                  </a:moveTo>
                  <a:lnTo>
                    <a:pt x="1529" y="926"/>
                  </a:lnTo>
                  <a:lnTo>
                    <a:pt x="2043" y="926"/>
                  </a:lnTo>
                  <a:lnTo>
                    <a:pt x="2043" y="101"/>
                  </a:lnTo>
                  <a:lnTo>
                    <a:pt x="1529" y="101"/>
                  </a:lnTo>
                  <a:close/>
                  <a:moveTo>
                    <a:pt x="1518" y="0"/>
                  </a:moveTo>
                  <a:lnTo>
                    <a:pt x="2053" y="0"/>
                  </a:lnTo>
                  <a:lnTo>
                    <a:pt x="2078" y="3"/>
                  </a:lnTo>
                  <a:lnTo>
                    <a:pt x="2100" y="12"/>
                  </a:lnTo>
                  <a:lnTo>
                    <a:pt x="2118" y="27"/>
                  </a:lnTo>
                  <a:lnTo>
                    <a:pt x="2132" y="45"/>
                  </a:lnTo>
                  <a:lnTo>
                    <a:pt x="2142" y="67"/>
                  </a:lnTo>
                  <a:lnTo>
                    <a:pt x="2145" y="91"/>
                  </a:lnTo>
                  <a:lnTo>
                    <a:pt x="2145" y="926"/>
                  </a:lnTo>
                  <a:lnTo>
                    <a:pt x="2507" y="926"/>
                  </a:lnTo>
                  <a:lnTo>
                    <a:pt x="2636" y="791"/>
                  </a:lnTo>
                  <a:lnTo>
                    <a:pt x="2636" y="476"/>
                  </a:lnTo>
                  <a:lnTo>
                    <a:pt x="2638" y="459"/>
                  </a:lnTo>
                  <a:lnTo>
                    <a:pt x="2646" y="445"/>
                  </a:lnTo>
                  <a:lnTo>
                    <a:pt x="2656" y="435"/>
                  </a:lnTo>
                  <a:lnTo>
                    <a:pt x="2670" y="427"/>
                  </a:lnTo>
                  <a:lnTo>
                    <a:pt x="2687" y="425"/>
                  </a:lnTo>
                  <a:lnTo>
                    <a:pt x="2703" y="427"/>
                  </a:lnTo>
                  <a:lnTo>
                    <a:pt x="2716" y="435"/>
                  </a:lnTo>
                  <a:lnTo>
                    <a:pt x="2728" y="445"/>
                  </a:lnTo>
                  <a:lnTo>
                    <a:pt x="2734" y="459"/>
                  </a:lnTo>
                  <a:lnTo>
                    <a:pt x="2738" y="476"/>
                  </a:lnTo>
                  <a:lnTo>
                    <a:pt x="2738" y="687"/>
                  </a:lnTo>
                  <a:lnTo>
                    <a:pt x="2748" y="676"/>
                  </a:lnTo>
                  <a:lnTo>
                    <a:pt x="2770" y="657"/>
                  </a:lnTo>
                  <a:lnTo>
                    <a:pt x="2794" y="644"/>
                  </a:lnTo>
                  <a:lnTo>
                    <a:pt x="2819" y="636"/>
                  </a:lnTo>
                  <a:lnTo>
                    <a:pt x="2845" y="632"/>
                  </a:lnTo>
                  <a:lnTo>
                    <a:pt x="2872" y="634"/>
                  </a:lnTo>
                  <a:lnTo>
                    <a:pt x="2898" y="640"/>
                  </a:lnTo>
                  <a:lnTo>
                    <a:pt x="2922" y="653"/>
                  </a:lnTo>
                  <a:lnTo>
                    <a:pt x="2943" y="669"/>
                  </a:lnTo>
                  <a:lnTo>
                    <a:pt x="2961" y="689"/>
                  </a:lnTo>
                  <a:lnTo>
                    <a:pt x="2974" y="710"/>
                  </a:lnTo>
                  <a:lnTo>
                    <a:pt x="2982" y="734"/>
                  </a:lnTo>
                  <a:lnTo>
                    <a:pt x="2987" y="759"/>
                  </a:lnTo>
                  <a:lnTo>
                    <a:pt x="2986" y="785"/>
                  </a:lnTo>
                  <a:lnTo>
                    <a:pt x="2980" y="810"/>
                  </a:lnTo>
                  <a:lnTo>
                    <a:pt x="2969" y="835"/>
                  </a:lnTo>
                  <a:lnTo>
                    <a:pt x="2969" y="836"/>
                  </a:lnTo>
                  <a:lnTo>
                    <a:pt x="3014" y="814"/>
                  </a:lnTo>
                  <a:lnTo>
                    <a:pt x="3190" y="601"/>
                  </a:lnTo>
                  <a:lnTo>
                    <a:pt x="3325" y="307"/>
                  </a:lnTo>
                  <a:lnTo>
                    <a:pt x="3337" y="286"/>
                  </a:lnTo>
                  <a:lnTo>
                    <a:pt x="3352" y="267"/>
                  </a:lnTo>
                  <a:lnTo>
                    <a:pt x="3371" y="251"/>
                  </a:lnTo>
                  <a:lnTo>
                    <a:pt x="3392" y="238"/>
                  </a:lnTo>
                  <a:lnTo>
                    <a:pt x="3414" y="228"/>
                  </a:lnTo>
                  <a:lnTo>
                    <a:pt x="3414" y="228"/>
                  </a:lnTo>
                  <a:lnTo>
                    <a:pt x="3440" y="224"/>
                  </a:lnTo>
                  <a:lnTo>
                    <a:pt x="3467" y="224"/>
                  </a:lnTo>
                  <a:lnTo>
                    <a:pt x="3492" y="230"/>
                  </a:lnTo>
                  <a:lnTo>
                    <a:pt x="3515" y="242"/>
                  </a:lnTo>
                  <a:lnTo>
                    <a:pt x="3536" y="259"/>
                  </a:lnTo>
                  <a:lnTo>
                    <a:pt x="3553" y="280"/>
                  </a:lnTo>
                  <a:lnTo>
                    <a:pt x="3564" y="304"/>
                  </a:lnTo>
                  <a:lnTo>
                    <a:pt x="3571" y="330"/>
                  </a:lnTo>
                  <a:lnTo>
                    <a:pt x="3571" y="356"/>
                  </a:lnTo>
                  <a:lnTo>
                    <a:pt x="3565" y="382"/>
                  </a:lnTo>
                  <a:lnTo>
                    <a:pt x="3454" y="734"/>
                  </a:lnTo>
                  <a:lnTo>
                    <a:pt x="3431" y="797"/>
                  </a:lnTo>
                  <a:lnTo>
                    <a:pt x="3404" y="857"/>
                  </a:lnTo>
                  <a:lnTo>
                    <a:pt x="3371" y="915"/>
                  </a:lnTo>
                  <a:lnTo>
                    <a:pt x="3335" y="970"/>
                  </a:lnTo>
                  <a:lnTo>
                    <a:pt x="3293" y="1023"/>
                  </a:lnTo>
                  <a:lnTo>
                    <a:pt x="3183" y="1153"/>
                  </a:lnTo>
                  <a:lnTo>
                    <a:pt x="3142" y="1197"/>
                  </a:lnTo>
                  <a:lnTo>
                    <a:pt x="3098" y="1238"/>
                  </a:lnTo>
                  <a:lnTo>
                    <a:pt x="3052" y="1277"/>
                  </a:lnTo>
                  <a:lnTo>
                    <a:pt x="3002" y="1312"/>
                  </a:lnTo>
                  <a:lnTo>
                    <a:pt x="2951" y="1343"/>
                  </a:lnTo>
                  <a:lnTo>
                    <a:pt x="2897" y="1370"/>
                  </a:lnTo>
                  <a:lnTo>
                    <a:pt x="2861" y="1386"/>
                  </a:lnTo>
                  <a:lnTo>
                    <a:pt x="2823" y="1406"/>
                  </a:lnTo>
                  <a:lnTo>
                    <a:pt x="2783" y="1427"/>
                  </a:lnTo>
                  <a:lnTo>
                    <a:pt x="2742" y="1451"/>
                  </a:lnTo>
                  <a:lnTo>
                    <a:pt x="2702" y="1477"/>
                  </a:lnTo>
                  <a:lnTo>
                    <a:pt x="2662" y="1506"/>
                  </a:lnTo>
                  <a:lnTo>
                    <a:pt x="2625" y="1538"/>
                  </a:lnTo>
                  <a:lnTo>
                    <a:pt x="2590" y="1571"/>
                  </a:lnTo>
                  <a:lnTo>
                    <a:pt x="2564" y="1603"/>
                  </a:lnTo>
                  <a:lnTo>
                    <a:pt x="2544" y="1637"/>
                  </a:lnTo>
                  <a:lnTo>
                    <a:pt x="2527" y="1675"/>
                  </a:lnTo>
                  <a:lnTo>
                    <a:pt x="2517" y="1714"/>
                  </a:lnTo>
                  <a:lnTo>
                    <a:pt x="2511" y="1754"/>
                  </a:lnTo>
                  <a:lnTo>
                    <a:pt x="2511" y="1795"/>
                  </a:lnTo>
                  <a:lnTo>
                    <a:pt x="2536" y="1803"/>
                  </a:lnTo>
                  <a:lnTo>
                    <a:pt x="2559" y="1816"/>
                  </a:lnTo>
                  <a:lnTo>
                    <a:pt x="2578" y="1834"/>
                  </a:lnTo>
                  <a:lnTo>
                    <a:pt x="2592" y="1856"/>
                  </a:lnTo>
                  <a:lnTo>
                    <a:pt x="2602" y="1880"/>
                  </a:lnTo>
                  <a:lnTo>
                    <a:pt x="2605" y="1908"/>
                  </a:lnTo>
                  <a:lnTo>
                    <a:pt x="2605" y="1985"/>
                  </a:lnTo>
                  <a:lnTo>
                    <a:pt x="2602" y="2011"/>
                  </a:lnTo>
                  <a:lnTo>
                    <a:pt x="2594" y="2036"/>
                  </a:lnTo>
                  <a:lnTo>
                    <a:pt x="2579" y="2058"/>
                  </a:lnTo>
                  <a:lnTo>
                    <a:pt x="2562" y="2075"/>
                  </a:lnTo>
                  <a:lnTo>
                    <a:pt x="2540" y="2089"/>
                  </a:lnTo>
                  <a:lnTo>
                    <a:pt x="2516" y="2098"/>
                  </a:lnTo>
                  <a:lnTo>
                    <a:pt x="2490" y="2101"/>
                  </a:lnTo>
                  <a:lnTo>
                    <a:pt x="1900" y="2101"/>
                  </a:lnTo>
                  <a:lnTo>
                    <a:pt x="1873" y="2098"/>
                  </a:lnTo>
                  <a:lnTo>
                    <a:pt x="1849" y="2089"/>
                  </a:lnTo>
                  <a:lnTo>
                    <a:pt x="1828" y="2075"/>
                  </a:lnTo>
                  <a:lnTo>
                    <a:pt x="1809" y="2057"/>
                  </a:lnTo>
                  <a:lnTo>
                    <a:pt x="1796" y="2035"/>
                  </a:lnTo>
                  <a:lnTo>
                    <a:pt x="1782" y="2057"/>
                  </a:lnTo>
                  <a:lnTo>
                    <a:pt x="1764" y="2075"/>
                  </a:lnTo>
                  <a:lnTo>
                    <a:pt x="1743" y="2089"/>
                  </a:lnTo>
                  <a:lnTo>
                    <a:pt x="1718" y="2098"/>
                  </a:lnTo>
                  <a:lnTo>
                    <a:pt x="1691" y="2101"/>
                  </a:lnTo>
                  <a:lnTo>
                    <a:pt x="1102" y="2101"/>
                  </a:lnTo>
                  <a:lnTo>
                    <a:pt x="1076" y="2098"/>
                  </a:lnTo>
                  <a:lnTo>
                    <a:pt x="1051" y="2089"/>
                  </a:lnTo>
                  <a:lnTo>
                    <a:pt x="1029" y="2075"/>
                  </a:lnTo>
                  <a:lnTo>
                    <a:pt x="1012" y="2058"/>
                  </a:lnTo>
                  <a:lnTo>
                    <a:pt x="998" y="2036"/>
                  </a:lnTo>
                  <a:lnTo>
                    <a:pt x="989" y="2011"/>
                  </a:lnTo>
                  <a:lnTo>
                    <a:pt x="986" y="1985"/>
                  </a:lnTo>
                  <a:lnTo>
                    <a:pt x="986" y="1908"/>
                  </a:lnTo>
                  <a:lnTo>
                    <a:pt x="989" y="1884"/>
                  </a:lnTo>
                  <a:lnTo>
                    <a:pt x="996" y="1862"/>
                  </a:lnTo>
                  <a:lnTo>
                    <a:pt x="1008" y="1843"/>
                  </a:lnTo>
                  <a:lnTo>
                    <a:pt x="1022" y="1825"/>
                  </a:lnTo>
                  <a:lnTo>
                    <a:pt x="1040" y="1811"/>
                  </a:lnTo>
                  <a:lnTo>
                    <a:pt x="1061" y="1800"/>
                  </a:lnTo>
                  <a:lnTo>
                    <a:pt x="1061" y="1758"/>
                  </a:lnTo>
                  <a:lnTo>
                    <a:pt x="1055" y="1717"/>
                  </a:lnTo>
                  <a:lnTo>
                    <a:pt x="1044" y="1677"/>
                  </a:lnTo>
                  <a:lnTo>
                    <a:pt x="1029" y="1639"/>
                  </a:lnTo>
                  <a:lnTo>
                    <a:pt x="1008" y="1604"/>
                  </a:lnTo>
                  <a:lnTo>
                    <a:pt x="982" y="1571"/>
                  </a:lnTo>
                  <a:lnTo>
                    <a:pt x="947" y="1538"/>
                  </a:lnTo>
                  <a:lnTo>
                    <a:pt x="910" y="1506"/>
                  </a:lnTo>
                  <a:lnTo>
                    <a:pt x="870" y="1477"/>
                  </a:lnTo>
                  <a:lnTo>
                    <a:pt x="829" y="1451"/>
                  </a:lnTo>
                  <a:lnTo>
                    <a:pt x="789" y="1427"/>
                  </a:lnTo>
                  <a:lnTo>
                    <a:pt x="749" y="1406"/>
                  </a:lnTo>
                  <a:lnTo>
                    <a:pt x="710" y="1386"/>
                  </a:lnTo>
                  <a:lnTo>
                    <a:pt x="674" y="1370"/>
                  </a:lnTo>
                  <a:lnTo>
                    <a:pt x="621" y="1343"/>
                  </a:lnTo>
                  <a:lnTo>
                    <a:pt x="570" y="1312"/>
                  </a:lnTo>
                  <a:lnTo>
                    <a:pt x="520" y="1277"/>
                  </a:lnTo>
                  <a:lnTo>
                    <a:pt x="473" y="1238"/>
                  </a:lnTo>
                  <a:lnTo>
                    <a:pt x="429" y="1197"/>
                  </a:lnTo>
                  <a:lnTo>
                    <a:pt x="389" y="1153"/>
                  </a:lnTo>
                  <a:lnTo>
                    <a:pt x="277" y="1023"/>
                  </a:lnTo>
                  <a:lnTo>
                    <a:pt x="236" y="970"/>
                  </a:lnTo>
                  <a:lnTo>
                    <a:pt x="200" y="915"/>
                  </a:lnTo>
                  <a:lnTo>
                    <a:pt x="168" y="857"/>
                  </a:lnTo>
                  <a:lnTo>
                    <a:pt x="141" y="797"/>
                  </a:lnTo>
                  <a:lnTo>
                    <a:pt x="118" y="734"/>
                  </a:lnTo>
                  <a:lnTo>
                    <a:pt x="5" y="382"/>
                  </a:lnTo>
                  <a:lnTo>
                    <a:pt x="0" y="356"/>
                  </a:lnTo>
                  <a:lnTo>
                    <a:pt x="1" y="330"/>
                  </a:lnTo>
                  <a:lnTo>
                    <a:pt x="8" y="304"/>
                  </a:lnTo>
                  <a:lnTo>
                    <a:pt x="18" y="280"/>
                  </a:lnTo>
                  <a:lnTo>
                    <a:pt x="36" y="259"/>
                  </a:lnTo>
                  <a:lnTo>
                    <a:pt x="56" y="242"/>
                  </a:lnTo>
                  <a:lnTo>
                    <a:pt x="80" y="230"/>
                  </a:lnTo>
                  <a:lnTo>
                    <a:pt x="105" y="224"/>
                  </a:lnTo>
                  <a:lnTo>
                    <a:pt x="131" y="224"/>
                  </a:lnTo>
                  <a:lnTo>
                    <a:pt x="158" y="228"/>
                  </a:lnTo>
                  <a:lnTo>
                    <a:pt x="180" y="238"/>
                  </a:lnTo>
                  <a:lnTo>
                    <a:pt x="200" y="251"/>
                  </a:lnTo>
                  <a:lnTo>
                    <a:pt x="219" y="267"/>
                  </a:lnTo>
                  <a:lnTo>
                    <a:pt x="235" y="286"/>
                  </a:lnTo>
                  <a:lnTo>
                    <a:pt x="247" y="307"/>
                  </a:lnTo>
                  <a:lnTo>
                    <a:pt x="380" y="601"/>
                  </a:lnTo>
                  <a:lnTo>
                    <a:pt x="558" y="814"/>
                  </a:lnTo>
                  <a:lnTo>
                    <a:pt x="602" y="836"/>
                  </a:lnTo>
                  <a:lnTo>
                    <a:pt x="601" y="835"/>
                  </a:lnTo>
                  <a:lnTo>
                    <a:pt x="592" y="810"/>
                  </a:lnTo>
                  <a:lnTo>
                    <a:pt x="586" y="785"/>
                  </a:lnTo>
                  <a:lnTo>
                    <a:pt x="585" y="759"/>
                  </a:lnTo>
                  <a:lnTo>
                    <a:pt x="589" y="734"/>
                  </a:lnTo>
                  <a:lnTo>
                    <a:pt x="598" y="710"/>
                  </a:lnTo>
                  <a:lnTo>
                    <a:pt x="611" y="689"/>
                  </a:lnTo>
                  <a:lnTo>
                    <a:pt x="628" y="669"/>
                  </a:lnTo>
                  <a:lnTo>
                    <a:pt x="650" y="653"/>
                  </a:lnTo>
                  <a:lnTo>
                    <a:pt x="674" y="640"/>
                  </a:lnTo>
                  <a:lnTo>
                    <a:pt x="700" y="634"/>
                  </a:lnTo>
                  <a:lnTo>
                    <a:pt x="726" y="632"/>
                  </a:lnTo>
                  <a:lnTo>
                    <a:pt x="753" y="636"/>
                  </a:lnTo>
                  <a:lnTo>
                    <a:pt x="778" y="644"/>
                  </a:lnTo>
                  <a:lnTo>
                    <a:pt x="802" y="657"/>
                  </a:lnTo>
                  <a:lnTo>
                    <a:pt x="823" y="676"/>
                  </a:lnTo>
                  <a:lnTo>
                    <a:pt x="834" y="687"/>
                  </a:lnTo>
                  <a:lnTo>
                    <a:pt x="834" y="476"/>
                  </a:lnTo>
                  <a:lnTo>
                    <a:pt x="836" y="459"/>
                  </a:lnTo>
                  <a:lnTo>
                    <a:pt x="844" y="446"/>
                  </a:lnTo>
                  <a:lnTo>
                    <a:pt x="855" y="435"/>
                  </a:lnTo>
                  <a:lnTo>
                    <a:pt x="869" y="428"/>
                  </a:lnTo>
                  <a:lnTo>
                    <a:pt x="885" y="425"/>
                  </a:lnTo>
                  <a:lnTo>
                    <a:pt x="901" y="428"/>
                  </a:lnTo>
                  <a:lnTo>
                    <a:pt x="915" y="435"/>
                  </a:lnTo>
                  <a:lnTo>
                    <a:pt x="926" y="446"/>
                  </a:lnTo>
                  <a:lnTo>
                    <a:pt x="934" y="459"/>
                  </a:lnTo>
                  <a:lnTo>
                    <a:pt x="936" y="476"/>
                  </a:lnTo>
                  <a:lnTo>
                    <a:pt x="936" y="791"/>
                  </a:lnTo>
                  <a:lnTo>
                    <a:pt x="1065" y="926"/>
                  </a:lnTo>
                  <a:lnTo>
                    <a:pt x="1427" y="926"/>
                  </a:lnTo>
                  <a:lnTo>
                    <a:pt x="1427" y="91"/>
                  </a:lnTo>
                  <a:lnTo>
                    <a:pt x="1430" y="67"/>
                  </a:lnTo>
                  <a:lnTo>
                    <a:pt x="1440" y="45"/>
                  </a:lnTo>
                  <a:lnTo>
                    <a:pt x="1454" y="27"/>
                  </a:lnTo>
                  <a:lnTo>
                    <a:pt x="1472" y="12"/>
                  </a:lnTo>
                  <a:lnTo>
                    <a:pt x="1494" y="3"/>
                  </a:lnTo>
                  <a:lnTo>
                    <a:pt x="15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1" name="Freeform 462"/>
            <p:cNvSpPr>
              <a:spLocks noEditPoints="1"/>
            </p:cNvSpPr>
            <p:nvPr/>
          </p:nvSpPr>
          <p:spPr bwMode="auto">
            <a:xfrm>
              <a:off x="9921875" y="2508250"/>
              <a:ext cx="306387" cy="153988"/>
            </a:xfrm>
            <a:custGeom>
              <a:avLst/>
              <a:gdLst>
                <a:gd name="T0" fmla="*/ 118 w 2514"/>
                <a:gd name="T1" fmla="*/ 862 h 1251"/>
                <a:gd name="T2" fmla="*/ 104 w 2514"/>
                <a:gd name="T3" fmla="*/ 880 h 1251"/>
                <a:gd name="T4" fmla="*/ 102 w 2514"/>
                <a:gd name="T5" fmla="*/ 894 h 1251"/>
                <a:gd name="T6" fmla="*/ 104 w 2514"/>
                <a:gd name="T7" fmla="*/ 908 h 1251"/>
                <a:gd name="T8" fmla="*/ 118 w 2514"/>
                <a:gd name="T9" fmla="*/ 925 h 1251"/>
                <a:gd name="T10" fmla="*/ 146 w 2514"/>
                <a:gd name="T11" fmla="*/ 931 h 1251"/>
                <a:gd name="T12" fmla="*/ 1213 w 2514"/>
                <a:gd name="T13" fmla="*/ 225 h 1251"/>
                <a:gd name="T14" fmla="*/ 1229 w 2514"/>
                <a:gd name="T15" fmla="*/ 217 h 1251"/>
                <a:gd name="T16" fmla="*/ 1265 w 2514"/>
                <a:gd name="T17" fmla="*/ 212 h 1251"/>
                <a:gd name="T18" fmla="*/ 1300 w 2514"/>
                <a:gd name="T19" fmla="*/ 225 h 1251"/>
                <a:gd name="T20" fmla="*/ 2368 w 2514"/>
                <a:gd name="T21" fmla="*/ 931 h 1251"/>
                <a:gd name="T22" fmla="*/ 2396 w 2514"/>
                <a:gd name="T23" fmla="*/ 925 h 1251"/>
                <a:gd name="T24" fmla="*/ 2410 w 2514"/>
                <a:gd name="T25" fmla="*/ 908 h 1251"/>
                <a:gd name="T26" fmla="*/ 2412 w 2514"/>
                <a:gd name="T27" fmla="*/ 894 h 1251"/>
                <a:gd name="T28" fmla="*/ 2410 w 2514"/>
                <a:gd name="T29" fmla="*/ 880 h 1251"/>
                <a:gd name="T30" fmla="*/ 2396 w 2514"/>
                <a:gd name="T31" fmla="*/ 862 h 1251"/>
                <a:gd name="T32" fmla="*/ 1248 w 2514"/>
                <a:gd name="T33" fmla="*/ 0 h 1251"/>
                <a:gd name="T34" fmla="*/ 1283 w 2514"/>
                <a:gd name="T35" fmla="*/ 5 h 1251"/>
                <a:gd name="T36" fmla="*/ 2452 w 2514"/>
                <a:gd name="T37" fmla="*/ 778 h 1251"/>
                <a:gd name="T38" fmla="*/ 2490 w 2514"/>
                <a:gd name="T39" fmla="*/ 816 h 1251"/>
                <a:gd name="T40" fmla="*/ 2511 w 2514"/>
                <a:gd name="T41" fmla="*/ 866 h 1251"/>
                <a:gd name="T42" fmla="*/ 2511 w 2514"/>
                <a:gd name="T43" fmla="*/ 921 h 1251"/>
                <a:gd name="T44" fmla="*/ 2490 w 2514"/>
                <a:gd name="T45" fmla="*/ 971 h 1251"/>
                <a:gd name="T46" fmla="*/ 2452 w 2514"/>
                <a:gd name="T47" fmla="*/ 1010 h 1251"/>
                <a:gd name="T48" fmla="*/ 2401 w 2514"/>
                <a:gd name="T49" fmla="*/ 1030 h 1251"/>
                <a:gd name="T50" fmla="*/ 2348 w 2514"/>
                <a:gd name="T51" fmla="*/ 1030 h 1251"/>
                <a:gd name="T52" fmla="*/ 2297 w 2514"/>
                <a:gd name="T53" fmla="*/ 1010 h 1251"/>
                <a:gd name="T54" fmla="*/ 2209 w 2514"/>
                <a:gd name="T55" fmla="*/ 1200 h 1251"/>
                <a:gd name="T56" fmla="*/ 2199 w 2514"/>
                <a:gd name="T57" fmla="*/ 1230 h 1251"/>
                <a:gd name="T58" fmla="*/ 2174 w 2514"/>
                <a:gd name="T59" fmla="*/ 1249 h 1251"/>
                <a:gd name="T60" fmla="*/ 2141 w 2514"/>
                <a:gd name="T61" fmla="*/ 1249 h 1251"/>
                <a:gd name="T62" fmla="*/ 2117 w 2514"/>
                <a:gd name="T63" fmla="*/ 1230 h 1251"/>
                <a:gd name="T64" fmla="*/ 2107 w 2514"/>
                <a:gd name="T65" fmla="*/ 1200 h 1251"/>
                <a:gd name="T66" fmla="*/ 1256 w 2514"/>
                <a:gd name="T67" fmla="*/ 318 h 1251"/>
                <a:gd name="T68" fmla="*/ 407 w 2514"/>
                <a:gd name="T69" fmla="*/ 1200 h 1251"/>
                <a:gd name="T70" fmla="*/ 397 w 2514"/>
                <a:gd name="T71" fmla="*/ 1230 h 1251"/>
                <a:gd name="T72" fmla="*/ 372 w 2514"/>
                <a:gd name="T73" fmla="*/ 1249 h 1251"/>
                <a:gd name="T74" fmla="*/ 340 w 2514"/>
                <a:gd name="T75" fmla="*/ 1249 h 1251"/>
                <a:gd name="T76" fmla="*/ 315 w 2514"/>
                <a:gd name="T77" fmla="*/ 1230 h 1251"/>
                <a:gd name="T78" fmla="*/ 305 w 2514"/>
                <a:gd name="T79" fmla="*/ 1200 h 1251"/>
                <a:gd name="T80" fmla="*/ 216 w 2514"/>
                <a:gd name="T81" fmla="*/ 1010 h 1251"/>
                <a:gd name="T82" fmla="*/ 165 w 2514"/>
                <a:gd name="T83" fmla="*/ 1030 h 1251"/>
                <a:gd name="T84" fmla="*/ 112 w 2514"/>
                <a:gd name="T85" fmla="*/ 1030 h 1251"/>
                <a:gd name="T86" fmla="*/ 61 w 2514"/>
                <a:gd name="T87" fmla="*/ 1010 h 1251"/>
                <a:gd name="T88" fmla="*/ 22 w 2514"/>
                <a:gd name="T89" fmla="*/ 971 h 1251"/>
                <a:gd name="T90" fmla="*/ 2 w 2514"/>
                <a:gd name="T91" fmla="*/ 921 h 1251"/>
                <a:gd name="T92" fmla="*/ 2 w 2514"/>
                <a:gd name="T93" fmla="*/ 866 h 1251"/>
                <a:gd name="T94" fmla="*/ 22 w 2514"/>
                <a:gd name="T95" fmla="*/ 816 h 1251"/>
                <a:gd name="T96" fmla="*/ 61 w 2514"/>
                <a:gd name="T97" fmla="*/ 778 h 1251"/>
                <a:gd name="T98" fmla="*/ 1230 w 2514"/>
                <a:gd name="T99" fmla="*/ 5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14" h="1251">
                  <a:moveTo>
                    <a:pt x="1256" y="106"/>
                  </a:moveTo>
                  <a:lnTo>
                    <a:pt x="118" y="862"/>
                  </a:lnTo>
                  <a:lnTo>
                    <a:pt x="109" y="871"/>
                  </a:lnTo>
                  <a:lnTo>
                    <a:pt x="104" y="880"/>
                  </a:lnTo>
                  <a:lnTo>
                    <a:pt x="102" y="887"/>
                  </a:lnTo>
                  <a:lnTo>
                    <a:pt x="102" y="894"/>
                  </a:lnTo>
                  <a:lnTo>
                    <a:pt x="102" y="899"/>
                  </a:lnTo>
                  <a:lnTo>
                    <a:pt x="104" y="908"/>
                  </a:lnTo>
                  <a:lnTo>
                    <a:pt x="109" y="917"/>
                  </a:lnTo>
                  <a:lnTo>
                    <a:pt x="118" y="925"/>
                  </a:lnTo>
                  <a:lnTo>
                    <a:pt x="132" y="931"/>
                  </a:lnTo>
                  <a:lnTo>
                    <a:pt x="146" y="931"/>
                  </a:lnTo>
                  <a:lnTo>
                    <a:pt x="160" y="925"/>
                  </a:lnTo>
                  <a:lnTo>
                    <a:pt x="1213" y="225"/>
                  </a:lnTo>
                  <a:lnTo>
                    <a:pt x="1221" y="221"/>
                  </a:lnTo>
                  <a:lnTo>
                    <a:pt x="1229" y="217"/>
                  </a:lnTo>
                  <a:lnTo>
                    <a:pt x="1247" y="212"/>
                  </a:lnTo>
                  <a:lnTo>
                    <a:pt x="1265" y="212"/>
                  </a:lnTo>
                  <a:lnTo>
                    <a:pt x="1283" y="217"/>
                  </a:lnTo>
                  <a:lnTo>
                    <a:pt x="1300" y="225"/>
                  </a:lnTo>
                  <a:lnTo>
                    <a:pt x="2354" y="925"/>
                  </a:lnTo>
                  <a:lnTo>
                    <a:pt x="2368" y="931"/>
                  </a:lnTo>
                  <a:lnTo>
                    <a:pt x="2382" y="931"/>
                  </a:lnTo>
                  <a:lnTo>
                    <a:pt x="2396" y="925"/>
                  </a:lnTo>
                  <a:lnTo>
                    <a:pt x="2405" y="917"/>
                  </a:lnTo>
                  <a:lnTo>
                    <a:pt x="2410" y="908"/>
                  </a:lnTo>
                  <a:lnTo>
                    <a:pt x="2412" y="899"/>
                  </a:lnTo>
                  <a:lnTo>
                    <a:pt x="2412" y="894"/>
                  </a:lnTo>
                  <a:lnTo>
                    <a:pt x="2412" y="887"/>
                  </a:lnTo>
                  <a:lnTo>
                    <a:pt x="2410" y="880"/>
                  </a:lnTo>
                  <a:lnTo>
                    <a:pt x="2405" y="871"/>
                  </a:lnTo>
                  <a:lnTo>
                    <a:pt x="2396" y="862"/>
                  </a:lnTo>
                  <a:lnTo>
                    <a:pt x="1256" y="106"/>
                  </a:lnTo>
                  <a:close/>
                  <a:moveTo>
                    <a:pt x="1248" y="0"/>
                  </a:moveTo>
                  <a:lnTo>
                    <a:pt x="1266" y="0"/>
                  </a:lnTo>
                  <a:lnTo>
                    <a:pt x="1283" y="5"/>
                  </a:lnTo>
                  <a:lnTo>
                    <a:pt x="1300" y="13"/>
                  </a:lnTo>
                  <a:lnTo>
                    <a:pt x="2452" y="778"/>
                  </a:lnTo>
                  <a:lnTo>
                    <a:pt x="2473" y="795"/>
                  </a:lnTo>
                  <a:lnTo>
                    <a:pt x="2490" y="816"/>
                  </a:lnTo>
                  <a:lnTo>
                    <a:pt x="2503" y="840"/>
                  </a:lnTo>
                  <a:lnTo>
                    <a:pt x="2511" y="866"/>
                  </a:lnTo>
                  <a:lnTo>
                    <a:pt x="2514" y="894"/>
                  </a:lnTo>
                  <a:lnTo>
                    <a:pt x="2511" y="921"/>
                  </a:lnTo>
                  <a:lnTo>
                    <a:pt x="2503" y="947"/>
                  </a:lnTo>
                  <a:lnTo>
                    <a:pt x="2490" y="971"/>
                  </a:lnTo>
                  <a:lnTo>
                    <a:pt x="2473" y="992"/>
                  </a:lnTo>
                  <a:lnTo>
                    <a:pt x="2452" y="1010"/>
                  </a:lnTo>
                  <a:lnTo>
                    <a:pt x="2427" y="1022"/>
                  </a:lnTo>
                  <a:lnTo>
                    <a:pt x="2401" y="1030"/>
                  </a:lnTo>
                  <a:lnTo>
                    <a:pt x="2374" y="1033"/>
                  </a:lnTo>
                  <a:lnTo>
                    <a:pt x="2348" y="1030"/>
                  </a:lnTo>
                  <a:lnTo>
                    <a:pt x="2322" y="1022"/>
                  </a:lnTo>
                  <a:lnTo>
                    <a:pt x="2297" y="1010"/>
                  </a:lnTo>
                  <a:lnTo>
                    <a:pt x="2209" y="950"/>
                  </a:lnTo>
                  <a:lnTo>
                    <a:pt x="2209" y="1200"/>
                  </a:lnTo>
                  <a:lnTo>
                    <a:pt x="2205" y="1216"/>
                  </a:lnTo>
                  <a:lnTo>
                    <a:pt x="2199" y="1230"/>
                  </a:lnTo>
                  <a:lnTo>
                    <a:pt x="2187" y="1241"/>
                  </a:lnTo>
                  <a:lnTo>
                    <a:pt x="2174" y="1249"/>
                  </a:lnTo>
                  <a:lnTo>
                    <a:pt x="2158" y="1251"/>
                  </a:lnTo>
                  <a:lnTo>
                    <a:pt x="2141" y="1249"/>
                  </a:lnTo>
                  <a:lnTo>
                    <a:pt x="2127" y="1241"/>
                  </a:lnTo>
                  <a:lnTo>
                    <a:pt x="2117" y="1230"/>
                  </a:lnTo>
                  <a:lnTo>
                    <a:pt x="2109" y="1216"/>
                  </a:lnTo>
                  <a:lnTo>
                    <a:pt x="2107" y="1200"/>
                  </a:lnTo>
                  <a:lnTo>
                    <a:pt x="2107" y="883"/>
                  </a:lnTo>
                  <a:lnTo>
                    <a:pt x="1256" y="318"/>
                  </a:lnTo>
                  <a:lnTo>
                    <a:pt x="407" y="883"/>
                  </a:lnTo>
                  <a:lnTo>
                    <a:pt x="407" y="1200"/>
                  </a:lnTo>
                  <a:lnTo>
                    <a:pt x="405" y="1216"/>
                  </a:lnTo>
                  <a:lnTo>
                    <a:pt x="397" y="1230"/>
                  </a:lnTo>
                  <a:lnTo>
                    <a:pt x="386" y="1241"/>
                  </a:lnTo>
                  <a:lnTo>
                    <a:pt x="372" y="1249"/>
                  </a:lnTo>
                  <a:lnTo>
                    <a:pt x="356" y="1251"/>
                  </a:lnTo>
                  <a:lnTo>
                    <a:pt x="340" y="1249"/>
                  </a:lnTo>
                  <a:lnTo>
                    <a:pt x="326" y="1241"/>
                  </a:lnTo>
                  <a:lnTo>
                    <a:pt x="315" y="1230"/>
                  </a:lnTo>
                  <a:lnTo>
                    <a:pt x="307" y="1216"/>
                  </a:lnTo>
                  <a:lnTo>
                    <a:pt x="305" y="1200"/>
                  </a:lnTo>
                  <a:lnTo>
                    <a:pt x="305" y="950"/>
                  </a:lnTo>
                  <a:lnTo>
                    <a:pt x="216" y="1010"/>
                  </a:lnTo>
                  <a:lnTo>
                    <a:pt x="191" y="1022"/>
                  </a:lnTo>
                  <a:lnTo>
                    <a:pt x="165" y="1030"/>
                  </a:lnTo>
                  <a:lnTo>
                    <a:pt x="138" y="1033"/>
                  </a:lnTo>
                  <a:lnTo>
                    <a:pt x="112" y="1030"/>
                  </a:lnTo>
                  <a:lnTo>
                    <a:pt x="86" y="1022"/>
                  </a:lnTo>
                  <a:lnTo>
                    <a:pt x="61" y="1010"/>
                  </a:lnTo>
                  <a:lnTo>
                    <a:pt x="40" y="992"/>
                  </a:lnTo>
                  <a:lnTo>
                    <a:pt x="22" y="971"/>
                  </a:lnTo>
                  <a:lnTo>
                    <a:pt x="11" y="947"/>
                  </a:lnTo>
                  <a:lnTo>
                    <a:pt x="2" y="921"/>
                  </a:lnTo>
                  <a:lnTo>
                    <a:pt x="0" y="894"/>
                  </a:lnTo>
                  <a:lnTo>
                    <a:pt x="2" y="866"/>
                  </a:lnTo>
                  <a:lnTo>
                    <a:pt x="11" y="840"/>
                  </a:lnTo>
                  <a:lnTo>
                    <a:pt x="22" y="816"/>
                  </a:lnTo>
                  <a:lnTo>
                    <a:pt x="40" y="795"/>
                  </a:lnTo>
                  <a:lnTo>
                    <a:pt x="61" y="778"/>
                  </a:lnTo>
                  <a:lnTo>
                    <a:pt x="1213" y="13"/>
                  </a:lnTo>
                  <a:lnTo>
                    <a:pt x="1230" y="5"/>
                  </a:lnTo>
                  <a:lnTo>
                    <a:pt x="12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nvGrpSpPr>
          <p:cNvPr id="5" name="Group 4"/>
          <p:cNvGrpSpPr/>
          <p:nvPr/>
        </p:nvGrpSpPr>
        <p:grpSpPr>
          <a:xfrm>
            <a:off x="4542235" y="3753461"/>
            <a:ext cx="4123783" cy="1007988"/>
            <a:chOff x="6056313" y="5004615"/>
            <a:chExt cx="5498377" cy="1343984"/>
          </a:xfrm>
        </p:grpSpPr>
        <p:sp>
          <p:nvSpPr>
            <p:cNvPr id="62" name="Rectangle 61"/>
            <p:cNvSpPr/>
            <p:nvPr/>
          </p:nvSpPr>
          <p:spPr>
            <a:xfrm>
              <a:off x="6059487" y="5004615"/>
              <a:ext cx="5495203" cy="1343984"/>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3" name="Rectangle 62"/>
            <p:cNvSpPr/>
            <p:nvPr/>
          </p:nvSpPr>
          <p:spPr>
            <a:xfrm>
              <a:off x="6056313" y="5004615"/>
              <a:ext cx="1375038" cy="13439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sp>
        <p:nvSpPr>
          <p:cNvPr id="64" name="TextBox 63"/>
          <p:cNvSpPr txBox="1"/>
          <p:nvPr/>
        </p:nvSpPr>
        <p:spPr>
          <a:xfrm>
            <a:off x="5825276" y="4182447"/>
            <a:ext cx="2705661" cy="403957"/>
          </a:xfrm>
          <a:prstGeom prst="rect">
            <a:avLst/>
          </a:prstGeom>
          <a:noFill/>
        </p:spPr>
        <p:txBody>
          <a:bodyPr wrap="square" rtlCol="0">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and</a:t>
            </a:r>
          </a:p>
        </p:txBody>
      </p:sp>
      <p:sp>
        <p:nvSpPr>
          <p:cNvPr id="65" name="TextBox 64"/>
          <p:cNvSpPr txBox="1"/>
          <p:nvPr/>
        </p:nvSpPr>
        <p:spPr>
          <a:xfrm>
            <a:off x="5825276" y="3967678"/>
            <a:ext cx="1365545" cy="219291"/>
          </a:xfrm>
          <a:prstGeom prst="rect">
            <a:avLst/>
          </a:prstGeom>
          <a:noFill/>
        </p:spPr>
        <p:txBody>
          <a:bodyPr wrap="square" rtlCol="0">
            <a:spAutoFit/>
          </a:bodyPr>
          <a:lstStyle/>
          <a:p>
            <a:r>
              <a:rPr lang="id-ID" sz="825"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Home Insurance</a:t>
            </a:r>
          </a:p>
        </p:txBody>
      </p:sp>
      <p:grpSp>
        <p:nvGrpSpPr>
          <p:cNvPr id="66" name="Group 65"/>
          <p:cNvGrpSpPr/>
          <p:nvPr/>
        </p:nvGrpSpPr>
        <p:grpSpPr>
          <a:xfrm>
            <a:off x="4894163" y="4113391"/>
            <a:ext cx="327422" cy="288131"/>
            <a:chOff x="9856788" y="2508250"/>
            <a:chExt cx="436562" cy="384175"/>
          </a:xfrm>
          <a:solidFill>
            <a:schemeClr val="bg1"/>
          </a:solidFill>
        </p:grpSpPr>
        <p:sp>
          <p:nvSpPr>
            <p:cNvPr id="67" name="Freeform 460"/>
            <p:cNvSpPr>
              <a:spLocks/>
            </p:cNvSpPr>
            <p:nvPr/>
          </p:nvSpPr>
          <p:spPr bwMode="auto">
            <a:xfrm>
              <a:off x="10086975" y="2686050"/>
              <a:ext cx="12700" cy="26988"/>
            </a:xfrm>
            <a:custGeom>
              <a:avLst/>
              <a:gdLst>
                <a:gd name="T0" fmla="*/ 51 w 101"/>
                <a:gd name="T1" fmla="*/ 0 h 212"/>
                <a:gd name="T2" fmla="*/ 66 w 101"/>
                <a:gd name="T3" fmla="*/ 3 h 212"/>
                <a:gd name="T4" fmla="*/ 80 w 101"/>
                <a:gd name="T5" fmla="*/ 10 h 212"/>
                <a:gd name="T6" fmla="*/ 91 w 101"/>
                <a:gd name="T7" fmla="*/ 22 h 212"/>
                <a:gd name="T8" fmla="*/ 98 w 101"/>
                <a:gd name="T9" fmla="*/ 36 h 212"/>
                <a:gd name="T10" fmla="*/ 101 w 101"/>
                <a:gd name="T11" fmla="*/ 51 h 212"/>
                <a:gd name="T12" fmla="*/ 101 w 101"/>
                <a:gd name="T13" fmla="*/ 161 h 212"/>
                <a:gd name="T14" fmla="*/ 98 w 101"/>
                <a:gd name="T15" fmla="*/ 178 h 212"/>
                <a:gd name="T16" fmla="*/ 91 w 101"/>
                <a:gd name="T17" fmla="*/ 192 h 212"/>
                <a:gd name="T18" fmla="*/ 80 w 101"/>
                <a:gd name="T19" fmla="*/ 202 h 212"/>
                <a:gd name="T20" fmla="*/ 66 w 101"/>
                <a:gd name="T21" fmla="*/ 210 h 212"/>
                <a:gd name="T22" fmla="*/ 51 w 101"/>
                <a:gd name="T23" fmla="*/ 212 h 212"/>
                <a:gd name="T24" fmla="*/ 34 w 101"/>
                <a:gd name="T25" fmla="*/ 210 h 212"/>
                <a:gd name="T26" fmla="*/ 20 w 101"/>
                <a:gd name="T27" fmla="*/ 202 h 212"/>
                <a:gd name="T28" fmla="*/ 10 w 101"/>
                <a:gd name="T29" fmla="*/ 192 h 212"/>
                <a:gd name="T30" fmla="*/ 2 w 101"/>
                <a:gd name="T31" fmla="*/ 178 h 212"/>
                <a:gd name="T32" fmla="*/ 0 w 101"/>
                <a:gd name="T33" fmla="*/ 161 h 212"/>
                <a:gd name="T34" fmla="*/ 0 w 101"/>
                <a:gd name="T35" fmla="*/ 51 h 212"/>
                <a:gd name="T36" fmla="*/ 2 w 101"/>
                <a:gd name="T37" fmla="*/ 36 h 212"/>
                <a:gd name="T38" fmla="*/ 10 w 101"/>
                <a:gd name="T39" fmla="*/ 22 h 212"/>
                <a:gd name="T40" fmla="*/ 20 w 101"/>
                <a:gd name="T41" fmla="*/ 10 h 212"/>
                <a:gd name="T42" fmla="*/ 34 w 101"/>
                <a:gd name="T43" fmla="*/ 3 h 212"/>
                <a:gd name="T44" fmla="*/ 51 w 101"/>
                <a:gd name="T45"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1" h="212">
                  <a:moveTo>
                    <a:pt x="51" y="0"/>
                  </a:moveTo>
                  <a:lnTo>
                    <a:pt x="66" y="3"/>
                  </a:lnTo>
                  <a:lnTo>
                    <a:pt x="80" y="10"/>
                  </a:lnTo>
                  <a:lnTo>
                    <a:pt x="91" y="22"/>
                  </a:lnTo>
                  <a:lnTo>
                    <a:pt x="98" y="36"/>
                  </a:lnTo>
                  <a:lnTo>
                    <a:pt x="101" y="51"/>
                  </a:lnTo>
                  <a:lnTo>
                    <a:pt x="101" y="161"/>
                  </a:lnTo>
                  <a:lnTo>
                    <a:pt x="98" y="178"/>
                  </a:lnTo>
                  <a:lnTo>
                    <a:pt x="91" y="192"/>
                  </a:lnTo>
                  <a:lnTo>
                    <a:pt x="80" y="202"/>
                  </a:lnTo>
                  <a:lnTo>
                    <a:pt x="66" y="210"/>
                  </a:lnTo>
                  <a:lnTo>
                    <a:pt x="51" y="212"/>
                  </a:lnTo>
                  <a:lnTo>
                    <a:pt x="34" y="210"/>
                  </a:lnTo>
                  <a:lnTo>
                    <a:pt x="20" y="202"/>
                  </a:lnTo>
                  <a:lnTo>
                    <a:pt x="10" y="192"/>
                  </a:lnTo>
                  <a:lnTo>
                    <a:pt x="2" y="178"/>
                  </a:lnTo>
                  <a:lnTo>
                    <a:pt x="0" y="161"/>
                  </a:lnTo>
                  <a:lnTo>
                    <a:pt x="0" y="51"/>
                  </a:lnTo>
                  <a:lnTo>
                    <a:pt x="2" y="36"/>
                  </a:lnTo>
                  <a:lnTo>
                    <a:pt x="10" y="22"/>
                  </a:lnTo>
                  <a:lnTo>
                    <a:pt x="20" y="10"/>
                  </a:lnTo>
                  <a:lnTo>
                    <a:pt x="34" y="3"/>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8" name="Freeform 461"/>
            <p:cNvSpPr>
              <a:spLocks noEditPoints="1"/>
            </p:cNvSpPr>
            <p:nvPr/>
          </p:nvSpPr>
          <p:spPr bwMode="auto">
            <a:xfrm>
              <a:off x="9856788" y="2635250"/>
              <a:ext cx="436562" cy="257175"/>
            </a:xfrm>
            <a:custGeom>
              <a:avLst/>
              <a:gdLst>
                <a:gd name="T0" fmla="*/ 1886 w 3571"/>
                <a:gd name="T1" fmla="*/ 1990 h 2101"/>
                <a:gd name="T2" fmla="*/ 2500 w 3571"/>
                <a:gd name="T3" fmla="*/ 1994 h 2101"/>
                <a:gd name="T4" fmla="*/ 2490 w 3571"/>
                <a:gd name="T5" fmla="*/ 1895 h 2101"/>
                <a:gd name="T6" fmla="*/ 1088 w 3571"/>
                <a:gd name="T7" fmla="*/ 1985 h 2101"/>
                <a:gd name="T8" fmla="*/ 1700 w 3571"/>
                <a:gd name="T9" fmla="*/ 1996 h 2101"/>
                <a:gd name="T10" fmla="*/ 1697 w 3571"/>
                <a:gd name="T11" fmla="*/ 1895 h 2101"/>
                <a:gd name="T12" fmla="*/ 1690 w 3571"/>
                <a:gd name="T13" fmla="*/ 1405 h 2101"/>
                <a:gd name="T14" fmla="*/ 1824 w 3571"/>
                <a:gd name="T15" fmla="*/ 1821 h 2101"/>
                <a:gd name="T16" fmla="*/ 1991 w 3571"/>
                <a:gd name="T17" fmla="*/ 1190 h 2101"/>
                <a:gd name="T18" fmla="*/ 1434 w 3571"/>
                <a:gd name="T19" fmla="*/ 1077 h 2101"/>
                <a:gd name="T20" fmla="*/ 2153 w 3571"/>
                <a:gd name="T21" fmla="*/ 1069 h 2101"/>
                <a:gd name="T22" fmla="*/ 119 w 3571"/>
                <a:gd name="T23" fmla="*/ 324 h 2101"/>
                <a:gd name="T24" fmla="*/ 259 w 3571"/>
                <a:gd name="T25" fmla="*/ 811 h 2101"/>
                <a:gd name="T26" fmla="*/ 661 w 3571"/>
                <a:gd name="T27" fmla="*/ 1249 h 2101"/>
                <a:gd name="T28" fmla="*/ 1017 w 3571"/>
                <a:gd name="T29" fmla="*/ 1463 h 2101"/>
                <a:gd name="T30" fmla="*/ 1162 w 3571"/>
                <a:gd name="T31" fmla="*/ 1793 h 2101"/>
                <a:gd name="T32" fmla="*/ 1447 w 3571"/>
                <a:gd name="T33" fmla="*/ 1205 h 2101"/>
                <a:gd name="T34" fmla="*/ 1343 w 3571"/>
                <a:gd name="T35" fmla="*/ 1148 h 2101"/>
                <a:gd name="T36" fmla="*/ 739 w 3571"/>
                <a:gd name="T37" fmla="*/ 737 h 2101"/>
                <a:gd name="T38" fmla="*/ 766 w 3571"/>
                <a:gd name="T39" fmla="*/ 923 h 2101"/>
                <a:gd name="T40" fmla="*/ 866 w 3571"/>
                <a:gd name="T41" fmla="*/ 1190 h 2101"/>
                <a:gd name="T42" fmla="*/ 486 w 3571"/>
                <a:gd name="T43" fmla="*/ 888 h 2101"/>
                <a:gd name="T44" fmla="*/ 128 w 3571"/>
                <a:gd name="T45" fmla="*/ 325 h 2101"/>
                <a:gd name="T46" fmla="*/ 3280 w 3571"/>
                <a:gd name="T47" fmla="*/ 649 h 2101"/>
                <a:gd name="T48" fmla="*/ 2747 w 3571"/>
                <a:gd name="T49" fmla="*/ 1170 h 2101"/>
                <a:gd name="T50" fmla="*/ 2655 w 3571"/>
                <a:gd name="T51" fmla="*/ 1139 h 2101"/>
                <a:gd name="T52" fmla="*/ 2868 w 3571"/>
                <a:gd name="T53" fmla="*/ 738 h 2101"/>
                <a:gd name="T54" fmla="*/ 2530 w 3571"/>
                <a:gd name="T55" fmla="*/ 1043 h 2101"/>
                <a:gd name="T56" fmla="*/ 2161 w 3571"/>
                <a:gd name="T57" fmla="*/ 1180 h 2101"/>
                <a:gd name="T58" fmla="*/ 1948 w 3571"/>
                <a:gd name="T59" fmla="*/ 1793 h 2101"/>
                <a:gd name="T60" fmla="*/ 2516 w 3571"/>
                <a:gd name="T61" fmla="*/ 1502 h 2101"/>
                <a:gd name="T62" fmla="*/ 2855 w 3571"/>
                <a:gd name="T63" fmla="*/ 1277 h 2101"/>
                <a:gd name="T64" fmla="*/ 3285 w 3571"/>
                <a:gd name="T65" fmla="*/ 862 h 2101"/>
                <a:gd name="T66" fmla="*/ 3459 w 3571"/>
                <a:gd name="T67" fmla="*/ 327 h 2101"/>
                <a:gd name="T68" fmla="*/ 2053 w 3571"/>
                <a:gd name="T69" fmla="*/ 0 h 2101"/>
                <a:gd name="T70" fmla="*/ 2507 w 3571"/>
                <a:gd name="T71" fmla="*/ 926 h 2101"/>
                <a:gd name="T72" fmla="*/ 2703 w 3571"/>
                <a:gd name="T73" fmla="*/ 427 h 2101"/>
                <a:gd name="T74" fmla="*/ 2794 w 3571"/>
                <a:gd name="T75" fmla="*/ 644 h 2101"/>
                <a:gd name="T76" fmla="*/ 2974 w 3571"/>
                <a:gd name="T77" fmla="*/ 710 h 2101"/>
                <a:gd name="T78" fmla="*/ 3190 w 3571"/>
                <a:gd name="T79" fmla="*/ 601 h 2101"/>
                <a:gd name="T80" fmla="*/ 3440 w 3571"/>
                <a:gd name="T81" fmla="*/ 224 h 2101"/>
                <a:gd name="T82" fmla="*/ 3571 w 3571"/>
                <a:gd name="T83" fmla="*/ 356 h 2101"/>
                <a:gd name="T84" fmla="*/ 3183 w 3571"/>
                <a:gd name="T85" fmla="*/ 1153 h 2101"/>
                <a:gd name="T86" fmla="*/ 2823 w 3571"/>
                <a:gd name="T87" fmla="*/ 1406 h 2101"/>
                <a:gd name="T88" fmla="*/ 2544 w 3571"/>
                <a:gd name="T89" fmla="*/ 1637 h 2101"/>
                <a:gd name="T90" fmla="*/ 2592 w 3571"/>
                <a:gd name="T91" fmla="*/ 1856 h 2101"/>
                <a:gd name="T92" fmla="*/ 2540 w 3571"/>
                <a:gd name="T93" fmla="*/ 2089 h 2101"/>
                <a:gd name="T94" fmla="*/ 1796 w 3571"/>
                <a:gd name="T95" fmla="*/ 2035 h 2101"/>
                <a:gd name="T96" fmla="*/ 1051 w 3571"/>
                <a:gd name="T97" fmla="*/ 2089 h 2101"/>
                <a:gd name="T98" fmla="*/ 996 w 3571"/>
                <a:gd name="T99" fmla="*/ 1862 h 2101"/>
                <a:gd name="T100" fmla="*/ 1029 w 3571"/>
                <a:gd name="T101" fmla="*/ 1639 h 2101"/>
                <a:gd name="T102" fmla="*/ 749 w 3571"/>
                <a:gd name="T103" fmla="*/ 1406 h 2101"/>
                <a:gd name="T104" fmla="*/ 389 w 3571"/>
                <a:gd name="T105" fmla="*/ 1153 h 2101"/>
                <a:gd name="T106" fmla="*/ 0 w 3571"/>
                <a:gd name="T107" fmla="*/ 356 h 2101"/>
                <a:gd name="T108" fmla="*/ 131 w 3571"/>
                <a:gd name="T109" fmla="*/ 224 h 2101"/>
                <a:gd name="T110" fmla="*/ 558 w 3571"/>
                <a:gd name="T111" fmla="*/ 814 h 2101"/>
                <a:gd name="T112" fmla="*/ 611 w 3571"/>
                <a:gd name="T113" fmla="*/ 689 h 2101"/>
                <a:gd name="T114" fmla="*/ 802 w 3571"/>
                <a:gd name="T115" fmla="*/ 657 h 2101"/>
                <a:gd name="T116" fmla="*/ 885 w 3571"/>
                <a:gd name="T117" fmla="*/ 425 h 2101"/>
                <a:gd name="T118" fmla="*/ 1427 w 3571"/>
                <a:gd name="T119" fmla="*/ 926 h 2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71" h="2101">
                  <a:moveTo>
                    <a:pt x="1900" y="1895"/>
                  </a:moveTo>
                  <a:lnTo>
                    <a:pt x="1896" y="1895"/>
                  </a:lnTo>
                  <a:lnTo>
                    <a:pt x="1892" y="1897"/>
                  </a:lnTo>
                  <a:lnTo>
                    <a:pt x="1888" y="1900"/>
                  </a:lnTo>
                  <a:lnTo>
                    <a:pt x="1886" y="1903"/>
                  </a:lnTo>
                  <a:lnTo>
                    <a:pt x="1886" y="1908"/>
                  </a:lnTo>
                  <a:lnTo>
                    <a:pt x="1886" y="1985"/>
                  </a:lnTo>
                  <a:lnTo>
                    <a:pt x="1886" y="1990"/>
                  </a:lnTo>
                  <a:lnTo>
                    <a:pt x="1888" y="1994"/>
                  </a:lnTo>
                  <a:lnTo>
                    <a:pt x="1892" y="1996"/>
                  </a:lnTo>
                  <a:lnTo>
                    <a:pt x="1896" y="1998"/>
                  </a:lnTo>
                  <a:lnTo>
                    <a:pt x="1900" y="1999"/>
                  </a:lnTo>
                  <a:lnTo>
                    <a:pt x="2490" y="1999"/>
                  </a:lnTo>
                  <a:lnTo>
                    <a:pt x="2494" y="1998"/>
                  </a:lnTo>
                  <a:lnTo>
                    <a:pt x="2498" y="1996"/>
                  </a:lnTo>
                  <a:lnTo>
                    <a:pt x="2500" y="1994"/>
                  </a:lnTo>
                  <a:lnTo>
                    <a:pt x="2503" y="1990"/>
                  </a:lnTo>
                  <a:lnTo>
                    <a:pt x="2504" y="1985"/>
                  </a:lnTo>
                  <a:lnTo>
                    <a:pt x="2504" y="1908"/>
                  </a:lnTo>
                  <a:lnTo>
                    <a:pt x="2503" y="1903"/>
                  </a:lnTo>
                  <a:lnTo>
                    <a:pt x="2500" y="1900"/>
                  </a:lnTo>
                  <a:lnTo>
                    <a:pt x="2498" y="1897"/>
                  </a:lnTo>
                  <a:lnTo>
                    <a:pt x="2494" y="1895"/>
                  </a:lnTo>
                  <a:lnTo>
                    <a:pt x="2490" y="1895"/>
                  </a:lnTo>
                  <a:lnTo>
                    <a:pt x="1900" y="1895"/>
                  </a:lnTo>
                  <a:close/>
                  <a:moveTo>
                    <a:pt x="1102" y="1895"/>
                  </a:moveTo>
                  <a:lnTo>
                    <a:pt x="1097" y="1895"/>
                  </a:lnTo>
                  <a:lnTo>
                    <a:pt x="1094" y="1897"/>
                  </a:lnTo>
                  <a:lnTo>
                    <a:pt x="1091" y="1900"/>
                  </a:lnTo>
                  <a:lnTo>
                    <a:pt x="1089" y="1903"/>
                  </a:lnTo>
                  <a:lnTo>
                    <a:pt x="1088" y="1908"/>
                  </a:lnTo>
                  <a:lnTo>
                    <a:pt x="1088" y="1985"/>
                  </a:lnTo>
                  <a:lnTo>
                    <a:pt x="1089" y="1990"/>
                  </a:lnTo>
                  <a:lnTo>
                    <a:pt x="1091" y="1994"/>
                  </a:lnTo>
                  <a:lnTo>
                    <a:pt x="1094" y="1996"/>
                  </a:lnTo>
                  <a:lnTo>
                    <a:pt x="1097" y="1998"/>
                  </a:lnTo>
                  <a:lnTo>
                    <a:pt x="1102" y="1999"/>
                  </a:lnTo>
                  <a:lnTo>
                    <a:pt x="1691" y="1999"/>
                  </a:lnTo>
                  <a:lnTo>
                    <a:pt x="1697" y="1998"/>
                  </a:lnTo>
                  <a:lnTo>
                    <a:pt x="1700" y="1996"/>
                  </a:lnTo>
                  <a:lnTo>
                    <a:pt x="1703" y="1994"/>
                  </a:lnTo>
                  <a:lnTo>
                    <a:pt x="1705" y="1990"/>
                  </a:lnTo>
                  <a:lnTo>
                    <a:pt x="1705" y="1985"/>
                  </a:lnTo>
                  <a:lnTo>
                    <a:pt x="1705" y="1908"/>
                  </a:lnTo>
                  <a:lnTo>
                    <a:pt x="1705" y="1903"/>
                  </a:lnTo>
                  <a:lnTo>
                    <a:pt x="1703" y="1900"/>
                  </a:lnTo>
                  <a:lnTo>
                    <a:pt x="1700" y="1897"/>
                  </a:lnTo>
                  <a:lnTo>
                    <a:pt x="1697" y="1895"/>
                  </a:lnTo>
                  <a:lnTo>
                    <a:pt x="1691" y="1895"/>
                  </a:lnTo>
                  <a:lnTo>
                    <a:pt x="1102" y="1895"/>
                  </a:lnTo>
                  <a:close/>
                  <a:moveTo>
                    <a:pt x="1581" y="1190"/>
                  </a:moveTo>
                  <a:lnTo>
                    <a:pt x="1611" y="1228"/>
                  </a:lnTo>
                  <a:lnTo>
                    <a:pt x="1637" y="1268"/>
                  </a:lnTo>
                  <a:lnTo>
                    <a:pt x="1659" y="1312"/>
                  </a:lnTo>
                  <a:lnTo>
                    <a:pt x="1677" y="1357"/>
                  </a:lnTo>
                  <a:lnTo>
                    <a:pt x="1690" y="1405"/>
                  </a:lnTo>
                  <a:lnTo>
                    <a:pt x="1690" y="1410"/>
                  </a:lnTo>
                  <a:lnTo>
                    <a:pt x="1727" y="1798"/>
                  </a:lnTo>
                  <a:lnTo>
                    <a:pt x="1749" y="1807"/>
                  </a:lnTo>
                  <a:lnTo>
                    <a:pt x="1767" y="1821"/>
                  </a:lnTo>
                  <a:lnTo>
                    <a:pt x="1783" y="1838"/>
                  </a:lnTo>
                  <a:lnTo>
                    <a:pt x="1796" y="1858"/>
                  </a:lnTo>
                  <a:lnTo>
                    <a:pt x="1808" y="1838"/>
                  </a:lnTo>
                  <a:lnTo>
                    <a:pt x="1824" y="1821"/>
                  </a:lnTo>
                  <a:lnTo>
                    <a:pt x="1844" y="1807"/>
                  </a:lnTo>
                  <a:lnTo>
                    <a:pt x="1881" y="1410"/>
                  </a:lnTo>
                  <a:lnTo>
                    <a:pt x="1882" y="1405"/>
                  </a:lnTo>
                  <a:lnTo>
                    <a:pt x="1895" y="1357"/>
                  </a:lnTo>
                  <a:lnTo>
                    <a:pt x="1912" y="1312"/>
                  </a:lnTo>
                  <a:lnTo>
                    <a:pt x="1935" y="1268"/>
                  </a:lnTo>
                  <a:lnTo>
                    <a:pt x="1961" y="1228"/>
                  </a:lnTo>
                  <a:lnTo>
                    <a:pt x="1991" y="1190"/>
                  </a:lnTo>
                  <a:lnTo>
                    <a:pt x="1581" y="1190"/>
                  </a:lnTo>
                  <a:close/>
                  <a:moveTo>
                    <a:pt x="1302" y="1026"/>
                  </a:moveTo>
                  <a:lnTo>
                    <a:pt x="1377" y="1052"/>
                  </a:lnTo>
                  <a:lnTo>
                    <a:pt x="1394" y="1060"/>
                  </a:lnTo>
                  <a:lnTo>
                    <a:pt x="1400" y="1062"/>
                  </a:lnTo>
                  <a:lnTo>
                    <a:pt x="1414" y="1067"/>
                  </a:lnTo>
                  <a:lnTo>
                    <a:pt x="1419" y="1069"/>
                  </a:lnTo>
                  <a:lnTo>
                    <a:pt x="1434" y="1077"/>
                  </a:lnTo>
                  <a:lnTo>
                    <a:pt x="1444" y="1081"/>
                  </a:lnTo>
                  <a:lnTo>
                    <a:pt x="1450" y="1085"/>
                  </a:lnTo>
                  <a:lnTo>
                    <a:pt x="1457" y="1089"/>
                  </a:lnTo>
                  <a:lnTo>
                    <a:pt x="2115" y="1089"/>
                  </a:lnTo>
                  <a:lnTo>
                    <a:pt x="2121" y="1085"/>
                  </a:lnTo>
                  <a:lnTo>
                    <a:pt x="2128" y="1081"/>
                  </a:lnTo>
                  <a:lnTo>
                    <a:pt x="2137" y="1077"/>
                  </a:lnTo>
                  <a:lnTo>
                    <a:pt x="2153" y="1069"/>
                  </a:lnTo>
                  <a:lnTo>
                    <a:pt x="2158" y="1067"/>
                  </a:lnTo>
                  <a:lnTo>
                    <a:pt x="2171" y="1062"/>
                  </a:lnTo>
                  <a:lnTo>
                    <a:pt x="2176" y="1059"/>
                  </a:lnTo>
                  <a:lnTo>
                    <a:pt x="2194" y="1052"/>
                  </a:lnTo>
                  <a:lnTo>
                    <a:pt x="2195" y="1052"/>
                  </a:lnTo>
                  <a:lnTo>
                    <a:pt x="2270" y="1026"/>
                  </a:lnTo>
                  <a:lnTo>
                    <a:pt x="1302" y="1026"/>
                  </a:lnTo>
                  <a:close/>
                  <a:moveTo>
                    <a:pt x="119" y="324"/>
                  </a:moveTo>
                  <a:lnTo>
                    <a:pt x="112" y="327"/>
                  </a:lnTo>
                  <a:lnTo>
                    <a:pt x="107" y="331"/>
                  </a:lnTo>
                  <a:lnTo>
                    <a:pt x="104" y="335"/>
                  </a:lnTo>
                  <a:lnTo>
                    <a:pt x="102" y="342"/>
                  </a:lnTo>
                  <a:lnTo>
                    <a:pt x="103" y="351"/>
                  </a:lnTo>
                  <a:lnTo>
                    <a:pt x="215" y="703"/>
                  </a:lnTo>
                  <a:lnTo>
                    <a:pt x="234" y="758"/>
                  </a:lnTo>
                  <a:lnTo>
                    <a:pt x="259" y="811"/>
                  </a:lnTo>
                  <a:lnTo>
                    <a:pt x="287" y="862"/>
                  </a:lnTo>
                  <a:lnTo>
                    <a:pt x="320" y="910"/>
                  </a:lnTo>
                  <a:lnTo>
                    <a:pt x="355" y="957"/>
                  </a:lnTo>
                  <a:lnTo>
                    <a:pt x="466" y="1087"/>
                  </a:lnTo>
                  <a:lnTo>
                    <a:pt x="509" y="1133"/>
                  </a:lnTo>
                  <a:lnTo>
                    <a:pt x="557" y="1176"/>
                  </a:lnTo>
                  <a:lnTo>
                    <a:pt x="608" y="1214"/>
                  </a:lnTo>
                  <a:lnTo>
                    <a:pt x="661" y="1249"/>
                  </a:lnTo>
                  <a:lnTo>
                    <a:pt x="717" y="1277"/>
                  </a:lnTo>
                  <a:lnTo>
                    <a:pt x="755" y="1295"/>
                  </a:lnTo>
                  <a:lnTo>
                    <a:pt x="797" y="1317"/>
                  </a:lnTo>
                  <a:lnTo>
                    <a:pt x="842" y="1341"/>
                  </a:lnTo>
                  <a:lnTo>
                    <a:pt x="886" y="1367"/>
                  </a:lnTo>
                  <a:lnTo>
                    <a:pt x="932" y="1396"/>
                  </a:lnTo>
                  <a:lnTo>
                    <a:pt x="975" y="1428"/>
                  </a:lnTo>
                  <a:lnTo>
                    <a:pt x="1017" y="1463"/>
                  </a:lnTo>
                  <a:lnTo>
                    <a:pt x="1056" y="1502"/>
                  </a:lnTo>
                  <a:lnTo>
                    <a:pt x="1086" y="1538"/>
                  </a:lnTo>
                  <a:lnTo>
                    <a:pt x="1109" y="1576"/>
                  </a:lnTo>
                  <a:lnTo>
                    <a:pt x="1130" y="1616"/>
                  </a:lnTo>
                  <a:lnTo>
                    <a:pt x="1145" y="1658"/>
                  </a:lnTo>
                  <a:lnTo>
                    <a:pt x="1156" y="1702"/>
                  </a:lnTo>
                  <a:lnTo>
                    <a:pt x="1161" y="1747"/>
                  </a:lnTo>
                  <a:lnTo>
                    <a:pt x="1162" y="1793"/>
                  </a:lnTo>
                  <a:lnTo>
                    <a:pt x="1624" y="1793"/>
                  </a:lnTo>
                  <a:lnTo>
                    <a:pt x="1589" y="1423"/>
                  </a:lnTo>
                  <a:lnTo>
                    <a:pt x="1577" y="1380"/>
                  </a:lnTo>
                  <a:lnTo>
                    <a:pt x="1560" y="1339"/>
                  </a:lnTo>
                  <a:lnTo>
                    <a:pt x="1537" y="1301"/>
                  </a:lnTo>
                  <a:lnTo>
                    <a:pt x="1511" y="1265"/>
                  </a:lnTo>
                  <a:lnTo>
                    <a:pt x="1481" y="1233"/>
                  </a:lnTo>
                  <a:lnTo>
                    <a:pt x="1447" y="1205"/>
                  </a:lnTo>
                  <a:lnTo>
                    <a:pt x="1411" y="1180"/>
                  </a:lnTo>
                  <a:lnTo>
                    <a:pt x="1407" y="1178"/>
                  </a:lnTo>
                  <a:lnTo>
                    <a:pt x="1391" y="1169"/>
                  </a:lnTo>
                  <a:lnTo>
                    <a:pt x="1386" y="1166"/>
                  </a:lnTo>
                  <a:lnTo>
                    <a:pt x="1370" y="1159"/>
                  </a:lnTo>
                  <a:lnTo>
                    <a:pt x="1364" y="1156"/>
                  </a:lnTo>
                  <a:lnTo>
                    <a:pt x="1344" y="1148"/>
                  </a:lnTo>
                  <a:lnTo>
                    <a:pt x="1343" y="1148"/>
                  </a:lnTo>
                  <a:lnTo>
                    <a:pt x="1049" y="1047"/>
                  </a:lnTo>
                  <a:lnTo>
                    <a:pt x="1041" y="1043"/>
                  </a:lnTo>
                  <a:lnTo>
                    <a:pt x="1035" y="1039"/>
                  </a:lnTo>
                  <a:lnTo>
                    <a:pt x="1034" y="1038"/>
                  </a:lnTo>
                  <a:lnTo>
                    <a:pt x="1032" y="1038"/>
                  </a:lnTo>
                  <a:lnTo>
                    <a:pt x="1029" y="1034"/>
                  </a:lnTo>
                  <a:lnTo>
                    <a:pt x="750" y="746"/>
                  </a:lnTo>
                  <a:lnTo>
                    <a:pt x="739" y="737"/>
                  </a:lnTo>
                  <a:lnTo>
                    <a:pt x="727" y="734"/>
                  </a:lnTo>
                  <a:lnTo>
                    <a:pt x="715" y="734"/>
                  </a:lnTo>
                  <a:lnTo>
                    <a:pt x="703" y="738"/>
                  </a:lnTo>
                  <a:lnTo>
                    <a:pt x="693" y="748"/>
                  </a:lnTo>
                  <a:lnTo>
                    <a:pt x="688" y="760"/>
                  </a:lnTo>
                  <a:lnTo>
                    <a:pt x="687" y="773"/>
                  </a:lnTo>
                  <a:lnTo>
                    <a:pt x="691" y="786"/>
                  </a:lnTo>
                  <a:lnTo>
                    <a:pt x="766" y="923"/>
                  </a:lnTo>
                  <a:lnTo>
                    <a:pt x="906" y="1108"/>
                  </a:lnTo>
                  <a:lnTo>
                    <a:pt x="913" y="1123"/>
                  </a:lnTo>
                  <a:lnTo>
                    <a:pt x="917" y="1139"/>
                  </a:lnTo>
                  <a:lnTo>
                    <a:pt x="914" y="1154"/>
                  </a:lnTo>
                  <a:lnTo>
                    <a:pt x="907" y="1168"/>
                  </a:lnTo>
                  <a:lnTo>
                    <a:pt x="896" y="1180"/>
                  </a:lnTo>
                  <a:lnTo>
                    <a:pt x="881" y="1187"/>
                  </a:lnTo>
                  <a:lnTo>
                    <a:pt x="866" y="1190"/>
                  </a:lnTo>
                  <a:lnTo>
                    <a:pt x="850" y="1187"/>
                  </a:lnTo>
                  <a:lnTo>
                    <a:pt x="836" y="1181"/>
                  </a:lnTo>
                  <a:lnTo>
                    <a:pt x="824" y="1170"/>
                  </a:lnTo>
                  <a:lnTo>
                    <a:pt x="690" y="992"/>
                  </a:lnTo>
                  <a:lnTo>
                    <a:pt x="504" y="901"/>
                  </a:lnTo>
                  <a:lnTo>
                    <a:pt x="497" y="897"/>
                  </a:lnTo>
                  <a:lnTo>
                    <a:pt x="492" y="892"/>
                  </a:lnTo>
                  <a:lnTo>
                    <a:pt x="486" y="888"/>
                  </a:lnTo>
                  <a:lnTo>
                    <a:pt x="298" y="661"/>
                  </a:lnTo>
                  <a:lnTo>
                    <a:pt x="294" y="655"/>
                  </a:lnTo>
                  <a:lnTo>
                    <a:pt x="291" y="649"/>
                  </a:lnTo>
                  <a:lnTo>
                    <a:pt x="154" y="348"/>
                  </a:lnTo>
                  <a:lnTo>
                    <a:pt x="150" y="342"/>
                  </a:lnTo>
                  <a:lnTo>
                    <a:pt x="143" y="335"/>
                  </a:lnTo>
                  <a:lnTo>
                    <a:pt x="135" y="329"/>
                  </a:lnTo>
                  <a:lnTo>
                    <a:pt x="128" y="325"/>
                  </a:lnTo>
                  <a:lnTo>
                    <a:pt x="119" y="324"/>
                  </a:lnTo>
                  <a:close/>
                  <a:moveTo>
                    <a:pt x="3453" y="324"/>
                  </a:moveTo>
                  <a:lnTo>
                    <a:pt x="3443" y="325"/>
                  </a:lnTo>
                  <a:lnTo>
                    <a:pt x="3436" y="329"/>
                  </a:lnTo>
                  <a:lnTo>
                    <a:pt x="3429" y="335"/>
                  </a:lnTo>
                  <a:lnTo>
                    <a:pt x="3421" y="342"/>
                  </a:lnTo>
                  <a:lnTo>
                    <a:pt x="3417" y="348"/>
                  </a:lnTo>
                  <a:lnTo>
                    <a:pt x="3280" y="649"/>
                  </a:lnTo>
                  <a:lnTo>
                    <a:pt x="3277" y="655"/>
                  </a:lnTo>
                  <a:lnTo>
                    <a:pt x="3274" y="661"/>
                  </a:lnTo>
                  <a:lnTo>
                    <a:pt x="3085" y="888"/>
                  </a:lnTo>
                  <a:lnTo>
                    <a:pt x="3080" y="892"/>
                  </a:lnTo>
                  <a:lnTo>
                    <a:pt x="3075" y="897"/>
                  </a:lnTo>
                  <a:lnTo>
                    <a:pt x="3068" y="901"/>
                  </a:lnTo>
                  <a:lnTo>
                    <a:pt x="2882" y="992"/>
                  </a:lnTo>
                  <a:lnTo>
                    <a:pt x="2747" y="1170"/>
                  </a:lnTo>
                  <a:lnTo>
                    <a:pt x="2735" y="1181"/>
                  </a:lnTo>
                  <a:lnTo>
                    <a:pt x="2721" y="1187"/>
                  </a:lnTo>
                  <a:lnTo>
                    <a:pt x="2706" y="1190"/>
                  </a:lnTo>
                  <a:lnTo>
                    <a:pt x="2690" y="1187"/>
                  </a:lnTo>
                  <a:lnTo>
                    <a:pt x="2676" y="1180"/>
                  </a:lnTo>
                  <a:lnTo>
                    <a:pt x="2665" y="1168"/>
                  </a:lnTo>
                  <a:lnTo>
                    <a:pt x="2657" y="1154"/>
                  </a:lnTo>
                  <a:lnTo>
                    <a:pt x="2655" y="1139"/>
                  </a:lnTo>
                  <a:lnTo>
                    <a:pt x="2659" y="1123"/>
                  </a:lnTo>
                  <a:lnTo>
                    <a:pt x="2666" y="1108"/>
                  </a:lnTo>
                  <a:lnTo>
                    <a:pt x="2806" y="923"/>
                  </a:lnTo>
                  <a:lnTo>
                    <a:pt x="2881" y="786"/>
                  </a:lnTo>
                  <a:lnTo>
                    <a:pt x="2885" y="773"/>
                  </a:lnTo>
                  <a:lnTo>
                    <a:pt x="2884" y="760"/>
                  </a:lnTo>
                  <a:lnTo>
                    <a:pt x="2878" y="748"/>
                  </a:lnTo>
                  <a:lnTo>
                    <a:pt x="2868" y="738"/>
                  </a:lnTo>
                  <a:lnTo>
                    <a:pt x="2857" y="734"/>
                  </a:lnTo>
                  <a:lnTo>
                    <a:pt x="2844" y="734"/>
                  </a:lnTo>
                  <a:lnTo>
                    <a:pt x="2832" y="737"/>
                  </a:lnTo>
                  <a:lnTo>
                    <a:pt x="2822" y="746"/>
                  </a:lnTo>
                  <a:lnTo>
                    <a:pt x="2543" y="1034"/>
                  </a:lnTo>
                  <a:lnTo>
                    <a:pt x="2539" y="1037"/>
                  </a:lnTo>
                  <a:lnTo>
                    <a:pt x="2536" y="1039"/>
                  </a:lnTo>
                  <a:lnTo>
                    <a:pt x="2530" y="1043"/>
                  </a:lnTo>
                  <a:lnTo>
                    <a:pt x="2523" y="1047"/>
                  </a:lnTo>
                  <a:lnTo>
                    <a:pt x="2228" y="1148"/>
                  </a:lnTo>
                  <a:lnTo>
                    <a:pt x="2207" y="1156"/>
                  </a:lnTo>
                  <a:lnTo>
                    <a:pt x="2201" y="1159"/>
                  </a:lnTo>
                  <a:lnTo>
                    <a:pt x="2186" y="1166"/>
                  </a:lnTo>
                  <a:lnTo>
                    <a:pt x="2180" y="1169"/>
                  </a:lnTo>
                  <a:lnTo>
                    <a:pt x="2165" y="1178"/>
                  </a:lnTo>
                  <a:lnTo>
                    <a:pt x="2161" y="1180"/>
                  </a:lnTo>
                  <a:lnTo>
                    <a:pt x="2124" y="1205"/>
                  </a:lnTo>
                  <a:lnTo>
                    <a:pt x="2090" y="1233"/>
                  </a:lnTo>
                  <a:lnTo>
                    <a:pt x="2061" y="1265"/>
                  </a:lnTo>
                  <a:lnTo>
                    <a:pt x="2033" y="1301"/>
                  </a:lnTo>
                  <a:lnTo>
                    <a:pt x="2012" y="1339"/>
                  </a:lnTo>
                  <a:lnTo>
                    <a:pt x="1994" y="1380"/>
                  </a:lnTo>
                  <a:lnTo>
                    <a:pt x="1981" y="1423"/>
                  </a:lnTo>
                  <a:lnTo>
                    <a:pt x="1948" y="1793"/>
                  </a:lnTo>
                  <a:lnTo>
                    <a:pt x="2409" y="1793"/>
                  </a:lnTo>
                  <a:lnTo>
                    <a:pt x="2409" y="1747"/>
                  </a:lnTo>
                  <a:lnTo>
                    <a:pt x="2416" y="1702"/>
                  </a:lnTo>
                  <a:lnTo>
                    <a:pt x="2427" y="1658"/>
                  </a:lnTo>
                  <a:lnTo>
                    <a:pt x="2442" y="1616"/>
                  </a:lnTo>
                  <a:lnTo>
                    <a:pt x="2461" y="1576"/>
                  </a:lnTo>
                  <a:lnTo>
                    <a:pt x="2486" y="1538"/>
                  </a:lnTo>
                  <a:lnTo>
                    <a:pt x="2516" y="1502"/>
                  </a:lnTo>
                  <a:lnTo>
                    <a:pt x="2555" y="1463"/>
                  </a:lnTo>
                  <a:lnTo>
                    <a:pt x="2597" y="1428"/>
                  </a:lnTo>
                  <a:lnTo>
                    <a:pt x="2640" y="1396"/>
                  </a:lnTo>
                  <a:lnTo>
                    <a:pt x="2686" y="1367"/>
                  </a:lnTo>
                  <a:lnTo>
                    <a:pt x="2730" y="1341"/>
                  </a:lnTo>
                  <a:lnTo>
                    <a:pt x="2774" y="1317"/>
                  </a:lnTo>
                  <a:lnTo>
                    <a:pt x="2816" y="1295"/>
                  </a:lnTo>
                  <a:lnTo>
                    <a:pt x="2855" y="1277"/>
                  </a:lnTo>
                  <a:lnTo>
                    <a:pt x="2911" y="1249"/>
                  </a:lnTo>
                  <a:lnTo>
                    <a:pt x="2964" y="1214"/>
                  </a:lnTo>
                  <a:lnTo>
                    <a:pt x="3015" y="1176"/>
                  </a:lnTo>
                  <a:lnTo>
                    <a:pt x="3063" y="1133"/>
                  </a:lnTo>
                  <a:lnTo>
                    <a:pt x="3106" y="1087"/>
                  </a:lnTo>
                  <a:lnTo>
                    <a:pt x="3216" y="957"/>
                  </a:lnTo>
                  <a:lnTo>
                    <a:pt x="3252" y="910"/>
                  </a:lnTo>
                  <a:lnTo>
                    <a:pt x="3285" y="862"/>
                  </a:lnTo>
                  <a:lnTo>
                    <a:pt x="3313" y="811"/>
                  </a:lnTo>
                  <a:lnTo>
                    <a:pt x="3337" y="758"/>
                  </a:lnTo>
                  <a:lnTo>
                    <a:pt x="3357" y="703"/>
                  </a:lnTo>
                  <a:lnTo>
                    <a:pt x="3469" y="351"/>
                  </a:lnTo>
                  <a:lnTo>
                    <a:pt x="3470" y="342"/>
                  </a:lnTo>
                  <a:lnTo>
                    <a:pt x="3468" y="335"/>
                  </a:lnTo>
                  <a:lnTo>
                    <a:pt x="3463" y="331"/>
                  </a:lnTo>
                  <a:lnTo>
                    <a:pt x="3459" y="327"/>
                  </a:lnTo>
                  <a:lnTo>
                    <a:pt x="3453" y="324"/>
                  </a:lnTo>
                  <a:close/>
                  <a:moveTo>
                    <a:pt x="1529" y="101"/>
                  </a:moveTo>
                  <a:lnTo>
                    <a:pt x="1529" y="926"/>
                  </a:lnTo>
                  <a:lnTo>
                    <a:pt x="2043" y="926"/>
                  </a:lnTo>
                  <a:lnTo>
                    <a:pt x="2043" y="101"/>
                  </a:lnTo>
                  <a:lnTo>
                    <a:pt x="1529" y="101"/>
                  </a:lnTo>
                  <a:close/>
                  <a:moveTo>
                    <a:pt x="1518" y="0"/>
                  </a:moveTo>
                  <a:lnTo>
                    <a:pt x="2053" y="0"/>
                  </a:lnTo>
                  <a:lnTo>
                    <a:pt x="2078" y="3"/>
                  </a:lnTo>
                  <a:lnTo>
                    <a:pt x="2100" y="12"/>
                  </a:lnTo>
                  <a:lnTo>
                    <a:pt x="2118" y="27"/>
                  </a:lnTo>
                  <a:lnTo>
                    <a:pt x="2132" y="45"/>
                  </a:lnTo>
                  <a:lnTo>
                    <a:pt x="2142" y="67"/>
                  </a:lnTo>
                  <a:lnTo>
                    <a:pt x="2145" y="91"/>
                  </a:lnTo>
                  <a:lnTo>
                    <a:pt x="2145" y="926"/>
                  </a:lnTo>
                  <a:lnTo>
                    <a:pt x="2507" y="926"/>
                  </a:lnTo>
                  <a:lnTo>
                    <a:pt x="2636" y="791"/>
                  </a:lnTo>
                  <a:lnTo>
                    <a:pt x="2636" y="476"/>
                  </a:lnTo>
                  <a:lnTo>
                    <a:pt x="2638" y="459"/>
                  </a:lnTo>
                  <a:lnTo>
                    <a:pt x="2646" y="445"/>
                  </a:lnTo>
                  <a:lnTo>
                    <a:pt x="2656" y="435"/>
                  </a:lnTo>
                  <a:lnTo>
                    <a:pt x="2670" y="427"/>
                  </a:lnTo>
                  <a:lnTo>
                    <a:pt x="2687" y="425"/>
                  </a:lnTo>
                  <a:lnTo>
                    <a:pt x="2703" y="427"/>
                  </a:lnTo>
                  <a:lnTo>
                    <a:pt x="2716" y="435"/>
                  </a:lnTo>
                  <a:lnTo>
                    <a:pt x="2728" y="445"/>
                  </a:lnTo>
                  <a:lnTo>
                    <a:pt x="2734" y="459"/>
                  </a:lnTo>
                  <a:lnTo>
                    <a:pt x="2738" y="476"/>
                  </a:lnTo>
                  <a:lnTo>
                    <a:pt x="2738" y="687"/>
                  </a:lnTo>
                  <a:lnTo>
                    <a:pt x="2748" y="676"/>
                  </a:lnTo>
                  <a:lnTo>
                    <a:pt x="2770" y="657"/>
                  </a:lnTo>
                  <a:lnTo>
                    <a:pt x="2794" y="644"/>
                  </a:lnTo>
                  <a:lnTo>
                    <a:pt x="2819" y="636"/>
                  </a:lnTo>
                  <a:lnTo>
                    <a:pt x="2845" y="632"/>
                  </a:lnTo>
                  <a:lnTo>
                    <a:pt x="2872" y="634"/>
                  </a:lnTo>
                  <a:lnTo>
                    <a:pt x="2898" y="640"/>
                  </a:lnTo>
                  <a:lnTo>
                    <a:pt x="2922" y="653"/>
                  </a:lnTo>
                  <a:lnTo>
                    <a:pt x="2943" y="669"/>
                  </a:lnTo>
                  <a:lnTo>
                    <a:pt x="2961" y="689"/>
                  </a:lnTo>
                  <a:lnTo>
                    <a:pt x="2974" y="710"/>
                  </a:lnTo>
                  <a:lnTo>
                    <a:pt x="2982" y="734"/>
                  </a:lnTo>
                  <a:lnTo>
                    <a:pt x="2987" y="759"/>
                  </a:lnTo>
                  <a:lnTo>
                    <a:pt x="2986" y="785"/>
                  </a:lnTo>
                  <a:lnTo>
                    <a:pt x="2980" y="810"/>
                  </a:lnTo>
                  <a:lnTo>
                    <a:pt x="2969" y="835"/>
                  </a:lnTo>
                  <a:lnTo>
                    <a:pt x="2969" y="836"/>
                  </a:lnTo>
                  <a:lnTo>
                    <a:pt x="3014" y="814"/>
                  </a:lnTo>
                  <a:lnTo>
                    <a:pt x="3190" y="601"/>
                  </a:lnTo>
                  <a:lnTo>
                    <a:pt x="3325" y="307"/>
                  </a:lnTo>
                  <a:lnTo>
                    <a:pt x="3337" y="286"/>
                  </a:lnTo>
                  <a:lnTo>
                    <a:pt x="3352" y="267"/>
                  </a:lnTo>
                  <a:lnTo>
                    <a:pt x="3371" y="251"/>
                  </a:lnTo>
                  <a:lnTo>
                    <a:pt x="3392" y="238"/>
                  </a:lnTo>
                  <a:lnTo>
                    <a:pt x="3414" y="228"/>
                  </a:lnTo>
                  <a:lnTo>
                    <a:pt x="3414" y="228"/>
                  </a:lnTo>
                  <a:lnTo>
                    <a:pt x="3440" y="224"/>
                  </a:lnTo>
                  <a:lnTo>
                    <a:pt x="3467" y="224"/>
                  </a:lnTo>
                  <a:lnTo>
                    <a:pt x="3492" y="230"/>
                  </a:lnTo>
                  <a:lnTo>
                    <a:pt x="3515" y="242"/>
                  </a:lnTo>
                  <a:lnTo>
                    <a:pt x="3536" y="259"/>
                  </a:lnTo>
                  <a:lnTo>
                    <a:pt x="3553" y="280"/>
                  </a:lnTo>
                  <a:lnTo>
                    <a:pt x="3564" y="304"/>
                  </a:lnTo>
                  <a:lnTo>
                    <a:pt x="3571" y="330"/>
                  </a:lnTo>
                  <a:lnTo>
                    <a:pt x="3571" y="356"/>
                  </a:lnTo>
                  <a:lnTo>
                    <a:pt x="3565" y="382"/>
                  </a:lnTo>
                  <a:lnTo>
                    <a:pt x="3454" y="734"/>
                  </a:lnTo>
                  <a:lnTo>
                    <a:pt x="3431" y="797"/>
                  </a:lnTo>
                  <a:lnTo>
                    <a:pt x="3404" y="857"/>
                  </a:lnTo>
                  <a:lnTo>
                    <a:pt x="3371" y="915"/>
                  </a:lnTo>
                  <a:lnTo>
                    <a:pt x="3335" y="970"/>
                  </a:lnTo>
                  <a:lnTo>
                    <a:pt x="3293" y="1023"/>
                  </a:lnTo>
                  <a:lnTo>
                    <a:pt x="3183" y="1153"/>
                  </a:lnTo>
                  <a:lnTo>
                    <a:pt x="3142" y="1197"/>
                  </a:lnTo>
                  <a:lnTo>
                    <a:pt x="3098" y="1238"/>
                  </a:lnTo>
                  <a:lnTo>
                    <a:pt x="3052" y="1277"/>
                  </a:lnTo>
                  <a:lnTo>
                    <a:pt x="3002" y="1312"/>
                  </a:lnTo>
                  <a:lnTo>
                    <a:pt x="2951" y="1343"/>
                  </a:lnTo>
                  <a:lnTo>
                    <a:pt x="2897" y="1370"/>
                  </a:lnTo>
                  <a:lnTo>
                    <a:pt x="2861" y="1386"/>
                  </a:lnTo>
                  <a:lnTo>
                    <a:pt x="2823" y="1406"/>
                  </a:lnTo>
                  <a:lnTo>
                    <a:pt x="2783" y="1427"/>
                  </a:lnTo>
                  <a:lnTo>
                    <a:pt x="2742" y="1451"/>
                  </a:lnTo>
                  <a:lnTo>
                    <a:pt x="2702" y="1477"/>
                  </a:lnTo>
                  <a:lnTo>
                    <a:pt x="2662" y="1506"/>
                  </a:lnTo>
                  <a:lnTo>
                    <a:pt x="2625" y="1538"/>
                  </a:lnTo>
                  <a:lnTo>
                    <a:pt x="2590" y="1571"/>
                  </a:lnTo>
                  <a:lnTo>
                    <a:pt x="2564" y="1603"/>
                  </a:lnTo>
                  <a:lnTo>
                    <a:pt x="2544" y="1637"/>
                  </a:lnTo>
                  <a:lnTo>
                    <a:pt x="2527" y="1675"/>
                  </a:lnTo>
                  <a:lnTo>
                    <a:pt x="2517" y="1714"/>
                  </a:lnTo>
                  <a:lnTo>
                    <a:pt x="2511" y="1754"/>
                  </a:lnTo>
                  <a:lnTo>
                    <a:pt x="2511" y="1795"/>
                  </a:lnTo>
                  <a:lnTo>
                    <a:pt x="2536" y="1803"/>
                  </a:lnTo>
                  <a:lnTo>
                    <a:pt x="2559" y="1816"/>
                  </a:lnTo>
                  <a:lnTo>
                    <a:pt x="2578" y="1834"/>
                  </a:lnTo>
                  <a:lnTo>
                    <a:pt x="2592" y="1856"/>
                  </a:lnTo>
                  <a:lnTo>
                    <a:pt x="2602" y="1880"/>
                  </a:lnTo>
                  <a:lnTo>
                    <a:pt x="2605" y="1908"/>
                  </a:lnTo>
                  <a:lnTo>
                    <a:pt x="2605" y="1985"/>
                  </a:lnTo>
                  <a:lnTo>
                    <a:pt x="2602" y="2011"/>
                  </a:lnTo>
                  <a:lnTo>
                    <a:pt x="2594" y="2036"/>
                  </a:lnTo>
                  <a:lnTo>
                    <a:pt x="2579" y="2058"/>
                  </a:lnTo>
                  <a:lnTo>
                    <a:pt x="2562" y="2075"/>
                  </a:lnTo>
                  <a:lnTo>
                    <a:pt x="2540" y="2089"/>
                  </a:lnTo>
                  <a:lnTo>
                    <a:pt x="2516" y="2098"/>
                  </a:lnTo>
                  <a:lnTo>
                    <a:pt x="2490" y="2101"/>
                  </a:lnTo>
                  <a:lnTo>
                    <a:pt x="1900" y="2101"/>
                  </a:lnTo>
                  <a:lnTo>
                    <a:pt x="1873" y="2098"/>
                  </a:lnTo>
                  <a:lnTo>
                    <a:pt x="1849" y="2089"/>
                  </a:lnTo>
                  <a:lnTo>
                    <a:pt x="1828" y="2075"/>
                  </a:lnTo>
                  <a:lnTo>
                    <a:pt x="1809" y="2057"/>
                  </a:lnTo>
                  <a:lnTo>
                    <a:pt x="1796" y="2035"/>
                  </a:lnTo>
                  <a:lnTo>
                    <a:pt x="1782" y="2057"/>
                  </a:lnTo>
                  <a:lnTo>
                    <a:pt x="1764" y="2075"/>
                  </a:lnTo>
                  <a:lnTo>
                    <a:pt x="1743" y="2089"/>
                  </a:lnTo>
                  <a:lnTo>
                    <a:pt x="1718" y="2098"/>
                  </a:lnTo>
                  <a:lnTo>
                    <a:pt x="1691" y="2101"/>
                  </a:lnTo>
                  <a:lnTo>
                    <a:pt x="1102" y="2101"/>
                  </a:lnTo>
                  <a:lnTo>
                    <a:pt x="1076" y="2098"/>
                  </a:lnTo>
                  <a:lnTo>
                    <a:pt x="1051" y="2089"/>
                  </a:lnTo>
                  <a:lnTo>
                    <a:pt x="1029" y="2075"/>
                  </a:lnTo>
                  <a:lnTo>
                    <a:pt x="1012" y="2058"/>
                  </a:lnTo>
                  <a:lnTo>
                    <a:pt x="998" y="2036"/>
                  </a:lnTo>
                  <a:lnTo>
                    <a:pt x="989" y="2011"/>
                  </a:lnTo>
                  <a:lnTo>
                    <a:pt x="986" y="1985"/>
                  </a:lnTo>
                  <a:lnTo>
                    <a:pt x="986" y="1908"/>
                  </a:lnTo>
                  <a:lnTo>
                    <a:pt x="989" y="1884"/>
                  </a:lnTo>
                  <a:lnTo>
                    <a:pt x="996" y="1862"/>
                  </a:lnTo>
                  <a:lnTo>
                    <a:pt x="1008" y="1843"/>
                  </a:lnTo>
                  <a:lnTo>
                    <a:pt x="1022" y="1825"/>
                  </a:lnTo>
                  <a:lnTo>
                    <a:pt x="1040" y="1811"/>
                  </a:lnTo>
                  <a:lnTo>
                    <a:pt x="1061" y="1800"/>
                  </a:lnTo>
                  <a:lnTo>
                    <a:pt x="1061" y="1758"/>
                  </a:lnTo>
                  <a:lnTo>
                    <a:pt x="1055" y="1717"/>
                  </a:lnTo>
                  <a:lnTo>
                    <a:pt x="1044" y="1677"/>
                  </a:lnTo>
                  <a:lnTo>
                    <a:pt x="1029" y="1639"/>
                  </a:lnTo>
                  <a:lnTo>
                    <a:pt x="1008" y="1604"/>
                  </a:lnTo>
                  <a:lnTo>
                    <a:pt x="982" y="1571"/>
                  </a:lnTo>
                  <a:lnTo>
                    <a:pt x="947" y="1538"/>
                  </a:lnTo>
                  <a:lnTo>
                    <a:pt x="910" y="1506"/>
                  </a:lnTo>
                  <a:lnTo>
                    <a:pt x="870" y="1477"/>
                  </a:lnTo>
                  <a:lnTo>
                    <a:pt x="829" y="1451"/>
                  </a:lnTo>
                  <a:lnTo>
                    <a:pt x="789" y="1427"/>
                  </a:lnTo>
                  <a:lnTo>
                    <a:pt x="749" y="1406"/>
                  </a:lnTo>
                  <a:lnTo>
                    <a:pt x="710" y="1386"/>
                  </a:lnTo>
                  <a:lnTo>
                    <a:pt x="674" y="1370"/>
                  </a:lnTo>
                  <a:lnTo>
                    <a:pt x="621" y="1343"/>
                  </a:lnTo>
                  <a:lnTo>
                    <a:pt x="570" y="1312"/>
                  </a:lnTo>
                  <a:lnTo>
                    <a:pt x="520" y="1277"/>
                  </a:lnTo>
                  <a:lnTo>
                    <a:pt x="473" y="1238"/>
                  </a:lnTo>
                  <a:lnTo>
                    <a:pt x="429" y="1197"/>
                  </a:lnTo>
                  <a:lnTo>
                    <a:pt x="389" y="1153"/>
                  </a:lnTo>
                  <a:lnTo>
                    <a:pt x="277" y="1023"/>
                  </a:lnTo>
                  <a:lnTo>
                    <a:pt x="236" y="970"/>
                  </a:lnTo>
                  <a:lnTo>
                    <a:pt x="200" y="915"/>
                  </a:lnTo>
                  <a:lnTo>
                    <a:pt x="168" y="857"/>
                  </a:lnTo>
                  <a:lnTo>
                    <a:pt x="141" y="797"/>
                  </a:lnTo>
                  <a:lnTo>
                    <a:pt x="118" y="734"/>
                  </a:lnTo>
                  <a:lnTo>
                    <a:pt x="5" y="382"/>
                  </a:lnTo>
                  <a:lnTo>
                    <a:pt x="0" y="356"/>
                  </a:lnTo>
                  <a:lnTo>
                    <a:pt x="1" y="330"/>
                  </a:lnTo>
                  <a:lnTo>
                    <a:pt x="8" y="304"/>
                  </a:lnTo>
                  <a:lnTo>
                    <a:pt x="18" y="280"/>
                  </a:lnTo>
                  <a:lnTo>
                    <a:pt x="36" y="259"/>
                  </a:lnTo>
                  <a:lnTo>
                    <a:pt x="56" y="242"/>
                  </a:lnTo>
                  <a:lnTo>
                    <a:pt x="80" y="230"/>
                  </a:lnTo>
                  <a:lnTo>
                    <a:pt x="105" y="224"/>
                  </a:lnTo>
                  <a:lnTo>
                    <a:pt x="131" y="224"/>
                  </a:lnTo>
                  <a:lnTo>
                    <a:pt x="158" y="228"/>
                  </a:lnTo>
                  <a:lnTo>
                    <a:pt x="180" y="238"/>
                  </a:lnTo>
                  <a:lnTo>
                    <a:pt x="200" y="251"/>
                  </a:lnTo>
                  <a:lnTo>
                    <a:pt x="219" y="267"/>
                  </a:lnTo>
                  <a:lnTo>
                    <a:pt x="235" y="286"/>
                  </a:lnTo>
                  <a:lnTo>
                    <a:pt x="247" y="307"/>
                  </a:lnTo>
                  <a:lnTo>
                    <a:pt x="380" y="601"/>
                  </a:lnTo>
                  <a:lnTo>
                    <a:pt x="558" y="814"/>
                  </a:lnTo>
                  <a:lnTo>
                    <a:pt x="602" y="836"/>
                  </a:lnTo>
                  <a:lnTo>
                    <a:pt x="601" y="835"/>
                  </a:lnTo>
                  <a:lnTo>
                    <a:pt x="592" y="810"/>
                  </a:lnTo>
                  <a:lnTo>
                    <a:pt x="586" y="785"/>
                  </a:lnTo>
                  <a:lnTo>
                    <a:pt x="585" y="759"/>
                  </a:lnTo>
                  <a:lnTo>
                    <a:pt x="589" y="734"/>
                  </a:lnTo>
                  <a:lnTo>
                    <a:pt x="598" y="710"/>
                  </a:lnTo>
                  <a:lnTo>
                    <a:pt x="611" y="689"/>
                  </a:lnTo>
                  <a:lnTo>
                    <a:pt x="628" y="669"/>
                  </a:lnTo>
                  <a:lnTo>
                    <a:pt x="650" y="653"/>
                  </a:lnTo>
                  <a:lnTo>
                    <a:pt x="674" y="640"/>
                  </a:lnTo>
                  <a:lnTo>
                    <a:pt x="700" y="634"/>
                  </a:lnTo>
                  <a:lnTo>
                    <a:pt x="726" y="632"/>
                  </a:lnTo>
                  <a:lnTo>
                    <a:pt x="753" y="636"/>
                  </a:lnTo>
                  <a:lnTo>
                    <a:pt x="778" y="644"/>
                  </a:lnTo>
                  <a:lnTo>
                    <a:pt x="802" y="657"/>
                  </a:lnTo>
                  <a:lnTo>
                    <a:pt x="823" y="676"/>
                  </a:lnTo>
                  <a:lnTo>
                    <a:pt x="834" y="687"/>
                  </a:lnTo>
                  <a:lnTo>
                    <a:pt x="834" y="476"/>
                  </a:lnTo>
                  <a:lnTo>
                    <a:pt x="836" y="459"/>
                  </a:lnTo>
                  <a:lnTo>
                    <a:pt x="844" y="446"/>
                  </a:lnTo>
                  <a:lnTo>
                    <a:pt x="855" y="435"/>
                  </a:lnTo>
                  <a:lnTo>
                    <a:pt x="869" y="428"/>
                  </a:lnTo>
                  <a:lnTo>
                    <a:pt x="885" y="425"/>
                  </a:lnTo>
                  <a:lnTo>
                    <a:pt x="901" y="428"/>
                  </a:lnTo>
                  <a:lnTo>
                    <a:pt x="915" y="435"/>
                  </a:lnTo>
                  <a:lnTo>
                    <a:pt x="926" y="446"/>
                  </a:lnTo>
                  <a:lnTo>
                    <a:pt x="934" y="459"/>
                  </a:lnTo>
                  <a:lnTo>
                    <a:pt x="936" y="476"/>
                  </a:lnTo>
                  <a:lnTo>
                    <a:pt x="936" y="791"/>
                  </a:lnTo>
                  <a:lnTo>
                    <a:pt x="1065" y="926"/>
                  </a:lnTo>
                  <a:lnTo>
                    <a:pt x="1427" y="926"/>
                  </a:lnTo>
                  <a:lnTo>
                    <a:pt x="1427" y="91"/>
                  </a:lnTo>
                  <a:lnTo>
                    <a:pt x="1430" y="67"/>
                  </a:lnTo>
                  <a:lnTo>
                    <a:pt x="1440" y="45"/>
                  </a:lnTo>
                  <a:lnTo>
                    <a:pt x="1454" y="27"/>
                  </a:lnTo>
                  <a:lnTo>
                    <a:pt x="1472" y="12"/>
                  </a:lnTo>
                  <a:lnTo>
                    <a:pt x="1494" y="3"/>
                  </a:lnTo>
                  <a:lnTo>
                    <a:pt x="15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9" name="Freeform 462"/>
            <p:cNvSpPr>
              <a:spLocks noEditPoints="1"/>
            </p:cNvSpPr>
            <p:nvPr/>
          </p:nvSpPr>
          <p:spPr bwMode="auto">
            <a:xfrm>
              <a:off x="9921875" y="2508250"/>
              <a:ext cx="306387" cy="153988"/>
            </a:xfrm>
            <a:custGeom>
              <a:avLst/>
              <a:gdLst>
                <a:gd name="T0" fmla="*/ 118 w 2514"/>
                <a:gd name="T1" fmla="*/ 862 h 1251"/>
                <a:gd name="T2" fmla="*/ 104 w 2514"/>
                <a:gd name="T3" fmla="*/ 880 h 1251"/>
                <a:gd name="T4" fmla="*/ 102 w 2514"/>
                <a:gd name="T5" fmla="*/ 894 h 1251"/>
                <a:gd name="T6" fmla="*/ 104 w 2514"/>
                <a:gd name="T7" fmla="*/ 908 h 1251"/>
                <a:gd name="T8" fmla="*/ 118 w 2514"/>
                <a:gd name="T9" fmla="*/ 925 h 1251"/>
                <a:gd name="T10" fmla="*/ 146 w 2514"/>
                <a:gd name="T11" fmla="*/ 931 h 1251"/>
                <a:gd name="T12" fmla="*/ 1213 w 2514"/>
                <a:gd name="T13" fmla="*/ 225 h 1251"/>
                <a:gd name="T14" fmla="*/ 1229 w 2514"/>
                <a:gd name="T15" fmla="*/ 217 h 1251"/>
                <a:gd name="T16" fmla="*/ 1265 w 2514"/>
                <a:gd name="T17" fmla="*/ 212 h 1251"/>
                <a:gd name="T18" fmla="*/ 1300 w 2514"/>
                <a:gd name="T19" fmla="*/ 225 h 1251"/>
                <a:gd name="T20" fmla="*/ 2368 w 2514"/>
                <a:gd name="T21" fmla="*/ 931 h 1251"/>
                <a:gd name="T22" fmla="*/ 2396 w 2514"/>
                <a:gd name="T23" fmla="*/ 925 h 1251"/>
                <a:gd name="T24" fmla="*/ 2410 w 2514"/>
                <a:gd name="T25" fmla="*/ 908 h 1251"/>
                <a:gd name="T26" fmla="*/ 2412 w 2514"/>
                <a:gd name="T27" fmla="*/ 894 h 1251"/>
                <a:gd name="T28" fmla="*/ 2410 w 2514"/>
                <a:gd name="T29" fmla="*/ 880 h 1251"/>
                <a:gd name="T30" fmla="*/ 2396 w 2514"/>
                <a:gd name="T31" fmla="*/ 862 h 1251"/>
                <a:gd name="T32" fmla="*/ 1248 w 2514"/>
                <a:gd name="T33" fmla="*/ 0 h 1251"/>
                <a:gd name="T34" fmla="*/ 1283 w 2514"/>
                <a:gd name="T35" fmla="*/ 5 h 1251"/>
                <a:gd name="T36" fmla="*/ 2452 w 2514"/>
                <a:gd name="T37" fmla="*/ 778 h 1251"/>
                <a:gd name="T38" fmla="*/ 2490 w 2514"/>
                <a:gd name="T39" fmla="*/ 816 h 1251"/>
                <a:gd name="T40" fmla="*/ 2511 w 2514"/>
                <a:gd name="T41" fmla="*/ 866 h 1251"/>
                <a:gd name="T42" fmla="*/ 2511 w 2514"/>
                <a:gd name="T43" fmla="*/ 921 h 1251"/>
                <a:gd name="T44" fmla="*/ 2490 w 2514"/>
                <a:gd name="T45" fmla="*/ 971 h 1251"/>
                <a:gd name="T46" fmla="*/ 2452 w 2514"/>
                <a:gd name="T47" fmla="*/ 1010 h 1251"/>
                <a:gd name="T48" fmla="*/ 2401 w 2514"/>
                <a:gd name="T49" fmla="*/ 1030 h 1251"/>
                <a:gd name="T50" fmla="*/ 2348 w 2514"/>
                <a:gd name="T51" fmla="*/ 1030 h 1251"/>
                <a:gd name="T52" fmla="*/ 2297 w 2514"/>
                <a:gd name="T53" fmla="*/ 1010 h 1251"/>
                <a:gd name="T54" fmla="*/ 2209 w 2514"/>
                <a:gd name="T55" fmla="*/ 1200 h 1251"/>
                <a:gd name="T56" fmla="*/ 2199 w 2514"/>
                <a:gd name="T57" fmla="*/ 1230 h 1251"/>
                <a:gd name="T58" fmla="*/ 2174 w 2514"/>
                <a:gd name="T59" fmla="*/ 1249 h 1251"/>
                <a:gd name="T60" fmla="*/ 2141 w 2514"/>
                <a:gd name="T61" fmla="*/ 1249 h 1251"/>
                <a:gd name="T62" fmla="*/ 2117 w 2514"/>
                <a:gd name="T63" fmla="*/ 1230 h 1251"/>
                <a:gd name="T64" fmla="*/ 2107 w 2514"/>
                <a:gd name="T65" fmla="*/ 1200 h 1251"/>
                <a:gd name="T66" fmla="*/ 1256 w 2514"/>
                <a:gd name="T67" fmla="*/ 318 h 1251"/>
                <a:gd name="T68" fmla="*/ 407 w 2514"/>
                <a:gd name="T69" fmla="*/ 1200 h 1251"/>
                <a:gd name="T70" fmla="*/ 397 w 2514"/>
                <a:gd name="T71" fmla="*/ 1230 h 1251"/>
                <a:gd name="T72" fmla="*/ 372 w 2514"/>
                <a:gd name="T73" fmla="*/ 1249 h 1251"/>
                <a:gd name="T74" fmla="*/ 340 w 2514"/>
                <a:gd name="T75" fmla="*/ 1249 h 1251"/>
                <a:gd name="T76" fmla="*/ 315 w 2514"/>
                <a:gd name="T77" fmla="*/ 1230 h 1251"/>
                <a:gd name="T78" fmla="*/ 305 w 2514"/>
                <a:gd name="T79" fmla="*/ 1200 h 1251"/>
                <a:gd name="T80" fmla="*/ 216 w 2514"/>
                <a:gd name="T81" fmla="*/ 1010 h 1251"/>
                <a:gd name="T82" fmla="*/ 165 w 2514"/>
                <a:gd name="T83" fmla="*/ 1030 h 1251"/>
                <a:gd name="T84" fmla="*/ 112 w 2514"/>
                <a:gd name="T85" fmla="*/ 1030 h 1251"/>
                <a:gd name="T86" fmla="*/ 61 w 2514"/>
                <a:gd name="T87" fmla="*/ 1010 h 1251"/>
                <a:gd name="T88" fmla="*/ 22 w 2514"/>
                <a:gd name="T89" fmla="*/ 971 h 1251"/>
                <a:gd name="T90" fmla="*/ 2 w 2514"/>
                <a:gd name="T91" fmla="*/ 921 h 1251"/>
                <a:gd name="T92" fmla="*/ 2 w 2514"/>
                <a:gd name="T93" fmla="*/ 866 h 1251"/>
                <a:gd name="T94" fmla="*/ 22 w 2514"/>
                <a:gd name="T95" fmla="*/ 816 h 1251"/>
                <a:gd name="T96" fmla="*/ 61 w 2514"/>
                <a:gd name="T97" fmla="*/ 778 h 1251"/>
                <a:gd name="T98" fmla="*/ 1230 w 2514"/>
                <a:gd name="T99" fmla="*/ 5 h 1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14" h="1251">
                  <a:moveTo>
                    <a:pt x="1256" y="106"/>
                  </a:moveTo>
                  <a:lnTo>
                    <a:pt x="118" y="862"/>
                  </a:lnTo>
                  <a:lnTo>
                    <a:pt x="109" y="871"/>
                  </a:lnTo>
                  <a:lnTo>
                    <a:pt x="104" y="880"/>
                  </a:lnTo>
                  <a:lnTo>
                    <a:pt x="102" y="887"/>
                  </a:lnTo>
                  <a:lnTo>
                    <a:pt x="102" y="894"/>
                  </a:lnTo>
                  <a:lnTo>
                    <a:pt x="102" y="899"/>
                  </a:lnTo>
                  <a:lnTo>
                    <a:pt x="104" y="908"/>
                  </a:lnTo>
                  <a:lnTo>
                    <a:pt x="109" y="917"/>
                  </a:lnTo>
                  <a:lnTo>
                    <a:pt x="118" y="925"/>
                  </a:lnTo>
                  <a:lnTo>
                    <a:pt x="132" y="931"/>
                  </a:lnTo>
                  <a:lnTo>
                    <a:pt x="146" y="931"/>
                  </a:lnTo>
                  <a:lnTo>
                    <a:pt x="160" y="925"/>
                  </a:lnTo>
                  <a:lnTo>
                    <a:pt x="1213" y="225"/>
                  </a:lnTo>
                  <a:lnTo>
                    <a:pt x="1221" y="221"/>
                  </a:lnTo>
                  <a:lnTo>
                    <a:pt x="1229" y="217"/>
                  </a:lnTo>
                  <a:lnTo>
                    <a:pt x="1247" y="212"/>
                  </a:lnTo>
                  <a:lnTo>
                    <a:pt x="1265" y="212"/>
                  </a:lnTo>
                  <a:lnTo>
                    <a:pt x="1283" y="217"/>
                  </a:lnTo>
                  <a:lnTo>
                    <a:pt x="1300" y="225"/>
                  </a:lnTo>
                  <a:lnTo>
                    <a:pt x="2354" y="925"/>
                  </a:lnTo>
                  <a:lnTo>
                    <a:pt x="2368" y="931"/>
                  </a:lnTo>
                  <a:lnTo>
                    <a:pt x="2382" y="931"/>
                  </a:lnTo>
                  <a:lnTo>
                    <a:pt x="2396" y="925"/>
                  </a:lnTo>
                  <a:lnTo>
                    <a:pt x="2405" y="917"/>
                  </a:lnTo>
                  <a:lnTo>
                    <a:pt x="2410" y="908"/>
                  </a:lnTo>
                  <a:lnTo>
                    <a:pt x="2412" y="899"/>
                  </a:lnTo>
                  <a:lnTo>
                    <a:pt x="2412" y="894"/>
                  </a:lnTo>
                  <a:lnTo>
                    <a:pt x="2412" y="887"/>
                  </a:lnTo>
                  <a:lnTo>
                    <a:pt x="2410" y="880"/>
                  </a:lnTo>
                  <a:lnTo>
                    <a:pt x="2405" y="871"/>
                  </a:lnTo>
                  <a:lnTo>
                    <a:pt x="2396" y="862"/>
                  </a:lnTo>
                  <a:lnTo>
                    <a:pt x="1256" y="106"/>
                  </a:lnTo>
                  <a:close/>
                  <a:moveTo>
                    <a:pt x="1248" y="0"/>
                  </a:moveTo>
                  <a:lnTo>
                    <a:pt x="1266" y="0"/>
                  </a:lnTo>
                  <a:lnTo>
                    <a:pt x="1283" y="5"/>
                  </a:lnTo>
                  <a:lnTo>
                    <a:pt x="1300" y="13"/>
                  </a:lnTo>
                  <a:lnTo>
                    <a:pt x="2452" y="778"/>
                  </a:lnTo>
                  <a:lnTo>
                    <a:pt x="2473" y="795"/>
                  </a:lnTo>
                  <a:lnTo>
                    <a:pt x="2490" y="816"/>
                  </a:lnTo>
                  <a:lnTo>
                    <a:pt x="2503" y="840"/>
                  </a:lnTo>
                  <a:lnTo>
                    <a:pt x="2511" y="866"/>
                  </a:lnTo>
                  <a:lnTo>
                    <a:pt x="2514" y="894"/>
                  </a:lnTo>
                  <a:lnTo>
                    <a:pt x="2511" y="921"/>
                  </a:lnTo>
                  <a:lnTo>
                    <a:pt x="2503" y="947"/>
                  </a:lnTo>
                  <a:lnTo>
                    <a:pt x="2490" y="971"/>
                  </a:lnTo>
                  <a:lnTo>
                    <a:pt x="2473" y="992"/>
                  </a:lnTo>
                  <a:lnTo>
                    <a:pt x="2452" y="1010"/>
                  </a:lnTo>
                  <a:lnTo>
                    <a:pt x="2427" y="1022"/>
                  </a:lnTo>
                  <a:lnTo>
                    <a:pt x="2401" y="1030"/>
                  </a:lnTo>
                  <a:lnTo>
                    <a:pt x="2374" y="1033"/>
                  </a:lnTo>
                  <a:lnTo>
                    <a:pt x="2348" y="1030"/>
                  </a:lnTo>
                  <a:lnTo>
                    <a:pt x="2322" y="1022"/>
                  </a:lnTo>
                  <a:lnTo>
                    <a:pt x="2297" y="1010"/>
                  </a:lnTo>
                  <a:lnTo>
                    <a:pt x="2209" y="950"/>
                  </a:lnTo>
                  <a:lnTo>
                    <a:pt x="2209" y="1200"/>
                  </a:lnTo>
                  <a:lnTo>
                    <a:pt x="2205" y="1216"/>
                  </a:lnTo>
                  <a:lnTo>
                    <a:pt x="2199" y="1230"/>
                  </a:lnTo>
                  <a:lnTo>
                    <a:pt x="2187" y="1241"/>
                  </a:lnTo>
                  <a:lnTo>
                    <a:pt x="2174" y="1249"/>
                  </a:lnTo>
                  <a:lnTo>
                    <a:pt x="2158" y="1251"/>
                  </a:lnTo>
                  <a:lnTo>
                    <a:pt x="2141" y="1249"/>
                  </a:lnTo>
                  <a:lnTo>
                    <a:pt x="2127" y="1241"/>
                  </a:lnTo>
                  <a:lnTo>
                    <a:pt x="2117" y="1230"/>
                  </a:lnTo>
                  <a:lnTo>
                    <a:pt x="2109" y="1216"/>
                  </a:lnTo>
                  <a:lnTo>
                    <a:pt x="2107" y="1200"/>
                  </a:lnTo>
                  <a:lnTo>
                    <a:pt x="2107" y="883"/>
                  </a:lnTo>
                  <a:lnTo>
                    <a:pt x="1256" y="318"/>
                  </a:lnTo>
                  <a:lnTo>
                    <a:pt x="407" y="883"/>
                  </a:lnTo>
                  <a:lnTo>
                    <a:pt x="407" y="1200"/>
                  </a:lnTo>
                  <a:lnTo>
                    <a:pt x="405" y="1216"/>
                  </a:lnTo>
                  <a:lnTo>
                    <a:pt x="397" y="1230"/>
                  </a:lnTo>
                  <a:lnTo>
                    <a:pt x="386" y="1241"/>
                  </a:lnTo>
                  <a:lnTo>
                    <a:pt x="372" y="1249"/>
                  </a:lnTo>
                  <a:lnTo>
                    <a:pt x="356" y="1251"/>
                  </a:lnTo>
                  <a:lnTo>
                    <a:pt x="340" y="1249"/>
                  </a:lnTo>
                  <a:lnTo>
                    <a:pt x="326" y="1241"/>
                  </a:lnTo>
                  <a:lnTo>
                    <a:pt x="315" y="1230"/>
                  </a:lnTo>
                  <a:lnTo>
                    <a:pt x="307" y="1216"/>
                  </a:lnTo>
                  <a:lnTo>
                    <a:pt x="305" y="1200"/>
                  </a:lnTo>
                  <a:lnTo>
                    <a:pt x="305" y="950"/>
                  </a:lnTo>
                  <a:lnTo>
                    <a:pt x="216" y="1010"/>
                  </a:lnTo>
                  <a:lnTo>
                    <a:pt x="191" y="1022"/>
                  </a:lnTo>
                  <a:lnTo>
                    <a:pt x="165" y="1030"/>
                  </a:lnTo>
                  <a:lnTo>
                    <a:pt x="138" y="1033"/>
                  </a:lnTo>
                  <a:lnTo>
                    <a:pt x="112" y="1030"/>
                  </a:lnTo>
                  <a:lnTo>
                    <a:pt x="86" y="1022"/>
                  </a:lnTo>
                  <a:lnTo>
                    <a:pt x="61" y="1010"/>
                  </a:lnTo>
                  <a:lnTo>
                    <a:pt x="40" y="992"/>
                  </a:lnTo>
                  <a:lnTo>
                    <a:pt x="22" y="971"/>
                  </a:lnTo>
                  <a:lnTo>
                    <a:pt x="11" y="947"/>
                  </a:lnTo>
                  <a:lnTo>
                    <a:pt x="2" y="921"/>
                  </a:lnTo>
                  <a:lnTo>
                    <a:pt x="0" y="894"/>
                  </a:lnTo>
                  <a:lnTo>
                    <a:pt x="2" y="866"/>
                  </a:lnTo>
                  <a:lnTo>
                    <a:pt x="11" y="840"/>
                  </a:lnTo>
                  <a:lnTo>
                    <a:pt x="22" y="816"/>
                  </a:lnTo>
                  <a:lnTo>
                    <a:pt x="40" y="795"/>
                  </a:lnTo>
                  <a:lnTo>
                    <a:pt x="61" y="778"/>
                  </a:lnTo>
                  <a:lnTo>
                    <a:pt x="1213" y="13"/>
                  </a:lnTo>
                  <a:lnTo>
                    <a:pt x="1230" y="5"/>
                  </a:lnTo>
                  <a:lnTo>
                    <a:pt x="12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spTree>
    <p:extLst>
      <p:ext uri="{BB962C8B-B14F-4D97-AF65-F5344CB8AC3E}">
        <p14:creationId xmlns:p14="http://schemas.microsoft.com/office/powerpoint/2010/main" val="2046396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wipe(left)">
                                      <p:cBhvr>
                                        <p:cTn id="7" dur="500"/>
                                        <p:tgtEl>
                                          <p:spTgt spid="42"/>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1"/>
                                        </p:tgtEl>
                                        <p:attrNameLst>
                                          <p:attrName>style.visibility</p:attrName>
                                        </p:attrNameLst>
                                      </p:cBhvr>
                                      <p:to>
                                        <p:strVal val="visible"/>
                                      </p:to>
                                    </p:set>
                                    <p:animEffect transition="in" filter="wipe(left)">
                                      <p:cBhvr>
                                        <p:cTn id="11" dur="500"/>
                                        <p:tgtEl>
                                          <p:spTgt spid="41"/>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45"/>
                                        </p:tgtEl>
                                        <p:attrNameLst>
                                          <p:attrName>style.visibility</p:attrName>
                                        </p:attrNameLst>
                                      </p:cBhvr>
                                      <p:to>
                                        <p:strVal val="visible"/>
                                      </p:to>
                                    </p:set>
                                    <p:animEffect transition="in" filter="wipe(up)">
                                      <p:cBhvr>
                                        <p:cTn id="15" dur="500"/>
                                        <p:tgtEl>
                                          <p:spTgt spid="45"/>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wipe(left)">
                                      <p:cBhvr>
                                        <p:cTn id="19" dur="500"/>
                                        <p:tgtEl>
                                          <p:spTgt spid="44"/>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43"/>
                                        </p:tgtEl>
                                        <p:attrNameLst>
                                          <p:attrName>style.visibility</p:attrName>
                                        </p:attrNameLst>
                                      </p:cBhvr>
                                      <p:to>
                                        <p:strVal val="visible"/>
                                      </p:to>
                                    </p:set>
                                    <p:animEffect transition="in" filter="fade">
                                      <p:cBhvr>
                                        <p:cTn id="23" dur="500"/>
                                        <p:tgtEl>
                                          <p:spTgt spid="43"/>
                                        </p:tgtEl>
                                      </p:cBhvr>
                                    </p:animEffect>
                                    <p:anim calcmode="lin" valueType="num">
                                      <p:cBhvr>
                                        <p:cTn id="24" dur="500" fill="hold"/>
                                        <p:tgtEl>
                                          <p:spTgt spid="43"/>
                                        </p:tgtEl>
                                        <p:attrNameLst>
                                          <p:attrName>ppt_x</p:attrName>
                                        </p:attrNameLst>
                                      </p:cBhvr>
                                      <p:tavLst>
                                        <p:tav tm="0">
                                          <p:val>
                                            <p:strVal val="#ppt_x"/>
                                          </p:val>
                                        </p:tav>
                                        <p:tav tm="100000">
                                          <p:val>
                                            <p:strVal val="#ppt_x"/>
                                          </p:val>
                                        </p:tav>
                                      </p:tavLst>
                                    </p:anim>
                                    <p:anim calcmode="lin" valueType="num">
                                      <p:cBhvr>
                                        <p:cTn id="25" dur="500" fill="hold"/>
                                        <p:tgtEl>
                                          <p:spTgt spid="43"/>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2"/>
                                        </p:tgtEl>
                                        <p:attrNameLst>
                                          <p:attrName>style.visibility</p:attrName>
                                        </p:attrNameLst>
                                      </p:cBhvr>
                                      <p:to>
                                        <p:strVal val="visible"/>
                                      </p:to>
                                    </p:set>
                                    <p:animEffect transition="in" filter="wipe(left)">
                                      <p:cBhvr>
                                        <p:cTn id="29" dur="500"/>
                                        <p:tgtEl>
                                          <p:spTgt spid="2"/>
                                        </p:tgtEl>
                                      </p:cBhvr>
                                    </p:animEffect>
                                  </p:childTnLst>
                                </p:cTn>
                              </p:par>
                              <p:par>
                                <p:cTn id="30" presetID="22" presetClass="entr" presetSubtype="8" fill="hold" nodeType="with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par>
                                <p:cTn id="33" presetID="22" presetClass="entr" presetSubtype="8" fill="hold" nodeType="withEffect">
                                  <p:stCondLst>
                                    <p:cond delay="0"/>
                                  </p:stCondLst>
                                  <p:childTnLst>
                                    <p:set>
                                      <p:cBhvr>
                                        <p:cTn id="34" dur="1" fill="hold">
                                          <p:stCondLst>
                                            <p:cond delay="0"/>
                                          </p:stCondLst>
                                        </p:cTn>
                                        <p:tgtEl>
                                          <p:spTgt spid="4"/>
                                        </p:tgtEl>
                                        <p:attrNameLst>
                                          <p:attrName>style.visibility</p:attrName>
                                        </p:attrNameLst>
                                      </p:cBhvr>
                                      <p:to>
                                        <p:strVal val="visible"/>
                                      </p:to>
                                    </p:set>
                                    <p:animEffect transition="in" filter="wipe(left)">
                                      <p:cBhvr>
                                        <p:cTn id="35" dur="500"/>
                                        <p:tgtEl>
                                          <p:spTgt spid="4"/>
                                        </p:tgtEl>
                                      </p:cBhvr>
                                    </p:animEffect>
                                  </p:childTnLst>
                                </p:cTn>
                              </p:par>
                              <p:par>
                                <p:cTn id="36" presetID="22" presetClass="entr" presetSubtype="8" fill="hold" nodeType="withEffect">
                                  <p:stCondLst>
                                    <p:cond delay="0"/>
                                  </p:stCondLst>
                                  <p:childTnLst>
                                    <p:set>
                                      <p:cBhvr>
                                        <p:cTn id="37" dur="1" fill="hold">
                                          <p:stCondLst>
                                            <p:cond delay="0"/>
                                          </p:stCondLst>
                                        </p:cTn>
                                        <p:tgtEl>
                                          <p:spTgt spid="5"/>
                                        </p:tgtEl>
                                        <p:attrNameLst>
                                          <p:attrName>style.visibility</p:attrName>
                                        </p:attrNameLst>
                                      </p:cBhvr>
                                      <p:to>
                                        <p:strVal val="visible"/>
                                      </p:to>
                                    </p:set>
                                    <p:animEffect transition="in" filter="wipe(left)">
                                      <p:cBhvr>
                                        <p:cTn id="38" dur="500"/>
                                        <p:tgtEl>
                                          <p:spTgt spid="5"/>
                                        </p:tgtEl>
                                      </p:cBhvr>
                                    </p:animEffect>
                                  </p:childTnLst>
                                </p:cTn>
                              </p:par>
                            </p:childTnLst>
                          </p:cTn>
                        </p:par>
                        <p:par>
                          <p:cTn id="39" fill="hold">
                            <p:stCondLst>
                              <p:cond delay="3000"/>
                            </p:stCondLst>
                            <p:childTnLst>
                              <p:par>
                                <p:cTn id="40" presetID="53" presetClass="entr" presetSubtype="16" fill="hold" nodeType="afterEffect">
                                  <p:stCondLst>
                                    <p:cond delay="0"/>
                                  </p:stCondLst>
                                  <p:childTnLst>
                                    <p:set>
                                      <p:cBhvr>
                                        <p:cTn id="41" dur="1" fill="hold">
                                          <p:stCondLst>
                                            <p:cond delay="0"/>
                                          </p:stCondLst>
                                        </p:cTn>
                                        <p:tgtEl>
                                          <p:spTgt spid="34"/>
                                        </p:tgtEl>
                                        <p:attrNameLst>
                                          <p:attrName>style.visibility</p:attrName>
                                        </p:attrNameLst>
                                      </p:cBhvr>
                                      <p:to>
                                        <p:strVal val="visible"/>
                                      </p:to>
                                    </p:set>
                                    <p:anim calcmode="lin" valueType="num">
                                      <p:cBhvr>
                                        <p:cTn id="42" dur="500" fill="hold"/>
                                        <p:tgtEl>
                                          <p:spTgt spid="34"/>
                                        </p:tgtEl>
                                        <p:attrNameLst>
                                          <p:attrName>ppt_w</p:attrName>
                                        </p:attrNameLst>
                                      </p:cBhvr>
                                      <p:tavLst>
                                        <p:tav tm="0">
                                          <p:val>
                                            <p:fltVal val="0"/>
                                          </p:val>
                                        </p:tav>
                                        <p:tav tm="100000">
                                          <p:val>
                                            <p:strVal val="#ppt_w"/>
                                          </p:val>
                                        </p:tav>
                                      </p:tavLst>
                                    </p:anim>
                                    <p:anim calcmode="lin" valueType="num">
                                      <p:cBhvr>
                                        <p:cTn id="43" dur="500" fill="hold"/>
                                        <p:tgtEl>
                                          <p:spTgt spid="34"/>
                                        </p:tgtEl>
                                        <p:attrNameLst>
                                          <p:attrName>ppt_h</p:attrName>
                                        </p:attrNameLst>
                                      </p:cBhvr>
                                      <p:tavLst>
                                        <p:tav tm="0">
                                          <p:val>
                                            <p:fltVal val="0"/>
                                          </p:val>
                                        </p:tav>
                                        <p:tav tm="100000">
                                          <p:val>
                                            <p:strVal val="#ppt_h"/>
                                          </p:val>
                                        </p:tav>
                                      </p:tavLst>
                                    </p:anim>
                                    <p:animEffect transition="in" filter="fade">
                                      <p:cBhvr>
                                        <p:cTn id="44" dur="500"/>
                                        <p:tgtEl>
                                          <p:spTgt spid="34"/>
                                        </p:tgtEl>
                                      </p:cBhvr>
                                    </p:animEffect>
                                  </p:childTnLst>
                                </p:cTn>
                              </p:par>
                              <p:par>
                                <p:cTn id="45" presetID="53" presetClass="entr" presetSubtype="16" fill="hold" nodeType="withEffect">
                                  <p:stCondLst>
                                    <p:cond delay="0"/>
                                  </p:stCondLst>
                                  <p:childTnLst>
                                    <p:set>
                                      <p:cBhvr>
                                        <p:cTn id="46" dur="1" fill="hold">
                                          <p:stCondLst>
                                            <p:cond delay="0"/>
                                          </p:stCondLst>
                                        </p:cTn>
                                        <p:tgtEl>
                                          <p:spTgt spid="50"/>
                                        </p:tgtEl>
                                        <p:attrNameLst>
                                          <p:attrName>style.visibility</p:attrName>
                                        </p:attrNameLst>
                                      </p:cBhvr>
                                      <p:to>
                                        <p:strVal val="visible"/>
                                      </p:to>
                                    </p:set>
                                    <p:anim calcmode="lin" valueType="num">
                                      <p:cBhvr>
                                        <p:cTn id="47" dur="500" fill="hold"/>
                                        <p:tgtEl>
                                          <p:spTgt spid="50"/>
                                        </p:tgtEl>
                                        <p:attrNameLst>
                                          <p:attrName>ppt_w</p:attrName>
                                        </p:attrNameLst>
                                      </p:cBhvr>
                                      <p:tavLst>
                                        <p:tav tm="0">
                                          <p:val>
                                            <p:fltVal val="0"/>
                                          </p:val>
                                        </p:tav>
                                        <p:tav tm="100000">
                                          <p:val>
                                            <p:strVal val="#ppt_w"/>
                                          </p:val>
                                        </p:tav>
                                      </p:tavLst>
                                    </p:anim>
                                    <p:anim calcmode="lin" valueType="num">
                                      <p:cBhvr>
                                        <p:cTn id="48" dur="500" fill="hold"/>
                                        <p:tgtEl>
                                          <p:spTgt spid="50"/>
                                        </p:tgtEl>
                                        <p:attrNameLst>
                                          <p:attrName>ppt_h</p:attrName>
                                        </p:attrNameLst>
                                      </p:cBhvr>
                                      <p:tavLst>
                                        <p:tav tm="0">
                                          <p:val>
                                            <p:fltVal val="0"/>
                                          </p:val>
                                        </p:tav>
                                        <p:tav tm="100000">
                                          <p:val>
                                            <p:strVal val="#ppt_h"/>
                                          </p:val>
                                        </p:tav>
                                      </p:tavLst>
                                    </p:anim>
                                    <p:animEffect transition="in" filter="fade">
                                      <p:cBhvr>
                                        <p:cTn id="49" dur="500"/>
                                        <p:tgtEl>
                                          <p:spTgt spid="50"/>
                                        </p:tgtEl>
                                      </p:cBhvr>
                                    </p:animEffect>
                                  </p:childTnLst>
                                </p:cTn>
                              </p:par>
                              <p:par>
                                <p:cTn id="50" presetID="53" presetClass="entr" presetSubtype="16" fill="hold" nodeType="withEffect">
                                  <p:stCondLst>
                                    <p:cond delay="0"/>
                                  </p:stCondLst>
                                  <p:childTnLst>
                                    <p:set>
                                      <p:cBhvr>
                                        <p:cTn id="51" dur="1" fill="hold">
                                          <p:stCondLst>
                                            <p:cond delay="0"/>
                                          </p:stCondLst>
                                        </p:cTn>
                                        <p:tgtEl>
                                          <p:spTgt spid="58"/>
                                        </p:tgtEl>
                                        <p:attrNameLst>
                                          <p:attrName>style.visibility</p:attrName>
                                        </p:attrNameLst>
                                      </p:cBhvr>
                                      <p:to>
                                        <p:strVal val="visible"/>
                                      </p:to>
                                    </p:set>
                                    <p:anim calcmode="lin" valueType="num">
                                      <p:cBhvr>
                                        <p:cTn id="52" dur="500" fill="hold"/>
                                        <p:tgtEl>
                                          <p:spTgt spid="58"/>
                                        </p:tgtEl>
                                        <p:attrNameLst>
                                          <p:attrName>ppt_w</p:attrName>
                                        </p:attrNameLst>
                                      </p:cBhvr>
                                      <p:tavLst>
                                        <p:tav tm="0">
                                          <p:val>
                                            <p:fltVal val="0"/>
                                          </p:val>
                                        </p:tav>
                                        <p:tav tm="100000">
                                          <p:val>
                                            <p:strVal val="#ppt_w"/>
                                          </p:val>
                                        </p:tav>
                                      </p:tavLst>
                                    </p:anim>
                                    <p:anim calcmode="lin" valueType="num">
                                      <p:cBhvr>
                                        <p:cTn id="53" dur="500" fill="hold"/>
                                        <p:tgtEl>
                                          <p:spTgt spid="58"/>
                                        </p:tgtEl>
                                        <p:attrNameLst>
                                          <p:attrName>ppt_h</p:attrName>
                                        </p:attrNameLst>
                                      </p:cBhvr>
                                      <p:tavLst>
                                        <p:tav tm="0">
                                          <p:val>
                                            <p:fltVal val="0"/>
                                          </p:val>
                                        </p:tav>
                                        <p:tav tm="100000">
                                          <p:val>
                                            <p:strVal val="#ppt_h"/>
                                          </p:val>
                                        </p:tav>
                                      </p:tavLst>
                                    </p:anim>
                                    <p:animEffect transition="in" filter="fade">
                                      <p:cBhvr>
                                        <p:cTn id="54" dur="500"/>
                                        <p:tgtEl>
                                          <p:spTgt spid="58"/>
                                        </p:tgtEl>
                                      </p:cBhvr>
                                    </p:animEffect>
                                  </p:childTnLst>
                                </p:cTn>
                              </p:par>
                              <p:par>
                                <p:cTn id="55" presetID="53" presetClass="entr" presetSubtype="16" fill="hold" nodeType="withEffect">
                                  <p:stCondLst>
                                    <p:cond delay="0"/>
                                  </p:stCondLst>
                                  <p:childTnLst>
                                    <p:set>
                                      <p:cBhvr>
                                        <p:cTn id="56" dur="1" fill="hold">
                                          <p:stCondLst>
                                            <p:cond delay="0"/>
                                          </p:stCondLst>
                                        </p:cTn>
                                        <p:tgtEl>
                                          <p:spTgt spid="66"/>
                                        </p:tgtEl>
                                        <p:attrNameLst>
                                          <p:attrName>style.visibility</p:attrName>
                                        </p:attrNameLst>
                                      </p:cBhvr>
                                      <p:to>
                                        <p:strVal val="visible"/>
                                      </p:to>
                                    </p:set>
                                    <p:anim calcmode="lin" valueType="num">
                                      <p:cBhvr>
                                        <p:cTn id="57" dur="500" fill="hold"/>
                                        <p:tgtEl>
                                          <p:spTgt spid="66"/>
                                        </p:tgtEl>
                                        <p:attrNameLst>
                                          <p:attrName>ppt_w</p:attrName>
                                        </p:attrNameLst>
                                      </p:cBhvr>
                                      <p:tavLst>
                                        <p:tav tm="0">
                                          <p:val>
                                            <p:fltVal val="0"/>
                                          </p:val>
                                        </p:tav>
                                        <p:tav tm="100000">
                                          <p:val>
                                            <p:strVal val="#ppt_w"/>
                                          </p:val>
                                        </p:tav>
                                      </p:tavLst>
                                    </p:anim>
                                    <p:anim calcmode="lin" valueType="num">
                                      <p:cBhvr>
                                        <p:cTn id="58" dur="500" fill="hold"/>
                                        <p:tgtEl>
                                          <p:spTgt spid="66"/>
                                        </p:tgtEl>
                                        <p:attrNameLst>
                                          <p:attrName>ppt_h</p:attrName>
                                        </p:attrNameLst>
                                      </p:cBhvr>
                                      <p:tavLst>
                                        <p:tav tm="0">
                                          <p:val>
                                            <p:fltVal val="0"/>
                                          </p:val>
                                        </p:tav>
                                        <p:tav tm="100000">
                                          <p:val>
                                            <p:strVal val="#ppt_h"/>
                                          </p:val>
                                        </p:tav>
                                      </p:tavLst>
                                    </p:anim>
                                    <p:animEffect transition="in" filter="fade">
                                      <p:cBhvr>
                                        <p:cTn id="59" dur="500"/>
                                        <p:tgtEl>
                                          <p:spTgt spid="66"/>
                                        </p:tgtEl>
                                      </p:cBhvr>
                                    </p:animEffect>
                                  </p:childTnLst>
                                </p:cTn>
                              </p:par>
                            </p:childTnLst>
                          </p:cTn>
                        </p:par>
                        <p:par>
                          <p:cTn id="60" fill="hold">
                            <p:stCondLst>
                              <p:cond delay="3500"/>
                            </p:stCondLst>
                            <p:childTnLst>
                              <p:par>
                                <p:cTn id="61" presetID="22" presetClass="entr" presetSubtype="8" fill="hold" grpId="0" nodeType="afterEffect">
                                  <p:stCondLst>
                                    <p:cond delay="0"/>
                                  </p:stCondLst>
                                  <p:childTnLst>
                                    <p:set>
                                      <p:cBhvr>
                                        <p:cTn id="62" dur="1" fill="hold">
                                          <p:stCondLst>
                                            <p:cond delay="0"/>
                                          </p:stCondLst>
                                        </p:cTn>
                                        <p:tgtEl>
                                          <p:spTgt spid="16"/>
                                        </p:tgtEl>
                                        <p:attrNameLst>
                                          <p:attrName>style.visibility</p:attrName>
                                        </p:attrNameLst>
                                      </p:cBhvr>
                                      <p:to>
                                        <p:strVal val="visible"/>
                                      </p:to>
                                    </p:set>
                                    <p:animEffect transition="in" filter="wipe(left)">
                                      <p:cBhvr>
                                        <p:cTn id="63" dur="500"/>
                                        <p:tgtEl>
                                          <p:spTgt spid="16"/>
                                        </p:tgtEl>
                                      </p:cBhvr>
                                    </p:animEffect>
                                  </p:childTnLst>
                                </p:cTn>
                              </p:par>
                              <p:par>
                                <p:cTn id="64" presetID="22" presetClass="entr" presetSubtype="8" fill="hold" grpId="0" nodeType="withEffect">
                                  <p:stCondLst>
                                    <p:cond delay="0"/>
                                  </p:stCondLst>
                                  <p:childTnLst>
                                    <p:set>
                                      <p:cBhvr>
                                        <p:cTn id="65" dur="1" fill="hold">
                                          <p:stCondLst>
                                            <p:cond delay="0"/>
                                          </p:stCondLst>
                                        </p:cTn>
                                        <p:tgtEl>
                                          <p:spTgt spid="49"/>
                                        </p:tgtEl>
                                        <p:attrNameLst>
                                          <p:attrName>style.visibility</p:attrName>
                                        </p:attrNameLst>
                                      </p:cBhvr>
                                      <p:to>
                                        <p:strVal val="visible"/>
                                      </p:to>
                                    </p:set>
                                    <p:animEffect transition="in" filter="wipe(left)">
                                      <p:cBhvr>
                                        <p:cTn id="66" dur="500"/>
                                        <p:tgtEl>
                                          <p:spTgt spid="49"/>
                                        </p:tgtEl>
                                      </p:cBhvr>
                                    </p:animEffect>
                                  </p:childTnLst>
                                </p:cTn>
                              </p:par>
                              <p:par>
                                <p:cTn id="67" presetID="22" presetClass="entr" presetSubtype="8" fill="hold" grpId="0" nodeType="withEffect">
                                  <p:stCondLst>
                                    <p:cond delay="0"/>
                                  </p:stCondLst>
                                  <p:childTnLst>
                                    <p:set>
                                      <p:cBhvr>
                                        <p:cTn id="68" dur="1" fill="hold">
                                          <p:stCondLst>
                                            <p:cond delay="0"/>
                                          </p:stCondLst>
                                        </p:cTn>
                                        <p:tgtEl>
                                          <p:spTgt spid="57"/>
                                        </p:tgtEl>
                                        <p:attrNameLst>
                                          <p:attrName>style.visibility</p:attrName>
                                        </p:attrNameLst>
                                      </p:cBhvr>
                                      <p:to>
                                        <p:strVal val="visible"/>
                                      </p:to>
                                    </p:set>
                                    <p:animEffect transition="in" filter="wipe(left)">
                                      <p:cBhvr>
                                        <p:cTn id="69" dur="500"/>
                                        <p:tgtEl>
                                          <p:spTgt spid="57"/>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65"/>
                                        </p:tgtEl>
                                        <p:attrNameLst>
                                          <p:attrName>style.visibility</p:attrName>
                                        </p:attrNameLst>
                                      </p:cBhvr>
                                      <p:to>
                                        <p:strVal val="visible"/>
                                      </p:to>
                                    </p:set>
                                    <p:animEffect transition="in" filter="wipe(left)">
                                      <p:cBhvr>
                                        <p:cTn id="72" dur="500"/>
                                        <p:tgtEl>
                                          <p:spTgt spid="65"/>
                                        </p:tgtEl>
                                      </p:cBhvr>
                                    </p:animEffect>
                                  </p:childTnLst>
                                </p:cTn>
                              </p:par>
                            </p:childTnLst>
                          </p:cTn>
                        </p:par>
                        <p:par>
                          <p:cTn id="73" fill="hold">
                            <p:stCondLst>
                              <p:cond delay="4000"/>
                            </p:stCondLst>
                            <p:childTnLst>
                              <p:par>
                                <p:cTn id="74" presetID="42" presetClass="entr" presetSubtype="0" fill="hold" grpId="0" nodeType="afterEffect">
                                  <p:stCondLst>
                                    <p:cond delay="0"/>
                                  </p:stCondLst>
                                  <p:childTnLst>
                                    <p:set>
                                      <p:cBhvr>
                                        <p:cTn id="75" dur="1" fill="hold">
                                          <p:stCondLst>
                                            <p:cond delay="0"/>
                                          </p:stCondLst>
                                        </p:cTn>
                                        <p:tgtEl>
                                          <p:spTgt spid="13"/>
                                        </p:tgtEl>
                                        <p:attrNameLst>
                                          <p:attrName>style.visibility</p:attrName>
                                        </p:attrNameLst>
                                      </p:cBhvr>
                                      <p:to>
                                        <p:strVal val="visible"/>
                                      </p:to>
                                    </p:set>
                                    <p:animEffect transition="in" filter="fade">
                                      <p:cBhvr>
                                        <p:cTn id="76" dur="500"/>
                                        <p:tgtEl>
                                          <p:spTgt spid="13"/>
                                        </p:tgtEl>
                                      </p:cBhvr>
                                    </p:animEffect>
                                    <p:anim calcmode="lin" valueType="num">
                                      <p:cBhvr>
                                        <p:cTn id="77" dur="500" fill="hold"/>
                                        <p:tgtEl>
                                          <p:spTgt spid="13"/>
                                        </p:tgtEl>
                                        <p:attrNameLst>
                                          <p:attrName>ppt_x</p:attrName>
                                        </p:attrNameLst>
                                      </p:cBhvr>
                                      <p:tavLst>
                                        <p:tav tm="0">
                                          <p:val>
                                            <p:strVal val="#ppt_x"/>
                                          </p:val>
                                        </p:tav>
                                        <p:tav tm="100000">
                                          <p:val>
                                            <p:strVal val="#ppt_x"/>
                                          </p:val>
                                        </p:tav>
                                      </p:tavLst>
                                    </p:anim>
                                    <p:anim calcmode="lin" valueType="num">
                                      <p:cBhvr>
                                        <p:cTn id="78" dur="500" fill="hold"/>
                                        <p:tgtEl>
                                          <p:spTgt spid="13"/>
                                        </p:tgtEl>
                                        <p:attrNameLst>
                                          <p:attrName>ppt_y</p:attrName>
                                        </p:attrNameLst>
                                      </p:cBhvr>
                                      <p:tavLst>
                                        <p:tav tm="0">
                                          <p:val>
                                            <p:strVal val="#ppt_y+.1"/>
                                          </p:val>
                                        </p:tav>
                                        <p:tav tm="100000">
                                          <p:val>
                                            <p:strVal val="#ppt_y"/>
                                          </p:val>
                                        </p:tav>
                                      </p:tavLst>
                                    </p:anim>
                                  </p:childTnLst>
                                </p:cTn>
                              </p:par>
                              <p:par>
                                <p:cTn id="79" presetID="42" presetClass="entr" presetSubtype="0" fill="hold" grpId="0" nodeType="withEffect">
                                  <p:stCondLst>
                                    <p:cond delay="0"/>
                                  </p:stCondLst>
                                  <p:childTnLst>
                                    <p:set>
                                      <p:cBhvr>
                                        <p:cTn id="80" dur="1" fill="hold">
                                          <p:stCondLst>
                                            <p:cond delay="0"/>
                                          </p:stCondLst>
                                        </p:cTn>
                                        <p:tgtEl>
                                          <p:spTgt spid="48"/>
                                        </p:tgtEl>
                                        <p:attrNameLst>
                                          <p:attrName>style.visibility</p:attrName>
                                        </p:attrNameLst>
                                      </p:cBhvr>
                                      <p:to>
                                        <p:strVal val="visible"/>
                                      </p:to>
                                    </p:set>
                                    <p:animEffect transition="in" filter="fade">
                                      <p:cBhvr>
                                        <p:cTn id="81" dur="500"/>
                                        <p:tgtEl>
                                          <p:spTgt spid="48"/>
                                        </p:tgtEl>
                                      </p:cBhvr>
                                    </p:animEffect>
                                    <p:anim calcmode="lin" valueType="num">
                                      <p:cBhvr>
                                        <p:cTn id="82" dur="500" fill="hold"/>
                                        <p:tgtEl>
                                          <p:spTgt spid="48"/>
                                        </p:tgtEl>
                                        <p:attrNameLst>
                                          <p:attrName>ppt_x</p:attrName>
                                        </p:attrNameLst>
                                      </p:cBhvr>
                                      <p:tavLst>
                                        <p:tav tm="0">
                                          <p:val>
                                            <p:strVal val="#ppt_x"/>
                                          </p:val>
                                        </p:tav>
                                        <p:tav tm="100000">
                                          <p:val>
                                            <p:strVal val="#ppt_x"/>
                                          </p:val>
                                        </p:tav>
                                      </p:tavLst>
                                    </p:anim>
                                    <p:anim calcmode="lin" valueType="num">
                                      <p:cBhvr>
                                        <p:cTn id="83" dur="500" fill="hold"/>
                                        <p:tgtEl>
                                          <p:spTgt spid="48"/>
                                        </p:tgtEl>
                                        <p:attrNameLst>
                                          <p:attrName>ppt_y</p:attrName>
                                        </p:attrNameLst>
                                      </p:cBhvr>
                                      <p:tavLst>
                                        <p:tav tm="0">
                                          <p:val>
                                            <p:strVal val="#ppt_y+.1"/>
                                          </p:val>
                                        </p:tav>
                                        <p:tav tm="100000">
                                          <p:val>
                                            <p:strVal val="#ppt_y"/>
                                          </p:val>
                                        </p:tav>
                                      </p:tavLst>
                                    </p:anim>
                                  </p:childTnLst>
                                </p:cTn>
                              </p:par>
                              <p:par>
                                <p:cTn id="84" presetID="42" presetClass="entr" presetSubtype="0" fill="hold" grpId="0" nodeType="withEffect">
                                  <p:stCondLst>
                                    <p:cond delay="0"/>
                                  </p:stCondLst>
                                  <p:childTnLst>
                                    <p:set>
                                      <p:cBhvr>
                                        <p:cTn id="85" dur="1" fill="hold">
                                          <p:stCondLst>
                                            <p:cond delay="0"/>
                                          </p:stCondLst>
                                        </p:cTn>
                                        <p:tgtEl>
                                          <p:spTgt spid="56"/>
                                        </p:tgtEl>
                                        <p:attrNameLst>
                                          <p:attrName>style.visibility</p:attrName>
                                        </p:attrNameLst>
                                      </p:cBhvr>
                                      <p:to>
                                        <p:strVal val="visible"/>
                                      </p:to>
                                    </p:set>
                                    <p:animEffect transition="in" filter="fade">
                                      <p:cBhvr>
                                        <p:cTn id="86" dur="500"/>
                                        <p:tgtEl>
                                          <p:spTgt spid="56"/>
                                        </p:tgtEl>
                                      </p:cBhvr>
                                    </p:animEffect>
                                    <p:anim calcmode="lin" valueType="num">
                                      <p:cBhvr>
                                        <p:cTn id="87" dur="500" fill="hold"/>
                                        <p:tgtEl>
                                          <p:spTgt spid="56"/>
                                        </p:tgtEl>
                                        <p:attrNameLst>
                                          <p:attrName>ppt_x</p:attrName>
                                        </p:attrNameLst>
                                      </p:cBhvr>
                                      <p:tavLst>
                                        <p:tav tm="0">
                                          <p:val>
                                            <p:strVal val="#ppt_x"/>
                                          </p:val>
                                        </p:tav>
                                        <p:tav tm="100000">
                                          <p:val>
                                            <p:strVal val="#ppt_x"/>
                                          </p:val>
                                        </p:tav>
                                      </p:tavLst>
                                    </p:anim>
                                    <p:anim calcmode="lin" valueType="num">
                                      <p:cBhvr>
                                        <p:cTn id="88" dur="500" fill="hold"/>
                                        <p:tgtEl>
                                          <p:spTgt spid="56"/>
                                        </p:tgtEl>
                                        <p:attrNameLst>
                                          <p:attrName>ppt_y</p:attrName>
                                        </p:attrNameLst>
                                      </p:cBhvr>
                                      <p:tavLst>
                                        <p:tav tm="0">
                                          <p:val>
                                            <p:strVal val="#ppt_y+.1"/>
                                          </p:val>
                                        </p:tav>
                                        <p:tav tm="100000">
                                          <p:val>
                                            <p:strVal val="#ppt_y"/>
                                          </p:val>
                                        </p:tav>
                                      </p:tavLst>
                                    </p:anim>
                                  </p:childTnLst>
                                </p:cTn>
                              </p:par>
                              <p:par>
                                <p:cTn id="89" presetID="42" presetClass="entr" presetSubtype="0" fill="hold" grpId="0" nodeType="withEffect">
                                  <p:stCondLst>
                                    <p:cond delay="0"/>
                                  </p:stCondLst>
                                  <p:childTnLst>
                                    <p:set>
                                      <p:cBhvr>
                                        <p:cTn id="90" dur="1" fill="hold">
                                          <p:stCondLst>
                                            <p:cond delay="0"/>
                                          </p:stCondLst>
                                        </p:cTn>
                                        <p:tgtEl>
                                          <p:spTgt spid="64"/>
                                        </p:tgtEl>
                                        <p:attrNameLst>
                                          <p:attrName>style.visibility</p:attrName>
                                        </p:attrNameLst>
                                      </p:cBhvr>
                                      <p:to>
                                        <p:strVal val="visible"/>
                                      </p:to>
                                    </p:set>
                                    <p:animEffect transition="in" filter="fade">
                                      <p:cBhvr>
                                        <p:cTn id="91" dur="500"/>
                                        <p:tgtEl>
                                          <p:spTgt spid="64"/>
                                        </p:tgtEl>
                                      </p:cBhvr>
                                    </p:animEffect>
                                    <p:anim calcmode="lin" valueType="num">
                                      <p:cBhvr>
                                        <p:cTn id="92" dur="500" fill="hold"/>
                                        <p:tgtEl>
                                          <p:spTgt spid="64"/>
                                        </p:tgtEl>
                                        <p:attrNameLst>
                                          <p:attrName>ppt_x</p:attrName>
                                        </p:attrNameLst>
                                      </p:cBhvr>
                                      <p:tavLst>
                                        <p:tav tm="0">
                                          <p:val>
                                            <p:strVal val="#ppt_x"/>
                                          </p:val>
                                        </p:tav>
                                        <p:tav tm="100000">
                                          <p:val>
                                            <p:strVal val="#ppt_x"/>
                                          </p:val>
                                        </p:tav>
                                      </p:tavLst>
                                    </p:anim>
                                    <p:anim calcmode="lin" valueType="num">
                                      <p:cBhvr>
                                        <p:cTn id="93" dur="5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6" grpId="0"/>
      <p:bldP spid="41" grpId="0"/>
      <p:bldP spid="42" grpId="0"/>
      <p:bldP spid="43" grpId="0"/>
      <p:bldP spid="44" grpId="0"/>
      <p:bldP spid="45" grpId="0"/>
      <p:bldP spid="48" grpId="0"/>
      <p:bldP spid="49" grpId="0"/>
      <p:bldP spid="56" grpId="0"/>
      <p:bldP spid="57" grpId="0"/>
      <p:bldP spid="64" grpId="0"/>
      <p:bldP spid="65"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p:cNvSpPr/>
          <p:nvPr/>
        </p:nvSpPr>
        <p:spPr>
          <a:xfrm>
            <a:off x="235475" y="2065125"/>
            <a:ext cx="4101050" cy="5066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dirty="0">
              <a:latin typeface="Open Sans" panose="020B0606030504020204" pitchFamily="34" charset="0"/>
              <a:ea typeface="Open Sans" panose="020B0606030504020204" pitchFamily="34" charset="0"/>
              <a:cs typeface="Open Sans" panose="020B0606030504020204" pitchFamily="34" charset="0"/>
            </a:endParaRPr>
          </a:p>
        </p:txBody>
      </p:sp>
      <p:sp>
        <p:nvSpPr>
          <p:cNvPr id="14" name="Rectangle 13"/>
          <p:cNvSpPr/>
          <p:nvPr/>
        </p:nvSpPr>
        <p:spPr>
          <a:xfrm>
            <a:off x="4806315" y="2065125"/>
            <a:ext cx="4101050" cy="5066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dirty="0">
              <a:latin typeface="Open Sans" panose="020B0606030504020204" pitchFamily="34" charset="0"/>
              <a:ea typeface="Open Sans" panose="020B0606030504020204" pitchFamily="34" charset="0"/>
              <a:cs typeface="Open Sans" panose="020B0606030504020204" pitchFamily="34" charset="0"/>
            </a:endParaRPr>
          </a:p>
        </p:txBody>
      </p:sp>
      <p:sp>
        <p:nvSpPr>
          <p:cNvPr id="8" name="TextBox 7"/>
          <p:cNvSpPr txBox="1"/>
          <p:nvPr/>
        </p:nvSpPr>
        <p:spPr>
          <a:xfrm>
            <a:off x="719328" y="2200151"/>
            <a:ext cx="3133344"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Building Counsultant</a:t>
            </a:r>
          </a:p>
        </p:txBody>
      </p:sp>
      <p:sp>
        <p:nvSpPr>
          <p:cNvPr id="11" name="TextBox 10"/>
          <p:cNvSpPr txBox="1"/>
          <p:nvPr/>
        </p:nvSpPr>
        <p:spPr>
          <a:xfrm>
            <a:off x="2925157" y="808651"/>
            <a:ext cx="3309257" cy="923330"/>
          </a:xfrm>
          <a:prstGeom prst="rect">
            <a:avLst/>
          </a:prstGeom>
          <a:noFill/>
        </p:spPr>
        <p:txBody>
          <a:bodyPr wrap="square" rtlCol="0">
            <a:spAutoFit/>
          </a:bodyPr>
          <a:lstStyle/>
          <a:p>
            <a:pPr algn="ctr"/>
            <a:r>
              <a:rPr lang="id-ID" sz="2700" b="1" dirty="0">
                <a:latin typeface="Montserrat Black" panose="00000A00000000000000" pitchFamily="50" charset="0"/>
              </a:rPr>
              <a:t>CONSTRUCTION CONSULTANT</a:t>
            </a:r>
          </a:p>
        </p:txBody>
      </p:sp>
      <p:sp>
        <p:nvSpPr>
          <p:cNvPr id="12" name="TextBox 11"/>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Service We’re Offered</a:t>
            </a:r>
          </a:p>
        </p:txBody>
      </p:sp>
      <p:sp>
        <p:nvSpPr>
          <p:cNvPr id="15" name="TextBox 14"/>
          <p:cNvSpPr txBox="1"/>
          <p:nvPr/>
        </p:nvSpPr>
        <p:spPr>
          <a:xfrm>
            <a:off x="6040472" y="2215524"/>
            <a:ext cx="1632735"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Tower Counsultant</a:t>
            </a:r>
          </a:p>
        </p:txBody>
      </p:sp>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a:stretch>
            <a:fillRect/>
          </a:stretch>
        </p:blipFill>
        <p:spPr/>
      </p:pic>
      <p:pic>
        <p:nvPicPr>
          <p:cNvPr id="5" name="Picture Placeholder 4"/>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a:stretch>
            <a:fillRect/>
          </a:stretch>
        </p:blipFill>
        <p:spPr/>
      </p:pic>
    </p:spTree>
    <p:extLst>
      <p:ext uri="{BB962C8B-B14F-4D97-AF65-F5344CB8AC3E}">
        <p14:creationId xmlns:p14="http://schemas.microsoft.com/office/powerpoint/2010/main" val="3231141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500"/>
                                        <p:tgtEl>
                                          <p:spTgt spid="11"/>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barn(inVertical)">
                                      <p:cBhvr>
                                        <p:cTn id="15" dur="500"/>
                                        <p:tgtEl>
                                          <p:spTgt spid="13"/>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barn(inVertical)">
                                      <p:cBhvr>
                                        <p:cTn id="18" dur="500"/>
                                        <p:tgtEl>
                                          <p:spTgt spid="14"/>
                                        </p:tgtEl>
                                      </p:cBhvr>
                                    </p:animEffect>
                                  </p:childTnLst>
                                </p:cTn>
                              </p:par>
                            </p:childTnLst>
                          </p:cTn>
                        </p:par>
                        <p:par>
                          <p:cTn id="19" fill="hold">
                            <p:stCondLst>
                              <p:cond delay="1500"/>
                            </p:stCondLst>
                            <p:childTnLst>
                              <p:par>
                                <p:cTn id="20" presetID="42" presetClass="entr" presetSubtype="0" fill="hold" grpId="0" nodeType="afterEffect">
                                  <p:stCondLst>
                                    <p:cond delay="0"/>
                                  </p:stCondLst>
                                  <p:childTnLst>
                                    <p:set>
                                      <p:cBhvr>
                                        <p:cTn id="21" dur="1" fill="hold">
                                          <p:stCondLst>
                                            <p:cond delay="0"/>
                                          </p:stCondLst>
                                        </p:cTn>
                                        <p:tgtEl>
                                          <p:spTgt spid="8"/>
                                        </p:tgtEl>
                                        <p:attrNameLst>
                                          <p:attrName>style.visibility</p:attrName>
                                        </p:attrNameLst>
                                      </p:cBhvr>
                                      <p:to>
                                        <p:strVal val="visible"/>
                                      </p:to>
                                    </p:set>
                                    <p:animEffect transition="in" filter="fade">
                                      <p:cBhvr>
                                        <p:cTn id="22" dur="500"/>
                                        <p:tgtEl>
                                          <p:spTgt spid="8"/>
                                        </p:tgtEl>
                                      </p:cBhvr>
                                    </p:animEffect>
                                    <p:anim calcmode="lin" valueType="num">
                                      <p:cBhvr>
                                        <p:cTn id="23" dur="500" fill="hold"/>
                                        <p:tgtEl>
                                          <p:spTgt spid="8"/>
                                        </p:tgtEl>
                                        <p:attrNameLst>
                                          <p:attrName>ppt_x</p:attrName>
                                        </p:attrNameLst>
                                      </p:cBhvr>
                                      <p:tavLst>
                                        <p:tav tm="0">
                                          <p:val>
                                            <p:strVal val="#ppt_x"/>
                                          </p:val>
                                        </p:tav>
                                        <p:tav tm="100000">
                                          <p:val>
                                            <p:strVal val="#ppt_x"/>
                                          </p:val>
                                        </p:tav>
                                      </p:tavLst>
                                    </p:anim>
                                    <p:anim calcmode="lin" valueType="num">
                                      <p:cBhvr>
                                        <p:cTn id="24" dur="500" fill="hold"/>
                                        <p:tgtEl>
                                          <p:spTgt spid="8"/>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500"/>
                                        <p:tgtEl>
                                          <p:spTgt spid="15"/>
                                        </p:tgtEl>
                                      </p:cBhvr>
                                    </p:animEffect>
                                    <p:anim calcmode="lin" valueType="num">
                                      <p:cBhvr>
                                        <p:cTn id="28" dur="500" fill="hold"/>
                                        <p:tgtEl>
                                          <p:spTgt spid="15"/>
                                        </p:tgtEl>
                                        <p:attrNameLst>
                                          <p:attrName>ppt_x</p:attrName>
                                        </p:attrNameLst>
                                      </p:cBhvr>
                                      <p:tavLst>
                                        <p:tav tm="0">
                                          <p:val>
                                            <p:strVal val="#ppt_x"/>
                                          </p:val>
                                        </p:tav>
                                        <p:tav tm="100000">
                                          <p:val>
                                            <p:strVal val="#ppt_x"/>
                                          </p:val>
                                        </p:tav>
                                      </p:tavLst>
                                    </p:anim>
                                    <p:anim calcmode="lin" valueType="num">
                                      <p:cBhvr>
                                        <p:cTn id="29" dur="5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8" grpId="0"/>
      <p:bldP spid="11" grpId="0"/>
      <p:bldP spid="12" grpId="0"/>
      <p:bldP spid="1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626098" y="790020"/>
            <a:ext cx="3287278" cy="4247317"/>
          </a:xfrm>
          <a:prstGeom prst="rect">
            <a:avLst/>
          </a:prstGeom>
          <a:noFill/>
        </p:spPr>
        <p:txBody>
          <a:bodyPr wrap="square" rtlCol="0">
            <a:spAutoFit/>
          </a:bodyPr>
          <a:lstStyle/>
          <a:p>
            <a:r>
              <a:rPr lang="en-US" sz="1800" baseline="30000" dirty="0"/>
              <a:t>MMPM are excited to exclusively offer five modern buildings ready for retail, medical or stylish new offices.  </a:t>
            </a:r>
            <a:r>
              <a:rPr lang="en-US" sz="1800" baseline="30000" dirty="0" smtClean="0"/>
              <a:t>Located </a:t>
            </a:r>
            <a:r>
              <a:rPr lang="en-US" sz="1800" baseline="30000" dirty="0"/>
              <a:t>in one of the most sought-after and newly established suburbs just 40 minutes north of Perth - </a:t>
            </a:r>
            <a:r>
              <a:rPr lang="en-US" sz="1800" baseline="30000" dirty="0" err="1" smtClean="0"/>
              <a:t>Alkimos</a:t>
            </a:r>
            <a:r>
              <a:rPr lang="en-US" sz="1800" baseline="30000" dirty="0" smtClean="0"/>
              <a:t> </a:t>
            </a:r>
            <a:r>
              <a:rPr lang="en-US" sz="1800" baseline="30000" dirty="0"/>
              <a:t>is positioned just a stones throw away from pristine beaches, and offers flexibility and the </a:t>
            </a:r>
            <a:r>
              <a:rPr lang="en-US" sz="1800" baseline="30000" dirty="0" smtClean="0"/>
              <a:t>desirable Combination </a:t>
            </a:r>
            <a:r>
              <a:rPr lang="en-US" sz="1800" baseline="30000" dirty="0"/>
              <a:t>of business and lifestyle for a </a:t>
            </a:r>
            <a:endParaRPr lang="en-US" sz="1800" baseline="30000" dirty="0" smtClean="0"/>
          </a:p>
          <a:p>
            <a:r>
              <a:rPr lang="en-US" sz="1800" baseline="30000" dirty="0" smtClean="0"/>
              <a:t>perfect </a:t>
            </a:r>
            <a:r>
              <a:rPr lang="en-US" sz="1800" baseline="30000" dirty="0"/>
              <a:t>work/life balance.    </a:t>
            </a:r>
          </a:p>
          <a:p>
            <a:endParaRPr lang="en-US" sz="1800" baseline="30000" dirty="0"/>
          </a:p>
          <a:p>
            <a:r>
              <a:rPr lang="en-US" sz="1800" baseline="30000" dirty="0"/>
              <a:t>Close to popular restaurants, child care </a:t>
            </a:r>
            <a:r>
              <a:rPr lang="en-US" sz="1800" baseline="30000" dirty="0" err="1"/>
              <a:t>centres</a:t>
            </a:r>
            <a:r>
              <a:rPr lang="en-US" sz="1800" baseline="30000" dirty="0"/>
              <a:t>, community facilities and a well-known </a:t>
            </a:r>
            <a:r>
              <a:rPr lang="en-US" sz="1800" baseline="30000" dirty="0" smtClean="0"/>
              <a:t>Pharmacy </a:t>
            </a:r>
            <a:r>
              <a:rPr lang="en-US" sz="1800" baseline="30000" dirty="0"/>
              <a:t>opening soon, these A grade spaces would suit a variety of users and provide exceptional natural light with plenty of onsite parking.  Perfect for an established business or a new venture, don’t miss this rare opportunity to secure a premium, high quality space in a vibrant creative precinct.  </a:t>
            </a:r>
          </a:p>
          <a:p>
            <a:endParaRPr lang="en-US" sz="1800" baseline="30000" dirty="0"/>
          </a:p>
          <a:p>
            <a:r>
              <a:rPr lang="en-US" sz="1800" baseline="30000" dirty="0"/>
              <a:t>To position your business in the Agora Shopping Village and grow with the thriving </a:t>
            </a:r>
            <a:r>
              <a:rPr lang="en-US" sz="1800" baseline="30000" dirty="0" smtClean="0"/>
              <a:t>community. </a:t>
            </a:r>
            <a:endParaRPr lang="en-US" sz="1800" baseline="30000" dirty="0"/>
          </a:p>
          <a:p>
            <a:endParaRPr lang="en-US" sz="1800" b="1" dirty="0">
              <a:solidFill>
                <a:srgbClr val="FF0000"/>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p:cNvSpPr txBox="1"/>
          <p:nvPr/>
        </p:nvSpPr>
        <p:spPr>
          <a:xfrm>
            <a:off x="6962974" y="4217397"/>
            <a:ext cx="1835727" cy="430887"/>
          </a:xfrm>
          <a:prstGeom prst="rect">
            <a:avLst/>
          </a:prstGeom>
          <a:noFill/>
        </p:spPr>
        <p:txBody>
          <a:bodyPr wrap="square" rtlCol="0">
            <a:spAutoFit/>
          </a:bodyPr>
          <a:lstStyle/>
          <a:p>
            <a:pPr algn="ctr"/>
            <a:r>
              <a:rPr lang="en-US" sz="1100" b="1" dirty="0" smtClean="0">
                <a:latin typeface="Open Sans" panose="020B0606030504020204" pitchFamily="34" charset="0"/>
                <a:ea typeface="Open Sans" panose="020B0606030504020204" pitchFamily="34" charset="0"/>
                <a:cs typeface="Open Sans" panose="020B0606030504020204" pitchFamily="34" charset="0"/>
              </a:rPr>
              <a:t>THE POSSIBILITIES</a:t>
            </a:r>
            <a:endParaRPr lang="id-ID" sz="1100" b="1" dirty="0">
              <a:latin typeface="Open Sans" panose="020B0606030504020204" pitchFamily="34" charset="0"/>
              <a:ea typeface="Open Sans" panose="020B0606030504020204" pitchFamily="34" charset="0"/>
              <a:cs typeface="Open Sans" panose="020B0606030504020204" pitchFamily="34" charset="0"/>
            </a:endParaRPr>
          </a:p>
          <a:p>
            <a:pPr algn="ctr"/>
            <a:r>
              <a:rPr lang="en-US" sz="1100" dirty="0" smtClean="0">
                <a:latin typeface="Open Sans" panose="020B0606030504020204" pitchFamily="34" charset="0"/>
                <a:ea typeface="Open Sans" panose="020B0606030504020204" pitchFamily="34" charset="0"/>
                <a:cs typeface="Open Sans" panose="020B0606030504020204" pitchFamily="34" charset="0"/>
              </a:rPr>
              <a:t>ARE ENDLESS</a:t>
            </a:r>
            <a:endParaRPr lang="id-ID" sz="1100" dirty="0">
              <a:latin typeface="Open Sans" panose="020B0606030504020204" pitchFamily="34" charset="0"/>
              <a:ea typeface="Open Sans" panose="020B0606030504020204" pitchFamily="34" charset="0"/>
              <a:cs typeface="Open Sans" panose="020B0606030504020204" pitchFamily="34" charset="0"/>
            </a:endParaRPr>
          </a:p>
        </p:txBody>
      </p:sp>
      <p:pic>
        <p:nvPicPr>
          <p:cNvPr id="5" name="Picture 4"/>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392108" y="2979794"/>
            <a:ext cx="2479138" cy="1654050"/>
          </a:xfrm>
          <a:prstGeom prst="rect">
            <a:avLst/>
          </a:prstGeom>
        </p:spPr>
      </p:pic>
      <p:pic>
        <p:nvPicPr>
          <p:cNvPr id="9" name="Picture 8"/>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964822" y="2897985"/>
            <a:ext cx="1833880" cy="1226407"/>
          </a:xfrm>
          <a:prstGeom prst="rect">
            <a:avLst/>
          </a:prstGeom>
        </p:spPr>
      </p:pic>
      <p:pic>
        <p:nvPicPr>
          <p:cNvPr id="10" name="Picture 9"/>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962974" y="1650249"/>
            <a:ext cx="1835727" cy="1154732"/>
          </a:xfrm>
          <a:prstGeom prst="rect">
            <a:avLst/>
          </a:prstGeom>
        </p:spPr>
      </p:pic>
      <p:sp>
        <p:nvSpPr>
          <p:cNvPr id="12" name="Rectangle 11"/>
          <p:cNvSpPr/>
          <p:nvPr/>
        </p:nvSpPr>
        <p:spPr>
          <a:xfrm>
            <a:off x="0" y="190328"/>
            <a:ext cx="9144000" cy="514911"/>
          </a:xfrm>
          <a:prstGeom prst="rect">
            <a:avLst/>
          </a:prstGeom>
          <a:solidFill>
            <a:srgbClr val="C9B0AE"/>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11" name="Rectangle 10"/>
          <p:cNvSpPr/>
          <p:nvPr/>
        </p:nvSpPr>
        <p:spPr>
          <a:xfrm>
            <a:off x="607038" y="362803"/>
            <a:ext cx="1804084" cy="420628"/>
          </a:xfrm>
          <a:prstGeom prst="rect">
            <a:avLst/>
          </a:prstGeom>
        </p:spPr>
        <p:txBody>
          <a:bodyPr wrap="none">
            <a:spAutoFit/>
          </a:bodyPr>
          <a:lstStyle/>
          <a:p>
            <a:pPr algn="ctr"/>
            <a:r>
              <a:rPr lang="en-US" sz="3200" baseline="30000" dirty="0">
                <a:solidFill>
                  <a:schemeClr val="bg1">
                    <a:lumMod val="95000"/>
                  </a:schemeClr>
                </a:solidFill>
                <a:latin typeface="Blacksword" pitchFamily="50" charset="0"/>
              </a:rPr>
              <a:t>Exclusive Offer</a:t>
            </a:r>
          </a:p>
        </p:txBody>
      </p:sp>
      <p:pic>
        <p:nvPicPr>
          <p:cNvPr id="4" name="Picture Placeholder 3"/>
          <p:cNvPicPr>
            <a:picLocks noGrp="1" noChangeAspect="1"/>
          </p:cNvPicPr>
          <p:nvPr>
            <p:ph type="pic" sz="quarter" idx="10"/>
          </p:nvPr>
        </p:nvPicPr>
        <p:blipFill rotWithShape="1">
          <a:blip r:embed="rId5">
            <a:extLst>
              <a:ext uri="{28A0092B-C50C-407E-A947-70E740481C1C}">
                <a14:useLocalDpi xmlns:a14="http://schemas.microsoft.com/office/drawing/2010/main" val="0"/>
              </a:ext>
            </a:extLst>
          </a:blip>
          <a:srcRect l="12776" t="5260" r="12776"/>
          <a:stretch/>
        </p:blipFill>
        <p:spPr>
          <a:xfrm>
            <a:off x="4391911" y="353530"/>
            <a:ext cx="2479335" cy="2544455"/>
          </a:xfrm>
        </p:spPr>
      </p:pic>
      <p:pic>
        <p:nvPicPr>
          <p:cNvPr id="8" name="Picture 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962975" y="341650"/>
            <a:ext cx="1835727" cy="1223818"/>
          </a:xfrm>
          <a:prstGeom prst="rect">
            <a:avLst/>
          </a:prstGeom>
        </p:spPr>
      </p:pic>
    </p:spTree>
    <p:extLst>
      <p:ext uri="{BB962C8B-B14F-4D97-AF65-F5344CB8AC3E}">
        <p14:creationId xmlns:p14="http://schemas.microsoft.com/office/powerpoint/2010/main" val="39898514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up)">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6962" r="26962"/>
          <a:stretch>
            <a:fillRect/>
          </a:stretch>
        </p:blipFill>
        <p:spPr/>
      </p:pic>
      <p:pic>
        <p:nvPicPr>
          <p:cNvPr id="6" name="Picture Placeholder 5"/>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6339" r="6339"/>
          <a:stretch>
            <a:fillRect/>
          </a:stretch>
        </p:blipFill>
        <p:spPr/>
      </p:pic>
      <p:sp>
        <p:nvSpPr>
          <p:cNvPr id="2" name="TextBox 1"/>
          <p:cNvSpPr txBox="1"/>
          <p:nvPr/>
        </p:nvSpPr>
        <p:spPr>
          <a:xfrm>
            <a:off x="555171" y="808651"/>
            <a:ext cx="3309257" cy="923330"/>
          </a:xfrm>
          <a:prstGeom prst="rect">
            <a:avLst/>
          </a:prstGeom>
          <a:noFill/>
        </p:spPr>
        <p:txBody>
          <a:bodyPr wrap="square" rtlCol="0">
            <a:spAutoFit/>
          </a:bodyPr>
          <a:lstStyle/>
          <a:p>
            <a:r>
              <a:rPr lang="id-ID" sz="2700" b="1" dirty="0">
                <a:latin typeface="Montserrat Black" panose="00000A00000000000000" pitchFamily="50" charset="0"/>
              </a:rPr>
              <a:t>CONSTRUCTION CONSULTANT</a:t>
            </a:r>
          </a:p>
        </p:txBody>
      </p:sp>
      <p:sp>
        <p:nvSpPr>
          <p:cNvPr id="3" name="TextBox 2"/>
          <p:cNvSpPr txBox="1"/>
          <p:nvPr/>
        </p:nvSpPr>
        <p:spPr>
          <a:xfrm>
            <a:off x="555171" y="672688"/>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Service We’re Offered</a:t>
            </a:r>
          </a:p>
        </p:txBody>
      </p:sp>
      <p:sp>
        <p:nvSpPr>
          <p:cNvPr id="13" name="Rectangle 12"/>
          <p:cNvSpPr/>
          <p:nvPr/>
        </p:nvSpPr>
        <p:spPr>
          <a:xfrm>
            <a:off x="4931228" y="4636874"/>
            <a:ext cx="4212772" cy="5066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dirty="0">
              <a:latin typeface="Open Sans" panose="020B0606030504020204" pitchFamily="34" charset="0"/>
              <a:ea typeface="Open Sans" panose="020B0606030504020204" pitchFamily="34" charset="0"/>
              <a:cs typeface="Open Sans" panose="020B0606030504020204" pitchFamily="34" charset="0"/>
            </a:endParaRPr>
          </a:p>
        </p:txBody>
      </p:sp>
      <p:sp>
        <p:nvSpPr>
          <p:cNvPr id="14" name="TextBox 13"/>
          <p:cNvSpPr txBox="1"/>
          <p:nvPr/>
        </p:nvSpPr>
        <p:spPr>
          <a:xfrm>
            <a:off x="6111685" y="4787273"/>
            <a:ext cx="1726946"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Building Counsultan</a:t>
            </a:r>
          </a:p>
        </p:txBody>
      </p:sp>
      <p:sp>
        <p:nvSpPr>
          <p:cNvPr id="24" name="Rectangle 23"/>
          <p:cNvSpPr/>
          <p:nvPr/>
        </p:nvSpPr>
        <p:spPr>
          <a:xfrm>
            <a:off x="-2" y="4647759"/>
            <a:ext cx="4822374" cy="5066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dirty="0">
              <a:latin typeface="Open Sans" panose="020B0606030504020204" pitchFamily="34" charset="0"/>
              <a:ea typeface="Open Sans" panose="020B0606030504020204" pitchFamily="34" charset="0"/>
              <a:cs typeface="Open Sans" panose="020B0606030504020204" pitchFamily="34" charset="0"/>
            </a:endParaRPr>
          </a:p>
        </p:txBody>
      </p:sp>
      <p:sp>
        <p:nvSpPr>
          <p:cNvPr id="25" name="TextBox 24"/>
          <p:cNvSpPr txBox="1"/>
          <p:nvPr/>
        </p:nvSpPr>
        <p:spPr>
          <a:xfrm>
            <a:off x="1485256" y="4798159"/>
            <a:ext cx="1726946"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Building  Counsultan</a:t>
            </a:r>
          </a:p>
        </p:txBody>
      </p:sp>
    </p:spTree>
    <p:extLst>
      <p:ext uri="{BB962C8B-B14F-4D97-AF65-F5344CB8AC3E}">
        <p14:creationId xmlns:p14="http://schemas.microsoft.com/office/powerpoint/2010/main" val="42676735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24"/>
                                        </p:tgtEl>
                                        <p:attrNameLst>
                                          <p:attrName>style.visibility</p:attrName>
                                        </p:attrNameLst>
                                      </p:cBhvr>
                                      <p:to>
                                        <p:strVal val="visible"/>
                                      </p:to>
                                    </p:set>
                                    <p:animEffect transition="in" filter="barn(inVertical)">
                                      <p:cBhvr>
                                        <p:cTn id="15" dur="500"/>
                                        <p:tgtEl>
                                          <p:spTgt spid="24"/>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barn(inVertical)">
                                      <p:cBhvr>
                                        <p:cTn id="18" dur="500"/>
                                        <p:tgtEl>
                                          <p:spTgt spid="13"/>
                                        </p:tgtEl>
                                      </p:cBhvr>
                                    </p:animEffect>
                                  </p:childTnLst>
                                </p:cTn>
                              </p:par>
                            </p:childTnLst>
                          </p:cTn>
                        </p:par>
                        <p:par>
                          <p:cTn id="19" fill="hold">
                            <p:stCondLst>
                              <p:cond delay="1500"/>
                            </p:stCondLst>
                            <p:childTnLst>
                              <p:par>
                                <p:cTn id="20" presetID="42" presetClass="entr" presetSubtype="0" fill="hold" grpId="0" nodeType="afterEffect">
                                  <p:stCondLst>
                                    <p:cond delay="0"/>
                                  </p:stCondLst>
                                  <p:childTnLst>
                                    <p:set>
                                      <p:cBhvr>
                                        <p:cTn id="21" dur="1" fill="hold">
                                          <p:stCondLst>
                                            <p:cond delay="0"/>
                                          </p:stCondLst>
                                        </p:cTn>
                                        <p:tgtEl>
                                          <p:spTgt spid="25"/>
                                        </p:tgtEl>
                                        <p:attrNameLst>
                                          <p:attrName>style.visibility</p:attrName>
                                        </p:attrNameLst>
                                      </p:cBhvr>
                                      <p:to>
                                        <p:strVal val="visible"/>
                                      </p:to>
                                    </p:set>
                                    <p:animEffect transition="in" filter="fade">
                                      <p:cBhvr>
                                        <p:cTn id="22" dur="500"/>
                                        <p:tgtEl>
                                          <p:spTgt spid="25"/>
                                        </p:tgtEl>
                                      </p:cBhvr>
                                    </p:animEffect>
                                    <p:anim calcmode="lin" valueType="num">
                                      <p:cBhvr>
                                        <p:cTn id="23" dur="500" fill="hold"/>
                                        <p:tgtEl>
                                          <p:spTgt spid="25"/>
                                        </p:tgtEl>
                                        <p:attrNameLst>
                                          <p:attrName>ppt_x</p:attrName>
                                        </p:attrNameLst>
                                      </p:cBhvr>
                                      <p:tavLst>
                                        <p:tav tm="0">
                                          <p:val>
                                            <p:strVal val="#ppt_x"/>
                                          </p:val>
                                        </p:tav>
                                        <p:tav tm="100000">
                                          <p:val>
                                            <p:strVal val="#ppt_x"/>
                                          </p:val>
                                        </p:tav>
                                      </p:tavLst>
                                    </p:anim>
                                    <p:anim calcmode="lin" valueType="num">
                                      <p:cBhvr>
                                        <p:cTn id="24" dur="500" fill="hold"/>
                                        <p:tgtEl>
                                          <p:spTgt spid="25"/>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anim calcmode="lin" valueType="num">
                                      <p:cBhvr>
                                        <p:cTn id="28" dur="500" fill="hold"/>
                                        <p:tgtEl>
                                          <p:spTgt spid="14"/>
                                        </p:tgtEl>
                                        <p:attrNameLst>
                                          <p:attrName>ppt_x</p:attrName>
                                        </p:attrNameLst>
                                      </p:cBhvr>
                                      <p:tavLst>
                                        <p:tav tm="0">
                                          <p:val>
                                            <p:strVal val="#ppt_x"/>
                                          </p:val>
                                        </p:tav>
                                        <p:tav tm="100000">
                                          <p:val>
                                            <p:strVal val="#ppt_x"/>
                                          </p:val>
                                        </p:tav>
                                      </p:tavLst>
                                    </p:anim>
                                    <p:anim calcmode="lin" valueType="num">
                                      <p:cBhvr>
                                        <p:cTn id="29" dur="5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3" grpId="0" animBg="1"/>
      <p:bldP spid="14" grpId="0"/>
      <p:bldP spid="24" grpId="0" animBg="1"/>
      <p:bldP spid="2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18171" b="18171"/>
          <a:stretch>
            <a:fillRect/>
          </a:stretch>
        </p:blipFill>
        <p:spPr/>
      </p:pic>
      <p:sp>
        <p:nvSpPr>
          <p:cNvPr id="11" name="TextBox 10"/>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LAND PROPERTY</a:t>
            </a:r>
          </a:p>
        </p:txBody>
      </p:sp>
      <p:sp>
        <p:nvSpPr>
          <p:cNvPr id="12" name="TextBox 11"/>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13" name="TextBox 12"/>
          <p:cNvSpPr txBox="1"/>
          <p:nvPr/>
        </p:nvSpPr>
        <p:spPr>
          <a:xfrm>
            <a:off x="2931091" y="3052109"/>
            <a:ext cx="3281819" cy="663643"/>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14" name="TextBox 13"/>
          <p:cNvSpPr txBox="1"/>
          <p:nvPr/>
        </p:nvSpPr>
        <p:spPr>
          <a:xfrm>
            <a:off x="3396119" y="2672922"/>
            <a:ext cx="2351762"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Get a free claim, Now!</a:t>
            </a:r>
          </a:p>
        </p:txBody>
      </p:sp>
      <p:sp>
        <p:nvSpPr>
          <p:cNvPr id="15" name="TextBox 14"/>
          <p:cNvSpPr txBox="1"/>
          <p:nvPr/>
        </p:nvSpPr>
        <p:spPr>
          <a:xfrm>
            <a:off x="3396119" y="1328853"/>
            <a:ext cx="2351762" cy="553998"/>
          </a:xfrm>
          <a:prstGeom prst="rect">
            <a:avLst/>
          </a:prstGeom>
          <a:noFill/>
        </p:spPr>
        <p:txBody>
          <a:bodyPr wrap="square" rtlCol="0">
            <a:spAutoFit/>
          </a:bodyPr>
          <a:lstStyle/>
          <a:p>
            <a:pPr algn="ctr"/>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M</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ore than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1000Hectare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Land Ready to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Build</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52012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37"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outVertical)">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Effect transition="in" filter="wipe(up)">
                                      <p:cBhvr>
                                        <p:cTn id="17" dur="500"/>
                                        <p:tgtEl>
                                          <p:spTgt spid="15"/>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grpId="0" nodeType="clickEffect">
                                  <p:stCondLst>
                                    <p:cond delay="0"/>
                                  </p:stCondLst>
                                  <p:childTnLst>
                                    <p:set>
                                      <p:cBhvr>
                                        <p:cTn id="21" dur="1" fill="hold">
                                          <p:stCondLst>
                                            <p:cond delay="0"/>
                                          </p:stCondLst>
                                        </p:cTn>
                                        <p:tgtEl>
                                          <p:spTgt spid="14"/>
                                        </p:tgtEl>
                                        <p:attrNameLst>
                                          <p:attrName>style.visibility</p:attrName>
                                        </p:attrNameLst>
                                      </p:cBhvr>
                                      <p:to>
                                        <p:strVal val="visible"/>
                                      </p:to>
                                    </p:set>
                                    <p:animEffect transition="in" filter="barn(inVertical)">
                                      <p:cBhvr>
                                        <p:cTn id="22" dur="500"/>
                                        <p:tgtEl>
                                          <p:spTgt spid="14"/>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anim calcmode="lin" valueType="num">
                                      <p:cBhvr>
                                        <p:cTn id="28" dur="500" fill="hold"/>
                                        <p:tgtEl>
                                          <p:spTgt spid="13"/>
                                        </p:tgtEl>
                                        <p:attrNameLst>
                                          <p:attrName>ppt_x</p:attrName>
                                        </p:attrNameLst>
                                      </p:cBhvr>
                                      <p:tavLst>
                                        <p:tav tm="0">
                                          <p:val>
                                            <p:strVal val="#ppt_x"/>
                                          </p:val>
                                        </p:tav>
                                        <p:tav tm="100000">
                                          <p:val>
                                            <p:strVal val="#ppt_x"/>
                                          </p:val>
                                        </p:tav>
                                      </p:tavLst>
                                    </p:anim>
                                    <p:anim calcmode="lin" valueType="num">
                                      <p:cBhvr>
                                        <p:cTn id="29" dur="5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Placeholder 1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6466" r="6466"/>
          <a:stretch>
            <a:fillRect/>
          </a:stretch>
        </p:blipFill>
        <p:spPr/>
      </p:pic>
      <p:pic>
        <p:nvPicPr>
          <p:cNvPr id="14" name="Picture Placeholder 13"/>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6451" r="6451"/>
          <a:stretch>
            <a:fillRect/>
          </a:stretch>
        </p:blipFill>
        <p:spPr/>
      </p:pic>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LAND PROPERTY</a:t>
            </a:r>
          </a:p>
        </p:txBody>
      </p:sp>
      <p:sp>
        <p:nvSpPr>
          <p:cNvPr id="3" name="TextBox 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4" name="TextBox 3"/>
          <p:cNvSpPr txBox="1"/>
          <p:nvPr/>
        </p:nvSpPr>
        <p:spPr>
          <a:xfrm>
            <a:off x="3396119" y="1328853"/>
            <a:ext cx="2351762" cy="553998"/>
          </a:xfrm>
          <a:prstGeom prst="rect">
            <a:avLst/>
          </a:prstGeom>
          <a:noFill/>
        </p:spPr>
        <p:txBody>
          <a:bodyPr wrap="square" rtlCol="0">
            <a:spAutoFit/>
          </a:bodyPr>
          <a:lstStyle/>
          <a:p>
            <a:pPr algn="ctr"/>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M</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ore than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1000Hectare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Land Ready to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Build</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Rectangle 8"/>
          <p:cNvSpPr/>
          <p:nvPr/>
        </p:nvSpPr>
        <p:spPr>
          <a:xfrm>
            <a:off x="-1" y="4457091"/>
            <a:ext cx="4516786" cy="5066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dirty="0">
              <a:latin typeface="Open Sans" panose="020B0606030504020204" pitchFamily="34" charset="0"/>
              <a:ea typeface="Open Sans" panose="020B0606030504020204" pitchFamily="34" charset="0"/>
              <a:cs typeface="Open Sans" panose="020B0606030504020204" pitchFamily="34" charset="0"/>
            </a:endParaRPr>
          </a:p>
        </p:txBody>
      </p:sp>
      <p:sp>
        <p:nvSpPr>
          <p:cNvPr id="10" name="TextBox 9"/>
          <p:cNvSpPr txBox="1"/>
          <p:nvPr/>
        </p:nvSpPr>
        <p:spPr>
          <a:xfrm>
            <a:off x="1368097" y="4607490"/>
            <a:ext cx="1726946"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Land Property</a:t>
            </a:r>
          </a:p>
        </p:txBody>
      </p:sp>
      <p:sp>
        <p:nvSpPr>
          <p:cNvPr id="11" name="Rectangle 10"/>
          <p:cNvSpPr/>
          <p:nvPr/>
        </p:nvSpPr>
        <p:spPr>
          <a:xfrm>
            <a:off x="4622007" y="4457091"/>
            <a:ext cx="4521994" cy="50662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dirty="0">
              <a:latin typeface="Open Sans" panose="020B0606030504020204" pitchFamily="34" charset="0"/>
              <a:ea typeface="Open Sans" panose="020B0606030504020204" pitchFamily="34" charset="0"/>
              <a:cs typeface="Open Sans" panose="020B0606030504020204" pitchFamily="34" charset="0"/>
            </a:endParaRPr>
          </a:p>
        </p:txBody>
      </p:sp>
      <p:sp>
        <p:nvSpPr>
          <p:cNvPr id="12" name="TextBox 11"/>
          <p:cNvSpPr txBox="1"/>
          <p:nvPr/>
        </p:nvSpPr>
        <p:spPr>
          <a:xfrm>
            <a:off x="6019530" y="4607490"/>
            <a:ext cx="1726946"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Land Property</a:t>
            </a:r>
          </a:p>
        </p:txBody>
      </p:sp>
    </p:spTree>
    <p:extLst>
      <p:ext uri="{BB962C8B-B14F-4D97-AF65-F5344CB8AC3E}">
        <p14:creationId xmlns:p14="http://schemas.microsoft.com/office/powerpoint/2010/main" val="4059829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up)">
                                      <p:cBhvr>
                                        <p:cTn id="15" dur="500"/>
                                        <p:tgtEl>
                                          <p:spTgt spid="4"/>
                                        </p:tgtEl>
                                      </p:cBhvr>
                                    </p:animEffect>
                                  </p:childTnLst>
                                </p:cTn>
                              </p:par>
                            </p:childTnLst>
                          </p:cTn>
                        </p:par>
                        <p:par>
                          <p:cTn id="16" fill="hold">
                            <p:stCondLst>
                              <p:cond delay="1500"/>
                            </p:stCondLst>
                            <p:childTnLst>
                              <p:par>
                                <p:cTn id="17" presetID="16" presetClass="entr" presetSubtype="21"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barn(inVertical)">
                                      <p:cBhvr>
                                        <p:cTn id="19" dur="500"/>
                                        <p:tgtEl>
                                          <p:spTgt spid="9"/>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barn(inVertical)">
                                      <p:cBhvr>
                                        <p:cTn id="22" dur="500"/>
                                        <p:tgtEl>
                                          <p:spTgt spid="11"/>
                                        </p:tgtEl>
                                      </p:cBhvr>
                                    </p:animEffect>
                                  </p:childTnLst>
                                </p:cTn>
                              </p:par>
                            </p:childTnLst>
                          </p:cTn>
                        </p:par>
                        <p:par>
                          <p:cTn id="23" fill="hold">
                            <p:stCondLst>
                              <p:cond delay="2000"/>
                            </p:stCondLst>
                            <p:childTnLst>
                              <p:par>
                                <p:cTn id="24" presetID="42" presetClass="entr" presetSubtype="0" fill="hold" grpId="0" nodeType="after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fade">
                                      <p:cBhvr>
                                        <p:cTn id="26" dur="500"/>
                                        <p:tgtEl>
                                          <p:spTgt spid="10"/>
                                        </p:tgtEl>
                                      </p:cBhvr>
                                    </p:animEffect>
                                    <p:anim calcmode="lin" valueType="num">
                                      <p:cBhvr>
                                        <p:cTn id="27" dur="500" fill="hold"/>
                                        <p:tgtEl>
                                          <p:spTgt spid="10"/>
                                        </p:tgtEl>
                                        <p:attrNameLst>
                                          <p:attrName>ppt_x</p:attrName>
                                        </p:attrNameLst>
                                      </p:cBhvr>
                                      <p:tavLst>
                                        <p:tav tm="0">
                                          <p:val>
                                            <p:strVal val="#ppt_x"/>
                                          </p:val>
                                        </p:tav>
                                        <p:tav tm="100000">
                                          <p:val>
                                            <p:strVal val="#ppt_x"/>
                                          </p:val>
                                        </p:tav>
                                      </p:tavLst>
                                    </p:anim>
                                    <p:anim calcmode="lin" valueType="num">
                                      <p:cBhvr>
                                        <p:cTn id="28" dur="500" fill="hold"/>
                                        <p:tgtEl>
                                          <p:spTgt spid="10"/>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500"/>
                                        <p:tgtEl>
                                          <p:spTgt spid="12"/>
                                        </p:tgtEl>
                                      </p:cBhvr>
                                    </p:animEffect>
                                    <p:anim calcmode="lin" valueType="num">
                                      <p:cBhvr>
                                        <p:cTn id="32" dur="500" fill="hold"/>
                                        <p:tgtEl>
                                          <p:spTgt spid="12"/>
                                        </p:tgtEl>
                                        <p:attrNameLst>
                                          <p:attrName>ppt_x</p:attrName>
                                        </p:attrNameLst>
                                      </p:cBhvr>
                                      <p:tavLst>
                                        <p:tav tm="0">
                                          <p:val>
                                            <p:strVal val="#ppt_x"/>
                                          </p:val>
                                        </p:tav>
                                        <p:tav tm="100000">
                                          <p:val>
                                            <p:strVal val="#ppt_x"/>
                                          </p:val>
                                        </p:tav>
                                      </p:tavLst>
                                    </p:anim>
                                    <p:anim calcmode="lin" valueType="num">
                                      <p:cBhvr>
                                        <p:cTn id="33"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9" grpId="0" animBg="1"/>
      <p:bldP spid="10" grpId="0"/>
      <p:bldP spid="11" grpId="0" animBg="1"/>
      <p:bldP spid="12"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Rectangle 41"/>
          <p:cNvSpPr/>
          <p:nvPr/>
        </p:nvSpPr>
        <p:spPr>
          <a:xfrm>
            <a:off x="4629834" y="3194307"/>
            <a:ext cx="1688099" cy="15565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3" name="Rectangle 42"/>
          <p:cNvSpPr/>
          <p:nvPr/>
        </p:nvSpPr>
        <p:spPr>
          <a:xfrm>
            <a:off x="2827125" y="3194307"/>
            <a:ext cx="1688099" cy="15565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54" name="Rectangle 53"/>
          <p:cNvSpPr/>
          <p:nvPr/>
        </p:nvSpPr>
        <p:spPr>
          <a:xfrm>
            <a:off x="6430059" y="3194307"/>
            <a:ext cx="1688099" cy="15565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4" name="Rectangle 43"/>
          <p:cNvSpPr/>
          <p:nvPr/>
        </p:nvSpPr>
        <p:spPr>
          <a:xfrm>
            <a:off x="1030625" y="3194307"/>
            <a:ext cx="1688099" cy="15565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pic>
        <p:nvPicPr>
          <p:cNvPr id="6" name="Picture Placeholder 5"/>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25736" r="25736"/>
          <a:stretch>
            <a:fillRect/>
          </a:stretch>
        </p:blipFill>
        <p:spPr/>
      </p:pic>
      <p:pic>
        <p:nvPicPr>
          <p:cNvPr id="7" name="Picture Placeholder 6"/>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l="25736" r="25736"/>
          <a:stretch>
            <a:fillRect/>
          </a:stretch>
        </p:blipFill>
        <p:spPr/>
      </p:pic>
      <p:pic>
        <p:nvPicPr>
          <p:cNvPr id="8" name="Picture Placeholder 7"/>
          <p:cNvPicPr>
            <a:picLocks noGrp="1" noChangeAspect="1"/>
          </p:cNvPicPr>
          <p:nvPr>
            <p:ph type="pic" sz="quarter" idx="12"/>
          </p:nvPr>
        </p:nvPicPr>
        <p:blipFill>
          <a:blip r:embed="rId2" cstate="print">
            <a:extLst>
              <a:ext uri="{28A0092B-C50C-407E-A947-70E740481C1C}">
                <a14:useLocalDpi xmlns:a14="http://schemas.microsoft.com/office/drawing/2010/main" val="0"/>
              </a:ext>
            </a:extLst>
          </a:blip>
          <a:srcRect l="25736" r="25736"/>
          <a:stretch>
            <a:fillRect/>
          </a:stretch>
        </p:blipFill>
        <p:spPr/>
      </p:pic>
      <p:pic>
        <p:nvPicPr>
          <p:cNvPr id="9" name="Picture Placeholder 8"/>
          <p:cNvPicPr>
            <a:picLocks noGrp="1" noChangeAspect="1"/>
          </p:cNvPicPr>
          <p:nvPr>
            <p:ph type="pic" sz="quarter" idx="13"/>
          </p:nvPr>
        </p:nvPicPr>
        <p:blipFill>
          <a:blip r:embed="rId2" cstate="print">
            <a:extLst>
              <a:ext uri="{28A0092B-C50C-407E-A947-70E740481C1C}">
                <a14:useLocalDpi xmlns:a14="http://schemas.microsoft.com/office/drawing/2010/main" val="0"/>
              </a:ext>
            </a:extLst>
          </a:blip>
          <a:srcRect l="25736" r="25736"/>
          <a:stretch>
            <a:fillRect/>
          </a:stretch>
        </p:blipFill>
        <p:spPr/>
      </p:pic>
      <p:sp>
        <p:nvSpPr>
          <p:cNvPr id="66" name="Hexagon 65"/>
          <p:cNvSpPr/>
          <p:nvPr/>
        </p:nvSpPr>
        <p:spPr>
          <a:xfrm rot="5400000">
            <a:off x="2846040" y="1965284"/>
            <a:ext cx="1650265" cy="1433537"/>
          </a:xfrm>
          <a:prstGeom prst="hexagon">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7" name="Hexagon 66"/>
          <p:cNvSpPr/>
          <p:nvPr/>
        </p:nvSpPr>
        <p:spPr>
          <a:xfrm rot="5400000">
            <a:off x="4648750" y="1965285"/>
            <a:ext cx="1650265" cy="1433537"/>
          </a:xfrm>
          <a:prstGeom prst="hexagon">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8" name="Hexagon 67"/>
          <p:cNvSpPr/>
          <p:nvPr/>
        </p:nvSpPr>
        <p:spPr>
          <a:xfrm rot="5400000">
            <a:off x="6448974" y="1965286"/>
            <a:ext cx="1650265" cy="1433537"/>
          </a:xfrm>
          <a:prstGeom prst="hexagon">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1" name="TextBox 60"/>
          <p:cNvSpPr txBox="1"/>
          <p:nvPr/>
        </p:nvSpPr>
        <p:spPr>
          <a:xfrm>
            <a:off x="1251239" y="3752676"/>
            <a:ext cx="1246868" cy="871392"/>
          </a:xfrm>
          <a:prstGeom prst="rect">
            <a:avLst/>
          </a:prstGeom>
          <a:noFill/>
        </p:spPr>
        <p:txBody>
          <a:bodyPr wrap="square" rtlCol="0">
            <a:spAutoFit/>
          </a:bodyPr>
          <a:lstStyle/>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Story house</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65" name="Hexagon 64"/>
          <p:cNvSpPr/>
          <p:nvPr/>
        </p:nvSpPr>
        <p:spPr>
          <a:xfrm rot="5400000">
            <a:off x="1062213" y="1965283"/>
            <a:ext cx="1650265" cy="1433537"/>
          </a:xfrm>
          <a:prstGeom prst="hexagon">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33" name="TextBox 32"/>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HOUSE LISTING</a:t>
            </a:r>
          </a:p>
        </p:txBody>
      </p:sp>
      <p:sp>
        <p:nvSpPr>
          <p:cNvPr id="34" name="TextBox 33"/>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56" name="TextBox 55"/>
          <p:cNvSpPr txBox="1"/>
          <p:nvPr/>
        </p:nvSpPr>
        <p:spPr>
          <a:xfrm>
            <a:off x="6570012" y="2552479"/>
            <a:ext cx="1408192" cy="415498"/>
          </a:xfrm>
          <a:prstGeom prst="rect">
            <a:avLst/>
          </a:prstGeom>
          <a:noFill/>
        </p:spPr>
        <p:txBody>
          <a:bodyPr wrap="square" rtlCol="0">
            <a:spAutoFit/>
          </a:bodyPr>
          <a:lstStyle/>
          <a:p>
            <a:pPr algn="ctr"/>
            <a:r>
              <a:rPr lang="id-ID" sz="1050"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Orchid Residence</a:t>
            </a:r>
          </a:p>
        </p:txBody>
      </p:sp>
      <p:sp>
        <p:nvSpPr>
          <p:cNvPr id="58" name="TextBox 57"/>
          <p:cNvSpPr txBox="1"/>
          <p:nvPr/>
        </p:nvSpPr>
        <p:spPr>
          <a:xfrm>
            <a:off x="4643747" y="2552479"/>
            <a:ext cx="1660271" cy="253916"/>
          </a:xfrm>
          <a:prstGeom prst="rect">
            <a:avLst/>
          </a:prstGeom>
          <a:noFill/>
        </p:spPr>
        <p:txBody>
          <a:bodyPr wrap="square" rtlCol="0">
            <a:spAutoFit/>
          </a:bodyPr>
          <a:lstStyle/>
          <a:p>
            <a:pPr algn="ctr"/>
            <a:r>
              <a:rPr lang="id-ID" sz="1050"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Mekar Residence</a:t>
            </a:r>
          </a:p>
        </p:txBody>
      </p:sp>
      <p:sp>
        <p:nvSpPr>
          <p:cNvPr id="59" name="TextBox 58"/>
          <p:cNvSpPr txBox="1"/>
          <p:nvPr/>
        </p:nvSpPr>
        <p:spPr>
          <a:xfrm>
            <a:off x="2967078" y="2552479"/>
            <a:ext cx="1408192" cy="253916"/>
          </a:xfrm>
          <a:prstGeom prst="rect">
            <a:avLst/>
          </a:prstGeom>
          <a:noFill/>
        </p:spPr>
        <p:txBody>
          <a:bodyPr wrap="square" rtlCol="0">
            <a:spAutoFit/>
          </a:bodyPr>
          <a:lstStyle/>
          <a:p>
            <a:pPr algn="ctr"/>
            <a:r>
              <a:rPr lang="id-ID" sz="1050"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Citragrand</a:t>
            </a:r>
          </a:p>
        </p:txBody>
      </p:sp>
      <p:sp>
        <p:nvSpPr>
          <p:cNvPr id="60" name="TextBox 59"/>
          <p:cNvSpPr txBox="1"/>
          <p:nvPr/>
        </p:nvSpPr>
        <p:spPr>
          <a:xfrm>
            <a:off x="1170578" y="2552479"/>
            <a:ext cx="1408192" cy="253916"/>
          </a:xfrm>
          <a:prstGeom prst="rect">
            <a:avLst/>
          </a:prstGeom>
          <a:noFill/>
        </p:spPr>
        <p:txBody>
          <a:bodyPr wrap="square" rtlCol="0">
            <a:spAutoFit/>
          </a:bodyPr>
          <a:lstStyle/>
          <a:p>
            <a:pPr algn="ctr"/>
            <a:r>
              <a:rPr lang="id-ID" sz="1050"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Harvest City</a:t>
            </a:r>
          </a:p>
        </p:txBody>
      </p:sp>
      <p:sp>
        <p:nvSpPr>
          <p:cNvPr id="62" name="TextBox 61"/>
          <p:cNvSpPr txBox="1"/>
          <p:nvPr/>
        </p:nvSpPr>
        <p:spPr>
          <a:xfrm>
            <a:off x="3047738" y="3752676"/>
            <a:ext cx="1246868" cy="871392"/>
          </a:xfrm>
          <a:prstGeom prst="rect">
            <a:avLst/>
          </a:prstGeom>
          <a:noFill/>
        </p:spPr>
        <p:txBody>
          <a:bodyPr wrap="square" rtlCol="0">
            <a:spAutoFit/>
          </a:bodyPr>
          <a:lstStyle/>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Story house</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63" name="TextBox 62"/>
          <p:cNvSpPr txBox="1"/>
          <p:nvPr/>
        </p:nvSpPr>
        <p:spPr>
          <a:xfrm>
            <a:off x="4850449" y="3752676"/>
            <a:ext cx="1246868" cy="871392"/>
          </a:xfrm>
          <a:prstGeom prst="rect">
            <a:avLst/>
          </a:prstGeom>
          <a:noFill/>
        </p:spPr>
        <p:txBody>
          <a:bodyPr wrap="square" rtlCol="0">
            <a:spAutoFit/>
          </a:bodyPr>
          <a:lstStyle/>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Story house</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64" name="TextBox 63"/>
          <p:cNvSpPr txBox="1"/>
          <p:nvPr/>
        </p:nvSpPr>
        <p:spPr>
          <a:xfrm>
            <a:off x="6650673" y="3752676"/>
            <a:ext cx="1246868" cy="871392"/>
          </a:xfrm>
          <a:prstGeom prst="rect">
            <a:avLst/>
          </a:prstGeom>
          <a:noFill/>
        </p:spPr>
        <p:txBody>
          <a:bodyPr wrap="square" rtlCol="0">
            <a:spAutoFit/>
          </a:bodyPr>
          <a:lstStyle/>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Story house</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a:p>
            <a:pPr algn="ctr">
              <a:lnSpc>
                <a:spcPct val="150000"/>
              </a:lnSpc>
            </a:pPr>
            <a:r>
              <a:rPr lang="id-ID"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Tree>
    <p:extLst>
      <p:ext uri="{BB962C8B-B14F-4D97-AF65-F5344CB8AC3E}">
        <p14:creationId xmlns:p14="http://schemas.microsoft.com/office/powerpoint/2010/main" val="1213352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barn(inVertical)">
                                      <p:cBhvr>
                                        <p:cTn id="7" dur="500"/>
                                        <p:tgtEl>
                                          <p:spTgt spid="34"/>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33"/>
                                        </p:tgtEl>
                                        <p:attrNameLst>
                                          <p:attrName>style.visibility</p:attrName>
                                        </p:attrNameLst>
                                      </p:cBhvr>
                                      <p:to>
                                        <p:strVal val="visible"/>
                                      </p:to>
                                    </p:set>
                                    <p:animEffect transition="in" filter="barn(outVertical)">
                                      <p:cBhvr>
                                        <p:cTn id="11" dur="500"/>
                                        <p:tgtEl>
                                          <p:spTgt spid="33"/>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65"/>
                                        </p:tgtEl>
                                        <p:attrNameLst>
                                          <p:attrName>style.visibility</p:attrName>
                                        </p:attrNameLst>
                                      </p:cBhvr>
                                      <p:to>
                                        <p:strVal val="visible"/>
                                      </p:to>
                                    </p:set>
                                    <p:anim calcmode="lin" valueType="num">
                                      <p:cBhvr>
                                        <p:cTn id="15" dur="500" fill="hold"/>
                                        <p:tgtEl>
                                          <p:spTgt spid="65"/>
                                        </p:tgtEl>
                                        <p:attrNameLst>
                                          <p:attrName>ppt_w</p:attrName>
                                        </p:attrNameLst>
                                      </p:cBhvr>
                                      <p:tavLst>
                                        <p:tav tm="0">
                                          <p:val>
                                            <p:fltVal val="0"/>
                                          </p:val>
                                        </p:tav>
                                        <p:tav tm="100000">
                                          <p:val>
                                            <p:strVal val="#ppt_w"/>
                                          </p:val>
                                        </p:tav>
                                      </p:tavLst>
                                    </p:anim>
                                    <p:anim calcmode="lin" valueType="num">
                                      <p:cBhvr>
                                        <p:cTn id="16" dur="500" fill="hold"/>
                                        <p:tgtEl>
                                          <p:spTgt spid="65"/>
                                        </p:tgtEl>
                                        <p:attrNameLst>
                                          <p:attrName>ppt_h</p:attrName>
                                        </p:attrNameLst>
                                      </p:cBhvr>
                                      <p:tavLst>
                                        <p:tav tm="0">
                                          <p:val>
                                            <p:fltVal val="0"/>
                                          </p:val>
                                        </p:tav>
                                        <p:tav tm="100000">
                                          <p:val>
                                            <p:strVal val="#ppt_h"/>
                                          </p:val>
                                        </p:tav>
                                      </p:tavLst>
                                    </p:anim>
                                    <p:animEffect transition="in" filter="fade">
                                      <p:cBhvr>
                                        <p:cTn id="17" dur="500"/>
                                        <p:tgtEl>
                                          <p:spTgt spid="65"/>
                                        </p:tgtEl>
                                      </p:cBhvr>
                                    </p:animEffect>
                                  </p:childTnLst>
                                </p:cTn>
                              </p:par>
                            </p:childTnLst>
                          </p:cTn>
                        </p:par>
                        <p:par>
                          <p:cTn id="18" fill="hold">
                            <p:stCondLst>
                              <p:cond delay="1500"/>
                            </p:stCondLst>
                            <p:childTnLst>
                              <p:par>
                                <p:cTn id="19" presetID="16" presetClass="entr" presetSubtype="21" fill="hold" grpId="0" nodeType="afterEffect">
                                  <p:stCondLst>
                                    <p:cond delay="0"/>
                                  </p:stCondLst>
                                  <p:childTnLst>
                                    <p:set>
                                      <p:cBhvr>
                                        <p:cTn id="20" dur="1" fill="hold">
                                          <p:stCondLst>
                                            <p:cond delay="0"/>
                                          </p:stCondLst>
                                        </p:cTn>
                                        <p:tgtEl>
                                          <p:spTgt spid="60"/>
                                        </p:tgtEl>
                                        <p:attrNameLst>
                                          <p:attrName>style.visibility</p:attrName>
                                        </p:attrNameLst>
                                      </p:cBhvr>
                                      <p:to>
                                        <p:strVal val="visible"/>
                                      </p:to>
                                    </p:set>
                                    <p:animEffect transition="in" filter="barn(inVertical)">
                                      <p:cBhvr>
                                        <p:cTn id="21" dur="500"/>
                                        <p:tgtEl>
                                          <p:spTgt spid="60"/>
                                        </p:tgtEl>
                                      </p:cBhvr>
                                    </p:animEffect>
                                  </p:childTnLst>
                                </p:cTn>
                              </p:par>
                            </p:childTnLst>
                          </p:cTn>
                        </p:par>
                        <p:par>
                          <p:cTn id="22" fill="hold">
                            <p:stCondLst>
                              <p:cond delay="2000"/>
                            </p:stCondLst>
                            <p:childTnLst>
                              <p:par>
                                <p:cTn id="23" presetID="22" presetClass="entr" presetSubtype="1" fill="hold" grpId="0" nodeType="afterEffect">
                                  <p:stCondLst>
                                    <p:cond delay="0"/>
                                  </p:stCondLst>
                                  <p:childTnLst>
                                    <p:set>
                                      <p:cBhvr>
                                        <p:cTn id="24" dur="1" fill="hold">
                                          <p:stCondLst>
                                            <p:cond delay="0"/>
                                          </p:stCondLst>
                                        </p:cTn>
                                        <p:tgtEl>
                                          <p:spTgt spid="44"/>
                                        </p:tgtEl>
                                        <p:attrNameLst>
                                          <p:attrName>style.visibility</p:attrName>
                                        </p:attrNameLst>
                                      </p:cBhvr>
                                      <p:to>
                                        <p:strVal val="visible"/>
                                      </p:to>
                                    </p:set>
                                    <p:animEffect transition="in" filter="wipe(up)">
                                      <p:cBhvr>
                                        <p:cTn id="25" dur="500"/>
                                        <p:tgtEl>
                                          <p:spTgt spid="44"/>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61"/>
                                        </p:tgtEl>
                                        <p:attrNameLst>
                                          <p:attrName>style.visibility</p:attrName>
                                        </p:attrNameLst>
                                      </p:cBhvr>
                                      <p:to>
                                        <p:strVal val="visible"/>
                                      </p:to>
                                    </p:set>
                                    <p:animEffect transition="in" filter="fade">
                                      <p:cBhvr>
                                        <p:cTn id="29" dur="500"/>
                                        <p:tgtEl>
                                          <p:spTgt spid="61"/>
                                        </p:tgtEl>
                                      </p:cBhvr>
                                    </p:animEffect>
                                    <p:anim calcmode="lin" valueType="num">
                                      <p:cBhvr>
                                        <p:cTn id="30" dur="500" fill="hold"/>
                                        <p:tgtEl>
                                          <p:spTgt spid="61"/>
                                        </p:tgtEl>
                                        <p:attrNameLst>
                                          <p:attrName>ppt_x</p:attrName>
                                        </p:attrNameLst>
                                      </p:cBhvr>
                                      <p:tavLst>
                                        <p:tav tm="0">
                                          <p:val>
                                            <p:strVal val="#ppt_x"/>
                                          </p:val>
                                        </p:tav>
                                        <p:tav tm="100000">
                                          <p:val>
                                            <p:strVal val="#ppt_x"/>
                                          </p:val>
                                        </p:tav>
                                      </p:tavLst>
                                    </p:anim>
                                    <p:anim calcmode="lin" valueType="num">
                                      <p:cBhvr>
                                        <p:cTn id="31" dur="500" fill="hold"/>
                                        <p:tgtEl>
                                          <p:spTgt spid="61"/>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grpId="0" nodeType="afterEffect">
                                  <p:stCondLst>
                                    <p:cond delay="0"/>
                                  </p:stCondLst>
                                  <p:childTnLst>
                                    <p:set>
                                      <p:cBhvr>
                                        <p:cTn id="34" dur="1" fill="hold">
                                          <p:stCondLst>
                                            <p:cond delay="0"/>
                                          </p:stCondLst>
                                        </p:cTn>
                                        <p:tgtEl>
                                          <p:spTgt spid="66"/>
                                        </p:tgtEl>
                                        <p:attrNameLst>
                                          <p:attrName>style.visibility</p:attrName>
                                        </p:attrNameLst>
                                      </p:cBhvr>
                                      <p:to>
                                        <p:strVal val="visible"/>
                                      </p:to>
                                    </p:set>
                                    <p:anim calcmode="lin" valueType="num">
                                      <p:cBhvr>
                                        <p:cTn id="35" dur="500" fill="hold"/>
                                        <p:tgtEl>
                                          <p:spTgt spid="66"/>
                                        </p:tgtEl>
                                        <p:attrNameLst>
                                          <p:attrName>ppt_w</p:attrName>
                                        </p:attrNameLst>
                                      </p:cBhvr>
                                      <p:tavLst>
                                        <p:tav tm="0">
                                          <p:val>
                                            <p:fltVal val="0"/>
                                          </p:val>
                                        </p:tav>
                                        <p:tav tm="100000">
                                          <p:val>
                                            <p:strVal val="#ppt_w"/>
                                          </p:val>
                                        </p:tav>
                                      </p:tavLst>
                                    </p:anim>
                                    <p:anim calcmode="lin" valueType="num">
                                      <p:cBhvr>
                                        <p:cTn id="36" dur="500" fill="hold"/>
                                        <p:tgtEl>
                                          <p:spTgt spid="66"/>
                                        </p:tgtEl>
                                        <p:attrNameLst>
                                          <p:attrName>ppt_h</p:attrName>
                                        </p:attrNameLst>
                                      </p:cBhvr>
                                      <p:tavLst>
                                        <p:tav tm="0">
                                          <p:val>
                                            <p:fltVal val="0"/>
                                          </p:val>
                                        </p:tav>
                                        <p:tav tm="100000">
                                          <p:val>
                                            <p:strVal val="#ppt_h"/>
                                          </p:val>
                                        </p:tav>
                                      </p:tavLst>
                                    </p:anim>
                                    <p:animEffect transition="in" filter="fade">
                                      <p:cBhvr>
                                        <p:cTn id="37" dur="500"/>
                                        <p:tgtEl>
                                          <p:spTgt spid="66"/>
                                        </p:tgtEl>
                                      </p:cBhvr>
                                    </p:animEffect>
                                  </p:childTnLst>
                                </p:cTn>
                              </p:par>
                            </p:childTnLst>
                          </p:cTn>
                        </p:par>
                        <p:par>
                          <p:cTn id="38" fill="hold">
                            <p:stCondLst>
                              <p:cond delay="3500"/>
                            </p:stCondLst>
                            <p:childTnLst>
                              <p:par>
                                <p:cTn id="39" presetID="16" presetClass="entr" presetSubtype="21" fill="hold" grpId="0" nodeType="afterEffect">
                                  <p:stCondLst>
                                    <p:cond delay="0"/>
                                  </p:stCondLst>
                                  <p:childTnLst>
                                    <p:set>
                                      <p:cBhvr>
                                        <p:cTn id="40" dur="1" fill="hold">
                                          <p:stCondLst>
                                            <p:cond delay="0"/>
                                          </p:stCondLst>
                                        </p:cTn>
                                        <p:tgtEl>
                                          <p:spTgt spid="59"/>
                                        </p:tgtEl>
                                        <p:attrNameLst>
                                          <p:attrName>style.visibility</p:attrName>
                                        </p:attrNameLst>
                                      </p:cBhvr>
                                      <p:to>
                                        <p:strVal val="visible"/>
                                      </p:to>
                                    </p:set>
                                    <p:animEffect transition="in" filter="barn(inVertical)">
                                      <p:cBhvr>
                                        <p:cTn id="41" dur="500"/>
                                        <p:tgtEl>
                                          <p:spTgt spid="59"/>
                                        </p:tgtEl>
                                      </p:cBhvr>
                                    </p:animEffect>
                                  </p:childTnLst>
                                </p:cTn>
                              </p:par>
                            </p:childTnLst>
                          </p:cTn>
                        </p:par>
                        <p:par>
                          <p:cTn id="42" fill="hold">
                            <p:stCondLst>
                              <p:cond delay="4000"/>
                            </p:stCondLst>
                            <p:childTnLst>
                              <p:par>
                                <p:cTn id="43" presetID="22" presetClass="entr" presetSubtype="1" fill="hold" grpId="0" nodeType="afterEffect">
                                  <p:stCondLst>
                                    <p:cond delay="0"/>
                                  </p:stCondLst>
                                  <p:childTnLst>
                                    <p:set>
                                      <p:cBhvr>
                                        <p:cTn id="44" dur="1" fill="hold">
                                          <p:stCondLst>
                                            <p:cond delay="0"/>
                                          </p:stCondLst>
                                        </p:cTn>
                                        <p:tgtEl>
                                          <p:spTgt spid="43"/>
                                        </p:tgtEl>
                                        <p:attrNameLst>
                                          <p:attrName>style.visibility</p:attrName>
                                        </p:attrNameLst>
                                      </p:cBhvr>
                                      <p:to>
                                        <p:strVal val="visible"/>
                                      </p:to>
                                    </p:set>
                                    <p:animEffect transition="in" filter="wipe(up)">
                                      <p:cBhvr>
                                        <p:cTn id="45" dur="500"/>
                                        <p:tgtEl>
                                          <p:spTgt spid="43"/>
                                        </p:tgtEl>
                                      </p:cBhvr>
                                    </p:animEffect>
                                  </p:childTnLst>
                                </p:cTn>
                              </p:par>
                            </p:childTnLst>
                          </p:cTn>
                        </p:par>
                        <p:par>
                          <p:cTn id="46" fill="hold">
                            <p:stCondLst>
                              <p:cond delay="4500"/>
                            </p:stCondLst>
                            <p:childTnLst>
                              <p:par>
                                <p:cTn id="47" presetID="42" presetClass="entr" presetSubtype="0" fill="hold" grpId="0" nodeType="afterEffect">
                                  <p:stCondLst>
                                    <p:cond delay="0"/>
                                  </p:stCondLst>
                                  <p:childTnLst>
                                    <p:set>
                                      <p:cBhvr>
                                        <p:cTn id="48" dur="1" fill="hold">
                                          <p:stCondLst>
                                            <p:cond delay="0"/>
                                          </p:stCondLst>
                                        </p:cTn>
                                        <p:tgtEl>
                                          <p:spTgt spid="62"/>
                                        </p:tgtEl>
                                        <p:attrNameLst>
                                          <p:attrName>style.visibility</p:attrName>
                                        </p:attrNameLst>
                                      </p:cBhvr>
                                      <p:to>
                                        <p:strVal val="visible"/>
                                      </p:to>
                                    </p:set>
                                    <p:animEffect transition="in" filter="fade">
                                      <p:cBhvr>
                                        <p:cTn id="49" dur="500"/>
                                        <p:tgtEl>
                                          <p:spTgt spid="62"/>
                                        </p:tgtEl>
                                      </p:cBhvr>
                                    </p:animEffect>
                                    <p:anim calcmode="lin" valueType="num">
                                      <p:cBhvr>
                                        <p:cTn id="50" dur="500" fill="hold"/>
                                        <p:tgtEl>
                                          <p:spTgt spid="62"/>
                                        </p:tgtEl>
                                        <p:attrNameLst>
                                          <p:attrName>ppt_x</p:attrName>
                                        </p:attrNameLst>
                                      </p:cBhvr>
                                      <p:tavLst>
                                        <p:tav tm="0">
                                          <p:val>
                                            <p:strVal val="#ppt_x"/>
                                          </p:val>
                                        </p:tav>
                                        <p:tav tm="100000">
                                          <p:val>
                                            <p:strVal val="#ppt_x"/>
                                          </p:val>
                                        </p:tav>
                                      </p:tavLst>
                                    </p:anim>
                                    <p:anim calcmode="lin" valueType="num">
                                      <p:cBhvr>
                                        <p:cTn id="51" dur="500" fill="hold"/>
                                        <p:tgtEl>
                                          <p:spTgt spid="62"/>
                                        </p:tgtEl>
                                        <p:attrNameLst>
                                          <p:attrName>ppt_y</p:attrName>
                                        </p:attrNameLst>
                                      </p:cBhvr>
                                      <p:tavLst>
                                        <p:tav tm="0">
                                          <p:val>
                                            <p:strVal val="#ppt_y+.1"/>
                                          </p:val>
                                        </p:tav>
                                        <p:tav tm="100000">
                                          <p:val>
                                            <p:strVal val="#ppt_y"/>
                                          </p:val>
                                        </p:tav>
                                      </p:tavLst>
                                    </p:anim>
                                  </p:childTnLst>
                                </p:cTn>
                              </p:par>
                            </p:childTnLst>
                          </p:cTn>
                        </p:par>
                        <p:par>
                          <p:cTn id="52" fill="hold">
                            <p:stCondLst>
                              <p:cond delay="5000"/>
                            </p:stCondLst>
                            <p:childTnLst>
                              <p:par>
                                <p:cTn id="53" presetID="53" presetClass="entr" presetSubtype="16" fill="hold" grpId="0" nodeType="afterEffect">
                                  <p:stCondLst>
                                    <p:cond delay="0"/>
                                  </p:stCondLst>
                                  <p:childTnLst>
                                    <p:set>
                                      <p:cBhvr>
                                        <p:cTn id="54" dur="1" fill="hold">
                                          <p:stCondLst>
                                            <p:cond delay="0"/>
                                          </p:stCondLst>
                                        </p:cTn>
                                        <p:tgtEl>
                                          <p:spTgt spid="67"/>
                                        </p:tgtEl>
                                        <p:attrNameLst>
                                          <p:attrName>style.visibility</p:attrName>
                                        </p:attrNameLst>
                                      </p:cBhvr>
                                      <p:to>
                                        <p:strVal val="visible"/>
                                      </p:to>
                                    </p:set>
                                    <p:anim calcmode="lin" valueType="num">
                                      <p:cBhvr>
                                        <p:cTn id="55" dur="500" fill="hold"/>
                                        <p:tgtEl>
                                          <p:spTgt spid="67"/>
                                        </p:tgtEl>
                                        <p:attrNameLst>
                                          <p:attrName>ppt_w</p:attrName>
                                        </p:attrNameLst>
                                      </p:cBhvr>
                                      <p:tavLst>
                                        <p:tav tm="0">
                                          <p:val>
                                            <p:fltVal val="0"/>
                                          </p:val>
                                        </p:tav>
                                        <p:tav tm="100000">
                                          <p:val>
                                            <p:strVal val="#ppt_w"/>
                                          </p:val>
                                        </p:tav>
                                      </p:tavLst>
                                    </p:anim>
                                    <p:anim calcmode="lin" valueType="num">
                                      <p:cBhvr>
                                        <p:cTn id="56" dur="500" fill="hold"/>
                                        <p:tgtEl>
                                          <p:spTgt spid="67"/>
                                        </p:tgtEl>
                                        <p:attrNameLst>
                                          <p:attrName>ppt_h</p:attrName>
                                        </p:attrNameLst>
                                      </p:cBhvr>
                                      <p:tavLst>
                                        <p:tav tm="0">
                                          <p:val>
                                            <p:fltVal val="0"/>
                                          </p:val>
                                        </p:tav>
                                        <p:tav tm="100000">
                                          <p:val>
                                            <p:strVal val="#ppt_h"/>
                                          </p:val>
                                        </p:tav>
                                      </p:tavLst>
                                    </p:anim>
                                    <p:animEffect transition="in" filter="fade">
                                      <p:cBhvr>
                                        <p:cTn id="57" dur="500"/>
                                        <p:tgtEl>
                                          <p:spTgt spid="67"/>
                                        </p:tgtEl>
                                      </p:cBhvr>
                                    </p:animEffect>
                                  </p:childTnLst>
                                </p:cTn>
                              </p:par>
                            </p:childTnLst>
                          </p:cTn>
                        </p:par>
                        <p:par>
                          <p:cTn id="58" fill="hold">
                            <p:stCondLst>
                              <p:cond delay="5500"/>
                            </p:stCondLst>
                            <p:childTnLst>
                              <p:par>
                                <p:cTn id="59" presetID="16" presetClass="entr" presetSubtype="21" fill="hold" grpId="0" nodeType="afterEffect">
                                  <p:stCondLst>
                                    <p:cond delay="0"/>
                                  </p:stCondLst>
                                  <p:childTnLst>
                                    <p:set>
                                      <p:cBhvr>
                                        <p:cTn id="60" dur="1" fill="hold">
                                          <p:stCondLst>
                                            <p:cond delay="0"/>
                                          </p:stCondLst>
                                        </p:cTn>
                                        <p:tgtEl>
                                          <p:spTgt spid="58"/>
                                        </p:tgtEl>
                                        <p:attrNameLst>
                                          <p:attrName>style.visibility</p:attrName>
                                        </p:attrNameLst>
                                      </p:cBhvr>
                                      <p:to>
                                        <p:strVal val="visible"/>
                                      </p:to>
                                    </p:set>
                                    <p:animEffect transition="in" filter="barn(inVertical)">
                                      <p:cBhvr>
                                        <p:cTn id="61" dur="500"/>
                                        <p:tgtEl>
                                          <p:spTgt spid="58"/>
                                        </p:tgtEl>
                                      </p:cBhvr>
                                    </p:animEffect>
                                  </p:childTnLst>
                                </p:cTn>
                              </p:par>
                            </p:childTnLst>
                          </p:cTn>
                        </p:par>
                        <p:par>
                          <p:cTn id="62" fill="hold">
                            <p:stCondLst>
                              <p:cond delay="6000"/>
                            </p:stCondLst>
                            <p:childTnLst>
                              <p:par>
                                <p:cTn id="63" presetID="22" presetClass="entr" presetSubtype="1" fill="hold" grpId="0" nodeType="afterEffect">
                                  <p:stCondLst>
                                    <p:cond delay="0"/>
                                  </p:stCondLst>
                                  <p:childTnLst>
                                    <p:set>
                                      <p:cBhvr>
                                        <p:cTn id="64" dur="1" fill="hold">
                                          <p:stCondLst>
                                            <p:cond delay="0"/>
                                          </p:stCondLst>
                                        </p:cTn>
                                        <p:tgtEl>
                                          <p:spTgt spid="42"/>
                                        </p:tgtEl>
                                        <p:attrNameLst>
                                          <p:attrName>style.visibility</p:attrName>
                                        </p:attrNameLst>
                                      </p:cBhvr>
                                      <p:to>
                                        <p:strVal val="visible"/>
                                      </p:to>
                                    </p:set>
                                    <p:animEffect transition="in" filter="wipe(up)">
                                      <p:cBhvr>
                                        <p:cTn id="65" dur="500"/>
                                        <p:tgtEl>
                                          <p:spTgt spid="42"/>
                                        </p:tgtEl>
                                      </p:cBhvr>
                                    </p:animEffect>
                                  </p:childTnLst>
                                </p:cTn>
                              </p:par>
                            </p:childTnLst>
                          </p:cTn>
                        </p:par>
                        <p:par>
                          <p:cTn id="66" fill="hold">
                            <p:stCondLst>
                              <p:cond delay="6500"/>
                            </p:stCondLst>
                            <p:childTnLst>
                              <p:par>
                                <p:cTn id="67" presetID="42" presetClass="entr" presetSubtype="0" fill="hold" grpId="0" nodeType="afterEffect">
                                  <p:stCondLst>
                                    <p:cond delay="0"/>
                                  </p:stCondLst>
                                  <p:childTnLst>
                                    <p:set>
                                      <p:cBhvr>
                                        <p:cTn id="68" dur="1" fill="hold">
                                          <p:stCondLst>
                                            <p:cond delay="0"/>
                                          </p:stCondLst>
                                        </p:cTn>
                                        <p:tgtEl>
                                          <p:spTgt spid="63"/>
                                        </p:tgtEl>
                                        <p:attrNameLst>
                                          <p:attrName>style.visibility</p:attrName>
                                        </p:attrNameLst>
                                      </p:cBhvr>
                                      <p:to>
                                        <p:strVal val="visible"/>
                                      </p:to>
                                    </p:set>
                                    <p:animEffect transition="in" filter="fade">
                                      <p:cBhvr>
                                        <p:cTn id="69" dur="500"/>
                                        <p:tgtEl>
                                          <p:spTgt spid="63"/>
                                        </p:tgtEl>
                                      </p:cBhvr>
                                    </p:animEffect>
                                    <p:anim calcmode="lin" valueType="num">
                                      <p:cBhvr>
                                        <p:cTn id="70" dur="500" fill="hold"/>
                                        <p:tgtEl>
                                          <p:spTgt spid="63"/>
                                        </p:tgtEl>
                                        <p:attrNameLst>
                                          <p:attrName>ppt_x</p:attrName>
                                        </p:attrNameLst>
                                      </p:cBhvr>
                                      <p:tavLst>
                                        <p:tav tm="0">
                                          <p:val>
                                            <p:strVal val="#ppt_x"/>
                                          </p:val>
                                        </p:tav>
                                        <p:tav tm="100000">
                                          <p:val>
                                            <p:strVal val="#ppt_x"/>
                                          </p:val>
                                        </p:tav>
                                      </p:tavLst>
                                    </p:anim>
                                    <p:anim calcmode="lin" valueType="num">
                                      <p:cBhvr>
                                        <p:cTn id="71" dur="500" fill="hold"/>
                                        <p:tgtEl>
                                          <p:spTgt spid="63"/>
                                        </p:tgtEl>
                                        <p:attrNameLst>
                                          <p:attrName>ppt_y</p:attrName>
                                        </p:attrNameLst>
                                      </p:cBhvr>
                                      <p:tavLst>
                                        <p:tav tm="0">
                                          <p:val>
                                            <p:strVal val="#ppt_y+.1"/>
                                          </p:val>
                                        </p:tav>
                                        <p:tav tm="100000">
                                          <p:val>
                                            <p:strVal val="#ppt_y"/>
                                          </p:val>
                                        </p:tav>
                                      </p:tavLst>
                                    </p:anim>
                                  </p:childTnLst>
                                </p:cTn>
                              </p:par>
                            </p:childTnLst>
                          </p:cTn>
                        </p:par>
                        <p:par>
                          <p:cTn id="72" fill="hold">
                            <p:stCondLst>
                              <p:cond delay="7000"/>
                            </p:stCondLst>
                            <p:childTnLst>
                              <p:par>
                                <p:cTn id="73" presetID="53" presetClass="entr" presetSubtype="16" fill="hold" grpId="0" nodeType="afterEffect">
                                  <p:stCondLst>
                                    <p:cond delay="0"/>
                                  </p:stCondLst>
                                  <p:childTnLst>
                                    <p:set>
                                      <p:cBhvr>
                                        <p:cTn id="74" dur="1" fill="hold">
                                          <p:stCondLst>
                                            <p:cond delay="0"/>
                                          </p:stCondLst>
                                        </p:cTn>
                                        <p:tgtEl>
                                          <p:spTgt spid="68"/>
                                        </p:tgtEl>
                                        <p:attrNameLst>
                                          <p:attrName>style.visibility</p:attrName>
                                        </p:attrNameLst>
                                      </p:cBhvr>
                                      <p:to>
                                        <p:strVal val="visible"/>
                                      </p:to>
                                    </p:set>
                                    <p:anim calcmode="lin" valueType="num">
                                      <p:cBhvr>
                                        <p:cTn id="75" dur="500" fill="hold"/>
                                        <p:tgtEl>
                                          <p:spTgt spid="68"/>
                                        </p:tgtEl>
                                        <p:attrNameLst>
                                          <p:attrName>ppt_w</p:attrName>
                                        </p:attrNameLst>
                                      </p:cBhvr>
                                      <p:tavLst>
                                        <p:tav tm="0">
                                          <p:val>
                                            <p:fltVal val="0"/>
                                          </p:val>
                                        </p:tav>
                                        <p:tav tm="100000">
                                          <p:val>
                                            <p:strVal val="#ppt_w"/>
                                          </p:val>
                                        </p:tav>
                                      </p:tavLst>
                                    </p:anim>
                                    <p:anim calcmode="lin" valueType="num">
                                      <p:cBhvr>
                                        <p:cTn id="76" dur="500" fill="hold"/>
                                        <p:tgtEl>
                                          <p:spTgt spid="68"/>
                                        </p:tgtEl>
                                        <p:attrNameLst>
                                          <p:attrName>ppt_h</p:attrName>
                                        </p:attrNameLst>
                                      </p:cBhvr>
                                      <p:tavLst>
                                        <p:tav tm="0">
                                          <p:val>
                                            <p:fltVal val="0"/>
                                          </p:val>
                                        </p:tav>
                                        <p:tav tm="100000">
                                          <p:val>
                                            <p:strVal val="#ppt_h"/>
                                          </p:val>
                                        </p:tav>
                                      </p:tavLst>
                                    </p:anim>
                                    <p:animEffect transition="in" filter="fade">
                                      <p:cBhvr>
                                        <p:cTn id="77" dur="500"/>
                                        <p:tgtEl>
                                          <p:spTgt spid="68"/>
                                        </p:tgtEl>
                                      </p:cBhvr>
                                    </p:animEffect>
                                  </p:childTnLst>
                                </p:cTn>
                              </p:par>
                            </p:childTnLst>
                          </p:cTn>
                        </p:par>
                        <p:par>
                          <p:cTn id="78" fill="hold">
                            <p:stCondLst>
                              <p:cond delay="7500"/>
                            </p:stCondLst>
                            <p:childTnLst>
                              <p:par>
                                <p:cTn id="79" presetID="16" presetClass="entr" presetSubtype="21" fill="hold" grpId="0" nodeType="afterEffect">
                                  <p:stCondLst>
                                    <p:cond delay="0"/>
                                  </p:stCondLst>
                                  <p:childTnLst>
                                    <p:set>
                                      <p:cBhvr>
                                        <p:cTn id="80" dur="1" fill="hold">
                                          <p:stCondLst>
                                            <p:cond delay="0"/>
                                          </p:stCondLst>
                                        </p:cTn>
                                        <p:tgtEl>
                                          <p:spTgt spid="56"/>
                                        </p:tgtEl>
                                        <p:attrNameLst>
                                          <p:attrName>style.visibility</p:attrName>
                                        </p:attrNameLst>
                                      </p:cBhvr>
                                      <p:to>
                                        <p:strVal val="visible"/>
                                      </p:to>
                                    </p:set>
                                    <p:animEffect transition="in" filter="barn(inVertical)">
                                      <p:cBhvr>
                                        <p:cTn id="81" dur="500"/>
                                        <p:tgtEl>
                                          <p:spTgt spid="56"/>
                                        </p:tgtEl>
                                      </p:cBhvr>
                                    </p:animEffect>
                                  </p:childTnLst>
                                </p:cTn>
                              </p:par>
                            </p:childTnLst>
                          </p:cTn>
                        </p:par>
                        <p:par>
                          <p:cTn id="82" fill="hold">
                            <p:stCondLst>
                              <p:cond delay="8000"/>
                            </p:stCondLst>
                            <p:childTnLst>
                              <p:par>
                                <p:cTn id="83" presetID="22" presetClass="entr" presetSubtype="1" fill="hold" grpId="0" nodeType="afterEffect">
                                  <p:stCondLst>
                                    <p:cond delay="0"/>
                                  </p:stCondLst>
                                  <p:childTnLst>
                                    <p:set>
                                      <p:cBhvr>
                                        <p:cTn id="84" dur="1" fill="hold">
                                          <p:stCondLst>
                                            <p:cond delay="0"/>
                                          </p:stCondLst>
                                        </p:cTn>
                                        <p:tgtEl>
                                          <p:spTgt spid="54"/>
                                        </p:tgtEl>
                                        <p:attrNameLst>
                                          <p:attrName>style.visibility</p:attrName>
                                        </p:attrNameLst>
                                      </p:cBhvr>
                                      <p:to>
                                        <p:strVal val="visible"/>
                                      </p:to>
                                    </p:set>
                                    <p:animEffect transition="in" filter="wipe(up)">
                                      <p:cBhvr>
                                        <p:cTn id="85" dur="500"/>
                                        <p:tgtEl>
                                          <p:spTgt spid="54"/>
                                        </p:tgtEl>
                                      </p:cBhvr>
                                    </p:animEffect>
                                  </p:childTnLst>
                                </p:cTn>
                              </p:par>
                            </p:childTnLst>
                          </p:cTn>
                        </p:par>
                        <p:par>
                          <p:cTn id="86" fill="hold">
                            <p:stCondLst>
                              <p:cond delay="8500"/>
                            </p:stCondLst>
                            <p:childTnLst>
                              <p:par>
                                <p:cTn id="87" presetID="42" presetClass="entr" presetSubtype="0" fill="hold" grpId="0" nodeType="afterEffect">
                                  <p:stCondLst>
                                    <p:cond delay="0"/>
                                  </p:stCondLst>
                                  <p:childTnLst>
                                    <p:set>
                                      <p:cBhvr>
                                        <p:cTn id="88" dur="1" fill="hold">
                                          <p:stCondLst>
                                            <p:cond delay="0"/>
                                          </p:stCondLst>
                                        </p:cTn>
                                        <p:tgtEl>
                                          <p:spTgt spid="64"/>
                                        </p:tgtEl>
                                        <p:attrNameLst>
                                          <p:attrName>style.visibility</p:attrName>
                                        </p:attrNameLst>
                                      </p:cBhvr>
                                      <p:to>
                                        <p:strVal val="visible"/>
                                      </p:to>
                                    </p:set>
                                    <p:animEffect transition="in" filter="fade">
                                      <p:cBhvr>
                                        <p:cTn id="89" dur="500"/>
                                        <p:tgtEl>
                                          <p:spTgt spid="64"/>
                                        </p:tgtEl>
                                      </p:cBhvr>
                                    </p:animEffect>
                                    <p:anim calcmode="lin" valueType="num">
                                      <p:cBhvr>
                                        <p:cTn id="90" dur="500" fill="hold"/>
                                        <p:tgtEl>
                                          <p:spTgt spid="64"/>
                                        </p:tgtEl>
                                        <p:attrNameLst>
                                          <p:attrName>ppt_x</p:attrName>
                                        </p:attrNameLst>
                                      </p:cBhvr>
                                      <p:tavLst>
                                        <p:tav tm="0">
                                          <p:val>
                                            <p:strVal val="#ppt_x"/>
                                          </p:val>
                                        </p:tav>
                                        <p:tav tm="100000">
                                          <p:val>
                                            <p:strVal val="#ppt_x"/>
                                          </p:val>
                                        </p:tav>
                                      </p:tavLst>
                                    </p:anim>
                                    <p:anim calcmode="lin" valueType="num">
                                      <p:cBhvr>
                                        <p:cTn id="91" dur="500" fill="hold"/>
                                        <p:tgtEl>
                                          <p:spTgt spid="6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54" grpId="0" animBg="1"/>
      <p:bldP spid="44" grpId="0" animBg="1"/>
      <p:bldP spid="66" grpId="0" animBg="1"/>
      <p:bldP spid="67" grpId="0" animBg="1"/>
      <p:bldP spid="68" grpId="0" animBg="1"/>
      <p:bldP spid="61" grpId="0"/>
      <p:bldP spid="65" grpId="0" animBg="1"/>
      <p:bldP spid="33" grpId="0"/>
      <p:bldP spid="34" grpId="0"/>
      <p:bldP spid="56" grpId="0"/>
      <p:bldP spid="58" grpId="0"/>
      <p:bldP spid="59" grpId="0"/>
      <p:bldP spid="60" grpId="0"/>
      <p:bldP spid="62" grpId="0"/>
      <p:bldP spid="63" grpId="0"/>
      <p:bldP spid="64" grpId="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p:cNvGrpSpPr/>
          <p:nvPr/>
        </p:nvGrpSpPr>
        <p:grpSpPr>
          <a:xfrm>
            <a:off x="679645" y="1679735"/>
            <a:ext cx="7773917" cy="2694622"/>
            <a:chOff x="906192" y="2239646"/>
            <a:chExt cx="10365223" cy="3592829"/>
          </a:xfrm>
        </p:grpSpPr>
        <p:cxnSp>
          <p:nvCxnSpPr>
            <p:cNvPr id="57" name="Straight Connector 56"/>
            <p:cNvCxnSpPr/>
            <p:nvPr/>
          </p:nvCxnSpPr>
          <p:spPr>
            <a:xfrm>
              <a:off x="909367" y="5804369"/>
              <a:ext cx="10362048" cy="0"/>
            </a:xfrm>
            <a:prstGeom prst="line">
              <a:avLst/>
            </a:prstGeom>
            <a:ln w="57150" cmpd="sng">
              <a:solidFill>
                <a:schemeClr val="tx2"/>
              </a:solidFill>
              <a:prstDash val="solid"/>
            </a:ln>
          </p:spPr>
          <p:style>
            <a:lnRef idx="1">
              <a:schemeClr val="dk1"/>
            </a:lnRef>
            <a:fillRef idx="0">
              <a:schemeClr val="dk1"/>
            </a:fillRef>
            <a:effectRef idx="0">
              <a:schemeClr val="dk1"/>
            </a:effectRef>
            <a:fontRef idx="minor">
              <a:schemeClr val="tx1"/>
            </a:fontRef>
          </p:style>
        </p:cxnSp>
        <p:grpSp>
          <p:nvGrpSpPr>
            <p:cNvPr id="14" name="Group 13"/>
            <p:cNvGrpSpPr/>
            <p:nvPr/>
          </p:nvGrpSpPr>
          <p:grpSpPr>
            <a:xfrm>
              <a:off x="906192" y="2239646"/>
              <a:ext cx="10363496" cy="3592829"/>
              <a:chOff x="906192" y="2239646"/>
              <a:chExt cx="10363496" cy="3592829"/>
            </a:xfrm>
          </p:grpSpPr>
          <p:sp>
            <p:nvSpPr>
              <p:cNvPr id="4" name="Rectangle 3"/>
              <p:cNvSpPr/>
              <p:nvPr/>
            </p:nvSpPr>
            <p:spPr>
              <a:xfrm>
                <a:off x="6033095" y="2246357"/>
                <a:ext cx="1744298" cy="746811"/>
              </a:xfrm>
              <a:prstGeom prst="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lIns="87906" tIns="43953" rIns="87906" bIns="43953" rtlCol="0" anchor="ctr"/>
              <a:lstStyle/>
              <a:p>
                <a:pPr algn="ctr"/>
                <a:endParaRPr lang="en-US" sz="675" b="1">
                  <a:latin typeface="PT Sans" panose="020B0503020203020204" pitchFamily="34" charset="0"/>
                  <a:ea typeface="PT Sans" panose="020B0503020203020204" pitchFamily="34" charset="0"/>
                </a:endParaRPr>
              </a:p>
            </p:txBody>
          </p:sp>
          <p:sp>
            <p:nvSpPr>
              <p:cNvPr id="7" name="Rectangle 6"/>
              <p:cNvSpPr/>
              <p:nvPr/>
            </p:nvSpPr>
            <p:spPr>
              <a:xfrm>
                <a:off x="4292930" y="2239646"/>
                <a:ext cx="1744298" cy="746811"/>
              </a:xfrm>
              <a:prstGeom prst="rect">
                <a:avLst/>
              </a:prstGeom>
              <a:solidFill>
                <a:schemeClr val="accent2"/>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675">
                  <a:latin typeface="PT Sans" panose="020B0503020203020204" pitchFamily="34" charset="0"/>
                  <a:ea typeface="PT Sans" panose="020B0503020203020204" pitchFamily="34" charset="0"/>
                </a:endParaRPr>
              </a:p>
            </p:txBody>
          </p:sp>
          <p:sp>
            <p:nvSpPr>
              <p:cNvPr id="8" name="Rectangle 7"/>
              <p:cNvSpPr/>
              <p:nvPr/>
            </p:nvSpPr>
            <p:spPr>
              <a:xfrm>
                <a:off x="7780270" y="2249171"/>
                <a:ext cx="1744298" cy="746811"/>
              </a:xfrm>
              <a:prstGeom prst="rect">
                <a:avLst/>
              </a:prstGeom>
              <a:solidFill>
                <a:schemeClr val="accent4"/>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675">
                  <a:latin typeface="PT Sans" panose="020B0503020203020204" pitchFamily="34" charset="0"/>
                  <a:ea typeface="PT Sans" panose="020B0503020203020204" pitchFamily="34" charset="0"/>
                </a:endParaRPr>
              </a:p>
            </p:txBody>
          </p:sp>
          <p:sp>
            <p:nvSpPr>
              <p:cNvPr id="9" name="Rectangle 8"/>
              <p:cNvSpPr/>
              <p:nvPr/>
            </p:nvSpPr>
            <p:spPr>
              <a:xfrm>
                <a:off x="9523942" y="2249171"/>
                <a:ext cx="1744298" cy="746811"/>
              </a:xfrm>
              <a:prstGeom prst="rect">
                <a:avLst/>
              </a:prstGeom>
              <a:solidFill>
                <a:schemeClr val="tx1">
                  <a:lumMod val="50000"/>
                  <a:lumOff val="50000"/>
                </a:schemeClr>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675">
                  <a:latin typeface="PT Sans" panose="020B0503020203020204" pitchFamily="34" charset="0"/>
                  <a:ea typeface="PT Sans" panose="020B0503020203020204" pitchFamily="34" charset="0"/>
                </a:endParaRPr>
              </a:p>
            </p:txBody>
          </p:sp>
          <p:cxnSp>
            <p:nvCxnSpPr>
              <p:cNvPr id="48" name="Straight Connector 47"/>
              <p:cNvCxnSpPr/>
              <p:nvPr/>
            </p:nvCxnSpPr>
            <p:spPr>
              <a:xfrm>
                <a:off x="9524569" y="2246357"/>
                <a:ext cx="0" cy="3528968"/>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49" name="Straight Connector 48"/>
              <p:cNvCxnSpPr/>
              <p:nvPr/>
            </p:nvCxnSpPr>
            <p:spPr>
              <a:xfrm flipH="1">
                <a:off x="11269687" y="2246357"/>
                <a:ext cx="1" cy="3586118"/>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51" name="Straight Connector 50"/>
              <p:cNvCxnSpPr/>
              <p:nvPr/>
            </p:nvCxnSpPr>
            <p:spPr>
              <a:xfrm>
                <a:off x="6033095" y="2239646"/>
                <a:ext cx="0" cy="3535679"/>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52" name="Straight Connector 51"/>
              <p:cNvCxnSpPr/>
              <p:nvPr/>
            </p:nvCxnSpPr>
            <p:spPr>
              <a:xfrm>
                <a:off x="7777391" y="2246357"/>
                <a:ext cx="0" cy="3528968"/>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53" name="Rectangle 52"/>
              <p:cNvSpPr/>
              <p:nvPr/>
            </p:nvSpPr>
            <p:spPr>
              <a:xfrm>
                <a:off x="906192" y="2239646"/>
                <a:ext cx="3386738" cy="746811"/>
              </a:xfrm>
              <a:prstGeom prst="rect">
                <a:avLst/>
              </a:prstGeom>
              <a:solidFill>
                <a:schemeClr val="accent1"/>
              </a:solidFill>
              <a:ln>
                <a:noFill/>
              </a:ln>
            </p:spPr>
            <p:style>
              <a:lnRef idx="2">
                <a:schemeClr val="dk1"/>
              </a:lnRef>
              <a:fillRef idx="1">
                <a:schemeClr val="lt1"/>
              </a:fillRef>
              <a:effectRef idx="0">
                <a:schemeClr val="dk1"/>
              </a:effectRef>
              <a:fontRef idx="minor">
                <a:schemeClr val="dk1"/>
              </a:fontRef>
            </p:style>
            <p:txBody>
              <a:bodyPr rtlCol="0" anchor="ctr"/>
              <a:lstStyle/>
              <a:p>
                <a:pPr algn="ctr"/>
                <a:endParaRPr lang="en-US" sz="675">
                  <a:latin typeface="PT Sans" panose="020B0503020203020204" pitchFamily="34" charset="0"/>
                  <a:ea typeface="PT Sans" panose="020B0503020203020204" pitchFamily="34" charset="0"/>
                </a:endParaRPr>
              </a:p>
            </p:txBody>
          </p:sp>
          <p:cxnSp>
            <p:nvCxnSpPr>
              <p:cNvPr id="54" name="Straight Connector 53"/>
              <p:cNvCxnSpPr/>
              <p:nvPr/>
            </p:nvCxnSpPr>
            <p:spPr>
              <a:xfrm>
                <a:off x="911401" y="3414938"/>
                <a:ext cx="10356839"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55" name="Straight Connector 54"/>
              <p:cNvCxnSpPr/>
              <p:nvPr/>
            </p:nvCxnSpPr>
            <p:spPr>
              <a:xfrm>
                <a:off x="911401" y="4195301"/>
                <a:ext cx="10356839"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56" name="Straight Connector 55"/>
              <p:cNvCxnSpPr/>
              <p:nvPr/>
            </p:nvCxnSpPr>
            <p:spPr>
              <a:xfrm>
                <a:off x="911401" y="5009598"/>
                <a:ext cx="10356839"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58" name="Straight Connector 57"/>
              <p:cNvCxnSpPr/>
              <p:nvPr/>
            </p:nvCxnSpPr>
            <p:spPr>
              <a:xfrm>
                <a:off x="911401" y="3792711"/>
                <a:ext cx="10356839"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59" name="Straight Connector 58"/>
              <p:cNvCxnSpPr/>
              <p:nvPr/>
            </p:nvCxnSpPr>
            <p:spPr>
              <a:xfrm>
                <a:off x="906193" y="4604566"/>
                <a:ext cx="10356839"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60" name="Straight Connector 59"/>
              <p:cNvCxnSpPr/>
              <p:nvPr/>
            </p:nvCxnSpPr>
            <p:spPr>
              <a:xfrm>
                <a:off x="912846" y="5410786"/>
                <a:ext cx="10356839"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61" name="Straight Connector 60"/>
              <p:cNvCxnSpPr/>
              <p:nvPr/>
            </p:nvCxnSpPr>
            <p:spPr>
              <a:xfrm>
                <a:off x="4287859" y="2246357"/>
                <a:ext cx="0" cy="3528968"/>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cxnSp>
            <p:nvCxnSpPr>
              <p:cNvPr id="62" name="Straight Connector 61"/>
              <p:cNvCxnSpPr/>
              <p:nvPr/>
            </p:nvCxnSpPr>
            <p:spPr>
              <a:xfrm>
                <a:off x="906252" y="2239646"/>
                <a:ext cx="0" cy="3592829"/>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grpSp>
      </p:grpSp>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HOUSE LISTING</a:t>
            </a:r>
          </a:p>
        </p:txBody>
      </p:sp>
      <p:sp>
        <p:nvSpPr>
          <p:cNvPr id="3" name="TextBox 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cxnSp>
        <p:nvCxnSpPr>
          <p:cNvPr id="5" name="Straight Connector 4"/>
          <p:cNvCxnSpPr/>
          <p:nvPr/>
        </p:nvCxnSpPr>
        <p:spPr>
          <a:xfrm>
            <a:off x="3220168" y="2242274"/>
            <a:ext cx="5231012" cy="0"/>
          </a:xfrm>
          <a:prstGeom prst="line">
            <a:avLst/>
          </a:prstGeom>
          <a:ln w="6350">
            <a:solidFill>
              <a:schemeClr val="bg1">
                <a:lumMod val="85000"/>
              </a:schemeClr>
            </a:solidFill>
            <a:prstDash val="solid"/>
          </a:ln>
        </p:spPr>
        <p:style>
          <a:lnRef idx="1">
            <a:schemeClr val="dk1"/>
          </a:lnRef>
          <a:fillRef idx="0">
            <a:schemeClr val="dk1"/>
          </a:fillRef>
          <a:effectRef idx="0">
            <a:schemeClr val="dk1"/>
          </a:effectRef>
          <a:fontRef idx="minor">
            <a:schemeClr val="tx1"/>
          </a:fontRef>
        </p:style>
      </p:cxnSp>
      <p:sp>
        <p:nvSpPr>
          <p:cNvPr id="10" name="Rectangle 129"/>
          <p:cNvSpPr>
            <a:spLocks/>
          </p:cNvSpPr>
          <p:nvPr/>
        </p:nvSpPr>
        <p:spPr bwMode="auto">
          <a:xfrm>
            <a:off x="3220169" y="1815064"/>
            <a:ext cx="1304653"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tabLst>
                <a:tab pos="341856" algn="l"/>
                <a:tab pos="683712" algn="l"/>
                <a:tab pos="1025568" algn="l"/>
                <a:tab pos="1367425" algn="l"/>
                <a:tab pos="1709281" algn="l"/>
                <a:tab pos="2051137" algn="l"/>
                <a:tab pos="2392993" algn="l"/>
                <a:tab pos="2734849" algn="l"/>
                <a:tab pos="3076705" algn="l"/>
                <a:tab pos="3418561" algn="l"/>
                <a:tab pos="3760417" algn="l"/>
                <a:tab pos="4102273" algn="l"/>
              </a:tabLst>
            </a:pPr>
            <a:r>
              <a:rPr lang="en-US" sz="1050" b="1" dirty="0">
                <a:solidFill>
                  <a:schemeClr val="bg1"/>
                </a:solidFill>
                <a:latin typeface="PT Sans" panose="020B0503020203020204" pitchFamily="34" charset="0"/>
                <a:ea typeface="PT Sans" panose="020B0503020203020204" pitchFamily="34" charset="0"/>
                <a:cs typeface="Lato Regular"/>
                <a:sym typeface="Helvetica" charset="0"/>
              </a:rPr>
              <a:t>COLUMN NAME</a:t>
            </a:r>
          </a:p>
        </p:txBody>
      </p:sp>
      <p:sp>
        <p:nvSpPr>
          <p:cNvPr id="11" name="Rectangle 129"/>
          <p:cNvSpPr>
            <a:spLocks/>
          </p:cNvSpPr>
          <p:nvPr/>
        </p:nvSpPr>
        <p:spPr bwMode="auto">
          <a:xfrm>
            <a:off x="5835675" y="1815064"/>
            <a:ext cx="1307282"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tabLst>
                <a:tab pos="341856" algn="l"/>
                <a:tab pos="683712" algn="l"/>
                <a:tab pos="1025568" algn="l"/>
                <a:tab pos="1367425" algn="l"/>
                <a:tab pos="1709281" algn="l"/>
                <a:tab pos="2051137" algn="l"/>
                <a:tab pos="2392993" algn="l"/>
                <a:tab pos="2734849" algn="l"/>
                <a:tab pos="3076705" algn="l"/>
                <a:tab pos="3418561" algn="l"/>
                <a:tab pos="3760417" algn="l"/>
                <a:tab pos="4102273" algn="l"/>
              </a:tabLst>
            </a:pPr>
            <a:r>
              <a:rPr lang="en-US" sz="1050" b="1" dirty="0">
                <a:solidFill>
                  <a:schemeClr val="bg1"/>
                </a:solidFill>
                <a:latin typeface="PT Sans" panose="020B0503020203020204" pitchFamily="34" charset="0"/>
                <a:ea typeface="PT Sans" panose="020B0503020203020204" pitchFamily="34" charset="0"/>
                <a:cs typeface="Lato Regular"/>
                <a:sym typeface="Helvetica" charset="0"/>
              </a:rPr>
              <a:t>COLUMN NAME</a:t>
            </a:r>
          </a:p>
        </p:txBody>
      </p:sp>
      <p:sp>
        <p:nvSpPr>
          <p:cNvPr id="12" name="Rectangle 129"/>
          <p:cNvSpPr>
            <a:spLocks/>
          </p:cNvSpPr>
          <p:nvPr/>
        </p:nvSpPr>
        <p:spPr bwMode="auto">
          <a:xfrm>
            <a:off x="7143427" y="1815064"/>
            <a:ext cx="1307753"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tabLst>
                <a:tab pos="341856" algn="l"/>
                <a:tab pos="683712" algn="l"/>
                <a:tab pos="1025568" algn="l"/>
                <a:tab pos="1367425" algn="l"/>
                <a:tab pos="1709281" algn="l"/>
                <a:tab pos="2051137" algn="l"/>
                <a:tab pos="2392993" algn="l"/>
                <a:tab pos="2734849" algn="l"/>
                <a:tab pos="3076705" algn="l"/>
                <a:tab pos="3418561" algn="l"/>
                <a:tab pos="3760417" algn="l"/>
                <a:tab pos="4102273" algn="l"/>
              </a:tabLst>
            </a:pPr>
            <a:r>
              <a:rPr lang="en-US" sz="1050" b="1" dirty="0">
                <a:solidFill>
                  <a:schemeClr val="bg1"/>
                </a:solidFill>
                <a:latin typeface="PT Sans" panose="020B0503020203020204" pitchFamily="34" charset="0"/>
                <a:ea typeface="PT Sans" panose="020B0503020203020204" pitchFamily="34" charset="0"/>
                <a:cs typeface="Lato Regular"/>
                <a:sym typeface="Helvetica" charset="0"/>
              </a:rPr>
              <a:t>COLUMN NAME</a:t>
            </a:r>
          </a:p>
        </p:txBody>
      </p:sp>
      <p:sp>
        <p:nvSpPr>
          <p:cNvPr id="13" name="Rectangle 129"/>
          <p:cNvSpPr>
            <a:spLocks/>
          </p:cNvSpPr>
          <p:nvPr/>
        </p:nvSpPr>
        <p:spPr bwMode="auto">
          <a:xfrm>
            <a:off x="3336700" y="2331657"/>
            <a:ext cx="1068567" cy="2171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p:txBody>
      </p:sp>
      <p:cxnSp>
        <p:nvCxnSpPr>
          <p:cNvPr id="41" name="Straight Connector 40"/>
          <p:cNvCxnSpPr/>
          <p:nvPr/>
        </p:nvCxnSpPr>
        <p:spPr>
          <a:xfrm>
            <a:off x="4527451" y="2250053"/>
            <a:ext cx="1308224" cy="0"/>
          </a:xfrm>
          <a:prstGeom prst="line">
            <a:avLst/>
          </a:prstGeom>
          <a:ln w="3175">
            <a:solidFill>
              <a:schemeClr val="bg1">
                <a:alpha val="40000"/>
              </a:schemeClr>
            </a:solidFill>
            <a:prstDash val="solid"/>
          </a:ln>
        </p:spPr>
        <p:style>
          <a:lnRef idx="1">
            <a:schemeClr val="dk1"/>
          </a:lnRef>
          <a:fillRef idx="0">
            <a:schemeClr val="dk1"/>
          </a:fillRef>
          <a:effectRef idx="0">
            <a:schemeClr val="dk1"/>
          </a:effectRef>
          <a:fontRef idx="minor">
            <a:schemeClr val="tx1"/>
          </a:fontRef>
        </p:style>
      </p:cxnSp>
      <p:cxnSp>
        <p:nvCxnSpPr>
          <p:cNvPr id="42" name="Straight Connector 41"/>
          <p:cNvCxnSpPr/>
          <p:nvPr/>
        </p:nvCxnSpPr>
        <p:spPr>
          <a:xfrm>
            <a:off x="4527451" y="2568983"/>
            <a:ext cx="1308224" cy="0"/>
          </a:xfrm>
          <a:prstGeom prst="line">
            <a:avLst/>
          </a:prstGeom>
          <a:ln w="3175">
            <a:solidFill>
              <a:schemeClr val="bg1">
                <a:alpha val="40000"/>
              </a:schemeClr>
            </a:solidFill>
            <a:prstDash val="solid"/>
          </a:ln>
        </p:spPr>
        <p:style>
          <a:lnRef idx="1">
            <a:schemeClr val="dk1"/>
          </a:lnRef>
          <a:fillRef idx="0">
            <a:schemeClr val="dk1"/>
          </a:fillRef>
          <a:effectRef idx="0">
            <a:schemeClr val="dk1"/>
          </a:effectRef>
          <a:fontRef idx="minor">
            <a:schemeClr val="tx1"/>
          </a:fontRef>
        </p:style>
      </p:cxnSp>
      <p:sp>
        <p:nvSpPr>
          <p:cNvPr id="50" name="Rectangle 129"/>
          <p:cNvSpPr>
            <a:spLocks/>
          </p:cNvSpPr>
          <p:nvPr/>
        </p:nvSpPr>
        <p:spPr bwMode="auto">
          <a:xfrm>
            <a:off x="4527921" y="1828711"/>
            <a:ext cx="1305124"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tabLst>
                <a:tab pos="341856" algn="l"/>
                <a:tab pos="683712" algn="l"/>
                <a:tab pos="1025568" algn="l"/>
                <a:tab pos="1367425" algn="l"/>
                <a:tab pos="1709281" algn="l"/>
                <a:tab pos="2051137" algn="l"/>
                <a:tab pos="2392993" algn="l"/>
                <a:tab pos="2734849" algn="l"/>
                <a:tab pos="3076705" algn="l"/>
                <a:tab pos="3418561" algn="l"/>
                <a:tab pos="3760417" algn="l"/>
                <a:tab pos="4102273" algn="l"/>
              </a:tabLst>
            </a:pPr>
            <a:r>
              <a:rPr lang="en-US" sz="1050" b="1" dirty="0">
                <a:solidFill>
                  <a:schemeClr val="bg1"/>
                </a:solidFill>
                <a:latin typeface="PT Sans" panose="020B0503020203020204" pitchFamily="34" charset="0"/>
                <a:ea typeface="PT Sans" panose="020B0503020203020204" pitchFamily="34" charset="0"/>
                <a:cs typeface="Lato Regular"/>
                <a:sym typeface="Helvetica" charset="0"/>
              </a:rPr>
              <a:t>COLUMN NAME</a:t>
            </a:r>
          </a:p>
        </p:txBody>
      </p:sp>
      <p:sp>
        <p:nvSpPr>
          <p:cNvPr id="64" name="Rectangle 129"/>
          <p:cNvSpPr>
            <a:spLocks/>
          </p:cNvSpPr>
          <p:nvPr/>
        </p:nvSpPr>
        <p:spPr bwMode="auto">
          <a:xfrm>
            <a:off x="679645" y="1815064"/>
            <a:ext cx="2536250"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tabLst>
                <a:tab pos="341856" algn="l"/>
                <a:tab pos="683712" algn="l"/>
                <a:tab pos="1025568" algn="l"/>
                <a:tab pos="1367425" algn="l"/>
                <a:tab pos="1709281" algn="l"/>
                <a:tab pos="2051137" algn="l"/>
                <a:tab pos="2392993" algn="l"/>
                <a:tab pos="2734849" algn="l"/>
                <a:tab pos="3076705" algn="l"/>
                <a:tab pos="3418561" algn="l"/>
                <a:tab pos="3760417" algn="l"/>
                <a:tab pos="4102273" algn="l"/>
              </a:tabLst>
            </a:pPr>
            <a:r>
              <a:rPr lang="en-US" sz="1050" b="1" dirty="0">
                <a:solidFill>
                  <a:schemeClr val="bg1"/>
                </a:solidFill>
                <a:latin typeface="PT Sans" panose="020B0503020203020204" pitchFamily="34" charset="0"/>
                <a:ea typeface="PT Sans" panose="020B0503020203020204" pitchFamily="34" charset="0"/>
                <a:cs typeface="Lato Regular"/>
                <a:sym typeface="Helvetica" charset="0"/>
              </a:rPr>
              <a:t>YOUR TITLE GOES HERE</a:t>
            </a:r>
          </a:p>
        </p:txBody>
      </p:sp>
      <p:sp>
        <p:nvSpPr>
          <p:cNvPr id="76" name="Rectangle 129"/>
          <p:cNvSpPr>
            <a:spLocks/>
          </p:cNvSpPr>
          <p:nvPr/>
        </p:nvSpPr>
        <p:spPr bwMode="auto">
          <a:xfrm>
            <a:off x="4579785" y="2331657"/>
            <a:ext cx="1068567" cy="2171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p:txBody>
      </p:sp>
      <p:sp>
        <p:nvSpPr>
          <p:cNvPr id="77" name="Rectangle 129"/>
          <p:cNvSpPr>
            <a:spLocks/>
          </p:cNvSpPr>
          <p:nvPr/>
        </p:nvSpPr>
        <p:spPr bwMode="auto">
          <a:xfrm>
            <a:off x="5982644" y="2331657"/>
            <a:ext cx="1068567" cy="2171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p:txBody>
      </p:sp>
      <p:sp>
        <p:nvSpPr>
          <p:cNvPr id="79" name="Rectangle 129"/>
          <p:cNvSpPr>
            <a:spLocks/>
          </p:cNvSpPr>
          <p:nvPr/>
        </p:nvSpPr>
        <p:spPr bwMode="auto">
          <a:xfrm>
            <a:off x="7235644" y="2331657"/>
            <a:ext cx="1068567" cy="2171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80" name="Rectangle 129"/>
          <p:cNvSpPr>
            <a:spLocks/>
          </p:cNvSpPr>
          <p:nvPr/>
        </p:nvSpPr>
        <p:spPr bwMode="auto">
          <a:xfrm>
            <a:off x="3336700" y="2612987"/>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p:txBody>
      </p:sp>
      <p:sp>
        <p:nvSpPr>
          <p:cNvPr id="82" name="Rectangle 129"/>
          <p:cNvSpPr>
            <a:spLocks/>
          </p:cNvSpPr>
          <p:nvPr/>
        </p:nvSpPr>
        <p:spPr bwMode="auto">
          <a:xfrm>
            <a:off x="4579785" y="2612987"/>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p:txBody>
      </p:sp>
      <p:sp>
        <p:nvSpPr>
          <p:cNvPr id="83" name="Rectangle 129"/>
          <p:cNvSpPr>
            <a:spLocks/>
          </p:cNvSpPr>
          <p:nvPr/>
        </p:nvSpPr>
        <p:spPr bwMode="auto">
          <a:xfrm>
            <a:off x="5982644" y="2612987"/>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p:txBody>
      </p:sp>
      <p:sp>
        <p:nvSpPr>
          <p:cNvPr id="84" name="Rectangle 129"/>
          <p:cNvSpPr>
            <a:spLocks/>
          </p:cNvSpPr>
          <p:nvPr/>
        </p:nvSpPr>
        <p:spPr bwMode="auto">
          <a:xfrm>
            <a:off x="7235644" y="2612987"/>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85" name="Rectangle 129"/>
          <p:cNvSpPr>
            <a:spLocks/>
          </p:cNvSpPr>
          <p:nvPr/>
        </p:nvSpPr>
        <p:spPr bwMode="auto">
          <a:xfrm>
            <a:off x="3336700" y="2912263"/>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p:txBody>
      </p:sp>
      <p:sp>
        <p:nvSpPr>
          <p:cNvPr id="87" name="Rectangle 129"/>
          <p:cNvSpPr>
            <a:spLocks/>
          </p:cNvSpPr>
          <p:nvPr/>
        </p:nvSpPr>
        <p:spPr bwMode="auto">
          <a:xfrm>
            <a:off x="4579785" y="2912263"/>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p:txBody>
      </p:sp>
      <p:sp>
        <p:nvSpPr>
          <p:cNvPr id="88" name="Rectangle 129"/>
          <p:cNvSpPr>
            <a:spLocks/>
          </p:cNvSpPr>
          <p:nvPr/>
        </p:nvSpPr>
        <p:spPr bwMode="auto">
          <a:xfrm>
            <a:off x="5982644" y="2912263"/>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p:txBody>
      </p:sp>
      <p:sp>
        <p:nvSpPr>
          <p:cNvPr id="89" name="Rectangle 129"/>
          <p:cNvSpPr>
            <a:spLocks/>
          </p:cNvSpPr>
          <p:nvPr/>
        </p:nvSpPr>
        <p:spPr bwMode="auto">
          <a:xfrm>
            <a:off x="7235644" y="2912263"/>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90" name="Rectangle 129"/>
          <p:cNvSpPr>
            <a:spLocks/>
          </p:cNvSpPr>
          <p:nvPr/>
        </p:nvSpPr>
        <p:spPr bwMode="auto">
          <a:xfrm>
            <a:off x="3336700" y="320586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p:txBody>
      </p:sp>
      <p:sp>
        <p:nvSpPr>
          <p:cNvPr id="92" name="Rectangle 129"/>
          <p:cNvSpPr>
            <a:spLocks/>
          </p:cNvSpPr>
          <p:nvPr/>
        </p:nvSpPr>
        <p:spPr bwMode="auto">
          <a:xfrm>
            <a:off x="4579785" y="320586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p:txBody>
      </p:sp>
      <p:sp>
        <p:nvSpPr>
          <p:cNvPr id="93" name="Rectangle 129"/>
          <p:cNvSpPr>
            <a:spLocks/>
          </p:cNvSpPr>
          <p:nvPr/>
        </p:nvSpPr>
        <p:spPr bwMode="auto">
          <a:xfrm>
            <a:off x="5982644" y="320586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p:txBody>
      </p:sp>
      <p:sp>
        <p:nvSpPr>
          <p:cNvPr id="94" name="Rectangle 129"/>
          <p:cNvSpPr>
            <a:spLocks/>
          </p:cNvSpPr>
          <p:nvPr/>
        </p:nvSpPr>
        <p:spPr bwMode="auto">
          <a:xfrm>
            <a:off x="7235644" y="320586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95" name="Rectangle 129"/>
          <p:cNvSpPr>
            <a:spLocks/>
          </p:cNvSpPr>
          <p:nvPr/>
        </p:nvSpPr>
        <p:spPr bwMode="auto">
          <a:xfrm>
            <a:off x="3336700" y="3513265"/>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p:txBody>
      </p:sp>
      <p:sp>
        <p:nvSpPr>
          <p:cNvPr id="97" name="Rectangle 129"/>
          <p:cNvSpPr>
            <a:spLocks/>
          </p:cNvSpPr>
          <p:nvPr/>
        </p:nvSpPr>
        <p:spPr bwMode="auto">
          <a:xfrm>
            <a:off x="4579785" y="3513265"/>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p:txBody>
      </p:sp>
      <p:sp>
        <p:nvSpPr>
          <p:cNvPr id="98" name="Rectangle 129"/>
          <p:cNvSpPr>
            <a:spLocks/>
          </p:cNvSpPr>
          <p:nvPr/>
        </p:nvSpPr>
        <p:spPr bwMode="auto">
          <a:xfrm>
            <a:off x="5982644" y="3513265"/>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p:txBody>
      </p:sp>
      <p:sp>
        <p:nvSpPr>
          <p:cNvPr id="99" name="Rectangle 129"/>
          <p:cNvSpPr>
            <a:spLocks/>
          </p:cNvSpPr>
          <p:nvPr/>
        </p:nvSpPr>
        <p:spPr bwMode="auto">
          <a:xfrm>
            <a:off x="7235644" y="3513265"/>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100" name="Rectangle 129"/>
          <p:cNvSpPr>
            <a:spLocks/>
          </p:cNvSpPr>
          <p:nvPr/>
        </p:nvSpPr>
        <p:spPr bwMode="auto">
          <a:xfrm>
            <a:off x="3336700" y="3821146"/>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p:txBody>
      </p:sp>
      <p:sp>
        <p:nvSpPr>
          <p:cNvPr id="102" name="Rectangle 129"/>
          <p:cNvSpPr>
            <a:spLocks/>
          </p:cNvSpPr>
          <p:nvPr/>
        </p:nvSpPr>
        <p:spPr bwMode="auto">
          <a:xfrm>
            <a:off x="4579785" y="3821146"/>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p:txBody>
      </p:sp>
      <p:sp>
        <p:nvSpPr>
          <p:cNvPr id="103" name="Rectangle 129"/>
          <p:cNvSpPr>
            <a:spLocks/>
          </p:cNvSpPr>
          <p:nvPr/>
        </p:nvSpPr>
        <p:spPr bwMode="auto">
          <a:xfrm>
            <a:off x="5982644" y="3821146"/>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p:txBody>
      </p:sp>
      <p:sp>
        <p:nvSpPr>
          <p:cNvPr id="104" name="Rectangle 129"/>
          <p:cNvSpPr>
            <a:spLocks/>
          </p:cNvSpPr>
          <p:nvPr/>
        </p:nvSpPr>
        <p:spPr bwMode="auto">
          <a:xfrm>
            <a:off x="7235644" y="3821146"/>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105" name="Rectangle 129"/>
          <p:cNvSpPr>
            <a:spLocks/>
          </p:cNvSpPr>
          <p:nvPr/>
        </p:nvSpPr>
        <p:spPr bwMode="auto">
          <a:xfrm>
            <a:off x="3336700" y="406169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Garage</a:t>
            </a:r>
          </a:p>
        </p:txBody>
      </p:sp>
      <p:sp>
        <p:nvSpPr>
          <p:cNvPr id="107" name="Rectangle 129"/>
          <p:cNvSpPr>
            <a:spLocks/>
          </p:cNvSpPr>
          <p:nvPr/>
        </p:nvSpPr>
        <p:spPr bwMode="auto">
          <a:xfrm>
            <a:off x="4579785" y="406169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Bedroom</a:t>
            </a:r>
          </a:p>
        </p:txBody>
      </p:sp>
      <p:sp>
        <p:nvSpPr>
          <p:cNvPr id="108" name="Rectangle 129"/>
          <p:cNvSpPr>
            <a:spLocks/>
          </p:cNvSpPr>
          <p:nvPr/>
        </p:nvSpPr>
        <p:spPr bwMode="auto">
          <a:xfrm>
            <a:off x="5982644" y="406169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 Bathroom</a:t>
            </a:r>
          </a:p>
        </p:txBody>
      </p:sp>
      <p:sp>
        <p:nvSpPr>
          <p:cNvPr id="109" name="Rectangle 129"/>
          <p:cNvSpPr>
            <a:spLocks/>
          </p:cNvSpPr>
          <p:nvPr/>
        </p:nvSpPr>
        <p:spPr bwMode="auto">
          <a:xfrm>
            <a:off x="7235644" y="406169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1 Livingroom</a:t>
            </a:r>
          </a:p>
        </p:txBody>
      </p:sp>
      <p:sp>
        <p:nvSpPr>
          <p:cNvPr id="66" name="Rectangle 129"/>
          <p:cNvSpPr>
            <a:spLocks/>
          </p:cNvSpPr>
          <p:nvPr/>
        </p:nvSpPr>
        <p:spPr bwMode="auto">
          <a:xfrm>
            <a:off x="1412472" y="2331657"/>
            <a:ext cx="1068567" cy="21715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House Talisman</a:t>
            </a:r>
          </a:p>
        </p:txBody>
      </p:sp>
      <p:sp>
        <p:nvSpPr>
          <p:cNvPr id="68" name="Rectangle 129"/>
          <p:cNvSpPr>
            <a:spLocks/>
          </p:cNvSpPr>
          <p:nvPr/>
        </p:nvSpPr>
        <p:spPr bwMode="auto">
          <a:xfrm>
            <a:off x="1412472" y="2612987"/>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House Talisman</a:t>
            </a:r>
          </a:p>
        </p:txBody>
      </p:sp>
      <p:sp>
        <p:nvSpPr>
          <p:cNvPr id="69" name="Rectangle 129"/>
          <p:cNvSpPr>
            <a:spLocks/>
          </p:cNvSpPr>
          <p:nvPr/>
        </p:nvSpPr>
        <p:spPr bwMode="auto">
          <a:xfrm>
            <a:off x="1412472" y="2912263"/>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House Talisman</a:t>
            </a:r>
          </a:p>
        </p:txBody>
      </p:sp>
      <p:sp>
        <p:nvSpPr>
          <p:cNvPr id="70" name="Rectangle 129"/>
          <p:cNvSpPr>
            <a:spLocks/>
          </p:cNvSpPr>
          <p:nvPr/>
        </p:nvSpPr>
        <p:spPr bwMode="auto">
          <a:xfrm>
            <a:off x="1412472" y="320586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House Talisman</a:t>
            </a:r>
          </a:p>
        </p:txBody>
      </p:sp>
      <p:sp>
        <p:nvSpPr>
          <p:cNvPr id="72" name="Rectangle 129"/>
          <p:cNvSpPr>
            <a:spLocks/>
          </p:cNvSpPr>
          <p:nvPr/>
        </p:nvSpPr>
        <p:spPr bwMode="auto">
          <a:xfrm>
            <a:off x="1412472" y="3513265"/>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House Talisman</a:t>
            </a:r>
          </a:p>
        </p:txBody>
      </p:sp>
      <p:sp>
        <p:nvSpPr>
          <p:cNvPr id="73" name="Rectangle 129"/>
          <p:cNvSpPr>
            <a:spLocks/>
          </p:cNvSpPr>
          <p:nvPr/>
        </p:nvSpPr>
        <p:spPr bwMode="auto">
          <a:xfrm>
            <a:off x="1412472" y="3821146"/>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House Talisman</a:t>
            </a:r>
          </a:p>
        </p:txBody>
      </p:sp>
      <p:sp>
        <p:nvSpPr>
          <p:cNvPr id="74" name="Rectangle 129"/>
          <p:cNvSpPr>
            <a:spLocks/>
          </p:cNvSpPr>
          <p:nvPr/>
        </p:nvSpPr>
        <p:spPr bwMode="auto">
          <a:xfrm>
            <a:off x="1412472" y="4061698"/>
            <a:ext cx="1068567" cy="23887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chemeClr val="tx1"/>
                </a:solidFill>
                <a:miter lim="800000"/>
                <a:headEnd/>
                <a:tailEnd/>
              </a14:hiddenLine>
            </a:ext>
          </a:extLst>
        </p:spPr>
        <p:txBody>
          <a:bodyPr lIns="0" tIns="0" rIns="0" bIns="0"/>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House Talisman</a:t>
            </a:r>
          </a:p>
        </p:txBody>
      </p:sp>
    </p:spTree>
    <p:extLst>
      <p:ext uri="{BB962C8B-B14F-4D97-AF65-F5344CB8AC3E}">
        <p14:creationId xmlns:p14="http://schemas.microsoft.com/office/powerpoint/2010/main" val="2398413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22" presetClass="entr" presetSubtype="1" fill="hold"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wipe(up)">
                                      <p:cBhvr>
                                        <p:cTn id="15" dur="500"/>
                                        <p:tgtEl>
                                          <p:spTgt spid="15"/>
                                        </p:tgtEl>
                                      </p:cBhvr>
                                    </p:animEffect>
                                  </p:childTnLst>
                                </p:cTn>
                              </p:par>
                            </p:childTnLst>
                          </p:cTn>
                        </p:par>
                        <p:par>
                          <p:cTn id="16" fill="hold">
                            <p:stCondLst>
                              <p:cond delay="1500"/>
                            </p:stCondLst>
                            <p:childTnLst>
                              <p:par>
                                <p:cTn id="17" presetID="16" presetClass="entr" presetSubtype="21" fill="hold" grpId="0" nodeType="afterEffect">
                                  <p:stCondLst>
                                    <p:cond delay="0"/>
                                  </p:stCondLst>
                                  <p:childTnLst>
                                    <p:set>
                                      <p:cBhvr>
                                        <p:cTn id="18" dur="1" fill="hold">
                                          <p:stCondLst>
                                            <p:cond delay="0"/>
                                          </p:stCondLst>
                                        </p:cTn>
                                        <p:tgtEl>
                                          <p:spTgt spid="64"/>
                                        </p:tgtEl>
                                        <p:attrNameLst>
                                          <p:attrName>style.visibility</p:attrName>
                                        </p:attrNameLst>
                                      </p:cBhvr>
                                      <p:to>
                                        <p:strVal val="visible"/>
                                      </p:to>
                                    </p:set>
                                    <p:animEffect transition="in" filter="barn(inVertical)">
                                      <p:cBhvr>
                                        <p:cTn id="19" dur="500"/>
                                        <p:tgtEl>
                                          <p:spTgt spid="64"/>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barn(inVertical)">
                                      <p:cBhvr>
                                        <p:cTn id="22" dur="500"/>
                                        <p:tgtEl>
                                          <p:spTgt spid="10"/>
                                        </p:tgtEl>
                                      </p:cBhvr>
                                    </p:animEffect>
                                  </p:childTnLst>
                                </p:cTn>
                              </p:par>
                              <p:par>
                                <p:cTn id="23" presetID="16" presetClass="entr" presetSubtype="21" fill="hold" grpId="0" nodeType="with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barn(inVertical)">
                                      <p:cBhvr>
                                        <p:cTn id="25" dur="500"/>
                                        <p:tgtEl>
                                          <p:spTgt spid="50"/>
                                        </p:tgtEl>
                                      </p:cBhvr>
                                    </p:animEffect>
                                  </p:childTnLst>
                                </p:cTn>
                              </p:par>
                              <p:par>
                                <p:cTn id="26" presetID="16" presetClass="entr" presetSubtype="21" fill="hold" grpId="0"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barn(inVertical)">
                                      <p:cBhvr>
                                        <p:cTn id="28" dur="500"/>
                                        <p:tgtEl>
                                          <p:spTgt spid="11"/>
                                        </p:tgtEl>
                                      </p:cBhvr>
                                    </p:animEffect>
                                  </p:childTnLst>
                                </p:cTn>
                              </p:par>
                              <p:par>
                                <p:cTn id="29" presetID="16" presetClass="entr" presetSubtype="21" fill="hold" grpId="0"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barn(inVertical)">
                                      <p:cBhvr>
                                        <p:cTn id="31" dur="500"/>
                                        <p:tgtEl>
                                          <p:spTgt spid="12"/>
                                        </p:tgtEl>
                                      </p:cBhvr>
                                    </p:animEffect>
                                  </p:childTnLst>
                                </p:cTn>
                              </p:par>
                            </p:childTnLst>
                          </p:cTn>
                        </p:par>
                        <p:par>
                          <p:cTn id="32" fill="hold">
                            <p:stCondLst>
                              <p:cond delay="2000"/>
                            </p:stCondLst>
                            <p:childTnLst>
                              <p:par>
                                <p:cTn id="33" presetID="22" presetClass="entr" presetSubtype="8" fill="hold" grpId="0" nodeType="afterEffect">
                                  <p:stCondLst>
                                    <p:cond delay="0"/>
                                  </p:stCondLst>
                                  <p:childTnLst>
                                    <p:set>
                                      <p:cBhvr>
                                        <p:cTn id="34" dur="1" fill="hold">
                                          <p:stCondLst>
                                            <p:cond delay="0"/>
                                          </p:stCondLst>
                                        </p:cTn>
                                        <p:tgtEl>
                                          <p:spTgt spid="66"/>
                                        </p:tgtEl>
                                        <p:attrNameLst>
                                          <p:attrName>style.visibility</p:attrName>
                                        </p:attrNameLst>
                                      </p:cBhvr>
                                      <p:to>
                                        <p:strVal val="visible"/>
                                      </p:to>
                                    </p:set>
                                    <p:animEffect transition="in" filter="wipe(left)">
                                      <p:cBhvr>
                                        <p:cTn id="35" dur="500"/>
                                        <p:tgtEl>
                                          <p:spTgt spid="66"/>
                                        </p:tgtEl>
                                      </p:cBhvr>
                                    </p:animEffect>
                                  </p:childTnLst>
                                </p:cTn>
                              </p:par>
                            </p:childTnLst>
                          </p:cTn>
                        </p:par>
                        <p:par>
                          <p:cTn id="36" fill="hold">
                            <p:stCondLst>
                              <p:cond delay="2500"/>
                            </p:stCondLst>
                            <p:childTnLst>
                              <p:par>
                                <p:cTn id="37" presetID="22" presetClass="entr" presetSubtype="8" fill="hold" grpId="0" nodeType="after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wipe(left)">
                                      <p:cBhvr>
                                        <p:cTn id="39" dur="500"/>
                                        <p:tgtEl>
                                          <p:spTgt spid="13"/>
                                        </p:tgtEl>
                                      </p:cBhvr>
                                    </p:animEffect>
                                  </p:childTnLst>
                                </p:cTn>
                              </p:par>
                            </p:childTnLst>
                          </p:cTn>
                        </p:par>
                        <p:par>
                          <p:cTn id="40" fill="hold">
                            <p:stCondLst>
                              <p:cond delay="3000"/>
                            </p:stCondLst>
                            <p:childTnLst>
                              <p:par>
                                <p:cTn id="41" presetID="22" presetClass="entr" presetSubtype="8" fill="hold" grpId="0" nodeType="afterEffect">
                                  <p:stCondLst>
                                    <p:cond delay="0"/>
                                  </p:stCondLst>
                                  <p:childTnLst>
                                    <p:set>
                                      <p:cBhvr>
                                        <p:cTn id="42" dur="1" fill="hold">
                                          <p:stCondLst>
                                            <p:cond delay="0"/>
                                          </p:stCondLst>
                                        </p:cTn>
                                        <p:tgtEl>
                                          <p:spTgt spid="76"/>
                                        </p:tgtEl>
                                        <p:attrNameLst>
                                          <p:attrName>style.visibility</p:attrName>
                                        </p:attrNameLst>
                                      </p:cBhvr>
                                      <p:to>
                                        <p:strVal val="visible"/>
                                      </p:to>
                                    </p:set>
                                    <p:animEffect transition="in" filter="wipe(left)">
                                      <p:cBhvr>
                                        <p:cTn id="43" dur="500"/>
                                        <p:tgtEl>
                                          <p:spTgt spid="76"/>
                                        </p:tgtEl>
                                      </p:cBhvr>
                                    </p:animEffect>
                                  </p:childTnLst>
                                </p:cTn>
                              </p:par>
                            </p:childTnLst>
                          </p:cTn>
                        </p:par>
                        <p:par>
                          <p:cTn id="44" fill="hold">
                            <p:stCondLst>
                              <p:cond delay="3500"/>
                            </p:stCondLst>
                            <p:childTnLst>
                              <p:par>
                                <p:cTn id="45" presetID="22" presetClass="entr" presetSubtype="8" fill="hold" grpId="0" nodeType="after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wipe(left)">
                                      <p:cBhvr>
                                        <p:cTn id="47" dur="500"/>
                                        <p:tgtEl>
                                          <p:spTgt spid="77"/>
                                        </p:tgtEl>
                                      </p:cBhvr>
                                    </p:animEffect>
                                  </p:childTnLst>
                                </p:cTn>
                              </p:par>
                            </p:childTnLst>
                          </p:cTn>
                        </p:par>
                        <p:par>
                          <p:cTn id="48" fill="hold">
                            <p:stCondLst>
                              <p:cond delay="4000"/>
                            </p:stCondLst>
                            <p:childTnLst>
                              <p:par>
                                <p:cTn id="49" presetID="22" presetClass="entr" presetSubtype="8" fill="hold" grpId="0" nodeType="afterEffect">
                                  <p:stCondLst>
                                    <p:cond delay="0"/>
                                  </p:stCondLst>
                                  <p:childTnLst>
                                    <p:set>
                                      <p:cBhvr>
                                        <p:cTn id="50" dur="1" fill="hold">
                                          <p:stCondLst>
                                            <p:cond delay="0"/>
                                          </p:stCondLst>
                                        </p:cTn>
                                        <p:tgtEl>
                                          <p:spTgt spid="79"/>
                                        </p:tgtEl>
                                        <p:attrNameLst>
                                          <p:attrName>style.visibility</p:attrName>
                                        </p:attrNameLst>
                                      </p:cBhvr>
                                      <p:to>
                                        <p:strVal val="visible"/>
                                      </p:to>
                                    </p:set>
                                    <p:animEffect transition="in" filter="wipe(left)">
                                      <p:cBhvr>
                                        <p:cTn id="51" dur="500"/>
                                        <p:tgtEl>
                                          <p:spTgt spid="79"/>
                                        </p:tgtEl>
                                      </p:cBhvr>
                                    </p:animEffect>
                                  </p:childTnLst>
                                </p:cTn>
                              </p:par>
                            </p:childTnLst>
                          </p:cTn>
                        </p:par>
                        <p:par>
                          <p:cTn id="52" fill="hold">
                            <p:stCondLst>
                              <p:cond delay="4500"/>
                            </p:stCondLst>
                            <p:childTnLst>
                              <p:par>
                                <p:cTn id="53" presetID="22" presetClass="entr" presetSubtype="8" fill="hold" grpId="0" nodeType="afterEffect">
                                  <p:stCondLst>
                                    <p:cond delay="0"/>
                                  </p:stCondLst>
                                  <p:childTnLst>
                                    <p:set>
                                      <p:cBhvr>
                                        <p:cTn id="54" dur="1" fill="hold">
                                          <p:stCondLst>
                                            <p:cond delay="0"/>
                                          </p:stCondLst>
                                        </p:cTn>
                                        <p:tgtEl>
                                          <p:spTgt spid="68"/>
                                        </p:tgtEl>
                                        <p:attrNameLst>
                                          <p:attrName>style.visibility</p:attrName>
                                        </p:attrNameLst>
                                      </p:cBhvr>
                                      <p:to>
                                        <p:strVal val="visible"/>
                                      </p:to>
                                    </p:set>
                                    <p:animEffect transition="in" filter="wipe(left)">
                                      <p:cBhvr>
                                        <p:cTn id="55" dur="500"/>
                                        <p:tgtEl>
                                          <p:spTgt spid="68"/>
                                        </p:tgtEl>
                                      </p:cBhvr>
                                    </p:animEffect>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80"/>
                                        </p:tgtEl>
                                        <p:attrNameLst>
                                          <p:attrName>style.visibility</p:attrName>
                                        </p:attrNameLst>
                                      </p:cBhvr>
                                      <p:to>
                                        <p:strVal val="visible"/>
                                      </p:to>
                                    </p:set>
                                    <p:animEffect transition="in" filter="wipe(left)">
                                      <p:cBhvr>
                                        <p:cTn id="59" dur="500"/>
                                        <p:tgtEl>
                                          <p:spTgt spid="80"/>
                                        </p:tgtEl>
                                      </p:cBhvr>
                                    </p:animEffect>
                                  </p:childTnLst>
                                </p:cTn>
                              </p:par>
                            </p:childTnLst>
                          </p:cTn>
                        </p:par>
                        <p:par>
                          <p:cTn id="60" fill="hold">
                            <p:stCondLst>
                              <p:cond delay="5500"/>
                            </p:stCondLst>
                            <p:childTnLst>
                              <p:par>
                                <p:cTn id="61" presetID="22" presetClass="entr" presetSubtype="8" fill="hold" grpId="0" nodeType="afterEffect">
                                  <p:stCondLst>
                                    <p:cond delay="0"/>
                                  </p:stCondLst>
                                  <p:childTnLst>
                                    <p:set>
                                      <p:cBhvr>
                                        <p:cTn id="62" dur="1" fill="hold">
                                          <p:stCondLst>
                                            <p:cond delay="0"/>
                                          </p:stCondLst>
                                        </p:cTn>
                                        <p:tgtEl>
                                          <p:spTgt spid="82"/>
                                        </p:tgtEl>
                                        <p:attrNameLst>
                                          <p:attrName>style.visibility</p:attrName>
                                        </p:attrNameLst>
                                      </p:cBhvr>
                                      <p:to>
                                        <p:strVal val="visible"/>
                                      </p:to>
                                    </p:set>
                                    <p:animEffect transition="in" filter="wipe(left)">
                                      <p:cBhvr>
                                        <p:cTn id="63" dur="500"/>
                                        <p:tgtEl>
                                          <p:spTgt spid="82"/>
                                        </p:tgtEl>
                                      </p:cBhvr>
                                    </p:animEffect>
                                  </p:childTnLst>
                                </p:cTn>
                              </p:par>
                            </p:childTnLst>
                          </p:cTn>
                        </p:par>
                        <p:par>
                          <p:cTn id="64" fill="hold">
                            <p:stCondLst>
                              <p:cond delay="6000"/>
                            </p:stCondLst>
                            <p:childTnLst>
                              <p:par>
                                <p:cTn id="65" presetID="22" presetClass="entr" presetSubtype="8" fill="hold" grpId="0" nodeType="afterEffect">
                                  <p:stCondLst>
                                    <p:cond delay="0"/>
                                  </p:stCondLst>
                                  <p:childTnLst>
                                    <p:set>
                                      <p:cBhvr>
                                        <p:cTn id="66" dur="1" fill="hold">
                                          <p:stCondLst>
                                            <p:cond delay="0"/>
                                          </p:stCondLst>
                                        </p:cTn>
                                        <p:tgtEl>
                                          <p:spTgt spid="83"/>
                                        </p:tgtEl>
                                        <p:attrNameLst>
                                          <p:attrName>style.visibility</p:attrName>
                                        </p:attrNameLst>
                                      </p:cBhvr>
                                      <p:to>
                                        <p:strVal val="visible"/>
                                      </p:to>
                                    </p:set>
                                    <p:animEffect transition="in" filter="wipe(left)">
                                      <p:cBhvr>
                                        <p:cTn id="67" dur="500"/>
                                        <p:tgtEl>
                                          <p:spTgt spid="83"/>
                                        </p:tgtEl>
                                      </p:cBhvr>
                                    </p:animEffect>
                                  </p:childTnLst>
                                </p:cTn>
                              </p:par>
                            </p:childTnLst>
                          </p:cTn>
                        </p:par>
                        <p:par>
                          <p:cTn id="68" fill="hold">
                            <p:stCondLst>
                              <p:cond delay="6500"/>
                            </p:stCondLst>
                            <p:childTnLst>
                              <p:par>
                                <p:cTn id="69" presetID="22" presetClass="entr" presetSubtype="8" fill="hold" grpId="0" nodeType="afterEffect">
                                  <p:stCondLst>
                                    <p:cond delay="0"/>
                                  </p:stCondLst>
                                  <p:childTnLst>
                                    <p:set>
                                      <p:cBhvr>
                                        <p:cTn id="70" dur="1" fill="hold">
                                          <p:stCondLst>
                                            <p:cond delay="0"/>
                                          </p:stCondLst>
                                        </p:cTn>
                                        <p:tgtEl>
                                          <p:spTgt spid="84"/>
                                        </p:tgtEl>
                                        <p:attrNameLst>
                                          <p:attrName>style.visibility</p:attrName>
                                        </p:attrNameLst>
                                      </p:cBhvr>
                                      <p:to>
                                        <p:strVal val="visible"/>
                                      </p:to>
                                    </p:set>
                                    <p:animEffect transition="in" filter="wipe(left)">
                                      <p:cBhvr>
                                        <p:cTn id="71" dur="500"/>
                                        <p:tgtEl>
                                          <p:spTgt spid="84"/>
                                        </p:tgtEl>
                                      </p:cBhvr>
                                    </p:animEffect>
                                  </p:childTnLst>
                                </p:cTn>
                              </p:par>
                            </p:childTnLst>
                          </p:cTn>
                        </p:par>
                        <p:par>
                          <p:cTn id="72" fill="hold">
                            <p:stCondLst>
                              <p:cond delay="7000"/>
                            </p:stCondLst>
                            <p:childTnLst>
                              <p:par>
                                <p:cTn id="73" presetID="22" presetClass="entr" presetSubtype="8" fill="hold" grpId="0" nodeType="afterEffect">
                                  <p:stCondLst>
                                    <p:cond delay="0"/>
                                  </p:stCondLst>
                                  <p:childTnLst>
                                    <p:set>
                                      <p:cBhvr>
                                        <p:cTn id="74" dur="1" fill="hold">
                                          <p:stCondLst>
                                            <p:cond delay="0"/>
                                          </p:stCondLst>
                                        </p:cTn>
                                        <p:tgtEl>
                                          <p:spTgt spid="69"/>
                                        </p:tgtEl>
                                        <p:attrNameLst>
                                          <p:attrName>style.visibility</p:attrName>
                                        </p:attrNameLst>
                                      </p:cBhvr>
                                      <p:to>
                                        <p:strVal val="visible"/>
                                      </p:to>
                                    </p:set>
                                    <p:animEffect transition="in" filter="wipe(left)">
                                      <p:cBhvr>
                                        <p:cTn id="75" dur="500"/>
                                        <p:tgtEl>
                                          <p:spTgt spid="69"/>
                                        </p:tgtEl>
                                      </p:cBhvr>
                                    </p:animEffect>
                                  </p:childTnLst>
                                </p:cTn>
                              </p:par>
                            </p:childTnLst>
                          </p:cTn>
                        </p:par>
                        <p:par>
                          <p:cTn id="76" fill="hold">
                            <p:stCondLst>
                              <p:cond delay="7500"/>
                            </p:stCondLst>
                            <p:childTnLst>
                              <p:par>
                                <p:cTn id="77" presetID="22" presetClass="entr" presetSubtype="8" fill="hold" grpId="0" nodeType="afterEffect">
                                  <p:stCondLst>
                                    <p:cond delay="0"/>
                                  </p:stCondLst>
                                  <p:childTnLst>
                                    <p:set>
                                      <p:cBhvr>
                                        <p:cTn id="78" dur="1" fill="hold">
                                          <p:stCondLst>
                                            <p:cond delay="0"/>
                                          </p:stCondLst>
                                        </p:cTn>
                                        <p:tgtEl>
                                          <p:spTgt spid="85"/>
                                        </p:tgtEl>
                                        <p:attrNameLst>
                                          <p:attrName>style.visibility</p:attrName>
                                        </p:attrNameLst>
                                      </p:cBhvr>
                                      <p:to>
                                        <p:strVal val="visible"/>
                                      </p:to>
                                    </p:set>
                                    <p:animEffect transition="in" filter="wipe(left)">
                                      <p:cBhvr>
                                        <p:cTn id="79" dur="500"/>
                                        <p:tgtEl>
                                          <p:spTgt spid="85"/>
                                        </p:tgtEl>
                                      </p:cBhvr>
                                    </p:animEffect>
                                  </p:childTnLst>
                                </p:cTn>
                              </p:par>
                            </p:childTnLst>
                          </p:cTn>
                        </p:par>
                        <p:par>
                          <p:cTn id="80" fill="hold">
                            <p:stCondLst>
                              <p:cond delay="8000"/>
                            </p:stCondLst>
                            <p:childTnLst>
                              <p:par>
                                <p:cTn id="81" presetID="22" presetClass="entr" presetSubtype="8" fill="hold" grpId="0" nodeType="afterEffect">
                                  <p:stCondLst>
                                    <p:cond delay="0"/>
                                  </p:stCondLst>
                                  <p:childTnLst>
                                    <p:set>
                                      <p:cBhvr>
                                        <p:cTn id="82" dur="1" fill="hold">
                                          <p:stCondLst>
                                            <p:cond delay="0"/>
                                          </p:stCondLst>
                                        </p:cTn>
                                        <p:tgtEl>
                                          <p:spTgt spid="87"/>
                                        </p:tgtEl>
                                        <p:attrNameLst>
                                          <p:attrName>style.visibility</p:attrName>
                                        </p:attrNameLst>
                                      </p:cBhvr>
                                      <p:to>
                                        <p:strVal val="visible"/>
                                      </p:to>
                                    </p:set>
                                    <p:animEffect transition="in" filter="wipe(left)">
                                      <p:cBhvr>
                                        <p:cTn id="83" dur="500"/>
                                        <p:tgtEl>
                                          <p:spTgt spid="87"/>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88"/>
                                        </p:tgtEl>
                                        <p:attrNameLst>
                                          <p:attrName>style.visibility</p:attrName>
                                        </p:attrNameLst>
                                      </p:cBhvr>
                                      <p:to>
                                        <p:strVal val="visible"/>
                                      </p:to>
                                    </p:set>
                                    <p:animEffect transition="in" filter="wipe(left)">
                                      <p:cBhvr>
                                        <p:cTn id="87" dur="500"/>
                                        <p:tgtEl>
                                          <p:spTgt spid="88"/>
                                        </p:tgtEl>
                                      </p:cBhvr>
                                    </p:animEffect>
                                  </p:childTnLst>
                                </p:cTn>
                              </p:par>
                            </p:childTnLst>
                          </p:cTn>
                        </p:par>
                        <p:par>
                          <p:cTn id="88" fill="hold">
                            <p:stCondLst>
                              <p:cond delay="9000"/>
                            </p:stCondLst>
                            <p:childTnLst>
                              <p:par>
                                <p:cTn id="89" presetID="22" presetClass="entr" presetSubtype="8" fill="hold" grpId="0" nodeType="afterEffect">
                                  <p:stCondLst>
                                    <p:cond delay="0"/>
                                  </p:stCondLst>
                                  <p:childTnLst>
                                    <p:set>
                                      <p:cBhvr>
                                        <p:cTn id="90" dur="1" fill="hold">
                                          <p:stCondLst>
                                            <p:cond delay="0"/>
                                          </p:stCondLst>
                                        </p:cTn>
                                        <p:tgtEl>
                                          <p:spTgt spid="89"/>
                                        </p:tgtEl>
                                        <p:attrNameLst>
                                          <p:attrName>style.visibility</p:attrName>
                                        </p:attrNameLst>
                                      </p:cBhvr>
                                      <p:to>
                                        <p:strVal val="visible"/>
                                      </p:to>
                                    </p:set>
                                    <p:animEffect transition="in" filter="wipe(left)">
                                      <p:cBhvr>
                                        <p:cTn id="91" dur="500"/>
                                        <p:tgtEl>
                                          <p:spTgt spid="89"/>
                                        </p:tgtEl>
                                      </p:cBhvr>
                                    </p:animEffect>
                                  </p:childTnLst>
                                </p:cTn>
                              </p:par>
                            </p:childTnLst>
                          </p:cTn>
                        </p:par>
                        <p:par>
                          <p:cTn id="92" fill="hold">
                            <p:stCondLst>
                              <p:cond delay="9500"/>
                            </p:stCondLst>
                            <p:childTnLst>
                              <p:par>
                                <p:cTn id="93" presetID="22" presetClass="entr" presetSubtype="8" fill="hold" grpId="0" nodeType="afterEffect">
                                  <p:stCondLst>
                                    <p:cond delay="0"/>
                                  </p:stCondLst>
                                  <p:childTnLst>
                                    <p:set>
                                      <p:cBhvr>
                                        <p:cTn id="94" dur="1" fill="hold">
                                          <p:stCondLst>
                                            <p:cond delay="0"/>
                                          </p:stCondLst>
                                        </p:cTn>
                                        <p:tgtEl>
                                          <p:spTgt spid="70"/>
                                        </p:tgtEl>
                                        <p:attrNameLst>
                                          <p:attrName>style.visibility</p:attrName>
                                        </p:attrNameLst>
                                      </p:cBhvr>
                                      <p:to>
                                        <p:strVal val="visible"/>
                                      </p:to>
                                    </p:set>
                                    <p:animEffect transition="in" filter="wipe(left)">
                                      <p:cBhvr>
                                        <p:cTn id="95" dur="500"/>
                                        <p:tgtEl>
                                          <p:spTgt spid="70"/>
                                        </p:tgtEl>
                                      </p:cBhvr>
                                    </p:animEffect>
                                  </p:childTnLst>
                                </p:cTn>
                              </p:par>
                            </p:childTnLst>
                          </p:cTn>
                        </p:par>
                        <p:par>
                          <p:cTn id="96" fill="hold">
                            <p:stCondLst>
                              <p:cond delay="10000"/>
                            </p:stCondLst>
                            <p:childTnLst>
                              <p:par>
                                <p:cTn id="97" presetID="22" presetClass="entr" presetSubtype="8" fill="hold" grpId="0" nodeType="afterEffect">
                                  <p:stCondLst>
                                    <p:cond delay="0"/>
                                  </p:stCondLst>
                                  <p:childTnLst>
                                    <p:set>
                                      <p:cBhvr>
                                        <p:cTn id="98" dur="1" fill="hold">
                                          <p:stCondLst>
                                            <p:cond delay="0"/>
                                          </p:stCondLst>
                                        </p:cTn>
                                        <p:tgtEl>
                                          <p:spTgt spid="90"/>
                                        </p:tgtEl>
                                        <p:attrNameLst>
                                          <p:attrName>style.visibility</p:attrName>
                                        </p:attrNameLst>
                                      </p:cBhvr>
                                      <p:to>
                                        <p:strVal val="visible"/>
                                      </p:to>
                                    </p:set>
                                    <p:animEffect transition="in" filter="wipe(left)">
                                      <p:cBhvr>
                                        <p:cTn id="99" dur="500"/>
                                        <p:tgtEl>
                                          <p:spTgt spid="90"/>
                                        </p:tgtEl>
                                      </p:cBhvr>
                                    </p:animEffect>
                                  </p:childTnLst>
                                </p:cTn>
                              </p:par>
                            </p:childTnLst>
                          </p:cTn>
                        </p:par>
                        <p:par>
                          <p:cTn id="100" fill="hold">
                            <p:stCondLst>
                              <p:cond delay="10500"/>
                            </p:stCondLst>
                            <p:childTnLst>
                              <p:par>
                                <p:cTn id="101" presetID="22" presetClass="entr" presetSubtype="8" fill="hold" grpId="0" nodeType="afterEffect">
                                  <p:stCondLst>
                                    <p:cond delay="0"/>
                                  </p:stCondLst>
                                  <p:childTnLst>
                                    <p:set>
                                      <p:cBhvr>
                                        <p:cTn id="102" dur="1" fill="hold">
                                          <p:stCondLst>
                                            <p:cond delay="0"/>
                                          </p:stCondLst>
                                        </p:cTn>
                                        <p:tgtEl>
                                          <p:spTgt spid="92"/>
                                        </p:tgtEl>
                                        <p:attrNameLst>
                                          <p:attrName>style.visibility</p:attrName>
                                        </p:attrNameLst>
                                      </p:cBhvr>
                                      <p:to>
                                        <p:strVal val="visible"/>
                                      </p:to>
                                    </p:set>
                                    <p:animEffect transition="in" filter="wipe(left)">
                                      <p:cBhvr>
                                        <p:cTn id="103" dur="500"/>
                                        <p:tgtEl>
                                          <p:spTgt spid="92"/>
                                        </p:tgtEl>
                                      </p:cBhvr>
                                    </p:animEffect>
                                  </p:childTnLst>
                                </p:cTn>
                              </p:par>
                            </p:childTnLst>
                          </p:cTn>
                        </p:par>
                        <p:par>
                          <p:cTn id="104" fill="hold">
                            <p:stCondLst>
                              <p:cond delay="11000"/>
                            </p:stCondLst>
                            <p:childTnLst>
                              <p:par>
                                <p:cTn id="105" presetID="22" presetClass="entr" presetSubtype="8" fill="hold" grpId="0" nodeType="afterEffect">
                                  <p:stCondLst>
                                    <p:cond delay="0"/>
                                  </p:stCondLst>
                                  <p:childTnLst>
                                    <p:set>
                                      <p:cBhvr>
                                        <p:cTn id="106" dur="1" fill="hold">
                                          <p:stCondLst>
                                            <p:cond delay="0"/>
                                          </p:stCondLst>
                                        </p:cTn>
                                        <p:tgtEl>
                                          <p:spTgt spid="93"/>
                                        </p:tgtEl>
                                        <p:attrNameLst>
                                          <p:attrName>style.visibility</p:attrName>
                                        </p:attrNameLst>
                                      </p:cBhvr>
                                      <p:to>
                                        <p:strVal val="visible"/>
                                      </p:to>
                                    </p:set>
                                    <p:animEffect transition="in" filter="wipe(left)">
                                      <p:cBhvr>
                                        <p:cTn id="107" dur="500"/>
                                        <p:tgtEl>
                                          <p:spTgt spid="93"/>
                                        </p:tgtEl>
                                      </p:cBhvr>
                                    </p:animEffect>
                                  </p:childTnLst>
                                </p:cTn>
                              </p:par>
                            </p:childTnLst>
                          </p:cTn>
                        </p:par>
                        <p:par>
                          <p:cTn id="108" fill="hold">
                            <p:stCondLst>
                              <p:cond delay="11500"/>
                            </p:stCondLst>
                            <p:childTnLst>
                              <p:par>
                                <p:cTn id="109" presetID="22" presetClass="entr" presetSubtype="8" fill="hold" grpId="0" nodeType="afterEffect">
                                  <p:stCondLst>
                                    <p:cond delay="0"/>
                                  </p:stCondLst>
                                  <p:childTnLst>
                                    <p:set>
                                      <p:cBhvr>
                                        <p:cTn id="110" dur="1" fill="hold">
                                          <p:stCondLst>
                                            <p:cond delay="0"/>
                                          </p:stCondLst>
                                        </p:cTn>
                                        <p:tgtEl>
                                          <p:spTgt spid="94"/>
                                        </p:tgtEl>
                                        <p:attrNameLst>
                                          <p:attrName>style.visibility</p:attrName>
                                        </p:attrNameLst>
                                      </p:cBhvr>
                                      <p:to>
                                        <p:strVal val="visible"/>
                                      </p:to>
                                    </p:set>
                                    <p:animEffect transition="in" filter="wipe(left)">
                                      <p:cBhvr>
                                        <p:cTn id="111" dur="500"/>
                                        <p:tgtEl>
                                          <p:spTgt spid="94"/>
                                        </p:tgtEl>
                                      </p:cBhvr>
                                    </p:animEffect>
                                  </p:childTnLst>
                                </p:cTn>
                              </p:par>
                            </p:childTnLst>
                          </p:cTn>
                        </p:par>
                        <p:par>
                          <p:cTn id="112" fill="hold">
                            <p:stCondLst>
                              <p:cond delay="12000"/>
                            </p:stCondLst>
                            <p:childTnLst>
                              <p:par>
                                <p:cTn id="113" presetID="22" presetClass="entr" presetSubtype="8" fill="hold" grpId="0" nodeType="afterEffect">
                                  <p:stCondLst>
                                    <p:cond delay="0"/>
                                  </p:stCondLst>
                                  <p:childTnLst>
                                    <p:set>
                                      <p:cBhvr>
                                        <p:cTn id="114" dur="1" fill="hold">
                                          <p:stCondLst>
                                            <p:cond delay="0"/>
                                          </p:stCondLst>
                                        </p:cTn>
                                        <p:tgtEl>
                                          <p:spTgt spid="72"/>
                                        </p:tgtEl>
                                        <p:attrNameLst>
                                          <p:attrName>style.visibility</p:attrName>
                                        </p:attrNameLst>
                                      </p:cBhvr>
                                      <p:to>
                                        <p:strVal val="visible"/>
                                      </p:to>
                                    </p:set>
                                    <p:animEffect transition="in" filter="wipe(left)">
                                      <p:cBhvr>
                                        <p:cTn id="115" dur="500"/>
                                        <p:tgtEl>
                                          <p:spTgt spid="72"/>
                                        </p:tgtEl>
                                      </p:cBhvr>
                                    </p:animEffect>
                                  </p:childTnLst>
                                </p:cTn>
                              </p:par>
                            </p:childTnLst>
                          </p:cTn>
                        </p:par>
                        <p:par>
                          <p:cTn id="116" fill="hold">
                            <p:stCondLst>
                              <p:cond delay="12500"/>
                            </p:stCondLst>
                            <p:childTnLst>
                              <p:par>
                                <p:cTn id="117" presetID="22" presetClass="entr" presetSubtype="8" fill="hold" grpId="0" nodeType="afterEffect">
                                  <p:stCondLst>
                                    <p:cond delay="0"/>
                                  </p:stCondLst>
                                  <p:childTnLst>
                                    <p:set>
                                      <p:cBhvr>
                                        <p:cTn id="118" dur="1" fill="hold">
                                          <p:stCondLst>
                                            <p:cond delay="0"/>
                                          </p:stCondLst>
                                        </p:cTn>
                                        <p:tgtEl>
                                          <p:spTgt spid="95"/>
                                        </p:tgtEl>
                                        <p:attrNameLst>
                                          <p:attrName>style.visibility</p:attrName>
                                        </p:attrNameLst>
                                      </p:cBhvr>
                                      <p:to>
                                        <p:strVal val="visible"/>
                                      </p:to>
                                    </p:set>
                                    <p:animEffect transition="in" filter="wipe(left)">
                                      <p:cBhvr>
                                        <p:cTn id="119" dur="500"/>
                                        <p:tgtEl>
                                          <p:spTgt spid="95"/>
                                        </p:tgtEl>
                                      </p:cBhvr>
                                    </p:animEffect>
                                  </p:childTnLst>
                                </p:cTn>
                              </p:par>
                            </p:childTnLst>
                          </p:cTn>
                        </p:par>
                        <p:par>
                          <p:cTn id="120" fill="hold">
                            <p:stCondLst>
                              <p:cond delay="13000"/>
                            </p:stCondLst>
                            <p:childTnLst>
                              <p:par>
                                <p:cTn id="121" presetID="22" presetClass="entr" presetSubtype="8" fill="hold" grpId="0" nodeType="afterEffect">
                                  <p:stCondLst>
                                    <p:cond delay="0"/>
                                  </p:stCondLst>
                                  <p:childTnLst>
                                    <p:set>
                                      <p:cBhvr>
                                        <p:cTn id="122" dur="1" fill="hold">
                                          <p:stCondLst>
                                            <p:cond delay="0"/>
                                          </p:stCondLst>
                                        </p:cTn>
                                        <p:tgtEl>
                                          <p:spTgt spid="97"/>
                                        </p:tgtEl>
                                        <p:attrNameLst>
                                          <p:attrName>style.visibility</p:attrName>
                                        </p:attrNameLst>
                                      </p:cBhvr>
                                      <p:to>
                                        <p:strVal val="visible"/>
                                      </p:to>
                                    </p:set>
                                    <p:animEffect transition="in" filter="wipe(left)">
                                      <p:cBhvr>
                                        <p:cTn id="123" dur="500"/>
                                        <p:tgtEl>
                                          <p:spTgt spid="97"/>
                                        </p:tgtEl>
                                      </p:cBhvr>
                                    </p:animEffect>
                                  </p:childTnLst>
                                </p:cTn>
                              </p:par>
                            </p:childTnLst>
                          </p:cTn>
                        </p:par>
                        <p:par>
                          <p:cTn id="124" fill="hold">
                            <p:stCondLst>
                              <p:cond delay="13500"/>
                            </p:stCondLst>
                            <p:childTnLst>
                              <p:par>
                                <p:cTn id="125" presetID="22" presetClass="entr" presetSubtype="8" fill="hold" grpId="0" nodeType="afterEffect">
                                  <p:stCondLst>
                                    <p:cond delay="0"/>
                                  </p:stCondLst>
                                  <p:childTnLst>
                                    <p:set>
                                      <p:cBhvr>
                                        <p:cTn id="126" dur="1" fill="hold">
                                          <p:stCondLst>
                                            <p:cond delay="0"/>
                                          </p:stCondLst>
                                        </p:cTn>
                                        <p:tgtEl>
                                          <p:spTgt spid="98"/>
                                        </p:tgtEl>
                                        <p:attrNameLst>
                                          <p:attrName>style.visibility</p:attrName>
                                        </p:attrNameLst>
                                      </p:cBhvr>
                                      <p:to>
                                        <p:strVal val="visible"/>
                                      </p:to>
                                    </p:set>
                                    <p:animEffect transition="in" filter="wipe(left)">
                                      <p:cBhvr>
                                        <p:cTn id="127" dur="500"/>
                                        <p:tgtEl>
                                          <p:spTgt spid="98"/>
                                        </p:tgtEl>
                                      </p:cBhvr>
                                    </p:animEffect>
                                  </p:childTnLst>
                                </p:cTn>
                              </p:par>
                            </p:childTnLst>
                          </p:cTn>
                        </p:par>
                        <p:par>
                          <p:cTn id="128" fill="hold">
                            <p:stCondLst>
                              <p:cond delay="14000"/>
                            </p:stCondLst>
                            <p:childTnLst>
                              <p:par>
                                <p:cTn id="129" presetID="22" presetClass="entr" presetSubtype="8" fill="hold" grpId="0" nodeType="afterEffect">
                                  <p:stCondLst>
                                    <p:cond delay="0"/>
                                  </p:stCondLst>
                                  <p:childTnLst>
                                    <p:set>
                                      <p:cBhvr>
                                        <p:cTn id="130" dur="1" fill="hold">
                                          <p:stCondLst>
                                            <p:cond delay="0"/>
                                          </p:stCondLst>
                                        </p:cTn>
                                        <p:tgtEl>
                                          <p:spTgt spid="99"/>
                                        </p:tgtEl>
                                        <p:attrNameLst>
                                          <p:attrName>style.visibility</p:attrName>
                                        </p:attrNameLst>
                                      </p:cBhvr>
                                      <p:to>
                                        <p:strVal val="visible"/>
                                      </p:to>
                                    </p:set>
                                    <p:animEffect transition="in" filter="wipe(left)">
                                      <p:cBhvr>
                                        <p:cTn id="131" dur="500"/>
                                        <p:tgtEl>
                                          <p:spTgt spid="99"/>
                                        </p:tgtEl>
                                      </p:cBhvr>
                                    </p:animEffect>
                                  </p:childTnLst>
                                </p:cTn>
                              </p:par>
                            </p:childTnLst>
                          </p:cTn>
                        </p:par>
                        <p:par>
                          <p:cTn id="132" fill="hold">
                            <p:stCondLst>
                              <p:cond delay="14500"/>
                            </p:stCondLst>
                            <p:childTnLst>
                              <p:par>
                                <p:cTn id="133" presetID="22" presetClass="entr" presetSubtype="8" fill="hold" grpId="0" nodeType="afterEffect">
                                  <p:stCondLst>
                                    <p:cond delay="0"/>
                                  </p:stCondLst>
                                  <p:childTnLst>
                                    <p:set>
                                      <p:cBhvr>
                                        <p:cTn id="134" dur="1" fill="hold">
                                          <p:stCondLst>
                                            <p:cond delay="0"/>
                                          </p:stCondLst>
                                        </p:cTn>
                                        <p:tgtEl>
                                          <p:spTgt spid="73"/>
                                        </p:tgtEl>
                                        <p:attrNameLst>
                                          <p:attrName>style.visibility</p:attrName>
                                        </p:attrNameLst>
                                      </p:cBhvr>
                                      <p:to>
                                        <p:strVal val="visible"/>
                                      </p:to>
                                    </p:set>
                                    <p:animEffect transition="in" filter="wipe(left)">
                                      <p:cBhvr>
                                        <p:cTn id="135" dur="500"/>
                                        <p:tgtEl>
                                          <p:spTgt spid="73"/>
                                        </p:tgtEl>
                                      </p:cBhvr>
                                    </p:animEffect>
                                  </p:childTnLst>
                                </p:cTn>
                              </p:par>
                            </p:childTnLst>
                          </p:cTn>
                        </p:par>
                        <p:par>
                          <p:cTn id="136" fill="hold">
                            <p:stCondLst>
                              <p:cond delay="15000"/>
                            </p:stCondLst>
                            <p:childTnLst>
                              <p:par>
                                <p:cTn id="137" presetID="22" presetClass="entr" presetSubtype="8" fill="hold" grpId="0" nodeType="afterEffect">
                                  <p:stCondLst>
                                    <p:cond delay="0"/>
                                  </p:stCondLst>
                                  <p:childTnLst>
                                    <p:set>
                                      <p:cBhvr>
                                        <p:cTn id="138" dur="1" fill="hold">
                                          <p:stCondLst>
                                            <p:cond delay="0"/>
                                          </p:stCondLst>
                                        </p:cTn>
                                        <p:tgtEl>
                                          <p:spTgt spid="100"/>
                                        </p:tgtEl>
                                        <p:attrNameLst>
                                          <p:attrName>style.visibility</p:attrName>
                                        </p:attrNameLst>
                                      </p:cBhvr>
                                      <p:to>
                                        <p:strVal val="visible"/>
                                      </p:to>
                                    </p:set>
                                    <p:animEffect transition="in" filter="wipe(left)">
                                      <p:cBhvr>
                                        <p:cTn id="139" dur="500"/>
                                        <p:tgtEl>
                                          <p:spTgt spid="100"/>
                                        </p:tgtEl>
                                      </p:cBhvr>
                                    </p:animEffect>
                                  </p:childTnLst>
                                </p:cTn>
                              </p:par>
                            </p:childTnLst>
                          </p:cTn>
                        </p:par>
                        <p:par>
                          <p:cTn id="140" fill="hold">
                            <p:stCondLst>
                              <p:cond delay="15500"/>
                            </p:stCondLst>
                            <p:childTnLst>
                              <p:par>
                                <p:cTn id="141" presetID="22" presetClass="entr" presetSubtype="8" fill="hold" grpId="0" nodeType="afterEffect">
                                  <p:stCondLst>
                                    <p:cond delay="0"/>
                                  </p:stCondLst>
                                  <p:childTnLst>
                                    <p:set>
                                      <p:cBhvr>
                                        <p:cTn id="142" dur="1" fill="hold">
                                          <p:stCondLst>
                                            <p:cond delay="0"/>
                                          </p:stCondLst>
                                        </p:cTn>
                                        <p:tgtEl>
                                          <p:spTgt spid="102"/>
                                        </p:tgtEl>
                                        <p:attrNameLst>
                                          <p:attrName>style.visibility</p:attrName>
                                        </p:attrNameLst>
                                      </p:cBhvr>
                                      <p:to>
                                        <p:strVal val="visible"/>
                                      </p:to>
                                    </p:set>
                                    <p:animEffect transition="in" filter="wipe(left)">
                                      <p:cBhvr>
                                        <p:cTn id="143" dur="500"/>
                                        <p:tgtEl>
                                          <p:spTgt spid="102"/>
                                        </p:tgtEl>
                                      </p:cBhvr>
                                    </p:animEffect>
                                  </p:childTnLst>
                                </p:cTn>
                              </p:par>
                            </p:childTnLst>
                          </p:cTn>
                        </p:par>
                        <p:par>
                          <p:cTn id="144" fill="hold">
                            <p:stCondLst>
                              <p:cond delay="16000"/>
                            </p:stCondLst>
                            <p:childTnLst>
                              <p:par>
                                <p:cTn id="145" presetID="22" presetClass="entr" presetSubtype="8" fill="hold" grpId="0" nodeType="afterEffect">
                                  <p:stCondLst>
                                    <p:cond delay="0"/>
                                  </p:stCondLst>
                                  <p:childTnLst>
                                    <p:set>
                                      <p:cBhvr>
                                        <p:cTn id="146" dur="1" fill="hold">
                                          <p:stCondLst>
                                            <p:cond delay="0"/>
                                          </p:stCondLst>
                                        </p:cTn>
                                        <p:tgtEl>
                                          <p:spTgt spid="103"/>
                                        </p:tgtEl>
                                        <p:attrNameLst>
                                          <p:attrName>style.visibility</p:attrName>
                                        </p:attrNameLst>
                                      </p:cBhvr>
                                      <p:to>
                                        <p:strVal val="visible"/>
                                      </p:to>
                                    </p:set>
                                    <p:animEffect transition="in" filter="wipe(left)">
                                      <p:cBhvr>
                                        <p:cTn id="147" dur="500"/>
                                        <p:tgtEl>
                                          <p:spTgt spid="103"/>
                                        </p:tgtEl>
                                      </p:cBhvr>
                                    </p:animEffect>
                                  </p:childTnLst>
                                </p:cTn>
                              </p:par>
                            </p:childTnLst>
                          </p:cTn>
                        </p:par>
                        <p:par>
                          <p:cTn id="148" fill="hold">
                            <p:stCondLst>
                              <p:cond delay="16500"/>
                            </p:stCondLst>
                            <p:childTnLst>
                              <p:par>
                                <p:cTn id="149" presetID="22" presetClass="entr" presetSubtype="8" fill="hold" grpId="0" nodeType="afterEffect">
                                  <p:stCondLst>
                                    <p:cond delay="0"/>
                                  </p:stCondLst>
                                  <p:childTnLst>
                                    <p:set>
                                      <p:cBhvr>
                                        <p:cTn id="150" dur="1" fill="hold">
                                          <p:stCondLst>
                                            <p:cond delay="0"/>
                                          </p:stCondLst>
                                        </p:cTn>
                                        <p:tgtEl>
                                          <p:spTgt spid="104"/>
                                        </p:tgtEl>
                                        <p:attrNameLst>
                                          <p:attrName>style.visibility</p:attrName>
                                        </p:attrNameLst>
                                      </p:cBhvr>
                                      <p:to>
                                        <p:strVal val="visible"/>
                                      </p:to>
                                    </p:set>
                                    <p:animEffect transition="in" filter="wipe(left)">
                                      <p:cBhvr>
                                        <p:cTn id="151" dur="500"/>
                                        <p:tgtEl>
                                          <p:spTgt spid="104"/>
                                        </p:tgtEl>
                                      </p:cBhvr>
                                    </p:animEffect>
                                  </p:childTnLst>
                                </p:cTn>
                              </p:par>
                            </p:childTnLst>
                          </p:cTn>
                        </p:par>
                        <p:par>
                          <p:cTn id="152" fill="hold">
                            <p:stCondLst>
                              <p:cond delay="17000"/>
                            </p:stCondLst>
                            <p:childTnLst>
                              <p:par>
                                <p:cTn id="153" presetID="22" presetClass="entr" presetSubtype="8" fill="hold" grpId="0" nodeType="afterEffect">
                                  <p:stCondLst>
                                    <p:cond delay="0"/>
                                  </p:stCondLst>
                                  <p:childTnLst>
                                    <p:set>
                                      <p:cBhvr>
                                        <p:cTn id="154" dur="1" fill="hold">
                                          <p:stCondLst>
                                            <p:cond delay="0"/>
                                          </p:stCondLst>
                                        </p:cTn>
                                        <p:tgtEl>
                                          <p:spTgt spid="74"/>
                                        </p:tgtEl>
                                        <p:attrNameLst>
                                          <p:attrName>style.visibility</p:attrName>
                                        </p:attrNameLst>
                                      </p:cBhvr>
                                      <p:to>
                                        <p:strVal val="visible"/>
                                      </p:to>
                                    </p:set>
                                    <p:animEffect transition="in" filter="wipe(left)">
                                      <p:cBhvr>
                                        <p:cTn id="155" dur="500"/>
                                        <p:tgtEl>
                                          <p:spTgt spid="74"/>
                                        </p:tgtEl>
                                      </p:cBhvr>
                                    </p:animEffect>
                                  </p:childTnLst>
                                </p:cTn>
                              </p:par>
                            </p:childTnLst>
                          </p:cTn>
                        </p:par>
                        <p:par>
                          <p:cTn id="156" fill="hold">
                            <p:stCondLst>
                              <p:cond delay="17500"/>
                            </p:stCondLst>
                            <p:childTnLst>
                              <p:par>
                                <p:cTn id="157" presetID="22" presetClass="entr" presetSubtype="8" fill="hold" grpId="0" nodeType="afterEffect">
                                  <p:stCondLst>
                                    <p:cond delay="0"/>
                                  </p:stCondLst>
                                  <p:childTnLst>
                                    <p:set>
                                      <p:cBhvr>
                                        <p:cTn id="158" dur="1" fill="hold">
                                          <p:stCondLst>
                                            <p:cond delay="0"/>
                                          </p:stCondLst>
                                        </p:cTn>
                                        <p:tgtEl>
                                          <p:spTgt spid="105"/>
                                        </p:tgtEl>
                                        <p:attrNameLst>
                                          <p:attrName>style.visibility</p:attrName>
                                        </p:attrNameLst>
                                      </p:cBhvr>
                                      <p:to>
                                        <p:strVal val="visible"/>
                                      </p:to>
                                    </p:set>
                                    <p:animEffect transition="in" filter="wipe(left)">
                                      <p:cBhvr>
                                        <p:cTn id="159" dur="500"/>
                                        <p:tgtEl>
                                          <p:spTgt spid="105"/>
                                        </p:tgtEl>
                                      </p:cBhvr>
                                    </p:animEffect>
                                  </p:childTnLst>
                                </p:cTn>
                              </p:par>
                            </p:childTnLst>
                          </p:cTn>
                        </p:par>
                        <p:par>
                          <p:cTn id="160" fill="hold">
                            <p:stCondLst>
                              <p:cond delay="18000"/>
                            </p:stCondLst>
                            <p:childTnLst>
                              <p:par>
                                <p:cTn id="161" presetID="22" presetClass="entr" presetSubtype="8" fill="hold" grpId="0" nodeType="afterEffect">
                                  <p:stCondLst>
                                    <p:cond delay="0"/>
                                  </p:stCondLst>
                                  <p:childTnLst>
                                    <p:set>
                                      <p:cBhvr>
                                        <p:cTn id="162" dur="1" fill="hold">
                                          <p:stCondLst>
                                            <p:cond delay="0"/>
                                          </p:stCondLst>
                                        </p:cTn>
                                        <p:tgtEl>
                                          <p:spTgt spid="107"/>
                                        </p:tgtEl>
                                        <p:attrNameLst>
                                          <p:attrName>style.visibility</p:attrName>
                                        </p:attrNameLst>
                                      </p:cBhvr>
                                      <p:to>
                                        <p:strVal val="visible"/>
                                      </p:to>
                                    </p:set>
                                    <p:animEffect transition="in" filter="wipe(left)">
                                      <p:cBhvr>
                                        <p:cTn id="163" dur="500"/>
                                        <p:tgtEl>
                                          <p:spTgt spid="107"/>
                                        </p:tgtEl>
                                      </p:cBhvr>
                                    </p:animEffect>
                                  </p:childTnLst>
                                </p:cTn>
                              </p:par>
                            </p:childTnLst>
                          </p:cTn>
                        </p:par>
                        <p:par>
                          <p:cTn id="164" fill="hold">
                            <p:stCondLst>
                              <p:cond delay="18500"/>
                            </p:stCondLst>
                            <p:childTnLst>
                              <p:par>
                                <p:cTn id="165" presetID="22" presetClass="entr" presetSubtype="8" fill="hold" grpId="0" nodeType="afterEffect">
                                  <p:stCondLst>
                                    <p:cond delay="0"/>
                                  </p:stCondLst>
                                  <p:childTnLst>
                                    <p:set>
                                      <p:cBhvr>
                                        <p:cTn id="166" dur="1" fill="hold">
                                          <p:stCondLst>
                                            <p:cond delay="0"/>
                                          </p:stCondLst>
                                        </p:cTn>
                                        <p:tgtEl>
                                          <p:spTgt spid="108"/>
                                        </p:tgtEl>
                                        <p:attrNameLst>
                                          <p:attrName>style.visibility</p:attrName>
                                        </p:attrNameLst>
                                      </p:cBhvr>
                                      <p:to>
                                        <p:strVal val="visible"/>
                                      </p:to>
                                    </p:set>
                                    <p:animEffect transition="in" filter="wipe(left)">
                                      <p:cBhvr>
                                        <p:cTn id="167" dur="500"/>
                                        <p:tgtEl>
                                          <p:spTgt spid="108"/>
                                        </p:tgtEl>
                                      </p:cBhvr>
                                    </p:animEffect>
                                  </p:childTnLst>
                                </p:cTn>
                              </p:par>
                            </p:childTnLst>
                          </p:cTn>
                        </p:par>
                        <p:par>
                          <p:cTn id="168" fill="hold">
                            <p:stCondLst>
                              <p:cond delay="19000"/>
                            </p:stCondLst>
                            <p:childTnLst>
                              <p:par>
                                <p:cTn id="169" presetID="22" presetClass="entr" presetSubtype="8" fill="hold" grpId="0" nodeType="afterEffect">
                                  <p:stCondLst>
                                    <p:cond delay="0"/>
                                  </p:stCondLst>
                                  <p:childTnLst>
                                    <p:set>
                                      <p:cBhvr>
                                        <p:cTn id="170" dur="1" fill="hold">
                                          <p:stCondLst>
                                            <p:cond delay="0"/>
                                          </p:stCondLst>
                                        </p:cTn>
                                        <p:tgtEl>
                                          <p:spTgt spid="109"/>
                                        </p:tgtEl>
                                        <p:attrNameLst>
                                          <p:attrName>style.visibility</p:attrName>
                                        </p:attrNameLst>
                                      </p:cBhvr>
                                      <p:to>
                                        <p:strVal val="visible"/>
                                      </p:to>
                                    </p:set>
                                    <p:animEffect transition="in" filter="wipe(left)">
                                      <p:cBhvr>
                                        <p:cTn id="171"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10" grpId="0"/>
      <p:bldP spid="11" grpId="0"/>
      <p:bldP spid="12" grpId="0"/>
      <p:bldP spid="13" grpId="0"/>
      <p:bldP spid="50" grpId="0"/>
      <p:bldP spid="64" grpId="0"/>
      <p:bldP spid="76" grpId="0"/>
      <p:bldP spid="77" grpId="0"/>
      <p:bldP spid="79" grpId="0"/>
      <p:bldP spid="80" grpId="0"/>
      <p:bldP spid="82" grpId="0"/>
      <p:bldP spid="83" grpId="0"/>
      <p:bldP spid="84" grpId="0"/>
      <p:bldP spid="85" grpId="0"/>
      <p:bldP spid="87" grpId="0"/>
      <p:bldP spid="88" grpId="0"/>
      <p:bldP spid="89" grpId="0"/>
      <p:bldP spid="90" grpId="0"/>
      <p:bldP spid="92" grpId="0"/>
      <p:bldP spid="93" grpId="0"/>
      <p:bldP spid="94" grpId="0"/>
      <p:bldP spid="95" grpId="0"/>
      <p:bldP spid="97" grpId="0"/>
      <p:bldP spid="98" grpId="0"/>
      <p:bldP spid="99" grpId="0"/>
      <p:bldP spid="100" grpId="0"/>
      <p:bldP spid="102" grpId="0"/>
      <p:bldP spid="103" grpId="0"/>
      <p:bldP spid="104" grpId="0"/>
      <p:bldP spid="105" grpId="0"/>
      <p:bldP spid="107" grpId="0"/>
      <p:bldP spid="108" grpId="0"/>
      <p:bldP spid="109" grpId="0"/>
      <p:bldP spid="66" grpId="0"/>
      <p:bldP spid="68" grpId="0"/>
      <p:bldP spid="69" grpId="0"/>
      <p:bldP spid="70" grpId="0"/>
      <p:bldP spid="72" grpId="0"/>
      <p:bldP spid="73" grpId="0"/>
      <p:bldP spid="74"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Placeholder 21"/>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1875" r="21875"/>
          <a:stretch>
            <a:fillRect/>
          </a:stretch>
        </p:blipFill>
        <p:spPr/>
      </p:pic>
      <p:pic>
        <p:nvPicPr>
          <p:cNvPr id="23" name="Picture Placeholder 22"/>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21875" r="21875"/>
          <a:stretch>
            <a:fillRect/>
          </a:stretch>
        </p:blipFill>
        <p:spPr/>
      </p:pic>
      <p:pic>
        <p:nvPicPr>
          <p:cNvPr id="24" name="Picture Placeholder 23"/>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l="21875" r="21875"/>
          <a:stretch>
            <a:fillRect/>
          </a:stretch>
        </p:blipFill>
        <p:spPr/>
      </p:pic>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PORTOFOLIO</a:t>
            </a:r>
          </a:p>
        </p:txBody>
      </p:sp>
      <p:sp>
        <p:nvSpPr>
          <p:cNvPr id="3" name="TextBox 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9" name="Rectangle 8"/>
          <p:cNvSpPr/>
          <p:nvPr/>
        </p:nvSpPr>
        <p:spPr>
          <a:xfrm>
            <a:off x="217205" y="3995642"/>
            <a:ext cx="2819400" cy="750361"/>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0" name="TextBox 9"/>
          <p:cNvSpPr txBox="1"/>
          <p:nvPr/>
        </p:nvSpPr>
        <p:spPr>
          <a:xfrm>
            <a:off x="493153" y="4193802"/>
            <a:ext cx="1553952" cy="253916"/>
          </a:xfrm>
          <a:prstGeom prst="rect">
            <a:avLst/>
          </a:prstGeom>
          <a:noFill/>
        </p:spPr>
        <p:txBody>
          <a:bodyPr wrap="square" rtlCol="0">
            <a:spAutoFit/>
          </a:bodyPr>
          <a:lstStyle/>
          <a:p>
            <a:r>
              <a:rPr lang="id-ID" sz="1050" b="1"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House of Pain</a:t>
            </a:r>
          </a:p>
        </p:txBody>
      </p:sp>
      <p:sp>
        <p:nvSpPr>
          <p:cNvPr id="12" name="TextBox 11"/>
          <p:cNvSpPr txBox="1"/>
          <p:nvPr/>
        </p:nvSpPr>
        <p:spPr>
          <a:xfrm>
            <a:off x="2047105" y="4243864"/>
            <a:ext cx="919331" cy="276999"/>
          </a:xfrm>
          <a:prstGeom prst="rect">
            <a:avLst/>
          </a:prstGeom>
          <a:noFill/>
        </p:spPr>
        <p:txBody>
          <a:bodyPr wrap="square" rtlCol="0">
            <a:spAutoFit/>
          </a:bodyPr>
          <a:lstStyle/>
          <a:p>
            <a:pPr algn="r"/>
            <a:r>
              <a:rPr lang="id-ID"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$ 45.000</a:t>
            </a:r>
          </a:p>
        </p:txBody>
      </p:sp>
      <p:sp>
        <p:nvSpPr>
          <p:cNvPr id="13" name="TextBox 12"/>
          <p:cNvSpPr txBox="1"/>
          <p:nvPr/>
        </p:nvSpPr>
        <p:spPr>
          <a:xfrm>
            <a:off x="479506" y="4398231"/>
            <a:ext cx="919331" cy="230832"/>
          </a:xfrm>
          <a:prstGeom prst="rect">
            <a:avLst/>
          </a:prstGeom>
          <a:noFill/>
        </p:spPr>
        <p:txBody>
          <a:bodyPr wrap="square" rtlCol="0">
            <a:spAutoFit/>
          </a:bodyPr>
          <a:lstStyle/>
          <a:p>
            <a:r>
              <a:rPr lang="id-ID" sz="900" i="1" dirty="0">
                <a:solidFill>
                  <a:schemeClr val="bg1"/>
                </a:solidFill>
                <a:latin typeface="Open Sans" panose="020B0606030504020204" pitchFamily="34" charset="0"/>
                <a:ea typeface="Open Sans" panose="020B0606030504020204" pitchFamily="34" charset="0"/>
                <a:cs typeface="Open Sans" panose="020B0606030504020204" pitchFamily="34" charset="0"/>
              </a:rPr>
              <a:t>180m2</a:t>
            </a:r>
          </a:p>
        </p:txBody>
      </p:sp>
      <p:sp>
        <p:nvSpPr>
          <p:cNvPr id="14" name="Rectangle 13"/>
          <p:cNvSpPr/>
          <p:nvPr/>
        </p:nvSpPr>
        <p:spPr>
          <a:xfrm>
            <a:off x="3199891" y="3995642"/>
            <a:ext cx="2819400" cy="750361"/>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5" name="TextBox 14"/>
          <p:cNvSpPr txBox="1"/>
          <p:nvPr/>
        </p:nvSpPr>
        <p:spPr>
          <a:xfrm>
            <a:off x="3475838" y="4193802"/>
            <a:ext cx="1553952" cy="253916"/>
          </a:xfrm>
          <a:prstGeom prst="rect">
            <a:avLst/>
          </a:prstGeom>
          <a:noFill/>
        </p:spPr>
        <p:txBody>
          <a:bodyPr wrap="square" rtlCol="0">
            <a:spAutoFit/>
          </a:bodyPr>
          <a:lstStyle/>
          <a:p>
            <a:r>
              <a:rPr lang="id-ID" sz="1050" b="1"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House of Pain</a:t>
            </a:r>
          </a:p>
        </p:txBody>
      </p:sp>
      <p:sp>
        <p:nvSpPr>
          <p:cNvPr id="16" name="TextBox 15"/>
          <p:cNvSpPr txBox="1"/>
          <p:nvPr/>
        </p:nvSpPr>
        <p:spPr>
          <a:xfrm>
            <a:off x="5029791" y="4243864"/>
            <a:ext cx="919331" cy="276999"/>
          </a:xfrm>
          <a:prstGeom prst="rect">
            <a:avLst/>
          </a:prstGeom>
          <a:noFill/>
        </p:spPr>
        <p:txBody>
          <a:bodyPr wrap="square" rtlCol="0">
            <a:spAutoFit/>
          </a:bodyPr>
          <a:lstStyle/>
          <a:p>
            <a:pPr algn="r"/>
            <a:r>
              <a:rPr lang="id-ID"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$ 45.000</a:t>
            </a:r>
          </a:p>
        </p:txBody>
      </p:sp>
      <p:sp>
        <p:nvSpPr>
          <p:cNvPr id="17" name="TextBox 16"/>
          <p:cNvSpPr txBox="1"/>
          <p:nvPr/>
        </p:nvSpPr>
        <p:spPr>
          <a:xfrm>
            <a:off x="3462191" y="4398231"/>
            <a:ext cx="919331" cy="230832"/>
          </a:xfrm>
          <a:prstGeom prst="rect">
            <a:avLst/>
          </a:prstGeom>
          <a:noFill/>
        </p:spPr>
        <p:txBody>
          <a:bodyPr wrap="square" rtlCol="0">
            <a:spAutoFit/>
          </a:bodyPr>
          <a:lstStyle/>
          <a:p>
            <a:r>
              <a:rPr lang="id-ID" sz="900" i="1" dirty="0">
                <a:solidFill>
                  <a:schemeClr val="bg1"/>
                </a:solidFill>
                <a:latin typeface="Open Sans" panose="020B0606030504020204" pitchFamily="34" charset="0"/>
                <a:ea typeface="Open Sans" panose="020B0606030504020204" pitchFamily="34" charset="0"/>
                <a:cs typeface="Open Sans" panose="020B0606030504020204" pitchFamily="34" charset="0"/>
              </a:rPr>
              <a:t>180m2</a:t>
            </a:r>
          </a:p>
        </p:txBody>
      </p:sp>
      <p:sp>
        <p:nvSpPr>
          <p:cNvPr id="18" name="Rectangle 17"/>
          <p:cNvSpPr/>
          <p:nvPr/>
        </p:nvSpPr>
        <p:spPr>
          <a:xfrm>
            <a:off x="6128657" y="3995642"/>
            <a:ext cx="2819400" cy="750361"/>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9" name="TextBox 18"/>
          <p:cNvSpPr txBox="1"/>
          <p:nvPr/>
        </p:nvSpPr>
        <p:spPr>
          <a:xfrm>
            <a:off x="6404605" y="4193802"/>
            <a:ext cx="1553952" cy="253916"/>
          </a:xfrm>
          <a:prstGeom prst="rect">
            <a:avLst/>
          </a:prstGeom>
          <a:noFill/>
        </p:spPr>
        <p:txBody>
          <a:bodyPr wrap="square" rtlCol="0">
            <a:spAutoFit/>
          </a:bodyPr>
          <a:lstStyle/>
          <a:p>
            <a:r>
              <a:rPr lang="id-ID" sz="1050" b="1"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House of Pain</a:t>
            </a:r>
          </a:p>
        </p:txBody>
      </p:sp>
      <p:sp>
        <p:nvSpPr>
          <p:cNvPr id="20" name="TextBox 19"/>
          <p:cNvSpPr txBox="1"/>
          <p:nvPr/>
        </p:nvSpPr>
        <p:spPr>
          <a:xfrm>
            <a:off x="7958557" y="4243864"/>
            <a:ext cx="919331" cy="276999"/>
          </a:xfrm>
          <a:prstGeom prst="rect">
            <a:avLst/>
          </a:prstGeom>
          <a:noFill/>
        </p:spPr>
        <p:txBody>
          <a:bodyPr wrap="square" rtlCol="0">
            <a:spAutoFit/>
          </a:bodyPr>
          <a:lstStyle/>
          <a:p>
            <a:pPr algn="r"/>
            <a:r>
              <a:rPr lang="id-ID"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$ 45.000</a:t>
            </a:r>
          </a:p>
        </p:txBody>
      </p:sp>
      <p:sp>
        <p:nvSpPr>
          <p:cNvPr id="21" name="TextBox 20"/>
          <p:cNvSpPr txBox="1"/>
          <p:nvPr/>
        </p:nvSpPr>
        <p:spPr>
          <a:xfrm>
            <a:off x="6390958" y="4398231"/>
            <a:ext cx="919331" cy="230832"/>
          </a:xfrm>
          <a:prstGeom prst="rect">
            <a:avLst/>
          </a:prstGeom>
          <a:noFill/>
        </p:spPr>
        <p:txBody>
          <a:bodyPr wrap="square" rtlCol="0">
            <a:spAutoFit/>
          </a:bodyPr>
          <a:lstStyle/>
          <a:p>
            <a:r>
              <a:rPr lang="id-ID" sz="900" i="1" dirty="0">
                <a:solidFill>
                  <a:schemeClr val="bg1"/>
                </a:solidFill>
                <a:latin typeface="Open Sans" panose="020B0606030504020204" pitchFamily="34" charset="0"/>
                <a:ea typeface="Open Sans" panose="020B0606030504020204" pitchFamily="34" charset="0"/>
                <a:cs typeface="Open Sans" panose="020B0606030504020204" pitchFamily="34" charset="0"/>
              </a:rPr>
              <a:t>180m2</a:t>
            </a:r>
          </a:p>
        </p:txBody>
      </p:sp>
    </p:spTree>
    <p:extLst>
      <p:ext uri="{BB962C8B-B14F-4D97-AF65-F5344CB8AC3E}">
        <p14:creationId xmlns:p14="http://schemas.microsoft.com/office/powerpoint/2010/main" val="2420060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up)">
                                      <p:cBhvr>
                                        <p:cTn id="15" dur="500"/>
                                        <p:tgtEl>
                                          <p:spTgt spid="9"/>
                                        </p:tgtEl>
                                      </p:cBhvr>
                                    </p:animEffect>
                                  </p:childTnLst>
                                </p:cTn>
                              </p:par>
                              <p:par>
                                <p:cTn id="16" presetID="22" presetClass="entr" presetSubtype="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wipe(up)">
                                      <p:cBhvr>
                                        <p:cTn id="18" dur="500"/>
                                        <p:tgtEl>
                                          <p:spTgt spid="14"/>
                                        </p:tgtEl>
                                      </p:cBhvr>
                                    </p:animEffect>
                                  </p:childTnLst>
                                </p:cTn>
                              </p:par>
                              <p:par>
                                <p:cTn id="19" presetID="22" presetClass="entr" presetSubtype="1"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animEffect transition="in" filter="wipe(up)">
                                      <p:cBhvr>
                                        <p:cTn id="21" dur="500"/>
                                        <p:tgtEl>
                                          <p:spTgt spid="18"/>
                                        </p:tgtEl>
                                      </p:cBhvr>
                                    </p:animEffect>
                                  </p:childTnLst>
                                </p:cTn>
                              </p:par>
                            </p:childTnLst>
                          </p:cTn>
                        </p:par>
                        <p:par>
                          <p:cTn id="22" fill="hold">
                            <p:stCondLst>
                              <p:cond delay="1500"/>
                            </p:stCondLst>
                            <p:childTnLst>
                              <p:par>
                                <p:cTn id="23" presetID="22" presetClass="entr" presetSubtype="8"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animEffect transition="in" filter="wipe(left)">
                                      <p:cBhvr>
                                        <p:cTn id="25" dur="500"/>
                                        <p:tgtEl>
                                          <p:spTgt spid="10"/>
                                        </p:tgtEl>
                                      </p:cBhvr>
                                    </p:animEffect>
                                  </p:childTnLst>
                                </p:cTn>
                              </p:par>
                              <p:par>
                                <p:cTn id="26" presetID="22" presetClass="entr" presetSubtype="8" fill="hold" grpId="0" nodeType="with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wipe(left)">
                                      <p:cBhvr>
                                        <p:cTn id="28" dur="500"/>
                                        <p:tgtEl>
                                          <p:spTgt spid="15"/>
                                        </p:tgtEl>
                                      </p:cBhvr>
                                    </p:animEffect>
                                  </p:childTnLst>
                                </p:cTn>
                              </p:par>
                              <p:par>
                                <p:cTn id="29" presetID="22" presetClass="entr" presetSubtype="8"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wipe(left)">
                                      <p:cBhvr>
                                        <p:cTn id="31" dur="500"/>
                                        <p:tgtEl>
                                          <p:spTgt spid="19"/>
                                        </p:tgtEl>
                                      </p:cBhvr>
                                    </p:animEffect>
                                  </p:childTnLst>
                                </p:cTn>
                              </p:par>
                            </p:childTnLst>
                          </p:cTn>
                        </p:par>
                        <p:par>
                          <p:cTn id="32" fill="hold">
                            <p:stCondLst>
                              <p:cond delay="2000"/>
                            </p:stCondLst>
                            <p:childTnLst>
                              <p:par>
                                <p:cTn id="33" presetID="10" presetClass="entr" presetSubtype="0" fill="hold" grpId="0" nodeType="afterEffect">
                                  <p:stCondLst>
                                    <p:cond delay="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fade">
                                      <p:cBhvr>
                                        <p:cTn id="38" dur="500"/>
                                        <p:tgtEl>
                                          <p:spTgt spid="17"/>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par>
                          <p:cTn id="42" fill="hold">
                            <p:stCondLst>
                              <p:cond delay="2500"/>
                            </p:stCondLst>
                            <p:childTnLst>
                              <p:par>
                                <p:cTn id="43" presetID="53" presetClass="entr" presetSubtype="16" fill="hold" grpId="0" nodeType="afterEffect">
                                  <p:stCondLst>
                                    <p:cond delay="0"/>
                                  </p:stCondLst>
                                  <p:childTnLst>
                                    <p:set>
                                      <p:cBhvr>
                                        <p:cTn id="44" dur="1" fill="hold">
                                          <p:stCondLst>
                                            <p:cond delay="0"/>
                                          </p:stCondLst>
                                        </p:cTn>
                                        <p:tgtEl>
                                          <p:spTgt spid="12"/>
                                        </p:tgtEl>
                                        <p:attrNameLst>
                                          <p:attrName>style.visibility</p:attrName>
                                        </p:attrNameLst>
                                      </p:cBhvr>
                                      <p:to>
                                        <p:strVal val="visible"/>
                                      </p:to>
                                    </p:set>
                                    <p:anim calcmode="lin" valueType="num">
                                      <p:cBhvr>
                                        <p:cTn id="45" dur="500" fill="hold"/>
                                        <p:tgtEl>
                                          <p:spTgt spid="12"/>
                                        </p:tgtEl>
                                        <p:attrNameLst>
                                          <p:attrName>ppt_w</p:attrName>
                                        </p:attrNameLst>
                                      </p:cBhvr>
                                      <p:tavLst>
                                        <p:tav tm="0">
                                          <p:val>
                                            <p:fltVal val="0"/>
                                          </p:val>
                                        </p:tav>
                                        <p:tav tm="100000">
                                          <p:val>
                                            <p:strVal val="#ppt_w"/>
                                          </p:val>
                                        </p:tav>
                                      </p:tavLst>
                                    </p:anim>
                                    <p:anim calcmode="lin" valueType="num">
                                      <p:cBhvr>
                                        <p:cTn id="46" dur="500" fill="hold"/>
                                        <p:tgtEl>
                                          <p:spTgt spid="12"/>
                                        </p:tgtEl>
                                        <p:attrNameLst>
                                          <p:attrName>ppt_h</p:attrName>
                                        </p:attrNameLst>
                                      </p:cBhvr>
                                      <p:tavLst>
                                        <p:tav tm="0">
                                          <p:val>
                                            <p:fltVal val="0"/>
                                          </p:val>
                                        </p:tav>
                                        <p:tav tm="100000">
                                          <p:val>
                                            <p:strVal val="#ppt_h"/>
                                          </p:val>
                                        </p:tav>
                                      </p:tavLst>
                                    </p:anim>
                                    <p:animEffect transition="in" filter="fade">
                                      <p:cBhvr>
                                        <p:cTn id="47" dur="500"/>
                                        <p:tgtEl>
                                          <p:spTgt spid="12"/>
                                        </p:tgtEl>
                                      </p:cBhvr>
                                    </p:animEffect>
                                  </p:childTnLst>
                                </p:cTn>
                              </p:par>
                              <p:par>
                                <p:cTn id="48" presetID="53" presetClass="entr" presetSubtype="16" fill="hold" grpId="0" nodeType="withEffect">
                                  <p:stCondLst>
                                    <p:cond delay="0"/>
                                  </p:stCondLst>
                                  <p:childTnLst>
                                    <p:set>
                                      <p:cBhvr>
                                        <p:cTn id="49" dur="1" fill="hold">
                                          <p:stCondLst>
                                            <p:cond delay="0"/>
                                          </p:stCondLst>
                                        </p:cTn>
                                        <p:tgtEl>
                                          <p:spTgt spid="16"/>
                                        </p:tgtEl>
                                        <p:attrNameLst>
                                          <p:attrName>style.visibility</p:attrName>
                                        </p:attrNameLst>
                                      </p:cBhvr>
                                      <p:to>
                                        <p:strVal val="visible"/>
                                      </p:to>
                                    </p:set>
                                    <p:anim calcmode="lin" valueType="num">
                                      <p:cBhvr>
                                        <p:cTn id="50" dur="500" fill="hold"/>
                                        <p:tgtEl>
                                          <p:spTgt spid="16"/>
                                        </p:tgtEl>
                                        <p:attrNameLst>
                                          <p:attrName>ppt_w</p:attrName>
                                        </p:attrNameLst>
                                      </p:cBhvr>
                                      <p:tavLst>
                                        <p:tav tm="0">
                                          <p:val>
                                            <p:fltVal val="0"/>
                                          </p:val>
                                        </p:tav>
                                        <p:tav tm="100000">
                                          <p:val>
                                            <p:strVal val="#ppt_w"/>
                                          </p:val>
                                        </p:tav>
                                      </p:tavLst>
                                    </p:anim>
                                    <p:anim calcmode="lin" valueType="num">
                                      <p:cBhvr>
                                        <p:cTn id="51" dur="500" fill="hold"/>
                                        <p:tgtEl>
                                          <p:spTgt spid="16"/>
                                        </p:tgtEl>
                                        <p:attrNameLst>
                                          <p:attrName>ppt_h</p:attrName>
                                        </p:attrNameLst>
                                      </p:cBhvr>
                                      <p:tavLst>
                                        <p:tav tm="0">
                                          <p:val>
                                            <p:fltVal val="0"/>
                                          </p:val>
                                        </p:tav>
                                        <p:tav tm="100000">
                                          <p:val>
                                            <p:strVal val="#ppt_h"/>
                                          </p:val>
                                        </p:tav>
                                      </p:tavLst>
                                    </p:anim>
                                    <p:animEffect transition="in" filter="fade">
                                      <p:cBhvr>
                                        <p:cTn id="52" dur="500"/>
                                        <p:tgtEl>
                                          <p:spTgt spid="16"/>
                                        </p:tgtEl>
                                      </p:cBhvr>
                                    </p:animEffect>
                                  </p:childTnLst>
                                </p:cTn>
                              </p:par>
                              <p:par>
                                <p:cTn id="53" presetID="53" presetClass="entr" presetSubtype="16" fill="hold" grpId="0" nodeType="withEffect">
                                  <p:stCondLst>
                                    <p:cond delay="0"/>
                                  </p:stCondLst>
                                  <p:childTnLst>
                                    <p:set>
                                      <p:cBhvr>
                                        <p:cTn id="54" dur="1" fill="hold">
                                          <p:stCondLst>
                                            <p:cond delay="0"/>
                                          </p:stCondLst>
                                        </p:cTn>
                                        <p:tgtEl>
                                          <p:spTgt spid="20"/>
                                        </p:tgtEl>
                                        <p:attrNameLst>
                                          <p:attrName>style.visibility</p:attrName>
                                        </p:attrNameLst>
                                      </p:cBhvr>
                                      <p:to>
                                        <p:strVal val="visible"/>
                                      </p:to>
                                    </p:set>
                                    <p:anim calcmode="lin" valueType="num">
                                      <p:cBhvr>
                                        <p:cTn id="55" dur="500" fill="hold"/>
                                        <p:tgtEl>
                                          <p:spTgt spid="20"/>
                                        </p:tgtEl>
                                        <p:attrNameLst>
                                          <p:attrName>ppt_w</p:attrName>
                                        </p:attrNameLst>
                                      </p:cBhvr>
                                      <p:tavLst>
                                        <p:tav tm="0">
                                          <p:val>
                                            <p:fltVal val="0"/>
                                          </p:val>
                                        </p:tav>
                                        <p:tav tm="100000">
                                          <p:val>
                                            <p:strVal val="#ppt_w"/>
                                          </p:val>
                                        </p:tav>
                                      </p:tavLst>
                                    </p:anim>
                                    <p:anim calcmode="lin" valueType="num">
                                      <p:cBhvr>
                                        <p:cTn id="56" dur="500" fill="hold"/>
                                        <p:tgtEl>
                                          <p:spTgt spid="20"/>
                                        </p:tgtEl>
                                        <p:attrNameLst>
                                          <p:attrName>ppt_h</p:attrName>
                                        </p:attrNameLst>
                                      </p:cBhvr>
                                      <p:tavLst>
                                        <p:tav tm="0">
                                          <p:val>
                                            <p:fltVal val="0"/>
                                          </p:val>
                                        </p:tav>
                                        <p:tav tm="100000">
                                          <p:val>
                                            <p:strVal val="#ppt_h"/>
                                          </p:val>
                                        </p:tav>
                                      </p:tavLst>
                                    </p:anim>
                                    <p:animEffect transition="in" filter="fade">
                                      <p:cBhvr>
                                        <p:cTn id="57"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9" grpId="0" animBg="1"/>
      <p:bldP spid="10" grpId="0"/>
      <p:bldP spid="12" grpId="0"/>
      <p:bldP spid="13" grpId="0"/>
      <p:bldP spid="14" grpId="0" animBg="1"/>
      <p:bldP spid="15" grpId="0"/>
      <p:bldP spid="16" grpId="0"/>
      <p:bldP spid="17" grpId="0"/>
      <p:bldP spid="18" grpId="0" animBg="1"/>
      <p:bldP spid="19" grpId="0"/>
      <p:bldP spid="20" grpId="0"/>
      <p:bldP spid="21" grpId="0"/>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a:stretch>
            <a:fillRect/>
          </a:stretch>
        </p:blipFill>
        <p:spPr/>
      </p:pic>
      <p:pic>
        <p:nvPicPr>
          <p:cNvPr id="11" name="Picture Placeholder 10"/>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a:stretch>
            <a:fillRect/>
          </a:stretch>
        </p:blipFill>
        <p:spPr/>
      </p:pic>
      <p:pic>
        <p:nvPicPr>
          <p:cNvPr id="12" name="Picture Placeholder 11"/>
          <p:cNvPicPr>
            <a:picLocks noGrp="1" noChangeAspect="1"/>
          </p:cNvPicPr>
          <p:nvPr>
            <p:ph type="pic" sz="quarter" idx="14"/>
          </p:nvPr>
        </p:nvPicPr>
        <p:blipFill>
          <a:blip r:embed="rId2">
            <a:extLst>
              <a:ext uri="{28A0092B-C50C-407E-A947-70E740481C1C}">
                <a14:useLocalDpi xmlns:a14="http://schemas.microsoft.com/office/drawing/2010/main" val="0"/>
              </a:ext>
            </a:extLst>
          </a:blip>
          <a:srcRect/>
          <a:stretch>
            <a:fillRect/>
          </a:stretch>
        </p:blipFill>
        <p:spPr/>
      </p:pic>
      <p:pic>
        <p:nvPicPr>
          <p:cNvPr id="13" name="Picture Placeholder 12"/>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a:stretch>
            <a:fillRect/>
          </a:stretch>
        </p:blipFill>
        <p:spPr/>
      </p:pic>
      <p:sp>
        <p:nvSpPr>
          <p:cNvPr id="18" name="Rectangle 17"/>
          <p:cNvSpPr/>
          <p:nvPr/>
        </p:nvSpPr>
        <p:spPr>
          <a:xfrm>
            <a:off x="-10390" y="1821390"/>
            <a:ext cx="4582390" cy="750361"/>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1" name="TextBox 20"/>
          <p:cNvSpPr txBox="1"/>
          <p:nvPr/>
        </p:nvSpPr>
        <p:spPr>
          <a:xfrm>
            <a:off x="265559" y="2019550"/>
            <a:ext cx="1553952" cy="253916"/>
          </a:xfrm>
          <a:prstGeom prst="rect">
            <a:avLst/>
          </a:prstGeom>
          <a:noFill/>
        </p:spPr>
        <p:txBody>
          <a:bodyPr wrap="square" rtlCol="0">
            <a:spAutoFit/>
          </a:bodyPr>
          <a:lstStyle/>
          <a:p>
            <a:r>
              <a:rPr lang="id-ID" sz="1050" b="1"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House of Pain</a:t>
            </a:r>
          </a:p>
        </p:txBody>
      </p:sp>
      <p:sp>
        <p:nvSpPr>
          <p:cNvPr id="36" name="TextBox 35"/>
          <p:cNvSpPr txBox="1"/>
          <p:nvPr/>
        </p:nvSpPr>
        <p:spPr>
          <a:xfrm>
            <a:off x="3443078" y="2027361"/>
            <a:ext cx="919331" cy="276999"/>
          </a:xfrm>
          <a:prstGeom prst="rect">
            <a:avLst/>
          </a:prstGeom>
          <a:noFill/>
        </p:spPr>
        <p:txBody>
          <a:bodyPr wrap="square" rtlCol="0">
            <a:spAutoFit/>
          </a:bodyPr>
          <a:lstStyle/>
          <a:p>
            <a:pPr algn="r"/>
            <a:r>
              <a:rPr lang="id-ID"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$ 45.000</a:t>
            </a:r>
          </a:p>
        </p:txBody>
      </p:sp>
      <p:sp>
        <p:nvSpPr>
          <p:cNvPr id="37" name="TextBox 36"/>
          <p:cNvSpPr txBox="1"/>
          <p:nvPr/>
        </p:nvSpPr>
        <p:spPr>
          <a:xfrm>
            <a:off x="251911" y="2223979"/>
            <a:ext cx="919331" cy="230832"/>
          </a:xfrm>
          <a:prstGeom prst="rect">
            <a:avLst/>
          </a:prstGeom>
          <a:noFill/>
        </p:spPr>
        <p:txBody>
          <a:bodyPr wrap="square" rtlCol="0">
            <a:spAutoFit/>
          </a:bodyPr>
          <a:lstStyle/>
          <a:p>
            <a:r>
              <a:rPr lang="id-ID" sz="900" i="1" dirty="0">
                <a:solidFill>
                  <a:schemeClr val="bg1"/>
                </a:solidFill>
                <a:latin typeface="Open Sans" panose="020B0606030504020204" pitchFamily="34" charset="0"/>
                <a:ea typeface="Open Sans" panose="020B0606030504020204" pitchFamily="34" charset="0"/>
                <a:cs typeface="Open Sans" panose="020B0606030504020204" pitchFamily="34" charset="0"/>
              </a:rPr>
              <a:t>180m2</a:t>
            </a:r>
          </a:p>
        </p:txBody>
      </p:sp>
      <p:sp>
        <p:nvSpPr>
          <p:cNvPr id="39" name="Rectangle 38"/>
          <p:cNvSpPr/>
          <p:nvPr/>
        </p:nvSpPr>
        <p:spPr>
          <a:xfrm>
            <a:off x="4572000" y="1821390"/>
            <a:ext cx="4579132" cy="750361"/>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0" name="TextBox 39"/>
          <p:cNvSpPr txBox="1"/>
          <p:nvPr/>
        </p:nvSpPr>
        <p:spPr>
          <a:xfrm>
            <a:off x="4834301" y="2019550"/>
            <a:ext cx="1553952" cy="253916"/>
          </a:xfrm>
          <a:prstGeom prst="rect">
            <a:avLst/>
          </a:prstGeom>
          <a:noFill/>
        </p:spPr>
        <p:txBody>
          <a:bodyPr wrap="square" rtlCol="0">
            <a:spAutoFit/>
          </a:bodyPr>
          <a:lstStyle/>
          <a:p>
            <a:r>
              <a:rPr lang="id-ID" sz="1050" b="1"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House of Pain</a:t>
            </a:r>
          </a:p>
        </p:txBody>
      </p:sp>
      <p:sp>
        <p:nvSpPr>
          <p:cNvPr id="41" name="TextBox 40"/>
          <p:cNvSpPr txBox="1"/>
          <p:nvPr/>
        </p:nvSpPr>
        <p:spPr>
          <a:xfrm>
            <a:off x="8011820" y="2027361"/>
            <a:ext cx="919331" cy="276999"/>
          </a:xfrm>
          <a:prstGeom prst="rect">
            <a:avLst/>
          </a:prstGeom>
          <a:noFill/>
        </p:spPr>
        <p:txBody>
          <a:bodyPr wrap="square" rtlCol="0">
            <a:spAutoFit/>
          </a:bodyPr>
          <a:lstStyle/>
          <a:p>
            <a:pPr algn="r"/>
            <a:r>
              <a:rPr lang="id-ID"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$ 45.000</a:t>
            </a:r>
          </a:p>
        </p:txBody>
      </p:sp>
      <p:sp>
        <p:nvSpPr>
          <p:cNvPr id="42" name="TextBox 41"/>
          <p:cNvSpPr txBox="1"/>
          <p:nvPr/>
        </p:nvSpPr>
        <p:spPr>
          <a:xfrm>
            <a:off x="4820653" y="2223979"/>
            <a:ext cx="919331" cy="230832"/>
          </a:xfrm>
          <a:prstGeom prst="rect">
            <a:avLst/>
          </a:prstGeom>
          <a:noFill/>
        </p:spPr>
        <p:txBody>
          <a:bodyPr wrap="square" rtlCol="0">
            <a:spAutoFit/>
          </a:bodyPr>
          <a:lstStyle/>
          <a:p>
            <a:r>
              <a:rPr lang="id-ID" sz="900" i="1" dirty="0">
                <a:solidFill>
                  <a:schemeClr val="bg1"/>
                </a:solidFill>
                <a:latin typeface="Open Sans" panose="020B0606030504020204" pitchFamily="34" charset="0"/>
                <a:ea typeface="Open Sans" panose="020B0606030504020204" pitchFamily="34" charset="0"/>
                <a:cs typeface="Open Sans" panose="020B0606030504020204" pitchFamily="34" charset="0"/>
              </a:rPr>
              <a:t>180m2</a:t>
            </a:r>
          </a:p>
        </p:txBody>
      </p:sp>
      <p:sp>
        <p:nvSpPr>
          <p:cNvPr id="43" name="Rectangle 42"/>
          <p:cNvSpPr/>
          <p:nvPr/>
        </p:nvSpPr>
        <p:spPr>
          <a:xfrm>
            <a:off x="4572000" y="4396853"/>
            <a:ext cx="4579132" cy="750361"/>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4" name="TextBox 43"/>
          <p:cNvSpPr txBox="1"/>
          <p:nvPr/>
        </p:nvSpPr>
        <p:spPr>
          <a:xfrm>
            <a:off x="4834301" y="4595013"/>
            <a:ext cx="1553952" cy="253916"/>
          </a:xfrm>
          <a:prstGeom prst="rect">
            <a:avLst/>
          </a:prstGeom>
          <a:noFill/>
        </p:spPr>
        <p:txBody>
          <a:bodyPr wrap="square" rtlCol="0">
            <a:spAutoFit/>
          </a:bodyPr>
          <a:lstStyle/>
          <a:p>
            <a:r>
              <a:rPr lang="id-ID" sz="1050" b="1"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House of Pain</a:t>
            </a:r>
          </a:p>
        </p:txBody>
      </p:sp>
      <p:sp>
        <p:nvSpPr>
          <p:cNvPr id="45" name="TextBox 44"/>
          <p:cNvSpPr txBox="1"/>
          <p:nvPr/>
        </p:nvSpPr>
        <p:spPr>
          <a:xfrm>
            <a:off x="8011820" y="4646366"/>
            <a:ext cx="919331" cy="276999"/>
          </a:xfrm>
          <a:prstGeom prst="rect">
            <a:avLst/>
          </a:prstGeom>
          <a:noFill/>
        </p:spPr>
        <p:txBody>
          <a:bodyPr wrap="square" rtlCol="0">
            <a:spAutoFit/>
          </a:bodyPr>
          <a:lstStyle/>
          <a:p>
            <a:pPr algn="r"/>
            <a:r>
              <a:rPr lang="id-ID"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$ 45.000</a:t>
            </a:r>
          </a:p>
        </p:txBody>
      </p:sp>
      <p:sp>
        <p:nvSpPr>
          <p:cNvPr id="46" name="TextBox 45"/>
          <p:cNvSpPr txBox="1"/>
          <p:nvPr/>
        </p:nvSpPr>
        <p:spPr>
          <a:xfrm>
            <a:off x="4820653" y="4799442"/>
            <a:ext cx="919331" cy="230832"/>
          </a:xfrm>
          <a:prstGeom prst="rect">
            <a:avLst/>
          </a:prstGeom>
          <a:noFill/>
        </p:spPr>
        <p:txBody>
          <a:bodyPr wrap="square" rtlCol="0">
            <a:spAutoFit/>
          </a:bodyPr>
          <a:lstStyle/>
          <a:p>
            <a:r>
              <a:rPr lang="id-ID" sz="900" i="1" dirty="0">
                <a:solidFill>
                  <a:schemeClr val="bg1"/>
                </a:solidFill>
                <a:latin typeface="Open Sans" panose="020B0606030504020204" pitchFamily="34" charset="0"/>
                <a:ea typeface="Open Sans" panose="020B0606030504020204" pitchFamily="34" charset="0"/>
                <a:cs typeface="Open Sans" panose="020B0606030504020204" pitchFamily="34" charset="0"/>
              </a:rPr>
              <a:t>180m2</a:t>
            </a:r>
          </a:p>
        </p:txBody>
      </p:sp>
      <p:sp>
        <p:nvSpPr>
          <p:cNvPr id="47" name="Rectangle 46"/>
          <p:cNvSpPr/>
          <p:nvPr/>
        </p:nvSpPr>
        <p:spPr>
          <a:xfrm>
            <a:off x="-3566" y="4396853"/>
            <a:ext cx="4575566" cy="750361"/>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8" name="TextBox 47"/>
          <p:cNvSpPr txBox="1"/>
          <p:nvPr/>
        </p:nvSpPr>
        <p:spPr>
          <a:xfrm>
            <a:off x="272383" y="4595013"/>
            <a:ext cx="1553952" cy="253916"/>
          </a:xfrm>
          <a:prstGeom prst="rect">
            <a:avLst/>
          </a:prstGeom>
          <a:noFill/>
        </p:spPr>
        <p:txBody>
          <a:bodyPr wrap="square" rtlCol="0">
            <a:spAutoFit/>
          </a:bodyPr>
          <a:lstStyle/>
          <a:p>
            <a:r>
              <a:rPr lang="id-ID" sz="1050" b="1"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House of Pain</a:t>
            </a:r>
          </a:p>
        </p:txBody>
      </p:sp>
      <p:sp>
        <p:nvSpPr>
          <p:cNvPr id="49" name="TextBox 48"/>
          <p:cNvSpPr txBox="1"/>
          <p:nvPr/>
        </p:nvSpPr>
        <p:spPr>
          <a:xfrm>
            <a:off x="3449902" y="4646366"/>
            <a:ext cx="919331" cy="276999"/>
          </a:xfrm>
          <a:prstGeom prst="rect">
            <a:avLst/>
          </a:prstGeom>
          <a:noFill/>
        </p:spPr>
        <p:txBody>
          <a:bodyPr wrap="square" rtlCol="0">
            <a:spAutoFit/>
          </a:bodyPr>
          <a:lstStyle/>
          <a:p>
            <a:pPr algn="r"/>
            <a:r>
              <a:rPr lang="id-ID"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$ 45.000</a:t>
            </a:r>
          </a:p>
        </p:txBody>
      </p:sp>
      <p:sp>
        <p:nvSpPr>
          <p:cNvPr id="50" name="TextBox 49"/>
          <p:cNvSpPr txBox="1"/>
          <p:nvPr/>
        </p:nvSpPr>
        <p:spPr>
          <a:xfrm>
            <a:off x="258736" y="4799442"/>
            <a:ext cx="919331" cy="230832"/>
          </a:xfrm>
          <a:prstGeom prst="rect">
            <a:avLst/>
          </a:prstGeom>
          <a:noFill/>
        </p:spPr>
        <p:txBody>
          <a:bodyPr wrap="square" rtlCol="0">
            <a:spAutoFit/>
          </a:bodyPr>
          <a:lstStyle/>
          <a:p>
            <a:r>
              <a:rPr lang="id-ID" sz="900" i="1" dirty="0">
                <a:solidFill>
                  <a:schemeClr val="bg1"/>
                </a:solidFill>
                <a:latin typeface="Open Sans" panose="020B0606030504020204" pitchFamily="34" charset="0"/>
                <a:ea typeface="Open Sans" panose="020B0606030504020204" pitchFamily="34" charset="0"/>
                <a:cs typeface="Open Sans" panose="020B0606030504020204" pitchFamily="34" charset="0"/>
              </a:rPr>
              <a:t>180m2</a:t>
            </a:r>
          </a:p>
        </p:txBody>
      </p:sp>
    </p:spTree>
    <p:extLst>
      <p:ext uri="{BB962C8B-B14F-4D97-AF65-F5344CB8AC3E}">
        <p14:creationId xmlns:p14="http://schemas.microsoft.com/office/powerpoint/2010/main" val="3387836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39"/>
                                        </p:tgtEl>
                                        <p:attrNameLst>
                                          <p:attrName>style.visibility</p:attrName>
                                        </p:attrNameLst>
                                      </p:cBhvr>
                                      <p:to>
                                        <p:strVal val="visible"/>
                                      </p:to>
                                    </p:set>
                                    <p:animEffect transition="in" filter="wipe(up)">
                                      <p:cBhvr>
                                        <p:cTn id="10" dur="500"/>
                                        <p:tgtEl>
                                          <p:spTgt spid="39"/>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47"/>
                                        </p:tgtEl>
                                        <p:attrNameLst>
                                          <p:attrName>style.visibility</p:attrName>
                                        </p:attrNameLst>
                                      </p:cBhvr>
                                      <p:to>
                                        <p:strVal val="visible"/>
                                      </p:to>
                                    </p:set>
                                    <p:animEffect transition="in" filter="wipe(up)">
                                      <p:cBhvr>
                                        <p:cTn id="13" dur="500"/>
                                        <p:tgtEl>
                                          <p:spTgt spid="47"/>
                                        </p:tgtEl>
                                      </p:cBhvr>
                                    </p:animEffect>
                                  </p:childTnLst>
                                </p:cTn>
                              </p:par>
                              <p:par>
                                <p:cTn id="14" presetID="22" presetClass="entr" presetSubtype="1" fill="hold" grpId="0" nodeType="withEffect">
                                  <p:stCondLst>
                                    <p:cond delay="0"/>
                                  </p:stCondLst>
                                  <p:childTnLst>
                                    <p:set>
                                      <p:cBhvr>
                                        <p:cTn id="15" dur="1" fill="hold">
                                          <p:stCondLst>
                                            <p:cond delay="0"/>
                                          </p:stCondLst>
                                        </p:cTn>
                                        <p:tgtEl>
                                          <p:spTgt spid="43"/>
                                        </p:tgtEl>
                                        <p:attrNameLst>
                                          <p:attrName>style.visibility</p:attrName>
                                        </p:attrNameLst>
                                      </p:cBhvr>
                                      <p:to>
                                        <p:strVal val="visible"/>
                                      </p:to>
                                    </p:set>
                                    <p:animEffect transition="in" filter="wipe(up)">
                                      <p:cBhvr>
                                        <p:cTn id="16" dur="500"/>
                                        <p:tgtEl>
                                          <p:spTgt spid="43"/>
                                        </p:tgtEl>
                                      </p:cBhvr>
                                    </p:animEffec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21"/>
                                        </p:tgtEl>
                                        <p:attrNameLst>
                                          <p:attrName>style.visibility</p:attrName>
                                        </p:attrNameLst>
                                      </p:cBhvr>
                                      <p:to>
                                        <p:strVal val="visible"/>
                                      </p:to>
                                    </p:set>
                                    <p:animEffect transition="in" filter="wipe(left)">
                                      <p:cBhvr>
                                        <p:cTn id="20" dur="500"/>
                                        <p:tgtEl>
                                          <p:spTgt spid="21"/>
                                        </p:tgtEl>
                                      </p:cBhvr>
                                    </p:animEffect>
                                  </p:childTnLst>
                                </p:cTn>
                              </p:par>
                              <p:par>
                                <p:cTn id="21" presetID="22" presetClass="entr" presetSubtype="8" fill="hold" grpId="0" nodeType="withEffect">
                                  <p:stCondLst>
                                    <p:cond delay="0"/>
                                  </p:stCondLst>
                                  <p:childTnLst>
                                    <p:set>
                                      <p:cBhvr>
                                        <p:cTn id="22" dur="1" fill="hold">
                                          <p:stCondLst>
                                            <p:cond delay="0"/>
                                          </p:stCondLst>
                                        </p:cTn>
                                        <p:tgtEl>
                                          <p:spTgt spid="40"/>
                                        </p:tgtEl>
                                        <p:attrNameLst>
                                          <p:attrName>style.visibility</p:attrName>
                                        </p:attrNameLst>
                                      </p:cBhvr>
                                      <p:to>
                                        <p:strVal val="visible"/>
                                      </p:to>
                                    </p:set>
                                    <p:animEffect transition="in" filter="wipe(left)">
                                      <p:cBhvr>
                                        <p:cTn id="23" dur="500"/>
                                        <p:tgtEl>
                                          <p:spTgt spid="40"/>
                                        </p:tgtEl>
                                      </p:cBhvr>
                                    </p:animEffect>
                                  </p:childTnLst>
                                </p:cTn>
                              </p:par>
                              <p:par>
                                <p:cTn id="24" presetID="22" presetClass="entr" presetSubtype="8" fill="hold" grpId="0" nodeType="with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wipe(left)">
                                      <p:cBhvr>
                                        <p:cTn id="26" dur="500"/>
                                        <p:tgtEl>
                                          <p:spTgt spid="48"/>
                                        </p:tgtEl>
                                      </p:cBhvr>
                                    </p:animEffect>
                                  </p:childTnLst>
                                </p:cTn>
                              </p:par>
                              <p:par>
                                <p:cTn id="27" presetID="22" presetClass="entr" presetSubtype="8" fill="hold" grpId="0" nodeType="withEffect">
                                  <p:stCondLst>
                                    <p:cond delay="0"/>
                                  </p:stCondLst>
                                  <p:childTnLst>
                                    <p:set>
                                      <p:cBhvr>
                                        <p:cTn id="28" dur="1" fill="hold">
                                          <p:stCondLst>
                                            <p:cond delay="0"/>
                                          </p:stCondLst>
                                        </p:cTn>
                                        <p:tgtEl>
                                          <p:spTgt spid="44"/>
                                        </p:tgtEl>
                                        <p:attrNameLst>
                                          <p:attrName>style.visibility</p:attrName>
                                        </p:attrNameLst>
                                      </p:cBhvr>
                                      <p:to>
                                        <p:strVal val="visible"/>
                                      </p:to>
                                    </p:set>
                                    <p:animEffect transition="in" filter="wipe(left)">
                                      <p:cBhvr>
                                        <p:cTn id="29" dur="500"/>
                                        <p:tgtEl>
                                          <p:spTgt spid="44"/>
                                        </p:tgtEl>
                                      </p:cBhvr>
                                    </p:animEffect>
                                  </p:childTnLst>
                                </p:cTn>
                              </p:par>
                            </p:childTnLst>
                          </p:cTn>
                        </p:par>
                        <p:par>
                          <p:cTn id="30" fill="hold">
                            <p:stCondLst>
                              <p:cond delay="1000"/>
                            </p:stCondLst>
                            <p:childTnLst>
                              <p:par>
                                <p:cTn id="31" presetID="10" presetClass="entr" presetSubtype="0" fill="hold" grpId="0" nodeType="afterEffect">
                                  <p:stCondLst>
                                    <p:cond delay="0"/>
                                  </p:stCondLst>
                                  <p:childTnLst>
                                    <p:set>
                                      <p:cBhvr>
                                        <p:cTn id="32" dur="1" fill="hold">
                                          <p:stCondLst>
                                            <p:cond delay="0"/>
                                          </p:stCondLst>
                                        </p:cTn>
                                        <p:tgtEl>
                                          <p:spTgt spid="37"/>
                                        </p:tgtEl>
                                        <p:attrNameLst>
                                          <p:attrName>style.visibility</p:attrName>
                                        </p:attrNameLst>
                                      </p:cBhvr>
                                      <p:to>
                                        <p:strVal val="visible"/>
                                      </p:to>
                                    </p:set>
                                    <p:animEffect transition="in" filter="fade">
                                      <p:cBhvr>
                                        <p:cTn id="33" dur="500"/>
                                        <p:tgtEl>
                                          <p:spTgt spid="37"/>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fade">
                                      <p:cBhvr>
                                        <p:cTn id="36" dur="500"/>
                                        <p:tgtEl>
                                          <p:spTgt spid="50"/>
                                        </p:tgtEl>
                                      </p:cBhvr>
                                    </p:animEffect>
                                  </p:childTnLst>
                                </p:cTn>
                              </p:par>
                              <p:par>
                                <p:cTn id="37" presetID="10"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500"/>
                                        <p:tgtEl>
                                          <p:spTgt spid="42"/>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46"/>
                                        </p:tgtEl>
                                        <p:attrNameLst>
                                          <p:attrName>style.visibility</p:attrName>
                                        </p:attrNameLst>
                                      </p:cBhvr>
                                      <p:to>
                                        <p:strVal val="visible"/>
                                      </p:to>
                                    </p:set>
                                    <p:animEffect transition="in" filter="fade">
                                      <p:cBhvr>
                                        <p:cTn id="42" dur="500"/>
                                        <p:tgtEl>
                                          <p:spTgt spid="46"/>
                                        </p:tgtEl>
                                      </p:cBhvr>
                                    </p:animEffect>
                                  </p:childTnLst>
                                </p:cTn>
                              </p:par>
                            </p:childTnLst>
                          </p:cTn>
                        </p:par>
                        <p:par>
                          <p:cTn id="43" fill="hold">
                            <p:stCondLst>
                              <p:cond delay="1500"/>
                            </p:stCondLst>
                            <p:childTnLst>
                              <p:par>
                                <p:cTn id="44" presetID="53" presetClass="entr" presetSubtype="16" fill="hold" grpId="0" nodeType="afterEffect">
                                  <p:stCondLst>
                                    <p:cond delay="0"/>
                                  </p:stCondLst>
                                  <p:childTnLst>
                                    <p:set>
                                      <p:cBhvr>
                                        <p:cTn id="45" dur="1" fill="hold">
                                          <p:stCondLst>
                                            <p:cond delay="0"/>
                                          </p:stCondLst>
                                        </p:cTn>
                                        <p:tgtEl>
                                          <p:spTgt spid="36"/>
                                        </p:tgtEl>
                                        <p:attrNameLst>
                                          <p:attrName>style.visibility</p:attrName>
                                        </p:attrNameLst>
                                      </p:cBhvr>
                                      <p:to>
                                        <p:strVal val="visible"/>
                                      </p:to>
                                    </p:set>
                                    <p:anim calcmode="lin" valueType="num">
                                      <p:cBhvr>
                                        <p:cTn id="46" dur="500" fill="hold"/>
                                        <p:tgtEl>
                                          <p:spTgt spid="36"/>
                                        </p:tgtEl>
                                        <p:attrNameLst>
                                          <p:attrName>ppt_w</p:attrName>
                                        </p:attrNameLst>
                                      </p:cBhvr>
                                      <p:tavLst>
                                        <p:tav tm="0">
                                          <p:val>
                                            <p:fltVal val="0"/>
                                          </p:val>
                                        </p:tav>
                                        <p:tav tm="100000">
                                          <p:val>
                                            <p:strVal val="#ppt_w"/>
                                          </p:val>
                                        </p:tav>
                                      </p:tavLst>
                                    </p:anim>
                                    <p:anim calcmode="lin" valueType="num">
                                      <p:cBhvr>
                                        <p:cTn id="47" dur="500" fill="hold"/>
                                        <p:tgtEl>
                                          <p:spTgt spid="36"/>
                                        </p:tgtEl>
                                        <p:attrNameLst>
                                          <p:attrName>ppt_h</p:attrName>
                                        </p:attrNameLst>
                                      </p:cBhvr>
                                      <p:tavLst>
                                        <p:tav tm="0">
                                          <p:val>
                                            <p:fltVal val="0"/>
                                          </p:val>
                                        </p:tav>
                                        <p:tav tm="100000">
                                          <p:val>
                                            <p:strVal val="#ppt_h"/>
                                          </p:val>
                                        </p:tav>
                                      </p:tavLst>
                                    </p:anim>
                                    <p:animEffect transition="in" filter="fade">
                                      <p:cBhvr>
                                        <p:cTn id="48" dur="500"/>
                                        <p:tgtEl>
                                          <p:spTgt spid="36"/>
                                        </p:tgtEl>
                                      </p:cBhvr>
                                    </p:animEffect>
                                  </p:childTnLst>
                                </p:cTn>
                              </p:par>
                              <p:par>
                                <p:cTn id="49" presetID="53" presetClass="entr" presetSubtype="16" fill="hold" grpId="0" nodeType="withEffect">
                                  <p:stCondLst>
                                    <p:cond delay="0"/>
                                  </p:stCondLst>
                                  <p:childTnLst>
                                    <p:set>
                                      <p:cBhvr>
                                        <p:cTn id="50" dur="1" fill="hold">
                                          <p:stCondLst>
                                            <p:cond delay="0"/>
                                          </p:stCondLst>
                                        </p:cTn>
                                        <p:tgtEl>
                                          <p:spTgt spid="49"/>
                                        </p:tgtEl>
                                        <p:attrNameLst>
                                          <p:attrName>style.visibility</p:attrName>
                                        </p:attrNameLst>
                                      </p:cBhvr>
                                      <p:to>
                                        <p:strVal val="visible"/>
                                      </p:to>
                                    </p:set>
                                    <p:anim calcmode="lin" valueType="num">
                                      <p:cBhvr>
                                        <p:cTn id="51" dur="500" fill="hold"/>
                                        <p:tgtEl>
                                          <p:spTgt spid="49"/>
                                        </p:tgtEl>
                                        <p:attrNameLst>
                                          <p:attrName>ppt_w</p:attrName>
                                        </p:attrNameLst>
                                      </p:cBhvr>
                                      <p:tavLst>
                                        <p:tav tm="0">
                                          <p:val>
                                            <p:fltVal val="0"/>
                                          </p:val>
                                        </p:tav>
                                        <p:tav tm="100000">
                                          <p:val>
                                            <p:strVal val="#ppt_w"/>
                                          </p:val>
                                        </p:tav>
                                      </p:tavLst>
                                    </p:anim>
                                    <p:anim calcmode="lin" valueType="num">
                                      <p:cBhvr>
                                        <p:cTn id="52" dur="500" fill="hold"/>
                                        <p:tgtEl>
                                          <p:spTgt spid="49"/>
                                        </p:tgtEl>
                                        <p:attrNameLst>
                                          <p:attrName>ppt_h</p:attrName>
                                        </p:attrNameLst>
                                      </p:cBhvr>
                                      <p:tavLst>
                                        <p:tav tm="0">
                                          <p:val>
                                            <p:fltVal val="0"/>
                                          </p:val>
                                        </p:tav>
                                        <p:tav tm="100000">
                                          <p:val>
                                            <p:strVal val="#ppt_h"/>
                                          </p:val>
                                        </p:tav>
                                      </p:tavLst>
                                    </p:anim>
                                    <p:animEffect transition="in" filter="fade">
                                      <p:cBhvr>
                                        <p:cTn id="53" dur="500"/>
                                        <p:tgtEl>
                                          <p:spTgt spid="49"/>
                                        </p:tgtEl>
                                      </p:cBhvr>
                                    </p:animEffect>
                                  </p:childTnLst>
                                </p:cTn>
                              </p:par>
                              <p:par>
                                <p:cTn id="54" presetID="53" presetClass="entr" presetSubtype="16" fill="hold" grpId="0" nodeType="withEffect">
                                  <p:stCondLst>
                                    <p:cond delay="0"/>
                                  </p:stCondLst>
                                  <p:childTnLst>
                                    <p:set>
                                      <p:cBhvr>
                                        <p:cTn id="55" dur="1" fill="hold">
                                          <p:stCondLst>
                                            <p:cond delay="0"/>
                                          </p:stCondLst>
                                        </p:cTn>
                                        <p:tgtEl>
                                          <p:spTgt spid="41"/>
                                        </p:tgtEl>
                                        <p:attrNameLst>
                                          <p:attrName>style.visibility</p:attrName>
                                        </p:attrNameLst>
                                      </p:cBhvr>
                                      <p:to>
                                        <p:strVal val="visible"/>
                                      </p:to>
                                    </p:set>
                                    <p:anim calcmode="lin" valueType="num">
                                      <p:cBhvr>
                                        <p:cTn id="56" dur="500" fill="hold"/>
                                        <p:tgtEl>
                                          <p:spTgt spid="41"/>
                                        </p:tgtEl>
                                        <p:attrNameLst>
                                          <p:attrName>ppt_w</p:attrName>
                                        </p:attrNameLst>
                                      </p:cBhvr>
                                      <p:tavLst>
                                        <p:tav tm="0">
                                          <p:val>
                                            <p:fltVal val="0"/>
                                          </p:val>
                                        </p:tav>
                                        <p:tav tm="100000">
                                          <p:val>
                                            <p:strVal val="#ppt_w"/>
                                          </p:val>
                                        </p:tav>
                                      </p:tavLst>
                                    </p:anim>
                                    <p:anim calcmode="lin" valueType="num">
                                      <p:cBhvr>
                                        <p:cTn id="57" dur="500" fill="hold"/>
                                        <p:tgtEl>
                                          <p:spTgt spid="41"/>
                                        </p:tgtEl>
                                        <p:attrNameLst>
                                          <p:attrName>ppt_h</p:attrName>
                                        </p:attrNameLst>
                                      </p:cBhvr>
                                      <p:tavLst>
                                        <p:tav tm="0">
                                          <p:val>
                                            <p:fltVal val="0"/>
                                          </p:val>
                                        </p:tav>
                                        <p:tav tm="100000">
                                          <p:val>
                                            <p:strVal val="#ppt_h"/>
                                          </p:val>
                                        </p:tav>
                                      </p:tavLst>
                                    </p:anim>
                                    <p:animEffect transition="in" filter="fade">
                                      <p:cBhvr>
                                        <p:cTn id="58" dur="500"/>
                                        <p:tgtEl>
                                          <p:spTgt spid="41"/>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45"/>
                                        </p:tgtEl>
                                        <p:attrNameLst>
                                          <p:attrName>style.visibility</p:attrName>
                                        </p:attrNameLst>
                                      </p:cBhvr>
                                      <p:to>
                                        <p:strVal val="visible"/>
                                      </p:to>
                                    </p:set>
                                    <p:anim calcmode="lin" valueType="num">
                                      <p:cBhvr>
                                        <p:cTn id="61" dur="500" fill="hold"/>
                                        <p:tgtEl>
                                          <p:spTgt spid="45"/>
                                        </p:tgtEl>
                                        <p:attrNameLst>
                                          <p:attrName>ppt_w</p:attrName>
                                        </p:attrNameLst>
                                      </p:cBhvr>
                                      <p:tavLst>
                                        <p:tav tm="0">
                                          <p:val>
                                            <p:fltVal val="0"/>
                                          </p:val>
                                        </p:tav>
                                        <p:tav tm="100000">
                                          <p:val>
                                            <p:strVal val="#ppt_w"/>
                                          </p:val>
                                        </p:tav>
                                      </p:tavLst>
                                    </p:anim>
                                    <p:anim calcmode="lin" valueType="num">
                                      <p:cBhvr>
                                        <p:cTn id="62" dur="500" fill="hold"/>
                                        <p:tgtEl>
                                          <p:spTgt spid="45"/>
                                        </p:tgtEl>
                                        <p:attrNameLst>
                                          <p:attrName>ppt_h</p:attrName>
                                        </p:attrNameLst>
                                      </p:cBhvr>
                                      <p:tavLst>
                                        <p:tav tm="0">
                                          <p:val>
                                            <p:fltVal val="0"/>
                                          </p:val>
                                        </p:tav>
                                        <p:tav tm="100000">
                                          <p:val>
                                            <p:strVal val="#ppt_h"/>
                                          </p:val>
                                        </p:tav>
                                      </p:tavLst>
                                    </p:anim>
                                    <p:animEffect transition="in" filter="fade">
                                      <p:cBhvr>
                                        <p:cTn id="63"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21" grpId="0"/>
      <p:bldP spid="36" grpId="0"/>
      <p:bldP spid="37" grpId="0"/>
      <p:bldP spid="39" grpId="0" animBg="1"/>
      <p:bldP spid="40" grpId="0"/>
      <p:bldP spid="41" grpId="0"/>
      <p:bldP spid="42" grpId="0"/>
      <p:bldP spid="43" grpId="0" animBg="1"/>
      <p:bldP spid="44" grpId="0"/>
      <p:bldP spid="45" grpId="0"/>
      <p:bldP spid="46" grpId="0"/>
      <p:bldP spid="47" grpId="0" animBg="1"/>
      <p:bldP spid="48" grpId="0"/>
      <p:bldP spid="49" grpId="0"/>
      <p:bldP spid="50"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p:cNvSpPr txBox="1"/>
          <p:nvPr/>
        </p:nvSpPr>
        <p:spPr>
          <a:xfrm>
            <a:off x="734395" y="808651"/>
            <a:ext cx="2261468" cy="923330"/>
          </a:xfrm>
          <a:prstGeom prst="rect">
            <a:avLst/>
          </a:prstGeom>
          <a:noFill/>
        </p:spPr>
        <p:txBody>
          <a:bodyPr wrap="square" rtlCol="0">
            <a:spAutoFit/>
          </a:bodyPr>
          <a:lstStyle/>
          <a:p>
            <a:r>
              <a:rPr lang="id-ID" sz="2700" b="1" dirty="0">
                <a:latin typeface="Montserrat Black" panose="00000A00000000000000" pitchFamily="50" charset="0"/>
              </a:rPr>
              <a:t>LAND FOR SALE</a:t>
            </a:r>
          </a:p>
        </p:txBody>
      </p:sp>
      <p:sp>
        <p:nvSpPr>
          <p:cNvPr id="40" name="TextBox 39"/>
          <p:cNvSpPr txBox="1"/>
          <p:nvPr/>
        </p:nvSpPr>
        <p:spPr>
          <a:xfrm>
            <a:off x="734395" y="672688"/>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41" name="TextBox 40"/>
          <p:cNvSpPr txBox="1"/>
          <p:nvPr/>
        </p:nvSpPr>
        <p:spPr>
          <a:xfrm>
            <a:off x="734395" y="1708899"/>
            <a:ext cx="2351762" cy="323165"/>
          </a:xfrm>
          <a:prstGeom prst="rect">
            <a:avLst/>
          </a:prstGeom>
          <a:noFill/>
        </p:spPr>
        <p:txBody>
          <a:bodyPr wrap="square" rtlCol="0">
            <a:spAutoFit/>
          </a:bodyPr>
          <a:lstStyle/>
          <a:p>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$55,000</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TextBox 52"/>
          <p:cNvSpPr txBox="1"/>
          <p:nvPr/>
        </p:nvSpPr>
        <p:spPr>
          <a:xfrm>
            <a:off x="734396" y="2044434"/>
            <a:ext cx="1900521" cy="473206"/>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2acres Land for sale near California City Mall</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10358" r="10358"/>
          <a:stretch>
            <a:fillRect/>
          </a:stretch>
        </p:blipFill>
        <p:spPr/>
      </p:pic>
    </p:spTree>
    <p:extLst>
      <p:ext uri="{BB962C8B-B14F-4D97-AF65-F5344CB8AC3E}">
        <p14:creationId xmlns:p14="http://schemas.microsoft.com/office/powerpoint/2010/main" val="1309903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500"/>
                                        <p:tgtEl>
                                          <p:spTgt spid="4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wipe(left)">
                                      <p:cBhvr>
                                        <p:cTn id="12" dur="500"/>
                                        <p:tgtEl>
                                          <p:spTgt spid="33"/>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1"/>
                                        </p:tgtEl>
                                        <p:attrNameLst>
                                          <p:attrName>style.visibility</p:attrName>
                                        </p:attrNameLst>
                                      </p:cBhvr>
                                      <p:to>
                                        <p:strVal val="visible"/>
                                      </p:to>
                                    </p:set>
                                    <p:animEffect transition="in" filter="wipe(left)">
                                      <p:cBhvr>
                                        <p:cTn id="17" dur="500"/>
                                        <p:tgtEl>
                                          <p:spTgt spid="41"/>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53"/>
                                        </p:tgtEl>
                                        <p:attrNameLst>
                                          <p:attrName>style.visibility</p:attrName>
                                        </p:attrNameLst>
                                      </p:cBhvr>
                                      <p:to>
                                        <p:strVal val="visible"/>
                                      </p:to>
                                    </p:set>
                                    <p:animEffect transition="in" filter="fade">
                                      <p:cBhvr>
                                        <p:cTn id="22" dur="500"/>
                                        <p:tgtEl>
                                          <p:spTgt spid="53"/>
                                        </p:tgtEl>
                                      </p:cBhvr>
                                    </p:animEffect>
                                    <p:anim calcmode="lin" valueType="num">
                                      <p:cBhvr>
                                        <p:cTn id="23" dur="500" fill="hold"/>
                                        <p:tgtEl>
                                          <p:spTgt spid="53"/>
                                        </p:tgtEl>
                                        <p:attrNameLst>
                                          <p:attrName>ppt_x</p:attrName>
                                        </p:attrNameLst>
                                      </p:cBhvr>
                                      <p:tavLst>
                                        <p:tav tm="0">
                                          <p:val>
                                            <p:strVal val="#ppt_x"/>
                                          </p:val>
                                        </p:tav>
                                        <p:tav tm="100000">
                                          <p:val>
                                            <p:strVal val="#ppt_x"/>
                                          </p:val>
                                        </p:tav>
                                      </p:tavLst>
                                    </p:anim>
                                    <p:anim calcmode="lin" valueType="num">
                                      <p:cBhvr>
                                        <p:cTn id="24" dur="500" fill="hold"/>
                                        <p:tgtEl>
                                          <p:spTgt spid="5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40" grpId="0"/>
      <p:bldP spid="41" grpId="0"/>
      <p:bldP spid="53"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6205251" y="0"/>
            <a:ext cx="2938750" cy="5143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 name="TextBox 1"/>
          <p:cNvSpPr txBox="1"/>
          <p:nvPr/>
        </p:nvSpPr>
        <p:spPr>
          <a:xfrm>
            <a:off x="6689863" y="1067286"/>
            <a:ext cx="2261468" cy="923330"/>
          </a:xfrm>
          <a:prstGeom prst="rect">
            <a:avLst/>
          </a:prstGeom>
          <a:noFill/>
        </p:spPr>
        <p:txBody>
          <a:bodyPr wrap="square" rtlCol="0">
            <a:spAutoFit/>
          </a:bodyPr>
          <a:lstStyle/>
          <a:p>
            <a:r>
              <a:rPr lang="id-ID" sz="2700" b="1" dirty="0">
                <a:solidFill>
                  <a:schemeClr val="bg1"/>
                </a:solidFill>
                <a:latin typeface="Montserrat Black" panose="00000A00000000000000" pitchFamily="50" charset="0"/>
              </a:rPr>
              <a:t>LAND FOR SALE</a:t>
            </a:r>
          </a:p>
        </p:txBody>
      </p:sp>
      <p:sp>
        <p:nvSpPr>
          <p:cNvPr id="3" name="TextBox 2"/>
          <p:cNvSpPr txBox="1"/>
          <p:nvPr/>
        </p:nvSpPr>
        <p:spPr>
          <a:xfrm>
            <a:off x="6689863" y="931323"/>
            <a:ext cx="1454227" cy="219291"/>
          </a:xfrm>
          <a:prstGeom prst="rect">
            <a:avLst/>
          </a:prstGeom>
          <a:noFill/>
        </p:spPr>
        <p:txBody>
          <a:bodyPr wrap="square" rtlCol="0">
            <a:spAutoFit/>
          </a:bodyPr>
          <a:lstStyle/>
          <a:p>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4" name="TextBox 3"/>
          <p:cNvSpPr txBox="1"/>
          <p:nvPr/>
        </p:nvSpPr>
        <p:spPr>
          <a:xfrm>
            <a:off x="6689863" y="1967533"/>
            <a:ext cx="2351762" cy="323165"/>
          </a:xfrm>
          <a:prstGeom prst="rect">
            <a:avLst/>
          </a:prstGeom>
          <a:noFill/>
        </p:spPr>
        <p:txBody>
          <a:bodyPr wrap="square" rtlCol="0">
            <a:spAutoFit/>
          </a:bodyPr>
          <a:lstStyle/>
          <a:p>
            <a:r>
              <a:rPr lang="id-ID" sz="1500" b="1" i="1" dirty="0">
                <a:solidFill>
                  <a:schemeClr val="bg1"/>
                </a:solidFill>
                <a:latin typeface="Open Sans" panose="020B0606030504020204" pitchFamily="34" charset="0"/>
                <a:ea typeface="Open Sans" panose="020B0606030504020204" pitchFamily="34" charset="0"/>
                <a:cs typeface="Open Sans" panose="020B0606030504020204" pitchFamily="34" charset="0"/>
              </a:rPr>
              <a:t>$55,000</a:t>
            </a:r>
            <a:endParaRPr lang="en-US" sz="1500" b="1" i="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TextBox 4"/>
          <p:cNvSpPr txBox="1"/>
          <p:nvPr/>
        </p:nvSpPr>
        <p:spPr>
          <a:xfrm>
            <a:off x="6689864" y="2303068"/>
            <a:ext cx="1900521" cy="473206"/>
          </a:xfrm>
          <a:prstGeom prst="rect">
            <a:avLst/>
          </a:prstGeom>
          <a:noFill/>
        </p:spPr>
        <p:txBody>
          <a:bodyPr wrap="square" rtlCol="0">
            <a:spAutoFit/>
          </a:bodyPr>
          <a:lstStyle/>
          <a:p>
            <a:pPr>
              <a:lnSpc>
                <a:spcPct val="150000"/>
              </a:lnSpc>
            </a:pP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2acres Land for sale near California City Mall</a:t>
            </a:r>
            <a:endPar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p:cNvSpPr txBox="1"/>
          <p:nvPr/>
        </p:nvSpPr>
        <p:spPr>
          <a:xfrm>
            <a:off x="6676332" y="3213715"/>
            <a:ext cx="1633278" cy="1234953"/>
          </a:xfrm>
          <a:prstGeom prst="rect">
            <a:avLst/>
          </a:prstGeom>
          <a:noFill/>
        </p:spPr>
        <p:txBody>
          <a:bodyPr wrap="square" rtlCol="0">
            <a:spAutoFit/>
          </a:bodyPr>
          <a:lstStyle/>
          <a:p>
            <a:pPr>
              <a:lnSpc>
                <a:spcPct val="150000"/>
              </a:lnSpc>
            </a:pP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pic>
        <p:nvPicPr>
          <p:cNvPr id="10" name="Picture Placeholder 9"/>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16068" r="16068"/>
          <a:stretch>
            <a:fillRect/>
          </a:stretch>
        </p:blipFill>
        <p:spPr/>
      </p:pic>
    </p:spTree>
    <p:extLst>
      <p:ext uri="{BB962C8B-B14F-4D97-AF65-F5344CB8AC3E}">
        <p14:creationId xmlns:p14="http://schemas.microsoft.com/office/powerpoint/2010/main" val="2846195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wipe(left)">
                                      <p:cBhvr>
                                        <p:cTn id="15" dur="500"/>
                                        <p:tgtEl>
                                          <p:spTgt spid="4"/>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anim calcmode="lin" valueType="num">
                                      <p:cBhvr>
                                        <p:cTn id="20" dur="500" fill="hold"/>
                                        <p:tgtEl>
                                          <p:spTgt spid="5"/>
                                        </p:tgtEl>
                                        <p:attrNameLst>
                                          <p:attrName>ppt_x</p:attrName>
                                        </p:attrNameLst>
                                      </p:cBhvr>
                                      <p:tavLst>
                                        <p:tav tm="0">
                                          <p:val>
                                            <p:strVal val="#ppt_x"/>
                                          </p:val>
                                        </p:tav>
                                        <p:tav tm="100000">
                                          <p:val>
                                            <p:strVal val="#ppt_x"/>
                                          </p:val>
                                        </p:tav>
                                      </p:tavLst>
                                    </p:anim>
                                    <p:anim calcmode="lin" valueType="num">
                                      <p:cBhvr>
                                        <p:cTn id="21" dur="500" fill="hold"/>
                                        <p:tgtEl>
                                          <p:spTgt spid="5"/>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42"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500"/>
                                        <p:tgtEl>
                                          <p:spTgt spid="9"/>
                                        </p:tgtEl>
                                      </p:cBhvr>
                                    </p:animEffect>
                                    <p:anim calcmode="lin" valueType="num">
                                      <p:cBhvr>
                                        <p:cTn id="26" dur="500" fill="hold"/>
                                        <p:tgtEl>
                                          <p:spTgt spid="9"/>
                                        </p:tgtEl>
                                        <p:attrNameLst>
                                          <p:attrName>ppt_x</p:attrName>
                                        </p:attrNameLst>
                                      </p:cBhvr>
                                      <p:tavLst>
                                        <p:tav tm="0">
                                          <p:val>
                                            <p:strVal val="#ppt_x"/>
                                          </p:val>
                                        </p:tav>
                                        <p:tav tm="100000">
                                          <p:val>
                                            <p:strVal val="#ppt_x"/>
                                          </p:val>
                                        </p:tav>
                                      </p:tavLst>
                                    </p:anim>
                                    <p:anim calcmode="lin" valueType="num">
                                      <p:cBhvr>
                                        <p:cTn id="27" dur="5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P spid="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5396242" y="808651"/>
            <a:ext cx="2351762" cy="923330"/>
          </a:xfrm>
          <a:prstGeom prst="rect">
            <a:avLst/>
          </a:prstGeom>
          <a:noFill/>
        </p:spPr>
        <p:txBody>
          <a:bodyPr wrap="square" rtlCol="0">
            <a:spAutoFit/>
          </a:bodyPr>
          <a:lstStyle/>
          <a:p>
            <a:r>
              <a:rPr lang="id-ID" sz="2700" b="1" dirty="0">
                <a:latin typeface="Montserrat Black" panose="00000A00000000000000" pitchFamily="50" charset="0"/>
              </a:rPr>
              <a:t>FUTURE TRENDING </a:t>
            </a:r>
          </a:p>
        </p:txBody>
      </p:sp>
      <p:sp>
        <p:nvSpPr>
          <p:cNvPr id="3" name="TextBox 2"/>
          <p:cNvSpPr txBox="1"/>
          <p:nvPr/>
        </p:nvSpPr>
        <p:spPr>
          <a:xfrm>
            <a:off x="5396243" y="672688"/>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6" name="TextBox 5"/>
          <p:cNvSpPr txBox="1"/>
          <p:nvPr/>
        </p:nvSpPr>
        <p:spPr>
          <a:xfrm>
            <a:off x="5396242" y="3266422"/>
            <a:ext cx="3204833" cy="1044517"/>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 moving into a land of both shadow and substance, of things and ideas; you've just crossed over into the Twilight Zone.</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p:cNvSpPr txBox="1"/>
          <p:nvPr/>
        </p:nvSpPr>
        <p:spPr>
          <a:xfrm>
            <a:off x="5396242" y="2887235"/>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Orchid Cluster</a:t>
            </a:r>
          </a:p>
        </p:txBody>
      </p:sp>
      <p:sp>
        <p:nvSpPr>
          <p:cNvPr id="8" name="TextBox 7"/>
          <p:cNvSpPr txBox="1"/>
          <p:nvPr/>
        </p:nvSpPr>
        <p:spPr>
          <a:xfrm>
            <a:off x="5396242" y="2151242"/>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pic>
        <p:nvPicPr>
          <p:cNvPr id="9" name="Picture Placeholder 8"/>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3628" r="23628"/>
          <a:stretch>
            <a:fillRect/>
          </a:stretch>
        </p:blipFill>
        <p:spPr/>
      </p:pic>
    </p:spTree>
    <p:extLst>
      <p:ext uri="{BB962C8B-B14F-4D97-AF65-F5344CB8AC3E}">
        <p14:creationId xmlns:p14="http://schemas.microsoft.com/office/powerpoint/2010/main" val="4198562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up)">
                                      <p:cBhvr>
                                        <p:cTn id="15" dur="500"/>
                                        <p:tgtEl>
                                          <p:spTgt spid="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500"/>
                                        <p:tgtEl>
                                          <p:spTgt spid="7"/>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500"/>
                                        <p:tgtEl>
                                          <p:spTgt spid="6"/>
                                        </p:tgtEl>
                                      </p:cBhvr>
                                    </p:animEffect>
                                    <p:anim calcmode="lin" valueType="num">
                                      <p:cBhvr>
                                        <p:cTn id="24" dur="500" fill="hold"/>
                                        <p:tgtEl>
                                          <p:spTgt spid="6"/>
                                        </p:tgtEl>
                                        <p:attrNameLst>
                                          <p:attrName>ppt_x</p:attrName>
                                        </p:attrNameLst>
                                      </p:cBhvr>
                                      <p:tavLst>
                                        <p:tav tm="0">
                                          <p:val>
                                            <p:strVal val="#ppt_x"/>
                                          </p:val>
                                        </p:tav>
                                        <p:tav tm="100000">
                                          <p:val>
                                            <p:strVal val="#ppt_x"/>
                                          </p:val>
                                        </p:tav>
                                      </p:tavLst>
                                    </p:anim>
                                    <p:anim calcmode="lin" valueType="num">
                                      <p:cBhvr>
                                        <p:cTn id="25" dur="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6" grpId="0"/>
      <p:bldP spid="7" grpId="0"/>
      <p:bldP spid="8"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3656882" y="1160344"/>
            <a:ext cx="5184420" cy="3184634"/>
          </a:xfrm>
          <a:prstGeom prst="rect">
            <a:avLst/>
          </a:prstGeom>
          <a:solidFill>
            <a:srgbClr val="54B0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7" name="TextBox 16"/>
          <p:cNvSpPr txBox="1"/>
          <p:nvPr/>
        </p:nvSpPr>
        <p:spPr>
          <a:xfrm>
            <a:off x="3789312" y="1744977"/>
            <a:ext cx="5051990" cy="420628"/>
          </a:xfrm>
          <a:prstGeom prst="rect">
            <a:avLst/>
          </a:prstGeom>
          <a:noFill/>
        </p:spPr>
        <p:txBody>
          <a:bodyPr wrap="square" rtlCol="0">
            <a:spAutoFit/>
          </a:bodyPr>
          <a:lstStyle/>
          <a:p>
            <a:pPr algn="ctr"/>
            <a:r>
              <a:rPr lang="en-US" sz="1600" baseline="30000" dirty="0" err="1">
                <a:solidFill>
                  <a:schemeClr val="bg1"/>
                </a:solidFill>
              </a:rPr>
              <a:t>Alkimos</a:t>
            </a:r>
            <a:r>
              <a:rPr lang="en-US" sz="1600" baseline="30000" dirty="0">
                <a:solidFill>
                  <a:schemeClr val="bg1"/>
                </a:solidFill>
              </a:rPr>
              <a:t> is located approximately 43km </a:t>
            </a:r>
            <a:r>
              <a:rPr lang="en-US" sz="1600" baseline="30000" dirty="0" smtClean="0">
                <a:solidFill>
                  <a:schemeClr val="bg1"/>
                </a:solidFill>
              </a:rPr>
              <a:t>from </a:t>
            </a:r>
            <a:r>
              <a:rPr lang="en-US" sz="1600" baseline="30000" dirty="0">
                <a:solidFill>
                  <a:schemeClr val="bg1"/>
                </a:solidFill>
              </a:rPr>
              <a:t>the Perth CBD (40 minutes by vehicle).</a:t>
            </a:r>
          </a:p>
          <a:p>
            <a:pPr algn="ctr"/>
            <a:r>
              <a:rPr lang="en-US" sz="1600" baseline="30000" dirty="0">
                <a:solidFill>
                  <a:schemeClr val="bg1"/>
                </a:solidFill>
              </a:rPr>
              <a:t>Located North of the city and 20 minutes </a:t>
            </a:r>
            <a:r>
              <a:rPr lang="en-US" sz="1600" baseline="30000" dirty="0" smtClean="0">
                <a:solidFill>
                  <a:schemeClr val="bg1"/>
                </a:solidFill>
              </a:rPr>
              <a:t>south  </a:t>
            </a:r>
            <a:r>
              <a:rPr lang="en-US" sz="1600" baseline="30000" dirty="0">
                <a:solidFill>
                  <a:schemeClr val="bg1"/>
                </a:solidFill>
              </a:rPr>
              <a:t>of </a:t>
            </a:r>
            <a:r>
              <a:rPr lang="en-US" sz="1600" baseline="30000" dirty="0" err="1">
                <a:solidFill>
                  <a:schemeClr val="bg1"/>
                </a:solidFill>
              </a:rPr>
              <a:t>Joondalup</a:t>
            </a:r>
            <a:r>
              <a:rPr lang="en-US" sz="1600" baseline="30000" dirty="0">
                <a:solidFill>
                  <a:schemeClr val="bg1"/>
                </a:solidFill>
              </a:rPr>
              <a:t>.  </a:t>
            </a:r>
          </a:p>
        </p:txBody>
      </p:sp>
      <p:sp>
        <p:nvSpPr>
          <p:cNvPr id="21" name="TextBox 20"/>
          <p:cNvSpPr txBox="1"/>
          <p:nvPr/>
        </p:nvSpPr>
        <p:spPr>
          <a:xfrm>
            <a:off x="3733362" y="2431379"/>
            <a:ext cx="5031460" cy="830997"/>
          </a:xfrm>
          <a:prstGeom prst="rect">
            <a:avLst/>
          </a:prstGeom>
          <a:noFill/>
        </p:spPr>
        <p:txBody>
          <a:bodyPr wrap="square" rtlCol="0">
            <a:spAutoFit/>
          </a:bodyPr>
          <a:lstStyle/>
          <a:p>
            <a:pPr algn="ctr"/>
            <a:r>
              <a:rPr lang="en-US" sz="1600" baseline="30000" dirty="0" err="1">
                <a:solidFill>
                  <a:schemeClr val="bg1"/>
                </a:solidFill>
              </a:rPr>
              <a:t>Alkimos</a:t>
            </a:r>
            <a:r>
              <a:rPr lang="en-US" sz="1600" baseline="30000" dirty="0">
                <a:solidFill>
                  <a:schemeClr val="bg1"/>
                </a:solidFill>
              </a:rPr>
              <a:t> is known for its tranquil </a:t>
            </a:r>
            <a:r>
              <a:rPr lang="en-US" sz="1600" baseline="30000" dirty="0" smtClean="0">
                <a:solidFill>
                  <a:schemeClr val="bg1"/>
                </a:solidFill>
              </a:rPr>
              <a:t>surroundings</a:t>
            </a:r>
            <a:r>
              <a:rPr lang="en-US" sz="1600" baseline="30000" dirty="0">
                <a:solidFill>
                  <a:schemeClr val="bg1"/>
                </a:solidFill>
              </a:rPr>
              <a:t>, trendy design and tasteful </a:t>
            </a:r>
          </a:p>
          <a:p>
            <a:pPr algn="ctr"/>
            <a:r>
              <a:rPr lang="en-US" sz="1600" baseline="30000" dirty="0">
                <a:solidFill>
                  <a:schemeClr val="bg1"/>
                </a:solidFill>
              </a:rPr>
              <a:t>community spaces, the Agora </a:t>
            </a:r>
            <a:r>
              <a:rPr lang="en-US" sz="1600" baseline="30000" dirty="0" smtClean="0">
                <a:solidFill>
                  <a:schemeClr val="bg1"/>
                </a:solidFill>
              </a:rPr>
              <a:t>Shopping Village  </a:t>
            </a:r>
            <a:r>
              <a:rPr lang="en-US" sz="1600" baseline="30000" dirty="0">
                <a:solidFill>
                  <a:schemeClr val="bg1"/>
                </a:solidFill>
              </a:rPr>
              <a:t>is </a:t>
            </a:r>
            <a:r>
              <a:rPr lang="en-US" sz="1600" baseline="30000" dirty="0" smtClean="0">
                <a:solidFill>
                  <a:schemeClr val="bg1"/>
                </a:solidFill>
              </a:rPr>
              <a:t>located less </a:t>
            </a:r>
            <a:r>
              <a:rPr lang="en-US" sz="1600" baseline="30000" dirty="0">
                <a:solidFill>
                  <a:schemeClr val="bg1"/>
                </a:solidFill>
              </a:rPr>
              <a:t>than 5km from the </a:t>
            </a:r>
            <a:r>
              <a:rPr lang="en-US" sz="1600" baseline="30000" dirty="0" smtClean="0">
                <a:solidFill>
                  <a:schemeClr val="bg1"/>
                </a:solidFill>
              </a:rPr>
              <a:t>Western </a:t>
            </a:r>
            <a:r>
              <a:rPr lang="en-US" sz="1600" baseline="30000" dirty="0">
                <a:solidFill>
                  <a:schemeClr val="bg1"/>
                </a:solidFill>
              </a:rPr>
              <a:t>Australian coastline and </a:t>
            </a:r>
            <a:r>
              <a:rPr lang="en-US" sz="1600" baseline="30000" dirty="0" smtClean="0">
                <a:solidFill>
                  <a:schemeClr val="bg1"/>
                </a:solidFill>
              </a:rPr>
              <a:t>immaculate </a:t>
            </a:r>
            <a:r>
              <a:rPr lang="en-US" sz="1600" baseline="30000" dirty="0" err="1">
                <a:solidFill>
                  <a:schemeClr val="bg1"/>
                </a:solidFill>
              </a:rPr>
              <a:t>Alkimos</a:t>
            </a:r>
            <a:r>
              <a:rPr lang="en-US" sz="1600" baseline="30000" dirty="0">
                <a:solidFill>
                  <a:schemeClr val="bg1"/>
                </a:solidFill>
              </a:rPr>
              <a:t> beach. </a:t>
            </a:r>
            <a:endParaRPr lang="en-US" sz="1600" baseline="30000" dirty="0" smtClean="0">
              <a:solidFill>
                <a:schemeClr val="bg1"/>
              </a:solidFill>
            </a:endParaRPr>
          </a:p>
          <a:p>
            <a:pPr algn="ctr"/>
            <a:endParaRPr lang="en-US" sz="16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 name="TextBox 24"/>
          <p:cNvSpPr txBox="1"/>
          <p:nvPr/>
        </p:nvSpPr>
        <p:spPr>
          <a:xfrm>
            <a:off x="3978927" y="3342051"/>
            <a:ext cx="4540330" cy="902811"/>
          </a:xfrm>
          <a:prstGeom prst="rect">
            <a:avLst/>
          </a:prstGeom>
          <a:noFill/>
        </p:spPr>
        <p:txBody>
          <a:bodyPr wrap="square" rtlCol="0">
            <a:spAutoFit/>
          </a:bodyPr>
          <a:lstStyle/>
          <a:p>
            <a:pPr algn="ctr"/>
            <a:r>
              <a:rPr lang="en-US" sz="1600" baseline="30000" dirty="0">
                <a:solidFill>
                  <a:schemeClr val="bg1"/>
                </a:solidFill>
              </a:rPr>
              <a:t>Situated within the catchment of the </a:t>
            </a:r>
            <a:r>
              <a:rPr lang="en-US" sz="1600" baseline="30000" dirty="0" smtClean="0">
                <a:solidFill>
                  <a:schemeClr val="bg1"/>
                </a:solidFill>
              </a:rPr>
              <a:t>City </a:t>
            </a:r>
            <a:r>
              <a:rPr lang="en-US" sz="1600" baseline="30000" dirty="0">
                <a:solidFill>
                  <a:schemeClr val="bg1"/>
                </a:solidFill>
              </a:rPr>
              <a:t>of </a:t>
            </a:r>
            <a:r>
              <a:rPr lang="en-US" sz="1600" baseline="30000" dirty="0" err="1">
                <a:solidFill>
                  <a:schemeClr val="bg1"/>
                </a:solidFill>
              </a:rPr>
              <a:t>Wannaroo</a:t>
            </a:r>
            <a:r>
              <a:rPr lang="en-US" sz="1600" baseline="30000" dirty="0">
                <a:solidFill>
                  <a:schemeClr val="bg1"/>
                </a:solidFill>
              </a:rPr>
              <a:t>, a progressive and modern </a:t>
            </a:r>
            <a:r>
              <a:rPr lang="en-US" sz="1600" baseline="30000" dirty="0" smtClean="0">
                <a:solidFill>
                  <a:schemeClr val="bg1"/>
                </a:solidFill>
              </a:rPr>
              <a:t>Local </a:t>
            </a:r>
            <a:r>
              <a:rPr lang="en-US" sz="1600" baseline="30000" dirty="0">
                <a:solidFill>
                  <a:schemeClr val="bg1"/>
                </a:solidFill>
              </a:rPr>
              <a:t>Government organisation, </a:t>
            </a:r>
            <a:r>
              <a:rPr lang="en-US" sz="1600" baseline="30000" dirty="0" err="1">
                <a:solidFill>
                  <a:schemeClr val="bg1"/>
                </a:solidFill>
              </a:rPr>
              <a:t>Alkimos</a:t>
            </a:r>
            <a:r>
              <a:rPr lang="en-US" sz="1600" baseline="30000" dirty="0">
                <a:solidFill>
                  <a:schemeClr val="bg1"/>
                </a:solidFill>
              </a:rPr>
              <a:t> offers </a:t>
            </a:r>
            <a:r>
              <a:rPr lang="en-US" sz="1600" baseline="30000" dirty="0" smtClean="0">
                <a:solidFill>
                  <a:schemeClr val="bg1"/>
                </a:solidFill>
              </a:rPr>
              <a:t>a </a:t>
            </a:r>
            <a:r>
              <a:rPr lang="en-US" sz="1600" baseline="30000" dirty="0">
                <a:solidFill>
                  <a:schemeClr val="bg1"/>
                </a:solidFill>
              </a:rPr>
              <a:t>diverse range of amenities and services to the fast-growing </a:t>
            </a:r>
            <a:r>
              <a:rPr lang="en-US" sz="1600" baseline="30000" dirty="0" err="1">
                <a:solidFill>
                  <a:schemeClr val="bg1"/>
                </a:solidFill>
              </a:rPr>
              <a:t>Alkimos</a:t>
            </a:r>
            <a:r>
              <a:rPr lang="en-US" sz="1600" baseline="30000" dirty="0">
                <a:solidFill>
                  <a:schemeClr val="bg1"/>
                </a:solidFill>
              </a:rPr>
              <a:t> Beach Community, with </a:t>
            </a:r>
          </a:p>
          <a:p>
            <a:pPr algn="ctr"/>
            <a:r>
              <a:rPr lang="en-US" sz="1600" baseline="30000" dirty="0">
                <a:solidFill>
                  <a:schemeClr val="bg1"/>
                </a:solidFill>
              </a:rPr>
              <a:t>more than just a glimpse of the ocean</a:t>
            </a:r>
            <a:r>
              <a:rPr lang="en-US" sz="1600" baseline="30000" dirty="0" smtClean="0">
                <a:solidFill>
                  <a:schemeClr val="bg1"/>
                </a:solidFill>
              </a:rPr>
              <a:t>!</a:t>
            </a:r>
          </a:p>
          <a:p>
            <a:pPr algn="ctr"/>
            <a:endParaRPr lang="en-US" sz="100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pic>
        <p:nvPicPr>
          <p:cNvPr id="7" name="Picture 6"/>
          <p:cNvPicPr>
            <a:picLocks noChangeAspect="1"/>
          </p:cNvPicPr>
          <p:nvPr/>
        </p:nvPicPr>
        <p:blipFill rotWithShape="1">
          <a:blip r:embed="rId2" cstate="print">
            <a:extLst>
              <a:ext uri="{28A0092B-C50C-407E-A947-70E740481C1C}">
                <a14:useLocalDpi xmlns:a14="http://schemas.microsoft.com/office/drawing/2010/main" val="0"/>
              </a:ext>
            </a:extLst>
          </a:blip>
          <a:srcRect l="367" t="-458" r="56249" b="458"/>
          <a:stretch/>
        </p:blipFill>
        <p:spPr>
          <a:xfrm>
            <a:off x="0" y="-108899"/>
            <a:ext cx="3411317" cy="5252399"/>
          </a:xfrm>
          <a:prstGeom prst="rect">
            <a:avLst/>
          </a:prstGeom>
        </p:spPr>
      </p:pic>
      <p:sp>
        <p:nvSpPr>
          <p:cNvPr id="33" name="Rectangle 32"/>
          <p:cNvSpPr/>
          <p:nvPr/>
        </p:nvSpPr>
        <p:spPr>
          <a:xfrm>
            <a:off x="0" y="190328"/>
            <a:ext cx="9144000" cy="514911"/>
          </a:xfrm>
          <a:prstGeom prst="rect">
            <a:avLst/>
          </a:prstGeom>
          <a:solidFill>
            <a:srgbClr val="016E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 name="Rectangle 33"/>
          <p:cNvSpPr/>
          <p:nvPr/>
        </p:nvSpPr>
        <p:spPr>
          <a:xfrm rot="21196351">
            <a:off x="656124" y="243741"/>
            <a:ext cx="1705916" cy="646331"/>
          </a:xfrm>
          <a:prstGeom prst="rect">
            <a:avLst/>
          </a:prstGeom>
        </p:spPr>
        <p:txBody>
          <a:bodyPr wrap="none">
            <a:spAutoFit/>
          </a:bodyPr>
          <a:lstStyle/>
          <a:p>
            <a:pPr algn="ctr"/>
            <a:r>
              <a:rPr lang="en-US" sz="3600" baseline="30000" dirty="0" smtClean="0">
                <a:solidFill>
                  <a:schemeClr val="bg1">
                    <a:lumMod val="95000"/>
                  </a:schemeClr>
                </a:solidFill>
                <a:latin typeface="Blacksword" pitchFamily="50" charset="0"/>
              </a:rPr>
              <a:t>The</a:t>
            </a:r>
            <a:r>
              <a:rPr lang="en-US" sz="3600" dirty="0" smtClean="0">
                <a:solidFill>
                  <a:schemeClr val="bg1">
                    <a:lumMod val="95000"/>
                  </a:schemeClr>
                </a:solidFill>
                <a:latin typeface="Blacksword" pitchFamily="50" charset="0"/>
              </a:rPr>
              <a:t> Facts</a:t>
            </a:r>
            <a:endParaRPr lang="en-US" sz="3600" baseline="30000" dirty="0">
              <a:solidFill>
                <a:schemeClr val="bg1">
                  <a:lumMod val="95000"/>
                </a:schemeClr>
              </a:solidFill>
              <a:latin typeface="Blacksword" pitchFamily="50" charset="0"/>
            </a:endParaRPr>
          </a:p>
        </p:txBody>
      </p:sp>
      <p:sp>
        <p:nvSpPr>
          <p:cNvPr id="35" name="TextBox 34"/>
          <p:cNvSpPr txBox="1"/>
          <p:nvPr/>
        </p:nvSpPr>
        <p:spPr>
          <a:xfrm>
            <a:off x="3719942" y="1195282"/>
            <a:ext cx="5051990" cy="338554"/>
          </a:xfrm>
          <a:prstGeom prst="rect">
            <a:avLst/>
          </a:prstGeom>
          <a:noFill/>
        </p:spPr>
        <p:txBody>
          <a:bodyPr wrap="square" rtlCol="0">
            <a:spAutoFit/>
          </a:bodyPr>
          <a:lstStyle/>
          <a:p>
            <a:pPr algn="ctr"/>
            <a:r>
              <a:rPr lang="en-US" sz="1600" dirty="0" smtClean="0">
                <a:solidFill>
                  <a:schemeClr val="bg1"/>
                </a:solidFill>
              </a:rPr>
              <a:t>A </a:t>
            </a:r>
            <a:r>
              <a:rPr lang="en-US" sz="1600" dirty="0">
                <a:solidFill>
                  <a:schemeClr val="bg1"/>
                </a:solidFill>
              </a:rPr>
              <a:t>G</a:t>
            </a:r>
            <a:r>
              <a:rPr lang="en-US" sz="1600" dirty="0" smtClean="0">
                <a:solidFill>
                  <a:schemeClr val="bg1"/>
                </a:solidFill>
              </a:rPr>
              <a:t>ROWING HUB OF ACTIVITY</a:t>
            </a:r>
            <a:endParaRPr lang="en-US" sz="1600" baseline="30000" dirty="0">
              <a:solidFill>
                <a:schemeClr val="bg1"/>
              </a:solidFill>
            </a:endParaRPr>
          </a:p>
        </p:txBody>
      </p:sp>
    </p:spTree>
    <p:extLst>
      <p:ext uri="{BB962C8B-B14F-4D97-AF65-F5344CB8AC3E}">
        <p14:creationId xmlns:p14="http://schemas.microsoft.com/office/powerpoint/2010/main" val="2478091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500"/>
                                        <p:tgtEl>
                                          <p:spTgt spid="8"/>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anim calcmode="lin" valueType="num">
                                      <p:cBhvr>
                                        <p:cTn id="11" dur="500" fill="hold"/>
                                        <p:tgtEl>
                                          <p:spTgt spid="17"/>
                                        </p:tgtEl>
                                        <p:attrNameLst>
                                          <p:attrName>ppt_x</p:attrName>
                                        </p:attrNameLst>
                                      </p:cBhvr>
                                      <p:tavLst>
                                        <p:tav tm="0">
                                          <p:val>
                                            <p:strVal val="#ppt_x"/>
                                          </p:val>
                                        </p:tav>
                                        <p:tav tm="100000">
                                          <p:val>
                                            <p:strVal val="#ppt_x"/>
                                          </p:val>
                                        </p:tav>
                                      </p:tavLst>
                                    </p:anim>
                                    <p:anim calcmode="lin" valueType="num">
                                      <p:cBhvr>
                                        <p:cTn id="12" dur="500" fill="hold"/>
                                        <p:tgtEl>
                                          <p:spTgt spid="17"/>
                                        </p:tgtEl>
                                        <p:attrNameLst>
                                          <p:attrName>ppt_y</p:attrName>
                                        </p:attrNameLst>
                                      </p:cBhvr>
                                      <p:tavLst>
                                        <p:tav tm="0">
                                          <p:val>
                                            <p:strVal val="#ppt_y+.1"/>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500"/>
                                        <p:tgtEl>
                                          <p:spTgt spid="21"/>
                                        </p:tgtEl>
                                      </p:cBhvr>
                                    </p:animEffect>
                                    <p:anim calcmode="lin" valueType="num">
                                      <p:cBhvr>
                                        <p:cTn id="16" dur="500" fill="hold"/>
                                        <p:tgtEl>
                                          <p:spTgt spid="21"/>
                                        </p:tgtEl>
                                        <p:attrNameLst>
                                          <p:attrName>ppt_x</p:attrName>
                                        </p:attrNameLst>
                                      </p:cBhvr>
                                      <p:tavLst>
                                        <p:tav tm="0">
                                          <p:val>
                                            <p:strVal val="#ppt_x"/>
                                          </p:val>
                                        </p:tav>
                                        <p:tav tm="100000">
                                          <p:val>
                                            <p:strVal val="#ppt_x"/>
                                          </p:val>
                                        </p:tav>
                                      </p:tavLst>
                                    </p:anim>
                                    <p:anim calcmode="lin" valueType="num">
                                      <p:cBhvr>
                                        <p:cTn id="17" dur="500" fill="hold"/>
                                        <p:tgtEl>
                                          <p:spTgt spid="21"/>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fade">
                                      <p:cBhvr>
                                        <p:cTn id="20" dur="500"/>
                                        <p:tgtEl>
                                          <p:spTgt spid="25"/>
                                        </p:tgtEl>
                                      </p:cBhvr>
                                    </p:animEffect>
                                    <p:anim calcmode="lin" valueType="num">
                                      <p:cBhvr>
                                        <p:cTn id="21" dur="500" fill="hold"/>
                                        <p:tgtEl>
                                          <p:spTgt spid="25"/>
                                        </p:tgtEl>
                                        <p:attrNameLst>
                                          <p:attrName>ppt_x</p:attrName>
                                        </p:attrNameLst>
                                      </p:cBhvr>
                                      <p:tavLst>
                                        <p:tav tm="0">
                                          <p:val>
                                            <p:strVal val="#ppt_x"/>
                                          </p:val>
                                        </p:tav>
                                        <p:tav tm="100000">
                                          <p:val>
                                            <p:strVal val="#ppt_x"/>
                                          </p:val>
                                        </p:tav>
                                      </p:tavLst>
                                    </p:anim>
                                    <p:anim calcmode="lin" valueType="num">
                                      <p:cBhvr>
                                        <p:cTn id="22" dur="500" fill="hold"/>
                                        <p:tgtEl>
                                          <p:spTgt spid="25"/>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35"/>
                                        </p:tgtEl>
                                        <p:attrNameLst>
                                          <p:attrName>style.visibility</p:attrName>
                                        </p:attrNameLst>
                                      </p:cBhvr>
                                      <p:to>
                                        <p:strVal val="visible"/>
                                      </p:to>
                                    </p:set>
                                    <p:animEffect transition="in" filter="fade">
                                      <p:cBhvr>
                                        <p:cTn id="25" dur="500"/>
                                        <p:tgtEl>
                                          <p:spTgt spid="35"/>
                                        </p:tgtEl>
                                      </p:cBhvr>
                                    </p:animEffect>
                                    <p:anim calcmode="lin" valueType="num">
                                      <p:cBhvr>
                                        <p:cTn id="26" dur="500" fill="hold"/>
                                        <p:tgtEl>
                                          <p:spTgt spid="35"/>
                                        </p:tgtEl>
                                        <p:attrNameLst>
                                          <p:attrName>ppt_x</p:attrName>
                                        </p:attrNameLst>
                                      </p:cBhvr>
                                      <p:tavLst>
                                        <p:tav tm="0">
                                          <p:val>
                                            <p:strVal val="#ppt_x"/>
                                          </p:val>
                                        </p:tav>
                                        <p:tav tm="100000">
                                          <p:val>
                                            <p:strVal val="#ppt_x"/>
                                          </p:val>
                                        </p:tav>
                                      </p:tavLst>
                                    </p:anim>
                                    <p:anim calcmode="lin" valueType="num">
                                      <p:cBhvr>
                                        <p:cTn id="27" dur="500" fill="hold"/>
                                        <p:tgtEl>
                                          <p:spTgt spid="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7" grpId="0"/>
      <p:bldP spid="21" grpId="0"/>
      <p:bldP spid="25" grpId="0"/>
      <p:bldP spid="35"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705264" y="808652"/>
            <a:ext cx="3733470" cy="507831"/>
          </a:xfrm>
          <a:prstGeom prst="rect">
            <a:avLst/>
          </a:prstGeom>
          <a:noFill/>
        </p:spPr>
        <p:txBody>
          <a:bodyPr wrap="square" rtlCol="0">
            <a:spAutoFit/>
          </a:bodyPr>
          <a:lstStyle/>
          <a:p>
            <a:pPr algn="ctr"/>
            <a:r>
              <a:rPr lang="id-ID" sz="2700" b="1" dirty="0">
                <a:latin typeface="Montserrat Black" panose="00000A00000000000000" pitchFamily="50" charset="0"/>
              </a:rPr>
              <a:t>FUTURE TRENDING </a:t>
            </a:r>
          </a:p>
        </p:txBody>
      </p:sp>
      <p:sp>
        <p:nvSpPr>
          <p:cNvPr id="3" name="TextBox 2"/>
          <p:cNvSpPr txBox="1"/>
          <p:nvPr/>
        </p:nvSpPr>
        <p:spPr>
          <a:xfrm>
            <a:off x="3844887"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6" name="TextBox 5"/>
          <p:cNvSpPr txBox="1"/>
          <p:nvPr/>
        </p:nvSpPr>
        <p:spPr>
          <a:xfrm>
            <a:off x="736966" y="1829366"/>
            <a:ext cx="7705788" cy="473206"/>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 moving into a land of both shadow and substance, of things and ideas; you've just crossed over into the Twilight Zone.</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p:cNvSpPr txBox="1"/>
          <p:nvPr/>
        </p:nvSpPr>
        <p:spPr>
          <a:xfrm>
            <a:off x="3413979" y="1598534"/>
            <a:ext cx="2351762" cy="253916"/>
          </a:xfrm>
          <a:prstGeom prst="rect">
            <a:avLst/>
          </a:prstGeom>
          <a:noFill/>
        </p:spPr>
        <p:txBody>
          <a:bodyPr wrap="square" rtlCol="0">
            <a:spAutoFit/>
          </a:bodyPr>
          <a:lstStyle/>
          <a:p>
            <a:pPr algn="ctr"/>
            <a:r>
              <a:rPr lang="id-ID" sz="1050" b="1" dirty="0">
                <a:solidFill>
                  <a:schemeClr val="accent1"/>
                </a:solidFill>
                <a:latin typeface="Montserrat Black" panose="00000A00000000000000" pitchFamily="50" charset="0"/>
              </a:rPr>
              <a:t>Orchid Cluster</a:t>
            </a:r>
          </a:p>
        </p:txBody>
      </p:sp>
      <p:pic>
        <p:nvPicPr>
          <p:cNvPr id="8" name="Picture Placeholder 7"/>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590" r="590"/>
          <a:stretch>
            <a:fillRect/>
          </a:stretch>
        </p:blipFill>
        <p:spPr/>
      </p:pic>
      <p:pic>
        <p:nvPicPr>
          <p:cNvPr id="11" name="Picture Placeholder 10"/>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590" r="590"/>
          <a:stretch>
            <a:fillRect/>
          </a:stretch>
        </p:blipFill>
        <p:spPr/>
      </p:pic>
    </p:spTree>
    <p:extLst>
      <p:ext uri="{BB962C8B-B14F-4D97-AF65-F5344CB8AC3E}">
        <p14:creationId xmlns:p14="http://schemas.microsoft.com/office/powerpoint/2010/main" val="2514256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37"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barn(outVertical)">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fade">
                                      <p:cBhvr>
                                        <p:cTn id="17" dur="500"/>
                                        <p:tgtEl>
                                          <p:spTgt spid="7"/>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fade">
                                      <p:cBhvr>
                                        <p:cTn id="22" dur="500"/>
                                        <p:tgtEl>
                                          <p:spTgt spid="6"/>
                                        </p:tgtEl>
                                      </p:cBhvr>
                                    </p:animEffect>
                                    <p:anim calcmode="lin" valueType="num">
                                      <p:cBhvr>
                                        <p:cTn id="23" dur="500" fill="hold"/>
                                        <p:tgtEl>
                                          <p:spTgt spid="6"/>
                                        </p:tgtEl>
                                        <p:attrNameLst>
                                          <p:attrName>ppt_x</p:attrName>
                                        </p:attrNameLst>
                                      </p:cBhvr>
                                      <p:tavLst>
                                        <p:tav tm="0">
                                          <p:val>
                                            <p:strVal val="#ppt_x"/>
                                          </p:val>
                                        </p:tav>
                                        <p:tav tm="100000">
                                          <p:val>
                                            <p:strVal val="#ppt_x"/>
                                          </p:val>
                                        </p:tav>
                                      </p:tavLst>
                                    </p:anim>
                                    <p:anim calcmode="lin" valueType="num">
                                      <p:cBhvr>
                                        <p:cTn id="24" dur="5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6" grpId="0"/>
      <p:bldP spid="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6432665" y="808651"/>
            <a:ext cx="1947533" cy="923330"/>
          </a:xfrm>
          <a:prstGeom prst="rect">
            <a:avLst/>
          </a:prstGeom>
          <a:noFill/>
        </p:spPr>
        <p:txBody>
          <a:bodyPr wrap="square" rtlCol="0">
            <a:spAutoFit/>
          </a:bodyPr>
          <a:lstStyle/>
          <a:p>
            <a:r>
              <a:rPr lang="id-ID" sz="2700" b="1" dirty="0">
                <a:latin typeface="Montserrat Black" panose="00000A00000000000000" pitchFamily="50" charset="0"/>
              </a:rPr>
              <a:t>PROJECT FUTURE</a:t>
            </a:r>
          </a:p>
        </p:txBody>
      </p:sp>
      <p:sp>
        <p:nvSpPr>
          <p:cNvPr id="3" name="TextBox 2"/>
          <p:cNvSpPr txBox="1"/>
          <p:nvPr/>
        </p:nvSpPr>
        <p:spPr>
          <a:xfrm>
            <a:off x="6432666" y="672688"/>
            <a:ext cx="1199115" cy="346249"/>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20" name="TextBox 19"/>
          <p:cNvSpPr txBox="1"/>
          <p:nvPr/>
        </p:nvSpPr>
        <p:spPr>
          <a:xfrm>
            <a:off x="6432665" y="1844862"/>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TextBox 11"/>
          <p:cNvSpPr txBox="1"/>
          <p:nvPr/>
        </p:nvSpPr>
        <p:spPr>
          <a:xfrm>
            <a:off x="6432665" y="3037822"/>
            <a:ext cx="2351762" cy="142539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 moving into a land of both shadow and substance, of things and ideas; you've just crossed over</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TextBox 15"/>
          <p:cNvSpPr txBox="1"/>
          <p:nvPr/>
        </p:nvSpPr>
        <p:spPr>
          <a:xfrm>
            <a:off x="6432665" y="2658635"/>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Bikini Bottom</a:t>
            </a:r>
          </a:p>
        </p:txBody>
      </p:sp>
      <p:pic>
        <p:nvPicPr>
          <p:cNvPr id="7" name="Picture Placeholder 6"/>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33611" r="33611"/>
          <a:stretch>
            <a:fillRect/>
          </a:stretch>
        </p:blipFill>
        <p:spPr/>
      </p:pic>
      <p:pic>
        <p:nvPicPr>
          <p:cNvPr id="8" name="Picture Placeholder 7"/>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20843" r="20843"/>
          <a:stretch>
            <a:fillRect/>
          </a:stretch>
        </p:blipFill>
        <p:spPr/>
      </p:pic>
      <p:pic>
        <p:nvPicPr>
          <p:cNvPr id="9" name="Picture Placeholder 8"/>
          <p:cNvPicPr>
            <a:picLocks noGrp="1" noChangeAspect="1"/>
          </p:cNvPicPr>
          <p:nvPr>
            <p:ph type="pic" sz="quarter" idx="12"/>
          </p:nvPr>
        </p:nvPicPr>
        <p:blipFill>
          <a:blip r:embed="rId3" cstate="print">
            <a:extLst>
              <a:ext uri="{28A0092B-C50C-407E-A947-70E740481C1C}">
                <a14:useLocalDpi xmlns:a14="http://schemas.microsoft.com/office/drawing/2010/main" val="0"/>
              </a:ext>
            </a:extLst>
          </a:blip>
          <a:srcRect l="13096" r="13096"/>
          <a:stretch>
            <a:fillRect/>
          </a:stretch>
        </p:blipFill>
        <p:spPr/>
      </p:pic>
    </p:spTree>
    <p:extLst>
      <p:ext uri="{BB962C8B-B14F-4D97-AF65-F5344CB8AC3E}">
        <p14:creationId xmlns:p14="http://schemas.microsoft.com/office/powerpoint/2010/main" val="2983008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20"/>
                                        </p:tgtEl>
                                        <p:attrNameLst>
                                          <p:attrName>style.visibility</p:attrName>
                                        </p:attrNameLst>
                                      </p:cBhvr>
                                      <p:to>
                                        <p:strVal val="visible"/>
                                      </p:to>
                                    </p:set>
                                    <p:animEffect transition="in" filter="wipe(up)">
                                      <p:cBhvr>
                                        <p:cTn id="15" dur="500"/>
                                        <p:tgtEl>
                                          <p:spTgt spid="20"/>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500"/>
                                        <p:tgtEl>
                                          <p:spTgt spid="16"/>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anim calcmode="lin" valueType="num">
                                      <p:cBhvr>
                                        <p:cTn id="24" dur="500" fill="hold"/>
                                        <p:tgtEl>
                                          <p:spTgt spid="12"/>
                                        </p:tgtEl>
                                        <p:attrNameLst>
                                          <p:attrName>ppt_x</p:attrName>
                                        </p:attrNameLst>
                                      </p:cBhvr>
                                      <p:tavLst>
                                        <p:tav tm="0">
                                          <p:val>
                                            <p:strVal val="#ppt_x"/>
                                          </p:val>
                                        </p:tav>
                                        <p:tav tm="100000">
                                          <p:val>
                                            <p:strVal val="#ppt_x"/>
                                          </p:val>
                                        </p:tav>
                                      </p:tavLst>
                                    </p:anim>
                                    <p:anim calcmode="lin" valueType="num">
                                      <p:cBhvr>
                                        <p:cTn id="25"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20" grpId="0"/>
      <p:bldP spid="12" grpId="0"/>
      <p:bldP spid="16"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720101" y="808651"/>
            <a:ext cx="1947533" cy="923330"/>
          </a:xfrm>
          <a:prstGeom prst="rect">
            <a:avLst/>
          </a:prstGeom>
          <a:noFill/>
        </p:spPr>
        <p:txBody>
          <a:bodyPr wrap="square" rtlCol="0">
            <a:spAutoFit/>
          </a:bodyPr>
          <a:lstStyle/>
          <a:p>
            <a:r>
              <a:rPr lang="id-ID" sz="2700" b="1" dirty="0">
                <a:latin typeface="Montserrat Black" panose="00000A00000000000000" pitchFamily="50" charset="0"/>
              </a:rPr>
              <a:t>PROJECT FUTURE</a:t>
            </a:r>
          </a:p>
        </p:txBody>
      </p:sp>
      <p:sp>
        <p:nvSpPr>
          <p:cNvPr id="6" name="TextBox 5"/>
          <p:cNvSpPr txBox="1"/>
          <p:nvPr/>
        </p:nvSpPr>
        <p:spPr>
          <a:xfrm>
            <a:off x="720102" y="672688"/>
            <a:ext cx="1199115" cy="346249"/>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7" name="TextBox 6"/>
          <p:cNvSpPr txBox="1"/>
          <p:nvPr/>
        </p:nvSpPr>
        <p:spPr>
          <a:xfrm>
            <a:off x="720101" y="1844862"/>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I</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’ll Make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Sure</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You’ll Get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Dream Home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TextBox 13"/>
          <p:cNvSpPr txBox="1"/>
          <p:nvPr/>
        </p:nvSpPr>
        <p:spPr>
          <a:xfrm>
            <a:off x="720101" y="3037822"/>
            <a:ext cx="2734298" cy="123495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You're moving into a land of both shadow and substance, of things and ideas; you've just crossed over</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TextBox 14"/>
          <p:cNvSpPr txBox="1"/>
          <p:nvPr/>
        </p:nvSpPr>
        <p:spPr>
          <a:xfrm>
            <a:off x="720101" y="2658635"/>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Orchid Cluster</a:t>
            </a:r>
          </a:p>
        </p:txBody>
      </p:sp>
      <p:pic>
        <p:nvPicPr>
          <p:cNvPr id="13" name="Picture Placeholder 1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36458" r="36458"/>
          <a:stretch>
            <a:fillRect/>
          </a:stretch>
        </p:blipFill>
        <p:spPr/>
      </p:pic>
      <p:pic>
        <p:nvPicPr>
          <p:cNvPr id="10" name="Picture Placeholder 9"/>
          <p:cNvPicPr>
            <a:picLocks noGrp="1" noChangeAspect="1"/>
          </p:cNvPicPr>
          <p:nvPr>
            <p:ph type="pic" sz="quarter" idx="11"/>
          </p:nvPr>
        </p:nvPicPr>
        <p:blipFill>
          <a:blip r:embed="rId3" cstate="print">
            <a:extLst>
              <a:ext uri="{28A0092B-C50C-407E-A947-70E740481C1C}">
                <a14:useLocalDpi xmlns:a14="http://schemas.microsoft.com/office/drawing/2010/main" val="0"/>
              </a:ext>
            </a:extLst>
          </a:blip>
          <a:srcRect l="17307" r="17307"/>
          <a:stretch>
            <a:fillRect/>
          </a:stretch>
        </p:blipFill>
        <p:spPr/>
      </p:pic>
      <p:pic>
        <p:nvPicPr>
          <p:cNvPr id="12" name="Picture Placeholder 11"/>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l="26395" r="26395"/>
          <a:stretch>
            <a:fillRect/>
          </a:stretch>
        </p:blipFill>
        <p:spPr/>
      </p:pic>
    </p:spTree>
    <p:extLst>
      <p:ext uri="{BB962C8B-B14F-4D97-AF65-F5344CB8AC3E}">
        <p14:creationId xmlns:p14="http://schemas.microsoft.com/office/powerpoint/2010/main" val="22948338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wipe(left)">
                                      <p:cBhvr>
                                        <p:cTn id="11" dur="500"/>
                                        <p:tgtEl>
                                          <p:spTgt spid="5"/>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up)">
                                      <p:cBhvr>
                                        <p:cTn id="15" dur="500"/>
                                        <p:tgtEl>
                                          <p:spTgt spid="7"/>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fade">
                                      <p:cBhvr>
                                        <p:cTn id="23" dur="500"/>
                                        <p:tgtEl>
                                          <p:spTgt spid="14"/>
                                        </p:tgtEl>
                                      </p:cBhvr>
                                    </p:animEffect>
                                    <p:anim calcmode="lin" valueType="num">
                                      <p:cBhvr>
                                        <p:cTn id="24" dur="500" fill="hold"/>
                                        <p:tgtEl>
                                          <p:spTgt spid="14"/>
                                        </p:tgtEl>
                                        <p:attrNameLst>
                                          <p:attrName>ppt_x</p:attrName>
                                        </p:attrNameLst>
                                      </p:cBhvr>
                                      <p:tavLst>
                                        <p:tav tm="0">
                                          <p:val>
                                            <p:strVal val="#ppt_x"/>
                                          </p:val>
                                        </p:tav>
                                        <p:tav tm="100000">
                                          <p:val>
                                            <p:strVal val="#ppt_x"/>
                                          </p:val>
                                        </p:tav>
                                      </p:tavLst>
                                    </p:anim>
                                    <p:anim calcmode="lin" valueType="num">
                                      <p:cBhvr>
                                        <p:cTn id="25" dur="5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14" grpId="0"/>
      <p:bldP spid="15"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3503" b="3503"/>
          <a:stretch>
            <a:fillRect/>
          </a:stretch>
        </p:blipFill>
        <p:spPr/>
      </p:pic>
      <p:pic>
        <p:nvPicPr>
          <p:cNvPr id="5" name="Picture Placeholder 4"/>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t="3503" b="3503"/>
          <a:stretch>
            <a:fillRect/>
          </a:stretch>
        </p:blipFill>
        <p:spPr/>
      </p:pic>
      <p:grpSp>
        <p:nvGrpSpPr>
          <p:cNvPr id="34" name="Group 33"/>
          <p:cNvGrpSpPr/>
          <p:nvPr/>
        </p:nvGrpSpPr>
        <p:grpSpPr>
          <a:xfrm>
            <a:off x="6511569" y="3683616"/>
            <a:ext cx="348018" cy="348018"/>
            <a:chOff x="2997784" y="5272974"/>
            <a:chExt cx="464024" cy="464024"/>
          </a:xfrm>
        </p:grpSpPr>
        <p:sp>
          <p:nvSpPr>
            <p:cNvPr id="9" name="Oval 8"/>
            <p:cNvSpPr/>
            <p:nvPr/>
          </p:nvSpPr>
          <p:spPr>
            <a:xfrm>
              <a:off x="2997784" y="5272974"/>
              <a:ext cx="464024" cy="464024"/>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10" name="Group 9"/>
            <p:cNvGrpSpPr/>
            <p:nvPr/>
          </p:nvGrpSpPr>
          <p:grpSpPr>
            <a:xfrm>
              <a:off x="3035220" y="5311555"/>
              <a:ext cx="389152" cy="386862"/>
              <a:chOff x="2540000" y="400050"/>
              <a:chExt cx="1349375" cy="1341438"/>
            </a:xfrm>
            <a:solidFill>
              <a:schemeClr val="bg1"/>
            </a:solidFill>
          </p:grpSpPr>
          <p:sp>
            <p:nvSpPr>
              <p:cNvPr id="11" name="Freeform 54"/>
              <p:cNvSpPr>
                <a:spLocks noEditPoints="1"/>
              </p:cNvSpPr>
              <p:nvPr/>
            </p:nvSpPr>
            <p:spPr bwMode="auto">
              <a:xfrm>
                <a:off x="2540000" y="400050"/>
                <a:ext cx="1349375" cy="1341438"/>
              </a:xfrm>
              <a:custGeom>
                <a:avLst/>
                <a:gdLst>
                  <a:gd name="T0" fmla="*/ 71 w 142"/>
                  <a:gd name="T1" fmla="*/ 141 h 141"/>
                  <a:gd name="T2" fmla="*/ 0 w 142"/>
                  <a:gd name="T3" fmla="*/ 71 h 141"/>
                  <a:gd name="T4" fmla="*/ 71 w 142"/>
                  <a:gd name="T5" fmla="*/ 0 h 141"/>
                  <a:gd name="T6" fmla="*/ 142 w 142"/>
                  <a:gd name="T7" fmla="*/ 71 h 141"/>
                  <a:gd name="T8" fmla="*/ 71 w 142"/>
                  <a:gd name="T9" fmla="*/ 141 h 141"/>
                  <a:gd name="T10" fmla="*/ 71 w 142"/>
                  <a:gd name="T11" fmla="*/ 5 h 141"/>
                  <a:gd name="T12" fmla="*/ 5 w 142"/>
                  <a:gd name="T13" fmla="*/ 71 h 141"/>
                  <a:gd name="T14" fmla="*/ 71 w 142"/>
                  <a:gd name="T15" fmla="*/ 137 h 141"/>
                  <a:gd name="T16" fmla="*/ 137 w 142"/>
                  <a:gd name="T17" fmla="*/ 71 h 141"/>
                  <a:gd name="T18" fmla="*/ 71 w 142"/>
                  <a:gd name="T19" fmla="*/ 5 h 141"/>
                  <a:gd name="T20" fmla="*/ 71 w 142"/>
                  <a:gd name="T21" fmla="*/ 5 h 141"/>
                  <a:gd name="T22" fmla="*/ 71 w 142"/>
                  <a:gd name="T23" fmla="*/ 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2" h="141">
                    <a:moveTo>
                      <a:pt x="71" y="141"/>
                    </a:moveTo>
                    <a:cubicBezTo>
                      <a:pt x="32" y="141"/>
                      <a:pt x="0" y="110"/>
                      <a:pt x="0" y="71"/>
                    </a:cubicBezTo>
                    <a:cubicBezTo>
                      <a:pt x="0" y="32"/>
                      <a:pt x="32" y="0"/>
                      <a:pt x="71" y="0"/>
                    </a:cubicBezTo>
                    <a:cubicBezTo>
                      <a:pt x="110" y="0"/>
                      <a:pt x="142" y="32"/>
                      <a:pt x="142" y="71"/>
                    </a:cubicBezTo>
                    <a:cubicBezTo>
                      <a:pt x="142" y="110"/>
                      <a:pt x="110" y="141"/>
                      <a:pt x="71" y="141"/>
                    </a:cubicBezTo>
                    <a:close/>
                    <a:moveTo>
                      <a:pt x="71" y="5"/>
                    </a:moveTo>
                    <a:cubicBezTo>
                      <a:pt x="35" y="5"/>
                      <a:pt x="5" y="34"/>
                      <a:pt x="5" y="71"/>
                    </a:cubicBezTo>
                    <a:cubicBezTo>
                      <a:pt x="5" y="107"/>
                      <a:pt x="35" y="137"/>
                      <a:pt x="71" y="137"/>
                    </a:cubicBezTo>
                    <a:cubicBezTo>
                      <a:pt x="107" y="137"/>
                      <a:pt x="137" y="107"/>
                      <a:pt x="137" y="71"/>
                    </a:cubicBezTo>
                    <a:cubicBezTo>
                      <a:pt x="137" y="34"/>
                      <a:pt x="107" y="5"/>
                      <a:pt x="71" y="5"/>
                    </a:cubicBezTo>
                    <a:close/>
                    <a:moveTo>
                      <a:pt x="71" y="5"/>
                    </a:moveTo>
                    <a:cubicBezTo>
                      <a:pt x="71" y="5"/>
                      <a:pt x="71" y="5"/>
                      <a:pt x="71" y="5"/>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12" name="Freeform 55"/>
              <p:cNvSpPr>
                <a:spLocks noEditPoints="1"/>
              </p:cNvSpPr>
              <p:nvPr/>
            </p:nvSpPr>
            <p:spPr bwMode="auto">
              <a:xfrm>
                <a:off x="3195638" y="771525"/>
                <a:ext cx="38100" cy="398463"/>
              </a:xfrm>
              <a:custGeom>
                <a:avLst/>
                <a:gdLst>
                  <a:gd name="T0" fmla="*/ 2 w 4"/>
                  <a:gd name="T1" fmla="*/ 42 h 42"/>
                  <a:gd name="T2" fmla="*/ 0 w 4"/>
                  <a:gd name="T3" fmla="*/ 39 h 42"/>
                  <a:gd name="T4" fmla="*/ 0 w 4"/>
                  <a:gd name="T5" fmla="*/ 2 h 42"/>
                  <a:gd name="T6" fmla="*/ 2 w 4"/>
                  <a:gd name="T7" fmla="*/ 0 h 42"/>
                  <a:gd name="T8" fmla="*/ 4 w 4"/>
                  <a:gd name="T9" fmla="*/ 2 h 42"/>
                  <a:gd name="T10" fmla="*/ 4 w 4"/>
                  <a:gd name="T11" fmla="*/ 39 h 42"/>
                  <a:gd name="T12" fmla="*/ 2 w 4"/>
                  <a:gd name="T13" fmla="*/ 42 h 42"/>
                  <a:gd name="T14" fmla="*/ 2 w 4"/>
                  <a:gd name="T15" fmla="*/ 42 h 42"/>
                  <a:gd name="T16" fmla="*/ 2 w 4"/>
                  <a:gd name="T1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2">
                    <a:moveTo>
                      <a:pt x="2" y="42"/>
                    </a:moveTo>
                    <a:cubicBezTo>
                      <a:pt x="1" y="42"/>
                      <a:pt x="0" y="41"/>
                      <a:pt x="0" y="39"/>
                    </a:cubicBezTo>
                    <a:cubicBezTo>
                      <a:pt x="0" y="2"/>
                      <a:pt x="0" y="2"/>
                      <a:pt x="0" y="2"/>
                    </a:cubicBezTo>
                    <a:cubicBezTo>
                      <a:pt x="0" y="1"/>
                      <a:pt x="1" y="0"/>
                      <a:pt x="2" y="0"/>
                    </a:cubicBezTo>
                    <a:cubicBezTo>
                      <a:pt x="3" y="0"/>
                      <a:pt x="4" y="1"/>
                      <a:pt x="4" y="2"/>
                    </a:cubicBezTo>
                    <a:cubicBezTo>
                      <a:pt x="4" y="39"/>
                      <a:pt x="4" y="39"/>
                      <a:pt x="4" y="39"/>
                    </a:cubicBezTo>
                    <a:cubicBezTo>
                      <a:pt x="4" y="41"/>
                      <a:pt x="3" y="42"/>
                      <a:pt x="2" y="42"/>
                    </a:cubicBezTo>
                    <a:close/>
                    <a:moveTo>
                      <a:pt x="2" y="42"/>
                    </a:moveTo>
                    <a:cubicBezTo>
                      <a:pt x="2" y="42"/>
                      <a:pt x="2" y="42"/>
                      <a:pt x="2" y="42"/>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13" name="Freeform 56"/>
              <p:cNvSpPr>
                <a:spLocks/>
              </p:cNvSpPr>
              <p:nvPr/>
            </p:nvSpPr>
            <p:spPr bwMode="auto">
              <a:xfrm>
                <a:off x="2930525" y="1293813"/>
                <a:ext cx="569913" cy="0"/>
              </a:xfrm>
              <a:custGeom>
                <a:avLst/>
                <a:gdLst>
                  <a:gd name="T0" fmla="*/ 0 w 359"/>
                  <a:gd name="T1" fmla="*/ 359 w 359"/>
                  <a:gd name="T2" fmla="*/ 0 w 359"/>
                </a:gdLst>
                <a:ahLst/>
                <a:cxnLst>
                  <a:cxn ang="0">
                    <a:pos x="T0" y="0"/>
                  </a:cxn>
                  <a:cxn ang="0">
                    <a:pos x="T1" y="0"/>
                  </a:cxn>
                  <a:cxn ang="0">
                    <a:pos x="T2" y="0"/>
                  </a:cxn>
                </a:cxnLst>
                <a:rect l="0" t="0" r="r" b="b"/>
                <a:pathLst>
                  <a:path w="359">
                    <a:moveTo>
                      <a:pt x="0" y="0"/>
                    </a:moveTo>
                    <a:lnTo>
                      <a:pt x="359" y="0"/>
                    </a:lnTo>
                    <a:lnTo>
                      <a:pt x="0" y="0"/>
                    </a:lnTo>
                    <a:close/>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14" name="Line 57"/>
              <p:cNvSpPr>
                <a:spLocks noChangeShapeType="1"/>
              </p:cNvSpPr>
              <p:nvPr/>
            </p:nvSpPr>
            <p:spPr bwMode="auto">
              <a:xfrm>
                <a:off x="2930525" y="1293813"/>
                <a:ext cx="569913" cy="0"/>
              </a:xfrm>
              <a:prstGeom prst="line">
                <a:avLst/>
              </a:pr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15" name="Freeform 58"/>
              <p:cNvSpPr>
                <a:spLocks noEditPoints="1"/>
              </p:cNvSpPr>
              <p:nvPr/>
            </p:nvSpPr>
            <p:spPr bwMode="auto">
              <a:xfrm>
                <a:off x="2911475" y="1274763"/>
                <a:ext cx="608013" cy="38100"/>
              </a:xfrm>
              <a:custGeom>
                <a:avLst/>
                <a:gdLst>
                  <a:gd name="T0" fmla="*/ 62 w 64"/>
                  <a:gd name="T1" fmla="*/ 4 h 4"/>
                  <a:gd name="T2" fmla="*/ 2 w 64"/>
                  <a:gd name="T3" fmla="*/ 4 h 4"/>
                  <a:gd name="T4" fmla="*/ 0 w 64"/>
                  <a:gd name="T5" fmla="*/ 2 h 4"/>
                  <a:gd name="T6" fmla="*/ 2 w 64"/>
                  <a:gd name="T7" fmla="*/ 0 h 4"/>
                  <a:gd name="T8" fmla="*/ 62 w 64"/>
                  <a:gd name="T9" fmla="*/ 0 h 4"/>
                  <a:gd name="T10" fmla="*/ 64 w 64"/>
                  <a:gd name="T11" fmla="*/ 2 h 4"/>
                  <a:gd name="T12" fmla="*/ 62 w 64"/>
                  <a:gd name="T13" fmla="*/ 4 h 4"/>
                  <a:gd name="T14" fmla="*/ 62 w 64"/>
                  <a:gd name="T15" fmla="*/ 4 h 4"/>
                  <a:gd name="T16" fmla="*/ 62 w 6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4">
                    <a:moveTo>
                      <a:pt x="62" y="4"/>
                    </a:moveTo>
                    <a:cubicBezTo>
                      <a:pt x="2" y="4"/>
                      <a:pt x="2" y="4"/>
                      <a:pt x="2" y="4"/>
                    </a:cubicBezTo>
                    <a:cubicBezTo>
                      <a:pt x="1" y="4"/>
                      <a:pt x="0" y="3"/>
                      <a:pt x="0" y="2"/>
                    </a:cubicBezTo>
                    <a:cubicBezTo>
                      <a:pt x="0" y="1"/>
                      <a:pt x="1" y="0"/>
                      <a:pt x="2" y="0"/>
                    </a:cubicBezTo>
                    <a:cubicBezTo>
                      <a:pt x="62" y="0"/>
                      <a:pt x="62" y="0"/>
                      <a:pt x="62" y="0"/>
                    </a:cubicBezTo>
                    <a:cubicBezTo>
                      <a:pt x="63" y="0"/>
                      <a:pt x="64" y="1"/>
                      <a:pt x="64" y="2"/>
                    </a:cubicBezTo>
                    <a:cubicBezTo>
                      <a:pt x="64" y="3"/>
                      <a:pt x="63" y="4"/>
                      <a:pt x="62" y="4"/>
                    </a:cubicBezTo>
                    <a:close/>
                    <a:moveTo>
                      <a:pt x="62" y="4"/>
                    </a:moveTo>
                    <a:cubicBezTo>
                      <a:pt x="62" y="4"/>
                      <a:pt x="62" y="4"/>
                      <a:pt x="62" y="4"/>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16" name="Freeform 59"/>
              <p:cNvSpPr>
                <a:spLocks/>
              </p:cNvSpPr>
              <p:nvPr/>
            </p:nvSpPr>
            <p:spPr bwMode="auto">
              <a:xfrm>
                <a:off x="3109913" y="1047750"/>
                <a:ext cx="104775" cy="95250"/>
              </a:xfrm>
              <a:custGeom>
                <a:avLst/>
                <a:gdLst>
                  <a:gd name="T0" fmla="*/ 0 w 66"/>
                  <a:gd name="T1" fmla="*/ 0 h 60"/>
                  <a:gd name="T2" fmla="*/ 66 w 66"/>
                  <a:gd name="T3" fmla="*/ 60 h 60"/>
                  <a:gd name="T4" fmla="*/ 0 w 66"/>
                  <a:gd name="T5" fmla="*/ 0 h 60"/>
                </a:gdLst>
                <a:ahLst/>
                <a:cxnLst>
                  <a:cxn ang="0">
                    <a:pos x="T0" y="T1"/>
                  </a:cxn>
                  <a:cxn ang="0">
                    <a:pos x="T2" y="T3"/>
                  </a:cxn>
                  <a:cxn ang="0">
                    <a:pos x="T4" y="T5"/>
                  </a:cxn>
                </a:cxnLst>
                <a:rect l="0" t="0" r="r" b="b"/>
                <a:pathLst>
                  <a:path w="66" h="60">
                    <a:moveTo>
                      <a:pt x="0" y="0"/>
                    </a:moveTo>
                    <a:lnTo>
                      <a:pt x="66" y="60"/>
                    </a:lnTo>
                    <a:lnTo>
                      <a:pt x="0" y="0"/>
                    </a:lnTo>
                    <a:close/>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17" name="Line 60"/>
              <p:cNvSpPr>
                <a:spLocks noChangeShapeType="1"/>
              </p:cNvSpPr>
              <p:nvPr/>
            </p:nvSpPr>
            <p:spPr bwMode="auto">
              <a:xfrm>
                <a:off x="3109913" y="1047750"/>
                <a:ext cx="104775" cy="95250"/>
              </a:xfrm>
              <a:prstGeom prst="line">
                <a:avLst/>
              </a:pr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18" name="Freeform 61"/>
              <p:cNvSpPr>
                <a:spLocks noEditPoints="1"/>
              </p:cNvSpPr>
              <p:nvPr/>
            </p:nvSpPr>
            <p:spPr bwMode="auto">
              <a:xfrm>
                <a:off x="3090863" y="1019175"/>
                <a:ext cx="152400" cy="150813"/>
              </a:xfrm>
              <a:custGeom>
                <a:avLst/>
                <a:gdLst>
                  <a:gd name="T0" fmla="*/ 13 w 16"/>
                  <a:gd name="T1" fmla="*/ 16 h 16"/>
                  <a:gd name="T2" fmla="*/ 11 w 16"/>
                  <a:gd name="T3" fmla="*/ 15 h 16"/>
                  <a:gd name="T4" fmla="*/ 1 w 16"/>
                  <a:gd name="T5" fmla="*/ 5 h 16"/>
                  <a:gd name="T6" fmla="*/ 1 w 16"/>
                  <a:gd name="T7" fmla="*/ 1 h 16"/>
                  <a:gd name="T8" fmla="*/ 4 w 16"/>
                  <a:gd name="T9" fmla="*/ 1 h 16"/>
                  <a:gd name="T10" fmla="*/ 15 w 16"/>
                  <a:gd name="T11" fmla="*/ 12 h 16"/>
                  <a:gd name="T12" fmla="*/ 15 w 16"/>
                  <a:gd name="T13" fmla="*/ 15 h 16"/>
                  <a:gd name="T14" fmla="*/ 13 w 16"/>
                  <a:gd name="T15" fmla="*/ 16 h 16"/>
                  <a:gd name="T16" fmla="*/ 13 w 16"/>
                  <a:gd name="T17" fmla="*/ 16 h 16"/>
                  <a:gd name="T18" fmla="*/ 13 w 16"/>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13" y="16"/>
                    </a:moveTo>
                    <a:cubicBezTo>
                      <a:pt x="12" y="16"/>
                      <a:pt x="12" y="16"/>
                      <a:pt x="11" y="15"/>
                    </a:cubicBezTo>
                    <a:cubicBezTo>
                      <a:pt x="1" y="5"/>
                      <a:pt x="1" y="5"/>
                      <a:pt x="1" y="5"/>
                    </a:cubicBezTo>
                    <a:cubicBezTo>
                      <a:pt x="0" y="4"/>
                      <a:pt x="0" y="2"/>
                      <a:pt x="1" y="1"/>
                    </a:cubicBezTo>
                    <a:cubicBezTo>
                      <a:pt x="2" y="0"/>
                      <a:pt x="3" y="0"/>
                      <a:pt x="4" y="1"/>
                    </a:cubicBezTo>
                    <a:cubicBezTo>
                      <a:pt x="15" y="12"/>
                      <a:pt x="15" y="12"/>
                      <a:pt x="15" y="12"/>
                    </a:cubicBezTo>
                    <a:cubicBezTo>
                      <a:pt x="16" y="13"/>
                      <a:pt x="16" y="14"/>
                      <a:pt x="15" y="15"/>
                    </a:cubicBezTo>
                    <a:cubicBezTo>
                      <a:pt x="14" y="16"/>
                      <a:pt x="14" y="16"/>
                      <a:pt x="13" y="16"/>
                    </a:cubicBezTo>
                    <a:close/>
                    <a:moveTo>
                      <a:pt x="13" y="16"/>
                    </a:moveTo>
                    <a:cubicBezTo>
                      <a:pt x="13" y="16"/>
                      <a:pt x="13" y="16"/>
                      <a:pt x="13" y="16"/>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19" name="Freeform 62"/>
              <p:cNvSpPr>
                <a:spLocks/>
              </p:cNvSpPr>
              <p:nvPr/>
            </p:nvSpPr>
            <p:spPr bwMode="auto">
              <a:xfrm>
                <a:off x="3214688" y="1047750"/>
                <a:ext cx="104775" cy="95250"/>
              </a:xfrm>
              <a:custGeom>
                <a:avLst/>
                <a:gdLst>
                  <a:gd name="T0" fmla="*/ 66 w 66"/>
                  <a:gd name="T1" fmla="*/ 0 h 60"/>
                  <a:gd name="T2" fmla="*/ 0 w 66"/>
                  <a:gd name="T3" fmla="*/ 60 h 60"/>
                  <a:gd name="T4" fmla="*/ 66 w 66"/>
                  <a:gd name="T5" fmla="*/ 0 h 60"/>
                </a:gdLst>
                <a:ahLst/>
                <a:cxnLst>
                  <a:cxn ang="0">
                    <a:pos x="T0" y="T1"/>
                  </a:cxn>
                  <a:cxn ang="0">
                    <a:pos x="T2" y="T3"/>
                  </a:cxn>
                  <a:cxn ang="0">
                    <a:pos x="T4" y="T5"/>
                  </a:cxn>
                </a:cxnLst>
                <a:rect l="0" t="0" r="r" b="b"/>
                <a:pathLst>
                  <a:path w="66" h="60">
                    <a:moveTo>
                      <a:pt x="66" y="0"/>
                    </a:moveTo>
                    <a:lnTo>
                      <a:pt x="0" y="60"/>
                    </a:lnTo>
                    <a:lnTo>
                      <a:pt x="66" y="0"/>
                    </a:lnTo>
                    <a:close/>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20" name="Line 63"/>
              <p:cNvSpPr>
                <a:spLocks noChangeShapeType="1"/>
              </p:cNvSpPr>
              <p:nvPr/>
            </p:nvSpPr>
            <p:spPr bwMode="auto">
              <a:xfrm flipH="1">
                <a:off x="3214688" y="1047750"/>
                <a:ext cx="104775" cy="95250"/>
              </a:xfrm>
              <a:prstGeom prst="line">
                <a:avLst/>
              </a:pr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21" name="Freeform 64"/>
              <p:cNvSpPr>
                <a:spLocks noEditPoints="1"/>
              </p:cNvSpPr>
              <p:nvPr/>
            </p:nvSpPr>
            <p:spPr bwMode="auto">
              <a:xfrm>
                <a:off x="3186113" y="1019175"/>
                <a:ext cx="152400" cy="150813"/>
              </a:xfrm>
              <a:custGeom>
                <a:avLst/>
                <a:gdLst>
                  <a:gd name="T0" fmla="*/ 3 w 16"/>
                  <a:gd name="T1" fmla="*/ 16 h 16"/>
                  <a:gd name="T2" fmla="*/ 1 w 16"/>
                  <a:gd name="T3" fmla="*/ 15 h 16"/>
                  <a:gd name="T4" fmla="*/ 1 w 16"/>
                  <a:gd name="T5" fmla="*/ 12 h 16"/>
                  <a:gd name="T6" fmla="*/ 12 w 16"/>
                  <a:gd name="T7" fmla="*/ 1 h 16"/>
                  <a:gd name="T8" fmla="*/ 15 w 16"/>
                  <a:gd name="T9" fmla="*/ 1 h 16"/>
                  <a:gd name="T10" fmla="*/ 15 w 16"/>
                  <a:gd name="T11" fmla="*/ 5 h 16"/>
                  <a:gd name="T12" fmla="*/ 5 w 16"/>
                  <a:gd name="T13" fmla="*/ 15 h 16"/>
                  <a:gd name="T14" fmla="*/ 3 w 16"/>
                  <a:gd name="T15" fmla="*/ 16 h 16"/>
                  <a:gd name="T16" fmla="*/ 3 w 16"/>
                  <a:gd name="T17" fmla="*/ 16 h 16"/>
                  <a:gd name="T18" fmla="*/ 3 w 16"/>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3" y="16"/>
                    </a:moveTo>
                    <a:cubicBezTo>
                      <a:pt x="2" y="16"/>
                      <a:pt x="2" y="16"/>
                      <a:pt x="1" y="15"/>
                    </a:cubicBezTo>
                    <a:cubicBezTo>
                      <a:pt x="0" y="14"/>
                      <a:pt x="0" y="13"/>
                      <a:pt x="1" y="12"/>
                    </a:cubicBezTo>
                    <a:cubicBezTo>
                      <a:pt x="12" y="1"/>
                      <a:pt x="12" y="1"/>
                      <a:pt x="12" y="1"/>
                    </a:cubicBezTo>
                    <a:cubicBezTo>
                      <a:pt x="13" y="0"/>
                      <a:pt x="14" y="0"/>
                      <a:pt x="15" y="1"/>
                    </a:cubicBezTo>
                    <a:cubicBezTo>
                      <a:pt x="16" y="2"/>
                      <a:pt x="16" y="4"/>
                      <a:pt x="15" y="5"/>
                    </a:cubicBezTo>
                    <a:cubicBezTo>
                      <a:pt x="5" y="15"/>
                      <a:pt x="5" y="15"/>
                      <a:pt x="5" y="15"/>
                    </a:cubicBezTo>
                    <a:cubicBezTo>
                      <a:pt x="4" y="16"/>
                      <a:pt x="4" y="16"/>
                      <a:pt x="3" y="16"/>
                    </a:cubicBezTo>
                    <a:close/>
                    <a:moveTo>
                      <a:pt x="3" y="16"/>
                    </a:moveTo>
                    <a:cubicBezTo>
                      <a:pt x="3" y="16"/>
                      <a:pt x="3" y="16"/>
                      <a:pt x="3" y="16"/>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grpSp>
      </p:grpSp>
      <p:sp>
        <p:nvSpPr>
          <p:cNvPr id="25" name="TextBox 24"/>
          <p:cNvSpPr txBox="1"/>
          <p:nvPr/>
        </p:nvSpPr>
        <p:spPr>
          <a:xfrm>
            <a:off x="678092" y="816876"/>
            <a:ext cx="3075761" cy="1338828"/>
          </a:xfrm>
          <a:prstGeom prst="rect">
            <a:avLst/>
          </a:prstGeom>
          <a:noFill/>
        </p:spPr>
        <p:txBody>
          <a:bodyPr wrap="square" rtlCol="0">
            <a:spAutoFit/>
          </a:bodyPr>
          <a:lstStyle/>
          <a:p>
            <a:r>
              <a:rPr lang="id-ID" sz="2700" b="1" dirty="0">
                <a:latin typeface="Montserrat Black" panose="00000A00000000000000" pitchFamily="50" charset="0"/>
              </a:rPr>
              <a:t>DOWNLOAD OUR BROCHURE</a:t>
            </a:r>
          </a:p>
        </p:txBody>
      </p:sp>
      <p:sp>
        <p:nvSpPr>
          <p:cNvPr id="26" name="TextBox 25"/>
          <p:cNvSpPr txBox="1"/>
          <p:nvPr/>
        </p:nvSpPr>
        <p:spPr>
          <a:xfrm>
            <a:off x="692064"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27" name="TextBox 26"/>
          <p:cNvSpPr txBox="1"/>
          <p:nvPr/>
        </p:nvSpPr>
        <p:spPr>
          <a:xfrm>
            <a:off x="692064" y="3052109"/>
            <a:ext cx="3281819"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28" name="TextBox 27"/>
          <p:cNvSpPr txBox="1"/>
          <p:nvPr/>
        </p:nvSpPr>
        <p:spPr>
          <a:xfrm>
            <a:off x="692063" y="2672922"/>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Get a free claim, Now!</a:t>
            </a:r>
          </a:p>
        </p:txBody>
      </p:sp>
      <p:sp>
        <p:nvSpPr>
          <p:cNvPr id="29" name="TextBox 28"/>
          <p:cNvSpPr txBox="1"/>
          <p:nvPr/>
        </p:nvSpPr>
        <p:spPr>
          <a:xfrm>
            <a:off x="692063" y="1936930"/>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afe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Belonging</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Safe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Future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32" name="Group 31"/>
          <p:cNvGrpSpPr/>
          <p:nvPr/>
        </p:nvGrpSpPr>
        <p:grpSpPr>
          <a:xfrm>
            <a:off x="6511569" y="1111866"/>
            <a:ext cx="348018" cy="348018"/>
            <a:chOff x="2997784" y="5272974"/>
            <a:chExt cx="464024" cy="464024"/>
          </a:xfrm>
        </p:grpSpPr>
        <p:sp>
          <p:nvSpPr>
            <p:cNvPr id="33" name="Oval 32"/>
            <p:cNvSpPr/>
            <p:nvPr/>
          </p:nvSpPr>
          <p:spPr>
            <a:xfrm>
              <a:off x="2997784" y="5272974"/>
              <a:ext cx="464024" cy="464024"/>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35" name="Group 34"/>
            <p:cNvGrpSpPr/>
            <p:nvPr/>
          </p:nvGrpSpPr>
          <p:grpSpPr>
            <a:xfrm>
              <a:off x="3035220" y="5311555"/>
              <a:ext cx="389152" cy="386862"/>
              <a:chOff x="2540000" y="400050"/>
              <a:chExt cx="1349375" cy="1341438"/>
            </a:xfrm>
            <a:solidFill>
              <a:schemeClr val="bg1"/>
            </a:solidFill>
          </p:grpSpPr>
          <p:sp>
            <p:nvSpPr>
              <p:cNvPr id="36" name="Freeform 54"/>
              <p:cNvSpPr>
                <a:spLocks noEditPoints="1"/>
              </p:cNvSpPr>
              <p:nvPr/>
            </p:nvSpPr>
            <p:spPr bwMode="auto">
              <a:xfrm>
                <a:off x="2540000" y="400050"/>
                <a:ext cx="1349375" cy="1341438"/>
              </a:xfrm>
              <a:custGeom>
                <a:avLst/>
                <a:gdLst>
                  <a:gd name="T0" fmla="*/ 71 w 142"/>
                  <a:gd name="T1" fmla="*/ 141 h 141"/>
                  <a:gd name="T2" fmla="*/ 0 w 142"/>
                  <a:gd name="T3" fmla="*/ 71 h 141"/>
                  <a:gd name="T4" fmla="*/ 71 w 142"/>
                  <a:gd name="T5" fmla="*/ 0 h 141"/>
                  <a:gd name="T6" fmla="*/ 142 w 142"/>
                  <a:gd name="T7" fmla="*/ 71 h 141"/>
                  <a:gd name="T8" fmla="*/ 71 w 142"/>
                  <a:gd name="T9" fmla="*/ 141 h 141"/>
                  <a:gd name="T10" fmla="*/ 71 w 142"/>
                  <a:gd name="T11" fmla="*/ 5 h 141"/>
                  <a:gd name="T12" fmla="*/ 5 w 142"/>
                  <a:gd name="T13" fmla="*/ 71 h 141"/>
                  <a:gd name="T14" fmla="*/ 71 w 142"/>
                  <a:gd name="T15" fmla="*/ 137 h 141"/>
                  <a:gd name="T16" fmla="*/ 137 w 142"/>
                  <a:gd name="T17" fmla="*/ 71 h 141"/>
                  <a:gd name="T18" fmla="*/ 71 w 142"/>
                  <a:gd name="T19" fmla="*/ 5 h 141"/>
                  <a:gd name="T20" fmla="*/ 71 w 142"/>
                  <a:gd name="T21" fmla="*/ 5 h 141"/>
                  <a:gd name="T22" fmla="*/ 71 w 142"/>
                  <a:gd name="T23" fmla="*/ 5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2" h="141">
                    <a:moveTo>
                      <a:pt x="71" y="141"/>
                    </a:moveTo>
                    <a:cubicBezTo>
                      <a:pt x="32" y="141"/>
                      <a:pt x="0" y="110"/>
                      <a:pt x="0" y="71"/>
                    </a:cubicBezTo>
                    <a:cubicBezTo>
                      <a:pt x="0" y="32"/>
                      <a:pt x="32" y="0"/>
                      <a:pt x="71" y="0"/>
                    </a:cubicBezTo>
                    <a:cubicBezTo>
                      <a:pt x="110" y="0"/>
                      <a:pt x="142" y="32"/>
                      <a:pt x="142" y="71"/>
                    </a:cubicBezTo>
                    <a:cubicBezTo>
                      <a:pt x="142" y="110"/>
                      <a:pt x="110" y="141"/>
                      <a:pt x="71" y="141"/>
                    </a:cubicBezTo>
                    <a:close/>
                    <a:moveTo>
                      <a:pt x="71" y="5"/>
                    </a:moveTo>
                    <a:cubicBezTo>
                      <a:pt x="35" y="5"/>
                      <a:pt x="5" y="34"/>
                      <a:pt x="5" y="71"/>
                    </a:cubicBezTo>
                    <a:cubicBezTo>
                      <a:pt x="5" y="107"/>
                      <a:pt x="35" y="137"/>
                      <a:pt x="71" y="137"/>
                    </a:cubicBezTo>
                    <a:cubicBezTo>
                      <a:pt x="107" y="137"/>
                      <a:pt x="137" y="107"/>
                      <a:pt x="137" y="71"/>
                    </a:cubicBezTo>
                    <a:cubicBezTo>
                      <a:pt x="137" y="34"/>
                      <a:pt x="107" y="5"/>
                      <a:pt x="71" y="5"/>
                    </a:cubicBezTo>
                    <a:close/>
                    <a:moveTo>
                      <a:pt x="71" y="5"/>
                    </a:moveTo>
                    <a:cubicBezTo>
                      <a:pt x="71" y="5"/>
                      <a:pt x="71" y="5"/>
                      <a:pt x="71" y="5"/>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37" name="Freeform 55"/>
              <p:cNvSpPr>
                <a:spLocks noEditPoints="1"/>
              </p:cNvSpPr>
              <p:nvPr/>
            </p:nvSpPr>
            <p:spPr bwMode="auto">
              <a:xfrm>
                <a:off x="3195638" y="771525"/>
                <a:ext cx="38100" cy="398463"/>
              </a:xfrm>
              <a:custGeom>
                <a:avLst/>
                <a:gdLst>
                  <a:gd name="T0" fmla="*/ 2 w 4"/>
                  <a:gd name="T1" fmla="*/ 42 h 42"/>
                  <a:gd name="T2" fmla="*/ 0 w 4"/>
                  <a:gd name="T3" fmla="*/ 39 h 42"/>
                  <a:gd name="T4" fmla="*/ 0 w 4"/>
                  <a:gd name="T5" fmla="*/ 2 h 42"/>
                  <a:gd name="T6" fmla="*/ 2 w 4"/>
                  <a:gd name="T7" fmla="*/ 0 h 42"/>
                  <a:gd name="T8" fmla="*/ 4 w 4"/>
                  <a:gd name="T9" fmla="*/ 2 h 42"/>
                  <a:gd name="T10" fmla="*/ 4 w 4"/>
                  <a:gd name="T11" fmla="*/ 39 h 42"/>
                  <a:gd name="T12" fmla="*/ 2 w 4"/>
                  <a:gd name="T13" fmla="*/ 42 h 42"/>
                  <a:gd name="T14" fmla="*/ 2 w 4"/>
                  <a:gd name="T15" fmla="*/ 42 h 42"/>
                  <a:gd name="T16" fmla="*/ 2 w 4"/>
                  <a:gd name="T17"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42">
                    <a:moveTo>
                      <a:pt x="2" y="42"/>
                    </a:moveTo>
                    <a:cubicBezTo>
                      <a:pt x="1" y="42"/>
                      <a:pt x="0" y="41"/>
                      <a:pt x="0" y="39"/>
                    </a:cubicBezTo>
                    <a:cubicBezTo>
                      <a:pt x="0" y="2"/>
                      <a:pt x="0" y="2"/>
                      <a:pt x="0" y="2"/>
                    </a:cubicBezTo>
                    <a:cubicBezTo>
                      <a:pt x="0" y="1"/>
                      <a:pt x="1" y="0"/>
                      <a:pt x="2" y="0"/>
                    </a:cubicBezTo>
                    <a:cubicBezTo>
                      <a:pt x="3" y="0"/>
                      <a:pt x="4" y="1"/>
                      <a:pt x="4" y="2"/>
                    </a:cubicBezTo>
                    <a:cubicBezTo>
                      <a:pt x="4" y="39"/>
                      <a:pt x="4" y="39"/>
                      <a:pt x="4" y="39"/>
                    </a:cubicBezTo>
                    <a:cubicBezTo>
                      <a:pt x="4" y="41"/>
                      <a:pt x="3" y="42"/>
                      <a:pt x="2" y="42"/>
                    </a:cubicBezTo>
                    <a:close/>
                    <a:moveTo>
                      <a:pt x="2" y="42"/>
                    </a:moveTo>
                    <a:cubicBezTo>
                      <a:pt x="2" y="42"/>
                      <a:pt x="2" y="42"/>
                      <a:pt x="2" y="42"/>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38" name="Freeform 56"/>
              <p:cNvSpPr>
                <a:spLocks/>
              </p:cNvSpPr>
              <p:nvPr/>
            </p:nvSpPr>
            <p:spPr bwMode="auto">
              <a:xfrm>
                <a:off x="2930525" y="1293813"/>
                <a:ext cx="569913" cy="0"/>
              </a:xfrm>
              <a:custGeom>
                <a:avLst/>
                <a:gdLst>
                  <a:gd name="T0" fmla="*/ 0 w 359"/>
                  <a:gd name="T1" fmla="*/ 359 w 359"/>
                  <a:gd name="T2" fmla="*/ 0 w 359"/>
                </a:gdLst>
                <a:ahLst/>
                <a:cxnLst>
                  <a:cxn ang="0">
                    <a:pos x="T0" y="0"/>
                  </a:cxn>
                  <a:cxn ang="0">
                    <a:pos x="T1" y="0"/>
                  </a:cxn>
                  <a:cxn ang="0">
                    <a:pos x="T2" y="0"/>
                  </a:cxn>
                </a:cxnLst>
                <a:rect l="0" t="0" r="r" b="b"/>
                <a:pathLst>
                  <a:path w="359">
                    <a:moveTo>
                      <a:pt x="0" y="0"/>
                    </a:moveTo>
                    <a:lnTo>
                      <a:pt x="359" y="0"/>
                    </a:lnTo>
                    <a:lnTo>
                      <a:pt x="0" y="0"/>
                    </a:lnTo>
                    <a:close/>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39" name="Line 57"/>
              <p:cNvSpPr>
                <a:spLocks noChangeShapeType="1"/>
              </p:cNvSpPr>
              <p:nvPr/>
            </p:nvSpPr>
            <p:spPr bwMode="auto">
              <a:xfrm>
                <a:off x="2930525" y="1293813"/>
                <a:ext cx="569913" cy="0"/>
              </a:xfrm>
              <a:prstGeom prst="line">
                <a:avLst/>
              </a:pr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40" name="Freeform 58"/>
              <p:cNvSpPr>
                <a:spLocks noEditPoints="1"/>
              </p:cNvSpPr>
              <p:nvPr/>
            </p:nvSpPr>
            <p:spPr bwMode="auto">
              <a:xfrm>
                <a:off x="2911475" y="1274763"/>
                <a:ext cx="608013" cy="38100"/>
              </a:xfrm>
              <a:custGeom>
                <a:avLst/>
                <a:gdLst>
                  <a:gd name="T0" fmla="*/ 62 w 64"/>
                  <a:gd name="T1" fmla="*/ 4 h 4"/>
                  <a:gd name="T2" fmla="*/ 2 w 64"/>
                  <a:gd name="T3" fmla="*/ 4 h 4"/>
                  <a:gd name="T4" fmla="*/ 0 w 64"/>
                  <a:gd name="T5" fmla="*/ 2 h 4"/>
                  <a:gd name="T6" fmla="*/ 2 w 64"/>
                  <a:gd name="T7" fmla="*/ 0 h 4"/>
                  <a:gd name="T8" fmla="*/ 62 w 64"/>
                  <a:gd name="T9" fmla="*/ 0 h 4"/>
                  <a:gd name="T10" fmla="*/ 64 w 64"/>
                  <a:gd name="T11" fmla="*/ 2 h 4"/>
                  <a:gd name="T12" fmla="*/ 62 w 64"/>
                  <a:gd name="T13" fmla="*/ 4 h 4"/>
                  <a:gd name="T14" fmla="*/ 62 w 64"/>
                  <a:gd name="T15" fmla="*/ 4 h 4"/>
                  <a:gd name="T16" fmla="*/ 62 w 64"/>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4">
                    <a:moveTo>
                      <a:pt x="62" y="4"/>
                    </a:moveTo>
                    <a:cubicBezTo>
                      <a:pt x="2" y="4"/>
                      <a:pt x="2" y="4"/>
                      <a:pt x="2" y="4"/>
                    </a:cubicBezTo>
                    <a:cubicBezTo>
                      <a:pt x="1" y="4"/>
                      <a:pt x="0" y="3"/>
                      <a:pt x="0" y="2"/>
                    </a:cubicBezTo>
                    <a:cubicBezTo>
                      <a:pt x="0" y="1"/>
                      <a:pt x="1" y="0"/>
                      <a:pt x="2" y="0"/>
                    </a:cubicBezTo>
                    <a:cubicBezTo>
                      <a:pt x="62" y="0"/>
                      <a:pt x="62" y="0"/>
                      <a:pt x="62" y="0"/>
                    </a:cubicBezTo>
                    <a:cubicBezTo>
                      <a:pt x="63" y="0"/>
                      <a:pt x="64" y="1"/>
                      <a:pt x="64" y="2"/>
                    </a:cubicBezTo>
                    <a:cubicBezTo>
                      <a:pt x="64" y="3"/>
                      <a:pt x="63" y="4"/>
                      <a:pt x="62" y="4"/>
                    </a:cubicBezTo>
                    <a:close/>
                    <a:moveTo>
                      <a:pt x="62" y="4"/>
                    </a:moveTo>
                    <a:cubicBezTo>
                      <a:pt x="62" y="4"/>
                      <a:pt x="62" y="4"/>
                      <a:pt x="62" y="4"/>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41" name="Freeform 59"/>
              <p:cNvSpPr>
                <a:spLocks/>
              </p:cNvSpPr>
              <p:nvPr/>
            </p:nvSpPr>
            <p:spPr bwMode="auto">
              <a:xfrm>
                <a:off x="3109913" y="1047750"/>
                <a:ext cx="104775" cy="95250"/>
              </a:xfrm>
              <a:custGeom>
                <a:avLst/>
                <a:gdLst>
                  <a:gd name="T0" fmla="*/ 0 w 66"/>
                  <a:gd name="T1" fmla="*/ 0 h 60"/>
                  <a:gd name="T2" fmla="*/ 66 w 66"/>
                  <a:gd name="T3" fmla="*/ 60 h 60"/>
                  <a:gd name="T4" fmla="*/ 0 w 66"/>
                  <a:gd name="T5" fmla="*/ 0 h 60"/>
                </a:gdLst>
                <a:ahLst/>
                <a:cxnLst>
                  <a:cxn ang="0">
                    <a:pos x="T0" y="T1"/>
                  </a:cxn>
                  <a:cxn ang="0">
                    <a:pos x="T2" y="T3"/>
                  </a:cxn>
                  <a:cxn ang="0">
                    <a:pos x="T4" y="T5"/>
                  </a:cxn>
                </a:cxnLst>
                <a:rect l="0" t="0" r="r" b="b"/>
                <a:pathLst>
                  <a:path w="66" h="60">
                    <a:moveTo>
                      <a:pt x="0" y="0"/>
                    </a:moveTo>
                    <a:lnTo>
                      <a:pt x="66" y="60"/>
                    </a:lnTo>
                    <a:lnTo>
                      <a:pt x="0" y="0"/>
                    </a:lnTo>
                    <a:close/>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42" name="Line 60"/>
              <p:cNvSpPr>
                <a:spLocks noChangeShapeType="1"/>
              </p:cNvSpPr>
              <p:nvPr/>
            </p:nvSpPr>
            <p:spPr bwMode="auto">
              <a:xfrm>
                <a:off x="3109913" y="1047750"/>
                <a:ext cx="104775" cy="95250"/>
              </a:xfrm>
              <a:prstGeom prst="line">
                <a:avLst/>
              </a:pr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43" name="Freeform 61"/>
              <p:cNvSpPr>
                <a:spLocks noEditPoints="1"/>
              </p:cNvSpPr>
              <p:nvPr/>
            </p:nvSpPr>
            <p:spPr bwMode="auto">
              <a:xfrm>
                <a:off x="3090863" y="1019175"/>
                <a:ext cx="152400" cy="150813"/>
              </a:xfrm>
              <a:custGeom>
                <a:avLst/>
                <a:gdLst>
                  <a:gd name="T0" fmla="*/ 13 w 16"/>
                  <a:gd name="T1" fmla="*/ 16 h 16"/>
                  <a:gd name="T2" fmla="*/ 11 w 16"/>
                  <a:gd name="T3" fmla="*/ 15 h 16"/>
                  <a:gd name="T4" fmla="*/ 1 w 16"/>
                  <a:gd name="T5" fmla="*/ 5 h 16"/>
                  <a:gd name="T6" fmla="*/ 1 w 16"/>
                  <a:gd name="T7" fmla="*/ 1 h 16"/>
                  <a:gd name="T8" fmla="*/ 4 w 16"/>
                  <a:gd name="T9" fmla="*/ 1 h 16"/>
                  <a:gd name="T10" fmla="*/ 15 w 16"/>
                  <a:gd name="T11" fmla="*/ 12 h 16"/>
                  <a:gd name="T12" fmla="*/ 15 w 16"/>
                  <a:gd name="T13" fmla="*/ 15 h 16"/>
                  <a:gd name="T14" fmla="*/ 13 w 16"/>
                  <a:gd name="T15" fmla="*/ 16 h 16"/>
                  <a:gd name="T16" fmla="*/ 13 w 16"/>
                  <a:gd name="T17" fmla="*/ 16 h 16"/>
                  <a:gd name="T18" fmla="*/ 13 w 16"/>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13" y="16"/>
                    </a:moveTo>
                    <a:cubicBezTo>
                      <a:pt x="12" y="16"/>
                      <a:pt x="12" y="16"/>
                      <a:pt x="11" y="15"/>
                    </a:cubicBezTo>
                    <a:cubicBezTo>
                      <a:pt x="1" y="5"/>
                      <a:pt x="1" y="5"/>
                      <a:pt x="1" y="5"/>
                    </a:cubicBezTo>
                    <a:cubicBezTo>
                      <a:pt x="0" y="4"/>
                      <a:pt x="0" y="2"/>
                      <a:pt x="1" y="1"/>
                    </a:cubicBezTo>
                    <a:cubicBezTo>
                      <a:pt x="2" y="0"/>
                      <a:pt x="3" y="0"/>
                      <a:pt x="4" y="1"/>
                    </a:cubicBezTo>
                    <a:cubicBezTo>
                      <a:pt x="15" y="12"/>
                      <a:pt x="15" y="12"/>
                      <a:pt x="15" y="12"/>
                    </a:cubicBezTo>
                    <a:cubicBezTo>
                      <a:pt x="16" y="13"/>
                      <a:pt x="16" y="14"/>
                      <a:pt x="15" y="15"/>
                    </a:cubicBezTo>
                    <a:cubicBezTo>
                      <a:pt x="14" y="16"/>
                      <a:pt x="14" y="16"/>
                      <a:pt x="13" y="16"/>
                    </a:cubicBezTo>
                    <a:close/>
                    <a:moveTo>
                      <a:pt x="13" y="16"/>
                    </a:moveTo>
                    <a:cubicBezTo>
                      <a:pt x="13" y="16"/>
                      <a:pt x="13" y="16"/>
                      <a:pt x="13" y="16"/>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44" name="Freeform 62"/>
              <p:cNvSpPr>
                <a:spLocks/>
              </p:cNvSpPr>
              <p:nvPr/>
            </p:nvSpPr>
            <p:spPr bwMode="auto">
              <a:xfrm>
                <a:off x="3214688" y="1047750"/>
                <a:ext cx="104775" cy="95250"/>
              </a:xfrm>
              <a:custGeom>
                <a:avLst/>
                <a:gdLst>
                  <a:gd name="T0" fmla="*/ 66 w 66"/>
                  <a:gd name="T1" fmla="*/ 0 h 60"/>
                  <a:gd name="T2" fmla="*/ 0 w 66"/>
                  <a:gd name="T3" fmla="*/ 60 h 60"/>
                  <a:gd name="T4" fmla="*/ 66 w 66"/>
                  <a:gd name="T5" fmla="*/ 0 h 60"/>
                </a:gdLst>
                <a:ahLst/>
                <a:cxnLst>
                  <a:cxn ang="0">
                    <a:pos x="T0" y="T1"/>
                  </a:cxn>
                  <a:cxn ang="0">
                    <a:pos x="T2" y="T3"/>
                  </a:cxn>
                  <a:cxn ang="0">
                    <a:pos x="T4" y="T5"/>
                  </a:cxn>
                </a:cxnLst>
                <a:rect l="0" t="0" r="r" b="b"/>
                <a:pathLst>
                  <a:path w="66" h="60">
                    <a:moveTo>
                      <a:pt x="66" y="0"/>
                    </a:moveTo>
                    <a:lnTo>
                      <a:pt x="0" y="60"/>
                    </a:lnTo>
                    <a:lnTo>
                      <a:pt x="66" y="0"/>
                    </a:lnTo>
                    <a:close/>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45" name="Line 63"/>
              <p:cNvSpPr>
                <a:spLocks noChangeShapeType="1"/>
              </p:cNvSpPr>
              <p:nvPr/>
            </p:nvSpPr>
            <p:spPr bwMode="auto">
              <a:xfrm flipH="1">
                <a:off x="3214688" y="1047750"/>
                <a:ext cx="104775" cy="95250"/>
              </a:xfrm>
              <a:prstGeom prst="line">
                <a:avLst/>
              </a:pr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sp>
            <p:nvSpPr>
              <p:cNvPr id="46" name="Freeform 64"/>
              <p:cNvSpPr>
                <a:spLocks noEditPoints="1"/>
              </p:cNvSpPr>
              <p:nvPr/>
            </p:nvSpPr>
            <p:spPr bwMode="auto">
              <a:xfrm>
                <a:off x="3186113" y="1019175"/>
                <a:ext cx="152400" cy="150813"/>
              </a:xfrm>
              <a:custGeom>
                <a:avLst/>
                <a:gdLst>
                  <a:gd name="T0" fmla="*/ 3 w 16"/>
                  <a:gd name="T1" fmla="*/ 16 h 16"/>
                  <a:gd name="T2" fmla="*/ 1 w 16"/>
                  <a:gd name="T3" fmla="*/ 15 h 16"/>
                  <a:gd name="T4" fmla="*/ 1 w 16"/>
                  <a:gd name="T5" fmla="*/ 12 h 16"/>
                  <a:gd name="T6" fmla="*/ 12 w 16"/>
                  <a:gd name="T7" fmla="*/ 1 h 16"/>
                  <a:gd name="T8" fmla="*/ 15 w 16"/>
                  <a:gd name="T9" fmla="*/ 1 h 16"/>
                  <a:gd name="T10" fmla="*/ 15 w 16"/>
                  <a:gd name="T11" fmla="*/ 5 h 16"/>
                  <a:gd name="T12" fmla="*/ 5 w 16"/>
                  <a:gd name="T13" fmla="*/ 15 h 16"/>
                  <a:gd name="T14" fmla="*/ 3 w 16"/>
                  <a:gd name="T15" fmla="*/ 16 h 16"/>
                  <a:gd name="T16" fmla="*/ 3 w 16"/>
                  <a:gd name="T17" fmla="*/ 16 h 16"/>
                  <a:gd name="T18" fmla="*/ 3 w 16"/>
                  <a:gd name="T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16">
                    <a:moveTo>
                      <a:pt x="3" y="16"/>
                    </a:moveTo>
                    <a:cubicBezTo>
                      <a:pt x="2" y="16"/>
                      <a:pt x="2" y="16"/>
                      <a:pt x="1" y="15"/>
                    </a:cubicBezTo>
                    <a:cubicBezTo>
                      <a:pt x="0" y="14"/>
                      <a:pt x="0" y="13"/>
                      <a:pt x="1" y="12"/>
                    </a:cubicBezTo>
                    <a:cubicBezTo>
                      <a:pt x="12" y="1"/>
                      <a:pt x="12" y="1"/>
                      <a:pt x="12" y="1"/>
                    </a:cubicBezTo>
                    <a:cubicBezTo>
                      <a:pt x="13" y="0"/>
                      <a:pt x="14" y="0"/>
                      <a:pt x="15" y="1"/>
                    </a:cubicBezTo>
                    <a:cubicBezTo>
                      <a:pt x="16" y="2"/>
                      <a:pt x="16" y="4"/>
                      <a:pt x="15" y="5"/>
                    </a:cubicBezTo>
                    <a:cubicBezTo>
                      <a:pt x="5" y="15"/>
                      <a:pt x="5" y="15"/>
                      <a:pt x="5" y="15"/>
                    </a:cubicBezTo>
                    <a:cubicBezTo>
                      <a:pt x="4" y="16"/>
                      <a:pt x="4" y="16"/>
                      <a:pt x="3" y="16"/>
                    </a:cubicBezTo>
                    <a:close/>
                    <a:moveTo>
                      <a:pt x="3" y="16"/>
                    </a:moveTo>
                    <a:cubicBezTo>
                      <a:pt x="3" y="16"/>
                      <a:pt x="3" y="16"/>
                      <a:pt x="3" y="16"/>
                    </a:cubicBezTo>
                  </a:path>
                </a:pathLst>
              </a:custGeom>
              <a:grpFill/>
              <a:ln w="9525">
                <a:solidFill>
                  <a:schemeClr val="bg1"/>
                </a:solidFill>
                <a:round/>
                <a:headEnd/>
                <a:tailEnd/>
              </a:ln>
              <a:extLst/>
            </p:spPr>
            <p:txBody>
              <a:bodyPr vert="horz" wrap="square" lIns="68580" tIns="34290" rIns="68580" bIns="34290" numCol="1" anchor="t" anchorCtr="0" compatLnSpc="1">
                <a:prstTxWarp prst="textNoShape">
                  <a:avLst/>
                </a:prstTxWarp>
              </a:bodyPr>
              <a:lstStyle/>
              <a:p>
                <a:endParaRPr lang="id-ID" sz="1013"/>
              </a:p>
            </p:txBody>
          </p:sp>
        </p:grpSp>
      </p:grpSp>
    </p:spTree>
    <p:extLst>
      <p:ext uri="{BB962C8B-B14F-4D97-AF65-F5344CB8AC3E}">
        <p14:creationId xmlns:p14="http://schemas.microsoft.com/office/powerpoint/2010/main" val="27928359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6">
                                            <p:txEl>
                                              <p:pRg st="0" end="0"/>
                                            </p:txEl>
                                          </p:spTgt>
                                        </p:tgtEl>
                                        <p:attrNameLst>
                                          <p:attrName>style.visibility</p:attrName>
                                        </p:attrNameLst>
                                      </p:cBhvr>
                                      <p:to>
                                        <p:strVal val="visible"/>
                                      </p:to>
                                    </p:set>
                                    <p:animEffect transition="in" filter="wipe(left)">
                                      <p:cBhvr>
                                        <p:cTn id="7" dur="500"/>
                                        <p:tgtEl>
                                          <p:spTgt spid="26">
                                            <p:txEl>
                                              <p:pRg st="0" end="0"/>
                                            </p:txEl>
                                          </p:spTgt>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Effect transition="in" filter="wipe(left)">
                                      <p:cBhvr>
                                        <p:cTn id="11" dur="500"/>
                                        <p:tgtEl>
                                          <p:spTgt spid="25"/>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up)">
                                      <p:cBhvr>
                                        <p:cTn id="15" dur="500"/>
                                        <p:tgtEl>
                                          <p:spTgt spid="29"/>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28"/>
                                        </p:tgtEl>
                                        <p:attrNameLst>
                                          <p:attrName>style.visibility</p:attrName>
                                        </p:attrNameLst>
                                      </p:cBhvr>
                                      <p:to>
                                        <p:strVal val="visible"/>
                                      </p:to>
                                    </p:set>
                                    <p:animEffect transition="in" filter="wipe(left)">
                                      <p:cBhvr>
                                        <p:cTn id="19" dur="500"/>
                                        <p:tgtEl>
                                          <p:spTgt spid="28"/>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fade">
                                      <p:cBhvr>
                                        <p:cTn id="23" dur="500"/>
                                        <p:tgtEl>
                                          <p:spTgt spid="27"/>
                                        </p:tgtEl>
                                      </p:cBhvr>
                                    </p:animEffect>
                                    <p:anim calcmode="lin" valueType="num">
                                      <p:cBhvr>
                                        <p:cTn id="24" dur="500" fill="hold"/>
                                        <p:tgtEl>
                                          <p:spTgt spid="27"/>
                                        </p:tgtEl>
                                        <p:attrNameLst>
                                          <p:attrName>ppt_x</p:attrName>
                                        </p:attrNameLst>
                                      </p:cBhvr>
                                      <p:tavLst>
                                        <p:tav tm="0">
                                          <p:val>
                                            <p:strVal val="#ppt_x"/>
                                          </p:val>
                                        </p:tav>
                                        <p:tav tm="100000">
                                          <p:val>
                                            <p:strVal val="#ppt_x"/>
                                          </p:val>
                                        </p:tav>
                                      </p:tavLst>
                                    </p:anim>
                                    <p:anim calcmode="lin" valueType="num">
                                      <p:cBhvr>
                                        <p:cTn id="25" dur="500" fill="hold"/>
                                        <p:tgtEl>
                                          <p:spTgt spid="27"/>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53" presetClass="entr" presetSubtype="16" fill="hold" nodeType="afterEffect">
                                  <p:stCondLst>
                                    <p:cond delay="0"/>
                                  </p:stCondLst>
                                  <p:childTnLst>
                                    <p:set>
                                      <p:cBhvr>
                                        <p:cTn id="28" dur="1" fill="hold">
                                          <p:stCondLst>
                                            <p:cond delay="0"/>
                                          </p:stCondLst>
                                        </p:cTn>
                                        <p:tgtEl>
                                          <p:spTgt spid="32"/>
                                        </p:tgtEl>
                                        <p:attrNameLst>
                                          <p:attrName>style.visibility</p:attrName>
                                        </p:attrNameLst>
                                      </p:cBhvr>
                                      <p:to>
                                        <p:strVal val="visible"/>
                                      </p:to>
                                    </p:set>
                                    <p:anim calcmode="lin" valueType="num">
                                      <p:cBhvr>
                                        <p:cTn id="29" dur="500" fill="hold"/>
                                        <p:tgtEl>
                                          <p:spTgt spid="32"/>
                                        </p:tgtEl>
                                        <p:attrNameLst>
                                          <p:attrName>ppt_w</p:attrName>
                                        </p:attrNameLst>
                                      </p:cBhvr>
                                      <p:tavLst>
                                        <p:tav tm="0">
                                          <p:val>
                                            <p:fltVal val="0"/>
                                          </p:val>
                                        </p:tav>
                                        <p:tav tm="100000">
                                          <p:val>
                                            <p:strVal val="#ppt_w"/>
                                          </p:val>
                                        </p:tav>
                                      </p:tavLst>
                                    </p:anim>
                                    <p:anim calcmode="lin" valueType="num">
                                      <p:cBhvr>
                                        <p:cTn id="30" dur="500" fill="hold"/>
                                        <p:tgtEl>
                                          <p:spTgt spid="32"/>
                                        </p:tgtEl>
                                        <p:attrNameLst>
                                          <p:attrName>ppt_h</p:attrName>
                                        </p:attrNameLst>
                                      </p:cBhvr>
                                      <p:tavLst>
                                        <p:tav tm="0">
                                          <p:val>
                                            <p:fltVal val="0"/>
                                          </p:val>
                                        </p:tav>
                                        <p:tav tm="100000">
                                          <p:val>
                                            <p:strVal val="#ppt_h"/>
                                          </p:val>
                                        </p:tav>
                                      </p:tavLst>
                                    </p:anim>
                                    <p:animEffect transition="in" filter="fade">
                                      <p:cBhvr>
                                        <p:cTn id="31" dur="500"/>
                                        <p:tgtEl>
                                          <p:spTgt spid="32"/>
                                        </p:tgtEl>
                                      </p:cBhvr>
                                    </p:animEffect>
                                  </p:childTnLst>
                                </p:cTn>
                              </p:par>
                              <p:par>
                                <p:cTn id="32" presetID="53" presetClass="entr" presetSubtype="16" fill="hold" nodeType="withEffect">
                                  <p:stCondLst>
                                    <p:cond delay="0"/>
                                  </p:stCondLst>
                                  <p:childTnLst>
                                    <p:set>
                                      <p:cBhvr>
                                        <p:cTn id="33" dur="1" fill="hold">
                                          <p:stCondLst>
                                            <p:cond delay="0"/>
                                          </p:stCondLst>
                                        </p:cTn>
                                        <p:tgtEl>
                                          <p:spTgt spid="34"/>
                                        </p:tgtEl>
                                        <p:attrNameLst>
                                          <p:attrName>style.visibility</p:attrName>
                                        </p:attrNameLst>
                                      </p:cBhvr>
                                      <p:to>
                                        <p:strVal val="visible"/>
                                      </p:to>
                                    </p:set>
                                    <p:anim calcmode="lin" valueType="num">
                                      <p:cBhvr>
                                        <p:cTn id="34" dur="500" fill="hold"/>
                                        <p:tgtEl>
                                          <p:spTgt spid="34"/>
                                        </p:tgtEl>
                                        <p:attrNameLst>
                                          <p:attrName>ppt_w</p:attrName>
                                        </p:attrNameLst>
                                      </p:cBhvr>
                                      <p:tavLst>
                                        <p:tav tm="0">
                                          <p:val>
                                            <p:fltVal val="0"/>
                                          </p:val>
                                        </p:tav>
                                        <p:tav tm="100000">
                                          <p:val>
                                            <p:strVal val="#ppt_w"/>
                                          </p:val>
                                        </p:tav>
                                      </p:tavLst>
                                    </p:anim>
                                    <p:anim calcmode="lin" valueType="num">
                                      <p:cBhvr>
                                        <p:cTn id="35" dur="500" fill="hold"/>
                                        <p:tgtEl>
                                          <p:spTgt spid="34"/>
                                        </p:tgtEl>
                                        <p:attrNameLst>
                                          <p:attrName>ppt_h</p:attrName>
                                        </p:attrNameLst>
                                      </p:cBhvr>
                                      <p:tavLst>
                                        <p:tav tm="0">
                                          <p:val>
                                            <p:fltVal val="0"/>
                                          </p:val>
                                        </p:tav>
                                        <p:tav tm="100000">
                                          <p:val>
                                            <p:strVal val="#ppt_h"/>
                                          </p:val>
                                        </p:tav>
                                      </p:tavLst>
                                    </p:anim>
                                    <p:animEffect transition="in" filter="fade">
                                      <p:cBhvr>
                                        <p:cTn id="36" dur="5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7" grpId="0"/>
      <p:bldP spid="28" grpId="0"/>
      <p:bldP spid="29"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Placeholder 10"/>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36936" r="36936"/>
          <a:stretch>
            <a:fillRect/>
          </a:stretch>
        </p:blipFill>
        <p:spPr/>
      </p:pic>
      <p:pic>
        <p:nvPicPr>
          <p:cNvPr id="13" name="Picture Placeholder 12"/>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36997" r="36997"/>
          <a:stretch>
            <a:fillRect/>
          </a:stretch>
        </p:blipFill>
        <p:spPr/>
      </p:pic>
      <p:sp>
        <p:nvSpPr>
          <p:cNvPr id="2" name="TextBox 1"/>
          <p:cNvSpPr txBox="1"/>
          <p:nvPr/>
        </p:nvSpPr>
        <p:spPr>
          <a:xfrm>
            <a:off x="5384437" y="816876"/>
            <a:ext cx="3075761" cy="1338828"/>
          </a:xfrm>
          <a:prstGeom prst="rect">
            <a:avLst/>
          </a:prstGeom>
          <a:noFill/>
        </p:spPr>
        <p:txBody>
          <a:bodyPr wrap="square" rtlCol="0">
            <a:spAutoFit/>
          </a:bodyPr>
          <a:lstStyle/>
          <a:p>
            <a:r>
              <a:rPr lang="id-ID" sz="2700" b="1" dirty="0">
                <a:latin typeface="Montserrat Black" panose="00000A00000000000000" pitchFamily="50" charset="0"/>
              </a:rPr>
              <a:t>DOWNLOAD OUR BROCHURE</a:t>
            </a:r>
          </a:p>
        </p:txBody>
      </p:sp>
      <p:sp>
        <p:nvSpPr>
          <p:cNvPr id="3" name="TextBox 2"/>
          <p:cNvSpPr txBox="1"/>
          <p:nvPr/>
        </p:nvSpPr>
        <p:spPr>
          <a:xfrm>
            <a:off x="5398408" y="671194"/>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Realtor Property Agency</a:t>
            </a:r>
          </a:p>
        </p:txBody>
      </p:sp>
      <p:sp>
        <p:nvSpPr>
          <p:cNvPr id="4" name="TextBox 3"/>
          <p:cNvSpPr txBox="1"/>
          <p:nvPr/>
        </p:nvSpPr>
        <p:spPr>
          <a:xfrm>
            <a:off x="5398408" y="3052109"/>
            <a:ext cx="3281819"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5" name="TextBox 4"/>
          <p:cNvSpPr txBox="1"/>
          <p:nvPr/>
        </p:nvSpPr>
        <p:spPr>
          <a:xfrm>
            <a:off x="5398408" y="2672922"/>
            <a:ext cx="2351762" cy="253916"/>
          </a:xfrm>
          <a:prstGeom prst="rect">
            <a:avLst/>
          </a:prstGeom>
          <a:noFill/>
        </p:spPr>
        <p:txBody>
          <a:bodyPr wrap="square" rtlCol="0">
            <a:spAutoFit/>
          </a:bodyPr>
          <a:lstStyle/>
          <a:p>
            <a:r>
              <a:rPr lang="id-ID" sz="1050" b="1" dirty="0">
                <a:solidFill>
                  <a:schemeClr val="accent1"/>
                </a:solidFill>
                <a:latin typeface="Montserrat Black" panose="00000A00000000000000" pitchFamily="50" charset="0"/>
              </a:rPr>
              <a:t>Get a free claim, Now!</a:t>
            </a:r>
          </a:p>
        </p:txBody>
      </p:sp>
      <p:sp>
        <p:nvSpPr>
          <p:cNvPr id="6" name="TextBox 5"/>
          <p:cNvSpPr txBox="1"/>
          <p:nvPr/>
        </p:nvSpPr>
        <p:spPr>
          <a:xfrm>
            <a:off x="5398408" y="1936930"/>
            <a:ext cx="2351762" cy="553998"/>
          </a:xfrm>
          <a:prstGeom prst="rect">
            <a:avLst/>
          </a:prstGeom>
          <a:noFill/>
        </p:spPr>
        <p:txBody>
          <a:bodyPr wrap="square" rtlCol="0">
            <a:spAutoFit/>
          </a:bodyPr>
          <a:lstStyle/>
          <a:p>
            <a:r>
              <a:rPr lang="en-US"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S</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afe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Belonging</a:t>
            </a:r>
            <a:r>
              <a:rPr lang="id-ID" sz="1500"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 Safe Your </a:t>
            </a:r>
            <a:r>
              <a:rPr lang="id-ID"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rPr>
              <a:t>Future</a:t>
            </a:r>
            <a:endParaRPr lang="en-US" sz="1500" b="1" i="1" dirty="0">
              <a:solidFill>
                <a:schemeClr val="tx1">
                  <a:lumMod val="85000"/>
                  <a:lumOff val="15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 name="Group 6"/>
          <p:cNvGrpSpPr/>
          <p:nvPr/>
        </p:nvGrpSpPr>
        <p:grpSpPr>
          <a:xfrm>
            <a:off x="2929938" y="4378809"/>
            <a:ext cx="1502633" cy="280930"/>
            <a:chOff x="3906584" y="5838412"/>
            <a:chExt cx="2003510" cy="374573"/>
          </a:xfrm>
        </p:grpSpPr>
        <p:sp>
          <p:nvSpPr>
            <p:cNvPr id="48" name="Rounded Rectangle 47"/>
            <p:cNvSpPr/>
            <p:nvPr/>
          </p:nvSpPr>
          <p:spPr>
            <a:xfrm>
              <a:off x="3906584" y="5838412"/>
              <a:ext cx="2003510" cy="374573"/>
            </a:xfrm>
            <a:prstGeom prst="round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50" name="TextBox 49"/>
            <p:cNvSpPr txBox="1"/>
            <p:nvPr/>
          </p:nvSpPr>
          <p:spPr>
            <a:xfrm>
              <a:off x="3906584" y="5887199"/>
              <a:ext cx="2003510" cy="307776"/>
            </a:xfrm>
            <a:prstGeom prst="rect">
              <a:avLst/>
            </a:prstGeom>
            <a:noFill/>
          </p:spPr>
          <p:txBody>
            <a:bodyPr wrap="square" rtlCol="0">
              <a:spAutoFit/>
            </a:bodyPr>
            <a:lstStyle/>
            <a:p>
              <a:pPr algn="ctr"/>
              <a:r>
                <a:rPr lang="id-ID" sz="900" b="1" dirty="0">
                  <a:solidFill>
                    <a:schemeClr val="bg1"/>
                  </a:solidFill>
                  <a:latin typeface="Open Sans" panose="020B0606030504020204" pitchFamily="34" charset="0"/>
                  <a:ea typeface="Open Sans" panose="020B0606030504020204" pitchFamily="34" charset="0"/>
                  <a:cs typeface="Open Sans" panose="020B0606030504020204" pitchFamily="34" charset="0"/>
                </a:rPr>
                <a:t>Download Now</a:t>
              </a:r>
              <a:endParaRPr lang="en-US" sz="9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 name="Group 7"/>
          <p:cNvGrpSpPr/>
          <p:nvPr/>
        </p:nvGrpSpPr>
        <p:grpSpPr>
          <a:xfrm>
            <a:off x="442880" y="4378809"/>
            <a:ext cx="1502633" cy="280930"/>
            <a:chOff x="590507" y="5838412"/>
            <a:chExt cx="2003510" cy="374573"/>
          </a:xfrm>
        </p:grpSpPr>
        <p:sp>
          <p:nvSpPr>
            <p:cNvPr id="51" name="Rounded Rectangle 50"/>
            <p:cNvSpPr/>
            <p:nvPr/>
          </p:nvSpPr>
          <p:spPr>
            <a:xfrm>
              <a:off x="590507" y="5838412"/>
              <a:ext cx="2003510" cy="374573"/>
            </a:xfrm>
            <a:prstGeom prst="roundRect">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52" name="TextBox 51"/>
            <p:cNvSpPr txBox="1"/>
            <p:nvPr/>
          </p:nvSpPr>
          <p:spPr>
            <a:xfrm>
              <a:off x="590507" y="5887199"/>
              <a:ext cx="2003510" cy="307776"/>
            </a:xfrm>
            <a:prstGeom prst="rect">
              <a:avLst/>
            </a:prstGeom>
            <a:noFill/>
          </p:spPr>
          <p:txBody>
            <a:bodyPr wrap="square" rtlCol="0">
              <a:spAutoFit/>
            </a:bodyPr>
            <a:lstStyle/>
            <a:p>
              <a:pPr algn="ctr"/>
              <a:r>
                <a:rPr lang="id-ID" sz="900" b="1" dirty="0">
                  <a:solidFill>
                    <a:schemeClr val="bg1"/>
                  </a:solidFill>
                  <a:latin typeface="Open Sans" panose="020B0606030504020204" pitchFamily="34" charset="0"/>
                  <a:ea typeface="Open Sans" panose="020B0606030504020204" pitchFamily="34" charset="0"/>
                  <a:cs typeface="Open Sans" panose="020B0606030504020204" pitchFamily="34" charset="0"/>
                </a:rPr>
                <a:t>Download Now</a:t>
              </a:r>
              <a:endParaRPr lang="en-US" sz="9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Tree>
    <p:extLst>
      <p:ext uri="{BB962C8B-B14F-4D97-AF65-F5344CB8AC3E}">
        <p14:creationId xmlns:p14="http://schemas.microsoft.com/office/powerpoint/2010/main" val="2482357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500"/>
                                        <p:tgtEl>
                                          <p:spTgt spid="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up)">
                                      <p:cBhvr>
                                        <p:cTn id="15" dur="500"/>
                                        <p:tgtEl>
                                          <p:spTgt spid="6"/>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wipe(left)">
                                      <p:cBhvr>
                                        <p:cTn id="19" dur="500"/>
                                        <p:tgtEl>
                                          <p:spTgt spid="5"/>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anim calcmode="lin" valueType="num">
                                      <p:cBhvr>
                                        <p:cTn id="24" dur="500" fill="hold"/>
                                        <p:tgtEl>
                                          <p:spTgt spid="4"/>
                                        </p:tgtEl>
                                        <p:attrNameLst>
                                          <p:attrName>ppt_x</p:attrName>
                                        </p:attrNameLst>
                                      </p:cBhvr>
                                      <p:tavLst>
                                        <p:tav tm="0">
                                          <p:val>
                                            <p:strVal val="#ppt_x"/>
                                          </p:val>
                                        </p:tav>
                                        <p:tav tm="100000">
                                          <p:val>
                                            <p:strVal val="#ppt_x"/>
                                          </p:val>
                                        </p:tav>
                                      </p:tavLst>
                                    </p:anim>
                                    <p:anim calcmode="lin" valueType="num">
                                      <p:cBhvr>
                                        <p:cTn id="25" dur="500" fill="hold"/>
                                        <p:tgtEl>
                                          <p:spTgt spid="4"/>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53" presetClass="entr" presetSubtype="16" fill="hold" nodeType="after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p:cTn id="29" dur="500" fill="hold"/>
                                        <p:tgtEl>
                                          <p:spTgt spid="8"/>
                                        </p:tgtEl>
                                        <p:attrNameLst>
                                          <p:attrName>ppt_w</p:attrName>
                                        </p:attrNameLst>
                                      </p:cBhvr>
                                      <p:tavLst>
                                        <p:tav tm="0">
                                          <p:val>
                                            <p:fltVal val="0"/>
                                          </p:val>
                                        </p:tav>
                                        <p:tav tm="100000">
                                          <p:val>
                                            <p:strVal val="#ppt_w"/>
                                          </p:val>
                                        </p:tav>
                                      </p:tavLst>
                                    </p:anim>
                                    <p:anim calcmode="lin" valueType="num">
                                      <p:cBhvr>
                                        <p:cTn id="30" dur="500" fill="hold"/>
                                        <p:tgtEl>
                                          <p:spTgt spid="8"/>
                                        </p:tgtEl>
                                        <p:attrNameLst>
                                          <p:attrName>ppt_h</p:attrName>
                                        </p:attrNameLst>
                                      </p:cBhvr>
                                      <p:tavLst>
                                        <p:tav tm="0">
                                          <p:val>
                                            <p:fltVal val="0"/>
                                          </p:val>
                                        </p:tav>
                                        <p:tav tm="100000">
                                          <p:val>
                                            <p:strVal val="#ppt_h"/>
                                          </p:val>
                                        </p:tav>
                                      </p:tavLst>
                                    </p:anim>
                                    <p:animEffect transition="in" filter="fade">
                                      <p:cBhvr>
                                        <p:cTn id="31" dur="500"/>
                                        <p:tgtEl>
                                          <p:spTgt spid="8"/>
                                        </p:tgtEl>
                                      </p:cBhvr>
                                    </p:animEffect>
                                  </p:childTnLst>
                                </p:cTn>
                              </p:par>
                              <p:par>
                                <p:cTn id="32" presetID="53" presetClass="entr" presetSubtype="16" fill="hold" nodeType="withEffect">
                                  <p:stCondLst>
                                    <p:cond delay="0"/>
                                  </p:stCondLst>
                                  <p:childTnLst>
                                    <p:set>
                                      <p:cBhvr>
                                        <p:cTn id="33" dur="1" fill="hold">
                                          <p:stCondLst>
                                            <p:cond delay="0"/>
                                          </p:stCondLst>
                                        </p:cTn>
                                        <p:tgtEl>
                                          <p:spTgt spid="7"/>
                                        </p:tgtEl>
                                        <p:attrNameLst>
                                          <p:attrName>style.visibility</p:attrName>
                                        </p:attrNameLst>
                                      </p:cBhvr>
                                      <p:to>
                                        <p:strVal val="visible"/>
                                      </p:to>
                                    </p:set>
                                    <p:anim calcmode="lin" valueType="num">
                                      <p:cBhvr>
                                        <p:cTn id="34" dur="500" fill="hold"/>
                                        <p:tgtEl>
                                          <p:spTgt spid="7"/>
                                        </p:tgtEl>
                                        <p:attrNameLst>
                                          <p:attrName>ppt_w</p:attrName>
                                        </p:attrNameLst>
                                      </p:cBhvr>
                                      <p:tavLst>
                                        <p:tav tm="0">
                                          <p:val>
                                            <p:fltVal val="0"/>
                                          </p:val>
                                        </p:tav>
                                        <p:tav tm="100000">
                                          <p:val>
                                            <p:strVal val="#ppt_w"/>
                                          </p:val>
                                        </p:tav>
                                      </p:tavLst>
                                    </p:anim>
                                    <p:anim calcmode="lin" valueType="num">
                                      <p:cBhvr>
                                        <p:cTn id="35" dur="500" fill="hold"/>
                                        <p:tgtEl>
                                          <p:spTgt spid="7"/>
                                        </p:tgtEl>
                                        <p:attrNameLst>
                                          <p:attrName>ppt_h</p:attrName>
                                        </p:attrNameLst>
                                      </p:cBhvr>
                                      <p:tavLst>
                                        <p:tav tm="0">
                                          <p:val>
                                            <p:fltVal val="0"/>
                                          </p:val>
                                        </p:tav>
                                        <p:tav tm="100000">
                                          <p:val>
                                            <p:strVal val="#ppt_h"/>
                                          </p:val>
                                        </p:tav>
                                      </p:tavLst>
                                    </p:anim>
                                    <p:animEffect transition="in" filter="fade">
                                      <p:cBhvr>
                                        <p:cTn id="3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P spid="5" grpId="0"/>
      <p:bldP spid="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OUR CLIENT</a:t>
            </a:r>
          </a:p>
        </p:txBody>
      </p:sp>
      <p:sp>
        <p:nvSpPr>
          <p:cNvPr id="3" name="TextBox 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pic>
        <p:nvPicPr>
          <p:cNvPr id="13" name="Picture Placeholder 12"/>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t="8046" b="8046"/>
          <a:stretch>
            <a:fillRect/>
          </a:stretch>
        </p:blipFill>
        <p:spPr/>
      </p:pic>
      <p:pic>
        <p:nvPicPr>
          <p:cNvPr id="16" name="Picture Placeholder 15"/>
          <p:cNvPicPr>
            <a:picLocks noGrp="1" noChangeAspect="1"/>
          </p:cNvPicPr>
          <p:nvPr>
            <p:ph type="pic" sz="quarter" idx="13"/>
          </p:nvPr>
        </p:nvPicPr>
        <p:blipFill>
          <a:blip r:embed="rId2" cstate="print">
            <a:extLst>
              <a:ext uri="{28A0092B-C50C-407E-A947-70E740481C1C}">
                <a14:useLocalDpi xmlns:a14="http://schemas.microsoft.com/office/drawing/2010/main" val="0"/>
              </a:ext>
            </a:extLst>
          </a:blip>
          <a:srcRect t="7995" b="7995"/>
          <a:stretch>
            <a:fillRect/>
          </a:stretch>
        </p:blipFill>
        <p:spPr/>
      </p:pic>
      <p:pic>
        <p:nvPicPr>
          <p:cNvPr id="28" name="Picture Placeholder 27"/>
          <p:cNvPicPr>
            <a:picLocks noGrp="1" noChangeAspect="1"/>
          </p:cNvPicPr>
          <p:nvPr>
            <p:ph type="pic" sz="quarter" idx="14"/>
          </p:nvPr>
        </p:nvPicPr>
        <p:blipFill>
          <a:blip r:embed="rId2" cstate="print">
            <a:extLst>
              <a:ext uri="{28A0092B-C50C-407E-A947-70E740481C1C}">
                <a14:useLocalDpi xmlns:a14="http://schemas.microsoft.com/office/drawing/2010/main" val="0"/>
              </a:ext>
            </a:extLst>
          </a:blip>
          <a:srcRect t="7995" b="7995"/>
          <a:stretch>
            <a:fillRect/>
          </a:stretch>
        </p:blipFill>
        <p:spPr/>
      </p:pic>
      <p:pic>
        <p:nvPicPr>
          <p:cNvPr id="14" name="Picture Placeholder 13"/>
          <p:cNvPicPr>
            <a:picLocks noGrp="1" noChangeAspect="1"/>
          </p:cNvPicPr>
          <p:nvPr>
            <p:ph type="pic" sz="quarter" idx="15"/>
          </p:nvPr>
        </p:nvPicPr>
        <p:blipFill>
          <a:blip r:embed="rId2" cstate="print">
            <a:extLst>
              <a:ext uri="{28A0092B-C50C-407E-A947-70E740481C1C}">
                <a14:useLocalDpi xmlns:a14="http://schemas.microsoft.com/office/drawing/2010/main" val="0"/>
              </a:ext>
            </a:extLst>
          </a:blip>
          <a:srcRect t="8083" b="8083"/>
          <a:stretch>
            <a:fillRect/>
          </a:stretch>
        </p:blipFill>
        <p:spPr/>
      </p:pic>
      <p:pic>
        <p:nvPicPr>
          <p:cNvPr id="26" name="Picture Placeholder 25"/>
          <p:cNvPicPr>
            <a:picLocks noGrp="1" noChangeAspect="1"/>
          </p:cNvPicPr>
          <p:nvPr>
            <p:ph type="pic" sz="quarter" idx="16"/>
          </p:nvPr>
        </p:nvPicPr>
        <p:blipFill>
          <a:blip r:embed="rId2" cstate="print">
            <a:extLst>
              <a:ext uri="{28A0092B-C50C-407E-A947-70E740481C1C}">
                <a14:useLocalDpi xmlns:a14="http://schemas.microsoft.com/office/drawing/2010/main" val="0"/>
              </a:ext>
            </a:extLst>
          </a:blip>
          <a:srcRect t="8033" b="8033"/>
          <a:stretch>
            <a:fillRect/>
          </a:stretch>
        </p:blipFill>
        <p:spPr/>
      </p:pic>
      <p:pic>
        <p:nvPicPr>
          <p:cNvPr id="29" name="Picture Placeholder 28"/>
          <p:cNvPicPr>
            <a:picLocks noGrp="1" noChangeAspect="1"/>
          </p:cNvPicPr>
          <p:nvPr>
            <p:ph type="pic" sz="quarter" idx="17"/>
          </p:nvPr>
        </p:nvPicPr>
        <p:blipFill>
          <a:blip r:embed="rId2" cstate="print">
            <a:extLst>
              <a:ext uri="{28A0092B-C50C-407E-A947-70E740481C1C}">
                <a14:useLocalDpi xmlns:a14="http://schemas.microsoft.com/office/drawing/2010/main" val="0"/>
              </a:ext>
            </a:extLst>
          </a:blip>
          <a:srcRect t="8033" b="8033"/>
          <a:stretch>
            <a:fillRect/>
          </a:stretch>
        </p:blipFill>
        <p:spPr/>
      </p:pic>
      <p:pic>
        <p:nvPicPr>
          <p:cNvPr id="15" name="Picture Placeholder 14"/>
          <p:cNvPicPr>
            <a:picLocks noGrp="1" noChangeAspect="1"/>
          </p:cNvPicPr>
          <p:nvPr>
            <p:ph type="pic" sz="quarter" idx="18"/>
          </p:nvPr>
        </p:nvPicPr>
        <p:blipFill>
          <a:blip r:embed="rId2" cstate="print">
            <a:extLst>
              <a:ext uri="{28A0092B-C50C-407E-A947-70E740481C1C}">
                <a14:useLocalDpi xmlns:a14="http://schemas.microsoft.com/office/drawing/2010/main" val="0"/>
              </a:ext>
            </a:extLst>
          </a:blip>
          <a:srcRect t="8083" b="8083"/>
          <a:stretch>
            <a:fillRect/>
          </a:stretch>
        </p:blipFill>
        <p:spPr/>
      </p:pic>
      <p:pic>
        <p:nvPicPr>
          <p:cNvPr id="27" name="Picture Placeholder 26"/>
          <p:cNvPicPr>
            <a:picLocks noGrp="1" noChangeAspect="1"/>
          </p:cNvPicPr>
          <p:nvPr>
            <p:ph type="pic" sz="quarter" idx="19"/>
          </p:nvPr>
        </p:nvPicPr>
        <p:blipFill>
          <a:blip r:embed="rId2" cstate="print">
            <a:extLst>
              <a:ext uri="{28A0092B-C50C-407E-A947-70E740481C1C}">
                <a14:useLocalDpi xmlns:a14="http://schemas.microsoft.com/office/drawing/2010/main" val="0"/>
              </a:ext>
            </a:extLst>
          </a:blip>
          <a:srcRect t="8033" b="8033"/>
          <a:stretch>
            <a:fillRect/>
          </a:stretch>
        </p:blipFill>
        <p:spPr/>
      </p:pic>
      <p:pic>
        <p:nvPicPr>
          <p:cNvPr id="30" name="Picture Placeholder 29"/>
          <p:cNvPicPr>
            <a:picLocks noGrp="1" noChangeAspect="1"/>
          </p:cNvPicPr>
          <p:nvPr>
            <p:ph type="pic" sz="quarter" idx="20"/>
          </p:nvPr>
        </p:nvPicPr>
        <p:blipFill>
          <a:blip r:embed="rId2" cstate="print">
            <a:extLst>
              <a:ext uri="{28A0092B-C50C-407E-A947-70E740481C1C}">
                <a14:useLocalDpi xmlns:a14="http://schemas.microsoft.com/office/drawing/2010/main" val="0"/>
              </a:ext>
            </a:extLst>
          </a:blip>
          <a:srcRect t="8033" b="8033"/>
          <a:stretch>
            <a:fillRect/>
          </a:stretch>
        </p:blipFill>
        <p:spPr/>
      </p:pic>
    </p:spTree>
    <p:extLst>
      <p:ext uri="{BB962C8B-B14F-4D97-AF65-F5344CB8AC3E}">
        <p14:creationId xmlns:p14="http://schemas.microsoft.com/office/powerpoint/2010/main" val="2435655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37"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barn(outVertical)">
                                      <p:cBhvr>
                                        <p:cTn id="12"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a:xfrm>
            <a:off x="0" y="0"/>
            <a:ext cx="3223260" cy="5143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 name="TextBox 1"/>
          <p:cNvSpPr txBox="1"/>
          <p:nvPr/>
        </p:nvSpPr>
        <p:spPr>
          <a:xfrm>
            <a:off x="336724" y="1938538"/>
            <a:ext cx="2549813" cy="507831"/>
          </a:xfrm>
          <a:prstGeom prst="rect">
            <a:avLst/>
          </a:prstGeom>
          <a:noFill/>
        </p:spPr>
        <p:txBody>
          <a:bodyPr wrap="square" rtlCol="0">
            <a:spAutoFit/>
          </a:bodyPr>
          <a:lstStyle/>
          <a:p>
            <a:pPr algn="ctr"/>
            <a:r>
              <a:rPr lang="id-ID" sz="2700" b="1" dirty="0">
                <a:solidFill>
                  <a:schemeClr val="bg1"/>
                </a:solidFill>
                <a:latin typeface="Montserrat Black" panose="00000A00000000000000" pitchFamily="50" charset="0"/>
              </a:rPr>
              <a:t>OUR CLIENT</a:t>
            </a:r>
          </a:p>
        </p:txBody>
      </p:sp>
      <p:sp>
        <p:nvSpPr>
          <p:cNvPr id="3" name="TextBox 2"/>
          <p:cNvSpPr txBox="1"/>
          <p:nvPr/>
        </p:nvSpPr>
        <p:spPr>
          <a:xfrm>
            <a:off x="884517" y="1802575"/>
            <a:ext cx="1454227" cy="219291"/>
          </a:xfrm>
          <a:prstGeom prst="rect">
            <a:avLst/>
          </a:prstGeom>
          <a:noFill/>
        </p:spPr>
        <p:txBody>
          <a:bodyPr wrap="square" rtlCol="0">
            <a:spAutoFit/>
          </a:bodyPr>
          <a:lstStyle/>
          <a:p>
            <a:pPr algn="ct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Partnership</a:t>
            </a:r>
          </a:p>
        </p:txBody>
      </p:sp>
      <p:sp>
        <p:nvSpPr>
          <p:cNvPr id="43" name="TextBox 42"/>
          <p:cNvSpPr txBox="1"/>
          <p:nvPr/>
        </p:nvSpPr>
        <p:spPr>
          <a:xfrm>
            <a:off x="661370" y="2659935"/>
            <a:ext cx="1900521" cy="282770"/>
          </a:xfrm>
          <a:prstGeom prst="rect">
            <a:avLst/>
          </a:prstGeom>
          <a:noFill/>
        </p:spPr>
        <p:txBody>
          <a:bodyPr wrap="square" rtlCol="0">
            <a:spAutoFit/>
          </a:bodyPr>
          <a:lstStyle/>
          <a:p>
            <a:pPr algn="ctr">
              <a:lnSpc>
                <a:spcPct val="150000"/>
              </a:lnSpc>
            </a:pP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Our Client’s Partner</a:t>
            </a:r>
            <a:endPar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4" name="TextBox 43"/>
          <p:cNvSpPr txBox="1"/>
          <p:nvPr/>
        </p:nvSpPr>
        <p:spPr>
          <a:xfrm>
            <a:off x="565857" y="3035126"/>
            <a:ext cx="2091546" cy="854080"/>
          </a:xfrm>
          <a:prstGeom prst="rect">
            <a:avLst/>
          </a:prstGeom>
          <a:noFill/>
        </p:spPr>
        <p:txBody>
          <a:bodyPr wrap="square" rtlCol="0">
            <a:spAutoFit/>
          </a:bodyPr>
          <a:lstStyle/>
          <a:p>
            <a:pPr algn="ctr">
              <a:lnSpc>
                <a:spcPct val="150000"/>
              </a:lnSpc>
            </a:pP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pic>
        <p:nvPicPr>
          <p:cNvPr id="19" name="Picture Placeholder 18"/>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21903" r="21903"/>
          <a:stretch>
            <a:fillRect/>
          </a:stretch>
        </p:blipFill>
        <p:spPr/>
      </p:pic>
      <p:pic>
        <p:nvPicPr>
          <p:cNvPr id="18" name="Picture Placeholder 17"/>
          <p:cNvPicPr>
            <a:picLocks noGrp="1" noChangeAspect="1"/>
          </p:cNvPicPr>
          <p:nvPr>
            <p:ph type="pic" sz="quarter" idx="11"/>
          </p:nvPr>
        </p:nvPicPr>
        <p:blipFill>
          <a:blip r:embed="rId2" cstate="print">
            <a:extLst>
              <a:ext uri="{28A0092B-C50C-407E-A947-70E740481C1C}">
                <a14:useLocalDpi xmlns:a14="http://schemas.microsoft.com/office/drawing/2010/main" val="0"/>
              </a:ext>
            </a:extLst>
          </a:blip>
          <a:srcRect l="21903" r="21903"/>
          <a:stretch>
            <a:fillRect/>
          </a:stretch>
        </p:blipFill>
        <p:spPr/>
      </p:pic>
      <p:pic>
        <p:nvPicPr>
          <p:cNvPr id="17" name="Picture Placeholder 16"/>
          <p:cNvPicPr>
            <a:picLocks noGrp="1" noChangeAspect="1"/>
          </p:cNvPicPr>
          <p:nvPr>
            <p:ph type="pic" sz="quarter" idx="12"/>
          </p:nvPr>
        </p:nvPicPr>
        <p:blipFill>
          <a:blip r:embed="rId3" cstate="print">
            <a:extLst>
              <a:ext uri="{28A0092B-C50C-407E-A947-70E740481C1C}">
                <a14:useLocalDpi xmlns:a14="http://schemas.microsoft.com/office/drawing/2010/main" val="0"/>
              </a:ext>
            </a:extLst>
          </a:blip>
          <a:srcRect l="21949" r="21949"/>
          <a:stretch>
            <a:fillRect/>
          </a:stretch>
        </p:blipFill>
        <p:spPr/>
      </p:pic>
      <p:pic>
        <p:nvPicPr>
          <p:cNvPr id="16" name="Picture Placeholder 15"/>
          <p:cNvPicPr>
            <a:picLocks noGrp="1" noChangeAspect="1"/>
          </p:cNvPicPr>
          <p:nvPr>
            <p:ph type="pic" sz="quarter" idx="13"/>
          </p:nvPr>
        </p:nvPicPr>
        <p:blipFill>
          <a:blip r:embed="rId2" cstate="print">
            <a:extLst>
              <a:ext uri="{28A0092B-C50C-407E-A947-70E740481C1C}">
                <a14:useLocalDpi xmlns:a14="http://schemas.microsoft.com/office/drawing/2010/main" val="0"/>
              </a:ext>
            </a:extLst>
          </a:blip>
          <a:srcRect l="21903" r="21903"/>
          <a:stretch>
            <a:fillRect/>
          </a:stretch>
        </p:blipFill>
        <p:spPr/>
      </p:pic>
      <p:pic>
        <p:nvPicPr>
          <p:cNvPr id="20" name="Picture Placeholder 19"/>
          <p:cNvPicPr>
            <a:picLocks noGrp="1" noChangeAspect="1"/>
          </p:cNvPicPr>
          <p:nvPr>
            <p:ph type="pic" sz="quarter" idx="14"/>
          </p:nvPr>
        </p:nvPicPr>
        <p:blipFill>
          <a:blip r:embed="rId2" cstate="print">
            <a:extLst>
              <a:ext uri="{28A0092B-C50C-407E-A947-70E740481C1C}">
                <a14:useLocalDpi xmlns:a14="http://schemas.microsoft.com/office/drawing/2010/main" val="0"/>
              </a:ext>
            </a:extLst>
          </a:blip>
          <a:srcRect l="21903" r="21903"/>
          <a:stretch>
            <a:fillRect/>
          </a:stretch>
        </p:blipFill>
        <p:spPr/>
      </p:pic>
      <p:pic>
        <p:nvPicPr>
          <p:cNvPr id="21" name="Picture Placeholder 20"/>
          <p:cNvPicPr>
            <a:picLocks noGrp="1" noChangeAspect="1"/>
          </p:cNvPicPr>
          <p:nvPr>
            <p:ph type="pic" sz="quarter" idx="15"/>
          </p:nvPr>
        </p:nvPicPr>
        <p:blipFill>
          <a:blip r:embed="rId3" cstate="print">
            <a:extLst>
              <a:ext uri="{28A0092B-C50C-407E-A947-70E740481C1C}">
                <a14:useLocalDpi xmlns:a14="http://schemas.microsoft.com/office/drawing/2010/main" val="0"/>
              </a:ext>
            </a:extLst>
          </a:blip>
          <a:srcRect l="21949" r="21949"/>
          <a:stretch>
            <a:fillRect/>
          </a:stretch>
        </p:blipFill>
        <p:spPr/>
      </p:pic>
      <p:pic>
        <p:nvPicPr>
          <p:cNvPr id="22" name="Picture Placeholder 21"/>
          <p:cNvPicPr>
            <a:picLocks noGrp="1" noChangeAspect="1"/>
          </p:cNvPicPr>
          <p:nvPr>
            <p:ph type="pic" sz="quarter" idx="16"/>
          </p:nvPr>
        </p:nvPicPr>
        <p:blipFill>
          <a:blip r:embed="rId2" cstate="print">
            <a:extLst>
              <a:ext uri="{28A0092B-C50C-407E-A947-70E740481C1C}">
                <a14:useLocalDpi xmlns:a14="http://schemas.microsoft.com/office/drawing/2010/main" val="0"/>
              </a:ext>
            </a:extLst>
          </a:blip>
          <a:srcRect l="21903" r="21903"/>
          <a:stretch>
            <a:fillRect/>
          </a:stretch>
        </p:blipFill>
        <p:spPr/>
      </p:pic>
      <p:pic>
        <p:nvPicPr>
          <p:cNvPr id="23" name="Picture Placeholder 22"/>
          <p:cNvPicPr>
            <a:picLocks noGrp="1" noChangeAspect="1"/>
          </p:cNvPicPr>
          <p:nvPr>
            <p:ph type="pic" sz="quarter" idx="17"/>
          </p:nvPr>
        </p:nvPicPr>
        <p:blipFill>
          <a:blip r:embed="rId2" cstate="print">
            <a:extLst>
              <a:ext uri="{28A0092B-C50C-407E-A947-70E740481C1C}">
                <a14:useLocalDpi xmlns:a14="http://schemas.microsoft.com/office/drawing/2010/main" val="0"/>
              </a:ext>
            </a:extLst>
          </a:blip>
          <a:srcRect l="21903" r="21903"/>
          <a:stretch>
            <a:fillRect/>
          </a:stretch>
        </p:blipFill>
        <p:spPr/>
      </p:pic>
      <p:pic>
        <p:nvPicPr>
          <p:cNvPr id="24" name="Picture Placeholder 23"/>
          <p:cNvPicPr>
            <a:picLocks noGrp="1" noChangeAspect="1"/>
          </p:cNvPicPr>
          <p:nvPr>
            <p:ph type="pic" sz="quarter" idx="18"/>
          </p:nvPr>
        </p:nvPicPr>
        <p:blipFill>
          <a:blip r:embed="rId4" cstate="print">
            <a:extLst>
              <a:ext uri="{28A0092B-C50C-407E-A947-70E740481C1C}">
                <a14:useLocalDpi xmlns:a14="http://schemas.microsoft.com/office/drawing/2010/main" val="0"/>
              </a:ext>
            </a:extLst>
          </a:blip>
          <a:srcRect l="21748" r="21748"/>
          <a:stretch>
            <a:fillRect/>
          </a:stretch>
        </p:blipFill>
        <p:spPr/>
      </p:pic>
      <p:pic>
        <p:nvPicPr>
          <p:cNvPr id="25" name="Picture Placeholder 24"/>
          <p:cNvPicPr>
            <a:picLocks noGrp="1" noChangeAspect="1"/>
          </p:cNvPicPr>
          <p:nvPr>
            <p:ph type="pic" sz="quarter" idx="19"/>
          </p:nvPr>
        </p:nvPicPr>
        <p:blipFill>
          <a:blip r:embed="rId4" cstate="print">
            <a:extLst>
              <a:ext uri="{28A0092B-C50C-407E-A947-70E740481C1C}">
                <a14:useLocalDpi xmlns:a14="http://schemas.microsoft.com/office/drawing/2010/main" val="0"/>
              </a:ext>
            </a:extLst>
          </a:blip>
          <a:srcRect l="21795" r="21795"/>
          <a:stretch>
            <a:fillRect/>
          </a:stretch>
        </p:blipFill>
        <p:spPr/>
      </p:pic>
      <p:pic>
        <p:nvPicPr>
          <p:cNvPr id="26" name="Picture Placeholder 25"/>
          <p:cNvPicPr>
            <a:picLocks noGrp="1" noChangeAspect="1"/>
          </p:cNvPicPr>
          <p:nvPr>
            <p:ph type="pic" sz="quarter" idx="20"/>
          </p:nvPr>
        </p:nvPicPr>
        <p:blipFill>
          <a:blip r:embed="rId2" cstate="print">
            <a:extLst>
              <a:ext uri="{28A0092B-C50C-407E-A947-70E740481C1C}">
                <a14:useLocalDpi xmlns:a14="http://schemas.microsoft.com/office/drawing/2010/main" val="0"/>
              </a:ext>
            </a:extLst>
          </a:blip>
          <a:srcRect l="21903" r="21903"/>
          <a:stretch>
            <a:fillRect/>
          </a:stretch>
        </p:blipFill>
        <p:spPr/>
      </p:pic>
      <p:pic>
        <p:nvPicPr>
          <p:cNvPr id="27" name="Picture Placeholder 26"/>
          <p:cNvPicPr>
            <a:picLocks noGrp="1" noChangeAspect="1"/>
          </p:cNvPicPr>
          <p:nvPr>
            <p:ph type="pic" sz="quarter" idx="21"/>
          </p:nvPr>
        </p:nvPicPr>
        <p:blipFill>
          <a:blip r:embed="rId4" cstate="print">
            <a:extLst>
              <a:ext uri="{28A0092B-C50C-407E-A947-70E740481C1C}">
                <a14:useLocalDpi xmlns:a14="http://schemas.microsoft.com/office/drawing/2010/main" val="0"/>
              </a:ext>
            </a:extLst>
          </a:blip>
          <a:srcRect l="21748" r="21748"/>
          <a:stretch>
            <a:fillRect/>
          </a:stretch>
        </p:blipFill>
        <p:spPr/>
      </p:pic>
    </p:spTree>
    <p:extLst>
      <p:ext uri="{BB962C8B-B14F-4D97-AF65-F5344CB8AC3E}">
        <p14:creationId xmlns:p14="http://schemas.microsoft.com/office/powerpoint/2010/main" val="618723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3"/>
                                        </p:tgtEl>
                                        <p:attrNameLst>
                                          <p:attrName>style.visibility</p:attrName>
                                        </p:attrNameLst>
                                      </p:cBhvr>
                                      <p:to>
                                        <p:strVal val="visible"/>
                                      </p:to>
                                    </p:set>
                                    <p:animEffect transition="in" filter="wipe(left)">
                                      <p:cBhvr>
                                        <p:cTn id="15" dur="500"/>
                                        <p:tgtEl>
                                          <p:spTgt spid="43"/>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44"/>
                                        </p:tgtEl>
                                        <p:attrNameLst>
                                          <p:attrName>style.visibility</p:attrName>
                                        </p:attrNameLst>
                                      </p:cBhvr>
                                      <p:to>
                                        <p:strVal val="visible"/>
                                      </p:to>
                                    </p:set>
                                    <p:animEffect transition="in" filter="fade">
                                      <p:cBhvr>
                                        <p:cTn id="19" dur="500"/>
                                        <p:tgtEl>
                                          <p:spTgt spid="44"/>
                                        </p:tgtEl>
                                      </p:cBhvr>
                                    </p:animEffect>
                                    <p:anim calcmode="lin" valueType="num">
                                      <p:cBhvr>
                                        <p:cTn id="20" dur="500" fill="hold"/>
                                        <p:tgtEl>
                                          <p:spTgt spid="44"/>
                                        </p:tgtEl>
                                        <p:attrNameLst>
                                          <p:attrName>ppt_x</p:attrName>
                                        </p:attrNameLst>
                                      </p:cBhvr>
                                      <p:tavLst>
                                        <p:tav tm="0">
                                          <p:val>
                                            <p:strVal val="#ppt_x"/>
                                          </p:val>
                                        </p:tav>
                                        <p:tav tm="100000">
                                          <p:val>
                                            <p:strVal val="#ppt_x"/>
                                          </p:val>
                                        </p:tav>
                                      </p:tavLst>
                                    </p:anim>
                                    <p:anim calcmode="lin" valueType="num">
                                      <p:cBhvr>
                                        <p:cTn id="21" dur="500" fill="hold"/>
                                        <p:tgtEl>
                                          <p:spTgt spid="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3" grpId="0"/>
      <p:bldP spid="44"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Placeholder 4"/>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35293" b="35293"/>
          <a:stretch>
            <a:fillRect/>
          </a:stretch>
        </p:blipFill>
        <p:spPr/>
      </p:pic>
      <p:pic>
        <p:nvPicPr>
          <p:cNvPr id="6" name="Picture Placeholder 5"/>
          <p:cNvPicPr>
            <a:picLocks noGrp="1" noChangeAspect="1"/>
          </p:cNvPicPr>
          <p:nvPr>
            <p:ph type="pic" sz="quarter" idx="11"/>
          </p:nvPr>
        </p:nvPicPr>
        <p:blipFill>
          <a:blip r:embed="rId3" cstate="print">
            <a:extLst>
              <a:ext uri="{28A0092B-C50C-407E-A947-70E740481C1C}">
                <a14:useLocalDpi xmlns:a14="http://schemas.microsoft.com/office/drawing/2010/main" val="0"/>
              </a:ext>
            </a:extLst>
          </a:blip>
          <a:srcRect l="25756" r="25756"/>
          <a:stretch>
            <a:fillRect/>
          </a:stretch>
        </p:blipFill>
        <p:spPr/>
      </p:pic>
      <p:sp>
        <p:nvSpPr>
          <p:cNvPr id="37" name="TextBox 36"/>
          <p:cNvSpPr txBox="1"/>
          <p:nvPr/>
        </p:nvSpPr>
        <p:spPr>
          <a:xfrm>
            <a:off x="2430158" y="2807508"/>
            <a:ext cx="4299255" cy="507831"/>
          </a:xfrm>
          <a:prstGeom prst="rect">
            <a:avLst/>
          </a:prstGeom>
          <a:noFill/>
        </p:spPr>
        <p:txBody>
          <a:bodyPr wrap="square" rtlCol="0">
            <a:spAutoFit/>
          </a:bodyPr>
          <a:lstStyle/>
          <a:p>
            <a:pPr algn="ctr"/>
            <a:r>
              <a:rPr lang="id-ID" sz="2700" b="1" dirty="0">
                <a:latin typeface="Montserrat Black" panose="00000A00000000000000" pitchFamily="50" charset="0"/>
              </a:rPr>
              <a:t>DARIUS SIAHAAN</a:t>
            </a:r>
          </a:p>
        </p:txBody>
      </p:sp>
      <p:sp>
        <p:nvSpPr>
          <p:cNvPr id="38" name="TextBox 37"/>
          <p:cNvSpPr txBox="1"/>
          <p:nvPr/>
        </p:nvSpPr>
        <p:spPr>
          <a:xfrm>
            <a:off x="3852672" y="2671544"/>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Monster Inc.</a:t>
            </a:r>
          </a:p>
        </p:txBody>
      </p:sp>
      <p:sp>
        <p:nvSpPr>
          <p:cNvPr id="39" name="TextBox 38"/>
          <p:cNvSpPr txBox="1"/>
          <p:nvPr/>
        </p:nvSpPr>
        <p:spPr>
          <a:xfrm>
            <a:off x="1922455" y="3865973"/>
            <a:ext cx="5299088" cy="473206"/>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grpSp>
        <p:nvGrpSpPr>
          <p:cNvPr id="2" name="Group 1"/>
          <p:cNvGrpSpPr/>
          <p:nvPr/>
        </p:nvGrpSpPr>
        <p:grpSpPr>
          <a:xfrm>
            <a:off x="3578758" y="3394198"/>
            <a:ext cx="1995770" cy="267629"/>
            <a:chOff x="4771677" y="4525597"/>
            <a:chExt cx="2661027" cy="356839"/>
          </a:xfrm>
        </p:grpSpPr>
        <p:sp>
          <p:nvSpPr>
            <p:cNvPr id="40" name="5-Point Star 39"/>
            <p:cNvSpPr/>
            <p:nvPr/>
          </p:nvSpPr>
          <p:spPr>
            <a:xfrm>
              <a:off x="4771677" y="4525597"/>
              <a:ext cx="356839" cy="356839"/>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1" name="5-Point Star 40"/>
            <p:cNvSpPr/>
            <p:nvPr/>
          </p:nvSpPr>
          <p:spPr>
            <a:xfrm>
              <a:off x="5347724" y="4525597"/>
              <a:ext cx="356839" cy="356839"/>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2" name="5-Point Star 41"/>
            <p:cNvSpPr/>
            <p:nvPr/>
          </p:nvSpPr>
          <p:spPr>
            <a:xfrm>
              <a:off x="5923771" y="4525597"/>
              <a:ext cx="356839" cy="356839"/>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3" name="5-Point Star 42"/>
            <p:cNvSpPr/>
            <p:nvPr/>
          </p:nvSpPr>
          <p:spPr>
            <a:xfrm>
              <a:off x="6499818" y="4525597"/>
              <a:ext cx="356839" cy="356839"/>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4" name="5-Point Star 43"/>
            <p:cNvSpPr/>
            <p:nvPr/>
          </p:nvSpPr>
          <p:spPr>
            <a:xfrm>
              <a:off x="7075865" y="4525597"/>
              <a:ext cx="356839" cy="356839"/>
            </a:xfrm>
            <a:prstGeom prst="star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spTree>
    <p:extLst>
      <p:ext uri="{BB962C8B-B14F-4D97-AF65-F5344CB8AC3E}">
        <p14:creationId xmlns:p14="http://schemas.microsoft.com/office/powerpoint/2010/main" val="445497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barn(inVertical)">
                                      <p:cBhvr>
                                        <p:cTn id="7" dur="500"/>
                                        <p:tgtEl>
                                          <p:spTgt spid="38"/>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barn(outVertical)">
                                      <p:cBhvr>
                                        <p:cTn id="11" dur="500"/>
                                        <p:tgtEl>
                                          <p:spTgt spid="37"/>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39"/>
                                        </p:tgtEl>
                                        <p:attrNameLst>
                                          <p:attrName>style.visibility</p:attrName>
                                        </p:attrNameLst>
                                      </p:cBhvr>
                                      <p:to>
                                        <p:strVal val="visible"/>
                                      </p:to>
                                    </p:set>
                                    <p:animEffect transition="in" filter="fade">
                                      <p:cBhvr>
                                        <p:cTn id="19" dur="500"/>
                                        <p:tgtEl>
                                          <p:spTgt spid="39"/>
                                        </p:tgtEl>
                                      </p:cBhvr>
                                    </p:animEffect>
                                    <p:anim calcmode="lin" valueType="num">
                                      <p:cBhvr>
                                        <p:cTn id="20" dur="500" fill="hold"/>
                                        <p:tgtEl>
                                          <p:spTgt spid="39"/>
                                        </p:tgtEl>
                                        <p:attrNameLst>
                                          <p:attrName>ppt_x</p:attrName>
                                        </p:attrNameLst>
                                      </p:cBhvr>
                                      <p:tavLst>
                                        <p:tav tm="0">
                                          <p:val>
                                            <p:strVal val="#ppt_x"/>
                                          </p:val>
                                        </p:tav>
                                        <p:tav tm="100000">
                                          <p:val>
                                            <p:strVal val="#ppt_x"/>
                                          </p:val>
                                        </p:tav>
                                      </p:tavLst>
                                    </p:anim>
                                    <p:anim calcmode="lin" valueType="num">
                                      <p:cBhvr>
                                        <p:cTn id="21" dur="500" fill="hold"/>
                                        <p:tgtEl>
                                          <p:spTgt spid="3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p:bldP spid="39"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rot="5400000">
            <a:off x="6048615" y="264704"/>
            <a:ext cx="1148072" cy="6186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9" name="TextBox 8"/>
          <p:cNvSpPr txBox="1"/>
          <p:nvPr/>
        </p:nvSpPr>
        <p:spPr>
          <a:xfrm>
            <a:off x="1162802" y="2524154"/>
            <a:ext cx="2979941" cy="1061829"/>
          </a:xfrm>
          <a:prstGeom prst="rect">
            <a:avLst/>
          </a:prstGeom>
          <a:noFill/>
        </p:spPr>
        <p:txBody>
          <a:bodyPr wrap="square" rtlCol="0">
            <a:spAutoFit/>
          </a:bodyPr>
          <a:lstStyle/>
          <a:p>
            <a:pPr algn="ctr">
              <a:lnSpc>
                <a:spcPct val="150000"/>
              </a:lnSpc>
            </a:pPr>
            <a:r>
              <a:rPr lang="en-US" sz="10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13" name="TextBox 12"/>
          <p:cNvSpPr txBox="1"/>
          <p:nvPr/>
        </p:nvSpPr>
        <p:spPr>
          <a:xfrm>
            <a:off x="846004" y="2058434"/>
            <a:ext cx="633596" cy="1131079"/>
          </a:xfrm>
          <a:prstGeom prst="rect">
            <a:avLst/>
          </a:prstGeom>
          <a:noFill/>
        </p:spPr>
        <p:txBody>
          <a:bodyPr wrap="square" rtlCol="0">
            <a:spAutoFit/>
          </a:bodyPr>
          <a:lstStyle/>
          <a:p>
            <a:pPr algn="ctr">
              <a:lnSpc>
                <a:spcPct val="150000"/>
              </a:lnSpc>
            </a:pPr>
            <a:r>
              <a:rPr lang="id-ID" sz="4500" dirty="0">
                <a:solidFill>
                  <a:schemeClr val="accent1"/>
                </a:solidFill>
                <a:latin typeface="Open Sans" panose="020B0606030504020204" pitchFamily="34" charset="0"/>
                <a:ea typeface="Open Sans" panose="020B0606030504020204" pitchFamily="34" charset="0"/>
                <a:cs typeface="Open Sans" panose="020B0606030504020204" pitchFamily="34" charset="0"/>
              </a:rPr>
              <a:t>“</a:t>
            </a:r>
            <a:endParaRPr lang="en-US" sz="4500"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TextBox 13"/>
          <p:cNvSpPr txBox="1"/>
          <p:nvPr/>
        </p:nvSpPr>
        <p:spPr>
          <a:xfrm rot="10800000">
            <a:off x="3728773" y="2956644"/>
            <a:ext cx="633596" cy="1131079"/>
          </a:xfrm>
          <a:prstGeom prst="rect">
            <a:avLst/>
          </a:prstGeom>
          <a:noFill/>
        </p:spPr>
        <p:txBody>
          <a:bodyPr wrap="square" rtlCol="0">
            <a:spAutoFit/>
          </a:bodyPr>
          <a:lstStyle/>
          <a:p>
            <a:pPr algn="ctr">
              <a:lnSpc>
                <a:spcPct val="150000"/>
              </a:lnSpc>
            </a:pPr>
            <a:r>
              <a:rPr lang="id-ID" sz="4500" dirty="0">
                <a:solidFill>
                  <a:schemeClr val="accent1"/>
                </a:solidFill>
                <a:latin typeface="Open Sans" panose="020B0606030504020204" pitchFamily="34" charset="0"/>
                <a:ea typeface="Open Sans" panose="020B0606030504020204" pitchFamily="34" charset="0"/>
                <a:cs typeface="Open Sans" panose="020B0606030504020204" pitchFamily="34" charset="0"/>
              </a:rPr>
              <a:t>“</a:t>
            </a:r>
            <a:endParaRPr lang="en-US" sz="4500"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TextBox 14"/>
          <p:cNvSpPr txBox="1"/>
          <p:nvPr/>
        </p:nvSpPr>
        <p:spPr>
          <a:xfrm>
            <a:off x="566431" y="1155567"/>
            <a:ext cx="3856947" cy="507831"/>
          </a:xfrm>
          <a:prstGeom prst="rect">
            <a:avLst/>
          </a:prstGeom>
          <a:noFill/>
        </p:spPr>
        <p:txBody>
          <a:bodyPr wrap="square" rtlCol="0">
            <a:spAutoFit/>
          </a:bodyPr>
          <a:lstStyle/>
          <a:p>
            <a:pPr algn="ctr"/>
            <a:r>
              <a:rPr lang="id-ID" sz="2700" b="1" dirty="0">
                <a:latin typeface="Montserrat Black" panose="00000A00000000000000" pitchFamily="50" charset="0"/>
              </a:rPr>
              <a:t>DOGLAS SIAHAAN</a:t>
            </a:r>
          </a:p>
        </p:txBody>
      </p:sp>
      <p:sp>
        <p:nvSpPr>
          <p:cNvPr id="16" name="TextBox 15"/>
          <p:cNvSpPr txBox="1"/>
          <p:nvPr/>
        </p:nvSpPr>
        <p:spPr>
          <a:xfrm>
            <a:off x="1767792" y="951865"/>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Monster Inc.</a:t>
            </a:r>
          </a:p>
        </p:txBody>
      </p:sp>
      <p:sp>
        <p:nvSpPr>
          <p:cNvPr id="17" name="TextBox 16"/>
          <p:cNvSpPr txBox="1"/>
          <p:nvPr/>
        </p:nvSpPr>
        <p:spPr>
          <a:xfrm>
            <a:off x="4981741" y="4330685"/>
            <a:ext cx="3281819" cy="369332"/>
          </a:xfrm>
          <a:prstGeom prst="rect">
            <a:avLst/>
          </a:prstGeom>
          <a:noFill/>
        </p:spPr>
        <p:txBody>
          <a:bodyPr wrap="square" rtlCol="0">
            <a:spAutoFit/>
          </a:bodyPr>
          <a:lstStyle/>
          <a:p>
            <a:pPr algn="ctr">
              <a:lnSpc>
                <a:spcPct val="150000"/>
              </a:lnSpc>
            </a:pPr>
            <a:r>
              <a:rPr lang="id-ID" sz="1200" b="1" i="1" dirty="0">
                <a:latin typeface="Open Sans" panose="020B0606030504020204" pitchFamily="34" charset="0"/>
                <a:ea typeface="Open Sans" panose="020B0606030504020204" pitchFamily="34" charset="0"/>
                <a:cs typeface="Open Sans" panose="020B0606030504020204" pitchFamily="34" charset="0"/>
              </a:rPr>
              <a:t>Managing Director</a:t>
            </a:r>
            <a:endParaRPr lang="en-US" sz="1200" b="1" i="1" dirty="0">
              <a:latin typeface="Open Sans" panose="020B0606030504020204" pitchFamily="34" charset="0"/>
              <a:ea typeface="Open Sans" panose="020B0606030504020204" pitchFamily="34" charset="0"/>
              <a:cs typeface="Open Sans" panose="020B0606030504020204" pitchFamily="34" charset="0"/>
            </a:endParaRPr>
          </a:p>
        </p:txBody>
      </p:sp>
      <p:pic>
        <p:nvPicPr>
          <p:cNvPr id="4" name="Picture Placeholder 3"/>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21901" r="21901"/>
          <a:stretch>
            <a:fillRect/>
          </a:stretch>
        </p:blipFill>
        <p:spPr/>
      </p:pic>
    </p:spTree>
    <p:extLst>
      <p:ext uri="{BB962C8B-B14F-4D97-AF65-F5344CB8AC3E}">
        <p14:creationId xmlns:p14="http://schemas.microsoft.com/office/powerpoint/2010/main" val="410834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up)">
                                      <p:cBhvr>
                                        <p:cTn id="7" dur="500"/>
                                        <p:tgtEl>
                                          <p:spTgt spid="2"/>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barn(inVertical)">
                                      <p:cBhvr>
                                        <p:cTn id="11" dur="500"/>
                                        <p:tgtEl>
                                          <p:spTgt spid="16"/>
                                        </p:tgtEl>
                                      </p:cBhvr>
                                    </p:animEffect>
                                  </p:childTnLst>
                                </p:cTn>
                              </p:par>
                            </p:childTnLst>
                          </p:cTn>
                        </p:par>
                        <p:par>
                          <p:cTn id="12" fill="hold">
                            <p:stCondLst>
                              <p:cond delay="1000"/>
                            </p:stCondLst>
                            <p:childTnLst>
                              <p:par>
                                <p:cTn id="13" presetID="16" presetClass="entr" presetSubtype="37" fill="hold" grpId="0" nodeType="afterEffect">
                                  <p:stCondLst>
                                    <p:cond delay="0"/>
                                  </p:stCondLst>
                                  <p:childTnLst>
                                    <p:set>
                                      <p:cBhvr>
                                        <p:cTn id="14" dur="1" fill="hold">
                                          <p:stCondLst>
                                            <p:cond delay="0"/>
                                          </p:stCondLst>
                                        </p:cTn>
                                        <p:tgtEl>
                                          <p:spTgt spid="15"/>
                                        </p:tgtEl>
                                        <p:attrNameLst>
                                          <p:attrName>style.visibility</p:attrName>
                                        </p:attrNameLst>
                                      </p:cBhvr>
                                      <p:to>
                                        <p:strVal val="visible"/>
                                      </p:to>
                                    </p:set>
                                    <p:animEffect transition="in" filter="barn(outVertical)">
                                      <p:cBhvr>
                                        <p:cTn id="15" dur="500"/>
                                        <p:tgtEl>
                                          <p:spTgt spid="15"/>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anim calcmode="lin" valueType="num">
                                      <p:cBhvr>
                                        <p:cTn id="20" dur="500" fill="hold"/>
                                        <p:tgtEl>
                                          <p:spTgt spid="9"/>
                                        </p:tgtEl>
                                        <p:attrNameLst>
                                          <p:attrName>ppt_x</p:attrName>
                                        </p:attrNameLst>
                                      </p:cBhvr>
                                      <p:tavLst>
                                        <p:tav tm="0">
                                          <p:val>
                                            <p:strVal val="#ppt_x"/>
                                          </p:val>
                                        </p:tav>
                                        <p:tav tm="100000">
                                          <p:val>
                                            <p:strVal val="#ppt_x"/>
                                          </p:val>
                                        </p:tav>
                                      </p:tavLst>
                                    </p:anim>
                                    <p:anim calcmode="lin" valueType="num">
                                      <p:cBhvr>
                                        <p:cTn id="21" dur="500" fill="hold"/>
                                        <p:tgtEl>
                                          <p:spTgt spid="9"/>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500"/>
                                        <p:tgtEl>
                                          <p:spTgt spid="13"/>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500"/>
                                        <p:tgtEl>
                                          <p:spTgt spid="14"/>
                                        </p:tgtEl>
                                      </p:cBhvr>
                                    </p:animEffect>
                                  </p:childTnLst>
                                </p:cTn>
                              </p:par>
                            </p:childTnLst>
                          </p:cTn>
                        </p:par>
                        <p:par>
                          <p:cTn id="29" fill="hold">
                            <p:stCondLst>
                              <p:cond delay="2500"/>
                            </p:stCondLst>
                            <p:childTnLst>
                              <p:par>
                                <p:cTn id="30" presetID="16" presetClass="entr" presetSubtype="21" fill="hold" grpId="0" nodeType="after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barn(inVertical)">
                                      <p:cBhvr>
                                        <p:cTn id="3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9" grpId="0"/>
      <p:bldP spid="13" grpId="0"/>
      <p:bldP spid="14" grpId="0"/>
      <p:bldP spid="15" grpId="0"/>
      <p:bldP spid="16" grpId="0"/>
      <p:bldP spid="17"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p:cNvSpPr txBox="1"/>
          <p:nvPr/>
        </p:nvSpPr>
        <p:spPr>
          <a:xfrm>
            <a:off x="5497630" y="3432873"/>
            <a:ext cx="1273259"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info@website.com</a:t>
            </a:r>
          </a:p>
        </p:txBody>
      </p:sp>
      <p:sp>
        <p:nvSpPr>
          <p:cNvPr id="24" name="TextBox 23"/>
          <p:cNvSpPr txBox="1"/>
          <p:nvPr/>
        </p:nvSpPr>
        <p:spPr>
          <a:xfrm>
            <a:off x="5467986" y="2643355"/>
            <a:ext cx="2151410" cy="473206"/>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Yellow Avenue No 22 Orange Street California 3051</a:t>
            </a:r>
          </a:p>
        </p:txBody>
      </p:sp>
      <p:sp>
        <p:nvSpPr>
          <p:cNvPr id="25" name="TextBox 24"/>
          <p:cNvSpPr txBox="1"/>
          <p:nvPr/>
        </p:nvSpPr>
        <p:spPr>
          <a:xfrm>
            <a:off x="5495117" y="3133540"/>
            <a:ext cx="1198389" cy="282770"/>
          </a:xfrm>
          <a:prstGeom prst="rect">
            <a:avLst/>
          </a:prstGeom>
          <a:noFill/>
        </p:spPr>
        <p:txBody>
          <a:bodyPr wrap="square" rtlCol="0">
            <a:spAutoFit/>
          </a:bodyPr>
          <a:lstStyle/>
          <a:p>
            <a:pP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3217738729</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TextBox 26"/>
          <p:cNvSpPr txBox="1"/>
          <p:nvPr/>
        </p:nvSpPr>
        <p:spPr>
          <a:xfrm>
            <a:off x="5158187" y="825379"/>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CONTACT US</a:t>
            </a:r>
          </a:p>
        </p:txBody>
      </p:sp>
      <p:sp>
        <p:nvSpPr>
          <p:cNvPr id="28" name="TextBox 27"/>
          <p:cNvSpPr txBox="1"/>
          <p:nvPr/>
        </p:nvSpPr>
        <p:spPr>
          <a:xfrm>
            <a:off x="6085703" y="689415"/>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Keep In Touch!</a:t>
            </a:r>
          </a:p>
        </p:txBody>
      </p:sp>
      <p:grpSp>
        <p:nvGrpSpPr>
          <p:cNvPr id="29" name="Group 28"/>
          <p:cNvGrpSpPr/>
          <p:nvPr/>
        </p:nvGrpSpPr>
        <p:grpSpPr>
          <a:xfrm>
            <a:off x="5179827" y="3160798"/>
            <a:ext cx="163928" cy="168609"/>
            <a:chOff x="7679391" y="3111264"/>
            <a:chExt cx="218571" cy="224812"/>
          </a:xfrm>
          <a:solidFill>
            <a:schemeClr val="tx1"/>
          </a:solidFill>
        </p:grpSpPr>
        <p:sp>
          <p:nvSpPr>
            <p:cNvPr id="30" name="Freeform 119"/>
            <p:cNvSpPr>
              <a:spLocks/>
            </p:cNvSpPr>
            <p:nvPr/>
          </p:nvSpPr>
          <p:spPr bwMode="auto">
            <a:xfrm>
              <a:off x="7679391" y="3111264"/>
              <a:ext cx="218571" cy="118653"/>
            </a:xfrm>
            <a:custGeom>
              <a:avLst/>
              <a:gdLst>
                <a:gd name="T0" fmla="*/ 102 w 104"/>
                <a:gd name="T1" fmla="*/ 28 h 55"/>
                <a:gd name="T2" fmla="*/ 87 w 104"/>
                <a:gd name="T3" fmla="*/ 15 h 55"/>
                <a:gd name="T4" fmla="*/ 87 w 104"/>
                <a:gd name="T5" fmla="*/ 15 h 55"/>
                <a:gd name="T6" fmla="*/ 79 w 104"/>
                <a:gd name="T7" fmla="*/ 8 h 55"/>
                <a:gd name="T8" fmla="*/ 71 w 104"/>
                <a:gd name="T9" fmla="*/ 4 h 55"/>
                <a:gd name="T10" fmla="*/ 62 w 104"/>
                <a:gd name="T11" fmla="*/ 1 h 55"/>
                <a:gd name="T12" fmla="*/ 52 w 104"/>
                <a:gd name="T13" fmla="*/ 0 h 55"/>
                <a:gd name="T14" fmla="*/ 42 w 104"/>
                <a:gd name="T15" fmla="*/ 1 h 55"/>
                <a:gd name="T16" fmla="*/ 34 w 104"/>
                <a:gd name="T17" fmla="*/ 4 h 55"/>
                <a:gd name="T18" fmla="*/ 25 w 104"/>
                <a:gd name="T19" fmla="*/ 8 h 55"/>
                <a:gd name="T20" fmla="*/ 18 w 104"/>
                <a:gd name="T21" fmla="*/ 15 h 55"/>
                <a:gd name="T22" fmla="*/ 3 w 104"/>
                <a:gd name="T23" fmla="*/ 28 h 55"/>
                <a:gd name="T24" fmla="*/ 3 w 104"/>
                <a:gd name="T25" fmla="*/ 28 h 55"/>
                <a:gd name="T26" fmla="*/ 2 w 104"/>
                <a:gd name="T27" fmla="*/ 32 h 55"/>
                <a:gd name="T28" fmla="*/ 0 w 104"/>
                <a:gd name="T29" fmla="*/ 36 h 55"/>
                <a:gd name="T30" fmla="*/ 0 w 104"/>
                <a:gd name="T31" fmla="*/ 36 h 55"/>
                <a:gd name="T32" fmla="*/ 2 w 104"/>
                <a:gd name="T33" fmla="*/ 39 h 55"/>
                <a:gd name="T34" fmla="*/ 3 w 104"/>
                <a:gd name="T35" fmla="*/ 42 h 55"/>
                <a:gd name="T36" fmla="*/ 14 w 104"/>
                <a:gd name="T37" fmla="*/ 53 h 55"/>
                <a:gd name="T38" fmla="*/ 14 w 104"/>
                <a:gd name="T39" fmla="*/ 53 h 55"/>
                <a:gd name="T40" fmla="*/ 17 w 104"/>
                <a:gd name="T41" fmla="*/ 55 h 55"/>
                <a:gd name="T42" fmla="*/ 21 w 104"/>
                <a:gd name="T43" fmla="*/ 55 h 55"/>
                <a:gd name="T44" fmla="*/ 21 w 104"/>
                <a:gd name="T45" fmla="*/ 55 h 55"/>
                <a:gd name="T46" fmla="*/ 25 w 104"/>
                <a:gd name="T47" fmla="*/ 55 h 55"/>
                <a:gd name="T48" fmla="*/ 28 w 104"/>
                <a:gd name="T49" fmla="*/ 53 h 55"/>
                <a:gd name="T50" fmla="*/ 39 w 104"/>
                <a:gd name="T51" fmla="*/ 42 h 55"/>
                <a:gd name="T52" fmla="*/ 39 w 104"/>
                <a:gd name="T53" fmla="*/ 42 h 55"/>
                <a:gd name="T54" fmla="*/ 40 w 104"/>
                <a:gd name="T55" fmla="*/ 39 h 55"/>
                <a:gd name="T56" fmla="*/ 41 w 104"/>
                <a:gd name="T57" fmla="*/ 36 h 55"/>
                <a:gd name="T58" fmla="*/ 41 w 104"/>
                <a:gd name="T59" fmla="*/ 36 h 55"/>
                <a:gd name="T60" fmla="*/ 40 w 104"/>
                <a:gd name="T61" fmla="*/ 32 h 55"/>
                <a:gd name="T62" fmla="*/ 39 w 104"/>
                <a:gd name="T63" fmla="*/ 28 h 55"/>
                <a:gd name="T64" fmla="*/ 28 w 104"/>
                <a:gd name="T65" fmla="*/ 18 h 55"/>
                <a:gd name="T66" fmla="*/ 28 w 104"/>
                <a:gd name="T67" fmla="*/ 18 h 55"/>
                <a:gd name="T68" fmla="*/ 34 w 104"/>
                <a:gd name="T69" fmla="*/ 15 h 55"/>
                <a:gd name="T70" fmla="*/ 40 w 104"/>
                <a:gd name="T71" fmla="*/ 12 h 55"/>
                <a:gd name="T72" fmla="*/ 46 w 104"/>
                <a:gd name="T73" fmla="*/ 10 h 55"/>
                <a:gd name="T74" fmla="*/ 52 w 104"/>
                <a:gd name="T75" fmla="*/ 10 h 55"/>
                <a:gd name="T76" fmla="*/ 58 w 104"/>
                <a:gd name="T77" fmla="*/ 10 h 55"/>
                <a:gd name="T78" fmla="*/ 65 w 104"/>
                <a:gd name="T79" fmla="*/ 12 h 55"/>
                <a:gd name="T80" fmla="*/ 71 w 104"/>
                <a:gd name="T81" fmla="*/ 15 h 55"/>
                <a:gd name="T82" fmla="*/ 77 w 104"/>
                <a:gd name="T83" fmla="*/ 18 h 55"/>
                <a:gd name="T84" fmla="*/ 66 w 104"/>
                <a:gd name="T85" fmla="*/ 28 h 55"/>
                <a:gd name="T86" fmla="*/ 66 w 104"/>
                <a:gd name="T87" fmla="*/ 28 h 55"/>
                <a:gd name="T88" fmla="*/ 65 w 104"/>
                <a:gd name="T89" fmla="*/ 32 h 55"/>
                <a:gd name="T90" fmla="*/ 63 w 104"/>
                <a:gd name="T91" fmla="*/ 36 h 55"/>
                <a:gd name="T92" fmla="*/ 65 w 104"/>
                <a:gd name="T93" fmla="*/ 39 h 55"/>
                <a:gd name="T94" fmla="*/ 66 w 104"/>
                <a:gd name="T95" fmla="*/ 42 h 55"/>
                <a:gd name="T96" fmla="*/ 77 w 104"/>
                <a:gd name="T97" fmla="*/ 53 h 55"/>
                <a:gd name="T98" fmla="*/ 77 w 104"/>
                <a:gd name="T99" fmla="*/ 53 h 55"/>
                <a:gd name="T100" fmla="*/ 79 w 104"/>
                <a:gd name="T101" fmla="*/ 55 h 55"/>
                <a:gd name="T102" fmla="*/ 83 w 104"/>
                <a:gd name="T103" fmla="*/ 55 h 55"/>
                <a:gd name="T104" fmla="*/ 83 w 104"/>
                <a:gd name="T105" fmla="*/ 55 h 55"/>
                <a:gd name="T106" fmla="*/ 88 w 104"/>
                <a:gd name="T107" fmla="*/ 55 h 55"/>
                <a:gd name="T108" fmla="*/ 90 w 104"/>
                <a:gd name="T109" fmla="*/ 53 h 55"/>
                <a:gd name="T110" fmla="*/ 102 w 104"/>
                <a:gd name="T111" fmla="*/ 42 h 55"/>
                <a:gd name="T112" fmla="*/ 102 w 104"/>
                <a:gd name="T113" fmla="*/ 42 h 55"/>
                <a:gd name="T114" fmla="*/ 103 w 104"/>
                <a:gd name="T115" fmla="*/ 39 h 55"/>
                <a:gd name="T116" fmla="*/ 104 w 104"/>
                <a:gd name="T117" fmla="*/ 36 h 55"/>
                <a:gd name="T118" fmla="*/ 103 w 104"/>
                <a:gd name="T119" fmla="*/ 32 h 55"/>
                <a:gd name="T120" fmla="*/ 102 w 104"/>
                <a:gd name="T121" fmla="*/ 28 h 55"/>
                <a:gd name="T122" fmla="*/ 102 w 104"/>
                <a:gd name="T12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 h="55">
                  <a:moveTo>
                    <a:pt x="102" y="28"/>
                  </a:moveTo>
                  <a:lnTo>
                    <a:pt x="87" y="15"/>
                  </a:lnTo>
                  <a:lnTo>
                    <a:pt x="87" y="15"/>
                  </a:lnTo>
                  <a:lnTo>
                    <a:pt x="79" y="8"/>
                  </a:lnTo>
                  <a:lnTo>
                    <a:pt x="71" y="4"/>
                  </a:lnTo>
                  <a:lnTo>
                    <a:pt x="62" y="1"/>
                  </a:lnTo>
                  <a:lnTo>
                    <a:pt x="52" y="0"/>
                  </a:lnTo>
                  <a:lnTo>
                    <a:pt x="42" y="1"/>
                  </a:lnTo>
                  <a:lnTo>
                    <a:pt x="34" y="4"/>
                  </a:lnTo>
                  <a:lnTo>
                    <a:pt x="25" y="8"/>
                  </a:lnTo>
                  <a:lnTo>
                    <a:pt x="18" y="15"/>
                  </a:lnTo>
                  <a:lnTo>
                    <a:pt x="3" y="28"/>
                  </a:lnTo>
                  <a:lnTo>
                    <a:pt x="3" y="28"/>
                  </a:lnTo>
                  <a:lnTo>
                    <a:pt x="2" y="32"/>
                  </a:lnTo>
                  <a:lnTo>
                    <a:pt x="0" y="36"/>
                  </a:lnTo>
                  <a:lnTo>
                    <a:pt x="0" y="36"/>
                  </a:lnTo>
                  <a:lnTo>
                    <a:pt x="2" y="39"/>
                  </a:lnTo>
                  <a:lnTo>
                    <a:pt x="3" y="42"/>
                  </a:lnTo>
                  <a:lnTo>
                    <a:pt x="14" y="53"/>
                  </a:lnTo>
                  <a:lnTo>
                    <a:pt x="14" y="53"/>
                  </a:lnTo>
                  <a:lnTo>
                    <a:pt x="17" y="55"/>
                  </a:lnTo>
                  <a:lnTo>
                    <a:pt x="21" y="55"/>
                  </a:lnTo>
                  <a:lnTo>
                    <a:pt x="21" y="55"/>
                  </a:lnTo>
                  <a:lnTo>
                    <a:pt x="25" y="55"/>
                  </a:lnTo>
                  <a:lnTo>
                    <a:pt x="28" y="53"/>
                  </a:lnTo>
                  <a:lnTo>
                    <a:pt x="39" y="42"/>
                  </a:lnTo>
                  <a:lnTo>
                    <a:pt x="39" y="42"/>
                  </a:lnTo>
                  <a:lnTo>
                    <a:pt x="40" y="39"/>
                  </a:lnTo>
                  <a:lnTo>
                    <a:pt x="41" y="36"/>
                  </a:lnTo>
                  <a:lnTo>
                    <a:pt x="41" y="36"/>
                  </a:lnTo>
                  <a:lnTo>
                    <a:pt x="40" y="32"/>
                  </a:lnTo>
                  <a:lnTo>
                    <a:pt x="39" y="28"/>
                  </a:lnTo>
                  <a:lnTo>
                    <a:pt x="28" y="18"/>
                  </a:lnTo>
                  <a:lnTo>
                    <a:pt x="28" y="18"/>
                  </a:lnTo>
                  <a:lnTo>
                    <a:pt x="34" y="15"/>
                  </a:lnTo>
                  <a:lnTo>
                    <a:pt x="40" y="12"/>
                  </a:lnTo>
                  <a:lnTo>
                    <a:pt x="46" y="10"/>
                  </a:lnTo>
                  <a:lnTo>
                    <a:pt x="52" y="10"/>
                  </a:lnTo>
                  <a:lnTo>
                    <a:pt x="58" y="10"/>
                  </a:lnTo>
                  <a:lnTo>
                    <a:pt x="65" y="12"/>
                  </a:lnTo>
                  <a:lnTo>
                    <a:pt x="71" y="15"/>
                  </a:lnTo>
                  <a:lnTo>
                    <a:pt x="77" y="18"/>
                  </a:lnTo>
                  <a:lnTo>
                    <a:pt x="66" y="28"/>
                  </a:lnTo>
                  <a:lnTo>
                    <a:pt x="66" y="28"/>
                  </a:lnTo>
                  <a:lnTo>
                    <a:pt x="65" y="32"/>
                  </a:lnTo>
                  <a:lnTo>
                    <a:pt x="63" y="36"/>
                  </a:lnTo>
                  <a:lnTo>
                    <a:pt x="65" y="39"/>
                  </a:lnTo>
                  <a:lnTo>
                    <a:pt x="66" y="42"/>
                  </a:lnTo>
                  <a:lnTo>
                    <a:pt x="77" y="53"/>
                  </a:lnTo>
                  <a:lnTo>
                    <a:pt x="77" y="53"/>
                  </a:lnTo>
                  <a:lnTo>
                    <a:pt x="79" y="55"/>
                  </a:lnTo>
                  <a:lnTo>
                    <a:pt x="83" y="55"/>
                  </a:lnTo>
                  <a:lnTo>
                    <a:pt x="83" y="55"/>
                  </a:lnTo>
                  <a:lnTo>
                    <a:pt x="88" y="55"/>
                  </a:lnTo>
                  <a:lnTo>
                    <a:pt x="90" y="53"/>
                  </a:lnTo>
                  <a:lnTo>
                    <a:pt x="102" y="42"/>
                  </a:lnTo>
                  <a:lnTo>
                    <a:pt x="102" y="42"/>
                  </a:lnTo>
                  <a:lnTo>
                    <a:pt x="103" y="39"/>
                  </a:lnTo>
                  <a:lnTo>
                    <a:pt x="104" y="36"/>
                  </a:lnTo>
                  <a:lnTo>
                    <a:pt x="103" y="32"/>
                  </a:lnTo>
                  <a:lnTo>
                    <a:pt x="102" y="28"/>
                  </a:lnTo>
                  <a:lnTo>
                    <a:pt x="102"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1" name="Freeform 120"/>
            <p:cNvSpPr>
              <a:spLocks noEditPoints="1"/>
            </p:cNvSpPr>
            <p:nvPr/>
          </p:nvSpPr>
          <p:spPr bwMode="auto">
            <a:xfrm>
              <a:off x="7698125" y="3217423"/>
              <a:ext cx="187344" cy="118653"/>
            </a:xfrm>
            <a:custGeom>
              <a:avLst/>
              <a:gdLst>
                <a:gd name="T0" fmla="*/ 59 w 89"/>
                <a:gd name="T1" fmla="*/ 10 h 59"/>
                <a:gd name="T2" fmla="*/ 59 w 89"/>
                <a:gd name="T3" fmla="*/ 0 h 59"/>
                <a:gd name="T4" fmla="*/ 49 w 89"/>
                <a:gd name="T5" fmla="*/ 0 h 59"/>
                <a:gd name="T6" fmla="*/ 49 w 89"/>
                <a:gd name="T7" fmla="*/ 10 h 59"/>
                <a:gd name="T8" fmla="*/ 39 w 89"/>
                <a:gd name="T9" fmla="*/ 10 h 59"/>
                <a:gd name="T10" fmla="*/ 39 w 89"/>
                <a:gd name="T11" fmla="*/ 0 h 59"/>
                <a:gd name="T12" fmla="*/ 29 w 89"/>
                <a:gd name="T13" fmla="*/ 0 h 59"/>
                <a:gd name="T14" fmla="*/ 29 w 89"/>
                <a:gd name="T15" fmla="*/ 10 h 59"/>
                <a:gd name="T16" fmla="*/ 29 w 89"/>
                <a:gd name="T17" fmla="*/ 10 h 59"/>
                <a:gd name="T18" fmla="*/ 23 w 89"/>
                <a:gd name="T19" fmla="*/ 11 h 59"/>
                <a:gd name="T20" fmla="*/ 18 w 89"/>
                <a:gd name="T21" fmla="*/ 14 h 59"/>
                <a:gd name="T22" fmla="*/ 12 w 89"/>
                <a:gd name="T23" fmla="*/ 17 h 59"/>
                <a:gd name="T24" fmla="*/ 9 w 89"/>
                <a:gd name="T25" fmla="*/ 22 h 59"/>
                <a:gd name="T26" fmla="*/ 5 w 89"/>
                <a:gd name="T27" fmla="*/ 27 h 59"/>
                <a:gd name="T28" fmla="*/ 2 w 89"/>
                <a:gd name="T29" fmla="*/ 32 h 59"/>
                <a:gd name="T30" fmla="*/ 0 w 89"/>
                <a:gd name="T31" fmla="*/ 38 h 59"/>
                <a:gd name="T32" fmla="*/ 0 w 89"/>
                <a:gd name="T33" fmla="*/ 45 h 59"/>
                <a:gd name="T34" fmla="*/ 0 w 89"/>
                <a:gd name="T35" fmla="*/ 59 h 59"/>
                <a:gd name="T36" fmla="*/ 89 w 89"/>
                <a:gd name="T37" fmla="*/ 59 h 59"/>
                <a:gd name="T38" fmla="*/ 89 w 89"/>
                <a:gd name="T39" fmla="*/ 45 h 59"/>
                <a:gd name="T40" fmla="*/ 89 w 89"/>
                <a:gd name="T41" fmla="*/ 45 h 59"/>
                <a:gd name="T42" fmla="*/ 89 w 89"/>
                <a:gd name="T43" fmla="*/ 38 h 59"/>
                <a:gd name="T44" fmla="*/ 86 w 89"/>
                <a:gd name="T45" fmla="*/ 32 h 59"/>
                <a:gd name="T46" fmla="*/ 84 w 89"/>
                <a:gd name="T47" fmla="*/ 27 h 59"/>
                <a:gd name="T48" fmla="*/ 80 w 89"/>
                <a:gd name="T49" fmla="*/ 22 h 59"/>
                <a:gd name="T50" fmla="*/ 76 w 89"/>
                <a:gd name="T51" fmla="*/ 17 h 59"/>
                <a:gd name="T52" fmla="*/ 70 w 89"/>
                <a:gd name="T53" fmla="*/ 14 h 59"/>
                <a:gd name="T54" fmla="*/ 65 w 89"/>
                <a:gd name="T55" fmla="*/ 11 h 59"/>
                <a:gd name="T56" fmla="*/ 59 w 89"/>
                <a:gd name="T57" fmla="*/ 10 h 59"/>
                <a:gd name="T58" fmla="*/ 59 w 89"/>
                <a:gd name="T59" fmla="*/ 10 h 59"/>
                <a:gd name="T60" fmla="*/ 44 w 89"/>
                <a:gd name="T61" fmla="*/ 49 h 59"/>
                <a:gd name="T62" fmla="*/ 44 w 89"/>
                <a:gd name="T63" fmla="*/ 49 h 59"/>
                <a:gd name="T64" fmla="*/ 38 w 89"/>
                <a:gd name="T65" fmla="*/ 48 h 59"/>
                <a:gd name="T66" fmla="*/ 34 w 89"/>
                <a:gd name="T67" fmla="*/ 45 h 59"/>
                <a:gd name="T68" fmla="*/ 31 w 89"/>
                <a:gd name="T69" fmla="*/ 41 h 59"/>
                <a:gd name="T70" fmla="*/ 29 w 89"/>
                <a:gd name="T71" fmla="*/ 35 h 59"/>
                <a:gd name="T72" fmla="*/ 29 w 89"/>
                <a:gd name="T73" fmla="*/ 35 h 59"/>
                <a:gd name="T74" fmla="*/ 31 w 89"/>
                <a:gd name="T75" fmla="*/ 29 h 59"/>
                <a:gd name="T76" fmla="*/ 34 w 89"/>
                <a:gd name="T77" fmla="*/ 25 h 59"/>
                <a:gd name="T78" fmla="*/ 38 w 89"/>
                <a:gd name="T79" fmla="*/ 21 h 59"/>
                <a:gd name="T80" fmla="*/ 44 w 89"/>
                <a:gd name="T81" fmla="*/ 20 h 59"/>
                <a:gd name="T82" fmla="*/ 44 w 89"/>
                <a:gd name="T83" fmla="*/ 20 h 59"/>
                <a:gd name="T84" fmla="*/ 50 w 89"/>
                <a:gd name="T85" fmla="*/ 21 h 59"/>
                <a:gd name="T86" fmla="*/ 54 w 89"/>
                <a:gd name="T87" fmla="*/ 25 h 59"/>
                <a:gd name="T88" fmla="*/ 58 w 89"/>
                <a:gd name="T89" fmla="*/ 29 h 59"/>
                <a:gd name="T90" fmla="*/ 59 w 89"/>
                <a:gd name="T91" fmla="*/ 35 h 59"/>
                <a:gd name="T92" fmla="*/ 59 w 89"/>
                <a:gd name="T93" fmla="*/ 35 h 59"/>
                <a:gd name="T94" fmla="*/ 58 w 89"/>
                <a:gd name="T95" fmla="*/ 41 h 59"/>
                <a:gd name="T96" fmla="*/ 54 w 89"/>
                <a:gd name="T97" fmla="*/ 45 h 59"/>
                <a:gd name="T98" fmla="*/ 50 w 89"/>
                <a:gd name="T99" fmla="*/ 48 h 59"/>
                <a:gd name="T100" fmla="*/ 44 w 89"/>
                <a:gd name="T101" fmla="*/ 49 h 59"/>
                <a:gd name="T102" fmla="*/ 44 w 89"/>
                <a:gd name="T103"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 h="59">
                  <a:moveTo>
                    <a:pt x="59" y="10"/>
                  </a:moveTo>
                  <a:lnTo>
                    <a:pt x="59" y="0"/>
                  </a:lnTo>
                  <a:lnTo>
                    <a:pt x="49" y="0"/>
                  </a:lnTo>
                  <a:lnTo>
                    <a:pt x="49" y="10"/>
                  </a:lnTo>
                  <a:lnTo>
                    <a:pt x="39" y="10"/>
                  </a:lnTo>
                  <a:lnTo>
                    <a:pt x="39" y="0"/>
                  </a:lnTo>
                  <a:lnTo>
                    <a:pt x="29" y="0"/>
                  </a:lnTo>
                  <a:lnTo>
                    <a:pt x="29" y="10"/>
                  </a:lnTo>
                  <a:lnTo>
                    <a:pt x="29" y="10"/>
                  </a:lnTo>
                  <a:lnTo>
                    <a:pt x="23" y="11"/>
                  </a:lnTo>
                  <a:lnTo>
                    <a:pt x="18" y="14"/>
                  </a:lnTo>
                  <a:lnTo>
                    <a:pt x="12" y="17"/>
                  </a:lnTo>
                  <a:lnTo>
                    <a:pt x="9" y="22"/>
                  </a:lnTo>
                  <a:lnTo>
                    <a:pt x="5" y="27"/>
                  </a:lnTo>
                  <a:lnTo>
                    <a:pt x="2" y="32"/>
                  </a:lnTo>
                  <a:lnTo>
                    <a:pt x="0" y="38"/>
                  </a:lnTo>
                  <a:lnTo>
                    <a:pt x="0" y="45"/>
                  </a:lnTo>
                  <a:lnTo>
                    <a:pt x="0" y="59"/>
                  </a:lnTo>
                  <a:lnTo>
                    <a:pt x="89" y="59"/>
                  </a:lnTo>
                  <a:lnTo>
                    <a:pt x="89" y="45"/>
                  </a:lnTo>
                  <a:lnTo>
                    <a:pt x="89" y="45"/>
                  </a:lnTo>
                  <a:lnTo>
                    <a:pt x="89" y="38"/>
                  </a:lnTo>
                  <a:lnTo>
                    <a:pt x="86" y="32"/>
                  </a:lnTo>
                  <a:lnTo>
                    <a:pt x="84" y="27"/>
                  </a:lnTo>
                  <a:lnTo>
                    <a:pt x="80" y="22"/>
                  </a:lnTo>
                  <a:lnTo>
                    <a:pt x="76" y="17"/>
                  </a:lnTo>
                  <a:lnTo>
                    <a:pt x="70" y="14"/>
                  </a:lnTo>
                  <a:lnTo>
                    <a:pt x="65" y="11"/>
                  </a:lnTo>
                  <a:lnTo>
                    <a:pt x="59" y="10"/>
                  </a:lnTo>
                  <a:lnTo>
                    <a:pt x="59" y="10"/>
                  </a:lnTo>
                  <a:close/>
                  <a:moveTo>
                    <a:pt x="44" y="49"/>
                  </a:moveTo>
                  <a:lnTo>
                    <a:pt x="44" y="49"/>
                  </a:lnTo>
                  <a:lnTo>
                    <a:pt x="38" y="48"/>
                  </a:lnTo>
                  <a:lnTo>
                    <a:pt x="34" y="45"/>
                  </a:lnTo>
                  <a:lnTo>
                    <a:pt x="31" y="41"/>
                  </a:lnTo>
                  <a:lnTo>
                    <a:pt x="29" y="35"/>
                  </a:lnTo>
                  <a:lnTo>
                    <a:pt x="29" y="35"/>
                  </a:lnTo>
                  <a:lnTo>
                    <a:pt x="31" y="29"/>
                  </a:lnTo>
                  <a:lnTo>
                    <a:pt x="34" y="25"/>
                  </a:lnTo>
                  <a:lnTo>
                    <a:pt x="38" y="21"/>
                  </a:lnTo>
                  <a:lnTo>
                    <a:pt x="44" y="20"/>
                  </a:lnTo>
                  <a:lnTo>
                    <a:pt x="44" y="20"/>
                  </a:lnTo>
                  <a:lnTo>
                    <a:pt x="50" y="21"/>
                  </a:lnTo>
                  <a:lnTo>
                    <a:pt x="54" y="25"/>
                  </a:lnTo>
                  <a:lnTo>
                    <a:pt x="58" y="29"/>
                  </a:lnTo>
                  <a:lnTo>
                    <a:pt x="59" y="35"/>
                  </a:lnTo>
                  <a:lnTo>
                    <a:pt x="59" y="35"/>
                  </a:lnTo>
                  <a:lnTo>
                    <a:pt x="58" y="41"/>
                  </a:lnTo>
                  <a:lnTo>
                    <a:pt x="54" y="45"/>
                  </a:lnTo>
                  <a:lnTo>
                    <a:pt x="50" y="48"/>
                  </a:lnTo>
                  <a:lnTo>
                    <a:pt x="44" y="49"/>
                  </a:lnTo>
                  <a:lnTo>
                    <a:pt x="44"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nvGrpSpPr>
          <p:cNvPr id="32" name="Group 31"/>
          <p:cNvGrpSpPr/>
          <p:nvPr/>
        </p:nvGrpSpPr>
        <p:grpSpPr>
          <a:xfrm>
            <a:off x="5161593" y="2708952"/>
            <a:ext cx="200395" cy="200395"/>
            <a:chOff x="6697629" y="4556084"/>
            <a:chExt cx="199595" cy="199595"/>
          </a:xfrm>
        </p:grpSpPr>
        <p:sp>
          <p:nvSpPr>
            <p:cNvPr id="33" name="Freeform 520"/>
            <p:cNvSpPr>
              <a:spLocks/>
            </p:cNvSpPr>
            <p:nvPr/>
          </p:nvSpPr>
          <p:spPr bwMode="auto">
            <a:xfrm>
              <a:off x="6779592" y="4589042"/>
              <a:ext cx="30243" cy="30243"/>
            </a:xfrm>
            <a:custGeom>
              <a:avLst/>
              <a:gdLst>
                <a:gd name="T0" fmla="*/ 8 w 15"/>
                <a:gd name="T1" fmla="*/ 15 h 15"/>
                <a:gd name="T2" fmla="*/ 8 w 15"/>
                <a:gd name="T3" fmla="*/ 15 h 15"/>
                <a:gd name="T4" fmla="*/ 10 w 15"/>
                <a:gd name="T5" fmla="*/ 15 h 15"/>
                <a:gd name="T6" fmla="*/ 13 w 15"/>
                <a:gd name="T7" fmla="*/ 13 h 15"/>
                <a:gd name="T8" fmla="*/ 15 w 15"/>
                <a:gd name="T9" fmla="*/ 10 h 15"/>
                <a:gd name="T10" fmla="*/ 15 w 15"/>
                <a:gd name="T11" fmla="*/ 8 h 15"/>
                <a:gd name="T12" fmla="*/ 15 w 15"/>
                <a:gd name="T13" fmla="*/ 8 h 15"/>
                <a:gd name="T14" fmla="*/ 15 w 15"/>
                <a:gd name="T15" fmla="*/ 5 h 15"/>
                <a:gd name="T16" fmla="*/ 13 w 15"/>
                <a:gd name="T17" fmla="*/ 3 h 15"/>
                <a:gd name="T18" fmla="*/ 10 w 15"/>
                <a:gd name="T19" fmla="*/ 0 h 15"/>
                <a:gd name="T20" fmla="*/ 8 w 15"/>
                <a:gd name="T21" fmla="*/ 0 h 15"/>
                <a:gd name="T22" fmla="*/ 8 w 15"/>
                <a:gd name="T23" fmla="*/ 0 h 15"/>
                <a:gd name="T24" fmla="*/ 5 w 15"/>
                <a:gd name="T25" fmla="*/ 0 h 15"/>
                <a:gd name="T26" fmla="*/ 3 w 15"/>
                <a:gd name="T27" fmla="*/ 3 h 15"/>
                <a:gd name="T28" fmla="*/ 0 w 15"/>
                <a:gd name="T29" fmla="*/ 5 h 15"/>
                <a:gd name="T30" fmla="*/ 0 w 15"/>
                <a:gd name="T31" fmla="*/ 8 h 15"/>
                <a:gd name="T32" fmla="*/ 0 w 15"/>
                <a:gd name="T33" fmla="*/ 8 h 15"/>
                <a:gd name="T34" fmla="*/ 0 w 15"/>
                <a:gd name="T35" fmla="*/ 10 h 15"/>
                <a:gd name="T36" fmla="*/ 3 w 15"/>
                <a:gd name="T37" fmla="*/ 13 h 15"/>
                <a:gd name="T38" fmla="*/ 5 w 15"/>
                <a:gd name="T39" fmla="*/ 15 h 15"/>
                <a:gd name="T40" fmla="*/ 8 w 15"/>
                <a:gd name="T41" fmla="*/ 15 h 15"/>
                <a:gd name="T42" fmla="*/ 8 w 15"/>
                <a:gd name="T4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8" y="15"/>
                  </a:moveTo>
                  <a:lnTo>
                    <a:pt x="8" y="15"/>
                  </a:lnTo>
                  <a:lnTo>
                    <a:pt x="10" y="15"/>
                  </a:lnTo>
                  <a:lnTo>
                    <a:pt x="13" y="13"/>
                  </a:lnTo>
                  <a:lnTo>
                    <a:pt x="15" y="10"/>
                  </a:lnTo>
                  <a:lnTo>
                    <a:pt x="15" y="8"/>
                  </a:lnTo>
                  <a:lnTo>
                    <a:pt x="15" y="8"/>
                  </a:lnTo>
                  <a:lnTo>
                    <a:pt x="15" y="5"/>
                  </a:lnTo>
                  <a:lnTo>
                    <a:pt x="13" y="3"/>
                  </a:lnTo>
                  <a:lnTo>
                    <a:pt x="10" y="0"/>
                  </a:lnTo>
                  <a:lnTo>
                    <a:pt x="8" y="0"/>
                  </a:lnTo>
                  <a:lnTo>
                    <a:pt x="8" y="0"/>
                  </a:lnTo>
                  <a:lnTo>
                    <a:pt x="5" y="0"/>
                  </a:lnTo>
                  <a:lnTo>
                    <a:pt x="3" y="3"/>
                  </a:lnTo>
                  <a:lnTo>
                    <a:pt x="0" y="5"/>
                  </a:lnTo>
                  <a:lnTo>
                    <a:pt x="0" y="8"/>
                  </a:lnTo>
                  <a:lnTo>
                    <a:pt x="0" y="8"/>
                  </a:lnTo>
                  <a:lnTo>
                    <a:pt x="0" y="10"/>
                  </a:lnTo>
                  <a:lnTo>
                    <a:pt x="3" y="13"/>
                  </a:lnTo>
                  <a:lnTo>
                    <a:pt x="5" y="15"/>
                  </a:lnTo>
                  <a:lnTo>
                    <a:pt x="8" y="15"/>
                  </a:lnTo>
                  <a:lnTo>
                    <a:pt x="8" y="15"/>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sz="1800" u="sng"/>
            </a:p>
          </p:txBody>
        </p:sp>
        <p:sp>
          <p:nvSpPr>
            <p:cNvPr id="34" name="Freeform 521"/>
            <p:cNvSpPr>
              <a:spLocks noEditPoints="1"/>
            </p:cNvSpPr>
            <p:nvPr/>
          </p:nvSpPr>
          <p:spPr bwMode="auto">
            <a:xfrm>
              <a:off x="6697629" y="4556084"/>
              <a:ext cx="199595" cy="199595"/>
            </a:xfrm>
            <a:custGeom>
              <a:avLst/>
              <a:gdLst>
                <a:gd name="T0" fmla="*/ 87 w 99"/>
                <a:gd name="T1" fmla="*/ 60 h 99"/>
                <a:gd name="T2" fmla="*/ 85 w 99"/>
                <a:gd name="T3" fmla="*/ 58 h 99"/>
                <a:gd name="T4" fmla="*/ 81 w 99"/>
                <a:gd name="T5" fmla="*/ 54 h 99"/>
                <a:gd name="T6" fmla="*/ 66 w 99"/>
                <a:gd name="T7" fmla="*/ 54 h 99"/>
                <a:gd name="T8" fmla="*/ 72 w 99"/>
                <a:gd name="T9" fmla="*/ 37 h 99"/>
                <a:gd name="T10" fmla="*/ 74 w 99"/>
                <a:gd name="T11" fmla="*/ 25 h 99"/>
                <a:gd name="T12" fmla="*/ 74 w 99"/>
                <a:gd name="T13" fmla="*/ 20 h 99"/>
                <a:gd name="T14" fmla="*/ 71 w 99"/>
                <a:gd name="T15" fmla="*/ 11 h 99"/>
                <a:gd name="T16" fmla="*/ 63 w 99"/>
                <a:gd name="T17" fmla="*/ 4 h 99"/>
                <a:gd name="T18" fmla="*/ 55 w 99"/>
                <a:gd name="T19" fmla="*/ 0 h 99"/>
                <a:gd name="T20" fmla="*/ 50 w 99"/>
                <a:gd name="T21" fmla="*/ 0 h 99"/>
                <a:gd name="T22" fmla="*/ 40 w 99"/>
                <a:gd name="T23" fmla="*/ 3 h 99"/>
                <a:gd name="T24" fmla="*/ 32 w 99"/>
                <a:gd name="T25" fmla="*/ 7 h 99"/>
                <a:gd name="T26" fmla="*/ 27 w 99"/>
                <a:gd name="T27" fmla="*/ 15 h 99"/>
                <a:gd name="T28" fmla="*/ 25 w 99"/>
                <a:gd name="T29" fmla="*/ 25 h 99"/>
                <a:gd name="T30" fmla="*/ 26 w 99"/>
                <a:gd name="T31" fmla="*/ 30 h 99"/>
                <a:gd name="T32" fmla="*/ 34 w 99"/>
                <a:gd name="T33" fmla="*/ 54 h 99"/>
                <a:gd name="T34" fmla="*/ 23 w 99"/>
                <a:gd name="T35" fmla="*/ 54 h 99"/>
                <a:gd name="T36" fmla="*/ 16 w 99"/>
                <a:gd name="T37" fmla="*/ 57 h 99"/>
                <a:gd name="T38" fmla="*/ 13 w 99"/>
                <a:gd name="T39" fmla="*/ 60 h 99"/>
                <a:gd name="T40" fmla="*/ 0 w 99"/>
                <a:gd name="T41" fmla="*/ 85 h 99"/>
                <a:gd name="T42" fmla="*/ 3 w 99"/>
                <a:gd name="T43" fmla="*/ 95 h 99"/>
                <a:gd name="T44" fmla="*/ 5 w 99"/>
                <a:gd name="T45" fmla="*/ 97 h 99"/>
                <a:gd name="T46" fmla="*/ 89 w 99"/>
                <a:gd name="T47" fmla="*/ 99 h 99"/>
                <a:gd name="T48" fmla="*/ 94 w 99"/>
                <a:gd name="T49" fmla="*/ 97 h 99"/>
                <a:gd name="T50" fmla="*/ 97 w 99"/>
                <a:gd name="T51" fmla="*/ 95 h 99"/>
                <a:gd name="T52" fmla="*/ 99 w 99"/>
                <a:gd name="T53" fmla="*/ 85 h 99"/>
                <a:gd name="T54" fmla="*/ 50 w 99"/>
                <a:gd name="T55" fmla="*/ 10 h 99"/>
                <a:gd name="T56" fmla="*/ 56 w 99"/>
                <a:gd name="T57" fmla="*/ 11 h 99"/>
                <a:gd name="T58" fmla="*/ 63 w 99"/>
                <a:gd name="T59" fmla="*/ 19 h 99"/>
                <a:gd name="T60" fmla="*/ 64 w 99"/>
                <a:gd name="T61" fmla="*/ 25 h 99"/>
                <a:gd name="T62" fmla="*/ 58 w 99"/>
                <a:gd name="T63" fmla="*/ 47 h 99"/>
                <a:gd name="T64" fmla="*/ 50 w 99"/>
                <a:gd name="T65" fmla="*/ 69 h 99"/>
                <a:gd name="T66" fmla="*/ 37 w 99"/>
                <a:gd name="T67" fmla="*/ 33 h 99"/>
                <a:gd name="T68" fmla="*/ 35 w 99"/>
                <a:gd name="T69" fmla="*/ 25 h 99"/>
                <a:gd name="T70" fmla="*/ 40 w 99"/>
                <a:gd name="T71" fmla="*/ 15 h 99"/>
                <a:gd name="T72" fmla="*/ 50 w 99"/>
                <a:gd name="T73" fmla="*/ 1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 h="99">
                  <a:moveTo>
                    <a:pt x="99" y="85"/>
                  </a:moveTo>
                  <a:lnTo>
                    <a:pt x="87" y="60"/>
                  </a:lnTo>
                  <a:lnTo>
                    <a:pt x="87" y="60"/>
                  </a:lnTo>
                  <a:lnTo>
                    <a:pt x="85" y="58"/>
                  </a:lnTo>
                  <a:lnTo>
                    <a:pt x="83" y="57"/>
                  </a:lnTo>
                  <a:lnTo>
                    <a:pt x="81" y="54"/>
                  </a:lnTo>
                  <a:lnTo>
                    <a:pt x="77" y="54"/>
                  </a:lnTo>
                  <a:lnTo>
                    <a:pt x="66" y="54"/>
                  </a:lnTo>
                  <a:lnTo>
                    <a:pt x="66" y="54"/>
                  </a:lnTo>
                  <a:lnTo>
                    <a:pt x="72" y="37"/>
                  </a:lnTo>
                  <a:lnTo>
                    <a:pt x="73" y="30"/>
                  </a:lnTo>
                  <a:lnTo>
                    <a:pt x="74" y="25"/>
                  </a:lnTo>
                  <a:lnTo>
                    <a:pt x="74" y="25"/>
                  </a:lnTo>
                  <a:lnTo>
                    <a:pt x="74" y="20"/>
                  </a:lnTo>
                  <a:lnTo>
                    <a:pt x="72" y="15"/>
                  </a:lnTo>
                  <a:lnTo>
                    <a:pt x="71" y="11"/>
                  </a:lnTo>
                  <a:lnTo>
                    <a:pt x="67" y="7"/>
                  </a:lnTo>
                  <a:lnTo>
                    <a:pt x="63" y="4"/>
                  </a:lnTo>
                  <a:lnTo>
                    <a:pt x="60" y="3"/>
                  </a:lnTo>
                  <a:lnTo>
                    <a:pt x="55" y="0"/>
                  </a:lnTo>
                  <a:lnTo>
                    <a:pt x="50" y="0"/>
                  </a:lnTo>
                  <a:lnTo>
                    <a:pt x="50" y="0"/>
                  </a:lnTo>
                  <a:lnTo>
                    <a:pt x="45" y="0"/>
                  </a:lnTo>
                  <a:lnTo>
                    <a:pt x="40" y="3"/>
                  </a:lnTo>
                  <a:lnTo>
                    <a:pt x="36" y="4"/>
                  </a:lnTo>
                  <a:lnTo>
                    <a:pt x="32" y="7"/>
                  </a:lnTo>
                  <a:lnTo>
                    <a:pt x="29" y="11"/>
                  </a:lnTo>
                  <a:lnTo>
                    <a:pt x="27" y="15"/>
                  </a:lnTo>
                  <a:lnTo>
                    <a:pt x="25" y="20"/>
                  </a:lnTo>
                  <a:lnTo>
                    <a:pt x="25" y="25"/>
                  </a:lnTo>
                  <a:lnTo>
                    <a:pt x="25" y="25"/>
                  </a:lnTo>
                  <a:lnTo>
                    <a:pt x="26" y="30"/>
                  </a:lnTo>
                  <a:lnTo>
                    <a:pt x="27" y="37"/>
                  </a:lnTo>
                  <a:lnTo>
                    <a:pt x="34" y="54"/>
                  </a:lnTo>
                  <a:lnTo>
                    <a:pt x="23" y="54"/>
                  </a:lnTo>
                  <a:lnTo>
                    <a:pt x="23" y="54"/>
                  </a:lnTo>
                  <a:lnTo>
                    <a:pt x="19" y="54"/>
                  </a:lnTo>
                  <a:lnTo>
                    <a:pt x="16" y="57"/>
                  </a:lnTo>
                  <a:lnTo>
                    <a:pt x="14" y="58"/>
                  </a:lnTo>
                  <a:lnTo>
                    <a:pt x="13" y="60"/>
                  </a:lnTo>
                  <a:lnTo>
                    <a:pt x="0" y="85"/>
                  </a:lnTo>
                  <a:lnTo>
                    <a:pt x="0" y="85"/>
                  </a:lnTo>
                  <a:lnTo>
                    <a:pt x="0" y="90"/>
                  </a:lnTo>
                  <a:lnTo>
                    <a:pt x="3" y="95"/>
                  </a:lnTo>
                  <a:lnTo>
                    <a:pt x="3" y="95"/>
                  </a:lnTo>
                  <a:lnTo>
                    <a:pt x="5" y="97"/>
                  </a:lnTo>
                  <a:lnTo>
                    <a:pt x="10" y="99"/>
                  </a:lnTo>
                  <a:lnTo>
                    <a:pt x="89" y="99"/>
                  </a:lnTo>
                  <a:lnTo>
                    <a:pt x="89" y="99"/>
                  </a:lnTo>
                  <a:lnTo>
                    <a:pt x="94" y="97"/>
                  </a:lnTo>
                  <a:lnTo>
                    <a:pt x="97" y="95"/>
                  </a:lnTo>
                  <a:lnTo>
                    <a:pt x="97" y="95"/>
                  </a:lnTo>
                  <a:lnTo>
                    <a:pt x="99" y="90"/>
                  </a:lnTo>
                  <a:lnTo>
                    <a:pt x="99" y="85"/>
                  </a:lnTo>
                  <a:lnTo>
                    <a:pt x="99" y="85"/>
                  </a:lnTo>
                  <a:close/>
                  <a:moveTo>
                    <a:pt x="50" y="10"/>
                  </a:moveTo>
                  <a:lnTo>
                    <a:pt x="50" y="10"/>
                  </a:lnTo>
                  <a:lnTo>
                    <a:pt x="56" y="11"/>
                  </a:lnTo>
                  <a:lnTo>
                    <a:pt x="60" y="15"/>
                  </a:lnTo>
                  <a:lnTo>
                    <a:pt x="63" y="19"/>
                  </a:lnTo>
                  <a:lnTo>
                    <a:pt x="64" y="25"/>
                  </a:lnTo>
                  <a:lnTo>
                    <a:pt x="64" y="25"/>
                  </a:lnTo>
                  <a:lnTo>
                    <a:pt x="62" y="33"/>
                  </a:lnTo>
                  <a:lnTo>
                    <a:pt x="58" y="47"/>
                  </a:lnTo>
                  <a:lnTo>
                    <a:pt x="50" y="69"/>
                  </a:lnTo>
                  <a:lnTo>
                    <a:pt x="50" y="69"/>
                  </a:lnTo>
                  <a:lnTo>
                    <a:pt x="41" y="47"/>
                  </a:lnTo>
                  <a:lnTo>
                    <a:pt x="37" y="33"/>
                  </a:lnTo>
                  <a:lnTo>
                    <a:pt x="35" y="25"/>
                  </a:lnTo>
                  <a:lnTo>
                    <a:pt x="35" y="25"/>
                  </a:lnTo>
                  <a:lnTo>
                    <a:pt x="36" y="19"/>
                  </a:lnTo>
                  <a:lnTo>
                    <a:pt x="40" y="15"/>
                  </a:lnTo>
                  <a:lnTo>
                    <a:pt x="44" y="11"/>
                  </a:lnTo>
                  <a:lnTo>
                    <a:pt x="50" y="10"/>
                  </a:lnTo>
                  <a:lnTo>
                    <a:pt x="50" y="10"/>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sz="1800" u="sng"/>
            </a:p>
          </p:txBody>
        </p:sp>
      </p:grpSp>
      <p:grpSp>
        <p:nvGrpSpPr>
          <p:cNvPr id="8" name="Group 7"/>
          <p:cNvGrpSpPr/>
          <p:nvPr/>
        </p:nvGrpSpPr>
        <p:grpSpPr>
          <a:xfrm>
            <a:off x="5158187" y="3493984"/>
            <a:ext cx="207206" cy="125330"/>
            <a:chOff x="8563099" y="1737410"/>
            <a:chExt cx="315296" cy="190710"/>
          </a:xfrm>
        </p:grpSpPr>
        <p:sp>
          <p:nvSpPr>
            <p:cNvPr id="35" name="Freeform 58"/>
            <p:cNvSpPr>
              <a:spLocks/>
            </p:cNvSpPr>
            <p:nvPr/>
          </p:nvSpPr>
          <p:spPr bwMode="auto">
            <a:xfrm>
              <a:off x="8588830" y="1737410"/>
              <a:ext cx="277076" cy="85990"/>
            </a:xfrm>
            <a:custGeom>
              <a:avLst/>
              <a:gdLst>
                <a:gd name="T0" fmla="*/ 45 w 89"/>
                <a:gd name="T1" fmla="*/ 28 h 28"/>
                <a:gd name="T2" fmla="*/ 89 w 89"/>
                <a:gd name="T3" fmla="*/ 1 h 28"/>
                <a:gd name="T4" fmla="*/ 89 w 89"/>
                <a:gd name="T5" fmla="*/ 1 h 28"/>
                <a:gd name="T6" fmla="*/ 84 w 89"/>
                <a:gd name="T7" fmla="*/ 0 h 28"/>
                <a:gd name="T8" fmla="*/ 5 w 89"/>
                <a:gd name="T9" fmla="*/ 0 h 28"/>
                <a:gd name="T10" fmla="*/ 5 w 89"/>
                <a:gd name="T11" fmla="*/ 0 h 28"/>
                <a:gd name="T12" fmla="*/ 0 w 89"/>
                <a:gd name="T13" fmla="*/ 1 h 28"/>
                <a:gd name="T14" fmla="*/ 45 w 89"/>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28">
                  <a:moveTo>
                    <a:pt x="45" y="28"/>
                  </a:moveTo>
                  <a:lnTo>
                    <a:pt x="89" y="1"/>
                  </a:lnTo>
                  <a:lnTo>
                    <a:pt x="89" y="1"/>
                  </a:lnTo>
                  <a:lnTo>
                    <a:pt x="84" y="0"/>
                  </a:lnTo>
                  <a:lnTo>
                    <a:pt x="5" y="0"/>
                  </a:lnTo>
                  <a:lnTo>
                    <a:pt x="5" y="0"/>
                  </a:lnTo>
                  <a:lnTo>
                    <a:pt x="0" y="1"/>
                  </a:lnTo>
                  <a:lnTo>
                    <a:pt x="45" y="28"/>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sz="1800"/>
            </a:p>
          </p:txBody>
        </p:sp>
        <p:sp>
          <p:nvSpPr>
            <p:cNvPr id="36" name="Freeform 59"/>
            <p:cNvSpPr>
              <a:spLocks/>
            </p:cNvSpPr>
            <p:nvPr/>
          </p:nvSpPr>
          <p:spPr bwMode="auto">
            <a:xfrm>
              <a:off x="8563099" y="1756141"/>
              <a:ext cx="315296" cy="171979"/>
            </a:xfrm>
            <a:custGeom>
              <a:avLst/>
              <a:gdLst>
                <a:gd name="T0" fmla="*/ 51 w 98"/>
                <a:gd name="T1" fmla="*/ 28 h 54"/>
                <a:gd name="T2" fmla="*/ 51 w 98"/>
                <a:gd name="T3" fmla="*/ 28 h 54"/>
                <a:gd name="T4" fmla="*/ 49 w 98"/>
                <a:gd name="T5" fmla="*/ 30 h 54"/>
                <a:gd name="T6" fmla="*/ 49 w 98"/>
                <a:gd name="T7" fmla="*/ 30 h 54"/>
                <a:gd name="T8" fmla="*/ 46 w 98"/>
                <a:gd name="T9" fmla="*/ 28 h 54"/>
                <a:gd name="T10" fmla="*/ 0 w 98"/>
                <a:gd name="T11" fmla="*/ 0 h 54"/>
                <a:gd name="T12" fmla="*/ 0 w 98"/>
                <a:gd name="T13" fmla="*/ 0 h 54"/>
                <a:gd name="T14" fmla="*/ 0 w 98"/>
                <a:gd name="T15" fmla="*/ 0 h 54"/>
                <a:gd name="T16" fmla="*/ 0 w 98"/>
                <a:gd name="T17" fmla="*/ 44 h 54"/>
                <a:gd name="T18" fmla="*/ 0 w 98"/>
                <a:gd name="T19" fmla="*/ 44 h 54"/>
                <a:gd name="T20" fmla="*/ 1 w 98"/>
                <a:gd name="T21" fmla="*/ 48 h 54"/>
                <a:gd name="T22" fmla="*/ 2 w 98"/>
                <a:gd name="T23" fmla="*/ 52 h 54"/>
                <a:gd name="T24" fmla="*/ 6 w 98"/>
                <a:gd name="T25" fmla="*/ 53 h 54"/>
                <a:gd name="T26" fmla="*/ 9 w 98"/>
                <a:gd name="T27" fmla="*/ 54 h 54"/>
                <a:gd name="T28" fmla="*/ 88 w 98"/>
                <a:gd name="T29" fmla="*/ 54 h 54"/>
                <a:gd name="T30" fmla="*/ 88 w 98"/>
                <a:gd name="T31" fmla="*/ 54 h 54"/>
                <a:gd name="T32" fmla="*/ 92 w 98"/>
                <a:gd name="T33" fmla="*/ 53 h 54"/>
                <a:gd name="T34" fmla="*/ 96 w 98"/>
                <a:gd name="T35" fmla="*/ 52 h 54"/>
                <a:gd name="T36" fmla="*/ 97 w 98"/>
                <a:gd name="T37" fmla="*/ 48 h 54"/>
                <a:gd name="T38" fmla="*/ 98 w 98"/>
                <a:gd name="T39" fmla="*/ 44 h 54"/>
                <a:gd name="T40" fmla="*/ 98 w 98"/>
                <a:gd name="T41" fmla="*/ 0 h 54"/>
                <a:gd name="T42" fmla="*/ 98 w 98"/>
                <a:gd name="T43" fmla="*/ 0 h 54"/>
                <a:gd name="T44" fmla="*/ 98 w 98"/>
                <a:gd name="T45" fmla="*/ 0 h 54"/>
                <a:gd name="T46" fmla="*/ 51 w 98"/>
                <a:gd name="T47" fmla="*/ 2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8" h="54">
                  <a:moveTo>
                    <a:pt x="51" y="28"/>
                  </a:moveTo>
                  <a:lnTo>
                    <a:pt x="51" y="28"/>
                  </a:lnTo>
                  <a:lnTo>
                    <a:pt x="49" y="30"/>
                  </a:lnTo>
                  <a:lnTo>
                    <a:pt x="49" y="30"/>
                  </a:lnTo>
                  <a:lnTo>
                    <a:pt x="46" y="28"/>
                  </a:lnTo>
                  <a:lnTo>
                    <a:pt x="0" y="0"/>
                  </a:lnTo>
                  <a:lnTo>
                    <a:pt x="0" y="0"/>
                  </a:lnTo>
                  <a:lnTo>
                    <a:pt x="0" y="0"/>
                  </a:lnTo>
                  <a:lnTo>
                    <a:pt x="0" y="44"/>
                  </a:lnTo>
                  <a:lnTo>
                    <a:pt x="0" y="44"/>
                  </a:lnTo>
                  <a:lnTo>
                    <a:pt x="1" y="48"/>
                  </a:lnTo>
                  <a:lnTo>
                    <a:pt x="2" y="52"/>
                  </a:lnTo>
                  <a:lnTo>
                    <a:pt x="6" y="53"/>
                  </a:lnTo>
                  <a:lnTo>
                    <a:pt x="9" y="54"/>
                  </a:lnTo>
                  <a:lnTo>
                    <a:pt x="88" y="54"/>
                  </a:lnTo>
                  <a:lnTo>
                    <a:pt x="88" y="54"/>
                  </a:lnTo>
                  <a:lnTo>
                    <a:pt x="92" y="53"/>
                  </a:lnTo>
                  <a:lnTo>
                    <a:pt x="96" y="52"/>
                  </a:lnTo>
                  <a:lnTo>
                    <a:pt x="97" y="48"/>
                  </a:lnTo>
                  <a:lnTo>
                    <a:pt x="98" y="44"/>
                  </a:lnTo>
                  <a:lnTo>
                    <a:pt x="98" y="0"/>
                  </a:lnTo>
                  <a:lnTo>
                    <a:pt x="98" y="0"/>
                  </a:lnTo>
                  <a:lnTo>
                    <a:pt x="98" y="0"/>
                  </a:lnTo>
                  <a:lnTo>
                    <a:pt x="51" y="28"/>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sz="1800"/>
            </a:p>
          </p:txBody>
        </p:sp>
      </p:grpSp>
      <p:sp>
        <p:nvSpPr>
          <p:cNvPr id="37" name="TextBox 36"/>
          <p:cNvSpPr txBox="1"/>
          <p:nvPr/>
        </p:nvSpPr>
        <p:spPr>
          <a:xfrm>
            <a:off x="4933804" y="1607748"/>
            <a:ext cx="3758023" cy="663643"/>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2736" r="22736"/>
          <a:stretch>
            <a:fillRect/>
          </a:stretch>
        </p:blipFill>
        <p:spPr/>
      </p:pic>
    </p:spTree>
    <p:extLst>
      <p:ext uri="{BB962C8B-B14F-4D97-AF65-F5344CB8AC3E}">
        <p14:creationId xmlns:p14="http://schemas.microsoft.com/office/powerpoint/2010/main" val="3240124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barn(inVertical)">
                                      <p:cBhvr>
                                        <p:cTn id="7" dur="500"/>
                                        <p:tgtEl>
                                          <p:spTgt spid="28"/>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barn(outVertical)">
                                      <p:cBhvr>
                                        <p:cTn id="11" dur="500"/>
                                        <p:tgtEl>
                                          <p:spTgt spid="27"/>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37"/>
                                        </p:tgtEl>
                                        <p:attrNameLst>
                                          <p:attrName>style.visibility</p:attrName>
                                        </p:attrNameLst>
                                      </p:cBhvr>
                                      <p:to>
                                        <p:strVal val="visible"/>
                                      </p:to>
                                    </p:set>
                                    <p:animEffect transition="in" filter="fade">
                                      <p:cBhvr>
                                        <p:cTn id="15" dur="500"/>
                                        <p:tgtEl>
                                          <p:spTgt spid="37"/>
                                        </p:tgtEl>
                                      </p:cBhvr>
                                    </p:animEffect>
                                    <p:anim calcmode="lin" valueType="num">
                                      <p:cBhvr>
                                        <p:cTn id="16" dur="500" fill="hold"/>
                                        <p:tgtEl>
                                          <p:spTgt spid="37"/>
                                        </p:tgtEl>
                                        <p:attrNameLst>
                                          <p:attrName>ppt_x</p:attrName>
                                        </p:attrNameLst>
                                      </p:cBhvr>
                                      <p:tavLst>
                                        <p:tav tm="0">
                                          <p:val>
                                            <p:strVal val="#ppt_x"/>
                                          </p:val>
                                        </p:tav>
                                        <p:tav tm="100000">
                                          <p:val>
                                            <p:strVal val="#ppt_x"/>
                                          </p:val>
                                        </p:tav>
                                      </p:tavLst>
                                    </p:anim>
                                    <p:anim calcmode="lin" valueType="num">
                                      <p:cBhvr>
                                        <p:cTn id="17" dur="500" fill="hold"/>
                                        <p:tgtEl>
                                          <p:spTgt spid="37"/>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nodeType="after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p:cTn id="21" dur="500" fill="hold"/>
                                        <p:tgtEl>
                                          <p:spTgt spid="32"/>
                                        </p:tgtEl>
                                        <p:attrNameLst>
                                          <p:attrName>ppt_w</p:attrName>
                                        </p:attrNameLst>
                                      </p:cBhvr>
                                      <p:tavLst>
                                        <p:tav tm="0">
                                          <p:val>
                                            <p:fltVal val="0"/>
                                          </p:val>
                                        </p:tav>
                                        <p:tav tm="100000">
                                          <p:val>
                                            <p:strVal val="#ppt_w"/>
                                          </p:val>
                                        </p:tav>
                                      </p:tavLst>
                                    </p:anim>
                                    <p:anim calcmode="lin" valueType="num">
                                      <p:cBhvr>
                                        <p:cTn id="22" dur="500" fill="hold"/>
                                        <p:tgtEl>
                                          <p:spTgt spid="32"/>
                                        </p:tgtEl>
                                        <p:attrNameLst>
                                          <p:attrName>ppt_h</p:attrName>
                                        </p:attrNameLst>
                                      </p:cBhvr>
                                      <p:tavLst>
                                        <p:tav tm="0">
                                          <p:val>
                                            <p:fltVal val="0"/>
                                          </p:val>
                                        </p:tav>
                                        <p:tav tm="100000">
                                          <p:val>
                                            <p:strVal val="#ppt_h"/>
                                          </p:val>
                                        </p:tav>
                                      </p:tavLst>
                                    </p:anim>
                                    <p:animEffect transition="in" filter="fade">
                                      <p:cBhvr>
                                        <p:cTn id="23" dur="500"/>
                                        <p:tgtEl>
                                          <p:spTgt spid="32"/>
                                        </p:tgtEl>
                                      </p:cBhvr>
                                    </p:animEffect>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fade">
                                      <p:cBhvr>
                                        <p:cTn id="27" dur="500"/>
                                        <p:tgtEl>
                                          <p:spTgt spid="24"/>
                                        </p:tgtEl>
                                      </p:cBhvr>
                                    </p:animEffect>
                                    <p:anim calcmode="lin" valueType="num">
                                      <p:cBhvr>
                                        <p:cTn id="28" dur="500" fill="hold"/>
                                        <p:tgtEl>
                                          <p:spTgt spid="24"/>
                                        </p:tgtEl>
                                        <p:attrNameLst>
                                          <p:attrName>ppt_x</p:attrName>
                                        </p:attrNameLst>
                                      </p:cBhvr>
                                      <p:tavLst>
                                        <p:tav tm="0">
                                          <p:val>
                                            <p:strVal val="#ppt_x"/>
                                          </p:val>
                                        </p:tav>
                                        <p:tav tm="100000">
                                          <p:val>
                                            <p:strVal val="#ppt_x"/>
                                          </p:val>
                                        </p:tav>
                                      </p:tavLst>
                                    </p:anim>
                                    <p:anim calcmode="lin" valueType="num">
                                      <p:cBhvr>
                                        <p:cTn id="29" dur="500" fill="hold"/>
                                        <p:tgtEl>
                                          <p:spTgt spid="24"/>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53" presetClass="entr" presetSubtype="16" fill="hold" nodeType="afterEffect">
                                  <p:stCondLst>
                                    <p:cond delay="0"/>
                                  </p:stCondLst>
                                  <p:childTnLst>
                                    <p:set>
                                      <p:cBhvr>
                                        <p:cTn id="32" dur="1" fill="hold">
                                          <p:stCondLst>
                                            <p:cond delay="0"/>
                                          </p:stCondLst>
                                        </p:cTn>
                                        <p:tgtEl>
                                          <p:spTgt spid="29"/>
                                        </p:tgtEl>
                                        <p:attrNameLst>
                                          <p:attrName>style.visibility</p:attrName>
                                        </p:attrNameLst>
                                      </p:cBhvr>
                                      <p:to>
                                        <p:strVal val="visible"/>
                                      </p:to>
                                    </p:set>
                                    <p:anim calcmode="lin" valueType="num">
                                      <p:cBhvr>
                                        <p:cTn id="33" dur="500" fill="hold"/>
                                        <p:tgtEl>
                                          <p:spTgt spid="29"/>
                                        </p:tgtEl>
                                        <p:attrNameLst>
                                          <p:attrName>ppt_w</p:attrName>
                                        </p:attrNameLst>
                                      </p:cBhvr>
                                      <p:tavLst>
                                        <p:tav tm="0">
                                          <p:val>
                                            <p:fltVal val="0"/>
                                          </p:val>
                                        </p:tav>
                                        <p:tav tm="100000">
                                          <p:val>
                                            <p:strVal val="#ppt_w"/>
                                          </p:val>
                                        </p:tav>
                                      </p:tavLst>
                                    </p:anim>
                                    <p:anim calcmode="lin" valueType="num">
                                      <p:cBhvr>
                                        <p:cTn id="34" dur="500" fill="hold"/>
                                        <p:tgtEl>
                                          <p:spTgt spid="29"/>
                                        </p:tgtEl>
                                        <p:attrNameLst>
                                          <p:attrName>ppt_h</p:attrName>
                                        </p:attrNameLst>
                                      </p:cBhvr>
                                      <p:tavLst>
                                        <p:tav tm="0">
                                          <p:val>
                                            <p:fltVal val="0"/>
                                          </p:val>
                                        </p:tav>
                                        <p:tav tm="100000">
                                          <p:val>
                                            <p:strVal val="#ppt_h"/>
                                          </p:val>
                                        </p:tav>
                                      </p:tavLst>
                                    </p:anim>
                                    <p:animEffect transition="in" filter="fade">
                                      <p:cBhvr>
                                        <p:cTn id="35" dur="500"/>
                                        <p:tgtEl>
                                          <p:spTgt spid="29"/>
                                        </p:tgtEl>
                                      </p:cBhvr>
                                    </p:animEffect>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anim calcmode="lin" valueType="num">
                                      <p:cBhvr>
                                        <p:cTn id="40" dur="500" fill="hold"/>
                                        <p:tgtEl>
                                          <p:spTgt spid="25"/>
                                        </p:tgtEl>
                                        <p:attrNameLst>
                                          <p:attrName>ppt_x</p:attrName>
                                        </p:attrNameLst>
                                      </p:cBhvr>
                                      <p:tavLst>
                                        <p:tav tm="0">
                                          <p:val>
                                            <p:strVal val="#ppt_x"/>
                                          </p:val>
                                        </p:tav>
                                        <p:tav tm="100000">
                                          <p:val>
                                            <p:strVal val="#ppt_x"/>
                                          </p:val>
                                        </p:tav>
                                      </p:tavLst>
                                    </p:anim>
                                    <p:anim calcmode="lin" valueType="num">
                                      <p:cBhvr>
                                        <p:cTn id="41" dur="500" fill="hold"/>
                                        <p:tgtEl>
                                          <p:spTgt spid="25"/>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53" presetClass="entr" presetSubtype="16" fill="hold" nodeType="after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p:cTn id="45" dur="500" fill="hold"/>
                                        <p:tgtEl>
                                          <p:spTgt spid="8"/>
                                        </p:tgtEl>
                                        <p:attrNameLst>
                                          <p:attrName>ppt_w</p:attrName>
                                        </p:attrNameLst>
                                      </p:cBhvr>
                                      <p:tavLst>
                                        <p:tav tm="0">
                                          <p:val>
                                            <p:fltVal val="0"/>
                                          </p:val>
                                        </p:tav>
                                        <p:tav tm="100000">
                                          <p:val>
                                            <p:strVal val="#ppt_w"/>
                                          </p:val>
                                        </p:tav>
                                      </p:tavLst>
                                    </p:anim>
                                    <p:anim calcmode="lin" valueType="num">
                                      <p:cBhvr>
                                        <p:cTn id="46" dur="500" fill="hold"/>
                                        <p:tgtEl>
                                          <p:spTgt spid="8"/>
                                        </p:tgtEl>
                                        <p:attrNameLst>
                                          <p:attrName>ppt_h</p:attrName>
                                        </p:attrNameLst>
                                      </p:cBhvr>
                                      <p:tavLst>
                                        <p:tav tm="0">
                                          <p:val>
                                            <p:fltVal val="0"/>
                                          </p:val>
                                        </p:tav>
                                        <p:tav tm="100000">
                                          <p:val>
                                            <p:strVal val="#ppt_h"/>
                                          </p:val>
                                        </p:tav>
                                      </p:tavLst>
                                    </p:anim>
                                    <p:animEffect transition="in" filter="fade">
                                      <p:cBhvr>
                                        <p:cTn id="47" dur="500"/>
                                        <p:tgtEl>
                                          <p:spTgt spid="8"/>
                                        </p:tgtEl>
                                      </p:cBhvr>
                                    </p:animEffect>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fade">
                                      <p:cBhvr>
                                        <p:cTn id="51" dur="500"/>
                                        <p:tgtEl>
                                          <p:spTgt spid="23"/>
                                        </p:tgtEl>
                                      </p:cBhvr>
                                    </p:animEffect>
                                    <p:anim calcmode="lin" valueType="num">
                                      <p:cBhvr>
                                        <p:cTn id="52" dur="500" fill="hold"/>
                                        <p:tgtEl>
                                          <p:spTgt spid="23"/>
                                        </p:tgtEl>
                                        <p:attrNameLst>
                                          <p:attrName>ppt_x</p:attrName>
                                        </p:attrNameLst>
                                      </p:cBhvr>
                                      <p:tavLst>
                                        <p:tav tm="0">
                                          <p:val>
                                            <p:strVal val="#ppt_x"/>
                                          </p:val>
                                        </p:tav>
                                        <p:tav tm="100000">
                                          <p:val>
                                            <p:strVal val="#ppt_x"/>
                                          </p:val>
                                        </p:tav>
                                      </p:tavLst>
                                    </p:anim>
                                    <p:anim calcmode="lin" valueType="num">
                                      <p:cBhvr>
                                        <p:cTn id="53" dur="500" fill="hold"/>
                                        <p:tgtEl>
                                          <p:spTgt spid="2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P spid="25" grpId="0"/>
      <p:bldP spid="27" grpId="0"/>
      <p:bldP spid="28" grpId="0"/>
      <p:bldP spid="37"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270454" y="1160344"/>
            <a:ext cx="4219565" cy="3134872"/>
          </a:xfrm>
          <a:prstGeom prst="rect">
            <a:avLst/>
          </a:prstGeom>
          <a:solidFill>
            <a:srgbClr val="54B0E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17" name="TextBox 16"/>
          <p:cNvSpPr txBox="1"/>
          <p:nvPr/>
        </p:nvSpPr>
        <p:spPr>
          <a:xfrm>
            <a:off x="658642" y="2249476"/>
            <a:ext cx="3443188" cy="1733808"/>
          </a:xfrm>
          <a:prstGeom prst="rect">
            <a:avLst/>
          </a:prstGeom>
          <a:noFill/>
        </p:spPr>
        <p:txBody>
          <a:bodyPr wrap="square" rtlCol="0">
            <a:spAutoFit/>
          </a:bodyPr>
          <a:lstStyle/>
          <a:p>
            <a:pPr algn="ctr"/>
            <a:r>
              <a:rPr lang="en-US" sz="1600" baseline="30000" dirty="0">
                <a:solidFill>
                  <a:schemeClr val="bg1"/>
                </a:solidFill>
              </a:rPr>
              <a:t>The Agora Shopping Village is positioned </a:t>
            </a:r>
            <a:r>
              <a:rPr lang="en-US" sz="1600" baseline="30000" dirty="0" smtClean="0">
                <a:solidFill>
                  <a:schemeClr val="bg1"/>
                </a:solidFill>
              </a:rPr>
              <a:t>on Santorini </a:t>
            </a:r>
            <a:r>
              <a:rPr lang="en-US" sz="1600" baseline="30000" dirty="0">
                <a:solidFill>
                  <a:schemeClr val="bg1"/>
                </a:solidFill>
              </a:rPr>
              <a:t>Promenade and offers the </a:t>
            </a:r>
            <a:r>
              <a:rPr lang="en-US" sz="1600" baseline="30000" dirty="0" smtClean="0">
                <a:solidFill>
                  <a:schemeClr val="bg1"/>
                </a:solidFill>
              </a:rPr>
              <a:t>preferred professional </a:t>
            </a:r>
            <a:r>
              <a:rPr lang="en-US" sz="1600" baseline="30000" dirty="0">
                <a:solidFill>
                  <a:schemeClr val="bg1"/>
                </a:solidFill>
              </a:rPr>
              <a:t>location in </a:t>
            </a:r>
            <a:r>
              <a:rPr lang="en-US" sz="1600" baseline="30000" dirty="0" err="1">
                <a:solidFill>
                  <a:schemeClr val="bg1"/>
                </a:solidFill>
              </a:rPr>
              <a:t>Alkimos</a:t>
            </a:r>
            <a:r>
              <a:rPr lang="en-US" sz="1600" baseline="30000" dirty="0">
                <a:solidFill>
                  <a:schemeClr val="bg1"/>
                </a:solidFill>
              </a:rPr>
              <a:t>.  Nestled </a:t>
            </a:r>
            <a:r>
              <a:rPr lang="en-US" sz="1600" baseline="30000" dirty="0" smtClean="0">
                <a:solidFill>
                  <a:schemeClr val="bg1"/>
                </a:solidFill>
              </a:rPr>
              <a:t> amongst </a:t>
            </a:r>
            <a:r>
              <a:rPr lang="en-US" sz="1600" baseline="30000" dirty="0">
                <a:solidFill>
                  <a:schemeClr val="bg1"/>
                </a:solidFill>
              </a:rPr>
              <a:t>an established and thriving</a:t>
            </a:r>
          </a:p>
          <a:p>
            <a:pPr algn="ctr"/>
            <a:r>
              <a:rPr lang="en-US" sz="1600" baseline="30000" dirty="0">
                <a:solidFill>
                  <a:schemeClr val="bg1"/>
                </a:solidFill>
              </a:rPr>
              <a:t>residential community you’ll find high </a:t>
            </a:r>
            <a:r>
              <a:rPr lang="en-US" sz="1600" baseline="30000" dirty="0" smtClean="0">
                <a:solidFill>
                  <a:schemeClr val="bg1"/>
                </a:solidFill>
              </a:rPr>
              <a:t>quality Early </a:t>
            </a:r>
            <a:r>
              <a:rPr lang="en-US" sz="1600" baseline="30000" dirty="0">
                <a:solidFill>
                  <a:schemeClr val="bg1"/>
                </a:solidFill>
              </a:rPr>
              <a:t>Learning </a:t>
            </a:r>
            <a:r>
              <a:rPr lang="en-US" sz="1600" baseline="30000" dirty="0" err="1">
                <a:solidFill>
                  <a:schemeClr val="bg1"/>
                </a:solidFill>
              </a:rPr>
              <a:t>Centres</a:t>
            </a:r>
            <a:r>
              <a:rPr lang="en-US" sz="1600" baseline="30000" dirty="0">
                <a:solidFill>
                  <a:schemeClr val="bg1"/>
                </a:solidFill>
              </a:rPr>
              <a:t>, modern private and </a:t>
            </a:r>
            <a:r>
              <a:rPr lang="en-US" sz="1600" baseline="30000" dirty="0" smtClean="0">
                <a:solidFill>
                  <a:schemeClr val="bg1"/>
                </a:solidFill>
              </a:rPr>
              <a:t>public </a:t>
            </a:r>
            <a:r>
              <a:rPr lang="en-US" sz="1600" baseline="30000" dirty="0">
                <a:solidFill>
                  <a:schemeClr val="bg1"/>
                </a:solidFill>
              </a:rPr>
              <a:t>schools and coming soon will be the </a:t>
            </a:r>
            <a:r>
              <a:rPr lang="en-US" sz="1600" baseline="30000" dirty="0" err="1">
                <a:solidFill>
                  <a:schemeClr val="bg1"/>
                </a:solidFill>
              </a:rPr>
              <a:t>Alkimos</a:t>
            </a:r>
            <a:r>
              <a:rPr lang="en-US" sz="1600" baseline="30000" dirty="0">
                <a:solidFill>
                  <a:schemeClr val="bg1"/>
                </a:solidFill>
              </a:rPr>
              <a:t> </a:t>
            </a:r>
            <a:r>
              <a:rPr lang="en-US" sz="1600" baseline="30000" dirty="0" smtClean="0">
                <a:solidFill>
                  <a:schemeClr val="bg1"/>
                </a:solidFill>
              </a:rPr>
              <a:t>High </a:t>
            </a:r>
            <a:r>
              <a:rPr lang="en-US" sz="1600" baseline="30000" dirty="0">
                <a:solidFill>
                  <a:schemeClr val="bg1"/>
                </a:solidFill>
              </a:rPr>
              <a:t>School.  To say potential for this area is </a:t>
            </a:r>
            <a:r>
              <a:rPr lang="en-US" sz="1600" baseline="30000" dirty="0" smtClean="0">
                <a:solidFill>
                  <a:schemeClr val="bg1"/>
                </a:solidFill>
              </a:rPr>
              <a:t>exciting </a:t>
            </a:r>
            <a:r>
              <a:rPr lang="en-US" sz="1600" baseline="30000" dirty="0">
                <a:solidFill>
                  <a:schemeClr val="bg1"/>
                </a:solidFill>
              </a:rPr>
              <a:t>would be an understatement.  Potential </a:t>
            </a:r>
            <a:r>
              <a:rPr lang="en-US" sz="1600" baseline="30000" dirty="0" smtClean="0">
                <a:solidFill>
                  <a:schemeClr val="bg1"/>
                </a:solidFill>
              </a:rPr>
              <a:t>is </a:t>
            </a:r>
            <a:r>
              <a:rPr lang="en-US" sz="1600" baseline="30000" dirty="0">
                <a:solidFill>
                  <a:schemeClr val="bg1"/>
                </a:solidFill>
              </a:rPr>
              <a:t>huge and this is your opportunity to get in on </a:t>
            </a:r>
            <a:r>
              <a:rPr lang="en-US" sz="1600" baseline="30000" dirty="0" smtClean="0">
                <a:solidFill>
                  <a:schemeClr val="bg1"/>
                </a:solidFill>
              </a:rPr>
              <a:t>ground </a:t>
            </a:r>
            <a:r>
              <a:rPr lang="en-US" sz="1600" baseline="30000" dirty="0">
                <a:solidFill>
                  <a:schemeClr val="bg1"/>
                </a:solidFill>
              </a:rPr>
              <a:t>level and build your business along </a:t>
            </a:r>
            <a:r>
              <a:rPr lang="en-US" sz="1600" baseline="30000" dirty="0" smtClean="0">
                <a:solidFill>
                  <a:schemeClr val="bg1"/>
                </a:solidFill>
              </a:rPr>
              <a:t>with the </a:t>
            </a:r>
            <a:r>
              <a:rPr lang="en-US" sz="1600" baseline="30000" dirty="0">
                <a:solidFill>
                  <a:schemeClr val="bg1"/>
                </a:solidFill>
              </a:rPr>
              <a:t>community. </a:t>
            </a:r>
          </a:p>
        </p:txBody>
      </p:sp>
      <p:pic>
        <p:nvPicPr>
          <p:cNvPr id="7" name="Picture 6"/>
          <p:cNvPicPr>
            <a:picLocks noChangeAspect="1"/>
          </p:cNvPicPr>
          <p:nvPr/>
        </p:nvPicPr>
        <p:blipFill rotWithShape="1">
          <a:blip r:embed="rId2" cstate="print">
            <a:extLst>
              <a:ext uri="{28A0092B-C50C-407E-A947-70E740481C1C}">
                <a14:useLocalDpi xmlns:a14="http://schemas.microsoft.com/office/drawing/2010/main" val="0"/>
              </a:ext>
            </a:extLst>
          </a:blip>
          <a:srcRect l="-1" r="2959"/>
          <a:stretch/>
        </p:blipFill>
        <p:spPr>
          <a:xfrm>
            <a:off x="4294526" y="1160344"/>
            <a:ext cx="4603531" cy="3134872"/>
          </a:xfrm>
          <a:prstGeom prst="rect">
            <a:avLst/>
          </a:prstGeom>
        </p:spPr>
      </p:pic>
      <p:sp>
        <p:nvSpPr>
          <p:cNvPr id="33" name="Rectangle 32"/>
          <p:cNvSpPr/>
          <p:nvPr/>
        </p:nvSpPr>
        <p:spPr>
          <a:xfrm>
            <a:off x="0" y="190328"/>
            <a:ext cx="9144000" cy="514911"/>
          </a:xfrm>
          <a:prstGeom prst="rect">
            <a:avLst/>
          </a:prstGeom>
          <a:solidFill>
            <a:srgbClr val="016EB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AU"/>
          </a:p>
        </p:txBody>
      </p:sp>
      <p:sp>
        <p:nvSpPr>
          <p:cNvPr id="34" name="Rectangle 33"/>
          <p:cNvSpPr/>
          <p:nvPr/>
        </p:nvSpPr>
        <p:spPr>
          <a:xfrm rot="21196351">
            <a:off x="656124" y="243741"/>
            <a:ext cx="1705916" cy="646331"/>
          </a:xfrm>
          <a:prstGeom prst="rect">
            <a:avLst/>
          </a:prstGeom>
        </p:spPr>
        <p:txBody>
          <a:bodyPr wrap="none">
            <a:spAutoFit/>
          </a:bodyPr>
          <a:lstStyle/>
          <a:p>
            <a:pPr algn="ctr"/>
            <a:r>
              <a:rPr lang="en-US" sz="3600" baseline="30000" dirty="0" smtClean="0">
                <a:solidFill>
                  <a:schemeClr val="bg1">
                    <a:lumMod val="95000"/>
                  </a:schemeClr>
                </a:solidFill>
                <a:latin typeface="Blacksword" pitchFamily="50" charset="0"/>
              </a:rPr>
              <a:t>The</a:t>
            </a:r>
            <a:r>
              <a:rPr lang="en-US" sz="3600" dirty="0" smtClean="0">
                <a:solidFill>
                  <a:schemeClr val="bg1">
                    <a:lumMod val="95000"/>
                  </a:schemeClr>
                </a:solidFill>
                <a:latin typeface="Blacksword" pitchFamily="50" charset="0"/>
              </a:rPr>
              <a:t> Facts</a:t>
            </a:r>
            <a:endParaRPr lang="en-US" sz="3600" baseline="30000" dirty="0">
              <a:solidFill>
                <a:schemeClr val="bg1">
                  <a:lumMod val="95000"/>
                </a:schemeClr>
              </a:solidFill>
              <a:latin typeface="Blacksword" pitchFamily="50" charset="0"/>
            </a:endParaRPr>
          </a:p>
        </p:txBody>
      </p:sp>
      <p:sp>
        <p:nvSpPr>
          <p:cNvPr id="9" name="TextBox 8"/>
          <p:cNvSpPr txBox="1"/>
          <p:nvPr/>
        </p:nvSpPr>
        <p:spPr>
          <a:xfrm>
            <a:off x="-131970" y="1561155"/>
            <a:ext cx="5051990" cy="338554"/>
          </a:xfrm>
          <a:prstGeom prst="rect">
            <a:avLst/>
          </a:prstGeom>
          <a:noFill/>
        </p:spPr>
        <p:txBody>
          <a:bodyPr wrap="square" rtlCol="0">
            <a:spAutoFit/>
          </a:bodyPr>
          <a:lstStyle/>
          <a:p>
            <a:pPr algn="ctr"/>
            <a:r>
              <a:rPr lang="en-US" sz="1600" dirty="0" smtClean="0">
                <a:solidFill>
                  <a:schemeClr val="bg1"/>
                </a:solidFill>
              </a:rPr>
              <a:t>A </a:t>
            </a:r>
            <a:r>
              <a:rPr lang="en-US" sz="1600" dirty="0">
                <a:solidFill>
                  <a:schemeClr val="bg1"/>
                </a:solidFill>
              </a:rPr>
              <a:t>G</a:t>
            </a:r>
            <a:r>
              <a:rPr lang="en-US" sz="1600" dirty="0" smtClean="0">
                <a:solidFill>
                  <a:schemeClr val="bg1"/>
                </a:solidFill>
              </a:rPr>
              <a:t>ROWING HUB OF ACTIVITY</a:t>
            </a:r>
            <a:endParaRPr lang="en-US" sz="1600" baseline="30000" dirty="0">
              <a:solidFill>
                <a:schemeClr val="bg1"/>
              </a:solidFill>
            </a:endParaRPr>
          </a:p>
        </p:txBody>
      </p:sp>
    </p:spTree>
    <p:extLst>
      <p:ext uri="{BB962C8B-B14F-4D97-AF65-F5344CB8AC3E}">
        <p14:creationId xmlns:p14="http://schemas.microsoft.com/office/powerpoint/2010/main" val="3464090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up)">
                                      <p:cBhvr>
                                        <p:cTn id="7" dur="500"/>
                                        <p:tgtEl>
                                          <p:spTgt spid="8"/>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fade">
                                      <p:cBhvr>
                                        <p:cTn id="10" dur="500"/>
                                        <p:tgtEl>
                                          <p:spTgt spid="17"/>
                                        </p:tgtEl>
                                      </p:cBhvr>
                                    </p:animEffect>
                                    <p:anim calcmode="lin" valueType="num">
                                      <p:cBhvr>
                                        <p:cTn id="11" dur="500" fill="hold"/>
                                        <p:tgtEl>
                                          <p:spTgt spid="17"/>
                                        </p:tgtEl>
                                        <p:attrNameLst>
                                          <p:attrName>ppt_x</p:attrName>
                                        </p:attrNameLst>
                                      </p:cBhvr>
                                      <p:tavLst>
                                        <p:tav tm="0">
                                          <p:val>
                                            <p:strVal val="#ppt_x"/>
                                          </p:val>
                                        </p:tav>
                                        <p:tav tm="100000">
                                          <p:val>
                                            <p:strVal val="#ppt_x"/>
                                          </p:val>
                                        </p:tav>
                                      </p:tavLst>
                                    </p:anim>
                                    <p:anim calcmode="lin" valueType="num">
                                      <p:cBhvr>
                                        <p:cTn id="12" dur="500" fill="hold"/>
                                        <p:tgtEl>
                                          <p:spTgt spid="17"/>
                                        </p:tgtEl>
                                        <p:attrNameLst>
                                          <p:attrName>ppt_y</p:attrName>
                                        </p:attrNameLst>
                                      </p:cBhvr>
                                      <p:tavLst>
                                        <p:tav tm="0">
                                          <p:val>
                                            <p:strVal val="#ppt_y+.1"/>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anim calcmode="lin" valueType="num">
                                      <p:cBhvr>
                                        <p:cTn id="16" dur="500" fill="hold"/>
                                        <p:tgtEl>
                                          <p:spTgt spid="9"/>
                                        </p:tgtEl>
                                        <p:attrNameLst>
                                          <p:attrName>ppt_x</p:attrName>
                                        </p:attrNameLst>
                                      </p:cBhvr>
                                      <p:tavLst>
                                        <p:tav tm="0">
                                          <p:val>
                                            <p:strVal val="#ppt_x"/>
                                          </p:val>
                                        </p:tav>
                                        <p:tav tm="100000">
                                          <p:val>
                                            <p:strVal val="#ppt_x"/>
                                          </p:val>
                                        </p:tav>
                                      </p:tavLst>
                                    </p:anim>
                                    <p:anim calcmode="lin" valueType="num">
                                      <p:cBhvr>
                                        <p:cTn id="17" dur="5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7" grpId="0"/>
      <p:bldP spid="9"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Placeholder 9"/>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21901" r="21901"/>
          <a:stretch>
            <a:fillRect/>
          </a:stretch>
        </p:blipFill>
        <p:spPr/>
      </p:pic>
      <p:sp>
        <p:nvSpPr>
          <p:cNvPr id="3" name="Rectangle 2"/>
          <p:cNvSpPr/>
          <p:nvPr/>
        </p:nvSpPr>
        <p:spPr>
          <a:xfrm>
            <a:off x="160020" y="1508284"/>
            <a:ext cx="3143489" cy="288131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 name="TextBox 3"/>
          <p:cNvSpPr txBox="1"/>
          <p:nvPr/>
        </p:nvSpPr>
        <p:spPr>
          <a:xfrm>
            <a:off x="804850" y="3810063"/>
            <a:ext cx="1273259" cy="282770"/>
          </a:xfrm>
          <a:prstGeom prst="rect">
            <a:avLst/>
          </a:prstGeom>
          <a:noFill/>
        </p:spPr>
        <p:txBody>
          <a:bodyPr wrap="square" rtlCol="0">
            <a:spAutoFit/>
          </a:bodyPr>
          <a:lstStyle/>
          <a:p>
            <a:pPr>
              <a:lnSpc>
                <a:spcPct val="150000"/>
              </a:lnSpc>
            </a:pP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info@website.com</a:t>
            </a:r>
          </a:p>
        </p:txBody>
      </p:sp>
      <p:sp>
        <p:nvSpPr>
          <p:cNvPr id="5" name="TextBox 4"/>
          <p:cNvSpPr txBox="1"/>
          <p:nvPr/>
        </p:nvSpPr>
        <p:spPr>
          <a:xfrm>
            <a:off x="775206" y="3020545"/>
            <a:ext cx="2151410" cy="473206"/>
          </a:xfrm>
          <a:prstGeom prst="rect">
            <a:avLst/>
          </a:prstGeom>
          <a:noFill/>
        </p:spPr>
        <p:txBody>
          <a:bodyPr wrap="square" rtlCol="0">
            <a:spAutoFit/>
          </a:bodyPr>
          <a:lstStyle/>
          <a:p>
            <a:pPr>
              <a:lnSpc>
                <a:spcPct val="150000"/>
              </a:lnSpc>
            </a:pP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Yellow Avenue No 22 Orange Street California 3051</a:t>
            </a:r>
          </a:p>
        </p:txBody>
      </p:sp>
      <p:sp>
        <p:nvSpPr>
          <p:cNvPr id="6" name="TextBox 5"/>
          <p:cNvSpPr txBox="1"/>
          <p:nvPr/>
        </p:nvSpPr>
        <p:spPr>
          <a:xfrm>
            <a:off x="802337" y="3510730"/>
            <a:ext cx="1198389" cy="282770"/>
          </a:xfrm>
          <a:prstGeom prst="rect">
            <a:avLst/>
          </a:prstGeom>
          <a:noFill/>
        </p:spPr>
        <p:txBody>
          <a:bodyPr wrap="square" rtlCol="0">
            <a:spAutoFit/>
          </a:bodyPr>
          <a:lstStyle/>
          <a:p>
            <a:pPr>
              <a:lnSpc>
                <a:spcPct val="150000"/>
              </a:lnSpc>
            </a:pP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3217738729</a:t>
            </a:r>
            <a:endPar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 name="TextBox 6"/>
          <p:cNvSpPr txBox="1"/>
          <p:nvPr/>
        </p:nvSpPr>
        <p:spPr>
          <a:xfrm>
            <a:off x="2917372" y="825379"/>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CONTACT US</a:t>
            </a:r>
          </a:p>
        </p:txBody>
      </p:sp>
      <p:sp>
        <p:nvSpPr>
          <p:cNvPr id="8" name="TextBox 7"/>
          <p:cNvSpPr txBox="1"/>
          <p:nvPr/>
        </p:nvSpPr>
        <p:spPr>
          <a:xfrm>
            <a:off x="3844887" y="689415"/>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Keep In Touch!</a:t>
            </a:r>
          </a:p>
        </p:txBody>
      </p:sp>
      <p:sp>
        <p:nvSpPr>
          <p:cNvPr id="9" name="TextBox 8"/>
          <p:cNvSpPr txBox="1"/>
          <p:nvPr/>
        </p:nvSpPr>
        <p:spPr>
          <a:xfrm>
            <a:off x="571405" y="2044206"/>
            <a:ext cx="2485064" cy="663643"/>
          </a:xfrm>
          <a:prstGeom prst="rect">
            <a:avLst/>
          </a:prstGeom>
          <a:noFill/>
        </p:spPr>
        <p:txBody>
          <a:bodyPr wrap="square" rtlCol="0">
            <a:spAutoFit/>
          </a:bodyPr>
          <a:lstStyle/>
          <a:p>
            <a:pPr>
              <a:lnSpc>
                <a:spcPct val="150000"/>
              </a:lnSpc>
            </a:pP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Come and knock on our door. We've been </a:t>
            </a: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w</a:t>
            </a:r>
            <a:r>
              <a:rPr lang="en-US" sz="82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aiting</a:t>
            </a: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 for you. Where the kisses are hers and hers and his, three's company, too! </a:t>
            </a:r>
          </a:p>
        </p:txBody>
      </p:sp>
      <p:sp>
        <p:nvSpPr>
          <p:cNvPr id="11" name="TextBox 10"/>
          <p:cNvSpPr txBox="1"/>
          <p:nvPr/>
        </p:nvSpPr>
        <p:spPr>
          <a:xfrm>
            <a:off x="3935371" y="4675308"/>
            <a:ext cx="1273259" cy="282770"/>
          </a:xfrm>
          <a:prstGeom prst="rect">
            <a:avLst/>
          </a:prstGeom>
          <a:noFill/>
        </p:spPr>
        <p:txBody>
          <a:bodyPr wrap="square" rtlCol="0">
            <a:spAutoFit/>
          </a:bodyPr>
          <a:lstStyle/>
          <a:p>
            <a:pPr algn="ctr">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www.Realestate.com</a:t>
            </a:r>
          </a:p>
        </p:txBody>
      </p:sp>
      <p:grpSp>
        <p:nvGrpSpPr>
          <p:cNvPr id="13" name="Group 12"/>
          <p:cNvGrpSpPr/>
          <p:nvPr/>
        </p:nvGrpSpPr>
        <p:grpSpPr>
          <a:xfrm>
            <a:off x="593044" y="3582473"/>
            <a:ext cx="163928" cy="168609"/>
            <a:chOff x="7679391" y="3111264"/>
            <a:chExt cx="218571" cy="224812"/>
          </a:xfrm>
          <a:solidFill>
            <a:schemeClr val="tx1"/>
          </a:solidFill>
        </p:grpSpPr>
        <p:sp>
          <p:nvSpPr>
            <p:cNvPr id="14" name="Freeform 119"/>
            <p:cNvSpPr>
              <a:spLocks/>
            </p:cNvSpPr>
            <p:nvPr/>
          </p:nvSpPr>
          <p:spPr bwMode="auto">
            <a:xfrm>
              <a:off x="7679391" y="3111264"/>
              <a:ext cx="218571" cy="118653"/>
            </a:xfrm>
            <a:custGeom>
              <a:avLst/>
              <a:gdLst>
                <a:gd name="T0" fmla="*/ 102 w 104"/>
                <a:gd name="T1" fmla="*/ 28 h 55"/>
                <a:gd name="T2" fmla="*/ 87 w 104"/>
                <a:gd name="T3" fmla="*/ 15 h 55"/>
                <a:gd name="T4" fmla="*/ 87 w 104"/>
                <a:gd name="T5" fmla="*/ 15 h 55"/>
                <a:gd name="T6" fmla="*/ 79 w 104"/>
                <a:gd name="T7" fmla="*/ 8 h 55"/>
                <a:gd name="T8" fmla="*/ 71 w 104"/>
                <a:gd name="T9" fmla="*/ 4 h 55"/>
                <a:gd name="T10" fmla="*/ 62 w 104"/>
                <a:gd name="T11" fmla="*/ 1 h 55"/>
                <a:gd name="T12" fmla="*/ 52 w 104"/>
                <a:gd name="T13" fmla="*/ 0 h 55"/>
                <a:gd name="T14" fmla="*/ 42 w 104"/>
                <a:gd name="T15" fmla="*/ 1 h 55"/>
                <a:gd name="T16" fmla="*/ 34 w 104"/>
                <a:gd name="T17" fmla="*/ 4 h 55"/>
                <a:gd name="T18" fmla="*/ 25 w 104"/>
                <a:gd name="T19" fmla="*/ 8 h 55"/>
                <a:gd name="T20" fmla="*/ 18 w 104"/>
                <a:gd name="T21" fmla="*/ 15 h 55"/>
                <a:gd name="T22" fmla="*/ 3 w 104"/>
                <a:gd name="T23" fmla="*/ 28 h 55"/>
                <a:gd name="T24" fmla="*/ 3 w 104"/>
                <a:gd name="T25" fmla="*/ 28 h 55"/>
                <a:gd name="T26" fmla="*/ 2 w 104"/>
                <a:gd name="T27" fmla="*/ 32 h 55"/>
                <a:gd name="T28" fmla="*/ 0 w 104"/>
                <a:gd name="T29" fmla="*/ 36 h 55"/>
                <a:gd name="T30" fmla="*/ 0 w 104"/>
                <a:gd name="T31" fmla="*/ 36 h 55"/>
                <a:gd name="T32" fmla="*/ 2 w 104"/>
                <a:gd name="T33" fmla="*/ 39 h 55"/>
                <a:gd name="T34" fmla="*/ 3 w 104"/>
                <a:gd name="T35" fmla="*/ 42 h 55"/>
                <a:gd name="T36" fmla="*/ 14 w 104"/>
                <a:gd name="T37" fmla="*/ 53 h 55"/>
                <a:gd name="T38" fmla="*/ 14 w 104"/>
                <a:gd name="T39" fmla="*/ 53 h 55"/>
                <a:gd name="T40" fmla="*/ 17 w 104"/>
                <a:gd name="T41" fmla="*/ 55 h 55"/>
                <a:gd name="T42" fmla="*/ 21 w 104"/>
                <a:gd name="T43" fmla="*/ 55 h 55"/>
                <a:gd name="T44" fmla="*/ 21 w 104"/>
                <a:gd name="T45" fmla="*/ 55 h 55"/>
                <a:gd name="T46" fmla="*/ 25 w 104"/>
                <a:gd name="T47" fmla="*/ 55 h 55"/>
                <a:gd name="T48" fmla="*/ 28 w 104"/>
                <a:gd name="T49" fmla="*/ 53 h 55"/>
                <a:gd name="T50" fmla="*/ 39 w 104"/>
                <a:gd name="T51" fmla="*/ 42 h 55"/>
                <a:gd name="T52" fmla="*/ 39 w 104"/>
                <a:gd name="T53" fmla="*/ 42 h 55"/>
                <a:gd name="T54" fmla="*/ 40 w 104"/>
                <a:gd name="T55" fmla="*/ 39 h 55"/>
                <a:gd name="T56" fmla="*/ 41 w 104"/>
                <a:gd name="T57" fmla="*/ 36 h 55"/>
                <a:gd name="T58" fmla="*/ 41 w 104"/>
                <a:gd name="T59" fmla="*/ 36 h 55"/>
                <a:gd name="T60" fmla="*/ 40 w 104"/>
                <a:gd name="T61" fmla="*/ 32 h 55"/>
                <a:gd name="T62" fmla="*/ 39 w 104"/>
                <a:gd name="T63" fmla="*/ 28 h 55"/>
                <a:gd name="T64" fmla="*/ 28 w 104"/>
                <a:gd name="T65" fmla="*/ 18 h 55"/>
                <a:gd name="T66" fmla="*/ 28 w 104"/>
                <a:gd name="T67" fmla="*/ 18 h 55"/>
                <a:gd name="T68" fmla="*/ 34 w 104"/>
                <a:gd name="T69" fmla="*/ 15 h 55"/>
                <a:gd name="T70" fmla="*/ 40 w 104"/>
                <a:gd name="T71" fmla="*/ 12 h 55"/>
                <a:gd name="T72" fmla="*/ 46 w 104"/>
                <a:gd name="T73" fmla="*/ 10 h 55"/>
                <a:gd name="T74" fmla="*/ 52 w 104"/>
                <a:gd name="T75" fmla="*/ 10 h 55"/>
                <a:gd name="T76" fmla="*/ 58 w 104"/>
                <a:gd name="T77" fmla="*/ 10 h 55"/>
                <a:gd name="T78" fmla="*/ 65 w 104"/>
                <a:gd name="T79" fmla="*/ 12 h 55"/>
                <a:gd name="T80" fmla="*/ 71 w 104"/>
                <a:gd name="T81" fmla="*/ 15 h 55"/>
                <a:gd name="T82" fmla="*/ 77 w 104"/>
                <a:gd name="T83" fmla="*/ 18 h 55"/>
                <a:gd name="T84" fmla="*/ 66 w 104"/>
                <a:gd name="T85" fmla="*/ 28 h 55"/>
                <a:gd name="T86" fmla="*/ 66 w 104"/>
                <a:gd name="T87" fmla="*/ 28 h 55"/>
                <a:gd name="T88" fmla="*/ 65 w 104"/>
                <a:gd name="T89" fmla="*/ 32 h 55"/>
                <a:gd name="T90" fmla="*/ 63 w 104"/>
                <a:gd name="T91" fmla="*/ 36 h 55"/>
                <a:gd name="T92" fmla="*/ 65 w 104"/>
                <a:gd name="T93" fmla="*/ 39 h 55"/>
                <a:gd name="T94" fmla="*/ 66 w 104"/>
                <a:gd name="T95" fmla="*/ 42 h 55"/>
                <a:gd name="T96" fmla="*/ 77 w 104"/>
                <a:gd name="T97" fmla="*/ 53 h 55"/>
                <a:gd name="T98" fmla="*/ 77 w 104"/>
                <a:gd name="T99" fmla="*/ 53 h 55"/>
                <a:gd name="T100" fmla="*/ 79 w 104"/>
                <a:gd name="T101" fmla="*/ 55 h 55"/>
                <a:gd name="T102" fmla="*/ 83 w 104"/>
                <a:gd name="T103" fmla="*/ 55 h 55"/>
                <a:gd name="T104" fmla="*/ 83 w 104"/>
                <a:gd name="T105" fmla="*/ 55 h 55"/>
                <a:gd name="T106" fmla="*/ 88 w 104"/>
                <a:gd name="T107" fmla="*/ 55 h 55"/>
                <a:gd name="T108" fmla="*/ 90 w 104"/>
                <a:gd name="T109" fmla="*/ 53 h 55"/>
                <a:gd name="T110" fmla="*/ 102 w 104"/>
                <a:gd name="T111" fmla="*/ 42 h 55"/>
                <a:gd name="T112" fmla="*/ 102 w 104"/>
                <a:gd name="T113" fmla="*/ 42 h 55"/>
                <a:gd name="T114" fmla="*/ 103 w 104"/>
                <a:gd name="T115" fmla="*/ 39 h 55"/>
                <a:gd name="T116" fmla="*/ 104 w 104"/>
                <a:gd name="T117" fmla="*/ 36 h 55"/>
                <a:gd name="T118" fmla="*/ 103 w 104"/>
                <a:gd name="T119" fmla="*/ 32 h 55"/>
                <a:gd name="T120" fmla="*/ 102 w 104"/>
                <a:gd name="T121" fmla="*/ 28 h 55"/>
                <a:gd name="T122" fmla="*/ 102 w 104"/>
                <a:gd name="T123" fmla="*/ 2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4" h="55">
                  <a:moveTo>
                    <a:pt x="102" y="28"/>
                  </a:moveTo>
                  <a:lnTo>
                    <a:pt x="87" y="15"/>
                  </a:lnTo>
                  <a:lnTo>
                    <a:pt x="87" y="15"/>
                  </a:lnTo>
                  <a:lnTo>
                    <a:pt x="79" y="8"/>
                  </a:lnTo>
                  <a:lnTo>
                    <a:pt x="71" y="4"/>
                  </a:lnTo>
                  <a:lnTo>
                    <a:pt x="62" y="1"/>
                  </a:lnTo>
                  <a:lnTo>
                    <a:pt x="52" y="0"/>
                  </a:lnTo>
                  <a:lnTo>
                    <a:pt x="42" y="1"/>
                  </a:lnTo>
                  <a:lnTo>
                    <a:pt x="34" y="4"/>
                  </a:lnTo>
                  <a:lnTo>
                    <a:pt x="25" y="8"/>
                  </a:lnTo>
                  <a:lnTo>
                    <a:pt x="18" y="15"/>
                  </a:lnTo>
                  <a:lnTo>
                    <a:pt x="3" y="28"/>
                  </a:lnTo>
                  <a:lnTo>
                    <a:pt x="3" y="28"/>
                  </a:lnTo>
                  <a:lnTo>
                    <a:pt x="2" y="32"/>
                  </a:lnTo>
                  <a:lnTo>
                    <a:pt x="0" y="36"/>
                  </a:lnTo>
                  <a:lnTo>
                    <a:pt x="0" y="36"/>
                  </a:lnTo>
                  <a:lnTo>
                    <a:pt x="2" y="39"/>
                  </a:lnTo>
                  <a:lnTo>
                    <a:pt x="3" y="42"/>
                  </a:lnTo>
                  <a:lnTo>
                    <a:pt x="14" y="53"/>
                  </a:lnTo>
                  <a:lnTo>
                    <a:pt x="14" y="53"/>
                  </a:lnTo>
                  <a:lnTo>
                    <a:pt x="17" y="55"/>
                  </a:lnTo>
                  <a:lnTo>
                    <a:pt x="21" y="55"/>
                  </a:lnTo>
                  <a:lnTo>
                    <a:pt x="21" y="55"/>
                  </a:lnTo>
                  <a:lnTo>
                    <a:pt x="25" y="55"/>
                  </a:lnTo>
                  <a:lnTo>
                    <a:pt x="28" y="53"/>
                  </a:lnTo>
                  <a:lnTo>
                    <a:pt x="39" y="42"/>
                  </a:lnTo>
                  <a:lnTo>
                    <a:pt x="39" y="42"/>
                  </a:lnTo>
                  <a:lnTo>
                    <a:pt x="40" y="39"/>
                  </a:lnTo>
                  <a:lnTo>
                    <a:pt x="41" y="36"/>
                  </a:lnTo>
                  <a:lnTo>
                    <a:pt x="41" y="36"/>
                  </a:lnTo>
                  <a:lnTo>
                    <a:pt x="40" y="32"/>
                  </a:lnTo>
                  <a:lnTo>
                    <a:pt x="39" y="28"/>
                  </a:lnTo>
                  <a:lnTo>
                    <a:pt x="28" y="18"/>
                  </a:lnTo>
                  <a:lnTo>
                    <a:pt x="28" y="18"/>
                  </a:lnTo>
                  <a:lnTo>
                    <a:pt x="34" y="15"/>
                  </a:lnTo>
                  <a:lnTo>
                    <a:pt x="40" y="12"/>
                  </a:lnTo>
                  <a:lnTo>
                    <a:pt x="46" y="10"/>
                  </a:lnTo>
                  <a:lnTo>
                    <a:pt x="52" y="10"/>
                  </a:lnTo>
                  <a:lnTo>
                    <a:pt x="58" y="10"/>
                  </a:lnTo>
                  <a:lnTo>
                    <a:pt x="65" y="12"/>
                  </a:lnTo>
                  <a:lnTo>
                    <a:pt x="71" y="15"/>
                  </a:lnTo>
                  <a:lnTo>
                    <a:pt x="77" y="18"/>
                  </a:lnTo>
                  <a:lnTo>
                    <a:pt x="66" y="28"/>
                  </a:lnTo>
                  <a:lnTo>
                    <a:pt x="66" y="28"/>
                  </a:lnTo>
                  <a:lnTo>
                    <a:pt x="65" y="32"/>
                  </a:lnTo>
                  <a:lnTo>
                    <a:pt x="63" y="36"/>
                  </a:lnTo>
                  <a:lnTo>
                    <a:pt x="65" y="39"/>
                  </a:lnTo>
                  <a:lnTo>
                    <a:pt x="66" y="42"/>
                  </a:lnTo>
                  <a:lnTo>
                    <a:pt x="77" y="53"/>
                  </a:lnTo>
                  <a:lnTo>
                    <a:pt x="77" y="53"/>
                  </a:lnTo>
                  <a:lnTo>
                    <a:pt x="79" y="55"/>
                  </a:lnTo>
                  <a:lnTo>
                    <a:pt x="83" y="55"/>
                  </a:lnTo>
                  <a:lnTo>
                    <a:pt x="83" y="55"/>
                  </a:lnTo>
                  <a:lnTo>
                    <a:pt x="88" y="55"/>
                  </a:lnTo>
                  <a:lnTo>
                    <a:pt x="90" y="53"/>
                  </a:lnTo>
                  <a:lnTo>
                    <a:pt x="102" y="42"/>
                  </a:lnTo>
                  <a:lnTo>
                    <a:pt x="102" y="42"/>
                  </a:lnTo>
                  <a:lnTo>
                    <a:pt x="103" y="39"/>
                  </a:lnTo>
                  <a:lnTo>
                    <a:pt x="104" y="36"/>
                  </a:lnTo>
                  <a:lnTo>
                    <a:pt x="103" y="32"/>
                  </a:lnTo>
                  <a:lnTo>
                    <a:pt x="102" y="28"/>
                  </a:lnTo>
                  <a:lnTo>
                    <a:pt x="102" y="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5" name="Freeform 120"/>
            <p:cNvSpPr>
              <a:spLocks noEditPoints="1"/>
            </p:cNvSpPr>
            <p:nvPr/>
          </p:nvSpPr>
          <p:spPr bwMode="auto">
            <a:xfrm>
              <a:off x="7698125" y="3217423"/>
              <a:ext cx="187344" cy="118653"/>
            </a:xfrm>
            <a:custGeom>
              <a:avLst/>
              <a:gdLst>
                <a:gd name="T0" fmla="*/ 59 w 89"/>
                <a:gd name="T1" fmla="*/ 10 h 59"/>
                <a:gd name="T2" fmla="*/ 59 w 89"/>
                <a:gd name="T3" fmla="*/ 0 h 59"/>
                <a:gd name="T4" fmla="*/ 49 w 89"/>
                <a:gd name="T5" fmla="*/ 0 h 59"/>
                <a:gd name="T6" fmla="*/ 49 w 89"/>
                <a:gd name="T7" fmla="*/ 10 h 59"/>
                <a:gd name="T8" fmla="*/ 39 w 89"/>
                <a:gd name="T9" fmla="*/ 10 h 59"/>
                <a:gd name="T10" fmla="*/ 39 w 89"/>
                <a:gd name="T11" fmla="*/ 0 h 59"/>
                <a:gd name="T12" fmla="*/ 29 w 89"/>
                <a:gd name="T13" fmla="*/ 0 h 59"/>
                <a:gd name="T14" fmla="*/ 29 w 89"/>
                <a:gd name="T15" fmla="*/ 10 h 59"/>
                <a:gd name="T16" fmla="*/ 29 w 89"/>
                <a:gd name="T17" fmla="*/ 10 h 59"/>
                <a:gd name="T18" fmla="*/ 23 w 89"/>
                <a:gd name="T19" fmla="*/ 11 h 59"/>
                <a:gd name="T20" fmla="*/ 18 w 89"/>
                <a:gd name="T21" fmla="*/ 14 h 59"/>
                <a:gd name="T22" fmla="*/ 12 w 89"/>
                <a:gd name="T23" fmla="*/ 17 h 59"/>
                <a:gd name="T24" fmla="*/ 9 w 89"/>
                <a:gd name="T25" fmla="*/ 22 h 59"/>
                <a:gd name="T26" fmla="*/ 5 w 89"/>
                <a:gd name="T27" fmla="*/ 27 h 59"/>
                <a:gd name="T28" fmla="*/ 2 w 89"/>
                <a:gd name="T29" fmla="*/ 32 h 59"/>
                <a:gd name="T30" fmla="*/ 0 w 89"/>
                <a:gd name="T31" fmla="*/ 38 h 59"/>
                <a:gd name="T32" fmla="*/ 0 w 89"/>
                <a:gd name="T33" fmla="*/ 45 h 59"/>
                <a:gd name="T34" fmla="*/ 0 w 89"/>
                <a:gd name="T35" fmla="*/ 59 h 59"/>
                <a:gd name="T36" fmla="*/ 89 w 89"/>
                <a:gd name="T37" fmla="*/ 59 h 59"/>
                <a:gd name="T38" fmla="*/ 89 w 89"/>
                <a:gd name="T39" fmla="*/ 45 h 59"/>
                <a:gd name="T40" fmla="*/ 89 w 89"/>
                <a:gd name="T41" fmla="*/ 45 h 59"/>
                <a:gd name="T42" fmla="*/ 89 w 89"/>
                <a:gd name="T43" fmla="*/ 38 h 59"/>
                <a:gd name="T44" fmla="*/ 86 w 89"/>
                <a:gd name="T45" fmla="*/ 32 h 59"/>
                <a:gd name="T46" fmla="*/ 84 w 89"/>
                <a:gd name="T47" fmla="*/ 27 h 59"/>
                <a:gd name="T48" fmla="*/ 80 w 89"/>
                <a:gd name="T49" fmla="*/ 22 h 59"/>
                <a:gd name="T50" fmla="*/ 76 w 89"/>
                <a:gd name="T51" fmla="*/ 17 h 59"/>
                <a:gd name="T52" fmla="*/ 70 w 89"/>
                <a:gd name="T53" fmla="*/ 14 h 59"/>
                <a:gd name="T54" fmla="*/ 65 w 89"/>
                <a:gd name="T55" fmla="*/ 11 h 59"/>
                <a:gd name="T56" fmla="*/ 59 w 89"/>
                <a:gd name="T57" fmla="*/ 10 h 59"/>
                <a:gd name="T58" fmla="*/ 59 w 89"/>
                <a:gd name="T59" fmla="*/ 10 h 59"/>
                <a:gd name="T60" fmla="*/ 44 w 89"/>
                <a:gd name="T61" fmla="*/ 49 h 59"/>
                <a:gd name="T62" fmla="*/ 44 w 89"/>
                <a:gd name="T63" fmla="*/ 49 h 59"/>
                <a:gd name="T64" fmla="*/ 38 w 89"/>
                <a:gd name="T65" fmla="*/ 48 h 59"/>
                <a:gd name="T66" fmla="*/ 34 w 89"/>
                <a:gd name="T67" fmla="*/ 45 h 59"/>
                <a:gd name="T68" fmla="*/ 31 w 89"/>
                <a:gd name="T69" fmla="*/ 41 h 59"/>
                <a:gd name="T70" fmla="*/ 29 w 89"/>
                <a:gd name="T71" fmla="*/ 35 h 59"/>
                <a:gd name="T72" fmla="*/ 29 w 89"/>
                <a:gd name="T73" fmla="*/ 35 h 59"/>
                <a:gd name="T74" fmla="*/ 31 w 89"/>
                <a:gd name="T75" fmla="*/ 29 h 59"/>
                <a:gd name="T76" fmla="*/ 34 w 89"/>
                <a:gd name="T77" fmla="*/ 25 h 59"/>
                <a:gd name="T78" fmla="*/ 38 w 89"/>
                <a:gd name="T79" fmla="*/ 21 h 59"/>
                <a:gd name="T80" fmla="*/ 44 w 89"/>
                <a:gd name="T81" fmla="*/ 20 h 59"/>
                <a:gd name="T82" fmla="*/ 44 w 89"/>
                <a:gd name="T83" fmla="*/ 20 h 59"/>
                <a:gd name="T84" fmla="*/ 50 w 89"/>
                <a:gd name="T85" fmla="*/ 21 h 59"/>
                <a:gd name="T86" fmla="*/ 54 w 89"/>
                <a:gd name="T87" fmla="*/ 25 h 59"/>
                <a:gd name="T88" fmla="*/ 58 w 89"/>
                <a:gd name="T89" fmla="*/ 29 h 59"/>
                <a:gd name="T90" fmla="*/ 59 w 89"/>
                <a:gd name="T91" fmla="*/ 35 h 59"/>
                <a:gd name="T92" fmla="*/ 59 w 89"/>
                <a:gd name="T93" fmla="*/ 35 h 59"/>
                <a:gd name="T94" fmla="*/ 58 w 89"/>
                <a:gd name="T95" fmla="*/ 41 h 59"/>
                <a:gd name="T96" fmla="*/ 54 w 89"/>
                <a:gd name="T97" fmla="*/ 45 h 59"/>
                <a:gd name="T98" fmla="*/ 50 w 89"/>
                <a:gd name="T99" fmla="*/ 48 h 59"/>
                <a:gd name="T100" fmla="*/ 44 w 89"/>
                <a:gd name="T101" fmla="*/ 49 h 59"/>
                <a:gd name="T102" fmla="*/ 44 w 89"/>
                <a:gd name="T103" fmla="*/ 4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 h="59">
                  <a:moveTo>
                    <a:pt x="59" y="10"/>
                  </a:moveTo>
                  <a:lnTo>
                    <a:pt x="59" y="0"/>
                  </a:lnTo>
                  <a:lnTo>
                    <a:pt x="49" y="0"/>
                  </a:lnTo>
                  <a:lnTo>
                    <a:pt x="49" y="10"/>
                  </a:lnTo>
                  <a:lnTo>
                    <a:pt x="39" y="10"/>
                  </a:lnTo>
                  <a:lnTo>
                    <a:pt x="39" y="0"/>
                  </a:lnTo>
                  <a:lnTo>
                    <a:pt x="29" y="0"/>
                  </a:lnTo>
                  <a:lnTo>
                    <a:pt x="29" y="10"/>
                  </a:lnTo>
                  <a:lnTo>
                    <a:pt x="29" y="10"/>
                  </a:lnTo>
                  <a:lnTo>
                    <a:pt x="23" y="11"/>
                  </a:lnTo>
                  <a:lnTo>
                    <a:pt x="18" y="14"/>
                  </a:lnTo>
                  <a:lnTo>
                    <a:pt x="12" y="17"/>
                  </a:lnTo>
                  <a:lnTo>
                    <a:pt x="9" y="22"/>
                  </a:lnTo>
                  <a:lnTo>
                    <a:pt x="5" y="27"/>
                  </a:lnTo>
                  <a:lnTo>
                    <a:pt x="2" y="32"/>
                  </a:lnTo>
                  <a:lnTo>
                    <a:pt x="0" y="38"/>
                  </a:lnTo>
                  <a:lnTo>
                    <a:pt x="0" y="45"/>
                  </a:lnTo>
                  <a:lnTo>
                    <a:pt x="0" y="59"/>
                  </a:lnTo>
                  <a:lnTo>
                    <a:pt x="89" y="59"/>
                  </a:lnTo>
                  <a:lnTo>
                    <a:pt x="89" y="45"/>
                  </a:lnTo>
                  <a:lnTo>
                    <a:pt x="89" y="45"/>
                  </a:lnTo>
                  <a:lnTo>
                    <a:pt x="89" y="38"/>
                  </a:lnTo>
                  <a:lnTo>
                    <a:pt x="86" y="32"/>
                  </a:lnTo>
                  <a:lnTo>
                    <a:pt x="84" y="27"/>
                  </a:lnTo>
                  <a:lnTo>
                    <a:pt x="80" y="22"/>
                  </a:lnTo>
                  <a:lnTo>
                    <a:pt x="76" y="17"/>
                  </a:lnTo>
                  <a:lnTo>
                    <a:pt x="70" y="14"/>
                  </a:lnTo>
                  <a:lnTo>
                    <a:pt x="65" y="11"/>
                  </a:lnTo>
                  <a:lnTo>
                    <a:pt x="59" y="10"/>
                  </a:lnTo>
                  <a:lnTo>
                    <a:pt x="59" y="10"/>
                  </a:lnTo>
                  <a:close/>
                  <a:moveTo>
                    <a:pt x="44" y="49"/>
                  </a:moveTo>
                  <a:lnTo>
                    <a:pt x="44" y="49"/>
                  </a:lnTo>
                  <a:lnTo>
                    <a:pt x="38" y="48"/>
                  </a:lnTo>
                  <a:lnTo>
                    <a:pt x="34" y="45"/>
                  </a:lnTo>
                  <a:lnTo>
                    <a:pt x="31" y="41"/>
                  </a:lnTo>
                  <a:lnTo>
                    <a:pt x="29" y="35"/>
                  </a:lnTo>
                  <a:lnTo>
                    <a:pt x="29" y="35"/>
                  </a:lnTo>
                  <a:lnTo>
                    <a:pt x="31" y="29"/>
                  </a:lnTo>
                  <a:lnTo>
                    <a:pt x="34" y="25"/>
                  </a:lnTo>
                  <a:lnTo>
                    <a:pt x="38" y="21"/>
                  </a:lnTo>
                  <a:lnTo>
                    <a:pt x="44" y="20"/>
                  </a:lnTo>
                  <a:lnTo>
                    <a:pt x="44" y="20"/>
                  </a:lnTo>
                  <a:lnTo>
                    <a:pt x="50" y="21"/>
                  </a:lnTo>
                  <a:lnTo>
                    <a:pt x="54" y="25"/>
                  </a:lnTo>
                  <a:lnTo>
                    <a:pt x="58" y="29"/>
                  </a:lnTo>
                  <a:lnTo>
                    <a:pt x="59" y="35"/>
                  </a:lnTo>
                  <a:lnTo>
                    <a:pt x="59" y="35"/>
                  </a:lnTo>
                  <a:lnTo>
                    <a:pt x="58" y="41"/>
                  </a:lnTo>
                  <a:lnTo>
                    <a:pt x="54" y="45"/>
                  </a:lnTo>
                  <a:lnTo>
                    <a:pt x="50" y="48"/>
                  </a:lnTo>
                  <a:lnTo>
                    <a:pt x="44" y="49"/>
                  </a:lnTo>
                  <a:lnTo>
                    <a:pt x="44" y="4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nvGrpSpPr>
          <p:cNvPr id="16" name="Group 15"/>
          <p:cNvGrpSpPr/>
          <p:nvPr/>
        </p:nvGrpSpPr>
        <p:grpSpPr>
          <a:xfrm>
            <a:off x="574811" y="3088294"/>
            <a:ext cx="200395" cy="200395"/>
            <a:chOff x="6697629" y="4556084"/>
            <a:chExt cx="199595" cy="199595"/>
          </a:xfrm>
        </p:grpSpPr>
        <p:sp>
          <p:nvSpPr>
            <p:cNvPr id="17" name="Freeform 520"/>
            <p:cNvSpPr>
              <a:spLocks/>
            </p:cNvSpPr>
            <p:nvPr/>
          </p:nvSpPr>
          <p:spPr bwMode="auto">
            <a:xfrm>
              <a:off x="6779592" y="4589042"/>
              <a:ext cx="30243" cy="30243"/>
            </a:xfrm>
            <a:custGeom>
              <a:avLst/>
              <a:gdLst>
                <a:gd name="T0" fmla="*/ 8 w 15"/>
                <a:gd name="T1" fmla="*/ 15 h 15"/>
                <a:gd name="T2" fmla="*/ 8 w 15"/>
                <a:gd name="T3" fmla="*/ 15 h 15"/>
                <a:gd name="T4" fmla="*/ 10 w 15"/>
                <a:gd name="T5" fmla="*/ 15 h 15"/>
                <a:gd name="T6" fmla="*/ 13 w 15"/>
                <a:gd name="T7" fmla="*/ 13 h 15"/>
                <a:gd name="T8" fmla="*/ 15 w 15"/>
                <a:gd name="T9" fmla="*/ 10 h 15"/>
                <a:gd name="T10" fmla="*/ 15 w 15"/>
                <a:gd name="T11" fmla="*/ 8 h 15"/>
                <a:gd name="T12" fmla="*/ 15 w 15"/>
                <a:gd name="T13" fmla="*/ 8 h 15"/>
                <a:gd name="T14" fmla="*/ 15 w 15"/>
                <a:gd name="T15" fmla="*/ 5 h 15"/>
                <a:gd name="T16" fmla="*/ 13 w 15"/>
                <a:gd name="T17" fmla="*/ 3 h 15"/>
                <a:gd name="T18" fmla="*/ 10 w 15"/>
                <a:gd name="T19" fmla="*/ 0 h 15"/>
                <a:gd name="T20" fmla="*/ 8 w 15"/>
                <a:gd name="T21" fmla="*/ 0 h 15"/>
                <a:gd name="T22" fmla="*/ 8 w 15"/>
                <a:gd name="T23" fmla="*/ 0 h 15"/>
                <a:gd name="T24" fmla="*/ 5 w 15"/>
                <a:gd name="T25" fmla="*/ 0 h 15"/>
                <a:gd name="T26" fmla="*/ 3 w 15"/>
                <a:gd name="T27" fmla="*/ 3 h 15"/>
                <a:gd name="T28" fmla="*/ 0 w 15"/>
                <a:gd name="T29" fmla="*/ 5 h 15"/>
                <a:gd name="T30" fmla="*/ 0 w 15"/>
                <a:gd name="T31" fmla="*/ 8 h 15"/>
                <a:gd name="T32" fmla="*/ 0 w 15"/>
                <a:gd name="T33" fmla="*/ 8 h 15"/>
                <a:gd name="T34" fmla="*/ 0 w 15"/>
                <a:gd name="T35" fmla="*/ 10 h 15"/>
                <a:gd name="T36" fmla="*/ 3 w 15"/>
                <a:gd name="T37" fmla="*/ 13 h 15"/>
                <a:gd name="T38" fmla="*/ 5 w 15"/>
                <a:gd name="T39" fmla="*/ 15 h 15"/>
                <a:gd name="T40" fmla="*/ 8 w 15"/>
                <a:gd name="T41" fmla="*/ 15 h 15"/>
                <a:gd name="T42" fmla="*/ 8 w 15"/>
                <a:gd name="T4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 h="15">
                  <a:moveTo>
                    <a:pt x="8" y="15"/>
                  </a:moveTo>
                  <a:lnTo>
                    <a:pt x="8" y="15"/>
                  </a:lnTo>
                  <a:lnTo>
                    <a:pt x="10" y="15"/>
                  </a:lnTo>
                  <a:lnTo>
                    <a:pt x="13" y="13"/>
                  </a:lnTo>
                  <a:lnTo>
                    <a:pt x="15" y="10"/>
                  </a:lnTo>
                  <a:lnTo>
                    <a:pt x="15" y="8"/>
                  </a:lnTo>
                  <a:lnTo>
                    <a:pt x="15" y="8"/>
                  </a:lnTo>
                  <a:lnTo>
                    <a:pt x="15" y="5"/>
                  </a:lnTo>
                  <a:lnTo>
                    <a:pt x="13" y="3"/>
                  </a:lnTo>
                  <a:lnTo>
                    <a:pt x="10" y="0"/>
                  </a:lnTo>
                  <a:lnTo>
                    <a:pt x="8" y="0"/>
                  </a:lnTo>
                  <a:lnTo>
                    <a:pt x="8" y="0"/>
                  </a:lnTo>
                  <a:lnTo>
                    <a:pt x="5" y="0"/>
                  </a:lnTo>
                  <a:lnTo>
                    <a:pt x="3" y="3"/>
                  </a:lnTo>
                  <a:lnTo>
                    <a:pt x="0" y="5"/>
                  </a:lnTo>
                  <a:lnTo>
                    <a:pt x="0" y="8"/>
                  </a:lnTo>
                  <a:lnTo>
                    <a:pt x="0" y="8"/>
                  </a:lnTo>
                  <a:lnTo>
                    <a:pt x="0" y="10"/>
                  </a:lnTo>
                  <a:lnTo>
                    <a:pt x="3" y="13"/>
                  </a:lnTo>
                  <a:lnTo>
                    <a:pt x="5" y="15"/>
                  </a:lnTo>
                  <a:lnTo>
                    <a:pt x="8" y="15"/>
                  </a:lnTo>
                  <a:lnTo>
                    <a:pt x="8" y="15"/>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sz="1800" u="sng"/>
            </a:p>
          </p:txBody>
        </p:sp>
        <p:sp>
          <p:nvSpPr>
            <p:cNvPr id="18" name="Freeform 521"/>
            <p:cNvSpPr>
              <a:spLocks noEditPoints="1"/>
            </p:cNvSpPr>
            <p:nvPr/>
          </p:nvSpPr>
          <p:spPr bwMode="auto">
            <a:xfrm>
              <a:off x="6697629" y="4556084"/>
              <a:ext cx="199595" cy="199595"/>
            </a:xfrm>
            <a:custGeom>
              <a:avLst/>
              <a:gdLst>
                <a:gd name="T0" fmla="*/ 87 w 99"/>
                <a:gd name="T1" fmla="*/ 60 h 99"/>
                <a:gd name="T2" fmla="*/ 85 w 99"/>
                <a:gd name="T3" fmla="*/ 58 h 99"/>
                <a:gd name="T4" fmla="*/ 81 w 99"/>
                <a:gd name="T5" fmla="*/ 54 h 99"/>
                <a:gd name="T6" fmla="*/ 66 w 99"/>
                <a:gd name="T7" fmla="*/ 54 h 99"/>
                <a:gd name="T8" fmla="*/ 72 w 99"/>
                <a:gd name="T9" fmla="*/ 37 h 99"/>
                <a:gd name="T10" fmla="*/ 74 w 99"/>
                <a:gd name="T11" fmla="*/ 25 h 99"/>
                <a:gd name="T12" fmla="*/ 74 w 99"/>
                <a:gd name="T13" fmla="*/ 20 h 99"/>
                <a:gd name="T14" fmla="*/ 71 w 99"/>
                <a:gd name="T15" fmla="*/ 11 h 99"/>
                <a:gd name="T16" fmla="*/ 63 w 99"/>
                <a:gd name="T17" fmla="*/ 4 h 99"/>
                <a:gd name="T18" fmla="*/ 55 w 99"/>
                <a:gd name="T19" fmla="*/ 0 h 99"/>
                <a:gd name="T20" fmla="*/ 50 w 99"/>
                <a:gd name="T21" fmla="*/ 0 h 99"/>
                <a:gd name="T22" fmla="*/ 40 w 99"/>
                <a:gd name="T23" fmla="*/ 3 h 99"/>
                <a:gd name="T24" fmla="*/ 32 w 99"/>
                <a:gd name="T25" fmla="*/ 7 h 99"/>
                <a:gd name="T26" fmla="*/ 27 w 99"/>
                <a:gd name="T27" fmla="*/ 15 h 99"/>
                <a:gd name="T28" fmla="*/ 25 w 99"/>
                <a:gd name="T29" fmla="*/ 25 h 99"/>
                <a:gd name="T30" fmla="*/ 26 w 99"/>
                <a:gd name="T31" fmla="*/ 30 h 99"/>
                <a:gd name="T32" fmla="*/ 34 w 99"/>
                <a:gd name="T33" fmla="*/ 54 h 99"/>
                <a:gd name="T34" fmla="*/ 23 w 99"/>
                <a:gd name="T35" fmla="*/ 54 h 99"/>
                <a:gd name="T36" fmla="*/ 16 w 99"/>
                <a:gd name="T37" fmla="*/ 57 h 99"/>
                <a:gd name="T38" fmla="*/ 13 w 99"/>
                <a:gd name="T39" fmla="*/ 60 h 99"/>
                <a:gd name="T40" fmla="*/ 0 w 99"/>
                <a:gd name="T41" fmla="*/ 85 h 99"/>
                <a:gd name="T42" fmla="*/ 3 w 99"/>
                <a:gd name="T43" fmla="*/ 95 h 99"/>
                <a:gd name="T44" fmla="*/ 5 w 99"/>
                <a:gd name="T45" fmla="*/ 97 h 99"/>
                <a:gd name="T46" fmla="*/ 89 w 99"/>
                <a:gd name="T47" fmla="*/ 99 h 99"/>
                <a:gd name="T48" fmla="*/ 94 w 99"/>
                <a:gd name="T49" fmla="*/ 97 h 99"/>
                <a:gd name="T50" fmla="*/ 97 w 99"/>
                <a:gd name="T51" fmla="*/ 95 h 99"/>
                <a:gd name="T52" fmla="*/ 99 w 99"/>
                <a:gd name="T53" fmla="*/ 85 h 99"/>
                <a:gd name="T54" fmla="*/ 50 w 99"/>
                <a:gd name="T55" fmla="*/ 10 h 99"/>
                <a:gd name="T56" fmla="*/ 56 w 99"/>
                <a:gd name="T57" fmla="*/ 11 h 99"/>
                <a:gd name="T58" fmla="*/ 63 w 99"/>
                <a:gd name="T59" fmla="*/ 19 h 99"/>
                <a:gd name="T60" fmla="*/ 64 w 99"/>
                <a:gd name="T61" fmla="*/ 25 h 99"/>
                <a:gd name="T62" fmla="*/ 58 w 99"/>
                <a:gd name="T63" fmla="*/ 47 h 99"/>
                <a:gd name="T64" fmla="*/ 50 w 99"/>
                <a:gd name="T65" fmla="*/ 69 h 99"/>
                <a:gd name="T66" fmla="*/ 37 w 99"/>
                <a:gd name="T67" fmla="*/ 33 h 99"/>
                <a:gd name="T68" fmla="*/ 35 w 99"/>
                <a:gd name="T69" fmla="*/ 25 h 99"/>
                <a:gd name="T70" fmla="*/ 40 w 99"/>
                <a:gd name="T71" fmla="*/ 15 h 99"/>
                <a:gd name="T72" fmla="*/ 50 w 99"/>
                <a:gd name="T73" fmla="*/ 1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9" h="99">
                  <a:moveTo>
                    <a:pt x="99" y="85"/>
                  </a:moveTo>
                  <a:lnTo>
                    <a:pt x="87" y="60"/>
                  </a:lnTo>
                  <a:lnTo>
                    <a:pt x="87" y="60"/>
                  </a:lnTo>
                  <a:lnTo>
                    <a:pt x="85" y="58"/>
                  </a:lnTo>
                  <a:lnTo>
                    <a:pt x="83" y="57"/>
                  </a:lnTo>
                  <a:lnTo>
                    <a:pt x="81" y="54"/>
                  </a:lnTo>
                  <a:lnTo>
                    <a:pt x="77" y="54"/>
                  </a:lnTo>
                  <a:lnTo>
                    <a:pt x="66" y="54"/>
                  </a:lnTo>
                  <a:lnTo>
                    <a:pt x="66" y="54"/>
                  </a:lnTo>
                  <a:lnTo>
                    <a:pt x="72" y="37"/>
                  </a:lnTo>
                  <a:lnTo>
                    <a:pt x="73" y="30"/>
                  </a:lnTo>
                  <a:lnTo>
                    <a:pt x="74" y="25"/>
                  </a:lnTo>
                  <a:lnTo>
                    <a:pt x="74" y="25"/>
                  </a:lnTo>
                  <a:lnTo>
                    <a:pt x="74" y="20"/>
                  </a:lnTo>
                  <a:lnTo>
                    <a:pt x="72" y="15"/>
                  </a:lnTo>
                  <a:lnTo>
                    <a:pt x="71" y="11"/>
                  </a:lnTo>
                  <a:lnTo>
                    <a:pt x="67" y="7"/>
                  </a:lnTo>
                  <a:lnTo>
                    <a:pt x="63" y="4"/>
                  </a:lnTo>
                  <a:lnTo>
                    <a:pt x="60" y="3"/>
                  </a:lnTo>
                  <a:lnTo>
                    <a:pt x="55" y="0"/>
                  </a:lnTo>
                  <a:lnTo>
                    <a:pt x="50" y="0"/>
                  </a:lnTo>
                  <a:lnTo>
                    <a:pt x="50" y="0"/>
                  </a:lnTo>
                  <a:lnTo>
                    <a:pt x="45" y="0"/>
                  </a:lnTo>
                  <a:lnTo>
                    <a:pt x="40" y="3"/>
                  </a:lnTo>
                  <a:lnTo>
                    <a:pt x="36" y="4"/>
                  </a:lnTo>
                  <a:lnTo>
                    <a:pt x="32" y="7"/>
                  </a:lnTo>
                  <a:lnTo>
                    <a:pt x="29" y="11"/>
                  </a:lnTo>
                  <a:lnTo>
                    <a:pt x="27" y="15"/>
                  </a:lnTo>
                  <a:lnTo>
                    <a:pt x="25" y="20"/>
                  </a:lnTo>
                  <a:lnTo>
                    <a:pt x="25" y="25"/>
                  </a:lnTo>
                  <a:lnTo>
                    <a:pt x="25" y="25"/>
                  </a:lnTo>
                  <a:lnTo>
                    <a:pt x="26" y="30"/>
                  </a:lnTo>
                  <a:lnTo>
                    <a:pt x="27" y="37"/>
                  </a:lnTo>
                  <a:lnTo>
                    <a:pt x="34" y="54"/>
                  </a:lnTo>
                  <a:lnTo>
                    <a:pt x="23" y="54"/>
                  </a:lnTo>
                  <a:lnTo>
                    <a:pt x="23" y="54"/>
                  </a:lnTo>
                  <a:lnTo>
                    <a:pt x="19" y="54"/>
                  </a:lnTo>
                  <a:lnTo>
                    <a:pt x="16" y="57"/>
                  </a:lnTo>
                  <a:lnTo>
                    <a:pt x="14" y="58"/>
                  </a:lnTo>
                  <a:lnTo>
                    <a:pt x="13" y="60"/>
                  </a:lnTo>
                  <a:lnTo>
                    <a:pt x="0" y="85"/>
                  </a:lnTo>
                  <a:lnTo>
                    <a:pt x="0" y="85"/>
                  </a:lnTo>
                  <a:lnTo>
                    <a:pt x="0" y="90"/>
                  </a:lnTo>
                  <a:lnTo>
                    <a:pt x="3" y="95"/>
                  </a:lnTo>
                  <a:lnTo>
                    <a:pt x="3" y="95"/>
                  </a:lnTo>
                  <a:lnTo>
                    <a:pt x="5" y="97"/>
                  </a:lnTo>
                  <a:lnTo>
                    <a:pt x="10" y="99"/>
                  </a:lnTo>
                  <a:lnTo>
                    <a:pt x="89" y="99"/>
                  </a:lnTo>
                  <a:lnTo>
                    <a:pt x="89" y="99"/>
                  </a:lnTo>
                  <a:lnTo>
                    <a:pt x="94" y="97"/>
                  </a:lnTo>
                  <a:lnTo>
                    <a:pt x="97" y="95"/>
                  </a:lnTo>
                  <a:lnTo>
                    <a:pt x="97" y="95"/>
                  </a:lnTo>
                  <a:lnTo>
                    <a:pt x="99" y="90"/>
                  </a:lnTo>
                  <a:lnTo>
                    <a:pt x="99" y="85"/>
                  </a:lnTo>
                  <a:lnTo>
                    <a:pt x="99" y="85"/>
                  </a:lnTo>
                  <a:close/>
                  <a:moveTo>
                    <a:pt x="50" y="10"/>
                  </a:moveTo>
                  <a:lnTo>
                    <a:pt x="50" y="10"/>
                  </a:lnTo>
                  <a:lnTo>
                    <a:pt x="56" y="11"/>
                  </a:lnTo>
                  <a:lnTo>
                    <a:pt x="60" y="15"/>
                  </a:lnTo>
                  <a:lnTo>
                    <a:pt x="63" y="19"/>
                  </a:lnTo>
                  <a:lnTo>
                    <a:pt x="64" y="25"/>
                  </a:lnTo>
                  <a:lnTo>
                    <a:pt x="64" y="25"/>
                  </a:lnTo>
                  <a:lnTo>
                    <a:pt x="62" y="33"/>
                  </a:lnTo>
                  <a:lnTo>
                    <a:pt x="58" y="47"/>
                  </a:lnTo>
                  <a:lnTo>
                    <a:pt x="50" y="69"/>
                  </a:lnTo>
                  <a:lnTo>
                    <a:pt x="50" y="69"/>
                  </a:lnTo>
                  <a:lnTo>
                    <a:pt x="41" y="47"/>
                  </a:lnTo>
                  <a:lnTo>
                    <a:pt x="37" y="33"/>
                  </a:lnTo>
                  <a:lnTo>
                    <a:pt x="35" y="25"/>
                  </a:lnTo>
                  <a:lnTo>
                    <a:pt x="35" y="25"/>
                  </a:lnTo>
                  <a:lnTo>
                    <a:pt x="36" y="19"/>
                  </a:lnTo>
                  <a:lnTo>
                    <a:pt x="40" y="15"/>
                  </a:lnTo>
                  <a:lnTo>
                    <a:pt x="44" y="11"/>
                  </a:lnTo>
                  <a:lnTo>
                    <a:pt x="50" y="10"/>
                  </a:lnTo>
                  <a:lnTo>
                    <a:pt x="50" y="10"/>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sz="1800" u="sng"/>
            </a:p>
          </p:txBody>
        </p:sp>
      </p:grpSp>
      <p:grpSp>
        <p:nvGrpSpPr>
          <p:cNvPr id="19" name="Group 18"/>
          <p:cNvGrpSpPr/>
          <p:nvPr/>
        </p:nvGrpSpPr>
        <p:grpSpPr>
          <a:xfrm>
            <a:off x="571405" y="3915659"/>
            <a:ext cx="207206" cy="125330"/>
            <a:chOff x="8563099" y="1737410"/>
            <a:chExt cx="315296" cy="190710"/>
          </a:xfrm>
        </p:grpSpPr>
        <p:sp>
          <p:nvSpPr>
            <p:cNvPr id="20" name="Freeform 58"/>
            <p:cNvSpPr>
              <a:spLocks/>
            </p:cNvSpPr>
            <p:nvPr/>
          </p:nvSpPr>
          <p:spPr bwMode="auto">
            <a:xfrm>
              <a:off x="8588830" y="1737410"/>
              <a:ext cx="277076" cy="85990"/>
            </a:xfrm>
            <a:custGeom>
              <a:avLst/>
              <a:gdLst>
                <a:gd name="T0" fmla="*/ 45 w 89"/>
                <a:gd name="T1" fmla="*/ 28 h 28"/>
                <a:gd name="T2" fmla="*/ 89 w 89"/>
                <a:gd name="T3" fmla="*/ 1 h 28"/>
                <a:gd name="T4" fmla="*/ 89 w 89"/>
                <a:gd name="T5" fmla="*/ 1 h 28"/>
                <a:gd name="T6" fmla="*/ 84 w 89"/>
                <a:gd name="T7" fmla="*/ 0 h 28"/>
                <a:gd name="T8" fmla="*/ 5 w 89"/>
                <a:gd name="T9" fmla="*/ 0 h 28"/>
                <a:gd name="T10" fmla="*/ 5 w 89"/>
                <a:gd name="T11" fmla="*/ 0 h 28"/>
                <a:gd name="T12" fmla="*/ 0 w 89"/>
                <a:gd name="T13" fmla="*/ 1 h 28"/>
                <a:gd name="T14" fmla="*/ 45 w 89"/>
                <a:gd name="T15" fmla="*/ 2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 h="28">
                  <a:moveTo>
                    <a:pt x="45" y="28"/>
                  </a:moveTo>
                  <a:lnTo>
                    <a:pt x="89" y="1"/>
                  </a:lnTo>
                  <a:lnTo>
                    <a:pt x="89" y="1"/>
                  </a:lnTo>
                  <a:lnTo>
                    <a:pt x="84" y="0"/>
                  </a:lnTo>
                  <a:lnTo>
                    <a:pt x="5" y="0"/>
                  </a:lnTo>
                  <a:lnTo>
                    <a:pt x="5" y="0"/>
                  </a:lnTo>
                  <a:lnTo>
                    <a:pt x="0" y="1"/>
                  </a:lnTo>
                  <a:lnTo>
                    <a:pt x="45" y="28"/>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sz="1800"/>
            </a:p>
          </p:txBody>
        </p:sp>
        <p:sp>
          <p:nvSpPr>
            <p:cNvPr id="21" name="Freeform 59"/>
            <p:cNvSpPr>
              <a:spLocks/>
            </p:cNvSpPr>
            <p:nvPr/>
          </p:nvSpPr>
          <p:spPr bwMode="auto">
            <a:xfrm>
              <a:off x="8563099" y="1756141"/>
              <a:ext cx="315296" cy="171979"/>
            </a:xfrm>
            <a:custGeom>
              <a:avLst/>
              <a:gdLst>
                <a:gd name="T0" fmla="*/ 51 w 98"/>
                <a:gd name="T1" fmla="*/ 28 h 54"/>
                <a:gd name="T2" fmla="*/ 51 w 98"/>
                <a:gd name="T3" fmla="*/ 28 h 54"/>
                <a:gd name="T4" fmla="*/ 49 w 98"/>
                <a:gd name="T5" fmla="*/ 30 h 54"/>
                <a:gd name="T6" fmla="*/ 49 w 98"/>
                <a:gd name="T7" fmla="*/ 30 h 54"/>
                <a:gd name="T8" fmla="*/ 46 w 98"/>
                <a:gd name="T9" fmla="*/ 28 h 54"/>
                <a:gd name="T10" fmla="*/ 0 w 98"/>
                <a:gd name="T11" fmla="*/ 0 h 54"/>
                <a:gd name="T12" fmla="*/ 0 w 98"/>
                <a:gd name="T13" fmla="*/ 0 h 54"/>
                <a:gd name="T14" fmla="*/ 0 w 98"/>
                <a:gd name="T15" fmla="*/ 0 h 54"/>
                <a:gd name="T16" fmla="*/ 0 w 98"/>
                <a:gd name="T17" fmla="*/ 44 h 54"/>
                <a:gd name="T18" fmla="*/ 0 w 98"/>
                <a:gd name="T19" fmla="*/ 44 h 54"/>
                <a:gd name="T20" fmla="*/ 1 w 98"/>
                <a:gd name="T21" fmla="*/ 48 h 54"/>
                <a:gd name="T22" fmla="*/ 2 w 98"/>
                <a:gd name="T23" fmla="*/ 52 h 54"/>
                <a:gd name="T24" fmla="*/ 6 w 98"/>
                <a:gd name="T25" fmla="*/ 53 h 54"/>
                <a:gd name="T26" fmla="*/ 9 w 98"/>
                <a:gd name="T27" fmla="*/ 54 h 54"/>
                <a:gd name="T28" fmla="*/ 88 w 98"/>
                <a:gd name="T29" fmla="*/ 54 h 54"/>
                <a:gd name="T30" fmla="*/ 88 w 98"/>
                <a:gd name="T31" fmla="*/ 54 h 54"/>
                <a:gd name="T32" fmla="*/ 92 w 98"/>
                <a:gd name="T33" fmla="*/ 53 h 54"/>
                <a:gd name="T34" fmla="*/ 96 w 98"/>
                <a:gd name="T35" fmla="*/ 52 h 54"/>
                <a:gd name="T36" fmla="*/ 97 w 98"/>
                <a:gd name="T37" fmla="*/ 48 h 54"/>
                <a:gd name="T38" fmla="*/ 98 w 98"/>
                <a:gd name="T39" fmla="*/ 44 h 54"/>
                <a:gd name="T40" fmla="*/ 98 w 98"/>
                <a:gd name="T41" fmla="*/ 0 h 54"/>
                <a:gd name="T42" fmla="*/ 98 w 98"/>
                <a:gd name="T43" fmla="*/ 0 h 54"/>
                <a:gd name="T44" fmla="*/ 98 w 98"/>
                <a:gd name="T45" fmla="*/ 0 h 54"/>
                <a:gd name="T46" fmla="*/ 51 w 98"/>
                <a:gd name="T47" fmla="*/ 2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8" h="54">
                  <a:moveTo>
                    <a:pt x="51" y="28"/>
                  </a:moveTo>
                  <a:lnTo>
                    <a:pt x="51" y="28"/>
                  </a:lnTo>
                  <a:lnTo>
                    <a:pt x="49" y="30"/>
                  </a:lnTo>
                  <a:lnTo>
                    <a:pt x="49" y="30"/>
                  </a:lnTo>
                  <a:lnTo>
                    <a:pt x="46" y="28"/>
                  </a:lnTo>
                  <a:lnTo>
                    <a:pt x="0" y="0"/>
                  </a:lnTo>
                  <a:lnTo>
                    <a:pt x="0" y="0"/>
                  </a:lnTo>
                  <a:lnTo>
                    <a:pt x="0" y="0"/>
                  </a:lnTo>
                  <a:lnTo>
                    <a:pt x="0" y="44"/>
                  </a:lnTo>
                  <a:lnTo>
                    <a:pt x="0" y="44"/>
                  </a:lnTo>
                  <a:lnTo>
                    <a:pt x="1" y="48"/>
                  </a:lnTo>
                  <a:lnTo>
                    <a:pt x="2" y="52"/>
                  </a:lnTo>
                  <a:lnTo>
                    <a:pt x="6" y="53"/>
                  </a:lnTo>
                  <a:lnTo>
                    <a:pt x="9" y="54"/>
                  </a:lnTo>
                  <a:lnTo>
                    <a:pt x="88" y="54"/>
                  </a:lnTo>
                  <a:lnTo>
                    <a:pt x="88" y="54"/>
                  </a:lnTo>
                  <a:lnTo>
                    <a:pt x="92" y="53"/>
                  </a:lnTo>
                  <a:lnTo>
                    <a:pt x="96" y="52"/>
                  </a:lnTo>
                  <a:lnTo>
                    <a:pt x="97" y="48"/>
                  </a:lnTo>
                  <a:lnTo>
                    <a:pt x="98" y="44"/>
                  </a:lnTo>
                  <a:lnTo>
                    <a:pt x="98" y="0"/>
                  </a:lnTo>
                  <a:lnTo>
                    <a:pt x="98" y="0"/>
                  </a:lnTo>
                  <a:lnTo>
                    <a:pt x="98" y="0"/>
                  </a:lnTo>
                  <a:lnTo>
                    <a:pt x="51" y="28"/>
                  </a:lnTo>
                  <a:close/>
                </a:path>
              </a:pathLst>
            </a:custGeom>
            <a:solidFill>
              <a:schemeClr val="tx1"/>
            </a:solidFill>
            <a:ln>
              <a:noFill/>
            </a:ln>
            <a:extLst/>
          </p:spPr>
          <p:txBody>
            <a:bodyPr vert="horz" wrap="square" lIns="91440" tIns="45720" rIns="91440" bIns="45720" numCol="1" anchor="t" anchorCtr="0" compatLnSpc="1">
              <a:prstTxWarp prst="textNoShape">
                <a:avLst/>
              </a:prstTxWarp>
            </a:bodyPr>
            <a:lstStyle/>
            <a:p>
              <a:endParaRPr lang="en-US" sz="1800"/>
            </a:p>
          </p:txBody>
        </p:sp>
      </p:grpSp>
    </p:spTree>
    <p:extLst>
      <p:ext uri="{BB962C8B-B14F-4D97-AF65-F5344CB8AC3E}">
        <p14:creationId xmlns:p14="http://schemas.microsoft.com/office/powerpoint/2010/main" val="892771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barn(outVertical)">
                                      <p:cBhvr>
                                        <p:cTn id="11" dur="500"/>
                                        <p:tgtEl>
                                          <p:spTgt spid="7"/>
                                        </p:tgtEl>
                                      </p:cBhvr>
                                    </p:animEffect>
                                  </p:childTnLst>
                                </p:cTn>
                              </p:par>
                            </p:childTnLst>
                          </p:cTn>
                        </p:par>
                        <p:par>
                          <p:cTn id="12" fill="hold">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anim calcmode="lin" valueType="num">
                                      <p:cBhvr>
                                        <p:cTn id="16" dur="500" fill="hold"/>
                                        <p:tgtEl>
                                          <p:spTgt spid="9"/>
                                        </p:tgtEl>
                                        <p:attrNameLst>
                                          <p:attrName>ppt_x</p:attrName>
                                        </p:attrNameLst>
                                      </p:cBhvr>
                                      <p:tavLst>
                                        <p:tav tm="0">
                                          <p:val>
                                            <p:strVal val="#ppt_x"/>
                                          </p:val>
                                        </p:tav>
                                        <p:tav tm="100000">
                                          <p:val>
                                            <p:strVal val="#ppt_x"/>
                                          </p:val>
                                        </p:tav>
                                      </p:tavLst>
                                    </p:anim>
                                    <p:anim calcmode="lin" valueType="num">
                                      <p:cBhvr>
                                        <p:cTn id="17" dur="500" fill="hold"/>
                                        <p:tgtEl>
                                          <p:spTgt spid="9"/>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nodeType="afterEffect">
                                  <p:stCondLst>
                                    <p:cond delay="0"/>
                                  </p:stCondLst>
                                  <p:childTnLst>
                                    <p:set>
                                      <p:cBhvr>
                                        <p:cTn id="20" dur="1" fill="hold">
                                          <p:stCondLst>
                                            <p:cond delay="0"/>
                                          </p:stCondLst>
                                        </p:cTn>
                                        <p:tgtEl>
                                          <p:spTgt spid="16"/>
                                        </p:tgtEl>
                                        <p:attrNameLst>
                                          <p:attrName>style.visibility</p:attrName>
                                        </p:attrNameLst>
                                      </p:cBhvr>
                                      <p:to>
                                        <p:strVal val="visible"/>
                                      </p:to>
                                    </p:set>
                                    <p:anim calcmode="lin" valueType="num">
                                      <p:cBhvr>
                                        <p:cTn id="21" dur="500" fill="hold"/>
                                        <p:tgtEl>
                                          <p:spTgt spid="16"/>
                                        </p:tgtEl>
                                        <p:attrNameLst>
                                          <p:attrName>ppt_w</p:attrName>
                                        </p:attrNameLst>
                                      </p:cBhvr>
                                      <p:tavLst>
                                        <p:tav tm="0">
                                          <p:val>
                                            <p:fltVal val="0"/>
                                          </p:val>
                                        </p:tav>
                                        <p:tav tm="100000">
                                          <p:val>
                                            <p:strVal val="#ppt_w"/>
                                          </p:val>
                                        </p:tav>
                                      </p:tavLst>
                                    </p:anim>
                                    <p:anim calcmode="lin" valueType="num">
                                      <p:cBhvr>
                                        <p:cTn id="22" dur="500" fill="hold"/>
                                        <p:tgtEl>
                                          <p:spTgt spid="16"/>
                                        </p:tgtEl>
                                        <p:attrNameLst>
                                          <p:attrName>ppt_h</p:attrName>
                                        </p:attrNameLst>
                                      </p:cBhvr>
                                      <p:tavLst>
                                        <p:tav tm="0">
                                          <p:val>
                                            <p:fltVal val="0"/>
                                          </p:val>
                                        </p:tav>
                                        <p:tav tm="100000">
                                          <p:val>
                                            <p:strVal val="#ppt_h"/>
                                          </p:val>
                                        </p:tav>
                                      </p:tavLst>
                                    </p:anim>
                                    <p:animEffect transition="in" filter="fade">
                                      <p:cBhvr>
                                        <p:cTn id="23" dur="500"/>
                                        <p:tgtEl>
                                          <p:spTgt spid="16"/>
                                        </p:tgtEl>
                                      </p:cBhvr>
                                    </p:animEffect>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fade">
                                      <p:cBhvr>
                                        <p:cTn id="27" dur="500"/>
                                        <p:tgtEl>
                                          <p:spTgt spid="5"/>
                                        </p:tgtEl>
                                      </p:cBhvr>
                                    </p:animEffect>
                                    <p:anim calcmode="lin" valueType="num">
                                      <p:cBhvr>
                                        <p:cTn id="28" dur="500" fill="hold"/>
                                        <p:tgtEl>
                                          <p:spTgt spid="5"/>
                                        </p:tgtEl>
                                        <p:attrNameLst>
                                          <p:attrName>ppt_x</p:attrName>
                                        </p:attrNameLst>
                                      </p:cBhvr>
                                      <p:tavLst>
                                        <p:tav tm="0">
                                          <p:val>
                                            <p:strVal val="#ppt_x"/>
                                          </p:val>
                                        </p:tav>
                                        <p:tav tm="100000">
                                          <p:val>
                                            <p:strVal val="#ppt_x"/>
                                          </p:val>
                                        </p:tav>
                                      </p:tavLst>
                                    </p:anim>
                                    <p:anim calcmode="lin" valueType="num">
                                      <p:cBhvr>
                                        <p:cTn id="29" dur="500" fill="hold"/>
                                        <p:tgtEl>
                                          <p:spTgt spid="5"/>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53" presetClass="entr" presetSubtype="16" fill="hold" nodeType="afterEffect">
                                  <p:stCondLst>
                                    <p:cond delay="0"/>
                                  </p:stCondLst>
                                  <p:childTnLst>
                                    <p:set>
                                      <p:cBhvr>
                                        <p:cTn id="32" dur="1" fill="hold">
                                          <p:stCondLst>
                                            <p:cond delay="0"/>
                                          </p:stCondLst>
                                        </p:cTn>
                                        <p:tgtEl>
                                          <p:spTgt spid="13"/>
                                        </p:tgtEl>
                                        <p:attrNameLst>
                                          <p:attrName>style.visibility</p:attrName>
                                        </p:attrNameLst>
                                      </p:cBhvr>
                                      <p:to>
                                        <p:strVal val="visible"/>
                                      </p:to>
                                    </p:set>
                                    <p:anim calcmode="lin" valueType="num">
                                      <p:cBhvr>
                                        <p:cTn id="33" dur="500" fill="hold"/>
                                        <p:tgtEl>
                                          <p:spTgt spid="13"/>
                                        </p:tgtEl>
                                        <p:attrNameLst>
                                          <p:attrName>ppt_w</p:attrName>
                                        </p:attrNameLst>
                                      </p:cBhvr>
                                      <p:tavLst>
                                        <p:tav tm="0">
                                          <p:val>
                                            <p:fltVal val="0"/>
                                          </p:val>
                                        </p:tav>
                                        <p:tav tm="100000">
                                          <p:val>
                                            <p:strVal val="#ppt_w"/>
                                          </p:val>
                                        </p:tav>
                                      </p:tavLst>
                                    </p:anim>
                                    <p:anim calcmode="lin" valueType="num">
                                      <p:cBhvr>
                                        <p:cTn id="34" dur="500" fill="hold"/>
                                        <p:tgtEl>
                                          <p:spTgt spid="13"/>
                                        </p:tgtEl>
                                        <p:attrNameLst>
                                          <p:attrName>ppt_h</p:attrName>
                                        </p:attrNameLst>
                                      </p:cBhvr>
                                      <p:tavLst>
                                        <p:tav tm="0">
                                          <p:val>
                                            <p:fltVal val="0"/>
                                          </p:val>
                                        </p:tav>
                                        <p:tav tm="100000">
                                          <p:val>
                                            <p:strVal val="#ppt_h"/>
                                          </p:val>
                                        </p:tav>
                                      </p:tavLst>
                                    </p:anim>
                                    <p:animEffect transition="in" filter="fade">
                                      <p:cBhvr>
                                        <p:cTn id="35" dur="500"/>
                                        <p:tgtEl>
                                          <p:spTgt spid="13"/>
                                        </p:tgtEl>
                                      </p:cBhvr>
                                    </p:animEffect>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fade">
                                      <p:cBhvr>
                                        <p:cTn id="39" dur="500"/>
                                        <p:tgtEl>
                                          <p:spTgt spid="6"/>
                                        </p:tgtEl>
                                      </p:cBhvr>
                                    </p:animEffect>
                                    <p:anim calcmode="lin" valueType="num">
                                      <p:cBhvr>
                                        <p:cTn id="40" dur="500" fill="hold"/>
                                        <p:tgtEl>
                                          <p:spTgt spid="6"/>
                                        </p:tgtEl>
                                        <p:attrNameLst>
                                          <p:attrName>ppt_x</p:attrName>
                                        </p:attrNameLst>
                                      </p:cBhvr>
                                      <p:tavLst>
                                        <p:tav tm="0">
                                          <p:val>
                                            <p:strVal val="#ppt_x"/>
                                          </p:val>
                                        </p:tav>
                                        <p:tav tm="100000">
                                          <p:val>
                                            <p:strVal val="#ppt_x"/>
                                          </p:val>
                                        </p:tav>
                                      </p:tavLst>
                                    </p:anim>
                                    <p:anim calcmode="lin" valueType="num">
                                      <p:cBhvr>
                                        <p:cTn id="41" dur="500" fill="hold"/>
                                        <p:tgtEl>
                                          <p:spTgt spid="6"/>
                                        </p:tgtEl>
                                        <p:attrNameLst>
                                          <p:attrName>ppt_y</p:attrName>
                                        </p:attrNameLst>
                                      </p:cBhvr>
                                      <p:tavLst>
                                        <p:tav tm="0">
                                          <p:val>
                                            <p:strVal val="#ppt_y+.1"/>
                                          </p:val>
                                        </p:tav>
                                        <p:tav tm="100000">
                                          <p:val>
                                            <p:strVal val="#ppt_y"/>
                                          </p:val>
                                        </p:tav>
                                      </p:tavLst>
                                    </p:anim>
                                  </p:childTnLst>
                                </p:cTn>
                              </p:par>
                            </p:childTnLst>
                          </p:cTn>
                        </p:par>
                        <p:par>
                          <p:cTn id="42" fill="hold">
                            <p:stCondLst>
                              <p:cond delay="3500"/>
                            </p:stCondLst>
                            <p:childTnLst>
                              <p:par>
                                <p:cTn id="43" presetID="53" presetClass="entr" presetSubtype="16" fill="hold" nodeType="after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p:cTn id="45" dur="500" fill="hold"/>
                                        <p:tgtEl>
                                          <p:spTgt spid="19"/>
                                        </p:tgtEl>
                                        <p:attrNameLst>
                                          <p:attrName>ppt_w</p:attrName>
                                        </p:attrNameLst>
                                      </p:cBhvr>
                                      <p:tavLst>
                                        <p:tav tm="0">
                                          <p:val>
                                            <p:fltVal val="0"/>
                                          </p:val>
                                        </p:tav>
                                        <p:tav tm="100000">
                                          <p:val>
                                            <p:strVal val="#ppt_w"/>
                                          </p:val>
                                        </p:tav>
                                      </p:tavLst>
                                    </p:anim>
                                    <p:anim calcmode="lin" valueType="num">
                                      <p:cBhvr>
                                        <p:cTn id="46" dur="500" fill="hold"/>
                                        <p:tgtEl>
                                          <p:spTgt spid="19"/>
                                        </p:tgtEl>
                                        <p:attrNameLst>
                                          <p:attrName>ppt_h</p:attrName>
                                        </p:attrNameLst>
                                      </p:cBhvr>
                                      <p:tavLst>
                                        <p:tav tm="0">
                                          <p:val>
                                            <p:fltVal val="0"/>
                                          </p:val>
                                        </p:tav>
                                        <p:tav tm="100000">
                                          <p:val>
                                            <p:strVal val="#ppt_h"/>
                                          </p:val>
                                        </p:tav>
                                      </p:tavLst>
                                    </p:anim>
                                    <p:animEffect transition="in" filter="fade">
                                      <p:cBhvr>
                                        <p:cTn id="47" dur="500"/>
                                        <p:tgtEl>
                                          <p:spTgt spid="19"/>
                                        </p:tgtEl>
                                      </p:cBhvr>
                                    </p:animEffect>
                                  </p:childTnLst>
                                </p:cTn>
                              </p:par>
                            </p:childTnLst>
                          </p:cTn>
                        </p:par>
                        <p:par>
                          <p:cTn id="48" fill="hold">
                            <p:stCondLst>
                              <p:cond delay="4000"/>
                            </p:stCondLst>
                            <p:childTnLst>
                              <p:par>
                                <p:cTn id="49" presetID="42" presetClass="entr" presetSubtype="0" fill="hold" grpId="0" nodeType="afterEffect">
                                  <p:stCondLst>
                                    <p:cond delay="0"/>
                                  </p:stCondLst>
                                  <p:childTnLst>
                                    <p:set>
                                      <p:cBhvr>
                                        <p:cTn id="50" dur="1" fill="hold">
                                          <p:stCondLst>
                                            <p:cond delay="0"/>
                                          </p:stCondLst>
                                        </p:cTn>
                                        <p:tgtEl>
                                          <p:spTgt spid="4"/>
                                        </p:tgtEl>
                                        <p:attrNameLst>
                                          <p:attrName>style.visibility</p:attrName>
                                        </p:attrNameLst>
                                      </p:cBhvr>
                                      <p:to>
                                        <p:strVal val="visible"/>
                                      </p:to>
                                    </p:set>
                                    <p:animEffect transition="in" filter="fade">
                                      <p:cBhvr>
                                        <p:cTn id="51" dur="500"/>
                                        <p:tgtEl>
                                          <p:spTgt spid="4"/>
                                        </p:tgtEl>
                                      </p:cBhvr>
                                    </p:animEffect>
                                    <p:anim calcmode="lin" valueType="num">
                                      <p:cBhvr>
                                        <p:cTn id="52" dur="500" fill="hold"/>
                                        <p:tgtEl>
                                          <p:spTgt spid="4"/>
                                        </p:tgtEl>
                                        <p:attrNameLst>
                                          <p:attrName>ppt_x</p:attrName>
                                        </p:attrNameLst>
                                      </p:cBhvr>
                                      <p:tavLst>
                                        <p:tav tm="0">
                                          <p:val>
                                            <p:strVal val="#ppt_x"/>
                                          </p:val>
                                        </p:tav>
                                        <p:tav tm="100000">
                                          <p:val>
                                            <p:strVal val="#ppt_x"/>
                                          </p:val>
                                        </p:tav>
                                      </p:tavLst>
                                    </p:anim>
                                    <p:anim calcmode="lin" valueType="num">
                                      <p:cBhvr>
                                        <p:cTn id="53" dur="500" fill="hold"/>
                                        <p:tgtEl>
                                          <p:spTgt spid="4"/>
                                        </p:tgtEl>
                                        <p:attrNameLst>
                                          <p:attrName>ppt_y</p:attrName>
                                        </p:attrNameLst>
                                      </p:cBhvr>
                                      <p:tavLst>
                                        <p:tav tm="0">
                                          <p:val>
                                            <p:strVal val="#ppt_y+.1"/>
                                          </p:val>
                                        </p:tav>
                                        <p:tav tm="100000">
                                          <p:val>
                                            <p:strVal val="#ppt_y"/>
                                          </p:val>
                                        </p:tav>
                                      </p:tavLst>
                                    </p:anim>
                                  </p:childTnLst>
                                </p:cTn>
                              </p:par>
                            </p:childTnLst>
                          </p:cTn>
                        </p:par>
                        <p:par>
                          <p:cTn id="54" fill="hold">
                            <p:stCondLst>
                              <p:cond delay="4500"/>
                            </p:stCondLst>
                            <p:childTnLst>
                              <p:par>
                                <p:cTn id="55" presetID="16" presetClass="entr" presetSubtype="21" fill="hold" grpId="0" nodeType="afterEffect">
                                  <p:stCondLst>
                                    <p:cond delay="0"/>
                                  </p:stCondLst>
                                  <p:childTnLst>
                                    <p:set>
                                      <p:cBhvr>
                                        <p:cTn id="56" dur="1" fill="hold">
                                          <p:stCondLst>
                                            <p:cond delay="0"/>
                                          </p:stCondLst>
                                        </p:cTn>
                                        <p:tgtEl>
                                          <p:spTgt spid="11"/>
                                        </p:tgtEl>
                                        <p:attrNameLst>
                                          <p:attrName>style.visibility</p:attrName>
                                        </p:attrNameLst>
                                      </p:cBhvr>
                                      <p:to>
                                        <p:strVal val="visible"/>
                                      </p:to>
                                    </p:set>
                                    <p:animEffect transition="in" filter="barn(inVertical)">
                                      <p:cBhvr>
                                        <p:cTn id="5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9" grpId="0"/>
      <p:bldP spid="11"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2917372" y="2025650"/>
            <a:ext cx="3309257" cy="1092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 name="TextBox 5"/>
          <p:cNvSpPr txBox="1"/>
          <p:nvPr/>
        </p:nvSpPr>
        <p:spPr>
          <a:xfrm>
            <a:off x="2917372" y="2329377"/>
            <a:ext cx="3309257" cy="507831"/>
          </a:xfrm>
          <a:prstGeom prst="rect">
            <a:avLst/>
          </a:prstGeom>
          <a:noFill/>
        </p:spPr>
        <p:txBody>
          <a:bodyPr wrap="square" rtlCol="0">
            <a:spAutoFit/>
          </a:bodyPr>
          <a:lstStyle/>
          <a:p>
            <a:pPr algn="ctr"/>
            <a:r>
              <a:rPr lang="id-ID" sz="2700" b="1" dirty="0">
                <a:solidFill>
                  <a:schemeClr val="bg1"/>
                </a:solidFill>
                <a:latin typeface="Montserrat Black" panose="00000A00000000000000" pitchFamily="50" charset="0"/>
              </a:rPr>
              <a:t>INFOGRAPHIC</a:t>
            </a:r>
          </a:p>
        </p:txBody>
      </p:sp>
      <p:sp>
        <p:nvSpPr>
          <p:cNvPr id="7" name="TextBox 6"/>
          <p:cNvSpPr txBox="1"/>
          <p:nvPr/>
        </p:nvSpPr>
        <p:spPr>
          <a:xfrm>
            <a:off x="3844887" y="2193413"/>
            <a:ext cx="1454227" cy="219291"/>
          </a:xfrm>
          <a:prstGeom prst="rect">
            <a:avLst/>
          </a:prstGeom>
          <a:noFill/>
        </p:spPr>
        <p:txBody>
          <a:bodyPr wrap="square" rtlCol="0">
            <a:spAutoFit/>
          </a:bodyPr>
          <a:lstStyle/>
          <a:p>
            <a:pPr algn="ct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Tree>
    <p:extLst>
      <p:ext uri="{BB962C8B-B14F-4D97-AF65-F5344CB8AC3E}">
        <p14:creationId xmlns:p14="http://schemas.microsoft.com/office/powerpoint/2010/main" val="2655043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
                                        </p:tgtEl>
                                        <p:attrNameLst>
                                          <p:attrName>style.visibility</p:attrName>
                                        </p:attrNameLst>
                                      </p:cBhvr>
                                      <p:to>
                                        <p:strVal val="visible"/>
                                      </p:to>
                                    </p:set>
                                    <p:animEffect transition="in" filter="wipe(left)">
                                      <p:cBhvr>
                                        <p:cTn id="11" dur="500"/>
                                        <p:tgtEl>
                                          <p:spTgt spid="7"/>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p:bldP spid="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rot="2700000">
            <a:off x="1256682" y="2035983"/>
            <a:ext cx="2090018" cy="2078076"/>
            <a:chOff x="5082987" y="1317811"/>
            <a:chExt cx="3137646" cy="3119719"/>
          </a:xfrm>
          <a:solidFill>
            <a:schemeClr val="accent1"/>
          </a:solidFill>
        </p:grpSpPr>
        <p:sp>
          <p:nvSpPr>
            <p:cNvPr id="3" name="Rectangle 2"/>
            <p:cNvSpPr/>
            <p:nvPr/>
          </p:nvSpPr>
          <p:spPr>
            <a:xfrm>
              <a:off x="5082987" y="1317811"/>
              <a:ext cx="1492623" cy="149262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4" name="Rectangle 3"/>
            <p:cNvSpPr/>
            <p:nvPr/>
          </p:nvSpPr>
          <p:spPr>
            <a:xfrm>
              <a:off x="6728009" y="1317812"/>
              <a:ext cx="1492623" cy="149262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5" name="Rectangle 4"/>
            <p:cNvSpPr/>
            <p:nvPr/>
          </p:nvSpPr>
          <p:spPr>
            <a:xfrm>
              <a:off x="6728010" y="2944907"/>
              <a:ext cx="1492623" cy="149262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6" name="Rectangle 5"/>
            <p:cNvSpPr/>
            <p:nvPr/>
          </p:nvSpPr>
          <p:spPr>
            <a:xfrm>
              <a:off x="5082987" y="2944906"/>
              <a:ext cx="1492623" cy="1492623"/>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grpSp>
        <p:nvGrpSpPr>
          <p:cNvPr id="9" name="Group 8"/>
          <p:cNvGrpSpPr/>
          <p:nvPr/>
        </p:nvGrpSpPr>
        <p:grpSpPr>
          <a:xfrm>
            <a:off x="2149720" y="3829230"/>
            <a:ext cx="312036" cy="286617"/>
            <a:chOff x="3509963" y="3633788"/>
            <a:chExt cx="195262" cy="179387"/>
          </a:xfrm>
          <a:solidFill>
            <a:schemeClr val="bg1">
              <a:lumMod val="95000"/>
            </a:schemeClr>
          </a:solidFill>
        </p:grpSpPr>
        <p:sp>
          <p:nvSpPr>
            <p:cNvPr id="10" name="Freeform 718"/>
            <p:cNvSpPr>
              <a:spLocks noEditPoints="1"/>
            </p:cNvSpPr>
            <p:nvPr/>
          </p:nvSpPr>
          <p:spPr bwMode="auto">
            <a:xfrm>
              <a:off x="3509963" y="3657600"/>
              <a:ext cx="130175" cy="131763"/>
            </a:xfrm>
            <a:custGeom>
              <a:avLst/>
              <a:gdLst>
                <a:gd name="T0" fmla="*/ 120 w 133"/>
                <a:gd name="T1" fmla="*/ 101 h 133"/>
                <a:gd name="T2" fmla="*/ 114 w 133"/>
                <a:gd name="T3" fmla="*/ 82 h 133"/>
                <a:gd name="T4" fmla="*/ 132 w 133"/>
                <a:gd name="T5" fmla="*/ 78 h 133"/>
                <a:gd name="T6" fmla="*/ 133 w 133"/>
                <a:gd name="T7" fmla="*/ 57 h 133"/>
                <a:gd name="T8" fmla="*/ 130 w 133"/>
                <a:gd name="T9" fmla="*/ 54 h 133"/>
                <a:gd name="T10" fmla="*/ 111 w 133"/>
                <a:gd name="T11" fmla="*/ 43 h 133"/>
                <a:gd name="T12" fmla="*/ 120 w 133"/>
                <a:gd name="T13" fmla="*/ 31 h 133"/>
                <a:gd name="T14" fmla="*/ 106 w 133"/>
                <a:gd name="T15" fmla="*/ 13 h 133"/>
                <a:gd name="T16" fmla="*/ 102 w 133"/>
                <a:gd name="T17" fmla="*/ 12 h 133"/>
                <a:gd name="T18" fmla="*/ 82 w 133"/>
                <a:gd name="T19" fmla="*/ 18 h 133"/>
                <a:gd name="T20" fmla="*/ 78 w 133"/>
                <a:gd name="T21" fmla="*/ 1 h 133"/>
                <a:gd name="T22" fmla="*/ 57 w 133"/>
                <a:gd name="T23" fmla="*/ 0 h 133"/>
                <a:gd name="T24" fmla="*/ 51 w 133"/>
                <a:gd name="T25" fmla="*/ 18 h 133"/>
                <a:gd name="T26" fmla="*/ 32 w 133"/>
                <a:gd name="T27" fmla="*/ 12 h 133"/>
                <a:gd name="T28" fmla="*/ 21 w 133"/>
                <a:gd name="T29" fmla="*/ 18 h 133"/>
                <a:gd name="T30" fmla="*/ 12 w 133"/>
                <a:gd name="T31" fmla="*/ 29 h 133"/>
                <a:gd name="T32" fmla="*/ 22 w 133"/>
                <a:gd name="T33" fmla="*/ 43 h 133"/>
                <a:gd name="T34" fmla="*/ 3 w 133"/>
                <a:gd name="T35" fmla="*/ 54 h 133"/>
                <a:gd name="T36" fmla="*/ 0 w 133"/>
                <a:gd name="T37" fmla="*/ 57 h 133"/>
                <a:gd name="T38" fmla="*/ 1 w 133"/>
                <a:gd name="T39" fmla="*/ 78 h 133"/>
                <a:gd name="T40" fmla="*/ 18 w 133"/>
                <a:gd name="T41" fmla="*/ 81 h 133"/>
                <a:gd name="T42" fmla="*/ 17 w 133"/>
                <a:gd name="T43" fmla="*/ 96 h 133"/>
                <a:gd name="T44" fmla="*/ 12 w 133"/>
                <a:gd name="T45" fmla="*/ 104 h 133"/>
                <a:gd name="T46" fmla="*/ 29 w 133"/>
                <a:gd name="T47" fmla="*/ 121 h 133"/>
                <a:gd name="T48" fmla="*/ 44 w 133"/>
                <a:gd name="T49" fmla="*/ 111 h 133"/>
                <a:gd name="T50" fmla="*/ 54 w 133"/>
                <a:gd name="T51" fmla="*/ 130 h 133"/>
                <a:gd name="T52" fmla="*/ 57 w 133"/>
                <a:gd name="T53" fmla="*/ 133 h 133"/>
                <a:gd name="T54" fmla="*/ 79 w 133"/>
                <a:gd name="T55" fmla="*/ 130 h 133"/>
                <a:gd name="T56" fmla="*/ 90 w 133"/>
                <a:gd name="T57" fmla="*/ 111 h 133"/>
                <a:gd name="T58" fmla="*/ 104 w 133"/>
                <a:gd name="T59" fmla="*/ 121 h 133"/>
                <a:gd name="T60" fmla="*/ 120 w 133"/>
                <a:gd name="T61" fmla="*/ 106 h 133"/>
                <a:gd name="T62" fmla="*/ 85 w 133"/>
                <a:gd name="T63" fmla="*/ 85 h 133"/>
                <a:gd name="T64" fmla="*/ 48 w 133"/>
                <a:gd name="T65" fmla="*/ 85 h 133"/>
                <a:gd name="T66" fmla="*/ 48 w 133"/>
                <a:gd name="T67" fmla="*/ 48 h 133"/>
                <a:gd name="T68" fmla="*/ 85 w 133"/>
                <a:gd name="T69" fmla="*/ 48 h 133"/>
                <a:gd name="T70" fmla="*/ 85 w 133"/>
                <a:gd name="T71" fmla="*/ 85 h 133"/>
                <a:gd name="T72" fmla="*/ 85 w 133"/>
                <a:gd name="T73" fmla="*/ 8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3" h="133">
                  <a:moveTo>
                    <a:pt x="121" y="104"/>
                  </a:moveTo>
                  <a:cubicBezTo>
                    <a:pt x="121" y="103"/>
                    <a:pt x="121" y="102"/>
                    <a:pt x="120" y="101"/>
                  </a:cubicBezTo>
                  <a:cubicBezTo>
                    <a:pt x="117" y="97"/>
                    <a:pt x="113" y="93"/>
                    <a:pt x="111" y="90"/>
                  </a:cubicBezTo>
                  <a:cubicBezTo>
                    <a:pt x="113" y="87"/>
                    <a:pt x="114" y="84"/>
                    <a:pt x="114" y="82"/>
                  </a:cubicBezTo>
                  <a:cubicBezTo>
                    <a:pt x="131" y="79"/>
                    <a:pt x="131" y="79"/>
                    <a:pt x="131" y="79"/>
                  </a:cubicBezTo>
                  <a:cubicBezTo>
                    <a:pt x="131" y="79"/>
                    <a:pt x="132" y="79"/>
                    <a:pt x="132" y="78"/>
                  </a:cubicBezTo>
                  <a:cubicBezTo>
                    <a:pt x="133" y="77"/>
                    <a:pt x="133" y="77"/>
                    <a:pt x="133" y="76"/>
                  </a:cubicBezTo>
                  <a:cubicBezTo>
                    <a:pt x="133" y="57"/>
                    <a:pt x="133" y="57"/>
                    <a:pt x="133" y="57"/>
                  </a:cubicBezTo>
                  <a:cubicBezTo>
                    <a:pt x="133" y="56"/>
                    <a:pt x="133" y="55"/>
                    <a:pt x="132" y="55"/>
                  </a:cubicBezTo>
                  <a:cubicBezTo>
                    <a:pt x="132" y="54"/>
                    <a:pt x="131" y="54"/>
                    <a:pt x="130" y="54"/>
                  </a:cubicBezTo>
                  <a:cubicBezTo>
                    <a:pt x="115" y="51"/>
                    <a:pt x="115" y="51"/>
                    <a:pt x="115" y="51"/>
                  </a:cubicBezTo>
                  <a:cubicBezTo>
                    <a:pt x="114" y="49"/>
                    <a:pt x="113" y="46"/>
                    <a:pt x="111" y="43"/>
                  </a:cubicBezTo>
                  <a:cubicBezTo>
                    <a:pt x="112" y="41"/>
                    <a:pt x="114" y="39"/>
                    <a:pt x="116" y="37"/>
                  </a:cubicBezTo>
                  <a:cubicBezTo>
                    <a:pt x="118" y="34"/>
                    <a:pt x="119" y="32"/>
                    <a:pt x="120" y="31"/>
                  </a:cubicBezTo>
                  <a:cubicBezTo>
                    <a:pt x="121" y="30"/>
                    <a:pt x="121" y="30"/>
                    <a:pt x="121" y="29"/>
                  </a:cubicBezTo>
                  <a:cubicBezTo>
                    <a:pt x="121" y="27"/>
                    <a:pt x="116" y="22"/>
                    <a:pt x="106" y="13"/>
                  </a:cubicBezTo>
                  <a:cubicBezTo>
                    <a:pt x="105" y="12"/>
                    <a:pt x="105" y="12"/>
                    <a:pt x="104" y="12"/>
                  </a:cubicBezTo>
                  <a:cubicBezTo>
                    <a:pt x="103" y="12"/>
                    <a:pt x="102" y="12"/>
                    <a:pt x="102" y="12"/>
                  </a:cubicBezTo>
                  <a:cubicBezTo>
                    <a:pt x="89" y="22"/>
                    <a:pt x="89" y="22"/>
                    <a:pt x="89" y="22"/>
                  </a:cubicBezTo>
                  <a:cubicBezTo>
                    <a:pt x="87" y="20"/>
                    <a:pt x="84" y="19"/>
                    <a:pt x="82" y="18"/>
                  </a:cubicBezTo>
                  <a:cubicBezTo>
                    <a:pt x="79" y="3"/>
                    <a:pt x="79" y="3"/>
                    <a:pt x="79" y="3"/>
                  </a:cubicBezTo>
                  <a:cubicBezTo>
                    <a:pt x="79" y="2"/>
                    <a:pt x="79" y="1"/>
                    <a:pt x="78" y="1"/>
                  </a:cubicBezTo>
                  <a:cubicBezTo>
                    <a:pt x="78" y="0"/>
                    <a:pt x="77" y="0"/>
                    <a:pt x="76" y="0"/>
                  </a:cubicBezTo>
                  <a:cubicBezTo>
                    <a:pt x="57" y="0"/>
                    <a:pt x="57" y="0"/>
                    <a:pt x="57" y="0"/>
                  </a:cubicBezTo>
                  <a:cubicBezTo>
                    <a:pt x="55" y="0"/>
                    <a:pt x="54" y="1"/>
                    <a:pt x="54" y="3"/>
                  </a:cubicBezTo>
                  <a:cubicBezTo>
                    <a:pt x="53" y="6"/>
                    <a:pt x="52" y="11"/>
                    <a:pt x="51" y="18"/>
                  </a:cubicBezTo>
                  <a:cubicBezTo>
                    <a:pt x="48" y="19"/>
                    <a:pt x="46" y="21"/>
                    <a:pt x="43" y="22"/>
                  </a:cubicBezTo>
                  <a:cubicBezTo>
                    <a:pt x="32" y="12"/>
                    <a:pt x="32" y="12"/>
                    <a:pt x="32" y="12"/>
                  </a:cubicBezTo>
                  <a:cubicBezTo>
                    <a:pt x="31" y="12"/>
                    <a:pt x="30" y="12"/>
                    <a:pt x="29" y="12"/>
                  </a:cubicBezTo>
                  <a:cubicBezTo>
                    <a:pt x="28" y="12"/>
                    <a:pt x="25" y="14"/>
                    <a:pt x="21" y="18"/>
                  </a:cubicBezTo>
                  <a:cubicBezTo>
                    <a:pt x="17" y="22"/>
                    <a:pt x="14" y="25"/>
                    <a:pt x="13" y="27"/>
                  </a:cubicBezTo>
                  <a:cubicBezTo>
                    <a:pt x="12" y="28"/>
                    <a:pt x="12" y="28"/>
                    <a:pt x="12" y="29"/>
                  </a:cubicBezTo>
                  <a:cubicBezTo>
                    <a:pt x="12" y="30"/>
                    <a:pt x="12" y="30"/>
                    <a:pt x="13" y="31"/>
                  </a:cubicBezTo>
                  <a:cubicBezTo>
                    <a:pt x="17" y="36"/>
                    <a:pt x="20" y="40"/>
                    <a:pt x="22" y="43"/>
                  </a:cubicBezTo>
                  <a:cubicBezTo>
                    <a:pt x="21" y="46"/>
                    <a:pt x="19" y="49"/>
                    <a:pt x="19" y="51"/>
                  </a:cubicBezTo>
                  <a:cubicBezTo>
                    <a:pt x="3" y="54"/>
                    <a:pt x="3" y="54"/>
                    <a:pt x="3" y="54"/>
                  </a:cubicBezTo>
                  <a:cubicBezTo>
                    <a:pt x="2" y="54"/>
                    <a:pt x="1" y="54"/>
                    <a:pt x="1" y="55"/>
                  </a:cubicBezTo>
                  <a:cubicBezTo>
                    <a:pt x="0" y="55"/>
                    <a:pt x="0" y="56"/>
                    <a:pt x="0" y="57"/>
                  </a:cubicBezTo>
                  <a:cubicBezTo>
                    <a:pt x="0" y="76"/>
                    <a:pt x="0" y="76"/>
                    <a:pt x="0" y="76"/>
                  </a:cubicBezTo>
                  <a:cubicBezTo>
                    <a:pt x="0" y="77"/>
                    <a:pt x="0" y="77"/>
                    <a:pt x="1" y="78"/>
                  </a:cubicBezTo>
                  <a:cubicBezTo>
                    <a:pt x="1" y="78"/>
                    <a:pt x="2" y="79"/>
                    <a:pt x="3" y="79"/>
                  </a:cubicBezTo>
                  <a:cubicBezTo>
                    <a:pt x="18" y="81"/>
                    <a:pt x="18" y="81"/>
                    <a:pt x="18" y="81"/>
                  </a:cubicBezTo>
                  <a:cubicBezTo>
                    <a:pt x="19" y="84"/>
                    <a:pt x="21" y="87"/>
                    <a:pt x="22" y="90"/>
                  </a:cubicBezTo>
                  <a:cubicBezTo>
                    <a:pt x="21" y="91"/>
                    <a:pt x="19" y="93"/>
                    <a:pt x="17" y="96"/>
                  </a:cubicBezTo>
                  <a:cubicBezTo>
                    <a:pt x="15" y="99"/>
                    <a:pt x="14" y="101"/>
                    <a:pt x="13" y="102"/>
                  </a:cubicBezTo>
                  <a:cubicBezTo>
                    <a:pt x="13" y="102"/>
                    <a:pt x="12" y="103"/>
                    <a:pt x="12" y="104"/>
                  </a:cubicBezTo>
                  <a:cubicBezTo>
                    <a:pt x="12" y="105"/>
                    <a:pt x="17" y="111"/>
                    <a:pt x="27" y="120"/>
                  </a:cubicBezTo>
                  <a:cubicBezTo>
                    <a:pt x="28" y="121"/>
                    <a:pt x="29" y="121"/>
                    <a:pt x="29" y="121"/>
                  </a:cubicBezTo>
                  <a:cubicBezTo>
                    <a:pt x="30" y="121"/>
                    <a:pt x="31" y="121"/>
                    <a:pt x="31" y="120"/>
                  </a:cubicBezTo>
                  <a:cubicBezTo>
                    <a:pt x="44" y="111"/>
                    <a:pt x="44" y="111"/>
                    <a:pt x="44" y="111"/>
                  </a:cubicBezTo>
                  <a:cubicBezTo>
                    <a:pt x="46" y="112"/>
                    <a:pt x="49" y="114"/>
                    <a:pt x="51" y="114"/>
                  </a:cubicBezTo>
                  <a:cubicBezTo>
                    <a:pt x="54" y="130"/>
                    <a:pt x="54" y="130"/>
                    <a:pt x="54" y="130"/>
                  </a:cubicBezTo>
                  <a:cubicBezTo>
                    <a:pt x="54" y="131"/>
                    <a:pt x="54" y="131"/>
                    <a:pt x="55" y="132"/>
                  </a:cubicBezTo>
                  <a:cubicBezTo>
                    <a:pt x="55" y="132"/>
                    <a:pt x="56" y="133"/>
                    <a:pt x="57" y="133"/>
                  </a:cubicBezTo>
                  <a:cubicBezTo>
                    <a:pt x="76" y="133"/>
                    <a:pt x="76" y="133"/>
                    <a:pt x="76" y="133"/>
                  </a:cubicBezTo>
                  <a:cubicBezTo>
                    <a:pt x="78" y="133"/>
                    <a:pt x="79" y="132"/>
                    <a:pt x="79" y="130"/>
                  </a:cubicBezTo>
                  <a:cubicBezTo>
                    <a:pt x="80" y="127"/>
                    <a:pt x="81" y="122"/>
                    <a:pt x="82" y="114"/>
                  </a:cubicBezTo>
                  <a:cubicBezTo>
                    <a:pt x="84" y="113"/>
                    <a:pt x="87" y="112"/>
                    <a:pt x="90" y="111"/>
                  </a:cubicBezTo>
                  <a:cubicBezTo>
                    <a:pt x="102" y="120"/>
                    <a:pt x="102" y="120"/>
                    <a:pt x="102" y="120"/>
                  </a:cubicBezTo>
                  <a:cubicBezTo>
                    <a:pt x="102" y="121"/>
                    <a:pt x="103" y="121"/>
                    <a:pt x="104" y="121"/>
                  </a:cubicBezTo>
                  <a:cubicBezTo>
                    <a:pt x="105" y="121"/>
                    <a:pt x="108" y="119"/>
                    <a:pt x="112" y="115"/>
                  </a:cubicBezTo>
                  <a:cubicBezTo>
                    <a:pt x="116" y="111"/>
                    <a:pt x="119" y="108"/>
                    <a:pt x="120" y="106"/>
                  </a:cubicBezTo>
                  <a:cubicBezTo>
                    <a:pt x="121" y="105"/>
                    <a:pt x="121" y="104"/>
                    <a:pt x="121" y="104"/>
                  </a:cubicBezTo>
                  <a:close/>
                  <a:moveTo>
                    <a:pt x="85" y="85"/>
                  </a:moveTo>
                  <a:cubicBezTo>
                    <a:pt x="80" y="90"/>
                    <a:pt x="74" y="93"/>
                    <a:pt x="67" y="93"/>
                  </a:cubicBezTo>
                  <a:cubicBezTo>
                    <a:pt x="59" y="93"/>
                    <a:pt x="53" y="90"/>
                    <a:pt x="48" y="85"/>
                  </a:cubicBezTo>
                  <a:cubicBezTo>
                    <a:pt x="43" y="80"/>
                    <a:pt x="40" y="74"/>
                    <a:pt x="40" y="66"/>
                  </a:cubicBezTo>
                  <a:cubicBezTo>
                    <a:pt x="40" y="59"/>
                    <a:pt x="43" y="53"/>
                    <a:pt x="48" y="48"/>
                  </a:cubicBezTo>
                  <a:cubicBezTo>
                    <a:pt x="53" y="42"/>
                    <a:pt x="59" y="40"/>
                    <a:pt x="67" y="40"/>
                  </a:cubicBezTo>
                  <a:cubicBezTo>
                    <a:pt x="74" y="40"/>
                    <a:pt x="80" y="42"/>
                    <a:pt x="85" y="48"/>
                  </a:cubicBezTo>
                  <a:cubicBezTo>
                    <a:pt x="91" y="53"/>
                    <a:pt x="93" y="59"/>
                    <a:pt x="93" y="66"/>
                  </a:cubicBezTo>
                  <a:cubicBezTo>
                    <a:pt x="93" y="74"/>
                    <a:pt x="91" y="80"/>
                    <a:pt x="85" y="85"/>
                  </a:cubicBezTo>
                  <a:close/>
                  <a:moveTo>
                    <a:pt x="85" y="85"/>
                  </a:moveTo>
                  <a:cubicBezTo>
                    <a:pt x="85" y="85"/>
                    <a:pt x="85" y="85"/>
                    <a:pt x="85" y="8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1" name="Freeform 719"/>
            <p:cNvSpPr>
              <a:spLocks noEditPoints="1"/>
            </p:cNvSpPr>
            <p:nvPr/>
          </p:nvSpPr>
          <p:spPr bwMode="auto">
            <a:xfrm>
              <a:off x="3627438" y="3736975"/>
              <a:ext cx="77787" cy="76200"/>
            </a:xfrm>
            <a:custGeom>
              <a:avLst/>
              <a:gdLst>
                <a:gd name="T0" fmla="*/ 64 w 79"/>
                <a:gd name="T1" fmla="*/ 28 h 77"/>
                <a:gd name="T2" fmla="*/ 61 w 79"/>
                <a:gd name="T3" fmla="*/ 23 h 77"/>
                <a:gd name="T4" fmla="*/ 66 w 79"/>
                <a:gd name="T5" fmla="*/ 8 h 77"/>
                <a:gd name="T6" fmla="*/ 66 w 79"/>
                <a:gd name="T7" fmla="*/ 8 h 77"/>
                <a:gd name="T8" fmla="*/ 53 w 79"/>
                <a:gd name="T9" fmla="*/ 0 h 77"/>
                <a:gd name="T10" fmla="*/ 52 w 79"/>
                <a:gd name="T11" fmla="*/ 0 h 77"/>
                <a:gd name="T12" fmla="*/ 43 w 79"/>
                <a:gd name="T13" fmla="*/ 12 h 77"/>
                <a:gd name="T14" fmla="*/ 39 w 79"/>
                <a:gd name="T15" fmla="*/ 12 h 77"/>
                <a:gd name="T16" fmla="*/ 36 w 79"/>
                <a:gd name="T17" fmla="*/ 12 h 77"/>
                <a:gd name="T18" fmla="*/ 31 w 79"/>
                <a:gd name="T19" fmla="*/ 5 h 77"/>
                <a:gd name="T20" fmla="*/ 26 w 79"/>
                <a:gd name="T21" fmla="*/ 0 h 77"/>
                <a:gd name="T22" fmla="*/ 23 w 79"/>
                <a:gd name="T23" fmla="*/ 2 h 77"/>
                <a:gd name="T24" fmla="*/ 17 w 79"/>
                <a:gd name="T25" fmla="*/ 5 h 77"/>
                <a:gd name="T26" fmla="*/ 13 w 79"/>
                <a:gd name="T27" fmla="*/ 8 h 77"/>
                <a:gd name="T28" fmla="*/ 13 w 79"/>
                <a:gd name="T29" fmla="*/ 8 h 77"/>
                <a:gd name="T30" fmla="*/ 18 w 79"/>
                <a:gd name="T31" fmla="*/ 23 h 77"/>
                <a:gd name="T32" fmla="*/ 15 w 79"/>
                <a:gd name="T33" fmla="*/ 28 h 77"/>
                <a:gd name="T34" fmla="*/ 0 w 79"/>
                <a:gd name="T35" fmla="*/ 31 h 77"/>
                <a:gd name="T36" fmla="*/ 0 w 79"/>
                <a:gd name="T37" fmla="*/ 46 h 77"/>
                <a:gd name="T38" fmla="*/ 15 w 79"/>
                <a:gd name="T39" fmla="*/ 49 h 77"/>
                <a:gd name="T40" fmla="*/ 18 w 79"/>
                <a:gd name="T41" fmla="*/ 54 h 77"/>
                <a:gd name="T42" fmla="*/ 13 w 79"/>
                <a:gd name="T43" fmla="*/ 69 h 77"/>
                <a:gd name="T44" fmla="*/ 13 w 79"/>
                <a:gd name="T45" fmla="*/ 69 h 77"/>
                <a:gd name="T46" fmla="*/ 26 w 79"/>
                <a:gd name="T47" fmla="*/ 77 h 77"/>
                <a:gd name="T48" fmla="*/ 31 w 79"/>
                <a:gd name="T49" fmla="*/ 72 h 77"/>
                <a:gd name="T50" fmla="*/ 36 w 79"/>
                <a:gd name="T51" fmla="*/ 65 h 77"/>
                <a:gd name="T52" fmla="*/ 39 w 79"/>
                <a:gd name="T53" fmla="*/ 65 h 77"/>
                <a:gd name="T54" fmla="*/ 43 w 79"/>
                <a:gd name="T55" fmla="*/ 65 h 77"/>
                <a:gd name="T56" fmla="*/ 48 w 79"/>
                <a:gd name="T57" fmla="*/ 72 h 77"/>
                <a:gd name="T58" fmla="*/ 53 w 79"/>
                <a:gd name="T59" fmla="*/ 77 h 77"/>
                <a:gd name="T60" fmla="*/ 66 w 79"/>
                <a:gd name="T61" fmla="*/ 69 h 77"/>
                <a:gd name="T62" fmla="*/ 66 w 79"/>
                <a:gd name="T63" fmla="*/ 69 h 77"/>
                <a:gd name="T64" fmla="*/ 61 w 79"/>
                <a:gd name="T65" fmla="*/ 54 h 77"/>
                <a:gd name="T66" fmla="*/ 64 w 79"/>
                <a:gd name="T67" fmla="*/ 49 h 77"/>
                <a:gd name="T68" fmla="*/ 79 w 79"/>
                <a:gd name="T69" fmla="*/ 46 h 77"/>
                <a:gd name="T70" fmla="*/ 79 w 79"/>
                <a:gd name="T71" fmla="*/ 31 h 77"/>
                <a:gd name="T72" fmla="*/ 64 w 79"/>
                <a:gd name="T73" fmla="*/ 28 h 77"/>
                <a:gd name="T74" fmla="*/ 49 w 79"/>
                <a:gd name="T75" fmla="*/ 48 h 77"/>
                <a:gd name="T76" fmla="*/ 39 w 79"/>
                <a:gd name="T77" fmla="*/ 52 h 77"/>
                <a:gd name="T78" fmla="*/ 30 w 79"/>
                <a:gd name="T79" fmla="*/ 48 h 77"/>
                <a:gd name="T80" fmla="*/ 26 w 79"/>
                <a:gd name="T81" fmla="*/ 38 h 77"/>
                <a:gd name="T82" fmla="*/ 30 w 79"/>
                <a:gd name="T83" fmla="*/ 29 h 77"/>
                <a:gd name="T84" fmla="*/ 39 w 79"/>
                <a:gd name="T85" fmla="*/ 25 h 77"/>
                <a:gd name="T86" fmla="*/ 49 w 79"/>
                <a:gd name="T87" fmla="*/ 29 h 77"/>
                <a:gd name="T88" fmla="*/ 53 w 79"/>
                <a:gd name="T89" fmla="*/ 38 h 77"/>
                <a:gd name="T90" fmla="*/ 49 w 79"/>
                <a:gd name="T91" fmla="*/ 48 h 77"/>
                <a:gd name="T92" fmla="*/ 49 w 79"/>
                <a:gd name="T93" fmla="*/ 48 h 77"/>
                <a:gd name="T94" fmla="*/ 49 w 79"/>
                <a:gd name="T95" fmla="*/ 4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77">
                  <a:moveTo>
                    <a:pt x="64" y="28"/>
                  </a:moveTo>
                  <a:cubicBezTo>
                    <a:pt x="63" y="26"/>
                    <a:pt x="62" y="24"/>
                    <a:pt x="61" y="23"/>
                  </a:cubicBezTo>
                  <a:cubicBezTo>
                    <a:pt x="64" y="15"/>
                    <a:pt x="66" y="10"/>
                    <a:pt x="66" y="8"/>
                  </a:cubicBezTo>
                  <a:cubicBezTo>
                    <a:pt x="66" y="8"/>
                    <a:pt x="66" y="8"/>
                    <a:pt x="66" y="8"/>
                  </a:cubicBezTo>
                  <a:cubicBezTo>
                    <a:pt x="57" y="3"/>
                    <a:pt x="53" y="0"/>
                    <a:pt x="53" y="0"/>
                  </a:cubicBezTo>
                  <a:cubicBezTo>
                    <a:pt x="52" y="0"/>
                    <a:pt x="52" y="0"/>
                    <a:pt x="52" y="0"/>
                  </a:cubicBezTo>
                  <a:cubicBezTo>
                    <a:pt x="49" y="3"/>
                    <a:pt x="46" y="7"/>
                    <a:pt x="43" y="12"/>
                  </a:cubicBezTo>
                  <a:cubicBezTo>
                    <a:pt x="41" y="12"/>
                    <a:pt x="40" y="12"/>
                    <a:pt x="39" y="12"/>
                  </a:cubicBezTo>
                  <a:cubicBezTo>
                    <a:pt x="39" y="12"/>
                    <a:pt x="38" y="12"/>
                    <a:pt x="36" y="12"/>
                  </a:cubicBezTo>
                  <a:cubicBezTo>
                    <a:pt x="35" y="11"/>
                    <a:pt x="34" y="8"/>
                    <a:pt x="31" y="5"/>
                  </a:cubicBezTo>
                  <a:cubicBezTo>
                    <a:pt x="28" y="2"/>
                    <a:pt x="27" y="0"/>
                    <a:pt x="26" y="0"/>
                  </a:cubicBezTo>
                  <a:cubicBezTo>
                    <a:pt x="26" y="0"/>
                    <a:pt x="25" y="1"/>
                    <a:pt x="23" y="2"/>
                  </a:cubicBezTo>
                  <a:cubicBezTo>
                    <a:pt x="21" y="3"/>
                    <a:pt x="19" y="4"/>
                    <a:pt x="17" y="5"/>
                  </a:cubicBezTo>
                  <a:cubicBezTo>
                    <a:pt x="15" y="7"/>
                    <a:pt x="14" y="7"/>
                    <a:pt x="13" y="8"/>
                  </a:cubicBezTo>
                  <a:cubicBezTo>
                    <a:pt x="13" y="8"/>
                    <a:pt x="13" y="8"/>
                    <a:pt x="13" y="8"/>
                  </a:cubicBezTo>
                  <a:cubicBezTo>
                    <a:pt x="13" y="10"/>
                    <a:pt x="15" y="15"/>
                    <a:pt x="18" y="23"/>
                  </a:cubicBezTo>
                  <a:cubicBezTo>
                    <a:pt x="17" y="24"/>
                    <a:pt x="16" y="26"/>
                    <a:pt x="15" y="28"/>
                  </a:cubicBezTo>
                  <a:cubicBezTo>
                    <a:pt x="5" y="29"/>
                    <a:pt x="0" y="30"/>
                    <a:pt x="0" y="31"/>
                  </a:cubicBezTo>
                  <a:cubicBezTo>
                    <a:pt x="0" y="46"/>
                    <a:pt x="0" y="46"/>
                    <a:pt x="0" y="46"/>
                  </a:cubicBezTo>
                  <a:cubicBezTo>
                    <a:pt x="0" y="47"/>
                    <a:pt x="5" y="48"/>
                    <a:pt x="15" y="49"/>
                  </a:cubicBezTo>
                  <a:cubicBezTo>
                    <a:pt x="16" y="51"/>
                    <a:pt x="17" y="53"/>
                    <a:pt x="18" y="54"/>
                  </a:cubicBezTo>
                  <a:cubicBezTo>
                    <a:pt x="15" y="62"/>
                    <a:pt x="13" y="67"/>
                    <a:pt x="13" y="69"/>
                  </a:cubicBezTo>
                  <a:cubicBezTo>
                    <a:pt x="13" y="69"/>
                    <a:pt x="13" y="69"/>
                    <a:pt x="13" y="69"/>
                  </a:cubicBezTo>
                  <a:cubicBezTo>
                    <a:pt x="22" y="74"/>
                    <a:pt x="26" y="77"/>
                    <a:pt x="26" y="77"/>
                  </a:cubicBezTo>
                  <a:cubicBezTo>
                    <a:pt x="27" y="77"/>
                    <a:pt x="28" y="75"/>
                    <a:pt x="31" y="72"/>
                  </a:cubicBezTo>
                  <a:cubicBezTo>
                    <a:pt x="34" y="69"/>
                    <a:pt x="35" y="66"/>
                    <a:pt x="36" y="65"/>
                  </a:cubicBezTo>
                  <a:cubicBezTo>
                    <a:pt x="38" y="65"/>
                    <a:pt x="39" y="65"/>
                    <a:pt x="39" y="65"/>
                  </a:cubicBezTo>
                  <a:cubicBezTo>
                    <a:pt x="40" y="65"/>
                    <a:pt x="41" y="65"/>
                    <a:pt x="43" y="65"/>
                  </a:cubicBezTo>
                  <a:cubicBezTo>
                    <a:pt x="44" y="66"/>
                    <a:pt x="45" y="69"/>
                    <a:pt x="48" y="72"/>
                  </a:cubicBezTo>
                  <a:cubicBezTo>
                    <a:pt x="51" y="75"/>
                    <a:pt x="52" y="77"/>
                    <a:pt x="53" y="77"/>
                  </a:cubicBezTo>
                  <a:cubicBezTo>
                    <a:pt x="53" y="77"/>
                    <a:pt x="57" y="74"/>
                    <a:pt x="66" y="69"/>
                  </a:cubicBezTo>
                  <a:cubicBezTo>
                    <a:pt x="66" y="69"/>
                    <a:pt x="66" y="69"/>
                    <a:pt x="66" y="69"/>
                  </a:cubicBezTo>
                  <a:cubicBezTo>
                    <a:pt x="66" y="67"/>
                    <a:pt x="64" y="62"/>
                    <a:pt x="61" y="54"/>
                  </a:cubicBezTo>
                  <a:cubicBezTo>
                    <a:pt x="62" y="53"/>
                    <a:pt x="63" y="51"/>
                    <a:pt x="64" y="49"/>
                  </a:cubicBezTo>
                  <a:cubicBezTo>
                    <a:pt x="74" y="48"/>
                    <a:pt x="79" y="47"/>
                    <a:pt x="79" y="46"/>
                  </a:cubicBezTo>
                  <a:cubicBezTo>
                    <a:pt x="79" y="31"/>
                    <a:pt x="79" y="31"/>
                    <a:pt x="79" y="31"/>
                  </a:cubicBezTo>
                  <a:cubicBezTo>
                    <a:pt x="79" y="30"/>
                    <a:pt x="74" y="29"/>
                    <a:pt x="64" y="28"/>
                  </a:cubicBezTo>
                  <a:close/>
                  <a:moveTo>
                    <a:pt x="49" y="48"/>
                  </a:moveTo>
                  <a:cubicBezTo>
                    <a:pt x="46" y="50"/>
                    <a:pt x="43" y="52"/>
                    <a:pt x="39" y="52"/>
                  </a:cubicBezTo>
                  <a:cubicBezTo>
                    <a:pt x="36" y="52"/>
                    <a:pt x="33" y="50"/>
                    <a:pt x="30" y="48"/>
                  </a:cubicBezTo>
                  <a:cubicBezTo>
                    <a:pt x="27" y="45"/>
                    <a:pt x="26" y="42"/>
                    <a:pt x="26" y="38"/>
                  </a:cubicBezTo>
                  <a:cubicBezTo>
                    <a:pt x="26" y="35"/>
                    <a:pt x="27" y="32"/>
                    <a:pt x="30" y="29"/>
                  </a:cubicBezTo>
                  <a:cubicBezTo>
                    <a:pt x="33" y="26"/>
                    <a:pt x="36" y="25"/>
                    <a:pt x="39" y="25"/>
                  </a:cubicBezTo>
                  <a:cubicBezTo>
                    <a:pt x="43" y="25"/>
                    <a:pt x="46" y="26"/>
                    <a:pt x="49" y="29"/>
                  </a:cubicBezTo>
                  <a:cubicBezTo>
                    <a:pt x="51" y="32"/>
                    <a:pt x="53" y="35"/>
                    <a:pt x="53" y="38"/>
                  </a:cubicBezTo>
                  <a:cubicBezTo>
                    <a:pt x="53" y="42"/>
                    <a:pt x="51" y="45"/>
                    <a:pt x="49" y="48"/>
                  </a:cubicBezTo>
                  <a:close/>
                  <a:moveTo>
                    <a:pt x="49" y="48"/>
                  </a:moveTo>
                  <a:cubicBezTo>
                    <a:pt x="49" y="48"/>
                    <a:pt x="49" y="48"/>
                    <a:pt x="49"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2" name="Freeform 720"/>
            <p:cNvSpPr>
              <a:spLocks noEditPoints="1"/>
            </p:cNvSpPr>
            <p:nvPr/>
          </p:nvSpPr>
          <p:spPr bwMode="auto">
            <a:xfrm>
              <a:off x="3627438" y="3633788"/>
              <a:ext cx="77787" cy="74613"/>
            </a:xfrm>
            <a:custGeom>
              <a:avLst/>
              <a:gdLst>
                <a:gd name="T0" fmla="*/ 64 w 79"/>
                <a:gd name="T1" fmla="*/ 28 h 77"/>
                <a:gd name="T2" fmla="*/ 61 w 79"/>
                <a:gd name="T3" fmla="*/ 22 h 77"/>
                <a:gd name="T4" fmla="*/ 66 w 79"/>
                <a:gd name="T5" fmla="*/ 8 h 77"/>
                <a:gd name="T6" fmla="*/ 66 w 79"/>
                <a:gd name="T7" fmla="*/ 7 h 77"/>
                <a:gd name="T8" fmla="*/ 53 w 79"/>
                <a:gd name="T9" fmla="*/ 0 h 77"/>
                <a:gd name="T10" fmla="*/ 52 w 79"/>
                <a:gd name="T11" fmla="*/ 0 h 77"/>
                <a:gd name="T12" fmla="*/ 43 w 79"/>
                <a:gd name="T13" fmla="*/ 12 h 77"/>
                <a:gd name="T14" fmla="*/ 39 w 79"/>
                <a:gd name="T15" fmla="*/ 12 h 77"/>
                <a:gd name="T16" fmla="*/ 36 w 79"/>
                <a:gd name="T17" fmla="*/ 12 h 77"/>
                <a:gd name="T18" fmla="*/ 31 w 79"/>
                <a:gd name="T19" fmla="*/ 5 h 77"/>
                <a:gd name="T20" fmla="*/ 26 w 79"/>
                <a:gd name="T21" fmla="*/ 0 h 77"/>
                <a:gd name="T22" fmla="*/ 23 w 79"/>
                <a:gd name="T23" fmla="*/ 2 h 77"/>
                <a:gd name="T24" fmla="*/ 17 w 79"/>
                <a:gd name="T25" fmla="*/ 5 h 77"/>
                <a:gd name="T26" fmla="*/ 13 w 79"/>
                <a:gd name="T27" fmla="*/ 7 h 77"/>
                <a:gd name="T28" fmla="*/ 13 w 79"/>
                <a:gd name="T29" fmla="*/ 8 h 77"/>
                <a:gd name="T30" fmla="*/ 18 w 79"/>
                <a:gd name="T31" fmla="*/ 22 h 77"/>
                <a:gd name="T32" fmla="*/ 15 w 79"/>
                <a:gd name="T33" fmla="*/ 28 h 77"/>
                <a:gd name="T34" fmla="*/ 0 w 79"/>
                <a:gd name="T35" fmla="*/ 31 h 77"/>
                <a:gd name="T36" fmla="*/ 0 w 79"/>
                <a:gd name="T37" fmla="*/ 46 h 77"/>
                <a:gd name="T38" fmla="*/ 15 w 79"/>
                <a:gd name="T39" fmla="*/ 49 h 77"/>
                <a:gd name="T40" fmla="*/ 18 w 79"/>
                <a:gd name="T41" fmla="*/ 54 h 77"/>
                <a:gd name="T42" fmla="*/ 13 w 79"/>
                <a:gd name="T43" fmla="*/ 68 h 77"/>
                <a:gd name="T44" fmla="*/ 13 w 79"/>
                <a:gd name="T45" fmla="*/ 69 h 77"/>
                <a:gd name="T46" fmla="*/ 26 w 79"/>
                <a:gd name="T47" fmla="*/ 77 h 77"/>
                <a:gd name="T48" fmla="*/ 31 w 79"/>
                <a:gd name="T49" fmla="*/ 72 h 77"/>
                <a:gd name="T50" fmla="*/ 36 w 79"/>
                <a:gd name="T51" fmla="*/ 65 h 77"/>
                <a:gd name="T52" fmla="*/ 39 w 79"/>
                <a:gd name="T53" fmla="*/ 65 h 77"/>
                <a:gd name="T54" fmla="*/ 43 w 79"/>
                <a:gd name="T55" fmla="*/ 65 h 77"/>
                <a:gd name="T56" fmla="*/ 48 w 79"/>
                <a:gd name="T57" fmla="*/ 72 h 77"/>
                <a:gd name="T58" fmla="*/ 53 w 79"/>
                <a:gd name="T59" fmla="*/ 77 h 77"/>
                <a:gd name="T60" fmla="*/ 66 w 79"/>
                <a:gd name="T61" fmla="*/ 69 h 77"/>
                <a:gd name="T62" fmla="*/ 66 w 79"/>
                <a:gd name="T63" fmla="*/ 68 h 77"/>
                <a:gd name="T64" fmla="*/ 61 w 79"/>
                <a:gd name="T65" fmla="*/ 54 h 77"/>
                <a:gd name="T66" fmla="*/ 64 w 79"/>
                <a:gd name="T67" fmla="*/ 49 h 77"/>
                <a:gd name="T68" fmla="*/ 79 w 79"/>
                <a:gd name="T69" fmla="*/ 46 h 77"/>
                <a:gd name="T70" fmla="*/ 79 w 79"/>
                <a:gd name="T71" fmla="*/ 31 h 77"/>
                <a:gd name="T72" fmla="*/ 64 w 79"/>
                <a:gd name="T73" fmla="*/ 28 h 77"/>
                <a:gd name="T74" fmla="*/ 49 w 79"/>
                <a:gd name="T75" fmla="*/ 48 h 77"/>
                <a:gd name="T76" fmla="*/ 39 w 79"/>
                <a:gd name="T77" fmla="*/ 52 h 77"/>
                <a:gd name="T78" fmla="*/ 30 w 79"/>
                <a:gd name="T79" fmla="*/ 48 h 77"/>
                <a:gd name="T80" fmla="*/ 26 w 79"/>
                <a:gd name="T81" fmla="*/ 38 h 77"/>
                <a:gd name="T82" fmla="*/ 30 w 79"/>
                <a:gd name="T83" fmla="*/ 29 h 77"/>
                <a:gd name="T84" fmla="*/ 39 w 79"/>
                <a:gd name="T85" fmla="*/ 25 h 77"/>
                <a:gd name="T86" fmla="*/ 49 w 79"/>
                <a:gd name="T87" fmla="*/ 29 h 77"/>
                <a:gd name="T88" fmla="*/ 53 w 79"/>
                <a:gd name="T89" fmla="*/ 38 h 77"/>
                <a:gd name="T90" fmla="*/ 49 w 79"/>
                <a:gd name="T91" fmla="*/ 48 h 77"/>
                <a:gd name="T92" fmla="*/ 49 w 79"/>
                <a:gd name="T93" fmla="*/ 48 h 77"/>
                <a:gd name="T94" fmla="*/ 49 w 79"/>
                <a:gd name="T95" fmla="*/ 4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77">
                  <a:moveTo>
                    <a:pt x="64" y="28"/>
                  </a:moveTo>
                  <a:cubicBezTo>
                    <a:pt x="63" y="26"/>
                    <a:pt x="62" y="24"/>
                    <a:pt x="61" y="22"/>
                  </a:cubicBezTo>
                  <a:cubicBezTo>
                    <a:pt x="64" y="15"/>
                    <a:pt x="66" y="10"/>
                    <a:pt x="66" y="8"/>
                  </a:cubicBezTo>
                  <a:cubicBezTo>
                    <a:pt x="66" y="8"/>
                    <a:pt x="66" y="8"/>
                    <a:pt x="66" y="7"/>
                  </a:cubicBezTo>
                  <a:cubicBezTo>
                    <a:pt x="57" y="3"/>
                    <a:pt x="53" y="0"/>
                    <a:pt x="53" y="0"/>
                  </a:cubicBezTo>
                  <a:cubicBezTo>
                    <a:pt x="52" y="0"/>
                    <a:pt x="52" y="0"/>
                    <a:pt x="52" y="0"/>
                  </a:cubicBezTo>
                  <a:cubicBezTo>
                    <a:pt x="49" y="3"/>
                    <a:pt x="46" y="7"/>
                    <a:pt x="43" y="12"/>
                  </a:cubicBezTo>
                  <a:cubicBezTo>
                    <a:pt x="41" y="12"/>
                    <a:pt x="40" y="12"/>
                    <a:pt x="39" y="12"/>
                  </a:cubicBezTo>
                  <a:cubicBezTo>
                    <a:pt x="39" y="12"/>
                    <a:pt x="38" y="12"/>
                    <a:pt x="36" y="12"/>
                  </a:cubicBezTo>
                  <a:cubicBezTo>
                    <a:pt x="35" y="11"/>
                    <a:pt x="34" y="8"/>
                    <a:pt x="31" y="5"/>
                  </a:cubicBezTo>
                  <a:cubicBezTo>
                    <a:pt x="28" y="2"/>
                    <a:pt x="27" y="0"/>
                    <a:pt x="26" y="0"/>
                  </a:cubicBezTo>
                  <a:cubicBezTo>
                    <a:pt x="26" y="0"/>
                    <a:pt x="25" y="1"/>
                    <a:pt x="23" y="2"/>
                  </a:cubicBezTo>
                  <a:cubicBezTo>
                    <a:pt x="21" y="3"/>
                    <a:pt x="19" y="4"/>
                    <a:pt x="17" y="5"/>
                  </a:cubicBezTo>
                  <a:cubicBezTo>
                    <a:pt x="15" y="7"/>
                    <a:pt x="14" y="7"/>
                    <a:pt x="13" y="7"/>
                  </a:cubicBezTo>
                  <a:cubicBezTo>
                    <a:pt x="13" y="8"/>
                    <a:pt x="13" y="8"/>
                    <a:pt x="13" y="8"/>
                  </a:cubicBezTo>
                  <a:cubicBezTo>
                    <a:pt x="13" y="10"/>
                    <a:pt x="15" y="15"/>
                    <a:pt x="18" y="22"/>
                  </a:cubicBezTo>
                  <a:cubicBezTo>
                    <a:pt x="17" y="24"/>
                    <a:pt x="16" y="26"/>
                    <a:pt x="15" y="28"/>
                  </a:cubicBezTo>
                  <a:cubicBezTo>
                    <a:pt x="5" y="29"/>
                    <a:pt x="0" y="30"/>
                    <a:pt x="0" y="31"/>
                  </a:cubicBezTo>
                  <a:cubicBezTo>
                    <a:pt x="0" y="46"/>
                    <a:pt x="0" y="46"/>
                    <a:pt x="0" y="46"/>
                  </a:cubicBezTo>
                  <a:cubicBezTo>
                    <a:pt x="0" y="47"/>
                    <a:pt x="5" y="48"/>
                    <a:pt x="15" y="49"/>
                  </a:cubicBezTo>
                  <a:cubicBezTo>
                    <a:pt x="16" y="51"/>
                    <a:pt x="17" y="52"/>
                    <a:pt x="18" y="54"/>
                  </a:cubicBezTo>
                  <a:cubicBezTo>
                    <a:pt x="15" y="62"/>
                    <a:pt x="13" y="67"/>
                    <a:pt x="13" y="68"/>
                  </a:cubicBezTo>
                  <a:cubicBezTo>
                    <a:pt x="13" y="69"/>
                    <a:pt x="13" y="69"/>
                    <a:pt x="13" y="69"/>
                  </a:cubicBezTo>
                  <a:cubicBezTo>
                    <a:pt x="22" y="74"/>
                    <a:pt x="26" y="77"/>
                    <a:pt x="26" y="77"/>
                  </a:cubicBezTo>
                  <a:cubicBezTo>
                    <a:pt x="27" y="77"/>
                    <a:pt x="28" y="75"/>
                    <a:pt x="31" y="72"/>
                  </a:cubicBezTo>
                  <a:cubicBezTo>
                    <a:pt x="34" y="68"/>
                    <a:pt x="35" y="66"/>
                    <a:pt x="36" y="65"/>
                  </a:cubicBezTo>
                  <a:cubicBezTo>
                    <a:pt x="38" y="65"/>
                    <a:pt x="39" y="65"/>
                    <a:pt x="39" y="65"/>
                  </a:cubicBezTo>
                  <a:cubicBezTo>
                    <a:pt x="40" y="65"/>
                    <a:pt x="41" y="65"/>
                    <a:pt x="43" y="65"/>
                  </a:cubicBezTo>
                  <a:cubicBezTo>
                    <a:pt x="44" y="66"/>
                    <a:pt x="45" y="68"/>
                    <a:pt x="48" y="72"/>
                  </a:cubicBezTo>
                  <a:cubicBezTo>
                    <a:pt x="51" y="75"/>
                    <a:pt x="52" y="77"/>
                    <a:pt x="53" y="77"/>
                  </a:cubicBezTo>
                  <a:cubicBezTo>
                    <a:pt x="53" y="77"/>
                    <a:pt x="57" y="74"/>
                    <a:pt x="66" y="69"/>
                  </a:cubicBezTo>
                  <a:cubicBezTo>
                    <a:pt x="66" y="69"/>
                    <a:pt x="66" y="69"/>
                    <a:pt x="66" y="68"/>
                  </a:cubicBezTo>
                  <a:cubicBezTo>
                    <a:pt x="66" y="67"/>
                    <a:pt x="64" y="62"/>
                    <a:pt x="61" y="54"/>
                  </a:cubicBezTo>
                  <a:cubicBezTo>
                    <a:pt x="62" y="52"/>
                    <a:pt x="63" y="51"/>
                    <a:pt x="64" y="49"/>
                  </a:cubicBezTo>
                  <a:cubicBezTo>
                    <a:pt x="74" y="48"/>
                    <a:pt x="79" y="47"/>
                    <a:pt x="79" y="46"/>
                  </a:cubicBezTo>
                  <a:cubicBezTo>
                    <a:pt x="79" y="31"/>
                    <a:pt x="79" y="31"/>
                    <a:pt x="79" y="31"/>
                  </a:cubicBezTo>
                  <a:cubicBezTo>
                    <a:pt x="79" y="30"/>
                    <a:pt x="74" y="29"/>
                    <a:pt x="64" y="28"/>
                  </a:cubicBezTo>
                  <a:close/>
                  <a:moveTo>
                    <a:pt x="49" y="48"/>
                  </a:moveTo>
                  <a:cubicBezTo>
                    <a:pt x="46" y="50"/>
                    <a:pt x="43" y="52"/>
                    <a:pt x="39" y="52"/>
                  </a:cubicBezTo>
                  <a:cubicBezTo>
                    <a:pt x="36" y="52"/>
                    <a:pt x="33" y="50"/>
                    <a:pt x="30" y="48"/>
                  </a:cubicBezTo>
                  <a:cubicBezTo>
                    <a:pt x="27" y="45"/>
                    <a:pt x="26" y="42"/>
                    <a:pt x="26" y="38"/>
                  </a:cubicBezTo>
                  <a:cubicBezTo>
                    <a:pt x="26" y="35"/>
                    <a:pt x="27" y="32"/>
                    <a:pt x="30" y="29"/>
                  </a:cubicBezTo>
                  <a:cubicBezTo>
                    <a:pt x="33" y="26"/>
                    <a:pt x="36" y="25"/>
                    <a:pt x="39" y="25"/>
                  </a:cubicBezTo>
                  <a:cubicBezTo>
                    <a:pt x="43" y="25"/>
                    <a:pt x="46" y="26"/>
                    <a:pt x="49" y="29"/>
                  </a:cubicBezTo>
                  <a:cubicBezTo>
                    <a:pt x="51" y="32"/>
                    <a:pt x="53" y="35"/>
                    <a:pt x="53" y="38"/>
                  </a:cubicBezTo>
                  <a:cubicBezTo>
                    <a:pt x="53" y="42"/>
                    <a:pt x="51" y="45"/>
                    <a:pt x="49" y="48"/>
                  </a:cubicBezTo>
                  <a:close/>
                  <a:moveTo>
                    <a:pt x="49" y="48"/>
                  </a:moveTo>
                  <a:cubicBezTo>
                    <a:pt x="49" y="48"/>
                    <a:pt x="49" y="48"/>
                    <a:pt x="49"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nvGrpSpPr>
          <p:cNvPr id="13" name="Group 1100"/>
          <p:cNvGrpSpPr/>
          <p:nvPr/>
        </p:nvGrpSpPr>
        <p:grpSpPr>
          <a:xfrm>
            <a:off x="2155386" y="2014917"/>
            <a:ext cx="302117" cy="302117"/>
            <a:chOff x="0" y="0"/>
            <a:chExt cx="632498" cy="632499"/>
          </a:xfrm>
          <a:solidFill>
            <a:schemeClr val="bg1"/>
          </a:solidFill>
        </p:grpSpPr>
        <p:sp>
          <p:nvSpPr>
            <p:cNvPr id="14" name="Shape 1091"/>
            <p:cNvSpPr/>
            <p:nvPr/>
          </p:nvSpPr>
          <p:spPr>
            <a:xfrm>
              <a:off x="8172" y="0"/>
              <a:ext cx="129845" cy="129851"/>
            </a:xfrm>
            <a:custGeom>
              <a:avLst/>
              <a:gdLst/>
              <a:ahLst/>
              <a:cxnLst>
                <a:cxn ang="0">
                  <a:pos x="wd2" y="hd2"/>
                </a:cxn>
                <a:cxn ang="5400000">
                  <a:pos x="wd2" y="hd2"/>
                </a:cxn>
                <a:cxn ang="10800000">
                  <a:pos x="wd2" y="hd2"/>
                </a:cxn>
                <a:cxn ang="16200000">
                  <a:pos x="wd2" y="hd2"/>
                </a:cxn>
              </a:cxnLst>
              <a:rect l="0" t="0" r="r" b="b"/>
              <a:pathLst>
                <a:path w="21600" h="21600" extrusionOk="0">
                  <a:moveTo>
                    <a:pt x="11571" y="21600"/>
                  </a:moveTo>
                  <a:cubicBezTo>
                    <a:pt x="8949" y="21600"/>
                    <a:pt x="6634" y="20528"/>
                    <a:pt x="4629" y="18536"/>
                  </a:cubicBezTo>
                  <a:lnTo>
                    <a:pt x="0" y="13940"/>
                  </a:lnTo>
                  <a:lnTo>
                    <a:pt x="13886" y="0"/>
                  </a:lnTo>
                  <a:lnTo>
                    <a:pt x="18669" y="4596"/>
                  </a:lnTo>
                  <a:cubicBezTo>
                    <a:pt x="20674" y="6587"/>
                    <a:pt x="21600" y="9038"/>
                    <a:pt x="21600" y="11643"/>
                  </a:cubicBezTo>
                  <a:cubicBezTo>
                    <a:pt x="21600" y="14400"/>
                    <a:pt x="20674" y="16851"/>
                    <a:pt x="18669" y="18536"/>
                  </a:cubicBezTo>
                  <a:cubicBezTo>
                    <a:pt x="16663" y="20528"/>
                    <a:pt x="14349" y="21600"/>
                    <a:pt x="11571" y="21600"/>
                  </a:cubicBezTo>
                  <a:close/>
                  <a:moveTo>
                    <a:pt x="9257" y="13940"/>
                  </a:moveTo>
                  <a:cubicBezTo>
                    <a:pt x="10646" y="15166"/>
                    <a:pt x="12651" y="15166"/>
                    <a:pt x="13886" y="13940"/>
                  </a:cubicBezTo>
                  <a:cubicBezTo>
                    <a:pt x="14657" y="13174"/>
                    <a:pt x="14966" y="12562"/>
                    <a:pt x="14966" y="11643"/>
                  </a:cubicBezTo>
                  <a:cubicBezTo>
                    <a:pt x="14966" y="10570"/>
                    <a:pt x="14657" y="9957"/>
                    <a:pt x="13886" y="9345"/>
                  </a:cubicBezTo>
                  <a:lnTo>
                    <a:pt x="9257" y="13940"/>
                  </a:lnTo>
                  <a:close/>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15" name="Shape 1092"/>
            <p:cNvSpPr/>
            <p:nvPr/>
          </p:nvSpPr>
          <p:spPr>
            <a:xfrm>
              <a:off x="93991" y="85819"/>
              <a:ext cx="154368" cy="150289"/>
            </a:xfrm>
            <a:custGeom>
              <a:avLst/>
              <a:gdLst/>
              <a:ahLst/>
              <a:cxnLst>
                <a:cxn ang="0">
                  <a:pos x="wd2" y="hd2"/>
                </a:cxn>
                <a:cxn ang="5400000">
                  <a:pos x="wd2" y="hd2"/>
                </a:cxn>
                <a:cxn ang="10800000">
                  <a:pos x="wd2" y="hd2"/>
                </a:cxn>
                <a:cxn ang="16200000">
                  <a:pos x="wd2" y="hd2"/>
                </a:cxn>
              </a:cxnLst>
              <a:rect l="0" t="0" r="r" b="b"/>
              <a:pathLst>
                <a:path w="21600" h="21600" extrusionOk="0">
                  <a:moveTo>
                    <a:pt x="19660" y="19493"/>
                  </a:moveTo>
                  <a:lnTo>
                    <a:pt x="17720" y="21600"/>
                  </a:lnTo>
                  <a:lnTo>
                    <a:pt x="0" y="4083"/>
                  </a:lnTo>
                  <a:lnTo>
                    <a:pt x="3880" y="0"/>
                  </a:lnTo>
                  <a:lnTo>
                    <a:pt x="21600" y="17385"/>
                  </a:lnTo>
                  <a:lnTo>
                    <a:pt x="19660" y="19493"/>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16" name="Shape 1093"/>
            <p:cNvSpPr/>
            <p:nvPr/>
          </p:nvSpPr>
          <p:spPr>
            <a:xfrm>
              <a:off x="408660" y="400488"/>
              <a:ext cx="138013" cy="138013"/>
            </a:xfrm>
            <a:custGeom>
              <a:avLst/>
              <a:gdLst/>
              <a:ahLst/>
              <a:cxnLst>
                <a:cxn ang="0">
                  <a:pos x="wd2" y="hd2"/>
                </a:cxn>
                <a:cxn ang="5400000">
                  <a:pos x="wd2" y="hd2"/>
                </a:cxn>
                <a:cxn ang="10800000">
                  <a:pos x="wd2" y="hd2"/>
                </a:cxn>
                <a:cxn ang="16200000">
                  <a:pos x="wd2" y="hd2"/>
                </a:cxn>
              </a:cxnLst>
              <a:rect l="0" t="0" r="r" b="b"/>
              <a:pathLst>
                <a:path w="21600" h="21600" extrusionOk="0">
                  <a:moveTo>
                    <a:pt x="19411" y="19411"/>
                  </a:moveTo>
                  <a:lnTo>
                    <a:pt x="17222" y="21600"/>
                  </a:lnTo>
                  <a:lnTo>
                    <a:pt x="0" y="4524"/>
                  </a:lnTo>
                  <a:lnTo>
                    <a:pt x="4524" y="0"/>
                  </a:lnTo>
                  <a:lnTo>
                    <a:pt x="21600" y="17222"/>
                  </a:lnTo>
                  <a:lnTo>
                    <a:pt x="19411" y="19411"/>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17" name="Shape 1094"/>
            <p:cNvSpPr/>
            <p:nvPr/>
          </p:nvSpPr>
          <p:spPr>
            <a:xfrm>
              <a:off x="339188" y="331015"/>
              <a:ext cx="291543" cy="293305"/>
            </a:xfrm>
            <a:custGeom>
              <a:avLst/>
              <a:gdLst/>
              <a:ahLst/>
              <a:cxnLst>
                <a:cxn ang="0">
                  <a:pos x="wd2" y="hd2"/>
                </a:cxn>
                <a:cxn ang="5400000">
                  <a:pos x="wd2" y="hd2"/>
                </a:cxn>
                <a:cxn ang="10800000">
                  <a:pos x="wd2" y="hd2"/>
                </a:cxn>
                <a:cxn ang="16200000">
                  <a:pos x="wd2" y="hd2"/>
                </a:cxn>
              </a:cxnLst>
              <a:rect l="0" t="0" r="r" b="b"/>
              <a:pathLst>
                <a:path w="20888" h="21600" extrusionOk="0">
                  <a:moveTo>
                    <a:pt x="13715" y="21600"/>
                  </a:moveTo>
                  <a:cubicBezTo>
                    <a:pt x="11860" y="21600"/>
                    <a:pt x="10005" y="20914"/>
                    <a:pt x="8746" y="19406"/>
                  </a:cubicBezTo>
                  <a:lnTo>
                    <a:pt x="0" y="10354"/>
                  </a:lnTo>
                  <a:lnTo>
                    <a:pt x="1988" y="8297"/>
                  </a:lnTo>
                  <a:lnTo>
                    <a:pt x="10734" y="17349"/>
                  </a:lnTo>
                  <a:cubicBezTo>
                    <a:pt x="12456" y="19131"/>
                    <a:pt x="15173" y="19131"/>
                    <a:pt x="16763" y="17349"/>
                  </a:cubicBezTo>
                  <a:cubicBezTo>
                    <a:pt x="18486" y="15566"/>
                    <a:pt x="18486" y="12754"/>
                    <a:pt x="16763" y="11109"/>
                  </a:cubicBezTo>
                  <a:lnTo>
                    <a:pt x="8017" y="2057"/>
                  </a:lnTo>
                  <a:lnTo>
                    <a:pt x="10005" y="0"/>
                  </a:lnTo>
                  <a:lnTo>
                    <a:pt x="18751" y="9051"/>
                  </a:lnTo>
                  <a:cubicBezTo>
                    <a:pt x="21600" y="12000"/>
                    <a:pt x="21600" y="16594"/>
                    <a:pt x="18751" y="19543"/>
                  </a:cubicBezTo>
                  <a:cubicBezTo>
                    <a:pt x="17426" y="20914"/>
                    <a:pt x="15571" y="21600"/>
                    <a:pt x="13715" y="21600"/>
                  </a:cubicBez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18" name="Shape 1095"/>
            <p:cNvSpPr/>
            <p:nvPr/>
          </p:nvSpPr>
          <p:spPr>
            <a:xfrm>
              <a:off x="331014" y="24520"/>
              <a:ext cx="272882" cy="276961"/>
            </a:xfrm>
            <a:custGeom>
              <a:avLst/>
              <a:gdLst/>
              <a:ahLst/>
              <a:cxnLst>
                <a:cxn ang="0">
                  <a:pos x="wd2" y="hd2"/>
                </a:cxn>
                <a:cxn ang="5400000">
                  <a:pos x="wd2" y="hd2"/>
                </a:cxn>
                <a:cxn ang="10800000">
                  <a:pos x="wd2" y="hd2"/>
                </a:cxn>
                <a:cxn ang="16200000">
                  <a:pos x="wd2" y="hd2"/>
                </a:cxn>
              </a:cxnLst>
              <a:rect l="0" t="0" r="r" b="b"/>
              <a:pathLst>
                <a:path w="21600" h="21600" extrusionOk="0">
                  <a:moveTo>
                    <a:pt x="11019" y="21600"/>
                  </a:moveTo>
                  <a:cubicBezTo>
                    <a:pt x="8027" y="21600"/>
                    <a:pt x="5327" y="20513"/>
                    <a:pt x="3284" y="18338"/>
                  </a:cubicBezTo>
                  <a:cubicBezTo>
                    <a:pt x="1241" y="16309"/>
                    <a:pt x="0" y="13482"/>
                    <a:pt x="0" y="10655"/>
                  </a:cubicBezTo>
                  <a:cubicBezTo>
                    <a:pt x="0" y="7683"/>
                    <a:pt x="1095" y="5001"/>
                    <a:pt x="3284" y="2827"/>
                  </a:cubicBezTo>
                  <a:lnTo>
                    <a:pt x="6130" y="0"/>
                  </a:lnTo>
                  <a:lnTo>
                    <a:pt x="8319" y="2174"/>
                  </a:lnTo>
                  <a:lnTo>
                    <a:pt x="5473" y="5001"/>
                  </a:lnTo>
                  <a:cubicBezTo>
                    <a:pt x="4086" y="6451"/>
                    <a:pt x="3138" y="8481"/>
                    <a:pt x="3138" y="10510"/>
                  </a:cubicBezTo>
                  <a:cubicBezTo>
                    <a:pt x="3138" y="12540"/>
                    <a:pt x="3868" y="14642"/>
                    <a:pt x="5473" y="16019"/>
                  </a:cubicBezTo>
                  <a:cubicBezTo>
                    <a:pt x="7005" y="17468"/>
                    <a:pt x="8976" y="18338"/>
                    <a:pt x="11019" y="18338"/>
                  </a:cubicBezTo>
                  <a:cubicBezTo>
                    <a:pt x="13062" y="18338"/>
                    <a:pt x="15105" y="17541"/>
                    <a:pt x="16565" y="16019"/>
                  </a:cubicBezTo>
                  <a:lnTo>
                    <a:pt x="19411" y="13192"/>
                  </a:lnTo>
                  <a:lnTo>
                    <a:pt x="21600" y="15366"/>
                  </a:lnTo>
                  <a:lnTo>
                    <a:pt x="18754" y="18193"/>
                  </a:lnTo>
                  <a:cubicBezTo>
                    <a:pt x="16711" y="20513"/>
                    <a:pt x="14011" y="21600"/>
                    <a:pt x="11019" y="21600"/>
                  </a:cubicBez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19" name="Shape 1096"/>
            <p:cNvSpPr/>
            <p:nvPr/>
          </p:nvSpPr>
          <p:spPr>
            <a:xfrm>
              <a:off x="408660" y="0"/>
              <a:ext cx="223839" cy="223839"/>
            </a:xfrm>
            <a:custGeom>
              <a:avLst/>
              <a:gdLst/>
              <a:ahLst/>
              <a:cxnLst>
                <a:cxn ang="0">
                  <a:pos x="wd2" y="hd2"/>
                </a:cxn>
                <a:cxn ang="5400000">
                  <a:pos x="wd2" y="hd2"/>
                </a:cxn>
                <a:cxn ang="10800000">
                  <a:pos x="wd2" y="hd2"/>
                </a:cxn>
                <a:cxn ang="16200000">
                  <a:pos x="wd2" y="hd2"/>
                </a:cxn>
              </a:cxnLst>
              <a:rect l="0" t="0" r="r" b="b"/>
              <a:pathLst>
                <a:path w="21600" h="21600" extrusionOk="0">
                  <a:moveTo>
                    <a:pt x="18922" y="21600"/>
                  </a:moveTo>
                  <a:lnTo>
                    <a:pt x="14906" y="17583"/>
                  </a:lnTo>
                  <a:lnTo>
                    <a:pt x="13567" y="18922"/>
                  </a:lnTo>
                  <a:cubicBezTo>
                    <a:pt x="11960" y="20440"/>
                    <a:pt x="10086" y="21243"/>
                    <a:pt x="8122" y="21243"/>
                  </a:cubicBezTo>
                  <a:cubicBezTo>
                    <a:pt x="5980" y="21243"/>
                    <a:pt x="4017" y="20529"/>
                    <a:pt x="2678" y="18922"/>
                  </a:cubicBezTo>
                  <a:cubicBezTo>
                    <a:pt x="1250" y="17405"/>
                    <a:pt x="357" y="15441"/>
                    <a:pt x="357" y="13478"/>
                  </a:cubicBezTo>
                  <a:cubicBezTo>
                    <a:pt x="357" y="11336"/>
                    <a:pt x="1160" y="9461"/>
                    <a:pt x="2678" y="8122"/>
                  </a:cubicBezTo>
                  <a:lnTo>
                    <a:pt x="4106" y="6694"/>
                  </a:lnTo>
                  <a:lnTo>
                    <a:pt x="0" y="2678"/>
                  </a:lnTo>
                  <a:lnTo>
                    <a:pt x="2678" y="0"/>
                  </a:lnTo>
                  <a:lnTo>
                    <a:pt x="9461" y="6694"/>
                  </a:lnTo>
                  <a:lnTo>
                    <a:pt x="5445" y="10800"/>
                  </a:lnTo>
                  <a:cubicBezTo>
                    <a:pt x="4641" y="11603"/>
                    <a:pt x="4284" y="12496"/>
                    <a:pt x="4284" y="13478"/>
                  </a:cubicBezTo>
                  <a:cubicBezTo>
                    <a:pt x="4284" y="14460"/>
                    <a:pt x="4641" y="15441"/>
                    <a:pt x="5445" y="16155"/>
                  </a:cubicBezTo>
                  <a:cubicBezTo>
                    <a:pt x="6159" y="16959"/>
                    <a:pt x="7140" y="17316"/>
                    <a:pt x="8122" y="17316"/>
                  </a:cubicBezTo>
                  <a:cubicBezTo>
                    <a:pt x="9104" y="17316"/>
                    <a:pt x="10086" y="16959"/>
                    <a:pt x="10800" y="16155"/>
                  </a:cubicBezTo>
                  <a:lnTo>
                    <a:pt x="14906" y="12139"/>
                  </a:lnTo>
                  <a:lnTo>
                    <a:pt x="21600" y="18922"/>
                  </a:lnTo>
                  <a:lnTo>
                    <a:pt x="18922" y="21600"/>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20" name="Shape 1097"/>
            <p:cNvSpPr/>
            <p:nvPr/>
          </p:nvSpPr>
          <p:spPr>
            <a:xfrm>
              <a:off x="77645" y="510826"/>
              <a:ext cx="39959" cy="39958"/>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0" y="21600"/>
                  </a:lnTo>
                  <a:lnTo>
                    <a:pt x="0" y="0"/>
                  </a:lnTo>
                  <a:lnTo>
                    <a:pt x="21600" y="0"/>
                  </a:lnTo>
                  <a:lnTo>
                    <a:pt x="21600" y="21600"/>
                  </a:lnTo>
                  <a:lnTo>
                    <a:pt x="10800" y="21600"/>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21" name="Shape 1098"/>
            <p:cNvSpPr/>
            <p:nvPr/>
          </p:nvSpPr>
          <p:spPr>
            <a:xfrm>
              <a:off x="261542" y="249283"/>
              <a:ext cx="109404" cy="109396"/>
            </a:xfrm>
            <a:custGeom>
              <a:avLst/>
              <a:gdLst/>
              <a:ahLst/>
              <a:cxnLst>
                <a:cxn ang="0">
                  <a:pos x="wd2" y="hd2"/>
                </a:cxn>
                <a:cxn ang="5400000">
                  <a:pos x="wd2" y="hd2"/>
                </a:cxn>
                <a:cxn ang="10800000">
                  <a:pos x="wd2" y="hd2"/>
                </a:cxn>
                <a:cxn ang="16200000">
                  <a:pos x="wd2" y="hd2"/>
                </a:cxn>
              </a:cxnLst>
              <a:rect l="0" t="0" r="r" b="b"/>
              <a:pathLst>
                <a:path w="21600" h="21600" extrusionOk="0">
                  <a:moveTo>
                    <a:pt x="18646" y="18807"/>
                  </a:moveTo>
                  <a:lnTo>
                    <a:pt x="15877" y="21600"/>
                  </a:lnTo>
                  <a:lnTo>
                    <a:pt x="0" y="5772"/>
                  </a:lnTo>
                  <a:lnTo>
                    <a:pt x="5723" y="0"/>
                  </a:lnTo>
                  <a:lnTo>
                    <a:pt x="21600" y="16014"/>
                  </a:lnTo>
                  <a:lnTo>
                    <a:pt x="18646" y="18807"/>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22" name="Shape 1099"/>
            <p:cNvSpPr/>
            <p:nvPr/>
          </p:nvSpPr>
          <p:spPr>
            <a:xfrm>
              <a:off x="0" y="310582"/>
              <a:ext cx="325997" cy="321918"/>
            </a:xfrm>
            <a:custGeom>
              <a:avLst/>
              <a:gdLst/>
              <a:ahLst/>
              <a:cxnLst>
                <a:cxn ang="0">
                  <a:pos x="wd2" y="hd2"/>
                </a:cxn>
                <a:cxn ang="5400000">
                  <a:pos x="wd2" y="hd2"/>
                </a:cxn>
                <a:cxn ang="10800000">
                  <a:pos x="wd2" y="hd2"/>
                </a:cxn>
                <a:cxn ang="16200000">
                  <a:pos x="wd2" y="hd2"/>
                </a:cxn>
              </a:cxnLst>
              <a:rect l="0" t="0" r="r" b="b"/>
              <a:pathLst>
                <a:path w="21600" h="21600" extrusionOk="0">
                  <a:moveTo>
                    <a:pt x="6665" y="21600"/>
                  </a:moveTo>
                  <a:cubicBezTo>
                    <a:pt x="4937" y="21600"/>
                    <a:pt x="3209" y="20917"/>
                    <a:pt x="1975" y="19614"/>
                  </a:cubicBezTo>
                  <a:cubicBezTo>
                    <a:pt x="802" y="18372"/>
                    <a:pt x="0" y="16634"/>
                    <a:pt x="0" y="14897"/>
                  </a:cubicBezTo>
                  <a:cubicBezTo>
                    <a:pt x="0" y="13159"/>
                    <a:pt x="679" y="11421"/>
                    <a:pt x="1975" y="10179"/>
                  </a:cubicBezTo>
                  <a:lnTo>
                    <a:pt x="2098" y="10055"/>
                  </a:lnTo>
                  <a:lnTo>
                    <a:pt x="15861" y="0"/>
                  </a:lnTo>
                  <a:lnTo>
                    <a:pt x="17465" y="2172"/>
                  </a:lnTo>
                  <a:lnTo>
                    <a:pt x="3703" y="12228"/>
                  </a:lnTo>
                  <a:cubicBezTo>
                    <a:pt x="3086" y="13034"/>
                    <a:pt x="2654" y="13966"/>
                    <a:pt x="2654" y="15021"/>
                  </a:cubicBezTo>
                  <a:cubicBezTo>
                    <a:pt x="2654" y="16138"/>
                    <a:pt x="3086" y="17193"/>
                    <a:pt x="3888" y="17876"/>
                  </a:cubicBezTo>
                  <a:cubicBezTo>
                    <a:pt x="5307" y="19303"/>
                    <a:pt x="8023" y="19303"/>
                    <a:pt x="9442" y="18000"/>
                  </a:cubicBezTo>
                  <a:lnTo>
                    <a:pt x="19502" y="4159"/>
                  </a:lnTo>
                  <a:lnTo>
                    <a:pt x="21600" y="5772"/>
                  </a:lnTo>
                  <a:lnTo>
                    <a:pt x="11479" y="19862"/>
                  </a:lnTo>
                  <a:cubicBezTo>
                    <a:pt x="10121" y="20917"/>
                    <a:pt x="8393" y="21600"/>
                    <a:pt x="6665" y="21600"/>
                  </a:cubicBez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grpSp>
      <p:grpSp>
        <p:nvGrpSpPr>
          <p:cNvPr id="23" name="Group 22"/>
          <p:cNvGrpSpPr/>
          <p:nvPr/>
        </p:nvGrpSpPr>
        <p:grpSpPr>
          <a:xfrm>
            <a:off x="3033357" y="2940721"/>
            <a:ext cx="262512" cy="288767"/>
            <a:chOff x="5033586" y="4188153"/>
            <a:chExt cx="140508" cy="154560"/>
          </a:xfrm>
          <a:solidFill>
            <a:schemeClr val="bg1">
              <a:lumMod val="95000"/>
            </a:schemeClr>
          </a:solidFill>
        </p:grpSpPr>
        <p:sp>
          <p:nvSpPr>
            <p:cNvPr id="24" name="Freeform 215"/>
            <p:cNvSpPr>
              <a:spLocks/>
            </p:cNvSpPr>
            <p:nvPr/>
          </p:nvSpPr>
          <p:spPr bwMode="auto">
            <a:xfrm>
              <a:off x="5033586" y="4230307"/>
              <a:ext cx="140508" cy="37468"/>
            </a:xfrm>
            <a:custGeom>
              <a:avLst/>
              <a:gdLst>
                <a:gd name="T0" fmla="*/ 45 w 89"/>
                <a:gd name="T1" fmla="*/ 10 h 25"/>
                <a:gd name="T2" fmla="*/ 45 w 89"/>
                <a:gd name="T3" fmla="*/ 10 h 25"/>
                <a:gd name="T4" fmla="*/ 30 w 89"/>
                <a:gd name="T5" fmla="*/ 8 h 25"/>
                <a:gd name="T6" fmla="*/ 18 w 89"/>
                <a:gd name="T7" fmla="*/ 7 h 25"/>
                <a:gd name="T8" fmla="*/ 8 w 89"/>
                <a:gd name="T9" fmla="*/ 4 h 25"/>
                <a:gd name="T10" fmla="*/ 0 w 89"/>
                <a:gd name="T11" fmla="*/ 0 h 25"/>
                <a:gd name="T12" fmla="*/ 0 w 89"/>
                <a:gd name="T13" fmla="*/ 10 h 25"/>
                <a:gd name="T14" fmla="*/ 0 w 89"/>
                <a:gd name="T15" fmla="*/ 10 h 25"/>
                <a:gd name="T16" fmla="*/ 0 w 89"/>
                <a:gd name="T17" fmla="*/ 11 h 25"/>
                <a:gd name="T18" fmla="*/ 3 w 89"/>
                <a:gd name="T19" fmla="*/ 13 h 25"/>
                <a:gd name="T20" fmla="*/ 5 w 89"/>
                <a:gd name="T21" fmla="*/ 16 h 25"/>
                <a:gd name="T22" fmla="*/ 10 w 89"/>
                <a:gd name="T23" fmla="*/ 18 h 25"/>
                <a:gd name="T24" fmla="*/ 16 w 89"/>
                <a:gd name="T25" fmla="*/ 21 h 25"/>
                <a:gd name="T26" fmla="*/ 24 w 89"/>
                <a:gd name="T27" fmla="*/ 23 h 25"/>
                <a:gd name="T28" fmla="*/ 34 w 89"/>
                <a:gd name="T29" fmla="*/ 25 h 25"/>
                <a:gd name="T30" fmla="*/ 45 w 89"/>
                <a:gd name="T31" fmla="*/ 25 h 25"/>
                <a:gd name="T32" fmla="*/ 45 w 89"/>
                <a:gd name="T33" fmla="*/ 25 h 25"/>
                <a:gd name="T34" fmla="*/ 56 w 89"/>
                <a:gd name="T35" fmla="*/ 25 h 25"/>
                <a:gd name="T36" fmla="*/ 66 w 89"/>
                <a:gd name="T37" fmla="*/ 23 h 25"/>
                <a:gd name="T38" fmla="*/ 73 w 89"/>
                <a:gd name="T39" fmla="*/ 21 h 25"/>
                <a:gd name="T40" fmla="*/ 79 w 89"/>
                <a:gd name="T41" fmla="*/ 18 h 25"/>
                <a:gd name="T42" fmla="*/ 84 w 89"/>
                <a:gd name="T43" fmla="*/ 16 h 25"/>
                <a:gd name="T44" fmla="*/ 87 w 89"/>
                <a:gd name="T45" fmla="*/ 13 h 25"/>
                <a:gd name="T46" fmla="*/ 89 w 89"/>
                <a:gd name="T47" fmla="*/ 11 h 25"/>
                <a:gd name="T48" fmla="*/ 89 w 89"/>
                <a:gd name="T49" fmla="*/ 10 h 25"/>
                <a:gd name="T50" fmla="*/ 89 w 89"/>
                <a:gd name="T51" fmla="*/ 0 h 25"/>
                <a:gd name="T52" fmla="*/ 89 w 89"/>
                <a:gd name="T53" fmla="*/ 0 h 25"/>
                <a:gd name="T54" fmla="*/ 82 w 89"/>
                <a:gd name="T55" fmla="*/ 4 h 25"/>
                <a:gd name="T56" fmla="*/ 72 w 89"/>
                <a:gd name="T57" fmla="*/ 7 h 25"/>
                <a:gd name="T58" fmla="*/ 59 w 89"/>
                <a:gd name="T59" fmla="*/ 8 h 25"/>
                <a:gd name="T60" fmla="*/ 45 w 89"/>
                <a:gd name="T61" fmla="*/ 10 h 25"/>
                <a:gd name="T62" fmla="*/ 45 w 89"/>
                <a:gd name="T63"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25">
                  <a:moveTo>
                    <a:pt x="45" y="10"/>
                  </a:moveTo>
                  <a:lnTo>
                    <a:pt x="45" y="10"/>
                  </a:lnTo>
                  <a:lnTo>
                    <a:pt x="30" y="8"/>
                  </a:lnTo>
                  <a:lnTo>
                    <a:pt x="18" y="7"/>
                  </a:lnTo>
                  <a:lnTo>
                    <a:pt x="8" y="4"/>
                  </a:lnTo>
                  <a:lnTo>
                    <a:pt x="0" y="0"/>
                  </a:lnTo>
                  <a:lnTo>
                    <a:pt x="0" y="10"/>
                  </a:lnTo>
                  <a:lnTo>
                    <a:pt x="0" y="10"/>
                  </a:lnTo>
                  <a:lnTo>
                    <a:pt x="0" y="11"/>
                  </a:lnTo>
                  <a:lnTo>
                    <a:pt x="3" y="13"/>
                  </a:lnTo>
                  <a:lnTo>
                    <a:pt x="5" y="16"/>
                  </a:lnTo>
                  <a:lnTo>
                    <a:pt x="10" y="18"/>
                  </a:lnTo>
                  <a:lnTo>
                    <a:pt x="16" y="21"/>
                  </a:lnTo>
                  <a:lnTo>
                    <a:pt x="24" y="23"/>
                  </a:lnTo>
                  <a:lnTo>
                    <a:pt x="34" y="25"/>
                  </a:lnTo>
                  <a:lnTo>
                    <a:pt x="45" y="25"/>
                  </a:lnTo>
                  <a:lnTo>
                    <a:pt x="45" y="25"/>
                  </a:lnTo>
                  <a:lnTo>
                    <a:pt x="56" y="25"/>
                  </a:lnTo>
                  <a:lnTo>
                    <a:pt x="66" y="23"/>
                  </a:lnTo>
                  <a:lnTo>
                    <a:pt x="73" y="21"/>
                  </a:lnTo>
                  <a:lnTo>
                    <a:pt x="79" y="18"/>
                  </a:lnTo>
                  <a:lnTo>
                    <a:pt x="84" y="16"/>
                  </a:lnTo>
                  <a:lnTo>
                    <a:pt x="87" y="13"/>
                  </a:lnTo>
                  <a:lnTo>
                    <a:pt x="89" y="11"/>
                  </a:lnTo>
                  <a:lnTo>
                    <a:pt x="89" y="10"/>
                  </a:lnTo>
                  <a:lnTo>
                    <a:pt x="89" y="0"/>
                  </a:lnTo>
                  <a:lnTo>
                    <a:pt x="89" y="0"/>
                  </a:lnTo>
                  <a:lnTo>
                    <a:pt x="82" y="4"/>
                  </a:lnTo>
                  <a:lnTo>
                    <a:pt x="72" y="7"/>
                  </a:lnTo>
                  <a:lnTo>
                    <a:pt x="59" y="8"/>
                  </a:lnTo>
                  <a:lnTo>
                    <a:pt x="45" y="10"/>
                  </a:lnTo>
                  <a:lnTo>
                    <a:pt x="4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5" name="Freeform 216"/>
            <p:cNvSpPr>
              <a:spLocks/>
            </p:cNvSpPr>
            <p:nvPr/>
          </p:nvSpPr>
          <p:spPr bwMode="auto">
            <a:xfrm>
              <a:off x="5033586" y="4267775"/>
              <a:ext cx="140508" cy="37468"/>
            </a:xfrm>
            <a:custGeom>
              <a:avLst/>
              <a:gdLst>
                <a:gd name="T0" fmla="*/ 45 w 89"/>
                <a:gd name="T1" fmla="*/ 24 h 24"/>
                <a:gd name="T2" fmla="*/ 45 w 89"/>
                <a:gd name="T3" fmla="*/ 24 h 24"/>
                <a:gd name="T4" fmla="*/ 56 w 89"/>
                <a:gd name="T5" fmla="*/ 24 h 24"/>
                <a:gd name="T6" fmla="*/ 66 w 89"/>
                <a:gd name="T7" fmla="*/ 23 h 24"/>
                <a:gd name="T8" fmla="*/ 73 w 89"/>
                <a:gd name="T9" fmla="*/ 20 h 24"/>
                <a:gd name="T10" fmla="*/ 79 w 89"/>
                <a:gd name="T11" fmla="*/ 18 h 24"/>
                <a:gd name="T12" fmla="*/ 84 w 89"/>
                <a:gd name="T13" fmla="*/ 16 h 24"/>
                <a:gd name="T14" fmla="*/ 87 w 89"/>
                <a:gd name="T15" fmla="*/ 13 h 24"/>
                <a:gd name="T16" fmla="*/ 89 w 89"/>
                <a:gd name="T17" fmla="*/ 11 h 24"/>
                <a:gd name="T18" fmla="*/ 89 w 89"/>
                <a:gd name="T19" fmla="*/ 9 h 24"/>
                <a:gd name="T20" fmla="*/ 89 w 89"/>
                <a:gd name="T21" fmla="*/ 0 h 24"/>
                <a:gd name="T22" fmla="*/ 89 w 89"/>
                <a:gd name="T23" fmla="*/ 0 h 24"/>
                <a:gd name="T24" fmla="*/ 82 w 89"/>
                <a:gd name="T25" fmla="*/ 3 h 24"/>
                <a:gd name="T26" fmla="*/ 72 w 89"/>
                <a:gd name="T27" fmla="*/ 7 h 24"/>
                <a:gd name="T28" fmla="*/ 59 w 89"/>
                <a:gd name="T29" fmla="*/ 8 h 24"/>
                <a:gd name="T30" fmla="*/ 45 w 89"/>
                <a:gd name="T31" fmla="*/ 9 h 24"/>
                <a:gd name="T32" fmla="*/ 45 w 89"/>
                <a:gd name="T33" fmla="*/ 9 h 24"/>
                <a:gd name="T34" fmla="*/ 30 w 89"/>
                <a:gd name="T35" fmla="*/ 8 h 24"/>
                <a:gd name="T36" fmla="*/ 18 w 89"/>
                <a:gd name="T37" fmla="*/ 7 h 24"/>
                <a:gd name="T38" fmla="*/ 8 w 89"/>
                <a:gd name="T39" fmla="*/ 3 h 24"/>
                <a:gd name="T40" fmla="*/ 0 w 89"/>
                <a:gd name="T41" fmla="*/ 0 h 24"/>
                <a:gd name="T42" fmla="*/ 0 w 89"/>
                <a:gd name="T43" fmla="*/ 9 h 24"/>
                <a:gd name="T44" fmla="*/ 0 w 89"/>
                <a:gd name="T45" fmla="*/ 9 h 24"/>
                <a:gd name="T46" fmla="*/ 0 w 89"/>
                <a:gd name="T47" fmla="*/ 11 h 24"/>
                <a:gd name="T48" fmla="*/ 3 w 89"/>
                <a:gd name="T49" fmla="*/ 13 h 24"/>
                <a:gd name="T50" fmla="*/ 5 w 89"/>
                <a:gd name="T51" fmla="*/ 16 h 24"/>
                <a:gd name="T52" fmla="*/ 10 w 89"/>
                <a:gd name="T53" fmla="*/ 18 h 24"/>
                <a:gd name="T54" fmla="*/ 16 w 89"/>
                <a:gd name="T55" fmla="*/ 20 h 24"/>
                <a:gd name="T56" fmla="*/ 24 w 89"/>
                <a:gd name="T57" fmla="*/ 23 h 24"/>
                <a:gd name="T58" fmla="*/ 34 w 89"/>
                <a:gd name="T59" fmla="*/ 24 h 24"/>
                <a:gd name="T60" fmla="*/ 45 w 89"/>
                <a:gd name="T61" fmla="*/ 24 h 24"/>
                <a:gd name="T62" fmla="*/ 45 w 89"/>
                <a:gd name="T6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24">
                  <a:moveTo>
                    <a:pt x="45" y="24"/>
                  </a:moveTo>
                  <a:lnTo>
                    <a:pt x="45" y="24"/>
                  </a:lnTo>
                  <a:lnTo>
                    <a:pt x="56" y="24"/>
                  </a:lnTo>
                  <a:lnTo>
                    <a:pt x="66" y="23"/>
                  </a:lnTo>
                  <a:lnTo>
                    <a:pt x="73" y="20"/>
                  </a:lnTo>
                  <a:lnTo>
                    <a:pt x="79" y="18"/>
                  </a:lnTo>
                  <a:lnTo>
                    <a:pt x="84" y="16"/>
                  </a:lnTo>
                  <a:lnTo>
                    <a:pt x="87" y="13"/>
                  </a:lnTo>
                  <a:lnTo>
                    <a:pt x="89" y="11"/>
                  </a:lnTo>
                  <a:lnTo>
                    <a:pt x="89" y="9"/>
                  </a:lnTo>
                  <a:lnTo>
                    <a:pt x="89" y="0"/>
                  </a:lnTo>
                  <a:lnTo>
                    <a:pt x="89" y="0"/>
                  </a:lnTo>
                  <a:lnTo>
                    <a:pt x="82" y="3"/>
                  </a:lnTo>
                  <a:lnTo>
                    <a:pt x="72" y="7"/>
                  </a:lnTo>
                  <a:lnTo>
                    <a:pt x="59" y="8"/>
                  </a:lnTo>
                  <a:lnTo>
                    <a:pt x="45" y="9"/>
                  </a:lnTo>
                  <a:lnTo>
                    <a:pt x="45" y="9"/>
                  </a:lnTo>
                  <a:lnTo>
                    <a:pt x="30" y="8"/>
                  </a:lnTo>
                  <a:lnTo>
                    <a:pt x="18" y="7"/>
                  </a:lnTo>
                  <a:lnTo>
                    <a:pt x="8" y="3"/>
                  </a:lnTo>
                  <a:lnTo>
                    <a:pt x="0" y="0"/>
                  </a:lnTo>
                  <a:lnTo>
                    <a:pt x="0" y="9"/>
                  </a:lnTo>
                  <a:lnTo>
                    <a:pt x="0" y="9"/>
                  </a:lnTo>
                  <a:lnTo>
                    <a:pt x="0" y="11"/>
                  </a:lnTo>
                  <a:lnTo>
                    <a:pt x="3" y="13"/>
                  </a:lnTo>
                  <a:lnTo>
                    <a:pt x="5" y="16"/>
                  </a:lnTo>
                  <a:lnTo>
                    <a:pt x="10" y="18"/>
                  </a:lnTo>
                  <a:lnTo>
                    <a:pt x="16" y="20"/>
                  </a:lnTo>
                  <a:lnTo>
                    <a:pt x="24" y="23"/>
                  </a:lnTo>
                  <a:lnTo>
                    <a:pt x="34" y="24"/>
                  </a:lnTo>
                  <a:lnTo>
                    <a:pt x="45" y="24"/>
                  </a:lnTo>
                  <a:lnTo>
                    <a:pt x="45"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6" name="Freeform 217"/>
            <p:cNvSpPr>
              <a:spLocks/>
            </p:cNvSpPr>
            <p:nvPr/>
          </p:nvSpPr>
          <p:spPr bwMode="auto">
            <a:xfrm>
              <a:off x="5038269" y="4188153"/>
              <a:ext cx="131141" cy="42153"/>
            </a:xfrm>
            <a:custGeom>
              <a:avLst/>
              <a:gdLst>
                <a:gd name="T0" fmla="*/ 42 w 84"/>
                <a:gd name="T1" fmla="*/ 25 h 25"/>
                <a:gd name="T2" fmla="*/ 42 w 84"/>
                <a:gd name="T3" fmla="*/ 25 h 25"/>
                <a:gd name="T4" fmla="*/ 59 w 84"/>
                <a:gd name="T5" fmla="*/ 24 h 25"/>
                <a:gd name="T6" fmla="*/ 71 w 84"/>
                <a:gd name="T7" fmla="*/ 21 h 25"/>
                <a:gd name="T8" fmla="*/ 79 w 84"/>
                <a:gd name="T9" fmla="*/ 17 h 25"/>
                <a:gd name="T10" fmla="*/ 84 w 84"/>
                <a:gd name="T11" fmla="*/ 14 h 25"/>
                <a:gd name="T12" fmla="*/ 84 w 84"/>
                <a:gd name="T13" fmla="*/ 14 h 25"/>
                <a:gd name="T14" fmla="*/ 81 w 84"/>
                <a:gd name="T15" fmla="*/ 10 h 25"/>
                <a:gd name="T16" fmla="*/ 77 w 84"/>
                <a:gd name="T17" fmla="*/ 8 h 25"/>
                <a:gd name="T18" fmla="*/ 68 w 84"/>
                <a:gd name="T19" fmla="*/ 4 h 25"/>
                <a:gd name="T20" fmla="*/ 55 w 84"/>
                <a:gd name="T21" fmla="*/ 1 h 25"/>
                <a:gd name="T22" fmla="*/ 42 w 84"/>
                <a:gd name="T23" fmla="*/ 0 h 25"/>
                <a:gd name="T24" fmla="*/ 42 w 84"/>
                <a:gd name="T25" fmla="*/ 0 h 25"/>
                <a:gd name="T26" fmla="*/ 28 w 84"/>
                <a:gd name="T27" fmla="*/ 1 h 25"/>
                <a:gd name="T28" fmla="*/ 16 w 84"/>
                <a:gd name="T29" fmla="*/ 4 h 25"/>
                <a:gd name="T30" fmla="*/ 6 w 84"/>
                <a:gd name="T31" fmla="*/ 8 h 25"/>
                <a:gd name="T32" fmla="*/ 2 w 84"/>
                <a:gd name="T33" fmla="*/ 10 h 25"/>
                <a:gd name="T34" fmla="*/ 0 w 84"/>
                <a:gd name="T35" fmla="*/ 14 h 25"/>
                <a:gd name="T36" fmla="*/ 0 w 84"/>
                <a:gd name="T37" fmla="*/ 14 h 25"/>
                <a:gd name="T38" fmla="*/ 5 w 84"/>
                <a:gd name="T39" fmla="*/ 17 h 25"/>
                <a:gd name="T40" fmla="*/ 12 w 84"/>
                <a:gd name="T41" fmla="*/ 21 h 25"/>
                <a:gd name="T42" fmla="*/ 24 w 84"/>
                <a:gd name="T43" fmla="*/ 24 h 25"/>
                <a:gd name="T44" fmla="*/ 42 w 84"/>
                <a:gd name="T45" fmla="*/ 25 h 25"/>
                <a:gd name="T46" fmla="*/ 42 w 84"/>
                <a:gd name="T4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25">
                  <a:moveTo>
                    <a:pt x="42" y="25"/>
                  </a:moveTo>
                  <a:lnTo>
                    <a:pt x="42" y="25"/>
                  </a:lnTo>
                  <a:lnTo>
                    <a:pt x="59" y="24"/>
                  </a:lnTo>
                  <a:lnTo>
                    <a:pt x="71" y="21"/>
                  </a:lnTo>
                  <a:lnTo>
                    <a:pt x="79" y="17"/>
                  </a:lnTo>
                  <a:lnTo>
                    <a:pt x="84" y="14"/>
                  </a:lnTo>
                  <a:lnTo>
                    <a:pt x="84" y="14"/>
                  </a:lnTo>
                  <a:lnTo>
                    <a:pt x="81" y="10"/>
                  </a:lnTo>
                  <a:lnTo>
                    <a:pt x="77" y="8"/>
                  </a:lnTo>
                  <a:lnTo>
                    <a:pt x="68" y="4"/>
                  </a:lnTo>
                  <a:lnTo>
                    <a:pt x="55" y="1"/>
                  </a:lnTo>
                  <a:lnTo>
                    <a:pt x="42" y="0"/>
                  </a:lnTo>
                  <a:lnTo>
                    <a:pt x="42" y="0"/>
                  </a:lnTo>
                  <a:lnTo>
                    <a:pt x="28" y="1"/>
                  </a:lnTo>
                  <a:lnTo>
                    <a:pt x="16" y="4"/>
                  </a:lnTo>
                  <a:lnTo>
                    <a:pt x="6" y="8"/>
                  </a:lnTo>
                  <a:lnTo>
                    <a:pt x="2" y="10"/>
                  </a:lnTo>
                  <a:lnTo>
                    <a:pt x="0" y="14"/>
                  </a:lnTo>
                  <a:lnTo>
                    <a:pt x="0" y="14"/>
                  </a:lnTo>
                  <a:lnTo>
                    <a:pt x="5" y="17"/>
                  </a:lnTo>
                  <a:lnTo>
                    <a:pt x="12" y="21"/>
                  </a:lnTo>
                  <a:lnTo>
                    <a:pt x="24" y="24"/>
                  </a:lnTo>
                  <a:lnTo>
                    <a:pt x="42" y="25"/>
                  </a:lnTo>
                  <a:lnTo>
                    <a:pt x="42"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7" name="Freeform 218"/>
            <p:cNvSpPr>
              <a:spLocks/>
            </p:cNvSpPr>
            <p:nvPr/>
          </p:nvSpPr>
          <p:spPr bwMode="auto">
            <a:xfrm>
              <a:off x="5033586" y="4305245"/>
              <a:ext cx="140508" cy="37468"/>
            </a:xfrm>
            <a:custGeom>
              <a:avLst/>
              <a:gdLst>
                <a:gd name="T0" fmla="*/ 45 w 89"/>
                <a:gd name="T1" fmla="*/ 10 h 25"/>
                <a:gd name="T2" fmla="*/ 45 w 89"/>
                <a:gd name="T3" fmla="*/ 10 h 25"/>
                <a:gd name="T4" fmla="*/ 30 w 89"/>
                <a:gd name="T5" fmla="*/ 9 h 25"/>
                <a:gd name="T6" fmla="*/ 18 w 89"/>
                <a:gd name="T7" fmla="*/ 8 h 25"/>
                <a:gd name="T8" fmla="*/ 8 w 89"/>
                <a:gd name="T9" fmla="*/ 4 h 25"/>
                <a:gd name="T10" fmla="*/ 0 w 89"/>
                <a:gd name="T11" fmla="*/ 0 h 25"/>
                <a:gd name="T12" fmla="*/ 0 w 89"/>
                <a:gd name="T13" fmla="*/ 5 h 25"/>
                <a:gd name="T14" fmla="*/ 0 w 89"/>
                <a:gd name="T15" fmla="*/ 5 h 25"/>
                <a:gd name="T16" fmla="*/ 2 w 89"/>
                <a:gd name="T17" fmla="*/ 10 h 25"/>
                <a:gd name="T18" fmla="*/ 4 w 89"/>
                <a:gd name="T19" fmla="*/ 14 h 25"/>
                <a:gd name="T20" fmla="*/ 9 w 89"/>
                <a:gd name="T21" fmla="*/ 17 h 25"/>
                <a:gd name="T22" fmla="*/ 14 w 89"/>
                <a:gd name="T23" fmla="*/ 20 h 25"/>
                <a:gd name="T24" fmla="*/ 21 w 89"/>
                <a:gd name="T25" fmla="*/ 22 h 25"/>
                <a:gd name="T26" fmla="*/ 29 w 89"/>
                <a:gd name="T27" fmla="*/ 24 h 25"/>
                <a:gd name="T28" fmla="*/ 45 w 89"/>
                <a:gd name="T29" fmla="*/ 25 h 25"/>
                <a:gd name="T30" fmla="*/ 45 w 89"/>
                <a:gd name="T31" fmla="*/ 25 h 25"/>
                <a:gd name="T32" fmla="*/ 61 w 89"/>
                <a:gd name="T33" fmla="*/ 24 h 25"/>
                <a:gd name="T34" fmla="*/ 68 w 89"/>
                <a:gd name="T35" fmla="*/ 22 h 25"/>
                <a:gd name="T36" fmla="*/ 76 w 89"/>
                <a:gd name="T37" fmla="*/ 20 h 25"/>
                <a:gd name="T38" fmla="*/ 80 w 89"/>
                <a:gd name="T39" fmla="*/ 17 h 25"/>
                <a:gd name="T40" fmla="*/ 85 w 89"/>
                <a:gd name="T41" fmla="*/ 14 h 25"/>
                <a:gd name="T42" fmla="*/ 88 w 89"/>
                <a:gd name="T43" fmla="*/ 10 h 25"/>
                <a:gd name="T44" fmla="*/ 89 w 89"/>
                <a:gd name="T45" fmla="*/ 5 h 25"/>
                <a:gd name="T46" fmla="*/ 89 w 89"/>
                <a:gd name="T47" fmla="*/ 0 h 25"/>
                <a:gd name="T48" fmla="*/ 89 w 89"/>
                <a:gd name="T49" fmla="*/ 0 h 25"/>
                <a:gd name="T50" fmla="*/ 82 w 89"/>
                <a:gd name="T51" fmla="*/ 4 h 25"/>
                <a:gd name="T52" fmla="*/ 72 w 89"/>
                <a:gd name="T53" fmla="*/ 8 h 25"/>
                <a:gd name="T54" fmla="*/ 59 w 89"/>
                <a:gd name="T55" fmla="*/ 9 h 25"/>
                <a:gd name="T56" fmla="*/ 45 w 89"/>
                <a:gd name="T57" fmla="*/ 10 h 25"/>
                <a:gd name="T58" fmla="*/ 45 w 89"/>
                <a:gd name="T59"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25">
                  <a:moveTo>
                    <a:pt x="45" y="10"/>
                  </a:moveTo>
                  <a:lnTo>
                    <a:pt x="45" y="10"/>
                  </a:lnTo>
                  <a:lnTo>
                    <a:pt x="30" y="9"/>
                  </a:lnTo>
                  <a:lnTo>
                    <a:pt x="18" y="8"/>
                  </a:lnTo>
                  <a:lnTo>
                    <a:pt x="8" y="4"/>
                  </a:lnTo>
                  <a:lnTo>
                    <a:pt x="0" y="0"/>
                  </a:lnTo>
                  <a:lnTo>
                    <a:pt x="0" y="5"/>
                  </a:lnTo>
                  <a:lnTo>
                    <a:pt x="0" y="5"/>
                  </a:lnTo>
                  <a:lnTo>
                    <a:pt x="2" y="10"/>
                  </a:lnTo>
                  <a:lnTo>
                    <a:pt x="4" y="14"/>
                  </a:lnTo>
                  <a:lnTo>
                    <a:pt x="9" y="17"/>
                  </a:lnTo>
                  <a:lnTo>
                    <a:pt x="14" y="20"/>
                  </a:lnTo>
                  <a:lnTo>
                    <a:pt x="21" y="22"/>
                  </a:lnTo>
                  <a:lnTo>
                    <a:pt x="29" y="24"/>
                  </a:lnTo>
                  <a:lnTo>
                    <a:pt x="45" y="25"/>
                  </a:lnTo>
                  <a:lnTo>
                    <a:pt x="45" y="25"/>
                  </a:lnTo>
                  <a:lnTo>
                    <a:pt x="61" y="24"/>
                  </a:lnTo>
                  <a:lnTo>
                    <a:pt x="68" y="22"/>
                  </a:lnTo>
                  <a:lnTo>
                    <a:pt x="76" y="20"/>
                  </a:lnTo>
                  <a:lnTo>
                    <a:pt x="80" y="17"/>
                  </a:lnTo>
                  <a:lnTo>
                    <a:pt x="85" y="14"/>
                  </a:lnTo>
                  <a:lnTo>
                    <a:pt x="88" y="10"/>
                  </a:lnTo>
                  <a:lnTo>
                    <a:pt x="89" y="5"/>
                  </a:lnTo>
                  <a:lnTo>
                    <a:pt x="89" y="0"/>
                  </a:lnTo>
                  <a:lnTo>
                    <a:pt x="89" y="0"/>
                  </a:lnTo>
                  <a:lnTo>
                    <a:pt x="82" y="4"/>
                  </a:lnTo>
                  <a:lnTo>
                    <a:pt x="72" y="8"/>
                  </a:lnTo>
                  <a:lnTo>
                    <a:pt x="59" y="9"/>
                  </a:lnTo>
                  <a:lnTo>
                    <a:pt x="45" y="10"/>
                  </a:lnTo>
                  <a:lnTo>
                    <a:pt x="4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28" name="Freeform 887"/>
          <p:cNvSpPr>
            <a:spLocks noEditPoints="1"/>
          </p:cNvSpPr>
          <p:nvPr/>
        </p:nvSpPr>
        <p:spPr bwMode="auto">
          <a:xfrm>
            <a:off x="1317237" y="2900061"/>
            <a:ext cx="265953" cy="337563"/>
          </a:xfrm>
          <a:custGeom>
            <a:avLst/>
            <a:gdLst>
              <a:gd name="T0" fmla="*/ 69 w 79"/>
              <a:gd name="T1" fmla="*/ 0 h 98"/>
              <a:gd name="T2" fmla="*/ 10 w 79"/>
              <a:gd name="T3" fmla="*/ 0 h 98"/>
              <a:gd name="T4" fmla="*/ 10 w 79"/>
              <a:gd name="T5" fmla="*/ 0 h 98"/>
              <a:gd name="T6" fmla="*/ 6 w 79"/>
              <a:gd name="T7" fmla="*/ 1 h 98"/>
              <a:gd name="T8" fmla="*/ 2 w 79"/>
              <a:gd name="T9" fmla="*/ 2 h 98"/>
              <a:gd name="T10" fmla="*/ 1 w 79"/>
              <a:gd name="T11" fmla="*/ 6 h 98"/>
              <a:gd name="T12" fmla="*/ 0 w 79"/>
              <a:gd name="T13" fmla="*/ 9 h 98"/>
              <a:gd name="T14" fmla="*/ 0 w 79"/>
              <a:gd name="T15" fmla="*/ 88 h 98"/>
              <a:gd name="T16" fmla="*/ 0 w 79"/>
              <a:gd name="T17" fmla="*/ 88 h 98"/>
              <a:gd name="T18" fmla="*/ 1 w 79"/>
              <a:gd name="T19" fmla="*/ 92 h 98"/>
              <a:gd name="T20" fmla="*/ 2 w 79"/>
              <a:gd name="T21" fmla="*/ 96 h 98"/>
              <a:gd name="T22" fmla="*/ 6 w 79"/>
              <a:gd name="T23" fmla="*/ 97 h 98"/>
              <a:gd name="T24" fmla="*/ 10 w 79"/>
              <a:gd name="T25" fmla="*/ 98 h 98"/>
              <a:gd name="T26" fmla="*/ 69 w 79"/>
              <a:gd name="T27" fmla="*/ 98 h 98"/>
              <a:gd name="T28" fmla="*/ 69 w 79"/>
              <a:gd name="T29" fmla="*/ 98 h 98"/>
              <a:gd name="T30" fmla="*/ 73 w 79"/>
              <a:gd name="T31" fmla="*/ 97 h 98"/>
              <a:gd name="T32" fmla="*/ 76 w 79"/>
              <a:gd name="T33" fmla="*/ 96 h 98"/>
              <a:gd name="T34" fmla="*/ 77 w 79"/>
              <a:gd name="T35" fmla="*/ 92 h 98"/>
              <a:gd name="T36" fmla="*/ 79 w 79"/>
              <a:gd name="T37" fmla="*/ 88 h 98"/>
              <a:gd name="T38" fmla="*/ 79 w 79"/>
              <a:gd name="T39" fmla="*/ 9 h 98"/>
              <a:gd name="T40" fmla="*/ 79 w 79"/>
              <a:gd name="T41" fmla="*/ 9 h 98"/>
              <a:gd name="T42" fmla="*/ 77 w 79"/>
              <a:gd name="T43" fmla="*/ 6 h 98"/>
              <a:gd name="T44" fmla="*/ 76 w 79"/>
              <a:gd name="T45" fmla="*/ 2 h 98"/>
              <a:gd name="T46" fmla="*/ 73 w 79"/>
              <a:gd name="T47" fmla="*/ 1 h 98"/>
              <a:gd name="T48" fmla="*/ 69 w 79"/>
              <a:gd name="T49" fmla="*/ 0 h 98"/>
              <a:gd name="T50" fmla="*/ 69 w 79"/>
              <a:gd name="T51" fmla="*/ 0 h 98"/>
              <a:gd name="T52" fmla="*/ 34 w 79"/>
              <a:gd name="T53" fmla="*/ 86 h 98"/>
              <a:gd name="T54" fmla="*/ 16 w 79"/>
              <a:gd name="T55" fmla="*/ 67 h 98"/>
              <a:gd name="T56" fmla="*/ 23 w 79"/>
              <a:gd name="T57" fmla="*/ 60 h 98"/>
              <a:gd name="T58" fmla="*/ 34 w 79"/>
              <a:gd name="T59" fmla="*/ 71 h 98"/>
              <a:gd name="T60" fmla="*/ 55 w 79"/>
              <a:gd name="T61" fmla="*/ 50 h 98"/>
              <a:gd name="T62" fmla="*/ 63 w 79"/>
              <a:gd name="T63" fmla="*/ 57 h 98"/>
              <a:gd name="T64" fmla="*/ 34 w 79"/>
              <a:gd name="T65" fmla="*/ 86 h 98"/>
              <a:gd name="T66" fmla="*/ 34 w 79"/>
              <a:gd name="T67" fmla="*/ 46 h 98"/>
              <a:gd name="T68" fmla="*/ 16 w 79"/>
              <a:gd name="T69" fmla="*/ 28 h 98"/>
              <a:gd name="T70" fmla="*/ 23 w 79"/>
              <a:gd name="T71" fmla="*/ 20 h 98"/>
              <a:gd name="T72" fmla="*/ 34 w 79"/>
              <a:gd name="T73" fmla="*/ 32 h 98"/>
              <a:gd name="T74" fmla="*/ 55 w 79"/>
              <a:gd name="T75" fmla="*/ 11 h 98"/>
              <a:gd name="T76" fmla="*/ 63 w 79"/>
              <a:gd name="T77" fmla="*/ 18 h 98"/>
              <a:gd name="T78" fmla="*/ 34 w 79"/>
              <a:gd name="T79" fmla="*/ 4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98">
                <a:moveTo>
                  <a:pt x="69" y="0"/>
                </a:moveTo>
                <a:lnTo>
                  <a:pt x="10" y="0"/>
                </a:lnTo>
                <a:lnTo>
                  <a:pt x="10" y="0"/>
                </a:lnTo>
                <a:lnTo>
                  <a:pt x="6" y="1"/>
                </a:lnTo>
                <a:lnTo>
                  <a:pt x="2" y="2"/>
                </a:lnTo>
                <a:lnTo>
                  <a:pt x="1" y="6"/>
                </a:lnTo>
                <a:lnTo>
                  <a:pt x="0" y="9"/>
                </a:lnTo>
                <a:lnTo>
                  <a:pt x="0" y="88"/>
                </a:lnTo>
                <a:lnTo>
                  <a:pt x="0" y="88"/>
                </a:lnTo>
                <a:lnTo>
                  <a:pt x="1" y="92"/>
                </a:lnTo>
                <a:lnTo>
                  <a:pt x="2" y="96"/>
                </a:lnTo>
                <a:lnTo>
                  <a:pt x="6" y="97"/>
                </a:lnTo>
                <a:lnTo>
                  <a:pt x="10" y="98"/>
                </a:lnTo>
                <a:lnTo>
                  <a:pt x="69" y="98"/>
                </a:lnTo>
                <a:lnTo>
                  <a:pt x="69" y="98"/>
                </a:lnTo>
                <a:lnTo>
                  <a:pt x="73" y="97"/>
                </a:lnTo>
                <a:lnTo>
                  <a:pt x="76" y="96"/>
                </a:lnTo>
                <a:lnTo>
                  <a:pt x="77" y="92"/>
                </a:lnTo>
                <a:lnTo>
                  <a:pt x="79" y="88"/>
                </a:lnTo>
                <a:lnTo>
                  <a:pt x="79" y="9"/>
                </a:lnTo>
                <a:lnTo>
                  <a:pt x="79" y="9"/>
                </a:lnTo>
                <a:lnTo>
                  <a:pt x="77" y="6"/>
                </a:lnTo>
                <a:lnTo>
                  <a:pt x="76" y="2"/>
                </a:lnTo>
                <a:lnTo>
                  <a:pt x="73" y="1"/>
                </a:lnTo>
                <a:lnTo>
                  <a:pt x="69" y="0"/>
                </a:lnTo>
                <a:lnTo>
                  <a:pt x="69" y="0"/>
                </a:lnTo>
                <a:close/>
                <a:moveTo>
                  <a:pt x="34" y="86"/>
                </a:moveTo>
                <a:lnTo>
                  <a:pt x="16" y="67"/>
                </a:lnTo>
                <a:lnTo>
                  <a:pt x="23" y="60"/>
                </a:lnTo>
                <a:lnTo>
                  <a:pt x="34" y="71"/>
                </a:lnTo>
                <a:lnTo>
                  <a:pt x="55" y="50"/>
                </a:lnTo>
                <a:lnTo>
                  <a:pt x="63" y="57"/>
                </a:lnTo>
                <a:lnTo>
                  <a:pt x="34" y="86"/>
                </a:lnTo>
                <a:close/>
                <a:moveTo>
                  <a:pt x="34" y="46"/>
                </a:moveTo>
                <a:lnTo>
                  <a:pt x="16" y="28"/>
                </a:lnTo>
                <a:lnTo>
                  <a:pt x="23" y="20"/>
                </a:lnTo>
                <a:lnTo>
                  <a:pt x="34" y="32"/>
                </a:lnTo>
                <a:lnTo>
                  <a:pt x="55" y="11"/>
                </a:lnTo>
                <a:lnTo>
                  <a:pt x="63" y="18"/>
                </a:lnTo>
                <a:lnTo>
                  <a:pt x="34" y="46"/>
                </a:lnTo>
                <a:close/>
              </a:path>
            </a:pathLst>
          </a:custGeom>
          <a:solidFill>
            <a:schemeClr val="bg1">
              <a:lumMod val="95000"/>
            </a:schemeClr>
          </a:solidFill>
          <a:ln>
            <a:noFill/>
          </a:ln>
          <a:extLst/>
        </p:spPr>
        <p:txBody>
          <a:bodyPr vert="horz" wrap="square" lIns="91440" tIns="45720" rIns="91440" bIns="45720" numCol="1" anchor="t" anchorCtr="0" compatLnSpc="1">
            <a:prstTxWarp prst="textNoShape">
              <a:avLst/>
            </a:prstTxWarp>
          </a:bodyPr>
          <a:lstStyle/>
          <a:p>
            <a:endParaRPr lang="en-US" sz="1800" b="1"/>
          </a:p>
        </p:txBody>
      </p:sp>
      <p:sp>
        <p:nvSpPr>
          <p:cNvPr id="57" name="TextBox 56"/>
          <p:cNvSpPr txBox="1"/>
          <p:nvPr/>
        </p:nvSpPr>
        <p:spPr>
          <a:xfrm>
            <a:off x="4844633" y="2104360"/>
            <a:ext cx="1420344"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a:t>
            </a:r>
          </a:p>
        </p:txBody>
      </p:sp>
      <p:sp>
        <p:nvSpPr>
          <p:cNvPr id="58" name="TextBox 57"/>
          <p:cNvSpPr txBox="1"/>
          <p:nvPr/>
        </p:nvSpPr>
        <p:spPr>
          <a:xfrm>
            <a:off x="4844633" y="1713008"/>
            <a:ext cx="1474381" cy="334707"/>
          </a:xfrm>
          <a:prstGeom prst="rect">
            <a:avLst/>
          </a:prstGeom>
          <a:noFill/>
        </p:spPr>
        <p:txBody>
          <a:bodyPr wrap="square" rtlCol="0">
            <a:spAutoFit/>
          </a:bodyPr>
          <a:lstStyle/>
          <a:p>
            <a:pPr>
              <a:lnSpc>
                <a:spcPct val="150000"/>
              </a:lnSpc>
            </a:pPr>
            <a:r>
              <a:rPr lang="id-ID" sz="1050" b="1" dirty="0">
                <a:latin typeface="Montserrat Black" panose="00000A00000000000000" pitchFamily="50" charset="0"/>
                <a:cs typeface="Poppins" panose="02000000000000000000" pitchFamily="2" charset="0"/>
              </a:rPr>
              <a:t>Infographic </a:t>
            </a:r>
            <a:endParaRPr lang="en-US" sz="1050" b="1" dirty="0">
              <a:latin typeface="Montserrat Black" panose="00000A00000000000000" pitchFamily="50" charset="0"/>
              <a:cs typeface="Poppins" panose="02000000000000000000" pitchFamily="2" charset="0"/>
            </a:endParaRPr>
          </a:p>
        </p:txBody>
      </p:sp>
      <p:sp>
        <p:nvSpPr>
          <p:cNvPr id="59" name="TextBox 58"/>
          <p:cNvSpPr txBox="1"/>
          <p:nvPr/>
        </p:nvSpPr>
        <p:spPr>
          <a:xfrm>
            <a:off x="7055572" y="2056355"/>
            <a:ext cx="1403657" cy="663643"/>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a:t>
            </a:r>
          </a:p>
        </p:txBody>
      </p:sp>
      <p:sp>
        <p:nvSpPr>
          <p:cNvPr id="60" name="TextBox 59"/>
          <p:cNvSpPr txBox="1"/>
          <p:nvPr/>
        </p:nvSpPr>
        <p:spPr>
          <a:xfrm>
            <a:off x="7055572" y="1665003"/>
            <a:ext cx="990010" cy="577081"/>
          </a:xfrm>
          <a:prstGeom prst="rect">
            <a:avLst/>
          </a:prstGeom>
          <a:noFill/>
        </p:spPr>
        <p:txBody>
          <a:bodyPr wrap="square" rtlCol="0">
            <a:spAutoFit/>
          </a:bodyPr>
          <a:lstStyle/>
          <a:p>
            <a:pPr>
              <a:lnSpc>
                <a:spcPct val="150000"/>
              </a:lnSpc>
            </a:pPr>
            <a:r>
              <a:rPr lang="id-ID" sz="1050" b="1" dirty="0">
                <a:latin typeface="Montserrat Black" panose="00000A00000000000000" pitchFamily="50" charset="0"/>
                <a:cs typeface="Poppins" panose="02000000000000000000" pitchFamily="2" charset="0"/>
              </a:rPr>
              <a:t>Infographic </a:t>
            </a:r>
            <a:endParaRPr lang="en-US" sz="1050" b="1" dirty="0">
              <a:latin typeface="Montserrat Black" panose="00000A00000000000000" pitchFamily="50" charset="0"/>
              <a:cs typeface="Poppins" panose="02000000000000000000" pitchFamily="2" charset="0"/>
            </a:endParaRPr>
          </a:p>
        </p:txBody>
      </p:sp>
      <p:sp>
        <p:nvSpPr>
          <p:cNvPr id="61" name="TextBox 60"/>
          <p:cNvSpPr txBox="1"/>
          <p:nvPr/>
        </p:nvSpPr>
        <p:spPr>
          <a:xfrm>
            <a:off x="4844633" y="3523351"/>
            <a:ext cx="1590538"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a:t>
            </a:r>
          </a:p>
        </p:txBody>
      </p:sp>
      <p:sp>
        <p:nvSpPr>
          <p:cNvPr id="62" name="TextBox 61"/>
          <p:cNvSpPr txBox="1"/>
          <p:nvPr/>
        </p:nvSpPr>
        <p:spPr>
          <a:xfrm>
            <a:off x="4844633" y="3131998"/>
            <a:ext cx="1474381" cy="334707"/>
          </a:xfrm>
          <a:prstGeom prst="rect">
            <a:avLst/>
          </a:prstGeom>
          <a:noFill/>
        </p:spPr>
        <p:txBody>
          <a:bodyPr wrap="square" rtlCol="0">
            <a:spAutoFit/>
          </a:bodyPr>
          <a:lstStyle/>
          <a:p>
            <a:pPr>
              <a:lnSpc>
                <a:spcPct val="150000"/>
              </a:lnSpc>
            </a:pPr>
            <a:r>
              <a:rPr lang="id-ID" sz="1050" b="1" dirty="0">
                <a:latin typeface="Montserrat Black" panose="00000A00000000000000" pitchFamily="50" charset="0"/>
                <a:cs typeface="Poppins" panose="02000000000000000000" pitchFamily="2" charset="0"/>
              </a:rPr>
              <a:t>Infographic </a:t>
            </a:r>
            <a:endParaRPr lang="en-US" sz="1050" b="1" dirty="0">
              <a:latin typeface="Montserrat Black" panose="00000A00000000000000" pitchFamily="50" charset="0"/>
              <a:cs typeface="Poppins" panose="02000000000000000000" pitchFamily="2" charset="0"/>
            </a:endParaRPr>
          </a:p>
        </p:txBody>
      </p:sp>
      <p:sp>
        <p:nvSpPr>
          <p:cNvPr id="63" name="TextBox 62"/>
          <p:cNvSpPr txBox="1"/>
          <p:nvPr/>
        </p:nvSpPr>
        <p:spPr>
          <a:xfrm>
            <a:off x="7055572" y="3466373"/>
            <a:ext cx="1564825"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a:t>
            </a:r>
          </a:p>
        </p:txBody>
      </p:sp>
      <p:sp>
        <p:nvSpPr>
          <p:cNvPr id="64" name="TextBox 63"/>
          <p:cNvSpPr txBox="1"/>
          <p:nvPr/>
        </p:nvSpPr>
        <p:spPr>
          <a:xfrm>
            <a:off x="7055572" y="3159482"/>
            <a:ext cx="1029132" cy="334707"/>
          </a:xfrm>
          <a:prstGeom prst="rect">
            <a:avLst/>
          </a:prstGeom>
          <a:noFill/>
        </p:spPr>
        <p:txBody>
          <a:bodyPr wrap="square" rtlCol="0">
            <a:spAutoFit/>
          </a:bodyPr>
          <a:lstStyle/>
          <a:p>
            <a:pPr>
              <a:lnSpc>
                <a:spcPct val="150000"/>
              </a:lnSpc>
            </a:pPr>
            <a:r>
              <a:rPr lang="id-ID" sz="1050" b="1" dirty="0">
                <a:latin typeface="Montserrat Black" panose="00000A00000000000000" pitchFamily="50" charset="0"/>
                <a:cs typeface="Poppins" panose="02000000000000000000" pitchFamily="2" charset="0"/>
              </a:rPr>
              <a:t>Infographic </a:t>
            </a:r>
            <a:endParaRPr lang="en-US" sz="1050" b="1" dirty="0">
              <a:latin typeface="Montserrat Black" panose="00000A00000000000000" pitchFamily="50" charset="0"/>
              <a:cs typeface="Poppins" panose="02000000000000000000" pitchFamily="2" charset="0"/>
            </a:endParaRPr>
          </a:p>
        </p:txBody>
      </p:sp>
      <p:grpSp>
        <p:nvGrpSpPr>
          <p:cNvPr id="65" name="Group 64"/>
          <p:cNvGrpSpPr/>
          <p:nvPr/>
        </p:nvGrpSpPr>
        <p:grpSpPr>
          <a:xfrm>
            <a:off x="6614410" y="3183783"/>
            <a:ext cx="351334" cy="322713"/>
            <a:chOff x="3509963" y="3633788"/>
            <a:chExt cx="195262" cy="179387"/>
          </a:xfrm>
          <a:solidFill>
            <a:schemeClr val="accent1"/>
          </a:solidFill>
        </p:grpSpPr>
        <p:sp>
          <p:nvSpPr>
            <p:cNvPr id="66" name="Freeform 718"/>
            <p:cNvSpPr>
              <a:spLocks noEditPoints="1"/>
            </p:cNvSpPr>
            <p:nvPr/>
          </p:nvSpPr>
          <p:spPr bwMode="auto">
            <a:xfrm>
              <a:off x="3509963" y="3657600"/>
              <a:ext cx="130175" cy="131763"/>
            </a:xfrm>
            <a:custGeom>
              <a:avLst/>
              <a:gdLst>
                <a:gd name="T0" fmla="*/ 120 w 133"/>
                <a:gd name="T1" fmla="*/ 101 h 133"/>
                <a:gd name="T2" fmla="*/ 114 w 133"/>
                <a:gd name="T3" fmla="*/ 82 h 133"/>
                <a:gd name="T4" fmla="*/ 132 w 133"/>
                <a:gd name="T5" fmla="*/ 78 h 133"/>
                <a:gd name="T6" fmla="*/ 133 w 133"/>
                <a:gd name="T7" fmla="*/ 57 h 133"/>
                <a:gd name="T8" fmla="*/ 130 w 133"/>
                <a:gd name="T9" fmla="*/ 54 h 133"/>
                <a:gd name="T10" fmla="*/ 111 w 133"/>
                <a:gd name="T11" fmla="*/ 43 h 133"/>
                <a:gd name="T12" fmla="*/ 120 w 133"/>
                <a:gd name="T13" fmla="*/ 31 h 133"/>
                <a:gd name="T14" fmla="*/ 106 w 133"/>
                <a:gd name="T15" fmla="*/ 13 h 133"/>
                <a:gd name="T16" fmla="*/ 102 w 133"/>
                <a:gd name="T17" fmla="*/ 12 h 133"/>
                <a:gd name="T18" fmla="*/ 82 w 133"/>
                <a:gd name="T19" fmla="*/ 18 h 133"/>
                <a:gd name="T20" fmla="*/ 78 w 133"/>
                <a:gd name="T21" fmla="*/ 1 h 133"/>
                <a:gd name="T22" fmla="*/ 57 w 133"/>
                <a:gd name="T23" fmla="*/ 0 h 133"/>
                <a:gd name="T24" fmla="*/ 51 w 133"/>
                <a:gd name="T25" fmla="*/ 18 h 133"/>
                <a:gd name="T26" fmla="*/ 32 w 133"/>
                <a:gd name="T27" fmla="*/ 12 h 133"/>
                <a:gd name="T28" fmla="*/ 21 w 133"/>
                <a:gd name="T29" fmla="*/ 18 h 133"/>
                <a:gd name="T30" fmla="*/ 12 w 133"/>
                <a:gd name="T31" fmla="*/ 29 h 133"/>
                <a:gd name="T32" fmla="*/ 22 w 133"/>
                <a:gd name="T33" fmla="*/ 43 h 133"/>
                <a:gd name="T34" fmla="*/ 3 w 133"/>
                <a:gd name="T35" fmla="*/ 54 h 133"/>
                <a:gd name="T36" fmla="*/ 0 w 133"/>
                <a:gd name="T37" fmla="*/ 57 h 133"/>
                <a:gd name="T38" fmla="*/ 1 w 133"/>
                <a:gd name="T39" fmla="*/ 78 h 133"/>
                <a:gd name="T40" fmla="*/ 18 w 133"/>
                <a:gd name="T41" fmla="*/ 81 h 133"/>
                <a:gd name="T42" fmla="*/ 17 w 133"/>
                <a:gd name="T43" fmla="*/ 96 h 133"/>
                <a:gd name="T44" fmla="*/ 12 w 133"/>
                <a:gd name="T45" fmla="*/ 104 h 133"/>
                <a:gd name="T46" fmla="*/ 29 w 133"/>
                <a:gd name="T47" fmla="*/ 121 h 133"/>
                <a:gd name="T48" fmla="*/ 44 w 133"/>
                <a:gd name="T49" fmla="*/ 111 h 133"/>
                <a:gd name="T50" fmla="*/ 54 w 133"/>
                <a:gd name="T51" fmla="*/ 130 h 133"/>
                <a:gd name="T52" fmla="*/ 57 w 133"/>
                <a:gd name="T53" fmla="*/ 133 h 133"/>
                <a:gd name="T54" fmla="*/ 79 w 133"/>
                <a:gd name="T55" fmla="*/ 130 h 133"/>
                <a:gd name="T56" fmla="*/ 90 w 133"/>
                <a:gd name="T57" fmla="*/ 111 h 133"/>
                <a:gd name="T58" fmla="*/ 104 w 133"/>
                <a:gd name="T59" fmla="*/ 121 h 133"/>
                <a:gd name="T60" fmla="*/ 120 w 133"/>
                <a:gd name="T61" fmla="*/ 106 h 133"/>
                <a:gd name="T62" fmla="*/ 85 w 133"/>
                <a:gd name="T63" fmla="*/ 85 h 133"/>
                <a:gd name="T64" fmla="*/ 48 w 133"/>
                <a:gd name="T65" fmla="*/ 85 h 133"/>
                <a:gd name="T66" fmla="*/ 48 w 133"/>
                <a:gd name="T67" fmla="*/ 48 h 133"/>
                <a:gd name="T68" fmla="*/ 85 w 133"/>
                <a:gd name="T69" fmla="*/ 48 h 133"/>
                <a:gd name="T70" fmla="*/ 85 w 133"/>
                <a:gd name="T71" fmla="*/ 85 h 133"/>
                <a:gd name="T72" fmla="*/ 85 w 133"/>
                <a:gd name="T73" fmla="*/ 8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3" h="133">
                  <a:moveTo>
                    <a:pt x="121" y="104"/>
                  </a:moveTo>
                  <a:cubicBezTo>
                    <a:pt x="121" y="103"/>
                    <a:pt x="121" y="102"/>
                    <a:pt x="120" y="101"/>
                  </a:cubicBezTo>
                  <a:cubicBezTo>
                    <a:pt x="117" y="97"/>
                    <a:pt x="113" y="93"/>
                    <a:pt x="111" y="90"/>
                  </a:cubicBezTo>
                  <a:cubicBezTo>
                    <a:pt x="113" y="87"/>
                    <a:pt x="114" y="84"/>
                    <a:pt x="114" y="82"/>
                  </a:cubicBezTo>
                  <a:cubicBezTo>
                    <a:pt x="131" y="79"/>
                    <a:pt x="131" y="79"/>
                    <a:pt x="131" y="79"/>
                  </a:cubicBezTo>
                  <a:cubicBezTo>
                    <a:pt x="131" y="79"/>
                    <a:pt x="132" y="79"/>
                    <a:pt x="132" y="78"/>
                  </a:cubicBezTo>
                  <a:cubicBezTo>
                    <a:pt x="133" y="77"/>
                    <a:pt x="133" y="77"/>
                    <a:pt x="133" y="76"/>
                  </a:cubicBezTo>
                  <a:cubicBezTo>
                    <a:pt x="133" y="57"/>
                    <a:pt x="133" y="57"/>
                    <a:pt x="133" y="57"/>
                  </a:cubicBezTo>
                  <a:cubicBezTo>
                    <a:pt x="133" y="56"/>
                    <a:pt x="133" y="55"/>
                    <a:pt x="132" y="55"/>
                  </a:cubicBezTo>
                  <a:cubicBezTo>
                    <a:pt x="132" y="54"/>
                    <a:pt x="131" y="54"/>
                    <a:pt x="130" y="54"/>
                  </a:cubicBezTo>
                  <a:cubicBezTo>
                    <a:pt x="115" y="51"/>
                    <a:pt x="115" y="51"/>
                    <a:pt x="115" y="51"/>
                  </a:cubicBezTo>
                  <a:cubicBezTo>
                    <a:pt x="114" y="49"/>
                    <a:pt x="113" y="46"/>
                    <a:pt x="111" y="43"/>
                  </a:cubicBezTo>
                  <a:cubicBezTo>
                    <a:pt x="112" y="41"/>
                    <a:pt x="114" y="39"/>
                    <a:pt x="116" y="37"/>
                  </a:cubicBezTo>
                  <a:cubicBezTo>
                    <a:pt x="118" y="34"/>
                    <a:pt x="119" y="32"/>
                    <a:pt x="120" y="31"/>
                  </a:cubicBezTo>
                  <a:cubicBezTo>
                    <a:pt x="121" y="30"/>
                    <a:pt x="121" y="30"/>
                    <a:pt x="121" y="29"/>
                  </a:cubicBezTo>
                  <a:cubicBezTo>
                    <a:pt x="121" y="27"/>
                    <a:pt x="116" y="22"/>
                    <a:pt x="106" y="13"/>
                  </a:cubicBezTo>
                  <a:cubicBezTo>
                    <a:pt x="105" y="12"/>
                    <a:pt x="105" y="12"/>
                    <a:pt x="104" y="12"/>
                  </a:cubicBezTo>
                  <a:cubicBezTo>
                    <a:pt x="103" y="12"/>
                    <a:pt x="102" y="12"/>
                    <a:pt x="102" y="12"/>
                  </a:cubicBezTo>
                  <a:cubicBezTo>
                    <a:pt x="89" y="22"/>
                    <a:pt x="89" y="22"/>
                    <a:pt x="89" y="22"/>
                  </a:cubicBezTo>
                  <a:cubicBezTo>
                    <a:pt x="87" y="20"/>
                    <a:pt x="84" y="19"/>
                    <a:pt x="82" y="18"/>
                  </a:cubicBezTo>
                  <a:cubicBezTo>
                    <a:pt x="79" y="3"/>
                    <a:pt x="79" y="3"/>
                    <a:pt x="79" y="3"/>
                  </a:cubicBezTo>
                  <a:cubicBezTo>
                    <a:pt x="79" y="2"/>
                    <a:pt x="79" y="1"/>
                    <a:pt x="78" y="1"/>
                  </a:cubicBezTo>
                  <a:cubicBezTo>
                    <a:pt x="78" y="0"/>
                    <a:pt x="77" y="0"/>
                    <a:pt x="76" y="0"/>
                  </a:cubicBezTo>
                  <a:cubicBezTo>
                    <a:pt x="57" y="0"/>
                    <a:pt x="57" y="0"/>
                    <a:pt x="57" y="0"/>
                  </a:cubicBezTo>
                  <a:cubicBezTo>
                    <a:pt x="55" y="0"/>
                    <a:pt x="54" y="1"/>
                    <a:pt x="54" y="3"/>
                  </a:cubicBezTo>
                  <a:cubicBezTo>
                    <a:pt x="53" y="6"/>
                    <a:pt x="52" y="11"/>
                    <a:pt x="51" y="18"/>
                  </a:cubicBezTo>
                  <a:cubicBezTo>
                    <a:pt x="48" y="19"/>
                    <a:pt x="46" y="21"/>
                    <a:pt x="43" y="22"/>
                  </a:cubicBezTo>
                  <a:cubicBezTo>
                    <a:pt x="32" y="12"/>
                    <a:pt x="32" y="12"/>
                    <a:pt x="32" y="12"/>
                  </a:cubicBezTo>
                  <a:cubicBezTo>
                    <a:pt x="31" y="12"/>
                    <a:pt x="30" y="12"/>
                    <a:pt x="29" y="12"/>
                  </a:cubicBezTo>
                  <a:cubicBezTo>
                    <a:pt x="28" y="12"/>
                    <a:pt x="25" y="14"/>
                    <a:pt x="21" y="18"/>
                  </a:cubicBezTo>
                  <a:cubicBezTo>
                    <a:pt x="17" y="22"/>
                    <a:pt x="14" y="25"/>
                    <a:pt x="13" y="27"/>
                  </a:cubicBezTo>
                  <a:cubicBezTo>
                    <a:pt x="12" y="28"/>
                    <a:pt x="12" y="28"/>
                    <a:pt x="12" y="29"/>
                  </a:cubicBezTo>
                  <a:cubicBezTo>
                    <a:pt x="12" y="30"/>
                    <a:pt x="12" y="30"/>
                    <a:pt x="13" y="31"/>
                  </a:cubicBezTo>
                  <a:cubicBezTo>
                    <a:pt x="17" y="36"/>
                    <a:pt x="20" y="40"/>
                    <a:pt x="22" y="43"/>
                  </a:cubicBezTo>
                  <a:cubicBezTo>
                    <a:pt x="21" y="46"/>
                    <a:pt x="19" y="49"/>
                    <a:pt x="19" y="51"/>
                  </a:cubicBezTo>
                  <a:cubicBezTo>
                    <a:pt x="3" y="54"/>
                    <a:pt x="3" y="54"/>
                    <a:pt x="3" y="54"/>
                  </a:cubicBezTo>
                  <a:cubicBezTo>
                    <a:pt x="2" y="54"/>
                    <a:pt x="1" y="54"/>
                    <a:pt x="1" y="55"/>
                  </a:cubicBezTo>
                  <a:cubicBezTo>
                    <a:pt x="0" y="55"/>
                    <a:pt x="0" y="56"/>
                    <a:pt x="0" y="57"/>
                  </a:cubicBezTo>
                  <a:cubicBezTo>
                    <a:pt x="0" y="76"/>
                    <a:pt x="0" y="76"/>
                    <a:pt x="0" y="76"/>
                  </a:cubicBezTo>
                  <a:cubicBezTo>
                    <a:pt x="0" y="77"/>
                    <a:pt x="0" y="77"/>
                    <a:pt x="1" y="78"/>
                  </a:cubicBezTo>
                  <a:cubicBezTo>
                    <a:pt x="1" y="78"/>
                    <a:pt x="2" y="79"/>
                    <a:pt x="3" y="79"/>
                  </a:cubicBezTo>
                  <a:cubicBezTo>
                    <a:pt x="18" y="81"/>
                    <a:pt x="18" y="81"/>
                    <a:pt x="18" y="81"/>
                  </a:cubicBezTo>
                  <a:cubicBezTo>
                    <a:pt x="19" y="84"/>
                    <a:pt x="21" y="87"/>
                    <a:pt x="22" y="90"/>
                  </a:cubicBezTo>
                  <a:cubicBezTo>
                    <a:pt x="21" y="91"/>
                    <a:pt x="19" y="93"/>
                    <a:pt x="17" y="96"/>
                  </a:cubicBezTo>
                  <a:cubicBezTo>
                    <a:pt x="15" y="99"/>
                    <a:pt x="14" y="101"/>
                    <a:pt x="13" y="102"/>
                  </a:cubicBezTo>
                  <a:cubicBezTo>
                    <a:pt x="13" y="102"/>
                    <a:pt x="12" y="103"/>
                    <a:pt x="12" y="104"/>
                  </a:cubicBezTo>
                  <a:cubicBezTo>
                    <a:pt x="12" y="105"/>
                    <a:pt x="17" y="111"/>
                    <a:pt x="27" y="120"/>
                  </a:cubicBezTo>
                  <a:cubicBezTo>
                    <a:pt x="28" y="121"/>
                    <a:pt x="29" y="121"/>
                    <a:pt x="29" y="121"/>
                  </a:cubicBezTo>
                  <a:cubicBezTo>
                    <a:pt x="30" y="121"/>
                    <a:pt x="31" y="121"/>
                    <a:pt x="31" y="120"/>
                  </a:cubicBezTo>
                  <a:cubicBezTo>
                    <a:pt x="44" y="111"/>
                    <a:pt x="44" y="111"/>
                    <a:pt x="44" y="111"/>
                  </a:cubicBezTo>
                  <a:cubicBezTo>
                    <a:pt x="46" y="112"/>
                    <a:pt x="49" y="114"/>
                    <a:pt x="51" y="114"/>
                  </a:cubicBezTo>
                  <a:cubicBezTo>
                    <a:pt x="54" y="130"/>
                    <a:pt x="54" y="130"/>
                    <a:pt x="54" y="130"/>
                  </a:cubicBezTo>
                  <a:cubicBezTo>
                    <a:pt x="54" y="131"/>
                    <a:pt x="54" y="131"/>
                    <a:pt x="55" y="132"/>
                  </a:cubicBezTo>
                  <a:cubicBezTo>
                    <a:pt x="55" y="132"/>
                    <a:pt x="56" y="133"/>
                    <a:pt x="57" y="133"/>
                  </a:cubicBezTo>
                  <a:cubicBezTo>
                    <a:pt x="76" y="133"/>
                    <a:pt x="76" y="133"/>
                    <a:pt x="76" y="133"/>
                  </a:cubicBezTo>
                  <a:cubicBezTo>
                    <a:pt x="78" y="133"/>
                    <a:pt x="79" y="132"/>
                    <a:pt x="79" y="130"/>
                  </a:cubicBezTo>
                  <a:cubicBezTo>
                    <a:pt x="80" y="127"/>
                    <a:pt x="81" y="122"/>
                    <a:pt x="82" y="114"/>
                  </a:cubicBezTo>
                  <a:cubicBezTo>
                    <a:pt x="84" y="113"/>
                    <a:pt x="87" y="112"/>
                    <a:pt x="90" y="111"/>
                  </a:cubicBezTo>
                  <a:cubicBezTo>
                    <a:pt x="102" y="120"/>
                    <a:pt x="102" y="120"/>
                    <a:pt x="102" y="120"/>
                  </a:cubicBezTo>
                  <a:cubicBezTo>
                    <a:pt x="102" y="121"/>
                    <a:pt x="103" y="121"/>
                    <a:pt x="104" y="121"/>
                  </a:cubicBezTo>
                  <a:cubicBezTo>
                    <a:pt x="105" y="121"/>
                    <a:pt x="108" y="119"/>
                    <a:pt x="112" y="115"/>
                  </a:cubicBezTo>
                  <a:cubicBezTo>
                    <a:pt x="116" y="111"/>
                    <a:pt x="119" y="108"/>
                    <a:pt x="120" y="106"/>
                  </a:cubicBezTo>
                  <a:cubicBezTo>
                    <a:pt x="121" y="105"/>
                    <a:pt x="121" y="104"/>
                    <a:pt x="121" y="104"/>
                  </a:cubicBezTo>
                  <a:close/>
                  <a:moveTo>
                    <a:pt x="85" y="85"/>
                  </a:moveTo>
                  <a:cubicBezTo>
                    <a:pt x="80" y="90"/>
                    <a:pt x="74" y="93"/>
                    <a:pt x="67" y="93"/>
                  </a:cubicBezTo>
                  <a:cubicBezTo>
                    <a:pt x="59" y="93"/>
                    <a:pt x="53" y="90"/>
                    <a:pt x="48" y="85"/>
                  </a:cubicBezTo>
                  <a:cubicBezTo>
                    <a:pt x="43" y="80"/>
                    <a:pt x="40" y="74"/>
                    <a:pt x="40" y="66"/>
                  </a:cubicBezTo>
                  <a:cubicBezTo>
                    <a:pt x="40" y="59"/>
                    <a:pt x="43" y="53"/>
                    <a:pt x="48" y="48"/>
                  </a:cubicBezTo>
                  <a:cubicBezTo>
                    <a:pt x="53" y="42"/>
                    <a:pt x="59" y="40"/>
                    <a:pt x="67" y="40"/>
                  </a:cubicBezTo>
                  <a:cubicBezTo>
                    <a:pt x="74" y="40"/>
                    <a:pt x="80" y="42"/>
                    <a:pt x="85" y="48"/>
                  </a:cubicBezTo>
                  <a:cubicBezTo>
                    <a:pt x="91" y="53"/>
                    <a:pt x="93" y="59"/>
                    <a:pt x="93" y="66"/>
                  </a:cubicBezTo>
                  <a:cubicBezTo>
                    <a:pt x="93" y="74"/>
                    <a:pt x="91" y="80"/>
                    <a:pt x="85" y="85"/>
                  </a:cubicBezTo>
                  <a:close/>
                  <a:moveTo>
                    <a:pt x="85" y="85"/>
                  </a:moveTo>
                  <a:cubicBezTo>
                    <a:pt x="85" y="85"/>
                    <a:pt x="85" y="85"/>
                    <a:pt x="85" y="8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7" name="Freeform 719"/>
            <p:cNvSpPr>
              <a:spLocks noEditPoints="1"/>
            </p:cNvSpPr>
            <p:nvPr/>
          </p:nvSpPr>
          <p:spPr bwMode="auto">
            <a:xfrm>
              <a:off x="3627438" y="3736975"/>
              <a:ext cx="77787" cy="76200"/>
            </a:xfrm>
            <a:custGeom>
              <a:avLst/>
              <a:gdLst>
                <a:gd name="T0" fmla="*/ 64 w 79"/>
                <a:gd name="T1" fmla="*/ 28 h 77"/>
                <a:gd name="T2" fmla="*/ 61 w 79"/>
                <a:gd name="T3" fmla="*/ 23 h 77"/>
                <a:gd name="T4" fmla="*/ 66 w 79"/>
                <a:gd name="T5" fmla="*/ 8 h 77"/>
                <a:gd name="T6" fmla="*/ 66 w 79"/>
                <a:gd name="T7" fmla="*/ 8 h 77"/>
                <a:gd name="T8" fmla="*/ 53 w 79"/>
                <a:gd name="T9" fmla="*/ 0 h 77"/>
                <a:gd name="T10" fmla="*/ 52 w 79"/>
                <a:gd name="T11" fmla="*/ 0 h 77"/>
                <a:gd name="T12" fmla="*/ 43 w 79"/>
                <a:gd name="T13" fmla="*/ 12 h 77"/>
                <a:gd name="T14" fmla="*/ 39 w 79"/>
                <a:gd name="T15" fmla="*/ 12 h 77"/>
                <a:gd name="T16" fmla="*/ 36 w 79"/>
                <a:gd name="T17" fmla="*/ 12 h 77"/>
                <a:gd name="T18" fmla="*/ 31 w 79"/>
                <a:gd name="T19" fmla="*/ 5 h 77"/>
                <a:gd name="T20" fmla="*/ 26 w 79"/>
                <a:gd name="T21" fmla="*/ 0 h 77"/>
                <a:gd name="T22" fmla="*/ 23 w 79"/>
                <a:gd name="T23" fmla="*/ 2 h 77"/>
                <a:gd name="T24" fmla="*/ 17 w 79"/>
                <a:gd name="T25" fmla="*/ 5 h 77"/>
                <a:gd name="T26" fmla="*/ 13 w 79"/>
                <a:gd name="T27" fmla="*/ 8 h 77"/>
                <a:gd name="T28" fmla="*/ 13 w 79"/>
                <a:gd name="T29" fmla="*/ 8 h 77"/>
                <a:gd name="T30" fmla="*/ 18 w 79"/>
                <a:gd name="T31" fmla="*/ 23 h 77"/>
                <a:gd name="T32" fmla="*/ 15 w 79"/>
                <a:gd name="T33" fmla="*/ 28 h 77"/>
                <a:gd name="T34" fmla="*/ 0 w 79"/>
                <a:gd name="T35" fmla="*/ 31 h 77"/>
                <a:gd name="T36" fmla="*/ 0 w 79"/>
                <a:gd name="T37" fmla="*/ 46 h 77"/>
                <a:gd name="T38" fmla="*/ 15 w 79"/>
                <a:gd name="T39" fmla="*/ 49 h 77"/>
                <a:gd name="T40" fmla="*/ 18 w 79"/>
                <a:gd name="T41" fmla="*/ 54 h 77"/>
                <a:gd name="T42" fmla="*/ 13 w 79"/>
                <a:gd name="T43" fmla="*/ 69 h 77"/>
                <a:gd name="T44" fmla="*/ 13 w 79"/>
                <a:gd name="T45" fmla="*/ 69 h 77"/>
                <a:gd name="T46" fmla="*/ 26 w 79"/>
                <a:gd name="T47" fmla="*/ 77 h 77"/>
                <a:gd name="T48" fmla="*/ 31 w 79"/>
                <a:gd name="T49" fmla="*/ 72 h 77"/>
                <a:gd name="T50" fmla="*/ 36 w 79"/>
                <a:gd name="T51" fmla="*/ 65 h 77"/>
                <a:gd name="T52" fmla="*/ 39 w 79"/>
                <a:gd name="T53" fmla="*/ 65 h 77"/>
                <a:gd name="T54" fmla="*/ 43 w 79"/>
                <a:gd name="T55" fmla="*/ 65 h 77"/>
                <a:gd name="T56" fmla="*/ 48 w 79"/>
                <a:gd name="T57" fmla="*/ 72 h 77"/>
                <a:gd name="T58" fmla="*/ 53 w 79"/>
                <a:gd name="T59" fmla="*/ 77 h 77"/>
                <a:gd name="T60" fmla="*/ 66 w 79"/>
                <a:gd name="T61" fmla="*/ 69 h 77"/>
                <a:gd name="T62" fmla="*/ 66 w 79"/>
                <a:gd name="T63" fmla="*/ 69 h 77"/>
                <a:gd name="T64" fmla="*/ 61 w 79"/>
                <a:gd name="T65" fmla="*/ 54 h 77"/>
                <a:gd name="T66" fmla="*/ 64 w 79"/>
                <a:gd name="T67" fmla="*/ 49 h 77"/>
                <a:gd name="T68" fmla="*/ 79 w 79"/>
                <a:gd name="T69" fmla="*/ 46 h 77"/>
                <a:gd name="T70" fmla="*/ 79 w 79"/>
                <a:gd name="T71" fmla="*/ 31 h 77"/>
                <a:gd name="T72" fmla="*/ 64 w 79"/>
                <a:gd name="T73" fmla="*/ 28 h 77"/>
                <a:gd name="T74" fmla="*/ 49 w 79"/>
                <a:gd name="T75" fmla="*/ 48 h 77"/>
                <a:gd name="T76" fmla="*/ 39 w 79"/>
                <a:gd name="T77" fmla="*/ 52 h 77"/>
                <a:gd name="T78" fmla="*/ 30 w 79"/>
                <a:gd name="T79" fmla="*/ 48 h 77"/>
                <a:gd name="T80" fmla="*/ 26 w 79"/>
                <a:gd name="T81" fmla="*/ 38 h 77"/>
                <a:gd name="T82" fmla="*/ 30 w 79"/>
                <a:gd name="T83" fmla="*/ 29 h 77"/>
                <a:gd name="T84" fmla="*/ 39 w 79"/>
                <a:gd name="T85" fmla="*/ 25 h 77"/>
                <a:gd name="T86" fmla="*/ 49 w 79"/>
                <a:gd name="T87" fmla="*/ 29 h 77"/>
                <a:gd name="T88" fmla="*/ 53 w 79"/>
                <a:gd name="T89" fmla="*/ 38 h 77"/>
                <a:gd name="T90" fmla="*/ 49 w 79"/>
                <a:gd name="T91" fmla="*/ 48 h 77"/>
                <a:gd name="T92" fmla="*/ 49 w 79"/>
                <a:gd name="T93" fmla="*/ 48 h 77"/>
                <a:gd name="T94" fmla="*/ 49 w 79"/>
                <a:gd name="T95" fmla="*/ 4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77">
                  <a:moveTo>
                    <a:pt x="64" y="28"/>
                  </a:moveTo>
                  <a:cubicBezTo>
                    <a:pt x="63" y="26"/>
                    <a:pt x="62" y="24"/>
                    <a:pt x="61" y="23"/>
                  </a:cubicBezTo>
                  <a:cubicBezTo>
                    <a:pt x="64" y="15"/>
                    <a:pt x="66" y="10"/>
                    <a:pt x="66" y="8"/>
                  </a:cubicBezTo>
                  <a:cubicBezTo>
                    <a:pt x="66" y="8"/>
                    <a:pt x="66" y="8"/>
                    <a:pt x="66" y="8"/>
                  </a:cubicBezTo>
                  <a:cubicBezTo>
                    <a:pt x="57" y="3"/>
                    <a:pt x="53" y="0"/>
                    <a:pt x="53" y="0"/>
                  </a:cubicBezTo>
                  <a:cubicBezTo>
                    <a:pt x="52" y="0"/>
                    <a:pt x="52" y="0"/>
                    <a:pt x="52" y="0"/>
                  </a:cubicBezTo>
                  <a:cubicBezTo>
                    <a:pt x="49" y="3"/>
                    <a:pt x="46" y="7"/>
                    <a:pt x="43" y="12"/>
                  </a:cubicBezTo>
                  <a:cubicBezTo>
                    <a:pt x="41" y="12"/>
                    <a:pt x="40" y="12"/>
                    <a:pt x="39" y="12"/>
                  </a:cubicBezTo>
                  <a:cubicBezTo>
                    <a:pt x="39" y="12"/>
                    <a:pt x="38" y="12"/>
                    <a:pt x="36" y="12"/>
                  </a:cubicBezTo>
                  <a:cubicBezTo>
                    <a:pt x="35" y="11"/>
                    <a:pt x="34" y="8"/>
                    <a:pt x="31" y="5"/>
                  </a:cubicBezTo>
                  <a:cubicBezTo>
                    <a:pt x="28" y="2"/>
                    <a:pt x="27" y="0"/>
                    <a:pt x="26" y="0"/>
                  </a:cubicBezTo>
                  <a:cubicBezTo>
                    <a:pt x="26" y="0"/>
                    <a:pt x="25" y="1"/>
                    <a:pt x="23" y="2"/>
                  </a:cubicBezTo>
                  <a:cubicBezTo>
                    <a:pt x="21" y="3"/>
                    <a:pt x="19" y="4"/>
                    <a:pt x="17" y="5"/>
                  </a:cubicBezTo>
                  <a:cubicBezTo>
                    <a:pt x="15" y="7"/>
                    <a:pt x="14" y="7"/>
                    <a:pt x="13" y="8"/>
                  </a:cubicBezTo>
                  <a:cubicBezTo>
                    <a:pt x="13" y="8"/>
                    <a:pt x="13" y="8"/>
                    <a:pt x="13" y="8"/>
                  </a:cubicBezTo>
                  <a:cubicBezTo>
                    <a:pt x="13" y="10"/>
                    <a:pt x="15" y="15"/>
                    <a:pt x="18" y="23"/>
                  </a:cubicBezTo>
                  <a:cubicBezTo>
                    <a:pt x="17" y="24"/>
                    <a:pt x="16" y="26"/>
                    <a:pt x="15" y="28"/>
                  </a:cubicBezTo>
                  <a:cubicBezTo>
                    <a:pt x="5" y="29"/>
                    <a:pt x="0" y="30"/>
                    <a:pt x="0" y="31"/>
                  </a:cubicBezTo>
                  <a:cubicBezTo>
                    <a:pt x="0" y="46"/>
                    <a:pt x="0" y="46"/>
                    <a:pt x="0" y="46"/>
                  </a:cubicBezTo>
                  <a:cubicBezTo>
                    <a:pt x="0" y="47"/>
                    <a:pt x="5" y="48"/>
                    <a:pt x="15" y="49"/>
                  </a:cubicBezTo>
                  <a:cubicBezTo>
                    <a:pt x="16" y="51"/>
                    <a:pt x="17" y="53"/>
                    <a:pt x="18" y="54"/>
                  </a:cubicBezTo>
                  <a:cubicBezTo>
                    <a:pt x="15" y="62"/>
                    <a:pt x="13" y="67"/>
                    <a:pt x="13" y="69"/>
                  </a:cubicBezTo>
                  <a:cubicBezTo>
                    <a:pt x="13" y="69"/>
                    <a:pt x="13" y="69"/>
                    <a:pt x="13" y="69"/>
                  </a:cubicBezTo>
                  <a:cubicBezTo>
                    <a:pt x="22" y="74"/>
                    <a:pt x="26" y="77"/>
                    <a:pt x="26" y="77"/>
                  </a:cubicBezTo>
                  <a:cubicBezTo>
                    <a:pt x="27" y="77"/>
                    <a:pt x="28" y="75"/>
                    <a:pt x="31" y="72"/>
                  </a:cubicBezTo>
                  <a:cubicBezTo>
                    <a:pt x="34" y="69"/>
                    <a:pt x="35" y="66"/>
                    <a:pt x="36" y="65"/>
                  </a:cubicBezTo>
                  <a:cubicBezTo>
                    <a:pt x="38" y="65"/>
                    <a:pt x="39" y="65"/>
                    <a:pt x="39" y="65"/>
                  </a:cubicBezTo>
                  <a:cubicBezTo>
                    <a:pt x="40" y="65"/>
                    <a:pt x="41" y="65"/>
                    <a:pt x="43" y="65"/>
                  </a:cubicBezTo>
                  <a:cubicBezTo>
                    <a:pt x="44" y="66"/>
                    <a:pt x="45" y="69"/>
                    <a:pt x="48" y="72"/>
                  </a:cubicBezTo>
                  <a:cubicBezTo>
                    <a:pt x="51" y="75"/>
                    <a:pt x="52" y="77"/>
                    <a:pt x="53" y="77"/>
                  </a:cubicBezTo>
                  <a:cubicBezTo>
                    <a:pt x="53" y="77"/>
                    <a:pt x="57" y="74"/>
                    <a:pt x="66" y="69"/>
                  </a:cubicBezTo>
                  <a:cubicBezTo>
                    <a:pt x="66" y="69"/>
                    <a:pt x="66" y="69"/>
                    <a:pt x="66" y="69"/>
                  </a:cubicBezTo>
                  <a:cubicBezTo>
                    <a:pt x="66" y="67"/>
                    <a:pt x="64" y="62"/>
                    <a:pt x="61" y="54"/>
                  </a:cubicBezTo>
                  <a:cubicBezTo>
                    <a:pt x="62" y="53"/>
                    <a:pt x="63" y="51"/>
                    <a:pt x="64" y="49"/>
                  </a:cubicBezTo>
                  <a:cubicBezTo>
                    <a:pt x="74" y="48"/>
                    <a:pt x="79" y="47"/>
                    <a:pt x="79" y="46"/>
                  </a:cubicBezTo>
                  <a:cubicBezTo>
                    <a:pt x="79" y="31"/>
                    <a:pt x="79" y="31"/>
                    <a:pt x="79" y="31"/>
                  </a:cubicBezTo>
                  <a:cubicBezTo>
                    <a:pt x="79" y="30"/>
                    <a:pt x="74" y="29"/>
                    <a:pt x="64" y="28"/>
                  </a:cubicBezTo>
                  <a:close/>
                  <a:moveTo>
                    <a:pt x="49" y="48"/>
                  </a:moveTo>
                  <a:cubicBezTo>
                    <a:pt x="46" y="50"/>
                    <a:pt x="43" y="52"/>
                    <a:pt x="39" y="52"/>
                  </a:cubicBezTo>
                  <a:cubicBezTo>
                    <a:pt x="36" y="52"/>
                    <a:pt x="33" y="50"/>
                    <a:pt x="30" y="48"/>
                  </a:cubicBezTo>
                  <a:cubicBezTo>
                    <a:pt x="27" y="45"/>
                    <a:pt x="26" y="42"/>
                    <a:pt x="26" y="38"/>
                  </a:cubicBezTo>
                  <a:cubicBezTo>
                    <a:pt x="26" y="35"/>
                    <a:pt x="27" y="32"/>
                    <a:pt x="30" y="29"/>
                  </a:cubicBezTo>
                  <a:cubicBezTo>
                    <a:pt x="33" y="26"/>
                    <a:pt x="36" y="25"/>
                    <a:pt x="39" y="25"/>
                  </a:cubicBezTo>
                  <a:cubicBezTo>
                    <a:pt x="43" y="25"/>
                    <a:pt x="46" y="26"/>
                    <a:pt x="49" y="29"/>
                  </a:cubicBezTo>
                  <a:cubicBezTo>
                    <a:pt x="51" y="32"/>
                    <a:pt x="53" y="35"/>
                    <a:pt x="53" y="38"/>
                  </a:cubicBezTo>
                  <a:cubicBezTo>
                    <a:pt x="53" y="42"/>
                    <a:pt x="51" y="45"/>
                    <a:pt x="49" y="48"/>
                  </a:cubicBezTo>
                  <a:close/>
                  <a:moveTo>
                    <a:pt x="49" y="48"/>
                  </a:moveTo>
                  <a:cubicBezTo>
                    <a:pt x="49" y="48"/>
                    <a:pt x="49" y="48"/>
                    <a:pt x="49"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8" name="Freeform 720"/>
            <p:cNvSpPr>
              <a:spLocks noEditPoints="1"/>
            </p:cNvSpPr>
            <p:nvPr/>
          </p:nvSpPr>
          <p:spPr bwMode="auto">
            <a:xfrm>
              <a:off x="3627438" y="3633788"/>
              <a:ext cx="77787" cy="74613"/>
            </a:xfrm>
            <a:custGeom>
              <a:avLst/>
              <a:gdLst>
                <a:gd name="T0" fmla="*/ 64 w 79"/>
                <a:gd name="T1" fmla="*/ 28 h 77"/>
                <a:gd name="T2" fmla="*/ 61 w 79"/>
                <a:gd name="T3" fmla="*/ 22 h 77"/>
                <a:gd name="T4" fmla="*/ 66 w 79"/>
                <a:gd name="T5" fmla="*/ 8 h 77"/>
                <a:gd name="T6" fmla="*/ 66 w 79"/>
                <a:gd name="T7" fmla="*/ 7 h 77"/>
                <a:gd name="T8" fmla="*/ 53 w 79"/>
                <a:gd name="T9" fmla="*/ 0 h 77"/>
                <a:gd name="T10" fmla="*/ 52 w 79"/>
                <a:gd name="T11" fmla="*/ 0 h 77"/>
                <a:gd name="T12" fmla="*/ 43 w 79"/>
                <a:gd name="T13" fmla="*/ 12 h 77"/>
                <a:gd name="T14" fmla="*/ 39 w 79"/>
                <a:gd name="T15" fmla="*/ 12 h 77"/>
                <a:gd name="T16" fmla="*/ 36 w 79"/>
                <a:gd name="T17" fmla="*/ 12 h 77"/>
                <a:gd name="T18" fmla="*/ 31 w 79"/>
                <a:gd name="T19" fmla="*/ 5 h 77"/>
                <a:gd name="T20" fmla="*/ 26 w 79"/>
                <a:gd name="T21" fmla="*/ 0 h 77"/>
                <a:gd name="T22" fmla="*/ 23 w 79"/>
                <a:gd name="T23" fmla="*/ 2 h 77"/>
                <a:gd name="T24" fmla="*/ 17 w 79"/>
                <a:gd name="T25" fmla="*/ 5 h 77"/>
                <a:gd name="T26" fmla="*/ 13 w 79"/>
                <a:gd name="T27" fmla="*/ 7 h 77"/>
                <a:gd name="T28" fmla="*/ 13 w 79"/>
                <a:gd name="T29" fmla="*/ 8 h 77"/>
                <a:gd name="T30" fmla="*/ 18 w 79"/>
                <a:gd name="T31" fmla="*/ 22 h 77"/>
                <a:gd name="T32" fmla="*/ 15 w 79"/>
                <a:gd name="T33" fmla="*/ 28 h 77"/>
                <a:gd name="T34" fmla="*/ 0 w 79"/>
                <a:gd name="T35" fmla="*/ 31 h 77"/>
                <a:gd name="T36" fmla="*/ 0 w 79"/>
                <a:gd name="T37" fmla="*/ 46 h 77"/>
                <a:gd name="T38" fmla="*/ 15 w 79"/>
                <a:gd name="T39" fmla="*/ 49 h 77"/>
                <a:gd name="T40" fmla="*/ 18 w 79"/>
                <a:gd name="T41" fmla="*/ 54 h 77"/>
                <a:gd name="T42" fmla="*/ 13 w 79"/>
                <a:gd name="T43" fmla="*/ 68 h 77"/>
                <a:gd name="T44" fmla="*/ 13 w 79"/>
                <a:gd name="T45" fmla="*/ 69 h 77"/>
                <a:gd name="T46" fmla="*/ 26 w 79"/>
                <a:gd name="T47" fmla="*/ 77 h 77"/>
                <a:gd name="T48" fmla="*/ 31 w 79"/>
                <a:gd name="T49" fmla="*/ 72 h 77"/>
                <a:gd name="T50" fmla="*/ 36 w 79"/>
                <a:gd name="T51" fmla="*/ 65 h 77"/>
                <a:gd name="T52" fmla="*/ 39 w 79"/>
                <a:gd name="T53" fmla="*/ 65 h 77"/>
                <a:gd name="T54" fmla="*/ 43 w 79"/>
                <a:gd name="T55" fmla="*/ 65 h 77"/>
                <a:gd name="T56" fmla="*/ 48 w 79"/>
                <a:gd name="T57" fmla="*/ 72 h 77"/>
                <a:gd name="T58" fmla="*/ 53 w 79"/>
                <a:gd name="T59" fmla="*/ 77 h 77"/>
                <a:gd name="T60" fmla="*/ 66 w 79"/>
                <a:gd name="T61" fmla="*/ 69 h 77"/>
                <a:gd name="T62" fmla="*/ 66 w 79"/>
                <a:gd name="T63" fmla="*/ 68 h 77"/>
                <a:gd name="T64" fmla="*/ 61 w 79"/>
                <a:gd name="T65" fmla="*/ 54 h 77"/>
                <a:gd name="T66" fmla="*/ 64 w 79"/>
                <a:gd name="T67" fmla="*/ 49 h 77"/>
                <a:gd name="T68" fmla="*/ 79 w 79"/>
                <a:gd name="T69" fmla="*/ 46 h 77"/>
                <a:gd name="T70" fmla="*/ 79 w 79"/>
                <a:gd name="T71" fmla="*/ 31 h 77"/>
                <a:gd name="T72" fmla="*/ 64 w 79"/>
                <a:gd name="T73" fmla="*/ 28 h 77"/>
                <a:gd name="T74" fmla="*/ 49 w 79"/>
                <a:gd name="T75" fmla="*/ 48 h 77"/>
                <a:gd name="T76" fmla="*/ 39 w 79"/>
                <a:gd name="T77" fmla="*/ 52 h 77"/>
                <a:gd name="T78" fmla="*/ 30 w 79"/>
                <a:gd name="T79" fmla="*/ 48 h 77"/>
                <a:gd name="T80" fmla="*/ 26 w 79"/>
                <a:gd name="T81" fmla="*/ 38 h 77"/>
                <a:gd name="T82" fmla="*/ 30 w 79"/>
                <a:gd name="T83" fmla="*/ 29 h 77"/>
                <a:gd name="T84" fmla="*/ 39 w 79"/>
                <a:gd name="T85" fmla="*/ 25 h 77"/>
                <a:gd name="T86" fmla="*/ 49 w 79"/>
                <a:gd name="T87" fmla="*/ 29 h 77"/>
                <a:gd name="T88" fmla="*/ 53 w 79"/>
                <a:gd name="T89" fmla="*/ 38 h 77"/>
                <a:gd name="T90" fmla="*/ 49 w 79"/>
                <a:gd name="T91" fmla="*/ 48 h 77"/>
                <a:gd name="T92" fmla="*/ 49 w 79"/>
                <a:gd name="T93" fmla="*/ 48 h 77"/>
                <a:gd name="T94" fmla="*/ 49 w 79"/>
                <a:gd name="T95" fmla="*/ 4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77">
                  <a:moveTo>
                    <a:pt x="64" y="28"/>
                  </a:moveTo>
                  <a:cubicBezTo>
                    <a:pt x="63" y="26"/>
                    <a:pt x="62" y="24"/>
                    <a:pt x="61" y="22"/>
                  </a:cubicBezTo>
                  <a:cubicBezTo>
                    <a:pt x="64" y="15"/>
                    <a:pt x="66" y="10"/>
                    <a:pt x="66" y="8"/>
                  </a:cubicBezTo>
                  <a:cubicBezTo>
                    <a:pt x="66" y="8"/>
                    <a:pt x="66" y="8"/>
                    <a:pt x="66" y="7"/>
                  </a:cubicBezTo>
                  <a:cubicBezTo>
                    <a:pt x="57" y="3"/>
                    <a:pt x="53" y="0"/>
                    <a:pt x="53" y="0"/>
                  </a:cubicBezTo>
                  <a:cubicBezTo>
                    <a:pt x="52" y="0"/>
                    <a:pt x="52" y="0"/>
                    <a:pt x="52" y="0"/>
                  </a:cubicBezTo>
                  <a:cubicBezTo>
                    <a:pt x="49" y="3"/>
                    <a:pt x="46" y="7"/>
                    <a:pt x="43" y="12"/>
                  </a:cubicBezTo>
                  <a:cubicBezTo>
                    <a:pt x="41" y="12"/>
                    <a:pt x="40" y="12"/>
                    <a:pt x="39" y="12"/>
                  </a:cubicBezTo>
                  <a:cubicBezTo>
                    <a:pt x="39" y="12"/>
                    <a:pt x="38" y="12"/>
                    <a:pt x="36" y="12"/>
                  </a:cubicBezTo>
                  <a:cubicBezTo>
                    <a:pt x="35" y="11"/>
                    <a:pt x="34" y="8"/>
                    <a:pt x="31" y="5"/>
                  </a:cubicBezTo>
                  <a:cubicBezTo>
                    <a:pt x="28" y="2"/>
                    <a:pt x="27" y="0"/>
                    <a:pt x="26" y="0"/>
                  </a:cubicBezTo>
                  <a:cubicBezTo>
                    <a:pt x="26" y="0"/>
                    <a:pt x="25" y="1"/>
                    <a:pt x="23" y="2"/>
                  </a:cubicBezTo>
                  <a:cubicBezTo>
                    <a:pt x="21" y="3"/>
                    <a:pt x="19" y="4"/>
                    <a:pt x="17" y="5"/>
                  </a:cubicBezTo>
                  <a:cubicBezTo>
                    <a:pt x="15" y="7"/>
                    <a:pt x="14" y="7"/>
                    <a:pt x="13" y="7"/>
                  </a:cubicBezTo>
                  <a:cubicBezTo>
                    <a:pt x="13" y="8"/>
                    <a:pt x="13" y="8"/>
                    <a:pt x="13" y="8"/>
                  </a:cubicBezTo>
                  <a:cubicBezTo>
                    <a:pt x="13" y="10"/>
                    <a:pt x="15" y="15"/>
                    <a:pt x="18" y="22"/>
                  </a:cubicBezTo>
                  <a:cubicBezTo>
                    <a:pt x="17" y="24"/>
                    <a:pt x="16" y="26"/>
                    <a:pt x="15" y="28"/>
                  </a:cubicBezTo>
                  <a:cubicBezTo>
                    <a:pt x="5" y="29"/>
                    <a:pt x="0" y="30"/>
                    <a:pt x="0" y="31"/>
                  </a:cubicBezTo>
                  <a:cubicBezTo>
                    <a:pt x="0" y="46"/>
                    <a:pt x="0" y="46"/>
                    <a:pt x="0" y="46"/>
                  </a:cubicBezTo>
                  <a:cubicBezTo>
                    <a:pt x="0" y="47"/>
                    <a:pt x="5" y="48"/>
                    <a:pt x="15" y="49"/>
                  </a:cubicBezTo>
                  <a:cubicBezTo>
                    <a:pt x="16" y="51"/>
                    <a:pt x="17" y="52"/>
                    <a:pt x="18" y="54"/>
                  </a:cubicBezTo>
                  <a:cubicBezTo>
                    <a:pt x="15" y="62"/>
                    <a:pt x="13" y="67"/>
                    <a:pt x="13" y="68"/>
                  </a:cubicBezTo>
                  <a:cubicBezTo>
                    <a:pt x="13" y="69"/>
                    <a:pt x="13" y="69"/>
                    <a:pt x="13" y="69"/>
                  </a:cubicBezTo>
                  <a:cubicBezTo>
                    <a:pt x="22" y="74"/>
                    <a:pt x="26" y="77"/>
                    <a:pt x="26" y="77"/>
                  </a:cubicBezTo>
                  <a:cubicBezTo>
                    <a:pt x="27" y="77"/>
                    <a:pt x="28" y="75"/>
                    <a:pt x="31" y="72"/>
                  </a:cubicBezTo>
                  <a:cubicBezTo>
                    <a:pt x="34" y="68"/>
                    <a:pt x="35" y="66"/>
                    <a:pt x="36" y="65"/>
                  </a:cubicBezTo>
                  <a:cubicBezTo>
                    <a:pt x="38" y="65"/>
                    <a:pt x="39" y="65"/>
                    <a:pt x="39" y="65"/>
                  </a:cubicBezTo>
                  <a:cubicBezTo>
                    <a:pt x="40" y="65"/>
                    <a:pt x="41" y="65"/>
                    <a:pt x="43" y="65"/>
                  </a:cubicBezTo>
                  <a:cubicBezTo>
                    <a:pt x="44" y="66"/>
                    <a:pt x="45" y="68"/>
                    <a:pt x="48" y="72"/>
                  </a:cubicBezTo>
                  <a:cubicBezTo>
                    <a:pt x="51" y="75"/>
                    <a:pt x="52" y="77"/>
                    <a:pt x="53" y="77"/>
                  </a:cubicBezTo>
                  <a:cubicBezTo>
                    <a:pt x="53" y="77"/>
                    <a:pt x="57" y="74"/>
                    <a:pt x="66" y="69"/>
                  </a:cubicBezTo>
                  <a:cubicBezTo>
                    <a:pt x="66" y="69"/>
                    <a:pt x="66" y="69"/>
                    <a:pt x="66" y="68"/>
                  </a:cubicBezTo>
                  <a:cubicBezTo>
                    <a:pt x="66" y="67"/>
                    <a:pt x="64" y="62"/>
                    <a:pt x="61" y="54"/>
                  </a:cubicBezTo>
                  <a:cubicBezTo>
                    <a:pt x="62" y="52"/>
                    <a:pt x="63" y="51"/>
                    <a:pt x="64" y="49"/>
                  </a:cubicBezTo>
                  <a:cubicBezTo>
                    <a:pt x="74" y="48"/>
                    <a:pt x="79" y="47"/>
                    <a:pt x="79" y="46"/>
                  </a:cubicBezTo>
                  <a:cubicBezTo>
                    <a:pt x="79" y="31"/>
                    <a:pt x="79" y="31"/>
                    <a:pt x="79" y="31"/>
                  </a:cubicBezTo>
                  <a:cubicBezTo>
                    <a:pt x="79" y="30"/>
                    <a:pt x="74" y="29"/>
                    <a:pt x="64" y="28"/>
                  </a:cubicBezTo>
                  <a:close/>
                  <a:moveTo>
                    <a:pt x="49" y="48"/>
                  </a:moveTo>
                  <a:cubicBezTo>
                    <a:pt x="46" y="50"/>
                    <a:pt x="43" y="52"/>
                    <a:pt x="39" y="52"/>
                  </a:cubicBezTo>
                  <a:cubicBezTo>
                    <a:pt x="36" y="52"/>
                    <a:pt x="33" y="50"/>
                    <a:pt x="30" y="48"/>
                  </a:cubicBezTo>
                  <a:cubicBezTo>
                    <a:pt x="27" y="45"/>
                    <a:pt x="26" y="42"/>
                    <a:pt x="26" y="38"/>
                  </a:cubicBezTo>
                  <a:cubicBezTo>
                    <a:pt x="26" y="35"/>
                    <a:pt x="27" y="32"/>
                    <a:pt x="30" y="29"/>
                  </a:cubicBezTo>
                  <a:cubicBezTo>
                    <a:pt x="33" y="26"/>
                    <a:pt x="36" y="25"/>
                    <a:pt x="39" y="25"/>
                  </a:cubicBezTo>
                  <a:cubicBezTo>
                    <a:pt x="43" y="25"/>
                    <a:pt x="46" y="26"/>
                    <a:pt x="49" y="29"/>
                  </a:cubicBezTo>
                  <a:cubicBezTo>
                    <a:pt x="51" y="32"/>
                    <a:pt x="53" y="35"/>
                    <a:pt x="53" y="38"/>
                  </a:cubicBezTo>
                  <a:cubicBezTo>
                    <a:pt x="53" y="42"/>
                    <a:pt x="51" y="45"/>
                    <a:pt x="49" y="48"/>
                  </a:cubicBezTo>
                  <a:close/>
                  <a:moveTo>
                    <a:pt x="49" y="48"/>
                  </a:moveTo>
                  <a:cubicBezTo>
                    <a:pt x="49" y="48"/>
                    <a:pt x="49" y="48"/>
                    <a:pt x="49" y="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grpSp>
        <p:nvGrpSpPr>
          <p:cNvPr id="69" name="Group 1100"/>
          <p:cNvGrpSpPr/>
          <p:nvPr/>
        </p:nvGrpSpPr>
        <p:grpSpPr>
          <a:xfrm>
            <a:off x="6619993" y="1685524"/>
            <a:ext cx="340166" cy="340166"/>
            <a:chOff x="0" y="0"/>
            <a:chExt cx="632498" cy="632499"/>
          </a:xfrm>
          <a:solidFill>
            <a:schemeClr val="accent1"/>
          </a:solidFill>
        </p:grpSpPr>
        <p:sp>
          <p:nvSpPr>
            <p:cNvPr id="70" name="Shape 1091"/>
            <p:cNvSpPr/>
            <p:nvPr/>
          </p:nvSpPr>
          <p:spPr>
            <a:xfrm>
              <a:off x="8172" y="0"/>
              <a:ext cx="129845" cy="129851"/>
            </a:xfrm>
            <a:custGeom>
              <a:avLst/>
              <a:gdLst/>
              <a:ahLst/>
              <a:cxnLst>
                <a:cxn ang="0">
                  <a:pos x="wd2" y="hd2"/>
                </a:cxn>
                <a:cxn ang="5400000">
                  <a:pos x="wd2" y="hd2"/>
                </a:cxn>
                <a:cxn ang="10800000">
                  <a:pos x="wd2" y="hd2"/>
                </a:cxn>
                <a:cxn ang="16200000">
                  <a:pos x="wd2" y="hd2"/>
                </a:cxn>
              </a:cxnLst>
              <a:rect l="0" t="0" r="r" b="b"/>
              <a:pathLst>
                <a:path w="21600" h="21600" extrusionOk="0">
                  <a:moveTo>
                    <a:pt x="11571" y="21600"/>
                  </a:moveTo>
                  <a:cubicBezTo>
                    <a:pt x="8949" y="21600"/>
                    <a:pt x="6634" y="20528"/>
                    <a:pt x="4629" y="18536"/>
                  </a:cubicBezTo>
                  <a:lnTo>
                    <a:pt x="0" y="13940"/>
                  </a:lnTo>
                  <a:lnTo>
                    <a:pt x="13886" y="0"/>
                  </a:lnTo>
                  <a:lnTo>
                    <a:pt x="18669" y="4596"/>
                  </a:lnTo>
                  <a:cubicBezTo>
                    <a:pt x="20674" y="6587"/>
                    <a:pt x="21600" y="9038"/>
                    <a:pt x="21600" y="11643"/>
                  </a:cubicBezTo>
                  <a:cubicBezTo>
                    <a:pt x="21600" y="14400"/>
                    <a:pt x="20674" y="16851"/>
                    <a:pt x="18669" y="18536"/>
                  </a:cubicBezTo>
                  <a:cubicBezTo>
                    <a:pt x="16663" y="20528"/>
                    <a:pt x="14349" y="21600"/>
                    <a:pt x="11571" y="21600"/>
                  </a:cubicBezTo>
                  <a:close/>
                  <a:moveTo>
                    <a:pt x="9257" y="13940"/>
                  </a:moveTo>
                  <a:cubicBezTo>
                    <a:pt x="10646" y="15166"/>
                    <a:pt x="12651" y="15166"/>
                    <a:pt x="13886" y="13940"/>
                  </a:cubicBezTo>
                  <a:cubicBezTo>
                    <a:pt x="14657" y="13174"/>
                    <a:pt x="14966" y="12562"/>
                    <a:pt x="14966" y="11643"/>
                  </a:cubicBezTo>
                  <a:cubicBezTo>
                    <a:pt x="14966" y="10570"/>
                    <a:pt x="14657" y="9957"/>
                    <a:pt x="13886" y="9345"/>
                  </a:cubicBezTo>
                  <a:lnTo>
                    <a:pt x="9257" y="13940"/>
                  </a:lnTo>
                  <a:close/>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71" name="Shape 1092"/>
            <p:cNvSpPr/>
            <p:nvPr/>
          </p:nvSpPr>
          <p:spPr>
            <a:xfrm>
              <a:off x="93991" y="85819"/>
              <a:ext cx="154368" cy="150289"/>
            </a:xfrm>
            <a:custGeom>
              <a:avLst/>
              <a:gdLst/>
              <a:ahLst/>
              <a:cxnLst>
                <a:cxn ang="0">
                  <a:pos x="wd2" y="hd2"/>
                </a:cxn>
                <a:cxn ang="5400000">
                  <a:pos x="wd2" y="hd2"/>
                </a:cxn>
                <a:cxn ang="10800000">
                  <a:pos x="wd2" y="hd2"/>
                </a:cxn>
                <a:cxn ang="16200000">
                  <a:pos x="wd2" y="hd2"/>
                </a:cxn>
              </a:cxnLst>
              <a:rect l="0" t="0" r="r" b="b"/>
              <a:pathLst>
                <a:path w="21600" h="21600" extrusionOk="0">
                  <a:moveTo>
                    <a:pt x="19660" y="19493"/>
                  </a:moveTo>
                  <a:lnTo>
                    <a:pt x="17720" y="21600"/>
                  </a:lnTo>
                  <a:lnTo>
                    <a:pt x="0" y="4083"/>
                  </a:lnTo>
                  <a:lnTo>
                    <a:pt x="3880" y="0"/>
                  </a:lnTo>
                  <a:lnTo>
                    <a:pt x="21600" y="17385"/>
                  </a:lnTo>
                  <a:lnTo>
                    <a:pt x="19660" y="19493"/>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72" name="Shape 1093"/>
            <p:cNvSpPr/>
            <p:nvPr/>
          </p:nvSpPr>
          <p:spPr>
            <a:xfrm>
              <a:off x="408660" y="400488"/>
              <a:ext cx="138013" cy="138013"/>
            </a:xfrm>
            <a:custGeom>
              <a:avLst/>
              <a:gdLst/>
              <a:ahLst/>
              <a:cxnLst>
                <a:cxn ang="0">
                  <a:pos x="wd2" y="hd2"/>
                </a:cxn>
                <a:cxn ang="5400000">
                  <a:pos x="wd2" y="hd2"/>
                </a:cxn>
                <a:cxn ang="10800000">
                  <a:pos x="wd2" y="hd2"/>
                </a:cxn>
                <a:cxn ang="16200000">
                  <a:pos x="wd2" y="hd2"/>
                </a:cxn>
              </a:cxnLst>
              <a:rect l="0" t="0" r="r" b="b"/>
              <a:pathLst>
                <a:path w="21600" h="21600" extrusionOk="0">
                  <a:moveTo>
                    <a:pt x="19411" y="19411"/>
                  </a:moveTo>
                  <a:lnTo>
                    <a:pt x="17222" y="21600"/>
                  </a:lnTo>
                  <a:lnTo>
                    <a:pt x="0" y="4524"/>
                  </a:lnTo>
                  <a:lnTo>
                    <a:pt x="4524" y="0"/>
                  </a:lnTo>
                  <a:lnTo>
                    <a:pt x="21600" y="17222"/>
                  </a:lnTo>
                  <a:lnTo>
                    <a:pt x="19411" y="19411"/>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73" name="Shape 1094"/>
            <p:cNvSpPr/>
            <p:nvPr/>
          </p:nvSpPr>
          <p:spPr>
            <a:xfrm>
              <a:off x="339188" y="331015"/>
              <a:ext cx="291543" cy="293305"/>
            </a:xfrm>
            <a:custGeom>
              <a:avLst/>
              <a:gdLst/>
              <a:ahLst/>
              <a:cxnLst>
                <a:cxn ang="0">
                  <a:pos x="wd2" y="hd2"/>
                </a:cxn>
                <a:cxn ang="5400000">
                  <a:pos x="wd2" y="hd2"/>
                </a:cxn>
                <a:cxn ang="10800000">
                  <a:pos x="wd2" y="hd2"/>
                </a:cxn>
                <a:cxn ang="16200000">
                  <a:pos x="wd2" y="hd2"/>
                </a:cxn>
              </a:cxnLst>
              <a:rect l="0" t="0" r="r" b="b"/>
              <a:pathLst>
                <a:path w="20888" h="21600" extrusionOk="0">
                  <a:moveTo>
                    <a:pt x="13715" y="21600"/>
                  </a:moveTo>
                  <a:cubicBezTo>
                    <a:pt x="11860" y="21600"/>
                    <a:pt x="10005" y="20914"/>
                    <a:pt x="8746" y="19406"/>
                  </a:cubicBezTo>
                  <a:lnTo>
                    <a:pt x="0" y="10354"/>
                  </a:lnTo>
                  <a:lnTo>
                    <a:pt x="1988" y="8297"/>
                  </a:lnTo>
                  <a:lnTo>
                    <a:pt x="10734" y="17349"/>
                  </a:lnTo>
                  <a:cubicBezTo>
                    <a:pt x="12456" y="19131"/>
                    <a:pt x="15173" y="19131"/>
                    <a:pt x="16763" y="17349"/>
                  </a:cubicBezTo>
                  <a:cubicBezTo>
                    <a:pt x="18486" y="15566"/>
                    <a:pt x="18486" y="12754"/>
                    <a:pt x="16763" y="11109"/>
                  </a:cubicBezTo>
                  <a:lnTo>
                    <a:pt x="8017" y="2057"/>
                  </a:lnTo>
                  <a:lnTo>
                    <a:pt x="10005" y="0"/>
                  </a:lnTo>
                  <a:lnTo>
                    <a:pt x="18751" y="9051"/>
                  </a:lnTo>
                  <a:cubicBezTo>
                    <a:pt x="21600" y="12000"/>
                    <a:pt x="21600" y="16594"/>
                    <a:pt x="18751" y="19543"/>
                  </a:cubicBezTo>
                  <a:cubicBezTo>
                    <a:pt x="17426" y="20914"/>
                    <a:pt x="15571" y="21600"/>
                    <a:pt x="13715" y="21600"/>
                  </a:cubicBez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74" name="Shape 1095"/>
            <p:cNvSpPr/>
            <p:nvPr/>
          </p:nvSpPr>
          <p:spPr>
            <a:xfrm>
              <a:off x="331014" y="24520"/>
              <a:ext cx="272882" cy="276961"/>
            </a:xfrm>
            <a:custGeom>
              <a:avLst/>
              <a:gdLst/>
              <a:ahLst/>
              <a:cxnLst>
                <a:cxn ang="0">
                  <a:pos x="wd2" y="hd2"/>
                </a:cxn>
                <a:cxn ang="5400000">
                  <a:pos x="wd2" y="hd2"/>
                </a:cxn>
                <a:cxn ang="10800000">
                  <a:pos x="wd2" y="hd2"/>
                </a:cxn>
                <a:cxn ang="16200000">
                  <a:pos x="wd2" y="hd2"/>
                </a:cxn>
              </a:cxnLst>
              <a:rect l="0" t="0" r="r" b="b"/>
              <a:pathLst>
                <a:path w="21600" h="21600" extrusionOk="0">
                  <a:moveTo>
                    <a:pt x="11019" y="21600"/>
                  </a:moveTo>
                  <a:cubicBezTo>
                    <a:pt x="8027" y="21600"/>
                    <a:pt x="5327" y="20513"/>
                    <a:pt x="3284" y="18338"/>
                  </a:cubicBezTo>
                  <a:cubicBezTo>
                    <a:pt x="1241" y="16309"/>
                    <a:pt x="0" y="13482"/>
                    <a:pt x="0" y="10655"/>
                  </a:cubicBezTo>
                  <a:cubicBezTo>
                    <a:pt x="0" y="7683"/>
                    <a:pt x="1095" y="5001"/>
                    <a:pt x="3284" y="2827"/>
                  </a:cubicBezTo>
                  <a:lnTo>
                    <a:pt x="6130" y="0"/>
                  </a:lnTo>
                  <a:lnTo>
                    <a:pt x="8319" y="2174"/>
                  </a:lnTo>
                  <a:lnTo>
                    <a:pt x="5473" y="5001"/>
                  </a:lnTo>
                  <a:cubicBezTo>
                    <a:pt x="4086" y="6451"/>
                    <a:pt x="3138" y="8481"/>
                    <a:pt x="3138" y="10510"/>
                  </a:cubicBezTo>
                  <a:cubicBezTo>
                    <a:pt x="3138" y="12540"/>
                    <a:pt x="3868" y="14642"/>
                    <a:pt x="5473" y="16019"/>
                  </a:cubicBezTo>
                  <a:cubicBezTo>
                    <a:pt x="7005" y="17468"/>
                    <a:pt x="8976" y="18338"/>
                    <a:pt x="11019" y="18338"/>
                  </a:cubicBezTo>
                  <a:cubicBezTo>
                    <a:pt x="13062" y="18338"/>
                    <a:pt x="15105" y="17541"/>
                    <a:pt x="16565" y="16019"/>
                  </a:cubicBezTo>
                  <a:lnTo>
                    <a:pt x="19411" y="13192"/>
                  </a:lnTo>
                  <a:lnTo>
                    <a:pt x="21600" y="15366"/>
                  </a:lnTo>
                  <a:lnTo>
                    <a:pt x="18754" y="18193"/>
                  </a:lnTo>
                  <a:cubicBezTo>
                    <a:pt x="16711" y="20513"/>
                    <a:pt x="14011" y="21600"/>
                    <a:pt x="11019" y="21600"/>
                  </a:cubicBez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75" name="Shape 1096"/>
            <p:cNvSpPr/>
            <p:nvPr/>
          </p:nvSpPr>
          <p:spPr>
            <a:xfrm>
              <a:off x="408660" y="0"/>
              <a:ext cx="223839" cy="223839"/>
            </a:xfrm>
            <a:custGeom>
              <a:avLst/>
              <a:gdLst/>
              <a:ahLst/>
              <a:cxnLst>
                <a:cxn ang="0">
                  <a:pos x="wd2" y="hd2"/>
                </a:cxn>
                <a:cxn ang="5400000">
                  <a:pos x="wd2" y="hd2"/>
                </a:cxn>
                <a:cxn ang="10800000">
                  <a:pos x="wd2" y="hd2"/>
                </a:cxn>
                <a:cxn ang="16200000">
                  <a:pos x="wd2" y="hd2"/>
                </a:cxn>
              </a:cxnLst>
              <a:rect l="0" t="0" r="r" b="b"/>
              <a:pathLst>
                <a:path w="21600" h="21600" extrusionOk="0">
                  <a:moveTo>
                    <a:pt x="18922" y="21600"/>
                  </a:moveTo>
                  <a:lnTo>
                    <a:pt x="14906" y="17583"/>
                  </a:lnTo>
                  <a:lnTo>
                    <a:pt x="13567" y="18922"/>
                  </a:lnTo>
                  <a:cubicBezTo>
                    <a:pt x="11960" y="20440"/>
                    <a:pt x="10086" y="21243"/>
                    <a:pt x="8122" y="21243"/>
                  </a:cubicBezTo>
                  <a:cubicBezTo>
                    <a:pt x="5980" y="21243"/>
                    <a:pt x="4017" y="20529"/>
                    <a:pt x="2678" y="18922"/>
                  </a:cubicBezTo>
                  <a:cubicBezTo>
                    <a:pt x="1250" y="17405"/>
                    <a:pt x="357" y="15441"/>
                    <a:pt x="357" y="13478"/>
                  </a:cubicBezTo>
                  <a:cubicBezTo>
                    <a:pt x="357" y="11336"/>
                    <a:pt x="1160" y="9461"/>
                    <a:pt x="2678" y="8122"/>
                  </a:cubicBezTo>
                  <a:lnTo>
                    <a:pt x="4106" y="6694"/>
                  </a:lnTo>
                  <a:lnTo>
                    <a:pt x="0" y="2678"/>
                  </a:lnTo>
                  <a:lnTo>
                    <a:pt x="2678" y="0"/>
                  </a:lnTo>
                  <a:lnTo>
                    <a:pt x="9461" y="6694"/>
                  </a:lnTo>
                  <a:lnTo>
                    <a:pt x="5445" y="10800"/>
                  </a:lnTo>
                  <a:cubicBezTo>
                    <a:pt x="4641" y="11603"/>
                    <a:pt x="4284" y="12496"/>
                    <a:pt x="4284" y="13478"/>
                  </a:cubicBezTo>
                  <a:cubicBezTo>
                    <a:pt x="4284" y="14460"/>
                    <a:pt x="4641" y="15441"/>
                    <a:pt x="5445" y="16155"/>
                  </a:cubicBezTo>
                  <a:cubicBezTo>
                    <a:pt x="6159" y="16959"/>
                    <a:pt x="7140" y="17316"/>
                    <a:pt x="8122" y="17316"/>
                  </a:cubicBezTo>
                  <a:cubicBezTo>
                    <a:pt x="9104" y="17316"/>
                    <a:pt x="10086" y="16959"/>
                    <a:pt x="10800" y="16155"/>
                  </a:cubicBezTo>
                  <a:lnTo>
                    <a:pt x="14906" y="12139"/>
                  </a:lnTo>
                  <a:lnTo>
                    <a:pt x="21600" y="18922"/>
                  </a:lnTo>
                  <a:lnTo>
                    <a:pt x="18922" y="21600"/>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76" name="Shape 1097"/>
            <p:cNvSpPr/>
            <p:nvPr/>
          </p:nvSpPr>
          <p:spPr>
            <a:xfrm>
              <a:off x="77645" y="510826"/>
              <a:ext cx="39959" cy="39958"/>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0" y="21600"/>
                  </a:lnTo>
                  <a:lnTo>
                    <a:pt x="0" y="0"/>
                  </a:lnTo>
                  <a:lnTo>
                    <a:pt x="21600" y="0"/>
                  </a:lnTo>
                  <a:lnTo>
                    <a:pt x="21600" y="21600"/>
                  </a:lnTo>
                  <a:lnTo>
                    <a:pt x="10800" y="21600"/>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77" name="Shape 1098"/>
            <p:cNvSpPr/>
            <p:nvPr/>
          </p:nvSpPr>
          <p:spPr>
            <a:xfrm>
              <a:off x="261542" y="249283"/>
              <a:ext cx="109404" cy="109396"/>
            </a:xfrm>
            <a:custGeom>
              <a:avLst/>
              <a:gdLst/>
              <a:ahLst/>
              <a:cxnLst>
                <a:cxn ang="0">
                  <a:pos x="wd2" y="hd2"/>
                </a:cxn>
                <a:cxn ang="5400000">
                  <a:pos x="wd2" y="hd2"/>
                </a:cxn>
                <a:cxn ang="10800000">
                  <a:pos x="wd2" y="hd2"/>
                </a:cxn>
                <a:cxn ang="16200000">
                  <a:pos x="wd2" y="hd2"/>
                </a:cxn>
              </a:cxnLst>
              <a:rect l="0" t="0" r="r" b="b"/>
              <a:pathLst>
                <a:path w="21600" h="21600" extrusionOk="0">
                  <a:moveTo>
                    <a:pt x="18646" y="18807"/>
                  </a:moveTo>
                  <a:lnTo>
                    <a:pt x="15877" y="21600"/>
                  </a:lnTo>
                  <a:lnTo>
                    <a:pt x="0" y="5772"/>
                  </a:lnTo>
                  <a:lnTo>
                    <a:pt x="5723" y="0"/>
                  </a:lnTo>
                  <a:lnTo>
                    <a:pt x="21600" y="16014"/>
                  </a:lnTo>
                  <a:lnTo>
                    <a:pt x="18646" y="18807"/>
                  </a:ln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sp>
          <p:nvSpPr>
            <p:cNvPr id="78" name="Shape 1099"/>
            <p:cNvSpPr/>
            <p:nvPr/>
          </p:nvSpPr>
          <p:spPr>
            <a:xfrm>
              <a:off x="0" y="310582"/>
              <a:ext cx="325997" cy="321918"/>
            </a:xfrm>
            <a:custGeom>
              <a:avLst/>
              <a:gdLst/>
              <a:ahLst/>
              <a:cxnLst>
                <a:cxn ang="0">
                  <a:pos x="wd2" y="hd2"/>
                </a:cxn>
                <a:cxn ang="5400000">
                  <a:pos x="wd2" y="hd2"/>
                </a:cxn>
                <a:cxn ang="10800000">
                  <a:pos x="wd2" y="hd2"/>
                </a:cxn>
                <a:cxn ang="16200000">
                  <a:pos x="wd2" y="hd2"/>
                </a:cxn>
              </a:cxnLst>
              <a:rect l="0" t="0" r="r" b="b"/>
              <a:pathLst>
                <a:path w="21600" h="21600" extrusionOk="0">
                  <a:moveTo>
                    <a:pt x="6665" y="21600"/>
                  </a:moveTo>
                  <a:cubicBezTo>
                    <a:pt x="4937" y="21600"/>
                    <a:pt x="3209" y="20917"/>
                    <a:pt x="1975" y="19614"/>
                  </a:cubicBezTo>
                  <a:cubicBezTo>
                    <a:pt x="802" y="18372"/>
                    <a:pt x="0" y="16634"/>
                    <a:pt x="0" y="14897"/>
                  </a:cubicBezTo>
                  <a:cubicBezTo>
                    <a:pt x="0" y="13159"/>
                    <a:pt x="679" y="11421"/>
                    <a:pt x="1975" y="10179"/>
                  </a:cubicBezTo>
                  <a:lnTo>
                    <a:pt x="2098" y="10055"/>
                  </a:lnTo>
                  <a:lnTo>
                    <a:pt x="15861" y="0"/>
                  </a:lnTo>
                  <a:lnTo>
                    <a:pt x="17465" y="2172"/>
                  </a:lnTo>
                  <a:lnTo>
                    <a:pt x="3703" y="12228"/>
                  </a:lnTo>
                  <a:cubicBezTo>
                    <a:pt x="3086" y="13034"/>
                    <a:pt x="2654" y="13966"/>
                    <a:pt x="2654" y="15021"/>
                  </a:cubicBezTo>
                  <a:cubicBezTo>
                    <a:pt x="2654" y="16138"/>
                    <a:pt x="3086" y="17193"/>
                    <a:pt x="3888" y="17876"/>
                  </a:cubicBezTo>
                  <a:cubicBezTo>
                    <a:pt x="5307" y="19303"/>
                    <a:pt x="8023" y="19303"/>
                    <a:pt x="9442" y="18000"/>
                  </a:cubicBezTo>
                  <a:lnTo>
                    <a:pt x="19502" y="4159"/>
                  </a:lnTo>
                  <a:lnTo>
                    <a:pt x="21600" y="5772"/>
                  </a:lnTo>
                  <a:lnTo>
                    <a:pt x="11479" y="19862"/>
                  </a:lnTo>
                  <a:cubicBezTo>
                    <a:pt x="10121" y="20917"/>
                    <a:pt x="8393" y="21600"/>
                    <a:pt x="6665" y="21600"/>
                  </a:cubicBezTo>
                </a:path>
              </a:pathLst>
            </a:custGeom>
            <a:grpFill/>
            <a:ln w="12700" cap="flat">
              <a:noFill/>
              <a:miter lim="400000"/>
            </a:ln>
            <a:effectLst/>
          </p:spPr>
          <p:txBody>
            <a:bodyPr wrap="square" lIns="12859" tIns="12859" rIns="12859" bIns="12859" numCol="1" anchor="ctr">
              <a:noAutofit/>
            </a:bodyPr>
            <a:lstStyle/>
            <a:p>
              <a:pPr defTabSz="128588">
                <a:lnSpc>
                  <a:spcPct val="93000"/>
                </a:lnSpc>
                <a:defRPr sz="1800">
                  <a:latin typeface="Arial"/>
                  <a:ea typeface="Arial"/>
                  <a:cs typeface="Arial"/>
                  <a:sym typeface="Arial"/>
                </a:defRPr>
              </a:pPr>
              <a:endParaRPr sz="506">
                <a:solidFill>
                  <a:schemeClr val="tx1">
                    <a:lumMod val="85000"/>
                    <a:lumOff val="15000"/>
                  </a:schemeClr>
                </a:solidFill>
              </a:endParaRPr>
            </a:p>
          </p:txBody>
        </p:sp>
      </p:grpSp>
      <p:grpSp>
        <p:nvGrpSpPr>
          <p:cNvPr id="79" name="Group 78"/>
          <p:cNvGrpSpPr/>
          <p:nvPr/>
        </p:nvGrpSpPr>
        <p:grpSpPr>
          <a:xfrm>
            <a:off x="4441083" y="3150212"/>
            <a:ext cx="295574" cy="325134"/>
            <a:chOff x="5033586" y="4188153"/>
            <a:chExt cx="140508" cy="154560"/>
          </a:xfrm>
          <a:solidFill>
            <a:schemeClr val="accent1"/>
          </a:solidFill>
        </p:grpSpPr>
        <p:sp>
          <p:nvSpPr>
            <p:cNvPr id="80" name="Freeform 215"/>
            <p:cNvSpPr>
              <a:spLocks/>
            </p:cNvSpPr>
            <p:nvPr/>
          </p:nvSpPr>
          <p:spPr bwMode="auto">
            <a:xfrm>
              <a:off x="5033586" y="4230307"/>
              <a:ext cx="140508" cy="37468"/>
            </a:xfrm>
            <a:custGeom>
              <a:avLst/>
              <a:gdLst>
                <a:gd name="T0" fmla="*/ 45 w 89"/>
                <a:gd name="T1" fmla="*/ 10 h 25"/>
                <a:gd name="T2" fmla="*/ 45 w 89"/>
                <a:gd name="T3" fmla="*/ 10 h 25"/>
                <a:gd name="T4" fmla="*/ 30 w 89"/>
                <a:gd name="T5" fmla="*/ 8 h 25"/>
                <a:gd name="T6" fmla="*/ 18 w 89"/>
                <a:gd name="T7" fmla="*/ 7 h 25"/>
                <a:gd name="T8" fmla="*/ 8 w 89"/>
                <a:gd name="T9" fmla="*/ 4 h 25"/>
                <a:gd name="T10" fmla="*/ 0 w 89"/>
                <a:gd name="T11" fmla="*/ 0 h 25"/>
                <a:gd name="T12" fmla="*/ 0 w 89"/>
                <a:gd name="T13" fmla="*/ 10 h 25"/>
                <a:gd name="T14" fmla="*/ 0 w 89"/>
                <a:gd name="T15" fmla="*/ 10 h 25"/>
                <a:gd name="T16" fmla="*/ 0 w 89"/>
                <a:gd name="T17" fmla="*/ 11 h 25"/>
                <a:gd name="T18" fmla="*/ 3 w 89"/>
                <a:gd name="T19" fmla="*/ 13 h 25"/>
                <a:gd name="T20" fmla="*/ 5 w 89"/>
                <a:gd name="T21" fmla="*/ 16 h 25"/>
                <a:gd name="T22" fmla="*/ 10 w 89"/>
                <a:gd name="T23" fmla="*/ 18 h 25"/>
                <a:gd name="T24" fmla="*/ 16 w 89"/>
                <a:gd name="T25" fmla="*/ 21 h 25"/>
                <a:gd name="T26" fmla="*/ 24 w 89"/>
                <a:gd name="T27" fmla="*/ 23 h 25"/>
                <a:gd name="T28" fmla="*/ 34 w 89"/>
                <a:gd name="T29" fmla="*/ 25 h 25"/>
                <a:gd name="T30" fmla="*/ 45 w 89"/>
                <a:gd name="T31" fmla="*/ 25 h 25"/>
                <a:gd name="T32" fmla="*/ 45 w 89"/>
                <a:gd name="T33" fmla="*/ 25 h 25"/>
                <a:gd name="T34" fmla="*/ 56 w 89"/>
                <a:gd name="T35" fmla="*/ 25 h 25"/>
                <a:gd name="T36" fmla="*/ 66 w 89"/>
                <a:gd name="T37" fmla="*/ 23 h 25"/>
                <a:gd name="T38" fmla="*/ 73 w 89"/>
                <a:gd name="T39" fmla="*/ 21 h 25"/>
                <a:gd name="T40" fmla="*/ 79 w 89"/>
                <a:gd name="T41" fmla="*/ 18 h 25"/>
                <a:gd name="T42" fmla="*/ 84 w 89"/>
                <a:gd name="T43" fmla="*/ 16 h 25"/>
                <a:gd name="T44" fmla="*/ 87 w 89"/>
                <a:gd name="T45" fmla="*/ 13 h 25"/>
                <a:gd name="T46" fmla="*/ 89 w 89"/>
                <a:gd name="T47" fmla="*/ 11 h 25"/>
                <a:gd name="T48" fmla="*/ 89 w 89"/>
                <a:gd name="T49" fmla="*/ 10 h 25"/>
                <a:gd name="T50" fmla="*/ 89 w 89"/>
                <a:gd name="T51" fmla="*/ 0 h 25"/>
                <a:gd name="T52" fmla="*/ 89 w 89"/>
                <a:gd name="T53" fmla="*/ 0 h 25"/>
                <a:gd name="T54" fmla="*/ 82 w 89"/>
                <a:gd name="T55" fmla="*/ 4 h 25"/>
                <a:gd name="T56" fmla="*/ 72 w 89"/>
                <a:gd name="T57" fmla="*/ 7 h 25"/>
                <a:gd name="T58" fmla="*/ 59 w 89"/>
                <a:gd name="T59" fmla="*/ 8 h 25"/>
                <a:gd name="T60" fmla="*/ 45 w 89"/>
                <a:gd name="T61" fmla="*/ 10 h 25"/>
                <a:gd name="T62" fmla="*/ 45 w 89"/>
                <a:gd name="T63"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25">
                  <a:moveTo>
                    <a:pt x="45" y="10"/>
                  </a:moveTo>
                  <a:lnTo>
                    <a:pt x="45" y="10"/>
                  </a:lnTo>
                  <a:lnTo>
                    <a:pt x="30" y="8"/>
                  </a:lnTo>
                  <a:lnTo>
                    <a:pt x="18" y="7"/>
                  </a:lnTo>
                  <a:lnTo>
                    <a:pt x="8" y="4"/>
                  </a:lnTo>
                  <a:lnTo>
                    <a:pt x="0" y="0"/>
                  </a:lnTo>
                  <a:lnTo>
                    <a:pt x="0" y="10"/>
                  </a:lnTo>
                  <a:lnTo>
                    <a:pt x="0" y="10"/>
                  </a:lnTo>
                  <a:lnTo>
                    <a:pt x="0" y="11"/>
                  </a:lnTo>
                  <a:lnTo>
                    <a:pt x="3" y="13"/>
                  </a:lnTo>
                  <a:lnTo>
                    <a:pt x="5" y="16"/>
                  </a:lnTo>
                  <a:lnTo>
                    <a:pt x="10" y="18"/>
                  </a:lnTo>
                  <a:lnTo>
                    <a:pt x="16" y="21"/>
                  </a:lnTo>
                  <a:lnTo>
                    <a:pt x="24" y="23"/>
                  </a:lnTo>
                  <a:lnTo>
                    <a:pt x="34" y="25"/>
                  </a:lnTo>
                  <a:lnTo>
                    <a:pt x="45" y="25"/>
                  </a:lnTo>
                  <a:lnTo>
                    <a:pt x="45" y="25"/>
                  </a:lnTo>
                  <a:lnTo>
                    <a:pt x="56" y="25"/>
                  </a:lnTo>
                  <a:lnTo>
                    <a:pt x="66" y="23"/>
                  </a:lnTo>
                  <a:lnTo>
                    <a:pt x="73" y="21"/>
                  </a:lnTo>
                  <a:lnTo>
                    <a:pt x="79" y="18"/>
                  </a:lnTo>
                  <a:lnTo>
                    <a:pt x="84" y="16"/>
                  </a:lnTo>
                  <a:lnTo>
                    <a:pt x="87" y="13"/>
                  </a:lnTo>
                  <a:lnTo>
                    <a:pt x="89" y="11"/>
                  </a:lnTo>
                  <a:lnTo>
                    <a:pt x="89" y="10"/>
                  </a:lnTo>
                  <a:lnTo>
                    <a:pt x="89" y="0"/>
                  </a:lnTo>
                  <a:lnTo>
                    <a:pt x="89" y="0"/>
                  </a:lnTo>
                  <a:lnTo>
                    <a:pt x="82" y="4"/>
                  </a:lnTo>
                  <a:lnTo>
                    <a:pt x="72" y="7"/>
                  </a:lnTo>
                  <a:lnTo>
                    <a:pt x="59" y="8"/>
                  </a:lnTo>
                  <a:lnTo>
                    <a:pt x="45" y="10"/>
                  </a:lnTo>
                  <a:lnTo>
                    <a:pt x="4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1" name="Freeform 216"/>
            <p:cNvSpPr>
              <a:spLocks/>
            </p:cNvSpPr>
            <p:nvPr/>
          </p:nvSpPr>
          <p:spPr bwMode="auto">
            <a:xfrm>
              <a:off x="5033586" y="4267775"/>
              <a:ext cx="140508" cy="37468"/>
            </a:xfrm>
            <a:custGeom>
              <a:avLst/>
              <a:gdLst>
                <a:gd name="T0" fmla="*/ 45 w 89"/>
                <a:gd name="T1" fmla="*/ 24 h 24"/>
                <a:gd name="T2" fmla="*/ 45 w 89"/>
                <a:gd name="T3" fmla="*/ 24 h 24"/>
                <a:gd name="T4" fmla="*/ 56 w 89"/>
                <a:gd name="T5" fmla="*/ 24 h 24"/>
                <a:gd name="T6" fmla="*/ 66 w 89"/>
                <a:gd name="T7" fmla="*/ 23 h 24"/>
                <a:gd name="T8" fmla="*/ 73 w 89"/>
                <a:gd name="T9" fmla="*/ 20 h 24"/>
                <a:gd name="T10" fmla="*/ 79 w 89"/>
                <a:gd name="T11" fmla="*/ 18 h 24"/>
                <a:gd name="T12" fmla="*/ 84 w 89"/>
                <a:gd name="T13" fmla="*/ 16 h 24"/>
                <a:gd name="T14" fmla="*/ 87 w 89"/>
                <a:gd name="T15" fmla="*/ 13 h 24"/>
                <a:gd name="T16" fmla="*/ 89 w 89"/>
                <a:gd name="T17" fmla="*/ 11 h 24"/>
                <a:gd name="T18" fmla="*/ 89 w 89"/>
                <a:gd name="T19" fmla="*/ 9 h 24"/>
                <a:gd name="T20" fmla="*/ 89 w 89"/>
                <a:gd name="T21" fmla="*/ 0 h 24"/>
                <a:gd name="T22" fmla="*/ 89 w 89"/>
                <a:gd name="T23" fmla="*/ 0 h 24"/>
                <a:gd name="T24" fmla="*/ 82 w 89"/>
                <a:gd name="T25" fmla="*/ 3 h 24"/>
                <a:gd name="T26" fmla="*/ 72 w 89"/>
                <a:gd name="T27" fmla="*/ 7 h 24"/>
                <a:gd name="T28" fmla="*/ 59 w 89"/>
                <a:gd name="T29" fmla="*/ 8 h 24"/>
                <a:gd name="T30" fmla="*/ 45 w 89"/>
                <a:gd name="T31" fmla="*/ 9 h 24"/>
                <a:gd name="T32" fmla="*/ 45 w 89"/>
                <a:gd name="T33" fmla="*/ 9 h 24"/>
                <a:gd name="T34" fmla="*/ 30 w 89"/>
                <a:gd name="T35" fmla="*/ 8 h 24"/>
                <a:gd name="T36" fmla="*/ 18 w 89"/>
                <a:gd name="T37" fmla="*/ 7 h 24"/>
                <a:gd name="T38" fmla="*/ 8 w 89"/>
                <a:gd name="T39" fmla="*/ 3 h 24"/>
                <a:gd name="T40" fmla="*/ 0 w 89"/>
                <a:gd name="T41" fmla="*/ 0 h 24"/>
                <a:gd name="T42" fmla="*/ 0 w 89"/>
                <a:gd name="T43" fmla="*/ 9 h 24"/>
                <a:gd name="T44" fmla="*/ 0 w 89"/>
                <a:gd name="T45" fmla="*/ 9 h 24"/>
                <a:gd name="T46" fmla="*/ 0 w 89"/>
                <a:gd name="T47" fmla="*/ 11 h 24"/>
                <a:gd name="T48" fmla="*/ 3 w 89"/>
                <a:gd name="T49" fmla="*/ 13 h 24"/>
                <a:gd name="T50" fmla="*/ 5 w 89"/>
                <a:gd name="T51" fmla="*/ 16 h 24"/>
                <a:gd name="T52" fmla="*/ 10 w 89"/>
                <a:gd name="T53" fmla="*/ 18 h 24"/>
                <a:gd name="T54" fmla="*/ 16 w 89"/>
                <a:gd name="T55" fmla="*/ 20 h 24"/>
                <a:gd name="T56" fmla="*/ 24 w 89"/>
                <a:gd name="T57" fmla="*/ 23 h 24"/>
                <a:gd name="T58" fmla="*/ 34 w 89"/>
                <a:gd name="T59" fmla="*/ 24 h 24"/>
                <a:gd name="T60" fmla="*/ 45 w 89"/>
                <a:gd name="T61" fmla="*/ 24 h 24"/>
                <a:gd name="T62" fmla="*/ 45 w 89"/>
                <a:gd name="T63"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9" h="24">
                  <a:moveTo>
                    <a:pt x="45" y="24"/>
                  </a:moveTo>
                  <a:lnTo>
                    <a:pt x="45" y="24"/>
                  </a:lnTo>
                  <a:lnTo>
                    <a:pt x="56" y="24"/>
                  </a:lnTo>
                  <a:lnTo>
                    <a:pt x="66" y="23"/>
                  </a:lnTo>
                  <a:lnTo>
                    <a:pt x="73" y="20"/>
                  </a:lnTo>
                  <a:lnTo>
                    <a:pt x="79" y="18"/>
                  </a:lnTo>
                  <a:lnTo>
                    <a:pt x="84" y="16"/>
                  </a:lnTo>
                  <a:lnTo>
                    <a:pt x="87" y="13"/>
                  </a:lnTo>
                  <a:lnTo>
                    <a:pt x="89" y="11"/>
                  </a:lnTo>
                  <a:lnTo>
                    <a:pt x="89" y="9"/>
                  </a:lnTo>
                  <a:lnTo>
                    <a:pt x="89" y="0"/>
                  </a:lnTo>
                  <a:lnTo>
                    <a:pt x="89" y="0"/>
                  </a:lnTo>
                  <a:lnTo>
                    <a:pt x="82" y="3"/>
                  </a:lnTo>
                  <a:lnTo>
                    <a:pt x="72" y="7"/>
                  </a:lnTo>
                  <a:lnTo>
                    <a:pt x="59" y="8"/>
                  </a:lnTo>
                  <a:lnTo>
                    <a:pt x="45" y="9"/>
                  </a:lnTo>
                  <a:lnTo>
                    <a:pt x="45" y="9"/>
                  </a:lnTo>
                  <a:lnTo>
                    <a:pt x="30" y="8"/>
                  </a:lnTo>
                  <a:lnTo>
                    <a:pt x="18" y="7"/>
                  </a:lnTo>
                  <a:lnTo>
                    <a:pt x="8" y="3"/>
                  </a:lnTo>
                  <a:lnTo>
                    <a:pt x="0" y="0"/>
                  </a:lnTo>
                  <a:lnTo>
                    <a:pt x="0" y="9"/>
                  </a:lnTo>
                  <a:lnTo>
                    <a:pt x="0" y="9"/>
                  </a:lnTo>
                  <a:lnTo>
                    <a:pt x="0" y="11"/>
                  </a:lnTo>
                  <a:lnTo>
                    <a:pt x="3" y="13"/>
                  </a:lnTo>
                  <a:lnTo>
                    <a:pt x="5" y="16"/>
                  </a:lnTo>
                  <a:lnTo>
                    <a:pt x="10" y="18"/>
                  </a:lnTo>
                  <a:lnTo>
                    <a:pt x="16" y="20"/>
                  </a:lnTo>
                  <a:lnTo>
                    <a:pt x="24" y="23"/>
                  </a:lnTo>
                  <a:lnTo>
                    <a:pt x="34" y="24"/>
                  </a:lnTo>
                  <a:lnTo>
                    <a:pt x="45" y="24"/>
                  </a:lnTo>
                  <a:lnTo>
                    <a:pt x="45" y="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2" name="Freeform 217"/>
            <p:cNvSpPr>
              <a:spLocks/>
            </p:cNvSpPr>
            <p:nvPr/>
          </p:nvSpPr>
          <p:spPr bwMode="auto">
            <a:xfrm>
              <a:off x="5038269" y="4188153"/>
              <a:ext cx="131141" cy="42153"/>
            </a:xfrm>
            <a:custGeom>
              <a:avLst/>
              <a:gdLst>
                <a:gd name="T0" fmla="*/ 42 w 84"/>
                <a:gd name="T1" fmla="*/ 25 h 25"/>
                <a:gd name="T2" fmla="*/ 42 w 84"/>
                <a:gd name="T3" fmla="*/ 25 h 25"/>
                <a:gd name="T4" fmla="*/ 59 w 84"/>
                <a:gd name="T5" fmla="*/ 24 h 25"/>
                <a:gd name="T6" fmla="*/ 71 w 84"/>
                <a:gd name="T7" fmla="*/ 21 h 25"/>
                <a:gd name="T8" fmla="*/ 79 w 84"/>
                <a:gd name="T9" fmla="*/ 17 h 25"/>
                <a:gd name="T10" fmla="*/ 84 w 84"/>
                <a:gd name="T11" fmla="*/ 14 h 25"/>
                <a:gd name="T12" fmla="*/ 84 w 84"/>
                <a:gd name="T13" fmla="*/ 14 h 25"/>
                <a:gd name="T14" fmla="*/ 81 w 84"/>
                <a:gd name="T15" fmla="*/ 10 h 25"/>
                <a:gd name="T16" fmla="*/ 77 w 84"/>
                <a:gd name="T17" fmla="*/ 8 h 25"/>
                <a:gd name="T18" fmla="*/ 68 w 84"/>
                <a:gd name="T19" fmla="*/ 4 h 25"/>
                <a:gd name="T20" fmla="*/ 55 w 84"/>
                <a:gd name="T21" fmla="*/ 1 h 25"/>
                <a:gd name="T22" fmla="*/ 42 w 84"/>
                <a:gd name="T23" fmla="*/ 0 h 25"/>
                <a:gd name="T24" fmla="*/ 42 w 84"/>
                <a:gd name="T25" fmla="*/ 0 h 25"/>
                <a:gd name="T26" fmla="*/ 28 w 84"/>
                <a:gd name="T27" fmla="*/ 1 h 25"/>
                <a:gd name="T28" fmla="*/ 16 w 84"/>
                <a:gd name="T29" fmla="*/ 4 h 25"/>
                <a:gd name="T30" fmla="*/ 6 w 84"/>
                <a:gd name="T31" fmla="*/ 8 h 25"/>
                <a:gd name="T32" fmla="*/ 2 w 84"/>
                <a:gd name="T33" fmla="*/ 10 h 25"/>
                <a:gd name="T34" fmla="*/ 0 w 84"/>
                <a:gd name="T35" fmla="*/ 14 h 25"/>
                <a:gd name="T36" fmla="*/ 0 w 84"/>
                <a:gd name="T37" fmla="*/ 14 h 25"/>
                <a:gd name="T38" fmla="*/ 5 w 84"/>
                <a:gd name="T39" fmla="*/ 17 h 25"/>
                <a:gd name="T40" fmla="*/ 12 w 84"/>
                <a:gd name="T41" fmla="*/ 21 h 25"/>
                <a:gd name="T42" fmla="*/ 24 w 84"/>
                <a:gd name="T43" fmla="*/ 24 h 25"/>
                <a:gd name="T44" fmla="*/ 42 w 84"/>
                <a:gd name="T45" fmla="*/ 25 h 25"/>
                <a:gd name="T46" fmla="*/ 42 w 84"/>
                <a:gd name="T47"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 h="25">
                  <a:moveTo>
                    <a:pt x="42" y="25"/>
                  </a:moveTo>
                  <a:lnTo>
                    <a:pt x="42" y="25"/>
                  </a:lnTo>
                  <a:lnTo>
                    <a:pt x="59" y="24"/>
                  </a:lnTo>
                  <a:lnTo>
                    <a:pt x="71" y="21"/>
                  </a:lnTo>
                  <a:lnTo>
                    <a:pt x="79" y="17"/>
                  </a:lnTo>
                  <a:lnTo>
                    <a:pt x="84" y="14"/>
                  </a:lnTo>
                  <a:lnTo>
                    <a:pt x="84" y="14"/>
                  </a:lnTo>
                  <a:lnTo>
                    <a:pt x="81" y="10"/>
                  </a:lnTo>
                  <a:lnTo>
                    <a:pt x="77" y="8"/>
                  </a:lnTo>
                  <a:lnTo>
                    <a:pt x="68" y="4"/>
                  </a:lnTo>
                  <a:lnTo>
                    <a:pt x="55" y="1"/>
                  </a:lnTo>
                  <a:lnTo>
                    <a:pt x="42" y="0"/>
                  </a:lnTo>
                  <a:lnTo>
                    <a:pt x="42" y="0"/>
                  </a:lnTo>
                  <a:lnTo>
                    <a:pt x="28" y="1"/>
                  </a:lnTo>
                  <a:lnTo>
                    <a:pt x="16" y="4"/>
                  </a:lnTo>
                  <a:lnTo>
                    <a:pt x="6" y="8"/>
                  </a:lnTo>
                  <a:lnTo>
                    <a:pt x="2" y="10"/>
                  </a:lnTo>
                  <a:lnTo>
                    <a:pt x="0" y="14"/>
                  </a:lnTo>
                  <a:lnTo>
                    <a:pt x="0" y="14"/>
                  </a:lnTo>
                  <a:lnTo>
                    <a:pt x="5" y="17"/>
                  </a:lnTo>
                  <a:lnTo>
                    <a:pt x="12" y="21"/>
                  </a:lnTo>
                  <a:lnTo>
                    <a:pt x="24" y="24"/>
                  </a:lnTo>
                  <a:lnTo>
                    <a:pt x="42" y="25"/>
                  </a:lnTo>
                  <a:lnTo>
                    <a:pt x="42"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3" name="Freeform 218"/>
            <p:cNvSpPr>
              <a:spLocks/>
            </p:cNvSpPr>
            <p:nvPr/>
          </p:nvSpPr>
          <p:spPr bwMode="auto">
            <a:xfrm>
              <a:off x="5033586" y="4305245"/>
              <a:ext cx="140508" cy="37468"/>
            </a:xfrm>
            <a:custGeom>
              <a:avLst/>
              <a:gdLst>
                <a:gd name="T0" fmla="*/ 45 w 89"/>
                <a:gd name="T1" fmla="*/ 10 h 25"/>
                <a:gd name="T2" fmla="*/ 45 w 89"/>
                <a:gd name="T3" fmla="*/ 10 h 25"/>
                <a:gd name="T4" fmla="*/ 30 w 89"/>
                <a:gd name="T5" fmla="*/ 9 h 25"/>
                <a:gd name="T6" fmla="*/ 18 w 89"/>
                <a:gd name="T7" fmla="*/ 8 h 25"/>
                <a:gd name="T8" fmla="*/ 8 w 89"/>
                <a:gd name="T9" fmla="*/ 4 h 25"/>
                <a:gd name="T10" fmla="*/ 0 w 89"/>
                <a:gd name="T11" fmla="*/ 0 h 25"/>
                <a:gd name="T12" fmla="*/ 0 w 89"/>
                <a:gd name="T13" fmla="*/ 5 h 25"/>
                <a:gd name="T14" fmla="*/ 0 w 89"/>
                <a:gd name="T15" fmla="*/ 5 h 25"/>
                <a:gd name="T16" fmla="*/ 2 w 89"/>
                <a:gd name="T17" fmla="*/ 10 h 25"/>
                <a:gd name="T18" fmla="*/ 4 w 89"/>
                <a:gd name="T19" fmla="*/ 14 h 25"/>
                <a:gd name="T20" fmla="*/ 9 w 89"/>
                <a:gd name="T21" fmla="*/ 17 h 25"/>
                <a:gd name="T22" fmla="*/ 14 w 89"/>
                <a:gd name="T23" fmla="*/ 20 h 25"/>
                <a:gd name="T24" fmla="*/ 21 w 89"/>
                <a:gd name="T25" fmla="*/ 22 h 25"/>
                <a:gd name="T26" fmla="*/ 29 w 89"/>
                <a:gd name="T27" fmla="*/ 24 h 25"/>
                <a:gd name="T28" fmla="*/ 45 w 89"/>
                <a:gd name="T29" fmla="*/ 25 h 25"/>
                <a:gd name="T30" fmla="*/ 45 w 89"/>
                <a:gd name="T31" fmla="*/ 25 h 25"/>
                <a:gd name="T32" fmla="*/ 61 w 89"/>
                <a:gd name="T33" fmla="*/ 24 h 25"/>
                <a:gd name="T34" fmla="*/ 68 w 89"/>
                <a:gd name="T35" fmla="*/ 22 h 25"/>
                <a:gd name="T36" fmla="*/ 76 w 89"/>
                <a:gd name="T37" fmla="*/ 20 h 25"/>
                <a:gd name="T38" fmla="*/ 80 w 89"/>
                <a:gd name="T39" fmla="*/ 17 h 25"/>
                <a:gd name="T40" fmla="*/ 85 w 89"/>
                <a:gd name="T41" fmla="*/ 14 h 25"/>
                <a:gd name="T42" fmla="*/ 88 w 89"/>
                <a:gd name="T43" fmla="*/ 10 h 25"/>
                <a:gd name="T44" fmla="*/ 89 w 89"/>
                <a:gd name="T45" fmla="*/ 5 h 25"/>
                <a:gd name="T46" fmla="*/ 89 w 89"/>
                <a:gd name="T47" fmla="*/ 0 h 25"/>
                <a:gd name="T48" fmla="*/ 89 w 89"/>
                <a:gd name="T49" fmla="*/ 0 h 25"/>
                <a:gd name="T50" fmla="*/ 82 w 89"/>
                <a:gd name="T51" fmla="*/ 4 h 25"/>
                <a:gd name="T52" fmla="*/ 72 w 89"/>
                <a:gd name="T53" fmla="*/ 8 h 25"/>
                <a:gd name="T54" fmla="*/ 59 w 89"/>
                <a:gd name="T55" fmla="*/ 9 h 25"/>
                <a:gd name="T56" fmla="*/ 45 w 89"/>
                <a:gd name="T57" fmla="*/ 10 h 25"/>
                <a:gd name="T58" fmla="*/ 45 w 89"/>
                <a:gd name="T59" fmla="*/ 1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9" h="25">
                  <a:moveTo>
                    <a:pt x="45" y="10"/>
                  </a:moveTo>
                  <a:lnTo>
                    <a:pt x="45" y="10"/>
                  </a:lnTo>
                  <a:lnTo>
                    <a:pt x="30" y="9"/>
                  </a:lnTo>
                  <a:lnTo>
                    <a:pt x="18" y="8"/>
                  </a:lnTo>
                  <a:lnTo>
                    <a:pt x="8" y="4"/>
                  </a:lnTo>
                  <a:lnTo>
                    <a:pt x="0" y="0"/>
                  </a:lnTo>
                  <a:lnTo>
                    <a:pt x="0" y="5"/>
                  </a:lnTo>
                  <a:lnTo>
                    <a:pt x="0" y="5"/>
                  </a:lnTo>
                  <a:lnTo>
                    <a:pt x="2" y="10"/>
                  </a:lnTo>
                  <a:lnTo>
                    <a:pt x="4" y="14"/>
                  </a:lnTo>
                  <a:lnTo>
                    <a:pt x="9" y="17"/>
                  </a:lnTo>
                  <a:lnTo>
                    <a:pt x="14" y="20"/>
                  </a:lnTo>
                  <a:lnTo>
                    <a:pt x="21" y="22"/>
                  </a:lnTo>
                  <a:lnTo>
                    <a:pt x="29" y="24"/>
                  </a:lnTo>
                  <a:lnTo>
                    <a:pt x="45" y="25"/>
                  </a:lnTo>
                  <a:lnTo>
                    <a:pt x="45" y="25"/>
                  </a:lnTo>
                  <a:lnTo>
                    <a:pt x="61" y="24"/>
                  </a:lnTo>
                  <a:lnTo>
                    <a:pt x="68" y="22"/>
                  </a:lnTo>
                  <a:lnTo>
                    <a:pt x="76" y="20"/>
                  </a:lnTo>
                  <a:lnTo>
                    <a:pt x="80" y="17"/>
                  </a:lnTo>
                  <a:lnTo>
                    <a:pt x="85" y="14"/>
                  </a:lnTo>
                  <a:lnTo>
                    <a:pt x="88" y="10"/>
                  </a:lnTo>
                  <a:lnTo>
                    <a:pt x="89" y="5"/>
                  </a:lnTo>
                  <a:lnTo>
                    <a:pt x="89" y="0"/>
                  </a:lnTo>
                  <a:lnTo>
                    <a:pt x="89" y="0"/>
                  </a:lnTo>
                  <a:lnTo>
                    <a:pt x="82" y="4"/>
                  </a:lnTo>
                  <a:lnTo>
                    <a:pt x="72" y="8"/>
                  </a:lnTo>
                  <a:lnTo>
                    <a:pt x="59" y="9"/>
                  </a:lnTo>
                  <a:lnTo>
                    <a:pt x="45" y="10"/>
                  </a:lnTo>
                  <a:lnTo>
                    <a:pt x="4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84" name="Freeform 887"/>
          <p:cNvSpPr>
            <a:spLocks noEditPoints="1"/>
          </p:cNvSpPr>
          <p:nvPr/>
        </p:nvSpPr>
        <p:spPr bwMode="auto">
          <a:xfrm>
            <a:off x="4437209" y="1697768"/>
            <a:ext cx="299448" cy="380076"/>
          </a:xfrm>
          <a:custGeom>
            <a:avLst/>
            <a:gdLst>
              <a:gd name="T0" fmla="*/ 69 w 79"/>
              <a:gd name="T1" fmla="*/ 0 h 98"/>
              <a:gd name="T2" fmla="*/ 10 w 79"/>
              <a:gd name="T3" fmla="*/ 0 h 98"/>
              <a:gd name="T4" fmla="*/ 10 w 79"/>
              <a:gd name="T5" fmla="*/ 0 h 98"/>
              <a:gd name="T6" fmla="*/ 6 w 79"/>
              <a:gd name="T7" fmla="*/ 1 h 98"/>
              <a:gd name="T8" fmla="*/ 2 w 79"/>
              <a:gd name="T9" fmla="*/ 2 h 98"/>
              <a:gd name="T10" fmla="*/ 1 w 79"/>
              <a:gd name="T11" fmla="*/ 6 h 98"/>
              <a:gd name="T12" fmla="*/ 0 w 79"/>
              <a:gd name="T13" fmla="*/ 9 h 98"/>
              <a:gd name="T14" fmla="*/ 0 w 79"/>
              <a:gd name="T15" fmla="*/ 88 h 98"/>
              <a:gd name="T16" fmla="*/ 0 w 79"/>
              <a:gd name="T17" fmla="*/ 88 h 98"/>
              <a:gd name="T18" fmla="*/ 1 w 79"/>
              <a:gd name="T19" fmla="*/ 92 h 98"/>
              <a:gd name="T20" fmla="*/ 2 w 79"/>
              <a:gd name="T21" fmla="*/ 96 h 98"/>
              <a:gd name="T22" fmla="*/ 6 w 79"/>
              <a:gd name="T23" fmla="*/ 97 h 98"/>
              <a:gd name="T24" fmla="*/ 10 w 79"/>
              <a:gd name="T25" fmla="*/ 98 h 98"/>
              <a:gd name="T26" fmla="*/ 69 w 79"/>
              <a:gd name="T27" fmla="*/ 98 h 98"/>
              <a:gd name="T28" fmla="*/ 69 w 79"/>
              <a:gd name="T29" fmla="*/ 98 h 98"/>
              <a:gd name="T30" fmla="*/ 73 w 79"/>
              <a:gd name="T31" fmla="*/ 97 h 98"/>
              <a:gd name="T32" fmla="*/ 76 w 79"/>
              <a:gd name="T33" fmla="*/ 96 h 98"/>
              <a:gd name="T34" fmla="*/ 77 w 79"/>
              <a:gd name="T35" fmla="*/ 92 h 98"/>
              <a:gd name="T36" fmla="*/ 79 w 79"/>
              <a:gd name="T37" fmla="*/ 88 h 98"/>
              <a:gd name="T38" fmla="*/ 79 w 79"/>
              <a:gd name="T39" fmla="*/ 9 h 98"/>
              <a:gd name="T40" fmla="*/ 79 w 79"/>
              <a:gd name="T41" fmla="*/ 9 h 98"/>
              <a:gd name="T42" fmla="*/ 77 w 79"/>
              <a:gd name="T43" fmla="*/ 6 h 98"/>
              <a:gd name="T44" fmla="*/ 76 w 79"/>
              <a:gd name="T45" fmla="*/ 2 h 98"/>
              <a:gd name="T46" fmla="*/ 73 w 79"/>
              <a:gd name="T47" fmla="*/ 1 h 98"/>
              <a:gd name="T48" fmla="*/ 69 w 79"/>
              <a:gd name="T49" fmla="*/ 0 h 98"/>
              <a:gd name="T50" fmla="*/ 69 w 79"/>
              <a:gd name="T51" fmla="*/ 0 h 98"/>
              <a:gd name="T52" fmla="*/ 34 w 79"/>
              <a:gd name="T53" fmla="*/ 86 h 98"/>
              <a:gd name="T54" fmla="*/ 16 w 79"/>
              <a:gd name="T55" fmla="*/ 67 h 98"/>
              <a:gd name="T56" fmla="*/ 23 w 79"/>
              <a:gd name="T57" fmla="*/ 60 h 98"/>
              <a:gd name="T58" fmla="*/ 34 w 79"/>
              <a:gd name="T59" fmla="*/ 71 h 98"/>
              <a:gd name="T60" fmla="*/ 55 w 79"/>
              <a:gd name="T61" fmla="*/ 50 h 98"/>
              <a:gd name="T62" fmla="*/ 63 w 79"/>
              <a:gd name="T63" fmla="*/ 57 h 98"/>
              <a:gd name="T64" fmla="*/ 34 w 79"/>
              <a:gd name="T65" fmla="*/ 86 h 98"/>
              <a:gd name="T66" fmla="*/ 34 w 79"/>
              <a:gd name="T67" fmla="*/ 46 h 98"/>
              <a:gd name="T68" fmla="*/ 16 w 79"/>
              <a:gd name="T69" fmla="*/ 28 h 98"/>
              <a:gd name="T70" fmla="*/ 23 w 79"/>
              <a:gd name="T71" fmla="*/ 20 h 98"/>
              <a:gd name="T72" fmla="*/ 34 w 79"/>
              <a:gd name="T73" fmla="*/ 32 h 98"/>
              <a:gd name="T74" fmla="*/ 55 w 79"/>
              <a:gd name="T75" fmla="*/ 11 h 98"/>
              <a:gd name="T76" fmla="*/ 63 w 79"/>
              <a:gd name="T77" fmla="*/ 18 h 98"/>
              <a:gd name="T78" fmla="*/ 34 w 79"/>
              <a:gd name="T79" fmla="*/ 4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98">
                <a:moveTo>
                  <a:pt x="69" y="0"/>
                </a:moveTo>
                <a:lnTo>
                  <a:pt x="10" y="0"/>
                </a:lnTo>
                <a:lnTo>
                  <a:pt x="10" y="0"/>
                </a:lnTo>
                <a:lnTo>
                  <a:pt x="6" y="1"/>
                </a:lnTo>
                <a:lnTo>
                  <a:pt x="2" y="2"/>
                </a:lnTo>
                <a:lnTo>
                  <a:pt x="1" y="6"/>
                </a:lnTo>
                <a:lnTo>
                  <a:pt x="0" y="9"/>
                </a:lnTo>
                <a:lnTo>
                  <a:pt x="0" y="88"/>
                </a:lnTo>
                <a:lnTo>
                  <a:pt x="0" y="88"/>
                </a:lnTo>
                <a:lnTo>
                  <a:pt x="1" y="92"/>
                </a:lnTo>
                <a:lnTo>
                  <a:pt x="2" y="96"/>
                </a:lnTo>
                <a:lnTo>
                  <a:pt x="6" y="97"/>
                </a:lnTo>
                <a:lnTo>
                  <a:pt x="10" y="98"/>
                </a:lnTo>
                <a:lnTo>
                  <a:pt x="69" y="98"/>
                </a:lnTo>
                <a:lnTo>
                  <a:pt x="69" y="98"/>
                </a:lnTo>
                <a:lnTo>
                  <a:pt x="73" y="97"/>
                </a:lnTo>
                <a:lnTo>
                  <a:pt x="76" y="96"/>
                </a:lnTo>
                <a:lnTo>
                  <a:pt x="77" y="92"/>
                </a:lnTo>
                <a:lnTo>
                  <a:pt x="79" y="88"/>
                </a:lnTo>
                <a:lnTo>
                  <a:pt x="79" y="9"/>
                </a:lnTo>
                <a:lnTo>
                  <a:pt x="79" y="9"/>
                </a:lnTo>
                <a:lnTo>
                  <a:pt x="77" y="6"/>
                </a:lnTo>
                <a:lnTo>
                  <a:pt x="76" y="2"/>
                </a:lnTo>
                <a:lnTo>
                  <a:pt x="73" y="1"/>
                </a:lnTo>
                <a:lnTo>
                  <a:pt x="69" y="0"/>
                </a:lnTo>
                <a:lnTo>
                  <a:pt x="69" y="0"/>
                </a:lnTo>
                <a:close/>
                <a:moveTo>
                  <a:pt x="34" y="86"/>
                </a:moveTo>
                <a:lnTo>
                  <a:pt x="16" y="67"/>
                </a:lnTo>
                <a:lnTo>
                  <a:pt x="23" y="60"/>
                </a:lnTo>
                <a:lnTo>
                  <a:pt x="34" y="71"/>
                </a:lnTo>
                <a:lnTo>
                  <a:pt x="55" y="50"/>
                </a:lnTo>
                <a:lnTo>
                  <a:pt x="63" y="57"/>
                </a:lnTo>
                <a:lnTo>
                  <a:pt x="34" y="86"/>
                </a:lnTo>
                <a:close/>
                <a:moveTo>
                  <a:pt x="34" y="46"/>
                </a:moveTo>
                <a:lnTo>
                  <a:pt x="16" y="28"/>
                </a:lnTo>
                <a:lnTo>
                  <a:pt x="23" y="20"/>
                </a:lnTo>
                <a:lnTo>
                  <a:pt x="34" y="32"/>
                </a:lnTo>
                <a:lnTo>
                  <a:pt x="55" y="11"/>
                </a:lnTo>
                <a:lnTo>
                  <a:pt x="63" y="18"/>
                </a:lnTo>
                <a:lnTo>
                  <a:pt x="34" y="46"/>
                </a:lnTo>
                <a:close/>
              </a:path>
            </a:pathLst>
          </a:custGeom>
          <a:solidFill>
            <a:schemeClr val="accent1"/>
          </a:solidFill>
          <a:ln>
            <a:noFill/>
          </a:ln>
          <a:extLst/>
        </p:spPr>
        <p:txBody>
          <a:bodyPr vert="horz" wrap="square" lIns="91440" tIns="45720" rIns="91440" bIns="45720" numCol="1" anchor="t" anchorCtr="0" compatLnSpc="1">
            <a:prstTxWarp prst="textNoShape">
              <a:avLst/>
            </a:prstTxWarp>
          </a:bodyPr>
          <a:lstStyle/>
          <a:p>
            <a:endParaRPr lang="en-US" sz="1800" b="1"/>
          </a:p>
        </p:txBody>
      </p:sp>
      <p:sp>
        <p:nvSpPr>
          <p:cNvPr id="86" name="TextBox 85"/>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INFOGRAPHIC</a:t>
            </a:r>
          </a:p>
        </p:txBody>
      </p:sp>
      <p:sp>
        <p:nvSpPr>
          <p:cNvPr id="87" name="TextBox 86"/>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2272157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87"/>
                                        </p:tgtEl>
                                        <p:attrNameLst>
                                          <p:attrName>style.visibility</p:attrName>
                                        </p:attrNameLst>
                                      </p:cBhvr>
                                      <p:to>
                                        <p:strVal val="visible"/>
                                      </p:to>
                                    </p:set>
                                    <p:animEffect transition="in" filter="barn(inVertical)">
                                      <p:cBhvr>
                                        <p:cTn id="7" dur="500"/>
                                        <p:tgtEl>
                                          <p:spTgt spid="87"/>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barn(inVertical)">
                                      <p:cBhvr>
                                        <p:cTn id="11" dur="500"/>
                                        <p:tgtEl>
                                          <p:spTgt spid="8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fade">
                                      <p:cBhvr>
                                        <p:cTn id="19" dur="500"/>
                                        <p:tgtEl>
                                          <p:spTgt spid="1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8"/>
                                        </p:tgtEl>
                                        <p:attrNameLst>
                                          <p:attrName>style.visibility</p:attrName>
                                        </p:attrNameLst>
                                      </p:cBhvr>
                                      <p:to>
                                        <p:strVal val="visible"/>
                                      </p:to>
                                    </p:set>
                                    <p:animEffect transition="in" filter="fade">
                                      <p:cBhvr>
                                        <p:cTn id="23" dur="500"/>
                                        <p:tgtEl>
                                          <p:spTgt spid="28"/>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fade">
                                      <p:cBhvr>
                                        <p:cTn id="31" dur="500"/>
                                        <p:tgtEl>
                                          <p:spTgt spid="23"/>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84"/>
                                        </p:tgtEl>
                                        <p:attrNameLst>
                                          <p:attrName>style.visibility</p:attrName>
                                        </p:attrNameLst>
                                      </p:cBhvr>
                                      <p:to>
                                        <p:strVal val="visible"/>
                                      </p:to>
                                    </p:set>
                                    <p:animEffect transition="in" filter="fade">
                                      <p:cBhvr>
                                        <p:cTn id="35" dur="500"/>
                                        <p:tgtEl>
                                          <p:spTgt spid="84"/>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58"/>
                                        </p:tgtEl>
                                        <p:attrNameLst>
                                          <p:attrName>style.visibility</p:attrName>
                                        </p:attrNameLst>
                                      </p:cBhvr>
                                      <p:to>
                                        <p:strVal val="visible"/>
                                      </p:to>
                                    </p:set>
                                    <p:animEffect transition="in" filter="wipe(left)">
                                      <p:cBhvr>
                                        <p:cTn id="39" dur="500"/>
                                        <p:tgtEl>
                                          <p:spTgt spid="58"/>
                                        </p:tgtEl>
                                      </p:cBhvr>
                                    </p:animEffect>
                                  </p:childTnLst>
                                </p:cTn>
                              </p:par>
                            </p:childTnLst>
                          </p:cTn>
                        </p:par>
                        <p:par>
                          <p:cTn id="40" fill="hold">
                            <p:stCondLst>
                              <p:cond delay="4500"/>
                            </p:stCondLst>
                            <p:childTnLst>
                              <p:par>
                                <p:cTn id="41" presetID="42" presetClass="entr" presetSubtype="0" fill="hold" grpId="0" nodeType="afterEffect">
                                  <p:stCondLst>
                                    <p:cond delay="0"/>
                                  </p:stCondLst>
                                  <p:childTnLst>
                                    <p:set>
                                      <p:cBhvr>
                                        <p:cTn id="42" dur="1" fill="hold">
                                          <p:stCondLst>
                                            <p:cond delay="0"/>
                                          </p:stCondLst>
                                        </p:cTn>
                                        <p:tgtEl>
                                          <p:spTgt spid="57"/>
                                        </p:tgtEl>
                                        <p:attrNameLst>
                                          <p:attrName>style.visibility</p:attrName>
                                        </p:attrNameLst>
                                      </p:cBhvr>
                                      <p:to>
                                        <p:strVal val="visible"/>
                                      </p:to>
                                    </p:set>
                                    <p:animEffect transition="in" filter="fade">
                                      <p:cBhvr>
                                        <p:cTn id="43" dur="500"/>
                                        <p:tgtEl>
                                          <p:spTgt spid="57"/>
                                        </p:tgtEl>
                                      </p:cBhvr>
                                    </p:animEffect>
                                    <p:anim calcmode="lin" valueType="num">
                                      <p:cBhvr>
                                        <p:cTn id="44" dur="500" fill="hold"/>
                                        <p:tgtEl>
                                          <p:spTgt spid="57"/>
                                        </p:tgtEl>
                                        <p:attrNameLst>
                                          <p:attrName>ppt_x</p:attrName>
                                        </p:attrNameLst>
                                      </p:cBhvr>
                                      <p:tavLst>
                                        <p:tav tm="0">
                                          <p:val>
                                            <p:strVal val="#ppt_x"/>
                                          </p:val>
                                        </p:tav>
                                        <p:tav tm="100000">
                                          <p:val>
                                            <p:strVal val="#ppt_x"/>
                                          </p:val>
                                        </p:tav>
                                      </p:tavLst>
                                    </p:anim>
                                    <p:anim calcmode="lin" valueType="num">
                                      <p:cBhvr>
                                        <p:cTn id="45" dur="500" fill="hold"/>
                                        <p:tgtEl>
                                          <p:spTgt spid="57"/>
                                        </p:tgtEl>
                                        <p:attrNameLst>
                                          <p:attrName>ppt_y</p:attrName>
                                        </p:attrNameLst>
                                      </p:cBhvr>
                                      <p:tavLst>
                                        <p:tav tm="0">
                                          <p:val>
                                            <p:strVal val="#ppt_y+.1"/>
                                          </p:val>
                                        </p:tav>
                                        <p:tav tm="100000">
                                          <p:val>
                                            <p:strVal val="#ppt_y"/>
                                          </p:val>
                                        </p:tav>
                                      </p:tavLst>
                                    </p:anim>
                                  </p:childTnLst>
                                </p:cTn>
                              </p:par>
                            </p:childTnLst>
                          </p:cTn>
                        </p:par>
                        <p:par>
                          <p:cTn id="46" fill="hold">
                            <p:stCondLst>
                              <p:cond delay="5000"/>
                            </p:stCondLst>
                            <p:childTnLst>
                              <p:par>
                                <p:cTn id="47" presetID="10" presetClass="entr" presetSubtype="0" fill="hold" nodeType="afterEffect">
                                  <p:stCondLst>
                                    <p:cond delay="0"/>
                                  </p:stCondLst>
                                  <p:childTnLst>
                                    <p:set>
                                      <p:cBhvr>
                                        <p:cTn id="48" dur="1" fill="hold">
                                          <p:stCondLst>
                                            <p:cond delay="0"/>
                                          </p:stCondLst>
                                        </p:cTn>
                                        <p:tgtEl>
                                          <p:spTgt spid="69"/>
                                        </p:tgtEl>
                                        <p:attrNameLst>
                                          <p:attrName>style.visibility</p:attrName>
                                        </p:attrNameLst>
                                      </p:cBhvr>
                                      <p:to>
                                        <p:strVal val="visible"/>
                                      </p:to>
                                    </p:set>
                                    <p:animEffect transition="in" filter="fade">
                                      <p:cBhvr>
                                        <p:cTn id="49" dur="500"/>
                                        <p:tgtEl>
                                          <p:spTgt spid="69"/>
                                        </p:tgtEl>
                                      </p:cBhvr>
                                    </p:animEffect>
                                  </p:childTnLst>
                                </p:cTn>
                              </p:par>
                            </p:childTnLst>
                          </p:cTn>
                        </p:par>
                        <p:par>
                          <p:cTn id="50" fill="hold">
                            <p:stCondLst>
                              <p:cond delay="5500"/>
                            </p:stCondLst>
                            <p:childTnLst>
                              <p:par>
                                <p:cTn id="51" presetID="22" presetClass="entr" presetSubtype="8" fill="hold" grpId="0" nodeType="afterEffect">
                                  <p:stCondLst>
                                    <p:cond delay="0"/>
                                  </p:stCondLst>
                                  <p:childTnLst>
                                    <p:set>
                                      <p:cBhvr>
                                        <p:cTn id="52" dur="1" fill="hold">
                                          <p:stCondLst>
                                            <p:cond delay="0"/>
                                          </p:stCondLst>
                                        </p:cTn>
                                        <p:tgtEl>
                                          <p:spTgt spid="60"/>
                                        </p:tgtEl>
                                        <p:attrNameLst>
                                          <p:attrName>style.visibility</p:attrName>
                                        </p:attrNameLst>
                                      </p:cBhvr>
                                      <p:to>
                                        <p:strVal val="visible"/>
                                      </p:to>
                                    </p:set>
                                    <p:animEffect transition="in" filter="wipe(left)">
                                      <p:cBhvr>
                                        <p:cTn id="53" dur="500"/>
                                        <p:tgtEl>
                                          <p:spTgt spid="60"/>
                                        </p:tgtEl>
                                      </p:cBhvr>
                                    </p:animEffect>
                                  </p:childTnLst>
                                </p:cTn>
                              </p:par>
                            </p:childTnLst>
                          </p:cTn>
                        </p:par>
                        <p:par>
                          <p:cTn id="54" fill="hold">
                            <p:stCondLst>
                              <p:cond delay="6000"/>
                            </p:stCondLst>
                            <p:childTnLst>
                              <p:par>
                                <p:cTn id="55" presetID="42" presetClass="entr" presetSubtype="0" fill="hold" grpId="0" nodeType="afterEffect">
                                  <p:stCondLst>
                                    <p:cond delay="0"/>
                                  </p:stCondLst>
                                  <p:childTnLst>
                                    <p:set>
                                      <p:cBhvr>
                                        <p:cTn id="56" dur="1" fill="hold">
                                          <p:stCondLst>
                                            <p:cond delay="0"/>
                                          </p:stCondLst>
                                        </p:cTn>
                                        <p:tgtEl>
                                          <p:spTgt spid="59"/>
                                        </p:tgtEl>
                                        <p:attrNameLst>
                                          <p:attrName>style.visibility</p:attrName>
                                        </p:attrNameLst>
                                      </p:cBhvr>
                                      <p:to>
                                        <p:strVal val="visible"/>
                                      </p:to>
                                    </p:set>
                                    <p:animEffect transition="in" filter="fade">
                                      <p:cBhvr>
                                        <p:cTn id="57" dur="500"/>
                                        <p:tgtEl>
                                          <p:spTgt spid="59"/>
                                        </p:tgtEl>
                                      </p:cBhvr>
                                    </p:animEffect>
                                    <p:anim calcmode="lin" valueType="num">
                                      <p:cBhvr>
                                        <p:cTn id="58" dur="500" fill="hold"/>
                                        <p:tgtEl>
                                          <p:spTgt spid="59"/>
                                        </p:tgtEl>
                                        <p:attrNameLst>
                                          <p:attrName>ppt_x</p:attrName>
                                        </p:attrNameLst>
                                      </p:cBhvr>
                                      <p:tavLst>
                                        <p:tav tm="0">
                                          <p:val>
                                            <p:strVal val="#ppt_x"/>
                                          </p:val>
                                        </p:tav>
                                        <p:tav tm="100000">
                                          <p:val>
                                            <p:strVal val="#ppt_x"/>
                                          </p:val>
                                        </p:tav>
                                      </p:tavLst>
                                    </p:anim>
                                    <p:anim calcmode="lin" valueType="num">
                                      <p:cBhvr>
                                        <p:cTn id="59" dur="500" fill="hold"/>
                                        <p:tgtEl>
                                          <p:spTgt spid="59"/>
                                        </p:tgtEl>
                                        <p:attrNameLst>
                                          <p:attrName>ppt_y</p:attrName>
                                        </p:attrNameLst>
                                      </p:cBhvr>
                                      <p:tavLst>
                                        <p:tav tm="0">
                                          <p:val>
                                            <p:strVal val="#ppt_y+.1"/>
                                          </p:val>
                                        </p:tav>
                                        <p:tav tm="100000">
                                          <p:val>
                                            <p:strVal val="#ppt_y"/>
                                          </p:val>
                                        </p:tav>
                                      </p:tavLst>
                                    </p:anim>
                                  </p:childTnLst>
                                </p:cTn>
                              </p:par>
                            </p:childTnLst>
                          </p:cTn>
                        </p:par>
                        <p:par>
                          <p:cTn id="60" fill="hold">
                            <p:stCondLst>
                              <p:cond delay="6500"/>
                            </p:stCondLst>
                            <p:childTnLst>
                              <p:par>
                                <p:cTn id="61" presetID="10" presetClass="entr" presetSubtype="0" fill="hold" nodeType="afterEffect">
                                  <p:stCondLst>
                                    <p:cond delay="0"/>
                                  </p:stCondLst>
                                  <p:childTnLst>
                                    <p:set>
                                      <p:cBhvr>
                                        <p:cTn id="62" dur="1" fill="hold">
                                          <p:stCondLst>
                                            <p:cond delay="0"/>
                                          </p:stCondLst>
                                        </p:cTn>
                                        <p:tgtEl>
                                          <p:spTgt spid="79"/>
                                        </p:tgtEl>
                                        <p:attrNameLst>
                                          <p:attrName>style.visibility</p:attrName>
                                        </p:attrNameLst>
                                      </p:cBhvr>
                                      <p:to>
                                        <p:strVal val="visible"/>
                                      </p:to>
                                    </p:set>
                                    <p:animEffect transition="in" filter="fade">
                                      <p:cBhvr>
                                        <p:cTn id="63" dur="500"/>
                                        <p:tgtEl>
                                          <p:spTgt spid="79"/>
                                        </p:tgtEl>
                                      </p:cBhvr>
                                    </p:animEffect>
                                  </p:childTnLst>
                                </p:cTn>
                              </p:par>
                            </p:childTnLst>
                          </p:cTn>
                        </p:par>
                        <p:par>
                          <p:cTn id="64" fill="hold">
                            <p:stCondLst>
                              <p:cond delay="7000"/>
                            </p:stCondLst>
                            <p:childTnLst>
                              <p:par>
                                <p:cTn id="65" presetID="22" presetClass="entr" presetSubtype="8" fill="hold" grpId="0" nodeType="afterEffect">
                                  <p:stCondLst>
                                    <p:cond delay="0"/>
                                  </p:stCondLst>
                                  <p:childTnLst>
                                    <p:set>
                                      <p:cBhvr>
                                        <p:cTn id="66" dur="1" fill="hold">
                                          <p:stCondLst>
                                            <p:cond delay="0"/>
                                          </p:stCondLst>
                                        </p:cTn>
                                        <p:tgtEl>
                                          <p:spTgt spid="62"/>
                                        </p:tgtEl>
                                        <p:attrNameLst>
                                          <p:attrName>style.visibility</p:attrName>
                                        </p:attrNameLst>
                                      </p:cBhvr>
                                      <p:to>
                                        <p:strVal val="visible"/>
                                      </p:to>
                                    </p:set>
                                    <p:animEffect transition="in" filter="wipe(left)">
                                      <p:cBhvr>
                                        <p:cTn id="67" dur="500"/>
                                        <p:tgtEl>
                                          <p:spTgt spid="62"/>
                                        </p:tgtEl>
                                      </p:cBhvr>
                                    </p:animEffect>
                                  </p:childTnLst>
                                </p:cTn>
                              </p:par>
                            </p:childTnLst>
                          </p:cTn>
                        </p:par>
                        <p:par>
                          <p:cTn id="68" fill="hold">
                            <p:stCondLst>
                              <p:cond delay="7500"/>
                            </p:stCondLst>
                            <p:childTnLst>
                              <p:par>
                                <p:cTn id="69" presetID="42" presetClass="entr" presetSubtype="0" fill="hold" grpId="0" nodeType="afterEffect">
                                  <p:stCondLst>
                                    <p:cond delay="0"/>
                                  </p:stCondLst>
                                  <p:childTnLst>
                                    <p:set>
                                      <p:cBhvr>
                                        <p:cTn id="70" dur="1" fill="hold">
                                          <p:stCondLst>
                                            <p:cond delay="0"/>
                                          </p:stCondLst>
                                        </p:cTn>
                                        <p:tgtEl>
                                          <p:spTgt spid="61"/>
                                        </p:tgtEl>
                                        <p:attrNameLst>
                                          <p:attrName>style.visibility</p:attrName>
                                        </p:attrNameLst>
                                      </p:cBhvr>
                                      <p:to>
                                        <p:strVal val="visible"/>
                                      </p:to>
                                    </p:set>
                                    <p:animEffect transition="in" filter="fade">
                                      <p:cBhvr>
                                        <p:cTn id="71" dur="500"/>
                                        <p:tgtEl>
                                          <p:spTgt spid="61"/>
                                        </p:tgtEl>
                                      </p:cBhvr>
                                    </p:animEffect>
                                    <p:anim calcmode="lin" valueType="num">
                                      <p:cBhvr>
                                        <p:cTn id="72" dur="500" fill="hold"/>
                                        <p:tgtEl>
                                          <p:spTgt spid="61"/>
                                        </p:tgtEl>
                                        <p:attrNameLst>
                                          <p:attrName>ppt_x</p:attrName>
                                        </p:attrNameLst>
                                      </p:cBhvr>
                                      <p:tavLst>
                                        <p:tav tm="0">
                                          <p:val>
                                            <p:strVal val="#ppt_x"/>
                                          </p:val>
                                        </p:tav>
                                        <p:tav tm="100000">
                                          <p:val>
                                            <p:strVal val="#ppt_x"/>
                                          </p:val>
                                        </p:tav>
                                      </p:tavLst>
                                    </p:anim>
                                    <p:anim calcmode="lin" valueType="num">
                                      <p:cBhvr>
                                        <p:cTn id="73" dur="500" fill="hold"/>
                                        <p:tgtEl>
                                          <p:spTgt spid="61"/>
                                        </p:tgtEl>
                                        <p:attrNameLst>
                                          <p:attrName>ppt_y</p:attrName>
                                        </p:attrNameLst>
                                      </p:cBhvr>
                                      <p:tavLst>
                                        <p:tav tm="0">
                                          <p:val>
                                            <p:strVal val="#ppt_y+.1"/>
                                          </p:val>
                                        </p:tav>
                                        <p:tav tm="100000">
                                          <p:val>
                                            <p:strVal val="#ppt_y"/>
                                          </p:val>
                                        </p:tav>
                                      </p:tavLst>
                                    </p:anim>
                                  </p:childTnLst>
                                </p:cTn>
                              </p:par>
                            </p:childTnLst>
                          </p:cTn>
                        </p:par>
                        <p:par>
                          <p:cTn id="74" fill="hold">
                            <p:stCondLst>
                              <p:cond delay="8000"/>
                            </p:stCondLst>
                            <p:childTnLst>
                              <p:par>
                                <p:cTn id="75" presetID="10" presetClass="entr" presetSubtype="0" fill="hold" nodeType="afterEffect">
                                  <p:stCondLst>
                                    <p:cond delay="0"/>
                                  </p:stCondLst>
                                  <p:childTnLst>
                                    <p:set>
                                      <p:cBhvr>
                                        <p:cTn id="76" dur="1" fill="hold">
                                          <p:stCondLst>
                                            <p:cond delay="0"/>
                                          </p:stCondLst>
                                        </p:cTn>
                                        <p:tgtEl>
                                          <p:spTgt spid="65"/>
                                        </p:tgtEl>
                                        <p:attrNameLst>
                                          <p:attrName>style.visibility</p:attrName>
                                        </p:attrNameLst>
                                      </p:cBhvr>
                                      <p:to>
                                        <p:strVal val="visible"/>
                                      </p:to>
                                    </p:set>
                                    <p:animEffect transition="in" filter="fade">
                                      <p:cBhvr>
                                        <p:cTn id="77" dur="500"/>
                                        <p:tgtEl>
                                          <p:spTgt spid="65"/>
                                        </p:tgtEl>
                                      </p:cBhvr>
                                    </p:animEffect>
                                  </p:childTnLst>
                                </p:cTn>
                              </p:par>
                            </p:childTnLst>
                          </p:cTn>
                        </p:par>
                        <p:par>
                          <p:cTn id="78" fill="hold">
                            <p:stCondLst>
                              <p:cond delay="8500"/>
                            </p:stCondLst>
                            <p:childTnLst>
                              <p:par>
                                <p:cTn id="79" presetID="22" presetClass="entr" presetSubtype="8" fill="hold" nodeType="afterEffect">
                                  <p:stCondLst>
                                    <p:cond delay="0"/>
                                  </p:stCondLst>
                                  <p:childTnLst>
                                    <p:set>
                                      <p:cBhvr>
                                        <p:cTn id="80" dur="1" fill="hold">
                                          <p:stCondLst>
                                            <p:cond delay="0"/>
                                          </p:stCondLst>
                                        </p:cTn>
                                        <p:tgtEl>
                                          <p:spTgt spid="64">
                                            <p:txEl>
                                              <p:pRg st="0" end="0"/>
                                            </p:txEl>
                                          </p:spTgt>
                                        </p:tgtEl>
                                        <p:attrNameLst>
                                          <p:attrName>style.visibility</p:attrName>
                                        </p:attrNameLst>
                                      </p:cBhvr>
                                      <p:to>
                                        <p:strVal val="visible"/>
                                      </p:to>
                                    </p:set>
                                    <p:animEffect transition="in" filter="wipe(left)">
                                      <p:cBhvr>
                                        <p:cTn id="81" dur="500"/>
                                        <p:tgtEl>
                                          <p:spTgt spid="64">
                                            <p:txEl>
                                              <p:pRg st="0" end="0"/>
                                            </p:txEl>
                                          </p:spTgt>
                                        </p:tgtEl>
                                      </p:cBhvr>
                                    </p:animEffect>
                                  </p:childTnLst>
                                </p:cTn>
                              </p:par>
                            </p:childTnLst>
                          </p:cTn>
                        </p:par>
                        <p:par>
                          <p:cTn id="82" fill="hold">
                            <p:stCondLst>
                              <p:cond delay="9000"/>
                            </p:stCondLst>
                            <p:childTnLst>
                              <p:par>
                                <p:cTn id="83" presetID="42" presetClass="entr" presetSubtype="0" fill="hold" grpId="0" nodeType="afterEffect">
                                  <p:stCondLst>
                                    <p:cond delay="0"/>
                                  </p:stCondLst>
                                  <p:childTnLst>
                                    <p:set>
                                      <p:cBhvr>
                                        <p:cTn id="84" dur="1" fill="hold">
                                          <p:stCondLst>
                                            <p:cond delay="0"/>
                                          </p:stCondLst>
                                        </p:cTn>
                                        <p:tgtEl>
                                          <p:spTgt spid="63"/>
                                        </p:tgtEl>
                                        <p:attrNameLst>
                                          <p:attrName>style.visibility</p:attrName>
                                        </p:attrNameLst>
                                      </p:cBhvr>
                                      <p:to>
                                        <p:strVal val="visible"/>
                                      </p:to>
                                    </p:set>
                                    <p:animEffect transition="in" filter="fade">
                                      <p:cBhvr>
                                        <p:cTn id="85" dur="500"/>
                                        <p:tgtEl>
                                          <p:spTgt spid="63"/>
                                        </p:tgtEl>
                                      </p:cBhvr>
                                    </p:animEffect>
                                    <p:anim calcmode="lin" valueType="num">
                                      <p:cBhvr>
                                        <p:cTn id="86" dur="500" fill="hold"/>
                                        <p:tgtEl>
                                          <p:spTgt spid="63"/>
                                        </p:tgtEl>
                                        <p:attrNameLst>
                                          <p:attrName>ppt_x</p:attrName>
                                        </p:attrNameLst>
                                      </p:cBhvr>
                                      <p:tavLst>
                                        <p:tav tm="0">
                                          <p:val>
                                            <p:strVal val="#ppt_x"/>
                                          </p:val>
                                        </p:tav>
                                        <p:tav tm="100000">
                                          <p:val>
                                            <p:strVal val="#ppt_x"/>
                                          </p:val>
                                        </p:tav>
                                      </p:tavLst>
                                    </p:anim>
                                    <p:anim calcmode="lin" valueType="num">
                                      <p:cBhvr>
                                        <p:cTn id="87" dur="500" fill="hold"/>
                                        <p:tgtEl>
                                          <p:spTgt spid="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57" grpId="0"/>
      <p:bldP spid="58" grpId="0"/>
      <p:bldP spid="59" grpId="0"/>
      <p:bldP spid="60" grpId="0"/>
      <p:bldP spid="61" grpId="0"/>
      <p:bldP spid="62" grpId="0"/>
      <p:bldP spid="63" grpId="0"/>
      <p:bldP spid="84" grpId="0" animBg="1"/>
      <p:bldP spid="86" grpId="0"/>
      <p:bldP spid="87"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082099" y="1337666"/>
            <a:ext cx="1743585" cy="734403"/>
            <a:chOff x="4230688" y="390525"/>
            <a:chExt cx="3654425" cy="1443038"/>
          </a:xfrm>
        </p:grpSpPr>
        <p:grpSp>
          <p:nvGrpSpPr>
            <p:cNvPr id="9" name="Group 8"/>
            <p:cNvGrpSpPr/>
            <p:nvPr/>
          </p:nvGrpSpPr>
          <p:grpSpPr>
            <a:xfrm>
              <a:off x="4230688" y="390525"/>
              <a:ext cx="3654425" cy="1443038"/>
              <a:chOff x="4230688" y="390525"/>
              <a:chExt cx="3654425" cy="1443038"/>
            </a:xfrm>
          </p:grpSpPr>
          <p:sp>
            <p:nvSpPr>
              <p:cNvPr id="11" name="Freeform 11"/>
              <p:cNvSpPr>
                <a:spLocks/>
              </p:cNvSpPr>
              <p:nvPr/>
            </p:nvSpPr>
            <p:spPr bwMode="auto">
              <a:xfrm>
                <a:off x="4230688" y="390525"/>
                <a:ext cx="407988" cy="1443038"/>
              </a:xfrm>
              <a:custGeom>
                <a:avLst/>
                <a:gdLst>
                  <a:gd name="T0" fmla="*/ 257 w 257"/>
                  <a:gd name="T1" fmla="*/ 0 h 909"/>
                  <a:gd name="T2" fmla="*/ 257 w 257"/>
                  <a:gd name="T3" fmla="*/ 909 h 909"/>
                  <a:gd name="T4" fmla="*/ 0 w 257"/>
                  <a:gd name="T5" fmla="*/ 801 h 909"/>
                  <a:gd name="T6" fmla="*/ 0 w 257"/>
                  <a:gd name="T7" fmla="*/ 107 h 909"/>
                  <a:gd name="T8" fmla="*/ 257 w 257"/>
                  <a:gd name="T9" fmla="*/ 0 h 909"/>
                </a:gdLst>
                <a:ahLst/>
                <a:cxnLst>
                  <a:cxn ang="0">
                    <a:pos x="T0" y="T1"/>
                  </a:cxn>
                  <a:cxn ang="0">
                    <a:pos x="T2" y="T3"/>
                  </a:cxn>
                  <a:cxn ang="0">
                    <a:pos x="T4" y="T5"/>
                  </a:cxn>
                  <a:cxn ang="0">
                    <a:pos x="T6" y="T7"/>
                  </a:cxn>
                  <a:cxn ang="0">
                    <a:pos x="T8" y="T9"/>
                  </a:cxn>
                </a:cxnLst>
                <a:rect l="0" t="0" r="r" b="b"/>
                <a:pathLst>
                  <a:path w="257" h="909">
                    <a:moveTo>
                      <a:pt x="257" y="0"/>
                    </a:moveTo>
                    <a:lnTo>
                      <a:pt x="257" y="909"/>
                    </a:lnTo>
                    <a:lnTo>
                      <a:pt x="0" y="801"/>
                    </a:lnTo>
                    <a:lnTo>
                      <a:pt x="0" y="107"/>
                    </a:lnTo>
                    <a:lnTo>
                      <a:pt x="257" y="0"/>
                    </a:lnTo>
                    <a:close/>
                  </a:path>
                </a:pathLst>
              </a:custGeom>
              <a:solidFill>
                <a:schemeClr val="accent1">
                  <a:lumMod val="50000"/>
                </a:schemeClr>
              </a:solidFill>
              <a:ln w="0">
                <a:solidFill>
                  <a:schemeClr val="accent1">
                    <a:lumMod val="50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12"/>
              <p:cNvSpPr>
                <a:spLocks/>
              </p:cNvSpPr>
              <p:nvPr/>
            </p:nvSpPr>
            <p:spPr bwMode="auto">
              <a:xfrm>
                <a:off x="4230688" y="560388"/>
                <a:ext cx="787400" cy="1101725"/>
              </a:xfrm>
              <a:custGeom>
                <a:avLst/>
                <a:gdLst>
                  <a:gd name="T0" fmla="*/ 0 w 496"/>
                  <a:gd name="T1" fmla="*/ 0 h 694"/>
                  <a:gd name="T2" fmla="*/ 496 w 496"/>
                  <a:gd name="T3" fmla="*/ 65 h 694"/>
                  <a:gd name="T4" fmla="*/ 496 w 496"/>
                  <a:gd name="T5" fmla="*/ 631 h 694"/>
                  <a:gd name="T6" fmla="*/ 0 w 496"/>
                  <a:gd name="T7" fmla="*/ 694 h 694"/>
                  <a:gd name="T8" fmla="*/ 0 w 496"/>
                  <a:gd name="T9" fmla="*/ 0 h 694"/>
                </a:gdLst>
                <a:ahLst/>
                <a:cxnLst>
                  <a:cxn ang="0">
                    <a:pos x="T0" y="T1"/>
                  </a:cxn>
                  <a:cxn ang="0">
                    <a:pos x="T2" y="T3"/>
                  </a:cxn>
                  <a:cxn ang="0">
                    <a:pos x="T4" y="T5"/>
                  </a:cxn>
                  <a:cxn ang="0">
                    <a:pos x="T6" y="T7"/>
                  </a:cxn>
                  <a:cxn ang="0">
                    <a:pos x="T8" y="T9"/>
                  </a:cxn>
                </a:cxnLst>
                <a:rect l="0" t="0" r="r" b="b"/>
                <a:pathLst>
                  <a:path w="496" h="694">
                    <a:moveTo>
                      <a:pt x="0" y="0"/>
                    </a:moveTo>
                    <a:lnTo>
                      <a:pt x="496" y="65"/>
                    </a:lnTo>
                    <a:lnTo>
                      <a:pt x="496" y="631"/>
                    </a:lnTo>
                    <a:lnTo>
                      <a:pt x="0" y="694"/>
                    </a:lnTo>
                    <a:lnTo>
                      <a:pt x="0" y="0"/>
                    </a:lnTo>
                    <a:close/>
                  </a:path>
                </a:pathLst>
              </a:custGeom>
              <a:solidFill>
                <a:schemeClr val="accent1">
                  <a:lumMod val="75000"/>
                </a:schemeClr>
              </a:solidFill>
              <a:ln w="0">
                <a:solidFill>
                  <a:schemeClr val="accent1">
                    <a:lumMod val="7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 name="Rectangle 13"/>
              <p:cNvSpPr>
                <a:spLocks noChangeArrowheads="1"/>
              </p:cNvSpPr>
              <p:nvPr/>
            </p:nvSpPr>
            <p:spPr bwMode="auto">
              <a:xfrm>
                <a:off x="5018088" y="663575"/>
                <a:ext cx="2867025" cy="896938"/>
              </a:xfrm>
              <a:prstGeom prst="rect">
                <a:avLst/>
              </a:prstGeom>
              <a:solidFill>
                <a:schemeClr val="accent1"/>
              </a:solidFill>
              <a:ln w="0">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0" name="Freeform 14"/>
            <p:cNvSpPr>
              <a:spLocks noEditPoints="1"/>
            </p:cNvSpPr>
            <p:nvPr/>
          </p:nvSpPr>
          <p:spPr bwMode="auto">
            <a:xfrm>
              <a:off x="5213350" y="976313"/>
              <a:ext cx="268288" cy="269875"/>
            </a:xfrm>
            <a:custGeom>
              <a:avLst/>
              <a:gdLst>
                <a:gd name="T0" fmla="*/ 126 w 169"/>
                <a:gd name="T1" fmla="*/ 40 h 170"/>
                <a:gd name="T2" fmla="*/ 123 w 169"/>
                <a:gd name="T3" fmla="*/ 42 h 170"/>
                <a:gd name="T4" fmla="*/ 112 w 169"/>
                <a:gd name="T5" fmla="*/ 53 h 170"/>
                <a:gd name="T6" fmla="*/ 89 w 169"/>
                <a:gd name="T7" fmla="*/ 76 h 170"/>
                <a:gd name="T8" fmla="*/ 71 w 169"/>
                <a:gd name="T9" fmla="*/ 95 h 170"/>
                <a:gd name="T10" fmla="*/ 67 w 169"/>
                <a:gd name="T11" fmla="*/ 91 h 170"/>
                <a:gd name="T12" fmla="*/ 54 w 169"/>
                <a:gd name="T13" fmla="*/ 79 h 170"/>
                <a:gd name="T14" fmla="*/ 43 w 169"/>
                <a:gd name="T15" fmla="*/ 67 h 170"/>
                <a:gd name="T16" fmla="*/ 42 w 169"/>
                <a:gd name="T17" fmla="*/ 67 h 170"/>
                <a:gd name="T18" fmla="*/ 40 w 169"/>
                <a:gd name="T19" fmla="*/ 70 h 170"/>
                <a:gd name="T20" fmla="*/ 36 w 169"/>
                <a:gd name="T21" fmla="*/ 74 h 170"/>
                <a:gd name="T22" fmla="*/ 29 w 169"/>
                <a:gd name="T23" fmla="*/ 80 h 170"/>
                <a:gd name="T24" fmla="*/ 23 w 169"/>
                <a:gd name="T25" fmla="*/ 85 h 170"/>
                <a:gd name="T26" fmla="*/ 26 w 169"/>
                <a:gd name="T27" fmla="*/ 88 h 170"/>
                <a:gd name="T28" fmla="*/ 34 w 169"/>
                <a:gd name="T29" fmla="*/ 97 h 170"/>
                <a:gd name="T30" fmla="*/ 54 w 169"/>
                <a:gd name="T31" fmla="*/ 117 h 170"/>
                <a:gd name="T32" fmla="*/ 144 w 169"/>
                <a:gd name="T33" fmla="*/ 57 h 170"/>
                <a:gd name="T34" fmla="*/ 144 w 169"/>
                <a:gd name="T35" fmla="*/ 57 h 170"/>
                <a:gd name="T36" fmla="*/ 143 w 169"/>
                <a:gd name="T37" fmla="*/ 57 h 170"/>
                <a:gd name="T38" fmla="*/ 140 w 169"/>
                <a:gd name="T39" fmla="*/ 54 h 170"/>
                <a:gd name="T40" fmla="*/ 135 w 169"/>
                <a:gd name="T41" fmla="*/ 47 h 170"/>
                <a:gd name="T42" fmla="*/ 126 w 169"/>
                <a:gd name="T43" fmla="*/ 40 h 170"/>
                <a:gd name="T44" fmla="*/ 106 w 169"/>
                <a:gd name="T45" fmla="*/ 3 h 170"/>
                <a:gd name="T46" fmla="*/ 144 w 169"/>
                <a:gd name="T47" fmla="*/ 25 h 170"/>
                <a:gd name="T48" fmla="*/ 166 w 169"/>
                <a:gd name="T49" fmla="*/ 63 h 170"/>
                <a:gd name="T50" fmla="*/ 166 w 169"/>
                <a:gd name="T51" fmla="*/ 108 h 170"/>
                <a:gd name="T52" fmla="*/ 144 w 169"/>
                <a:gd name="T53" fmla="*/ 146 h 170"/>
                <a:gd name="T54" fmla="*/ 106 w 169"/>
                <a:gd name="T55" fmla="*/ 168 h 170"/>
                <a:gd name="T56" fmla="*/ 61 w 169"/>
                <a:gd name="T57" fmla="*/ 168 h 170"/>
                <a:gd name="T58" fmla="*/ 23 w 169"/>
                <a:gd name="T59" fmla="*/ 146 h 170"/>
                <a:gd name="T60" fmla="*/ 2 w 169"/>
                <a:gd name="T61" fmla="*/ 108 h 170"/>
                <a:gd name="T62" fmla="*/ 2 w 169"/>
                <a:gd name="T63" fmla="*/ 63 h 170"/>
                <a:gd name="T64" fmla="*/ 23 w 169"/>
                <a:gd name="T65" fmla="*/ 25 h 170"/>
                <a:gd name="T66" fmla="*/ 61 w 169"/>
                <a:gd name="T67"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9" h="170">
                  <a:moveTo>
                    <a:pt x="126" y="40"/>
                  </a:moveTo>
                  <a:lnTo>
                    <a:pt x="126" y="40"/>
                  </a:lnTo>
                  <a:lnTo>
                    <a:pt x="126" y="40"/>
                  </a:lnTo>
                  <a:lnTo>
                    <a:pt x="123" y="42"/>
                  </a:lnTo>
                  <a:lnTo>
                    <a:pt x="119" y="46"/>
                  </a:lnTo>
                  <a:lnTo>
                    <a:pt x="112" y="53"/>
                  </a:lnTo>
                  <a:lnTo>
                    <a:pt x="102" y="63"/>
                  </a:lnTo>
                  <a:lnTo>
                    <a:pt x="89" y="76"/>
                  </a:lnTo>
                  <a:lnTo>
                    <a:pt x="71" y="95"/>
                  </a:lnTo>
                  <a:lnTo>
                    <a:pt x="71" y="95"/>
                  </a:lnTo>
                  <a:lnTo>
                    <a:pt x="69" y="93"/>
                  </a:lnTo>
                  <a:lnTo>
                    <a:pt x="67" y="91"/>
                  </a:lnTo>
                  <a:lnTo>
                    <a:pt x="61" y="87"/>
                  </a:lnTo>
                  <a:lnTo>
                    <a:pt x="54" y="79"/>
                  </a:lnTo>
                  <a:lnTo>
                    <a:pt x="43" y="67"/>
                  </a:lnTo>
                  <a:lnTo>
                    <a:pt x="43" y="67"/>
                  </a:lnTo>
                  <a:lnTo>
                    <a:pt x="43" y="67"/>
                  </a:lnTo>
                  <a:lnTo>
                    <a:pt x="42" y="67"/>
                  </a:lnTo>
                  <a:lnTo>
                    <a:pt x="42" y="68"/>
                  </a:lnTo>
                  <a:lnTo>
                    <a:pt x="40" y="70"/>
                  </a:lnTo>
                  <a:lnTo>
                    <a:pt x="38" y="71"/>
                  </a:lnTo>
                  <a:lnTo>
                    <a:pt x="36" y="74"/>
                  </a:lnTo>
                  <a:lnTo>
                    <a:pt x="33" y="76"/>
                  </a:lnTo>
                  <a:lnTo>
                    <a:pt x="29" y="80"/>
                  </a:lnTo>
                  <a:lnTo>
                    <a:pt x="23" y="85"/>
                  </a:lnTo>
                  <a:lnTo>
                    <a:pt x="23" y="85"/>
                  </a:lnTo>
                  <a:lnTo>
                    <a:pt x="23" y="87"/>
                  </a:lnTo>
                  <a:lnTo>
                    <a:pt x="26" y="88"/>
                  </a:lnTo>
                  <a:lnTo>
                    <a:pt x="29" y="91"/>
                  </a:lnTo>
                  <a:lnTo>
                    <a:pt x="34" y="97"/>
                  </a:lnTo>
                  <a:lnTo>
                    <a:pt x="43" y="105"/>
                  </a:lnTo>
                  <a:lnTo>
                    <a:pt x="54" y="117"/>
                  </a:lnTo>
                  <a:lnTo>
                    <a:pt x="69" y="131"/>
                  </a:lnTo>
                  <a:lnTo>
                    <a:pt x="144" y="57"/>
                  </a:lnTo>
                  <a:lnTo>
                    <a:pt x="144" y="57"/>
                  </a:lnTo>
                  <a:lnTo>
                    <a:pt x="144" y="57"/>
                  </a:lnTo>
                  <a:lnTo>
                    <a:pt x="144" y="57"/>
                  </a:lnTo>
                  <a:lnTo>
                    <a:pt x="143" y="57"/>
                  </a:lnTo>
                  <a:lnTo>
                    <a:pt x="141" y="55"/>
                  </a:lnTo>
                  <a:lnTo>
                    <a:pt x="140" y="54"/>
                  </a:lnTo>
                  <a:lnTo>
                    <a:pt x="137" y="51"/>
                  </a:lnTo>
                  <a:lnTo>
                    <a:pt x="135" y="47"/>
                  </a:lnTo>
                  <a:lnTo>
                    <a:pt x="131" y="43"/>
                  </a:lnTo>
                  <a:lnTo>
                    <a:pt x="126" y="40"/>
                  </a:lnTo>
                  <a:close/>
                  <a:moveTo>
                    <a:pt x="84" y="0"/>
                  </a:moveTo>
                  <a:lnTo>
                    <a:pt x="106" y="3"/>
                  </a:lnTo>
                  <a:lnTo>
                    <a:pt x="127" y="12"/>
                  </a:lnTo>
                  <a:lnTo>
                    <a:pt x="144" y="25"/>
                  </a:lnTo>
                  <a:lnTo>
                    <a:pt x="157" y="42"/>
                  </a:lnTo>
                  <a:lnTo>
                    <a:pt x="166" y="63"/>
                  </a:lnTo>
                  <a:lnTo>
                    <a:pt x="169" y="85"/>
                  </a:lnTo>
                  <a:lnTo>
                    <a:pt x="166" y="108"/>
                  </a:lnTo>
                  <a:lnTo>
                    <a:pt x="157" y="129"/>
                  </a:lnTo>
                  <a:lnTo>
                    <a:pt x="144" y="146"/>
                  </a:lnTo>
                  <a:lnTo>
                    <a:pt x="127" y="159"/>
                  </a:lnTo>
                  <a:lnTo>
                    <a:pt x="106" y="168"/>
                  </a:lnTo>
                  <a:lnTo>
                    <a:pt x="84" y="170"/>
                  </a:lnTo>
                  <a:lnTo>
                    <a:pt x="61" y="168"/>
                  </a:lnTo>
                  <a:lnTo>
                    <a:pt x="42" y="159"/>
                  </a:lnTo>
                  <a:lnTo>
                    <a:pt x="23" y="146"/>
                  </a:lnTo>
                  <a:lnTo>
                    <a:pt x="10" y="129"/>
                  </a:lnTo>
                  <a:lnTo>
                    <a:pt x="2" y="108"/>
                  </a:lnTo>
                  <a:lnTo>
                    <a:pt x="0" y="85"/>
                  </a:lnTo>
                  <a:lnTo>
                    <a:pt x="2" y="63"/>
                  </a:lnTo>
                  <a:lnTo>
                    <a:pt x="10" y="42"/>
                  </a:lnTo>
                  <a:lnTo>
                    <a:pt x="23" y="25"/>
                  </a:lnTo>
                  <a:lnTo>
                    <a:pt x="42" y="12"/>
                  </a:lnTo>
                  <a:lnTo>
                    <a:pt x="61" y="3"/>
                  </a:lnTo>
                  <a:lnTo>
                    <a:pt x="8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 name="Group 13"/>
          <p:cNvGrpSpPr/>
          <p:nvPr/>
        </p:nvGrpSpPr>
        <p:grpSpPr>
          <a:xfrm>
            <a:off x="1082099" y="2121353"/>
            <a:ext cx="1743585" cy="734403"/>
            <a:chOff x="4230688" y="1930400"/>
            <a:chExt cx="3654425" cy="1443038"/>
          </a:xfrm>
        </p:grpSpPr>
        <p:grpSp>
          <p:nvGrpSpPr>
            <p:cNvPr id="15" name="Group 14"/>
            <p:cNvGrpSpPr/>
            <p:nvPr/>
          </p:nvGrpSpPr>
          <p:grpSpPr>
            <a:xfrm>
              <a:off x="4230688" y="1930400"/>
              <a:ext cx="3654425" cy="1443038"/>
              <a:chOff x="4230688" y="1930400"/>
              <a:chExt cx="3654425" cy="1443038"/>
            </a:xfrm>
          </p:grpSpPr>
          <p:sp>
            <p:nvSpPr>
              <p:cNvPr id="17" name="Freeform 15"/>
              <p:cNvSpPr>
                <a:spLocks/>
              </p:cNvSpPr>
              <p:nvPr/>
            </p:nvSpPr>
            <p:spPr bwMode="auto">
              <a:xfrm>
                <a:off x="4230688" y="1930400"/>
                <a:ext cx="407988" cy="1443038"/>
              </a:xfrm>
              <a:custGeom>
                <a:avLst/>
                <a:gdLst>
                  <a:gd name="T0" fmla="*/ 257 w 257"/>
                  <a:gd name="T1" fmla="*/ 0 h 909"/>
                  <a:gd name="T2" fmla="*/ 257 w 257"/>
                  <a:gd name="T3" fmla="*/ 909 h 909"/>
                  <a:gd name="T4" fmla="*/ 0 w 257"/>
                  <a:gd name="T5" fmla="*/ 800 h 909"/>
                  <a:gd name="T6" fmla="*/ 0 w 257"/>
                  <a:gd name="T7" fmla="*/ 107 h 909"/>
                  <a:gd name="T8" fmla="*/ 257 w 257"/>
                  <a:gd name="T9" fmla="*/ 0 h 909"/>
                </a:gdLst>
                <a:ahLst/>
                <a:cxnLst>
                  <a:cxn ang="0">
                    <a:pos x="T0" y="T1"/>
                  </a:cxn>
                  <a:cxn ang="0">
                    <a:pos x="T2" y="T3"/>
                  </a:cxn>
                  <a:cxn ang="0">
                    <a:pos x="T4" y="T5"/>
                  </a:cxn>
                  <a:cxn ang="0">
                    <a:pos x="T6" y="T7"/>
                  </a:cxn>
                  <a:cxn ang="0">
                    <a:pos x="T8" y="T9"/>
                  </a:cxn>
                </a:cxnLst>
                <a:rect l="0" t="0" r="r" b="b"/>
                <a:pathLst>
                  <a:path w="257" h="909">
                    <a:moveTo>
                      <a:pt x="257" y="0"/>
                    </a:moveTo>
                    <a:lnTo>
                      <a:pt x="257" y="909"/>
                    </a:lnTo>
                    <a:lnTo>
                      <a:pt x="0" y="800"/>
                    </a:lnTo>
                    <a:lnTo>
                      <a:pt x="0" y="107"/>
                    </a:lnTo>
                    <a:lnTo>
                      <a:pt x="257" y="0"/>
                    </a:lnTo>
                    <a:close/>
                  </a:path>
                </a:pathLst>
              </a:custGeom>
              <a:solidFill>
                <a:schemeClr val="accent2">
                  <a:lumMod val="50000"/>
                </a:schemeClr>
              </a:solidFill>
              <a:ln w="0">
                <a:solidFill>
                  <a:schemeClr val="accent2">
                    <a:lumMod val="50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16"/>
              <p:cNvSpPr>
                <a:spLocks/>
              </p:cNvSpPr>
              <p:nvPr/>
            </p:nvSpPr>
            <p:spPr bwMode="auto">
              <a:xfrm>
                <a:off x="4230688" y="2100263"/>
                <a:ext cx="787400" cy="1100138"/>
              </a:xfrm>
              <a:custGeom>
                <a:avLst/>
                <a:gdLst>
                  <a:gd name="T0" fmla="*/ 0 w 496"/>
                  <a:gd name="T1" fmla="*/ 0 h 693"/>
                  <a:gd name="T2" fmla="*/ 496 w 496"/>
                  <a:gd name="T3" fmla="*/ 63 h 693"/>
                  <a:gd name="T4" fmla="*/ 496 w 496"/>
                  <a:gd name="T5" fmla="*/ 630 h 693"/>
                  <a:gd name="T6" fmla="*/ 0 w 496"/>
                  <a:gd name="T7" fmla="*/ 693 h 693"/>
                  <a:gd name="T8" fmla="*/ 0 w 496"/>
                  <a:gd name="T9" fmla="*/ 0 h 693"/>
                </a:gdLst>
                <a:ahLst/>
                <a:cxnLst>
                  <a:cxn ang="0">
                    <a:pos x="T0" y="T1"/>
                  </a:cxn>
                  <a:cxn ang="0">
                    <a:pos x="T2" y="T3"/>
                  </a:cxn>
                  <a:cxn ang="0">
                    <a:pos x="T4" y="T5"/>
                  </a:cxn>
                  <a:cxn ang="0">
                    <a:pos x="T6" y="T7"/>
                  </a:cxn>
                  <a:cxn ang="0">
                    <a:pos x="T8" y="T9"/>
                  </a:cxn>
                </a:cxnLst>
                <a:rect l="0" t="0" r="r" b="b"/>
                <a:pathLst>
                  <a:path w="496" h="693">
                    <a:moveTo>
                      <a:pt x="0" y="0"/>
                    </a:moveTo>
                    <a:lnTo>
                      <a:pt x="496" y="63"/>
                    </a:lnTo>
                    <a:lnTo>
                      <a:pt x="496" y="630"/>
                    </a:lnTo>
                    <a:lnTo>
                      <a:pt x="0" y="693"/>
                    </a:lnTo>
                    <a:lnTo>
                      <a:pt x="0" y="0"/>
                    </a:lnTo>
                    <a:close/>
                  </a:path>
                </a:pathLst>
              </a:custGeom>
              <a:solidFill>
                <a:schemeClr val="accent2">
                  <a:lumMod val="75000"/>
                </a:schemeClr>
              </a:solidFill>
              <a:ln w="0">
                <a:solidFill>
                  <a:schemeClr val="accent2">
                    <a:lumMod val="7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Rectangle 17"/>
              <p:cNvSpPr>
                <a:spLocks noChangeArrowheads="1"/>
              </p:cNvSpPr>
              <p:nvPr/>
            </p:nvSpPr>
            <p:spPr bwMode="auto">
              <a:xfrm>
                <a:off x="5018088" y="2200275"/>
                <a:ext cx="2867025" cy="900113"/>
              </a:xfrm>
              <a:prstGeom prst="rect">
                <a:avLst/>
              </a:prstGeom>
              <a:solidFill>
                <a:schemeClr val="accent2"/>
              </a:solidFill>
              <a:ln w="0">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6" name="Freeform 18"/>
            <p:cNvSpPr>
              <a:spLocks noEditPoints="1"/>
            </p:cNvSpPr>
            <p:nvPr/>
          </p:nvSpPr>
          <p:spPr bwMode="auto">
            <a:xfrm>
              <a:off x="5213350" y="2516188"/>
              <a:ext cx="268288" cy="269875"/>
            </a:xfrm>
            <a:custGeom>
              <a:avLst/>
              <a:gdLst>
                <a:gd name="T0" fmla="*/ 126 w 169"/>
                <a:gd name="T1" fmla="*/ 38 h 170"/>
                <a:gd name="T2" fmla="*/ 123 w 169"/>
                <a:gd name="T3" fmla="*/ 42 h 170"/>
                <a:gd name="T4" fmla="*/ 112 w 169"/>
                <a:gd name="T5" fmla="*/ 53 h 170"/>
                <a:gd name="T6" fmla="*/ 89 w 169"/>
                <a:gd name="T7" fmla="*/ 76 h 170"/>
                <a:gd name="T8" fmla="*/ 71 w 169"/>
                <a:gd name="T9" fmla="*/ 93 h 170"/>
                <a:gd name="T10" fmla="*/ 67 w 169"/>
                <a:gd name="T11" fmla="*/ 91 h 170"/>
                <a:gd name="T12" fmla="*/ 54 w 169"/>
                <a:gd name="T13" fmla="*/ 78 h 170"/>
                <a:gd name="T14" fmla="*/ 43 w 169"/>
                <a:gd name="T15" fmla="*/ 66 h 170"/>
                <a:gd name="T16" fmla="*/ 42 w 169"/>
                <a:gd name="T17" fmla="*/ 67 h 170"/>
                <a:gd name="T18" fmla="*/ 40 w 169"/>
                <a:gd name="T19" fmla="*/ 68 h 170"/>
                <a:gd name="T20" fmla="*/ 36 w 169"/>
                <a:gd name="T21" fmla="*/ 72 h 170"/>
                <a:gd name="T22" fmla="*/ 29 w 169"/>
                <a:gd name="T23" fmla="*/ 80 h 170"/>
                <a:gd name="T24" fmla="*/ 23 w 169"/>
                <a:gd name="T25" fmla="*/ 85 h 170"/>
                <a:gd name="T26" fmla="*/ 26 w 169"/>
                <a:gd name="T27" fmla="*/ 88 h 170"/>
                <a:gd name="T28" fmla="*/ 34 w 169"/>
                <a:gd name="T29" fmla="*/ 96 h 170"/>
                <a:gd name="T30" fmla="*/ 54 w 169"/>
                <a:gd name="T31" fmla="*/ 116 h 170"/>
                <a:gd name="T32" fmla="*/ 144 w 169"/>
                <a:gd name="T33" fmla="*/ 57 h 170"/>
                <a:gd name="T34" fmla="*/ 144 w 169"/>
                <a:gd name="T35" fmla="*/ 57 h 170"/>
                <a:gd name="T36" fmla="*/ 143 w 169"/>
                <a:gd name="T37" fmla="*/ 55 h 170"/>
                <a:gd name="T38" fmla="*/ 140 w 169"/>
                <a:gd name="T39" fmla="*/ 53 h 170"/>
                <a:gd name="T40" fmla="*/ 135 w 169"/>
                <a:gd name="T41" fmla="*/ 47 h 170"/>
                <a:gd name="T42" fmla="*/ 126 w 169"/>
                <a:gd name="T43" fmla="*/ 38 h 170"/>
                <a:gd name="T44" fmla="*/ 106 w 169"/>
                <a:gd name="T45" fmla="*/ 3 h 170"/>
                <a:gd name="T46" fmla="*/ 144 w 169"/>
                <a:gd name="T47" fmla="*/ 25 h 170"/>
                <a:gd name="T48" fmla="*/ 166 w 169"/>
                <a:gd name="T49" fmla="*/ 62 h 170"/>
                <a:gd name="T50" fmla="*/ 166 w 169"/>
                <a:gd name="T51" fmla="*/ 108 h 170"/>
                <a:gd name="T52" fmla="*/ 144 w 169"/>
                <a:gd name="T53" fmla="*/ 146 h 170"/>
                <a:gd name="T54" fmla="*/ 106 w 169"/>
                <a:gd name="T55" fmla="*/ 167 h 170"/>
                <a:gd name="T56" fmla="*/ 61 w 169"/>
                <a:gd name="T57" fmla="*/ 167 h 170"/>
                <a:gd name="T58" fmla="*/ 23 w 169"/>
                <a:gd name="T59" fmla="*/ 146 h 170"/>
                <a:gd name="T60" fmla="*/ 2 w 169"/>
                <a:gd name="T61" fmla="*/ 108 h 170"/>
                <a:gd name="T62" fmla="*/ 2 w 169"/>
                <a:gd name="T63" fmla="*/ 62 h 170"/>
                <a:gd name="T64" fmla="*/ 23 w 169"/>
                <a:gd name="T65" fmla="*/ 25 h 170"/>
                <a:gd name="T66" fmla="*/ 61 w 169"/>
                <a:gd name="T67"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9" h="170">
                  <a:moveTo>
                    <a:pt x="126" y="38"/>
                  </a:moveTo>
                  <a:lnTo>
                    <a:pt x="126" y="38"/>
                  </a:lnTo>
                  <a:lnTo>
                    <a:pt x="126" y="40"/>
                  </a:lnTo>
                  <a:lnTo>
                    <a:pt x="123" y="42"/>
                  </a:lnTo>
                  <a:lnTo>
                    <a:pt x="119" y="46"/>
                  </a:lnTo>
                  <a:lnTo>
                    <a:pt x="112" y="53"/>
                  </a:lnTo>
                  <a:lnTo>
                    <a:pt x="102" y="62"/>
                  </a:lnTo>
                  <a:lnTo>
                    <a:pt x="89" y="76"/>
                  </a:lnTo>
                  <a:lnTo>
                    <a:pt x="71" y="95"/>
                  </a:lnTo>
                  <a:lnTo>
                    <a:pt x="71" y="93"/>
                  </a:lnTo>
                  <a:lnTo>
                    <a:pt x="69" y="93"/>
                  </a:lnTo>
                  <a:lnTo>
                    <a:pt x="67" y="91"/>
                  </a:lnTo>
                  <a:lnTo>
                    <a:pt x="61" y="85"/>
                  </a:lnTo>
                  <a:lnTo>
                    <a:pt x="54" y="78"/>
                  </a:lnTo>
                  <a:lnTo>
                    <a:pt x="43" y="66"/>
                  </a:lnTo>
                  <a:lnTo>
                    <a:pt x="43" y="66"/>
                  </a:lnTo>
                  <a:lnTo>
                    <a:pt x="43" y="67"/>
                  </a:lnTo>
                  <a:lnTo>
                    <a:pt x="42" y="67"/>
                  </a:lnTo>
                  <a:lnTo>
                    <a:pt x="42" y="67"/>
                  </a:lnTo>
                  <a:lnTo>
                    <a:pt x="40" y="68"/>
                  </a:lnTo>
                  <a:lnTo>
                    <a:pt x="38" y="70"/>
                  </a:lnTo>
                  <a:lnTo>
                    <a:pt x="36" y="72"/>
                  </a:lnTo>
                  <a:lnTo>
                    <a:pt x="33" y="76"/>
                  </a:lnTo>
                  <a:lnTo>
                    <a:pt x="29" y="80"/>
                  </a:lnTo>
                  <a:lnTo>
                    <a:pt x="23" y="85"/>
                  </a:lnTo>
                  <a:lnTo>
                    <a:pt x="23" y="85"/>
                  </a:lnTo>
                  <a:lnTo>
                    <a:pt x="23" y="85"/>
                  </a:lnTo>
                  <a:lnTo>
                    <a:pt x="26" y="88"/>
                  </a:lnTo>
                  <a:lnTo>
                    <a:pt x="29" y="91"/>
                  </a:lnTo>
                  <a:lnTo>
                    <a:pt x="34" y="96"/>
                  </a:lnTo>
                  <a:lnTo>
                    <a:pt x="43" y="105"/>
                  </a:lnTo>
                  <a:lnTo>
                    <a:pt x="54" y="116"/>
                  </a:lnTo>
                  <a:lnTo>
                    <a:pt x="69" y="131"/>
                  </a:lnTo>
                  <a:lnTo>
                    <a:pt x="144" y="57"/>
                  </a:lnTo>
                  <a:lnTo>
                    <a:pt x="144" y="57"/>
                  </a:lnTo>
                  <a:lnTo>
                    <a:pt x="144" y="57"/>
                  </a:lnTo>
                  <a:lnTo>
                    <a:pt x="144" y="57"/>
                  </a:lnTo>
                  <a:lnTo>
                    <a:pt x="143" y="55"/>
                  </a:lnTo>
                  <a:lnTo>
                    <a:pt x="141" y="54"/>
                  </a:lnTo>
                  <a:lnTo>
                    <a:pt x="140" y="53"/>
                  </a:lnTo>
                  <a:lnTo>
                    <a:pt x="137" y="50"/>
                  </a:lnTo>
                  <a:lnTo>
                    <a:pt x="135" y="47"/>
                  </a:lnTo>
                  <a:lnTo>
                    <a:pt x="131" y="44"/>
                  </a:lnTo>
                  <a:lnTo>
                    <a:pt x="126" y="38"/>
                  </a:lnTo>
                  <a:close/>
                  <a:moveTo>
                    <a:pt x="84" y="0"/>
                  </a:moveTo>
                  <a:lnTo>
                    <a:pt x="106" y="3"/>
                  </a:lnTo>
                  <a:lnTo>
                    <a:pt x="127" y="12"/>
                  </a:lnTo>
                  <a:lnTo>
                    <a:pt x="144" y="25"/>
                  </a:lnTo>
                  <a:lnTo>
                    <a:pt x="157" y="42"/>
                  </a:lnTo>
                  <a:lnTo>
                    <a:pt x="166" y="62"/>
                  </a:lnTo>
                  <a:lnTo>
                    <a:pt x="169" y="85"/>
                  </a:lnTo>
                  <a:lnTo>
                    <a:pt x="166" y="108"/>
                  </a:lnTo>
                  <a:lnTo>
                    <a:pt x="157" y="127"/>
                  </a:lnTo>
                  <a:lnTo>
                    <a:pt x="144" y="146"/>
                  </a:lnTo>
                  <a:lnTo>
                    <a:pt x="127" y="159"/>
                  </a:lnTo>
                  <a:lnTo>
                    <a:pt x="106" y="167"/>
                  </a:lnTo>
                  <a:lnTo>
                    <a:pt x="84" y="170"/>
                  </a:lnTo>
                  <a:lnTo>
                    <a:pt x="61" y="167"/>
                  </a:lnTo>
                  <a:lnTo>
                    <a:pt x="42" y="159"/>
                  </a:lnTo>
                  <a:lnTo>
                    <a:pt x="23" y="146"/>
                  </a:lnTo>
                  <a:lnTo>
                    <a:pt x="10" y="127"/>
                  </a:lnTo>
                  <a:lnTo>
                    <a:pt x="2" y="108"/>
                  </a:lnTo>
                  <a:lnTo>
                    <a:pt x="0" y="85"/>
                  </a:lnTo>
                  <a:lnTo>
                    <a:pt x="2" y="62"/>
                  </a:lnTo>
                  <a:lnTo>
                    <a:pt x="10" y="42"/>
                  </a:lnTo>
                  <a:lnTo>
                    <a:pt x="23" y="25"/>
                  </a:lnTo>
                  <a:lnTo>
                    <a:pt x="42" y="12"/>
                  </a:lnTo>
                  <a:lnTo>
                    <a:pt x="61" y="3"/>
                  </a:lnTo>
                  <a:lnTo>
                    <a:pt x="8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6" name="TextBox 25"/>
          <p:cNvSpPr txBox="1"/>
          <p:nvPr/>
        </p:nvSpPr>
        <p:spPr>
          <a:xfrm>
            <a:off x="3609893" y="2246055"/>
            <a:ext cx="2104215" cy="403957"/>
          </a:xfrm>
          <a:prstGeom prst="rect">
            <a:avLst/>
          </a:prstGeom>
          <a:noFill/>
        </p:spPr>
        <p:txBody>
          <a:bodyPr wrap="square" rtlCol="0">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quis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7" name="TextBox 26"/>
          <p:cNvSpPr txBox="1"/>
          <p:nvPr/>
        </p:nvSpPr>
        <p:spPr>
          <a:xfrm>
            <a:off x="3609893" y="3909918"/>
            <a:ext cx="2104215" cy="403957"/>
          </a:xfrm>
          <a:prstGeom prst="rect">
            <a:avLst/>
          </a:prstGeom>
          <a:noFill/>
        </p:spPr>
        <p:txBody>
          <a:bodyPr wrap="square" rtlCol="0">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quis</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TextBox 27"/>
          <p:cNvSpPr txBox="1"/>
          <p:nvPr/>
        </p:nvSpPr>
        <p:spPr>
          <a:xfrm>
            <a:off x="6058324" y="2246055"/>
            <a:ext cx="2104215" cy="403957"/>
          </a:xfrm>
          <a:prstGeom prst="rect">
            <a:avLst/>
          </a:prstGeom>
          <a:noFill/>
        </p:spPr>
        <p:txBody>
          <a:bodyPr wrap="square" rtlCol="0">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quis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9" name="TextBox 28"/>
          <p:cNvSpPr txBox="1"/>
          <p:nvPr/>
        </p:nvSpPr>
        <p:spPr>
          <a:xfrm>
            <a:off x="6058324" y="3909918"/>
            <a:ext cx="2104215" cy="403957"/>
          </a:xfrm>
          <a:prstGeom prst="rect">
            <a:avLst/>
          </a:prstGeom>
          <a:noFill/>
        </p:spPr>
        <p:txBody>
          <a:bodyPr wrap="square" rtlCol="0">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quis</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0" name="Oval 29"/>
          <p:cNvSpPr/>
          <p:nvPr/>
        </p:nvSpPr>
        <p:spPr>
          <a:xfrm>
            <a:off x="6750097" y="1467005"/>
            <a:ext cx="720669" cy="72066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grpSp>
        <p:nvGrpSpPr>
          <p:cNvPr id="31" name="Group 533"/>
          <p:cNvGrpSpPr>
            <a:grpSpLocks noChangeAspect="1"/>
          </p:cNvGrpSpPr>
          <p:nvPr/>
        </p:nvGrpSpPr>
        <p:grpSpPr bwMode="auto">
          <a:xfrm>
            <a:off x="6935982" y="1669472"/>
            <a:ext cx="348899" cy="315735"/>
            <a:chOff x="559" y="1410"/>
            <a:chExt cx="2062" cy="1866"/>
          </a:xfrm>
          <a:solidFill>
            <a:schemeClr val="bg1"/>
          </a:solidFill>
        </p:grpSpPr>
        <p:sp>
          <p:nvSpPr>
            <p:cNvPr id="32" name="Freeform 535"/>
            <p:cNvSpPr>
              <a:spLocks/>
            </p:cNvSpPr>
            <p:nvPr/>
          </p:nvSpPr>
          <p:spPr bwMode="auto">
            <a:xfrm>
              <a:off x="707" y="1410"/>
              <a:ext cx="1553" cy="1102"/>
            </a:xfrm>
            <a:custGeom>
              <a:avLst/>
              <a:gdLst>
                <a:gd name="T0" fmla="*/ 269 w 3106"/>
                <a:gd name="T1" fmla="*/ 0 h 2204"/>
                <a:gd name="T2" fmla="*/ 2837 w 3106"/>
                <a:gd name="T3" fmla="*/ 0 h 2204"/>
                <a:gd name="T4" fmla="*/ 2881 w 3106"/>
                <a:gd name="T5" fmla="*/ 3 h 2204"/>
                <a:gd name="T6" fmla="*/ 2922 w 3106"/>
                <a:gd name="T7" fmla="*/ 14 h 2204"/>
                <a:gd name="T8" fmla="*/ 2961 w 3106"/>
                <a:gd name="T9" fmla="*/ 30 h 2204"/>
                <a:gd name="T10" fmla="*/ 2996 w 3106"/>
                <a:gd name="T11" fmla="*/ 51 h 2204"/>
                <a:gd name="T12" fmla="*/ 3027 w 3106"/>
                <a:gd name="T13" fmla="*/ 79 h 2204"/>
                <a:gd name="T14" fmla="*/ 3053 w 3106"/>
                <a:gd name="T15" fmla="*/ 110 h 2204"/>
                <a:gd name="T16" fmla="*/ 3076 w 3106"/>
                <a:gd name="T17" fmla="*/ 145 h 2204"/>
                <a:gd name="T18" fmla="*/ 3092 w 3106"/>
                <a:gd name="T19" fmla="*/ 183 h 2204"/>
                <a:gd name="T20" fmla="*/ 3102 w 3106"/>
                <a:gd name="T21" fmla="*/ 224 h 2204"/>
                <a:gd name="T22" fmla="*/ 3106 w 3106"/>
                <a:gd name="T23" fmla="*/ 268 h 2204"/>
                <a:gd name="T24" fmla="*/ 3106 w 3106"/>
                <a:gd name="T25" fmla="*/ 1187 h 2204"/>
                <a:gd name="T26" fmla="*/ 3052 w 3106"/>
                <a:gd name="T27" fmla="*/ 1161 h 2204"/>
                <a:gd name="T28" fmla="*/ 2998 w 3106"/>
                <a:gd name="T29" fmla="*/ 1138 h 2204"/>
                <a:gd name="T30" fmla="*/ 2943 w 3106"/>
                <a:gd name="T31" fmla="*/ 1122 h 2204"/>
                <a:gd name="T32" fmla="*/ 2887 w 3106"/>
                <a:gd name="T33" fmla="*/ 1113 h 2204"/>
                <a:gd name="T34" fmla="*/ 2829 w 3106"/>
                <a:gd name="T35" fmla="*/ 1110 h 2204"/>
                <a:gd name="T36" fmla="*/ 2829 w 3106"/>
                <a:gd name="T37" fmla="*/ 268 h 2204"/>
                <a:gd name="T38" fmla="*/ 269 w 3106"/>
                <a:gd name="T39" fmla="*/ 275 h 2204"/>
                <a:gd name="T40" fmla="*/ 276 w 3106"/>
                <a:gd name="T41" fmla="*/ 1935 h 2204"/>
                <a:gd name="T42" fmla="*/ 1726 w 3106"/>
                <a:gd name="T43" fmla="*/ 1931 h 2204"/>
                <a:gd name="T44" fmla="*/ 1726 w 3106"/>
                <a:gd name="T45" fmla="*/ 1950 h 2204"/>
                <a:gd name="T46" fmla="*/ 1727 w 3106"/>
                <a:gd name="T47" fmla="*/ 1969 h 2204"/>
                <a:gd name="T48" fmla="*/ 1754 w 3106"/>
                <a:gd name="T49" fmla="*/ 2204 h 2204"/>
                <a:gd name="T50" fmla="*/ 269 w 3106"/>
                <a:gd name="T51" fmla="*/ 2204 h 2204"/>
                <a:gd name="T52" fmla="*/ 225 w 3106"/>
                <a:gd name="T53" fmla="*/ 2200 h 2204"/>
                <a:gd name="T54" fmla="*/ 184 w 3106"/>
                <a:gd name="T55" fmla="*/ 2190 h 2204"/>
                <a:gd name="T56" fmla="*/ 145 w 3106"/>
                <a:gd name="T57" fmla="*/ 2174 h 2204"/>
                <a:gd name="T58" fmla="*/ 110 w 3106"/>
                <a:gd name="T59" fmla="*/ 2152 h 2204"/>
                <a:gd name="T60" fmla="*/ 78 w 3106"/>
                <a:gd name="T61" fmla="*/ 2125 h 2204"/>
                <a:gd name="T62" fmla="*/ 52 w 3106"/>
                <a:gd name="T63" fmla="*/ 2094 h 2204"/>
                <a:gd name="T64" fmla="*/ 30 w 3106"/>
                <a:gd name="T65" fmla="*/ 2059 h 2204"/>
                <a:gd name="T66" fmla="*/ 13 w 3106"/>
                <a:gd name="T67" fmla="*/ 2020 h 2204"/>
                <a:gd name="T68" fmla="*/ 3 w 3106"/>
                <a:gd name="T69" fmla="*/ 1979 h 2204"/>
                <a:gd name="T70" fmla="*/ 0 w 3106"/>
                <a:gd name="T71" fmla="*/ 1935 h 2204"/>
                <a:gd name="T72" fmla="*/ 0 w 3106"/>
                <a:gd name="T73" fmla="*/ 268 h 2204"/>
                <a:gd name="T74" fmla="*/ 3 w 3106"/>
                <a:gd name="T75" fmla="*/ 224 h 2204"/>
                <a:gd name="T76" fmla="*/ 13 w 3106"/>
                <a:gd name="T77" fmla="*/ 183 h 2204"/>
                <a:gd name="T78" fmla="*/ 30 w 3106"/>
                <a:gd name="T79" fmla="*/ 145 h 2204"/>
                <a:gd name="T80" fmla="*/ 52 w 3106"/>
                <a:gd name="T81" fmla="*/ 110 h 2204"/>
                <a:gd name="T82" fmla="*/ 78 w 3106"/>
                <a:gd name="T83" fmla="*/ 79 h 2204"/>
                <a:gd name="T84" fmla="*/ 110 w 3106"/>
                <a:gd name="T85" fmla="*/ 51 h 2204"/>
                <a:gd name="T86" fmla="*/ 145 w 3106"/>
                <a:gd name="T87" fmla="*/ 30 h 2204"/>
                <a:gd name="T88" fmla="*/ 184 w 3106"/>
                <a:gd name="T89" fmla="*/ 14 h 2204"/>
                <a:gd name="T90" fmla="*/ 225 w 3106"/>
                <a:gd name="T91" fmla="*/ 3 h 2204"/>
                <a:gd name="T92" fmla="*/ 269 w 3106"/>
                <a:gd name="T93" fmla="*/ 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6" h="2204">
                  <a:moveTo>
                    <a:pt x="269" y="0"/>
                  </a:moveTo>
                  <a:lnTo>
                    <a:pt x="2837" y="0"/>
                  </a:lnTo>
                  <a:lnTo>
                    <a:pt x="2881" y="3"/>
                  </a:lnTo>
                  <a:lnTo>
                    <a:pt x="2922" y="14"/>
                  </a:lnTo>
                  <a:lnTo>
                    <a:pt x="2961" y="30"/>
                  </a:lnTo>
                  <a:lnTo>
                    <a:pt x="2996" y="51"/>
                  </a:lnTo>
                  <a:lnTo>
                    <a:pt x="3027" y="79"/>
                  </a:lnTo>
                  <a:lnTo>
                    <a:pt x="3053" y="110"/>
                  </a:lnTo>
                  <a:lnTo>
                    <a:pt x="3076" y="145"/>
                  </a:lnTo>
                  <a:lnTo>
                    <a:pt x="3092" y="183"/>
                  </a:lnTo>
                  <a:lnTo>
                    <a:pt x="3102" y="224"/>
                  </a:lnTo>
                  <a:lnTo>
                    <a:pt x="3106" y="268"/>
                  </a:lnTo>
                  <a:lnTo>
                    <a:pt x="3106" y="1187"/>
                  </a:lnTo>
                  <a:lnTo>
                    <a:pt x="3052" y="1161"/>
                  </a:lnTo>
                  <a:lnTo>
                    <a:pt x="2998" y="1138"/>
                  </a:lnTo>
                  <a:lnTo>
                    <a:pt x="2943" y="1122"/>
                  </a:lnTo>
                  <a:lnTo>
                    <a:pt x="2887" y="1113"/>
                  </a:lnTo>
                  <a:lnTo>
                    <a:pt x="2829" y="1110"/>
                  </a:lnTo>
                  <a:lnTo>
                    <a:pt x="2829" y="268"/>
                  </a:lnTo>
                  <a:lnTo>
                    <a:pt x="269" y="275"/>
                  </a:lnTo>
                  <a:lnTo>
                    <a:pt x="276" y="1935"/>
                  </a:lnTo>
                  <a:lnTo>
                    <a:pt x="1726" y="1931"/>
                  </a:lnTo>
                  <a:lnTo>
                    <a:pt x="1726" y="1950"/>
                  </a:lnTo>
                  <a:lnTo>
                    <a:pt x="1727" y="1969"/>
                  </a:lnTo>
                  <a:lnTo>
                    <a:pt x="1754" y="2204"/>
                  </a:lnTo>
                  <a:lnTo>
                    <a:pt x="269" y="2204"/>
                  </a:lnTo>
                  <a:lnTo>
                    <a:pt x="225" y="2200"/>
                  </a:lnTo>
                  <a:lnTo>
                    <a:pt x="184" y="2190"/>
                  </a:lnTo>
                  <a:lnTo>
                    <a:pt x="145" y="2174"/>
                  </a:lnTo>
                  <a:lnTo>
                    <a:pt x="110" y="2152"/>
                  </a:lnTo>
                  <a:lnTo>
                    <a:pt x="78" y="2125"/>
                  </a:lnTo>
                  <a:lnTo>
                    <a:pt x="52" y="2094"/>
                  </a:lnTo>
                  <a:lnTo>
                    <a:pt x="30" y="2059"/>
                  </a:lnTo>
                  <a:lnTo>
                    <a:pt x="13" y="2020"/>
                  </a:lnTo>
                  <a:lnTo>
                    <a:pt x="3" y="1979"/>
                  </a:lnTo>
                  <a:lnTo>
                    <a:pt x="0" y="1935"/>
                  </a:lnTo>
                  <a:lnTo>
                    <a:pt x="0" y="268"/>
                  </a:lnTo>
                  <a:lnTo>
                    <a:pt x="3" y="224"/>
                  </a:lnTo>
                  <a:lnTo>
                    <a:pt x="13" y="183"/>
                  </a:lnTo>
                  <a:lnTo>
                    <a:pt x="30" y="145"/>
                  </a:lnTo>
                  <a:lnTo>
                    <a:pt x="52" y="110"/>
                  </a:lnTo>
                  <a:lnTo>
                    <a:pt x="78" y="79"/>
                  </a:lnTo>
                  <a:lnTo>
                    <a:pt x="110" y="51"/>
                  </a:lnTo>
                  <a:lnTo>
                    <a:pt x="145" y="30"/>
                  </a:lnTo>
                  <a:lnTo>
                    <a:pt x="184" y="14"/>
                  </a:lnTo>
                  <a:lnTo>
                    <a:pt x="225" y="3"/>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 name="Freeform 536"/>
            <p:cNvSpPr>
              <a:spLocks/>
            </p:cNvSpPr>
            <p:nvPr/>
          </p:nvSpPr>
          <p:spPr bwMode="auto">
            <a:xfrm>
              <a:off x="559" y="2627"/>
              <a:ext cx="1063" cy="207"/>
            </a:xfrm>
            <a:custGeom>
              <a:avLst/>
              <a:gdLst>
                <a:gd name="T0" fmla="*/ 208 w 2126"/>
                <a:gd name="T1" fmla="*/ 0 h 414"/>
                <a:gd name="T2" fmla="*/ 2076 w 2126"/>
                <a:gd name="T3" fmla="*/ 0 h 414"/>
                <a:gd name="T4" fmla="*/ 2121 w 2126"/>
                <a:gd name="T5" fmla="*/ 387 h 414"/>
                <a:gd name="T6" fmla="*/ 2124 w 2126"/>
                <a:gd name="T7" fmla="*/ 400 h 414"/>
                <a:gd name="T8" fmla="*/ 2126 w 2126"/>
                <a:gd name="T9" fmla="*/ 414 h 414"/>
                <a:gd name="T10" fmla="*/ 208 w 2126"/>
                <a:gd name="T11" fmla="*/ 414 h 414"/>
                <a:gd name="T12" fmla="*/ 170 w 2126"/>
                <a:gd name="T13" fmla="*/ 412 h 414"/>
                <a:gd name="T14" fmla="*/ 135 w 2126"/>
                <a:gd name="T15" fmla="*/ 402 h 414"/>
                <a:gd name="T16" fmla="*/ 103 w 2126"/>
                <a:gd name="T17" fmla="*/ 387 h 414"/>
                <a:gd name="T18" fmla="*/ 74 w 2126"/>
                <a:gd name="T19" fmla="*/ 367 h 414"/>
                <a:gd name="T20" fmla="*/ 49 w 2126"/>
                <a:gd name="T21" fmla="*/ 342 h 414"/>
                <a:gd name="T22" fmla="*/ 29 w 2126"/>
                <a:gd name="T23" fmla="*/ 312 h 414"/>
                <a:gd name="T24" fmla="*/ 13 w 2126"/>
                <a:gd name="T25" fmla="*/ 280 h 414"/>
                <a:gd name="T26" fmla="*/ 4 w 2126"/>
                <a:gd name="T27" fmla="*/ 245 h 414"/>
                <a:gd name="T28" fmla="*/ 0 w 2126"/>
                <a:gd name="T29" fmla="*/ 208 h 414"/>
                <a:gd name="T30" fmla="*/ 4 w 2126"/>
                <a:gd name="T31" fmla="*/ 170 h 414"/>
                <a:gd name="T32" fmla="*/ 13 w 2126"/>
                <a:gd name="T33" fmla="*/ 135 h 414"/>
                <a:gd name="T34" fmla="*/ 29 w 2126"/>
                <a:gd name="T35" fmla="*/ 103 h 414"/>
                <a:gd name="T36" fmla="*/ 49 w 2126"/>
                <a:gd name="T37" fmla="*/ 74 h 414"/>
                <a:gd name="T38" fmla="*/ 74 w 2126"/>
                <a:gd name="T39" fmla="*/ 49 h 414"/>
                <a:gd name="T40" fmla="*/ 103 w 2126"/>
                <a:gd name="T41" fmla="*/ 29 h 414"/>
                <a:gd name="T42" fmla="*/ 135 w 2126"/>
                <a:gd name="T43" fmla="*/ 14 h 414"/>
                <a:gd name="T44" fmla="*/ 170 w 2126"/>
                <a:gd name="T45" fmla="*/ 4 h 414"/>
                <a:gd name="T46" fmla="*/ 208 w 2126"/>
                <a:gd name="T47"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6" h="414">
                  <a:moveTo>
                    <a:pt x="208" y="0"/>
                  </a:moveTo>
                  <a:lnTo>
                    <a:pt x="2076" y="0"/>
                  </a:lnTo>
                  <a:lnTo>
                    <a:pt x="2121" y="387"/>
                  </a:lnTo>
                  <a:lnTo>
                    <a:pt x="2124" y="400"/>
                  </a:lnTo>
                  <a:lnTo>
                    <a:pt x="2126" y="414"/>
                  </a:lnTo>
                  <a:lnTo>
                    <a:pt x="208" y="414"/>
                  </a:lnTo>
                  <a:lnTo>
                    <a:pt x="170" y="412"/>
                  </a:lnTo>
                  <a:lnTo>
                    <a:pt x="135" y="402"/>
                  </a:lnTo>
                  <a:lnTo>
                    <a:pt x="103" y="387"/>
                  </a:lnTo>
                  <a:lnTo>
                    <a:pt x="74" y="367"/>
                  </a:lnTo>
                  <a:lnTo>
                    <a:pt x="49" y="342"/>
                  </a:lnTo>
                  <a:lnTo>
                    <a:pt x="29" y="312"/>
                  </a:lnTo>
                  <a:lnTo>
                    <a:pt x="13" y="280"/>
                  </a:lnTo>
                  <a:lnTo>
                    <a:pt x="4" y="245"/>
                  </a:lnTo>
                  <a:lnTo>
                    <a:pt x="0" y="208"/>
                  </a:lnTo>
                  <a:lnTo>
                    <a:pt x="4" y="170"/>
                  </a:lnTo>
                  <a:lnTo>
                    <a:pt x="13" y="135"/>
                  </a:lnTo>
                  <a:lnTo>
                    <a:pt x="29" y="103"/>
                  </a:lnTo>
                  <a:lnTo>
                    <a:pt x="49" y="74"/>
                  </a:lnTo>
                  <a:lnTo>
                    <a:pt x="74" y="49"/>
                  </a:lnTo>
                  <a:lnTo>
                    <a:pt x="103" y="29"/>
                  </a:lnTo>
                  <a:lnTo>
                    <a:pt x="135" y="14"/>
                  </a:lnTo>
                  <a:lnTo>
                    <a:pt x="170" y="4"/>
                  </a:lnTo>
                  <a:lnTo>
                    <a:pt x="2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 name="Freeform 537"/>
            <p:cNvSpPr>
              <a:spLocks/>
            </p:cNvSpPr>
            <p:nvPr/>
          </p:nvSpPr>
          <p:spPr bwMode="auto">
            <a:xfrm>
              <a:off x="1770" y="2166"/>
              <a:ext cx="667" cy="958"/>
            </a:xfrm>
            <a:custGeom>
              <a:avLst/>
              <a:gdLst>
                <a:gd name="T0" fmla="*/ 699 w 1333"/>
                <a:gd name="T1" fmla="*/ 0 h 1918"/>
                <a:gd name="T2" fmla="*/ 699 w 1333"/>
                <a:gd name="T3" fmla="*/ 960 h 1918"/>
                <a:gd name="T4" fmla="*/ 1333 w 1333"/>
                <a:gd name="T5" fmla="*/ 960 h 1918"/>
                <a:gd name="T6" fmla="*/ 1298 w 1333"/>
                <a:gd name="T7" fmla="*/ 1262 h 1918"/>
                <a:gd name="T8" fmla="*/ 1295 w 1333"/>
                <a:gd name="T9" fmla="*/ 1285 h 1918"/>
                <a:gd name="T10" fmla="*/ 1286 w 1333"/>
                <a:gd name="T11" fmla="*/ 1305 h 1918"/>
                <a:gd name="T12" fmla="*/ 1272 w 1333"/>
                <a:gd name="T13" fmla="*/ 1322 h 1918"/>
                <a:gd name="T14" fmla="*/ 781 w 1333"/>
                <a:gd name="T15" fmla="*/ 1883 h 1918"/>
                <a:gd name="T16" fmla="*/ 764 w 1333"/>
                <a:gd name="T17" fmla="*/ 1898 h 1918"/>
                <a:gd name="T18" fmla="*/ 744 w 1333"/>
                <a:gd name="T19" fmla="*/ 1909 h 1918"/>
                <a:gd name="T20" fmla="*/ 722 w 1333"/>
                <a:gd name="T21" fmla="*/ 1917 h 1918"/>
                <a:gd name="T22" fmla="*/ 699 w 1333"/>
                <a:gd name="T23" fmla="*/ 1918 h 1918"/>
                <a:gd name="T24" fmla="*/ 699 w 1333"/>
                <a:gd name="T25" fmla="*/ 960 h 1918"/>
                <a:gd name="T26" fmla="*/ 64 w 1333"/>
                <a:gd name="T27" fmla="*/ 960 h 1918"/>
                <a:gd name="T28" fmla="*/ 0 w 1333"/>
                <a:gd name="T29" fmla="*/ 412 h 1918"/>
                <a:gd name="T30" fmla="*/ 1 w 1333"/>
                <a:gd name="T31" fmla="*/ 384 h 1918"/>
                <a:gd name="T32" fmla="*/ 7 w 1333"/>
                <a:gd name="T33" fmla="*/ 358 h 1918"/>
                <a:gd name="T34" fmla="*/ 20 w 1333"/>
                <a:gd name="T35" fmla="*/ 335 h 1918"/>
                <a:gd name="T36" fmla="*/ 39 w 1333"/>
                <a:gd name="T37" fmla="*/ 315 h 1918"/>
                <a:gd name="T38" fmla="*/ 61 w 1333"/>
                <a:gd name="T39" fmla="*/ 300 h 1918"/>
                <a:gd name="T40" fmla="*/ 650 w 1333"/>
                <a:gd name="T41" fmla="*/ 11 h 1918"/>
                <a:gd name="T42" fmla="*/ 673 w 1333"/>
                <a:gd name="T43" fmla="*/ 3 h 1918"/>
                <a:gd name="T44" fmla="*/ 699 w 1333"/>
                <a:gd name="T45" fmla="*/ 0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3" h="1918">
                  <a:moveTo>
                    <a:pt x="699" y="0"/>
                  </a:moveTo>
                  <a:lnTo>
                    <a:pt x="699" y="960"/>
                  </a:lnTo>
                  <a:lnTo>
                    <a:pt x="1333" y="960"/>
                  </a:lnTo>
                  <a:lnTo>
                    <a:pt x="1298" y="1262"/>
                  </a:lnTo>
                  <a:lnTo>
                    <a:pt x="1295" y="1285"/>
                  </a:lnTo>
                  <a:lnTo>
                    <a:pt x="1286" y="1305"/>
                  </a:lnTo>
                  <a:lnTo>
                    <a:pt x="1272" y="1322"/>
                  </a:lnTo>
                  <a:lnTo>
                    <a:pt x="781" y="1883"/>
                  </a:lnTo>
                  <a:lnTo>
                    <a:pt x="764" y="1898"/>
                  </a:lnTo>
                  <a:lnTo>
                    <a:pt x="744" y="1909"/>
                  </a:lnTo>
                  <a:lnTo>
                    <a:pt x="722" y="1917"/>
                  </a:lnTo>
                  <a:lnTo>
                    <a:pt x="699" y="1918"/>
                  </a:lnTo>
                  <a:lnTo>
                    <a:pt x="699" y="960"/>
                  </a:lnTo>
                  <a:lnTo>
                    <a:pt x="64" y="960"/>
                  </a:lnTo>
                  <a:lnTo>
                    <a:pt x="0" y="412"/>
                  </a:lnTo>
                  <a:lnTo>
                    <a:pt x="1" y="384"/>
                  </a:lnTo>
                  <a:lnTo>
                    <a:pt x="7" y="358"/>
                  </a:lnTo>
                  <a:lnTo>
                    <a:pt x="20" y="335"/>
                  </a:lnTo>
                  <a:lnTo>
                    <a:pt x="39" y="315"/>
                  </a:lnTo>
                  <a:lnTo>
                    <a:pt x="61" y="300"/>
                  </a:lnTo>
                  <a:lnTo>
                    <a:pt x="650" y="11"/>
                  </a:lnTo>
                  <a:lnTo>
                    <a:pt x="673" y="3"/>
                  </a:lnTo>
                  <a:lnTo>
                    <a:pt x="6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 name="Freeform 538"/>
            <p:cNvSpPr>
              <a:spLocks noEditPoints="1"/>
            </p:cNvSpPr>
            <p:nvPr/>
          </p:nvSpPr>
          <p:spPr bwMode="auto">
            <a:xfrm>
              <a:off x="1619" y="2015"/>
              <a:ext cx="1002" cy="1261"/>
            </a:xfrm>
            <a:custGeom>
              <a:avLst/>
              <a:gdLst>
                <a:gd name="T0" fmla="*/ 970 w 2003"/>
                <a:gd name="T1" fmla="*/ 202 h 2523"/>
                <a:gd name="T2" fmla="*/ 909 w 2003"/>
                <a:gd name="T3" fmla="*/ 221 h 2523"/>
                <a:gd name="T4" fmla="*/ 288 w 2003"/>
                <a:gd name="T5" fmla="*/ 530 h 2523"/>
                <a:gd name="T6" fmla="*/ 238 w 2003"/>
                <a:gd name="T7" fmla="*/ 584 h 2523"/>
                <a:gd name="T8" fmla="*/ 208 w 2003"/>
                <a:gd name="T9" fmla="*/ 650 h 2523"/>
                <a:gd name="T10" fmla="*/ 203 w 2003"/>
                <a:gd name="T11" fmla="*/ 724 h 2523"/>
                <a:gd name="T12" fmla="*/ 308 w 2003"/>
                <a:gd name="T13" fmla="*/ 1607 h 2523"/>
                <a:gd name="T14" fmla="*/ 333 w 2003"/>
                <a:gd name="T15" fmla="*/ 1665 h 2523"/>
                <a:gd name="T16" fmla="*/ 843 w 2003"/>
                <a:gd name="T17" fmla="*/ 2250 h 2523"/>
                <a:gd name="T18" fmla="*/ 893 w 2003"/>
                <a:gd name="T19" fmla="*/ 2290 h 2523"/>
                <a:gd name="T20" fmla="*/ 953 w 2003"/>
                <a:gd name="T21" fmla="*/ 2313 h 2523"/>
                <a:gd name="T22" fmla="*/ 1018 w 2003"/>
                <a:gd name="T23" fmla="*/ 2318 h 2523"/>
                <a:gd name="T24" fmla="*/ 1080 w 2003"/>
                <a:gd name="T25" fmla="*/ 2304 h 2523"/>
                <a:gd name="T26" fmla="*/ 1137 w 2003"/>
                <a:gd name="T27" fmla="*/ 2273 h 2523"/>
                <a:gd name="T28" fmla="*/ 1651 w 2003"/>
                <a:gd name="T29" fmla="*/ 1690 h 2523"/>
                <a:gd name="T30" fmla="*/ 1685 w 2003"/>
                <a:gd name="T31" fmla="*/ 1636 h 2523"/>
                <a:gd name="T32" fmla="*/ 1701 w 2003"/>
                <a:gd name="T33" fmla="*/ 1576 h 2523"/>
                <a:gd name="T34" fmla="*/ 1800 w 2003"/>
                <a:gd name="T35" fmla="*/ 686 h 2523"/>
                <a:gd name="T36" fmla="*/ 1784 w 2003"/>
                <a:gd name="T37" fmla="*/ 615 h 2523"/>
                <a:gd name="T38" fmla="*/ 1743 w 2003"/>
                <a:gd name="T39" fmla="*/ 555 h 2523"/>
                <a:gd name="T40" fmla="*/ 1684 w 2003"/>
                <a:gd name="T41" fmla="*/ 510 h 2523"/>
                <a:gd name="T42" fmla="*/ 1065 w 2003"/>
                <a:gd name="T43" fmla="*/ 210 h 2523"/>
                <a:gd name="T44" fmla="*/ 1002 w 2003"/>
                <a:gd name="T45" fmla="*/ 200 h 2523"/>
                <a:gd name="T46" fmla="*/ 1049 w 2003"/>
                <a:gd name="T47" fmla="*/ 2 h 2523"/>
                <a:gd name="T48" fmla="*/ 1141 w 2003"/>
                <a:gd name="T49" fmla="*/ 23 h 2523"/>
                <a:gd name="T50" fmla="*/ 1772 w 2003"/>
                <a:gd name="T51" fmla="*/ 330 h 2523"/>
                <a:gd name="T52" fmla="*/ 1858 w 2003"/>
                <a:gd name="T53" fmla="*/ 386 h 2523"/>
                <a:gd name="T54" fmla="*/ 1926 w 2003"/>
                <a:gd name="T55" fmla="*/ 460 h 2523"/>
                <a:gd name="T56" fmla="*/ 1973 w 2003"/>
                <a:gd name="T57" fmla="*/ 548 h 2523"/>
                <a:gd name="T58" fmla="*/ 1999 w 2003"/>
                <a:gd name="T59" fmla="*/ 645 h 2523"/>
                <a:gd name="T60" fmla="*/ 2001 w 2003"/>
                <a:gd name="T61" fmla="*/ 746 h 2523"/>
                <a:gd name="T62" fmla="*/ 1893 w 2003"/>
                <a:gd name="T63" fmla="*/ 1647 h 2523"/>
                <a:gd name="T64" fmla="*/ 1859 w 2003"/>
                <a:gd name="T65" fmla="*/ 1740 h 2523"/>
                <a:gd name="T66" fmla="*/ 1803 w 2003"/>
                <a:gd name="T67" fmla="*/ 1822 h 2523"/>
                <a:gd name="T68" fmla="*/ 1277 w 2003"/>
                <a:gd name="T69" fmla="*/ 2419 h 2523"/>
                <a:gd name="T70" fmla="*/ 1194 w 2003"/>
                <a:gd name="T71" fmla="*/ 2475 h 2523"/>
                <a:gd name="T72" fmla="*/ 1102 w 2003"/>
                <a:gd name="T73" fmla="*/ 2511 h 2523"/>
                <a:gd name="T74" fmla="*/ 1002 w 2003"/>
                <a:gd name="T75" fmla="*/ 2523 h 2523"/>
                <a:gd name="T76" fmla="*/ 901 w 2003"/>
                <a:gd name="T77" fmla="*/ 2511 h 2523"/>
                <a:gd name="T78" fmla="*/ 809 w 2003"/>
                <a:gd name="T79" fmla="*/ 2475 h 2523"/>
                <a:gd name="T80" fmla="*/ 727 w 2003"/>
                <a:gd name="T81" fmla="*/ 2419 h 2523"/>
                <a:gd name="T82" fmla="*/ 200 w 2003"/>
                <a:gd name="T83" fmla="*/ 1822 h 2523"/>
                <a:gd name="T84" fmla="*/ 144 w 2003"/>
                <a:gd name="T85" fmla="*/ 1740 h 2523"/>
                <a:gd name="T86" fmla="*/ 110 w 2003"/>
                <a:gd name="T87" fmla="*/ 1647 h 2523"/>
                <a:gd name="T88" fmla="*/ 4 w 2003"/>
                <a:gd name="T89" fmla="*/ 746 h 2523"/>
                <a:gd name="T90" fmla="*/ 4 w 2003"/>
                <a:gd name="T91" fmla="*/ 645 h 2523"/>
                <a:gd name="T92" fmla="*/ 30 w 2003"/>
                <a:gd name="T93" fmla="*/ 548 h 2523"/>
                <a:gd name="T94" fmla="*/ 77 w 2003"/>
                <a:gd name="T95" fmla="*/ 460 h 2523"/>
                <a:gd name="T96" fmla="*/ 145 w 2003"/>
                <a:gd name="T97" fmla="*/ 386 h 2523"/>
                <a:gd name="T98" fmla="*/ 230 w 2003"/>
                <a:gd name="T99" fmla="*/ 330 h 2523"/>
                <a:gd name="T100" fmla="*/ 864 w 2003"/>
                <a:gd name="T101" fmla="*/ 23 h 2523"/>
                <a:gd name="T102" fmla="*/ 955 w 2003"/>
                <a:gd name="T103" fmla="*/ 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03" h="2523">
                  <a:moveTo>
                    <a:pt x="1002" y="200"/>
                  </a:moveTo>
                  <a:lnTo>
                    <a:pt x="970" y="202"/>
                  </a:lnTo>
                  <a:lnTo>
                    <a:pt x="939" y="210"/>
                  </a:lnTo>
                  <a:lnTo>
                    <a:pt x="909" y="221"/>
                  </a:lnTo>
                  <a:lnTo>
                    <a:pt x="320" y="510"/>
                  </a:lnTo>
                  <a:lnTo>
                    <a:pt x="288" y="530"/>
                  </a:lnTo>
                  <a:lnTo>
                    <a:pt x="260" y="555"/>
                  </a:lnTo>
                  <a:lnTo>
                    <a:pt x="238" y="584"/>
                  </a:lnTo>
                  <a:lnTo>
                    <a:pt x="220" y="615"/>
                  </a:lnTo>
                  <a:lnTo>
                    <a:pt x="208" y="650"/>
                  </a:lnTo>
                  <a:lnTo>
                    <a:pt x="203" y="686"/>
                  </a:lnTo>
                  <a:lnTo>
                    <a:pt x="203" y="724"/>
                  </a:lnTo>
                  <a:lnTo>
                    <a:pt x="302" y="1576"/>
                  </a:lnTo>
                  <a:lnTo>
                    <a:pt x="308" y="1607"/>
                  </a:lnTo>
                  <a:lnTo>
                    <a:pt x="318" y="1636"/>
                  </a:lnTo>
                  <a:lnTo>
                    <a:pt x="333" y="1665"/>
                  </a:lnTo>
                  <a:lnTo>
                    <a:pt x="352" y="1690"/>
                  </a:lnTo>
                  <a:lnTo>
                    <a:pt x="843" y="2250"/>
                  </a:lnTo>
                  <a:lnTo>
                    <a:pt x="866" y="2273"/>
                  </a:lnTo>
                  <a:lnTo>
                    <a:pt x="893" y="2290"/>
                  </a:lnTo>
                  <a:lnTo>
                    <a:pt x="923" y="2304"/>
                  </a:lnTo>
                  <a:lnTo>
                    <a:pt x="953" y="2313"/>
                  </a:lnTo>
                  <a:lnTo>
                    <a:pt x="985" y="2318"/>
                  </a:lnTo>
                  <a:lnTo>
                    <a:pt x="1018" y="2318"/>
                  </a:lnTo>
                  <a:lnTo>
                    <a:pt x="1049" y="2314"/>
                  </a:lnTo>
                  <a:lnTo>
                    <a:pt x="1080" y="2304"/>
                  </a:lnTo>
                  <a:lnTo>
                    <a:pt x="1110" y="2290"/>
                  </a:lnTo>
                  <a:lnTo>
                    <a:pt x="1137" y="2273"/>
                  </a:lnTo>
                  <a:lnTo>
                    <a:pt x="1161" y="2250"/>
                  </a:lnTo>
                  <a:lnTo>
                    <a:pt x="1651" y="1690"/>
                  </a:lnTo>
                  <a:lnTo>
                    <a:pt x="1670" y="1665"/>
                  </a:lnTo>
                  <a:lnTo>
                    <a:pt x="1685" y="1636"/>
                  </a:lnTo>
                  <a:lnTo>
                    <a:pt x="1696" y="1607"/>
                  </a:lnTo>
                  <a:lnTo>
                    <a:pt x="1701" y="1576"/>
                  </a:lnTo>
                  <a:lnTo>
                    <a:pt x="1800" y="724"/>
                  </a:lnTo>
                  <a:lnTo>
                    <a:pt x="1800" y="686"/>
                  </a:lnTo>
                  <a:lnTo>
                    <a:pt x="1795" y="650"/>
                  </a:lnTo>
                  <a:lnTo>
                    <a:pt x="1784" y="615"/>
                  </a:lnTo>
                  <a:lnTo>
                    <a:pt x="1767" y="584"/>
                  </a:lnTo>
                  <a:lnTo>
                    <a:pt x="1743" y="555"/>
                  </a:lnTo>
                  <a:lnTo>
                    <a:pt x="1715" y="530"/>
                  </a:lnTo>
                  <a:lnTo>
                    <a:pt x="1684" y="510"/>
                  </a:lnTo>
                  <a:lnTo>
                    <a:pt x="1094" y="221"/>
                  </a:lnTo>
                  <a:lnTo>
                    <a:pt x="1065" y="210"/>
                  </a:lnTo>
                  <a:lnTo>
                    <a:pt x="1034" y="202"/>
                  </a:lnTo>
                  <a:lnTo>
                    <a:pt x="1002" y="200"/>
                  </a:lnTo>
                  <a:close/>
                  <a:moveTo>
                    <a:pt x="1002" y="0"/>
                  </a:moveTo>
                  <a:lnTo>
                    <a:pt x="1049" y="2"/>
                  </a:lnTo>
                  <a:lnTo>
                    <a:pt x="1095" y="10"/>
                  </a:lnTo>
                  <a:lnTo>
                    <a:pt x="1141" y="23"/>
                  </a:lnTo>
                  <a:lnTo>
                    <a:pt x="1183" y="41"/>
                  </a:lnTo>
                  <a:lnTo>
                    <a:pt x="1772" y="330"/>
                  </a:lnTo>
                  <a:lnTo>
                    <a:pt x="1817" y="355"/>
                  </a:lnTo>
                  <a:lnTo>
                    <a:pt x="1858" y="386"/>
                  </a:lnTo>
                  <a:lnTo>
                    <a:pt x="1894" y="421"/>
                  </a:lnTo>
                  <a:lnTo>
                    <a:pt x="1926" y="460"/>
                  </a:lnTo>
                  <a:lnTo>
                    <a:pt x="1952" y="503"/>
                  </a:lnTo>
                  <a:lnTo>
                    <a:pt x="1973" y="548"/>
                  </a:lnTo>
                  <a:lnTo>
                    <a:pt x="1989" y="595"/>
                  </a:lnTo>
                  <a:lnTo>
                    <a:pt x="1999" y="645"/>
                  </a:lnTo>
                  <a:lnTo>
                    <a:pt x="2003" y="695"/>
                  </a:lnTo>
                  <a:lnTo>
                    <a:pt x="2001" y="746"/>
                  </a:lnTo>
                  <a:lnTo>
                    <a:pt x="1902" y="1598"/>
                  </a:lnTo>
                  <a:lnTo>
                    <a:pt x="1893" y="1647"/>
                  </a:lnTo>
                  <a:lnTo>
                    <a:pt x="1879" y="1695"/>
                  </a:lnTo>
                  <a:lnTo>
                    <a:pt x="1859" y="1740"/>
                  </a:lnTo>
                  <a:lnTo>
                    <a:pt x="1833" y="1782"/>
                  </a:lnTo>
                  <a:lnTo>
                    <a:pt x="1803" y="1822"/>
                  </a:lnTo>
                  <a:lnTo>
                    <a:pt x="1312" y="2383"/>
                  </a:lnTo>
                  <a:lnTo>
                    <a:pt x="1277" y="2419"/>
                  </a:lnTo>
                  <a:lnTo>
                    <a:pt x="1237" y="2449"/>
                  </a:lnTo>
                  <a:lnTo>
                    <a:pt x="1194" y="2475"/>
                  </a:lnTo>
                  <a:lnTo>
                    <a:pt x="1149" y="2496"/>
                  </a:lnTo>
                  <a:lnTo>
                    <a:pt x="1102" y="2511"/>
                  </a:lnTo>
                  <a:lnTo>
                    <a:pt x="1052" y="2520"/>
                  </a:lnTo>
                  <a:lnTo>
                    <a:pt x="1002" y="2523"/>
                  </a:lnTo>
                  <a:lnTo>
                    <a:pt x="951" y="2520"/>
                  </a:lnTo>
                  <a:lnTo>
                    <a:pt x="901" y="2511"/>
                  </a:lnTo>
                  <a:lnTo>
                    <a:pt x="854" y="2496"/>
                  </a:lnTo>
                  <a:lnTo>
                    <a:pt x="809" y="2475"/>
                  </a:lnTo>
                  <a:lnTo>
                    <a:pt x="766" y="2449"/>
                  </a:lnTo>
                  <a:lnTo>
                    <a:pt x="727" y="2419"/>
                  </a:lnTo>
                  <a:lnTo>
                    <a:pt x="691" y="2383"/>
                  </a:lnTo>
                  <a:lnTo>
                    <a:pt x="200" y="1822"/>
                  </a:lnTo>
                  <a:lnTo>
                    <a:pt x="170" y="1782"/>
                  </a:lnTo>
                  <a:lnTo>
                    <a:pt x="144" y="1740"/>
                  </a:lnTo>
                  <a:lnTo>
                    <a:pt x="124" y="1695"/>
                  </a:lnTo>
                  <a:lnTo>
                    <a:pt x="110" y="1647"/>
                  </a:lnTo>
                  <a:lnTo>
                    <a:pt x="101" y="1598"/>
                  </a:lnTo>
                  <a:lnTo>
                    <a:pt x="4" y="746"/>
                  </a:lnTo>
                  <a:lnTo>
                    <a:pt x="0" y="695"/>
                  </a:lnTo>
                  <a:lnTo>
                    <a:pt x="4" y="645"/>
                  </a:lnTo>
                  <a:lnTo>
                    <a:pt x="14" y="595"/>
                  </a:lnTo>
                  <a:lnTo>
                    <a:pt x="30" y="548"/>
                  </a:lnTo>
                  <a:lnTo>
                    <a:pt x="51" y="503"/>
                  </a:lnTo>
                  <a:lnTo>
                    <a:pt x="77" y="460"/>
                  </a:lnTo>
                  <a:lnTo>
                    <a:pt x="109" y="421"/>
                  </a:lnTo>
                  <a:lnTo>
                    <a:pt x="145" y="386"/>
                  </a:lnTo>
                  <a:lnTo>
                    <a:pt x="186" y="355"/>
                  </a:lnTo>
                  <a:lnTo>
                    <a:pt x="230" y="330"/>
                  </a:lnTo>
                  <a:lnTo>
                    <a:pt x="820" y="41"/>
                  </a:lnTo>
                  <a:lnTo>
                    <a:pt x="864" y="23"/>
                  </a:lnTo>
                  <a:lnTo>
                    <a:pt x="909" y="10"/>
                  </a:lnTo>
                  <a:lnTo>
                    <a:pt x="955" y="2"/>
                  </a:lnTo>
                  <a:lnTo>
                    <a:pt x="10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6" name="Oval 35"/>
          <p:cNvSpPr/>
          <p:nvPr/>
        </p:nvSpPr>
        <p:spPr>
          <a:xfrm>
            <a:off x="6750097" y="3093704"/>
            <a:ext cx="720669" cy="7206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grpSp>
        <p:nvGrpSpPr>
          <p:cNvPr id="37" name="Group 657"/>
          <p:cNvGrpSpPr>
            <a:grpSpLocks noChangeAspect="1"/>
          </p:cNvGrpSpPr>
          <p:nvPr/>
        </p:nvGrpSpPr>
        <p:grpSpPr bwMode="auto">
          <a:xfrm>
            <a:off x="6935982" y="3279782"/>
            <a:ext cx="348899" cy="348515"/>
            <a:chOff x="1197" y="2299"/>
            <a:chExt cx="913" cy="912"/>
          </a:xfrm>
          <a:solidFill>
            <a:schemeClr val="bg1"/>
          </a:solidFill>
        </p:grpSpPr>
        <p:sp>
          <p:nvSpPr>
            <p:cNvPr id="38" name="Freeform 659"/>
            <p:cNvSpPr>
              <a:spLocks noEditPoints="1"/>
            </p:cNvSpPr>
            <p:nvPr/>
          </p:nvSpPr>
          <p:spPr bwMode="auto">
            <a:xfrm>
              <a:off x="1197" y="2299"/>
              <a:ext cx="913" cy="912"/>
            </a:xfrm>
            <a:custGeom>
              <a:avLst/>
              <a:gdLst>
                <a:gd name="T0" fmla="*/ 2198 w 3653"/>
                <a:gd name="T1" fmla="*/ 386 h 3648"/>
                <a:gd name="T2" fmla="*/ 1944 w 3653"/>
                <a:gd name="T3" fmla="*/ 491 h 3648"/>
                <a:gd name="T4" fmla="*/ 1730 w 3653"/>
                <a:gd name="T5" fmla="*/ 674 h 3648"/>
                <a:gd name="T6" fmla="*/ 1585 w 3653"/>
                <a:gd name="T7" fmla="*/ 913 h 3648"/>
                <a:gd name="T8" fmla="*/ 1522 w 3653"/>
                <a:gd name="T9" fmla="*/ 1178 h 3648"/>
                <a:gd name="T10" fmla="*/ 1543 w 3653"/>
                <a:gd name="T11" fmla="*/ 1448 h 3648"/>
                <a:gd name="T12" fmla="*/ 1647 w 3653"/>
                <a:gd name="T13" fmla="*/ 1703 h 3648"/>
                <a:gd name="T14" fmla="*/ 1831 w 3653"/>
                <a:gd name="T15" fmla="*/ 1920 h 3648"/>
                <a:gd name="T16" fmla="*/ 2066 w 3653"/>
                <a:gd name="T17" fmla="*/ 2064 h 3648"/>
                <a:gd name="T18" fmla="*/ 2336 w 3653"/>
                <a:gd name="T19" fmla="*/ 2129 h 3648"/>
                <a:gd name="T20" fmla="*/ 2614 w 3653"/>
                <a:gd name="T21" fmla="*/ 2107 h 3648"/>
                <a:gd name="T22" fmla="*/ 2868 w 3653"/>
                <a:gd name="T23" fmla="*/ 2002 h 3648"/>
                <a:gd name="T24" fmla="*/ 3082 w 3653"/>
                <a:gd name="T25" fmla="*/ 1818 h 3648"/>
                <a:gd name="T26" fmla="*/ 3226 w 3653"/>
                <a:gd name="T27" fmla="*/ 1579 h 3648"/>
                <a:gd name="T28" fmla="*/ 3289 w 3653"/>
                <a:gd name="T29" fmla="*/ 1314 h 3648"/>
                <a:gd name="T30" fmla="*/ 3268 w 3653"/>
                <a:gd name="T31" fmla="*/ 1044 h 3648"/>
                <a:gd name="T32" fmla="*/ 3165 w 3653"/>
                <a:gd name="T33" fmla="*/ 789 h 3648"/>
                <a:gd name="T34" fmla="*/ 2980 w 3653"/>
                <a:gd name="T35" fmla="*/ 572 h 3648"/>
                <a:gd name="T36" fmla="*/ 2745 w 3653"/>
                <a:gd name="T37" fmla="*/ 428 h 3648"/>
                <a:gd name="T38" fmla="*/ 2477 w 3653"/>
                <a:gd name="T39" fmla="*/ 364 h 3648"/>
                <a:gd name="T40" fmla="*/ 2489 w 3653"/>
                <a:gd name="T41" fmla="*/ 3 h 3648"/>
                <a:gd name="T42" fmla="*/ 2808 w 3653"/>
                <a:gd name="T43" fmla="*/ 66 h 3648"/>
                <a:gd name="T44" fmla="*/ 3098 w 3653"/>
                <a:gd name="T45" fmla="*/ 209 h 3648"/>
                <a:gd name="T46" fmla="*/ 3346 w 3653"/>
                <a:gd name="T47" fmla="*/ 427 h 3648"/>
                <a:gd name="T48" fmla="*/ 3529 w 3653"/>
                <a:gd name="T49" fmla="*/ 703 h 3648"/>
                <a:gd name="T50" fmla="*/ 3630 w 3653"/>
                <a:gd name="T51" fmla="*/ 1008 h 3648"/>
                <a:gd name="T52" fmla="*/ 3651 w 3653"/>
                <a:gd name="T53" fmla="*/ 1325 h 3648"/>
                <a:gd name="T54" fmla="*/ 3589 w 3653"/>
                <a:gd name="T55" fmla="*/ 1639 h 3648"/>
                <a:gd name="T56" fmla="*/ 3448 w 3653"/>
                <a:gd name="T57" fmla="*/ 1932 h 3648"/>
                <a:gd name="T58" fmla="*/ 3228 w 3653"/>
                <a:gd name="T59" fmla="*/ 2184 h 3648"/>
                <a:gd name="T60" fmla="*/ 2957 w 3653"/>
                <a:gd name="T61" fmla="*/ 2365 h 3648"/>
                <a:gd name="T62" fmla="*/ 2651 w 3653"/>
                <a:gd name="T63" fmla="*/ 2468 h 3648"/>
                <a:gd name="T64" fmla="*/ 2317 w 3653"/>
                <a:gd name="T65" fmla="*/ 2489 h 3648"/>
                <a:gd name="T66" fmla="*/ 1974 w 3653"/>
                <a:gd name="T67" fmla="*/ 2415 h 3648"/>
                <a:gd name="T68" fmla="*/ 1586 w 3653"/>
                <a:gd name="T69" fmla="*/ 2453 h 3648"/>
                <a:gd name="T70" fmla="*/ 1662 w 3653"/>
                <a:gd name="T71" fmla="*/ 2565 h 3648"/>
                <a:gd name="T72" fmla="*/ 1662 w 3653"/>
                <a:gd name="T73" fmla="*/ 2706 h 3648"/>
                <a:gd name="T74" fmla="*/ 822 w 3653"/>
                <a:gd name="T75" fmla="*/ 3581 h 3648"/>
                <a:gd name="T76" fmla="*/ 695 w 3653"/>
                <a:gd name="T77" fmla="*/ 3646 h 3648"/>
                <a:gd name="T78" fmla="*/ 554 w 3653"/>
                <a:gd name="T79" fmla="*/ 3623 h 3648"/>
                <a:gd name="T80" fmla="*/ 44 w 3653"/>
                <a:gd name="T81" fmla="*/ 3127 h 3648"/>
                <a:gd name="T82" fmla="*/ 0 w 3653"/>
                <a:gd name="T83" fmla="*/ 2991 h 3648"/>
                <a:gd name="T84" fmla="*/ 44 w 3653"/>
                <a:gd name="T85" fmla="*/ 2855 h 3648"/>
                <a:gd name="T86" fmla="*/ 910 w 3653"/>
                <a:gd name="T87" fmla="*/ 2003 h 3648"/>
                <a:gd name="T88" fmla="*/ 1051 w 3653"/>
                <a:gd name="T89" fmla="*/ 1980 h 3648"/>
                <a:gd name="T90" fmla="*/ 1178 w 3653"/>
                <a:gd name="T91" fmla="*/ 2045 h 3648"/>
                <a:gd name="T92" fmla="*/ 1270 w 3653"/>
                <a:gd name="T93" fmla="*/ 1762 h 3648"/>
                <a:gd name="T94" fmla="*/ 1175 w 3653"/>
                <a:gd name="T95" fmla="*/ 1444 h 3648"/>
                <a:gd name="T96" fmla="*/ 1166 w 3653"/>
                <a:gd name="T97" fmla="*/ 1115 h 3648"/>
                <a:gd name="T98" fmla="*/ 1243 w 3653"/>
                <a:gd name="T99" fmla="*/ 793 h 3648"/>
                <a:gd name="T100" fmla="*/ 1409 w 3653"/>
                <a:gd name="T101" fmla="*/ 497 h 3648"/>
                <a:gd name="T102" fmla="*/ 1647 w 3653"/>
                <a:gd name="T103" fmla="*/ 256 h 3648"/>
                <a:gd name="T104" fmla="*/ 1928 w 3653"/>
                <a:gd name="T105" fmla="*/ 95 h 3648"/>
                <a:gd name="T106" fmla="*/ 2242 w 3653"/>
                <a:gd name="T107" fmla="*/ 11 h 3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3" h="3648">
                  <a:moveTo>
                    <a:pt x="2406" y="361"/>
                  </a:moveTo>
                  <a:lnTo>
                    <a:pt x="2336" y="364"/>
                  </a:lnTo>
                  <a:lnTo>
                    <a:pt x="2266" y="372"/>
                  </a:lnTo>
                  <a:lnTo>
                    <a:pt x="2198" y="386"/>
                  </a:lnTo>
                  <a:lnTo>
                    <a:pt x="2131" y="405"/>
                  </a:lnTo>
                  <a:lnTo>
                    <a:pt x="2066" y="428"/>
                  </a:lnTo>
                  <a:lnTo>
                    <a:pt x="2004" y="457"/>
                  </a:lnTo>
                  <a:lnTo>
                    <a:pt x="1944" y="491"/>
                  </a:lnTo>
                  <a:lnTo>
                    <a:pt x="1886" y="530"/>
                  </a:lnTo>
                  <a:lnTo>
                    <a:pt x="1831" y="572"/>
                  </a:lnTo>
                  <a:lnTo>
                    <a:pt x="1779" y="620"/>
                  </a:lnTo>
                  <a:lnTo>
                    <a:pt x="1730" y="674"/>
                  </a:lnTo>
                  <a:lnTo>
                    <a:pt x="1685" y="730"/>
                  </a:lnTo>
                  <a:lnTo>
                    <a:pt x="1647" y="789"/>
                  </a:lnTo>
                  <a:lnTo>
                    <a:pt x="1614" y="850"/>
                  </a:lnTo>
                  <a:lnTo>
                    <a:pt x="1585" y="913"/>
                  </a:lnTo>
                  <a:lnTo>
                    <a:pt x="1561" y="978"/>
                  </a:lnTo>
                  <a:lnTo>
                    <a:pt x="1543" y="1044"/>
                  </a:lnTo>
                  <a:lnTo>
                    <a:pt x="1530" y="1111"/>
                  </a:lnTo>
                  <a:lnTo>
                    <a:pt x="1522" y="1178"/>
                  </a:lnTo>
                  <a:lnTo>
                    <a:pt x="1520" y="1246"/>
                  </a:lnTo>
                  <a:lnTo>
                    <a:pt x="1522" y="1314"/>
                  </a:lnTo>
                  <a:lnTo>
                    <a:pt x="1530" y="1381"/>
                  </a:lnTo>
                  <a:lnTo>
                    <a:pt x="1543" y="1448"/>
                  </a:lnTo>
                  <a:lnTo>
                    <a:pt x="1561" y="1514"/>
                  </a:lnTo>
                  <a:lnTo>
                    <a:pt x="1585" y="1579"/>
                  </a:lnTo>
                  <a:lnTo>
                    <a:pt x="1614" y="1643"/>
                  </a:lnTo>
                  <a:lnTo>
                    <a:pt x="1647" y="1703"/>
                  </a:lnTo>
                  <a:lnTo>
                    <a:pt x="1685" y="1762"/>
                  </a:lnTo>
                  <a:lnTo>
                    <a:pt x="1730" y="1818"/>
                  </a:lnTo>
                  <a:lnTo>
                    <a:pt x="1779" y="1872"/>
                  </a:lnTo>
                  <a:lnTo>
                    <a:pt x="1831" y="1920"/>
                  </a:lnTo>
                  <a:lnTo>
                    <a:pt x="1886" y="1964"/>
                  </a:lnTo>
                  <a:lnTo>
                    <a:pt x="1944" y="2002"/>
                  </a:lnTo>
                  <a:lnTo>
                    <a:pt x="2004" y="2035"/>
                  </a:lnTo>
                  <a:lnTo>
                    <a:pt x="2066" y="2064"/>
                  </a:lnTo>
                  <a:lnTo>
                    <a:pt x="2131" y="2088"/>
                  </a:lnTo>
                  <a:lnTo>
                    <a:pt x="2198" y="2107"/>
                  </a:lnTo>
                  <a:lnTo>
                    <a:pt x="2266" y="2120"/>
                  </a:lnTo>
                  <a:lnTo>
                    <a:pt x="2336" y="2129"/>
                  </a:lnTo>
                  <a:lnTo>
                    <a:pt x="2406" y="2131"/>
                  </a:lnTo>
                  <a:lnTo>
                    <a:pt x="2477" y="2129"/>
                  </a:lnTo>
                  <a:lnTo>
                    <a:pt x="2546" y="2120"/>
                  </a:lnTo>
                  <a:lnTo>
                    <a:pt x="2614" y="2107"/>
                  </a:lnTo>
                  <a:lnTo>
                    <a:pt x="2680" y="2088"/>
                  </a:lnTo>
                  <a:lnTo>
                    <a:pt x="2745" y="2064"/>
                  </a:lnTo>
                  <a:lnTo>
                    <a:pt x="2808" y="2035"/>
                  </a:lnTo>
                  <a:lnTo>
                    <a:pt x="2868" y="2002"/>
                  </a:lnTo>
                  <a:lnTo>
                    <a:pt x="2925" y="1964"/>
                  </a:lnTo>
                  <a:lnTo>
                    <a:pt x="2980" y="1920"/>
                  </a:lnTo>
                  <a:lnTo>
                    <a:pt x="3033" y="1872"/>
                  </a:lnTo>
                  <a:lnTo>
                    <a:pt x="3082" y="1818"/>
                  </a:lnTo>
                  <a:lnTo>
                    <a:pt x="3126" y="1762"/>
                  </a:lnTo>
                  <a:lnTo>
                    <a:pt x="3165" y="1703"/>
                  </a:lnTo>
                  <a:lnTo>
                    <a:pt x="3198" y="1643"/>
                  </a:lnTo>
                  <a:lnTo>
                    <a:pt x="3226" y="1579"/>
                  </a:lnTo>
                  <a:lnTo>
                    <a:pt x="3250" y="1514"/>
                  </a:lnTo>
                  <a:lnTo>
                    <a:pt x="3268" y="1448"/>
                  </a:lnTo>
                  <a:lnTo>
                    <a:pt x="3281" y="1381"/>
                  </a:lnTo>
                  <a:lnTo>
                    <a:pt x="3289" y="1314"/>
                  </a:lnTo>
                  <a:lnTo>
                    <a:pt x="3291" y="1246"/>
                  </a:lnTo>
                  <a:lnTo>
                    <a:pt x="3289" y="1178"/>
                  </a:lnTo>
                  <a:lnTo>
                    <a:pt x="3281" y="1111"/>
                  </a:lnTo>
                  <a:lnTo>
                    <a:pt x="3268" y="1044"/>
                  </a:lnTo>
                  <a:lnTo>
                    <a:pt x="3250" y="978"/>
                  </a:lnTo>
                  <a:lnTo>
                    <a:pt x="3226" y="913"/>
                  </a:lnTo>
                  <a:lnTo>
                    <a:pt x="3198" y="850"/>
                  </a:lnTo>
                  <a:lnTo>
                    <a:pt x="3165" y="789"/>
                  </a:lnTo>
                  <a:lnTo>
                    <a:pt x="3126" y="730"/>
                  </a:lnTo>
                  <a:lnTo>
                    <a:pt x="3082" y="674"/>
                  </a:lnTo>
                  <a:lnTo>
                    <a:pt x="3033" y="620"/>
                  </a:lnTo>
                  <a:lnTo>
                    <a:pt x="2980" y="572"/>
                  </a:lnTo>
                  <a:lnTo>
                    <a:pt x="2925" y="530"/>
                  </a:lnTo>
                  <a:lnTo>
                    <a:pt x="2868" y="491"/>
                  </a:lnTo>
                  <a:lnTo>
                    <a:pt x="2808" y="457"/>
                  </a:lnTo>
                  <a:lnTo>
                    <a:pt x="2745" y="428"/>
                  </a:lnTo>
                  <a:lnTo>
                    <a:pt x="2680" y="405"/>
                  </a:lnTo>
                  <a:lnTo>
                    <a:pt x="2614" y="386"/>
                  </a:lnTo>
                  <a:lnTo>
                    <a:pt x="2546" y="372"/>
                  </a:lnTo>
                  <a:lnTo>
                    <a:pt x="2477" y="364"/>
                  </a:lnTo>
                  <a:lnTo>
                    <a:pt x="2406" y="361"/>
                  </a:lnTo>
                  <a:close/>
                  <a:moveTo>
                    <a:pt x="2406" y="0"/>
                  </a:moveTo>
                  <a:lnTo>
                    <a:pt x="2406" y="0"/>
                  </a:lnTo>
                  <a:lnTo>
                    <a:pt x="2489" y="3"/>
                  </a:lnTo>
                  <a:lnTo>
                    <a:pt x="2571" y="11"/>
                  </a:lnTo>
                  <a:lnTo>
                    <a:pt x="2651" y="25"/>
                  </a:lnTo>
                  <a:lnTo>
                    <a:pt x="2731" y="42"/>
                  </a:lnTo>
                  <a:lnTo>
                    <a:pt x="2808" y="66"/>
                  </a:lnTo>
                  <a:lnTo>
                    <a:pt x="2884" y="95"/>
                  </a:lnTo>
                  <a:lnTo>
                    <a:pt x="2957" y="127"/>
                  </a:lnTo>
                  <a:lnTo>
                    <a:pt x="3028" y="167"/>
                  </a:lnTo>
                  <a:lnTo>
                    <a:pt x="3098" y="209"/>
                  </a:lnTo>
                  <a:lnTo>
                    <a:pt x="3164" y="256"/>
                  </a:lnTo>
                  <a:lnTo>
                    <a:pt x="3228" y="308"/>
                  </a:lnTo>
                  <a:lnTo>
                    <a:pt x="3288" y="365"/>
                  </a:lnTo>
                  <a:lnTo>
                    <a:pt x="3346" y="427"/>
                  </a:lnTo>
                  <a:lnTo>
                    <a:pt x="3400" y="493"/>
                  </a:lnTo>
                  <a:lnTo>
                    <a:pt x="3448" y="560"/>
                  </a:lnTo>
                  <a:lnTo>
                    <a:pt x="3491" y="630"/>
                  </a:lnTo>
                  <a:lnTo>
                    <a:pt x="3529" y="703"/>
                  </a:lnTo>
                  <a:lnTo>
                    <a:pt x="3562" y="777"/>
                  </a:lnTo>
                  <a:lnTo>
                    <a:pt x="3589" y="853"/>
                  </a:lnTo>
                  <a:lnTo>
                    <a:pt x="3613" y="930"/>
                  </a:lnTo>
                  <a:lnTo>
                    <a:pt x="3630" y="1008"/>
                  </a:lnTo>
                  <a:lnTo>
                    <a:pt x="3643" y="1087"/>
                  </a:lnTo>
                  <a:lnTo>
                    <a:pt x="3651" y="1167"/>
                  </a:lnTo>
                  <a:lnTo>
                    <a:pt x="3653" y="1246"/>
                  </a:lnTo>
                  <a:lnTo>
                    <a:pt x="3651" y="1325"/>
                  </a:lnTo>
                  <a:lnTo>
                    <a:pt x="3643" y="1406"/>
                  </a:lnTo>
                  <a:lnTo>
                    <a:pt x="3630" y="1484"/>
                  </a:lnTo>
                  <a:lnTo>
                    <a:pt x="3613" y="1562"/>
                  </a:lnTo>
                  <a:lnTo>
                    <a:pt x="3589" y="1639"/>
                  </a:lnTo>
                  <a:lnTo>
                    <a:pt x="3561" y="1715"/>
                  </a:lnTo>
                  <a:lnTo>
                    <a:pt x="3529" y="1789"/>
                  </a:lnTo>
                  <a:lnTo>
                    <a:pt x="3491" y="1862"/>
                  </a:lnTo>
                  <a:lnTo>
                    <a:pt x="3448" y="1932"/>
                  </a:lnTo>
                  <a:lnTo>
                    <a:pt x="3400" y="1999"/>
                  </a:lnTo>
                  <a:lnTo>
                    <a:pt x="3346" y="2065"/>
                  </a:lnTo>
                  <a:lnTo>
                    <a:pt x="3288" y="2127"/>
                  </a:lnTo>
                  <a:lnTo>
                    <a:pt x="3228" y="2184"/>
                  </a:lnTo>
                  <a:lnTo>
                    <a:pt x="3164" y="2236"/>
                  </a:lnTo>
                  <a:lnTo>
                    <a:pt x="3098" y="2283"/>
                  </a:lnTo>
                  <a:lnTo>
                    <a:pt x="3028" y="2327"/>
                  </a:lnTo>
                  <a:lnTo>
                    <a:pt x="2957" y="2365"/>
                  </a:lnTo>
                  <a:lnTo>
                    <a:pt x="2884" y="2398"/>
                  </a:lnTo>
                  <a:lnTo>
                    <a:pt x="2808" y="2426"/>
                  </a:lnTo>
                  <a:lnTo>
                    <a:pt x="2731" y="2450"/>
                  </a:lnTo>
                  <a:lnTo>
                    <a:pt x="2651" y="2468"/>
                  </a:lnTo>
                  <a:lnTo>
                    <a:pt x="2571" y="2481"/>
                  </a:lnTo>
                  <a:lnTo>
                    <a:pt x="2489" y="2489"/>
                  </a:lnTo>
                  <a:lnTo>
                    <a:pt x="2406" y="2492"/>
                  </a:lnTo>
                  <a:lnTo>
                    <a:pt x="2317" y="2489"/>
                  </a:lnTo>
                  <a:lnTo>
                    <a:pt x="2228" y="2480"/>
                  </a:lnTo>
                  <a:lnTo>
                    <a:pt x="2142" y="2464"/>
                  </a:lnTo>
                  <a:lnTo>
                    <a:pt x="2057" y="2443"/>
                  </a:lnTo>
                  <a:lnTo>
                    <a:pt x="1974" y="2415"/>
                  </a:lnTo>
                  <a:lnTo>
                    <a:pt x="1894" y="2383"/>
                  </a:lnTo>
                  <a:lnTo>
                    <a:pt x="1815" y="2344"/>
                  </a:lnTo>
                  <a:lnTo>
                    <a:pt x="1739" y="2300"/>
                  </a:lnTo>
                  <a:lnTo>
                    <a:pt x="1586" y="2453"/>
                  </a:lnTo>
                  <a:lnTo>
                    <a:pt x="1606" y="2472"/>
                  </a:lnTo>
                  <a:lnTo>
                    <a:pt x="1629" y="2500"/>
                  </a:lnTo>
                  <a:lnTo>
                    <a:pt x="1648" y="2531"/>
                  </a:lnTo>
                  <a:lnTo>
                    <a:pt x="1662" y="2565"/>
                  </a:lnTo>
                  <a:lnTo>
                    <a:pt x="1671" y="2599"/>
                  </a:lnTo>
                  <a:lnTo>
                    <a:pt x="1673" y="2635"/>
                  </a:lnTo>
                  <a:lnTo>
                    <a:pt x="1671" y="2671"/>
                  </a:lnTo>
                  <a:lnTo>
                    <a:pt x="1662" y="2706"/>
                  </a:lnTo>
                  <a:lnTo>
                    <a:pt x="1648" y="2739"/>
                  </a:lnTo>
                  <a:lnTo>
                    <a:pt x="1629" y="2770"/>
                  </a:lnTo>
                  <a:lnTo>
                    <a:pt x="1606" y="2798"/>
                  </a:lnTo>
                  <a:lnTo>
                    <a:pt x="822" y="3581"/>
                  </a:lnTo>
                  <a:lnTo>
                    <a:pt x="794" y="3604"/>
                  </a:lnTo>
                  <a:lnTo>
                    <a:pt x="763" y="3623"/>
                  </a:lnTo>
                  <a:lnTo>
                    <a:pt x="731" y="3637"/>
                  </a:lnTo>
                  <a:lnTo>
                    <a:pt x="695" y="3646"/>
                  </a:lnTo>
                  <a:lnTo>
                    <a:pt x="658" y="3648"/>
                  </a:lnTo>
                  <a:lnTo>
                    <a:pt x="622" y="3646"/>
                  </a:lnTo>
                  <a:lnTo>
                    <a:pt x="586" y="3637"/>
                  </a:lnTo>
                  <a:lnTo>
                    <a:pt x="554" y="3623"/>
                  </a:lnTo>
                  <a:lnTo>
                    <a:pt x="523" y="3604"/>
                  </a:lnTo>
                  <a:lnTo>
                    <a:pt x="495" y="3581"/>
                  </a:lnTo>
                  <a:lnTo>
                    <a:pt x="68" y="3154"/>
                  </a:lnTo>
                  <a:lnTo>
                    <a:pt x="44" y="3127"/>
                  </a:lnTo>
                  <a:lnTo>
                    <a:pt x="26" y="3096"/>
                  </a:lnTo>
                  <a:lnTo>
                    <a:pt x="11" y="3062"/>
                  </a:lnTo>
                  <a:lnTo>
                    <a:pt x="3" y="3028"/>
                  </a:lnTo>
                  <a:lnTo>
                    <a:pt x="0" y="2991"/>
                  </a:lnTo>
                  <a:lnTo>
                    <a:pt x="3" y="2955"/>
                  </a:lnTo>
                  <a:lnTo>
                    <a:pt x="11" y="2919"/>
                  </a:lnTo>
                  <a:lnTo>
                    <a:pt x="26" y="2886"/>
                  </a:lnTo>
                  <a:lnTo>
                    <a:pt x="44" y="2855"/>
                  </a:lnTo>
                  <a:lnTo>
                    <a:pt x="68" y="2827"/>
                  </a:lnTo>
                  <a:lnTo>
                    <a:pt x="852" y="2045"/>
                  </a:lnTo>
                  <a:lnTo>
                    <a:pt x="878" y="2022"/>
                  </a:lnTo>
                  <a:lnTo>
                    <a:pt x="910" y="2003"/>
                  </a:lnTo>
                  <a:lnTo>
                    <a:pt x="943" y="1989"/>
                  </a:lnTo>
                  <a:lnTo>
                    <a:pt x="978" y="1980"/>
                  </a:lnTo>
                  <a:lnTo>
                    <a:pt x="1015" y="1978"/>
                  </a:lnTo>
                  <a:lnTo>
                    <a:pt x="1051" y="1980"/>
                  </a:lnTo>
                  <a:lnTo>
                    <a:pt x="1087" y="1989"/>
                  </a:lnTo>
                  <a:lnTo>
                    <a:pt x="1120" y="2003"/>
                  </a:lnTo>
                  <a:lnTo>
                    <a:pt x="1150" y="2022"/>
                  </a:lnTo>
                  <a:lnTo>
                    <a:pt x="1178" y="2045"/>
                  </a:lnTo>
                  <a:lnTo>
                    <a:pt x="1197" y="2064"/>
                  </a:lnTo>
                  <a:lnTo>
                    <a:pt x="1351" y="1911"/>
                  </a:lnTo>
                  <a:lnTo>
                    <a:pt x="1308" y="1838"/>
                  </a:lnTo>
                  <a:lnTo>
                    <a:pt x="1270" y="1762"/>
                  </a:lnTo>
                  <a:lnTo>
                    <a:pt x="1239" y="1685"/>
                  </a:lnTo>
                  <a:lnTo>
                    <a:pt x="1212" y="1606"/>
                  </a:lnTo>
                  <a:lnTo>
                    <a:pt x="1191" y="1525"/>
                  </a:lnTo>
                  <a:lnTo>
                    <a:pt x="1175" y="1444"/>
                  </a:lnTo>
                  <a:lnTo>
                    <a:pt x="1164" y="1362"/>
                  </a:lnTo>
                  <a:lnTo>
                    <a:pt x="1159" y="1280"/>
                  </a:lnTo>
                  <a:lnTo>
                    <a:pt x="1159" y="1197"/>
                  </a:lnTo>
                  <a:lnTo>
                    <a:pt x="1166" y="1115"/>
                  </a:lnTo>
                  <a:lnTo>
                    <a:pt x="1177" y="1033"/>
                  </a:lnTo>
                  <a:lnTo>
                    <a:pt x="1194" y="952"/>
                  </a:lnTo>
                  <a:lnTo>
                    <a:pt x="1216" y="872"/>
                  </a:lnTo>
                  <a:lnTo>
                    <a:pt x="1243" y="793"/>
                  </a:lnTo>
                  <a:lnTo>
                    <a:pt x="1277" y="716"/>
                  </a:lnTo>
                  <a:lnTo>
                    <a:pt x="1315" y="640"/>
                  </a:lnTo>
                  <a:lnTo>
                    <a:pt x="1359" y="568"/>
                  </a:lnTo>
                  <a:lnTo>
                    <a:pt x="1409" y="497"/>
                  </a:lnTo>
                  <a:lnTo>
                    <a:pt x="1463" y="429"/>
                  </a:lnTo>
                  <a:lnTo>
                    <a:pt x="1523" y="365"/>
                  </a:lnTo>
                  <a:lnTo>
                    <a:pt x="1584" y="308"/>
                  </a:lnTo>
                  <a:lnTo>
                    <a:pt x="1647" y="256"/>
                  </a:lnTo>
                  <a:lnTo>
                    <a:pt x="1713" y="209"/>
                  </a:lnTo>
                  <a:lnTo>
                    <a:pt x="1783" y="167"/>
                  </a:lnTo>
                  <a:lnTo>
                    <a:pt x="1854" y="127"/>
                  </a:lnTo>
                  <a:lnTo>
                    <a:pt x="1928" y="95"/>
                  </a:lnTo>
                  <a:lnTo>
                    <a:pt x="2003" y="66"/>
                  </a:lnTo>
                  <a:lnTo>
                    <a:pt x="2082" y="42"/>
                  </a:lnTo>
                  <a:lnTo>
                    <a:pt x="2160" y="25"/>
                  </a:lnTo>
                  <a:lnTo>
                    <a:pt x="2242" y="11"/>
                  </a:lnTo>
                  <a:lnTo>
                    <a:pt x="2323" y="3"/>
                  </a:lnTo>
                  <a:lnTo>
                    <a:pt x="2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 name="Freeform 660"/>
            <p:cNvSpPr>
              <a:spLocks/>
            </p:cNvSpPr>
            <p:nvPr/>
          </p:nvSpPr>
          <p:spPr bwMode="auto">
            <a:xfrm>
              <a:off x="1710" y="2445"/>
              <a:ext cx="179" cy="327"/>
            </a:xfrm>
            <a:custGeom>
              <a:avLst/>
              <a:gdLst>
                <a:gd name="T0" fmla="*/ 461 w 716"/>
                <a:gd name="T1" fmla="*/ 138 h 1308"/>
                <a:gd name="T2" fmla="*/ 559 w 716"/>
                <a:gd name="T3" fmla="*/ 174 h 1308"/>
                <a:gd name="T4" fmla="*/ 643 w 716"/>
                <a:gd name="T5" fmla="*/ 240 h 1308"/>
                <a:gd name="T6" fmla="*/ 699 w 716"/>
                <a:gd name="T7" fmla="*/ 338 h 1308"/>
                <a:gd name="T8" fmla="*/ 716 w 716"/>
                <a:gd name="T9" fmla="*/ 460 h 1308"/>
                <a:gd name="T10" fmla="*/ 460 w 716"/>
                <a:gd name="T11" fmla="*/ 480 h 1308"/>
                <a:gd name="T12" fmla="*/ 455 w 716"/>
                <a:gd name="T13" fmla="*/ 419 h 1308"/>
                <a:gd name="T14" fmla="*/ 432 w 716"/>
                <a:gd name="T15" fmla="*/ 371 h 1308"/>
                <a:gd name="T16" fmla="*/ 388 w 716"/>
                <a:gd name="T17" fmla="*/ 345 h 1308"/>
                <a:gd name="T18" fmla="*/ 339 w 716"/>
                <a:gd name="T19" fmla="*/ 348 h 1308"/>
                <a:gd name="T20" fmla="*/ 307 w 716"/>
                <a:gd name="T21" fmla="*/ 381 h 1308"/>
                <a:gd name="T22" fmla="*/ 302 w 716"/>
                <a:gd name="T23" fmla="*/ 448 h 1308"/>
                <a:gd name="T24" fmla="*/ 331 w 716"/>
                <a:gd name="T25" fmla="*/ 497 h 1308"/>
                <a:gd name="T26" fmla="*/ 400 w 716"/>
                <a:gd name="T27" fmla="*/ 536 h 1308"/>
                <a:gd name="T28" fmla="*/ 559 w 716"/>
                <a:gd name="T29" fmla="*/ 617 h 1308"/>
                <a:gd name="T30" fmla="*/ 655 w 716"/>
                <a:gd name="T31" fmla="*/ 697 h 1308"/>
                <a:gd name="T32" fmla="*/ 700 w 716"/>
                <a:gd name="T33" fmla="*/ 793 h 1308"/>
                <a:gd name="T34" fmla="*/ 707 w 716"/>
                <a:gd name="T35" fmla="*/ 915 h 1308"/>
                <a:gd name="T36" fmla="*/ 670 w 716"/>
                <a:gd name="T37" fmla="*/ 1019 h 1308"/>
                <a:gd name="T38" fmla="*/ 604 w 716"/>
                <a:gd name="T39" fmla="*/ 1095 h 1308"/>
                <a:gd name="T40" fmla="*/ 531 w 716"/>
                <a:gd name="T41" fmla="*/ 1138 h 1308"/>
                <a:gd name="T42" fmla="*/ 427 w 716"/>
                <a:gd name="T43" fmla="*/ 1162 h 1308"/>
                <a:gd name="T44" fmla="*/ 294 w 716"/>
                <a:gd name="T45" fmla="*/ 1162 h 1308"/>
                <a:gd name="T46" fmla="*/ 161 w 716"/>
                <a:gd name="T47" fmla="*/ 1119 h 1308"/>
                <a:gd name="T48" fmla="*/ 63 w 716"/>
                <a:gd name="T49" fmla="*/ 1042 h 1308"/>
                <a:gd name="T50" fmla="*/ 14 w 716"/>
                <a:gd name="T51" fmla="*/ 947 h 1308"/>
                <a:gd name="T52" fmla="*/ 0 w 716"/>
                <a:gd name="T53" fmla="*/ 824 h 1308"/>
                <a:gd name="T54" fmla="*/ 245 w 716"/>
                <a:gd name="T55" fmla="*/ 795 h 1308"/>
                <a:gd name="T56" fmla="*/ 252 w 716"/>
                <a:gd name="T57" fmla="*/ 874 h 1308"/>
                <a:gd name="T58" fmla="*/ 284 w 716"/>
                <a:gd name="T59" fmla="*/ 925 h 1308"/>
                <a:gd name="T60" fmla="*/ 332 w 716"/>
                <a:gd name="T61" fmla="*/ 950 h 1308"/>
                <a:gd name="T62" fmla="*/ 388 w 716"/>
                <a:gd name="T63" fmla="*/ 953 h 1308"/>
                <a:gd name="T64" fmla="*/ 426 w 716"/>
                <a:gd name="T65" fmla="*/ 934 h 1308"/>
                <a:gd name="T66" fmla="*/ 445 w 716"/>
                <a:gd name="T67" fmla="*/ 876 h 1308"/>
                <a:gd name="T68" fmla="*/ 434 w 716"/>
                <a:gd name="T69" fmla="*/ 821 h 1308"/>
                <a:gd name="T70" fmla="*/ 394 w 716"/>
                <a:gd name="T71" fmla="*/ 784 h 1308"/>
                <a:gd name="T72" fmla="*/ 283 w 716"/>
                <a:gd name="T73" fmla="*/ 733 h 1308"/>
                <a:gd name="T74" fmla="*/ 142 w 716"/>
                <a:gd name="T75" fmla="*/ 655 h 1308"/>
                <a:gd name="T76" fmla="*/ 64 w 716"/>
                <a:gd name="T77" fmla="*/ 574 h 1308"/>
                <a:gd name="T78" fmla="*/ 30 w 716"/>
                <a:gd name="T79" fmla="*/ 466 h 1308"/>
                <a:gd name="T80" fmla="*/ 35 w 716"/>
                <a:gd name="T81" fmla="*/ 347 h 1308"/>
                <a:gd name="T82" fmla="*/ 81 w 716"/>
                <a:gd name="T83" fmla="*/ 250 h 1308"/>
                <a:gd name="T84" fmla="*/ 163 w 716"/>
                <a:gd name="T85" fmla="*/ 181 h 1308"/>
                <a:gd name="T86" fmla="*/ 260 w 716"/>
                <a:gd name="T87" fmla="*/ 142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6" h="1308">
                  <a:moveTo>
                    <a:pt x="294" y="0"/>
                  </a:moveTo>
                  <a:lnTo>
                    <a:pt x="461" y="0"/>
                  </a:lnTo>
                  <a:lnTo>
                    <a:pt x="461" y="138"/>
                  </a:lnTo>
                  <a:lnTo>
                    <a:pt x="493" y="147"/>
                  </a:lnTo>
                  <a:lnTo>
                    <a:pt x="527" y="159"/>
                  </a:lnTo>
                  <a:lnTo>
                    <a:pt x="559" y="174"/>
                  </a:lnTo>
                  <a:lnTo>
                    <a:pt x="590" y="193"/>
                  </a:lnTo>
                  <a:lnTo>
                    <a:pt x="618" y="214"/>
                  </a:lnTo>
                  <a:lnTo>
                    <a:pt x="643" y="240"/>
                  </a:lnTo>
                  <a:lnTo>
                    <a:pt x="665" y="270"/>
                  </a:lnTo>
                  <a:lnTo>
                    <a:pt x="684" y="302"/>
                  </a:lnTo>
                  <a:lnTo>
                    <a:pt x="699" y="338"/>
                  </a:lnTo>
                  <a:lnTo>
                    <a:pt x="708" y="376"/>
                  </a:lnTo>
                  <a:lnTo>
                    <a:pt x="715" y="416"/>
                  </a:lnTo>
                  <a:lnTo>
                    <a:pt x="716" y="460"/>
                  </a:lnTo>
                  <a:lnTo>
                    <a:pt x="716" y="462"/>
                  </a:lnTo>
                  <a:lnTo>
                    <a:pt x="707" y="480"/>
                  </a:lnTo>
                  <a:lnTo>
                    <a:pt x="460" y="480"/>
                  </a:lnTo>
                  <a:lnTo>
                    <a:pt x="460" y="465"/>
                  </a:lnTo>
                  <a:lnTo>
                    <a:pt x="458" y="440"/>
                  </a:lnTo>
                  <a:lnTo>
                    <a:pt x="455" y="419"/>
                  </a:lnTo>
                  <a:lnTo>
                    <a:pt x="448" y="400"/>
                  </a:lnTo>
                  <a:lnTo>
                    <a:pt x="441" y="384"/>
                  </a:lnTo>
                  <a:lnTo>
                    <a:pt x="432" y="371"/>
                  </a:lnTo>
                  <a:lnTo>
                    <a:pt x="419" y="358"/>
                  </a:lnTo>
                  <a:lnTo>
                    <a:pt x="405" y="351"/>
                  </a:lnTo>
                  <a:lnTo>
                    <a:pt x="388" y="345"/>
                  </a:lnTo>
                  <a:lnTo>
                    <a:pt x="370" y="344"/>
                  </a:lnTo>
                  <a:lnTo>
                    <a:pt x="353" y="345"/>
                  </a:lnTo>
                  <a:lnTo>
                    <a:pt x="339" y="348"/>
                  </a:lnTo>
                  <a:lnTo>
                    <a:pt x="327" y="355"/>
                  </a:lnTo>
                  <a:lnTo>
                    <a:pt x="317" y="364"/>
                  </a:lnTo>
                  <a:lnTo>
                    <a:pt x="307" y="381"/>
                  </a:lnTo>
                  <a:lnTo>
                    <a:pt x="302" y="401"/>
                  </a:lnTo>
                  <a:lnTo>
                    <a:pt x="299" y="424"/>
                  </a:lnTo>
                  <a:lnTo>
                    <a:pt x="302" y="448"/>
                  </a:lnTo>
                  <a:lnTo>
                    <a:pt x="307" y="468"/>
                  </a:lnTo>
                  <a:lnTo>
                    <a:pt x="319" y="485"/>
                  </a:lnTo>
                  <a:lnTo>
                    <a:pt x="331" y="497"/>
                  </a:lnTo>
                  <a:lnTo>
                    <a:pt x="349" y="510"/>
                  </a:lnTo>
                  <a:lnTo>
                    <a:pt x="372" y="523"/>
                  </a:lnTo>
                  <a:lnTo>
                    <a:pt x="400" y="536"/>
                  </a:lnTo>
                  <a:lnTo>
                    <a:pt x="460" y="563"/>
                  </a:lnTo>
                  <a:lnTo>
                    <a:pt x="512" y="590"/>
                  </a:lnTo>
                  <a:lnTo>
                    <a:pt x="559" y="617"/>
                  </a:lnTo>
                  <a:lnTo>
                    <a:pt x="598" y="644"/>
                  </a:lnTo>
                  <a:lnTo>
                    <a:pt x="632" y="671"/>
                  </a:lnTo>
                  <a:lnTo>
                    <a:pt x="655" y="697"/>
                  </a:lnTo>
                  <a:lnTo>
                    <a:pt x="676" y="726"/>
                  </a:lnTo>
                  <a:lnTo>
                    <a:pt x="690" y="758"/>
                  </a:lnTo>
                  <a:lnTo>
                    <a:pt x="700" y="793"/>
                  </a:lnTo>
                  <a:lnTo>
                    <a:pt x="707" y="832"/>
                  </a:lnTo>
                  <a:lnTo>
                    <a:pt x="709" y="875"/>
                  </a:lnTo>
                  <a:lnTo>
                    <a:pt x="707" y="915"/>
                  </a:lnTo>
                  <a:lnTo>
                    <a:pt x="699" y="952"/>
                  </a:lnTo>
                  <a:lnTo>
                    <a:pt x="687" y="986"/>
                  </a:lnTo>
                  <a:lnTo>
                    <a:pt x="670" y="1019"/>
                  </a:lnTo>
                  <a:lnTo>
                    <a:pt x="650" y="1049"/>
                  </a:lnTo>
                  <a:lnTo>
                    <a:pt x="625" y="1076"/>
                  </a:lnTo>
                  <a:lnTo>
                    <a:pt x="604" y="1095"/>
                  </a:lnTo>
                  <a:lnTo>
                    <a:pt x="583" y="1112"/>
                  </a:lnTo>
                  <a:lnTo>
                    <a:pt x="558" y="1126"/>
                  </a:lnTo>
                  <a:lnTo>
                    <a:pt x="531" y="1138"/>
                  </a:lnTo>
                  <a:lnTo>
                    <a:pt x="501" y="1148"/>
                  </a:lnTo>
                  <a:lnTo>
                    <a:pt x="466" y="1156"/>
                  </a:lnTo>
                  <a:lnTo>
                    <a:pt x="427" y="1162"/>
                  </a:lnTo>
                  <a:lnTo>
                    <a:pt x="427" y="1308"/>
                  </a:lnTo>
                  <a:lnTo>
                    <a:pt x="294" y="1308"/>
                  </a:lnTo>
                  <a:lnTo>
                    <a:pt x="294" y="1162"/>
                  </a:lnTo>
                  <a:lnTo>
                    <a:pt x="246" y="1153"/>
                  </a:lnTo>
                  <a:lnTo>
                    <a:pt x="202" y="1138"/>
                  </a:lnTo>
                  <a:lnTo>
                    <a:pt x="161" y="1119"/>
                  </a:lnTo>
                  <a:lnTo>
                    <a:pt x="123" y="1096"/>
                  </a:lnTo>
                  <a:lnTo>
                    <a:pt x="88" y="1068"/>
                  </a:lnTo>
                  <a:lnTo>
                    <a:pt x="63" y="1042"/>
                  </a:lnTo>
                  <a:lnTo>
                    <a:pt x="43" y="1014"/>
                  </a:lnTo>
                  <a:lnTo>
                    <a:pt x="26" y="982"/>
                  </a:lnTo>
                  <a:lnTo>
                    <a:pt x="14" y="947"/>
                  </a:lnTo>
                  <a:lnTo>
                    <a:pt x="5" y="909"/>
                  </a:lnTo>
                  <a:lnTo>
                    <a:pt x="1" y="868"/>
                  </a:lnTo>
                  <a:lnTo>
                    <a:pt x="0" y="824"/>
                  </a:lnTo>
                  <a:lnTo>
                    <a:pt x="0" y="818"/>
                  </a:lnTo>
                  <a:lnTo>
                    <a:pt x="10" y="795"/>
                  </a:lnTo>
                  <a:lnTo>
                    <a:pt x="245" y="795"/>
                  </a:lnTo>
                  <a:lnTo>
                    <a:pt x="245" y="822"/>
                  </a:lnTo>
                  <a:lnTo>
                    <a:pt x="247" y="849"/>
                  </a:lnTo>
                  <a:lnTo>
                    <a:pt x="252" y="874"/>
                  </a:lnTo>
                  <a:lnTo>
                    <a:pt x="261" y="894"/>
                  </a:lnTo>
                  <a:lnTo>
                    <a:pt x="272" y="910"/>
                  </a:lnTo>
                  <a:lnTo>
                    <a:pt x="284" y="925"/>
                  </a:lnTo>
                  <a:lnTo>
                    <a:pt x="297" y="935"/>
                  </a:lnTo>
                  <a:lnTo>
                    <a:pt x="314" y="944"/>
                  </a:lnTo>
                  <a:lnTo>
                    <a:pt x="332" y="950"/>
                  </a:lnTo>
                  <a:lnTo>
                    <a:pt x="351" y="953"/>
                  </a:lnTo>
                  <a:lnTo>
                    <a:pt x="371" y="954"/>
                  </a:lnTo>
                  <a:lnTo>
                    <a:pt x="388" y="953"/>
                  </a:lnTo>
                  <a:lnTo>
                    <a:pt x="404" y="950"/>
                  </a:lnTo>
                  <a:lnTo>
                    <a:pt x="416" y="943"/>
                  </a:lnTo>
                  <a:lnTo>
                    <a:pt x="426" y="934"/>
                  </a:lnTo>
                  <a:lnTo>
                    <a:pt x="437" y="918"/>
                  </a:lnTo>
                  <a:lnTo>
                    <a:pt x="443" y="898"/>
                  </a:lnTo>
                  <a:lnTo>
                    <a:pt x="445" y="876"/>
                  </a:lnTo>
                  <a:lnTo>
                    <a:pt x="444" y="855"/>
                  </a:lnTo>
                  <a:lnTo>
                    <a:pt x="441" y="837"/>
                  </a:lnTo>
                  <a:lnTo>
                    <a:pt x="434" y="821"/>
                  </a:lnTo>
                  <a:lnTo>
                    <a:pt x="425" y="809"/>
                  </a:lnTo>
                  <a:lnTo>
                    <a:pt x="411" y="796"/>
                  </a:lnTo>
                  <a:lnTo>
                    <a:pt x="394" y="784"/>
                  </a:lnTo>
                  <a:lnTo>
                    <a:pt x="371" y="771"/>
                  </a:lnTo>
                  <a:lnTo>
                    <a:pt x="343" y="758"/>
                  </a:lnTo>
                  <a:lnTo>
                    <a:pt x="283" y="733"/>
                  </a:lnTo>
                  <a:lnTo>
                    <a:pt x="229" y="707"/>
                  </a:lnTo>
                  <a:lnTo>
                    <a:pt x="182" y="680"/>
                  </a:lnTo>
                  <a:lnTo>
                    <a:pt x="142" y="655"/>
                  </a:lnTo>
                  <a:lnTo>
                    <a:pt x="108" y="628"/>
                  </a:lnTo>
                  <a:lnTo>
                    <a:pt x="83" y="603"/>
                  </a:lnTo>
                  <a:lnTo>
                    <a:pt x="64" y="574"/>
                  </a:lnTo>
                  <a:lnTo>
                    <a:pt x="48" y="542"/>
                  </a:lnTo>
                  <a:lnTo>
                    <a:pt x="36" y="506"/>
                  </a:lnTo>
                  <a:lnTo>
                    <a:pt x="30" y="466"/>
                  </a:lnTo>
                  <a:lnTo>
                    <a:pt x="28" y="423"/>
                  </a:lnTo>
                  <a:lnTo>
                    <a:pt x="30" y="384"/>
                  </a:lnTo>
                  <a:lnTo>
                    <a:pt x="35" y="347"/>
                  </a:lnTo>
                  <a:lnTo>
                    <a:pt x="47" y="313"/>
                  </a:lnTo>
                  <a:lnTo>
                    <a:pt x="61" y="280"/>
                  </a:lnTo>
                  <a:lnTo>
                    <a:pt x="81" y="250"/>
                  </a:lnTo>
                  <a:lnTo>
                    <a:pt x="106" y="223"/>
                  </a:lnTo>
                  <a:lnTo>
                    <a:pt x="133" y="201"/>
                  </a:lnTo>
                  <a:lnTo>
                    <a:pt x="163" y="181"/>
                  </a:lnTo>
                  <a:lnTo>
                    <a:pt x="194" y="165"/>
                  </a:lnTo>
                  <a:lnTo>
                    <a:pt x="227" y="152"/>
                  </a:lnTo>
                  <a:lnTo>
                    <a:pt x="260" y="142"/>
                  </a:lnTo>
                  <a:lnTo>
                    <a:pt x="294" y="135"/>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40" name="Oval 39"/>
          <p:cNvSpPr/>
          <p:nvPr/>
        </p:nvSpPr>
        <p:spPr>
          <a:xfrm>
            <a:off x="4301666" y="1467005"/>
            <a:ext cx="720669" cy="7206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grpSp>
        <p:nvGrpSpPr>
          <p:cNvPr id="41" name="Group 556"/>
          <p:cNvGrpSpPr>
            <a:grpSpLocks noChangeAspect="1"/>
          </p:cNvGrpSpPr>
          <p:nvPr/>
        </p:nvGrpSpPr>
        <p:grpSpPr bwMode="auto">
          <a:xfrm>
            <a:off x="4483740" y="1670167"/>
            <a:ext cx="356524" cy="314345"/>
            <a:chOff x="-145" y="1651"/>
            <a:chExt cx="2054" cy="1811"/>
          </a:xfrm>
          <a:solidFill>
            <a:schemeClr val="bg1"/>
          </a:solidFill>
        </p:grpSpPr>
        <p:sp>
          <p:nvSpPr>
            <p:cNvPr id="42" name="Freeform 558"/>
            <p:cNvSpPr>
              <a:spLocks/>
            </p:cNvSpPr>
            <p:nvPr/>
          </p:nvSpPr>
          <p:spPr bwMode="auto">
            <a:xfrm>
              <a:off x="825" y="2371"/>
              <a:ext cx="329" cy="521"/>
            </a:xfrm>
            <a:custGeom>
              <a:avLst/>
              <a:gdLst>
                <a:gd name="T0" fmla="*/ 76 w 657"/>
                <a:gd name="T1" fmla="*/ 0 h 1041"/>
                <a:gd name="T2" fmla="*/ 581 w 657"/>
                <a:gd name="T3" fmla="*/ 0 h 1041"/>
                <a:gd name="T4" fmla="*/ 601 w 657"/>
                <a:gd name="T5" fmla="*/ 3 h 1041"/>
                <a:gd name="T6" fmla="*/ 620 w 657"/>
                <a:gd name="T7" fmla="*/ 10 h 1041"/>
                <a:gd name="T8" fmla="*/ 635 w 657"/>
                <a:gd name="T9" fmla="*/ 22 h 1041"/>
                <a:gd name="T10" fmla="*/ 647 w 657"/>
                <a:gd name="T11" fmla="*/ 37 h 1041"/>
                <a:gd name="T12" fmla="*/ 655 w 657"/>
                <a:gd name="T13" fmla="*/ 56 h 1041"/>
                <a:gd name="T14" fmla="*/ 657 w 657"/>
                <a:gd name="T15" fmla="*/ 76 h 1041"/>
                <a:gd name="T16" fmla="*/ 657 w 657"/>
                <a:gd name="T17" fmla="*/ 127 h 1041"/>
                <a:gd name="T18" fmla="*/ 578 w 657"/>
                <a:gd name="T19" fmla="*/ 171 h 1041"/>
                <a:gd name="T20" fmla="*/ 503 w 657"/>
                <a:gd name="T21" fmla="*/ 218 h 1041"/>
                <a:gd name="T22" fmla="*/ 431 w 657"/>
                <a:gd name="T23" fmla="*/ 272 h 1041"/>
                <a:gd name="T24" fmla="*/ 363 w 657"/>
                <a:gd name="T25" fmla="*/ 331 h 1041"/>
                <a:gd name="T26" fmla="*/ 301 w 657"/>
                <a:gd name="T27" fmla="*/ 395 h 1041"/>
                <a:gd name="T28" fmla="*/ 244 w 657"/>
                <a:gd name="T29" fmla="*/ 462 h 1041"/>
                <a:gd name="T30" fmla="*/ 190 w 657"/>
                <a:gd name="T31" fmla="*/ 534 h 1041"/>
                <a:gd name="T32" fmla="*/ 144 w 657"/>
                <a:gd name="T33" fmla="*/ 611 h 1041"/>
                <a:gd name="T34" fmla="*/ 102 w 657"/>
                <a:gd name="T35" fmla="*/ 691 h 1041"/>
                <a:gd name="T36" fmla="*/ 67 w 657"/>
                <a:gd name="T37" fmla="*/ 775 h 1041"/>
                <a:gd name="T38" fmla="*/ 38 w 657"/>
                <a:gd name="T39" fmla="*/ 860 h 1041"/>
                <a:gd name="T40" fmla="*/ 14 w 657"/>
                <a:gd name="T41" fmla="*/ 950 h 1041"/>
                <a:gd name="T42" fmla="*/ 0 w 657"/>
                <a:gd name="T43" fmla="*/ 1041 h 1041"/>
                <a:gd name="T44" fmla="*/ 0 w 657"/>
                <a:gd name="T45" fmla="*/ 76 h 1041"/>
                <a:gd name="T46" fmla="*/ 2 w 657"/>
                <a:gd name="T47" fmla="*/ 56 h 1041"/>
                <a:gd name="T48" fmla="*/ 9 w 657"/>
                <a:gd name="T49" fmla="*/ 37 h 1041"/>
                <a:gd name="T50" fmla="*/ 22 w 657"/>
                <a:gd name="T51" fmla="*/ 22 h 1041"/>
                <a:gd name="T52" fmla="*/ 37 w 657"/>
                <a:gd name="T53" fmla="*/ 10 h 1041"/>
                <a:gd name="T54" fmla="*/ 56 w 657"/>
                <a:gd name="T55" fmla="*/ 3 h 1041"/>
                <a:gd name="T56" fmla="*/ 76 w 657"/>
                <a:gd name="T57" fmla="*/ 0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7" h="1041">
                  <a:moveTo>
                    <a:pt x="76" y="0"/>
                  </a:moveTo>
                  <a:lnTo>
                    <a:pt x="581" y="0"/>
                  </a:lnTo>
                  <a:lnTo>
                    <a:pt x="601" y="3"/>
                  </a:lnTo>
                  <a:lnTo>
                    <a:pt x="620" y="10"/>
                  </a:lnTo>
                  <a:lnTo>
                    <a:pt x="635" y="22"/>
                  </a:lnTo>
                  <a:lnTo>
                    <a:pt x="647" y="37"/>
                  </a:lnTo>
                  <a:lnTo>
                    <a:pt x="655" y="56"/>
                  </a:lnTo>
                  <a:lnTo>
                    <a:pt x="657" y="76"/>
                  </a:lnTo>
                  <a:lnTo>
                    <a:pt x="657" y="127"/>
                  </a:lnTo>
                  <a:lnTo>
                    <a:pt x="578" y="171"/>
                  </a:lnTo>
                  <a:lnTo>
                    <a:pt x="503" y="218"/>
                  </a:lnTo>
                  <a:lnTo>
                    <a:pt x="431" y="272"/>
                  </a:lnTo>
                  <a:lnTo>
                    <a:pt x="363" y="331"/>
                  </a:lnTo>
                  <a:lnTo>
                    <a:pt x="301" y="395"/>
                  </a:lnTo>
                  <a:lnTo>
                    <a:pt x="244" y="462"/>
                  </a:lnTo>
                  <a:lnTo>
                    <a:pt x="190" y="534"/>
                  </a:lnTo>
                  <a:lnTo>
                    <a:pt x="144" y="611"/>
                  </a:lnTo>
                  <a:lnTo>
                    <a:pt x="102" y="691"/>
                  </a:lnTo>
                  <a:lnTo>
                    <a:pt x="67" y="775"/>
                  </a:lnTo>
                  <a:lnTo>
                    <a:pt x="38" y="860"/>
                  </a:lnTo>
                  <a:lnTo>
                    <a:pt x="14" y="950"/>
                  </a:lnTo>
                  <a:lnTo>
                    <a:pt x="0" y="1041"/>
                  </a:lnTo>
                  <a:lnTo>
                    <a:pt x="0" y="76"/>
                  </a:lnTo>
                  <a:lnTo>
                    <a:pt x="2" y="56"/>
                  </a:lnTo>
                  <a:lnTo>
                    <a:pt x="9" y="37"/>
                  </a:lnTo>
                  <a:lnTo>
                    <a:pt x="22" y="22"/>
                  </a:lnTo>
                  <a:lnTo>
                    <a:pt x="37" y="10"/>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 name="Freeform 559"/>
            <p:cNvSpPr>
              <a:spLocks/>
            </p:cNvSpPr>
            <p:nvPr/>
          </p:nvSpPr>
          <p:spPr bwMode="auto">
            <a:xfrm>
              <a:off x="825" y="3047"/>
              <a:ext cx="246" cy="407"/>
            </a:xfrm>
            <a:custGeom>
              <a:avLst/>
              <a:gdLst>
                <a:gd name="T0" fmla="*/ 0 w 490"/>
                <a:gd name="T1" fmla="*/ 0 h 814"/>
                <a:gd name="T2" fmla="*/ 14 w 490"/>
                <a:gd name="T3" fmla="*/ 91 h 814"/>
                <a:gd name="T4" fmla="*/ 37 w 490"/>
                <a:gd name="T5" fmla="*/ 178 h 814"/>
                <a:gd name="T6" fmla="*/ 66 w 490"/>
                <a:gd name="T7" fmla="*/ 264 h 814"/>
                <a:gd name="T8" fmla="*/ 99 w 490"/>
                <a:gd name="T9" fmla="*/ 346 h 814"/>
                <a:gd name="T10" fmla="*/ 140 w 490"/>
                <a:gd name="T11" fmla="*/ 425 h 814"/>
                <a:gd name="T12" fmla="*/ 186 w 490"/>
                <a:gd name="T13" fmla="*/ 501 h 814"/>
                <a:gd name="T14" fmla="*/ 237 w 490"/>
                <a:gd name="T15" fmla="*/ 572 h 814"/>
                <a:gd name="T16" fmla="*/ 294 w 490"/>
                <a:gd name="T17" fmla="*/ 640 h 814"/>
                <a:gd name="T18" fmla="*/ 355 w 490"/>
                <a:gd name="T19" fmla="*/ 702 h 814"/>
                <a:gd name="T20" fmla="*/ 421 w 490"/>
                <a:gd name="T21" fmla="*/ 761 h 814"/>
                <a:gd name="T22" fmla="*/ 490 w 490"/>
                <a:gd name="T23" fmla="*/ 814 h 814"/>
                <a:gd name="T24" fmla="*/ 76 w 490"/>
                <a:gd name="T25" fmla="*/ 814 h 814"/>
                <a:gd name="T26" fmla="*/ 56 w 490"/>
                <a:gd name="T27" fmla="*/ 812 h 814"/>
                <a:gd name="T28" fmla="*/ 37 w 490"/>
                <a:gd name="T29" fmla="*/ 804 h 814"/>
                <a:gd name="T30" fmla="*/ 22 w 490"/>
                <a:gd name="T31" fmla="*/ 793 h 814"/>
                <a:gd name="T32" fmla="*/ 9 w 490"/>
                <a:gd name="T33" fmla="*/ 777 h 814"/>
                <a:gd name="T34" fmla="*/ 2 w 490"/>
                <a:gd name="T35" fmla="*/ 758 h 814"/>
                <a:gd name="T36" fmla="*/ 0 w 490"/>
                <a:gd name="T37" fmla="*/ 738 h 814"/>
                <a:gd name="T38" fmla="*/ 0 w 490"/>
                <a:gd name="T39"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0" h="814">
                  <a:moveTo>
                    <a:pt x="0" y="0"/>
                  </a:moveTo>
                  <a:lnTo>
                    <a:pt x="14" y="91"/>
                  </a:lnTo>
                  <a:lnTo>
                    <a:pt x="37" y="178"/>
                  </a:lnTo>
                  <a:lnTo>
                    <a:pt x="66" y="264"/>
                  </a:lnTo>
                  <a:lnTo>
                    <a:pt x="99" y="346"/>
                  </a:lnTo>
                  <a:lnTo>
                    <a:pt x="140" y="425"/>
                  </a:lnTo>
                  <a:lnTo>
                    <a:pt x="186" y="501"/>
                  </a:lnTo>
                  <a:lnTo>
                    <a:pt x="237" y="572"/>
                  </a:lnTo>
                  <a:lnTo>
                    <a:pt x="294" y="640"/>
                  </a:lnTo>
                  <a:lnTo>
                    <a:pt x="355" y="702"/>
                  </a:lnTo>
                  <a:lnTo>
                    <a:pt x="421" y="761"/>
                  </a:lnTo>
                  <a:lnTo>
                    <a:pt x="490" y="814"/>
                  </a:lnTo>
                  <a:lnTo>
                    <a:pt x="76" y="814"/>
                  </a:lnTo>
                  <a:lnTo>
                    <a:pt x="56" y="812"/>
                  </a:lnTo>
                  <a:lnTo>
                    <a:pt x="37" y="804"/>
                  </a:lnTo>
                  <a:lnTo>
                    <a:pt x="22" y="793"/>
                  </a:lnTo>
                  <a:lnTo>
                    <a:pt x="9" y="777"/>
                  </a:lnTo>
                  <a:lnTo>
                    <a:pt x="2" y="758"/>
                  </a:lnTo>
                  <a:lnTo>
                    <a:pt x="0" y="73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 name="Freeform 560"/>
            <p:cNvSpPr>
              <a:spLocks/>
            </p:cNvSpPr>
            <p:nvPr/>
          </p:nvSpPr>
          <p:spPr bwMode="auto">
            <a:xfrm>
              <a:off x="-145" y="1651"/>
              <a:ext cx="1685" cy="610"/>
            </a:xfrm>
            <a:custGeom>
              <a:avLst/>
              <a:gdLst>
                <a:gd name="T0" fmla="*/ 3248 w 3370"/>
                <a:gd name="T1" fmla="*/ 0 h 1219"/>
                <a:gd name="T2" fmla="*/ 3301 w 3370"/>
                <a:gd name="T3" fmla="*/ 12 h 1219"/>
                <a:gd name="T4" fmla="*/ 3342 w 3370"/>
                <a:gd name="T5" fmla="*/ 46 h 1219"/>
                <a:gd name="T6" fmla="*/ 3366 w 3370"/>
                <a:gd name="T7" fmla="*/ 94 h 1219"/>
                <a:gd name="T8" fmla="*/ 3370 w 3370"/>
                <a:gd name="T9" fmla="*/ 663 h 1219"/>
                <a:gd name="T10" fmla="*/ 3361 w 3370"/>
                <a:gd name="T11" fmla="*/ 711 h 1219"/>
                <a:gd name="T12" fmla="*/ 3334 w 3370"/>
                <a:gd name="T13" fmla="*/ 751 h 1219"/>
                <a:gd name="T14" fmla="*/ 3294 w 3370"/>
                <a:gd name="T15" fmla="*/ 777 h 1219"/>
                <a:gd name="T16" fmla="*/ 3248 w 3370"/>
                <a:gd name="T17" fmla="*/ 787 h 1219"/>
                <a:gd name="T18" fmla="*/ 3200 w 3370"/>
                <a:gd name="T19" fmla="*/ 777 h 1219"/>
                <a:gd name="T20" fmla="*/ 3160 w 3370"/>
                <a:gd name="T21" fmla="*/ 751 h 1219"/>
                <a:gd name="T22" fmla="*/ 2528 w 3370"/>
                <a:gd name="T23" fmla="*/ 1130 h 1219"/>
                <a:gd name="T24" fmla="*/ 2463 w 3370"/>
                <a:gd name="T25" fmla="*/ 1180 h 1219"/>
                <a:gd name="T26" fmla="*/ 2391 w 3370"/>
                <a:gd name="T27" fmla="*/ 1209 h 1219"/>
                <a:gd name="T28" fmla="*/ 2313 w 3370"/>
                <a:gd name="T29" fmla="*/ 1219 h 1219"/>
                <a:gd name="T30" fmla="*/ 2239 w 3370"/>
                <a:gd name="T31" fmla="*/ 1209 h 1219"/>
                <a:gd name="T32" fmla="*/ 2166 w 3370"/>
                <a:gd name="T33" fmla="*/ 1180 h 1219"/>
                <a:gd name="T34" fmla="*/ 2103 w 3370"/>
                <a:gd name="T35" fmla="*/ 1133 h 1219"/>
                <a:gd name="T36" fmla="*/ 991 w 3370"/>
                <a:gd name="T37" fmla="*/ 863 h 1219"/>
                <a:gd name="T38" fmla="*/ 919 w 3370"/>
                <a:gd name="T39" fmla="*/ 880 h 1219"/>
                <a:gd name="T40" fmla="*/ 204 w 3370"/>
                <a:gd name="T41" fmla="*/ 883 h 1219"/>
                <a:gd name="T42" fmla="*/ 133 w 3370"/>
                <a:gd name="T43" fmla="*/ 870 h 1219"/>
                <a:gd name="T44" fmla="*/ 72 w 3370"/>
                <a:gd name="T45" fmla="*/ 835 h 1219"/>
                <a:gd name="T46" fmla="*/ 27 w 3370"/>
                <a:gd name="T47" fmla="*/ 782 h 1219"/>
                <a:gd name="T48" fmla="*/ 3 w 3370"/>
                <a:gd name="T49" fmla="*/ 716 h 1219"/>
                <a:gd name="T50" fmla="*/ 3 w 3370"/>
                <a:gd name="T51" fmla="*/ 642 h 1219"/>
                <a:gd name="T52" fmla="*/ 27 w 3370"/>
                <a:gd name="T53" fmla="*/ 576 h 1219"/>
                <a:gd name="T54" fmla="*/ 72 w 3370"/>
                <a:gd name="T55" fmla="*/ 523 h 1219"/>
                <a:gd name="T56" fmla="*/ 133 w 3370"/>
                <a:gd name="T57" fmla="*/ 488 h 1219"/>
                <a:gd name="T58" fmla="*/ 204 w 3370"/>
                <a:gd name="T59" fmla="*/ 474 h 1219"/>
                <a:gd name="T60" fmla="*/ 1502 w 3370"/>
                <a:gd name="T61" fmla="*/ 224 h 1219"/>
                <a:gd name="T62" fmla="*/ 1587 w 3370"/>
                <a:gd name="T63" fmla="*/ 204 h 1219"/>
                <a:gd name="T64" fmla="*/ 1673 w 3370"/>
                <a:gd name="T65" fmla="*/ 209 h 1219"/>
                <a:gd name="T66" fmla="*/ 1753 w 3370"/>
                <a:gd name="T67" fmla="*/ 238 h 1219"/>
                <a:gd name="T68" fmla="*/ 1824 w 3370"/>
                <a:gd name="T69" fmla="*/ 289 h 1219"/>
                <a:gd name="T70" fmla="*/ 2746 w 3370"/>
                <a:gd name="T71" fmla="*/ 336 h 1219"/>
                <a:gd name="T72" fmla="*/ 2604 w 3370"/>
                <a:gd name="T73" fmla="*/ 190 h 1219"/>
                <a:gd name="T74" fmla="*/ 2585 w 3370"/>
                <a:gd name="T75" fmla="*/ 147 h 1219"/>
                <a:gd name="T76" fmla="*/ 2585 w 3370"/>
                <a:gd name="T77" fmla="*/ 99 h 1219"/>
                <a:gd name="T78" fmla="*/ 2604 w 3370"/>
                <a:gd name="T79" fmla="*/ 55 h 1219"/>
                <a:gd name="T80" fmla="*/ 2637 w 3370"/>
                <a:gd name="T81" fmla="*/ 21 h 1219"/>
                <a:gd name="T82" fmla="*/ 2681 w 3370"/>
                <a:gd name="T83" fmla="*/ 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0" h="1219">
                  <a:moveTo>
                    <a:pt x="2706" y="0"/>
                  </a:moveTo>
                  <a:lnTo>
                    <a:pt x="3248" y="0"/>
                  </a:lnTo>
                  <a:lnTo>
                    <a:pt x="3275" y="3"/>
                  </a:lnTo>
                  <a:lnTo>
                    <a:pt x="3301" y="12"/>
                  </a:lnTo>
                  <a:lnTo>
                    <a:pt x="3324" y="27"/>
                  </a:lnTo>
                  <a:lnTo>
                    <a:pt x="3342" y="46"/>
                  </a:lnTo>
                  <a:lnTo>
                    <a:pt x="3357" y="68"/>
                  </a:lnTo>
                  <a:lnTo>
                    <a:pt x="3366" y="94"/>
                  </a:lnTo>
                  <a:lnTo>
                    <a:pt x="3370" y="123"/>
                  </a:lnTo>
                  <a:lnTo>
                    <a:pt x="3370" y="663"/>
                  </a:lnTo>
                  <a:lnTo>
                    <a:pt x="3367" y="688"/>
                  </a:lnTo>
                  <a:lnTo>
                    <a:pt x="3361" y="711"/>
                  </a:lnTo>
                  <a:lnTo>
                    <a:pt x="3350" y="732"/>
                  </a:lnTo>
                  <a:lnTo>
                    <a:pt x="3334" y="751"/>
                  </a:lnTo>
                  <a:lnTo>
                    <a:pt x="3316" y="765"/>
                  </a:lnTo>
                  <a:lnTo>
                    <a:pt x="3294" y="777"/>
                  </a:lnTo>
                  <a:lnTo>
                    <a:pt x="3271" y="784"/>
                  </a:lnTo>
                  <a:lnTo>
                    <a:pt x="3248" y="787"/>
                  </a:lnTo>
                  <a:lnTo>
                    <a:pt x="3224" y="784"/>
                  </a:lnTo>
                  <a:lnTo>
                    <a:pt x="3200" y="777"/>
                  </a:lnTo>
                  <a:lnTo>
                    <a:pt x="3179" y="765"/>
                  </a:lnTo>
                  <a:lnTo>
                    <a:pt x="3160" y="751"/>
                  </a:lnTo>
                  <a:lnTo>
                    <a:pt x="3035" y="624"/>
                  </a:lnTo>
                  <a:lnTo>
                    <a:pt x="2528" y="1130"/>
                  </a:lnTo>
                  <a:lnTo>
                    <a:pt x="2496" y="1158"/>
                  </a:lnTo>
                  <a:lnTo>
                    <a:pt x="2463" y="1180"/>
                  </a:lnTo>
                  <a:lnTo>
                    <a:pt x="2428" y="1196"/>
                  </a:lnTo>
                  <a:lnTo>
                    <a:pt x="2391" y="1209"/>
                  </a:lnTo>
                  <a:lnTo>
                    <a:pt x="2352" y="1216"/>
                  </a:lnTo>
                  <a:lnTo>
                    <a:pt x="2313" y="1219"/>
                  </a:lnTo>
                  <a:lnTo>
                    <a:pt x="2276" y="1216"/>
                  </a:lnTo>
                  <a:lnTo>
                    <a:pt x="2239" y="1209"/>
                  </a:lnTo>
                  <a:lnTo>
                    <a:pt x="2201" y="1198"/>
                  </a:lnTo>
                  <a:lnTo>
                    <a:pt x="2166" y="1180"/>
                  </a:lnTo>
                  <a:lnTo>
                    <a:pt x="2133" y="1159"/>
                  </a:lnTo>
                  <a:lnTo>
                    <a:pt x="2103" y="1133"/>
                  </a:lnTo>
                  <a:lnTo>
                    <a:pt x="1587" y="629"/>
                  </a:lnTo>
                  <a:lnTo>
                    <a:pt x="991" y="863"/>
                  </a:lnTo>
                  <a:lnTo>
                    <a:pt x="957" y="874"/>
                  </a:lnTo>
                  <a:lnTo>
                    <a:pt x="919" y="880"/>
                  </a:lnTo>
                  <a:lnTo>
                    <a:pt x="882" y="883"/>
                  </a:lnTo>
                  <a:lnTo>
                    <a:pt x="204" y="883"/>
                  </a:lnTo>
                  <a:lnTo>
                    <a:pt x="167" y="880"/>
                  </a:lnTo>
                  <a:lnTo>
                    <a:pt x="133" y="870"/>
                  </a:lnTo>
                  <a:lnTo>
                    <a:pt x="101" y="855"/>
                  </a:lnTo>
                  <a:lnTo>
                    <a:pt x="72" y="835"/>
                  </a:lnTo>
                  <a:lnTo>
                    <a:pt x="48" y="810"/>
                  </a:lnTo>
                  <a:lnTo>
                    <a:pt x="27" y="782"/>
                  </a:lnTo>
                  <a:lnTo>
                    <a:pt x="12" y="751"/>
                  </a:lnTo>
                  <a:lnTo>
                    <a:pt x="3" y="716"/>
                  </a:lnTo>
                  <a:lnTo>
                    <a:pt x="0" y="678"/>
                  </a:lnTo>
                  <a:lnTo>
                    <a:pt x="3" y="642"/>
                  </a:lnTo>
                  <a:lnTo>
                    <a:pt x="12" y="607"/>
                  </a:lnTo>
                  <a:lnTo>
                    <a:pt x="27" y="576"/>
                  </a:lnTo>
                  <a:lnTo>
                    <a:pt x="48" y="548"/>
                  </a:lnTo>
                  <a:lnTo>
                    <a:pt x="72" y="523"/>
                  </a:lnTo>
                  <a:lnTo>
                    <a:pt x="101" y="503"/>
                  </a:lnTo>
                  <a:lnTo>
                    <a:pt x="133" y="488"/>
                  </a:lnTo>
                  <a:lnTo>
                    <a:pt x="167" y="478"/>
                  </a:lnTo>
                  <a:lnTo>
                    <a:pt x="204" y="474"/>
                  </a:lnTo>
                  <a:lnTo>
                    <a:pt x="862" y="474"/>
                  </a:lnTo>
                  <a:lnTo>
                    <a:pt x="1502" y="224"/>
                  </a:lnTo>
                  <a:lnTo>
                    <a:pt x="1545" y="210"/>
                  </a:lnTo>
                  <a:lnTo>
                    <a:pt x="1587" y="204"/>
                  </a:lnTo>
                  <a:lnTo>
                    <a:pt x="1631" y="203"/>
                  </a:lnTo>
                  <a:lnTo>
                    <a:pt x="1673" y="209"/>
                  </a:lnTo>
                  <a:lnTo>
                    <a:pt x="1714" y="220"/>
                  </a:lnTo>
                  <a:lnTo>
                    <a:pt x="1753" y="238"/>
                  </a:lnTo>
                  <a:lnTo>
                    <a:pt x="1790" y="260"/>
                  </a:lnTo>
                  <a:lnTo>
                    <a:pt x="1824" y="289"/>
                  </a:lnTo>
                  <a:lnTo>
                    <a:pt x="2313" y="768"/>
                  </a:lnTo>
                  <a:lnTo>
                    <a:pt x="2746" y="336"/>
                  </a:lnTo>
                  <a:lnTo>
                    <a:pt x="2618" y="209"/>
                  </a:lnTo>
                  <a:lnTo>
                    <a:pt x="2604" y="190"/>
                  </a:lnTo>
                  <a:lnTo>
                    <a:pt x="2592" y="169"/>
                  </a:lnTo>
                  <a:lnTo>
                    <a:pt x="2585" y="147"/>
                  </a:lnTo>
                  <a:lnTo>
                    <a:pt x="2582" y="123"/>
                  </a:lnTo>
                  <a:lnTo>
                    <a:pt x="2585" y="99"/>
                  </a:lnTo>
                  <a:lnTo>
                    <a:pt x="2592" y="76"/>
                  </a:lnTo>
                  <a:lnTo>
                    <a:pt x="2604" y="55"/>
                  </a:lnTo>
                  <a:lnTo>
                    <a:pt x="2618" y="36"/>
                  </a:lnTo>
                  <a:lnTo>
                    <a:pt x="2637" y="21"/>
                  </a:lnTo>
                  <a:lnTo>
                    <a:pt x="2658" y="10"/>
                  </a:lnTo>
                  <a:lnTo>
                    <a:pt x="2681" y="2"/>
                  </a:lnTo>
                  <a:lnTo>
                    <a:pt x="2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 name="Freeform 561"/>
            <p:cNvSpPr>
              <a:spLocks noEditPoints="1"/>
            </p:cNvSpPr>
            <p:nvPr/>
          </p:nvSpPr>
          <p:spPr bwMode="auto">
            <a:xfrm>
              <a:off x="922" y="2476"/>
              <a:ext cx="987" cy="986"/>
            </a:xfrm>
            <a:custGeom>
              <a:avLst/>
              <a:gdLst>
                <a:gd name="T0" fmla="*/ 843 w 1973"/>
                <a:gd name="T1" fmla="*/ 288 h 1974"/>
                <a:gd name="T2" fmla="*/ 646 w 1973"/>
                <a:gd name="T3" fmla="*/ 359 h 1974"/>
                <a:gd name="T4" fmla="*/ 481 w 1973"/>
                <a:gd name="T5" fmla="*/ 482 h 1974"/>
                <a:gd name="T6" fmla="*/ 358 w 1973"/>
                <a:gd name="T7" fmla="*/ 646 h 1974"/>
                <a:gd name="T8" fmla="*/ 286 w 1973"/>
                <a:gd name="T9" fmla="*/ 843 h 1974"/>
                <a:gd name="T10" fmla="*/ 275 w 1973"/>
                <a:gd name="T11" fmla="*/ 1060 h 1974"/>
                <a:gd name="T12" fmla="*/ 327 w 1973"/>
                <a:gd name="T13" fmla="*/ 1265 h 1974"/>
                <a:gd name="T14" fmla="*/ 434 w 1973"/>
                <a:gd name="T15" fmla="*/ 1442 h 1974"/>
                <a:gd name="T16" fmla="*/ 586 w 1973"/>
                <a:gd name="T17" fmla="*/ 1579 h 1974"/>
                <a:gd name="T18" fmla="*/ 775 w 1973"/>
                <a:gd name="T19" fmla="*/ 1670 h 1974"/>
                <a:gd name="T20" fmla="*/ 986 w 1973"/>
                <a:gd name="T21" fmla="*/ 1702 h 1974"/>
                <a:gd name="T22" fmla="*/ 1199 w 1973"/>
                <a:gd name="T23" fmla="*/ 1670 h 1974"/>
                <a:gd name="T24" fmla="*/ 1386 w 1973"/>
                <a:gd name="T25" fmla="*/ 1579 h 1974"/>
                <a:gd name="T26" fmla="*/ 1538 w 1973"/>
                <a:gd name="T27" fmla="*/ 1442 h 1974"/>
                <a:gd name="T28" fmla="*/ 1645 w 1973"/>
                <a:gd name="T29" fmla="*/ 1265 h 1974"/>
                <a:gd name="T30" fmla="*/ 1698 w 1973"/>
                <a:gd name="T31" fmla="*/ 1060 h 1974"/>
                <a:gd name="T32" fmla="*/ 1686 w 1973"/>
                <a:gd name="T33" fmla="*/ 843 h 1974"/>
                <a:gd name="T34" fmla="*/ 1615 w 1973"/>
                <a:gd name="T35" fmla="*/ 646 h 1974"/>
                <a:gd name="T36" fmla="*/ 1492 w 1973"/>
                <a:gd name="T37" fmla="*/ 482 h 1974"/>
                <a:gd name="T38" fmla="*/ 1326 w 1973"/>
                <a:gd name="T39" fmla="*/ 359 h 1974"/>
                <a:gd name="T40" fmla="*/ 1131 w 1973"/>
                <a:gd name="T41" fmla="*/ 288 h 1974"/>
                <a:gd name="T42" fmla="*/ 986 w 1973"/>
                <a:gd name="T43" fmla="*/ 0 h 1974"/>
                <a:gd name="T44" fmla="*/ 1235 w 1973"/>
                <a:gd name="T45" fmla="*/ 33 h 1974"/>
                <a:gd name="T46" fmla="*/ 1461 w 1973"/>
                <a:gd name="T47" fmla="*/ 122 h 1974"/>
                <a:gd name="T48" fmla="*/ 1655 w 1973"/>
                <a:gd name="T49" fmla="*/ 262 h 1974"/>
                <a:gd name="T50" fmla="*/ 1810 w 1973"/>
                <a:gd name="T51" fmla="*/ 445 h 1974"/>
                <a:gd name="T52" fmla="*/ 1918 w 1973"/>
                <a:gd name="T53" fmla="*/ 660 h 1974"/>
                <a:gd name="T54" fmla="*/ 1971 w 1973"/>
                <a:gd name="T55" fmla="*/ 902 h 1974"/>
                <a:gd name="T56" fmla="*/ 1959 w 1973"/>
                <a:gd name="T57" fmla="*/ 1156 h 1974"/>
                <a:gd name="T58" fmla="*/ 1888 w 1973"/>
                <a:gd name="T59" fmla="*/ 1390 h 1974"/>
                <a:gd name="T60" fmla="*/ 1764 w 1973"/>
                <a:gd name="T61" fmla="*/ 1595 h 1974"/>
                <a:gd name="T62" fmla="*/ 1594 w 1973"/>
                <a:gd name="T63" fmla="*/ 1765 h 1974"/>
                <a:gd name="T64" fmla="*/ 1389 w 1973"/>
                <a:gd name="T65" fmla="*/ 1888 h 1974"/>
                <a:gd name="T66" fmla="*/ 1155 w 1973"/>
                <a:gd name="T67" fmla="*/ 1960 h 1974"/>
                <a:gd name="T68" fmla="*/ 902 w 1973"/>
                <a:gd name="T69" fmla="*/ 1970 h 1974"/>
                <a:gd name="T70" fmla="*/ 659 w 1973"/>
                <a:gd name="T71" fmla="*/ 1918 h 1974"/>
                <a:gd name="T72" fmla="*/ 443 w 1973"/>
                <a:gd name="T73" fmla="*/ 1811 h 1974"/>
                <a:gd name="T74" fmla="*/ 261 w 1973"/>
                <a:gd name="T75" fmla="*/ 1656 h 1974"/>
                <a:gd name="T76" fmla="*/ 120 w 1973"/>
                <a:gd name="T77" fmla="*/ 1462 h 1974"/>
                <a:gd name="T78" fmla="*/ 31 w 1973"/>
                <a:gd name="T79" fmla="*/ 1237 h 1974"/>
                <a:gd name="T80" fmla="*/ 0 w 1973"/>
                <a:gd name="T81" fmla="*/ 988 h 1974"/>
                <a:gd name="T82" fmla="*/ 31 w 1973"/>
                <a:gd name="T83" fmla="*/ 739 h 1974"/>
                <a:gd name="T84" fmla="*/ 120 w 1973"/>
                <a:gd name="T85" fmla="*/ 513 h 1974"/>
                <a:gd name="T86" fmla="*/ 261 w 1973"/>
                <a:gd name="T87" fmla="*/ 319 h 1974"/>
                <a:gd name="T88" fmla="*/ 443 w 1973"/>
                <a:gd name="T89" fmla="*/ 163 h 1974"/>
                <a:gd name="T90" fmla="*/ 659 w 1973"/>
                <a:gd name="T91" fmla="*/ 56 h 1974"/>
                <a:gd name="T92" fmla="*/ 902 w 1973"/>
                <a:gd name="T93" fmla="*/ 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3" h="1974">
                  <a:moveTo>
                    <a:pt x="986" y="273"/>
                  </a:moveTo>
                  <a:lnTo>
                    <a:pt x="913" y="277"/>
                  </a:lnTo>
                  <a:lnTo>
                    <a:pt x="843" y="288"/>
                  </a:lnTo>
                  <a:lnTo>
                    <a:pt x="775" y="305"/>
                  </a:lnTo>
                  <a:lnTo>
                    <a:pt x="708" y="329"/>
                  </a:lnTo>
                  <a:lnTo>
                    <a:pt x="646" y="359"/>
                  </a:lnTo>
                  <a:lnTo>
                    <a:pt x="586" y="395"/>
                  </a:lnTo>
                  <a:lnTo>
                    <a:pt x="532" y="436"/>
                  </a:lnTo>
                  <a:lnTo>
                    <a:pt x="481" y="482"/>
                  </a:lnTo>
                  <a:lnTo>
                    <a:pt x="434" y="533"/>
                  </a:lnTo>
                  <a:lnTo>
                    <a:pt x="393" y="588"/>
                  </a:lnTo>
                  <a:lnTo>
                    <a:pt x="358" y="646"/>
                  </a:lnTo>
                  <a:lnTo>
                    <a:pt x="327" y="710"/>
                  </a:lnTo>
                  <a:lnTo>
                    <a:pt x="304" y="775"/>
                  </a:lnTo>
                  <a:lnTo>
                    <a:pt x="286" y="843"/>
                  </a:lnTo>
                  <a:lnTo>
                    <a:pt x="275" y="914"/>
                  </a:lnTo>
                  <a:lnTo>
                    <a:pt x="271" y="988"/>
                  </a:lnTo>
                  <a:lnTo>
                    <a:pt x="275" y="1060"/>
                  </a:lnTo>
                  <a:lnTo>
                    <a:pt x="286" y="1131"/>
                  </a:lnTo>
                  <a:lnTo>
                    <a:pt x="304" y="1199"/>
                  </a:lnTo>
                  <a:lnTo>
                    <a:pt x="327" y="1265"/>
                  </a:lnTo>
                  <a:lnTo>
                    <a:pt x="358" y="1328"/>
                  </a:lnTo>
                  <a:lnTo>
                    <a:pt x="393" y="1386"/>
                  </a:lnTo>
                  <a:lnTo>
                    <a:pt x="434" y="1442"/>
                  </a:lnTo>
                  <a:lnTo>
                    <a:pt x="481" y="1492"/>
                  </a:lnTo>
                  <a:lnTo>
                    <a:pt x="532" y="1538"/>
                  </a:lnTo>
                  <a:lnTo>
                    <a:pt x="586" y="1579"/>
                  </a:lnTo>
                  <a:lnTo>
                    <a:pt x="646" y="1615"/>
                  </a:lnTo>
                  <a:lnTo>
                    <a:pt x="708" y="1645"/>
                  </a:lnTo>
                  <a:lnTo>
                    <a:pt x="775" y="1670"/>
                  </a:lnTo>
                  <a:lnTo>
                    <a:pt x="843" y="1687"/>
                  </a:lnTo>
                  <a:lnTo>
                    <a:pt x="913" y="1699"/>
                  </a:lnTo>
                  <a:lnTo>
                    <a:pt x="986" y="1702"/>
                  </a:lnTo>
                  <a:lnTo>
                    <a:pt x="1060" y="1699"/>
                  </a:lnTo>
                  <a:lnTo>
                    <a:pt x="1131" y="1687"/>
                  </a:lnTo>
                  <a:lnTo>
                    <a:pt x="1199" y="1670"/>
                  </a:lnTo>
                  <a:lnTo>
                    <a:pt x="1264" y="1645"/>
                  </a:lnTo>
                  <a:lnTo>
                    <a:pt x="1326" y="1615"/>
                  </a:lnTo>
                  <a:lnTo>
                    <a:pt x="1386" y="1579"/>
                  </a:lnTo>
                  <a:lnTo>
                    <a:pt x="1441" y="1538"/>
                  </a:lnTo>
                  <a:lnTo>
                    <a:pt x="1492" y="1492"/>
                  </a:lnTo>
                  <a:lnTo>
                    <a:pt x="1538" y="1442"/>
                  </a:lnTo>
                  <a:lnTo>
                    <a:pt x="1579" y="1386"/>
                  </a:lnTo>
                  <a:lnTo>
                    <a:pt x="1615" y="1328"/>
                  </a:lnTo>
                  <a:lnTo>
                    <a:pt x="1645" y="1265"/>
                  </a:lnTo>
                  <a:lnTo>
                    <a:pt x="1669" y="1199"/>
                  </a:lnTo>
                  <a:lnTo>
                    <a:pt x="1686" y="1131"/>
                  </a:lnTo>
                  <a:lnTo>
                    <a:pt x="1698" y="1060"/>
                  </a:lnTo>
                  <a:lnTo>
                    <a:pt x="1701" y="988"/>
                  </a:lnTo>
                  <a:lnTo>
                    <a:pt x="1698" y="914"/>
                  </a:lnTo>
                  <a:lnTo>
                    <a:pt x="1686" y="843"/>
                  </a:lnTo>
                  <a:lnTo>
                    <a:pt x="1669" y="775"/>
                  </a:lnTo>
                  <a:lnTo>
                    <a:pt x="1645" y="710"/>
                  </a:lnTo>
                  <a:lnTo>
                    <a:pt x="1615" y="646"/>
                  </a:lnTo>
                  <a:lnTo>
                    <a:pt x="1579" y="588"/>
                  </a:lnTo>
                  <a:lnTo>
                    <a:pt x="1538" y="533"/>
                  </a:lnTo>
                  <a:lnTo>
                    <a:pt x="1492" y="482"/>
                  </a:lnTo>
                  <a:lnTo>
                    <a:pt x="1441" y="436"/>
                  </a:lnTo>
                  <a:lnTo>
                    <a:pt x="1386" y="395"/>
                  </a:lnTo>
                  <a:lnTo>
                    <a:pt x="1326" y="359"/>
                  </a:lnTo>
                  <a:lnTo>
                    <a:pt x="1264" y="329"/>
                  </a:lnTo>
                  <a:lnTo>
                    <a:pt x="1199" y="305"/>
                  </a:lnTo>
                  <a:lnTo>
                    <a:pt x="1131" y="288"/>
                  </a:lnTo>
                  <a:lnTo>
                    <a:pt x="1060" y="277"/>
                  </a:lnTo>
                  <a:lnTo>
                    <a:pt x="986" y="273"/>
                  </a:lnTo>
                  <a:close/>
                  <a:moveTo>
                    <a:pt x="986" y="0"/>
                  </a:moveTo>
                  <a:lnTo>
                    <a:pt x="1071" y="4"/>
                  </a:lnTo>
                  <a:lnTo>
                    <a:pt x="1155" y="15"/>
                  </a:lnTo>
                  <a:lnTo>
                    <a:pt x="1235" y="33"/>
                  </a:lnTo>
                  <a:lnTo>
                    <a:pt x="1314" y="56"/>
                  </a:lnTo>
                  <a:lnTo>
                    <a:pt x="1389" y="86"/>
                  </a:lnTo>
                  <a:lnTo>
                    <a:pt x="1461" y="122"/>
                  </a:lnTo>
                  <a:lnTo>
                    <a:pt x="1530" y="163"/>
                  </a:lnTo>
                  <a:lnTo>
                    <a:pt x="1594" y="211"/>
                  </a:lnTo>
                  <a:lnTo>
                    <a:pt x="1655" y="262"/>
                  </a:lnTo>
                  <a:lnTo>
                    <a:pt x="1711" y="319"/>
                  </a:lnTo>
                  <a:lnTo>
                    <a:pt x="1764" y="380"/>
                  </a:lnTo>
                  <a:lnTo>
                    <a:pt x="1810" y="445"/>
                  </a:lnTo>
                  <a:lnTo>
                    <a:pt x="1852" y="513"/>
                  </a:lnTo>
                  <a:lnTo>
                    <a:pt x="1888" y="585"/>
                  </a:lnTo>
                  <a:lnTo>
                    <a:pt x="1918" y="660"/>
                  </a:lnTo>
                  <a:lnTo>
                    <a:pt x="1942" y="739"/>
                  </a:lnTo>
                  <a:lnTo>
                    <a:pt x="1959" y="820"/>
                  </a:lnTo>
                  <a:lnTo>
                    <a:pt x="1971" y="902"/>
                  </a:lnTo>
                  <a:lnTo>
                    <a:pt x="1973" y="988"/>
                  </a:lnTo>
                  <a:lnTo>
                    <a:pt x="1971" y="1072"/>
                  </a:lnTo>
                  <a:lnTo>
                    <a:pt x="1959" y="1156"/>
                  </a:lnTo>
                  <a:lnTo>
                    <a:pt x="1942" y="1237"/>
                  </a:lnTo>
                  <a:lnTo>
                    <a:pt x="1918" y="1314"/>
                  </a:lnTo>
                  <a:lnTo>
                    <a:pt x="1888" y="1390"/>
                  </a:lnTo>
                  <a:lnTo>
                    <a:pt x="1852" y="1462"/>
                  </a:lnTo>
                  <a:lnTo>
                    <a:pt x="1810" y="1531"/>
                  </a:lnTo>
                  <a:lnTo>
                    <a:pt x="1764" y="1595"/>
                  </a:lnTo>
                  <a:lnTo>
                    <a:pt x="1711" y="1656"/>
                  </a:lnTo>
                  <a:lnTo>
                    <a:pt x="1655" y="1712"/>
                  </a:lnTo>
                  <a:lnTo>
                    <a:pt x="1594" y="1765"/>
                  </a:lnTo>
                  <a:lnTo>
                    <a:pt x="1530" y="1811"/>
                  </a:lnTo>
                  <a:lnTo>
                    <a:pt x="1461" y="1852"/>
                  </a:lnTo>
                  <a:lnTo>
                    <a:pt x="1389" y="1888"/>
                  </a:lnTo>
                  <a:lnTo>
                    <a:pt x="1314" y="1918"/>
                  </a:lnTo>
                  <a:lnTo>
                    <a:pt x="1235" y="1943"/>
                  </a:lnTo>
                  <a:lnTo>
                    <a:pt x="1155" y="1960"/>
                  </a:lnTo>
                  <a:lnTo>
                    <a:pt x="1071" y="1970"/>
                  </a:lnTo>
                  <a:lnTo>
                    <a:pt x="986" y="1974"/>
                  </a:lnTo>
                  <a:lnTo>
                    <a:pt x="902" y="1970"/>
                  </a:lnTo>
                  <a:lnTo>
                    <a:pt x="818" y="1960"/>
                  </a:lnTo>
                  <a:lnTo>
                    <a:pt x="737" y="1943"/>
                  </a:lnTo>
                  <a:lnTo>
                    <a:pt x="659" y="1918"/>
                  </a:lnTo>
                  <a:lnTo>
                    <a:pt x="584" y="1888"/>
                  </a:lnTo>
                  <a:lnTo>
                    <a:pt x="512" y="1852"/>
                  </a:lnTo>
                  <a:lnTo>
                    <a:pt x="443" y="1811"/>
                  </a:lnTo>
                  <a:lnTo>
                    <a:pt x="378" y="1765"/>
                  </a:lnTo>
                  <a:lnTo>
                    <a:pt x="317" y="1712"/>
                  </a:lnTo>
                  <a:lnTo>
                    <a:pt x="261" y="1656"/>
                  </a:lnTo>
                  <a:lnTo>
                    <a:pt x="209" y="1595"/>
                  </a:lnTo>
                  <a:lnTo>
                    <a:pt x="163" y="1531"/>
                  </a:lnTo>
                  <a:lnTo>
                    <a:pt x="120" y="1462"/>
                  </a:lnTo>
                  <a:lnTo>
                    <a:pt x="86" y="1390"/>
                  </a:lnTo>
                  <a:lnTo>
                    <a:pt x="54" y="1314"/>
                  </a:lnTo>
                  <a:lnTo>
                    <a:pt x="31" y="1237"/>
                  </a:lnTo>
                  <a:lnTo>
                    <a:pt x="13" y="1156"/>
                  </a:lnTo>
                  <a:lnTo>
                    <a:pt x="3" y="1072"/>
                  </a:lnTo>
                  <a:lnTo>
                    <a:pt x="0" y="988"/>
                  </a:lnTo>
                  <a:lnTo>
                    <a:pt x="3" y="902"/>
                  </a:lnTo>
                  <a:lnTo>
                    <a:pt x="13" y="820"/>
                  </a:lnTo>
                  <a:lnTo>
                    <a:pt x="31" y="739"/>
                  </a:lnTo>
                  <a:lnTo>
                    <a:pt x="54" y="660"/>
                  </a:lnTo>
                  <a:lnTo>
                    <a:pt x="86" y="585"/>
                  </a:lnTo>
                  <a:lnTo>
                    <a:pt x="120" y="513"/>
                  </a:lnTo>
                  <a:lnTo>
                    <a:pt x="163" y="445"/>
                  </a:lnTo>
                  <a:lnTo>
                    <a:pt x="209" y="380"/>
                  </a:lnTo>
                  <a:lnTo>
                    <a:pt x="261" y="319"/>
                  </a:lnTo>
                  <a:lnTo>
                    <a:pt x="317" y="262"/>
                  </a:lnTo>
                  <a:lnTo>
                    <a:pt x="378" y="211"/>
                  </a:lnTo>
                  <a:lnTo>
                    <a:pt x="443" y="163"/>
                  </a:lnTo>
                  <a:lnTo>
                    <a:pt x="512" y="122"/>
                  </a:lnTo>
                  <a:lnTo>
                    <a:pt x="584" y="86"/>
                  </a:lnTo>
                  <a:lnTo>
                    <a:pt x="659" y="56"/>
                  </a:lnTo>
                  <a:lnTo>
                    <a:pt x="737" y="33"/>
                  </a:lnTo>
                  <a:lnTo>
                    <a:pt x="818" y="15"/>
                  </a:lnTo>
                  <a:lnTo>
                    <a:pt x="902" y="4"/>
                  </a:lnTo>
                  <a:lnTo>
                    <a:pt x="9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 name="Freeform 562"/>
            <p:cNvSpPr>
              <a:spLocks/>
            </p:cNvSpPr>
            <p:nvPr/>
          </p:nvSpPr>
          <p:spPr bwMode="auto">
            <a:xfrm>
              <a:off x="1300" y="2699"/>
              <a:ext cx="230" cy="394"/>
            </a:xfrm>
            <a:custGeom>
              <a:avLst/>
              <a:gdLst>
                <a:gd name="T0" fmla="*/ 220 w 461"/>
                <a:gd name="T1" fmla="*/ 0 h 788"/>
                <a:gd name="T2" fmla="*/ 240 w 461"/>
                <a:gd name="T3" fmla="*/ 0 h 788"/>
                <a:gd name="T4" fmla="*/ 279 w 461"/>
                <a:gd name="T5" fmla="*/ 3 h 788"/>
                <a:gd name="T6" fmla="*/ 315 w 461"/>
                <a:gd name="T7" fmla="*/ 13 h 788"/>
                <a:gd name="T8" fmla="*/ 350 w 461"/>
                <a:gd name="T9" fmla="*/ 29 h 788"/>
                <a:gd name="T10" fmla="*/ 382 w 461"/>
                <a:gd name="T11" fmla="*/ 51 h 788"/>
                <a:gd name="T12" fmla="*/ 410 w 461"/>
                <a:gd name="T13" fmla="*/ 79 h 788"/>
                <a:gd name="T14" fmla="*/ 432 w 461"/>
                <a:gd name="T15" fmla="*/ 110 h 788"/>
                <a:gd name="T16" fmla="*/ 448 w 461"/>
                <a:gd name="T17" fmla="*/ 145 h 788"/>
                <a:gd name="T18" fmla="*/ 458 w 461"/>
                <a:gd name="T19" fmla="*/ 182 h 788"/>
                <a:gd name="T20" fmla="*/ 461 w 461"/>
                <a:gd name="T21" fmla="*/ 221 h 788"/>
                <a:gd name="T22" fmla="*/ 458 w 461"/>
                <a:gd name="T23" fmla="*/ 259 h 788"/>
                <a:gd name="T24" fmla="*/ 374 w 461"/>
                <a:gd name="T25" fmla="*/ 745 h 788"/>
                <a:gd name="T26" fmla="*/ 367 w 461"/>
                <a:gd name="T27" fmla="*/ 762 h 788"/>
                <a:gd name="T28" fmla="*/ 356 w 461"/>
                <a:gd name="T29" fmla="*/ 776 h 788"/>
                <a:gd name="T30" fmla="*/ 340 w 461"/>
                <a:gd name="T31" fmla="*/ 785 h 788"/>
                <a:gd name="T32" fmla="*/ 323 w 461"/>
                <a:gd name="T33" fmla="*/ 788 h 788"/>
                <a:gd name="T34" fmla="*/ 138 w 461"/>
                <a:gd name="T35" fmla="*/ 788 h 788"/>
                <a:gd name="T36" fmla="*/ 121 w 461"/>
                <a:gd name="T37" fmla="*/ 785 h 788"/>
                <a:gd name="T38" fmla="*/ 104 w 461"/>
                <a:gd name="T39" fmla="*/ 776 h 788"/>
                <a:gd name="T40" fmla="*/ 93 w 461"/>
                <a:gd name="T41" fmla="*/ 762 h 788"/>
                <a:gd name="T42" fmla="*/ 87 w 461"/>
                <a:gd name="T43" fmla="*/ 745 h 788"/>
                <a:gd name="T44" fmla="*/ 2 w 461"/>
                <a:gd name="T45" fmla="*/ 259 h 788"/>
                <a:gd name="T46" fmla="*/ 0 w 461"/>
                <a:gd name="T47" fmla="*/ 221 h 788"/>
                <a:gd name="T48" fmla="*/ 4 w 461"/>
                <a:gd name="T49" fmla="*/ 182 h 788"/>
                <a:gd name="T50" fmla="*/ 14 w 461"/>
                <a:gd name="T51" fmla="*/ 145 h 788"/>
                <a:gd name="T52" fmla="*/ 30 w 461"/>
                <a:gd name="T53" fmla="*/ 110 h 788"/>
                <a:gd name="T54" fmla="*/ 52 w 461"/>
                <a:gd name="T55" fmla="*/ 79 h 788"/>
                <a:gd name="T56" fmla="*/ 80 w 461"/>
                <a:gd name="T57" fmla="*/ 51 h 788"/>
                <a:gd name="T58" fmla="*/ 111 w 461"/>
                <a:gd name="T59" fmla="*/ 29 h 788"/>
                <a:gd name="T60" fmla="*/ 146 w 461"/>
                <a:gd name="T61" fmla="*/ 13 h 788"/>
                <a:gd name="T62" fmla="*/ 182 w 461"/>
                <a:gd name="T63" fmla="*/ 3 h 788"/>
                <a:gd name="T64" fmla="*/ 220 w 461"/>
                <a:gd name="T65"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1" h="788">
                  <a:moveTo>
                    <a:pt x="220" y="0"/>
                  </a:moveTo>
                  <a:lnTo>
                    <a:pt x="240" y="0"/>
                  </a:lnTo>
                  <a:lnTo>
                    <a:pt x="279" y="3"/>
                  </a:lnTo>
                  <a:lnTo>
                    <a:pt x="315" y="13"/>
                  </a:lnTo>
                  <a:lnTo>
                    <a:pt x="350" y="29"/>
                  </a:lnTo>
                  <a:lnTo>
                    <a:pt x="382" y="51"/>
                  </a:lnTo>
                  <a:lnTo>
                    <a:pt x="410" y="79"/>
                  </a:lnTo>
                  <a:lnTo>
                    <a:pt x="432" y="110"/>
                  </a:lnTo>
                  <a:lnTo>
                    <a:pt x="448" y="145"/>
                  </a:lnTo>
                  <a:lnTo>
                    <a:pt x="458" y="182"/>
                  </a:lnTo>
                  <a:lnTo>
                    <a:pt x="461" y="221"/>
                  </a:lnTo>
                  <a:lnTo>
                    <a:pt x="458" y="259"/>
                  </a:lnTo>
                  <a:lnTo>
                    <a:pt x="374" y="745"/>
                  </a:lnTo>
                  <a:lnTo>
                    <a:pt x="367" y="762"/>
                  </a:lnTo>
                  <a:lnTo>
                    <a:pt x="356" y="776"/>
                  </a:lnTo>
                  <a:lnTo>
                    <a:pt x="340" y="785"/>
                  </a:lnTo>
                  <a:lnTo>
                    <a:pt x="323" y="788"/>
                  </a:lnTo>
                  <a:lnTo>
                    <a:pt x="138" y="788"/>
                  </a:lnTo>
                  <a:lnTo>
                    <a:pt x="121" y="785"/>
                  </a:lnTo>
                  <a:lnTo>
                    <a:pt x="104" y="776"/>
                  </a:lnTo>
                  <a:lnTo>
                    <a:pt x="93" y="762"/>
                  </a:lnTo>
                  <a:lnTo>
                    <a:pt x="87" y="745"/>
                  </a:lnTo>
                  <a:lnTo>
                    <a:pt x="2" y="259"/>
                  </a:lnTo>
                  <a:lnTo>
                    <a:pt x="0" y="221"/>
                  </a:lnTo>
                  <a:lnTo>
                    <a:pt x="4" y="182"/>
                  </a:lnTo>
                  <a:lnTo>
                    <a:pt x="14" y="145"/>
                  </a:lnTo>
                  <a:lnTo>
                    <a:pt x="30" y="110"/>
                  </a:lnTo>
                  <a:lnTo>
                    <a:pt x="52" y="79"/>
                  </a:lnTo>
                  <a:lnTo>
                    <a:pt x="80" y="51"/>
                  </a:lnTo>
                  <a:lnTo>
                    <a:pt x="111" y="29"/>
                  </a:lnTo>
                  <a:lnTo>
                    <a:pt x="146" y="13"/>
                  </a:lnTo>
                  <a:lnTo>
                    <a:pt x="182" y="3"/>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 name="Freeform 563"/>
            <p:cNvSpPr>
              <a:spLocks/>
            </p:cNvSpPr>
            <p:nvPr/>
          </p:nvSpPr>
          <p:spPr bwMode="auto">
            <a:xfrm>
              <a:off x="1336" y="3124"/>
              <a:ext cx="159" cy="159"/>
            </a:xfrm>
            <a:custGeom>
              <a:avLst/>
              <a:gdLst>
                <a:gd name="T0" fmla="*/ 158 w 318"/>
                <a:gd name="T1" fmla="*/ 0 h 317"/>
                <a:gd name="T2" fmla="*/ 191 w 318"/>
                <a:gd name="T3" fmla="*/ 2 h 317"/>
                <a:gd name="T4" fmla="*/ 221 w 318"/>
                <a:gd name="T5" fmla="*/ 12 h 317"/>
                <a:gd name="T6" fmla="*/ 247 w 318"/>
                <a:gd name="T7" fmla="*/ 27 h 317"/>
                <a:gd name="T8" fmla="*/ 270 w 318"/>
                <a:gd name="T9" fmla="*/ 46 h 317"/>
                <a:gd name="T10" fmla="*/ 290 w 318"/>
                <a:gd name="T11" fmla="*/ 69 h 317"/>
                <a:gd name="T12" fmla="*/ 305 w 318"/>
                <a:gd name="T13" fmla="*/ 97 h 317"/>
                <a:gd name="T14" fmla="*/ 314 w 318"/>
                <a:gd name="T15" fmla="*/ 127 h 317"/>
                <a:gd name="T16" fmla="*/ 318 w 318"/>
                <a:gd name="T17" fmla="*/ 158 h 317"/>
                <a:gd name="T18" fmla="*/ 314 w 318"/>
                <a:gd name="T19" fmla="*/ 190 h 317"/>
                <a:gd name="T20" fmla="*/ 305 w 318"/>
                <a:gd name="T21" fmla="*/ 220 h 317"/>
                <a:gd name="T22" fmla="*/ 290 w 318"/>
                <a:gd name="T23" fmla="*/ 247 h 317"/>
                <a:gd name="T24" fmla="*/ 270 w 318"/>
                <a:gd name="T25" fmla="*/ 271 h 317"/>
                <a:gd name="T26" fmla="*/ 247 w 318"/>
                <a:gd name="T27" fmla="*/ 290 h 317"/>
                <a:gd name="T28" fmla="*/ 221 w 318"/>
                <a:gd name="T29" fmla="*/ 305 h 317"/>
                <a:gd name="T30" fmla="*/ 191 w 318"/>
                <a:gd name="T31" fmla="*/ 313 h 317"/>
                <a:gd name="T32" fmla="*/ 158 w 318"/>
                <a:gd name="T33" fmla="*/ 317 h 317"/>
                <a:gd name="T34" fmla="*/ 126 w 318"/>
                <a:gd name="T35" fmla="*/ 313 h 317"/>
                <a:gd name="T36" fmla="*/ 96 w 318"/>
                <a:gd name="T37" fmla="*/ 305 h 317"/>
                <a:gd name="T38" fmla="*/ 70 w 318"/>
                <a:gd name="T39" fmla="*/ 290 h 317"/>
                <a:gd name="T40" fmla="*/ 46 w 318"/>
                <a:gd name="T41" fmla="*/ 271 h 317"/>
                <a:gd name="T42" fmla="*/ 26 w 318"/>
                <a:gd name="T43" fmla="*/ 247 h 317"/>
                <a:gd name="T44" fmla="*/ 13 w 318"/>
                <a:gd name="T45" fmla="*/ 220 h 317"/>
                <a:gd name="T46" fmla="*/ 3 w 318"/>
                <a:gd name="T47" fmla="*/ 190 h 317"/>
                <a:gd name="T48" fmla="*/ 0 w 318"/>
                <a:gd name="T49" fmla="*/ 158 h 317"/>
                <a:gd name="T50" fmla="*/ 3 w 318"/>
                <a:gd name="T51" fmla="*/ 127 h 317"/>
                <a:gd name="T52" fmla="*/ 13 w 318"/>
                <a:gd name="T53" fmla="*/ 97 h 317"/>
                <a:gd name="T54" fmla="*/ 26 w 318"/>
                <a:gd name="T55" fmla="*/ 69 h 317"/>
                <a:gd name="T56" fmla="*/ 46 w 318"/>
                <a:gd name="T57" fmla="*/ 46 h 317"/>
                <a:gd name="T58" fmla="*/ 70 w 318"/>
                <a:gd name="T59" fmla="*/ 27 h 317"/>
                <a:gd name="T60" fmla="*/ 96 w 318"/>
                <a:gd name="T61" fmla="*/ 12 h 317"/>
                <a:gd name="T62" fmla="*/ 126 w 318"/>
                <a:gd name="T63" fmla="*/ 2 h 317"/>
                <a:gd name="T64" fmla="*/ 158 w 318"/>
                <a:gd name="T6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8" h="317">
                  <a:moveTo>
                    <a:pt x="158" y="0"/>
                  </a:moveTo>
                  <a:lnTo>
                    <a:pt x="191" y="2"/>
                  </a:lnTo>
                  <a:lnTo>
                    <a:pt x="221" y="12"/>
                  </a:lnTo>
                  <a:lnTo>
                    <a:pt x="247" y="27"/>
                  </a:lnTo>
                  <a:lnTo>
                    <a:pt x="270" y="46"/>
                  </a:lnTo>
                  <a:lnTo>
                    <a:pt x="290" y="69"/>
                  </a:lnTo>
                  <a:lnTo>
                    <a:pt x="305" y="97"/>
                  </a:lnTo>
                  <a:lnTo>
                    <a:pt x="314" y="127"/>
                  </a:lnTo>
                  <a:lnTo>
                    <a:pt x="318" y="158"/>
                  </a:lnTo>
                  <a:lnTo>
                    <a:pt x="314" y="190"/>
                  </a:lnTo>
                  <a:lnTo>
                    <a:pt x="305" y="220"/>
                  </a:lnTo>
                  <a:lnTo>
                    <a:pt x="290" y="247"/>
                  </a:lnTo>
                  <a:lnTo>
                    <a:pt x="270" y="271"/>
                  </a:lnTo>
                  <a:lnTo>
                    <a:pt x="247" y="290"/>
                  </a:lnTo>
                  <a:lnTo>
                    <a:pt x="221" y="305"/>
                  </a:lnTo>
                  <a:lnTo>
                    <a:pt x="191" y="313"/>
                  </a:lnTo>
                  <a:lnTo>
                    <a:pt x="158" y="317"/>
                  </a:lnTo>
                  <a:lnTo>
                    <a:pt x="126" y="313"/>
                  </a:lnTo>
                  <a:lnTo>
                    <a:pt x="96" y="305"/>
                  </a:lnTo>
                  <a:lnTo>
                    <a:pt x="70" y="290"/>
                  </a:lnTo>
                  <a:lnTo>
                    <a:pt x="46" y="271"/>
                  </a:lnTo>
                  <a:lnTo>
                    <a:pt x="26" y="247"/>
                  </a:lnTo>
                  <a:lnTo>
                    <a:pt x="13" y="220"/>
                  </a:lnTo>
                  <a:lnTo>
                    <a:pt x="3" y="190"/>
                  </a:lnTo>
                  <a:lnTo>
                    <a:pt x="0" y="158"/>
                  </a:lnTo>
                  <a:lnTo>
                    <a:pt x="3" y="127"/>
                  </a:lnTo>
                  <a:lnTo>
                    <a:pt x="13" y="97"/>
                  </a:lnTo>
                  <a:lnTo>
                    <a:pt x="26" y="69"/>
                  </a:lnTo>
                  <a:lnTo>
                    <a:pt x="46" y="46"/>
                  </a:lnTo>
                  <a:lnTo>
                    <a:pt x="70" y="27"/>
                  </a:lnTo>
                  <a:lnTo>
                    <a:pt x="96" y="12"/>
                  </a:lnTo>
                  <a:lnTo>
                    <a:pt x="126" y="2"/>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 name="Freeform 564"/>
            <p:cNvSpPr>
              <a:spLocks/>
            </p:cNvSpPr>
            <p:nvPr/>
          </p:nvSpPr>
          <p:spPr bwMode="auto">
            <a:xfrm>
              <a:off x="-128" y="2371"/>
              <a:ext cx="329" cy="1083"/>
            </a:xfrm>
            <a:custGeom>
              <a:avLst/>
              <a:gdLst>
                <a:gd name="T0" fmla="*/ 76 w 658"/>
                <a:gd name="T1" fmla="*/ 0 h 2165"/>
                <a:gd name="T2" fmla="*/ 581 w 658"/>
                <a:gd name="T3" fmla="*/ 0 h 2165"/>
                <a:gd name="T4" fmla="*/ 602 w 658"/>
                <a:gd name="T5" fmla="*/ 3 h 2165"/>
                <a:gd name="T6" fmla="*/ 620 w 658"/>
                <a:gd name="T7" fmla="*/ 10 h 2165"/>
                <a:gd name="T8" fmla="*/ 636 w 658"/>
                <a:gd name="T9" fmla="*/ 22 h 2165"/>
                <a:gd name="T10" fmla="*/ 647 w 658"/>
                <a:gd name="T11" fmla="*/ 37 h 2165"/>
                <a:gd name="T12" fmla="*/ 656 w 658"/>
                <a:gd name="T13" fmla="*/ 56 h 2165"/>
                <a:gd name="T14" fmla="*/ 658 w 658"/>
                <a:gd name="T15" fmla="*/ 76 h 2165"/>
                <a:gd name="T16" fmla="*/ 658 w 658"/>
                <a:gd name="T17" fmla="*/ 2089 h 2165"/>
                <a:gd name="T18" fmla="*/ 656 w 658"/>
                <a:gd name="T19" fmla="*/ 2109 h 2165"/>
                <a:gd name="T20" fmla="*/ 647 w 658"/>
                <a:gd name="T21" fmla="*/ 2128 h 2165"/>
                <a:gd name="T22" fmla="*/ 636 w 658"/>
                <a:gd name="T23" fmla="*/ 2143 h 2165"/>
                <a:gd name="T24" fmla="*/ 620 w 658"/>
                <a:gd name="T25" fmla="*/ 2155 h 2165"/>
                <a:gd name="T26" fmla="*/ 602 w 658"/>
                <a:gd name="T27" fmla="*/ 2163 h 2165"/>
                <a:gd name="T28" fmla="*/ 582 w 658"/>
                <a:gd name="T29" fmla="*/ 2165 h 2165"/>
                <a:gd name="T30" fmla="*/ 76 w 658"/>
                <a:gd name="T31" fmla="*/ 2165 h 2165"/>
                <a:gd name="T32" fmla="*/ 56 w 658"/>
                <a:gd name="T33" fmla="*/ 2163 h 2165"/>
                <a:gd name="T34" fmla="*/ 38 w 658"/>
                <a:gd name="T35" fmla="*/ 2155 h 2165"/>
                <a:gd name="T36" fmla="*/ 22 w 658"/>
                <a:gd name="T37" fmla="*/ 2143 h 2165"/>
                <a:gd name="T38" fmla="*/ 10 w 658"/>
                <a:gd name="T39" fmla="*/ 2128 h 2165"/>
                <a:gd name="T40" fmla="*/ 3 w 658"/>
                <a:gd name="T41" fmla="*/ 2109 h 2165"/>
                <a:gd name="T42" fmla="*/ 0 w 658"/>
                <a:gd name="T43" fmla="*/ 2089 h 2165"/>
                <a:gd name="T44" fmla="*/ 0 w 658"/>
                <a:gd name="T45" fmla="*/ 76 h 2165"/>
                <a:gd name="T46" fmla="*/ 3 w 658"/>
                <a:gd name="T47" fmla="*/ 56 h 2165"/>
                <a:gd name="T48" fmla="*/ 10 w 658"/>
                <a:gd name="T49" fmla="*/ 37 h 2165"/>
                <a:gd name="T50" fmla="*/ 22 w 658"/>
                <a:gd name="T51" fmla="*/ 22 h 2165"/>
                <a:gd name="T52" fmla="*/ 38 w 658"/>
                <a:gd name="T53" fmla="*/ 10 h 2165"/>
                <a:gd name="T54" fmla="*/ 56 w 658"/>
                <a:gd name="T55" fmla="*/ 3 h 2165"/>
                <a:gd name="T56" fmla="*/ 76 w 658"/>
                <a:gd name="T57" fmla="*/ 0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165">
                  <a:moveTo>
                    <a:pt x="76" y="0"/>
                  </a:moveTo>
                  <a:lnTo>
                    <a:pt x="581" y="0"/>
                  </a:lnTo>
                  <a:lnTo>
                    <a:pt x="602" y="3"/>
                  </a:lnTo>
                  <a:lnTo>
                    <a:pt x="620" y="10"/>
                  </a:lnTo>
                  <a:lnTo>
                    <a:pt x="636" y="22"/>
                  </a:lnTo>
                  <a:lnTo>
                    <a:pt x="647" y="37"/>
                  </a:lnTo>
                  <a:lnTo>
                    <a:pt x="656" y="56"/>
                  </a:lnTo>
                  <a:lnTo>
                    <a:pt x="658" y="76"/>
                  </a:lnTo>
                  <a:lnTo>
                    <a:pt x="658" y="2089"/>
                  </a:lnTo>
                  <a:lnTo>
                    <a:pt x="656" y="2109"/>
                  </a:lnTo>
                  <a:lnTo>
                    <a:pt x="647" y="2128"/>
                  </a:lnTo>
                  <a:lnTo>
                    <a:pt x="636" y="2143"/>
                  </a:lnTo>
                  <a:lnTo>
                    <a:pt x="620" y="2155"/>
                  </a:lnTo>
                  <a:lnTo>
                    <a:pt x="602" y="2163"/>
                  </a:lnTo>
                  <a:lnTo>
                    <a:pt x="582" y="2165"/>
                  </a:lnTo>
                  <a:lnTo>
                    <a:pt x="76" y="2165"/>
                  </a:lnTo>
                  <a:lnTo>
                    <a:pt x="56" y="2163"/>
                  </a:lnTo>
                  <a:lnTo>
                    <a:pt x="38" y="2155"/>
                  </a:lnTo>
                  <a:lnTo>
                    <a:pt x="22" y="2143"/>
                  </a:lnTo>
                  <a:lnTo>
                    <a:pt x="10" y="2128"/>
                  </a:lnTo>
                  <a:lnTo>
                    <a:pt x="3" y="2109"/>
                  </a:lnTo>
                  <a:lnTo>
                    <a:pt x="0" y="2089"/>
                  </a:lnTo>
                  <a:lnTo>
                    <a:pt x="0" y="76"/>
                  </a:lnTo>
                  <a:lnTo>
                    <a:pt x="3" y="56"/>
                  </a:lnTo>
                  <a:lnTo>
                    <a:pt x="10" y="37"/>
                  </a:lnTo>
                  <a:lnTo>
                    <a:pt x="22" y="22"/>
                  </a:lnTo>
                  <a:lnTo>
                    <a:pt x="38" y="10"/>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 name="Freeform 565"/>
            <p:cNvSpPr>
              <a:spLocks/>
            </p:cNvSpPr>
            <p:nvPr/>
          </p:nvSpPr>
          <p:spPr bwMode="auto">
            <a:xfrm>
              <a:off x="349" y="2218"/>
              <a:ext cx="329" cy="1236"/>
            </a:xfrm>
            <a:custGeom>
              <a:avLst/>
              <a:gdLst>
                <a:gd name="T0" fmla="*/ 76 w 658"/>
                <a:gd name="T1" fmla="*/ 0 h 2471"/>
                <a:gd name="T2" fmla="*/ 582 w 658"/>
                <a:gd name="T3" fmla="*/ 0 h 2471"/>
                <a:gd name="T4" fmla="*/ 602 w 658"/>
                <a:gd name="T5" fmla="*/ 2 h 2471"/>
                <a:gd name="T6" fmla="*/ 621 w 658"/>
                <a:gd name="T7" fmla="*/ 10 h 2471"/>
                <a:gd name="T8" fmla="*/ 636 w 658"/>
                <a:gd name="T9" fmla="*/ 22 h 2471"/>
                <a:gd name="T10" fmla="*/ 648 w 658"/>
                <a:gd name="T11" fmla="*/ 37 h 2471"/>
                <a:gd name="T12" fmla="*/ 656 w 658"/>
                <a:gd name="T13" fmla="*/ 56 h 2471"/>
                <a:gd name="T14" fmla="*/ 658 w 658"/>
                <a:gd name="T15" fmla="*/ 76 h 2471"/>
                <a:gd name="T16" fmla="*/ 658 w 658"/>
                <a:gd name="T17" fmla="*/ 2395 h 2471"/>
                <a:gd name="T18" fmla="*/ 656 w 658"/>
                <a:gd name="T19" fmla="*/ 2415 h 2471"/>
                <a:gd name="T20" fmla="*/ 648 w 658"/>
                <a:gd name="T21" fmla="*/ 2434 h 2471"/>
                <a:gd name="T22" fmla="*/ 636 w 658"/>
                <a:gd name="T23" fmla="*/ 2449 h 2471"/>
                <a:gd name="T24" fmla="*/ 621 w 658"/>
                <a:gd name="T25" fmla="*/ 2461 h 2471"/>
                <a:gd name="T26" fmla="*/ 602 w 658"/>
                <a:gd name="T27" fmla="*/ 2469 h 2471"/>
                <a:gd name="T28" fmla="*/ 582 w 658"/>
                <a:gd name="T29" fmla="*/ 2471 h 2471"/>
                <a:gd name="T30" fmla="*/ 76 w 658"/>
                <a:gd name="T31" fmla="*/ 2471 h 2471"/>
                <a:gd name="T32" fmla="*/ 57 w 658"/>
                <a:gd name="T33" fmla="*/ 2469 h 2471"/>
                <a:gd name="T34" fmla="*/ 38 w 658"/>
                <a:gd name="T35" fmla="*/ 2461 h 2471"/>
                <a:gd name="T36" fmla="*/ 23 w 658"/>
                <a:gd name="T37" fmla="*/ 2449 h 2471"/>
                <a:gd name="T38" fmla="*/ 10 w 658"/>
                <a:gd name="T39" fmla="*/ 2434 h 2471"/>
                <a:gd name="T40" fmla="*/ 3 w 658"/>
                <a:gd name="T41" fmla="*/ 2415 h 2471"/>
                <a:gd name="T42" fmla="*/ 0 w 658"/>
                <a:gd name="T43" fmla="*/ 2395 h 2471"/>
                <a:gd name="T44" fmla="*/ 0 w 658"/>
                <a:gd name="T45" fmla="*/ 76 h 2471"/>
                <a:gd name="T46" fmla="*/ 3 w 658"/>
                <a:gd name="T47" fmla="*/ 56 h 2471"/>
                <a:gd name="T48" fmla="*/ 10 w 658"/>
                <a:gd name="T49" fmla="*/ 37 h 2471"/>
                <a:gd name="T50" fmla="*/ 23 w 658"/>
                <a:gd name="T51" fmla="*/ 22 h 2471"/>
                <a:gd name="T52" fmla="*/ 38 w 658"/>
                <a:gd name="T53" fmla="*/ 10 h 2471"/>
                <a:gd name="T54" fmla="*/ 57 w 658"/>
                <a:gd name="T55" fmla="*/ 2 h 2471"/>
                <a:gd name="T56" fmla="*/ 76 w 658"/>
                <a:gd name="T57" fmla="*/ 0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471">
                  <a:moveTo>
                    <a:pt x="76" y="0"/>
                  </a:moveTo>
                  <a:lnTo>
                    <a:pt x="582" y="0"/>
                  </a:lnTo>
                  <a:lnTo>
                    <a:pt x="602" y="2"/>
                  </a:lnTo>
                  <a:lnTo>
                    <a:pt x="621" y="10"/>
                  </a:lnTo>
                  <a:lnTo>
                    <a:pt x="636" y="22"/>
                  </a:lnTo>
                  <a:lnTo>
                    <a:pt x="648" y="37"/>
                  </a:lnTo>
                  <a:lnTo>
                    <a:pt x="656" y="56"/>
                  </a:lnTo>
                  <a:lnTo>
                    <a:pt x="658" y="76"/>
                  </a:lnTo>
                  <a:lnTo>
                    <a:pt x="658" y="2395"/>
                  </a:lnTo>
                  <a:lnTo>
                    <a:pt x="656" y="2415"/>
                  </a:lnTo>
                  <a:lnTo>
                    <a:pt x="648" y="2434"/>
                  </a:lnTo>
                  <a:lnTo>
                    <a:pt x="636" y="2449"/>
                  </a:lnTo>
                  <a:lnTo>
                    <a:pt x="621" y="2461"/>
                  </a:lnTo>
                  <a:lnTo>
                    <a:pt x="602" y="2469"/>
                  </a:lnTo>
                  <a:lnTo>
                    <a:pt x="582" y="2471"/>
                  </a:lnTo>
                  <a:lnTo>
                    <a:pt x="76" y="2471"/>
                  </a:lnTo>
                  <a:lnTo>
                    <a:pt x="57" y="2469"/>
                  </a:lnTo>
                  <a:lnTo>
                    <a:pt x="38" y="2461"/>
                  </a:lnTo>
                  <a:lnTo>
                    <a:pt x="23" y="2449"/>
                  </a:lnTo>
                  <a:lnTo>
                    <a:pt x="10" y="2434"/>
                  </a:lnTo>
                  <a:lnTo>
                    <a:pt x="3" y="2415"/>
                  </a:lnTo>
                  <a:lnTo>
                    <a:pt x="0" y="2395"/>
                  </a:lnTo>
                  <a:lnTo>
                    <a:pt x="0" y="76"/>
                  </a:lnTo>
                  <a:lnTo>
                    <a:pt x="3" y="56"/>
                  </a:lnTo>
                  <a:lnTo>
                    <a:pt x="10" y="37"/>
                  </a:lnTo>
                  <a:lnTo>
                    <a:pt x="23" y="22"/>
                  </a:lnTo>
                  <a:lnTo>
                    <a:pt x="38" y="10"/>
                  </a:lnTo>
                  <a:lnTo>
                    <a:pt x="57"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0" name="Oval 49"/>
          <p:cNvSpPr/>
          <p:nvPr/>
        </p:nvSpPr>
        <p:spPr>
          <a:xfrm>
            <a:off x="4301666" y="3093704"/>
            <a:ext cx="720669" cy="72066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grpSp>
        <p:nvGrpSpPr>
          <p:cNvPr id="51" name="Group 547"/>
          <p:cNvGrpSpPr>
            <a:grpSpLocks noChangeAspect="1"/>
          </p:cNvGrpSpPr>
          <p:nvPr/>
        </p:nvGrpSpPr>
        <p:grpSpPr bwMode="auto">
          <a:xfrm>
            <a:off x="4472933" y="3265156"/>
            <a:ext cx="378135" cy="377766"/>
            <a:chOff x="647" y="1848"/>
            <a:chExt cx="2051" cy="2049"/>
          </a:xfrm>
          <a:solidFill>
            <a:schemeClr val="bg1"/>
          </a:solidFill>
        </p:grpSpPr>
        <p:sp>
          <p:nvSpPr>
            <p:cNvPr id="52" name="Freeform 549"/>
            <p:cNvSpPr>
              <a:spLocks/>
            </p:cNvSpPr>
            <p:nvPr/>
          </p:nvSpPr>
          <p:spPr bwMode="auto">
            <a:xfrm>
              <a:off x="647" y="1982"/>
              <a:ext cx="1466" cy="1496"/>
            </a:xfrm>
            <a:custGeom>
              <a:avLst/>
              <a:gdLst>
                <a:gd name="T0" fmla="*/ 1428 w 2931"/>
                <a:gd name="T1" fmla="*/ 0 h 2992"/>
                <a:gd name="T2" fmla="*/ 1479 w 2931"/>
                <a:gd name="T3" fmla="*/ 18 h 2992"/>
                <a:gd name="T4" fmla="*/ 1519 w 2931"/>
                <a:gd name="T5" fmla="*/ 54 h 2992"/>
                <a:gd name="T6" fmla="*/ 1542 w 2931"/>
                <a:gd name="T7" fmla="*/ 104 h 2992"/>
                <a:gd name="T8" fmla="*/ 1544 w 2931"/>
                <a:gd name="T9" fmla="*/ 1407 h 2992"/>
                <a:gd name="T10" fmla="*/ 1557 w 2931"/>
                <a:gd name="T11" fmla="*/ 1464 h 2992"/>
                <a:gd name="T12" fmla="*/ 1593 w 2931"/>
                <a:gd name="T13" fmla="*/ 1508 h 2992"/>
                <a:gd name="T14" fmla="*/ 1645 w 2931"/>
                <a:gd name="T15" fmla="*/ 1534 h 2992"/>
                <a:gd name="T16" fmla="*/ 2931 w 2931"/>
                <a:gd name="T17" fmla="*/ 1536 h 2992"/>
                <a:gd name="T18" fmla="*/ 2860 w 2931"/>
                <a:gd name="T19" fmla="*/ 1596 h 2992"/>
                <a:gd name="T20" fmla="*/ 2807 w 2931"/>
                <a:gd name="T21" fmla="*/ 1673 h 2992"/>
                <a:gd name="T22" fmla="*/ 2778 w 2931"/>
                <a:gd name="T23" fmla="*/ 1766 h 2992"/>
                <a:gd name="T24" fmla="*/ 2701 w 2931"/>
                <a:gd name="T25" fmla="*/ 1746 h 2992"/>
                <a:gd name="T26" fmla="*/ 2619 w 2931"/>
                <a:gd name="T27" fmla="*/ 1746 h 2992"/>
                <a:gd name="T28" fmla="*/ 2536 w 2931"/>
                <a:gd name="T29" fmla="*/ 1768 h 2992"/>
                <a:gd name="T30" fmla="*/ 2463 w 2931"/>
                <a:gd name="T31" fmla="*/ 1811 h 2992"/>
                <a:gd name="T32" fmla="*/ 2402 w 2931"/>
                <a:gd name="T33" fmla="*/ 1870 h 2992"/>
                <a:gd name="T34" fmla="*/ 2232 w 2931"/>
                <a:gd name="T35" fmla="*/ 2159 h 2992"/>
                <a:gd name="T36" fmla="*/ 2201 w 2931"/>
                <a:gd name="T37" fmla="*/ 2235 h 2992"/>
                <a:gd name="T38" fmla="*/ 2155 w 2931"/>
                <a:gd name="T39" fmla="*/ 2254 h 2992"/>
                <a:gd name="T40" fmla="*/ 2071 w 2931"/>
                <a:gd name="T41" fmla="*/ 2228 h 2992"/>
                <a:gd name="T42" fmla="*/ 1793 w 2931"/>
                <a:gd name="T43" fmla="*/ 2224 h 2992"/>
                <a:gd name="T44" fmla="*/ 1707 w 2931"/>
                <a:gd name="T45" fmla="*/ 2237 h 2992"/>
                <a:gd name="T46" fmla="*/ 1631 w 2931"/>
                <a:gd name="T47" fmla="*/ 2271 h 2992"/>
                <a:gd name="T48" fmla="*/ 1569 w 2931"/>
                <a:gd name="T49" fmla="*/ 2325 h 2992"/>
                <a:gd name="T50" fmla="*/ 1522 w 2931"/>
                <a:gd name="T51" fmla="*/ 2394 h 2992"/>
                <a:gd name="T52" fmla="*/ 1476 w 2931"/>
                <a:gd name="T53" fmla="*/ 2427 h 2992"/>
                <a:gd name="T54" fmla="*/ 1404 w 2931"/>
                <a:gd name="T55" fmla="*/ 2428 h 2992"/>
                <a:gd name="T56" fmla="*/ 1328 w 2931"/>
                <a:gd name="T57" fmla="*/ 2448 h 2992"/>
                <a:gd name="T58" fmla="*/ 1260 w 2931"/>
                <a:gd name="T59" fmla="*/ 2488 h 2992"/>
                <a:gd name="T60" fmla="*/ 1205 w 2931"/>
                <a:gd name="T61" fmla="*/ 2543 h 2992"/>
                <a:gd name="T62" fmla="*/ 1067 w 2931"/>
                <a:gd name="T63" fmla="*/ 2777 h 2992"/>
                <a:gd name="T64" fmla="*/ 1034 w 2931"/>
                <a:gd name="T65" fmla="*/ 2862 h 2992"/>
                <a:gd name="T66" fmla="*/ 1028 w 2931"/>
                <a:gd name="T67" fmla="*/ 2949 h 2992"/>
                <a:gd name="T68" fmla="*/ 935 w 2931"/>
                <a:gd name="T69" fmla="*/ 2954 h 2992"/>
                <a:gd name="T70" fmla="*/ 748 w 2931"/>
                <a:gd name="T71" fmla="*/ 2858 h 2992"/>
                <a:gd name="T72" fmla="*/ 577 w 2931"/>
                <a:gd name="T73" fmla="*/ 2739 h 2992"/>
                <a:gd name="T74" fmla="*/ 424 w 2931"/>
                <a:gd name="T75" fmla="*/ 2598 h 2992"/>
                <a:gd name="T76" fmla="*/ 291 w 2931"/>
                <a:gd name="T77" fmla="*/ 2438 h 2992"/>
                <a:gd name="T78" fmla="*/ 180 w 2931"/>
                <a:gd name="T79" fmla="*/ 2262 h 2992"/>
                <a:gd name="T80" fmla="*/ 94 w 2931"/>
                <a:gd name="T81" fmla="*/ 2068 h 2992"/>
                <a:gd name="T82" fmla="*/ 35 w 2931"/>
                <a:gd name="T83" fmla="*/ 1864 h 2992"/>
                <a:gd name="T84" fmla="*/ 3 w 2931"/>
                <a:gd name="T85" fmla="*/ 1649 h 2992"/>
                <a:gd name="T86" fmla="*/ 3 w 2931"/>
                <a:gd name="T87" fmla="*/ 1428 h 2992"/>
                <a:gd name="T88" fmla="*/ 33 w 2931"/>
                <a:gd name="T89" fmla="*/ 1218 h 2992"/>
                <a:gd name="T90" fmla="*/ 89 w 2931"/>
                <a:gd name="T91" fmla="*/ 1016 h 2992"/>
                <a:gd name="T92" fmla="*/ 173 w 2931"/>
                <a:gd name="T93" fmla="*/ 828 h 2992"/>
                <a:gd name="T94" fmla="*/ 279 w 2931"/>
                <a:gd name="T95" fmla="*/ 653 h 2992"/>
                <a:gd name="T96" fmla="*/ 406 w 2931"/>
                <a:gd name="T97" fmla="*/ 494 h 2992"/>
                <a:gd name="T98" fmla="*/ 553 w 2931"/>
                <a:gd name="T99" fmla="*/ 354 h 2992"/>
                <a:gd name="T100" fmla="*/ 716 w 2931"/>
                <a:gd name="T101" fmla="*/ 233 h 2992"/>
                <a:gd name="T102" fmla="*/ 897 w 2931"/>
                <a:gd name="T103" fmla="*/ 135 h 2992"/>
                <a:gd name="T104" fmla="*/ 1090 w 2931"/>
                <a:gd name="T105" fmla="*/ 61 h 2992"/>
                <a:gd name="T106" fmla="*/ 1295 w 2931"/>
                <a:gd name="T107" fmla="*/ 14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31" h="2992">
                  <a:moveTo>
                    <a:pt x="1401" y="0"/>
                  </a:moveTo>
                  <a:lnTo>
                    <a:pt x="1428" y="0"/>
                  </a:lnTo>
                  <a:lnTo>
                    <a:pt x="1454" y="7"/>
                  </a:lnTo>
                  <a:lnTo>
                    <a:pt x="1479" y="18"/>
                  </a:lnTo>
                  <a:lnTo>
                    <a:pt x="1502" y="34"/>
                  </a:lnTo>
                  <a:lnTo>
                    <a:pt x="1519" y="54"/>
                  </a:lnTo>
                  <a:lnTo>
                    <a:pt x="1533" y="78"/>
                  </a:lnTo>
                  <a:lnTo>
                    <a:pt x="1542" y="104"/>
                  </a:lnTo>
                  <a:lnTo>
                    <a:pt x="1544" y="130"/>
                  </a:lnTo>
                  <a:lnTo>
                    <a:pt x="1544" y="1407"/>
                  </a:lnTo>
                  <a:lnTo>
                    <a:pt x="1548" y="1437"/>
                  </a:lnTo>
                  <a:lnTo>
                    <a:pt x="1557" y="1464"/>
                  </a:lnTo>
                  <a:lnTo>
                    <a:pt x="1573" y="1488"/>
                  </a:lnTo>
                  <a:lnTo>
                    <a:pt x="1593" y="1508"/>
                  </a:lnTo>
                  <a:lnTo>
                    <a:pt x="1618" y="1524"/>
                  </a:lnTo>
                  <a:lnTo>
                    <a:pt x="1645" y="1534"/>
                  </a:lnTo>
                  <a:lnTo>
                    <a:pt x="1675" y="1536"/>
                  </a:lnTo>
                  <a:lnTo>
                    <a:pt x="2931" y="1536"/>
                  </a:lnTo>
                  <a:lnTo>
                    <a:pt x="2894" y="1564"/>
                  </a:lnTo>
                  <a:lnTo>
                    <a:pt x="2860" y="1596"/>
                  </a:lnTo>
                  <a:lnTo>
                    <a:pt x="2830" y="1634"/>
                  </a:lnTo>
                  <a:lnTo>
                    <a:pt x="2807" y="1673"/>
                  </a:lnTo>
                  <a:lnTo>
                    <a:pt x="2789" y="1718"/>
                  </a:lnTo>
                  <a:lnTo>
                    <a:pt x="2778" y="1766"/>
                  </a:lnTo>
                  <a:lnTo>
                    <a:pt x="2741" y="1753"/>
                  </a:lnTo>
                  <a:lnTo>
                    <a:pt x="2701" y="1746"/>
                  </a:lnTo>
                  <a:lnTo>
                    <a:pt x="2661" y="1743"/>
                  </a:lnTo>
                  <a:lnTo>
                    <a:pt x="2619" y="1746"/>
                  </a:lnTo>
                  <a:lnTo>
                    <a:pt x="2576" y="1754"/>
                  </a:lnTo>
                  <a:lnTo>
                    <a:pt x="2536" y="1768"/>
                  </a:lnTo>
                  <a:lnTo>
                    <a:pt x="2498" y="1787"/>
                  </a:lnTo>
                  <a:lnTo>
                    <a:pt x="2463" y="1811"/>
                  </a:lnTo>
                  <a:lnTo>
                    <a:pt x="2430" y="1839"/>
                  </a:lnTo>
                  <a:lnTo>
                    <a:pt x="2402" y="1870"/>
                  </a:lnTo>
                  <a:lnTo>
                    <a:pt x="2378" y="1906"/>
                  </a:lnTo>
                  <a:lnTo>
                    <a:pt x="2232" y="2159"/>
                  </a:lnTo>
                  <a:lnTo>
                    <a:pt x="2213" y="2197"/>
                  </a:lnTo>
                  <a:lnTo>
                    <a:pt x="2201" y="2235"/>
                  </a:lnTo>
                  <a:lnTo>
                    <a:pt x="2192" y="2275"/>
                  </a:lnTo>
                  <a:lnTo>
                    <a:pt x="2155" y="2254"/>
                  </a:lnTo>
                  <a:lnTo>
                    <a:pt x="2114" y="2238"/>
                  </a:lnTo>
                  <a:lnTo>
                    <a:pt x="2071" y="2228"/>
                  </a:lnTo>
                  <a:lnTo>
                    <a:pt x="2025" y="2224"/>
                  </a:lnTo>
                  <a:lnTo>
                    <a:pt x="1793" y="2224"/>
                  </a:lnTo>
                  <a:lnTo>
                    <a:pt x="1750" y="2228"/>
                  </a:lnTo>
                  <a:lnTo>
                    <a:pt x="1707" y="2237"/>
                  </a:lnTo>
                  <a:lnTo>
                    <a:pt x="1669" y="2252"/>
                  </a:lnTo>
                  <a:lnTo>
                    <a:pt x="1631" y="2271"/>
                  </a:lnTo>
                  <a:lnTo>
                    <a:pt x="1598" y="2296"/>
                  </a:lnTo>
                  <a:lnTo>
                    <a:pt x="1569" y="2325"/>
                  </a:lnTo>
                  <a:lnTo>
                    <a:pt x="1543" y="2357"/>
                  </a:lnTo>
                  <a:lnTo>
                    <a:pt x="1522" y="2394"/>
                  </a:lnTo>
                  <a:lnTo>
                    <a:pt x="1507" y="2432"/>
                  </a:lnTo>
                  <a:lnTo>
                    <a:pt x="1476" y="2427"/>
                  </a:lnTo>
                  <a:lnTo>
                    <a:pt x="1444" y="2426"/>
                  </a:lnTo>
                  <a:lnTo>
                    <a:pt x="1404" y="2428"/>
                  </a:lnTo>
                  <a:lnTo>
                    <a:pt x="1366" y="2436"/>
                  </a:lnTo>
                  <a:lnTo>
                    <a:pt x="1328" y="2448"/>
                  </a:lnTo>
                  <a:lnTo>
                    <a:pt x="1294" y="2466"/>
                  </a:lnTo>
                  <a:lnTo>
                    <a:pt x="1260" y="2488"/>
                  </a:lnTo>
                  <a:lnTo>
                    <a:pt x="1231" y="2513"/>
                  </a:lnTo>
                  <a:lnTo>
                    <a:pt x="1205" y="2543"/>
                  </a:lnTo>
                  <a:lnTo>
                    <a:pt x="1183" y="2577"/>
                  </a:lnTo>
                  <a:lnTo>
                    <a:pt x="1067" y="2777"/>
                  </a:lnTo>
                  <a:lnTo>
                    <a:pt x="1047" y="2818"/>
                  </a:lnTo>
                  <a:lnTo>
                    <a:pt x="1034" y="2862"/>
                  </a:lnTo>
                  <a:lnTo>
                    <a:pt x="1027" y="2906"/>
                  </a:lnTo>
                  <a:lnTo>
                    <a:pt x="1028" y="2949"/>
                  </a:lnTo>
                  <a:lnTo>
                    <a:pt x="1034" y="2992"/>
                  </a:lnTo>
                  <a:lnTo>
                    <a:pt x="935" y="2954"/>
                  </a:lnTo>
                  <a:lnTo>
                    <a:pt x="840" y="2909"/>
                  </a:lnTo>
                  <a:lnTo>
                    <a:pt x="748" y="2858"/>
                  </a:lnTo>
                  <a:lnTo>
                    <a:pt x="660" y="2801"/>
                  </a:lnTo>
                  <a:lnTo>
                    <a:pt x="577" y="2739"/>
                  </a:lnTo>
                  <a:lnTo>
                    <a:pt x="498" y="2671"/>
                  </a:lnTo>
                  <a:lnTo>
                    <a:pt x="424" y="2598"/>
                  </a:lnTo>
                  <a:lnTo>
                    <a:pt x="355" y="2521"/>
                  </a:lnTo>
                  <a:lnTo>
                    <a:pt x="291" y="2438"/>
                  </a:lnTo>
                  <a:lnTo>
                    <a:pt x="233" y="2351"/>
                  </a:lnTo>
                  <a:lnTo>
                    <a:pt x="180" y="2262"/>
                  </a:lnTo>
                  <a:lnTo>
                    <a:pt x="134" y="2167"/>
                  </a:lnTo>
                  <a:lnTo>
                    <a:pt x="94" y="2068"/>
                  </a:lnTo>
                  <a:lnTo>
                    <a:pt x="61" y="1968"/>
                  </a:lnTo>
                  <a:lnTo>
                    <a:pt x="35" y="1864"/>
                  </a:lnTo>
                  <a:lnTo>
                    <a:pt x="16" y="1757"/>
                  </a:lnTo>
                  <a:lnTo>
                    <a:pt x="3" y="1649"/>
                  </a:lnTo>
                  <a:lnTo>
                    <a:pt x="0" y="1536"/>
                  </a:lnTo>
                  <a:lnTo>
                    <a:pt x="3" y="1428"/>
                  </a:lnTo>
                  <a:lnTo>
                    <a:pt x="15" y="1322"/>
                  </a:lnTo>
                  <a:lnTo>
                    <a:pt x="33" y="1218"/>
                  </a:lnTo>
                  <a:lnTo>
                    <a:pt x="58" y="1115"/>
                  </a:lnTo>
                  <a:lnTo>
                    <a:pt x="89" y="1016"/>
                  </a:lnTo>
                  <a:lnTo>
                    <a:pt x="128" y="920"/>
                  </a:lnTo>
                  <a:lnTo>
                    <a:pt x="173" y="828"/>
                  </a:lnTo>
                  <a:lnTo>
                    <a:pt x="223" y="738"/>
                  </a:lnTo>
                  <a:lnTo>
                    <a:pt x="279" y="653"/>
                  </a:lnTo>
                  <a:lnTo>
                    <a:pt x="340" y="571"/>
                  </a:lnTo>
                  <a:lnTo>
                    <a:pt x="406" y="494"/>
                  </a:lnTo>
                  <a:lnTo>
                    <a:pt x="477" y="421"/>
                  </a:lnTo>
                  <a:lnTo>
                    <a:pt x="553" y="354"/>
                  </a:lnTo>
                  <a:lnTo>
                    <a:pt x="633" y="291"/>
                  </a:lnTo>
                  <a:lnTo>
                    <a:pt x="716" y="233"/>
                  </a:lnTo>
                  <a:lnTo>
                    <a:pt x="805" y="182"/>
                  </a:lnTo>
                  <a:lnTo>
                    <a:pt x="897" y="135"/>
                  </a:lnTo>
                  <a:lnTo>
                    <a:pt x="992" y="95"/>
                  </a:lnTo>
                  <a:lnTo>
                    <a:pt x="1090" y="61"/>
                  </a:lnTo>
                  <a:lnTo>
                    <a:pt x="1191" y="34"/>
                  </a:lnTo>
                  <a:lnTo>
                    <a:pt x="1295" y="14"/>
                  </a:lnTo>
                  <a:lnTo>
                    <a:pt x="1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 name="Freeform 550"/>
            <p:cNvSpPr>
              <a:spLocks/>
            </p:cNvSpPr>
            <p:nvPr/>
          </p:nvSpPr>
          <p:spPr bwMode="auto">
            <a:xfrm>
              <a:off x="1554" y="1848"/>
              <a:ext cx="769" cy="768"/>
            </a:xfrm>
            <a:custGeom>
              <a:avLst/>
              <a:gdLst>
                <a:gd name="T0" fmla="*/ 143 w 1538"/>
                <a:gd name="T1" fmla="*/ 0 h 1537"/>
                <a:gd name="T2" fmla="*/ 248 w 1538"/>
                <a:gd name="T3" fmla="*/ 13 h 1537"/>
                <a:gd name="T4" fmla="*/ 350 w 1538"/>
                <a:gd name="T5" fmla="*/ 33 h 1537"/>
                <a:gd name="T6" fmla="*/ 449 w 1538"/>
                <a:gd name="T7" fmla="*/ 60 h 1537"/>
                <a:gd name="T8" fmla="*/ 546 w 1538"/>
                <a:gd name="T9" fmla="*/ 93 h 1537"/>
                <a:gd name="T10" fmla="*/ 641 w 1538"/>
                <a:gd name="T11" fmla="*/ 131 h 1537"/>
                <a:gd name="T12" fmla="*/ 730 w 1538"/>
                <a:gd name="T13" fmla="*/ 177 h 1537"/>
                <a:gd name="T14" fmla="*/ 818 w 1538"/>
                <a:gd name="T15" fmla="*/ 227 h 1537"/>
                <a:gd name="T16" fmla="*/ 901 w 1538"/>
                <a:gd name="T17" fmla="*/ 283 h 1537"/>
                <a:gd name="T18" fmla="*/ 981 w 1538"/>
                <a:gd name="T19" fmla="*/ 344 h 1537"/>
                <a:gd name="T20" fmla="*/ 1056 w 1538"/>
                <a:gd name="T21" fmla="*/ 410 h 1537"/>
                <a:gd name="T22" fmla="*/ 1127 w 1538"/>
                <a:gd name="T23" fmla="*/ 481 h 1537"/>
                <a:gd name="T24" fmla="*/ 1193 w 1538"/>
                <a:gd name="T25" fmla="*/ 556 h 1537"/>
                <a:gd name="T26" fmla="*/ 1254 w 1538"/>
                <a:gd name="T27" fmla="*/ 636 h 1537"/>
                <a:gd name="T28" fmla="*/ 1310 w 1538"/>
                <a:gd name="T29" fmla="*/ 719 h 1537"/>
                <a:gd name="T30" fmla="*/ 1361 w 1538"/>
                <a:gd name="T31" fmla="*/ 807 h 1537"/>
                <a:gd name="T32" fmla="*/ 1406 w 1538"/>
                <a:gd name="T33" fmla="*/ 897 h 1537"/>
                <a:gd name="T34" fmla="*/ 1445 w 1538"/>
                <a:gd name="T35" fmla="*/ 991 h 1537"/>
                <a:gd name="T36" fmla="*/ 1478 w 1538"/>
                <a:gd name="T37" fmla="*/ 1088 h 1537"/>
                <a:gd name="T38" fmla="*/ 1505 w 1538"/>
                <a:gd name="T39" fmla="*/ 1188 h 1537"/>
                <a:gd name="T40" fmla="*/ 1524 w 1538"/>
                <a:gd name="T41" fmla="*/ 1289 h 1537"/>
                <a:gd name="T42" fmla="*/ 1538 w 1538"/>
                <a:gd name="T43" fmla="*/ 1393 h 1537"/>
                <a:gd name="T44" fmla="*/ 1537 w 1538"/>
                <a:gd name="T45" fmla="*/ 1421 h 1537"/>
                <a:gd name="T46" fmla="*/ 1532 w 1538"/>
                <a:gd name="T47" fmla="*/ 1447 h 1537"/>
                <a:gd name="T48" fmla="*/ 1521 w 1538"/>
                <a:gd name="T49" fmla="*/ 1472 h 1537"/>
                <a:gd name="T50" fmla="*/ 1505 w 1538"/>
                <a:gd name="T51" fmla="*/ 1494 h 1537"/>
                <a:gd name="T52" fmla="*/ 1483 w 1538"/>
                <a:gd name="T53" fmla="*/ 1512 h 1537"/>
                <a:gd name="T54" fmla="*/ 1461 w 1538"/>
                <a:gd name="T55" fmla="*/ 1525 h 1537"/>
                <a:gd name="T56" fmla="*/ 1435 w 1538"/>
                <a:gd name="T57" fmla="*/ 1534 h 1537"/>
                <a:gd name="T58" fmla="*/ 1407 w 1538"/>
                <a:gd name="T59" fmla="*/ 1537 h 1537"/>
                <a:gd name="T60" fmla="*/ 131 w 1538"/>
                <a:gd name="T61" fmla="*/ 1537 h 1537"/>
                <a:gd name="T62" fmla="*/ 101 w 1538"/>
                <a:gd name="T63" fmla="*/ 1533 h 1537"/>
                <a:gd name="T64" fmla="*/ 74 w 1538"/>
                <a:gd name="T65" fmla="*/ 1523 h 1537"/>
                <a:gd name="T66" fmla="*/ 50 w 1538"/>
                <a:gd name="T67" fmla="*/ 1508 h 1537"/>
                <a:gd name="T68" fmla="*/ 29 w 1538"/>
                <a:gd name="T69" fmla="*/ 1488 h 1537"/>
                <a:gd name="T70" fmla="*/ 14 w 1538"/>
                <a:gd name="T71" fmla="*/ 1463 h 1537"/>
                <a:gd name="T72" fmla="*/ 4 w 1538"/>
                <a:gd name="T73" fmla="*/ 1436 h 1537"/>
                <a:gd name="T74" fmla="*/ 0 w 1538"/>
                <a:gd name="T75" fmla="*/ 1406 h 1537"/>
                <a:gd name="T76" fmla="*/ 0 w 1538"/>
                <a:gd name="T77" fmla="*/ 130 h 1537"/>
                <a:gd name="T78" fmla="*/ 4 w 1538"/>
                <a:gd name="T79" fmla="*/ 103 h 1537"/>
                <a:gd name="T80" fmla="*/ 11 w 1538"/>
                <a:gd name="T81" fmla="*/ 78 h 1537"/>
                <a:gd name="T82" fmla="*/ 25 w 1538"/>
                <a:gd name="T83" fmla="*/ 54 h 1537"/>
                <a:gd name="T84" fmla="*/ 44 w 1538"/>
                <a:gd name="T85" fmla="*/ 34 h 1537"/>
                <a:gd name="T86" fmla="*/ 65 w 1538"/>
                <a:gd name="T87" fmla="*/ 18 h 1537"/>
                <a:gd name="T88" fmla="*/ 90 w 1538"/>
                <a:gd name="T89" fmla="*/ 7 h 1537"/>
                <a:gd name="T90" fmla="*/ 116 w 1538"/>
                <a:gd name="T91" fmla="*/ 0 h 1537"/>
                <a:gd name="T92" fmla="*/ 143 w 1538"/>
                <a:gd name="T93" fmla="*/ 0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8" h="1537">
                  <a:moveTo>
                    <a:pt x="143" y="0"/>
                  </a:moveTo>
                  <a:lnTo>
                    <a:pt x="248" y="13"/>
                  </a:lnTo>
                  <a:lnTo>
                    <a:pt x="350" y="33"/>
                  </a:lnTo>
                  <a:lnTo>
                    <a:pt x="449" y="60"/>
                  </a:lnTo>
                  <a:lnTo>
                    <a:pt x="546" y="93"/>
                  </a:lnTo>
                  <a:lnTo>
                    <a:pt x="641" y="131"/>
                  </a:lnTo>
                  <a:lnTo>
                    <a:pt x="730" y="177"/>
                  </a:lnTo>
                  <a:lnTo>
                    <a:pt x="818" y="227"/>
                  </a:lnTo>
                  <a:lnTo>
                    <a:pt x="901" y="283"/>
                  </a:lnTo>
                  <a:lnTo>
                    <a:pt x="981" y="344"/>
                  </a:lnTo>
                  <a:lnTo>
                    <a:pt x="1056" y="410"/>
                  </a:lnTo>
                  <a:lnTo>
                    <a:pt x="1127" y="481"/>
                  </a:lnTo>
                  <a:lnTo>
                    <a:pt x="1193" y="556"/>
                  </a:lnTo>
                  <a:lnTo>
                    <a:pt x="1254" y="636"/>
                  </a:lnTo>
                  <a:lnTo>
                    <a:pt x="1310" y="719"/>
                  </a:lnTo>
                  <a:lnTo>
                    <a:pt x="1361" y="807"/>
                  </a:lnTo>
                  <a:lnTo>
                    <a:pt x="1406" y="897"/>
                  </a:lnTo>
                  <a:lnTo>
                    <a:pt x="1445" y="991"/>
                  </a:lnTo>
                  <a:lnTo>
                    <a:pt x="1478" y="1088"/>
                  </a:lnTo>
                  <a:lnTo>
                    <a:pt x="1505" y="1188"/>
                  </a:lnTo>
                  <a:lnTo>
                    <a:pt x="1524" y="1289"/>
                  </a:lnTo>
                  <a:lnTo>
                    <a:pt x="1538" y="1393"/>
                  </a:lnTo>
                  <a:lnTo>
                    <a:pt x="1537" y="1421"/>
                  </a:lnTo>
                  <a:lnTo>
                    <a:pt x="1532" y="1447"/>
                  </a:lnTo>
                  <a:lnTo>
                    <a:pt x="1521" y="1472"/>
                  </a:lnTo>
                  <a:lnTo>
                    <a:pt x="1505" y="1494"/>
                  </a:lnTo>
                  <a:lnTo>
                    <a:pt x="1483" y="1512"/>
                  </a:lnTo>
                  <a:lnTo>
                    <a:pt x="1461" y="1525"/>
                  </a:lnTo>
                  <a:lnTo>
                    <a:pt x="1435" y="1534"/>
                  </a:lnTo>
                  <a:lnTo>
                    <a:pt x="1407" y="1537"/>
                  </a:lnTo>
                  <a:lnTo>
                    <a:pt x="131" y="1537"/>
                  </a:lnTo>
                  <a:lnTo>
                    <a:pt x="101" y="1533"/>
                  </a:lnTo>
                  <a:lnTo>
                    <a:pt x="74" y="1523"/>
                  </a:lnTo>
                  <a:lnTo>
                    <a:pt x="50" y="1508"/>
                  </a:lnTo>
                  <a:lnTo>
                    <a:pt x="29" y="1488"/>
                  </a:lnTo>
                  <a:lnTo>
                    <a:pt x="14" y="1463"/>
                  </a:lnTo>
                  <a:lnTo>
                    <a:pt x="4" y="1436"/>
                  </a:lnTo>
                  <a:lnTo>
                    <a:pt x="0" y="1406"/>
                  </a:lnTo>
                  <a:lnTo>
                    <a:pt x="0" y="130"/>
                  </a:lnTo>
                  <a:lnTo>
                    <a:pt x="4" y="103"/>
                  </a:lnTo>
                  <a:lnTo>
                    <a:pt x="11" y="78"/>
                  </a:lnTo>
                  <a:lnTo>
                    <a:pt x="25" y="54"/>
                  </a:lnTo>
                  <a:lnTo>
                    <a:pt x="44" y="34"/>
                  </a:lnTo>
                  <a:lnTo>
                    <a:pt x="65" y="18"/>
                  </a:lnTo>
                  <a:lnTo>
                    <a:pt x="90" y="7"/>
                  </a:lnTo>
                  <a:lnTo>
                    <a:pt x="116" y="0"/>
                  </a:lnTo>
                  <a:lnTo>
                    <a:pt x="1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 name="Freeform 551"/>
            <p:cNvSpPr>
              <a:spLocks/>
            </p:cNvSpPr>
            <p:nvPr/>
          </p:nvSpPr>
          <p:spPr bwMode="auto">
            <a:xfrm>
              <a:off x="2118" y="3117"/>
              <a:ext cx="307" cy="307"/>
            </a:xfrm>
            <a:custGeom>
              <a:avLst/>
              <a:gdLst>
                <a:gd name="T0" fmla="*/ 307 w 614"/>
                <a:gd name="T1" fmla="*/ 0 h 613"/>
                <a:gd name="T2" fmla="*/ 352 w 614"/>
                <a:gd name="T3" fmla="*/ 4 h 613"/>
                <a:gd name="T4" fmla="*/ 395 w 614"/>
                <a:gd name="T5" fmla="*/ 14 h 613"/>
                <a:gd name="T6" fmla="*/ 435 w 614"/>
                <a:gd name="T7" fmla="*/ 29 h 613"/>
                <a:gd name="T8" fmla="*/ 473 w 614"/>
                <a:gd name="T9" fmla="*/ 50 h 613"/>
                <a:gd name="T10" fmla="*/ 508 w 614"/>
                <a:gd name="T11" fmla="*/ 76 h 613"/>
                <a:gd name="T12" fmla="*/ 538 w 614"/>
                <a:gd name="T13" fmla="*/ 106 h 613"/>
                <a:gd name="T14" fmla="*/ 564 w 614"/>
                <a:gd name="T15" fmla="*/ 141 h 613"/>
                <a:gd name="T16" fmla="*/ 585 w 614"/>
                <a:gd name="T17" fmla="*/ 178 h 613"/>
                <a:gd name="T18" fmla="*/ 600 w 614"/>
                <a:gd name="T19" fmla="*/ 218 h 613"/>
                <a:gd name="T20" fmla="*/ 610 w 614"/>
                <a:gd name="T21" fmla="*/ 262 h 613"/>
                <a:gd name="T22" fmla="*/ 614 w 614"/>
                <a:gd name="T23" fmla="*/ 307 h 613"/>
                <a:gd name="T24" fmla="*/ 610 w 614"/>
                <a:gd name="T25" fmla="*/ 353 h 613"/>
                <a:gd name="T26" fmla="*/ 600 w 614"/>
                <a:gd name="T27" fmla="*/ 395 h 613"/>
                <a:gd name="T28" fmla="*/ 585 w 614"/>
                <a:gd name="T29" fmla="*/ 436 h 613"/>
                <a:gd name="T30" fmla="*/ 564 w 614"/>
                <a:gd name="T31" fmla="*/ 474 h 613"/>
                <a:gd name="T32" fmla="*/ 538 w 614"/>
                <a:gd name="T33" fmla="*/ 509 h 613"/>
                <a:gd name="T34" fmla="*/ 508 w 614"/>
                <a:gd name="T35" fmla="*/ 538 h 613"/>
                <a:gd name="T36" fmla="*/ 473 w 614"/>
                <a:gd name="T37" fmla="*/ 565 h 613"/>
                <a:gd name="T38" fmla="*/ 435 w 614"/>
                <a:gd name="T39" fmla="*/ 585 h 613"/>
                <a:gd name="T40" fmla="*/ 395 w 614"/>
                <a:gd name="T41" fmla="*/ 601 h 613"/>
                <a:gd name="T42" fmla="*/ 352 w 614"/>
                <a:gd name="T43" fmla="*/ 611 h 613"/>
                <a:gd name="T44" fmla="*/ 307 w 614"/>
                <a:gd name="T45" fmla="*/ 613 h 613"/>
                <a:gd name="T46" fmla="*/ 261 w 614"/>
                <a:gd name="T47" fmla="*/ 611 h 613"/>
                <a:gd name="T48" fmla="*/ 218 w 614"/>
                <a:gd name="T49" fmla="*/ 601 h 613"/>
                <a:gd name="T50" fmla="*/ 177 w 614"/>
                <a:gd name="T51" fmla="*/ 585 h 613"/>
                <a:gd name="T52" fmla="*/ 140 w 614"/>
                <a:gd name="T53" fmla="*/ 565 h 613"/>
                <a:gd name="T54" fmla="*/ 105 w 614"/>
                <a:gd name="T55" fmla="*/ 538 h 613"/>
                <a:gd name="T56" fmla="*/ 75 w 614"/>
                <a:gd name="T57" fmla="*/ 509 h 613"/>
                <a:gd name="T58" fmla="*/ 49 w 614"/>
                <a:gd name="T59" fmla="*/ 474 h 613"/>
                <a:gd name="T60" fmla="*/ 28 w 614"/>
                <a:gd name="T61" fmla="*/ 436 h 613"/>
                <a:gd name="T62" fmla="*/ 13 w 614"/>
                <a:gd name="T63" fmla="*/ 395 h 613"/>
                <a:gd name="T64" fmla="*/ 3 w 614"/>
                <a:gd name="T65" fmla="*/ 353 h 613"/>
                <a:gd name="T66" fmla="*/ 0 w 614"/>
                <a:gd name="T67" fmla="*/ 307 h 613"/>
                <a:gd name="T68" fmla="*/ 3 w 614"/>
                <a:gd name="T69" fmla="*/ 262 h 613"/>
                <a:gd name="T70" fmla="*/ 13 w 614"/>
                <a:gd name="T71" fmla="*/ 218 h 613"/>
                <a:gd name="T72" fmla="*/ 28 w 614"/>
                <a:gd name="T73" fmla="*/ 178 h 613"/>
                <a:gd name="T74" fmla="*/ 49 w 614"/>
                <a:gd name="T75" fmla="*/ 141 h 613"/>
                <a:gd name="T76" fmla="*/ 75 w 614"/>
                <a:gd name="T77" fmla="*/ 106 h 613"/>
                <a:gd name="T78" fmla="*/ 105 w 614"/>
                <a:gd name="T79" fmla="*/ 76 h 613"/>
                <a:gd name="T80" fmla="*/ 140 w 614"/>
                <a:gd name="T81" fmla="*/ 50 h 613"/>
                <a:gd name="T82" fmla="*/ 177 w 614"/>
                <a:gd name="T83" fmla="*/ 29 h 613"/>
                <a:gd name="T84" fmla="*/ 218 w 614"/>
                <a:gd name="T85" fmla="*/ 14 h 613"/>
                <a:gd name="T86" fmla="*/ 261 w 614"/>
                <a:gd name="T87" fmla="*/ 4 h 613"/>
                <a:gd name="T88" fmla="*/ 307 w 614"/>
                <a:gd name="T89"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4" h="613">
                  <a:moveTo>
                    <a:pt x="307" y="0"/>
                  </a:moveTo>
                  <a:lnTo>
                    <a:pt x="352" y="4"/>
                  </a:lnTo>
                  <a:lnTo>
                    <a:pt x="395" y="14"/>
                  </a:lnTo>
                  <a:lnTo>
                    <a:pt x="435" y="29"/>
                  </a:lnTo>
                  <a:lnTo>
                    <a:pt x="473" y="50"/>
                  </a:lnTo>
                  <a:lnTo>
                    <a:pt x="508" y="76"/>
                  </a:lnTo>
                  <a:lnTo>
                    <a:pt x="538" y="106"/>
                  </a:lnTo>
                  <a:lnTo>
                    <a:pt x="564" y="141"/>
                  </a:lnTo>
                  <a:lnTo>
                    <a:pt x="585" y="178"/>
                  </a:lnTo>
                  <a:lnTo>
                    <a:pt x="600" y="218"/>
                  </a:lnTo>
                  <a:lnTo>
                    <a:pt x="610" y="262"/>
                  </a:lnTo>
                  <a:lnTo>
                    <a:pt x="614" y="307"/>
                  </a:lnTo>
                  <a:lnTo>
                    <a:pt x="610" y="353"/>
                  </a:lnTo>
                  <a:lnTo>
                    <a:pt x="600" y="395"/>
                  </a:lnTo>
                  <a:lnTo>
                    <a:pt x="585" y="436"/>
                  </a:lnTo>
                  <a:lnTo>
                    <a:pt x="564" y="474"/>
                  </a:lnTo>
                  <a:lnTo>
                    <a:pt x="538" y="509"/>
                  </a:lnTo>
                  <a:lnTo>
                    <a:pt x="508" y="538"/>
                  </a:lnTo>
                  <a:lnTo>
                    <a:pt x="473" y="565"/>
                  </a:lnTo>
                  <a:lnTo>
                    <a:pt x="435" y="585"/>
                  </a:lnTo>
                  <a:lnTo>
                    <a:pt x="395" y="601"/>
                  </a:lnTo>
                  <a:lnTo>
                    <a:pt x="352" y="611"/>
                  </a:lnTo>
                  <a:lnTo>
                    <a:pt x="307" y="613"/>
                  </a:lnTo>
                  <a:lnTo>
                    <a:pt x="261" y="611"/>
                  </a:lnTo>
                  <a:lnTo>
                    <a:pt x="218" y="601"/>
                  </a:lnTo>
                  <a:lnTo>
                    <a:pt x="177" y="585"/>
                  </a:lnTo>
                  <a:lnTo>
                    <a:pt x="140" y="565"/>
                  </a:lnTo>
                  <a:lnTo>
                    <a:pt x="105" y="538"/>
                  </a:lnTo>
                  <a:lnTo>
                    <a:pt x="75" y="509"/>
                  </a:lnTo>
                  <a:lnTo>
                    <a:pt x="49" y="474"/>
                  </a:lnTo>
                  <a:lnTo>
                    <a:pt x="28" y="436"/>
                  </a:lnTo>
                  <a:lnTo>
                    <a:pt x="13" y="395"/>
                  </a:lnTo>
                  <a:lnTo>
                    <a:pt x="3" y="353"/>
                  </a:lnTo>
                  <a:lnTo>
                    <a:pt x="0" y="307"/>
                  </a:lnTo>
                  <a:lnTo>
                    <a:pt x="3" y="262"/>
                  </a:lnTo>
                  <a:lnTo>
                    <a:pt x="13" y="218"/>
                  </a:lnTo>
                  <a:lnTo>
                    <a:pt x="28" y="178"/>
                  </a:lnTo>
                  <a:lnTo>
                    <a:pt x="49" y="141"/>
                  </a:lnTo>
                  <a:lnTo>
                    <a:pt x="75" y="106"/>
                  </a:lnTo>
                  <a:lnTo>
                    <a:pt x="105" y="76"/>
                  </a:lnTo>
                  <a:lnTo>
                    <a:pt x="140" y="50"/>
                  </a:lnTo>
                  <a:lnTo>
                    <a:pt x="177" y="29"/>
                  </a:lnTo>
                  <a:lnTo>
                    <a:pt x="218" y="14"/>
                  </a:lnTo>
                  <a:lnTo>
                    <a:pt x="261" y="4"/>
                  </a:lnTo>
                  <a:lnTo>
                    <a:pt x="3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552"/>
            <p:cNvSpPr>
              <a:spLocks noEditPoints="1"/>
            </p:cNvSpPr>
            <p:nvPr/>
          </p:nvSpPr>
          <p:spPr bwMode="auto">
            <a:xfrm>
              <a:off x="1845" y="2830"/>
              <a:ext cx="853" cy="881"/>
            </a:xfrm>
            <a:custGeom>
              <a:avLst/>
              <a:gdLst>
                <a:gd name="T0" fmla="*/ 743 w 1706"/>
                <a:gd name="T1" fmla="*/ 451 h 1763"/>
                <a:gd name="T2" fmla="*/ 599 w 1706"/>
                <a:gd name="T3" fmla="*/ 517 h 1763"/>
                <a:gd name="T4" fmla="*/ 488 w 1706"/>
                <a:gd name="T5" fmla="*/ 628 h 1763"/>
                <a:gd name="T6" fmla="*/ 422 w 1706"/>
                <a:gd name="T7" fmla="*/ 772 h 1763"/>
                <a:gd name="T8" fmla="*/ 412 w 1706"/>
                <a:gd name="T9" fmla="*/ 937 h 1763"/>
                <a:gd name="T10" fmla="*/ 460 w 1706"/>
                <a:gd name="T11" fmla="*/ 1090 h 1763"/>
                <a:gd name="T12" fmla="*/ 558 w 1706"/>
                <a:gd name="T13" fmla="*/ 1213 h 1763"/>
                <a:gd name="T14" fmla="*/ 692 w 1706"/>
                <a:gd name="T15" fmla="*/ 1296 h 1763"/>
                <a:gd name="T16" fmla="*/ 853 w 1706"/>
                <a:gd name="T17" fmla="*/ 1325 h 1763"/>
                <a:gd name="T18" fmla="*/ 1012 w 1706"/>
                <a:gd name="T19" fmla="*/ 1296 h 1763"/>
                <a:gd name="T20" fmla="*/ 1147 w 1706"/>
                <a:gd name="T21" fmla="*/ 1213 h 1763"/>
                <a:gd name="T22" fmla="*/ 1244 w 1706"/>
                <a:gd name="T23" fmla="*/ 1090 h 1763"/>
                <a:gd name="T24" fmla="*/ 1293 w 1706"/>
                <a:gd name="T25" fmla="*/ 937 h 1763"/>
                <a:gd name="T26" fmla="*/ 1283 w 1706"/>
                <a:gd name="T27" fmla="*/ 772 h 1763"/>
                <a:gd name="T28" fmla="*/ 1217 w 1706"/>
                <a:gd name="T29" fmla="*/ 628 h 1763"/>
                <a:gd name="T30" fmla="*/ 1106 w 1706"/>
                <a:gd name="T31" fmla="*/ 517 h 1763"/>
                <a:gd name="T32" fmla="*/ 961 w 1706"/>
                <a:gd name="T33" fmla="*/ 451 h 1763"/>
                <a:gd name="T34" fmla="*/ 706 w 1706"/>
                <a:gd name="T35" fmla="*/ 0 h 1763"/>
                <a:gd name="T36" fmla="*/ 1051 w 1706"/>
                <a:gd name="T37" fmla="*/ 12 h 1763"/>
                <a:gd name="T38" fmla="*/ 1107 w 1706"/>
                <a:gd name="T39" fmla="*/ 67 h 1763"/>
                <a:gd name="T40" fmla="*/ 1120 w 1706"/>
                <a:gd name="T41" fmla="*/ 244 h 1763"/>
                <a:gd name="T42" fmla="*/ 1268 w 1706"/>
                <a:gd name="T43" fmla="*/ 334 h 1763"/>
                <a:gd name="T44" fmla="*/ 1418 w 1706"/>
                <a:gd name="T45" fmla="*/ 255 h 1763"/>
                <a:gd name="T46" fmla="*/ 1486 w 1706"/>
                <a:gd name="T47" fmla="*/ 264 h 1763"/>
                <a:gd name="T48" fmla="*/ 1542 w 1706"/>
                <a:gd name="T49" fmla="*/ 314 h 1763"/>
                <a:gd name="T50" fmla="*/ 1704 w 1706"/>
                <a:gd name="T51" fmla="*/ 612 h 1763"/>
                <a:gd name="T52" fmla="*/ 1693 w 1706"/>
                <a:gd name="T53" fmla="*/ 680 h 1763"/>
                <a:gd name="T54" fmla="*/ 1644 w 1706"/>
                <a:gd name="T55" fmla="*/ 731 h 1763"/>
                <a:gd name="T56" fmla="*/ 1543 w 1706"/>
                <a:gd name="T57" fmla="*/ 881 h 1763"/>
                <a:gd name="T58" fmla="*/ 1644 w 1706"/>
                <a:gd name="T59" fmla="*/ 1030 h 1763"/>
                <a:gd name="T60" fmla="*/ 1697 w 1706"/>
                <a:gd name="T61" fmla="*/ 1091 h 1763"/>
                <a:gd name="T62" fmla="*/ 1701 w 1706"/>
                <a:gd name="T63" fmla="*/ 1170 h 1763"/>
                <a:gd name="T64" fmla="*/ 1529 w 1706"/>
                <a:gd name="T65" fmla="*/ 1468 h 1763"/>
                <a:gd name="T66" fmla="*/ 1470 w 1706"/>
                <a:gd name="T67" fmla="*/ 1505 h 1763"/>
                <a:gd name="T68" fmla="*/ 1398 w 1706"/>
                <a:gd name="T69" fmla="*/ 1501 h 1763"/>
                <a:gd name="T70" fmla="*/ 1222 w 1706"/>
                <a:gd name="T71" fmla="*/ 1463 h 1763"/>
                <a:gd name="T72" fmla="*/ 1120 w 1706"/>
                <a:gd name="T73" fmla="*/ 1642 h 1763"/>
                <a:gd name="T74" fmla="*/ 1092 w 1706"/>
                <a:gd name="T75" fmla="*/ 1718 h 1763"/>
                <a:gd name="T76" fmla="*/ 1026 w 1706"/>
                <a:gd name="T77" fmla="*/ 1759 h 1763"/>
                <a:gd name="T78" fmla="*/ 678 w 1706"/>
                <a:gd name="T79" fmla="*/ 1759 h 1763"/>
                <a:gd name="T80" fmla="*/ 612 w 1706"/>
                <a:gd name="T81" fmla="*/ 1718 h 1763"/>
                <a:gd name="T82" fmla="*/ 586 w 1706"/>
                <a:gd name="T83" fmla="*/ 1642 h 1763"/>
                <a:gd name="T84" fmla="*/ 484 w 1706"/>
                <a:gd name="T85" fmla="*/ 1463 h 1763"/>
                <a:gd name="T86" fmla="*/ 338 w 1706"/>
                <a:gd name="T87" fmla="*/ 1455 h 1763"/>
                <a:gd name="T88" fmla="*/ 361 w 1706"/>
                <a:gd name="T89" fmla="*/ 1377 h 1763"/>
                <a:gd name="T90" fmla="*/ 396 w 1706"/>
                <a:gd name="T91" fmla="*/ 1263 h 1763"/>
                <a:gd name="T92" fmla="*/ 378 w 1706"/>
                <a:gd name="T93" fmla="*/ 1125 h 1763"/>
                <a:gd name="T94" fmla="*/ 221 w 1706"/>
                <a:gd name="T95" fmla="*/ 851 h 1763"/>
                <a:gd name="T96" fmla="*/ 170 w 1706"/>
                <a:gd name="T97" fmla="*/ 795 h 1763"/>
                <a:gd name="T98" fmla="*/ 60 w 1706"/>
                <a:gd name="T99" fmla="*/ 731 h 1763"/>
                <a:gd name="T100" fmla="*/ 8 w 1706"/>
                <a:gd name="T101" fmla="*/ 671 h 1763"/>
                <a:gd name="T102" fmla="*/ 4 w 1706"/>
                <a:gd name="T103" fmla="*/ 593 h 1763"/>
                <a:gd name="T104" fmla="*/ 176 w 1706"/>
                <a:gd name="T105" fmla="*/ 295 h 1763"/>
                <a:gd name="T106" fmla="*/ 235 w 1706"/>
                <a:gd name="T107" fmla="*/ 258 h 1763"/>
                <a:gd name="T108" fmla="*/ 307 w 1706"/>
                <a:gd name="T109" fmla="*/ 262 h 1763"/>
                <a:gd name="T110" fmla="*/ 484 w 1706"/>
                <a:gd name="T111" fmla="*/ 300 h 1763"/>
                <a:gd name="T112" fmla="*/ 586 w 1706"/>
                <a:gd name="T113" fmla="*/ 121 h 1763"/>
                <a:gd name="T114" fmla="*/ 612 w 1706"/>
                <a:gd name="T115" fmla="*/ 45 h 1763"/>
                <a:gd name="T116" fmla="*/ 678 w 1706"/>
                <a:gd name="T117" fmla="*/ 4 h 1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06" h="1763">
                  <a:moveTo>
                    <a:pt x="853" y="437"/>
                  </a:moveTo>
                  <a:lnTo>
                    <a:pt x="797" y="441"/>
                  </a:lnTo>
                  <a:lnTo>
                    <a:pt x="743" y="451"/>
                  </a:lnTo>
                  <a:lnTo>
                    <a:pt x="692" y="467"/>
                  </a:lnTo>
                  <a:lnTo>
                    <a:pt x="644" y="490"/>
                  </a:lnTo>
                  <a:lnTo>
                    <a:pt x="599" y="517"/>
                  </a:lnTo>
                  <a:lnTo>
                    <a:pt x="558" y="549"/>
                  </a:lnTo>
                  <a:lnTo>
                    <a:pt x="520" y="587"/>
                  </a:lnTo>
                  <a:lnTo>
                    <a:pt x="488" y="628"/>
                  </a:lnTo>
                  <a:lnTo>
                    <a:pt x="460" y="673"/>
                  </a:lnTo>
                  <a:lnTo>
                    <a:pt x="438" y="721"/>
                  </a:lnTo>
                  <a:lnTo>
                    <a:pt x="422" y="772"/>
                  </a:lnTo>
                  <a:lnTo>
                    <a:pt x="412" y="826"/>
                  </a:lnTo>
                  <a:lnTo>
                    <a:pt x="408" y="881"/>
                  </a:lnTo>
                  <a:lnTo>
                    <a:pt x="412" y="937"/>
                  </a:lnTo>
                  <a:lnTo>
                    <a:pt x="422" y="990"/>
                  </a:lnTo>
                  <a:lnTo>
                    <a:pt x="438" y="1041"/>
                  </a:lnTo>
                  <a:lnTo>
                    <a:pt x="460" y="1090"/>
                  </a:lnTo>
                  <a:lnTo>
                    <a:pt x="488" y="1135"/>
                  </a:lnTo>
                  <a:lnTo>
                    <a:pt x="520" y="1176"/>
                  </a:lnTo>
                  <a:lnTo>
                    <a:pt x="558" y="1213"/>
                  </a:lnTo>
                  <a:lnTo>
                    <a:pt x="599" y="1246"/>
                  </a:lnTo>
                  <a:lnTo>
                    <a:pt x="644" y="1273"/>
                  </a:lnTo>
                  <a:lnTo>
                    <a:pt x="692" y="1296"/>
                  </a:lnTo>
                  <a:lnTo>
                    <a:pt x="743" y="1312"/>
                  </a:lnTo>
                  <a:lnTo>
                    <a:pt x="797" y="1322"/>
                  </a:lnTo>
                  <a:lnTo>
                    <a:pt x="853" y="1325"/>
                  </a:lnTo>
                  <a:lnTo>
                    <a:pt x="908" y="1322"/>
                  </a:lnTo>
                  <a:lnTo>
                    <a:pt x="961" y="1312"/>
                  </a:lnTo>
                  <a:lnTo>
                    <a:pt x="1012" y="1296"/>
                  </a:lnTo>
                  <a:lnTo>
                    <a:pt x="1061" y="1273"/>
                  </a:lnTo>
                  <a:lnTo>
                    <a:pt x="1106" y="1246"/>
                  </a:lnTo>
                  <a:lnTo>
                    <a:pt x="1147" y="1213"/>
                  </a:lnTo>
                  <a:lnTo>
                    <a:pt x="1184" y="1176"/>
                  </a:lnTo>
                  <a:lnTo>
                    <a:pt x="1217" y="1135"/>
                  </a:lnTo>
                  <a:lnTo>
                    <a:pt x="1244" y="1090"/>
                  </a:lnTo>
                  <a:lnTo>
                    <a:pt x="1267" y="1041"/>
                  </a:lnTo>
                  <a:lnTo>
                    <a:pt x="1283" y="990"/>
                  </a:lnTo>
                  <a:lnTo>
                    <a:pt x="1293" y="937"/>
                  </a:lnTo>
                  <a:lnTo>
                    <a:pt x="1297" y="881"/>
                  </a:lnTo>
                  <a:lnTo>
                    <a:pt x="1293" y="826"/>
                  </a:lnTo>
                  <a:lnTo>
                    <a:pt x="1283" y="772"/>
                  </a:lnTo>
                  <a:lnTo>
                    <a:pt x="1267" y="721"/>
                  </a:lnTo>
                  <a:lnTo>
                    <a:pt x="1244" y="673"/>
                  </a:lnTo>
                  <a:lnTo>
                    <a:pt x="1217" y="628"/>
                  </a:lnTo>
                  <a:lnTo>
                    <a:pt x="1184" y="587"/>
                  </a:lnTo>
                  <a:lnTo>
                    <a:pt x="1147" y="549"/>
                  </a:lnTo>
                  <a:lnTo>
                    <a:pt x="1106" y="517"/>
                  </a:lnTo>
                  <a:lnTo>
                    <a:pt x="1061" y="490"/>
                  </a:lnTo>
                  <a:lnTo>
                    <a:pt x="1012" y="467"/>
                  </a:lnTo>
                  <a:lnTo>
                    <a:pt x="961" y="451"/>
                  </a:lnTo>
                  <a:lnTo>
                    <a:pt x="908" y="441"/>
                  </a:lnTo>
                  <a:lnTo>
                    <a:pt x="853" y="437"/>
                  </a:lnTo>
                  <a:close/>
                  <a:moveTo>
                    <a:pt x="706" y="0"/>
                  </a:moveTo>
                  <a:lnTo>
                    <a:pt x="999" y="0"/>
                  </a:lnTo>
                  <a:lnTo>
                    <a:pt x="1026" y="4"/>
                  </a:lnTo>
                  <a:lnTo>
                    <a:pt x="1051" y="12"/>
                  </a:lnTo>
                  <a:lnTo>
                    <a:pt x="1074" y="26"/>
                  </a:lnTo>
                  <a:lnTo>
                    <a:pt x="1092" y="45"/>
                  </a:lnTo>
                  <a:lnTo>
                    <a:pt x="1107" y="67"/>
                  </a:lnTo>
                  <a:lnTo>
                    <a:pt x="1116" y="92"/>
                  </a:lnTo>
                  <a:lnTo>
                    <a:pt x="1120" y="121"/>
                  </a:lnTo>
                  <a:lnTo>
                    <a:pt x="1120" y="244"/>
                  </a:lnTo>
                  <a:lnTo>
                    <a:pt x="1172" y="269"/>
                  </a:lnTo>
                  <a:lnTo>
                    <a:pt x="1221" y="300"/>
                  </a:lnTo>
                  <a:lnTo>
                    <a:pt x="1268" y="334"/>
                  </a:lnTo>
                  <a:lnTo>
                    <a:pt x="1379" y="270"/>
                  </a:lnTo>
                  <a:lnTo>
                    <a:pt x="1398" y="260"/>
                  </a:lnTo>
                  <a:lnTo>
                    <a:pt x="1418" y="255"/>
                  </a:lnTo>
                  <a:lnTo>
                    <a:pt x="1439" y="254"/>
                  </a:lnTo>
                  <a:lnTo>
                    <a:pt x="1464" y="257"/>
                  </a:lnTo>
                  <a:lnTo>
                    <a:pt x="1486" y="264"/>
                  </a:lnTo>
                  <a:lnTo>
                    <a:pt x="1509" y="276"/>
                  </a:lnTo>
                  <a:lnTo>
                    <a:pt x="1527" y="293"/>
                  </a:lnTo>
                  <a:lnTo>
                    <a:pt x="1542" y="314"/>
                  </a:lnTo>
                  <a:lnTo>
                    <a:pt x="1689" y="567"/>
                  </a:lnTo>
                  <a:lnTo>
                    <a:pt x="1699" y="589"/>
                  </a:lnTo>
                  <a:lnTo>
                    <a:pt x="1704" y="612"/>
                  </a:lnTo>
                  <a:lnTo>
                    <a:pt x="1706" y="635"/>
                  </a:lnTo>
                  <a:lnTo>
                    <a:pt x="1701" y="659"/>
                  </a:lnTo>
                  <a:lnTo>
                    <a:pt x="1693" y="680"/>
                  </a:lnTo>
                  <a:lnTo>
                    <a:pt x="1681" y="700"/>
                  </a:lnTo>
                  <a:lnTo>
                    <a:pt x="1664" y="718"/>
                  </a:lnTo>
                  <a:lnTo>
                    <a:pt x="1644" y="731"/>
                  </a:lnTo>
                  <a:lnTo>
                    <a:pt x="1535" y="795"/>
                  </a:lnTo>
                  <a:lnTo>
                    <a:pt x="1540" y="838"/>
                  </a:lnTo>
                  <a:lnTo>
                    <a:pt x="1543" y="881"/>
                  </a:lnTo>
                  <a:lnTo>
                    <a:pt x="1540" y="924"/>
                  </a:lnTo>
                  <a:lnTo>
                    <a:pt x="1535" y="967"/>
                  </a:lnTo>
                  <a:lnTo>
                    <a:pt x="1644" y="1030"/>
                  </a:lnTo>
                  <a:lnTo>
                    <a:pt x="1667" y="1048"/>
                  </a:lnTo>
                  <a:lnTo>
                    <a:pt x="1684" y="1068"/>
                  </a:lnTo>
                  <a:lnTo>
                    <a:pt x="1697" y="1091"/>
                  </a:lnTo>
                  <a:lnTo>
                    <a:pt x="1704" y="1117"/>
                  </a:lnTo>
                  <a:lnTo>
                    <a:pt x="1706" y="1144"/>
                  </a:lnTo>
                  <a:lnTo>
                    <a:pt x="1701" y="1170"/>
                  </a:lnTo>
                  <a:lnTo>
                    <a:pt x="1689" y="1195"/>
                  </a:lnTo>
                  <a:lnTo>
                    <a:pt x="1542" y="1449"/>
                  </a:lnTo>
                  <a:lnTo>
                    <a:pt x="1529" y="1468"/>
                  </a:lnTo>
                  <a:lnTo>
                    <a:pt x="1512" y="1484"/>
                  </a:lnTo>
                  <a:lnTo>
                    <a:pt x="1492" y="1496"/>
                  </a:lnTo>
                  <a:lnTo>
                    <a:pt x="1470" y="1505"/>
                  </a:lnTo>
                  <a:lnTo>
                    <a:pt x="1439" y="1509"/>
                  </a:lnTo>
                  <a:lnTo>
                    <a:pt x="1418" y="1507"/>
                  </a:lnTo>
                  <a:lnTo>
                    <a:pt x="1398" y="1501"/>
                  </a:lnTo>
                  <a:lnTo>
                    <a:pt x="1379" y="1492"/>
                  </a:lnTo>
                  <a:lnTo>
                    <a:pt x="1268" y="1429"/>
                  </a:lnTo>
                  <a:lnTo>
                    <a:pt x="1222" y="1463"/>
                  </a:lnTo>
                  <a:lnTo>
                    <a:pt x="1172" y="1492"/>
                  </a:lnTo>
                  <a:lnTo>
                    <a:pt x="1120" y="1519"/>
                  </a:lnTo>
                  <a:lnTo>
                    <a:pt x="1120" y="1642"/>
                  </a:lnTo>
                  <a:lnTo>
                    <a:pt x="1116" y="1669"/>
                  </a:lnTo>
                  <a:lnTo>
                    <a:pt x="1107" y="1696"/>
                  </a:lnTo>
                  <a:lnTo>
                    <a:pt x="1092" y="1718"/>
                  </a:lnTo>
                  <a:lnTo>
                    <a:pt x="1074" y="1737"/>
                  </a:lnTo>
                  <a:lnTo>
                    <a:pt x="1051" y="1750"/>
                  </a:lnTo>
                  <a:lnTo>
                    <a:pt x="1026" y="1759"/>
                  </a:lnTo>
                  <a:lnTo>
                    <a:pt x="999" y="1763"/>
                  </a:lnTo>
                  <a:lnTo>
                    <a:pt x="706" y="1763"/>
                  </a:lnTo>
                  <a:lnTo>
                    <a:pt x="678" y="1759"/>
                  </a:lnTo>
                  <a:lnTo>
                    <a:pt x="654" y="1750"/>
                  </a:lnTo>
                  <a:lnTo>
                    <a:pt x="631" y="1737"/>
                  </a:lnTo>
                  <a:lnTo>
                    <a:pt x="612" y="1718"/>
                  </a:lnTo>
                  <a:lnTo>
                    <a:pt x="597" y="1696"/>
                  </a:lnTo>
                  <a:lnTo>
                    <a:pt x="589" y="1669"/>
                  </a:lnTo>
                  <a:lnTo>
                    <a:pt x="586" y="1642"/>
                  </a:lnTo>
                  <a:lnTo>
                    <a:pt x="586" y="1519"/>
                  </a:lnTo>
                  <a:lnTo>
                    <a:pt x="533" y="1492"/>
                  </a:lnTo>
                  <a:lnTo>
                    <a:pt x="484" y="1463"/>
                  </a:lnTo>
                  <a:lnTo>
                    <a:pt x="437" y="1429"/>
                  </a:lnTo>
                  <a:lnTo>
                    <a:pt x="352" y="1477"/>
                  </a:lnTo>
                  <a:lnTo>
                    <a:pt x="338" y="1455"/>
                  </a:lnTo>
                  <a:lnTo>
                    <a:pt x="321" y="1434"/>
                  </a:lnTo>
                  <a:lnTo>
                    <a:pt x="343" y="1406"/>
                  </a:lnTo>
                  <a:lnTo>
                    <a:pt x="361" y="1377"/>
                  </a:lnTo>
                  <a:lnTo>
                    <a:pt x="376" y="1345"/>
                  </a:lnTo>
                  <a:lnTo>
                    <a:pt x="387" y="1311"/>
                  </a:lnTo>
                  <a:lnTo>
                    <a:pt x="396" y="1263"/>
                  </a:lnTo>
                  <a:lnTo>
                    <a:pt x="397" y="1217"/>
                  </a:lnTo>
                  <a:lnTo>
                    <a:pt x="392" y="1170"/>
                  </a:lnTo>
                  <a:lnTo>
                    <a:pt x="378" y="1125"/>
                  </a:lnTo>
                  <a:lnTo>
                    <a:pt x="358" y="1083"/>
                  </a:lnTo>
                  <a:lnTo>
                    <a:pt x="241" y="881"/>
                  </a:lnTo>
                  <a:lnTo>
                    <a:pt x="221" y="851"/>
                  </a:lnTo>
                  <a:lnTo>
                    <a:pt x="196" y="825"/>
                  </a:lnTo>
                  <a:lnTo>
                    <a:pt x="170" y="800"/>
                  </a:lnTo>
                  <a:lnTo>
                    <a:pt x="170" y="795"/>
                  </a:lnTo>
                  <a:lnTo>
                    <a:pt x="141" y="779"/>
                  </a:lnTo>
                  <a:lnTo>
                    <a:pt x="118" y="765"/>
                  </a:lnTo>
                  <a:lnTo>
                    <a:pt x="60" y="731"/>
                  </a:lnTo>
                  <a:lnTo>
                    <a:pt x="38" y="715"/>
                  </a:lnTo>
                  <a:lnTo>
                    <a:pt x="20" y="695"/>
                  </a:lnTo>
                  <a:lnTo>
                    <a:pt x="8" y="671"/>
                  </a:lnTo>
                  <a:lnTo>
                    <a:pt x="0" y="645"/>
                  </a:lnTo>
                  <a:lnTo>
                    <a:pt x="0" y="619"/>
                  </a:lnTo>
                  <a:lnTo>
                    <a:pt x="4" y="593"/>
                  </a:lnTo>
                  <a:lnTo>
                    <a:pt x="15" y="567"/>
                  </a:lnTo>
                  <a:lnTo>
                    <a:pt x="162" y="314"/>
                  </a:lnTo>
                  <a:lnTo>
                    <a:pt x="176" y="295"/>
                  </a:lnTo>
                  <a:lnTo>
                    <a:pt x="192" y="279"/>
                  </a:lnTo>
                  <a:lnTo>
                    <a:pt x="212" y="267"/>
                  </a:lnTo>
                  <a:lnTo>
                    <a:pt x="235" y="258"/>
                  </a:lnTo>
                  <a:lnTo>
                    <a:pt x="266" y="254"/>
                  </a:lnTo>
                  <a:lnTo>
                    <a:pt x="287" y="255"/>
                  </a:lnTo>
                  <a:lnTo>
                    <a:pt x="307" y="262"/>
                  </a:lnTo>
                  <a:lnTo>
                    <a:pt x="327" y="270"/>
                  </a:lnTo>
                  <a:lnTo>
                    <a:pt x="437" y="334"/>
                  </a:lnTo>
                  <a:lnTo>
                    <a:pt x="484" y="300"/>
                  </a:lnTo>
                  <a:lnTo>
                    <a:pt x="533" y="269"/>
                  </a:lnTo>
                  <a:lnTo>
                    <a:pt x="586" y="244"/>
                  </a:lnTo>
                  <a:lnTo>
                    <a:pt x="586" y="121"/>
                  </a:lnTo>
                  <a:lnTo>
                    <a:pt x="589" y="92"/>
                  </a:lnTo>
                  <a:lnTo>
                    <a:pt x="597" y="67"/>
                  </a:lnTo>
                  <a:lnTo>
                    <a:pt x="612" y="45"/>
                  </a:lnTo>
                  <a:lnTo>
                    <a:pt x="631" y="26"/>
                  </a:lnTo>
                  <a:lnTo>
                    <a:pt x="654" y="12"/>
                  </a:lnTo>
                  <a:lnTo>
                    <a:pt x="678" y="4"/>
                  </a:lnTo>
                  <a:lnTo>
                    <a:pt x="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 name="Freeform 553"/>
            <p:cNvSpPr>
              <a:spLocks noEditPoints="1"/>
            </p:cNvSpPr>
            <p:nvPr/>
          </p:nvSpPr>
          <p:spPr bwMode="auto">
            <a:xfrm>
              <a:off x="1264" y="3197"/>
              <a:ext cx="677" cy="700"/>
            </a:xfrm>
            <a:custGeom>
              <a:avLst/>
              <a:gdLst>
                <a:gd name="T0" fmla="*/ 594 w 1354"/>
                <a:gd name="T1" fmla="*/ 448 h 1399"/>
                <a:gd name="T2" fmla="*/ 492 w 1354"/>
                <a:gd name="T3" fmla="*/ 513 h 1399"/>
                <a:gd name="T4" fmla="*/ 427 w 1354"/>
                <a:gd name="T5" fmla="*/ 615 h 1399"/>
                <a:gd name="T6" fmla="*/ 417 w 1354"/>
                <a:gd name="T7" fmla="*/ 741 h 1399"/>
                <a:gd name="T8" fmla="*/ 464 w 1354"/>
                <a:gd name="T9" fmla="*/ 855 h 1399"/>
                <a:gd name="T10" fmla="*/ 556 w 1354"/>
                <a:gd name="T11" fmla="*/ 933 h 1399"/>
                <a:gd name="T12" fmla="*/ 677 w 1354"/>
                <a:gd name="T13" fmla="*/ 963 h 1399"/>
                <a:gd name="T14" fmla="*/ 798 w 1354"/>
                <a:gd name="T15" fmla="*/ 933 h 1399"/>
                <a:gd name="T16" fmla="*/ 890 w 1354"/>
                <a:gd name="T17" fmla="*/ 855 h 1399"/>
                <a:gd name="T18" fmla="*/ 938 w 1354"/>
                <a:gd name="T19" fmla="*/ 741 h 1399"/>
                <a:gd name="T20" fmla="*/ 928 w 1354"/>
                <a:gd name="T21" fmla="*/ 615 h 1399"/>
                <a:gd name="T22" fmla="*/ 864 w 1354"/>
                <a:gd name="T23" fmla="*/ 513 h 1399"/>
                <a:gd name="T24" fmla="*/ 761 w 1354"/>
                <a:gd name="T25" fmla="*/ 448 h 1399"/>
                <a:gd name="T26" fmla="*/ 561 w 1354"/>
                <a:gd name="T27" fmla="*/ 0 h 1399"/>
                <a:gd name="T28" fmla="*/ 842 w 1354"/>
                <a:gd name="T29" fmla="*/ 12 h 1399"/>
                <a:gd name="T30" fmla="*/ 885 w 1354"/>
                <a:gd name="T31" fmla="*/ 70 h 1399"/>
                <a:gd name="T32" fmla="*/ 930 w 1354"/>
                <a:gd name="T33" fmla="*/ 214 h 1399"/>
                <a:gd name="T34" fmla="*/ 1095 w 1354"/>
                <a:gd name="T35" fmla="*/ 214 h 1399"/>
                <a:gd name="T36" fmla="*/ 1162 w 1354"/>
                <a:gd name="T37" fmla="*/ 203 h 1399"/>
                <a:gd name="T38" fmla="*/ 1213 w 1354"/>
                <a:gd name="T39" fmla="*/ 232 h 1399"/>
                <a:gd name="T40" fmla="*/ 1352 w 1354"/>
                <a:gd name="T41" fmla="*/ 473 h 1399"/>
                <a:gd name="T42" fmla="*/ 1342 w 1354"/>
                <a:gd name="T43" fmla="*/ 546 h 1399"/>
                <a:gd name="T44" fmla="*/ 1218 w 1354"/>
                <a:gd name="T45" fmla="*/ 630 h 1399"/>
                <a:gd name="T46" fmla="*/ 1223 w 1354"/>
                <a:gd name="T47" fmla="*/ 734 h 1399"/>
                <a:gd name="T48" fmla="*/ 1324 w 1354"/>
                <a:gd name="T49" fmla="*/ 831 h 1399"/>
                <a:gd name="T50" fmla="*/ 1353 w 1354"/>
                <a:gd name="T51" fmla="*/ 886 h 1399"/>
                <a:gd name="T52" fmla="*/ 1342 w 1354"/>
                <a:gd name="T53" fmla="*/ 948 h 1399"/>
                <a:gd name="T54" fmla="*/ 1191 w 1354"/>
                <a:gd name="T55" fmla="*/ 1185 h 1399"/>
                <a:gd name="T56" fmla="*/ 1119 w 1354"/>
                <a:gd name="T57" fmla="*/ 1193 h 1399"/>
                <a:gd name="T58" fmla="*/ 970 w 1354"/>
                <a:gd name="T59" fmla="*/ 1161 h 1399"/>
                <a:gd name="T60" fmla="*/ 889 w 1354"/>
                <a:gd name="T61" fmla="*/ 1303 h 1399"/>
                <a:gd name="T62" fmla="*/ 861 w 1354"/>
                <a:gd name="T63" fmla="*/ 1370 h 1399"/>
                <a:gd name="T64" fmla="*/ 793 w 1354"/>
                <a:gd name="T65" fmla="*/ 1399 h 1399"/>
                <a:gd name="T66" fmla="*/ 513 w 1354"/>
                <a:gd name="T67" fmla="*/ 1385 h 1399"/>
                <a:gd name="T68" fmla="*/ 469 w 1354"/>
                <a:gd name="T69" fmla="*/ 1328 h 1399"/>
                <a:gd name="T70" fmla="*/ 424 w 1354"/>
                <a:gd name="T71" fmla="*/ 1185 h 1399"/>
                <a:gd name="T72" fmla="*/ 260 w 1354"/>
                <a:gd name="T73" fmla="*/ 1185 h 1399"/>
                <a:gd name="T74" fmla="*/ 187 w 1354"/>
                <a:gd name="T75" fmla="*/ 1193 h 1399"/>
                <a:gd name="T76" fmla="*/ 129 w 1354"/>
                <a:gd name="T77" fmla="*/ 1150 h 1399"/>
                <a:gd name="T78" fmla="*/ 0 w 1354"/>
                <a:gd name="T79" fmla="*/ 907 h 1399"/>
                <a:gd name="T80" fmla="*/ 17 w 1354"/>
                <a:gd name="T81" fmla="*/ 847 h 1399"/>
                <a:gd name="T82" fmla="*/ 136 w 1354"/>
                <a:gd name="T83" fmla="*/ 767 h 1399"/>
                <a:gd name="T84" fmla="*/ 131 w 1354"/>
                <a:gd name="T85" fmla="*/ 665 h 1399"/>
                <a:gd name="T86" fmla="*/ 30 w 1354"/>
                <a:gd name="T87" fmla="*/ 567 h 1399"/>
                <a:gd name="T88" fmla="*/ 2 w 1354"/>
                <a:gd name="T89" fmla="*/ 512 h 1399"/>
                <a:gd name="T90" fmla="*/ 13 w 1354"/>
                <a:gd name="T91" fmla="*/ 450 h 1399"/>
                <a:gd name="T92" fmla="*/ 164 w 1354"/>
                <a:gd name="T93" fmla="*/ 214 h 1399"/>
                <a:gd name="T94" fmla="*/ 237 w 1354"/>
                <a:gd name="T95" fmla="*/ 204 h 1399"/>
                <a:gd name="T96" fmla="*/ 384 w 1354"/>
                <a:gd name="T97" fmla="*/ 238 h 1399"/>
                <a:gd name="T98" fmla="*/ 465 w 1354"/>
                <a:gd name="T99" fmla="*/ 95 h 1399"/>
                <a:gd name="T100" fmla="*/ 494 w 1354"/>
                <a:gd name="T101" fmla="*/ 27 h 1399"/>
                <a:gd name="T102" fmla="*/ 561 w 1354"/>
                <a:gd name="T103" fmla="*/ 0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54" h="1399">
                  <a:moveTo>
                    <a:pt x="677" y="436"/>
                  </a:moveTo>
                  <a:lnTo>
                    <a:pt x="635" y="438"/>
                  </a:lnTo>
                  <a:lnTo>
                    <a:pt x="594" y="448"/>
                  </a:lnTo>
                  <a:lnTo>
                    <a:pt x="556" y="465"/>
                  </a:lnTo>
                  <a:lnTo>
                    <a:pt x="521" y="487"/>
                  </a:lnTo>
                  <a:lnTo>
                    <a:pt x="492" y="513"/>
                  </a:lnTo>
                  <a:lnTo>
                    <a:pt x="464" y="543"/>
                  </a:lnTo>
                  <a:lnTo>
                    <a:pt x="443" y="578"/>
                  </a:lnTo>
                  <a:lnTo>
                    <a:pt x="427" y="615"/>
                  </a:lnTo>
                  <a:lnTo>
                    <a:pt x="417" y="657"/>
                  </a:lnTo>
                  <a:lnTo>
                    <a:pt x="414" y="699"/>
                  </a:lnTo>
                  <a:lnTo>
                    <a:pt x="417" y="741"/>
                  </a:lnTo>
                  <a:lnTo>
                    <a:pt x="427" y="782"/>
                  </a:lnTo>
                  <a:lnTo>
                    <a:pt x="443" y="820"/>
                  </a:lnTo>
                  <a:lnTo>
                    <a:pt x="464" y="855"/>
                  </a:lnTo>
                  <a:lnTo>
                    <a:pt x="492" y="886"/>
                  </a:lnTo>
                  <a:lnTo>
                    <a:pt x="521" y="912"/>
                  </a:lnTo>
                  <a:lnTo>
                    <a:pt x="556" y="933"/>
                  </a:lnTo>
                  <a:lnTo>
                    <a:pt x="594" y="949"/>
                  </a:lnTo>
                  <a:lnTo>
                    <a:pt x="635" y="959"/>
                  </a:lnTo>
                  <a:lnTo>
                    <a:pt x="677" y="963"/>
                  </a:lnTo>
                  <a:lnTo>
                    <a:pt x="720" y="959"/>
                  </a:lnTo>
                  <a:lnTo>
                    <a:pt x="761" y="949"/>
                  </a:lnTo>
                  <a:lnTo>
                    <a:pt x="798" y="933"/>
                  </a:lnTo>
                  <a:lnTo>
                    <a:pt x="833" y="912"/>
                  </a:lnTo>
                  <a:lnTo>
                    <a:pt x="864" y="886"/>
                  </a:lnTo>
                  <a:lnTo>
                    <a:pt x="890" y="855"/>
                  </a:lnTo>
                  <a:lnTo>
                    <a:pt x="912" y="820"/>
                  </a:lnTo>
                  <a:lnTo>
                    <a:pt x="928" y="782"/>
                  </a:lnTo>
                  <a:lnTo>
                    <a:pt x="938" y="741"/>
                  </a:lnTo>
                  <a:lnTo>
                    <a:pt x="942" y="699"/>
                  </a:lnTo>
                  <a:lnTo>
                    <a:pt x="938" y="657"/>
                  </a:lnTo>
                  <a:lnTo>
                    <a:pt x="928" y="615"/>
                  </a:lnTo>
                  <a:lnTo>
                    <a:pt x="912" y="578"/>
                  </a:lnTo>
                  <a:lnTo>
                    <a:pt x="890" y="543"/>
                  </a:lnTo>
                  <a:lnTo>
                    <a:pt x="864" y="513"/>
                  </a:lnTo>
                  <a:lnTo>
                    <a:pt x="833" y="487"/>
                  </a:lnTo>
                  <a:lnTo>
                    <a:pt x="798" y="465"/>
                  </a:lnTo>
                  <a:lnTo>
                    <a:pt x="761" y="448"/>
                  </a:lnTo>
                  <a:lnTo>
                    <a:pt x="720" y="438"/>
                  </a:lnTo>
                  <a:lnTo>
                    <a:pt x="677" y="436"/>
                  </a:lnTo>
                  <a:close/>
                  <a:moveTo>
                    <a:pt x="561" y="0"/>
                  </a:moveTo>
                  <a:lnTo>
                    <a:pt x="793" y="0"/>
                  </a:lnTo>
                  <a:lnTo>
                    <a:pt x="818" y="2"/>
                  </a:lnTo>
                  <a:lnTo>
                    <a:pt x="842" y="12"/>
                  </a:lnTo>
                  <a:lnTo>
                    <a:pt x="861" y="27"/>
                  </a:lnTo>
                  <a:lnTo>
                    <a:pt x="875" y="47"/>
                  </a:lnTo>
                  <a:lnTo>
                    <a:pt x="885" y="70"/>
                  </a:lnTo>
                  <a:lnTo>
                    <a:pt x="889" y="95"/>
                  </a:lnTo>
                  <a:lnTo>
                    <a:pt x="889" y="193"/>
                  </a:lnTo>
                  <a:lnTo>
                    <a:pt x="930" y="214"/>
                  </a:lnTo>
                  <a:lnTo>
                    <a:pt x="970" y="238"/>
                  </a:lnTo>
                  <a:lnTo>
                    <a:pt x="1008" y="264"/>
                  </a:lnTo>
                  <a:lnTo>
                    <a:pt x="1095" y="214"/>
                  </a:lnTo>
                  <a:lnTo>
                    <a:pt x="1119" y="204"/>
                  </a:lnTo>
                  <a:lnTo>
                    <a:pt x="1142" y="201"/>
                  </a:lnTo>
                  <a:lnTo>
                    <a:pt x="1162" y="203"/>
                  </a:lnTo>
                  <a:lnTo>
                    <a:pt x="1181" y="209"/>
                  </a:lnTo>
                  <a:lnTo>
                    <a:pt x="1198" y="219"/>
                  </a:lnTo>
                  <a:lnTo>
                    <a:pt x="1213" y="232"/>
                  </a:lnTo>
                  <a:lnTo>
                    <a:pt x="1226" y="249"/>
                  </a:lnTo>
                  <a:lnTo>
                    <a:pt x="1342" y="450"/>
                  </a:lnTo>
                  <a:lnTo>
                    <a:pt x="1352" y="473"/>
                  </a:lnTo>
                  <a:lnTo>
                    <a:pt x="1354" y="497"/>
                  </a:lnTo>
                  <a:lnTo>
                    <a:pt x="1352" y="522"/>
                  </a:lnTo>
                  <a:lnTo>
                    <a:pt x="1342" y="546"/>
                  </a:lnTo>
                  <a:lnTo>
                    <a:pt x="1327" y="566"/>
                  </a:lnTo>
                  <a:lnTo>
                    <a:pt x="1307" y="581"/>
                  </a:lnTo>
                  <a:lnTo>
                    <a:pt x="1218" y="630"/>
                  </a:lnTo>
                  <a:lnTo>
                    <a:pt x="1223" y="665"/>
                  </a:lnTo>
                  <a:lnTo>
                    <a:pt x="1226" y="699"/>
                  </a:lnTo>
                  <a:lnTo>
                    <a:pt x="1223" y="734"/>
                  </a:lnTo>
                  <a:lnTo>
                    <a:pt x="1218" y="767"/>
                  </a:lnTo>
                  <a:lnTo>
                    <a:pt x="1307" y="818"/>
                  </a:lnTo>
                  <a:lnTo>
                    <a:pt x="1324" y="831"/>
                  </a:lnTo>
                  <a:lnTo>
                    <a:pt x="1338" y="847"/>
                  </a:lnTo>
                  <a:lnTo>
                    <a:pt x="1348" y="866"/>
                  </a:lnTo>
                  <a:lnTo>
                    <a:pt x="1353" y="886"/>
                  </a:lnTo>
                  <a:lnTo>
                    <a:pt x="1354" y="907"/>
                  </a:lnTo>
                  <a:lnTo>
                    <a:pt x="1350" y="928"/>
                  </a:lnTo>
                  <a:lnTo>
                    <a:pt x="1342" y="948"/>
                  </a:lnTo>
                  <a:lnTo>
                    <a:pt x="1226" y="1150"/>
                  </a:lnTo>
                  <a:lnTo>
                    <a:pt x="1210" y="1169"/>
                  </a:lnTo>
                  <a:lnTo>
                    <a:pt x="1191" y="1185"/>
                  </a:lnTo>
                  <a:lnTo>
                    <a:pt x="1167" y="1193"/>
                  </a:lnTo>
                  <a:lnTo>
                    <a:pt x="1142" y="1197"/>
                  </a:lnTo>
                  <a:lnTo>
                    <a:pt x="1119" y="1193"/>
                  </a:lnTo>
                  <a:lnTo>
                    <a:pt x="1095" y="1185"/>
                  </a:lnTo>
                  <a:lnTo>
                    <a:pt x="1008" y="1134"/>
                  </a:lnTo>
                  <a:lnTo>
                    <a:pt x="970" y="1161"/>
                  </a:lnTo>
                  <a:lnTo>
                    <a:pt x="930" y="1185"/>
                  </a:lnTo>
                  <a:lnTo>
                    <a:pt x="889" y="1205"/>
                  </a:lnTo>
                  <a:lnTo>
                    <a:pt x="889" y="1303"/>
                  </a:lnTo>
                  <a:lnTo>
                    <a:pt x="885" y="1328"/>
                  </a:lnTo>
                  <a:lnTo>
                    <a:pt x="875" y="1352"/>
                  </a:lnTo>
                  <a:lnTo>
                    <a:pt x="861" y="1370"/>
                  </a:lnTo>
                  <a:lnTo>
                    <a:pt x="842" y="1385"/>
                  </a:lnTo>
                  <a:lnTo>
                    <a:pt x="818" y="1395"/>
                  </a:lnTo>
                  <a:lnTo>
                    <a:pt x="793" y="1399"/>
                  </a:lnTo>
                  <a:lnTo>
                    <a:pt x="561" y="1399"/>
                  </a:lnTo>
                  <a:lnTo>
                    <a:pt x="535" y="1395"/>
                  </a:lnTo>
                  <a:lnTo>
                    <a:pt x="513" y="1385"/>
                  </a:lnTo>
                  <a:lnTo>
                    <a:pt x="494" y="1370"/>
                  </a:lnTo>
                  <a:lnTo>
                    <a:pt x="479" y="1352"/>
                  </a:lnTo>
                  <a:lnTo>
                    <a:pt x="469" y="1328"/>
                  </a:lnTo>
                  <a:lnTo>
                    <a:pt x="465" y="1303"/>
                  </a:lnTo>
                  <a:lnTo>
                    <a:pt x="465" y="1205"/>
                  </a:lnTo>
                  <a:lnTo>
                    <a:pt x="424" y="1185"/>
                  </a:lnTo>
                  <a:lnTo>
                    <a:pt x="384" y="1161"/>
                  </a:lnTo>
                  <a:lnTo>
                    <a:pt x="347" y="1134"/>
                  </a:lnTo>
                  <a:lnTo>
                    <a:pt x="260" y="1185"/>
                  </a:lnTo>
                  <a:lnTo>
                    <a:pt x="237" y="1193"/>
                  </a:lnTo>
                  <a:lnTo>
                    <a:pt x="212" y="1197"/>
                  </a:lnTo>
                  <a:lnTo>
                    <a:pt x="187" y="1193"/>
                  </a:lnTo>
                  <a:lnTo>
                    <a:pt x="164" y="1185"/>
                  </a:lnTo>
                  <a:lnTo>
                    <a:pt x="145" y="1169"/>
                  </a:lnTo>
                  <a:lnTo>
                    <a:pt x="129" y="1150"/>
                  </a:lnTo>
                  <a:lnTo>
                    <a:pt x="13" y="948"/>
                  </a:lnTo>
                  <a:lnTo>
                    <a:pt x="4" y="928"/>
                  </a:lnTo>
                  <a:lnTo>
                    <a:pt x="0" y="907"/>
                  </a:lnTo>
                  <a:lnTo>
                    <a:pt x="2" y="886"/>
                  </a:lnTo>
                  <a:lnTo>
                    <a:pt x="7" y="866"/>
                  </a:lnTo>
                  <a:lnTo>
                    <a:pt x="17" y="847"/>
                  </a:lnTo>
                  <a:lnTo>
                    <a:pt x="30" y="831"/>
                  </a:lnTo>
                  <a:lnTo>
                    <a:pt x="48" y="817"/>
                  </a:lnTo>
                  <a:lnTo>
                    <a:pt x="136" y="767"/>
                  </a:lnTo>
                  <a:lnTo>
                    <a:pt x="131" y="734"/>
                  </a:lnTo>
                  <a:lnTo>
                    <a:pt x="129" y="699"/>
                  </a:lnTo>
                  <a:lnTo>
                    <a:pt x="131" y="665"/>
                  </a:lnTo>
                  <a:lnTo>
                    <a:pt x="136" y="630"/>
                  </a:lnTo>
                  <a:lnTo>
                    <a:pt x="48" y="581"/>
                  </a:lnTo>
                  <a:lnTo>
                    <a:pt x="30" y="567"/>
                  </a:lnTo>
                  <a:lnTo>
                    <a:pt x="17" y="551"/>
                  </a:lnTo>
                  <a:lnTo>
                    <a:pt x="7" y="532"/>
                  </a:lnTo>
                  <a:lnTo>
                    <a:pt x="2" y="512"/>
                  </a:lnTo>
                  <a:lnTo>
                    <a:pt x="0" y="491"/>
                  </a:lnTo>
                  <a:lnTo>
                    <a:pt x="4" y="470"/>
                  </a:lnTo>
                  <a:lnTo>
                    <a:pt x="13" y="450"/>
                  </a:lnTo>
                  <a:lnTo>
                    <a:pt x="129" y="249"/>
                  </a:lnTo>
                  <a:lnTo>
                    <a:pt x="145" y="229"/>
                  </a:lnTo>
                  <a:lnTo>
                    <a:pt x="164" y="214"/>
                  </a:lnTo>
                  <a:lnTo>
                    <a:pt x="187" y="204"/>
                  </a:lnTo>
                  <a:lnTo>
                    <a:pt x="212" y="201"/>
                  </a:lnTo>
                  <a:lnTo>
                    <a:pt x="237" y="204"/>
                  </a:lnTo>
                  <a:lnTo>
                    <a:pt x="260" y="214"/>
                  </a:lnTo>
                  <a:lnTo>
                    <a:pt x="347" y="264"/>
                  </a:lnTo>
                  <a:lnTo>
                    <a:pt x="384" y="238"/>
                  </a:lnTo>
                  <a:lnTo>
                    <a:pt x="424" y="214"/>
                  </a:lnTo>
                  <a:lnTo>
                    <a:pt x="465" y="193"/>
                  </a:lnTo>
                  <a:lnTo>
                    <a:pt x="465" y="95"/>
                  </a:lnTo>
                  <a:lnTo>
                    <a:pt x="469" y="70"/>
                  </a:lnTo>
                  <a:lnTo>
                    <a:pt x="479" y="47"/>
                  </a:lnTo>
                  <a:lnTo>
                    <a:pt x="494" y="27"/>
                  </a:lnTo>
                  <a:lnTo>
                    <a:pt x="513" y="12"/>
                  </a:lnTo>
                  <a:lnTo>
                    <a:pt x="535" y="2"/>
                  </a:lnTo>
                  <a:lnTo>
                    <a:pt x="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57" name="TextBox 56"/>
          <p:cNvSpPr txBox="1"/>
          <p:nvPr/>
        </p:nvSpPr>
        <p:spPr>
          <a:xfrm>
            <a:off x="1701422" y="1588232"/>
            <a:ext cx="1178528" cy="253916"/>
          </a:xfrm>
          <a:prstGeom prst="rect">
            <a:avLst/>
          </a:prstGeom>
          <a:noFill/>
        </p:spPr>
        <p:txBody>
          <a:bodyPr wrap="none" rtlCol="0">
            <a:spAutoFit/>
          </a:bodyPr>
          <a:lstStyle/>
          <a:p>
            <a:r>
              <a:rPr lang="en-US"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SUBTITLE HERE</a:t>
            </a:r>
          </a:p>
        </p:txBody>
      </p:sp>
      <p:sp>
        <p:nvSpPr>
          <p:cNvPr id="58" name="TextBox 57"/>
          <p:cNvSpPr txBox="1"/>
          <p:nvPr/>
        </p:nvSpPr>
        <p:spPr>
          <a:xfrm>
            <a:off x="1720931" y="2371514"/>
            <a:ext cx="1178528" cy="253916"/>
          </a:xfrm>
          <a:prstGeom prst="rect">
            <a:avLst/>
          </a:prstGeom>
          <a:noFill/>
        </p:spPr>
        <p:txBody>
          <a:bodyPr wrap="none" rtlCol="0">
            <a:spAutoFit/>
          </a:bodyPr>
          <a:lstStyle/>
          <a:p>
            <a:r>
              <a:rPr lang="en-US"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SUBTITLE HERE</a:t>
            </a:r>
          </a:p>
        </p:txBody>
      </p:sp>
      <p:grpSp>
        <p:nvGrpSpPr>
          <p:cNvPr id="62" name="Group 61"/>
          <p:cNvGrpSpPr/>
          <p:nvPr/>
        </p:nvGrpSpPr>
        <p:grpSpPr>
          <a:xfrm>
            <a:off x="1082099" y="2915208"/>
            <a:ext cx="1743585" cy="734403"/>
            <a:chOff x="4230688" y="390525"/>
            <a:chExt cx="3654425" cy="1443038"/>
          </a:xfrm>
        </p:grpSpPr>
        <p:grpSp>
          <p:nvGrpSpPr>
            <p:cNvPr id="63" name="Group 62"/>
            <p:cNvGrpSpPr/>
            <p:nvPr/>
          </p:nvGrpSpPr>
          <p:grpSpPr>
            <a:xfrm>
              <a:off x="4230688" y="390525"/>
              <a:ext cx="3654425" cy="1443038"/>
              <a:chOff x="4230688" y="390525"/>
              <a:chExt cx="3654425" cy="1443038"/>
            </a:xfrm>
          </p:grpSpPr>
          <p:sp>
            <p:nvSpPr>
              <p:cNvPr id="65" name="Freeform 11"/>
              <p:cNvSpPr>
                <a:spLocks/>
              </p:cNvSpPr>
              <p:nvPr/>
            </p:nvSpPr>
            <p:spPr bwMode="auto">
              <a:xfrm>
                <a:off x="4230688" y="390525"/>
                <a:ext cx="407988" cy="1443038"/>
              </a:xfrm>
              <a:custGeom>
                <a:avLst/>
                <a:gdLst>
                  <a:gd name="T0" fmla="*/ 257 w 257"/>
                  <a:gd name="T1" fmla="*/ 0 h 909"/>
                  <a:gd name="T2" fmla="*/ 257 w 257"/>
                  <a:gd name="T3" fmla="*/ 909 h 909"/>
                  <a:gd name="T4" fmla="*/ 0 w 257"/>
                  <a:gd name="T5" fmla="*/ 801 h 909"/>
                  <a:gd name="T6" fmla="*/ 0 w 257"/>
                  <a:gd name="T7" fmla="*/ 107 h 909"/>
                  <a:gd name="T8" fmla="*/ 257 w 257"/>
                  <a:gd name="T9" fmla="*/ 0 h 909"/>
                </a:gdLst>
                <a:ahLst/>
                <a:cxnLst>
                  <a:cxn ang="0">
                    <a:pos x="T0" y="T1"/>
                  </a:cxn>
                  <a:cxn ang="0">
                    <a:pos x="T2" y="T3"/>
                  </a:cxn>
                  <a:cxn ang="0">
                    <a:pos x="T4" y="T5"/>
                  </a:cxn>
                  <a:cxn ang="0">
                    <a:pos x="T6" y="T7"/>
                  </a:cxn>
                  <a:cxn ang="0">
                    <a:pos x="T8" y="T9"/>
                  </a:cxn>
                </a:cxnLst>
                <a:rect l="0" t="0" r="r" b="b"/>
                <a:pathLst>
                  <a:path w="257" h="909">
                    <a:moveTo>
                      <a:pt x="257" y="0"/>
                    </a:moveTo>
                    <a:lnTo>
                      <a:pt x="257" y="909"/>
                    </a:lnTo>
                    <a:lnTo>
                      <a:pt x="0" y="801"/>
                    </a:lnTo>
                    <a:lnTo>
                      <a:pt x="0" y="107"/>
                    </a:lnTo>
                    <a:lnTo>
                      <a:pt x="257" y="0"/>
                    </a:lnTo>
                    <a:close/>
                  </a:path>
                </a:pathLst>
              </a:custGeom>
              <a:solidFill>
                <a:schemeClr val="accent1">
                  <a:lumMod val="50000"/>
                </a:schemeClr>
              </a:solidFill>
              <a:ln w="0">
                <a:solidFill>
                  <a:schemeClr val="accent1">
                    <a:lumMod val="50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 name="Freeform 12"/>
              <p:cNvSpPr>
                <a:spLocks/>
              </p:cNvSpPr>
              <p:nvPr/>
            </p:nvSpPr>
            <p:spPr bwMode="auto">
              <a:xfrm>
                <a:off x="4230688" y="560388"/>
                <a:ext cx="787400" cy="1101725"/>
              </a:xfrm>
              <a:custGeom>
                <a:avLst/>
                <a:gdLst>
                  <a:gd name="T0" fmla="*/ 0 w 496"/>
                  <a:gd name="T1" fmla="*/ 0 h 694"/>
                  <a:gd name="T2" fmla="*/ 496 w 496"/>
                  <a:gd name="T3" fmla="*/ 65 h 694"/>
                  <a:gd name="T4" fmla="*/ 496 w 496"/>
                  <a:gd name="T5" fmla="*/ 631 h 694"/>
                  <a:gd name="T6" fmla="*/ 0 w 496"/>
                  <a:gd name="T7" fmla="*/ 694 h 694"/>
                  <a:gd name="T8" fmla="*/ 0 w 496"/>
                  <a:gd name="T9" fmla="*/ 0 h 694"/>
                </a:gdLst>
                <a:ahLst/>
                <a:cxnLst>
                  <a:cxn ang="0">
                    <a:pos x="T0" y="T1"/>
                  </a:cxn>
                  <a:cxn ang="0">
                    <a:pos x="T2" y="T3"/>
                  </a:cxn>
                  <a:cxn ang="0">
                    <a:pos x="T4" y="T5"/>
                  </a:cxn>
                  <a:cxn ang="0">
                    <a:pos x="T6" y="T7"/>
                  </a:cxn>
                  <a:cxn ang="0">
                    <a:pos x="T8" y="T9"/>
                  </a:cxn>
                </a:cxnLst>
                <a:rect l="0" t="0" r="r" b="b"/>
                <a:pathLst>
                  <a:path w="496" h="694">
                    <a:moveTo>
                      <a:pt x="0" y="0"/>
                    </a:moveTo>
                    <a:lnTo>
                      <a:pt x="496" y="65"/>
                    </a:lnTo>
                    <a:lnTo>
                      <a:pt x="496" y="631"/>
                    </a:lnTo>
                    <a:lnTo>
                      <a:pt x="0" y="694"/>
                    </a:lnTo>
                    <a:lnTo>
                      <a:pt x="0" y="0"/>
                    </a:lnTo>
                    <a:close/>
                  </a:path>
                </a:pathLst>
              </a:custGeom>
              <a:solidFill>
                <a:schemeClr val="accent1">
                  <a:lumMod val="75000"/>
                </a:schemeClr>
              </a:solidFill>
              <a:ln w="0">
                <a:solidFill>
                  <a:schemeClr val="accent1">
                    <a:lumMod val="7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Rectangle 13"/>
              <p:cNvSpPr>
                <a:spLocks noChangeArrowheads="1"/>
              </p:cNvSpPr>
              <p:nvPr/>
            </p:nvSpPr>
            <p:spPr bwMode="auto">
              <a:xfrm>
                <a:off x="5018088" y="663575"/>
                <a:ext cx="2867025" cy="896938"/>
              </a:xfrm>
              <a:prstGeom prst="rect">
                <a:avLst/>
              </a:prstGeom>
              <a:solidFill>
                <a:schemeClr val="accent1"/>
              </a:solidFill>
              <a:ln w="0">
                <a:solidFill>
                  <a:schemeClr val="accent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4" name="Freeform 14"/>
            <p:cNvSpPr>
              <a:spLocks noEditPoints="1"/>
            </p:cNvSpPr>
            <p:nvPr/>
          </p:nvSpPr>
          <p:spPr bwMode="auto">
            <a:xfrm>
              <a:off x="5213350" y="976313"/>
              <a:ext cx="268288" cy="269875"/>
            </a:xfrm>
            <a:custGeom>
              <a:avLst/>
              <a:gdLst>
                <a:gd name="T0" fmla="*/ 126 w 169"/>
                <a:gd name="T1" fmla="*/ 40 h 170"/>
                <a:gd name="T2" fmla="*/ 123 w 169"/>
                <a:gd name="T3" fmla="*/ 42 h 170"/>
                <a:gd name="T4" fmla="*/ 112 w 169"/>
                <a:gd name="T5" fmla="*/ 53 h 170"/>
                <a:gd name="T6" fmla="*/ 89 w 169"/>
                <a:gd name="T7" fmla="*/ 76 h 170"/>
                <a:gd name="T8" fmla="*/ 71 w 169"/>
                <a:gd name="T9" fmla="*/ 95 h 170"/>
                <a:gd name="T10" fmla="*/ 67 w 169"/>
                <a:gd name="T11" fmla="*/ 91 h 170"/>
                <a:gd name="T12" fmla="*/ 54 w 169"/>
                <a:gd name="T13" fmla="*/ 79 h 170"/>
                <a:gd name="T14" fmla="*/ 43 w 169"/>
                <a:gd name="T15" fmla="*/ 67 h 170"/>
                <a:gd name="T16" fmla="*/ 42 w 169"/>
                <a:gd name="T17" fmla="*/ 67 h 170"/>
                <a:gd name="T18" fmla="*/ 40 w 169"/>
                <a:gd name="T19" fmla="*/ 70 h 170"/>
                <a:gd name="T20" fmla="*/ 36 w 169"/>
                <a:gd name="T21" fmla="*/ 74 h 170"/>
                <a:gd name="T22" fmla="*/ 29 w 169"/>
                <a:gd name="T23" fmla="*/ 80 h 170"/>
                <a:gd name="T24" fmla="*/ 23 w 169"/>
                <a:gd name="T25" fmla="*/ 85 h 170"/>
                <a:gd name="T26" fmla="*/ 26 w 169"/>
                <a:gd name="T27" fmla="*/ 88 h 170"/>
                <a:gd name="T28" fmla="*/ 34 w 169"/>
                <a:gd name="T29" fmla="*/ 97 h 170"/>
                <a:gd name="T30" fmla="*/ 54 w 169"/>
                <a:gd name="T31" fmla="*/ 117 h 170"/>
                <a:gd name="T32" fmla="*/ 144 w 169"/>
                <a:gd name="T33" fmla="*/ 57 h 170"/>
                <a:gd name="T34" fmla="*/ 144 w 169"/>
                <a:gd name="T35" fmla="*/ 57 h 170"/>
                <a:gd name="T36" fmla="*/ 143 w 169"/>
                <a:gd name="T37" fmla="*/ 57 h 170"/>
                <a:gd name="T38" fmla="*/ 140 w 169"/>
                <a:gd name="T39" fmla="*/ 54 h 170"/>
                <a:gd name="T40" fmla="*/ 135 w 169"/>
                <a:gd name="T41" fmla="*/ 47 h 170"/>
                <a:gd name="T42" fmla="*/ 126 w 169"/>
                <a:gd name="T43" fmla="*/ 40 h 170"/>
                <a:gd name="T44" fmla="*/ 106 w 169"/>
                <a:gd name="T45" fmla="*/ 3 h 170"/>
                <a:gd name="T46" fmla="*/ 144 w 169"/>
                <a:gd name="T47" fmla="*/ 25 h 170"/>
                <a:gd name="T48" fmla="*/ 166 w 169"/>
                <a:gd name="T49" fmla="*/ 63 h 170"/>
                <a:gd name="T50" fmla="*/ 166 w 169"/>
                <a:gd name="T51" fmla="*/ 108 h 170"/>
                <a:gd name="T52" fmla="*/ 144 w 169"/>
                <a:gd name="T53" fmla="*/ 146 h 170"/>
                <a:gd name="T54" fmla="*/ 106 w 169"/>
                <a:gd name="T55" fmla="*/ 168 h 170"/>
                <a:gd name="T56" fmla="*/ 61 w 169"/>
                <a:gd name="T57" fmla="*/ 168 h 170"/>
                <a:gd name="T58" fmla="*/ 23 w 169"/>
                <a:gd name="T59" fmla="*/ 146 h 170"/>
                <a:gd name="T60" fmla="*/ 2 w 169"/>
                <a:gd name="T61" fmla="*/ 108 h 170"/>
                <a:gd name="T62" fmla="*/ 2 w 169"/>
                <a:gd name="T63" fmla="*/ 63 h 170"/>
                <a:gd name="T64" fmla="*/ 23 w 169"/>
                <a:gd name="T65" fmla="*/ 25 h 170"/>
                <a:gd name="T66" fmla="*/ 61 w 169"/>
                <a:gd name="T67"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9" h="170">
                  <a:moveTo>
                    <a:pt x="126" y="40"/>
                  </a:moveTo>
                  <a:lnTo>
                    <a:pt x="126" y="40"/>
                  </a:lnTo>
                  <a:lnTo>
                    <a:pt x="126" y="40"/>
                  </a:lnTo>
                  <a:lnTo>
                    <a:pt x="123" y="42"/>
                  </a:lnTo>
                  <a:lnTo>
                    <a:pt x="119" y="46"/>
                  </a:lnTo>
                  <a:lnTo>
                    <a:pt x="112" y="53"/>
                  </a:lnTo>
                  <a:lnTo>
                    <a:pt x="102" y="63"/>
                  </a:lnTo>
                  <a:lnTo>
                    <a:pt x="89" y="76"/>
                  </a:lnTo>
                  <a:lnTo>
                    <a:pt x="71" y="95"/>
                  </a:lnTo>
                  <a:lnTo>
                    <a:pt x="71" y="95"/>
                  </a:lnTo>
                  <a:lnTo>
                    <a:pt x="69" y="93"/>
                  </a:lnTo>
                  <a:lnTo>
                    <a:pt x="67" y="91"/>
                  </a:lnTo>
                  <a:lnTo>
                    <a:pt x="61" y="87"/>
                  </a:lnTo>
                  <a:lnTo>
                    <a:pt x="54" y="79"/>
                  </a:lnTo>
                  <a:lnTo>
                    <a:pt x="43" y="67"/>
                  </a:lnTo>
                  <a:lnTo>
                    <a:pt x="43" y="67"/>
                  </a:lnTo>
                  <a:lnTo>
                    <a:pt x="43" y="67"/>
                  </a:lnTo>
                  <a:lnTo>
                    <a:pt x="42" y="67"/>
                  </a:lnTo>
                  <a:lnTo>
                    <a:pt x="42" y="68"/>
                  </a:lnTo>
                  <a:lnTo>
                    <a:pt x="40" y="70"/>
                  </a:lnTo>
                  <a:lnTo>
                    <a:pt x="38" y="71"/>
                  </a:lnTo>
                  <a:lnTo>
                    <a:pt x="36" y="74"/>
                  </a:lnTo>
                  <a:lnTo>
                    <a:pt x="33" y="76"/>
                  </a:lnTo>
                  <a:lnTo>
                    <a:pt x="29" y="80"/>
                  </a:lnTo>
                  <a:lnTo>
                    <a:pt x="23" y="85"/>
                  </a:lnTo>
                  <a:lnTo>
                    <a:pt x="23" y="85"/>
                  </a:lnTo>
                  <a:lnTo>
                    <a:pt x="23" y="87"/>
                  </a:lnTo>
                  <a:lnTo>
                    <a:pt x="26" y="88"/>
                  </a:lnTo>
                  <a:lnTo>
                    <a:pt x="29" y="91"/>
                  </a:lnTo>
                  <a:lnTo>
                    <a:pt x="34" y="97"/>
                  </a:lnTo>
                  <a:lnTo>
                    <a:pt x="43" y="105"/>
                  </a:lnTo>
                  <a:lnTo>
                    <a:pt x="54" y="117"/>
                  </a:lnTo>
                  <a:lnTo>
                    <a:pt x="69" y="131"/>
                  </a:lnTo>
                  <a:lnTo>
                    <a:pt x="144" y="57"/>
                  </a:lnTo>
                  <a:lnTo>
                    <a:pt x="144" y="57"/>
                  </a:lnTo>
                  <a:lnTo>
                    <a:pt x="144" y="57"/>
                  </a:lnTo>
                  <a:lnTo>
                    <a:pt x="144" y="57"/>
                  </a:lnTo>
                  <a:lnTo>
                    <a:pt x="143" y="57"/>
                  </a:lnTo>
                  <a:lnTo>
                    <a:pt x="141" y="55"/>
                  </a:lnTo>
                  <a:lnTo>
                    <a:pt x="140" y="54"/>
                  </a:lnTo>
                  <a:lnTo>
                    <a:pt x="137" y="51"/>
                  </a:lnTo>
                  <a:lnTo>
                    <a:pt x="135" y="47"/>
                  </a:lnTo>
                  <a:lnTo>
                    <a:pt x="131" y="43"/>
                  </a:lnTo>
                  <a:lnTo>
                    <a:pt x="126" y="40"/>
                  </a:lnTo>
                  <a:close/>
                  <a:moveTo>
                    <a:pt x="84" y="0"/>
                  </a:moveTo>
                  <a:lnTo>
                    <a:pt x="106" y="3"/>
                  </a:lnTo>
                  <a:lnTo>
                    <a:pt x="127" y="12"/>
                  </a:lnTo>
                  <a:lnTo>
                    <a:pt x="144" y="25"/>
                  </a:lnTo>
                  <a:lnTo>
                    <a:pt x="157" y="42"/>
                  </a:lnTo>
                  <a:lnTo>
                    <a:pt x="166" y="63"/>
                  </a:lnTo>
                  <a:lnTo>
                    <a:pt x="169" y="85"/>
                  </a:lnTo>
                  <a:lnTo>
                    <a:pt x="166" y="108"/>
                  </a:lnTo>
                  <a:lnTo>
                    <a:pt x="157" y="129"/>
                  </a:lnTo>
                  <a:lnTo>
                    <a:pt x="144" y="146"/>
                  </a:lnTo>
                  <a:lnTo>
                    <a:pt x="127" y="159"/>
                  </a:lnTo>
                  <a:lnTo>
                    <a:pt x="106" y="168"/>
                  </a:lnTo>
                  <a:lnTo>
                    <a:pt x="84" y="170"/>
                  </a:lnTo>
                  <a:lnTo>
                    <a:pt x="61" y="168"/>
                  </a:lnTo>
                  <a:lnTo>
                    <a:pt x="42" y="159"/>
                  </a:lnTo>
                  <a:lnTo>
                    <a:pt x="23" y="146"/>
                  </a:lnTo>
                  <a:lnTo>
                    <a:pt x="10" y="129"/>
                  </a:lnTo>
                  <a:lnTo>
                    <a:pt x="2" y="108"/>
                  </a:lnTo>
                  <a:lnTo>
                    <a:pt x="0" y="85"/>
                  </a:lnTo>
                  <a:lnTo>
                    <a:pt x="2" y="63"/>
                  </a:lnTo>
                  <a:lnTo>
                    <a:pt x="10" y="42"/>
                  </a:lnTo>
                  <a:lnTo>
                    <a:pt x="23" y="25"/>
                  </a:lnTo>
                  <a:lnTo>
                    <a:pt x="42" y="12"/>
                  </a:lnTo>
                  <a:lnTo>
                    <a:pt x="61" y="3"/>
                  </a:lnTo>
                  <a:lnTo>
                    <a:pt x="8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8" name="Group 67"/>
          <p:cNvGrpSpPr/>
          <p:nvPr/>
        </p:nvGrpSpPr>
        <p:grpSpPr>
          <a:xfrm>
            <a:off x="1082099" y="3698894"/>
            <a:ext cx="1743585" cy="734403"/>
            <a:chOff x="4230688" y="1930400"/>
            <a:chExt cx="3654425" cy="1443038"/>
          </a:xfrm>
        </p:grpSpPr>
        <p:grpSp>
          <p:nvGrpSpPr>
            <p:cNvPr id="69" name="Group 68"/>
            <p:cNvGrpSpPr/>
            <p:nvPr/>
          </p:nvGrpSpPr>
          <p:grpSpPr>
            <a:xfrm>
              <a:off x="4230688" y="1930400"/>
              <a:ext cx="3654425" cy="1443038"/>
              <a:chOff x="4230688" y="1930400"/>
              <a:chExt cx="3654425" cy="1443038"/>
            </a:xfrm>
          </p:grpSpPr>
          <p:sp>
            <p:nvSpPr>
              <p:cNvPr id="71" name="Freeform 15"/>
              <p:cNvSpPr>
                <a:spLocks/>
              </p:cNvSpPr>
              <p:nvPr/>
            </p:nvSpPr>
            <p:spPr bwMode="auto">
              <a:xfrm>
                <a:off x="4230688" y="1930400"/>
                <a:ext cx="407988" cy="1443038"/>
              </a:xfrm>
              <a:custGeom>
                <a:avLst/>
                <a:gdLst>
                  <a:gd name="T0" fmla="*/ 257 w 257"/>
                  <a:gd name="T1" fmla="*/ 0 h 909"/>
                  <a:gd name="T2" fmla="*/ 257 w 257"/>
                  <a:gd name="T3" fmla="*/ 909 h 909"/>
                  <a:gd name="T4" fmla="*/ 0 w 257"/>
                  <a:gd name="T5" fmla="*/ 800 h 909"/>
                  <a:gd name="T6" fmla="*/ 0 w 257"/>
                  <a:gd name="T7" fmla="*/ 107 h 909"/>
                  <a:gd name="T8" fmla="*/ 257 w 257"/>
                  <a:gd name="T9" fmla="*/ 0 h 909"/>
                </a:gdLst>
                <a:ahLst/>
                <a:cxnLst>
                  <a:cxn ang="0">
                    <a:pos x="T0" y="T1"/>
                  </a:cxn>
                  <a:cxn ang="0">
                    <a:pos x="T2" y="T3"/>
                  </a:cxn>
                  <a:cxn ang="0">
                    <a:pos x="T4" y="T5"/>
                  </a:cxn>
                  <a:cxn ang="0">
                    <a:pos x="T6" y="T7"/>
                  </a:cxn>
                  <a:cxn ang="0">
                    <a:pos x="T8" y="T9"/>
                  </a:cxn>
                </a:cxnLst>
                <a:rect l="0" t="0" r="r" b="b"/>
                <a:pathLst>
                  <a:path w="257" h="909">
                    <a:moveTo>
                      <a:pt x="257" y="0"/>
                    </a:moveTo>
                    <a:lnTo>
                      <a:pt x="257" y="909"/>
                    </a:lnTo>
                    <a:lnTo>
                      <a:pt x="0" y="800"/>
                    </a:lnTo>
                    <a:lnTo>
                      <a:pt x="0" y="107"/>
                    </a:lnTo>
                    <a:lnTo>
                      <a:pt x="257" y="0"/>
                    </a:lnTo>
                    <a:close/>
                  </a:path>
                </a:pathLst>
              </a:custGeom>
              <a:solidFill>
                <a:schemeClr val="accent2">
                  <a:lumMod val="50000"/>
                </a:schemeClr>
              </a:solidFill>
              <a:ln w="0">
                <a:solidFill>
                  <a:schemeClr val="accent2">
                    <a:lumMod val="50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 name="Freeform 16"/>
              <p:cNvSpPr>
                <a:spLocks/>
              </p:cNvSpPr>
              <p:nvPr/>
            </p:nvSpPr>
            <p:spPr bwMode="auto">
              <a:xfrm>
                <a:off x="4230688" y="2100263"/>
                <a:ext cx="787400" cy="1100138"/>
              </a:xfrm>
              <a:custGeom>
                <a:avLst/>
                <a:gdLst>
                  <a:gd name="T0" fmla="*/ 0 w 496"/>
                  <a:gd name="T1" fmla="*/ 0 h 693"/>
                  <a:gd name="T2" fmla="*/ 496 w 496"/>
                  <a:gd name="T3" fmla="*/ 63 h 693"/>
                  <a:gd name="T4" fmla="*/ 496 w 496"/>
                  <a:gd name="T5" fmla="*/ 630 h 693"/>
                  <a:gd name="T6" fmla="*/ 0 w 496"/>
                  <a:gd name="T7" fmla="*/ 693 h 693"/>
                  <a:gd name="T8" fmla="*/ 0 w 496"/>
                  <a:gd name="T9" fmla="*/ 0 h 693"/>
                </a:gdLst>
                <a:ahLst/>
                <a:cxnLst>
                  <a:cxn ang="0">
                    <a:pos x="T0" y="T1"/>
                  </a:cxn>
                  <a:cxn ang="0">
                    <a:pos x="T2" y="T3"/>
                  </a:cxn>
                  <a:cxn ang="0">
                    <a:pos x="T4" y="T5"/>
                  </a:cxn>
                  <a:cxn ang="0">
                    <a:pos x="T6" y="T7"/>
                  </a:cxn>
                  <a:cxn ang="0">
                    <a:pos x="T8" y="T9"/>
                  </a:cxn>
                </a:cxnLst>
                <a:rect l="0" t="0" r="r" b="b"/>
                <a:pathLst>
                  <a:path w="496" h="693">
                    <a:moveTo>
                      <a:pt x="0" y="0"/>
                    </a:moveTo>
                    <a:lnTo>
                      <a:pt x="496" y="63"/>
                    </a:lnTo>
                    <a:lnTo>
                      <a:pt x="496" y="630"/>
                    </a:lnTo>
                    <a:lnTo>
                      <a:pt x="0" y="693"/>
                    </a:lnTo>
                    <a:lnTo>
                      <a:pt x="0" y="0"/>
                    </a:lnTo>
                    <a:close/>
                  </a:path>
                </a:pathLst>
              </a:custGeom>
              <a:solidFill>
                <a:schemeClr val="accent2">
                  <a:lumMod val="75000"/>
                </a:schemeClr>
              </a:solidFill>
              <a:ln w="0">
                <a:solidFill>
                  <a:schemeClr val="accent2">
                    <a:lumMod val="7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 name="Rectangle 17"/>
              <p:cNvSpPr>
                <a:spLocks noChangeArrowheads="1"/>
              </p:cNvSpPr>
              <p:nvPr/>
            </p:nvSpPr>
            <p:spPr bwMode="auto">
              <a:xfrm>
                <a:off x="5018088" y="2200275"/>
                <a:ext cx="2867025" cy="900113"/>
              </a:xfrm>
              <a:prstGeom prst="rect">
                <a:avLst/>
              </a:prstGeom>
              <a:solidFill>
                <a:schemeClr val="accent2"/>
              </a:solidFill>
              <a:ln w="0">
                <a:solidFill>
                  <a:schemeClr val="accent2"/>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0" name="Freeform 18"/>
            <p:cNvSpPr>
              <a:spLocks noEditPoints="1"/>
            </p:cNvSpPr>
            <p:nvPr/>
          </p:nvSpPr>
          <p:spPr bwMode="auto">
            <a:xfrm>
              <a:off x="5213350" y="2516188"/>
              <a:ext cx="268288" cy="269875"/>
            </a:xfrm>
            <a:custGeom>
              <a:avLst/>
              <a:gdLst>
                <a:gd name="T0" fmla="*/ 126 w 169"/>
                <a:gd name="T1" fmla="*/ 38 h 170"/>
                <a:gd name="T2" fmla="*/ 123 w 169"/>
                <a:gd name="T3" fmla="*/ 42 h 170"/>
                <a:gd name="T4" fmla="*/ 112 w 169"/>
                <a:gd name="T5" fmla="*/ 53 h 170"/>
                <a:gd name="T6" fmla="*/ 89 w 169"/>
                <a:gd name="T7" fmla="*/ 76 h 170"/>
                <a:gd name="T8" fmla="*/ 71 w 169"/>
                <a:gd name="T9" fmla="*/ 93 h 170"/>
                <a:gd name="T10" fmla="*/ 67 w 169"/>
                <a:gd name="T11" fmla="*/ 91 h 170"/>
                <a:gd name="T12" fmla="*/ 54 w 169"/>
                <a:gd name="T13" fmla="*/ 78 h 170"/>
                <a:gd name="T14" fmla="*/ 43 w 169"/>
                <a:gd name="T15" fmla="*/ 66 h 170"/>
                <a:gd name="T16" fmla="*/ 42 w 169"/>
                <a:gd name="T17" fmla="*/ 67 h 170"/>
                <a:gd name="T18" fmla="*/ 40 w 169"/>
                <a:gd name="T19" fmla="*/ 68 h 170"/>
                <a:gd name="T20" fmla="*/ 36 w 169"/>
                <a:gd name="T21" fmla="*/ 72 h 170"/>
                <a:gd name="T22" fmla="*/ 29 w 169"/>
                <a:gd name="T23" fmla="*/ 80 h 170"/>
                <a:gd name="T24" fmla="*/ 23 w 169"/>
                <a:gd name="T25" fmla="*/ 85 h 170"/>
                <a:gd name="T26" fmla="*/ 26 w 169"/>
                <a:gd name="T27" fmla="*/ 88 h 170"/>
                <a:gd name="T28" fmla="*/ 34 w 169"/>
                <a:gd name="T29" fmla="*/ 96 h 170"/>
                <a:gd name="T30" fmla="*/ 54 w 169"/>
                <a:gd name="T31" fmla="*/ 116 h 170"/>
                <a:gd name="T32" fmla="*/ 144 w 169"/>
                <a:gd name="T33" fmla="*/ 57 h 170"/>
                <a:gd name="T34" fmla="*/ 144 w 169"/>
                <a:gd name="T35" fmla="*/ 57 h 170"/>
                <a:gd name="T36" fmla="*/ 143 w 169"/>
                <a:gd name="T37" fmla="*/ 55 h 170"/>
                <a:gd name="T38" fmla="*/ 140 w 169"/>
                <a:gd name="T39" fmla="*/ 53 h 170"/>
                <a:gd name="T40" fmla="*/ 135 w 169"/>
                <a:gd name="T41" fmla="*/ 47 h 170"/>
                <a:gd name="T42" fmla="*/ 126 w 169"/>
                <a:gd name="T43" fmla="*/ 38 h 170"/>
                <a:gd name="T44" fmla="*/ 106 w 169"/>
                <a:gd name="T45" fmla="*/ 3 h 170"/>
                <a:gd name="T46" fmla="*/ 144 w 169"/>
                <a:gd name="T47" fmla="*/ 25 h 170"/>
                <a:gd name="T48" fmla="*/ 166 w 169"/>
                <a:gd name="T49" fmla="*/ 62 h 170"/>
                <a:gd name="T50" fmla="*/ 166 w 169"/>
                <a:gd name="T51" fmla="*/ 108 h 170"/>
                <a:gd name="T52" fmla="*/ 144 w 169"/>
                <a:gd name="T53" fmla="*/ 146 h 170"/>
                <a:gd name="T54" fmla="*/ 106 w 169"/>
                <a:gd name="T55" fmla="*/ 167 h 170"/>
                <a:gd name="T56" fmla="*/ 61 w 169"/>
                <a:gd name="T57" fmla="*/ 167 h 170"/>
                <a:gd name="T58" fmla="*/ 23 w 169"/>
                <a:gd name="T59" fmla="*/ 146 h 170"/>
                <a:gd name="T60" fmla="*/ 2 w 169"/>
                <a:gd name="T61" fmla="*/ 108 h 170"/>
                <a:gd name="T62" fmla="*/ 2 w 169"/>
                <a:gd name="T63" fmla="*/ 62 h 170"/>
                <a:gd name="T64" fmla="*/ 23 w 169"/>
                <a:gd name="T65" fmla="*/ 25 h 170"/>
                <a:gd name="T66" fmla="*/ 61 w 169"/>
                <a:gd name="T67" fmla="*/ 3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9" h="170">
                  <a:moveTo>
                    <a:pt x="126" y="38"/>
                  </a:moveTo>
                  <a:lnTo>
                    <a:pt x="126" y="38"/>
                  </a:lnTo>
                  <a:lnTo>
                    <a:pt x="126" y="40"/>
                  </a:lnTo>
                  <a:lnTo>
                    <a:pt x="123" y="42"/>
                  </a:lnTo>
                  <a:lnTo>
                    <a:pt x="119" y="46"/>
                  </a:lnTo>
                  <a:lnTo>
                    <a:pt x="112" y="53"/>
                  </a:lnTo>
                  <a:lnTo>
                    <a:pt x="102" y="62"/>
                  </a:lnTo>
                  <a:lnTo>
                    <a:pt x="89" y="76"/>
                  </a:lnTo>
                  <a:lnTo>
                    <a:pt x="71" y="95"/>
                  </a:lnTo>
                  <a:lnTo>
                    <a:pt x="71" y="93"/>
                  </a:lnTo>
                  <a:lnTo>
                    <a:pt x="69" y="93"/>
                  </a:lnTo>
                  <a:lnTo>
                    <a:pt x="67" y="91"/>
                  </a:lnTo>
                  <a:lnTo>
                    <a:pt x="61" y="85"/>
                  </a:lnTo>
                  <a:lnTo>
                    <a:pt x="54" y="78"/>
                  </a:lnTo>
                  <a:lnTo>
                    <a:pt x="43" y="66"/>
                  </a:lnTo>
                  <a:lnTo>
                    <a:pt x="43" y="66"/>
                  </a:lnTo>
                  <a:lnTo>
                    <a:pt x="43" y="67"/>
                  </a:lnTo>
                  <a:lnTo>
                    <a:pt x="42" y="67"/>
                  </a:lnTo>
                  <a:lnTo>
                    <a:pt x="42" y="67"/>
                  </a:lnTo>
                  <a:lnTo>
                    <a:pt x="40" y="68"/>
                  </a:lnTo>
                  <a:lnTo>
                    <a:pt x="38" y="70"/>
                  </a:lnTo>
                  <a:lnTo>
                    <a:pt x="36" y="72"/>
                  </a:lnTo>
                  <a:lnTo>
                    <a:pt x="33" y="76"/>
                  </a:lnTo>
                  <a:lnTo>
                    <a:pt x="29" y="80"/>
                  </a:lnTo>
                  <a:lnTo>
                    <a:pt x="23" y="85"/>
                  </a:lnTo>
                  <a:lnTo>
                    <a:pt x="23" y="85"/>
                  </a:lnTo>
                  <a:lnTo>
                    <a:pt x="23" y="85"/>
                  </a:lnTo>
                  <a:lnTo>
                    <a:pt x="26" y="88"/>
                  </a:lnTo>
                  <a:lnTo>
                    <a:pt x="29" y="91"/>
                  </a:lnTo>
                  <a:lnTo>
                    <a:pt x="34" y="96"/>
                  </a:lnTo>
                  <a:lnTo>
                    <a:pt x="43" y="105"/>
                  </a:lnTo>
                  <a:lnTo>
                    <a:pt x="54" y="116"/>
                  </a:lnTo>
                  <a:lnTo>
                    <a:pt x="69" y="131"/>
                  </a:lnTo>
                  <a:lnTo>
                    <a:pt x="144" y="57"/>
                  </a:lnTo>
                  <a:lnTo>
                    <a:pt x="144" y="57"/>
                  </a:lnTo>
                  <a:lnTo>
                    <a:pt x="144" y="57"/>
                  </a:lnTo>
                  <a:lnTo>
                    <a:pt x="144" y="57"/>
                  </a:lnTo>
                  <a:lnTo>
                    <a:pt x="143" y="55"/>
                  </a:lnTo>
                  <a:lnTo>
                    <a:pt x="141" y="54"/>
                  </a:lnTo>
                  <a:lnTo>
                    <a:pt x="140" y="53"/>
                  </a:lnTo>
                  <a:lnTo>
                    <a:pt x="137" y="50"/>
                  </a:lnTo>
                  <a:lnTo>
                    <a:pt x="135" y="47"/>
                  </a:lnTo>
                  <a:lnTo>
                    <a:pt x="131" y="44"/>
                  </a:lnTo>
                  <a:lnTo>
                    <a:pt x="126" y="38"/>
                  </a:lnTo>
                  <a:close/>
                  <a:moveTo>
                    <a:pt x="84" y="0"/>
                  </a:moveTo>
                  <a:lnTo>
                    <a:pt x="106" y="3"/>
                  </a:lnTo>
                  <a:lnTo>
                    <a:pt x="127" y="12"/>
                  </a:lnTo>
                  <a:lnTo>
                    <a:pt x="144" y="25"/>
                  </a:lnTo>
                  <a:lnTo>
                    <a:pt x="157" y="42"/>
                  </a:lnTo>
                  <a:lnTo>
                    <a:pt x="166" y="62"/>
                  </a:lnTo>
                  <a:lnTo>
                    <a:pt x="169" y="85"/>
                  </a:lnTo>
                  <a:lnTo>
                    <a:pt x="166" y="108"/>
                  </a:lnTo>
                  <a:lnTo>
                    <a:pt x="157" y="127"/>
                  </a:lnTo>
                  <a:lnTo>
                    <a:pt x="144" y="146"/>
                  </a:lnTo>
                  <a:lnTo>
                    <a:pt x="127" y="159"/>
                  </a:lnTo>
                  <a:lnTo>
                    <a:pt x="106" y="167"/>
                  </a:lnTo>
                  <a:lnTo>
                    <a:pt x="84" y="170"/>
                  </a:lnTo>
                  <a:lnTo>
                    <a:pt x="61" y="167"/>
                  </a:lnTo>
                  <a:lnTo>
                    <a:pt x="42" y="159"/>
                  </a:lnTo>
                  <a:lnTo>
                    <a:pt x="23" y="146"/>
                  </a:lnTo>
                  <a:lnTo>
                    <a:pt x="10" y="127"/>
                  </a:lnTo>
                  <a:lnTo>
                    <a:pt x="2" y="108"/>
                  </a:lnTo>
                  <a:lnTo>
                    <a:pt x="0" y="85"/>
                  </a:lnTo>
                  <a:lnTo>
                    <a:pt x="2" y="62"/>
                  </a:lnTo>
                  <a:lnTo>
                    <a:pt x="10" y="42"/>
                  </a:lnTo>
                  <a:lnTo>
                    <a:pt x="23" y="25"/>
                  </a:lnTo>
                  <a:lnTo>
                    <a:pt x="42" y="12"/>
                  </a:lnTo>
                  <a:lnTo>
                    <a:pt x="61" y="3"/>
                  </a:lnTo>
                  <a:lnTo>
                    <a:pt x="8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4" name="TextBox 73"/>
          <p:cNvSpPr txBox="1"/>
          <p:nvPr/>
        </p:nvSpPr>
        <p:spPr>
          <a:xfrm>
            <a:off x="1701422" y="3165773"/>
            <a:ext cx="1178528" cy="253916"/>
          </a:xfrm>
          <a:prstGeom prst="rect">
            <a:avLst/>
          </a:prstGeom>
          <a:noFill/>
        </p:spPr>
        <p:txBody>
          <a:bodyPr wrap="none" rtlCol="0">
            <a:spAutoFit/>
          </a:bodyPr>
          <a:lstStyle/>
          <a:p>
            <a:r>
              <a:rPr lang="en-US"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SUBTITLE HERE</a:t>
            </a:r>
          </a:p>
        </p:txBody>
      </p:sp>
      <p:sp>
        <p:nvSpPr>
          <p:cNvPr id="75" name="TextBox 74"/>
          <p:cNvSpPr txBox="1"/>
          <p:nvPr/>
        </p:nvSpPr>
        <p:spPr>
          <a:xfrm>
            <a:off x="1720931" y="3949055"/>
            <a:ext cx="1178528" cy="253916"/>
          </a:xfrm>
          <a:prstGeom prst="rect">
            <a:avLst/>
          </a:prstGeom>
          <a:noFill/>
        </p:spPr>
        <p:txBody>
          <a:bodyPr wrap="none" rtlCol="0">
            <a:spAutoFit/>
          </a:bodyPr>
          <a:lstStyle/>
          <a:p>
            <a:r>
              <a:rPr lang="en-US"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SUBTITLE HERE</a:t>
            </a:r>
          </a:p>
        </p:txBody>
      </p:sp>
      <p:sp>
        <p:nvSpPr>
          <p:cNvPr id="76" name="TextBox 75"/>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INFOGRAPHIC</a:t>
            </a:r>
          </a:p>
        </p:txBody>
      </p:sp>
      <p:sp>
        <p:nvSpPr>
          <p:cNvPr id="77" name="TextBox 76"/>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897715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7"/>
                                        </p:tgtEl>
                                        <p:attrNameLst>
                                          <p:attrName>style.visibility</p:attrName>
                                        </p:attrNameLst>
                                      </p:cBhvr>
                                      <p:to>
                                        <p:strVal val="visible"/>
                                      </p:to>
                                    </p:set>
                                    <p:animEffect transition="in" filter="barn(inVertical)">
                                      <p:cBhvr>
                                        <p:cTn id="7" dur="500"/>
                                        <p:tgtEl>
                                          <p:spTgt spid="7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76"/>
                                        </p:tgtEl>
                                        <p:attrNameLst>
                                          <p:attrName>style.visibility</p:attrName>
                                        </p:attrNameLst>
                                      </p:cBhvr>
                                      <p:to>
                                        <p:strVal val="visible"/>
                                      </p:to>
                                    </p:set>
                                    <p:animEffect transition="in" filter="barn(outVertical)">
                                      <p:cBhvr>
                                        <p:cTn id="11" dur="500"/>
                                        <p:tgtEl>
                                          <p:spTgt spid="76"/>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left)">
                                      <p:cBhvr>
                                        <p:cTn id="19" dur="500"/>
                                        <p:tgtEl>
                                          <p:spTgt spid="1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40"/>
                                        </p:tgtEl>
                                        <p:attrNameLst>
                                          <p:attrName>style.visibility</p:attrName>
                                        </p:attrNameLst>
                                      </p:cBhvr>
                                      <p:to>
                                        <p:strVal val="visible"/>
                                      </p:to>
                                    </p:set>
                                    <p:animEffect transition="in" filter="fade">
                                      <p:cBhvr>
                                        <p:cTn id="23" dur="500"/>
                                        <p:tgtEl>
                                          <p:spTgt spid="40"/>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41"/>
                                        </p:tgtEl>
                                        <p:attrNameLst>
                                          <p:attrName>style.visibility</p:attrName>
                                        </p:attrNameLst>
                                      </p:cBhvr>
                                      <p:to>
                                        <p:strVal val="visible"/>
                                      </p:to>
                                    </p:set>
                                    <p:animEffect transition="in" filter="fade">
                                      <p:cBhvr>
                                        <p:cTn id="27" dur="500"/>
                                        <p:tgtEl>
                                          <p:spTgt spid="41"/>
                                        </p:tgtEl>
                                      </p:cBhvr>
                                    </p:animEffect>
                                  </p:childTnLst>
                                </p:cTn>
                              </p:par>
                            </p:childTnLst>
                          </p:cTn>
                        </p:par>
                        <p:par>
                          <p:cTn id="28" fill="hold">
                            <p:stCondLst>
                              <p:cond delay="3000"/>
                            </p:stCondLst>
                            <p:childTnLst>
                              <p:par>
                                <p:cTn id="29" presetID="42" presetClass="entr" presetSubtype="0" fill="hold" grpId="0" nodeType="afterEffect">
                                  <p:stCondLst>
                                    <p:cond delay="0"/>
                                  </p:stCondLst>
                                  <p:childTnLst>
                                    <p:set>
                                      <p:cBhvr>
                                        <p:cTn id="30" dur="1" fill="hold">
                                          <p:stCondLst>
                                            <p:cond delay="0"/>
                                          </p:stCondLst>
                                        </p:cTn>
                                        <p:tgtEl>
                                          <p:spTgt spid="26"/>
                                        </p:tgtEl>
                                        <p:attrNameLst>
                                          <p:attrName>style.visibility</p:attrName>
                                        </p:attrNameLst>
                                      </p:cBhvr>
                                      <p:to>
                                        <p:strVal val="visible"/>
                                      </p:to>
                                    </p:set>
                                    <p:animEffect transition="in" filter="fade">
                                      <p:cBhvr>
                                        <p:cTn id="31" dur="500"/>
                                        <p:tgtEl>
                                          <p:spTgt spid="26"/>
                                        </p:tgtEl>
                                      </p:cBhvr>
                                    </p:animEffect>
                                    <p:anim calcmode="lin" valueType="num">
                                      <p:cBhvr>
                                        <p:cTn id="32" dur="500" fill="hold"/>
                                        <p:tgtEl>
                                          <p:spTgt spid="26"/>
                                        </p:tgtEl>
                                        <p:attrNameLst>
                                          <p:attrName>ppt_x</p:attrName>
                                        </p:attrNameLst>
                                      </p:cBhvr>
                                      <p:tavLst>
                                        <p:tav tm="0">
                                          <p:val>
                                            <p:strVal val="#ppt_x"/>
                                          </p:val>
                                        </p:tav>
                                        <p:tav tm="100000">
                                          <p:val>
                                            <p:strVal val="#ppt_x"/>
                                          </p:val>
                                        </p:tav>
                                      </p:tavLst>
                                    </p:anim>
                                    <p:anim calcmode="lin" valueType="num">
                                      <p:cBhvr>
                                        <p:cTn id="33" dur="500" fill="hold"/>
                                        <p:tgtEl>
                                          <p:spTgt spid="26"/>
                                        </p:tgtEl>
                                        <p:attrNameLst>
                                          <p:attrName>ppt_y</p:attrName>
                                        </p:attrNameLst>
                                      </p:cBhvr>
                                      <p:tavLst>
                                        <p:tav tm="0">
                                          <p:val>
                                            <p:strVal val="#ppt_y+.1"/>
                                          </p:val>
                                        </p:tav>
                                        <p:tav tm="100000">
                                          <p:val>
                                            <p:strVal val="#ppt_y"/>
                                          </p:val>
                                        </p:tav>
                                      </p:tavLst>
                                    </p:anim>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30"/>
                                        </p:tgtEl>
                                        <p:attrNameLst>
                                          <p:attrName>style.visibility</p:attrName>
                                        </p:attrNameLst>
                                      </p:cBhvr>
                                      <p:to>
                                        <p:strVal val="visible"/>
                                      </p:to>
                                    </p:set>
                                    <p:animEffect transition="in" filter="fade">
                                      <p:cBhvr>
                                        <p:cTn id="37" dur="500"/>
                                        <p:tgtEl>
                                          <p:spTgt spid="30"/>
                                        </p:tgtEl>
                                      </p:cBhvr>
                                    </p:animEffect>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fade">
                                      <p:cBhvr>
                                        <p:cTn id="41" dur="500"/>
                                        <p:tgtEl>
                                          <p:spTgt spid="31"/>
                                        </p:tgtEl>
                                      </p:cBhvr>
                                    </p:animEffect>
                                  </p:childTnLst>
                                </p:cTn>
                              </p:par>
                            </p:childTnLst>
                          </p:cTn>
                        </p:par>
                        <p:par>
                          <p:cTn id="42" fill="hold">
                            <p:stCondLst>
                              <p:cond delay="4500"/>
                            </p:stCondLst>
                            <p:childTnLst>
                              <p:par>
                                <p:cTn id="43" presetID="42" presetClass="entr" presetSubtype="0" fill="hold" grpId="0" nodeType="after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anim calcmode="lin" valueType="num">
                                      <p:cBhvr>
                                        <p:cTn id="46" dur="500" fill="hold"/>
                                        <p:tgtEl>
                                          <p:spTgt spid="28"/>
                                        </p:tgtEl>
                                        <p:attrNameLst>
                                          <p:attrName>ppt_x</p:attrName>
                                        </p:attrNameLst>
                                      </p:cBhvr>
                                      <p:tavLst>
                                        <p:tav tm="0">
                                          <p:val>
                                            <p:strVal val="#ppt_x"/>
                                          </p:val>
                                        </p:tav>
                                        <p:tav tm="100000">
                                          <p:val>
                                            <p:strVal val="#ppt_x"/>
                                          </p:val>
                                        </p:tav>
                                      </p:tavLst>
                                    </p:anim>
                                    <p:anim calcmode="lin" valueType="num">
                                      <p:cBhvr>
                                        <p:cTn id="47" dur="500" fill="hold"/>
                                        <p:tgtEl>
                                          <p:spTgt spid="28"/>
                                        </p:tgtEl>
                                        <p:attrNameLst>
                                          <p:attrName>ppt_y</p:attrName>
                                        </p:attrNameLst>
                                      </p:cBhvr>
                                      <p:tavLst>
                                        <p:tav tm="0">
                                          <p:val>
                                            <p:strVal val="#ppt_y+.1"/>
                                          </p:val>
                                        </p:tav>
                                        <p:tav tm="100000">
                                          <p:val>
                                            <p:strVal val="#ppt_y"/>
                                          </p:val>
                                        </p:tav>
                                      </p:tavLst>
                                    </p:anim>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50"/>
                                        </p:tgtEl>
                                        <p:attrNameLst>
                                          <p:attrName>style.visibility</p:attrName>
                                        </p:attrNameLst>
                                      </p:cBhvr>
                                      <p:to>
                                        <p:strVal val="visible"/>
                                      </p:to>
                                    </p:set>
                                    <p:animEffect transition="in" filter="fade">
                                      <p:cBhvr>
                                        <p:cTn id="51" dur="500"/>
                                        <p:tgtEl>
                                          <p:spTgt spid="50"/>
                                        </p:tgtEl>
                                      </p:cBhvr>
                                    </p:animEffect>
                                  </p:childTnLst>
                                </p:cTn>
                              </p:par>
                            </p:childTnLst>
                          </p:cTn>
                        </p:par>
                        <p:par>
                          <p:cTn id="52" fill="hold">
                            <p:stCondLst>
                              <p:cond delay="5500"/>
                            </p:stCondLst>
                            <p:childTnLst>
                              <p:par>
                                <p:cTn id="53" presetID="10" presetClass="entr" presetSubtype="0" fill="hold" nodeType="afterEffect">
                                  <p:stCondLst>
                                    <p:cond delay="0"/>
                                  </p:stCondLst>
                                  <p:childTnLst>
                                    <p:set>
                                      <p:cBhvr>
                                        <p:cTn id="54" dur="1" fill="hold">
                                          <p:stCondLst>
                                            <p:cond delay="0"/>
                                          </p:stCondLst>
                                        </p:cTn>
                                        <p:tgtEl>
                                          <p:spTgt spid="51"/>
                                        </p:tgtEl>
                                        <p:attrNameLst>
                                          <p:attrName>style.visibility</p:attrName>
                                        </p:attrNameLst>
                                      </p:cBhvr>
                                      <p:to>
                                        <p:strVal val="visible"/>
                                      </p:to>
                                    </p:set>
                                    <p:animEffect transition="in" filter="fade">
                                      <p:cBhvr>
                                        <p:cTn id="55" dur="500"/>
                                        <p:tgtEl>
                                          <p:spTgt spid="51"/>
                                        </p:tgtEl>
                                      </p:cBhvr>
                                    </p:animEffect>
                                  </p:childTnLst>
                                </p:cTn>
                              </p:par>
                            </p:childTnLst>
                          </p:cTn>
                        </p:par>
                        <p:par>
                          <p:cTn id="56" fill="hold">
                            <p:stCondLst>
                              <p:cond delay="6000"/>
                            </p:stCondLst>
                            <p:childTnLst>
                              <p:par>
                                <p:cTn id="57" presetID="42" presetClass="entr" presetSubtype="0" fill="hold" grpId="0" nodeType="afterEffect">
                                  <p:stCondLst>
                                    <p:cond delay="0"/>
                                  </p:stCondLst>
                                  <p:childTnLst>
                                    <p:set>
                                      <p:cBhvr>
                                        <p:cTn id="58" dur="1" fill="hold">
                                          <p:stCondLst>
                                            <p:cond delay="0"/>
                                          </p:stCondLst>
                                        </p:cTn>
                                        <p:tgtEl>
                                          <p:spTgt spid="27"/>
                                        </p:tgtEl>
                                        <p:attrNameLst>
                                          <p:attrName>style.visibility</p:attrName>
                                        </p:attrNameLst>
                                      </p:cBhvr>
                                      <p:to>
                                        <p:strVal val="visible"/>
                                      </p:to>
                                    </p:set>
                                    <p:animEffect transition="in" filter="fade">
                                      <p:cBhvr>
                                        <p:cTn id="59" dur="500"/>
                                        <p:tgtEl>
                                          <p:spTgt spid="27"/>
                                        </p:tgtEl>
                                      </p:cBhvr>
                                    </p:animEffect>
                                    <p:anim calcmode="lin" valueType="num">
                                      <p:cBhvr>
                                        <p:cTn id="60" dur="500" fill="hold"/>
                                        <p:tgtEl>
                                          <p:spTgt spid="27"/>
                                        </p:tgtEl>
                                        <p:attrNameLst>
                                          <p:attrName>ppt_x</p:attrName>
                                        </p:attrNameLst>
                                      </p:cBhvr>
                                      <p:tavLst>
                                        <p:tav tm="0">
                                          <p:val>
                                            <p:strVal val="#ppt_x"/>
                                          </p:val>
                                        </p:tav>
                                        <p:tav tm="100000">
                                          <p:val>
                                            <p:strVal val="#ppt_x"/>
                                          </p:val>
                                        </p:tav>
                                      </p:tavLst>
                                    </p:anim>
                                    <p:anim calcmode="lin" valueType="num">
                                      <p:cBhvr>
                                        <p:cTn id="61" dur="500" fill="hold"/>
                                        <p:tgtEl>
                                          <p:spTgt spid="27"/>
                                        </p:tgtEl>
                                        <p:attrNameLst>
                                          <p:attrName>ppt_y</p:attrName>
                                        </p:attrNameLst>
                                      </p:cBhvr>
                                      <p:tavLst>
                                        <p:tav tm="0">
                                          <p:val>
                                            <p:strVal val="#ppt_y+.1"/>
                                          </p:val>
                                        </p:tav>
                                        <p:tav tm="100000">
                                          <p:val>
                                            <p:strVal val="#ppt_y"/>
                                          </p:val>
                                        </p:tav>
                                      </p:tavLst>
                                    </p:anim>
                                  </p:childTnLst>
                                </p:cTn>
                              </p:par>
                            </p:childTnLst>
                          </p:cTn>
                        </p:par>
                        <p:par>
                          <p:cTn id="62" fill="hold">
                            <p:stCondLst>
                              <p:cond delay="6500"/>
                            </p:stCondLst>
                            <p:childTnLst>
                              <p:par>
                                <p:cTn id="63" presetID="10" presetClass="entr" presetSubtype="0" fill="hold" grpId="0" nodeType="afterEffect">
                                  <p:stCondLst>
                                    <p:cond delay="0"/>
                                  </p:stCondLst>
                                  <p:childTnLst>
                                    <p:set>
                                      <p:cBhvr>
                                        <p:cTn id="64" dur="1" fill="hold">
                                          <p:stCondLst>
                                            <p:cond delay="0"/>
                                          </p:stCondLst>
                                        </p:cTn>
                                        <p:tgtEl>
                                          <p:spTgt spid="36"/>
                                        </p:tgtEl>
                                        <p:attrNameLst>
                                          <p:attrName>style.visibility</p:attrName>
                                        </p:attrNameLst>
                                      </p:cBhvr>
                                      <p:to>
                                        <p:strVal val="visible"/>
                                      </p:to>
                                    </p:set>
                                    <p:animEffect transition="in" filter="fade">
                                      <p:cBhvr>
                                        <p:cTn id="65" dur="500"/>
                                        <p:tgtEl>
                                          <p:spTgt spid="36"/>
                                        </p:tgtEl>
                                      </p:cBhvr>
                                    </p:animEffect>
                                  </p:childTnLst>
                                </p:cTn>
                              </p:par>
                            </p:childTnLst>
                          </p:cTn>
                        </p:par>
                        <p:par>
                          <p:cTn id="66" fill="hold">
                            <p:stCondLst>
                              <p:cond delay="7000"/>
                            </p:stCondLst>
                            <p:childTnLst>
                              <p:par>
                                <p:cTn id="67" presetID="10" presetClass="entr" presetSubtype="0" fill="hold" nodeType="afterEffect">
                                  <p:stCondLst>
                                    <p:cond delay="0"/>
                                  </p:stCondLst>
                                  <p:childTnLst>
                                    <p:set>
                                      <p:cBhvr>
                                        <p:cTn id="68" dur="1" fill="hold">
                                          <p:stCondLst>
                                            <p:cond delay="0"/>
                                          </p:stCondLst>
                                        </p:cTn>
                                        <p:tgtEl>
                                          <p:spTgt spid="37"/>
                                        </p:tgtEl>
                                        <p:attrNameLst>
                                          <p:attrName>style.visibility</p:attrName>
                                        </p:attrNameLst>
                                      </p:cBhvr>
                                      <p:to>
                                        <p:strVal val="visible"/>
                                      </p:to>
                                    </p:set>
                                    <p:animEffect transition="in" filter="fade">
                                      <p:cBhvr>
                                        <p:cTn id="69" dur="500"/>
                                        <p:tgtEl>
                                          <p:spTgt spid="37"/>
                                        </p:tgtEl>
                                      </p:cBhvr>
                                    </p:animEffect>
                                  </p:childTnLst>
                                </p:cTn>
                              </p:par>
                            </p:childTnLst>
                          </p:cTn>
                        </p:par>
                        <p:par>
                          <p:cTn id="70" fill="hold">
                            <p:stCondLst>
                              <p:cond delay="7500"/>
                            </p:stCondLst>
                            <p:childTnLst>
                              <p:par>
                                <p:cTn id="71" presetID="42" presetClass="entr" presetSubtype="0" fill="hold" grpId="0" nodeType="afterEffect">
                                  <p:stCondLst>
                                    <p:cond delay="0"/>
                                  </p:stCondLst>
                                  <p:childTnLst>
                                    <p:set>
                                      <p:cBhvr>
                                        <p:cTn id="72" dur="1" fill="hold">
                                          <p:stCondLst>
                                            <p:cond delay="0"/>
                                          </p:stCondLst>
                                        </p:cTn>
                                        <p:tgtEl>
                                          <p:spTgt spid="29"/>
                                        </p:tgtEl>
                                        <p:attrNameLst>
                                          <p:attrName>style.visibility</p:attrName>
                                        </p:attrNameLst>
                                      </p:cBhvr>
                                      <p:to>
                                        <p:strVal val="visible"/>
                                      </p:to>
                                    </p:set>
                                    <p:animEffect transition="in" filter="fade">
                                      <p:cBhvr>
                                        <p:cTn id="73" dur="500"/>
                                        <p:tgtEl>
                                          <p:spTgt spid="29"/>
                                        </p:tgtEl>
                                      </p:cBhvr>
                                    </p:animEffect>
                                    <p:anim calcmode="lin" valueType="num">
                                      <p:cBhvr>
                                        <p:cTn id="74" dur="500" fill="hold"/>
                                        <p:tgtEl>
                                          <p:spTgt spid="29"/>
                                        </p:tgtEl>
                                        <p:attrNameLst>
                                          <p:attrName>ppt_x</p:attrName>
                                        </p:attrNameLst>
                                      </p:cBhvr>
                                      <p:tavLst>
                                        <p:tav tm="0">
                                          <p:val>
                                            <p:strVal val="#ppt_x"/>
                                          </p:val>
                                        </p:tav>
                                        <p:tav tm="100000">
                                          <p:val>
                                            <p:strVal val="#ppt_x"/>
                                          </p:val>
                                        </p:tav>
                                      </p:tavLst>
                                    </p:anim>
                                    <p:anim calcmode="lin" valueType="num">
                                      <p:cBhvr>
                                        <p:cTn id="75" dur="500" fill="hold"/>
                                        <p:tgtEl>
                                          <p:spTgt spid="29"/>
                                        </p:tgtEl>
                                        <p:attrNameLst>
                                          <p:attrName>ppt_y</p:attrName>
                                        </p:attrNameLst>
                                      </p:cBhvr>
                                      <p:tavLst>
                                        <p:tav tm="0">
                                          <p:val>
                                            <p:strVal val="#ppt_y+.1"/>
                                          </p:val>
                                        </p:tav>
                                        <p:tav tm="100000">
                                          <p:val>
                                            <p:strVal val="#ppt_y"/>
                                          </p:val>
                                        </p:tav>
                                      </p:tavLst>
                                    </p:anim>
                                  </p:childTnLst>
                                </p:cTn>
                              </p:par>
                            </p:childTnLst>
                          </p:cTn>
                        </p:par>
                        <p:par>
                          <p:cTn id="76" fill="hold">
                            <p:stCondLst>
                              <p:cond delay="8000"/>
                            </p:stCondLst>
                            <p:childTnLst>
                              <p:par>
                                <p:cTn id="77" presetID="22" presetClass="entr" presetSubtype="8" fill="hold" nodeType="afterEffect">
                                  <p:stCondLst>
                                    <p:cond delay="0"/>
                                  </p:stCondLst>
                                  <p:childTnLst>
                                    <p:set>
                                      <p:cBhvr>
                                        <p:cTn id="78" dur="1" fill="hold">
                                          <p:stCondLst>
                                            <p:cond delay="0"/>
                                          </p:stCondLst>
                                        </p:cTn>
                                        <p:tgtEl>
                                          <p:spTgt spid="62"/>
                                        </p:tgtEl>
                                        <p:attrNameLst>
                                          <p:attrName>style.visibility</p:attrName>
                                        </p:attrNameLst>
                                      </p:cBhvr>
                                      <p:to>
                                        <p:strVal val="visible"/>
                                      </p:to>
                                    </p:set>
                                    <p:animEffect transition="in" filter="wipe(left)">
                                      <p:cBhvr>
                                        <p:cTn id="79" dur="500"/>
                                        <p:tgtEl>
                                          <p:spTgt spid="62"/>
                                        </p:tgtEl>
                                      </p:cBhvr>
                                    </p:animEffect>
                                  </p:childTnLst>
                                </p:cTn>
                              </p:par>
                            </p:childTnLst>
                          </p:cTn>
                        </p:par>
                        <p:par>
                          <p:cTn id="80" fill="hold">
                            <p:stCondLst>
                              <p:cond delay="8500"/>
                            </p:stCondLst>
                            <p:childTnLst>
                              <p:par>
                                <p:cTn id="81" presetID="22" presetClass="entr" presetSubtype="8" fill="hold" nodeType="afterEffect">
                                  <p:stCondLst>
                                    <p:cond delay="0"/>
                                  </p:stCondLst>
                                  <p:childTnLst>
                                    <p:set>
                                      <p:cBhvr>
                                        <p:cTn id="82" dur="1" fill="hold">
                                          <p:stCondLst>
                                            <p:cond delay="0"/>
                                          </p:stCondLst>
                                        </p:cTn>
                                        <p:tgtEl>
                                          <p:spTgt spid="68"/>
                                        </p:tgtEl>
                                        <p:attrNameLst>
                                          <p:attrName>style.visibility</p:attrName>
                                        </p:attrNameLst>
                                      </p:cBhvr>
                                      <p:to>
                                        <p:strVal val="visible"/>
                                      </p:to>
                                    </p:set>
                                    <p:animEffect transition="in" filter="wipe(left)">
                                      <p:cBhvr>
                                        <p:cTn id="83"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28" grpId="0"/>
      <p:bldP spid="29" grpId="0"/>
      <p:bldP spid="30" grpId="0" animBg="1"/>
      <p:bldP spid="36" grpId="0" animBg="1"/>
      <p:bldP spid="40" grpId="0" animBg="1"/>
      <p:bldP spid="50" grpId="0" animBg="1"/>
      <p:bldP spid="76" grpId="0"/>
      <p:bldP spid="77"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 name="Group 100"/>
          <p:cNvGrpSpPr/>
          <p:nvPr/>
        </p:nvGrpSpPr>
        <p:grpSpPr>
          <a:xfrm>
            <a:off x="2542586" y="1557867"/>
            <a:ext cx="4076268" cy="3767436"/>
            <a:chOff x="3142015" y="1714077"/>
            <a:chExt cx="5931222" cy="5481852"/>
          </a:xfrm>
        </p:grpSpPr>
        <p:grpSp>
          <p:nvGrpSpPr>
            <p:cNvPr id="10" name="Group 9"/>
            <p:cNvGrpSpPr/>
            <p:nvPr/>
          </p:nvGrpSpPr>
          <p:grpSpPr>
            <a:xfrm>
              <a:off x="4666337" y="2409617"/>
              <a:ext cx="4406900" cy="4786312"/>
              <a:chOff x="4666337" y="2409617"/>
              <a:chExt cx="4406900" cy="4786312"/>
            </a:xfrm>
          </p:grpSpPr>
          <p:grpSp>
            <p:nvGrpSpPr>
              <p:cNvPr id="11" name="Group 10"/>
              <p:cNvGrpSpPr/>
              <p:nvPr/>
            </p:nvGrpSpPr>
            <p:grpSpPr>
              <a:xfrm>
                <a:off x="4666337" y="2409617"/>
                <a:ext cx="4406900" cy="4786312"/>
                <a:chOff x="4666337" y="2409617"/>
                <a:chExt cx="4406900" cy="4786312"/>
              </a:xfrm>
            </p:grpSpPr>
            <p:grpSp>
              <p:nvGrpSpPr>
                <p:cNvPr id="13" name="Group 12"/>
                <p:cNvGrpSpPr/>
                <p:nvPr/>
              </p:nvGrpSpPr>
              <p:grpSpPr>
                <a:xfrm>
                  <a:off x="4666337" y="2409617"/>
                  <a:ext cx="4406900" cy="4786312"/>
                  <a:chOff x="4666337" y="2409617"/>
                  <a:chExt cx="4406900" cy="4786312"/>
                </a:xfrm>
              </p:grpSpPr>
              <p:sp>
                <p:nvSpPr>
                  <p:cNvPr id="38" name="Freeform 7203"/>
                  <p:cNvSpPr>
                    <a:spLocks/>
                  </p:cNvSpPr>
                  <p:nvPr/>
                </p:nvSpPr>
                <p:spPr bwMode="auto">
                  <a:xfrm>
                    <a:off x="4713962" y="2409617"/>
                    <a:ext cx="2714625" cy="2714625"/>
                  </a:xfrm>
                  <a:custGeom>
                    <a:avLst/>
                    <a:gdLst>
                      <a:gd name="T0" fmla="*/ 938 w 1710"/>
                      <a:gd name="T1" fmla="*/ 4 h 1710"/>
                      <a:gd name="T2" fmla="*/ 1096 w 1710"/>
                      <a:gd name="T3" fmla="*/ 34 h 1710"/>
                      <a:gd name="T4" fmla="*/ 1241 w 1710"/>
                      <a:gd name="T5" fmla="*/ 93 h 1710"/>
                      <a:gd name="T6" fmla="*/ 1374 w 1710"/>
                      <a:gd name="T7" fmla="*/ 174 h 1710"/>
                      <a:gd name="T8" fmla="*/ 1487 w 1710"/>
                      <a:gd name="T9" fmla="*/ 279 h 1710"/>
                      <a:gd name="T10" fmla="*/ 1580 w 1710"/>
                      <a:gd name="T11" fmla="*/ 402 h 1710"/>
                      <a:gd name="T12" fmla="*/ 1651 w 1710"/>
                      <a:gd name="T13" fmla="*/ 541 h 1710"/>
                      <a:gd name="T14" fmla="*/ 1696 w 1710"/>
                      <a:gd name="T15" fmla="*/ 693 h 1710"/>
                      <a:gd name="T16" fmla="*/ 1710 w 1710"/>
                      <a:gd name="T17" fmla="*/ 855 h 1710"/>
                      <a:gd name="T18" fmla="*/ 1696 w 1710"/>
                      <a:gd name="T19" fmla="*/ 1017 h 1710"/>
                      <a:gd name="T20" fmla="*/ 1651 w 1710"/>
                      <a:gd name="T21" fmla="*/ 1170 h 1710"/>
                      <a:gd name="T22" fmla="*/ 1580 w 1710"/>
                      <a:gd name="T23" fmla="*/ 1309 h 1710"/>
                      <a:gd name="T24" fmla="*/ 1487 w 1710"/>
                      <a:gd name="T25" fmla="*/ 1432 h 1710"/>
                      <a:gd name="T26" fmla="*/ 1374 w 1710"/>
                      <a:gd name="T27" fmla="*/ 1536 h 1710"/>
                      <a:gd name="T28" fmla="*/ 1241 w 1710"/>
                      <a:gd name="T29" fmla="*/ 1618 h 1710"/>
                      <a:gd name="T30" fmla="*/ 1096 w 1710"/>
                      <a:gd name="T31" fmla="*/ 1676 h 1710"/>
                      <a:gd name="T32" fmla="*/ 938 w 1710"/>
                      <a:gd name="T33" fmla="*/ 1706 h 1710"/>
                      <a:gd name="T34" fmla="*/ 774 w 1710"/>
                      <a:gd name="T35" fmla="*/ 1706 h 1710"/>
                      <a:gd name="T36" fmla="*/ 616 w 1710"/>
                      <a:gd name="T37" fmla="*/ 1676 h 1710"/>
                      <a:gd name="T38" fmla="*/ 470 w 1710"/>
                      <a:gd name="T39" fmla="*/ 1618 h 1710"/>
                      <a:gd name="T40" fmla="*/ 338 w 1710"/>
                      <a:gd name="T41" fmla="*/ 1536 h 1710"/>
                      <a:gd name="T42" fmla="*/ 224 w 1710"/>
                      <a:gd name="T43" fmla="*/ 1432 h 1710"/>
                      <a:gd name="T44" fmla="*/ 131 w 1710"/>
                      <a:gd name="T45" fmla="*/ 1309 h 1710"/>
                      <a:gd name="T46" fmla="*/ 61 w 1710"/>
                      <a:gd name="T47" fmla="*/ 1170 h 1710"/>
                      <a:gd name="T48" fmla="*/ 16 w 1710"/>
                      <a:gd name="T49" fmla="*/ 1017 h 1710"/>
                      <a:gd name="T50" fmla="*/ 0 w 1710"/>
                      <a:gd name="T51" fmla="*/ 855 h 1710"/>
                      <a:gd name="T52" fmla="*/ 16 w 1710"/>
                      <a:gd name="T53" fmla="*/ 693 h 1710"/>
                      <a:gd name="T54" fmla="*/ 61 w 1710"/>
                      <a:gd name="T55" fmla="*/ 541 h 1710"/>
                      <a:gd name="T56" fmla="*/ 131 w 1710"/>
                      <a:gd name="T57" fmla="*/ 402 h 1710"/>
                      <a:gd name="T58" fmla="*/ 224 w 1710"/>
                      <a:gd name="T59" fmla="*/ 279 h 1710"/>
                      <a:gd name="T60" fmla="*/ 338 w 1710"/>
                      <a:gd name="T61" fmla="*/ 174 h 1710"/>
                      <a:gd name="T62" fmla="*/ 470 w 1710"/>
                      <a:gd name="T63" fmla="*/ 93 h 1710"/>
                      <a:gd name="T64" fmla="*/ 616 w 1710"/>
                      <a:gd name="T65" fmla="*/ 34 h 1710"/>
                      <a:gd name="T66" fmla="*/ 774 w 1710"/>
                      <a:gd name="T67" fmla="*/ 4 h 1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10" h="1710">
                        <a:moveTo>
                          <a:pt x="855" y="0"/>
                        </a:moveTo>
                        <a:lnTo>
                          <a:pt x="938" y="4"/>
                        </a:lnTo>
                        <a:lnTo>
                          <a:pt x="1019" y="16"/>
                        </a:lnTo>
                        <a:lnTo>
                          <a:pt x="1096" y="34"/>
                        </a:lnTo>
                        <a:lnTo>
                          <a:pt x="1171" y="60"/>
                        </a:lnTo>
                        <a:lnTo>
                          <a:pt x="1241" y="93"/>
                        </a:lnTo>
                        <a:lnTo>
                          <a:pt x="1309" y="131"/>
                        </a:lnTo>
                        <a:lnTo>
                          <a:pt x="1374" y="174"/>
                        </a:lnTo>
                        <a:lnTo>
                          <a:pt x="1433" y="224"/>
                        </a:lnTo>
                        <a:lnTo>
                          <a:pt x="1487" y="279"/>
                        </a:lnTo>
                        <a:lnTo>
                          <a:pt x="1536" y="338"/>
                        </a:lnTo>
                        <a:lnTo>
                          <a:pt x="1580" y="402"/>
                        </a:lnTo>
                        <a:lnTo>
                          <a:pt x="1618" y="470"/>
                        </a:lnTo>
                        <a:lnTo>
                          <a:pt x="1651" y="541"/>
                        </a:lnTo>
                        <a:lnTo>
                          <a:pt x="1676" y="615"/>
                        </a:lnTo>
                        <a:lnTo>
                          <a:pt x="1696" y="693"/>
                        </a:lnTo>
                        <a:lnTo>
                          <a:pt x="1706" y="773"/>
                        </a:lnTo>
                        <a:lnTo>
                          <a:pt x="1710" y="855"/>
                        </a:lnTo>
                        <a:lnTo>
                          <a:pt x="1706" y="937"/>
                        </a:lnTo>
                        <a:lnTo>
                          <a:pt x="1696" y="1017"/>
                        </a:lnTo>
                        <a:lnTo>
                          <a:pt x="1676" y="1096"/>
                        </a:lnTo>
                        <a:lnTo>
                          <a:pt x="1651" y="1170"/>
                        </a:lnTo>
                        <a:lnTo>
                          <a:pt x="1618" y="1241"/>
                        </a:lnTo>
                        <a:lnTo>
                          <a:pt x="1580" y="1309"/>
                        </a:lnTo>
                        <a:lnTo>
                          <a:pt x="1536" y="1372"/>
                        </a:lnTo>
                        <a:lnTo>
                          <a:pt x="1487" y="1432"/>
                        </a:lnTo>
                        <a:lnTo>
                          <a:pt x="1433" y="1486"/>
                        </a:lnTo>
                        <a:lnTo>
                          <a:pt x="1374" y="1536"/>
                        </a:lnTo>
                        <a:lnTo>
                          <a:pt x="1309" y="1580"/>
                        </a:lnTo>
                        <a:lnTo>
                          <a:pt x="1241" y="1618"/>
                        </a:lnTo>
                        <a:lnTo>
                          <a:pt x="1171" y="1651"/>
                        </a:lnTo>
                        <a:lnTo>
                          <a:pt x="1096" y="1676"/>
                        </a:lnTo>
                        <a:lnTo>
                          <a:pt x="1019" y="1695"/>
                        </a:lnTo>
                        <a:lnTo>
                          <a:pt x="938" y="1706"/>
                        </a:lnTo>
                        <a:lnTo>
                          <a:pt x="855" y="1710"/>
                        </a:lnTo>
                        <a:lnTo>
                          <a:pt x="774" y="1706"/>
                        </a:lnTo>
                        <a:lnTo>
                          <a:pt x="693" y="1695"/>
                        </a:lnTo>
                        <a:lnTo>
                          <a:pt x="616" y="1676"/>
                        </a:lnTo>
                        <a:lnTo>
                          <a:pt x="541" y="1651"/>
                        </a:lnTo>
                        <a:lnTo>
                          <a:pt x="470" y="1618"/>
                        </a:lnTo>
                        <a:lnTo>
                          <a:pt x="402" y="1580"/>
                        </a:lnTo>
                        <a:lnTo>
                          <a:pt x="338" y="1536"/>
                        </a:lnTo>
                        <a:lnTo>
                          <a:pt x="279" y="1486"/>
                        </a:lnTo>
                        <a:lnTo>
                          <a:pt x="224" y="1432"/>
                        </a:lnTo>
                        <a:lnTo>
                          <a:pt x="176" y="1372"/>
                        </a:lnTo>
                        <a:lnTo>
                          <a:pt x="131" y="1309"/>
                        </a:lnTo>
                        <a:lnTo>
                          <a:pt x="93" y="1241"/>
                        </a:lnTo>
                        <a:lnTo>
                          <a:pt x="61" y="1170"/>
                        </a:lnTo>
                        <a:lnTo>
                          <a:pt x="36" y="1096"/>
                        </a:lnTo>
                        <a:lnTo>
                          <a:pt x="16" y="1017"/>
                        </a:lnTo>
                        <a:lnTo>
                          <a:pt x="4" y="937"/>
                        </a:lnTo>
                        <a:lnTo>
                          <a:pt x="0" y="855"/>
                        </a:lnTo>
                        <a:lnTo>
                          <a:pt x="4" y="773"/>
                        </a:lnTo>
                        <a:lnTo>
                          <a:pt x="16" y="693"/>
                        </a:lnTo>
                        <a:lnTo>
                          <a:pt x="36" y="615"/>
                        </a:lnTo>
                        <a:lnTo>
                          <a:pt x="61" y="541"/>
                        </a:lnTo>
                        <a:lnTo>
                          <a:pt x="93" y="470"/>
                        </a:lnTo>
                        <a:lnTo>
                          <a:pt x="131" y="402"/>
                        </a:lnTo>
                        <a:lnTo>
                          <a:pt x="176" y="338"/>
                        </a:lnTo>
                        <a:lnTo>
                          <a:pt x="224" y="279"/>
                        </a:lnTo>
                        <a:lnTo>
                          <a:pt x="279" y="224"/>
                        </a:lnTo>
                        <a:lnTo>
                          <a:pt x="338" y="174"/>
                        </a:lnTo>
                        <a:lnTo>
                          <a:pt x="402" y="131"/>
                        </a:lnTo>
                        <a:lnTo>
                          <a:pt x="470" y="93"/>
                        </a:lnTo>
                        <a:lnTo>
                          <a:pt x="541" y="60"/>
                        </a:lnTo>
                        <a:lnTo>
                          <a:pt x="616" y="34"/>
                        </a:lnTo>
                        <a:lnTo>
                          <a:pt x="693" y="16"/>
                        </a:lnTo>
                        <a:lnTo>
                          <a:pt x="774" y="4"/>
                        </a:lnTo>
                        <a:lnTo>
                          <a:pt x="855" y="0"/>
                        </a:lnTo>
                        <a:close/>
                      </a:path>
                    </a:pathLst>
                  </a:custGeom>
                  <a:solidFill>
                    <a:schemeClr val="accent1"/>
                  </a:solidFill>
                  <a:ln w="0">
                    <a:solidFill>
                      <a:srgbClr val="EAF0F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9" name="Group 38"/>
                  <p:cNvGrpSpPr/>
                  <p:nvPr/>
                </p:nvGrpSpPr>
                <p:grpSpPr>
                  <a:xfrm>
                    <a:off x="4666337" y="3746292"/>
                    <a:ext cx="4406900" cy="3449637"/>
                    <a:chOff x="4759325" y="3408363"/>
                    <a:chExt cx="4406900" cy="3449637"/>
                  </a:xfrm>
                </p:grpSpPr>
                <p:sp>
                  <p:nvSpPr>
                    <p:cNvPr id="40" name="Freeform 7259"/>
                    <p:cNvSpPr>
                      <a:spLocks/>
                    </p:cNvSpPr>
                    <p:nvPr/>
                  </p:nvSpPr>
                  <p:spPr bwMode="auto">
                    <a:xfrm>
                      <a:off x="4759325" y="3408363"/>
                      <a:ext cx="1771650" cy="1582738"/>
                    </a:xfrm>
                    <a:custGeom>
                      <a:avLst/>
                      <a:gdLst>
                        <a:gd name="T0" fmla="*/ 32 w 1116"/>
                        <a:gd name="T1" fmla="*/ 56 h 997"/>
                        <a:gd name="T2" fmla="*/ 47 w 1116"/>
                        <a:gd name="T3" fmla="*/ 162 h 997"/>
                        <a:gd name="T4" fmla="*/ 71 w 1116"/>
                        <a:gd name="T5" fmla="*/ 242 h 997"/>
                        <a:gd name="T6" fmla="*/ 104 w 1116"/>
                        <a:gd name="T7" fmla="*/ 298 h 997"/>
                        <a:gd name="T8" fmla="*/ 144 w 1116"/>
                        <a:gd name="T9" fmla="*/ 335 h 997"/>
                        <a:gd name="T10" fmla="*/ 191 w 1116"/>
                        <a:gd name="T11" fmla="*/ 356 h 997"/>
                        <a:gd name="T12" fmla="*/ 244 w 1116"/>
                        <a:gd name="T13" fmla="*/ 364 h 997"/>
                        <a:gd name="T14" fmla="*/ 301 w 1116"/>
                        <a:gd name="T15" fmla="*/ 361 h 997"/>
                        <a:gd name="T16" fmla="*/ 364 w 1116"/>
                        <a:gd name="T17" fmla="*/ 353 h 997"/>
                        <a:gd name="T18" fmla="*/ 431 w 1116"/>
                        <a:gd name="T19" fmla="*/ 343 h 997"/>
                        <a:gd name="T20" fmla="*/ 502 w 1116"/>
                        <a:gd name="T21" fmla="*/ 332 h 997"/>
                        <a:gd name="T22" fmla="*/ 574 w 1116"/>
                        <a:gd name="T23" fmla="*/ 327 h 997"/>
                        <a:gd name="T24" fmla="*/ 647 w 1116"/>
                        <a:gd name="T25" fmla="*/ 328 h 997"/>
                        <a:gd name="T26" fmla="*/ 722 w 1116"/>
                        <a:gd name="T27" fmla="*/ 340 h 997"/>
                        <a:gd name="T28" fmla="*/ 796 w 1116"/>
                        <a:gd name="T29" fmla="*/ 368 h 997"/>
                        <a:gd name="T30" fmla="*/ 871 w 1116"/>
                        <a:gd name="T31" fmla="*/ 412 h 997"/>
                        <a:gd name="T32" fmla="*/ 943 w 1116"/>
                        <a:gd name="T33" fmla="*/ 478 h 997"/>
                        <a:gd name="T34" fmla="*/ 1015 w 1116"/>
                        <a:gd name="T35" fmla="*/ 568 h 997"/>
                        <a:gd name="T36" fmla="*/ 1083 w 1116"/>
                        <a:gd name="T37" fmla="*/ 686 h 997"/>
                        <a:gd name="T38" fmla="*/ 680 w 1116"/>
                        <a:gd name="T39" fmla="*/ 997 h 997"/>
                        <a:gd name="T40" fmla="*/ 674 w 1116"/>
                        <a:gd name="T41" fmla="*/ 877 h 997"/>
                        <a:gd name="T42" fmla="*/ 657 w 1116"/>
                        <a:gd name="T43" fmla="*/ 780 h 997"/>
                        <a:gd name="T44" fmla="*/ 630 w 1116"/>
                        <a:gd name="T45" fmla="*/ 702 h 997"/>
                        <a:gd name="T46" fmla="*/ 592 w 1116"/>
                        <a:gd name="T47" fmla="*/ 641 h 997"/>
                        <a:gd name="T48" fmla="*/ 549 w 1116"/>
                        <a:gd name="T49" fmla="*/ 594 h 997"/>
                        <a:gd name="T50" fmla="*/ 498 w 1116"/>
                        <a:gd name="T51" fmla="*/ 560 h 997"/>
                        <a:gd name="T52" fmla="*/ 443 w 1116"/>
                        <a:gd name="T53" fmla="*/ 537 h 997"/>
                        <a:gd name="T54" fmla="*/ 386 w 1116"/>
                        <a:gd name="T55" fmla="*/ 520 h 997"/>
                        <a:gd name="T56" fmla="*/ 328 w 1116"/>
                        <a:gd name="T57" fmla="*/ 507 h 997"/>
                        <a:gd name="T58" fmla="*/ 269 w 1116"/>
                        <a:gd name="T59" fmla="*/ 496 h 997"/>
                        <a:gd name="T60" fmla="*/ 212 w 1116"/>
                        <a:gd name="T61" fmla="*/ 484 h 997"/>
                        <a:gd name="T62" fmla="*/ 160 w 1116"/>
                        <a:gd name="T63" fmla="*/ 470 h 997"/>
                        <a:gd name="T64" fmla="*/ 112 w 1116"/>
                        <a:gd name="T65" fmla="*/ 449 h 997"/>
                        <a:gd name="T66" fmla="*/ 71 w 1116"/>
                        <a:gd name="T67" fmla="*/ 420 h 997"/>
                        <a:gd name="T68" fmla="*/ 37 w 1116"/>
                        <a:gd name="T69" fmla="*/ 381 h 997"/>
                        <a:gd name="T70" fmla="*/ 13 w 1116"/>
                        <a:gd name="T71" fmla="*/ 327 h 997"/>
                        <a:gd name="T72" fmla="*/ 2 w 1116"/>
                        <a:gd name="T73" fmla="*/ 259 h 997"/>
                        <a:gd name="T74" fmla="*/ 3 w 1116"/>
                        <a:gd name="T75" fmla="*/ 171 h 997"/>
                        <a:gd name="T76" fmla="*/ 17 w 1116"/>
                        <a:gd name="T77" fmla="*/ 63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6" h="997">
                          <a:moveTo>
                            <a:pt x="32" y="0"/>
                          </a:moveTo>
                          <a:lnTo>
                            <a:pt x="32" y="56"/>
                          </a:lnTo>
                          <a:lnTo>
                            <a:pt x="38" y="112"/>
                          </a:lnTo>
                          <a:lnTo>
                            <a:pt x="47" y="162"/>
                          </a:lnTo>
                          <a:lnTo>
                            <a:pt x="58" y="205"/>
                          </a:lnTo>
                          <a:lnTo>
                            <a:pt x="71" y="242"/>
                          </a:lnTo>
                          <a:lnTo>
                            <a:pt x="87" y="274"/>
                          </a:lnTo>
                          <a:lnTo>
                            <a:pt x="104" y="298"/>
                          </a:lnTo>
                          <a:lnTo>
                            <a:pt x="123" y="319"/>
                          </a:lnTo>
                          <a:lnTo>
                            <a:pt x="144" y="335"/>
                          </a:lnTo>
                          <a:lnTo>
                            <a:pt x="167" y="348"/>
                          </a:lnTo>
                          <a:lnTo>
                            <a:pt x="191" y="356"/>
                          </a:lnTo>
                          <a:lnTo>
                            <a:pt x="216" y="361"/>
                          </a:lnTo>
                          <a:lnTo>
                            <a:pt x="244" y="364"/>
                          </a:lnTo>
                          <a:lnTo>
                            <a:pt x="273" y="364"/>
                          </a:lnTo>
                          <a:lnTo>
                            <a:pt x="301" y="361"/>
                          </a:lnTo>
                          <a:lnTo>
                            <a:pt x="333" y="359"/>
                          </a:lnTo>
                          <a:lnTo>
                            <a:pt x="364" y="353"/>
                          </a:lnTo>
                          <a:lnTo>
                            <a:pt x="397" y="348"/>
                          </a:lnTo>
                          <a:lnTo>
                            <a:pt x="431" y="343"/>
                          </a:lnTo>
                          <a:lnTo>
                            <a:pt x="466" y="338"/>
                          </a:lnTo>
                          <a:lnTo>
                            <a:pt x="502" y="332"/>
                          </a:lnTo>
                          <a:lnTo>
                            <a:pt x="537" y="328"/>
                          </a:lnTo>
                          <a:lnTo>
                            <a:pt x="574" y="327"/>
                          </a:lnTo>
                          <a:lnTo>
                            <a:pt x="610" y="326"/>
                          </a:lnTo>
                          <a:lnTo>
                            <a:pt x="647" y="328"/>
                          </a:lnTo>
                          <a:lnTo>
                            <a:pt x="684" y="332"/>
                          </a:lnTo>
                          <a:lnTo>
                            <a:pt x="722" y="340"/>
                          </a:lnTo>
                          <a:lnTo>
                            <a:pt x="760" y="352"/>
                          </a:lnTo>
                          <a:lnTo>
                            <a:pt x="796" y="368"/>
                          </a:lnTo>
                          <a:lnTo>
                            <a:pt x="833" y="387"/>
                          </a:lnTo>
                          <a:lnTo>
                            <a:pt x="871" y="412"/>
                          </a:lnTo>
                          <a:lnTo>
                            <a:pt x="907" y="442"/>
                          </a:lnTo>
                          <a:lnTo>
                            <a:pt x="943" y="478"/>
                          </a:lnTo>
                          <a:lnTo>
                            <a:pt x="979" y="520"/>
                          </a:lnTo>
                          <a:lnTo>
                            <a:pt x="1015" y="568"/>
                          </a:lnTo>
                          <a:lnTo>
                            <a:pt x="1049" y="623"/>
                          </a:lnTo>
                          <a:lnTo>
                            <a:pt x="1083" y="686"/>
                          </a:lnTo>
                          <a:lnTo>
                            <a:pt x="1116" y="757"/>
                          </a:lnTo>
                          <a:lnTo>
                            <a:pt x="680" y="997"/>
                          </a:lnTo>
                          <a:lnTo>
                            <a:pt x="678" y="935"/>
                          </a:lnTo>
                          <a:lnTo>
                            <a:pt x="674" y="877"/>
                          </a:lnTo>
                          <a:lnTo>
                            <a:pt x="667" y="826"/>
                          </a:lnTo>
                          <a:lnTo>
                            <a:pt x="657" y="780"/>
                          </a:lnTo>
                          <a:lnTo>
                            <a:pt x="644" y="738"/>
                          </a:lnTo>
                          <a:lnTo>
                            <a:pt x="630" y="702"/>
                          </a:lnTo>
                          <a:lnTo>
                            <a:pt x="612" y="669"/>
                          </a:lnTo>
                          <a:lnTo>
                            <a:pt x="592" y="641"/>
                          </a:lnTo>
                          <a:lnTo>
                            <a:pt x="571" y="616"/>
                          </a:lnTo>
                          <a:lnTo>
                            <a:pt x="549" y="594"/>
                          </a:lnTo>
                          <a:lnTo>
                            <a:pt x="524" y="576"/>
                          </a:lnTo>
                          <a:lnTo>
                            <a:pt x="498" y="560"/>
                          </a:lnTo>
                          <a:lnTo>
                            <a:pt x="472" y="547"/>
                          </a:lnTo>
                          <a:lnTo>
                            <a:pt x="443" y="537"/>
                          </a:lnTo>
                          <a:lnTo>
                            <a:pt x="415" y="527"/>
                          </a:lnTo>
                          <a:lnTo>
                            <a:pt x="386" y="520"/>
                          </a:lnTo>
                          <a:lnTo>
                            <a:pt x="356" y="512"/>
                          </a:lnTo>
                          <a:lnTo>
                            <a:pt x="328" y="507"/>
                          </a:lnTo>
                          <a:lnTo>
                            <a:pt x="297" y="501"/>
                          </a:lnTo>
                          <a:lnTo>
                            <a:pt x="269" y="496"/>
                          </a:lnTo>
                          <a:lnTo>
                            <a:pt x="240" y="490"/>
                          </a:lnTo>
                          <a:lnTo>
                            <a:pt x="212" y="484"/>
                          </a:lnTo>
                          <a:lnTo>
                            <a:pt x="186" y="478"/>
                          </a:lnTo>
                          <a:lnTo>
                            <a:pt x="160" y="470"/>
                          </a:lnTo>
                          <a:lnTo>
                            <a:pt x="135" y="459"/>
                          </a:lnTo>
                          <a:lnTo>
                            <a:pt x="112" y="449"/>
                          </a:lnTo>
                          <a:lnTo>
                            <a:pt x="91" y="436"/>
                          </a:lnTo>
                          <a:lnTo>
                            <a:pt x="71" y="420"/>
                          </a:lnTo>
                          <a:lnTo>
                            <a:pt x="53" y="402"/>
                          </a:lnTo>
                          <a:lnTo>
                            <a:pt x="37" y="381"/>
                          </a:lnTo>
                          <a:lnTo>
                            <a:pt x="24" y="356"/>
                          </a:lnTo>
                          <a:lnTo>
                            <a:pt x="13" y="327"/>
                          </a:lnTo>
                          <a:lnTo>
                            <a:pt x="7" y="296"/>
                          </a:lnTo>
                          <a:lnTo>
                            <a:pt x="2" y="259"/>
                          </a:lnTo>
                          <a:lnTo>
                            <a:pt x="0" y="217"/>
                          </a:lnTo>
                          <a:lnTo>
                            <a:pt x="3" y="171"/>
                          </a:lnTo>
                          <a:lnTo>
                            <a:pt x="8" y="119"/>
                          </a:lnTo>
                          <a:lnTo>
                            <a:pt x="17" y="63"/>
                          </a:lnTo>
                          <a:lnTo>
                            <a:pt x="32" y="0"/>
                          </a:lnTo>
                          <a:close/>
                        </a:path>
                      </a:pathLst>
                    </a:custGeom>
                    <a:solidFill>
                      <a:schemeClr val="tx1">
                        <a:lumMod val="65000"/>
                        <a:lumOff val="35000"/>
                      </a:schemeClr>
                    </a:solidFill>
                    <a:ln w="0">
                      <a:solidFill>
                        <a:schemeClr val="tx1">
                          <a:lumMod val="65000"/>
                          <a:lumOff val="3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1" name="Group 40"/>
                    <p:cNvGrpSpPr/>
                    <p:nvPr/>
                  </p:nvGrpSpPr>
                  <p:grpSpPr>
                    <a:xfrm>
                      <a:off x="4789488" y="3463925"/>
                      <a:ext cx="4376737" cy="3394075"/>
                      <a:chOff x="4789488" y="3463925"/>
                      <a:chExt cx="4376737" cy="3394075"/>
                    </a:xfrm>
                  </p:grpSpPr>
                  <p:sp>
                    <p:nvSpPr>
                      <p:cNvPr id="42" name="Freeform 7260"/>
                      <p:cNvSpPr>
                        <a:spLocks noEditPoints="1"/>
                      </p:cNvSpPr>
                      <p:nvPr/>
                    </p:nvSpPr>
                    <p:spPr bwMode="auto">
                      <a:xfrm>
                        <a:off x="4789488" y="3463925"/>
                        <a:ext cx="1452563" cy="1450975"/>
                      </a:xfrm>
                      <a:custGeom>
                        <a:avLst/>
                        <a:gdLst>
                          <a:gd name="T0" fmla="*/ 822 w 915"/>
                          <a:gd name="T1" fmla="*/ 619 h 914"/>
                          <a:gd name="T2" fmla="*/ 864 w 915"/>
                          <a:gd name="T3" fmla="*/ 706 h 914"/>
                          <a:gd name="T4" fmla="*/ 900 w 915"/>
                          <a:gd name="T5" fmla="*/ 812 h 914"/>
                          <a:gd name="T6" fmla="*/ 870 w 915"/>
                          <a:gd name="T7" fmla="*/ 914 h 914"/>
                          <a:gd name="T8" fmla="*/ 843 w 915"/>
                          <a:gd name="T9" fmla="*/ 803 h 914"/>
                          <a:gd name="T10" fmla="*/ 813 w 915"/>
                          <a:gd name="T11" fmla="*/ 697 h 914"/>
                          <a:gd name="T12" fmla="*/ 778 w 915"/>
                          <a:gd name="T13" fmla="*/ 610 h 914"/>
                          <a:gd name="T14" fmla="*/ 566 w 915"/>
                          <a:gd name="T15" fmla="*/ 405 h 914"/>
                          <a:gd name="T16" fmla="*/ 636 w 915"/>
                          <a:gd name="T17" fmla="*/ 428 h 914"/>
                          <a:gd name="T18" fmla="*/ 703 w 915"/>
                          <a:gd name="T19" fmla="*/ 469 h 914"/>
                          <a:gd name="T20" fmla="*/ 764 w 915"/>
                          <a:gd name="T21" fmla="*/ 532 h 914"/>
                          <a:gd name="T22" fmla="*/ 772 w 915"/>
                          <a:gd name="T23" fmla="*/ 597 h 914"/>
                          <a:gd name="T24" fmla="*/ 717 w 915"/>
                          <a:gd name="T25" fmla="*/ 519 h 914"/>
                          <a:gd name="T26" fmla="*/ 655 w 915"/>
                          <a:gd name="T27" fmla="*/ 466 h 914"/>
                          <a:gd name="T28" fmla="*/ 589 w 915"/>
                          <a:gd name="T29" fmla="*/ 434 h 914"/>
                          <a:gd name="T30" fmla="*/ 566 w 915"/>
                          <a:gd name="T31" fmla="*/ 405 h 914"/>
                          <a:gd name="T32" fmla="*/ 490 w 915"/>
                          <a:gd name="T33" fmla="*/ 392 h 914"/>
                          <a:gd name="T34" fmla="*/ 540 w 915"/>
                          <a:gd name="T35" fmla="*/ 420 h 914"/>
                          <a:gd name="T36" fmla="*/ 418 w 915"/>
                          <a:gd name="T37" fmla="*/ 410 h 914"/>
                          <a:gd name="T38" fmla="*/ 299 w 915"/>
                          <a:gd name="T39" fmla="*/ 409 h 914"/>
                          <a:gd name="T40" fmla="*/ 367 w 915"/>
                          <a:gd name="T41" fmla="*/ 389 h 914"/>
                          <a:gd name="T42" fmla="*/ 142 w 915"/>
                          <a:gd name="T43" fmla="*/ 365 h 914"/>
                          <a:gd name="T44" fmla="*/ 213 w 915"/>
                          <a:gd name="T45" fmla="*/ 385 h 914"/>
                          <a:gd name="T46" fmla="*/ 294 w 915"/>
                          <a:gd name="T47" fmla="*/ 390 h 914"/>
                          <a:gd name="T48" fmla="*/ 244 w 915"/>
                          <a:gd name="T49" fmla="*/ 406 h 914"/>
                          <a:gd name="T50" fmla="*/ 171 w 915"/>
                          <a:gd name="T51" fmla="*/ 390 h 914"/>
                          <a:gd name="T52" fmla="*/ 142 w 915"/>
                          <a:gd name="T53" fmla="*/ 365 h 914"/>
                          <a:gd name="T54" fmla="*/ 68 w 915"/>
                          <a:gd name="T55" fmla="*/ 304 h 914"/>
                          <a:gd name="T56" fmla="*/ 108 w 915"/>
                          <a:gd name="T57" fmla="*/ 346 h 914"/>
                          <a:gd name="T58" fmla="*/ 125 w 915"/>
                          <a:gd name="T59" fmla="*/ 369 h 914"/>
                          <a:gd name="T60" fmla="*/ 83 w 915"/>
                          <a:gd name="T61" fmla="*/ 334 h 914"/>
                          <a:gd name="T62" fmla="*/ 48 w 915"/>
                          <a:gd name="T63" fmla="*/ 280 h 914"/>
                          <a:gd name="T64" fmla="*/ 22 w 915"/>
                          <a:gd name="T65" fmla="*/ 198 h 914"/>
                          <a:gd name="T66" fmla="*/ 44 w 915"/>
                          <a:gd name="T67" fmla="*/ 263 h 914"/>
                          <a:gd name="T68" fmla="*/ 30 w 915"/>
                          <a:gd name="T69" fmla="*/ 236 h 914"/>
                          <a:gd name="T70" fmla="*/ 22 w 915"/>
                          <a:gd name="T71" fmla="*/ 198 h 914"/>
                          <a:gd name="T72" fmla="*/ 13 w 915"/>
                          <a:gd name="T73" fmla="*/ 155 h 914"/>
                          <a:gd name="T74" fmla="*/ 17 w 915"/>
                          <a:gd name="T75" fmla="*/ 185 h 914"/>
                          <a:gd name="T76" fmla="*/ 7 w 915"/>
                          <a:gd name="T77" fmla="*/ 126 h 914"/>
                          <a:gd name="T78" fmla="*/ 2 w 915"/>
                          <a:gd name="T79" fmla="*/ 57 h 914"/>
                          <a:gd name="T80" fmla="*/ 5 w 915"/>
                          <a:gd name="T81" fmla="*/ 109 h 914"/>
                          <a:gd name="T82" fmla="*/ 2 w 915"/>
                          <a:gd name="T83" fmla="*/ 57 h 914"/>
                          <a:gd name="T84" fmla="*/ 2 w 915"/>
                          <a:gd name="T85" fmla="*/ 40 h 914"/>
                          <a:gd name="T86" fmla="*/ 0 w 915"/>
                          <a:gd name="T87" fmla="*/ 2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15" h="914">
                            <a:moveTo>
                              <a:pt x="801" y="583"/>
                            </a:moveTo>
                            <a:lnTo>
                              <a:pt x="822" y="619"/>
                            </a:lnTo>
                            <a:lnTo>
                              <a:pt x="843" y="661"/>
                            </a:lnTo>
                            <a:lnTo>
                              <a:pt x="864" y="706"/>
                            </a:lnTo>
                            <a:lnTo>
                              <a:pt x="882" y="757"/>
                            </a:lnTo>
                            <a:lnTo>
                              <a:pt x="900" y="812"/>
                            </a:lnTo>
                            <a:lnTo>
                              <a:pt x="915" y="873"/>
                            </a:lnTo>
                            <a:lnTo>
                              <a:pt x="870" y="914"/>
                            </a:lnTo>
                            <a:lnTo>
                              <a:pt x="857" y="859"/>
                            </a:lnTo>
                            <a:lnTo>
                              <a:pt x="843" y="803"/>
                            </a:lnTo>
                            <a:lnTo>
                              <a:pt x="828" y="748"/>
                            </a:lnTo>
                            <a:lnTo>
                              <a:pt x="813" y="697"/>
                            </a:lnTo>
                            <a:lnTo>
                              <a:pt x="796" y="651"/>
                            </a:lnTo>
                            <a:lnTo>
                              <a:pt x="778" y="610"/>
                            </a:lnTo>
                            <a:lnTo>
                              <a:pt x="801" y="583"/>
                            </a:lnTo>
                            <a:close/>
                            <a:moveTo>
                              <a:pt x="566" y="405"/>
                            </a:moveTo>
                            <a:lnTo>
                              <a:pt x="600" y="414"/>
                            </a:lnTo>
                            <a:lnTo>
                              <a:pt x="636" y="428"/>
                            </a:lnTo>
                            <a:lnTo>
                              <a:pt x="669" y="447"/>
                            </a:lnTo>
                            <a:lnTo>
                              <a:pt x="703" y="469"/>
                            </a:lnTo>
                            <a:lnTo>
                              <a:pt x="734" y="498"/>
                            </a:lnTo>
                            <a:lnTo>
                              <a:pt x="764" y="532"/>
                            </a:lnTo>
                            <a:lnTo>
                              <a:pt x="793" y="571"/>
                            </a:lnTo>
                            <a:lnTo>
                              <a:pt x="772" y="597"/>
                            </a:lnTo>
                            <a:lnTo>
                              <a:pt x="744" y="555"/>
                            </a:lnTo>
                            <a:lnTo>
                              <a:pt x="717" y="519"/>
                            </a:lnTo>
                            <a:lnTo>
                              <a:pt x="687" y="490"/>
                            </a:lnTo>
                            <a:lnTo>
                              <a:pt x="655" y="466"/>
                            </a:lnTo>
                            <a:lnTo>
                              <a:pt x="623" y="448"/>
                            </a:lnTo>
                            <a:lnTo>
                              <a:pt x="589" y="434"/>
                            </a:lnTo>
                            <a:lnTo>
                              <a:pt x="553" y="423"/>
                            </a:lnTo>
                            <a:lnTo>
                              <a:pt x="566" y="405"/>
                            </a:lnTo>
                            <a:close/>
                            <a:moveTo>
                              <a:pt x="429" y="389"/>
                            </a:moveTo>
                            <a:lnTo>
                              <a:pt x="490" y="392"/>
                            </a:lnTo>
                            <a:lnTo>
                              <a:pt x="552" y="401"/>
                            </a:lnTo>
                            <a:lnTo>
                              <a:pt x="540" y="420"/>
                            </a:lnTo>
                            <a:lnTo>
                              <a:pt x="480" y="413"/>
                            </a:lnTo>
                            <a:lnTo>
                              <a:pt x="418" y="410"/>
                            </a:lnTo>
                            <a:lnTo>
                              <a:pt x="358" y="409"/>
                            </a:lnTo>
                            <a:lnTo>
                              <a:pt x="299" y="409"/>
                            </a:lnTo>
                            <a:lnTo>
                              <a:pt x="307" y="390"/>
                            </a:lnTo>
                            <a:lnTo>
                              <a:pt x="367" y="389"/>
                            </a:lnTo>
                            <a:lnTo>
                              <a:pt x="429" y="389"/>
                            </a:lnTo>
                            <a:close/>
                            <a:moveTo>
                              <a:pt x="142" y="365"/>
                            </a:moveTo>
                            <a:lnTo>
                              <a:pt x="176" y="379"/>
                            </a:lnTo>
                            <a:lnTo>
                              <a:pt x="213" y="385"/>
                            </a:lnTo>
                            <a:lnTo>
                              <a:pt x="252" y="389"/>
                            </a:lnTo>
                            <a:lnTo>
                              <a:pt x="294" y="390"/>
                            </a:lnTo>
                            <a:lnTo>
                              <a:pt x="285" y="409"/>
                            </a:lnTo>
                            <a:lnTo>
                              <a:pt x="244" y="406"/>
                            </a:lnTo>
                            <a:lnTo>
                              <a:pt x="206" y="401"/>
                            </a:lnTo>
                            <a:lnTo>
                              <a:pt x="171" y="390"/>
                            </a:lnTo>
                            <a:lnTo>
                              <a:pt x="137" y="376"/>
                            </a:lnTo>
                            <a:lnTo>
                              <a:pt x="142" y="365"/>
                            </a:lnTo>
                            <a:close/>
                            <a:moveTo>
                              <a:pt x="51" y="276"/>
                            </a:moveTo>
                            <a:lnTo>
                              <a:pt x="68" y="304"/>
                            </a:lnTo>
                            <a:lnTo>
                              <a:pt x="87" y="328"/>
                            </a:lnTo>
                            <a:lnTo>
                              <a:pt x="108" y="346"/>
                            </a:lnTo>
                            <a:lnTo>
                              <a:pt x="130" y="360"/>
                            </a:lnTo>
                            <a:lnTo>
                              <a:pt x="125" y="369"/>
                            </a:lnTo>
                            <a:lnTo>
                              <a:pt x="103" y="354"/>
                            </a:lnTo>
                            <a:lnTo>
                              <a:pt x="83" y="334"/>
                            </a:lnTo>
                            <a:lnTo>
                              <a:pt x="65" y="309"/>
                            </a:lnTo>
                            <a:lnTo>
                              <a:pt x="48" y="280"/>
                            </a:lnTo>
                            <a:lnTo>
                              <a:pt x="51" y="276"/>
                            </a:lnTo>
                            <a:close/>
                            <a:moveTo>
                              <a:pt x="22" y="198"/>
                            </a:moveTo>
                            <a:lnTo>
                              <a:pt x="32" y="233"/>
                            </a:lnTo>
                            <a:lnTo>
                              <a:pt x="44" y="263"/>
                            </a:lnTo>
                            <a:lnTo>
                              <a:pt x="41" y="267"/>
                            </a:lnTo>
                            <a:lnTo>
                              <a:pt x="30" y="236"/>
                            </a:lnTo>
                            <a:lnTo>
                              <a:pt x="19" y="199"/>
                            </a:lnTo>
                            <a:lnTo>
                              <a:pt x="22" y="198"/>
                            </a:lnTo>
                            <a:close/>
                            <a:moveTo>
                              <a:pt x="9" y="125"/>
                            </a:moveTo>
                            <a:lnTo>
                              <a:pt x="13" y="155"/>
                            </a:lnTo>
                            <a:lnTo>
                              <a:pt x="18" y="184"/>
                            </a:lnTo>
                            <a:lnTo>
                              <a:pt x="17" y="185"/>
                            </a:lnTo>
                            <a:lnTo>
                              <a:pt x="11" y="156"/>
                            </a:lnTo>
                            <a:lnTo>
                              <a:pt x="7" y="126"/>
                            </a:lnTo>
                            <a:lnTo>
                              <a:pt x="9" y="125"/>
                            </a:lnTo>
                            <a:close/>
                            <a:moveTo>
                              <a:pt x="2" y="57"/>
                            </a:moveTo>
                            <a:lnTo>
                              <a:pt x="6" y="108"/>
                            </a:lnTo>
                            <a:lnTo>
                              <a:pt x="5" y="109"/>
                            </a:lnTo>
                            <a:lnTo>
                              <a:pt x="1" y="58"/>
                            </a:lnTo>
                            <a:lnTo>
                              <a:pt x="2" y="57"/>
                            </a:lnTo>
                            <a:close/>
                            <a:moveTo>
                              <a:pt x="1" y="0"/>
                            </a:moveTo>
                            <a:lnTo>
                              <a:pt x="2" y="40"/>
                            </a:lnTo>
                            <a:lnTo>
                              <a:pt x="1" y="41"/>
                            </a:lnTo>
                            <a:lnTo>
                              <a:pt x="0" y="2"/>
                            </a:lnTo>
                            <a:lnTo>
                              <a:pt x="1"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43" name="Group 42"/>
                      <p:cNvGrpSpPr/>
                      <p:nvPr/>
                    </p:nvGrpSpPr>
                    <p:grpSpPr>
                      <a:xfrm>
                        <a:off x="5741988" y="4479925"/>
                        <a:ext cx="3424237" cy="2378075"/>
                        <a:chOff x="5741988" y="4479925"/>
                        <a:chExt cx="3424237" cy="2378075"/>
                      </a:xfrm>
                    </p:grpSpPr>
                    <p:sp>
                      <p:nvSpPr>
                        <p:cNvPr id="44" name="Freeform 7227"/>
                        <p:cNvSpPr>
                          <a:spLocks/>
                        </p:cNvSpPr>
                        <p:nvPr/>
                      </p:nvSpPr>
                      <p:spPr bwMode="auto">
                        <a:xfrm>
                          <a:off x="6121400" y="5683250"/>
                          <a:ext cx="1196975" cy="382588"/>
                        </a:xfrm>
                        <a:custGeom>
                          <a:avLst/>
                          <a:gdLst>
                            <a:gd name="T0" fmla="*/ 52 w 754"/>
                            <a:gd name="T1" fmla="*/ 0 h 241"/>
                            <a:gd name="T2" fmla="*/ 73 w 754"/>
                            <a:gd name="T3" fmla="*/ 0 h 241"/>
                            <a:gd name="T4" fmla="*/ 701 w 754"/>
                            <a:gd name="T5" fmla="*/ 116 h 241"/>
                            <a:gd name="T6" fmla="*/ 721 w 754"/>
                            <a:gd name="T7" fmla="*/ 122 h 241"/>
                            <a:gd name="T8" fmla="*/ 737 w 754"/>
                            <a:gd name="T9" fmla="*/ 134 h 241"/>
                            <a:gd name="T10" fmla="*/ 747 w 754"/>
                            <a:gd name="T11" fmla="*/ 150 h 241"/>
                            <a:gd name="T12" fmla="*/ 754 w 754"/>
                            <a:gd name="T13" fmla="*/ 168 h 241"/>
                            <a:gd name="T14" fmla="*/ 754 w 754"/>
                            <a:gd name="T15" fmla="*/ 189 h 241"/>
                            <a:gd name="T16" fmla="*/ 747 w 754"/>
                            <a:gd name="T17" fmla="*/ 207 h 241"/>
                            <a:gd name="T18" fmla="*/ 735 w 754"/>
                            <a:gd name="T19" fmla="*/ 224 h 241"/>
                            <a:gd name="T20" fmla="*/ 720 w 754"/>
                            <a:gd name="T21" fmla="*/ 235 h 241"/>
                            <a:gd name="T22" fmla="*/ 700 w 754"/>
                            <a:gd name="T23" fmla="*/ 241 h 241"/>
                            <a:gd name="T24" fmla="*/ 680 w 754"/>
                            <a:gd name="T25" fmla="*/ 241 h 241"/>
                            <a:gd name="T26" fmla="*/ 51 w 754"/>
                            <a:gd name="T27" fmla="*/ 126 h 241"/>
                            <a:gd name="T28" fmla="*/ 32 w 754"/>
                            <a:gd name="T29" fmla="*/ 119 h 241"/>
                            <a:gd name="T30" fmla="*/ 17 w 754"/>
                            <a:gd name="T31" fmla="*/ 108 h 241"/>
                            <a:gd name="T32" fmla="*/ 5 w 754"/>
                            <a:gd name="T33" fmla="*/ 92 h 241"/>
                            <a:gd name="T34" fmla="*/ 0 w 754"/>
                            <a:gd name="T35" fmla="*/ 74 h 241"/>
                            <a:gd name="T36" fmla="*/ 0 w 754"/>
                            <a:gd name="T37" fmla="*/ 53 h 241"/>
                            <a:gd name="T38" fmla="*/ 6 w 754"/>
                            <a:gd name="T39" fmla="*/ 33 h 241"/>
                            <a:gd name="T40" fmla="*/ 18 w 754"/>
                            <a:gd name="T41" fmla="*/ 17 h 241"/>
                            <a:gd name="T42" fmla="*/ 34 w 754"/>
                            <a:gd name="T43" fmla="*/ 7 h 241"/>
                            <a:gd name="T44" fmla="*/ 52 w 754"/>
                            <a:gd name="T4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54" h="241">
                              <a:moveTo>
                                <a:pt x="52" y="0"/>
                              </a:moveTo>
                              <a:lnTo>
                                <a:pt x="73" y="0"/>
                              </a:lnTo>
                              <a:lnTo>
                                <a:pt x="701" y="116"/>
                              </a:lnTo>
                              <a:lnTo>
                                <a:pt x="721" y="122"/>
                              </a:lnTo>
                              <a:lnTo>
                                <a:pt x="737" y="134"/>
                              </a:lnTo>
                              <a:lnTo>
                                <a:pt x="747" y="150"/>
                              </a:lnTo>
                              <a:lnTo>
                                <a:pt x="754" y="168"/>
                              </a:lnTo>
                              <a:lnTo>
                                <a:pt x="754" y="189"/>
                              </a:lnTo>
                              <a:lnTo>
                                <a:pt x="747" y="207"/>
                              </a:lnTo>
                              <a:lnTo>
                                <a:pt x="735" y="224"/>
                              </a:lnTo>
                              <a:lnTo>
                                <a:pt x="720" y="235"/>
                              </a:lnTo>
                              <a:lnTo>
                                <a:pt x="700" y="241"/>
                              </a:lnTo>
                              <a:lnTo>
                                <a:pt x="680" y="241"/>
                              </a:lnTo>
                              <a:lnTo>
                                <a:pt x="51" y="126"/>
                              </a:lnTo>
                              <a:lnTo>
                                <a:pt x="32" y="119"/>
                              </a:lnTo>
                              <a:lnTo>
                                <a:pt x="17" y="108"/>
                              </a:lnTo>
                              <a:lnTo>
                                <a:pt x="5" y="92"/>
                              </a:lnTo>
                              <a:lnTo>
                                <a:pt x="0" y="74"/>
                              </a:lnTo>
                              <a:lnTo>
                                <a:pt x="0" y="53"/>
                              </a:lnTo>
                              <a:lnTo>
                                <a:pt x="6" y="33"/>
                              </a:lnTo>
                              <a:lnTo>
                                <a:pt x="18" y="17"/>
                              </a:lnTo>
                              <a:lnTo>
                                <a:pt x="34" y="7"/>
                              </a:lnTo>
                              <a:lnTo>
                                <a:pt x="52" y="0"/>
                              </a:lnTo>
                              <a:close/>
                            </a:path>
                          </a:pathLst>
                        </a:custGeom>
                        <a:solidFill>
                          <a:srgbClr val="FFD0B4"/>
                        </a:solidFill>
                        <a:ln w="0">
                          <a:solidFill>
                            <a:srgbClr val="FFD0B4"/>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 name="Freeform 7228"/>
                        <p:cNvSpPr>
                          <a:spLocks/>
                        </p:cNvSpPr>
                        <p:nvPr/>
                      </p:nvSpPr>
                      <p:spPr bwMode="auto">
                        <a:xfrm>
                          <a:off x="6561138" y="5373688"/>
                          <a:ext cx="1338263" cy="1136650"/>
                        </a:xfrm>
                        <a:custGeom>
                          <a:avLst/>
                          <a:gdLst>
                            <a:gd name="T0" fmla="*/ 363 w 843"/>
                            <a:gd name="T1" fmla="*/ 0 h 716"/>
                            <a:gd name="T2" fmla="*/ 843 w 843"/>
                            <a:gd name="T3" fmla="*/ 462 h 716"/>
                            <a:gd name="T4" fmla="*/ 598 w 843"/>
                            <a:gd name="T5" fmla="*/ 716 h 716"/>
                            <a:gd name="T6" fmla="*/ 400 w 843"/>
                            <a:gd name="T7" fmla="*/ 525 h 716"/>
                            <a:gd name="T8" fmla="*/ 0 w 843"/>
                            <a:gd name="T9" fmla="*/ 377 h 716"/>
                            <a:gd name="T10" fmla="*/ 363 w 843"/>
                            <a:gd name="T11" fmla="*/ 0 h 716"/>
                          </a:gdLst>
                          <a:ahLst/>
                          <a:cxnLst>
                            <a:cxn ang="0">
                              <a:pos x="T0" y="T1"/>
                            </a:cxn>
                            <a:cxn ang="0">
                              <a:pos x="T2" y="T3"/>
                            </a:cxn>
                            <a:cxn ang="0">
                              <a:pos x="T4" y="T5"/>
                            </a:cxn>
                            <a:cxn ang="0">
                              <a:pos x="T6" y="T7"/>
                            </a:cxn>
                            <a:cxn ang="0">
                              <a:pos x="T8" y="T9"/>
                            </a:cxn>
                            <a:cxn ang="0">
                              <a:pos x="T10" y="T11"/>
                            </a:cxn>
                          </a:cxnLst>
                          <a:rect l="0" t="0" r="r" b="b"/>
                          <a:pathLst>
                            <a:path w="843" h="716">
                              <a:moveTo>
                                <a:pt x="363" y="0"/>
                              </a:moveTo>
                              <a:lnTo>
                                <a:pt x="843" y="462"/>
                              </a:lnTo>
                              <a:lnTo>
                                <a:pt x="598" y="716"/>
                              </a:lnTo>
                              <a:lnTo>
                                <a:pt x="400" y="525"/>
                              </a:lnTo>
                              <a:lnTo>
                                <a:pt x="0" y="377"/>
                              </a:lnTo>
                              <a:lnTo>
                                <a:pt x="363" y="0"/>
                              </a:lnTo>
                              <a:close/>
                            </a:path>
                          </a:pathLst>
                        </a:custGeom>
                        <a:solidFill>
                          <a:srgbClr val="FFD0B4"/>
                        </a:solidFill>
                        <a:ln w="0">
                          <a:solidFill>
                            <a:srgbClr val="FFD0B4"/>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 name="Freeform 7229"/>
                        <p:cNvSpPr>
                          <a:spLocks/>
                        </p:cNvSpPr>
                        <p:nvPr/>
                      </p:nvSpPr>
                      <p:spPr bwMode="auto">
                        <a:xfrm>
                          <a:off x="6269038" y="5916613"/>
                          <a:ext cx="1198563" cy="382588"/>
                        </a:xfrm>
                        <a:custGeom>
                          <a:avLst/>
                          <a:gdLst>
                            <a:gd name="T0" fmla="*/ 53 w 755"/>
                            <a:gd name="T1" fmla="*/ 0 h 241"/>
                            <a:gd name="T2" fmla="*/ 73 w 755"/>
                            <a:gd name="T3" fmla="*/ 0 h 241"/>
                            <a:gd name="T4" fmla="*/ 703 w 755"/>
                            <a:gd name="T5" fmla="*/ 115 h 241"/>
                            <a:gd name="T6" fmla="*/ 722 w 755"/>
                            <a:gd name="T7" fmla="*/ 122 h 241"/>
                            <a:gd name="T8" fmla="*/ 738 w 755"/>
                            <a:gd name="T9" fmla="*/ 134 h 241"/>
                            <a:gd name="T10" fmla="*/ 748 w 755"/>
                            <a:gd name="T11" fmla="*/ 149 h 241"/>
                            <a:gd name="T12" fmla="*/ 755 w 755"/>
                            <a:gd name="T13" fmla="*/ 168 h 241"/>
                            <a:gd name="T14" fmla="*/ 755 w 755"/>
                            <a:gd name="T15" fmla="*/ 188 h 241"/>
                            <a:gd name="T16" fmla="*/ 748 w 755"/>
                            <a:gd name="T17" fmla="*/ 208 h 241"/>
                            <a:gd name="T18" fmla="*/ 737 w 755"/>
                            <a:gd name="T19" fmla="*/ 224 h 241"/>
                            <a:gd name="T20" fmla="*/ 720 w 755"/>
                            <a:gd name="T21" fmla="*/ 234 h 241"/>
                            <a:gd name="T22" fmla="*/ 701 w 755"/>
                            <a:gd name="T23" fmla="*/ 241 h 241"/>
                            <a:gd name="T24" fmla="*/ 682 w 755"/>
                            <a:gd name="T25" fmla="*/ 241 h 241"/>
                            <a:gd name="T26" fmla="*/ 52 w 755"/>
                            <a:gd name="T27" fmla="*/ 126 h 241"/>
                            <a:gd name="T28" fmla="*/ 34 w 755"/>
                            <a:gd name="T29" fmla="*/ 119 h 241"/>
                            <a:gd name="T30" fmla="*/ 18 w 755"/>
                            <a:gd name="T31" fmla="*/ 107 h 241"/>
                            <a:gd name="T32" fmla="*/ 6 w 755"/>
                            <a:gd name="T33" fmla="*/ 92 h 241"/>
                            <a:gd name="T34" fmla="*/ 0 w 755"/>
                            <a:gd name="T35" fmla="*/ 73 h 241"/>
                            <a:gd name="T36" fmla="*/ 1 w 755"/>
                            <a:gd name="T37" fmla="*/ 52 h 241"/>
                            <a:gd name="T38" fmla="*/ 8 w 755"/>
                            <a:gd name="T39" fmla="*/ 34 h 241"/>
                            <a:gd name="T40" fmla="*/ 19 w 755"/>
                            <a:gd name="T41" fmla="*/ 17 h 241"/>
                            <a:gd name="T42" fmla="*/ 35 w 755"/>
                            <a:gd name="T43" fmla="*/ 7 h 241"/>
                            <a:gd name="T44" fmla="*/ 53 w 755"/>
                            <a:gd name="T45"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55" h="241">
                              <a:moveTo>
                                <a:pt x="53" y="0"/>
                              </a:moveTo>
                              <a:lnTo>
                                <a:pt x="73" y="0"/>
                              </a:lnTo>
                              <a:lnTo>
                                <a:pt x="703" y="115"/>
                              </a:lnTo>
                              <a:lnTo>
                                <a:pt x="722" y="122"/>
                              </a:lnTo>
                              <a:lnTo>
                                <a:pt x="738" y="134"/>
                              </a:lnTo>
                              <a:lnTo>
                                <a:pt x="748" y="149"/>
                              </a:lnTo>
                              <a:lnTo>
                                <a:pt x="755" y="168"/>
                              </a:lnTo>
                              <a:lnTo>
                                <a:pt x="755" y="188"/>
                              </a:lnTo>
                              <a:lnTo>
                                <a:pt x="748" y="208"/>
                              </a:lnTo>
                              <a:lnTo>
                                <a:pt x="737" y="224"/>
                              </a:lnTo>
                              <a:lnTo>
                                <a:pt x="720" y="234"/>
                              </a:lnTo>
                              <a:lnTo>
                                <a:pt x="701" y="241"/>
                              </a:lnTo>
                              <a:lnTo>
                                <a:pt x="682" y="241"/>
                              </a:lnTo>
                              <a:lnTo>
                                <a:pt x="52" y="126"/>
                              </a:lnTo>
                              <a:lnTo>
                                <a:pt x="34" y="119"/>
                              </a:lnTo>
                              <a:lnTo>
                                <a:pt x="18" y="107"/>
                              </a:lnTo>
                              <a:lnTo>
                                <a:pt x="6" y="92"/>
                              </a:lnTo>
                              <a:lnTo>
                                <a:pt x="0" y="73"/>
                              </a:lnTo>
                              <a:lnTo>
                                <a:pt x="1" y="52"/>
                              </a:lnTo>
                              <a:lnTo>
                                <a:pt x="8" y="34"/>
                              </a:lnTo>
                              <a:lnTo>
                                <a:pt x="19" y="17"/>
                              </a:lnTo>
                              <a:lnTo>
                                <a:pt x="35" y="7"/>
                              </a:lnTo>
                              <a:lnTo>
                                <a:pt x="53" y="0"/>
                              </a:lnTo>
                              <a:close/>
                            </a:path>
                          </a:pathLst>
                        </a:custGeom>
                        <a:solidFill>
                          <a:srgbClr val="FFD0B4"/>
                        </a:solidFill>
                        <a:ln w="0">
                          <a:solidFill>
                            <a:srgbClr val="FFD0B4"/>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 name="Freeform 7230"/>
                        <p:cNvSpPr>
                          <a:spLocks/>
                        </p:cNvSpPr>
                        <p:nvPr/>
                      </p:nvSpPr>
                      <p:spPr bwMode="auto">
                        <a:xfrm>
                          <a:off x="7016750" y="5427663"/>
                          <a:ext cx="396875" cy="831850"/>
                        </a:xfrm>
                        <a:custGeom>
                          <a:avLst/>
                          <a:gdLst>
                            <a:gd name="T0" fmla="*/ 0 w 250"/>
                            <a:gd name="T1" fmla="*/ 0 h 524"/>
                            <a:gd name="T2" fmla="*/ 44 w 250"/>
                            <a:gd name="T3" fmla="*/ 13 h 524"/>
                            <a:gd name="T4" fmla="*/ 47 w 250"/>
                            <a:gd name="T5" fmla="*/ 16 h 524"/>
                            <a:gd name="T6" fmla="*/ 52 w 250"/>
                            <a:gd name="T7" fmla="*/ 25 h 524"/>
                            <a:gd name="T8" fmla="*/ 61 w 250"/>
                            <a:gd name="T9" fmla="*/ 38 h 524"/>
                            <a:gd name="T10" fmla="*/ 73 w 250"/>
                            <a:gd name="T11" fmla="*/ 55 h 524"/>
                            <a:gd name="T12" fmla="*/ 88 w 250"/>
                            <a:gd name="T13" fmla="*/ 75 h 524"/>
                            <a:gd name="T14" fmla="*/ 103 w 250"/>
                            <a:gd name="T15" fmla="*/ 99 h 524"/>
                            <a:gd name="T16" fmla="*/ 120 w 250"/>
                            <a:gd name="T17" fmla="*/ 123 h 524"/>
                            <a:gd name="T18" fmla="*/ 139 w 250"/>
                            <a:gd name="T19" fmla="*/ 151 h 524"/>
                            <a:gd name="T20" fmla="*/ 156 w 250"/>
                            <a:gd name="T21" fmla="*/ 177 h 524"/>
                            <a:gd name="T22" fmla="*/ 174 w 250"/>
                            <a:gd name="T23" fmla="*/ 205 h 524"/>
                            <a:gd name="T24" fmla="*/ 191 w 250"/>
                            <a:gd name="T25" fmla="*/ 231 h 524"/>
                            <a:gd name="T26" fmla="*/ 207 w 250"/>
                            <a:gd name="T27" fmla="*/ 256 h 524"/>
                            <a:gd name="T28" fmla="*/ 220 w 250"/>
                            <a:gd name="T29" fmla="*/ 279 h 524"/>
                            <a:gd name="T30" fmla="*/ 232 w 250"/>
                            <a:gd name="T31" fmla="*/ 299 h 524"/>
                            <a:gd name="T32" fmla="*/ 241 w 250"/>
                            <a:gd name="T33" fmla="*/ 316 h 524"/>
                            <a:gd name="T34" fmla="*/ 246 w 250"/>
                            <a:gd name="T35" fmla="*/ 329 h 524"/>
                            <a:gd name="T36" fmla="*/ 250 w 250"/>
                            <a:gd name="T37" fmla="*/ 356 h 524"/>
                            <a:gd name="T38" fmla="*/ 247 w 250"/>
                            <a:gd name="T39" fmla="*/ 384 h 524"/>
                            <a:gd name="T40" fmla="*/ 239 w 250"/>
                            <a:gd name="T41" fmla="*/ 410 h 524"/>
                            <a:gd name="T42" fmla="*/ 226 w 250"/>
                            <a:gd name="T43" fmla="*/ 434 h 524"/>
                            <a:gd name="T44" fmla="*/ 211 w 250"/>
                            <a:gd name="T45" fmla="*/ 455 h 524"/>
                            <a:gd name="T46" fmla="*/ 195 w 250"/>
                            <a:gd name="T47" fmla="*/ 472 h 524"/>
                            <a:gd name="T48" fmla="*/ 183 w 250"/>
                            <a:gd name="T49" fmla="*/ 479 h 524"/>
                            <a:gd name="T50" fmla="*/ 166 w 250"/>
                            <a:gd name="T51" fmla="*/ 487 h 524"/>
                            <a:gd name="T52" fmla="*/ 148 w 250"/>
                            <a:gd name="T53" fmla="*/ 495 h 524"/>
                            <a:gd name="T54" fmla="*/ 128 w 250"/>
                            <a:gd name="T55" fmla="*/ 502 h 524"/>
                            <a:gd name="T56" fmla="*/ 107 w 250"/>
                            <a:gd name="T57" fmla="*/ 508 h 524"/>
                            <a:gd name="T58" fmla="*/ 88 w 250"/>
                            <a:gd name="T59" fmla="*/ 514 h 524"/>
                            <a:gd name="T60" fmla="*/ 71 w 250"/>
                            <a:gd name="T61" fmla="*/ 517 h 524"/>
                            <a:gd name="T62" fmla="*/ 56 w 250"/>
                            <a:gd name="T63" fmla="*/ 521 h 524"/>
                            <a:gd name="T64" fmla="*/ 47 w 250"/>
                            <a:gd name="T65" fmla="*/ 524 h 524"/>
                            <a:gd name="T66" fmla="*/ 43 w 250"/>
                            <a:gd name="T67" fmla="*/ 524 h 524"/>
                            <a:gd name="T68" fmla="*/ 0 w 250"/>
                            <a:gd name="T69" fmla="*/ 0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0" h="524">
                              <a:moveTo>
                                <a:pt x="0" y="0"/>
                              </a:moveTo>
                              <a:lnTo>
                                <a:pt x="44" y="13"/>
                              </a:lnTo>
                              <a:lnTo>
                                <a:pt x="47" y="16"/>
                              </a:lnTo>
                              <a:lnTo>
                                <a:pt x="52" y="25"/>
                              </a:lnTo>
                              <a:lnTo>
                                <a:pt x="61" y="38"/>
                              </a:lnTo>
                              <a:lnTo>
                                <a:pt x="73" y="55"/>
                              </a:lnTo>
                              <a:lnTo>
                                <a:pt x="88" y="75"/>
                              </a:lnTo>
                              <a:lnTo>
                                <a:pt x="103" y="99"/>
                              </a:lnTo>
                              <a:lnTo>
                                <a:pt x="120" y="123"/>
                              </a:lnTo>
                              <a:lnTo>
                                <a:pt x="139" y="151"/>
                              </a:lnTo>
                              <a:lnTo>
                                <a:pt x="156" y="177"/>
                              </a:lnTo>
                              <a:lnTo>
                                <a:pt x="174" y="205"/>
                              </a:lnTo>
                              <a:lnTo>
                                <a:pt x="191" y="231"/>
                              </a:lnTo>
                              <a:lnTo>
                                <a:pt x="207" y="256"/>
                              </a:lnTo>
                              <a:lnTo>
                                <a:pt x="220" y="279"/>
                              </a:lnTo>
                              <a:lnTo>
                                <a:pt x="232" y="299"/>
                              </a:lnTo>
                              <a:lnTo>
                                <a:pt x="241" y="316"/>
                              </a:lnTo>
                              <a:lnTo>
                                <a:pt x="246" y="329"/>
                              </a:lnTo>
                              <a:lnTo>
                                <a:pt x="250" y="356"/>
                              </a:lnTo>
                              <a:lnTo>
                                <a:pt x="247" y="384"/>
                              </a:lnTo>
                              <a:lnTo>
                                <a:pt x="239" y="410"/>
                              </a:lnTo>
                              <a:lnTo>
                                <a:pt x="226" y="434"/>
                              </a:lnTo>
                              <a:lnTo>
                                <a:pt x="211" y="455"/>
                              </a:lnTo>
                              <a:lnTo>
                                <a:pt x="195" y="472"/>
                              </a:lnTo>
                              <a:lnTo>
                                <a:pt x="183" y="479"/>
                              </a:lnTo>
                              <a:lnTo>
                                <a:pt x="166" y="487"/>
                              </a:lnTo>
                              <a:lnTo>
                                <a:pt x="148" y="495"/>
                              </a:lnTo>
                              <a:lnTo>
                                <a:pt x="128" y="502"/>
                              </a:lnTo>
                              <a:lnTo>
                                <a:pt x="107" y="508"/>
                              </a:lnTo>
                              <a:lnTo>
                                <a:pt x="88" y="514"/>
                              </a:lnTo>
                              <a:lnTo>
                                <a:pt x="71" y="517"/>
                              </a:lnTo>
                              <a:lnTo>
                                <a:pt x="56" y="521"/>
                              </a:lnTo>
                              <a:lnTo>
                                <a:pt x="47" y="524"/>
                              </a:lnTo>
                              <a:lnTo>
                                <a:pt x="43" y="524"/>
                              </a:lnTo>
                              <a:lnTo>
                                <a:pt x="0" y="0"/>
                              </a:lnTo>
                              <a:close/>
                            </a:path>
                          </a:pathLst>
                        </a:custGeom>
                        <a:solidFill>
                          <a:srgbClr val="D3B298"/>
                        </a:solidFill>
                        <a:ln w="0">
                          <a:solidFill>
                            <a:srgbClr val="D3B298"/>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 name="Freeform 7231"/>
                        <p:cNvSpPr>
                          <a:spLocks/>
                        </p:cNvSpPr>
                        <p:nvPr/>
                      </p:nvSpPr>
                      <p:spPr bwMode="auto">
                        <a:xfrm>
                          <a:off x="5835650" y="5397500"/>
                          <a:ext cx="1162050" cy="373063"/>
                        </a:xfrm>
                        <a:custGeom>
                          <a:avLst/>
                          <a:gdLst>
                            <a:gd name="T0" fmla="*/ 54 w 732"/>
                            <a:gd name="T1" fmla="*/ 0 h 235"/>
                            <a:gd name="T2" fmla="*/ 74 w 732"/>
                            <a:gd name="T3" fmla="*/ 0 h 235"/>
                            <a:gd name="T4" fmla="*/ 680 w 732"/>
                            <a:gd name="T5" fmla="*/ 110 h 235"/>
                            <a:gd name="T6" fmla="*/ 699 w 732"/>
                            <a:gd name="T7" fmla="*/ 116 h 235"/>
                            <a:gd name="T8" fmla="*/ 715 w 732"/>
                            <a:gd name="T9" fmla="*/ 128 h 235"/>
                            <a:gd name="T10" fmla="*/ 726 w 732"/>
                            <a:gd name="T11" fmla="*/ 144 h 235"/>
                            <a:gd name="T12" fmla="*/ 732 w 732"/>
                            <a:gd name="T13" fmla="*/ 163 h 235"/>
                            <a:gd name="T14" fmla="*/ 732 w 732"/>
                            <a:gd name="T15" fmla="*/ 183 h 235"/>
                            <a:gd name="T16" fmla="*/ 726 w 732"/>
                            <a:gd name="T17" fmla="*/ 203 h 235"/>
                            <a:gd name="T18" fmla="*/ 714 w 732"/>
                            <a:gd name="T19" fmla="*/ 218 h 235"/>
                            <a:gd name="T20" fmla="*/ 697 w 732"/>
                            <a:gd name="T21" fmla="*/ 230 h 235"/>
                            <a:gd name="T22" fmla="*/ 678 w 732"/>
                            <a:gd name="T23" fmla="*/ 235 h 235"/>
                            <a:gd name="T24" fmla="*/ 659 w 732"/>
                            <a:gd name="T25" fmla="*/ 235 h 235"/>
                            <a:gd name="T26" fmla="*/ 53 w 732"/>
                            <a:gd name="T27" fmla="*/ 125 h 235"/>
                            <a:gd name="T28" fmla="*/ 33 w 732"/>
                            <a:gd name="T29" fmla="*/ 119 h 235"/>
                            <a:gd name="T30" fmla="*/ 17 w 732"/>
                            <a:gd name="T31" fmla="*/ 107 h 235"/>
                            <a:gd name="T32" fmla="*/ 7 w 732"/>
                            <a:gd name="T33" fmla="*/ 91 h 235"/>
                            <a:gd name="T34" fmla="*/ 0 w 732"/>
                            <a:gd name="T35" fmla="*/ 72 h 235"/>
                            <a:gd name="T36" fmla="*/ 0 w 732"/>
                            <a:gd name="T37" fmla="*/ 52 h 235"/>
                            <a:gd name="T38" fmla="*/ 7 w 732"/>
                            <a:gd name="T39" fmla="*/ 32 h 235"/>
                            <a:gd name="T40" fmla="*/ 19 w 732"/>
                            <a:gd name="T41" fmla="*/ 17 h 235"/>
                            <a:gd name="T42" fmla="*/ 34 w 732"/>
                            <a:gd name="T43" fmla="*/ 6 h 235"/>
                            <a:gd name="T44" fmla="*/ 54 w 732"/>
                            <a:gd name="T45"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2" h="235">
                              <a:moveTo>
                                <a:pt x="54" y="0"/>
                              </a:moveTo>
                              <a:lnTo>
                                <a:pt x="74" y="0"/>
                              </a:lnTo>
                              <a:lnTo>
                                <a:pt x="680" y="110"/>
                              </a:lnTo>
                              <a:lnTo>
                                <a:pt x="699" y="116"/>
                              </a:lnTo>
                              <a:lnTo>
                                <a:pt x="715" y="128"/>
                              </a:lnTo>
                              <a:lnTo>
                                <a:pt x="726" y="144"/>
                              </a:lnTo>
                              <a:lnTo>
                                <a:pt x="732" y="163"/>
                              </a:lnTo>
                              <a:lnTo>
                                <a:pt x="732" y="183"/>
                              </a:lnTo>
                              <a:lnTo>
                                <a:pt x="726" y="203"/>
                              </a:lnTo>
                              <a:lnTo>
                                <a:pt x="714" y="218"/>
                              </a:lnTo>
                              <a:lnTo>
                                <a:pt x="697" y="230"/>
                              </a:lnTo>
                              <a:lnTo>
                                <a:pt x="678" y="235"/>
                              </a:lnTo>
                              <a:lnTo>
                                <a:pt x="659" y="235"/>
                              </a:lnTo>
                              <a:lnTo>
                                <a:pt x="53" y="125"/>
                              </a:lnTo>
                              <a:lnTo>
                                <a:pt x="33" y="119"/>
                              </a:lnTo>
                              <a:lnTo>
                                <a:pt x="17" y="107"/>
                              </a:lnTo>
                              <a:lnTo>
                                <a:pt x="7" y="91"/>
                              </a:lnTo>
                              <a:lnTo>
                                <a:pt x="0" y="72"/>
                              </a:lnTo>
                              <a:lnTo>
                                <a:pt x="0" y="52"/>
                              </a:lnTo>
                              <a:lnTo>
                                <a:pt x="7" y="32"/>
                              </a:lnTo>
                              <a:lnTo>
                                <a:pt x="19" y="17"/>
                              </a:lnTo>
                              <a:lnTo>
                                <a:pt x="34" y="6"/>
                              </a:lnTo>
                              <a:lnTo>
                                <a:pt x="54" y="0"/>
                              </a:lnTo>
                              <a:close/>
                            </a:path>
                          </a:pathLst>
                        </a:custGeom>
                        <a:solidFill>
                          <a:srgbClr val="F1C2A2"/>
                        </a:solidFill>
                        <a:ln w="0">
                          <a:solidFill>
                            <a:srgbClr val="F1C2A2"/>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 name="Freeform 7232"/>
                        <p:cNvSpPr>
                          <a:spLocks/>
                        </p:cNvSpPr>
                        <p:nvPr/>
                      </p:nvSpPr>
                      <p:spPr bwMode="auto">
                        <a:xfrm>
                          <a:off x="5741988" y="4479925"/>
                          <a:ext cx="1639888" cy="2008188"/>
                        </a:xfrm>
                        <a:custGeom>
                          <a:avLst/>
                          <a:gdLst>
                            <a:gd name="T0" fmla="*/ 473 w 1033"/>
                            <a:gd name="T1" fmla="*/ 0 h 1265"/>
                            <a:gd name="T2" fmla="*/ 493 w 1033"/>
                            <a:gd name="T3" fmla="*/ 4 h 1265"/>
                            <a:gd name="T4" fmla="*/ 511 w 1033"/>
                            <a:gd name="T5" fmla="*/ 12 h 1265"/>
                            <a:gd name="T6" fmla="*/ 528 w 1033"/>
                            <a:gd name="T7" fmla="*/ 25 h 1265"/>
                            <a:gd name="T8" fmla="*/ 541 w 1033"/>
                            <a:gd name="T9" fmla="*/ 45 h 1265"/>
                            <a:gd name="T10" fmla="*/ 1020 w 1033"/>
                            <a:gd name="T11" fmla="*/ 929 h 1265"/>
                            <a:gd name="T12" fmla="*/ 1031 w 1033"/>
                            <a:gd name="T13" fmla="*/ 953 h 1265"/>
                            <a:gd name="T14" fmla="*/ 1033 w 1033"/>
                            <a:gd name="T15" fmla="*/ 977 h 1265"/>
                            <a:gd name="T16" fmla="*/ 1029 w 1033"/>
                            <a:gd name="T17" fmla="*/ 999 h 1265"/>
                            <a:gd name="T18" fmla="*/ 1019 w 1033"/>
                            <a:gd name="T19" fmla="*/ 1019 h 1265"/>
                            <a:gd name="T20" fmla="*/ 1003 w 1033"/>
                            <a:gd name="T21" fmla="*/ 1037 h 1265"/>
                            <a:gd name="T22" fmla="*/ 984 w 1033"/>
                            <a:gd name="T23" fmla="*/ 1054 h 1265"/>
                            <a:gd name="T24" fmla="*/ 960 w 1033"/>
                            <a:gd name="T25" fmla="*/ 1070 h 1265"/>
                            <a:gd name="T26" fmla="*/ 650 w 1033"/>
                            <a:gd name="T27" fmla="*/ 1241 h 1265"/>
                            <a:gd name="T28" fmla="*/ 628 w 1033"/>
                            <a:gd name="T29" fmla="*/ 1252 h 1265"/>
                            <a:gd name="T30" fmla="*/ 604 w 1033"/>
                            <a:gd name="T31" fmla="*/ 1260 h 1265"/>
                            <a:gd name="T32" fmla="*/ 582 w 1033"/>
                            <a:gd name="T33" fmla="*/ 1265 h 1265"/>
                            <a:gd name="T34" fmla="*/ 561 w 1033"/>
                            <a:gd name="T35" fmla="*/ 1265 h 1265"/>
                            <a:gd name="T36" fmla="*/ 540 w 1033"/>
                            <a:gd name="T37" fmla="*/ 1262 h 1265"/>
                            <a:gd name="T38" fmla="*/ 521 w 1033"/>
                            <a:gd name="T39" fmla="*/ 1253 h 1265"/>
                            <a:gd name="T40" fmla="*/ 506 w 1033"/>
                            <a:gd name="T41" fmla="*/ 1240 h 1265"/>
                            <a:gd name="T42" fmla="*/ 491 w 1033"/>
                            <a:gd name="T43" fmla="*/ 1220 h 1265"/>
                            <a:gd name="T44" fmla="*/ 12 w 1033"/>
                            <a:gd name="T45" fmla="*/ 337 h 1265"/>
                            <a:gd name="T46" fmla="*/ 3 w 1033"/>
                            <a:gd name="T47" fmla="*/ 312 h 1265"/>
                            <a:gd name="T48" fmla="*/ 0 w 1033"/>
                            <a:gd name="T49" fmla="*/ 288 h 1265"/>
                            <a:gd name="T50" fmla="*/ 4 w 1033"/>
                            <a:gd name="T51" fmla="*/ 267 h 1265"/>
                            <a:gd name="T52" fmla="*/ 15 w 1033"/>
                            <a:gd name="T53" fmla="*/ 248 h 1265"/>
                            <a:gd name="T54" fmla="*/ 29 w 1033"/>
                            <a:gd name="T55" fmla="*/ 231 h 1265"/>
                            <a:gd name="T56" fmla="*/ 50 w 1033"/>
                            <a:gd name="T57" fmla="*/ 214 h 1265"/>
                            <a:gd name="T58" fmla="*/ 74 w 1033"/>
                            <a:gd name="T59" fmla="*/ 199 h 1265"/>
                            <a:gd name="T60" fmla="*/ 384 w 1033"/>
                            <a:gd name="T61" fmla="*/ 28 h 1265"/>
                            <a:gd name="T62" fmla="*/ 406 w 1033"/>
                            <a:gd name="T63" fmla="*/ 16 h 1265"/>
                            <a:gd name="T64" fmla="*/ 430 w 1033"/>
                            <a:gd name="T65" fmla="*/ 8 h 1265"/>
                            <a:gd name="T66" fmla="*/ 452 w 1033"/>
                            <a:gd name="T67" fmla="*/ 3 h 1265"/>
                            <a:gd name="T68" fmla="*/ 473 w 1033"/>
                            <a:gd name="T69" fmla="*/ 0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33" h="1265">
                              <a:moveTo>
                                <a:pt x="473" y="0"/>
                              </a:moveTo>
                              <a:lnTo>
                                <a:pt x="493" y="4"/>
                              </a:lnTo>
                              <a:lnTo>
                                <a:pt x="511" y="12"/>
                              </a:lnTo>
                              <a:lnTo>
                                <a:pt x="528" y="25"/>
                              </a:lnTo>
                              <a:lnTo>
                                <a:pt x="541" y="45"/>
                              </a:lnTo>
                              <a:lnTo>
                                <a:pt x="1020" y="929"/>
                              </a:lnTo>
                              <a:lnTo>
                                <a:pt x="1031" y="953"/>
                              </a:lnTo>
                              <a:lnTo>
                                <a:pt x="1033" y="977"/>
                              </a:lnTo>
                              <a:lnTo>
                                <a:pt x="1029" y="999"/>
                              </a:lnTo>
                              <a:lnTo>
                                <a:pt x="1019" y="1019"/>
                              </a:lnTo>
                              <a:lnTo>
                                <a:pt x="1003" y="1037"/>
                              </a:lnTo>
                              <a:lnTo>
                                <a:pt x="984" y="1054"/>
                              </a:lnTo>
                              <a:lnTo>
                                <a:pt x="960" y="1070"/>
                              </a:lnTo>
                              <a:lnTo>
                                <a:pt x="650" y="1241"/>
                              </a:lnTo>
                              <a:lnTo>
                                <a:pt x="628" y="1252"/>
                              </a:lnTo>
                              <a:lnTo>
                                <a:pt x="604" y="1260"/>
                              </a:lnTo>
                              <a:lnTo>
                                <a:pt x="582" y="1265"/>
                              </a:lnTo>
                              <a:lnTo>
                                <a:pt x="561" y="1265"/>
                              </a:lnTo>
                              <a:lnTo>
                                <a:pt x="540" y="1262"/>
                              </a:lnTo>
                              <a:lnTo>
                                <a:pt x="521" y="1253"/>
                              </a:lnTo>
                              <a:lnTo>
                                <a:pt x="506" y="1240"/>
                              </a:lnTo>
                              <a:lnTo>
                                <a:pt x="491" y="1220"/>
                              </a:lnTo>
                              <a:lnTo>
                                <a:pt x="12" y="337"/>
                              </a:lnTo>
                              <a:lnTo>
                                <a:pt x="3" y="312"/>
                              </a:lnTo>
                              <a:lnTo>
                                <a:pt x="0" y="288"/>
                              </a:lnTo>
                              <a:lnTo>
                                <a:pt x="4" y="267"/>
                              </a:lnTo>
                              <a:lnTo>
                                <a:pt x="15" y="248"/>
                              </a:lnTo>
                              <a:lnTo>
                                <a:pt x="29" y="231"/>
                              </a:lnTo>
                              <a:lnTo>
                                <a:pt x="50" y="214"/>
                              </a:lnTo>
                              <a:lnTo>
                                <a:pt x="74" y="199"/>
                              </a:lnTo>
                              <a:lnTo>
                                <a:pt x="384" y="28"/>
                              </a:lnTo>
                              <a:lnTo>
                                <a:pt x="406" y="16"/>
                              </a:lnTo>
                              <a:lnTo>
                                <a:pt x="430" y="8"/>
                              </a:lnTo>
                              <a:lnTo>
                                <a:pt x="452" y="3"/>
                              </a:lnTo>
                              <a:lnTo>
                                <a:pt x="473" y="0"/>
                              </a:lnTo>
                              <a:close/>
                            </a:path>
                          </a:pathLst>
                        </a:custGeom>
                        <a:solidFill>
                          <a:schemeClr val="tx1">
                            <a:lumMod val="85000"/>
                            <a:lumOff val="15000"/>
                          </a:schemeClr>
                        </a:solid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 name="Freeform 7233"/>
                        <p:cNvSpPr>
                          <a:spLocks/>
                        </p:cNvSpPr>
                        <p:nvPr/>
                      </p:nvSpPr>
                      <p:spPr bwMode="auto">
                        <a:xfrm>
                          <a:off x="6049963" y="4637088"/>
                          <a:ext cx="285750" cy="168275"/>
                        </a:xfrm>
                        <a:custGeom>
                          <a:avLst/>
                          <a:gdLst>
                            <a:gd name="T0" fmla="*/ 169 w 180"/>
                            <a:gd name="T1" fmla="*/ 0 h 106"/>
                            <a:gd name="T2" fmla="*/ 173 w 180"/>
                            <a:gd name="T3" fmla="*/ 0 h 106"/>
                            <a:gd name="T4" fmla="*/ 176 w 180"/>
                            <a:gd name="T5" fmla="*/ 1 h 106"/>
                            <a:gd name="T6" fmla="*/ 178 w 180"/>
                            <a:gd name="T7" fmla="*/ 4 h 106"/>
                            <a:gd name="T8" fmla="*/ 180 w 180"/>
                            <a:gd name="T9" fmla="*/ 7 h 106"/>
                            <a:gd name="T10" fmla="*/ 178 w 180"/>
                            <a:gd name="T11" fmla="*/ 11 h 106"/>
                            <a:gd name="T12" fmla="*/ 177 w 180"/>
                            <a:gd name="T13" fmla="*/ 14 h 106"/>
                            <a:gd name="T14" fmla="*/ 174 w 180"/>
                            <a:gd name="T15" fmla="*/ 17 h 106"/>
                            <a:gd name="T16" fmla="*/ 15 w 180"/>
                            <a:gd name="T17" fmla="*/ 104 h 106"/>
                            <a:gd name="T18" fmla="*/ 11 w 180"/>
                            <a:gd name="T19" fmla="*/ 106 h 106"/>
                            <a:gd name="T20" fmla="*/ 7 w 180"/>
                            <a:gd name="T21" fmla="*/ 106 h 106"/>
                            <a:gd name="T22" fmla="*/ 4 w 180"/>
                            <a:gd name="T23" fmla="*/ 104 h 106"/>
                            <a:gd name="T24" fmla="*/ 2 w 180"/>
                            <a:gd name="T25" fmla="*/ 102 h 106"/>
                            <a:gd name="T26" fmla="*/ 0 w 180"/>
                            <a:gd name="T27" fmla="*/ 98 h 106"/>
                            <a:gd name="T28" fmla="*/ 2 w 180"/>
                            <a:gd name="T29" fmla="*/ 94 h 106"/>
                            <a:gd name="T30" fmla="*/ 3 w 180"/>
                            <a:gd name="T31" fmla="*/ 91 h 106"/>
                            <a:gd name="T32" fmla="*/ 5 w 180"/>
                            <a:gd name="T33" fmla="*/ 89 h 106"/>
                            <a:gd name="T34" fmla="*/ 165 w 180"/>
                            <a:gd name="T35" fmla="*/ 1 h 106"/>
                            <a:gd name="T36" fmla="*/ 169 w 180"/>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0" h="106">
                              <a:moveTo>
                                <a:pt x="169" y="0"/>
                              </a:moveTo>
                              <a:lnTo>
                                <a:pt x="173" y="0"/>
                              </a:lnTo>
                              <a:lnTo>
                                <a:pt x="176" y="1"/>
                              </a:lnTo>
                              <a:lnTo>
                                <a:pt x="178" y="4"/>
                              </a:lnTo>
                              <a:lnTo>
                                <a:pt x="180" y="7"/>
                              </a:lnTo>
                              <a:lnTo>
                                <a:pt x="178" y="11"/>
                              </a:lnTo>
                              <a:lnTo>
                                <a:pt x="177" y="14"/>
                              </a:lnTo>
                              <a:lnTo>
                                <a:pt x="174" y="17"/>
                              </a:lnTo>
                              <a:lnTo>
                                <a:pt x="15" y="104"/>
                              </a:lnTo>
                              <a:lnTo>
                                <a:pt x="11" y="106"/>
                              </a:lnTo>
                              <a:lnTo>
                                <a:pt x="7" y="106"/>
                              </a:lnTo>
                              <a:lnTo>
                                <a:pt x="4" y="104"/>
                              </a:lnTo>
                              <a:lnTo>
                                <a:pt x="2" y="102"/>
                              </a:lnTo>
                              <a:lnTo>
                                <a:pt x="0" y="98"/>
                              </a:lnTo>
                              <a:lnTo>
                                <a:pt x="2" y="94"/>
                              </a:lnTo>
                              <a:lnTo>
                                <a:pt x="3" y="91"/>
                              </a:lnTo>
                              <a:lnTo>
                                <a:pt x="5" y="89"/>
                              </a:lnTo>
                              <a:lnTo>
                                <a:pt x="165" y="1"/>
                              </a:lnTo>
                              <a:lnTo>
                                <a:pt x="169" y="0"/>
                              </a:lnTo>
                              <a:close/>
                            </a:path>
                          </a:pathLst>
                        </a:custGeom>
                        <a:solidFill>
                          <a:schemeClr val="bg1"/>
                        </a:solidFill>
                        <a:ln w="0">
                          <a:solidFill>
                            <a:srgbClr val="182B36"/>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 name="Freeform 7234"/>
                        <p:cNvSpPr>
                          <a:spLocks/>
                        </p:cNvSpPr>
                        <p:nvPr/>
                      </p:nvSpPr>
                      <p:spPr bwMode="auto">
                        <a:xfrm>
                          <a:off x="5959475" y="4805363"/>
                          <a:ext cx="60325" cy="60325"/>
                        </a:xfrm>
                        <a:custGeom>
                          <a:avLst/>
                          <a:gdLst>
                            <a:gd name="T0" fmla="*/ 19 w 38"/>
                            <a:gd name="T1" fmla="*/ 0 h 38"/>
                            <a:gd name="T2" fmla="*/ 28 w 38"/>
                            <a:gd name="T3" fmla="*/ 2 h 38"/>
                            <a:gd name="T4" fmla="*/ 35 w 38"/>
                            <a:gd name="T5" fmla="*/ 9 h 38"/>
                            <a:gd name="T6" fmla="*/ 38 w 38"/>
                            <a:gd name="T7" fmla="*/ 19 h 38"/>
                            <a:gd name="T8" fmla="*/ 35 w 38"/>
                            <a:gd name="T9" fmla="*/ 28 h 38"/>
                            <a:gd name="T10" fmla="*/ 28 w 38"/>
                            <a:gd name="T11" fmla="*/ 35 h 38"/>
                            <a:gd name="T12" fmla="*/ 18 w 38"/>
                            <a:gd name="T13" fmla="*/ 38 h 38"/>
                            <a:gd name="T14" fmla="*/ 9 w 38"/>
                            <a:gd name="T15" fmla="*/ 35 h 38"/>
                            <a:gd name="T16" fmla="*/ 2 w 38"/>
                            <a:gd name="T17" fmla="*/ 27 h 38"/>
                            <a:gd name="T18" fmla="*/ 0 w 38"/>
                            <a:gd name="T19" fmla="*/ 18 h 38"/>
                            <a:gd name="T20" fmla="*/ 2 w 38"/>
                            <a:gd name="T21" fmla="*/ 9 h 38"/>
                            <a:gd name="T22" fmla="*/ 9 w 38"/>
                            <a:gd name="T23" fmla="*/ 2 h 38"/>
                            <a:gd name="T24" fmla="*/ 19 w 38"/>
                            <a:gd name="T25"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 h="38">
                              <a:moveTo>
                                <a:pt x="19" y="0"/>
                              </a:moveTo>
                              <a:lnTo>
                                <a:pt x="28" y="2"/>
                              </a:lnTo>
                              <a:lnTo>
                                <a:pt x="35" y="9"/>
                              </a:lnTo>
                              <a:lnTo>
                                <a:pt x="38" y="19"/>
                              </a:lnTo>
                              <a:lnTo>
                                <a:pt x="35" y="28"/>
                              </a:lnTo>
                              <a:lnTo>
                                <a:pt x="28" y="35"/>
                              </a:lnTo>
                              <a:lnTo>
                                <a:pt x="18" y="38"/>
                              </a:lnTo>
                              <a:lnTo>
                                <a:pt x="9" y="35"/>
                              </a:lnTo>
                              <a:lnTo>
                                <a:pt x="2" y="27"/>
                              </a:lnTo>
                              <a:lnTo>
                                <a:pt x="0" y="18"/>
                              </a:lnTo>
                              <a:lnTo>
                                <a:pt x="2" y="9"/>
                              </a:lnTo>
                              <a:lnTo>
                                <a:pt x="9" y="2"/>
                              </a:lnTo>
                              <a:lnTo>
                                <a:pt x="19" y="0"/>
                              </a:lnTo>
                              <a:close/>
                            </a:path>
                          </a:pathLst>
                        </a:custGeom>
                        <a:solidFill>
                          <a:schemeClr val="bg1"/>
                        </a:solidFill>
                        <a:ln w="0">
                          <a:solidFill>
                            <a:srgbClr val="182B36"/>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 name="Freeform 7235"/>
                        <p:cNvSpPr>
                          <a:spLocks/>
                        </p:cNvSpPr>
                        <p:nvPr/>
                      </p:nvSpPr>
                      <p:spPr bwMode="auto">
                        <a:xfrm>
                          <a:off x="5838825" y="4610100"/>
                          <a:ext cx="1441450" cy="1741488"/>
                        </a:xfrm>
                        <a:custGeom>
                          <a:avLst/>
                          <a:gdLst>
                            <a:gd name="T0" fmla="*/ 434 w 908"/>
                            <a:gd name="T1" fmla="*/ 0 h 1097"/>
                            <a:gd name="T2" fmla="*/ 436 w 908"/>
                            <a:gd name="T3" fmla="*/ 0 h 1097"/>
                            <a:gd name="T4" fmla="*/ 908 w 908"/>
                            <a:gd name="T5" fmla="*/ 856 h 1097"/>
                            <a:gd name="T6" fmla="*/ 908 w 908"/>
                            <a:gd name="T7" fmla="*/ 857 h 1097"/>
                            <a:gd name="T8" fmla="*/ 907 w 908"/>
                            <a:gd name="T9" fmla="*/ 857 h 1097"/>
                            <a:gd name="T10" fmla="*/ 475 w 908"/>
                            <a:gd name="T11" fmla="*/ 1097 h 1097"/>
                            <a:gd name="T12" fmla="*/ 474 w 908"/>
                            <a:gd name="T13" fmla="*/ 1097 h 1097"/>
                            <a:gd name="T14" fmla="*/ 472 w 908"/>
                            <a:gd name="T15" fmla="*/ 1095 h 1097"/>
                            <a:gd name="T16" fmla="*/ 0 w 908"/>
                            <a:gd name="T17" fmla="*/ 240 h 1097"/>
                            <a:gd name="T18" fmla="*/ 0 w 908"/>
                            <a:gd name="T19" fmla="*/ 239 h 1097"/>
                            <a:gd name="T20" fmla="*/ 0 w 908"/>
                            <a:gd name="T21" fmla="*/ 238 h 1097"/>
                            <a:gd name="T22" fmla="*/ 433 w 908"/>
                            <a:gd name="T23" fmla="*/ 0 h 1097"/>
                            <a:gd name="T24" fmla="*/ 434 w 908"/>
                            <a:gd name="T25" fmla="*/ 0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8" h="1097">
                              <a:moveTo>
                                <a:pt x="434" y="0"/>
                              </a:moveTo>
                              <a:lnTo>
                                <a:pt x="436" y="0"/>
                              </a:lnTo>
                              <a:lnTo>
                                <a:pt x="908" y="856"/>
                              </a:lnTo>
                              <a:lnTo>
                                <a:pt x="908" y="857"/>
                              </a:lnTo>
                              <a:lnTo>
                                <a:pt x="907" y="857"/>
                              </a:lnTo>
                              <a:lnTo>
                                <a:pt x="475" y="1097"/>
                              </a:lnTo>
                              <a:lnTo>
                                <a:pt x="474" y="1097"/>
                              </a:lnTo>
                              <a:lnTo>
                                <a:pt x="472" y="1095"/>
                              </a:lnTo>
                              <a:lnTo>
                                <a:pt x="0" y="240"/>
                              </a:lnTo>
                              <a:lnTo>
                                <a:pt x="0" y="239"/>
                              </a:lnTo>
                              <a:lnTo>
                                <a:pt x="0" y="238"/>
                              </a:lnTo>
                              <a:lnTo>
                                <a:pt x="433" y="0"/>
                              </a:lnTo>
                              <a:lnTo>
                                <a:pt x="434" y="0"/>
                              </a:lnTo>
                              <a:close/>
                            </a:path>
                          </a:pathLst>
                        </a:custGeom>
                        <a:solidFill>
                          <a:srgbClr val="EAEFEF"/>
                        </a:solidFill>
                        <a:ln w="0">
                          <a:solidFill>
                            <a:srgbClr val="EAEFEF"/>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 name="Freeform 7236"/>
                        <p:cNvSpPr>
                          <a:spLocks/>
                        </p:cNvSpPr>
                        <p:nvPr/>
                      </p:nvSpPr>
                      <p:spPr bwMode="auto">
                        <a:xfrm>
                          <a:off x="5838825" y="4610100"/>
                          <a:ext cx="1441450" cy="1741488"/>
                        </a:xfrm>
                        <a:custGeom>
                          <a:avLst/>
                          <a:gdLst>
                            <a:gd name="T0" fmla="*/ 434 w 908"/>
                            <a:gd name="T1" fmla="*/ 0 h 1097"/>
                            <a:gd name="T2" fmla="*/ 436 w 908"/>
                            <a:gd name="T3" fmla="*/ 0 h 1097"/>
                            <a:gd name="T4" fmla="*/ 908 w 908"/>
                            <a:gd name="T5" fmla="*/ 856 h 1097"/>
                            <a:gd name="T6" fmla="*/ 908 w 908"/>
                            <a:gd name="T7" fmla="*/ 857 h 1097"/>
                            <a:gd name="T8" fmla="*/ 907 w 908"/>
                            <a:gd name="T9" fmla="*/ 857 h 1097"/>
                            <a:gd name="T10" fmla="*/ 475 w 908"/>
                            <a:gd name="T11" fmla="*/ 1097 h 1097"/>
                            <a:gd name="T12" fmla="*/ 474 w 908"/>
                            <a:gd name="T13" fmla="*/ 1097 h 1097"/>
                            <a:gd name="T14" fmla="*/ 472 w 908"/>
                            <a:gd name="T15" fmla="*/ 1095 h 1097"/>
                            <a:gd name="T16" fmla="*/ 0 w 908"/>
                            <a:gd name="T17" fmla="*/ 240 h 1097"/>
                            <a:gd name="T18" fmla="*/ 0 w 908"/>
                            <a:gd name="T19" fmla="*/ 239 h 1097"/>
                            <a:gd name="T20" fmla="*/ 0 w 908"/>
                            <a:gd name="T21" fmla="*/ 238 h 1097"/>
                            <a:gd name="T22" fmla="*/ 433 w 908"/>
                            <a:gd name="T23" fmla="*/ 0 h 1097"/>
                            <a:gd name="T24" fmla="*/ 434 w 908"/>
                            <a:gd name="T25" fmla="*/ 0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8" h="1097">
                              <a:moveTo>
                                <a:pt x="434" y="0"/>
                              </a:moveTo>
                              <a:lnTo>
                                <a:pt x="436" y="0"/>
                              </a:lnTo>
                              <a:lnTo>
                                <a:pt x="908" y="856"/>
                              </a:lnTo>
                              <a:lnTo>
                                <a:pt x="908" y="857"/>
                              </a:lnTo>
                              <a:lnTo>
                                <a:pt x="907" y="857"/>
                              </a:lnTo>
                              <a:lnTo>
                                <a:pt x="475" y="1097"/>
                              </a:lnTo>
                              <a:lnTo>
                                <a:pt x="474" y="1097"/>
                              </a:lnTo>
                              <a:lnTo>
                                <a:pt x="472" y="1095"/>
                              </a:lnTo>
                              <a:lnTo>
                                <a:pt x="0" y="240"/>
                              </a:lnTo>
                              <a:lnTo>
                                <a:pt x="0" y="239"/>
                              </a:lnTo>
                              <a:lnTo>
                                <a:pt x="0" y="238"/>
                              </a:lnTo>
                              <a:lnTo>
                                <a:pt x="433" y="0"/>
                              </a:lnTo>
                              <a:lnTo>
                                <a:pt x="434" y="0"/>
                              </a:lnTo>
                              <a:close/>
                            </a:path>
                          </a:pathLst>
                        </a:custGeom>
                        <a:solidFill>
                          <a:srgbClr val="BACBCC"/>
                        </a:solidFill>
                        <a:ln w="0">
                          <a:solidFill>
                            <a:srgbClr val="BACBCC"/>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 name="Freeform 7237"/>
                        <p:cNvSpPr>
                          <a:spLocks/>
                        </p:cNvSpPr>
                        <p:nvPr/>
                      </p:nvSpPr>
                      <p:spPr bwMode="auto">
                        <a:xfrm>
                          <a:off x="6527800" y="4906963"/>
                          <a:ext cx="341313" cy="1444625"/>
                        </a:xfrm>
                        <a:custGeom>
                          <a:avLst/>
                          <a:gdLst>
                            <a:gd name="T0" fmla="*/ 105 w 215"/>
                            <a:gd name="T1" fmla="*/ 0 h 910"/>
                            <a:gd name="T2" fmla="*/ 151 w 215"/>
                            <a:gd name="T3" fmla="*/ 84 h 910"/>
                            <a:gd name="T4" fmla="*/ 144 w 215"/>
                            <a:gd name="T5" fmla="*/ 93 h 910"/>
                            <a:gd name="T6" fmla="*/ 126 w 215"/>
                            <a:gd name="T7" fmla="*/ 129 h 910"/>
                            <a:gd name="T8" fmla="*/ 114 w 215"/>
                            <a:gd name="T9" fmla="*/ 165 h 910"/>
                            <a:gd name="T10" fmla="*/ 109 w 215"/>
                            <a:gd name="T11" fmla="*/ 199 h 910"/>
                            <a:gd name="T12" fmla="*/ 108 w 215"/>
                            <a:gd name="T13" fmla="*/ 233 h 910"/>
                            <a:gd name="T14" fmla="*/ 113 w 215"/>
                            <a:gd name="T15" fmla="*/ 266 h 910"/>
                            <a:gd name="T16" fmla="*/ 121 w 215"/>
                            <a:gd name="T17" fmla="*/ 297 h 910"/>
                            <a:gd name="T18" fmla="*/ 130 w 215"/>
                            <a:gd name="T19" fmla="*/ 328 h 910"/>
                            <a:gd name="T20" fmla="*/ 143 w 215"/>
                            <a:gd name="T21" fmla="*/ 360 h 910"/>
                            <a:gd name="T22" fmla="*/ 155 w 215"/>
                            <a:gd name="T23" fmla="*/ 391 h 910"/>
                            <a:gd name="T24" fmla="*/ 169 w 215"/>
                            <a:gd name="T25" fmla="*/ 423 h 910"/>
                            <a:gd name="T26" fmla="*/ 181 w 215"/>
                            <a:gd name="T27" fmla="*/ 454 h 910"/>
                            <a:gd name="T28" fmla="*/ 193 w 215"/>
                            <a:gd name="T29" fmla="*/ 487 h 910"/>
                            <a:gd name="T30" fmla="*/ 202 w 215"/>
                            <a:gd name="T31" fmla="*/ 518 h 910"/>
                            <a:gd name="T32" fmla="*/ 210 w 215"/>
                            <a:gd name="T33" fmla="*/ 551 h 910"/>
                            <a:gd name="T34" fmla="*/ 214 w 215"/>
                            <a:gd name="T35" fmla="*/ 585 h 910"/>
                            <a:gd name="T36" fmla="*/ 215 w 215"/>
                            <a:gd name="T37" fmla="*/ 619 h 910"/>
                            <a:gd name="T38" fmla="*/ 212 w 215"/>
                            <a:gd name="T39" fmla="*/ 654 h 910"/>
                            <a:gd name="T40" fmla="*/ 205 w 215"/>
                            <a:gd name="T41" fmla="*/ 690 h 910"/>
                            <a:gd name="T42" fmla="*/ 191 w 215"/>
                            <a:gd name="T43" fmla="*/ 726 h 910"/>
                            <a:gd name="T44" fmla="*/ 173 w 215"/>
                            <a:gd name="T45" fmla="*/ 764 h 910"/>
                            <a:gd name="T46" fmla="*/ 148 w 215"/>
                            <a:gd name="T47" fmla="*/ 804 h 910"/>
                            <a:gd name="T48" fmla="*/ 115 w 215"/>
                            <a:gd name="T49" fmla="*/ 844 h 910"/>
                            <a:gd name="T50" fmla="*/ 76 w 215"/>
                            <a:gd name="T51" fmla="*/ 885 h 910"/>
                            <a:gd name="T52" fmla="*/ 64 w 215"/>
                            <a:gd name="T53" fmla="*/ 896 h 910"/>
                            <a:gd name="T54" fmla="*/ 41 w 215"/>
                            <a:gd name="T55" fmla="*/ 910 h 910"/>
                            <a:gd name="T56" fmla="*/ 40 w 215"/>
                            <a:gd name="T57" fmla="*/ 910 h 910"/>
                            <a:gd name="T58" fmla="*/ 38 w 215"/>
                            <a:gd name="T59" fmla="*/ 908 h 910"/>
                            <a:gd name="T60" fmla="*/ 0 w 215"/>
                            <a:gd name="T61" fmla="*/ 840 h 910"/>
                            <a:gd name="T62" fmla="*/ 24 w 215"/>
                            <a:gd name="T63" fmla="*/ 817 h 910"/>
                            <a:gd name="T64" fmla="*/ 57 w 215"/>
                            <a:gd name="T65" fmla="*/ 780 h 910"/>
                            <a:gd name="T66" fmla="*/ 81 w 215"/>
                            <a:gd name="T67" fmla="*/ 746 h 910"/>
                            <a:gd name="T68" fmla="*/ 100 w 215"/>
                            <a:gd name="T69" fmla="*/ 712 h 910"/>
                            <a:gd name="T70" fmla="*/ 113 w 215"/>
                            <a:gd name="T71" fmla="*/ 680 h 910"/>
                            <a:gd name="T72" fmla="*/ 122 w 215"/>
                            <a:gd name="T73" fmla="*/ 649 h 910"/>
                            <a:gd name="T74" fmla="*/ 126 w 215"/>
                            <a:gd name="T75" fmla="*/ 619 h 910"/>
                            <a:gd name="T76" fmla="*/ 126 w 215"/>
                            <a:gd name="T77" fmla="*/ 589 h 910"/>
                            <a:gd name="T78" fmla="*/ 123 w 215"/>
                            <a:gd name="T79" fmla="*/ 560 h 910"/>
                            <a:gd name="T80" fmla="*/ 118 w 215"/>
                            <a:gd name="T81" fmla="*/ 533 h 910"/>
                            <a:gd name="T82" fmla="*/ 110 w 215"/>
                            <a:gd name="T83" fmla="*/ 505 h 910"/>
                            <a:gd name="T84" fmla="*/ 100 w 215"/>
                            <a:gd name="T85" fmla="*/ 478 h 910"/>
                            <a:gd name="T86" fmla="*/ 89 w 215"/>
                            <a:gd name="T87" fmla="*/ 450 h 910"/>
                            <a:gd name="T88" fmla="*/ 79 w 215"/>
                            <a:gd name="T89" fmla="*/ 424 h 910"/>
                            <a:gd name="T90" fmla="*/ 66 w 215"/>
                            <a:gd name="T91" fmla="*/ 392 h 910"/>
                            <a:gd name="T92" fmla="*/ 53 w 215"/>
                            <a:gd name="T93" fmla="*/ 361 h 910"/>
                            <a:gd name="T94" fmla="*/ 41 w 215"/>
                            <a:gd name="T95" fmla="*/ 328 h 910"/>
                            <a:gd name="T96" fmla="*/ 32 w 215"/>
                            <a:gd name="T97" fmla="*/ 297 h 910"/>
                            <a:gd name="T98" fmla="*/ 24 w 215"/>
                            <a:gd name="T99" fmla="*/ 264 h 910"/>
                            <a:gd name="T100" fmla="*/ 20 w 215"/>
                            <a:gd name="T101" fmla="*/ 230 h 910"/>
                            <a:gd name="T102" fmla="*/ 20 w 215"/>
                            <a:gd name="T103" fmla="*/ 197 h 910"/>
                            <a:gd name="T104" fmla="*/ 24 w 215"/>
                            <a:gd name="T105" fmla="*/ 162 h 910"/>
                            <a:gd name="T106" fmla="*/ 32 w 215"/>
                            <a:gd name="T107" fmla="*/ 127 h 910"/>
                            <a:gd name="T108" fmla="*/ 45 w 215"/>
                            <a:gd name="T109" fmla="*/ 91 h 910"/>
                            <a:gd name="T110" fmla="*/ 66 w 215"/>
                            <a:gd name="T111" fmla="*/ 53 h 910"/>
                            <a:gd name="T112" fmla="*/ 92 w 215"/>
                            <a:gd name="T113" fmla="*/ 15 h 910"/>
                            <a:gd name="T114" fmla="*/ 105 w 215"/>
                            <a:gd name="T115" fmla="*/ 0 h 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910">
                              <a:moveTo>
                                <a:pt x="105" y="0"/>
                              </a:moveTo>
                              <a:lnTo>
                                <a:pt x="151" y="84"/>
                              </a:lnTo>
                              <a:lnTo>
                                <a:pt x="144" y="93"/>
                              </a:lnTo>
                              <a:lnTo>
                                <a:pt x="126" y="129"/>
                              </a:lnTo>
                              <a:lnTo>
                                <a:pt x="114" y="165"/>
                              </a:lnTo>
                              <a:lnTo>
                                <a:pt x="109" y="199"/>
                              </a:lnTo>
                              <a:lnTo>
                                <a:pt x="108" y="233"/>
                              </a:lnTo>
                              <a:lnTo>
                                <a:pt x="113" y="266"/>
                              </a:lnTo>
                              <a:lnTo>
                                <a:pt x="121" y="297"/>
                              </a:lnTo>
                              <a:lnTo>
                                <a:pt x="130" y="328"/>
                              </a:lnTo>
                              <a:lnTo>
                                <a:pt x="143" y="360"/>
                              </a:lnTo>
                              <a:lnTo>
                                <a:pt x="155" y="391"/>
                              </a:lnTo>
                              <a:lnTo>
                                <a:pt x="169" y="423"/>
                              </a:lnTo>
                              <a:lnTo>
                                <a:pt x="181" y="454"/>
                              </a:lnTo>
                              <a:lnTo>
                                <a:pt x="193" y="487"/>
                              </a:lnTo>
                              <a:lnTo>
                                <a:pt x="202" y="518"/>
                              </a:lnTo>
                              <a:lnTo>
                                <a:pt x="210" y="551"/>
                              </a:lnTo>
                              <a:lnTo>
                                <a:pt x="214" y="585"/>
                              </a:lnTo>
                              <a:lnTo>
                                <a:pt x="215" y="619"/>
                              </a:lnTo>
                              <a:lnTo>
                                <a:pt x="212" y="654"/>
                              </a:lnTo>
                              <a:lnTo>
                                <a:pt x="205" y="690"/>
                              </a:lnTo>
                              <a:lnTo>
                                <a:pt x="191" y="726"/>
                              </a:lnTo>
                              <a:lnTo>
                                <a:pt x="173" y="764"/>
                              </a:lnTo>
                              <a:lnTo>
                                <a:pt x="148" y="804"/>
                              </a:lnTo>
                              <a:lnTo>
                                <a:pt x="115" y="844"/>
                              </a:lnTo>
                              <a:lnTo>
                                <a:pt x="76" y="885"/>
                              </a:lnTo>
                              <a:lnTo>
                                <a:pt x="64" y="896"/>
                              </a:lnTo>
                              <a:lnTo>
                                <a:pt x="41" y="910"/>
                              </a:lnTo>
                              <a:lnTo>
                                <a:pt x="40" y="910"/>
                              </a:lnTo>
                              <a:lnTo>
                                <a:pt x="38" y="908"/>
                              </a:lnTo>
                              <a:lnTo>
                                <a:pt x="0" y="840"/>
                              </a:lnTo>
                              <a:lnTo>
                                <a:pt x="24" y="817"/>
                              </a:lnTo>
                              <a:lnTo>
                                <a:pt x="57" y="780"/>
                              </a:lnTo>
                              <a:lnTo>
                                <a:pt x="81" y="746"/>
                              </a:lnTo>
                              <a:lnTo>
                                <a:pt x="100" y="712"/>
                              </a:lnTo>
                              <a:lnTo>
                                <a:pt x="113" y="680"/>
                              </a:lnTo>
                              <a:lnTo>
                                <a:pt x="122" y="649"/>
                              </a:lnTo>
                              <a:lnTo>
                                <a:pt x="126" y="619"/>
                              </a:lnTo>
                              <a:lnTo>
                                <a:pt x="126" y="589"/>
                              </a:lnTo>
                              <a:lnTo>
                                <a:pt x="123" y="560"/>
                              </a:lnTo>
                              <a:lnTo>
                                <a:pt x="118" y="533"/>
                              </a:lnTo>
                              <a:lnTo>
                                <a:pt x="110" y="505"/>
                              </a:lnTo>
                              <a:lnTo>
                                <a:pt x="100" y="478"/>
                              </a:lnTo>
                              <a:lnTo>
                                <a:pt x="89" y="450"/>
                              </a:lnTo>
                              <a:lnTo>
                                <a:pt x="79" y="424"/>
                              </a:lnTo>
                              <a:lnTo>
                                <a:pt x="66" y="392"/>
                              </a:lnTo>
                              <a:lnTo>
                                <a:pt x="53" y="361"/>
                              </a:lnTo>
                              <a:lnTo>
                                <a:pt x="41" y="328"/>
                              </a:lnTo>
                              <a:lnTo>
                                <a:pt x="32" y="297"/>
                              </a:lnTo>
                              <a:lnTo>
                                <a:pt x="24" y="264"/>
                              </a:lnTo>
                              <a:lnTo>
                                <a:pt x="20" y="230"/>
                              </a:lnTo>
                              <a:lnTo>
                                <a:pt x="20" y="197"/>
                              </a:lnTo>
                              <a:lnTo>
                                <a:pt x="24" y="162"/>
                              </a:lnTo>
                              <a:lnTo>
                                <a:pt x="32" y="127"/>
                              </a:lnTo>
                              <a:lnTo>
                                <a:pt x="45" y="91"/>
                              </a:lnTo>
                              <a:lnTo>
                                <a:pt x="66" y="53"/>
                              </a:lnTo>
                              <a:lnTo>
                                <a:pt x="92" y="15"/>
                              </a:lnTo>
                              <a:lnTo>
                                <a:pt x="105" y="0"/>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7238"/>
                        <p:cNvSpPr>
                          <a:spLocks noEditPoints="1"/>
                        </p:cNvSpPr>
                        <p:nvPr/>
                      </p:nvSpPr>
                      <p:spPr bwMode="auto">
                        <a:xfrm>
                          <a:off x="5880100" y="4619625"/>
                          <a:ext cx="1343025" cy="1620838"/>
                        </a:xfrm>
                        <a:custGeom>
                          <a:avLst/>
                          <a:gdLst>
                            <a:gd name="T0" fmla="*/ 472 w 846"/>
                            <a:gd name="T1" fmla="*/ 762 h 1021"/>
                            <a:gd name="T2" fmla="*/ 391 w 846"/>
                            <a:gd name="T3" fmla="*/ 609 h 1021"/>
                            <a:gd name="T4" fmla="*/ 362 w 846"/>
                            <a:gd name="T5" fmla="*/ 443 h 1021"/>
                            <a:gd name="T6" fmla="*/ 393 w 846"/>
                            <a:gd name="T7" fmla="*/ 516 h 1021"/>
                            <a:gd name="T8" fmla="*/ 445 w 846"/>
                            <a:gd name="T9" fmla="*/ 628 h 1021"/>
                            <a:gd name="T10" fmla="*/ 355 w 846"/>
                            <a:gd name="T11" fmla="*/ 441 h 1021"/>
                            <a:gd name="T12" fmla="*/ 389 w 846"/>
                            <a:gd name="T13" fmla="*/ 525 h 1021"/>
                            <a:gd name="T14" fmla="*/ 287 w 846"/>
                            <a:gd name="T15" fmla="*/ 399 h 1021"/>
                            <a:gd name="T16" fmla="*/ 287 w 846"/>
                            <a:gd name="T17" fmla="*/ 399 h 1021"/>
                            <a:gd name="T18" fmla="*/ 285 w 846"/>
                            <a:gd name="T19" fmla="*/ 390 h 1021"/>
                            <a:gd name="T20" fmla="*/ 321 w 846"/>
                            <a:gd name="T21" fmla="*/ 411 h 1021"/>
                            <a:gd name="T22" fmla="*/ 391 w 846"/>
                            <a:gd name="T23" fmla="*/ 453 h 1021"/>
                            <a:gd name="T24" fmla="*/ 158 w 846"/>
                            <a:gd name="T25" fmla="*/ 266 h 1021"/>
                            <a:gd name="T26" fmla="*/ 262 w 846"/>
                            <a:gd name="T27" fmla="*/ 169 h 1021"/>
                            <a:gd name="T28" fmla="*/ 387 w 846"/>
                            <a:gd name="T29" fmla="*/ 304 h 1021"/>
                            <a:gd name="T30" fmla="*/ 398 w 846"/>
                            <a:gd name="T31" fmla="*/ 185 h 1021"/>
                            <a:gd name="T32" fmla="*/ 342 w 846"/>
                            <a:gd name="T33" fmla="*/ 227 h 1021"/>
                            <a:gd name="T34" fmla="*/ 283 w 846"/>
                            <a:gd name="T35" fmla="*/ 162 h 1021"/>
                            <a:gd name="T36" fmla="*/ 339 w 846"/>
                            <a:gd name="T37" fmla="*/ 221 h 1021"/>
                            <a:gd name="T38" fmla="*/ 395 w 846"/>
                            <a:gd name="T39" fmla="*/ 178 h 1021"/>
                            <a:gd name="T40" fmla="*/ 437 w 846"/>
                            <a:gd name="T41" fmla="*/ 45 h 1021"/>
                            <a:gd name="T42" fmla="*/ 397 w 846"/>
                            <a:gd name="T43" fmla="*/ 131 h 1021"/>
                            <a:gd name="T44" fmla="*/ 479 w 846"/>
                            <a:gd name="T45" fmla="*/ 149 h 1021"/>
                            <a:gd name="T46" fmla="*/ 434 w 846"/>
                            <a:gd name="T47" fmla="*/ 242 h 1021"/>
                            <a:gd name="T48" fmla="*/ 555 w 846"/>
                            <a:gd name="T49" fmla="*/ 360 h 1021"/>
                            <a:gd name="T50" fmla="*/ 588 w 846"/>
                            <a:gd name="T51" fmla="*/ 347 h 1021"/>
                            <a:gd name="T52" fmla="*/ 585 w 846"/>
                            <a:gd name="T53" fmla="*/ 427 h 1021"/>
                            <a:gd name="T54" fmla="*/ 699 w 846"/>
                            <a:gd name="T55" fmla="*/ 613 h 1021"/>
                            <a:gd name="T56" fmla="*/ 762 w 846"/>
                            <a:gd name="T57" fmla="*/ 631 h 1021"/>
                            <a:gd name="T58" fmla="*/ 692 w 846"/>
                            <a:gd name="T59" fmla="*/ 776 h 1021"/>
                            <a:gd name="T60" fmla="*/ 716 w 846"/>
                            <a:gd name="T61" fmla="*/ 885 h 1021"/>
                            <a:gd name="T62" fmla="*/ 775 w 846"/>
                            <a:gd name="T63" fmla="*/ 821 h 1021"/>
                            <a:gd name="T64" fmla="*/ 823 w 846"/>
                            <a:gd name="T65" fmla="*/ 797 h 1021"/>
                            <a:gd name="T66" fmla="*/ 830 w 846"/>
                            <a:gd name="T67" fmla="*/ 801 h 1021"/>
                            <a:gd name="T68" fmla="*/ 830 w 846"/>
                            <a:gd name="T69" fmla="*/ 868 h 1021"/>
                            <a:gd name="T70" fmla="*/ 801 w 846"/>
                            <a:gd name="T71" fmla="*/ 848 h 1021"/>
                            <a:gd name="T72" fmla="*/ 726 w 846"/>
                            <a:gd name="T73" fmla="*/ 936 h 1021"/>
                            <a:gd name="T74" fmla="*/ 688 w 846"/>
                            <a:gd name="T75" fmla="*/ 872 h 1021"/>
                            <a:gd name="T76" fmla="*/ 573 w 846"/>
                            <a:gd name="T77" fmla="*/ 1021 h 1021"/>
                            <a:gd name="T78" fmla="*/ 661 w 846"/>
                            <a:gd name="T79" fmla="*/ 812 h 1021"/>
                            <a:gd name="T80" fmla="*/ 640 w 846"/>
                            <a:gd name="T81" fmla="*/ 648 h 1021"/>
                            <a:gd name="T82" fmla="*/ 573 w 846"/>
                            <a:gd name="T83" fmla="*/ 490 h 1021"/>
                            <a:gd name="T84" fmla="*/ 419 w 846"/>
                            <a:gd name="T85" fmla="*/ 473 h 1021"/>
                            <a:gd name="T86" fmla="*/ 482 w 846"/>
                            <a:gd name="T87" fmla="*/ 682 h 1021"/>
                            <a:gd name="T88" fmla="*/ 483 w 846"/>
                            <a:gd name="T89" fmla="*/ 867 h 1021"/>
                            <a:gd name="T90" fmla="*/ 385 w 846"/>
                            <a:gd name="T91" fmla="*/ 979 h 1021"/>
                            <a:gd name="T92" fmla="*/ 391 w 846"/>
                            <a:gd name="T93" fmla="*/ 813 h 1021"/>
                            <a:gd name="T94" fmla="*/ 283 w 846"/>
                            <a:gd name="T95" fmla="*/ 795 h 1021"/>
                            <a:gd name="T96" fmla="*/ 233 w 846"/>
                            <a:gd name="T97" fmla="*/ 703 h 1021"/>
                            <a:gd name="T98" fmla="*/ 208 w 846"/>
                            <a:gd name="T99" fmla="*/ 626 h 1021"/>
                            <a:gd name="T100" fmla="*/ 137 w 846"/>
                            <a:gd name="T101" fmla="*/ 445 h 1021"/>
                            <a:gd name="T102" fmla="*/ 169 w 846"/>
                            <a:gd name="T103" fmla="*/ 322 h 1021"/>
                            <a:gd name="T104" fmla="*/ 19 w 846"/>
                            <a:gd name="T105" fmla="*/ 318 h 1021"/>
                            <a:gd name="T106" fmla="*/ 60 w 846"/>
                            <a:gd name="T107" fmla="*/ 283 h 1021"/>
                            <a:gd name="T108" fmla="*/ 212 w 846"/>
                            <a:gd name="T109" fmla="*/ 220 h 1021"/>
                            <a:gd name="T110" fmla="*/ 258 w 846"/>
                            <a:gd name="T111" fmla="*/ 164 h 1021"/>
                            <a:gd name="T112" fmla="*/ 315 w 846"/>
                            <a:gd name="T113" fmla="*/ 139 h 1021"/>
                            <a:gd name="T114" fmla="*/ 306 w 846"/>
                            <a:gd name="T115" fmla="*/ 49 h 1021"/>
                            <a:gd name="T116" fmla="*/ 369 w 846"/>
                            <a:gd name="T117" fmla="*/ 87 h 1021"/>
                            <a:gd name="T118" fmla="*/ 395 w 846"/>
                            <a:gd name="T119" fmla="*/ 0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6" h="1021">
                              <a:moveTo>
                                <a:pt x="432" y="630"/>
                              </a:moveTo>
                              <a:lnTo>
                                <a:pt x="394" y="805"/>
                              </a:lnTo>
                              <a:lnTo>
                                <a:pt x="466" y="846"/>
                              </a:lnTo>
                              <a:lnTo>
                                <a:pt x="472" y="804"/>
                              </a:lnTo>
                              <a:lnTo>
                                <a:pt x="472" y="762"/>
                              </a:lnTo>
                              <a:lnTo>
                                <a:pt x="469" y="721"/>
                              </a:lnTo>
                              <a:lnTo>
                                <a:pt x="459" y="680"/>
                              </a:lnTo>
                              <a:lnTo>
                                <a:pt x="448" y="638"/>
                              </a:lnTo>
                              <a:lnTo>
                                <a:pt x="432" y="630"/>
                              </a:lnTo>
                              <a:close/>
                              <a:moveTo>
                                <a:pt x="391" y="609"/>
                              </a:moveTo>
                              <a:lnTo>
                                <a:pt x="305" y="757"/>
                              </a:lnTo>
                              <a:lnTo>
                                <a:pt x="387" y="803"/>
                              </a:lnTo>
                              <a:lnTo>
                                <a:pt x="425" y="626"/>
                              </a:lnTo>
                              <a:lnTo>
                                <a:pt x="391" y="609"/>
                              </a:lnTo>
                              <a:close/>
                              <a:moveTo>
                                <a:pt x="362" y="443"/>
                              </a:moveTo>
                              <a:lnTo>
                                <a:pt x="366" y="452"/>
                              </a:lnTo>
                              <a:lnTo>
                                <a:pt x="370" y="461"/>
                              </a:lnTo>
                              <a:lnTo>
                                <a:pt x="379" y="481"/>
                              </a:lnTo>
                              <a:lnTo>
                                <a:pt x="387" y="498"/>
                              </a:lnTo>
                              <a:lnTo>
                                <a:pt x="393" y="516"/>
                              </a:lnTo>
                              <a:lnTo>
                                <a:pt x="397" y="533"/>
                              </a:lnTo>
                              <a:lnTo>
                                <a:pt x="398" y="553"/>
                              </a:lnTo>
                              <a:lnTo>
                                <a:pt x="398" y="576"/>
                              </a:lnTo>
                              <a:lnTo>
                                <a:pt x="394" y="602"/>
                              </a:lnTo>
                              <a:lnTo>
                                <a:pt x="445" y="628"/>
                              </a:lnTo>
                              <a:lnTo>
                                <a:pt x="428" y="577"/>
                              </a:lnTo>
                              <a:lnTo>
                                <a:pt x="410" y="520"/>
                              </a:lnTo>
                              <a:lnTo>
                                <a:pt x="394" y="461"/>
                              </a:lnTo>
                              <a:lnTo>
                                <a:pt x="362" y="443"/>
                              </a:lnTo>
                              <a:close/>
                              <a:moveTo>
                                <a:pt x="355" y="441"/>
                              </a:moveTo>
                              <a:lnTo>
                                <a:pt x="279" y="543"/>
                              </a:lnTo>
                              <a:lnTo>
                                <a:pt x="387" y="598"/>
                              </a:lnTo>
                              <a:lnTo>
                                <a:pt x="391" y="570"/>
                              </a:lnTo>
                              <a:lnTo>
                                <a:pt x="391" y="546"/>
                              </a:lnTo>
                              <a:lnTo>
                                <a:pt x="389" y="525"/>
                              </a:lnTo>
                              <a:lnTo>
                                <a:pt x="382" y="505"/>
                              </a:lnTo>
                              <a:lnTo>
                                <a:pt x="374" y="486"/>
                              </a:lnTo>
                              <a:lnTo>
                                <a:pt x="365" y="464"/>
                              </a:lnTo>
                              <a:lnTo>
                                <a:pt x="355" y="441"/>
                              </a:lnTo>
                              <a:close/>
                              <a:moveTo>
                                <a:pt x="287" y="399"/>
                              </a:moveTo>
                              <a:lnTo>
                                <a:pt x="198" y="491"/>
                              </a:lnTo>
                              <a:lnTo>
                                <a:pt x="216" y="615"/>
                              </a:lnTo>
                              <a:lnTo>
                                <a:pt x="270" y="542"/>
                              </a:lnTo>
                              <a:lnTo>
                                <a:pt x="349" y="436"/>
                              </a:lnTo>
                              <a:lnTo>
                                <a:pt x="287" y="399"/>
                              </a:lnTo>
                              <a:close/>
                              <a:moveTo>
                                <a:pt x="272" y="338"/>
                              </a:moveTo>
                              <a:lnTo>
                                <a:pt x="143" y="441"/>
                              </a:lnTo>
                              <a:lnTo>
                                <a:pt x="194" y="484"/>
                              </a:lnTo>
                              <a:lnTo>
                                <a:pt x="283" y="393"/>
                              </a:lnTo>
                              <a:lnTo>
                                <a:pt x="285" y="390"/>
                              </a:lnTo>
                              <a:lnTo>
                                <a:pt x="288" y="392"/>
                              </a:lnTo>
                              <a:lnTo>
                                <a:pt x="289" y="393"/>
                              </a:lnTo>
                              <a:lnTo>
                                <a:pt x="297" y="397"/>
                              </a:lnTo>
                              <a:lnTo>
                                <a:pt x="307" y="403"/>
                              </a:lnTo>
                              <a:lnTo>
                                <a:pt x="321" y="411"/>
                              </a:lnTo>
                              <a:lnTo>
                                <a:pt x="335" y="419"/>
                              </a:lnTo>
                              <a:lnTo>
                                <a:pt x="349" y="428"/>
                              </a:lnTo>
                              <a:lnTo>
                                <a:pt x="365" y="437"/>
                              </a:lnTo>
                              <a:lnTo>
                                <a:pt x="379" y="445"/>
                              </a:lnTo>
                              <a:lnTo>
                                <a:pt x="391" y="453"/>
                              </a:lnTo>
                              <a:lnTo>
                                <a:pt x="385" y="411"/>
                              </a:lnTo>
                              <a:lnTo>
                                <a:pt x="381" y="369"/>
                              </a:lnTo>
                              <a:lnTo>
                                <a:pt x="272" y="338"/>
                              </a:lnTo>
                              <a:close/>
                              <a:moveTo>
                                <a:pt x="215" y="227"/>
                              </a:moveTo>
                              <a:lnTo>
                                <a:pt x="158" y="266"/>
                              </a:lnTo>
                              <a:lnTo>
                                <a:pt x="190" y="365"/>
                              </a:lnTo>
                              <a:lnTo>
                                <a:pt x="250" y="317"/>
                              </a:lnTo>
                              <a:lnTo>
                                <a:pt x="215" y="227"/>
                              </a:lnTo>
                              <a:close/>
                              <a:moveTo>
                                <a:pt x="283" y="162"/>
                              </a:moveTo>
                              <a:lnTo>
                                <a:pt x="262" y="169"/>
                              </a:lnTo>
                              <a:lnTo>
                                <a:pt x="242" y="173"/>
                              </a:lnTo>
                              <a:lnTo>
                                <a:pt x="222" y="173"/>
                              </a:lnTo>
                              <a:lnTo>
                                <a:pt x="279" y="310"/>
                              </a:lnTo>
                              <a:lnTo>
                                <a:pt x="382" y="340"/>
                              </a:lnTo>
                              <a:lnTo>
                                <a:pt x="387" y="304"/>
                              </a:lnTo>
                              <a:lnTo>
                                <a:pt x="399" y="267"/>
                              </a:lnTo>
                              <a:lnTo>
                                <a:pt x="416" y="229"/>
                              </a:lnTo>
                              <a:lnTo>
                                <a:pt x="412" y="219"/>
                              </a:lnTo>
                              <a:lnTo>
                                <a:pt x="406" y="203"/>
                              </a:lnTo>
                              <a:lnTo>
                                <a:pt x="398" y="185"/>
                              </a:lnTo>
                              <a:lnTo>
                                <a:pt x="389" y="191"/>
                              </a:lnTo>
                              <a:lnTo>
                                <a:pt x="377" y="200"/>
                              </a:lnTo>
                              <a:lnTo>
                                <a:pt x="364" y="210"/>
                              </a:lnTo>
                              <a:lnTo>
                                <a:pt x="352" y="219"/>
                              </a:lnTo>
                              <a:lnTo>
                                <a:pt x="342" y="227"/>
                              </a:lnTo>
                              <a:lnTo>
                                <a:pt x="335" y="232"/>
                              </a:lnTo>
                              <a:lnTo>
                                <a:pt x="332" y="234"/>
                              </a:lnTo>
                              <a:lnTo>
                                <a:pt x="330" y="237"/>
                              </a:lnTo>
                              <a:lnTo>
                                <a:pt x="327" y="233"/>
                              </a:lnTo>
                              <a:lnTo>
                                <a:pt x="283" y="162"/>
                              </a:lnTo>
                              <a:close/>
                              <a:moveTo>
                                <a:pt x="364" y="117"/>
                              </a:moveTo>
                              <a:lnTo>
                                <a:pt x="319" y="145"/>
                              </a:lnTo>
                              <a:lnTo>
                                <a:pt x="289" y="160"/>
                              </a:lnTo>
                              <a:lnTo>
                                <a:pt x="331" y="227"/>
                              </a:lnTo>
                              <a:lnTo>
                                <a:pt x="339" y="221"/>
                              </a:lnTo>
                              <a:lnTo>
                                <a:pt x="348" y="212"/>
                              </a:lnTo>
                              <a:lnTo>
                                <a:pt x="361" y="203"/>
                              </a:lnTo>
                              <a:lnTo>
                                <a:pt x="373" y="194"/>
                              </a:lnTo>
                              <a:lnTo>
                                <a:pt x="385" y="185"/>
                              </a:lnTo>
                              <a:lnTo>
                                <a:pt x="395" y="178"/>
                              </a:lnTo>
                              <a:lnTo>
                                <a:pt x="381" y="147"/>
                              </a:lnTo>
                              <a:lnTo>
                                <a:pt x="364" y="117"/>
                              </a:lnTo>
                              <a:close/>
                              <a:moveTo>
                                <a:pt x="395" y="0"/>
                              </a:moveTo>
                              <a:lnTo>
                                <a:pt x="428" y="54"/>
                              </a:lnTo>
                              <a:lnTo>
                                <a:pt x="437" y="45"/>
                              </a:lnTo>
                              <a:lnTo>
                                <a:pt x="441" y="51"/>
                              </a:lnTo>
                              <a:lnTo>
                                <a:pt x="425" y="64"/>
                              </a:lnTo>
                              <a:lnTo>
                                <a:pt x="404" y="84"/>
                              </a:lnTo>
                              <a:lnTo>
                                <a:pt x="379" y="104"/>
                              </a:lnTo>
                              <a:lnTo>
                                <a:pt x="397" y="131"/>
                              </a:lnTo>
                              <a:lnTo>
                                <a:pt x="410" y="160"/>
                              </a:lnTo>
                              <a:lnTo>
                                <a:pt x="421" y="186"/>
                              </a:lnTo>
                              <a:lnTo>
                                <a:pt x="429" y="207"/>
                              </a:lnTo>
                              <a:lnTo>
                                <a:pt x="451" y="178"/>
                              </a:lnTo>
                              <a:lnTo>
                                <a:pt x="479" y="149"/>
                              </a:lnTo>
                              <a:lnTo>
                                <a:pt x="489" y="140"/>
                              </a:lnTo>
                              <a:lnTo>
                                <a:pt x="501" y="160"/>
                              </a:lnTo>
                              <a:lnTo>
                                <a:pt x="486" y="173"/>
                              </a:lnTo>
                              <a:lnTo>
                                <a:pt x="457" y="208"/>
                              </a:lnTo>
                              <a:lnTo>
                                <a:pt x="434" y="242"/>
                              </a:lnTo>
                              <a:lnTo>
                                <a:pt x="419" y="278"/>
                              </a:lnTo>
                              <a:lnTo>
                                <a:pt x="408" y="312"/>
                              </a:lnTo>
                              <a:lnTo>
                                <a:pt x="403" y="347"/>
                              </a:lnTo>
                              <a:lnTo>
                                <a:pt x="552" y="390"/>
                              </a:lnTo>
                              <a:lnTo>
                                <a:pt x="555" y="360"/>
                              </a:lnTo>
                              <a:lnTo>
                                <a:pt x="563" y="330"/>
                              </a:lnTo>
                              <a:lnTo>
                                <a:pt x="576" y="299"/>
                              </a:lnTo>
                              <a:lnTo>
                                <a:pt x="576" y="297"/>
                              </a:lnTo>
                              <a:lnTo>
                                <a:pt x="594" y="329"/>
                              </a:lnTo>
                              <a:lnTo>
                                <a:pt x="588" y="347"/>
                              </a:lnTo>
                              <a:lnTo>
                                <a:pt x="582" y="373"/>
                              </a:lnTo>
                              <a:lnTo>
                                <a:pt x="582" y="399"/>
                              </a:lnTo>
                              <a:lnTo>
                                <a:pt x="643" y="416"/>
                              </a:lnTo>
                              <a:lnTo>
                                <a:pt x="660" y="449"/>
                              </a:lnTo>
                              <a:lnTo>
                                <a:pt x="585" y="427"/>
                              </a:lnTo>
                              <a:lnTo>
                                <a:pt x="595" y="469"/>
                              </a:lnTo>
                              <a:lnTo>
                                <a:pt x="611" y="509"/>
                              </a:lnTo>
                              <a:lnTo>
                                <a:pt x="630" y="551"/>
                              </a:lnTo>
                              <a:lnTo>
                                <a:pt x="657" y="614"/>
                              </a:lnTo>
                              <a:lnTo>
                                <a:pt x="699" y="613"/>
                              </a:lnTo>
                              <a:lnTo>
                                <a:pt x="685" y="492"/>
                              </a:lnTo>
                              <a:lnTo>
                                <a:pt x="694" y="509"/>
                              </a:lnTo>
                              <a:lnTo>
                                <a:pt x="707" y="613"/>
                              </a:lnTo>
                              <a:lnTo>
                                <a:pt x="750" y="611"/>
                              </a:lnTo>
                              <a:lnTo>
                                <a:pt x="762" y="631"/>
                              </a:lnTo>
                              <a:lnTo>
                                <a:pt x="665" y="634"/>
                              </a:lnTo>
                              <a:lnTo>
                                <a:pt x="677" y="668"/>
                              </a:lnTo>
                              <a:lnTo>
                                <a:pt x="685" y="702"/>
                              </a:lnTo>
                              <a:lnTo>
                                <a:pt x="690" y="738"/>
                              </a:lnTo>
                              <a:lnTo>
                                <a:pt x="692" y="776"/>
                              </a:lnTo>
                              <a:lnTo>
                                <a:pt x="690" y="817"/>
                              </a:lnTo>
                              <a:lnTo>
                                <a:pt x="682" y="860"/>
                              </a:lnTo>
                              <a:lnTo>
                                <a:pt x="691" y="865"/>
                              </a:lnTo>
                              <a:lnTo>
                                <a:pt x="703" y="873"/>
                              </a:lnTo>
                              <a:lnTo>
                                <a:pt x="716" y="885"/>
                              </a:lnTo>
                              <a:lnTo>
                                <a:pt x="732" y="901"/>
                              </a:lnTo>
                              <a:lnTo>
                                <a:pt x="764" y="636"/>
                              </a:lnTo>
                              <a:lnTo>
                                <a:pt x="781" y="668"/>
                              </a:lnTo>
                              <a:lnTo>
                                <a:pt x="763" y="813"/>
                              </a:lnTo>
                              <a:lnTo>
                                <a:pt x="775" y="821"/>
                              </a:lnTo>
                              <a:lnTo>
                                <a:pt x="789" y="831"/>
                              </a:lnTo>
                              <a:lnTo>
                                <a:pt x="805" y="842"/>
                              </a:lnTo>
                              <a:lnTo>
                                <a:pt x="821" y="854"/>
                              </a:lnTo>
                              <a:lnTo>
                                <a:pt x="821" y="825"/>
                              </a:lnTo>
                              <a:lnTo>
                                <a:pt x="823" y="797"/>
                              </a:lnTo>
                              <a:lnTo>
                                <a:pt x="830" y="772"/>
                              </a:lnTo>
                              <a:lnTo>
                                <a:pt x="834" y="763"/>
                              </a:lnTo>
                              <a:lnTo>
                                <a:pt x="839" y="771"/>
                              </a:lnTo>
                              <a:lnTo>
                                <a:pt x="836" y="775"/>
                              </a:lnTo>
                              <a:lnTo>
                                <a:pt x="830" y="801"/>
                              </a:lnTo>
                              <a:lnTo>
                                <a:pt x="827" y="830"/>
                              </a:lnTo>
                              <a:lnTo>
                                <a:pt x="829" y="859"/>
                              </a:lnTo>
                              <a:lnTo>
                                <a:pt x="846" y="872"/>
                              </a:lnTo>
                              <a:lnTo>
                                <a:pt x="838" y="875"/>
                              </a:lnTo>
                              <a:lnTo>
                                <a:pt x="830" y="868"/>
                              </a:lnTo>
                              <a:lnTo>
                                <a:pt x="831" y="879"/>
                              </a:lnTo>
                              <a:lnTo>
                                <a:pt x="825" y="882"/>
                              </a:lnTo>
                              <a:lnTo>
                                <a:pt x="822" y="863"/>
                              </a:lnTo>
                              <a:lnTo>
                                <a:pt x="811" y="855"/>
                              </a:lnTo>
                              <a:lnTo>
                                <a:pt x="801" y="848"/>
                              </a:lnTo>
                              <a:lnTo>
                                <a:pt x="787" y="838"/>
                              </a:lnTo>
                              <a:lnTo>
                                <a:pt x="774" y="827"/>
                              </a:lnTo>
                              <a:lnTo>
                                <a:pt x="762" y="821"/>
                              </a:lnTo>
                              <a:lnTo>
                                <a:pt x="749" y="924"/>
                              </a:lnTo>
                              <a:lnTo>
                                <a:pt x="726" y="936"/>
                              </a:lnTo>
                              <a:lnTo>
                                <a:pt x="730" y="910"/>
                              </a:lnTo>
                              <a:lnTo>
                                <a:pt x="728" y="907"/>
                              </a:lnTo>
                              <a:lnTo>
                                <a:pt x="713" y="892"/>
                              </a:lnTo>
                              <a:lnTo>
                                <a:pt x="700" y="880"/>
                              </a:lnTo>
                              <a:lnTo>
                                <a:pt x="688" y="872"/>
                              </a:lnTo>
                              <a:lnTo>
                                <a:pt x="679" y="867"/>
                              </a:lnTo>
                              <a:lnTo>
                                <a:pt x="666" y="907"/>
                              </a:lnTo>
                              <a:lnTo>
                                <a:pt x="648" y="949"/>
                              </a:lnTo>
                              <a:lnTo>
                                <a:pt x="624" y="994"/>
                              </a:lnTo>
                              <a:lnTo>
                                <a:pt x="573" y="1021"/>
                              </a:lnTo>
                              <a:lnTo>
                                <a:pt x="602" y="978"/>
                              </a:lnTo>
                              <a:lnTo>
                                <a:pt x="626" y="932"/>
                              </a:lnTo>
                              <a:lnTo>
                                <a:pt x="643" y="890"/>
                              </a:lnTo>
                              <a:lnTo>
                                <a:pt x="654" y="850"/>
                              </a:lnTo>
                              <a:lnTo>
                                <a:pt x="661" y="812"/>
                              </a:lnTo>
                              <a:lnTo>
                                <a:pt x="664" y="776"/>
                              </a:lnTo>
                              <a:lnTo>
                                <a:pt x="662" y="741"/>
                              </a:lnTo>
                              <a:lnTo>
                                <a:pt x="657" y="708"/>
                              </a:lnTo>
                              <a:lnTo>
                                <a:pt x="649" y="677"/>
                              </a:lnTo>
                              <a:lnTo>
                                <a:pt x="640" y="648"/>
                              </a:lnTo>
                              <a:lnTo>
                                <a:pt x="630" y="618"/>
                              </a:lnTo>
                              <a:lnTo>
                                <a:pt x="616" y="591"/>
                              </a:lnTo>
                              <a:lnTo>
                                <a:pt x="605" y="563"/>
                              </a:lnTo>
                              <a:lnTo>
                                <a:pt x="588" y="526"/>
                              </a:lnTo>
                              <a:lnTo>
                                <a:pt x="573" y="490"/>
                              </a:lnTo>
                              <a:lnTo>
                                <a:pt x="561" y="454"/>
                              </a:lnTo>
                              <a:lnTo>
                                <a:pt x="555" y="418"/>
                              </a:lnTo>
                              <a:lnTo>
                                <a:pt x="403" y="375"/>
                              </a:lnTo>
                              <a:lnTo>
                                <a:pt x="408" y="424"/>
                              </a:lnTo>
                              <a:lnTo>
                                <a:pt x="419" y="473"/>
                              </a:lnTo>
                              <a:lnTo>
                                <a:pt x="432" y="522"/>
                              </a:lnTo>
                              <a:lnTo>
                                <a:pt x="448" y="571"/>
                              </a:lnTo>
                              <a:lnTo>
                                <a:pt x="461" y="608"/>
                              </a:lnTo>
                              <a:lnTo>
                                <a:pt x="471" y="645"/>
                              </a:lnTo>
                              <a:lnTo>
                                <a:pt x="482" y="682"/>
                              </a:lnTo>
                              <a:lnTo>
                                <a:pt x="489" y="720"/>
                              </a:lnTo>
                              <a:lnTo>
                                <a:pt x="493" y="757"/>
                              </a:lnTo>
                              <a:lnTo>
                                <a:pt x="495" y="793"/>
                              </a:lnTo>
                              <a:lnTo>
                                <a:pt x="491" y="830"/>
                              </a:lnTo>
                              <a:lnTo>
                                <a:pt x="483" y="867"/>
                              </a:lnTo>
                              <a:lnTo>
                                <a:pt x="469" y="903"/>
                              </a:lnTo>
                              <a:lnTo>
                                <a:pt x="446" y="940"/>
                              </a:lnTo>
                              <a:lnTo>
                                <a:pt x="417" y="977"/>
                              </a:lnTo>
                              <a:lnTo>
                                <a:pt x="395" y="998"/>
                              </a:lnTo>
                              <a:lnTo>
                                <a:pt x="385" y="979"/>
                              </a:lnTo>
                              <a:lnTo>
                                <a:pt x="404" y="958"/>
                              </a:lnTo>
                              <a:lnTo>
                                <a:pt x="432" y="923"/>
                              </a:lnTo>
                              <a:lnTo>
                                <a:pt x="451" y="888"/>
                              </a:lnTo>
                              <a:lnTo>
                                <a:pt x="465" y="852"/>
                              </a:lnTo>
                              <a:lnTo>
                                <a:pt x="391" y="813"/>
                              </a:lnTo>
                              <a:lnTo>
                                <a:pt x="345" y="909"/>
                              </a:lnTo>
                              <a:lnTo>
                                <a:pt x="342" y="901"/>
                              </a:lnTo>
                              <a:lnTo>
                                <a:pt x="386" y="809"/>
                              </a:lnTo>
                              <a:lnTo>
                                <a:pt x="301" y="763"/>
                              </a:lnTo>
                              <a:lnTo>
                                <a:pt x="283" y="795"/>
                              </a:lnTo>
                              <a:lnTo>
                                <a:pt x="279" y="788"/>
                              </a:lnTo>
                              <a:lnTo>
                                <a:pt x="385" y="605"/>
                              </a:lnTo>
                              <a:lnTo>
                                <a:pt x="326" y="576"/>
                              </a:lnTo>
                              <a:lnTo>
                                <a:pt x="235" y="710"/>
                              </a:lnTo>
                              <a:lnTo>
                                <a:pt x="233" y="703"/>
                              </a:lnTo>
                              <a:lnTo>
                                <a:pt x="321" y="572"/>
                              </a:lnTo>
                              <a:lnTo>
                                <a:pt x="273" y="549"/>
                              </a:lnTo>
                              <a:lnTo>
                                <a:pt x="201" y="647"/>
                              </a:lnTo>
                              <a:lnTo>
                                <a:pt x="198" y="640"/>
                              </a:lnTo>
                              <a:lnTo>
                                <a:pt x="208" y="626"/>
                              </a:lnTo>
                              <a:lnTo>
                                <a:pt x="181" y="610"/>
                              </a:lnTo>
                              <a:lnTo>
                                <a:pt x="174" y="598"/>
                              </a:lnTo>
                              <a:lnTo>
                                <a:pt x="209" y="618"/>
                              </a:lnTo>
                              <a:lnTo>
                                <a:pt x="191" y="491"/>
                              </a:lnTo>
                              <a:lnTo>
                                <a:pt x="137" y="445"/>
                              </a:lnTo>
                              <a:lnTo>
                                <a:pt x="105" y="471"/>
                              </a:lnTo>
                              <a:lnTo>
                                <a:pt x="90" y="447"/>
                              </a:lnTo>
                              <a:lnTo>
                                <a:pt x="187" y="368"/>
                              </a:lnTo>
                              <a:lnTo>
                                <a:pt x="183" y="369"/>
                              </a:lnTo>
                              <a:lnTo>
                                <a:pt x="169" y="322"/>
                              </a:lnTo>
                              <a:lnTo>
                                <a:pt x="74" y="416"/>
                              </a:lnTo>
                              <a:lnTo>
                                <a:pt x="71" y="410"/>
                              </a:lnTo>
                              <a:lnTo>
                                <a:pt x="166" y="314"/>
                              </a:lnTo>
                              <a:lnTo>
                                <a:pt x="141" y="236"/>
                              </a:lnTo>
                              <a:lnTo>
                                <a:pt x="19" y="318"/>
                              </a:lnTo>
                              <a:lnTo>
                                <a:pt x="17" y="313"/>
                              </a:lnTo>
                              <a:lnTo>
                                <a:pt x="55" y="287"/>
                              </a:lnTo>
                              <a:lnTo>
                                <a:pt x="0" y="217"/>
                              </a:lnTo>
                              <a:lnTo>
                                <a:pt x="6" y="215"/>
                              </a:lnTo>
                              <a:lnTo>
                                <a:pt x="60" y="283"/>
                              </a:lnTo>
                              <a:lnTo>
                                <a:pt x="139" y="229"/>
                              </a:lnTo>
                              <a:lnTo>
                                <a:pt x="115" y="155"/>
                              </a:lnTo>
                              <a:lnTo>
                                <a:pt x="122" y="151"/>
                              </a:lnTo>
                              <a:lnTo>
                                <a:pt x="156" y="259"/>
                              </a:lnTo>
                              <a:lnTo>
                                <a:pt x="212" y="220"/>
                              </a:lnTo>
                              <a:lnTo>
                                <a:pt x="173" y="123"/>
                              </a:lnTo>
                              <a:lnTo>
                                <a:pt x="196" y="109"/>
                              </a:lnTo>
                              <a:lnTo>
                                <a:pt x="220" y="165"/>
                              </a:lnTo>
                              <a:lnTo>
                                <a:pt x="238" y="166"/>
                              </a:lnTo>
                              <a:lnTo>
                                <a:pt x="258" y="164"/>
                              </a:lnTo>
                              <a:lnTo>
                                <a:pt x="279" y="157"/>
                              </a:lnTo>
                              <a:lnTo>
                                <a:pt x="235" y="88"/>
                              </a:lnTo>
                              <a:lnTo>
                                <a:pt x="241" y="85"/>
                              </a:lnTo>
                              <a:lnTo>
                                <a:pt x="285" y="155"/>
                              </a:lnTo>
                              <a:lnTo>
                                <a:pt x="315" y="139"/>
                              </a:lnTo>
                              <a:lnTo>
                                <a:pt x="360" y="110"/>
                              </a:lnTo>
                              <a:lnTo>
                                <a:pt x="352" y="100"/>
                              </a:lnTo>
                              <a:lnTo>
                                <a:pt x="344" y="90"/>
                              </a:lnTo>
                              <a:lnTo>
                                <a:pt x="326" y="69"/>
                              </a:lnTo>
                              <a:lnTo>
                                <a:pt x="306" y="49"/>
                              </a:lnTo>
                              <a:lnTo>
                                <a:pt x="306" y="49"/>
                              </a:lnTo>
                              <a:lnTo>
                                <a:pt x="325" y="38"/>
                              </a:lnTo>
                              <a:lnTo>
                                <a:pt x="334" y="47"/>
                              </a:lnTo>
                              <a:lnTo>
                                <a:pt x="360" y="77"/>
                              </a:lnTo>
                              <a:lnTo>
                                <a:pt x="369" y="87"/>
                              </a:lnTo>
                              <a:lnTo>
                                <a:pt x="376" y="98"/>
                              </a:lnTo>
                              <a:lnTo>
                                <a:pt x="400" y="77"/>
                              </a:lnTo>
                              <a:lnTo>
                                <a:pt x="423" y="59"/>
                              </a:lnTo>
                              <a:lnTo>
                                <a:pt x="389" y="3"/>
                              </a:lnTo>
                              <a:lnTo>
                                <a:pt x="395" y="0"/>
                              </a:lnTo>
                              <a:close/>
                            </a:path>
                          </a:pathLst>
                        </a:custGeom>
                        <a:solidFill>
                          <a:srgbClr val="EAF0F0"/>
                        </a:solidFill>
                        <a:ln w="0">
                          <a:solidFill>
                            <a:srgbClr val="EAF0F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 name="Freeform 7239"/>
                        <p:cNvSpPr>
                          <a:spLocks noEditPoints="1"/>
                        </p:cNvSpPr>
                        <p:nvPr/>
                      </p:nvSpPr>
                      <p:spPr bwMode="auto">
                        <a:xfrm>
                          <a:off x="6262688" y="4895850"/>
                          <a:ext cx="268288" cy="242888"/>
                        </a:xfrm>
                        <a:custGeom>
                          <a:avLst/>
                          <a:gdLst>
                            <a:gd name="T0" fmla="*/ 112 w 169"/>
                            <a:gd name="T1" fmla="*/ 67 h 153"/>
                            <a:gd name="T2" fmla="*/ 141 w 169"/>
                            <a:gd name="T3" fmla="*/ 100 h 153"/>
                            <a:gd name="T4" fmla="*/ 142 w 169"/>
                            <a:gd name="T5" fmla="*/ 101 h 153"/>
                            <a:gd name="T6" fmla="*/ 133 w 169"/>
                            <a:gd name="T7" fmla="*/ 153 h 153"/>
                            <a:gd name="T8" fmla="*/ 49 w 169"/>
                            <a:gd name="T9" fmla="*/ 127 h 153"/>
                            <a:gd name="T10" fmla="*/ 80 w 169"/>
                            <a:gd name="T11" fmla="*/ 83 h 153"/>
                            <a:gd name="T12" fmla="*/ 102 w 169"/>
                            <a:gd name="T13" fmla="*/ 85 h 153"/>
                            <a:gd name="T14" fmla="*/ 112 w 169"/>
                            <a:gd name="T15" fmla="*/ 67 h 153"/>
                            <a:gd name="T16" fmla="*/ 57 w 169"/>
                            <a:gd name="T17" fmla="*/ 37 h 153"/>
                            <a:gd name="T18" fmla="*/ 74 w 169"/>
                            <a:gd name="T19" fmla="*/ 76 h 153"/>
                            <a:gd name="T20" fmla="*/ 43 w 169"/>
                            <a:gd name="T21" fmla="*/ 125 h 153"/>
                            <a:gd name="T22" fmla="*/ 19 w 169"/>
                            <a:gd name="T23" fmla="*/ 63 h 153"/>
                            <a:gd name="T24" fmla="*/ 39 w 169"/>
                            <a:gd name="T25" fmla="*/ 49 h 153"/>
                            <a:gd name="T26" fmla="*/ 57 w 169"/>
                            <a:gd name="T27" fmla="*/ 37 h 153"/>
                            <a:gd name="T28" fmla="*/ 152 w 169"/>
                            <a:gd name="T29" fmla="*/ 33 h 153"/>
                            <a:gd name="T30" fmla="*/ 169 w 169"/>
                            <a:gd name="T31" fmla="*/ 55 h 153"/>
                            <a:gd name="T32" fmla="*/ 145 w 169"/>
                            <a:gd name="T33" fmla="*/ 94 h 153"/>
                            <a:gd name="T34" fmla="*/ 145 w 169"/>
                            <a:gd name="T35" fmla="*/ 94 h 153"/>
                            <a:gd name="T36" fmla="*/ 116 w 169"/>
                            <a:gd name="T37" fmla="*/ 60 h 153"/>
                            <a:gd name="T38" fmla="*/ 152 w 169"/>
                            <a:gd name="T39" fmla="*/ 33 h 153"/>
                            <a:gd name="T40" fmla="*/ 42 w 169"/>
                            <a:gd name="T41" fmla="*/ 0 h 153"/>
                            <a:gd name="T42" fmla="*/ 55 w 169"/>
                            <a:gd name="T43" fmla="*/ 30 h 153"/>
                            <a:gd name="T44" fmla="*/ 17 w 169"/>
                            <a:gd name="T45" fmla="*/ 55 h 153"/>
                            <a:gd name="T46" fmla="*/ 0 w 169"/>
                            <a:gd name="T47" fmla="*/ 15 h 153"/>
                            <a:gd name="T48" fmla="*/ 42 w 169"/>
                            <a:gd name="T49"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9" h="153">
                              <a:moveTo>
                                <a:pt x="112" y="67"/>
                              </a:moveTo>
                              <a:lnTo>
                                <a:pt x="141" y="100"/>
                              </a:lnTo>
                              <a:lnTo>
                                <a:pt x="142" y="101"/>
                              </a:lnTo>
                              <a:lnTo>
                                <a:pt x="133" y="153"/>
                              </a:lnTo>
                              <a:lnTo>
                                <a:pt x="49" y="127"/>
                              </a:lnTo>
                              <a:lnTo>
                                <a:pt x="80" y="83"/>
                              </a:lnTo>
                              <a:lnTo>
                                <a:pt x="102" y="85"/>
                              </a:lnTo>
                              <a:lnTo>
                                <a:pt x="112" y="67"/>
                              </a:lnTo>
                              <a:close/>
                              <a:moveTo>
                                <a:pt x="57" y="37"/>
                              </a:moveTo>
                              <a:lnTo>
                                <a:pt x="74" y="76"/>
                              </a:lnTo>
                              <a:lnTo>
                                <a:pt x="43" y="125"/>
                              </a:lnTo>
                              <a:lnTo>
                                <a:pt x="19" y="63"/>
                              </a:lnTo>
                              <a:lnTo>
                                <a:pt x="39" y="49"/>
                              </a:lnTo>
                              <a:lnTo>
                                <a:pt x="57" y="37"/>
                              </a:lnTo>
                              <a:close/>
                              <a:moveTo>
                                <a:pt x="152" y="33"/>
                              </a:moveTo>
                              <a:lnTo>
                                <a:pt x="169" y="55"/>
                              </a:lnTo>
                              <a:lnTo>
                                <a:pt x="145" y="94"/>
                              </a:lnTo>
                              <a:lnTo>
                                <a:pt x="145" y="94"/>
                              </a:lnTo>
                              <a:lnTo>
                                <a:pt x="116" y="60"/>
                              </a:lnTo>
                              <a:lnTo>
                                <a:pt x="152" y="33"/>
                              </a:lnTo>
                              <a:close/>
                              <a:moveTo>
                                <a:pt x="42" y="0"/>
                              </a:moveTo>
                              <a:lnTo>
                                <a:pt x="55" y="30"/>
                              </a:lnTo>
                              <a:lnTo>
                                <a:pt x="17" y="55"/>
                              </a:lnTo>
                              <a:lnTo>
                                <a:pt x="0" y="15"/>
                              </a:lnTo>
                              <a:lnTo>
                                <a:pt x="42" y="0"/>
                              </a:lnTo>
                              <a:close/>
                            </a:path>
                          </a:pathLst>
                        </a:custGeom>
                        <a:solidFill>
                          <a:srgbClr val="A1B6B9"/>
                        </a:solidFill>
                        <a:ln w="0">
                          <a:solidFill>
                            <a:srgbClr val="A1B6B9"/>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 name="Freeform 7240"/>
                        <p:cNvSpPr>
                          <a:spLocks noEditPoints="1"/>
                        </p:cNvSpPr>
                        <p:nvPr/>
                      </p:nvSpPr>
                      <p:spPr bwMode="auto">
                        <a:xfrm>
                          <a:off x="5946775" y="5029200"/>
                          <a:ext cx="176213" cy="222250"/>
                        </a:xfrm>
                        <a:custGeom>
                          <a:avLst/>
                          <a:gdLst>
                            <a:gd name="T0" fmla="*/ 15 w 111"/>
                            <a:gd name="T1" fmla="*/ 88 h 140"/>
                            <a:gd name="T2" fmla="*/ 47 w 111"/>
                            <a:gd name="T3" fmla="*/ 120 h 140"/>
                            <a:gd name="T4" fmla="*/ 27 w 111"/>
                            <a:gd name="T5" fmla="*/ 140 h 140"/>
                            <a:gd name="T6" fmla="*/ 4 w 111"/>
                            <a:gd name="T7" fmla="*/ 107 h 140"/>
                            <a:gd name="T8" fmla="*/ 0 w 111"/>
                            <a:gd name="T9" fmla="*/ 101 h 140"/>
                            <a:gd name="T10" fmla="*/ 15 w 111"/>
                            <a:gd name="T11" fmla="*/ 88 h 140"/>
                            <a:gd name="T12" fmla="*/ 34 w 111"/>
                            <a:gd name="T13" fmla="*/ 72 h 140"/>
                            <a:gd name="T14" fmla="*/ 78 w 111"/>
                            <a:gd name="T15" fmla="*/ 89 h 140"/>
                            <a:gd name="T16" fmla="*/ 51 w 111"/>
                            <a:gd name="T17" fmla="*/ 115 h 140"/>
                            <a:gd name="T18" fmla="*/ 21 w 111"/>
                            <a:gd name="T19" fmla="*/ 84 h 140"/>
                            <a:gd name="T20" fmla="*/ 34 w 111"/>
                            <a:gd name="T21" fmla="*/ 72 h 140"/>
                            <a:gd name="T22" fmla="*/ 53 w 111"/>
                            <a:gd name="T23" fmla="*/ 21 h 140"/>
                            <a:gd name="T24" fmla="*/ 89 w 111"/>
                            <a:gd name="T25" fmla="*/ 77 h 140"/>
                            <a:gd name="T26" fmla="*/ 82 w 111"/>
                            <a:gd name="T27" fmla="*/ 84 h 140"/>
                            <a:gd name="T28" fmla="*/ 32 w 111"/>
                            <a:gd name="T29" fmla="*/ 64 h 140"/>
                            <a:gd name="T30" fmla="*/ 22 w 111"/>
                            <a:gd name="T31" fmla="*/ 41 h 140"/>
                            <a:gd name="T32" fmla="*/ 53 w 111"/>
                            <a:gd name="T33" fmla="*/ 21 h 140"/>
                            <a:gd name="T34" fmla="*/ 85 w 111"/>
                            <a:gd name="T35" fmla="*/ 0 h 140"/>
                            <a:gd name="T36" fmla="*/ 111 w 111"/>
                            <a:gd name="T37" fmla="*/ 55 h 140"/>
                            <a:gd name="T38" fmla="*/ 93 w 111"/>
                            <a:gd name="T39" fmla="*/ 72 h 140"/>
                            <a:gd name="T40" fmla="*/ 59 w 111"/>
                            <a:gd name="T41" fmla="*/ 17 h 140"/>
                            <a:gd name="T42" fmla="*/ 85 w 111"/>
                            <a:gd name="T4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1" h="140">
                              <a:moveTo>
                                <a:pt x="15" y="88"/>
                              </a:moveTo>
                              <a:lnTo>
                                <a:pt x="47" y="120"/>
                              </a:lnTo>
                              <a:lnTo>
                                <a:pt x="27" y="140"/>
                              </a:lnTo>
                              <a:lnTo>
                                <a:pt x="4" y="107"/>
                              </a:lnTo>
                              <a:lnTo>
                                <a:pt x="0" y="101"/>
                              </a:lnTo>
                              <a:lnTo>
                                <a:pt x="15" y="88"/>
                              </a:lnTo>
                              <a:close/>
                              <a:moveTo>
                                <a:pt x="34" y="72"/>
                              </a:moveTo>
                              <a:lnTo>
                                <a:pt x="78" y="89"/>
                              </a:lnTo>
                              <a:lnTo>
                                <a:pt x="51" y="115"/>
                              </a:lnTo>
                              <a:lnTo>
                                <a:pt x="21" y="84"/>
                              </a:lnTo>
                              <a:lnTo>
                                <a:pt x="34" y="72"/>
                              </a:lnTo>
                              <a:close/>
                              <a:moveTo>
                                <a:pt x="53" y="21"/>
                              </a:moveTo>
                              <a:lnTo>
                                <a:pt x="89" y="77"/>
                              </a:lnTo>
                              <a:lnTo>
                                <a:pt x="82" y="84"/>
                              </a:lnTo>
                              <a:lnTo>
                                <a:pt x="32" y="64"/>
                              </a:lnTo>
                              <a:lnTo>
                                <a:pt x="22" y="41"/>
                              </a:lnTo>
                              <a:lnTo>
                                <a:pt x="53" y="21"/>
                              </a:lnTo>
                              <a:close/>
                              <a:moveTo>
                                <a:pt x="85" y="0"/>
                              </a:moveTo>
                              <a:lnTo>
                                <a:pt x="111" y="55"/>
                              </a:lnTo>
                              <a:lnTo>
                                <a:pt x="93" y="72"/>
                              </a:lnTo>
                              <a:lnTo>
                                <a:pt x="59" y="17"/>
                              </a:lnTo>
                              <a:lnTo>
                                <a:pt x="85" y="0"/>
                              </a:lnTo>
                              <a:close/>
                            </a:path>
                          </a:pathLst>
                        </a:custGeom>
                        <a:solidFill>
                          <a:srgbClr val="A1B6B9"/>
                        </a:solidFill>
                        <a:ln w="0">
                          <a:solidFill>
                            <a:srgbClr val="A1B6B9"/>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 name="Freeform 7241"/>
                        <p:cNvSpPr>
                          <a:spLocks noEditPoints="1"/>
                        </p:cNvSpPr>
                        <p:nvPr/>
                      </p:nvSpPr>
                      <p:spPr bwMode="auto">
                        <a:xfrm>
                          <a:off x="6210300" y="5278438"/>
                          <a:ext cx="201613" cy="263525"/>
                        </a:xfrm>
                        <a:custGeom>
                          <a:avLst/>
                          <a:gdLst>
                            <a:gd name="T0" fmla="*/ 31 w 127"/>
                            <a:gd name="T1" fmla="*/ 46 h 166"/>
                            <a:gd name="T2" fmla="*/ 88 w 127"/>
                            <a:gd name="T3" fmla="*/ 81 h 166"/>
                            <a:gd name="T4" fmla="*/ 26 w 127"/>
                            <a:gd name="T5" fmla="*/ 166 h 166"/>
                            <a:gd name="T6" fmla="*/ 0 w 127"/>
                            <a:gd name="T7" fmla="*/ 80 h 166"/>
                            <a:gd name="T8" fmla="*/ 31 w 127"/>
                            <a:gd name="T9" fmla="*/ 46 h 166"/>
                            <a:gd name="T10" fmla="*/ 75 w 127"/>
                            <a:gd name="T11" fmla="*/ 0 h 166"/>
                            <a:gd name="T12" fmla="*/ 77 w 127"/>
                            <a:gd name="T13" fmla="*/ 1 h 166"/>
                            <a:gd name="T14" fmla="*/ 85 w 127"/>
                            <a:gd name="T15" fmla="*/ 5 h 166"/>
                            <a:gd name="T16" fmla="*/ 96 w 127"/>
                            <a:gd name="T17" fmla="*/ 11 h 166"/>
                            <a:gd name="T18" fmla="*/ 107 w 127"/>
                            <a:gd name="T19" fmla="*/ 16 h 166"/>
                            <a:gd name="T20" fmla="*/ 117 w 127"/>
                            <a:gd name="T21" fmla="*/ 21 h 166"/>
                            <a:gd name="T22" fmla="*/ 124 w 127"/>
                            <a:gd name="T23" fmla="*/ 25 h 166"/>
                            <a:gd name="T24" fmla="*/ 127 w 127"/>
                            <a:gd name="T25" fmla="*/ 26 h 166"/>
                            <a:gd name="T26" fmla="*/ 92 w 127"/>
                            <a:gd name="T27" fmla="*/ 76 h 166"/>
                            <a:gd name="T28" fmla="*/ 37 w 127"/>
                            <a:gd name="T29" fmla="*/ 41 h 166"/>
                            <a:gd name="T30" fmla="*/ 75 w 127"/>
                            <a:gd name="T31" fmla="*/ 0 h 1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7" h="166">
                              <a:moveTo>
                                <a:pt x="31" y="46"/>
                              </a:moveTo>
                              <a:lnTo>
                                <a:pt x="88" y="81"/>
                              </a:lnTo>
                              <a:lnTo>
                                <a:pt x="26" y="166"/>
                              </a:lnTo>
                              <a:lnTo>
                                <a:pt x="0" y="80"/>
                              </a:lnTo>
                              <a:lnTo>
                                <a:pt x="31" y="46"/>
                              </a:lnTo>
                              <a:close/>
                              <a:moveTo>
                                <a:pt x="75" y="0"/>
                              </a:moveTo>
                              <a:lnTo>
                                <a:pt x="77" y="1"/>
                              </a:lnTo>
                              <a:lnTo>
                                <a:pt x="85" y="5"/>
                              </a:lnTo>
                              <a:lnTo>
                                <a:pt x="96" y="11"/>
                              </a:lnTo>
                              <a:lnTo>
                                <a:pt x="107" y="16"/>
                              </a:lnTo>
                              <a:lnTo>
                                <a:pt x="117" y="21"/>
                              </a:lnTo>
                              <a:lnTo>
                                <a:pt x="124" y="25"/>
                              </a:lnTo>
                              <a:lnTo>
                                <a:pt x="127" y="26"/>
                              </a:lnTo>
                              <a:lnTo>
                                <a:pt x="92" y="76"/>
                              </a:lnTo>
                              <a:lnTo>
                                <a:pt x="37" y="41"/>
                              </a:lnTo>
                              <a:lnTo>
                                <a:pt x="75" y="0"/>
                              </a:lnTo>
                              <a:close/>
                            </a:path>
                          </a:pathLst>
                        </a:custGeom>
                        <a:solidFill>
                          <a:srgbClr val="A1B6B9"/>
                        </a:solidFill>
                        <a:ln w="0">
                          <a:solidFill>
                            <a:srgbClr val="A1B6B9"/>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 name="Freeform 7242"/>
                        <p:cNvSpPr>
                          <a:spLocks/>
                        </p:cNvSpPr>
                        <p:nvPr/>
                      </p:nvSpPr>
                      <p:spPr bwMode="auto">
                        <a:xfrm>
                          <a:off x="6350000" y="5365750"/>
                          <a:ext cx="131763" cy="169863"/>
                        </a:xfrm>
                        <a:custGeom>
                          <a:avLst/>
                          <a:gdLst>
                            <a:gd name="T0" fmla="*/ 53 w 83"/>
                            <a:gd name="T1" fmla="*/ 0 h 107"/>
                            <a:gd name="T2" fmla="*/ 83 w 83"/>
                            <a:gd name="T3" fmla="*/ 80 h 107"/>
                            <a:gd name="T4" fmla="*/ 76 w 83"/>
                            <a:gd name="T5" fmla="*/ 107 h 107"/>
                            <a:gd name="T6" fmla="*/ 0 w 83"/>
                            <a:gd name="T7" fmla="*/ 68 h 107"/>
                            <a:gd name="T8" fmla="*/ 1 w 83"/>
                            <a:gd name="T9" fmla="*/ 67 h 107"/>
                            <a:gd name="T10" fmla="*/ 6 w 83"/>
                            <a:gd name="T11" fmla="*/ 60 h 107"/>
                            <a:gd name="T12" fmla="*/ 13 w 83"/>
                            <a:gd name="T13" fmla="*/ 51 h 107"/>
                            <a:gd name="T14" fmla="*/ 22 w 83"/>
                            <a:gd name="T15" fmla="*/ 41 h 107"/>
                            <a:gd name="T16" fmla="*/ 30 w 83"/>
                            <a:gd name="T17" fmla="*/ 30 h 107"/>
                            <a:gd name="T18" fmla="*/ 39 w 83"/>
                            <a:gd name="T19" fmla="*/ 20 h 107"/>
                            <a:gd name="T20" fmla="*/ 46 w 83"/>
                            <a:gd name="T21" fmla="*/ 9 h 107"/>
                            <a:gd name="T22" fmla="*/ 51 w 83"/>
                            <a:gd name="T23" fmla="*/ 3 h 107"/>
                            <a:gd name="T24" fmla="*/ 53 w 83"/>
                            <a:gd name="T25"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3" h="107">
                              <a:moveTo>
                                <a:pt x="53" y="0"/>
                              </a:moveTo>
                              <a:lnTo>
                                <a:pt x="83" y="80"/>
                              </a:lnTo>
                              <a:lnTo>
                                <a:pt x="76" y="107"/>
                              </a:lnTo>
                              <a:lnTo>
                                <a:pt x="0" y="68"/>
                              </a:lnTo>
                              <a:lnTo>
                                <a:pt x="1" y="67"/>
                              </a:lnTo>
                              <a:lnTo>
                                <a:pt x="6" y="60"/>
                              </a:lnTo>
                              <a:lnTo>
                                <a:pt x="13" y="51"/>
                              </a:lnTo>
                              <a:lnTo>
                                <a:pt x="22" y="41"/>
                              </a:lnTo>
                              <a:lnTo>
                                <a:pt x="30" y="30"/>
                              </a:lnTo>
                              <a:lnTo>
                                <a:pt x="39" y="20"/>
                              </a:lnTo>
                              <a:lnTo>
                                <a:pt x="46" y="9"/>
                              </a:lnTo>
                              <a:lnTo>
                                <a:pt x="51" y="3"/>
                              </a:lnTo>
                              <a:lnTo>
                                <a:pt x="53" y="0"/>
                              </a:lnTo>
                              <a:close/>
                            </a:path>
                          </a:pathLst>
                        </a:custGeom>
                        <a:solidFill>
                          <a:srgbClr val="A1B6B9"/>
                        </a:solidFill>
                        <a:ln w="0">
                          <a:solidFill>
                            <a:srgbClr val="A1B6B9"/>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 name="Freeform 7243"/>
                        <p:cNvSpPr>
                          <a:spLocks noEditPoints="1"/>
                        </p:cNvSpPr>
                        <p:nvPr/>
                      </p:nvSpPr>
                      <p:spPr bwMode="auto">
                        <a:xfrm>
                          <a:off x="6264275" y="5567363"/>
                          <a:ext cx="190500" cy="288925"/>
                        </a:xfrm>
                        <a:custGeom>
                          <a:avLst/>
                          <a:gdLst>
                            <a:gd name="T0" fmla="*/ 4 w 120"/>
                            <a:gd name="T1" fmla="*/ 119 h 182"/>
                            <a:gd name="T2" fmla="*/ 51 w 120"/>
                            <a:gd name="T3" fmla="*/ 147 h 182"/>
                            <a:gd name="T4" fmla="*/ 33 w 120"/>
                            <a:gd name="T5" fmla="*/ 182 h 182"/>
                            <a:gd name="T6" fmla="*/ 0 w 120"/>
                            <a:gd name="T7" fmla="*/ 124 h 182"/>
                            <a:gd name="T8" fmla="*/ 4 w 120"/>
                            <a:gd name="T9" fmla="*/ 119 h 182"/>
                            <a:gd name="T10" fmla="*/ 48 w 120"/>
                            <a:gd name="T11" fmla="*/ 48 h 182"/>
                            <a:gd name="T12" fmla="*/ 71 w 120"/>
                            <a:gd name="T13" fmla="*/ 58 h 182"/>
                            <a:gd name="T14" fmla="*/ 94 w 120"/>
                            <a:gd name="T15" fmla="*/ 67 h 182"/>
                            <a:gd name="T16" fmla="*/ 55 w 120"/>
                            <a:gd name="T17" fmla="*/ 140 h 182"/>
                            <a:gd name="T18" fmla="*/ 7 w 120"/>
                            <a:gd name="T19" fmla="*/ 114 h 182"/>
                            <a:gd name="T20" fmla="*/ 48 w 120"/>
                            <a:gd name="T21" fmla="*/ 48 h 182"/>
                            <a:gd name="T22" fmla="*/ 79 w 120"/>
                            <a:gd name="T23" fmla="*/ 0 h 182"/>
                            <a:gd name="T24" fmla="*/ 120 w 120"/>
                            <a:gd name="T25" fmla="*/ 20 h 182"/>
                            <a:gd name="T26" fmla="*/ 98 w 120"/>
                            <a:gd name="T27" fmla="*/ 62 h 182"/>
                            <a:gd name="T28" fmla="*/ 75 w 120"/>
                            <a:gd name="T29" fmla="*/ 51 h 182"/>
                            <a:gd name="T30" fmla="*/ 52 w 120"/>
                            <a:gd name="T31" fmla="*/ 42 h 182"/>
                            <a:gd name="T32" fmla="*/ 79 w 120"/>
                            <a:gd name="T33"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0" h="182">
                              <a:moveTo>
                                <a:pt x="4" y="119"/>
                              </a:moveTo>
                              <a:lnTo>
                                <a:pt x="51" y="147"/>
                              </a:lnTo>
                              <a:lnTo>
                                <a:pt x="33" y="182"/>
                              </a:lnTo>
                              <a:lnTo>
                                <a:pt x="0" y="124"/>
                              </a:lnTo>
                              <a:lnTo>
                                <a:pt x="4" y="119"/>
                              </a:lnTo>
                              <a:close/>
                              <a:moveTo>
                                <a:pt x="48" y="48"/>
                              </a:moveTo>
                              <a:lnTo>
                                <a:pt x="71" y="58"/>
                              </a:lnTo>
                              <a:lnTo>
                                <a:pt x="94" y="67"/>
                              </a:lnTo>
                              <a:lnTo>
                                <a:pt x="55" y="140"/>
                              </a:lnTo>
                              <a:lnTo>
                                <a:pt x="7" y="114"/>
                              </a:lnTo>
                              <a:lnTo>
                                <a:pt x="48" y="48"/>
                              </a:lnTo>
                              <a:close/>
                              <a:moveTo>
                                <a:pt x="79" y="0"/>
                              </a:moveTo>
                              <a:lnTo>
                                <a:pt x="120" y="20"/>
                              </a:lnTo>
                              <a:lnTo>
                                <a:pt x="98" y="62"/>
                              </a:lnTo>
                              <a:lnTo>
                                <a:pt x="75" y="51"/>
                              </a:lnTo>
                              <a:lnTo>
                                <a:pt x="52" y="42"/>
                              </a:lnTo>
                              <a:lnTo>
                                <a:pt x="79" y="0"/>
                              </a:lnTo>
                              <a:close/>
                            </a:path>
                          </a:pathLst>
                        </a:custGeom>
                        <a:solidFill>
                          <a:srgbClr val="A1B6B9"/>
                        </a:solidFill>
                        <a:ln w="0">
                          <a:solidFill>
                            <a:srgbClr val="A1B6B9"/>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 name="Freeform 7244"/>
                        <p:cNvSpPr>
                          <a:spLocks noEditPoints="1"/>
                        </p:cNvSpPr>
                        <p:nvPr/>
                      </p:nvSpPr>
                      <p:spPr bwMode="auto">
                        <a:xfrm>
                          <a:off x="6983413" y="5649913"/>
                          <a:ext cx="87313" cy="331788"/>
                        </a:xfrm>
                        <a:custGeom>
                          <a:avLst/>
                          <a:gdLst>
                            <a:gd name="T0" fmla="*/ 4 w 55"/>
                            <a:gd name="T1" fmla="*/ 168 h 209"/>
                            <a:gd name="T2" fmla="*/ 37 w 55"/>
                            <a:gd name="T3" fmla="*/ 172 h 209"/>
                            <a:gd name="T4" fmla="*/ 33 w 55"/>
                            <a:gd name="T5" fmla="*/ 209 h 209"/>
                            <a:gd name="T6" fmla="*/ 0 w 55"/>
                            <a:gd name="T7" fmla="*/ 202 h 209"/>
                            <a:gd name="T8" fmla="*/ 4 w 55"/>
                            <a:gd name="T9" fmla="*/ 168 h 209"/>
                            <a:gd name="T10" fmla="*/ 12 w 55"/>
                            <a:gd name="T11" fmla="*/ 109 h 209"/>
                            <a:gd name="T12" fmla="*/ 43 w 55"/>
                            <a:gd name="T13" fmla="*/ 113 h 209"/>
                            <a:gd name="T14" fmla="*/ 38 w 55"/>
                            <a:gd name="T15" fmla="*/ 164 h 209"/>
                            <a:gd name="T16" fmla="*/ 5 w 55"/>
                            <a:gd name="T17" fmla="*/ 161 h 209"/>
                            <a:gd name="T18" fmla="*/ 12 w 55"/>
                            <a:gd name="T19" fmla="*/ 109 h 209"/>
                            <a:gd name="T20" fmla="*/ 48 w 55"/>
                            <a:gd name="T21" fmla="*/ 59 h 209"/>
                            <a:gd name="T22" fmla="*/ 43 w 55"/>
                            <a:gd name="T23" fmla="*/ 105 h 209"/>
                            <a:gd name="T24" fmla="*/ 12 w 55"/>
                            <a:gd name="T25" fmla="*/ 103 h 209"/>
                            <a:gd name="T26" fmla="*/ 17 w 55"/>
                            <a:gd name="T27" fmla="*/ 59 h 209"/>
                            <a:gd name="T28" fmla="*/ 48 w 55"/>
                            <a:gd name="T29" fmla="*/ 59 h 209"/>
                            <a:gd name="T30" fmla="*/ 55 w 55"/>
                            <a:gd name="T31" fmla="*/ 0 h 209"/>
                            <a:gd name="T32" fmla="*/ 50 w 55"/>
                            <a:gd name="T33" fmla="*/ 53 h 209"/>
                            <a:gd name="T34" fmla="*/ 18 w 55"/>
                            <a:gd name="T35" fmla="*/ 53 h 209"/>
                            <a:gd name="T36" fmla="*/ 24 w 55"/>
                            <a:gd name="T37" fmla="*/ 3 h 209"/>
                            <a:gd name="T38" fmla="*/ 27 w 55"/>
                            <a:gd name="T39" fmla="*/ 3 h 209"/>
                            <a:gd name="T40" fmla="*/ 34 w 55"/>
                            <a:gd name="T41" fmla="*/ 2 h 209"/>
                            <a:gd name="T42" fmla="*/ 43 w 55"/>
                            <a:gd name="T43" fmla="*/ 2 h 209"/>
                            <a:gd name="T44" fmla="*/ 51 w 55"/>
                            <a:gd name="T45" fmla="*/ 0 h 209"/>
                            <a:gd name="T46" fmla="*/ 55 w 55"/>
                            <a:gd name="T47"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5" h="209">
                              <a:moveTo>
                                <a:pt x="4" y="168"/>
                              </a:moveTo>
                              <a:lnTo>
                                <a:pt x="37" y="172"/>
                              </a:lnTo>
                              <a:lnTo>
                                <a:pt x="33" y="209"/>
                              </a:lnTo>
                              <a:lnTo>
                                <a:pt x="0" y="202"/>
                              </a:lnTo>
                              <a:lnTo>
                                <a:pt x="4" y="168"/>
                              </a:lnTo>
                              <a:close/>
                              <a:moveTo>
                                <a:pt x="12" y="109"/>
                              </a:moveTo>
                              <a:lnTo>
                                <a:pt x="43" y="113"/>
                              </a:lnTo>
                              <a:lnTo>
                                <a:pt x="38" y="164"/>
                              </a:lnTo>
                              <a:lnTo>
                                <a:pt x="5" y="161"/>
                              </a:lnTo>
                              <a:lnTo>
                                <a:pt x="12" y="109"/>
                              </a:lnTo>
                              <a:close/>
                              <a:moveTo>
                                <a:pt x="48" y="59"/>
                              </a:moveTo>
                              <a:lnTo>
                                <a:pt x="43" y="105"/>
                              </a:lnTo>
                              <a:lnTo>
                                <a:pt x="12" y="103"/>
                              </a:lnTo>
                              <a:lnTo>
                                <a:pt x="17" y="59"/>
                              </a:lnTo>
                              <a:lnTo>
                                <a:pt x="48" y="59"/>
                              </a:lnTo>
                              <a:close/>
                              <a:moveTo>
                                <a:pt x="55" y="0"/>
                              </a:moveTo>
                              <a:lnTo>
                                <a:pt x="50" y="53"/>
                              </a:lnTo>
                              <a:lnTo>
                                <a:pt x="18" y="53"/>
                              </a:lnTo>
                              <a:lnTo>
                                <a:pt x="24" y="3"/>
                              </a:lnTo>
                              <a:lnTo>
                                <a:pt x="27" y="3"/>
                              </a:lnTo>
                              <a:lnTo>
                                <a:pt x="34" y="2"/>
                              </a:lnTo>
                              <a:lnTo>
                                <a:pt x="43" y="2"/>
                              </a:lnTo>
                              <a:lnTo>
                                <a:pt x="51" y="0"/>
                              </a:lnTo>
                              <a:lnTo>
                                <a:pt x="55" y="0"/>
                              </a:lnTo>
                              <a:close/>
                            </a:path>
                          </a:pathLst>
                        </a:custGeom>
                        <a:solidFill>
                          <a:srgbClr val="A1B6B9"/>
                        </a:solidFill>
                        <a:ln w="0">
                          <a:solidFill>
                            <a:srgbClr val="A1B6B9"/>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 name="Freeform 7245"/>
                        <p:cNvSpPr>
                          <a:spLocks noEditPoints="1"/>
                        </p:cNvSpPr>
                        <p:nvPr/>
                      </p:nvSpPr>
                      <p:spPr bwMode="auto">
                        <a:xfrm>
                          <a:off x="6910388" y="6083300"/>
                          <a:ext cx="104775" cy="90488"/>
                        </a:xfrm>
                        <a:custGeom>
                          <a:avLst/>
                          <a:gdLst>
                            <a:gd name="T0" fmla="*/ 0 w 66"/>
                            <a:gd name="T1" fmla="*/ 57 h 57"/>
                            <a:gd name="T2" fmla="*/ 1 w 66"/>
                            <a:gd name="T3" fmla="*/ 57 h 57"/>
                            <a:gd name="T4" fmla="*/ 0 w 66"/>
                            <a:gd name="T5" fmla="*/ 57 h 57"/>
                            <a:gd name="T6" fmla="*/ 0 w 66"/>
                            <a:gd name="T7" fmla="*/ 57 h 57"/>
                            <a:gd name="T8" fmla="*/ 28 w 66"/>
                            <a:gd name="T9" fmla="*/ 0 h 57"/>
                            <a:gd name="T10" fmla="*/ 66 w 66"/>
                            <a:gd name="T11" fmla="*/ 4 h 57"/>
                            <a:gd name="T12" fmla="*/ 63 w 66"/>
                            <a:gd name="T13" fmla="*/ 23 h 57"/>
                            <a:gd name="T14" fmla="*/ 13 w 66"/>
                            <a:gd name="T15" fmla="*/ 51 h 57"/>
                            <a:gd name="T16" fmla="*/ 4 w 66"/>
                            <a:gd name="T17" fmla="*/ 51 h 57"/>
                            <a:gd name="T18" fmla="*/ 28 w 66"/>
                            <a:gd name="T1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57">
                              <a:moveTo>
                                <a:pt x="0" y="57"/>
                              </a:moveTo>
                              <a:lnTo>
                                <a:pt x="1" y="57"/>
                              </a:lnTo>
                              <a:lnTo>
                                <a:pt x="0" y="57"/>
                              </a:lnTo>
                              <a:lnTo>
                                <a:pt x="0" y="57"/>
                              </a:lnTo>
                              <a:close/>
                              <a:moveTo>
                                <a:pt x="28" y="0"/>
                              </a:moveTo>
                              <a:lnTo>
                                <a:pt x="66" y="4"/>
                              </a:lnTo>
                              <a:lnTo>
                                <a:pt x="63" y="23"/>
                              </a:lnTo>
                              <a:lnTo>
                                <a:pt x="13" y="51"/>
                              </a:lnTo>
                              <a:lnTo>
                                <a:pt x="4" y="51"/>
                              </a:lnTo>
                              <a:lnTo>
                                <a:pt x="28" y="0"/>
                              </a:lnTo>
                              <a:close/>
                            </a:path>
                          </a:pathLst>
                        </a:custGeom>
                        <a:solidFill>
                          <a:srgbClr val="A1B6B9"/>
                        </a:solidFill>
                        <a:ln w="0">
                          <a:solidFill>
                            <a:srgbClr val="A1B6B9"/>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 name="Freeform 7246"/>
                        <p:cNvSpPr>
                          <a:spLocks/>
                        </p:cNvSpPr>
                        <p:nvPr/>
                      </p:nvSpPr>
                      <p:spPr bwMode="auto">
                        <a:xfrm>
                          <a:off x="6438900" y="5943600"/>
                          <a:ext cx="152400" cy="207963"/>
                        </a:xfrm>
                        <a:custGeom>
                          <a:avLst/>
                          <a:gdLst>
                            <a:gd name="T0" fmla="*/ 39 w 96"/>
                            <a:gd name="T1" fmla="*/ 0 h 131"/>
                            <a:gd name="T2" fmla="*/ 96 w 96"/>
                            <a:gd name="T3" fmla="*/ 24 h 131"/>
                            <a:gd name="T4" fmla="*/ 62 w 96"/>
                            <a:gd name="T5" fmla="*/ 98 h 131"/>
                            <a:gd name="T6" fmla="*/ 42 w 96"/>
                            <a:gd name="T7" fmla="*/ 90 h 131"/>
                            <a:gd name="T8" fmla="*/ 25 w 96"/>
                            <a:gd name="T9" fmla="*/ 131 h 131"/>
                            <a:gd name="T10" fmla="*/ 0 w 96"/>
                            <a:gd name="T11" fmla="*/ 86 h 131"/>
                            <a:gd name="T12" fmla="*/ 39 w 96"/>
                            <a:gd name="T13" fmla="*/ 0 h 131"/>
                          </a:gdLst>
                          <a:ahLst/>
                          <a:cxnLst>
                            <a:cxn ang="0">
                              <a:pos x="T0" y="T1"/>
                            </a:cxn>
                            <a:cxn ang="0">
                              <a:pos x="T2" y="T3"/>
                            </a:cxn>
                            <a:cxn ang="0">
                              <a:pos x="T4" y="T5"/>
                            </a:cxn>
                            <a:cxn ang="0">
                              <a:pos x="T6" y="T7"/>
                            </a:cxn>
                            <a:cxn ang="0">
                              <a:pos x="T8" y="T9"/>
                            </a:cxn>
                            <a:cxn ang="0">
                              <a:pos x="T10" y="T11"/>
                            </a:cxn>
                            <a:cxn ang="0">
                              <a:pos x="T12" y="T13"/>
                            </a:cxn>
                          </a:cxnLst>
                          <a:rect l="0" t="0" r="r" b="b"/>
                          <a:pathLst>
                            <a:path w="96" h="131">
                              <a:moveTo>
                                <a:pt x="39" y="0"/>
                              </a:moveTo>
                              <a:lnTo>
                                <a:pt x="96" y="24"/>
                              </a:lnTo>
                              <a:lnTo>
                                <a:pt x="62" y="98"/>
                              </a:lnTo>
                              <a:lnTo>
                                <a:pt x="42" y="90"/>
                              </a:lnTo>
                              <a:lnTo>
                                <a:pt x="25" y="131"/>
                              </a:lnTo>
                              <a:lnTo>
                                <a:pt x="0" y="86"/>
                              </a:lnTo>
                              <a:lnTo>
                                <a:pt x="39" y="0"/>
                              </a:lnTo>
                              <a:close/>
                            </a:path>
                          </a:pathLst>
                        </a:custGeom>
                        <a:solidFill>
                          <a:srgbClr val="A1B6B9"/>
                        </a:solidFill>
                        <a:ln w="0">
                          <a:solidFill>
                            <a:srgbClr val="A1B6B9"/>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 name="Freeform 7247"/>
                        <p:cNvSpPr>
                          <a:spLocks/>
                        </p:cNvSpPr>
                        <p:nvPr/>
                      </p:nvSpPr>
                      <p:spPr bwMode="auto">
                        <a:xfrm>
                          <a:off x="6107113" y="5156200"/>
                          <a:ext cx="393700" cy="231775"/>
                        </a:xfrm>
                        <a:custGeom>
                          <a:avLst/>
                          <a:gdLst>
                            <a:gd name="T0" fmla="*/ 129 w 248"/>
                            <a:gd name="T1" fmla="*/ 0 h 146"/>
                            <a:gd name="T2" fmla="*/ 238 w 248"/>
                            <a:gd name="T3" fmla="*/ 31 h 146"/>
                            <a:gd name="T4" fmla="*/ 242 w 248"/>
                            <a:gd name="T5" fmla="*/ 73 h 146"/>
                            <a:gd name="T6" fmla="*/ 248 w 248"/>
                            <a:gd name="T7" fmla="*/ 115 h 146"/>
                            <a:gd name="T8" fmla="*/ 236 w 248"/>
                            <a:gd name="T9" fmla="*/ 107 h 146"/>
                            <a:gd name="T10" fmla="*/ 222 w 248"/>
                            <a:gd name="T11" fmla="*/ 99 h 146"/>
                            <a:gd name="T12" fmla="*/ 206 w 248"/>
                            <a:gd name="T13" fmla="*/ 90 h 146"/>
                            <a:gd name="T14" fmla="*/ 192 w 248"/>
                            <a:gd name="T15" fmla="*/ 81 h 146"/>
                            <a:gd name="T16" fmla="*/ 178 w 248"/>
                            <a:gd name="T17" fmla="*/ 73 h 146"/>
                            <a:gd name="T18" fmla="*/ 164 w 248"/>
                            <a:gd name="T19" fmla="*/ 65 h 146"/>
                            <a:gd name="T20" fmla="*/ 154 w 248"/>
                            <a:gd name="T21" fmla="*/ 59 h 146"/>
                            <a:gd name="T22" fmla="*/ 146 w 248"/>
                            <a:gd name="T23" fmla="*/ 55 h 146"/>
                            <a:gd name="T24" fmla="*/ 145 w 248"/>
                            <a:gd name="T25" fmla="*/ 54 h 146"/>
                            <a:gd name="T26" fmla="*/ 142 w 248"/>
                            <a:gd name="T27" fmla="*/ 52 h 146"/>
                            <a:gd name="T28" fmla="*/ 140 w 248"/>
                            <a:gd name="T29" fmla="*/ 55 h 146"/>
                            <a:gd name="T30" fmla="*/ 51 w 248"/>
                            <a:gd name="T31" fmla="*/ 146 h 146"/>
                            <a:gd name="T32" fmla="*/ 0 w 248"/>
                            <a:gd name="T33" fmla="*/ 103 h 146"/>
                            <a:gd name="T34" fmla="*/ 129 w 248"/>
                            <a:gd name="T3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8" h="146">
                              <a:moveTo>
                                <a:pt x="129" y="0"/>
                              </a:moveTo>
                              <a:lnTo>
                                <a:pt x="238" y="31"/>
                              </a:lnTo>
                              <a:lnTo>
                                <a:pt x="242" y="73"/>
                              </a:lnTo>
                              <a:lnTo>
                                <a:pt x="248" y="115"/>
                              </a:lnTo>
                              <a:lnTo>
                                <a:pt x="236" y="107"/>
                              </a:lnTo>
                              <a:lnTo>
                                <a:pt x="222" y="99"/>
                              </a:lnTo>
                              <a:lnTo>
                                <a:pt x="206" y="90"/>
                              </a:lnTo>
                              <a:lnTo>
                                <a:pt x="192" y="81"/>
                              </a:lnTo>
                              <a:lnTo>
                                <a:pt x="178" y="73"/>
                              </a:lnTo>
                              <a:lnTo>
                                <a:pt x="164" y="65"/>
                              </a:lnTo>
                              <a:lnTo>
                                <a:pt x="154" y="59"/>
                              </a:lnTo>
                              <a:lnTo>
                                <a:pt x="146" y="55"/>
                              </a:lnTo>
                              <a:lnTo>
                                <a:pt x="145" y="54"/>
                              </a:lnTo>
                              <a:lnTo>
                                <a:pt x="142" y="52"/>
                              </a:lnTo>
                              <a:lnTo>
                                <a:pt x="140" y="55"/>
                              </a:lnTo>
                              <a:lnTo>
                                <a:pt x="51" y="146"/>
                              </a:lnTo>
                              <a:lnTo>
                                <a:pt x="0" y="103"/>
                              </a:lnTo>
                              <a:lnTo>
                                <a:pt x="129" y="0"/>
                              </a:lnTo>
                              <a:close/>
                            </a:path>
                          </a:pathLst>
                        </a:custGeom>
                        <a:solidFill>
                          <a:schemeClr val="accent4"/>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 name="Freeform 7248"/>
                        <p:cNvSpPr>
                          <a:spLocks/>
                        </p:cNvSpPr>
                        <p:nvPr/>
                      </p:nvSpPr>
                      <p:spPr bwMode="auto">
                        <a:xfrm>
                          <a:off x="6981825" y="5427663"/>
                          <a:ext cx="88900" cy="165100"/>
                        </a:xfrm>
                        <a:custGeom>
                          <a:avLst/>
                          <a:gdLst>
                            <a:gd name="T0" fmla="*/ 0 w 56"/>
                            <a:gd name="T1" fmla="*/ 0 h 104"/>
                            <a:gd name="T2" fmla="*/ 56 w 56"/>
                            <a:gd name="T3" fmla="*/ 102 h 104"/>
                            <a:gd name="T4" fmla="*/ 13 w 56"/>
                            <a:gd name="T5" fmla="*/ 104 h 104"/>
                            <a:gd name="T6" fmla="*/ 0 w 56"/>
                            <a:gd name="T7" fmla="*/ 0 h 104"/>
                          </a:gdLst>
                          <a:ahLst/>
                          <a:cxnLst>
                            <a:cxn ang="0">
                              <a:pos x="T0" y="T1"/>
                            </a:cxn>
                            <a:cxn ang="0">
                              <a:pos x="T2" y="T3"/>
                            </a:cxn>
                            <a:cxn ang="0">
                              <a:pos x="T4" y="T5"/>
                            </a:cxn>
                            <a:cxn ang="0">
                              <a:pos x="T6" y="T7"/>
                            </a:cxn>
                          </a:cxnLst>
                          <a:rect l="0" t="0" r="r" b="b"/>
                          <a:pathLst>
                            <a:path w="56" h="104">
                              <a:moveTo>
                                <a:pt x="0" y="0"/>
                              </a:moveTo>
                              <a:lnTo>
                                <a:pt x="56" y="102"/>
                              </a:lnTo>
                              <a:lnTo>
                                <a:pt x="13" y="104"/>
                              </a:lnTo>
                              <a:lnTo>
                                <a:pt x="0" y="0"/>
                              </a:lnTo>
                              <a:close/>
                            </a:path>
                          </a:pathLst>
                        </a:custGeom>
                        <a:solidFill>
                          <a:schemeClr val="accent4"/>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 name="Freeform 7249"/>
                        <p:cNvSpPr>
                          <a:spLocks/>
                        </p:cNvSpPr>
                        <p:nvPr/>
                      </p:nvSpPr>
                      <p:spPr bwMode="auto">
                        <a:xfrm>
                          <a:off x="6364288" y="5586413"/>
                          <a:ext cx="190500" cy="307975"/>
                        </a:xfrm>
                        <a:custGeom>
                          <a:avLst/>
                          <a:gdLst>
                            <a:gd name="T0" fmla="*/ 86 w 120"/>
                            <a:gd name="T1" fmla="*/ 0 h 194"/>
                            <a:gd name="T2" fmla="*/ 120 w 120"/>
                            <a:gd name="T3" fmla="*/ 17 h 194"/>
                            <a:gd name="T4" fmla="*/ 82 w 120"/>
                            <a:gd name="T5" fmla="*/ 194 h 194"/>
                            <a:gd name="T6" fmla="*/ 0 w 120"/>
                            <a:gd name="T7" fmla="*/ 148 h 194"/>
                            <a:gd name="T8" fmla="*/ 86 w 120"/>
                            <a:gd name="T9" fmla="*/ 0 h 194"/>
                          </a:gdLst>
                          <a:ahLst/>
                          <a:cxnLst>
                            <a:cxn ang="0">
                              <a:pos x="T0" y="T1"/>
                            </a:cxn>
                            <a:cxn ang="0">
                              <a:pos x="T2" y="T3"/>
                            </a:cxn>
                            <a:cxn ang="0">
                              <a:pos x="T4" y="T5"/>
                            </a:cxn>
                            <a:cxn ang="0">
                              <a:pos x="T6" y="T7"/>
                            </a:cxn>
                            <a:cxn ang="0">
                              <a:pos x="T8" y="T9"/>
                            </a:cxn>
                          </a:cxnLst>
                          <a:rect l="0" t="0" r="r" b="b"/>
                          <a:pathLst>
                            <a:path w="120" h="194">
                              <a:moveTo>
                                <a:pt x="86" y="0"/>
                              </a:moveTo>
                              <a:lnTo>
                                <a:pt x="120" y="17"/>
                              </a:lnTo>
                              <a:lnTo>
                                <a:pt x="82" y="194"/>
                              </a:lnTo>
                              <a:lnTo>
                                <a:pt x="0" y="148"/>
                              </a:lnTo>
                              <a:lnTo>
                                <a:pt x="86" y="0"/>
                              </a:lnTo>
                              <a:close/>
                            </a:path>
                          </a:pathLst>
                        </a:custGeom>
                        <a:solidFill>
                          <a:schemeClr val="accent4"/>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Freeform 7250"/>
                        <p:cNvSpPr>
                          <a:spLocks/>
                        </p:cNvSpPr>
                        <p:nvPr/>
                      </p:nvSpPr>
                      <p:spPr bwMode="auto">
                        <a:xfrm>
                          <a:off x="6396038" y="4624388"/>
                          <a:ext cx="155575" cy="150813"/>
                        </a:xfrm>
                        <a:custGeom>
                          <a:avLst/>
                          <a:gdLst>
                            <a:gd name="T0" fmla="*/ 64 w 98"/>
                            <a:gd name="T1" fmla="*/ 0 h 95"/>
                            <a:gd name="T2" fmla="*/ 98 w 98"/>
                            <a:gd name="T3" fmla="*/ 56 h 95"/>
                            <a:gd name="T4" fmla="*/ 75 w 98"/>
                            <a:gd name="T5" fmla="*/ 74 h 95"/>
                            <a:gd name="T6" fmla="*/ 51 w 98"/>
                            <a:gd name="T7" fmla="*/ 95 h 95"/>
                            <a:gd name="T8" fmla="*/ 44 w 98"/>
                            <a:gd name="T9" fmla="*/ 84 h 95"/>
                            <a:gd name="T10" fmla="*/ 35 w 98"/>
                            <a:gd name="T11" fmla="*/ 74 h 95"/>
                            <a:gd name="T12" fmla="*/ 9 w 98"/>
                            <a:gd name="T13" fmla="*/ 44 h 95"/>
                            <a:gd name="T14" fmla="*/ 0 w 98"/>
                            <a:gd name="T15" fmla="*/ 35 h 95"/>
                            <a:gd name="T16" fmla="*/ 64 w 98"/>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5">
                              <a:moveTo>
                                <a:pt x="64" y="0"/>
                              </a:moveTo>
                              <a:lnTo>
                                <a:pt x="98" y="56"/>
                              </a:lnTo>
                              <a:lnTo>
                                <a:pt x="75" y="74"/>
                              </a:lnTo>
                              <a:lnTo>
                                <a:pt x="51" y="95"/>
                              </a:lnTo>
                              <a:lnTo>
                                <a:pt x="44" y="84"/>
                              </a:lnTo>
                              <a:lnTo>
                                <a:pt x="35" y="74"/>
                              </a:lnTo>
                              <a:lnTo>
                                <a:pt x="9" y="44"/>
                              </a:lnTo>
                              <a:lnTo>
                                <a:pt x="0" y="35"/>
                              </a:lnTo>
                              <a:lnTo>
                                <a:pt x="64" y="0"/>
                              </a:lnTo>
                              <a:close/>
                            </a:path>
                          </a:pathLst>
                        </a:custGeom>
                        <a:solidFill>
                          <a:schemeClr val="accent4"/>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 name="Freeform 7251"/>
                        <p:cNvSpPr>
                          <a:spLocks/>
                        </p:cNvSpPr>
                        <p:nvPr/>
                      </p:nvSpPr>
                      <p:spPr bwMode="auto">
                        <a:xfrm>
                          <a:off x="6015038" y="5665788"/>
                          <a:ext cx="357188" cy="228600"/>
                        </a:xfrm>
                        <a:custGeom>
                          <a:avLst/>
                          <a:gdLst>
                            <a:gd name="T0" fmla="*/ 52 w 225"/>
                            <a:gd name="T1" fmla="*/ 0 h 144"/>
                            <a:gd name="T2" fmla="*/ 73 w 225"/>
                            <a:gd name="T3" fmla="*/ 1 h 144"/>
                            <a:gd name="T4" fmla="*/ 173 w 225"/>
                            <a:gd name="T5" fmla="*/ 18 h 144"/>
                            <a:gd name="T6" fmla="*/ 191 w 225"/>
                            <a:gd name="T7" fmla="*/ 24 h 144"/>
                            <a:gd name="T8" fmla="*/ 207 w 225"/>
                            <a:gd name="T9" fmla="*/ 36 h 144"/>
                            <a:gd name="T10" fmla="*/ 219 w 225"/>
                            <a:gd name="T11" fmla="*/ 52 h 144"/>
                            <a:gd name="T12" fmla="*/ 225 w 225"/>
                            <a:gd name="T13" fmla="*/ 70 h 144"/>
                            <a:gd name="T14" fmla="*/ 225 w 225"/>
                            <a:gd name="T15" fmla="*/ 91 h 144"/>
                            <a:gd name="T16" fmla="*/ 219 w 225"/>
                            <a:gd name="T17" fmla="*/ 110 h 144"/>
                            <a:gd name="T18" fmla="*/ 205 w 225"/>
                            <a:gd name="T19" fmla="*/ 125 h 144"/>
                            <a:gd name="T20" fmla="*/ 190 w 225"/>
                            <a:gd name="T21" fmla="*/ 137 h 144"/>
                            <a:gd name="T22" fmla="*/ 171 w 225"/>
                            <a:gd name="T23" fmla="*/ 144 h 144"/>
                            <a:gd name="T24" fmla="*/ 152 w 225"/>
                            <a:gd name="T25" fmla="*/ 142 h 144"/>
                            <a:gd name="T26" fmla="*/ 51 w 225"/>
                            <a:gd name="T27" fmla="*/ 125 h 144"/>
                            <a:gd name="T28" fmla="*/ 33 w 225"/>
                            <a:gd name="T29" fmla="*/ 119 h 144"/>
                            <a:gd name="T30" fmla="*/ 17 w 225"/>
                            <a:gd name="T31" fmla="*/ 107 h 144"/>
                            <a:gd name="T32" fmla="*/ 5 w 225"/>
                            <a:gd name="T33" fmla="*/ 91 h 144"/>
                            <a:gd name="T34" fmla="*/ 0 w 225"/>
                            <a:gd name="T35" fmla="*/ 73 h 144"/>
                            <a:gd name="T36" fmla="*/ 0 w 225"/>
                            <a:gd name="T37" fmla="*/ 52 h 144"/>
                            <a:gd name="T38" fmla="*/ 6 w 225"/>
                            <a:gd name="T39" fmla="*/ 34 h 144"/>
                            <a:gd name="T40" fmla="*/ 18 w 225"/>
                            <a:gd name="T41" fmla="*/ 18 h 144"/>
                            <a:gd name="T42" fmla="*/ 34 w 225"/>
                            <a:gd name="T43" fmla="*/ 6 h 144"/>
                            <a:gd name="T44" fmla="*/ 52 w 225"/>
                            <a:gd name="T45"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25" h="144">
                              <a:moveTo>
                                <a:pt x="52" y="0"/>
                              </a:moveTo>
                              <a:lnTo>
                                <a:pt x="73" y="1"/>
                              </a:lnTo>
                              <a:lnTo>
                                <a:pt x="173" y="18"/>
                              </a:lnTo>
                              <a:lnTo>
                                <a:pt x="191" y="24"/>
                              </a:lnTo>
                              <a:lnTo>
                                <a:pt x="207" y="36"/>
                              </a:lnTo>
                              <a:lnTo>
                                <a:pt x="219" y="52"/>
                              </a:lnTo>
                              <a:lnTo>
                                <a:pt x="225" y="70"/>
                              </a:lnTo>
                              <a:lnTo>
                                <a:pt x="225" y="91"/>
                              </a:lnTo>
                              <a:lnTo>
                                <a:pt x="219" y="110"/>
                              </a:lnTo>
                              <a:lnTo>
                                <a:pt x="205" y="125"/>
                              </a:lnTo>
                              <a:lnTo>
                                <a:pt x="190" y="137"/>
                              </a:lnTo>
                              <a:lnTo>
                                <a:pt x="171" y="144"/>
                              </a:lnTo>
                              <a:lnTo>
                                <a:pt x="152" y="142"/>
                              </a:lnTo>
                              <a:lnTo>
                                <a:pt x="51" y="125"/>
                              </a:lnTo>
                              <a:lnTo>
                                <a:pt x="33" y="119"/>
                              </a:lnTo>
                              <a:lnTo>
                                <a:pt x="17" y="107"/>
                              </a:lnTo>
                              <a:lnTo>
                                <a:pt x="5" y="91"/>
                              </a:lnTo>
                              <a:lnTo>
                                <a:pt x="0" y="73"/>
                              </a:lnTo>
                              <a:lnTo>
                                <a:pt x="0" y="52"/>
                              </a:lnTo>
                              <a:lnTo>
                                <a:pt x="6" y="34"/>
                              </a:lnTo>
                              <a:lnTo>
                                <a:pt x="18" y="18"/>
                              </a:lnTo>
                              <a:lnTo>
                                <a:pt x="34" y="6"/>
                              </a:lnTo>
                              <a:lnTo>
                                <a:pt x="52" y="0"/>
                              </a:lnTo>
                              <a:close/>
                            </a:path>
                          </a:pathLst>
                        </a:custGeom>
                        <a:solidFill>
                          <a:srgbClr val="F1C2A2"/>
                        </a:solidFill>
                        <a:ln w="0">
                          <a:solidFill>
                            <a:srgbClr val="F1C2A2"/>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 name="Freeform 7252"/>
                        <p:cNvSpPr>
                          <a:spLocks/>
                        </p:cNvSpPr>
                        <p:nvPr/>
                      </p:nvSpPr>
                      <p:spPr bwMode="auto">
                        <a:xfrm>
                          <a:off x="6927850" y="6186488"/>
                          <a:ext cx="96838" cy="95250"/>
                        </a:xfrm>
                        <a:custGeom>
                          <a:avLst/>
                          <a:gdLst>
                            <a:gd name="T0" fmla="*/ 27 w 61"/>
                            <a:gd name="T1" fmla="*/ 0 h 60"/>
                            <a:gd name="T2" fmla="*/ 39 w 61"/>
                            <a:gd name="T3" fmla="*/ 1 h 60"/>
                            <a:gd name="T4" fmla="*/ 49 w 61"/>
                            <a:gd name="T5" fmla="*/ 7 h 60"/>
                            <a:gd name="T6" fmla="*/ 57 w 61"/>
                            <a:gd name="T7" fmla="*/ 16 h 60"/>
                            <a:gd name="T8" fmla="*/ 61 w 61"/>
                            <a:gd name="T9" fmla="*/ 28 h 60"/>
                            <a:gd name="T10" fmla="*/ 60 w 61"/>
                            <a:gd name="T11" fmla="*/ 39 h 60"/>
                            <a:gd name="T12" fmla="*/ 55 w 61"/>
                            <a:gd name="T13" fmla="*/ 50 h 60"/>
                            <a:gd name="T14" fmla="*/ 45 w 61"/>
                            <a:gd name="T15" fmla="*/ 58 h 60"/>
                            <a:gd name="T16" fmla="*/ 34 w 61"/>
                            <a:gd name="T17" fmla="*/ 60 h 60"/>
                            <a:gd name="T18" fmla="*/ 22 w 61"/>
                            <a:gd name="T19" fmla="*/ 60 h 60"/>
                            <a:gd name="T20" fmla="*/ 11 w 61"/>
                            <a:gd name="T21" fmla="*/ 55 h 60"/>
                            <a:gd name="T22" fmla="*/ 4 w 61"/>
                            <a:gd name="T23" fmla="*/ 46 h 60"/>
                            <a:gd name="T24" fmla="*/ 0 w 61"/>
                            <a:gd name="T25" fmla="*/ 34 h 60"/>
                            <a:gd name="T26" fmla="*/ 1 w 61"/>
                            <a:gd name="T27" fmla="*/ 22 h 60"/>
                            <a:gd name="T28" fmla="*/ 6 w 61"/>
                            <a:gd name="T29" fmla="*/ 12 h 60"/>
                            <a:gd name="T30" fmla="*/ 15 w 61"/>
                            <a:gd name="T31" fmla="*/ 4 h 60"/>
                            <a:gd name="T32" fmla="*/ 27 w 61"/>
                            <a:gd name="T33"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0">
                              <a:moveTo>
                                <a:pt x="27" y="0"/>
                              </a:moveTo>
                              <a:lnTo>
                                <a:pt x="39" y="1"/>
                              </a:lnTo>
                              <a:lnTo>
                                <a:pt x="49" y="7"/>
                              </a:lnTo>
                              <a:lnTo>
                                <a:pt x="57" y="16"/>
                              </a:lnTo>
                              <a:lnTo>
                                <a:pt x="61" y="28"/>
                              </a:lnTo>
                              <a:lnTo>
                                <a:pt x="60" y="39"/>
                              </a:lnTo>
                              <a:lnTo>
                                <a:pt x="55" y="50"/>
                              </a:lnTo>
                              <a:lnTo>
                                <a:pt x="45" y="58"/>
                              </a:lnTo>
                              <a:lnTo>
                                <a:pt x="34" y="60"/>
                              </a:lnTo>
                              <a:lnTo>
                                <a:pt x="22" y="60"/>
                              </a:lnTo>
                              <a:lnTo>
                                <a:pt x="11" y="55"/>
                              </a:lnTo>
                              <a:lnTo>
                                <a:pt x="4" y="46"/>
                              </a:lnTo>
                              <a:lnTo>
                                <a:pt x="0" y="34"/>
                              </a:lnTo>
                              <a:lnTo>
                                <a:pt x="1" y="22"/>
                              </a:lnTo>
                              <a:lnTo>
                                <a:pt x="6" y="12"/>
                              </a:lnTo>
                              <a:lnTo>
                                <a:pt x="15" y="4"/>
                              </a:lnTo>
                              <a:lnTo>
                                <a:pt x="27" y="0"/>
                              </a:lnTo>
                              <a:close/>
                            </a:path>
                          </a:pathLst>
                        </a:custGeom>
                        <a:solidFill>
                          <a:srgbClr val="182B36"/>
                        </a:solidFill>
                        <a:ln w="0">
                          <a:solidFill>
                            <a:srgbClr val="182B36"/>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 name="Freeform 7253"/>
                        <p:cNvSpPr>
                          <a:spLocks/>
                        </p:cNvSpPr>
                        <p:nvPr/>
                      </p:nvSpPr>
                      <p:spPr bwMode="auto">
                        <a:xfrm>
                          <a:off x="6904038" y="5024438"/>
                          <a:ext cx="738188" cy="944563"/>
                        </a:xfrm>
                        <a:custGeom>
                          <a:avLst/>
                          <a:gdLst>
                            <a:gd name="T0" fmla="*/ 37 w 465"/>
                            <a:gd name="T1" fmla="*/ 0 h 595"/>
                            <a:gd name="T2" fmla="*/ 50 w 465"/>
                            <a:gd name="T3" fmla="*/ 8 h 595"/>
                            <a:gd name="T4" fmla="*/ 443 w 465"/>
                            <a:gd name="T5" fmla="*/ 447 h 595"/>
                            <a:gd name="T6" fmla="*/ 454 w 465"/>
                            <a:gd name="T7" fmla="*/ 465 h 595"/>
                            <a:gd name="T8" fmla="*/ 462 w 465"/>
                            <a:gd name="T9" fmla="*/ 485 h 595"/>
                            <a:gd name="T10" fmla="*/ 465 w 465"/>
                            <a:gd name="T11" fmla="*/ 506 h 595"/>
                            <a:gd name="T12" fmla="*/ 462 w 465"/>
                            <a:gd name="T13" fmla="*/ 527 h 595"/>
                            <a:gd name="T14" fmla="*/ 456 w 465"/>
                            <a:gd name="T15" fmla="*/ 545 h 595"/>
                            <a:gd name="T16" fmla="*/ 443 w 465"/>
                            <a:gd name="T17" fmla="*/ 562 h 595"/>
                            <a:gd name="T18" fmla="*/ 413 w 465"/>
                            <a:gd name="T19" fmla="*/ 595 h 595"/>
                            <a:gd name="T20" fmla="*/ 376 w 465"/>
                            <a:gd name="T21" fmla="*/ 553 h 595"/>
                            <a:gd name="T22" fmla="*/ 36 w 465"/>
                            <a:gd name="T23" fmla="*/ 176 h 595"/>
                            <a:gd name="T24" fmla="*/ 21 w 465"/>
                            <a:gd name="T25" fmla="*/ 155 h 595"/>
                            <a:gd name="T26" fmla="*/ 11 w 465"/>
                            <a:gd name="T27" fmla="*/ 131 h 595"/>
                            <a:gd name="T28" fmla="*/ 4 w 465"/>
                            <a:gd name="T29" fmla="*/ 108 h 595"/>
                            <a:gd name="T30" fmla="*/ 0 w 465"/>
                            <a:gd name="T31" fmla="*/ 83 h 595"/>
                            <a:gd name="T32" fmla="*/ 0 w 465"/>
                            <a:gd name="T33" fmla="*/ 59 h 595"/>
                            <a:gd name="T34" fmla="*/ 4 w 465"/>
                            <a:gd name="T35" fmla="*/ 38 h 595"/>
                            <a:gd name="T36" fmla="*/ 9 w 465"/>
                            <a:gd name="T37" fmla="*/ 21 h 595"/>
                            <a:gd name="T38" fmla="*/ 16 w 465"/>
                            <a:gd name="T39" fmla="*/ 8 h 595"/>
                            <a:gd name="T40" fmla="*/ 26 w 465"/>
                            <a:gd name="T41" fmla="*/ 0 h 595"/>
                            <a:gd name="T42" fmla="*/ 37 w 465"/>
                            <a:gd name="T43" fmla="*/ 0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5" h="595">
                              <a:moveTo>
                                <a:pt x="37" y="0"/>
                              </a:moveTo>
                              <a:lnTo>
                                <a:pt x="50" y="8"/>
                              </a:lnTo>
                              <a:lnTo>
                                <a:pt x="443" y="447"/>
                              </a:lnTo>
                              <a:lnTo>
                                <a:pt x="454" y="465"/>
                              </a:lnTo>
                              <a:lnTo>
                                <a:pt x="462" y="485"/>
                              </a:lnTo>
                              <a:lnTo>
                                <a:pt x="465" y="506"/>
                              </a:lnTo>
                              <a:lnTo>
                                <a:pt x="462" y="527"/>
                              </a:lnTo>
                              <a:lnTo>
                                <a:pt x="456" y="545"/>
                              </a:lnTo>
                              <a:lnTo>
                                <a:pt x="443" y="562"/>
                              </a:lnTo>
                              <a:lnTo>
                                <a:pt x="413" y="595"/>
                              </a:lnTo>
                              <a:lnTo>
                                <a:pt x="376" y="553"/>
                              </a:lnTo>
                              <a:lnTo>
                                <a:pt x="36" y="176"/>
                              </a:lnTo>
                              <a:lnTo>
                                <a:pt x="21" y="155"/>
                              </a:lnTo>
                              <a:lnTo>
                                <a:pt x="11" y="131"/>
                              </a:lnTo>
                              <a:lnTo>
                                <a:pt x="4" y="108"/>
                              </a:lnTo>
                              <a:lnTo>
                                <a:pt x="0" y="83"/>
                              </a:lnTo>
                              <a:lnTo>
                                <a:pt x="0" y="59"/>
                              </a:lnTo>
                              <a:lnTo>
                                <a:pt x="4" y="38"/>
                              </a:lnTo>
                              <a:lnTo>
                                <a:pt x="9" y="21"/>
                              </a:lnTo>
                              <a:lnTo>
                                <a:pt x="16" y="8"/>
                              </a:lnTo>
                              <a:lnTo>
                                <a:pt x="26" y="0"/>
                              </a:lnTo>
                              <a:lnTo>
                                <a:pt x="37" y="0"/>
                              </a:lnTo>
                              <a:close/>
                            </a:path>
                          </a:pathLst>
                        </a:custGeom>
                        <a:solidFill>
                          <a:srgbClr val="FFD0B4"/>
                        </a:solidFill>
                        <a:ln w="0">
                          <a:solidFill>
                            <a:srgbClr val="FFD0B4"/>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 name="Freeform 7254"/>
                        <p:cNvSpPr>
                          <a:spLocks/>
                        </p:cNvSpPr>
                        <p:nvPr/>
                      </p:nvSpPr>
                      <p:spPr bwMode="auto">
                        <a:xfrm>
                          <a:off x="6178550" y="5911850"/>
                          <a:ext cx="385763" cy="231775"/>
                        </a:xfrm>
                        <a:custGeom>
                          <a:avLst/>
                          <a:gdLst>
                            <a:gd name="T0" fmla="*/ 53 w 243"/>
                            <a:gd name="T1" fmla="*/ 0 h 146"/>
                            <a:gd name="T2" fmla="*/ 74 w 243"/>
                            <a:gd name="T3" fmla="*/ 0 h 146"/>
                            <a:gd name="T4" fmla="*/ 190 w 243"/>
                            <a:gd name="T5" fmla="*/ 20 h 146"/>
                            <a:gd name="T6" fmla="*/ 210 w 243"/>
                            <a:gd name="T7" fmla="*/ 27 h 146"/>
                            <a:gd name="T8" fmla="*/ 226 w 243"/>
                            <a:gd name="T9" fmla="*/ 38 h 146"/>
                            <a:gd name="T10" fmla="*/ 237 w 243"/>
                            <a:gd name="T11" fmla="*/ 54 h 146"/>
                            <a:gd name="T12" fmla="*/ 243 w 243"/>
                            <a:gd name="T13" fmla="*/ 74 h 146"/>
                            <a:gd name="T14" fmla="*/ 243 w 243"/>
                            <a:gd name="T15" fmla="*/ 93 h 146"/>
                            <a:gd name="T16" fmla="*/ 236 w 243"/>
                            <a:gd name="T17" fmla="*/ 113 h 146"/>
                            <a:gd name="T18" fmla="*/ 224 w 243"/>
                            <a:gd name="T19" fmla="*/ 129 h 146"/>
                            <a:gd name="T20" fmla="*/ 209 w 243"/>
                            <a:gd name="T21" fmla="*/ 139 h 146"/>
                            <a:gd name="T22" fmla="*/ 190 w 243"/>
                            <a:gd name="T23" fmla="*/ 146 h 146"/>
                            <a:gd name="T24" fmla="*/ 169 w 243"/>
                            <a:gd name="T25" fmla="*/ 146 h 146"/>
                            <a:gd name="T26" fmla="*/ 53 w 243"/>
                            <a:gd name="T27" fmla="*/ 126 h 146"/>
                            <a:gd name="T28" fmla="*/ 33 w 243"/>
                            <a:gd name="T29" fmla="*/ 119 h 146"/>
                            <a:gd name="T30" fmla="*/ 17 w 243"/>
                            <a:gd name="T31" fmla="*/ 108 h 146"/>
                            <a:gd name="T32" fmla="*/ 6 w 243"/>
                            <a:gd name="T33" fmla="*/ 91 h 146"/>
                            <a:gd name="T34" fmla="*/ 0 w 243"/>
                            <a:gd name="T35" fmla="*/ 72 h 146"/>
                            <a:gd name="T36" fmla="*/ 0 w 243"/>
                            <a:gd name="T37" fmla="*/ 53 h 146"/>
                            <a:gd name="T38" fmla="*/ 7 w 243"/>
                            <a:gd name="T39" fmla="*/ 33 h 146"/>
                            <a:gd name="T40" fmla="*/ 19 w 243"/>
                            <a:gd name="T41" fmla="*/ 17 h 146"/>
                            <a:gd name="T42" fmla="*/ 34 w 243"/>
                            <a:gd name="T43" fmla="*/ 6 h 146"/>
                            <a:gd name="T44" fmla="*/ 53 w 243"/>
                            <a:gd name="T45" fmla="*/ 0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43" h="146">
                              <a:moveTo>
                                <a:pt x="53" y="0"/>
                              </a:moveTo>
                              <a:lnTo>
                                <a:pt x="74" y="0"/>
                              </a:lnTo>
                              <a:lnTo>
                                <a:pt x="190" y="20"/>
                              </a:lnTo>
                              <a:lnTo>
                                <a:pt x="210" y="27"/>
                              </a:lnTo>
                              <a:lnTo>
                                <a:pt x="226" y="38"/>
                              </a:lnTo>
                              <a:lnTo>
                                <a:pt x="237" y="54"/>
                              </a:lnTo>
                              <a:lnTo>
                                <a:pt x="243" y="74"/>
                              </a:lnTo>
                              <a:lnTo>
                                <a:pt x="243" y="93"/>
                              </a:lnTo>
                              <a:lnTo>
                                <a:pt x="236" y="113"/>
                              </a:lnTo>
                              <a:lnTo>
                                <a:pt x="224" y="129"/>
                              </a:lnTo>
                              <a:lnTo>
                                <a:pt x="209" y="139"/>
                              </a:lnTo>
                              <a:lnTo>
                                <a:pt x="190" y="146"/>
                              </a:lnTo>
                              <a:lnTo>
                                <a:pt x="169" y="146"/>
                              </a:lnTo>
                              <a:lnTo>
                                <a:pt x="53" y="126"/>
                              </a:lnTo>
                              <a:lnTo>
                                <a:pt x="33" y="119"/>
                              </a:lnTo>
                              <a:lnTo>
                                <a:pt x="17" y="108"/>
                              </a:lnTo>
                              <a:lnTo>
                                <a:pt x="6" y="91"/>
                              </a:lnTo>
                              <a:lnTo>
                                <a:pt x="0" y="72"/>
                              </a:lnTo>
                              <a:lnTo>
                                <a:pt x="0" y="53"/>
                              </a:lnTo>
                              <a:lnTo>
                                <a:pt x="7" y="33"/>
                              </a:lnTo>
                              <a:lnTo>
                                <a:pt x="19" y="17"/>
                              </a:lnTo>
                              <a:lnTo>
                                <a:pt x="34" y="6"/>
                              </a:lnTo>
                              <a:lnTo>
                                <a:pt x="53" y="0"/>
                              </a:lnTo>
                              <a:close/>
                            </a:path>
                          </a:pathLst>
                        </a:custGeom>
                        <a:solidFill>
                          <a:srgbClr val="F1C2A2"/>
                        </a:solidFill>
                        <a:ln w="0">
                          <a:solidFill>
                            <a:srgbClr val="F1C2A2"/>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 name="Freeform 7255"/>
                        <p:cNvSpPr>
                          <a:spLocks/>
                        </p:cNvSpPr>
                        <p:nvPr/>
                      </p:nvSpPr>
                      <p:spPr bwMode="auto">
                        <a:xfrm>
                          <a:off x="7334250" y="5910263"/>
                          <a:ext cx="747713" cy="735013"/>
                        </a:xfrm>
                        <a:custGeom>
                          <a:avLst/>
                          <a:gdLst>
                            <a:gd name="T0" fmla="*/ 313 w 471"/>
                            <a:gd name="T1" fmla="*/ 0 h 463"/>
                            <a:gd name="T2" fmla="*/ 471 w 471"/>
                            <a:gd name="T3" fmla="*/ 136 h 463"/>
                            <a:gd name="T4" fmla="*/ 146 w 471"/>
                            <a:gd name="T5" fmla="*/ 463 h 463"/>
                            <a:gd name="T6" fmla="*/ 0 w 471"/>
                            <a:gd name="T7" fmla="*/ 322 h 463"/>
                            <a:gd name="T8" fmla="*/ 313 w 471"/>
                            <a:gd name="T9" fmla="*/ 0 h 463"/>
                          </a:gdLst>
                          <a:ahLst/>
                          <a:cxnLst>
                            <a:cxn ang="0">
                              <a:pos x="T0" y="T1"/>
                            </a:cxn>
                            <a:cxn ang="0">
                              <a:pos x="T2" y="T3"/>
                            </a:cxn>
                            <a:cxn ang="0">
                              <a:pos x="T4" y="T5"/>
                            </a:cxn>
                            <a:cxn ang="0">
                              <a:pos x="T6" y="T7"/>
                            </a:cxn>
                            <a:cxn ang="0">
                              <a:pos x="T8" y="T9"/>
                            </a:cxn>
                          </a:cxnLst>
                          <a:rect l="0" t="0" r="r" b="b"/>
                          <a:pathLst>
                            <a:path w="471" h="463">
                              <a:moveTo>
                                <a:pt x="313" y="0"/>
                              </a:moveTo>
                              <a:lnTo>
                                <a:pt x="471" y="136"/>
                              </a:lnTo>
                              <a:lnTo>
                                <a:pt x="146" y="463"/>
                              </a:lnTo>
                              <a:lnTo>
                                <a:pt x="0" y="322"/>
                              </a:lnTo>
                              <a:lnTo>
                                <a:pt x="313" y="0"/>
                              </a:lnTo>
                              <a:close/>
                            </a:path>
                          </a:pathLst>
                        </a:custGeom>
                        <a:solidFill>
                          <a:schemeClr val="bg1">
                            <a:lumMod val="8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 name="Freeform 7256"/>
                        <p:cNvSpPr>
                          <a:spLocks/>
                        </p:cNvSpPr>
                        <p:nvPr/>
                      </p:nvSpPr>
                      <p:spPr bwMode="auto">
                        <a:xfrm>
                          <a:off x="7334250" y="6151563"/>
                          <a:ext cx="474663" cy="473075"/>
                        </a:xfrm>
                        <a:custGeom>
                          <a:avLst/>
                          <a:gdLst>
                            <a:gd name="T0" fmla="*/ 165 w 299"/>
                            <a:gd name="T1" fmla="*/ 0 h 298"/>
                            <a:gd name="T2" fmla="*/ 299 w 299"/>
                            <a:gd name="T3" fmla="*/ 124 h 298"/>
                            <a:gd name="T4" fmla="*/ 131 w 299"/>
                            <a:gd name="T5" fmla="*/ 298 h 298"/>
                            <a:gd name="T6" fmla="*/ 0 w 299"/>
                            <a:gd name="T7" fmla="*/ 170 h 298"/>
                            <a:gd name="T8" fmla="*/ 165 w 299"/>
                            <a:gd name="T9" fmla="*/ 0 h 298"/>
                          </a:gdLst>
                          <a:ahLst/>
                          <a:cxnLst>
                            <a:cxn ang="0">
                              <a:pos x="T0" y="T1"/>
                            </a:cxn>
                            <a:cxn ang="0">
                              <a:pos x="T2" y="T3"/>
                            </a:cxn>
                            <a:cxn ang="0">
                              <a:pos x="T4" y="T5"/>
                            </a:cxn>
                            <a:cxn ang="0">
                              <a:pos x="T6" y="T7"/>
                            </a:cxn>
                            <a:cxn ang="0">
                              <a:pos x="T8" y="T9"/>
                            </a:cxn>
                          </a:cxnLst>
                          <a:rect l="0" t="0" r="r" b="b"/>
                          <a:pathLst>
                            <a:path w="299" h="298">
                              <a:moveTo>
                                <a:pt x="165" y="0"/>
                              </a:moveTo>
                              <a:lnTo>
                                <a:pt x="299" y="124"/>
                              </a:lnTo>
                              <a:lnTo>
                                <a:pt x="131" y="298"/>
                              </a:lnTo>
                              <a:lnTo>
                                <a:pt x="0" y="170"/>
                              </a:lnTo>
                              <a:lnTo>
                                <a:pt x="165" y="0"/>
                              </a:lnTo>
                              <a:close/>
                            </a:path>
                          </a:pathLst>
                        </a:custGeom>
                        <a:solidFill>
                          <a:schemeClr val="bg1">
                            <a:lumMod val="7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 name="Freeform 7257"/>
                        <p:cNvSpPr>
                          <a:spLocks/>
                        </p:cNvSpPr>
                        <p:nvPr/>
                      </p:nvSpPr>
                      <p:spPr bwMode="auto">
                        <a:xfrm>
                          <a:off x="7413625" y="5975350"/>
                          <a:ext cx="1752600" cy="882650"/>
                        </a:xfrm>
                        <a:custGeom>
                          <a:avLst/>
                          <a:gdLst>
                            <a:gd name="T0" fmla="*/ 399 w 1104"/>
                            <a:gd name="T1" fmla="*/ 0 h 556"/>
                            <a:gd name="T2" fmla="*/ 1104 w 1104"/>
                            <a:gd name="T3" fmla="*/ 556 h 556"/>
                            <a:gd name="T4" fmla="*/ 171 w 1104"/>
                            <a:gd name="T5" fmla="*/ 556 h 556"/>
                            <a:gd name="T6" fmla="*/ 0 w 1104"/>
                            <a:gd name="T7" fmla="*/ 383 h 556"/>
                            <a:gd name="T8" fmla="*/ 399 w 1104"/>
                            <a:gd name="T9" fmla="*/ 0 h 556"/>
                          </a:gdLst>
                          <a:ahLst/>
                          <a:cxnLst>
                            <a:cxn ang="0">
                              <a:pos x="T0" y="T1"/>
                            </a:cxn>
                            <a:cxn ang="0">
                              <a:pos x="T2" y="T3"/>
                            </a:cxn>
                            <a:cxn ang="0">
                              <a:pos x="T4" y="T5"/>
                            </a:cxn>
                            <a:cxn ang="0">
                              <a:pos x="T6" y="T7"/>
                            </a:cxn>
                            <a:cxn ang="0">
                              <a:pos x="T8" y="T9"/>
                            </a:cxn>
                          </a:cxnLst>
                          <a:rect l="0" t="0" r="r" b="b"/>
                          <a:pathLst>
                            <a:path w="1104" h="556">
                              <a:moveTo>
                                <a:pt x="399" y="0"/>
                              </a:moveTo>
                              <a:lnTo>
                                <a:pt x="1104" y="556"/>
                              </a:lnTo>
                              <a:lnTo>
                                <a:pt x="171" y="556"/>
                              </a:lnTo>
                              <a:lnTo>
                                <a:pt x="0" y="383"/>
                              </a:lnTo>
                              <a:lnTo>
                                <a:pt x="399"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75" name="Freeform 7258"/>
                        <p:cNvSpPr>
                          <a:spLocks/>
                        </p:cNvSpPr>
                        <p:nvPr/>
                      </p:nvSpPr>
                      <p:spPr bwMode="auto">
                        <a:xfrm>
                          <a:off x="7413625" y="6280150"/>
                          <a:ext cx="1023938" cy="577850"/>
                        </a:xfrm>
                        <a:custGeom>
                          <a:avLst/>
                          <a:gdLst>
                            <a:gd name="T0" fmla="*/ 202 w 645"/>
                            <a:gd name="T1" fmla="*/ 0 h 364"/>
                            <a:gd name="T2" fmla="*/ 645 w 645"/>
                            <a:gd name="T3" fmla="*/ 364 h 364"/>
                            <a:gd name="T4" fmla="*/ 171 w 645"/>
                            <a:gd name="T5" fmla="*/ 364 h 364"/>
                            <a:gd name="T6" fmla="*/ 0 w 645"/>
                            <a:gd name="T7" fmla="*/ 191 h 364"/>
                            <a:gd name="T8" fmla="*/ 188 w 645"/>
                            <a:gd name="T9" fmla="*/ 9 h 364"/>
                            <a:gd name="T10" fmla="*/ 202 w 645"/>
                            <a:gd name="T11" fmla="*/ 0 h 364"/>
                          </a:gdLst>
                          <a:ahLst/>
                          <a:cxnLst>
                            <a:cxn ang="0">
                              <a:pos x="T0" y="T1"/>
                            </a:cxn>
                            <a:cxn ang="0">
                              <a:pos x="T2" y="T3"/>
                            </a:cxn>
                            <a:cxn ang="0">
                              <a:pos x="T4" y="T5"/>
                            </a:cxn>
                            <a:cxn ang="0">
                              <a:pos x="T6" y="T7"/>
                            </a:cxn>
                            <a:cxn ang="0">
                              <a:pos x="T8" y="T9"/>
                            </a:cxn>
                            <a:cxn ang="0">
                              <a:pos x="T10" y="T11"/>
                            </a:cxn>
                          </a:cxnLst>
                          <a:rect l="0" t="0" r="r" b="b"/>
                          <a:pathLst>
                            <a:path w="645" h="364">
                              <a:moveTo>
                                <a:pt x="202" y="0"/>
                              </a:moveTo>
                              <a:lnTo>
                                <a:pt x="645" y="364"/>
                              </a:lnTo>
                              <a:lnTo>
                                <a:pt x="171" y="364"/>
                              </a:lnTo>
                              <a:lnTo>
                                <a:pt x="0" y="191"/>
                              </a:lnTo>
                              <a:lnTo>
                                <a:pt x="188" y="9"/>
                              </a:lnTo>
                              <a:lnTo>
                                <a:pt x="202"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 name="Freeform 7265"/>
                        <p:cNvSpPr>
                          <a:spLocks noEditPoints="1"/>
                        </p:cNvSpPr>
                        <p:nvPr/>
                      </p:nvSpPr>
                      <p:spPr bwMode="auto">
                        <a:xfrm>
                          <a:off x="6367463" y="4919663"/>
                          <a:ext cx="104775" cy="168275"/>
                        </a:xfrm>
                        <a:custGeom>
                          <a:avLst/>
                          <a:gdLst>
                            <a:gd name="T0" fmla="*/ 33 w 66"/>
                            <a:gd name="T1" fmla="*/ 15 h 106"/>
                            <a:gd name="T2" fmla="*/ 28 w 66"/>
                            <a:gd name="T3" fmla="*/ 17 h 106"/>
                            <a:gd name="T4" fmla="*/ 24 w 66"/>
                            <a:gd name="T5" fmla="*/ 19 h 106"/>
                            <a:gd name="T6" fmla="*/ 20 w 66"/>
                            <a:gd name="T7" fmla="*/ 23 h 106"/>
                            <a:gd name="T8" fmla="*/ 18 w 66"/>
                            <a:gd name="T9" fmla="*/ 27 h 106"/>
                            <a:gd name="T10" fmla="*/ 18 w 66"/>
                            <a:gd name="T11" fmla="*/ 32 h 106"/>
                            <a:gd name="T12" fmla="*/ 18 w 66"/>
                            <a:gd name="T13" fmla="*/ 38 h 106"/>
                            <a:gd name="T14" fmla="*/ 20 w 66"/>
                            <a:gd name="T15" fmla="*/ 42 h 106"/>
                            <a:gd name="T16" fmla="*/ 24 w 66"/>
                            <a:gd name="T17" fmla="*/ 45 h 106"/>
                            <a:gd name="T18" fmla="*/ 28 w 66"/>
                            <a:gd name="T19" fmla="*/ 48 h 106"/>
                            <a:gd name="T20" fmla="*/ 33 w 66"/>
                            <a:gd name="T21" fmla="*/ 48 h 106"/>
                            <a:gd name="T22" fmla="*/ 38 w 66"/>
                            <a:gd name="T23" fmla="*/ 48 h 106"/>
                            <a:gd name="T24" fmla="*/ 44 w 66"/>
                            <a:gd name="T25" fmla="*/ 45 h 106"/>
                            <a:gd name="T26" fmla="*/ 46 w 66"/>
                            <a:gd name="T27" fmla="*/ 42 h 106"/>
                            <a:gd name="T28" fmla="*/ 49 w 66"/>
                            <a:gd name="T29" fmla="*/ 38 h 106"/>
                            <a:gd name="T30" fmla="*/ 50 w 66"/>
                            <a:gd name="T31" fmla="*/ 32 h 106"/>
                            <a:gd name="T32" fmla="*/ 49 w 66"/>
                            <a:gd name="T33" fmla="*/ 27 h 106"/>
                            <a:gd name="T34" fmla="*/ 46 w 66"/>
                            <a:gd name="T35" fmla="*/ 23 h 106"/>
                            <a:gd name="T36" fmla="*/ 44 w 66"/>
                            <a:gd name="T37" fmla="*/ 19 h 106"/>
                            <a:gd name="T38" fmla="*/ 38 w 66"/>
                            <a:gd name="T39" fmla="*/ 17 h 106"/>
                            <a:gd name="T40" fmla="*/ 33 w 66"/>
                            <a:gd name="T41" fmla="*/ 15 h 106"/>
                            <a:gd name="T42" fmla="*/ 33 w 66"/>
                            <a:gd name="T43" fmla="*/ 0 h 106"/>
                            <a:gd name="T44" fmla="*/ 46 w 66"/>
                            <a:gd name="T45" fmla="*/ 2 h 106"/>
                            <a:gd name="T46" fmla="*/ 57 w 66"/>
                            <a:gd name="T47" fmla="*/ 9 h 106"/>
                            <a:gd name="T48" fmla="*/ 63 w 66"/>
                            <a:gd name="T49" fmla="*/ 19 h 106"/>
                            <a:gd name="T50" fmla="*/ 66 w 66"/>
                            <a:gd name="T51" fmla="*/ 32 h 106"/>
                            <a:gd name="T52" fmla="*/ 66 w 66"/>
                            <a:gd name="T53" fmla="*/ 38 h 106"/>
                            <a:gd name="T54" fmla="*/ 65 w 66"/>
                            <a:gd name="T55" fmla="*/ 44 h 106"/>
                            <a:gd name="T56" fmla="*/ 62 w 66"/>
                            <a:gd name="T57" fmla="*/ 48 h 106"/>
                            <a:gd name="T58" fmla="*/ 62 w 66"/>
                            <a:gd name="T59" fmla="*/ 48 h 106"/>
                            <a:gd name="T60" fmla="*/ 33 w 66"/>
                            <a:gd name="T61" fmla="*/ 106 h 106"/>
                            <a:gd name="T62" fmla="*/ 4 w 66"/>
                            <a:gd name="T63" fmla="*/ 48 h 106"/>
                            <a:gd name="T64" fmla="*/ 6 w 66"/>
                            <a:gd name="T65" fmla="*/ 48 h 106"/>
                            <a:gd name="T66" fmla="*/ 3 w 66"/>
                            <a:gd name="T67" fmla="*/ 44 h 106"/>
                            <a:gd name="T68" fmla="*/ 2 w 66"/>
                            <a:gd name="T69" fmla="*/ 38 h 106"/>
                            <a:gd name="T70" fmla="*/ 0 w 66"/>
                            <a:gd name="T71" fmla="*/ 32 h 106"/>
                            <a:gd name="T72" fmla="*/ 3 w 66"/>
                            <a:gd name="T73" fmla="*/ 19 h 106"/>
                            <a:gd name="T74" fmla="*/ 10 w 66"/>
                            <a:gd name="T75" fmla="*/ 9 h 106"/>
                            <a:gd name="T76" fmla="*/ 20 w 66"/>
                            <a:gd name="T77" fmla="*/ 2 h 106"/>
                            <a:gd name="T78" fmla="*/ 33 w 66"/>
                            <a:gd name="T7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6" h="106">
                              <a:moveTo>
                                <a:pt x="33" y="15"/>
                              </a:moveTo>
                              <a:lnTo>
                                <a:pt x="28" y="17"/>
                              </a:lnTo>
                              <a:lnTo>
                                <a:pt x="24" y="19"/>
                              </a:lnTo>
                              <a:lnTo>
                                <a:pt x="20" y="23"/>
                              </a:lnTo>
                              <a:lnTo>
                                <a:pt x="18" y="27"/>
                              </a:lnTo>
                              <a:lnTo>
                                <a:pt x="18" y="32"/>
                              </a:lnTo>
                              <a:lnTo>
                                <a:pt x="18" y="38"/>
                              </a:lnTo>
                              <a:lnTo>
                                <a:pt x="20" y="42"/>
                              </a:lnTo>
                              <a:lnTo>
                                <a:pt x="24" y="45"/>
                              </a:lnTo>
                              <a:lnTo>
                                <a:pt x="28" y="48"/>
                              </a:lnTo>
                              <a:lnTo>
                                <a:pt x="33" y="48"/>
                              </a:lnTo>
                              <a:lnTo>
                                <a:pt x="38" y="48"/>
                              </a:lnTo>
                              <a:lnTo>
                                <a:pt x="44" y="45"/>
                              </a:lnTo>
                              <a:lnTo>
                                <a:pt x="46" y="42"/>
                              </a:lnTo>
                              <a:lnTo>
                                <a:pt x="49" y="38"/>
                              </a:lnTo>
                              <a:lnTo>
                                <a:pt x="50" y="32"/>
                              </a:lnTo>
                              <a:lnTo>
                                <a:pt x="49" y="27"/>
                              </a:lnTo>
                              <a:lnTo>
                                <a:pt x="46" y="23"/>
                              </a:lnTo>
                              <a:lnTo>
                                <a:pt x="44" y="19"/>
                              </a:lnTo>
                              <a:lnTo>
                                <a:pt x="38" y="17"/>
                              </a:lnTo>
                              <a:lnTo>
                                <a:pt x="33" y="15"/>
                              </a:lnTo>
                              <a:close/>
                              <a:moveTo>
                                <a:pt x="33" y="0"/>
                              </a:moveTo>
                              <a:lnTo>
                                <a:pt x="46" y="2"/>
                              </a:lnTo>
                              <a:lnTo>
                                <a:pt x="57" y="9"/>
                              </a:lnTo>
                              <a:lnTo>
                                <a:pt x="63" y="19"/>
                              </a:lnTo>
                              <a:lnTo>
                                <a:pt x="66" y="32"/>
                              </a:lnTo>
                              <a:lnTo>
                                <a:pt x="66" y="38"/>
                              </a:lnTo>
                              <a:lnTo>
                                <a:pt x="65" y="44"/>
                              </a:lnTo>
                              <a:lnTo>
                                <a:pt x="62" y="48"/>
                              </a:lnTo>
                              <a:lnTo>
                                <a:pt x="62" y="48"/>
                              </a:lnTo>
                              <a:lnTo>
                                <a:pt x="33" y="106"/>
                              </a:lnTo>
                              <a:lnTo>
                                <a:pt x="4" y="48"/>
                              </a:lnTo>
                              <a:lnTo>
                                <a:pt x="6" y="48"/>
                              </a:lnTo>
                              <a:lnTo>
                                <a:pt x="3" y="44"/>
                              </a:lnTo>
                              <a:lnTo>
                                <a:pt x="2" y="38"/>
                              </a:lnTo>
                              <a:lnTo>
                                <a:pt x="0" y="32"/>
                              </a:lnTo>
                              <a:lnTo>
                                <a:pt x="3" y="19"/>
                              </a:lnTo>
                              <a:lnTo>
                                <a:pt x="10" y="9"/>
                              </a:lnTo>
                              <a:lnTo>
                                <a:pt x="20" y="2"/>
                              </a:lnTo>
                              <a:lnTo>
                                <a:pt x="33"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 name="Freeform 7266"/>
                        <p:cNvSpPr>
                          <a:spLocks noEditPoints="1"/>
                        </p:cNvSpPr>
                        <p:nvPr/>
                      </p:nvSpPr>
                      <p:spPr bwMode="auto">
                        <a:xfrm>
                          <a:off x="6954838" y="5767388"/>
                          <a:ext cx="103188" cy="168275"/>
                        </a:xfrm>
                        <a:custGeom>
                          <a:avLst/>
                          <a:gdLst>
                            <a:gd name="T0" fmla="*/ 32 w 65"/>
                            <a:gd name="T1" fmla="*/ 15 h 106"/>
                            <a:gd name="T2" fmla="*/ 27 w 65"/>
                            <a:gd name="T3" fmla="*/ 17 h 106"/>
                            <a:gd name="T4" fmla="*/ 23 w 65"/>
                            <a:gd name="T5" fmla="*/ 19 h 106"/>
                            <a:gd name="T6" fmla="*/ 19 w 65"/>
                            <a:gd name="T7" fmla="*/ 22 h 106"/>
                            <a:gd name="T8" fmla="*/ 17 w 65"/>
                            <a:gd name="T9" fmla="*/ 27 h 106"/>
                            <a:gd name="T10" fmla="*/ 17 w 65"/>
                            <a:gd name="T11" fmla="*/ 32 h 106"/>
                            <a:gd name="T12" fmla="*/ 17 w 65"/>
                            <a:gd name="T13" fmla="*/ 38 h 106"/>
                            <a:gd name="T14" fmla="*/ 19 w 65"/>
                            <a:gd name="T15" fmla="*/ 42 h 106"/>
                            <a:gd name="T16" fmla="*/ 23 w 65"/>
                            <a:gd name="T17" fmla="*/ 46 h 106"/>
                            <a:gd name="T18" fmla="*/ 27 w 65"/>
                            <a:gd name="T19" fmla="*/ 48 h 106"/>
                            <a:gd name="T20" fmla="*/ 32 w 65"/>
                            <a:gd name="T21" fmla="*/ 48 h 106"/>
                            <a:gd name="T22" fmla="*/ 38 w 65"/>
                            <a:gd name="T23" fmla="*/ 48 h 106"/>
                            <a:gd name="T24" fmla="*/ 43 w 65"/>
                            <a:gd name="T25" fmla="*/ 46 h 106"/>
                            <a:gd name="T26" fmla="*/ 45 w 65"/>
                            <a:gd name="T27" fmla="*/ 42 h 106"/>
                            <a:gd name="T28" fmla="*/ 48 w 65"/>
                            <a:gd name="T29" fmla="*/ 38 h 106"/>
                            <a:gd name="T30" fmla="*/ 49 w 65"/>
                            <a:gd name="T31" fmla="*/ 32 h 106"/>
                            <a:gd name="T32" fmla="*/ 48 w 65"/>
                            <a:gd name="T33" fmla="*/ 27 h 106"/>
                            <a:gd name="T34" fmla="*/ 45 w 65"/>
                            <a:gd name="T35" fmla="*/ 22 h 106"/>
                            <a:gd name="T36" fmla="*/ 43 w 65"/>
                            <a:gd name="T37" fmla="*/ 19 h 106"/>
                            <a:gd name="T38" fmla="*/ 38 w 65"/>
                            <a:gd name="T39" fmla="*/ 17 h 106"/>
                            <a:gd name="T40" fmla="*/ 32 w 65"/>
                            <a:gd name="T41" fmla="*/ 15 h 106"/>
                            <a:gd name="T42" fmla="*/ 32 w 65"/>
                            <a:gd name="T43" fmla="*/ 0 h 106"/>
                            <a:gd name="T44" fmla="*/ 45 w 65"/>
                            <a:gd name="T45" fmla="*/ 2 h 106"/>
                            <a:gd name="T46" fmla="*/ 56 w 65"/>
                            <a:gd name="T47" fmla="*/ 9 h 106"/>
                            <a:gd name="T48" fmla="*/ 62 w 65"/>
                            <a:gd name="T49" fmla="*/ 19 h 106"/>
                            <a:gd name="T50" fmla="*/ 65 w 65"/>
                            <a:gd name="T51" fmla="*/ 32 h 106"/>
                            <a:gd name="T52" fmla="*/ 65 w 65"/>
                            <a:gd name="T53" fmla="*/ 38 h 106"/>
                            <a:gd name="T54" fmla="*/ 64 w 65"/>
                            <a:gd name="T55" fmla="*/ 43 h 106"/>
                            <a:gd name="T56" fmla="*/ 61 w 65"/>
                            <a:gd name="T57" fmla="*/ 48 h 106"/>
                            <a:gd name="T58" fmla="*/ 61 w 65"/>
                            <a:gd name="T59" fmla="*/ 48 h 106"/>
                            <a:gd name="T60" fmla="*/ 32 w 65"/>
                            <a:gd name="T61" fmla="*/ 106 h 106"/>
                            <a:gd name="T62" fmla="*/ 4 w 65"/>
                            <a:gd name="T63" fmla="*/ 48 h 106"/>
                            <a:gd name="T64" fmla="*/ 4 w 65"/>
                            <a:gd name="T65" fmla="*/ 48 h 106"/>
                            <a:gd name="T66" fmla="*/ 2 w 65"/>
                            <a:gd name="T67" fmla="*/ 43 h 106"/>
                            <a:gd name="T68" fmla="*/ 1 w 65"/>
                            <a:gd name="T69" fmla="*/ 38 h 106"/>
                            <a:gd name="T70" fmla="*/ 0 w 65"/>
                            <a:gd name="T71" fmla="*/ 32 h 106"/>
                            <a:gd name="T72" fmla="*/ 2 w 65"/>
                            <a:gd name="T73" fmla="*/ 19 h 106"/>
                            <a:gd name="T74" fmla="*/ 9 w 65"/>
                            <a:gd name="T75" fmla="*/ 9 h 106"/>
                            <a:gd name="T76" fmla="*/ 19 w 65"/>
                            <a:gd name="T77" fmla="*/ 2 h 106"/>
                            <a:gd name="T78" fmla="*/ 32 w 65"/>
                            <a:gd name="T7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5" h="106">
                              <a:moveTo>
                                <a:pt x="32" y="15"/>
                              </a:moveTo>
                              <a:lnTo>
                                <a:pt x="27" y="17"/>
                              </a:lnTo>
                              <a:lnTo>
                                <a:pt x="23" y="19"/>
                              </a:lnTo>
                              <a:lnTo>
                                <a:pt x="19" y="22"/>
                              </a:lnTo>
                              <a:lnTo>
                                <a:pt x="17" y="27"/>
                              </a:lnTo>
                              <a:lnTo>
                                <a:pt x="17" y="32"/>
                              </a:lnTo>
                              <a:lnTo>
                                <a:pt x="17" y="38"/>
                              </a:lnTo>
                              <a:lnTo>
                                <a:pt x="19" y="42"/>
                              </a:lnTo>
                              <a:lnTo>
                                <a:pt x="23" y="46"/>
                              </a:lnTo>
                              <a:lnTo>
                                <a:pt x="27" y="48"/>
                              </a:lnTo>
                              <a:lnTo>
                                <a:pt x="32" y="48"/>
                              </a:lnTo>
                              <a:lnTo>
                                <a:pt x="38" y="48"/>
                              </a:lnTo>
                              <a:lnTo>
                                <a:pt x="43" y="46"/>
                              </a:lnTo>
                              <a:lnTo>
                                <a:pt x="45" y="42"/>
                              </a:lnTo>
                              <a:lnTo>
                                <a:pt x="48" y="38"/>
                              </a:lnTo>
                              <a:lnTo>
                                <a:pt x="49" y="32"/>
                              </a:lnTo>
                              <a:lnTo>
                                <a:pt x="48" y="27"/>
                              </a:lnTo>
                              <a:lnTo>
                                <a:pt x="45" y="22"/>
                              </a:lnTo>
                              <a:lnTo>
                                <a:pt x="43" y="19"/>
                              </a:lnTo>
                              <a:lnTo>
                                <a:pt x="38" y="17"/>
                              </a:lnTo>
                              <a:lnTo>
                                <a:pt x="32" y="15"/>
                              </a:lnTo>
                              <a:close/>
                              <a:moveTo>
                                <a:pt x="32" y="0"/>
                              </a:moveTo>
                              <a:lnTo>
                                <a:pt x="45" y="2"/>
                              </a:lnTo>
                              <a:lnTo>
                                <a:pt x="56" y="9"/>
                              </a:lnTo>
                              <a:lnTo>
                                <a:pt x="62" y="19"/>
                              </a:lnTo>
                              <a:lnTo>
                                <a:pt x="65" y="32"/>
                              </a:lnTo>
                              <a:lnTo>
                                <a:pt x="65" y="38"/>
                              </a:lnTo>
                              <a:lnTo>
                                <a:pt x="64" y="43"/>
                              </a:lnTo>
                              <a:lnTo>
                                <a:pt x="61" y="48"/>
                              </a:lnTo>
                              <a:lnTo>
                                <a:pt x="61" y="48"/>
                              </a:lnTo>
                              <a:lnTo>
                                <a:pt x="32" y="106"/>
                              </a:lnTo>
                              <a:lnTo>
                                <a:pt x="4" y="48"/>
                              </a:lnTo>
                              <a:lnTo>
                                <a:pt x="4" y="48"/>
                              </a:lnTo>
                              <a:lnTo>
                                <a:pt x="2" y="43"/>
                              </a:lnTo>
                              <a:lnTo>
                                <a:pt x="1" y="38"/>
                              </a:lnTo>
                              <a:lnTo>
                                <a:pt x="0" y="32"/>
                              </a:lnTo>
                              <a:lnTo>
                                <a:pt x="2" y="19"/>
                              </a:lnTo>
                              <a:lnTo>
                                <a:pt x="9" y="9"/>
                              </a:lnTo>
                              <a:lnTo>
                                <a:pt x="19" y="2"/>
                              </a:lnTo>
                              <a:lnTo>
                                <a:pt x="32"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grpSp>
            <p:grpSp>
              <p:nvGrpSpPr>
                <p:cNvPr id="14" name="Group 13"/>
                <p:cNvGrpSpPr/>
                <p:nvPr/>
              </p:nvGrpSpPr>
              <p:grpSpPr>
                <a:xfrm>
                  <a:off x="4818737" y="2488992"/>
                  <a:ext cx="2609851" cy="2574925"/>
                  <a:chOff x="4911725" y="2151063"/>
                  <a:chExt cx="2609851" cy="2574925"/>
                </a:xfrm>
                <a:solidFill>
                  <a:schemeClr val="bg1"/>
                </a:solidFill>
              </p:grpSpPr>
              <p:sp>
                <p:nvSpPr>
                  <p:cNvPr id="15" name="Freeform 7205"/>
                  <p:cNvSpPr>
                    <a:spLocks/>
                  </p:cNvSpPr>
                  <p:nvPr/>
                </p:nvSpPr>
                <p:spPr bwMode="auto">
                  <a:xfrm>
                    <a:off x="5532438" y="2660650"/>
                    <a:ext cx="19050" cy="11113"/>
                  </a:xfrm>
                  <a:custGeom>
                    <a:avLst/>
                    <a:gdLst>
                      <a:gd name="T0" fmla="*/ 5 w 12"/>
                      <a:gd name="T1" fmla="*/ 0 h 7"/>
                      <a:gd name="T2" fmla="*/ 8 w 12"/>
                      <a:gd name="T3" fmla="*/ 0 h 7"/>
                      <a:gd name="T4" fmla="*/ 9 w 12"/>
                      <a:gd name="T5" fmla="*/ 1 h 7"/>
                      <a:gd name="T6" fmla="*/ 12 w 12"/>
                      <a:gd name="T7" fmla="*/ 2 h 7"/>
                      <a:gd name="T8" fmla="*/ 12 w 12"/>
                      <a:gd name="T9" fmla="*/ 4 h 7"/>
                      <a:gd name="T10" fmla="*/ 12 w 12"/>
                      <a:gd name="T11" fmla="*/ 6 h 7"/>
                      <a:gd name="T12" fmla="*/ 11 w 12"/>
                      <a:gd name="T13" fmla="*/ 7 h 7"/>
                      <a:gd name="T14" fmla="*/ 8 w 12"/>
                      <a:gd name="T15" fmla="*/ 7 h 7"/>
                      <a:gd name="T16" fmla="*/ 5 w 12"/>
                      <a:gd name="T17" fmla="*/ 7 h 7"/>
                      <a:gd name="T18" fmla="*/ 4 w 12"/>
                      <a:gd name="T19" fmla="*/ 6 h 7"/>
                      <a:gd name="T20" fmla="*/ 2 w 12"/>
                      <a:gd name="T21" fmla="*/ 5 h 7"/>
                      <a:gd name="T22" fmla="*/ 0 w 12"/>
                      <a:gd name="T23" fmla="*/ 4 h 7"/>
                      <a:gd name="T24" fmla="*/ 0 w 12"/>
                      <a:gd name="T25" fmla="*/ 2 h 7"/>
                      <a:gd name="T26" fmla="*/ 3 w 12"/>
                      <a:gd name="T27" fmla="*/ 0 h 7"/>
                      <a:gd name="T28" fmla="*/ 5 w 12"/>
                      <a:gd name="T2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7">
                        <a:moveTo>
                          <a:pt x="5" y="0"/>
                        </a:moveTo>
                        <a:lnTo>
                          <a:pt x="8" y="0"/>
                        </a:lnTo>
                        <a:lnTo>
                          <a:pt x="9" y="1"/>
                        </a:lnTo>
                        <a:lnTo>
                          <a:pt x="12" y="2"/>
                        </a:lnTo>
                        <a:lnTo>
                          <a:pt x="12" y="4"/>
                        </a:lnTo>
                        <a:lnTo>
                          <a:pt x="12" y="6"/>
                        </a:lnTo>
                        <a:lnTo>
                          <a:pt x="11" y="7"/>
                        </a:lnTo>
                        <a:lnTo>
                          <a:pt x="8" y="7"/>
                        </a:lnTo>
                        <a:lnTo>
                          <a:pt x="5" y="7"/>
                        </a:lnTo>
                        <a:lnTo>
                          <a:pt x="4" y="6"/>
                        </a:lnTo>
                        <a:lnTo>
                          <a:pt x="2" y="5"/>
                        </a:lnTo>
                        <a:lnTo>
                          <a:pt x="0" y="4"/>
                        </a:lnTo>
                        <a:lnTo>
                          <a:pt x="0" y="2"/>
                        </a:lnTo>
                        <a:lnTo>
                          <a:pt x="3" y="0"/>
                        </a:lnTo>
                        <a:lnTo>
                          <a:pt x="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 name="Freeform 7206"/>
                  <p:cNvSpPr>
                    <a:spLocks/>
                  </p:cNvSpPr>
                  <p:nvPr/>
                </p:nvSpPr>
                <p:spPr bwMode="auto">
                  <a:xfrm>
                    <a:off x="5573713" y="2671763"/>
                    <a:ext cx="17463" cy="15875"/>
                  </a:xfrm>
                  <a:custGeom>
                    <a:avLst/>
                    <a:gdLst>
                      <a:gd name="T0" fmla="*/ 7 w 11"/>
                      <a:gd name="T1" fmla="*/ 0 h 10"/>
                      <a:gd name="T2" fmla="*/ 10 w 11"/>
                      <a:gd name="T3" fmla="*/ 2 h 10"/>
                      <a:gd name="T4" fmla="*/ 11 w 11"/>
                      <a:gd name="T5" fmla="*/ 3 h 10"/>
                      <a:gd name="T6" fmla="*/ 11 w 11"/>
                      <a:gd name="T7" fmla="*/ 6 h 10"/>
                      <a:gd name="T8" fmla="*/ 11 w 11"/>
                      <a:gd name="T9" fmla="*/ 8 h 10"/>
                      <a:gd name="T10" fmla="*/ 8 w 11"/>
                      <a:gd name="T11" fmla="*/ 10 h 10"/>
                      <a:gd name="T12" fmla="*/ 6 w 11"/>
                      <a:gd name="T13" fmla="*/ 10 h 10"/>
                      <a:gd name="T14" fmla="*/ 4 w 11"/>
                      <a:gd name="T15" fmla="*/ 10 h 10"/>
                      <a:gd name="T16" fmla="*/ 2 w 11"/>
                      <a:gd name="T17" fmla="*/ 8 h 10"/>
                      <a:gd name="T18" fmla="*/ 0 w 11"/>
                      <a:gd name="T19" fmla="*/ 7 h 10"/>
                      <a:gd name="T20" fmla="*/ 0 w 11"/>
                      <a:gd name="T21" fmla="*/ 4 h 10"/>
                      <a:gd name="T22" fmla="*/ 2 w 11"/>
                      <a:gd name="T23" fmla="*/ 3 h 10"/>
                      <a:gd name="T24" fmla="*/ 4 w 11"/>
                      <a:gd name="T25" fmla="*/ 2 h 10"/>
                      <a:gd name="T26" fmla="*/ 7 w 11"/>
                      <a:gd name="T2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 h="10">
                        <a:moveTo>
                          <a:pt x="7" y="0"/>
                        </a:moveTo>
                        <a:lnTo>
                          <a:pt x="10" y="2"/>
                        </a:lnTo>
                        <a:lnTo>
                          <a:pt x="11" y="3"/>
                        </a:lnTo>
                        <a:lnTo>
                          <a:pt x="11" y="6"/>
                        </a:lnTo>
                        <a:lnTo>
                          <a:pt x="11" y="8"/>
                        </a:lnTo>
                        <a:lnTo>
                          <a:pt x="8" y="10"/>
                        </a:lnTo>
                        <a:lnTo>
                          <a:pt x="6" y="10"/>
                        </a:lnTo>
                        <a:lnTo>
                          <a:pt x="4" y="10"/>
                        </a:lnTo>
                        <a:lnTo>
                          <a:pt x="2" y="8"/>
                        </a:lnTo>
                        <a:lnTo>
                          <a:pt x="0" y="7"/>
                        </a:lnTo>
                        <a:lnTo>
                          <a:pt x="0" y="4"/>
                        </a:lnTo>
                        <a:lnTo>
                          <a:pt x="2" y="3"/>
                        </a:lnTo>
                        <a:lnTo>
                          <a:pt x="4" y="2"/>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7207"/>
                  <p:cNvSpPr>
                    <a:spLocks/>
                  </p:cNvSpPr>
                  <p:nvPr/>
                </p:nvSpPr>
                <p:spPr bwMode="auto">
                  <a:xfrm>
                    <a:off x="5302250" y="2373313"/>
                    <a:ext cx="9525" cy="11113"/>
                  </a:xfrm>
                  <a:custGeom>
                    <a:avLst/>
                    <a:gdLst>
                      <a:gd name="T0" fmla="*/ 6 w 6"/>
                      <a:gd name="T1" fmla="*/ 0 h 7"/>
                      <a:gd name="T2" fmla="*/ 6 w 6"/>
                      <a:gd name="T3" fmla="*/ 3 h 7"/>
                      <a:gd name="T4" fmla="*/ 6 w 6"/>
                      <a:gd name="T5" fmla="*/ 5 h 7"/>
                      <a:gd name="T6" fmla="*/ 5 w 6"/>
                      <a:gd name="T7" fmla="*/ 7 h 7"/>
                      <a:gd name="T8" fmla="*/ 4 w 6"/>
                      <a:gd name="T9" fmla="*/ 7 h 7"/>
                      <a:gd name="T10" fmla="*/ 3 w 6"/>
                      <a:gd name="T11" fmla="*/ 7 h 7"/>
                      <a:gd name="T12" fmla="*/ 0 w 6"/>
                      <a:gd name="T13" fmla="*/ 7 h 7"/>
                      <a:gd name="T14" fmla="*/ 6 w 6"/>
                      <a:gd name="T15" fmla="*/ 0 h 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7">
                        <a:moveTo>
                          <a:pt x="6" y="0"/>
                        </a:moveTo>
                        <a:lnTo>
                          <a:pt x="6" y="3"/>
                        </a:lnTo>
                        <a:lnTo>
                          <a:pt x="6" y="5"/>
                        </a:lnTo>
                        <a:lnTo>
                          <a:pt x="5" y="7"/>
                        </a:lnTo>
                        <a:lnTo>
                          <a:pt x="4" y="7"/>
                        </a:lnTo>
                        <a:lnTo>
                          <a:pt x="3" y="7"/>
                        </a:lnTo>
                        <a:lnTo>
                          <a:pt x="0" y="7"/>
                        </a:lnTo>
                        <a:lnTo>
                          <a:pt x="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7208"/>
                  <p:cNvSpPr>
                    <a:spLocks/>
                  </p:cNvSpPr>
                  <p:nvPr/>
                </p:nvSpPr>
                <p:spPr bwMode="auto">
                  <a:xfrm>
                    <a:off x="5241925" y="2400300"/>
                    <a:ext cx="92075" cy="46038"/>
                  </a:xfrm>
                  <a:custGeom>
                    <a:avLst/>
                    <a:gdLst>
                      <a:gd name="T0" fmla="*/ 48 w 58"/>
                      <a:gd name="T1" fmla="*/ 0 h 29"/>
                      <a:gd name="T2" fmla="*/ 52 w 58"/>
                      <a:gd name="T3" fmla="*/ 1 h 29"/>
                      <a:gd name="T4" fmla="*/ 55 w 58"/>
                      <a:gd name="T5" fmla="*/ 3 h 29"/>
                      <a:gd name="T6" fmla="*/ 56 w 58"/>
                      <a:gd name="T7" fmla="*/ 5 h 29"/>
                      <a:gd name="T8" fmla="*/ 58 w 58"/>
                      <a:gd name="T9" fmla="*/ 7 h 29"/>
                      <a:gd name="T10" fmla="*/ 58 w 58"/>
                      <a:gd name="T11" fmla="*/ 9 h 29"/>
                      <a:gd name="T12" fmla="*/ 56 w 58"/>
                      <a:gd name="T13" fmla="*/ 10 h 29"/>
                      <a:gd name="T14" fmla="*/ 55 w 58"/>
                      <a:gd name="T15" fmla="*/ 14 h 29"/>
                      <a:gd name="T16" fmla="*/ 54 w 58"/>
                      <a:gd name="T17" fmla="*/ 17 h 29"/>
                      <a:gd name="T18" fmla="*/ 51 w 58"/>
                      <a:gd name="T19" fmla="*/ 20 h 29"/>
                      <a:gd name="T20" fmla="*/ 48 w 58"/>
                      <a:gd name="T21" fmla="*/ 21 h 29"/>
                      <a:gd name="T22" fmla="*/ 44 w 58"/>
                      <a:gd name="T23" fmla="*/ 22 h 29"/>
                      <a:gd name="T24" fmla="*/ 42 w 58"/>
                      <a:gd name="T25" fmla="*/ 21 h 29"/>
                      <a:gd name="T26" fmla="*/ 39 w 58"/>
                      <a:gd name="T27" fmla="*/ 22 h 29"/>
                      <a:gd name="T28" fmla="*/ 38 w 58"/>
                      <a:gd name="T29" fmla="*/ 22 h 29"/>
                      <a:gd name="T30" fmla="*/ 37 w 58"/>
                      <a:gd name="T31" fmla="*/ 21 h 29"/>
                      <a:gd name="T32" fmla="*/ 35 w 58"/>
                      <a:gd name="T33" fmla="*/ 20 h 29"/>
                      <a:gd name="T34" fmla="*/ 35 w 58"/>
                      <a:gd name="T35" fmla="*/ 17 h 29"/>
                      <a:gd name="T36" fmla="*/ 31 w 58"/>
                      <a:gd name="T37" fmla="*/ 13 h 29"/>
                      <a:gd name="T38" fmla="*/ 25 w 58"/>
                      <a:gd name="T39" fmla="*/ 13 h 29"/>
                      <a:gd name="T40" fmla="*/ 18 w 58"/>
                      <a:gd name="T41" fmla="*/ 13 h 29"/>
                      <a:gd name="T42" fmla="*/ 14 w 58"/>
                      <a:gd name="T43" fmla="*/ 14 h 29"/>
                      <a:gd name="T44" fmla="*/ 12 w 58"/>
                      <a:gd name="T45" fmla="*/ 16 h 29"/>
                      <a:gd name="T46" fmla="*/ 10 w 58"/>
                      <a:gd name="T47" fmla="*/ 17 h 29"/>
                      <a:gd name="T48" fmla="*/ 9 w 58"/>
                      <a:gd name="T49" fmla="*/ 21 h 29"/>
                      <a:gd name="T50" fmla="*/ 8 w 58"/>
                      <a:gd name="T51" fmla="*/ 24 h 29"/>
                      <a:gd name="T52" fmla="*/ 7 w 58"/>
                      <a:gd name="T53" fmla="*/ 26 h 29"/>
                      <a:gd name="T54" fmla="*/ 5 w 58"/>
                      <a:gd name="T55" fmla="*/ 29 h 29"/>
                      <a:gd name="T56" fmla="*/ 3 w 58"/>
                      <a:gd name="T57" fmla="*/ 29 h 29"/>
                      <a:gd name="T58" fmla="*/ 1 w 58"/>
                      <a:gd name="T59" fmla="*/ 27 h 29"/>
                      <a:gd name="T60" fmla="*/ 0 w 58"/>
                      <a:gd name="T61" fmla="*/ 25 h 29"/>
                      <a:gd name="T62" fmla="*/ 0 w 58"/>
                      <a:gd name="T63" fmla="*/ 24 h 29"/>
                      <a:gd name="T64" fmla="*/ 0 w 58"/>
                      <a:gd name="T65" fmla="*/ 22 h 29"/>
                      <a:gd name="T66" fmla="*/ 0 w 58"/>
                      <a:gd name="T67" fmla="*/ 22 h 29"/>
                      <a:gd name="T68" fmla="*/ 25 w 58"/>
                      <a:gd name="T69" fmla="*/ 0 h 29"/>
                      <a:gd name="T70" fmla="*/ 30 w 58"/>
                      <a:gd name="T71" fmla="*/ 0 h 29"/>
                      <a:gd name="T72" fmla="*/ 35 w 58"/>
                      <a:gd name="T73" fmla="*/ 0 h 29"/>
                      <a:gd name="T74" fmla="*/ 41 w 58"/>
                      <a:gd name="T75" fmla="*/ 0 h 29"/>
                      <a:gd name="T76" fmla="*/ 44 w 58"/>
                      <a:gd name="T77" fmla="*/ 0 h 29"/>
                      <a:gd name="T78" fmla="*/ 48 w 58"/>
                      <a:gd name="T7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8" h="29">
                        <a:moveTo>
                          <a:pt x="48" y="0"/>
                        </a:moveTo>
                        <a:lnTo>
                          <a:pt x="52" y="1"/>
                        </a:lnTo>
                        <a:lnTo>
                          <a:pt x="55" y="3"/>
                        </a:lnTo>
                        <a:lnTo>
                          <a:pt x="56" y="5"/>
                        </a:lnTo>
                        <a:lnTo>
                          <a:pt x="58" y="7"/>
                        </a:lnTo>
                        <a:lnTo>
                          <a:pt x="58" y="9"/>
                        </a:lnTo>
                        <a:lnTo>
                          <a:pt x="56" y="10"/>
                        </a:lnTo>
                        <a:lnTo>
                          <a:pt x="55" y="14"/>
                        </a:lnTo>
                        <a:lnTo>
                          <a:pt x="54" y="17"/>
                        </a:lnTo>
                        <a:lnTo>
                          <a:pt x="51" y="20"/>
                        </a:lnTo>
                        <a:lnTo>
                          <a:pt x="48" y="21"/>
                        </a:lnTo>
                        <a:lnTo>
                          <a:pt x="44" y="22"/>
                        </a:lnTo>
                        <a:lnTo>
                          <a:pt x="42" y="21"/>
                        </a:lnTo>
                        <a:lnTo>
                          <a:pt x="39" y="22"/>
                        </a:lnTo>
                        <a:lnTo>
                          <a:pt x="38" y="22"/>
                        </a:lnTo>
                        <a:lnTo>
                          <a:pt x="37" y="21"/>
                        </a:lnTo>
                        <a:lnTo>
                          <a:pt x="35" y="20"/>
                        </a:lnTo>
                        <a:lnTo>
                          <a:pt x="35" y="17"/>
                        </a:lnTo>
                        <a:lnTo>
                          <a:pt x="31" y="13"/>
                        </a:lnTo>
                        <a:lnTo>
                          <a:pt x="25" y="13"/>
                        </a:lnTo>
                        <a:lnTo>
                          <a:pt x="18" y="13"/>
                        </a:lnTo>
                        <a:lnTo>
                          <a:pt x="14" y="14"/>
                        </a:lnTo>
                        <a:lnTo>
                          <a:pt x="12" y="16"/>
                        </a:lnTo>
                        <a:lnTo>
                          <a:pt x="10" y="17"/>
                        </a:lnTo>
                        <a:lnTo>
                          <a:pt x="9" y="21"/>
                        </a:lnTo>
                        <a:lnTo>
                          <a:pt x="8" y="24"/>
                        </a:lnTo>
                        <a:lnTo>
                          <a:pt x="7" y="26"/>
                        </a:lnTo>
                        <a:lnTo>
                          <a:pt x="5" y="29"/>
                        </a:lnTo>
                        <a:lnTo>
                          <a:pt x="3" y="29"/>
                        </a:lnTo>
                        <a:lnTo>
                          <a:pt x="1" y="27"/>
                        </a:lnTo>
                        <a:lnTo>
                          <a:pt x="0" y="25"/>
                        </a:lnTo>
                        <a:lnTo>
                          <a:pt x="0" y="24"/>
                        </a:lnTo>
                        <a:lnTo>
                          <a:pt x="0" y="22"/>
                        </a:lnTo>
                        <a:lnTo>
                          <a:pt x="0" y="22"/>
                        </a:lnTo>
                        <a:lnTo>
                          <a:pt x="25" y="0"/>
                        </a:lnTo>
                        <a:lnTo>
                          <a:pt x="30" y="0"/>
                        </a:lnTo>
                        <a:lnTo>
                          <a:pt x="35" y="0"/>
                        </a:lnTo>
                        <a:lnTo>
                          <a:pt x="41" y="0"/>
                        </a:lnTo>
                        <a:lnTo>
                          <a:pt x="44" y="0"/>
                        </a:lnTo>
                        <a:lnTo>
                          <a:pt x="4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Freeform 7209"/>
                  <p:cNvSpPr>
                    <a:spLocks/>
                  </p:cNvSpPr>
                  <p:nvPr/>
                </p:nvSpPr>
                <p:spPr bwMode="auto">
                  <a:xfrm>
                    <a:off x="5270500" y="2454275"/>
                    <a:ext cx="74613" cy="53975"/>
                  </a:xfrm>
                  <a:custGeom>
                    <a:avLst/>
                    <a:gdLst>
                      <a:gd name="T0" fmla="*/ 36 w 47"/>
                      <a:gd name="T1" fmla="*/ 0 h 34"/>
                      <a:gd name="T2" fmla="*/ 40 w 47"/>
                      <a:gd name="T3" fmla="*/ 1 h 34"/>
                      <a:gd name="T4" fmla="*/ 42 w 47"/>
                      <a:gd name="T5" fmla="*/ 3 h 34"/>
                      <a:gd name="T6" fmla="*/ 43 w 47"/>
                      <a:gd name="T7" fmla="*/ 4 h 34"/>
                      <a:gd name="T8" fmla="*/ 46 w 47"/>
                      <a:gd name="T9" fmla="*/ 8 h 34"/>
                      <a:gd name="T10" fmla="*/ 46 w 47"/>
                      <a:gd name="T11" fmla="*/ 11 h 34"/>
                      <a:gd name="T12" fmla="*/ 47 w 47"/>
                      <a:gd name="T13" fmla="*/ 14 h 34"/>
                      <a:gd name="T14" fmla="*/ 47 w 47"/>
                      <a:gd name="T15" fmla="*/ 18 h 34"/>
                      <a:gd name="T16" fmla="*/ 47 w 47"/>
                      <a:gd name="T17" fmla="*/ 20 h 34"/>
                      <a:gd name="T18" fmla="*/ 47 w 47"/>
                      <a:gd name="T19" fmla="*/ 21 h 34"/>
                      <a:gd name="T20" fmla="*/ 46 w 47"/>
                      <a:gd name="T21" fmla="*/ 22 h 34"/>
                      <a:gd name="T22" fmla="*/ 45 w 47"/>
                      <a:gd name="T23" fmla="*/ 24 h 34"/>
                      <a:gd name="T24" fmla="*/ 43 w 47"/>
                      <a:gd name="T25" fmla="*/ 26 h 34"/>
                      <a:gd name="T26" fmla="*/ 41 w 47"/>
                      <a:gd name="T27" fmla="*/ 30 h 34"/>
                      <a:gd name="T28" fmla="*/ 36 w 47"/>
                      <a:gd name="T29" fmla="*/ 33 h 34"/>
                      <a:gd name="T30" fmla="*/ 33 w 47"/>
                      <a:gd name="T31" fmla="*/ 34 h 34"/>
                      <a:gd name="T32" fmla="*/ 30 w 47"/>
                      <a:gd name="T33" fmla="*/ 34 h 34"/>
                      <a:gd name="T34" fmla="*/ 29 w 47"/>
                      <a:gd name="T35" fmla="*/ 33 h 34"/>
                      <a:gd name="T36" fmla="*/ 26 w 47"/>
                      <a:gd name="T37" fmla="*/ 30 h 34"/>
                      <a:gd name="T38" fmla="*/ 25 w 47"/>
                      <a:gd name="T39" fmla="*/ 28 h 34"/>
                      <a:gd name="T40" fmla="*/ 24 w 47"/>
                      <a:gd name="T41" fmla="*/ 25 h 34"/>
                      <a:gd name="T42" fmla="*/ 24 w 47"/>
                      <a:gd name="T43" fmla="*/ 21 h 34"/>
                      <a:gd name="T44" fmla="*/ 23 w 47"/>
                      <a:gd name="T45" fmla="*/ 20 h 34"/>
                      <a:gd name="T46" fmla="*/ 23 w 47"/>
                      <a:gd name="T47" fmla="*/ 17 h 34"/>
                      <a:gd name="T48" fmla="*/ 21 w 47"/>
                      <a:gd name="T49" fmla="*/ 16 h 34"/>
                      <a:gd name="T50" fmla="*/ 20 w 47"/>
                      <a:gd name="T51" fmla="*/ 16 h 34"/>
                      <a:gd name="T52" fmla="*/ 17 w 47"/>
                      <a:gd name="T53" fmla="*/ 16 h 34"/>
                      <a:gd name="T54" fmla="*/ 15 w 47"/>
                      <a:gd name="T55" fmla="*/ 17 h 34"/>
                      <a:gd name="T56" fmla="*/ 12 w 47"/>
                      <a:gd name="T57" fmla="*/ 17 h 34"/>
                      <a:gd name="T58" fmla="*/ 9 w 47"/>
                      <a:gd name="T59" fmla="*/ 18 h 34"/>
                      <a:gd name="T60" fmla="*/ 7 w 47"/>
                      <a:gd name="T61" fmla="*/ 18 h 34"/>
                      <a:gd name="T62" fmla="*/ 4 w 47"/>
                      <a:gd name="T63" fmla="*/ 17 h 34"/>
                      <a:gd name="T64" fmla="*/ 2 w 47"/>
                      <a:gd name="T65" fmla="*/ 14 h 34"/>
                      <a:gd name="T66" fmla="*/ 2 w 47"/>
                      <a:gd name="T67" fmla="*/ 12 h 34"/>
                      <a:gd name="T68" fmla="*/ 0 w 47"/>
                      <a:gd name="T69" fmla="*/ 9 h 34"/>
                      <a:gd name="T70" fmla="*/ 2 w 47"/>
                      <a:gd name="T71" fmla="*/ 7 h 34"/>
                      <a:gd name="T72" fmla="*/ 3 w 47"/>
                      <a:gd name="T73" fmla="*/ 4 h 34"/>
                      <a:gd name="T74" fmla="*/ 6 w 47"/>
                      <a:gd name="T75" fmla="*/ 3 h 34"/>
                      <a:gd name="T76" fmla="*/ 9 w 47"/>
                      <a:gd name="T77" fmla="*/ 3 h 34"/>
                      <a:gd name="T78" fmla="*/ 13 w 47"/>
                      <a:gd name="T79" fmla="*/ 3 h 34"/>
                      <a:gd name="T80" fmla="*/ 16 w 47"/>
                      <a:gd name="T81" fmla="*/ 3 h 34"/>
                      <a:gd name="T82" fmla="*/ 20 w 47"/>
                      <a:gd name="T83" fmla="*/ 4 h 34"/>
                      <a:gd name="T84" fmla="*/ 23 w 47"/>
                      <a:gd name="T85" fmla="*/ 3 h 34"/>
                      <a:gd name="T86" fmla="*/ 24 w 47"/>
                      <a:gd name="T87" fmla="*/ 3 h 34"/>
                      <a:gd name="T88" fmla="*/ 28 w 47"/>
                      <a:gd name="T89" fmla="*/ 1 h 34"/>
                      <a:gd name="T90" fmla="*/ 32 w 47"/>
                      <a:gd name="T91" fmla="*/ 1 h 34"/>
                      <a:gd name="T92" fmla="*/ 36 w 47"/>
                      <a:gd name="T93"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7" h="34">
                        <a:moveTo>
                          <a:pt x="36" y="0"/>
                        </a:moveTo>
                        <a:lnTo>
                          <a:pt x="40" y="1"/>
                        </a:lnTo>
                        <a:lnTo>
                          <a:pt x="42" y="3"/>
                        </a:lnTo>
                        <a:lnTo>
                          <a:pt x="43" y="4"/>
                        </a:lnTo>
                        <a:lnTo>
                          <a:pt x="46" y="8"/>
                        </a:lnTo>
                        <a:lnTo>
                          <a:pt x="46" y="11"/>
                        </a:lnTo>
                        <a:lnTo>
                          <a:pt x="47" y="14"/>
                        </a:lnTo>
                        <a:lnTo>
                          <a:pt x="47" y="18"/>
                        </a:lnTo>
                        <a:lnTo>
                          <a:pt x="47" y="20"/>
                        </a:lnTo>
                        <a:lnTo>
                          <a:pt x="47" y="21"/>
                        </a:lnTo>
                        <a:lnTo>
                          <a:pt x="46" y="22"/>
                        </a:lnTo>
                        <a:lnTo>
                          <a:pt x="45" y="24"/>
                        </a:lnTo>
                        <a:lnTo>
                          <a:pt x="43" y="26"/>
                        </a:lnTo>
                        <a:lnTo>
                          <a:pt x="41" y="30"/>
                        </a:lnTo>
                        <a:lnTo>
                          <a:pt x="36" y="33"/>
                        </a:lnTo>
                        <a:lnTo>
                          <a:pt x="33" y="34"/>
                        </a:lnTo>
                        <a:lnTo>
                          <a:pt x="30" y="34"/>
                        </a:lnTo>
                        <a:lnTo>
                          <a:pt x="29" y="33"/>
                        </a:lnTo>
                        <a:lnTo>
                          <a:pt x="26" y="30"/>
                        </a:lnTo>
                        <a:lnTo>
                          <a:pt x="25" y="28"/>
                        </a:lnTo>
                        <a:lnTo>
                          <a:pt x="24" y="25"/>
                        </a:lnTo>
                        <a:lnTo>
                          <a:pt x="24" y="21"/>
                        </a:lnTo>
                        <a:lnTo>
                          <a:pt x="23" y="20"/>
                        </a:lnTo>
                        <a:lnTo>
                          <a:pt x="23" y="17"/>
                        </a:lnTo>
                        <a:lnTo>
                          <a:pt x="21" y="16"/>
                        </a:lnTo>
                        <a:lnTo>
                          <a:pt x="20" y="16"/>
                        </a:lnTo>
                        <a:lnTo>
                          <a:pt x="17" y="16"/>
                        </a:lnTo>
                        <a:lnTo>
                          <a:pt x="15" y="17"/>
                        </a:lnTo>
                        <a:lnTo>
                          <a:pt x="12" y="17"/>
                        </a:lnTo>
                        <a:lnTo>
                          <a:pt x="9" y="18"/>
                        </a:lnTo>
                        <a:lnTo>
                          <a:pt x="7" y="18"/>
                        </a:lnTo>
                        <a:lnTo>
                          <a:pt x="4" y="17"/>
                        </a:lnTo>
                        <a:lnTo>
                          <a:pt x="2" y="14"/>
                        </a:lnTo>
                        <a:lnTo>
                          <a:pt x="2" y="12"/>
                        </a:lnTo>
                        <a:lnTo>
                          <a:pt x="0" y="9"/>
                        </a:lnTo>
                        <a:lnTo>
                          <a:pt x="2" y="7"/>
                        </a:lnTo>
                        <a:lnTo>
                          <a:pt x="3" y="4"/>
                        </a:lnTo>
                        <a:lnTo>
                          <a:pt x="6" y="3"/>
                        </a:lnTo>
                        <a:lnTo>
                          <a:pt x="9" y="3"/>
                        </a:lnTo>
                        <a:lnTo>
                          <a:pt x="13" y="3"/>
                        </a:lnTo>
                        <a:lnTo>
                          <a:pt x="16" y="3"/>
                        </a:lnTo>
                        <a:lnTo>
                          <a:pt x="20" y="4"/>
                        </a:lnTo>
                        <a:lnTo>
                          <a:pt x="23" y="3"/>
                        </a:lnTo>
                        <a:lnTo>
                          <a:pt x="24" y="3"/>
                        </a:lnTo>
                        <a:lnTo>
                          <a:pt x="28" y="1"/>
                        </a:lnTo>
                        <a:lnTo>
                          <a:pt x="32" y="1"/>
                        </a:lnTo>
                        <a:lnTo>
                          <a:pt x="3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 name="Freeform 7210"/>
                  <p:cNvSpPr>
                    <a:spLocks/>
                  </p:cNvSpPr>
                  <p:nvPr/>
                </p:nvSpPr>
                <p:spPr bwMode="auto">
                  <a:xfrm>
                    <a:off x="5364163" y="2446338"/>
                    <a:ext cx="57150" cy="30163"/>
                  </a:xfrm>
                  <a:custGeom>
                    <a:avLst/>
                    <a:gdLst>
                      <a:gd name="T0" fmla="*/ 21 w 36"/>
                      <a:gd name="T1" fmla="*/ 0 h 19"/>
                      <a:gd name="T2" fmla="*/ 24 w 36"/>
                      <a:gd name="T3" fmla="*/ 1 h 19"/>
                      <a:gd name="T4" fmla="*/ 26 w 36"/>
                      <a:gd name="T5" fmla="*/ 2 h 19"/>
                      <a:gd name="T6" fmla="*/ 29 w 36"/>
                      <a:gd name="T7" fmla="*/ 4 h 19"/>
                      <a:gd name="T8" fmla="*/ 32 w 36"/>
                      <a:gd name="T9" fmla="*/ 5 h 19"/>
                      <a:gd name="T10" fmla="*/ 34 w 36"/>
                      <a:gd name="T11" fmla="*/ 6 h 19"/>
                      <a:gd name="T12" fmla="*/ 36 w 36"/>
                      <a:gd name="T13" fmla="*/ 8 h 19"/>
                      <a:gd name="T14" fmla="*/ 36 w 36"/>
                      <a:gd name="T15" fmla="*/ 10 h 19"/>
                      <a:gd name="T16" fmla="*/ 34 w 36"/>
                      <a:gd name="T17" fmla="*/ 13 h 19"/>
                      <a:gd name="T18" fmla="*/ 33 w 36"/>
                      <a:gd name="T19" fmla="*/ 16 h 19"/>
                      <a:gd name="T20" fmla="*/ 32 w 36"/>
                      <a:gd name="T21" fmla="*/ 17 h 19"/>
                      <a:gd name="T22" fmla="*/ 28 w 36"/>
                      <a:gd name="T23" fmla="*/ 17 h 19"/>
                      <a:gd name="T24" fmla="*/ 22 w 36"/>
                      <a:gd name="T25" fmla="*/ 18 h 19"/>
                      <a:gd name="T26" fmla="*/ 16 w 36"/>
                      <a:gd name="T27" fmla="*/ 18 h 19"/>
                      <a:gd name="T28" fmla="*/ 11 w 36"/>
                      <a:gd name="T29" fmla="*/ 19 h 19"/>
                      <a:gd name="T30" fmla="*/ 8 w 36"/>
                      <a:gd name="T31" fmla="*/ 19 h 19"/>
                      <a:gd name="T32" fmla="*/ 4 w 36"/>
                      <a:gd name="T33" fmla="*/ 19 h 19"/>
                      <a:gd name="T34" fmla="*/ 3 w 36"/>
                      <a:gd name="T35" fmla="*/ 18 h 19"/>
                      <a:gd name="T36" fmla="*/ 0 w 36"/>
                      <a:gd name="T37" fmla="*/ 17 h 19"/>
                      <a:gd name="T38" fmla="*/ 0 w 36"/>
                      <a:gd name="T39" fmla="*/ 16 h 19"/>
                      <a:gd name="T40" fmla="*/ 0 w 36"/>
                      <a:gd name="T41" fmla="*/ 13 h 19"/>
                      <a:gd name="T42" fmla="*/ 3 w 36"/>
                      <a:gd name="T43" fmla="*/ 10 h 19"/>
                      <a:gd name="T44" fmla="*/ 5 w 36"/>
                      <a:gd name="T45" fmla="*/ 8 h 19"/>
                      <a:gd name="T46" fmla="*/ 9 w 36"/>
                      <a:gd name="T47" fmla="*/ 5 h 19"/>
                      <a:gd name="T48" fmla="*/ 13 w 36"/>
                      <a:gd name="T49" fmla="*/ 4 h 19"/>
                      <a:gd name="T50" fmla="*/ 16 w 36"/>
                      <a:gd name="T51" fmla="*/ 1 h 19"/>
                      <a:gd name="T52" fmla="*/ 19 w 36"/>
                      <a:gd name="T53" fmla="*/ 0 h 19"/>
                      <a:gd name="T54" fmla="*/ 21 w 36"/>
                      <a:gd name="T5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 h="19">
                        <a:moveTo>
                          <a:pt x="21" y="0"/>
                        </a:moveTo>
                        <a:lnTo>
                          <a:pt x="24" y="1"/>
                        </a:lnTo>
                        <a:lnTo>
                          <a:pt x="26" y="2"/>
                        </a:lnTo>
                        <a:lnTo>
                          <a:pt x="29" y="4"/>
                        </a:lnTo>
                        <a:lnTo>
                          <a:pt x="32" y="5"/>
                        </a:lnTo>
                        <a:lnTo>
                          <a:pt x="34" y="6"/>
                        </a:lnTo>
                        <a:lnTo>
                          <a:pt x="36" y="8"/>
                        </a:lnTo>
                        <a:lnTo>
                          <a:pt x="36" y="10"/>
                        </a:lnTo>
                        <a:lnTo>
                          <a:pt x="34" y="13"/>
                        </a:lnTo>
                        <a:lnTo>
                          <a:pt x="33" y="16"/>
                        </a:lnTo>
                        <a:lnTo>
                          <a:pt x="32" y="17"/>
                        </a:lnTo>
                        <a:lnTo>
                          <a:pt x="28" y="17"/>
                        </a:lnTo>
                        <a:lnTo>
                          <a:pt x="22" y="18"/>
                        </a:lnTo>
                        <a:lnTo>
                          <a:pt x="16" y="18"/>
                        </a:lnTo>
                        <a:lnTo>
                          <a:pt x="11" y="19"/>
                        </a:lnTo>
                        <a:lnTo>
                          <a:pt x="8" y="19"/>
                        </a:lnTo>
                        <a:lnTo>
                          <a:pt x="4" y="19"/>
                        </a:lnTo>
                        <a:lnTo>
                          <a:pt x="3" y="18"/>
                        </a:lnTo>
                        <a:lnTo>
                          <a:pt x="0" y="17"/>
                        </a:lnTo>
                        <a:lnTo>
                          <a:pt x="0" y="16"/>
                        </a:lnTo>
                        <a:lnTo>
                          <a:pt x="0" y="13"/>
                        </a:lnTo>
                        <a:lnTo>
                          <a:pt x="3" y="10"/>
                        </a:lnTo>
                        <a:lnTo>
                          <a:pt x="5" y="8"/>
                        </a:lnTo>
                        <a:lnTo>
                          <a:pt x="9" y="5"/>
                        </a:lnTo>
                        <a:lnTo>
                          <a:pt x="13" y="4"/>
                        </a:lnTo>
                        <a:lnTo>
                          <a:pt x="16" y="1"/>
                        </a:lnTo>
                        <a:lnTo>
                          <a:pt x="19" y="0"/>
                        </a:lnTo>
                        <a:lnTo>
                          <a:pt x="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 name="Freeform 7211"/>
                  <p:cNvSpPr>
                    <a:spLocks/>
                  </p:cNvSpPr>
                  <p:nvPr/>
                </p:nvSpPr>
                <p:spPr bwMode="auto">
                  <a:xfrm>
                    <a:off x="5362575" y="2419350"/>
                    <a:ext cx="26988" cy="19050"/>
                  </a:xfrm>
                  <a:custGeom>
                    <a:avLst/>
                    <a:gdLst>
                      <a:gd name="T0" fmla="*/ 6 w 17"/>
                      <a:gd name="T1" fmla="*/ 0 h 12"/>
                      <a:gd name="T2" fmla="*/ 10 w 17"/>
                      <a:gd name="T3" fmla="*/ 0 h 12"/>
                      <a:gd name="T4" fmla="*/ 13 w 17"/>
                      <a:gd name="T5" fmla="*/ 1 h 12"/>
                      <a:gd name="T6" fmla="*/ 16 w 17"/>
                      <a:gd name="T7" fmla="*/ 4 h 12"/>
                      <a:gd name="T8" fmla="*/ 17 w 17"/>
                      <a:gd name="T9" fmla="*/ 6 h 12"/>
                      <a:gd name="T10" fmla="*/ 17 w 17"/>
                      <a:gd name="T11" fmla="*/ 9 h 12"/>
                      <a:gd name="T12" fmla="*/ 16 w 17"/>
                      <a:gd name="T13" fmla="*/ 10 h 12"/>
                      <a:gd name="T14" fmla="*/ 14 w 17"/>
                      <a:gd name="T15" fmla="*/ 12 h 12"/>
                      <a:gd name="T16" fmla="*/ 12 w 17"/>
                      <a:gd name="T17" fmla="*/ 12 h 12"/>
                      <a:gd name="T18" fmla="*/ 9 w 17"/>
                      <a:gd name="T19" fmla="*/ 12 h 12"/>
                      <a:gd name="T20" fmla="*/ 5 w 17"/>
                      <a:gd name="T21" fmla="*/ 10 h 12"/>
                      <a:gd name="T22" fmla="*/ 3 w 17"/>
                      <a:gd name="T23" fmla="*/ 9 h 12"/>
                      <a:gd name="T24" fmla="*/ 1 w 17"/>
                      <a:gd name="T25" fmla="*/ 8 h 12"/>
                      <a:gd name="T26" fmla="*/ 0 w 17"/>
                      <a:gd name="T27" fmla="*/ 6 h 12"/>
                      <a:gd name="T28" fmla="*/ 0 w 17"/>
                      <a:gd name="T29" fmla="*/ 4 h 12"/>
                      <a:gd name="T30" fmla="*/ 1 w 17"/>
                      <a:gd name="T31" fmla="*/ 1 h 12"/>
                      <a:gd name="T32" fmla="*/ 4 w 17"/>
                      <a:gd name="T33" fmla="*/ 0 h 12"/>
                      <a:gd name="T34" fmla="*/ 6 w 17"/>
                      <a:gd name="T3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2">
                        <a:moveTo>
                          <a:pt x="6" y="0"/>
                        </a:moveTo>
                        <a:lnTo>
                          <a:pt x="10" y="0"/>
                        </a:lnTo>
                        <a:lnTo>
                          <a:pt x="13" y="1"/>
                        </a:lnTo>
                        <a:lnTo>
                          <a:pt x="16" y="4"/>
                        </a:lnTo>
                        <a:lnTo>
                          <a:pt x="17" y="6"/>
                        </a:lnTo>
                        <a:lnTo>
                          <a:pt x="17" y="9"/>
                        </a:lnTo>
                        <a:lnTo>
                          <a:pt x="16" y="10"/>
                        </a:lnTo>
                        <a:lnTo>
                          <a:pt x="14" y="12"/>
                        </a:lnTo>
                        <a:lnTo>
                          <a:pt x="12" y="12"/>
                        </a:lnTo>
                        <a:lnTo>
                          <a:pt x="9" y="12"/>
                        </a:lnTo>
                        <a:lnTo>
                          <a:pt x="5" y="10"/>
                        </a:lnTo>
                        <a:lnTo>
                          <a:pt x="3" y="9"/>
                        </a:lnTo>
                        <a:lnTo>
                          <a:pt x="1" y="8"/>
                        </a:lnTo>
                        <a:lnTo>
                          <a:pt x="0" y="6"/>
                        </a:lnTo>
                        <a:lnTo>
                          <a:pt x="0" y="4"/>
                        </a:lnTo>
                        <a:lnTo>
                          <a:pt x="1" y="1"/>
                        </a:lnTo>
                        <a:lnTo>
                          <a:pt x="4" y="0"/>
                        </a:lnTo>
                        <a:lnTo>
                          <a:pt x="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 name="Freeform 7213"/>
                  <p:cNvSpPr>
                    <a:spLocks/>
                  </p:cNvSpPr>
                  <p:nvPr/>
                </p:nvSpPr>
                <p:spPr bwMode="auto">
                  <a:xfrm>
                    <a:off x="6362700" y="2590800"/>
                    <a:ext cx="131763" cy="66675"/>
                  </a:xfrm>
                  <a:custGeom>
                    <a:avLst/>
                    <a:gdLst>
                      <a:gd name="T0" fmla="*/ 13 w 83"/>
                      <a:gd name="T1" fmla="*/ 0 h 42"/>
                      <a:gd name="T2" fmla="*/ 26 w 83"/>
                      <a:gd name="T3" fmla="*/ 7 h 42"/>
                      <a:gd name="T4" fmla="*/ 30 w 83"/>
                      <a:gd name="T5" fmla="*/ 10 h 42"/>
                      <a:gd name="T6" fmla="*/ 36 w 83"/>
                      <a:gd name="T7" fmla="*/ 8 h 42"/>
                      <a:gd name="T8" fmla="*/ 45 w 83"/>
                      <a:gd name="T9" fmla="*/ 7 h 42"/>
                      <a:gd name="T10" fmla="*/ 55 w 83"/>
                      <a:gd name="T11" fmla="*/ 6 h 42"/>
                      <a:gd name="T12" fmla="*/ 60 w 83"/>
                      <a:gd name="T13" fmla="*/ 3 h 42"/>
                      <a:gd name="T14" fmla="*/ 65 w 83"/>
                      <a:gd name="T15" fmla="*/ 2 h 42"/>
                      <a:gd name="T16" fmla="*/ 72 w 83"/>
                      <a:gd name="T17" fmla="*/ 4 h 42"/>
                      <a:gd name="T18" fmla="*/ 79 w 83"/>
                      <a:gd name="T19" fmla="*/ 8 h 42"/>
                      <a:gd name="T20" fmla="*/ 83 w 83"/>
                      <a:gd name="T21" fmla="*/ 12 h 42"/>
                      <a:gd name="T22" fmla="*/ 82 w 83"/>
                      <a:gd name="T23" fmla="*/ 17 h 42"/>
                      <a:gd name="T24" fmla="*/ 79 w 83"/>
                      <a:gd name="T25" fmla="*/ 23 h 42"/>
                      <a:gd name="T26" fmla="*/ 77 w 83"/>
                      <a:gd name="T27" fmla="*/ 27 h 42"/>
                      <a:gd name="T28" fmla="*/ 75 w 83"/>
                      <a:gd name="T29" fmla="*/ 27 h 42"/>
                      <a:gd name="T30" fmla="*/ 69 w 83"/>
                      <a:gd name="T31" fmla="*/ 28 h 42"/>
                      <a:gd name="T32" fmla="*/ 62 w 83"/>
                      <a:gd name="T33" fmla="*/ 29 h 42"/>
                      <a:gd name="T34" fmla="*/ 58 w 83"/>
                      <a:gd name="T35" fmla="*/ 34 h 42"/>
                      <a:gd name="T36" fmla="*/ 52 w 83"/>
                      <a:gd name="T37" fmla="*/ 37 h 42"/>
                      <a:gd name="T38" fmla="*/ 43 w 83"/>
                      <a:gd name="T39" fmla="*/ 41 h 42"/>
                      <a:gd name="T40" fmla="*/ 36 w 83"/>
                      <a:gd name="T41" fmla="*/ 42 h 42"/>
                      <a:gd name="T42" fmla="*/ 31 w 83"/>
                      <a:gd name="T43" fmla="*/ 40 h 42"/>
                      <a:gd name="T44" fmla="*/ 28 w 83"/>
                      <a:gd name="T45" fmla="*/ 34 h 42"/>
                      <a:gd name="T46" fmla="*/ 26 w 83"/>
                      <a:gd name="T47" fmla="*/ 31 h 42"/>
                      <a:gd name="T48" fmla="*/ 19 w 83"/>
                      <a:gd name="T49" fmla="*/ 29 h 42"/>
                      <a:gd name="T50" fmla="*/ 14 w 83"/>
                      <a:gd name="T51" fmla="*/ 31 h 42"/>
                      <a:gd name="T52" fmla="*/ 9 w 83"/>
                      <a:gd name="T53" fmla="*/ 29 h 42"/>
                      <a:gd name="T54" fmla="*/ 3 w 83"/>
                      <a:gd name="T55" fmla="*/ 23 h 42"/>
                      <a:gd name="T56" fmla="*/ 0 w 83"/>
                      <a:gd name="T57" fmla="*/ 12 h 42"/>
                      <a:gd name="T58" fmla="*/ 0 w 83"/>
                      <a:gd name="T59" fmla="*/ 8 h 42"/>
                      <a:gd name="T60" fmla="*/ 1 w 83"/>
                      <a:gd name="T61" fmla="*/ 6 h 42"/>
                      <a:gd name="T62" fmla="*/ 3 w 83"/>
                      <a:gd name="T63"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3" h="42">
                        <a:moveTo>
                          <a:pt x="6" y="0"/>
                        </a:moveTo>
                        <a:lnTo>
                          <a:pt x="13" y="0"/>
                        </a:lnTo>
                        <a:lnTo>
                          <a:pt x="21" y="3"/>
                        </a:lnTo>
                        <a:lnTo>
                          <a:pt x="26" y="7"/>
                        </a:lnTo>
                        <a:lnTo>
                          <a:pt x="27" y="8"/>
                        </a:lnTo>
                        <a:lnTo>
                          <a:pt x="30" y="10"/>
                        </a:lnTo>
                        <a:lnTo>
                          <a:pt x="34" y="8"/>
                        </a:lnTo>
                        <a:lnTo>
                          <a:pt x="36" y="8"/>
                        </a:lnTo>
                        <a:lnTo>
                          <a:pt x="41" y="7"/>
                        </a:lnTo>
                        <a:lnTo>
                          <a:pt x="45" y="7"/>
                        </a:lnTo>
                        <a:lnTo>
                          <a:pt x="51" y="6"/>
                        </a:lnTo>
                        <a:lnTo>
                          <a:pt x="55" y="6"/>
                        </a:lnTo>
                        <a:lnTo>
                          <a:pt x="57" y="4"/>
                        </a:lnTo>
                        <a:lnTo>
                          <a:pt x="60" y="3"/>
                        </a:lnTo>
                        <a:lnTo>
                          <a:pt x="62" y="2"/>
                        </a:lnTo>
                        <a:lnTo>
                          <a:pt x="65" y="2"/>
                        </a:lnTo>
                        <a:lnTo>
                          <a:pt x="68" y="3"/>
                        </a:lnTo>
                        <a:lnTo>
                          <a:pt x="72" y="4"/>
                        </a:lnTo>
                        <a:lnTo>
                          <a:pt x="75" y="6"/>
                        </a:lnTo>
                        <a:lnTo>
                          <a:pt x="79" y="8"/>
                        </a:lnTo>
                        <a:lnTo>
                          <a:pt x="83" y="11"/>
                        </a:lnTo>
                        <a:lnTo>
                          <a:pt x="83" y="12"/>
                        </a:lnTo>
                        <a:lnTo>
                          <a:pt x="83" y="15"/>
                        </a:lnTo>
                        <a:lnTo>
                          <a:pt x="82" y="17"/>
                        </a:lnTo>
                        <a:lnTo>
                          <a:pt x="81" y="20"/>
                        </a:lnTo>
                        <a:lnTo>
                          <a:pt x="79" y="23"/>
                        </a:lnTo>
                        <a:lnTo>
                          <a:pt x="78" y="25"/>
                        </a:lnTo>
                        <a:lnTo>
                          <a:pt x="77" y="27"/>
                        </a:lnTo>
                        <a:lnTo>
                          <a:pt x="75" y="27"/>
                        </a:lnTo>
                        <a:lnTo>
                          <a:pt x="75" y="27"/>
                        </a:lnTo>
                        <a:lnTo>
                          <a:pt x="73" y="27"/>
                        </a:lnTo>
                        <a:lnTo>
                          <a:pt x="69" y="28"/>
                        </a:lnTo>
                        <a:lnTo>
                          <a:pt x="65" y="29"/>
                        </a:lnTo>
                        <a:lnTo>
                          <a:pt x="62" y="29"/>
                        </a:lnTo>
                        <a:lnTo>
                          <a:pt x="60" y="32"/>
                        </a:lnTo>
                        <a:lnTo>
                          <a:pt x="58" y="34"/>
                        </a:lnTo>
                        <a:lnTo>
                          <a:pt x="56" y="36"/>
                        </a:lnTo>
                        <a:lnTo>
                          <a:pt x="52" y="37"/>
                        </a:lnTo>
                        <a:lnTo>
                          <a:pt x="48" y="40"/>
                        </a:lnTo>
                        <a:lnTo>
                          <a:pt x="43" y="41"/>
                        </a:lnTo>
                        <a:lnTo>
                          <a:pt x="39" y="42"/>
                        </a:lnTo>
                        <a:lnTo>
                          <a:pt x="36" y="42"/>
                        </a:lnTo>
                        <a:lnTo>
                          <a:pt x="34" y="41"/>
                        </a:lnTo>
                        <a:lnTo>
                          <a:pt x="31" y="40"/>
                        </a:lnTo>
                        <a:lnTo>
                          <a:pt x="30" y="37"/>
                        </a:lnTo>
                        <a:lnTo>
                          <a:pt x="28" y="34"/>
                        </a:lnTo>
                        <a:lnTo>
                          <a:pt x="27" y="32"/>
                        </a:lnTo>
                        <a:lnTo>
                          <a:pt x="26" y="31"/>
                        </a:lnTo>
                        <a:lnTo>
                          <a:pt x="22" y="31"/>
                        </a:lnTo>
                        <a:lnTo>
                          <a:pt x="19" y="29"/>
                        </a:lnTo>
                        <a:lnTo>
                          <a:pt x="17" y="29"/>
                        </a:lnTo>
                        <a:lnTo>
                          <a:pt x="14" y="31"/>
                        </a:lnTo>
                        <a:lnTo>
                          <a:pt x="11" y="31"/>
                        </a:lnTo>
                        <a:lnTo>
                          <a:pt x="9" y="29"/>
                        </a:lnTo>
                        <a:lnTo>
                          <a:pt x="6" y="27"/>
                        </a:lnTo>
                        <a:lnTo>
                          <a:pt x="3" y="23"/>
                        </a:lnTo>
                        <a:lnTo>
                          <a:pt x="1" y="16"/>
                        </a:lnTo>
                        <a:lnTo>
                          <a:pt x="0" y="12"/>
                        </a:lnTo>
                        <a:lnTo>
                          <a:pt x="0" y="10"/>
                        </a:lnTo>
                        <a:lnTo>
                          <a:pt x="0" y="8"/>
                        </a:lnTo>
                        <a:lnTo>
                          <a:pt x="0" y="7"/>
                        </a:lnTo>
                        <a:lnTo>
                          <a:pt x="1" y="6"/>
                        </a:lnTo>
                        <a:lnTo>
                          <a:pt x="2" y="3"/>
                        </a:lnTo>
                        <a:lnTo>
                          <a:pt x="3" y="2"/>
                        </a:lnTo>
                        <a:lnTo>
                          <a:pt x="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7215"/>
                  <p:cNvSpPr>
                    <a:spLocks/>
                  </p:cNvSpPr>
                  <p:nvPr/>
                </p:nvSpPr>
                <p:spPr bwMode="auto">
                  <a:xfrm>
                    <a:off x="5524500" y="3409950"/>
                    <a:ext cx="128588" cy="60325"/>
                  </a:xfrm>
                  <a:custGeom>
                    <a:avLst/>
                    <a:gdLst>
                      <a:gd name="T0" fmla="*/ 24 w 81"/>
                      <a:gd name="T1" fmla="*/ 0 h 38"/>
                      <a:gd name="T2" fmla="*/ 30 w 81"/>
                      <a:gd name="T3" fmla="*/ 0 h 38"/>
                      <a:gd name="T4" fmla="*/ 38 w 81"/>
                      <a:gd name="T5" fmla="*/ 2 h 38"/>
                      <a:gd name="T6" fmla="*/ 45 w 81"/>
                      <a:gd name="T7" fmla="*/ 7 h 38"/>
                      <a:gd name="T8" fmla="*/ 52 w 81"/>
                      <a:gd name="T9" fmla="*/ 13 h 38"/>
                      <a:gd name="T10" fmla="*/ 60 w 81"/>
                      <a:gd name="T11" fmla="*/ 20 h 38"/>
                      <a:gd name="T12" fmla="*/ 68 w 81"/>
                      <a:gd name="T13" fmla="*/ 21 h 38"/>
                      <a:gd name="T14" fmla="*/ 71 w 81"/>
                      <a:gd name="T15" fmla="*/ 21 h 38"/>
                      <a:gd name="T16" fmla="*/ 73 w 81"/>
                      <a:gd name="T17" fmla="*/ 22 h 38"/>
                      <a:gd name="T18" fmla="*/ 76 w 81"/>
                      <a:gd name="T19" fmla="*/ 25 h 38"/>
                      <a:gd name="T20" fmla="*/ 77 w 81"/>
                      <a:gd name="T21" fmla="*/ 28 h 38"/>
                      <a:gd name="T22" fmla="*/ 80 w 81"/>
                      <a:gd name="T23" fmla="*/ 30 h 38"/>
                      <a:gd name="T24" fmla="*/ 81 w 81"/>
                      <a:gd name="T25" fmla="*/ 33 h 38"/>
                      <a:gd name="T26" fmla="*/ 81 w 81"/>
                      <a:gd name="T27" fmla="*/ 36 h 38"/>
                      <a:gd name="T28" fmla="*/ 80 w 81"/>
                      <a:gd name="T29" fmla="*/ 37 h 38"/>
                      <a:gd name="T30" fmla="*/ 79 w 81"/>
                      <a:gd name="T31" fmla="*/ 37 h 38"/>
                      <a:gd name="T32" fmla="*/ 76 w 81"/>
                      <a:gd name="T33" fmla="*/ 38 h 38"/>
                      <a:gd name="T34" fmla="*/ 72 w 81"/>
                      <a:gd name="T35" fmla="*/ 37 h 38"/>
                      <a:gd name="T36" fmla="*/ 69 w 81"/>
                      <a:gd name="T37" fmla="*/ 37 h 38"/>
                      <a:gd name="T38" fmla="*/ 67 w 81"/>
                      <a:gd name="T39" fmla="*/ 36 h 38"/>
                      <a:gd name="T40" fmla="*/ 64 w 81"/>
                      <a:gd name="T41" fmla="*/ 34 h 38"/>
                      <a:gd name="T42" fmla="*/ 62 w 81"/>
                      <a:gd name="T43" fmla="*/ 32 h 38"/>
                      <a:gd name="T44" fmla="*/ 59 w 81"/>
                      <a:gd name="T45" fmla="*/ 29 h 38"/>
                      <a:gd name="T46" fmla="*/ 54 w 81"/>
                      <a:gd name="T47" fmla="*/ 26 h 38"/>
                      <a:gd name="T48" fmla="*/ 50 w 81"/>
                      <a:gd name="T49" fmla="*/ 22 h 38"/>
                      <a:gd name="T50" fmla="*/ 47 w 81"/>
                      <a:gd name="T51" fmla="*/ 20 h 38"/>
                      <a:gd name="T52" fmla="*/ 45 w 81"/>
                      <a:gd name="T53" fmla="*/ 17 h 38"/>
                      <a:gd name="T54" fmla="*/ 41 w 81"/>
                      <a:gd name="T55" fmla="*/ 15 h 38"/>
                      <a:gd name="T56" fmla="*/ 33 w 81"/>
                      <a:gd name="T57" fmla="*/ 13 h 38"/>
                      <a:gd name="T58" fmla="*/ 24 w 81"/>
                      <a:gd name="T59" fmla="*/ 13 h 38"/>
                      <a:gd name="T60" fmla="*/ 17 w 81"/>
                      <a:gd name="T61" fmla="*/ 13 h 38"/>
                      <a:gd name="T62" fmla="*/ 13 w 81"/>
                      <a:gd name="T63" fmla="*/ 13 h 38"/>
                      <a:gd name="T64" fmla="*/ 9 w 81"/>
                      <a:gd name="T65" fmla="*/ 15 h 38"/>
                      <a:gd name="T66" fmla="*/ 7 w 81"/>
                      <a:gd name="T67" fmla="*/ 15 h 38"/>
                      <a:gd name="T68" fmla="*/ 4 w 81"/>
                      <a:gd name="T69" fmla="*/ 13 h 38"/>
                      <a:gd name="T70" fmla="*/ 1 w 81"/>
                      <a:gd name="T71" fmla="*/ 12 h 38"/>
                      <a:gd name="T72" fmla="*/ 1 w 81"/>
                      <a:gd name="T73" fmla="*/ 11 h 38"/>
                      <a:gd name="T74" fmla="*/ 0 w 81"/>
                      <a:gd name="T75" fmla="*/ 7 h 38"/>
                      <a:gd name="T76" fmla="*/ 4 w 81"/>
                      <a:gd name="T77" fmla="*/ 5 h 38"/>
                      <a:gd name="T78" fmla="*/ 10 w 81"/>
                      <a:gd name="T79" fmla="*/ 3 h 38"/>
                      <a:gd name="T80" fmla="*/ 18 w 81"/>
                      <a:gd name="T81" fmla="*/ 0 h 38"/>
                      <a:gd name="T82" fmla="*/ 24 w 81"/>
                      <a:gd name="T83"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1" h="38">
                        <a:moveTo>
                          <a:pt x="24" y="0"/>
                        </a:moveTo>
                        <a:lnTo>
                          <a:pt x="30" y="0"/>
                        </a:lnTo>
                        <a:lnTo>
                          <a:pt x="38" y="2"/>
                        </a:lnTo>
                        <a:lnTo>
                          <a:pt x="45" y="7"/>
                        </a:lnTo>
                        <a:lnTo>
                          <a:pt x="52" y="13"/>
                        </a:lnTo>
                        <a:lnTo>
                          <a:pt x="60" y="20"/>
                        </a:lnTo>
                        <a:lnTo>
                          <a:pt x="68" y="21"/>
                        </a:lnTo>
                        <a:lnTo>
                          <a:pt x="71" y="21"/>
                        </a:lnTo>
                        <a:lnTo>
                          <a:pt x="73" y="22"/>
                        </a:lnTo>
                        <a:lnTo>
                          <a:pt x="76" y="25"/>
                        </a:lnTo>
                        <a:lnTo>
                          <a:pt x="77" y="28"/>
                        </a:lnTo>
                        <a:lnTo>
                          <a:pt x="80" y="30"/>
                        </a:lnTo>
                        <a:lnTo>
                          <a:pt x="81" y="33"/>
                        </a:lnTo>
                        <a:lnTo>
                          <a:pt x="81" y="36"/>
                        </a:lnTo>
                        <a:lnTo>
                          <a:pt x="80" y="37"/>
                        </a:lnTo>
                        <a:lnTo>
                          <a:pt x="79" y="37"/>
                        </a:lnTo>
                        <a:lnTo>
                          <a:pt x="76" y="38"/>
                        </a:lnTo>
                        <a:lnTo>
                          <a:pt x="72" y="37"/>
                        </a:lnTo>
                        <a:lnTo>
                          <a:pt x="69" y="37"/>
                        </a:lnTo>
                        <a:lnTo>
                          <a:pt x="67" y="36"/>
                        </a:lnTo>
                        <a:lnTo>
                          <a:pt x="64" y="34"/>
                        </a:lnTo>
                        <a:lnTo>
                          <a:pt x="62" y="32"/>
                        </a:lnTo>
                        <a:lnTo>
                          <a:pt x="59" y="29"/>
                        </a:lnTo>
                        <a:lnTo>
                          <a:pt x="54" y="26"/>
                        </a:lnTo>
                        <a:lnTo>
                          <a:pt x="50" y="22"/>
                        </a:lnTo>
                        <a:lnTo>
                          <a:pt x="47" y="20"/>
                        </a:lnTo>
                        <a:lnTo>
                          <a:pt x="45" y="17"/>
                        </a:lnTo>
                        <a:lnTo>
                          <a:pt x="41" y="15"/>
                        </a:lnTo>
                        <a:lnTo>
                          <a:pt x="33" y="13"/>
                        </a:lnTo>
                        <a:lnTo>
                          <a:pt x="24" y="13"/>
                        </a:lnTo>
                        <a:lnTo>
                          <a:pt x="17" y="13"/>
                        </a:lnTo>
                        <a:lnTo>
                          <a:pt x="13" y="13"/>
                        </a:lnTo>
                        <a:lnTo>
                          <a:pt x="9" y="15"/>
                        </a:lnTo>
                        <a:lnTo>
                          <a:pt x="7" y="15"/>
                        </a:lnTo>
                        <a:lnTo>
                          <a:pt x="4" y="13"/>
                        </a:lnTo>
                        <a:lnTo>
                          <a:pt x="1" y="12"/>
                        </a:lnTo>
                        <a:lnTo>
                          <a:pt x="1" y="11"/>
                        </a:lnTo>
                        <a:lnTo>
                          <a:pt x="0" y="7"/>
                        </a:lnTo>
                        <a:lnTo>
                          <a:pt x="4" y="5"/>
                        </a:lnTo>
                        <a:lnTo>
                          <a:pt x="10" y="3"/>
                        </a:lnTo>
                        <a:lnTo>
                          <a:pt x="18" y="0"/>
                        </a:lnTo>
                        <a:lnTo>
                          <a:pt x="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 name="Freeform 7216"/>
                  <p:cNvSpPr>
                    <a:spLocks/>
                  </p:cNvSpPr>
                  <p:nvPr/>
                </p:nvSpPr>
                <p:spPr bwMode="auto">
                  <a:xfrm>
                    <a:off x="5605463" y="3375025"/>
                    <a:ext cx="19050" cy="15875"/>
                  </a:xfrm>
                  <a:custGeom>
                    <a:avLst/>
                    <a:gdLst>
                      <a:gd name="T0" fmla="*/ 4 w 12"/>
                      <a:gd name="T1" fmla="*/ 0 h 10"/>
                      <a:gd name="T2" fmla="*/ 8 w 12"/>
                      <a:gd name="T3" fmla="*/ 0 h 10"/>
                      <a:gd name="T4" fmla="*/ 9 w 12"/>
                      <a:gd name="T5" fmla="*/ 1 h 10"/>
                      <a:gd name="T6" fmla="*/ 12 w 12"/>
                      <a:gd name="T7" fmla="*/ 4 h 10"/>
                      <a:gd name="T8" fmla="*/ 12 w 12"/>
                      <a:gd name="T9" fmla="*/ 5 h 10"/>
                      <a:gd name="T10" fmla="*/ 12 w 12"/>
                      <a:gd name="T11" fmla="*/ 8 h 10"/>
                      <a:gd name="T12" fmla="*/ 11 w 12"/>
                      <a:gd name="T13" fmla="*/ 9 h 10"/>
                      <a:gd name="T14" fmla="*/ 8 w 12"/>
                      <a:gd name="T15" fmla="*/ 10 h 10"/>
                      <a:gd name="T16" fmla="*/ 4 w 12"/>
                      <a:gd name="T17" fmla="*/ 10 h 10"/>
                      <a:gd name="T18" fmla="*/ 3 w 12"/>
                      <a:gd name="T19" fmla="*/ 9 h 10"/>
                      <a:gd name="T20" fmla="*/ 1 w 12"/>
                      <a:gd name="T21" fmla="*/ 8 h 10"/>
                      <a:gd name="T22" fmla="*/ 0 w 12"/>
                      <a:gd name="T23" fmla="*/ 5 h 10"/>
                      <a:gd name="T24" fmla="*/ 1 w 12"/>
                      <a:gd name="T25" fmla="*/ 3 h 10"/>
                      <a:gd name="T26" fmla="*/ 3 w 12"/>
                      <a:gd name="T27" fmla="*/ 1 h 10"/>
                      <a:gd name="T28" fmla="*/ 4 w 12"/>
                      <a:gd name="T2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10">
                        <a:moveTo>
                          <a:pt x="4" y="0"/>
                        </a:moveTo>
                        <a:lnTo>
                          <a:pt x="8" y="0"/>
                        </a:lnTo>
                        <a:lnTo>
                          <a:pt x="9" y="1"/>
                        </a:lnTo>
                        <a:lnTo>
                          <a:pt x="12" y="4"/>
                        </a:lnTo>
                        <a:lnTo>
                          <a:pt x="12" y="5"/>
                        </a:lnTo>
                        <a:lnTo>
                          <a:pt x="12" y="8"/>
                        </a:lnTo>
                        <a:lnTo>
                          <a:pt x="11" y="9"/>
                        </a:lnTo>
                        <a:lnTo>
                          <a:pt x="8" y="10"/>
                        </a:lnTo>
                        <a:lnTo>
                          <a:pt x="4" y="10"/>
                        </a:lnTo>
                        <a:lnTo>
                          <a:pt x="3" y="9"/>
                        </a:lnTo>
                        <a:lnTo>
                          <a:pt x="1" y="8"/>
                        </a:lnTo>
                        <a:lnTo>
                          <a:pt x="0" y="5"/>
                        </a:lnTo>
                        <a:lnTo>
                          <a:pt x="1" y="3"/>
                        </a:lnTo>
                        <a:lnTo>
                          <a:pt x="3" y="1"/>
                        </a:lnTo>
                        <a:lnTo>
                          <a:pt x="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 name="Freeform 7217"/>
                  <p:cNvSpPr>
                    <a:spLocks/>
                  </p:cNvSpPr>
                  <p:nvPr/>
                </p:nvSpPr>
                <p:spPr bwMode="auto">
                  <a:xfrm>
                    <a:off x="5611813" y="3508375"/>
                    <a:ext cx="19050" cy="26988"/>
                  </a:xfrm>
                  <a:custGeom>
                    <a:avLst/>
                    <a:gdLst>
                      <a:gd name="T0" fmla="*/ 4 w 12"/>
                      <a:gd name="T1" fmla="*/ 0 h 17"/>
                      <a:gd name="T2" fmla="*/ 7 w 12"/>
                      <a:gd name="T3" fmla="*/ 0 h 17"/>
                      <a:gd name="T4" fmla="*/ 9 w 12"/>
                      <a:gd name="T5" fmla="*/ 1 h 17"/>
                      <a:gd name="T6" fmla="*/ 10 w 12"/>
                      <a:gd name="T7" fmla="*/ 4 h 17"/>
                      <a:gd name="T8" fmla="*/ 12 w 12"/>
                      <a:gd name="T9" fmla="*/ 6 h 17"/>
                      <a:gd name="T10" fmla="*/ 12 w 12"/>
                      <a:gd name="T11" fmla="*/ 9 h 17"/>
                      <a:gd name="T12" fmla="*/ 12 w 12"/>
                      <a:gd name="T13" fmla="*/ 13 h 17"/>
                      <a:gd name="T14" fmla="*/ 10 w 12"/>
                      <a:gd name="T15" fmla="*/ 15 h 17"/>
                      <a:gd name="T16" fmla="*/ 8 w 12"/>
                      <a:gd name="T17" fmla="*/ 17 h 17"/>
                      <a:gd name="T18" fmla="*/ 5 w 12"/>
                      <a:gd name="T19" fmla="*/ 17 h 17"/>
                      <a:gd name="T20" fmla="*/ 3 w 12"/>
                      <a:gd name="T21" fmla="*/ 15 h 17"/>
                      <a:gd name="T22" fmla="*/ 1 w 12"/>
                      <a:gd name="T23" fmla="*/ 14 h 17"/>
                      <a:gd name="T24" fmla="*/ 0 w 12"/>
                      <a:gd name="T25" fmla="*/ 12 h 17"/>
                      <a:gd name="T26" fmla="*/ 0 w 12"/>
                      <a:gd name="T27" fmla="*/ 9 h 17"/>
                      <a:gd name="T28" fmla="*/ 0 w 12"/>
                      <a:gd name="T29" fmla="*/ 6 h 17"/>
                      <a:gd name="T30" fmla="*/ 1 w 12"/>
                      <a:gd name="T31" fmla="*/ 4 h 17"/>
                      <a:gd name="T32" fmla="*/ 3 w 12"/>
                      <a:gd name="T33" fmla="*/ 1 h 17"/>
                      <a:gd name="T34" fmla="*/ 4 w 12"/>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7">
                        <a:moveTo>
                          <a:pt x="4" y="0"/>
                        </a:moveTo>
                        <a:lnTo>
                          <a:pt x="7" y="0"/>
                        </a:lnTo>
                        <a:lnTo>
                          <a:pt x="9" y="1"/>
                        </a:lnTo>
                        <a:lnTo>
                          <a:pt x="10" y="4"/>
                        </a:lnTo>
                        <a:lnTo>
                          <a:pt x="12" y="6"/>
                        </a:lnTo>
                        <a:lnTo>
                          <a:pt x="12" y="9"/>
                        </a:lnTo>
                        <a:lnTo>
                          <a:pt x="12" y="13"/>
                        </a:lnTo>
                        <a:lnTo>
                          <a:pt x="10" y="15"/>
                        </a:lnTo>
                        <a:lnTo>
                          <a:pt x="8" y="17"/>
                        </a:lnTo>
                        <a:lnTo>
                          <a:pt x="5" y="17"/>
                        </a:lnTo>
                        <a:lnTo>
                          <a:pt x="3" y="15"/>
                        </a:lnTo>
                        <a:lnTo>
                          <a:pt x="1" y="14"/>
                        </a:lnTo>
                        <a:lnTo>
                          <a:pt x="0" y="12"/>
                        </a:lnTo>
                        <a:lnTo>
                          <a:pt x="0" y="9"/>
                        </a:lnTo>
                        <a:lnTo>
                          <a:pt x="0" y="6"/>
                        </a:lnTo>
                        <a:lnTo>
                          <a:pt x="1" y="4"/>
                        </a:lnTo>
                        <a:lnTo>
                          <a:pt x="3" y="1"/>
                        </a:lnTo>
                        <a:lnTo>
                          <a:pt x="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 name="Freeform 7218"/>
                  <p:cNvSpPr>
                    <a:spLocks/>
                  </p:cNvSpPr>
                  <p:nvPr/>
                </p:nvSpPr>
                <p:spPr bwMode="auto">
                  <a:xfrm>
                    <a:off x="5768975" y="3490913"/>
                    <a:ext cx="19050" cy="26988"/>
                  </a:xfrm>
                  <a:custGeom>
                    <a:avLst/>
                    <a:gdLst>
                      <a:gd name="T0" fmla="*/ 4 w 12"/>
                      <a:gd name="T1" fmla="*/ 0 h 17"/>
                      <a:gd name="T2" fmla="*/ 7 w 12"/>
                      <a:gd name="T3" fmla="*/ 0 h 17"/>
                      <a:gd name="T4" fmla="*/ 10 w 12"/>
                      <a:gd name="T5" fmla="*/ 2 h 17"/>
                      <a:gd name="T6" fmla="*/ 11 w 12"/>
                      <a:gd name="T7" fmla="*/ 4 h 17"/>
                      <a:gd name="T8" fmla="*/ 12 w 12"/>
                      <a:gd name="T9" fmla="*/ 7 h 17"/>
                      <a:gd name="T10" fmla="*/ 12 w 12"/>
                      <a:gd name="T11" fmla="*/ 9 h 17"/>
                      <a:gd name="T12" fmla="*/ 12 w 12"/>
                      <a:gd name="T13" fmla="*/ 12 h 17"/>
                      <a:gd name="T14" fmla="*/ 10 w 12"/>
                      <a:gd name="T15" fmla="*/ 15 h 17"/>
                      <a:gd name="T16" fmla="*/ 8 w 12"/>
                      <a:gd name="T17" fmla="*/ 16 h 17"/>
                      <a:gd name="T18" fmla="*/ 6 w 12"/>
                      <a:gd name="T19" fmla="*/ 17 h 17"/>
                      <a:gd name="T20" fmla="*/ 3 w 12"/>
                      <a:gd name="T21" fmla="*/ 16 h 17"/>
                      <a:gd name="T22" fmla="*/ 2 w 12"/>
                      <a:gd name="T23" fmla="*/ 13 h 17"/>
                      <a:gd name="T24" fmla="*/ 0 w 12"/>
                      <a:gd name="T25" fmla="*/ 12 h 17"/>
                      <a:gd name="T26" fmla="*/ 0 w 12"/>
                      <a:gd name="T27" fmla="*/ 8 h 17"/>
                      <a:gd name="T28" fmla="*/ 0 w 12"/>
                      <a:gd name="T29" fmla="*/ 6 h 17"/>
                      <a:gd name="T30" fmla="*/ 2 w 12"/>
                      <a:gd name="T31" fmla="*/ 3 h 17"/>
                      <a:gd name="T32" fmla="*/ 3 w 12"/>
                      <a:gd name="T33" fmla="*/ 2 h 17"/>
                      <a:gd name="T34" fmla="*/ 4 w 12"/>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7">
                        <a:moveTo>
                          <a:pt x="4" y="0"/>
                        </a:moveTo>
                        <a:lnTo>
                          <a:pt x="7" y="0"/>
                        </a:lnTo>
                        <a:lnTo>
                          <a:pt x="10" y="2"/>
                        </a:lnTo>
                        <a:lnTo>
                          <a:pt x="11" y="4"/>
                        </a:lnTo>
                        <a:lnTo>
                          <a:pt x="12" y="7"/>
                        </a:lnTo>
                        <a:lnTo>
                          <a:pt x="12" y="9"/>
                        </a:lnTo>
                        <a:lnTo>
                          <a:pt x="12" y="12"/>
                        </a:lnTo>
                        <a:lnTo>
                          <a:pt x="10" y="15"/>
                        </a:lnTo>
                        <a:lnTo>
                          <a:pt x="8" y="16"/>
                        </a:lnTo>
                        <a:lnTo>
                          <a:pt x="6" y="17"/>
                        </a:lnTo>
                        <a:lnTo>
                          <a:pt x="3" y="16"/>
                        </a:lnTo>
                        <a:lnTo>
                          <a:pt x="2" y="13"/>
                        </a:lnTo>
                        <a:lnTo>
                          <a:pt x="0" y="12"/>
                        </a:lnTo>
                        <a:lnTo>
                          <a:pt x="0" y="8"/>
                        </a:lnTo>
                        <a:lnTo>
                          <a:pt x="0" y="6"/>
                        </a:lnTo>
                        <a:lnTo>
                          <a:pt x="2" y="3"/>
                        </a:lnTo>
                        <a:lnTo>
                          <a:pt x="3" y="2"/>
                        </a:lnTo>
                        <a:lnTo>
                          <a:pt x="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 name="Freeform 7219"/>
                  <p:cNvSpPr>
                    <a:spLocks/>
                  </p:cNvSpPr>
                  <p:nvPr/>
                </p:nvSpPr>
                <p:spPr bwMode="auto">
                  <a:xfrm>
                    <a:off x="5667375" y="3468688"/>
                    <a:ext cx="79375" cy="46038"/>
                  </a:xfrm>
                  <a:custGeom>
                    <a:avLst/>
                    <a:gdLst>
                      <a:gd name="T0" fmla="*/ 30 w 50"/>
                      <a:gd name="T1" fmla="*/ 0 h 29"/>
                      <a:gd name="T2" fmla="*/ 34 w 50"/>
                      <a:gd name="T3" fmla="*/ 1 h 29"/>
                      <a:gd name="T4" fmla="*/ 40 w 50"/>
                      <a:gd name="T5" fmla="*/ 4 h 29"/>
                      <a:gd name="T6" fmla="*/ 45 w 50"/>
                      <a:gd name="T7" fmla="*/ 8 h 29"/>
                      <a:gd name="T8" fmla="*/ 49 w 50"/>
                      <a:gd name="T9" fmla="*/ 14 h 29"/>
                      <a:gd name="T10" fmla="*/ 50 w 50"/>
                      <a:gd name="T11" fmla="*/ 22 h 29"/>
                      <a:gd name="T12" fmla="*/ 50 w 50"/>
                      <a:gd name="T13" fmla="*/ 26 h 29"/>
                      <a:gd name="T14" fmla="*/ 49 w 50"/>
                      <a:gd name="T15" fmla="*/ 27 h 29"/>
                      <a:gd name="T16" fmla="*/ 49 w 50"/>
                      <a:gd name="T17" fmla="*/ 29 h 29"/>
                      <a:gd name="T18" fmla="*/ 47 w 50"/>
                      <a:gd name="T19" fmla="*/ 29 h 29"/>
                      <a:gd name="T20" fmla="*/ 46 w 50"/>
                      <a:gd name="T21" fmla="*/ 27 h 29"/>
                      <a:gd name="T22" fmla="*/ 45 w 50"/>
                      <a:gd name="T23" fmla="*/ 26 h 29"/>
                      <a:gd name="T24" fmla="*/ 45 w 50"/>
                      <a:gd name="T25" fmla="*/ 25 h 29"/>
                      <a:gd name="T26" fmla="*/ 44 w 50"/>
                      <a:gd name="T27" fmla="*/ 23 h 29"/>
                      <a:gd name="T28" fmla="*/ 42 w 50"/>
                      <a:gd name="T29" fmla="*/ 23 h 29"/>
                      <a:gd name="T30" fmla="*/ 41 w 50"/>
                      <a:gd name="T31" fmla="*/ 23 h 29"/>
                      <a:gd name="T32" fmla="*/ 38 w 50"/>
                      <a:gd name="T33" fmla="*/ 25 h 29"/>
                      <a:gd name="T34" fmla="*/ 34 w 50"/>
                      <a:gd name="T35" fmla="*/ 26 h 29"/>
                      <a:gd name="T36" fmla="*/ 32 w 50"/>
                      <a:gd name="T37" fmla="*/ 27 h 29"/>
                      <a:gd name="T38" fmla="*/ 29 w 50"/>
                      <a:gd name="T39" fmla="*/ 29 h 29"/>
                      <a:gd name="T40" fmla="*/ 27 w 50"/>
                      <a:gd name="T41" fmla="*/ 27 h 29"/>
                      <a:gd name="T42" fmla="*/ 24 w 50"/>
                      <a:gd name="T43" fmla="*/ 25 h 29"/>
                      <a:gd name="T44" fmla="*/ 20 w 50"/>
                      <a:gd name="T45" fmla="*/ 22 h 29"/>
                      <a:gd name="T46" fmla="*/ 17 w 50"/>
                      <a:gd name="T47" fmla="*/ 21 h 29"/>
                      <a:gd name="T48" fmla="*/ 13 w 50"/>
                      <a:gd name="T49" fmla="*/ 21 h 29"/>
                      <a:gd name="T50" fmla="*/ 11 w 50"/>
                      <a:gd name="T51" fmla="*/ 20 h 29"/>
                      <a:gd name="T52" fmla="*/ 7 w 50"/>
                      <a:gd name="T53" fmla="*/ 20 h 29"/>
                      <a:gd name="T54" fmla="*/ 3 w 50"/>
                      <a:gd name="T55" fmla="*/ 20 h 29"/>
                      <a:gd name="T56" fmla="*/ 2 w 50"/>
                      <a:gd name="T57" fmla="*/ 18 h 29"/>
                      <a:gd name="T58" fmla="*/ 0 w 50"/>
                      <a:gd name="T59" fmla="*/ 18 h 29"/>
                      <a:gd name="T60" fmla="*/ 0 w 50"/>
                      <a:gd name="T61" fmla="*/ 18 h 29"/>
                      <a:gd name="T62" fmla="*/ 2 w 50"/>
                      <a:gd name="T63" fmla="*/ 17 h 29"/>
                      <a:gd name="T64" fmla="*/ 4 w 50"/>
                      <a:gd name="T65" fmla="*/ 14 h 29"/>
                      <a:gd name="T66" fmla="*/ 6 w 50"/>
                      <a:gd name="T67" fmla="*/ 12 h 29"/>
                      <a:gd name="T68" fmla="*/ 8 w 50"/>
                      <a:gd name="T69" fmla="*/ 9 h 29"/>
                      <a:gd name="T70" fmla="*/ 11 w 50"/>
                      <a:gd name="T71" fmla="*/ 6 h 29"/>
                      <a:gd name="T72" fmla="*/ 13 w 50"/>
                      <a:gd name="T73" fmla="*/ 5 h 29"/>
                      <a:gd name="T74" fmla="*/ 16 w 50"/>
                      <a:gd name="T75" fmla="*/ 2 h 29"/>
                      <a:gd name="T76" fmla="*/ 17 w 50"/>
                      <a:gd name="T77" fmla="*/ 2 h 29"/>
                      <a:gd name="T78" fmla="*/ 21 w 50"/>
                      <a:gd name="T79" fmla="*/ 1 h 29"/>
                      <a:gd name="T80" fmla="*/ 25 w 50"/>
                      <a:gd name="T81" fmla="*/ 0 h 29"/>
                      <a:gd name="T82" fmla="*/ 30 w 50"/>
                      <a:gd name="T8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 h="29">
                        <a:moveTo>
                          <a:pt x="30" y="0"/>
                        </a:moveTo>
                        <a:lnTo>
                          <a:pt x="34" y="1"/>
                        </a:lnTo>
                        <a:lnTo>
                          <a:pt x="40" y="4"/>
                        </a:lnTo>
                        <a:lnTo>
                          <a:pt x="45" y="8"/>
                        </a:lnTo>
                        <a:lnTo>
                          <a:pt x="49" y="14"/>
                        </a:lnTo>
                        <a:lnTo>
                          <a:pt x="50" y="22"/>
                        </a:lnTo>
                        <a:lnTo>
                          <a:pt x="50" y="26"/>
                        </a:lnTo>
                        <a:lnTo>
                          <a:pt x="49" y="27"/>
                        </a:lnTo>
                        <a:lnTo>
                          <a:pt x="49" y="29"/>
                        </a:lnTo>
                        <a:lnTo>
                          <a:pt x="47" y="29"/>
                        </a:lnTo>
                        <a:lnTo>
                          <a:pt x="46" y="27"/>
                        </a:lnTo>
                        <a:lnTo>
                          <a:pt x="45" y="26"/>
                        </a:lnTo>
                        <a:lnTo>
                          <a:pt x="45" y="25"/>
                        </a:lnTo>
                        <a:lnTo>
                          <a:pt x="44" y="23"/>
                        </a:lnTo>
                        <a:lnTo>
                          <a:pt x="42" y="23"/>
                        </a:lnTo>
                        <a:lnTo>
                          <a:pt x="41" y="23"/>
                        </a:lnTo>
                        <a:lnTo>
                          <a:pt x="38" y="25"/>
                        </a:lnTo>
                        <a:lnTo>
                          <a:pt x="34" y="26"/>
                        </a:lnTo>
                        <a:lnTo>
                          <a:pt x="32" y="27"/>
                        </a:lnTo>
                        <a:lnTo>
                          <a:pt x="29" y="29"/>
                        </a:lnTo>
                        <a:lnTo>
                          <a:pt x="27" y="27"/>
                        </a:lnTo>
                        <a:lnTo>
                          <a:pt x="24" y="25"/>
                        </a:lnTo>
                        <a:lnTo>
                          <a:pt x="20" y="22"/>
                        </a:lnTo>
                        <a:lnTo>
                          <a:pt x="17" y="21"/>
                        </a:lnTo>
                        <a:lnTo>
                          <a:pt x="13" y="21"/>
                        </a:lnTo>
                        <a:lnTo>
                          <a:pt x="11" y="20"/>
                        </a:lnTo>
                        <a:lnTo>
                          <a:pt x="7" y="20"/>
                        </a:lnTo>
                        <a:lnTo>
                          <a:pt x="3" y="20"/>
                        </a:lnTo>
                        <a:lnTo>
                          <a:pt x="2" y="18"/>
                        </a:lnTo>
                        <a:lnTo>
                          <a:pt x="0" y="18"/>
                        </a:lnTo>
                        <a:lnTo>
                          <a:pt x="0" y="18"/>
                        </a:lnTo>
                        <a:lnTo>
                          <a:pt x="2" y="17"/>
                        </a:lnTo>
                        <a:lnTo>
                          <a:pt x="4" y="14"/>
                        </a:lnTo>
                        <a:lnTo>
                          <a:pt x="6" y="12"/>
                        </a:lnTo>
                        <a:lnTo>
                          <a:pt x="8" y="9"/>
                        </a:lnTo>
                        <a:lnTo>
                          <a:pt x="11" y="6"/>
                        </a:lnTo>
                        <a:lnTo>
                          <a:pt x="13" y="5"/>
                        </a:lnTo>
                        <a:lnTo>
                          <a:pt x="16" y="2"/>
                        </a:lnTo>
                        <a:lnTo>
                          <a:pt x="17" y="2"/>
                        </a:lnTo>
                        <a:lnTo>
                          <a:pt x="21" y="1"/>
                        </a:lnTo>
                        <a:lnTo>
                          <a:pt x="25" y="0"/>
                        </a:lnTo>
                        <a:lnTo>
                          <a:pt x="3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 name="Freeform 7223"/>
                  <p:cNvSpPr>
                    <a:spLocks/>
                  </p:cNvSpPr>
                  <p:nvPr/>
                </p:nvSpPr>
                <p:spPr bwMode="auto">
                  <a:xfrm>
                    <a:off x="6884988" y="3119438"/>
                    <a:ext cx="49213" cy="34925"/>
                  </a:xfrm>
                  <a:custGeom>
                    <a:avLst/>
                    <a:gdLst>
                      <a:gd name="T0" fmla="*/ 7 w 31"/>
                      <a:gd name="T1" fmla="*/ 0 h 22"/>
                      <a:gd name="T2" fmla="*/ 10 w 31"/>
                      <a:gd name="T3" fmla="*/ 1 h 22"/>
                      <a:gd name="T4" fmla="*/ 14 w 31"/>
                      <a:gd name="T5" fmla="*/ 1 h 22"/>
                      <a:gd name="T6" fmla="*/ 16 w 31"/>
                      <a:gd name="T7" fmla="*/ 1 h 22"/>
                      <a:gd name="T8" fmla="*/ 17 w 31"/>
                      <a:gd name="T9" fmla="*/ 1 h 22"/>
                      <a:gd name="T10" fmla="*/ 19 w 31"/>
                      <a:gd name="T11" fmla="*/ 1 h 22"/>
                      <a:gd name="T12" fmla="*/ 21 w 31"/>
                      <a:gd name="T13" fmla="*/ 3 h 22"/>
                      <a:gd name="T14" fmla="*/ 23 w 31"/>
                      <a:gd name="T15" fmla="*/ 3 h 22"/>
                      <a:gd name="T16" fmla="*/ 25 w 31"/>
                      <a:gd name="T17" fmla="*/ 5 h 22"/>
                      <a:gd name="T18" fmla="*/ 28 w 31"/>
                      <a:gd name="T19" fmla="*/ 8 h 22"/>
                      <a:gd name="T20" fmla="*/ 29 w 31"/>
                      <a:gd name="T21" fmla="*/ 12 h 22"/>
                      <a:gd name="T22" fmla="*/ 31 w 31"/>
                      <a:gd name="T23" fmla="*/ 16 h 22"/>
                      <a:gd name="T24" fmla="*/ 29 w 31"/>
                      <a:gd name="T25" fmla="*/ 18 h 22"/>
                      <a:gd name="T26" fmla="*/ 28 w 31"/>
                      <a:gd name="T27" fmla="*/ 20 h 22"/>
                      <a:gd name="T28" fmla="*/ 27 w 31"/>
                      <a:gd name="T29" fmla="*/ 21 h 22"/>
                      <a:gd name="T30" fmla="*/ 25 w 31"/>
                      <a:gd name="T31" fmla="*/ 22 h 22"/>
                      <a:gd name="T32" fmla="*/ 23 w 31"/>
                      <a:gd name="T33" fmla="*/ 22 h 22"/>
                      <a:gd name="T34" fmla="*/ 21 w 31"/>
                      <a:gd name="T35" fmla="*/ 22 h 22"/>
                      <a:gd name="T36" fmla="*/ 20 w 31"/>
                      <a:gd name="T37" fmla="*/ 22 h 22"/>
                      <a:gd name="T38" fmla="*/ 17 w 31"/>
                      <a:gd name="T39" fmla="*/ 21 h 22"/>
                      <a:gd name="T40" fmla="*/ 15 w 31"/>
                      <a:gd name="T41" fmla="*/ 18 h 22"/>
                      <a:gd name="T42" fmla="*/ 12 w 31"/>
                      <a:gd name="T43" fmla="*/ 16 h 22"/>
                      <a:gd name="T44" fmla="*/ 10 w 31"/>
                      <a:gd name="T45" fmla="*/ 13 h 22"/>
                      <a:gd name="T46" fmla="*/ 8 w 31"/>
                      <a:gd name="T47" fmla="*/ 12 h 22"/>
                      <a:gd name="T48" fmla="*/ 6 w 31"/>
                      <a:gd name="T49" fmla="*/ 9 h 22"/>
                      <a:gd name="T50" fmla="*/ 3 w 31"/>
                      <a:gd name="T51" fmla="*/ 8 h 22"/>
                      <a:gd name="T52" fmla="*/ 2 w 31"/>
                      <a:gd name="T53" fmla="*/ 5 h 22"/>
                      <a:gd name="T54" fmla="*/ 0 w 31"/>
                      <a:gd name="T55" fmla="*/ 3 h 22"/>
                      <a:gd name="T56" fmla="*/ 2 w 31"/>
                      <a:gd name="T57" fmla="*/ 1 h 22"/>
                      <a:gd name="T58" fmla="*/ 4 w 31"/>
                      <a:gd name="T59" fmla="*/ 1 h 22"/>
                      <a:gd name="T60" fmla="*/ 7 w 31"/>
                      <a:gd name="T61"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1" h="22">
                        <a:moveTo>
                          <a:pt x="7" y="0"/>
                        </a:moveTo>
                        <a:lnTo>
                          <a:pt x="10" y="1"/>
                        </a:lnTo>
                        <a:lnTo>
                          <a:pt x="14" y="1"/>
                        </a:lnTo>
                        <a:lnTo>
                          <a:pt x="16" y="1"/>
                        </a:lnTo>
                        <a:lnTo>
                          <a:pt x="17" y="1"/>
                        </a:lnTo>
                        <a:lnTo>
                          <a:pt x="19" y="1"/>
                        </a:lnTo>
                        <a:lnTo>
                          <a:pt x="21" y="3"/>
                        </a:lnTo>
                        <a:lnTo>
                          <a:pt x="23" y="3"/>
                        </a:lnTo>
                        <a:lnTo>
                          <a:pt x="25" y="5"/>
                        </a:lnTo>
                        <a:lnTo>
                          <a:pt x="28" y="8"/>
                        </a:lnTo>
                        <a:lnTo>
                          <a:pt x="29" y="12"/>
                        </a:lnTo>
                        <a:lnTo>
                          <a:pt x="31" y="16"/>
                        </a:lnTo>
                        <a:lnTo>
                          <a:pt x="29" y="18"/>
                        </a:lnTo>
                        <a:lnTo>
                          <a:pt x="28" y="20"/>
                        </a:lnTo>
                        <a:lnTo>
                          <a:pt x="27" y="21"/>
                        </a:lnTo>
                        <a:lnTo>
                          <a:pt x="25" y="22"/>
                        </a:lnTo>
                        <a:lnTo>
                          <a:pt x="23" y="22"/>
                        </a:lnTo>
                        <a:lnTo>
                          <a:pt x="21" y="22"/>
                        </a:lnTo>
                        <a:lnTo>
                          <a:pt x="20" y="22"/>
                        </a:lnTo>
                        <a:lnTo>
                          <a:pt x="17" y="21"/>
                        </a:lnTo>
                        <a:lnTo>
                          <a:pt x="15" y="18"/>
                        </a:lnTo>
                        <a:lnTo>
                          <a:pt x="12" y="16"/>
                        </a:lnTo>
                        <a:lnTo>
                          <a:pt x="10" y="13"/>
                        </a:lnTo>
                        <a:lnTo>
                          <a:pt x="8" y="12"/>
                        </a:lnTo>
                        <a:lnTo>
                          <a:pt x="6" y="9"/>
                        </a:lnTo>
                        <a:lnTo>
                          <a:pt x="3" y="8"/>
                        </a:lnTo>
                        <a:lnTo>
                          <a:pt x="2" y="5"/>
                        </a:lnTo>
                        <a:lnTo>
                          <a:pt x="0" y="3"/>
                        </a:lnTo>
                        <a:lnTo>
                          <a:pt x="2" y="1"/>
                        </a:lnTo>
                        <a:lnTo>
                          <a:pt x="4" y="1"/>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 name="Freeform 7264"/>
                  <p:cNvSpPr>
                    <a:spLocks noEditPoints="1"/>
                  </p:cNvSpPr>
                  <p:nvPr/>
                </p:nvSpPr>
                <p:spPr bwMode="auto">
                  <a:xfrm>
                    <a:off x="6821488" y="3328988"/>
                    <a:ext cx="123825" cy="201613"/>
                  </a:xfrm>
                  <a:custGeom>
                    <a:avLst/>
                    <a:gdLst>
                      <a:gd name="T0" fmla="*/ 39 w 78"/>
                      <a:gd name="T1" fmla="*/ 20 h 127"/>
                      <a:gd name="T2" fmla="*/ 33 w 78"/>
                      <a:gd name="T3" fmla="*/ 21 h 127"/>
                      <a:gd name="T4" fmla="*/ 27 w 78"/>
                      <a:gd name="T5" fmla="*/ 24 h 127"/>
                      <a:gd name="T6" fmla="*/ 23 w 78"/>
                      <a:gd name="T7" fmla="*/ 28 h 127"/>
                      <a:gd name="T8" fmla="*/ 21 w 78"/>
                      <a:gd name="T9" fmla="*/ 33 h 127"/>
                      <a:gd name="T10" fmla="*/ 20 w 78"/>
                      <a:gd name="T11" fmla="*/ 39 h 127"/>
                      <a:gd name="T12" fmla="*/ 21 w 78"/>
                      <a:gd name="T13" fmla="*/ 46 h 127"/>
                      <a:gd name="T14" fmla="*/ 23 w 78"/>
                      <a:gd name="T15" fmla="*/ 51 h 127"/>
                      <a:gd name="T16" fmla="*/ 27 w 78"/>
                      <a:gd name="T17" fmla="*/ 55 h 127"/>
                      <a:gd name="T18" fmla="*/ 33 w 78"/>
                      <a:gd name="T19" fmla="*/ 58 h 127"/>
                      <a:gd name="T20" fmla="*/ 39 w 78"/>
                      <a:gd name="T21" fmla="*/ 59 h 127"/>
                      <a:gd name="T22" fmla="*/ 46 w 78"/>
                      <a:gd name="T23" fmla="*/ 58 h 127"/>
                      <a:gd name="T24" fmla="*/ 51 w 78"/>
                      <a:gd name="T25" fmla="*/ 55 h 127"/>
                      <a:gd name="T26" fmla="*/ 55 w 78"/>
                      <a:gd name="T27" fmla="*/ 51 h 127"/>
                      <a:gd name="T28" fmla="*/ 57 w 78"/>
                      <a:gd name="T29" fmla="*/ 46 h 127"/>
                      <a:gd name="T30" fmla="*/ 59 w 78"/>
                      <a:gd name="T31" fmla="*/ 39 h 127"/>
                      <a:gd name="T32" fmla="*/ 57 w 78"/>
                      <a:gd name="T33" fmla="*/ 33 h 127"/>
                      <a:gd name="T34" fmla="*/ 55 w 78"/>
                      <a:gd name="T35" fmla="*/ 28 h 127"/>
                      <a:gd name="T36" fmla="*/ 51 w 78"/>
                      <a:gd name="T37" fmla="*/ 24 h 127"/>
                      <a:gd name="T38" fmla="*/ 46 w 78"/>
                      <a:gd name="T39" fmla="*/ 21 h 127"/>
                      <a:gd name="T40" fmla="*/ 39 w 78"/>
                      <a:gd name="T41" fmla="*/ 20 h 127"/>
                      <a:gd name="T42" fmla="*/ 39 w 78"/>
                      <a:gd name="T43" fmla="*/ 0 h 127"/>
                      <a:gd name="T44" fmla="*/ 55 w 78"/>
                      <a:gd name="T45" fmla="*/ 3 h 127"/>
                      <a:gd name="T46" fmla="*/ 67 w 78"/>
                      <a:gd name="T47" fmla="*/ 12 h 127"/>
                      <a:gd name="T48" fmla="*/ 74 w 78"/>
                      <a:gd name="T49" fmla="*/ 24 h 127"/>
                      <a:gd name="T50" fmla="*/ 78 w 78"/>
                      <a:gd name="T51" fmla="*/ 39 h 127"/>
                      <a:gd name="T52" fmla="*/ 77 w 78"/>
                      <a:gd name="T53" fmla="*/ 46 h 127"/>
                      <a:gd name="T54" fmla="*/ 76 w 78"/>
                      <a:gd name="T55" fmla="*/ 53 h 127"/>
                      <a:gd name="T56" fmla="*/ 73 w 78"/>
                      <a:gd name="T57" fmla="*/ 59 h 127"/>
                      <a:gd name="T58" fmla="*/ 73 w 78"/>
                      <a:gd name="T59" fmla="*/ 59 h 127"/>
                      <a:gd name="T60" fmla="*/ 39 w 78"/>
                      <a:gd name="T61" fmla="*/ 127 h 127"/>
                      <a:gd name="T62" fmla="*/ 5 w 78"/>
                      <a:gd name="T63" fmla="*/ 59 h 127"/>
                      <a:gd name="T64" fmla="*/ 5 w 78"/>
                      <a:gd name="T65" fmla="*/ 59 h 127"/>
                      <a:gd name="T66" fmla="*/ 2 w 78"/>
                      <a:gd name="T67" fmla="*/ 53 h 127"/>
                      <a:gd name="T68" fmla="*/ 1 w 78"/>
                      <a:gd name="T69" fmla="*/ 46 h 127"/>
                      <a:gd name="T70" fmla="*/ 0 w 78"/>
                      <a:gd name="T71" fmla="*/ 39 h 127"/>
                      <a:gd name="T72" fmla="*/ 4 w 78"/>
                      <a:gd name="T73" fmla="*/ 24 h 127"/>
                      <a:gd name="T74" fmla="*/ 12 w 78"/>
                      <a:gd name="T75" fmla="*/ 12 h 127"/>
                      <a:gd name="T76" fmla="*/ 23 w 78"/>
                      <a:gd name="T77" fmla="*/ 3 h 127"/>
                      <a:gd name="T78" fmla="*/ 39 w 78"/>
                      <a:gd name="T79"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8" h="127">
                        <a:moveTo>
                          <a:pt x="39" y="20"/>
                        </a:moveTo>
                        <a:lnTo>
                          <a:pt x="33" y="21"/>
                        </a:lnTo>
                        <a:lnTo>
                          <a:pt x="27" y="24"/>
                        </a:lnTo>
                        <a:lnTo>
                          <a:pt x="23" y="28"/>
                        </a:lnTo>
                        <a:lnTo>
                          <a:pt x="21" y="33"/>
                        </a:lnTo>
                        <a:lnTo>
                          <a:pt x="20" y="39"/>
                        </a:lnTo>
                        <a:lnTo>
                          <a:pt x="21" y="46"/>
                        </a:lnTo>
                        <a:lnTo>
                          <a:pt x="23" y="51"/>
                        </a:lnTo>
                        <a:lnTo>
                          <a:pt x="27" y="55"/>
                        </a:lnTo>
                        <a:lnTo>
                          <a:pt x="33" y="58"/>
                        </a:lnTo>
                        <a:lnTo>
                          <a:pt x="39" y="59"/>
                        </a:lnTo>
                        <a:lnTo>
                          <a:pt x="46" y="58"/>
                        </a:lnTo>
                        <a:lnTo>
                          <a:pt x="51" y="55"/>
                        </a:lnTo>
                        <a:lnTo>
                          <a:pt x="55" y="51"/>
                        </a:lnTo>
                        <a:lnTo>
                          <a:pt x="57" y="46"/>
                        </a:lnTo>
                        <a:lnTo>
                          <a:pt x="59" y="39"/>
                        </a:lnTo>
                        <a:lnTo>
                          <a:pt x="57" y="33"/>
                        </a:lnTo>
                        <a:lnTo>
                          <a:pt x="55" y="28"/>
                        </a:lnTo>
                        <a:lnTo>
                          <a:pt x="51" y="24"/>
                        </a:lnTo>
                        <a:lnTo>
                          <a:pt x="46" y="21"/>
                        </a:lnTo>
                        <a:lnTo>
                          <a:pt x="39" y="20"/>
                        </a:lnTo>
                        <a:close/>
                        <a:moveTo>
                          <a:pt x="39" y="0"/>
                        </a:moveTo>
                        <a:lnTo>
                          <a:pt x="55" y="3"/>
                        </a:lnTo>
                        <a:lnTo>
                          <a:pt x="67" y="12"/>
                        </a:lnTo>
                        <a:lnTo>
                          <a:pt x="74" y="24"/>
                        </a:lnTo>
                        <a:lnTo>
                          <a:pt x="78" y="39"/>
                        </a:lnTo>
                        <a:lnTo>
                          <a:pt x="77" y="46"/>
                        </a:lnTo>
                        <a:lnTo>
                          <a:pt x="76" y="53"/>
                        </a:lnTo>
                        <a:lnTo>
                          <a:pt x="73" y="59"/>
                        </a:lnTo>
                        <a:lnTo>
                          <a:pt x="73" y="59"/>
                        </a:lnTo>
                        <a:lnTo>
                          <a:pt x="39" y="127"/>
                        </a:lnTo>
                        <a:lnTo>
                          <a:pt x="5" y="59"/>
                        </a:lnTo>
                        <a:lnTo>
                          <a:pt x="5" y="59"/>
                        </a:lnTo>
                        <a:lnTo>
                          <a:pt x="2" y="53"/>
                        </a:lnTo>
                        <a:lnTo>
                          <a:pt x="1" y="46"/>
                        </a:lnTo>
                        <a:lnTo>
                          <a:pt x="0" y="39"/>
                        </a:lnTo>
                        <a:lnTo>
                          <a:pt x="4" y="24"/>
                        </a:lnTo>
                        <a:lnTo>
                          <a:pt x="12" y="12"/>
                        </a:lnTo>
                        <a:lnTo>
                          <a:pt x="23" y="3"/>
                        </a:lnTo>
                        <a:lnTo>
                          <a:pt x="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 name="Freeform 7276"/>
                  <p:cNvSpPr>
                    <a:spLocks noEditPoints="1"/>
                  </p:cNvSpPr>
                  <p:nvPr/>
                </p:nvSpPr>
                <p:spPr bwMode="auto">
                  <a:xfrm>
                    <a:off x="7018338" y="2281238"/>
                    <a:ext cx="376238" cy="328613"/>
                  </a:xfrm>
                  <a:custGeom>
                    <a:avLst/>
                    <a:gdLst>
                      <a:gd name="T0" fmla="*/ 20 w 237"/>
                      <a:gd name="T1" fmla="*/ 199 h 207"/>
                      <a:gd name="T2" fmla="*/ 16 w 237"/>
                      <a:gd name="T3" fmla="*/ 203 h 207"/>
                      <a:gd name="T4" fmla="*/ 13 w 237"/>
                      <a:gd name="T5" fmla="*/ 205 h 207"/>
                      <a:gd name="T6" fmla="*/ 11 w 237"/>
                      <a:gd name="T7" fmla="*/ 206 h 207"/>
                      <a:gd name="T8" fmla="*/ 8 w 237"/>
                      <a:gd name="T9" fmla="*/ 207 h 207"/>
                      <a:gd name="T10" fmla="*/ 5 w 237"/>
                      <a:gd name="T11" fmla="*/ 207 h 207"/>
                      <a:gd name="T12" fmla="*/ 3 w 237"/>
                      <a:gd name="T13" fmla="*/ 198 h 207"/>
                      <a:gd name="T14" fmla="*/ 5 w 237"/>
                      <a:gd name="T15" fmla="*/ 197 h 207"/>
                      <a:gd name="T16" fmla="*/ 7 w 237"/>
                      <a:gd name="T17" fmla="*/ 195 h 207"/>
                      <a:gd name="T18" fmla="*/ 9 w 237"/>
                      <a:gd name="T19" fmla="*/ 194 h 207"/>
                      <a:gd name="T20" fmla="*/ 12 w 237"/>
                      <a:gd name="T21" fmla="*/ 193 h 207"/>
                      <a:gd name="T22" fmla="*/ 53 w 237"/>
                      <a:gd name="T23" fmla="*/ 171 h 207"/>
                      <a:gd name="T24" fmla="*/ 47 w 237"/>
                      <a:gd name="T25" fmla="*/ 177 h 207"/>
                      <a:gd name="T26" fmla="*/ 42 w 237"/>
                      <a:gd name="T27" fmla="*/ 182 h 207"/>
                      <a:gd name="T28" fmla="*/ 34 w 237"/>
                      <a:gd name="T29" fmla="*/ 178 h 207"/>
                      <a:gd name="T30" fmla="*/ 38 w 237"/>
                      <a:gd name="T31" fmla="*/ 172 h 207"/>
                      <a:gd name="T32" fmla="*/ 43 w 237"/>
                      <a:gd name="T33" fmla="*/ 168 h 207"/>
                      <a:gd name="T34" fmla="*/ 83 w 237"/>
                      <a:gd name="T35" fmla="*/ 140 h 207"/>
                      <a:gd name="T36" fmla="*/ 80 w 237"/>
                      <a:gd name="T37" fmla="*/ 150 h 207"/>
                      <a:gd name="T38" fmla="*/ 74 w 237"/>
                      <a:gd name="T39" fmla="*/ 155 h 207"/>
                      <a:gd name="T40" fmla="*/ 66 w 237"/>
                      <a:gd name="T41" fmla="*/ 152 h 207"/>
                      <a:gd name="T42" fmla="*/ 70 w 237"/>
                      <a:gd name="T43" fmla="*/ 146 h 207"/>
                      <a:gd name="T44" fmla="*/ 75 w 237"/>
                      <a:gd name="T45" fmla="*/ 140 h 207"/>
                      <a:gd name="T46" fmla="*/ 114 w 237"/>
                      <a:gd name="T47" fmla="*/ 116 h 207"/>
                      <a:gd name="T48" fmla="*/ 109 w 237"/>
                      <a:gd name="T49" fmla="*/ 125 h 207"/>
                      <a:gd name="T50" fmla="*/ 102 w 237"/>
                      <a:gd name="T51" fmla="*/ 129 h 207"/>
                      <a:gd name="T52" fmla="*/ 98 w 237"/>
                      <a:gd name="T53" fmla="*/ 120 h 207"/>
                      <a:gd name="T54" fmla="*/ 104 w 237"/>
                      <a:gd name="T55" fmla="*/ 116 h 207"/>
                      <a:gd name="T56" fmla="*/ 142 w 237"/>
                      <a:gd name="T57" fmla="*/ 84 h 207"/>
                      <a:gd name="T58" fmla="*/ 143 w 237"/>
                      <a:gd name="T59" fmla="*/ 93 h 207"/>
                      <a:gd name="T60" fmla="*/ 136 w 237"/>
                      <a:gd name="T61" fmla="*/ 100 h 207"/>
                      <a:gd name="T62" fmla="*/ 127 w 237"/>
                      <a:gd name="T63" fmla="*/ 97 h 207"/>
                      <a:gd name="T64" fmla="*/ 132 w 237"/>
                      <a:gd name="T65" fmla="*/ 89 h 207"/>
                      <a:gd name="T66" fmla="*/ 139 w 237"/>
                      <a:gd name="T67" fmla="*/ 84 h 207"/>
                      <a:gd name="T68" fmla="*/ 176 w 237"/>
                      <a:gd name="T69" fmla="*/ 63 h 207"/>
                      <a:gd name="T70" fmla="*/ 170 w 237"/>
                      <a:gd name="T71" fmla="*/ 70 h 207"/>
                      <a:gd name="T72" fmla="*/ 161 w 237"/>
                      <a:gd name="T73" fmla="*/ 74 h 207"/>
                      <a:gd name="T74" fmla="*/ 160 w 237"/>
                      <a:gd name="T75" fmla="*/ 65 h 207"/>
                      <a:gd name="T76" fmla="*/ 166 w 237"/>
                      <a:gd name="T77" fmla="*/ 58 h 207"/>
                      <a:gd name="T78" fmla="*/ 206 w 237"/>
                      <a:gd name="T79" fmla="*/ 30 h 207"/>
                      <a:gd name="T80" fmla="*/ 203 w 237"/>
                      <a:gd name="T81" fmla="*/ 40 h 207"/>
                      <a:gd name="T82" fmla="*/ 198 w 237"/>
                      <a:gd name="T83" fmla="*/ 45 h 207"/>
                      <a:gd name="T84" fmla="*/ 189 w 237"/>
                      <a:gd name="T85" fmla="*/ 40 h 207"/>
                      <a:gd name="T86" fmla="*/ 195 w 237"/>
                      <a:gd name="T87" fmla="*/ 33 h 207"/>
                      <a:gd name="T88" fmla="*/ 231 w 237"/>
                      <a:gd name="T89" fmla="*/ 0 h 207"/>
                      <a:gd name="T90" fmla="*/ 236 w 237"/>
                      <a:gd name="T91" fmla="*/ 10 h 207"/>
                      <a:gd name="T92" fmla="*/ 232 w 237"/>
                      <a:gd name="T93" fmla="*/ 12 h 207"/>
                      <a:gd name="T94" fmla="*/ 228 w 237"/>
                      <a:gd name="T95" fmla="*/ 16 h 207"/>
                      <a:gd name="T96" fmla="*/ 219 w 237"/>
                      <a:gd name="T97" fmla="*/ 13 h 207"/>
                      <a:gd name="T98" fmla="*/ 223 w 237"/>
                      <a:gd name="T99" fmla="*/ 7 h 207"/>
                      <a:gd name="T100" fmla="*/ 227 w 237"/>
                      <a:gd name="T101" fmla="*/ 3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7" h="207">
                        <a:moveTo>
                          <a:pt x="15" y="192"/>
                        </a:moveTo>
                        <a:lnTo>
                          <a:pt x="17" y="193"/>
                        </a:lnTo>
                        <a:lnTo>
                          <a:pt x="19" y="194"/>
                        </a:lnTo>
                        <a:lnTo>
                          <a:pt x="20" y="197"/>
                        </a:lnTo>
                        <a:lnTo>
                          <a:pt x="20" y="199"/>
                        </a:lnTo>
                        <a:lnTo>
                          <a:pt x="17" y="202"/>
                        </a:lnTo>
                        <a:lnTo>
                          <a:pt x="17" y="202"/>
                        </a:lnTo>
                        <a:lnTo>
                          <a:pt x="17" y="202"/>
                        </a:lnTo>
                        <a:lnTo>
                          <a:pt x="16" y="202"/>
                        </a:lnTo>
                        <a:lnTo>
                          <a:pt x="16" y="203"/>
                        </a:lnTo>
                        <a:lnTo>
                          <a:pt x="15" y="203"/>
                        </a:lnTo>
                        <a:lnTo>
                          <a:pt x="15" y="203"/>
                        </a:lnTo>
                        <a:lnTo>
                          <a:pt x="15" y="203"/>
                        </a:lnTo>
                        <a:lnTo>
                          <a:pt x="13" y="205"/>
                        </a:lnTo>
                        <a:lnTo>
                          <a:pt x="13" y="205"/>
                        </a:lnTo>
                        <a:lnTo>
                          <a:pt x="12" y="205"/>
                        </a:lnTo>
                        <a:lnTo>
                          <a:pt x="12" y="205"/>
                        </a:lnTo>
                        <a:lnTo>
                          <a:pt x="12" y="206"/>
                        </a:lnTo>
                        <a:lnTo>
                          <a:pt x="11" y="206"/>
                        </a:lnTo>
                        <a:lnTo>
                          <a:pt x="11" y="206"/>
                        </a:lnTo>
                        <a:lnTo>
                          <a:pt x="11" y="206"/>
                        </a:lnTo>
                        <a:lnTo>
                          <a:pt x="9" y="206"/>
                        </a:lnTo>
                        <a:lnTo>
                          <a:pt x="9" y="206"/>
                        </a:lnTo>
                        <a:lnTo>
                          <a:pt x="9" y="207"/>
                        </a:lnTo>
                        <a:lnTo>
                          <a:pt x="8" y="207"/>
                        </a:lnTo>
                        <a:lnTo>
                          <a:pt x="8" y="207"/>
                        </a:lnTo>
                        <a:lnTo>
                          <a:pt x="8" y="207"/>
                        </a:lnTo>
                        <a:lnTo>
                          <a:pt x="7" y="207"/>
                        </a:lnTo>
                        <a:lnTo>
                          <a:pt x="7" y="207"/>
                        </a:lnTo>
                        <a:lnTo>
                          <a:pt x="5" y="207"/>
                        </a:lnTo>
                        <a:lnTo>
                          <a:pt x="3" y="207"/>
                        </a:lnTo>
                        <a:lnTo>
                          <a:pt x="2" y="205"/>
                        </a:lnTo>
                        <a:lnTo>
                          <a:pt x="0" y="202"/>
                        </a:lnTo>
                        <a:lnTo>
                          <a:pt x="2" y="201"/>
                        </a:lnTo>
                        <a:lnTo>
                          <a:pt x="3" y="198"/>
                        </a:lnTo>
                        <a:lnTo>
                          <a:pt x="5" y="197"/>
                        </a:lnTo>
                        <a:lnTo>
                          <a:pt x="5" y="197"/>
                        </a:lnTo>
                        <a:lnTo>
                          <a:pt x="5" y="197"/>
                        </a:lnTo>
                        <a:lnTo>
                          <a:pt x="5" y="197"/>
                        </a:lnTo>
                        <a:lnTo>
                          <a:pt x="5" y="197"/>
                        </a:lnTo>
                        <a:lnTo>
                          <a:pt x="5" y="197"/>
                        </a:lnTo>
                        <a:lnTo>
                          <a:pt x="7" y="197"/>
                        </a:lnTo>
                        <a:lnTo>
                          <a:pt x="7" y="197"/>
                        </a:lnTo>
                        <a:lnTo>
                          <a:pt x="7" y="197"/>
                        </a:lnTo>
                        <a:lnTo>
                          <a:pt x="7" y="195"/>
                        </a:lnTo>
                        <a:lnTo>
                          <a:pt x="8" y="195"/>
                        </a:lnTo>
                        <a:lnTo>
                          <a:pt x="8" y="195"/>
                        </a:lnTo>
                        <a:lnTo>
                          <a:pt x="8" y="195"/>
                        </a:lnTo>
                        <a:lnTo>
                          <a:pt x="9" y="195"/>
                        </a:lnTo>
                        <a:lnTo>
                          <a:pt x="9" y="194"/>
                        </a:lnTo>
                        <a:lnTo>
                          <a:pt x="9" y="194"/>
                        </a:lnTo>
                        <a:lnTo>
                          <a:pt x="11" y="194"/>
                        </a:lnTo>
                        <a:lnTo>
                          <a:pt x="11" y="194"/>
                        </a:lnTo>
                        <a:lnTo>
                          <a:pt x="12" y="193"/>
                        </a:lnTo>
                        <a:lnTo>
                          <a:pt x="12" y="193"/>
                        </a:lnTo>
                        <a:lnTo>
                          <a:pt x="15" y="192"/>
                        </a:lnTo>
                        <a:close/>
                        <a:moveTo>
                          <a:pt x="46" y="167"/>
                        </a:moveTo>
                        <a:lnTo>
                          <a:pt x="49" y="167"/>
                        </a:lnTo>
                        <a:lnTo>
                          <a:pt x="51" y="168"/>
                        </a:lnTo>
                        <a:lnTo>
                          <a:pt x="53" y="171"/>
                        </a:lnTo>
                        <a:lnTo>
                          <a:pt x="51" y="173"/>
                        </a:lnTo>
                        <a:lnTo>
                          <a:pt x="50" y="176"/>
                        </a:lnTo>
                        <a:lnTo>
                          <a:pt x="50" y="176"/>
                        </a:lnTo>
                        <a:lnTo>
                          <a:pt x="49" y="177"/>
                        </a:lnTo>
                        <a:lnTo>
                          <a:pt x="47" y="177"/>
                        </a:lnTo>
                        <a:lnTo>
                          <a:pt x="46" y="178"/>
                        </a:lnTo>
                        <a:lnTo>
                          <a:pt x="46" y="180"/>
                        </a:lnTo>
                        <a:lnTo>
                          <a:pt x="45" y="180"/>
                        </a:lnTo>
                        <a:lnTo>
                          <a:pt x="43" y="181"/>
                        </a:lnTo>
                        <a:lnTo>
                          <a:pt x="42" y="182"/>
                        </a:lnTo>
                        <a:lnTo>
                          <a:pt x="42" y="182"/>
                        </a:lnTo>
                        <a:lnTo>
                          <a:pt x="40" y="184"/>
                        </a:lnTo>
                        <a:lnTo>
                          <a:pt x="37" y="182"/>
                        </a:lnTo>
                        <a:lnTo>
                          <a:pt x="36" y="181"/>
                        </a:lnTo>
                        <a:lnTo>
                          <a:pt x="34" y="178"/>
                        </a:lnTo>
                        <a:lnTo>
                          <a:pt x="34" y="176"/>
                        </a:lnTo>
                        <a:lnTo>
                          <a:pt x="36" y="174"/>
                        </a:lnTo>
                        <a:lnTo>
                          <a:pt x="36" y="174"/>
                        </a:lnTo>
                        <a:lnTo>
                          <a:pt x="37" y="173"/>
                        </a:lnTo>
                        <a:lnTo>
                          <a:pt x="38" y="172"/>
                        </a:lnTo>
                        <a:lnTo>
                          <a:pt x="38" y="172"/>
                        </a:lnTo>
                        <a:lnTo>
                          <a:pt x="40" y="171"/>
                        </a:lnTo>
                        <a:lnTo>
                          <a:pt x="41" y="169"/>
                        </a:lnTo>
                        <a:lnTo>
                          <a:pt x="42" y="169"/>
                        </a:lnTo>
                        <a:lnTo>
                          <a:pt x="43" y="168"/>
                        </a:lnTo>
                        <a:lnTo>
                          <a:pt x="43" y="168"/>
                        </a:lnTo>
                        <a:lnTo>
                          <a:pt x="46" y="167"/>
                        </a:lnTo>
                        <a:close/>
                        <a:moveTo>
                          <a:pt x="77" y="139"/>
                        </a:moveTo>
                        <a:lnTo>
                          <a:pt x="80" y="139"/>
                        </a:lnTo>
                        <a:lnTo>
                          <a:pt x="83" y="140"/>
                        </a:lnTo>
                        <a:lnTo>
                          <a:pt x="84" y="143"/>
                        </a:lnTo>
                        <a:lnTo>
                          <a:pt x="83" y="146"/>
                        </a:lnTo>
                        <a:lnTo>
                          <a:pt x="81" y="148"/>
                        </a:lnTo>
                        <a:lnTo>
                          <a:pt x="81" y="148"/>
                        </a:lnTo>
                        <a:lnTo>
                          <a:pt x="80" y="150"/>
                        </a:lnTo>
                        <a:lnTo>
                          <a:pt x="79" y="151"/>
                        </a:lnTo>
                        <a:lnTo>
                          <a:pt x="77" y="152"/>
                        </a:lnTo>
                        <a:lnTo>
                          <a:pt x="76" y="154"/>
                        </a:lnTo>
                        <a:lnTo>
                          <a:pt x="75" y="154"/>
                        </a:lnTo>
                        <a:lnTo>
                          <a:pt x="74" y="155"/>
                        </a:lnTo>
                        <a:lnTo>
                          <a:pt x="74" y="155"/>
                        </a:lnTo>
                        <a:lnTo>
                          <a:pt x="71" y="156"/>
                        </a:lnTo>
                        <a:lnTo>
                          <a:pt x="68" y="156"/>
                        </a:lnTo>
                        <a:lnTo>
                          <a:pt x="67" y="155"/>
                        </a:lnTo>
                        <a:lnTo>
                          <a:pt x="66" y="152"/>
                        </a:lnTo>
                        <a:lnTo>
                          <a:pt x="66" y="150"/>
                        </a:lnTo>
                        <a:lnTo>
                          <a:pt x="67" y="147"/>
                        </a:lnTo>
                        <a:lnTo>
                          <a:pt x="67" y="147"/>
                        </a:lnTo>
                        <a:lnTo>
                          <a:pt x="68" y="146"/>
                        </a:lnTo>
                        <a:lnTo>
                          <a:pt x="70" y="146"/>
                        </a:lnTo>
                        <a:lnTo>
                          <a:pt x="71" y="144"/>
                        </a:lnTo>
                        <a:lnTo>
                          <a:pt x="72" y="143"/>
                        </a:lnTo>
                        <a:lnTo>
                          <a:pt x="74" y="142"/>
                        </a:lnTo>
                        <a:lnTo>
                          <a:pt x="75" y="140"/>
                        </a:lnTo>
                        <a:lnTo>
                          <a:pt x="75" y="140"/>
                        </a:lnTo>
                        <a:lnTo>
                          <a:pt x="77" y="139"/>
                        </a:lnTo>
                        <a:close/>
                        <a:moveTo>
                          <a:pt x="109" y="112"/>
                        </a:moveTo>
                        <a:lnTo>
                          <a:pt x="112" y="112"/>
                        </a:lnTo>
                        <a:lnTo>
                          <a:pt x="113" y="113"/>
                        </a:lnTo>
                        <a:lnTo>
                          <a:pt x="114" y="116"/>
                        </a:lnTo>
                        <a:lnTo>
                          <a:pt x="114" y="118"/>
                        </a:lnTo>
                        <a:lnTo>
                          <a:pt x="113" y="121"/>
                        </a:lnTo>
                        <a:lnTo>
                          <a:pt x="112" y="122"/>
                        </a:lnTo>
                        <a:lnTo>
                          <a:pt x="110" y="123"/>
                        </a:lnTo>
                        <a:lnTo>
                          <a:pt x="109" y="125"/>
                        </a:lnTo>
                        <a:lnTo>
                          <a:pt x="108" y="125"/>
                        </a:lnTo>
                        <a:lnTo>
                          <a:pt x="106" y="126"/>
                        </a:lnTo>
                        <a:lnTo>
                          <a:pt x="105" y="127"/>
                        </a:lnTo>
                        <a:lnTo>
                          <a:pt x="105" y="127"/>
                        </a:lnTo>
                        <a:lnTo>
                          <a:pt x="102" y="129"/>
                        </a:lnTo>
                        <a:lnTo>
                          <a:pt x="100" y="129"/>
                        </a:lnTo>
                        <a:lnTo>
                          <a:pt x="97" y="127"/>
                        </a:lnTo>
                        <a:lnTo>
                          <a:pt x="97" y="125"/>
                        </a:lnTo>
                        <a:lnTo>
                          <a:pt x="97" y="122"/>
                        </a:lnTo>
                        <a:lnTo>
                          <a:pt x="98" y="120"/>
                        </a:lnTo>
                        <a:lnTo>
                          <a:pt x="98" y="120"/>
                        </a:lnTo>
                        <a:lnTo>
                          <a:pt x="100" y="118"/>
                        </a:lnTo>
                        <a:lnTo>
                          <a:pt x="101" y="118"/>
                        </a:lnTo>
                        <a:lnTo>
                          <a:pt x="102" y="117"/>
                        </a:lnTo>
                        <a:lnTo>
                          <a:pt x="104" y="116"/>
                        </a:lnTo>
                        <a:lnTo>
                          <a:pt x="105" y="114"/>
                        </a:lnTo>
                        <a:lnTo>
                          <a:pt x="106" y="113"/>
                        </a:lnTo>
                        <a:lnTo>
                          <a:pt x="109" y="112"/>
                        </a:lnTo>
                        <a:close/>
                        <a:moveTo>
                          <a:pt x="139" y="84"/>
                        </a:moveTo>
                        <a:lnTo>
                          <a:pt x="142" y="84"/>
                        </a:lnTo>
                        <a:lnTo>
                          <a:pt x="144" y="85"/>
                        </a:lnTo>
                        <a:lnTo>
                          <a:pt x="146" y="88"/>
                        </a:lnTo>
                        <a:lnTo>
                          <a:pt x="146" y="91"/>
                        </a:lnTo>
                        <a:lnTo>
                          <a:pt x="144" y="93"/>
                        </a:lnTo>
                        <a:lnTo>
                          <a:pt x="143" y="93"/>
                        </a:lnTo>
                        <a:lnTo>
                          <a:pt x="142" y="95"/>
                        </a:lnTo>
                        <a:lnTo>
                          <a:pt x="140" y="96"/>
                        </a:lnTo>
                        <a:lnTo>
                          <a:pt x="139" y="97"/>
                        </a:lnTo>
                        <a:lnTo>
                          <a:pt x="138" y="99"/>
                        </a:lnTo>
                        <a:lnTo>
                          <a:pt x="136" y="100"/>
                        </a:lnTo>
                        <a:lnTo>
                          <a:pt x="136" y="100"/>
                        </a:lnTo>
                        <a:lnTo>
                          <a:pt x="134" y="101"/>
                        </a:lnTo>
                        <a:lnTo>
                          <a:pt x="131" y="101"/>
                        </a:lnTo>
                        <a:lnTo>
                          <a:pt x="129" y="100"/>
                        </a:lnTo>
                        <a:lnTo>
                          <a:pt x="127" y="97"/>
                        </a:lnTo>
                        <a:lnTo>
                          <a:pt x="127" y="95"/>
                        </a:lnTo>
                        <a:lnTo>
                          <a:pt x="129" y="92"/>
                        </a:lnTo>
                        <a:lnTo>
                          <a:pt x="130" y="92"/>
                        </a:lnTo>
                        <a:lnTo>
                          <a:pt x="131" y="91"/>
                        </a:lnTo>
                        <a:lnTo>
                          <a:pt x="132" y="89"/>
                        </a:lnTo>
                        <a:lnTo>
                          <a:pt x="134" y="88"/>
                        </a:lnTo>
                        <a:lnTo>
                          <a:pt x="135" y="87"/>
                        </a:lnTo>
                        <a:lnTo>
                          <a:pt x="136" y="85"/>
                        </a:lnTo>
                        <a:lnTo>
                          <a:pt x="136" y="85"/>
                        </a:lnTo>
                        <a:lnTo>
                          <a:pt x="139" y="84"/>
                        </a:lnTo>
                        <a:close/>
                        <a:moveTo>
                          <a:pt x="170" y="57"/>
                        </a:moveTo>
                        <a:lnTo>
                          <a:pt x="173" y="57"/>
                        </a:lnTo>
                        <a:lnTo>
                          <a:pt x="174" y="58"/>
                        </a:lnTo>
                        <a:lnTo>
                          <a:pt x="176" y="61"/>
                        </a:lnTo>
                        <a:lnTo>
                          <a:pt x="176" y="63"/>
                        </a:lnTo>
                        <a:lnTo>
                          <a:pt x="174" y="66"/>
                        </a:lnTo>
                        <a:lnTo>
                          <a:pt x="174" y="66"/>
                        </a:lnTo>
                        <a:lnTo>
                          <a:pt x="173" y="67"/>
                        </a:lnTo>
                        <a:lnTo>
                          <a:pt x="172" y="68"/>
                        </a:lnTo>
                        <a:lnTo>
                          <a:pt x="170" y="70"/>
                        </a:lnTo>
                        <a:lnTo>
                          <a:pt x="169" y="71"/>
                        </a:lnTo>
                        <a:lnTo>
                          <a:pt x="168" y="72"/>
                        </a:lnTo>
                        <a:lnTo>
                          <a:pt x="166" y="72"/>
                        </a:lnTo>
                        <a:lnTo>
                          <a:pt x="164" y="74"/>
                        </a:lnTo>
                        <a:lnTo>
                          <a:pt x="161" y="74"/>
                        </a:lnTo>
                        <a:lnTo>
                          <a:pt x="160" y="72"/>
                        </a:lnTo>
                        <a:lnTo>
                          <a:pt x="159" y="70"/>
                        </a:lnTo>
                        <a:lnTo>
                          <a:pt x="159" y="67"/>
                        </a:lnTo>
                        <a:lnTo>
                          <a:pt x="160" y="65"/>
                        </a:lnTo>
                        <a:lnTo>
                          <a:pt x="160" y="65"/>
                        </a:lnTo>
                        <a:lnTo>
                          <a:pt x="161" y="63"/>
                        </a:lnTo>
                        <a:lnTo>
                          <a:pt x="163" y="62"/>
                        </a:lnTo>
                        <a:lnTo>
                          <a:pt x="164" y="61"/>
                        </a:lnTo>
                        <a:lnTo>
                          <a:pt x="165" y="59"/>
                        </a:lnTo>
                        <a:lnTo>
                          <a:pt x="166" y="58"/>
                        </a:lnTo>
                        <a:lnTo>
                          <a:pt x="168" y="58"/>
                        </a:lnTo>
                        <a:lnTo>
                          <a:pt x="170" y="57"/>
                        </a:lnTo>
                        <a:close/>
                        <a:moveTo>
                          <a:pt x="201" y="29"/>
                        </a:moveTo>
                        <a:lnTo>
                          <a:pt x="203" y="29"/>
                        </a:lnTo>
                        <a:lnTo>
                          <a:pt x="206" y="30"/>
                        </a:lnTo>
                        <a:lnTo>
                          <a:pt x="207" y="33"/>
                        </a:lnTo>
                        <a:lnTo>
                          <a:pt x="206" y="36"/>
                        </a:lnTo>
                        <a:lnTo>
                          <a:pt x="204" y="37"/>
                        </a:lnTo>
                        <a:lnTo>
                          <a:pt x="204" y="38"/>
                        </a:lnTo>
                        <a:lnTo>
                          <a:pt x="203" y="40"/>
                        </a:lnTo>
                        <a:lnTo>
                          <a:pt x="202" y="41"/>
                        </a:lnTo>
                        <a:lnTo>
                          <a:pt x="201" y="41"/>
                        </a:lnTo>
                        <a:lnTo>
                          <a:pt x="199" y="42"/>
                        </a:lnTo>
                        <a:lnTo>
                          <a:pt x="198" y="44"/>
                        </a:lnTo>
                        <a:lnTo>
                          <a:pt x="198" y="45"/>
                        </a:lnTo>
                        <a:lnTo>
                          <a:pt x="195" y="46"/>
                        </a:lnTo>
                        <a:lnTo>
                          <a:pt x="193" y="46"/>
                        </a:lnTo>
                        <a:lnTo>
                          <a:pt x="190" y="44"/>
                        </a:lnTo>
                        <a:lnTo>
                          <a:pt x="189" y="42"/>
                        </a:lnTo>
                        <a:lnTo>
                          <a:pt x="189" y="40"/>
                        </a:lnTo>
                        <a:lnTo>
                          <a:pt x="190" y="37"/>
                        </a:lnTo>
                        <a:lnTo>
                          <a:pt x="191" y="36"/>
                        </a:lnTo>
                        <a:lnTo>
                          <a:pt x="193" y="34"/>
                        </a:lnTo>
                        <a:lnTo>
                          <a:pt x="194" y="34"/>
                        </a:lnTo>
                        <a:lnTo>
                          <a:pt x="195" y="33"/>
                        </a:lnTo>
                        <a:lnTo>
                          <a:pt x="195" y="32"/>
                        </a:lnTo>
                        <a:lnTo>
                          <a:pt x="197" y="30"/>
                        </a:lnTo>
                        <a:lnTo>
                          <a:pt x="198" y="30"/>
                        </a:lnTo>
                        <a:lnTo>
                          <a:pt x="201" y="29"/>
                        </a:lnTo>
                        <a:close/>
                        <a:moveTo>
                          <a:pt x="231" y="0"/>
                        </a:moveTo>
                        <a:lnTo>
                          <a:pt x="233" y="0"/>
                        </a:lnTo>
                        <a:lnTo>
                          <a:pt x="236" y="2"/>
                        </a:lnTo>
                        <a:lnTo>
                          <a:pt x="237" y="4"/>
                        </a:lnTo>
                        <a:lnTo>
                          <a:pt x="237" y="7"/>
                        </a:lnTo>
                        <a:lnTo>
                          <a:pt x="236" y="10"/>
                        </a:lnTo>
                        <a:lnTo>
                          <a:pt x="235" y="10"/>
                        </a:lnTo>
                        <a:lnTo>
                          <a:pt x="235" y="11"/>
                        </a:lnTo>
                        <a:lnTo>
                          <a:pt x="233" y="11"/>
                        </a:lnTo>
                        <a:lnTo>
                          <a:pt x="233" y="12"/>
                        </a:lnTo>
                        <a:lnTo>
                          <a:pt x="232" y="12"/>
                        </a:lnTo>
                        <a:lnTo>
                          <a:pt x="232" y="13"/>
                        </a:lnTo>
                        <a:lnTo>
                          <a:pt x="231" y="13"/>
                        </a:lnTo>
                        <a:lnTo>
                          <a:pt x="229" y="15"/>
                        </a:lnTo>
                        <a:lnTo>
                          <a:pt x="229" y="16"/>
                        </a:lnTo>
                        <a:lnTo>
                          <a:pt x="228" y="16"/>
                        </a:lnTo>
                        <a:lnTo>
                          <a:pt x="228" y="16"/>
                        </a:lnTo>
                        <a:lnTo>
                          <a:pt x="225" y="17"/>
                        </a:lnTo>
                        <a:lnTo>
                          <a:pt x="223" y="17"/>
                        </a:lnTo>
                        <a:lnTo>
                          <a:pt x="220" y="16"/>
                        </a:lnTo>
                        <a:lnTo>
                          <a:pt x="219" y="13"/>
                        </a:lnTo>
                        <a:lnTo>
                          <a:pt x="219" y="11"/>
                        </a:lnTo>
                        <a:lnTo>
                          <a:pt x="221" y="10"/>
                        </a:lnTo>
                        <a:lnTo>
                          <a:pt x="221" y="8"/>
                        </a:lnTo>
                        <a:lnTo>
                          <a:pt x="221" y="8"/>
                        </a:lnTo>
                        <a:lnTo>
                          <a:pt x="223" y="7"/>
                        </a:lnTo>
                        <a:lnTo>
                          <a:pt x="224" y="7"/>
                        </a:lnTo>
                        <a:lnTo>
                          <a:pt x="224" y="6"/>
                        </a:lnTo>
                        <a:lnTo>
                          <a:pt x="225" y="4"/>
                        </a:lnTo>
                        <a:lnTo>
                          <a:pt x="225" y="4"/>
                        </a:lnTo>
                        <a:lnTo>
                          <a:pt x="227" y="3"/>
                        </a:lnTo>
                        <a:lnTo>
                          <a:pt x="228" y="3"/>
                        </a:lnTo>
                        <a:lnTo>
                          <a:pt x="228" y="2"/>
                        </a:lnTo>
                        <a:lnTo>
                          <a:pt x="228" y="2"/>
                        </a:lnTo>
                        <a:lnTo>
                          <a:pt x="23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 name="Freeform 7204"/>
                  <p:cNvSpPr>
                    <a:spLocks noEditPoints="1"/>
                  </p:cNvSpPr>
                  <p:nvPr/>
                </p:nvSpPr>
                <p:spPr bwMode="auto">
                  <a:xfrm>
                    <a:off x="4911725" y="2447925"/>
                    <a:ext cx="1312863" cy="2278063"/>
                  </a:xfrm>
                  <a:custGeom>
                    <a:avLst/>
                    <a:gdLst>
                      <a:gd name="T0" fmla="*/ 438 w 827"/>
                      <a:gd name="T1" fmla="*/ 368 h 1435"/>
                      <a:gd name="T2" fmla="*/ 372 w 827"/>
                      <a:gd name="T3" fmla="*/ 371 h 1435"/>
                      <a:gd name="T4" fmla="*/ 416 w 827"/>
                      <a:gd name="T5" fmla="*/ 337 h 1435"/>
                      <a:gd name="T6" fmla="*/ 334 w 827"/>
                      <a:gd name="T7" fmla="*/ 301 h 1435"/>
                      <a:gd name="T8" fmla="*/ 385 w 827"/>
                      <a:gd name="T9" fmla="*/ 299 h 1435"/>
                      <a:gd name="T10" fmla="*/ 46 w 827"/>
                      <a:gd name="T11" fmla="*/ 299 h 1435"/>
                      <a:gd name="T12" fmla="*/ 381 w 827"/>
                      <a:gd name="T13" fmla="*/ 13 h 1435"/>
                      <a:gd name="T14" fmla="*/ 552 w 827"/>
                      <a:gd name="T15" fmla="*/ 67 h 1435"/>
                      <a:gd name="T16" fmla="*/ 539 w 827"/>
                      <a:gd name="T17" fmla="*/ 101 h 1435"/>
                      <a:gd name="T18" fmla="*/ 526 w 827"/>
                      <a:gd name="T19" fmla="*/ 141 h 1435"/>
                      <a:gd name="T20" fmla="*/ 448 w 827"/>
                      <a:gd name="T21" fmla="*/ 121 h 1435"/>
                      <a:gd name="T22" fmla="*/ 480 w 827"/>
                      <a:gd name="T23" fmla="*/ 69 h 1435"/>
                      <a:gd name="T24" fmla="*/ 448 w 827"/>
                      <a:gd name="T25" fmla="*/ 55 h 1435"/>
                      <a:gd name="T26" fmla="*/ 407 w 827"/>
                      <a:gd name="T27" fmla="*/ 66 h 1435"/>
                      <a:gd name="T28" fmla="*/ 377 w 827"/>
                      <a:gd name="T29" fmla="*/ 97 h 1435"/>
                      <a:gd name="T30" fmla="*/ 398 w 827"/>
                      <a:gd name="T31" fmla="*/ 118 h 1435"/>
                      <a:gd name="T32" fmla="*/ 359 w 827"/>
                      <a:gd name="T33" fmla="*/ 124 h 1435"/>
                      <a:gd name="T34" fmla="*/ 322 w 827"/>
                      <a:gd name="T35" fmla="*/ 199 h 1435"/>
                      <a:gd name="T36" fmla="*/ 416 w 827"/>
                      <a:gd name="T37" fmla="*/ 237 h 1435"/>
                      <a:gd name="T38" fmla="*/ 436 w 827"/>
                      <a:gd name="T39" fmla="*/ 220 h 1435"/>
                      <a:gd name="T40" fmla="*/ 444 w 827"/>
                      <a:gd name="T41" fmla="*/ 152 h 1435"/>
                      <a:gd name="T42" fmla="*/ 550 w 827"/>
                      <a:gd name="T43" fmla="*/ 172 h 1435"/>
                      <a:gd name="T44" fmla="*/ 633 w 827"/>
                      <a:gd name="T45" fmla="*/ 244 h 1435"/>
                      <a:gd name="T46" fmla="*/ 662 w 827"/>
                      <a:gd name="T47" fmla="*/ 310 h 1435"/>
                      <a:gd name="T48" fmla="*/ 612 w 827"/>
                      <a:gd name="T49" fmla="*/ 303 h 1435"/>
                      <a:gd name="T50" fmla="*/ 580 w 827"/>
                      <a:gd name="T51" fmla="*/ 297 h 1435"/>
                      <a:gd name="T52" fmla="*/ 513 w 827"/>
                      <a:gd name="T53" fmla="*/ 313 h 1435"/>
                      <a:gd name="T54" fmla="*/ 573 w 827"/>
                      <a:gd name="T55" fmla="*/ 322 h 1435"/>
                      <a:gd name="T56" fmla="*/ 580 w 827"/>
                      <a:gd name="T57" fmla="*/ 354 h 1435"/>
                      <a:gd name="T58" fmla="*/ 512 w 827"/>
                      <a:gd name="T59" fmla="*/ 363 h 1435"/>
                      <a:gd name="T60" fmla="*/ 468 w 827"/>
                      <a:gd name="T61" fmla="*/ 431 h 1435"/>
                      <a:gd name="T62" fmla="*/ 424 w 827"/>
                      <a:gd name="T63" fmla="*/ 563 h 1435"/>
                      <a:gd name="T64" fmla="*/ 353 w 827"/>
                      <a:gd name="T65" fmla="*/ 525 h 1435"/>
                      <a:gd name="T66" fmla="*/ 275 w 827"/>
                      <a:gd name="T67" fmla="*/ 551 h 1435"/>
                      <a:gd name="T68" fmla="*/ 326 w 827"/>
                      <a:gd name="T69" fmla="*/ 653 h 1435"/>
                      <a:gd name="T70" fmla="*/ 368 w 827"/>
                      <a:gd name="T71" fmla="*/ 697 h 1435"/>
                      <a:gd name="T72" fmla="*/ 444 w 827"/>
                      <a:gd name="T73" fmla="*/ 772 h 1435"/>
                      <a:gd name="T74" fmla="*/ 497 w 827"/>
                      <a:gd name="T75" fmla="*/ 772 h 1435"/>
                      <a:gd name="T76" fmla="*/ 557 w 827"/>
                      <a:gd name="T77" fmla="*/ 761 h 1435"/>
                      <a:gd name="T78" fmla="*/ 595 w 827"/>
                      <a:gd name="T79" fmla="*/ 780 h 1435"/>
                      <a:gd name="T80" fmla="*/ 694 w 827"/>
                      <a:gd name="T81" fmla="*/ 863 h 1435"/>
                      <a:gd name="T82" fmla="*/ 687 w 827"/>
                      <a:gd name="T83" fmla="*/ 910 h 1435"/>
                      <a:gd name="T84" fmla="*/ 767 w 827"/>
                      <a:gd name="T85" fmla="*/ 914 h 1435"/>
                      <a:gd name="T86" fmla="*/ 767 w 827"/>
                      <a:gd name="T87" fmla="*/ 1151 h 1435"/>
                      <a:gd name="T88" fmla="*/ 677 w 827"/>
                      <a:gd name="T89" fmla="*/ 1252 h 1435"/>
                      <a:gd name="T90" fmla="*/ 610 w 827"/>
                      <a:gd name="T91" fmla="*/ 1347 h 1435"/>
                      <a:gd name="T92" fmla="*/ 567 w 827"/>
                      <a:gd name="T93" fmla="*/ 1383 h 1435"/>
                      <a:gd name="T94" fmla="*/ 480 w 827"/>
                      <a:gd name="T95" fmla="*/ 1337 h 1435"/>
                      <a:gd name="T96" fmla="*/ 509 w 827"/>
                      <a:gd name="T97" fmla="*/ 1218 h 1435"/>
                      <a:gd name="T98" fmla="*/ 431 w 827"/>
                      <a:gd name="T99" fmla="*/ 969 h 1435"/>
                      <a:gd name="T100" fmla="*/ 434 w 827"/>
                      <a:gd name="T101" fmla="*/ 783 h 1435"/>
                      <a:gd name="T102" fmla="*/ 365 w 827"/>
                      <a:gd name="T103" fmla="*/ 754 h 1435"/>
                      <a:gd name="T104" fmla="*/ 280 w 827"/>
                      <a:gd name="T105" fmla="*/ 702 h 1435"/>
                      <a:gd name="T106" fmla="*/ 191 w 827"/>
                      <a:gd name="T107" fmla="*/ 608 h 1435"/>
                      <a:gd name="T108" fmla="*/ 153 w 827"/>
                      <a:gd name="T109" fmla="*/ 584 h 1435"/>
                      <a:gd name="T110" fmla="*/ 112 w 827"/>
                      <a:gd name="T111" fmla="*/ 560 h 1435"/>
                      <a:gd name="T112" fmla="*/ 31 w 827"/>
                      <a:gd name="T113" fmla="*/ 348 h 1435"/>
                      <a:gd name="T114" fmla="*/ 194 w 827"/>
                      <a:gd name="T115" fmla="*/ 7 h 1435"/>
                      <a:gd name="T116" fmla="*/ 208 w 827"/>
                      <a:gd name="T117" fmla="*/ 63 h 1435"/>
                      <a:gd name="T118" fmla="*/ 279 w 827"/>
                      <a:gd name="T119" fmla="*/ 49 h 1435"/>
                      <a:gd name="T120" fmla="*/ 311 w 827"/>
                      <a:gd name="T121" fmla="*/ 33 h 1435"/>
                      <a:gd name="T122" fmla="*/ 360 w 827"/>
                      <a:gd name="T123" fmla="*/ 77 h 1435"/>
                      <a:gd name="T124" fmla="*/ 344 w 827"/>
                      <a:gd name="T125" fmla="*/ 8 h 14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27" h="1435">
                        <a:moveTo>
                          <a:pt x="458" y="348"/>
                        </a:moveTo>
                        <a:lnTo>
                          <a:pt x="451" y="348"/>
                        </a:lnTo>
                        <a:lnTo>
                          <a:pt x="445" y="348"/>
                        </a:lnTo>
                        <a:lnTo>
                          <a:pt x="441" y="348"/>
                        </a:lnTo>
                        <a:lnTo>
                          <a:pt x="438" y="350"/>
                        </a:lnTo>
                        <a:lnTo>
                          <a:pt x="433" y="355"/>
                        </a:lnTo>
                        <a:lnTo>
                          <a:pt x="428" y="361"/>
                        </a:lnTo>
                        <a:lnTo>
                          <a:pt x="424" y="368"/>
                        </a:lnTo>
                        <a:lnTo>
                          <a:pt x="423" y="371"/>
                        </a:lnTo>
                        <a:lnTo>
                          <a:pt x="423" y="371"/>
                        </a:lnTo>
                        <a:lnTo>
                          <a:pt x="420" y="372"/>
                        </a:lnTo>
                        <a:lnTo>
                          <a:pt x="417" y="373"/>
                        </a:lnTo>
                        <a:lnTo>
                          <a:pt x="415" y="375"/>
                        </a:lnTo>
                        <a:lnTo>
                          <a:pt x="412" y="377"/>
                        </a:lnTo>
                        <a:lnTo>
                          <a:pt x="410" y="378"/>
                        </a:lnTo>
                        <a:lnTo>
                          <a:pt x="408" y="380"/>
                        </a:lnTo>
                        <a:lnTo>
                          <a:pt x="408" y="381"/>
                        </a:lnTo>
                        <a:lnTo>
                          <a:pt x="407" y="382"/>
                        </a:lnTo>
                        <a:lnTo>
                          <a:pt x="407" y="382"/>
                        </a:lnTo>
                        <a:lnTo>
                          <a:pt x="406" y="382"/>
                        </a:lnTo>
                        <a:lnTo>
                          <a:pt x="406" y="384"/>
                        </a:lnTo>
                        <a:lnTo>
                          <a:pt x="407" y="386"/>
                        </a:lnTo>
                        <a:lnTo>
                          <a:pt x="408" y="388"/>
                        </a:lnTo>
                        <a:lnTo>
                          <a:pt x="411" y="389"/>
                        </a:lnTo>
                        <a:lnTo>
                          <a:pt x="413" y="388"/>
                        </a:lnTo>
                        <a:lnTo>
                          <a:pt x="416" y="386"/>
                        </a:lnTo>
                        <a:lnTo>
                          <a:pt x="419" y="384"/>
                        </a:lnTo>
                        <a:lnTo>
                          <a:pt x="421" y="381"/>
                        </a:lnTo>
                        <a:lnTo>
                          <a:pt x="424" y="378"/>
                        </a:lnTo>
                        <a:lnTo>
                          <a:pt x="428" y="376"/>
                        </a:lnTo>
                        <a:lnTo>
                          <a:pt x="432" y="373"/>
                        </a:lnTo>
                        <a:lnTo>
                          <a:pt x="436" y="371"/>
                        </a:lnTo>
                        <a:lnTo>
                          <a:pt x="438" y="368"/>
                        </a:lnTo>
                        <a:lnTo>
                          <a:pt x="440" y="365"/>
                        </a:lnTo>
                        <a:lnTo>
                          <a:pt x="442" y="364"/>
                        </a:lnTo>
                        <a:lnTo>
                          <a:pt x="445" y="363"/>
                        </a:lnTo>
                        <a:lnTo>
                          <a:pt x="448" y="361"/>
                        </a:lnTo>
                        <a:lnTo>
                          <a:pt x="451" y="360"/>
                        </a:lnTo>
                        <a:lnTo>
                          <a:pt x="455" y="359"/>
                        </a:lnTo>
                        <a:lnTo>
                          <a:pt x="458" y="356"/>
                        </a:lnTo>
                        <a:lnTo>
                          <a:pt x="461" y="355"/>
                        </a:lnTo>
                        <a:lnTo>
                          <a:pt x="462" y="354"/>
                        </a:lnTo>
                        <a:lnTo>
                          <a:pt x="463" y="352"/>
                        </a:lnTo>
                        <a:lnTo>
                          <a:pt x="462" y="350"/>
                        </a:lnTo>
                        <a:lnTo>
                          <a:pt x="458" y="348"/>
                        </a:lnTo>
                        <a:close/>
                        <a:moveTo>
                          <a:pt x="379" y="321"/>
                        </a:moveTo>
                        <a:lnTo>
                          <a:pt x="376" y="321"/>
                        </a:lnTo>
                        <a:lnTo>
                          <a:pt x="373" y="322"/>
                        </a:lnTo>
                        <a:lnTo>
                          <a:pt x="369" y="323"/>
                        </a:lnTo>
                        <a:lnTo>
                          <a:pt x="366" y="326"/>
                        </a:lnTo>
                        <a:lnTo>
                          <a:pt x="362" y="329"/>
                        </a:lnTo>
                        <a:lnTo>
                          <a:pt x="361" y="333"/>
                        </a:lnTo>
                        <a:lnTo>
                          <a:pt x="360" y="343"/>
                        </a:lnTo>
                        <a:lnTo>
                          <a:pt x="360" y="354"/>
                        </a:lnTo>
                        <a:lnTo>
                          <a:pt x="360" y="363"/>
                        </a:lnTo>
                        <a:lnTo>
                          <a:pt x="360" y="368"/>
                        </a:lnTo>
                        <a:lnTo>
                          <a:pt x="360" y="376"/>
                        </a:lnTo>
                        <a:lnTo>
                          <a:pt x="361" y="382"/>
                        </a:lnTo>
                        <a:lnTo>
                          <a:pt x="365" y="386"/>
                        </a:lnTo>
                        <a:lnTo>
                          <a:pt x="368" y="386"/>
                        </a:lnTo>
                        <a:lnTo>
                          <a:pt x="369" y="385"/>
                        </a:lnTo>
                        <a:lnTo>
                          <a:pt x="370" y="382"/>
                        </a:lnTo>
                        <a:lnTo>
                          <a:pt x="372" y="380"/>
                        </a:lnTo>
                        <a:lnTo>
                          <a:pt x="372" y="377"/>
                        </a:lnTo>
                        <a:lnTo>
                          <a:pt x="372" y="373"/>
                        </a:lnTo>
                        <a:lnTo>
                          <a:pt x="372" y="371"/>
                        </a:lnTo>
                        <a:lnTo>
                          <a:pt x="372" y="369"/>
                        </a:lnTo>
                        <a:lnTo>
                          <a:pt x="372" y="364"/>
                        </a:lnTo>
                        <a:lnTo>
                          <a:pt x="372" y="356"/>
                        </a:lnTo>
                        <a:lnTo>
                          <a:pt x="372" y="350"/>
                        </a:lnTo>
                        <a:lnTo>
                          <a:pt x="374" y="344"/>
                        </a:lnTo>
                        <a:lnTo>
                          <a:pt x="376" y="343"/>
                        </a:lnTo>
                        <a:lnTo>
                          <a:pt x="377" y="340"/>
                        </a:lnTo>
                        <a:lnTo>
                          <a:pt x="379" y="338"/>
                        </a:lnTo>
                        <a:lnTo>
                          <a:pt x="382" y="335"/>
                        </a:lnTo>
                        <a:lnTo>
                          <a:pt x="385" y="333"/>
                        </a:lnTo>
                        <a:lnTo>
                          <a:pt x="389" y="331"/>
                        </a:lnTo>
                        <a:lnTo>
                          <a:pt x="393" y="333"/>
                        </a:lnTo>
                        <a:lnTo>
                          <a:pt x="396" y="334"/>
                        </a:lnTo>
                        <a:lnTo>
                          <a:pt x="399" y="337"/>
                        </a:lnTo>
                        <a:lnTo>
                          <a:pt x="400" y="339"/>
                        </a:lnTo>
                        <a:lnTo>
                          <a:pt x="402" y="343"/>
                        </a:lnTo>
                        <a:lnTo>
                          <a:pt x="402" y="348"/>
                        </a:lnTo>
                        <a:lnTo>
                          <a:pt x="402" y="354"/>
                        </a:lnTo>
                        <a:lnTo>
                          <a:pt x="402" y="359"/>
                        </a:lnTo>
                        <a:lnTo>
                          <a:pt x="403" y="363"/>
                        </a:lnTo>
                        <a:lnTo>
                          <a:pt x="404" y="365"/>
                        </a:lnTo>
                        <a:lnTo>
                          <a:pt x="406" y="367"/>
                        </a:lnTo>
                        <a:lnTo>
                          <a:pt x="408" y="365"/>
                        </a:lnTo>
                        <a:lnTo>
                          <a:pt x="411" y="364"/>
                        </a:lnTo>
                        <a:lnTo>
                          <a:pt x="413" y="361"/>
                        </a:lnTo>
                        <a:lnTo>
                          <a:pt x="415" y="359"/>
                        </a:lnTo>
                        <a:lnTo>
                          <a:pt x="416" y="356"/>
                        </a:lnTo>
                        <a:lnTo>
                          <a:pt x="415" y="354"/>
                        </a:lnTo>
                        <a:lnTo>
                          <a:pt x="415" y="351"/>
                        </a:lnTo>
                        <a:lnTo>
                          <a:pt x="415" y="347"/>
                        </a:lnTo>
                        <a:lnTo>
                          <a:pt x="415" y="344"/>
                        </a:lnTo>
                        <a:lnTo>
                          <a:pt x="415" y="340"/>
                        </a:lnTo>
                        <a:lnTo>
                          <a:pt x="416" y="337"/>
                        </a:lnTo>
                        <a:lnTo>
                          <a:pt x="416" y="334"/>
                        </a:lnTo>
                        <a:lnTo>
                          <a:pt x="417" y="333"/>
                        </a:lnTo>
                        <a:lnTo>
                          <a:pt x="417" y="333"/>
                        </a:lnTo>
                        <a:lnTo>
                          <a:pt x="417" y="334"/>
                        </a:lnTo>
                        <a:lnTo>
                          <a:pt x="419" y="338"/>
                        </a:lnTo>
                        <a:lnTo>
                          <a:pt x="420" y="340"/>
                        </a:lnTo>
                        <a:lnTo>
                          <a:pt x="423" y="343"/>
                        </a:lnTo>
                        <a:lnTo>
                          <a:pt x="425" y="344"/>
                        </a:lnTo>
                        <a:lnTo>
                          <a:pt x="428" y="344"/>
                        </a:lnTo>
                        <a:lnTo>
                          <a:pt x="428" y="344"/>
                        </a:lnTo>
                        <a:lnTo>
                          <a:pt x="428" y="342"/>
                        </a:lnTo>
                        <a:lnTo>
                          <a:pt x="428" y="339"/>
                        </a:lnTo>
                        <a:lnTo>
                          <a:pt x="427" y="337"/>
                        </a:lnTo>
                        <a:lnTo>
                          <a:pt x="425" y="333"/>
                        </a:lnTo>
                        <a:lnTo>
                          <a:pt x="424" y="330"/>
                        </a:lnTo>
                        <a:lnTo>
                          <a:pt x="421" y="327"/>
                        </a:lnTo>
                        <a:lnTo>
                          <a:pt x="420" y="326"/>
                        </a:lnTo>
                        <a:lnTo>
                          <a:pt x="419" y="325"/>
                        </a:lnTo>
                        <a:lnTo>
                          <a:pt x="415" y="325"/>
                        </a:lnTo>
                        <a:lnTo>
                          <a:pt x="411" y="323"/>
                        </a:lnTo>
                        <a:lnTo>
                          <a:pt x="406" y="323"/>
                        </a:lnTo>
                        <a:lnTo>
                          <a:pt x="403" y="325"/>
                        </a:lnTo>
                        <a:lnTo>
                          <a:pt x="400" y="325"/>
                        </a:lnTo>
                        <a:lnTo>
                          <a:pt x="396" y="325"/>
                        </a:lnTo>
                        <a:lnTo>
                          <a:pt x="391" y="322"/>
                        </a:lnTo>
                        <a:lnTo>
                          <a:pt x="385" y="321"/>
                        </a:lnTo>
                        <a:lnTo>
                          <a:pt x="379" y="321"/>
                        </a:lnTo>
                        <a:close/>
                        <a:moveTo>
                          <a:pt x="362" y="283"/>
                        </a:moveTo>
                        <a:lnTo>
                          <a:pt x="356" y="287"/>
                        </a:lnTo>
                        <a:lnTo>
                          <a:pt x="349" y="292"/>
                        </a:lnTo>
                        <a:lnTo>
                          <a:pt x="341" y="297"/>
                        </a:lnTo>
                        <a:lnTo>
                          <a:pt x="338" y="300"/>
                        </a:lnTo>
                        <a:lnTo>
                          <a:pt x="334" y="301"/>
                        </a:lnTo>
                        <a:lnTo>
                          <a:pt x="331" y="303"/>
                        </a:lnTo>
                        <a:lnTo>
                          <a:pt x="330" y="304"/>
                        </a:lnTo>
                        <a:lnTo>
                          <a:pt x="328" y="305"/>
                        </a:lnTo>
                        <a:lnTo>
                          <a:pt x="328" y="309"/>
                        </a:lnTo>
                        <a:lnTo>
                          <a:pt x="330" y="310"/>
                        </a:lnTo>
                        <a:lnTo>
                          <a:pt x="331" y="313"/>
                        </a:lnTo>
                        <a:lnTo>
                          <a:pt x="334" y="313"/>
                        </a:lnTo>
                        <a:lnTo>
                          <a:pt x="335" y="313"/>
                        </a:lnTo>
                        <a:lnTo>
                          <a:pt x="339" y="313"/>
                        </a:lnTo>
                        <a:lnTo>
                          <a:pt x="340" y="312"/>
                        </a:lnTo>
                        <a:lnTo>
                          <a:pt x="344" y="309"/>
                        </a:lnTo>
                        <a:lnTo>
                          <a:pt x="348" y="308"/>
                        </a:lnTo>
                        <a:lnTo>
                          <a:pt x="352" y="306"/>
                        </a:lnTo>
                        <a:lnTo>
                          <a:pt x="355" y="305"/>
                        </a:lnTo>
                        <a:lnTo>
                          <a:pt x="356" y="305"/>
                        </a:lnTo>
                        <a:lnTo>
                          <a:pt x="357" y="306"/>
                        </a:lnTo>
                        <a:lnTo>
                          <a:pt x="357" y="308"/>
                        </a:lnTo>
                        <a:lnTo>
                          <a:pt x="359" y="309"/>
                        </a:lnTo>
                        <a:lnTo>
                          <a:pt x="361" y="310"/>
                        </a:lnTo>
                        <a:lnTo>
                          <a:pt x="364" y="310"/>
                        </a:lnTo>
                        <a:lnTo>
                          <a:pt x="368" y="310"/>
                        </a:lnTo>
                        <a:lnTo>
                          <a:pt x="372" y="312"/>
                        </a:lnTo>
                        <a:lnTo>
                          <a:pt x="376" y="312"/>
                        </a:lnTo>
                        <a:lnTo>
                          <a:pt x="378" y="313"/>
                        </a:lnTo>
                        <a:lnTo>
                          <a:pt x="381" y="313"/>
                        </a:lnTo>
                        <a:lnTo>
                          <a:pt x="382" y="312"/>
                        </a:lnTo>
                        <a:lnTo>
                          <a:pt x="383" y="310"/>
                        </a:lnTo>
                        <a:lnTo>
                          <a:pt x="385" y="308"/>
                        </a:lnTo>
                        <a:lnTo>
                          <a:pt x="385" y="305"/>
                        </a:lnTo>
                        <a:lnTo>
                          <a:pt x="386" y="303"/>
                        </a:lnTo>
                        <a:lnTo>
                          <a:pt x="386" y="301"/>
                        </a:lnTo>
                        <a:lnTo>
                          <a:pt x="386" y="300"/>
                        </a:lnTo>
                        <a:lnTo>
                          <a:pt x="385" y="299"/>
                        </a:lnTo>
                        <a:lnTo>
                          <a:pt x="381" y="297"/>
                        </a:lnTo>
                        <a:lnTo>
                          <a:pt x="377" y="295"/>
                        </a:lnTo>
                        <a:lnTo>
                          <a:pt x="373" y="292"/>
                        </a:lnTo>
                        <a:lnTo>
                          <a:pt x="369" y="288"/>
                        </a:lnTo>
                        <a:lnTo>
                          <a:pt x="366" y="284"/>
                        </a:lnTo>
                        <a:lnTo>
                          <a:pt x="362" y="283"/>
                        </a:lnTo>
                        <a:close/>
                        <a:moveTo>
                          <a:pt x="18" y="275"/>
                        </a:moveTo>
                        <a:lnTo>
                          <a:pt x="18" y="275"/>
                        </a:lnTo>
                        <a:lnTo>
                          <a:pt x="18" y="278"/>
                        </a:lnTo>
                        <a:lnTo>
                          <a:pt x="19" y="279"/>
                        </a:lnTo>
                        <a:lnTo>
                          <a:pt x="19" y="282"/>
                        </a:lnTo>
                        <a:lnTo>
                          <a:pt x="22" y="284"/>
                        </a:lnTo>
                        <a:lnTo>
                          <a:pt x="23" y="287"/>
                        </a:lnTo>
                        <a:lnTo>
                          <a:pt x="25" y="289"/>
                        </a:lnTo>
                        <a:lnTo>
                          <a:pt x="26" y="291"/>
                        </a:lnTo>
                        <a:lnTo>
                          <a:pt x="29" y="292"/>
                        </a:lnTo>
                        <a:lnTo>
                          <a:pt x="31" y="293"/>
                        </a:lnTo>
                        <a:lnTo>
                          <a:pt x="34" y="293"/>
                        </a:lnTo>
                        <a:lnTo>
                          <a:pt x="35" y="295"/>
                        </a:lnTo>
                        <a:lnTo>
                          <a:pt x="38" y="296"/>
                        </a:lnTo>
                        <a:lnTo>
                          <a:pt x="38" y="299"/>
                        </a:lnTo>
                        <a:lnTo>
                          <a:pt x="39" y="301"/>
                        </a:lnTo>
                        <a:lnTo>
                          <a:pt x="39" y="305"/>
                        </a:lnTo>
                        <a:lnTo>
                          <a:pt x="40" y="309"/>
                        </a:lnTo>
                        <a:lnTo>
                          <a:pt x="42" y="312"/>
                        </a:lnTo>
                        <a:lnTo>
                          <a:pt x="43" y="314"/>
                        </a:lnTo>
                        <a:lnTo>
                          <a:pt x="44" y="314"/>
                        </a:lnTo>
                        <a:lnTo>
                          <a:pt x="47" y="313"/>
                        </a:lnTo>
                        <a:lnTo>
                          <a:pt x="47" y="310"/>
                        </a:lnTo>
                        <a:lnTo>
                          <a:pt x="48" y="308"/>
                        </a:lnTo>
                        <a:lnTo>
                          <a:pt x="48" y="304"/>
                        </a:lnTo>
                        <a:lnTo>
                          <a:pt x="47" y="301"/>
                        </a:lnTo>
                        <a:lnTo>
                          <a:pt x="46" y="299"/>
                        </a:lnTo>
                        <a:lnTo>
                          <a:pt x="44" y="296"/>
                        </a:lnTo>
                        <a:lnTo>
                          <a:pt x="42" y="293"/>
                        </a:lnTo>
                        <a:lnTo>
                          <a:pt x="39" y="291"/>
                        </a:lnTo>
                        <a:lnTo>
                          <a:pt x="35" y="287"/>
                        </a:lnTo>
                        <a:lnTo>
                          <a:pt x="33" y="284"/>
                        </a:lnTo>
                        <a:lnTo>
                          <a:pt x="31" y="283"/>
                        </a:lnTo>
                        <a:lnTo>
                          <a:pt x="29" y="283"/>
                        </a:lnTo>
                        <a:lnTo>
                          <a:pt x="27" y="282"/>
                        </a:lnTo>
                        <a:lnTo>
                          <a:pt x="26" y="280"/>
                        </a:lnTo>
                        <a:lnTo>
                          <a:pt x="23" y="278"/>
                        </a:lnTo>
                        <a:lnTo>
                          <a:pt x="22" y="276"/>
                        </a:lnTo>
                        <a:lnTo>
                          <a:pt x="19" y="275"/>
                        </a:lnTo>
                        <a:lnTo>
                          <a:pt x="18" y="275"/>
                        </a:lnTo>
                        <a:close/>
                        <a:moveTo>
                          <a:pt x="360" y="0"/>
                        </a:moveTo>
                        <a:lnTo>
                          <a:pt x="364" y="1"/>
                        </a:lnTo>
                        <a:lnTo>
                          <a:pt x="366" y="1"/>
                        </a:lnTo>
                        <a:lnTo>
                          <a:pt x="368" y="4"/>
                        </a:lnTo>
                        <a:lnTo>
                          <a:pt x="370" y="7"/>
                        </a:lnTo>
                        <a:lnTo>
                          <a:pt x="370" y="12"/>
                        </a:lnTo>
                        <a:lnTo>
                          <a:pt x="370" y="17"/>
                        </a:lnTo>
                        <a:lnTo>
                          <a:pt x="369" y="22"/>
                        </a:lnTo>
                        <a:lnTo>
                          <a:pt x="369" y="26"/>
                        </a:lnTo>
                        <a:lnTo>
                          <a:pt x="369" y="28"/>
                        </a:lnTo>
                        <a:lnTo>
                          <a:pt x="369" y="29"/>
                        </a:lnTo>
                        <a:lnTo>
                          <a:pt x="370" y="29"/>
                        </a:lnTo>
                        <a:lnTo>
                          <a:pt x="373" y="28"/>
                        </a:lnTo>
                        <a:lnTo>
                          <a:pt x="378" y="26"/>
                        </a:lnTo>
                        <a:lnTo>
                          <a:pt x="381" y="25"/>
                        </a:lnTo>
                        <a:lnTo>
                          <a:pt x="382" y="24"/>
                        </a:lnTo>
                        <a:lnTo>
                          <a:pt x="382" y="21"/>
                        </a:lnTo>
                        <a:lnTo>
                          <a:pt x="382" y="18"/>
                        </a:lnTo>
                        <a:lnTo>
                          <a:pt x="382" y="16"/>
                        </a:lnTo>
                        <a:lnTo>
                          <a:pt x="381" y="13"/>
                        </a:lnTo>
                        <a:lnTo>
                          <a:pt x="381" y="12"/>
                        </a:lnTo>
                        <a:lnTo>
                          <a:pt x="381" y="11"/>
                        </a:lnTo>
                        <a:lnTo>
                          <a:pt x="382" y="9"/>
                        </a:lnTo>
                        <a:lnTo>
                          <a:pt x="390" y="8"/>
                        </a:lnTo>
                        <a:lnTo>
                          <a:pt x="399" y="7"/>
                        </a:lnTo>
                        <a:lnTo>
                          <a:pt x="406" y="7"/>
                        </a:lnTo>
                        <a:lnTo>
                          <a:pt x="412" y="7"/>
                        </a:lnTo>
                        <a:lnTo>
                          <a:pt x="423" y="5"/>
                        </a:lnTo>
                        <a:lnTo>
                          <a:pt x="433" y="4"/>
                        </a:lnTo>
                        <a:lnTo>
                          <a:pt x="441" y="3"/>
                        </a:lnTo>
                        <a:lnTo>
                          <a:pt x="448" y="5"/>
                        </a:lnTo>
                        <a:lnTo>
                          <a:pt x="455" y="11"/>
                        </a:lnTo>
                        <a:lnTo>
                          <a:pt x="463" y="16"/>
                        </a:lnTo>
                        <a:lnTo>
                          <a:pt x="470" y="20"/>
                        </a:lnTo>
                        <a:lnTo>
                          <a:pt x="479" y="24"/>
                        </a:lnTo>
                        <a:lnTo>
                          <a:pt x="487" y="28"/>
                        </a:lnTo>
                        <a:lnTo>
                          <a:pt x="493" y="30"/>
                        </a:lnTo>
                        <a:lnTo>
                          <a:pt x="499" y="33"/>
                        </a:lnTo>
                        <a:lnTo>
                          <a:pt x="508" y="35"/>
                        </a:lnTo>
                        <a:lnTo>
                          <a:pt x="518" y="38"/>
                        </a:lnTo>
                        <a:lnTo>
                          <a:pt x="527" y="39"/>
                        </a:lnTo>
                        <a:lnTo>
                          <a:pt x="531" y="41"/>
                        </a:lnTo>
                        <a:lnTo>
                          <a:pt x="534" y="45"/>
                        </a:lnTo>
                        <a:lnTo>
                          <a:pt x="535" y="54"/>
                        </a:lnTo>
                        <a:lnTo>
                          <a:pt x="538" y="64"/>
                        </a:lnTo>
                        <a:lnTo>
                          <a:pt x="539" y="67"/>
                        </a:lnTo>
                        <a:lnTo>
                          <a:pt x="540" y="68"/>
                        </a:lnTo>
                        <a:lnTo>
                          <a:pt x="543" y="69"/>
                        </a:lnTo>
                        <a:lnTo>
                          <a:pt x="546" y="69"/>
                        </a:lnTo>
                        <a:lnTo>
                          <a:pt x="547" y="68"/>
                        </a:lnTo>
                        <a:lnTo>
                          <a:pt x="550" y="68"/>
                        </a:lnTo>
                        <a:lnTo>
                          <a:pt x="551" y="67"/>
                        </a:lnTo>
                        <a:lnTo>
                          <a:pt x="552" y="67"/>
                        </a:lnTo>
                        <a:lnTo>
                          <a:pt x="555" y="68"/>
                        </a:lnTo>
                        <a:lnTo>
                          <a:pt x="557" y="69"/>
                        </a:lnTo>
                        <a:lnTo>
                          <a:pt x="560" y="71"/>
                        </a:lnTo>
                        <a:lnTo>
                          <a:pt x="564" y="73"/>
                        </a:lnTo>
                        <a:lnTo>
                          <a:pt x="567" y="76"/>
                        </a:lnTo>
                        <a:lnTo>
                          <a:pt x="569" y="79"/>
                        </a:lnTo>
                        <a:lnTo>
                          <a:pt x="575" y="83"/>
                        </a:lnTo>
                        <a:lnTo>
                          <a:pt x="582" y="85"/>
                        </a:lnTo>
                        <a:lnTo>
                          <a:pt x="590" y="88"/>
                        </a:lnTo>
                        <a:lnTo>
                          <a:pt x="594" y="88"/>
                        </a:lnTo>
                        <a:lnTo>
                          <a:pt x="594" y="89"/>
                        </a:lnTo>
                        <a:lnTo>
                          <a:pt x="593" y="90"/>
                        </a:lnTo>
                        <a:lnTo>
                          <a:pt x="592" y="93"/>
                        </a:lnTo>
                        <a:lnTo>
                          <a:pt x="590" y="96"/>
                        </a:lnTo>
                        <a:lnTo>
                          <a:pt x="588" y="98"/>
                        </a:lnTo>
                        <a:lnTo>
                          <a:pt x="586" y="101"/>
                        </a:lnTo>
                        <a:lnTo>
                          <a:pt x="585" y="102"/>
                        </a:lnTo>
                        <a:lnTo>
                          <a:pt x="581" y="105"/>
                        </a:lnTo>
                        <a:lnTo>
                          <a:pt x="578" y="106"/>
                        </a:lnTo>
                        <a:lnTo>
                          <a:pt x="575" y="110"/>
                        </a:lnTo>
                        <a:lnTo>
                          <a:pt x="572" y="111"/>
                        </a:lnTo>
                        <a:lnTo>
                          <a:pt x="569" y="110"/>
                        </a:lnTo>
                        <a:lnTo>
                          <a:pt x="565" y="109"/>
                        </a:lnTo>
                        <a:lnTo>
                          <a:pt x="563" y="106"/>
                        </a:lnTo>
                        <a:lnTo>
                          <a:pt x="559" y="104"/>
                        </a:lnTo>
                        <a:lnTo>
                          <a:pt x="556" y="101"/>
                        </a:lnTo>
                        <a:lnTo>
                          <a:pt x="552" y="100"/>
                        </a:lnTo>
                        <a:lnTo>
                          <a:pt x="548" y="98"/>
                        </a:lnTo>
                        <a:lnTo>
                          <a:pt x="544" y="97"/>
                        </a:lnTo>
                        <a:lnTo>
                          <a:pt x="542" y="97"/>
                        </a:lnTo>
                        <a:lnTo>
                          <a:pt x="540" y="97"/>
                        </a:lnTo>
                        <a:lnTo>
                          <a:pt x="539" y="100"/>
                        </a:lnTo>
                        <a:lnTo>
                          <a:pt x="539" y="101"/>
                        </a:lnTo>
                        <a:lnTo>
                          <a:pt x="540" y="104"/>
                        </a:lnTo>
                        <a:lnTo>
                          <a:pt x="540" y="106"/>
                        </a:lnTo>
                        <a:lnTo>
                          <a:pt x="543" y="109"/>
                        </a:lnTo>
                        <a:lnTo>
                          <a:pt x="546" y="110"/>
                        </a:lnTo>
                        <a:lnTo>
                          <a:pt x="550" y="113"/>
                        </a:lnTo>
                        <a:lnTo>
                          <a:pt x="555" y="117"/>
                        </a:lnTo>
                        <a:lnTo>
                          <a:pt x="559" y="119"/>
                        </a:lnTo>
                        <a:lnTo>
                          <a:pt x="561" y="123"/>
                        </a:lnTo>
                        <a:lnTo>
                          <a:pt x="563" y="127"/>
                        </a:lnTo>
                        <a:lnTo>
                          <a:pt x="563" y="131"/>
                        </a:lnTo>
                        <a:lnTo>
                          <a:pt x="563" y="135"/>
                        </a:lnTo>
                        <a:lnTo>
                          <a:pt x="564" y="140"/>
                        </a:lnTo>
                        <a:lnTo>
                          <a:pt x="564" y="141"/>
                        </a:lnTo>
                        <a:lnTo>
                          <a:pt x="563" y="143"/>
                        </a:lnTo>
                        <a:lnTo>
                          <a:pt x="561" y="143"/>
                        </a:lnTo>
                        <a:lnTo>
                          <a:pt x="560" y="141"/>
                        </a:lnTo>
                        <a:lnTo>
                          <a:pt x="557" y="139"/>
                        </a:lnTo>
                        <a:lnTo>
                          <a:pt x="555" y="138"/>
                        </a:lnTo>
                        <a:lnTo>
                          <a:pt x="552" y="136"/>
                        </a:lnTo>
                        <a:lnTo>
                          <a:pt x="550" y="135"/>
                        </a:lnTo>
                        <a:lnTo>
                          <a:pt x="547" y="135"/>
                        </a:lnTo>
                        <a:lnTo>
                          <a:pt x="544" y="135"/>
                        </a:lnTo>
                        <a:lnTo>
                          <a:pt x="543" y="138"/>
                        </a:lnTo>
                        <a:lnTo>
                          <a:pt x="543" y="139"/>
                        </a:lnTo>
                        <a:lnTo>
                          <a:pt x="542" y="141"/>
                        </a:lnTo>
                        <a:lnTo>
                          <a:pt x="542" y="143"/>
                        </a:lnTo>
                        <a:lnTo>
                          <a:pt x="542" y="143"/>
                        </a:lnTo>
                        <a:lnTo>
                          <a:pt x="540" y="143"/>
                        </a:lnTo>
                        <a:lnTo>
                          <a:pt x="538" y="143"/>
                        </a:lnTo>
                        <a:lnTo>
                          <a:pt x="534" y="143"/>
                        </a:lnTo>
                        <a:lnTo>
                          <a:pt x="530" y="141"/>
                        </a:lnTo>
                        <a:lnTo>
                          <a:pt x="527" y="141"/>
                        </a:lnTo>
                        <a:lnTo>
                          <a:pt x="526" y="141"/>
                        </a:lnTo>
                        <a:lnTo>
                          <a:pt x="525" y="141"/>
                        </a:lnTo>
                        <a:lnTo>
                          <a:pt x="525" y="141"/>
                        </a:lnTo>
                        <a:lnTo>
                          <a:pt x="525" y="140"/>
                        </a:lnTo>
                        <a:lnTo>
                          <a:pt x="523" y="139"/>
                        </a:lnTo>
                        <a:lnTo>
                          <a:pt x="522" y="136"/>
                        </a:lnTo>
                        <a:lnTo>
                          <a:pt x="520" y="134"/>
                        </a:lnTo>
                        <a:lnTo>
                          <a:pt x="517" y="132"/>
                        </a:lnTo>
                        <a:lnTo>
                          <a:pt x="514" y="131"/>
                        </a:lnTo>
                        <a:lnTo>
                          <a:pt x="513" y="131"/>
                        </a:lnTo>
                        <a:lnTo>
                          <a:pt x="513" y="132"/>
                        </a:lnTo>
                        <a:lnTo>
                          <a:pt x="512" y="134"/>
                        </a:lnTo>
                        <a:lnTo>
                          <a:pt x="510" y="135"/>
                        </a:lnTo>
                        <a:lnTo>
                          <a:pt x="510" y="135"/>
                        </a:lnTo>
                        <a:lnTo>
                          <a:pt x="509" y="135"/>
                        </a:lnTo>
                        <a:lnTo>
                          <a:pt x="508" y="135"/>
                        </a:lnTo>
                        <a:lnTo>
                          <a:pt x="505" y="132"/>
                        </a:lnTo>
                        <a:lnTo>
                          <a:pt x="503" y="130"/>
                        </a:lnTo>
                        <a:lnTo>
                          <a:pt x="500" y="127"/>
                        </a:lnTo>
                        <a:lnTo>
                          <a:pt x="499" y="126"/>
                        </a:lnTo>
                        <a:lnTo>
                          <a:pt x="496" y="127"/>
                        </a:lnTo>
                        <a:lnTo>
                          <a:pt x="495" y="127"/>
                        </a:lnTo>
                        <a:lnTo>
                          <a:pt x="493" y="126"/>
                        </a:lnTo>
                        <a:lnTo>
                          <a:pt x="491" y="124"/>
                        </a:lnTo>
                        <a:lnTo>
                          <a:pt x="489" y="122"/>
                        </a:lnTo>
                        <a:lnTo>
                          <a:pt x="487" y="121"/>
                        </a:lnTo>
                        <a:lnTo>
                          <a:pt x="484" y="119"/>
                        </a:lnTo>
                        <a:lnTo>
                          <a:pt x="482" y="119"/>
                        </a:lnTo>
                        <a:lnTo>
                          <a:pt x="476" y="118"/>
                        </a:lnTo>
                        <a:lnTo>
                          <a:pt x="468" y="118"/>
                        </a:lnTo>
                        <a:lnTo>
                          <a:pt x="461" y="117"/>
                        </a:lnTo>
                        <a:lnTo>
                          <a:pt x="455" y="118"/>
                        </a:lnTo>
                        <a:lnTo>
                          <a:pt x="451" y="119"/>
                        </a:lnTo>
                        <a:lnTo>
                          <a:pt x="448" y="121"/>
                        </a:lnTo>
                        <a:lnTo>
                          <a:pt x="444" y="122"/>
                        </a:lnTo>
                        <a:lnTo>
                          <a:pt x="441" y="122"/>
                        </a:lnTo>
                        <a:lnTo>
                          <a:pt x="441" y="119"/>
                        </a:lnTo>
                        <a:lnTo>
                          <a:pt x="440" y="117"/>
                        </a:lnTo>
                        <a:lnTo>
                          <a:pt x="440" y="113"/>
                        </a:lnTo>
                        <a:lnTo>
                          <a:pt x="438" y="109"/>
                        </a:lnTo>
                        <a:lnTo>
                          <a:pt x="440" y="105"/>
                        </a:lnTo>
                        <a:lnTo>
                          <a:pt x="440" y="102"/>
                        </a:lnTo>
                        <a:lnTo>
                          <a:pt x="442" y="100"/>
                        </a:lnTo>
                        <a:lnTo>
                          <a:pt x="445" y="98"/>
                        </a:lnTo>
                        <a:lnTo>
                          <a:pt x="448" y="98"/>
                        </a:lnTo>
                        <a:lnTo>
                          <a:pt x="451" y="98"/>
                        </a:lnTo>
                        <a:lnTo>
                          <a:pt x="458" y="100"/>
                        </a:lnTo>
                        <a:lnTo>
                          <a:pt x="462" y="101"/>
                        </a:lnTo>
                        <a:lnTo>
                          <a:pt x="465" y="101"/>
                        </a:lnTo>
                        <a:lnTo>
                          <a:pt x="467" y="100"/>
                        </a:lnTo>
                        <a:lnTo>
                          <a:pt x="468" y="98"/>
                        </a:lnTo>
                        <a:lnTo>
                          <a:pt x="470" y="97"/>
                        </a:lnTo>
                        <a:lnTo>
                          <a:pt x="470" y="94"/>
                        </a:lnTo>
                        <a:lnTo>
                          <a:pt x="471" y="92"/>
                        </a:lnTo>
                        <a:lnTo>
                          <a:pt x="474" y="88"/>
                        </a:lnTo>
                        <a:lnTo>
                          <a:pt x="476" y="85"/>
                        </a:lnTo>
                        <a:lnTo>
                          <a:pt x="480" y="83"/>
                        </a:lnTo>
                        <a:lnTo>
                          <a:pt x="485" y="80"/>
                        </a:lnTo>
                        <a:lnTo>
                          <a:pt x="488" y="79"/>
                        </a:lnTo>
                        <a:lnTo>
                          <a:pt x="489" y="77"/>
                        </a:lnTo>
                        <a:lnTo>
                          <a:pt x="489" y="76"/>
                        </a:lnTo>
                        <a:lnTo>
                          <a:pt x="488" y="75"/>
                        </a:lnTo>
                        <a:lnTo>
                          <a:pt x="487" y="73"/>
                        </a:lnTo>
                        <a:lnTo>
                          <a:pt x="484" y="73"/>
                        </a:lnTo>
                        <a:lnTo>
                          <a:pt x="483" y="72"/>
                        </a:lnTo>
                        <a:lnTo>
                          <a:pt x="482" y="71"/>
                        </a:lnTo>
                        <a:lnTo>
                          <a:pt x="480" y="69"/>
                        </a:lnTo>
                        <a:lnTo>
                          <a:pt x="478" y="69"/>
                        </a:lnTo>
                        <a:lnTo>
                          <a:pt x="476" y="68"/>
                        </a:lnTo>
                        <a:lnTo>
                          <a:pt x="475" y="68"/>
                        </a:lnTo>
                        <a:lnTo>
                          <a:pt x="474" y="69"/>
                        </a:lnTo>
                        <a:lnTo>
                          <a:pt x="472" y="71"/>
                        </a:lnTo>
                        <a:lnTo>
                          <a:pt x="471" y="75"/>
                        </a:lnTo>
                        <a:lnTo>
                          <a:pt x="470" y="77"/>
                        </a:lnTo>
                        <a:lnTo>
                          <a:pt x="468" y="80"/>
                        </a:lnTo>
                        <a:lnTo>
                          <a:pt x="466" y="83"/>
                        </a:lnTo>
                        <a:lnTo>
                          <a:pt x="466" y="84"/>
                        </a:lnTo>
                        <a:lnTo>
                          <a:pt x="465" y="84"/>
                        </a:lnTo>
                        <a:lnTo>
                          <a:pt x="463" y="84"/>
                        </a:lnTo>
                        <a:lnTo>
                          <a:pt x="461" y="84"/>
                        </a:lnTo>
                        <a:lnTo>
                          <a:pt x="457" y="84"/>
                        </a:lnTo>
                        <a:lnTo>
                          <a:pt x="450" y="83"/>
                        </a:lnTo>
                        <a:lnTo>
                          <a:pt x="448" y="83"/>
                        </a:lnTo>
                        <a:lnTo>
                          <a:pt x="446" y="81"/>
                        </a:lnTo>
                        <a:lnTo>
                          <a:pt x="446" y="81"/>
                        </a:lnTo>
                        <a:lnTo>
                          <a:pt x="448" y="80"/>
                        </a:lnTo>
                        <a:lnTo>
                          <a:pt x="449" y="79"/>
                        </a:lnTo>
                        <a:lnTo>
                          <a:pt x="450" y="77"/>
                        </a:lnTo>
                        <a:lnTo>
                          <a:pt x="451" y="76"/>
                        </a:lnTo>
                        <a:lnTo>
                          <a:pt x="454" y="75"/>
                        </a:lnTo>
                        <a:lnTo>
                          <a:pt x="455" y="72"/>
                        </a:lnTo>
                        <a:lnTo>
                          <a:pt x="457" y="69"/>
                        </a:lnTo>
                        <a:lnTo>
                          <a:pt x="458" y="67"/>
                        </a:lnTo>
                        <a:lnTo>
                          <a:pt x="458" y="63"/>
                        </a:lnTo>
                        <a:lnTo>
                          <a:pt x="458" y="60"/>
                        </a:lnTo>
                        <a:lnTo>
                          <a:pt x="457" y="59"/>
                        </a:lnTo>
                        <a:lnTo>
                          <a:pt x="454" y="58"/>
                        </a:lnTo>
                        <a:lnTo>
                          <a:pt x="453" y="56"/>
                        </a:lnTo>
                        <a:lnTo>
                          <a:pt x="450" y="55"/>
                        </a:lnTo>
                        <a:lnTo>
                          <a:pt x="448" y="55"/>
                        </a:lnTo>
                        <a:lnTo>
                          <a:pt x="445" y="56"/>
                        </a:lnTo>
                        <a:lnTo>
                          <a:pt x="442" y="56"/>
                        </a:lnTo>
                        <a:lnTo>
                          <a:pt x="441" y="55"/>
                        </a:lnTo>
                        <a:lnTo>
                          <a:pt x="441" y="54"/>
                        </a:lnTo>
                        <a:lnTo>
                          <a:pt x="441" y="52"/>
                        </a:lnTo>
                        <a:lnTo>
                          <a:pt x="440" y="51"/>
                        </a:lnTo>
                        <a:lnTo>
                          <a:pt x="440" y="49"/>
                        </a:lnTo>
                        <a:lnTo>
                          <a:pt x="440" y="47"/>
                        </a:lnTo>
                        <a:lnTo>
                          <a:pt x="438" y="46"/>
                        </a:lnTo>
                        <a:lnTo>
                          <a:pt x="436" y="45"/>
                        </a:lnTo>
                        <a:lnTo>
                          <a:pt x="434" y="45"/>
                        </a:lnTo>
                        <a:lnTo>
                          <a:pt x="434" y="46"/>
                        </a:lnTo>
                        <a:lnTo>
                          <a:pt x="434" y="47"/>
                        </a:lnTo>
                        <a:lnTo>
                          <a:pt x="434" y="50"/>
                        </a:lnTo>
                        <a:lnTo>
                          <a:pt x="434" y="52"/>
                        </a:lnTo>
                        <a:lnTo>
                          <a:pt x="434" y="54"/>
                        </a:lnTo>
                        <a:lnTo>
                          <a:pt x="433" y="55"/>
                        </a:lnTo>
                        <a:lnTo>
                          <a:pt x="432" y="55"/>
                        </a:lnTo>
                        <a:lnTo>
                          <a:pt x="429" y="55"/>
                        </a:lnTo>
                        <a:lnTo>
                          <a:pt x="428" y="55"/>
                        </a:lnTo>
                        <a:lnTo>
                          <a:pt x="428" y="55"/>
                        </a:lnTo>
                        <a:lnTo>
                          <a:pt x="427" y="55"/>
                        </a:lnTo>
                        <a:lnTo>
                          <a:pt x="425" y="55"/>
                        </a:lnTo>
                        <a:lnTo>
                          <a:pt x="423" y="54"/>
                        </a:lnTo>
                        <a:lnTo>
                          <a:pt x="419" y="54"/>
                        </a:lnTo>
                        <a:lnTo>
                          <a:pt x="416" y="54"/>
                        </a:lnTo>
                        <a:lnTo>
                          <a:pt x="413" y="55"/>
                        </a:lnTo>
                        <a:lnTo>
                          <a:pt x="411" y="56"/>
                        </a:lnTo>
                        <a:lnTo>
                          <a:pt x="408" y="58"/>
                        </a:lnTo>
                        <a:lnTo>
                          <a:pt x="407" y="60"/>
                        </a:lnTo>
                        <a:lnTo>
                          <a:pt x="406" y="62"/>
                        </a:lnTo>
                        <a:lnTo>
                          <a:pt x="406" y="64"/>
                        </a:lnTo>
                        <a:lnTo>
                          <a:pt x="407" y="66"/>
                        </a:lnTo>
                        <a:lnTo>
                          <a:pt x="410" y="67"/>
                        </a:lnTo>
                        <a:lnTo>
                          <a:pt x="411" y="68"/>
                        </a:lnTo>
                        <a:lnTo>
                          <a:pt x="413" y="69"/>
                        </a:lnTo>
                        <a:lnTo>
                          <a:pt x="416" y="72"/>
                        </a:lnTo>
                        <a:lnTo>
                          <a:pt x="417" y="76"/>
                        </a:lnTo>
                        <a:lnTo>
                          <a:pt x="417" y="80"/>
                        </a:lnTo>
                        <a:lnTo>
                          <a:pt x="416" y="83"/>
                        </a:lnTo>
                        <a:lnTo>
                          <a:pt x="415" y="84"/>
                        </a:lnTo>
                        <a:lnTo>
                          <a:pt x="412" y="87"/>
                        </a:lnTo>
                        <a:lnTo>
                          <a:pt x="410" y="87"/>
                        </a:lnTo>
                        <a:lnTo>
                          <a:pt x="407" y="88"/>
                        </a:lnTo>
                        <a:lnTo>
                          <a:pt x="406" y="88"/>
                        </a:lnTo>
                        <a:lnTo>
                          <a:pt x="404" y="89"/>
                        </a:lnTo>
                        <a:lnTo>
                          <a:pt x="402" y="90"/>
                        </a:lnTo>
                        <a:lnTo>
                          <a:pt x="399" y="92"/>
                        </a:lnTo>
                        <a:lnTo>
                          <a:pt x="396" y="92"/>
                        </a:lnTo>
                        <a:lnTo>
                          <a:pt x="395" y="93"/>
                        </a:lnTo>
                        <a:lnTo>
                          <a:pt x="394" y="93"/>
                        </a:lnTo>
                        <a:lnTo>
                          <a:pt x="394" y="93"/>
                        </a:lnTo>
                        <a:lnTo>
                          <a:pt x="391" y="93"/>
                        </a:lnTo>
                        <a:lnTo>
                          <a:pt x="389" y="92"/>
                        </a:lnTo>
                        <a:lnTo>
                          <a:pt x="385" y="90"/>
                        </a:lnTo>
                        <a:lnTo>
                          <a:pt x="382" y="90"/>
                        </a:lnTo>
                        <a:lnTo>
                          <a:pt x="378" y="90"/>
                        </a:lnTo>
                        <a:lnTo>
                          <a:pt x="373" y="90"/>
                        </a:lnTo>
                        <a:lnTo>
                          <a:pt x="370" y="92"/>
                        </a:lnTo>
                        <a:lnTo>
                          <a:pt x="369" y="93"/>
                        </a:lnTo>
                        <a:lnTo>
                          <a:pt x="369" y="96"/>
                        </a:lnTo>
                        <a:lnTo>
                          <a:pt x="370" y="97"/>
                        </a:lnTo>
                        <a:lnTo>
                          <a:pt x="372" y="98"/>
                        </a:lnTo>
                        <a:lnTo>
                          <a:pt x="374" y="98"/>
                        </a:lnTo>
                        <a:lnTo>
                          <a:pt x="376" y="97"/>
                        </a:lnTo>
                        <a:lnTo>
                          <a:pt x="377" y="97"/>
                        </a:lnTo>
                        <a:lnTo>
                          <a:pt x="378" y="98"/>
                        </a:lnTo>
                        <a:lnTo>
                          <a:pt x="378" y="98"/>
                        </a:lnTo>
                        <a:lnTo>
                          <a:pt x="379" y="100"/>
                        </a:lnTo>
                        <a:lnTo>
                          <a:pt x="381" y="101"/>
                        </a:lnTo>
                        <a:lnTo>
                          <a:pt x="383" y="101"/>
                        </a:lnTo>
                        <a:lnTo>
                          <a:pt x="386" y="101"/>
                        </a:lnTo>
                        <a:lnTo>
                          <a:pt x="389" y="100"/>
                        </a:lnTo>
                        <a:lnTo>
                          <a:pt x="390" y="98"/>
                        </a:lnTo>
                        <a:lnTo>
                          <a:pt x="391" y="98"/>
                        </a:lnTo>
                        <a:lnTo>
                          <a:pt x="393" y="98"/>
                        </a:lnTo>
                        <a:lnTo>
                          <a:pt x="394" y="98"/>
                        </a:lnTo>
                        <a:lnTo>
                          <a:pt x="395" y="101"/>
                        </a:lnTo>
                        <a:lnTo>
                          <a:pt x="398" y="104"/>
                        </a:lnTo>
                        <a:lnTo>
                          <a:pt x="403" y="109"/>
                        </a:lnTo>
                        <a:lnTo>
                          <a:pt x="411" y="113"/>
                        </a:lnTo>
                        <a:lnTo>
                          <a:pt x="419" y="118"/>
                        </a:lnTo>
                        <a:lnTo>
                          <a:pt x="421" y="121"/>
                        </a:lnTo>
                        <a:lnTo>
                          <a:pt x="423" y="123"/>
                        </a:lnTo>
                        <a:lnTo>
                          <a:pt x="423" y="126"/>
                        </a:lnTo>
                        <a:lnTo>
                          <a:pt x="421" y="128"/>
                        </a:lnTo>
                        <a:lnTo>
                          <a:pt x="419" y="130"/>
                        </a:lnTo>
                        <a:lnTo>
                          <a:pt x="417" y="131"/>
                        </a:lnTo>
                        <a:lnTo>
                          <a:pt x="415" y="132"/>
                        </a:lnTo>
                        <a:lnTo>
                          <a:pt x="412" y="132"/>
                        </a:lnTo>
                        <a:lnTo>
                          <a:pt x="410" y="132"/>
                        </a:lnTo>
                        <a:lnTo>
                          <a:pt x="408" y="131"/>
                        </a:lnTo>
                        <a:lnTo>
                          <a:pt x="407" y="128"/>
                        </a:lnTo>
                        <a:lnTo>
                          <a:pt x="406" y="126"/>
                        </a:lnTo>
                        <a:lnTo>
                          <a:pt x="406" y="123"/>
                        </a:lnTo>
                        <a:lnTo>
                          <a:pt x="404" y="121"/>
                        </a:lnTo>
                        <a:lnTo>
                          <a:pt x="403" y="119"/>
                        </a:lnTo>
                        <a:lnTo>
                          <a:pt x="400" y="118"/>
                        </a:lnTo>
                        <a:lnTo>
                          <a:pt x="398" y="118"/>
                        </a:lnTo>
                        <a:lnTo>
                          <a:pt x="395" y="119"/>
                        </a:lnTo>
                        <a:lnTo>
                          <a:pt x="393" y="119"/>
                        </a:lnTo>
                        <a:lnTo>
                          <a:pt x="391" y="121"/>
                        </a:lnTo>
                        <a:lnTo>
                          <a:pt x="390" y="122"/>
                        </a:lnTo>
                        <a:lnTo>
                          <a:pt x="389" y="122"/>
                        </a:lnTo>
                        <a:lnTo>
                          <a:pt x="389" y="122"/>
                        </a:lnTo>
                        <a:lnTo>
                          <a:pt x="387" y="123"/>
                        </a:lnTo>
                        <a:lnTo>
                          <a:pt x="385" y="124"/>
                        </a:lnTo>
                        <a:lnTo>
                          <a:pt x="382" y="126"/>
                        </a:lnTo>
                        <a:lnTo>
                          <a:pt x="379" y="127"/>
                        </a:lnTo>
                        <a:lnTo>
                          <a:pt x="377" y="128"/>
                        </a:lnTo>
                        <a:lnTo>
                          <a:pt x="374" y="128"/>
                        </a:lnTo>
                        <a:lnTo>
                          <a:pt x="372" y="128"/>
                        </a:lnTo>
                        <a:lnTo>
                          <a:pt x="370" y="128"/>
                        </a:lnTo>
                        <a:lnTo>
                          <a:pt x="369" y="127"/>
                        </a:lnTo>
                        <a:lnTo>
                          <a:pt x="368" y="127"/>
                        </a:lnTo>
                        <a:lnTo>
                          <a:pt x="368" y="126"/>
                        </a:lnTo>
                        <a:lnTo>
                          <a:pt x="369" y="123"/>
                        </a:lnTo>
                        <a:lnTo>
                          <a:pt x="372" y="121"/>
                        </a:lnTo>
                        <a:lnTo>
                          <a:pt x="373" y="118"/>
                        </a:lnTo>
                        <a:lnTo>
                          <a:pt x="373" y="117"/>
                        </a:lnTo>
                        <a:lnTo>
                          <a:pt x="373" y="115"/>
                        </a:lnTo>
                        <a:lnTo>
                          <a:pt x="370" y="114"/>
                        </a:lnTo>
                        <a:lnTo>
                          <a:pt x="369" y="111"/>
                        </a:lnTo>
                        <a:lnTo>
                          <a:pt x="366" y="110"/>
                        </a:lnTo>
                        <a:lnTo>
                          <a:pt x="365" y="107"/>
                        </a:lnTo>
                        <a:lnTo>
                          <a:pt x="364" y="105"/>
                        </a:lnTo>
                        <a:lnTo>
                          <a:pt x="364" y="102"/>
                        </a:lnTo>
                        <a:lnTo>
                          <a:pt x="362" y="101"/>
                        </a:lnTo>
                        <a:lnTo>
                          <a:pt x="361" y="105"/>
                        </a:lnTo>
                        <a:lnTo>
                          <a:pt x="361" y="111"/>
                        </a:lnTo>
                        <a:lnTo>
                          <a:pt x="360" y="119"/>
                        </a:lnTo>
                        <a:lnTo>
                          <a:pt x="359" y="124"/>
                        </a:lnTo>
                        <a:lnTo>
                          <a:pt x="359" y="126"/>
                        </a:lnTo>
                        <a:lnTo>
                          <a:pt x="357" y="126"/>
                        </a:lnTo>
                        <a:lnTo>
                          <a:pt x="356" y="124"/>
                        </a:lnTo>
                        <a:lnTo>
                          <a:pt x="353" y="123"/>
                        </a:lnTo>
                        <a:lnTo>
                          <a:pt x="351" y="122"/>
                        </a:lnTo>
                        <a:lnTo>
                          <a:pt x="347" y="121"/>
                        </a:lnTo>
                        <a:lnTo>
                          <a:pt x="341" y="121"/>
                        </a:lnTo>
                        <a:lnTo>
                          <a:pt x="334" y="123"/>
                        </a:lnTo>
                        <a:lnTo>
                          <a:pt x="330" y="127"/>
                        </a:lnTo>
                        <a:lnTo>
                          <a:pt x="323" y="134"/>
                        </a:lnTo>
                        <a:lnTo>
                          <a:pt x="314" y="143"/>
                        </a:lnTo>
                        <a:lnTo>
                          <a:pt x="306" y="149"/>
                        </a:lnTo>
                        <a:lnTo>
                          <a:pt x="304" y="153"/>
                        </a:lnTo>
                        <a:lnTo>
                          <a:pt x="302" y="157"/>
                        </a:lnTo>
                        <a:lnTo>
                          <a:pt x="302" y="161"/>
                        </a:lnTo>
                        <a:lnTo>
                          <a:pt x="304" y="166"/>
                        </a:lnTo>
                        <a:lnTo>
                          <a:pt x="304" y="172"/>
                        </a:lnTo>
                        <a:lnTo>
                          <a:pt x="304" y="176"/>
                        </a:lnTo>
                        <a:lnTo>
                          <a:pt x="304" y="178"/>
                        </a:lnTo>
                        <a:lnTo>
                          <a:pt x="304" y="181"/>
                        </a:lnTo>
                        <a:lnTo>
                          <a:pt x="304" y="182"/>
                        </a:lnTo>
                        <a:lnTo>
                          <a:pt x="305" y="183"/>
                        </a:lnTo>
                        <a:lnTo>
                          <a:pt x="307" y="185"/>
                        </a:lnTo>
                        <a:lnTo>
                          <a:pt x="310" y="186"/>
                        </a:lnTo>
                        <a:lnTo>
                          <a:pt x="311" y="187"/>
                        </a:lnTo>
                        <a:lnTo>
                          <a:pt x="313" y="190"/>
                        </a:lnTo>
                        <a:lnTo>
                          <a:pt x="313" y="194"/>
                        </a:lnTo>
                        <a:lnTo>
                          <a:pt x="314" y="196"/>
                        </a:lnTo>
                        <a:lnTo>
                          <a:pt x="314" y="199"/>
                        </a:lnTo>
                        <a:lnTo>
                          <a:pt x="315" y="200"/>
                        </a:lnTo>
                        <a:lnTo>
                          <a:pt x="318" y="200"/>
                        </a:lnTo>
                        <a:lnTo>
                          <a:pt x="319" y="200"/>
                        </a:lnTo>
                        <a:lnTo>
                          <a:pt x="322" y="199"/>
                        </a:lnTo>
                        <a:lnTo>
                          <a:pt x="324" y="198"/>
                        </a:lnTo>
                        <a:lnTo>
                          <a:pt x="327" y="198"/>
                        </a:lnTo>
                        <a:lnTo>
                          <a:pt x="330" y="198"/>
                        </a:lnTo>
                        <a:lnTo>
                          <a:pt x="332" y="199"/>
                        </a:lnTo>
                        <a:lnTo>
                          <a:pt x="338" y="202"/>
                        </a:lnTo>
                        <a:lnTo>
                          <a:pt x="347" y="207"/>
                        </a:lnTo>
                        <a:lnTo>
                          <a:pt x="355" y="211"/>
                        </a:lnTo>
                        <a:lnTo>
                          <a:pt x="365" y="213"/>
                        </a:lnTo>
                        <a:lnTo>
                          <a:pt x="377" y="215"/>
                        </a:lnTo>
                        <a:lnTo>
                          <a:pt x="385" y="215"/>
                        </a:lnTo>
                        <a:lnTo>
                          <a:pt x="391" y="212"/>
                        </a:lnTo>
                        <a:lnTo>
                          <a:pt x="395" y="212"/>
                        </a:lnTo>
                        <a:lnTo>
                          <a:pt x="398" y="215"/>
                        </a:lnTo>
                        <a:lnTo>
                          <a:pt x="400" y="217"/>
                        </a:lnTo>
                        <a:lnTo>
                          <a:pt x="403" y="220"/>
                        </a:lnTo>
                        <a:lnTo>
                          <a:pt x="404" y="224"/>
                        </a:lnTo>
                        <a:lnTo>
                          <a:pt x="404" y="228"/>
                        </a:lnTo>
                        <a:lnTo>
                          <a:pt x="406" y="231"/>
                        </a:lnTo>
                        <a:lnTo>
                          <a:pt x="406" y="233"/>
                        </a:lnTo>
                        <a:lnTo>
                          <a:pt x="407" y="236"/>
                        </a:lnTo>
                        <a:lnTo>
                          <a:pt x="408" y="238"/>
                        </a:lnTo>
                        <a:lnTo>
                          <a:pt x="408" y="241"/>
                        </a:lnTo>
                        <a:lnTo>
                          <a:pt x="408" y="245"/>
                        </a:lnTo>
                        <a:lnTo>
                          <a:pt x="408" y="248"/>
                        </a:lnTo>
                        <a:lnTo>
                          <a:pt x="410" y="248"/>
                        </a:lnTo>
                        <a:lnTo>
                          <a:pt x="410" y="248"/>
                        </a:lnTo>
                        <a:lnTo>
                          <a:pt x="411" y="246"/>
                        </a:lnTo>
                        <a:lnTo>
                          <a:pt x="412" y="245"/>
                        </a:lnTo>
                        <a:lnTo>
                          <a:pt x="413" y="242"/>
                        </a:lnTo>
                        <a:lnTo>
                          <a:pt x="415" y="240"/>
                        </a:lnTo>
                        <a:lnTo>
                          <a:pt x="416" y="238"/>
                        </a:lnTo>
                        <a:lnTo>
                          <a:pt x="416" y="237"/>
                        </a:lnTo>
                        <a:lnTo>
                          <a:pt x="416" y="237"/>
                        </a:lnTo>
                        <a:lnTo>
                          <a:pt x="417" y="237"/>
                        </a:lnTo>
                        <a:lnTo>
                          <a:pt x="417" y="240"/>
                        </a:lnTo>
                        <a:lnTo>
                          <a:pt x="417" y="242"/>
                        </a:lnTo>
                        <a:lnTo>
                          <a:pt x="419" y="246"/>
                        </a:lnTo>
                        <a:lnTo>
                          <a:pt x="419" y="250"/>
                        </a:lnTo>
                        <a:lnTo>
                          <a:pt x="419" y="253"/>
                        </a:lnTo>
                        <a:lnTo>
                          <a:pt x="417" y="254"/>
                        </a:lnTo>
                        <a:lnTo>
                          <a:pt x="416" y="255"/>
                        </a:lnTo>
                        <a:lnTo>
                          <a:pt x="416" y="258"/>
                        </a:lnTo>
                        <a:lnTo>
                          <a:pt x="417" y="261"/>
                        </a:lnTo>
                        <a:lnTo>
                          <a:pt x="419" y="262"/>
                        </a:lnTo>
                        <a:lnTo>
                          <a:pt x="420" y="263"/>
                        </a:lnTo>
                        <a:lnTo>
                          <a:pt x="423" y="265"/>
                        </a:lnTo>
                        <a:lnTo>
                          <a:pt x="424" y="265"/>
                        </a:lnTo>
                        <a:lnTo>
                          <a:pt x="427" y="265"/>
                        </a:lnTo>
                        <a:lnTo>
                          <a:pt x="431" y="265"/>
                        </a:lnTo>
                        <a:lnTo>
                          <a:pt x="433" y="265"/>
                        </a:lnTo>
                        <a:lnTo>
                          <a:pt x="436" y="262"/>
                        </a:lnTo>
                        <a:lnTo>
                          <a:pt x="437" y="257"/>
                        </a:lnTo>
                        <a:lnTo>
                          <a:pt x="436" y="249"/>
                        </a:lnTo>
                        <a:lnTo>
                          <a:pt x="434" y="242"/>
                        </a:lnTo>
                        <a:lnTo>
                          <a:pt x="433" y="236"/>
                        </a:lnTo>
                        <a:lnTo>
                          <a:pt x="433" y="233"/>
                        </a:lnTo>
                        <a:lnTo>
                          <a:pt x="432" y="229"/>
                        </a:lnTo>
                        <a:lnTo>
                          <a:pt x="431" y="227"/>
                        </a:lnTo>
                        <a:lnTo>
                          <a:pt x="428" y="224"/>
                        </a:lnTo>
                        <a:lnTo>
                          <a:pt x="427" y="220"/>
                        </a:lnTo>
                        <a:lnTo>
                          <a:pt x="427" y="217"/>
                        </a:lnTo>
                        <a:lnTo>
                          <a:pt x="427" y="216"/>
                        </a:lnTo>
                        <a:lnTo>
                          <a:pt x="429" y="216"/>
                        </a:lnTo>
                        <a:lnTo>
                          <a:pt x="432" y="216"/>
                        </a:lnTo>
                        <a:lnTo>
                          <a:pt x="433" y="217"/>
                        </a:lnTo>
                        <a:lnTo>
                          <a:pt x="436" y="220"/>
                        </a:lnTo>
                        <a:lnTo>
                          <a:pt x="437" y="221"/>
                        </a:lnTo>
                        <a:lnTo>
                          <a:pt x="440" y="223"/>
                        </a:lnTo>
                        <a:lnTo>
                          <a:pt x="441" y="221"/>
                        </a:lnTo>
                        <a:lnTo>
                          <a:pt x="444" y="220"/>
                        </a:lnTo>
                        <a:lnTo>
                          <a:pt x="446" y="217"/>
                        </a:lnTo>
                        <a:lnTo>
                          <a:pt x="449" y="216"/>
                        </a:lnTo>
                        <a:lnTo>
                          <a:pt x="451" y="212"/>
                        </a:lnTo>
                        <a:lnTo>
                          <a:pt x="453" y="208"/>
                        </a:lnTo>
                        <a:lnTo>
                          <a:pt x="454" y="204"/>
                        </a:lnTo>
                        <a:lnTo>
                          <a:pt x="454" y="203"/>
                        </a:lnTo>
                        <a:lnTo>
                          <a:pt x="454" y="202"/>
                        </a:lnTo>
                        <a:lnTo>
                          <a:pt x="454" y="200"/>
                        </a:lnTo>
                        <a:lnTo>
                          <a:pt x="453" y="199"/>
                        </a:lnTo>
                        <a:lnTo>
                          <a:pt x="451" y="196"/>
                        </a:lnTo>
                        <a:lnTo>
                          <a:pt x="449" y="193"/>
                        </a:lnTo>
                        <a:lnTo>
                          <a:pt x="446" y="190"/>
                        </a:lnTo>
                        <a:lnTo>
                          <a:pt x="444" y="186"/>
                        </a:lnTo>
                        <a:lnTo>
                          <a:pt x="441" y="183"/>
                        </a:lnTo>
                        <a:lnTo>
                          <a:pt x="438" y="181"/>
                        </a:lnTo>
                        <a:lnTo>
                          <a:pt x="436" y="179"/>
                        </a:lnTo>
                        <a:lnTo>
                          <a:pt x="434" y="178"/>
                        </a:lnTo>
                        <a:lnTo>
                          <a:pt x="434" y="177"/>
                        </a:lnTo>
                        <a:lnTo>
                          <a:pt x="436" y="176"/>
                        </a:lnTo>
                        <a:lnTo>
                          <a:pt x="438" y="176"/>
                        </a:lnTo>
                        <a:lnTo>
                          <a:pt x="441" y="174"/>
                        </a:lnTo>
                        <a:lnTo>
                          <a:pt x="444" y="173"/>
                        </a:lnTo>
                        <a:lnTo>
                          <a:pt x="445" y="172"/>
                        </a:lnTo>
                        <a:lnTo>
                          <a:pt x="445" y="170"/>
                        </a:lnTo>
                        <a:lnTo>
                          <a:pt x="444" y="169"/>
                        </a:lnTo>
                        <a:lnTo>
                          <a:pt x="444" y="165"/>
                        </a:lnTo>
                        <a:lnTo>
                          <a:pt x="442" y="162"/>
                        </a:lnTo>
                        <a:lnTo>
                          <a:pt x="444" y="159"/>
                        </a:lnTo>
                        <a:lnTo>
                          <a:pt x="444" y="152"/>
                        </a:lnTo>
                        <a:lnTo>
                          <a:pt x="445" y="147"/>
                        </a:lnTo>
                        <a:lnTo>
                          <a:pt x="445" y="143"/>
                        </a:lnTo>
                        <a:lnTo>
                          <a:pt x="446" y="140"/>
                        </a:lnTo>
                        <a:lnTo>
                          <a:pt x="449" y="140"/>
                        </a:lnTo>
                        <a:lnTo>
                          <a:pt x="455" y="139"/>
                        </a:lnTo>
                        <a:lnTo>
                          <a:pt x="466" y="138"/>
                        </a:lnTo>
                        <a:lnTo>
                          <a:pt x="476" y="138"/>
                        </a:lnTo>
                        <a:lnTo>
                          <a:pt x="484" y="140"/>
                        </a:lnTo>
                        <a:lnTo>
                          <a:pt x="491" y="144"/>
                        </a:lnTo>
                        <a:lnTo>
                          <a:pt x="496" y="148"/>
                        </a:lnTo>
                        <a:lnTo>
                          <a:pt x="501" y="151"/>
                        </a:lnTo>
                        <a:lnTo>
                          <a:pt x="509" y="152"/>
                        </a:lnTo>
                        <a:lnTo>
                          <a:pt x="518" y="155"/>
                        </a:lnTo>
                        <a:lnTo>
                          <a:pt x="523" y="159"/>
                        </a:lnTo>
                        <a:lnTo>
                          <a:pt x="523" y="161"/>
                        </a:lnTo>
                        <a:lnTo>
                          <a:pt x="522" y="162"/>
                        </a:lnTo>
                        <a:lnTo>
                          <a:pt x="520" y="164"/>
                        </a:lnTo>
                        <a:lnTo>
                          <a:pt x="518" y="166"/>
                        </a:lnTo>
                        <a:lnTo>
                          <a:pt x="516" y="168"/>
                        </a:lnTo>
                        <a:lnTo>
                          <a:pt x="514" y="170"/>
                        </a:lnTo>
                        <a:lnTo>
                          <a:pt x="514" y="173"/>
                        </a:lnTo>
                        <a:lnTo>
                          <a:pt x="514" y="176"/>
                        </a:lnTo>
                        <a:lnTo>
                          <a:pt x="517" y="178"/>
                        </a:lnTo>
                        <a:lnTo>
                          <a:pt x="521" y="181"/>
                        </a:lnTo>
                        <a:lnTo>
                          <a:pt x="523" y="181"/>
                        </a:lnTo>
                        <a:lnTo>
                          <a:pt x="526" y="182"/>
                        </a:lnTo>
                        <a:lnTo>
                          <a:pt x="529" y="182"/>
                        </a:lnTo>
                        <a:lnTo>
                          <a:pt x="531" y="183"/>
                        </a:lnTo>
                        <a:lnTo>
                          <a:pt x="534" y="185"/>
                        </a:lnTo>
                        <a:lnTo>
                          <a:pt x="538" y="185"/>
                        </a:lnTo>
                        <a:lnTo>
                          <a:pt x="542" y="182"/>
                        </a:lnTo>
                        <a:lnTo>
                          <a:pt x="546" y="178"/>
                        </a:lnTo>
                        <a:lnTo>
                          <a:pt x="550" y="172"/>
                        </a:lnTo>
                        <a:lnTo>
                          <a:pt x="552" y="166"/>
                        </a:lnTo>
                        <a:lnTo>
                          <a:pt x="555" y="164"/>
                        </a:lnTo>
                        <a:lnTo>
                          <a:pt x="557" y="161"/>
                        </a:lnTo>
                        <a:lnTo>
                          <a:pt x="559" y="160"/>
                        </a:lnTo>
                        <a:lnTo>
                          <a:pt x="560" y="160"/>
                        </a:lnTo>
                        <a:lnTo>
                          <a:pt x="561" y="161"/>
                        </a:lnTo>
                        <a:lnTo>
                          <a:pt x="564" y="164"/>
                        </a:lnTo>
                        <a:lnTo>
                          <a:pt x="568" y="170"/>
                        </a:lnTo>
                        <a:lnTo>
                          <a:pt x="573" y="178"/>
                        </a:lnTo>
                        <a:lnTo>
                          <a:pt x="578" y="186"/>
                        </a:lnTo>
                        <a:lnTo>
                          <a:pt x="581" y="190"/>
                        </a:lnTo>
                        <a:lnTo>
                          <a:pt x="585" y="198"/>
                        </a:lnTo>
                        <a:lnTo>
                          <a:pt x="588" y="207"/>
                        </a:lnTo>
                        <a:lnTo>
                          <a:pt x="590" y="215"/>
                        </a:lnTo>
                        <a:lnTo>
                          <a:pt x="590" y="216"/>
                        </a:lnTo>
                        <a:lnTo>
                          <a:pt x="593" y="217"/>
                        </a:lnTo>
                        <a:lnTo>
                          <a:pt x="595" y="217"/>
                        </a:lnTo>
                        <a:lnTo>
                          <a:pt x="598" y="217"/>
                        </a:lnTo>
                        <a:lnTo>
                          <a:pt x="601" y="217"/>
                        </a:lnTo>
                        <a:lnTo>
                          <a:pt x="603" y="217"/>
                        </a:lnTo>
                        <a:lnTo>
                          <a:pt x="606" y="216"/>
                        </a:lnTo>
                        <a:lnTo>
                          <a:pt x="609" y="216"/>
                        </a:lnTo>
                        <a:lnTo>
                          <a:pt x="610" y="217"/>
                        </a:lnTo>
                        <a:lnTo>
                          <a:pt x="612" y="219"/>
                        </a:lnTo>
                        <a:lnTo>
                          <a:pt x="615" y="221"/>
                        </a:lnTo>
                        <a:lnTo>
                          <a:pt x="618" y="224"/>
                        </a:lnTo>
                        <a:lnTo>
                          <a:pt x="620" y="228"/>
                        </a:lnTo>
                        <a:lnTo>
                          <a:pt x="623" y="231"/>
                        </a:lnTo>
                        <a:lnTo>
                          <a:pt x="624" y="234"/>
                        </a:lnTo>
                        <a:lnTo>
                          <a:pt x="624" y="237"/>
                        </a:lnTo>
                        <a:lnTo>
                          <a:pt x="627" y="240"/>
                        </a:lnTo>
                        <a:lnTo>
                          <a:pt x="629" y="241"/>
                        </a:lnTo>
                        <a:lnTo>
                          <a:pt x="633" y="244"/>
                        </a:lnTo>
                        <a:lnTo>
                          <a:pt x="637" y="245"/>
                        </a:lnTo>
                        <a:lnTo>
                          <a:pt x="641" y="246"/>
                        </a:lnTo>
                        <a:lnTo>
                          <a:pt x="643" y="249"/>
                        </a:lnTo>
                        <a:lnTo>
                          <a:pt x="643" y="251"/>
                        </a:lnTo>
                        <a:lnTo>
                          <a:pt x="641" y="254"/>
                        </a:lnTo>
                        <a:lnTo>
                          <a:pt x="640" y="257"/>
                        </a:lnTo>
                        <a:lnTo>
                          <a:pt x="639" y="259"/>
                        </a:lnTo>
                        <a:lnTo>
                          <a:pt x="637" y="263"/>
                        </a:lnTo>
                        <a:lnTo>
                          <a:pt x="636" y="265"/>
                        </a:lnTo>
                        <a:lnTo>
                          <a:pt x="635" y="268"/>
                        </a:lnTo>
                        <a:lnTo>
                          <a:pt x="632" y="272"/>
                        </a:lnTo>
                        <a:lnTo>
                          <a:pt x="631" y="276"/>
                        </a:lnTo>
                        <a:lnTo>
                          <a:pt x="629" y="280"/>
                        </a:lnTo>
                        <a:lnTo>
                          <a:pt x="628" y="283"/>
                        </a:lnTo>
                        <a:lnTo>
                          <a:pt x="628" y="283"/>
                        </a:lnTo>
                        <a:lnTo>
                          <a:pt x="628" y="283"/>
                        </a:lnTo>
                        <a:lnTo>
                          <a:pt x="628" y="283"/>
                        </a:lnTo>
                        <a:lnTo>
                          <a:pt x="629" y="283"/>
                        </a:lnTo>
                        <a:lnTo>
                          <a:pt x="631" y="283"/>
                        </a:lnTo>
                        <a:lnTo>
                          <a:pt x="632" y="283"/>
                        </a:lnTo>
                        <a:lnTo>
                          <a:pt x="635" y="285"/>
                        </a:lnTo>
                        <a:lnTo>
                          <a:pt x="636" y="287"/>
                        </a:lnTo>
                        <a:lnTo>
                          <a:pt x="639" y="288"/>
                        </a:lnTo>
                        <a:lnTo>
                          <a:pt x="641" y="289"/>
                        </a:lnTo>
                        <a:lnTo>
                          <a:pt x="644" y="288"/>
                        </a:lnTo>
                        <a:lnTo>
                          <a:pt x="648" y="288"/>
                        </a:lnTo>
                        <a:lnTo>
                          <a:pt x="650" y="288"/>
                        </a:lnTo>
                        <a:lnTo>
                          <a:pt x="652" y="289"/>
                        </a:lnTo>
                        <a:lnTo>
                          <a:pt x="654" y="291"/>
                        </a:lnTo>
                        <a:lnTo>
                          <a:pt x="656" y="295"/>
                        </a:lnTo>
                        <a:lnTo>
                          <a:pt x="658" y="300"/>
                        </a:lnTo>
                        <a:lnTo>
                          <a:pt x="661" y="305"/>
                        </a:lnTo>
                        <a:lnTo>
                          <a:pt x="662" y="310"/>
                        </a:lnTo>
                        <a:lnTo>
                          <a:pt x="664" y="313"/>
                        </a:lnTo>
                        <a:lnTo>
                          <a:pt x="664" y="316"/>
                        </a:lnTo>
                        <a:lnTo>
                          <a:pt x="664" y="318"/>
                        </a:lnTo>
                        <a:lnTo>
                          <a:pt x="662" y="320"/>
                        </a:lnTo>
                        <a:lnTo>
                          <a:pt x="661" y="320"/>
                        </a:lnTo>
                        <a:lnTo>
                          <a:pt x="660" y="318"/>
                        </a:lnTo>
                        <a:lnTo>
                          <a:pt x="658" y="317"/>
                        </a:lnTo>
                        <a:lnTo>
                          <a:pt x="656" y="316"/>
                        </a:lnTo>
                        <a:lnTo>
                          <a:pt x="652" y="316"/>
                        </a:lnTo>
                        <a:lnTo>
                          <a:pt x="649" y="316"/>
                        </a:lnTo>
                        <a:lnTo>
                          <a:pt x="648" y="317"/>
                        </a:lnTo>
                        <a:lnTo>
                          <a:pt x="647" y="317"/>
                        </a:lnTo>
                        <a:lnTo>
                          <a:pt x="647" y="317"/>
                        </a:lnTo>
                        <a:lnTo>
                          <a:pt x="645" y="318"/>
                        </a:lnTo>
                        <a:lnTo>
                          <a:pt x="645" y="320"/>
                        </a:lnTo>
                        <a:lnTo>
                          <a:pt x="644" y="321"/>
                        </a:lnTo>
                        <a:lnTo>
                          <a:pt x="643" y="321"/>
                        </a:lnTo>
                        <a:lnTo>
                          <a:pt x="641" y="320"/>
                        </a:lnTo>
                        <a:lnTo>
                          <a:pt x="640" y="318"/>
                        </a:lnTo>
                        <a:lnTo>
                          <a:pt x="639" y="316"/>
                        </a:lnTo>
                        <a:lnTo>
                          <a:pt x="636" y="314"/>
                        </a:lnTo>
                        <a:lnTo>
                          <a:pt x="635" y="314"/>
                        </a:lnTo>
                        <a:lnTo>
                          <a:pt x="631" y="314"/>
                        </a:lnTo>
                        <a:lnTo>
                          <a:pt x="627" y="316"/>
                        </a:lnTo>
                        <a:lnTo>
                          <a:pt x="623" y="316"/>
                        </a:lnTo>
                        <a:lnTo>
                          <a:pt x="619" y="316"/>
                        </a:lnTo>
                        <a:lnTo>
                          <a:pt x="615" y="316"/>
                        </a:lnTo>
                        <a:lnTo>
                          <a:pt x="611" y="316"/>
                        </a:lnTo>
                        <a:lnTo>
                          <a:pt x="610" y="314"/>
                        </a:lnTo>
                        <a:lnTo>
                          <a:pt x="609" y="313"/>
                        </a:lnTo>
                        <a:lnTo>
                          <a:pt x="609" y="310"/>
                        </a:lnTo>
                        <a:lnTo>
                          <a:pt x="610" y="308"/>
                        </a:lnTo>
                        <a:lnTo>
                          <a:pt x="612" y="303"/>
                        </a:lnTo>
                        <a:lnTo>
                          <a:pt x="615" y="296"/>
                        </a:lnTo>
                        <a:lnTo>
                          <a:pt x="618" y="288"/>
                        </a:lnTo>
                        <a:lnTo>
                          <a:pt x="622" y="283"/>
                        </a:lnTo>
                        <a:lnTo>
                          <a:pt x="626" y="279"/>
                        </a:lnTo>
                        <a:lnTo>
                          <a:pt x="627" y="275"/>
                        </a:lnTo>
                        <a:lnTo>
                          <a:pt x="627" y="272"/>
                        </a:lnTo>
                        <a:lnTo>
                          <a:pt x="627" y="270"/>
                        </a:lnTo>
                        <a:lnTo>
                          <a:pt x="624" y="268"/>
                        </a:lnTo>
                        <a:lnTo>
                          <a:pt x="622" y="267"/>
                        </a:lnTo>
                        <a:lnTo>
                          <a:pt x="620" y="267"/>
                        </a:lnTo>
                        <a:lnTo>
                          <a:pt x="618" y="270"/>
                        </a:lnTo>
                        <a:lnTo>
                          <a:pt x="616" y="272"/>
                        </a:lnTo>
                        <a:lnTo>
                          <a:pt x="615" y="275"/>
                        </a:lnTo>
                        <a:lnTo>
                          <a:pt x="614" y="276"/>
                        </a:lnTo>
                        <a:lnTo>
                          <a:pt x="611" y="278"/>
                        </a:lnTo>
                        <a:lnTo>
                          <a:pt x="610" y="279"/>
                        </a:lnTo>
                        <a:lnTo>
                          <a:pt x="607" y="279"/>
                        </a:lnTo>
                        <a:lnTo>
                          <a:pt x="605" y="278"/>
                        </a:lnTo>
                        <a:lnTo>
                          <a:pt x="602" y="278"/>
                        </a:lnTo>
                        <a:lnTo>
                          <a:pt x="598" y="278"/>
                        </a:lnTo>
                        <a:lnTo>
                          <a:pt x="595" y="278"/>
                        </a:lnTo>
                        <a:lnTo>
                          <a:pt x="593" y="279"/>
                        </a:lnTo>
                        <a:lnTo>
                          <a:pt x="590" y="282"/>
                        </a:lnTo>
                        <a:lnTo>
                          <a:pt x="588" y="284"/>
                        </a:lnTo>
                        <a:lnTo>
                          <a:pt x="585" y="285"/>
                        </a:lnTo>
                        <a:lnTo>
                          <a:pt x="584" y="288"/>
                        </a:lnTo>
                        <a:lnTo>
                          <a:pt x="584" y="289"/>
                        </a:lnTo>
                        <a:lnTo>
                          <a:pt x="585" y="291"/>
                        </a:lnTo>
                        <a:lnTo>
                          <a:pt x="586" y="292"/>
                        </a:lnTo>
                        <a:lnTo>
                          <a:pt x="585" y="293"/>
                        </a:lnTo>
                        <a:lnTo>
                          <a:pt x="584" y="295"/>
                        </a:lnTo>
                        <a:lnTo>
                          <a:pt x="582" y="296"/>
                        </a:lnTo>
                        <a:lnTo>
                          <a:pt x="580" y="297"/>
                        </a:lnTo>
                        <a:lnTo>
                          <a:pt x="577" y="299"/>
                        </a:lnTo>
                        <a:lnTo>
                          <a:pt x="575" y="300"/>
                        </a:lnTo>
                        <a:lnTo>
                          <a:pt x="573" y="300"/>
                        </a:lnTo>
                        <a:lnTo>
                          <a:pt x="571" y="300"/>
                        </a:lnTo>
                        <a:lnTo>
                          <a:pt x="571" y="297"/>
                        </a:lnTo>
                        <a:lnTo>
                          <a:pt x="569" y="295"/>
                        </a:lnTo>
                        <a:lnTo>
                          <a:pt x="569" y="292"/>
                        </a:lnTo>
                        <a:lnTo>
                          <a:pt x="569" y="288"/>
                        </a:lnTo>
                        <a:lnTo>
                          <a:pt x="569" y="285"/>
                        </a:lnTo>
                        <a:lnTo>
                          <a:pt x="569" y="283"/>
                        </a:lnTo>
                        <a:lnTo>
                          <a:pt x="569" y="280"/>
                        </a:lnTo>
                        <a:lnTo>
                          <a:pt x="568" y="280"/>
                        </a:lnTo>
                        <a:lnTo>
                          <a:pt x="567" y="282"/>
                        </a:lnTo>
                        <a:lnTo>
                          <a:pt x="565" y="283"/>
                        </a:lnTo>
                        <a:lnTo>
                          <a:pt x="564" y="284"/>
                        </a:lnTo>
                        <a:lnTo>
                          <a:pt x="564" y="285"/>
                        </a:lnTo>
                        <a:lnTo>
                          <a:pt x="564" y="285"/>
                        </a:lnTo>
                        <a:lnTo>
                          <a:pt x="563" y="285"/>
                        </a:lnTo>
                        <a:lnTo>
                          <a:pt x="561" y="284"/>
                        </a:lnTo>
                        <a:lnTo>
                          <a:pt x="559" y="283"/>
                        </a:lnTo>
                        <a:lnTo>
                          <a:pt x="557" y="282"/>
                        </a:lnTo>
                        <a:lnTo>
                          <a:pt x="554" y="280"/>
                        </a:lnTo>
                        <a:lnTo>
                          <a:pt x="551" y="280"/>
                        </a:lnTo>
                        <a:lnTo>
                          <a:pt x="548" y="280"/>
                        </a:lnTo>
                        <a:lnTo>
                          <a:pt x="547" y="283"/>
                        </a:lnTo>
                        <a:lnTo>
                          <a:pt x="542" y="285"/>
                        </a:lnTo>
                        <a:lnTo>
                          <a:pt x="534" y="287"/>
                        </a:lnTo>
                        <a:lnTo>
                          <a:pt x="526" y="288"/>
                        </a:lnTo>
                        <a:lnTo>
                          <a:pt x="521" y="292"/>
                        </a:lnTo>
                        <a:lnTo>
                          <a:pt x="517" y="297"/>
                        </a:lnTo>
                        <a:lnTo>
                          <a:pt x="516" y="305"/>
                        </a:lnTo>
                        <a:lnTo>
                          <a:pt x="513" y="312"/>
                        </a:lnTo>
                        <a:lnTo>
                          <a:pt x="513" y="313"/>
                        </a:lnTo>
                        <a:lnTo>
                          <a:pt x="513" y="313"/>
                        </a:lnTo>
                        <a:lnTo>
                          <a:pt x="516" y="312"/>
                        </a:lnTo>
                        <a:lnTo>
                          <a:pt x="518" y="310"/>
                        </a:lnTo>
                        <a:lnTo>
                          <a:pt x="522" y="309"/>
                        </a:lnTo>
                        <a:lnTo>
                          <a:pt x="526" y="308"/>
                        </a:lnTo>
                        <a:lnTo>
                          <a:pt x="530" y="306"/>
                        </a:lnTo>
                        <a:lnTo>
                          <a:pt x="533" y="305"/>
                        </a:lnTo>
                        <a:lnTo>
                          <a:pt x="535" y="305"/>
                        </a:lnTo>
                        <a:lnTo>
                          <a:pt x="537" y="304"/>
                        </a:lnTo>
                        <a:lnTo>
                          <a:pt x="539" y="303"/>
                        </a:lnTo>
                        <a:lnTo>
                          <a:pt x="542" y="300"/>
                        </a:lnTo>
                        <a:lnTo>
                          <a:pt x="546" y="299"/>
                        </a:lnTo>
                        <a:lnTo>
                          <a:pt x="550" y="297"/>
                        </a:lnTo>
                        <a:lnTo>
                          <a:pt x="554" y="296"/>
                        </a:lnTo>
                        <a:lnTo>
                          <a:pt x="556" y="297"/>
                        </a:lnTo>
                        <a:lnTo>
                          <a:pt x="560" y="299"/>
                        </a:lnTo>
                        <a:lnTo>
                          <a:pt x="563" y="303"/>
                        </a:lnTo>
                        <a:lnTo>
                          <a:pt x="564" y="306"/>
                        </a:lnTo>
                        <a:lnTo>
                          <a:pt x="564" y="309"/>
                        </a:lnTo>
                        <a:lnTo>
                          <a:pt x="564" y="312"/>
                        </a:lnTo>
                        <a:lnTo>
                          <a:pt x="563" y="314"/>
                        </a:lnTo>
                        <a:lnTo>
                          <a:pt x="561" y="316"/>
                        </a:lnTo>
                        <a:lnTo>
                          <a:pt x="561" y="317"/>
                        </a:lnTo>
                        <a:lnTo>
                          <a:pt x="560" y="317"/>
                        </a:lnTo>
                        <a:lnTo>
                          <a:pt x="561" y="317"/>
                        </a:lnTo>
                        <a:lnTo>
                          <a:pt x="561" y="320"/>
                        </a:lnTo>
                        <a:lnTo>
                          <a:pt x="563" y="322"/>
                        </a:lnTo>
                        <a:lnTo>
                          <a:pt x="565" y="323"/>
                        </a:lnTo>
                        <a:lnTo>
                          <a:pt x="567" y="326"/>
                        </a:lnTo>
                        <a:lnTo>
                          <a:pt x="568" y="326"/>
                        </a:lnTo>
                        <a:lnTo>
                          <a:pt x="569" y="326"/>
                        </a:lnTo>
                        <a:lnTo>
                          <a:pt x="571" y="325"/>
                        </a:lnTo>
                        <a:lnTo>
                          <a:pt x="573" y="322"/>
                        </a:lnTo>
                        <a:lnTo>
                          <a:pt x="576" y="320"/>
                        </a:lnTo>
                        <a:lnTo>
                          <a:pt x="577" y="318"/>
                        </a:lnTo>
                        <a:lnTo>
                          <a:pt x="578" y="320"/>
                        </a:lnTo>
                        <a:lnTo>
                          <a:pt x="578" y="321"/>
                        </a:lnTo>
                        <a:lnTo>
                          <a:pt x="580" y="322"/>
                        </a:lnTo>
                        <a:lnTo>
                          <a:pt x="580" y="325"/>
                        </a:lnTo>
                        <a:lnTo>
                          <a:pt x="580" y="327"/>
                        </a:lnTo>
                        <a:lnTo>
                          <a:pt x="580" y="330"/>
                        </a:lnTo>
                        <a:lnTo>
                          <a:pt x="580" y="331"/>
                        </a:lnTo>
                        <a:lnTo>
                          <a:pt x="581" y="334"/>
                        </a:lnTo>
                        <a:lnTo>
                          <a:pt x="584" y="335"/>
                        </a:lnTo>
                        <a:lnTo>
                          <a:pt x="585" y="334"/>
                        </a:lnTo>
                        <a:lnTo>
                          <a:pt x="588" y="333"/>
                        </a:lnTo>
                        <a:lnTo>
                          <a:pt x="590" y="331"/>
                        </a:lnTo>
                        <a:lnTo>
                          <a:pt x="592" y="327"/>
                        </a:lnTo>
                        <a:lnTo>
                          <a:pt x="593" y="326"/>
                        </a:lnTo>
                        <a:lnTo>
                          <a:pt x="594" y="323"/>
                        </a:lnTo>
                        <a:lnTo>
                          <a:pt x="595" y="323"/>
                        </a:lnTo>
                        <a:lnTo>
                          <a:pt x="597" y="325"/>
                        </a:lnTo>
                        <a:lnTo>
                          <a:pt x="599" y="327"/>
                        </a:lnTo>
                        <a:lnTo>
                          <a:pt x="601" y="331"/>
                        </a:lnTo>
                        <a:lnTo>
                          <a:pt x="602" y="337"/>
                        </a:lnTo>
                        <a:lnTo>
                          <a:pt x="605" y="342"/>
                        </a:lnTo>
                        <a:lnTo>
                          <a:pt x="605" y="344"/>
                        </a:lnTo>
                        <a:lnTo>
                          <a:pt x="602" y="346"/>
                        </a:lnTo>
                        <a:lnTo>
                          <a:pt x="599" y="348"/>
                        </a:lnTo>
                        <a:lnTo>
                          <a:pt x="597" y="350"/>
                        </a:lnTo>
                        <a:lnTo>
                          <a:pt x="593" y="350"/>
                        </a:lnTo>
                        <a:lnTo>
                          <a:pt x="590" y="351"/>
                        </a:lnTo>
                        <a:lnTo>
                          <a:pt x="588" y="351"/>
                        </a:lnTo>
                        <a:lnTo>
                          <a:pt x="585" y="352"/>
                        </a:lnTo>
                        <a:lnTo>
                          <a:pt x="582" y="352"/>
                        </a:lnTo>
                        <a:lnTo>
                          <a:pt x="580" y="354"/>
                        </a:lnTo>
                        <a:lnTo>
                          <a:pt x="576" y="355"/>
                        </a:lnTo>
                        <a:lnTo>
                          <a:pt x="571" y="356"/>
                        </a:lnTo>
                        <a:lnTo>
                          <a:pt x="568" y="357"/>
                        </a:lnTo>
                        <a:lnTo>
                          <a:pt x="565" y="357"/>
                        </a:lnTo>
                        <a:lnTo>
                          <a:pt x="564" y="359"/>
                        </a:lnTo>
                        <a:lnTo>
                          <a:pt x="561" y="361"/>
                        </a:lnTo>
                        <a:lnTo>
                          <a:pt x="559" y="364"/>
                        </a:lnTo>
                        <a:lnTo>
                          <a:pt x="556" y="365"/>
                        </a:lnTo>
                        <a:lnTo>
                          <a:pt x="554" y="368"/>
                        </a:lnTo>
                        <a:lnTo>
                          <a:pt x="550" y="368"/>
                        </a:lnTo>
                        <a:lnTo>
                          <a:pt x="548" y="368"/>
                        </a:lnTo>
                        <a:lnTo>
                          <a:pt x="546" y="365"/>
                        </a:lnTo>
                        <a:lnTo>
                          <a:pt x="546" y="363"/>
                        </a:lnTo>
                        <a:lnTo>
                          <a:pt x="544" y="360"/>
                        </a:lnTo>
                        <a:lnTo>
                          <a:pt x="544" y="356"/>
                        </a:lnTo>
                        <a:lnTo>
                          <a:pt x="544" y="352"/>
                        </a:lnTo>
                        <a:lnTo>
                          <a:pt x="544" y="350"/>
                        </a:lnTo>
                        <a:lnTo>
                          <a:pt x="543" y="347"/>
                        </a:lnTo>
                        <a:lnTo>
                          <a:pt x="542" y="346"/>
                        </a:lnTo>
                        <a:lnTo>
                          <a:pt x="540" y="346"/>
                        </a:lnTo>
                        <a:lnTo>
                          <a:pt x="539" y="347"/>
                        </a:lnTo>
                        <a:lnTo>
                          <a:pt x="538" y="348"/>
                        </a:lnTo>
                        <a:lnTo>
                          <a:pt x="537" y="350"/>
                        </a:lnTo>
                        <a:lnTo>
                          <a:pt x="535" y="352"/>
                        </a:lnTo>
                        <a:lnTo>
                          <a:pt x="535" y="354"/>
                        </a:lnTo>
                        <a:lnTo>
                          <a:pt x="534" y="355"/>
                        </a:lnTo>
                        <a:lnTo>
                          <a:pt x="531" y="355"/>
                        </a:lnTo>
                        <a:lnTo>
                          <a:pt x="529" y="355"/>
                        </a:lnTo>
                        <a:lnTo>
                          <a:pt x="525" y="356"/>
                        </a:lnTo>
                        <a:lnTo>
                          <a:pt x="522" y="356"/>
                        </a:lnTo>
                        <a:lnTo>
                          <a:pt x="518" y="357"/>
                        </a:lnTo>
                        <a:lnTo>
                          <a:pt x="514" y="360"/>
                        </a:lnTo>
                        <a:lnTo>
                          <a:pt x="512" y="363"/>
                        </a:lnTo>
                        <a:lnTo>
                          <a:pt x="509" y="368"/>
                        </a:lnTo>
                        <a:lnTo>
                          <a:pt x="508" y="372"/>
                        </a:lnTo>
                        <a:lnTo>
                          <a:pt x="508" y="376"/>
                        </a:lnTo>
                        <a:lnTo>
                          <a:pt x="510" y="380"/>
                        </a:lnTo>
                        <a:lnTo>
                          <a:pt x="512" y="382"/>
                        </a:lnTo>
                        <a:lnTo>
                          <a:pt x="514" y="386"/>
                        </a:lnTo>
                        <a:lnTo>
                          <a:pt x="516" y="389"/>
                        </a:lnTo>
                        <a:lnTo>
                          <a:pt x="517" y="392"/>
                        </a:lnTo>
                        <a:lnTo>
                          <a:pt x="516" y="393"/>
                        </a:lnTo>
                        <a:lnTo>
                          <a:pt x="512" y="395"/>
                        </a:lnTo>
                        <a:lnTo>
                          <a:pt x="505" y="395"/>
                        </a:lnTo>
                        <a:lnTo>
                          <a:pt x="497" y="395"/>
                        </a:lnTo>
                        <a:lnTo>
                          <a:pt x="491" y="393"/>
                        </a:lnTo>
                        <a:lnTo>
                          <a:pt x="488" y="393"/>
                        </a:lnTo>
                        <a:lnTo>
                          <a:pt x="484" y="394"/>
                        </a:lnTo>
                        <a:lnTo>
                          <a:pt x="482" y="395"/>
                        </a:lnTo>
                        <a:lnTo>
                          <a:pt x="480" y="398"/>
                        </a:lnTo>
                        <a:lnTo>
                          <a:pt x="480" y="401"/>
                        </a:lnTo>
                        <a:lnTo>
                          <a:pt x="482" y="403"/>
                        </a:lnTo>
                        <a:lnTo>
                          <a:pt x="482" y="406"/>
                        </a:lnTo>
                        <a:lnTo>
                          <a:pt x="480" y="409"/>
                        </a:lnTo>
                        <a:lnTo>
                          <a:pt x="479" y="410"/>
                        </a:lnTo>
                        <a:lnTo>
                          <a:pt x="476" y="410"/>
                        </a:lnTo>
                        <a:lnTo>
                          <a:pt x="474" y="410"/>
                        </a:lnTo>
                        <a:lnTo>
                          <a:pt x="472" y="411"/>
                        </a:lnTo>
                        <a:lnTo>
                          <a:pt x="471" y="412"/>
                        </a:lnTo>
                        <a:lnTo>
                          <a:pt x="471" y="415"/>
                        </a:lnTo>
                        <a:lnTo>
                          <a:pt x="471" y="418"/>
                        </a:lnTo>
                        <a:lnTo>
                          <a:pt x="472" y="420"/>
                        </a:lnTo>
                        <a:lnTo>
                          <a:pt x="472" y="423"/>
                        </a:lnTo>
                        <a:lnTo>
                          <a:pt x="472" y="426"/>
                        </a:lnTo>
                        <a:lnTo>
                          <a:pt x="471" y="428"/>
                        </a:lnTo>
                        <a:lnTo>
                          <a:pt x="468" y="431"/>
                        </a:lnTo>
                        <a:lnTo>
                          <a:pt x="467" y="432"/>
                        </a:lnTo>
                        <a:lnTo>
                          <a:pt x="465" y="432"/>
                        </a:lnTo>
                        <a:lnTo>
                          <a:pt x="463" y="432"/>
                        </a:lnTo>
                        <a:lnTo>
                          <a:pt x="462" y="429"/>
                        </a:lnTo>
                        <a:lnTo>
                          <a:pt x="461" y="428"/>
                        </a:lnTo>
                        <a:lnTo>
                          <a:pt x="459" y="428"/>
                        </a:lnTo>
                        <a:lnTo>
                          <a:pt x="458" y="428"/>
                        </a:lnTo>
                        <a:lnTo>
                          <a:pt x="457" y="429"/>
                        </a:lnTo>
                        <a:lnTo>
                          <a:pt x="457" y="432"/>
                        </a:lnTo>
                        <a:lnTo>
                          <a:pt x="459" y="443"/>
                        </a:lnTo>
                        <a:lnTo>
                          <a:pt x="466" y="454"/>
                        </a:lnTo>
                        <a:lnTo>
                          <a:pt x="466" y="457"/>
                        </a:lnTo>
                        <a:lnTo>
                          <a:pt x="466" y="458"/>
                        </a:lnTo>
                        <a:lnTo>
                          <a:pt x="465" y="461"/>
                        </a:lnTo>
                        <a:lnTo>
                          <a:pt x="462" y="462"/>
                        </a:lnTo>
                        <a:lnTo>
                          <a:pt x="459" y="464"/>
                        </a:lnTo>
                        <a:lnTo>
                          <a:pt x="455" y="465"/>
                        </a:lnTo>
                        <a:lnTo>
                          <a:pt x="453" y="466"/>
                        </a:lnTo>
                        <a:lnTo>
                          <a:pt x="450" y="469"/>
                        </a:lnTo>
                        <a:lnTo>
                          <a:pt x="448" y="470"/>
                        </a:lnTo>
                        <a:lnTo>
                          <a:pt x="442" y="477"/>
                        </a:lnTo>
                        <a:lnTo>
                          <a:pt x="436" y="487"/>
                        </a:lnTo>
                        <a:lnTo>
                          <a:pt x="429" y="495"/>
                        </a:lnTo>
                        <a:lnTo>
                          <a:pt x="423" y="501"/>
                        </a:lnTo>
                        <a:lnTo>
                          <a:pt x="417" y="505"/>
                        </a:lnTo>
                        <a:lnTo>
                          <a:pt x="413" y="512"/>
                        </a:lnTo>
                        <a:lnTo>
                          <a:pt x="412" y="517"/>
                        </a:lnTo>
                        <a:lnTo>
                          <a:pt x="413" y="522"/>
                        </a:lnTo>
                        <a:lnTo>
                          <a:pt x="416" y="529"/>
                        </a:lnTo>
                        <a:lnTo>
                          <a:pt x="419" y="538"/>
                        </a:lnTo>
                        <a:lnTo>
                          <a:pt x="421" y="549"/>
                        </a:lnTo>
                        <a:lnTo>
                          <a:pt x="424" y="556"/>
                        </a:lnTo>
                        <a:lnTo>
                          <a:pt x="424" y="563"/>
                        </a:lnTo>
                        <a:lnTo>
                          <a:pt x="423" y="572"/>
                        </a:lnTo>
                        <a:lnTo>
                          <a:pt x="420" y="580"/>
                        </a:lnTo>
                        <a:lnTo>
                          <a:pt x="416" y="583"/>
                        </a:lnTo>
                        <a:lnTo>
                          <a:pt x="413" y="581"/>
                        </a:lnTo>
                        <a:lnTo>
                          <a:pt x="412" y="580"/>
                        </a:lnTo>
                        <a:lnTo>
                          <a:pt x="412" y="577"/>
                        </a:lnTo>
                        <a:lnTo>
                          <a:pt x="411" y="575"/>
                        </a:lnTo>
                        <a:lnTo>
                          <a:pt x="411" y="572"/>
                        </a:lnTo>
                        <a:lnTo>
                          <a:pt x="410" y="570"/>
                        </a:lnTo>
                        <a:lnTo>
                          <a:pt x="408" y="568"/>
                        </a:lnTo>
                        <a:lnTo>
                          <a:pt x="406" y="566"/>
                        </a:lnTo>
                        <a:lnTo>
                          <a:pt x="402" y="562"/>
                        </a:lnTo>
                        <a:lnTo>
                          <a:pt x="398" y="553"/>
                        </a:lnTo>
                        <a:lnTo>
                          <a:pt x="395" y="543"/>
                        </a:lnTo>
                        <a:lnTo>
                          <a:pt x="394" y="533"/>
                        </a:lnTo>
                        <a:lnTo>
                          <a:pt x="394" y="529"/>
                        </a:lnTo>
                        <a:lnTo>
                          <a:pt x="393" y="526"/>
                        </a:lnTo>
                        <a:lnTo>
                          <a:pt x="393" y="526"/>
                        </a:lnTo>
                        <a:lnTo>
                          <a:pt x="391" y="526"/>
                        </a:lnTo>
                        <a:lnTo>
                          <a:pt x="390" y="528"/>
                        </a:lnTo>
                        <a:lnTo>
                          <a:pt x="389" y="530"/>
                        </a:lnTo>
                        <a:lnTo>
                          <a:pt x="386" y="532"/>
                        </a:lnTo>
                        <a:lnTo>
                          <a:pt x="385" y="533"/>
                        </a:lnTo>
                        <a:lnTo>
                          <a:pt x="383" y="532"/>
                        </a:lnTo>
                        <a:lnTo>
                          <a:pt x="381" y="530"/>
                        </a:lnTo>
                        <a:lnTo>
                          <a:pt x="379" y="528"/>
                        </a:lnTo>
                        <a:lnTo>
                          <a:pt x="378" y="525"/>
                        </a:lnTo>
                        <a:lnTo>
                          <a:pt x="377" y="522"/>
                        </a:lnTo>
                        <a:lnTo>
                          <a:pt x="376" y="521"/>
                        </a:lnTo>
                        <a:lnTo>
                          <a:pt x="372" y="520"/>
                        </a:lnTo>
                        <a:lnTo>
                          <a:pt x="366" y="522"/>
                        </a:lnTo>
                        <a:lnTo>
                          <a:pt x="360" y="525"/>
                        </a:lnTo>
                        <a:lnTo>
                          <a:pt x="353" y="525"/>
                        </a:lnTo>
                        <a:lnTo>
                          <a:pt x="348" y="525"/>
                        </a:lnTo>
                        <a:lnTo>
                          <a:pt x="344" y="526"/>
                        </a:lnTo>
                        <a:lnTo>
                          <a:pt x="341" y="526"/>
                        </a:lnTo>
                        <a:lnTo>
                          <a:pt x="340" y="528"/>
                        </a:lnTo>
                        <a:lnTo>
                          <a:pt x="339" y="530"/>
                        </a:lnTo>
                        <a:lnTo>
                          <a:pt x="339" y="532"/>
                        </a:lnTo>
                        <a:lnTo>
                          <a:pt x="339" y="533"/>
                        </a:lnTo>
                        <a:lnTo>
                          <a:pt x="339" y="534"/>
                        </a:lnTo>
                        <a:lnTo>
                          <a:pt x="338" y="537"/>
                        </a:lnTo>
                        <a:lnTo>
                          <a:pt x="336" y="537"/>
                        </a:lnTo>
                        <a:lnTo>
                          <a:pt x="335" y="538"/>
                        </a:lnTo>
                        <a:lnTo>
                          <a:pt x="332" y="538"/>
                        </a:lnTo>
                        <a:lnTo>
                          <a:pt x="330" y="536"/>
                        </a:lnTo>
                        <a:lnTo>
                          <a:pt x="326" y="533"/>
                        </a:lnTo>
                        <a:lnTo>
                          <a:pt x="323" y="532"/>
                        </a:lnTo>
                        <a:lnTo>
                          <a:pt x="321" y="530"/>
                        </a:lnTo>
                        <a:lnTo>
                          <a:pt x="318" y="530"/>
                        </a:lnTo>
                        <a:lnTo>
                          <a:pt x="315" y="530"/>
                        </a:lnTo>
                        <a:lnTo>
                          <a:pt x="311" y="530"/>
                        </a:lnTo>
                        <a:lnTo>
                          <a:pt x="307" y="530"/>
                        </a:lnTo>
                        <a:lnTo>
                          <a:pt x="304" y="530"/>
                        </a:lnTo>
                        <a:lnTo>
                          <a:pt x="300" y="530"/>
                        </a:lnTo>
                        <a:lnTo>
                          <a:pt x="297" y="530"/>
                        </a:lnTo>
                        <a:lnTo>
                          <a:pt x="296" y="532"/>
                        </a:lnTo>
                        <a:lnTo>
                          <a:pt x="294" y="533"/>
                        </a:lnTo>
                        <a:lnTo>
                          <a:pt x="293" y="536"/>
                        </a:lnTo>
                        <a:lnTo>
                          <a:pt x="290" y="538"/>
                        </a:lnTo>
                        <a:lnTo>
                          <a:pt x="288" y="541"/>
                        </a:lnTo>
                        <a:lnTo>
                          <a:pt x="285" y="545"/>
                        </a:lnTo>
                        <a:lnTo>
                          <a:pt x="281" y="546"/>
                        </a:lnTo>
                        <a:lnTo>
                          <a:pt x="279" y="549"/>
                        </a:lnTo>
                        <a:lnTo>
                          <a:pt x="277" y="549"/>
                        </a:lnTo>
                        <a:lnTo>
                          <a:pt x="275" y="551"/>
                        </a:lnTo>
                        <a:lnTo>
                          <a:pt x="272" y="553"/>
                        </a:lnTo>
                        <a:lnTo>
                          <a:pt x="269" y="555"/>
                        </a:lnTo>
                        <a:lnTo>
                          <a:pt x="268" y="558"/>
                        </a:lnTo>
                        <a:lnTo>
                          <a:pt x="267" y="559"/>
                        </a:lnTo>
                        <a:lnTo>
                          <a:pt x="267" y="562"/>
                        </a:lnTo>
                        <a:lnTo>
                          <a:pt x="268" y="562"/>
                        </a:lnTo>
                        <a:lnTo>
                          <a:pt x="271" y="566"/>
                        </a:lnTo>
                        <a:lnTo>
                          <a:pt x="272" y="572"/>
                        </a:lnTo>
                        <a:lnTo>
                          <a:pt x="272" y="580"/>
                        </a:lnTo>
                        <a:lnTo>
                          <a:pt x="269" y="587"/>
                        </a:lnTo>
                        <a:lnTo>
                          <a:pt x="268" y="596"/>
                        </a:lnTo>
                        <a:lnTo>
                          <a:pt x="268" y="609"/>
                        </a:lnTo>
                        <a:lnTo>
                          <a:pt x="269" y="623"/>
                        </a:lnTo>
                        <a:lnTo>
                          <a:pt x="273" y="635"/>
                        </a:lnTo>
                        <a:lnTo>
                          <a:pt x="280" y="645"/>
                        </a:lnTo>
                        <a:lnTo>
                          <a:pt x="288" y="655"/>
                        </a:lnTo>
                        <a:lnTo>
                          <a:pt x="292" y="659"/>
                        </a:lnTo>
                        <a:lnTo>
                          <a:pt x="294" y="661"/>
                        </a:lnTo>
                        <a:lnTo>
                          <a:pt x="297" y="663"/>
                        </a:lnTo>
                        <a:lnTo>
                          <a:pt x="300" y="664"/>
                        </a:lnTo>
                        <a:lnTo>
                          <a:pt x="302" y="664"/>
                        </a:lnTo>
                        <a:lnTo>
                          <a:pt x="305" y="663"/>
                        </a:lnTo>
                        <a:lnTo>
                          <a:pt x="307" y="659"/>
                        </a:lnTo>
                        <a:lnTo>
                          <a:pt x="311" y="656"/>
                        </a:lnTo>
                        <a:lnTo>
                          <a:pt x="314" y="655"/>
                        </a:lnTo>
                        <a:lnTo>
                          <a:pt x="315" y="655"/>
                        </a:lnTo>
                        <a:lnTo>
                          <a:pt x="318" y="655"/>
                        </a:lnTo>
                        <a:lnTo>
                          <a:pt x="319" y="656"/>
                        </a:lnTo>
                        <a:lnTo>
                          <a:pt x="321" y="656"/>
                        </a:lnTo>
                        <a:lnTo>
                          <a:pt x="321" y="657"/>
                        </a:lnTo>
                        <a:lnTo>
                          <a:pt x="323" y="657"/>
                        </a:lnTo>
                        <a:lnTo>
                          <a:pt x="324" y="656"/>
                        </a:lnTo>
                        <a:lnTo>
                          <a:pt x="326" y="653"/>
                        </a:lnTo>
                        <a:lnTo>
                          <a:pt x="327" y="651"/>
                        </a:lnTo>
                        <a:lnTo>
                          <a:pt x="327" y="647"/>
                        </a:lnTo>
                        <a:lnTo>
                          <a:pt x="327" y="643"/>
                        </a:lnTo>
                        <a:lnTo>
                          <a:pt x="327" y="638"/>
                        </a:lnTo>
                        <a:lnTo>
                          <a:pt x="327" y="634"/>
                        </a:lnTo>
                        <a:lnTo>
                          <a:pt x="330" y="630"/>
                        </a:lnTo>
                        <a:lnTo>
                          <a:pt x="334" y="627"/>
                        </a:lnTo>
                        <a:lnTo>
                          <a:pt x="338" y="627"/>
                        </a:lnTo>
                        <a:lnTo>
                          <a:pt x="344" y="627"/>
                        </a:lnTo>
                        <a:lnTo>
                          <a:pt x="352" y="625"/>
                        </a:lnTo>
                        <a:lnTo>
                          <a:pt x="359" y="625"/>
                        </a:lnTo>
                        <a:lnTo>
                          <a:pt x="362" y="628"/>
                        </a:lnTo>
                        <a:lnTo>
                          <a:pt x="364" y="636"/>
                        </a:lnTo>
                        <a:lnTo>
                          <a:pt x="362" y="645"/>
                        </a:lnTo>
                        <a:lnTo>
                          <a:pt x="359" y="653"/>
                        </a:lnTo>
                        <a:lnTo>
                          <a:pt x="355" y="660"/>
                        </a:lnTo>
                        <a:lnTo>
                          <a:pt x="353" y="668"/>
                        </a:lnTo>
                        <a:lnTo>
                          <a:pt x="353" y="676"/>
                        </a:lnTo>
                        <a:lnTo>
                          <a:pt x="353" y="682"/>
                        </a:lnTo>
                        <a:lnTo>
                          <a:pt x="352" y="686"/>
                        </a:lnTo>
                        <a:lnTo>
                          <a:pt x="352" y="689"/>
                        </a:lnTo>
                        <a:lnTo>
                          <a:pt x="351" y="690"/>
                        </a:lnTo>
                        <a:lnTo>
                          <a:pt x="349" y="693"/>
                        </a:lnTo>
                        <a:lnTo>
                          <a:pt x="349" y="693"/>
                        </a:lnTo>
                        <a:lnTo>
                          <a:pt x="351" y="694"/>
                        </a:lnTo>
                        <a:lnTo>
                          <a:pt x="353" y="694"/>
                        </a:lnTo>
                        <a:lnTo>
                          <a:pt x="357" y="694"/>
                        </a:lnTo>
                        <a:lnTo>
                          <a:pt x="359" y="694"/>
                        </a:lnTo>
                        <a:lnTo>
                          <a:pt x="360" y="695"/>
                        </a:lnTo>
                        <a:lnTo>
                          <a:pt x="361" y="695"/>
                        </a:lnTo>
                        <a:lnTo>
                          <a:pt x="362" y="697"/>
                        </a:lnTo>
                        <a:lnTo>
                          <a:pt x="365" y="697"/>
                        </a:lnTo>
                        <a:lnTo>
                          <a:pt x="368" y="697"/>
                        </a:lnTo>
                        <a:lnTo>
                          <a:pt x="372" y="695"/>
                        </a:lnTo>
                        <a:lnTo>
                          <a:pt x="374" y="693"/>
                        </a:lnTo>
                        <a:lnTo>
                          <a:pt x="377" y="691"/>
                        </a:lnTo>
                        <a:lnTo>
                          <a:pt x="381" y="690"/>
                        </a:lnTo>
                        <a:lnTo>
                          <a:pt x="386" y="691"/>
                        </a:lnTo>
                        <a:lnTo>
                          <a:pt x="391" y="698"/>
                        </a:lnTo>
                        <a:lnTo>
                          <a:pt x="396" y="706"/>
                        </a:lnTo>
                        <a:lnTo>
                          <a:pt x="398" y="712"/>
                        </a:lnTo>
                        <a:lnTo>
                          <a:pt x="394" y="728"/>
                        </a:lnTo>
                        <a:lnTo>
                          <a:pt x="394" y="748"/>
                        </a:lnTo>
                        <a:lnTo>
                          <a:pt x="394" y="754"/>
                        </a:lnTo>
                        <a:lnTo>
                          <a:pt x="395" y="758"/>
                        </a:lnTo>
                        <a:lnTo>
                          <a:pt x="395" y="761"/>
                        </a:lnTo>
                        <a:lnTo>
                          <a:pt x="396" y="763"/>
                        </a:lnTo>
                        <a:lnTo>
                          <a:pt x="398" y="765"/>
                        </a:lnTo>
                        <a:lnTo>
                          <a:pt x="399" y="766"/>
                        </a:lnTo>
                        <a:lnTo>
                          <a:pt x="400" y="769"/>
                        </a:lnTo>
                        <a:lnTo>
                          <a:pt x="402" y="771"/>
                        </a:lnTo>
                        <a:lnTo>
                          <a:pt x="404" y="774"/>
                        </a:lnTo>
                        <a:lnTo>
                          <a:pt x="407" y="776"/>
                        </a:lnTo>
                        <a:lnTo>
                          <a:pt x="410" y="776"/>
                        </a:lnTo>
                        <a:lnTo>
                          <a:pt x="413" y="775"/>
                        </a:lnTo>
                        <a:lnTo>
                          <a:pt x="417" y="772"/>
                        </a:lnTo>
                        <a:lnTo>
                          <a:pt x="423" y="770"/>
                        </a:lnTo>
                        <a:lnTo>
                          <a:pt x="427" y="767"/>
                        </a:lnTo>
                        <a:lnTo>
                          <a:pt x="429" y="765"/>
                        </a:lnTo>
                        <a:lnTo>
                          <a:pt x="431" y="763"/>
                        </a:lnTo>
                        <a:lnTo>
                          <a:pt x="432" y="763"/>
                        </a:lnTo>
                        <a:lnTo>
                          <a:pt x="434" y="765"/>
                        </a:lnTo>
                        <a:lnTo>
                          <a:pt x="438" y="767"/>
                        </a:lnTo>
                        <a:lnTo>
                          <a:pt x="441" y="769"/>
                        </a:lnTo>
                        <a:lnTo>
                          <a:pt x="442" y="771"/>
                        </a:lnTo>
                        <a:lnTo>
                          <a:pt x="444" y="772"/>
                        </a:lnTo>
                        <a:lnTo>
                          <a:pt x="444" y="774"/>
                        </a:lnTo>
                        <a:lnTo>
                          <a:pt x="444" y="776"/>
                        </a:lnTo>
                        <a:lnTo>
                          <a:pt x="445" y="778"/>
                        </a:lnTo>
                        <a:lnTo>
                          <a:pt x="448" y="779"/>
                        </a:lnTo>
                        <a:lnTo>
                          <a:pt x="450" y="779"/>
                        </a:lnTo>
                        <a:lnTo>
                          <a:pt x="454" y="778"/>
                        </a:lnTo>
                        <a:lnTo>
                          <a:pt x="457" y="775"/>
                        </a:lnTo>
                        <a:lnTo>
                          <a:pt x="459" y="771"/>
                        </a:lnTo>
                        <a:lnTo>
                          <a:pt x="462" y="767"/>
                        </a:lnTo>
                        <a:lnTo>
                          <a:pt x="465" y="761"/>
                        </a:lnTo>
                        <a:lnTo>
                          <a:pt x="468" y="757"/>
                        </a:lnTo>
                        <a:lnTo>
                          <a:pt x="471" y="753"/>
                        </a:lnTo>
                        <a:lnTo>
                          <a:pt x="475" y="749"/>
                        </a:lnTo>
                        <a:lnTo>
                          <a:pt x="478" y="746"/>
                        </a:lnTo>
                        <a:lnTo>
                          <a:pt x="480" y="745"/>
                        </a:lnTo>
                        <a:lnTo>
                          <a:pt x="483" y="744"/>
                        </a:lnTo>
                        <a:lnTo>
                          <a:pt x="485" y="742"/>
                        </a:lnTo>
                        <a:lnTo>
                          <a:pt x="488" y="740"/>
                        </a:lnTo>
                        <a:lnTo>
                          <a:pt x="491" y="737"/>
                        </a:lnTo>
                        <a:lnTo>
                          <a:pt x="493" y="735"/>
                        </a:lnTo>
                        <a:lnTo>
                          <a:pt x="497" y="735"/>
                        </a:lnTo>
                        <a:lnTo>
                          <a:pt x="500" y="735"/>
                        </a:lnTo>
                        <a:lnTo>
                          <a:pt x="501" y="735"/>
                        </a:lnTo>
                        <a:lnTo>
                          <a:pt x="501" y="737"/>
                        </a:lnTo>
                        <a:lnTo>
                          <a:pt x="501" y="738"/>
                        </a:lnTo>
                        <a:lnTo>
                          <a:pt x="501" y="741"/>
                        </a:lnTo>
                        <a:lnTo>
                          <a:pt x="500" y="744"/>
                        </a:lnTo>
                        <a:lnTo>
                          <a:pt x="499" y="748"/>
                        </a:lnTo>
                        <a:lnTo>
                          <a:pt x="497" y="750"/>
                        </a:lnTo>
                        <a:lnTo>
                          <a:pt x="496" y="753"/>
                        </a:lnTo>
                        <a:lnTo>
                          <a:pt x="496" y="758"/>
                        </a:lnTo>
                        <a:lnTo>
                          <a:pt x="496" y="766"/>
                        </a:lnTo>
                        <a:lnTo>
                          <a:pt x="497" y="772"/>
                        </a:lnTo>
                        <a:lnTo>
                          <a:pt x="500" y="776"/>
                        </a:lnTo>
                        <a:lnTo>
                          <a:pt x="501" y="775"/>
                        </a:lnTo>
                        <a:lnTo>
                          <a:pt x="503" y="770"/>
                        </a:lnTo>
                        <a:lnTo>
                          <a:pt x="503" y="762"/>
                        </a:lnTo>
                        <a:lnTo>
                          <a:pt x="505" y="755"/>
                        </a:lnTo>
                        <a:lnTo>
                          <a:pt x="508" y="750"/>
                        </a:lnTo>
                        <a:lnTo>
                          <a:pt x="510" y="746"/>
                        </a:lnTo>
                        <a:lnTo>
                          <a:pt x="514" y="744"/>
                        </a:lnTo>
                        <a:lnTo>
                          <a:pt x="517" y="741"/>
                        </a:lnTo>
                        <a:lnTo>
                          <a:pt x="520" y="741"/>
                        </a:lnTo>
                        <a:lnTo>
                          <a:pt x="521" y="742"/>
                        </a:lnTo>
                        <a:lnTo>
                          <a:pt x="522" y="744"/>
                        </a:lnTo>
                        <a:lnTo>
                          <a:pt x="523" y="746"/>
                        </a:lnTo>
                        <a:lnTo>
                          <a:pt x="525" y="749"/>
                        </a:lnTo>
                        <a:lnTo>
                          <a:pt x="526" y="753"/>
                        </a:lnTo>
                        <a:lnTo>
                          <a:pt x="527" y="755"/>
                        </a:lnTo>
                        <a:lnTo>
                          <a:pt x="529" y="757"/>
                        </a:lnTo>
                        <a:lnTo>
                          <a:pt x="530" y="757"/>
                        </a:lnTo>
                        <a:lnTo>
                          <a:pt x="531" y="757"/>
                        </a:lnTo>
                        <a:lnTo>
                          <a:pt x="535" y="754"/>
                        </a:lnTo>
                        <a:lnTo>
                          <a:pt x="538" y="753"/>
                        </a:lnTo>
                        <a:lnTo>
                          <a:pt x="542" y="753"/>
                        </a:lnTo>
                        <a:lnTo>
                          <a:pt x="546" y="753"/>
                        </a:lnTo>
                        <a:lnTo>
                          <a:pt x="548" y="754"/>
                        </a:lnTo>
                        <a:lnTo>
                          <a:pt x="550" y="757"/>
                        </a:lnTo>
                        <a:lnTo>
                          <a:pt x="552" y="761"/>
                        </a:lnTo>
                        <a:lnTo>
                          <a:pt x="554" y="765"/>
                        </a:lnTo>
                        <a:lnTo>
                          <a:pt x="554" y="766"/>
                        </a:lnTo>
                        <a:lnTo>
                          <a:pt x="555" y="766"/>
                        </a:lnTo>
                        <a:lnTo>
                          <a:pt x="555" y="766"/>
                        </a:lnTo>
                        <a:lnTo>
                          <a:pt x="556" y="765"/>
                        </a:lnTo>
                        <a:lnTo>
                          <a:pt x="557" y="762"/>
                        </a:lnTo>
                        <a:lnTo>
                          <a:pt x="557" y="761"/>
                        </a:lnTo>
                        <a:lnTo>
                          <a:pt x="559" y="757"/>
                        </a:lnTo>
                        <a:lnTo>
                          <a:pt x="559" y="754"/>
                        </a:lnTo>
                        <a:lnTo>
                          <a:pt x="561" y="753"/>
                        </a:lnTo>
                        <a:lnTo>
                          <a:pt x="565" y="752"/>
                        </a:lnTo>
                        <a:lnTo>
                          <a:pt x="569" y="750"/>
                        </a:lnTo>
                        <a:lnTo>
                          <a:pt x="573" y="752"/>
                        </a:lnTo>
                        <a:lnTo>
                          <a:pt x="578" y="753"/>
                        </a:lnTo>
                        <a:lnTo>
                          <a:pt x="581" y="755"/>
                        </a:lnTo>
                        <a:lnTo>
                          <a:pt x="582" y="758"/>
                        </a:lnTo>
                        <a:lnTo>
                          <a:pt x="584" y="759"/>
                        </a:lnTo>
                        <a:lnTo>
                          <a:pt x="584" y="761"/>
                        </a:lnTo>
                        <a:lnTo>
                          <a:pt x="585" y="762"/>
                        </a:lnTo>
                        <a:lnTo>
                          <a:pt x="586" y="762"/>
                        </a:lnTo>
                        <a:lnTo>
                          <a:pt x="588" y="762"/>
                        </a:lnTo>
                        <a:lnTo>
                          <a:pt x="590" y="759"/>
                        </a:lnTo>
                        <a:lnTo>
                          <a:pt x="592" y="755"/>
                        </a:lnTo>
                        <a:lnTo>
                          <a:pt x="593" y="753"/>
                        </a:lnTo>
                        <a:lnTo>
                          <a:pt x="594" y="750"/>
                        </a:lnTo>
                        <a:lnTo>
                          <a:pt x="595" y="748"/>
                        </a:lnTo>
                        <a:lnTo>
                          <a:pt x="597" y="750"/>
                        </a:lnTo>
                        <a:lnTo>
                          <a:pt x="595" y="757"/>
                        </a:lnTo>
                        <a:lnTo>
                          <a:pt x="594" y="766"/>
                        </a:lnTo>
                        <a:lnTo>
                          <a:pt x="590" y="774"/>
                        </a:lnTo>
                        <a:lnTo>
                          <a:pt x="589" y="776"/>
                        </a:lnTo>
                        <a:lnTo>
                          <a:pt x="589" y="778"/>
                        </a:lnTo>
                        <a:lnTo>
                          <a:pt x="590" y="779"/>
                        </a:lnTo>
                        <a:lnTo>
                          <a:pt x="592" y="780"/>
                        </a:lnTo>
                        <a:lnTo>
                          <a:pt x="593" y="780"/>
                        </a:lnTo>
                        <a:lnTo>
                          <a:pt x="594" y="780"/>
                        </a:lnTo>
                        <a:lnTo>
                          <a:pt x="594" y="779"/>
                        </a:lnTo>
                        <a:lnTo>
                          <a:pt x="595" y="779"/>
                        </a:lnTo>
                        <a:lnTo>
                          <a:pt x="595" y="780"/>
                        </a:lnTo>
                        <a:lnTo>
                          <a:pt x="595" y="780"/>
                        </a:lnTo>
                        <a:lnTo>
                          <a:pt x="597" y="783"/>
                        </a:lnTo>
                        <a:lnTo>
                          <a:pt x="598" y="783"/>
                        </a:lnTo>
                        <a:lnTo>
                          <a:pt x="601" y="783"/>
                        </a:lnTo>
                        <a:lnTo>
                          <a:pt x="602" y="783"/>
                        </a:lnTo>
                        <a:lnTo>
                          <a:pt x="605" y="783"/>
                        </a:lnTo>
                        <a:lnTo>
                          <a:pt x="607" y="783"/>
                        </a:lnTo>
                        <a:lnTo>
                          <a:pt x="609" y="784"/>
                        </a:lnTo>
                        <a:lnTo>
                          <a:pt x="610" y="786"/>
                        </a:lnTo>
                        <a:lnTo>
                          <a:pt x="612" y="788"/>
                        </a:lnTo>
                        <a:lnTo>
                          <a:pt x="615" y="792"/>
                        </a:lnTo>
                        <a:lnTo>
                          <a:pt x="618" y="795"/>
                        </a:lnTo>
                        <a:lnTo>
                          <a:pt x="620" y="799"/>
                        </a:lnTo>
                        <a:lnTo>
                          <a:pt x="623" y="805"/>
                        </a:lnTo>
                        <a:lnTo>
                          <a:pt x="624" y="808"/>
                        </a:lnTo>
                        <a:lnTo>
                          <a:pt x="627" y="809"/>
                        </a:lnTo>
                        <a:lnTo>
                          <a:pt x="628" y="810"/>
                        </a:lnTo>
                        <a:lnTo>
                          <a:pt x="631" y="809"/>
                        </a:lnTo>
                        <a:lnTo>
                          <a:pt x="633" y="808"/>
                        </a:lnTo>
                        <a:lnTo>
                          <a:pt x="636" y="807"/>
                        </a:lnTo>
                        <a:lnTo>
                          <a:pt x="639" y="805"/>
                        </a:lnTo>
                        <a:lnTo>
                          <a:pt x="641" y="804"/>
                        </a:lnTo>
                        <a:lnTo>
                          <a:pt x="649" y="805"/>
                        </a:lnTo>
                        <a:lnTo>
                          <a:pt x="657" y="812"/>
                        </a:lnTo>
                        <a:lnTo>
                          <a:pt x="665" y="820"/>
                        </a:lnTo>
                        <a:lnTo>
                          <a:pt x="673" y="830"/>
                        </a:lnTo>
                        <a:lnTo>
                          <a:pt x="678" y="839"/>
                        </a:lnTo>
                        <a:lnTo>
                          <a:pt x="681" y="847"/>
                        </a:lnTo>
                        <a:lnTo>
                          <a:pt x="683" y="851"/>
                        </a:lnTo>
                        <a:lnTo>
                          <a:pt x="686" y="854"/>
                        </a:lnTo>
                        <a:lnTo>
                          <a:pt x="688" y="854"/>
                        </a:lnTo>
                        <a:lnTo>
                          <a:pt x="691" y="856"/>
                        </a:lnTo>
                        <a:lnTo>
                          <a:pt x="692" y="859"/>
                        </a:lnTo>
                        <a:lnTo>
                          <a:pt x="694" y="863"/>
                        </a:lnTo>
                        <a:lnTo>
                          <a:pt x="694" y="865"/>
                        </a:lnTo>
                        <a:lnTo>
                          <a:pt x="694" y="868"/>
                        </a:lnTo>
                        <a:lnTo>
                          <a:pt x="691" y="872"/>
                        </a:lnTo>
                        <a:lnTo>
                          <a:pt x="686" y="877"/>
                        </a:lnTo>
                        <a:lnTo>
                          <a:pt x="679" y="881"/>
                        </a:lnTo>
                        <a:lnTo>
                          <a:pt x="673" y="884"/>
                        </a:lnTo>
                        <a:lnTo>
                          <a:pt x="670" y="885"/>
                        </a:lnTo>
                        <a:lnTo>
                          <a:pt x="669" y="886"/>
                        </a:lnTo>
                        <a:lnTo>
                          <a:pt x="667" y="888"/>
                        </a:lnTo>
                        <a:lnTo>
                          <a:pt x="667" y="890"/>
                        </a:lnTo>
                        <a:lnTo>
                          <a:pt x="669" y="892"/>
                        </a:lnTo>
                        <a:lnTo>
                          <a:pt x="670" y="893"/>
                        </a:lnTo>
                        <a:lnTo>
                          <a:pt x="673" y="893"/>
                        </a:lnTo>
                        <a:lnTo>
                          <a:pt x="677" y="893"/>
                        </a:lnTo>
                        <a:lnTo>
                          <a:pt x="682" y="892"/>
                        </a:lnTo>
                        <a:lnTo>
                          <a:pt x="684" y="889"/>
                        </a:lnTo>
                        <a:lnTo>
                          <a:pt x="686" y="888"/>
                        </a:lnTo>
                        <a:lnTo>
                          <a:pt x="687" y="885"/>
                        </a:lnTo>
                        <a:lnTo>
                          <a:pt x="687" y="884"/>
                        </a:lnTo>
                        <a:lnTo>
                          <a:pt x="688" y="882"/>
                        </a:lnTo>
                        <a:lnTo>
                          <a:pt x="691" y="881"/>
                        </a:lnTo>
                        <a:lnTo>
                          <a:pt x="695" y="880"/>
                        </a:lnTo>
                        <a:lnTo>
                          <a:pt x="698" y="880"/>
                        </a:lnTo>
                        <a:lnTo>
                          <a:pt x="700" y="882"/>
                        </a:lnTo>
                        <a:lnTo>
                          <a:pt x="701" y="884"/>
                        </a:lnTo>
                        <a:lnTo>
                          <a:pt x="703" y="888"/>
                        </a:lnTo>
                        <a:lnTo>
                          <a:pt x="701" y="892"/>
                        </a:lnTo>
                        <a:lnTo>
                          <a:pt x="700" y="897"/>
                        </a:lnTo>
                        <a:lnTo>
                          <a:pt x="698" y="901"/>
                        </a:lnTo>
                        <a:lnTo>
                          <a:pt x="694" y="903"/>
                        </a:lnTo>
                        <a:lnTo>
                          <a:pt x="691" y="906"/>
                        </a:lnTo>
                        <a:lnTo>
                          <a:pt x="688" y="909"/>
                        </a:lnTo>
                        <a:lnTo>
                          <a:pt x="687" y="910"/>
                        </a:lnTo>
                        <a:lnTo>
                          <a:pt x="687" y="910"/>
                        </a:lnTo>
                        <a:lnTo>
                          <a:pt x="688" y="911"/>
                        </a:lnTo>
                        <a:lnTo>
                          <a:pt x="691" y="911"/>
                        </a:lnTo>
                        <a:lnTo>
                          <a:pt x="695" y="913"/>
                        </a:lnTo>
                        <a:lnTo>
                          <a:pt x="698" y="913"/>
                        </a:lnTo>
                        <a:lnTo>
                          <a:pt x="699" y="911"/>
                        </a:lnTo>
                        <a:lnTo>
                          <a:pt x="699" y="910"/>
                        </a:lnTo>
                        <a:lnTo>
                          <a:pt x="700" y="909"/>
                        </a:lnTo>
                        <a:lnTo>
                          <a:pt x="700" y="905"/>
                        </a:lnTo>
                        <a:lnTo>
                          <a:pt x="701" y="902"/>
                        </a:lnTo>
                        <a:lnTo>
                          <a:pt x="704" y="898"/>
                        </a:lnTo>
                        <a:lnTo>
                          <a:pt x="705" y="894"/>
                        </a:lnTo>
                        <a:lnTo>
                          <a:pt x="707" y="892"/>
                        </a:lnTo>
                        <a:lnTo>
                          <a:pt x="708" y="890"/>
                        </a:lnTo>
                        <a:lnTo>
                          <a:pt x="709" y="889"/>
                        </a:lnTo>
                        <a:lnTo>
                          <a:pt x="711" y="889"/>
                        </a:lnTo>
                        <a:lnTo>
                          <a:pt x="712" y="889"/>
                        </a:lnTo>
                        <a:lnTo>
                          <a:pt x="712" y="889"/>
                        </a:lnTo>
                        <a:lnTo>
                          <a:pt x="715" y="889"/>
                        </a:lnTo>
                        <a:lnTo>
                          <a:pt x="717" y="890"/>
                        </a:lnTo>
                        <a:lnTo>
                          <a:pt x="721" y="892"/>
                        </a:lnTo>
                        <a:lnTo>
                          <a:pt x="725" y="893"/>
                        </a:lnTo>
                        <a:lnTo>
                          <a:pt x="729" y="894"/>
                        </a:lnTo>
                        <a:lnTo>
                          <a:pt x="732" y="897"/>
                        </a:lnTo>
                        <a:lnTo>
                          <a:pt x="736" y="899"/>
                        </a:lnTo>
                        <a:lnTo>
                          <a:pt x="739" y="902"/>
                        </a:lnTo>
                        <a:lnTo>
                          <a:pt x="743" y="906"/>
                        </a:lnTo>
                        <a:lnTo>
                          <a:pt x="747" y="909"/>
                        </a:lnTo>
                        <a:lnTo>
                          <a:pt x="751" y="911"/>
                        </a:lnTo>
                        <a:lnTo>
                          <a:pt x="755" y="914"/>
                        </a:lnTo>
                        <a:lnTo>
                          <a:pt x="759" y="915"/>
                        </a:lnTo>
                        <a:lnTo>
                          <a:pt x="763" y="915"/>
                        </a:lnTo>
                        <a:lnTo>
                          <a:pt x="767" y="914"/>
                        </a:lnTo>
                        <a:lnTo>
                          <a:pt x="770" y="913"/>
                        </a:lnTo>
                        <a:lnTo>
                          <a:pt x="775" y="913"/>
                        </a:lnTo>
                        <a:lnTo>
                          <a:pt x="780" y="916"/>
                        </a:lnTo>
                        <a:lnTo>
                          <a:pt x="787" y="922"/>
                        </a:lnTo>
                        <a:lnTo>
                          <a:pt x="792" y="927"/>
                        </a:lnTo>
                        <a:lnTo>
                          <a:pt x="798" y="933"/>
                        </a:lnTo>
                        <a:lnTo>
                          <a:pt x="806" y="936"/>
                        </a:lnTo>
                        <a:lnTo>
                          <a:pt x="813" y="939"/>
                        </a:lnTo>
                        <a:lnTo>
                          <a:pt x="818" y="945"/>
                        </a:lnTo>
                        <a:lnTo>
                          <a:pt x="825" y="954"/>
                        </a:lnTo>
                        <a:lnTo>
                          <a:pt x="827" y="965"/>
                        </a:lnTo>
                        <a:lnTo>
                          <a:pt x="826" y="974"/>
                        </a:lnTo>
                        <a:lnTo>
                          <a:pt x="823" y="985"/>
                        </a:lnTo>
                        <a:lnTo>
                          <a:pt x="819" y="995"/>
                        </a:lnTo>
                        <a:lnTo>
                          <a:pt x="818" y="1000"/>
                        </a:lnTo>
                        <a:lnTo>
                          <a:pt x="815" y="1007"/>
                        </a:lnTo>
                        <a:lnTo>
                          <a:pt x="810" y="1016"/>
                        </a:lnTo>
                        <a:lnTo>
                          <a:pt x="802" y="1026"/>
                        </a:lnTo>
                        <a:lnTo>
                          <a:pt x="794" y="1036"/>
                        </a:lnTo>
                        <a:lnTo>
                          <a:pt x="788" y="1046"/>
                        </a:lnTo>
                        <a:lnTo>
                          <a:pt x="788" y="1055"/>
                        </a:lnTo>
                        <a:lnTo>
                          <a:pt x="789" y="1063"/>
                        </a:lnTo>
                        <a:lnTo>
                          <a:pt x="791" y="1068"/>
                        </a:lnTo>
                        <a:lnTo>
                          <a:pt x="789" y="1076"/>
                        </a:lnTo>
                        <a:lnTo>
                          <a:pt x="787" y="1085"/>
                        </a:lnTo>
                        <a:lnTo>
                          <a:pt x="785" y="1096"/>
                        </a:lnTo>
                        <a:lnTo>
                          <a:pt x="785" y="1102"/>
                        </a:lnTo>
                        <a:lnTo>
                          <a:pt x="785" y="1109"/>
                        </a:lnTo>
                        <a:lnTo>
                          <a:pt x="781" y="1117"/>
                        </a:lnTo>
                        <a:lnTo>
                          <a:pt x="777" y="1125"/>
                        </a:lnTo>
                        <a:lnTo>
                          <a:pt x="773" y="1134"/>
                        </a:lnTo>
                        <a:lnTo>
                          <a:pt x="770" y="1143"/>
                        </a:lnTo>
                        <a:lnTo>
                          <a:pt x="767" y="1151"/>
                        </a:lnTo>
                        <a:lnTo>
                          <a:pt x="762" y="1155"/>
                        </a:lnTo>
                        <a:lnTo>
                          <a:pt x="754" y="1156"/>
                        </a:lnTo>
                        <a:lnTo>
                          <a:pt x="745" y="1159"/>
                        </a:lnTo>
                        <a:lnTo>
                          <a:pt x="739" y="1160"/>
                        </a:lnTo>
                        <a:lnTo>
                          <a:pt x="737" y="1161"/>
                        </a:lnTo>
                        <a:lnTo>
                          <a:pt x="733" y="1163"/>
                        </a:lnTo>
                        <a:lnTo>
                          <a:pt x="732" y="1164"/>
                        </a:lnTo>
                        <a:lnTo>
                          <a:pt x="732" y="1164"/>
                        </a:lnTo>
                        <a:lnTo>
                          <a:pt x="729" y="1167"/>
                        </a:lnTo>
                        <a:lnTo>
                          <a:pt x="722" y="1170"/>
                        </a:lnTo>
                        <a:lnTo>
                          <a:pt x="715" y="1177"/>
                        </a:lnTo>
                        <a:lnTo>
                          <a:pt x="707" y="1182"/>
                        </a:lnTo>
                        <a:lnTo>
                          <a:pt x="703" y="1190"/>
                        </a:lnTo>
                        <a:lnTo>
                          <a:pt x="704" y="1198"/>
                        </a:lnTo>
                        <a:lnTo>
                          <a:pt x="705" y="1207"/>
                        </a:lnTo>
                        <a:lnTo>
                          <a:pt x="705" y="1216"/>
                        </a:lnTo>
                        <a:lnTo>
                          <a:pt x="703" y="1219"/>
                        </a:lnTo>
                        <a:lnTo>
                          <a:pt x="701" y="1221"/>
                        </a:lnTo>
                        <a:lnTo>
                          <a:pt x="700" y="1221"/>
                        </a:lnTo>
                        <a:lnTo>
                          <a:pt x="699" y="1223"/>
                        </a:lnTo>
                        <a:lnTo>
                          <a:pt x="698" y="1223"/>
                        </a:lnTo>
                        <a:lnTo>
                          <a:pt x="695" y="1224"/>
                        </a:lnTo>
                        <a:lnTo>
                          <a:pt x="694" y="1227"/>
                        </a:lnTo>
                        <a:lnTo>
                          <a:pt x="692" y="1231"/>
                        </a:lnTo>
                        <a:lnTo>
                          <a:pt x="691" y="1235"/>
                        </a:lnTo>
                        <a:lnTo>
                          <a:pt x="688" y="1239"/>
                        </a:lnTo>
                        <a:lnTo>
                          <a:pt x="687" y="1240"/>
                        </a:lnTo>
                        <a:lnTo>
                          <a:pt x="686" y="1241"/>
                        </a:lnTo>
                        <a:lnTo>
                          <a:pt x="684" y="1242"/>
                        </a:lnTo>
                        <a:lnTo>
                          <a:pt x="682" y="1244"/>
                        </a:lnTo>
                        <a:lnTo>
                          <a:pt x="681" y="1244"/>
                        </a:lnTo>
                        <a:lnTo>
                          <a:pt x="678" y="1248"/>
                        </a:lnTo>
                        <a:lnTo>
                          <a:pt x="677" y="1252"/>
                        </a:lnTo>
                        <a:lnTo>
                          <a:pt x="675" y="1258"/>
                        </a:lnTo>
                        <a:lnTo>
                          <a:pt x="674" y="1263"/>
                        </a:lnTo>
                        <a:lnTo>
                          <a:pt x="669" y="1276"/>
                        </a:lnTo>
                        <a:lnTo>
                          <a:pt x="656" y="1292"/>
                        </a:lnTo>
                        <a:lnTo>
                          <a:pt x="649" y="1299"/>
                        </a:lnTo>
                        <a:lnTo>
                          <a:pt x="643" y="1301"/>
                        </a:lnTo>
                        <a:lnTo>
                          <a:pt x="637" y="1300"/>
                        </a:lnTo>
                        <a:lnTo>
                          <a:pt x="629" y="1297"/>
                        </a:lnTo>
                        <a:lnTo>
                          <a:pt x="624" y="1292"/>
                        </a:lnTo>
                        <a:lnTo>
                          <a:pt x="622" y="1283"/>
                        </a:lnTo>
                        <a:lnTo>
                          <a:pt x="620" y="1273"/>
                        </a:lnTo>
                        <a:lnTo>
                          <a:pt x="620" y="1266"/>
                        </a:lnTo>
                        <a:lnTo>
                          <a:pt x="619" y="1265"/>
                        </a:lnTo>
                        <a:lnTo>
                          <a:pt x="618" y="1270"/>
                        </a:lnTo>
                        <a:lnTo>
                          <a:pt x="615" y="1278"/>
                        </a:lnTo>
                        <a:lnTo>
                          <a:pt x="614" y="1286"/>
                        </a:lnTo>
                        <a:lnTo>
                          <a:pt x="614" y="1290"/>
                        </a:lnTo>
                        <a:lnTo>
                          <a:pt x="615" y="1292"/>
                        </a:lnTo>
                        <a:lnTo>
                          <a:pt x="618" y="1295"/>
                        </a:lnTo>
                        <a:lnTo>
                          <a:pt x="619" y="1297"/>
                        </a:lnTo>
                        <a:lnTo>
                          <a:pt x="623" y="1300"/>
                        </a:lnTo>
                        <a:lnTo>
                          <a:pt x="626" y="1304"/>
                        </a:lnTo>
                        <a:lnTo>
                          <a:pt x="628" y="1307"/>
                        </a:lnTo>
                        <a:lnTo>
                          <a:pt x="629" y="1308"/>
                        </a:lnTo>
                        <a:lnTo>
                          <a:pt x="632" y="1311"/>
                        </a:lnTo>
                        <a:lnTo>
                          <a:pt x="632" y="1314"/>
                        </a:lnTo>
                        <a:lnTo>
                          <a:pt x="632" y="1317"/>
                        </a:lnTo>
                        <a:lnTo>
                          <a:pt x="629" y="1321"/>
                        </a:lnTo>
                        <a:lnTo>
                          <a:pt x="627" y="1328"/>
                        </a:lnTo>
                        <a:lnTo>
                          <a:pt x="623" y="1335"/>
                        </a:lnTo>
                        <a:lnTo>
                          <a:pt x="619" y="1342"/>
                        </a:lnTo>
                        <a:lnTo>
                          <a:pt x="615" y="1346"/>
                        </a:lnTo>
                        <a:lnTo>
                          <a:pt x="610" y="1347"/>
                        </a:lnTo>
                        <a:lnTo>
                          <a:pt x="601" y="1348"/>
                        </a:lnTo>
                        <a:lnTo>
                          <a:pt x="592" y="1348"/>
                        </a:lnTo>
                        <a:lnTo>
                          <a:pt x="585" y="1347"/>
                        </a:lnTo>
                        <a:lnTo>
                          <a:pt x="582" y="1347"/>
                        </a:lnTo>
                        <a:lnTo>
                          <a:pt x="581" y="1348"/>
                        </a:lnTo>
                        <a:lnTo>
                          <a:pt x="580" y="1351"/>
                        </a:lnTo>
                        <a:lnTo>
                          <a:pt x="578" y="1354"/>
                        </a:lnTo>
                        <a:lnTo>
                          <a:pt x="578" y="1358"/>
                        </a:lnTo>
                        <a:lnTo>
                          <a:pt x="578" y="1360"/>
                        </a:lnTo>
                        <a:lnTo>
                          <a:pt x="578" y="1363"/>
                        </a:lnTo>
                        <a:lnTo>
                          <a:pt x="580" y="1365"/>
                        </a:lnTo>
                        <a:lnTo>
                          <a:pt x="580" y="1368"/>
                        </a:lnTo>
                        <a:lnTo>
                          <a:pt x="580" y="1369"/>
                        </a:lnTo>
                        <a:lnTo>
                          <a:pt x="580" y="1372"/>
                        </a:lnTo>
                        <a:lnTo>
                          <a:pt x="577" y="1372"/>
                        </a:lnTo>
                        <a:lnTo>
                          <a:pt x="575" y="1372"/>
                        </a:lnTo>
                        <a:lnTo>
                          <a:pt x="572" y="1371"/>
                        </a:lnTo>
                        <a:lnTo>
                          <a:pt x="568" y="1369"/>
                        </a:lnTo>
                        <a:lnTo>
                          <a:pt x="565" y="1368"/>
                        </a:lnTo>
                        <a:lnTo>
                          <a:pt x="561" y="1367"/>
                        </a:lnTo>
                        <a:lnTo>
                          <a:pt x="559" y="1365"/>
                        </a:lnTo>
                        <a:lnTo>
                          <a:pt x="557" y="1365"/>
                        </a:lnTo>
                        <a:lnTo>
                          <a:pt x="556" y="1367"/>
                        </a:lnTo>
                        <a:lnTo>
                          <a:pt x="555" y="1368"/>
                        </a:lnTo>
                        <a:lnTo>
                          <a:pt x="555" y="1371"/>
                        </a:lnTo>
                        <a:lnTo>
                          <a:pt x="556" y="1375"/>
                        </a:lnTo>
                        <a:lnTo>
                          <a:pt x="557" y="1377"/>
                        </a:lnTo>
                        <a:lnTo>
                          <a:pt x="559" y="1381"/>
                        </a:lnTo>
                        <a:lnTo>
                          <a:pt x="560" y="1383"/>
                        </a:lnTo>
                        <a:lnTo>
                          <a:pt x="561" y="1384"/>
                        </a:lnTo>
                        <a:lnTo>
                          <a:pt x="564" y="1384"/>
                        </a:lnTo>
                        <a:lnTo>
                          <a:pt x="565" y="1383"/>
                        </a:lnTo>
                        <a:lnTo>
                          <a:pt x="567" y="1383"/>
                        </a:lnTo>
                        <a:lnTo>
                          <a:pt x="568" y="1383"/>
                        </a:lnTo>
                        <a:lnTo>
                          <a:pt x="569" y="1383"/>
                        </a:lnTo>
                        <a:lnTo>
                          <a:pt x="569" y="1384"/>
                        </a:lnTo>
                        <a:lnTo>
                          <a:pt x="569" y="1386"/>
                        </a:lnTo>
                        <a:lnTo>
                          <a:pt x="567" y="1392"/>
                        </a:lnTo>
                        <a:lnTo>
                          <a:pt x="564" y="1397"/>
                        </a:lnTo>
                        <a:lnTo>
                          <a:pt x="560" y="1401"/>
                        </a:lnTo>
                        <a:lnTo>
                          <a:pt x="557" y="1403"/>
                        </a:lnTo>
                        <a:lnTo>
                          <a:pt x="556" y="1406"/>
                        </a:lnTo>
                        <a:lnTo>
                          <a:pt x="554" y="1410"/>
                        </a:lnTo>
                        <a:lnTo>
                          <a:pt x="551" y="1414"/>
                        </a:lnTo>
                        <a:lnTo>
                          <a:pt x="547" y="1419"/>
                        </a:lnTo>
                        <a:lnTo>
                          <a:pt x="543" y="1423"/>
                        </a:lnTo>
                        <a:lnTo>
                          <a:pt x="539" y="1427"/>
                        </a:lnTo>
                        <a:lnTo>
                          <a:pt x="538" y="1430"/>
                        </a:lnTo>
                        <a:lnTo>
                          <a:pt x="537" y="1432"/>
                        </a:lnTo>
                        <a:lnTo>
                          <a:pt x="537" y="1435"/>
                        </a:lnTo>
                        <a:lnTo>
                          <a:pt x="472" y="1413"/>
                        </a:lnTo>
                        <a:lnTo>
                          <a:pt x="474" y="1413"/>
                        </a:lnTo>
                        <a:lnTo>
                          <a:pt x="478" y="1403"/>
                        </a:lnTo>
                        <a:lnTo>
                          <a:pt x="482" y="1396"/>
                        </a:lnTo>
                        <a:lnTo>
                          <a:pt x="482" y="1390"/>
                        </a:lnTo>
                        <a:lnTo>
                          <a:pt x="482" y="1385"/>
                        </a:lnTo>
                        <a:lnTo>
                          <a:pt x="479" y="1377"/>
                        </a:lnTo>
                        <a:lnTo>
                          <a:pt x="479" y="1368"/>
                        </a:lnTo>
                        <a:lnTo>
                          <a:pt x="479" y="1362"/>
                        </a:lnTo>
                        <a:lnTo>
                          <a:pt x="482" y="1355"/>
                        </a:lnTo>
                        <a:lnTo>
                          <a:pt x="484" y="1346"/>
                        </a:lnTo>
                        <a:lnTo>
                          <a:pt x="484" y="1343"/>
                        </a:lnTo>
                        <a:lnTo>
                          <a:pt x="484" y="1341"/>
                        </a:lnTo>
                        <a:lnTo>
                          <a:pt x="483" y="1339"/>
                        </a:lnTo>
                        <a:lnTo>
                          <a:pt x="482" y="1338"/>
                        </a:lnTo>
                        <a:lnTo>
                          <a:pt x="480" y="1337"/>
                        </a:lnTo>
                        <a:lnTo>
                          <a:pt x="479" y="1335"/>
                        </a:lnTo>
                        <a:lnTo>
                          <a:pt x="479" y="1333"/>
                        </a:lnTo>
                        <a:lnTo>
                          <a:pt x="479" y="1330"/>
                        </a:lnTo>
                        <a:lnTo>
                          <a:pt x="479" y="1328"/>
                        </a:lnTo>
                        <a:lnTo>
                          <a:pt x="480" y="1325"/>
                        </a:lnTo>
                        <a:lnTo>
                          <a:pt x="482" y="1324"/>
                        </a:lnTo>
                        <a:lnTo>
                          <a:pt x="483" y="1322"/>
                        </a:lnTo>
                        <a:lnTo>
                          <a:pt x="484" y="1321"/>
                        </a:lnTo>
                        <a:lnTo>
                          <a:pt x="484" y="1318"/>
                        </a:lnTo>
                        <a:lnTo>
                          <a:pt x="484" y="1314"/>
                        </a:lnTo>
                        <a:lnTo>
                          <a:pt x="485" y="1307"/>
                        </a:lnTo>
                        <a:lnTo>
                          <a:pt x="488" y="1300"/>
                        </a:lnTo>
                        <a:lnTo>
                          <a:pt x="491" y="1293"/>
                        </a:lnTo>
                        <a:lnTo>
                          <a:pt x="493" y="1283"/>
                        </a:lnTo>
                        <a:lnTo>
                          <a:pt x="499" y="1271"/>
                        </a:lnTo>
                        <a:lnTo>
                          <a:pt x="499" y="1263"/>
                        </a:lnTo>
                        <a:lnTo>
                          <a:pt x="497" y="1256"/>
                        </a:lnTo>
                        <a:lnTo>
                          <a:pt x="496" y="1249"/>
                        </a:lnTo>
                        <a:lnTo>
                          <a:pt x="495" y="1244"/>
                        </a:lnTo>
                        <a:lnTo>
                          <a:pt x="496" y="1242"/>
                        </a:lnTo>
                        <a:lnTo>
                          <a:pt x="497" y="1241"/>
                        </a:lnTo>
                        <a:lnTo>
                          <a:pt x="499" y="1240"/>
                        </a:lnTo>
                        <a:lnTo>
                          <a:pt x="500" y="1239"/>
                        </a:lnTo>
                        <a:lnTo>
                          <a:pt x="501" y="1236"/>
                        </a:lnTo>
                        <a:lnTo>
                          <a:pt x="501" y="1233"/>
                        </a:lnTo>
                        <a:lnTo>
                          <a:pt x="500" y="1231"/>
                        </a:lnTo>
                        <a:lnTo>
                          <a:pt x="499" y="1229"/>
                        </a:lnTo>
                        <a:lnTo>
                          <a:pt x="499" y="1227"/>
                        </a:lnTo>
                        <a:lnTo>
                          <a:pt x="500" y="1225"/>
                        </a:lnTo>
                        <a:lnTo>
                          <a:pt x="503" y="1223"/>
                        </a:lnTo>
                        <a:lnTo>
                          <a:pt x="504" y="1221"/>
                        </a:lnTo>
                        <a:lnTo>
                          <a:pt x="506" y="1220"/>
                        </a:lnTo>
                        <a:lnTo>
                          <a:pt x="509" y="1218"/>
                        </a:lnTo>
                        <a:lnTo>
                          <a:pt x="510" y="1212"/>
                        </a:lnTo>
                        <a:lnTo>
                          <a:pt x="509" y="1203"/>
                        </a:lnTo>
                        <a:lnTo>
                          <a:pt x="508" y="1191"/>
                        </a:lnTo>
                        <a:lnTo>
                          <a:pt x="508" y="1178"/>
                        </a:lnTo>
                        <a:lnTo>
                          <a:pt x="509" y="1165"/>
                        </a:lnTo>
                        <a:lnTo>
                          <a:pt x="510" y="1152"/>
                        </a:lnTo>
                        <a:lnTo>
                          <a:pt x="512" y="1139"/>
                        </a:lnTo>
                        <a:lnTo>
                          <a:pt x="512" y="1130"/>
                        </a:lnTo>
                        <a:lnTo>
                          <a:pt x="513" y="1125"/>
                        </a:lnTo>
                        <a:lnTo>
                          <a:pt x="513" y="1119"/>
                        </a:lnTo>
                        <a:lnTo>
                          <a:pt x="512" y="1110"/>
                        </a:lnTo>
                        <a:lnTo>
                          <a:pt x="509" y="1102"/>
                        </a:lnTo>
                        <a:lnTo>
                          <a:pt x="505" y="1095"/>
                        </a:lnTo>
                        <a:lnTo>
                          <a:pt x="501" y="1089"/>
                        </a:lnTo>
                        <a:lnTo>
                          <a:pt x="496" y="1084"/>
                        </a:lnTo>
                        <a:lnTo>
                          <a:pt x="493" y="1083"/>
                        </a:lnTo>
                        <a:lnTo>
                          <a:pt x="491" y="1080"/>
                        </a:lnTo>
                        <a:lnTo>
                          <a:pt x="487" y="1077"/>
                        </a:lnTo>
                        <a:lnTo>
                          <a:pt x="484" y="1075"/>
                        </a:lnTo>
                        <a:lnTo>
                          <a:pt x="482" y="1072"/>
                        </a:lnTo>
                        <a:lnTo>
                          <a:pt x="480" y="1071"/>
                        </a:lnTo>
                        <a:lnTo>
                          <a:pt x="476" y="1070"/>
                        </a:lnTo>
                        <a:lnTo>
                          <a:pt x="468" y="1067"/>
                        </a:lnTo>
                        <a:lnTo>
                          <a:pt x="462" y="1062"/>
                        </a:lnTo>
                        <a:lnTo>
                          <a:pt x="455" y="1055"/>
                        </a:lnTo>
                        <a:lnTo>
                          <a:pt x="454" y="1047"/>
                        </a:lnTo>
                        <a:lnTo>
                          <a:pt x="451" y="1034"/>
                        </a:lnTo>
                        <a:lnTo>
                          <a:pt x="448" y="1023"/>
                        </a:lnTo>
                        <a:lnTo>
                          <a:pt x="444" y="1012"/>
                        </a:lnTo>
                        <a:lnTo>
                          <a:pt x="441" y="1003"/>
                        </a:lnTo>
                        <a:lnTo>
                          <a:pt x="437" y="991"/>
                        </a:lnTo>
                        <a:lnTo>
                          <a:pt x="433" y="979"/>
                        </a:lnTo>
                        <a:lnTo>
                          <a:pt x="431" y="969"/>
                        </a:lnTo>
                        <a:lnTo>
                          <a:pt x="428" y="964"/>
                        </a:lnTo>
                        <a:lnTo>
                          <a:pt x="421" y="958"/>
                        </a:lnTo>
                        <a:lnTo>
                          <a:pt x="415" y="952"/>
                        </a:lnTo>
                        <a:lnTo>
                          <a:pt x="411" y="945"/>
                        </a:lnTo>
                        <a:lnTo>
                          <a:pt x="411" y="935"/>
                        </a:lnTo>
                        <a:lnTo>
                          <a:pt x="413" y="927"/>
                        </a:lnTo>
                        <a:lnTo>
                          <a:pt x="416" y="920"/>
                        </a:lnTo>
                        <a:lnTo>
                          <a:pt x="416" y="910"/>
                        </a:lnTo>
                        <a:lnTo>
                          <a:pt x="416" y="899"/>
                        </a:lnTo>
                        <a:lnTo>
                          <a:pt x="415" y="892"/>
                        </a:lnTo>
                        <a:lnTo>
                          <a:pt x="415" y="886"/>
                        </a:lnTo>
                        <a:lnTo>
                          <a:pt x="419" y="879"/>
                        </a:lnTo>
                        <a:lnTo>
                          <a:pt x="421" y="871"/>
                        </a:lnTo>
                        <a:lnTo>
                          <a:pt x="425" y="867"/>
                        </a:lnTo>
                        <a:lnTo>
                          <a:pt x="428" y="865"/>
                        </a:lnTo>
                        <a:lnTo>
                          <a:pt x="431" y="863"/>
                        </a:lnTo>
                        <a:lnTo>
                          <a:pt x="433" y="860"/>
                        </a:lnTo>
                        <a:lnTo>
                          <a:pt x="436" y="858"/>
                        </a:lnTo>
                        <a:lnTo>
                          <a:pt x="438" y="855"/>
                        </a:lnTo>
                        <a:lnTo>
                          <a:pt x="440" y="854"/>
                        </a:lnTo>
                        <a:lnTo>
                          <a:pt x="441" y="854"/>
                        </a:lnTo>
                        <a:lnTo>
                          <a:pt x="444" y="850"/>
                        </a:lnTo>
                        <a:lnTo>
                          <a:pt x="445" y="842"/>
                        </a:lnTo>
                        <a:lnTo>
                          <a:pt x="446" y="831"/>
                        </a:lnTo>
                        <a:lnTo>
                          <a:pt x="448" y="820"/>
                        </a:lnTo>
                        <a:lnTo>
                          <a:pt x="446" y="808"/>
                        </a:lnTo>
                        <a:lnTo>
                          <a:pt x="444" y="803"/>
                        </a:lnTo>
                        <a:lnTo>
                          <a:pt x="442" y="801"/>
                        </a:lnTo>
                        <a:lnTo>
                          <a:pt x="441" y="797"/>
                        </a:lnTo>
                        <a:lnTo>
                          <a:pt x="440" y="793"/>
                        </a:lnTo>
                        <a:lnTo>
                          <a:pt x="438" y="789"/>
                        </a:lnTo>
                        <a:lnTo>
                          <a:pt x="437" y="786"/>
                        </a:lnTo>
                        <a:lnTo>
                          <a:pt x="434" y="783"/>
                        </a:lnTo>
                        <a:lnTo>
                          <a:pt x="432" y="782"/>
                        </a:lnTo>
                        <a:lnTo>
                          <a:pt x="429" y="782"/>
                        </a:lnTo>
                        <a:lnTo>
                          <a:pt x="427" y="782"/>
                        </a:lnTo>
                        <a:lnTo>
                          <a:pt x="424" y="782"/>
                        </a:lnTo>
                        <a:lnTo>
                          <a:pt x="424" y="782"/>
                        </a:lnTo>
                        <a:lnTo>
                          <a:pt x="424" y="782"/>
                        </a:lnTo>
                        <a:lnTo>
                          <a:pt x="424" y="784"/>
                        </a:lnTo>
                        <a:lnTo>
                          <a:pt x="424" y="787"/>
                        </a:lnTo>
                        <a:lnTo>
                          <a:pt x="423" y="789"/>
                        </a:lnTo>
                        <a:lnTo>
                          <a:pt x="421" y="793"/>
                        </a:lnTo>
                        <a:lnTo>
                          <a:pt x="419" y="796"/>
                        </a:lnTo>
                        <a:lnTo>
                          <a:pt x="416" y="797"/>
                        </a:lnTo>
                        <a:lnTo>
                          <a:pt x="413" y="797"/>
                        </a:lnTo>
                        <a:lnTo>
                          <a:pt x="412" y="797"/>
                        </a:lnTo>
                        <a:lnTo>
                          <a:pt x="411" y="796"/>
                        </a:lnTo>
                        <a:lnTo>
                          <a:pt x="410" y="795"/>
                        </a:lnTo>
                        <a:lnTo>
                          <a:pt x="408" y="793"/>
                        </a:lnTo>
                        <a:lnTo>
                          <a:pt x="408" y="792"/>
                        </a:lnTo>
                        <a:lnTo>
                          <a:pt x="406" y="789"/>
                        </a:lnTo>
                        <a:lnTo>
                          <a:pt x="403" y="788"/>
                        </a:lnTo>
                        <a:lnTo>
                          <a:pt x="399" y="787"/>
                        </a:lnTo>
                        <a:lnTo>
                          <a:pt x="396" y="786"/>
                        </a:lnTo>
                        <a:lnTo>
                          <a:pt x="394" y="783"/>
                        </a:lnTo>
                        <a:lnTo>
                          <a:pt x="390" y="779"/>
                        </a:lnTo>
                        <a:lnTo>
                          <a:pt x="386" y="774"/>
                        </a:lnTo>
                        <a:lnTo>
                          <a:pt x="382" y="770"/>
                        </a:lnTo>
                        <a:lnTo>
                          <a:pt x="379" y="767"/>
                        </a:lnTo>
                        <a:lnTo>
                          <a:pt x="377" y="766"/>
                        </a:lnTo>
                        <a:lnTo>
                          <a:pt x="374" y="765"/>
                        </a:lnTo>
                        <a:lnTo>
                          <a:pt x="372" y="763"/>
                        </a:lnTo>
                        <a:lnTo>
                          <a:pt x="369" y="761"/>
                        </a:lnTo>
                        <a:lnTo>
                          <a:pt x="366" y="758"/>
                        </a:lnTo>
                        <a:lnTo>
                          <a:pt x="365" y="754"/>
                        </a:lnTo>
                        <a:lnTo>
                          <a:pt x="364" y="749"/>
                        </a:lnTo>
                        <a:lnTo>
                          <a:pt x="364" y="738"/>
                        </a:lnTo>
                        <a:lnTo>
                          <a:pt x="360" y="732"/>
                        </a:lnTo>
                        <a:lnTo>
                          <a:pt x="356" y="728"/>
                        </a:lnTo>
                        <a:lnTo>
                          <a:pt x="353" y="727"/>
                        </a:lnTo>
                        <a:lnTo>
                          <a:pt x="351" y="725"/>
                        </a:lnTo>
                        <a:lnTo>
                          <a:pt x="348" y="724"/>
                        </a:lnTo>
                        <a:lnTo>
                          <a:pt x="345" y="723"/>
                        </a:lnTo>
                        <a:lnTo>
                          <a:pt x="343" y="724"/>
                        </a:lnTo>
                        <a:lnTo>
                          <a:pt x="341" y="724"/>
                        </a:lnTo>
                        <a:lnTo>
                          <a:pt x="339" y="724"/>
                        </a:lnTo>
                        <a:lnTo>
                          <a:pt x="336" y="723"/>
                        </a:lnTo>
                        <a:lnTo>
                          <a:pt x="332" y="720"/>
                        </a:lnTo>
                        <a:lnTo>
                          <a:pt x="330" y="719"/>
                        </a:lnTo>
                        <a:lnTo>
                          <a:pt x="327" y="719"/>
                        </a:lnTo>
                        <a:lnTo>
                          <a:pt x="324" y="719"/>
                        </a:lnTo>
                        <a:lnTo>
                          <a:pt x="322" y="716"/>
                        </a:lnTo>
                        <a:lnTo>
                          <a:pt x="318" y="714"/>
                        </a:lnTo>
                        <a:lnTo>
                          <a:pt x="315" y="711"/>
                        </a:lnTo>
                        <a:lnTo>
                          <a:pt x="313" y="707"/>
                        </a:lnTo>
                        <a:lnTo>
                          <a:pt x="310" y="704"/>
                        </a:lnTo>
                        <a:lnTo>
                          <a:pt x="307" y="702"/>
                        </a:lnTo>
                        <a:lnTo>
                          <a:pt x="305" y="698"/>
                        </a:lnTo>
                        <a:lnTo>
                          <a:pt x="304" y="695"/>
                        </a:lnTo>
                        <a:lnTo>
                          <a:pt x="301" y="693"/>
                        </a:lnTo>
                        <a:lnTo>
                          <a:pt x="298" y="690"/>
                        </a:lnTo>
                        <a:lnTo>
                          <a:pt x="294" y="690"/>
                        </a:lnTo>
                        <a:lnTo>
                          <a:pt x="290" y="690"/>
                        </a:lnTo>
                        <a:lnTo>
                          <a:pt x="288" y="691"/>
                        </a:lnTo>
                        <a:lnTo>
                          <a:pt x="287" y="693"/>
                        </a:lnTo>
                        <a:lnTo>
                          <a:pt x="284" y="695"/>
                        </a:lnTo>
                        <a:lnTo>
                          <a:pt x="283" y="699"/>
                        </a:lnTo>
                        <a:lnTo>
                          <a:pt x="280" y="702"/>
                        </a:lnTo>
                        <a:lnTo>
                          <a:pt x="279" y="702"/>
                        </a:lnTo>
                        <a:lnTo>
                          <a:pt x="276" y="700"/>
                        </a:lnTo>
                        <a:lnTo>
                          <a:pt x="275" y="699"/>
                        </a:lnTo>
                        <a:lnTo>
                          <a:pt x="272" y="698"/>
                        </a:lnTo>
                        <a:lnTo>
                          <a:pt x="271" y="695"/>
                        </a:lnTo>
                        <a:lnTo>
                          <a:pt x="269" y="693"/>
                        </a:lnTo>
                        <a:lnTo>
                          <a:pt x="268" y="691"/>
                        </a:lnTo>
                        <a:lnTo>
                          <a:pt x="266" y="690"/>
                        </a:lnTo>
                        <a:lnTo>
                          <a:pt x="260" y="691"/>
                        </a:lnTo>
                        <a:lnTo>
                          <a:pt x="254" y="693"/>
                        </a:lnTo>
                        <a:lnTo>
                          <a:pt x="247" y="694"/>
                        </a:lnTo>
                        <a:lnTo>
                          <a:pt x="242" y="690"/>
                        </a:lnTo>
                        <a:lnTo>
                          <a:pt x="238" y="683"/>
                        </a:lnTo>
                        <a:lnTo>
                          <a:pt x="235" y="676"/>
                        </a:lnTo>
                        <a:lnTo>
                          <a:pt x="234" y="670"/>
                        </a:lnTo>
                        <a:lnTo>
                          <a:pt x="232" y="663"/>
                        </a:lnTo>
                        <a:lnTo>
                          <a:pt x="225" y="659"/>
                        </a:lnTo>
                        <a:lnTo>
                          <a:pt x="217" y="655"/>
                        </a:lnTo>
                        <a:lnTo>
                          <a:pt x="211" y="653"/>
                        </a:lnTo>
                        <a:lnTo>
                          <a:pt x="205" y="651"/>
                        </a:lnTo>
                        <a:lnTo>
                          <a:pt x="201" y="647"/>
                        </a:lnTo>
                        <a:lnTo>
                          <a:pt x="199" y="639"/>
                        </a:lnTo>
                        <a:lnTo>
                          <a:pt x="196" y="632"/>
                        </a:lnTo>
                        <a:lnTo>
                          <a:pt x="197" y="628"/>
                        </a:lnTo>
                        <a:lnTo>
                          <a:pt x="197" y="626"/>
                        </a:lnTo>
                        <a:lnTo>
                          <a:pt x="197" y="623"/>
                        </a:lnTo>
                        <a:lnTo>
                          <a:pt x="196" y="619"/>
                        </a:lnTo>
                        <a:lnTo>
                          <a:pt x="195" y="617"/>
                        </a:lnTo>
                        <a:lnTo>
                          <a:pt x="195" y="613"/>
                        </a:lnTo>
                        <a:lnTo>
                          <a:pt x="194" y="611"/>
                        </a:lnTo>
                        <a:lnTo>
                          <a:pt x="194" y="610"/>
                        </a:lnTo>
                        <a:lnTo>
                          <a:pt x="192" y="610"/>
                        </a:lnTo>
                        <a:lnTo>
                          <a:pt x="191" y="608"/>
                        </a:lnTo>
                        <a:lnTo>
                          <a:pt x="190" y="606"/>
                        </a:lnTo>
                        <a:lnTo>
                          <a:pt x="187" y="602"/>
                        </a:lnTo>
                        <a:lnTo>
                          <a:pt x="186" y="600"/>
                        </a:lnTo>
                        <a:lnTo>
                          <a:pt x="183" y="597"/>
                        </a:lnTo>
                        <a:lnTo>
                          <a:pt x="180" y="596"/>
                        </a:lnTo>
                        <a:lnTo>
                          <a:pt x="179" y="594"/>
                        </a:lnTo>
                        <a:lnTo>
                          <a:pt x="175" y="592"/>
                        </a:lnTo>
                        <a:lnTo>
                          <a:pt x="171" y="584"/>
                        </a:lnTo>
                        <a:lnTo>
                          <a:pt x="166" y="575"/>
                        </a:lnTo>
                        <a:lnTo>
                          <a:pt x="161" y="566"/>
                        </a:lnTo>
                        <a:lnTo>
                          <a:pt x="157" y="558"/>
                        </a:lnTo>
                        <a:lnTo>
                          <a:pt x="150" y="550"/>
                        </a:lnTo>
                        <a:lnTo>
                          <a:pt x="143" y="541"/>
                        </a:lnTo>
                        <a:lnTo>
                          <a:pt x="135" y="532"/>
                        </a:lnTo>
                        <a:lnTo>
                          <a:pt x="131" y="522"/>
                        </a:lnTo>
                        <a:lnTo>
                          <a:pt x="129" y="520"/>
                        </a:lnTo>
                        <a:lnTo>
                          <a:pt x="129" y="516"/>
                        </a:lnTo>
                        <a:lnTo>
                          <a:pt x="128" y="513"/>
                        </a:lnTo>
                        <a:lnTo>
                          <a:pt x="127" y="509"/>
                        </a:lnTo>
                        <a:lnTo>
                          <a:pt x="127" y="508"/>
                        </a:lnTo>
                        <a:lnTo>
                          <a:pt x="125" y="505"/>
                        </a:lnTo>
                        <a:lnTo>
                          <a:pt x="124" y="505"/>
                        </a:lnTo>
                        <a:lnTo>
                          <a:pt x="122" y="505"/>
                        </a:lnTo>
                        <a:lnTo>
                          <a:pt x="119" y="507"/>
                        </a:lnTo>
                        <a:lnTo>
                          <a:pt x="116" y="513"/>
                        </a:lnTo>
                        <a:lnTo>
                          <a:pt x="119" y="521"/>
                        </a:lnTo>
                        <a:lnTo>
                          <a:pt x="125" y="529"/>
                        </a:lnTo>
                        <a:lnTo>
                          <a:pt x="131" y="537"/>
                        </a:lnTo>
                        <a:lnTo>
                          <a:pt x="135" y="546"/>
                        </a:lnTo>
                        <a:lnTo>
                          <a:pt x="143" y="556"/>
                        </a:lnTo>
                        <a:lnTo>
                          <a:pt x="149" y="567"/>
                        </a:lnTo>
                        <a:lnTo>
                          <a:pt x="150" y="576"/>
                        </a:lnTo>
                        <a:lnTo>
                          <a:pt x="153" y="584"/>
                        </a:lnTo>
                        <a:lnTo>
                          <a:pt x="157" y="588"/>
                        </a:lnTo>
                        <a:lnTo>
                          <a:pt x="163" y="594"/>
                        </a:lnTo>
                        <a:lnTo>
                          <a:pt x="167" y="602"/>
                        </a:lnTo>
                        <a:lnTo>
                          <a:pt x="166" y="609"/>
                        </a:lnTo>
                        <a:lnTo>
                          <a:pt x="163" y="610"/>
                        </a:lnTo>
                        <a:lnTo>
                          <a:pt x="161" y="610"/>
                        </a:lnTo>
                        <a:lnTo>
                          <a:pt x="158" y="609"/>
                        </a:lnTo>
                        <a:lnTo>
                          <a:pt x="157" y="606"/>
                        </a:lnTo>
                        <a:lnTo>
                          <a:pt x="154" y="604"/>
                        </a:lnTo>
                        <a:lnTo>
                          <a:pt x="153" y="601"/>
                        </a:lnTo>
                        <a:lnTo>
                          <a:pt x="150" y="598"/>
                        </a:lnTo>
                        <a:lnTo>
                          <a:pt x="149" y="597"/>
                        </a:lnTo>
                        <a:lnTo>
                          <a:pt x="148" y="597"/>
                        </a:lnTo>
                        <a:lnTo>
                          <a:pt x="145" y="596"/>
                        </a:lnTo>
                        <a:lnTo>
                          <a:pt x="144" y="594"/>
                        </a:lnTo>
                        <a:lnTo>
                          <a:pt x="143" y="593"/>
                        </a:lnTo>
                        <a:lnTo>
                          <a:pt x="141" y="592"/>
                        </a:lnTo>
                        <a:lnTo>
                          <a:pt x="140" y="588"/>
                        </a:lnTo>
                        <a:lnTo>
                          <a:pt x="140" y="585"/>
                        </a:lnTo>
                        <a:lnTo>
                          <a:pt x="139" y="581"/>
                        </a:lnTo>
                        <a:lnTo>
                          <a:pt x="136" y="577"/>
                        </a:lnTo>
                        <a:lnTo>
                          <a:pt x="132" y="573"/>
                        </a:lnTo>
                        <a:lnTo>
                          <a:pt x="129" y="568"/>
                        </a:lnTo>
                        <a:lnTo>
                          <a:pt x="127" y="566"/>
                        </a:lnTo>
                        <a:lnTo>
                          <a:pt x="125" y="563"/>
                        </a:lnTo>
                        <a:lnTo>
                          <a:pt x="123" y="563"/>
                        </a:lnTo>
                        <a:lnTo>
                          <a:pt x="122" y="563"/>
                        </a:lnTo>
                        <a:lnTo>
                          <a:pt x="120" y="563"/>
                        </a:lnTo>
                        <a:lnTo>
                          <a:pt x="118" y="564"/>
                        </a:lnTo>
                        <a:lnTo>
                          <a:pt x="115" y="564"/>
                        </a:lnTo>
                        <a:lnTo>
                          <a:pt x="112" y="564"/>
                        </a:lnTo>
                        <a:lnTo>
                          <a:pt x="112" y="563"/>
                        </a:lnTo>
                        <a:lnTo>
                          <a:pt x="112" y="560"/>
                        </a:lnTo>
                        <a:lnTo>
                          <a:pt x="112" y="558"/>
                        </a:lnTo>
                        <a:lnTo>
                          <a:pt x="114" y="555"/>
                        </a:lnTo>
                        <a:lnTo>
                          <a:pt x="115" y="553"/>
                        </a:lnTo>
                        <a:lnTo>
                          <a:pt x="116" y="550"/>
                        </a:lnTo>
                        <a:lnTo>
                          <a:pt x="118" y="549"/>
                        </a:lnTo>
                        <a:lnTo>
                          <a:pt x="119" y="546"/>
                        </a:lnTo>
                        <a:lnTo>
                          <a:pt x="119" y="542"/>
                        </a:lnTo>
                        <a:lnTo>
                          <a:pt x="116" y="539"/>
                        </a:lnTo>
                        <a:lnTo>
                          <a:pt x="115" y="537"/>
                        </a:lnTo>
                        <a:lnTo>
                          <a:pt x="112" y="536"/>
                        </a:lnTo>
                        <a:lnTo>
                          <a:pt x="110" y="534"/>
                        </a:lnTo>
                        <a:lnTo>
                          <a:pt x="106" y="529"/>
                        </a:lnTo>
                        <a:lnTo>
                          <a:pt x="102" y="519"/>
                        </a:lnTo>
                        <a:lnTo>
                          <a:pt x="98" y="507"/>
                        </a:lnTo>
                        <a:lnTo>
                          <a:pt x="93" y="495"/>
                        </a:lnTo>
                        <a:lnTo>
                          <a:pt x="90" y="487"/>
                        </a:lnTo>
                        <a:lnTo>
                          <a:pt x="86" y="481"/>
                        </a:lnTo>
                        <a:lnTo>
                          <a:pt x="84" y="477"/>
                        </a:lnTo>
                        <a:lnTo>
                          <a:pt x="80" y="474"/>
                        </a:lnTo>
                        <a:lnTo>
                          <a:pt x="76" y="474"/>
                        </a:lnTo>
                        <a:lnTo>
                          <a:pt x="68" y="473"/>
                        </a:lnTo>
                        <a:lnTo>
                          <a:pt x="60" y="469"/>
                        </a:lnTo>
                        <a:lnTo>
                          <a:pt x="53" y="464"/>
                        </a:lnTo>
                        <a:lnTo>
                          <a:pt x="51" y="457"/>
                        </a:lnTo>
                        <a:lnTo>
                          <a:pt x="50" y="448"/>
                        </a:lnTo>
                        <a:lnTo>
                          <a:pt x="47" y="436"/>
                        </a:lnTo>
                        <a:lnTo>
                          <a:pt x="43" y="427"/>
                        </a:lnTo>
                        <a:lnTo>
                          <a:pt x="35" y="414"/>
                        </a:lnTo>
                        <a:lnTo>
                          <a:pt x="31" y="399"/>
                        </a:lnTo>
                        <a:lnTo>
                          <a:pt x="29" y="386"/>
                        </a:lnTo>
                        <a:lnTo>
                          <a:pt x="30" y="376"/>
                        </a:lnTo>
                        <a:lnTo>
                          <a:pt x="31" y="361"/>
                        </a:lnTo>
                        <a:lnTo>
                          <a:pt x="31" y="348"/>
                        </a:lnTo>
                        <a:lnTo>
                          <a:pt x="33" y="340"/>
                        </a:lnTo>
                        <a:lnTo>
                          <a:pt x="31" y="334"/>
                        </a:lnTo>
                        <a:lnTo>
                          <a:pt x="29" y="326"/>
                        </a:lnTo>
                        <a:lnTo>
                          <a:pt x="27" y="321"/>
                        </a:lnTo>
                        <a:lnTo>
                          <a:pt x="26" y="317"/>
                        </a:lnTo>
                        <a:lnTo>
                          <a:pt x="26" y="314"/>
                        </a:lnTo>
                        <a:lnTo>
                          <a:pt x="26" y="310"/>
                        </a:lnTo>
                        <a:lnTo>
                          <a:pt x="25" y="308"/>
                        </a:lnTo>
                        <a:lnTo>
                          <a:pt x="23" y="305"/>
                        </a:lnTo>
                        <a:lnTo>
                          <a:pt x="22" y="304"/>
                        </a:lnTo>
                        <a:lnTo>
                          <a:pt x="19" y="303"/>
                        </a:lnTo>
                        <a:lnTo>
                          <a:pt x="17" y="300"/>
                        </a:lnTo>
                        <a:lnTo>
                          <a:pt x="13" y="297"/>
                        </a:lnTo>
                        <a:lnTo>
                          <a:pt x="9" y="295"/>
                        </a:lnTo>
                        <a:lnTo>
                          <a:pt x="5" y="293"/>
                        </a:lnTo>
                        <a:lnTo>
                          <a:pt x="2" y="292"/>
                        </a:lnTo>
                        <a:lnTo>
                          <a:pt x="0" y="292"/>
                        </a:lnTo>
                        <a:lnTo>
                          <a:pt x="26" y="233"/>
                        </a:lnTo>
                        <a:lnTo>
                          <a:pt x="57" y="177"/>
                        </a:lnTo>
                        <a:lnTo>
                          <a:pt x="93" y="123"/>
                        </a:lnTo>
                        <a:lnTo>
                          <a:pt x="132" y="72"/>
                        </a:lnTo>
                        <a:lnTo>
                          <a:pt x="175" y="25"/>
                        </a:lnTo>
                        <a:lnTo>
                          <a:pt x="177" y="28"/>
                        </a:lnTo>
                        <a:lnTo>
                          <a:pt x="178" y="32"/>
                        </a:lnTo>
                        <a:lnTo>
                          <a:pt x="179" y="34"/>
                        </a:lnTo>
                        <a:lnTo>
                          <a:pt x="180" y="34"/>
                        </a:lnTo>
                        <a:lnTo>
                          <a:pt x="182" y="34"/>
                        </a:lnTo>
                        <a:lnTo>
                          <a:pt x="182" y="33"/>
                        </a:lnTo>
                        <a:lnTo>
                          <a:pt x="180" y="30"/>
                        </a:lnTo>
                        <a:lnTo>
                          <a:pt x="180" y="28"/>
                        </a:lnTo>
                        <a:lnTo>
                          <a:pt x="179" y="24"/>
                        </a:lnTo>
                        <a:lnTo>
                          <a:pt x="179" y="21"/>
                        </a:lnTo>
                        <a:lnTo>
                          <a:pt x="194" y="7"/>
                        </a:lnTo>
                        <a:lnTo>
                          <a:pt x="194" y="7"/>
                        </a:lnTo>
                        <a:lnTo>
                          <a:pt x="197" y="7"/>
                        </a:lnTo>
                        <a:lnTo>
                          <a:pt x="200" y="5"/>
                        </a:lnTo>
                        <a:lnTo>
                          <a:pt x="204" y="5"/>
                        </a:lnTo>
                        <a:lnTo>
                          <a:pt x="207" y="5"/>
                        </a:lnTo>
                        <a:lnTo>
                          <a:pt x="208" y="5"/>
                        </a:lnTo>
                        <a:lnTo>
                          <a:pt x="209" y="8"/>
                        </a:lnTo>
                        <a:lnTo>
                          <a:pt x="209" y="9"/>
                        </a:lnTo>
                        <a:lnTo>
                          <a:pt x="209" y="12"/>
                        </a:lnTo>
                        <a:lnTo>
                          <a:pt x="207" y="13"/>
                        </a:lnTo>
                        <a:lnTo>
                          <a:pt x="205" y="17"/>
                        </a:lnTo>
                        <a:lnTo>
                          <a:pt x="204" y="20"/>
                        </a:lnTo>
                        <a:lnTo>
                          <a:pt x="205" y="22"/>
                        </a:lnTo>
                        <a:lnTo>
                          <a:pt x="207" y="26"/>
                        </a:lnTo>
                        <a:lnTo>
                          <a:pt x="211" y="32"/>
                        </a:lnTo>
                        <a:lnTo>
                          <a:pt x="215" y="35"/>
                        </a:lnTo>
                        <a:lnTo>
                          <a:pt x="217" y="37"/>
                        </a:lnTo>
                        <a:lnTo>
                          <a:pt x="221" y="38"/>
                        </a:lnTo>
                        <a:lnTo>
                          <a:pt x="224" y="39"/>
                        </a:lnTo>
                        <a:lnTo>
                          <a:pt x="226" y="39"/>
                        </a:lnTo>
                        <a:lnTo>
                          <a:pt x="229" y="39"/>
                        </a:lnTo>
                        <a:lnTo>
                          <a:pt x="232" y="39"/>
                        </a:lnTo>
                        <a:lnTo>
                          <a:pt x="234" y="41"/>
                        </a:lnTo>
                        <a:lnTo>
                          <a:pt x="237" y="42"/>
                        </a:lnTo>
                        <a:lnTo>
                          <a:pt x="238" y="43"/>
                        </a:lnTo>
                        <a:lnTo>
                          <a:pt x="239" y="46"/>
                        </a:lnTo>
                        <a:lnTo>
                          <a:pt x="239" y="49"/>
                        </a:lnTo>
                        <a:lnTo>
                          <a:pt x="238" y="52"/>
                        </a:lnTo>
                        <a:lnTo>
                          <a:pt x="232" y="58"/>
                        </a:lnTo>
                        <a:lnTo>
                          <a:pt x="224" y="62"/>
                        </a:lnTo>
                        <a:lnTo>
                          <a:pt x="216" y="62"/>
                        </a:lnTo>
                        <a:lnTo>
                          <a:pt x="211" y="62"/>
                        </a:lnTo>
                        <a:lnTo>
                          <a:pt x="208" y="63"/>
                        </a:lnTo>
                        <a:lnTo>
                          <a:pt x="204" y="63"/>
                        </a:lnTo>
                        <a:lnTo>
                          <a:pt x="201" y="64"/>
                        </a:lnTo>
                        <a:lnTo>
                          <a:pt x="199" y="67"/>
                        </a:lnTo>
                        <a:lnTo>
                          <a:pt x="199" y="69"/>
                        </a:lnTo>
                        <a:lnTo>
                          <a:pt x="199" y="72"/>
                        </a:lnTo>
                        <a:lnTo>
                          <a:pt x="201" y="75"/>
                        </a:lnTo>
                        <a:lnTo>
                          <a:pt x="208" y="76"/>
                        </a:lnTo>
                        <a:lnTo>
                          <a:pt x="215" y="76"/>
                        </a:lnTo>
                        <a:lnTo>
                          <a:pt x="221" y="75"/>
                        </a:lnTo>
                        <a:lnTo>
                          <a:pt x="230" y="76"/>
                        </a:lnTo>
                        <a:lnTo>
                          <a:pt x="242" y="76"/>
                        </a:lnTo>
                        <a:lnTo>
                          <a:pt x="254" y="76"/>
                        </a:lnTo>
                        <a:lnTo>
                          <a:pt x="262" y="75"/>
                        </a:lnTo>
                        <a:lnTo>
                          <a:pt x="264" y="73"/>
                        </a:lnTo>
                        <a:lnTo>
                          <a:pt x="266" y="71"/>
                        </a:lnTo>
                        <a:lnTo>
                          <a:pt x="266" y="68"/>
                        </a:lnTo>
                        <a:lnTo>
                          <a:pt x="266" y="64"/>
                        </a:lnTo>
                        <a:lnTo>
                          <a:pt x="264" y="62"/>
                        </a:lnTo>
                        <a:lnTo>
                          <a:pt x="262" y="59"/>
                        </a:lnTo>
                        <a:lnTo>
                          <a:pt x="259" y="56"/>
                        </a:lnTo>
                        <a:lnTo>
                          <a:pt x="256" y="55"/>
                        </a:lnTo>
                        <a:lnTo>
                          <a:pt x="256" y="54"/>
                        </a:lnTo>
                        <a:lnTo>
                          <a:pt x="256" y="52"/>
                        </a:lnTo>
                        <a:lnTo>
                          <a:pt x="258" y="51"/>
                        </a:lnTo>
                        <a:lnTo>
                          <a:pt x="259" y="50"/>
                        </a:lnTo>
                        <a:lnTo>
                          <a:pt x="263" y="50"/>
                        </a:lnTo>
                        <a:lnTo>
                          <a:pt x="266" y="50"/>
                        </a:lnTo>
                        <a:lnTo>
                          <a:pt x="268" y="50"/>
                        </a:lnTo>
                        <a:lnTo>
                          <a:pt x="272" y="50"/>
                        </a:lnTo>
                        <a:lnTo>
                          <a:pt x="275" y="50"/>
                        </a:lnTo>
                        <a:lnTo>
                          <a:pt x="276" y="50"/>
                        </a:lnTo>
                        <a:lnTo>
                          <a:pt x="279" y="49"/>
                        </a:lnTo>
                        <a:lnTo>
                          <a:pt x="279" y="49"/>
                        </a:lnTo>
                        <a:lnTo>
                          <a:pt x="279" y="50"/>
                        </a:lnTo>
                        <a:lnTo>
                          <a:pt x="279" y="52"/>
                        </a:lnTo>
                        <a:lnTo>
                          <a:pt x="279" y="55"/>
                        </a:lnTo>
                        <a:lnTo>
                          <a:pt x="279" y="59"/>
                        </a:lnTo>
                        <a:lnTo>
                          <a:pt x="280" y="63"/>
                        </a:lnTo>
                        <a:lnTo>
                          <a:pt x="280" y="68"/>
                        </a:lnTo>
                        <a:lnTo>
                          <a:pt x="280" y="72"/>
                        </a:lnTo>
                        <a:lnTo>
                          <a:pt x="281" y="76"/>
                        </a:lnTo>
                        <a:lnTo>
                          <a:pt x="283" y="79"/>
                        </a:lnTo>
                        <a:lnTo>
                          <a:pt x="284" y="80"/>
                        </a:lnTo>
                        <a:lnTo>
                          <a:pt x="288" y="79"/>
                        </a:lnTo>
                        <a:lnTo>
                          <a:pt x="289" y="77"/>
                        </a:lnTo>
                        <a:lnTo>
                          <a:pt x="290" y="76"/>
                        </a:lnTo>
                        <a:lnTo>
                          <a:pt x="292" y="73"/>
                        </a:lnTo>
                        <a:lnTo>
                          <a:pt x="293" y="72"/>
                        </a:lnTo>
                        <a:lnTo>
                          <a:pt x="294" y="71"/>
                        </a:lnTo>
                        <a:lnTo>
                          <a:pt x="297" y="69"/>
                        </a:lnTo>
                        <a:lnTo>
                          <a:pt x="300" y="67"/>
                        </a:lnTo>
                        <a:lnTo>
                          <a:pt x="301" y="62"/>
                        </a:lnTo>
                        <a:lnTo>
                          <a:pt x="300" y="55"/>
                        </a:lnTo>
                        <a:lnTo>
                          <a:pt x="298" y="47"/>
                        </a:lnTo>
                        <a:lnTo>
                          <a:pt x="296" y="42"/>
                        </a:lnTo>
                        <a:lnTo>
                          <a:pt x="294" y="37"/>
                        </a:lnTo>
                        <a:lnTo>
                          <a:pt x="293" y="33"/>
                        </a:lnTo>
                        <a:lnTo>
                          <a:pt x="293" y="29"/>
                        </a:lnTo>
                        <a:lnTo>
                          <a:pt x="294" y="26"/>
                        </a:lnTo>
                        <a:lnTo>
                          <a:pt x="296" y="25"/>
                        </a:lnTo>
                        <a:lnTo>
                          <a:pt x="298" y="25"/>
                        </a:lnTo>
                        <a:lnTo>
                          <a:pt x="301" y="25"/>
                        </a:lnTo>
                        <a:lnTo>
                          <a:pt x="305" y="25"/>
                        </a:lnTo>
                        <a:lnTo>
                          <a:pt x="307" y="28"/>
                        </a:lnTo>
                        <a:lnTo>
                          <a:pt x="309" y="30"/>
                        </a:lnTo>
                        <a:lnTo>
                          <a:pt x="311" y="33"/>
                        </a:lnTo>
                        <a:lnTo>
                          <a:pt x="313" y="35"/>
                        </a:lnTo>
                        <a:lnTo>
                          <a:pt x="315" y="38"/>
                        </a:lnTo>
                        <a:lnTo>
                          <a:pt x="317" y="41"/>
                        </a:lnTo>
                        <a:lnTo>
                          <a:pt x="317" y="42"/>
                        </a:lnTo>
                        <a:lnTo>
                          <a:pt x="318" y="43"/>
                        </a:lnTo>
                        <a:lnTo>
                          <a:pt x="318" y="43"/>
                        </a:lnTo>
                        <a:lnTo>
                          <a:pt x="319" y="45"/>
                        </a:lnTo>
                        <a:lnTo>
                          <a:pt x="321" y="46"/>
                        </a:lnTo>
                        <a:lnTo>
                          <a:pt x="323" y="49"/>
                        </a:lnTo>
                        <a:lnTo>
                          <a:pt x="326" y="51"/>
                        </a:lnTo>
                        <a:lnTo>
                          <a:pt x="328" y="55"/>
                        </a:lnTo>
                        <a:lnTo>
                          <a:pt x="330" y="58"/>
                        </a:lnTo>
                        <a:lnTo>
                          <a:pt x="331" y="62"/>
                        </a:lnTo>
                        <a:lnTo>
                          <a:pt x="332" y="63"/>
                        </a:lnTo>
                        <a:lnTo>
                          <a:pt x="334" y="63"/>
                        </a:lnTo>
                        <a:lnTo>
                          <a:pt x="335" y="63"/>
                        </a:lnTo>
                        <a:lnTo>
                          <a:pt x="336" y="62"/>
                        </a:lnTo>
                        <a:lnTo>
                          <a:pt x="339" y="59"/>
                        </a:lnTo>
                        <a:lnTo>
                          <a:pt x="343" y="56"/>
                        </a:lnTo>
                        <a:lnTo>
                          <a:pt x="345" y="55"/>
                        </a:lnTo>
                        <a:lnTo>
                          <a:pt x="347" y="56"/>
                        </a:lnTo>
                        <a:lnTo>
                          <a:pt x="349" y="58"/>
                        </a:lnTo>
                        <a:lnTo>
                          <a:pt x="352" y="60"/>
                        </a:lnTo>
                        <a:lnTo>
                          <a:pt x="355" y="63"/>
                        </a:lnTo>
                        <a:lnTo>
                          <a:pt x="355" y="67"/>
                        </a:lnTo>
                        <a:lnTo>
                          <a:pt x="355" y="69"/>
                        </a:lnTo>
                        <a:lnTo>
                          <a:pt x="355" y="73"/>
                        </a:lnTo>
                        <a:lnTo>
                          <a:pt x="353" y="76"/>
                        </a:lnTo>
                        <a:lnTo>
                          <a:pt x="353" y="79"/>
                        </a:lnTo>
                        <a:lnTo>
                          <a:pt x="355" y="79"/>
                        </a:lnTo>
                        <a:lnTo>
                          <a:pt x="356" y="79"/>
                        </a:lnTo>
                        <a:lnTo>
                          <a:pt x="357" y="79"/>
                        </a:lnTo>
                        <a:lnTo>
                          <a:pt x="360" y="77"/>
                        </a:lnTo>
                        <a:lnTo>
                          <a:pt x="361" y="75"/>
                        </a:lnTo>
                        <a:lnTo>
                          <a:pt x="362" y="72"/>
                        </a:lnTo>
                        <a:lnTo>
                          <a:pt x="364" y="69"/>
                        </a:lnTo>
                        <a:lnTo>
                          <a:pt x="366" y="67"/>
                        </a:lnTo>
                        <a:lnTo>
                          <a:pt x="369" y="66"/>
                        </a:lnTo>
                        <a:lnTo>
                          <a:pt x="372" y="66"/>
                        </a:lnTo>
                        <a:lnTo>
                          <a:pt x="374" y="64"/>
                        </a:lnTo>
                        <a:lnTo>
                          <a:pt x="376" y="62"/>
                        </a:lnTo>
                        <a:lnTo>
                          <a:pt x="377" y="59"/>
                        </a:lnTo>
                        <a:lnTo>
                          <a:pt x="377" y="56"/>
                        </a:lnTo>
                        <a:lnTo>
                          <a:pt x="377" y="52"/>
                        </a:lnTo>
                        <a:lnTo>
                          <a:pt x="378" y="51"/>
                        </a:lnTo>
                        <a:lnTo>
                          <a:pt x="378" y="50"/>
                        </a:lnTo>
                        <a:lnTo>
                          <a:pt x="377" y="50"/>
                        </a:lnTo>
                        <a:lnTo>
                          <a:pt x="374" y="49"/>
                        </a:lnTo>
                        <a:lnTo>
                          <a:pt x="372" y="49"/>
                        </a:lnTo>
                        <a:lnTo>
                          <a:pt x="368" y="49"/>
                        </a:lnTo>
                        <a:lnTo>
                          <a:pt x="362" y="47"/>
                        </a:lnTo>
                        <a:lnTo>
                          <a:pt x="359" y="47"/>
                        </a:lnTo>
                        <a:lnTo>
                          <a:pt x="353" y="49"/>
                        </a:lnTo>
                        <a:lnTo>
                          <a:pt x="349" y="47"/>
                        </a:lnTo>
                        <a:lnTo>
                          <a:pt x="345" y="46"/>
                        </a:lnTo>
                        <a:lnTo>
                          <a:pt x="341" y="43"/>
                        </a:lnTo>
                        <a:lnTo>
                          <a:pt x="338" y="39"/>
                        </a:lnTo>
                        <a:lnTo>
                          <a:pt x="335" y="37"/>
                        </a:lnTo>
                        <a:lnTo>
                          <a:pt x="334" y="33"/>
                        </a:lnTo>
                        <a:lnTo>
                          <a:pt x="332" y="30"/>
                        </a:lnTo>
                        <a:lnTo>
                          <a:pt x="332" y="28"/>
                        </a:lnTo>
                        <a:lnTo>
                          <a:pt x="332" y="24"/>
                        </a:lnTo>
                        <a:lnTo>
                          <a:pt x="331" y="21"/>
                        </a:lnTo>
                        <a:lnTo>
                          <a:pt x="331" y="16"/>
                        </a:lnTo>
                        <a:lnTo>
                          <a:pt x="336" y="12"/>
                        </a:lnTo>
                        <a:lnTo>
                          <a:pt x="344" y="8"/>
                        </a:lnTo>
                        <a:lnTo>
                          <a:pt x="353" y="3"/>
                        </a:lnTo>
                        <a:lnTo>
                          <a:pt x="356" y="1"/>
                        </a:lnTo>
                        <a:lnTo>
                          <a:pt x="36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32" name="Freeform 7212"/>
                  <p:cNvSpPr>
                    <a:spLocks/>
                  </p:cNvSpPr>
                  <p:nvPr/>
                </p:nvSpPr>
                <p:spPr bwMode="auto">
                  <a:xfrm>
                    <a:off x="5338763" y="2360613"/>
                    <a:ext cx="246063" cy="80963"/>
                  </a:xfrm>
                  <a:custGeom>
                    <a:avLst/>
                    <a:gdLst>
                      <a:gd name="T0" fmla="*/ 2 w 155"/>
                      <a:gd name="T1" fmla="*/ 0 h 51"/>
                      <a:gd name="T2" fmla="*/ 4 w 155"/>
                      <a:gd name="T3" fmla="*/ 3 h 51"/>
                      <a:gd name="T4" fmla="*/ 11 w 155"/>
                      <a:gd name="T5" fmla="*/ 4 h 51"/>
                      <a:gd name="T6" fmla="*/ 19 w 155"/>
                      <a:gd name="T7" fmla="*/ 7 h 51"/>
                      <a:gd name="T8" fmla="*/ 27 w 155"/>
                      <a:gd name="T9" fmla="*/ 9 h 51"/>
                      <a:gd name="T10" fmla="*/ 31 w 155"/>
                      <a:gd name="T11" fmla="*/ 11 h 51"/>
                      <a:gd name="T12" fmla="*/ 35 w 155"/>
                      <a:gd name="T13" fmla="*/ 12 h 51"/>
                      <a:gd name="T14" fmla="*/ 40 w 155"/>
                      <a:gd name="T15" fmla="*/ 13 h 51"/>
                      <a:gd name="T16" fmla="*/ 46 w 155"/>
                      <a:gd name="T17" fmla="*/ 20 h 51"/>
                      <a:gd name="T18" fmla="*/ 54 w 155"/>
                      <a:gd name="T19" fmla="*/ 25 h 51"/>
                      <a:gd name="T20" fmla="*/ 59 w 155"/>
                      <a:gd name="T21" fmla="*/ 30 h 51"/>
                      <a:gd name="T22" fmla="*/ 65 w 155"/>
                      <a:gd name="T23" fmla="*/ 34 h 51"/>
                      <a:gd name="T24" fmla="*/ 71 w 155"/>
                      <a:gd name="T25" fmla="*/ 37 h 51"/>
                      <a:gd name="T26" fmla="*/ 95 w 155"/>
                      <a:gd name="T27" fmla="*/ 37 h 51"/>
                      <a:gd name="T28" fmla="*/ 114 w 155"/>
                      <a:gd name="T29" fmla="*/ 37 h 51"/>
                      <a:gd name="T30" fmla="*/ 133 w 155"/>
                      <a:gd name="T31" fmla="*/ 37 h 51"/>
                      <a:gd name="T32" fmla="*/ 146 w 155"/>
                      <a:gd name="T33" fmla="*/ 39 h 51"/>
                      <a:gd name="T34" fmla="*/ 155 w 155"/>
                      <a:gd name="T35" fmla="*/ 43 h 51"/>
                      <a:gd name="T36" fmla="*/ 154 w 155"/>
                      <a:gd name="T37" fmla="*/ 47 h 51"/>
                      <a:gd name="T38" fmla="*/ 150 w 155"/>
                      <a:gd name="T39" fmla="*/ 50 h 51"/>
                      <a:gd name="T40" fmla="*/ 142 w 155"/>
                      <a:gd name="T41" fmla="*/ 51 h 51"/>
                      <a:gd name="T42" fmla="*/ 117 w 155"/>
                      <a:gd name="T43" fmla="*/ 50 h 51"/>
                      <a:gd name="T44" fmla="*/ 93 w 155"/>
                      <a:gd name="T45" fmla="*/ 49 h 51"/>
                      <a:gd name="T46" fmla="*/ 82 w 155"/>
                      <a:gd name="T47" fmla="*/ 51 h 51"/>
                      <a:gd name="T48" fmla="*/ 65 w 155"/>
                      <a:gd name="T49" fmla="*/ 49 h 51"/>
                      <a:gd name="T50" fmla="*/ 59 w 155"/>
                      <a:gd name="T51" fmla="*/ 46 h 51"/>
                      <a:gd name="T52" fmla="*/ 53 w 155"/>
                      <a:gd name="T53" fmla="*/ 42 h 51"/>
                      <a:gd name="T54" fmla="*/ 48 w 155"/>
                      <a:gd name="T55" fmla="*/ 37 h 51"/>
                      <a:gd name="T56" fmla="*/ 33 w 155"/>
                      <a:gd name="T57" fmla="*/ 29 h 51"/>
                      <a:gd name="T58" fmla="*/ 14 w 155"/>
                      <a:gd name="T59" fmla="*/ 20 h 51"/>
                      <a:gd name="T60" fmla="*/ 2 w 155"/>
                      <a:gd name="T61" fmla="*/ 11 h 51"/>
                      <a:gd name="T62" fmla="*/ 0 w 155"/>
                      <a:gd name="T63" fmla="*/ 5 h 51"/>
                      <a:gd name="T64" fmla="*/ 0 w 155"/>
                      <a:gd name="T65" fmla="*/ 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5" h="51">
                        <a:moveTo>
                          <a:pt x="2" y="0"/>
                        </a:moveTo>
                        <a:lnTo>
                          <a:pt x="2" y="0"/>
                        </a:lnTo>
                        <a:lnTo>
                          <a:pt x="2" y="1"/>
                        </a:lnTo>
                        <a:lnTo>
                          <a:pt x="4" y="3"/>
                        </a:lnTo>
                        <a:lnTo>
                          <a:pt x="7" y="4"/>
                        </a:lnTo>
                        <a:lnTo>
                          <a:pt x="11" y="4"/>
                        </a:lnTo>
                        <a:lnTo>
                          <a:pt x="15" y="5"/>
                        </a:lnTo>
                        <a:lnTo>
                          <a:pt x="19" y="7"/>
                        </a:lnTo>
                        <a:lnTo>
                          <a:pt x="23" y="8"/>
                        </a:lnTo>
                        <a:lnTo>
                          <a:pt x="27" y="9"/>
                        </a:lnTo>
                        <a:lnTo>
                          <a:pt x="29" y="11"/>
                        </a:lnTo>
                        <a:lnTo>
                          <a:pt x="31" y="11"/>
                        </a:lnTo>
                        <a:lnTo>
                          <a:pt x="32" y="12"/>
                        </a:lnTo>
                        <a:lnTo>
                          <a:pt x="35" y="12"/>
                        </a:lnTo>
                        <a:lnTo>
                          <a:pt x="36" y="12"/>
                        </a:lnTo>
                        <a:lnTo>
                          <a:pt x="40" y="13"/>
                        </a:lnTo>
                        <a:lnTo>
                          <a:pt x="44" y="16"/>
                        </a:lnTo>
                        <a:lnTo>
                          <a:pt x="46" y="20"/>
                        </a:lnTo>
                        <a:lnTo>
                          <a:pt x="50" y="22"/>
                        </a:lnTo>
                        <a:lnTo>
                          <a:pt x="54" y="25"/>
                        </a:lnTo>
                        <a:lnTo>
                          <a:pt x="57" y="28"/>
                        </a:lnTo>
                        <a:lnTo>
                          <a:pt x="59" y="30"/>
                        </a:lnTo>
                        <a:lnTo>
                          <a:pt x="62" y="33"/>
                        </a:lnTo>
                        <a:lnTo>
                          <a:pt x="65" y="34"/>
                        </a:lnTo>
                        <a:lnTo>
                          <a:pt x="69" y="37"/>
                        </a:lnTo>
                        <a:lnTo>
                          <a:pt x="71" y="37"/>
                        </a:lnTo>
                        <a:lnTo>
                          <a:pt x="83" y="35"/>
                        </a:lnTo>
                        <a:lnTo>
                          <a:pt x="95" y="37"/>
                        </a:lnTo>
                        <a:lnTo>
                          <a:pt x="103" y="37"/>
                        </a:lnTo>
                        <a:lnTo>
                          <a:pt x="114" y="37"/>
                        </a:lnTo>
                        <a:lnTo>
                          <a:pt x="126" y="37"/>
                        </a:lnTo>
                        <a:lnTo>
                          <a:pt x="133" y="37"/>
                        </a:lnTo>
                        <a:lnTo>
                          <a:pt x="138" y="37"/>
                        </a:lnTo>
                        <a:lnTo>
                          <a:pt x="146" y="39"/>
                        </a:lnTo>
                        <a:lnTo>
                          <a:pt x="152" y="42"/>
                        </a:lnTo>
                        <a:lnTo>
                          <a:pt x="155" y="43"/>
                        </a:lnTo>
                        <a:lnTo>
                          <a:pt x="154" y="46"/>
                        </a:lnTo>
                        <a:lnTo>
                          <a:pt x="154" y="47"/>
                        </a:lnTo>
                        <a:lnTo>
                          <a:pt x="151" y="49"/>
                        </a:lnTo>
                        <a:lnTo>
                          <a:pt x="150" y="50"/>
                        </a:lnTo>
                        <a:lnTo>
                          <a:pt x="147" y="51"/>
                        </a:lnTo>
                        <a:lnTo>
                          <a:pt x="142" y="51"/>
                        </a:lnTo>
                        <a:lnTo>
                          <a:pt x="131" y="51"/>
                        </a:lnTo>
                        <a:lnTo>
                          <a:pt x="117" y="50"/>
                        </a:lnTo>
                        <a:lnTo>
                          <a:pt x="104" y="49"/>
                        </a:lnTo>
                        <a:lnTo>
                          <a:pt x="93" y="49"/>
                        </a:lnTo>
                        <a:lnTo>
                          <a:pt x="86" y="50"/>
                        </a:lnTo>
                        <a:lnTo>
                          <a:pt x="82" y="51"/>
                        </a:lnTo>
                        <a:lnTo>
                          <a:pt x="66" y="49"/>
                        </a:lnTo>
                        <a:lnTo>
                          <a:pt x="65" y="49"/>
                        </a:lnTo>
                        <a:lnTo>
                          <a:pt x="63" y="47"/>
                        </a:lnTo>
                        <a:lnTo>
                          <a:pt x="59" y="46"/>
                        </a:lnTo>
                        <a:lnTo>
                          <a:pt x="57" y="45"/>
                        </a:lnTo>
                        <a:lnTo>
                          <a:pt x="53" y="42"/>
                        </a:lnTo>
                        <a:lnTo>
                          <a:pt x="50" y="39"/>
                        </a:lnTo>
                        <a:lnTo>
                          <a:pt x="48" y="37"/>
                        </a:lnTo>
                        <a:lnTo>
                          <a:pt x="42" y="32"/>
                        </a:lnTo>
                        <a:lnTo>
                          <a:pt x="33" y="29"/>
                        </a:lnTo>
                        <a:lnTo>
                          <a:pt x="25" y="26"/>
                        </a:lnTo>
                        <a:lnTo>
                          <a:pt x="14" y="20"/>
                        </a:lnTo>
                        <a:lnTo>
                          <a:pt x="4" y="13"/>
                        </a:lnTo>
                        <a:lnTo>
                          <a:pt x="2" y="11"/>
                        </a:lnTo>
                        <a:lnTo>
                          <a:pt x="0" y="8"/>
                        </a:lnTo>
                        <a:lnTo>
                          <a:pt x="0" y="5"/>
                        </a:lnTo>
                        <a:lnTo>
                          <a:pt x="0" y="3"/>
                        </a:lnTo>
                        <a:lnTo>
                          <a:pt x="0" y="1"/>
                        </a:lnTo>
                        <a:lnTo>
                          <a:pt x="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 name="Freeform 7214"/>
                  <p:cNvSpPr>
                    <a:spLocks/>
                  </p:cNvSpPr>
                  <p:nvPr/>
                </p:nvSpPr>
                <p:spPr bwMode="auto">
                  <a:xfrm>
                    <a:off x="5686425" y="2151063"/>
                    <a:ext cx="773113" cy="565150"/>
                  </a:xfrm>
                  <a:custGeom>
                    <a:avLst/>
                    <a:gdLst>
                      <a:gd name="T0" fmla="*/ 351 w 487"/>
                      <a:gd name="T1" fmla="*/ 12 h 356"/>
                      <a:gd name="T2" fmla="*/ 310 w 487"/>
                      <a:gd name="T3" fmla="*/ 26 h 356"/>
                      <a:gd name="T4" fmla="*/ 308 w 487"/>
                      <a:gd name="T5" fmla="*/ 31 h 356"/>
                      <a:gd name="T6" fmla="*/ 356 w 487"/>
                      <a:gd name="T7" fmla="*/ 20 h 356"/>
                      <a:gd name="T8" fmla="*/ 384 w 487"/>
                      <a:gd name="T9" fmla="*/ 16 h 356"/>
                      <a:gd name="T10" fmla="*/ 394 w 487"/>
                      <a:gd name="T11" fmla="*/ 14 h 356"/>
                      <a:gd name="T12" fmla="*/ 415 w 487"/>
                      <a:gd name="T13" fmla="*/ 69 h 356"/>
                      <a:gd name="T14" fmla="*/ 461 w 487"/>
                      <a:gd name="T15" fmla="*/ 60 h 356"/>
                      <a:gd name="T16" fmla="*/ 474 w 487"/>
                      <a:gd name="T17" fmla="*/ 86 h 356"/>
                      <a:gd name="T18" fmla="*/ 433 w 487"/>
                      <a:gd name="T19" fmla="*/ 133 h 356"/>
                      <a:gd name="T20" fmla="*/ 444 w 487"/>
                      <a:gd name="T21" fmla="*/ 149 h 356"/>
                      <a:gd name="T22" fmla="*/ 437 w 487"/>
                      <a:gd name="T23" fmla="*/ 169 h 356"/>
                      <a:gd name="T24" fmla="*/ 414 w 487"/>
                      <a:gd name="T25" fmla="*/ 187 h 356"/>
                      <a:gd name="T26" fmla="*/ 403 w 487"/>
                      <a:gd name="T27" fmla="*/ 203 h 356"/>
                      <a:gd name="T28" fmla="*/ 411 w 487"/>
                      <a:gd name="T29" fmla="*/ 224 h 356"/>
                      <a:gd name="T30" fmla="*/ 401 w 487"/>
                      <a:gd name="T31" fmla="*/ 238 h 356"/>
                      <a:gd name="T32" fmla="*/ 392 w 487"/>
                      <a:gd name="T33" fmla="*/ 222 h 356"/>
                      <a:gd name="T34" fmla="*/ 375 w 487"/>
                      <a:gd name="T35" fmla="*/ 209 h 356"/>
                      <a:gd name="T36" fmla="*/ 378 w 487"/>
                      <a:gd name="T37" fmla="*/ 229 h 356"/>
                      <a:gd name="T38" fmla="*/ 395 w 487"/>
                      <a:gd name="T39" fmla="*/ 243 h 356"/>
                      <a:gd name="T40" fmla="*/ 384 w 487"/>
                      <a:gd name="T41" fmla="*/ 247 h 356"/>
                      <a:gd name="T42" fmla="*/ 325 w 487"/>
                      <a:gd name="T43" fmla="*/ 259 h 356"/>
                      <a:gd name="T44" fmla="*/ 292 w 487"/>
                      <a:gd name="T45" fmla="*/ 284 h 356"/>
                      <a:gd name="T46" fmla="*/ 266 w 487"/>
                      <a:gd name="T47" fmla="*/ 294 h 356"/>
                      <a:gd name="T48" fmla="*/ 261 w 487"/>
                      <a:gd name="T49" fmla="*/ 311 h 356"/>
                      <a:gd name="T50" fmla="*/ 249 w 487"/>
                      <a:gd name="T51" fmla="*/ 319 h 356"/>
                      <a:gd name="T52" fmla="*/ 246 w 487"/>
                      <a:gd name="T53" fmla="*/ 340 h 356"/>
                      <a:gd name="T54" fmla="*/ 228 w 487"/>
                      <a:gd name="T55" fmla="*/ 356 h 356"/>
                      <a:gd name="T56" fmla="*/ 220 w 487"/>
                      <a:gd name="T57" fmla="*/ 342 h 356"/>
                      <a:gd name="T58" fmla="*/ 206 w 487"/>
                      <a:gd name="T59" fmla="*/ 347 h 356"/>
                      <a:gd name="T60" fmla="*/ 178 w 487"/>
                      <a:gd name="T61" fmla="*/ 319 h 356"/>
                      <a:gd name="T62" fmla="*/ 176 w 487"/>
                      <a:gd name="T63" fmla="*/ 301 h 356"/>
                      <a:gd name="T64" fmla="*/ 162 w 487"/>
                      <a:gd name="T65" fmla="*/ 293 h 356"/>
                      <a:gd name="T66" fmla="*/ 157 w 487"/>
                      <a:gd name="T67" fmla="*/ 260 h 356"/>
                      <a:gd name="T68" fmla="*/ 153 w 487"/>
                      <a:gd name="T69" fmla="*/ 251 h 356"/>
                      <a:gd name="T70" fmla="*/ 151 w 487"/>
                      <a:gd name="T71" fmla="*/ 226 h 356"/>
                      <a:gd name="T72" fmla="*/ 168 w 487"/>
                      <a:gd name="T73" fmla="*/ 224 h 356"/>
                      <a:gd name="T74" fmla="*/ 168 w 487"/>
                      <a:gd name="T75" fmla="*/ 242 h 356"/>
                      <a:gd name="T76" fmla="*/ 176 w 487"/>
                      <a:gd name="T77" fmla="*/ 247 h 356"/>
                      <a:gd name="T78" fmla="*/ 174 w 487"/>
                      <a:gd name="T79" fmla="*/ 228 h 356"/>
                      <a:gd name="T80" fmla="*/ 157 w 487"/>
                      <a:gd name="T81" fmla="*/ 212 h 356"/>
                      <a:gd name="T82" fmla="*/ 145 w 487"/>
                      <a:gd name="T83" fmla="*/ 225 h 356"/>
                      <a:gd name="T84" fmla="*/ 136 w 487"/>
                      <a:gd name="T85" fmla="*/ 192 h 356"/>
                      <a:gd name="T86" fmla="*/ 93 w 487"/>
                      <a:gd name="T87" fmla="*/ 164 h 356"/>
                      <a:gd name="T88" fmla="*/ 54 w 487"/>
                      <a:gd name="T89" fmla="*/ 161 h 356"/>
                      <a:gd name="T90" fmla="*/ 50 w 487"/>
                      <a:gd name="T91" fmla="*/ 147 h 356"/>
                      <a:gd name="T92" fmla="*/ 42 w 487"/>
                      <a:gd name="T93" fmla="*/ 167 h 356"/>
                      <a:gd name="T94" fmla="*/ 24 w 487"/>
                      <a:gd name="T95" fmla="*/ 154 h 356"/>
                      <a:gd name="T96" fmla="*/ 4 w 487"/>
                      <a:gd name="T97" fmla="*/ 148 h 356"/>
                      <a:gd name="T98" fmla="*/ 9 w 487"/>
                      <a:gd name="T99" fmla="*/ 139 h 356"/>
                      <a:gd name="T100" fmla="*/ 25 w 487"/>
                      <a:gd name="T101" fmla="*/ 136 h 356"/>
                      <a:gd name="T102" fmla="*/ 41 w 487"/>
                      <a:gd name="T103" fmla="*/ 118 h 356"/>
                      <a:gd name="T104" fmla="*/ 59 w 487"/>
                      <a:gd name="T105" fmla="*/ 110 h 356"/>
                      <a:gd name="T106" fmla="*/ 67 w 487"/>
                      <a:gd name="T107" fmla="*/ 89 h 356"/>
                      <a:gd name="T108" fmla="*/ 84 w 487"/>
                      <a:gd name="T109" fmla="*/ 88 h 356"/>
                      <a:gd name="T110" fmla="*/ 110 w 487"/>
                      <a:gd name="T111" fmla="*/ 63 h 356"/>
                      <a:gd name="T112" fmla="*/ 164 w 487"/>
                      <a:gd name="T113" fmla="*/ 68 h 356"/>
                      <a:gd name="T114" fmla="*/ 185 w 487"/>
                      <a:gd name="T115" fmla="*/ 31 h 356"/>
                      <a:gd name="T116" fmla="*/ 195 w 487"/>
                      <a:gd name="T117" fmla="*/ 46 h 356"/>
                      <a:gd name="T118" fmla="*/ 233 w 487"/>
                      <a:gd name="T119" fmla="*/ 13 h 356"/>
                      <a:gd name="T120" fmla="*/ 304 w 487"/>
                      <a:gd name="T121"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7" h="356">
                        <a:moveTo>
                          <a:pt x="304" y="0"/>
                        </a:moveTo>
                        <a:lnTo>
                          <a:pt x="318" y="3"/>
                        </a:lnTo>
                        <a:lnTo>
                          <a:pt x="334" y="6"/>
                        </a:lnTo>
                        <a:lnTo>
                          <a:pt x="347" y="9"/>
                        </a:lnTo>
                        <a:lnTo>
                          <a:pt x="348" y="9"/>
                        </a:lnTo>
                        <a:lnTo>
                          <a:pt x="350" y="10"/>
                        </a:lnTo>
                        <a:lnTo>
                          <a:pt x="351" y="12"/>
                        </a:lnTo>
                        <a:lnTo>
                          <a:pt x="352" y="13"/>
                        </a:lnTo>
                        <a:lnTo>
                          <a:pt x="352" y="14"/>
                        </a:lnTo>
                        <a:lnTo>
                          <a:pt x="351" y="16"/>
                        </a:lnTo>
                        <a:lnTo>
                          <a:pt x="348" y="17"/>
                        </a:lnTo>
                        <a:lnTo>
                          <a:pt x="337" y="20"/>
                        </a:lnTo>
                        <a:lnTo>
                          <a:pt x="322" y="23"/>
                        </a:lnTo>
                        <a:lnTo>
                          <a:pt x="310" y="26"/>
                        </a:lnTo>
                        <a:lnTo>
                          <a:pt x="299" y="27"/>
                        </a:lnTo>
                        <a:lnTo>
                          <a:pt x="288" y="26"/>
                        </a:lnTo>
                        <a:lnTo>
                          <a:pt x="282" y="26"/>
                        </a:lnTo>
                        <a:lnTo>
                          <a:pt x="280" y="26"/>
                        </a:lnTo>
                        <a:lnTo>
                          <a:pt x="285" y="27"/>
                        </a:lnTo>
                        <a:lnTo>
                          <a:pt x="295" y="30"/>
                        </a:lnTo>
                        <a:lnTo>
                          <a:pt x="308" y="31"/>
                        </a:lnTo>
                        <a:lnTo>
                          <a:pt x="323" y="29"/>
                        </a:lnTo>
                        <a:lnTo>
                          <a:pt x="329" y="26"/>
                        </a:lnTo>
                        <a:lnTo>
                          <a:pt x="337" y="23"/>
                        </a:lnTo>
                        <a:lnTo>
                          <a:pt x="346" y="23"/>
                        </a:lnTo>
                        <a:lnTo>
                          <a:pt x="350" y="23"/>
                        </a:lnTo>
                        <a:lnTo>
                          <a:pt x="352" y="22"/>
                        </a:lnTo>
                        <a:lnTo>
                          <a:pt x="356" y="20"/>
                        </a:lnTo>
                        <a:lnTo>
                          <a:pt x="361" y="18"/>
                        </a:lnTo>
                        <a:lnTo>
                          <a:pt x="367" y="16"/>
                        </a:lnTo>
                        <a:lnTo>
                          <a:pt x="371" y="14"/>
                        </a:lnTo>
                        <a:lnTo>
                          <a:pt x="375" y="14"/>
                        </a:lnTo>
                        <a:lnTo>
                          <a:pt x="378" y="16"/>
                        </a:lnTo>
                        <a:lnTo>
                          <a:pt x="381" y="16"/>
                        </a:lnTo>
                        <a:lnTo>
                          <a:pt x="384" y="16"/>
                        </a:lnTo>
                        <a:lnTo>
                          <a:pt x="385" y="16"/>
                        </a:lnTo>
                        <a:lnTo>
                          <a:pt x="385" y="16"/>
                        </a:lnTo>
                        <a:lnTo>
                          <a:pt x="385" y="16"/>
                        </a:lnTo>
                        <a:lnTo>
                          <a:pt x="386" y="16"/>
                        </a:lnTo>
                        <a:lnTo>
                          <a:pt x="388" y="16"/>
                        </a:lnTo>
                        <a:lnTo>
                          <a:pt x="390" y="16"/>
                        </a:lnTo>
                        <a:lnTo>
                          <a:pt x="394" y="14"/>
                        </a:lnTo>
                        <a:lnTo>
                          <a:pt x="398" y="16"/>
                        </a:lnTo>
                        <a:lnTo>
                          <a:pt x="401" y="22"/>
                        </a:lnTo>
                        <a:lnTo>
                          <a:pt x="402" y="33"/>
                        </a:lnTo>
                        <a:lnTo>
                          <a:pt x="403" y="43"/>
                        </a:lnTo>
                        <a:lnTo>
                          <a:pt x="407" y="52"/>
                        </a:lnTo>
                        <a:lnTo>
                          <a:pt x="411" y="60"/>
                        </a:lnTo>
                        <a:lnTo>
                          <a:pt x="415" y="69"/>
                        </a:lnTo>
                        <a:lnTo>
                          <a:pt x="419" y="77"/>
                        </a:lnTo>
                        <a:lnTo>
                          <a:pt x="427" y="82"/>
                        </a:lnTo>
                        <a:lnTo>
                          <a:pt x="433" y="82"/>
                        </a:lnTo>
                        <a:lnTo>
                          <a:pt x="440" y="78"/>
                        </a:lnTo>
                        <a:lnTo>
                          <a:pt x="447" y="72"/>
                        </a:lnTo>
                        <a:lnTo>
                          <a:pt x="453" y="64"/>
                        </a:lnTo>
                        <a:lnTo>
                          <a:pt x="461" y="60"/>
                        </a:lnTo>
                        <a:lnTo>
                          <a:pt x="469" y="59"/>
                        </a:lnTo>
                        <a:lnTo>
                          <a:pt x="478" y="60"/>
                        </a:lnTo>
                        <a:lnTo>
                          <a:pt x="484" y="63"/>
                        </a:lnTo>
                        <a:lnTo>
                          <a:pt x="487" y="68"/>
                        </a:lnTo>
                        <a:lnTo>
                          <a:pt x="486" y="75"/>
                        </a:lnTo>
                        <a:lnTo>
                          <a:pt x="481" y="81"/>
                        </a:lnTo>
                        <a:lnTo>
                          <a:pt x="474" y="86"/>
                        </a:lnTo>
                        <a:lnTo>
                          <a:pt x="466" y="92"/>
                        </a:lnTo>
                        <a:lnTo>
                          <a:pt x="458" y="99"/>
                        </a:lnTo>
                        <a:lnTo>
                          <a:pt x="450" y="109"/>
                        </a:lnTo>
                        <a:lnTo>
                          <a:pt x="444" y="116"/>
                        </a:lnTo>
                        <a:lnTo>
                          <a:pt x="440" y="120"/>
                        </a:lnTo>
                        <a:lnTo>
                          <a:pt x="436" y="126"/>
                        </a:lnTo>
                        <a:lnTo>
                          <a:pt x="433" y="133"/>
                        </a:lnTo>
                        <a:lnTo>
                          <a:pt x="433" y="143"/>
                        </a:lnTo>
                        <a:lnTo>
                          <a:pt x="436" y="147"/>
                        </a:lnTo>
                        <a:lnTo>
                          <a:pt x="437" y="148"/>
                        </a:lnTo>
                        <a:lnTo>
                          <a:pt x="439" y="149"/>
                        </a:lnTo>
                        <a:lnTo>
                          <a:pt x="441" y="149"/>
                        </a:lnTo>
                        <a:lnTo>
                          <a:pt x="443" y="149"/>
                        </a:lnTo>
                        <a:lnTo>
                          <a:pt x="444" y="149"/>
                        </a:lnTo>
                        <a:lnTo>
                          <a:pt x="445" y="150"/>
                        </a:lnTo>
                        <a:lnTo>
                          <a:pt x="445" y="152"/>
                        </a:lnTo>
                        <a:lnTo>
                          <a:pt x="444" y="154"/>
                        </a:lnTo>
                        <a:lnTo>
                          <a:pt x="443" y="156"/>
                        </a:lnTo>
                        <a:lnTo>
                          <a:pt x="440" y="158"/>
                        </a:lnTo>
                        <a:lnTo>
                          <a:pt x="439" y="162"/>
                        </a:lnTo>
                        <a:lnTo>
                          <a:pt x="437" y="169"/>
                        </a:lnTo>
                        <a:lnTo>
                          <a:pt x="436" y="179"/>
                        </a:lnTo>
                        <a:lnTo>
                          <a:pt x="436" y="190"/>
                        </a:lnTo>
                        <a:lnTo>
                          <a:pt x="435" y="194"/>
                        </a:lnTo>
                        <a:lnTo>
                          <a:pt x="431" y="194"/>
                        </a:lnTo>
                        <a:lnTo>
                          <a:pt x="426" y="192"/>
                        </a:lnTo>
                        <a:lnTo>
                          <a:pt x="420" y="190"/>
                        </a:lnTo>
                        <a:lnTo>
                          <a:pt x="414" y="187"/>
                        </a:lnTo>
                        <a:lnTo>
                          <a:pt x="409" y="187"/>
                        </a:lnTo>
                        <a:lnTo>
                          <a:pt x="406" y="188"/>
                        </a:lnTo>
                        <a:lnTo>
                          <a:pt x="403" y="190"/>
                        </a:lnTo>
                        <a:lnTo>
                          <a:pt x="403" y="192"/>
                        </a:lnTo>
                        <a:lnTo>
                          <a:pt x="403" y="196"/>
                        </a:lnTo>
                        <a:lnTo>
                          <a:pt x="403" y="199"/>
                        </a:lnTo>
                        <a:lnTo>
                          <a:pt x="403" y="203"/>
                        </a:lnTo>
                        <a:lnTo>
                          <a:pt x="405" y="205"/>
                        </a:lnTo>
                        <a:lnTo>
                          <a:pt x="405" y="208"/>
                        </a:lnTo>
                        <a:lnTo>
                          <a:pt x="407" y="212"/>
                        </a:lnTo>
                        <a:lnTo>
                          <a:pt x="407" y="216"/>
                        </a:lnTo>
                        <a:lnTo>
                          <a:pt x="409" y="219"/>
                        </a:lnTo>
                        <a:lnTo>
                          <a:pt x="410" y="221"/>
                        </a:lnTo>
                        <a:lnTo>
                          <a:pt x="411" y="224"/>
                        </a:lnTo>
                        <a:lnTo>
                          <a:pt x="411" y="225"/>
                        </a:lnTo>
                        <a:lnTo>
                          <a:pt x="411" y="228"/>
                        </a:lnTo>
                        <a:lnTo>
                          <a:pt x="411" y="230"/>
                        </a:lnTo>
                        <a:lnTo>
                          <a:pt x="410" y="233"/>
                        </a:lnTo>
                        <a:lnTo>
                          <a:pt x="407" y="236"/>
                        </a:lnTo>
                        <a:lnTo>
                          <a:pt x="405" y="237"/>
                        </a:lnTo>
                        <a:lnTo>
                          <a:pt x="401" y="238"/>
                        </a:lnTo>
                        <a:lnTo>
                          <a:pt x="398" y="237"/>
                        </a:lnTo>
                        <a:lnTo>
                          <a:pt x="395" y="236"/>
                        </a:lnTo>
                        <a:lnTo>
                          <a:pt x="394" y="233"/>
                        </a:lnTo>
                        <a:lnTo>
                          <a:pt x="393" y="230"/>
                        </a:lnTo>
                        <a:lnTo>
                          <a:pt x="393" y="228"/>
                        </a:lnTo>
                        <a:lnTo>
                          <a:pt x="393" y="224"/>
                        </a:lnTo>
                        <a:lnTo>
                          <a:pt x="392" y="222"/>
                        </a:lnTo>
                        <a:lnTo>
                          <a:pt x="390" y="220"/>
                        </a:lnTo>
                        <a:lnTo>
                          <a:pt x="388" y="217"/>
                        </a:lnTo>
                        <a:lnTo>
                          <a:pt x="384" y="215"/>
                        </a:lnTo>
                        <a:lnTo>
                          <a:pt x="381" y="212"/>
                        </a:lnTo>
                        <a:lnTo>
                          <a:pt x="378" y="211"/>
                        </a:lnTo>
                        <a:lnTo>
                          <a:pt x="376" y="211"/>
                        </a:lnTo>
                        <a:lnTo>
                          <a:pt x="375" y="209"/>
                        </a:lnTo>
                        <a:lnTo>
                          <a:pt x="373" y="211"/>
                        </a:lnTo>
                        <a:lnTo>
                          <a:pt x="373" y="213"/>
                        </a:lnTo>
                        <a:lnTo>
                          <a:pt x="373" y="216"/>
                        </a:lnTo>
                        <a:lnTo>
                          <a:pt x="375" y="220"/>
                        </a:lnTo>
                        <a:lnTo>
                          <a:pt x="375" y="224"/>
                        </a:lnTo>
                        <a:lnTo>
                          <a:pt x="376" y="228"/>
                        </a:lnTo>
                        <a:lnTo>
                          <a:pt x="378" y="229"/>
                        </a:lnTo>
                        <a:lnTo>
                          <a:pt x="381" y="230"/>
                        </a:lnTo>
                        <a:lnTo>
                          <a:pt x="384" y="232"/>
                        </a:lnTo>
                        <a:lnTo>
                          <a:pt x="386" y="233"/>
                        </a:lnTo>
                        <a:lnTo>
                          <a:pt x="389" y="236"/>
                        </a:lnTo>
                        <a:lnTo>
                          <a:pt x="392" y="238"/>
                        </a:lnTo>
                        <a:lnTo>
                          <a:pt x="393" y="242"/>
                        </a:lnTo>
                        <a:lnTo>
                          <a:pt x="395" y="243"/>
                        </a:lnTo>
                        <a:lnTo>
                          <a:pt x="395" y="246"/>
                        </a:lnTo>
                        <a:lnTo>
                          <a:pt x="395" y="246"/>
                        </a:lnTo>
                        <a:lnTo>
                          <a:pt x="394" y="247"/>
                        </a:lnTo>
                        <a:lnTo>
                          <a:pt x="392" y="247"/>
                        </a:lnTo>
                        <a:lnTo>
                          <a:pt x="389" y="247"/>
                        </a:lnTo>
                        <a:lnTo>
                          <a:pt x="386" y="247"/>
                        </a:lnTo>
                        <a:lnTo>
                          <a:pt x="384" y="247"/>
                        </a:lnTo>
                        <a:lnTo>
                          <a:pt x="380" y="249"/>
                        </a:lnTo>
                        <a:lnTo>
                          <a:pt x="373" y="253"/>
                        </a:lnTo>
                        <a:lnTo>
                          <a:pt x="364" y="256"/>
                        </a:lnTo>
                        <a:lnTo>
                          <a:pt x="355" y="259"/>
                        </a:lnTo>
                        <a:lnTo>
                          <a:pt x="343" y="260"/>
                        </a:lnTo>
                        <a:lnTo>
                          <a:pt x="333" y="260"/>
                        </a:lnTo>
                        <a:lnTo>
                          <a:pt x="325" y="259"/>
                        </a:lnTo>
                        <a:lnTo>
                          <a:pt x="321" y="263"/>
                        </a:lnTo>
                        <a:lnTo>
                          <a:pt x="317" y="271"/>
                        </a:lnTo>
                        <a:lnTo>
                          <a:pt x="313" y="279"/>
                        </a:lnTo>
                        <a:lnTo>
                          <a:pt x="310" y="284"/>
                        </a:lnTo>
                        <a:lnTo>
                          <a:pt x="306" y="285"/>
                        </a:lnTo>
                        <a:lnTo>
                          <a:pt x="300" y="285"/>
                        </a:lnTo>
                        <a:lnTo>
                          <a:pt x="292" y="284"/>
                        </a:lnTo>
                        <a:lnTo>
                          <a:pt x="285" y="284"/>
                        </a:lnTo>
                        <a:lnTo>
                          <a:pt x="283" y="284"/>
                        </a:lnTo>
                        <a:lnTo>
                          <a:pt x="280" y="287"/>
                        </a:lnTo>
                        <a:lnTo>
                          <a:pt x="278" y="288"/>
                        </a:lnTo>
                        <a:lnTo>
                          <a:pt x="274" y="291"/>
                        </a:lnTo>
                        <a:lnTo>
                          <a:pt x="270" y="293"/>
                        </a:lnTo>
                        <a:lnTo>
                          <a:pt x="266" y="294"/>
                        </a:lnTo>
                        <a:lnTo>
                          <a:pt x="262" y="296"/>
                        </a:lnTo>
                        <a:lnTo>
                          <a:pt x="261" y="297"/>
                        </a:lnTo>
                        <a:lnTo>
                          <a:pt x="259" y="300"/>
                        </a:lnTo>
                        <a:lnTo>
                          <a:pt x="259" y="302"/>
                        </a:lnTo>
                        <a:lnTo>
                          <a:pt x="261" y="305"/>
                        </a:lnTo>
                        <a:lnTo>
                          <a:pt x="261" y="309"/>
                        </a:lnTo>
                        <a:lnTo>
                          <a:pt x="261" y="311"/>
                        </a:lnTo>
                        <a:lnTo>
                          <a:pt x="261" y="315"/>
                        </a:lnTo>
                        <a:lnTo>
                          <a:pt x="261" y="318"/>
                        </a:lnTo>
                        <a:lnTo>
                          <a:pt x="258" y="319"/>
                        </a:lnTo>
                        <a:lnTo>
                          <a:pt x="255" y="319"/>
                        </a:lnTo>
                        <a:lnTo>
                          <a:pt x="253" y="319"/>
                        </a:lnTo>
                        <a:lnTo>
                          <a:pt x="250" y="319"/>
                        </a:lnTo>
                        <a:lnTo>
                          <a:pt x="249" y="319"/>
                        </a:lnTo>
                        <a:lnTo>
                          <a:pt x="248" y="321"/>
                        </a:lnTo>
                        <a:lnTo>
                          <a:pt x="248" y="323"/>
                        </a:lnTo>
                        <a:lnTo>
                          <a:pt x="246" y="326"/>
                        </a:lnTo>
                        <a:lnTo>
                          <a:pt x="246" y="328"/>
                        </a:lnTo>
                        <a:lnTo>
                          <a:pt x="246" y="332"/>
                        </a:lnTo>
                        <a:lnTo>
                          <a:pt x="246" y="336"/>
                        </a:lnTo>
                        <a:lnTo>
                          <a:pt x="246" y="340"/>
                        </a:lnTo>
                        <a:lnTo>
                          <a:pt x="245" y="344"/>
                        </a:lnTo>
                        <a:lnTo>
                          <a:pt x="242" y="348"/>
                        </a:lnTo>
                        <a:lnTo>
                          <a:pt x="238" y="352"/>
                        </a:lnTo>
                        <a:lnTo>
                          <a:pt x="237" y="353"/>
                        </a:lnTo>
                        <a:lnTo>
                          <a:pt x="234" y="355"/>
                        </a:lnTo>
                        <a:lnTo>
                          <a:pt x="231" y="356"/>
                        </a:lnTo>
                        <a:lnTo>
                          <a:pt x="228" y="356"/>
                        </a:lnTo>
                        <a:lnTo>
                          <a:pt x="225" y="355"/>
                        </a:lnTo>
                        <a:lnTo>
                          <a:pt x="224" y="352"/>
                        </a:lnTo>
                        <a:lnTo>
                          <a:pt x="223" y="349"/>
                        </a:lnTo>
                        <a:lnTo>
                          <a:pt x="221" y="347"/>
                        </a:lnTo>
                        <a:lnTo>
                          <a:pt x="221" y="343"/>
                        </a:lnTo>
                        <a:lnTo>
                          <a:pt x="220" y="342"/>
                        </a:lnTo>
                        <a:lnTo>
                          <a:pt x="220" y="342"/>
                        </a:lnTo>
                        <a:lnTo>
                          <a:pt x="219" y="342"/>
                        </a:lnTo>
                        <a:lnTo>
                          <a:pt x="216" y="343"/>
                        </a:lnTo>
                        <a:lnTo>
                          <a:pt x="215" y="344"/>
                        </a:lnTo>
                        <a:lnTo>
                          <a:pt x="212" y="346"/>
                        </a:lnTo>
                        <a:lnTo>
                          <a:pt x="210" y="347"/>
                        </a:lnTo>
                        <a:lnTo>
                          <a:pt x="207" y="347"/>
                        </a:lnTo>
                        <a:lnTo>
                          <a:pt x="206" y="347"/>
                        </a:lnTo>
                        <a:lnTo>
                          <a:pt x="204" y="346"/>
                        </a:lnTo>
                        <a:lnTo>
                          <a:pt x="200" y="340"/>
                        </a:lnTo>
                        <a:lnTo>
                          <a:pt x="195" y="335"/>
                        </a:lnTo>
                        <a:lnTo>
                          <a:pt x="189" y="328"/>
                        </a:lnTo>
                        <a:lnTo>
                          <a:pt x="183" y="326"/>
                        </a:lnTo>
                        <a:lnTo>
                          <a:pt x="181" y="323"/>
                        </a:lnTo>
                        <a:lnTo>
                          <a:pt x="178" y="319"/>
                        </a:lnTo>
                        <a:lnTo>
                          <a:pt x="176" y="314"/>
                        </a:lnTo>
                        <a:lnTo>
                          <a:pt x="174" y="310"/>
                        </a:lnTo>
                        <a:lnTo>
                          <a:pt x="172" y="306"/>
                        </a:lnTo>
                        <a:lnTo>
                          <a:pt x="172" y="305"/>
                        </a:lnTo>
                        <a:lnTo>
                          <a:pt x="173" y="304"/>
                        </a:lnTo>
                        <a:lnTo>
                          <a:pt x="174" y="302"/>
                        </a:lnTo>
                        <a:lnTo>
                          <a:pt x="176" y="301"/>
                        </a:lnTo>
                        <a:lnTo>
                          <a:pt x="177" y="301"/>
                        </a:lnTo>
                        <a:lnTo>
                          <a:pt x="177" y="301"/>
                        </a:lnTo>
                        <a:lnTo>
                          <a:pt x="174" y="300"/>
                        </a:lnTo>
                        <a:lnTo>
                          <a:pt x="170" y="298"/>
                        </a:lnTo>
                        <a:lnTo>
                          <a:pt x="168" y="297"/>
                        </a:lnTo>
                        <a:lnTo>
                          <a:pt x="164" y="294"/>
                        </a:lnTo>
                        <a:lnTo>
                          <a:pt x="162" y="293"/>
                        </a:lnTo>
                        <a:lnTo>
                          <a:pt x="160" y="288"/>
                        </a:lnTo>
                        <a:lnTo>
                          <a:pt x="157" y="281"/>
                        </a:lnTo>
                        <a:lnTo>
                          <a:pt x="155" y="275"/>
                        </a:lnTo>
                        <a:lnTo>
                          <a:pt x="153" y="268"/>
                        </a:lnTo>
                        <a:lnTo>
                          <a:pt x="155" y="266"/>
                        </a:lnTo>
                        <a:lnTo>
                          <a:pt x="156" y="263"/>
                        </a:lnTo>
                        <a:lnTo>
                          <a:pt x="157" y="260"/>
                        </a:lnTo>
                        <a:lnTo>
                          <a:pt x="160" y="258"/>
                        </a:lnTo>
                        <a:lnTo>
                          <a:pt x="161" y="255"/>
                        </a:lnTo>
                        <a:lnTo>
                          <a:pt x="161" y="254"/>
                        </a:lnTo>
                        <a:lnTo>
                          <a:pt x="160" y="253"/>
                        </a:lnTo>
                        <a:lnTo>
                          <a:pt x="159" y="251"/>
                        </a:lnTo>
                        <a:lnTo>
                          <a:pt x="156" y="251"/>
                        </a:lnTo>
                        <a:lnTo>
                          <a:pt x="153" y="251"/>
                        </a:lnTo>
                        <a:lnTo>
                          <a:pt x="151" y="251"/>
                        </a:lnTo>
                        <a:lnTo>
                          <a:pt x="149" y="250"/>
                        </a:lnTo>
                        <a:lnTo>
                          <a:pt x="147" y="246"/>
                        </a:lnTo>
                        <a:lnTo>
                          <a:pt x="147" y="242"/>
                        </a:lnTo>
                        <a:lnTo>
                          <a:pt x="147" y="237"/>
                        </a:lnTo>
                        <a:lnTo>
                          <a:pt x="148" y="230"/>
                        </a:lnTo>
                        <a:lnTo>
                          <a:pt x="151" y="226"/>
                        </a:lnTo>
                        <a:lnTo>
                          <a:pt x="153" y="224"/>
                        </a:lnTo>
                        <a:lnTo>
                          <a:pt x="156" y="222"/>
                        </a:lnTo>
                        <a:lnTo>
                          <a:pt x="159" y="222"/>
                        </a:lnTo>
                        <a:lnTo>
                          <a:pt x="160" y="222"/>
                        </a:lnTo>
                        <a:lnTo>
                          <a:pt x="160" y="222"/>
                        </a:lnTo>
                        <a:lnTo>
                          <a:pt x="166" y="222"/>
                        </a:lnTo>
                        <a:lnTo>
                          <a:pt x="168" y="224"/>
                        </a:lnTo>
                        <a:lnTo>
                          <a:pt x="169" y="225"/>
                        </a:lnTo>
                        <a:lnTo>
                          <a:pt x="169" y="228"/>
                        </a:lnTo>
                        <a:lnTo>
                          <a:pt x="169" y="232"/>
                        </a:lnTo>
                        <a:lnTo>
                          <a:pt x="169" y="234"/>
                        </a:lnTo>
                        <a:lnTo>
                          <a:pt x="169" y="237"/>
                        </a:lnTo>
                        <a:lnTo>
                          <a:pt x="168" y="239"/>
                        </a:lnTo>
                        <a:lnTo>
                          <a:pt x="168" y="242"/>
                        </a:lnTo>
                        <a:lnTo>
                          <a:pt x="168" y="243"/>
                        </a:lnTo>
                        <a:lnTo>
                          <a:pt x="169" y="245"/>
                        </a:lnTo>
                        <a:lnTo>
                          <a:pt x="170" y="246"/>
                        </a:lnTo>
                        <a:lnTo>
                          <a:pt x="172" y="246"/>
                        </a:lnTo>
                        <a:lnTo>
                          <a:pt x="173" y="247"/>
                        </a:lnTo>
                        <a:lnTo>
                          <a:pt x="174" y="247"/>
                        </a:lnTo>
                        <a:lnTo>
                          <a:pt x="176" y="247"/>
                        </a:lnTo>
                        <a:lnTo>
                          <a:pt x="177" y="245"/>
                        </a:lnTo>
                        <a:lnTo>
                          <a:pt x="177" y="243"/>
                        </a:lnTo>
                        <a:lnTo>
                          <a:pt x="177" y="241"/>
                        </a:lnTo>
                        <a:lnTo>
                          <a:pt x="178" y="238"/>
                        </a:lnTo>
                        <a:lnTo>
                          <a:pt x="177" y="236"/>
                        </a:lnTo>
                        <a:lnTo>
                          <a:pt x="176" y="232"/>
                        </a:lnTo>
                        <a:lnTo>
                          <a:pt x="174" y="228"/>
                        </a:lnTo>
                        <a:lnTo>
                          <a:pt x="172" y="224"/>
                        </a:lnTo>
                        <a:lnTo>
                          <a:pt x="169" y="220"/>
                        </a:lnTo>
                        <a:lnTo>
                          <a:pt x="168" y="217"/>
                        </a:lnTo>
                        <a:lnTo>
                          <a:pt x="165" y="215"/>
                        </a:lnTo>
                        <a:lnTo>
                          <a:pt x="162" y="213"/>
                        </a:lnTo>
                        <a:lnTo>
                          <a:pt x="160" y="212"/>
                        </a:lnTo>
                        <a:lnTo>
                          <a:pt x="157" y="212"/>
                        </a:lnTo>
                        <a:lnTo>
                          <a:pt x="155" y="212"/>
                        </a:lnTo>
                        <a:lnTo>
                          <a:pt x="153" y="213"/>
                        </a:lnTo>
                        <a:lnTo>
                          <a:pt x="152" y="216"/>
                        </a:lnTo>
                        <a:lnTo>
                          <a:pt x="151" y="217"/>
                        </a:lnTo>
                        <a:lnTo>
                          <a:pt x="149" y="220"/>
                        </a:lnTo>
                        <a:lnTo>
                          <a:pt x="147" y="224"/>
                        </a:lnTo>
                        <a:lnTo>
                          <a:pt x="145" y="225"/>
                        </a:lnTo>
                        <a:lnTo>
                          <a:pt x="144" y="228"/>
                        </a:lnTo>
                        <a:lnTo>
                          <a:pt x="141" y="228"/>
                        </a:lnTo>
                        <a:lnTo>
                          <a:pt x="141" y="228"/>
                        </a:lnTo>
                        <a:lnTo>
                          <a:pt x="140" y="222"/>
                        </a:lnTo>
                        <a:lnTo>
                          <a:pt x="139" y="213"/>
                        </a:lnTo>
                        <a:lnTo>
                          <a:pt x="138" y="203"/>
                        </a:lnTo>
                        <a:lnTo>
                          <a:pt x="136" y="192"/>
                        </a:lnTo>
                        <a:lnTo>
                          <a:pt x="134" y="186"/>
                        </a:lnTo>
                        <a:lnTo>
                          <a:pt x="130" y="179"/>
                        </a:lnTo>
                        <a:lnTo>
                          <a:pt x="122" y="175"/>
                        </a:lnTo>
                        <a:lnTo>
                          <a:pt x="115" y="173"/>
                        </a:lnTo>
                        <a:lnTo>
                          <a:pt x="109" y="170"/>
                        </a:lnTo>
                        <a:lnTo>
                          <a:pt x="102" y="167"/>
                        </a:lnTo>
                        <a:lnTo>
                          <a:pt x="93" y="164"/>
                        </a:lnTo>
                        <a:lnTo>
                          <a:pt x="84" y="162"/>
                        </a:lnTo>
                        <a:lnTo>
                          <a:pt x="79" y="161"/>
                        </a:lnTo>
                        <a:lnTo>
                          <a:pt x="73" y="161"/>
                        </a:lnTo>
                        <a:lnTo>
                          <a:pt x="67" y="162"/>
                        </a:lnTo>
                        <a:lnTo>
                          <a:pt x="60" y="164"/>
                        </a:lnTo>
                        <a:lnTo>
                          <a:pt x="55" y="162"/>
                        </a:lnTo>
                        <a:lnTo>
                          <a:pt x="54" y="161"/>
                        </a:lnTo>
                        <a:lnTo>
                          <a:pt x="51" y="158"/>
                        </a:lnTo>
                        <a:lnTo>
                          <a:pt x="51" y="154"/>
                        </a:lnTo>
                        <a:lnTo>
                          <a:pt x="50" y="152"/>
                        </a:lnTo>
                        <a:lnTo>
                          <a:pt x="50" y="149"/>
                        </a:lnTo>
                        <a:lnTo>
                          <a:pt x="50" y="147"/>
                        </a:lnTo>
                        <a:lnTo>
                          <a:pt x="50" y="147"/>
                        </a:lnTo>
                        <a:lnTo>
                          <a:pt x="50" y="147"/>
                        </a:lnTo>
                        <a:lnTo>
                          <a:pt x="49" y="149"/>
                        </a:lnTo>
                        <a:lnTo>
                          <a:pt x="49" y="152"/>
                        </a:lnTo>
                        <a:lnTo>
                          <a:pt x="47" y="156"/>
                        </a:lnTo>
                        <a:lnTo>
                          <a:pt x="46" y="160"/>
                        </a:lnTo>
                        <a:lnTo>
                          <a:pt x="46" y="162"/>
                        </a:lnTo>
                        <a:lnTo>
                          <a:pt x="45" y="165"/>
                        </a:lnTo>
                        <a:lnTo>
                          <a:pt x="42" y="167"/>
                        </a:lnTo>
                        <a:lnTo>
                          <a:pt x="39" y="169"/>
                        </a:lnTo>
                        <a:lnTo>
                          <a:pt x="37" y="169"/>
                        </a:lnTo>
                        <a:lnTo>
                          <a:pt x="33" y="169"/>
                        </a:lnTo>
                        <a:lnTo>
                          <a:pt x="32" y="166"/>
                        </a:lnTo>
                        <a:lnTo>
                          <a:pt x="29" y="164"/>
                        </a:lnTo>
                        <a:lnTo>
                          <a:pt x="26" y="160"/>
                        </a:lnTo>
                        <a:lnTo>
                          <a:pt x="24" y="154"/>
                        </a:lnTo>
                        <a:lnTo>
                          <a:pt x="21" y="152"/>
                        </a:lnTo>
                        <a:lnTo>
                          <a:pt x="17" y="149"/>
                        </a:lnTo>
                        <a:lnTo>
                          <a:pt x="15" y="149"/>
                        </a:lnTo>
                        <a:lnTo>
                          <a:pt x="12" y="149"/>
                        </a:lnTo>
                        <a:lnTo>
                          <a:pt x="9" y="149"/>
                        </a:lnTo>
                        <a:lnTo>
                          <a:pt x="7" y="149"/>
                        </a:lnTo>
                        <a:lnTo>
                          <a:pt x="4" y="148"/>
                        </a:lnTo>
                        <a:lnTo>
                          <a:pt x="1" y="145"/>
                        </a:lnTo>
                        <a:lnTo>
                          <a:pt x="0" y="144"/>
                        </a:lnTo>
                        <a:lnTo>
                          <a:pt x="0" y="141"/>
                        </a:lnTo>
                        <a:lnTo>
                          <a:pt x="1" y="140"/>
                        </a:lnTo>
                        <a:lnTo>
                          <a:pt x="3" y="140"/>
                        </a:lnTo>
                        <a:lnTo>
                          <a:pt x="5" y="139"/>
                        </a:lnTo>
                        <a:lnTo>
                          <a:pt x="9" y="139"/>
                        </a:lnTo>
                        <a:lnTo>
                          <a:pt x="12" y="139"/>
                        </a:lnTo>
                        <a:lnTo>
                          <a:pt x="15" y="139"/>
                        </a:lnTo>
                        <a:lnTo>
                          <a:pt x="16" y="139"/>
                        </a:lnTo>
                        <a:lnTo>
                          <a:pt x="17" y="139"/>
                        </a:lnTo>
                        <a:lnTo>
                          <a:pt x="18" y="137"/>
                        </a:lnTo>
                        <a:lnTo>
                          <a:pt x="21" y="137"/>
                        </a:lnTo>
                        <a:lnTo>
                          <a:pt x="25" y="136"/>
                        </a:lnTo>
                        <a:lnTo>
                          <a:pt x="29" y="133"/>
                        </a:lnTo>
                        <a:lnTo>
                          <a:pt x="33" y="132"/>
                        </a:lnTo>
                        <a:lnTo>
                          <a:pt x="35" y="130"/>
                        </a:lnTo>
                        <a:lnTo>
                          <a:pt x="37" y="127"/>
                        </a:lnTo>
                        <a:lnTo>
                          <a:pt x="37" y="123"/>
                        </a:lnTo>
                        <a:lnTo>
                          <a:pt x="38" y="120"/>
                        </a:lnTo>
                        <a:lnTo>
                          <a:pt x="41" y="118"/>
                        </a:lnTo>
                        <a:lnTo>
                          <a:pt x="43" y="116"/>
                        </a:lnTo>
                        <a:lnTo>
                          <a:pt x="46" y="115"/>
                        </a:lnTo>
                        <a:lnTo>
                          <a:pt x="50" y="115"/>
                        </a:lnTo>
                        <a:lnTo>
                          <a:pt x="54" y="115"/>
                        </a:lnTo>
                        <a:lnTo>
                          <a:pt x="56" y="115"/>
                        </a:lnTo>
                        <a:lnTo>
                          <a:pt x="58" y="112"/>
                        </a:lnTo>
                        <a:lnTo>
                          <a:pt x="59" y="110"/>
                        </a:lnTo>
                        <a:lnTo>
                          <a:pt x="60" y="107"/>
                        </a:lnTo>
                        <a:lnTo>
                          <a:pt x="60" y="103"/>
                        </a:lnTo>
                        <a:lnTo>
                          <a:pt x="60" y="99"/>
                        </a:lnTo>
                        <a:lnTo>
                          <a:pt x="60" y="97"/>
                        </a:lnTo>
                        <a:lnTo>
                          <a:pt x="62" y="94"/>
                        </a:lnTo>
                        <a:lnTo>
                          <a:pt x="64" y="92"/>
                        </a:lnTo>
                        <a:lnTo>
                          <a:pt x="67" y="89"/>
                        </a:lnTo>
                        <a:lnTo>
                          <a:pt x="71" y="88"/>
                        </a:lnTo>
                        <a:lnTo>
                          <a:pt x="73" y="86"/>
                        </a:lnTo>
                        <a:lnTo>
                          <a:pt x="76" y="86"/>
                        </a:lnTo>
                        <a:lnTo>
                          <a:pt x="77" y="88"/>
                        </a:lnTo>
                        <a:lnTo>
                          <a:pt x="79" y="88"/>
                        </a:lnTo>
                        <a:lnTo>
                          <a:pt x="81" y="89"/>
                        </a:lnTo>
                        <a:lnTo>
                          <a:pt x="84" y="88"/>
                        </a:lnTo>
                        <a:lnTo>
                          <a:pt x="87" y="86"/>
                        </a:lnTo>
                        <a:lnTo>
                          <a:pt x="89" y="84"/>
                        </a:lnTo>
                        <a:lnTo>
                          <a:pt x="89" y="81"/>
                        </a:lnTo>
                        <a:lnTo>
                          <a:pt x="89" y="78"/>
                        </a:lnTo>
                        <a:lnTo>
                          <a:pt x="90" y="72"/>
                        </a:lnTo>
                        <a:lnTo>
                          <a:pt x="97" y="67"/>
                        </a:lnTo>
                        <a:lnTo>
                          <a:pt x="110" y="63"/>
                        </a:lnTo>
                        <a:lnTo>
                          <a:pt x="123" y="60"/>
                        </a:lnTo>
                        <a:lnTo>
                          <a:pt x="135" y="60"/>
                        </a:lnTo>
                        <a:lnTo>
                          <a:pt x="141" y="61"/>
                        </a:lnTo>
                        <a:lnTo>
                          <a:pt x="147" y="63"/>
                        </a:lnTo>
                        <a:lnTo>
                          <a:pt x="151" y="65"/>
                        </a:lnTo>
                        <a:lnTo>
                          <a:pt x="156" y="68"/>
                        </a:lnTo>
                        <a:lnTo>
                          <a:pt x="164" y="68"/>
                        </a:lnTo>
                        <a:lnTo>
                          <a:pt x="170" y="65"/>
                        </a:lnTo>
                        <a:lnTo>
                          <a:pt x="177" y="60"/>
                        </a:lnTo>
                        <a:lnTo>
                          <a:pt x="178" y="54"/>
                        </a:lnTo>
                        <a:lnTo>
                          <a:pt x="179" y="44"/>
                        </a:lnTo>
                        <a:lnTo>
                          <a:pt x="179" y="38"/>
                        </a:lnTo>
                        <a:lnTo>
                          <a:pt x="182" y="33"/>
                        </a:lnTo>
                        <a:lnTo>
                          <a:pt x="185" y="31"/>
                        </a:lnTo>
                        <a:lnTo>
                          <a:pt x="186" y="31"/>
                        </a:lnTo>
                        <a:lnTo>
                          <a:pt x="187" y="33"/>
                        </a:lnTo>
                        <a:lnTo>
                          <a:pt x="189" y="35"/>
                        </a:lnTo>
                        <a:lnTo>
                          <a:pt x="190" y="38"/>
                        </a:lnTo>
                        <a:lnTo>
                          <a:pt x="191" y="40"/>
                        </a:lnTo>
                        <a:lnTo>
                          <a:pt x="193" y="43"/>
                        </a:lnTo>
                        <a:lnTo>
                          <a:pt x="195" y="46"/>
                        </a:lnTo>
                        <a:lnTo>
                          <a:pt x="199" y="46"/>
                        </a:lnTo>
                        <a:lnTo>
                          <a:pt x="202" y="39"/>
                        </a:lnTo>
                        <a:lnTo>
                          <a:pt x="206" y="31"/>
                        </a:lnTo>
                        <a:lnTo>
                          <a:pt x="211" y="23"/>
                        </a:lnTo>
                        <a:lnTo>
                          <a:pt x="215" y="21"/>
                        </a:lnTo>
                        <a:lnTo>
                          <a:pt x="223" y="18"/>
                        </a:lnTo>
                        <a:lnTo>
                          <a:pt x="233" y="13"/>
                        </a:lnTo>
                        <a:lnTo>
                          <a:pt x="242" y="8"/>
                        </a:lnTo>
                        <a:lnTo>
                          <a:pt x="253" y="5"/>
                        </a:lnTo>
                        <a:lnTo>
                          <a:pt x="265" y="5"/>
                        </a:lnTo>
                        <a:lnTo>
                          <a:pt x="275" y="4"/>
                        </a:lnTo>
                        <a:lnTo>
                          <a:pt x="284" y="3"/>
                        </a:lnTo>
                        <a:lnTo>
                          <a:pt x="293" y="1"/>
                        </a:lnTo>
                        <a:lnTo>
                          <a:pt x="30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 name="Freeform 7220"/>
                  <p:cNvSpPr>
                    <a:spLocks noEditPoints="1"/>
                  </p:cNvSpPr>
                  <p:nvPr/>
                </p:nvSpPr>
                <p:spPr bwMode="auto">
                  <a:xfrm>
                    <a:off x="6464300" y="3135313"/>
                    <a:ext cx="969963" cy="1370013"/>
                  </a:xfrm>
                  <a:custGeom>
                    <a:avLst/>
                    <a:gdLst>
                      <a:gd name="T0" fmla="*/ 440 w 611"/>
                      <a:gd name="T1" fmla="*/ 452 h 863"/>
                      <a:gd name="T2" fmla="*/ 453 w 611"/>
                      <a:gd name="T3" fmla="*/ 469 h 863"/>
                      <a:gd name="T4" fmla="*/ 451 w 611"/>
                      <a:gd name="T5" fmla="*/ 443 h 863"/>
                      <a:gd name="T6" fmla="*/ 262 w 611"/>
                      <a:gd name="T7" fmla="*/ 27 h 863"/>
                      <a:gd name="T8" fmla="*/ 252 w 611"/>
                      <a:gd name="T9" fmla="*/ 34 h 863"/>
                      <a:gd name="T10" fmla="*/ 246 w 611"/>
                      <a:gd name="T11" fmla="*/ 42 h 863"/>
                      <a:gd name="T12" fmla="*/ 256 w 611"/>
                      <a:gd name="T13" fmla="*/ 51 h 863"/>
                      <a:gd name="T14" fmla="*/ 273 w 611"/>
                      <a:gd name="T15" fmla="*/ 62 h 863"/>
                      <a:gd name="T16" fmla="*/ 289 w 611"/>
                      <a:gd name="T17" fmla="*/ 68 h 863"/>
                      <a:gd name="T18" fmla="*/ 303 w 611"/>
                      <a:gd name="T19" fmla="*/ 80 h 863"/>
                      <a:gd name="T20" fmla="*/ 330 w 611"/>
                      <a:gd name="T21" fmla="*/ 91 h 863"/>
                      <a:gd name="T22" fmla="*/ 361 w 611"/>
                      <a:gd name="T23" fmla="*/ 62 h 863"/>
                      <a:gd name="T24" fmla="*/ 409 w 611"/>
                      <a:gd name="T25" fmla="*/ 71 h 863"/>
                      <a:gd name="T26" fmla="*/ 391 w 611"/>
                      <a:gd name="T27" fmla="*/ 100 h 863"/>
                      <a:gd name="T28" fmla="*/ 409 w 611"/>
                      <a:gd name="T29" fmla="*/ 82 h 863"/>
                      <a:gd name="T30" fmla="*/ 443 w 611"/>
                      <a:gd name="T31" fmla="*/ 89 h 863"/>
                      <a:gd name="T32" fmla="*/ 476 w 611"/>
                      <a:gd name="T33" fmla="*/ 172 h 863"/>
                      <a:gd name="T34" fmla="*/ 487 w 611"/>
                      <a:gd name="T35" fmla="*/ 230 h 863"/>
                      <a:gd name="T36" fmla="*/ 519 w 611"/>
                      <a:gd name="T37" fmla="*/ 275 h 863"/>
                      <a:gd name="T38" fmla="*/ 539 w 611"/>
                      <a:gd name="T39" fmla="*/ 308 h 863"/>
                      <a:gd name="T40" fmla="*/ 539 w 611"/>
                      <a:gd name="T41" fmla="*/ 324 h 863"/>
                      <a:gd name="T42" fmla="*/ 573 w 611"/>
                      <a:gd name="T43" fmla="*/ 320 h 863"/>
                      <a:gd name="T44" fmla="*/ 610 w 611"/>
                      <a:gd name="T45" fmla="*/ 308 h 863"/>
                      <a:gd name="T46" fmla="*/ 602 w 611"/>
                      <a:gd name="T47" fmla="*/ 353 h 863"/>
                      <a:gd name="T48" fmla="*/ 578 w 611"/>
                      <a:gd name="T49" fmla="*/ 406 h 863"/>
                      <a:gd name="T50" fmla="*/ 538 w 611"/>
                      <a:gd name="T51" fmla="*/ 448 h 863"/>
                      <a:gd name="T52" fmla="*/ 506 w 611"/>
                      <a:gd name="T53" fmla="*/ 497 h 863"/>
                      <a:gd name="T54" fmla="*/ 502 w 611"/>
                      <a:gd name="T55" fmla="*/ 535 h 863"/>
                      <a:gd name="T56" fmla="*/ 515 w 611"/>
                      <a:gd name="T57" fmla="*/ 588 h 863"/>
                      <a:gd name="T58" fmla="*/ 502 w 611"/>
                      <a:gd name="T59" fmla="*/ 643 h 863"/>
                      <a:gd name="T60" fmla="*/ 470 w 611"/>
                      <a:gd name="T61" fmla="*/ 682 h 863"/>
                      <a:gd name="T62" fmla="*/ 462 w 611"/>
                      <a:gd name="T63" fmla="*/ 741 h 863"/>
                      <a:gd name="T64" fmla="*/ 445 w 611"/>
                      <a:gd name="T65" fmla="*/ 754 h 863"/>
                      <a:gd name="T66" fmla="*/ 320 w 611"/>
                      <a:gd name="T67" fmla="*/ 854 h 863"/>
                      <a:gd name="T68" fmla="*/ 314 w 611"/>
                      <a:gd name="T69" fmla="*/ 819 h 863"/>
                      <a:gd name="T70" fmla="*/ 297 w 611"/>
                      <a:gd name="T71" fmla="*/ 781 h 863"/>
                      <a:gd name="T72" fmla="*/ 294 w 611"/>
                      <a:gd name="T73" fmla="*/ 724 h 863"/>
                      <a:gd name="T74" fmla="*/ 265 w 611"/>
                      <a:gd name="T75" fmla="*/ 671 h 863"/>
                      <a:gd name="T76" fmla="*/ 275 w 611"/>
                      <a:gd name="T77" fmla="*/ 591 h 863"/>
                      <a:gd name="T78" fmla="*/ 271 w 611"/>
                      <a:gd name="T79" fmla="*/ 533 h 863"/>
                      <a:gd name="T80" fmla="*/ 250 w 611"/>
                      <a:gd name="T81" fmla="*/ 474 h 863"/>
                      <a:gd name="T82" fmla="*/ 235 w 611"/>
                      <a:gd name="T83" fmla="*/ 461 h 863"/>
                      <a:gd name="T84" fmla="*/ 245 w 611"/>
                      <a:gd name="T85" fmla="*/ 417 h 863"/>
                      <a:gd name="T86" fmla="*/ 234 w 611"/>
                      <a:gd name="T87" fmla="*/ 389 h 863"/>
                      <a:gd name="T88" fmla="*/ 213 w 611"/>
                      <a:gd name="T89" fmla="*/ 401 h 863"/>
                      <a:gd name="T90" fmla="*/ 176 w 611"/>
                      <a:gd name="T91" fmla="*/ 366 h 863"/>
                      <a:gd name="T92" fmla="*/ 141 w 611"/>
                      <a:gd name="T93" fmla="*/ 389 h 863"/>
                      <a:gd name="T94" fmla="*/ 93 w 611"/>
                      <a:gd name="T95" fmla="*/ 396 h 863"/>
                      <a:gd name="T96" fmla="*/ 81 w 611"/>
                      <a:gd name="T97" fmla="*/ 400 h 863"/>
                      <a:gd name="T98" fmla="*/ 60 w 611"/>
                      <a:gd name="T99" fmla="*/ 374 h 863"/>
                      <a:gd name="T100" fmla="*/ 34 w 611"/>
                      <a:gd name="T101" fmla="*/ 325 h 863"/>
                      <a:gd name="T102" fmla="*/ 6 w 611"/>
                      <a:gd name="T103" fmla="*/ 286 h 863"/>
                      <a:gd name="T104" fmla="*/ 1 w 611"/>
                      <a:gd name="T105" fmla="*/ 270 h 863"/>
                      <a:gd name="T106" fmla="*/ 15 w 611"/>
                      <a:gd name="T107" fmla="*/ 222 h 863"/>
                      <a:gd name="T108" fmla="*/ 18 w 611"/>
                      <a:gd name="T109" fmla="*/ 165 h 863"/>
                      <a:gd name="T110" fmla="*/ 63 w 611"/>
                      <a:gd name="T111" fmla="*/ 104 h 863"/>
                      <a:gd name="T112" fmla="*/ 81 w 611"/>
                      <a:gd name="T113" fmla="*/ 50 h 863"/>
                      <a:gd name="T114" fmla="*/ 95 w 611"/>
                      <a:gd name="T115" fmla="*/ 37 h 863"/>
                      <a:gd name="T116" fmla="*/ 129 w 611"/>
                      <a:gd name="T117" fmla="*/ 31 h 863"/>
                      <a:gd name="T118" fmla="*/ 173 w 611"/>
                      <a:gd name="T119" fmla="*/ 8 h 863"/>
                      <a:gd name="T120" fmla="*/ 222 w 611"/>
                      <a:gd name="T121" fmla="*/ 4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1" h="863">
                        <a:moveTo>
                          <a:pt x="451" y="443"/>
                        </a:moveTo>
                        <a:lnTo>
                          <a:pt x="447" y="443"/>
                        </a:lnTo>
                        <a:lnTo>
                          <a:pt x="445" y="444"/>
                        </a:lnTo>
                        <a:lnTo>
                          <a:pt x="442" y="446"/>
                        </a:lnTo>
                        <a:lnTo>
                          <a:pt x="441" y="448"/>
                        </a:lnTo>
                        <a:lnTo>
                          <a:pt x="440" y="452"/>
                        </a:lnTo>
                        <a:lnTo>
                          <a:pt x="438" y="460"/>
                        </a:lnTo>
                        <a:lnTo>
                          <a:pt x="438" y="468"/>
                        </a:lnTo>
                        <a:lnTo>
                          <a:pt x="440" y="474"/>
                        </a:lnTo>
                        <a:lnTo>
                          <a:pt x="442" y="478"/>
                        </a:lnTo>
                        <a:lnTo>
                          <a:pt x="447" y="476"/>
                        </a:lnTo>
                        <a:lnTo>
                          <a:pt x="453" y="469"/>
                        </a:lnTo>
                        <a:lnTo>
                          <a:pt x="457" y="461"/>
                        </a:lnTo>
                        <a:lnTo>
                          <a:pt x="458" y="452"/>
                        </a:lnTo>
                        <a:lnTo>
                          <a:pt x="458" y="446"/>
                        </a:lnTo>
                        <a:lnTo>
                          <a:pt x="457" y="444"/>
                        </a:lnTo>
                        <a:lnTo>
                          <a:pt x="454" y="443"/>
                        </a:lnTo>
                        <a:lnTo>
                          <a:pt x="451" y="443"/>
                        </a:lnTo>
                        <a:close/>
                        <a:moveTo>
                          <a:pt x="241" y="0"/>
                        </a:moveTo>
                        <a:lnTo>
                          <a:pt x="247" y="2"/>
                        </a:lnTo>
                        <a:lnTo>
                          <a:pt x="255" y="7"/>
                        </a:lnTo>
                        <a:lnTo>
                          <a:pt x="260" y="17"/>
                        </a:lnTo>
                        <a:lnTo>
                          <a:pt x="262" y="23"/>
                        </a:lnTo>
                        <a:lnTo>
                          <a:pt x="262" y="27"/>
                        </a:lnTo>
                        <a:lnTo>
                          <a:pt x="262" y="31"/>
                        </a:lnTo>
                        <a:lnTo>
                          <a:pt x="260" y="32"/>
                        </a:lnTo>
                        <a:lnTo>
                          <a:pt x="259" y="33"/>
                        </a:lnTo>
                        <a:lnTo>
                          <a:pt x="258" y="33"/>
                        </a:lnTo>
                        <a:lnTo>
                          <a:pt x="255" y="34"/>
                        </a:lnTo>
                        <a:lnTo>
                          <a:pt x="252" y="34"/>
                        </a:lnTo>
                        <a:lnTo>
                          <a:pt x="251" y="34"/>
                        </a:lnTo>
                        <a:lnTo>
                          <a:pt x="248" y="34"/>
                        </a:lnTo>
                        <a:lnTo>
                          <a:pt x="247" y="36"/>
                        </a:lnTo>
                        <a:lnTo>
                          <a:pt x="246" y="37"/>
                        </a:lnTo>
                        <a:lnTo>
                          <a:pt x="245" y="40"/>
                        </a:lnTo>
                        <a:lnTo>
                          <a:pt x="246" y="42"/>
                        </a:lnTo>
                        <a:lnTo>
                          <a:pt x="247" y="45"/>
                        </a:lnTo>
                        <a:lnTo>
                          <a:pt x="248" y="46"/>
                        </a:lnTo>
                        <a:lnTo>
                          <a:pt x="251" y="48"/>
                        </a:lnTo>
                        <a:lnTo>
                          <a:pt x="252" y="49"/>
                        </a:lnTo>
                        <a:lnTo>
                          <a:pt x="254" y="49"/>
                        </a:lnTo>
                        <a:lnTo>
                          <a:pt x="256" y="51"/>
                        </a:lnTo>
                        <a:lnTo>
                          <a:pt x="259" y="54"/>
                        </a:lnTo>
                        <a:lnTo>
                          <a:pt x="263" y="57"/>
                        </a:lnTo>
                        <a:lnTo>
                          <a:pt x="265" y="59"/>
                        </a:lnTo>
                        <a:lnTo>
                          <a:pt x="268" y="61"/>
                        </a:lnTo>
                        <a:lnTo>
                          <a:pt x="271" y="62"/>
                        </a:lnTo>
                        <a:lnTo>
                          <a:pt x="273" y="62"/>
                        </a:lnTo>
                        <a:lnTo>
                          <a:pt x="277" y="63"/>
                        </a:lnTo>
                        <a:lnTo>
                          <a:pt x="280" y="65"/>
                        </a:lnTo>
                        <a:lnTo>
                          <a:pt x="284" y="66"/>
                        </a:lnTo>
                        <a:lnTo>
                          <a:pt x="286" y="67"/>
                        </a:lnTo>
                        <a:lnTo>
                          <a:pt x="289" y="68"/>
                        </a:lnTo>
                        <a:lnTo>
                          <a:pt x="289" y="68"/>
                        </a:lnTo>
                        <a:lnTo>
                          <a:pt x="290" y="68"/>
                        </a:lnTo>
                        <a:lnTo>
                          <a:pt x="292" y="71"/>
                        </a:lnTo>
                        <a:lnTo>
                          <a:pt x="294" y="72"/>
                        </a:lnTo>
                        <a:lnTo>
                          <a:pt x="297" y="75"/>
                        </a:lnTo>
                        <a:lnTo>
                          <a:pt x="299" y="78"/>
                        </a:lnTo>
                        <a:lnTo>
                          <a:pt x="303" y="80"/>
                        </a:lnTo>
                        <a:lnTo>
                          <a:pt x="306" y="82"/>
                        </a:lnTo>
                        <a:lnTo>
                          <a:pt x="309" y="82"/>
                        </a:lnTo>
                        <a:lnTo>
                          <a:pt x="314" y="83"/>
                        </a:lnTo>
                        <a:lnTo>
                          <a:pt x="319" y="87"/>
                        </a:lnTo>
                        <a:lnTo>
                          <a:pt x="324" y="89"/>
                        </a:lnTo>
                        <a:lnTo>
                          <a:pt x="330" y="91"/>
                        </a:lnTo>
                        <a:lnTo>
                          <a:pt x="335" y="87"/>
                        </a:lnTo>
                        <a:lnTo>
                          <a:pt x="340" y="78"/>
                        </a:lnTo>
                        <a:lnTo>
                          <a:pt x="344" y="68"/>
                        </a:lnTo>
                        <a:lnTo>
                          <a:pt x="348" y="61"/>
                        </a:lnTo>
                        <a:lnTo>
                          <a:pt x="353" y="58"/>
                        </a:lnTo>
                        <a:lnTo>
                          <a:pt x="361" y="62"/>
                        </a:lnTo>
                        <a:lnTo>
                          <a:pt x="369" y="66"/>
                        </a:lnTo>
                        <a:lnTo>
                          <a:pt x="379" y="68"/>
                        </a:lnTo>
                        <a:lnTo>
                          <a:pt x="387" y="68"/>
                        </a:lnTo>
                        <a:lnTo>
                          <a:pt x="396" y="68"/>
                        </a:lnTo>
                        <a:lnTo>
                          <a:pt x="406" y="68"/>
                        </a:lnTo>
                        <a:lnTo>
                          <a:pt x="409" y="71"/>
                        </a:lnTo>
                        <a:lnTo>
                          <a:pt x="408" y="76"/>
                        </a:lnTo>
                        <a:lnTo>
                          <a:pt x="404" y="82"/>
                        </a:lnTo>
                        <a:lnTo>
                          <a:pt x="398" y="88"/>
                        </a:lnTo>
                        <a:lnTo>
                          <a:pt x="392" y="95"/>
                        </a:lnTo>
                        <a:lnTo>
                          <a:pt x="391" y="97"/>
                        </a:lnTo>
                        <a:lnTo>
                          <a:pt x="391" y="100"/>
                        </a:lnTo>
                        <a:lnTo>
                          <a:pt x="392" y="100"/>
                        </a:lnTo>
                        <a:lnTo>
                          <a:pt x="395" y="100"/>
                        </a:lnTo>
                        <a:lnTo>
                          <a:pt x="396" y="97"/>
                        </a:lnTo>
                        <a:lnTo>
                          <a:pt x="399" y="93"/>
                        </a:lnTo>
                        <a:lnTo>
                          <a:pt x="403" y="89"/>
                        </a:lnTo>
                        <a:lnTo>
                          <a:pt x="409" y="82"/>
                        </a:lnTo>
                        <a:lnTo>
                          <a:pt x="416" y="78"/>
                        </a:lnTo>
                        <a:lnTo>
                          <a:pt x="424" y="75"/>
                        </a:lnTo>
                        <a:lnTo>
                          <a:pt x="430" y="74"/>
                        </a:lnTo>
                        <a:lnTo>
                          <a:pt x="437" y="75"/>
                        </a:lnTo>
                        <a:lnTo>
                          <a:pt x="441" y="82"/>
                        </a:lnTo>
                        <a:lnTo>
                          <a:pt x="443" y="89"/>
                        </a:lnTo>
                        <a:lnTo>
                          <a:pt x="446" y="96"/>
                        </a:lnTo>
                        <a:lnTo>
                          <a:pt x="449" y="104"/>
                        </a:lnTo>
                        <a:lnTo>
                          <a:pt x="454" y="114"/>
                        </a:lnTo>
                        <a:lnTo>
                          <a:pt x="459" y="126"/>
                        </a:lnTo>
                        <a:lnTo>
                          <a:pt x="467" y="148"/>
                        </a:lnTo>
                        <a:lnTo>
                          <a:pt x="476" y="172"/>
                        </a:lnTo>
                        <a:lnTo>
                          <a:pt x="478" y="181"/>
                        </a:lnTo>
                        <a:lnTo>
                          <a:pt x="479" y="193"/>
                        </a:lnTo>
                        <a:lnTo>
                          <a:pt x="479" y="205"/>
                        </a:lnTo>
                        <a:lnTo>
                          <a:pt x="479" y="216"/>
                        </a:lnTo>
                        <a:lnTo>
                          <a:pt x="481" y="223"/>
                        </a:lnTo>
                        <a:lnTo>
                          <a:pt x="487" y="230"/>
                        </a:lnTo>
                        <a:lnTo>
                          <a:pt x="495" y="237"/>
                        </a:lnTo>
                        <a:lnTo>
                          <a:pt x="502" y="244"/>
                        </a:lnTo>
                        <a:lnTo>
                          <a:pt x="506" y="253"/>
                        </a:lnTo>
                        <a:lnTo>
                          <a:pt x="510" y="261"/>
                        </a:lnTo>
                        <a:lnTo>
                          <a:pt x="515" y="269"/>
                        </a:lnTo>
                        <a:lnTo>
                          <a:pt x="519" y="275"/>
                        </a:lnTo>
                        <a:lnTo>
                          <a:pt x="522" y="278"/>
                        </a:lnTo>
                        <a:lnTo>
                          <a:pt x="526" y="281"/>
                        </a:lnTo>
                        <a:lnTo>
                          <a:pt x="530" y="287"/>
                        </a:lnTo>
                        <a:lnTo>
                          <a:pt x="534" y="295"/>
                        </a:lnTo>
                        <a:lnTo>
                          <a:pt x="538" y="303"/>
                        </a:lnTo>
                        <a:lnTo>
                          <a:pt x="539" y="308"/>
                        </a:lnTo>
                        <a:lnTo>
                          <a:pt x="539" y="311"/>
                        </a:lnTo>
                        <a:lnTo>
                          <a:pt x="539" y="313"/>
                        </a:lnTo>
                        <a:lnTo>
                          <a:pt x="539" y="316"/>
                        </a:lnTo>
                        <a:lnTo>
                          <a:pt x="539" y="319"/>
                        </a:lnTo>
                        <a:lnTo>
                          <a:pt x="539" y="321"/>
                        </a:lnTo>
                        <a:lnTo>
                          <a:pt x="539" y="324"/>
                        </a:lnTo>
                        <a:lnTo>
                          <a:pt x="540" y="326"/>
                        </a:lnTo>
                        <a:lnTo>
                          <a:pt x="543" y="328"/>
                        </a:lnTo>
                        <a:lnTo>
                          <a:pt x="547" y="328"/>
                        </a:lnTo>
                        <a:lnTo>
                          <a:pt x="557" y="326"/>
                        </a:lnTo>
                        <a:lnTo>
                          <a:pt x="567" y="322"/>
                        </a:lnTo>
                        <a:lnTo>
                          <a:pt x="573" y="320"/>
                        </a:lnTo>
                        <a:lnTo>
                          <a:pt x="577" y="317"/>
                        </a:lnTo>
                        <a:lnTo>
                          <a:pt x="584" y="315"/>
                        </a:lnTo>
                        <a:lnTo>
                          <a:pt x="591" y="311"/>
                        </a:lnTo>
                        <a:lnTo>
                          <a:pt x="599" y="308"/>
                        </a:lnTo>
                        <a:lnTo>
                          <a:pt x="606" y="307"/>
                        </a:lnTo>
                        <a:lnTo>
                          <a:pt x="610" y="308"/>
                        </a:lnTo>
                        <a:lnTo>
                          <a:pt x="611" y="313"/>
                        </a:lnTo>
                        <a:lnTo>
                          <a:pt x="610" y="322"/>
                        </a:lnTo>
                        <a:lnTo>
                          <a:pt x="607" y="333"/>
                        </a:lnTo>
                        <a:lnTo>
                          <a:pt x="605" y="341"/>
                        </a:lnTo>
                        <a:lnTo>
                          <a:pt x="605" y="347"/>
                        </a:lnTo>
                        <a:lnTo>
                          <a:pt x="602" y="353"/>
                        </a:lnTo>
                        <a:lnTo>
                          <a:pt x="598" y="362"/>
                        </a:lnTo>
                        <a:lnTo>
                          <a:pt x="593" y="372"/>
                        </a:lnTo>
                        <a:lnTo>
                          <a:pt x="586" y="383"/>
                        </a:lnTo>
                        <a:lnTo>
                          <a:pt x="582" y="392"/>
                        </a:lnTo>
                        <a:lnTo>
                          <a:pt x="581" y="398"/>
                        </a:lnTo>
                        <a:lnTo>
                          <a:pt x="578" y="406"/>
                        </a:lnTo>
                        <a:lnTo>
                          <a:pt x="572" y="414"/>
                        </a:lnTo>
                        <a:lnTo>
                          <a:pt x="565" y="422"/>
                        </a:lnTo>
                        <a:lnTo>
                          <a:pt x="559" y="426"/>
                        </a:lnTo>
                        <a:lnTo>
                          <a:pt x="552" y="430"/>
                        </a:lnTo>
                        <a:lnTo>
                          <a:pt x="546" y="438"/>
                        </a:lnTo>
                        <a:lnTo>
                          <a:pt x="538" y="448"/>
                        </a:lnTo>
                        <a:lnTo>
                          <a:pt x="531" y="457"/>
                        </a:lnTo>
                        <a:lnTo>
                          <a:pt x="527" y="465"/>
                        </a:lnTo>
                        <a:lnTo>
                          <a:pt x="522" y="473"/>
                        </a:lnTo>
                        <a:lnTo>
                          <a:pt x="517" y="483"/>
                        </a:lnTo>
                        <a:lnTo>
                          <a:pt x="512" y="491"/>
                        </a:lnTo>
                        <a:lnTo>
                          <a:pt x="506" y="497"/>
                        </a:lnTo>
                        <a:lnTo>
                          <a:pt x="504" y="499"/>
                        </a:lnTo>
                        <a:lnTo>
                          <a:pt x="502" y="507"/>
                        </a:lnTo>
                        <a:lnTo>
                          <a:pt x="501" y="516"/>
                        </a:lnTo>
                        <a:lnTo>
                          <a:pt x="500" y="524"/>
                        </a:lnTo>
                        <a:lnTo>
                          <a:pt x="501" y="529"/>
                        </a:lnTo>
                        <a:lnTo>
                          <a:pt x="502" y="535"/>
                        </a:lnTo>
                        <a:lnTo>
                          <a:pt x="504" y="542"/>
                        </a:lnTo>
                        <a:lnTo>
                          <a:pt x="506" y="552"/>
                        </a:lnTo>
                        <a:lnTo>
                          <a:pt x="510" y="559"/>
                        </a:lnTo>
                        <a:lnTo>
                          <a:pt x="517" y="571"/>
                        </a:lnTo>
                        <a:lnTo>
                          <a:pt x="517" y="580"/>
                        </a:lnTo>
                        <a:lnTo>
                          <a:pt x="515" y="588"/>
                        </a:lnTo>
                        <a:lnTo>
                          <a:pt x="515" y="597"/>
                        </a:lnTo>
                        <a:lnTo>
                          <a:pt x="517" y="607"/>
                        </a:lnTo>
                        <a:lnTo>
                          <a:pt x="517" y="617"/>
                        </a:lnTo>
                        <a:lnTo>
                          <a:pt x="514" y="627"/>
                        </a:lnTo>
                        <a:lnTo>
                          <a:pt x="509" y="635"/>
                        </a:lnTo>
                        <a:lnTo>
                          <a:pt x="502" y="643"/>
                        </a:lnTo>
                        <a:lnTo>
                          <a:pt x="500" y="647"/>
                        </a:lnTo>
                        <a:lnTo>
                          <a:pt x="495" y="652"/>
                        </a:lnTo>
                        <a:lnTo>
                          <a:pt x="489" y="658"/>
                        </a:lnTo>
                        <a:lnTo>
                          <a:pt x="481" y="665"/>
                        </a:lnTo>
                        <a:lnTo>
                          <a:pt x="476" y="673"/>
                        </a:lnTo>
                        <a:lnTo>
                          <a:pt x="470" y="682"/>
                        </a:lnTo>
                        <a:lnTo>
                          <a:pt x="467" y="690"/>
                        </a:lnTo>
                        <a:lnTo>
                          <a:pt x="466" y="697"/>
                        </a:lnTo>
                        <a:lnTo>
                          <a:pt x="468" y="705"/>
                        </a:lnTo>
                        <a:lnTo>
                          <a:pt x="471" y="716"/>
                        </a:lnTo>
                        <a:lnTo>
                          <a:pt x="472" y="728"/>
                        </a:lnTo>
                        <a:lnTo>
                          <a:pt x="462" y="741"/>
                        </a:lnTo>
                        <a:lnTo>
                          <a:pt x="455" y="743"/>
                        </a:lnTo>
                        <a:lnTo>
                          <a:pt x="450" y="745"/>
                        </a:lnTo>
                        <a:lnTo>
                          <a:pt x="446" y="747"/>
                        </a:lnTo>
                        <a:lnTo>
                          <a:pt x="445" y="749"/>
                        </a:lnTo>
                        <a:lnTo>
                          <a:pt x="443" y="752"/>
                        </a:lnTo>
                        <a:lnTo>
                          <a:pt x="445" y="754"/>
                        </a:lnTo>
                        <a:lnTo>
                          <a:pt x="446" y="758"/>
                        </a:lnTo>
                        <a:lnTo>
                          <a:pt x="391" y="813"/>
                        </a:lnTo>
                        <a:lnTo>
                          <a:pt x="332" y="863"/>
                        </a:lnTo>
                        <a:lnTo>
                          <a:pt x="330" y="862"/>
                        </a:lnTo>
                        <a:lnTo>
                          <a:pt x="326" y="860"/>
                        </a:lnTo>
                        <a:lnTo>
                          <a:pt x="320" y="854"/>
                        </a:lnTo>
                        <a:lnTo>
                          <a:pt x="318" y="846"/>
                        </a:lnTo>
                        <a:lnTo>
                          <a:pt x="317" y="837"/>
                        </a:lnTo>
                        <a:lnTo>
                          <a:pt x="315" y="830"/>
                        </a:lnTo>
                        <a:lnTo>
                          <a:pt x="315" y="825"/>
                        </a:lnTo>
                        <a:lnTo>
                          <a:pt x="314" y="821"/>
                        </a:lnTo>
                        <a:lnTo>
                          <a:pt x="314" y="819"/>
                        </a:lnTo>
                        <a:lnTo>
                          <a:pt x="314" y="819"/>
                        </a:lnTo>
                        <a:lnTo>
                          <a:pt x="313" y="816"/>
                        </a:lnTo>
                        <a:lnTo>
                          <a:pt x="311" y="809"/>
                        </a:lnTo>
                        <a:lnTo>
                          <a:pt x="309" y="800"/>
                        </a:lnTo>
                        <a:lnTo>
                          <a:pt x="305" y="794"/>
                        </a:lnTo>
                        <a:lnTo>
                          <a:pt x="297" y="781"/>
                        </a:lnTo>
                        <a:lnTo>
                          <a:pt x="292" y="770"/>
                        </a:lnTo>
                        <a:lnTo>
                          <a:pt x="290" y="764"/>
                        </a:lnTo>
                        <a:lnTo>
                          <a:pt x="293" y="754"/>
                        </a:lnTo>
                        <a:lnTo>
                          <a:pt x="297" y="745"/>
                        </a:lnTo>
                        <a:lnTo>
                          <a:pt x="298" y="735"/>
                        </a:lnTo>
                        <a:lnTo>
                          <a:pt x="294" y="724"/>
                        </a:lnTo>
                        <a:lnTo>
                          <a:pt x="286" y="713"/>
                        </a:lnTo>
                        <a:lnTo>
                          <a:pt x="280" y="705"/>
                        </a:lnTo>
                        <a:lnTo>
                          <a:pt x="277" y="697"/>
                        </a:lnTo>
                        <a:lnTo>
                          <a:pt x="273" y="688"/>
                        </a:lnTo>
                        <a:lnTo>
                          <a:pt x="269" y="679"/>
                        </a:lnTo>
                        <a:lnTo>
                          <a:pt x="265" y="671"/>
                        </a:lnTo>
                        <a:lnTo>
                          <a:pt x="263" y="662"/>
                        </a:lnTo>
                        <a:lnTo>
                          <a:pt x="260" y="647"/>
                        </a:lnTo>
                        <a:lnTo>
                          <a:pt x="260" y="629"/>
                        </a:lnTo>
                        <a:lnTo>
                          <a:pt x="263" y="612"/>
                        </a:lnTo>
                        <a:lnTo>
                          <a:pt x="268" y="600"/>
                        </a:lnTo>
                        <a:lnTo>
                          <a:pt x="275" y="591"/>
                        </a:lnTo>
                        <a:lnTo>
                          <a:pt x="277" y="584"/>
                        </a:lnTo>
                        <a:lnTo>
                          <a:pt x="277" y="576"/>
                        </a:lnTo>
                        <a:lnTo>
                          <a:pt x="273" y="566"/>
                        </a:lnTo>
                        <a:lnTo>
                          <a:pt x="271" y="555"/>
                        </a:lnTo>
                        <a:lnTo>
                          <a:pt x="271" y="544"/>
                        </a:lnTo>
                        <a:lnTo>
                          <a:pt x="271" y="533"/>
                        </a:lnTo>
                        <a:lnTo>
                          <a:pt x="269" y="527"/>
                        </a:lnTo>
                        <a:lnTo>
                          <a:pt x="265" y="519"/>
                        </a:lnTo>
                        <a:lnTo>
                          <a:pt x="263" y="507"/>
                        </a:lnTo>
                        <a:lnTo>
                          <a:pt x="259" y="493"/>
                        </a:lnTo>
                        <a:lnTo>
                          <a:pt x="254" y="481"/>
                        </a:lnTo>
                        <a:lnTo>
                          <a:pt x="250" y="474"/>
                        </a:lnTo>
                        <a:lnTo>
                          <a:pt x="246" y="472"/>
                        </a:lnTo>
                        <a:lnTo>
                          <a:pt x="243" y="470"/>
                        </a:lnTo>
                        <a:lnTo>
                          <a:pt x="241" y="469"/>
                        </a:lnTo>
                        <a:lnTo>
                          <a:pt x="238" y="466"/>
                        </a:lnTo>
                        <a:lnTo>
                          <a:pt x="237" y="465"/>
                        </a:lnTo>
                        <a:lnTo>
                          <a:pt x="235" y="461"/>
                        </a:lnTo>
                        <a:lnTo>
                          <a:pt x="235" y="459"/>
                        </a:lnTo>
                        <a:lnTo>
                          <a:pt x="237" y="453"/>
                        </a:lnTo>
                        <a:lnTo>
                          <a:pt x="238" y="443"/>
                        </a:lnTo>
                        <a:lnTo>
                          <a:pt x="239" y="432"/>
                        </a:lnTo>
                        <a:lnTo>
                          <a:pt x="241" y="423"/>
                        </a:lnTo>
                        <a:lnTo>
                          <a:pt x="245" y="417"/>
                        </a:lnTo>
                        <a:lnTo>
                          <a:pt x="248" y="408"/>
                        </a:lnTo>
                        <a:lnTo>
                          <a:pt x="246" y="401"/>
                        </a:lnTo>
                        <a:lnTo>
                          <a:pt x="239" y="394"/>
                        </a:lnTo>
                        <a:lnTo>
                          <a:pt x="237" y="393"/>
                        </a:lnTo>
                        <a:lnTo>
                          <a:pt x="235" y="391"/>
                        </a:lnTo>
                        <a:lnTo>
                          <a:pt x="234" y="389"/>
                        </a:lnTo>
                        <a:lnTo>
                          <a:pt x="233" y="389"/>
                        </a:lnTo>
                        <a:lnTo>
                          <a:pt x="231" y="389"/>
                        </a:lnTo>
                        <a:lnTo>
                          <a:pt x="230" y="391"/>
                        </a:lnTo>
                        <a:lnTo>
                          <a:pt x="227" y="393"/>
                        </a:lnTo>
                        <a:lnTo>
                          <a:pt x="220" y="398"/>
                        </a:lnTo>
                        <a:lnTo>
                          <a:pt x="213" y="401"/>
                        </a:lnTo>
                        <a:lnTo>
                          <a:pt x="207" y="397"/>
                        </a:lnTo>
                        <a:lnTo>
                          <a:pt x="203" y="389"/>
                        </a:lnTo>
                        <a:lnTo>
                          <a:pt x="200" y="380"/>
                        </a:lnTo>
                        <a:lnTo>
                          <a:pt x="193" y="371"/>
                        </a:lnTo>
                        <a:lnTo>
                          <a:pt x="184" y="367"/>
                        </a:lnTo>
                        <a:lnTo>
                          <a:pt x="176" y="366"/>
                        </a:lnTo>
                        <a:lnTo>
                          <a:pt x="169" y="366"/>
                        </a:lnTo>
                        <a:lnTo>
                          <a:pt x="163" y="367"/>
                        </a:lnTo>
                        <a:lnTo>
                          <a:pt x="161" y="371"/>
                        </a:lnTo>
                        <a:lnTo>
                          <a:pt x="155" y="379"/>
                        </a:lnTo>
                        <a:lnTo>
                          <a:pt x="149" y="385"/>
                        </a:lnTo>
                        <a:lnTo>
                          <a:pt x="141" y="389"/>
                        </a:lnTo>
                        <a:lnTo>
                          <a:pt x="132" y="389"/>
                        </a:lnTo>
                        <a:lnTo>
                          <a:pt x="123" y="389"/>
                        </a:lnTo>
                        <a:lnTo>
                          <a:pt x="114" y="388"/>
                        </a:lnTo>
                        <a:lnTo>
                          <a:pt x="103" y="388"/>
                        </a:lnTo>
                        <a:lnTo>
                          <a:pt x="95" y="391"/>
                        </a:lnTo>
                        <a:lnTo>
                          <a:pt x="93" y="396"/>
                        </a:lnTo>
                        <a:lnTo>
                          <a:pt x="91" y="400"/>
                        </a:lnTo>
                        <a:lnTo>
                          <a:pt x="90" y="402"/>
                        </a:lnTo>
                        <a:lnTo>
                          <a:pt x="89" y="404"/>
                        </a:lnTo>
                        <a:lnTo>
                          <a:pt x="87" y="404"/>
                        </a:lnTo>
                        <a:lnTo>
                          <a:pt x="85" y="402"/>
                        </a:lnTo>
                        <a:lnTo>
                          <a:pt x="81" y="400"/>
                        </a:lnTo>
                        <a:lnTo>
                          <a:pt x="77" y="394"/>
                        </a:lnTo>
                        <a:lnTo>
                          <a:pt x="72" y="389"/>
                        </a:lnTo>
                        <a:lnTo>
                          <a:pt x="66" y="383"/>
                        </a:lnTo>
                        <a:lnTo>
                          <a:pt x="63" y="379"/>
                        </a:lnTo>
                        <a:lnTo>
                          <a:pt x="61" y="376"/>
                        </a:lnTo>
                        <a:lnTo>
                          <a:pt x="60" y="374"/>
                        </a:lnTo>
                        <a:lnTo>
                          <a:pt x="56" y="366"/>
                        </a:lnTo>
                        <a:lnTo>
                          <a:pt x="52" y="356"/>
                        </a:lnTo>
                        <a:lnTo>
                          <a:pt x="48" y="346"/>
                        </a:lnTo>
                        <a:lnTo>
                          <a:pt x="46" y="337"/>
                        </a:lnTo>
                        <a:lnTo>
                          <a:pt x="40" y="329"/>
                        </a:lnTo>
                        <a:lnTo>
                          <a:pt x="34" y="325"/>
                        </a:lnTo>
                        <a:lnTo>
                          <a:pt x="25" y="321"/>
                        </a:lnTo>
                        <a:lnTo>
                          <a:pt x="14" y="315"/>
                        </a:lnTo>
                        <a:lnTo>
                          <a:pt x="6" y="308"/>
                        </a:lnTo>
                        <a:lnTo>
                          <a:pt x="5" y="302"/>
                        </a:lnTo>
                        <a:lnTo>
                          <a:pt x="6" y="294"/>
                        </a:lnTo>
                        <a:lnTo>
                          <a:pt x="6" y="286"/>
                        </a:lnTo>
                        <a:lnTo>
                          <a:pt x="5" y="282"/>
                        </a:lnTo>
                        <a:lnTo>
                          <a:pt x="4" y="278"/>
                        </a:lnTo>
                        <a:lnTo>
                          <a:pt x="1" y="275"/>
                        </a:lnTo>
                        <a:lnTo>
                          <a:pt x="0" y="273"/>
                        </a:lnTo>
                        <a:lnTo>
                          <a:pt x="0" y="271"/>
                        </a:lnTo>
                        <a:lnTo>
                          <a:pt x="1" y="270"/>
                        </a:lnTo>
                        <a:lnTo>
                          <a:pt x="4" y="269"/>
                        </a:lnTo>
                        <a:lnTo>
                          <a:pt x="5" y="265"/>
                        </a:lnTo>
                        <a:lnTo>
                          <a:pt x="8" y="258"/>
                        </a:lnTo>
                        <a:lnTo>
                          <a:pt x="13" y="248"/>
                        </a:lnTo>
                        <a:lnTo>
                          <a:pt x="17" y="235"/>
                        </a:lnTo>
                        <a:lnTo>
                          <a:pt x="15" y="222"/>
                        </a:lnTo>
                        <a:lnTo>
                          <a:pt x="14" y="211"/>
                        </a:lnTo>
                        <a:lnTo>
                          <a:pt x="11" y="205"/>
                        </a:lnTo>
                        <a:lnTo>
                          <a:pt x="10" y="197"/>
                        </a:lnTo>
                        <a:lnTo>
                          <a:pt x="9" y="188"/>
                        </a:lnTo>
                        <a:lnTo>
                          <a:pt x="13" y="177"/>
                        </a:lnTo>
                        <a:lnTo>
                          <a:pt x="18" y="165"/>
                        </a:lnTo>
                        <a:lnTo>
                          <a:pt x="22" y="150"/>
                        </a:lnTo>
                        <a:lnTo>
                          <a:pt x="26" y="135"/>
                        </a:lnTo>
                        <a:lnTo>
                          <a:pt x="31" y="125"/>
                        </a:lnTo>
                        <a:lnTo>
                          <a:pt x="40" y="117"/>
                        </a:lnTo>
                        <a:lnTo>
                          <a:pt x="52" y="110"/>
                        </a:lnTo>
                        <a:lnTo>
                          <a:pt x="63" y="104"/>
                        </a:lnTo>
                        <a:lnTo>
                          <a:pt x="66" y="99"/>
                        </a:lnTo>
                        <a:lnTo>
                          <a:pt x="68" y="91"/>
                        </a:lnTo>
                        <a:lnTo>
                          <a:pt x="68" y="82"/>
                        </a:lnTo>
                        <a:lnTo>
                          <a:pt x="70" y="71"/>
                        </a:lnTo>
                        <a:lnTo>
                          <a:pt x="76" y="58"/>
                        </a:lnTo>
                        <a:lnTo>
                          <a:pt x="81" y="50"/>
                        </a:lnTo>
                        <a:lnTo>
                          <a:pt x="83" y="49"/>
                        </a:lnTo>
                        <a:lnTo>
                          <a:pt x="85" y="48"/>
                        </a:lnTo>
                        <a:lnTo>
                          <a:pt x="87" y="46"/>
                        </a:lnTo>
                        <a:lnTo>
                          <a:pt x="90" y="44"/>
                        </a:lnTo>
                        <a:lnTo>
                          <a:pt x="93" y="41"/>
                        </a:lnTo>
                        <a:lnTo>
                          <a:pt x="95" y="37"/>
                        </a:lnTo>
                        <a:lnTo>
                          <a:pt x="99" y="34"/>
                        </a:lnTo>
                        <a:lnTo>
                          <a:pt x="103" y="32"/>
                        </a:lnTo>
                        <a:lnTo>
                          <a:pt x="110" y="29"/>
                        </a:lnTo>
                        <a:lnTo>
                          <a:pt x="118" y="29"/>
                        </a:lnTo>
                        <a:lnTo>
                          <a:pt x="124" y="31"/>
                        </a:lnTo>
                        <a:lnTo>
                          <a:pt x="129" y="31"/>
                        </a:lnTo>
                        <a:lnTo>
                          <a:pt x="135" y="28"/>
                        </a:lnTo>
                        <a:lnTo>
                          <a:pt x="142" y="23"/>
                        </a:lnTo>
                        <a:lnTo>
                          <a:pt x="150" y="19"/>
                        </a:lnTo>
                        <a:lnTo>
                          <a:pt x="157" y="16"/>
                        </a:lnTo>
                        <a:lnTo>
                          <a:pt x="163" y="12"/>
                        </a:lnTo>
                        <a:lnTo>
                          <a:pt x="173" y="8"/>
                        </a:lnTo>
                        <a:lnTo>
                          <a:pt x="179" y="6"/>
                        </a:lnTo>
                        <a:lnTo>
                          <a:pt x="183" y="4"/>
                        </a:lnTo>
                        <a:lnTo>
                          <a:pt x="188" y="4"/>
                        </a:lnTo>
                        <a:lnTo>
                          <a:pt x="199" y="6"/>
                        </a:lnTo>
                        <a:lnTo>
                          <a:pt x="210" y="4"/>
                        </a:lnTo>
                        <a:lnTo>
                          <a:pt x="222" y="4"/>
                        </a:lnTo>
                        <a:lnTo>
                          <a:pt x="229" y="3"/>
                        </a:lnTo>
                        <a:lnTo>
                          <a:pt x="233" y="2"/>
                        </a:lnTo>
                        <a:lnTo>
                          <a:pt x="2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 name="Freeform 7224"/>
                  <p:cNvSpPr>
                    <a:spLocks/>
                  </p:cNvSpPr>
                  <p:nvPr/>
                </p:nvSpPr>
                <p:spPr bwMode="auto">
                  <a:xfrm>
                    <a:off x="6567488" y="2797175"/>
                    <a:ext cx="61913" cy="82550"/>
                  </a:xfrm>
                  <a:custGeom>
                    <a:avLst/>
                    <a:gdLst>
                      <a:gd name="T0" fmla="*/ 25 w 39"/>
                      <a:gd name="T1" fmla="*/ 0 h 52"/>
                      <a:gd name="T2" fmla="*/ 29 w 39"/>
                      <a:gd name="T3" fmla="*/ 1 h 52"/>
                      <a:gd name="T4" fmla="*/ 32 w 39"/>
                      <a:gd name="T5" fmla="*/ 3 h 52"/>
                      <a:gd name="T6" fmla="*/ 34 w 39"/>
                      <a:gd name="T7" fmla="*/ 5 h 52"/>
                      <a:gd name="T8" fmla="*/ 38 w 39"/>
                      <a:gd name="T9" fmla="*/ 13 h 52"/>
                      <a:gd name="T10" fmla="*/ 39 w 39"/>
                      <a:gd name="T11" fmla="*/ 26 h 52"/>
                      <a:gd name="T12" fmla="*/ 38 w 39"/>
                      <a:gd name="T13" fmla="*/ 31 h 52"/>
                      <a:gd name="T14" fmla="*/ 36 w 39"/>
                      <a:gd name="T15" fmla="*/ 35 h 52"/>
                      <a:gd name="T16" fmla="*/ 33 w 39"/>
                      <a:gd name="T17" fmla="*/ 39 h 52"/>
                      <a:gd name="T18" fmla="*/ 30 w 39"/>
                      <a:gd name="T19" fmla="*/ 42 h 52"/>
                      <a:gd name="T20" fmla="*/ 26 w 39"/>
                      <a:gd name="T21" fmla="*/ 45 h 52"/>
                      <a:gd name="T22" fmla="*/ 22 w 39"/>
                      <a:gd name="T23" fmla="*/ 46 h 52"/>
                      <a:gd name="T24" fmla="*/ 20 w 39"/>
                      <a:gd name="T25" fmla="*/ 48 h 52"/>
                      <a:gd name="T26" fmla="*/ 16 w 39"/>
                      <a:gd name="T27" fmla="*/ 51 h 52"/>
                      <a:gd name="T28" fmla="*/ 12 w 39"/>
                      <a:gd name="T29" fmla="*/ 52 h 52"/>
                      <a:gd name="T30" fmla="*/ 8 w 39"/>
                      <a:gd name="T31" fmla="*/ 52 h 52"/>
                      <a:gd name="T32" fmla="*/ 5 w 39"/>
                      <a:gd name="T33" fmla="*/ 51 h 52"/>
                      <a:gd name="T34" fmla="*/ 4 w 39"/>
                      <a:gd name="T35" fmla="*/ 48 h 52"/>
                      <a:gd name="T36" fmla="*/ 1 w 39"/>
                      <a:gd name="T37" fmla="*/ 46 h 52"/>
                      <a:gd name="T38" fmla="*/ 0 w 39"/>
                      <a:gd name="T39" fmla="*/ 43 h 52"/>
                      <a:gd name="T40" fmla="*/ 0 w 39"/>
                      <a:gd name="T41" fmla="*/ 41 h 52"/>
                      <a:gd name="T42" fmla="*/ 0 w 39"/>
                      <a:gd name="T43" fmla="*/ 38 h 52"/>
                      <a:gd name="T44" fmla="*/ 1 w 39"/>
                      <a:gd name="T45" fmla="*/ 35 h 52"/>
                      <a:gd name="T46" fmla="*/ 3 w 39"/>
                      <a:gd name="T47" fmla="*/ 34 h 52"/>
                      <a:gd name="T48" fmla="*/ 4 w 39"/>
                      <a:gd name="T49" fmla="*/ 31 h 52"/>
                      <a:gd name="T50" fmla="*/ 3 w 39"/>
                      <a:gd name="T51" fmla="*/ 29 h 52"/>
                      <a:gd name="T52" fmla="*/ 3 w 39"/>
                      <a:gd name="T53" fmla="*/ 25 h 52"/>
                      <a:gd name="T54" fmla="*/ 1 w 39"/>
                      <a:gd name="T55" fmla="*/ 21 h 52"/>
                      <a:gd name="T56" fmla="*/ 1 w 39"/>
                      <a:gd name="T57" fmla="*/ 18 h 52"/>
                      <a:gd name="T58" fmla="*/ 1 w 39"/>
                      <a:gd name="T59" fmla="*/ 16 h 52"/>
                      <a:gd name="T60" fmla="*/ 3 w 39"/>
                      <a:gd name="T61" fmla="*/ 13 h 52"/>
                      <a:gd name="T62" fmla="*/ 5 w 39"/>
                      <a:gd name="T63" fmla="*/ 13 h 52"/>
                      <a:gd name="T64" fmla="*/ 8 w 39"/>
                      <a:gd name="T65" fmla="*/ 12 h 52"/>
                      <a:gd name="T66" fmla="*/ 9 w 39"/>
                      <a:gd name="T67" fmla="*/ 12 h 52"/>
                      <a:gd name="T68" fmla="*/ 12 w 39"/>
                      <a:gd name="T69" fmla="*/ 11 h 52"/>
                      <a:gd name="T70" fmla="*/ 13 w 39"/>
                      <a:gd name="T71" fmla="*/ 9 h 52"/>
                      <a:gd name="T72" fmla="*/ 15 w 39"/>
                      <a:gd name="T73" fmla="*/ 7 h 52"/>
                      <a:gd name="T74" fmla="*/ 17 w 39"/>
                      <a:gd name="T75" fmla="*/ 4 h 52"/>
                      <a:gd name="T76" fmla="*/ 18 w 39"/>
                      <a:gd name="T77" fmla="*/ 3 h 52"/>
                      <a:gd name="T78" fmla="*/ 21 w 39"/>
                      <a:gd name="T79" fmla="*/ 0 h 52"/>
                      <a:gd name="T80" fmla="*/ 25 w 39"/>
                      <a:gd name="T81"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 h="52">
                        <a:moveTo>
                          <a:pt x="25" y="0"/>
                        </a:moveTo>
                        <a:lnTo>
                          <a:pt x="29" y="1"/>
                        </a:lnTo>
                        <a:lnTo>
                          <a:pt x="32" y="3"/>
                        </a:lnTo>
                        <a:lnTo>
                          <a:pt x="34" y="5"/>
                        </a:lnTo>
                        <a:lnTo>
                          <a:pt x="38" y="13"/>
                        </a:lnTo>
                        <a:lnTo>
                          <a:pt x="39" y="26"/>
                        </a:lnTo>
                        <a:lnTo>
                          <a:pt x="38" y="31"/>
                        </a:lnTo>
                        <a:lnTo>
                          <a:pt x="36" y="35"/>
                        </a:lnTo>
                        <a:lnTo>
                          <a:pt x="33" y="39"/>
                        </a:lnTo>
                        <a:lnTo>
                          <a:pt x="30" y="42"/>
                        </a:lnTo>
                        <a:lnTo>
                          <a:pt x="26" y="45"/>
                        </a:lnTo>
                        <a:lnTo>
                          <a:pt x="22" y="46"/>
                        </a:lnTo>
                        <a:lnTo>
                          <a:pt x="20" y="48"/>
                        </a:lnTo>
                        <a:lnTo>
                          <a:pt x="16" y="51"/>
                        </a:lnTo>
                        <a:lnTo>
                          <a:pt x="12" y="52"/>
                        </a:lnTo>
                        <a:lnTo>
                          <a:pt x="8" y="52"/>
                        </a:lnTo>
                        <a:lnTo>
                          <a:pt x="5" y="51"/>
                        </a:lnTo>
                        <a:lnTo>
                          <a:pt x="4" y="48"/>
                        </a:lnTo>
                        <a:lnTo>
                          <a:pt x="1" y="46"/>
                        </a:lnTo>
                        <a:lnTo>
                          <a:pt x="0" y="43"/>
                        </a:lnTo>
                        <a:lnTo>
                          <a:pt x="0" y="41"/>
                        </a:lnTo>
                        <a:lnTo>
                          <a:pt x="0" y="38"/>
                        </a:lnTo>
                        <a:lnTo>
                          <a:pt x="1" y="35"/>
                        </a:lnTo>
                        <a:lnTo>
                          <a:pt x="3" y="34"/>
                        </a:lnTo>
                        <a:lnTo>
                          <a:pt x="4" y="31"/>
                        </a:lnTo>
                        <a:lnTo>
                          <a:pt x="3" y="29"/>
                        </a:lnTo>
                        <a:lnTo>
                          <a:pt x="3" y="25"/>
                        </a:lnTo>
                        <a:lnTo>
                          <a:pt x="1" y="21"/>
                        </a:lnTo>
                        <a:lnTo>
                          <a:pt x="1" y="18"/>
                        </a:lnTo>
                        <a:lnTo>
                          <a:pt x="1" y="16"/>
                        </a:lnTo>
                        <a:lnTo>
                          <a:pt x="3" y="13"/>
                        </a:lnTo>
                        <a:lnTo>
                          <a:pt x="5" y="13"/>
                        </a:lnTo>
                        <a:lnTo>
                          <a:pt x="8" y="12"/>
                        </a:lnTo>
                        <a:lnTo>
                          <a:pt x="9" y="12"/>
                        </a:lnTo>
                        <a:lnTo>
                          <a:pt x="12" y="11"/>
                        </a:lnTo>
                        <a:lnTo>
                          <a:pt x="13" y="9"/>
                        </a:lnTo>
                        <a:lnTo>
                          <a:pt x="15" y="7"/>
                        </a:lnTo>
                        <a:lnTo>
                          <a:pt x="17" y="4"/>
                        </a:lnTo>
                        <a:lnTo>
                          <a:pt x="18" y="3"/>
                        </a:lnTo>
                        <a:lnTo>
                          <a:pt x="21" y="0"/>
                        </a:lnTo>
                        <a:lnTo>
                          <a:pt x="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 name="Freeform 7225"/>
                  <p:cNvSpPr>
                    <a:spLocks/>
                  </p:cNvSpPr>
                  <p:nvPr/>
                </p:nvSpPr>
                <p:spPr bwMode="auto">
                  <a:xfrm>
                    <a:off x="6608763" y="2735263"/>
                    <a:ext cx="130175" cy="161925"/>
                  </a:xfrm>
                  <a:custGeom>
                    <a:avLst/>
                    <a:gdLst>
                      <a:gd name="T0" fmla="*/ 29 w 82"/>
                      <a:gd name="T1" fmla="*/ 0 h 102"/>
                      <a:gd name="T2" fmla="*/ 38 w 82"/>
                      <a:gd name="T3" fmla="*/ 4 h 102"/>
                      <a:gd name="T4" fmla="*/ 54 w 82"/>
                      <a:gd name="T5" fmla="*/ 5 h 102"/>
                      <a:gd name="T6" fmla="*/ 59 w 82"/>
                      <a:gd name="T7" fmla="*/ 14 h 102"/>
                      <a:gd name="T8" fmla="*/ 51 w 82"/>
                      <a:gd name="T9" fmla="*/ 25 h 102"/>
                      <a:gd name="T10" fmla="*/ 47 w 82"/>
                      <a:gd name="T11" fmla="*/ 34 h 102"/>
                      <a:gd name="T12" fmla="*/ 57 w 82"/>
                      <a:gd name="T13" fmla="*/ 47 h 102"/>
                      <a:gd name="T14" fmla="*/ 67 w 82"/>
                      <a:gd name="T15" fmla="*/ 60 h 102"/>
                      <a:gd name="T16" fmla="*/ 79 w 82"/>
                      <a:gd name="T17" fmla="*/ 74 h 102"/>
                      <a:gd name="T18" fmla="*/ 82 w 82"/>
                      <a:gd name="T19" fmla="*/ 86 h 102"/>
                      <a:gd name="T20" fmla="*/ 76 w 82"/>
                      <a:gd name="T21" fmla="*/ 94 h 102"/>
                      <a:gd name="T22" fmla="*/ 70 w 82"/>
                      <a:gd name="T23" fmla="*/ 99 h 102"/>
                      <a:gd name="T24" fmla="*/ 59 w 82"/>
                      <a:gd name="T25" fmla="*/ 99 h 102"/>
                      <a:gd name="T26" fmla="*/ 42 w 82"/>
                      <a:gd name="T27" fmla="*/ 95 h 102"/>
                      <a:gd name="T28" fmla="*/ 37 w 82"/>
                      <a:gd name="T29" fmla="*/ 98 h 102"/>
                      <a:gd name="T30" fmla="*/ 34 w 82"/>
                      <a:gd name="T31" fmla="*/ 102 h 102"/>
                      <a:gd name="T32" fmla="*/ 30 w 82"/>
                      <a:gd name="T33" fmla="*/ 102 h 102"/>
                      <a:gd name="T34" fmla="*/ 29 w 82"/>
                      <a:gd name="T35" fmla="*/ 99 h 102"/>
                      <a:gd name="T36" fmla="*/ 30 w 82"/>
                      <a:gd name="T37" fmla="*/ 95 h 102"/>
                      <a:gd name="T38" fmla="*/ 32 w 82"/>
                      <a:gd name="T39" fmla="*/ 93 h 102"/>
                      <a:gd name="T40" fmla="*/ 29 w 82"/>
                      <a:gd name="T41" fmla="*/ 94 h 102"/>
                      <a:gd name="T42" fmla="*/ 23 w 82"/>
                      <a:gd name="T43" fmla="*/ 94 h 102"/>
                      <a:gd name="T44" fmla="*/ 16 w 82"/>
                      <a:gd name="T45" fmla="*/ 94 h 102"/>
                      <a:gd name="T46" fmla="*/ 12 w 82"/>
                      <a:gd name="T47" fmla="*/ 91 h 102"/>
                      <a:gd name="T48" fmla="*/ 13 w 82"/>
                      <a:gd name="T49" fmla="*/ 85 h 102"/>
                      <a:gd name="T50" fmla="*/ 25 w 82"/>
                      <a:gd name="T51" fmla="*/ 70 h 102"/>
                      <a:gd name="T52" fmla="*/ 37 w 82"/>
                      <a:gd name="T53" fmla="*/ 60 h 102"/>
                      <a:gd name="T54" fmla="*/ 37 w 82"/>
                      <a:gd name="T55" fmla="*/ 57 h 102"/>
                      <a:gd name="T56" fmla="*/ 33 w 82"/>
                      <a:gd name="T57" fmla="*/ 53 h 102"/>
                      <a:gd name="T58" fmla="*/ 25 w 82"/>
                      <a:gd name="T59" fmla="*/ 51 h 102"/>
                      <a:gd name="T60" fmla="*/ 19 w 82"/>
                      <a:gd name="T61" fmla="*/ 48 h 102"/>
                      <a:gd name="T62" fmla="*/ 11 w 82"/>
                      <a:gd name="T63" fmla="*/ 40 h 102"/>
                      <a:gd name="T64" fmla="*/ 6 w 82"/>
                      <a:gd name="T65" fmla="*/ 31 h 102"/>
                      <a:gd name="T66" fmla="*/ 2 w 82"/>
                      <a:gd name="T67" fmla="*/ 25 h 102"/>
                      <a:gd name="T68" fmla="*/ 0 w 82"/>
                      <a:gd name="T69" fmla="*/ 19 h 102"/>
                      <a:gd name="T70" fmla="*/ 0 w 82"/>
                      <a:gd name="T71" fmla="*/ 13 h 102"/>
                      <a:gd name="T72" fmla="*/ 4 w 82"/>
                      <a:gd name="T73" fmla="*/ 9 h 102"/>
                      <a:gd name="T74" fmla="*/ 8 w 82"/>
                      <a:gd name="T75" fmla="*/ 9 h 102"/>
                      <a:gd name="T76" fmla="*/ 13 w 82"/>
                      <a:gd name="T77" fmla="*/ 10 h 102"/>
                      <a:gd name="T78" fmla="*/ 17 w 82"/>
                      <a:gd name="T79" fmla="*/ 9 h 102"/>
                      <a:gd name="T80" fmla="*/ 21 w 82"/>
                      <a:gd name="T81" fmla="*/ 2 h 102"/>
                      <a:gd name="T82" fmla="*/ 27 w 82"/>
                      <a:gd name="T83"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 h="102">
                        <a:moveTo>
                          <a:pt x="27" y="0"/>
                        </a:moveTo>
                        <a:lnTo>
                          <a:pt x="29" y="0"/>
                        </a:lnTo>
                        <a:lnTo>
                          <a:pt x="32" y="1"/>
                        </a:lnTo>
                        <a:lnTo>
                          <a:pt x="38" y="4"/>
                        </a:lnTo>
                        <a:lnTo>
                          <a:pt x="46" y="5"/>
                        </a:lnTo>
                        <a:lnTo>
                          <a:pt x="54" y="5"/>
                        </a:lnTo>
                        <a:lnTo>
                          <a:pt x="59" y="9"/>
                        </a:lnTo>
                        <a:lnTo>
                          <a:pt x="59" y="14"/>
                        </a:lnTo>
                        <a:lnTo>
                          <a:pt x="57" y="19"/>
                        </a:lnTo>
                        <a:lnTo>
                          <a:pt x="51" y="25"/>
                        </a:lnTo>
                        <a:lnTo>
                          <a:pt x="47" y="30"/>
                        </a:lnTo>
                        <a:lnTo>
                          <a:pt x="47" y="34"/>
                        </a:lnTo>
                        <a:lnTo>
                          <a:pt x="51" y="39"/>
                        </a:lnTo>
                        <a:lnTo>
                          <a:pt x="57" y="47"/>
                        </a:lnTo>
                        <a:lnTo>
                          <a:pt x="62" y="55"/>
                        </a:lnTo>
                        <a:lnTo>
                          <a:pt x="67" y="60"/>
                        </a:lnTo>
                        <a:lnTo>
                          <a:pt x="74" y="65"/>
                        </a:lnTo>
                        <a:lnTo>
                          <a:pt x="79" y="74"/>
                        </a:lnTo>
                        <a:lnTo>
                          <a:pt x="82" y="82"/>
                        </a:lnTo>
                        <a:lnTo>
                          <a:pt x="82" y="86"/>
                        </a:lnTo>
                        <a:lnTo>
                          <a:pt x="79" y="90"/>
                        </a:lnTo>
                        <a:lnTo>
                          <a:pt x="76" y="94"/>
                        </a:lnTo>
                        <a:lnTo>
                          <a:pt x="74" y="97"/>
                        </a:lnTo>
                        <a:lnTo>
                          <a:pt x="70" y="99"/>
                        </a:lnTo>
                        <a:lnTo>
                          <a:pt x="67" y="101"/>
                        </a:lnTo>
                        <a:lnTo>
                          <a:pt x="59" y="99"/>
                        </a:lnTo>
                        <a:lnTo>
                          <a:pt x="50" y="97"/>
                        </a:lnTo>
                        <a:lnTo>
                          <a:pt x="42" y="95"/>
                        </a:lnTo>
                        <a:lnTo>
                          <a:pt x="40" y="95"/>
                        </a:lnTo>
                        <a:lnTo>
                          <a:pt x="37" y="98"/>
                        </a:lnTo>
                        <a:lnTo>
                          <a:pt x="36" y="99"/>
                        </a:lnTo>
                        <a:lnTo>
                          <a:pt x="34" y="102"/>
                        </a:lnTo>
                        <a:lnTo>
                          <a:pt x="32" y="102"/>
                        </a:lnTo>
                        <a:lnTo>
                          <a:pt x="30" y="102"/>
                        </a:lnTo>
                        <a:lnTo>
                          <a:pt x="29" y="101"/>
                        </a:lnTo>
                        <a:lnTo>
                          <a:pt x="29" y="99"/>
                        </a:lnTo>
                        <a:lnTo>
                          <a:pt x="29" y="97"/>
                        </a:lnTo>
                        <a:lnTo>
                          <a:pt x="30" y="95"/>
                        </a:lnTo>
                        <a:lnTo>
                          <a:pt x="30" y="94"/>
                        </a:lnTo>
                        <a:lnTo>
                          <a:pt x="32" y="93"/>
                        </a:lnTo>
                        <a:lnTo>
                          <a:pt x="30" y="93"/>
                        </a:lnTo>
                        <a:lnTo>
                          <a:pt x="29" y="94"/>
                        </a:lnTo>
                        <a:lnTo>
                          <a:pt x="25" y="94"/>
                        </a:lnTo>
                        <a:lnTo>
                          <a:pt x="23" y="94"/>
                        </a:lnTo>
                        <a:lnTo>
                          <a:pt x="19" y="94"/>
                        </a:lnTo>
                        <a:lnTo>
                          <a:pt x="16" y="94"/>
                        </a:lnTo>
                        <a:lnTo>
                          <a:pt x="13" y="93"/>
                        </a:lnTo>
                        <a:lnTo>
                          <a:pt x="12" y="91"/>
                        </a:lnTo>
                        <a:lnTo>
                          <a:pt x="11" y="90"/>
                        </a:lnTo>
                        <a:lnTo>
                          <a:pt x="13" y="85"/>
                        </a:lnTo>
                        <a:lnTo>
                          <a:pt x="19" y="78"/>
                        </a:lnTo>
                        <a:lnTo>
                          <a:pt x="25" y="70"/>
                        </a:lnTo>
                        <a:lnTo>
                          <a:pt x="32" y="64"/>
                        </a:lnTo>
                        <a:lnTo>
                          <a:pt x="37" y="60"/>
                        </a:lnTo>
                        <a:lnTo>
                          <a:pt x="38" y="59"/>
                        </a:lnTo>
                        <a:lnTo>
                          <a:pt x="37" y="57"/>
                        </a:lnTo>
                        <a:lnTo>
                          <a:pt x="36" y="55"/>
                        </a:lnTo>
                        <a:lnTo>
                          <a:pt x="33" y="53"/>
                        </a:lnTo>
                        <a:lnTo>
                          <a:pt x="29" y="52"/>
                        </a:lnTo>
                        <a:lnTo>
                          <a:pt x="25" y="51"/>
                        </a:lnTo>
                        <a:lnTo>
                          <a:pt x="23" y="50"/>
                        </a:lnTo>
                        <a:lnTo>
                          <a:pt x="19" y="48"/>
                        </a:lnTo>
                        <a:lnTo>
                          <a:pt x="15" y="44"/>
                        </a:lnTo>
                        <a:lnTo>
                          <a:pt x="11" y="40"/>
                        </a:lnTo>
                        <a:lnTo>
                          <a:pt x="8" y="35"/>
                        </a:lnTo>
                        <a:lnTo>
                          <a:pt x="6" y="31"/>
                        </a:lnTo>
                        <a:lnTo>
                          <a:pt x="3" y="27"/>
                        </a:lnTo>
                        <a:lnTo>
                          <a:pt x="2" y="25"/>
                        </a:lnTo>
                        <a:lnTo>
                          <a:pt x="2" y="22"/>
                        </a:lnTo>
                        <a:lnTo>
                          <a:pt x="0" y="19"/>
                        </a:lnTo>
                        <a:lnTo>
                          <a:pt x="0" y="15"/>
                        </a:lnTo>
                        <a:lnTo>
                          <a:pt x="0" y="13"/>
                        </a:lnTo>
                        <a:lnTo>
                          <a:pt x="2" y="12"/>
                        </a:lnTo>
                        <a:lnTo>
                          <a:pt x="4" y="9"/>
                        </a:lnTo>
                        <a:lnTo>
                          <a:pt x="7" y="9"/>
                        </a:lnTo>
                        <a:lnTo>
                          <a:pt x="8" y="9"/>
                        </a:lnTo>
                        <a:lnTo>
                          <a:pt x="11" y="10"/>
                        </a:lnTo>
                        <a:lnTo>
                          <a:pt x="13" y="10"/>
                        </a:lnTo>
                        <a:lnTo>
                          <a:pt x="15" y="10"/>
                        </a:lnTo>
                        <a:lnTo>
                          <a:pt x="17" y="9"/>
                        </a:lnTo>
                        <a:lnTo>
                          <a:pt x="19" y="5"/>
                        </a:lnTo>
                        <a:lnTo>
                          <a:pt x="21" y="2"/>
                        </a:lnTo>
                        <a:lnTo>
                          <a:pt x="24" y="1"/>
                        </a:lnTo>
                        <a:lnTo>
                          <a:pt x="2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 name="Freeform 7226"/>
                  <p:cNvSpPr>
                    <a:spLocks noEditPoints="1"/>
                  </p:cNvSpPr>
                  <p:nvPr/>
                </p:nvSpPr>
                <p:spPr bwMode="auto">
                  <a:xfrm>
                    <a:off x="6573838" y="2481263"/>
                    <a:ext cx="947738" cy="1127125"/>
                  </a:xfrm>
                  <a:custGeom>
                    <a:avLst/>
                    <a:gdLst>
                      <a:gd name="T0" fmla="*/ 334 w 597"/>
                      <a:gd name="T1" fmla="*/ 356 h 710"/>
                      <a:gd name="T2" fmla="*/ 346 w 597"/>
                      <a:gd name="T3" fmla="*/ 371 h 710"/>
                      <a:gd name="T4" fmla="*/ 453 w 597"/>
                      <a:gd name="T5" fmla="*/ 369 h 710"/>
                      <a:gd name="T6" fmla="*/ 419 w 597"/>
                      <a:gd name="T7" fmla="*/ 312 h 710"/>
                      <a:gd name="T8" fmla="*/ 398 w 597"/>
                      <a:gd name="T9" fmla="*/ 323 h 710"/>
                      <a:gd name="T10" fmla="*/ 368 w 597"/>
                      <a:gd name="T11" fmla="*/ 127 h 710"/>
                      <a:gd name="T12" fmla="*/ 321 w 597"/>
                      <a:gd name="T13" fmla="*/ 4 h 710"/>
                      <a:gd name="T14" fmla="*/ 399 w 597"/>
                      <a:gd name="T15" fmla="*/ 69 h 710"/>
                      <a:gd name="T16" fmla="*/ 403 w 597"/>
                      <a:gd name="T17" fmla="*/ 96 h 710"/>
                      <a:gd name="T18" fmla="*/ 428 w 597"/>
                      <a:gd name="T19" fmla="*/ 94 h 710"/>
                      <a:gd name="T20" fmla="*/ 507 w 597"/>
                      <a:gd name="T21" fmla="*/ 306 h 710"/>
                      <a:gd name="T22" fmla="*/ 536 w 597"/>
                      <a:gd name="T23" fmla="*/ 373 h 710"/>
                      <a:gd name="T24" fmla="*/ 525 w 597"/>
                      <a:gd name="T25" fmla="*/ 418 h 710"/>
                      <a:gd name="T26" fmla="*/ 559 w 597"/>
                      <a:gd name="T27" fmla="*/ 374 h 710"/>
                      <a:gd name="T28" fmla="*/ 539 w 597"/>
                      <a:gd name="T29" fmla="*/ 338 h 710"/>
                      <a:gd name="T30" fmla="*/ 550 w 597"/>
                      <a:gd name="T31" fmla="*/ 319 h 710"/>
                      <a:gd name="T32" fmla="*/ 573 w 597"/>
                      <a:gd name="T33" fmla="*/ 549 h 710"/>
                      <a:gd name="T34" fmla="*/ 517 w 597"/>
                      <a:gd name="T35" fmla="*/ 509 h 710"/>
                      <a:gd name="T36" fmla="*/ 550 w 597"/>
                      <a:gd name="T37" fmla="*/ 571 h 710"/>
                      <a:gd name="T38" fmla="*/ 579 w 597"/>
                      <a:gd name="T39" fmla="*/ 559 h 710"/>
                      <a:gd name="T40" fmla="*/ 597 w 597"/>
                      <a:gd name="T41" fmla="*/ 639 h 710"/>
                      <a:gd name="T42" fmla="*/ 499 w 597"/>
                      <a:gd name="T43" fmla="*/ 704 h 710"/>
                      <a:gd name="T44" fmla="*/ 437 w 597"/>
                      <a:gd name="T45" fmla="*/ 615 h 710"/>
                      <a:gd name="T46" fmla="*/ 409 w 597"/>
                      <a:gd name="T47" fmla="*/ 537 h 710"/>
                      <a:gd name="T48" fmla="*/ 373 w 597"/>
                      <a:gd name="T49" fmla="*/ 494 h 710"/>
                      <a:gd name="T50" fmla="*/ 403 w 597"/>
                      <a:gd name="T51" fmla="*/ 427 h 710"/>
                      <a:gd name="T52" fmla="*/ 367 w 597"/>
                      <a:gd name="T53" fmla="*/ 429 h 710"/>
                      <a:gd name="T54" fmla="*/ 325 w 597"/>
                      <a:gd name="T55" fmla="*/ 415 h 710"/>
                      <a:gd name="T56" fmla="*/ 301 w 597"/>
                      <a:gd name="T57" fmla="*/ 382 h 710"/>
                      <a:gd name="T58" fmla="*/ 300 w 597"/>
                      <a:gd name="T59" fmla="*/ 416 h 710"/>
                      <a:gd name="T60" fmla="*/ 270 w 597"/>
                      <a:gd name="T61" fmla="*/ 422 h 710"/>
                      <a:gd name="T62" fmla="*/ 221 w 597"/>
                      <a:gd name="T63" fmla="*/ 335 h 710"/>
                      <a:gd name="T64" fmla="*/ 215 w 597"/>
                      <a:gd name="T65" fmla="*/ 351 h 710"/>
                      <a:gd name="T66" fmla="*/ 248 w 597"/>
                      <a:gd name="T67" fmla="*/ 381 h 710"/>
                      <a:gd name="T68" fmla="*/ 232 w 597"/>
                      <a:gd name="T69" fmla="*/ 407 h 710"/>
                      <a:gd name="T70" fmla="*/ 181 w 597"/>
                      <a:gd name="T71" fmla="*/ 352 h 710"/>
                      <a:gd name="T72" fmla="*/ 145 w 597"/>
                      <a:gd name="T73" fmla="*/ 350 h 710"/>
                      <a:gd name="T74" fmla="*/ 106 w 597"/>
                      <a:gd name="T75" fmla="*/ 371 h 710"/>
                      <a:gd name="T76" fmla="*/ 88 w 597"/>
                      <a:gd name="T77" fmla="*/ 402 h 710"/>
                      <a:gd name="T78" fmla="*/ 47 w 597"/>
                      <a:gd name="T79" fmla="*/ 424 h 710"/>
                      <a:gd name="T80" fmla="*/ 29 w 597"/>
                      <a:gd name="T81" fmla="*/ 423 h 710"/>
                      <a:gd name="T82" fmla="*/ 0 w 597"/>
                      <a:gd name="T83" fmla="*/ 397 h 710"/>
                      <a:gd name="T84" fmla="*/ 35 w 597"/>
                      <a:gd name="T85" fmla="*/ 339 h 710"/>
                      <a:gd name="T86" fmla="*/ 45 w 597"/>
                      <a:gd name="T87" fmla="*/ 284 h 710"/>
                      <a:gd name="T88" fmla="*/ 102 w 597"/>
                      <a:gd name="T89" fmla="*/ 258 h 710"/>
                      <a:gd name="T90" fmla="*/ 127 w 597"/>
                      <a:gd name="T91" fmla="*/ 237 h 710"/>
                      <a:gd name="T92" fmla="*/ 162 w 597"/>
                      <a:gd name="T93" fmla="*/ 215 h 710"/>
                      <a:gd name="T94" fmla="*/ 182 w 597"/>
                      <a:gd name="T95" fmla="*/ 189 h 710"/>
                      <a:gd name="T96" fmla="*/ 208 w 597"/>
                      <a:gd name="T97" fmla="*/ 213 h 710"/>
                      <a:gd name="T98" fmla="*/ 265 w 597"/>
                      <a:gd name="T99" fmla="*/ 212 h 710"/>
                      <a:gd name="T100" fmla="*/ 289 w 597"/>
                      <a:gd name="T101" fmla="*/ 175 h 710"/>
                      <a:gd name="T102" fmla="*/ 299 w 597"/>
                      <a:gd name="T103" fmla="*/ 157 h 710"/>
                      <a:gd name="T104" fmla="*/ 337 w 597"/>
                      <a:gd name="T105" fmla="*/ 138 h 710"/>
                      <a:gd name="T106" fmla="*/ 278 w 597"/>
                      <a:gd name="T107" fmla="*/ 128 h 710"/>
                      <a:gd name="T108" fmla="*/ 279 w 597"/>
                      <a:gd name="T109" fmla="*/ 80 h 710"/>
                      <a:gd name="T110" fmla="*/ 242 w 597"/>
                      <a:gd name="T111" fmla="*/ 132 h 710"/>
                      <a:gd name="T112" fmla="*/ 238 w 597"/>
                      <a:gd name="T113" fmla="*/ 172 h 710"/>
                      <a:gd name="T114" fmla="*/ 193 w 597"/>
                      <a:gd name="T115" fmla="*/ 198 h 710"/>
                      <a:gd name="T116" fmla="*/ 174 w 597"/>
                      <a:gd name="T117" fmla="*/ 165 h 710"/>
                      <a:gd name="T118" fmla="*/ 132 w 597"/>
                      <a:gd name="T119" fmla="*/ 128 h 710"/>
                      <a:gd name="T120" fmla="*/ 248 w 597"/>
                      <a:gd name="T121" fmla="*/ 2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7" h="710">
                        <a:moveTo>
                          <a:pt x="367" y="304"/>
                        </a:moveTo>
                        <a:lnTo>
                          <a:pt x="363" y="304"/>
                        </a:lnTo>
                        <a:lnTo>
                          <a:pt x="360" y="305"/>
                        </a:lnTo>
                        <a:lnTo>
                          <a:pt x="357" y="309"/>
                        </a:lnTo>
                        <a:lnTo>
                          <a:pt x="354" y="314"/>
                        </a:lnTo>
                        <a:lnTo>
                          <a:pt x="347" y="329"/>
                        </a:lnTo>
                        <a:lnTo>
                          <a:pt x="340" y="338"/>
                        </a:lnTo>
                        <a:lnTo>
                          <a:pt x="338" y="340"/>
                        </a:lnTo>
                        <a:lnTo>
                          <a:pt x="337" y="343"/>
                        </a:lnTo>
                        <a:lnTo>
                          <a:pt x="334" y="346"/>
                        </a:lnTo>
                        <a:lnTo>
                          <a:pt x="333" y="350"/>
                        </a:lnTo>
                        <a:lnTo>
                          <a:pt x="333" y="352"/>
                        </a:lnTo>
                        <a:lnTo>
                          <a:pt x="333" y="355"/>
                        </a:lnTo>
                        <a:lnTo>
                          <a:pt x="334" y="356"/>
                        </a:lnTo>
                        <a:lnTo>
                          <a:pt x="335" y="357"/>
                        </a:lnTo>
                        <a:lnTo>
                          <a:pt x="335" y="360"/>
                        </a:lnTo>
                        <a:lnTo>
                          <a:pt x="335" y="364"/>
                        </a:lnTo>
                        <a:lnTo>
                          <a:pt x="335" y="367"/>
                        </a:lnTo>
                        <a:lnTo>
                          <a:pt x="335" y="371"/>
                        </a:lnTo>
                        <a:lnTo>
                          <a:pt x="334" y="373"/>
                        </a:lnTo>
                        <a:lnTo>
                          <a:pt x="334" y="376"/>
                        </a:lnTo>
                        <a:lnTo>
                          <a:pt x="334" y="377"/>
                        </a:lnTo>
                        <a:lnTo>
                          <a:pt x="335" y="377"/>
                        </a:lnTo>
                        <a:lnTo>
                          <a:pt x="337" y="377"/>
                        </a:lnTo>
                        <a:lnTo>
                          <a:pt x="339" y="376"/>
                        </a:lnTo>
                        <a:lnTo>
                          <a:pt x="340" y="374"/>
                        </a:lnTo>
                        <a:lnTo>
                          <a:pt x="343" y="372"/>
                        </a:lnTo>
                        <a:lnTo>
                          <a:pt x="346" y="371"/>
                        </a:lnTo>
                        <a:lnTo>
                          <a:pt x="348" y="371"/>
                        </a:lnTo>
                        <a:lnTo>
                          <a:pt x="355" y="371"/>
                        </a:lnTo>
                        <a:lnTo>
                          <a:pt x="361" y="371"/>
                        </a:lnTo>
                        <a:lnTo>
                          <a:pt x="368" y="371"/>
                        </a:lnTo>
                        <a:lnTo>
                          <a:pt x="372" y="367"/>
                        </a:lnTo>
                        <a:lnTo>
                          <a:pt x="378" y="361"/>
                        </a:lnTo>
                        <a:lnTo>
                          <a:pt x="388" y="360"/>
                        </a:lnTo>
                        <a:lnTo>
                          <a:pt x="398" y="360"/>
                        </a:lnTo>
                        <a:lnTo>
                          <a:pt x="407" y="364"/>
                        </a:lnTo>
                        <a:lnTo>
                          <a:pt x="415" y="369"/>
                        </a:lnTo>
                        <a:lnTo>
                          <a:pt x="423" y="372"/>
                        </a:lnTo>
                        <a:lnTo>
                          <a:pt x="432" y="373"/>
                        </a:lnTo>
                        <a:lnTo>
                          <a:pt x="444" y="372"/>
                        </a:lnTo>
                        <a:lnTo>
                          <a:pt x="453" y="369"/>
                        </a:lnTo>
                        <a:lnTo>
                          <a:pt x="457" y="365"/>
                        </a:lnTo>
                        <a:lnTo>
                          <a:pt x="457" y="360"/>
                        </a:lnTo>
                        <a:lnTo>
                          <a:pt x="454" y="352"/>
                        </a:lnTo>
                        <a:lnTo>
                          <a:pt x="448" y="346"/>
                        </a:lnTo>
                        <a:lnTo>
                          <a:pt x="439" y="338"/>
                        </a:lnTo>
                        <a:lnTo>
                          <a:pt x="429" y="330"/>
                        </a:lnTo>
                        <a:lnTo>
                          <a:pt x="422" y="323"/>
                        </a:lnTo>
                        <a:lnTo>
                          <a:pt x="416" y="322"/>
                        </a:lnTo>
                        <a:lnTo>
                          <a:pt x="414" y="319"/>
                        </a:lnTo>
                        <a:lnTo>
                          <a:pt x="412" y="317"/>
                        </a:lnTo>
                        <a:lnTo>
                          <a:pt x="412" y="316"/>
                        </a:lnTo>
                        <a:lnTo>
                          <a:pt x="414" y="314"/>
                        </a:lnTo>
                        <a:lnTo>
                          <a:pt x="416" y="313"/>
                        </a:lnTo>
                        <a:lnTo>
                          <a:pt x="419" y="312"/>
                        </a:lnTo>
                        <a:lnTo>
                          <a:pt x="420" y="310"/>
                        </a:lnTo>
                        <a:lnTo>
                          <a:pt x="422" y="308"/>
                        </a:lnTo>
                        <a:lnTo>
                          <a:pt x="422" y="306"/>
                        </a:lnTo>
                        <a:lnTo>
                          <a:pt x="422" y="305"/>
                        </a:lnTo>
                        <a:lnTo>
                          <a:pt x="422" y="304"/>
                        </a:lnTo>
                        <a:lnTo>
                          <a:pt x="419" y="304"/>
                        </a:lnTo>
                        <a:lnTo>
                          <a:pt x="415" y="304"/>
                        </a:lnTo>
                        <a:lnTo>
                          <a:pt x="411" y="305"/>
                        </a:lnTo>
                        <a:lnTo>
                          <a:pt x="407" y="306"/>
                        </a:lnTo>
                        <a:lnTo>
                          <a:pt x="405" y="309"/>
                        </a:lnTo>
                        <a:lnTo>
                          <a:pt x="403" y="312"/>
                        </a:lnTo>
                        <a:lnTo>
                          <a:pt x="403" y="316"/>
                        </a:lnTo>
                        <a:lnTo>
                          <a:pt x="401" y="319"/>
                        </a:lnTo>
                        <a:lnTo>
                          <a:pt x="398" y="323"/>
                        </a:lnTo>
                        <a:lnTo>
                          <a:pt x="395" y="325"/>
                        </a:lnTo>
                        <a:lnTo>
                          <a:pt x="394" y="326"/>
                        </a:lnTo>
                        <a:lnTo>
                          <a:pt x="392" y="327"/>
                        </a:lnTo>
                        <a:lnTo>
                          <a:pt x="390" y="329"/>
                        </a:lnTo>
                        <a:lnTo>
                          <a:pt x="388" y="330"/>
                        </a:lnTo>
                        <a:lnTo>
                          <a:pt x="386" y="331"/>
                        </a:lnTo>
                        <a:lnTo>
                          <a:pt x="384" y="331"/>
                        </a:lnTo>
                        <a:lnTo>
                          <a:pt x="382" y="329"/>
                        </a:lnTo>
                        <a:lnTo>
                          <a:pt x="380" y="322"/>
                        </a:lnTo>
                        <a:lnTo>
                          <a:pt x="376" y="314"/>
                        </a:lnTo>
                        <a:lnTo>
                          <a:pt x="372" y="308"/>
                        </a:lnTo>
                        <a:lnTo>
                          <a:pt x="368" y="304"/>
                        </a:lnTo>
                        <a:lnTo>
                          <a:pt x="367" y="304"/>
                        </a:lnTo>
                        <a:close/>
                        <a:moveTo>
                          <a:pt x="368" y="127"/>
                        </a:moveTo>
                        <a:lnTo>
                          <a:pt x="363" y="127"/>
                        </a:lnTo>
                        <a:lnTo>
                          <a:pt x="360" y="132"/>
                        </a:lnTo>
                        <a:lnTo>
                          <a:pt x="360" y="138"/>
                        </a:lnTo>
                        <a:lnTo>
                          <a:pt x="365" y="141"/>
                        </a:lnTo>
                        <a:lnTo>
                          <a:pt x="371" y="144"/>
                        </a:lnTo>
                        <a:lnTo>
                          <a:pt x="377" y="144"/>
                        </a:lnTo>
                        <a:lnTo>
                          <a:pt x="381" y="141"/>
                        </a:lnTo>
                        <a:lnTo>
                          <a:pt x="381" y="138"/>
                        </a:lnTo>
                        <a:lnTo>
                          <a:pt x="377" y="134"/>
                        </a:lnTo>
                        <a:lnTo>
                          <a:pt x="373" y="130"/>
                        </a:lnTo>
                        <a:lnTo>
                          <a:pt x="368" y="127"/>
                        </a:lnTo>
                        <a:close/>
                        <a:moveTo>
                          <a:pt x="297" y="0"/>
                        </a:moveTo>
                        <a:lnTo>
                          <a:pt x="308" y="0"/>
                        </a:lnTo>
                        <a:lnTo>
                          <a:pt x="321" y="4"/>
                        </a:lnTo>
                        <a:lnTo>
                          <a:pt x="335" y="9"/>
                        </a:lnTo>
                        <a:lnTo>
                          <a:pt x="348" y="16"/>
                        </a:lnTo>
                        <a:lnTo>
                          <a:pt x="357" y="20"/>
                        </a:lnTo>
                        <a:lnTo>
                          <a:pt x="364" y="22"/>
                        </a:lnTo>
                        <a:lnTo>
                          <a:pt x="367" y="24"/>
                        </a:lnTo>
                        <a:lnTo>
                          <a:pt x="371" y="25"/>
                        </a:lnTo>
                        <a:lnTo>
                          <a:pt x="374" y="28"/>
                        </a:lnTo>
                        <a:lnTo>
                          <a:pt x="378" y="30"/>
                        </a:lnTo>
                        <a:lnTo>
                          <a:pt x="384" y="33"/>
                        </a:lnTo>
                        <a:lnTo>
                          <a:pt x="419" y="75"/>
                        </a:lnTo>
                        <a:lnTo>
                          <a:pt x="414" y="75"/>
                        </a:lnTo>
                        <a:lnTo>
                          <a:pt x="409" y="73"/>
                        </a:lnTo>
                        <a:lnTo>
                          <a:pt x="403" y="71"/>
                        </a:lnTo>
                        <a:lnTo>
                          <a:pt x="399" y="69"/>
                        </a:lnTo>
                        <a:lnTo>
                          <a:pt x="397" y="69"/>
                        </a:lnTo>
                        <a:lnTo>
                          <a:pt x="394" y="68"/>
                        </a:lnTo>
                        <a:lnTo>
                          <a:pt x="393" y="68"/>
                        </a:lnTo>
                        <a:lnTo>
                          <a:pt x="393" y="69"/>
                        </a:lnTo>
                        <a:lnTo>
                          <a:pt x="393" y="71"/>
                        </a:lnTo>
                        <a:lnTo>
                          <a:pt x="395" y="73"/>
                        </a:lnTo>
                        <a:lnTo>
                          <a:pt x="398" y="76"/>
                        </a:lnTo>
                        <a:lnTo>
                          <a:pt x="399" y="79"/>
                        </a:lnTo>
                        <a:lnTo>
                          <a:pt x="401" y="81"/>
                        </a:lnTo>
                        <a:lnTo>
                          <a:pt x="401" y="84"/>
                        </a:lnTo>
                        <a:lnTo>
                          <a:pt x="401" y="88"/>
                        </a:lnTo>
                        <a:lnTo>
                          <a:pt x="401" y="92"/>
                        </a:lnTo>
                        <a:lnTo>
                          <a:pt x="402" y="94"/>
                        </a:lnTo>
                        <a:lnTo>
                          <a:pt x="403" y="96"/>
                        </a:lnTo>
                        <a:lnTo>
                          <a:pt x="405" y="96"/>
                        </a:lnTo>
                        <a:lnTo>
                          <a:pt x="407" y="96"/>
                        </a:lnTo>
                        <a:lnTo>
                          <a:pt x="410" y="94"/>
                        </a:lnTo>
                        <a:lnTo>
                          <a:pt x="411" y="93"/>
                        </a:lnTo>
                        <a:lnTo>
                          <a:pt x="414" y="92"/>
                        </a:lnTo>
                        <a:lnTo>
                          <a:pt x="414" y="90"/>
                        </a:lnTo>
                        <a:lnTo>
                          <a:pt x="415" y="89"/>
                        </a:lnTo>
                        <a:lnTo>
                          <a:pt x="416" y="89"/>
                        </a:lnTo>
                        <a:lnTo>
                          <a:pt x="416" y="88"/>
                        </a:lnTo>
                        <a:lnTo>
                          <a:pt x="418" y="88"/>
                        </a:lnTo>
                        <a:lnTo>
                          <a:pt x="419" y="88"/>
                        </a:lnTo>
                        <a:lnTo>
                          <a:pt x="422" y="89"/>
                        </a:lnTo>
                        <a:lnTo>
                          <a:pt x="426" y="92"/>
                        </a:lnTo>
                        <a:lnTo>
                          <a:pt x="428" y="94"/>
                        </a:lnTo>
                        <a:lnTo>
                          <a:pt x="431" y="96"/>
                        </a:lnTo>
                        <a:lnTo>
                          <a:pt x="433" y="96"/>
                        </a:lnTo>
                        <a:lnTo>
                          <a:pt x="435" y="96"/>
                        </a:lnTo>
                        <a:lnTo>
                          <a:pt x="477" y="158"/>
                        </a:lnTo>
                        <a:lnTo>
                          <a:pt x="512" y="224"/>
                        </a:lnTo>
                        <a:lnTo>
                          <a:pt x="542" y="293"/>
                        </a:lnTo>
                        <a:lnTo>
                          <a:pt x="539" y="296"/>
                        </a:lnTo>
                        <a:lnTo>
                          <a:pt x="537" y="299"/>
                        </a:lnTo>
                        <a:lnTo>
                          <a:pt x="533" y="302"/>
                        </a:lnTo>
                        <a:lnTo>
                          <a:pt x="529" y="306"/>
                        </a:lnTo>
                        <a:lnTo>
                          <a:pt x="524" y="308"/>
                        </a:lnTo>
                        <a:lnTo>
                          <a:pt x="517" y="306"/>
                        </a:lnTo>
                        <a:lnTo>
                          <a:pt x="511" y="305"/>
                        </a:lnTo>
                        <a:lnTo>
                          <a:pt x="507" y="306"/>
                        </a:lnTo>
                        <a:lnTo>
                          <a:pt x="499" y="314"/>
                        </a:lnTo>
                        <a:lnTo>
                          <a:pt x="496" y="323"/>
                        </a:lnTo>
                        <a:lnTo>
                          <a:pt x="498" y="333"/>
                        </a:lnTo>
                        <a:lnTo>
                          <a:pt x="501" y="339"/>
                        </a:lnTo>
                        <a:lnTo>
                          <a:pt x="507" y="350"/>
                        </a:lnTo>
                        <a:lnTo>
                          <a:pt x="513" y="359"/>
                        </a:lnTo>
                        <a:lnTo>
                          <a:pt x="517" y="364"/>
                        </a:lnTo>
                        <a:lnTo>
                          <a:pt x="520" y="364"/>
                        </a:lnTo>
                        <a:lnTo>
                          <a:pt x="522" y="365"/>
                        </a:lnTo>
                        <a:lnTo>
                          <a:pt x="526" y="367"/>
                        </a:lnTo>
                        <a:lnTo>
                          <a:pt x="529" y="368"/>
                        </a:lnTo>
                        <a:lnTo>
                          <a:pt x="532" y="369"/>
                        </a:lnTo>
                        <a:lnTo>
                          <a:pt x="534" y="371"/>
                        </a:lnTo>
                        <a:lnTo>
                          <a:pt x="536" y="373"/>
                        </a:lnTo>
                        <a:lnTo>
                          <a:pt x="536" y="376"/>
                        </a:lnTo>
                        <a:lnTo>
                          <a:pt x="534" y="378"/>
                        </a:lnTo>
                        <a:lnTo>
                          <a:pt x="530" y="382"/>
                        </a:lnTo>
                        <a:lnTo>
                          <a:pt x="528" y="386"/>
                        </a:lnTo>
                        <a:lnTo>
                          <a:pt x="526" y="388"/>
                        </a:lnTo>
                        <a:lnTo>
                          <a:pt x="524" y="389"/>
                        </a:lnTo>
                        <a:lnTo>
                          <a:pt x="521" y="390"/>
                        </a:lnTo>
                        <a:lnTo>
                          <a:pt x="518" y="390"/>
                        </a:lnTo>
                        <a:lnTo>
                          <a:pt x="516" y="391"/>
                        </a:lnTo>
                        <a:lnTo>
                          <a:pt x="515" y="398"/>
                        </a:lnTo>
                        <a:lnTo>
                          <a:pt x="515" y="406"/>
                        </a:lnTo>
                        <a:lnTo>
                          <a:pt x="517" y="412"/>
                        </a:lnTo>
                        <a:lnTo>
                          <a:pt x="520" y="416"/>
                        </a:lnTo>
                        <a:lnTo>
                          <a:pt x="525" y="418"/>
                        </a:lnTo>
                        <a:lnTo>
                          <a:pt x="533" y="422"/>
                        </a:lnTo>
                        <a:lnTo>
                          <a:pt x="541" y="424"/>
                        </a:lnTo>
                        <a:lnTo>
                          <a:pt x="546" y="426"/>
                        </a:lnTo>
                        <a:lnTo>
                          <a:pt x="551" y="426"/>
                        </a:lnTo>
                        <a:lnTo>
                          <a:pt x="559" y="424"/>
                        </a:lnTo>
                        <a:lnTo>
                          <a:pt x="566" y="422"/>
                        </a:lnTo>
                        <a:lnTo>
                          <a:pt x="568" y="418"/>
                        </a:lnTo>
                        <a:lnTo>
                          <a:pt x="567" y="411"/>
                        </a:lnTo>
                        <a:lnTo>
                          <a:pt x="566" y="399"/>
                        </a:lnTo>
                        <a:lnTo>
                          <a:pt x="562" y="389"/>
                        </a:lnTo>
                        <a:lnTo>
                          <a:pt x="558" y="381"/>
                        </a:lnTo>
                        <a:lnTo>
                          <a:pt x="556" y="378"/>
                        </a:lnTo>
                        <a:lnTo>
                          <a:pt x="556" y="376"/>
                        </a:lnTo>
                        <a:lnTo>
                          <a:pt x="559" y="374"/>
                        </a:lnTo>
                        <a:lnTo>
                          <a:pt x="560" y="372"/>
                        </a:lnTo>
                        <a:lnTo>
                          <a:pt x="563" y="369"/>
                        </a:lnTo>
                        <a:lnTo>
                          <a:pt x="563" y="367"/>
                        </a:lnTo>
                        <a:lnTo>
                          <a:pt x="563" y="364"/>
                        </a:lnTo>
                        <a:lnTo>
                          <a:pt x="560" y="363"/>
                        </a:lnTo>
                        <a:lnTo>
                          <a:pt x="558" y="360"/>
                        </a:lnTo>
                        <a:lnTo>
                          <a:pt x="555" y="360"/>
                        </a:lnTo>
                        <a:lnTo>
                          <a:pt x="553" y="357"/>
                        </a:lnTo>
                        <a:lnTo>
                          <a:pt x="551" y="355"/>
                        </a:lnTo>
                        <a:lnTo>
                          <a:pt x="549" y="351"/>
                        </a:lnTo>
                        <a:lnTo>
                          <a:pt x="547" y="347"/>
                        </a:lnTo>
                        <a:lnTo>
                          <a:pt x="545" y="343"/>
                        </a:lnTo>
                        <a:lnTo>
                          <a:pt x="542" y="339"/>
                        </a:lnTo>
                        <a:lnTo>
                          <a:pt x="539" y="338"/>
                        </a:lnTo>
                        <a:lnTo>
                          <a:pt x="538" y="338"/>
                        </a:lnTo>
                        <a:lnTo>
                          <a:pt x="537" y="338"/>
                        </a:lnTo>
                        <a:lnTo>
                          <a:pt x="536" y="338"/>
                        </a:lnTo>
                        <a:lnTo>
                          <a:pt x="536" y="338"/>
                        </a:lnTo>
                        <a:lnTo>
                          <a:pt x="534" y="338"/>
                        </a:lnTo>
                        <a:lnTo>
                          <a:pt x="534" y="335"/>
                        </a:lnTo>
                        <a:lnTo>
                          <a:pt x="534" y="333"/>
                        </a:lnTo>
                        <a:lnTo>
                          <a:pt x="536" y="327"/>
                        </a:lnTo>
                        <a:lnTo>
                          <a:pt x="537" y="323"/>
                        </a:lnTo>
                        <a:lnTo>
                          <a:pt x="539" y="321"/>
                        </a:lnTo>
                        <a:lnTo>
                          <a:pt x="542" y="318"/>
                        </a:lnTo>
                        <a:lnTo>
                          <a:pt x="545" y="318"/>
                        </a:lnTo>
                        <a:lnTo>
                          <a:pt x="547" y="318"/>
                        </a:lnTo>
                        <a:lnTo>
                          <a:pt x="550" y="319"/>
                        </a:lnTo>
                        <a:lnTo>
                          <a:pt x="553" y="322"/>
                        </a:lnTo>
                        <a:lnTo>
                          <a:pt x="573" y="394"/>
                        </a:lnTo>
                        <a:lnTo>
                          <a:pt x="588" y="470"/>
                        </a:lnTo>
                        <a:lnTo>
                          <a:pt x="596" y="546"/>
                        </a:lnTo>
                        <a:lnTo>
                          <a:pt x="594" y="543"/>
                        </a:lnTo>
                        <a:lnTo>
                          <a:pt x="592" y="541"/>
                        </a:lnTo>
                        <a:lnTo>
                          <a:pt x="590" y="539"/>
                        </a:lnTo>
                        <a:lnTo>
                          <a:pt x="589" y="539"/>
                        </a:lnTo>
                        <a:lnTo>
                          <a:pt x="587" y="539"/>
                        </a:lnTo>
                        <a:lnTo>
                          <a:pt x="584" y="542"/>
                        </a:lnTo>
                        <a:lnTo>
                          <a:pt x="581" y="543"/>
                        </a:lnTo>
                        <a:lnTo>
                          <a:pt x="579" y="546"/>
                        </a:lnTo>
                        <a:lnTo>
                          <a:pt x="575" y="547"/>
                        </a:lnTo>
                        <a:lnTo>
                          <a:pt x="573" y="549"/>
                        </a:lnTo>
                        <a:lnTo>
                          <a:pt x="571" y="549"/>
                        </a:lnTo>
                        <a:lnTo>
                          <a:pt x="566" y="545"/>
                        </a:lnTo>
                        <a:lnTo>
                          <a:pt x="556" y="537"/>
                        </a:lnTo>
                        <a:lnTo>
                          <a:pt x="547" y="530"/>
                        </a:lnTo>
                        <a:lnTo>
                          <a:pt x="539" y="522"/>
                        </a:lnTo>
                        <a:lnTo>
                          <a:pt x="536" y="511"/>
                        </a:lnTo>
                        <a:lnTo>
                          <a:pt x="532" y="501"/>
                        </a:lnTo>
                        <a:lnTo>
                          <a:pt x="529" y="499"/>
                        </a:lnTo>
                        <a:lnTo>
                          <a:pt x="528" y="498"/>
                        </a:lnTo>
                        <a:lnTo>
                          <a:pt x="525" y="499"/>
                        </a:lnTo>
                        <a:lnTo>
                          <a:pt x="522" y="500"/>
                        </a:lnTo>
                        <a:lnTo>
                          <a:pt x="520" y="503"/>
                        </a:lnTo>
                        <a:lnTo>
                          <a:pt x="518" y="505"/>
                        </a:lnTo>
                        <a:lnTo>
                          <a:pt x="517" y="509"/>
                        </a:lnTo>
                        <a:lnTo>
                          <a:pt x="516" y="512"/>
                        </a:lnTo>
                        <a:lnTo>
                          <a:pt x="516" y="516"/>
                        </a:lnTo>
                        <a:lnTo>
                          <a:pt x="520" y="524"/>
                        </a:lnTo>
                        <a:lnTo>
                          <a:pt x="525" y="533"/>
                        </a:lnTo>
                        <a:lnTo>
                          <a:pt x="532" y="539"/>
                        </a:lnTo>
                        <a:lnTo>
                          <a:pt x="534" y="546"/>
                        </a:lnTo>
                        <a:lnTo>
                          <a:pt x="534" y="550"/>
                        </a:lnTo>
                        <a:lnTo>
                          <a:pt x="536" y="552"/>
                        </a:lnTo>
                        <a:lnTo>
                          <a:pt x="537" y="555"/>
                        </a:lnTo>
                        <a:lnTo>
                          <a:pt x="538" y="558"/>
                        </a:lnTo>
                        <a:lnTo>
                          <a:pt x="542" y="560"/>
                        </a:lnTo>
                        <a:lnTo>
                          <a:pt x="546" y="564"/>
                        </a:lnTo>
                        <a:lnTo>
                          <a:pt x="549" y="568"/>
                        </a:lnTo>
                        <a:lnTo>
                          <a:pt x="550" y="571"/>
                        </a:lnTo>
                        <a:lnTo>
                          <a:pt x="550" y="573"/>
                        </a:lnTo>
                        <a:lnTo>
                          <a:pt x="550" y="576"/>
                        </a:lnTo>
                        <a:lnTo>
                          <a:pt x="550" y="579"/>
                        </a:lnTo>
                        <a:lnTo>
                          <a:pt x="550" y="580"/>
                        </a:lnTo>
                        <a:lnTo>
                          <a:pt x="553" y="580"/>
                        </a:lnTo>
                        <a:lnTo>
                          <a:pt x="555" y="581"/>
                        </a:lnTo>
                        <a:lnTo>
                          <a:pt x="558" y="579"/>
                        </a:lnTo>
                        <a:lnTo>
                          <a:pt x="562" y="576"/>
                        </a:lnTo>
                        <a:lnTo>
                          <a:pt x="566" y="573"/>
                        </a:lnTo>
                        <a:lnTo>
                          <a:pt x="568" y="571"/>
                        </a:lnTo>
                        <a:lnTo>
                          <a:pt x="572" y="567"/>
                        </a:lnTo>
                        <a:lnTo>
                          <a:pt x="576" y="564"/>
                        </a:lnTo>
                        <a:lnTo>
                          <a:pt x="577" y="562"/>
                        </a:lnTo>
                        <a:lnTo>
                          <a:pt x="579" y="559"/>
                        </a:lnTo>
                        <a:lnTo>
                          <a:pt x="580" y="558"/>
                        </a:lnTo>
                        <a:lnTo>
                          <a:pt x="581" y="556"/>
                        </a:lnTo>
                        <a:lnTo>
                          <a:pt x="583" y="555"/>
                        </a:lnTo>
                        <a:lnTo>
                          <a:pt x="584" y="556"/>
                        </a:lnTo>
                        <a:lnTo>
                          <a:pt x="585" y="558"/>
                        </a:lnTo>
                        <a:lnTo>
                          <a:pt x="587" y="560"/>
                        </a:lnTo>
                        <a:lnTo>
                          <a:pt x="587" y="563"/>
                        </a:lnTo>
                        <a:lnTo>
                          <a:pt x="588" y="567"/>
                        </a:lnTo>
                        <a:lnTo>
                          <a:pt x="589" y="568"/>
                        </a:lnTo>
                        <a:lnTo>
                          <a:pt x="592" y="570"/>
                        </a:lnTo>
                        <a:lnTo>
                          <a:pt x="594" y="571"/>
                        </a:lnTo>
                        <a:lnTo>
                          <a:pt x="597" y="572"/>
                        </a:lnTo>
                        <a:lnTo>
                          <a:pt x="597" y="597"/>
                        </a:lnTo>
                        <a:lnTo>
                          <a:pt x="597" y="639"/>
                        </a:lnTo>
                        <a:lnTo>
                          <a:pt x="594" y="643"/>
                        </a:lnTo>
                        <a:lnTo>
                          <a:pt x="592" y="647"/>
                        </a:lnTo>
                        <a:lnTo>
                          <a:pt x="584" y="655"/>
                        </a:lnTo>
                        <a:lnTo>
                          <a:pt x="575" y="664"/>
                        </a:lnTo>
                        <a:lnTo>
                          <a:pt x="564" y="669"/>
                        </a:lnTo>
                        <a:lnTo>
                          <a:pt x="555" y="673"/>
                        </a:lnTo>
                        <a:lnTo>
                          <a:pt x="550" y="678"/>
                        </a:lnTo>
                        <a:lnTo>
                          <a:pt x="542" y="681"/>
                        </a:lnTo>
                        <a:lnTo>
                          <a:pt x="536" y="683"/>
                        </a:lnTo>
                        <a:lnTo>
                          <a:pt x="526" y="687"/>
                        </a:lnTo>
                        <a:lnTo>
                          <a:pt x="517" y="693"/>
                        </a:lnTo>
                        <a:lnTo>
                          <a:pt x="509" y="698"/>
                        </a:lnTo>
                        <a:lnTo>
                          <a:pt x="504" y="700"/>
                        </a:lnTo>
                        <a:lnTo>
                          <a:pt x="499" y="704"/>
                        </a:lnTo>
                        <a:lnTo>
                          <a:pt x="491" y="707"/>
                        </a:lnTo>
                        <a:lnTo>
                          <a:pt x="482" y="710"/>
                        </a:lnTo>
                        <a:lnTo>
                          <a:pt x="474" y="710"/>
                        </a:lnTo>
                        <a:lnTo>
                          <a:pt x="471" y="704"/>
                        </a:lnTo>
                        <a:lnTo>
                          <a:pt x="467" y="694"/>
                        </a:lnTo>
                        <a:lnTo>
                          <a:pt x="466" y="682"/>
                        </a:lnTo>
                        <a:lnTo>
                          <a:pt x="464" y="670"/>
                        </a:lnTo>
                        <a:lnTo>
                          <a:pt x="462" y="657"/>
                        </a:lnTo>
                        <a:lnTo>
                          <a:pt x="460" y="648"/>
                        </a:lnTo>
                        <a:lnTo>
                          <a:pt x="457" y="642"/>
                        </a:lnTo>
                        <a:lnTo>
                          <a:pt x="453" y="635"/>
                        </a:lnTo>
                        <a:lnTo>
                          <a:pt x="448" y="627"/>
                        </a:lnTo>
                        <a:lnTo>
                          <a:pt x="441" y="621"/>
                        </a:lnTo>
                        <a:lnTo>
                          <a:pt x="437" y="615"/>
                        </a:lnTo>
                        <a:lnTo>
                          <a:pt x="435" y="610"/>
                        </a:lnTo>
                        <a:lnTo>
                          <a:pt x="431" y="600"/>
                        </a:lnTo>
                        <a:lnTo>
                          <a:pt x="428" y="588"/>
                        </a:lnTo>
                        <a:lnTo>
                          <a:pt x="427" y="579"/>
                        </a:lnTo>
                        <a:lnTo>
                          <a:pt x="426" y="576"/>
                        </a:lnTo>
                        <a:lnTo>
                          <a:pt x="424" y="573"/>
                        </a:lnTo>
                        <a:lnTo>
                          <a:pt x="423" y="572"/>
                        </a:lnTo>
                        <a:lnTo>
                          <a:pt x="422" y="571"/>
                        </a:lnTo>
                        <a:lnTo>
                          <a:pt x="420" y="570"/>
                        </a:lnTo>
                        <a:lnTo>
                          <a:pt x="418" y="567"/>
                        </a:lnTo>
                        <a:lnTo>
                          <a:pt x="416" y="566"/>
                        </a:lnTo>
                        <a:lnTo>
                          <a:pt x="416" y="562"/>
                        </a:lnTo>
                        <a:lnTo>
                          <a:pt x="412" y="550"/>
                        </a:lnTo>
                        <a:lnTo>
                          <a:pt x="409" y="537"/>
                        </a:lnTo>
                        <a:lnTo>
                          <a:pt x="405" y="528"/>
                        </a:lnTo>
                        <a:lnTo>
                          <a:pt x="402" y="525"/>
                        </a:lnTo>
                        <a:lnTo>
                          <a:pt x="398" y="525"/>
                        </a:lnTo>
                        <a:lnTo>
                          <a:pt x="393" y="526"/>
                        </a:lnTo>
                        <a:lnTo>
                          <a:pt x="386" y="529"/>
                        </a:lnTo>
                        <a:lnTo>
                          <a:pt x="382" y="530"/>
                        </a:lnTo>
                        <a:lnTo>
                          <a:pt x="377" y="529"/>
                        </a:lnTo>
                        <a:lnTo>
                          <a:pt x="372" y="525"/>
                        </a:lnTo>
                        <a:lnTo>
                          <a:pt x="367" y="518"/>
                        </a:lnTo>
                        <a:lnTo>
                          <a:pt x="367" y="508"/>
                        </a:lnTo>
                        <a:lnTo>
                          <a:pt x="367" y="501"/>
                        </a:lnTo>
                        <a:lnTo>
                          <a:pt x="368" y="498"/>
                        </a:lnTo>
                        <a:lnTo>
                          <a:pt x="371" y="495"/>
                        </a:lnTo>
                        <a:lnTo>
                          <a:pt x="373" y="494"/>
                        </a:lnTo>
                        <a:lnTo>
                          <a:pt x="376" y="492"/>
                        </a:lnTo>
                        <a:lnTo>
                          <a:pt x="378" y="492"/>
                        </a:lnTo>
                        <a:lnTo>
                          <a:pt x="381" y="492"/>
                        </a:lnTo>
                        <a:lnTo>
                          <a:pt x="384" y="491"/>
                        </a:lnTo>
                        <a:lnTo>
                          <a:pt x="386" y="490"/>
                        </a:lnTo>
                        <a:lnTo>
                          <a:pt x="388" y="488"/>
                        </a:lnTo>
                        <a:lnTo>
                          <a:pt x="389" y="484"/>
                        </a:lnTo>
                        <a:lnTo>
                          <a:pt x="390" y="482"/>
                        </a:lnTo>
                        <a:lnTo>
                          <a:pt x="393" y="477"/>
                        </a:lnTo>
                        <a:lnTo>
                          <a:pt x="399" y="463"/>
                        </a:lnTo>
                        <a:lnTo>
                          <a:pt x="402" y="448"/>
                        </a:lnTo>
                        <a:lnTo>
                          <a:pt x="403" y="433"/>
                        </a:lnTo>
                        <a:lnTo>
                          <a:pt x="403" y="429"/>
                        </a:lnTo>
                        <a:lnTo>
                          <a:pt x="403" y="427"/>
                        </a:lnTo>
                        <a:lnTo>
                          <a:pt x="402" y="426"/>
                        </a:lnTo>
                        <a:lnTo>
                          <a:pt x="401" y="426"/>
                        </a:lnTo>
                        <a:lnTo>
                          <a:pt x="399" y="426"/>
                        </a:lnTo>
                        <a:lnTo>
                          <a:pt x="397" y="426"/>
                        </a:lnTo>
                        <a:lnTo>
                          <a:pt x="395" y="427"/>
                        </a:lnTo>
                        <a:lnTo>
                          <a:pt x="393" y="428"/>
                        </a:lnTo>
                        <a:lnTo>
                          <a:pt x="389" y="429"/>
                        </a:lnTo>
                        <a:lnTo>
                          <a:pt x="385" y="431"/>
                        </a:lnTo>
                        <a:lnTo>
                          <a:pt x="381" y="432"/>
                        </a:lnTo>
                        <a:lnTo>
                          <a:pt x="377" y="432"/>
                        </a:lnTo>
                        <a:lnTo>
                          <a:pt x="374" y="432"/>
                        </a:lnTo>
                        <a:lnTo>
                          <a:pt x="373" y="432"/>
                        </a:lnTo>
                        <a:lnTo>
                          <a:pt x="371" y="431"/>
                        </a:lnTo>
                        <a:lnTo>
                          <a:pt x="367" y="429"/>
                        </a:lnTo>
                        <a:lnTo>
                          <a:pt x="364" y="428"/>
                        </a:lnTo>
                        <a:lnTo>
                          <a:pt x="361" y="428"/>
                        </a:lnTo>
                        <a:lnTo>
                          <a:pt x="359" y="428"/>
                        </a:lnTo>
                        <a:lnTo>
                          <a:pt x="357" y="429"/>
                        </a:lnTo>
                        <a:lnTo>
                          <a:pt x="355" y="431"/>
                        </a:lnTo>
                        <a:lnTo>
                          <a:pt x="352" y="431"/>
                        </a:lnTo>
                        <a:lnTo>
                          <a:pt x="348" y="429"/>
                        </a:lnTo>
                        <a:lnTo>
                          <a:pt x="344" y="429"/>
                        </a:lnTo>
                        <a:lnTo>
                          <a:pt x="342" y="427"/>
                        </a:lnTo>
                        <a:lnTo>
                          <a:pt x="339" y="426"/>
                        </a:lnTo>
                        <a:lnTo>
                          <a:pt x="337" y="423"/>
                        </a:lnTo>
                        <a:lnTo>
                          <a:pt x="333" y="420"/>
                        </a:lnTo>
                        <a:lnTo>
                          <a:pt x="329" y="418"/>
                        </a:lnTo>
                        <a:lnTo>
                          <a:pt x="325" y="415"/>
                        </a:lnTo>
                        <a:lnTo>
                          <a:pt x="321" y="412"/>
                        </a:lnTo>
                        <a:lnTo>
                          <a:pt x="320" y="410"/>
                        </a:lnTo>
                        <a:lnTo>
                          <a:pt x="320" y="403"/>
                        </a:lnTo>
                        <a:lnTo>
                          <a:pt x="318" y="393"/>
                        </a:lnTo>
                        <a:lnTo>
                          <a:pt x="318" y="382"/>
                        </a:lnTo>
                        <a:lnTo>
                          <a:pt x="317" y="376"/>
                        </a:lnTo>
                        <a:lnTo>
                          <a:pt x="316" y="373"/>
                        </a:lnTo>
                        <a:lnTo>
                          <a:pt x="313" y="373"/>
                        </a:lnTo>
                        <a:lnTo>
                          <a:pt x="312" y="373"/>
                        </a:lnTo>
                        <a:lnTo>
                          <a:pt x="309" y="374"/>
                        </a:lnTo>
                        <a:lnTo>
                          <a:pt x="306" y="377"/>
                        </a:lnTo>
                        <a:lnTo>
                          <a:pt x="305" y="378"/>
                        </a:lnTo>
                        <a:lnTo>
                          <a:pt x="302" y="381"/>
                        </a:lnTo>
                        <a:lnTo>
                          <a:pt x="301" y="382"/>
                        </a:lnTo>
                        <a:lnTo>
                          <a:pt x="297" y="385"/>
                        </a:lnTo>
                        <a:lnTo>
                          <a:pt x="295" y="386"/>
                        </a:lnTo>
                        <a:lnTo>
                          <a:pt x="292" y="388"/>
                        </a:lnTo>
                        <a:lnTo>
                          <a:pt x="291" y="389"/>
                        </a:lnTo>
                        <a:lnTo>
                          <a:pt x="292" y="390"/>
                        </a:lnTo>
                        <a:lnTo>
                          <a:pt x="293" y="393"/>
                        </a:lnTo>
                        <a:lnTo>
                          <a:pt x="296" y="394"/>
                        </a:lnTo>
                        <a:lnTo>
                          <a:pt x="299" y="397"/>
                        </a:lnTo>
                        <a:lnTo>
                          <a:pt x="301" y="401"/>
                        </a:lnTo>
                        <a:lnTo>
                          <a:pt x="304" y="405"/>
                        </a:lnTo>
                        <a:lnTo>
                          <a:pt x="304" y="407"/>
                        </a:lnTo>
                        <a:lnTo>
                          <a:pt x="302" y="411"/>
                        </a:lnTo>
                        <a:lnTo>
                          <a:pt x="301" y="414"/>
                        </a:lnTo>
                        <a:lnTo>
                          <a:pt x="300" y="416"/>
                        </a:lnTo>
                        <a:lnTo>
                          <a:pt x="297" y="418"/>
                        </a:lnTo>
                        <a:lnTo>
                          <a:pt x="295" y="420"/>
                        </a:lnTo>
                        <a:lnTo>
                          <a:pt x="292" y="422"/>
                        </a:lnTo>
                        <a:lnTo>
                          <a:pt x="291" y="424"/>
                        </a:lnTo>
                        <a:lnTo>
                          <a:pt x="288" y="426"/>
                        </a:lnTo>
                        <a:lnTo>
                          <a:pt x="287" y="428"/>
                        </a:lnTo>
                        <a:lnTo>
                          <a:pt x="283" y="432"/>
                        </a:lnTo>
                        <a:lnTo>
                          <a:pt x="280" y="435"/>
                        </a:lnTo>
                        <a:lnTo>
                          <a:pt x="278" y="436"/>
                        </a:lnTo>
                        <a:lnTo>
                          <a:pt x="276" y="437"/>
                        </a:lnTo>
                        <a:lnTo>
                          <a:pt x="274" y="437"/>
                        </a:lnTo>
                        <a:lnTo>
                          <a:pt x="272" y="437"/>
                        </a:lnTo>
                        <a:lnTo>
                          <a:pt x="271" y="431"/>
                        </a:lnTo>
                        <a:lnTo>
                          <a:pt x="270" y="422"/>
                        </a:lnTo>
                        <a:lnTo>
                          <a:pt x="270" y="411"/>
                        </a:lnTo>
                        <a:lnTo>
                          <a:pt x="268" y="401"/>
                        </a:lnTo>
                        <a:lnTo>
                          <a:pt x="267" y="395"/>
                        </a:lnTo>
                        <a:lnTo>
                          <a:pt x="263" y="390"/>
                        </a:lnTo>
                        <a:lnTo>
                          <a:pt x="259" y="381"/>
                        </a:lnTo>
                        <a:lnTo>
                          <a:pt x="255" y="372"/>
                        </a:lnTo>
                        <a:lnTo>
                          <a:pt x="254" y="368"/>
                        </a:lnTo>
                        <a:lnTo>
                          <a:pt x="251" y="365"/>
                        </a:lnTo>
                        <a:lnTo>
                          <a:pt x="249" y="363"/>
                        </a:lnTo>
                        <a:lnTo>
                          <a:pt x="246" y="359"/>
                        </a:lnTo>
                        <a:lnTo>
                          <a:pt x="242" y="356"/>
                        </a:lnTo>
                        <a:lnTo>
                          <a:pt x="240" y="354"/>
                        </a:lnTo>
                        <a:lnTo>
                          <a:pt x="232" y="346"/>
                        </a:lnTo>
                        <a:lnTo>
                          <a:pt x="221" y="335"/>
                        </a:lnTo>
                        <a:lnTo>
                          <a:pt x="213" y="327"/>
                        </a:lnTo>
                        <a:lnTo>
                          <a:pt x="211" y="325"/>
                        </a:lnTo>
                        <a:lnTo>
                          <a:pt x="208" y="322"/>
                        </a:lnTo>
                        <a:lnTo>
                          <a:pt x="206" y="319"/>
                        </a:lnTo>
                        <a:lnTo>
                          <a:pt x="203" y="318"/>
                        </a:lnTo>
                        <a:lnTo>
                          <a:pt x="200" y="318"/>
                        </a:lnTo>
                        <a:lnTo>
                          <a:pt x="198" y="318"/>
                        </a:lnTo>
                        <a:lnTo>
                          <a:pt x="196" y="319"/>
                        </a:lnTo>
                        <a:lnTo>
                          <a:pt x="196" y="323"/>
                        </a:lnTo>
                        <a:lnTo>
                          <a:pt x="198" y="329"/>
                        </a:lnTo>
                        <a:lnTo>
                          <a:pt x="202" y="334"/>
                        </a:lnTo>
                        <a:lnTo>
                          <a:pt x="207" y="339"/>
                        </a:lnTo>
                        <a:lnTo>
                          <a:pt x="211" y="346"/>
                        </a:lnTo>
                        <a:lnTo>
                          <a:pt x="215" y="351"/>
                        </a:lnTo>
                        <a:lnTo>
                          <a:pt x="219" y="355"/>
                        </a:lnTo>
                        <a:lnTo>
                          <a:pt x="223" y="359"/>
                        </a:lnTo>
                        <a:lnTo>
                          <a:pt x="227" y="363"/>
                        </a:lnTo>
                        <a:lnTo>
                          <a:pt x="230" y="364"/>
                        </a:lnTo>
                        <a:lnTo>
                          <a:pt x="233" y="365"/>
                        </a:lnTo>
                        <a:lnTo>
                          <a:pt x="236" y="368"/>
                        </a:lnTo>
                        <a:lnTo>
                          <a:pt x="240" y="371"/>
                        </a:lnTo>
                        <a:lnTo>
                          <a:pt x="242" y="373"/>
                        </a:lnTo>
                        <a:lnTo>
                          <a:pt x="245" y="376"/>
                        </a:lnTo>
                        <a:lnTo>
                          <a:pt x="248" y="378"/>
                        </a:lnTo>
                        <a:lnTo>
                          <a:pt x="250" y="380"/>
                        </a:lnTo>
                        <a:lnTo>
                          <a:pt x="250" y="381"/>
                        </a:lnTo>
                        <a:lnTo>
                          <a:pt x="250" y="381"/>
                        </a:lnTo>
                        <a:lnTo>
                          <a:pt x="248" y="381"/>
                        </a:lnTo>
                        <a:lnTo>
                          <a:pt x="245" y="382"/>
                        </a:lnTo>
                        <a:lnTo>
                          <a:pt x="242" y="382"/>
                        </a:lnTo>
                        <a:lnTo>
                          <a:pt x="240" y="382"/>
                        </a:lnTo>
                        <a:lnTo>
                          <a:pt x="237" y="385"/>
                        </a:lnTo>
                        <a:lnTo>
                          <a:pt x="238" y="390"/>
                        </a:lnTo>
                        <a:lnTo>
                          <a:pt x="240" y="398"/>
                        </a:lnTo>
                        <a:lnTo>
                          <a:pt x="241" y="406"/>
                        </a:lnTo>
                        <a:lnTo>
                          <a:pt x="241" y="411"/>
                        </a:lnTo>
                        <a:lnTo>
                          <a:pt x="241" y="414"/>
                        </a:lnTo>
                        <a:lnTo>
                          <a:pt x="240" y="414"/>
                        </a:lnTo>
                        <a:lnTo>
                          <a:pt x="238" y="414"/>
                        </a:lnTo>
                        <a:lnTo>
                          <a:pt x="236" y="411"/>
                        </a:lnTo>
                        <a:lnTo>
                          <a:pt x="234" y="410"/>
                        </a:lnTo>
                        <a:lnTo>
                          <a:pt x="232" y="407"/>
                        </a:lnTo>
                        <a:lnTo>
                          <a:pt x="230" y="403"/>
                        </a:lnTo>
                        <a:lnTo>
                          <a:pt x="230" y="401"/>
                        </a:lnTo>
                        <a:lnTo>
                          <a:pt x="229" y="395"/>
                        </a:lnTo>
                        <a:lnTo>
                          <a:pt x="227" y="391"/>
                        </a:lnTo>
                        <a:lnTo>
                          <a:pt x="225" y="386"/>
                        </a:lnTo>
                        <a:lnTo>
                          <a:pt x="223" y="384"/>
                        </a:lnTo>
                        <a:lnTo>
                          <a:pt x="221" y="381"/>
                        </a:lnTo>
                        <a:lnTo>
                          <a:pt x="216" y="377"/>
                        </a:lnTo>
                        <a:lnTo>
                          <a:pt x="208" y="373"/>
                        </a:lnTo>
                        <a:lnTo>
                          <a:pt x="200" y="369"/>
                        </a:lnTo>
                        <a:lnTo>
                          <a:pt x="195" y="368"/>
                        </a:lnTo>
                        <a:lnTo>
                          <a:pt x="191" y="364"/>
                        </a:lnTo>
                        <a:lnTo>
                          <a:pt x="186" y="359"/>
                        </a:lnTo>
                        <a:lnTo>
                          <a:pt x="181" y="352"/>
                        </a:lnTo>
                        <a:lnTo>
                          <a:pt x="178" y="346"/>
                        </a:lnTo>
                        <a:lnTo>
                          <a:pt x="177" y="342"/>
                        </a:lnTo>
                        <a:lnTo>
                          <a:pt x="174" y="339"/>
                        </a:lnTo>
                        <a:lnTo>
                          <a:pt x="172" y="338"/>
                        </a:lnTo>
                        <a:lnTo>
                          <a:pt x="169" y="336"/>
                        </a:lnTo>
                        <a:lnTo>
                          <a:pt x="166" y="336"/>
                        </a:lnTo>
                        <a:lnTo>
                          <a:pt x="164" y="336"/>
                        </a:lnTo>
                        <a:lnTo>
                          <a:pt x="162" y="336"/>
                        </a:lnTo>
                        <a:lnTo>
                          <a:pt x="161" y="338"/>
                        </a:lnTo>
                        <a:lnTo>
                          <a:pt x="158" y="340"/>
                        </a:lnTo>
                        <a:lnTo>
                          <a:pt x="155" y="343"/>
                        </a:lnTo>
                        <a:lnTo>
                          <a:pt x="152" y="346"/>
                        </a:lnTo>
                        <a:lnTo>
                          <a:pt x="148" y="348"/>
                        </a:lnTo>
                        <a:lnTo>
                          <a:pt x="145" y="350"/>
                        </a:lnTo>
                        <a:lnTo>
                          <a:pt x="143" y="350"/>
                        </a:lnTo>
                        <a:lnTo>
                          <a:pt x="139" y="350"/>
                        </a:lnTo>
                        <a:lnTo>
                          <a:pt x="135" y="348"/>
                        </a:lnTo>
                        <a:lnTo>
                          <a:pt x="131" y="347"/>
                        </a:lnTo>
                        <a:lnTo>
                          <a:pt x="127" y="346"/>
                        </a:lnTo>
                        <a:lnTo>
                          <a:pt x="123" y="344"/>
                        </a:lnTo>
                        <a:lnTo>
                          <a:pt x="119" y="346"/>
                        </a:lnTo>
                        <a:lnTo>
                          <a:pt x="117" y="351"/>
                        </a:lnTo>
                        <a:lnTo>
                          <a:pt x="115" y="359"/>
                        </a:lnTo>
                        <a:lnTo>
                          <a:pt x="114" y="365"/>
                        </a:lnTo>
                        <a:lnTo>
                          <a:pt x="113" y="368"/>
                        </a:lnTo>
                        <a:lnTo>
                          <a:pt x="111" y="369"/>
                        </a:lnTo>
                        <a:lnTo>
                          <a:pt x="109" y="371"/>
                        </a:lnTo>
                        <a:lnTo>
                          <a:pt x="106" y="371"/>
                        </a:lnTo>
                        <a:lnTo>
                          <a:pt x="104" y="371"/>
                        </a:lnTo>
                        <a:lnTo>
                          <a:pt x="101" y="372"/>
                        </a:lnTo>
                        <a:lnTo>
                          <a:pt x="100" y="372"/>
                        </a:lnTo>
                        <a:lnTo>
                          <a:pt x="97" y="374"/>
                        </a:lnTo>
                        <a:lnTo>
                          <a:pt x="94" y="378"/>
                        </a:lnTo>
                        <a:lnTo>
                          <a:pt x="90" y="381"/>
                        </a:lnTo>
                        <a:lnTo>
                          <a:pt x="88" y="385"/>
                        </a:lnTo>
                        <a:lnTo>
                          <a:pt x="85" y="389"/>
                        </a:lnTo>
                        <a:lnTo>
                          <a:pt x="84" y="391"/>
                        </a:lnTo>
                        <a:lnTo>
                          <a:pt x="85" y="394"/>
                        </a:lnTo>
                        <a:lnTo>
                          <a:pt x="86" y="397"/>
                        </a:lnTo>
                        <a:lnTo>
                          <a:pt x="86" y="399"/>
                        </a:lnTo>
                        <a:lnTo>
                          <a:pt x="88" y="401"/>
                        </a:lnTo>
                        <a:lnTo>
                          <a:pt x="88" y="402"/>
                        </a:lnTo>
                        <a:lnTo>
                          <a:pt x="86" y="403"/>
                        </a:lnTo>
                        <a:lnTo>
                          <a:pt x="84" y="406"/>
                        </a:lnTo>
                        <a:lnTo>
                          <a:pt x="81" y="408"/>
                        </a:lnTo>
                        <a:lnTo>
                          <a:pt x="79" y="412"/>
                        </a:lnTo>
                        <a:lnTo>
                          <a:pt x="75" y="415"/>
                        </a:lnTo>
                        <a:lnTo>
                          <a:pt x="72" y="419"/>
                        </a:lnTo>
                        <a:lnTo>
                          <a:pt x="69" y="420"/>
                        </a:lnTo>
                        <a:lnTo>
                          <a:pt x="67" y="422"/>
                        </a:lnTo>
                        <a:lnTo>
                          <a:pt x="63" y="423"/>
                        </a:lnTo>
                        <a:lnTo>
                          <a:pt x="59" y="424"/>
                        </a:lnTo>
                        <a:lnTo>
                          <a:pt x="56" y="424"/>
                        </a:lnTo>
                        <a:lnTo>
                          <a:pt x="52" y="426"/>
                        </a:lnTo>
                        <a:lnTo>
                          <a:pt x="50" y="426"/>
                        </a:lnTo>
                        <a:lnTo>
                          <a:pt x="47" y="424"/>
                        </a:lnTo>
                        <a:lnTo>
                          <a:pt x="46" y="424"/>
                        </a:lnTo>
                        <a:lnTo>
                          <a:pt x="45" y="424"/>
                        </a:lnTo>
                        <a:lnTo>
                          <a:pt x="43" y="427"/>
                        </a:lnTo>
                        <a:lnTo>
                          <a:pt x="42" y="429"/>
                        </a:lnTo>
                        <a:lnTo>
                          <a:pt x="41" y="432"/>
                        </a:lnTo>
                        <a:lnTo>
                          <a:pt x="39" y="435"/>
                        </a:lnTo>
                        <a:lnTo>
                          <a:pt x="38" y="437"/>
                        </a:lnTo>
                        <a:lnTo>
                          <a:pt x="37" y="437"/>
                        </a:lnTo>
                        <a:lnTo>
                          <a:pt x="35" y="436"/>
                        </a:lnTo>
                        <a:lnTo>
                          <a:pt x="34" y="435"/>
                        </a:lnTo>
                        <a:lnTo>
                          <a:pt x="33" y="432"/>
                        </a:lnTo>
                        <a:lnTo>
                          <a:pt x="32" y="428"/>
                        </a:lnTo>
                        <a:lnTo>
                          <a:pt x="30" y="426"/>
                        </a:lnTo>
                        <a:lnTo>
                          <a:pt x="29" y="423"/>
                        </a:lnTo>
                        <a:lnTo>
                          <a:pt x="26" y="422"/>
                        </a:lnTo>
                        <a:lnTo>
                          <a:pt x="24" y="420"/>
                        </a:lnTo>
                        <a:lnTo>
                          <a:pt x="20" y="420"/>
                        </a:lnTo>
                        <a:lnTo>
                          <a:pt x="17" y="420"/>
                        </a:lnTo>
                        <a:lnTo>
                          <a:pt x="13" y="422"/>
                        </a:lnTo>
                        <a:lnTo>
                          <a:pt x="12" y="422"/>
                        </a:lnTo>
                        <a:lnTo>
                          <a:pt x="11" y="419"/>
                        </a:lnTo>
                        <a:lnTo>
                          <a:pt x="8" y="416"/>
                        </a:lnTo>
                        <a:lnTo>
                          <a:pt x="7" y="414"/>
                        </a:lnTo>
                        <a:lnTo>
                          <a:pt x="4" y="410"/>
                        </a:lnTo>
                        <a:lnTo>
                          <a:pt x="1" y="407"/>
                        </a:lnTo>
                        <a:lnTo>
                          <a:pt x="0" y="403"/>
                        </a:lnTo>
                        <a:lnTo>
                          <a:pt x="0" y="401"/>
                        </a:lnTo>
                        <a:lnTo>
                          <a:pt x="0" y="397"/>
                        </a:lnTo>
                        <a:lnTo>
                          <a:pt x="0" y="393"/>
                        </a:lnTo>
                        <a:lnTo>
                          <a:pt x="1" y="390"/>
                        </a:lnTo>
                        <a:lnTo>
                          <a:pt x="4" y="389"/>
                        </a:lnTo>
                        <a:lnTo>
                          <a:pt x="5" y="386"/>
                        </a:lnTo>
                        <a:lnTo>
                          <a:pt x="7" y="382"/>
                        </a:lnTo>
                        <a:lnTo>
                          <a:pt x="7" y="378"/>
                        </a:lnTo>
                        <a:lnTo>
                          <a:pt x="5" y="373"/>
                        </a:lnTo>
                        <a:lnTo>
                          <a:pt x="4" y="365"/>
                        </a:lnTo>
                        <a:lnTo>
                          <a:pt x="4" y="355"/>
                        </a:lnTo>
                        <a:lnTo>
                          <a:pt x="5" y="346"/>
                        </a:lnTo>
                        <a:lnTo>
                          <a:pt x="9" y="340"/>
                        </a:lnTo>
                        <a:lnTo>
                          <a:pt x="17" y="338"/>
                        </a:lnTo>
                        <a:lnTo>
                          <a:pt x="26" y="339"/>
                        </a:lnTo>
                        <a:lnTo>
                          <a:pt x="35" y="339"/>
                        </a:lnTo>
                        <a:lnTo>
                          <a:pt x="45" y="340"/>
                        </a:lnTo>
                        <a:lnTo>
                          <a:pt x="51" y="340"/>
                        </a:lnTo>
                        <a:lnTo>
                          <a:pt x="60" y="342"/>
                        </a:lnTo>
                        <a:lnTo>
                          <a:pt x="67" y="340"/>
                        </a:lnTo>
                        <a:lnTo>
                          <a:pt x="71" y="338"/>
                        </a:lnTo>
                        <a:lnTo>
                          <a:pt x="75" y="323"/>
                        </a:lnTo>
                        <a:lnTo>
                          <a:pt x="76" y="310"/>
                        </a:lnTo>
                        <a:lnTo>
                          <a:pt x="71" y="301"/>
                        </a:lnTo>
                        <a:lnTo>
                          <a:pt x="60" y="295"/>
                        </a:lnTo>
                        <a:lnTo>
                          <a:pt x="50" y="291"/>
                        </a:lnTo>
                        <a:lnTo>
                          <a:pt x="46" y="289"/>
                        </a:lnTo>
                        <a:lnTo>
                          <a:pt x="45" y="288"/>
                        </a:lnTo>
                        <a:lnTo>
                          <a:pt x="43" y="285"/>
                        </a:lnTo>
                        <a:lnTo>
                          <a:pt x="45" y="284"/>
                        </a:lnTo>
                        <a:lnTo>
                          <a:pt x="47" y="283"/>
                        </a:lnTo>
                        <a:lnTo>
                          <a:pt x="52" y="282"/>
                        </a:lnTo>
                        <a:lnTo>
                          <a:pt x="56" y="280"/>
                        </a:lnTo>
                        <a:lnTo>
                          <a:pt x="60" y="279"/>
                        </a:lnTo>
                        <a:lnTo>
                          <a:pt x="63" y="278"/>
                        </a:lnTo>
                        <a:lnTo>
                          <a:pt x="64" y="276"/>
                        </a:lnTo>
                        <a:lnTo>
                          <a:pt x="67" y="275"/>
                        </a:lnTo>
                        <a:lnTo>
                          <a:pt x="71" y="274"/>
                        </a:lnTo>
                        <a:lnTo>
                          <a:pt x="84" y="270"/>
                        </a:lnTo>
                        <a:lnTo>
                          <a:pt x="96" y="267"/>
                        </a:lnTo>
                        <a:lnTo>
                          <a:pt x="98" y="266"/>
                        </a:lnTo>
                        <a:lnTo>
                          <a:pt x="101" y="264"/>
                        </a:lnTo>
                        <a:lnTo>
                          <a:pt x="102" y="262"/>
                        </a:lnTo>
                        <a:lnTo>
                          <a:pt x="102" y="258"/>
                        </a:lnTo>
                        <a:lnTo>
                          <a:pt x="102" y="255"/>
                        </a:lnTo>
                        <a:lnTo>
                          <a:pt x="102" y="253"/>
                        </a:lnTo>
                        <a:lnTo>
                          <a:pt x="104" y="250"/>
                        </a:lnTo>
                        <a:lnTo>
                          <a:pt x="106" y="249"/>
                        </a:lnTo>
                        <a:lnTo>
                          <a:pt x="109" y="247"/>
                        </a:lnTo>
                        <a:lnTo>
                          <a:pt x="113" y="246"/>
                        </a:lnTo>
                        <a:lnTo>
                          <a:pt x="115" y="245"/>
                        </a:lnTo>
                        <a:lnTo>
                          <a:pt x="119" y="245"/>
                        </a:lnTo>
                        <a:lnTo>
                          <a:pt x="121" y="244"/>
                        </a:lnTo>
                        <a:lnTo>
                          <a:pt x="122" y="244"/>
                        </a:lnTo>
                        <a:lnTo>
                          <a:pt x="122" y="244"/>
                        </a:lnTo>
                        <a:lnTo>
                          <a:pt x="123" y="242"/>
                        </a:lnTo>
                        <a:lnTo>
                          <a:pt x="126" y="240"/>
                        </a:lnTo>
                        <a:lnTo>
                          <a:pt x="127" y="237"/>
                        </a:lnTo>
                        <a:lnTo>
                          <a:pt x="130" y="233"/>
                        </a:lnTo>
                        <a:lnTo>
                          <a:pt x="134" y="230"/>
                        </a:lnTo>
                        <a:lnTo>
                          <a:pt x="136" y="228"/>
                        </a:lnTo>
                        <a:lnTo>
                          <a:pt x="138" y="225"/>
                        </a:lnTo>
                        <a:lnTo>
                          <a:pt x="145" y="221"/>
                        </a:lnTo>
                        <a:lnTo>
                          <a:pt x="155" y="221"/>
                        </a:lnTo>
                        <a:lnTo>
                          <a:pt x="162" y="223"/>
                        </a:lnTo>
                        <a:lnTo>
                          <a:pt x="165" y="224"/>
                        </a:lnTo>
                        <a:lnTo>
                          <a:pt x="166" y="223"/>
                        </a:lnTo>
                        <a:lnTo>
                          <a:pt x="166" y="223"/>
                        </a:lnTo>
                        <a:lnTo>
                          <a:pt x="166" y="221"/>
                        </a:lnTo>
                        <a:lnTo>
                          <a:pt x="165" y="219"/>
                        </a:lnTo>
                        <a:lnTo>
                          <a:pt x="164" y="217"/>
                        </a:lnTo>
                        <a:lnTo>
                          <a:pt x="162" y="215"/>
                        </a:lnTo>
                        <a:lnTo>
                          <a:pt x="160" y="212"/>
                        </a:lnTo>
                        <a:lnTo>
                          <a:pt x="160" y="211"/>
                        </a:lnTo>
                        <a:lnTo>
                          <a:pt x="157" y="204"/>
                        </a:lnTo>
                        <a:lnTo>
                          <a:pt x="158" y="196"/>
                        </a:lnTo>
                        <a:lnTo>
                          <a:pt x="161" y="189"/>
                        </a:lnTo>
                        <a:lnTo>
                          <a:pt x="162" y="186"/>
                        </a:lnTo>
                        <a:lnTo>
                          <a:pt x="166" y="183"/>
                        </a:lnTo>
                        <a:lnTo>
                          <a:pt x="170" y="182"/>
                        </a:lnTo>
                        <a:lnTo>
                          <a:pt x="174" y="181"/>
                        </a:lnTo>
                        <a:lnTo>
                          <a:pt x="178" y="181"/>
                        </a:lnTo>
                        <a:lnTo>
                          <a:pt x="181" y="182"/>
                        </a:lnTo>
                        <a:lnTo>
                          <a:pt x="182" y="183"/>
                        </a:lnTo>
                        <a:lnTo>
                          <a:pt x="182" y="186"/>
                        </a:lnTo>
                        <a:lnTo>
                          <a:pt x="182" y="189"/>
                        </a:lnTo>
                        <a:lnTo>
                          <a:pt x="181" y="192"/>
                        </a:lnTo>
                        <a:lnTo>
                          <a:pt x="181" y="196"/>
                        </a:lnTo>
                        <a:lnTo>
                          <a:pt x="181" y="200"/>
                        </a:lnTo>
                        <a:lnTo>
                          <a:pt x="182" y="204"/>
                        </a:lnTo>
                        <a:lnTo>
                          <a:pt x="183" y="208"/>
                        </a:lnTo>
                        <a:lnTo>
                          <a:pt x="185" y="211"/>
                        </a:lnTo>
                        <a:lnTo>
                          <a:pt x="186" y="212"/>
                        </a:lnTo>
                        <a:lnTo>
                          <a:pt x="187" y="213"/>
                        </a:lnTo>
                        <a:lnTo>
                          <a:pt x="187" y="213"/>
                        </a:lnTo>
                        <a:lnTo>
                          <a:pt x="194" y="213"/>
                        </a:lnTo>
                        <a:lnTo>
                          <a:pt x="194" y="213"/>
                        </a:lnTo>
                        <a:lnTo>
                          <a:pt x="195" y="213"/>
                        </a:lnTo>
                        <a:lnTo>
                          <a:pt x="204" y="213"/>
                        </a:lnTo>
                        <a:lnTo>
                          <a:pt x="208" y="213"/>
                        </a:lnTo>
                        <a:lnTo>
                          <a:pt x="212" y="212"/>
                        </a:lnTo>
                        <a:lnTo>
                          <a:pt x="215" y="212"/>
                        </a:lnTo>
                        <a:lnTo>
                          <a:pt x="217" y="211"/>
                        </a:lnTo>
                        <a:lnTo>
                          <a:pt x="221" y="210"/>
                        </a:lnTo>
                        <a:lnTo>
                          <a:pt x="225" y="210"/>
                        </a:lnTo>
                        <a:lnTo>
                          <a:pt x="229" y="208"/>
                        </a:lnTo>
                        <a:lnTo>
                          <a:pt x="233" y="210"/>
                        </a:lnTo>
                        <a:lnTo>
                          <a:pt x="236" y="210"/>
                        </a:lnTo>
                        <a:lnTo>
                          <a:pt x="237" y="208"/>
                        </a:lnTo>
                        <a:lnTo>
                          <a:pt x="242" y="207"/>
                        </a:lnTo>
                        <a:lnTo>
                          <a:pt x="250" y="208"/>
                        </a:lnTo>
                        <a:lnTo>
                          <a:pt x="261" y="212"/>
                        </a:lnTo>
                        <a:lnTo>
                          <a:pt x="263" y="212"/>
                        </a:lnTo>
                        <a:lnTo>
                          <a:pt x="265" y="212"/>
                        </a:lnTo>
                        <a:lnTo>
                          <a:pt x="266" y="212"/>
                        </a:lnTo>
                        <a:lnTo>
                          <a:pt x="267" y="211"/>
                        </a:lnTo>
                        <a:lnTo>
                          <a:pt x="267" y="208"/>
                        </a:lnTo>
                        <a:lnTo>
                          <a:pt x="267" y="206"/>
                        </a:lnTo>
                        <a:lnTo>
                          <a:pt x="267" y="203"/>
                        </a:lnTo>
                        <a:lnTo>
                          <a:pt x="267" y="200"/>
                        </a:lnTo>
                        <a:lnTo>
                          <a:pt x="267" y="198"/>
                        </a:lnTo>
                        <a:lnTo>
                          <a:pt x="267" y="195"/>
                        </a:lnTo>
                        <a:lnTo>
                          <a:pt x="270" y="187"/>
                        </a:lnTo>
                        <a:lnTo>
                          <a:pt x="272" y="181"/>
                        </a:lnTo>
                        <a:lnTo>
                          <a:pt x="276" y="175"/>
                        </a:lnTo>
                        <a:lnTo>
                          <a:pt x="282" y="173"/>
                        </a:lnTo>
                        <a:lnTo>
                          <a:pt x="285" y="174"/>
                        </a:lnTo>
                        <a:lnTo>
                          <a:pt x="289" y="175"/>
                        </a:lnTo>
                        <a:lnTo>
                          <a:pt x="292" y="177"/>
                        </a:lnTo>
                        <a:lnTo>
                          <a:pt x="296" y="177"/>
                        </a:lnTo>
                        <a:lnTo>
                          <a:pt x="299" y="177"/>
                        </a:lnTo>
                        <a:lnTo>
                          <a:pt x="301" y="175"/>
                        </a:lnTo>
                        <a:lnTo>
                          <a:pt x="302" y="173"/>
                        </a:lnTo>
                        <a:lnTo>
                          <a:pt x="302" y="172"/>
                        </a:lnTo>
                        <a:lnTo>
                          <a:pt x="301" y="169"/>
                        </a:lnTo>
                        <a:lnTo>
                          <a:pt x="299" y="168"/>
                        </a:lnTo>
                        <a:lnTo>
                          <a:pt x="296" y="165"/>
                        </a:lnTo>
                        <a:lnTo>
                          <a:pt x="293" y="164"/>
                        </a:lnTo>
                        <a:lnTo>
                          <a:pt x="291" y="161"/>
                        </a:lnTo>
                        <a:lnTo>
                          <a:pt x="291" y="160"/>
                        </a:lnTo>
                        <a:lnTo>
                          <a:pt x="292" y="158"/>
                        </a:lnTo>
                        <a:lnTo>
                          <a:pt x="299" y="157"/>
                        </a:lnTo>
                        <a:lnTo>
                          <a:pt x="308" y="157"/>
                        </a:lnTo>
                        <a:lnTo>
                          <a:pt x="317" y="156"/>
                        </a:lnTo>
                        <a:lnTo>
                          <a:pt x="329" y="156"/>
                        </a:lnTo>
                        <a:lnTo>
                          <a:pt x="337" y="156"/>
                        </a:lnTo>
                        <a:lnTo>
                          <a:pt x="343" y="155"/>
                        </a:lnTo>
                        <a:lnTo>
                          <a:pt x="346" y="153"/>
                        </a:lnTo>
                        <a:lnTo>
                          <a:pt x="346" y="152"/>
                        </a:lnTo>
                        <a:lnTo>
                          <a:pt x="346" y="149"/>
                        </a:lnTo>
                        <a:lnTo>
                          <a:pt x="344" y="147"/>
                        </a:lnTo>
                        <a:lnTo>
                          <a:pt x="343" y="144"/>
                        </a:lnTo>
                        <a:lnTo>
                          <a:pt x="340" y="141"/>
                        </a:lnTo>
                        <a:lnTo>
                          <a:pt x="339" y="140"/>
                        </a:lnTo>
                        <a:lnTo>
                          <a:pt x="338" y="139"/>
                        </a:lnTo>
                        <a:lnTo>
                          <a:pt x="337" y="138"/>
                        </a:lnTo>
                        <a:lnTo>
                          <a:pt x="331" y="139"/>
                        </a:lnTo>
                        <a:lnTo>
                          <a:pt x="321" y="139"/>
                        </a:lnTo>
                        <a:lnTo>
                          <a:pt x="312" y="139"/>
                        </a:lnTo>
                        <a:lnTo>
                          <a:pt x="304" y="140"/>
                        </a:lnTo>
                        <a:lnTo>
                          <a:pt x="297" y="144"/>
                        </a:lnTo>
                        <a:lnTo>
                          <a:pt x="289" y="147"/>
                        </a:lnTo>
                        <a:lnTo>
                          <a:pt x="287" y="147"/>
                        </a:lnTo>
                        <a:lnTo>
                          <a:pt x="285" y="145"/>
                        </a:lnTo>
                        <a:lnTo>
                          <a:pt x="284" y="144"/>
                        </a:lnTo>
                        <a:lnTo>
                          <a:pt x="283" y="141"/>
                        </a:lnTo>
                        <a:lnTo>
                          <a:pt x="282" y="138"/>
                        </a:lnTo>
                        <a:lnTo>
                          <a:pt x="280" y="135"/>
                        </a:lnTo>
                        <a:lnTo>
                          <a:pt x="279" y="131"/>
                        </a:lnTo>
                        <a:lnTo>
                          <a:pt x="278" y="128"/>
                        </a:lnTo>
                        <a:lnTo>
                          <a:pt x="275" y="123"/>
                        </a:lnTo>
                        <a:lnTo>
                          <a:pt x="275" y="118"/>
                        </a:lnTo>
                        <a:lnTo>
                          <a:pt x="276" y="111"/>
                        </a:lnTo>
                        <a:lnTo>
                          <a:pt x="282" y="106"/>
                        </a:lnTo>
                        <a:lnTo>
                          <a:pt x="291" y="100"/>
                        </a:lnTo>
                        <a:lnTo>
                          <a:pt x="300" y="93"/>
                        </a:lnTo>
                        <a:lnTo>
                          <a:pt x="308" y="86"/>
                        </a:lnTo>
                        <a:lnTo>
                          <a:pt x="312" y="80"/>
                        </a:lnTo>
                        <a:lnTo>
                          <a:pt x="312" y="77"/>
                        </a:lnTo>
                        <a:lnTo>
                          <a:pt x="305" y="76"/>
                        </a:lnTo>
                        <a:lnTo>
                          <a:pt x="296" y="76"/>
                        </a:lnTo>
                        <a:lnTo>
                          <a:pt x="285" y="76"/>
                        </a:lnTo>
                        <a:lnTo>
                          <a:pt x="280" y="77"/>
                        </a:lnTo>
                        <a:lnTo>
                          <a:pt x="279" y="80"/>
                        </a:lnTo>
                        <a:lnTo>
                          <a:pt x="280" y="85"/>
                        </a:lnTo>
                        <a:lnTo>
                          <a:pt x="279" y="92"/>
                        </a:lnTo>
                        <a:lnTo>
                          <a:pt x="275" y="101"/>
                        </a:lnTo>
                        <a:lnTo>
                          <a:pt x="267" y="109"/>
                        </a:lnTo>
                        <a:lnTo>
                          <a:pt x="261" y="111"/>
                        </a:lnTo>
                        <a:lnTo>
                          <a:pt x="255" y="113"/>
                        </a:lnTo>
                        <a:lnTo>
                          <a:pt x="250" y="114"/>
                        </a:lnTo>
                        <a:lnTo>
                          <a:pt x="244" y="119"/>
                        </a:lnTo>
                        <a:lnTo>
                          <a:pt x="241" y="122"/>
                        </a:lnTo>
                        <a:lnTo>
                          <a:pt x="240" y="126"/>
                        </a:lnTo>
                        <a:lnTo>
                          <a:pt x="238" y="128"/>
                        </a:lnTo>
                        <a:lnTo>
                          <a:pt x="238" y="130"/>
                        </a:lnTo>
                        <a:lnTo>
                          <a:pt x="240" y="131"/>
                        </a:lnTo>
                        <a:lnTo>
                          <a:pt x="242" y="132"/>
                        </a:lnTo>
                        <a:lnTo>
                          <a:pt x="245" y="134"/>
                        </a:lnTo>
                        <a:lnTo>
                          <a:pt x="248" y="135"/>
                        </a:lnTo>
                        <a:lnTo>
                          <a:pt x="250" y="136"/>
                        </a:lnTo>
                        <a:lnTo>
                          <a:pt x="253" y="138"/>
                        </a:lnTo>
                        <a:lnTo>
                          <a:pt x="254" y="140"/>
                        </a:lnTo>
                        <a:lnTo>
                          <a:pt x="255" y="143"/>
                        </a:lnTo>
                        <a:lnTo>
                          <a:pt x="254" y="145"/>
                        </a:lnTo>
                        <a:lnTo>
                          <a:pt x="253" y="149"/>
                        </a:lnTo>
                        <a:lnTo>
                          <a:pt x="251" y="152"/>
                        </a:lnTo>
                        <a:lnTo>
                          <a:pt x="250" y="153"/>
                        </a:lnTo>
                        <a:lnTo>
                          <a:pt x="250" y="155"/>
                        </a:lnTo>
                        <a:lnTo>
                          <a:pt x="246" y="158"/>
                        </a:lnTo>
                        <a:lnTo>
                          <a:pt x="242" y="165"/>
                        </a:lnTo>
                        <a:lnTo>
                          <a:pt x="238" y="172"/>
                        </a:lnTo>
                        <a:lnTo>
                          <a:pt x="237" y="177"/>
                        </a:lnTo>
                        <a:lnTo>
                          <a:pt x="237" y="181"/>
                        </a:lnTo>
                        <a:lnTo>
                          <a:pt x="236" y="185"/>
                        </a:lnTo>
                        <a:lnTo>
                          <a:pt x="234" y="187"/>
                        </a:lnTo>
                        <a:lnTo>
                          <a:pt x="232" y="189"/>
                        </a:lnTo>
                        <a:lnTo>
                          <a:pt x="230" y="190"/>
                        </a:lnTo>
                        <a:lnTo>
                          <a:pt x="230" y="191"/>
                        </a:lnTo>
                        <a:lnTo>
                          <a:pt x="227" y="191"/>
                        </a:lnTo>
                        <a:lnTo>
                          <a:pt x="220" y="194"/>
                        </a:lnTo>
                        <a:lnTo>
                          <a:pt x="211" y="196"/>
                        </a:lnTo>
                        <a:lnTo>
                          <a:pt x="202" y="198"/>
                        </a:lnTo>
                        <a:lnTo>
                          <a:pt x="196" y="199"/>
                        </a:lnTo>
                        <a:lnTo>
                          <a:pt x="194" y="199"/>
                        </a:lnTo>
                        <a:lnTo>
                          <a:pt x="193" y="198"/>
                        </a:lnTo>
                        <a:lnTo>
                          <a:pt x="191" y="195"/>
                        </a:lnTo>
                        <a:lnTo>
                          <a:pt x="191" y="192"/>
                        </a:lnTo>
                        <a:lnTo>
                          <a:pt x="191" y="189"/>
                        </a:lnTo>
                        <a:lnTo>
                          <a:pt x="191" y="182"/>
                        </a:lnTo>
                        <a:lnTo>
                          <a:pt x="189" y="175"/>
                        </a:lnTo>
                        <a:lnTo>
                          <a:pt x="186" y="166"/>
                        </a:lnTo>
                        <a:lnTo>
                          <a:pt x="185" y="160"/>
                        </a:lnTo>
                        <a:lnTo>
                          <a:pt x="185" y="157"/>
                        </a:lnTo>
                        <a:lnTo>
                          <a:pt x="183" y="156"/>
                        </a:lnTo>
                        <a:lnTo>
                          <a:pt x="181" y="156"/>
                        </a:lnTo>
                        <a:lnTo>
                          <a:pt x="179" y="157"/>
                        </a:lnTo>
                        <a:lnTo>
                          <a:pt x="177" y="160"/>
                        </a:lnTo>
                        <a:lnTo>
                          <a:pt x="176" y="162"/>
                        </a:lnTo>
                        <a:lnTo>
                          <a:pt x="174" y="165"/>
                        </a:lnTo>
                        <a:lnTo>
                          <a:pt x="173" y="168"/>
                        </a:lnTo>
                        <a:lnTo>
                          <a:pt x="172" y="169"/>
                        </a:lnTo>
                        <a:lnTo>
                          <a:pt x="169" y="173"/>
                        </a:lnTo>
                        <a:lnTo>
                          <a:pt x="164" y="174"/>
                        </a:lnTo>
                        <a:lnTo>
                          <a:pt x="156" y="174"/>
                        </a:lnTo>
                        <a:lnTo>
                          <a:pt x="149" y="173"/>
                        </a:lnTo>
                        <a:lnTo>
                          <a:pt x="143" y="168"/>
                        </a:lnTo>
                        <a:lnTo>
                          <a:pt x="139" y="161"/>
                        </a:lnTo>
                        <a:lnTo>
                          <a:pt x="138" y="155"/>
                        </a:lnTo>
                        <a:lnTo>
                          <a:pt x="138" y="151"/>
                        </a:lnTo>
                        <a:lnTo>
                          <a:pt x="138" y="145"/>
                        </a:lnTo>
                        <a:lnTo>
                          <a:pt x="136" y="139"/>
                        </a:lnTo>
                        <a:lnTo>
                          <a:pt x="134" y="132"/>
                        </a:lnTo>
                        <a:lnTo>
                          <a:pt x="132" y="128"/>
                        </a:lnTo>
                        <a:lnTo>
                          <a:pt x="135" y="123"/>
                        </a:lnTo>
                        <a:lnTo>
                          <a:pt x="140" y="114"/>
                        </a:lnTo>
                        <a:lnTo>
                          <a:pt x="148" y="105"/>
                        </a:lnTo>
                        <a:lnTo>
                          <a:pt x="156" y="96"/>
                        </a:lnTo>
                        <a:lnTo>
                          <a:pt x="165" y="90"/>
                        </a:lnTo>
                        <a:lnTo>
                          <a:pt x="179" y="85"/>
                        </a:lnTo>
                        <a:lnTo>
                          <a:pt x="194" y="76"/>
                        </a:lnTo>
                        <a:lnTo>
                          <a:pt x="206" y="67"/>
                        </a:lnTo>
                        <a:lnTo>
                          <a:pt x="213" y="56"/>
                        </a:lnTo>
                        <a:lnTo>
                          <a:pt x="220" y="47"/>
                        </a:lnTo>
                        <a:lnTo>
                          <a:pt x="223" y="41"/>
                        </a:lnTo>
                        <a:lnTo>
                          <a:pt x="228" y="38"/>
                        </a:lnTo>
                        <a:lnTo>
                          <a:pt x="236" y="33"/>
                        </a:lnTo>
                        <a:lnTo>
                          <a:pt x="248" y="25"/>
                        </a:lnTo>
                        <a:lnTo>
                          <a:pt x="261" y="17"/>
                        </a:lnTo>
                        <a:lnTo>
                          <a:pt x="275" y="9"/>
                        </a:lnTo>
                        <a:lnTo>
                          <a:pt x="287" y="4"/>
                        </a:lnTo>
                        <a:lnTo>
                          <a:pt x="2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sp>
            <p:nvSpPr>
              <p:cNvPr id="12" name="Freeform 7262"/>
              <p:cNvSpPr>
                <a:spLocks/>
              </p:cNvSpPr>
              <p:nvPr/>
            </p:nvSpPr>
            <p:spPr bwMode="auto">
              <a:xfrm>
                <a:off x="6823750" y="3052554"/>
                <a:ext cx="947738" cy="823913"/>
              </a:xfrm>
              <a:custGeom>
                <a:avLst/>
                <a:gdLst>
                  <a:gd name="T0" fmla="*/ 528 w 597"/>
                  <a:gd name="T1" fmla="*/ 0 h 519"/>
                  <a:gd name="T2" fmla="*/ 568 w 597"/>
                  <a:gd name="T3" fmla="*/ 9 h 519"/>
                  <a:gd name="T4" fmla="*/ 590 w 597"/>
                  <a:gd name="T5" fmla="*/ 27 h 519"/>
                  <a:gd name="T6" fmla="*/ 597 w 597"/>
                  <a:gd name="T7" fmla="*/ 55 h 519"/>
                  <a:gd name="T8" fmla="*/ 588 w 597"/>
                  <a:gd name="T9" fmla="*/ 89 h 519"/>
                  <a:gd name="T10" fmla="*/ 566 w 597"/>
                  <a:gd name="T11" fmla="*/ 128 h 519"/>
                  <a:gd name="T12" fmla="*/ 533 w 597"/>
                  <a:gd name="T13" fmla="*/ 171 h 519"/>
                  <a:gd name="T14" fmla="*/ 490 w 597"/>
                  <a:gd name="T15" fmla="*/ 218 h 519"/>
                  <a:gd name="T16" fmla="*/ 437 w 597"/>
                  <a:gd name="T17" fmla="*/ 267 h 519"/>
                  <a:gd name="T18" fmla="*/ 380 w 597"/>
                  <a:gd name="T19" fmla="*/ 315 h 519"/>
                  <a:gd name="T20" fmla="*/ 317 w 597"/>
                  <a:gd name="T21" fmla="*/ 362 h 519"/>
                  <a:gd name="T22" fmla="*/ 251 w 597"/>
                  <a:gd name="T23" fmla="*/ 407 h 519"/>
                  <a:gd name="T24" fmla="*/ 183 w 597"/>
                  <a:gd name="T25" fmla="*/ 446 h 519"/>
                  <a:gd name="T26" fmla="*/ 117 w 597"/>
                  <a:gd name="T27" fmla="*/ 481 h 519"/>
                  <a:gd name="T28" fmla="*/ 51 w 597"/>
                  <a:gd name="T29" fmla="*/ 509 h 519"/>
                  <a:gd name="T30" fmla="*/ 0 w 597"/>
                  <a:gd name="T31" fmla="*/ 471 h 519"/>
                  <a:gd name="T32" fmla="*/ 109 w 597"/>
                  <a:gd name="T33" fmla="*/ 419 h 519"/>
                  <a:gd name="T34" fmla="*/ 204 w 597"/>
                  <a:gd name="T35" fmla="*/ 362 h 519"/>
                  <a:gd name="T36" fmla="*/ 288 w 597"/>
                  <a:gd name="T37" fmla="*/ 305 h 519"/>
                  <a:gd name="T38" fmla="*/ 357 w 597"/>
                  <a:gd name="T39" fmla="*/ 248 h 519"/>
                  <a:gd name="T40" fmla="*/ 414 w 597"/>
                  <a:gd name="T41" fmla="*/ 195 h 519"/>
                  <a:gd name="T42" fmla="*/ 454 w 597"/>
                  <a:gd name="T43" fmla="*/ 145 h 519"/>
                  <a:gd name="T44" fmla="*/ 479 w 597"/>
                  <a:gd name="T45" fmla="*/ 102 h 519"/>
                  <a:gd name="T46" fmla="*/ 486 w 597"/>
                  <a:gd name="T47" fmla="*/ 66 h 519"/>
                  <a:gd name="T48" fmla="*/ 475 w 597"/>
                  <a:gd name="T49" fmla="*/ 42 h 519"/>
                  <a:gd name="T50" fmla="*/ 446 w 597"/>
                  <a:gd name="T51" fmla="*/ 27 h 519"/>
                  <a:gd name="T52" fmla="*/ 397 w 597"/>
                  <a:gd name="T53" fmla="*/ 26 h 519"/>
                  <a:gd name="T54" fmla="*/ 327 w 597"/>
                  <a:gd name="T55" fmla="*/ 40 h 519"/>
                  <a:gd name="T56" fmla="*/ 283 w 597"/>
                  <a:gd name="T57" fmla="*/ 52 h 519"/>
                  <a:gd name="T58" fmla="*/ 282 w 597"/>
                  <a:gd name="T59" fmla="*/ 48 h 519"/>
                  <a:gd name="T60" fmla="*/ 386 w 597"/>
                  <a:gd name="T61" fmla="*/ 18 h 519"/>
                  <a:gd name="T62" fmla="*/ 467 w 597"/>
                  <a:gd name="T63" fmla="*/ 2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97" h="519">
                    <a:moveTo>
                      <a:pt x="500" y="0"/>
                    </a:moveTo>
                    <a:lnTo>
                      <a:pt x="528" y="0"/>
                    </a:lnTo>
                    <a:lnTo>
                      <a:pt x="550" y="4"/>
                    </a:lnTo>
                    <a:lnTo>
                      <a:pt x="568" y="9"/>
                    </a:lnTo>
                    <a:lnTo>
                      <a:pt x="581" y="17"/>
                    </a:lnTo>
                    <a:lnTo>
                      <a:pt x="590" y="27"/>
                    </a:lnTo>
                    <a:lnTo>
                      <a:pt x="596" y="40"/>
                    </a:lnTo>
                    <a:lnTo>
                      <a:pt x="597" y="55"/>
                    </a:lnTo>
                    <a:lnTo>
                      <a:pt x="594" y="70"/>
                    </a:lnTo>
                    <a:lnTo>
                      <a:pt x="588" y="89"/>
                    </a:lnTo>
                    <a:lnTo>
                      <a:pt x="579" y="107"/>
                    </a:lnTo>
                    <a:lnTo>
                      <a:pt x="566" y="128"/>
                    </a:lnTo>
                    <a:lnTo>
                      <a:pt x="550" y="149"/>
                    </a:lnTo>
                    <a:lnTo>
                      <a:pt x="533" y="171"/>
                    </a:lnTo>
                    <a:lnTo>
                      <a:pt x="512" y="195"/>
                    </a:lnTo>
                    <a:lnTo>
                      <a:pt x="490" y="218"/>
                    </a:lnTo>
                    <a:lnTo>
                      <a:pt x="465" y="243"/>
                    </a:lnTo>
                    <a:lnTo>
                      <a:pt x="437" y="267"/>
                    </a:lnTo>
                    <a:lnTo>
                      <a:pt x="410" y="292"/>
                    </a:lnTo>
                    <a:lnTo>
                      <a:pt x="380" y="315"/>
                    </a:lnTo>
                    <a:lnTo>
                      <a:pt x="350" y="339"/>
                    </a:lnTo>
                    <a:lnTo>
                      <a:pt x="317" y="362"/>
                    </a:lnTo>
                    <a:lnTo>
                      <a:pt x="284" y="385"/>
                    </a:lnTo>
                    <a:lnTo>
                      <a:pt x="251" y="407"/>
                    </a:lnTo>
                    <a:lnTo>
                      <a:pt x="217" y="428"/>
                    </a:lnTo>
                    <a:lnTo>
                      <a:pt x="183" y="446"/>
                    </a:lnTo>
                    <a:lnTo>
                      <a:pt x="149" y="464"/>
                    </a:lnTo>
                    <a:lnTo>
                      <a:pt x="117" y="481"/>
                    </a:lnTo>
                    <a:lnTo>
                      <a:pt x="83" y="496"/>
                    </a:lnTo>
                    <a:lnTo>
                      <a:pt x="51" y="509"/>
                    </a:lnTo>
                    <a:lnTo>
                      <a:pt x="18" y="519"/>
                    </a:lnTo>
                    <a:lnTo>
                      <a:pt x="0" y="471"/>
                    </a:lnTo>
                    <a:lnTo>
                      <a:pt x="56" y="445"/>
                    </a:lnTo>
                    <a:lnTo>
                      <a:pt x="109" y="419"/>
                    </a:lnTo>
                    <a:lnTo>
                      <a:pt x="157" y="390"/>
                    </a:lnTo>
                    <a:lnTo>
                      <a:pt x="204" y="362"/>
                    </a:lnTo>
                    <a:lnTo>
                      <a:pt x="248" y="333"/>
                    </a:lnTo>
                    <a:lnTo>
                      <a:pt x="288" y="305"/>
                    </a:lnTo>
                    <a:lnTo>
                      <a:pt x="325" y="276"/>
                    </a:lnTo>
                    <a:lnTo>
                      <a:pt x="357" y="248"/>
                    </a:lnTo>
                    <a:lnTo>
                      <a:pt x="388" y="221"/>
                    </a:lnTo>
                    <a:lnTo>
                      <a:pt x="414" y="195"/>
                    </a:lnTo>
                    <a:lnTo>
                      <a:pt x="436" y="170"/>
                    </a:lnTo>
                    <a:lnTo>
                      <a:pt x="454" y="145"/>
                    </a:lnTo>
                    <a:lnTo>
                      <a:pt x="469" y="123"/>
                    </a:lnTo>
                    <a:lnTo>
                      <a:pt x="479" y="102"/>
                    </a:lnTo>
                    <a:lnTo>
                      <a:pt x="484" y="83"/>
                    </a:lnTo>
                    <a:lnTo>
                      <a:pt x="486" y="66"/>
                    </a:lnTo>
                    <a:lnTo>
                      <a:pt x="483" y="53"/>
                    </a:lnTo>
                    <a:lnTo>
                      <a:pt x="475" y="42"/>
                    </a:lnTo>
                    <a:lnTo>
                      <a:pt x="464" y="32"/>
                    </a:lnTo>
                    <a:lnTo>
                      <a:pt x="446" y="27"/>
                    </a:lnTo>
                    <a:lnTo>
                      <a:pt x="424" y="25"/>
                    </a:lnTo>
                    <a:lnTo>
                      <a:pt x="397" y="26"/>
                    </a:lnTo>
                    <a:lnTo>
                      <a:pt x="364" y="31"/>
                    </a:lnTo>
                    <a:lnTo>
                      <a:pt x="327" y="40"/>
                    </a:lnTo>
                    <a:lnTo>
                      <a:pt x="284" y="53"/>
                    </a:lnTo>
                    <a:lnTo>
                      <a:pt x="283" y="52"/>
                    </a:lnTo>
                    <a:lnTo>
                      <a:pt x="283" y="51"/>
                    </a:lnTo>
                    <a:lnTo>
                      <a:pt x="282" y="48"/>
                    </a:lnTo>
                    <a:lnTo>
                      <a:pt x="337" y="31"/>
                    </a:lnTo>
                    <a:lnTo>
                      <a:pt x="386" y="18"/>
                    </a:lnTo>
                    <a:lnTo>
                      <a:pt x="429" y="9"/>
                    </a:lnTo>
                    <a:lnTo>
                      <a:pt x="467" y="2"/>
                    </a:lnTo>
                    <a:lnTo>
                      <a:pt x="500" y="0"/>
                    </a:lnTo>
                    <a:close/>
                  </a:path>
                </a:pathLst>
              </a:custGeom>
              <a:solidFill>
                <a:schemeClr val="tx1">
                  <a:lumMod val="65000"/>
                  <a:lumOff val="35000"/>
                </a:schemeClr>
              </a:solidFill>
              <a:ln w="0">
                <a:solidFill>
                  <a:schemeClr val="tx1">
                    <a:lumMod val="65000"/>
                    <a:lumOff val="3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00" name="Group 99"/>
            <p:cNvGrpSpPr/>
            <p:nvPr/>
          </p:nvGrpSpPr>
          <p:grpSpPr>
            <a:xfrm>
              <a:off x="3142015" y="1714077"/>
              <a:ext cx="5838636" cy="2871169"/>
              <a:chOff x="3142015" y="1714077"/>
              <a:chExt cx="5838636" cy="2871169"/>
            </a:xfrm>
          </p:grpSpPr>
          <p:cxnSp>
            <p:nvCxnSpPr>
              <p:cNvPr id="2" name="Straight Connector 1"/>
              <p:cNvCxnSpPr>
                <a:cxnSpLocks/>
              </p:cNvCxnSpPr>
              <p:nvPr/>
            </p:nvCxnSpPr>
            <p:spPr>
              <a:xfrm>
                <a:off x="4010592" y="2140367"/>
                <a:ext cx="1198670" cy="926475"/>
              </a:xfrm>
              <a:prstGeom prst="line">
                <a:avLst/>
              </a:prstGeom>
              <a:ln w="38100">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3" name="Straight Connector 2"/>
              <p:cNvCxnSpPr>
                <a:cxnSpLocks/>
              </p:cNvCxnSpPr>
              <p:nvPr/>
            </p:nvCxnSpPr>
            <p:spPr>
              <a:xfrm flipV="1">
                <a:off x="3751884" y="3869805"/>
                <a:ext cx="1312863" cy="282366"/>
              </a:xfrm>
              <a:prstGeom prst="line">
                <a:avLst/>
              </a:prstGeom>
              <a:ln w="38100">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4" name="Straight Connector 3"/>
              <p:cNvCxnSpPr>
                <a:cxnSpLocks/>
              </p:cNvCxnSpPr>
              <p:nvPr/>
            </p:nvCxnSpPr>
            <p:spPr>
              <a:xfrm flipH="1">
                <a:off x="6739559" y="2139080"/>
                <a:ext cx="1198670" cy="926475"/>
              </a:xfrm>
              <a:prstGeom prst="line">
                <a:avLst/>
              </a:prstGeom>
              <a:ln w="38100">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 name="Straight Connector 4"/>
              <p:cNvCxnSpPr>
                <a:cxnSpLocks/>
              </p:cNvCxnSpPr>
              <p:nvPr/>
            </p:nvCxnSpPr>
            <p:spPr>
              <a:xfrm flipH="1" flipV="1">
                <a:off x="6884074" y="3868518"/>
                <a:ext cx="1312863" cy="282366"/>
              </a:xfrm>
              <a:prstGeom prst="line">
                <a:avLst/>
              </a:prstGeom>
              <a:ln w="38100">
                <a:solidFill>
                  <a:schemeClr val="bg1">
                    <a:lumMod val="8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6" name="Freeform 7263"/>
              <p:cNvSpPr>
                <a:spLocks noEditPoints="1"/>
              </p:cNvSpPr>
              <p:nvPr/>
            </p:nvSpPr>
            <p:spPr bwMode="auto">
              <a:xfrm>
                <a:off x="6841212" y="3055729"/>
                <a:ext cx="850900" cy="790575"/>
              </a:xfrm>
              <a:custGeom>
                <a:avLst/>
                <a:gdLst>
                  <a:gd name="T0" fmla="*/ 53 w 536"/>
                  <a:gd name="T1" fmla="*/ 477 h 498"/>
                  <a:gd name="T2" fmla="*/ 13 w 536"/>
                  <a:gd name="T3" fmla="*/ 494 h 498"/>
                  <a:gd name="T4" fmla="*/ 0 w 536"/>
                  <a:gd name="T5" fmla="*/ 494 h 498"/>
                  <a:gd name="T6" fmla="*/ 28 w 536"/>
                  <a:gd name="T7" fmla="*/ 483 h 498"/>
                  <a:gd name="T8" fmla="*/ 116 w 536"/>
                  <a:gd name="T9" fmla="*/ 443 h 498"/>
                  <a:gd name="T10" fmla="*/ 89 w 536"/>
                  <a:gd name="T11" fmla="*/ 461 h 498"/>
                  <a:gd name="T12" fmla="*/ 60 w 536"/>
                  <a:gd name="T13" fmla="*/ 470 h 498"/>
                  <a:gd name="T14" fmla="*/ 116 w 536"/>
                  <a:gd name="T15" fmla="*/ 443 h 498"/>
                  <a:gd name="T16" fmla="*/ 197 w 536"/>
                  <a:gd name="T17" fmla="*/ 401 h 498"/>
                  <a:gd name="T18" fmla="*/ 128 w 536"/>
                  <a:gd name="T19" fmla="*/ 441 h 498"/>
                  <a:gd name="T20" fmla="*/ 159 w 536"/>
                  <a:gd name="T21" fmla="*/ 419 h 498"/>
                  <a:gd name="T22" fmla="*/ 269 w 536"/>
                  <a:gd name="T23" fmla="*/ 349 h 498"/>
                  <a:gd name="T24" fmla="*/ 238 w 536"/>
                  <a:gd name="T25" fmla="*/ 375 h 498"/>
                  <a:gd name="T26" fmla="*/ 202 w 536"/>
                  <a:gd name="T27" fmla="*/ 393 h 498"/>
                  <a:gd name="T28" fmla="*/ 269 w 536"/>
                  <a:gd name="T29" fmla="*/ 349 h 498"/>
                  <a:gd name="T30" fmla="*/ 345 w 536"/>
                  <a:gd name="T31" fmla="*/ 295 h 498"/>
                  <a:gd name="T32" fmla="*/ 280 w 536"/>
                  <a:gd name="T33" fmla="*/ 346 h 498"/>
                  <a:gd name="T34" fmla="*/ 277 w 536"/>
                  <a:gd name="T35" fmla="*/ 343 h 498"/>
                  <a:gd name="T36" fmla="*/ 311 w 536"/>
                  <a:gd name="T37" fmla="*/ 317 h 498"/>
                  <a:gd name="T38" fmla="*/ 413 w 536"/>
                  <a:gd name="T39" fmla="*/ 232 h 498"/>
                  <a:gd name="T40" fmla="*/ 387 w 536"/>
                  <a:gd name="T41" fmla="*/ 261 h 498"/>
                  <a:gd name="T42" fmla="*/ 349 w 536"/>
                  <a:gd name="T43" fmla="*/ 287 h 498"/>
                  <a:gd name="T44" fmla="*/ 413 w 536"/>
                  <a:gd name="T45" fmla="*/ 232 h 498"/>
                  <a:gd name="T46" fmla="*/ 483 w 536"/>
                  <a:gd name="T47" fmla="*/ 168 h 498"/>
                  <a:gd name="T48" fmla="*/ 425 w 536"/>
                  <a:gd name="T49" fmla="*/ 228 h 498"/>
                  <a:gd name="T50" fmla="*/ 453 w 536"/>
                  <a:gd name="T51" fmla="*/ 195 h 498"/>
                  <a:gd name="T52" fmla="*/ 522 w 536"/>
                  <a:gd name="T53" fmla="*/ 106 h 498"/>
                  <a:gd name="T54" fmla="*/ 517 w 536"/>
                  <a:gd name="T55" fmla="*/ 122 h 498"/>
                  <a:gd name="T56" fmla="*/ 489 w 536"/>
                  <a:gd name="T57" fmla="*/ 160 h 498"/>
                  <a:gd name="T58" fmla="*/ 500 w 536"/>
                  <a:gd name="T59" fmla="*/ 140 h 498"/>
                  <a:gd name="T60" fmla="*/ 522 w 536"/>
                  <a:gd name="T61" fmla="*/ 106 h 498"/>
                  <a:gd name="T62" fmla="*/ 536 w 536"/>
                  <a:gd name="T63" fmla="*/ 53 h 498"/>
                  <a:gd name="T64" fmla="*/ 532 w 536"/>
                  <a:gd name="T65" fmla="*/ 92 h 498"/>
                  <a:gd name="T66" fmla="*/ 526 w 536"/>
                  <a:gd name="T67" fmla="*/ 97 h 498"/>
                  <a:gd name="T68" fmla="*/ 532 w 536"/>
                  <a:gd name="T69" fmla="*/ 70 h 498"/>
                  <a:gd name="T70" fmla="*/ 526 w 536"/>
                  <a:gd name="T71" fmla="*/ 38 h 498"/>
                  <a:gd name="T72" fmla="*/ 487 w 536"/>
                  <a:gd name="T73" fmla="*/ 7 h 498"/>
                  <a:gd name="T74" fmla="*/ 525 w 536"/>
                  <a:gd name="T75" fmla="*/ 29 h 498"/>
                  <a:gd name="T76" fmla="*/ 510 w 536"/>
                  <a:gd name="T77" fmla="*/ 23 h 498"/>
                  <a:gd name="T78" fmla="*/ 481 w 536"/>
                  <a:gd name="T79" fmla="*/ 9 h 498"/>
                  <a:gd name="T80" fmla="*/ 460 w 536"/>
                  <a:gd name="T81" fmla="*/ 0 h 498"/>
                  <a:gd name="T82" fmla="*/ 475 w 536"/>
                  <a:gd name="T83" fmla="*/ 3 h 498"/>
                  <a:gd name="T84" fmla="*/ 464 w 536"/>
                  <a:gd name="T85" fmla="*/ 6 h 498"/>
                  <a:gd name="T86" fmla="*/ 445 w 536"/>
                  <a:gd name="T87" fmla="*/ 3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36" h="498">
                    <a:moveTo>
                      <a:pt x="51" y="474"/>
                    </a:moveTo>
                    <a:lnTo>
                      <a:pt x="53" y="477"/>
                    </a:lnTo>
                    <a:lnTo>
                      <a:pt x="30" y="487"/>
                    </a:lnTo>
                    <a:lnTo>
                      <a:pt x="13" y="494"/>
                    </a:lnTo>
                    <a:lnTo>
                      <a:pt x="1" y="498"/>
                    </a:lnTo>
                    <a:lnTo>
                      <a:pt x="0" y="494"/>
                    </a:lnTo>
                    <a:lnTo>
                      <a:pt x="11" y="490"/>
                    </a:lnTo>
                    <a:lnTo>
                      <a:pt x="28" y="483"/>
                    </a:lnTo>
                    <a:lnTo>
                      <a:pt x="51" y="474"/>
                    </a:lnTo>
                    <a:close/>
                    <a:moveTo>
                      <a:pt x="116" y="443"/>
                    </a:moveTo>
                    <a:lnTo>
                      <a:pt x="119" y="445"/>
                    </a:lnTo>
                    <a:lnTo>
                      <a:pt x="89" y="461"/>
                    </a:lnTo>
                    <a:lnTo>
                      <a:pt x="61" y="473"/>
                    </a:lnTo>
                    <a:lnTo>
                      <a:pt x="60" y="470"/>
                    </a:lnTo>
                    <a:lnTo>
                      <a:pt x="86" y="457"/>
                    </a:lnTo>
                    <a:lnTo>
                      <a:pt x="116" y="443"/>
                    </a:lnTo>
                    <a:close/>
                    <a:moveTo>
                      <a:pt x="195" y="398"/>
                    </a:moveTo>
                    <a:lnTo>
                      <a:pt x="197" y="401"/>
                    </a:lnTo>
                    <a:lnTo>
                      <a:pt x="162" y="423"/>
                    </a:lnTo>
                    <a:lnTo>
                      <a:pt x="128" y="441"/>
                    </a:lnTo>
                    <a:lnTo>
                      <a:pt x="125" y="438"/>
                    </a:lnTo>
                    <a:lnTo>
                      <a:pt x="159" y="419"/>
                    </a:lnTo>
                    <a:lnTo>
                      <a:pt x="195" y="398"/>
                    </a:lnTo>
                    <a:close/>
                    <a:moveTo>
                      <a:pt x="269" y="349"/>
                    </a:moveTo>
                    <a:lnTo>
                      <a:pt x="272" y="352"/>
                    </a:lnTo>
                    <a:lnTo>
                      <a:pt x="238" y="375"/>
                    </a:lnTo>
                    <a:lnTo>
                      <a:pt x="205" y="396"/>
                    </a:lnTo>
                    <a:lnTo>
                      <a:pt x="202" y="393"/>
                    </a:lnTo>
                    <a:lnTo>
                      <a:pt x="235" y="372"/>
                    </a:lnTo>
                    <a:lnTo>
                      <a:pt x="269" y="349"/>
                    </a:lnTo>
                    <a:close/>
                    <a:moveTo>
                      <a:pt x="343" y="292"/>
                    </a:moveTo>
                    <a:lnTo>
                      <a:pt x="345" y="295"/>
                    </a:lnTo>
                    <a:lnTo>
                      <a:pt x="314" y="320"/>
                    </a:lnTo>
                    <a:lnTo>
                      <a:pt x="280" y="346"/>
                    </a:lnTo>
                    <a:lnTo>
                      <a:pt x="278" y="347"/>
                    </a:lnTo>
                    <a:lnTo>
                      <a:pt x="277" y="343"/>
                    </a:lnTo>
                    <a:lnTo>
                      <a:pt x="277" y="342"/>
                    </a:lnTo>
                    <a:lnTo>
                      <a:pt x="311" y="317"/>
                    </a:lnTo>
                    <a:lnTo>
                      <a:pt x="343" y="292"/>
                    </a:lnTo>
                    <a:close/>
                    <a:moveTo>
                      <a:pt x="413" y="232"/>
                    </a:moveTo>
                    <a:lnTo>
                      <a:pt x="417" y="235"/>
                    </a:lnTo>
                    <a:lnTo>
                      <a:pt x="387" y="261"/>
                    </a:lnTo>
                    <a:lnTo>
                      <a:pt x="352" y="290"/>
                    </a:lnTo>
                    <a:lnTo>
                      <a:pt x="349" y="287"/>
                    </a:lnTo>
                    <a:lnTo>
                      <a:pt x="383" y="259"/>
                    </a:lnTo>
                    <a:lnTo>
                      <a:pt x="413" y="232"/>
                    </a:lnTo>
                    <a:close/>
                    <a:moveTo>
                      <a:pt x="479" y="168"/>
                    </a:moveTo>
                    <a:lnTo>
                      <a:pt x="483" y="168"/>
                    </a:lnTo>
                    <a:lnTo>
                      <a:pt x="456" y="197"/>
                    </a:lnTo>
                    <a:lnTo>
                      <a:pt x="425" y="228"/>
                    </a:lnTo>
                    <a:lnTo>
                      <a:pt x="421" y="225"/>
                    </a:lnTo>
                    <a:lnTo>
                      <a:pt x="453" y="195"/>
                    </a:lnTo>
                    <a:lnTo>
                      <a:pt x="479" y="168"/>
                    </a:lnTo>
                    <a:close/>
                    <a:moveTo>
                      <a:pt x="522" y="106"/>
                    </a:moveTo>
                    <a:lnTo>
                      <a:pt x="526" y="106"/>
                    </a:lnTo>
                    <a:lnTo>
                      <a:pt x="517" y="122"/>
                    </a:lnTo>
                    <a:lnTo>
                      <a:pt x="505" y="140"/>
                    </a:lnTo>
                    <a:lnTo>
                      <a:pt x="489" y="160"/>
                    </a:lnTo>
                    <a:lnTo>
                      <a:pt x="485" y="160"/>
                    </a:lnTo>
                    <a:lnTo>
                      <a:pt x="500" y="140"/>
                    </a:lnTo>
                    <a:lnTo>
                      <a:pt x="513" y="122"/>
                    </a:lnTo>
                    <a:lnTo>
                      <a:pt x="522" y="106"/>
                    </a:lnTo>
                    <a:close/>
                    <a:moveTo>
                      <a:pt x="530" y="37"/>
                    </a:moveTo>
                    <a:lnTo>
                      <a:pt x="536" y="53"/>
                    </a:lnTo>
                    <a:lnTo>
                      <a:pt x="536" y="71"/>
                    </a:lnTo>
                    <a:lnTo>
                      <a:pt x="532" y="92"/>
                    </a:lnTo>
                    <a:lnTo>
                      <a:pt x="530" y="97"/>
                    </a:lnTo>
                    <a:lnTo>
                      <a:pt x="526" y="97"/>
                    </a:lnTo>
                    <a:lnTo>
                      <a:pt x="528" y="91"/>
                    </a:lnTo>
                    <a:lnTo>
                      <a:pt x="532" y="70"/>
                    </a:lnTo>
                    <a:lnTo>
                      <a:pt x="532" y="53"/>
                    </a:lnTo>
                    <a:lnTo>
                      <a:pt x="526" y="38"/>
                    </a:lnTo>
                    <a:lnTo>
                      <a:pt x="530" y="37"/>
                    </a:lnTo>
                    <a:close/>
                    <a:moveTo>
                      <a:pt x="487" y="7"/>
                    </a:moveTo>
                    <a:lnTo>
                      <a:pt x="507" y="16"/>
                    </a:lnTo>
                    <a:lnTo>
                      <a:pt x="525" y="29"/>
                    </a:lnTo>
                    <a:lnTo>
                      <a:pt x="521" y="30"/>
                    </a:lnTo>
                    <a:lnTo>
                      <a:pt x="510" y="23"/>
                    </a:lnTo>
                    <a:lnTo>
                      <a:pt x="497" y="15"/>
                    </a:lnTo>
                    <a:lnTo>
                      <a:pt x="481" y="9"/>
                    </a:lnTo>
                    <a:lnTo>
                      <a:pt x="487" y="7"/>
                    </a:lnTo>
                    <a:close/>
                    <a:moveTo>
                      <a:pt x="460" y="0"/>
                    </a:moveTo>
                    <a:lnTo>
                      <a:pt x="464" y="2"/>
                    </a:lnTo>
                    <a:lnTo>
                      <a:pt x="475" y="3"/>
                    </a:lnTo>
                    <a:lnTo>
                      <a:pt x="470" y="7"/>
                    </a:lnTo>
                    <a:lnTo>
                      <a:pt x="464" y="6"/>
                    </a:lnTo>
                    <a:lnTo>
                      <a:pt x="455" y="4"/>
                    </a:lnTo>
                    <a:lnTo>
                      <a:pt x="445" y="3"/>
                    </a:lnTo>
                    <a:lnTo>
                      <a:pt x="460" y="0"/>
                    </a:lnTo>
                    <a:close/>
                  </a:path>
                </a:pathLst>
              </a:custGeom>
              <a:solidFill>
                <a:srgbClr val="EAF0F0"/>
              </a:solidFill>
              <a:ln w="0">
                <a:solidFill>
                  <a:srgbClr val="EAF0F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 name="Freeform 7279"/>
              <p:cNvSpPr>
                <a:spLocks noEditPoints="1"/>
              </p:cNvSpPr>
              <p:nvPr/>
            </p:nvSpPr>
            <p:spPr bwMode="auto">
              <a:xfrm>
                <a:off x="4633000" y="2758867"/>
                <a:ext cx="474663" cy="307975"/>
              </a:xfrm>
              <a:custGeom>
                <a:avLst/>
                <a:gdLst>
                  <a:gd name="T0" fmla="*/ 296 w 299"/>
                  <a:gd name="T1" fmla="*/ 185 h 194"/>
                  <a:gd name="T2" fmla="*/ 297 w 299"/>
                  <a:gd name="T3" fmla="*/ 191 h 194"/>
                  <a:gd name="T4" fmla="*/ 291 w 299"/>
                  <a:gd name="T5" fmla="*/ 194 h 194"/>
                  <a:gd name="T6" fmla="*/ 279 w 299"/>
                  <a:gd name="T7" fmla="*/ 183 h 194"/>
                  <a:gd name="T8" fmla="*/ 286 w 299"/>
                  <a:gd name="T9" fmla="*/ 178 h 194"/>
                  <a:gd name="T10" fmla="*/ 262 w 299"/>
                  <a:gd name="T11" fmla="*/ 162 h 194"/>
                  <a:gd name="T12" fmla="*/ 263 w 299"/>
                  <a:gd name="T13" fmla="*/ 169 h 194"/>
                  <a:gd name="T14" fmla="*/ 256 w 299"/>
                  <a:gd name="T15" fmla="*/ 172 h 194"/>
                  <a:gd name="T16" fmla="*/ 245 w 299"/>
                  <a:gd name="T17" fmla="*/ 161 h 194"/>
                  <a:gd name="T18" fmla="*/ 250 w 299"/>
                  <a:gd name="T19" fmla="*/ 156 h 194"/>
                  <a:gd name="T20" fmla="*/ 227 w 299"/>
                  <a:gd name="T21" fmla="*/ 140 h 194"/>
                  <a:gd name="T22" fmla="*/ 228 w 299"/>
                  <a:gd name="T23" fmla="*/ 147 h 194"/>
                  <a:gd name="T24" fmla="*/ 222 w 299"/>
                  <a:gd name="T25" fmla="*/ 149 h 194"/>
                  <a:gd name="T26" fmla="*/ 210 w 299"/>
                  <a:gd name="T27" fmla="*/ 139 h 194"/>
                  <a:gd name="T28" fmla="*/ 215 w 299"/>
                  <a:gd name="T29" fmla="*/ 134 h 194"/>
                  <a:gd name="T30" fmla="*/ 191 w 299"/>
                  <a:gd name="T31" fmla="*/ 118 h 194"/>
                  <a:gd name="T32" fmla="*/ 193 w 299"/>
                  <a:gd name="T33" fmla="*/ 126 h 194"/>
                  <a:gd name="T34" fmla="*/ 186 w 299"/>
                  <a:gd name="T35" fmla="*/ 127 h 194"/>
                  <a:gd name="T36" fmla="*/ 174 w 299"/>
                  <a:gd name="T37" fmla="*/ 117 h 194"/>
                  <a:gd name="T38" fmla="*/ 181 w 299"/>
                  <a:gd name="T39" fmla="*/ 111 h 194"/>
                  <a:gd name="T40" fmla="*/ 156 w 299"/>
                  <a:gd name="T41" fmla="*/ 96 h 194"/>
                  <a:gd name="T42" fmla="*/ 159 w 299"/>
                  <a:gd name="T43" fmla="*/ 104 h 194"/>
                  <a:gd name="T44" fmla="*/ 151 w 299"/>
                  <a:gd name="T45" fmla="*/ 105 h 194"/>
                  <a:gd name="T46" fmla="*/ 140 w 299"/>
                  <a:gd name="T47" fmla="*/ 94 h 194"/>
                  <a:gd name="T48" fmla="*/ 146 w 299"/>
                  <a:gd name="T49" fmla="*/ 89 h 194"/>
                  <a:gd name="T50" fmla="*/ 122 w 299"/>
                  <a:gd name="T51" fmla="*/ 73 h 194"/>
                  <a:gd name="T52" fmla="*/ 123 w 299"/>
                  <a:gd name="T53" fmla="*/ 81 h 194"/>
                  <a:gd name="T54" fmla="*/ 117 w 299"/>
                  <a:gd name="T55" fmla="*/ 83 h 194"/>
                  <a:gd name="T56" fmla="*/ 105 w 299"/>
                  <a:gd name="T57" fmla="*/ 72 h 194"/>
                  <a:gd name="T58" fmla="*/ 110 w 299"/>
                  <a:gd name="T59" fmla="*/ 67 h 194"/>
                  <a:gd name="T60" fmla="*/ 87 w 299"/>
                  <a:gd name="T61" fmla="*/ 51 h 194"/>
                  <a:gd name="T62" fmla="*/ 88 w 299"/>
                  <a:gd name="T63" fmla="*/ 59 h 194"/>
                  <a:gd name="T64" fmla="*/ 81 w 299"/>
                  <a:gd name="T65" fmla="*/ 60 h 194"/>
                  <a:gd name="T66" fmla="*/ 70 w 299"/>
                  <a:gd name="T67" fmla="*/ 50 h 194"/>
                  <a:gd name="T68" fmla="*/ 75 w 299"/>
                  <a:gd name="T69" fmla="*/ 45 h 194"/>
                  <a:gd name="T70" fmla="*/ 51 w 299"/>
                  <a:gd name="T71" fmla="*/ 29 h 194"/>
                  <a:gd name="T72" fmla="*/ 54 w 299"/>
                  <a:gd name="T73" fmla="*/ 37 h 194"/>
                  <a:gd name="T74" fmla="*/ 46 w 299"/>
                  <a:gd name="T75" fmla="*/ 38 h 194"/>
                  <a:gd name="T76" fmla="*/ 36 w 299"/>
                  <a:gd name="T77" fmla="*/ 28 h 194"/>
                  <a:gd name="T78" fmla="*/ 41 w 299"/>
                  <a:gd name="T79" fmla="*/ 22 h 194"/>
                  <a:gd name="T80" fmla="*/ 17 w 299"/>
                  <a:gd name="T81" fmla="*/ 7 h 194"/>
                  <a:gd name="T82" fmla="*/ 19 w 299"/>
                  <a:gd name="T83" fmla="*/ 14 h 194"/>
                  <a:gd name="T84" fmla="*/ 11 w 299"/>
                  <a:gd name="T85" fmla="*/ 16 h 194"/>
                  <a:gd name="T86" fmla="*/ 0 w 299"/>
                  <a:gd name="T87" fmla="*/ 5 h 194"/>
                  <a:gd name="T88" fmla="*/ 6 w 299"/>
                  <a:gd name="T89"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9" h="194">
                    <a:moveTo>
                      <a:pt x="286" y="178"/>
                    </a:moveTo>
                    <a:lnTo>
                      <a:pt x="288" y="179"/>
                    </a:lnTo>
                    <a:lnTo>
                      <a:pt x="296" y="185"/>
                    </a:lnTo>
                    <a:lnTo>
                      <a:pt x="299" y="186"/>
                    </a:lnTo>
                    <a:lnTo>
                      <a:pt x="299" y="189"/>
                    </a:lnTo>
                    <a:lnTo>
                      <a:pt x="297" y="191"/>
                    </a:lnTo>
                    <a:lnTo>
                      <a:pt x="296" y="194"/>
                    </a:lnTo>
                    <a:lnTo>
                      <a:pt x="294" y="194"/>
                    </a:lnTo>
                    <a:lnTo>
                      <a:pt x="291" y="194"/>
                    </a:lnTo>
                    <a:lnTo>
                      <a:pt x="282" y="187"/>
                    </a:lnTo>
                    <a:lnTo>
                      <a:pt x="280" y="186"/>
                    </a:lnTo>
                    <a:lnTo>
                      <a:pt x="279" y="183"/>
                    </a:lnTo>
                    <a:lnTo>
                      <a:pt x="280" y="181"/>
                    </a:lnTo>
                    <a:lnTo>
                      <a:pt x="283" y="178"/>
                    </a:lnTo>
                    <a:lnTo>
                      <a:pt x="286" y="178"/>
                    </a:lnTo>
                    <a:close/>
                    <a:moveTo>
                      <a:pt x="250" y="156"/>
                    </a:moveTo>
                    <a:lnTo>
                      <a:pt x="253" y="157"/>
                    </a:lnTo>
                    <a:lnTo>
                      <a:pt x="262" y="162"/>
                    </a:lnTo>
                    <a:lnTo>
                      <a:pt x="263" y="164"/>
                    </a:lnTo>
                    <a:lnTo>
                      <a:pt x="263" y="166"/>
                    </a:lnTo>
                    <a:lnTo>
                      <a:pt x="263" y="169"/>
                    </a:lnTo>
                    <a:lnTo>
                      <a:pt x="261" y="172"/>
                    </a:lnTo>
                    <a:lnTo>
                      <a:pt x="258" y="172"/>
                    </a:lnTo>
                    <a:lnTo>
                      <a:pt x="256" y="172"/>
                    </a:lnTo>
                    <a:lnTo>
                      <a:pt x="248" y="165"/>
                    </a:lnTo>
                    <a:lnTo>
                      <a:pt x="245" y="164"/>
                    </a:lnTo>
                    <a:lnTo>
                      <a:pt x="245" y="161"/>
                    </a:lnTo>
                    <a:lnTo>
                      <a:pt x="245" y="158"/>
                    </a:lnTo>
                    <a:lnTo>
                      <a:pt x="248" y="157"/>
                    </a:lnTo>
                    <a:lnTo>
                      <a:pt x="250" y="156"/>
                    </a:lnTo>
                    <a:close/>
                    <a:moveTo>
                      <a:pt x="215" y="134"/>
                    </a:moveTo>
                    <a:lnTo>
                      <a:pt x="218" y="135"/>
                    </a:lnTo>
                    <a:lnTo>
                      <a:pt x="227" y="140"/>
                    </a:lnTo>
                    <a:lnTo>
                      <a:pt x="228" y="143"/>
                    </a:lnTo>
                    <a:lnTo>
                      <a:pt x="229" y="144"/>
                    </a:lnTo>
                    <a:lnTo>
                      <a:pt x="228" y="147"/>
                    </a:lnTo>
                    <a:lnTo>
                      <a:pt x="227" y="149"/>
                    </a:lnTo>
                    <a:lnTo>
                      <a:pt x="224" y="149"/>
                    </a:lnTo>
                    <a:lnTo>
                      <a:pt x="222" y="149"/>
                    </a:lnTo>
                    <a:lnTo>
                      <a:pt x="212" y="143"/>
                    </a:lnTo>
                    <a:lnTo>
                      <a:pt x="211" y="141"/>
                    </a:lnTo>
                    <a:lnTo>
                      <a:pt x="210" y="139"/>
                    </a:lnTo>
                    <a:lnTo>
                      <a:pt x="211" y="136"/>
                    </a:lnTo>
                    <a:lnTo>
                      <a:pt x="212" y="135"/>
                    </a:lnTo>
                    <a:lnTo>
                      <a:pt x="215" y="134"/>
                    </a:lnTo>
                    <a:close/>
                    <a:moveTo>
                      <a:pt x="181" y="111"/>
                    </a:moveTo>
                    <a:lnTo>
                      <a:pt x="182" y="113"/>
                    </a:lnTo>
                    <a:lnTo>
                      <a:pt x="191" y="118"/>
                    </a:lnTo>
                    <a:lnTo>
                      <a:pt x="194" y="121"/>
                    </a:lnTo>
                    <a:lnTo>
                      <a:pt x="194" y="123"/>
                    </a:lnTo>
                    <a:lnTo>
                      <a:pt x="193" y="126"/>
                    </a:lnTo>
                    <a:lnTo>
                      <a:pt x="191" y="127"/>
                    </a:lnTo>
                    <a:lnTo>
                      <a:pt x="189" y="127"/>
                    </a:lnTo>
                    <a:lnTo>
                      <a:pt x="186" y="127"/>
                    </a:lnTo>
                    <a:lnTo>
                      <a:pt x="177" y="121"/>
                    </a:lnTo>
                    <a:lnTo>
                      <a:pt x="176" y="119"/>
                    </a:lnTo>
                    <a:lnTo>
                      <a:pt x="174" y="117"/>
                    </a:lnTo>
                    <a:lnTo>
                      <a:pt x="176" y="114"/>
                    </a:lnTo>
                    <a:lnTo>
                      <a:pt x="178" y="113"/>
                    </a:lnTo>
                    <a:lnTo>
                      <a:pt x="181" y="111"/>
                    </a:lnTo>
                    <a:close/>
                    <a:moveTo>
                      <a:pt x="146" y="89"/>
                    </a:moveTo>
                    <a:lnTo>
                      <a:pt x="148" y="90"/>
                    </a:lnTo>
                    <a:lnTo>
                      <a:pt x="156" y="96"/>
                    </a:lnTo>
                    <a:lnTo>
                      <a:pt x="159" y="98"/>
                    </a:lnTo>
                    <a:lnTo>
                      <a:pt x="159" y="101"/>
                    </a:lnTo>
                    <a:lnTo>
                      <a:pt x="159" y="104"/>
                    </a:lnTo>
                    <a:lnTo>
                      <a:pt x="156" y="105"/>
                    </a:lnTo>
                    <a:lnTo>
                      <a:pt x="153" y="105"/>
                    </a:lnTo>
                    <a:lnTo>
                      <a:pt x="151" y="105"/>
                    </a:lnTo>
                    <a:lnTo>
                      <a:pt x="143" y="100"/>
                    </a:lnTo>
                    <a:lnTo>
                      <a:pt x="140" y="97"/>
                    </a:lnTo>
                    <a:lnTo>
                      <a:pt x="140" y="94"/>
                    </a:lnTo>
                    <a:lnTo>
                      <a:pt x="140" y="92"/>
                    </a:lnTo>
                    <a:lnTo>
                      <a:pt x="143" y="90"/>
                    </a:lnTo>
                    <a:lnTo>
                      <a:pt x="146" y="89"/>
                    </a:lnTo>
                    <a:close/>
                    <a:moveTo>
                      <a:pt x="110" y="67"/>
                    </a:moveTo>
                    <a:lnTo>
                      <a:pt x="113" y="68"/>
                    </a:lnTo>
                    <a:lnTo>
                      <a:pt x="122" y="73"/>
                    </a:lnTo>
                    <a:lnTo>
                      <a:pt x="123" y="76"/>
                    </a:lnTo>
                    <a:lnTo>
                      <a:pt x="125" y="79"/>
                    </a:lnTo>
                    <a:lnTo>
                      <a:pt x="123" y="81"/>
                    </a:lnTo>
                    <a:lnTo>
                      <a:pt x="121" y="83"/>
                    </a:lnTo>
                    <a:lnTo>
                      <a:pt x="118" y="83"/>
                    </a:lnTo>
                    <a:lnTo>
                      <a:pt x="117" y="83"/>
                    </a:lnTo>
                    <a:lnTo>
                      <a:pt x="108" y="77"/>
                    </a:lnTo>
                    <a:lnTo>
                      <a:pt x="105" y="75"/>
                    </a:lnTo>
                    <a:lnTo>
                      <a:pt x="105" y="72"/>
                    </a:lnTo>
                    <a:lnTo>
                      <a:pt x="106" y="69"/>
                    </a:lnTo>
                    <a:lnTo>
                      <a:pt x="108" y="68"/>
                    </a:lnTo>
                    <a:lnTo>
                      <a:pt x="110" y="67"/>
                    </a:lnTo>
                    <a:close/>
                    <a:moveTo>
                      <a:pt x="75" y="45"/>
                    </a:moveTo>
                    <a:lnTo>
                      <a:pt x="78" y="46"/>
                    </a:lnTo>
                    <a:lnTo>
                      <a:pt x="87" y="51"/>
                    </a:lnTo>
                    <a:lnTo>
                      <a:pt x="88" y="54"/>
                    </a:lnTo>
                    <a:lnTo>
                      <a:pt x="89" y="56"/>
                    </a:lnTo>
                    <a:lnTo>
                      <a:pt x="88" y="59"/>
                    </a:lnTo>
                    <a:lnTo>
                      <a:pt x="87" y="60"/>
                    </a:lnTo>
                    <a:lnTo>
                      <a:pt x="84" y="62"/>
                    </a:lnTo>
                    <a:lnTo>
                      <a:pt x="81" y="60"/>
                    </a:lnTo>
                    <a:lnTo>
                      <a:pt x="72" y="55"/>
                    </a:lnTo>
                    <a:lnTo>
                      <a:pt x="71" y="52"/>
                    </a:lnTo>
                    <a:lnTo>
                      <a:pt x="70" y="50"/>
                    </a:lnTo>
                    <a:lnTo>
                      <a:pt x="71" y="47"/>
                    </a:lnTo>
                    <a:lnTo>
                      <a:pt x="72" y="46"/>
                    </a:lnTo>
                    <a:lnTo>
                      <a:pt x="75" y="45"/>
                    </a:lnTo>
                    <a:close/>
                    <a:moveTo>
                      <a:pt x="41" y="22"/>
                    </a:moveTo>
                    <a:lnTo>
                      <a:pt x="44" y="24"/>
                    </a:lnTo>
                    <a:lnTo>
                      <a:pt x="51" y="29"/>
                    </a:lnTo>
                    <a:lnTo>
                      <a:pt x="54" y="32"/>
                    </a:lnTo>
                    <a:lnTo>
                      <a:pt x="54" y="34"/>
                    </a:lnTo>
                    <a:lnTo>
                      <a:pt x="54" y="37"/>
                    </a:lnTo>
                    <a:lnTo>
                      <a:pt x="51" y="38"/>
                    </a:lnTo>
                    <a:lnTo>
                      <a:pt x="49" y="39"/>
                    </a:lnTo>
                    <a:lnTo>
                      <a:pt x="46" y="38"/>
                    </a:lnTo>
                    <a:lnTo>
                      <a:pt x="37" y="33"/>
                    </a:lnTo>
                    <a:lnTo>
                      <a:pt x="36" y="30"/>
                    </a:lnTo>
                    <a:lnTo>
                      <a:pt x="36" y="28"/>
                    </a:lnTo>
                    <a:lnTo>
                      <a:pt x="36" y="25"/>
                    </a:lnTo>
                    <a:lnTo>
                      <a:pt x="38" y="24"/>
                    </a:lnTo>
                    <a:lnTo>
                      <a:pt x="41" y="22"/>
                    </a:lnTo>
                    <a:close/>
                    <a:moveTo>
                      <a:pt x="6" y="0"/>
                    </a:moveTo>
                    <a:lnTo>
                      <a:pt x="8" y="1"/>
                    </a:lnTo>
                    <a:lnTo>
                      <a:pt x="17" y="7"/>
                    </a:lnTo>
                    <a:lnTo>
                      <a:pt x="19" y="9"/>
                    </a:lnTo>
                    <a:lnTo>
                      <a:pt x="20" y="12"/>
                    </a:lnTo>
                    <a:lnTo>
                      <a:pt x="19" y="14"/>
                    </a:lnTo>
                    <a:lnTo>
                      <a:pt x="16" y="16"/>
                    </a:lnTo>
                    <a:lnTo>
                      <a:pt x="13" y="17"/>
                    </a:lnTo>
                    <a:lnTo>
                      <a:pt x="11" y="16"/>
                    </a:lnTo>
                    <a:lnTo>
                      <a:pt x="3" y="11"/>
                    </a:lnTo>
                    <a:lnTo>
                      <a:pt x="0" y="8"/>
                    </a:lnTo>
                    <a:lnTo>
                      <a:pt x="0" y="5"/>
                    </a:lnTo>
                    <a:lnTo>
                      <a:pt x="2" y="3"/>
                    </a:lnTo>
                    <a:lnTo>
                      <a:pt x="3" y="1"/>
                    </a:lnTo>
                    <a:lnTo>
                      <a:pt x="6" y="0"/>
                    </a:lnTo>
                    <a:close/>
                  </a:path>
                </a:pathLst>
              </a:custGeom>
              <a:solidFill>
                <a:srgbClr val="FFFFFF"/>
              </a:solidFill>
              <a:ln w="0">
                <a:solidFill>
                  <a:srgbClr val="FFFFFF"/>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 name="Freeform 7280"/>
              <p:cNvSpPr>
                <a:spLocks noEditPoints="1"/>
              </p:cNvSpPr>
              <p:nvPr/>
            </p:nvSpPr>
            <p:spPr bwMode="auto">
              <a:xfrm>
                <a:off x="4418687" y="3452604"/>
                <a:ext cx="755650" cy="53975"/>
              </a:xfrm>
              <a:custGeom>
                <a:avLst/>
                <a:gdLst>
                  <a:gd name="T0" fmla="*/ 473 w 476"/>
                  <a:gd name="T1" fmla="*/ 24 h 34"/>
                  <a:gd name="T2" fmla="*/ 474 w 476"/>
                  <a:gd name="T3" fmla="*/ 32 h 34"/>
                  <a:gd name="T4" fmla="*/ 460 w 476"/>
                  <a:gd name="T5" fmla="*/ 33 h 34"/>
                  <a:gd name="T6" fmla="*/ 455 w 476"/>
                  <a:gd name="T7" fmla="*/ 28 h 34"/>
                  <a:gd name="T8" fmla="*/ 460 w 476"/>
                  <a:gd name="T9" fmla="*/ 23 h 34"/>
                  <a:gd name="T10" fmla="*/ 431 w 476"/>
                  <a:gd name="T11" fmla="*/ 23 h 34"/>
                  <a:gd name="T12" fmla="*/ 432 w 476"/>
                  <a:gd name="T13" fmla="*/ 29 h 34"/>
                  <a:gd name="T14" fmla="*/ 418 w 476"/>
                  <a:gd name="T15" fmla="*/ 32 h 34"/>
                  <a:gd name="T16" fmla="*/ 413 w 476"/>
                  <a:gd name="T17" fmla="*/ 27 h 34"/>
                  <a:gd name="T18" fmla="*/ 418 w 476"/>
                  <a:gd name="T19" fmla="*/ 21 h 34"/>
                  <a:gd name="T20" fmla="*/ 391 w 476"/>
                  <a:gd name="T21" fmla="*/ 20 h 34"/>
                  <a:gd name="T22" fmla="*/ 392 w 476"/>
                  <a:gd name="T23" fmla="*/ 28 h 34"/>
                  <a:gd name="T24" fmla="*/ 376 w 476"/>
                  <a:gd name="T25" fmla="*/ 29 h 34"/>
                  <a:gd name="T26" fmla="*/ 372 w 476"/>
                  <a:gd name="T27" fmla="*/ 24 h 34"/>
                  <a:gd name="T28" fmla="*/ 377 w 476"/>
                  <a:gd name="T29" fmla="*/ 19 h 34"/>
                  <a:gd name="T30" fmla="*/ 349 w 476"/>
                  <a:gd name="T31" fmla="*/ 19 h 34"/>
                  <a:gd name="T32" fmla="*/ 350 w 476"/>
                  <a:gd name="T33" fmla="*/ 25 h 34"/>
                  <a:gd name="T34" fmla="*/ 336 w 476"/>
                  <a:gd name="T35" fmla="*/ 28 h 34"/>
                  <a:gd name="T36" fmla="*/ 330 w 476"/>
                  <a:gd name="T37" fmla="*/ 21 h 34"/>
                  <a:gd name="T38" fmla="*/ 336 w 476"/>
                  <a:gd name="T39" fmla="*/ 17 h 34"/>
                  <a:gd name="T40" fmla="*/ 308 w 476"/>
                  <a:gd name="T41" fmla="*/ 16 h 34"/>
                  <a:gd name="T42" fmla="*/ 309 w 476"/>
                  <a:gd name="T43" fmla="*/ 24 h 34"/>
                  <a:gd name="T44" fmla="*/ 294 w 476"/>
                  <a:gd name="T45" fmla="*/ 25 h 34"/>
                  <a:gd name="T46" fmla="*/ 290 w 476"/>
                  <a:gd name="T47" fmla="*/ 20 h 34"/>
                  <a:gd name="T48" fmla="*/ 295 w 476"/>
                  <a:gd name="T49" fmla="*/ 15 h 34"/>
                  <a:gd name="T50" fmla="*/ 266 w 476"/>
                  <a:gd name="T51" fmla="*/ 15 h 34"/>
                  <a:gd name="T52" fmla="*/ 268 w 476"/>
                  <a:gd name="T53" fmla="*/ 21 h 34"/>
                  <a:gd name="T54" fmla="*/ 253 w 476"/>
                  <a:gd name="T55" fmla="*/ 23 h 34"/>
                  <a:gd name="T56" fmla="*/ 248 w 476"/>
                  <a:gd name="T57" fmla="*/ 17 h 34"/>
                  <a:gd name="T58" fmla="*/ 253 w 476"/>
                  <a:gd name="T59" fmla="*/ 12 h 34"/>
                  <a:gd name="T60" fmla="*/ 224 w 476"/>
                  <a:gd name="T61" fmla="*/ 12 h 34"/>
                  <a:gd name="T62" fmla="*/ 227 w 476"/>
                  <a:gd name="T63" fmla="*/ 19 h 34"/>
                  <a:gd name="T64" fmla="*/ 211 w 476"/>
                  <a:gd name="T65" fmla="*/ 21 h 34"/>
                  <a:gd name="T66" fmla="*/ 206 w 476"/>
                  <a:gd name="T67" fmla="*/ 16 h 34"/>
                  <a:gd name="T68" fmla="*/ 213 w 476"/>
                  <a:gd name="T69" fmla="*/ 11 h 34"/>
                  <a:gd name="T70" fmla="*/ 184 w 476"/>
                  <a:gd name="T71" fmla="*/ 9 h 34"/>
                  <a:gd name="T72" fmla="*/ 185 w 476"/>
                  <a:gd name="T73" fmla="*/ 17 h 34"/>
                  <a:gd name="T74" fmla="*/ 171 w 476"/>
                  <a:gd name="T75" fmla="*/ 19 h 34"/>
                  <a:gd name="T76" fmla="*/ 165 w 476"/>
                  <a:gd name="T77" fmla="*/ 13 h 34"/>
                  <a:gd name="T78" fmla="*/ 171 w 476"/>
                  <a:gd name="T79" fmla="*/ 8 h 34"/>
                  <a:gd name="T80" fmla="*/ 142 w 476"/>
                  <a:gd name="T81" fmla="*/ 8 h 34"/>
                  <a:gd name="T82" fmla="*/ 143 w 476"/>
                  <a:gd name="T83" fmla="*/ 15 h 34"/>
                  <a:gd name="T84" fmla="*/ 129 w 476"/>
                  <a:gd name="T85" fmla="*/ 17 h 34"/>
                  <a:gd name="T86" fmla="*/ 124 w 476"/>
                  <a:gd name="T87" fmla="*/ 12 h 34"/>
                  <a:gd name="T88" fmla="*/ 129 w 476"/>
                  <a:gd name="T89" fmla="*/ 7 h 34"/>
                  <a:gd name="T90" fmla="*/ 101 w 476"/>
                  <a:gd name="T91" fmla="*/ 6 h 34"/>
                  <a:gd name="T92" fmla="*/ 103 w 476"/>
                  <a:gd name="T93" fmla="*/ 13 h 34"/>
                  <a:gd name="T94" fmla="*/ 87 w 476"/>
                  <a:gd name="T95" fmla="*/ 15 h 34"/>
                  <a:gd name="T96" fmla="*/ 83 w 476"/>
                  <a:gd name="T97" fmla="*/ 9 h 34"/>
                  <a:gd name="T98" fmla="*/ 88 w 476"/>
                  <a:gd name="T99" fmla="*/ 4 h 34"/>
                  <a:gd name="T100" fmla="*/ 59 w 476"/>
                  <a:gd name="T101" fmla="*/ 4 h 34"/>
                  <a:gd name="T102" fmla="*/ 61 w 476"/>
                  <a:gd name="T103" fmla="*/ 11 h 34"/>
                  <a:gd name="T104" fmla="*/ 46 w 476"/>
                  <a:gd name="T105" fmla="*/ 13 h 34"/>
                  <a:gd name="T106" fmla="*/ 41 w 476"/>
                  <a:gd name="T107" fmla="*/ 7 h 34"/>
                  <a:gd name="T108" fmla="*/ 46 w 476"/>
                  <a:gd name="T109" fmla="*/ 3 h 34"/>
                  <a:gd name="T110" fmla="*/ 19 w 476"/>
                  <a:gd name="T111" fmla="*/ 2 h 34"/>
                  <a:gd name="T112" fmla="*/ 20 w 476"/>
                  <a:gd name="T113" fmla="*/ 9 h 34"/>
                  <a:gd name="T114" fmla="*/ 4 w 476"/>
                  <a:gd name="T115" fmla="*/ 11 h 34"/>
                  <a:gd name="T116" fmla="*/ 0 w 476"/>
                  <a:gd name="T117" fmla="*/ 6 h 34"/>
                  <a:gd name="T118" fmla="*/ 6 w 476"/>
                  <a:gd name="T1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6" h="34">
                    <a:moveTo>
                      <a:pt x="460" y="23"/>
                    </a:moveTo>
                    <a:lnTo>
                      <a:pt x="470" y="24"/>
                    </a:lnTo>
                    <a:lnTo>
                      <a:pt x="473" y="24"/>
                    </a:lnTo>
                    <a:lnTo>
                      <a:pt x="474" y="27"/>
                    </a:lnTo>
                    <a:lnTo>
                      <a:pt x="476" y="29"/>
                    </a:lnTo>
                    <a:lnTo>
                      <a:pt x="474" y="32"/>
                    </a:lnTo>
                    <a:lnTo>
                      <a:pt x="473" y="33"/>
                    </a:lnTo>
                    <a:lnTo>
                      <a:pt x="470" y="34"/>
                    </a:lnTo>
                    <a:lnTo>
                      <a:pt x="460" y="33"/>
                    </a:lnTo>
                    <a:lnTo>
                      <a:pt x="457" y="33"/>
                    </a:lnTo>
                    <a:lnTo>
                      <a:pt x="455" y="30"/>
                    </a:lnTo>
                    <a:lnTo>
                      <a:pt x="455" y="28"/>
                    </a:lnTo>
                    <a:lnTo>
                      <a:pt x="456" y="25"/>
                    </a:lnTo>
                    <a:lnTo>
                      <a:pt x="457" y="24"/>
                    </a:lnTo>
                    <a:lnTo>
                      <a:pt x="460" y="23"/>
                    </a:lnTo>
                    <a:close/>
                    <a:moveTo>
                      <a:pt x="418" y="21"/>
                    </a:moveTo>
                    <a:lnTo>
                      <a:pt x="429" y="21"/>
                    </a:lnTo>
                    <a:lnTo>
                      <a:pt x="431" y="23"/>
                    </a:lnTo>
                    <a:lnTo>
                      <a:pt x="434" y="24"/>
                    </a:lnTo>
                    <a:lnTo>
                      <a:pt x="434" y="27"/>
                    </a:lnTo>
                    <a:lnTo>
                      <a:pt x="432" y="29"/>
                    </a:lnTo>
                    <a:lnTo>
                      <a:pt x="431" y="32"/>
                    </a:lnTo>
                    <a:lnTo>
                      <a:pt x="429" y="32"/>
                    </a:lnTo>
                    <a:lnTo>
                      <a:pt x="418" y="32"/>
                    </a:lnTo>
                    <a:lnTo>
                      <a:pt x="415" y="30"/>
                    </a:lnTo>
                    <a:lnTo>
                      <a:pt x="414" y="29"/>
                    </a:lnTo>
                    <a:lnTo>
                      <a:pt x="413" y="27"/>
                    </a:lnTo>
                    <a:lnTo>
                      <a:pt x="414" y="24"/>
                    </a:lnTo>
                    <a:lnTo>
                      <a:pt x="415" y="21"/>
                    </a:lnTo>
                    <a:lnTo>
                      <a:pt x="418" y="21"/>
                    </a:lnTo>
                    <a:close/>
                    <a:moveTo>
                      <a:pt x="377" y="19"/>
                    </a:moveTo>
                    <a:lnTo>
                      <a:pt x="388" y="20"/>
                    </a:lnTo>
                    <a:lnTo>
                      <a:pt x="391" y="20"/>
                    </a:lnTo>
                    <a:lnTo>
                      <a:pt x="392" y="23"/>
                    </a:lnTo>
                    <a:lnTo>
                      <a:pt x="393" y="25"/>
                    </a:lnTo>
                    <a:lnTo>
                      <a:pt x="392" y="28"/>
                    </a:lnTo>
                    <a:lnTo>
                      <a:pt x="389" y="29"/>
                    </a:lnTo>
                    <a:lnTo>
                      <a:pt x="387" y="29"/>
                    </a:lnTo>
                    <a:lnTo>
                      <a:pt x="376" y="29"/>
                    </a:lnTo>
                    <a:lnTo>
                      <a:pt x="375" y="28"/>
                    </a:lnTo>
                    <a:lnTo>
                      <a:pt x="372" y="27"/>
                    </a:lnTo>
                    <a:lnTo>
                      <a:pt x="372" y="24"/>
                    </a:lnTo>
                    <a:lnTo>
                      <a:pt x="372" y="21"/>
                    </a:lnTo>
                    <a:lnTo>
                      <a:pt x="375" y="20"/>
                    </a:lnTo>
                    <a:lnTo>
                      <a:pt x="377" y="19"/>
                    </a:lnTo>
                    <a:close/>
                    <a:moveTo>
                      <a:pt x="336" y="17"/>
                    </a:moveTo>
                    <a:lnTo>
                      <a:pt x="346" y="17"/>
                    </a:lnTo>
                    <a:lnTo>
                      <a:pt x="349" y="19"/>
                    </a:lnTo>
                    <a:lnTo>
                      <a:pt x="350" y="20"/>
                    </a:lnTo>
                    <a:lnTo>
                      <a:pt x="351" y="23"/>
                    </a:lnTo>
                    <a:lnTo>
                      <a:pt x="350" y="25"/>
                    </a:lnTo>
                    <a:lnTo>
                      <a:pt x="349" y="27"/>
                    </a:lnTo>
                    <a:lnTo>
                      <a:pt x="346" y="28"/>
                    </a:lnTo>
                    <a:lnTo>
                      <a:pt x="336" y="28"/>
                    </a:lnTo>
                    <a:lnTo>
                      <a:pt x="333" y="27"/>
                    </a:lnTo>
                    <a:lnTo>
                      <a:pt x="332" y="24"/>
                    </a:lnTo>
                    <a:lnTo>
                      <a:pt x="330" y="21"/>
                    </a:lnTo>
                    <a:lnTo>
                      <a:pt x="332" y="19"/>
                    </a:lnTo>
                    <a:lnTo>
                      <a:pt x="333" y="17"/>
                    </a:lnTo>
                    <a:lnTo>
                      <a:pt x="336" y="17"/>
                    </a:lnTo>
                    <a:close/>
                    <a:moveTo>
                      <a:pt x="295" y="15"/>
                    </a:moveTo>
                    <a:lnTo>
                      <a:pt x="305" y="15"/>
                    </a:lnTo>
                    <a:lnTo>
                      <a:pt x="308" y="16"/>
                    </a:lnTo>
                    <a:lnTo>
                      <a:pt x="309" y="19"/>
                    </a:lnTo>
                    <a:lnTo>
                      <a:pt x="309" y="21"/>
                    </a:lnTo>
                    <a:lnTo>
                      <a:pt x="309" y="24"/>
                    </a:lnTo>
                    <a:lnTo>
                      <a:pt x="307" y="25"/>
                    </a:lnTo>
                    <a:lnTo>
                      <a:pt x="304" y="25"/>
                    </a:lnTo>
                    <a:lnTo>
                      <a:pt x="294" y="25"/>
                    </a:lnTo>
                    <a:lnTo>
                      <a:pt x="291" y="24"/>
                    </a:lnTo>
                    <a:lnTo>
                      <a:pt x="290" y="23"/>
                    </a:lnTo>
                    <a:lnTo>
                      <a:pt x="290" y="20"/>
                    </a:lnTo>
                    <a:lnTo>
                      <a:pt x="290" y="17"/>
                    </a:lnTo>
                    <a:lnTo>
                      <a:pt x="292" y="15"/>
                    </a:lnTo>
                    <a:lnTo>
                      <a:pt x="295" y="15"/>
                    </a:lnTo>
                    <a:close/>
                    <a:moveTo>
                      <a:pt x="253" y="12"/>
                    </a:moveTo>
                    <a:lnTo>
                      <a:pt x="264" y="13"/>
                    </a:lnTo>
                    <a:lnTo>
                      <a:pt x="266" y="15"/>
                    </a:lnTo>
                    <a:lnTo>
                      <a:pt x="268" y="16"/>
                    </a:lnTo>
                    <a:lnTo>
                      <a:pt x="269" y="19"/>
                    </a:lnTo>
                    <a:lnTo>
                      <a:pt x="268" y="21"/>
                    </a:lnTo>
                    <a:lnTo>
                      <a:pt x="266" y="23"/>
                    </a:lnTo>
                    <a:lnTo>
                      <a:pt x="264" y="24"/>
                    </a:lnTo>
                    <a:lnTo>
                      <a:pt x="253" y="23"/>
                    </a:lnTo>
                    <a:lnTo>
                      <a:pt x="251" y="23"/>
                    </a:lnTo>
                    <a:lnTo>
                      <a:pt x="248" y="20"/>
                    </a:lnTo>
                    <a:lnTo>
                      <a:pt x="248" y="17"/>
                    </a:lnTo>
                    <a:lnTo>
                      <a:pt x="249" y="15"/>
                    </a:lnTo>
                    <a:lnTo>
                      <a:pt x="251" y="13"/>
                    </a:lnTo>
                    <a:lnTo>
                      <a:pt x="253" y="12"/>
                    </a:lnTo>
                    <a:close/>
                    <a:moveTo>
                      <a:pt x="213" y="11"/>
                    </a:moveTo>
                    <a:lnTo>
                      <a:pt x="222" y="11"/>
                    </a:lnTo>
                    <a:lnTo>
                      <a:pt x="224" y="12"/>
                    </a:lnTo>
                    <a:lnTo>
                      <a:pt x="227" y="13"/>
                    </a:lnTo>
                    <a:lnTo>
                      <a:pt x="227" y="16"/>
                    </a:lnTo>
                    <a:lnTo>
                      <a:pt x="227" y="19"/>
                    </a:lnTo>
                    <a:lnTo>
                      <a:pt x="224" y="21"/>
                    </a:lnTo>
                    <a:lnTo>
                      <a:pt x="222" y="21"/>
                    </a:lnTo>
                    <a:lnTo>
                      <a:pt x="211" y="21"/>
                    </a:lnTo>
                    <a:lnTo>
                      <a:pt x="209" y="20"/>
                    </a:lnTo>
                    <a:lnTo>
                      <a:pt x="207" y="19"/>
                    </a:lnTo>
                    <a:lnTo>
                      <a:pt x="206" y="16"/>
                    </a:lnTo>
                    <a:lnTo>
                      <a:pt x="207" y="13"/>
                    </a:lnTo>
                    <a:lnTo>
                      <a:pt x="210" y="11"/>
                    </a:lnTo>
                    <a:lnTo>
                      <a:pt x="213" y="11"/>
                    </a:lnTo>
                    <a:close/>
                    <a:moveTo>
                      <a:pt x="171" y="8"/>
                    </a:moveTo>
                    <a:lnTo>
                      <a:pt x="181" y="9"/>
                    </a:lnTo>
                    <a:lnTo>
                      <a:pt x="184" y="9"/>
                    </a:lnTo>
                    <a:lnTo>
                      <a:pt x="185" y="12"/>
                    </a:lnTo>
                    <a:lnTo>
                      <a:pt x="186" y="15"/>
                    </a:lnTo>
                    <a:lnTo>
                      <a:pt x="185" y="17"/>
                    </a:lnTo>
                    <a:lnTo>
                      <a:pt x="182" y="19"/>
                    </a:lnTo>
                    <a:lnTo>
                      <a:pt x="180" y="20"/>
                    </a:lnTo>
                    <a:lnTo>
                      <a:pt x="171" y="19"/>
                    </a:lnTo>
                    <a:lnTo>
                      <a:pt x="168" y="19"/>
                    </a:lnTo>
                    <a:lnTo>
                      <a:pt x="165" y="16"/>
                    </a:lnTo>
                    <a:lnTo>
                      <a:pt x="165" y="13"/>
                    </a:lnTo>
                    <a:lnTo>
                      <a:pt x="165" y="11"/>
                    </a:lnTo>
                    <a:lnTo>
                      <a:pt x="168" y="9"/>
                    </a:lnTo>
                    <a:lnTo>
                      <a:pt x="171" y="8"/>
                    </a:lnTo>
                    <a:close/>
                    <a:moveTo>
                      <a:pt x="129" y="7"/>
                    </a:moveTo>
                    <a:lnTo>
                      <a:pt x="139" y="7"/>
                    </a:lnTo>
                    <a:lnTo>
                      <a:pt x="142" y="8"/>
                    </a:lnTo>
                    <a:lnTo>
                      <a:pt x="144" y="9"/>
                    </a:lnTo>
                    <a:lnTo>
                      <a:pt x="144" y="12"/>
                    </a:lnTo>
                    <a:lnTo>
                      <a:pt x="143" y="15"/>
                    </a:lnTo>
                    <a:lnTo>
                      <a:pt x="142" y="17"/>
                    </a:lnTo>
                    <a:lnTo>
                      <a:pt x="139" y="17"/>
                    </a:lnTo>
                    <a:lnTo>
                      <a:pt x="129" y="17"/>
                    </a:lnTo>
                    <a:lnTo>
                      <a:pt x="126" y="16"/>
                    </a:lnTo>
                    <a:lnTo>
                      <a:pt x="125" y="15"/>
                    </a:lnTo>
                    <a:lnTo>
                      <a:pt x="124" y="12"/>
                    </a:lnTo>
                    <a:lnTo>
                      <a:pt x="125" y="9"/>
                    </a:lnTo>
                    <a:lnTo>
                      <a:pt x="126" y="7"/>
                    </a:lnTo>
                    <a:lnTo>
                      <a:pt x="129" y="7"/>
                    </a:lnTo>
                    <a:close/>
                    <a:moveTo>
                      <a:pt x="88" y="4"/>
                    </a:moveTo>
                    <a:lnTo>
                      <a:pt x="99" y="6"/>
                    </a:lnTo>
                    <a:lnTo>
                      <a:pt x="101" y="6"/>
                    </a:lnTo>
                    <a:lnTo>
                      <a:pt x="103" y="8"/>
                    </a:lnTo>
                    <a:lnTo>
                      <a:pt x="103" y="11"/>
                    </a:lnTo>
                    <a:lnTo>
                      <a:pt x="103" y="13"/>
                    </a:lnTo>
                    <a:lnTo>
                      <a:pt x="100" y="15"/>
                    </a:lnTo>
                    <a:lnTo>
                      <a:pt x="97" y="15"/>
                    </a:lnTo>
                    <a:lnTo>
                      <a:pt x="87" y="15"/>
                    </a:lnTo>
                    <a:lnTo>
                      <a:pt x="84" y="13"/>
                    </a:lnTo>
                    <a:lnTo>
                      <a:pt x="83" y="12"/>
                    </a:lnTo>
                    <a:lnTo>
                      <a:pt x="83" y="9"/>
                    </a:lnTo>
                    <a:lnTo>
                      <a:pt x="83" y="7"/>
                    </a:lnTo>
                    <a:lnTo>
                      <a:pt x="86" y="6"/>
                    </a:lnTo>
                    <a:lnTo>
                      <a:pt x="88" y="4"/>
                    </a:lnTo>
                    <a:close/>
                    <a:moveTo>
                      <a:pt x="46" y="3"/>
                    </a:moveTo>
                    <a:lnTo>
                      <a:pt x="57" y="3"/>
                    </a:lnTo>
                    <a:lnTo>
                      <a:pt x="59" y="4"/>
                    </a:lnTo>
                    <a:lnTo>
                      <a:pt x="61" y="6"/>
                    </a:lnTo>
                    <a:lnTo>
                      <a:pt x="62" y="8"/>
                    </a:lnTo>
                    <a:lnTo>
                      <a:pt x="61" y="11"/>
                    </a:lnTo>
                    <a:lnTo>
                      <a:pt x="59" y="12"/>
                    </a:lnTo>
                    <a:lnTo>
                      <a:pt x="57" y="13"/>
                    </a:lnTo>
                    <a:lnTo>
                      <a:pt x="46" y="13"/>
                    </a:lnTo>
                    <a:lnTo>
                      <a:pt x="44" y="12"/>
                    </a:lnTo>
                    <a:lnTo>
                      <a:pt x="42" y="9"/>
                    </a:lnTo>
                    <a:lnTo>
                      <a:pt x="41" y="7"/>
                    </a:lnTo>
                    <a:lnTo>
                      <a:pt x="42" y="4"/>
                    </a:lnTo>
                    <a:lnTo>
                      <a:pt x="44" y="3"/>
                    </a:lnTo>
                    <a:lnTo>
                      <a:pt x="46" y="3"/>
                    </a:lnTo>
                    <a:close/>
                    <a:moveTo>
                      <a:pt x="6" y="0"/>
                    </a:moveTo>
                    <a:lnTo>
                      <a:pt x="16" y="0"/>
                    </a:lnTo>
                    <a:lnTo>
                      <a:pt x="19" y="2"/>
                    </a:lnTo>
                    <a:lnTo>
                      <a:pt x="20" y="4"/>
                    </a:lnTo>
                    <a:lnTo>
                      <a:pt x="20" y="7"/>
                    </a:lnTo>
                    <a:lnTo>
                      <a:pt x="20" y="9"/>
                    </a:lnTo>
                    <a:lnTo>
                      <a:pt x="17" y="11"/>
                    </a:lnTo>
                    <a:lnTo>
                      <a:pt x="15" y="11"/>
                    </a:lnTo>
                    <a:lnTo>
                      <a:pt x="4" y="11"/>
                    </a:lnTo>
                    <a:lnTo>
                      <a:pt x="2" y="9"/>
                    </a:lnTo>
                    <a:lnTo>
                      <a:pt x="0" y="8"/>
                    </a:lnTo>
                    <a:lnTo>
                      <a:pt x="0" y="6"/>
                    </a:lnTo>
                    <a:lnTo>
                      <a:pt x="0" y="3"/>
                    </a:lnTo>
                    <a:lnTo>
                      <a:pt x="3" y="0"/>
                    </a:lnTo>
                    <a:lnTo>
                      <a:pt x="6" y="0"/>
                    </a:lnTo>
                    <a:close/>
                  </a:path>
                </a:pathLst>
              </a:custGeom>
              <a:solidFill>
                <a:srgbClr val="FFFFFF"/>
              </a:solidFill>
              <a:ln w="0">
                <a:solidFill>
                  <a:srgbClr val="FFFFFF"/>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 name="Freeform 7281"/>
              <p:cNvSpPr>
                <a:spLocks noEditPoints="1"/>
              </p:cNvSpPr>
              <p:nvPr/>
            </p:nvSpPr>
            <p:spPr bwMode="auto">
              <a:xfrm>
                <a:off x="4452025" y="3892342"/>
                <a:ext cx="863600" cy="549275"/>
              </a:xfrm>
              <a:custGeom>
                <a:avLst/>
                <a:gdLst>
                  <a:gd name="T0" fmla="*/ 19 w 544"/>
                  <a:gd name="T1" fmla="*/ 336 h 346"/>
                  <a:gd name="T2" fmla="*/ 6 w 544"/>
                  <a:gd name="T3" fmla="*/ 346 h 346"/>
                  <a:gd name="T4" fmla="*/ 0 w 544"/>
                  <a:gd name="T5" fmla="*/ 340 h 346"/>
                  <a:gd name="T6" fmla="*/ 49 w 544"/>
                  <a:gd name="T7" fmla="*/ 308 h 346"/>
                  <a:gd name="T8" fmla="*/ 53 w 544"/>
                  <a:gd name="T9" fmla="*/ 316 h 346"/>
                  <a:gd name="T10" fmla="*/ 37 w 544"/>
                  <a:gd name="T11" fmla="*/ 324 h 346"/>
                  <a:gd name="T12" fmla="*/ 37 w 544"/>
                  <a:gd name="T13" fmla="*/ 315 h 346"/>
                  <a:gd name="T14" fmla="*/ 86 w 544"/>
                  <a:gd name="T15" fmla="*/ 288 h 346"/>
                  <a:gd name="T16" fmla="*/ 87 w 544"/>
                  <a:gd name="T17" fmla="*/ 297 h 346"/>
                  <a:gd name="T18" fmla="*/ 71 w 544"/>
                  <a:gd name="T19" fmla="*/ 301 h 346"/>
                  <a:gd name="T20" fmla="*/ 82 w 544"/>
                  <a:gd name="T21" fmla="*/ 288 h 346"/>
                  <a:gd name="T22" fmla="*/ 123 w 544"/>
                  <a:gd name="T23" fmla="*/ 267 h 346"/>
                  <a:gd name="T24" fmla="*/ 113 w 544"/>
                  <a:gd name="T25" fmla="*/ 280 h 346"/>
                  <a:gd name="T26" fmla="*/ 105 w 544"/>
                  <a:gd name="T27" fmla="*/ 276 h 346"/>
                  <a:gd name="T28" fmla="*/ 118 w 544"/>
                  <a:gd name="T29" fmla="*/ 265 h 346"/>
                  <a:gd name="T30" fmla="*/ 159 w 544"/>
                  <a:gd name="T31" fmla="*/ 248 h 346"/>
                  <a:gd name="T32" fmla="*/ 146 w 544"/>
                  <a:gd name="T33" fmla="*/ 259 h 346"/>
                  <a:gd name="T34" fmla="*/ 140 w 544"/>
                  <a:gd name="T35" fmla="*/ 251 h 346"/>
                  <a:gd name="T36" fmla="*/ 189 w 544"/>
                  <a:gd name="T37" fmla="*/ 221 h 346"/>
                  <a:gd name="T38" fmla="*/ 193 w 544"/>
                  <a:gd name="T39" fmla="*/ 229 h 346"/>
                  <a:gd name="T40" fmla="*/ 177 w 544"/>
                  <a:gd name="T41" fmla="*/ 235 h 346"/>
                  <a:gd name="T42" fmla="*/ 177 w 544"/>
                  <a:gd name="T43" fmla="*/ 227 h 346"/>
                  <a:gd name="T44" fmla="*/ 226 w 544"/>
                  <a:gd name="T45" fmla="*/ 199 h 346"/>
                  <a:gd name="T46" fmla="*/ 227 w 544"/>
                  <a:gd name="T47" fmla="*/ 208 h 346"/>
                  <a:gd name="T48" fmla="*/ 211 w 544"/>
                  <a:gd name="T49" fmla="*/ 212 h 346"/>
                  <a:gd name="T50" fmla="*/ 220 w 544"/>
                  <a:gd name="T51" fmla="*/ 200 h 346"/>
                  <a:gd name="T52" fmla="*/ 264 w 544"/>
                  <a:gd name="T53" fmla="*/ 179 h 346"/>
                  <a:gd name="T54" fmla="*/ 253 w 544"/>
                  <a:gd name="T55" fmla="*/ 192 h 346"/>
                  <a:gd name="T56" fmla="*/ 245 w 544"/>
                  <a:gd name="T57" fmla="*/ 187 h 346"/>
                  <a:gd name="T58" fmla="*/ 258 w 544"/>
                  <a:gd name="T59" fmla="*/ 176 h 346"/>
                  <a:gd name="T60" fmla="*/ 299 w 544"/>
                  <a:gd name="T61" fmla="*/ 159 h 346"/>
                  <a:gd name="T62" fmla="*/ 284 w 544"/>
                  <a:gd name="T63" fmla="*/ 170 h 346"/>
                  <a:gd name="T64" fmla="*/ 281 w 544"/>
                  <a:gd name="T65" fmla="*/ 162 h 346"/>
                  <a:gd name="T66" fmla="*/ 329 w 544"/>
                  <a:gd name="T67" fmla="*/ 132 h 346"/>
                  <a:gd name="T68" fmla="*/ 333 w 544"/>
                  <a:gd name="T69" fmla="*/ 140 h 346"/>
                  <a:gd name="T70" fmla="*/ 317 w 544"/>
                  <a:gd name="T71" fmla="*/ 147 h 346"/>
                  <a:gd name="T72" fmla="*/ 317 w 544"/>
                  <a:gd name="T73" fmla="*/ 138 h 346"/>
                  <a:gd name="T74" fmla="*/ 366 w 544"/>
                  <a:gd name="T75" fmla="*/ 111 h 346"/>
                  <a:gd name="T76" fmla="*/ 367 w 544"/>
                  <a:gd name="T77" fmla="*/ 120 h 346"/>
                  <a:gd name="T78" fmla="*/ 350 w 544"/>
                  <a:gd name="T79" fmla="*/ 124 h 346"/>
                  <a:gd name="T80" fmla="*/ 360 w 544"/>
                  <a:gd name="T81" fmla="*/ 111 h 346"/>
                  <a:gd name="T82" fmla="*/ 404 w 544"/>
                  <a:gd name="T83" fmla="*/ 90 h 346"/>
                  <a:gd name="T84" fmla="*/ 393 w 544"/>
                  <a:gd name="T85" fmla="*/ 103 h 346"/>
                  <a:gd name="T86" fmla="*/ 385 w 544"/>
                  <a:gd name="T87" fmla="*/ 99 h 346"/>
                  <a:gd name="T88" fmla="*/ 398 w 544"/>
                  <a:gd name="T89" fmla="*/ 87 h 346"/>
                  <a:gd name="T90" fmla="*/ 439 w 544"/>
                  <a:gd name="T91" fmla="*/ 70 h 346"/>
                  <a:gd name="T92" fmla="*/ 425 w 544"/>
                  <a:gd name="T93" fmla="*/ 82 h 346"/>
                  <a:gd name="T94" fmla="*/ 421 w 544"/>
                  <a:gd name="T95" fmla="*/ 74 h 346"/>
                  <a:gd name="T96" fmla="*/ 469 w 544"/>
                  <a:gd name="T97" fmla="*/ 44 h 346"/>
                  <a:gd name="T98" fmla="*/ 473 w 544"/>
                  <a:gd name="T99" fmla="*/ 51 h 346"/>
                  <a:gd name="T100" fmla="*/ 457 w 544"/>
                  <a:gd name="T101" fmla="*/ 58 h 346"/>
                  <a:gd name="T102" fmla="*/ 457 w 544"/>
                  <a:gd name="T103" fmla="*/ 51 h 346"/>
                  <a:gd name="T104" fmla="*/ 506 w 544"/>
                  <a:gd name="T105" fmla="*/ 22 h 346"/>
                  <a:gd name="T106" fmla="*/ 507 w 544"/>
                  <a:gd name="T107" fmla="*/ 31 h 346"/>
                  <a:gd name="T108" fmla="*/ 490 w 544"/>
                  <a:gd name="T109" fmla="*/ 35 h 346"/>
                  <a:gd name="T110" fmla="*/ 500 w 544"/>
                  <a:gd name="T111" fmla="*/ 22 h 346"/>
                  <a:gd name="T112" fmla="*/ 542 w 544"/>
                  <a:gd name="T113" fmla="*/ 2 h 346"/>
                  <a:gd name="T114" fmla="*/ 533 w 544"/>
                  <a:gd name="T115" fmla="*/ 14 h 346"/>
                  <a:gd name="T116" fmla="*/ 524 w 544"/>
                  <a:gd name="T117" fmla="*/ 10 h 346"/>
                  <a:gd name="T118" fmla="*/ 538 w 544"/>
                  <a:gd name="T119" fmla="*/ 0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44" h="346">
                    <a:moveTo>
                      <a:pt x="14" y="331"/>
                    </a:moveTo>
                    <a:lnTo>
                      <a:pt x="16" y="332"/>
                    </a:lnTo>
                    <a:lnTo>
                      <a:pt x="19" y="333"/>
                    </a:lnTo>
                    <a:lnTo>
                      <a:pt x="19" y="336"/>
                    </a:lnTo>
                    <a:lnTo>
                      <a:pt x="19" y="339"/>
                    </a:lnTo>
                    <a:lnTo>
                      <a:pt x="16" y="341"/>
                    </a:lnTo>
                    <a:lnTo>
                      <a:pt x="8" y="346"/>
                    </a:lnTo>
                    <a:lnTo>
                      <a:pt x="6" y="346"/>
                    </a:lnTo>
                    <a:lnTo>
                      <a:pt x="3" y="346"/>
                    </a:lnTo>
                    <a:lnTo>
                      <a:pt x="0" y="345"/>
                    </a:lnTo>
                    <a:lnTo>
                      <a:pt x="0" y="343"/>
                    </a:lnTo>
                    <a:lnTo>
                      <a:pt x="0" y="340"/>
                    </a:lnTo>
                    <a:lnTo>
                      <a:pt x="2" y="337"/>
                    </a:lnTo>
                    <a:lnTo>
                      <a:pt x="11" y="332"/>
                    </a:lnTo>
                    <a:lnTo>
                      <a:pt x="14" y="331"/>
                    </a:lnTo>
                    <a:close/>
                    <a:moveTo>
                      <a:pt x="49" y="308"/>
                    </a:moveTo>
                    <a:lnTo>
                      <a:pt x="51" y="310"/>
                    </a:lnTo>
                    <a:lnTo>
                      <a:pt x="53" y="311"/>
                    </a:lnTo>
                    <a:lnTo>
                      <a:pt x="54" y="314"/>
                    </a:lnTo>
                    <a:lnTo>
                      <a:pt x="53" y="316"/>
                    </a:lnTo>
                    <a:lnTo>
                      <a:pt x="51" y="319"/>
                    </a:lnTo>
                    <a:lnTo>
                      <a:pt x="42" y="324"/>
                    </a:lnTo>
                    <a:lnTo>
                      <a:pt x="40" y="324"/>
                    </a:lnTo>
                    <a:lnTo>
                      <a:pt x="37" y="324"/>
                    </a:lnTo>
                    <a:lnTo>
                      <a:pt x="36" y="323"/>
                    </a:lnTo>
                    <a:lnTo>
                      <a:pt x="34" y="320"/>
                    </a:lnTo>
                    <a:lnTo>
                      <a:pt x="36" y="318"/>
                    </a:lnTo>
                    <a:lnTo>
                      <a:pt x="37" y="315"/>
                    </a:lnTo>
                    <a:lnTo>
                      <a:pt x="46" y="310"/>
                    </a:lnTo>
                    <a:lnTo>
                      <a:pt x="49" y="308"/>
                    </a:lnTo>
                    <a:close/>
                    <a:moveTo>
                      <a:pt x="84" y="286"/>
                    </a:moveTo>
                    <a:lnTo>
                      <a:pt x="86" y="288"/>
                    </a:lnTo>
                    <a:lnTo>
                      <a:pt x="88" y="289"/>
                    </a:lnTo>
                    <a:lnTo>
                      <a:pt x="89" y="291"/>
                    </a:lnTo>
                    <a:lnTo>
                      <a:pt x="88" y="294"/>
                    </a:lnTo>
                    <a:lnTo>
                      <a:pt x="87" y="297"/>
                    </a:lnTo>
                    <a:lnTo>
                      <a:pt x="78" y="302"/>
                    </a:lnTo>
                    <a:lnTo>
                      <a:pt x="75" y="303"/>
                    </a:lnTo>
                    <a:lnTo>
                      <a:pt x="72" y="302"/>
                    </a:lnTo>
                    <a:lnTo>
                      <a:pt x="71" y="301"/>
                    </a:lnTo>
                    <a:lnTo>
                      <a:pt x="70" y="298"/>
                    </a:lnTo>
                    <a:lnTo>
                      <a:pt x="70" y="295"/>
                    </a:lnTo>
                    <a:lnTo>
                      <a:pt x="72" y="293"/>
                    </a:lnTo>
                    <a:lnTo>
                      <a:pt x="82" y="288"/>
                    </a:lnTo>
                    <a:lnTo>
                      <a:pt x="84" y="286"/>
                    </a:lnTo>
                    <a:close/>
                    <a:moveTo>
                      <a:pt x="118" y="265"/>
                    </a:moveTo>
                    <a:lnTo>
                      <a:pt x="121" y="265"/>
                    </a:lnTo>
                    <a:lnTo>
                      <a:pt x="123" y="267"/>
                    </a:lnTo>
                    <a:lnTo>
                      <a:pt x="123" y="269"/>
                    </a:lnTo>
                    <a:lnTo>
                      <a:pt x="123" y="272"/>
                    </a:lnTo>
                    <a:lnTo>
                      <a:pt x="122" y="274"/>
                    </a:lnTo>
                    <a:lnTo>
                      <a:pt x="113" y="280"/>
                    </a:lnTo>
                    <a:lnTo>
                      <a:pt x="110" y="281"/>
                    </a:lnTo>
                    <a:lnTo>
                      <a:pt x="108" y="280"/>
                    </a:lnTo>
                    <a:lnTo>
                      <a:pt x="105" y="278"/>
                    </a:lnTo>
                    <a:lnTo>
                      <a:pt x="105" y="276"/>
                    </a:lnTo>
                    <a:lnTo>
                      <a:pt x="105" y="273"/>
                    </a:lnTo>
                    <a:lnTo>
                      <a:pt x="108" y="271"/>
                    </a:lnTo>
                    <a:lnTo>
                      <a:pt x="116" y="265"/>
                    </a:lnTo>
                    <a:lnTo>
                      <a:pt x="118" y="265"/>
                    </a:lnTo>
                    <a:close/>
                    <a:moveTo>
                      <a:pt x="154" y="243"/>
                    </a:moveTo>
                    <a:lnTo>
                      <a:pt x="156" y="243"/>
                    </a:lnTo>
                    <a:lnTo>
                      <a:pt x="158" y="246"/>
                    </a:lnTo>
                    <a:lnTo>
                      <a:pt x="159" y="248"/>
                    </a:lnTo>
                    <a:lnTo>
                      <a:pt x="159" y="250"/>
                    </a:lnTo>
                    <a:lnTo>
                      <a:pt x="156" y="252"/>
                    </a:lnTo>
                    <a:lnTo>
                      <a:pt x="148" y="257"/>
                    </a:lnTo>
                    <a:lnTo>
                      <a:pt x="146" y="259"/>
                    </a:lnTo>
                    <a:lnTo>
                      <a:pt x="143" y="257"/>
                    </a:lnTo>
                    <a:lnTo>
                      <a:pt x="140" y="256"/>
                    </a:lnTo>
                    <a:lnTo>
                      <a:pt x="139" y="254"/>
                    </a:lnTo>
                    <a:lnTo>
                      <a:pt x="140" y="251"/>
                    </a:lnTo>
                    <a:lnTo>
                      <a:pt x="142" y="250"/>
                    </a:lnTo>
                    <a:lnTo>
                      <a:pt x="151" y="243"/>
                    </a:lnTo>
                    <a:lnTo>
                      <a:pt x="154" y="243"/>
                    </a:lnTo>
                    <a:close/>
                    <a:moveTo>
                      <a:pt x="189" y="221"/>
                    </a:moveTo>
                    <a:lnTo>
                      <a:pt x="192" y="221"/>
                    </a:lnTo>
                    <a:lnTo>
                      <a:pt x="193" y="223"/>
                    </a:lnTo>
                    <a:lnTo>
                      <a:pt x="194" y="226"/>
                    </a:lnTo>
                    <a:lnTo>
                      <a:pt x="193" y="229"/>
                    </a:lnTo>
                    <a:lnTo>
                      <a:pt x="192" y="230"/>
                    </a:lnTo>
                    <a:lnTo>
                      <a:pt x="182" y="235"/>
                    </a:lnTo>
                    <a:lnTo>
                      <a:pt x="180" y="236"/>
                    </a:lnTo>
                    <a:lnTo>
                      <a:pt x="177" y="235"/>
                    </a:lnTo>
                    <a:lnTo>
                      <a:pt x="176" y="234"/>
                    </a:lnTo>
                    <a:lnTo>
                      <a:pt x="175" y="231"/>
                    </a:lnTo>
                    <a:lnTo>
                      <a:pt x="176" y="229"/>
                    </a:lnTo>
                    <a:lnTo>
                      <a:pt x="177" y="227"/>
                    </a:lnTo>
                    <a:lnTo>
                      <a:pt x="186" y="221"/>
                    </a:lnTo>
                    <a:lnTo>
                      <a:pt x="189" y="221"/>
                    </a:lnTo>
                    <a:close/>
                    <a:moveTo>
                      <a:pt x="223" y="199"/>
                    </a:moveTo>
                    <a:lnTo>
                      <a:pt x="226" y="199"/>
                    </a:lnTo>
                    <a:lnTo>
                      <a:pt x="228" y="201"/>
                    </a:lnTo>
                    <a:lnTo>
                      <a:pt x="230" y="204"/>
                    </a:lnTo>
                    <a:lnTo>
                      <a:pt x="228" y="206"/>
                    </a:lnTo>
                    <a:lnTo>
                      <a:pt x="227" y="208"/>
                    </a:lnTo>
                    <a:lnTo>
                      <a:pt x="218" y="213"/>
                    </a:lnTo>
                    <a:lnTo>
                      <a:pt x="215" y="214"/>
                    </a:lnTo>
                    <a:lnTo>
                      <a:pt x="212" y="214"/>
                    </a:lnTo>
                    <a:lnTo>
                      <a:pt x="211" y="212"/>
                    </a:lnTo>
                    <a:lnTo>
                      <a:pt x="210" y="209"/>
                    </a:lnTo>
                    <a:lnTo>
                      <a:pt x="210" y="206"/>
                    </a:lnTo>
                    <a:lnTo>
                      <a:pt x="212" y="205"/>
                    </a:lnTo>
                    <a:lnTo>
                      <a:pt x="220" y="200"/>
                    </a:lnTo>
                    <a:lnTo>
                      <a:pt x="223" y="199"/>
                    </a:lnTo>
                    <a:close/>
                    <a:moveTo>
                      <a:pt x="258" y="176"/>
                    </a:moveTo>
                    <a:lnTo>
                      <a:pt x="261" y="176"/>
                    </a:lnTo>
                    <a:lnTo>
                      <a:pt x="264" y="179"/>
                    </a:lnTo>
                    <a:lnTo>
                      <a:pt x="264" y="182"/>
                    </a:lnTo>
                    <a:lnTo>
                      <a:pt x="264" y="184"/>
                    </a:lnTo>
                    <a:lnTo>
                      <a:pt x="261" y="185"/>
                    </a:lnTo>
                    <a:lnTo>
                      <a:pt x="253" y="192"/>
                    </a:lnTo>
                    <a:lnTo>
                      <a:pt x="250" y="192"/>
                    </a:lnTo>
                    <a:lnTo>
                      <a:pt x="248" y="192"/>
                    </a:lnTo>
                    <a:lnTo>
                      <a:pt x="245" y="189"/>
                    </a:lnTo>
                    <a:lnTo>
                      <a:pt x="245" y="187"/>
                    </a:lnTo>
                    <a:lnTo>
                      <a:pt x="245" y="184"/>
                    </a:lnTo>
                    <a:lnTo>
                      <a:pt x="248" y="183"/>
                    </a:lnTo>
                    <a:lnTo>
                      <a:pt x="256" y="178"/>
                    </a:lnTo>
                    <a:lnTo>
                      <a:pt x="258" y="176"/>
                    </a:lnTo>
                    <a:close/>
                    <a:moveTo>
                      <a:pt x="294" y="154"/>
                    </a:moveTo>
                    <a:lnTo>
                      <a:pt x="296" y="155"/>
                    </a:lnTo>
                    <a:lnTo>
                      <a:pt x="298" y="157"/>
                    </a:lnTo>
                    <a:lnTo>
                      <a:pt x="299" y="159"/>
                    </a:lnTo>
                    <a:lnTo>
                      <a:pt x="299" y="162"/>
                    </a:lnTo>
                    <a:lnTo>
                      <a:pt x="296" y="163"/>
                    </a:lnTo>
                    <a:lnTo>
                      <a:pt x="287" y="170"/>
                    </a:lnTo>
                    <a:lnTo>
                      <a:pt x="284" y="170"/>
                    </a:lnTo>
                    <a:lnTo>
                      <a:pt x="283" y="170"/>
                    </a:lnTo>
                    <a:lnTo>
                      <a:pt x="281" y="167"/>
                    </a:lnTo>
                    <a:lnTo>
                      <a:pt x="279" y="164"/>
                    </a:lnTo>
                    <a:lnTo>
                      <a:pt x="281" y="162"/>
                    </a:lnTo>
                    <a:lnTo>
                      <a:pt x="282" y="161"/>
                    </a:lnTo>
                    <a:lnTo>
                      <a:pt x="291" y="155"/>
                    </a:lnTo>
                    <a:lnTo>
                      <a:pt x="294" y="154"/>
                    </a:lnTo>
                    <a:close/>
                    <a:moveTo>
                      <a:pt x="329" y="132"/>
                    </a:moveTo>
                    <a:lnTo>
                      <a:pt x="332" y="133"/>
                    </a:lnTo>
                    <a:lnTo>
                      <a:pt x="333" y="134"/>
                    </a:lnTo>
                    <a:lnTo>
                      <a:pt x="334" y="137"/>
                    </a:lnTo>
                    <a:lnTo>
                      <a:pt x="333" y="140"/>
                    </a:lnTo>
                    <a:lnTo>
                      <a:pt x="332" y="142"/>
                    </a:lnTo>
                    <a:lnTo>
                      <a:pt x="322" y="147"/>
                    </a:lnTo>
                    <a:lnTo>
                      <a:pt x="320" y="147"/>
                    </a:lnTo>
                    <a:lnTo>
                      <a:pt x="317" y="147"/>
                    </a:lnTo>
                    <a:lnTo>
                      <a:pt x="316" y="146"/>
                    </a:lnTo>
                    <a:lnTo>
                      <a:pt x="315" y="144"/>
                    </a:lnTo>
                    <a:lnTo>
                      <a:pt x="316" y="141"/>
                    </a:lnTo>
                    <a:lnTo>
                      <a:pt x="317" y="138"/>
                    </a:lnTo>
                    <a:lnTo>
                      <a:pt x="326" y="133"/>
                    </a:lnTo>
                    <a:lnTo>
                      <a:pt x="329" y="132"/>
                    </a:lnTo>
                    <a:close/>
                    <a:moveTo>
                      <a:pt x="363" y="110"/>
                    </a:moveTo>
                    <a:lnTo>
                      <a:pt x="366" y="111"/>
                    </a:lnTo>
                    <a:lnTo>
                      <a:pt x="368" y="112"/>
                    </a:lnTo>
                    <a:lnTo>
                      <a:pt x="368" y="115"/>
                    </a:lnTo>
                    <a:lnTo>
                      <a:pt x="368" y="117"/>
                    </a:lnTo>
                    <a:lnTo>
                      <a:pt x="367" y="120"/>
                    </a:lnTo>
                    <a:lnTo>
                      <a:pt x="358" y="125"/>
                    </a:lnTo>
                    <a:lnTo>
                      <a:pt x="355" y="125"/>
                    </a:lnTo>
                    <a:lnTo>
                      <a:pt x="353" y="125"/>
                    </a:lnTo>
                    <a:lnTo>
                      <a:pt x="350" y="124"/>
                    </a:lnTo>
                    <a:lnTo>
                      <a:pt x="350" y="121"/>
                    </a:lnTo>
                    <a:lnTo>
                      <a:pt x="350" y="119"/>
                    </a:lnTo>
                    <a:lnTo>
                      <a:pt x="353" y="116"/>
                    </a:lnTo>
                    <a:lnTo>
                      <a:pt x="360" y="111"/>
                    </a:lnTo>
                    <a:lnTo>
                      <a:pt x="363" y="110"/>
                    </a:lnTo>
                    <a:close/>
                    <a:moveTo>
                      <a:pt x="398" y="87"/>
                    </a:moveTo>
                    <a:lnTo>
                      <a:pt x="401" y="89"/>
                    </a:lnTo>
                    <a:lnTo>
                      <a:pt x="404" y="90"/>
                    </a:lnTo>
                    <a:lnTo>
                      <a:pt x="404" y="92"/>
                    </a:lnTo>
                    <a:lnTo>
                      <a:pt x="404" y="95"/>
                    </a:lnTo>
                    <a:lnTo>
                      <a:pt x="401" y="98"/>
                    </a:lnTo>
                    <a:lnTo>
                      <a:pt x="393" y="103"/>
                    </a:lnTo>
                    <a:lnTo>
                      <a:pt x="391" y="104"/>
                    </a:lnTo>
                    <a:lnTo>
                      <a:pt x="388" y="103"/>
                    </a:lnTo>
                    <a:lnTo>
                      <a:pt x="385" y="102"/>
                    </a:lnTo>
                    <a:lnTo>
                      <a:pt x="385" y="99"/>
                    </a:lnTo>
                    <a:lnTo>
                      <a:pt x="385" y="96"/>
                    </a:lnTo>
                    <a:lnTo>
                      <a:pt x="387" y="94"/>
                    </a:lnTo>
                    <a:lnTo>
                      <a:pt x="396" y="89"/>
                    </a:lnTo>
                    <a:lnTo>
                      <a:pt x="398" y="87"/>
                    </a:lnTo>
                    <a:close/>
                    <a:moveTo>
                      <a:pt x="434" y="66"/>
                    </a:moveTo>
                    <a:lnTo>
                      <a:pt x="436" y="66"/>
                    </a:lnTo>
                    <a:lnTo>
                      <a:pt x="438" y="68"/>
                    </a:lnTo>
                    <a:lnTo>
                      <a:pt x="439" y="70"/>
                    </a:lnTo>
                    <a:lnTo>
                      <a:pt x="438" y="73"/>
                    </a:lnTo>
                    <a:lnTo>
                      <a:pt x="436" y="75"/>
                    </a:lnTo>
                    <a:lnTo>
                      <a:pt x="427" y="81"/>
                    </a:lnTo>
                    <a:lnTo>
                      <a:pt x="425" y="82"/>
                    </a:lnTo>
                    <a:lnTo>
                      <a:pt x="422" y="81"/>
                    </a:lnTo>
                    <a:lnTo>
                      <a:pt x="421" y="79"/>
                    </a:lnTo>
                    <a:lnTo>
                      <a:pt x="419" y="77"/>
                    </a:lnTo>
                    <a:lnTo>
                      <a:pt x="421" y="74"/>
                    </a:lnTo>
                    <a:lnTo>
                      <a:pt x="422" y="72"/>
                    </a:lnTo>
                    <a:lnTo>
                      <a:pt x="431" y="66"/>
                    </a:lnTo>
                    <a:lnTo>
                      <a:pt x="434" y="66"/>
                    </a:lnTo>
                    <a:close/>
                    <a:moveTo>
                      <a:pt x="469" y="44"/>
                    </a:moveTo>
                    <a:lnTo>
                      <a:pt x="472" y="44"/>
                    </a:lnTo>
                    <a:lnTo>
                      <a:pt x="473" y="47"/>
                    </a:lnTo>
                    <a:lnTo>
                      <a:pt x="474" y="49"/>
                    </a:lnTo>
                    <a:lnTo>
                      <a:pt x="473" y="51"/>
                    </a:lnTo>
                    <a:lnTo>
                      <a:pt x="472" y="53"/>
                    </a:lnTo>
                    <a:lnTo>
                      <a:pt x="463" y="58"/>
                    </a:lnTo>
                    <a:lnTo>
                      <a:pt x="460" y="60"/>
                    </a:lnTo>
                    <a:lnTo>
                      <a:pt x="457" y="58"/>
                    </a:lnTo>
                    <a:lnTo>
                      <a:pt x="456" y="57"/>
                    </a:lnTo>
                    <a:lnTo>
                      <a:pt x="455" y="55"/>
                    </a:lnTo>
                    <a:lnTo>
                      <a:pt x="455" y="52"/>
                    </a:lnTo>
                    <a:lnTo>
                      <a:pt x="457" y="51"/>
                    </a:lnTo>
                    <a:lnTo>
                      <a:pt x="466" y="44"/>
                    </a:lnTo>
                    <a:lnTo>
                      <a:pt x="469" y="44"/>
                    </a:lnTo>
                    <a:close/>
                    <a:moveTo>
                      <a:pt x="503" y="22"/>
                    </a:moveTo>
                    <a:lnTo>
                      <a:pt x="506" y="22"/>
                    </a:lnTo>
                    <a:lnTo>
                      <a:pt x="508" y="24"/>
                    </a:lnTo>
                    <a:lnTo>
                      <a:pt x="508" y="27"/>
                    </a:lnTo>
                    <a:lnTo>
                      <a:pt x="508" y="30"/>
                    </a:lnTo>
                    <a:lnTo>
                      <a:pt x="507" y="31"/>
                    </a:lnTo>
                    <a:lnTo>
                      <a:pt x="498" y="36"/>
                    </a:lnTo>
                    <a:lnTo>
                      <a:pt x="495" y="38"/>
                    </a:lnTo>
                    <a:lnTo>
                      <a:pt x="493" y="36"/>
                    </a:lnTo>
                    <a:lnTo>
                      <a:pt x="490" y="35"/>
                    </a:lnTo>
                    <a:lnTo>
                      <a:pt x="490" y="32"/>
                    </a:lnTo>
                    <a:lnTo>
                      <a:pt x="490" y="30"/>
                    </a:lnTo>
                    <a:lnTo>
                      <a:pt x="493" y="28"/>
                    </a:lnTo>
                    <a:lnTo>
                      <a:pt x="500" y="22"/>
                    </a:lnTo>
                    <a:lnTo>
                      <a:pt x="503" y="22"/>
                    </a:lnTo>
                    <a:close/>
                    <a:moveTo>
                      <a:pt x="538" y="0"/>
                    </a:moveTo>
                    <a:lnTo>
                      <a:pt x="541" y="0"/>
                    </a:lnTo>
                    <a:lnTo>
                      <a:pt x="542" y="2"/>
                    </a:lnTo>
                    <a:lnTo>
                      <a:pt x="544" y="5"/>
                    </a:lnTo>
                    <a:lnTo>
                      <a:pt x="544" y="7"/>
                    </a:lnTo>
                    <a:lnTo>
                      <a:pt x="541" y="9"/>
                    </a:lnTo>
                    <a:lnTo>
                      <a:pt x="533" y="14"/>
                    </a:lnTo>
                    <a:lnTo>
                      <a:pt x="531" y="15"/>
                    </a:lnTo>
                    <a:lnTo>
                      <a:pt x="528" y="15"/>
                    </a:lnTo>
                    <a:lnTo>
                      <a:pt x="525" y="13"/>
                    </a:lnTo>
                    <a:lnTo>
                      <a:pt x="524" y="10"/>
                    </a:lnTo>
                    <a:lnTo>
                      <a:pt x="525" y="7"/>
                    </a:lnTo>
                    <a:lnTo>
                      <a:pt x="527" y="6"/>
                    </a:lnTo>
                    <a:lnTo>
                      <a:pt x="536" y="1"/>
                    </a:lnTo>
                    <a:lnTo>
                      <a:pt x="538" y="0"/>
                    </a:lnTo>
                    <a:close/>
                  </a:path>
                </a:pathLst>
              </a:custGeom>
              <a:solidFill>
                <a:srgbClr val="FFFFFF"/>
              </a:solidFill>
              <a:ln w="0">
                <a:solidFill>
                  <a:srgbClr val="FFFFFF"/>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 name="Oval 77"/>
              <p:cNvSpPr/>
              <p:nvPr/>
            </p:nvSpPr>
            <p:spPr>
              <a:xfrm>
                <a:off x="3592972" y="1714077"/>
                <a:ext cx="774915" cy="77491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79" name="Oval 78"/>
              <p:cNvSpPr/>
              <p:nvPr/>
            </p:nvSpPr>
            <p:spPr>
              <a:xfrm>
                <a:off x="3142015" y="3810331"/>
                <a:ext cx="774915" cy="77491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80" name="Oval 79"/>
              <p:cNvSpPr/>
              <p:nvPr/>
            </p:nvSpPr>
            <p:spPr>
              <a:xfrm flipH="1">
                <a:off x="7723783" y="1714077"/>
                <a:ext cx="774915" cy="77491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81" name="Oval 80"/>
              <p:cNvSpPr/>
              <p:nvPr/>
            </p:nvSpPr>
            <p:spPr>
              <a:xfrm flipH="1">
                <a:off x="8205736" y="3810331"/>
                <a:ext cx="774915" cy="77491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82" name="Freeform 1171"/>
              <p:cNvSpPr>
                <a:spLocks/>
              </p:cNvSpPr>
              <p:nvPr/>
            </p:nvSpPr>
            <p:spPr bwMode="auto">
              <a:xfrm>
                <a:off x="3353679" y="4068120"/>
                <a:ext cx="345818" cy="259336"/>
              </a:xfrm>
              <a:custGeom>
                <a:avLst/>
                <a:gdLst>
                  <a:gd name="T0" fmla="*/ 6189 w 6231"/>
                  <a:gd name="T1" fmla="*/ 0 h 4673"/>
                  <a:gd name="T2" fmla="*/ 6206 w 6231"/>
                  <a:gd name="T3" fmla="*/ 6 h 4673"/>
                  <a:gd name="T4" fmla="*/ 6219 w 6231"/>
                  <a:gd name="T5" fmla="*/ 17 h 4673"/>
                  <a:gd name="T6" fmla="*/ 6229 w 6231"/>
                  <a:gd name="T7" fmla="*/ 34 h 4673"/>
                  <a:gd name="T8" fmla="*/ 6231 w 6231"/>
                  <a:gd name="T9" fmla="*/ 53 h 4673"/>
                  <a:gd name="T10" fmla="*/ 6223 w 6231"/>
                  <a:gd name="T11" fmla="*/ 72 h 4673"/>
                  <a:gd name="T12" fmla="*/ 3477 w 6231"/>
                  <a:gd name="T13" fmla="*/ 4603 h 4673"/>
                  <a:gd name="T14" fmla="*/ 3455 w 6231"/>
                  <a:gd name="T15" fmla="*/ 4631 h 4673"/>
                  <a:gd name="T16" fmla="*/ 3428 w 6231"/>
                  <a:gd name="T17" fmla="*/ 4652 h 4673"/>
                  <a:gd name="T18" fmla="*/ 3398 w 6231"/>
                  <a:gd name="T19" fmla="*/ 4665 h 4673"/>
                  <a:gd name="T20" fmla="*/ 3366 w 6231"/>
                  <a:gd name="T21" fmla="*/ 4673 h 4673"/>
                  <a:gd name="T22" fmla="*/ 3332 w 6231"/>
                  <a:gd name="T23" fmla="*/ 4673 h 4673"/>
                  <a:gd name="T24" fmla="*/ 3300 w 6231"/>
                  <a:gd name="T25" fmla="*/ 4664 h 4673"/>
                  <a:gd name="T26" fmla="*/ 3269 w 6231"/>
                  <a:gd name="T27" fmla="*/ 4648 h 4673"/>
                  <a:gd name="T28" fmla="*/ 2513 w 6231"/>
                  <a:gd name="T29" fmla="*/ 4132 h 4673"/>
                  <a:gd name="T30" fmla="*/ 1745 w 6231"/>
                  <a:gd name="T31" fmla="*/ 4641 h 4673"/>
                  <a:gd name="T32" fmla="*/ 1717 w 6231"/>
                  <a:gd name="T33" fmla="*/ 4654 h 4673"/>
                  <a:gd name="T34" fmla="*/ 1690 w 6231"/>
                  <a:gd name="T35" fmla="*/ 4656 h 4673"/>
                  <a:gd name="T36" fmla="*/ 1664 w 6231"/>
                  <a:gd name="T37" fmla="*/ 4650 h 4673"/>
                  <a:gd name="T38" fmla="*/ 1639 w 6231"/>
                  <a:gd name="T39" fmla="*/ 4639 h 4673"/>
                  <a:gd name="T40" fmla="*/ 1621 w 6231"/>
                  <a:gd name="T41" fmla="*/ 4618 h 4673"/>
                  <a:gd name="T42" fmla="*/ 1609 w 6231"/>
                  <a:gd name="T43" fmla="*/ 4595 h 4673"/>
                  <a:gd name="T44" fmla="*/ 1603 w 6231"/>
                  <a:gd name="T45" fmla="*/ 4565 h 4673"/>
                  <a:gd name="T46" fmla="*/ 1603 w 6231"/>
                  <a:gd name="T47" fmla="*/ 3511 h 4673"/>
                  <a:gd name="T48" fmla="*/ 5090 w 6231"/>
                  <a:gd name="T49" fmla="*/ 905 h 4673"/>
                  <a:gd name="T50" fmla="*/ 972 w 6231"/>
                  <a:gd name="T51" fmla="*/ 3077 h 4673"/>
                  <a:gd name="T52" fmla="*/ 64 w 6231"/>
                  <a:gd name="T53" fmla="*/ 2459 h 4673"/>
                  <a:gd name="T54" fmla="*/ 36 w 6231"/>
                  <a:gd name="T55" fmla="*/ 2434 h 4673"/>
                  <a:gd name="T56" fmla="*/ 15 w 6231"/>
                  <a:gd name="T57" fmla="*/ 2404 h 4673"/>
                  <a:gd name="T58" fmla="*/ 4 w 6231"/>
                  <a:gd name="T59" fmla="*/ 2370 h 4673"/>
                  <a:gd name="T60" fmla="*/ 0 w 6231"/>
                  <a:gd name="T61" fmla="*/ 2335 h 4673"/>
                  <a:gd name="T62" fmla="*/ 0 w 6231"/>
                  <a:gd name="T63" fmla="*/ 2335 h 4673"/>
                  <a:gd name="T64" fmla="*/ 4 w 6231"/>
                  <a:gd name="T65" fmla="*/ 2301 h 4673"/>
                  <a:gd name="T66" fmla="*/ 17 w 6231"/>
                  <a:gd name="T67" fmla="*/ 2269 h 4673"/>
                  <a:gd name="T68" fmla="*/ 36 w 6231"/>
                  <a:gd name="T69" fmla="*/ 2241 h 4673"/>
                  <a:gd name="T70" fmla="*/ 62 w 6231"/>
                  <a:gd name="T71" fmla="*/ 2216 h 4673"/>
                  <a:gd name="T72" fmla="*/ 96 w 6231"/>
                  <a:gd name="T73" fmla="*/ 2199 h 4673"/>
                  <a:gd name="T74" fmla="*/ 6168 w 6231"/>
                  <a:gd name="T75" fmla="*/ 4 h 4673"/>
                  <a:gd name="T76" fmla="*/ 6189 w 6231"/>
                  <a:gd name="T77" fmla="*/ 0 h 4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31" h="4673">
                    <a:moveTo>
                      <a:pt x="6189" y="0"/>
                    </a:moveTo>
                    <a:lnTo>
                      <a:pt x="6206" y="6"/>
                    </a:lnTo>
                    <a:lnTo>
                      <a:pt x="6219" y="17"/>
                    </a:lnTo>
                    <a:lnTo>
                      <a:pt x="6229" y="34"/>
                    </a:lnTo>
                    <a:lnTo>
                      <a:pt x="6231" y="53"/>
                    </a:lnTo>
                    <a:lnTo>
                      <a:pt x="6223" y="72"/>
                    </a:lnTo>
                    <a:lnTo>
                      <a:pt x="3477" y="4603"/>
                    </a:lnTo>
                    <a:lnTo>
                      <a:pt x="3455" y="4631"/>
                    </a:lnTo>
                    <a:lnTo>
                      <a:pt x="3428" y="4652"/>
                    </a:lnTo>
                    <a:lnTo>
                      <a:pt x="3398" y="4665"/>
                    </a:lnTo>
                    <a:lnTo>
                      <a:pt x="3366" y="4673"/>
                    </a:lnTo>
                    <a:lnTo>
                      <a:pt x="3332" y="4673"/>
                    </a:lnTo>
                    <a:lnTo>
                      <a:pt x="3300" y="4664"/>
                    </a:lnTo>
                    <a:lnTo>
                      <a:pt x="3269" y="4648"/>
                    </a:lnTo>
                    <a:lnTo>
                      <a:pt x="2513" y="4132"/>
                    </a:lnTo>
                    <a:lnTo>
                      <a:pt x="1745" y="4641"/>
                    </a:lnTo>
                    <a:lnTo>
                      <a:pt x="1717" y="4654"/>
                    </a:lnTo>
                    <a:lnTo>
                      <a:pt x="1690" y="4656"/>
                    </a:lnTo>
                    <a:lnTo>
                      <a:pt x="1664" y="4650"/>
                    </a:lnTo>
                    <a:lnTo>
                      <a:pt x="1639" y="4639"/>
                    </a:lnTo>
                    <a:lnTo>
                      <a:pt x="1621" y="4618"/>
                    </a:lnTo>
                    <a:lnTo>
                      <a:pt x="1609" y="4595"/>
                    </a:lnTo>
                    <a:lnTo>
                      <a:pt x="1603" y="4565"/>
                    </a:lnTo>
                    <a:lnTo>
                      <a:pt x="1603" y="3511"/>
                    </a:lnTo>
                    <a:lnTo>
                      <a:pt x="5090" y="905"/>
                    </a:lnTo>
                    <a:lnTo>
                      <a:pt x="972" y="3077"/>
                    </a:lnTo>
                    <a:lnTo>
                      <a:pt x="64" y="2459"/>
                    </a:lnTo>
                    <a:lnTo>
                      <a:pt x="36" y="2434"/>
                    </a:lnTo>
                    <a:lnTo>
                      <a:pt x="15" y="2404"/>
                    </a:lnTo>
                    <a:lnTo>
                      <a:pt x="4" y="2370"/>
                    </a:lnTo>
                    <a:lnTo>
                      <a:pt x="0" y="2335"/>
                    </a:lnTo>
                    <a:lnTo>
                      <a:pt x="0" y="2335"/>
                    </a:lnTo>
                    <a:lnTo>
                      <a:pt x="4" y="2301"/>
                    </a:lnTo>
                    <a:lnTo>
                      <a:pt x="17" y="2269"/>
                    </a:lnTo>
                    <a:lnTo>
                      <a:pt x="36" y="2241"/>
                    </a:lnTo>
                    <a:lnTo>
                      <a:pt x="62" y="2216"/>
                    </a:lnTo>
                    <a:lnTo>
                      <a:pt x="96" y="2199"/>
                    </a:lnTo>
                    <a:lnTo>
                      <a:pt x="6168" y="4"/>
                    </a:lnTo>
                    <a:lnTo>
                      <a:pt x="6189"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 name="Freeform 1190"/>
              <p:cNvSpPr>
                <a:spLocks/>
              </p:cNvSpPr>
              <p:nvPr/>
            </p:nvSpPr>
            <p:spPr bwMode="auto">
              <a:xfrm>
                <a:off x="7992499" y="1963776"/>
                <a:ext cx="275515" cy="275515"/>
              </a:xfrm>
              <a:custGeom>
                <a:avLst/>
                <a:gdLst>
                  <a:gd name="T0" fmla="*/ 0 w 4467"/>
                  <a:gd name="T1" fmla="*/ 0 h 4467"/>
                  <a:gd name="T2" fmla="*/ 4467 w 4467"/>
                  <a:gd name="T3" fmla="*/ 1597 h 4467"/>
                  <a:gd name="T4" fmla="*/ 3098 w 4467"/>
                  <a:gd name="T5" fmla="*/ 2483 h 4467"/>
                  <a:gd name="T6" fmla="*/ 4057 w 4467"/>
                  <a:gd name="T7" fmla="*/ 3442 h 4467"/>
                  <a:gd name="T8" fmla="*/ 4093 w 4467"/>
                  <a:gd name="T9" fmla="*/ 3483 h 4467"/>
                  <a:gd name="T10" fmla="*/ 4123 w 4467"/>
                  <a:gd name="T11" fmla="*/ 3528 h 4467"/>
                  <a:gd name="T12" fmla="*/ 4148 w 4467"/>
                  <a:gd name="T13" fmla="*/ 3574 h 4467"/>
                  <a:gd name="T14" fmla="*/ 4165 w 4467"/>
                  <a:gd name="T15" fmla="*/ 3622 h 4467"/>
                  <a:gd name="T16" fmla="*/ 4177 w 4467"/>
                  <a:gd name="T17" fmla="*/ 3672 h 4467"/>
                  <a:gd name="T18" fmla="*/ 4184 w 4467"/>
                  <a:gd name="T19" fmla="*/ 3724 h 4467"/>
                  <a:gd name="T20" fmla="*/ 4184 w 4467"/>
                  <a:gd name="T21" fmla="*/ 3775 h 4467"/>
                  <a:gd name="T22" fmla="*/ 4177 w 4467"/>
                  <a:gd name="T23" fmla="*/ 3827 h 4467"/>
                  <a:gd name="T24" fmla="*/ 4165 w 4467"/>
                  <a:gd name="T25" fmla="*/ 3877 h 4467"/>
                  <a:gd name="T26" fmla="*/ 4148 w 4467"/>
                  <a:gd name="T27" fmla="*/ 3926 h 4467"/>
                  <a:gd name="T28" fmla="*/ 4123 w 4467"/>
                  <a:gd name="T29" fmla="*/ 3972 h 4467"/>
                  <a:gd name="T30" fmla="*/ 4093 w 4467"/>
                  <a:gd name="T31" fmla="*/ 4016 h 4467"/>
                  <a:gd name="T32" fmla="*/ 4057 w 4467"/>
                  <a:gd name="T33" fmla="*/ 4057 h 4467"/>
                  <a:gd name="T34" fmla="*/ 4016 w 4467"/>
                  <a:gd name="T35" fmla="*/ 4093 h 4467"/>
                  <a:gd name="T36" fmla="*/ 3972 w 4467"/>
                  <a:gd name="T37" fmla="*/ 4123 h 4467"/>
                  <a:gd name="T38" fmla="*/ 3926 w 4467"/>
                  <a:gd name="T39" fmla="*/ 4148 h 4467"/>
                  <a:gd name="T40" fmla="*/ 3877 w 4467"/>
                  <a:gd name="T41" fmla="*/ 4165 h 4467"/>
                  <a:gd name="T42" fmla="*/ 3827 w 4467"/>
                  <a:gd name="T43" fmla="*/ 4177 h 4467"/>
                  <a:gd name="T44" fmla="*/ 3775 w 4467"/>
                  <a:gd name="T45" fmla="*/ 4184 h 4467"/>
                  <a:gd name="T46" fmla="*/ 3724 w 4467"/>
                  <a:gd name="T47" fmla="*/ 4184 h 4467"/>
                  <a:gd name="T48" fmla="*/ 3672 w 4467"/>
                  <a:gd name="T49" fmla="*/ 4177 h 4467"/>
                  <a:gd name="T50" fmla="*/ 3622 w 4467"/>
                  <a:gd name="T51" fmla="*/ 4165 h 4467"/>
                  <a:gd name="T52" fmla="*/ 3574 w 4467"/>
                  <a:gd name="T53" fmla="*/ 4148 h 4467"/>
                  <a:gd name="T54" fmla="*/ 3528 w 4467"/>
                  <a:gd name="T55" fmla="*/ 4123 h 4467"/>
                  <a:gd name="T56" fmla="*/ 3483 w 4467"/>
                  <a:gd name="T57" fmla="*/ 4093 h 4467"/>
                  <a:gd name="T58" fmla="*/ 3442 w 4467"/>
                  <a:gd name="T59" fmla="*/ 4057 h 4467"/>
                  <a:gd name="T60" fmla="*/ 2483 w 4467"/>
                  <a:gd name="T61" fmla="*/ 3098 h 4467"/>
                  <a:gd name="T62" fmla="*/ 1597 w 4467"/>
                  <a:gd name="T63" fmla="*/ 4467 h 4467"/>
                  <a:gd name="T64" fmla="*/ 0 w 4467"/>
                  <a:gd name="T65" fmla="*/ 0 h 4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67" h="4467">
                    <a:moveTo>
                      <a:pt x="0" y="0"/>
                    </a:moveTo>
                    <a:lnTo>
                      <a:pt x="4467" y="1597"/>
                    </a:lnTo>
                    <a:lnTo>
                      <a:pt x="3098" y="2483"/>
                    </a:lnTo>
                    <a:lnTo>
                      <a:pt x="4057" y="3442"/>
                    </a:lnTo>
                    <a:lnTo>
                      <a:pt x="4093" y="3483"/>
                    </a:lnTo>
                    <a:lnTo>
                      <a:pt x="4123" y="3528"/>
                    </a:lnTo>
                    <a:lnTo>
                      <a:pt x="4148" y="3574"/>
                    </a:lnTo>
                    <a:lnTo>
                      <a:pt x="4165" y="3622"/>
                    </a:lnTo>
                    <a:lnTo>
                      <a:pt x="4177" y="3672"/>
                    </a:lnTo>
                    <a:lnTo>
                      <a:pt x="4184" y="3724"/>
                    </a:lnTo>
                    <a:lnTo>
                      <a:pt x="4184" y="3775"/>
                    </a:lnTo>
                    <a:lnTo>
                      <a:pt x="4177" y="3827"/>
                    </a:lnTo>
                    <a:lnTo>
                      <a:pt x="4165" y="3877"/>
                    </a:lnTo>
                    <a:lnTo>
                      <a:pt x="4148" y="3926"/>
                    </a:lnTo>
                    <a:lnTo>
                      <a:pt x="4123" y="3972"/>
                    </a:lnTo>
                    <a:lnTo>
                      <a:pt x="4093" y="4016"/>
                    </a:lnTo>
                    <a:lnTo>
                      <a:pt x="4057" y="4057"/>
                    </a:lnTo>
                    <a:lnTo>
                      <a:pt x="4016" y="4093"/>
                    </a:lnTo>
                    <a:lnTo>
                      <a:pt x="3972" y="4123"/>
                    </a:lnTo>
                    <a:lnTo>
                      <a:pt x="3926" y="4148"/>
                    </a:lnTo>
                    <a:lnTo>
                      <a:pt x="3877" y="4165"/>
                    </a:lnTo>
                    <a:lnTo>
                      <a:pt x="3827" y="4177"/>
                    </a:lnTo>
                    <a:lnTo>
                      <a:pt x="3775" y="4184"/>
                    </a:lnTo>
                    <a:lnTo>
                      <a:pt x="3724" y="4184"/>
                    </a:lnTo>
                    <a:lnTo>
                      <a:pt x="3672" y="4177"/>
                    </a:lnTo>
                    <a:lnTo>
                      <a:pt x="3622" y="4165"/>
                    </a:lnTo>
                    <a:lnTo>
                      <a:pt x="3574" y="4148"/>
                    </a:lnTo>
                    <a:lnTo>
                      <a:pt x="3528" y="4123"/>
                    </a:lnTo>
                    <a:lnTo>
                      <a:pt x="3483" y="4093"/>
                    </a:lnTo>
                    <a:lnTo>
                      <a:pt x="3442" y="4057"/>
                    </a:lnTo>
                    <a:lnTo>
                      <a:pt x="2483" y="3098"/>
                    </a:lnTo>
                    <a:lnTo>
                      <a:pt x="1597" y="4467"/>
                    </a:lnTo>
                    <a:lnTo>
                      <a:pt x="0"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84" name="Group 1254"/>
              <p:cNvGrpSpPr>
                <a:grpSpLocks noChangeAspect="1"/>
              </p:cNvGrpSpPr>
              <p:nvPr/>
            </p:nvGrpSpPr>
            <p:grpSpPr bwMode="auto">
              <a:xfrm>
                <a:off x="3821133" y="1933458"/>
                <a:ext cx="334469" cy="331828"/>
                <a:chOff x="3311" y="3798"/>
                <a:chExt cx="760" cy="754"/>
              </a:xfrm>
              <a:solidFill>
                <a:schemeClr val="bg1"/>
              </a:solidFill>
            </p:grpSpPr>
            <p:sp>
              <p:nvSpPr>
                <p:cNvPr id="85" name="Freeform 1256"/>
                <p:cNvSpPr>
                  <a:spLocks/>
                </p:cNvSpPr>
                <p:nvPr/>
              </p:nvSpPr>
              <p:spPr bwMode="auto">
                <a:xfrm>
                  <a:off x="3652" y="3874"/>
                  <a:ext cx="419" cy="667"/>
                </a:xfrm>
                <a:custGeom>
                  <a:avLst/>
                  <a:gdLst>
                    <a:gd name="T0" fmla="*/ 788 w 2091"/>
                    <a:gd name="T1" fmla="*/ 34 h 3334"/>
                    <a:gd name="T2" fmla="*/ 986 w 2091"/>
                    <a:gd name="T3" fmla="*/ 288 h 3334"/>
                    <a:gd name="T4" fmla="*/ 1263 w 2091"/>
                    <a:gd name="T5" fmla="*/ 616 h 3334"/>
                    <a:gd name="T6" fmla="*/ 1409 w 2091"/>
                    <a:gd name="T7" fmla="*/ 500 h 3334"/>
                    <a:gd name="T8" fmla="*/ 1769 w 2091"/>
                    <a:gd name="T9" fmla="*/ 455 h 3334"/>
                    <a:gd name="T10" fmla="*/ 1880 w 2091"/>
                    <a:gd name="T11" fmla="*/ 643 h 3334"/>
                    <a:gd name="T12" fmla="*/ 1971 w 2091"/>
                    <a:gd name="T13" fmla="*/ 843 h 3334"/>
                    <a:gd name="T14" fmla="*/ 2036 w 2091"/>
                    <a:gd name="T15" fmla="*/ 1054 h 3334"/>
                    <a:gd name="T16" fmla="*/ 2077 w 2091"/>
                    <a:gd name="T17" fmla="*/ 1275 h 3334"/>
                    <a:gd name="T18" fmla="*/ 2091 w 2091"/>
                    <a:gd name="T19" fmla="*/ 1504 h 3334"/>
                    <a:gd name="T20" fmla="*/ 2076 w 2091"/>
                    <a:gd name="T21" fmla="*/ 1742 h 3334"/>
                    <a:gd name="T22" fmla="*/ 2032 w 2091"/>
                    <a:gd name="T23" fmla="*/ 1972 h 3334"/>
                    <a:gd name="T24" fmla="*/ 1961 w 2091"/>
                    <a:gd name="T25" fmla="*/ 2190 h 3334"/>
                    <a:gd name="T26" fmla="*/ 1864 w 2091"/>
                    <a:gd name="T27" fmla="*/ 2396 h 3334"/>
                    <a:gd name="T28" fmla="*/ 1746 w 2091"/>
                    <a:gd name="T29" fmla="*/ 2588 h 3334"/>
                    <a:gd name="T30" fmla="*/ 1603 w 2091"/>
                    <a:gd name="T31" fmla="*/ 2763 h 3334"/>
                    <a:gd name="T32" fmla="*/ 1442 w 2091"/>
                    <a:gd name="T33" fmla="*/ 2920 h 3334"/>
                    <a:gd name="T34" fmla="*/ 1263 w 2091"/>
                    <a:gd name="T35" fmla="*/ 3058 h 3334"/>
                    <a:gd name="T36" fmla="*/ 1069 w 2091"/>
                    <a:gd name="T37" fmla="*/ 3175 h 3334"/>
                    <a:gd name="T38" fmla="*/ 859 w 2091"/>
                    <a:gd name="T39" fmla="*/ 3267 h 3334"/>
                    <a:gd name="T40" fmla="*/ 637 w 2091"/>
                    <a:gd name="T41" fmla="*/ 3334 h 3334"/>
                    <a:gd name="T42" fmla="*/ 998 w 2091"/>
                    <a:gd name="T43" fmla="*/ 2993 h 3334"/>
                    <a:gd name="T44" fmla="*/ 1309 w 2091"/>
                    <a:gd name="T45" fmla="*/ 2658 h 3334"/>
                    <a:gd name="T46" fmla="*/ 1193 w 2091"/>
                    <a:gd name="T47" fmla="*/ 2061 h 3334"/>
                    <a:gd name="T48" fmla="*/ 920 w 2091"/>
                    <a:gd name="T49" fmla="*/ 1856 h 3334"/>
                    <a:gd name="T50" fmla="*/ 544 w 2091"/>
                    <a:gd name="T51" fmla="*/ 1775 h 3334"/>
                    <a:gd name="T52" fmla="*/ 298 w 2091"/>
                    <a:gd name="T53" fmla="*/ 1714 h 3334"/>
                    <a:gd name="T54" fmla="*/ 214 w 2091"/>
                    <a:gd name="T55" fmla="*/ 1548 h 3334"/>
                    <a:gd name="T56" fmla="*/ 36 w 2091"/>
                    <a:gd name="T57" fmla="*/ 1626 h 3334"/>
                    <a:gd name="T58" fmla="*/ 147 w 2091"/>
                    <a:gd name="T59" fmla="*/ 1402 h 3334"/>
                    <a:gd name="T60" fmla="*/ 380 w 2091"/>
                    <a:gd name="T61" fmla="*/ 1471 h 3334"/>
                    <a:gd name="T62" fmla="*/ 637 w 2091"/>
                    <a:gd name="T63" fmla="*/ 1082 h 3334"/>
                    <a:gd name="T64" fmla="*/ 1134 w 2091"/>
                    <a:gd name="T65" fmla="*/ 947 h 3334"/>
                    <a:gd name="T66" fmla="*/ 924 w 2091"/>
                    <a:gd name="T67" fmla="*/ 630 h 3334"/>
                    <a:gd name="T68" fmla="*/ 714 w 2091"/>
                    <a:gd name="T69" fmla="*/ 461 h 3334"/>
                    <a:gd name="T70" fmla="*/ 470 w 2091"/>
                    <a:gd name="T71" fmla="*/ 392 h 3334"/>
                    <a:gd name="T72" fmla="*/ 233 w 2091"/>
                    <a:gd name="T73" fmla="*/ 551 h 3334"/>
                    <a:gd name="T74" fmla="*/ 372 w 2091"/>
                    <a:gd name="T75" fmla="*/ 392 h 3334"/>
                    <a:gd name="T76" fmla="*/ 578 w 2091"/>
                    <a:gd name="T77" fmla="*/ 234 h 3334"/>
                    <a:gd name="T78" fmla="*/ 692 w 2091"/>
                    <a:gd name="T79" fmla="*/ 376 h 3334"/>
                    <a:gd name="T80" fmla="*/ 866 w 2091"/>
                    <a:gd name="T81" fmla="*/ 349 h 3334"/>
                    <a:gd name="T82" fmla="*/ 605 w 2091"/>
                    <a:gd name="T83" fmla="*/ 81 h 3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91" h="3334">
                      <a:moveTo>
                        <a:pt x="610" y="0"/>
                      </a:moveTo>
                      <a:lnTo>
                        <a:pt x="788" y="34"/>
                      </a:lnTo>
                      <a:lnTo>
                        <a:pt x="939" y="169"/>
                      </a:lnTo>
                      <a:lnTo>
                        <a:pt x="986" y="288"/>
                      </a:lnTo>
                      <a:lnTo>
                        <a:pt x="1022" y="400"/>
                      </a:lnTo>
                      <a:lnTo>
                        <a:pt x="1263" y="616"/>
                      </a:lnTo>
                      <a:lnTo>
                        <a:pt x="1325" y="635"/>
                      </a:lnTo>
                      <a:lnTo>
                        <a:pt x="1409" y="500"/>
                      </a:lnTo>
                      <a:lnTo>
                        <a:pt x="1712" y="473"/>
                      </a:lnTo>
                      <a:lnTo>
                        <a:pt x="1769" y="455"/>
                      </a:lnTo>
                      <a:lnTo>
                        <a:pt x="1827" y="547"/>
                      </a:lnTo>
                      <a:lnTo>
                        <a:pt x="1880" y="643"/>
                      </a:lnTo>
                      <a:lnTo>
                        <a:pt x="1929" y="741"/>
                      </a:lnTo>
                      <a:lnTo>
                        <a:pt x="1971" y="843"/>
                      </a:lnTo>
                      <a:lnTo>
                        <a:pt x="2007" y="947"/>
                      </a:lnTo>
                      <a:lnTo>
                        <a:pt x="2036" y="1054"/>
                      </a:lnTo>
                      <a:lnTo>
                        <a:pt x="2060" y="1163"/>
                      </a:lnTo>
                      <a:lnTo>
                        <a:pt x="2077" y="1275"/>
                      </a:lnTo>
                      <a:lnTo>
                        <a:pt x="2088" y="1389"/>
                      </a:lnTo>
                      <a:lnTo>
                        <a:pt x="2091" y="1504"/>
                      </a:lnTo>
                      <a:lnTo>
                        <a:pt x="2087" y="1624"/>
                      </a:lnTo>
                      <a:lnTo>
                        <a:pt x="2076" y="1742"/>
                      </a:lnTo>
                      <a:lnTo>
                        <a:pt x="2057" y="1859"/>
                      </a:lnTo>
                      <a:lnTo>
                        <a:pt x="2032" y="1972"/>
                      </a:lnTo>
                      <a:lnTo>
                        <a:pt x="2000" y="2082"/>
                      </a:lnTo>
                      <a:lnTo>
                        <a:pt x="1961" y="2190"/>
                      </a:lnTo>
                      <a:lnTo>
                        <a:pt x="1916" y="2295"/>
                      </a:lnTo>
                      <a:lnTo>
                        <a:pt x="1864" y="2396"/>
                      </a:lnTo>
                      <a:lnTo>
                        <a:pt x="1807" y="2493"/>
                      </a:lnTo>
                      <a:lnTo>
                        <a:pt x="1746" y="2588"/>
                      </a:lnTo>
                      <a:lnTo>
                        <a:pt x="1676" y="2677"/>
                      </a:lnTo>
                      <a:lnTo>
                        <a:pt x="1603" y="2763"/>
                      </a:lnTo>
                      <a:lnTo>
                        <a:pt x="1525" y="2844"/>
                      </a:lnTo>
                      <a:lnTo>
                        <a:pt x="1442" y="2920"/>
                      </a:lnTo>
                      <a:lnTo>
                        <a:pt x="1355" y="2992"/>
                      </a:lnTo>
                      <a:lnTo>
                        <a:pt x="1263" y="3058"/>
                      </a:lnTo>
                      <a:lnTo>
                        <a:pt x="1168" y="3119"/>
                      </a:lnTo>
                      <a:lnTo>
                        <a:pt x="1069" y="3175"/>
                      </a:lnTo>
                      <a:lnTo>
                        <a:pt x="965" y="3224"/>
                      </a:lnTo>
                      <a:lnTo>
                        <a:pt x="859" y="3267"/>
                      </a:lnTo>
                      <a:lnTo>
                        <a:pt x="750" y="3305"/>
                      </a:lnTo>
                      <a:lnTo>
                        <a:pt x="637" y="3334"/>
                      </a:lnTo>
                      <a:lnTo>
                        <a:pt x="672" y="3210"/>
                      </a:lnTo>
                      <a:lnTo>
                        <a:pt x="998" y="2993"/>
                      </a:lnTo>
                      <a:lnTo>
                        <a:pt x="1084" y="2762"/>
                      </a:lnTo>
                      <a:lnTo>
                        <a:pt x="1309" y="2658"/>
                      </a:lnTo>
                      <a:lnTo>
                        <a:pt x="1523" y="2254"/>
                      </a:lnTo>
                      <a:lnTo>
                        <a:pt x="1193" y="2061"/>
                      </a:lnTo>
                      <a:lnTo>
                        <a:pt x="1022" y="1869"/>
                      </a:lnTo>
                      <a:lnTo>
                        <a:pt x="920" y="1856"/>
                      </a:lnTo>
                      <a:lnTo>
                        <a:pt x="719" y="1802"/>
                      </a:lnTo>
                      <a:lnTo>
                        <a:pt x="544" y="1775"/>
                      </a:lnTo>
                      <a:lnTo>
                        <a:pt x="392" y="1818"/>
                      </a:lnTo>
                      <a:lnTo>
                        <a:pt x="298" y="1714"/>
                      </a:lnTo>
                      <a:lnTo>
                        <a:pt x="205" y="1687"/>
                      </a:lnTo>
                      <a:lnTo>
                        <a:pt x="214" y="1548"/>
                      </a:lnTo>
                      <a:lnTo>
                        <a:pt x="102" y="1552"/>
                      </a:lnTo>
                      <a:lnTo>
                        <a:pt x="36" y="1626"/>
                      </a:lnTo>
                      <a:lnTo>
                        <a:pt x="0" y="1471"/>
                      </a:lnTo>
                      <a:lnTo>
                        <a:pt x="147" y="1402"/>
                      </a:lnTo>
                      <a:lnTo>
                        <a:pt x="298" y="1471"/>
                      </a:lnTo>
                      <a:lnTo>
                        <a:pt x="380" y="1471"/>
                      </a:lnTo>
                      <a:lnTo>
                        <a:pt x="410" y="1352"/>
                      </a:lnTo>
                      <a:lnTo>
                        <a:pt x="637" y="1082"/>
                      </a:lnTo>
                      <a:lnTo>
                        <a:pt x="951" y="924"/>
                      </a:lnTo>
                      <a:lnTo>
                        <a:pt x="1134" y="947"/>
                      </a:lnTo>
                      <a:lnTo>
                        <a:pt x="1151" y="859"/>
                      </a:lnTo>
                      <a:lnTo>
                        <a:pt x="924" y="630"/>
                      </a:lnTo>
                      <a:lnTo>
                        <a:pt x="839" y="461"/>
                      </a:lnTo>
                      <a:lnTo>
                        <a:pt x="714" y="461"/>
                      </a:lnTo>
                      <a:lnTo>
                        <a:pt x="637" y="417"/>
                      </a:lnTo>
                      <a:lnTo>
                        <a:pt x="470" y="392"/>
                      </a:lnTo>
                      <a:lnTo>
                        <a:pt x="436" y="590"/>
                      </a:lnTo>
                      <a:lnTo>
                        <a:pt x="233" y="551"/>
                      </a:lnTo>
                      <a:lnTo>
                        <a:pt x="217" y="427"/>
                      </a:lnTo>
                      <a:lnTo>
                        <a:pt x="372" y="392"/>
                      </a:lnTo>
                      <a:lnTo>
                        <a:pt x="424" y="171"/>
                      </a:lnTo>
                      <a:lnTo>
                        <a:pt x="578" y="234"/>
                      </a:lnTo>
                      <a:lnTo>
                        <a:pt x="574" y="328"/>
                      </a:lnTo>
                      <a:lnTo>
                        <a:pt x="692" y="376"/>
                      </a:lnTo>
                      <a:lnTo>
                        <a:pt x="770" y="400"/>
                      </a:lnTo>
                      <a:lnTo>
                        <a:pt x="866" y="349"/>
                      </a:lnTo>
                      <a:lnTo>
                        <a:pt x="781" y="250"/>
                      </a:lnTo>
                      <a:lnTo>
                        <a:pt x="605" y="81"/>
                      </a:lnTo>
                      <a:lnTo>
                        <a:pt x="6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 name="Freeform 1257"/>
                <p:cNvSpPr>
                  <a:spLocks/>
                </p:cNvSpPr>
                <p:nvPr/>
              </p:nvSpPr>
              <p:spPr bwMode="auto">
                <a:xfrm>
                  <a:off x="3311" y="3979"/>
                  <a:ext cx="441" cy="573"/>
                </a:xfrm>
                <a:custGeom>
                  <a:avLst/>
                  <a:gdLst>
                    <a:gd name="T0" fmla="*/ 261 w 2205"/>
                    <a:gd name="T1" fmla="*/ 106 h 2865"/>
                    <a:gd name="T2" fmla="*/ 581 w 2205"/>
                    <a:gd name="T3" fmla="*/ 176 h 2865"/>
                    <a:gd name="T4" fmla="*/ 1098 w 2205"/>
                    <a:gd name="T5" fmla="*/ 443 h 2865"/>
                    <a:gd name="T6" fmla="*/ 1370 w 2205"/>
                    <a:gd name="T7" fmla="*/ 1109 h 2865"/>
                    <a:gd name="T8" fmla="*/ 1416 w 2205"/>
                    <a:gd name="T9" fmla="*/ 980 h 2865"/>
                    <a:gd name="T10" fmla="*/ 1837 w 2205"/>
                    <a:gd name="T11" fmla="*/ 1269 h 2865"/>
                    <a:gd name="T12" fmla="*/ 2106 w 2205"/>
                    <a:gd name="T13" fmla="*/ 1448 h 2865"/>
                    <a:gd name="T14" fmla="*/ 2118 w 2205"/>
                    <a:gd name="T15" fmla="*/ 1964 h 2865"/>
                    <a:gd name="T16" fmla="*/ 2121 w 2205"/>
                    <a:gd name="T17" fmla="*/ 1978 h 2865"/>
                    <a:gd name="T18" fmla="*/ 2131 w 2205"/>
                    <a:gd name="T19" fmla="*/ 2011 h 2865"/>
                    <a:gd name="T20" fmla="*/ 2146 w 2205"/>
                    <a:gd name="T21" fmla="*/ 2058 h 2865"/>
                    <a:gd name="T22" fmla="*/ 2162 w 2205"/>
                    <a:gd name="T23" fmla="*/ 2113 h 2865"/>
                    <a:gd name="T24" fmla="*/ 2177 w 2205"/>
                    <a:gd name="T25" fmla="*/ 2168 h 2865"/>
                    <a:gd name="T26" fmla="*/ 2192 w 2205"/>
                    <a:gd name="T27" fmla="*/ 2217 h 2865"/>
                    <a:gd name="T28" fmla="*/ 2202 w 2205"/>
                    <a:gd name="T29" fmla="*/ 2253 h 2865"/>
                    <a:gd name="T30" fmla="*/ 2205 w 2205"/>
                    <a:gd name="T31" fmla="*/ 2270 h 2865"/>
                    <a:gd name="T32" fmla="*/ 2202 w 2205"/>
                    <a:gd name="T33" fmla="*/ 2286 h 2865"/>
                    <a:gd name="T34" fmla="*/ 2193 w 2205"/>
                    <a:gd name="T35" fmla="*/ 2323 h 2865"/>
                    <a:gd name="T36" fmla="*/ 2181 w 2205"/>
                    <a:gd name="T37" fmla="*/ 2374 h 2865"/>
                    <a:gd name="T38" fmla="*/ 2166 w 2205"/>
                    <a:gd name="T39" fmla="*/ 2433 h 2865"/>
                    <a:gd name="T40" fmla="*/ 2150 w 2205"/>
                    <a:gd name="T41" fmla="*/ 2495 h 2865"/>
                    <a:gd name="T42" fmla="*/ 2136 w 2205"/>
                    <a:gd name="T43" fmla="*/ 2549 h 2865"/>
                    <a:gd name="T44" fmla="*/ 2125 w 2205"/>
                    <a:gd name="T45" fmla="*/ 2592 h 2865"/>
                    <a:gd name="T46" fmla="*/ 2119 w 2205"/>
                    <a:gd name="T47" fmla="*/ 2616 h 2865"/>
                    <a:gd name="T48" fmla="*/ 2137 w 2205"/>
                    <a:gd name="T49" fmla="*/ 2848 h 2865"/>
                    <a:gd name="T50" fmla="*/ 1979 w 2205"/>
                    <a:gd name="T51" fmla="*/ 2863 h 2865"/>
                    <a:gd name="T52" fmla="*/ 1779 w 2205"/>
                    <a:gd name="T53" fmla="*/ 2862 h 2865"/>
                    <a:gd name="T54" fmla="*/ 1545 w 2205"/>
                    <a:gd name="T55" fmla="*/ 2832 h 2865"/>
                    <a:gd name="T56" fmla="*/ 1321 w 2205"/>
                    <a:gd name="T57" fmla="*/ 2776 h 2865"/>
                    <a:gd name="T58" fmla="*/ 1108 w 2205"/>
                    <a:gd name="T59" fmla="*/ 2693 h 2865"/>
                    <a:gd name="T60" fmla="*/ 909 w 2205"/>
                    <a:gd name="T61" fmla="*/ 2588 h 2865"/>
                    <a:gd name="T62" fmla="*/ 723 w 2205"/>
                    <a:gd name="T63" fmla="*/ 2460 h 2865"/>
                    <a:gd name="T64" fmla="*/ 556 w 2205"/>
                    <a:gd name="T65" fmla="*/ 2313 h 2865"/>
                    <a:gd name="T66" fmla="*/ 407 w 2205"/>
                    <a:gd name="T67" fmla="*/ 2146 h 2865"/>
                    <a:gd name="T68" fmla="*/ 278 w 2205"/>
                    <a:gd name="T69" fmla="*/ 1963 h 2865"/>
                    <a:gd name="T70" fmla="*/ 172 w 2205"/>
                    <a:gd name="T71" fmla="*/ 1766 h 2865"/>
                    <a:gd name="T72" fmla="*/ 90 w 2205"/>
                    <a:gd name="T73" fmla="*/ 1555 h 2865"/>
                    <a:gd name="T74" fmla="*/ 33 w 2205"/>
                    <a:gd name="T75" fmla="*/ 1331 h 2865"/>
                    <a:gd name="T76" fmla="*/ 3 w 2205"/>
                    <a:gd name="T77" fmla="*/ 1099 h 2865"/>
                    <a:gd name="T78" fmla="*/ 3 w 2205"/>
                    <a:gd name="T79" fmla="*/ 865 h 2865"/>
                    <a:gd name="T80" fmla="*/ 31 w 2205"/>
                    <a:gd name="T81" fmla="*/ 641 h 2865"/>
                    <a:gd name="T82" fmla="*/ 84 w 2205"/>
                    <a:gd name="T83" fmla="*/ 427 h 2865"/>
                    <a:gd name="T84" fmla="*/ 162 w 2205"/>
                    <a:gd name="T85" fmla="*/ 223 h 2865"/>
                    <a:gd name="T86" fmla="*/ 261 w 2205"/>
                    <a:gd name="T87" fmla="*/ 30 h 2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05" h="2865">
                      <a:moveTo>
                        <a:pt x="397" y="0"/>
                      </a:moveTo>
                      <a:lnTo>
                        <a:pt x="261" y="106"/>
                      </a:lnTo>
                      <a:lnTo>
                        <a:pt x="368" y="176"/>
                      </a:lnTo>
                      <a:lnTo>
                        <a:pt x="581" y="176"/>
                      </a:lnTo>
                      <a:lnTo>
                        <a:pt x="898" y="120"/>
                      </a:lnTo>
                      <a:lnTo>
                        <a:pt x="1098" y="443"/>
                      </a:lnTo>
                      <a:lnTo>
                        <a:pt x="1098" y="743"/>
                      </a:lnTo>
                      <a:lnTo>
                        <a:pt x="1370" y="1109"/>
                      </a:lnTo>
                      <a:lnTo>
                        <a:pt x="1416" y="1109"/>
                      </a:lnTo>
                      <a:lnTo>
                        <a:pt x="1416" y="980"/>
                      </a:lnTo>
                      <a:lnTo>
                        <a:pt x="1521" y="1199"/>
                      </a:lnTo>
                      <a:lnTo>
                        <a:pt x="1837" y="1269"/>
                      </a:lnTo>
                      <a:lnTo>
                        <a:pt x="1979" y="1410"/>
                      </a:lnTo>
                      <a:lnTo>
                        <a:pt x="2106" y="1448"/>
                      </a:lnTo>
                      <a:lnTo>
                        <a:pt x="1979" y="1710"/>
                      </a:lnTo>
                      <a:lnTo>
                        <a:pt x="2118" y="1964"/>
                      </a:lnTo>
                      <a:lnTo>
                        <a:pt x="2119" y="1968"/>
                      </a:lnTo>
                      <a:lnTo>
                        <a:pt x="2121" y="1978"/>
                      </a:lnTo>
                      <a:lnTo>
                        <a:pt x="2126" y="1993"/>
                      </a:lnTo>
                      <a:lnTo>
                        <a:pt x="2131" y="2011"/>
                      </a:lnTo>
                      <a:lnTo>
                        <a:pt x="2139" y="2033"/>
                      </a:lnTo>
                      <a:lnTo>
                        <a:pt x="2146" y="2058"/>
                      </a:lnTo>
                      <a:lnTo>
                        <a:pt x="2153" y="2085"/>
                      </a:lnTo>
                      <a:lnTo>
                        <a:pt x="2162" y="2113"/>
                      </a:lnTo>
                      <a:lnTo>
                        <a:pt x="2169" y="2141"/>
                      </a:lnTo>
                      <a:lnTo>
                        <a:pt x="2177" y="2168"/>
                      </a:lnTo>
                      <a:lnTo>
                        <a:pt x="2184" y="2194"/>
                      </a:lnTo>
                      <a:lnTo>
                        <a:pt x="2192" y="2217"/>
                      </a:lnTo>
                      <a:lnTo>
                        <a:pt x="2197" y="2237"/>
                      </a:lnTo>
                      <a:lnTo>
                        <a:pt x="2202" y="2253"/>
                      </a:lnTo>
                      <a:lnTo>
                        <a:pt x="2204" y="2264"/>
                      </a:lnTo>
                      <a:lnTo>
                        <a:pt x="2205" y="2270"/>
                      </a:lnTo>
                      <a:lnTo>
                        <a:pt x="2204" y="2275"/>
                      </a:lnTo>
                      <a:lnTo>
                        <a:pt x="2202" y="2286"/>
                      </a:lnTo>
                      <a:lnTo>
                        <a:pt x="2198" y="2302"/>
                      </a:lnTo>
                      <a:lnTo>
                        <a:pt x="2193" y="2323"/>
                      </a:lnTo>
                      <a:lnTo>
                        <a:pt x="2187" y="2347"/>
                      </a:lnTo>
                      <a:lnTo>
                        <a:pt x="2181" y="2374"/>
                      </a:lnTo>
                      <a:lnTo>
                        <a:pt x="2173" y="2404"/>
                      </a:lnTo>
                      <a:lnTo>
                        <a:pt x="2166" y="2433"/>
                      </a:lnTo>
                      <a:lnTo>
                        <a:pt x="2157" y="2464"/>
                      </a:lnTo>
                      <a:lnTo>
                        <a:pt x="2150" y="2495"/>
                      </a:lnTo>
                      <a:lnTo>
                        <a:pt x="2142" y="2523"/>
                      </a:lnTo>
                      <a:lnTo>
                        <a:pt x="2136" y="2549"/>
                      </a:lnTo>
                      <a:lnTo>
                        <a:pt x="2130" y="2572"/>
                      </a:lnTo>
                      <a:lnTo>
                        <a:pt x="2125" y="2592"/>
                      </a:lnTo>
                      <a:lnTo>
                        <a:pt x="2121" y="2608"/>
                      </a:lnTo>
                      <a:lnTo>
                        <a:pt x="2119" y="2616"/>
                      </a:lnTo>
                      <a:lnTo>
                        <a:pt x="2118" y="2620"/>
                      </a:lnTo>
                      <a:lnTo>
                        <a:pt x="2137" y="2848"/>
                      </a:lnTo>
                      <a:lnTo>
                        <a:pt x="2059" y="2857"/>
                      </a:lnTo>
                      <a:lnTo>
                        <a:pt x="1979" y="2863"/>
                      </a:lnTo>
                      <a:lnTo>
                        <a:pt x="1899" y="2865"/>
                      </a:lnTo>
                      <a:lnTo>
                        <a:pt x="1779" y="2862"/>
                      </a:lnTo>
                      <a:lnTo>
                        <a:pt x="1661" y="2851"/>
                      </a:lnTo>
                      <a:lnTo>
                        <a:pt x="1545" y="2832"/>
                      </a:lnTo>
                      <a:lnTo>
                        <a:pt x="1431" y="2808"/>
                      </a:lnTo>
                      <a:lnTo>
                        <a:pt x="1321" y="2776"/>
                      </a:lnTo>
                      <a:lnTo>
                        <a:pt x="1213" y="2738"/>
                      </a:lnTo>
                      <a:lnTo>
                        <a:pt x="1108" y="2693"/>
                      </a:lnTo>
                      <a:lnTo>
                        <a:pt x="1007" y="2644"/>
                      </a:lnTo>
                      <a:lnTo>
                        <a:pt x="909" y="2588"/>
                      </a:lnTo>
                      <a:lnTo>
                        <a:pt x="814" y="2528"/>
                      </a:lnTo>
                      <a:lnTo>
                        <a:pt x="723" y="2460"/>
                      </a:lnTo>
                      <a:lnTo>
                        <a:pt x="638" y="2389"/>
                      </a:lnTo>
                      <a:lnTo>
                        <a:pt x="556" y="2313"/>
                      </a:lnTo>
                      <a:lnTo>
                        <a:pt x="480" y="2232"/>
                      </a:lnTo>
                      <a:lnTo>
                        <a:pt x="407" y="2146"/>
                      </a:lnTo>
                      <a:lnTo>
                        <a:pt x="340" y="2057"/>
                      </a:lnTo>
                      <a:lnTo>
                        <a:pt x="278" y="1963"/>
                      </a:lnTo>
                      <a:lnTo>
                        <a:pt x="222" y="1866"/>
                      </a:lnTo>
                      <a:lnTo>
                        <a:pt x="172" y="1766"/>
                      </a:lnTo>
                      <a:lnTo>
                        <a:pt x="127" y="1661"/>
                      </a:lnTo>
                      <a:lnTo>
                        <a:pt x="90" y="1555"/>
                      </a:lnTo>
                      <a:lnTo>
                        <a:pt x="58" y="1444"/>
                      </a:lnTo>
                      <a:lnTo>
                        <a:pt x="33" y="1331"/>
                      </a:lnTo>
                      <a:lnTo>
                        <a:pt x="15" y="1217"/>
                      </a:lnTo>
                      <a:lnTo>
                        <a:pt x="3" y="1099"/>
                      </a:lnTo>
                      <a:lnTo>
                        <a:pt x="0" y="980"/>
                      </a:lnTo>
                      <a:lnTo>
                        <a:pt x="3" y="865"/>
                      </a:lnTo>
                      <a:lnTo>
                        <a:pt x="13" y="752"/>
                      </a:lnTo>
                      <a:lnTo>
                        <a:pt x="31" y="641"/>
                      </a:lnTo>
                      <a:lnTo>
                        <a:pt x="54" y="533"/>
                      </a:lnTo>
                      <a:lnTo>
                        <a:pt x="84" y="427"/>
                      </a:lnTo>
                      <a:lnTo>
                        <a:pt x="120" y="324"/>
                      </a:lnTo>
                      <a:lnTo>
                        <a:pt x="162" y="223"/>
                      </a:lnTo>
                      <a:lnTo>
                        <a:pt x="209" y="125"/>
                      </a:lnTo>
                      <a:lnTo>
                        <a:pt x="261" y="30"/>
                      </a:lnTo>
                      <a:lnTo>
                        <a:pt x="3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1258"/>
                <p:cNvSpPr>
                  <a:spLocks noEditPoints="1"/>
                </p:cNvSpPr>
                <p:nvPr/>
              </p:nvSpPr>
              <p:spPr bwMode="auto">
                <a:xfrm>
                  <a:off x="3398" y="3798"/>
                  <a:ext cx="455" cy="137"/>
                </a:xfrm>
                <a:custGeom>
                  <a:avLst/>
                  <a:gdLst>
                    <a:gd name="T0" fmla="*/ 971 w 2275"/>
                    <a:gd name="T1" fmla="*/ 203 h 686"/>
                    <a:gd name="T2" fmla="*/ 967 w 2275"/>
                    <a:gd name="T3" fmla="*/ 210 h 686"/>
                    <a:gd name="T4" fmla="*/ 959 w 2275"/>
                    <a:gd name="T5" fmla="*/ 220 h 686"/>
                    <a:gd name="T6" fmla="*/ 946 w 2275"/>
                    <a:gd name="T7" fmla="*/ 231 h 686"/>
                    <a:gd name="T8" fmla="*/ 933 w 2275"/>
                    <a:gd name="T9" fmla="*/ 243 h 686"/>
                    <a:gd name="T10" fmla="*/ 915 w 2275"/>
                    <a:gd name="T11" fmla="*/ 255 h 686"/>
                    <a:gd name="T12" fmla="*/ 899 w 2275"/>
                    <a:gd name="T13" fmla="*/ 268 h 686"/>
                    <a:gd name="T14" fmla="*/ 883 w 2275"/>
                    <a:gd name="T15" fmla="*/ 279 h 686"/>
                    <a:gd name="T16" fmla="*/ 868 w 2275"/>
                    <a:gd name="T17" fmla="*/ 289 h 686"/>
                    <a:gd name="T18" fmla="*/ 857 w 2275"/>
                    <a:gd name="T19" fmla="*/ 296 h 686"/>
                    <a:gd name="T20" fmla="*/ 850 w 2275"/>
                    <a:gd name="T21" fmla="*/ 301 h 686"/>
                    <a:gd name="T22" fmla="*/ 846 w 2275"/>
                    <a:gd name="T23" fmla="*/ 303 h 686"/>
                    <a:gd name="T24" fmla="*/ 971 w 2275"/>
                    <a:gd name="T25" fmla="*/ 376 h 686"/>
                    <a:gd name="T26" fmla="*/ 1230 w 2275"/>
                    <a:gd name="T27" fmla="*/ 308 h 686"/>
                    <a:gd name="T28" fmla="*/ 1169 w 2275"/>
                    <a:gd name="T29" fmla="*/ 203 h 686"/>
                    <a:gd name="T30" fmla="*/ 1056 w 2275"/>
                    <a:gd name="T31" fmla="*/ 238 h 686"/>
                    <a:gd name="T32" fmla="*/ 971 w 2275"/>
                    <a:gd name="T33" fmla="*/ 203 h 686"/>
                    <a:gd name="T34" fmla="*/ 1740 w 2275"/>
                    <a:gd name="T35" fmla="*/ 81 h 686"/>
                    <a:gd name="T36" fmla="*/ 1545 w 2275"/>
                    <a:gd name="T37" fmla="*/ 188 h 686"/>
                    <a:gd name="T38" fmla="*/ 1435 w 2275"/>
                    <a:gd name="T39" fmla="*/ 257 h 686"/>
                    <a:gd name="T40" fmla="*/ 1512 w 2275"/>
                    <a:gd name="T41" fmla="*/ 307 h 686"/>
                    <a:gd name="T42" fmla="*/ 1684 w 2275"/>
                    <a:gd name="T43" fmla="*/ 289 h 686"/>
                    <a:gd name="T44" fmla="*/ 1864 w 2275"/>
                    <a:gd name="T45" fmla="*/ 154 h 686"/>
                    <a:gd name="T46" fmla="*/ 1740 w 2275"/>
                    <a:gd name="T47" fmla="*/ 81 h 686"/>
                    <a:gd name="T48" fmla="*/ 1465 w 2275"/>
                    <a:gd name="T49" fmla="*/ 0 h 686"/>
                    <a:gd name="T50" fmla="*/ 1573 w 2275"/>
                    <a:gd name="T51" fmla="*/ 3 h 686"/>
                    <a:gd name="T52" fmla="*/ 1680 w 2275"/>
                    <a:gd name="T53" fmla="*/ 12 h 686"/>
                    <a:gd name="T54" fmla="*/ 1784 w 2275"/>
                    <a:gd name="T55" fmla="*/ 27 h 686"/>
                    <a:gd name="T56" fmla="*/ 1886 w 2275"/>
                    <a:gd name="T57" fmla="*/ 48 h 686"/>
                    <a:gd name="T58" fmla="*/ 1987 w 2275"/>
                    <a:gd name="T59" fmla="*/ 74 h 686"/>
                    <a:gd name="T60" fmla="*/ 2086 w 2275"/>
                    <a:gd name="T61" fmla="*/ 104 h 686"/>
                    <a:gd name="T62" fmla="*/ 2181 w 2275"/>
                    <a:gd name="T63" fmla="*/ 140 h 686"/>
                    <a:gd name="T64" fmla="*/ 2275 w 2275"/>
                    <a:gd name="T65" fmla="*/ 181 h 686"/>
                    <a:gd name="T66" fmla="*/ 2206 w 2275"/>
                    <a:gd name="T67" fmla="*/ 192 h 686"/>
                    <a:gd name="T68" fmla="*/ 2020 w 2275"/>
                    <a:gd name="T69" fmla="*/ 163 h 686"/>
                    <a:gd name="T70" fmla="*/ 1888 w 2275"/>
                    <a:gd name="T71" fmla="*/ 250 h 686"/>
                    <a:gd name="T72" fmla="*/ 1794 w 2275"/>
                    <a:gd name="T73" fmla="*/ 354 h 686"/>
                    <a:gd name="T74" fmla="*/ 1455 w 2275"/>
                    <a:gd name="T75" fmla="*/ 384 h 686"/>
                    <a:gd name="T76" fmla="*/ 1315 w 2275"/>
                    <a:gd name="T77" fmla="*/ 362 h 686"/>
                    <a:gd name="T78" fmla="*/ 1220 w 2275"/>
                    <a:gd name="T79" fmla="*/ 511 h 686"/>
                    <a:gd name="T80" fmla="*/ 940 w 2275"/>
                    <a:gd name="T81" fmla="*/ 527 h 686"/>
                    <a:gd name="T82" fmla="*/ 764 w 2275"/>
                    <a:gd name="T83" fmla="*/ 476 h 686"/>
                    <a:gd name="T84" fmla="*/ 610 w 2275"/>
                    <a:gd name="T85" fmla="*/ 561 h 686"/>
                    <a:gd name="T86" fmla="*/ 272 w 2275"/>
                    <a:gd name="T87" fmla="*/ 608 h 686"/>
                    <a:gd name="T88" fmla="*/ 1 w 2275"/>
                    <a:gd name="T89" fmla="*/ 686 h 686"/>
                    <a:gd name="T90" fmla="*/ 0 w 2275"/>
                    <a:gd name="T91" fmla="*/ 686 h 686"/>
                    <a:gd name="T92" fmla="*/ 73 w 2275"/>
                    <a:gd name="T93" fmla="*/ 604 h 686"/>
                    <a:gd name="T94" fmla="*/ 150 w 2275"/>
                    <a:gd name="T95" fmla="*/ 527 h 686"/>
                    <a:gd name="T96" fmla="*/ 230 w 2275"/>
                    <a:gd name="T97" fmla="*/ 453 h 686"/>
                    <a:gd name="T98" fmla="*/ 315 w 2275"/>
                    <a:gd name="T99" fmla="*/ 385 h 686"/>
                    <a:gd name="T100" fmla="*/ 404 w 2275"/>
                    <a:gd name="T101" fmla="*/ 322 h 686"/>
                    <a:gd name="T102" fmla="*/ 497 w 2275"/>
                    <a:gd name="T103" fmla="*/ 264 h 686"/>
                    <a:gd name="T104" fmla="*/ 592 w 2275"/>
                    <a:gd name="T105" fmla="*/ 210 h 686"/>
                    <a:gd name="T106" fmla="*/ 693 w 2275"/>
                    <a:gd name="T107" fmla="*/ 162 h 686"/>
                    <a:gd name="T108" fmla="*/ 795 w 2275"/>
                    <a:gd name="T109" fmla="*/ 120 h 686"/>
                    <a:gd name="T110" fmla="*/ 901 w 2275"/>
                    <a:gd name="T111" fmla="*/ 85 h 686"/>
                    <a:gd name="T112" fmla="*/ 1009 w 2275"/>
                    <a:gd name="T113" fmla="*/ 55 h 686"/>
                    <a:gd name="T114" fmla="*/ 1119 w 2275"/>
                    <a:gd name="T115" fmla="*/ 31 h 686"/>
                    <a:gd name="T116" fmla="*/ 1233 w 2275"/>
                    <a:gd name="T117" fmla="*/ 14 h 686"/>
                    <a:gd name="T118" fmla="*/ 1348 w 2275"/>
                    <a:gd name="T119" fmla="*/ 4 h 686"/>
                    <a:gd name="T120" fmla="*/ 1465 w 2275"/>
                    <a:gd name="T121"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75" h="686">
                      <a:moveTo>
                        <a:pt x="971" y="203"/>
                      </a:moveTo>
                      <a:lnTo>
                        <a:pt x="967" y="210"/>
                      </a:lnTo>
                      <a:lnTo>
                        <a:pt x="959" y="220"/>
                      </a:lnTo>
                      <a:lnTo>
                        <a:pt x="946" y="231"/>
                      </a:lnTo>
                      <a:lnTo>
                        <a:pt x="933" y="243"/>
                      </a:lnTo>
                      <a:lnTo>
                        <a:pt x="915" y="255"/>
                      </a:lnTo>
                      <a:lnTo>
                        <a:pt x="899" y="268"/>
                      </a:lnTo>
                      <a:lnTo>
                        <a:pt x="883" y="279"/>
                      </a:lnTo>
                      <a:lnTo>
                        <a:pt x="868" y="289"/>
                      </a:lnTo>
                      <a:lnTo>
                        <a:pt x="857" y="296"/>
                      </a:lnTo>
                      <a:lnTo>
                        <a:pt x="850" y="301"/>
                      </a:lnTo>
                      <a:lnTo>
                        <a:pt x="846" y="303"/>
                      </a:lnTo>
                      <a:lnTo>
                        <a:pt x="971" y="376"/>
                      </a:lnTo>
                      <a:lnTo>
                        <a:pt x="1230" y="308"/>
                      </a:lnTo>
                      <a:lnTo>
                        <a:pt x="1169" y="203"/>
                      </a:lnTo>
                      <a:lnTo>
                        <a:pt x="1056" y="238"/>
                      </a:lnTo>
                      <a:lnTo>
                        <a:pt x="971" y="203"/>
                      </a:lnTo>
                      <a:close/>
                      <a:moveTo>
                        <a:pt x="1740" y="81"/>
                      </a:moveTo>
                      <a:lnTo>
                        <a:pt x="1545" y="188"/>
                      </a:lnTo>
                      <a:lnTo>
                        <a:pt x="1435" y="257"/>
                      </a:lnTo>
                      <a:lnTo>
                        <a:pt x="1512" y="307"/>
                      </a:lnTo>
                      <a:lnTo>
                        <a:pt x="1684" y="289"/>
                      </a:lnTo>
                      <a:lnTo>
                        <a:pt x="1864" y="154"/>
                      </a:lnTo>
                      <a:lnTo>
                        <a:pt x="1740" y="81"/>
                      </a:lnTo>
                      <a:close/>
                      <a:moveTo>
                        <a:pt x="1465" y="0"/>
                      </a:moveTo>
                      <a:lnTo>
                        <a:pt x="1573" y="3"/>
                      </a:lnTo>
                      <a:lnTo>
                        <a:pt x="1680" y="12"/>
                      </a:lnTo>
                      <a:lnTo>
                        <a:pt x="1784" y="27"/>
                      </a:lnTo>
                      <a:lnTo>
                        <a:pt x="1886" y="48"/>
                      </a:lnTo>
                      <a:lnTo>
                        <a:pt x="1987" y="74"/>
                      </a:lnTo>
                      <a:lnTo>
                        <a:pt x="2086" y="104"/>
                      </a:lnTo>
                      <a:lnTo>
                        <a:pt x="2181" y="140"/>
                      </a:lnTo>
                      <a:lnTo>
                        <a:pt x="2275" y="181"/>
                      </a:lnTo>
                      <a:lnTo>
                        <a:pt x="2206" y="192"/>
                      </a:lnTo>
                      <a:lnTo>
                        <a:pt x="2020" y="163"/>
                      </a:lnTo>
                      <a:lnTo>
                        <a:pt x="1888" y="250"/>
                      </a:lnTo>
                      <a:lnTo>
                        <a:pt x="1794" y="354"/>
                      </a:lnTo>
                      <a:lnTo>
                        <a:pt x="1455" y="384"/>
                      </a:lnTo>
                      <a:lnTo>
                        <a:pt x="1315" y="362"/>
                      </a:lnTo>
                      <a:lnTo>
                        <a:pt x="1220" y="511"/>
                      </a:lnTo>
                      <a:lnTo>
                        <a:pt x="940" y="527"/>
                      </a:lnTo>
                      <a:lnTo>
                        <a:pt x="764" y="476"/>
                      </a:lnTo>
                      <a:lnTo>
                        <a:pt x="610" y="561"/>
                      </a:lnTo>
                      <a:lnTo>
                        <a:pt x="272" y="608"/>
                      </a:lnTo>
                      <a:lnTo>
                        <a:pt x="1" y="686"/>
                      </a:lnTo>
                      <a:lnTo>
                        <a:pt x="0" y="686"/>
                      </a:lnTo>
                      <a:lnTo>
                        <a:pt x="73" y="604"/>
                      </a:lnTo>
                      <a:lnTo>
                        <a:pt x="150" y="527"/>
                      </a:lnTo>
                      <a:lnTo>
                        <a:pt x="230" y="453"/>
                      </a:lnTo>
                      <a:lnTo>
                        <a:pt x="315" y="385"/>
                      </a:lnTo>
                      <a:lnTo>
                        <a:pt x="404" y="322"/>
                      </a:lnTo>
                      <a:lnTo>
                        <a:pt x="497" y="264"/>
                      </a:lnTo>
                      <a:lnTo>
                        <a:pt x="592" y="210"/>
                      </a:lnTo>
                      <a:lnTo>
                        <a:pt x="693" y="162"/>
                      </a:lnTo>
                      <a:lnTo>
                        <a:pt x="795" y="120"/>
                      </a:lnTo>
                      <a:lnTo>
                        <a:pt x="901" y="85"/>
                      </a:lnTo>
                      <a:lnTo>
                        <a:pt x="1009" y="55"/>
                      </a:lnTo>
                      <a:lnTo>
                        <a:pt x="1119" y="31"/>
                      </a:lnTo>
                      <a:lnTo>
                        <a:pt x="1233" y="14"/>
                      </a:lnTo>
                      <a:lnTo>
                        <a:pt x="1348" y="4"/>
                      </a:lnTo>
                      <a:lnTo>
                        <a:pt x="146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88" name="Group 1271"/>
              <p:cNvGrpSpPr>
                <a:grpSpLocks noChangeAspect="1"/>
              </p:cNvGrpSpPr>
              <p:nvPr/>
            </p:nvGrpSpPr>
            <p:grpSpPr bwMode="auto">
              <a:xfrm>
                <a:off x="8460116" y="4068584"/>
                <a:ext cx="266154" cy="265885"/>
                <a:chOff x="5516" y="3626"/>
                <a:chExt cx="1981" cy="1979"/>
              </a:xfrm>
              <a:solidFill>
                <a:schemeClr val="bg1"/>
              </a:solidFill>
            </p:grpSpPr>
            <p:sp>
              <p:nvSpPr>
                <p:cNvPr id="89" name="Freeform 1273"/>
                <p:cNvSpPr>
                  <a:spLocks/>
                </p:cNvSpPr>
                <p:nvPr/>
              </p:nvSpPr>
              <p:spPr bwMode="auto">
                <a:xfrm>
                  <a:off x="5524" y="4270"/>
                  <a:ext cx="491" cy="498"/>
                </a:xfrm>
                <a:custGeom>
                  <a:avLst/>
                  <a:gdLst>
                    <a:gd name="T0" fmla="*/ 980 w 980"/>
                    <a:gd name="T1" fmla="*/ 0 h 996"/>
                    <a:gd name="T2" fmla="*/ 952 w 980"/>
                    <a:gd name="T3" fmla="*/ 46 h 996"/>
                    <a:gd name="T4" fmla="*/ 921 w 980"/>
                    <a:gd name="T5" fmla="*/ 94 h 996"/>
                    <a:gd name="T6" fmla="*/ 890 w 980"/>
                    <a:gd name="T7" fmla="*/ 145 h 996"/>
                    <a:gd name="T8" fmla="*/ 856 w 980"/>
                    <a:gd name="T9" fmla="*/ 198 h 996"/>
                    <a:gd name="T10" fmla="*/ 819 w 980"/>
                    <a:gd name="T11" fmla="*/ 255 h 996"/>
                    <a:gd name="T12" fmla="*/ 781 w 980"/>
                    <a:gd name="T13" fmla="*/ 314 h 996"/>
                    <a:gd name="T14" fmla="*/ 740 w 980"/>
                    <a:gd name="T15" fmla="*/ 376 h 996"/>
                    <a:gd name="T16" fmla="*/ 696 w 980"/>
                    <a:gd name="T17" fmla="*/ 444 h 996"/>
                    <a:gd name="T18" fmla="*/ 649 w 980"/>
                    <a:gd name="T19" fmla="*/ 514 h 996"/>
                    <a:gd name="T20" fmla="*/ 599 w 980"/>
                    <a:gd name="T21" fmla="*/ 588 h 996"/>
                    <a:gd name="T22" fmla="*/ 546 w 980"/>
                    <a:gd name="T23" fmla="*/ 665 h 996"/>
                    <a:gd name="T24" fmla="*/ 491 w 980"/>
                    <a:gd name="T25" fmla="*/ 748 h 996"/>
                    <a:gd name="T26" fmla="*/ 431 w 980"/>
                    <a:gd name="T27" fmla="*/ 834 h 996"/>
                    <a:gd name="T28" fmla="*/ 369 w 980"/>
                    <a:gd name="T29" fmla="*/ 926 h 996"/>
                    <a:gd name="T30" fmla="*/ 347 w 980"/>
                    <a:gd name="T31" fmla="*/ 960 h 996"/>
                    <a:gd name="T32" fmla="*/ 331 w 980"/>
                    <a:gd name="T33" fmla="*/ 996 h 996"/>
                    <a:gd name="T34" fmla="*/ 0 w 980"/>
                    <a:gd name="T35" fmla="*/ 666 h 996"/>
                    <a:gd name="T36" fmla="*/ 2 w 980"/>
                    <a:gd name="T37" fmla="*/ 664 h 996"/>
                    <a:gd name="T38" fmla="*/ 8 w 980"/>
                    <a:gd name="T39" fmla="*/ 657 h 996"/>
                    <a:gd name="T40" fmla="*/ 18 w 980"/>
                    <a:gd name="T41" fmla="*/ 645 h 996"/>
                    <a:gd name="T42" fmla="*/ 30 w 980"/>
                    <a:gd name="T43" fmla="*/ 629 h 996"/>
                    <a:gd name="T44" fmla="*/ 47 w 980"/>
                    <a:gd name="T45" fmla="*/ 609 h 996"/>
                    <a:gd name="T46" fmla="*/ 66 w 980"/>
                    <a:gd name="T47" fmla="*/ 588 h 996"/>
                    <a:gd name="T48" fmla="*/ 89 w 980"/>
                    <a:gd name="T49" fmla="*/ 561 h 996"/>
                    <a:gd name="T50" fmla="*/ 115 w 980"/>
                    <a:gd name="T51" fmla="*/ 533 h 996"/>
                    <a:gd name="T52" fmla="*/ 144 w 980"/>
                    <a:gd name="T53" fmla="*/ 503 h 996"/>
                    <a:gd name="T54" fmla="*/ 174 w 980"/>
                    <a:gd name="T55" fmla="*/ 471 h 996"/>
                    <a:gd name="T56" fmla="*/ 208 w 980"/>
                    <a:gd name="T57" fmla="*/ 438 h 996"/>
                    <a:gd name="T58" fmla="*/ 244 w 980"/>
                    <a:gd name="T59" fmla="*/ 403 h 996"/>
                    <a:gd name="T60" fmla="*/ 283 w 980"/>
                    <a:gd name="T61" fmla="*/ 368 h 996"/>
                    <a:gd name="T62" fmla="*/ 324 w 980"/>
                    <a:gd name="T63" fmla="*/ 332 h 996"/>
                    <a:gd name="T64" fmla="*/ 366 w 980"/>
                    <a:gd name="T65" fmla="*/ 296 h 996"/>
                    <a:gd name="T66" fmla="*/ 410 w 980"/>
                    <a:gd name="T67" fmla="*/ 261 h 996"/>
                    <a:gd name="T68" fmla="*/ 457 w 980"/>
                    <a:gd name="T69" fmla="*/ 226 h 996"/>
                    <a:gd name="T70" fmla="*/ 504 w 980"/>
                    <a:gd name="T71" fmla="*/ 192 h 996"/>
                    <a:gd name="T72" fmla="*/ 554 w 980"/>
                    <a:gd name="T73" fmla="*/ 160 h 996"/>
                    <a:gd name="T74" fmla="*/ 603 w 980"/>
                    <a:gd name="T75" fmla="*/ 130 h 996"/>
                    <a:gd name="T76" fmla="*/ 655 w 980"/>
                    <a:gd name="T77" fmla="*/ 102 h 996"/>
                    <a:gd name="T78" fmla="*/ 707 w 980"/>
                    <a:gd name="T79" fmla="*/ 76 h 996"/>
                    <a:gd name="T80" fmla="*/ 761 w 980"/>
                    <a:gd name="T81" fmla="*/ 54 h 996"/>
                    <a:gd name="T82" fmla="*/ 815 w 980"/>
                    <a:gd name="T83" fmla="*/ 35 h 996"/>
                    <a:gd name="T84" fmla="*/ 870 w 980"/>
                    <a:gd name="T85" fmla="*/ 19 h 996"/>
                    <a:gd name="T86" fmla="*/ 925 w 980"/>
                    <a:gd name="T87" fmla="*/ 7 h 996"/>
                    <a:gd name="T88" fmla="*/ 980 w 980"/>
                    <a:gd name="T89" fmla="*/ 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0" h="996">
                      <a:moveTo>
                        <a:pt x="980" y="0"/>
                      </a:moveTo>
                      <a:lnTo>
                        <a:pt x="952" y="46"/>
                      </a:lnTo>
                      <a:lnTo>
                        <a:pt x="921" y="94"/>
                      </a:lnTo>
                      <a:lnTo>
                        <a:pt x="890" y="145"/>
                      </a:lnTo>
                      <a:lnTo>
                        <a:pt x="856" y="198"/>
                      </a:lnTo>
                      <a:lnTo>
                        <a:pt x="819" y="255"/>
                      </a:lnTo>
                      <a:lnTo>
                        <a:pt x="781" y="314"/>
                      </a:lnTo>
                      <a:lnTo>
                        <a:pt x="740" y="376"/>
                      </a:lnTo>
                      <a:lnTo>
                        <a:pt x="696" y="444"/>
                      </a:lnTo>
                      <a:lnTo>
                        <a:pt x="649" y="514"/>
                      </a:lnTo>
                      <a:lnTo>
                        <a:pt x="599" y="588"/>
                      </a:lnTo>
                      <a:lnTo>
                        <a:pt x="546" y="665"/>
                      </a:lnTo>
                      <a:lnTo>
                        <a:pt x="491" y="748"/>
                      </a:lnTo>
                      <a:lnTo>
                        <a:pt x="431" y="834"/>
                      </a:lnTo>
                      <a:lnTo>
                        <a:pt x="369" y="926"/>
                      </a:lnTo>
                      <a:lnTo>
                        <a:pt x="347" y="960"/>
                      </a:lnTo>
                      <a:lnTo>
                        <a:pt x="331" y="996"/>
                      </a:lnTo>
                      <a:lnTo>
                        <a:pt x="0" y="666"/>
                      </a:lnTo>
                      <a:lnTo>
                        <a:pt x="2" y="664"/>
                      </a:lnTo>
                      <a:lnTo>
                        <a:pt x="8" y="657"/>
                      </a:lnTo>
                      <a:lnTo>
                        <a:pt x="18" y="645"/>
                      </a:lnTo>
                      <a:lnTo>
                        <a:pt x="30" y="629"/>
                      </a:lnTo>
                      <a:lnTo>
                        <a:pt x="47" y="609"/>
                      </a:lnTo>
                      <a:lnTo>
                        <a:pt x="66" y="588"/>
                      </a:lnTo>
                      <a:lnTo>
                        <a:pt x="89" y="561"/>
                      </a:lnTo>
                      <a:lnTo>
                        <a:pt x="115" y="533"/>
                      </a:lnTo>
                      <a:lnTo>
                        <a:pt x="144" y="503"/>
                      </a:lnTo>
                      <a:lnTo>
                        <a:pt x="174" y="471"/>
                      </a:lnTo>
                      <a:lnTo>
                        <a:pt x="208" y="438"/>
                      </a:lnTo>
                      <a:lnTo>
                        <a:pt x="244" y="403"/>
                      </a:lnTo>
                      <a:lnTo>
                        <a:pt x="283" y="368"/>
                      </a:lnTo>
                      <a:lnTo>
                        <a:pt x="324" y="332"/>
                      </a:lnTo>
                      <a:lnTo>
                        <a:pt x="366" y="296"/>
                      </a:lnTo>
                      <a:lnTo>
                        <a:pt x="410" y="261"/>
                      </a:lnTo>
                      <a:lnTo>
                        <a:pt x="457" y="226"/>
                      </a:lnTo>
                      <a:lnTo>
                        <a:pt x="504" y="192"/>
                      </a:lnTo>
                      <a:lnTo>
                        <a:pt x="554" y="160"/>
                      </a:lnTo>
                      <a:lnTo>
                        <a:pt x="603" y="130"/>
                      </a:lnTo>
                      <a:lnTo>
                        <a:pt x="655" y="102"/>
                      </a:lnTo>
                      <a:lnTo>
                        <a:pt x="707" y="76"/>
                      </a:lnTo>
                      <a:lnTo>
                        <a:pt x="761" y="54"/>
                      </a:lnTo>
                      <a:lnTo>
                        <a:pt x="815" y="35"/>
                      </a:lnTo>
                      <a:lnTo>
                        <a:pt x="870" y="19"/>
                      </a:lnTo>
                      <a:lnTo>
                        <a:pt x="925" y="7"/>
                      </a:lnTo>
                      <a:lnTo>
                        <a:pt x="9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 name="Freeform 1274"/>
                <p:cNvSpPr>
                  <a:spLocks/>
                </p:cNvSpPr>
                <p:nvPr/>
              </p:nvSpPr>
              <p:spPr bwMode="auto">
                <a:xfrm>
                  <a:off x="6354" y="5106"/>
                  <a:ext cx="498" cy="489"/>
                </a:xfrm>
                <a:custGeom>
                  <a:avLst/>
                  <a:gdLst>
                    <a:gd name="T0" fmla="*/ 998 w 998"/>
                    <a:gd name="T1" fmla="*/ 0 h 979"/>
                    <a:gd name="T2" fmla="*/ 990 w 998"/>
                    <a:gd name="T3" fmla="*/ 55 h 979"/>
                    <a:gd name="T4" fmla="*/ 978 w 998"/>
                    <a:gd name="T5" fmla="*/ 111 h 979"/>
                    <a:gd name="T6" fmla="*/ 963 w 998"/>
                    <a:gd name="T7" fmla="*/ 165 h 979"/>
                    <a:gd name="T8" fmla="*/ 943 w 998"/>
                    <a:gd name="T9" fmla="*/ 220 h 979"/>
                    <a:gd name="T10" fmla="*/ 920 w 998"/>
                    <a:gd name="T11" fmla="*/ 273 h 979"/>
                    <a:gd name="T12" fmla="*/ 895 w 998"/>
                    <a:gd name="T13" fmla="*/ 326 h 979"/>
                    <a:gd name="T14" fmla="*/ 867 w 998"/>
                    <a:gd name="T15" fmla="*/ 377 h 979"/>
                    <a:gd name="T16" fmla="*/ 837 w 998"/>
                    <a:gd name="T17" fmla="*/ 427 h 979"/>
                    <a:gd name="T18" fmla="*/ 804 w 998"/>
                    <a:gd name="T19" fmla="*/ 477 h 979"/>
                    <a:gd name="T20" fmla="*/ 770 w 998"/>
                    <a:gd name="T21" fmla="*/ 524 h 979"/>
                    <a:gd name="T22" fmla="*/ 736 w 998"/>
                    <a:gd name="T23" fmla="*/ 570 h 979"/>
                    <a:gd name="T24" fmla="*/ 700 w 998"/>
                    <a:gd name="T25" fmla="*/ 614 h 979"/>
                    <a:gd name="T26" fmla="*/ 665 w 998"/>
                    <a:gd name="T27" fmla="*/ 657 h 979"/>
                    <a:gd name="T28" fmla="*/ 629 w 998"/>
                    <a:gd name="T29" fmla="*/ 698 h 979"/>
                    <a:gd name="T30" fmla="*/ 594 w 998"/>
                    <a:gd name="T31" fmla="*/ 736 h 979"/>
                    <a:gd name="T32" fmla="*/ 559 w 998"/>
                    <a:gd name="T33" fmla="*/ 771 h 979"/>
                    <a:gd name="T34" fmla="*/ 525 w 998"/>
                    <a:gd name="T35" fmla="*/ 805 h 979"/>
                    <a:gd name="T36" fmla="*/ 494 w 998"/>
                    <a:gd name="T37" fmla="*/ 837 h 979"/>
                    <a:gd name="T38" fmla="*/ 463 w 998"/>
                    <a:gd name="T39" fmla="*/ 866 h 979"/>
                    <a:gd name="T40" fmla="*/ 434 w 998"/>
                    <a:gd name="T41" fmla="*/ 891 h 979"/>
                    <a:gd name="T42" fmla="*/ 409 w 998"/>
                    <a:gd name="T43" fmla="*/ 914 h 979"/>
                    <a:gd name="T44" fmla="*/ 386 w 998"/>
                    <a:gd name="T45" fmla="*/ 933 h 979"/>
                    <a:gd name="T46" fmla="*/ 367 w 998"/>
                    <a:gd name="T47" fmla="*/ 949 h 979"/>
                    <a:gd name="T48" fmla="*/ 351 w 998"/>
                    <a:gd name="T49" fmla="*/ 962 h 979"/>
                    <a:gd name="T50" fmla="*/ 340 w 998"/>
                    <a:gd name="T51" fmla="*/ 972 h 979"/>
                    <a:gd name="T52" fmla="*/ 333 w 998"/>
                    <a:gd name="T53" fmla="*/ 978 h 979"/>
                    <a:gd name="T54" fmla="*/ 330 w 998"/>
                    <a:gd name="T55" fmla="*/ 979 h 979"/>
                    <a:gd name="T56" fmla="*/ 0 w 998"/>
                    <a:gd name="T57" fmla="*/ 649 h 979"/>
                    <a:gd name="T58" fmla="*/ 35 w 998"/>
                    <a:gd name="T59" fmla="*/ 633 h 979"/>
                    <a:gd name="T60" fmla="*/ 70 w 998"/>
                    <a:gd name="T61" fmla="*/ 612 h 979"/>
                    <a:gd name="T62" fmla="*/ 161 w 998"/>
                    <a:gd name="T63" fmla="*/ 549 h 979"/>
                    <a:gd name="T64" fmla="*/ 248 w 998"/>
                    <a:gd name="T65" fmla="*/ 490 h 979"/>
                    <a:gd name="T66" fmla="*/ 330 w 998"/>
                    <a:gd name="T67" fmla="*/ 433 h 979"/>
                    <a:gd name="T68" fmla="*/ 409 w 998"/>
                    <a:gd name="T69" fmla="*/ 381 h 979"/>
                    <a:gd name="T70" fmla="*/ 483 w 998"/>
                    <a:gd name="T71" fmla="*/ 332 h 979"/>
                    <a:gd name="T72" fmla="*/ 553 w 998"/>
                    <a:gd name="T73" fmla="*/ 285 h 979"/>
                    <a:gd name="T74" fmla="*/ 619 w 998"/>
                    <a:gd name="T75" fmla="*/ 241 h 979"/>
                    <a:gd name="T76" fmla="*/ 682 w 998"/>
                    <a:gd name="T77" fmla="*/ 200 h 979"/>
                    <a:gd name="T78" fmla="*/ 743 w 998"/>
                    <a:gd name="T79" fmla="*/ 162 h 979"/>
                    <a:gd name="T80" fmla="*/ 799 w 998"/>
                    <a:gd name="T81" fmla="*/ 125 h 979"/>
                    <a:gd name="T82" fmla="*/ 853 w 998"/>
                    <a:gd name="T83" fmla="*/ 92 h 979"/>
                    <a:gd name="T84" fmla="*/ 903 w 998"/>
                    <a:gd name="T85" fmla="*/ 59 h 979"/>
                    <a:gd name="T86" fmla="*/ 952 w 998"/>
                    <a:gd name="T87" fmla="*/ 29 h 979"/>
                    <a:gd name="T88" fmla="*/ 998 w 998"/>
                    <a:gd name="T89" fmla="*/ 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98" h="979">
                      <a:moveTo>
                        <a:pt x="998" y="0"/>
                      </a:moveTo>
                      <a:lnTo>
                        <a:pt x="990" y="55"/>
                      </a:lnTo>
                      <a:lnTo>
                        <a:pt x="978" y="111"/>
                      </a:lnTo>
                      <a:lnTo>
                        <a:pt x="963" y="165"/>
                      </a:lnTo>
                      <a:lnTo>
                        <a:pt x="943" y="220"/>
                      </a:lnTo>
                      <a:lnTo>
                        <a:pt x="920" y="273"/>
                      </a:lnTo>
                      <a:lnTo>
                        <a:pt x="895" y="326"/>
                      </a:lnTo>
                      <a:lnTo>
                        <a:pt x="867" y="377"/>
                      </a:lnTo>
                      <a:lnTo>
                        <a:pt x="837" y="427"/>
                      </a:lnTo>
                      <a:lnTo>
                        <a:pt x="804" y="477"/>
                      </a:lnTo>
                      <a:lnTo>
                        <a:pt x="770" y="524"/>
                      </a:lnTo>
                      <a:lnTo>
                        <a:pt x="736" y="570"/>
                      </a:lnTo>
                      <a:lnTo>
                        <a:pt x="700" y="614"/>
                      </a:lnTo>
                      <a:lnTo>
                        <a:pt x="665" y="657"/>
                      </a:lnTo>
                      <a:lnTo>
                        <a:pt x="629" y="698"/>
                      </a:lnTo>
                      <a:lnTo>
                        <a:pt x="594" y="736"/>
                      </a:lnTo>
                      <a:lnTo>
                        <a:pt x="559" y="771"/>
                      </a:lnTo>
                      <a:lnTo>
                        <a:pt x="525" y="805"/>
                      </a:lnTo>
                      <a:lnTo>
                        <a:pt x="494" y="837"/>
                      </a:lnTo>
                      <a:lnTo>
                        <a:pt x="463" y="866"/>
                      </a:lnTo>
                      <a:lnTo>
                        <a:pt x="434" y="891"/>
                      </a:lnTo>
                      <a:lnTo>
                        <a:pt x="409" y="914"/>
                      </a:lnTo>
                      <a:lnTo>
                        <a:pt x="386" y="933"/>
                      </a:lnTo>
                      <a:lnTo>
                        <a:pt x="367" y="949"/>
                      </a:lnTo>
                      <a:lnTo>
                        <a:pt x="351" y="962"/>
                      </a:lnTo>
                      <a:lnTo>
                        <a:pt x="340" y="972"/>
                      </a:lnTo>
                      <a:lnTo>
                        <a:pt x="333" y="978"/>
                      </a:lnTo>
                      <a:lnTo>
                        <a:pt x="330" y="979"/>
                      </a:lnTo>
                      <a:lnTo>
                        <a:pt x="0" y="649"/>
                      </a:lnTo>
                      <a:lnTo>
                        <a:pt x="35" y="633"/>
                      </a:lnTo>
                      <a:lnTo>
                        <a:pt x="70" y="612"/>
                      </a:lnTo>
                      <a:lnTo>
                        <a:pt x="161" y="549"/>
                      </a:lnTo>
                      <a:lnTo>
                        <a:pt x="248" y="490"/>
                      </a:lnTo>
                      <a:lnTo>
                        <a:pt x="330" y="433"/>
                      </a:lnTo>
                      <a:lnTo>
                        <a:pt x="409" y="381"/>
                      </a:lnTo>
                      <a:lnTo>
                        <a:pt x="483" y="332"/>
                      </a:lnTo>
                      <a:lnTo>
                        <a:pt x="553" y="285"/>
                      </a:lnTo>
                      <a:lnTo>
                        <a:pt x="619" y="241"/>
                      </a:lnTo>
                      <a:lnTo>
                        <a:pt x="682" y="200"/>
                      </a:lnTo>
                      <a:lnTo>
                        <a:pt x="743" y="162"/>
                      </a:lnTo>
                      <a:lnTo>
                        <a:pt x="799" y="125"/>
                      </a:lnTo>
                      <a:lnTo>
                        <a:pt x="853" y="92"/>
                      </a:lnTo>
                      <a:lnTo>
                        <a:pt x="903" y="59"/>
                      </a:lnTo>
                      <a:lnTo>
                        <a:pt x="952" y="29"/>
                      </a:lnTo>
                      <a:lnTo>
                        <a:pt x="9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 name="Freeform 1275"/>
                <p:cNvSpPr>
                  <a:spLocks/>
                </p:cNvSpPr>
                <p:nvPr/>
              </p:nvSpPr>
              <p:spPr bwMode="auto">
                <a:xfrm>
                  <a:off x="5516" y="4987"/>
                  <a:ext cx="618" cy="618"/>
                </a:xfrm>
                <a:custGeom>
                  <a:avLst/>
                  <a:gdLst>
                    <a:gd name="T0" fmla="*/ 496 w 1237"/>
                    <a:gd name="T1" fmla="*/ 0 h 1235"/>
                    <a:gd name="T2" fmla="*/ 532 w 1237"/>
                    <a:gd name="T3" fmla="*/ 36 h 1235"/>
                    <a:gd name="T4" fmla="*/ 502 w 1237"/>
                    <a:gd name="T5" fmla="*/ 104 h 1235"/>
                    <a:gd name="T6" fmla="*/ 474 w 1237"/>
                    <a:gd name="T7" fmla="*/ 173 h 1235"/>
                    <a:gd name="T8" fmla="*/ 447 w 1237"/>
                    <a:gd name="T9" fmla="*/ 248 h 1235"/>
                    <a:gd name="T10" fmla="*/ 423 w 1237"/>
                    <a:gd name="T11" fmla="*/ 324 h 1235"/>
                    <a:gd name="T12" fmla="*/ 403 w 1237"/>
                    <a:gd name="T13" fmla="*/ 401 h 1235"/>
                    <a:gd name="T14" fmla="*/ 375 w 1237"/>
                    <a:gd name="T15" fmla="*/ 522 h 1235"/>
                    <a:gd name="T16" fmla="*/ 353 w 1237"/>
                    <a:gd name="T17" fmla="*/ 644 h 1235"/>
                    <a:gd name="T18" fmla="*/ 335 w 1237"/>
                    <a:gd name="T19" fmla="*/ 767 h 1235"/>
                    <a:gd name="T20" fmla="*/ 323 w 1237"/>
                    <a:gd name="T21" fmla="*/ 890 h 1235"/>
                    <a:gd name="T22" fmla="*/ 320 w 1237"/>
                    <a:gd name="T23" fmla="*/ 915 h 1235"/>
                    <a:gd name="T24" fmla="*/ 423 w 1237"/>
                    <a:gd name="T25" fmla="*/ 906 h 1235"/>
                    <a:gd name="T26" fmla="*/ 526 w 1237"/>
                    <a:gd name="T27" fmla="*/ 893 h 1235"/>
                    <a:gd name="T28" fmla="*/ 647 w 1237"/>
                    <a:gd name="T29" fmla="*/ 874 h 1235"/>
                    <a:gd name="T30" fmla="*/ 766 w 1237"/>
                    <a:gd name="T31" fmla="*/ 849 h 1235"/>
                    <a:gd name="T32" fmla="*/ 885 w 1237"/>
                    <a:gd name="T33" fmla="*/ 820 h 1235"/>
                    <a:gd name="T34" fmla="*/ 1002 w 1237"/>
                    <a:gd name="T35" fmla="*/ 784 h 1235"/>
                    <a:gd name="T36" fmla="*/ 1060 w 1237"/>
                    <a:gd name="T37" fmla="*/ 763 h 1235"/>
                    <a:gd name="T38" fmla="*/ 1117 w 1237"/>
                    <a:gd name="T39" fmla="*/ 740 h 1235"/>
                    <a:gd name="T40" fmla="*/ 1173 w 1237"/>
                    <a:gd name="T41" fmla="*/ 717 h 1235"/>
                    <a:gd name="T42" fmla="*/ 1200 w 1237"/>
                    <a:gd name="T43" fmla="*/ 704 h 1235"/>
                    <a:gd name="T44" fmla="*/ 1237 w 1237"/>
                    <a:gd name="T45" fmla="*/ 740 h 1235"/>
                    <a:gd name="T46" fmla="*/ 1194 w 1237"/>
                    <a:gd name="T47" fmla="*/ 797 h 1235"/>
                    <a:gd name="T48" fmla="*/ 1147 w 1237"/>
                    <a:gd name="T49" fmla="*/ 851 h 1235"/>
                    <a:gd name="T50" fmla="*/ 1095 w 1237"/>
                    <a:gd name="T51" fmla="*/ 901 h 1235"/>
                    <a:gd name="T52" fmla="*/ 1041 w 1237"/>
                    <a:gd name="T53" fmla="*/ 947 h 1235"/>
                    <a:gd name="T54" fmla="*/ 983 w 1237"/>
                    <a:gd name="T55" fmla="*/ 989 h 1235"/>
                    <a:gd name="T56" fmla="*/ 922 w 1237"/>
                    <a:gd name="T57" fmla="*/ 1027 h 1235"/>
                    <a:gd name="T58" fmla="*/ 858 w 1237"/>
                    <a:gd name="T59" fmla="*/ 1062 h 1235"/>
                    <a:gd name="T60" fmla="*/ 794 w 1237"/>
                    <a:gd name="T61" fmla="*/ 1094 h 1235"/>
                    <a:gd name="T62" fmla="*/ 728 w 1237"/>
                    <a:gd name="T63" fmla="*/ 1123 h 1235"/>
                    <a:gd name="T64" fmla="*/ 661 w 1237"/>
                    <a:gd name="T65" fmla="*/ 1147 h 1235"/>
                    <a:gd name="T66" fmla="*/ 594 w 1237"/>
                    <a:gd name="T67" fmla="*/ 1169 h 1235"/>
                    <a:gd name="T68" fmla="*/ 491 w 1237"/>
                    <a:gd name="T69" fmla="*/ 1196 h 1235"/>
                    <a:gd name="T70" fmla="*/ 386 w 1237"/>
                    <a:gd name="T71" fmla="*/ 1217 h 1235"/>
                    <a:gd name="T72" fmla="*/ 280 w 1237"/>
                    <a:gd name="T73" fmla="*/ 1229 h 1235"/>
                    <a:gd name="T74" fmla="*/ 174 w 1237"/>
                    <a:gd name="T75" fmla="*/ 1235 h 1235"/>
                    <a:gd name="T76" fmla="*/ 151 w 1237"/>
                    <a:gd name="T77" fmla="*/ 1235 h 1235"/>
                    <a:gd name="T78" fmla="*/ 128 w 1237"/>
                    <a:gd name="T79" fmla="*/ 1233 h 1235"/>
                    <a:gd name="T80" fmla="*/ 106 w 1237"/>
                    <a:gd name="T81" fmla="*/ 1228 h 1235"/>
                    <a:gd name="T82" fmla="*/ 80 w 1237"/>
                    <a:gd name="T83" fmla="*/ 1217 h 1235"/>
                    <a:gd name="T84" fmla="*/ 57 w 1237"/>
                    <a:gd name="T85" fmla="*/ 1201 h 1235"/>
                    <a:gd name="T86" fmla="*/ 36 w 1237"/>
                    <a:gd name="T87" fmla="*/ 1182 h 1235"/>
                    <a:gd name="T88" fmla="*/ 21 w 1237"/>
                    <a:gd name="T89" fmla="*/ 1159 h 1235"/>
                    <a:gd name="T90" fmla="*/ 8 w 1237"/>
                    <a:gd name="T91" fmla="*/ 1134 h 1235"/>
                    <a:gd name="T92" fmla="*/ 1 w 1237"/>
                    <a:gd name="T93" fmla="*/ 1106 h 1235"/>
                    <a:gd name="T94" fmla="*/ 0 w 1237"/>
                    <a:gd name="T95" fmla="*/ 1073 h 1235"/>
                    <a:gd name="T96" fmla="*/ 0 w 1237"/>
                    <a:gd name="T97" fmla="*/ 1041 h 1235"/>
                    <a:gd name="T98" fmla="*/ 6 w 1237"/>
                    <a:gd name="T99" fmla="*/ 947 h 1235"/>
                    <a:gd name="T100" fmla="*/ 18 w 1237"/>
                    <a:gd name="T101" fmla="*/ 855 h 1235"/>
                    <a:gd name="T102" fmla="*/ 35 w 1237"/>
                    <a:gd name="T103" fmla="*/ 762 h 1235"/>
                    <a:gd name="T104" fmla="*/ 57 w 1237"/>
                    <a:gd name="T105" fmla="*/ 671 h 1235"/>
                    <a:gd name="T106" fmla="*/ 85 w 1237"/>
                    <a:gd name="T107" fmla="*/ 582 h 1235"/>
                    <a:gd name="T108" fmla="*/ 115 w 1237"/>
                    <a:gd name="T109" fmla="*/ 501 h 1235"/>
                    <a:gd name="T110" fmla="*/ 150 w 1237"/>
                    <a:gd name="T111" fmla="*/ 421 h 1235"/>
                    <a:gd name="T112" fmla="*/ 190 w 1237"/>
                    <a:gd name="T113" fmla="*/ 345 h 1235"/>
                    <a:gd name="T114" fmla="*/ 235 w 1237"/>
                    <a:gd name="T115" fmla="*/ 270 h 1235"/>
                    <a:gd name="T116" fmla="*/ 285 w 1237"/>
                    <a:gd name="T117" fmla="*/ 200 h 1235"/>
                    <a:gd name="T118" fmla="*/ 331 w 1237"/>
                    <a:gd name="T119" fmla="*/ 144 h 1235"/>
                    <a:gd name="T120" fmla="*/ 382 w 1237"/>
                    <a:gd name="T121" fmla="*/ 92 h 1235"/>
                    <a:gd name="T122" fmla="*/ 438 w 1237"/>
                    <a:gd name="T123" fmla="*/ 44 h 1235"/>
                    <a:gd name="T124" fmla="*/ 496 w 1237"/>
                    <a:gd name="T125" fmla="*/ 0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7" h="1235">
                      <a:moveTo>
                        <a:pt x="496" y="0"/>
                      </a:moveTo>
                      <a:lnTo>
                        <a:pt x="532" y="36"/>
                      </a:lnTo>
                      <a:lnTo>
                        <a:pt x="502" y="104"/>
                      </a:lnTo>
                      <a:lnTo>
                        <a:pt x="474" y="173"/>
                      </a:lnTo>
                      <a:lnTo>
                        <a:pt x="447" y="248"/>
                      </a:lnTo>
                      <a:lnTo>
                        <a:pt x="423" y="324"/>
                      </a:lnTo>
                      <a:lnTo>
                        <a:pt x="403" y="401"/>
                      </a:lnTo>
                      <a:lnTo>
                        <a:pt x="375" y="522"/>
                      </a:lnTo>
                      <a:lnTo>
                        <a:pt x="353" y="644"/>
                      </a:lnTo>
                      <a:lnTo>
                        <a:pt x="335" y="767"/>
                      </a:lnTo>
                      <a:lnTo>
                        <a:pt x="323" y="890"/>
                      </a:lnTo>
                      <a:lnTo>
                        <a:pt x="320" y="915"/>
                      </a:lnTo>
                      <a:lnTo>
                        <a:pt x="423" y="906"/>
                      </a:lnTo>
                      <a:lnTo>
                        <a:pt x="526" y="893"/>
                      </a:lnTo>
                      <a:lnTo>
                        <a:pt x="647" y="874"/>
                      </a:lnTo>
                      <a:lnTo>
                        <a:pt x="766" y="849"/>
                      </a:lnTo>
                      <a:lnTo>
                        <a:pt x="885" y="820"/>
                      </a:lnTo>
                      <a:lnTo>
                        <a:pt x="1002" y="784"/>
                      </a:lnTo>
                      <a:lnTo>
                        <a:pt x="1060" y="763"/>
                      </a:lnTo>
                      <a:lnTo>
                        <a:pt x="1117" y="740"/>
                      </a:lnTo>
                      <a:lnTo>
                        <a:pt x="1173" y="717"/>
                      </a:lnTo>
                      <a:lnTo>
                        <a:pt x="1200" y="704"/>
                      </a:lnTo>
                      <a:lnTo>
                        <a:pt x="1237" y="740"/>
                      </a:lnTo>
                      <a:lnTo>
                        <a:pt x="1194" y="797"/>
                      </a:lnTo>
                      <a:lnTo>
                        <a:pt x="1147" y="851"/>
                      </a:lnTo>
                      <a:lnTo>
                        <a:pt x="1095" y="901"/>
                      </a:lnTo>
                      <a:lnTo>
                        <a:pt x="1041" y="947"/>
                      </a:lnTo>
                      <a:lnTo>
                        <a:pt x="983" y="989"/>
                      </a:lnTo>
                      <a:lnTo>
                        <a:pt x="922" y="1027"/>
                      </a:lnTo>
                      <a:lnTo>
                        <a:pt x="858" y="1062"/>
                      </a:lnTo>
                      <a:lnTo>
                        <a:pt x="794" y="1094"/>
                      </a:lnTo>
                      <a:lnTo>
                        <a:pt x="728" y="1123"/>
                      </a:lnTo>
                      <a:lnTo>
                        <a:pt x="661" y="1147"/>
                      </a:lnTo>
                      <a:lnTo>
                        <a:pt x="594" y="1169"/>
                      </a:lnTo>
                      <a:lnTo>
                        <a:pt x="491" y="1196"/>
                      </a:lnTo>
                      <a:lnTo>
                        <a:pt x="386" y="1217"/>
                      </a:lnTo>
                      <a:lnTo>
                        <a:pt x="280" y="1229"/>
                      </a:lnTo>
                      <a:lnTo>
                        <a:pt x="174" y="1235"/>
                      </a:lnTo>
                      <a:lnTo>
                        <a:pt x="151" y="1235"/>
                      </a:lnTo>
                      <a:lnTo>
                        <a:pt x="128" y="1233"/>
                      </a:lnTo>
                      <a:lnTo>
                        <a:pt x="106" y="1228"/>
                      </a:lnTo>
                      <a:lnTo>
                        <a:pt x="80" y="1217"/>
                      </a:lnTo>
                      <a:lnTo>
                        <a:pt x="57" y="1201"/>
                      </a:lnTo>
                      <a:lnTo>
                        <a:pt x="36" y="1182"/>
                      </a:lnTo>
                      <a:lnTo>
                        <a:pt x="21" y="1159"/>
                      </a:lnTo>
                      <a:lnTo>
                        <a:pt x="8" y="1134"/>
                      </a:lnTo>
                      <a:lnTo>
                        <a:pt x="1" y="1106"/>
                      </a:lnTo>
                      <a:lnTo>
                        <a:pt x="0" y="1073"/>
                      </a:lnTo>
                      <a:lnTo>
                        <a:pt x="0" y="1041"/>
                      </a:lnTo>
                      <a:lnTo>
                        <a:pt x="6" y="947"/>
                      </a:lnTo>
                      <a:lnTo>
                        <a:pt x="18" y="855"/>
                      </a:lnTo>
                      <a:lnTo>
                        <a:pt x="35" y="762"/>
                      </a:lnTo>
                      <a:lnTo>
                        <a:pt x="57" y="671"/>
                      </a:lnTo>
                      <a:lnTo>
                        <a:pt x="85" y="582"/>
                      </a:lnTo>
                      <a:lnTo>
                        <a:pt x="115" y="501"/>
                      </a:lnTo>
                      <a:lnTo>
                        <a:pt x="150" y="421"/>
                      </a:lnTo>
                      <a:lnTo>
                        <a:pt x="190" y="345"/>
                      </a:lnTo>
                      <a:lnTo>
                        <a:pt x="235" y="270"/>
                      </a:lnTo>
                      <a:lnTo>
                        <a:pt x="285" y="200"/>
                      </a:lnTo>
                      <a:lnTo>
                        <a:pt x="331" y="144"/>
                      </a:lnTo>
                      <a:lnTo>
                        <a:pt x="382" y="92"/>
                      </a:lnTo>
                      <a:lnTo>
                        <a:pt x="438" y="44"/>
                      </a:lnTo>
                      <a:lnTo>
                        <a:pt x="4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 name="Freeform 1276"/>
                <p:cNvSpPr>
                  <a:spLocks noEditPoints="1"/>
                </p:cNvSpPr>
                <p:nvPr/>
              </p:nvSpPr>
              <p:spPr bwMode="auto">
                <a:xfrm>
                  <a:off x="5766" y="3626"/>
                  <a:ext cx="1731" cy="1729"/>
                </a:xfrm>
                <a:custGeom>
                  <a:avLst/>
                  <a:gdLst>
                    <a:gd name="T0" fmla="*/ 1977 w 3461"/>
                    <a:gd name="T1" fmla="*/ 939 h 3456"/>
                    <a:gd name="T2" fmla="*/ 1837 w 3461"/>
                    <a:gd name="T3" fmla="*/ 996 h 3456"/>
                    <a:gd name="T4" fmla="*/ 1719 w 3461"/>
                    <a:gd name="T5" fmla="*/ 1101 h 3456"/>
                    <a:gd name="T6" fmla="*/ 1646 w 3461"/>
                    <a:gd name="T7" fmla="*/ 1235 h 3456"/>
                    <a:gd name="T8" fmla="*/ 1621 w 3461"/>
                    <a:gd name="T9" fmla="*/ 1382 h 3456"/>
                    <a:gd name="T10" fmla="*/ 1646 w 3461"/>
                    <a:gd name="T11" fmla="*/ 1529 h 3456"/>
                    <a:gd name="T12" fmla="*/ 1719 w 3461"/>
                    <a:gd name="T13" fmla="*/ 1665 h 3456"/>
                    <a:gd name="T14" fmla="*/ 1837 w 3461"/>
                    <a:gd name="T15" fmla="*/ 1770 h 3456"/>
                    <a:gd name="T16" fmla="*/ 1977 w 3461"/>
                    <a:gd name="T17" fmla="*/ 1826 h 3456"/>
                    <a:gd name="T18" fmla="*/ 2127 w 3461"/>
                    <a:gd name="T19" fmla="*/ 1835 h 3456"/>
                    <a:gd name="T20" fmla="*/ 2270 w 3461"/>
                    <a:gd name="T21" fmla="*/ 1794 h 3456"/>
                    <a:gd name="T22" fmla="*/ 2399 w 3461"/>
                    <a:gd name="T23" fmla="*/ 1705 h 3456"/>
                    <a:gd name="T24" fmla="*/ 2488 w 3461"/>
                    <a:gd name="T25" fmla="*/ 1577 h 3456"/>
                    <a:gd name="T26" fmla="*/ 2529 w 3461"/>
                    <a:gd name="T27" fmla="*/ 1433 h 3456"/>
                    <a:gd name="T28" fmla="*/ 2521 w 3461"/>
                    <a:gd name="T29" fmla="*/ 1283 h 3456"/>
                    <a:gd name="T30" fmla="*/ 2464 w 3461"/>
                    <a:gd name="T31" fmla="*/ 1143 h 3456"/>
                    <a:gd name="T32" fmla="*/ 2359 w 3461"/>
                    <a:gd name="T33" fmla="*/ 1026 h 3456"/>
                    <a:gd name="T34" fmla="*/ 2225 w 3461"/>
                    <a:gd name="T35" fmla="*/ 952 h 3456"/>
                    <a:gd name="T36" fmla="*/ 2076 w 3461"/>
                    <a:gd name="T37" fmla="*/ 928 h 3456"/>
                    <a:gd name="T38" fmla="*/ 3351 w 3461"/>
                    <a:gd name="T39" fmla="*/ 2 h 3456"/>
                    <a:gd name="T40" fmla="*/ 3421 w 3461"/>
                    <a:gd name="T41" fmla="*/ 40 h 3456"/>
                    <a:gd name="T42" fmla="*/ 3459 w 3461"/>
                    <a:gd name="T43" fmla="*/ 111 h 3456"/>
                    <a:gd name="T44" fmla="*/ 3457 w 3461"/>
                    <a:gd name="T45" fmla="*/ 256 h 3456"/>
                    <a:gd name="T46" fmla="*/ 3444 w 3461"/>
                    <a:gd name="T47" fmla="*/ 471 h 3456"/>
                    <a:gd name="T48" fmla="*/ 3416 w 3461"/>
                    <a:gd name="T49" fmla="*/ 722 h 3456"/>
                    <a:gd name="T50" fmla="*/ 3372 w 3461"/>
                    <a:gd name="T51" fmla="*/ 997 h 3456"/>
                    <a:gd name="T52" fmla="*/ 3304 w 3461"/>
                    <a:gd name="T53" fmla="*/ 1283 h 3456"/>
                    <a:gd name="T54" fmla="*/ 3210 w 3461"/>
                    <a:gd name="T55" fmla="*/ 1569 h 3456"/>
                    <a:gd name="T56" fmla="*/ 3083 w 3461"/>
                    <a:gd name="T57" fmla="*/ 1845 h 3456"/>
                    <a:gd name="T58" fmla="*/ 2922 w 3461"/>
                    <a:gd name="T59" fmla="*/ 2094 h 3456"/>
                    <a:gd name="T60" fmla="*/ 2738 w 3461"/>
                    <a:gd name="T61" fmla="*/ 2296 h 3456"/>
                    <a:gd name="T62" fmla="*/ 2592 w 3461"/>
                    <a:gd name="T63" fmla="*/ 2431 h 3456"/>
                    <a:gd name="T64" fmla="*/ 2457 w 3461"/>
                    <a:gd name="T65" fmla="*/ 2538 h 3456"/>
                    <a:gd name="T66" fmla="*/ 2318 w 3461"/>
                    <a:gd name="T67" fmla="*/ 2635 h 3456"/>
                    <a:gd name="T68" fmla="*/ 2156 w 3461"/>
                    <a:gd name="T69" fmla="*/ 2738 h 3456"/>
                    <a:gd name="T70" fmla="*/ 2003 w 3461"/>
                    <a:gd name="T71" fmla="*/ 2833 h 3456"/>
                    <a:gd name="T72" fmla="*/ 1849 w 3461"/>
                    <a:gd name="T73" fmla="*/ 2931 h 3456"/>
                    <a:gd name="T74" fmla="*/ 1665 w 3461"/>
                    <a:gd name="T75" fmla="*/ 3049 h 3456"/>
                    <a:gd name="T76" fmla="*/ 1449 w 3461"/>
                    <a:gd name="T77" fmla="*/ 3193 h 3456"/>
                    <a:gd name="T78" fmla="*/ 1193 w 3461"/>
                    <a:gd name="T79" fmla="*/ 3366 h 3456"/>
                    <a:gd name="T80" fmla="*/ 1048 w 3461"/>
                    <a:gd name="T81" fmla="*/ 3453 h 3456"/>
                    <a:gd name="T82" fmla="*/ 969 w 3461"/>
                    <a:gd name="T83" fmla="*/ 3445 h 3456"/>
                    <a:gd name="T84" fmla="*/ 40 w 3461"/>
                    <a:gd name="T85" fmla="*/ 2534 h 3456"/>
                    <a:gd name="T86" fmla="*/ 3 w 3461"/>
                    <a:gd name="T87" fmla="*/ 2463 h 3456"/>
                    <a:gd name="T88" fmla="*/ 11 w 3461"/>
                    <a:gd name="T89" fmla="*/ 2383 h 3456"/>
                    <a:gd name="T90" fmla="*/ 152 w 3461"/>
                    <a:gd name="T91" fmla="*/ 2175 h 3456"/>
                    <a:gd name="T92" fmla="*/ 315 w 3461"/>
                    <a:gd name="T93" fmla="*/ 1934 h 3456"/>
                    <a:gd name="T94" fmla="*/ 449 w 3461"/>
                    <a:gd name="T95" fmla="*/ 1729 h 3456"/>
                    <a:gd name="T96" fmla="*/ 560 w 3461"/>
                    <a:gd name="T97" fmla="*/ 1556 h 3456"/>
                    <a:gd name="T98" fmla="*/ 653 w 3461"/>
                    <a:gd name="T99" fmla="*/ 1409 h 3456"/>
                    <a:gd name="T100" fmla="*/ 755 w 3461"/>
                    <a:gd name="T101" fmla="*/ 1246 h 3456"/>
                    <a:gd name="T102" fmla="*/ 855 w 3461"/>
                    <a:gd name="T103" fmla="*/ 1094 h 3456"/>
                    <a:gd name="T104" fmla="*/ 953 w 3461"/>
                    <a:gd name="T105" fmla="*/ 957 h 3456"/>
                    <a:gd name="T106" fmla="*/ 1068 w 3461"/>
                    <a:gd name="T107" fmla="*/ 822 h 3456"/>
                    <a:gd name="T108" fmla="*/ 1215 w 3461"/>
                    <a:gd name="T109" fmla="*/ 667 h 3456"/>
                    <a:gd name="T110" fmla="*/ 1442 w 3461"/>
                    <a:gd name="T111" fmla="*/ 480 h 3456"/>
                    <a:gd name="T112" fmla="*/ 1704 w 3461"/>
                    <a:gd name="T113" fmla="*/ 332 h 3456"/>
                    <a:gd name="T114" fmla="*/ 1983 w 3461"/>
                    <a:gd name="T115" fmla="*/ 217 h 3456"/>
                    <a:gd name="T116" fmla="*/ 2272 w 3461"/>
                    <a:gd name="T117" fmla="*/ 131 h 3456"/>
                    <a:gd name="T118" fmla="*/ 2556 w 3461"/>
                    <a:gd name="T119" fmla="*/ 72 h 3456"/>
                    <a:gd name="T120" fmla="*/ 2824 w 3461"/>
                    <a:gd name="T121" fmla="*/ 34 h 3456"/>
                    <a:gd name="T122" fmla="*/ 3065 w 3461"/>
                    <a:gd name="T123" fmla="*/ 11 h 3456"/>
                    <a:gd name="T124" fmla="*/ 3265 w 3461"/>
                    <a:gd name="T125" fmla="*/ 1 h 3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61" h="3456">
                      <a:moveTo>
                        <a:pt x="2076" y="928"/>
                      </a:moveTo>
                      <a:lnTo>
                        <a:pt x="2026" y="931"/>
                      </a:lnTo>
                      <a:lnTo>
                        <a:pt x="1977" y="939"/>
                      </a:lnTo>
                      <a:lnTo>
                        <a:pt x="1928" y="952"/>
                      </a:lnTo>
                      <a:lnTo>
                        <a:pt x="1881" y="972"/>
                      </a:lnTo>
                      <a:lnTo>
                        <a:pt x="1837" y="996"/>
                      </a:lnTo>
                      <a:lnTo>
                        <a:pt x="1794" y="1026"/>
                      </a:lnTo>
                      <a:lnTo>
                        <a:pt x="1754" y="1061"/>
                      </a:lnTo>
                      <a:lnTo>
                        <a:pt x="1719" y="1101"/>
                      </a:lnTo>
                      <a:lnTo>
                        <a:pt x="1689" y="1143"/>
                      </a:lnTo>
                      <a:lnTo>
                        <a:pt x="1665" y="1188"/>
                      </a:lnTo>
                      <a:lnTo>
                        <a:pt x="1646" y="1235"/>
                      </a:lnTo>
                      <a:lnTo>
                        <a:pt x="1632" y="1283"/>
                      </a:lnTo>
                      <a:lnTo>
                        <a:pt x="1624" y="1333"/>
                      </a:lnTo>
                      <a:lnTo>
                        <a:pt x="1621" y="1382"/>
                      </a:lnTo>
                      <a:lnTo>
                        <a:pt x="1624" y="1433"/>
                      </a:lnTo>
                      <a:lnTo>
                        <a:pt x="1632" y="1481"/>
                      </a:lnTo>
                      <a:lnTo>
                        <a:pt x="1646" y="1529"/>
                      </a:lnTo>
                      <a:lnTo>
                        <a:pt x="1665" y="1577"/>
                      </a:lnTo>
                      <a:lnTo>
                        <a:pt x="1689" y="1622"/>
                      </a:lnTo>
                      <a:lnTo>
                        <a:pt x="1719" y="1665"/>
                      </a:lnTo>
                      <a:lnTo>
                        <a:pt x="1754" y="1705"/>
                      </a:lnTo>
                      <a:lnTo>
                        <a:pt x="1794" y="1740"/>
                      </a:lnTo>
                      <a:lnTo>
                        <a:pt x="1837" y="1770"/>
                      </a:lnTo>
                      <a:lnTo>
                        <a:pt x="1881" y="1794"/>
                      </a:lnTo>
                      <a:lnTo>
                        <a:pt x="1928" y="1813"/>
                      </a:lnTo>
                      <a:lnTo>
                        <a:pt x="1977" y="1826"/>
                      </a:lnTo>
                      <a:lnTo>
                        <a:pt x="2026" y="1835"/>
                      </a:lnTo>
                      <a:lnTo>
                        <a:pt x="2076" y="1837"/>
                      </a:lnTo>
                      <a:lnTo>
                        <a:pt x="2127" y="1835"/>
                      </a:lnTo>
                      <a:lnTo>
                        <a:pt x="2175" y="1826"/>
                      </a:lnTo>
                      <a:lnTo>
                        <a:pt x="2225" y="1813"/>
                      </a:lnTo>
                      <a:lnTo>
                        <a:pt x="2270" y="1794"/>
                      </a:lnTo>
                      <a:lnTo>
                        <a:pt x="2316" y="1770"/>
                      </a:lnTo>
                      <a:lnTo>
                        <a:pt x="2359" y="1740"/>
                      </a:lnTo>
                      <a:lnTo>
                        <a:pt x="2399" y="1705"/>
                      </a:lnTo>
                      <a:lnTo>
                        <a:pt x="2434" y="1665"/>
                      </a:lnTo>
                      <a:lnTo>
                        <a:pt x="2464" y="1622"/>
                      </a:lnTo>
                      <a:lnTo>
                        <a:pt x="2488" y="1577"/>
                      </a:lnTo>
                      <a:lnTo>
                        <a:pt x="2507" y="1529"/>
                      </a:lnTo>
                      <a:lnTo>
                        <a:pt x="2521" y="1481"/>
                      </a:lnTo>
                      <a:lnTo>
                        <a:pt x="2529" y="1433"/>
                      </a:lnTo>
                      <a:lnTo>
                        <a:pt x="2532" y="1382"/>
                      </a:lnTo>
                      <a:lnTo>
                        <a:pt x="2529" y="1333"/>
                      </a:lnTo>
                      <a:lnTo>
                        <a:pt x="2521" y="1283"/>
                      </a:lnTo>
                      <a:lnTo>
                        <a:pt x="2507" y="1235"/>
                      </a:lnTo>
                      <a:lnTo>
                        <a:pt x="2488" y="1188"/>
                      </a:lnTo>
                      <a:lnTo>
                        <a:pt x="2464" y="1143"/>
                      </a:lnTo>
                      <a:lnTo>
                        <a:pt x="2434" y="1101"/>
                      </a:lnTo>
                      <a:lnTo>
                        <a:pt x="2399" y="1061"/>
                      </a:lnTo>
                      <a:lnTo>
                        <a:pt x="2359" y="1026"/>
                      </a:lnTo>
                      <a:lnTo>
                        <a:pt x="2316" y="996"/>
                      </a:lnTo>
                      <a:lnTo>
                        <a:pt x="2270" y="972"/>
                      </a:lnTo>
                      <a:lnTo>
                        <a:pt x="2225" y="952"/>
                      </a:lnTo>
                      <a:lnTo>
                        <a:pt x="2175" y="939"/>
                      </a:lnTo>
                      <a:lnTo>
                        <a:pt x="2127" y="931"/>
                      </a:lnTo>
                      <a:lnTo>
                        <a:pt x="2076" y="928"/>
                      </a:lnTo>
                      <a:close/>
                      <a:moveTo>
                        <a:pt x="3322" y="0"/>
                      </a:moveTo>
                      <a:lnTo>
                        <a:pt x="3325" y="0"/>
                      </a:lnTo>
                      <a:lnTo>
                        <a:pt x="3351" y="2"/>
                      </a:lnTo>
                      <a:lnTo>
                        <a:pt x="3377" y="10"/>
                      </a:lnTo>
                      <a:lnTo>
                        <a:pt x="3401" y="23"/>
                      </a:lnTo>
                      <a:lnTo>
                        <a:pt x="3421" y="40"/>
                      </a:lnTo>
                      <a:lnTo>
                        <a:pt x="3438" y="60"/>
                      </a:lnTo>
                      <a:lnTo>
                        <a:pt x="3451" y="86"/>
                      </a:lnTo>
                      <a:lnTo>
                        <a:pt x="3459" y="111"/>
                      </a:lnTo>
                      <a:lnTo>
                        <a:pt x="3461" y="139"/>
                      </a:lnTo>
                      <a:lnTo>
                        <a:pt x="3460" y="194"/>
                      </a:lnTo>
                      <a:lnTo>
                        <a:pt x="3457" y="256"/>
                      </a:lnTo>
                      <a:lnTo>
                        <a:pt x="3454" y="323"/>
                      </a:lnTo>
                      <a:lnTo>
                        <a:pt x="3450" y="395"/>
                      </a:lnTo>
                      <a:lnTo>
                        <a:pt x="3444" y="471"/>
                      </a:lnTo>
                      <a:lnTo>
                        <a:pt x="3437" y="552"/>
                      </a:lnTo>
                      <a:lnTo>
                        <a:pt x="3427" y="635"/>
                      </a:lnTo>
                      <a:lnTo>
                        <a:pt x="3416" y="722"/>
                      </a:lnTo>
                      <a:lnTo>
                        <a:pt x="3404" y="811"/>
                      </a:lnTo>
                      <a:lnTo>
                        <a:pt x="3389" y="903"/>
                      </a:lnTo>
                      <a:lnTo>
                        <a:pt x="3372" y="997"/>
                      </a:lnTo>
                      <a:lnTo>
                        <a:pt x="3351" y="1091"/>
                      </a:lnTo>
                      <a:lnTo>
                        <a:pt x="3329" y="1187"/>
                      </a:lnTo>
                      <a:lnTo>
                        <a:pt x="3304" y="1283"/>
                      </a:lnTo>
                      <a:lnTo>
                        <a:pt x="3275" y="1380"/>
                      </a:lnTo>
                      <a:lnTo>
                        <a:pt x="3244" y="1475"/>
                      </a:lnTo>
                      <a:lnTo>
                        <a:pt x="3210" y="1569"/>
                      </a:lnTo>
                      <a:lnTo>
                        <a:pt x="3171" y="1663"/>
                      </a:lnTo>
                      <a:lnTo>
                        <a:pt x="3129" y="1755"/>
                      </a:lnTo>
                      <a:lnTo>
                        <a:pt x="3083" y="1845"/>
                      </a:lnTo>
                      <a:lnTo>
                        <a:pt x="3033" y="1932"/>
                      </a:lnTo>
                      <a:lnTo>
                        <a:pt x="2980" y="2015"/>
                      </a:lnTo>
                      <a:lnTo>
                        <a:pt x="2922" y="2094"/>
                      </a:lnTo>
                      <a:lnTo>
                        <a:pt x="2859" y="2172"/>
                      </a:lnTo>
                      <a:lnTo>
                        <a:pt x="2793" y="2243"/>
                      </a:lnTo>
                      <a:lnTo>
                        <a:pt x="2738" y="2296"/>
                      </a:lnTo>
                      <a:lnTo>
                        <a:pt x="2686" y="2346"/>
                      </a:lnTo>
                      <a:lnTo>
                        <a:pt x="2638" y="2390"/>
                      </a:lnTo>
                      <a:lnTo>
                        <a:pt x="2592" y="2431"/>
                      </a:lnTo>
                      <a:lnTo>
                        <a:pt x="2546" y="2469"/>
                      </a:lnTo>
                      <a:lnTo>
                        <a:pt x="2501" y="2504"/>
                      </a:lnTo>
                      <a:lnTo>
                        <a:pt x="2457" y="2538"/>
                      </a:lnTo>
                      <a:lnTo>
                        <a:pt x="2412" y="2571"/>
                      </a:lnTo>
                      <a:lnTo>
                        <a:pt x="2366" y="2603"/>
                      </a:lnTo>
                      <a:lnTo>
                        <a:pt x="2318" y="2635"/>
                      </a:lnTo>
                      <a:lnTo>
                        <a:pt x="2267" y="2668"/>
                      </a:lnTo>
                      <a:lnTo>
                        <a:pt x="2214" y="2702"/>
                      </a:lnTo>
                      <a:lnTo>
                        <a:pt x="2156" y="2738"/>
                      </a:lnTo>
                      <a:lnTo>
                        <a:pt x="2094" y="2777"/>
                      </a:lnTo>
                      <a:lnTo>
                        <a:pt x="2050" y="2804"/>
                      </a:lnTo>
                      <a:lnTo>
                        <a:pt x="2003" y="2833"/>
                      </a:lnTo>
                      <a:lnTo>
                        <a:pt x="1955" y="2865"/>
                      </a:lnTo>
                      <a:lnTo>
                        <a:pt x="1903" y="2897"/>
                      </a:lnTo>
                      <a:lnTo>
                        <a:pt x="1849" y="2931"/>
                      </a:lnTo>
                      <a:lnTo>
                        <a:pt x="1791" y="2969"/>
                      </a:lnTo>
                      <a:lnTo>
                        <a:pt x="1729" y="3007"/>
                      </a:lnTo>
                      <a:lnTo>
                        <a:pt x="1665" y="3049"/>
                      </a:lnTo>
                      <a:lnTo>
                        <a:pt x="1597" y="3094"/>
                      </a:lnTo>
                      <a:lnTo>
                        <a:pt x="1525" y="3142"/>
                      </a:lnTo>
                      <a:lnTo>
                        <a:pt x="1449" y="3193"/>
                      </a:lnTo>
                      <a:lnTo>
                        <a:pt x="1368" y="3247"/>
                      </a:lnTo>
                      <a:lnTo>
                        <a:pt x="1283" y="3304"/>
                      </a:lnTo>
                      <a:lnTo>
                        <a:pt x="1193" y="3366"/>
                      </a:lnTo>
                      <a:lnTo>
                        <a:pt x="1099" y="3431"/>
                      </a:lnTo>
                      <a:lnTo>
                        <a:pt x="1074" y="3445"/>
                      </a:lnTo>
                      <a:lnTo>
                        <a:pt x="1048" y="3453"/>
                      </a:lnTo>
                      <a:lnTo>
                        <a:pt x="1021" y="3456"/>
                      </a:lnTo>
                      <a:lnTo>
                        <a:pt x="994" y="3454"/>
                      </a:lnTo>
                      <a:lnTo>
                        <a:pt x="969" y="3445"/>
                      </a:lnTo>
                      <a:lnTo>
                        <a:pt x="946" y="3433"/>
                      </a:lnTo>
                      <a:lnTo>
                        <a:pt x="924" y="3415"/>
                      </a:lnTo>
                      <a:lnTo>
                        <a:pt x="40" y="2534"/>
                      </a:lnTo>
                      <a:lnTo>
                        <a:pt x="23" y="2512"/>
                      </a:lnTo>
                      <a:lnTo>
                        <a:pt x="10" y="2488"/>
                      </a:lnTo>
                      <a:lnTo>
                        <a:pt x="3" y="2463"/>
                      </a:lnTo>
                      <a:lnTo>
                        <a:pt x="0" y="2436"/>
                      </a:lnTo>
                      <a:lnTo>
                        <a:pt x="3" y="2408"/>
                      </a:lnTo>
                      <a:lnTo>
                        <a:pt x="11" y="2383"/>
                      </a:lnTo>
                      <a:lnTo>
                        <a:pt x="25" y="2359"/>
                      </a:lnTo>
                      <a:lnTo>
                        <a:pt x="90" y="2265"/>
                      </a:lnTo>
                      <a:lnTo>
                        <a:pt x="152" y="2175"/>
                      </a:lnTo>
                      <a:lnTo>
                        <a:pt x="210" y="2090"/>
                      </a:lnTo>
                      <a:lnTo>
                        <a:pt x="264" y="2010"/>
                      </a:lnTo>
                      <a:lnTo>
                        <a:pt x="315" y="1934"/>
                      </a:lnTo>
                      <a:lnTo>
                        <a:pt x="362" y="1861"/>
                      </a:lnTo>
                      <a:lnTo>
                        <a:pt x="407" y="1794"/>
                      </a:lnTo>
                      <a:lnTo>
                        <a:pt x="449" y="1729"/>
                      </a:lnTo>
                      <a:lnTo>
                        <a:pt x="489" y="1668"/>
                      </a:lnTo>
                      <a:lnTo>
                        <a:pt x="525" y="1610"/>
                      </a:lnTo>
                      <a:lnTo>
                        <a:pt x="560" y="1556"/>
                      </a:lnTo>
                      <a:lnTo>
                        <a:pt x="593" y="1504"/>
                      </a:lnTo>
                      <a:lnTo>
                        <a:pt x="624" y="1456"/>
                      </a:lnTo>
                      <a:lnTo>
                        <a:pt x="653" y="1409"/>
                      </a:lnTo>
                      <a:lnTo>
                        <a:pt x="681" y="1365"/>
                      </a:lnTo>
                      <a:lnTo>
                        <a:pt x="718" y="1303"/>
                      </a:lnTo>
                      <a:lnTo>
                        <a:pt x="755" y="1246"/>
                      </a:lnTo>
                      <a:lnTo>
                        <a:pt x="790" y="1193"/>
                      </a:lnTo>
                      <a:lnTo>
                        <a:pt x="822" y="1142"/>
                      </a:lnTo>
                      <a:lnTo>
                        <a:pt x="855" y="1094"/>
                      </a:lnTo>
                      <a:lnTo>
                        <a:pt x="886" y="1048"/>
                      </a:lnTo>
                      <a:lnTo>
                        <a:pt x="919" y="1002"/>
                      </a:lnTo>
                      <a:lnTo>
                        <a:pt x="953" y="957"/>
                      </a:lnTo>
                      <a:lnTo>
                        <a:pt x="989" y="914"/>
                      </a:lnTo>
                      <a:lnTo>
                        <a:pt x="1027" y="868"/>
                      </a:lnTo>
                      <a:lnTo>
                        <a:pt x="1068" y="822"/>
                      </a:lnTo>
                      <a:lnTo>
                        <a:pt x="1112" y="773"/>
                      </a:lnTo>
                      <a:lnTo>
                        <a:pt x="1161" y="722"/>
                      </a:lnTo>
                      <a:lnTo>
                        <a:pt x="1215" y="667"/>
                      </a:lnTo>
                      <a:lnTo>
                        <a:pt x="1287" y="601"/>
                      </a:lnTo>
                      <a:lnTo>
                        <a:pt x="1363" y="538"/>
                      </a:lnTo>
                      <a:lnTo>
                        <a:pt x="1442" y="480"/>
                      </a:lnTo>
                      <a:lnTo>
                        <a:pt x="1527" y="427"/>
                      </a:lnTo>
                      <a:lnTo>
                        <a:pt x="1613" y="378"/>
                      </a:lnTo>
                      <a:lnTo>
                        <a:pt x="1704" y="332"/>
                      </a:lnTo>
                      <a:lnTo>
                        <a:pt x="1794" y="290"/>
                      </a:lnTo>
                      <a:lnTo>
                        <a:pt x="1889" y="252"/>
                      </a:lnTo>
                      <a:lnTo>
                        <a:pt x="1983" y="217"/>
                      </a:lnTo>
                      <a:lnTo>
                        <a:pt x="2080" y="186"/>
                      </a:lnTo>
                      <a:lnTo>
                        <a:pt x="2175" y="157"/>
                      </a:lnTo>
                      <a:lnTo>
                        <a:pt x="2272" y="131"/>
                      </a:lnTo>
                      <a:lnTo>
                        <a:pt x="2367" y="110"/>
                      </a:lnTo>
                      <a:lnTo>
                        <a:pt x="2463" y="89"/>
                      </a:lnTo>
                      <a:lnTo>
                        <a:pt x="2556" y="72"/>
                      </a:lnTo>
                      <a:lnTo>
                        <a:pt x="2648" y="57"/>
                      </a:lnTo>
                      <a:lnTo>
                        <a:pt x="2737" y="45"/>
                      </a:lnTo>
                      <a:lnTo>
                        <a:pt x="2824" y="34"/>
                      </a:lnTo>
                      <a:lnTo>
                        <a:pt x="2909" y="24"/>
                      </a:lnTo>
                      <a:lnTo>
                        <a:pt x="2988" y="17"/>
                      </a:lnTo>
                      <a:lnTo>
                        <a:pt x="3065" y="11"/>
                      </a:lnTo>
                      <a:lnTo>
                        <a:pt x="3137" y="6"/>
                      </a:lnTo>
                      <a:lnTo>
                        <a:pt x="3204" y="3"/>
                      </a:lnTo>
                      <a:lnTo>
                        <a:pt x="3265" y="1"/>
                      </a:lnTo>
                      <a:lnTo>
                        <a:pt x="33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sp>
        <p:nvSpPr>
          <p:cNvPr id="93" name="Rectangle 92"/>
          <p:cNvSpPr/>
          <p:nvPr/>
        </p:nvSpPr>
        <p:spPr>
          <a:xfrm>
            <a:off x="6461065" y="1547719"/>
            <a:ext cx="1692386" cy="473206"/>
          </a:xfrm>
          <a:prstGeom prst="rect">
            <a:avLst/>
          </a:prstGeom>
        </p:spPr>
        <p:txBody>
          <a:bodyPr wrap="square">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4" name="Rectangle 93"/>
          <p:cNvSpPr/>
          <p:nvPr/>
        </p:nvSpPr>
        <p:spPr>
          <a:xfrm>
            <a:off x="6753132" y="3056002"/>
            <a:ext cx="1692386" cy="473206"/>
          </a:xfrm>
          <a:prstGeom prst="rect">
            <a:avLst/>
          </a:prstGeom>
        </p:spPr>
        <p:txBody>
          <a:bodyPr wrap="square">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5" name="Rectangle 94"/>
          <p:cNvSpPr/>
          <p:nvPr/>
        </p:nvSpPr>
        <p:spPr>
          <a:xfrm>
            <a:off x="704893" y="3049194"/>
            <a:ext cx="1692386" cy="473206"/>
          </a:xfrm>
          <a:prstGeom prst="rect">
            <a:avLst/>
          </a:prstGeom>
        </p:spPr>
        <p:txBody>
          <a:bodyPr wrap="square">
            <a:spAutoFit/>
          </a:bodyPr>
          <a:lstStyle/>
          <a:p>
            <a:pPr algn="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6" name="Rectangle 95"/>
          <p:cNvSpPr/>
          <p:nvPr/>
        </p:nvSpPr>
        <p:spPr>
          <a:xfrm>
            <a:off x="922034" y="1574281"/>
            <a:ext cx="1692386" cy="473206"/>
          </a:xfrm>
          <a:prstGeom prst="rect">
            <a:avLst/>
          </a:prstGeom>
        </p:spPr>
        <p:txBody>
          <a:bodyPr wrap="square">
            <a:spAutoFit/>
          </a:bodyPr>
          <a:lstStyle/>
          <a:p>
            <a:pPr algn="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8" name="TextBox 97"/>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PLANNER</a:t>
            </a:r>
            <a:endParaRPr lang="en-US" sz="2700" b="1" dirty="0">
              <a:latin typeface="Montserrat Black" panose="00000A00000000000000" pitchFamily="50" charset="0"/>
            </a:endParaRPr>
          </a:p>
        </p:txBody>
      </p:sp>
      <p:sp>
        <p:nvSpPr>
          <p:cNvPr id="99" name="TextBox 98"/>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23853596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99"/>
                                        </p:tgtEl>
                                        <p:attrNameLst>
                                          <p:attrName>style.visibility</p:attrName>
                                        </p:attrNameLst>
                                      </p:cBhvr>
                                      <p:to>
                                        <p:strVal val="visible"/>
                                      </p:to>
                                    </p:set>
                                    <p:animEffect transition="in" filter="barn(inVertical)">
                                      <p:cBhvr>
                                        <p:cTn id="7" dur="500"/>
                                        <p:tgtEl>
                                          <p:spTgt spid="99"/>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98"/>
                                        </p:tgtEl>
                                        <p:attrNameLst>
                                          <p:attrName>style.visibility</p:attrName>
                                        </p:attrNameLst>
                                      </p:cBhvr>
                                      <p:to>
                                        <p:strVal val="visible"/>
                                      </p:to>
                                    </p:set>
                                    <p:animEffect transition="in" filter="barn(outVertical)">
                                      <p:cBhvr>
                                        <p:cTn id="11" dur="500"/>
                                        <p:tgtEl>
                                          <p:spTgt spid="98"/>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101"/>
                                        </p:tgtEl>
                                        <p:attrNameLst>
                                          <p:attrName>style.visibility</p:attrName>
                                        </p:attrNameLst>
                                      </p:cBhvr>
                                      <p:to>
                                        <p:strVal val="visible"/>
                                      </p:to>
                                    </p:set>
                                    <p:anim calcmode="lin" valueType="num">
                                      <p:cBhvr>
                                        <p:cTn id="15" dur="500" fill="hold"/>
                                        <p:tgtEl>
                                          <p:spTgt spid="101"/>
                                        </p:tgtEl>
                                        <p:attrNameLst>
                                          <p:attrName>ppt_w</p:attrName>
                                        </p:attrNameLst>
                                      </p:cBhvr>
                                      <p:tavLst>
                                        <p:tav tm="0">
                                          <p:val>
                                            <p:fltVal val="0"/>
                                          </p:val>
                                        </p:tav>
                                        <p:tav tm="100000">
                                          <p:val>
                                            <p:strVal val="#ppt_w"/>
                                          </p:val>
                                        </p:tav>
                                      </p:tavLst>
                                    </p:anim>
                                    <p:anim calcmode="lin" valueType="num">
                                      <p:cBhvr>
                                        <p:cTn id="16" dur="500" fill="hold"/>
                                        <p:tgtEl>
                                          <p:spTgt spid="101"/>
                                        </p:tgtEl>
                                        <p:attrNameLst>
                                          <p:attrName>ppt_h</p:attrName>
                                        </p:attrNameLst>
                                      </p:cBhvr>
                                      <p:tavLst>
                                        <p:tav tm="0">
                                          <p:val>
                                            <p:fltVal val="0"/>
                                          </p:val>
                                        </p:tav>
                                        <p:tav tm="100000">
                                          <p:val>
                                            <p:strVal val="#ppt_h"/>
                                          </p:val>
                                        </p:tav>
                                      </p:tavLst>
                                    </p:anim>
                                    <p:animEffect transition="in" filter="fade">
                                      <p:cBhvr>
                                        <p:cTn id="17" dur="500"/>
                                        <p:tgtEl>
                                          <p:spTgt spid="101"/>
                                        </p:tgtEl>
                                      </p:cBhvr>
                                    </p:animEffect>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96"/>
                                        </p:tgtEl>
                                        <p:attrNameLst>
                                          <p:attrName>style.visibility</p:attrName>
                                        </p:attrNameLst>
                                      </p:cBhvr>
                                      <p:to>
                                        <p:strVal val="visible"/>
                                      </p:to>
                                    </p:set>
                                    <p:animEffect transition="in" filter="fade">
                                      <p:cBhvr>
                                        <p:cTn id="21" dur="500"/>
                                        <p:tgtEl>
                                          <p:spTgt spid="96"/>
                                        </p:tgtEl>
                                      </p:cBhvr>
                                    </p:animEffect>
                                    <p:anim calcmode="lin" valueType="num">
                                      <p:cBhvr>
                                        <p:cTn id="22" dur="500" fill="hold"/>
                                        <p:tgtEl>
                                          <p:spTgt spid="96"/>
                                        </p:tgtEl>
                                        <p:attrNameLst>
                                          <p:attrName>ppt_x</p:attrName>
                                        </p:attrNameLst>
                                      </p:cBhvr>
                                      <p:tavLst>
                                        <p:tav tm="0">
                                          <p:val>
                                            <p:strVal val="#ppt_x"/>
                                          </p:val>
                                        </p:tav>
                                        <p:tav tm="100000">
                                          <p:val>
                                            <p:strVal val="#ppt_x"/>
                                          </p:val>
                                        </p:tav>
                                      </p:tavLst>
                                    </p:anim>
                                    <p:anim calcmode="lin" valueType="num">
                                      <p:cBhvr>
                                        <p:cTn id="23" dur="500" fill="hold"/>
                                        <p:tgtEl>
                                          <p:spTgt spid="96"/>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42" presetClass="entr" presetSubtype="0" fill="hold" grpId="0" nodeType="afterEffect">
                                  <p:stCondLst>
                                    <p:cond delay="0"/>
                                  </p:stCondLst>
                                  <p:childTnLst>
                                    <p:set>
                                      <p:cBhvr>
                                        <p:cTn id="26" dur="1" fill="hold">
                                          <p:stCondLst>
                                            <p:cond delay="0"/>
                                          </p:stCondLst>
                                        </p:cTn>
                                        <p:tgtEl>
                                          <p:spTgt spid="93"/>
                                        </p:tgtEl>
                                        <p:attrNameLst>
                                          <p:attrName>style.visibility</p:attrName>
                                        </p:attrNameLst>
                                      </p:cBhvr>
                                      <p:to>
                                        <p:strVal val="visible"/>
                                      </p:to>
                                    </p:set>
                                    <p:animEffect transition="in" filter="fade">
                                      <p:cBhvr>
                                        <p:cTn id="27" dur="500"/>
                                        <p:tgtEl>
                                          <p:spTgt spid="93"/>
                                        </p:tgtEl>
                                      </p:cBhvr>
                                    </p:animEffect>
                                    <p:anim calcmode="lin" valueType="num">
                                      <p:cBhvr>
                                        <p:cTn id="28" dur="500" fill="hold"/>
                                        <p:tgtEl>
                                          <p:spTgt spid="93"/>
                                        </p:tgtEl>
                                        <p:attrNameLst>
                                          <p:attrName>ppt_x</p:attrName>
                                        </p:attrNameLst>
                                      </p:cBhvr>
                                      <p:tavLst>
                                        <p:tav tm="0">
                                          <p:val>
                                            <p:strVal val="#ppt_x"/>
                                          </p:val>
                                        </p:tav>
                                        <p:tav tm="100000">
                                          <p:val>
                                            <p:strVal val="#ppt_x"/>
                                          </p:val>
                                        </p:tav>
                                      </p:tavLst>
                                    </p:anim>
                                    <p:anim calcmode="lin" valueType="num">
                                      <p:cBhvr>
                                        <p:cTn id="29" dur="500" fill="hold"/>
                                        <p:tgtEl>
                                          <p:spTgt spid="93"/>
                                        </p:tgtEl>
                                        <p:attrNameLst>
                                          <p:attrName>ppt_y</p:attrName>
                                        </p:attrNameLst>
                                      </p:cBhvr>
                                      <p:tavLst>
                                        <p:tav tm="0">
                                          <p:val>
                                            <p:strVal val="#ppt_y+.1"/>
                                          </p:val>
                                        </p:tav>
                                        <p:tav tm="100000">
                                          <p:val>
                                            <p:strVal val="#ppt_y"/>
                                          </p:val>
                                        </p:tav>
                                      </p:tavLst>
                                    </p:anim>
                                  </p:childTnLst>
                                </p:cTn>
                              </p:par>
                            </p:childTnLst>
                          </p:cTn>
                        </p:par>
                        <p:par>
                          <p:cTn id="30" fill="hold">
                            <p:stCondLst>
                              <p:cond delay="2500"/>
                            </p:stCondLst>
                            <p:childTnLst>
                              <p:par>
                                <p:cTn id="31" presetID="42" presetClass="entr" presetSubtype="0" fill="hold" grpId="0" nodeType="afterEffect">
                                  <p:stCondLst>
                                    <p:cond delay="0"/>
                                  </p:stCondLst>
                                  <p:childTnLst>
                                    <p:set>
                                      <p:cBhvr>
                                        <p:cTn id="32" dur="1" fill="hold">
                                          <p:stCondLst>
                                            <p:cond delay="0"/>
                                          </p:stCondLst>
                                        </p:cTn>
                                        <p:tgtEl>
                                          <p:spTgt spid="95"/>
                                        </p:tgtEl>
                                        <p:attrNameLst>
                                          <p:attrName>style.visibility</p:attrName>
                                        </p:attrNameLst>
                                      </p:cBhvr>
                                      <p:to>
                                        <p:strVal val="visible"/>
                                      </p:to>
                                    </p:set>
                                    <p:animEffect transition="in" filter="fade">
                                      <p:cBhvr>
                                        <p:cTn id="33" dur="500"/>
                                        <p:tgtEl>
                                          <p:spTgt spid="95"/>
                                        </p:tgtEl>
                                      </p:cBhvr>
                                    </p:animEffect>
                                    <p:anim calcmode="lin" valueType="num">
                                      <p:cBhvr>
                                        <p:cTn id="34" dur="500" fill="hold"/>
                                        <p:tgtEl>
                                          <p:spTgt spid="95"/>
                                        </p:tgtEl>
                                        <p:attrNameLst>
                                          <p:attrName>ppt_x</p:attrName>
                                        </p:attrNameLst>
                                      </p:cBhvr>
                                      <p:tavLst>
                                        <p:tav tm="0">
                                          <p:val>
                                            <p:strVal val="#ppt_x"/>
                                          </p:val>
                                        </p:tav>
                                        <p:tav tm="100000">
                                          <p:val>
                                            <p:strVal val="#ppt_x"/>
                                          </p:val>
                                        </p:tav>
                                      </p:tavLst>
                                    </p:anim>
                                    <p:anim calcmode="lin" valueType="num">
                                      <p:cBhvr>
                                        <p:cTn id="35" dur="500" fill="hold"/>
                                        <p:tgtEl>
                                          <p:spTgt spid="95"/>
                                        </p:tgtEl>
                                        <p:attrNameLst>
                                          <p:attrName>ppt_y</p:attrName>
                                        </p:attrNameLst>
                                      </p:cBhvr>
                                      <p:tavLst>
                                        <p:tav tm="0">
                                          <p:val>
                                            <p:strVal val="#ppt_y+.1"/>
                                          </p:val>
                                        </p:tav>
                                        <p:tav tm="100000">
                                          <p:val>
                                            <p:strVal val="#ppt_y"/>
                                          </p:val>
                                        </p:tav>
                                      </p:tavLst>
                                    </p:anim>
                                  </p:childTnLst>
                                </p:cTn>
                              </p:par>
                            </p:childTnLst>
                          </p:cTn>
                        </p:par>
                        <p:par>
                          <p:cTn id="36" fill="hold">
                            <p:stCondLst>
                              <p:cond delay="3000"/>
                            </p:stCondLst>
                            <p:childTnLst>
                              <p:par>
                                <p:cTn id="37" presetID="42" presetClass="entr" presetSubtype="0" fill="hold" grpId="0" nodeType="afterEffect">
                                  <p:stCondLst>
                                    <p:cond delay="0"/>
                                  </p:stCondLst>
                                  <p:childTnLst>
                                    <p:set>
                                      <p:cBhvr>
                                        <p:cTn id="38" dur="1" fill="hold">
                                          <p:stCondLst>
                                            <p:cond delay="0"/>
                                          </p:stCondLst>
                                        </p:cTn>
                                        <p:tgtEl>
                                          <p:spTgt spid="94"/>
                                        </p:tgtEl>
                                        <p:attrNameLst>
                                          <p:attrName>style.visibility</p:attrName>
                                        </p:attrNameLst>
                                      </p:cBhvr>
                                      <p:to>
                                        <p:strVal val="visible"/>
                                      </p:to>
                                    </p:set>
                                    <p:animEffect transition="in" filter="fade">
                                      <p:cBhvr>
                                        <p:cTn id="39" dur="500"/>
                                        <p:tgtEl>
                                          <p:spTgt spid="94"/>
                                        </p:tgtEl>
                                      </p:cBhvr>
                                    </p:animEffect>
                                    <p:anim calcmode="lin" valueType="num">
                                      <p:cBhvr>
                                        <p:cTn id="40" dur="500" fill="hold"/>
                                        <p:tgtEl>
                                          <p:spTgt spid="94"/>
                                        </p:tgtEl>
                                        <p:attrNameLst>
                                          <p:attrName>ppt_x</p:attrName>
                                        </p:attrNameLst>
                                      </p:cBhvr>
                                      <p:tavLst>
                                        <p:tav tm="0">
                                          <p:val>
                                            <p:strVal val="#ppt_x"/>
                                          </p:val>
                                        </p:tav>
                                        <p:tav tm="100000">
                                          <p:val>
                                            <p:strVal val="#ppt_x"/>
                                          </p:val>
                                        </p:tav>
                                      </p:tavLst>
                                    </p:anim>
                                    <p:anim calcmode="lin" valueType="num">
                                      <p:cBhvr>
                                        <p:cTn id="41" dur="500" fill="hold"/>
                                        <p:tgtEl>
                                          <p:spTgt spid="9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p:bldP spid="94" grpId="0"/>
      <p:bldP spid="95" grpId="0"/>
      <p:bldP spid="96" grpId="0"/>
      <p:bldP spid="98" grpId="0"/>
      <p:bldP spid="99"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4295821" y="1774465"/>
            <a:ext cx="697562" cy="697562"/>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 name="Rectangle 2"/>
          <p:cNvSpPr/>
          <p:nvPr/>
        </p:nvSpPr>
        <p:spPr>
          <a:xfrm>
            <a:off x="4295821" y="2731492"/>
            <a:ext cx="697562" cy="697562"/>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 name="Rectangle 3"/>
          <p:cNvSpPr/>
          <p:nvPr/>
        </p:nvSpPr>
        <p:spPr>
          <a:xfrm>
            <a:off x="4295821" y="3688333"/>
            <a:ext cx="697562" cy="697562"/>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grpSp>
        <p:nvGrpSpPr>
          <p:cNvPr id="5" name="Group 4"/>
          <p:cNvGrpSpPr/>
          <p:nvPr/>
        </p:nvGrpSpPr>
        <p:grpSpPr>
          <a:xfrm>
            <a:off x="1038966" y="1592926"/>
            <a:ext cx="2382356" cy="2957003"/>
            <a:chOff x="4249878" y="1898915"/>
            <a:chExt cx="3692244" cy="4582848"/>
          </a:xfrm>
        </p:grpSpPr>
        <p:sp>
          <p:nvSpPr>
            <p:cNvPr id="6" name="Freeform 20"/>
            <p:cNvSpPr>
              <a:spLocks/>
            </p:cNvSpPr>
            <p:nvPr/>
          </p:nvSpPr>
          <p:spPr bwMode="auto">
            <a:xfrm>
              <a:off x="4485269" y="5849604"/>
              <a:ext cx="3221462" cy="632159"/>
            </a:xfrm>
            <a:custGeom>
              <a:avLst/>
              <a:gdLst>
                <a:gd name="T0" fmla="*/ 317 w 2655"/>
                <a:gd name="T1" fmla="*/ 0 h 521"/>
                <a:gd name="T2" fmla="*/ 321 w 2655"/>
                <a:gd name="T3" fmla="*/ 122 h 521"/>
                <a:gd name="T4" fmla="*/ 1298 w 2655"/>
                <a:gd name="T5" fmla="*/ 466 h 521"/>
                <a:gd name="T6" fmla="*/ 2410 w 2655"/>
                <a:gd name="T7" fmla="*/ 122 h 521"/>
                <a:gd name="T8" fmla="*/ 2407 w 2655"/>
                <a:gd name="T9" fmla="*/ 18 h 521"/>
                <a:gd name="T10" fmla="*/ 2462 w 2655"/>
                <a:gd name="T11" fmla="*/ 37 h 521"/>
                <a:gd name="T12" fmla="*/ 2512 w 2655"/>
                <a:gd name="T13" fmla="*/ 55 h 521"/>
                <a:gd name="T14" fmla="*/ 2554 w 2655"/>
                <a:gd name="T15" fmla="*/ 75 h 521"/>
                <a:gd name="T16" fmla="*/ 2589 w 2655"/>
                <a:gd name="T17" fmla="*/ 94 h 521"/>
                <a:gd name="T18" fmla="*/ 2618 w 2655"/>
                <a:gd name="T19" fmla="*/ 117 h 521"/>
                <a:gd name="T20" fmla="*/ 2638 w 2655"/>
                <a:gd name="T21" fmla="*/ 139 h 521"/>
                <a:gd name="T22" fmla="*/ 2651 w 2655"/>
                <a:gd name="T23" fmla="*/ 161 h 521"/>
                <a:gd name="T24" fmla="*/ 2655 w 2655"/>
                <a:gd name="T25" fmla="*/ 185 h 521"/>
                <a:gd name="T26" fmla="*/ 2651 w 2655"/>
                <a:gd name="T27" fmla="*/ 209 h 521"/>
                <a:gd name="T28" fmla="*/ 2637 w 2655"/>
                <a:gd name="T29" fmla="*/ 236 h 521"/>
                <a:gd name="T30" fmla="*/ 2613 w 2655"/>
                <a:gd name="T31" fmla="*/ 261 h 521"/>
                <a:gd name="T32" fmla="*/ 2580 w 2655"/>
                <a:gd name="T33" fmla="*/ 287 h 521"/>
                <a:gd name="T34" fmla="*/ 2540 w 2655"/>
                <a:gd name="T35" fmla="*/ 312 h 521"/>
                <a:gd name="T36" fmla="*/ 2491 w 2655"/>
                <a:gd name="T37" fmla="*/ 335 h 521"/>
                <a:gd name="T38" fmla="*/ 2436 w 2655"/>
                <a:gd name="T39" fmla="*/ 359 h 521"/>
                <a:gd name="T40" fmla="*/ 2373 w 2655"/>
                <a:gd name="T41" fmla="*/ 381 h 521"/>
                <a:gd name="T42" fmla="*/ 2304 w 2655"/>
                <a:gd name="T43" fmla="*/ 403 h 521"/>
                <a:gd name="T44" fmla="*/ 2228 w 2655"/>
                <a:gd name="T45" fmla="*/ 423 h 521"/>
                <a:gd name="T46" fmla="*/ 2145 w 2655"/>
                <a:gd name="T47" fmla="*/ 443 h 521"/>
                <a:gd name="T48" fmla="*/ 2059 w 2655"/>
                <a:gd name="T49" fmla="*/ 460 h 521"/>
                <a:gd name="T50" fmla="*/ 1966 w 2655"/>
                <a:gd name="T51" fmla="*/ 475 h 521"/>
                <a:gd name="T52" fmla="*/ 1869 w 2655"/>
                <a:gd name="T53" fmla="*/ 488 h 521"/>
                <a:gd name="T54" fmla="*/ 1768 w 2655"/>
                <a:gd name="T55" fmla="*/ 500 h 521"/>
                <a:gd name="T56" fmla="*/ 1662 w 2655"/>
                <a:gd name="T57" fmla="*/ 509 h 521"/>
                <a:gd name="T58" fmla="*/ 1553 w 2655"/>
                <a:gd name="T59" fmla="*/ 516 h 521"/>
                <a:gd name="T60" fmla="*/ 1442 w 2655"/>
                <a:gd name="T61" fmla="*/ 520 h 521"/>
                <a:gd name="T62" fmla="*/ 1328 w 2655"/>
                <a:gd name="T63" fmla="*/ 521 h 521"/>
                <a:gd name="T64" fmla="*/ 1213 w 2655"/>
                <a:gd name="T65" fmla="*/ 520 h 521"/>
                <a:gd name="T66" fmla="*/ 1101 w 2655"/>
                <a:gd name="T67" fmla="*/ 516 h 521"/>
                <a:gd name="T68" fmla="*/ 993 w 2655"/>
                <a:gd name="T69" fmla="*/ 509 h 521"/>
                <a:gd name="T70" fmla="*/ 887 w 2655"/>
                <a:gd name="T71" fmla="*/ 500 h 521"/>
                <a:gd name="T72" fmla="*/ 786 w 2655"/>
                <a:gd name="T73" fmla="*/ 488 h 521"/>
                <a:gd name="T74" fmla="*/ 689 w 2655"/>
                <a:gd name="T75" fmla="*/ 475 h 521"/>
                <a:gd name="T76" fmla="*/ 596 w 2655"/>
                <a:gd name="T77" fmla="*/ 460 h 521"/>
                <a:gd name="T78" fmla="*/ 509 w 2655"/>
                <a:gd name="T79" fmla="*/ 443 h 521"/>
                <a:gd name="T80" fmla="*/ 427 w 2655"/>
                <a:gd name="T81" fmla="*/ 423 h 521"/>
                <a:gd name="T82" fmla="*/ 351 w 2655"/>
                <a:gd name="T83" fmla="*/ 403 h 521"/>
                <a:gd name="T84" fmla="*/ 281 w 2655"/>
                <a:gd name="T85" fmla="*/ 381 h 521"/>
                <a:gd name="T86" fmla="*/ 219 w 2655"/>
                <a:gd name="T87" fmla="*/ 359 h 521"/>
                <a:gd name="T88" fmla="*/ 164 w 2655"/>
                <a:gd name="T89" fmla="*/ 335 h 521"/>
                <a:gd name="T90" fmla="*/ 115 w 2655"/>
                <a:gd name="T91" fmla="*/ 312 h 521"/>
                <a:gd name="T92" fmla="*/ 75 w 2655"/>
                <a:gd name="T93" fmla="*/ 287 h 521"/>
                <a:gd name="T94" fmla="*/ 42 w 2655"/>
                <a:gd name="T95" fmla="*/ 261 h 521"/>
                <a:gd name="T96" fmla="*/ 20 w 2655"/>
                <a:gd name="T97" fmla="*/ 236 h 521"/>
                <a:gd name="T98" fmla="*/ 5 w 2655"/>
                <a:gd name="T99" fmla="*/ 209 h 521"/>
                <a:gd name="T100" fmla="*/ 0 w 2655"/>
                <a:gd name="T101" fmla="*/ 185 h 521"/>
                <a:gd name="T102" fmla="*/ 4 w 2655"/>
                <a:gd name="T103" fmla="*/ 161 h 521"/>
                <a:gd name="T104" fmla="*/ 17 w 2655"/>
                <a:gd name="T105" fmla="*/ 137 h 521"/>
                <a:gd name="T106" fmla="*/ 38 w 2655"/>
                <a:gd name="T107" fmla="*/ 115 h 521"/>
                <a:gd name="T108" fmla="*/ 67 w 2655"/>
                <a:gd name="T109" fmla="*/ 94 h 521"/>
                <a:gd name="T110" fmla="*/ 103 w 2655"/>
                <a:gd name="T111" fmla="*/ 73 h 521"/>
                <a:gd name="T112" fmla="*/ 147 w 2655"/>
                <a:gd name="T113" fmla="*/ 54 h 521"/>
                <a:gd name="T114" fmla="*/ 196 w 2655"/>
                <a:gd name="T115" fmla="*/ 34 h 521"/>
                <a:gd name="T116" fmla="*/ 254 w 2655"/>
                <a:gd name="T117" fmla="*/ 17 h 521"/>
                <a:gd name="T118" fmla="*/ 317 w 2655"/>
                <a:gd name="T119" fmla="*/ 0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55" h="521">
                  <a:moveTo>
                    <a:pt x="317" y="0"/>
                  </a:moveTo>
                  <a:lnTo>
                    <a:pt x="321" y="122"/>
                  </a:lnTo>
                  <a:lnTo>
                    <a:pt x="1298" y="466"/>
                  </a:lnTo>
                  <a:lnTo>
                    <a:pt x="2410" y="122"/>
                  </a:lnTo>
                  <a:lnTo>
                    <a:pt x="2407" y="18"/>
                  </a:lnTo>
                  <a:lnTo>
                    <a:pt x="2462" y="37"/>
                  </a:lnTo>
                  <a:lnTo>
                    <a:pt x="2512" y="55"/>
                  </a:lnTo>
                  <a:lnTo>
                    <a:pt x="2554" y="75"/>
                  </a:lnTo>
                  <a:lnTo>
                    <a:pt x="2589" y="94"/>
                  </a:lnTo>
                  <a:lnTo>
                    <a:pt x="2618" y="117"/>
                  </a:lnTo>
                  <a:lnTo>
                    <a:pt x="2638" y="139"/>
                  </a:lnTo>
                  <a:lnTo>
                    <a:pt x="2651" y="161"/>
                  </a:lnTo>
                  <a:lnTo>
                    <a:pt x="2655" y="185"/>
                  </a:lnTo>
                  <a:lnTo>
                    <a:pt x="2651" y="209"/>
                  </a:lnTo>
                  <a:lnTo>
                    <a:pt x="2637" y="236"/>
                  </a:lnTo>
                  <a:lnTo>
                    <a:pt x="2613" y="261"/>
                  </a:lnTo>
                  <a:lnTo>
                    <a:pt x="2580" y="287"/>
                  </a:lnTo>
                  <a:lnTo>
                    <a:pt x="2540" y="312"/>
                  </a:lnTo>
                  <a:lnTo>
                    <a:pt x="2491" y="335"/>
                  </a:lnTo>
                  <a:lnTo>
                    <a:pt x="2436" y="359"/>
                  </a:lnTo>
                  <a:lnTo>
                    <a:pt x="2373" y="381"/>
                  </a:lnTo>
                  <a:lnTo>
                    <a:pt x="2304" y="403"/>
                  </a:lnTo>
                  <a:lnTo>
                    <a:pt x="2228" y="423"/>
                  </a:lnTo>
                  <a:lnTo>
                    <a:pt x="2145" y="443"/>
                  </a:lnTo>
                  <a:lnTo>
                    <a:pt x="2059" y="460"/>
                  </a:lnTo>
                  <a:lnTo>
                    <a:pt x="1966" y="475"/>
                  </a:lnTo>
                  <a:lnTo>
                    <a:pt x="1869" y="488"/>
                  </a:lnTo>
                  <a:lnTo>
                    <a:pt x="1768" y="500"/>
                  </a:lnTo>
                  <a:lnTo>
                    <a:pt x="1662" y="509"/>
                  </a:lnTo>
                  <a:lnTo>
                    <a:pt x="1553" y="516"/>
                  </a:lnTo>
                  <a:lnTo>
                    <a:pt x="1442" y="520"/>
                  </a:lnTo>
                  <a:lnTo>
                    <a:pt x="1328" y="521"/>
                  </a:lnTo>
                  <a:lnTo>
                    <a:pt x="1213" y="520"/>
                  </a:lnTo>
                  <a:lnTo>
                    <a:pt x="1101" y="516"/>
                  </a:lnTo>
                  <a:lnTo>
                    <a:pt x="993" y="509"/>
                  </a:lnTo>
                  <a:lnTo>
                    <a:pt x="887" y="500"/>
                  </a:lnTo>
                  <a:lnTo>
                    <a:pt x="786" y="488"/>
                  </a:lnTo>
                  <a:lnTo>
                    <a:pt x="689" y="475"/>
                  </a:lnTo>
                  <a:lnTo>
                    <a:pt x="596" y="460"/>
                  </a:lnTo>
                  <a:lnTo>
                    <a:pt x="509" y="443"/>
                  </a:lnTo>
                  <a:lnTo>
                    <a:pt x="427" y="423"/>
                  </a:lnTo>
                  <a:lnTo>
                    <a:pt x="351" y="403"/>
                  </a:lnTo>
                  <a:lnTo>
                    <a:pt x="281" y="381"/>
                  </a:lnTo>
                  <a:lnTo>
                    <a:pt x="219" y="359"/>
                  </a:lnTo>
                  <a:lnTo>
                    <a:pt x="164" y="335"/>
                  </a:lnTo>
                  <a:lnTo>
                    <a:pt x="115" y="312"/>
                  </a:lnTo>
                  <a:lnTo>
                    <a:pt x="75" y="287"/>
                  </a:lnTo>
                  <a:lnTo>
                    <a:pt x="42" y="261"/>
                  </a:lnTo>
                  <a:lnTo>
                    <a:pt x="20" y="236"/>
                  </a:lnTo>
                  <a:lnTo>
                    <a:pt x="5" y="209"/>
                  </a:lnTo>
                  <a:lnTo>
                    <a:pt x="0" y="185"/>
                  </a:lnTo>
                  <a:lnTo>
                    <a:pt x="4" y="161"/>
                  </a:lnTo>
                  <a:lnTo>
                    <a:pt x="17" y="137"/>
                  </a:lnTo>
                  <a:lnTo>
                    <a:pt x="38" y="115"/>
                  </a:lnTo>
                  <a:lnTo>
                    <a:pt x="67" y="94"/>
                  </a:lnTo>
                  <a:lnTo>
                    <a:pt x="103" y="73"/>
                  </a:lnTo>
                  <a:lnTo>
                    <a:pt x="147" y="54"/>
                  </a:lnTo>
                  <a:lnTo>
                    <a:pt x="196" y="34"/>
                  </a:lnTo>
                  <a:lnTo>
                    <a:pt x="254" y="17"/>
                  </a:lnTo>
                  <a:lnTo>
                    <a:pt x="317" y="0"/>
                  </a:lnTo>
                  <a:close/>
                </a:path>
              </a:pathLst>
            </a:custGeom>
            <a:solidFill>
              <a:schemeClr val="bg1">
                <a:lumMod val="95000"/>
              </a:schemeClr>
            </a:solidFill>
            <a:ln w="0">
              <a:solidFill>
                <a:schemeClr val="bg1">
                  <a:lumMod val="9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 name="Freeform 21"/>
            <p:cNvSpPr>
              <a:spLocks/>
            </p:cNvSpPr>
            <p:nvPr/>
          </p:nvSpPr>
          <p:spPr bwMode="auto">
            <a:xfrm>
              <a:off x="5793267" y="5087616"/>
              <a:ext cx="6067" cy="6067"/>
            </a:xfrm>
            <a:custGeom>
              <a:avLst/>
              <a:gdLst>
                <a:gd name="T0" fmla="*/ 5 w 5"/>
                <a:gd name="T1" fmla="*/ 0 h 5"/>
                <a:gd name="T2" fmla="*/ 5 w 5"/>
                <a:gd name="T3" fmla="*/ 5 h 5"/>
                <a:gd name="T4" fmla="*/ 0 w 5"/>
                <a:gd name="T5" fmla="*/ 2 h 5"/>
                <a:gd name="T6" fmla="*/ 5 w 5"/>
                <a:gd name="T7" fmla="*/ 0 h 5"/>
              </a:gdLst>
              <a:ahLst/>
              <a:cxnLst>
                <a:cxn ang="0">
                  <a:pos x="T0" y="T1"/>
                </a:cxn>
                <a:cxn ang="0">
                  <a:pos x="T2" y="T3"/>
                </a:cxn>
                <a:cxn ang="0">
                  <a:pos x="T4" y="T5"/>
                </a:cxn>
                <a:cxn ang="0">
                  <a:pos x="T6" y="T7"/>
                </a:cxn>
              </a:cxnLst>
              <a:rect l="0" t="0" r="r" b="b"/>
              <a:pathLst>
                <a:path w="5" h="5">
                  <a:moveTo>
                    <a:pt x="5" y="0"/>
                  </a:moveTo>
                  <a:lnTo>
                    <a:pt x="5" y="5"/>
                  </a:lnTo>
                  <a:lnTo>
                    <a:pt x="0" y="2"/>
                  </a:lnTo>
                  <a:lnTo>
                    <a:pt x="5"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 name="Freeform 22"/>
            <p:cNvSpPr>
              <a:spLocks/>
            </p:cNvSpPr>
            <p:nvPr/>
          </p:nvSpPr>
          <p:spPr bwMode="auto">
            <a:xfrm>
              <a:off x="5773854" y="5074269"/>
              <a:ext cx="26694" cy="15774"/>
            </a:xfrm>
            <a:custGeom>
              <a:avLst/>
              <a:gdLst>
                <a:gd name="T0" fmla="*/ 22 w 22"/>
                <a:gd name="T1" fmla="*/ 0 h 13"/>
                <a:gd name="T2" fmla="*/ 21 w 22"/>
                <a:gd name="T3" fmla="*/ 11 h 13"/>
                <a:gd name="T4" fmla="*/ 16 w 22"/>
                <a:gd name="T5" fmla="*/ 13 h 13"/>
                <a:gd name="T6" fmla="*/ 0 w 22"/>
                <a:gd name="T7" fmla="*/ 8 h 13"/>
                <a:gd name="T8" fmla="*/ 22 w 22"/>
                <a:gd name="T9" fmla="*/ 0 h 13"/>
              </a:gdLst>
              <a:ahLst/>
              <a:cxnLst>
                <a:cxn ang="0">
                  <a:pos x="T0" y="T1"/>
                </a:cxn>
                <a:cxn ang="0">
                  <a:pos x="T2" y="T3"/>
                </a:cxn>
                <a:cxn ang="0">
                  <a:pos x="T4" y="T5"/>
                </a:cxn>
                <a:cxn ang="0">
                  <a:pos x="T6" y="T7"/>
                </a:cxn>
                <a:cxn ang="0">
                  <a:pos x="T8" y="T9"/>
                </a:cxn>
              </a:cxnLst>
              <a:rect l="0" t="0" r="r" b="b"/>
              <a:pathLst>
                <a:path w="22" h="13">
                  <a:moveTo>
                    <a:pt x="22" y="0"/>
                  </a:moveTo>
                  <a:lnTo>
                    <a:pt x="21" y="11"/>
                  </a:lnTo>
                  <a:lnTo>
                    <a:pt x="16" y="13"/>
                  </a:lnTo>
                  <a:lnTo>
                    <a:pt x="0" y="8"/>
                  </a:lnTo>
                  <a:lnTo>
                    <a:pt x="22"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 name="Freeform 23"/>
            <p:cNvSpPr>
              <a:spLocks/>
            </p:cNvSpPr>
            <p:nvPr/>
          </p:nvSpPr>
          <p:spPr bwMode="auto">
            <a:xfrm>
              <a:off x="5754440" y="5059709"/>
              <a:ext cx="46108" cy="24267"/>
            </a:xfrm>
            <a:custGeom>
              <a:avLst/>
              <a:gdLst>
                <a:gd name="T0" fmla="*/ 38 w 38"/>
                <a:gd name="T1" fmla="*/ 0 h 20"/>
                <a:gd name="T2" fmla="*/ 38 w 38"/>
                <a:gd name="T3" fmla="*/ 12 h 20"/>
                <a:gd name="T4" fmla="*/ 16 w 38"/>
                <a:gd name="T5" fmla="*/ 20 h 20"/>
                <a:gd name="T6" fmla="*/ 0 w 38"/>
                <a:gd name="T7" fmla="*/ 14 h 20"/>
                <a:gd name="T8" fmla="*/ 38 w 38"/>
                <a:gd name="T9" fmla="*/ 0 h 20"/>
              </a:gdLst>
              <a:ahLst/>
              <a:cxnLst>
                <a:cxn ang="0">
                  <a:pos x="T0" y="T1"/>
                </a:cxn>
                <a:cxn ang="0">
                  <a:pos x="T2" y="T3"/>
                </a:cxn>
                <a:cxn ang="0">
                  <a:pos x="T4" y="T5"/>
                </a:cxn>
                <a:cxn ang="0">
                  <a:pos x="T6" y="T7"/>
                </a:cxn>
                <a:cxn ang="0">
                  <a:pos x="T8" y="T9"/>
                </a:cxn>
              </a:cxnLst>
              <a:rect l="0" t="0" r="r" b="b"/>
              <a:pathLst>
                <a:path w="38" h="20">
                  <a:moveTo>
                    <a:pt x="38" y="0"/>
                  </a:moveTo>
                  <a:lnTo>
                    <a:pt x="38" y="12"/>
                  </a:lnTo>
                  <a:lnTo>
                    <a:pt x="16" y="20"/>
                  </a:lnTo>
                  <a:lnTo>
                    <a:pt x="0" y="14"/>
                  </a:lnTo>
                  <a:lnTo>
                    <a:pt x="38"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 name="Freeform 24"/>
            <p:cNvSpPr>
              <a:spLocks/>
            </p:cNvSpPr>
            <p:nvPr/>
          </p:nvSpPr>
          <p:spPr bwMode="auto">
            <a:xfrm>
              <a:off x="5736239" y="5046362"/>
              <a:ext cx="64308" cy="30334"/>
            </a:xfrm>
            <a:custGeom>
              <a:avLst/>
              <a:gdLst>
                <a:gd name="T0" fmla="*/ 53 w 53"/>
                <a:gd name="T1" fmla="*/ 0 h 25"/>
                <a:gd name="T2" fmla="*/ 53 w 53"/>
                <a:gd name="T3" fmla="*/ 11 h 25"/>
                <a:gd name="T4" fmla="*/ 15 w 53"/>
                <a:gd name="T5" fmla="*/ 25 h 25"/>
                <a:gd name="T6" fmla="*/ 0 w 53"/>
                <a:gd name="T7" fmla="*/ 19 h 25"/>
                <a:gd name="T8" fmla="*/ 53 w 53"/>
                <a:gd name="T9" fmla="*/ 0 h 25"/>
              </a:gdLst>
              <a:ahLst/>
              <a:cxnLst>
                <a:cxn ang="0">
                  <a:pos x="T0" y="T1"/>
                </a:cxn>
                <a:cxn ang="0">
                  <a:pos x="T2" y="T3"/>
                </a:cxn>
                <a:cxn ang="0">
                  <a:pos x="T4" y="T5"/>
                </a:cxn>
                <a:cxn ang="0">
                  <a:pos x="T6" y="T7"/>
                </a:cxn>
                <a:cxn ang="0">
                  <a:pos x="T8" y="T9"/>
                </a:cxn>
              </a:cxnLst>
              <a:rect l="0" t="0" r="r" b="b"/>
              <a:pathLst>
                <a:path w="53" h="25">
                  <a:moveTo>
                    <a:pt x="53" y="0"/>
                  </a:moveTo>
                  <a:lnTo>
                    <a:pt x="53" y="11"/>
                  </a:lnTo>
                  <a:lnTo>
                    <a:pt x="15" y="25"/>
                  </a:lnTo>
                  <a:lnTo>
                    <a:pt x="0" y="19"/>
                  </a:lnTo>
                  <a:lnTo>
                    <a:pt x="53"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 name="Freeform 25"/>
            <p:cNvSpPr>
              <a:spLocks/>
            </p:cNvSpPr>
            <p:nvPr/>
          </p:nvSpPr>
          <p:spPr bwMode="auto">
            <a:xfrm>
              <a:off x="5716826" y="5031802"/>
              <a:ext cx="83722" cy="37614"/>
            </a:xfrm>
            <a:custGeom>
              <a:avLst/>
              <a:gdLst>
                <a:gd name="T0" fmla="*/ 69 w 69"/>
                <a:gd name="T1" fmla="*/ 0 h 31"/>
                <a:gd name="T2" fmla="*/ 69 w 69"/>
                <a:gd name="T3" fmla="*/ 12 h 31"/>
                <a:gd name="T4" fmla="*/ 16 w 69"/>
                <a:gd name="T5" fmla="*/ 31 h 31"/>
                <a:gd name="T6" fmla="*/ 0 w 69"/>
                <a:gd name="T7" fmla="*/ 25 h 31"/>
                <a:gd name="T8" fmla="*/ 69 w 69"/>
                <a:gd name="T9" fmla="*/ 0 h 31"/>
              </a:gdLst>
              <a:ahLst/>
              <a:cxnLst>
                <a:cxn ang="0">
                  <a:pos x="T0" y="T1"/>
                </a:cxn>
                <a:cxn ang="0">
                  <a:pos x="T2" y="T3"/>
                </a:cxn>
                <a:cxn ang="0">
                  <a:pos x="T4" y="T5"/>
                </a:cxn>
                <a:cxn ang="0">
                  <a:pos x="T6" y="T7"/>
                </a:cxn>
                <a:cxn ang="0">
                  <a:pos x="T8" y="T9"/>
                </a:cxn>
              </a:cxnLst>
              <a:rect l="0" t="0" r="r" b="b"/>
              <a:pathLst>
                <a:path w="69" h="31">
                  <a:moveTo>
                    <a:pt x="69" y="0"/>
                  </a:moveTo>
                  <a:lnTo>
                    <a:pt x="69" y="12"/>
                  </a:lnTo>
                  <a:lnTo>
                    <a:pt x="16" y="31"/>
                  </a:lnTo>
                  <a:lnTo>
                    <a:pt x="0" y="25"/>
                  </a:lnTo>
                  <a:lnTo>
                    <a:pt x="69"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 name="Freeform 26"/>
            <p:cNvSpPr>
              <a:spLocks/>
            </p:cNvSpPr>
            <p:nvPr/>
          </p:nvSpPr>
          <p:spPr bwMode="auto">
            <a:xfrm>
              <a:off x="5699839" y="5018455"/>
              <a:ext cx="100709" cy="43681"/>
            </a:xfrm>
            <a:custGeom>
              <a:avLst/>
              <a:gdLst>
                <a:gd name="T0" fmla="*/ 83 w 83"/>
                <a:gd name="T1" fmla="*/ 0 h 36"/>
                <a:gd name="T2" fmla="*/ 83 w 83"/>
                <a:gd name="T3" fmla="*/ 11 h 36"/>
                <a:gd name="T4" fmla="*/ 14 w 83"/>
                <a:gd name="T5" fmla="*/ 36 h 36"/>
                <a:gd name="T6" fmla="*/ 0 w 83"/>
                <a:gd name="T7" fmla="*/ 30 h 36"/>
                <a:gd name="T8" fmla="*/ 83 w 83"/>
                <a:gd name="T9" fmla="*/ 0 h 36"/>
              </a:gdLst>
              <a:ahLst/>
              <a:cxnLst>
                <a:cxn ang="0">
                  <a:pos x="T0" y="T1"/>
                </a:cxn>
                <a:cxn ang="0">
                  <a:pos x="T2" y="T3"/>
                </a:cxn>
                <a:cxn ang="0">
                  <a:pos x="T4" y="T5"/>
                </a:cxn>
                <a:cxn ang="0">
                  <a:pos x="T6" y="T7"/>
                </a:cxn>
                <a:cxn ang="0">
                  <a:pos x="T8" y="T9"/>
                </a:cxn>
              </a:cxnLst>
              <a:rect l="0" t="0" r="r" b="b"/>
              <a:pathLst>
                <a:path w="83" h="36">
                  <a:moveTo>
                    <a:pt x="83" y="0"/>
                  </a:moveTo>
                  <a:lnTo>
                    <a:pt x="83" y="11"/>
                  </a:lnTo>
                  <a:lnTo>
                    <a:pt x="14" y="36"/>
                  </a:lnTo>
                  <a:lnTo>
                    <a:pt x="0" y="30"/>
                  </a:lnTo>
                  <a:lnTo>
                    <a:pt x="83"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 name="Freeform 27"/>
            <p:cNvSpPr>
              <a:spLocks/>
            </p:cNvSpPr>
            <p:nvPr/>
          </p:nvSpPr>
          <p:spPr bwMode="auto">
            <a:xfrm>
              <a:off x="5680425" y="5005108"/>
              <a:ext cx="120123" cy="49748"/>
            </a:xfrm>
            <a:custGeom>
              <a:avLst/>
              <a:gdLst>
                <a:gd name="T0" fmla="*/ 99 w 99"/>
                <a:gd name="T1" fmla="*/ 0 h 41"/>
                <a:gd name="T2" fmla="*/ 99 w 99"/>
                <a:gd name="T3" fmla="*/ 11 h 41"/>
                <a:gd name="T4" fmla="*/ 16 w 99"/>
                <a:gd name="T5" fmla="*/ 41 h 41"/>
                <a:gd name="T6" fmla="*/ 0 w 99"/>
                <a:gd name="T7" fmla="*/ 36 h 41"/>
                <a:gd name="T8" fmla="*/ 99 w 99"/>
                <a:gd name="T9" fmla="*/ 0 h 41"/>
              </a:gdLst>
              <a:ahLst/>
              <a:cxnLst>
                <a:cxn ang="0">
                  <a:pos x="T0" y="T1"/>
                </a:cxn>
                <a:cxn ang="0">
                  <a:pos x="T2" y="T3"/>
                </a:cxn>
                <a:cxn ang="0">
                  <a:pos x="T4" y="T5"/>
                </a:cxn>
                <a:cxn ang="0">
                  <a:pos x="T6" y="T7"/>
                </a:cxn>
                <a:cxn ang="0">
                  <a:pos x="T8" y="T9"/>
                </a:cxn>
              </a:cxnLst>
              <a:rect l="0" t="0" r="r" b="b"/>
              <a:pathLst>
                <a:path w="99" h="41">
                  <a:moveTo>
                    <a:pt x="99" y="0"/>
                  </a:moveTo>
                  <a:lnTo>
                    <a:pt x="99" y="11"/>
                  </a:lnTo>
                  <a:lnTo>
                    <a:pt x="16" y="41"/>
                  </a:lnTo>
                  <a:lnTo>
                    <a:pt x="0" y="36"/>
                  </a:lnTo>
                  <a:lnTo>
                    <a:pt x="99"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 name="Freeform 28"/>
            <p:cNvSpPr>
              <a:spLocks/>
            </p:cNvSpPr>
            <p:nvPr/>
          </p:nvSpPr>
          <p:spPr bwMode="auto">
            <a:xfrm>
              <a:off x="5661011" y="4990547"/>
              <a:ext cx="139536" cy="58241"/>
            </a:xfrm>
            <a:custGeom>
              <a:avLst/>
              <a:gdLst>
                <a:gd name="T0" fmla="*/ 115 w 115"/>
                <a:gd name="T1" fmla="*/ 0 h 48"/>
                <a:gd name="T2" fmla="*/ 115 w 115"/>
                <a:gd name="T3" fmla="*/ 12 h 48"/>
                <a:gd name="T4" fmla="*/ 16 w 115"/>
                <a:gd name="T5" fmla="*/ 48 h 48"/>
                <a:gd name="T6" fmla="*/ 0 w 115"/>
                <a:gd name="T7" fmla="*/ 42 h 48"/>
                <a:gd name="T8" fmla="*/ 115 w 115"/>
                <a:gd name="T9" fmla="*/ 0 h 48"/>
              </a:gdLst>
              <a:ahLst/>
              <a:cxnLst>
                <a:cxn ang="0">
                  <a:pos x="T0" y="T1"/>
                </a:cxn>
                <a:cxn ang="0">
                  <a:pos x="T2" y="T3"/>
                </a:cxn>
                <a:cxn ang="0">
                  <a:pos x="T4" y="T5"/>
                </a:cxn>
                <a:cxn ang="0">
                  <a:pos x="T6" y="T7"/>
                </a:cxn>
                <a:cxn ang="0">
                  <a:pos x="T8" y="T9"/>
                </a:cxn>
              </a:cxnLst>
              <a:rect l="0" t="0" r="r" b="b"/>
              <a:pathLst>
                <a:path w="115" h="48">
                  <a:moveTo>
                    <a:pt x="115" y="0"/>
                  </a:moveTo>
                  <a:lnTo>
                    <a:pt x="115" y="12"/>
                  </a:lnTo>
                  <a:lnTo>
                    <a:pt x="16" y="48"/>
                  </a:lnTo>
                  <a:lnTo>
                    <a:pt x="0" y="42"/>
                  </a:lnTo>
                  <a:lnTo>
                    <a:pt x="115"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 name="Freeform 29"/>
            <p:cNvSpPr>
              <a:spLocks/>
            </p:cNvSpPr>
            <p:nvPr/>
          </p:nvSpPr>
          <p:spPr bwMode="auto">
            <a:xfrm>
              <a:off x="5641597" y="4975987"/>
              <a:ext cx="158950" cy="65521"/>
            </a:xfrm>
            <a:custGeom>
              <a:avLst/>
              <a:gdLst>
                <a:gd name="T0" fmla="*/ 131 w 131"/>
                <a:gd name="T1" fmla="*/ 0 h 54"/>
                <a:gd name="T2" fmla="*/ 131 w 131"/>
                <a:gd name="T3" fmla="*/ 12 h 54"/>
                <a:gd name="T4" fmla="*/ 16 w 131"/>
                <a:gd name="T5" fmla="*/ 54 h 54"/>
                <a:gd name="T6" fmla="*/ 0 w 131"/>
                <a:gd name="T7" fmla="*/ 48 h 54"/>
                <a:gd name="T8" fmla="*/ 131 w 131"/>
                <a:gd name="T9" fmla="*/ 0 h 54"/>
              </a:gdLst>
              <a:ahLst/>
              <a:cxnLst>
                <a:cxn ang="0">
                  <a:pos x="T0" y="T1"/>
                </a:cxn>
                <a:cxn ang="0">
                  <a:pos x="T2" y="T3"/>
                </a:cxn>
                <a:cxn ang="0">
                  <a:pos x="T4" y="T5"/>
                </a:cxn>
                <a:cxn ang="0">
                  <a:pos x="T6" y="T7"/>
                </a:cxn>
                <a:cxn ang="0">
                  <a:pos x="T8" y="T9"/>
                </a:cxn>
              </a:cxnLst>
              <a:rect l="0" t="0" r="r" b="b"/>
              <a:pathLst>
                <a:path w="131" h="54">
                  <a:moveTo>
                    <a:pt x="131" y="0"/>
                  </a:moveTo>
                  <a:lnTo>
                    <a:pt x="131" y="12"/>
                  </a:lnTo>
                  <a:lnTo>
                    <a:pt x="16" y="54"/>
                  </a:lnTo>
                  <a:lnTo>
                    <a:pt x="0" y="48"/>
                  </a:lnTo>
                  <a:lnTo>
                    <a:pt x="131"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 name="Freeform 30"/>
            <p:cNvSpPr>
              <a:spLocks/>
            </p:cNvSpPr>
            <p:nvPr/>
          </p:nvSpPr>
          <p:spPr bwMode="auto">
            <a:xfrm>
              <a:off x="5623397" y="4963854"/>
              <a:ext cx="177150" cy="70375"/>
            </a:xfrm>
            <a:custGeom>
              <a:avLst/>
              <a:gdLst>
                <a:gd name="T0" fmla="*/ 146 w 146"/>
                <a:gd name="T1" fmla="*/ 0 h 58"/>
                <a:gd name="T2" fmla="*/ 146 w 146"/>
                <a:gd name="T3" fmla="*/ 10 h 58"/>
                <a:gd name="T4" fmla="*/ 15 w 146"/>
                <a:gd name="T5" fmla="*/ 58 h 58"/>
                <a:gd name="T6" fmla="*/ 0 w 146"/>
                <a:gd name="T7" fmla="*/ 52 h 58"/>
                <a:gd name="T8" fmla="*/ 146 w 146"/>
                <a:gd name="T9" fmla="*/ 0 h 58"/>
              </a:gdLst>
              <a:ahLst/>
              <a:cxnLst>
                <a:cxn ang="0">
                  <a:pos x="T0" y="T1"/>
                </a:cxn>
                <a:cxn ang="0">
                  <a:pos x="T2" y="T3"/>
                </a:cxn>
                <a:cxn ang="0">
                  <a:pos x="T4" y="T5"/>
                </a:cxn>
                <a:cxn ang="0">
                  <a:pos x="T6" y="T7"/>
                </a:cxn>
                <a:cxn ang="0">
                  <a:pos x="T8" y="T9"/>
                </a:cxn>
              </a:cxnLst>
              <a:rect l="0" t="0" r="r" b="b"/>
              <a:pathLst>
                <a:path w="146" h="58">
                  <a:moveTo>
                    <a:pt x="146" y="0"/>
                  </a:moveTo>
                  <a:lnTo>
                    <a:pt x="146" y="10"/>
                  </a:lnTo>
                  <a:lnTo>
                    <a:pt x="15" y="58"/>
                  </a:lnTo>
                  <a:lnTo>
                    <a:pt x="0" y="52"/>
                  </a:lnTo>
                  <a:lnTo>
                    <a:pt x="146"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 name="Freeform 31"/>
            <p:cNvSpPr>
              <a:spLocks/>
            </p:cNvSpPr>
            <p:nvPr/>
          </p:nvSpPr>
          <p:spPr bwMode="auto">
            <a:xfrm>
              <a:off x="5603984" y="4949293"/>
              <a:ext cx="196564" cy="77655"/>
            </a:xfrm>
            <a:custGeom>
              <a:avLst/>
              <a:gdLst>
                <a:gd name="T0" fmla="*/ 162 w 162"/>
                <a:gd name="T1" fmla="*/ 0 h 64"/>
                <a:gd name="T2" fmla="*/ 162 w 162"/>
                <a:gd name="T3" fmla="*/ 12 h 64"/>
                <a:gd name="T4" fmla="*/ 16 w 162"/>
                <a:gd name="T5" fmla="*/ 64 h 64"/>
                <a:gd name="T6" fmla="*/ 0 w 162"/>
                <a:gd name="T7" fmla="*/ 59 h 64"/>
                <a:gd name="T8" fmla="*/ 162 w 162"/>
                <a:gd name="T9" fmla="*/ 0 h 64"/>
              </a:gdLst>
              <a:ahLst/>
              <a:cxnLst>
                <a:cxn ang="0">
                  <a:pos x="T0" y="T1"/>
                </a:cxn>
                <a:cxn ang="0">
                  <a:pos x="T2" y="T3"/>
                </a:cxn>
                <a:cxn ang="0">
                  <a:pos x="T4" y="T5"/>
                </a:cxn>
                <a:cxn ang="0">
                  <a:pos x="T6" y="T7"/>
                </a:cxn>
                <a:cxn ang="0">
                  <a:pos x="T8" y="T9"/>
                </a:cxn>
              </a:cxnLst>
              <a:rect l="0" t="0" r="r" b="b"/>
              <a:pathLst>
                <a:path w="162" h="64">
                  <a:moveTo>
                    <a:pt x="162" y="0"/>
                  </a:moveTo>
                  <a:lnTo>
                    <a:pt x="162" y="12"/>
                  </a:lnTo>
                  <a:lnTo>
                    <a:pt x="16" y="64"/>
                  </a:lnTo>
                  <a:lnTo>
                    <a:pt x="0" y="59"/>
                  </a:lnTo>
                  <a:lnTo>
                    <a:pt x="162"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 name="Freeform 32"/>
            <p:cNvSpPr>
              <a:spLocks/>
            </p:cNvSpPr>
            <p:nvPr/>
          </p:nvSpPr>
          <p:spPr bwMode="auto">
            <a:xfrm>
              <a:off x="5586997" y="4934733"/>
              <a:ext cx="215977" cy="86149"/>
            </a:xfrm>
            <a:custGeom>
              <a:avLst/>
              <a:gdLst>
                <a:gd name="T0" fmla="*/ 178 w 178"/>
                <a:gd name="T1" fmla="*/ 0 h 71"/>
                <a:gd name="T2" fmla="*/ 176 w 178"/>
                <a:gd name="T3" fmla="*/ 12 h 71"/>
                <a:gd name="T4" fmla="*/ 14 w 178"/>
                <a:gd name="T5" fmla="*/ 71 h 71"/>
                <a:gd name="T6" fmla="*/ 0 w 178"/>
                <a:gd name="T7" fmla="*/ 65 h 71"/>
                <a:gd name="T8" fmla="*/ 178 w 178"/>
                <a:gd name="T9" fmla="*/ 0 h 71"/>
              </a:gdLst>
              <a:ahLst/>
              <a:cxnLst>
                <a:cxn ang="0">
                  <a:pos x="T0" y="T1"/>
                </a:cxn>
                <a:cxn ang="0">
                  <a:pos x="T2" y="T3"/>
                </a:cxn>
                <a:cxn ang="0">
                  <a:pos x="T4" y="T5"/>
                </a:cxn>
                <a:cxn ang="0">
                  <a:pos x="T6" y="T7"/>
                </a:cxn>
                <a:cxn ang="0">
                  <a:pos x="T8" y="T9"/>
                </a:cxn>
              </a:cxnLst>
              <a:rect l="0" t="0" r="r" b="b"/>
              <a:pathLst>
                <a:path w="178" h="71">
                  <a:moveTo>
                    <a:pt x="178" y="0"/>
                  </a:moveTo>
                  <a:lnTo>
                    <a:pt x="176" y="12"/>
                  </a:lnTo>
                  <a:lnTo>
                    <a:pt x="14" y="71"/>
                  </a:lnTo>
                  <a:lnTo>
                    <a:pt x="0" y="65"/>
                  </a:lnTo>
                  <a:lnTo>
                    <a:pt x="178"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 name="Freeform 33"/>
            <p:cNvSpPr>
              <a:spLocks/>
            </p:cNvSpPr>
            <p:nvPr/>
          </p:nvSpPr>
          <p:spPr bwMode="auto">
            <a:xfrm>
              <a:off x="5567583" y="4920173"/>
              <a:ext cx="235391" cy="93429"/>
            </a:xfrm>
            <a:custGeom>
              <a:avLst/>
              <a:gdLst>
                <a:gd name="T0" fmla="*/ 194 w 194"/>
                <a:gd name="T1" fmla="*/ 0 h 77"/>
                <a:gd name="T2" fmla="*/ 194 w 194"/>
                <a:gd name="T3" fmla="*/ 12 h 77"/>
                <a:gd name="T4" fmla="*/ 16 w 194"/>
                <a:gd name="T5" fmla="*/ 77 h 77"/>
                <a:gd name="T6" fmla="*/ 0 w 194"/>
                <a:gd name="T7" fmla="*/ 71 h 77"/>
                <a:gd name="T8" fmla="*/ 194 w 194"/>
                <a:gd name="T9" fmla="*/ 0 h 77"/>
              </a:gdLst>
              <a:ahLst/>
              <a:cxnLst>
                <a:cxn ang="0">
                  <a:pos x="T0" y="T1"/>
                </a:cxn>
                <a:cxn ang="0">
                  <a:pos x="T2" y="T3"/>
                </a:cxn>
                <a:cxn ang="0">
                  <a:pos x="T4" y="T5"/>
                </a:cxn>
                <a:cxn ang="0">
                  <a:pos x="T6" y="T7"/>
                </a:cxn>
                <a:cxn ang="0">
                  <a:pos x="T8" y="T9"/>
                </a:cxn>
              </a:cxnLst>
              <a:rect l="0" t="0" r="r" b="b"/>
              <a:pathLst>
                <a:path w="194" h="77">
                  <a:moveTo>
                    <a:pt x="194" y="0"/>
                  </a:moveTo>
                  <a:lnTo>
                    <a:pt x="194" y="12"/>
                  </a:lnTo>
                  <a:lnTo>
                    <a:pt x="16" y="77"/>
                  </a:lnTo>
                  <a:lnTo>
                    <a:pt x="0" y="71"/>
                  </a:lnTo>
                  <a:lnTo>
                    <a:pt x="194"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 name="Freeform 34"/>
            <p:cNvSpPr>
              <a:spLocks/>
            </p:cNvSpPr>
            <p:nvPr/>
          </p:nvSpPr>
          <p:spPr bwMode="auto">
            <a:xfrm>
              <a:off x="5548169" y="4905612"/>
              <a:ext cx="254805" cy="100709"/>
            </a:xfrm>
            <a:custGeom>
              <a:avLst/>
              <a:gdLst>
                <a:gd name="T0" fmla="*/ 210 w 210"/>
                <a:gd name="T1" fmla="*/ 0 h 83"/>
                <a:gd name="T2" fmla="*/ 210 w 210"/>
                <a:gd name="T3" fmla="*/ 12 h 83"/>
                <a:gd name="T4" fmla="*/ 16 w 210"/>
                <a:gd name="T5" fmla="*/ 83 h 83"/>
                <a:gd name="T6" fmla="*/ 0 w 210"/>
                <a:gd name="T7" fmla="*/ 78 h 83"/>
                <a:gd name="T8" fmla="*/ 210 w 210"/>
                <a:gd name="T9" fmla="*/ 0 h 83"/>
              </a:gdLst>
              <a:ahLst/>
              <a:cxnLst>
                <a:cxn ang="0">
                  <a:pos x="T0" y="T1"/>
                </a:cxn>
                <a:cxn ang="0">
                  <a:pos x="T2" y="T3"/>
                </a:cxn>
                <a:cxn ang="0">
                  <a:pos x="T4" y="T5"/>
                </a:cxn>
                <a:cxn ang="0">
                  <a:pos x="T6" y="T7"/>
                </a:cxn>
                <a:cxn ang="0">
                  <a:pos x="T8" y="T9"/>
                </a:cxn>
              </a:cxnLst>
              <a:rect l="0" t="0" r="r" b="b"/>
              <a:pathLst>
                <a:path w="210" h="83">
                  <a:moveTo>
                    <a:pt x="210" y="0"/>
                  </a:moveTo>
                  <a:lnTo>
                    <a:pt x="210" y="12"/>
                  </a:lnTo>
                  <a:lnTo>
                    <a:pt x="16" y="83"/>
                  </a:lnTo>
                  <a:lnTo>
                    <a:pt x="0" y="78"/>
                  </a:lnTo>
                  <a:lnTo>
                    <a:pt x="210" y="0"/>
                  </a:lnTo>
                  <a:close/>
                </a:path>
              </a:pathLst>
            </a:custGeom>
            <a:solidFill>
              <a:srgbClr val="4A2100"/>
            </a:solidFill>
            <a:ln w="0">
              <a:solidFill>
                <a:srgbClr val="4A21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 name="Freeform 35"/>
            <p:cNvSpPr>
              <a:spLocks/>
            </p:cNvSpPr>
            <p:nvPr/>
          </p:nvSpPr>
          <p:spPr bwMode="auto">
            <a:xfrm>
              <a:off x="5528756" y="4893479"/>
              <a:ext cx="274219" cy="106775"/>
            </a:xfrm>
            <a:custGeom>
              <a:avLst/>
              <a:gdLst>
                <a:gd name="T0" fmla="*/ 226 w 226"/>
                <a:gd name="T1" fmla="*/ 0 h 88"/>
                <a:gd name="T2" fmla="*/ 226 w 226"/>
                <a:gd name="T3" fmla="*/ 10 h 88"/>
                <a:gd name="T4" fmla="*/ 16 w 226"/>
                <a:gd name="T5" fmla="*/ 88 h 88"/>
                <a:gd name="T6" fmla="*/ 0 w 226"/>
                <a:gd name="T7" fmla="*/ 81 h 88"/>
                <a:gd name="T8" fmla="*/ 226 w 226"/>
                <a:gd name="T9" fmla="*/ 0 h 88"/>
              </a:gdLst>
              <a:ahLst/>
              <a:cxnLst>
                <a:cxn ang="0">
                  <a:pos x="T0" y="T1"/>
                </a:cxn>
                <a:cxn ang="0">
                  <a:pos x="T2" y="T3"/>
                </a:cxn>
                <a:cxn ang="0">
                  <a:pos x="T4" y="T5"/>
                </a:cxn>
                <a:cxn ang="0">
                  <a:pos x="T6" y="T7"/>
                </a:cxn>
                <a:cxn ang="0">
                  <a:pos x="T8" y="T9"/>
                </a:cxn>
              </a:cxnLst>
              <a:rect l="0" t="0" r="r" b="b"/>
              <a:pathLst>
                <a:path w="226" h="88">
                  <a:moveTo>
                    <a:pt x="226" y="0"/>
                  </a:moveTo>
                  <a:lnTo>
                    <a:pt x="226" y="10"/>
                  </a:lnTo>
                  <a:lnTo>
                    <a:pt x="16" y="88"/>
                  </a:lnTo>
                  <a:lnTo>
                    <a:pt x="0" y="81"/>
                  </a:lnTo>
                  <a:lnTo>
                    <a:pt x="226" y="0"/>
                  </a:lnTo>
                  <a:close/>
                </a:path>
              </a:pathLst>
            </a:custGeom>
            <a:solidFill>
              <a:srgbClr val="4D2400"/>
            </a:solidFill>
            <a:ln w="0">
              <a:solidFill>
                <a:srgbClr val="4D24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 name="Freeform 36"/>
            <p:cNvSpPr>
              <a:spLocks/>
            </p:cNvSpPr>
            <p:nvPr/>
          </p:nvSpPr>
          <p:spPr bwMode="auto">
            <a:xfrm>
              <a:off x="5510555" y="4878919"/>
              <a:ext cx="292419" cy="112843"/>
            </a:xfrm>
            <a:custGeom>
              <a:avLst/>
              <a:gdLst>
                <a:gd name="T0" fmla="*/ 241 w 241"/>
                <a:gd name="T1" fmla="*/ 0 h 93"/>
                <a:gd name="T2" fmla="*/ 241 w 241"/>
                <a:gd name="T3" fmla="*/ 12 h 93"/>
                <a:gd name="T4" fmla="*/ 15 w 241"/>
                <a:gd name="T5" fmla="*/ 93 h 93"/>
                <a:gd name="T6" fmla="*/ 0 w 241"/>
                <a:gd name="T7" fmla="*/ 88 h 93"/>
                <a:gd name="T8" fmla="*/ 241 w 241"/>
                <a:gd name="T9" fmla="*/ 0 h 93"/>
              </a:gdLst>
              <a:ahLst/>
              <a:cxnLst>
                <a:cxn ang="0">
                  <a:pos x="T0" y="T1"/>
                </a:cxn>
                <a:cxn ang="0">
                  <a:pos x="T2" y="T3"/>
                </a:cxn>
                <a:cxn ang="0">
                  <a:pos x="T4" y="T5"/>
                </a:cxn>
                <a:cxn ang="0">
                  <a:pos x="T6" y="T7"/>
                </a:cxn>
                <a:cxn ang="0">
                  <a:pos x="T8" y="T9"/>
                </a:cxn>
              </a:cxnLst>
              <a:rect l="0" t="0" r="r" b="b"/>
              <a:pathLst>
                <a:path w="241" h="93">
                  <a:moveTo>
                    <a:pt x="241" y="0"/>
                  </a:moveTo>
                  <a:lnTo>
                    <a:pt x="241" y="12"/>
                  </a:lnTo>
                  <a:lnTo>
                    <a:pt x="15" y="93"/>
                  </a:lnTo>
                  <a:lnTo>
                    <a:pt x="0" y="88"/>
                  </a:lnTo>
                  <a:lnTo>
                    <a:pt x="241" y="0"/>
                  </a:lnTo>
                  <a:close/>
                </a:path>
              </a:pathLst>
            </a:custGeom>
            <a:solidFill>
              <a:srgbClr val="4F2600"/>
            </a:solidFill>
            <a:ln w="0">
              <a:solidFill>
                <a:srgbClr val="4F26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 name="Freeform 37"/>
            <p:cNvSpPr>
              <a:spLocks/>
            </p:cNvSpPr>
            <p:nvPr/>
          </p:nvSpPr>
          <p:spPr bwMode="auto">
            <a:xfrm>
              <a:off x="5491141" y="4864358"/>
              <a:ext cx="311833" cy="121336"/>
            </a:xfrm>
            <a:custGeom>
              <a:avLst/>
              <a:gdLst>
                <a:gd name="T0" fmla="*/ 257 w 257"/>
                <a:gd name="T1" fmla="*/ 0 h 100"/>
                <a:gd name="T2" fmla="*/ 257 w 257"/>
                <a:gd name="T3" fmla="*/ 12 h 100"/>
                <a:gd name="T4" fmla="*/ 16 w 257"/>
                <a:gd name="T5" fmla="*/ 100 h 100"/>
                <a:gd name="T6" fmla="*/ 0 w 257"/>
                <a:gd name="T7" fmla="*/ 93 h 100"/>
                <a:gd name="T8" fmla="*/ 257 w 257"/>
                <a:gd name="T9" fmla="*/ 0 h 100"/>
              </a:gdLst>
              <a:ahLst/>
              <a:cxnLst>
                <a:cxn ang="0">
                  <a:pos x="T0" y="T1"/>
                </a:cxn>
                <a:cxn ang="0">
                  <a:pos x="T2" y="T3"/>
                </a:cxn>
                <a:cxn ang="0">
                  <a:pos x="T4" y="T5"/>
                </a:cxn>
                <a:cxn ang="0">
                  <a:pos x="T6" y="T7"/>
                </a:cxn>
                <a:cxn ang="0">
                  <a:pos x="T8" y="T9"/>
                </a:cxn>
              </a:cxnLst>
              <a:rect l="0" t="0" r="r" b="b"/>
              <a:pathLst>
                <a:path w="257" h="100">
                  <a:moveTo>
                    <a:pt x="257" y="0"/>
                  </a:moveTo>
                  <a:lnTo>
                    <a:pt x="257" y="12"/>
                  </a:lnTo>
                  <a:lnTo>
                    <a:pt x="16" y="100"/>
                  </a:lnTo>
                  <a:lnTo>
                    <a:pt x="0" y="93"/>
                  </a:lnTo>
                  <a:lnTo>
                    <a:pt x="257" y="0"/>
                  </a:lnTo>
                  <a:close/>
                </a:path>
              </a:pathLst>
            </a:custGeom>
            <a:solidFill>
              <a:srgbClr val="532900"/>
            </a:solidFill>
            <a:ln w="0">
              <a:solidFill>
                <a:srgbClr val="5329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 name="Freeform 38"/>
            <p:cNvSpPr>
              <a:spLocks/>
            </p:cNvSpPr>
            <p:nvPr/>
          </p:nvSpPr>
          <p:spPr bwMode="auto">
            <a:xfrm>
              <a:off x="5474154" y="4851012"/>
              <a:ext cx="328820" cy="126189"/>
            </a:xfrm>
            <a:custGeom>
              <a:avLst/>
              <a:gdLst>
                <a:gd name="T0" fmla="*/ 271 w 271"/>
                <a:gd name="T1" fmla="*/ 0 h 104"/>
                <a:gd name="T2" fmla="*/ 271 w 271"/>
                <a:gd name="T3" fmla="*/ 11 h 104"/>
                <a:gd name="T4" fmla="*/ 14 w 271"/>
                <a:gd name="T5" fmla="*/ 104 h 104"/>
                <a:gd name="T6" fmla="*/ 0 w 271"/>
                <a:gd name="T7" fmla="*/ 99 h 104"/>
                <a:gd name="T8" fmla="*/ 271 w 271"/>
                <a:gd name="T9" fmla="*/ 0 h 104"/>
              </a:gdLst>
              <a:ahLst/>
              <a:cxnLst>
                <a:cxn ang="0">
                  <a:pos x="T0" y="T1"/>
                </a:cxn>
                <a:cxn ang="0">
                  <a:pos x="T2" y="T3"/>
                </a:cxn>
                <a:cxn ang="0">
                  <a:pos x="T4" y="T5"/>
                </a:cxn>
                <a:cxn ang="0">
                  <a:pos x="T6" y="T7"/>
                </a:cxn>
                <a:cxn ang="0">
                  <a:pos x="T8" y="T9"/>
                </a:cxn>
              </a:cxnLst>
              <a:rect l="0" t="0" r="r" b="b"/>
              <a:pathLst>
                <a:path w="271" h="104">
                  <a:moveTo>
                    <a:pt x="271" y="0"/>
                  </a:moveTo>
                  <a:lnTo>
                    <a:pt x="271" y="11"/>
                  </a:lnTo>
                  <a:lnTo>
                    <a:pt x="14" y="104"/>
                  </a:lnTo>
                  <a:lnTo>
                    <a:pt x="0" y="99"/>
                  </a:lnTo>
                  <a:lnTo>
                    <a:pt x="271" y="0"/>
                  </a:lnTo>
                  <a:close/>
                </a:path>
              </a:pathLst>
            </a:custGeom>
            <a:solidFill>
              <a:srgbClr val="542B00"/>
            </a:solidFill>
            <a:ln w="0">
              <a:solidFill>
                <a:srgbClr val="542B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 name="Freeform 39"/>
            <p:cNvSpPr>
              <a:spLocks/>
            </p:cNvSpPr>
            <p:nvPr/>
          </p:nvSpPr>
          <p:spPr bwMode="auto">
            <a:xfrm>
              <a:off x="5454741" y="4837665"/>
              <a:ext cx="348234" cy="133469"/>
            </a:xfrm>
            <a:custGeom>
              <a:avLst/>
              <a:gdLst>
                <a:gd name="T0" fmla="*/ 287 w 287"/>
                <a:gd name="T1" fmla="*/ 0 h 110"/>
                <a:gd name="T2" fmla="*/ 287 w 287"/>
                <a:gd name="T3" fmla="*/ 11 h 110"/>
                <a:gd name="T4" fmla="*/ 16 w 287"/>
                <a:gd name="T5" fmla="*/ 110 h 110"/>
                <a:gd name="T6" fmla="*/ 0 w 287"/>
                <a:gd name="T7" fmla="*/ 105 h 110"/>
                <a:gd name="T8" fmla="*/ 287 w 287"/>
                <a:gd name="T9" fmla="*/ 0 h 110"/>
              </a:gdLst>
              <a:ahLst/>
              <a:cxnLst>
                <a:cxn ang="0">
                  <a:pos x="T0" y="T1"/>
                </a:cxn>
                <a:cxn ang="0">
                  <a:pos x="T2" y="T3"/>
                </a:cxn>
                <a:cxn ang="0">
                  <a:pos x="T4" y="T5"/>
                </a:cxn>
                <a:cxn ang="0">
                  <a:pos x="T6" y="T7"/>
                </a:cxn>
                <a:cxn ang="0">
                  <a:pos x="T8" y="T9"/>
                </a:cxn>
              </a:cxnLst>
              <a:rect l="0" t="0" r="r" b="b"/>
              <a:pathLst>
                <a:path w="287" h="110">
                  <a:moveTo>
                    <a:pt x="287" y="0"/>
                  </a:moveTo>
                  <a:lnTo>
                    <a:pt x="287" y="11"/>
                  </a:lnTo>
                  <a:lnTo>
                    <a:pt x="16" y="110"/>
                  </a:lnTo>
                  <a:lnTo>
                    <a:pt x="0" y="105"/>
                  </a:lnTo>
                  <a:lnTo>
                    <a:pt x="287" y="0"/>
                  </a:lnTo>
                  <a:close/>
                </a:path>
              </a:pathLst>
            </a:custGeom>
            <a:solidFill>
              <a:srgbClr val="572D00"/>
            </a:solidFill>
            <a:ln w="0">
              <a:solidFill>
                <a:srgbClr val="572D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 name="Freeform 40"/>
            <p:cNvSpPr>
              <a:spLocks/>
            </p:cNvSpPr>
            <p:nvPr/>
          </p:nvSpPr>
          <p:spPr bwMode="auto">
            <a:xfrm>
              <a:off x="5435327" y="4823104"/>
              <a:ext cx="367647" cy="141963"/>
            </a:xfrm>
            <a:custGeom>
              <a:avLst/>
              <a:gdLst>
                <a:gd name="T0" fmla="*/ 303 w 303"/>
                <a:gd name="T1" fmla="*/ 0 h 117"/>
                <a:gd name="T2" fmla="*/ 303 w 303"/>
                <a:gd name="T3" fmla="*/ 12 h 117"/>
                <a:gd name="T4" fmla="*/ 16 w 303"/>
                <a:gd name="T5" fmla="*/ 117 h 117"/>
                <a:gd name="T6" fmla="*/ 0 w 303"/>
                <a:gd name="T7" fmla="*/ 110 h 117"/>
                <a:gd name="T8" fmla="*/ 303 w 303"/>
                <a:gd name="T9" fmla="*/ 0 h 117"/>
              </a:gdLst>
              <a:ahLst/>
              <a:cxnLst>
                <a:cxn ang="0">
                  <a:pos x="T0" y="T1"/>
                </a:cxn>
                <a:cxn ang="0">
                  <a:pos x="T2" y="T3"/>
                </a:cxn>
                <a:cxn ang="0">
                  <a:pos x="T4" y="T5"/>
                </a:cxn>
                <a:cxn ang="0">
                  <a:pos x="T6" y="T7"/>
                </a:cxn>
                <a:cxn ang="0">
                  <a:pos x="T8" y="T9"/>
                </a:cxn>
              </a:cxnLst>
              <a:rect l="0" t="0" r="r" b="b"/>
              <a:pathLst>
                <a:path w="303" h="117">
                  <a:moveTo>
                    <a:pt x="303" y="0"/>
                  </a:moveTo>
                  <a:lnTo>
                    <a:pt x="303" y="12"/>
                  </a:lnTo>
                  <a:lnTo>
                    <a:pt x="16" y="117"/>
                  </a:lnTo>
                  <a:lnTo>
                    <a:pt x="0" y="110"/>
                  </a:lnTo>
                  <a:lnTo>
                    <a:pt x="303" y="0"/>
                  </a:lnTo>
                  <a:close/>
                </a:path>
              </a:pathLst>
            </a:custGeom>
            <a:solidFill>
              <a:srgbClr val="592F00"/>
            </a:solidFill>
            <a:ln w="0">
              <a:solidFill>
                <a:srgbClr val="592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 name="Freeform 41"/>
            <p:cNvSpPr>
              <a:spLocks/>
            </p:cNvSpPr>
            <p:nvPr/>
          </p:nvSpPr>
          <p:spPr bwMode="auto">
            <a:xfrm>
              <a:off x="5415913" y="4809758"/>
              <a:ext cx="388274" cy="146817"/>
            </a:xfrm>
            <a:custGeom>
              <a:avLst/>
              <a:gdLst>
                <a:gd name="T0" fmla="*/ 320 w 320"/>
                <a:gd name="T1" fmla="*/ 0 h 121"/>
                <a:gd name="T2" fmla="*/ 319 w 320"/>
                <a:gd name="T3" fmla="*/ 11 h 121"/>
                <a:gd name="T4" fmla="*/ 16 w 320"/>
                <a:gd name="T5" fmla="*/ 121 h 121"/>
                <a:gd name="T6" fmla="*/ 0 w 320"/>
                <a:gd name="T7" fmla="*/ 116 h 121"/>
                <a:gd name="T8" fmla="*/ 320 w 320"/>
                <a:gd name="T9" fmla="*/ 0 h 121"/>
              </a:gdLst>
              <a:ahLst/>
              <a:cxnLst>
                <a:cxn ang="0">
                  <a:pos x="T0" y="T1"/>
                </a:cxn>
                <a:cxn ang="0">
                  <a:pos x="T2" y="T3"/>
                </a:cxn>
                <a:cxn ang="0">
                  <a:pos x="T4" y="T5"/>
                </a:cxn>
                <a:cxn ang="0">
                  <a:pos x="T6" y="T7"/>
                </a:cxn>
                <a:cxn ang="0">
                  <a:pos x="T8" y="T9"/>
                </a:cxn>
              </a:cxnLst>
              <a:rect l="0" t="0" r="r" b="b"/>
              <a:pathLst>
                <a:path w="320" h="121">
                  <a:moveTo>
                    <a:pt x="320" y="0"/>
                  </a:moveTo>
                  <a:lnTo>
                    <a:pt x="319" y="11"/>
                  </a:lnTo>
                  <a:lnTo>
                    <a:pt x="16" y="121"/>
                  </a:lnTo>
                  <a:lnTo>
                    <a:pt x="0" y="116"/>
                  </a:lnTo>
                  <a:lnTo>
                    <a:pt x="320" y="0"/>
                  </a:lnTo>
                  <a:close/>
                </a:path>
              </a:pathLst>
            </a:custGeom>
            <a:solidFill>
              <a:srgbClr val="5C3100"/>
            </a:solidFill>
            <a:ln w="0">
              <a:solidFill>
                <a:srgbClr val="5C31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 name="Freeform 42"/>
            <p:cNvSpPr>
              <a:spLocks/>
            </p:cNvSpPr>
            <p:nvPr/>
          </p:nvSpPr>
          <p:spPr bwMode="auto">
            <a:xfrm>
              <a:off x="5397713" y="4795197"/>
              <a:ext cx="406475" cy="155310"/>
            </a:xfrm>
            <a:custGeom>
              <a:avLst/>
              <a:gdLst>
                <a:gd name="T0" fmla="*/ 335 w 335"/>
                <a:gd name="T1" fmla="*/ 0 h 128"/>
                <a:gd name="T2" fmla="*/ 335 w 335"/>
                <a:gd name="T3" fmla="*/ 12 h 128"/>
                <a:gd name="T4" fmla="*/ 15 w 335"/>
                <a:gd name="T5" fmla="*/ 128 h 128"/>
                <a:gd name="T6" fmla="*/ 0 w 335"/>
                <a:gd name="T7" fmla="*/ 122 h 128"/>
                <a:gd name="T8" fmla="*/ 335 w 335"/>
                <a:gd name="T9" fmla="*/ 0 h 128"/>
              </a:gdLst>
              <a:ahLst/>
              <a:cxnLst>
                <a:cxn ang="0">
                  <a:pos x="T0" y="T1"/>
                </a:cxn>
                <a:cxn ang="0">
                  <a:pos x="T2" y="T3"/>
                </a:cxn>
                <a:cxn ang="0">
                  <a:pos x="T4" y="T5"/>
                </a:cxn>
                <a:cxn ang="0">
                  <a:pos x="T6" y="T7"/>
                </a:cxn>
                <a:cxn ang="0">
                  <a:pos x="T8" y="T9"/>
                </a:cxn>
              </a:cxnLst>
              <a:rect l="0" t="0" r="r" b="b"/>
              <a:pathLst>
                <a:path w="335" h="128">
                  <a:moveTo>
                    <a:pt x="335" y="0"/>
                  </a:moveTo>
                  <a:lnTo>
                    <a:pt x="335" y="12"/>
                  </a:lnTo>
                  <a:lnTo>
                    <a:pt x="15" y="128"/>
                  </a:lnTo>
                  <a:lnTo>
                    <a:pt x="0" y="122"/>
                  </a:lnTo>
                  <a:lnTo>
                    <a:pt x="335" y="0"/>
                  </a:lnTo>
                  <a:close/>
                </a:path>
              </a:pathLst>
            </a:custGeom>
            <a:solidFill>
              <a:srgbClr val="5F3400"/>
            </a:solidFill>
            <a:ln w="0">
              <a:solidFill>
                <a:srgbClr val="5F34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 name="Freeform 43"/>
            <p:cNvSpPr>
              <a:spLocks/>
            </p:cNvSpPr>
            <p:nvPr/>
          </p:nvSpPr>
          <p:spPr bwMode="auto">
            <a:xfrm>
              <a:off x="5378299" y="4781850"/>
              <a:ext cx="425888" cy="161377"/>
            </a:xfrm>
            <a:custGeom>
              <a:avLst/>
              <a:gdLst>
                <a:gd name="T0" fmla="*/ 351 w 351"/>
                <a:gd name="T1" fmla="*/ 0 h 133"/>
                <a:gd name="T2" fmla="*/ 351 w 351"/>
                <a:gd name="T3" fmla="*/ 11 h 133"/>
                <a:gd name="T4" fmla="*/ 16 w 351"/>
                <a:gd name="T5" fmla="*/ 133 h 133"/>
                <a:gd name="T6" fmla="*/ 0 w 351"/>
                <a:gd name="T7" fmla="*/ 127 h 133"/>
                <a:gd name="T8" fmla="*/ 351 w 351"/>
                <a:gd name="T9" fmla="*/ 0 h 133"/>
              </a:gdLst>
              <a:ahLst/>
              <a:cxnLst>
                <a:cxn ang="0">
                  <a:pos x="T0" y="T1"/>
                </a:cxn>
                <a:cxn ang="0">
                  <a:pos x="T2" y="T3"/>
                </a:cxn>
                <a:cxn ang="0">
                  <a:pos x="T4" y="T5"/>
                </a:cxn>
                <a:cxn ang="0">
                  <a:pos x="T6" y="T7"/>
                </a:cxn>
                <a:cxn ang="0">
                  <a:pos x="T8" y="T9"/>
                </a:cxn>
              </a:cxnLst>
              <a:rect l="0" t="0" r="r" b="b"/>
              <a:pathLst>
                <a:path w="351" h="133">
                  <a:moveTo>
                    <a:pt x="351" y="0"/>
                  </a:moveTo>
                  <a:lnTo>
                    <a:pt x="351" y="11"/>
                  </a:lnTo>
                  <a:lnTo>
                    <a:pt x="16" y="133"/>
                  </a:lnTo>
                  <a:lnTo>
                    <a:pt x="0" y="127"/>
                  </a:lnTo>
                  <a:lnTo>
                    <a:pt x="351" y="0"/>
                  </a:lnTo>
                  <a:close/>
                </a:path>
              </a:pathLst>
            </a:custGeom>
            <a:solidFill>
              <a:srgbClr val="613500"/>
            </a:solidFill>
            <a:ln w="0">
              <a:solidFill>
                <a:srgbClr val="6135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 name="Freeform 44"/>
            <p:cNvSpPr>
              <a:spLocks/>
            </p:cNvSpPr>
            <p:nvPr/>
          </p:nvSpPr>
          <p:spPr bwMode="auto">
            <a:xfrm>
              <a:off x="5358886" y="4768504"/>
              <a:ext cx="445302" cy="167443"/>
            </a:xfrm>
            <a:custGeom>
              <a:avLst/>
              <a:gdLst>
                <a:gd name="T0" fmla="*/ 367 w 367"/>
                <a:gd name="T1" fmla="*/ 0 h 138"/>
                <a:gd name="T2" fmla="*/ 367 w 367"/>
                <a:gd name="T3" fmla="*/ 11 h 138"/>
                <a:gd name="T4" fmla="*/ 16 w 367"/>
                <a:gd name="T5" fmla="*/ 138 h 138"/>
                <a:gd name="T6" fmla="*/ 0 w 367"/>
                <a:gd name="T7" fmla="*/ 132 h 138"/>
                <a:gd name="T8" fmla="*/ 367 w 367"/>
                <a:gd name="T9" fmla="*/ 0 h 138"/>
              </a:gdLst>
              <a:ahLst/>
              <a:cxnLst>
                <a:cxn ang="0">
                  <a:pos x="T0" y="T1"/>
                </a:cxn>
                <a:cxn ang="0">
                  <a:pos x="T2" y="T3"/>
                </a:cxn>
                <a:cxn ang="0">
                  <a:pos x="T4" y="T5"/>
                </a:cxn>
                <a:cxn ang="0">
                  <a:pos x="T6" y="T7"/>
                </a:cxn>
                <a:cxn ang="0">
                  <a:pos x="T8" y="T9"/>
                </a:cxn>
              </a:cxnLst>
              <a:rect l="0" t="0" r="r" b="b"/>
              <a:pathLst>
                <a:path w="367" h="138">
                  <a:moveTo>
                    <a:pt x="367" y="0"/>
                  </a:moveTo>
                  <a:lnTo>
                    <a:pt x="367" y="11"/>
                  </a:lnTo>
                  <a:lnTo>
                    <a:pt x="16" y="138"/>
                  </a:lnTo>
                  <a:lnTo>
                    <a:pt x="0" y="132"/>
                  </a:lnTo>
                  <a:lnTo>
                    <a:pt x="367" y="0"/>
                  </a:lnTo>
                  <a:close/>
                </a:path>
              </a:pathLst>
            </a:custGeom>
            <a:solidFill>
              <a:srgbClr val="643800"/>
            </a:solidFill>
            <a:ln w="0">
              <a:solidFill>
                <a:srgbClr val="6438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 name="Freeform 45"/>
            <p:cNvSpPr>
              <a:spLocks/>
            </p:cNvSpPr>
            <p:nvPr/>
          </p:nvSpPr>
          <p:spPr bwMode="auto">
            <a:xfrm>
              <a:off x="5341899" y="4753943"/>
              <a:ext cx="462289" cy="174723"/>
            </a:xfrm>
            <a:custGeom>
              <a:avLst/>
              <a:gdLst>
                <a:gd name="T0" fmla="*/ 381 w 381"/>
                <a:gd name="T1" fmla="*/ 0 h 144"/>
                <a:gd name="T2" fmla="*/ 381 w 381"/>
                <a:gd name="T3" fmla="*/ 12 h 144"/>
                <a:gd name="T4" fmla="*/ 14 w 381"/>
                <a:gd name="T5" fmla="*/ 144 h 144"/>
                <a:gd name="T6" fmla="*/ 0 w 381"/>
                <a:gd name="T7" fmla="*/ 139 h 144"/>
                <a:gd name="T8" fmla="*/ 381 w 381"/>
                <a:gd name="T9" fmla="*/ 0 h 144"/>
              </a:gdLst>
              <a:ahLst/>
              <a:cxnLst>
                <a:cxn ang="0">
                  <a:pos x="T0" y="T1"/>
                </a:cxn>
                <a:cxn ang="0">
                  <a:pos x="T2" y="T3"/>
                </a:cxn>
                <a:cxn ang="0">
                  <a:pos x="T4" y="T5"/>
                </a:cxn>
                <a:cxn ang="0">
                  <a:pos x="T6" y="T7"/>
                </a:cxn>
                <a:cxn ang="0">
                  <a:pos x="T8" y="T9"/>
                </a:cxn>
              </a:cxnLst>
              <a:rect l="0" t="0" r="r" b="b"/>
              <a:pathLst>
                <a:path w="381" h="144">
                  <a:moveTo>
                    <a:pt x="381" y="0"/>
                  </a:moveTo>
                  <a:lnTo>
                    <a:pt x="381" y="12"/>
                  </a:lnTo>
                  <a:lnTo>
                    <a:pt x="14" y="144"/>
                  </a:lnTo>
                  <a:lnTo>
                    <a:pt x="0" y="139"/>
                  </a:lnTo>
                  <a:lnTo>
                    <a:pt x="381" y="0"/>
                  </a:lnTo>
                  <a:close/>
                </a:path>
              </a:pathLst>
            </a:custGeom>
            <a:solidFill>
              <a:srgbClr val="663B00"/>
            </a:solidFill>
            <a:ln w="0">
              <a:solidFill>
                <a:srgbClr val="663B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 name="Freeform 46"/>
            <p:cNvSpPr>
              <a:spLocks/>
            </p:cNvSpPr>
            <p:nvPr/>
          </p:nvSpPr>
          <p:spPr bwMode="auto">
            <a:xfrm>
              <a:off x="5322485" y="4739383"/>
              <a:ext cx="481703" cy="183217"/>
            </a:xfrm>
            <a:custGeom>
              <a:avLst/>
              <a:gdLst>
                <a:gd name="T0" fmla="*/ 397 w 397"/>
                <a:gd name="T1" fmla="*/ 0 h 151"/>
                <a:gd name="T2" fmla="*/ 397 w 397"/>
                <a:gd name="T3" fmla="*/ 12 h 151"/>
                <a:gd name="T4" fmla="*/ 16 w 397"/>
                <a:gd name="T5" fmla="*/ 151 h 151"/>
                <a:gd name="T6" fmla="*/ 0 w 397"/>
                <a:gd name="T7" fmla="*/ 145 h 151"/>
                <a:gd name="T8" fmla="*/ 397 w 397"/>
                <a:gd name="T9" fmla="*/ 0 h 151"/>
              </a:gdLst>
              <a:ahLst/>
              <a:cxnLst>
                <a:cxn ang="0">
                  <a:pos x="T0" y="T1"/>
                </a:cxn>
                <a:cxn ang="0">
                  <a:pos x="T2" y="T3"/>
                </a:cxn>
                <a:cxn ang="0">
                  <a:pos x="T4" y="T5"/>
                </a:cxn>
                <a:cxn ang="0">
                  <a:pos x="T6" y="T7"/>
                </a:cxn>
                <a:cxn ang="0">
                  <a:pos x="T8" y="T9"/>
                </a:cxn>
              </a:cxnLst>
              <a:rect l="0" t="0" r="r" b="b"/>
              <a:pathLst>
                <a:path w="397" h="151">
                  <a:moveTo>
                    <a:pt x="397" y="0"/>
                  </a:moveTo>
                  <a:lnTo>
                    <a:pt x="397" y="12"/>
                  </a:lnTo>
                  <a:lnTo>
                    <a:pt x="16" y="151"/>
                  </a:lnTo>
                  <a:lnTo>
                    <a:pt x="0" y="145"/>
                  </a:lnTo>
                  <a:lnTo>
                    <a:pt x="397" y="0"/>
                  </a:lnTo>
                  <a:close/>
                </a:path>
              </a:pathLst>
            </a:custGeom>
            <a:solidFill>
              <a:srgbClr val="683C00"/>
            </a:solidFill>
            <a:ln w="0">
              <a:solidFill>
                <a:srgbClr val="683C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 name="Freeform 47"/>
            <p:cNvSpPr>
              <a:spLocks/>
            </p:cNvSpPr>
            <p:nvPr/>
          </p:nvSpPr>
          <p:spPr bwMode="auto">
            <a:xfrm>
              <a:off x="5303071" y="4724823"/>
              <a:ext cx="501117" cy="190497"/>
            </a:xfrm>
            <a:custGeom>
              <a:avLst/>
              <a:gdLst>
                <a:gd name="T0" fmla="*/ 413 w 413"/>
                <a:gd name="T1" fmla="*/ 0 h 157"/>
                <a:gd name="T2" fmla="*/ 413 w 413"/>
                <a:gd name="T3" fmla="*/ 12 h 157"/>
                <a:gd name="T4" fmla="*/ 16 w 413"/>
                <a:gd name="T5" fmla="*/ 157 h 157"/>
                <a:gd name="T6" fmla="*/ 0 w 413"/>
                <a:gd name="T7" fmla="*/ 151 h 157"/>
                <a:gd name="T8" fmla="*/ 413 w 413"/>
                <a:gd name="T9" fmla="*/ 0 h 157"/>
              </a:gdLst>
              <a:ahLst/>
              <a:cxnLst>
                <a:cxn ang="0">
                  <a:pos x="T0" y="T1"/>
                </a:cxn>
                <a:cxn ang="0">
                  <a:pos x="T2" y="T3"/>
                </a:cxn>
                <a:cxn ang="0">
                  <a:pos x="T4" y="T5"/>
                </a:cxn>
                <a:cxn ang="0">
                  <a:pos x="T6" y="T7"/>
                </a:cxn>
                <a:cxn ang="0">
                  <a:pos x="T8" y="T9"/>
                </a:cxn>
              </a:cxnLst>
              <a:rect l="0" t="0" r="r" b="b"/>
              <a:pathLst>
                <a:path w="413" h="157">
                  <a:moveTo>
                    <a:pt x="413" y="0"/>
                  </a:moveTo>
                  <a:lnTo>
                    <a:pt x="413" y="12"/>
                  </a:lnTo>
                  <a:lnTo>
                    <a:pt x="16" y="157"/>
                  </a:lnTo>
                  <a:lnTo>
                    <a:pt x="0" y="151"/>
                  </a:lnTo>
                  <a:lnTo>
                    <a:pt x="413" y="0"/>
                  </a:lnTo>
                  <a:close/>
                </a:path>
              </a:pathLst>
            </a:custGeom>
            <a:solidFill>
              <a:srgbClr val="693E00"/>
            </a:solidFill>
            <a:ln w="0">
              <a:solidFill>
                <a:srgbClr val="693E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 name="Freeform 48"/>
            <p:cNvSpPr>
              <a:spLocks/>
            </p:cNvSpPr>
            <p:nvPr/>
          </p:nvSpPr>
          <p:spPr bwMode="auto">
            <a:xfrm>
              <a:off x="5284871" y="4712689"/>
              <a:ext cx="519317" cy="195351"/>
            </a:xfrm>
            <a:custGeom>
              <a:avLst/>
              <a:gdLst>
                <a:gd name="T0" fmla="*/ 428 w 428"/>
                <a:gd name="T1" fmla="*/ 0 h 161"/>
                <a:gd name="T2" fmla="*/ 428 w 428"/>
                <a:gd name="T3" fmla="*/ 10 h 161"/>
                <a:gd name="T4" fmla="*/ 15 w 428"/>
                <a:gd name="T5" fmla="*/ 161 h 161"/>
                <a:gd name="T6" fmla="*/ 0 w 428"/>
                <a:gd name="T7" fmla="*/ 156 h 161"/>
                <a:gd name="T8" fmla="*/ 428 w 428"/>
                <a:gd name="T9" fmla="*/ 0 h 161"/>
              </a:gdLst>
              <a:ahLst/>
              <a:cxnLst>
                <a:cxn ang="0">
                  <a:pos x="T0" y="T1"/>
                </a:cxn>
                <a:cxn ang="0">
                  <a:pos x="T2" y="T3"/>
                </a:cxn>
                <a:cxn ang="0">
                  <a:pos x="T4" y="T5"/>
                </a:cxn>
                <a:cxn ang="0">
                  <a:pos x="T6" y="T7"/>
                </a:cxn>
                <a:cxn ang="0">
                  <a:pos x="T8" y="T9"/>
                </a:cxn>
              </a:cxnLst>
              <a:rect l="0" t="0" r="r" b="b"/>
              <a:pathLst>
                <a:path w="428" h="161">
                  <a:moveTo>
                    <a:pt x="428" y="0"/>
                  </a:moveTo>
                  <a:lnTo>
                    <a:pt x="428" y="10"/>
                  </a:lnTo>
                  <a:lnTo>
                    <a:pt x="15" y="161"/>
                  </a:lnTo>
                  <a:lnTo>
                    <a:pt x="0" y="156"/>
                  </a:lnTo>
                  <a:lnTo>
                    <a:pt x="428" y="0"/>
                  </a:lnTo>
                  <a:close/>
                </a:path>
              </a:pathLst>
            </a:custGeom>
            <a:solidFill>
              <a:srgbClr val="6C4000"/>
            </a:solidFill>
            <a:ln w="0">
              <a:solidFill>
                <a:srgbClr val="6C40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5" name="Freeform 49"/>
            <p:cNvSpPr>
              <a:spLocks/>
            </p:cNvSpPr>
            <p:nvPr/>
          </p:nvSpPr>
          <p:spPr bwMode="auto">
            <a:xfrm>
              <a:off x="5265457" y="4698129"/>
              <a:ext cx="538730" cy="203844"/>
            </a:xfrm>
            <a:custGeom>
              <a:avLst/>
              <a:gdLst>
                <a:gd name="T0" fmla="*/ 444 w 444"/>
                <a:gd name="T1" fmla="*/ 0 h 168"/>
                <a:gd name="T2" fmla="*/ 444 w 444"/>
                <a:gd name="T3" fmla="*/ 12 h 168"/>
                <a:gd name="T4" fmla="*/ 16 w 444"/>
                <a:gd name="T5" fmla="*/ 168 h 168"/>
                <a:gd name="T6" fmla="*/ 0 w 444"/>
                <a:gd name="T7" fmla="*/ 161 h 168"/>
                <a:gd name="T8" fmla="*/ 444 w 444"/>
                <a:gd name="T9" fmla="*/ 0 h 168"/>
              </a:gdLst>
              <a:ahLst/>
              <a:cxnLst>
                <a:cxn ang="0">
                  <a:pos x="T0" y="T1"/>
                </a:cxn>
                <a:cxn ang="0">
                  <a:pos x="T2" y="T3"/>
                </a:cxn>
                <a:cxn ang="0">
                  <a:pos x="T4" y="T5"/>
                </a:cxn>
                <a:cxn ang="0">
                  <a:pos x="T6" y="T7"/>
                </a:cxn>
                <a:cxn ang="0">
                  <a:pos x="T8" y="T9"/>
                </a:cxn>
              </a:cxnLst>
              <a:rect l="0" t="0" r="r" b="b"/>
              <a:pathLst>
                <a:path w="444" h="168">
                  <a:moveTo>
                    <a:pt x="444" y="0"/>
                  </a:moveTo>
                  <a:lnTo>
                    <a:pt x="444" y="12"/>
                  </a:lnTo>
                  <a:lnTo>
                    <a:pt x="16" y="168"/>
                  </a:lnTo>
                  <a:lnTo>
                    <a:pt x="0" y="161"/>
                  </a:lnTo>
                  <a:lnTo>
                    <a:pt x="444" y="0"/>
                  </a:lnTo>
                  <a:close/>
                </a:path>
              </a:pathLst>
            </a:custGeom>
            <a:solidFill>
              <a:srgbClr val="6E4100"/>
            </a:solidFill>
            <a:ln w="0">
              <a:solidFill>
                <a:srgbClr val="6E41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 name="Freeform 50"/>
            <p:cNvSpPr>
              <a:spLocks/>
            </p:cNvSpPr>
            <p:nvPr/>
          </p:nvSpPr>
          <p:spPr bwMode="auto">
            <a:xfrm>
              <a:off x="5246043" y="4683569"/>
              <a:ext cx="558144" cy="209911"/>
            </a:xfrm>
            <a:custGeom>
              <a:avLst/>
              <a:gdLst>
                <a:gd name="T0" fmla="*/ 460 w 460"/>
                <a:gd name="T1" fmla="*/ 0 h 173"/>
                <a:gd name="T2" fmla="*/ 460 w 460"/>
                <a:gd name="T3" fmla="*/ 12 h 173"/>
                <a:gd name="T4" fmla="*/ 16 w 460"/>
                <a:gd name="T5" fmla="*/ 173 h 173"/>
                <a:gd name="T6" fmla="*/ 0 w 460"/>
                <a:gd name="T7" fmla="*/ 168 h 173"/>
                <a:gd name="T8" fmla="*/ 460 w 460"/>
                <a:gd name="T9" fmla="*/ 0 h 173"/>
              </a:gdLst>
              <a:ahLst/>
              <a:cxnLst>
                <a:cxn ang="0">
                  <a:pos x="T0" y="T1"/>
                </a:cxn>
                <a:cxn ang="0">
                  <a:pos x="T2" y="T3"/>
                </a:cxn>
                <a:cxn ang="0">
                  <a:pos x="T4" y="T5"/>
                </a:cxn>
                <a:cxn ang="0">
                  <a:pos x="T6" y="T7"/>
                </a:cxn>
                <a:cxn ang="0">
                  <a:pos x="T8" y="T9"/>
                </a:cxn>
              </a:cxnLst>
              <a:rect l="0" t="0" r="r" b="b"/>
              <a:pathLst>
                <a:path w="460" h="173">
                  <a:moveTo>
                    <a:pt x="460" y="0"/>
                  </a:moveTo>
                  <a:lnTo>
                    <a:pt x="460" y="12"/>
                  </a:lnTo>
                  <a:lnTo>
                    <a:pt x="16" y="173"/>
                  </a:lnTo>
                  <a:lnTo>
                    <a:pt x="0" y="168"/>
                  </a:lnTo>
                  <a:lnTo>
                    <a:pt x="460" y="0"/>
                  </a:lnTo>
                  <a:close/>
                </a:path>
              </a:pathLst>
            </a:custGeom>
            <a:solidFill>
              <a:srgbClr val="704300"/>
            </a:solidFill>
            <a:ln w="0">
              <a:solidFill>
                <a:srgbClr val="7043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 name="Freeform 51"/>
            <p:cNvSpPr>
              <a:spLocks/>
            </p:cNvSpPr>
            <p:nvPr/>
          </p:nvSpPr>
          <p:spPr bwMode="auto">
            <a:xfrm>
              <a:off x="5229056" y="4669008"/>
              <a:ext cx="576345" cy="218404"/>
            </a:xfrm>
            <a:custGeom>
              <a:avLst/>
              <a:gdLst>
                <a:gd name="T0" fmla="*/ 475 w 475"/>
                <a:gd name="T1" fmla="*/ 0 h 180"/>
                <a:gd name="T2" fmla="*/ 474 w 475"/>
                <a:gd name="T3" fmla="*/ 12 h 180"/>
                <a:gd name="T4" fmla="*/ 14 w 475"/>
                <a:gd name="T5" fmla="*/ 180 h 180"/>
                <a:gd name="T6" fmla="*/ 0 w 475"/>
                <a:gd name="T7" fmla="*/ 174 h 180"/>
                <a:gd name="T8" fmla="*/ 475 w 475"/>
                <a:gd name="T9" fmla="*/ 0 h 180"/>
              </a:gdLst>
              <a:ahLst/>
              <a:cxnLst>
                <a:cxn ang="0">
                  <a:pos x="T0" y="T1"/>
                </a:cxn>
                <a:cxn ang="0">
                  <a:pos x="T2" y="T3"/>
                </a:cxn>
                <a:cxn ang="0">
                  <a:pos x="T4" y="T5"/>
                </a:cxn>
                <a:cxn ang="0">
                  <a:pos x="T6" y="T7"/>
                </a:cxn>
                <a:cxn ang="0">
                  <a:pos x="T8" y="T9"/>
                </a:cxn>
              </a:cxnLst>
              <a:rect l="0" t="0" r="r" b="b"/>
              <a:pathLst>
                <a:path w="475" h="180">
                  <a:moveTo>
                    <a:pt x="475" y="0"/>
                  </a:moveTo>
                  <a:lnTo>
                    <a:pt x="474" y="12"/>
                  </a:lnTo>
                  <a:lnTo>
                    <a:pt x="14" y="180"/>
                  </a:lnTo>
                  <a:lnTo>
                    <a:pt x="0" y="174"/>
                  </a:lnTo>
                  <a:lnTo>
                    <a:pt x="475" y="0"/>
                  </a:lnTo>
                  <a:close/>
                </a:path>
              </a:pathLst>
            </a:custGeom>
            <a:solidFill>
              <a:srgbClr val="724600"/>
            </a:solidFill>
            <a:ln w="0">
              <a:solidFill>
                <a:srgbClr val="7246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8" name="Freeform 52"/>
            <p:cNvSpPr>
              <a:spLocks/>
            </p:cNvSpPr>
            <p:nvPr/>
          </p:nvSpPr>
          <p:spPr bwMode="auto">
            <a:xfrm>
              <a:off x="5209643" y="4656875"/>
              <a:ext cx="595758" cy="223258"/>
            </a:xfrm>
            <a:custGeom>
              <a:avLst/>
              <a:gdLst>
                <a:gd name="T0" fmla="*/ 491 w 491"/>
                <a:gd name="T1" fmla="*/ 0 h 184"/>
                <a:gd name="T2" fmla="*/ 491 w 491"/>
                <a:gd name="T3" fmla="*/ 10 h 184"/>
                <a:gd name="T4" fmla="*/ 16 w 491"/>
                <a:gd name="T5" fmla="*/ 184 h 184"/>
                <a:gd name="T6" fmla="*/ 0 w 491"/>
                <a:gd name="T7" fmla="*/ 178 h 184"/>
                <a:gd name="T8" fmla="*/ 491 w 491"/>
                <a:gd name="T9" fmla="*/ 0 h 184"/>
              </a:gdLst>
              <a:ahLst/>
              <a:cxnLst>
                <a:cxn ang="0">
                  <a:pos x="T0" y="T1"/>
                </a:cxn>
                <a:cxn ang="0">
                  <a:pos x="T2" y="T3"/>
                </a:cxn>
                <a:cxn ang="0">
                  <a:pos x="T4" y="T5"/>
                </a:cxn>
                <a:cxn ang="0">
                  <a:pos x="T6" y="T7"/>
                </a:cxn>
                <a:cxn ang="0">
                  <a:pos x="T8" y="T9"/>
                </a:cxn>
              </a:cxnLst>
              <a:rect l="0" t="0" r="r" b="b"/>
              <a:pathLst>
                <a:path w="491" h="184">
                  <a:moveTo>
                    <a:pt x="491" y="0"/>
                  </a:moveTo>
                  <a:lnTo>
                    <a:pt x="491" y="10"/>
                  </a:lnTo>
                  <a:lnTo>
                    <a:pt x="16" y="184"/>
                  </a:lnTo>
                  <a:lnTo>
                    <a:pt x="0" y="178"/>
                  </a:lnTo>
                  <a:lnTo>
                    <a:pt x="491" y="0"/>
                  </a:lnTo>
                  <a:close/>
                </a:path>
              </a:pathLst>
            </a:custGeom>
            <a:solidFill>
              <a:srgbClr val="744700"/>
            </a:solidFill>
            <a:ln w="0">
              <a:solidFill>
                <a:srgbClr val="7447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9" name="Freeform 53"/>
            <p:cNvSpPr>
              <a:spLocks/>
            </p:cNvSpPr>
            <p:nvPr/>
          </p:nvSpPr>
          <p:spPr bwMode="auto">
            <a:xfrm>
              <a:off x="5190229" y="4642314"/>
              <a:ext cx="615172" cy="230538"/>
            </a:xfrm>
            <a:custGeom>
              <a:avLst/>
              <a:gdLst>
                <a:gd name="T0" fmla="*/ 507 w 507"/>
                <a:gd name="T1" fmla="*/ 0 h 190"/>
                <a:gd name="T2" fmla="*/ 507 w 507"/>
                <a:gd name="T3" fmla="*/ 12 h 190"/>
                <a:gd name="T4" fmla="*/ 16 w 507"/>
                <a:gd name="T5" fmla="*/ 190 h 190"/>
                <a:gd name="T6" fmla="*/ 0 w 507"/>
                <a:gd name="T7" fmla="*/ 185 h 190"/>
                <a:gd name="T8" fmla="*/ 507 w 507"/>
                <a:gd name="T9" fmla="*/ 0 h 190"/>
              </a:gdLst>
              <a:ahLst/>
              <a:cxnLst>
                <a:cxn ang="0">
                  <a:pos x="T0" y="T1"/>
                </a:cxn>
                <a:cxn ang="0">
                  <a:pos x="T2" y="T3"/>
                </a:cxn>
                <a:cxn ang="0">
                  <a:pos x="T4" y="T5"/>
                </a:cxn>
                <a:cxn ang="0">
                  <a:pos x="T6" y="T7"/>
                </a:cxn>
                <a:cxn ang="0">
                  <a:pos x="T8" y="T9"/>
                </a:cxn>
              </a:cxnLst>
              <a:rect l="0" t="0" r="r" b="b"/>
              <a:pathLst>
                <a:path w="507" h="190">
                  <a:moveTo>
                    <a:pt x="507" y="0"/>
                  </a:moveTo>
                  <a:lnTo>
                    <a:pt x="507" y="12"/>
                  </a:lnTo>
                  <a:lnTo>
                    <a:pt x="16" y="190"/>
                  </a:lnTo>
                  <a:lnTo>
                    <a:pt x="0" y="185"/>
                  </a:lnTo>
                  <a:lnTo>
                    <a:pt x="507" y="0"/>
                  </a:lnTo>
                  <a:close/>
                </a:path>
              </a:pathLst>
            </a:custGeom>
            <a:solidFill>
              <a:srgbClr val="754900"/>
            </a:solidFill>
            <a:ln w="0">
              <a:solidFill>
                <a:srgbClr val="7549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 name="Freeform 54"/>
            <p:cNvSpPr>
              <a:spLocks/>
            </p:cNvSpPr>
            <p:nvPr/>
          </p:nvSpPr>
          <p:spPr bwMode="auto">
            <a:xfrm>
              <a:off x="5172029" y="4627754"/>
              <a:ext cx="633372" cy="239032"/>
            </a:xfrm>
            <a:custGeom>
              <a:avLst/>
              <a:gdLst>
                <a:gd name="T0" fmla="*/ 522 w 522"/>
                <a:gd name="T1" fmla="*/ 0 h 197"/>
                <a:gd name="T2" fmla="*/ 522 w 522"/>
                <a:gd name="T3" fmla="*/ 12 h 197"/>
                <a:gd name="T4" fmla="*/ 15 w 522"/>
                <a:gd name="T5" fmla="*/ 197 h 197"/>
                <a:gd name="T6" fmla="*/ 0 w 522"/>
                <a:gd name="T7" fmla="*/ 190 h 197"/>
                <a:gd name="T8" fmla="*/ 522 w 522"/>
                <a:gd name="T9" fmla="*/ 0 h 197"/>
              </a:gdLst>
              <a:ahLst/>
              <a:cxnLst>
                <a:cxn ang="0">
                  <a:pos x="T0" y="T1"/>
                </a:cxn>
                <a:cxn ang="0">
                  <a:pos x="T2" y="T3"/>
                </a:cxn>
                <a:cxn ang="0">
                  <a:pos x="T4" y="T5"/>
                </a:cxn>
                <a:cxn ang="0">
                  <a:pos x="T6" y="T7"/>
                </a:cxn>
                <a:cxn ang="0">
                  <a:pos x="T8" y="T9"/>
                </a:cxn>
              </a:cxnLst>
              <a:rect l="0" t="0" r="r" b="b"/>
              <a:pathLst>
                <a:path w="522" h="197">
                  <a:moveTo>
                    <a:pt x="522" y="0"/>
                  </a:moveTo>
                  <a:lnTo>
                    <a:pt x="522" y="12"/>
                  </a:lnTo>
                  <a:lnTo>
                    <a:pt x="15" y="197"/>
                  </a:lnTo>
                  <a:lnTo>
                    <a:pt x="0" y="190"/>
                  </a:lnTo>
                  <a:lnTo>
                    <a:pt x="522" y="0"/>
                  </a:lnTo>
                  <a:close/>
                </a:path>
              </a:pathLst>
            </a:custGeom>
            <a:solidFill>
              <a:srgbClr val="784B00"/>
            </a:solidFill>
            <a:ln w="0">
              <a:solidFill>
                <a:srgbClr val="784B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 name="Freeform 55"/>
            <p:cNvSpPr>
              <a:spLocks/>
            </p:cNvSpPr>
            <p:nvPr/>
          </p:nvSpPr>
          <p:spPr bwMode="auto">
            <a:xfrm>
              <a:off x="5152615" y="4614407"/>
              <a:ext cx="652786" cy="243885"/>
            </a:xfrm>
            <a:custGeom>
              <a:avLst/>
              <a:gdLst>
                <a:gd name="T0" fmla="*/ 538 w 538"/>
                <a:gd name="T1" fmla="*/ 0 h 201"/>
                <a:gd name="T2" fmla="*/ 538 w 538"/>
                <a:gd name="T3" fmla="*/ 11 h 201"/>
                <a:gd name="T4" fmla="*/ 16 w 538"/>
                <a:gd name="T5" fmla="*/ 201 h 201"/>
                <a:gd name="T6" fmla="*/ 0 w 538"/>
                <a:gd name="T7" fmla="*/ 196 h 201"/>
                <a:gd name="T8" fmla="*/ 538 w 538"/>
                <a:gd name="T9" fmla="*/ 0 h 201"/>
              </a:gdLst>
              <a:ahLst/>
              <a:cxnLst>
                <a:cxn ang="0">
                  <a:pos x="T0" y="T1"/>
                </a:cxn>
                <a:cxn ang="0">
                  <a:pos x="T2" y="T3"/>
                </a:cxn>
                <a:cxn ang="0">
                  <a:pos x="T4" y="T5"/>
                </a:cxn>
                <a:cxn ang="0">
                  <a:pos x="T6" y="T7"/>
                </a:cxn>
                <a:cxn ang="0">
                  <a:pos x="T8" y="T9"/>
                </a:cxn>
              </a:cxnLst>
              <a:rect l="0" t="0" r="r" b="b"/>
              <a:pathLst>
                <a:path w="538" h="201">
                  <a:moveTo>
                    <a:pt x="538" y="0"/>
                  </a:moveTo>
                  <a:lnTo>
                    <a:pt x="538" y="11"/>
                  </a:lnTo>
                  <a:lnTo>
                    <a:pt x="16" y="201"/>
                  </a:lnTo>
                  <a:lnTo>
                    <a:pt x="0" y="196"/>
                  </a:lnTo>
                  <a:lnTo>
                    <a:pt x="538" y="0"/>
                  </a:lnTo>
                  <a:close/>
                </a:path>
              </a:pathLst>
            </a:custGeom>
            <a:solidFill>
              <a:srgbClr val="7A4D00"/>
            </a:solidFill>
            <a:ln w="0">
              <a:solidFill>
                <a:srgbClr val="7A4D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 name="Freeform 56"/>
            <p:cNvSpPr>
              <a:spLocks/>
            </p:cNvSpPr>
            <p:nvPr/>
          </p:nvSpPr>
          <p:spPr bwMode="auto">
            <a:xfrm>
              <a:off x="5133201" y="4601060"/>
              <a:ext cx="672199" cy="251165"/>
            </a:xfrm>
            <a:custGeom>
              <a:avLst/>
              <a:gdLst>
                <a:gd name="T0" fmla="*/ 554 w 554"/>
                <a:gd name="T1" fmla="*/ 0 h 207"/>
                <a:gd name="T2" fmla="*/ 554 w 554"/>
                <a:gd name="T3" fmla="*/ 11 h 207"/>
                <a:gd name="T4" fmla="*/ 16 w 554"/>
                <a:gd name="T5" fmla="*/ 207 h 207"/>
                <a:gd name="T6" fmla="*/ 0 w 554"/>
                <a:gd name="T7" fmla="*/ 200 h 207"/>
                <a:gd name="T8" fmla="*/ 554 w 554"/>
                <a:gd name="T9" fmla="*/ 0 h 207"/>
              </a:gdLst>
              <a:ahLst/>
              <a:cxnLst>
                <a:cxn ang="0">
                  <a:pos x="T0" y="T1"/>
                </a:cxn>
                <a:cxn ang="0">
                  <a:pos x="T2" y="T3"/>
                </a:cxn>
                <a:cxn ang="0">
                  <a:pos x="T4" y="T5"/>
                </a:cxn>
                <a:cxn ang="0">
                  <a:pos x="T6" y="T7"/>
                </a:cxn>
                <a:cxn ang="0">
                  <a:pos x="T8" y="T9"/>
                </a:cxn>
              </a:cxnLst>
              <a:rect l="0" t="0" r="r" b="b"/>
              <a:pathLst>
                <a:path w="554" h="207">
                  <a:moveTo>
                    <a:pt x="554" y="0"/>
                  </a:moveTo>
                  <a:lnTo>
                    <a:pt x="554" y="11"/>
                  </a:lnTo>
                  <a:lnTo>
                    <a:pt x="16" y="207"/>
                  </a:lnTo>
                  <a:lnTo>
                    <a:pt x="0" y="200"/>
                  </a:lnTo>
                  <a:lnTo>
                    <a:pt x="554" y="0"/>
                  </a:lnTo>
                  <a:close/>
                </a:path>
              </a:pathLst>
            </a:custGeom>
            <a:solidFill>
              <a:srgbClr val="7A4D00"/>
            </a:solidFill>
            <a:ln w="0">
              <a:solidFill>
                <a:srgbClr val="7A4D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3" name="Freeform 57"/>
            <p:cNvSpPr>
              <a:spLocks/>
            </p:cNvSpPr>
            <p:nvPr/>
          </p:nvSpPr>
          <p:spPr bwMode="auto">
            <a:xfrm>
              <a:off x="5115001" y="4586500"/>
              <a:ext cx="690400" cy="257232"/>
            </a:xfrm>
            <a:custGeom>
              <a:avLst/>
              <a:gdLst>
                <a:gd name="T0" fmla="*/ 569 w 569"/>
                <a:gd name="T1" fmla="*/ 0 h 212"/>
                <a:gd name="T2" fmla="*/ 569 w 569"/>
                <a:gd name="T3" fmla="*/ 12 h 212"/>
                <a:gd name="T4" fmla="*/ 15 w 569"/>
                <a:gd name="T5" fmla="*/ 212 h 212"/>
                <a:gd name="T6" fmla="*/ 0 w 569"/>
                <a:gd name="T7" fmla="*/ 207 h 212"/>
                <a:gd name="T8" fmla="*/ 569 w 569"/>
                <a:gd name="T9" fmla="*/ 0 h 212"/>
              </a:gdLst>
              <a:ahLst/>
              <a:cxnLst>
                <a:cxn ang="0">
                  <a:pos x="T0" y="T1"/>
                </a:cxn>
                <a:cxn ang="0">
                  <a:pos x="T2" y="T3"/>
                </a:cxn>
                <a:cxn ang="0">
                  <a:pos x="T4" y="T5"/>
                </a:cxn>
                <a:cxn ang="0">
                  <a:pos x="T6" y="T7"/>
                </a:cxn>
                <a:cxn ang="0">
                  <a:pos x="T8" y="T9"/>
                </a:cxn>
              </a:cxnLst>
              <a:rect l="0" t="0" r="r" b="b"/>
              <a:pathLst>
                <a:path w="569" h="212">
                  <a:moveTo>
                    <a:pt x="569" y="0"/>
                  </a:moveTo>
                  <a:lnTo>
                    <a:pt x="569" y="12"/>
                  </a:lnTo>
                  <a:lnTo>
                    <a:pt x="15" y="212"/>
                  </a:lnTo>
                  <a:lnTo>
                    <a:pt x="0" y="207"/>
                  </a:lnTo>
                  <a:lnTo>
                    <a:pt x="569" y="0"/>
                  </a:lnTo>
                  <a:close/>
                </a:path>
              </a:pathLst>
            </a:custGeom>
            <a:solidFill>
              <a:srgbClr val="7D4F01"/>
            </a:solidFill>
            <a:ln w="0">
              <a:solidFill>
                <a:srgbClr val="7D4F0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 name="Freeform 58"/>
            <p:cNvSpPr>
              <a:spLocks/>
            </p:cNvSpPr>
            <p:nvPr/>
          </p:nvSpPr>
          <p:spPr bwMode="auto">
            <a:xfrm>
              <a:off x="5096801" y="4573153"/>
              <a:ext cx="708600" cy="264512"/>
            </a:xfrm>
            <a:custGeom>
              <a:avLst/>
              <a:gdLst>
                <a:gd name="T0" fmla="*/ 584 w 584"/>
                <a:gd name="T1" fmla="*/ 0 h 218"/>
                <a:gd name="T2" fmla="*/ 584 w 584"/>
                <a:gd name="T3" fmla="*/ 11 h 218"/>
                <a:gd name="T4" fmla="*/ 15 w 584"/>
                <a:gd name="T5" fmla="*/ 218 h 218"/>
                <a:gd name="T6" fmla="*/ 0 w 584"/>
                <a:gd name="T7" fmla="*/ 213 h 218"/>
                <a:gd name="T8" fmla="*/ 584 w 584"/>
                <a:gd name="T9" fmla="*/ 0 h 218"/>
              </a:gdLst>
              <a:ahLst/>
              <a:cxnLst>
                <a:cxn ang="0">
                  <a:pos x="T0" y="T1"/>
                </a:cxn>
                <a:cxn ang="0">
                  <a:pos x="T2" y="T3"/>
                </a:cxn>
                <a:cxn ang="0">
                  <a:pos x="T4" y="T5"/>
                </a:cxn>
                <a:cxn ang="0">
                  <a:pos x="T6" y="T7"/>
                </a:cxn>
                <a:cxn ang="0">
                  <a:pos x="T8" y="T9"/>
                </a:cxn>
              </a:cxnLst>
              <a:rect l="0" t="0" r="r" b="b"/>
              <a:pathLst>
                <a:path w="584" h="218">
                  <a:moveTo>
                    <a:pt x="584" y="0"/>
                  </a:moveTo>
                  <a:lnTo>
                    <a:pt x="584" y="11"/>
                  </a:lnTo>
                  <a:lnTo>
                    <a:pt x="15" y="218"/>
                  </a:lnTo>
                  <a:lnTo>
                    <a:pt x="0" y="213"/>
                  </a:lnTo>
                  <a:lnTo>
                    <a:pt x="584" y="0"/>
                  </a:lnTo>
                  <a:close/>
                </a:path>
              </a:pathLst>
            </a:custGeom>
            <a:solidFill>
              <a:srgbClr val="7E5001"/>
            </a:solidFill>
            <a:ln w="0">
              <a:solidFill>
                <a:srgbClr val="7E500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 name="Freeform 59"/>
            <p:cNvSpPr>
              <a:spLocks/>
            </p:cNvSpPr>
            <p:nvPr/>
          </p:nvSpPr>
          <p:spPr bwMode="auto">
            <a:xfrm>
              <a:off x="5077387" y="4558593"/>
              <a:ext cx="728014" cy="273006"/>
            </a:xfrm>
            <a:custGeom>
              <a:avLst/>
              <a:gdLst>
                <a:gd name="T0" fmla="*/ 600 w 600"/>
                <a:gd name="T1" fmla="*/ 0 h 225"/>
                <a:gd name="T2" fmla="*/ 600 w 600"/>
                <a:gd name="T3" fmla="*/ 12 h 225"/>
                <a:gd name="T4" fmla="*/ 16 w 600"/>
                <a:gd name="T5" fmla="*/ 225 h 225"/>
                <a:gd name="T6" fmla="*/ 0 w 600"/>
                <a:gd name="T7" fmla="*/ 218 h 225"/>
                <a:gd name="T8" fmla="*/ 600 w 600"/>
                <a:gd name="T9" fmla="*/ 0 h 225"/>
              </a:gdLst>
              <a:ahLst/>
              <a:cxnLst>
                <a:cxn ang="0">
                  <a:pos x="T0" y="T1"/>
                </a:cxn>
                <a:cxn ang="0">
                  <a:pos x="T2" y="T3"/>
                </a:cxn>
                <a:cxn ang="0">
                  <a:pos x="T4" y="T5"/>
                </a:cxn>
                <a:cxn ang="0">
                  <a:pos x="T6" y="T7"/>
                </a:cxn>
                <a:cxn ang="0">
                  <a:pos x="T8" y="T9"/>
                </a:cxn>
              </a:cxnLst>
              <a:rect l="0" t="0" r="r" b="b"/>
              <a:pathLst>
                <a:path w="600" h="225">
                  <a:moveTo>
                    <a:pt x="600" y="0"/>
                  </a:moveTo>
                  <a:lnTo>
                    <a:pt x="600" y="12"/>
                  </a:lnTo>
                  <a:lnTo>
                    <a:pt x="16" y="225"/>
                  </a:lnTo>
                  <a:lnTo>
                    <a:pt x="0" y="218"/>
                  </a:lnTo>
                  <a:lnTo>
                    <a:pt x="600" y="0"/>
                  </a:lnTo>
                  <a:close/>
                </a:path>
              </a:pathLst>
            </a:custGeom>
            <a:solidFill>
              <a:srgbClr val="805203"/>
            </a:solidFill>
            <a:ln w="0">
              <a:solidFill>
                <a:srgbClr val="805203"/>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 name="Freeform 60"/>
            <p:cNvSpPr>
              <a:spLocks/>
            </p:cNvSpPr>
            <p:nvPr/>
          </p:nvSpPr>
          <p:spPr bwMode="auto">
            <a:xfrm>
              <a:off x="5059186" y="4544032"/>
              <a:ext cx="746215" cy="279072"/>
            </a:xfrm>
            <a:custGeom>
              <a:avLst/>
              <a:gdLst>
                <a:gd name="T0" fmla="*/ 615 w 615"/>
                <a:gd name="T1" fmla="*/ 0 h 230"/>
                <a:gd name="T2" fmla="*/ 615 w 615"/>
                <a:gd name="T3" fmla="*/ 12 h 230"/>
                <a:gd name="T4" fmla="*/ 15 w 615"/>
                <a:gd name="T5" fmla="*/ 230 h 230"/>
                <a:gd name="T6" fmla="*/ 0 w 615"/>
                <a:gd name="T7" fmla="*/ 225 h 230"/>
                <a:gd name="T8" fmla="*/ 615 w 615"/>
                <a:gd name="T9" fmla="*/ 0 h 230"/>
              </a:gdLst>
              <a:ahLst/>
              <a:cxnLst>
                <a:cxn ang="0">
                  <a:pos x="T0" y="T1"/>
                </a:cxn>
                <a:cxn ang="0">
                  <a:pos x="T2" y="T3"/>
                </a:cxn>
                <a:cxn ang="0">
                  <a:pos x="T4" y="T5"/>
                </a:cxn>
                <a:cxn ang="0">
                  <a:pos x="T6" y="T7"/>
                </a:cxn>
                <a:cxn ang="0">
                  <a:pos x="T8" y="T9"/>
                </a:cxn>
              </a:cxnLst>
              <a:rect l="0" t="0" r="r" b="b"/>
              <a:pathLst>
                <a:path w="615" h="230">
                  <a:moveTo>
                    <a:pt x="615" y="0"/>
                  </a:moveTo>
                  <a:lnTo>
                    <a:pt x="615" y="12"/>
                  </a:lnTo>
                  <a:lnTo>
                    <a:pt x="15" y="230"/>
                  </a:lnTo>
                  <a:lnTo>
                    <a:pt x="0" y="225"/>
                  </a:lnTo>
                  <a:lnTo>
                    <a:pt x="615" y="0"/>
                  </a:lnTo>
                  <a:close/>
                </a:path>
              </a:pathLst>
            </a:custGeom>
            <a:solidFill>
              <a:srgbClr val="825304"/>
            </a:solidFill>
            <a:ln w="0">
              <a:solidFill>
                <a:srgbClr val="825304"/>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 name="Freeform 61"/>
            <p:cNvSpPr>
              <a:spLocks/>
            </p:cNvSpPr>
            <p:nvPr/>
          </p:nvSpPr>
          <p:spPr bwMode="auto">
            <a:xfrm>
              <a:off x="5039773" y="4530686"/>
              <a:ext cx="768055" cy="286352"/>
            </a:xfrm>
            <a:custGeom>
              <a:avLst/>
              <a:gdLst>
                <a:gd name="T0" fmla="*/ 633 w 633"/>
                <a:gd name="T1" fmla="*/ 0 h 236"/>
                <a:gd name="T2" fmla="*/ 631 w 633"/>
                <a:gd name="T3" fmla="*/ 11 h 236"/>
                <a:gd name="T4" fmla="*/ 16 w 633"/>
                <a:gd name="T5" fmla="*/ 236 h 236"/>
                <a:gd name="T6" fmla="*/ 0 w 633"/>
                <a:gd name="T7" fmla="*/ 230 h 236"/>
                <a:gd name="T8" fmla="*/ 633 w 633"/>
                <a:gd name="T9" fmla="*/ 0 h 236"/>
              </a:gdLst>
              <a:ahLst/>
              <a:cxnLst>
                <a:cxn ang="0">
                  <a:pos x="T0" y="T1"/>
                </a:cxn>
                <a:cxn ang="0">
                  <a:pos x="T2" y="T3"/>
                </a:cxn>
                <a:cxn ang="0">
                  <a:pos x="T4" y="T5"/>
                </a:cxn>
                <a:cxn ang="0">
                  <a:pos x="T6" y="T7"/>
                </a:cxn>
                <a:cxn ang="0">
                  <a:pos x="T8" y="T9"/>
                </a:cxn>
              </a:cxnLst>
              <a:rect l="0" t="0" r="r" b="b"/>
              <a:pathLst>
                <a:path w="633" h="236">
                  <a:moveTo>
                    <a:pt x="633" y="0"/>
                  </a:moveTo>
                  <a:lnTo>
                    <a:pt x="631" y="11"/>
                  </a:lnTo>
                  <a:lnTo>
                    <a:pt x="16" y="236"/>
                  </a:lnTo>
                  <a:lnTo>
                    <a:pt x="0" y="230"/>
                  </a:lnTo>
                  <a:lnTo>
                    <a:pt x="633" y="0"/>
                  </a:lnTo>
                  <a:close/>
                </a:path>
              </a:pathLst>
            </a:custGeom>
            <a:solidFill>
              <a:srgbClr val="825404"/>
            </a:solidFill>
            <a:ln w="0">
              <a:solidFill>
                <a:srgbClr val="825404"/>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 name="Freeform 62"/>
            <p:cNvSpPr>
              <a:spLocks/>
            </p:cNvSpPr>
            <p:nvPr/>
          </p:nvSpPr>
          <p:spPr bwMode="auto">
            <a:xfrm>
              <a:off x="5020359" y="4517338"/>
              <a:ext cx="787469" cy="292419"/>
            </a:xfrm>
            <a:custGeom>
              <a:avLst/>
              <a:gdLst>
                <a:gd name="T0" fmla="*/ 649 w 649"/>
                <a:gd name="T1" fmla="*/ 0 h 241"/>
                <a:gd name="T2" fmla="*/ 649 w 649"/>
                <a:gd name="T3" fmla="*/ 11 h 241"/>
                <a:gd name="T4" fmla="*/ 16 w 649"/>
                <a:gd name="T5" fmla="*/ 241 h 241"/>
                <a:gd name="T6" fmla="*/ 0 w 649"/>
                <a:gd name="T7" fmla="*/ 235 h 241"/>
                <a:gd name="T8" fmla="*/ 649 w 649"/>
                <a:gd name="T9" fmla="*/ 0 h 241"/>
              </a:gdLst>
              <a:ahLst/>
              <a:cxnLst>
                <a:cxn ang="0">
                  <a:pos x="T0" y="T1"/>
                </a:cxn>
                <a:cxn ang="0">
                  <a:pos x="T2" y="T3"/>
                </a:cxn>
                <a:cxn ang="0">
                  <a:pos x="T4" y="T5"/>
                </a:cxn>
                <a:cxn ang="0">
                  <a:pos x="T6" y="T7"/>
                </a:cxn>
                <a:cxn ang="0">
                  <a:pos x="T8" y="T9"/>
                </a:cxn>
              </a:cxnLst>
              <a:rect l="0" t="0" r="r" b="b"/>
              <a:pathLst>
                <a:path w="649" h="241">
                  <a:moveTo>
                    <a:pt x="649" y="0"/>
                  </a:moveTo>
                  <a:lnTo>
                    <a:pt x="649" y="11"/>
                  </a:lnTo>
                  <a:lnTo>
                    <a:pt x="16" y="241"/>
                  </a:lnTo>
                  <a:lnTo>
                    <a:pt x="0" y="235"/>
                  </a:lnTo>
                  <a:lnTo>
                    <a:pt x="649" y="0"/>
                  </a:lnTo>
                  <a:close/>
                </a:path>
              </a:pathLst>
            </a:custGeom>
            <a:solidFill>
              <a:srgbClr val="845505"/>
            </a:solidFill>
            <a:ln w="0">
              <a:solidFill>
                <a:srgbClr val="845505"/>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 name="Freeform 63"/>
            <p:cNvSpPr>
              <a:spLocks/>
            </p:cNvSpPr>
            <p:nvPr/>
          </p:nvSpPr>
          <p:spPr bwMode="auto">
            <a:xfrm>
              <a:off x="5002159" y="4502778"/>
              <a:ext cx="805669" cy="299699"/>
            </a:xfrm>
            <a:custGeom>
              <a:avLst/>
              <a:gdLst>
                <a:gd name="T0" fmla="*/ 664 w 664"/>
                <a:gd name="T1" fmla="*/ 0 h 247"/>
                <a:gd name="T2" fmla="*/ 664 w 664"/>
                <a:gd name="T3" fmla="*/ 12 h 247"/>
                <a:gd name="T4" fmla="*/ 15 w 664"/>
                <a:gd name="T5" fmla="*/ 247 h 247"/>
                <a:gd name="T6" fmla="*/ 0 w 664"/>
                <a:gd name="T7" fmla="*/ 241 h 247"/>
                <a:gd name="T8" fmla="*/ 664 w 664"/>
                <a:gd name="T9" fmla="*/ 0 h 247"/>
              </a:gdLst>
              <a:ahLst/>
              <a:cxnLst>
                <a:cxn ang="0">
                  <a:pos x="T0" y="T1"/>
                </a:cxn>
                <a:cxn ang="0">
                  <a:pos x="T2" y="T3"/>
                </a:cxn>
                <a:cxn ang="0">
                  <a:pos x="T4" y="T5"/>
                </a:cxn>
                <a:cxn ang="0">
                  <a:pos x="T6" y="T7"/>
                </a:cxn>
                <a:cxn ang="0">
                  <a:pos x="T8" y="T9"/>
                </a:cxn>
              </a:cxnLst>
              <a:rect l="0" t="0" r="r" b="b"/>
              <a:pathLst>
                <a:path w="664" h="247">
                  <a:moveTo>
                    <a:pt x="664" y="0"/>
                  </a:moveTo>
                  <a:lnTo>
                    <a:pt x="664" y="12"/>
                  </a:lnTo>
                  <a:lnTo>
                    <a:pt x="15" y="247"/>
                  </a:lnTo>
                  <a:lnTo>
                    <a:pt x="0" y="241"/>
                  </a:lnTo>
                  <a:lnTo>
                    <a:pt x="664" y="0"/>
                  </a:lnTo>
                  <a:close/>
                </a:path>
              </a:pathLst>
            </a:custGeom>
            <a:solidFill>
              <a:srgbClr val="855606"/>
            </a:solidFill>
            <a:ln w="0">
              <a:solidFill>
                <a:srgbClr val="855606"/>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 name="Freeform 64"/>
            <p:cNvSpPr>
              <a:spLocks/>
            </p:cNvSpPr>
            <p:nvPr/>
          </p:nvSpPr>
          <p:spPr bwMode="auto">
            <a:xfrm>
              <a:off x="4983958" y="4488218"/>
              <a:ext cx="823869" cy="306980"/>
            </a:xfrm>
            <a:custGeom>
              <a:avLst/>
              <a:gdLst>
                <a:gd name="T0" fmla="*/ 679 w 679"/>
                <a:gd name="T1" fmla="*/ 0 h 253"/>
                <a:gd name="T2" fmla="*/ 679 w 679"/>
                <a:gd name="T3" fmla="*/ 12 h 253"/>
                <a:gd name="T4" fmla="*/ 15 w 679"/>
                <a:gd name="T5" fmla="*/ 253 h 253"/>
                <a:gd name="T6" fmla="*/ 0 w 679"/>
                <a:gd name="T7" fmla="*/ 248 h 253"/>
                <a:gd name="T8" fmla="*/ 679 w 679"/>
                <a:gd name="T9" fmla="*/ 0 h 253"/>
              </a:gdLst>
              <a:ahLst/>
              <a:cxnLst>
                <a:cxn ang="0">
                  <a:pos x="T0" y="T1"/>
                </a:cxn>
                <a:cxn ang="0">
                  <a:pos x="T2" y="T3"/>
                </a:cxn>
                <a:cxn ang="0">
                  <a:pos x="T4" y="T5"/>
                </a:cxn>
                <a:cxn ang="0">
                  <a:pos x="T6" y="T7"/>
                </a:cxn>
                <a:cxn ang="0">
                  <a:pos x="T8" y="T9"/>
                </a:cxn>
              </a:cxnLst>
              <a:rect l="0" t="0" r="r" b="b"/>
              <a:pathLst>
                <a:path w="679" h="253">
                  <a:moveTo>
                    <a:pt x="679" y="0"/>
                  </a:moveTo>
                  <a:lnTo>
                    <a:pt x="679" y="12"/>
                  </a:lnTo>
                  <a:lnTo>
                    <a:pt x="15" y="253"/>
                  </a:lnTo>
                  <a:lnTo>
                    <a:pt x="0" y="248"/>
                  </a:lnTo>
                  <a:lnTo>
                    <a:pt x="679" y="0"/>
                  </a:lnTo>
                  <a:close/>
                </a:path>
              </a:pathLst>
            </a:custGeom>
            <a:solidFill>
              <a:srgbClr val="875807"/>
            </a:solidFill>
            <a:ln w="0">
              <a:solidFill>
                <a:srgbClr val="875807"/>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 name="Freeform 65"/>
            <p:cNvSpPr>
              <a:spLocks/>
            </p:cNvSpPr>
            <p:nvPr/>
          </p:nvSpPr>
          <p:spPr bwMode="auto">
            <a:xfrm>
              <a:off x="4964545" y="4476084"/>
              <a:ext cx="843283" cy="313046"/>
            </a:xfrm>
            <a:custGeom>
              <a:avLst/>
              <a:gdLst>
                <a:gd name="T0" fmla="*/ 695 w 695"/>
                <a:gd name="T1" fmla="*/ 0 h 258"/>
                <a:gd name="T2" fmla="*/ 695 w 695"/>
                <a:gd name="T3" fmla="*/ 10 h 258"/>
                <a:gd name="T4" fmla="*/ 16 w 695"/>
                <a:gd name="T5" fmla="*/ 258 h 258"/>
                <a:gd name="T6" fmla="*/ 0 w 695"/>
                <a:gd name="T7" fmla="*/ 252 h 258"/>
                <a:gd name="T8" fmla="*/ 695 w 695"/>
                <a:gd name="T9" fmla="*/ 0 h 258"/>
              </a:gdLst>
              <a:ahLst/>
              <a:cxnLst>
                <a:cxn ang="0">
                  <a:pos x="T0" y="T1"/>
                </a:cxn>
                <a:cxn ang="0">
                  <a:pos x="T2" y="T3"/>
                </a:cxn>
                <a:cxn ang="0">
                  <a:pos x="T4" y="T5"/>
                </a:cxn>
                <a:cxn ang="0">
                  <a:pos x="T6" y="T7"/>
                </a:cxn>
                <a:cxn ang="0">
                  <a:pos x="T8" y="T9"/>
                </a:cxn>
              </a:cxnLst>
              <a:rect l="0" t="0" r="r" b="b"/>
              <a:pathLst>
                <a:path w="695" h="258">
                  <a:moveTo>
                    <a:pt x="695" y="0"/>
                  </a:moveTo>
                  <a:lnTo>
                    <a:pt x="695" y="10"/>
                  </a:lnTo>
                  <a:lnTo>
                    <a:pt x="16" y="258"/>
                  </a:lnTo>
                  <a:lnTo>
                    <a:pt x="0" y="252"/>
                  </a:lnTo>
                  <a:lnTo>
                    <a:pt x="695" y="0"/>
                  </a:lnTo>
                  <a:close/>
                </a:path>
              </a:pathLst>
            </a:custGeom>
            <a:solidFill>
              <a:srgbClr val="875807"/>
            </a:solidFill>
            <a:ln w="0">
              <a:solidFill>
                <a:srgbClr val="875807"/>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 name="Freeform 66"/>
            <p:cNvSpPr>
              <a:spLocks/>
            </p:cNvSpPr>
            <p:nvPr/>
          </p:nvSpPr>
          <p:spPr bwMode="auto">
            <a:xfrm>
              <a:off x="4946345" y="4461524"/>
              <a:ext cx="861483" cy="320326"/>
            </a:xfrm>
            <a:custGeom>
              <a:avLst/>
              <a:gdLst>
                <a:gd name="T0" fmla="*/ 710 w 710"/>
                <a:gd name="T1" fmla="*/ 0 h 264"/>
                <a:gd name="T2" fmla="*/ 710 w 710"/>
                <a:gd name="T3" fmla="*/ 12 h 264"/>
                <a:gd name="T4" fmla="*/ 15 w 710"/>
                <a:gd name="T5" fmla="*/ 264 h 264"/>
                <a:gd name="T6" fmla="*/ 0 w 710"/>
                <a:gd name="T7" fmla="*/ 258 h 264"/>
                <a:gd name="T8" fmla="*/ 710 w 710"/>
                <a:gd name="T9" fmla="*/ 0 h 264"/>
              </a:gdLst>
              <a:ahLst/>
              <a:cxnLst>
                <a:cxn ang="0">
                  <a:pos x="T0" y="T1"/>
                </a:cxn>
                <a:cxn ang="0">
                  <a:pos x="T2" y="T3"/>
                </a:cxn>
                <a:cxn ang="0">
                  <a:pos x="T4" y="T5"/>
                </a:cxn>
                <a:cxn ang="0">
                  <a:pos x="T6" y="T7"/>
                </a:cxn>
                <a:cxn ang="0">
                  <a:pos x="T8" y="T9"/>
                </a:cxn>
              </a:cxnLst>
              <a:rect l="0" t="0" r="r" b="b"/>
              <a:pathLst>
                <a:path w="710" h="264">
                  <a:moveTo>
                    <a:pt x="710" y="0"/>
                  </a:moveTo>
                  <a:lnTo>
                    <a:pt x="710" y="12"/>
                  </a:lnTo>
                  <a:lnTo>
                    <a:pt x="15" y="264"/>
                  </a:lnTo>
                  <a:lnTo>
                    <a:pt x="0" y="258"/>
                  </a:lnTo>
                  <a:lnTo>
                    <a:pt x="710" y="0"/>
                  </a:lnTo>
                  <a:close/>
                </a:path>
              </a:pathLst>
            </a:custGeom>
            <a:solidFill>
              <a:srgbClr val="895908"/>
            </a:solidFill>
            <a:ln w="0">
              <a:solidFill>
                <a:srgbClr val="895908"/>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 name="Freeform 67"/>
            <p:cNvSpPr>
              <a:spLocks/>
            </p:cNvSpPr>
            <p:nvPr/>
          </p:nvSpPr>
          <p:spPr bwMode="auto">
            <a:xfrm>
              <a:off x="4926931" y="4446964"/>
              <a:ext cx="880897" cy="327606"/>
            </a:xfrm>
            <a:custGeom>
              <a:avLst/>
              <a:gdLst>
                <a:gd name="T0" fmla="*/ 726 w 726"/>
                <a:gd name="T1" fmla="*/ 0 h 270"/>
                <a:gd name="T2" fmla="*/ 726 w 726"/>
                <a:gd name="T3" fmla="*/ 12 h 270"/>
                <a:gd name="T4" fmla="*/ 16 w 726"/>
                <a:gd name="T5" fmla="*/ 270 h 270"/>
                <a:gd name="T6" fmla="*/ 0 w 726"/>
                <a:gd name="T7" fmla="*/ 265 h 270"/>
                <a:gd name="T8" fmla="*/ 726 w 726"/>
                <a:gd name="T9" fmla="*/ 0 h 270"/>
              </a:gdLst>
              <a:ahLst/>
              <a:cxnLst>
                <a:cxn ang="0">
                  <a:pos x="T0" y="T1"/>
                </a:cxn>
                <a:cxn ang="0">
                  <a:pos x="T2" y="T3"/>
                </a:cxn>
                <a:cxn ang="0">
                  <a:pos x="T4" y="T5"/>
                </a:cxn>
                <a:cxn ang="0">
                  <a:pos x="T6" y="T7"/>
                </a:cxn>
                <a:cxn ang="0">
                  <a:pos x="T8" y="T9"/>
                </a:cxn>
              </a:cxnLst>
              <a:rect l="0" t="0" r="r" b="b"/>
              <a:pathLst>
                <a:path w="726" h="270">
                  <a:moveTo>
                    <a:pt x="726" y="0"/>
                  </a:moveTo>
                  <a:lnTo>
                    <a:pt x="726" y="12"/>
                  </a:lnTo>
                  <a:lnTo>
                    <a:pt x="16" y="270"/>
                  </a:lnTo>
                  <a:lnTo>
                    <a:pt x="0" y="265"/>
                  </a:lnTo>
                  <a:lnTo>
                    <a:pt x="726" y="0"/>
                  </a:lnTo>
                  <a:close/>
                </a:path>
              </a:pathLst>
            </a:custGeom>
            <a:solidFill>
              <a:srgbClr val="8A5B0A"/>
            </a:solidFill>
            <a:ln w="0">
              <a:solidFill>
                <a:srgbClr val="8A5B0A"/>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 name="Freeform 68"/>
            <p:cNvSpPr>
              <a:spLocks/>
            </p:cNvSpPr>
            <p:nvPr/>
          </p:nvSpPr>
          <p:spPr bwMode="auto">
            <a:xfrm>
              <a:off x="4907517" y="4432403"/>
              <a:ext cx="900310" cy="336100"/>
            </a:xfrm>
            <a:custGeom>
              <a:avLst/>
              <a:gdLst>
                <a:gd name="T0" fmla="*/ 742 w 742"/>
                <a:gd name="T1" fmla="*/ 0 h 277"/>
                <a:gd name="T2" fmla="*/ 742 w 742"/>
                <a:gd name="T3" fmla="*/ 12 h 277"/>
                <a:gd name="T4" fmla="*/ 16 w 742"/>
                <a:gd name="T5" fmla="*/ 277 h 277"/>
                <a:gd name="T6" fmla="*/ 0 w 742"/>
                <a:gd name="T7" fmla="*/ 270 h 277"/>
                <a:gd name="T8" fmla="*/ 742 w 742"/>
                <a:gd name="T9" fmla="*/ 0 h 277"/>
              </a:gdLst>
              <a:ahLst/>
              <a:cxnLst>
                <a:cxn ang="0">
                  <a:pos x="T0" y="T1"/>
                </a:cxn>
                <a:cxn ang="0">
                  <a:pos x="T2" y="T3"/>
                </a:cxn>
                <a:cxn ang="0">
                  <a:pos x="T4" y="T5"/>
                </a:cxn>
                <a:cxn ang="0">
                  <a:pos x="T6" y="T7"/>
                </a:cxn>
                <a:cxn ang="0">
                  <a:pos x="T8" y="T9"/>
                </a:cxn>
              </a:cxnLst>
              <a:rect l="0" t="0" r="r" b="b"/>
              <a:pathLst>
                <a:path w="742" h="277">
                  <a:moveTo>
                    <a:pt x="742" y="0"/>
                  </a:moveTo>
                  <a:lnTo>
                    <a:pt x="742" y="12"/>
                  </a:lnTo>
                  <a:lnTo>
                    <a:pt x="16" y="277"/>
                  </a:lnTo>
                  <a:lnTo>
                    <a:pt x="0" y="270"/>
                  </a:lnTo>
                  <a:lnTo>
                    <a:pt x="742" y="0"/>
                  </a:lnTo>
                  <a:close/>
                </a:path>
              </a:pathLst>
            </a:custGeom>
            <a:solidFill>
              <a:srgbClr val="8B5C0B"/>
            </a:solidFill>
            <a:ln w="0">
              <a:solidFill>
                <a:srgbClr val="8B5C0B"/>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69"/>
            <p:cNvSpPr>
              <a:spLocks/>
            </p:cNvSpPr>
            <p:nvPr/>
          </p:nvSpPr>
          <p:spPr bwMode="auto">
            <a:xfrm>
              <a:off x="4889316" y="4420270"/>
              <a:ext cx="918511" cy="339740"/>
            </a:xfrm>
            <a:custGeom>
              <a:avLst/>
              <a:gdLst>
                <a:gd name="T0" fmla="*/ 757 w 757"/>
                <a:gd name="T1" fmla="*/ 0 h 280"/>
                <a:gd name="T2" fmla="*/ 757 w 757"/>
                <a:gd name="T3" fmla="*/ 10 h 280"/>
                <a:gd name="T4" fmla="*/ 15 w 757"/>
                <a:gd name="T5" fmla="*/ 280 h 280"/>
                <a:gd name="T6" fmla="*/ 0 w 757"/>
                <a:gd name="T7" fmla="*/ 275 h 280"/>
                <a:gd name="T8" fmla="*/ 757 w 757"/>
                <a:gd name="T9" fmla="*/ 0 h 280"/>
              </a:gdLst>
              <a:ahLst/>
              <a:cxnLst>
                <a:cxn ang="0">
                  <a:pos x="T0" y="T1"/>
                </a:cxn>
                <a:cxn ang="0">
                  <a:pos x="T2" y="T3"/>
                </a:cxn>
                <a:cxn ang="0">
                  <a:pos x="T4" y="T5"/>
                </a:cxn>
                <a:cxn ang="0">
                  <a:pos x="T6" y="T7"/>
                </a:cxn>
                <a:cxn ang="0">
                  <a:pos x="T8" y="T9"/>
                </a:cxn>
              </a:cxnLst>
              <a:rect l="0" t="0" r="r" b="b"/>
              <a:pathLst>
                <a:path w="757" h="280">
                  <a:moveTo>
                    <a:pt x="757" y="0"/>
                  </a:moveTo>
                  <a:lnTo>
                    <a:pt x="757" y="10"/>
                  </a:lnTo>
                  <a:lnTo>
                    <a:pt x="15" y="280"/>
                  </a:lnTo>
                  <a:lnTo>
                    <a:pt x="0" y="275"/>
                  </a:lnTo>
                  <a:lnTo>
                    <a:pt x="757" y="0"/>
                  </a:lnTo>
                  <a:close/>
                </a:path>
              </a:pathLst>
            </a:custGeom>
            <a:solidFill>
              <a:srgbClr val="8B5C0B"/>
            </a:solidFill>
            <a:ln w="0">
              <a:solidFill>
                <a:srgbClr val="8B5C0B"/>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 name="Freeform 70"/>
            <p:cNvSpPr>
              <a:spLocks/>
            </p:cNvSpPr>
            <p:nvPr/>
          </p:nvSpPr>
          <p:spPr bwMode="auto">
            <a:xfrm>
              <a:off x="4871116" y="4405710"/>
              <a:ext cx="937925" cy="348234"/>
            </a:xfrm>
            <a:custGeom>
              <a:avLst/>
              <a:gdLst>
                <a:gd name="T0" fmla="*/ 773 w 773"/>
                <a:gd name="T1" fmla="*/ 0 h 287"/>
                <a:gd name="T2" fmla="*/ 772 w 773"/>
                <a:gd name="T3" fmla="*/ 12 h 287"/>
                <a:gd name="T4" fmla="*/ 15 w 773"/>
                <a:gd name="T5" fmla="*/ 287 h 287"/>
                <a:gd name="T6" fmla="*/ 0 w 773"/>
                <a:gd name="T7" fmla="*/ 282 h 287"/>
                <a:gd name="T8" fmla="*/ 773 w 773"/>
                <a:gd name="T9" fmla="*/ 0 h 287"/>
              </a:gdLst>
              <a:ahLst/>
              <a:cxnLst>
                <a:cxn ang="0">
                  <a:pos x="T0" y="T1"/>
                </a:cxn>
                <a:cxn ang="0">
                  <a:pos x="T2" y="T3"/>
                </a:cxn>
                <a:cxn ang="0">
                  <a:pos x="T4" y="T5"/>
                </a:cxn>
                <a:cxn ang="0">
                  <a:pos x="T6" y="T7"/>
                </a:cxn>
                <a:cxn ang="0">
                  <a:pos x="T8" y="T9"/>
                </a:cxn>
              </a:cxnLst>
              <a:rect l="0" t="0" r="r" b="b"/>
              <a:pathLst>
                <a:path w="773" h="287">
                  <a:moveTo>
                    <a:pt x="773" y="0"/>
                  </a:moveTo>
                  <a:lnTo>
                    <a:pt x="772" y="12"/>
                  </a:lnTo>
                  <a:lnTo>
                    <a:pt x="15" y="287"/>
                  </a:lnTo>
                  <a:lnTo>
                    <a:pt x="0" y="282"/>
                  </a:lnTo>
                  <a:lnTo>
                    <a:pt x="773" y="0"/>
                  </a:lnTo>
                  <a:close/>
                </a:path>
              </a:pathLst>
            </a:custGeom>
            <a:solidFill>
              <a:srgbClr val="8D5E0C"/>
            </a:solidFill>
            <a:ln w="0">
              <a:solidFill>
                <a:srgbClr val="8D5E0C"/>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 name="Freeform 71"/>
            <p:cNvSpPr>
              <a:spLocks/>
            </p:cNvSpPr>
            <p:nvPr/>
          </p:nvSpPr>
          <p:spPr bwMode="auto">
            <a:xfrm>
              <a:off x="4851703" y="4400856"/>
              <a:ext cx="957339" cy="347020"/>
            </a:xfrm>
            <a:custGeom>
              <a:avLst/>
              <a:gdLst>
                <a:gd name="T0" fmla="*/ 789 w 789"/>
                <a:gd name="T1" fmla="*/ 0 h 286"/>
                <a:gd name="T2" fmla="*/ 789 w 789"/>
                <a:gd name="T3" fmla="*/ 0 h 286"/>
                <a:gd name="T4" fmla="*/ 789 w 789"/>
                <a:gd name="T5" fmla="*/ 4 h 286"/>
                <a:gd name="T6" fmla="*/ 16 w 789"/>
                <a:gd name="T7" fmla="*/ 286 h 286"/>
                <a:gd name="T8" fmla="*/ 0 w 789"/>
                <a:gd name="T9" fmla="*/ 279 h 286"/>
                <a:gd name="T10" fmla="*/ 447 w 789"/>
                <a:gd name="T11" fmla="*/ 117 h 286"/>
                <a:gd name="T12" fmla="*/ 789 w 789"/>
                <a:gd name="T13" fmla="*/ 0 h 286"/>
              </a:gdLst>
              <a:ahLst/>
              <a:cxnLst>
                <a:cxn ang="0">
                  <a:pos x="T0" y="T1"/>
                </a:cxn>
                <a:cxn ang="0">
                  <a:pos x="T2" y="T3"/>
                </a:cxn>
                <a:cxn ang="0">
                  <a:pos x="T4" y="T5"/>
                </a:cxn>
                <a:cxn ang="0">
                  <a:pos x="T6" y="T7"/>
                </a:cxn>
                <a:cxn ang="0">
                  <a:pos x="T8" y="T9"/>
                </a:cxn>
                <a:cxn ang="0">
                  <a:pos x="T10" y="T11"/>
                </a:cxn>
                <a:cxn ang="0">
                  <a:pos x="T12" y="T13"/>
                </a:cxn>
              </a:cxnLst>
              <a:rect l="0" t="0" r="r" b="b"/>
              <a:pathLst>
                <a:path w="789" h="286">
                  <a:moveTo>
                    <a:pt x="789" y="0"/>
                  </a:moveTo>
                  <a:lnTo>
                    <a:pt x="789" y="0"/>
                  </a:lnTo>
                  <a:lnTo>
                    <a:pt x="789" y="4"/>
                  </a:lnTo>
                  <a:lnTo>
                    <a:pt x="16" y="286"/>
                  </a:lnTo>
                  <a:lnTo>
                    <a:pt x="0" y="279"/>
                  </a:lnTo>
                  <a:lnTo>
                    <a:pt x="447" y="117"/>
                  </a:lnTo>
                  <a:lnTo>
                    <a:pt x="789" y="0"/>
                  </a:lnTo>
                  <a:close/>
                </a:path>
              </a:pathLst>
            </a:custGeom>
            <a:solidFill>
              <a:srgbClr val="8D5E0D"/>
            </a:solidFill>
            <a:ln w="0">
              <a:solidFill>
                <a:srgbClr val="8D5E0D"/>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8" name="Freeform 72"/>
            <p:cNvSpPr>
              <a:spLocks/>
            </p:cNvSpPr>
            <p:nvPr/>
          </p:nvSpPr>
          <p:spPr bwMode="auto">
            <a:xfrm>
              <a:off x="4833502" y="4542819"/>
              <a:ext cx="560571" cy="196564"/>
            </a:xfrm>
            <a:custGeom>
              <a:avLst/>
              <a:gdLst>
                <a:gd name="T0" fmla="*/ 462 w 462"/>
                <a:gd name="T1" fmla="*/ 0 h 162"/>
                <a:gd name="T2" fmla="*/ 15 w 462"/>
                <a:gd name="T3" fmla="*/ 162 h 162"/>
                <a:gd name="T4" fmla="*/ 0 w 462"/>
                <a:gd name="T5" fmla="*/ 157 h 162"/>
                <a:gd name="T6" fmla="*/ 462 w 462"/>
                <a:gd name="T7" fmla="*/ 0 h 162"/>
              </a:gdLst>
              <a:ahLst/>
              <a:cxnLst>
                <a:cxn ang="0">
                  <a:pos x="T0" y="T1"/>
                </a:cxn>
                <a:cxn ang="0">
                  <a:pos x="T2" y="T3"/>
                </a:cxn>
                <a:cxn ang="0">
                  <a:pos x="T4" y="T5"/>
                </a:cxn>
                <a:cxn ang="0">
                  <a:pos x="T6" y="T7"/>
                </a:cxn>
              </a:cxnLst>
              <a:rect l="0" t="0" r="r" b="b"/>
              <a:pathLst>
                <a:path w="462" h="162">
                  <a:moveTo>
                    <a:pt x="462" y="0"/>
                  </a:moveTo>
                  <a:lnTo>
                    <a:pt x="15" y="162"/>
                  </a:lnTo>
                  <a:lnTo>
                    <a:pt x="0" y="157"/>
                  </a:lnTo>
                  <a:lnTo>
                    <a:pt x="462" y="0"/>
                  </a:lnTo>
                  <a:close/>
                </a:path>
              </a:pathLst>
            </a:custGeom>
            <a:solidFill>
              <a:srgbClr val="8D5E0D"/>
            </a:solidFill>
            <a:ln w="0">
              <a:solidFill>
                <a:srgbClr val="8D5E0D"/>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 name="Freeform 73"/>
            <p:cNvSpPr>
              <a:spLocks/>
            </p:cNvSpPr>
            <p:nvPr/>
          </p:nvSpPr>
          <p:spPr bwMode="auto">
            <a:xfrm>
              <a:off x="6301663" y="5110670"/>
              <a:ext cx="8494" cy="4853"/>
            </a:xfrm>
            <a:custGeom>
              <a:avLst/>
              <a:gdLst>
                <a:gd name="T0" fmla="*/ 0 w 7"/>
                <a:gd name="T1" fmla="*/ 0 h 4"/>
                <a:gd name="T2" fmla="*/ 7 w 7"/>
                <a:gd name="T3" fmla="*/ 2 h 4"/>
                <a:gd name="T4" fmla="*/ 0 w 7"/>
                <a:gd name="T5" fmla="*/ 4 h 4"/>
                <a:gd name="T6" fmla="*/ 0 w 7"/>
                <a:gd name="T7" fmla="*/ 0 h 4"/>
              </a:gdLst>
              <a:ahLst/>
              <a:cxnLst>
                <a:cxn ang="0">
                  <a:pos x="T0" y="T1"/>
                </a:cxn>
                <a:cxn ang="0">
                  <a:pos x="T2" y="T3"/>
                </a:cxn>
                <a:cxn ang="0">
                  <a:pos x="T4" y="T5"/>
                </a:cxn>
                <a:cxn ang="0">
                  <a:pos x="T6" y="T7"/>
                </a:cxn>
              </a:cxnLst>
              <a:rect l="0" t="0" r="r" b="b"/>
              <a:pathLst>
                <a:path w="7" h="4">
                  <a:moveTo>
                    <a:pt x="0" y="0"/>
                  </a:moveTo>
                  <a:lnTo>
                    <a:pt x="7" y="2"/>
                  </a:lnTo>
                  <a:lnTo>
                    <a:pt x="0" y="4"/>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 name="Freeform 74"/>
            <p:cNvSpPr>
              <a:spLocks/>
            </p:cNvSpPr>
            <p:nvPr/>
          </p:nvSpPr>
          <p:spPr bwMode="auto">
            <a:xfrm>
              <a:off x="6301663" y="5097323"/>
              <a:ext cx="26694" cy="15774"/>
            </a:xfrm>
            <a:custGeom>
              <a:avLst/>
              <a:gdLst>
                <a:gd name="T0" fmla="*/ 0 w 22"/>
                <a:gd name="T1" fmla="*/ 0 h 13"/>
                <a:gd name="T2" fmla="*/ 22 w 22"/>
                <a:gd name="T3" fmla="*/ 7 h 13"/>
                <a:gd name="T4" fmla="*/ 7 w 22"/>
                <a:gd name="T5" fmla="*/ 13 h 13"/>
                <a:gd name="T6" fmla="*/ 0 w 22"/>
                <a:gd name="T7" fmla="*/ 11 h 13"/>
                <a:gd name="T8" fmla="*/ 0 w 22"/>
                <a:gd name="T9" fmla="*/ 0 h 13"/>
              </a:gdLst>
              <a:ahLst/>
              <a:cxnLst>
                <a:cxn ang="0">
                  <a:pos x="T0" y="T1"/>
                </a:cxn>
                <a:cxn ang="0">
                  <a:pos x="T2" y="T3"/>
                </a:cxn>
                <a:cxn ang="0">
                  <a:pos x="T4" y="T5"/>
                </a:cxn>
                <a:cxn ang="0">
                  <a:pos x="T6" y="T7"/>
                </a:cxn>
                <a:cxn ang="0">
                  <a:pos x="T8" y="T9"/>
                </a:cxn>
              </a:cxnLst>
              <a:rect l="0" t="0" r="r" b="b"/>
              <a:pathLst>
                <a:path w="22" h="13">
                  <a:moveTo>
                    <a:pt x="0" y="0"/>
                  </a:moveTo>
                  <a:lnTo>
                    <a:pt x="22" y="7"/>
                  </a:lnTo>
                  <a:lnTo>
                    <a:pt x="7" y="13"/>
                  </a:lnTo>
                  <a:lnTo>
                    <a:pt x="0" y="11"/>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 name="Freeform 75"/>
            <p:cNvSpPr>
              <a:spLocks/>
            </p:cNvSpPr>
            <p:nvPr/>
          </p:nvSpPr>
          <p:spPr bwMode="auto">
            <a:xfrm>
              <a:off x="6301663" y="5082763"/>
              <a:ext cx="47321" cy="23054"/>
            </a:xfrm>
            <a:custGeom>
              <a:avLst/>
              <a:gdLst>
                <a:gd name="T0" fmla="*/ 0 w 39"/>
                <a:gd name="T1" fmla="*/ 0 h 19"/>
                <a:gd name="T2" fmla="*/ 39 w 39"/>
                <a:gd name="T3" fmla="*/ 14 h 19"/>
                <a:gd name="T4" fmla="*/ 22 w 39"/>
                <a:gd name="T5" fmla="*/ 19 h 19"/>
                <a:gd name="T6" fmla="*/ 0 w 39"/>
                <a:gd name="T7" fmla="*/ 12 h 19"/>
                <a:gd name="T8" fmla="*/ 0 w 39"/>
                <a:gd name="T9" fmla="*/ 0 h 19"/>
              </a:gdLst>
              <a:ahLst/>
              <a:cxnLst>
                <a:cxn ang="0">
                  <a:pos x="T0" y="T1"/>
                </a:cxn>
                <a:cxn ang="0">
                  <a:pos x="T2" y="T3"/>
                </a:cxn>
                <a:cxn ang="0">
                  <a:pos x="T4" y="T5"/>
                </a:cxn>
                <a:cxn ang="0">
                  <a:pos x="T6" y="T7"/>
                </a:cxn>
                <a:cxn ang="0">
                  <a:pos x="T8" y="T9"/>
                </a:cxn>
              </a:cxnLst>
              <a:rect l="0" t="0" r="r" b="b"/>
              <a:pathLst>
                <a:path w="39" h="19">
                  <a:moveTo>
                    <a:pt x="0" y="0"/>
                  </a:moveTo>
                  <a:lnTo>
                    <a:pt x="39" y="14"/>
                  </a:lnTo>
                  <a:lnTo>
                    <a:pt x="22" y="19"/>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 name="Freeform 76"/>
            <p:cNvSpPr>
              <a:spLocks/>
            </p:cNvSpPr>
            <p:nvPr/>
          </p:nvSpPr>
          <p:spPr bwMode="auto">
            <a:xfrm>
              <a:off x="6301663" y="5068202"/>
              <a:ext cx="66735" cy="31547"/>
            </a:xfrm>
            <a:custGeom>
              <a:avLst/>
              <a:gdLst>
                <a:gd name="T0" fmla="*/ 0 w 55"/>
                <a:gd name="T1" fmla="*/ 0 h 26"/>
                <a:gd name="T2" fmla="*/ 55 w 55"/>
                <a:gd name="T3" fmla="*/ 21 h 26"/>
                <a:gd name="T4" fmla="*/ 39 w 55"/>
                <a:gd name="T5" fmla="*/ 26 h 26"/>
                <a:gd name="T6" fmla="*/ 0 w 55"/>
                <a:gd name="T7" fmla="*/ 12 h 26"/>
                <a:gd name="T8" fmla="*/ 0 w 55"/>
                <a:gd name="T9" fmla="*/ 0 h 26"/>
              </a:gdLst>
              <a:ahLst/>
              <a:cxnLst>
                <a:cxn ang="0">
                  <a:pos x="T0" y="T1"/>
                </a:cxn>
                <a:cxn ang="0">
                  <a:pos x="T2" y="T3"/>
                </a:cxn>
                <a:cxn ang="0">
                  <a:pos x="T4" y="T5"/>
                </a:cxn>
                <a:cxn ang="0">
                  <a:pos x="T6" y="T7"/>
                </a:cxn>
                <a:cxn ang="0">
                  <a:pos x="T8" y="T9"/>
                </a:cxn>
              </a:cxnLst>
              <a:rect l="0" t="0" r="r" b="b"/>
              <a:pathLst>
                <a:path w="55" h="26">
                  <a:moveTo>
                    <a:pt x="0" y="0"/>
                  </a:moveTo>
                  <a:lnTo>
                    <a:pt x="55" y="21"/>
                  </a:lnTo>
                  <a:lnTo>
                    <a:pt x="39" y="26"/>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 name="Freeform 77"/>
            <p:cNvSpPr>
              <a:spLocks/>
            </p:cNvSpPr>
            <p:nvPr/>
          </p:nvSpPr>
          <p:spPr bwMode="auto">
            <a:xfrm>
              <a:off x="6301663" y="5053642"/>
              <a:ext cx="86149" cy="40041"/>
            </a:xfrm>
            <a:custGeom>
              <a:avLst/>
              <a:gdLst>
                <a:gd name="T0" fmla="*/ 0 w 71"/>
                <a:gd name="T1" fmla="*/ 0 h 33"/>
                <a:gd name="T2" fmla="*/ 71 w 71"/>
                <a:gd name="T3" fmla="*/ 28 h 33"/>
                <a:gd name="T4" fmla="*/ 55 w 71"/>
                <a:gd name="T5" fmla="*/ 33 h 33"/>
                <a:gd name="T6" fmla="*/ 0 w 71"/>
                <a:gd name="T7" fmla="*/ 12 h 33"/>
                <a:gd name="T8" fmla="*/ 0 w 71"/>
                <a:gd name="T9" fmla="*/ 0 h 33"/>
              </a:gdLst>
              <a:ahLst/>
              <a:cxnLst>
                <a:cxn ang="0">
                  <a:pos x="T0" y="T1"/>
                </a:cxn>
                <a:cxn ang="0">
                  <a:pos x="T2" y="T3"/>
                </a:cxn>
                <a:cxn ang="0">
                  <a:pos x="T4" y="T5"/>
                </a:cxn>
                <a:cxn ang="0">
                  <a:pos x="T6" y="T7"/>
                </a:cxn>
                <a:cxn ang="0">
                  <a:pos x="T8" y="T9"/>
                </a:cxn>
              </a:cxnLst>
              <a:rect l="0" t="0" r="r" b="b"/>
              <a:pathLst>
                <a:path w="71" h="33">
                  <a:moveTo>
                    <a:pt x="0" y="0"/>
                  </a:moveTo>
                  <a:lnTo>
                    <a:pt x="71" y="28"/>
                  </a:lnTo>
                  <a:lnTo>
                    <a:pt x="55" y="33"/>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 name="Freeform 78"/>
            <p:cNvSpPr>
              <a:spLocks/>
            </p:cNvSpPr>
            <p:nvPr/>
          </p:nvSpPr>
          <p:spPr bwMode="auto">
            <a:xfrm>
              <a:off x="6300450" y="5039082"/>
              <a:ext cx="107989" cy="48534"/>
            </a:xfrm>
            <a:custGeom>
              <a:avLst/>
              <a:gdLst>
                <a:gd name="T0" fmla="*/ 0 w 89"/>
                <a:gd name="T1" fmla="*/ 0 h 40"/>
                <a:gd name="T2" fmla="*/ 89 w 89"/>
                <a:gd name="T3" fmla="*/ 34 h 40"/>
                <a:gd name="T4" fmla="*/ 72 w 89"/>
                <a:gd name="T5" fmla="*/ 40 h 40"/>
                <a:gd name="T6" fmla="*/ 1 w 89"/>
                <a:gd name="T7" fmla="*/ 12 h 40"/>
                <a:gd name="T8" fmla="*/ 0 w 89"/>
                <a:gd name="T9" fmla="*/ 0 h 40"/>
              </a:gdLst>
              <a:ahLst/>
              <a:cxnLst>
                <a:cxn ang="0">
                  <a:pos x="T0" y="T1"/>
                </a:cxn>
                <a:cxn ang="0">
                  <a:pos x="T2" y="T3"/>
                </a:cxn>
                <a:cxn ang="0">
                  <a:pos x="T4" y="T5"/>
                </a:cxn>
                <a:cxn ang="0">
                  <a:pos x="T6" y="T7"/>
                </a:cxn>
                <a:cxn ang="0">
                  <a:pos x="T8" y="T9"/>
                </a:cxn>
              </a:cxnLst>
              <a:rect l="0" t="0" r="r" b="b"/>
              <a:pathLst>
                <a:path w="89" h="40">
                  <a:moveTo>
                    <a:pt x="0" y="0"/>
                  </a:moveTo>
                  <a:lnTo>
                    <a:pt x="89" y="34"/>
                  </a:lnTo>
                  <a:lnTo>
                    <a:pt x="72" y="40"/>
                  </a:lnTo>
                  <a:lnTo>
                    <a:pt x="1"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 name="Freeform 79"/>
            <p:cNvSpPr>
              <a:spLocks/>
            </p:cNvSpPr>
            <p:nvPr/>
          </p:nvSpPr>
          <p:spPr bwMode="auto">
            <a:xfrm>
              <a:off x="6300450" y="5026948"/>
              <a:ext cx="127403" cy="53388"/>
            </a:xfrm>
            <a:custGeom>
              <a:avLst/>
              <a:gdLst>
                <a:gd name="T0" fmla="*/ 0 w 105"/>
                <a:gd name="T1" fmla="*/ 0 h 44"/>
                <a:gd name="T2" fmla="*/ 105 w 105"/>
                <a:gd name="T3" fmla="*/ 39 h 44"/>
                <a:gd name="T4" fmla="*/ 89 w 105"/>
                <a:gd name="T5" fmla="*/ 44 h 44"/>
                <a:gd name="T6" fmla="*/ 0 w 105"/>
                <a:gd name="T7" fmla="*/ 10 h 44"/>
                <a:gd name="T8" fmla="*/ 0 w 105"/>
                <a:gd name="T9" fmla="*/ 0 h 44"/>
              </a:gdLst>
              <a:ahLst/>
              <a:cxnLst>
                <a:cxn ang="0">
                  <a:pos x="T0" y="T1"/>
                </a:cxn>
                <a:cxn ang="0">
                  <a:pos x="T2" y="T3"/>
                </a:cxn>
                <a:cxn ang="0">
                  <a:pos x="T4" y="T5"/>
                </a:cxn>
                <a:cxn ang="0">
                  <a:pos x="T6" y="T7"/>
                </a:cxn>
                <a:cxn ang="0">
                  <a:pos x="T8" y="T9"/>
                </a:cxn>
              </a:cxnLst>
              <a:rect l="0" t="0" r="r" b="b"/>
              <a:pathLst>
                <a:path w="105" h="44">
                  <a:moveTo>
                    <a:pt x="0" y="0"/>
                  </a:moveTo>
                  <a:lnTo>
                    <a:pt x="105" y="39"/>
                  </a:lnTo>
                  <a:lnTo>
                    <a:pt x="89" y="44"/>
                  </a:lnTo>
                  <a:lnTo>
                    <a:pt x="0" y="10"/>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 name="Freeform 80"/>
            <p:cNvSpPr>
              <a:spLocks/>
            </p:cNvSpPr>
            <p:nvPr/>
          </p:nvSpPr>
          <p:spPr bwMode="auto">
            <a:xfrm>
              <a:off x="6300450" y="5012388"/>
              <a:ext cx="148029" cy="61882"/>
            </a:xfrm>
            <a:custGeom>
              <a:avLst/>
              <a:gdLst>
                <a:gd name="T0" fmla="*/ 0 w 122"/>
                <a:gd name="T1" fmla="*/ 0 h 51"/>
                <a:gd name="T2" fmla="*/ 122 w 122"/>
                <a:gd name="T3" fmla="*/ 46 h 51"/>
                <a:gd name="T4" fmla="*/ 105 w 122"/>
                <a:gd name="T5" fmla="*/ 51 h 51"/>
                <a:gd name="T6" fmla="*/ 0 w 122"/>
                <a:gd name="T7" fmla="*/ 12 h 51"/>
                <a:gd name="T8" fmla="*/ 0 w 122"/>
                <a:gd name="T9" fmla="*/ 0 h 51"/>
              </a:gdLst>
              <a:ahLst/>
              <a:cxnLst>
                <a:cxn ang="0">
                  <a:pos x="T0" y="T1"/>
                </a:cxn>
                <a:cxn ang="0">
                  <a:pos x="T2" y="T3"/>
                </a:cxn>
                <a:cxn ang="0">
                  <a:pos x="T4" y="T5"/>
                </a:cxn>
                <a:cxn ang="0">
                  <a:pos x="T6" y="T7"/>
                </a:cxn>
                <a:cxn ang="0">
                  <a:pos x="T8" y="T9"/>
                </a:cxn>
              </a:cxnLst>
              <a:rect l="0" t="0" r="r" b="b"/>
              <a:pathLst>
                <a:path w="122" h="51">
                  <a:moveTo>
                    <a:pt x="0" y="0"/>
                  </a:moveTo>
                  <a:lnTo>
                    <a:pt x="122" y="46"/>
                  </a:lnTo>
                  <a:lnTo>
                    <a:pt x="105" y="51"/>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Freeform 81"/>
            <p:cNvSpPr>
              <a:spLocks/>
            </p:cNvSpPr>
            <p:nvPr/>
          </p:nvSpPr>
          <p:spPr bwMode="auto">
            <a:xfrm>
              <a:off x="6300450" y="4997828"/>
              <a:ext cx="166230" cy="70375"/>
            </a:xfrm>
            <a:custGeom>
              <a:avLst/>
              <a:gdLst>
                <a:gd name="T0" fmla="*/ 0 w 137"/>
                <a:gd name="T1" fmla="*/ 0 h 58"/>
                <a:gd name="T2" fmla="*/ 137 w 137"/>
                <a:gd name="T3" fmla="*/ 53 h 58"/>
                <a:gd name="T4" fmla="*/ 122 w 137"/>
                <a:gd name="T5" fmla="*/ 58 h 58"/>
                <a:gd name="T6" fmla="*/ 0 w 137"/>
                <a:gd name="T7" fmla="*/ 12 h 58"/>
                <a:gd name="T8" fmla="*/ 0 w 137"/>
                <a:gd name="T9" fmla="*/ 0 h 58"/>
              </a:gdLst>
              <a:ahLst/>
              <a:cxnLst>
                <a:cxn ang="0">
                  <a:pos x="T0" y="T1"/>
                </a:cxn>
                <a:cxn ang="0">
                  <a:pos x="T2" y="T3"/>
                </a:cxn>
                <a:cxn ang="0">
                  <a:pos x="T4" y="T5"/>
                </a:cxn>
                <a:cxn ang="0">
                  <a:pos x="T6" y="T7"/>
                </a:cxn>
                <a:cxn ang="0">
                  <a:pos x="T8" y="T9"/>
                </a:cxn>
              </a:cxnLst>
              <a:rect l="0" t="0" r="r" b="b"/>
              <a:pathLst>
                <a:path w="137" h="58">
                  <a:moveTo>
                    <a:pt x="0" y="0"/>
                  </a:moveTo>
                  <a:lnTo>
                    <a:pt x="137" y="53"/>
                  </a:lnTo>
                  <a:lnTo>
                    <a:pt x="122" y="58"/>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 name="Freeform 82"/>
            <p:cNvSpPr>
              <a:spLocks/>
            </p:cNvSpPr>
            <p:nvPr/>
          </p:nvSpPr>
          <p:spPr bwMode="auto">
            <a:xfrm>
              <a:off x="6300450" y="4984481"/>
              <a:ext cx="185644" cy="77655"/>
            </a:xfrm>
            <a:custGeom>
              <a:avLst/>
              <a:gdLst>
                <a:gd name="T0" fmla="*/ 0 w 153"/>
                <a:gd name="T1" fmla="*/ 0 h 64"/>
                <a:gd name="T2" fmla="*/ 153 w 153"/>
                <a:gd name="T3" fmla="*/ 58 h 64"/>
                <a:gd name="T4" fmla="*/ 137 w 153"/>
                <a:gd name="T5" fmla="*/ 64 h 64"/>
                <a:gd name="T6" fmla="*/ 0 w 153"/>
                <a:gd name="T7" fmla="*/ 11 h 64"/>
                <a:gd name="T8" fmla="*/ 0 w 153"/>
                <a:gd name="T9" fmla="*/ 0 h 64"/>
              </a:gdLst>
              <a:ahLst/>
              <a:cxnLst>
                <a:cxn ang="0">
                  <a:pos x="T0" y="T1"/>
                </a:cxn>
                <a:cxn ang="0">
                  <a:pos x="T2" y="T3"/>
                </a:cxn>
                <a:cxn ang="0">
                  <a:pos x="T4" y="T5"/>
                </a:cxn>
                <a:cxn ang="0">
                  <a:pos x="T6" y="T7"/>
                </a:cxn>
                <a:cxn ang="0">
                  <a:pos x="T8" y="T9"/>
                </a:cxn>
              </a:cxnLst>
              <a:rect l="0" t="0" r="r" b="b"/>
              <a:pathLst>
                <a:path w="153" h="64">
                  <a:moveTo>
                    <a:pt x="0" y="0"/>
                  </a:moveTo>
                  <a:lnTo>
                    <a:pt x="153" y="58"/>
                  </a:lnTo>
                  <a:lnTo>
                    <a:pt x="137" y="64"/>
                  </a:lnTo>
                  <a:lnTo>
                    <a:pt x="0" y="11"/>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 name="Freeform 83"/>
            <p:cNvSpPr>
              <a:spLocks/>
            </p:cNvSpPr>
            <p:nvPr/>
          </p:nvSpPr>
          <p:spPr bwMode="auto">
            <a:xfrm>
              <a:off x="6298024" y="4969921"/>
              <a:ext cx="208697" cy="84935"/>
            </a:xfrm>
            <a:custGeom>
              <a:avLst/>
              <a:gdLst>
                <a:gd name="T0" fmla="*/ 0 w 172"/>
                <a:gd name="T1" fmla="*/ 0 h 70"/>
                <a:gd name="T2" fmla="*/ 172 w 172"/>
                <a:gd name="T3" fmla="*/ 65 h 70"/>
                <a:gd name="T4" fmla="*/ 155 w 172"/>
                <a:gd name="T5" fmla="*/ 70 h 70"/>
                <a:gd name="T6" fmla="*/ 2 w 172"/>
                <a:gd name="T7" fmla="*/ 12 h 70"/>
                <a:gd name="T8" fmla="*/ 0 w 172"/>
                <a:gd name="T9" fmla="*/ 0 h 70"/>
              </a:gdLst>
              <a:ahLst/>
              <a:cxnLst>
                <a:cxn ang="0">
                  <a:pos x="T0" y="T1"/>
                </a:cxn>
                <a:cxn ang="0">
                  <a:pos x="T2" y="T3"/>
                </a:cxn>
                <a:cxn ang="0">
                  <a:pos x="T4" y="T5"/>
                </a:cxn>
                <a:cxn ang="0">
                  <a:pos x="T6" y="T7"/>
                </a:cxn>
                <a:cxn ang="0">
                  <a:pos x="T8" y="T9"/>
                </a:cxn>
              </a:cxnLst>
              <a:rect l="0" t="0" r="r" b="b"/>
              <a:pathLst>
                <a:path w="172" h="70">
                  <a:moveTo>
                    <a:pt x="0" y="0"/>
                  </a:moveTo>
                  <a:lnTo>
                    <a:pt x="172" y="65"/>
                  </a:lnTo>
                  <a:lnTo>
                    <a:pt x="155" y="70"/>
                  </a:lnTo>
                  <a:lnTo>
                    <a:pt x="2"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 name="Freeform 84"/>
            <p:cNvSpPr>
              <a:spLocks/>
            </p:cNvSpPr>
            <p:nvPr/>
          </p:nvSpPr>
          <p:spPr bwMode="auto">
            <a:xfrm>
              <a:off x="6298024" y="4955360"/>
              <a:ext cx="228111" cy="93429"/>
            </a:xfrm>
            <a:custGeom>
              <a:avLst/>
              <a:gdLst>
                <a:gd name="T0" fmla="*/ 0 w 188"/>
                <a:gd name="T1" fmla="*/ 0 h 77"/>
                <a:gd name="T2" fmla="*/ 188 w 188"/>
                <a:gd name="T3" fmla="*/ 72 h 77"/>
                <a:gd name="T4" fmla="*/ 172 w 188"/>
                <a:gd name="T5" fmla="*/ 77 h 77"/>
                <a:gd name="T6" fmla="*/ 0 w 188"/>
                <a:gd name="T7" fmla="*/ 12 h 77"/>
                <a:gd name="T8" fmla="*/ 0 w 188"/>
                <a:gd name="T9" fmla="*/ 0 h 77"/>
              </a:gdLst>
              <a:ahLst/>
              <a:cxnLst>
                <a:cxn ang="0">
                  <a:pos x="T0" y="T1"/>
                </a:cxn>
                <a:cxn ang="0">
                  <a:pos x="T2" y="T3"/>
                </a:cxn>
                <a:cxn ang="0">
                  <a:pos x="T4" y="T5"/>
                </a:cxn>
                <a:cxn ang="0">
                  <a:pos x="T6" y="T7"/>
                </a:cxn>
                <a:cxn ang="0">
                  <a:pos x="T8" y="T9"/>
                </a:cxn>
              </a:cxnLst>
              <a:rect l="0" t="0" r="r" b="b"/>
              <a:pathLst>
                <a:path w="188" h="77">
                  <a:moveTo>
                    <a:pt x="0" y="0"/>
                  </a:moveTo>
                  <a:lnTo>
                    <a:pt x="188" y="72"/>
                  </a:lnTo>
                  <a:lnTo>
                    <a:pt x="172" y="77"/>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 name="Freeform 85"/>
            <p:cNvSpPr>
              <a:spLocks/>
            </p:cNvSpPr>
            <p:nvPr/>
          </p:nvSpPr>
          <p:spPr bwMode="auto">
            <a:xfrm>
              <a:off x="6298024" y="4940800"/>
              <a:ext cx="248738" cy="101922"/>
            </a:xfrm>
            <a:custGeom>
              <a:avLst/>
              <a:gdLst>
                <a:gd name="T0" fmla="*/ 0 w 205"/>
                <a:gd name="T1" fmla="*/ 0 h 84"/>
                <a:gd name="T2" fmla="*/ 205 w 205"/>
                <a:gd name="T3" fmla="*/ 79 h 84"/>
                <a:gd name="T4" fmla="*/ 188 w 205"/>
                <a:gd name="T5" fmla="*/ 84 h 84"/>
                <a:gd name="T6" fmla="*/ 0 w 205"/>
                <a:gd name="T7" fmla="*/ 12 h 84"/>
                <a:gd name="T8" fmla="*/ 0 w 205"/>
                <a:gd name="T9" fmla="*/ 0 h 84"/>
              </a:gdLst>
              <a:ahLst/>
              <a:cxnLst>
                <a:cxn ang="0">
                  <a:pos x="T0" y="T1"/>
                </a:cxn>
                <a:cxn ang="0">
                  <a:pos x="T2" y="T3"/>
                </a:cxn>
                <a:cxn ang="0">
                  <a:pos x="T4" y="T5"/>
                </a:cxn>
                <a:cxn ang="0">
                  <a:pos x="T6" y="T7"/>
                </a:cxn>
                <a:cxn ang="0">
                  <a:pos x="T8" y="T9"/>
                </a:cxn>
              </a:cxnLst>
              <a:rect l="0" t="0" r="r" b="b"/>
              <a:pathLst>
                <a:path w="205" h="84">
                  <a:moveTo>
                    <a:pt x="0" y="0"/>
                  </a:moveTo>
                  <a:lnTo>
                    <a:pt x="205" y="79"/>
                  </a:lnTo>
                  <a:lnTo>
                    <a:pt x="188" y="84"/>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 name="Freeform 86"/>
            <p:cNvSpPr>
              <a:spLocks/>
            </p:cNvSpPr>
            <p:nvPr/>
          </p:nvSpPr>
          <p:spPr bwMode="auto">
            <a:xfrm>
              <a:off x="6298024" y="4928667"/>
              <a:ext cx="266938" cy="107989"/>
            </a:xfrm>
            <a:custGeom>
              <a:avLst/>
              <a:gdLst>
                <a:gd name="T0" fmla="*/ 0 w 220"/>
                <a:gd name="T1" fmla="*/ 0 h 89"/>
                <a:gd name="T2" fmla="*/ 220 w 220"/>
                <a:gd name="T3" fmla="*/ 84 h 89"/>
                <a:gd name="T4" fmla="*/ 205 w 220"/>
                <a:gd name="T5" fmla="*/ 89 h 89"/>
                <a:gd name="T6" fmla="*/ 0 w 220"/>
                <a:gd name="T7" fmla="*/ 10 h 89"/>
                <a:gd name="T8" fmla="*/ 0 w 220"/>
                <a:gd name="T9" fmla="*/ 0 h 89"/>
              </a:gdLst>
              <a:ahLst/>
              <a:cxnLst>
                <a:cxn ang="0">
                  <a:pos x="T0" y="T1"/>
                </a:cxn>
                <a:cxn ang="0">
                  <a:pos x="T2" y="T3"/>
                </a:cxn>
                <a:cxn ang="0">
                  <a:pos x="T4" y="T5"/>
                </a:cxn>
                <a:cxn ang="0">
                  <a:pos x="T6" y="T7"/>
                </a:cxn>
                <a:cxn ang="0">
                  <a:pos x="T8" y="T9"/>
                </a:cxn>
              </a:cxnLst>
              <a:rect l="0" t="0" r="r" b="b"/>
              <a:pathLst>
                <a:path w="220" h="89">
                  <a:moveTo>
                    <a:pt x="0" y="0"/>
                  </a:moveTo>
                  <a:lnTo>
                    <a:pt x="220" y="84"/>
                  </a:lnTo>
                  <a:lnTo>
                    <a:pt x="205" y="89"/>
                  </a:lnTo>
                  <a:lnTo>
                    <a:pt x="0" y="10"/>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 name="Freeform 87"/>
            <p:cNvSpPr>
              <a:spLocks/>
            </p:cNvSpPr>
            <p:nvPr/>
          </p:nvSpPr>
          <p:spPr bwMode="auto">
            <a:xfrm>
              <a:off x="6298024" y="4914106"/>
              <a:ext cx="286352" cy="116482"/>
            </a:xfrm>
            <a:custGeom>
              <a:avLst/>
              <a:gdLst>
                <a:gd name="T0" fmla="*/ 0 w 236"/>
                <a:gd name="T1" fmla="*/ 0 h 96"/>
                <a:gd name="T2" fmla="*/ 236 w 236"/>
                <a:gd name="T3" fmla="*/ 90 h 96"/>
                <a:gd name="T4" fmla="*/ 220 w 236"/>
                <a:gd name="T5" fmla="*/ 96 h 96"/>
                <a:gd name="T6" fmla="*/ 0 w 236"/>
                <a:gd name="T7" fmla="*/ 12 h 96"/>
                <a:gd name="T8" fmla="*/ 0 w 236"/>
                <a:gd name="T9" fmla="*/ 0 h 96"/>
              </a:gdLst>
              <a:ahLst/>
              <a:cxnLst>
                <a:cxn ang="0">
                  <a:pos x="T0" y="T1"/>
                </a:cxn>
                <a:cxn ang="0">
                  <a:pos x="T2" y="T3"/>
                </a:cxn>
                <a:cxn ang="0">
                  <a:pos x="T4" y="T5"/>
                </a:cxn>
                <a:cxn ang="0">
                  <a:pos x="T6" y="T7"/>
                </a:cxn>
                <a:cxn ang="0">
                  <a:pos x="T8" y="T9"/>
                </a:cxn>
              </a:cxnLst>
              <a:rect l="0" t="0" r="r" b="b"/>
              <a:pathLst>
                <a:path w="236" h="96">
                  <a:moveTo>
                    <a:pt x="0" y="0"/>
                  </a:moveTo>
                  <a:lnTo>
                    <a:pt x="236" y="90"/>
                  </a:lnTo>
                  <a:lnTo>
                    <a:pt x="220" y="96"/>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 name="Freeform 88"/>
            <p:cNvSpPr>
              <a:spLocks/>
            </p:cNvSpPr>
            <p:nvPr/>
          </p:nvSpPr>
          <p:spPr bwMode="auto">
            <a:xfrm>
              <a:off x="6296810" y="4899546"/>
              <a:ext cx="308193" cy="123762"/>
            </a:xfrm>
            <a:custGeom>
              <a:avLst/>
              <a:gdLst>
                <a:gd name="T0" fmla="*/ 0 w 254"/>
                <a:gd name="T1" fmla="*/ 0 h 102"/>
                <a:gd name="T2" fmla="*/ 254 w 254"/>
                <a:gd name="T3" fmla="*/ 97 h 102"/>
                <a:gd name="T4" fmla="*/ 237 w 254"/>
                <a:gd name="T5" fmla="*/ 102 h 102"/>
                <a:gd name="T6" fmla="*/ 1 w 254"/>
                <a:gd name="T7" fmla="*/ 12 h 102"/>
                <a:gd name="T8" fmla="*/ 0 w 254"/>
                <a:gd name="T9" fmla="*/ 0 h 102"/>
              </a:gdLst>
              <a:ahLst/>
              <a:cxnLst>
                <a:cxn ang="0">
                  <a:pos x="T0" y="T1"/>
                </a:cxn>
                <a:cxn ang="0">
                  <a:pos x="T2" y="T3"/>
                </a:cxn>
                <a:cxn ang="0">
                  <a:pos x="T4" y="T5"/>
                </a:cxn>
                <a:cxn ang="0">
                  <a:pos x="T6" y="T7"/>
                </a:cxn>
                <a:cxn ang="0">
                  <a:pos x="T8" y="T9"/>
                </a:cxn>
              </a:cxnLst>
              <a:rect l="0" t="0" r="r" b="b"/>
              <a:pathLst>
                <a:path w="254" h="102">
                  <a:moveTo>
                    <a:pt x="0" y="0"/>
                  </a:moveTo>
                  <a:lnTo>
                    <a:pt x="254" y="97"/>
                  </a:lnTo>
                  <a:lnTo>
                    <a:pt x="237" y="102"/>
                  </a:lnTo>
                  <a:lnTo>
                    <a:pt x="1"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 name="Freeform 89"/>
            <p:cNvSpPr>
              <a:spLocks/>
            </p:cNvSpPr>
            <p:nvPr/>
          </p:nvSpPr>
          <p:spPr bwMode="auto">
            <a:xfrm>
              <a:off x="6296810" y="4884986"/>
              <a:ext cx="327606" cy="132256"/>
            </a:xfrm>
            <a:custGeom>
              <a:avLst/>
              <a:gdLst>
                <a:gd name="T0" fmla="*/ 0 w 270"/>
                <a:gd name="T1" fmla="*/ 0 h 109"/>
                <a:gd name="T2" fmla="*/ 270 w 270"/>
                <a:gd name="T3" fmla="*/ 104 h 109"/>
                <a:gd name="T4" fmla="*/ 254 w 270"/>
                <a:gd name="T5" fmla="*/ 109 h 109"/>
                <a:gd name="T6" fmla="*/ 0 w 270"/>
                <a:gd name="T7" fmla="*/ 12 h 109"/>
                <a:gd name="T8" fmla="*/ 0 w 270"/>
                <a:gd name="T9" fmla="*/ 0 h 109"/>
              </a:gdLst>
              <a:ahLst/>
              <a:cxnLst>
                <a:cxn ang="0">
                  <a:pos x="T0" y="T1"/>
                </a:cxn>
                <a:cxn ang="0">
                  <a:pos x="T2" y="T3"/>
                </a:cxn>
                <a:cxn ang="0">
                  <a:pos x="T4" y="T5"/>
                </a:cxn>
                <a:cxn ang="0">
                  <a:pos x="T6" y="T7"/>
                </a:cxn>
                <a:cxn ang="0">
                  <a:pos x="T8" y="T9"/>
                </a:cxn>
              </a:cxnLst>
              <a:rect l="0" t="0" r="r" b="b"/>
              <a:pathLst>
                <a:path w="270" h="109">
                  <a:moveTo>
                    <a:pt x="0" y="0"/>
                  </a:moveTo>
                  <a:lnTo>
                    <a:pt x="270" y="104"/>
                  </a:lnTo>
                  <a:lnTo>
                    <a:pt x="254" y="109"/>
                  </a:lnTo>
                  <a:lnTo>
                    <a:pt x="0" y="12"/>
                  </a:lnTo>
                  <a:lnTo>
                    <a:pt x="0" y="0"/>
                  </a:lnTo>
                  <a:close/>
                </a:path>
              </a:pathLst>
            </a:custGeom>
            <a:solidFill>
              <a:srgbClr val="481F00"/>
            </a:solidFill>
            <a:ln w="0">
              <a:solidFill>
                <a:srgbClr val="481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 name="Freeform 90"/>
            <p:cNvSpPr>
              <a:spLocks/>
            </p:cNvSpPr>
            <p:nvPr/>
          </p:nvSpPr>
          <p:spPr bwMode="auto">
            <a:xfrm>
              <a:off x="6296810" y="4871639"/>
              <a:ext cx="347020" cy="139536"/>
            </a:xfrm>
            <a:custGeom>
              <a:avLst/>
              <a:gdLst>
                <a:gd name="T0" fmla="*/ 0 w 286"/>
                <a:gd name="T1" fmla="*/ 0 h 115"/>
                <a:gd name="T2" fmla="*/ 286 w 286"/>
                <a:gd name="T3" fmla="*/ 110 h 115"/>
                <a:gd name="T4" fmla="*/ 270 w 286"/>
                <a:gd name="T5" fmla="*/ 115 h 115"/>
                <a:gd name="T6" fmla="*/ 0 w 286"/>
                <a:gd name="T7" fmla="*/ 11 h 115"/>
                <a:gd name="T8" fmla="*/ 0 w 286"/>
                <a:gd name="T9" fmla="*/ 0 h 115"/>
              </a:gdLst>
              <a:ahLst/>
              <a:cxnLst>
                <a:cxn ang="0">
                  <a:pos x="T0" y="T1"/>
                </a:cxn>
                <a:cxn ang="0">
                  <a:pos x="T2" y="T3"/>
                </a:cxn>
                <a:cxn ang="0">
                  <a:pos x="T4" y="T5"/>
                </a:cxn>
                <a:cxn ang="0">
                  <a:pos x="T6" y="T7"/>
                </a:cxn>
                <a:cxn ang="0">
                  <a:pos x="T8" y="T9"/>
                </a:cxn>
              </a:cxnLst>
              <a:rect l="0" t="0" r="r" b="b"/>
              <a:pathLst>
                <a:path w="286" h="115">
                  <a:moveTo>
                    <a:pt x="0" y="0"/>
                  </a:moveTo>
                  <a:lnTo>
                    <a:pt x="286" y="110"/>
                  </a:lnTo>
                  <a:lnTo>
                    <a:pt x="270" y="115"/>
                  </a:lnTo>
                  <a:lnTo>
                    <a:pt x="0" y="11"/>
                  </a:lnTo>
                  <a:lnTo>
                    <a:pt x="0" y="0"/>
                  </a:lnTo>
                  <a:close/>
                </a:path>
              </a:pathLst>
            </a:custGeom>
            <a:solidFill>
              <a:srgbClr val="4A2100"/>
            </a:solidFill>
            <a:ln w="0">
              <a:solidFill>
                <a:srgbClr val="4A21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 name="Freeform 91"/>
            <p:cNvSpPr>
              <a:spLocks/>
            </p:cNvSpPr>
            <p:nvPr/>
          </p:nvSpPr>
          <p:spPr bwMode="auto">
            <a:xfrm>
              <a:off x="6296810" y="4857078"/>
              <a:ext cx="367647" cy="148029"/>
            </a:xfrm>
            <a:custGeom>
              <a:avLst/>
              <a:gdLst>
                <a:gd name="T0" fmla="*/ 0 w 303"/>
                <a:gd name="T1" fmla="*/ 0 h 122"/>
                <a:gd name="T2" fmla="*/ 303 w 303"/>
                <a:gd name="T3" fmla="*/ 116 h 122"/>
                <a:gd name="T4" fmla="*/ 286 w 303"/>
                <a:gd name="T5" fmla="*/ 122 h 122"/>
                <a:gd name="T6" fmla="*/ 0 w 303"/>
                <a:gd name="T7" fmla="*/ 12 h 122"/>
                <a:gd name="T8" fmla="*/ 0 w 303"/>
                <a:gd name="T9" fmla="*/ 0 h 122"/>
              </a:gdLst>
              <a:ahLst/>
              <a:cxnLst>
                <a:cxn ang="0">
                  <a:pos x="T0" y="T1"/>
                </a:cxn>
                <a:cxn ang="0">
                  <a:pos x="T2" y="T3"/>
                </a:cxn>
                <a:cxn ang="0">
                  <a:pos x="T4" y="T5"/>
                </a:cxn>
                <a:cxn ang="0">
                  <a:pos x="T6" y="T7"/>
                </a:cxn>
                <a:cxn ang="0">
                  <a:pos x="T8" y="T9"/>
                </a:cxn>
              </a:cxnLst>
              <a:rect l="0" t="0" r="r" b="b"/>
              <a:pathLst>
                <a:path w="303" h="122">
                  <a:moveTo>
                    <a:pt x="0" y="0"/>
                  </a:moveTo>
                  <a:lnTo>
                    <a:pt x="303" y="116"/>
                  </a:lnTo>
                  <a:lnTo>
                    <a:pt x="286" y="122"/>
                  </a:lnTo>
                  <a:lnTo>
                    <a:pt x="0" y="12"/>
                  </a:lnTo>
                  <a:lnTo>
                    <a:pt x="0" y="0"/>
                  </a:lnTo>
                  <a:close/>
                </a:path>
              </a:pathLst>
            </a:custGeom>
            <a:solidFill>
              <a:srgbClr val="4D2400"/>
            </a:solidFill>
            <a:ln w="0">
              <a:solidFill>
                <a:srgbClr val="4D24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 name="Freeform 92"/>
            <p:cNvSpPr>
              <a:spLocks/>
            </p:cNvSpPr>
            <p:nvPr/>
          </p:nvSpPr>
          <p:spPr bwMode="auto">
            <a:xfrm>
              <a:off x="6296810" y="4843732"/>
              <a:ext cx="385847" cy="154097"/>
            </a:xfrm>
            <a:custGeom>
              <a:avLst/>
              <a:gdLst>
                <a:gd name="T0" fmla="*/ 0 w 318"/>
                <a:gd name="T1" fmla="*/ 0 h 127"/>
                <a:gd name="T2" fmla="*/ 318 w 318"/>
                <a:gd name="T3" fmla="*/ 122 h 127"/>
                <a:gd name="T4" fmla="*/ 303 w 318"/>
                <a:gd name="T5" fmla="*/ 127 h 127"/>
                <a:gd name="T6" fmla="*/ 0 w 318"/>
                <a:gd name="T7" fmla="*/ 11 h 127"/>
                <a:gd name="T8" fmla="*/ 0 w 318"/>
                <a:gd name="T9" fmla="*/ 0 h 127"/>
              </a:gdLst>
              <a:ahLst/>
              <a:cxnLst>
                <a:cxn ang="0">
                  <a:pos x="T0" y="T1"/>
                </a:cxn>
                <a:cxn ang="0">
                  <a:pos x="T2" y="T3"/>
                </a:cxn>
                <a:cxn ang="0">
                  <a:pos x="T4" y="T5"/>
                </a:cxn>
                <a:cxn ang="0">
                  <a:pos x="T6" y="T7"/>
                </a:cxn>
                <a:cxn ang="0">
                  <a:pos x="T8" y="T9"/>
                </a:cxn>
              </a:cxnLst>
              <a:rect l="0" t="0" r="r" b="b"/>
              <a:pathLst>
                <a:path w="318" h="127">
                  <a:moveTo>
                    <a:pt x="0" y="0"/>
                  </a:moveTo>
                  <a:lnTo>
                    <a:pt x="318" y="122"/>
                  </a:lnTo>
                  <a:lnTo>
                    <a:pt x="303" y="127"/>
                  </a:lnTo>
                  <a:lnTo>
                    <a:pt x="0" y="11"/>
                  </a:lnTo>
                  <a:lnTo>
                    <a:pt x="0" y="0"/>
                  </a:lnTo>
                  <a:close/>
                </a:path>
              </a:pathLst>
            </a:custGeom>
            <a:solidFill>
              <a:srgbClr val="4F2600"/>
            </a:solidFill>
            <a:ln w="0">
              <a:solidFill>
                <a:srgbClr val="4F26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 name="Freeform 93"/>
            <p:cNvSpPr>
              <a:spLocks/>
            </p:cNvSpPr>
            <p:nvPr/>
          </p:nvSpPr>
          <p:spPr bwMode="auto">
            <a:xfrm>
              <a:off x="6295597" y="4830384"/>
              <a:ext cx="407688" cy="161377"/>
            </a:xfrm>
            <a:custGeom>
              <a:avLst/>
              <a:gdLst>
                <a:gd name="T0" fmla="*/ 0 w 336"/>
                <a:gd name="T1" fmla="*/ 0 h 133"/>
                <a:gd name="T2" fmla="*/ 336 w 336"/>
                <a:gd name="T3" fmla="*/ 128 h 133"/>
                <a:gd name="T4" fmla="*/ 319 w 336"/>
                <a:gd name="T5" fmla="*/ 133 h 133"/>
                <a:gd name="T6" fmla="*/ 1 w 336"/>
                <a:gd name="T7" fmla="*/ 11 h 133"/>
                <a:gd name="T8" fmla="*/ 0 w 336"/>
                <a:gd name="T9" fmla="*/ 0 h 133"/>
              </a:gdLst>
              <a:ahLst/>
              <a:cxnLst>
                <a:cxn ang="0">
                  <a:pos x="T0" y="T1"/>
                </a:cxn>
                <a:cxn ang="0">
                  <a:pos x="T2" y="T3"/>
                </a:cxn>
                <a:cxn ang="0">
                  <a:pos x="T4" y="T5"/>
                </a:cxn>
                <a:cxn ang="0">
                  <a:pos x="T6" y="T7"/>
                </a:cxn>
                <a:cxn ang="0">
                  <a:pos x="T8" y="T9"/>
                </a:cxn>
              </a:cxnLst>
              <a:rect l="0" t="0" r="r" b="b"/>
              <a:pathLst>
                <a:path w="336" h="133">
                  <a:moveTo>
                    <a:pt x="0" y="0"/>
                  </a:moveTo>
                  <a:lnTo>
                    <a:pt x="336" y="128"/>
                  </a:lnTo>
                  <a:lnTo>
                    <a:pt x="319" y="133"/>
                  </a:lnTo>
                  <a:lnTo>
                    <a:pt x="1" y="11"/>
                  </a:lnTo>
                  <a:lnTo>
                    <a:pt x="0" y="0"/>
                  </a:lnTo>
                  <a:close/>
                </a:path>
              </a:pathLst>
            </a:custGeom>
            <a:solidFill>
              <a:srgbClr val="532900"/>
            </a:solidFill>
            <a:ln w="0">
              <a:solidFill>
                <a:srgbClr val="5329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 name="Freeform 94"/>
            <p:cNvSpPr>
              <a:spLocks/>
            </p:cNvSpPr>
            <p:nvPr/>
          </p:nvSpPr>
          <p:spPr bwMode="auto">
            <a:xfrm>
              <a:off x="6295597" y="4815824"/>
              <a:ext cx="427101" cy="169870"/>
            </a:xfrm>
            <a:custGeom>
              <a:avLst/>
              <a:gdLst>
                <a:gd name="T0" fmla="*/ 0 w 352"/>
                <a:gd name="T1" fmla="*/ 0 h 140"/>
                <a:gd name="T2" fmla="*/ 352 w 352"/>
                <a:gd name="T3" fmla="*/ 135 h 140"/>
                <a:gd name="T4" fmla="*/ 336 w 352"/>
                <a:gd name="T5" fmla="*/ 140 h 140"/>
                <a:gd name="T6" fmla="*/ 0 w 352"/>
                <a:gd name="T7" fmla="*/ 12 h 140"/>
                <a:gd name="T8" fmla="*/ 0 w 352"/>
                <a:gd name="T9" fmla="*/ 0 h 140"/>
              </a:gdLst>
              <a:ahLst/>
              <a:cxnLst>
                <a:cxn ang="0">
                  <a:pos x="T0" y="T1"/>
                </a:cxn>
                <a:cxn ang="0">
                  <a:pos x="T2" y="T3"/>
                </a:cxn>
                <a:cxn ang="0">
                  <a:pos x="T4" y="T5"/>
                </a:cxn>
                <a:cxn ang="0">
                  <a:pos x="T6" y="T7"/>
                </a:cxn>
                <a:cxn ang="0">
                  <a:pos x="T8" y="T9"/>
                </a:cxn>
              </a:cxnLst>
              <a:rect l="0" t="0" r="r" b="b"/>
              <a:pathLst>
                <a:path w="352" h="140">
                  <a:moveTo>
                    <a:pt x="0" y="0"/>
                  </a:moveTo>
                  <a:lnTo>
                    <a:pt x="352" y="135"/>
                  </a:lnTo>
                  <a:lnTo>
                    <a:pt x="336" y="140"/>
                  </a:lnTo>
                  <a:lnTo>
                    <a:pt x="0" y="12"/>
                  </a:lnTo>
                  <a:lnTo>
                    <a:pt x="0" y="0"/>
                  </a:lnTo>
                  <a:close/>
                </a:path>
              </a:pathLst>
            </a:custGeom>
            <a:solidFill>
              <a:srgbClr val="562C00"/>
            </a:solidFill>
            <a:ln w="0">
              <a:solidFill>
                <a:srgbClr val="562C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 name="Freeform 95"/>
            <p:cNvSpPr>
              <a:spLocks/>
            </p:cNvSpPr>
            <p:nvPr/>
          </p:nvSpPr>
          <p:spPr bwMode="auto">
            <a:xfrm>
              <a:off x="6295597" y="4801264"/>
              <a:ext cx="446515" cy="178364"/>
            </a:xfrm>
            <a:custGeom>
              <a:avLst/>
              <a:gdLst>
                <a:gd name="T0" fmla="*/ 0 w 368"/>
                <a:gd name="T1" fmla="*/ 0 h 147"/>
                <a:gd name="T2" fmla="*/ 368 w 368"/>
                <a:gd name="T3" fmla="*/ 141 h 147"/>
                <a:gd name="T4" fmla="*/ 352 w 368"/>
                <a:gd name="T5" fmla="*/ 147 h 147"/>
                <a:gd name="T6" fmla="*/ 0 w 368"/>
                <a:gd name="T7" fmla="*/ 12 h 147"/>
                <a:gd name="T8" fmla="*/ 0 w 368"/>
                <a:gd name="T9" fmla="*/ 0 h 147"/>
              </a:gdLst>
              <a:ahLst/>
              <a:cxnLst>
                <a:cxn ang="0">
                  <a:pos x="T0" y="T1"/>
                </a:cxn>
                <a:cxn ang="0">
                  <a:pos x="T2" y="T3"/>
                </a:cxn>
                <a:cxn ang="0">
                  <a:pos x="T4" y="T5"/>
                </a:cxn>
                <a:cxn ang="0">
                  <a:pos x="T6" y="T7"/>
                </a:cxn>
                <a:cxn ang="0">
                  <a:pos x="T8" y="T9"/>
                </a:cxn>
              </a:cxnLst>
              <a:rect l="0" t="0" r="r" b="b"/>
              <a:pathLst>
                <a:path w="368" h="147">
                  <a:moveTo>
                    <a:pt x="0" y="0"/>
                  </a:moveTo>
                  <a:lnTo>
                    <a:pt x="368" y="141"/>
                  </a:lnTo>
                  <a:lnTo>
                    <a:pt x="352" y="147"/>
                  </a:lnTo>
                  <a:lnTo>
                    <a:pt x="0" y="12"/>
                  </a:lnTo>
                  <a:lnTo>
                    <a:pt x="0" y="0"/>
                  </a:lnTo>
                  <a:close/>
                </a:path>
              </a:pathLst>
            </a:custGeom>
            <a:solidFill>
              <a:srgbClr val="572D00"/>
            </a:solidFill>
            <a:ln w="0">
              <a:solidFill>
                <a:srgbClr val="572D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 name="Freeform 96"/>
            <p:cNvSpPr>
              <a:spLocks/>
            </p:cNvSpPr>
            <p:nvPr/>
          </p:nvSpPr>
          <p:spPr bwMode="auto">
            <a:xfrm>
              <a:off x="6295597" y="4786704"/>
              <a:ext cx="467143" cy="185644"/>
            </a:xfrm>
            <a:custGeom>
              <a:avLst/>
              <a:gdLst>
                <a:gd name="T0" fmla="*/ 0 w 385"/>
                <a:gd name="T1" fmla="*/ 0 h 153"/>
                <a:gd name="T2" fmla="*/ 385 w 385"/>
                <a:gd name="T3" fmla="*/ 148 h 153"/>
                <a:gd name="T4" fmla="*/ 368 w 385"/>
                <a:gd name="T5" fmla="*/ 153 h 153"/>
                <a:gd name="T6" fmla="*/ 0 w 385"/>
                <a:gd name="T7" fmla="*/ 12 h 153"/>
                <a:gd name="T8" fmla="*/ 0 w 385"/>
                <a:gd name="T9" fmla="*/ 0 h 153"/>
              </a:gdLst>
              <a:ahLst/>
              <a:cxnLst>
                <a:cxn ang="0">
                  <a:pos x="T0" y="T1"/>
                </a:cxn>
                <a:cxn ang="0">
                  <a:pos x="T2" y="T3"/>
                </a:cxn>
                <a:cxn ang="0">
                  <a:pos x="T4" y="T5"/>
                </a:cxn>
                <a:cxn ang="0">
                  <a:pos x="T6" y="T7"/>
                </a:cxn>
                <a:cxn ang="0">
                  <a:pos x="T8" y="T9"/>
                </a:cxn>
              </a:cxnLst>
              <a:rect l="0" t="0" r="r" b="b"/>
              <a:pathLst>
                <a:path w="385" h="153">
                  <a:moveTo>
                    <a:pt x="0" y="0"/>
                  </a:moveTo>
                  <a:lnTo>
                    <a:pt x="385" y="148"/>
                  </a:lnTo>
                  <a:lnTo>
                    <a:pt x="368" y="153"/>
                  </a:lnTo>
                  <a:lnTo>
                    <a:pt x="0" y="12"/>
                  </a:lnTo>
                  <a:lnTo>
                    <a:pt x="0" y="0"/>
                  </a:lnTo>
                  <a:close/>
                </a:path>
              </a:pathLst>
            </a:custGeom>
            <a:solidFill>
              <a:srgbClr val="5A3000"/>
            </a:solidFill>
            <a:ln w="0">
              <a:solidFill>
                <a:srgbClr val="5A30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 name="Freeform 97"/>
            <p:cNvSpPr>
              <a:spLocks/>
            </p:cNvSpPr>
            <p:nvPr/>
          </p:nvSpPr>
          <p:spPr bwMode="auto">
            <a:xfrm>
              <a:off x="6295597" y="4772143"/>
              <a:ext cx="486556" cy="194137"/>
            </a:xfrm>
            <a:custGeom>
              <a:avLst/>
              <a:gdLst>
                <a:gd name="T0" fmla="*/ 0 w 401"/>
                <a:gd name="T1" fmla="*/ 0 h 160"/>
                <a:gd name="T2" fmla="*/ 401 w 401"/>
                <a:gd name="T3" fmla="*/ 155 h 160"/>
                <a:gd name="T4" fmla="*/ 385 w 401"/>
                <a:gd name="T5" fmla="*/ 160 h 160"/>
                <a:gd name="T6" fmla="*/ 0 w 401"/>
                <a:gd name="T7" fmla="*/ 12 h 160"/>
                <a:gd name="T8" fmla="*/ 0 w 401"/>
                <a:gd name="T9" fmla="*/ 0 h 160"/>
              </a:gdLst>
              <a:ahLst/>
              <a:cxnLst>
                <a:cxn ang="0">
                  <a:pos x="T0" y="T1"/>
                </a:cxn>
                <a:cxn ang="0">
                  <a:pos x="T2" y="T3"/>
                </a:cxn>
                <a:cxn ang="0">
                  <a:pos x="T4" y="T5"/>
                </a:cxn>
                <a:cxn ang="0">
                  <a:pos x="T6" y="T7"/>
                </a:cxn>
                <a:cxn ang="0">
                  <a:pos x="T8" y="T9"/>
                </a:cxn>
              </a:cxnLst>
              <a:rect l="0" t="0" r="r" b="b"/>
              <a:pathLst>
                <a:path w="401" h="160">
                  <a:moveTo>
                    <a:pt x="0" y="0"/>
                  </a:moveTo>
                  <a:lnTo>
                    <a:pt x="401" y="155"/>
                  </a:lnTo>
                  <a:lnTo>
                    <a:pt x="385" y="160"/>
                  </a:lnTo>
                  <a:lnTo>
                    <a:pt x="0" y="12"/>
                  </a:lnTo>
                  <a:lnTo>
                    <a:pt x="0" y="0"/>
                  </a:lnTo>
                  <a:close/>
                </a:path>
              </a:pathLst>
            </a:custGeom>
            <a:solidFill>
              <a:srgbClr val="5C3100"/>
            </a:solidFill>
            <a:ln w="0">
              <a:solidFill>
                <a:srgbClr val="5C31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 name="Freeform 98"/>
            <p:cNvSpPr>
              <a:spLocks/>
            </p:cNvSpPr>
            <p:nvPr/>
          </p:nvSpPr>
          <p:spPr bwMode="auto">
            <a:xfrm>
              <a:off x="6293170" y="4758797"/>
              <a:ext cx="509610" cy="201417"/>
            </a:xfrm>
            <a:custGeom>
              <a:avLst/>
              <a:gdLst>
                <a:gd name="T0" fmla="*/ 0 w 420"/>
                <a:gd name="T1" fmla="*/ 0 h 166"/>
                <a:gd name="T2" fmla="*/ 420 w 420"/>
                <a:gd name="T3" fmla="*/ 161 h 166"/>
                <a:gd name="T4" fmla="*/ 403 w 420"/>
                <a:gd name="T5" fmla="*/ 166 h 166"/>
                <a:gd name="T6" fmla="*/ 2 w 420"/>
                <a:gd name="T7" fmla="*/ 11 h 166"/>
                <a:gd name="T8" fmla="*/ 0 w 420"/>
                <a:gd name="T9" fmla="*/ 0 h 166"/>
              </a:gdLst>
              <a:ahLst/>
              <a:cxnLst>
                <a:cxn ang="0">
                  <a:pos x="T0" y="T1"/>
                </a:cxn>
                <a:cxn ang="0">
                  <a:pos x="T2" y="T3"/>
                </a:cxn>
                <a:cxn ang="0">
                  <a:pos x="T4" y="T5"/>
                </a:cxn>
                <a:cxn ang="0">
                  <a:pos x="T6" y="T7"/>
                </a:cxn>
                <a:cxn ang="0">
                  <a:pos x="T8" y="T9"/>
                </a:cxn>
              </a:cxnLst>
              <a:rect l="0" t="0" r="r" b="b"/>
              <a:pathLst>
                <a:path w="420" h="166">
                  <a:moveTo>
                    <a:pt x="0" y="0"/>
                  </a:moveTo>
                  <a:lnTo>
                    <a:pt x="420" y="161"/>
                  </a:lnTo>
                  <a:lnTo>
                    <a:pt x="403" y="166"/>
                  </a:lnTo>
                  <a:lnTo>
                    <a:pt x="2" y="11"/>
                  </a:lnTo>
                  <a:lnTo>
                    <a:pt x="0" y="0"/>
                  </a:lnTo>
                  <a:close/>
                </a:path>
              </a:pathLst>
            </a:custGeom>
            <a:solidFill>
              <a:srgbClr val="5F3400"/>
            </a:solidFill>
            <a:ln w="0">
              <a:solidFill>
                <a:srgbClr val="5F34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 name="Freeform 99"/>
            <p:cNvSpPr>
              <a:spLocks/>
            </p:cNvSpPr>
            <p:nvPr/>
          </p:nvSpPr>
          <p:spPr bwMode="auto">
            <a:xfrm>
              <a:off x="6293170" y="4745449"/>
              <a:ext cx="527810" cy="208697"/>
            </a:xfrm>
            <a:custGeom>
              <a:avLst/>
              <a:gdLst>
                <a:gd name="T0" fmla="*/ 0 w 435"/>
                <a:gd name="T1" fmla="*/ 0 h 172"/>
                <a:gd name="T2" fmla="*/ 435 w 435"/>
                <a:gd name="T3" fmla="*/ 166 h 172"/>
                <a:gd name="T4" fmla="*/ 420 w 435"/>
                <a:gd name="T5" fmla="*/ 172 h 172"/>
                <a:gd name="T6" fmla="*/ 0 w 435"/>
                <a:gd name="T7" fmla="*/ 11 h 172"/>
                <a:gd name="T8" fmla="*/ 0 w 435"/>
                <a:gd name="T9" fmla="*/ 0 h 172"/>
              </a:gdLst>
              <a:ahLst/>
              <a:cxnLst>
                <a:cxn ang="0">
                  <a:pos x="T0" y="T1"/>
                </a:cxn>
                <a:cxn ang="0">
                  <a:pos x="T2" y="T3"/>
                </a:cxn>
                <a:cxn ang="0">
                  <a:pos x="T4" y="T5"/>
                </a:cxn>
                <a:cxn ang="0">
                  <a:pos x="T6" y="T7"/>
                </a:cxn>
                <a:cxn ang="0">
                  <a:pos x="T8" y="T9"/>
                </a:cxn>
              </a:cxnLst>
              <a:rect l="0" t="0" r="r" b="b"/>
              <a:pathLst>
                <a:path w="435" h="172">
                  <a:moveTo>
                    <a:pt x="0" y="0"/>
                  </a:moveTo>
                  <a:lnTo>
                    <a:pt x="435" y="166"/>
                  </a:lnTo>
                  <a:lnTo>
                    <a:pt x="420" y="172"/>
                  </a:lnTo>
                  <a:lnTo>
                    <a:pt x="0" y="11"/>
                  </a:lnTo>
                  <a:lnTo>
                    <a:pt x="0" y="0"/>
                  </a:lnTo>
                  <a:close/>
                </a:path>
              </a:pathLst>
            </a:custGeom>
            <a:solidFill>
              <a:srgbClr val="613500"/>
            </a:solidFill>
            <a:ln w="0">
              <a:solidFill>
                <a:srgbClr val="6135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 name="Freeform 100"/>
            <p:cNvSpPr>
              <a:spLocks/>
            </p:cNvSpPr>
            <p:nvPr/>
          </p:nvSpPr>
          <p:spPr bwMode="auto">
            <a:xfrm>
              <a:off x="6293170" y="4730889"/>
              <a:ext cx="547224" cy="215977"/>
            </a:xfrm>
            <a:custGeom>
              <a:avLst/>
              <a:gdLst>
                <a:gd name="T0" fmla="*/ 0 w 451"/>
                <a:gd name="T1" fmla="*/ 0 h 178"/>
                <a:gd name="T2" fmla="*/ 451 w 451"/>
                <a:gd name="T3" fmla="*/ 173 h 178"/>
                <a:gd name="T4" fmla="*/ 435 w 451"/>
                <a:gd name="T5" fmla="*/ 178 h 178"/>
                <a:gd name="T6" fmla="*/ 0 w 451"/>
                <a:gd name="T7" fmla="*/ 12 h 178"/>
                <a:gd name="T8" fmla="*/ 0 w 451"/>
                <a:gd name="T9" fmla="*/ 0 h 178"/>
              </a:gdLst>
              <a:ahLst/>
              <a:cxnLst>
                <a:cxn ang="0">
                  <a:pos x="T0" y="T1"/>
                </a:cxn>
                <a:cxn ang="0">
                  <a:pos x="T2" y="T3"/>
                </a:cxn>
                <a:cxn ang="0">
                  <a:pos x="T4" y="T5"/>
                </a:cxn>
                <a:cxn ang="0">
                  <a:pos x="T6" y="T7"/>
                </a:cxn>
                <a:cxn ang="0">
                  <a:pos x="T8" y="T9"/>
                </a:cxn>
              </a:cxnLst>
              <a:rect l="0" t="0" r="r" b="b"/>
              <a:pathLst>
                <a:path w="451" h="178">
                  <a:moveTo>
                    <a:pt x="0" y="0"/>
                  </a:moveTo>
                  <a:lnTo>
                    <a:pt x="451" y="173"/>
                  </a:lnTo>
                  <a:lnTo>
                    <a:pt x="435" y="178"/>
                  </a:lnTo>
                  <a:lnTo>
                    <a:pt x="0" y="12"/>
                  </a:lnTo>
                  <a:lnTo>
                    <a:pt x="0" y="0"/>
                  </a:lnTo>
                  <a:close/>
                </a:path>
              </a:pathLst>
            </a:custGeom>
            <a:solidFill>
              <a:srgbClr val="643800"/>
            </a:solidFill>
            <a:ln w="0">
              <a:solidFill>
                <a:srgbClr val="6438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101"/>
            <p:cNvSpPr>
              <a:spLocks/>
            </p:cNvSpPr>
            <p:nvPr/>
          </p:nvSpPr>
          <p:spPr bwMode="auto">
            <a:xfrm>
              <a:off x="6293170" y="4717543"/>
              <a:ext cx="567851" cy="223258"/>
            </a:xfrm>
            <a:custGeom>
              <a:avLst/>
              <a:gdLst>
                <a:gd name="T0" fmla="*/ 0 w 468"/>
                <a:gd name="T1" fmla="*/ 0 h 184"/>
                <a:gd name="T2" fmla="*/ 468 w 468"/>
                <a:gd name="T3" fmla="*/ 179 h 184"/>
                <a:gd name="T4" fmla="*/ 451 w 468"/>
                <a:gd name="T5" fmla="*/ 184 h 184"/>
                <a:gd name="T6" fmla="*/ 0 w 468"/>
                <a:gd name="T7" fmla="*/ 11 h 184"/>
                <a:gd name="T8" fmla="*/ 0 w 468"/>
                <a:gd name="T9" fmla="*/ 0 h 184"/>
              </a:gdLst>
              <a:ahLst/>
              <a:cxnLst>
                <a:cxn ang="0">
                  <a:pos x="T0" y="T1"/>
                </a:cxn>
                <a:cxn ang="0">
                  <a:pos x="T2" y="T3"/>
                </a:cxn>
                <a:cxn ang="0">
                  <a:pos x="T4" y="T5"/>
                </a:cxn>
                <a:cxn ang="0">
                  <a:pos x="T6" y="T7"/>
                </a:cxn>
                <a:cxn ang="0">
                  <a:pos x="T8" y="T9"/>
                </a:cxn>
              </a:cxnLst>
              <a:rect l="0" t="0" r="r" b="b"/>
              <a:pathLst>
                <a:path w="468" h="184">
                  <a:moveTo>
                    <a:pt x="0" y="0"/>
                  </a:moveTo>
                  <a:lnTo>
                    <a:pt x="468" y="179"/>
                  </a:lnTo>
                  <a:lnTo>
                    <a:pt x="451" y="184"/>
                  </a:lnTo>
                  <a:lnTo>
                    <a:pt x="0" y="11"/>
                  </a:lnTo>
                  <a:lnTo>
                    <a:pt x="0" y="0"/>
                  </a:lnTo>
                  <a:close/>
                </a:path>
              </a:pathLst>
            </a:custGeom>
            <a:solidFill>
              <a:srgbClr val="663B00"/>
            </a:solidFill>
            <a:ln w="0">
              <a:solidFill>
                <a:srgbClr val="663B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 name="Freeform 102"/>
            <p:cNvSpPr>
              <a:spLocks/>
            </p:cNvSpPr>
            <p:nvPr/>
          </p:nvSpPr>
          <p:spPr bwMode="auto">
            <a:xfrm>
              <a:off x="6293170" y="4702982"/>
              <a:ext cx="587265" cy="231751"/>
            </a:xfrm>
            <a:custGeom>
              <a:avLst/>
              <a:gdLst>
                <a:gd name="T0" fmla="*/ 0 w 484"/>
                <a:gd name="T1" fmla="*/ 0 h 191"/>
                <a:gd name="T2" fmla="*/ 484 w 484"/>
                <a:gd name="T3" fmla="*/ 186 h 191"/>
                <a:gd name="T4" fmla="*/ 468 w 484"/>
                <a:gd name="T5" fmla="*/ 191 h 191"/>
                <a:gd name="T6" fmla="*/ 0 w 484"/>
                <a:gd name="T7" fmla="*/ 12 h 191"/>
                <a:gd name="T8" fmla="*/ 0 w 484"/>
                <a:gd name="T9" fmla="*/ 0 h 191"/>
              </a:gdLst>
              <a:ahLst/>
              <a:cxnLst>
                <a:cxn ang="0">
                  <a:pos x="T0" y="T1"/>
                </a:cxn>
                <a:cxn ang="0">
                  <a:pos x="T2" y="T3"/>
                </a:cxn>
                <a:cxn ang="0">
                  <a:pos x="T4" y="T5"/>
                </a:cxn>
                <a:cxn ang="0">
                  <a:pos x="T6" y="T7"/>
                </a:cxn>
                <a:cxn ang="0">
                  <a:pos x="T8" y="T9"/>
                </a:cxn>
              </a:cxnLst>
              <a:rect l="0" t="0" r="r" b="b"/>
              <a:pathLst>
                <a:path w="484" h="191">
                  <a:moveTo>
                    <a:pt x="0" y="0"/>
                  </a:moveTo>
                  <a:lnTo>
                    <a:pt x="484" y="186"/>
                  </a:lnTo>
                  <a:lnTo>
                    <a:pt x="468" y="191"/>
                  </a:lnTo>
                  <a:lnTo>
                    <a:pt x="0" y="12"/>
                  </a:lnTo>
                  <a:lnTo>
                    <a:pt x="0" y="0"/>
                  </a:lnTo>
                  <a:close/>
                </a:path>
              </a:pathLst>
            </a:custGeom>
            <a:solidFill>
              <a:srgbClr val="683C00"/>
            </a:solidFill>
            <a:ln w="0">
              <a:solidFill>
                <a:srgbClr val="683C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 name="Freeform 103"/>
            <p:cNvSpPr>
              <a:spLocks/>
            </p:cNvSpPr>
            <p:nvPr/>
          </p:nvSpPr>
          <p:spPr bwMode="auto">
            <a:xfrm>
              <a:off x="6291956" y="4688422"/>
              <a:ext cx="607892" cy="240245"/>
            </a:xfrm>
            <a:custGeom>
              <a:avLst/>
              <a:gdLst>
                <a:gd name="T0" fmla="*/ 0 w 501"/>
                <a:gd name="T1" fmla="*/ 0 h 198"/>
                <a:gd name="T2" fmla="*/ 501 w 501"/>
                <a:gd name="T3" fmla="*/ 193 h 198"/>
                <a:gd name="T4" fmla="*/ 485 w 501"/>
                <a:gd name="T5" fmla="*/ 198 h 198"/>
                <a:gd name="T6" fmla="*/ 1 w 501"/>
                <a:gd name="T7" fmla="*/ 12 h 198"/>
                <a:gd name="T8" fmla="*/ 0 w 501"/>
                <a:gd name="T9" fmla="*/ 0 h 198"/>
              </a:gdLst>
              <a:ahLst/>
              <a:cxnLst>
                <a:cxn ang="0">
                  <a:pos x="T0" y="T1"/>
                </a:cxn>
                <a:cxn ang="0">
                  <a:pos x="T2" y="T3"/>
                </a:cxn>
                <a:cxn ang="0">
                  <a:pos x="T4" y="T5"/>
                </a:cxn>
                <a:cxn ang="0">
                  <a:pos x="T6" y="T7"/>
                </a:cxn>
                <a:cxn ang="0">
                  <a:pos x="T8" y="T9"/>
                </a:cxn>
              </a:cxnLst>
              <a:rect l="0" t="0" r="r" b="b"/>
              <a:pathLst>
                <a:path w="501" h="198">
                  <a:moveTo>
                    <a:pt x="0" y="0"/>
                  </a:moveTo>
                  <a:lnTo>
                    <a:pt x="501" y="193"/>
                  </a:lnTo>
                  <a:lnTo>
                    <a:pt x="485" y="198"/>
                  </a:lnTo>
                  <a:lnTo>
                    <a:pt x="1" y="12"/>
                  </a:lnTo>
                  <a:lnTo>
                    <a:pt x="0" y="0"/>
                  </a:lnTo>
                  <a:close/>
                </a:path>
              </a:pathLst>
            </a:custGeom>
            <a:solidFill>
              <a:srgbClr val="6B3F00"/>
            </a:solidFill>
            <a:ln w="0">
              <a:solidFill>
                <a:srgbClr val="6B3F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 name="Freeform 104"/>
            <p:cNvSpPr>
              <a:spLocks/>
            </p:cNvSpPr>
            <p:nvPr/>
          </p:nvSpPr>
          <p:spPr bwMode="auto">
            <a:xfrm>
              <a:off x="6291956" y="4673862"/>
              <a:ext cx="628519" cy="248738"/>
            </a:xfrm>
            <a:custGeom>
              <a:avLst/>
              <a:gdLst>
                <a:gd name="T0" fmla="*/ 0 w 518"/>
                <a:gd name="T1" fmla="*/ 0 h 205"/>
                <a:gd name="T2" fmla="*/ 518 w 518"/>
                <a:gd name="T3" fmla="*/ 199 h 205"/>
                <a:gd name="T4" fmla="*/ 501 w 518"/>
                <a:gd name="T5" fmla="*/ 205 h 205"/>
                <a:gd name="T6" fmla="*/ 0 w 518"/>
                <a:gd name="T7" fmla="*/ 12 h 205"/>
                <a:gd name="T8" fmla="*/ 0 w 518"/>
                <a:gd name="T9" fmla="*/ 0 h 205"/>
              </a:gdLst>
              <a:ahLst/>
              <a:cxnLst>
                <a:cxn ang="0">
                  <a:pos x="T0" y="T1"/>
                </a:cxn>
                <a:cxn ang="0">
                  <a:pos x="T2" y="T3"/>
                </a:cxn>
                <a:cxn ang="0">
                  <a:pos x="T4" y="T5"/>
                </a:cxn>
                <a:cxn ang="0">
                  <a:pos x="T6" y="T7"/>
                </a:cxn>
                <a:cxn ang="0">
                  <a:pos x="T8" y="T9"/>
                </a:cxn>
              </a:cxnLst>
              <a:rect l="0" t="0" r="r" b="b"/>
              <a:pathLst>
                <a:path w="518" h="205">
                  <a:moveTo>
                    <a:pt x="0" y="0"/>
                  </a:moveTo>
                  <a:lnTo>
                    <a:pt x="518" y="199"/>
                  </a:lnTo>
                  <a:lnTo>
                    <a:pt x="501" y="205"/>
                  </a:lnTo>
                  <a:lnTo>
                    <a:pt x="0" y="12"/>
                  </a:lnTo>
                  <a:lnTo>
                    <a:pt x="0" y="0"/>
                  </a:lnTo>
                  <a:close/>
                </a:path>
              </a:pathLst>
            </a:custGeom>
            <a:solidFill>
              <a:srgbClr val="6E4100"/>
            </a:solidFill>
            <a:ln w="0">
              <a:solidFill>
                <a:srgbClr val="6E41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 name="Freeform 105"/>
            <p:cNvSpPr>
              <a:spLocks/>
            </p:cNvSpPr>
            <p:nvPr/>
          </p:nvSpPr>
          <p:spPr bwMode="auto">
            <a:xfrm>
              <a:off x="6291956" y="4661728"/>
              <a:ext cx="646719" cy="253592"/>
            </a:xfrm>
            <a:custGeom>
              <a:avLst/>
              <a:gdLst>
                <a:gd name="T0" fmla="*/ 0 w 533"/>
                <a:gd name="T1" fmla="*/ 0 h 209"/>
                <a:gd name="T2" fmla="*/ 533 w 533"/>
                <a:gd name="T3" fmla="*/ 204 h 209"/>
                <a:gd name="T4" fmla="*/ 518 w 533"/>
                <a:gd name="T5" fmla="*/ 209 h 209"/>
                <a:gd name="T6" fmla="*/ 0 w 533"/>
                <a:gd name="T7" fmla="*/ 10 h 209"/>
                <a:gd name="T8" fmla="*/ 0 w 533"/>
                <a:gd name="T9" fmla="*/ 0 h 209"/>
              </a:gdLst>
              <a:ahLst/>
              <a:cxnLst>
                <a:cxn ang="0">
                  <a:pos x="T0" y="T1"/>
                </a:cxn>
                <a:cxn ang="0">
                  <a:pos x="T2" y="T3"/>
                </a:cxn>
                <a:cxn ang="0">
                  <a:pos x="T4" y="T5"/>
                </a:cxn>
                <a:cxn ang="0">
                  <a:pos x="T6" y="T7"/>
                </a:cxn>
                <a:cxn ang="0">
                  <a:pos x="T8" y="T9"/>
                </a:cxn>
              </a:cxnLst>
              <a:rect l="0" t="0" r="r" b="b"/>
              <a:pathLst>
                <a:path w="533" h="209">
                  <a:moveTo>
                    <a:pt x="0" y="0"/>
                  </a:moveTo>
                  <a:lnTo>
                    <a:pt x="533" y="204"/>
                  </a:lnTo>
                  <a:lnTo>
                    <a:pt x="518" y="209"/>
                  </a:lnTo>
                  <a:lnTo>
                    <a:pt x="0" y="10"/>
                  </a:lnTo>
                  <a:lnTo>
                    <a:pt x="0" y="0"/>
                  </a:lnTo>
                  <a:close/>
                </a:path>
              </a:pathLst>
            </a:custGeom>
            <a:solidFill>
              <a:srgbClr val="6F4300"/>
            </a:solidFill>
            <a:ln w="0">
              <a:solidFill>
                <a:srgbClr val="6F43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 name="Freeform 106"/>
            <p:cNvSpPr>
              <a:spLocks/>
            </p:cNvSpPr>
            <p:nvPr/>
          </p:nvSpPr>
          <p:spPr bwMode="auto">
            <a:xfrm>
              <a:off x="6291956" y="4647168"/>
              <a:ext cx="667346" cy="262085"/>
            </a:xfrm>
            <a:custGeom>
              <a:avLst/>
              <a:gdLst>
                <a:gd name="T0" fmla="*/ 0 w 550"/>
                <a:gd name="T1" fmla="*/ 0 h 216"/>
                <a:gd name="T2" fmla="*/ 550 w 550"/>
                <a:gd name="T3" fmla="*/ 211 h 216"/>
                <a:gd name="T4" fmla="*/ 533 w 550"/>
                <a:gd name="T5" fmla="*/ 216 h 216"/>
                <a:gd name="T6" fmla="*/ 0 w 550"/>
                <a:gd name="T7" fmla="*/ 12 h 216"/>
                <a:gd name="T8" fmla="*/ 0 w 550"/>
                <a:gd name="T9" fmla="*/ 0 h 216"/>
              </a:gdLst>
              <a:ahLst/>
              <a:cxnLst>
                <a:cxn ang="0">
                  <a:pos x="T0" y="T1"/>
                </a:cxn>
                <a:cxn ang="0">
                  <a:pos x="T2" y="T3"/>
                </a:cxn>
                <a:cxn ang="0">
                  <a:pos x="T4" y="T5"/>
                </a:cxn>
                <a:cxn ang="0">
                  <a:pos x="T6" y="T7"/>
                </a:cxn>
                <a:cxn ang="0">
                  <a:pos x="T8" y="T9"/>
                </a:cxn>
              </a:cxnLst>
              <a:rect l="0" t="0" r="r" b="b"/>
              <a:pathLst>
                <a:path w="550" h="216">
                  <a:moveTo>
                    <a:pt x="0" y="0"/>
                  </a:moveTo>
                  <a:lnTo>
                    <a:pt x="550" y="211"/>
                  </a:lnTo>
                  <a:lnTo>
                    <a:pt x="533" y="216"/>
                  </a:lnTo>
                  <a:lnTo>
                    <a:pt x="0" y="12"/>
                  </a:lnTo>
                  <a:lnTo>
                    <a:pt x="0" y="0"/>
                  </a:lnTo>
                  <a:close/>
                </a:path>
              </a:pathLst>
            </a:custGeom>
            <a:solidFill>
              <a:srgbClr val="714400"/>
            </a:solidFill>
            <a:ln w="0">
              <a:solidFill>
                <a:srgbClr val="7144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 name="Freeform 107"/>
            <p:cNvSpPr>
              <a:spLocks/>
            </p:cNvSpPr>
            <p:nvPr/>
          </p:nvSpPr>
          <p:spPr bwMode="auto">
            <a:xfrm>
              <a:off x="6291956" y="4632608"/>
              <a:ext cx="686760" cy="270579"/>
            </a:xfrm>
            <a:custGeom>
              <a:avLst/>
              <a:gdLst>
                <a:gd name="T0" fmla="*/ 0 w 566"/>
                <a:gd name="T1" fmla="*/ 0 h 223"/>
                <a:gd name="T2" fmla="*/ 566 w 566"/>
                <a:gd name="T3" fmla="*/ 218 h 223"/>
                <a:gd name="T4" fmla="*/ 550 w 566"/>
                <a:gd name="T5" fmla="*/ 223 h 223"/>
                <a:gd name="T6" fmla="*/ 0 w 566"/>
                <a:gd name="T7" fmla="*/ 12 h 223"/>
                <a:gd name="T8" fmla="*/ 0 w 566"/>
                <a:gd name="T9" fmla="*/ 0 h 223"/>
              </a:gdLst>
              <a:ahLst/>
              <a:cxnLst>
                <a:cxn ang="0">
                  <a:pos x="T0" y="T1"/>
                </a:cxn>
                <a:cxn ang="0">
                  <a:pos x="T2" y="T3"/>
                </a:cxn>
                <a:cxn ang="0">
                  <a:pos x="T4" y="T5"/>
                </a:cxn>
                <a:cxn ang="0">
                  <a:pos x="T6" y="T7"/>
                </a:cxn>
                <a:cxn ang="0">
                  <a:pos x="T8" y="T9"/>
                </a:cxn>
              </a:cxnLst>
              <a:rect l="0" t="0" r="r" b="b"/>
              <a:pathLst>
                <a:path w="566" h="223">
                  <a:moveTo>
                    <a:pt x="0" y="0"/>
                  </a:moveTo>
                  <a:lnTo>
                    <a:pt x="566" y="218"/>
                  </a:lnTo>
                  <a:lnTo>
                    <a:pt x="550" y="223"/>
                  </a:lnTo>
                  <a:lnTo>
                    <a:pt x="0" y="12"/>
                  </a:lnTo>
                  <a:lnTo>
                    <a:pt x="0" y="0"/>
                  </a:lnTo>
                  <a:close/>
                </a:path>
              </a:pathLst>
            </a:custGeom>
            <a:solidFill>
              <a:srgbClr val="744700"/>
            </a:solidFill>
            <a:ln w="0">
              <a:solidFill>
                <a:srgbClr val="7447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 name="Freeform 108"/>
            <p:cNvSpPr>
              <a:spLocks/>
            </p:cNvSpPr>
            <p:nvPr/>
          </p:nvSpPr>
          <p:spPr bwMode="auto">
            <a:xfrm>
              <a:off x="6290744" y="4618047"/>
              <a:ext cx="707387" cy="279072"/>
            </a:xfrm>
            <a:custGeom>
              <a:avLst/>
              <a:gdLst>
                <a:gd name="T0" fmla="*/ 0 w 583"/>
                <a:gd name="T1" fmla="*/ 0 h 230"/>
                <a:gd name="T2" fmla="*/ 583 w 583"/>
                <a:gd name="T3" fmla="*/ 224 h 230"/>
                <a:gd name="T4" fmla="*/ 567 w 583"/>
                <a:gd name="T5" fmla="*/ 230 h 230"/>
                <a:gd name="T6" fmla="*/ 1 w 583"/>
                <a:gd name="T7" fmla="*/ 12 h 230"/>
                <a:gd name="T8" fmla="*/ 0 w 583"/>
                <a:gd name="T9" fmla="*/ 0 h 230"/>
              </a:gdLst>
              <a:ahLst/>
              <a:cxnLst>
                <a:cxn ang="0">
                  <a:pos x="T0" y="T1"/>
                </a:cxn>
                <a:cxn ang="0">
                  <a:pos x="T2" y="T3"/>
                </a:cxn>
                <a:cxn ang="0">
                  <a:pos x="T4" y="T5"/>
                </a:cxn>
                <a:cxn ang="0">
                  <a:pos x="T6" y="T7"/>
                </a:cxn>
                <a:cxn ang="0">
                  <a:pos x="T8" y="T9"/>
                </a:cxn>
              </a:cxnLst>
              <a:rect l="0" t="0" r="r" b="b"/>
              <a:pathLst>
                <a:path w="583" h="230">
                  <a:moveTo>
                    <a:pt x="0" y="0"/>
                  </a:moveTo>
                  <a:lnTo>
                    <a:pt x="583" y="224"/>
                  </a:lnTo>
                  <a:lnTo>
                    <a:pt x="567" y="230"/>
                  </a:lnTo>
                  <a:lnTo>
                    <a:pt x="1" y="12"/>
                  </a:lnTo>
                  <a:lnTo>
                    <a:pt x="0" y="0"/>
                  </a:lnTo>
                  <a:close/>
                </a:path>
              </a:pathLst>
            </a:custGeom>
            <a:solidFill>
              <a:srgbClr val="754800"/>
            </a:solidFill>
            <a:ln w="0">
              <a:solidFill>
                <a:srgbClr val="7548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 name="Freeform 109"/>
            <p:cNvSpPr>
              <a:spLocks/>
            </p:cNvSpPr>
            <p:nvPr/>
          </p:nvSpPr>
          <p:spPr bwMode="auto">
            <a:xfrm>
              <a:off x="6290744" y="4604700"/>
              <a:ext cx="728014" cy="285139"/>
            </a:xfrm>
            <a:custGeom>
              <a:avLst/>
              <a:gdLst>
                <a:gd name="T0" fmla="*/ 0 w 600"/>
                <a:gd name="T1" fmla="*/ 0 h 235"/>
                <a:gd name="T2" fmla="*/ 600 w 600"/>
                <a:gd name="T3" fmla="*/ 230 h 235"/>
                <a:gd name="T4" fmla="*/ 583 w 600"/>
                <a:gd name="T5" fmla="*/ 235 h 235"/>
                <a:gd name="T6" fmla="*/ 0 w 600"/>
                <a:gd name="T7" fmla="*/ 11 h 235"/>
                <a:gd name="T8" fmla="*/ 0 w 600"/>
                <a:gd name="T9" fmla="*/ 0 h 235"/>
              </a:gdLst>
              <a:ahLst/>
              <a:cxnLst>
                <a:cxn ang="0">
                  <a:pos x="T0" y="T1"/>
                </a:cxn>
                <a:cxn ang="0">
                  <a:pos x="T2" y="T3"/>
                </a:cxn>
                <a:cxn ang="0">
                  <a:pos x="T4" y="T5"/>
                </a:cxn>
                <a:cxn ang="0">
                  <a:pos x="T6" y="T7"/>
                </a:cxn>
                <a:cxn ang="0">
                  <a:pos x="T8" y="T9"/>
                </a:cxn>
              </a:cxnLst>
              <a:rect l="0" t="0" r="r" b="b"/>
              <a:pathLst>
                <a:path w="600" h="235">
                  <a:moveTo>
                    <a:pt x="0" y="0"/>
                  </a:moveTo>
                  <a:lnTo>
                    <a:pt x="600" y="230"/>
                  </a:lnTo>
                  <a:lnTo>
                    <a:pt x="583" y="235"/>
                  </a:lnTo>
                  <a:lnTo>
                    <a:pt x="0" y="11"/>
                  </a:lnTo>
                  <a:lnTo>
                    <a:pt x="0" y="0"/>
                  </a:lnTo>
                  <a:close/>
                </a:path>
              </a:pathLst>
            </a:custGeom>
            <a:solidFill>
              <a:srgbClr val="774A00"/>
            </a:solidFill>
            <a:ln w="0">
              <a:solidFill>
                <a:srgbClr val="774A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 name="Freeform 110"/>
            <p:cNvSpPr>
              <a:spLocks/>
            </p:cNvSpPr>
            <p:nvPr/>
          </p:nvSpPr>
          <p:spPr bwMode="auto">
            <a:xfrm>
              <a:off x="6290744" y="4590140"/>
              <a:ext cx="747428" cy="293632"/>
            </a:xfrm>
            <a:custGeom>
              <a:avLst/>
              <a:gdLst>
                <a:gd name="T0" fmla="*/ 0 w 616"/>
                <a:gd name="T1" fmla="*/ 0 h 242"/>
                <a:gd name="T2" fmla="*/ 616 w 616"/>
                <a:gd name="T3" fmla="*/ 237 h 242"/>
                <a:gd name="T4" fmla="*/ 600 w 616"/>
                <a:gd name="T5" fmla="*/ 242 h 242"/>
                <a:gd name="T6" fmla="*/ 0 w 616"/>
                <a:gd name="T7" fmla="*/ 12 h 242"/>
                <a:gd name="T8" fmla="*/ 0 w 616"/>
                <a:gd name="T9" fmla="*/ 0 h 242"/>
              </a:gdLst>
              <a:ahLst/>
              <a:cxnLst>
                <a:cxn ang="0">
                  <a:pos x="T0" y="T1"/>
                </a:cxn>
                <a:cxn ang="0">
                  <a:pos x="T2" y="T3"/>
                </a:cxn>
                <a:cxn ang="0">
                  <a:pos x="T4" y="T5"/>
                </a:cxn>
                <a:cxn ang="0">
                  <a:pos x="T6" y="T7"/>
                </a:cxn>
                <a:cxn ang="0">
                  <a:pos x="T8" y="T9"/>
                </a:cxn>
              </a:cxnLst>
              <a:rect l="0" t="0" r="r" b="b"/>
              <a:pathLst>
                <a:path w="616" h="242">
                  <a:moveTo>
                    <a:pt x="0" y="0"/>
                  </a:moveTo>
                  <a:lnTo>
                    <a:pt x="616" y="237"/>
                  </a:lnTo>
                  <a:lnTo>
                    <a:pt x="600" y="242"/>
                  </a:lnTo>
                  <a:lnTo>
                    <a:pt x="0" y="12"/>
                  </a:lnTo>
                  <a:lnTo>
                    <a:pt x="0" y="0"/>
                  </a:lnTo>
                  <a:close/>
                </a:path>
              </a:pathLst>
            </a:custGeom>
            <a:solidFill>
              <a:srgbClr val="784B00"/>
            </a:solidFill>
            <a:ln w="0">
              <a:solidFill>
                <a:srgbClr val="784B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 name="Freeform 111"/>
            <p:cNvSpPr>
              <a:spLocks/>
            </p:cNvSpPr>
            <p:nvPr/>
          </p:nvSpPr>
          <p:spPr bwMode="auto">
            <a:xfrm>
              <a:off x="6290744" y="4575580"/>
              <a:ext cx="768055" cy="302126"/>
            </a:xfrm>
            <a:custGeom>
              <a:avLst/>
              <a:gdLst>
                <a:gd name="T0" fmla="*/ 0 w 633"/>
                <a:gd name="T1" fmla="*/ 0 h 249"/>
                <a:gd name="T2" fmla="*/ 633 w 633"/>
                <a:gd name="T3" fmla="*/ 244 h 249"/>
                <a:gd name="T4" fmla="*/ 616 w 633"/>
                <a:gd name="T5" fmla="*/ 249 h 249"/>
                <a:gd name="T6" fmla="*/ 0 w 633"/>
                <a:gd name="T7" fmla="*/ 12 h 249"/>
                <a:gd name="T8" fmla="*/ 0 w 633"/>
                <a:gd name="T9" fmla="*/ 0 h 249"/>
              </a:gdLst>
              <a:ahLst/>
              <a:cxnLst>
                <a:cxn ang="0">
                  <a:pos x="T0" y="T1"/>
                </a:cxn>
                <a:cxn ang="0">
                  <a:pos x="T2" y="T3"/>
                </a:cxn>
                <a:cxn ang="0">
                  <a:pos x="T4" y="T5"/>
                </a:cxn>
                <a:cxn ang="0">
                  <a:pos x="T6" y="T7"/>
                </a:cxn>
                <a:cxn ang="0">
                  <a:pos x="T8" y="T9"/>
                </a:cxn>
              </a:cxnLst>
              <a:rect l="0" t="0" r="r" b="b"/>
              <a:pathLst>
                <a:path w="633" h="249">
                  <a:moveTo>
                    <a:pt x="0" y="0"/>
                  </a:moveTo>
                  <a:lnTo>
                    <a:pt x="633" y="244"/>
                  </a:lnTo>
                  <a:lnTo>
                    <a:pt x="616" y="249"/>
                  </a:lnTo>
                  <a:lnTo>
                    <a:pt x="0" y="12"/>
                  </a:lnTo>
                  <a:lnTo>
                    <a:pt x="0" y="0"/>
                  </a:lnTo>
                  <a:close/>
                </a:path>
              </a:pathLst>
            </a:custGeom>
            <a:solidFill>
              <a:srgbClr val="7A4D00"/>
            </a:solidFill>
            <a:ln w="0">
              <a:solidFill>
                <a:srgbClr val="7A4D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 name="Freeform 112"/>
            <p:cNvSpPr>
              <a:spLocks/>
            </p:cNvSpPr>
            <p:nvPr/>
          </p:nvSpPr>
          <p:spPr bwMode="auto">
            <a:xfrm>
              <a:off x="6290744" y="4563446"/>
              <a:ext cx="786255" cy="308193"/>
            </a:xfrm>
            <a:custGeom>
              <a:avLst/>
              <a:gdLst>
                <a:gd name="T0" fmla="*/ 0 w 648"/>
                <a:gd name="T1" fmla="*/ 0 h 254"/>
                <a:gd name="T2" fmla="*/ 648 w 648"/>
                <a:gd name="T3" fmla="*/ 248 h 254"/>
                <a:gd name="T4" fmla="*/ 633 w 648"/>
                <a:gd name="T5" fmla="*/ 254 h 254"/>
                <a:gd name="T6" fmla="*/ 0 w 648"/>
                <a:gd name="T7" fmla="*/ 10 h 254"/>
                <a:gd name="T8" fmla="*/ 0 w 648"/>
                <a:gd name="T9" fmla="*/ 0 h 254"/>
              </a:gdLst>
              <a:ahLst/>
              <a:cxnLst>
                <a:cxn ang="0">
                  <a:pos x="T0" y="T1"/>
                </a:cxn>
                <a:cxn ang="0">
                  <a:pos x="T2" y="T3"/>
                </a:cxn>
                <a:cxn ang="0">
                  <a:pos x="T4" y="T5"/>
                </a:cxn>
                <a:cxn ang="0">
                  <a:pos x="T6" y="T7"/>
                </a:cxn>
                <a:cxn ang="0">
                  <a:pos x="T8" y="T9"/>
                </a:cxn>
              </a:cxnLst>
              <a:rect l="0" t="0" r="r" b="b"/>
              <a:pathLst>
                <a:path w="648" h="254">
                  <a:moveTo>
                    <a:pt x="0" y="0"/>
                  </a:moveTo>
                  <a:lnTo>
                    <a:pt x="648" y="248"/>
                  </a:lnTo>
                  <a:lnTo>
                    <a:pt x="633" y="254"/>
                  </a:lnTo>
                  <a:lnTo>
                    <a:pt x="0" y="10"/>
                  </a:lnTo>
                  <a:lnTo>
                    <a:pt x="0" y="0"/>
                  </a:lnTo>
                  <a:close/>
                </a:path>
              </a:pathLst>
            </a:custGeom>
            <a:solidFill>
              <a:srgbClr val="7C4E00"/>
            </a:solidFill>
            <a:ln w="0">
              <a:solidFill>
                <a:srgbClr val="7C4E00"/>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 name="Freeform 113"/>
            <p:cNvSpPr>
              <a:spLocks/>
            </p:cNvSpPr>
            <p:nvPr/>
          </p:nvSpPr>
          <p:spPr bwMode="auto">
            <a:xfrm>
              <a:off x="6289530" y="4548886"/>
              <a:ext cx="806882" cy="315473"/>
            </a:xfrm>
            <a:custGeom>
              <a:avLst/>
              <a:gdLst>
                <a:gd name="T0" fmla="*/ 0 w 665"/>
                <a:gd name="T1" fmla="*/ 0 h 260"/>
                <a:gd name="T2" fmla="*/ 665 w 665"/>
                <a:gd name="T3" fmla="*/ 255 h 260"/>
                <a:gd name="T4" fmla="*/ 649 w 665"/>
                <a:gd name="T5" fmla="*/ 260 h 260"/>
                <a:gd name="T6" fmla="*/ 1 w 665"/>
                <a:gd name="T7" fmla="*/ 12 h 260"/>
                <a:gd name="T8" fmla="*/ 0 w 665"/>
                <a:gd name="T9" fmla="*/ 0 h 260"/>
              </a:gdLst>
              <a:ahLst/>
              <a:cxnLst>
                <a:cxn ang="0">
                  <a:pos x="T0" y="T1"/>
                </a:cxn>
                <a:cxn ang="0">
                  <a:pos x="T2" y="T3"/>
                </a:cxn>
                <a:cxn ang="0">
                  <a:pos x="T4" y="T5"/>
                </a:cxn>
                <a:cxn ang="0">
                  <a:pos x="T6" y="T7"/>
                </a:cxn>
                <a:cxn ang="0">
                  <a:pos x="T8" y="T9"/>
                </a:cxn>
              </a:cxnLst>
              <a:rect l="0" t="0" r="r" b="b"/>
              <a:pathLst>
                <a:path w="665" h="260">
                  <a:moveTo>
                    <a:pt x="0" y="0"/>
                  </a:moveTo>
                  <a:lnTo>
                    <a:pt x="665" y="255"/>
                  </a:lnTo>
                  <a:lnTo>
                    <a:pt x="649" y="260"/>
                  </a:lnTo>
                  <a:lnTo>
                    <a:pt x="1" y="12"/>
                  </a:lnTo>
                  <a:lnTo>
                    <a:pt x="0" y="0"/>
                  </a:lnTo>
                  <a:close/>
                </a:path>
              </a:pathLst>
            </a:custGeom>
            <a:solidFill>
              <a:srgbClr val="7E5001"/>
            </a:solidFill>
            <a:ln w="0">
              <a:solidFill>
                <a:srgbClr val="7E500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 name="Freeform 114"/>
            <p:cNvSpPr>
              <a:spLocks/>
            </p:cNvSpPr>
            <p:nvPr/>
          </p:nvSpPr>
          <p:spPr bwMode="auto">
            <a:xfrm>
              <a:off x="6289530" y="4534325"/>
              <a:ext cx="827509" cy="323967"/>
            </a:xfrm>
            <a:custGeom>
              <a:avLst/>
              <a:gdLst>
                <a:gd name="T0" fmla="*/ 0 w 682"/>
                <a:gd name="T1" fmla="*/ 0 h 267"/>
                <a:gd name="T2" fmla="*/ 682 w 682"/>
                <a:gd name="T3" fmla="*/ 262 h 267"/>
                <a:gd name="T4" fmla="*/ 665 w 682"/>
                <a:gd name="T5" fmla="*/ 267 h 267"/>
                <a:gd name="T6" fmla="*/ 0 w 682"/>
                <a:gd name="T7" fmla="*/ 12 h 267"/>
                <a:gd name="T8" fmla="*/ 0 w 682"/>
                <a:gd name="T9" fmla="*/ 0 h 267"/>
              </a:gdLst>
              <a:ahLst/>
              <a:cxnLst>
                <a:cxn ang="0">
                  <a:pos x="T0" y="T1"/>
                </a:cxn>
                <a:cxn ang="0">
                  <a:pos x="T2" y="T3"/>
                </a:cxn>
                <a:cxn ang="0">
                  <a:pos x="T4" y="T5"/>
                </a:cxn>
                <a:cxn ang="0">
                  <a:pos x="T6" y="T7"/>
                </a:cxn>
                <a:cxn ang="0">
                  <a:pos x="T8" y="T9"/>
                </a:cxn>
              </a:cxnLst>
              <a:rect l="0" t="0" r="r" b="b"/>
              <a:pathLst>
                <a:path w="682" h="267">
                  <a:moveTo>
                    <a:pt x="0" y="0"/>
                  </a:moveTo>
                  <a:lnTo>
                    <a:pt x="682" y="262"/>
                  </a:lnTo>
                  <a:lnTo>
                    <a:pt x="665" y="267"/>
                  </a:lnTo>
                  <a:lnTo>
                    <a:pt x="0" y="12"/>
                  </a:lnTo>
                  <a:lnTo>
                    <a:pt x="0" y="0"/>
                  </a:lnTo>
                  <a:close/>
                </a:path>
              </a:pathLst>
            </a:custGeom>
            <a:solidFill>
              <a:srgbClr val="7F5102"/>
            </a:solidFill>
            <a:ln w="0">
              <a:solidFill>
                <a:srgbClr val="7F5102"/>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 name="Freeform 115"/>
            <p:cNvSpPr>
              <a:spLocks/>
            </p:cNvSpPr>
            <p:nvPr/>
          </p:nvSpPr>
          <p:spPr bwMode="auto">
            <a:xfrm>
              <a:off x="6289530" y="4519765"/>
              <a:ext cx="846923" cy="332460"/>
            </a:xfrm>
            <a:custGeom>
              <a:avLst/>
              <a:gdLst>
                <a:gd name="T0" fmla="*/ 0 w 698"/>
                <a:gd name="T1" fmla="*/ 0 h 274"/>
                <a:gd name="T2" fmla="*/ 698 w 698"/>
                <a:gd name="T3" fmla="*/ 269 h 274"/>
                <a:gd name="T4" fmla="*/ 682 w 698"/>
                <a:gd name="T5" fmla="*/ 274 h 274"/>
                <a:gd name="T6" fmla="*/ 0 w 698"/>
                <a:gd name="T7" fmla="*/ 12 h 274"/>
                <a:gd name="T8" fmla="*/ 0 w 698"/>
                <a:gd name="T9" fmla="*/ 0 h 274"/>
              </a:gdLst>
              <a:ahLst/>
              <a:cxnLst>
                <a:cxn ang="0">
                  <a:pos x="T0" y="T1"/>
                </a:cxn>
                <a:cxn ang="0">
                  <a:pos x="T2" y="T3"/>
                </a:cxn>
                <a:cxn ang="0">
                  <a:pos x="T4" y="T5"/>
                </a:cxn>
                <a:cxn ang="0">
                  <a:pos x="T6" y="T7"/>
                </a:cxn>
                <a:cxn ang="0">
                  <a:pos x="T8" y="T9"/>
                </a:cxn>
              </a:cxnLst>
              <a:rect l="0" t="0" r="r" b="b"/>
              <a:pathLst>
                <a:path w="698" h="274">
                  <a:moveTo>
                    <a:pt x="0" y="0"/>
                  </a:moveTo>
                  <a:lnTo>
                    <a:pt x="698" y="269"/>
                  </a:lnTo>
                  <a:lnTo>
                    <a:pt x="682" y="274"/>
                  </a:lnTo>
                  <a:lnTo>
                    <a:pt x="0" y="12"/>
                  </a:lnTo>
                  <a:lnTo>
                    <a:pt x="0" y="0"/>
                  </a:lnTo>
                  <a:close/>
                </a:path>
              </a:pathLst>
            </a:custGeom>
            <a:solidFill>
              <a:srgbClr val="805203"/>
            </a:solidFill>
            <a:ln w="0">
              <a:solidFill>
                <a:srgbClr val="805203"/>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2" name="Freeform 116"/>
            <p:cNvSpPr>
              <a:spLocks/>
            </p:cNvSpPr>
            <p:nvPr/>
          </p:nvSpPr>
          <p:spPr bwMode="auto">
            <a:xfrm>
              <a:off x="6289530" y="4506419"/>
              <a:ext cx="865124" cy="339740"/>
            </a:xfrm>
            <a:custGeom>
              <a:avLst/>
              <a:gdLst>
                <a:gd name="T0" fmla="*/ 0 w 713"/>
                <a:gd name="T1" fmla="*/ 0 h 280"/>
                <a:gd name="T2" fmla="*/ 713 w 713"/>
                <a:gd name="T3" fmla="*/ 274 h 280"/>
                <a:gd name="T4" fmla="*/ 698 w 713"/>
                <a:gd name="T5" fmla="*/ 280 h 280"/>
                <a:gd name="T6" fmla="*/ 0 w 713"/>
                <a:gd name="T7" fmla="*/ 11 h 280"/>
                <a:gd name="T8" fmla="*/ 0 w 713"/>
                <a:gd name="T9" fmla="*/ 0 h 280"/>
              </a:gdLst>
              <a:ahLst/>
              <a:cxnLst>
                <a:cxn ang="0">
                  <a:pos x="T0" y="T1"/>
                </a:cxn>
                <a:cxn ang="0">
                  <a:pos x="T2" y="T3"/>
                </a:cxn>
                <a:cxn ang="0">
                  <a:pos x="T4" y="T5"/>
                </a:cxn>
                <a:cxn ang="0">
                  <a:pos x="T6" y="T7"/>
                </a:cxn>
                <a:cxn ang="0">
                  <a:pos x="T8" y="T9"/>
                </a:cxn>
              </a:cxnLst>
              <a:rect l="0" t="0" r="r" b="b"/>
              <a:pathLst>
                <a:path w="713" h="280">
                  <a:moveTo>
                    <a:pt x="0" y="0"/>
                  </a:moveTo>
                  <a:lnTo>
                    <a:pt x="713" y="274"/>
                  </a:lnTo>
                  <a:lnTo>
                    <a:pt x="698" y="280"/>
                  </a:lnTo>
                  <a:lnTo>
                    <a:pt x="0" y="11"/>
                  </a:lnTo>
                  <a:lnTo>
                    <a:pt x="0" y="0"/>
                  </a:lnTo>
                  <a:close/>
                </a:path>
              </a:pathLst>
            </a:custGeom>
            <a:solidFill>
              <a:srgbClr val="825404"/>
            </a:solidFill>
            <a:ln w="0">
              <a:solidFill>
                <a:srgbClr val="825404"/>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3" name="Freeform 117"/>
            <p:cNvSpPr>
              <a:spLocks/>
            </p:cNvSpPr>
            <p:nvPr/>
          </p:nvSpPr>
          <p:spPr bwMode="auto">
            <a:xfrm>
              <a:off x="6289530" y="4491858"/>
              <a:ext cx="885750" cy="347020"/>
            </a:xfrm>
            <a:custGeom>
              <a:avLst/>
              <a:gdLst>
                <a:gd name="T0" fmla="*/ 0 w 730"/>
                <a:gd name="T1" fmla="*/ 0 h 286"/>
                <a:gd name="T2" fmla="*/ 730 w 730"/>
                <a:gd name="T3" fmla="*/ 281 h 286"/>
                <a:gd name="T4" fmla="*/ 713 w 730"/>
                <a:gd name="T5" fmla="*/ 286 h 286"/>
                <a:gd name="T6" fmla="*/ 0 w 730"/>
                <a:gd name="T7" fmla="*/ 12 h 286"/>
                <a:gd name="T8" fmla="*/ 0 w 730"/>
                <a:gd name="T9" fmla="*/ 0 h 286"/>
              </a:gdLst>
              <a:ahLst/>
              <a:cxnLst>
                <a:cxn ang="0">
                  <a:pos x="T0" y="T1"/>
                </a:cxn>
                <a:cxn ang="0">
                  <a:pos x="T2" y="T3"/>
                </a:cxn>
                <a:cxn ang="0">
                  <a:pos x="T4" y="T5"/>
                </a:cxn>
                <a:cxn ang="0">
                  <a:pos x="T6" y="T7"/>
                </a:cxn>
                <a:cxn ang="0">
                  <a:pos x="T8" y="T9"/>
                </a:cxn>
              </a:cxnLst>
              <a:rect l="0" t="0" r="r" b="b"/>
              <a:pathLst>
                <a:path w="730" h="286">
                  <a:moveTo>
                    <a:pt x="0" y="0"/>
                  </a:moveTo>
                  <a:lnTo>
                    <a:pt x="730" y="281"/>
                  </a:lnTo>
                  <a:lnTo>
                    <a:pt x="713" y="286"/>
                  </a:lnTo>
                  <a:lnTo>
                    <a:pt x="0" y="12"/>
                  </a:lnTo>
                  <a:lnTo>
                    <a:pt x="0" y="0"/>
                  </a:lnTo>
                  <a:close/>
                </a:path>
              </a:pathLst>
            </a:custGeom>
            <a:solidFill>
              <a:srgbClr val="835505"/>
            </a:solidFill>
            <a:ln w="0">
              <a:solidFill>
                <a:srgbClr val="835505"/>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4" name="Freeform 118"/>
            <p:cNvSpPr>
              <a:spLocks/>
            </p:cNvSpPr>
            <p:nvPr/>
          </p:nvSpPr>
          <p:spPr bwMode="auto">
            <a:xfrm>
              <a:off x="6287103" y="4478511"/>
              <a:ext cx="907591" cy="354300"/>
            </a:xfrm>
            <a:custGeom>
              <a:avLst/>
              <a:gdLst>
                <a:gd name="T0" fmla="*/ 0 w 748"/>
                <a:gd name="T1" fmla="*/ 0 h 292"/>
                <a:gd name="T2" fmla="*/ 748 w 748"/>
                <a:gd name="T3" fmla="*/ 287 h 292"/>
                <a:gd name="T4" fmla="*/ 732 w 748"/>
                <a:gd name="T5" fmla="*/ 292 h 292"/>
                <a:gd name="T6" fmla="*/ 2 w 748"/>
                <a:gd name="T7" fmla="*/ 11 h 292"/>
                <a:gd name="T8" fmla="*/ 0 w 748"/>
                <a:gd name="T9" fmla="*/ 0 h 292"/>
              </a:gdLst>
              <a:ahLst/>
              <a:cxnLst>
                <a:cxn ang="0">
                  <a:pos x="T0" y="T1"/>
                </a:cxn>
                <a:cxn ang="0">
                  <a:pos x="T2" y="T3"/>
                </a:cxn>
                <a:cxn ang="0">
                  <a:pos x="T4" y="T5"/>
                </a:cxn>
                <a:cxn ang="0">
                  <a:pos x="T6" y="T7"/>
                </a:cxn>
                <a:cxn ang="0">
                  <a:pos x="T8" y="T9"/>
                </a:cxn>
              </a:cxnLst>
              <a:rect l="0" t="0" r="r" b="b"/>
              <a:pathLst>
                <a:path w="748" h="292">
                  <a:moveTo>
                    <a:pt x="0" y="0"/>
                  </a:moveTo>
                  <a:lnTo>
                    <a:pt x="748" y="287"/>
                  </a:lnTo>
                  <a:lnTo>
                    <a:pt x="732" y="292"/>
                  </a:lnTo>
                  <a:lnTo>
                    <a:pt x="2" y="11"/>
                  </a:lnTo>
                  <a:lnTo>
                    <a:pt x="0" y="0"/>
                  </a:lnTo>
                  <a:close/>
                </a:path>
              </a:pathLst>
            </a:custGeom>
            <a:solidFill>
              <a:srgbClr val="855606"/>
            </a:solidFill>
            <a:ln w="0">
              <a:solidFill>
                <a:srgbClr val="855606"/>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5" name="Freeform 119"/>
            <p:cNvSpPr>
              <a:spLocks/>
            </p:cNvSpPr>
            <p:nvPr/>
          </p:nvSpPr>
          <p:spPr bwMode="auto">
            <a:xfrm>
              <a:off x="6287103" y="4465164"/>
              <a:ext cx="928218" cy="361580"/>
            </a:xfrm>
            <a:custGeom>
              <a:avLst/>
              <a:gdLst>
                <a:gd name="T0" fmla="*/ 0 w 765"/>
                <a:gd name="T1" fmla="*/ 0 h 298"/>
                <a:gd name="T2" fmla="*/ 765 w 765"/>
                <a:gd name="T3" fmla="*/ 293 h 298"/>
                <a:gd name="T4" fmla="*/ 748 w 765"/>
                <a:gd name="T5" fmla="*/ 298 h 298"/>
                <a:gd name="T6" fmla="*/ 0 w 765"/>
                <a:gd name="T7" fmla="*/ 11 h 298"/>
                <a:gd name="T8" fmla="*/ 0 w 765"/>
                <a:gd name="T9" fmla="*/ 0 h 298"/>
              </a:gdLst>
              <a:ahLst/>
              <a:cxnLst>
                <a:cxn ang="0">
                  <a:pos x="T0" y="T1"/>
                </a:cxn>
                <a:cxn ang="0">
                  <a:pos x="T2" y="T3"/>
                </a:cxn>
                <a:cxn ang="0">
                  <a:pos x="T4" y="T5"/>
                </a:cxn>
                <a:cxn ang="0">
                  <a:pos x="T6" y="T7"/>
                </a:cxn>
                <a:cxn ang="0">
                  <a:pos x="T8" y="T9"/>
                </a:cxn>
              </a:cxnLst>
              <a:rect l="0" t="0" r="r" b="b"/>
              <a:pathLst>
                <a:path w="765" h="298">
                  <a:moveTo>
                    <a:pt x="0" y="0"/>
                  </a:moveTo>
                  <a:lnTo>
                    <a:pt x="765" y="293"/>
                  </a:lnTo>
                  <a:lnTo>
                    <a:pt x="748" y="298"/>
                  </a:lnTo>
                  <a:lnTo>
                    <a:pt x="0" y="11"/>
                  </a:lnTo>
                  <a:lnTo>
                    <a:pt x="0" y="0"/>
                  </a:lnTo>
                  <a:close/>
                </a:path>
              </a:pathLst>
            </a:custGeom>
            <a:solidFill>
              <a:srgbClr val="875807"/>
            </a:solidFill>
            <a:ln w="0">
              <a:solidFill>
                <a:srgbClr val="875807"/>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6" name="Freeform 120"/>
            <p:cNvSpPr>
              <a:spLocks/>
            </p:cNvSpPr>
            <p:nvPr/>
          </p:nvSpPr>
          <p:spPr bwMode="auto">
            <a:xfrm>
              <a:off x="6287103" y="4450604"/>
              <a:ext cx="947632" cy="370074"/>
            </a:xfrm>
            <a:custGeom>
              <a:avLst/>
              <a:gdLst>
                <a:gd name="T0" fmla="*/ 0 w 781"/>
                <a:gd name="T1" fmla="*/ 0 h 305"/>
                <a:gd name="T2" fmla="*/ 781 w 781"/>
                <a:gd name="T3" fmla="*/ 300 h 305"/>
                <a:gd name="T4" fmla="*/ 765 w 781"/>
                <a:gd name="T5" fmla="*/ 305 h 305"/>
                <a:gd name="T6" fmla="*/ 0 w 781"/>
                <a:gd name="T7" fmla="*/ 12 h 305"/>
                <a:gd name="T8" fmla="*/ 0 w 781"/>
                <a:gd name="T9" fmla="*/ 0 h 305"/>
              </a:gdLst>
              <a:ahLst/>
              <a:cxnLst>
                <a:cxn ang="0">
                  <a:pos x="T0" y="T1"/>
                </a:cxn>
                <a:cxn ang="0">
                  <a:pos x="T2" y="T3"/>
                </a:cxn>
                <a:cxn ang="0">
                  <a:pos x="T4" y="T5"/>
                </a:cxn>
                <a:cxn ang="0">
                  <a:pos x="T6" y="T7"/>
                </a:cxn>
                <a:cxn ang="0">
                  <a:pos x="T8" y="T9"/>
                </a:cxn>
              </a:cxnLst>
              <a:rect l="0" t="0" r="r" b="b"/>
              <a:pathLst>
                <a:path w="781" h="305">
                  <a:moveTo>
                    <a:pt x="0" y="0"/>
                  </a:moveTo>
                  <a:lnTo>
                    <a:pt x="781" y="300"/>
                  </a:lnTo>
                  <a:lnTo>
                    <a:pt x="765" y="305"/>
                  </a:lnTo>
                  <a:lnTo>
                    <a:pt x="0" y="12"/>
                  </a:lnTo>
                  <a:lnTo>
                    <a:pt x="0" y="0"/>
                  </a:lnTo>
                  <a:close/>
                </a:path>
              </a:pathLst>
            </a:custGeom>
            <a:solidFill>
              <a:srgbClr val="875807"/>
            </a:solidFill>
            <a:ln w="0">
              <a:solidFill>
                <a:srgbClr val="875807"/>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 name="Freeform 121"/>
            <p:cNvSpPr>
              <a:spLocks/>
            </p:cNvSpPr>
            <p:nvPr/>
          </p:nvSpPr>
          <p:spPr bwMode="auto">
            <a:xfrm>
              <a:off x="6287103" y="4436044"/>
              <a:ext cx="967045" cy="378567"/>
            </a:xfrm>
            <a:custGeom>
              <a:avLst/>
              <a:gdLst>
                <a:gd name="T0" fmla="*/ 0 w 797"/>
                <a:gd name="T1" fmla="*/ 0 h 312"/>
                <a:gd name="T2" fmla="*/ 797 w 797"/>
                <a:gd name="T3" fmla="*/ 306 h 312"/>
                <a:gd name="T4" fmla="*/ 781 w 797"/>
                <a:gd name="T5" fmla="*/ 312 h 312"/>
                <a:gd name="T6" fmla="*/ 0 w 797"/>
                <a:gd name="T7" fmla="*/ 12 h 312"/>
                <a:gd name="T8" fmla="*/ 0 w 797"/>
                <a:gd name="T9" fmla="*/ 0 h 312"/>
              </a:gdLst>
              <a:ahLst/>
              <a:cxnLst>
                <a:cxn ang="0">
                  <a:pos x="T0" y="T1"/>
                </a:cxn>
                <a:cxn ang="0">
                  <a:pos x="T2" y="T3"/>
                </a:cxn>
                <a:cxn ang="0">
                  <a:pos x="T4" y="T5"/>
                </a:cxn>
                <a:cxn ang="0">
                  <a:pos x="T6" y="T7"/>
                </a:cxn>
                <a:cxn ang="0">
                  <a:pos x="T8" y="T9"/>
                </a:cxn>
              </a:cxnLst>
              <a:rect l="0" t="0" r="r" b="b"/>
              <a:pathLst>
                <a:path w="797" h="312">
                  <a:moveTo>
                    <a:pt x="0" y="0"/>
                  </a:moveTo>
                  <a:lnTo>
                    <a:pt x="797" y="306"/>
                  </a:lnTo>
                  <a:lnTo>
                    <a:pt x="781" y="312"/>
                  </a:lnTo>
                  <a:lnTo>
                    <a:pt x="0" y="12"/>
                  </a:lnTo>
                  <a:lnTo>
                    <a:pt x="0" y="0"/>
                  </a:lnTo>
                  <a:close/>
                </a:path>
              </a:pathLst>
            </a:custGeom>
            <a:solidFill>
              <a:srgbClr val="895908"/>
            </a:solidFill>
            <a:ln w="0">
              <a:solidFill>
                <a:srgbClr val="895908"/>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8" name="Freeform 122"/>
            <p:cNvSpPr>
              <a:spLocks/>
            </p:cNvSpPr>
            <p:nvPr/>
          </p:nvSpPr>
          <p:spPr bwMode="auto">
            <a:xfrm>
              <a:off x="6287103" y="4421484"/>
              <a:ext cx="987672" cy="385847"/>
            </a:xfrm>
            <a:custGeom>
              <a:avLst/>
              <a:gdLst>
                <a:gd name="T0" fmla="*/ 0 w 814"/>
                <a:gd name="T1" fmla="*/ 0 h 318"/>
                <a:gd name="T2" fmla="*/ 814 w 814"/>
                <a:gd name="T3" fmla="*/ 313 h 318"/>
                <a:gd name="T4" fmla="*/ 797 w 814"/>
                <a:gd name="T5" fmla="*/ 318 h 318"/>
                <a:gd name="T6" fmla="*/ 0 w 814"/>
                <a:gd name="T7" fmla="*/ 12 h 318"/>
                <a:gd name="T8" fmla="*/ 0 w 814"/>
                <a:gd name="T9" fmla="*/ 0 h 318"/>
              </a:gdLst>
              <a:ahLst/>
              <a:cxnLst>
                <a:cxn ang="0">
                  <a:pos x="T0" y="T1"/>
                </a:cxn>
                <a:cxn ang="0">
                  <a:pos x="T2" y="T3"/>
                </a:cxn>
                <a:cxn ang="0">
                  <a:pos x="T4" y="T5"/>
                </a:cxn>
                <a:cxn ang="0">
                  <a:pos x="T6" y="T7"/>
                </a:cxn>
                <a:cxn ang="0">
                  <a:pos x="T8" y="T9"/>
                </a:cxn>
              </a:cxnLst>
              <a:rect l="0" t="0" r="r" b="b"/>
              <a:pathLst>
                <a:path w="814" h="318">
                  <a:moveTo>
                    <a:pt x="0" y="0"/>
                  </a:moveTo>
                  <a:lnTo>
                    <a:pt x="814" y="313"/>
                  </a:lnTo>
                  <a:lnTo>
                    <a:pt x="797" y="318"/>
                  </a:lnTo>
                  <a:lnTo>
                    <a:pt x="0" y="12"/>
                  </a:lnTo>
                  <a:lnTo>
                    <a:pt x="0" y="0"/>
                  </a:lnTo>
                  <a:close/>
                </a:path>
              </a:pathLst>
            </a:custGeom>
            <a:solidFill>
              <a:srgbClr val="8A5B0A"/>
            </a:solidFill>
            <a:ln w="0">
              <a:solidFill>
                <a:srgbClr val="8A5B0A"/>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9" name="Freeform 123"/>
            <p:cNvSpPr>
              <a:spLocks/>
            </p:cNvSpPr>
            <p:nvPr/>
          </p:nvSpPr>
          <p:spPr bwMode="auto">
            <a:xfrm>
              <a:off x="6285890" y="4406923"/>
              <a:ext cx="1007086" cy="394341"/>
            </a:xfrm>
            <a:custGeom>
              <a:avLst/>
              <a:gdLst>
                <a:gd name="T0" fmla="*/ 0 w 830"/>
                <a:gd name="T1" fmla="*/ 0 h 325"/>
                <a:gd name="T2" fmla="*/ 830 w 830"/>
                <a:gd name="T3" fmla="*/ 320 h 325"/>
                <a:gd name="T4" fmla="*/ 815 w 830"/>
                <a:gd name="T5" fmla="*/ 325 h 325"/>
                <a:gd name="T6" fmla="*/ 1 w 830"/>
                <a:gd name="T7" fmla="*/ 12 h 325"/>
                <a:gd name="T8" fmla="*/ 0 w 830"/>
                <a:gd name="T9" fmla="*/ 0 h 325"/>
              </a:gdLst>
              <a:ahLst/>
              <a:cxnLst>
                <a:cxn ang="0">
                  <a:pos x="T0" y="T1"/>
                </a:cxn>
                <a:cxn ang="0">
                  <a:pos x="T2" y="T3"/>
                </a:cxn>
                <a:cxn ang="0">
                  <a:pos x="T4" y="T5"/>
                </a:cxn>
                <a:cxn ang="0">
                  <a:pos x="T6" y="T7"/>
                </a:cxn>
                <a:cxn ang="0">
                  <a:pos x="T8" y="T9"/>
                </a:cxn>
              </a:cxnLst>
              <a:rect l="0" t="0" r="r" b="b"/>
              <a:pathLst>
                <a:path w="830" h="325">
                  <a:moveTo>
                    <a:pt x="0" y="0"/>
                  </a:moveTo>
                  <a:lnTo>
                    <a:pt x="830" y="320"/>
                  </a:lnTo>
                  <a:lnTo>
                    <a:pt x="815" y="325"/>
                  </a:lnTo>
                  <a:lnTo>
                    <a:pt x="1" y="12"/>
                  </a:lnTo>
                  <a:lnTo>
                    <a:pt x="0" y="0"/>
                  </a:lnTo>
                  <a:close/>
                </a:path>
              </a:pathLst>
            </a:custGeom>
            <a:solidFill>
              <a:srgbClr val="8B5C0B"/>
            </a:solidFill>
            <a:ln w="0">
              <a:solidFill>
                <a:srgbClr val="8B5C0B"/>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0" name="Freeform 124"/>
            <p:cNvSpPr>
              <a:spLocks/>
            </p:cNvSpPr>
            <p:nvPr/>
          </p:nvSpPr>
          <p:spPr bwMode="auto">
            <a:xfrm>
              <a:off x="6285890" y="4393576"/>
              <a:ext cx="1027713" cy="401621"/>
            </a:xfrm>
            <a:custGeom>
              <a:avLst/>
              <a:gdLst>
                <a:gd name="T0" fmla="*/ 0 w 847"/>
                <a:gd name="T1" fmla="*/ 0 h 331"/>
                <a:gd name="T2" fmla="*/ 847 w 847"/>
                <a:gd name="T3" fmla="*/ 326 h 331"/>
                <a:gd name="T4" fmla="*/ 830 w 847"/>
                <a:gd name="T5" fmla="*/ 331 h 331"/>
                <a:gd name="T6" fmla="*/ 0 w 847"/>
                <a:gd name="T7" fmla="*/ 11 h 331"/>
                <a:gd name="T8" fmla="*/ 0 w 847"/>
                <a:gd name="T9" fmla="*/ 0 h 331"/>
              </a:gdLst>
              <a:ahLst/>
              <a:cxnLst>
                <a:cxn ang="0">
                  <a:pos x="T0" y="T1"/>
                </a:cxn>
                <a:cxn ang="0">
                  <a:pos x="T2" y="T3"/>
                </a:cxn>
                <a:cxn ang="0">
                  <a:pos x="T4" y="T5"/>
                </a:cxn>
                <a:cxn ang="0">
                  <a:pos x="T6" y="T7"/>
                </a:cxn>
                <a:cxn ang="0">
                  <a:pos x="T8" y="T9"/>
                </a:cxn>
              </a:cxnLst>
              <a:rect l="0" t="0" r="r" b="b"/>
              <a:pathLst>
                <a:path w="847" h="331">
                  <a:moveTo>
                    <a:pt x="0" y="0"/>
                  </a:moveTo>
                  <a:lnTo>
                    <a:pt x="847" y="326"/>
                  </a:lnTo>
                  <a:lnTo>
                    <a:pt x="830" y="331"/>
                  </a:lnTo>
                  <a:lnTo>
                    <a:pt x="0" y="11"/>
                  </a:lnTo>
                  <a:lnTo>
                    <a:pt x="0" y="0"/>
                  </a:lnTo>
                  <a:close/>
                </a:path>
              </a:pathLst>
            </a:custGeom>
            <a:solidFill>
              <a:srgbClr val="8B5C0B"/>
            </a:solidFill>
            <a:ln w="0">
              <a:solidFill>
                <a:srgbClr val="8B5C0B"/>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1" name="Freeform 125"/>
            <p:cNvSpPr>
              <a:spLocks/>
            </p:cNvSpPr>
            <p:nvPr/>
          </p:nvSpPr>
          <p:spPr bwMode="auto">
            <a:xfrm>
              <a:off x="6285890" y="4380229"/>
              <a:ext cx="1047127" cy="408902"/>
            </a:xfrm>
            <a:custGeom>
              <a:avLst/>
              <a:gdLst>
                <a:gd name="T0" fmla="*/ 0 w 863"/>
                <a:gd name="T1" fmla="*/ 0 h 337"/>
                <a:gd name="T2" fmla="*/ 863 w 863"/>
                <a:gd name="T3" fmla="*/ 331 h 337"/>
                <a:gd name="T4" fmla="*/ 847 w 863"/>
                <a:gd name="T5" fmla="*/ 337 h 337"/>
                <a:gd name="T6" fmla="*/ 0 w 863"/>
                <a:gd name="T7" fmla="*/ 11 h 337"/>
                <a:gd name="T8" fmla="*/ 0 w 863"/>
                <a:gd name="T9" fmla="*/ 0 h 337"/>
              </a:gdLst>
              <a:ahLst/>
              <a:cxnLst>
                <a:cxn ang="0">
                  <a:pos x="T0" y="T1"/>
                </a:cxn>
                <a:cxn ang="0">
                  <a:pos x="T2" y="T3"/>
                </a:cxn>
                <a:cxn ang="0">
                  <a:pos x="T4" y="T5"/>
                </a:cxn>
                <a:cxn ang="0">
                  <a:pos x="T6" y="T7"/>
                </a:cxn>
                <a:cxn ang="0">
                  <a:pos x="T8" y="T9"/>
                </a:cxn>
              </a:cxnLst>
              <a:rect l="0" t="0" r="r" b="b"/>
              <a:pathLst>
                <a:path w="863" h="337">
                  <a:moveTo>
                    <a:pt x="0" y="0"/>
                  </a:moveTo>
                  <a:lnTo>
                    <a:pt x="863" y="331"/>
                  </a:lnTo>
                  <a:lnTo>
                    <a:pt x="847" y="337"/>
                  </a:lnTo>
                  <a:lnTo>
                    <a:pt x="0" y="11"/>
                  </a:lnTo>
                  <a:lnTo>
                    <a:pt x="0" y="0"/>
                  </a:lnTo>
                  <a:close/>
                </a:path>
              </a:pathLst>
            </a:custGeom>
            <a:solidFill>
              <a:srgbClr val="8C5C0B"/>
            </a:solidFill>
            <a:ln w="0">
              <a:solidFill>
                <a:srgbClr val="8C5C0B"/>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2" name="Freeform 126"/>
            <p:cNvSpPr>
              <a:spLocks/>
            </p:cNvSpPr>
            <p:nvPr/>
          </p:nvSpPr>
          <p:spPr bwMode="auto">
            <a:xfrm>
              <a:off x="6285890" y="4368096"/>
              <a:ext cx="1066541" cy="413755"/>
            </a:xfrm>
            <a:custGeom>
              <a:avLst/>
              <a:gdLst>
                <a:gd name="T0" fmla="*/ 0 w 879"/>
                <a:gd name="T1" fmla="*/ 0 h 341"/>
                <a:gd name="T2" fmla="*/ 96 w 879"/>
                <a:gd name="T3" fmla="*/ 35 h 341"/>
                <a:gd name="T4" fmla="*/ 879 w 879"/>
                <a:gd name="T5" fmla="*/ 336 h 341"/>
                <a:gd name="T6" fmla="*/ 863 w 879"/>
                <a:gd name="T7" fmla="*/ 341 h 341"/>
                <a:gd name="T8" fmla="*/ 0 w 879"/>
                <a:gd name="T9" fmla="*/ 10 h 341"/>
                <a:gd name="T10" fmla="*/ 0 w 879"/>
                <a:gd name="T11" fmla="*/ 0 h 341"/>
              </a:gdLst>
              <a:ahLst/>
              <a:cxnLst>
                <a:cxn ang="0">
                  <a:pos x="T0" y="T1"/>
                </a:cxn>
                <a:cxn ang="0">
                  <a:pos x="T2" y="T3"/>
                </a:cxn>
                <a:cxn ang="0">
                  <a:pos x="T4" y="T5"/>
                </a:cxn>
                <a:cxn ang="0">
                  <a:pos x="T6" y="T7"/>
                </a:cxn>
                <a:cxn ang="0">
                  <a:pos x="T8" y="T9"/>
                </a:cxn>
                <a:cxn ang="0">
                  <a:pos x="T10" y="T11"/>
                </a:cxn>
              </a:cxnLst>
              <a:rect l="0" t="0" r="r" b="b"/>
              <a:pathLst>
                <a:path w="879" h="341">
                  <a:moveTo>
                    <a:pt x="0" y="0"/>
                  </a:moveTo>
                  <a:lnTo>
                    <a:pt x="96" y="35"/>
                  </a:lnTo>
                  <a:lnTo>
                    <a:pt x="879" y="336"/>
                  </a:lnTo>
                  <a:lnTo>
                    <a:pt x="863" y="341"/>
                  </a:lnTo>
                  <a:lnTo>
                    <a:pt x="0" y="10"/>
                  </a:lnTo>
                  <a:lnTo>
                    <a:pt x="0" y="0"/>
                  </a:lnTo>
                  <a:close/>
                </a:path>
              </a:pathLst>
            </a:custGeom>
            <a:solidFill>
              <a:srgbClr val="8D5E0D"/>
            </a:solidFill>
            <a:ln w="0">
              <a:solidFill>
                <a:srgbClr val="8D5E0D"/>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3" name="Freeform 127"/>
            <p:cNvSpPr>
              <a:spLocks/>
            </p:cNvSpPr>
            <p:nvPr/>
          </p:nvSpPr>
          <p:spPr bwMode="auto">
            <a:xfrm>
              <a:off x="6402372" y="4410563"/>
              <a:ext cx="970685" cy="365221"/>
            </a:xfrm>
            <a:custGeom>
              <a:avLst/>
              <a:gdLst>
                <a:gd name="T0" fmla="*/ 0 w 800"/>
                <a:gd name="T1" fmla="*/ 0 h 301"/>
                <a:gd name="T2" fmla="*/ 800 w 800"/>
                <a:gd name="T3" fmla="*/ 296 h 301"/>
                <a:gd name="T4" fmla="*/ 800 w 800"/>
                <a:gd name="T5" fmla="*/ 296 h 301"/>
                <a:gd name="T6" fmla="*/ 783 w 800"/>
                <a:gd name="T7" fmla="*/ 301 h 301"/>
                <a:gd name="T8" fmla="*/ 0 w 800"/>
                <a:gd name="T9" fmla="*/ 0 h 301"/>
              </a:gdLst>
              <a:ahLst/>
              <a:cxnLst>
                <a:cxn ang="0">
                  <a:pos x="T0" y="T1"/>
                </a:cxn>
                <a:cxn ang="0">
                  <a:pos x="T2" y="T3"/>
                </a:cxn>
                <a:cxn ang="0">
                  <a:pos x="T4" y="T5"/>
                </a:cxn>
                <a:cxn ang="0">
                  <a:pos x="T6" y="T7"/>
                </a:cxn>
                <a:cxn ang="0">
                  <a:pos x="T8" y="T9"/>
                </a:cxn>
              </a:cxnLst>
              <a:rect l="0" t="0" r="r" b="b"/>
              <a:pathLst>
                <a:path w="800" h="301">
                  <a:moveTo>
                    <a:pt x="0" y="0"/>
                  </a:moveTo>
                  <a:lnTo>
                    <a:pt x="800" y="296"/>
                  </a:lnTo>
                  <a:lnTo>
                    <a:pt x="800" y="296"/>
                  </a:lnTo>
                  <a:lnTo>
                    <a:pt x="783" y="301"/>
                  </a:lnTo>
                  <a:lnTo>
                    <a:pt x="0" y="0"/>
                  </a:lnTo>
                  <a:close/>
                </a:path>
              </a:pathLst>
            </a:custGeom>
            <a:solidFill>
              <a:srgbClr val="8D5E0D"/>
            </a:solidFill>
            <a:ln w="0">
              <a:solidFill>
                <a:srgbClr val="8D5E0D"/>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4" name="Rectangle 128"/>
            <p:cNvSpPr>
              <a:spLocks noChangeArrowheads="1"/>
            </p:cNvSpPr>
            <p:nvPr/>
          </p:nvSpPr>
          <p:spPr bwMode="auto">
            <a:xfrm>
              <a:off x="7373057" y="4768504"/>
              <a:ext cx="1214" cy="1214"/>
            </a:xfrm>
            <a:prstGeom prst="rect">
              <a:avLst/>
            </a:prstGeom>
            <a:solidFill>
              <a:srgbClr val="8D5E0D"/>
            </a:solidFill>
            <a:ln w="0">
              <a:solidFill>
                <a:srgbClr val="8D5E0D"/>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15" name="Freeform 129"/>
            <p:cNvSpPr>
              <a:spLocks/>
            </p:cNvSpPr>
            <p:nvPr/>
          </p:nvSpPr>
          <p:spPr bwMode="auto">
            <a:xfrm>
              <a:off x="6106313" y="4301361"/>
              <a:ext cx="1835809" cy="468356"/>
            </a:xfrm>
            <a:custGeom>
              <a:avLst/>
              <a:gdLst>
                <a:gd name="T0" fmla="*/ 0 w 1513"/>
                <a:gd name="T1" fmla="*/ 0 h 386"/>
                <a:gd name="T2" fmla="*/ 511 w 1513"/>
                <a:gd name="T3" fmla="*/ 6 h 386"/>
                <a:gd name="T4" fmla="*/ 1513 w 1513"/>
                <a:gd name="T5" fmla="*/ 316 h 386"/>
                <a:gd name="T6" fmla="*/ 1044 w 1513"/>
                <a:gd name="T7" fmla="*/ 386 h 386"/>
                <a:gd name="T8" fmla="*/ 0 w 1513"/>
                <a:gd name="T9" fmla="*/ 0 h 386"/>
              </a:gdLst>
              <a:ahLst/>
              <a:cxnLst>
                <a:cxn ang="0">
                  <a:pos x="T0" y="T1"/>
                </a:cxn>
                <a:cxn ang="0">
                  <a:pos x="T2" y="T3"/>
                </a:cxn>
                <a:cxn ang="0">
                  <a:pos x="T4" y="T5"/>
                </a:cxn>
                <a:cxn ang="0">
                  <a:pos x="T6" y="T7"/>
                </a:cxn>
                <a:cxn ang="0">
                  <a:pos x="T8" y="T9"/>
                </a:cxn>
              </a:cxnLst>
              <a:rect l="0" t="0" r="r" b="b"/>
              <a:pathLst>
                <a:path w="1513" h="386">
                  <a:moveTo>
                    <a:pt x="0" y="0"/>
                  </a:moveTo>
                  <a:lnTo>
                    <a:pt x="511" y="6"/>
                  </a:lnTo>
                  <a:lnTo>
                    <a:pt x="1513" y="316"/>
                  </a:lnTo>
                  <a:lnTo>
                    <a:pt x="1044" y="386"/>
                  </a:lnTo>
                  <a:lnTo>
                    <a:pt x="0" y="0"/>
                  </a:lnTo>
                  <a:close/>
                </a:path>
              </a:pathLst>
            </a:custGeom>
            <a:solidFill>
              <a:srgbClr val="B8822B"/>
            </a:solidFill>
            <a:ln w="0">
              <a:solidFill>
                <a:srgbClr val="B8822B"/>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6" name="Freeform 130"/>
            <p:cNvSpPr>
              <a:spLocks/>
            </p:cNvSpPr>
            <p:nvPr/>
          </p:nvSpPr>
          <p:spPr bwMode="auto">
            <a:xfrm>
              <a:off x="4249878" y="4296508"/>
              <a:ext cx="1856435" cy="436808"/>
            </a:xfrm>
            <a:custGeom>
              <a:avLst/>
              <a:gdLst>
                <a:gd name="T0" fmla="*/ 955 w 1530"/>
                <a:gd name="T1" fmla="*/ 0 h 360"/>
                <a:gd name="T2" fmla="*/ 1530 w 1530"/>
                <a:gd name="T3" fmla="*/ 4 h 360"/>
                <a:gd name="T4" fmla="*/ 481 w 1530"/>
                <a:gd name="T5" fmla="*/ 360 h 360"/>
                <a:gd name="T6" fmla="*/ 0 w 1530"/>
                <a:gd name="T7" fmla="*/ 326 h 360"/>
                <a:gd name="T8" fmla="*/ 955 w 1530"/>
                <a:gd name="T9" fmla="*/ 0 h 360"/>
              </a:gdLst>
              <a:ahLst/>
              <a:cxnLst>
                <a:cxn ang="0">
                  <a:pos x="T0" y="T1"/>
                </a:cxn>
                <a:cxn ang="0">
                  <a:pos x="T2" y="T3"/>
                </a:cxn>
                <a:cxn ang="0">
                  <a:pos x="T4" y="T5"/>
                </a:cxn>
                <a:cxn ang="0">
                  <a:pos x="T6" y="T7"/>
                </a:cxn>
                <a:cxn ang="0">
                  <a:pos x="T8" y="T9"/>
                </a:cxn>
              </a:cxnLst>
              <a:rect l="0" t="0" r="r" b="b"/>
              <a:pathLst>
                <a:path w="1530" h="360">
                  <a:moveTo>
                    <a:pt x="955" y="0"/>
                  </a:moveTo>
                  <a:lnTo>
                    <a:pt x="1530" y="4"/>
                  </a:lnTo>
                  <a:lnTo>
                    <a:pt x="481" y="360"/>
                  </a:lnTo>
                  <a:lnTo>
                    <a:pt x="0" y="326"/>
                  </a:lnTo>
                  <a:lnTo>
                    <a:pt x="955" y="0"/>
                  </a:lnTo>
                  <a:close/>
                </a:path>
              </a:pathLst>
            </a:custGeom>
            <a:solidFill>
              <a:srgbClr val="DD9E41"/>
            </a:solidFill>
            <a:ln w="0">
              <a:solidFill>
                <a:srgbClr val="DD9E4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 name="Freeform 131"/>
            <p:cNvSpPr>
              <a:spLocks/>
            </p:cNvSpPr>
            <p:nvPr/>
          </p:nvSpPr>
          <p:spPr bwMode="auto">
            <a:xfrm>
              <a:off x="5213283" y="3353730"/>
              <a:ext cx="1272811" cy="1382013"/>
            </a:xfrm>
            <a:custGeom>
              <a:avLst/>
              <a:gdLst>
                <a:gd name="T0" fmla="*/ 465 w 1049"/>
                <a:gd name="T1" fmla="*/ 25 h 1139"/>
                <a:gd name="T2" fmla="*/ 477 w 1049"/>
                <a:gd name="T3" fmla="*/ 104 h 1139"/>
                <a:gd name="T4" fmla="*/ 436 w 1049"/>
                <a:gd name="T5" fmla="*/ 184 h 1139"/>
                <a:gd name="T6" fmla="*/ 441 w 1049"/>
                <a:gd name="T7" fmla="*/ 260 h 1139"/>
                <a:gd name="T8" fmla="*/ 537 w 1049"/>
                <a:gd name="T9" fmla="*/ 315 h 1139"/>
                <a:gd name="T10" fmla="*/ 680 w 1049"/>
                <a:gd name="T11" fmla="*/ 340 h 1139"/>
                <a:gd name="T12" fmla="*/ 818 w 1049"/>
                <a:gd name="T13" fmla="*/ 328 h 1139"/>
                <a:gd name="T14" fmla="*/ 890 w 1049"/>
                <a:gd name="T15" fmla="*/ 286 h 1139"/>
                <a:gd name="T16" fmla="*/ 898 w 1049"/>
                <a:gd name="T17" fmla="*/ 233 h 1139"/>
                <a:gd name="T18" fmla="*/ 875 w 1049"/>
                <a:gd name="T19" fmla="*/ 177 h 1139"/>
                <a:gd name="T20" fmla="*/ 847 w 1049"/>
                <a:gd name="T21" fmla="*/ 126 h 1139"/>
                <a:gd name="T22" fmla="*/ 842 w 1049"/>
                <a:gd name="T23" fmla="*/ 41 h 1139"/>
                <a:gd name="T24" fmla="*/ 881 w 1049"/>
                <a:gd name="T25" fmla="*/ 6 h 1139"/>
                <a:gd name="T26" fmla="*/ 957 w 1049"/>
                <a:gd name="T27" fmla="*/ 25 h 1139"/>
                <a:gd name="T28" fmla="*/ 1027 w 1049"/>
                <a:gd name="T29" fmla="*/ 109 h 1139"/>
                <a:gd name="T30" fmla="*/ 1046 w 1049"/>
                <a:gd name="T31" fmla="*/ 257 h 1139"/>
                <a:gd name="T32" fmla="*/ 997 w 1049"/>
                <a:gd name="T33" fmla="*/ 368 h 1139"/>
                <a:gd name="T34" fmla="*/ 893 w 1049"/>
                <a:gd name="T35" fmla="*/ 435 h 1139"/>
                <a:gd name="T36" fmla="*/ 547 w 1049"/>
                <a:gd name="T37" fmla="*/ 1139 h 1139"/>
                <a:gd name="T38" fmla="*/ 538 w 1049"/>
                <a:gd name="T39" fmla="*/ 641 h 1139"/>
                <a:gd name="T40" fmla="*/ 466 w 1049"/>
                <a:gd name="T41" fmla="*/ 685 h 1139"/>
                <a:gd name="T42" fmla="*/ 344 w 1049"/>
                <a:gd name="T43" fmla="*/ 734 h 1139"/>
                <a:gd name="T44" fmla="*/ 237 w 1049"/>
                <a:gd name="T45" fmla="*/ 749 h 1139"/>
                <a:gd name="T46" fmla="*/ 183 w 1049"/>
                <a:gd name="T47" fmla="*/ 711 h 1139"/>
                <a:gd name="T48" fmla="*/ 200 w 1049"/>
                <a:gd name="T49" fmla="*/ 656 h 1139"/>
                <a:gd name="T50" fmla="*/ 272 w 1049"/>
                <a:gd name="T51" fmla="*/ 642 h 1139"/>
                <a:gd name="T52" fmla="*/ 377 w 1049"/>
                <a:gd name="T53" fmla="*/ 626 h 1139"/>
                <a:gd name="T54" fmla="*/ 471 w 1049"/>
                <a:gd name="T55" fmla="*/ 590 h 1139"/>
                <a:gd name="T56" fmla="*/ 498 w 1049"/>
                <a:gd name="T57" fmla="*/ 562 h 1139"/>
                <a:gd name="T58" fmla="*/ 402 w 1049"/>
                <a:gd name="T59" fmla="*/ 593 h 1139"/>
                <a:gd name="T60" fmla="*/ 222 w 1049"/>
                <a:gd name="T61" fmla="*/ 624 h 1139"/>
                <a:gd name="T62" fmla="*/ 65 w 1049"/>
                <a:gd name="T63" fmla="*/ 601 h 1139"/>
                <a:gd name="T64" fmla="*/ 9 w 1049"/>
                <a:gd name="T65" fmla="*/ 533 h 1139"/>
                <a:gd name="T66" fmla="*/ 52 w 1049"/>
                <a:gd name="T67" fmla="*/ 474 h 1139"/>
                <a:gd name="T68" fmla="*/ 123 w 1049"/>
                <a:gd name="T69" fmla="*/ 498 h 1139"/>
                <a:gd name="T70" fmla="*/ 238 w 1049"/>
                <a:gd name="T71" fmla="*/ 532 h 1139"/>
                <a:gd name="T72" fmla="*/ 399 w 1049"/>
                <a:gd name="T73" fmla="*/ 521 h 1139"/>
                <a:gd name="T74" fmla="*/ 463 w 1049"/>
                <a:gd name="T75" fmla="*/ 495 h 1139"/>
                <a:gd name="T76" fmla="*/ 359 w 1049"/>
                <a:gd name="T77" fmla="*/ 503 h 1139"/>
                <a:gd name="T78" fmla="*/ 217 w 1049"/>
                <a:gd name="T79" fmla="*/ 487 h 1139"/>
                <a:gd name="T80" fmla="*/ 88 w 1049"/>
                <a:gd name="T81" fmla="*/ 431 h 1139"/>
                <a:gd name="T82" fmla="*/ 6 w 1049"/>
                <a:gd name="T83" fmla="*/ 343 h 1139"/>
                <a:gd name="T84" fmla="*/ 29 w 1049"/>
                <a:gd name="T85" fmla="*/ 241 h 1139"/>
                <a:gd name="T86" fmla="*/ 80 w 1049"/>
                <a:gd name="T87" fmla="*/ 236 h 1139"/>
                <a:gd name="T88" fmla="*/ 158 w 1049"/>
                <a:gd name="T89" fmla="*/ 300 h 1139"/>
                <a:gd name="T90" fmla="*/ 309 w 1049"/>
                <a:gd name="T91" fmla="*/ 385 h 1139"/>
                <a:gd name="T92" fmla="*/ 453 w 1049"/>
                <a:gd name="T93" fmla="*/ 421 h 1139"/>
                <a:gd name="T94" fmla="*/ 511 w 1049"/>
                <a:gd name="T95" fmla="*/ 410 h 1139"/>
                <a:gd name="T96" fmla="*/ 420 w 1049"/>
                <a:gd name="T97" fmla="*/ 377 h 1139"/>
                <a:gd name="T98" fmla="*/ 321 w 1049"/>
                <a:gd name="T99" fmla="*/ 309 h 1139"/>
                <a:gd name="T100" fmla="*/ 292 w 1049"/>
                <a:gd name="T101" fmla="*/ 199 h 1139"/>
                <a:gd name="T102" fmla="*/ 323 w 1049"/>
                <a:gd name="T103" fmla="*/ 82 h 1139"/>
                <a:gd name="T104" fmla="*/ 387 w 1049"/>
                <a:gd name="T105" fmla="*/ 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49" h="1139">
                  <a:moveTo>
                    <a:pt x="406" y="0"/>
                  </a:moveTo>
                  <a:lnTo>
                    <a:pt x="425" y="2"/>
                  </a:lnTo>
                  <a:lnTo>
                    <a:pt x="445" y="10"/>
                  </a:lnTo>
                  <a:lnTo>
                    <a:pt x="465" y="25"/>
                  </a:lnTo>
                  <a:lnTo>
                    <a:pt x="478" y="44"/>
                  </a:lnTo>
                  <a:lnTo>
                    <a:pt x="483" y="63"/>
                  </a:lnTo>
                  <a:lnTo>
                    <a:pt x="483" y="83"/>
                  </a:lnTo>
                  <a:lnTo>
                    <a:pt x="477" y="104"/>
                  </a:lnTo>
                  <a:lnTo>
                    <a:pt x="469" y="124"/>
                  </a:lnTo>
                  <a:lnTo>
                    <a:pt x="457" y="143"/>
                  </a:lnTo>
                  <a:lnTo>
                    <a:pt x="446" y="164"/>
                  </a:lnTo>
                  <a:lnTo>
                    <a:pt x="436" y="184"/>
                  </a:lnTo>
                  <a:lnTo>
                    <a:pt x="429" y="205"/>
                  </a:lnTo>
                  <a:lnTo>
                    <a:pt x="427" y="224"/>
                  </a:lnTo>
                  <a:lnTo>
                    <a:pt x="429" y="243"/>
                  </a:lnTo>
                  <a:lnTo>
                    <a:pt x="441" y="260"/>
                  </a:lnTo>
                  <a:lnTo>
                    <a:pt x="457" y="275"/>
                  </a:lnTo>
                  <a:lnTo>
                    <a:pt x="480" y="290"/>
                  </a:lnTo>
                  <a:lnTo>
                    <a:pt x="507" y="303"/>
                  </a:lnTo>
                  <a:lnTo>
                    <a:pt x="537" y="315"/>
                  </a:lnTo>
                  <a:lnTo>
                    <a:pt x="571" y="324"/>
                  </a:lnTo>
                  <a:lnTo>
                    <a:pt x="606" y="332"/>
                  </a:lnTo>
                  <a:lnTo>
                    <a:pt x="643" y="337"/>
                  </a:lnTo>
                  <a:lnTo>
                    <a:pt x="680" y="340"/>
                  </a:lnTo>
                  <a:lnTo>
                    <a:pt x="716" y="341"/>
                  </a:lnTo>
                  <a:lnTo>
                    <a:pt x="752" y="340"/>
                  </a:lnTo>
                  <a:lnTo>
                    <a:pt x="784" y="336"/>
                  </a:lnTo>
                  <a:lnTo>
                    <a:pt x="818" y="328"/>
                  </a:lnTo>
                  <a:lnTo>
                    <a:pt x="845" y="320"/>
                  </a:lnTo>
                  <a:lnTo>
                    <a:pt x="866" y="309"/>
                  </a:lnTo>
                  <a:lnTo>
                    <a:pt x="881" y="298"/>
                  </a:lnTo>
                  <a:lnTo>
                    <a:pt x="890" y="286"/>
                  </a:lnTo>
                  <a:lnTo>
                    <a:pt x="897" y="273"/>
                  </a:lnTo>
                  <a:lnTo>
                    <a:pt x="900" y="260"/>
                  </a:lnTo>
                  <a:lnTo>
                    <a:pt x="900" y="247"/>
                  </a:lnTo>
                  <a:lnTo>
                    <a:pt x="898" y="233"/>
                  </a:lnTo>
                  <a:lnTo>
                    <a:pt x="894" y="220"/>
                  </a:lnTo>
                  <a:lnTo>
                    <a:pt x="890" y="209"/>
                  </a:lnTo>
                  <a:lnTo>
                    <a:pt x="883" y="192"/>
                  </a:lnTo>
                  <a:lnTo>
                    <a:pt x="875" y="177"/>
                  </a:lnTo>
                  <a:lnTo>
                    <a:pt x="867" y="164"/>
                  </a:lnTo>
                  <a:lnTo>
                    <a:pt x="860" y="152"/>
                  </a:lnTo>
                  <a:lnTo>
                    <a:pt x="853" y="139"/>
                  </a:lnTo>
                  <a:lnTo>
                    <a:pt x="847" y="126"/>
                  </a:lnTo>
                  <a:lnTo>
                    <a:pt x="843" y="110"/>
                  </a:lnTo>
                  <a:lnTo>
                    <a:pt x="841" y="91"/>
                  </a:lnTo>
                  <a:lnTo>
                    <a:pt x="839" y="69"/>
                  </a:lnTo>
                  <a:lnTo>
                    <a:pt x="842" y="41"/>
                  </a:lnTo>
                  <a:lnTo>
                    <a:pt x="846" y="28"/>
                  </a:lnTo>
                  <a:lnTo>
                    <a:pt x="854" y="17"/>
                  </a:lnTo>
                  <a:lnTo>
                    <a:pt x="866" y="10"/>
                  </a:lnTo>
                  <a:lnTo>
                    <a:pt x="881" y="6"/>
                  </a:lnTo>
                  <a:lnTo>
                    <a:pt x="898" y="6"/>
                  </a:lnTo>
                  <a:lnTo>
                    <a:pt x="918" y="8"/>
                  </a:lnTo>
                  <a:lnTo>
                    <a:pt x="938" y="15"/>
                  </a:lnTo>
                  <a:lnTo>
                    <a:pt x="957" y="25"/>
                  </a:lnTo>
                  <a:lnTo>
                    <a:pt x="977" y="40"/>
                  </a:lnTo>
                  <a:lnTo>
                    <a:pt x="997" y="59"/>
                  </a:lnTo>
                  <a:lnTo>
                    <a:pt x="1012" y="82"/>
                  </a:lnTo>
                  <a:lnTo>
                    <a:pt x="1027" y="109"/>
                  </a:lnTo>
                  <a:lnTo>
                    <a:pt x="1039" y="141"/>
                  </a:lnTo>
                  <a:lnTo>
                    <a:pt x="1046" y="177"/>
                  </a:lnTo>
                  <a:lnTo>
                    <a:pt x="1049" y="219"/>
                  </a:lnTo>
                  <a:lnTo>
                    <a:pt x="1046" y="257"/>
                  </a:lnTo>
                  <a:lnTo>
                    <a:pt x="1040" y="291"/>
                  </a:lnTo>
                  <a:lnTo>
                    <a:pt x="1029" y="320"/>
                  </a:lnTo>
                  <a:lnTo>
                    <a:pt x="1015" y="346"/>
                  </a:lnTo>
                  <a:lnTo>
                    <a:pt x="997" y="368"/>
                  </a:lnTo>
                  <a:lnTo>
                    <a:pt x="976" y="388"/>
                  </a:lnTo>
                  <a:lnTo>
                    <a:pt x="951" y="405"/>
                  </a:lnTo>
                  <a:lnTo>
                    <a:pt x="923" y="421"/>
                  </a:lnTo>
                  <a:lnTo>
                    <a:pt x="893" y="435"/>
                  </a:lnTo>
                  <a:lnTo>
                    <a:pt x="862" y="449"/>
                  </a:lnTo>
                  <a:lnTo>
                    <a:pt x="826" y="463"/>
                  </a:lnTo>
                  <a:lnTo>
                    <a:pt x="842" y="1113"/>
                  </a:lnTo>
                  <a:lnTo>
                    <a:pt x="547" y="1139"/>
                  </a:lnTo>
                  <a:lnTo>
                    <a:pt x="550" y="626"/>
                  </a:lnTo>
                  <a:lnTo>
                    <a:pt x="549" y="629"/>
                  </a:lnTo>
                  <a:lnTo>
                    <a:pt x="545" y="634"/>
                  </a:lnTo>
                  <a:lnTo>
                    <a:pt x="538" y="641"/>
                  </a:lnTo>
                  <a:lnTo>
                    <a:pt x="528" y="648"/>
                  </a:lnTo>
                  <a:lnTo>
                    <a:pt x="512" y="659"/>
                  </a:lnTo>
                  <a:lnTo>
                    <a:pt x="492" y="671"/>
                  </a:lnTo>
                  <a:lnTo>
                    <a:pt x="466" y="685"/>
                  </a:lnTo>
                  <a:lnTo>
                    <a:pt x="436" y="700"/>
                  </a:lnTo>
                  <a:lnTo>
                    <a:pt x="406" y="713"/>
                  </a:lnTo>
                  <a:lnTo>
                    <a:pt x="376" y="724"/>
                  </a:lnTo>
                  <a:lnTo>
                    <a:pt x="344" y="734"/>
                  </a:lnTo>
                  <a:lnTo>
                    <a:pt x="315" y="741"/>
                  </a:lnTo>
                  <a:lnTo>
                    <a:pt x="287" y="747"/>
                  </a:lnTo>
                  <a:lnTo>
                    <a:pt x="260" y="749"/>
                  </a:lnTo>
                  <a:lnTo>
                    <a:pt x="237" y="749"/>
                  </a:lnTo>
                  <a:lnTo>
                    <a:pt x="217" y="745"/>
                  </a:lnTo>
                  <a:lnTo>
                    <a:pt x="201" y="737"/>
                  </a:lnTo>
                  <a:lnTo>
                    <a:pt x="190" y="726"/>
                  </a:lnTo>
                  <a:lnTo>
                    <a:pt x="183" y="711"/>
                  </a:lnTo>
                  <a:lnTo>
                    <a:pt x="181" y="692"/>
                  </a:lnTo>
                  <a:lnTo>
                    <a:pt x="183" y="676"/>
                  </a:lnTo>
                  <a:lnTo>
                    <a:pt x="190" y="665"/>
                  </a:lnTo>
                  <a:lnTo>
                    <a:pt x="200" y="656"/>
                  </a:lnTo>
                  <a:lnTo>
                    <a:pt x="215" y="651"/>
                  </a:lnTo>
                  <a:lnTo>
                    <a:pt x="230" y="647"/>
                  </a:lnTo>
                  <a:lnTo>
                    <a:pt x="250" y="645"/>
                  </a:lnTo>
                  <a:lnTo>
                    <a:pt x="272" y="642"/>
                  </a:lnTo>
                  <a:lnTo>
                    <a:pt x="296" y="639"/>
                  </a:lnTo>
                  <a:lnTo>
                    <a:pt x="322" y="637"/>
                  </a:lnTo>
                  <a:lnTo>
                    <a:pt x="350" y="633"/>
                  </a:lnTo>
                  <a:lnTo>
                    <a:pt x="377" y="626"/>
                  </a:lnTo>
                  <a:lnTo>
                    <a:pt x="406" y="617"/>
                  </a:lnTo>
                  <a:lnTo>
                    <a:pt x="429" y="609"/>
                  </a:lnTo>
                  <a:lnTo>
                    <a:pt x="450" y="600"/>
                  </a:lnTo>
                  <a:lnTo>
                    <a:pt x="471" y="590"/>
                  </a:lnTo>
                  <a:lnTo>
                    <a:pt x="491" y="575"/>
                  </a:lnTo>
                  <a:lnTo>
                    <a:pt x="512" y="557"/>
                  </a:lnTo>
                  <a:lnTo>
                    <a:pt x="508" y="558"/>
                  </a:lnTo>
                  <a:lnTo>
                    <a:pt x="498" y="562"/>
                  </a:lnTo>
                  <a:lnTo>
                    <a:pt x="482" y="567"/>
                  </a:lnTo>
                  <a:lnTo>
                    <a:pt x="460" y="575"/>
                  </a:lnTo>
                  <a:lnTo>
                    <a:pt x="433" y="584"/>
                  </a:lnTo>
                  <a:lnTo>
                    <a:pt x="402" y="593"/>
                  </a:lnTo>
                  <a:lnTo>
                    <a:pt x="367" y="603"/>
                  </a:lnTo>
                  <a:lnTo>
                    <a:pt x="329" y="610"/>
                  </a:lnTo>
                  <a:lnTo>
                    <a:pt x="274" y="620"/>
                  </a:lnTo>
                  <a:lnTo>
                    <a:pt x="222" y="624"/>
                  </a:lnTo>
                  <a:lnTo>
                    <a:pt x="175" y="624"/>
                  </a:lnTo>
                  <a:lnTo>
                    <a:pt x="133" y="620"/>
                  </a:lnTo>
                  <a:lnTo>
                    <a:pt x="97" y="612"/>
                  </a:lnTo>
                  <a:lnTo>
                    <a:pt x="65" y="601"/>
                  </a:lnTo>
                  <a:lnTo>
                    <a:pt x="40" y="588"/>
                  </a:lnTo>
                  <a:lnTo>
                    <a:pt x="22" y="571"/>
                  </a:lnTo>
                  <a:lnTo>
                    <a:pt x="12" y="553"/>
                  </a:lnTo>
                  <a:lnTo>
                    <a:pt x="9" y="533"/>
                  </a:lnTo>
                  <a:lnTo>
                    <a:pt x="14" y="511"/>
                  </a:lnTo>
                  <a:lnTo>
                    <a:pt x="29" y="489"/>
                  </a:lnTo>
                  <a:lnTo>
                    <a:pt x="40" y="478"/>
                  </a:lnTo>
                  <a:lnTo>
                    <a:pt x="52" y="474"/>
                  </a:lnTo>
                  <a:lnTo>
                    <a:pt x="67" y="476"/>
                  </a:lnTo>
                  <a:lnTo>
                    <a:pt x="84" y="480"/>
                  </a:lnTo>
                  <a:lnTo>
                    <a:pt x="102" y="487"/>
                  </a:lnTo>
                  <a:lnTo>
                    <a:pt x="123" y="498"/>
                  </a:lnTo>
                  <a:lnTo>
                    <a:pt x="146" y="507"/>
                  </a:lnTo>
                  <a:lnTo>
                    <a:pt x="173" y="518"/>
                  </a:lnTo>
                  <a:lnTo>
                    <a:pt x="204" y="525"/>
                  </a:lnTo>
                  <a:lnTo>
                    <a:pt x="238" y="532"/>
                  </a:lnTo>
                  <a:lnTo>
                    <a:pt x="276" y="535"/>
                  </a:lnTo>
                  <a:lnTo>
                    <a:pt x="318" y="533"/>
                  </a:lnTo>
                  <a:lnTo>
                    <a:pt x="359" y="528"/>
                  </a:lnTo>
                  <a:lnTo>
                    <a:pt x="399" y="521"/>
                  </a:lnTo>
                  <a:lnTo>
                    <a:pt x="440" y="510"/>
                  </a:lnTo>
                  <a:lnTo>
                    <a:pt x="479" y="493"/>
                  </a:lnTo>
                  <a:lnTo>
                    <a:pt x="475" y="493"/>
                  </a:lnTo>
                  <a:lnTo>
                    <a:pt x="463" y="495"/>
                  </a:lnTo>
                  <a:lnTo>
                    <a:pt x="445" y="497"/>
                  </a:lnTo>
                  <a:lnTo>
                    <a:pt x="420" y="499"/>
                  </a:lnTo>
                  <a:lnTo>
                    <a:pt x="391" y="502"/>
                  </a:lnTo>
                  <a:lnTo>
                    <a:pt x="359" y="503"/>
                  </a:lnTo>
                  <a:lnTo>
                    <a:pt x="322" y="502"/>
                  </a:lnTo>
                  <a:lnTo>
                    <a:pt x="284" y="499"/>
                  </a:lnTo>
                  <a:lnTo>
                    <a:pt x="251" y="495"/>
                  </a:lnTo>
                  <a:lnTo>
                    <a:pt x="217" y="487"/>
                  </a:lnTo>
                  <a:lnTo>
                    <a:pt x="183" y="477"/>
                  </a:lnTo>
                  <a:lnTo>
                    <a:pt x="150" y="464"/>
                  </a:lnTo>
                  <a:lnTo>
                    <a:pt x="118" y="448"/>
                  </a:lnTo>
                  <a:lnTo>
                    <a:pt x="88" y="431"/>
                  </a:lnTo>
                  <a:lnTo>
                    <a:pt x="60" y="412"/>
                  </a:lnTo>
                  <a:lnTo>
                    <a:pt x="38" y="391"/>
                  </a:lnTo>
                  <a:lnTo>
                    <a:pt x="19" y="367"/>
                  </a:lnTo>
                  <a:lnTo>
                    <a:pt x="6" y="343"/>
                  </a:lnTo>
                  <a:lnTo>
                    <a:pt x="0" y="319"/>
                  </a:lnTo>
                  <a:lnTo>
                    <a:pt x="1" y="294"/>
                  </a:lnTo>
                  <a:lnTo>
                    <a:pt x="10" y="268"/>
                  </a:lnTo>
                  <a:lnTo>
                    <a:pt x="29" y="241"/>
                  </a:lnTo>
                  <a:lnTo>
                    <a:pt x="42" y="231"/>
                  </a:lnTo>
                  <a:lnTo>
                    <a:pt x="53" y="227"/>
                  </a:lnTo>
                  <a:lnTo>
                    <a:pt x="65" y="228"/>
                  </a:lnTo>
                  <a:lnTo>
                    <a:pt x="80" y="236"/>
                  </a:lnTo>
                  <a:lnTo>
                    <a:pt x="94" y="247"/>
                  </a:lnTo>
                  <a:lnTo>
                    <a:pt x="112" y="262"/>
                  </a:lnTo>
                  <a:lnTo>
                    <a:pt x="133" y="279"/>
                  </a:lnTo>
                  <a:lnTo>
                    <a:pt x="158" y="300"/>
                  </a:lnTo>
                  <a:lnTo>
                    <a:pt x="187" y="321"/>
                  </a:lnTo>
                  <a:lnTo>
                    <a:pt x="221" y="343"/>
                  </a:lnTo>
                  <a:lnTo>
                    <a:pt x="262" y="364"/>
                  </a:lnTo>
                  <a:lnTo>
                    <a:pt x="309" y="385"/>
                  </a:lnTo>
                  <a:lnTo>
                    <a:pt x="343" y="398"/>
                  </a:lnTo>
                  <a:lnTo>
                    <a:pt x="378" y="409"/>
                  </a:lnTo>
                  <a:lnTo>
                    <a:pt x="416" y="417"/>
                  </a:lnTo>
                  <a:lnTo>
                    <a:pt x="453" y="421"/>
                  </a:lnTo>
                  <a:lnTo>
                    <a:pt x="490" y="421"/>
                  </a:lnTo>
                  <a:lnTo>
                    <a:pt x="526" y="414"/>
                  </a:lnTo>
                  <a:lnTo>
                    <a:pt x="522" y="413"/>
                  </a:lnTo>
                  <a:lnTo>
                    <a:pt x="511" y="410"/>
                  </a:lnTo>
                  <a:lnTo>
                    <a:pt x="494" y="405"/>
                  </a:lnTo>
                  <a:lnTo>
                    <a:pt x="471" y="398"/>
                  </a:lnTo>
                  <a:lnTo>
                    <a:pt x="446" y="389"/>
                  </a:lnTo>
                  <a:lnTo>
                    <a:pt x="420" y="377"/>
                  </a:lnTo>
                  <a:lnTo>
                    <a:pt x="393" y="364"/>
                  </a:lnTo>
                  <a:lnTo>
                    <a:pt x="367" y="349"/>
                  </a:lnTo>
                  <a:lnTo>
                    <a:pt x="342" y="330"/>
                  </a:lnTo>
                  <a:lnTo>
                    <a:pt x="321" y="309"/>
                  </a:lnTo>
                  <a:lnTo>
                    <a:pt x="306" y="286"/>
                  </a:lnTo>
                  <a:lnTo>
                    <a:pt x="296" y="260"/>
                  </a:lnTo>
                  <a:lnTo>
                    <a:pt x="292" y="230"/>
                  </a:lnTo>
                  <a:lnTo>
                    <a:pt x="292" y="199"/>
                  </a:lnTo>
                  <a:lnTo>
                    <a:pt x="296" y="168"/>
                  </a:lnTo>
                  <a:lnTo>
                    <a:pt x="302" y="138"/>
                  </a:lnTo>
                  <a:lnTo>
                    <a:pt x="312" y="109"/>
                  </a:lnTo>
                  <a:lnTo>
                    <a:pt x="323" y="82"/>
                  </a:lnTo>
                  <a:lnTo>
                    <a:pt x="336" y="57"/>
                  </a:lnTo>
                  <a:lnTo>
                    <a:pt x="352" y="36"/>
                  </a:lnTo>
                  <a:lnTo>
                    <a:pt x="369" y="19"/>
                  </a:lnTo>
                  <a:lnTo>
                    <a:pt x="387" y="7"/>
                  </a:lnTo>
                  <a:lnTo>
                    <a:pt x="406" y="0"/>
                  </a:lnTo>
                  <a:close/>
                </a:path>
              </a:pathLst>
            </a:custGeom>
            <a:solidFill>
              <a:srgbClr val="FFCCA6"/>
            </a:solidFill>
            <a:ln w="0">
              <a:solidFill>
                <a:srgbClr val="FFCCA6"/>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8" name="Freeform 132"/>
            <p:cNvSpPr>
              <a:spLocks/>
            </p:cNvSpPr>
            <p:nvPr/>
          </p:nvSpPr>
          <p:spPr bwMode="auto">
            <a:xfrm>
              <a:off x="5829668" y="4226133"/>
              <a:ext cx="429528" cy="132256"/>
            </a:xfrm>
            <a:custGeom>
              <a:avLst/>
              <a:gdLst>
                <a:gd name="T0" fmla="*/ 0 w 354"/>
                <a:gd name="T1" fmla="*/ 0 h 109"/>
                <a:gd name="T2" fmla="*/ 354 w 354"/>
                <a:gd name="T3" fmla="*/ 1 h 109"/>
                <a:gd name="T4" fmla="*/ 354 w 354"/>
                <a:gd name="T5" fmla="*/ 106 h 109"/>
                <a:gd name="T6" fmla="*/ 1 w 354"/>
                <a:gd name="T7" fmla="*/ 109 h 109"/>
                <a:gd name="T8" fmla="*/ 0 w 354"/>
                <a:gd name="T9" fmla="*/ 0 h 109"/>
              </a:gdLst>
              <a:ahLst/>
              <a:cxnLst>
                <a:cxn ang="0">
                  <a:pos x="T0" y="T1"/>
                </a:cxn>
                <a:cxn ang="0">
                  <a:pos x="T2" y="T3"/>
                </a:cxn>
                <a:cxn ang="0">
                  <a:pos x="T4" y="T5"/>
                </a:cxn>
                <a:cxn ang="0">
                  <a:pos x="T6" y="T7"/>
                </a:cxn>
                <a:cxn ang="0">
                  <a:pos x="T8" y="T9"/>
                </a:cxn>
              </a:cxnLst>
              <a:rect l="0" t="0" r="r" b="b"/>
              <a:pathLst>
                <a:path w="354" h="109">
                  <a:moveTo>
                    <a:pt x="0" y="0"/>
                  </a:moveTo>
                  <a:lnTo>
                    <a:pt x="354" y="1"/>
                  </a:lnTo>
                  <a:lnTo>
                    <a:pt x="354" y="106"/>
                  </a:lnTo>
                  <a:lnTo>
                    <a:pt x="1" y="109"/>
                  </a:lnTo>
                  <a:lnTo>
                    <a:pt x="0" y="0"/>
                  </a:lnTo>
                  <a:close/>
                </a:path>
              </a:pathLst>
            </a:custGeom>
            <a:solidFill>
              <a:schemeClr val="tx1">
                <a:lumMod val="75000"/>
                <a:lumOff val="25000"/>
              </a:schemeClr>
            </a:solid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9" name="Freeform 133"/>
            <p:cNvSpPr>
              <a:spLocks/>
            </p:cNvSpPr>
            <p:nvPr/>
          </p:nvSpPr>
          <p:spPr bwMode="auto">
            <a:xfrm>
              <a:off x="5793267" y="4296508"/>
              <a:ext cx="521743" cy="1374733"/>
            </a:xfrm>
            <a:custGeom>
              <a:avLst/>
              <a:gdLst>
                <a:gd name="T0" fmla="*/ 405 w 430"/>
                <a:gd name="T1" fmla="*/ 0 h 1133"/>
                <a:gd name="T2" fmla="*/ 430 w 430"/>
                <a:gd name="T3" fmla="*/ 1131 h 1133"/>
                <a:gd name="T4" fmla="*/ 0 w 430"/>
                <a:gd name="T5" fmla="*/ 1133 h 1133"/>
                <a:gd name="T6" fmla="*/ 13 w 430"/>
                <a:gd name="T7" fmla="*/ 8 h 1133"/>
                <a:gd name="T8" fmla="*/ 405 w 430"/>
                <a:gd name="T9" fmla="*/ 0 h 1133"/>
              </a:gdLst>
              <a:ahLst/>
              <a:cxnLst>
                <a:cxn ang="0">
                  <a:pos x="T0" y="T1"/>
                </a:cxn>
                <a:cxn ang="0">
                  <a:pos x="T2" y="T3"/>
                </a:cxn>
                <a:cxn ang="0">
                  <a:pos x="T4" y="T5"/>
                </a:cxn>
                <a:cxn ang="0">
                  <a:pos x="T6" y="T7"/>
                </a:cxn>
                <a:cxn ang="0">
                  <a:pos x="T8" y="T9"/>
                </a:cxn>
              </a:cxnLst>
              <a:rect l="0" t="0" r="r" b="b"/>
              <a:pathLst>
                <a:path w="430" h="1133">
                  <a:moveTo>
                    <a:pt x="405" y="0"/>
                  </a:moveTo>
                  <a:lnTo>
                    <a:pt x="430" y="1131"/>
                  </a:lnTo>
                  <a:lnTo>
                    <a:pt x="0" y="1133"/>
                  </a:lnTo>
                  <a:lnTo>
                    <a:pt x="13" y="8"/>
                  </a:lnTo>
                  <a:lnTo>
                    <a:pt x="405"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 name="Freeform 134"/>
            <p:cNvSpPr>
              <a:spLocks/>
            </p:cNvSpPr>
            <p:nvPr/>
          </p:nvSpPr>
          <p:spPr bwMode="auto">
            <a:xfrm>
              <a:off x="6176688" y="4349895"/>
              <a:ext cx="72801" cy="75228"/>
            </a:xfrm>
            <a:custGeom>
              <a:avLst/>
              <a:gdLst>
                <a:gd name="T0" fmla="*/ 36 w 60"/>
                <a:gd name="T1" fmla="*/ 0 h 62"/>
                <a:gd name="T2" fmla="*/ 47 w 60"/>
                <a:gd name="T3" fmla="*/ 5 h 62"/>
                <a:gd name="T4" fmla="*/ 56 w 60"/>
                <a:gd name="T5" fmla="*/ 13 h 62"/>
                <a:gd name="T6" fmla="*/ 60 w 60"/>
                <a:gd name="T7" fmla="*/ 25 h 62"/>
                <a:gd name="T8" fmla="*/ 60 w 60"/>
                <a:gd name="T9" fmla="*/ 37 h 62"/>
                <a:gd name="T10" fmla="*/ 56 w 60"/>
                <a:gd name="T11" fmla="*/ 47 h 62"/>
                <a:gd name="T12" fmla="*/ 47 w 60"/>
                <a:gd name="T13" fmla="*/ 57 h 62"/>
                <a:gd name="T14" fmla="*/ 36 w 60"/>
                <a:gd name="T15" fmla="*/ 62 h 62"/>
                <a:gd name="T16" fmla="*/ 24 w 60"/>
                <a:gd name="T17" fmla="*/ 62 h 62"/>
                <a:gd name="T18" fmla="*/ 13 w 60"/>
                <a:gd name="T19" fmla="*/ 57 h 62"/>
                <a:gd name="T20" fmla="*/ 5 w 60"/>
                <a:gd name="T21" fmla="*/ 49 h 62"/>
                <a:gd name="T22" fmla="*/ 0 w 60"/>
                <a:gd name="T23" fmla="*/ 37 h 62"/>
                <a:gd name="T24" fmla="*/ 0 w 60"/>
                <a:gd name="T25" fmla="*/ 25 h 62"/>
                <a:gd name="T26" fmla="*/ 3 w 60"/>
                <a:gd name="T27" fmla="*/ 15 h 62"/>
                <a:gd name="T28" fmla="*/ 13 w 60"/>
                <a:gd name="T29" fmla="*/ 5 h 62"/>
                <a:gd name="T30" fmla="*/ 24 w 60"/>
                <a:gd name="T31" fmla="*/ 0 h 62"/>
                <a:gd name="T32" fmla="*/ 36 w 60"/>
                <a:gd name="T33"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0" h="62">
                  <a:moveTo>
                    <a:pt x="36" y="0"/>
                  </a:moveTo>
                  <a:lnTo>
                    <a:pt x="47" y="5"/>
                  </a:lnTo>
                  <a:lnTo>
                    <a:pt x="56" y="13"/>
                  </a:lnTo>
                  <a:lnTo>
                    <a:pt x="60" y="25"/>
                  </a:lnTo>
                  <a:lnTo>
                    <a:pt x="60" y="37"/>
                  </a:lnTo>
                  <a:lnTo>
                    <a:pt x="56" y="47"/>
                  </a:lnTo>
                  <a:lnTo>
                    <a:pt x="47" y="57"/>
                  </a:lnTo>
                  <a:lnTo>
                    <a:pt x="36" y="62"/>
                  </a:lnTo>
                  <a:lnTo>
                    <a:pt x="24" y="62"/>
                  </a:lnTo>
                  <a:lnTo>
                    <a:pt x="13" y="57"/>
                  </a:lnTo>
                  <a:lnTo>
                    <a:pt x="5" y="49"/>
                  </a:lnTo>
                  <a:lnTo>
                    <a:pt x="0" y="37"/>
                  </a:lnTo>
                  <a:lnTo>
                    <a:pt x="0" y="25"/>
                  </a:lnTo>
                  <a:lnTo>
                    <a:pt x="3" y="15"/>
                  </a:lnTo>
                  <a:lnTo>
                    <a:pt x="13" y="5"/>
                  </a:lnTo>
                  <a:lnTo>
                    <a:pt x="24" y="0"/>
                  </a:lnTo>
                  <a:lnTo>
                    <a:pt x="36" y="0"/>
                  </a:lnTo>
                  <a:close/>
                </a:path>
              </a:pathLst>
            </a:custGeom>
            <a:solidFill>
              <a:schemeClr val="bg1"/>
            </a:solid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 name="Freeform 135"/>
            <p:cNvSpPr>
              <a:spLocks/>
            </p:cNvSpPr>
            <p:nvPr/>
          </p:nvSpPr>
          <p:spPr bwMode="auto">
            <a:xfrm>
              <a:off x="6180328" y="4473658"/>
              <a:ext cx="74015" cy="74015"/>
            </a:xfrm>
            <a:custGeom>
              <a:avLst/>
              <a:gdLst>
                <a:gd name="T0" fmla="*/ 36 w 61"/>
                <a:gd name="T1" fmla="*/ 0 h 61"/>
                <a:gd name="T2" fmla="*/ 48 w 61"/>
                <a:gd name="T3" fmla="*/ 6 h 61"/>
                <a:gd name="T4" fmla="*/ 56 w 61"/>
                <a:gd name="T5" fmla="*/ 13 h 61"/>
                <a:gd name="T6" fmla="*/ 61 w 61"/>
                <a:gd name="T7" fmla="*/ 25 h 61"/>
                <a:gd name="T8" fmla="*/ 61 w 61"/>
                <a:gd name="T9" fmla="*/ 37 h 61"/>
                <a:gd name="T10" fmla="*/ 57 w 61"/>
                <a:gd name="T11" fmla="*/ 47 h 61"/>
                <a:gd name="T12" fmla="*/ 48 w 61"/>
                <a:gd name="T13" fmla="*/ 57 h 61"/>
                <a:gd name="T14" fmla="*/ 36 w 61"/>
                <a:gd name="T15" fmla="*/ 61 h 61"/>
                <a:gd name="T16" fmla="*/ 24 w 61"/>
                <a:gd name="T17" fmla="*/ 61 h 61"/>
                <a:gd name="T18" fmla="*/ 14 w 61"/>
                <a:gd name="T19" fmla="*/ 57 h 61"/>
                <a:gd name="T20" fmla="*/ 4 w 61"/>
                <a:gd name="T21" fmla="*/ 47 h 61"/>
                <a:gd name="T22" fmla="*/ 0 w 61"/>
                <a:gd name="T23" fmla="*/ 37 h 61"/>
                <a:gd name="T24" fmla="*/ 0 w 61"/>
                <a:gd name="T25" fmla="*/ 25 h 61"/>
                <a:gd name="T26" fmla="*/ 4 w 61"/>
                <a:gd name="T27" fmla="*/ 13 h 61"/>
                <a:gd name="T28" fmla="*/ 14 w 61"/>
                <a:gd name="T29" fmla="*/ 6 h 61"/>
                <a:gd name="T30" fmla="*/ 24 w 61"/>
                <a:gd name="T31" fmla="*/ 0 h 61"/>
                <a:gd name="T32" fmla="*/ 36 w 61"/>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1">
                  <a:moveTo>
                    <a:pt x="36" y="0"/>
                  </a:moveTo>
                  <a:lnTo>
                    <a:pt x="48" y="6"/>
                  </a:lnTo>
                  <a:lnTo>
                    <a:pt x="56" y="13"/>
                  </a:lnTo>
                  <a:lnTo>
                    <a:pt x="61" y="25"/>
                  </a:lnTo>
                  <a:lnTo>
                    <a:pt x="61" y="37"/>
                  </a:lnTo>
                  <a:lnTo>
                    <a:pt x="57" y="47"/>
                  </a:lnTo>
                  <a:lnTo>
                    <a:pt x="48" y="57"/>
                  </a:lnTo>
                  <a:lnTo>
                    <a:pt x="36" y="61"/>
                  </a:lnTo>
                  <a:lnTo>
                    <a:pt x="24" y="61"/>
                  </a:lnTo>
                  <a:lnTo>
                    <a:pt x="14" y="57"/>
                  </a:lnTo>
                  <a:lnTo>
                    <a:pt x="4" y="47"/>
                  </a:lnTo>
                  <a:lnTo>
                    <a:pt x="0" y="37"/>
                  </a:lnTo>
                  <a:lnTo>
                    <a:pt x="0" y="25"/>
                  </a:lnTo>
                  <a:lnTo>
                    <a:pt x="4" y="13"/>
                  </a:lnTo>
                  <a:lnTo>
                    <a:pt x="14" y="6"/>
                  </a:lnTo>
                  <a:lnTo>
                    <a:pt x="24" y="0"/>
                  </a:lnTo>
                  <a:lnTo>
                    <a:pt x="36" y="0"/>
                  </a:lnTo>
                  <a:close/>
                </a:path>
              </a:pathLst>
            </a:custGeom>
            <a:solidFill>
              <a:schemeClr val="bg1"/>
            </a:solid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2" name="Freeform 136"/>
            <p:cNvSpPr>
              <a:spLocks/>
            </p:cNvSpPr>
            <p:nvPr/>
          </p:nvSpPr>
          <p:spPr bwMode="auto">
            <a:xfrm>
              <a:off x="6183968" y="4597420"/>
              <a:ext cx="75228" cy="74015"/>
            </a:xfrm>
            <a:custGeom>
              <a:avLst/>
              <a:gdLst>
                <a:gd name="T0" fmla="*/ 37 w 62"/>
                <a:gd name="T1" fmla="*/ 0 h 61"/>
                <a:gd name="T2" fmla="*/ 47 w 62"/>
                <a:gd name="T3" fmla="*/ 4 h 61"/>
                <a:gd name="T4" fmla="*/ 56 w 62"/>
                <a:gd name="T5" fmla="*/ 14 h 61"/>
                <a:gd name="T6" fmla="*/ 62 w 62"/>
                <a:gd name="T7" fmla="*/ 25 h 61"/>
                <a:gd name="T8" fmla="*/ 62 w 62"/>
                <a:gd name="T9" fmla="*/ 37 h 61"/>
                <a:gd name="T10" fmla="*/ 56 w 62"/>
                <a:gd name="T11" fmla="*/ 48 h 61"/>
                <a:gd name="T12" fmla="*/ 49 w 62"/>
                <a:gd name="T13" fmla="*/ 57 h 61"/>
                <a:gd name="T14" fmla="*/ 37 w 62"/>
                <a:gd name="T15" fmla="*/ 61 h 61"/>
                <a:gd name="T16" fmla="*/ 25 w 62"/>
                <a:gd name="T17" fmla="*/ 61 h 61"/>
                <a:gd name="T18" fmla="*/ 15 w 62"/>
                <a:gd name="T19" fmla="*/ 57 h 61"/>
                <a:gd name="T20" fmla="*/ 5 w 62"/>
                <a:gd name="T21" fmla="*/ 48 h 61"/>
                <a:gd name="T22" fmla="*/ 0 w 62"/>
                <a:gd name="T23" fmla="*/ 37 h 61"/>
                <a:gd name="T24" fmla="*/ 0 w 62"/>
                <a:gd name="T25" fmla="*/ 25 h 61"/>
                <a:gd name="T26" fmla="*/ 5 w 62"/>
                <a:gd name="T27" fmla="*/ 14 h 61"/>
                <a:gd name="T28" fmla="*/ 13 w 62"/>
                <a:gd name="T29" fmla="*/ 6 h 61"/>
                <a:gd name="T30" fmla="*/ 25 w 62"/>
                <a:gd name="T31" fmla="*/ 0 h 61"/>
                <a:gd name="T32" fmla="*/ 37 w 62"/>
                <a:gd name="T33"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2" h="61">
                  <a:moveTo>
                    <a:pt x="37" y="0"/>
                  </a:moveTo>
                  <a:lnTo>
                    <a:pt x="47" y="4"/>
                  </a:lnTo>
                  <a:lnTo>
                    <a:pt x="56" y="14"/>
                  </a:lnTo>
                  <a:lnTo>
                    <a:pt x="62" y="25"/>
                  </a:lnTo>
                  <a:lnTo>
                    <a:pt x="62" y="37"/>
                  </a:lnTo>
                  <a:lnTo>
                    <a:pt x="56" y="48"/>
                  </a:lnTo>
                  <a:lnTo>
                    <a:pt x="49" y="57"/>
                  </a:lnTo>
                  <a:lnTo>
                    <a:pt x="37" y="61"/>
                  </a:lnTo>
                  <a:lnTo>
                    <a:pt x="25" y="61"/>
                  </a:lnTo>
                  <a:lnTo>
                    <a:pt x="15" y="57"/>
                  </a:lnTo>
                  <a:lnTo>
                    <a:pt x="5" y="48"/>
                  </a:lnTo>
                  <a:lnTo>
                    <a:pt x="0" y="37"/>
                  </a:lnTo>
                  <a:lnTo>
                    <a:pt x="0" y="25"/>
                  </a:lnTo>
                  <a:lnTo>
                    <a:pt x="5" y="14"/>
                  </a:lnTo>
                  <a:lnTo>
                    <a:pt x="13" y="6"/>
                  </a:lnTo>
                  <a:lnTo>
                    <a:pt x="25" y="0"/>
                  </a:lnTo>
                  <a:lnTo>
                    <a:pt x="37" y="0"/>
                  </a:lnTo>
                  <a:close/>
                </a:path>
              </a:pathLst>
            </a:custGeom>
            <a:solidFill>
              <a:schemeClr val="bg1"/>
            </a:solid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3" name="Freeform 137"/>
            <p:cNvSpPr>
              <a:spLocks/>
            </p:cNvSpPr>
            <p:nvPr/>
          </p:nvSpPr>
          <p:spPr bwMode="auto">
            <a:xfrm>
              <a:off x="5584570" y="2293256"/>
              <a:ext cx="850563" cy="1001020"/>
            </a:xfrm>
            <a:custGeom>
              <a:avLst/>
              <a:gdLst>
                <a:gd name="T0" fmla="*/ 350 w 701"/>
                <a:gd name="T1" fmla="*/ 0 h 825"/>
                <a:gd name="T2" fmla="*/ 389 w 701"/>
                <a:gd name="T3" fmla="*/ 1 h 825"/>
                <a:gd name="T4" fmla="*/ 427 w 701"/>
                <a:gd name="T5" fmla="*/ 5 h 825"/>
                <a:gd name="T6" fmla="*/ 464 w 701"/>
                <a:gd name="T7" fmla="*/ 14 h 825"/>
                <a:gd name="T8" fmla="*/ 501 w 701"/>
                <a:gd name="T9" fmla="*/ 27 h 825"/>
                <a:gd name="T10" fmla="*/ 536 w 701"/>
                <a:gd name="T11" fmla="*/ 46 h 825"/>
                <a:gd name="T12" fmla="*/ 569 w 701"/>
                <a:gd name="T13" fmla="*/ 68 h 825"/>
                <a:gd name="T14" fmla="*/ 599 w 701"/>
                <a:gd name="T15" fmla="*/ 96 h 825"/>
                <a:gd name="T16" fmla="*/ 625 w 701"/>
                <a:gd name="T17" fmla="*/ 128 h 825"/>
                <a:gd name="T18" fmla="*/ 650 w 701"/>
                <a:gd name="T19" fmla="*/ 166 h 825"/>
                <a:gd name="T20" fmla="*/ 670 w 701"/>
                <a:gd name="T21" fmla="*/ 211 h 825"/>
                <a:gd name="T22" fmla="*/ 685 w 701"/>
                <a:gd name="T23" fmla="*/ 259 h 825"/>
                <a:gd name="T24" fmla="*/ 696 w 701"/>
                <a:gd name="T25" fmla="*/ 304 h 825"/>
                <a:gd name="T26" fmla="*/ 701 w 701"/>
                <a:gd name="T27" fmla="*/ 344 h 825"/>
                <a:gd name="T28" fmla="*/ 701 w 701"/>
                <a:gd name="T29" fmla="*/ 381 h 825"/>
                <a:gd name="T30" fmla="*/ 697 w 701"/>
                <a:gd name="T31" fmla="*/ 415 h 825"/>
                <a:gd name="T32" fmla="*/ 691 w 701"/>
                <a:gd name="T33" fmla="*/ 446 h 825"/>
                <a:gd name="T34" fmla="*/ 680 w 701"/>
                <a:gd name="T35" fmla="*/ 475 h 825"/>
                <a:gd name="T36" fmla="*/ 667 w 701"/>
                <a:gd name="T37" fmla="*/ 503 h 825"/>
                <a:gd name="T38" fmla="*/ 653 w 701"/>
                <a:gd name="T39" fmla="*/ 529 h 825"/>
                <a:gd name="T40" fmla="*/ 637 w 701"/>
                <a:gd name="T41" fmla="*/ 555 h 825"/>
                <a:gd name="T42" fmla="*/ 620 w 701"/>
                <a:gd name="T43" fmla="*/ 580 h 825"/>
                <a:gd name="T44" fmla="*/ 603 w 701"/>
                <a:gd name="T45" fmla="*/ 605 h 825"/>
                <a:gd name="T46" fmla="*/ 586 w 701"/>
                <a:gd name="T47" fmla="*/ 631 h 825"/>
                <a:gd name="T48" fmla="*/ 569 w 701"/>
                <a:gd name="T49" fmla="*/ 657 h 825"/>
                <a:gd name="T50" fmla="*/ 553 w 701"/>
                <a:gd name="T51" fmla="*/ 686 h 825"/>
                <a:gd name="T52" fmla="*/ 539 w 701"/>
                <a:gd name="T53" fmla="*/ 716 h 825"/>
                <a:gd name="T54" fmla="*/ 526 w 701"/>
                <a:gd name="T55" fmla="*/ 750 h 825"/>
                <a:gd name="T56" fmla="*/ 515 w 701"/>
                <a:gd name="T57" fmla="*/ 785 h 825"/>
                <a:gd name="T58" fmla="*/ 509 w 701"/>
                <a:gd name="T59" fmla="*/ 825 h 825"/>
                <a:gd name="T60" fmla="*/ 210 w 701"/>
                <a:gd name="T61" fmla="*/ 819 h 825"/>
                <a:gd name="T62" fmla="*/ 205 w 701"/>
                <a:gd name="T63" fmla="*/ 787 h 825"/>
                <a:gd name="T64" fmla="*/ 195 w 701"/>
                <a:gd name="T65" fmla="*/ 754 h 825"/>
                <a:gd name="T66" fmla="*/ 182 w 701"/>
                <a:gd name="T67" fmla="*/ 724 h 825"/>
                <a:gd name="T68" fmla="*/ 168 w 701"/>
                <a:gd name="T69" fmla="*/ 694 h 825"/>
                <a:gd name="T70" fmla="*/ 151 w 701"/>
                <a:gd name="T71" fmla="*/ 665 h 825"/>
                <a:gd name="T72" fmla="*/ 134 w 701"/>
                <a:gd name="T73" fmla="*/ 636 h 825"/>
                <a:gd name="T74" fmla="*/ 114 w 701"/>
                <a:gd name="T75" fmla="*/ 609 h 825"/>
                <a:gd name="T76" fmla="*/ 96 w 701"/>
                <a:gd name="T77" fmla="*/ 581 h 825"/>
                <a:gd name="T78" fmla="*/ 76 w 701"/>
                <a:gd name="T79" fmla="*/ 552 h 825"/>
                <a:gd name="T80" fmla="*/ 59 w 701"/>
                <a:gd name="T81" fmla="*/ 524 h 825"/>
                <a:gd name="T82" fmla="*/ 42 w 701"/>
                <a:gd name="T83" fmla="*/ 495 h 825"/>
                <a:gd name="T84" fmla="*/ 28 w 701"/>
                <a:gd name="T85" fmla="*/ 465 h 825"/>
                <a:gd name="T86" fmla="*/ 16 w 701"/>
                <a:gd name="T87" fmla="*/ 435 h 825"/>
                <a:gd name="T88" fmla="*/ 7 w 701"/>
                <a:gd name="T89" fmla="*/ 402 h 825"/>
                <a:gd name="T90" fmla="*/ 2 w 701"/>
                <a:gd name="T91" fmla="*/ 369 h 825"/>
                <a:gd name="T92" fmla="*/ 0 w 701"/>
                <a:gd name="T93" fmla="*/ 332 h 825"/>
                <a:gd name="T94" fmla="*/ 3 w 701"/>
                <a:gd name="T95" fmla="*/ 296 h 825"/>
                <a:gd name="T96" fmla="*/ 12 w 701"/>
                <a:gd name="T97" fmla="*/ 257 h 825"/>
                <a:gd name="T98" fmla="*/ 25 w 701"/>
                <a:gd name="T99" fmla="*/ 213 h 825"/>
                <a:gd name="T100" fmla="*/ 46 w 701"/>
                <a:gd name="T101" fmla="*/ 169 h 825"/>
                <a:gd name="T102" fmla="*/ 63 w 701"/>
                <a:gd name="T103" fmla="*/ 140 h 825"/>
                <a:gd name="T104" fmla="*/ 85 w 701"/>
                <a:gd name="T105" fmla="*/ 114 h 825"/>
                <a:gd name="T106" fmla="*/ 110 w 701"/>
                <a:gd name="T107" fmla="*/ 90 h 825"/>
                <a:gd name="T108" fmla="*/ 138 w 701"/>
                <a:gd name="T109" fmla="*/ 68 h 825"/>
                <a:gd name="T110" fmla="*/ 169 w 701"/>
                <a:gd name="T111" fmla="*/ 48 h 825"/>
                <a:gd name="T112" fmla="*/ 203 w 701"/>
                <a:gd name="T113" fmla="*/ 33 h 825"/>
                <a:gd name="T114" fmla="*/ 239 w 701"/>
                <a:gd name="T115" fmla="*/ 20 h 825"/>
                <a:gd name="T116" fmla="*/ 275 w 701"/>
                <a:gd name="T117" fmla="*/ 9 h 825"/>
                <a:gd name="T118" fmla="*/ 312 w 701"/>
                <a:gd name="T119" fmla="*/ 3 h 825"/>
                <a:gd name="T120" fmla="*/ 350 w 701"/>
                <a:gd name="T121" fmla="*/ 0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1" h="825">
                  <a:moveTo>
                    <a:pt x="350" y="0"/>
                  </a:moveTo>
                  <a:lnTo>
                    <a:pt x="389" y="1"/>
                  </a:lnTo>
                  <a:lnTo>
                    <a:pt x="427" y="5"/>
                  </a:lnTo>
                  <a:lnTo>
                    <a:pt x="464" y="14"/>
                  </a:lnTo>
                  <a:lnTo>
                    <a:pt x="501" y="27"/>
                  </a:lnTo>
                  <a:lnTo>
                    <a:pt x="536" y="46"/>
                  </a:lnTo>
                  <a:lnTo>
                    <a:pt x="569" y="68"/>
                  </a:lnTo>
                  <a:lnTo>
                    <a:pt x="599" y="96"/>
                  </a:lnTo>
                  <a:lnTo>
                    <a:pt x="625" y="128"/>
                  </a:lnTo>
                  <a:lnTo>
                    <a:pt x="650" y="166"/>
                  </a:lnTo>
                  <a:lnTo>
                    <a:pt x="670" y="211"/>
                  </a:lnTo>
                  <a:lnTo>
                    <a:pt x="685" y="259"/>
                  </a:lnTo>
                  <a:lnTo>
                    <a:pt x="696" y="304"/>
                  </a:lnTo>
                  <a:lnTo>
                    <a:pt x="701" y="344"/>
                  </a:lnTo>
                  <a:lnTo>
                    <a:pt x="701" y="381"/>
                  </a:lnTo>
                  <a:lnTo>
                    <a:pt x="697" y="415"/>
                  </a:lnTo>
                  <a:lnTo>
                    <a:pt x="691" y="446"/>
                  </a:lnTo>
                  <a:lnTo>
                    <a:pt x="680" y="475"/>
                  </a:lnTo>
                  <a:lnTo>
                    <a:pt x="667" y="503"/>
                  </a:lnTo>
                  <a:lnTo>
                    <a:pt x="653" y="529"/>
                  </a:lnTo>
                  <a:lnTo>
                    <a:pt x="637" y="555"/>
                  </a:lnTo>
                  <a:lnTo>
                    <a:pt x="620" y="580"/>
                  </a:lnTo>
                  <a:lnTo>
                    <a:pt x="603" y="605"/>
                  </a:lnTo>
                  <a:lnTo>
                    <a:pt x="586" y="631"/>
                  </a:lnTo>
                  <a:lnTo>
                    <a:pt x="569" y="657"/>
                  </a:lnTo>
                  <a:lnTo>
                    <a:pt x="553" y="686"/>
                  </a:lnTo>
                  <a:lnTo>
                    <a:pt x="539" y="716"/>
                  </a:lnTo>
                  <a:lnTo>
                    <a:pt x="526" y="750"/>
                  </a:lnTo>
                  <a:lnTo>
                    <a:pt x="515" y="785"/>
                  </a:lnTo>
                  <a:lnTo>
                    <a:pt x="509" y="825"/>
                  </a:lnTo>
                  <a:lnTo>
                    <a:pt x="210" y="819"/>
                  </a:lnTo>
                  <a:lnTo>
                    <a:pt x="205" y="787"/>
                  </a:lnTo>
                  <a:lnTo>
                    <a:pt x="195" y="754"/>
                  </a:lnTo>
                  <a:lnTo>
                    <a:pt x="182" y="724"/>
                  </a:lnTo>
                  <a:lnTo>
                    <a:pt x="168" y="694"/>
                  </a:lnTo>
                  <a:lnTo>
                    <a:pt x="151" y="665"/>
                  </a:lnTo>
                  <a:lnTo>
                    <a:pt x="134" y="636"/>
                  </a:lnTo>
                  <a:lnTo>
                    <a:pt x="114" y="609"/>
                  </a:lnTo>
                  <a:lnTo>
                    <a:pt x="96" y="581"/>
                  </a:lnTo>
                  <a:lnTo>
                    <a:pt x="76" y="552"/>
                  </a:lnTo>
                  <a:lnTo>
                    <a:pt x="59" y="524"/>
                  </a:lnTo>
                  <a:lnTo>
                    <a:pt x="42" y="495"/>
                  </a:lnTo>
                  <a:lnTo>
                    <a:pt x="28" y="465"/>
                  </a:lnTo>
                  <a:lnTo>
                    <a:pt x="16" y="435"/>
                  </a:lnTo>
                  <a:lnTo>
                    <a:pt x="7" y="402"/>
                  </a:lnTo>
                  <a:lnTo>
                    <a:pt x="2" y="369"/>
                  </a:lnTo>
                  <a:lnTo>
                    <a:pt x="0" y="332"/>
                  </a:lnTo>
                  <a:lnTo>
                    <a:pt x="3" y="296"/>
                  </a:lnTo>
                  <a:lnTo>
                    <a:pt x="12" y="257"/>
                  </a:lnTo>
                  <a:lnTo>
                    <a:pt x="25" y="213"/>
                  </a:lnTo>
                  <a:lnTo>
                    <a:pt x="46" y="169"/>
                  </a:lnTo>
                  <a:lnTo>
                    <a:pt x="63" y="140"/>
                  </a:lnTo>
                  <a:lnTo>
                    <a:pt x="85" y="114"/>
                  </a:lnTo>
                  <a:lnTo>
                    <a:pt x="110" y="90"/>
                  </a:lnTo>
                  <a:lnTo>
                    <a:pt x="138" y="68"/>
                  </a:lnTo>
                  <a:lnTo>
                    <a:pt x="169" y="48"/>
                  </a:lnTo>
                  <a:lnTo>
                    <a:pt x="203" y="33"/>
                  </a:lnTo>
                  <a:lnTo>
                    <a:pt x="239" y="20"/>
                  </a:lnTo>
                  <a:lnTo>
                    <a:pt x="275" y="9"/>
                  </a:lnTo>
                  <a:lnTo>
                    <a:pt x="312" y="3"/>
                  </a:lnTo>
                  <a:lnTo>
                    <a:pt x="35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4" name="Freeform 138"/>
            <p:cNvSpPr>
              <a:spLocks noEditPoints="1"/>
            </p:cNvSpPr>
            <p:nvPr/>
          </p:nvSpPr>
          <p:spPr bwMode="auto">
            <a:xfrm>
              <a:off x="5804187" y="2550488"/>
              <a:ext cx="424675" cy="1054407"/>
            </a:xfrm>
            <a:custGeom>
              <a:avLst/>
              <a:gdLst>
                <a:gd name="T0" fmla="*/ 252 w 350"/>
                <a:gd name="T1" fmla="*/ 72 h 869"/>
                <a:gd name="T2" fmla="*/ 233 w 350"/>
                <a:gd name="T3" fmla="*/ 160 h 869"/>
                <a:gd name="T4" fmla="*/ 229 w 350"/>
                <a:gd name="T5" fmla="*/ 204 h 869"/>
                <a:gd name="T6" fmla="*/ 210 w 350"/>
                <a:gd name="T7" fmla="*/ 203 h 869"/>
                <a:gd name="T8" fmla="*/ 204 w 350"/>
                <a:gd name="T9" fmla="*/ 124 h 869"/>
                <a:gd name="T10" fmla="*/ 198 w 350"/>
                <a:gd name="T11" fmla="*/ 86 h 869"/>
                <a:gd name="T12" fmla="*/ 182 w 350"/>
                <a:gd name="T13" fmla="*/ 64 h 869"/>
                <a:gd name="T14" fmla="*/ 147 w 350"/>
                <a:gd name="T15" fmla="*/ 157 h 869"/>
                <a:gd name="T16" fmla="*/ 144 w 350"/>
                <a:gd name="T17" fmla="*/ 240 h 869"/>
                <a:gd name="T18" fmla="*/ 126 w 350"/>
                <a:gd name="T19" fmla="*/ 232 h 869"/>
                <a:gd name="T20" fmla="*/ 121 w 350"/>
                <a:gd name="T21" fmla="*/ 196 h 869"/>
                <a:gd name="T22" fmla="*/ 94 w 350"/>
                <a:gd name="T23" fmla="*/ 76 h 869"/>
                <a:gd name="T24" fmla="*/ 79 w 350"/>
                <a:gd name="T25" fmla="*/ 47 h 869"/>
                <a:gd name="T26" fmla="*/ 52 w 350"/>
                <a:gd name="T27" fmla="*/ 88 h 869"/>
                <a:gd name="T28" fmla="*/ 49 w 350"/>
                <a:gd name="T29" fmla="*/ 220 h 869"/>
                <a:gd name="T30" fmla="*/ 93 w 350"/>
                <a:gd name="T31" fmla="*/ 512 h 869"/>
                <a:gd name="T32" fmla="*/ 236 w 350"/>
                <a:gd name="T33" fmla="*/ 611 h 869"/>
                <a:gd name="T34" fmla="*/ 283 w 350"/>
                <a:gd name="T35" fmla="*/ 169 h 869"/>
                <a:gd name="T36" fmla="*/ 280 w 350"/>
                <a:gd name="T37" fmla="*/ 43 h 869"/>
                <a:gd name="T38" fmla="*/ 283 w 350"/>
                <a:gd name="T39" fmla="*/ 3 h 869"/>
                <a:gd name="T40" fmla="*/ 309 w 350"/>
                <a:gd name="T41" fmla="*/ 62 h 869"/>
                <a:gd name="T42" fmla="*/ 300 w 350"/>
                <a:gd name="T43" fmla="*/ 225 h 869"/>
                <a:gd name="T44" fmla="*/ 328 w 350"/>
                <a:gd name="T45" fmla="*/ 613 h 869"/>
                <a:gd name="T46" fmla="*/ 348 w 350"/>
                <a:gd name="T47" fmla="*/ 656 h 869"/>
                <a:gd name="T48" fmla="*/ 329 w 350"/>
                <a:gd name="T49" fmla="*/ 685 h 869"/>
                <a:gd name="T50" fmla="*/ 346 w 350"/>
                <a:gd name="T51" fmla="*/ 717 h 869"/>
                <a:gd name="T52" fmla="*/ 328 w 350"/>
                <a:gd name="T53" fmla="*/ 748 h 869"/>
                <a:gd name="T54" fmla="*/ 348 w 350"/>
                <a:gd name="T55" fmla="*/ 783 h 869"/>
                <a:gd name="T56" fmla="*/ 324 w 350"/>
                <a:gd name="T57" fmla="*/ 812 h 869"/>
                <a:gd name="T58" fmla="*/ 208 w 350"/>
                <a:gd name="T59" fmla="*/ 869 h 869"/>
                <a:gd name="T60" fmla="*/ 11 w 350"/>
                <a:gd name="T61" fmla="*/ 797 h 869"/>
                <a:gd name="T62" fmla="*/ 9 w 350"/>
                <a:gd name="T63" fmla="*/ 759 h 869"/>
                <a:gd name="T64" fmla="*/ 8 w 350"/>
                <a:gd name="T65" fmla="*/ 736 h 869"/>
                <a:gd name="T66" fmla="*/ 7 w 350"/>
                <a:gd name="T67" fmla="*/ 696 h 869"/>
                <a:gd name="T68" fmla="*/ 25 w 350"/>
                <a:gd name="T69" fmla="*/ 683 h 869"/>
                <a:gd name="T70" fmla="*/ 5 w 350"/>
                <a:gd name="T71" fmla="*/ 630 h 869"/>
                <a:gd name="T72" fmla="*/ 28 w 350"/>
                <a:gd name="T73" fmla="*/ 609 h 869"/>
                <a:gd name="T74" fmla="*/ 80 w 350"/>
                <a:gd name="T75" fmla="*/ 570 h 869"/>
                <a:gd name="T76" fmla="*/ 25 w 350"/>
                <a:gd name="T77" fmla="*/ 245 h 869"/>
                <a:gd name="T78" fmla="*/ 26 w 350"/>
                <a:gd name="T79" fmla="*/ 103 h 869"/>
                <a:gd name="T80" fmla="*/ 42 w 350"/>
                <a:gd name="T81" fmla="*/ 42 h 869"/>
                <a:gd name="T82" fmla="*/ 81 w 350"/>
                <a:gd name="T83" fmla="*/ 17 h 869"/>
                <a:gd name="T84" fmla="*/ 115 w 350"/>
                <a:gd name="T85" fmla="*/ 62 h 869"/>
                <a:gd name="T86" fmla="*/ 135 w 350"/>
                <a:gd name="T87" fmla="*/ 119 h 869"/>
                <a:gd name="T88" fmla="*/ 153 w 350"/>
                <a:gd name="T89" fmla="*/ 62 h 869"/>
                <a:gd name="T90" fmla="*/ 194 w 350"/>
                <a:gd name="T91" fmla="*/ 31 h 869"/>
                <a:gd name="T92" fmla="*/ 224 w 350"/>
                <a:gd name="T93" fmla="*/ 80 h 869"/>
                <a:gd name="T94" fmla="*/ 257 w 350"/>
                <a:gd name="T95" fmla="*/ 8 h 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0" h="869">
                  <a:moveTo>
                    <a:pt x="271" y="34"/>
                  </a:moveTo>
                  <a:lnTo>
                    <a:pt x="266" y="37"/>
                  </a:lnTo>
                  <a:lnTo>
                    <a:pt x="259" y="47"/>
                  </a:lnTo>
                  <a:lnTo>
                    <a:pt x="252" y="72"/>
                  </a:lnTo>
                  <a:lnTo>
                    <a:pt x="244" y="97"/>
                  </a:lnTo>
                  <a:lnTo>
                    <a:pt x="237" y="126"/>
                  </a:lnTo>
                  <a:lnTo>
                    <a:pt x="233" y="155"/>
                  </a:lnTo>
                  <a:lnTo>
                    <a:pt x="233" y="160"/>
                  </a:lnTo>
                  <a:lnTo>
                    <a:pt x="232" y="164"/>
                  </a:lnTo>
                  <a:lnTo>
                    <a:pt x="232" y="185"/>
                  </a:lnTo>
                  <a:lnTo>
                    <a:pt x="231" y="199"/>
                  </a:lnTo>
                  <a:lnTo>
                    <a:pt x="229" y="204"/>
                  </a:lnTo>
                  <a:lnTo>
                    <a:pt x="224" y="208"/>
                  </a:lnTo>
                  <a:lnTo>
                    <a:pt x="219" y="210"/>
                  </a:lnTo>
                  <a:lnTo>
                    <a:pt x="214" y="208"/>
                  </a:lnTo>
                  <a:lnTo>
                    <a:pt x="210" y="203"/>
                  </a:lnTo>
                  <a:lnTo>
                    <a:pt x="206" y="187"/>
                  </a:lnTo>
                  <a:lnTo>
                    <a:pt x="206" y="169"/>
                  </a:lnTo>
                  <a:lnTo>
                    <a:pt x="207" y="151"/>
                  </a:lnTo>
                  <a:lnTo>
                    <a:pt x="204" y="124"/>
                  </a:lnTo>
                  <a:lnTo>
                    <a:pt x="204" y="119"/>
                  </a:lnTo>
                  <a:lnTo>
                    <a:pt x="203" y="110"/>
                  </a:lnTo>
                  <a:lnTo>
                    <a:pt x="200" y="98"/>
                  </a:lnTo>
                  <a:lnTo>
                    <a:pt x="198" y="86"/>
                  </a:lnTo>
                  <a:lnTo>
                    <a:pt x="195" y="76"/>
                  </a:lnTo>
                  <a:lnTo>
                    <a:pt x="191" y="68"/>
                  </a:lnTo>
                  <a:lnTo>
                    <a:pt x="186" y="64"/>
                  </a:lnTo>
                  <a:lnTo>
                    <a:pt x="182" y="64"/>
                  </a:lnTo>
                  <a:lnTo>
                    <a:pt x="176" y="72"/>
                  </a:lnTo>
                  <a:lnTo>
                    <a:pt x="165" y="97"/>
                  </a:lnTo>
                  <a:lnTo>
                    <a:pt x="155" y="126"/>
                  </a:lnTo>
                  <a:lnTo>
                    <a:pt x="147" y="157"/>
                  </a:lnTo>
                  <a:lnTo>
                    <a:pt x="143" y="187"/>
                  </a:lnTo>
                  <a:lnTo>
                    <a:pt x="149" y="228"/>
                  </a:lnTo>
                  <a:lnTo>
                    <a:pt x="148" y="234"/>
                  </a:lnTo>
                  <a:lnTo>
                    <a:pt x="144" y="240"/>
                  </a:lnTo>
                  <a:lnTo>
                    <a:pt x="138" y="241"/>
                  </a:lnTo>
                  <a:lnTo>
                    <a:pt x="131" y="240"/>
                  </a:lnTo>
                  <a:lnTo>
                    <a:pt x="127" y="234"/>
                  </a:lnTo>
                  <a:lnTo>
                    <a:pt x="126" y="232"/>
                  </a:lnTo>
                  <a:lnTo>
                    <a:pt x="126" y="232"/>
                  </a:lnTo>
                  <a:lnTo>
                    <a:pt x="126" y="232"/>
                  </a:lnTo>
                  <a:lnTo>
                    <a:pt x="122" y="215"/>
                  </a:lnTo>
                  <a:lnTo>
                    <a:pt x="121" y="196"/>
                  </a:lnTo>
                  <a:lnTo>
                    <a:pt x="117" y="164"/>
                  </a:lnTo>
                  <a:lnTo>
                    <a:pt x="111" y="131"/>
                  </a:lnTo>
                  <a:lnTo>
                    <a:pt x="104" y="102"/>
                  </a:lnTo>
                  <a:lnTo>
                    <a:pt x="94" y="76"/>
                  </a:lnTo>
                  <a:lnTo>
                    <a:pt x="92" y="69"/>
                  </a:lnTo>
                  <a:lnTo>
                    <a:pt x="89" y="62"/>
                  </a:lnTo>
                  <a:lnTo>
                    <a:pt x="84" y="54"/>
                  </a:lnTo>
                  <a:lnTo>
                    <a:pt x="79" y="47"/>
                  </a:lnTo>
                  <a:lnTo>
                    <a:pt x="73" y="45"/>
                  </a:lnTo>
                  <a:lnTo>
                    <a:pt x="68" y="47"/>
                  </a:lnTo>
                  <a:lnTo>
                    <a:pt x="63" y="55"/>
                  </a:lnTo>
                  <a:lnTo>
                    <a:pt x="52" y="88"/>
                  </a:lnTo>
                  <a:lnTo>
                    <a:pt x="47" y="120"/>
                  </a:lnTo>
                  <a:lnTo>
                    <a:pt x="46" y="153"/>
                  </a:lnTo>
                  <a:lnTo>
                    <a:pt x="47" y="186"/>
                  </a:lnTo>
                  <a:lnTo>
                    <a:pt x="49" y="220"/>
                  </a:lnTo>
                  <a:lnTo>
                    <a:pt x="56" y="300"/>
                  </a:lnTo>
                  <a:lnTo>
                    <a:pt x="68" y="380"/>
                  </a:lnTo>
                  <a:lnTo>
                    <a:pt x="83" y="458"/>
                  </a:lnTo>
                  <a:lnTo>
                    <a:pt x="93" y="512"/>
                  </a:lnTo>
                  <a:lnTo>
                    <a:pt x="104" y="564"/>
                  </a:lnTo>
                  <a:lnTo>
                    <a:pt x="106" y="587"/>
                  </a:lnTo>
                  <a:lnTo>
                    <a:pt x="111" y="609"/>
                  </a:lnTo>
                  <a:lnTo>
                    <a:pt x="236" y="611"/>
                  </a:lnTo>
                  <a:lnTo>
                    <a:pt x="246" y="532"/>
                  </a:lnTo>
                  <a:lnTo>
                    <a:pt x="255" y="450"/>
                  </a:lnTo>
                  <a:lnTo>
                    <a:pt x="278" y="224"/>
                  </a:lnTo>
                  <a:lnTo>
                    <a:pt x="283" y="169"/>
                  </a:lnTo>
                  <a:lnTo>
                    <a:pt x="288" y="114"/>
                  </a:lnTo>
                  <a:lnTo>
                    <a:pt x="287" y="84"/>
                  </a:lnTo>
                  <a:lnTo>
                    <a:pt x="283" y="55"/>
                  </a:lnTo>
                  <a:lnTo>
                    <a:pt x="280" y="43"/>
                  </a:lnTo>
                  <a:lnTo>
                    <a:pt x="276" y="35"/>
                  </a:lnTo>
                  <a:lnTo>
                    <a:pt x="271" y="34"/>
                  </a:lnTo>
                  <a:close/>
                  <a:moveTo>
                    <a:pt x="274" y="0"/>
                  </a:moveTo>
                  <a:lnTo>
                    <a:pt x="283" y="3"/>
                  </a:lnTo>
                  <a:lnTo>
                    <a:pt x="296" y="14"/>
                  </a:lnTo>
                  <a:lnTo>
                    <a:pt x="303" y="29"/>
                  </a:lnTo>
                  <a:lnTo>
                    <a:pt x="307" y="45"/>
                  </a:lnTo>
                  <a:lnTo>
                    <a:pt x="309" y="62"/>
                  </a:lnTo>
                  <a:lnTo>
                    <a:pt x="310" y="77"/>
                  </a:lnTo>
                  <a:lnTo>
                    <a:pt x="310" y="127"/>
                  </a:lnTo>
                  <a:lnTo>
                    <a:pt x="305" y="175"/>
                  </a:lnTo>
                  <a:lnTo>
                    <a:pt x="300" y="225"/>
                  </a:lnTo>
                  <a:lnTo>
                    <a:pt x="287" y="373"/>
                  </a:lnTo>
                  <a:lnTo>
                    <a:pt x="273" y="492"/>
                  </a:lnTo>
                  <a:lnTo>
                    <a:pt x="258" y="611"/>
                  </a:lnTo>
                  <a:lnTo>
                    <a:pt x="328" y="613"/>
                  </a:lnTo>
                  <a:lnTo>
                    <a:pt x="341" y="623"/>
                  </a:lnTo>
                  <a:lnTo>
                    <a:pt x="348" y="634"/>
                  </a:lnTo>
                  <a:lnTo>
                    <a:pt x="350" y="645"/>
                  </a:lnTo>
                  <a:lnTo>
                    <a:pt x="348" y="656"/>
                  </a:lnTo>
                  <a:lnTo>
                    <a:pt x="345" y="666"/>
                  </a:lnTo>
                  <a:lnTo>
                    <a:pt x="339" y="674"/>
                  </a:lnTo>
                  <a:lnTo>
                    <a:pt x="333" y="681"/>
                  </a:lnTo>
                  <a:lnTo>
                    <a:pt x="329" y="685"/>
                  </a:lnTo>
                  <a:lnTo>
                    <a:pt x="328" y="687"/>
                  </a:lnTo>
                  <a:lnTo>
                    <a:pt x="339" y="696"/>
                  </a:lnTo>
                  <a:lnTo>
                    <a:pt x="346" y="707"/>
                  </a:lnTo>
                  <a:lnTo>
                    <a:pt x="346" y="717"/>
                  </a:lnTo>
                  <a:lnTo>
                    <a:pt x="343" y="728"/>
                  </a:lnTo>
                  <a:lnTo>
                    <a:pt x="338" y="736"/>
                  </a:lnTo>
                  <a:lnTo>
                    <a:pt x="333" y="744"/>
                  </a:lnTo>
                  <a:lnTo>
                    <a:pt x="328" y="748"/>
                  </a:lnTo>
                  <a:lnTo>
                    <a:pt x="326" y="750"/>
                  </a:lnTo>
                  <a:lnTo>
                    <a:pt x="341" y="762"/>
                  </a:lnTo>
                  <a:lnTo>
                    <a:pt x="347" y="772"/>
                  </a:lnTo>
                  <a:lnTo>
                    <a:pt x="348" y="783"/>
                  </a:lnTo>
                  <a:lnTo>
                    <a:pt x="345" y="792"/>
                  </a:lnTo>
                  <a:lnTo>
                    <a:pt x="338" y="800"/>
                  </a:lnTo>
                  <a:lnTo>
                    <a:pt x="331" y="806"/>
                  </a:lnTo>
                  <a:lnTo>
                    <a:pt x="324" y="812"/>
                  </a:lnTo>
                  <a:lnTo>
                    <a:pt x="318" y="814"/>
                  </a:lnTo>
                  <a:lnTo>
                    <a:pt x="316" y="816"/>
                  </a:lnTo>
                  <a:lnTo>
                    <a:pt x="258" y="818"/>
                  </a:lnTo>
                  <a:lnTo>
                    <a:pt x="208" y="869"/>
                  </a:lnTo>
                  <a:lnTo>
                    <a:pt x="131" y="865"/>
                  </a:lnTo>
                  <a:lnTo>
                    <a:pt x="85" y="812"/>
                  </a:lnTo>
                  <a:lnTo>
                    <a:pt x="26" y="808"/>
                  </a:lnTo>
                  <a:lnTo>
                    <a:pt x="11" y="797"/>
                  </a:lnTo>
                  <a:lnTo>
                    <a:pt x="4" y="787"/>
                  </a:lnTo>
                  <a:lnTo>
                    <a:pt x="1" y="776"/>
                  </a:lnTo>
                  <a:lnTo>
                    <a:pt x="4" y="767"/>
                  </a:lnTo>
                  <a:lnTo>
                    <a:pt x="9" y="759"/>
                  </a:lnTo>
                  <a:lnTo>
                    <a:pt x="14" y="754"/>
                  </a:lnTo>
                  <a:lnTo>
                    <a:pt x="20" y="750"/>
                  </a:lnTo>
                  <a:lnTo>
                    <a:pt x="21" y="749"/>
                  </a:lnTo>
                  <a:lnTo>
                    <a:pt x="8" y="736"/>
                  </a:lnTo>
                  <a:lnTo>
                    <a:pt x="1" y="724"/>
                  </a:lnTo>
                  <a:lnTo>
                    <a:pt x="0" y="714"/>
                  </a:lnTo>
                  <a:lnTo>
                    <a:pt x="3" y="704"/>
                  </a:lnTo>
                  <a:lnTo>
                    <a:pt x="7" y="696"/>
                  </a:lnTo>
                  <a:lnTo>
                    <a:pt x="13" y="691"/>
                  </a:lnTo>
                  <a:lnTo>
                    <a:pt x="18" y="686"/>
                  </a:lnTo>
                  <a:lnTo>
                    <a:pt x="22" y="683"/>
                  </a:lnTo>
                  <a:lnTo>
                    <a:pt x="25" y="683"/>
                  </a:lnTo>
                  <a:lnTo>
                    <a:pt x="11" y="666"/>
                  </a:lnTo>
                  <a:lnTo>
                    <a:pt x="4" y="652"/>
                  </a:lnTo>
                  <a:lnTo>
                    <a:pt x="3" y="640"/>
                  </a:lnTo>
                  <a:lnTo>
                    <a:pt x="5" y="630"/>
                  </a:lnTo>
                  <a:lnTo>
                    <a:pt x="11" y="622"/>
                  </a:lnTo>
                  <a:lnTo>
                    <a:pt x="16" y="615"/>
                  </a:lnTo>
                  <a:lnTo>
                    <a:pt x="22" y="611"/>
                  </a:lnTo>
                  <a:lnTo>
                    <a:pt x="28" y="609"/>
                  </a:lnTo>
                  <a:lnTo>
                    <a:pt x="29" y="607"/>
                  </a:lnTo>
                  <a:lnTo>
                    <a:pt x="86" y="609"/>
                  </a:lnTo>
                  <a:lnTo>
                    <a:pt x="83" y="588"/>
                  </a:lnTo>
                  <a:lnTo>
                    <a:pt x="80" y="570"/>
                  </a:lnTo>
                  <a:lnTo>
                    <a:pt x="54" y="423"/>
                  </a:lnTo>
                  <a:lnTo>
                    <a:pt x="42" y="365"/>
                  </a:lnTo>
                  <a:lnTo>
                    <a:pt x="33" y="305"/>
                  </a:lnTo>
                  <a:lnTo>
                    <a:pt x="25" y="245"/>
                  </a:lnTo>
                  <a:lnTo>
                    <a:pt x="21" y="185"/>
                  </a:lnTo>
                  <a:lnTo>
                    <a:pt x="24" y="124"/>
                  </a:lnTo>
                  <a:lnTo>
                    <a:pt x="24" y="115"/>
                  </a:lnTo>
                  <a:lnTo>
                    <a:pt x="26" y="103"/>
                  </a:lnTo>
                  <a:lnTo>
                    <a:pt x="29" y="89"/>
                  </a:lnTo>
                  <a:lnTo>
                    <a:pt x="31" y="72"/>
                  </a:lnTo>
                  <a:lnTo>
                    <a:pt x="37" y="56"/>
                  </a:lnTo>
                  <a:lnTo>
                    <a:pt x="42" y="42"/>
                  </a:lnTo>
                  <a:lnTo>
                    <a:pt x="50" y="29"/>
                  </a:lnTo>
                  <a:lnTo>
                    <a:pt x="59" y="20"/>
                  </a:lnTo>
                  <a:lnTo>
                    <a:pt x="68" y="16"/>
                  </a:lnTo>
                  <a:lnTo>
                    <a:pt x="81" y="17"/>
                  </a:lnTo>
                  <a:lnTo>
                    <a:pt x="93" y="25"/>
                  </a:lnTo>
                  <a:lnTo>
                    <a:pt x="102" y="35"/>
                  </a:lnTo>
                  <a:lnTo>
                    <a:pt x="110" y="48"/>
                  </a:lnTo>
                  <a:lnTo>
                    <a:pt x="115" y="62"/>
                  </a:lnTo>
                  <a:lnTo>
                    <a:pt x="121" y="76"/>
                  </a:lnTo>
                  <a:lnTo>
                    <a:pt x="124" y="90"/>
                  </a:lnTo>
                  <a:lnTo>
                    <a:pt x="134" y="124"/>
                  </a:lnTo>
                  <a:lnTo>
                    <a:pt x="135" y="119"/>
                  </a:lnTo>
                  <a:lnTo>
                    <a:pt x="138" y="107"/>
                  </a:lnTo>
                  <a:lnTo>
                    <a:pt x="142" y="93"/>
                  </a:lnTo>
                  <a:lnTo>
                    <a:pt x="147" y="77"/>
                  </a:lnTo>
                  <a:lnTo>
                    <a:pt x="153" y="62"/>
                  </a:lnTo>
                  <a:lnTo>
                    <a:pt x="161" y="48"/>
                  </a:lnTo>
                  <a:lnTo>
                    <a:pt x="170" y="38"/>
                  </a:lnTo>
                  <a:lnTo>
                    <a:pt x="182" y="31"/>
                  </a:lnTo>
                  <a:lnTo>
                    <a:pt x="194" y="31"/>
                  </a:lnTo>
                  <a:lnTo>
                    <a:pt x="204" y="38"/>
                  </a:lnTo>
                  <a:lnTo>
                    <a:pt x="214" y="48"/>
                  </a:lnTo>
                  <a:lnTo>
                    <a:pt x="220" y="63"/>
                  </a:lnTo>
                  <a:lnTo>
                    <a:pt x="224" y="80"/>
                  </a:lnTo>
                  <a:lnTo>
                    <a:pt x="233" y="51"/>
                  </a:lnTo>
                  <a:lnTo>
                    <a:pt x="245" y="24"/>
                  </a:lnTo>
                  <a:lnTo>
                    <a:pt x="250" y="16"/>
                  </a:lnTo>
                  <a:lnTo>
                    <a:pt x="257" y="8"/>
                  </a:lnTo>
                  <a:lnTo>
                    <a:pt x="265" y="3"/>
                  </a:lnTo>
                  <a:lnTo>
                    <a:pt x="274" y="0"/>
                  </a:lnTo>
                  <a:close/>
                </a:path>
              </a:pathLst>
            </a:custGeom>
            <a:solidFill>
              <a:schemeClr val="tx1">
                <a:lumMod val="75000"/>
                <a:lumOff val="2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5" name="Freeform 139"/>
            <p:cNvSpPr>
              <a:spLocks/>
            </p:cNvSpPr>
            <p:nvPr/>
          </p:nvSpPr>
          <p:spPr bwMode="auto">
            <a:xfrm>
              <a:off x="5628251" y="2463126"/>
              <a:ext cx="133469" cy="245098"/>
            </a:xfrm>
            <a:custGeom>
              <a:avLst/>
              <a:gdLst>
                <a:gd name="T0" fmla="*/ 104 w 110"/>
                <a:gd name="T1" fmla="*/ 0 h 202"/>
                <a:gd name="T2" fmla="*/ 107 w 110"/>
                <a:gd name="T3" fmla="*/ 1 h 202"/>
                <a:gd name="T4" fmla="*/ 108 w 110"/>
                <a:gd name="T5" fmla="*/ 4 h 202"/>
                <a:gd name="T6" fmla="*/ 110 w 110"/>
                <a:gd name="T7" fmla="*/ 7 h 202"/>
                <a:gd name="T8" fmla="*/ 110 w 110"/>
                <a:gd name="T9" fmla="*/ 9 h 202"/>
                <a:gd name="T10" fmla="*/ 108 w 110"/>
                <a:gd name="T11" fmla="*/ 13 h 202"/>
                <a:gd name="T12" fmla="*/ 90 w 110"/>
                <a:gd name="T13" fmla="*/ 39 h 202"/>
                <a:gd name="T14" fmla="*/ 73 w 110"/>
                <a:gd name="T15" fmla="*/ 67 h 202"/>
                <a:gd name="T16" fmla="*/ 59 w 110"/>
                <a:gd name="T17" fmla="*/ 93 h 202"/>
                <a:gd name="T18" fmla="*/ 47 w 110"/>
                <a:gd name="T19" fmla="*/ 119 h 202"/>
                <a:gd name="T20" fmla="*/ 39 w 110"/>
                <a:gd name="T21" fmla="*/ 145 h 202"/>
                <a:gd name="T22" fmla="*/ 31 w 110"/>
                <a:gd name="T23" fmla="*/ 170 h 202"/>
                <a:gd name="T24" fmla="*/ 22 w 110"/>
                <a:gd name="T25" fmla="*/ 195 h 202"/>
                <a:gd name="T26" fmla="*/ 17 w 110"/>
                <a:gd name="T27" fmla="*/ 200 h 202"/>
                <a:gd name="T28" fmla="*/ 9 w 110"/>
                <a:gd name="T29" fmla="*/ 202 h 202"/>
                <a:gd name="T30" fmla="*/ 2 w 110"/>
                <a:gd name="T31" fmla="*/ 198 h 202"/>
                <a:gd name="T32" fmla="*/ 0 w 110"/>
                <a:gd name="T33" fmla="*/ 190 h 202"/>
                <a:gd name="T34" fmla="*/ 2 w 110"/>
                <a:gd name="T35" fmla="*/ 158 h 202"/>
                <a:gd name="T36" fmla="*/ 9 w 110"/>
                <a:gd name="T37" fmla="*/ 127 h 202"/>
                <a:gd name="T38" fmla="*/ 19 w 110"/>
                <a:gd name="T39" fmla="*/ 96 h 202"/>
                <a:gd name="T40" fmla="*/ 32 w 110"/>
                <a:gd name="T41" fmla="*/ 68 h 202"/>
                <a:gd name="T42" fmla="*/ 48 w 110"/>
                <a:gd name="T43" fmla="*/ 42 h 202"/>
                <a:gd name="T44" fmla="*/ 59 w 110"/>
                <a:gd name="T45" fmla="*/ 28 h 202"/>
                <a:gd name="T46" fmla="*/ 70 w 110"/>
                <a:gd name="T47" fmla="*/ 16 h 202"/>
                <a:gd name="T48" fmla="*/ 83 w 110"/>
                <a:gd name="T49" fmla="*/ 7 h 202"/>
                <a:gd name="T50" fmla="*/ 101 w 110"/>
                <a:gd name="T51" fmla="*/ 0 h 202"/>
                <a:gd name="T52" fmla="*/ 104 w 110"/>
                <a:gd name="T53"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0" h="202">
                  <a:moveTo>
                    <a:pt x="104" y="0"/>
                  </a:moveTo>
                  <a:lnTo>
                    <a:pt x="107" y="1"/>
                  </a:lnTo>
                  <a:lnTo>
                    <a:pt x="108" y="4"/>
                  </a:lnTo>
                  <a:lnTo>
                    <a:pt x="110" y="7"/>
                  </a:lnTo>
                  <a:lnTo>
                    <a:pt x="110" y="9"/>
                  </a:lnTo>
                  <a:lnTo>
                    <a:pt x="108" y="13"/>
                  </a:lnTo>
                  <a:lnTo>
                    <a:pt x="90" y="39"/>
                  </a:lnTo>
                  <a:lnTo>
                    <a:pt x="73" y="67"/>
                  </a:lnTo>
                  <a:lnTo>
                    <a:pt x="59" y="93"/>
                  </a:lnTo>
                  <a:lnTo>
                    <a:pt x="47" y="119"/>
                  </a:lnTo>
                  <a:lnTo>
                    <a:pt x="39" y="145"/>
                  </a:lnTo>
                  <a:lnTo>
                    <a:pt x="31" y="170"/>
                  </a:lnTo>
                  <a:lnTo>
                    <a:pt x="22" y="195"/>
                  </a:lnTo>
                  <a:lnTo>
                    <a:pt x="17" y="200"/>
                  </a:lnTo>
                  <a:lnTo>
                    <a:pt x="9" y="202"/>
                  </a:lnTo>
                  <a:lnTo>
                    <a:pt x="2" y="198"/>
                  </a:lnTo>
                  <a:lnTo>
                    <a:pt x="0" y="190"/>
                  </a:lnTo>
                  <a:lnTo>
                    <a:pt x="2" y="158"/>
                  </a:lnTo>
                  <a:lnTo>
                    <a:pt x="9" y="127"/>
                  </a:lnTo>
                  <a:lnTo>
                    <a:pt x="19" y="96"/>
                  </a:lnTo>
                  <a:lnTo>
                    <a:pt x="32" y="68"/>
                  </a:lnTo>
                  <a:lnTo>
                    <a:pt x="48" y="42"/>
                  </a:lnTo>
                  <a:lnTo>
                    <a:pt x="59" y="28"/>
                  </a:lnTo>
                  <a:lnTo>
                    <a:pt x="70" y="16"/>
                  </a:lnTo>
                  <a:lnTo>
                    <a:pt x="83" y="7"/>
                  </a:lnTo>
                  <a:lnTo>
                    <a:pt x="101" y="0"/>
                  </a:lnTo>
                  <a:lnTo>
                    <a:pt x="104" y="0"/>
                  </a:lnTo>
                  <a:close/>
                </a:path>
              </a:pathLst>
            </a:custGeom>
            <a:solidFill>
              <a:schemeClr val="bg1"/>
            </a:solid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6" name="Freeform 140"/>
            <p:cNvSpPr>
              <a:spLocks/>
            </p:cNvSpPr>
            <p:nvPr/>
          </p:nvSpPr>
          <p:spPr bwMode="auto">
            <a:xfrm>
              <a:off x="5789627" y="2396391"/>
              <a:ext cx="43681" cy="42468"/>
            </a:xfrm>
            <a:custGeom>
              <a:avLst/>
              <a:gdLst>
                <a:gd name="T0" fmla="*/ 15 w 36"/>
                <a:gd name="T1" fmla="*/ 0 h 35"/>
                <a:gd name="T2" fmla="*/ 16 w 36"/>
                <a:gd name="T3" fmla="*/ 0 h 35"/>
                <a:gd name="T4" fmla="*/ 19 w 36"/>
                <a:gd name="T5" fmla="*/ 0 h 35"/>
                <a:gd name="T6" fmla="*/ 23 w 36"/>
                <a:gd name="T7" fmla="*/ 1 h 35"/>
                <a:gd name="T8" fmla="*/ 26 w 36"/>
                <a:gd name="T9" fmla="*/ 4 h 35"/>
                <a:gd name="T10" fmla="*/ 29 w 36"/>
                <a:gd name="T11" fmla="*/ 7 h 35"/>
                <a:gd name="T12" fmla="*/ 29 w 36"/>
                <a:gd name="T13" fmla="*/ 7 h 35"/>
                <a:gd name="T14" fmla="*/ 30 w 36"/>
                <a:gd name="T15" fmla="*/ 8 h 35"/>
                <a:gd name="T16" fmla="*/ 33 w 36"/>
                <a:gd name="T17" fmla="*/ 11 h 35"/>
                <a:gd name="T18" fmla="*/ 34 w 36"/>
                <a:gd name="T19" fmla="*/ 14 h 35"/>
                <a:gd name="T20" fmla="*/ 36 w 36"/>
                <a:gd name="T21" fmla="*/ 18 h 35"/>
                <a:gd name="T22" fmla="*/ 34 w 36"/>
                <a:gd name="T23" fmla="*/ 22 h 35"/>
                <a:gd name="T24" fmla="*/ 33 w 36"/>
                <a:gd name="T25" fmla="*/ 26 h 35"/>
                <a:gd name="T26" fmla="*/ 30 w 36"/>
                <a:gd name="T27" fmla="*/ 30 h 35"/>
                <a:gd name="T28" fmla="*/ 28 w 36"/>
                <a:gd name="T29" fmla="*/ 33 h 35"/>
                <a:gd name="T30" fmla="*/ 24 w 36"/>
                <a:gd name="T31" fmla="*/ 34 h 35"/>
                <a:gd name="T32" fmla="*/ 20 w 36"/>
                <a:gd name="T33" fmla="*/ 35 h 35"/>
                <a:gd name="T34" fmla="*/ 15 w 36"/>
                <a:gd name="T35" fmla="*/ 35 h 35"/>
                <a:gd name="T36" fmla="*/ 11 w 36"/>
                <a:gd name="T37" fmla="*/ 33 h 35"/>
                <a:gd name="T38" fmla="*/ 7 w 36"/>
                <a:gd name="T39" fmla="*/ 30 h 35"/>
                <a:gd name="T40" fmla="*/ 3 w 36"/>
                <a:gd name="T41" fmla="*/ 28 h 35"/>
                <a:gd name="T42" fmla="*/ 2 w 36"/>
                <a:gd name="T43" fmla="*/ 22 h 35"/>
                <a:gd name="T44" fmla="*/ 0 w 36"/>
                <a:gd name="T45" fmla="*/ 18 h 35"/>
                <a:gd name="T46" fmla="*/ 0 w 36"/>
                <a:gd name="T47" fmla="*/ 13 h 35"/>
                <a:gd name="T48" fmla="*/ 0 w 36"/>
                <a:gd name="T49" fmla="*/ 13 h 35"/>
                <a:gd name="T50" fmla="*/ 0 w 36"/>
                <a:gd name="T51" fmla="*/ 13 h 35"/>
                <a:gd name="T52" fmla="*/ 2 w 36"/>
                <a:gd name="T53" fmla="*/ 9 h 35"/>
                <a:gd name="T54" fmla="*/ 4 w 36"/>
                <a:gd name="T55" fmla="*/ 5 h 35"/>
                <a:gd name="T56" fmla="*/ 7 w 36"/>
                <a:gd name="T57" fmla="*/ 3 h 35"/>
                <a:gd name="T58" fmla="*/ 11 w 36"/>
                <a:gd name="T59" fmla="*/ 1 h 35"/>
                <a:gd name="T60" fmla="*/ 15 w 36"/>
                <a:gd name="T61"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6" h="35">
                  <a:moveTo>
                    <a:pt x="15" y="0"/>
                  </a:moveTo>
                  <a:lnTo>
                    <a:pt x="16" y="0"/>
                  </a:lnTo>
                  <a:lnTo>
                    <a:pt x="19" y="0"/>
                  </a:lnTo>
                  <a:lnTo>
                    <a:pt x="23" y="1"/>
                  </a:lnTo>
                  <a:lnTo>
                    <a:pt x="26" y="4"/>
                  </a:lnTo>
                  <a:lnTo>
                    <a:pt x="29" y="7"/>
                  </a:lnTo>
                  <a:lnTo>
                    <a:pt x="29" y="7"/>
                  </a:lnTo>
                  <a:lnTo>
                    <a:pt x="30" y="8"/>
                  </a:lnTo>
                  <a:lnTo>
                    <a:pt x="33" y="11"/>
                  </a:lnTo>
                  <a:lnTo>
                    <a:pt x="34" y="14"/>
                  </a:lnTo>
                  <a:lnTo>
                    <a:pt x="36" y="18"/>
                  </a:lnTo>
                  <a:lnTo>
                    <a:pt x="34" y="22"/>
                  </a:lnTo>
                  <a:lnTo>
                    <a:pt x="33" y="26"/>
                  </a:lnTo>
                  <a:lnTo>
                    <a:pt x="30" y="30"/>
                  </a:lnTo>
                  <a:lnTo>
                    <a:pt x="28" y="33"/>
                  </a:lnTo>
                  <a:lnTo>
                    <a:pt x="24" y="34"/>
                  </a:lnTo>
                  <a:lnTo>
                    <a:pt x="20" y="35"/>
                  </a:lnTo>
                  <a:lnTo>
                    <a:pt x="15" y="35"/>
                  </a:lnTo>
                  <a:lnTo>
                    <a:pt x="11" y="33"/>
                  </a:lnTo>
                  <a:lnTo>
                    <a:pt x="7" y="30"/>
                  </a:lnTo>
                  <a:lnTo>
                    <a:pt x="3" y="28"/>
                  </a:lnTo>
                  <a:lnTo>
                    <a:pt x="2" y="22"/>
                  </a:lnTo>
                  <a:lnTo>
                    <a:pt x="0" y="18"/>
                  </a:lnTo>
                  <a:lnTo>
                    <a:pt x="0" y="13"/>
                  </a:lnTo>
                  <a:lnTo>
                    <a:pt x="0" y="13"/>
                  </a:lnTo>
                  <a:lnTo>
                    <a:pt x="0" y="13"/>
                  </a:lnTo>
                  <a:lnTo>
                    <a:pt x="2" y="9"/>
                  </a:lnTo>
                  <a:lnTo>
                    <a:pt x="4" y="5"/>
                  </a:lnTo>
                  <a:lnTo>
                    <a:pt x="7" y="3"/>
                  </a:lnTo>
                  <a:lnTo>
                    <a:pt x="11" y="1"/>
                  </a:lnTo>
                  <a:lnTo>
                    <a:pt x="15" y="0"/>
                  </a:lnTo>
                  <a:close/>
                </a:path>
              </a:pathLst>
            </a:custGeom>
            <a:solidFill>
              <a:schemeClr val="bg1"/>
            </a:solid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7" name="Freeform 141"/>
            <p:cNvSpPr>
              <a:spLocks/>
            </p:cNvSpPr>
            <p:nvPr/>
          </p:nvSpPr>
          <p:spPr bwMode="auto">
            <a:xfrm>
              <a:off x="6277396" y="2812573"/>
              <a:ext cx="95856" cy="160163"/>
            </a:xfrm>
            <a:custGeom>
              <a:avLst/>
              <a:gdLst>
                <a:gd name="T0" fmla="*/ 69 w 79"/>
                <a:gd name="T1" fmla="*/ 0 h 132"/>
                <a:gd name="T2" fmla="*/ 75 w 79"/>
                <a:gd name="T3" fmla="*/ 7 h 132"/>
                <a:gd name="T4" fmla="*/ 79 w 79"/>
                <a:gd name="T5" fmla="*/ 14 h 132"/>
                <a:gd name="T6" fmla="*/ 79 w 79"/>
                <a:gd name="T7" fmla="*/ 25 h 132"/>
                <a:gd name="T8" fmla="*/ 78 w 79"/>
                <a:gd name="T9" fmla="*/ 34 h 132"/>
                <a:gd name="T10" fmla="*/ 70 w 79"/>
                <a:gd name="T11" fmla="*/ 54 h 132"/>
                <a:gd name="T12" fmla="*/ 61 w 79"/>
                <a:gd name="T13" fmla="*/ 72 h 132"/>
                <a:gd name="T14" fmla="*/ 49 w 79"/>
                <a:gd name="T15" fmla="*/ 93 h 132"/>
                <a:gd name="T16" fmla="*/ 37 w 79"/>
                <a:gd name="T17" fmla="*/ 114 h 132"/>
                <a:gd name="T18" fmla="*/ 32 w 79"/>
                <a:gd name="T19" fmla="*/ 120 h 132"/>
                <a:gd name="T20" fmla="*/ 25 w 79"/>
                <a:gd name="T21" fmla="*/ 128 h 132"/>
                <a:gd name="T22" fmla="*/ 17 w 79"/>
                <a:gd name="T23" fmla="*/ 132 h 132"/>
                <a:gd name="T24" fmla="*/ 8 w 79"/>
                <a:gd name="T25" fmla="*/ 132 h 132"/>
                <a:gd name="T26" fmla="*/ 3 w 79"/>
                <a:gd name="T27" fmla="*/ 127 h 132"/>
                <a:gd name="T28" fmla="*/ 0 w 79"/>
                <a:gd name="T29" fmla="*/ 120 h 132"/>
                <a:gd name="T30" fmla="*/ 2 w 79"/>
                <a:gd name="T31" fmla="*/ 114 h 132"/>
                <a:gd name="T32" fmla="*/ 4 w 79"/>
                <a:gd name="T33" fmla="*/ 106 h 132"/>
                <a:gd name="T34" fmla="*/ 7 w 79"/>
                <a:gd name="T35" fmla="*/ 100 h 132"/>
                <a:gd name="T36" fmla="*/ 27 w 79"/>
                <a:gd name="T37" fmla="*/ 60 h 132"/>
                <a:gd name="T38" fmla="*/ 37 w 79"/>
                <a:gd name="T39" fmla="*/ 39 h 132"/>
                <a:gd name="T40" fmla="*/ 46 w 79"/>
                <a:gd name="T41" fmla="*/ 18 h 132"/>
                <a:gd name="T42" fmla="*/ 50 w 79"/>
                <a:gd name="T43" fmla="*/ 13 h 132"/>
                <a:gd name="T44" fmla="*/ 55 w 79"/>
                <a:gd name="T45" fmla="*/ 5 h 132"/>
                <a:gd name="T46" fmla="*/ 61 w 79"/>
                <a:gd name="T47" fmla="*/ 1 h 132"/>
                <a:gd name="T48" fmla="*/ 69 w 79"/>
                <a:gd name="T49"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9" h="132">
                  <a:moveTo>
                    <a:pt x="69" y="0"/>
                  </a:moveTo>
                  <a:lnTo>
                    <a:pt x="75" y="7"/>
                  </a:lnTo>
                  <a:lnTo>
                    <a:pt x="79" y="14"/>
                  </a:lnTo>
                  <a:lnTo>
                    <a:pt x="79" y="25"/>
                  </a:lnTo>
                  <a:lnTo>
                    <a:pt x="78" y="34"/>
                  </a:lnTo>
                  <a:lnTo>
                    <a:pt x="70" y="54"/>
                  </a:lnTo>
                  <a:lnTo>
                    <a:pt x="61" y="72"/>
                  </a:lnTo>
                  <a:lnTo>
                    <a:pt x="49" y="93"/>
                  </a:lnTo>
                  <a:lnTo>
                    <a:pt x="37" y="114"/>
                  </a:lnTo>
                  <a:lnTo>
                    <a:pt x="32" y="120"/>
                  </a:lnTo>
                  <a:lnTo>
                    <a:pt x="25" y="128"/>
                  </a:lnTo>
                  <a:lnTo>
                    <a:pt x="17" y="132"/>
                  </a:lnTo>
                  <a:lnTo>
                    <a:pt x="8" y="132"/>
                  </a:lnTo>
                  <a:lnTo>
                    <a:pt x="3" y="127"/>
                  </a:lnTo>
                  <a:lnTo>
                    <a:pt x="0" y="120"/>
                  </a:lnTo>
                  <a:lnTo>
                    <a:pt x="2" y="114"/>
                  </a:lnTo>
                  <a:lnTo>
                    <a:pt x="4" y="106"/>
                  </a:lnTo>
                  <a:lnTo>
                    <a:pt x="7" y="100"/>
                  </a:lnTo>
                  <a:lnTo>
                    <a:pt x="27" y="60"/>
                  </a:lnTo>
                  <a:lnTo>
                    <a:pt x="37" y="39"/>
                  </a:lnTo>
                  <a:lnTo>
                    <a:pt x="46" y="18"/>
                  </a:lnTo>
                  <a:lnTo>
                    <a:pt x="50" y="13"/>
                  </a:lnTo>
                  <a:lnTo>
                    <a:pt x="55" y="5"/>
                  </a:lnTo>
                  <a:lnTo>
                    <a:pt x="61" y="1"/>
                  </a:lnTo>
                  <a:lnTo>
                    <a:pt x="69" y="0"/>
                  </a:lnTo>
                  <a:close/>
                </a:path>
              </a:pathLst>
            </a:custGeom>
            <a:solidFill>
              <a:schemeClr val="bg1"/>
            </a:solid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8" name="Freeform 142"/>
            <p:cNvSpPr>
              <a:spLocks/>
            </p:cNvSpPr>
            <p:nvPr/>
          </p:nvSpPr>
          <p:spPr bwMode="auto">
            <a:xfrm>
              <a:off x="4833502" y="4733316"/>
              <a:ext cx="1231557" cy="1681712"/>
            </a:xfrm>
            <a:custGeom>
              <a:avLst/>
              <a:gdLst>
                <a:gd name="T0" fmla="*/ 0 w 1015"/>
                <a:gd name="T1" fmla="*/ 0 h 1386"/>
                <a:gd name="T2" fmla="*/ 1015 w 1015"/>
                <a:gd name="T3" fmla="*/ 378 h 1386"/>
                <a:gd name="T4" fmla="*/ 1011 w 1015"/>
                <a:gd name="T5" fmla="*/ 1386 h 1386"/>
                <a:gd name="T6" fmla="*/ 34 w 1015"/>
                <a:gd name="T7" fmla="*/ 1042 h 1386"/>
                <a:gd name="T8" fmla="*/ 0 w 1015"/>
                <a:gd name="T9" fmla="*/ 0 h 1386"/>
              </a:gdLst>
              <a:ahLst/>
              <a:cxnLst>
                <a:cxn ang="0">
                  <a:pos x="T0" y="T1"/>
                </a:cxn>
                <a:cxn ang="0">
                  <a:pos x="T2" y="T3"/>
                </a:cxn>
                <a:cxn ang="0">
                  <a:pos x="T4" y="T5"/>
                </a:cxn>
                <a:cxn ang="0">
                  <a:pos x="T6" y="T7"/>
                </a:cxn>
                <a:cxn ang="0">
                  <a:pos x="T8" y="T9"/>
                </a:cxn>
              </a:cxnLst>
              <a:rect l="0" t="0" r="r" b="b"/>
              <a:pathLst>
                <a:path w="1015" h="1386">
                  <a:moveTo>
                    <a:pt x="0" y="0"/>
                  </a:moveTo>
                  <a:lnTo>
                    <a:pt x="1015" y="378"/>
                  </a:lnTo>
                  <a:lnTo>
                    <a:pt x="1011" y="1386"/>
                  </a:lnTo>
                  <a:lnTo>
                    <a:pt x="34" y="1042"/>
                  </a:lnTo>
                  <a:lnTo>
                    <a:pt x="0" y="0"/>
                  </a:lnTo>
                  <a:close/>
                </a:path>
              </a:pathLst>
            </a:custGeom>
            <a:solidFill>
              <a:srgbClr val="DD9E41"/>
            </a:solidFill>
            <a:ln w="0">
              <a:solidFill>
                <a:srgbClr val="DD9E4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9" name="Freeform 143"/>
            <p:cNvSpPr>
              <a:spLocks/>
            </p:cNvSpPr>
            <p:nvPr/>
          </p:nvSpPr>
          <p:spPr bwMode="auto">
            <a:xfrm>
              <a:off x="6060206" y="4769717"/>
              <a:ext cx="1349252" cy="1645311"/>
            </a:xfrm>
            <a:custGeom>
              <a:avLst/>
              <a:gdLst>
                <a:gd name="T0" fmla="*/ 1082 w 1112"/>
                <a:gd name="T1" fmla="*/ 0 h 1356"/>
                <a:gd name="T2" fmla="*/ 1112 w 1112"/>
                <a:gd name="T3" fmla="*/ 1012 h 1356"/>
                <a:gd name="T4" fmla="*/ 0 w 1112"/>
                <a:gd name="T5" fmla="*/ 1356 h 1356"/>
                <a:gd name="T6" fmla="*/ 4 w 1112"/>
                <a:gd name="T7" fmla="*/ 348 h 1356"/>
                <a:gd name="T8" fmla="*/ 1082 w 1112"/>
                <a:gd name="T9" fmla="*/ 0 h 1356"/>
              </a:gdLst>
              <a:ahLst/>
              <a:cxnLst>
                <a:cxn ang="0">
                  <a:pos x="T0" y="T1"/>
                </a:cxn>
                <a:cxn ang="0">
                  <a:pos x="T2" y="T3"/>
                </a:cxn>
                <a:cxn ang="0">
                  <a:pos x="T4" y="T5"/>
                </a:cxn>
                <a:cxn ang="0">
                  <a:pos x="T6" y="T7"/>
                </a:cxn>
                <a:cxn ang="0">
                  <a:pos x="T8" y="T9"/>
                </a:cxn>
              </a:cxnLst>
              <a:rect l="0" t="0" r="r" b="b"/>
              <a:pathLst>
                <a:path w="1112" h="1356">
                  <a:moveTo>
                    <a:pt x="1082" y="0"/>
                  </a:moveTo>
                  <a:lnTo>
                    <a:pt x="1112" y="1012"/>
                  </a:lnTo>
                  <a:lnTo>
                    <a:pt x="0" y="1356"/>
                  </a:lnTo>
                  <a:lnTo>
                    <a:pt x="4" y="348"/>
                  </a:lnTo>
                  <a:lnTo>
                    <a:pt x="1082" y="0"/>
                  </a:lnTo>
                  <a:close/>
                </a:path>
              </a:pathLst>
            </a:custGeom>
            <a:solidFill>
              <a:srgbClr val="B8822B"/>
            </a:solidFill>
            <a:ln w="0">
              <a:solidFill>
                <a:srgbClr val="B8822B"/>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0" name="Freeform 144"/>
            <p:cNvSpPr>
              <a:spLocks/>
            </p:cNvSpPr>
            <p:nvPr/>
          </p:nvSpPr>
          <p:spPr bwMode="auto">
            <a:xfrm>
              <a:off x="6065059" y="5191965"/>
              <a:ext cx="380994" cy="546010"/>
            </a:xfrm>
            <a:custGeom>
              <a:avLst/>
              <a:gdLst>
                <a:gd name="T0" fmla="*/ 0 w 314"/>
                <a:gd name="T1" fmla="*/ 0 h 450"/>
                <a:gd name="T2" fmla="*/ 314 w 314"/>
                <a:gd name="T3" fmla="*/ 415 h 450"/>
                <a:gd name="T4" fmla="*/ 226 w 314"/>
                <a:gd name="T5" fmla="*/ 450 h 450"/>
                <a:gd name="T6" fmla="*/ 0 w 314"/>
                <a:gd name="T7" fmla="*/ 0 h 450"/>
              </a:gdLst>
              <a:ahLst/>
              <a:cxnLst>
                <a:cxn ang="0">
                  <a:pos x="T0" y="T1"/>
                </a:cxn>
                <a:cxn ang="0">
                  <a:pos x="T2" y="T3"/>
                </a:cxn>
                <a:cxn ang="0">
                  <a:pos x="T4" y="T5"/>
                </a:cxn>
                <a:cxn ang="0">
                  <a:pos x="T6" y="T7"/>
                </a:cxn>
              </a:cxnLst>
              <a:rect l="0" t="0" r="r" b="b"/>
              <a:pathLst>
                <a:path w="314" h="450">
                  <a:moveTo>
                    <a:pt x="0" y="0"/>
                  </a:moveTo>
                  <a:lnTo>
                    <a:pt x="314" y="415"/>
                  </a:lnTo>
                  <a:lnTo>
                    <a:pt x="226" y="450"/>
                  </a:lnTo>
                  <a:lnTo>
                    <a:pt x="0" y="0"/>
                  </a:lnTo>
                  <a:close/>
                </a:path>
              </a:pathLst>
            </a:custGeom>
            <a:solidFill>
              <a:srgbClr val="865907"/>
            </a:solidFill>
            <a:ln w="0">
              <a:solidFill>
                <a:srgbClr val="865907"/>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1" name="Freeform 145"/>
            <p:cNvSpPr>
              <a:spLocks/>
            </p:cNvSpPr>
            <p:nvPr/>
          </p:nvSpPr>
          <p:spPr bwMode="auto">
            <a:xfrm>
              <a:off x="6065059" y="4768504"/>
              <a:ext cx="1779994" cy="968259"/>
            </a:xfrm>
            <a:custGeom>
              <a:avLst/>
              <a:gdLst>
                <a:gd name="T0" fmla="*/ 1078 w 1467"/>
                <a:gd name="T1" fmla="*/ 0 h 798"/>
                <a:gd name="T2" fmla="*/ 1467 w 1467"/>
                <a:gd name="T3" fmla="*/ 343 h 798"/>
                <a:gd name="T4" fmla="*/ 340 w 1467"/>
                <a:gd name="T5" fmla="*/ 798 h 798"/>
                <a:gd name="T6" fmla="*/ 0 w 1467"/>
                <a:gd name="T7" fmla="*/ 349 h 798"/>
                <a:gd name="T8" fmla="*/ 1078 w 1467"/>
                <a:gd name="T9" fmla="*/ 0 h 798"/>
              </a:gdLst>
              <a:ahLst/>
              <a:cxnLst>
                <a:cxn ang="0">
                  <a:pos x="T0" y="T1"/>
                </a:cxn>
                <a:cxn ang="0">
                  <a:pos x="T2" y="T3"/>
                </a:cxn>
                <a:cxn ang="0">
                  <a:pos x="T4" y="T5"/>
                </a:cxn>
                <a:cxn ang="0">
                  <a:pos x="T6" y="T7"/>
                </a:cxn>
                <a:cxn ang="0">
                  <a:pos x="T8" y="T9"/>
                </a:cxn>
              </a:cxnLst>
              <a:rect l="0" t="0" r="r" b="b"/>
              <a:pathLst>
                <a:path w="1467" h="798">
                  <a:moveTo>
                    <a:pt x="1078" y="0"/>
                  </a:moveTo>
                  <a:lnTo>
                    <a:pt x="1467" y="343"/>
                  </a:lnTo>
                  <a:lnTo>
                    <a:pt x="340" y="798"/>
                  </a:lnTo>
                  <a:lnTo>
                    <a:pt x="0" y="349"/>
                  </a:lnTo>
                  <a:lnTo>
                    <a:pt x="1078" y="0"/>
                  </a:lnTo>
                  <a:close/>
                </a:path>
              </a:pathLst>
            </a:custGeom>
            <a:solidFill>
              <a:srgbClr val="E5A245"/>
            </a:solidFill>
            <a:ln w="0">
              <a:solidFill>
                <a:srgbClr val="E5A245"/>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2" name="Freeform 146"/>
            <p:cNvSpPr>
              <a:spLocks/>
            </p:cNvSpPr>
            <p:nvPr/>
          </p:nvSpPr>
          <p:spPr bwMode="auto">
            <a:xfrm>
              <a:off x="4577484" y="4733316"/>
              <a:ext cx="274219" cy="617599"/>
            </a:xfrm>
            <a:custGeom>
              <a:avLst/>
              <a:gdLst>
                <a:gd name="T0" fmla="*/ 211 w 226"/>
                <a:gd name="T1" fmla="*/ 0 h 509"/>
                <a:gd name="T2" fmla="*/ 226 w 226"/>
                <a:gd name="T3" fmla="*/ 509 h 509"/>
                <a:gd name="T4" fmla="*/ 0 w 226"/>
                <a:gd name="T5" fmla="*/ 413 h 509"/>
                <a:gd name="T6" fmla="*/ 211 w 226"/>
                <a:gd name="T7" fmla="*/ 0 h 509"/>
              </a:gdLst>
              <a:ahLst/>
              <a:cxnLst>
                <a:cxn ang="0">
                  <a:pos x="T0" y="T1"/>
                </a:cxn>
                <a:cxn ang="0">
                  <a:pos x="T2" y="T3"/>
                </a:cxn>
                <a:cxn ang="0">
                  <a:pos x="T4" y="T5"/>
                </a:cxn>
                <a:cxn ang="0">
                  <a:pos x="T6" y="T7"/>
                </a:cxn>
              </a:cxnLst>
              <a:rect l="0" t="0" r="r" b="b"/>
              <a:pathLst>
                <a:path w="226" h="509">
                  <a:moveTo>
                    <a:pt x="211" y="0"/>
                  </a:moveTo>
                  <a:lnTo>
                    <a:pt x="226" y="509"/>
                  </a:lnTo>
                  <a:lnTo>
                    <a:pt x="0" y="413"/>
                  </a:lnTo>
                  <a:lnTo>
                    <a:pt x="211" y="0"/>
                  </a:lnTo>
                  <a:close/>
                </a:path>
              </a:pathLst>
            </a:custGeom>
            <a:solidFill>
              <a:srgbClr val="6BB382"/>
            </a:solidFill>
            <a:ln w="0">
              <a:solidFill>
                <a:srgbClr val="6BB382"/>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 name="Freeform 147"/>
            <p:cNvSpPr>
              <a:spLocks/>
            </p:cNvSpPr>
            <p:nvPr/>
          </p:nvSpPr>
          <p:spPr bwMode="auto">
            <a:xfrm>
              <a:off x="4833502" y="4733316"/>
              <a:ext cx="1231557" cy="1003446"/>
            </a:xfrm>
            <a:custGeom>
              <a:avLst/>
              <a:gdLst>
                <a:gd name="T0" fmla="*/ 0 w 1015"/>
                <a:gd name="T1" fmla="*/ 0 h 827"/>
                <a:gd name="T2" fmla="*/ 1015 w 1015"/>
                <a:gd name="T3" fmla="*/ 378 h 827"/>
                <a:gd name="T4" fmla="*/ 779 w 1015"/>
                <a:gd name="T5" fmla="*/ 827 h 827"/>
                <a:gd name="T6" fmla="*/ 15 w 1015"/>
                <a:gd name="T7" fmla="*/ 509 h 827"/>
                <a:gd name="T8" fmla="*/ 0 w 1015"/>
                <a:gd name="T9" fmla="*/ 0 h 827"/>
              </a:gdLst>
              <a:ahLst/>
              <a:cxnLst>
                <a:cxn ang="0">
                  <a:pos x="T0" y="T1"/>
                </a:cxn>
                <a:cxn ang="0">
                  <a:pos x="T2" y="T3"/>
                </a:cxn>
                <a:cxn ang="0">
                  <a:pos x="T4" y="T5"/>
                </a:cxn>
                <a:cxn ang="0">
                  <a:pos x="T6" y="T7"/>
                </a:cxn>
                <a:cxn ang="0">
                  <a:pos x="T8" y="T9"/>
                </a:cxn>
              </a:cxnLst>
              <a:rect l="0" t="0" r="r" b="b"/>
              <a:pathLst>
                <a:path w="1015" h="827">
                  <a:moveTo>
                    <a:pt x="0" y="0"/>
                  </a:moveTo>
                  <a:lnTo>
                    <a:pt x="1015" y="378"/>
                  </a:lnTo>
                  <a:lnTo>
                    <a:pt x="779" y="827"/>
                  </a:lnTo>
                  <a:lnTo>
                    <a:pt x="15" y="509"/>
                  </a:lnTo>
                  <a:lnTo>
                    <a:pt x="0" y="0"/>
                  </a:lnTo>
                  <a:close/>
                </a:path>
              </a:pathLst>
            </a:custGeom>
            <a:solidFill>
              <a:srgbClr val="A77A21"/>
            </a:solidFill>
            <a:ln w="0">
              <a:solidFill>
                <a:srgbClr val="A77A2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 name="Freeform 148"/>
            <p:cNvSpPr>
              <a:spLocks/>
            </p:cNvSpPr>
            <p:nvPr/>
          </p:nvSpPr>
          <p:spPr bwMode="auto">
            <a:xfrm>
              <a:off x="4403974" y="4733316"/>
              <a:ext cx="1661085" cy="1004659"/>
            </a:xfrm>
            <a:custGeom>
              <a:avLst/>
              <a:gdLst>
                <a:gd name="T0" fmla="*/ 354 w 1369"/>
                <a:gd name="T1" fmla="*/ 0 h 828"/>
                <a:gd name="T2" fmla="*/ 1369 w 1369"/>
                <a:gd name="T3" fmla="*/ 378 h 828"/>
                <a:gd name="T4" fmla="*/ 990 w 1369"/>
                <a:gd name="T5" fmla="*/ 828 h 828"/>
                <a:gd name="T6" fmla="*/ 0 w 1369"/>
                <a:gd name="T7" fmla="*/ 415 h 828"/>
                <a:gd name="T8" fmla="*/ 354 w 1369"/>
                <a:gd name="T9" fmla="*/ 0 h 828"/>
              </a:gdLst>
              <a:ahLst/>
              <a:cxnLst>
                <a:cxn ang="0">
                  <a:pos x="T0" y="T1"/>
                </a:cxn>
                <a:cxn ang="0">
                  <a:pos x="T2" y="T3"/>
                </a:cxn>
                <a:cxn ang="0">
                  <a:pos x="T4" y="T5"/>
                </a:cxn>
                <a:cxn ang="0">
                  <a:pos x="T6" y="T7"/>
                </a:cxn>
                <a:cxn ang="0">
                  <a:pos x="T8" y="T9"/>
                </a:cxn>
              </a:cxnLst>
              <a:rect l="0" t="0" r="r" b="b"/>
              <a:pathLst>
                <a:path w="1369" h="828">
                  <a:moveTo>
                    <a:pt x="354" y="0"/>
                  </a:moveTo>
                  <a:lnTo>
                    <a:pt x="1369" y="378"/>
                  </a:lnTo>
                  <a:lnTo>
                    <a:pt x="990" y="828"/>
                  </a:lnTo>
                  <a:lnTo>
                    <a:pt x="0" y="415"/>
                  </a:lnTo>
                  <a:lnTo>
                    <a:pt x="354" y="0"/>
                  </a:lnTo>
                  <a:close/>
                </a:path>
              </a:pathLst>
            </a:custGeom>
            <a:solidFill>
              <a:srgbClr val="C68C34"/>
            </a:solidFill>
            <a:ln w="0">
              <a:solidFill>
                <a:srgbClr val="C68C34"/>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5" name="Freeform 149"/>
            <p:cNvSpPr>
              <a:spLocks/>
            </p:cNvSpPr>
            <p:nvPr/>
          </p:nvSpPr>
          <p:spPr bwMode="auto">
            <a:xfrm>
              <a:off x="6476387" y="2245935"/>
              <a:ext cx="149243" cy="145603"/>
            </a:xfrm>
            <a:custGeom>
              <a:avLst/>
              <a:gdLst>
                <a:gd name="T0" fmla="*/ 115 w 123"/>
                <a:gd name="T1" fmla="*/ 0 h 120"/>
                <a:gd name="T2" fmla="*/ 119 w 123"/>
                <a:gd name="T3" fmla="*/ 1 h 120"/>
                <a:gd name="T4" fmla="*/ 122 w 123"/>
                <a:gd name="T5" fmla="*/ 4 h 120"/>
                <a:gd name="T6" fmla="*/ 123 w 123"/>
                <a:gd name="T7" fmla="*/ 8 h 120"/>
                <a:gd name="T8" fmla="*/ 123 w 123"/>
                <a:gd name="T9" fmla="*/ 11 h 120"/>
                <a:gd name="T10" fmla="*/ 122 w 123"/>
                <a:gd name="T11" fmla="*/ 14 h 120"/>
                <a:gd name="T12" fmla="*/ 106 w 123"/>
                <a:gd name="T13" fmla="*/ 40 h 120"/>
                <a:gd name="T14" fmla="*/ 87 w 123"/>
                <a:gd name="T15" fmla="*/ 64 h 120"/>
                <a:gd name="T16" fmla="*/ 66 w 123"/>
                <a:gd name="T17" fmla="*/ 86 h 120"/>
                <a:gd name="T18" fmla="*/ 43 w 123"/>
                <a:gd name="T19" fmla="*/ 103 h 120"/>
                <a:gd name="T20" fmla="*/ 20 w 123"/>
                <a:gd name="T21" fmla="*/ 119 h 120"/>
                <a:gd name="T22" fmla="*/ 16 w 123"/>
                <a:gd name="T23" fmla="*/ 120 h 120"/>
                <a:gd name="T24" fmla="*/ 11 w 123"/>
                <a:gd name="T25" fmla="*/ 120 h 120"/>
                <a:gd name="T26" fmla="*/ 7 w 123"/>
                <a:gd name="T27" fmla="*/ 119 h 120"/>
                <a:gd name="T28" fmla="*/ 4 w 123"/>
                <a:gd name="T29" fmla="*/ 115 h 120"/>
                <a:gd name="T30" fmla="*/ 1 w 123"/>
                <a:gd name="T31" fmla="*/ 112 h 120"/>
                <a:gd name="T32" fmla="*/ 0 w 123"/>
                <a:gd name="T33" fmla="*/ 107 h 120"/>
                <a:gd name="T34" fmla="*/ 1 w 123"/>
                <a:gd name="T35" fmla="*/ 95 h 120"/>
                <a:gd name="T36" fmla="*/ 8 w 123"/>
                <a:gd name="T37" fmla="*/ 83 h 120"/>
                <a:gd name="T38" fmla="*/ 17 w 123"/>
                <a:gd name="T39" fmla="*/ 74 h 120"/>
                <a:gd name="T40" fmla="*/ 28 w 123"/>
                <a:gd name="T41" fmla="*/ 65 h 120"/>
                <a:gd name="T42" fmla="*/ 35 w 123"/>
                <a:gd name="T43" fmla="*/ 56 h 120"/>
                <a:gd name="T44" fmla="*/ 58 w 123"/>
                <a:gd name="T45" fmla="*/ 32 h 120"/>
                <a:gd name="T46" fmla="*/ 83 w 123"/>
                <a:gd name="T47" fmla="*/ 15 h 120"/>
                <a:gd name="T48" fmla="*/ 111 w 123"/>
                <a:gd name="T49" fmla="*/ 1 h 120"/>
                <a:gd name="T50" fmla="*/ 115 w 123"/>
                <a:gd name="T51"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23" h="120">
                  <a:moveTo>
                    <a:pt x="115" y="0"/>
                  </a:moveTo>
                  <a:lnTo>
                    <a:pt x="119" y="1"/>
                  </a:lnTo>
                  <a:lnTo>
                    <a:pt x="122" y="4"/>
                  </a:lnTo>
                  <a:lnTo>
                    <a:pt x="123" y="8"/>
                  </a:lnTo>
                  <a:lnTo>
                    <a:pt x="123" y="11"/>
                  </a:lnTo>
                  <a:lnTo>
                    <a:pt x="122" y="14"/>
                  </a:lnTo>
                  <a:lnTo>
                    <a:pt x="106" y="40"/>
                  </a:lnTo>
                  <a:lnTo>
                    <a:pt x="87" y="64"/>
                  </a:lnTo>
                  <a:lnTo>
                    <a:pt x="66" y="86"/>
                  </a:lnTo>
                  <a:lnTo>
                    <a:pt x="43" y="103"/>
                  </a:lnTo>
                  <a:lnTo>
                    <a:pt x="20" y="119"/>
                  </a:lnTo>
                  <a:lnTo>
                    <a:pt x="16" y="120"/>
                  </a:lnTo>
                  <a:lnTo>
                    <a:pt x="11" y="120"/>
                  </a:lnTo>
                  <a:lnTo>
                    <a:pt x="7" y="119"/>
                  </a:lnTo>
                  <a:lnTo>
                    <a:pt x="4" y="115"/>
                  </a:lnTo>
                  <a:lnTo>
                    <a:pt x="1" y="112"/>
                  </a:lnTo>
                  <a:lnTo>
                    <a:pt x="0" y="107"/>
                  </a:lnTo>
                  <a:lnTo>
                    <a:pt x="1" y="95"/>
                  </a:lnTo>
                  <a:lnTo>
                    <a:pt x="8" y="83"/>
                  </a:lnTo>
                  <a:lnTo>
                    <a:pt x="17" y="74"/>
                  </a:lnTo>
                  <a:lnTo>
                    <a:pt x="28" y="65"/>
                  </a:lnTo>
                  <a:lnTo>
                    <a:pt x="35" y="56"/>
                  </a:lnTo>
                  <a:lnTo>
                    <a:pt x="58" y="32"/>
                  </a:lnTo>
                  <a:lnTo>
                    <a:pt x="83" y="15"/>
                  </a:lnTo>
                  <a:lnTo>
                    <a:pt x="111" y="1"/>
                  </a:lnTo>
                  <a:lnTo>
                    <a:pt x="115"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6" name="Freeform 150"/>
            <p:cNvSpPr>
              <a:spLocks/>
            </p:cNvSpPr>
            <p:nvPr/>
          </p:nvSpPr>
          <p:spPr bwMode="auto">
            <a:xfrm>
              <a:off x="5448674" y="2230162"/>
              <a:ext cx="140749" cy="167443"/>
            </a:xfrm>
            <a:custGeom>
              <a:avLst/>
              <a:gdLst>
                <a:gd name="T0" fmla="*/ 9 w 116"/>
                <a:gd name="T1" fmla="*/ 0 h 138"/>
                <a:gd name="T2" fmla="*/ 18 w 116"/>
                <a:gd name="T3" fmla="*/ 0 h 138"/>
                <a:gd name="T4" fmla="*/ 25 w 116"/>
                <a:gd name="T5" fmla="*/ 4 h 138"/>
                <a:gd name="T6" fmla="*/ 39 w 116"/>
                <a:gd name="T7" fmla="*/ 18 h 138"/>
                <a:gd name="T8" fmla="*/ 52 w 116"/>
                <a:gd name="T9" fmla="*/ 34 h 138"/>
                <a:gd name="T10" fmla="*/ 64 w 116"/>
                <a:gd name="T11" fmla="*/ 48 h 138"/>
                <a:gd name="T12" fmla="*/ 77 w 116"/>
                <a:gd name="T13" fmla="*/ 62 h 138"/>
                <a:gd name="T14" fmla="*/ 86 w 116"/>
                <a:gd name="T15" fmla="*/ 73 h 138"/>
                <a:gd name="T16" fmla="*/ 97 w 116"/>
                <a:gd name="T17" fmla="*/ 86 h 138"/>
                <a:gd name="T18" fmla="*/ 106 w 116"/>
                <a:gd name="T19" fmla="*/ 98 h 138"/>
                <a:gd name="T20" fmla="*/ 112 w 116"/>
                <a:gd name="T21" fmla="*/ 112 h 138"/>
                <a:gd name="T22" fmla="*/ 116 w 116"/>
                <a:gd name="T23" fmla="*/ 127 h 138"/>
                <a:gd name="T24" fmla="*/ 115 w 116"/>
                <a:gd name="T25" fmla="*/ 131 h 138"/>
                <a:gd name="T26" fmla="*/ 112 w 116"/>
                <a:gd name="T27" fmla="*/ 134 h 138"/>
                <a:gd name="T28" fmla="*/ 110 w 116"/>
                <a:gd name="T29" fmla="*/ 137 h 138"/>
                <a:gd name="T30" fmla="*/ 106 w 116"/>
                <a:gd name="T31" fmla="*/ 138 h 138"/>
                <a:gd name="T32" fmla="*/ 102 w 116"/>
                <a:gd name="T33" fmla="*/ 138 h 138"/>
                <a:gd name="T34" fmla="*/ 98 w 116"/>
                <a:gd name="T35" fmla="*/ 137 h 138"/>
                <a:gd name="T36" fmla="*/ 80 w 116"/>
                <a:gd name="T37" fmla="*/ 125 h 138"/>
                <a:gd name="T38" fmla="*/ 64 w 116"/>
                <a:gd name="T39" fmla="*/ 111 h 138"/>
                <a:gd name="T40" fmla="*/ 49 w 116"/>
                <a:gd name="T41" fmla="*/ 95 h 138"/>
                <a:gd name="T42" fmla="*/ 34 w 116"/>
                <a:gd name="T43" fmla="*/ 79 h 138"/>
                <a:gd name="T44" fmla="*/ 23 w 116"/>
                <a:gd name="T45" fmla="*/ 68 h 138"/>
                <a:gd name="T46" fmla="*/ 13 w 116"/>
                <a:gd name="T47" fmla="*/ 55 h 138"/>
                <a:gd name="T48" fmla="*/ 4 w 116"/>
                <a:gd name="T49" fmla="*/ 42 h 138"/>
                <a:gd name="T50" fmla="*/ 0 w 116"/>
                <a:gd name="T51" fmla="*/ 26 h 138"/>
                <a:gd name="T52" fmla="*/ 0 w 116"/>
                <a:gd name="T53" fmla="*/ 10 h 138"/>
                <a:gd name="T54" fmla="*/ 2 w 116"/>
                <a:gd name="T55" fmla="*/ 2 h 138"/>
                <a:gd name="T56" fmla="*/ 9 w 116"/>
                <a:gd name="T57"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6" h="138">
                  <a:moveTo>
                    <a:pt x="9" y="0"/>
                  </a:moveTo>
                  <a:lnTo>
                    <a:pt x="18" y="0"/>
                  </a:lnTo>
                  <a:lnTo>
                    <a:pt x="25" y="4"/>
                  </a:lnTo>
                  <a:lnTo>
                    <a:pt x="39" y="18"/>
                  </a:lnTo>
                  <a:lnTo>
                    <a:pt x="52" y="34"/>
                  </a:lnTo>
                  <a:lnTo>
                    <a:pt x="64" y="48"/>
                  </a:lnTo>
                  <a:lnTo>
                    <a:pt x="77" y="62"/>
                  </a:lnTo>
                  <a:lnTo>
                    <a:pt x="86" y="73"/>
                  </a:lnTo>
                  <a:lnTo>
                    <a:pt x="97" y="86"/>
                  </a:lnTo>
                  <a:lnTo>
                    <a:pt x="106" y="98"/>
                  </a:lnTo>
                  <a:lnTo>
                    <a:pt x="112" y="112"/>
                  </a:lnTo>
                  <a:lnTo>
                    <a:pt x="116" y="127"/>
                  </a:lnTo>
                  <a:lnTo>
                    <a:pt x="115" y="131"/>
                  </a:lnTo>
                  <a:lnTo>
                    <a:pt x="112" y="134"/>
                  </a:lnTo>
                  <a:lnTo>
                    <a:pt x="110" y="137"/>
                  </a:lnTo>
                  <a:lnTo>
                    <a:pt x="106" y="138"/>
                  </a:lnTo>
                  <a:lnTo>
                    <a:pt x="102" y="138"/>
                  </a:lnTo>
                  <a:lnTo>
                    <a:pt x="98" y="137"/>
                  </a:lnTo>
                  <a:lnTo>
                    <a:pt x="80" y="125"/>
                  </a:lnTo>
                  <a:lnTo>
                    <a:pt x="64" y="111"/>
                  </a:lnTo>
                  <a:lnTo>
                    <a:pt x="49" y="95"/>
                  </a:lnTo>
                  <a:lnTo>
                    <a:pt x="34" y="79"/>
                  </a:lnTo>
                  <a:lnTo>
                    <a:pt x="23" y="68"/>
                  </a:lnTo>
                  <a:lnTo>
                    <a:pt x="13" y="55"/>
                  </a:lnTo>
                  <a:lnTo>
                    <a:pt x="4" y="42"/>
                  </a:lnTo>
                  <a:lnTo>
                    <a:pt x="0" y="26"/>
                  </a:lnTo>
                  <a:lnTo>
                    <a:pt x="0" y="10"/>
                  </a:lnTo>
                  <a:lnTo>
                    <a:pt x="2" y="2"/>
                  </a:lnTo>
                  <a:lnTo>
                    <a:pt x="9"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7" name="Freeform 151"/>
            <p:cNvSpPr>
              <a:spLocks/>
            </p:cNvSpPr>
            <p:nvPr/>
          </p:nvSpPr>
          <p:spPr bwMode="auto">
            <a:xfrm>
              <a:off x="5610050" y="2060292"/>
              <a:ext cx="110416" cy="191710"/>
            </a:xfrm>
            <a:custGeom>
              <a:avLst/>
              <a:gdLst>
                <a:gd name="T0" fmla="*/ 19 w 91"/>
                <a:gd name="T1" fmla="*/ 0 h 158"/>
                <a:gd name="T2" fmla="*/ 25 w 91"/>
                <a:gd name="T3" fmla="*/ 2 h 158"/>
                <a:gd name="T4" fmla="*/ 37 w 91"/>
                <a:gd name="T5" fmla="*/ 18 h 158"/>
                <a:gd name="T6" fmla="*/ 47 w 91"/>
                <a:gd name="T7" fmla="*/ 36 h 158"/>
                <a:gd name="T8" fmla="*/ 58 w 91"/>
                <a:gd name="T9" fmla="*/ 55 h 158"/>
                <a:gd name="T10" fmla="*/ 67 w 91"/>
                <a:gd name="T11" fmla="*/ 72 h 158"/>
                <a:gd name="T12" fmla="*/ 79 w 91"/>
                <a:gd name="T13" fmla="*/ 96 h 158"/>
                <a:gd name="T14" fmla="*/ 87 w 91"/>
                <a:gd name="T15" fmla="*/ 121 h 158"/>
                <a:gd name="T16" fmla="*/ 91 w 91"/>
                <a:gd name="T17" fmla="*/ 149 h 158"/>
                <a:gd name="T18" fmla="*/ 89 w 91"/>
                <a:gd name="T19" fmla="*/ 151 h 158"/>
                <a:gd name="T20" fmla="*/ 88 w 91"/>
                <a:gd name="T21" fmla="*/ 155 h 158"/>
                <a:gd name="T22" fmla="*/ 85 w 91"/>
                <a:gd name="T23" fmla="*/ 157 h 158"/>
                <a:gd name="T24" fmla="*/ 81 w 91"/>
                <a:gd name="T25" fmla="*/ 158 h 158"/>
                <a:gd name="T26" fmla="*/ 78 w 91"/>
                <a:gd name="T27" fmla="*/ 157 h 158"/>
                <a:gd name="T28" fmla="*/ 75 w 91"/>
                <a:gd name="T29" fmla="*/ 155 h 158"/>
                <a:gd name="T30" fmla="*/ 55 w 91"/>
                <a:gd name="T31" fmla="*/ 133 h 158"/>
                <a:gd name="T32" fmla="*/ 38 w 91"/>
                <a:gd name="T33" fmla="*/ 110 h 158"/>
                <a:gd name="T34" fmla="*/ 24 w 91"/>
                <a:gd name="T35" fmla="*/ 85 h 158"/>
                <a:gd name="T36" fmla="*/ 15 w 91"/>
                <a:gd name="T37" fmla="*/ 66 h 158"/>
                <a:gd name="T38" fmla="*/ 5 w 91"/>
                <a:gd name="T39" fmla="*/ 48 h 158"/>
                <a:gd name="T40" fmla="*/ 0 w 91"/>
                <a:gd name="T41" fmla="*/ 30 h 158"/>
                <a:gd name="T42" fmla="*/ 0 w 91"/>
                <a:gd name="T43" fmla="*/ 9 h 158"/>
                <a:gd name="T44" fmla="*/ 4 w 91"/>
                <a:gd name="T45" fmla="*/ 2 h 158"/>
                <a:gd name="T46" fmla="*/ 11 w 91"/>
                <a:gd name="T47" fmla="*/ 0 h 158"/>
                <a:gd name="T48" fmla="*/ 19 w 91"/>
                <a:gd name="T49"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1" h="158">
                  <a:moveTo>
                    <a:pt x="19" y="0"/>
                  </a:moveTo>
                  <a:lnTo>
                    <a:pt x="25" y="2"/>
                  </a:lnTo>
                  <a:lnTo>
                    <a:pt x="37" y="18"/>
                  </a:lnTo>
                  <a:lnTo>
                    <a:pt x="47" y="36"/>
                  </a:lnTo>
                  <a:lnTo>
                    <a:pt x="58" y="55"/>
                  </a:lnTo>
                  <a:lnTo>
                    <a:pt x="67" y="72"/>
                  </a:lnTo>
                  <a:lnTo>
                    <a:pt x="79" y="96"/>
                  </a:lnTo>
                  <a:lnTo>
                    <a:pt x="87" y="121"/>
                  </a:lnTo>
                  <a:lnTo>
                    <a:pt x="91" y="149"/>
                  </a:lnTo>
                  <a:lnTo>
                    <a:pt x="89" y="151"/>
                  </a:lnTo>
                  <a:lnTo>
                    <a:pt x="88" y="155"/>
                  </a:lnTo>
                  <a:lnTo>
                    <a:pt x="85" y="157"/>
                  </a:lnTo>
                  <a:lnTo>
                    <a:pt x="81" y="158"/>
                  </a:lnTo>
                  <a:lnTo>
                    <a:pt x="78" y="157"/>
                  </a:lnTo>
                  <a:lnTo>
                    <a:pt x="75" y="155"/>
                  </a:lnTo>
                  <a:lnTo>
                    <a:pt x="55" y="133"/>
                  </a:lnTo>
                  <a:lnTo>
                    <a:pt x="38" y="110"/>
                  </a:lnTo>
                  <a:lnTo>
                    <a:pt x="24" y="85"/>
                  </a:lnTo>
                  <a:lnTo>
                    <a:pt x="15" y="66"/>
                  </a:lnTo>
                  <a:lnTo>
                    <a:pt x="5" y="48"/>
                  </a:lnTo>
                  <a:lnTo>
                    <a:pt x="0" y="30"/>
                  </a:lnTo>
                  <a:lnTo>
                    <a:pt x="0" y="9"/>
                  </a:lnTo>
                  <a:lnTo>
                    <a:pt x="4" y="2"/>
                  </a:lnTo>
                  <a:lnTo>
                    <a:pt x="11" y="0"/>
                  </a:lnTo>
                  <a:lnTo>
                    <a:pt x="19"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8" name="Freeform 152"/>
            <p:cNvSpPr>
              <a:spLocks/>
            </p:cNvSpPr>
            <p:nvPr/>
          </p:nvSpPr>
          <p:spPr bwMode="auto">
            <a:xfrm>
              <a:off x="6197315" y="1983850"/>
              <a:ext cx="100709" cy="223258"/>
            </a:xfrm>
            <a:custGeom>
              <a:avLst/>
              <a:gdLst>
                <a:gd name="T0" fmla="*/ 77 w 83"/>
                <a:gd name="T1" fmla="*/ 0 h 184"/>
                <a:gd name="T2" fmla="*/ 79 w 83"/>
                <a:gd name="T3" fmla="*/ 1 h 184"/>
                <a:gd name="T4" fmla="*/ 82 w 83"/>
                <a:gd name="T5" fmla="*/ 4 h 184"/>
                <a:gd name="T6" fmla="*/ 83 w 83"/>
                <a:gd name="T7" fmla="*/ 6 h 184"/>
                <a:gd name="T8" fmla="*/ 82 w 83"/>
                <a:gd name="T9" fmla="*/ 23 h 184"/>
                <a:gd name="T10" fmla="*/ 77 w 83"/>
                <a:gd name="T11" fmla="*/ 42 h 184"/>
                <a:gd name="T12" fmla="*/ 72 w 83"/>
                <a:gd name="T13" fmla="*/ 59 h 184"/>
                <a:gd name="T14" fmla="*/ 55 w 83"/>
                <a:gd name="T15" fmla="*/ 107 h 184"/>
                <a:gd name="T16" fmla="*/ 36 w 83"/>
                <a:gd name="T17" fmla="*/ 152 h 184"/>
                <a:gd name="T18" fmla="*/ 31 w 83"/>
                <a:gd name="T19" fmla="*/ 162 h 184"/>
                <a:gd name="T20" fmla="*/ 26 w 83"/>
                <a:gd name="T21" fmla="*/ 173 h 184"/>
                <a:gd name="T22" fmla="*/ 19 w 83"/>
                <a:gd name="T23" fmla="*/ 182 h 184"/>
                <a:gd name="T24" fmla="*/ 17 w 83"/>
                <a:gd name="T25" fmla="*/ 183 h 184"/>
                <a:gd name="T26" fmla="*/ 14 w 83"/>
                <a:gd name="T27" fmla="*/ 184 h 184"/>
                <a:gd name="T28" fmla="*/ 11 w 83"/>
                <a:gd name="T29" fmla="*/ 183 h 184"/>
                <a:gd name="T30" fmla="*/ 9 w 83"/>
                <a:gd name="T31" fmla="*/ 182 h 184"/>
                <a:gd name="T32" fmla="*/ 2 w 83"/>
                <a:gd name="T33" fmla="*/ 173 h 184"/>
                <a:gd name="T34" fmla="*/ 0 w 83"/>
                <a:gd name="T35" fmla="*/ 161 h 184"/>
                <a:gd name="T36" fmla="*/ 0 w 83"/>
                <a:gd name="T37" fmla="*/ 148 h 184"/>
                <a:gd name="T38" fmla="*/ 4 w 83"/>
                <a:gd name="T39" fmla="*/ 133 h 184"/>
                <a:gd name="T40" fmla="*/ 7 w 83"/>
                <a:gd name="T41" fmla="*/ 120 h 184"/>
                <a:gd name="T42" fmla="*/ 11 w 83"/>
                <a:gd name="T43" fmla="*/ 107 h 184"/>
                <a:gd name="T44" fmla="*/ 15 w 83"/>
                <a:gd name="T45" fmla="*/ 97 h 184"/>
                <a:gd name="T46" fmla="*/ 27 w 83"/>
                <a:gd name="T47" fmla="*/ 68 h 184"/>
                <a:gd name="T48" fmla="*/ 42 w 83"/>
                <a:gd name="T49" fmla="*/ 39 h 184"/>
                <a:gd name="T50" fmla="*/ 49 w 83"/>
                <a:gd name="T51" fmla="*/ 25 h 184"/>
                <a:gd name="T52" fmla="*/ 61 w 83"/>
                <a:gd name="T53" fmla="*/ 11 h 184"/>
                <a:gd name="T54" fmla="*/ 74 w 83"/>
                <a:gd name="T55" fmla="*/ 1 h 184"/>
                <a:gd name="T56" fmla="*/ 77 w 83"/>
                <a:gd name="T57" fmla="*/ 0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184">
                  <a:moveTo>
                    <a:pt x="77" y="0"/>
                  </a:moveTo>
                  <a:lnTo>
                    <a:pt x="79" y="1"/>
                  </a:lnTo>
                  <a:lnTo>
                    <a:pt x="82" y="4"/>
                  </a:lnTo>
                  <a:lnTo>
                    <a:pt x="83" y="6"/>
                  </a:lnTo>
                  <a:lnTo>
                    <a:pt x="82" y="23"/>
                  </a:lnTo>
                  <a:lnTo>
                    <a:pt x="77" y="42"/>
                  </a:lnTo>
                  <a:lnTo>
                    <a:pt x="72" y="59"/>
                  </a:lnTo>
                  <a:lnTo>
                    <a:pt x="55" y="107"/>
                  </a:lnTo>
                  <a:lnTo>
                    <a:pt x="36" y="152"/>
                  </a:lnTo>
                  <a:lnTo>
                    <a:pt x="31" y="162"/>
                  </a:lnTo>
                  <a:lnTo>
                    <a:pt x="26" y="173"/>
                  </a:lnTo>
                  <a:lnTo>
                    <a:pt x="19" y="182"/>
                  </a:lnTo>
                  <a:lnTo>
                    <a:pt x="17" y="183"/>
                  </a:lnTo>
                  <a:lnTo>
                    <a:pt x="14" y="184"/>
                  </a:lnTo>
                  <a:lnTo>
                    <a:pt x="11" y="183"/>
                  </a:lnTo>
                  <a:lnTo>
                    <a:pt x="9" y="182"/>
                  </a:lnTo>
                  <a:lnTo>
                    <a:pt x="2" y="173"/>
                  </a:lnTo>
                  <a:lnTo>
                    <a:pt x="0" y="161"/>
                  </a:lnTo>
                  <a:lnTo>
                    <a:pt x="0" y="148"/>
                  </a:lnTo>
                  <a:lnTo>
                    <a:pt x="4" y="133"/>
                  </a:lnTo>
                  <a:lnTo>
                    <a:pt x="7" y="120"/>
                  </a:lnTo>
                  <a:lnTo>
                    <a:pt x="11" y="107"/>
                  </a:lnTo>
                  <a:lnTo>
                    <a:pt x="15" y="97"/>
                  </a:lnTo>
                  <a:lnTo>
                    <a:pt x="27" y="68"/>
                  </a:lnTo>
                  <a:lnTo>
                    <a:pt x="42" y="39"/>
                  </a:lnTo>
                  <a:lnTo>
                    <a:pt x="49" y="25"/>
                  </a:lnTo>
                  <a:lnTo>
                    <a:pt x="61" y="11"/>
                  </a:lnTo>
                  <a:lnTo>
                    <a:pt x="74" y="1"/>
                  </a:lnTo>
                  <a:lnTo>
                    <a:pt x="77"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9" name="Freeform 153"/>
            <p:cNvSpPr>
              <a:spLocks noEditPoints="1"/>
            </p:cNvSpPr>
            <p:nvPr/>
          </p:nvSpPr>
          <p:spPr bwMode="auto">
            <a:xfrm>
              <a:off x="6352624" y="2097905"/>
              <a:ext cx="132256" cy="174723"/>
            </a:xfrm>
            <a:custGeom>
              <a:avLst/>
              <a:gdLst>
                <a:gd name="T0" fmla="*/ 24 w 109"/>
                <a:gd name="T1" fmla="*/ 141 h 144"/>
                <a:gd name="T2" fmla="*/ 22 w 109"/>
                <a:gd name="T3" fmla="*/ 141 h 144"/>
                <a:gd name="T4" fmla="*/ 22 w 109"/>
                <a:gd name="T5" fmla="*/ 141 h 144"/>
                <a:gd name="T6" fmla="*/ 24 w 109"/>
                <a:gd name="T7" fmla="*/ 141 h 144"/>
                <a:gd name="T8" fmla="*/ 24 w 109"/>
                <a:gd name="T9" fmla="*/ 141 h 144"/>
                <a:gd name="T10" fmla="*/ 24 w 109"/>
                <a:gd name="T11" fmla="*/ 141 h 144"/>
                <a:gd name="T12" fmla="*/ 96 w 109"/>
                <a:gd name="T13" fmla="*/ 0 h 144"/>
                <a:gd name="T14" fmla="*/ 103 w 109"/>
                <a:gd name="T15" fmla="*/ 3 h 144"/>
                <a:gd name="T16" fmla="*/ 109 w 109"/>
                <a:gd name="T17" fmla="*/ 9 h 144"/>
                <a:gd name="T18" fmla="*/ 107 w 109"/>
                <a:gd name="T19" fmla="*/ 17 h 144"/>
                <a:gd name="T20" fmla="*/ 96 w 109"/>
                <a:gd name="T21" fmla="*/ 42 h 144"/>
                <a:gd name="T22" fmla="*/ 80 w 109"/>
                <a:gd name="T23" fmla="*/ 64 h 144"/>
                <a:gd name="T24" fmla="*/ 63 w 109"/>
                <a:gd name="T25" fmla="*/ 85 h 144"/>
                <a:gd name="T26" fmla="*/ 38 w 109"/>
                <a:gd name="T27" fmla="*/ 120 h 144"/>
                <a:gd name="T28" fmla="*/ 33 w 109"/>
                <a:gd name="T29" fmla="*/ 127 h 144"/>
                <a:gd name="T30" fmla="*/ 29 w 109"/>
                <a:gd name="T31" fmla="*/ 133 h 144"/>
                <a:gd name="T32" fmla="*/ 27 w 109"/>
                <a:gd name="T33" fmla="*/ 137 h 144"/>
                <a:gd name="T34" fmla="*/ 26 w 109"/>
                <a:gd name="T35" fmla="*/ 137 h 144"/>
                <a:gd name="T36" fmla="*/ 26 w 109"/>
                <a:gd name="T37" fmla="*/ 139 h 144"/>
                <a:gd name="T38" fmla="*/ 25 w 109"/>
                <a:gd name="T39" fmla="*/ 139 h 144"/>
                <a:gd name="T40" fmla="*/ 24 w 109"/>
                <a:gd name="T41" fmla="*/ 140 h 144"/>
                <a:gd name="T42" fmla="*/ 24 w 109"/>
                <a:gd name="T43" fmla="*/ 141 h 144"/>
                <a:gd name="T44" fmla="*/ 21 w 109"/>
                <a:gd name="T45" fmla="*/ 143 h 144"/>
                <a:gd name="T46" fmla="*/ 17 w 109"/>
                <a:gd name="T47" fmla="*/ 144 h 144"/>
                <a:gd name="T48" fmla="*/ 14 w 109"/>
                <a:gd name="T49" fmla="*/ 144 h 144"/>
                <a:gd name="T50" fmla="*/ 10 w 109"/>
                <a:gd name="T51" fmla="*/ 143 h 144"/>
                <a:gd name="T52" fmla="*/ 3 w 109"/>
                <a:gd name="T53" fmla="*/ 136 h 144"/>
                <a:gd name="T54" fmla="*/ 0 w 109"/>
                <a:gd name="T55" fmla="*/ 128 h 144"/>
                <a:gd name="T56" fmla="*/ 0 w 109"/>
                <a:gd name="T57" fmla="*/ 118 h 144"/>
                <a:gd name="T58" fmla="*/ 4 w 109"/>
                <a:gd name="T59" fmla="*/ 106 h 144"/>
                <a:gd name="T60" fmla="*/ 9 w 109"/>
                <a:gd name="T61" fmla="*/ 96 h 144"/>
                <a:gd name="T62" fmla="*/ 14 w 109"/>
                <a:gd name="T63" fmla="*/ 85 h 144"/>
                <a:gd name="T64" fmla="*/ 20 w 109"/>
                <a:gd name="T65" fmla="*/ 76 h 144"/>
                <a:gd name="T66" fmla="*/ 24 w 109"/>
                <a:gd name="T67" fmla="*/ 69 h 144"/>
                <a:gd name="T68" fmla="*/ 37 w 109"/>
                <a:gd name="T69" fmla="*/ 50 h 144"/>
                <a:gd name="T70" fmla="*/ 51 w 109"/>
                <a:gd name="T71" fmla="*/ 30 h 144"/>
                <a:gd name="T72" fmla="*/ 68 w 109"/>
                <a:gd name="T73" fmla="*/ 13 h 144"/>
                <a:gd name="T74" fmla="*/ 86 w 109"/>
                <a:gd name="T75" fmla="*/ 1 h 144"/>
                <a:gd name="T76" fmla="*/ 96 w 109"/>
                <a:gd name="T77"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9" h="144">
                  <a:moveTo>
                    <a:pt x="24" y="141"/>
                  </a:moveTo>
                  <a:lnTo>
                    <a:pt x="22" y="141"/>
                  </a:lnTo>
                  <a:lnTo>
                    <a:pt x="22" y="141"/>
                  </a:lnTo>
                  <a:lnTo>
                    <a:pt x="24" y="141"/>
                  </a:lnTo>
                  <a:lnTo>
                    <a:pt x="24" y="141"/>
                  </a:lnTo>
                  <a:lnTo>
                    <a:pt x="24" y="141"/>
                  </a:lnTo>
                  <a:close/>
                  <a:moveTo>
                    <a:pt x="96" y="0"/>
                  </a:moveTo>
                  <a:lnTo>
                    <a:pt x="103" y="3"/>
                  </a:lnTo>
                  <a:lnTo>
                    <a:pt x="109" y="9"/>
                  </a:lnTo>
                  <a:lnTo>
                    <a:pt x="107" y="17"/>
                  </a:lnTo>
                  <a:lnTo>
                    <a:pt x="96" y="42"/>
                  </a:lnTo>
                  <a:lnTo>
                    <a:pt x="80" y="64"/>
                  </a:lnTo>
                  <a:lnTo>
                    <a:pt x="63" y="85"/>
                  </a:lnTo>
                  <a:lnTo>
                    <a:pt x="38" y="120"/>
                  </a:lnTo>
                  <a:lnTo>
                    <a:pt x="33" y="127"/>
                  </a:lnTo>
                  <a:lnTo>
                    <a:pt x="29" y="133"/>
                  </a:lnTo>
                  <a:lnTo>
                    <a:pt x="27" y="137"/>
                  </a:lnTo>
                  <a:lnTo>
                    <a:pt x="26" y="137"/>
                  </a:lnTo>
                  <a:lnTo>
                    <a:pt x="26" y="139"/>
                  </a:lnTo>
                  <a:lnTo>
                    <a:pt x="25" y="139"/>
                  </a:lnTo>
                  <a:lnTo>
                    <a:pt x="24" y="140"/>
                  </a:lnTo>
                  <a:lnTo>
                    <a:pt x="24" y="141"/>
                  </a:lnTo>
                  <a:lnTo>
                    <a:pt x="21" y="143"/>
                  </a:lnTo>
                  <a:lnTo>
                    <a:pt x="17" y="144"/>
                  </a:lnTo>
                  <a:lnTo>
                    <a:pt x="14" y="144"/>
                  </a:lnTo>
                  <a:lnTo>
                    <a:pt x="10" y="143"/>
                  </a:lnTo>
                  <a:lnTo>
                    <a:pt x="3" y="136"/>
                  </a:lnTo>
                  <a:lnTo>
                    <a:pt x="0" y="128"/>
                  </a:lnTo>
                  <a:lnTo>
                    <a:pt x="0" y="118"/>
                  </a:lnTo>
                  <a:lnTo>
                    <a:pt x="4" y="106"/>
                  </a:lnTo>
                  <a:lnTo>
                    <a:pt x="9" y="96"/>
                  </a:lnTo>
                  <a:lnTo>
                    <a:pt x="14" y="85"/>
                  </a:lnTo>
                  <a:lnTo>
                    <a:pt x="20" y="76"/>
                  </a:lnTo>
                  <a:lnTo>
                    <a:pt x="24" y="69"/>
                  </a:lnTo>
                  <a:lnTo>
                    <a:pt x="37" y="50"/>
                  </a:lnTo>
                  <a:lnTo>
                    <a:pt x="51" y="30"/>
                  </a:lnTo>
                  <a:lnTo>
                    <a:pt x="68" y="13"/>
                  </a:lnTo>
                  <a:lnTo>
                    <a:pt x="86" y="1"/>
                  </a:lnTo>
                  <a:lnTo>
                    <a:pt x="96"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0" name="Freeform 154"/>
            <p:cNvSpPr>
              <a:spLocks/>
            </p:cNvSpPr>
            <p:nvPr/>
          </p:nvSpPr>
          <p:spPr bwMode="auto">
            <a:xfrm>
              <a:off x="6033512" y="1898915"/>
              <a:ext cx="53388" cy="257232"/>
            </a:xfrm>
            <a:custGeom>
              <a:avLst/>
              <a:gdLst>
                <a:gd name="T0" fmla="*/ 22 w 44"/>
                <a:gd name="T1" fmla="*/ 0 h 212"/>
                <a:gd name="T2" fmla="*/ 26 w 44"/>
                <a:gd name="T3" fmla="*/ 2 h 212"/>
                <a:gd name="T4" fmla="*/ 28 w 44"/>
                <a:gd name="T5" fmla="*/ 4 h 212"/>
                <a:gd name="T6" fmla="*/ 35 w 44"/>
                <a:gd name="T7" fmla="*/ 20 h 212"/>
                <a:gd name="T8" fmla="*/ 40 w 44"/>
                <a:gd name="T9" fmla="*/ 38 h 212"/>
                <a:gd name="T10" fmla="*/ 43 w 44"/>
                <a:gd name="T11" fmla="*/ 57 h 212"/>
                <a:gd name="T12" fmla="*/ 44 w 44"/>
                <a:gd name="T13" fmla="*/ 87 h 212"/>
                <a:gd name="T14" fmla="*/ 43 w 44"/>
                <a:gd name="T15" fmla="*/ 117 h 212"/>
                <a:gd name="T16" fmla="*/ 39 w 44"/>
                <a:gd name="T17" fmla="*/ 147 h 212"/>
                <a:gd name="T18" fmla="*/ 34 w 44"/>
                <a:gd name="T19" fmla="*/ 176 h 212"/>
                <a:gd name="T20" fmla="*/ 31 w 44"/>
                <a:gd name="T21" fmla="*/ 188 h 212"/>
                <a:gd name="T22" fmla="*/ 26 w 44"/>
                <a:gd name="T23" fmla="*/ 201 h 212"/>
                <a:gd name="T24" fmla="*/ 19 w 44"/>
                <a:gd name="T25" fmla="*/ 210 h 212"/>
                <a:gd name="T26" fmla="*/ 18 w 44"/>
                <a:gd name="T27" fmla="*/ 211 h 212"/>
                <a:gd name="T28" fmla="*/ 15 w 44"/>
                <a:gd name="T29" fmla="*/ 212 h 212"/>
                <a:gd name="T30" fmla="*/ 13 w 44"/>
                <a:gd name="T31" fmla="*/ 212 h 212"/>
                <a:gd name="T32" fmla="*/ 10 w 44"/>
                <a:gd name="T33" fmla="*/ 211 h 212"/>
                <a:gd name="T34" fmla="*/ 4 w 44"/>
                <a:gd name="T35" fmla="*/ 205 h 212"/>
                <a:gd name="T36" fmla="*/ 1 w 44"/>
                <a:gd name="T37" fmla="*/ 195 h 212"/>
                <a:gd name="T38" fmla="*/ 0 w 44"/>
                <a:gd name="T39" fmla="*/ 186 h 212"/>
                <a:gd name="T40" fmla="*/ 0 w 44"/>
                <a:gd name="T41" fmla="*/ 177 h 212"/>
                <a:gd name="T42" fmla="*/ 2 w 44"/>
                <a:gd name="T43" fmla="*/ 117 h 212"/>
                <a:gd name="T44" fmla="*/ 2 w 44"/>
                <a:gd name="T45" fmla="*/ 87 h 212"/>
                <a:gd name="T46" fmla="*/ 4 w 44"/>
                <a:gd name="T47" fmla="*/ 57 h 212"/>
                <a:gd name="T48" fmla="*/ 5 w 44"/>
                <a:gd name="T49" fmla="*/ 38 h 212"/>
                <a:gd name="T50" fmla="*/ 9 w 44"/>
                <a:gd name="T51" fmla="*/ 20 h 212"/>
                <a:gd name="T52" fmla="*/ 17 w 44"/>
                <a:gd name="T53" fmla="*/ 4 h 212"/>
                <a:gd name="T54" fmla="*/ 19 w 44"/>
                <a:gd name="T55" fmla="*/ 2 h 212"/>
                <a:gd name="T56" fmla="*/ 22 w 44"/>
                <a:gd name="T5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4" h="212">
                  <a:moveTo>
                    <a:pt x="22" y="0"/>
                  </a:moveTo>
                  <a:lnTo>
                    <a:pt x="26" y="2"/>
                  </a:lnTo>
                  <a:lnTo>
                    <a:pt x="28" y="4"/>
                  </a:lnTo>
                  <a:lnTo>
                    <a:pt x="35" y="20"/>
                  </a:lnTo>
                  <a:lnTo>
                    <a:pt x="40" y="38"/>
                  </a:lnTo>
                  <a:lnTo>
                    <a:pt x="43" y="57"/>
                  </a:lnTo>
                  <a:lnTo>
                    <a:pt x="44" y="87"/>
                  </a:lnTo>
                  <a:lnTo>
                    <a:pt x="43" y="117"/>
                  </a:lnTo>
                  <a:lnTo>
                    <a:pt x="39" y="147"/>
                  </a:lnTo>
                  <a:lnTo>
                    <a:pt x="34" y="176"/>
                  </a:lnTo>
                  <a:lnTo>
                    <a:pt x="31" y="188"/>
                  </a:lnTo>
                  <a:lnTo>
                    <a:pt x="26" y="201"/>
                  </a:lnTo>
                  <a:lnTo>
                    <a:pt x="19" y="210"/>
                  </a:lnTo>
                  <a:lnTo>
                    <a:pt x="18" y="211"/>
                  </a:lnTo>
                  <a:lnTo>
                    <a:pt x="15" y="212"/>
                  </a:lnTo>
                  <a:lnTo>
                    <a:pt x="13" y="212"/>
                  </a:lnTo>
                  <a:lnTo>
                    <a:pt x="10" y="211"/>
                  </a:lnTo>
                  <a:lnTo>
                    <a:pt x="4" y="205"/>
                  </a:lnTo>
                  <a:lnTo>
                    <a:pt x="1" y="195"/>
                  </a:lnTo>
                  <a:lnTo>
                    <a:pt x="0" y="186"/>
                  </a:lnTo>
                  <a:lnTo>
                    <a:pt x="0" y="177"/>
                  </a:lnTo>
                  <a:lnTo>
                    <a:pt x="2" y="117"/>
                  </a:lnTo>
                  <a:lnTo>
                    <a:pt x="2" y="87"/>
                  </a:lnTo>
                  <a:lnTo>
                    <a:pt x="4" y="57"/>
                  </a:lnTo>
                  <a:lnTo>
                    <a:pt x="5" y="38"/>
                  </a:lnTo>
                  <a:lnTo>
                    <a:pt x="9" y="20"/>
                  </a:lnTo>
                  <a:lnTo>
                    <a:pt x="17" y="4"/>
                  </a:lnTo>
                  <a:lnTo>
                    <a:pt x="19" y="2"/>
                  </a:lnTo>
                  <a:lnTo>
                    <a:pt x="22"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1" name="Freeform 155"/>
            <p:cNvSpPr>
              <a:spLocks/>
            </p:cNvSpPr>
            <p:nvPr/>
          </p:nvSpPr>
          <p:spPr bwMode="auto">
            <a:xfrm>
              <a:off x="5815108" y="1994771"/>
              <a:ext cx="80082" cy="191710"/>
            </a:xfrm>
            <a:custGeom>
              <a:avLst/>
              <a:gdLst>
                <a:gd name="T0" fmla="*/ 12 w 66"/>
                <a:gd name="T1" fmla="*/ 0 h 158"/>
                <a:gd name="T2" fmla="*/ 16 w 66"/>
                <a:gd name="T3" fmla="*/ 0 h 158"/>
                <a:gd name="T4" fmla="*/ 19 w 66"/>
                <a:gd name="T5" fmla="*/ 2 h 158"/>
                <a:gd name="T6" fmla="*/ 30 w 66"/>
                <a:gd name="T7" fmla="*/ 14 h 158"/>
                <a:gd name="T8" fmla="*/ 38 w 66"/>
                <a:gd name="T9" fmla="*/ 31 h 158"/>
                <a:gd name="T10" fmla="*/ 45 w 66"/>
                <a:gd name="T11" fmla="*/ 48 h 158"/>
                <a:gd name="T12" fmla="*/ 50 w 66"/>
                <a:gd name="T13" fmla="*/ 67 h 158"/>
                <a:gd name="T14" fmla="*/ 55 w 66"/>
                <a:gd name="T15" fmla="*/ 84 h 158"/>
                <a:gd name="T16" fmla="*/ 58 w 66"/>
                <a:gd name="T17" fmla="*/ 94 h 158"/>
                <a:gd name="T18" fmla="*/ 62 w 66"/>
                <a:gd name="T19" fmla="*/ 107 h 158"/>
                <a:gd name="T20" fmla="*/ 64 w 66"/>
                <a:gd name="T21" fmla="*/ 122 h 158"/>
                <a:gd name="T22" fmla="*/ 66 w 66"/>
                <a:gd name="T23" fmla="*/ 136 h 158"/>
                <a:gd name="T24" fmla="*/ 64 w 66"/>
                <a:gd name="T25" fmla="*/ 148 h 158"/>
                <a:gd name="T26" fmla="*/ 57 w 66"/>
                <a:gd name="T27" fmla="*/ 157 h 158"/>
                <a:gd name="T28" fmla="*/ 55 w 66"/>
                <a:gd name="T29" fmla="*/ 158 h 158"/>
                <a:gd name="T30" fmla="*/ 55 w 66"/>
                <a:gd name="T31" fmla="*/ 158 h 158"/>
                <a:gd name="T32" fmla="*/ 55 w 66"/>
                <a:gd name="T33" fmla="*/ 158 h 158"/>
                <a:gd name="T34" fmla="*/ 54 w 66"/>
                <a:gd name="T35" fmla="*/ 158 h 158"/>
                <a:gd name="T36" fmla="*/ 53 w 66"/>
                <a:gd name="T37" fmla="*/ 158 h 158"/>
                <a:gd name="T38" fmla="*/ 53 w 66"/>
                <a:gd name="T39" fmla="*/ 158 h 158"/>
                <a:gd name="T40" fmla="*/ 45 w 66"/>
                <a:gd name="T41" fmla="*/ 156 h 158"/>
                <a:gd name="T42" fmla="*/ 36 w 66"/>
                <a:gd name="T43" fmla="*/ 146 h 158"/>
                <a:gd name="T44" fmla="*/ 28 w 66"/>
                <a:gd name="T45" fmla="*/ 133 h 158"/>
                <a:gd name="T46" fmla="*/ 22 w 66"/>
                <a:gd name="T47" fmla="*/ 119 h 158"/>
                <a:gd name="T48" fmla="*/ 17 w 66"/>
                <a:gd name="T49" fmla="*/ 106 h 158"/>
                <a:gd name="T50" fmla="*/ 15 w 66"/>
                <a:gd name="T51" fmla="*/ 95 h 158"/>
                <a:gd name="T52" fmla="*/ 8 w 66"/>
                <a:gd name="T53" fmla="*/ 73 h 158"/>
                <a:gd name="T54" fmla="*/ 3 w 66"/>
                <a:gd name="T55" fmla="*/ 51 h 158"/>
                <a:gd name="T56" fmla="*/ 0 w 66"/>
                <a:gd name="T57" fmla="*/ 29 h 158"/>
                <a:gd name="T58" fmla="*/ 4 w 66"/>
                <a:gd name="T59" fmla="*/ 6 h 158"/>
                <a:gd name="T60" fmla="*/ 5 w 66"/>
                <a:gd name="T61" fmla="*/ 2 h 158"/>
                <a:gd name="T62" fmla="*/ 7 w 66"/>
                <a:gd name="T63" fmla="*/ 1 h 158"/>
                <a:gd name="T64" fmla="*/ 9 w 66"/>
                <a:gd name="T65" fmla="*/ 0 h 158"/>
                <a:gd name="T66" fmla="*/ 12 w 66"/>
                <a:gd name="T6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6" h="158">
                  <a:moveTo>
                    <a:pt x="12" y="0"/>
                  </a:moveTo>
                  <a:lnTo>
                    <a:pt x="16" y="0"/>
                  </a:lnTo>
                  <a:lnTo>
                    <a:pt x="19" y="2"/>
                  </a:lnTo>
                  <a:lnTo>
                    <a:pt x="30" y="14"/>
                  </a:lnTo>
                  <a:lnTo>
                    <a:pt x="38" y="31"/>
                  </a:lnTo>
                  <a:lnTo>
                    <a:pt x="45" y="48"/>
                  </a:lnTo>
                  <a:lnTo>
                    <a:pt x="50" y="67"/>
                  </a:lnTo>
                  <a:lnTo>
                    <a:pt x="55" y="84"/>
                  </a:lnTo>
                  <a:lnTo>
                    <a:pt x="58" y="94"/>
                  </a:lnTo>
                  <a:lnTo>
                    <a:pt x="62" y="107"/>
                  </a:lnTo>
                  <a:lnTo>
                    <a:pt x="64" y="122"/>
                  </a:lnTo>
                  <a:lnTo>
                    <a:pt x="66" y="136"/>
                  </a:lnTo>
                  <a:lnTo>
                    <a:pt x="64" y="148"/>
                  </a:lnTo>
                  <a:lnTo>
                    <a:pt x="57" y="157"/>
                  </a:lnTo>
                  <a:lnTo>
                    <a:pt x="55" y="158"/>
                  </a:lnTo>
                  <a:lnTo>
                    <a:pt x="55" y="158"/>
                  </a:lnTo>
                  <a:lnTo>
                    <a:pt x="55" y="158"/>
                  </a:lnTo>
                  <a:lnTo>
                    <a:pt x="54" y="158"/>
                  </a:lnTo>
                  <a:lnTo>
                    <a:pt x="53" y="158"/>
                  </a:lnTo>
                  <a:lnTo>
                    <a:pt x="53" y="158"/>
                  </a:lnTo>
                  <a:lnTo>
                    <a:pt x="45" y="156"/>
                  </a:lnTo>
                  <a:lnTo>
                    <a:pt x="36" y="146"/>
                  </a:lnTo>
                  <a:lnTo>
                    <a:pt x="28" y="133"/>
                  </a:lnTo>
                  <a:lnTo>
                    <a:pt x="22" y="119"/>
                  </a:lnTo>
                  <a:lnTo>
                    <a:pt x="17" y="106"/>
                  </a:lnTo>
                  <a:lnTo>
                    <a:pt x="15" y="95"/>
                  </a:lnTo>
                  <a:lnTo>
                    <a:pt x="8" y="73"/>
                  </a:lnTo>
                  <a:lnTo>
                    <a:pt x="3" y="51"/>
                  </a:lnTo>
                  <a:lnTo>
                    <a:pt x="0" y="29"/>
                  </a:lnTo>
                  <a:lnTo>
                    <a:pt x="4" y="6"/>
                  </a:lnTo>
                  <a:lnTo>
                    <a:pt x="5" y="2"/>
                  </a:lnTo>
                  <a:lnTo>
                    <a:pt x="7" y="1"/>
                  </a:lnTo>
                  <a:lnTo>
                    <a:pt x="9" y="0"/>
                  </a:lnTo>
                  <a:lnTo>
                    <a:pt x="12"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42" name="Group 609"/>
          <p:cNvGrpSpPr>
            <a:grpSpLocks noChangeAspect="1"/>
          </p:cNvGrpSpPr>
          <p:nvPr/>
        </p:nvGrpSpPr>
        <p:grpSpPr bwMode="auto">
          <a:xfrm>
            <a:off x="4503142" y="2005396"/>
            <a:ext cx="282194" cy="292397"/>
            <a:chOff x="2929" y="1940"/>
            <a:chExt cx="2019" cy="2092"/>
          </a:xfrm>
          <a:solidFill>
            <a:schemeClr val="bg1"/>
          </a:solidFill>
        </p:grpSpPr>
        <p:sp>
          <p:nvSpPr>
            <p:cNvPr id="143" name="Freeform 611"/>
            <p:cNvSpPr>
              <a:spLocks/>
            </p:cNvSpPr>
            <p:nvPr/>
          </p:nvSpPr>
          <p:spPr bwMode="auto">
            <a:xfrm>
              <a:off x="3639" y="2629"/>
              <a:ext cx="620" cy="621"/>
            </a:xfrm>
            <a:custGeom>
              <a:avLst/>
              <a:gdLst>
                <a:gd name="T0" fmla="*/ 564 w 1241"/>
                <a:gd name="T1" fmla="*/ 0 h 1241"/>
                <a:gd name="T2" fmla="*/ 578 w 1241"/>
                <a:gd name="T3" fmla="*/ 1 h 1241"/>
                <a:gd name="T4" fmla="*/ 592 w 1241"/>
                <a:gd name="T5" fmla="*/ 5 h 1241"/>
                <a:gd name="T6" fmla="*/ 604 w 1241"/>
                <a:gd name="T7" fmla="*/ 14 h 1241"/>
                <a:gd name="T8" fmla="*/ 614 w 1241"/>
                <a:gd name="T9" fmla="*/ 24 h 1241"/>
                <a:gd name="T10" fmla="*/ 619 w 1241"/>
                <a:gd name="T11" fmla="*/ 38 h 1241"/>
                <a:gd name="T12" fmla="*/ 622 w 1241"/>
                <a:gd name="T13" fmla="*/ 52 h 1241"/>
                <a:gd name="T14" fmla="*/ 622 w 1241"/>
                <a:gd name="T15" fmla="*/ 567 h 1241"/>
                <a:gd name="T16" fmla="*/ 624 w 1241"/>
                <a:gd name="T17" fmla="*/ 583 h 1241"/>
                <a:gd name="T18" fmla="*/ 632 w 1241"/>
                <a:gd name="T19" fmla="*/ 597 h 1241"/>
                <a:gd name="T20" fmla="*/ 643 w 1241"/>
                <a:gd name="T21" fmla="*/ 609 h 1241"/>
                <a:gd name="T22" fmla="*/ 657 w 1241"/>
                <a:gd name="T23" fmla="*/ 617 h 1241"/>
                <a:gd name="T24" fmla="*/ 674 w 1241"/>
                <a:gd name="T25" fmla="*/ 619 h 1241"/>
                <a:gd name="T26" fmla="*/ 1188 w 1241"/>
                <a:gd name="T27" fmla="*/ 619 h 1241"/>
                <a:gd name="T28" fmla="*/ 1203 w 1241"/>
                <a:gd name="T29" fmla="*/ 622 h 1241"/>
                <a:gd name="T30" fmla="*/ 1216 w 1241"/>
                <a:gd name="T31" fmla="*/ 627 h 1241"/>
                <a:gd name="T32" fmla="*/ 1227 w 1241"/>
                <a:gd name="T33" fmla="*/ 637 h 1241"/>
                <a:gd name="T34" fmla="*/ 1236 w 1241"/>
                <a:gd name="T35" fmla="*/ 648 h 1241"/>
                <a:gd name="T36" fmla="*/ 1240 w 1241"/>
                <a:gd name="T37" fmla="*/ 662 h 1241"/>
                <a:gd name="T38" fmla="*/ 1241 w 1241"/>
                <a:gd name="T39" fmla="*/ 676 h 1241"/>
                <a:gd name="T40" fmla="*/ 1231 w 1241"/>
                <a:gd name="T41" fmla="*/ 744 h 1241"/>
                <a:gd name="T42" fmla="*/ 1214 w 1241"/>
                <a:gd name="T43" fmla="*/ 807 h 1241"/>
                <a:gd name="T44" fmla="*/ 1191 w 1241"/>
                <a:gd name="T45" fmla="*/ 868 h 1241"/>
                <a:gd name="T46" fmla="*/ 1162 w 1241"/>
                <a:gd name="T47" fmla="*/ 927 h 1241"/>
                <a:gd name="T48" fmla="*/ 1127 w 1241"/>
                <a:gd name="T49" fmla="*/ 981 h 1241"/>
                <a:gd name="T50" fmla="*/ 1087 w 1241"/>
                <a:gd name="T51" fmla="*/ 1031 h 1241"/>
                <a:gd name="T52" fmla="*/ 1041 w 1241"/>
                <a:gd name="T53" fmla="*/ 1078 h 1241"/>
                <a:gd name="T54" fmla="*/ 992 w 1241"/>
                <a:gd name="T55" fmla="*/ 1119 h 1241"/>
                <a:gd name="T56" fmla="*/ 938 w 1241"/>
                <a:gd name="T57" fmla="*/ 1154 h 1241"/>
                <a:gd name="T58" fmla="*/ 881 w 1241"/>
                <a:gd name="T59" fmla="*/ 1185 h 1241"/>
                <a:gd name="T60" fmla="*/ 820 w 1241"/>
                <a:gd name="T61" fmla="*/ 1209 h 1241"/>
                <a:gd name="T62" fmla="*/ 757 w 1241"/>
                <a:gd name="T63" fmla="*/ 1227 h 1241"/>
                <a:gd name="T64" fmla="*/ 690 w 1241"/>
                <a:gd name="T65" fmla="*/ 1237 h 1241"/>
                <a:gd name="T66" fmla="*/ 622 w 1241"/>
                <a:gd name="T67" fmla="*/ 1241 h 1241"/>
                <a:gd name="T68" fmla="*/ 553 w 1241"/>
                <a:gd name="T69" fmla="*/ 1237 h 1241"/>
                <a:gd name="T70" fmla="*/ 488 w 1241"/>
                <a:gd name="T71" fmla="*/ 1227 h 1241"/>
                <a:gd name="T72" fmla="*/ 425 w 1241"/>
                <a:gd name="T73" fmla="*/ 1209 h 1241"/>
                <a:gd name="T74" fmla="*/ 365 w 1241"/>
                <a:gd name="T75" fmla="*/ 1186 h 1241"/>
                <a:gd name="T76" fmla="*/ 308 w 1241"/>
                <a:gd name="T77" fmla="*/ 1156 h 1241"/>
                <a:gd name="T78" fmla="*/ 254 w 1241"/>
                <a:gd name="T79" fmla="*/ 1121 h 1241"/>
                <a:gd name="T80" fmla="*/ 205 w 1241"/>
                <a:gd name="T81" fmla="*/ 1081 h 1241"/>
                <a:gd name="T82" fmla="*/ 160 w 1241"/>
                <a:gd name="T83" fmla="*/ 1036 h 1241"/>
                <a:gd name="T84" fmla="*/ 119 w 1241"/>
                <a:gd name="T85" fmla="*/ 987 h 1241"/>
                <a:gd name="T86" fmla="*/ 84 w 1241"/>
                <a:gd name="T87" fmla="*/ 933 h 1241"/>
                <a:gd name="T88" fmla="*/ 55 w 1241"/>
                <a:gd name="T89" fmla="*/ 876 h 1241"/>
                <a:gd name="T90" fmla="*/ 32 w 1241"/>
                <a:gd name="T91" fmla="*/ 816 h 1241"/>
                <a:gd name="T92" fmla="*/ 14 w 1241"/>
                <a:gd name="T93" fmla="*/ 753 h 1241"/>
                <a:gd name="T94" fmla="*/ 4 w 1241"/>
                <a:gd name="T95" fmla="*/ 686 h 1241"/>
                <a:gd name="T96" fmla="*/ 0 w 1241"/>
                <a:gd name="T97" fmla="*/ 619 h 1241"/>
                <a:gd name="T98" fmla="*/ 4 w 1241"/>
                <a:gd name="T99" fmla="*/ 550 h 1241"/>
                <a:gd name="T100" fmla="*/ 14 w 1241"/>
                <a:gd name="T101" fmla="*/ 484 h 1241"/>
                <a:gd name="T102" fmla="*/ 32 w 1241"/>
                <a:gd name="T103" fmla="*/ 421 h 1241"/>
                <a:gd name="T104" fmla="*/ 56 w 1241"/>
                <a:gd name="T105" fmla="*/ 360 h 1241"/>
                <a:gd name="T106" fmla="*/ 86 w 1241"/>
                <a:gd name="T107" fmla="*/ 302 h 1241"/>
                <a:gd name="T108" fmla="*/ 122 w 1241"/>
                <a:gd name="T109" fmla="*/ 249 h 1241"/>
                <a:gd name="T110" fmla="*/ 163 w 1241"/>
                <a:gd name="T111" fmla="*/ 199 h 1241"/>
                <a:gd name="T112" fmla="*/ 208 w 1241"/>
                <a:gd name="T113" fmla="*/ 154 h 1241"/>
                <a:gd name="T114" fmla="*/ 259 w 1241"/>
                <a:gd name="T115" fmla="*/ 113 h 1241"/>
                <a:gd name="T116" fmla="*/ 314 w 1241"/>
                <a:gd name="T117" fmla="*/ 79 h 1241"/>
                <a:gd name="T118" fmla="*/ 371 w 1241"/>
                <a:gd name="T119" fmla="*/ 49 h 1241"/>
                <a:gd name="T120" fmla="*/ 434 w 1241"/>
                <a:gd name="T121" fmla="*/ 27 h 1241"/>
                <a:gd name="T122" fmla="*/ 497 w 1241"/>
                <a:gd name="T123" fmla="*/ 10 h 1241"/>
                <a:gd name="T124" fmla="*/ 564 w 1241"/>
                <a:gd name="T125" fmla="*/ 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1" h="1241">
                  <a:moveTo>
                    <a:pt x="564" y="0"/>
                  </a:moveTo>
                  <a:lnTo>
                    <a:pt x="578" y="1"/>
                  </a:lnTo>
                  <a:lnTo>
                    <a:pt x="592" y="5"/>
                  </a:lnTo>
                  <a:lnTo>
                    <a:pt x="604" y="14"/>
                  </a:lnTo>
                  <a:lnTo>
                    <a:pt x="614" y="24"/>
                  </a:lnTo>
                  <a:lnTo>
                    <a:pt x="619" y="38"/>
                  </a:lnTo>
                  <a:lnTo>
                    <a:pt x="622" y="52"/>
                  </a:lnTo>
                  <a:lnTo>
                    <a:pt x="622" y="567"/>
                  </a:lnTo>
                  <a:lnTo>
                    <a:pt x="624" y="583"/>
                  </a:lnTo>
                  <a:lnTo>
                    <a:pt x="632" y="597"/>
                  </a:lnTo>
                  <a:lnTo>
                    <a:pt x="643" y="609"/>
                  </a:lnTo>
                  <a:lnTo>
                    <a:pt x="657" y="617"/>
                  </a:lnTo>
                  <a:lnTo>
                    <a:pt x="674" y="619"/>
                  </a:lnTo>
                  <a:lnTo>
                    <a:pt x="1188" y="619"/>
                  </a:lnTo>
                  <a:lnTo>
                    <a:pt x="1203" y="622"/>
                  </a:lnTo>
                  <a:lnTo>
                    <a:pt x="1216" y="627"/>
                  </a:lnTo>
                  <a:lnTo>
                    <a:pt x="1227" y="637"/>
                  </a:lnTo>
                  <a:lnTo>
                    <a:pt x="1236" y="648"/>
                  </a:lnTo>
                  <a:lnTo>
                    <a:pt x="1240" y="662"/>
                  </a:lnTo>
                  <a:lnTo>
                    <a:pt x="1241" y="676"/>
                  </a:lnTo>
                  <a:lnTo>
                    <a:pt x="1231" y="744"/>
                  </a:lnTo>
                  <a:lnTo>
                    <a:pt x="1214" y="807"/>
                  </a:lnTo>
                  <a:lnTo>
                    <a:pt x="1191" y="868"/>
                  </a:lnTo>
                  <a:lnTo>
                    <a:pt x="1162" y="927"/>
                  </a:lnTo>
                  <a:lnTo>
                    <a:pt x="1127" y="981"/>
                  </a:lnTo>
                  <a:lnTo>
                    <a:pt x="1087" y="1031"/>
                  </a:lnTo>
                  <a:lnTo>
                    <a:pt x="1041" y="1078"/>
                  </a:lnTo>
                  <a:lnTo>
                    <a:pt x="992" y="1119"/>
                  </a:lnTo>
                  <a:lnTo>
                    <a:pt x="938" y="1154"/>
                  </a:lnTo>
                  <a:lnTo>
                    <a:pt x="881" y="1185"/>
                  </a:lnTo>
                  <a:lnTo>
                    <a:pt x="820" y="1209"/>
                  </a:lnTo>
                  <a:lnTo>
                    <a:pt x="757" y="1227"/>
                  </a:lnTo>
                  <a:lnTo>
                    <a:pt x="690" y="1237"/>
                  </a:lnTo>
                  <a:lnTo>
                    <a:pt x="622" y="1241"/>
                  </a:lnTo>
                  <a:lnTo>
                    <a:pt x="553" y="1237"/>
                  </a:lnTo>
                  <a:lnTo>
                    <a:pt x="488" y="1227"/>
                  </a:lnTo>
                  <a:lnTo>
                    <a:pt x="425" y="1209"/>
                  </a:lnTo>
                  <a:lnTo>
                    <a:pt x="365" y="1186"/>
                  </a:lnTo>
                  <a:lnTo>
                    <a:pt x="308" y="1156"/>
                  </a:lnTo>
                  <a:lnTo>
                    <a:pt x="254" y="1121"/>
                  </a:lnTo>
                  <a:lnTo>
                    <a:pt x="205" y="1081"/>
                  </a:lnTo>
                  <a:lnTo>
                    <a:pt x="160" y="1036"/>
                  </a:lnTo>
                  <a:lnTo>
                    <a:pt x="119" y="987"/>
                  </a:lnTo>
                  <a:lnTo>
                    <a:pt x="84" y="933"/>
                  </a:lnTo>
                  <a:lnTo>
                    <a:pt x="55" y="876"/>
                  </a:lnTo>
                  <a:lnTo>
                    <a:pt x="32" y="816"/>
                  </a:lnTo>
                  <a:lnTo>
                    <a:pt x="14" y="753"/>
                  </a:lnTo>
                  <a:lnTo>
                    <a:pt x="4" y="686"/>
                  </a:lnTo>
                  <a:lnTo>
                    <a:pt x="0" y="619"/>
                  </a:lnTo>
                  <a:lnTo>
                    <a:pt x="4" y="550"/>
                  </a:lnTo>
                  <a:lnTo>
                    <a:pt x="14" y="484"/>
                  </a:lnTo>
                  <a:lnTo>
                    <a:pt x="32" y="421"/>
                  </a:lnTo>
                  <a:lnTo>
                    <a:pt x="56" y="360"/>
                  </a:lnTo>
                  <a:lnTo>
                    <a:pt x="86" y="302"/>
                  </a:lnTo>
                  <a:lnTo>
                    <a:pt x="122" y="249"/>
                  </a:lnTo>
                  <a:lnTo>
                    <a:pt x="163" y="199"/>
                  </a:lnTo>
                  <a:lnTo>
                    <a:pt x="208" y="154"/>
                  </a:lnTo>
                  <a:lnTo>
                    <a:pt x="259" y="113"/>
                  </a:lnTo>
                  <a:lnTo>
                    <a:pt x="314" y="79"/>
                  </a:lnTo>
                  <a:lnTo>
                    <a:pt x="371" y="49"/>
                  </a:lnTo>
                  <a:lnTo>
                    <a:pt x="434" y="27"/>
                  </a:lnTo>
                  <a:lnTo>
                    <a:pt x="497" y="10"/>
                  </a:lnTo>
                  <a:lnTo>
                    <a:pt x="5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44" name="Freeform 612"/>
            <p:cNvSpPr>
              <a:spLocks/>
            </p:cNvSpPr>
            <p:nvPr/>
          </p:nvSpPr>
          <p:spPr bwMode="auto">
            <a:xfrm>
              <a:off x="4024" y="2595"/>
              <a:ext cx="269" cy="270"/>
            </a:xfrm>
            <a:custGeom>
              <a:avLst/>
              <a:gdLst>
                <a:gd name="T0" fmla="*/ 51 w 539"/>
                <a:gd name="T1" fmla="*/ 0 h 539"/>
                <a:gd name="T2" fmla="*/ 115 w 539"/>
                <a:gd name="T3" fmla="*/ 10 h 539"/>
                <a:gd name="T4" fmla="*/ 176 w 539"/>
                <a:gd name="T5" fmla="*/ 27 h 539"/>
                <a:gd name="T6" fmla="*/ 233 w 539"/>
                <a:gd name="T7" fmla="*/ 51 h 539"/>
                <a:gd name="T8" fmla="*/ 288 w 539"/>
                <a:gd name="T9" fmla="*/ 80 h 539"/>
                <a:gd name="T10" fmla="*/ 337 w 539"/>
                <a:gd name="T11" fmla="*/ 116 h 539"/>
                <a:gd name="T12" fmla="*/ 383 w 539"/>
                <a:gd name="T13" fmla="*/ 157 h 539"/>
                <a:gd name="T14" fmla="*/ 424 w 539"/>
                <a:gd name="T15" fmla="*/ 202 h 539"/>
                <a:gd name="T16" fmla="*/ 459 w 539"/>
                <a:gd name="T17" fmla="*/ 253 h 539"/>
                <a:gd name="T18" fmla="*/ 490 w 539"/>
                <a:gd name="T19" fmla="*/ 307 h 539"/>
                <a:gd name="T20" fmla="*/ 513 w 539"/>
                <a:gd name="T21" fmla="*/ 365 h 539"/>
                <a:gd name="T22" fmla="*/ 529 w 539"/>
                <a:gd name="T23" fmla="*/ 426 h 539"/>
                <a:gd name="T24" fmla="*/ 539 w 539"/>
                <a:gd name="T25" fmla="*/ 490 h 539"/>
                <a:gd name="T26" fmla="*/ 539 w 539"/>
                <a:gd name="T27" fmla="*/ 502 h 539"/>
                <a:gd name="T28" fmla="*/ 534 w 539"/>
                <a:gd name="T29" fmla="*/ 514 h 539"/>
                <a:gd name="T30" fmla="*/ 528 w 539"/>
                <a:gd name="T31" fmla="*/ 524 h 539"/>
                <a:gd name="T32" fmla="*/ 518 w 539"/>
                <a:gd name="T33" fmla="*/ 533 h 539"/>
                <a:gd name="T34" fmla="*/ 506 w 539"/>
                <a:gd name="T35" fmla="*/ 538 h 539"/>
                <a:gd name="T36" fmla="*/ 494 w 539"/>
                <a:gd name="T37" fmla="*/ 539 h 539"/>
                <a:gd name="T38" fmla="*/ 46 w 539"/>
                <a:gd name="T39" fmla="*/ 539 h 539"/>
                <a:gd name="T40" fmla="*/ 28 w 539"/>
                <a:gd name="T41" fmla="*/ 536 h 539"/>
                <a:gd name="T42" fmla="*/ 14 w 539"/>
                <a:gd name="T43" fmla="*/ 527 h 539"/>
                <a:gd name="T44" fmla="*/ 4 w 539"/>
                <a:gd name="T45" fmla="*/ 511 h 539"/>
                <a:gd name="T46" fmla="*/ 0 w 539"/>
                <a:gd name="T47" fmla="*/ 494 h 539"/>
                <a:gd name="T48" fmla="*/ 0 w 539"/>
                <a:gd name="T49" fmla="*/ 46 h 539"/>
                <a:gd name="T50" fmla="*/ 3 w 539"/>
                <a:gd name="T51" fmla="*/ 33 h 539"/>
                <a:gd name="T52" fmla="*/ 8 w 539"/>
                <a:gd name="T53" fmla="*/ 22 h 539"/>
                <a:gd name="T54" fmla="*/ 15 w 539"/>
                <a:gd name="T55" fmla="*/ 13 h 539"/>
                <a:gd name="T56" fmla="*/ 26 w 539"/>
                <a:gd name="T57" fmla="*/ 5 h 539"/>
                <a:gd name="T58" fmla="*/ 38 w 539"/>
                <a:gd name="T59" fmla="*/ 1 h 539"/>
                <a:gd name="T60" fmla="*/ 51 w 539"/>
                <a:gd name="T61"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9" h="539">
                  <a:moveTo>
                    <a:pt x="51" y="0"/>
                  </a:moveTo>
                  <a:lnTo>
                    <a:pt x="115" y="10"/>
                  </a:lnTo>
                  <a:lnTo>
                    <a:pt x="176" y="27"/>
                  </a:lnTo>
                  <a:lnTo>
                    <a:pt x="233" y="51"/>
                  </a:lnTo>
                  <a:lnTo>
                    <a:pt x="288" y="80"/>
                  </a:lnTo>
                  <a:lnTo>
                    <a:pt x="337" y="116"/>
                  </a:lnTo>
                  <a:lnTo>
                    <a:pt x="383" y="157"/>
                  </a:lnTo>
                  <a:lnTo>
                    <a:pt x="424" y="202"/>
                  </a:lnTo>
                  <a:lnTo>
                    <a:pt x="459" y="253"/>
                  </a:lnTo>
                  <a:lnTo>
                    <a:pt x="490" y="307"/>
                  </a:lnTo>
                  <a:lnTo>
                    <a:pt x="513" y="365"/>
                  </a:lnTo>
                  <a:lnTo>
                    <a:pt x="529" y="426"/>
                  </a:lnTo>
                  <a:lnTo>
                    <a:pt x="539" y="490"/>
                  </a:lnTo>
                  <a:lnTo>
                    <a:pt x="539" y="502"/>
                  </a:lnTo>
                  <a:lnTo>
                    <a:pt x="534" y="514"/>
                  </a:lnTo>
                  <a:lnTo>
                    <a:pt x="528" y="524"/>
                  </a:lnTo>
                  <a:lnTo>
                    <a:pt x="518" y="533"/>
                  </a:lnTo>
                  <a:lnTo>
                    <a:pt x="506" y="538"/>
                  </a:lnTo>
                  <a:lnTo>
                    <a:pt x="494" y="539"/>
                  </a:lnTo>
                  <a:lnTo>
                    <a:pt x="46" y="539"/>
                  </a:lnTo>
                  <a:lnTo>
                    <a:pt x="28" y="536"/>
                  </a:lnTo>
                  <a:lnTo>
                    <a:pt x="14" y="527"/>
                  </a:lnTo>
                  <a:lnTo>
                    <a:pt x="4" y="511"/>
                  </a:lnTo>
                  <a:lnTo>
                    <a:pt x="0" y="494"/>
                  </a:lnTo>
                  <a:lnTo>
                    <a:pt x="0" y="46"/>
                  </a:lnTo>
                  <a:lnTo>
                    <a:pt x="3" y="33"/>
                  </a:lnTo>
                  <a:lnTo>
                    <a:pt x="8" y="22"/>
                  </a:lnTo>
                  <a:lnTo>
                    <a:pt x="15" y="13"/>
                  </a:lnTo>
                  <a:lnTo>
                    <a:pt x="26" y="5"/>
                  </a:lnTo>
                  <a:lnTo>
                    <a:pt x="38" y="1"/>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45" name="Freeform 613"/>
            <p:cNvSpPr>
              <a:spLocks/>
            </p:cNvSpPr>
            <p:nvPr/>
          </p:nvSpPr>
          <p:spPr bwMode="auto">
            <a:xfrm>
              <a:off x="2929" y="1940"/>
              <a:ext cx="2019" cy="1620"/>
            </a:xfrm>
            <a:custGeom>
              <a:avLst/>
              <a:gdLst>
                <a:gd name="T0" fmla="*/ 249 w 4037"/>
                <a:gd name="T1" fmla="*/ 5 h 3239"/>
                <a:gd name="T2" fmla="*/ 314 w 4037"/>
                <a:gd name="T3" fmla="*/ 31 h 3239"/>
                <a:gd name="T4" fmla="*/ 366 w 4037"/>
                <a:gd name="T5" fmla="*/ 77 h 3239"/>
                <a:gd name="T6" fmla="*/ 399 w 4037"/>
                <a:gd name="T7" fmla="*/ 139 h 3239"/>
                <a:gd name="T8" fmla="*/ 787 w 4037"/>
                <a:gd name="T9" fmla="*/ 2830 h 3239"/>
                <a:gd name="T10" fmla="*/ 3621 w 4037"/>
                <a:gd name="T11" fmla="*/ 1060 h 3239"/>
                <a:gd name="T12" fmla="*/ 1092 w 4037"/>
                <a:gd name="T13" fmla="*/ 1057 h 3239"/>
                <a:gd name="T14" fmla="*/ 1026 w 4037"/>
                <a:gd name="T15" fmla="*/ 1032 h 3239"/>
                <a:gd name="T16" fmla="*/ 973 w 4037"/>
                <a:gd name="T17" fmla="*/ 988 h 3239"/>
                <a:gd name="T18" fmla="*/ 937 w 4037"/>
                <a:gd name="T19" fmla="*/ 926 h 3239"/>
                <a:gd name="T20" fmla="*/ 924 w 4037"/>
                <a:gd name="T21" fmla="*/ 855 h 3239"/>
                <a:gd name="T22" fmla="*/ 937 w 4037"/>
                <a:gd name="T23" fmla="*/ 784 h 3239"/>
                <a:gd name="T24" fmla="*/ 973 w 4037"/>
                <a:gd name="T25" fmla="*/ 723 h 3239"/>
                <a:gd name="T26" fmla="*/ 1026 w 4037"/>
                <a:gd name="T27" fmla="*/ 679 h 3239"/>
                <a:gd name="T28" fmla="*/ 1092 w 4037"/>
                <a:gd name="T29" fmla="*/ 654 h 3239"/>
                <a:gd name="T30" fmla="*/ 3652 w 4037"/>
                <a:gd name="T31" fmla="*/ 651 h 3239"/>
                <a:gd name="T32" fmla="*/ 3750 w 4037"/>
                <a:gd name="T33" fmla="*/ 663 h 3239"/>
                <a:gd name="T34" fmla="*/ 3839 w 4037"/>
                <a:gd name="T35" fmla="*/ 699 h 3239"/>
                <a:gd name="T36" fmla="*/ 3916 w 4037"/>
                <a:gd name="T37" fmla="*/ 756 h 3239"/>
                <a:gd name="T38" fmla="*/ 3979 w 4037"/>
                <a:gd name="T39" fmla="*/ 832 h 3239"/>
                <a:gd name="T40" fmla="*/ 4019 w 4037"/>
                <a:gd name="T41" fmla="*/ 920 h 3239"/>
                <a:gd name="T42" fmla="*/ 4037 w 4037"/>
                <a:gd name="T43" fmla="*/ 1015 h 3239"/>
                <a:gd name="T44" fmla="*/ 4030 w 4037"/>
                <a:gd name="T45" fmla="*/ 1113 h 3239"/>
                <a:gd name="T46" fmla="*/ 3643 w 4037"/>
                <a:gd name="T47" fmla="*/ 2980 h 3239"/>
                <a:gd name="T48" fmla="*/ 3600 w 4037"/>
                <a:gd name="T49" fmla="*/ 3065 h 3239"/>
                <a:gd name="T50" fmla="*/ 3539 w 4037"/>
                <a:gd name="T51" fmla="*/ 3138 h 3239"/>
                <a:gd name="T52" fmla="*/ 3462 w 4037"/>
                <a:gd name="T53" fmla="*/ 3192 h 3239"/>
                <a:gd name="T54" fmla="*/ 3375 w 4037"/>
                <a:gd name="T55" fmla="*/ 3228 h 3239"/>
                <a:gd name="T56" fmla="*/ 3278 w 4037"/>
                <a:gd name="T57" fmla="*/ 3239 h 3239"/>
                <a:gd name="T58" fmla="*/ 714 w 4037"/>
                <a:gd name="T59" fmla="*/ 3237 h 3239"/>
                <a:gd name="T60" fmla="*/ 618 w 4037"/>
                <a:gd name="T61" fmla="*/ 3210 h 3239"/>
                <a:gd name="T62" fmla="*/ 533 w 4037"/>
                <a:gd name="T63" fmla="*/ 3161 h 3239"/>
                <a:gd name="T64" fmla="*/ 463 w 4037"/>
                <a:gd name="T65" fmla="*/ 3092 h 3239"/>
                <a:gd name="T66" fmla="*/ 412 w 4037"/>
                <a:gd name="T67" fmla="*/ 3007 h 3239"/>
                <a:gd name="T68" fmla="*/ 385 w 4037"/>
                <a:gd name="T69" fmla="*/ 2910 h 3239"/>
                <a:gd name="T70" fmla="*/ 0 w 4037"/>
                <a:gd name="T71" fmla="*/ 197 h 3239"/>
                <a:gd name="T72" fmla="*/ 15 w 4037"/>
                <a:gd name="T73" fmla="*/ 128 h 3239"/>
                <a:gd name="T74" fmla="*/ 52 w 4037"/>
                <a:gd name="T75" fmla="*/ 68 h 3239"/>
                <a:gd name="T76" fmla="*/ 107 w 4037"/>
                <a:gd name="T77" fmla="*/ 25 h 3239"/>
                <a:gd name="T78" fmla="*/ 176 w 4037"/>
                <a:gd name="T79" fmla="*/ 2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37" h="3239">
                  <a:moveTo>
                    <a:pt x="213" y="0"/>
                  </a:moveTo>
                  <a:lnTo>
                    <a:pt x="249" y="5"/>
                  </a:lnTo>
                  <a:lnTo>
                    <a:pt x="282" y="15"/>
                  </a:lnTo>
                  <a:lnTo>
                    <a:pt x="314" y="31"/>
                  </a:lnTo>
                  <a:lnTo>
                    <a:pt x="342" y="52"/>
                  </a:lnTo>
                  <a:lnTo>
                    <a:pt x="366" y="77"/>
                  </a:lnTo>
                  <a:lnTo>
                    <a:pt x="385" y="106"/>
                  </a:lnTo>
                  <a:lnTo>
                    <a:pt x="399" y="139"/>
                  </a:lnTo>
                  <a:lnTo>
                    <a:pt x="408" y="176"/>
                  </a:lnTo>
                  <a:lnTo>
                    <a:pt x="787" y="2830"/>
                  </a:lnTo>
                  <a:lnTo>
                    <a:pt x="3258" y="2830"/>
                  </a:lnTo>
                  <a:lnTo>
                    <a:pt x="3621" y="1060"/>
                  </a:lnTo>
                  <a:lnTo>
                    <a:pt x="1129" y="1060"/>
                  </a:lnTo>
                  <a:lnTo>
                    <a:pt x="1092" y="1057"/>
                  </a:lnTo>
                  <a:lnTo>
                    <a:pt x="1058" y="1047"/>
                  </a:lnTo>
                  <a:lnTo>
                    <a:pt x="1026" y="1032"/>
                  </a:lnTo>
                  <a:lnTo>
                    <a:pt x="997" y="1012"/>
                  </a:lnTo>
                  <a:lnTo>
                    <a:pt x="973" y="988"/>
                  </a:lnTo>
                  <a:lnTo>
                    <a:pt x="952" y="960"/>
                  </a:lnTo>
                  <a:lnTo>
                    <a:pt x="937" y="926"/>
                  </a:lnTo>
                  <a:lnTo>
                    <a:pt x="928" y="892"/>
                  </a:lnTo>
                  <a:lnTo>
                    <a:pt x="924" y="855"/>
                  </a:lnTo>
                  <a:lnTo>
                    <a:pt x="928" y="818"/>
                  </a:lnTo>
                  <a:lnTo>
                    <a:pt x="937" y="784"/>
                  </a:lnTo>
                  <a:lnTo>
                    <a:pt x="952" y="752"/>
                  </a:lnTo>
                  <a:lnTo>
                    <a:pt x="973" y="723"/>
                  </a:lnTo>
                  <a:lnTo>
                    <a:pt x="997" y="699"/>
                  </a:lnTo>
                  <a:lnTo>
                    <a:pt x="1026" y="679"/>
                  </a:lnTo>
                  <a:lnTo>
                    <a:pt x="1058" y="663"/>
                  </a:lnTo>
                  <a:lnTo>
                    <a:pt x="1092" y="654"/>
                  </a:lnTo>
                  <a:lnTo>
                    <a:pt x="1129" y="651"/>
                  </a:lnTo>
                  <a:lnTo>
                    <a:pt x="3652" y="651"/>
                  </a:lnTo>
                  <a:lnTo>
                    <a:pt x="3701" y="654"/>
                  </a:lnTo>
                  <a:lnTo>
                    <a:pt x="3750" y="663"/>
                  </a:lnTo>
                  <a:lnTo>
                    <a:pt x="3796" y="679"/>
                  </a:lnTo>
                  <a:lnTo>
                    <a:pt x="3839" y="699"/>
                  </a:lnTo>
                  <a:lnTo>
                    <a:pt x="3880" y="724"/>
                  </a:lnTo>
                  <a:lnTo>
                    <a:pt x="3916" y="756"/>
                  </a:lnTo>
                  <a:lnTo>
                    <a:pt x="3951" y="792"/>
                  </a:lnTo>
                  <a:lnTo>
                    <a:pt x="3979" y="832"/>
                  </a:lnTo>
                  <a:lnTo>
                    <a:pt x="4003" y="876"/>
                  </a:lnTo>
                  <a:lnTo>
                    <a:pt x="4019" y="920"/>
                  </a:lnTo>
                  <a:lnTo>
                    <a:pt x="4031" y="967"/>
                  </a:lnTo>
                  <a:lnTo>
                    <a:pt x="4037" y="1015"/>
                  </a:lnTo>
                  <a:lnTo>
                    <a:pt x="4036" y="1064"/>
                  </a:lnTo>
                  <a:lnTo>
                    <a:pt x="4030" y="1113"/>
                  </a:lnTo>
                  <a:lnTo>
                    <a:pt x="3656" y="2933"/>
                  </a:lnTo>
                  <a:lnTo>
                    <a:pt x="3643" y="2980"/>
                  </a:lnTo>
                  <a:lnTo>
                    <a:pt x="3624" y="3024"/>
                  </a:lnTo>
                  <a:lnTo>
                    <a:pt x="3600" y="3065"/>
                  </a:lnTo>
                  <a:lnTo>
                    <a:pt x="3572" y="3103"/>
                  </a:lnTo>
                  <a:lnTo>
                    <a:pt x="3539" y="3138"/>
                  </a:lnTo>
                  <a:lnTo>
                    <a:pt x="3503" y="3167"/>
                  </a:lnTo>
                  <a:lnTo>
                    <a:pt x="3462" y="3192"/>
                  </a:lnTo>
                  <a:lnTo>
                    <a:pt x="3420" y="3213"/>
                  </a:lnTo>
                  <a:lnTo>
                    <a:pt x="3375" y="3228"/>
                  </a:lnTo>
                  <a:lnTo>
                    <a:pt x="3328" y="3237"/>
                  </a:lnTo>
                  <a:lnTo>
                    <a:pt x="3278" y="3239"/>
                  </a:lnTo>
                  <a:lnTo>
                    <a:pt x="765" y="3239"/>
                  </a:lnTo>
                  <a:lnTo>
                    <a:pt x="714" y="3237"/>
                  </a:lnTo>
                  <a:lnTo>
                    <a:pt x="665" y="3227"/>
                  </a:lnTo>
                  <a:lnTo>
                    <a:pt x="618" y="3210"/>
                  </a:lnTo>
                  <a:lnTo>
                    <a:pt x="573" y="3189"/>
                  </a:lnTo>
                  <a:lnTo>
                    <a:pt x="533" y="3161"/>
                  </a:lnTo>
                  <a:lnTo>
                    <a:pt x="496" y="3129"/>
                  </a:lnTo>
                  <a:lnTo>
                    <a:pt x="463" y="3092"/>
                  </a:lnTo>
                  <a:lnTo>
                    <a:pt x="435" y="3051"/>
                  </a:lnTo>
                  <a:lnTo>
                    <a:pt x="412" y="3007"/>
                  </a:lnTo>
                  <a:lnTo>
                    <a:pt x="395" y="2960"/>
                  </a:lnTo>
                  <a:lnTo>
                    <a:pt x="385" y="2910"/>
                  </a:lnTo>
                  <a:lnTo>
                    <a:pt x="2" y="234"/>
                  </a:lnTo>
                  <a:lnTo>
                    <a:pt x="0" y="197"/>
                  </a:lnTo>
                  <a:lnTo>
                    <a:pt x="5" y="161"/>
                  </a:lnTo>
                  <a:lnTo>
                    <a:pt x="15" y="128"/>
                  </a:lnTo>
                  <a:lnTo>
                    <a:pt x="32" y="96"/>
                  </a:lnTo>
                  <a:lnTo>
                    <a:pt x="52" y="68"/>
                  </a:lnTo>
                  <a:lnTo>
                    <a:pt x="77" y="44"/>
                  </a:lnTo>
                  <a:lnTo>
                    <a:pt x="107" y="25"/>
                  </a:lnTo>
                  <a:lnTo>
                    <a:pt x="140" y="11"/>
                  </a:lnTo>
                  <a:lnTo>
                    <a:pt x="176" y="2"/>
                  </a:lnTo>
                  <a:lnTo>
                    <a:pt x="2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46" name="Freeform 614"/>
            <p:cNvSpPr>
              <a:spLocks/>
            </p:cNvSpPr>
            <p:nvPr/>
          </p:nvSpPr>
          <p:spPr bwMode="auto">
            <a:xfrm>
              <a:off x="3429" y="3649"/>
              <a:ext cx="383" cy="383"/>
            </a:xfrm>
            <a:custGeom>
              <a:avLst/>
              <a:gdLst>
                <a:gd name="T0" fmla="*/ 383 w 766"/>
                <a:gd name="T1" fmla="*/ 0 h 766"/>
                <a:gd name="T2" fmla="*/ 435 w 766"/>
                <a:gd name="T3" fmla="*/ 4 h 766"/>
                <a:gd name="T4" fmla="*/ 485 w 766"/>
                <a:gd name="T5" fmla="*/ 14 h 766"/>
                <a:gd name="T6" fmla="*/ 532 w 766"/>
                <a:gd name="T7" fmla="*/ 31 h 766"/>
                <a:gd name="T8" fmla="*/ 576 w 766"/>
                <a:gd name="T9" fmla="*/ 53 h 766"/>
                <a:gd name="T10" fmla="*/ 617 w 766"/>
                <a:gd name="T11" fmla="*/ 80 h 766"/>
                <a:gd name="T12" fmla="*/ 654 w 766"/>
                <a:gd name="T13" fmla="*/ 112 h 766"/>
                <a:gd name="T14" fmla="*/ 686 w 766"/>
                <a:gd name="T15" fmla="*/ 149 h 766"/>
                <a:gd name="T16" fmla="*/ 714 w 766"/>
                <a:gd name="T17" fmla="*/ 190 h 766"/>
                <a:gd name="T18" fmla="*/ 735 w 766"/>
                <a:gd name="T19" fmla="*/ 234 h 766"/>
                <a:gd name="T20" fmla="*/ 752 w 766"/>
                <a:gd name="T21" fmla="*/ 281 h 766"/>
                <a:gd name="T22" fmla="*/ 762 w 766"/>
                <a:gd name="T23" fmla="*/ 331 h 766"/>
                <a:gd name="T24" fmla="*/ 766 w 766"/>
                <a:gd name="T25" fmla="*/ 383 h 766"/>
                <a:gd name="T26" fmla="*/ 762 w 766"/>
                <a:gd name="T27" fmla="*/ 435 h 766"/>
                <a:gd name="T28" fmla="*/ 752 w 766"/>
                <a:gd name="T29" fmla="*/ 485 h 766"/>
                <a:gd name="T30" fmla="*/ 735 w 766"/>
                <a:gd name="T31" fmla="*/ 532 h 766"/>
                <a:gd name="T32" fmla="*/ 714 w 766"/>
                <a:gd name="T33" fmla="*/ 576 h 766"/>
                <a:gd name="T34" fmla="*/ 686 w 766"/>
                <a:gd name="T35" fmla="*/ 617 h 766"/>
                <a:gd name="T36" fmla="*/ 654 w 766"/>
                <a:gd name="T37" fmla="*/ 654 h 766"/>
                <a:gd name="T38" fmla="*/ 617 w 766"/>
                <a:gd name="T39" fmla="*/ 686 h 766"/>
                <a:gd name="T40" fmla="*/ 576 w 766"/>
                <a:gd name="T41" fmla="*/ 714 h 766"/>
                <a:gd name="T42" fmla="*/ 532 w 766"/>
                <a:gd name="T43" fmla="*/ 735 h 766"/>
                <a:gd name="T44" fmla="*/ 485 w 766"/>
                <a:gd name="T45" fmla="*/ 752 h 766"/>
                <a:gd name="T46" fmla="*/ 435 w 766"/>
                <a:gd name="T47" fmla="*/ 762 h 766"/>
                <a:gd name="T48" fmla="*/ 383 w 766"/>
                <a:gd name="T49" fmla="*/ 766 h 766"/>
                <a:gd name="T50" fmla="*/ 331 w 766"/>
                <a:gd name="T51" fmla="*/ 762 h 766"/>
                <a:gd name="T52" fmla="*/ 281 w 766"/>
                <a:gd name="T53" fmla="*/ 752 h 766"/>
                <a:gd name="T54" fmla="*/ 234 w 766"/>
                <a:gd name="T55" fmla="*/ 735 h 766"/>
                <a:gd name="T56" fmla="*/ 190 w 766"/>
                <a:gd name="T57" fmla="*/ 714 h 766"/>
                <a:gd name="T58" fmla="*/ 149 w 766"/>
                <a:gd name="T59" fmla="*/ 686 h 766"/>
                <a:gd name="T60" fmla="*/ 112 w 766"/>
                <a:gd name="T61" fmla="*/ 654 h 766"/>
                <a:gd name="T62" fmla="*/ 80 w 766"/>
                <a:gd name="T63" fmla="*/ 617 h 766"/>
                <a:gd name="T64" fmla="*/ 52 w 766"/>
                <a:gd name="T65" fmla="*/ 576 h 766"/>
                <a:gd name="T66" fmla="*/ 31 w 766"/>
                <a:gd name="T67" fmla="*/ 532 h 766"/>
                <a:gd name="T68" fmla="*/ 14 w 766"/>
                <a:gd name="T69" fmla="*/ 485 h 766"/>
                <a:gd name="T70" fmla="*/ 4 w 766"/>
                <a:gd name="T71" fmla="*/ 435 h 766"/>
                <a:gd name="T72" fmla="*/ 0 w 766"/>
                <a:gd name="T73" fmla="*/ 383 h 766"/>
                <a:gd name="T74" fmla="*/ 4 w 766"/>
                <a:gd name="T75" fmla="*/ 331 h 766"/>
                <a:gd name="T76" fmla="*/ 14 w 766"/>
                <a:gd name="T77" fmla="*/ 281 h 766"/>
                <a:gd name="T78" fmla="*/ 31 w 766"/>
                <a:gd name="T79" fmla="*/ 234 h 766"/>
                <a:gd name="T80" fmla="*/ 52 w 766"/>
                <a:gd name="T81" fmla="*/ 190 h 766"/>
                <a:gd name="T82" fmla="*/ 80 w 766"/>
                <a:gd name="T83" fmla="*/ 149 h 766"/>
                <a:gd name="T84" fmla="*/ 112 w 766"/>
                <a:gd name="T85" fmla="*/ 112 h 766"/>
                <a:gd name="T86" fmla="*/ 149 w 766"/>
                <a:gd name="T87" fmla="*/ 80 h 766"/>
                <a:gd name="T88" fmla="*/ 190 w 766"/>
                <a:gd name="T89" fmla="*/ 53 h 766"/>
                <a:gd name="T90" fmla="*/ 234 w 766"/>
                <a:gd name="T91" fmla="*/ 31 h 766"/>
                <a:gd name="T92" fmla="*/ 281 w 766"/>
                <a:gd name="T93" fmla="*/ 14 h 766"/>
                <a:gd name="T94" fmla="*/ 331 w 766"/>
                <a:gd name="T95" fmla="*/ 4 h 766"/>
                <a:gd name="T96" fmla="*/ 383 w 766"/>
                <a:gd name="T97"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6" h="766">
                  <a:moveTo>
                    <a:pt x="383" y="0"/>
                  </a:moveTo>
                  <a:lnTo>
                    <a:pt x="435" y="4"/>
                  </a:lnTo>
                  <a:lnTo>
                    <a:pt x="485" y="14"/>
                  </a:lnTo>
                  <a:lnTo>
                    <a:pt x="532" y="31"/>
                  </a:lnTo>
                  <a:lnTo>
                    <a:pt x="576" y="53"/>
                  </a:lnTo>
                  <a:lnTo>
                    <a:pt x="617" y="80"/>
                  </a:lnTo>
                  <a:lnTo>
                    <a:pt x="654" y="112"/>
                  </a:lnTo>
                  <a:lnTo>
                    <a:pt x="686" y="149"/>
                  </a:lnTo>
                  <a:lnTo>
                    <a:pt x="714" y="190"/>
                  </a:lnTo>
                  <a:lnTo>
                    <a:pt x="735" y="234"/>
                  </a:lnTo>
                  <a:lnTo>
                    <a:pt x="752" y="281"/>
                  </a:lnTo>
                  <a:lnTo>
                    <a:pt x="762" y="331"/>
                  </a:lnTo>
                  <a:lnTo>
                    <a:pt x="766" y="383"/>
                  </a:lnTo>
                  <a:lnTo>
                    <a:pt x="762" y="435"/>
                  </a:lnTo>
                  <a:lnTo>
                    <a:pt x="752" y="485"/>
                  </a:lnTo>
                  <a:lnTo>
                    <a:pt x="735" y="532"/>
                  </a:lnTo>
                  <a:lnTo>
                    <a:pt x="714" y="576"/>
                  </a:lnTo>
                  <a:lnTo>
                    <a:pt x="686" y="617"/>
                  </a:lnTo>
                  <a:lnTo>
                    <a:pt x="654" y="654"/>
                  </a:lnTo>
                  <a:lnTo>
                    <a:pt x="617" y="686"/>
                  </a:lnTo>
                  <a:lnTo>
                    <a:pt x="576" y="714"/>
                  </a:lnTo>
                  <a:lnTo>
                    <a:pt x="532" y="735"/>
                  </a:lnTo>
                  <a:lnTo>
                    <a:pt x="485" y="752"/>
                  </a:lnTo>
                  <a:lnTo>
                    <a:pt x="435" y="762"/>
                  </a:lnTo>
                  <a:lnTo>
                    <a:pt x="383" y="766"/>
                  </a:lnTo>
                  <a:lnTo>
                    <a:pt x="331" y="762"/>
                  </a:lnTo>
                  <a:lnTo>
                    <a:pt x="281" y="752"/>
                  </a:lnTo>
                  <a:lnTo>
                    <a:pt x="234" y="735"/>
                  </a:lnTo>
                  <a:lnTo>
                    <a:pt x="190" y="714"/>
                  </a:lnTo>
                  <a:lnTo>
                    <a:pt x="149" y="686"/>
                  </a:lnTo>
                  <a:lnTo>
                    <a:pt x="112" y="654"/>
                  </a:lnTo>
                  <a:lnTo>
                    <a:pt x="80" y="617"/>
                  </a:lnTo>
                  <a:lnTo>
                    <a:pt x="52" y="576"/>
                  </a:lnTo>
                  <a:lnTo>
                    <a:pt x="31" y="532"/>
                  </a:lnTo>
                  <a:lnTo>
                    <a:pt x="14" y="485"/>
                  </a:lnTo>
                  <a:lnTo>
                    <a:pt x="4" y="435"/>
                  </a:lnTo>
                  <a:lnTo>
                    <a:pt x="0" y="383"/>
                  </a:lnTo>
                  <a:lnTo>
                    <a:pt x="4" y="331"/>
                  </a:lnTo>
                  <a:lnTo>
                    <a:pt x="14" y="281"/>
                  </a:lnTo>
                  <a:lnTo>
                    <a:pt x="31" y="234"/>
                  </a:lnTo>
                  <a:lnTo>
                    <a:pt x="52" y="190"/>
                  </a:lnTo>
                  <a:lnTo>
                    <a:pt x="80" y="149"/>
                  </a:lnTo>
                  <a:lnTo>
                    <a:pt x="112" y="112"/>
                  </a:lnTo>
                  <a:lnTo>
                    <a:pt x="149" y="80"/>
                  </a:lnTo>
                  <a:lnTo>
                    <a:pt x="190" y="53"/>
                  </a:lnTo>
                  <a:lnTo>
                    <a:pt x="234" y="31"/>
                  </a:lnTo>
                  <a:lnTo>
                    <a:pt x="281" y="14"/>
                  </a:lnTo>
                  <a:lnTo>
                    <a:pt x="331" y="4"/>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47" name="Freeform 615"/>
            <p:cNvSpPr>
              <a:spLocks/>
            </p:cNvSpPr>
            <p:nvPr/>
          </p:nvSpPr>
          <p:spPr bwMode="auto">
            <a:xfrm>
              <a:off x="4036" y="3649"/>
              <a:ext cx="382" cy="383"/>
            </a:xfrm>
            <a:custGeom>
              <a:avLst/>
              <a:gdLst>
                <a:gd name="T0" fmla="*/ 383 w 766"/>
                <a:gd name="T1" fmla="*/ 0 h 766"/>
                <a:gd name="T2" fmla="*/ 435 w 766"/>
                <a:gd name="T3" fmla="*/ 4 h 766"/>
                <a:gd name="T4" fmla="*/ 485 w 766"/>
                <a:gd name="T5" fmla="*/ 14 h 766"/>
                <a:gd name="T6" fmla="*/ 532 w 766"/>
                <a:gd name="T7" fmla="*/ 31 h 766"/>
                <a:gd name="T8" fmla="*/ 576 w 766"/>
                <a:gd name="T9" fmla="*/ 53 h 766"/>
                <a:gd name="T10" fmla="*/ 617 w 766"/>
                <a:gd name="T11" fmla="*/ 80 h 766"/>
                <a:gd name="T12" fmla="*/ 654 w 766"/>
                <a:gd name="T13" fmla="*/ 112 h 766"/>
                <a:gd name="T14" fmla="*/ 686 w 766"/>
                <a:gd name="T15" fmla="*/ 149 h 766"/>
                <a:gd name="T16" fmla="*/ 714 w 766"/>
                <a:gd name="T17" fmla="*/ 190 h 766"/>
                <a:gd name="T18" fmla="*/ 735 w 766"/>
                <a:gd name="T19" fmla="*/ 234 h 766"/>
                <a:gd name="T20" fmla="*/ 752 w 766"/>
                <a:gd name="T21" fmla="*/ 281 h 766"/>
                <a:gd name="T22" fmla="*/ 762 w 766"/>
                <a:gd name="T23" fmla="*/ 331 h 766"/>
                <a:gd name="T24" fmla="*/ 766 w 766"/>
                <a:gd name="T25" fmla="*/ 383 h 766"/>
                <a:gd name="T26" fmla="*/ 762 w 766"/>
                <a:gd name="T27" fmla="*/ 435 h 766"/>
                <a:gd name="T28" fmla="*/ 752 w 766"/>
                <a:gd name="T29" fmla="*/ 485 h 766"/>
                <a:gd name="T30" fmla="*/ 735 w 766"/>
                <a:gd name="T31" fmla="*/ 532 h 766"/>
                <a:gd name="T32" fmla="*/ 714 w 766"/>
                <a:gd name="T33" fmla="*/ 576 h 766"/>
                <a:gd name="T34" fmla="*/ 686 w 766"/>
                <a:gd name="T35" fmla="*/ 617 h 766"/>
                <a:gd name="T36" fmla="*/ 654 w 766"/>
                <a:gd name="T37" fmla="*/ 654 h 766"/>
                <a:gd name="T38" fmla="*/ 617 w 766"/>
                <a:gd name="T39" fmla="*/ 686 h 766"/>
                <a:gd name="T40" fmla="*/ 576 w 766"/>
                <a:gd name="T41" fmla="*/ 714 h 766"/>
                <a:gd name="T42" fmla="*/ 532 w 766"/>
                <a:gd name="T43" fmla="*/ 735 h 766"/>
                <a:gd name="T44" fmla="*/ 485 w 766"/>
                <a:gd name="T45" fmla="*/ 752 h 766"/>
                <a:gd name="T46" fmla="*/ 435 w 766"/>
                <a:gd name="T47" fmla="*/ 762 h 766"/>
                <a:gd name="T48" fmla="*/ 383 w 766"/>
                <a:gd name="T49" fmla="*/ 766 h 766"/>
                <a:gd name="T50" fmla="*/ 331 w 766"/>
                <a:gd name="T51" fmla="*/ 762 h 766"/>
                <a:gd name="T52" fmla="*/ 281 w 766"/>
                <a:gd name="T53" fmla="*/ 752 h 766"/>
                <a:gd name="T54" fmla="*/ 234 w 766"/>
                <a:gd name="T55" fmla="*/ 735 h 766"/>
                <a:gd name="T56" fmla="*/ 190 w 766"/>
                <a:gd name="T57" fmla="*/ 714 h 766"/>
                <a:gd name="T58" fmla="*/ 149 w 766"/>
                <a:gd name="T59" fmla="*/ 686 h 766"/>
                <a:gd name="T60" fmla="*/ 112 w 766"/>
                <a:gd name="T61" fmla="*/ 654 h 766"/>
                <a:gd name="T62" fmla="*/ 80 w 766"/>
                <a:gd name="T63" fmla="*/ 617 h 766"/>
                <a:gd name="T64" fmla="*/ 53 w 766"/>
                <a:gd name="T65" fmla="*/ 576 h 766"/>
                <a:gd name="T66" fmla="*/ 31 w 766"/>
                <a:gd name="T67" fmla="*/ 532 h 766"/>
                <a:gd name="T68" fmla="*/ 14 w 766"/>
                <a:gd name="T69" fmla="*/ 485 h 766"/>
                <a:gd name="T70" fmla="*/ 4 w 766"/>
                <a:gd name="T71" fmla="*/ 435 h 766"/>
                <a:gd name="T72" fmla="*/ 0 w 766"/>
                <a:gd name="T73" fmla="*/ 383 h 766"/>
                <a:gd name="T74" fmla="*/ 4 w 766"/>
                <a:gd name="T75" fmla="*/ 331 h 766"/>
                <a:gd name="T76" fmla="*/ 14 w 766"/>
                <a:gd name="T77" fmla="*/ 281 h 766"/>
                <a:gd name="T78" fmla="*/ 31 w 766"/>
                <a:gd name="T79" fmla="*/ 234 h 766"/>
                <a:gd name="T80" fmla="*/ 53 w 766"/>
                <a:gd name="T81" fmla="*/ 190 h 766"/>
                <a:gd name="T82" fmla="*/ 80 w 766"/>
                <a:gd name="T83" fmla="*/ 149 h 766"/>
                <a:gd name="T84" fmla="*/ 112 w 766"/>
                <a:gd name="T85" fmla="*/ 112 h 766"/>
                <a:gd name="T86" fmla="*/ 149 w 766"/>
                <a:gd name="T87" fmla="*/ 80 h 766"/>
                <a:gd name="T88" fmla="*/ 190 w 766"/>
                <a:gd name="T89" fmla="*/ 53 h 766"/>
                <a:gd name="T90" fmla="*/ 234 w 766"/>
                <a:gd name="T91" fmla="*/ 31 h 766"/>
                <a:gd name="T92" fmla="*/ 281 w 766"/>
                <a:gd name="T93" fmla="*/ 14 h 766"/>
                <a:gd name="T94" fmla="*/ 331 w 766"/>
                <a:gd name="T95" fmla="*/ 4 h 766"/>
                <a:gd name="T96" fmla="*/ 383 w 766"/>
                <a:gd name="T97"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6" h="766">
                  <a:moveTo>
                    <a:pt x="383" y="0"/>
                  </a:moveTo>
                  <a:lnTo>
                    <a:pt x="435" y="4"/>
                  </a:lnTo>
                  <a:lnTo>
                    <a:pt x="485" y="14"/>
                  </a:lnTo>
                  <a:lnTo>
                    <a:pt x="532" y="31"/>
                  </a:lnTo>
                  <a:lnTo>
                    <a:pt x="576" y="53"/>
                  </a:lnTo>
                  <a:lnTo>
                    <a:pt x="617" y="80"/>
                  </a:lnTo>
                  <a:lnTo>
                    <a:pt x="654" y="112"/>
                  </a:lnTo>
                  <a:lnTo>
                    <a:pt x="686" y="149"/>
                  </a:lnTo>
                  <a:lnTo>
                    <a:pt x="714" y="190"/>
                  </a:lnTo>
                  <a:lnTo>
                    <a:pt x="735" y="234"/>
                  </a:lnTo>
                  <a:lnTo>
                    <a:pt x="752" y="281"/>
                  </a:lnTo>
                  <a:lnTo>
                    <a:pt x="762" y="331"/>
                  </a:lnTo>
                  <a:lnTo>
                    <a:pt x="766" y="383"/>
                  </a:lnTo>
                  <a:lnTo>
                    <a:pt x="762" y="435"/>
                  </a:lnTo>
                  <a:lnTo>
                    <a:pt x="752" y="485"/>
                  </a:lnTo>
                  <a:lnTo>
                    <a:pt x="735" y="532"/>
                  </a:lnTo>
                  <a:lnTo>
                    <a:pt x="714" y="576"/>
                  </a:lnTo>
                  <a:lnTo>
                    <a:pt x="686" y="617"/>
                  </a:lnTo>
                  <a:lnTo>
                    <a:pt x="654" y="654"/>
                  </a:lnTo>
                  <a:lnTo>
                    <a:pt x="617" y="686"/>
                  </a:lnTo>
                  <a:lnTo>
                    <a:pt x="576" y="714"/>
                  </a:lnTo>
                  <a:lnTo>
                    <a:pt x="532" y="735"/>
                  </a:lnTo>
                  <a:lnTo>
                    <a:pt x="485" y="752"/>
                  </a:lnTo>
                  <a:lnTo>
                    <a:pt x="435" y="762"/>
                  </a:lnTo>
                  <a:lnTo>
                    <a:pt x="383" y="766"/>
                  </a:lnTo>
                  <a:lnTo>
                    <a:pt x="331" y="762"/>
                  </a:lnTo>
                  <a:lnTo>
                    <a:pt x="281" y="752"/>
                  </a:lnTo>
                  <a:lnTo>
                    <a:pt x="234" y="735"/>
                  </a:lnTo>
                  <a:lnTo>
                    <a:pt x="190" y="714"/>
                  </a:lnTo>
                  <a:lnTo>
                    <a:pt x="149" y="686"/>
                  </a:lnTo>
                  <a:lnTo>
                    <a:pt x="112" y="654"/>
                  </a:lnTo>
                  <a:lnTo>
                    <a:pt x="80" y="617"/>
                  </a:lnTo>
                  <a:lnTo>
                    <a:pt x="53" y="576"/>
                  </a:lnTo>
                  <a:lnTo>
                    <a:pt x="31" y="532"/>
                  </a:lnTo>
                  <a:lnTo>
                    <a:pt x="14" y="485"/>
                  </a:lnTo>
                  <a:lnTo>
                    <a:pt x="4" y="435"/>
                  </a:lnTo>
                  <a:lnTo>
                    <a:pt x="0" y="383"/>
                  </a:lnTo>
                  <a:lnTo>
                    <a:pt x="4" y="331"/>
                  </a:lnTo>
                  <a:lnTo>
                    <a:pt x="14" y="281"/>
                  </a:lnTo>
                  <a:lnTo>
                    <a:pt x="31" y="234"/>
                  </a:lnTo>
                  <a:lnTo>
                    <a:pt x="53" y="190"/>
                  </a:lnTo>
                  <a:lnTo>
                    <a:pt x="80" y="149"/>
                  </a:lnTo>
                  <a:lnTo>
                    <a:pt x="112" y="112"/>
                  </a:lnTo>
                  <a:lnTo>
                    <a:pt x="149" y="80"/>
                  </a:lnTo>
                  <a:lnTo>
                    <a:pt x="190" y="53"/>
                  </a:lnTo>
                  <a:lnTo>
                    <a:pt x="234" y="31"/>
                  </a:lnTo>
                  <a:lnTo>
                    <a:pt x="281" y="14"/>
                  </a:lnTo>
                  <a:lnTo>
                    <a:pt x="331" y="4"/>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grpSp>
      <p:grpSp>
        <p:nvGrpSpPr>
          <p:cNvPr id="148" name="Group 634"/>
          <p:cNvGrpSpPr>
            <a:grpSpLocks noChangeAspect="1"/>
          </p:cNvGrpSpPr>
          <p:nvPr/>
        </p:nvGrpSpPr>
        <p:grpSpPr bwMode="auto">
          <a:xfrm>
            <a:off x="4507597" y="2936800"/>
            <a:ext cx="266048" cy="271178"/>
            <a:chOff x="1052" y="3415"/>
            <a:chExt cx="415" cy="423"/>
          </a:xfrm>
          <a:solidFill>
            <a:schemeClr val="bg1"/>
          </a:solidFill>
        </p:grpSpPr>
        <p:sp>
          <p:nvSpPr>
            <p:cNvPr id="149" name="Freeform 636"/>
            <p:cNvSpPr>
              <a:spLocks/>
            </p:cNvSpPr>
            <p:nvPr/>
          </p:nvSpPr>
          <p:spPr bwMode="auto">
            <a:xfrm>
              <a:off x="1108" y="3470"/>
              <a:ext cx="310" cy="312"/>
            </a:xfrm>
            <a:custGeom>
              <a:avLst/>
              <a:gdLst>
                <a:gd name="T0" fmla="*/ 1241 w 2482"/>
                <a:gd name="T1" fmla="*/ 1202 h 2492"/>
                <a:gd name="T2" fmla="*/ 2482 w 2482"/>
                <a:gd name="T3" fmla="*/ 1246 h 2492"/>
                <a:gd name="T4" fmla="*/ 2471 w 2482"/>
                <a:gd name="T5" fmla="*/ 1423 h 2492"/>
                <a:gd name="T6" fmla="*/ 2434 w 2482"/>
                <a:gd name="T7" fmla="*/ 1591 h 2492"/>
                <a:gd name="T8" fmla="*/ 2377 w 2482"/>
                <a:gd name="T9" fmla="*/ 1750 h 2492"/>
                <a:gd name="T10" fmla="*/ 2298 w 2482"/>
                <a:gd name="T11" fmla="*/ 1898 h 2492"/>
                <a:gd name="T12" fmla="*/ 2202 w 2482"/>
                <a:gd name="T13" fmla="*/ 2034 h 2492"/>
                <a:gd name="T14" fmla="*/ 2089 w 2482"/>
                <a:gd name="T15" fmla="*/ 2156 h 2492"/>
                <a:gd name="T16" fmla="*/ 1960 w 2482"/>
                <a:gd name="T17" fmla="*/ 2262 h 2492"/>
                <a:gd name="T18" fmla="*/ 1819 w 2482"/>
                <a:gd name="T19" fmla="*/ 2348 h 2492"/>
                <a:gd name="T20" fmla="*/ 1665 w 2482"/>
                <a:gd name="T21" fmla="*/ 2417 h 2492"/>
                <a:gd name="T22" fmla="*/ 1502 w 2482"/>
                <a:gd name="T23" fmla="*/ 2464 h 2492"/>
                <a:gd name="T24" fmla="*/ 1330 w 2482"/>
                <a:gd name="T25" fmla="*/ 2489 h 2492"/>
                <a:gd name="T26" fmla="*/ 1153 w 2482"/>
                <a:gd name="T27" fmla="*/ 2489 h 2492"/>
                <a:gd name="T28" fmla="*/ 980 w 2482"/>
                <a:gd name="T29" fmla="*/ 2464 h 2492"/>
                <a:gd name="T30" fmla="*/ 817 w 2482"/>
                <a:gd name="T31" fmla="*/ 2417 h 2492"/>
                <a:gd name="T32" fmla="*/ 663 w 2482"/>
                <a:gd name="T33" fmla="*/ 2348 h 2492"/>
                <a:gd name="T34" fmla="*/ 521 w 2482"/>
                <a:gd name="T35" fmla="*/ 2262 h 2492"/>
                <a:gd name="T36" fmla="*/ 393 w 2482"/>
                <a:gd name="T37" fmla="*/ 2156 h 2492"/>
                <a:gd name="T38" fmla="*/ 280 w 2482"/>
                <a:gd name="T39" fmla="*/ 2034 h 2492"/>
                <a:gd name="T40" fmla="*/ 183 w 2482"/>
                <a:gd name="T41" fmla="*/ 1898 h 2492"/>
                <a:gd name="T42" fmla="*/ 106 w 2482"/>
                <a:gd name="T43" fmla="*/ 1750 h 2492"/>
                <a:gd name="T44" fmla="*/ 49 w 2482"/>
                <a:gd name="T45" fmla="*/ 1591 h 2492"/>
                <a:gd name="T46" fmla="*/ 12 w 2482"/>
                <a:gd name="T47" fmla="*/ 1423 h 2492"/>
                <a:gd name="T48" fmla="*/ 0 w 2482"/>
                <a:gd name="T49" fmla="*/ 1246 h 2492"/>
                <a:gd name="T50" fmla="*/ 12 w 2482"/>
                <a:gd name="T51" fmla="*/ 1070 h 2492"/>
                <a:gd name="T52" fmla="*/ 49 w 2482"/>
                <a:gd name="T53" fmla="*/ 901 h 2492"/>
                <a:gd name="T54" fmla="*/ 106 w 2482"/>
                <a:gd name="T55" fmla="*/ 742 h 2492"/>
                <a:gd name="T56" fmla="*/ 183 w 2482"/>
                <a:gd name="T57" fmla="*/ 593 h 2492"/>
                <a:gd name="T58" fmla="*/ 280 w 2482"/>
                <a:gd name="T59" fmla="*/ 457 h 2492"/>
                <a:gd name="T60" fmla="*/ 393 w 2482"/>
                <a:gd name="T61" fmla="*/ 337 h 2492"/>
                <a:gd name="T62" fmla="*/ 521 w 2482"/>
                <a:gd name="T63" fmla="*/ 231 h 2492"/>
                <a:gd name="T64" fmla="*/ 663 w 2482"/>
                <a:gd name="T65" fmla="*/ 143 h 2492"/>
                <a:gd name="T66" fmla="*/ 817 w 2482"/>
                <a:gd name="T67" fmla="*/ 75 h 2492"/>
                <a:gd name="T68" fmla="*/ 980 w 2482"/>
                <a:gd name="T69" fmla="*/ 28 h 2492"/>
                <a:gd name="T70" fmla="*/ 1153 w 2482"/>
                <a:gd name="T71" fmla="*/ 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82" h="2492">
                  <a:moveTo>
                    <a:pt x="1241" y="0"/>
                  </a:moveTo>
                  <a:lnTo>
                    <a:pt x="1241" y="1202"/>
                  </a:lnTo>
                  <a:lnTo>
                    <a:pt x="2481" y="1202"/>
                  </a:lnTo>
                  <a:lnTo>
                    <a:pt x="2482" y="1246"/>
                  </a:lnTo>
                  <a:lnTo>
                    <a:pt x="2479" y="1335"/>
                  </a:lnTo>
                  <a:lnTo>
                    <a:pt x="2471" y="1423"/>
                  </a:lnTo>
                  <a:lnTo>
                    <a:pt x="2455" y="1507"/>
                  </a:lnTo>
                  <a:lnTo>
                    <a:pt x="2434" y="1591"/>
                  </a:lnTo>
                  <a:lnTo>
                    <a:pt x="2408" y="1672"/>
                  </a:lnTo>
                  <a:lnTo>
                    <a:pt x="2377" y="1750"/>
                  </a:lnTo>
                  <a:lnTo>
                    <a:pt x="2340" y="1826"/>
                  </a:lnTo>
                  <a:lnTo>
                    <a:pt x="2298" y="1898"/>
                  </a:lnTo>
                  <a:lnTo>
                    <a:pt x="2252" y="1968"/>
                  </a:lnTo>
                  <a:lnTo>
                    <a:pt x="2202" y="2034"/>
                  </a:lnTo>
                  <a:lnTo>
                    <a:pt x="2148" y="2097"/>
                  </a:lnTo>
                  <a:lnTo>
                    <a:pt x="2089" y="2156"/>
                  </a:lnTo>
                  <a:lnTo>
                    <a:pt x="2027" y="2210"/>
                  </a:lnTo>
                  <a:lnTo>
                    <a:pt x="1960" y="2262"/>
                  </a:lnTo>
                  <a:lnTo>
                    <a:pt x="1891" y="2308"/>
                  </a:lnTo>
                  <a:lnTo>
                    <a:pt x="1819" y="2348"/>
                  </a:lnTo>
                  <a:lnTo>
                    <a:pt x="1743" y="2385"/>
                  </a:lnTo>
                  <a:lnTo>
                    <a:pt x="1665" y="2417"/>
                  </a:lnTo>
                  <a:lnTo>
                    <a:pt x="1585" y="2444"/>
                  </a:lnTo>
                  <a:lnTo>
                    <a:pt x="1502" y="2464"/>
                  </a:lnTo>
                  <a:lnTo>
                    <a:pt x="1417" y="2479"/>
                  </a:lnTo>
                  <a:lnTo>
                    <a:pt x="1330" y="2489"/>
                  </a:lnTo>
                  <a:lnTo>
                    <a:pt x="1241" y="2492"/>
                  </a:lnTo>
                  <a:lnTo>
                    <a:pt x="1153" y="2489"/>
                  </a:lnTo>
                  <a:lnTo>
                    <a:pt x="1066" y="2479"/>
                  </a:lnTo>
                  <a:lnTo>
                    <a:pt x="980" y="2464"/>
                  </a:lnTo>
                  <a:lnTo>
                    <a:pt x="898" y="2444"/>
                  </a:lnTo>
                  <a:lnTo>
                    <a:pt x="817" y="2417"/>
                  </a:lnTo>
                  <a:lnTo>
                    <a:pt x="738" y="2385"/>
                  </a:lnTo>
                  <a:lnTo>
                    <a:pt x="663" y="2348"/>
                  </a:lnTo>
                  <a:lnTo>
                    <a:pt x="591" y="2308"/>
                  </a:lnTo>
                  <a:lnTo>
                    <a:pt x="521" y="2262"/>
                  </a:lnTo>
                  <a:lnTo>
                    <a:pt x="456" y="2210"/>
                  </a:lnTo>
                  <a:lnTo>
                    <a:pt x="393" y="2156"/>
                  </a:lnTo>
                  <a:lnTo>
                    <a:pt x="335" y="2097"/>
                  </a:lnTo>
                  <a:lnTo>
                    <a:pt x="280" y="2034"/>
                  </a:lnTo>
                  <a:lnTo>
                    <a:pt x="229" y="1968"/>
                  </a:lnTo>
                  <a:lnTo>
                    <a:pt x="183" y="1898"/>
                  </a:lnTo>
                  <a:lnTo>
                    <a:pt x="143" y="1826"/>
                  </a:lnTo>
                  <a:lnTo>
                    <a:pt x="106" y="1750"/>
                  </a:lnTo>
                  <a:lnTo>
                    <a:pt x="75" y="1672"/>
                  </a:lnTo>
                  <a:lnTo>
                    <a:pt x="49" y="1591"/>
                  </a:lnTo>
                  <a:lnTo>
                    <a:pt x="28" y="1507"/>
                  </a:lnTo>
                  <a:lnTo>
                    <a:pt x="12" y="1423"/>
                  </a:lnTo>
                  <a:lnTo>
                    <a:pt x="3" y="1335"/>
                  </a:lnTo>
                  <a:lnTo>
                    <a:pt x="0" y="1246"/>
                  </a:lnTo>
                  <a:lnTo>
                    <a:pt x="3" y="1157"/>
                  </a:lnTo>
                  <a:lnTo>
                    <a:pt x="12" y="1070"/>
                  </a:lnTo>
                  <a:lnTo>
                    <a:pt x="28" y="984"/>
                  </a:lnTo>
                  <a:lnTo>
                    <a:pt x="49" y="901"/>
                  </a:lnTo>
                  <a:lnTo>
                    <a:pt x="75" y="820"/>
                  </a:lnTo>
                  <a:lnTo>
                    <a:pt x="106" y="742"/>
                  </a:lnTo>
                  <a:lnTo>
                    <a:pt x="143" y="665"/>
                  </a:lnTo>
                  <a:lnTo>
                    <a:pt x="183" y="593"/>
                  </a:lnTo>
                  <a:lnTo>
                    <a:pt x="229" y="524"/>
                  </a:lnTo>
                  <a:lnTo>
                    <a:pt x="280" y="457"/>
                  </a:lnTo>
                  <a:lnTo>
                    <a:pt x="335" y="395"/>
                  </a:lnTo>
                  <a:lnTo>
                    <a:pt x="393" y="337"/>
                  </a:lnTo>
                  <a:lnTo>
                    <a:pt x="456" y="281"/>
                  </a:lnTo>
                  <a:lnTo>
                    <a:pt x="521" y="231"/>
                  </a:lnTo>
                  <a:lnTo>
                    <a:pt x="591" y="185"/>
                  </a:lnTo>
                  <a:lnTo>
                    <a:pt x="663" y="143"/>
                  </a:lnTo>
                  <a:lnTo>
                    <a:pt x="738" y="106"/>
                  </a:lnTo>
                  <a:lnTo>
                    <a:pt x="817" y="75"/>
                  </a:lnTo>
                  <a:lnTo>
                    <a:pt x="898" y="49"/>
                  </a:lnTo>
                  <a:lnTo>
                    <a:pt x="980" y="28"/>
                  </a:lnTo>
                  <a:lnTo>
                    <a:pt x="1066" y="13"/>
                  </a:lnTo>
                  <a:lnTo>
                    <a:pt x="1153" y="4"/>
                  </a:lnTo>
                  <a:lnTo>
                    <a:pt x="12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50" name="Freeform 637"/>
            <p:cNvSpPr>
              <a:spLocks/>
            </p:cNvSpPr>
            <p:nvPr/>
          </p:nvSpPr>
          <p:spPr bwMode="auto">
            <a:xfrm>
              <a:off x="1052" y="3415"/>
              <a:ext cx="362" cy="420"/>
            </a:xfrm>
            <a:custGeom>
              <a:avLst/>
              <a:gdLst>
                <a:gd name="T0" fmla="*/ 1846 w 2898"/>
                <a:gd name="T1" fmla="*/ 8 h 3364"/>
                <a:gd name="T2" fmla="*/ 2116 w 2898"/>
                <a:gd name="T3" fmla="*/ 56 h 3364"/>
                <a:gd name="T4" fmla="*/ 2376 w 2898"/>
                <a:gd name="T5" fmla="*/ 147 h 3364"/>
                <a:gd name="T6" fmla="*/ 2621 w 2898"/>
                <a:gd name="T7" fmla="*/ 283 h 3364"/>
                <a:gd name="T8" fmla="*/ 2702 w 2898"/>
                <a:gd name="T9" fmla="*/ 198 h 3364"/>
                <a:gd name="T10" fmla="*/ 2736 w 2898"/>
                <a:gd name="T11" fmla="*/ 144 h 3364"/>
                <a:gd name="T12" fmla="*/ 2798 w 2898"/>
                <a:gd name="T13" fmla="*/ 122 h 3364"/>
                <a:gd name="T14" fmla="*/ 2860 w 2898"/>
                <a:gd name="T15" fmla="*/ 144 h 3364"/>
                <a:gd name="T16" fmla="*/ 2895 w 2898"/>
                <a:gd name="T17" fmla="*/ 198 h 3364"/>
                <a:gd name="T18" fmla="*/ 2896 w 2898"/>
                <a:gd name="T19" fmla="*/ 624 h 3364"/>
                <a:gd name="T20" fmla="*/ 2869 w 2898"/>
                <a:gd name="T21" fmla="*/ 676 h 3364"/>
                <a:gd name="T22" fmla="*/ 2817 w 2898"/>
                <a:gd name="T23" fmla="*/ 703 h 3364"/>
                <a:gd name="T24" fmla="*/ 2405 w 2898"/>
                <a:gd name="T25" fmla="*/ 702 h 3364"/>
                <a:gd name="T26" fmla="*/ 2351 w 2898"/>
                <a:gd name="T27" fmla="*/ 667 h 3364"/>
                <a:gd name="T28" fmla="*/ 2329 w 2898"/>
                <a:gd name="T29" fmla="*/ 605 h 3364"/>
                <a:gd name="T30" fmla="*/ 2351 w 2898"/>
                <a:gd name="T31" fmla="*/ 542 h 3364"/>
                <a:gd name="T32" fmla="*/ 2405 w 2898"/>
                <a:gd name="T33" fmla="*/ 507 h 3364"/>
                <a:gd name="T34" fmla="*/ 2461 w 2898"/>
                <a:gd name="T35" fmla="*/ 456 h 3364"/>
                <a:gd name="T36" fmla="*/ 2232 w 2898"/>
                <a:gd name="T37" fmla="*/ 340 h 3364"/>
                <a:gd name="T38" fmla="*/ 1990 w 2898"/>
                <a:gd name="T39" fmla="*/ 265 h 3364"/>
                <a:gd name="T40" fmla="*/ 1741 w 2898"/>
                <a:gd name="T41" fmla="*/ 235 h 3364"/>
                <a:gd name="T42" fmla="*/ 1490 w 2898"/>
                <a:gd name="T43" fmla="*/ 246 h 3364"/>
                <a:gd name="T44" fmla="*/ 1245 w 2898"/>
                <a:gd name="T45" fmla="*/ 302 h 3364"/>
                <a:gd name="T46" fmla="*/ 1009 w 2898"/>
                <a:gd name="T47" fmla="*/ 400 h 3364"/>
                <a:gd name="T48" fmla="*/ 791 w 2898"/>
                <a:gd name="T49" fmla="*/ 542 h 3364"/>
                <a:gd name="T50" fmla="*/ 597 w 2898"/>
                <a:gd name="T51" fmla="*/ 725 h 3364"/>
                <a:gd name="T52" fmla="*/ 440 w 2898"/>
                <a:gd name="T53" fmla="*/ 939 h 3364"/>
                <a:gd name="T54" fmla="*/ 326 w 2898"/>
                <a:gd name="T55" fmla="*/ 1174 h 3364"/>
                <a:gd name="T56" fmla="*/ 256 w 2898"/>
                <a:gd name="T57" fmla="*/ 1428 h 3364"/>
                <a:gd name="T58" fmla="*/ 232 w 2898"/>
                <a:gd name="T59" fmla="*/ 1693 h 3364"/>
                <a:gd name="T60" fmla="*/ 256 w 2898"/>
                <a:gd name="T61" fmla="*/ 1959 h 3364"/>
                <a:gd name="T62" fmla="*/ 326 w 2898"/>
                <a:gd name="T63" fmla="*/ 2211 h 3364"/>
                <a:gd name="T64" fmla="*/ 440 w 2898"/>
                <a:gd name="T65" fmla="*/ 2447 h 3364"/>
                <a:gd name="T66" fmla="*/ 597 w 2898"/>
                <a:gd name="T67" fmla="*/ 2660 h 3364"/>
                <a:gd name="T68" fmla="*/ 794 w 2898"/>
                <a:gd name="T69" fmla="*/ 2847 h 3364"/>
                <a:gd name="T70" fmla="*/ 1022 w 2898"/>
                <a:gd name="T71" fmla="*/ 2992 h 3364"/>
                <a:gd name="T72" fmla="*/ 1272 w 2898"/>
                <a:gd name="T73" fmla="*/ 3093 h 3364"/>
                <a:gd name="T74" fmla="*/ 1411 w 2898"/>
                <a:gd name="T75" fmla="*/ 3364 h 3364"/>
                <a:gd name="T76" fmla="*/ 1133 w 2898"/>
                <a:gd name="T77" fmla="*/ 3293 h 3364"/>
                <a:gd name="T78" fmla="*/ 873 w 2898"/>
                <a:gd name="T79" fmla="*/ 3178 h 3364"/>
                <a:gd name="T80" fmla="*/ 638 w 2898"/>
                <a:gd name="T81" fmla="*/ 3019 h 3364"/>
                <a:gd name="T82" fmla="*/ 428 w 2898"/>
                <a:gd name="T83" fmla="*/ 2821 h 3364"/>
                <a:gd name="T84" fmla="*/ 257 w 2898"/>
                <a:gd name="T85" fmla="*/ 2592 h 3364"/>
                <a:gd name="T86" fmla="*/ 127 w 2898"/>
                <a:gd name="T87" fmla="*/ 2341 h 3364"/>
                <a:gd name="T88" fmla="*/ 42 w 2898"/>
                <a:gd name="T89" fmla="*/ 2072 h 3364"/>
                <a:gd name="T90" fmla="*/ 2 w 2898"/>
                <a:gd name="T91" fmla="*/ 1789 h 3364"/>
                <a:gd name="T92" fmla="*/ 10 w 2898"/>
                <a:gd name="T93" fmla="*/ 1501 h 3364"/>
                <a:gd name="T94" fmla="*/ 66 w 2898"/>
                <a:gd name="T95" fmla="*/ 1222 h 3364"/>
                <a:gd name="T96" fmla="*/ 166 w 2898"/>
                <a:gd name="T97" fmla="*/ 959 h 3364"/>
                <a:gd name="T98" fmla="*/ 309 w 2898"/>
                <a:gd name="T99" fmla="*/ 715 h 3364"/>
                <a:gd name="T100" fmla="*/ 494 w 2898"/>
                <a:gd name="T101" fmla="*/ 496 h 3364"/>
                <a:gd name="T102" fmla="*/ 715 w 2898"/>
                <a:gd name="T103" fmla="*/ 309 h 3364"/>
                <a:gd name="T104" fmla="*/ 957 w 2898"/>
                <a:gd name="T105" fmla="*/ 166 h 3364"/>
                <a:gd name="T106" fmla="*/ 1215 w 2898"/>
                <a:gd name="T107" fmla="*/ 67 h 3364"/>
                <a:gd name="T108" fmla="*/ 1483 w 2898"/>
                <a:gd name="T109" fmla="*/ 13 h 3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98" h="3364">
                  <a:moveTo>
                    <a:pt x="1664" y="0"/>
                  </a:moveTo>
                  <a:lnTo>
                    <a:pt x="1755" y="1"/>
                  </a:lnTo>
                  <a:lnTo>
                    <a:pt x="1846" y="8"/>
                  </a:lnTo>
                  <a:lnTo>
                    <a:pt x="1937" y="19"/>
                  </a:lnTo>
                  <a:lnTo>
                    <a:pt x="2026" y="35"/>
                  </a:lnTo>
                  <a:lnTo>
                    <a:pt x="2116" y="56"/>
                  </a:lnTo>
                  <a:lnTo>
                    <a:pt x="2204" y="81"/>
                  </a:lnTo>
                  <a:lnTo>
                    <a:pt x="2290" y="112"/>
                  </a:lnTo>
                  <a:lnTo>
                    <a:pt x="2376" y="147"/>
                  </a:lnTo>
                  <a:lnTo>
                    <a:pt x="2459" y="188"/>
                  </a:lnTo>
                  <a:lnTo>
                    <a:pt x="2541" y="233"/>
                  </a:lnTo>
                  <a:lnTo>
                    <a:pt x="2621" y="283"/>
                  </a:lnTo>
                  <a:lnTo>
                    <a:pt x="2698" y="337"/>
                  </a:lnTo>
                  <a:lnTo>
                    <a:pt x="2698" y="221"/>
                  </a:lnTo>
                  <a:lnTo>
                    <a:pt x="2702" y="198"/>
                  </a:lnTo>
                  <a:lnTo>
                    <a:pt x="2709" y="177"/>
                  </a:lnTo>
                  <a:lnTo>
                    <a:pt x="2720" y="159"/>
                  </a:lnTo>
                  <a:lnTo>
                    <a:pt x="2736" y="144"/>
                  </a:lnTo>
                  <a:lnTo>
                    <a:pt x="2755" y="132"/>
                  </a:lnTo>
                  <a:lnTo>
                    <a:pt x="2776" y="124"/>
                  </a:lnTo>
                  <a:lnTo>
                    <a:pt x="2798" y="122"/>
                  </a:lnTo>
                  <a:lnTo>
                    <a:pt x="2821" y="124"/>
                  </a:lnTo>
                  <a:lnTo>
                    <a:pt x="2841" y="132"/>
                  </a:lnTo>
                  <a:lnTo>
                    <a:pt x="2860" y="144"/>
                  </a:lnTo>
                  <a:lnTo>
                    <a:pt x="2876" y="159"/>
                  </a:lnTo>
                  <a:lnTo>
                    <a:pt x="2887" y="177"/>
                  </a:lnTo>
                  <a:lnTo>
                    <a:pt x="2895" y="198"/>
                  </a:lnTo>
                  <a:lnTo>
                    <a:pt x="2898" y="221"/>
                  </a:lnTo>
                  <a:lnTo>
                    <a:pt x="2898" y="605"/>
                  </a:lnTo>
                  <a:lnTo>
                    <a:pt x="2896" y="624"/>
                  </a:lnTo>
                  <a:lnTo>
                    <a:pt x="2890" y="643"/>
                  </a:lnTo>
                  <a:lnTo>
                    <a:pt x="2881" y="660"/>
                  </a:lnTo>
                  <a:lnTo>
                    <a:pt x="2869" y="676"/>
                  </a:lnTo>
                  <a:lnTo>
                    <a:pt x="2853" y="688"/>
                  </a:lnTo>
                  <a:lnTo>
                    <a:pt x="2836" y="697"/>
                  </a:lnTo>
                  <a:lnTo>
                    <a:pt x="2817" y="703"/>
                  </a:lnTo>
                  <a:lnTo>
                    <a:pt x="2798" y="705"/>
                  </a:lnTo>
                  <a:lnTo>
                    <a:pt x="2428" y="705"/>
                  </a:lnTo>
                  <a:lnTo>
                    <a:pt x="2405" y="702"/>
                  </a:lnTo>
                  <a:lnTo>
                    <a:pt x="2384" y="695"/>
                  </a:lnTo>
                  <a:lnTo>
                    <a:pt x="2366" y="683"/>
                  </a:lnTo>
                  <a:lnTo>
                    <a:pt x="2351" y="667"/>
                  </a:lnTo>
                  <a:lnTo>
                    <a:pt x="2338" y="649"/>
                  </a:lnTo>
                  <a:lnTo>
                    <a:pt x="2331" y="628"/>
                  </a:lnTo>
                  <a:lnTo>
                    <a:pt x="2329" y="605"/>
                  </a:lnTo>
                  <a:lnTo>
                    <a:pt x="2331" y="582"/>
                  </a:lnTo>
                  <a:lnTo>
                    <a:pt x="2338" y="561"/>
                  </a:lnTo>
                  <a:lnTo>
                    <a:pt x="2351" y="542"/>
                  </a:lnTo>
                  <a:lnTo>
                    <a:pt x="2366" y="527"/>
                  </a:lnTo>
                  <a:lnTo>
                    <a:pt x="2384" y="514"/>
                  </a:lnTo>
                  <a:lnTo>
                    <a:pt x="2405" y="507"/>
                  </a:lnTo>
                  <a:lnTo>
                    <a:pt x="2428" y="505"/>
                  </a:lnTo>
                  <a:lnTo>
                    <a:pt x="2533" y="505"/>
                  </a:lnTo>
                  <a:lnTo>
                    <a:pt x="2461" y="456"/>
                  </a:lnTo>
                  <a:lnTo>
                    <a:pt x="2386" y="413"/>
                  </a:lnTo>
                  <a:lnTo>
                    <a:pt x="2310" y="373"/>
                  </a:lnTo>
                  <a:lnTo>
                    <a:pt x="2232" y="340"/>
                  </a:lnTo>
                  <a:lnTo>
                    <a:pt x="2153" y="310"/>
                  </a:lnTo>
                  <a:lnTo>
                    <a:pt x="2072" y="285"/>
                  </a:lnTo>
                  <a:lnTo>
                    <a:pt x="1990" y="265"/>
                  </a:lnTo>
                  <a:lnTo>
                    <a:pt x="1907" y="251"/>
                  </a:lnTo>
                  <a:lnTo>
                    <a:pt x="1824" y="240"/>
                  </a:lnTo>
                  <a:lnTo>
                    <a:pt x="1741" y="235"/>
                  </a:lnTo>
                  <a:lnTo>
                    <a:pt x="1657" y="234"/>
                  </a:lnTo>
                  <a:lnTo>
                    <a:pt x="1574" y="238"/>
                  </a:lnTo>
                  <a:lnTo>
                    <a:pt x="1490" y="246"/>
                  </a:lnTo>
                  <a:lnTo>
                    <a:pt x="1408" y="260"/>
                  </a:lnTo>
                  <a:lnTo>
                    <a:pt x="1325" y="279"/>
                  </a:lnTo>
                  <a:lnTo>
                    <a:pt x="1245" y="302"/>
                  </a:lnTo>
                  <a:lnTo>
                    <a:pt x="1165" y="330"/>
                  </a:lnTo>
                  <a:lnTo>
                    <a:pt x="1086" y="363"/>
                  </a:lnTo>
                  <a:lnTo>
                    <a:pt x="1009" y="400"/>
                  </a:lnTo>
                  <a:lnTo>
                    <a:pt x="935" y="443"/>
                  </a:lnTo>
                  <a:lnTo>
                    <a:pt x="862" y="490"/>
                  </a:lnTo>
                  <a:lnTo>
                    <a:pt x="791" y="542"/>
                  </a:lnTo>
                  <a:lnTo>
                    <a:pt x="723" y="598"/>
                  </a:lnTo>
                  <a:lnTo>
                    <a:pt x="658" y="660"/>
                  </a:lnTo>
                  <a:lnTo>
                    <a:pt x="597" y="725"/>
                  </a:lnTo>
                  <a:lnTo>
                    <a:pt x="541" y="794"/>
                  </a:lnTo>
                  <a:lnTo>
                    <a:pt x="488" y="865"/>
                  </a:lnTo>
                  <a:lnTo>
                    <a:pt x="440" y="939"/>
                  </a:lnTo>
                  <a:lnTo>
                    <a:pt x="398" y="1015"/>
                  </a:lnTo>
                  <a:lnTo>
                    <a:pt x="359" y="1094"/>
                  </a:lnTo>
                  <a:lnTo>
                    <a:pt x="326" y="1174"/>
                  </a:lnTo>
                  <a:lnTo>
                    <a:pt x="297" y="1257"/>
                  </a:lnTo>
                  <a:lnTo>
                    <a:pt x="274" y="1342"/>
                  </a:lnTo>
                  <a:lnTo>
                    <a:pt x="256" y="1428"/>
                  </a:lnTo>
                  <a:lnTo>
                    <a:pt x="243" y="1515"/>
                  </a:lnTo>
                  <a:lnTo>
                    <a:pt x="235" y="1604"/>
                  </a:lnTo>
                  <a:lnTo>
                    <a:pt x="232" y="1693"/>
                  </a:lnTo>
                  <a:lnTo>
                    <a:pt x="235" y="1783"/>
                  </a:lnTo>
                  <a:lnTo>
                    <a:pt x="243" y="1871"/>
                  </a:lnTo>
                  <a:lnTo>
                    <a:pt x="256" y="1959"/>
                  </a:lnTo>
                  <a:lnTo>
                    <a:pt x="274" y="2045"/>
                  </a:lnTo>
                  <a:lnTo>
                    <a:pt x="297" y="2128"/>
                  </a:lnTo>
                  <a:lnTo>
                    <a:pt x="326" y="2211"/>
                  </a:lnTo>
                  <a:lnTo>
                    <a:pt x="359" y="2292"/>
                  </a:lnTo>
                  <a:lnTo>
                    <a:pt x="398" y="2370"/>
                  </a:lnTo>
                  <a:lnTo>
                    <a:pt x="440" y="2447"/>
                  </a:lnTo>
                  <a:lnTo>
                    <a:pt x="488" y="2521"/>
                  </a:lnTo>
                  <a:lnTo>
                    <a:pt x="541" y="2592"/>
                  </a:lnTo>
                  <a:lnTo>
                    <a:pt x="597" y="2660"/>
                  </a:lnTo>
                  <a:lnTo>
                    <a:pt x="658" y="2725"/>
                  </a:lnTo>
                  <a:lnTo>
                    <a:pt x="725" y="2788"/>
                  </a:lnTo>
                  <a:lnTo>
                    <a:pt x="794" y="2847"/>
                  </a:lnTo>
                  <a:lnTo>
                    <a:pt x="867" y="2900"/>
                  </a:lnTo>
                  <a:lnTo>
                    <a:pt x="943" y="2948"/>
                  </a:lnTo>
                  <a:lnTo>
                    <a:pt x="1022" y="2992"/>
                  </a:lnTo>
                  <a:lnTo>
                    <a:pt x="1103" y="3031"/>
                  </a:lnTo>
                  <a:lnTo>
                    <a:pt x="1186" y="3065"/>
                  </a:lnTo>
                  <a:lnTo>
                    <a:pt x="1272" y="3093"/>
                  </a:lnTo>
                  <a:lnTo>
                    <a:pt x="1359" y="3116"/>
                  </a:lnTo>
                  <a:lnTo>
                    <a:pt x="1448" y="3134"/>
                  </a:lnTo>
                  <a:lnTo>
                    <a:pt x="1411" y="3364"/>
                  </a:lnTo>
                  <a:lnTo>
                    <a:pt x="1316" y="3345"/>
                  </a:lnTo>
                  <a:lnTo>
                    <a:pt x="1224" y="3322"/>
                  </a:lnTo>
                  <a:lnTo>
                    <a:pt x="1133" y="3293"/>
                  </a:lnTo>
                  <a:lnTo>
                    <a:pt x="1045" y="3259"/>
                  </a:lnTo>
                  <a:lnTo>
                    <a:pt x="958" y="3221"/>
                  </a:lnTo>
                  <a:lnTo>
                    <a:pt x="873" y="3178"/>
                  </a:lnTo>
                  <a:lnTo>
                    <a:pt x="792" y="3130"/>
                  </a:lnTo>
                  <a:lnTo>
                    <a:pt x="713" y="3076"/>
                  </a:lnTo>
                  <a:lnTo>
                    <a:pt x="638" y="3019"/>
                  </a:lnTo>
                  <a:lnTo>
                    <a:pt x="563" y="2957"/>
                  </a:lnTo>
                  <a:lnTo>
                    <a:pt x="494" y="2891"/>
                  </a:lnTo>
                  <a:lnTo>
                    <a:pt x="428" y="2821"/>
                  </a:lnTo>
                  <a:lnTo>
                    <a:pt x="366" y="2747"/>
                  </a:lnTo>
                  <a:lnTo>
                    <a:pt x="309" y="2671"/>
                  </a:lnTo>
                  <a:lnTo>
                    <a:pt x="257" y="2592"/>
                  </a:lnTo>
                  <a:lnTo>
                    <a:pt x="209" y="2511"/>
                  </a:lnTo>
                  <a:lnTo>
                    <a:pt x="166" y="2427"/>
                  </a:lnTo>
                  <a:lnTo>
                    <a:pt x="127" y="2341"/>
                  </a:lnTo>
                  <a:lnTo>
                    <a:pt x="94" y="2253"/>
                  </a:lnTo>
                  <a:lnTo>
                    <a:pt x="66" y="2164"/>
                  </a:lnTo>
                  <a:lnTo>
                    <a:pt x="42" y="2072"/>
                  </a:lnTo>
                  <a:lnTo>
                    <a:pt x="24" y="1980"/>
                  </a:lnTo>
                  <a:lnTo>
                    <a:pt x="10" y="1885"/>
                  </a:lnTo>
                  <a:lnTo>
                    <a:pt x="2" y="1789"/>
                  </a:lnTo>
                  <a:lnTo>
                    <a:pt x="0" y="1693"/>
                  </a:lnTo>
                  <a:lnTo>
                    <a:pt x="2" y="1596"/>
                  </a:lnTo>
                  <a:lnTo>
                    <a:pt x="10" y="1501"/>
                  </a:lnTo>
                  <a:lnTo>
                    <a:pt x="24" y="1407"/>
                  </a:lnTo>
                  <a:lnTo>
                    <a:pt x="42" y="1314"/>
                  </a:lnTo>
                  <a:lnTo>
                    <a:pt x="66" y="1222"/>
                  </a:lnTo>
                  <a:lnTo>
                    <a:pt x="94" y="1132"/>
                  </a:lnTo>
                  <a:lnTo>
                    <a:pt x="127" y="1044"/>
                  </a:lnTo>
                  <a:lnTo>
                    <a:pt x="166" y="959"/>
                  </a:lnTo>
                  <a:lnTo>
                    <a:pt x="209" y="875"/>
                  </a:lnTo>
                  <a:lnTo>
                    <a:pt x="257" y="794"/>
                  </a:lnTo>
                  <a:lnTo>
                    <a:pt x="309" y="715"/>
                  </a:lnTo>
                  <a:lnTo>
                    <a:pt x="366" y="639"/>
                  </a:lnTo>
                  <a:lnTo>
                    <a:pt x="428" y="566"/>
                  </a:lnTo>
                  <a:lnTo>
                    <a:pt x="494" y="496"/>
                  </a:lnTo>
                  <a:lnTo>
                    <a:pt x="565" y="429"/>
                  </a:lnTo>
                  <a:lnTo>
                    <a:pt x="639" y="366"/>
                  </a:lnTo>
                  <a:lnTo>
                    <a:pt x="715" y="309"/>
                  </a:lnTo>
                  <a:lnTo>
                    <a:pt x="793" y="257"/>
                  </a:lnTo>
                  <a:lnTo>
                    <a:pt x="873" y="209"/>
                  </a:lnTo>
                  <a:lnTo>
                    <a:pt x="957" y="166"/>
                  </a:lnTo>
                  <a:lnTo>
                    <a:pt x="1041" y="128"/>
                  </a:lnTo>
                  <a:lnTo>
                    <a:pt x="1127" y="96"/>
                  </a:lnTo>
                  <a:lnTo>
                    <a:pt x="1215" y="67"/>
                  </a:lnTo>
                  <a:lnTo>
                    <a:pt x="1303" y="44"/>
                  </a:lnTo>
                  <a:lnTo>
                    <a:pt x="1393" y="26"/>
                  </a:lnTo>
                  <a:lnTo>
                    <a:pt x="1483" y="13"/>
                  </a:lnTo>
                  <a:lnTo>
                    <a:pt x="1574" y="4"/>
                  </a:lnTo>
                  <a:lnTo>
                    <a:pt x="16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51" name="Freeform 638"/>
            <p:cNvSpPr>
              <a:spLocks/>
            </p:cNvSpPr>
            <p:nvPr/>
          </p:nvSpPr>
          <p:spPr bwMode="auto">
            <a:xfrm>
              <a:off x="1253" y="3796"/>
              <a:ext cx="88" cy="42"/>
            </a:xfrm>
            <a:custGeom>
              <a:avLst/>
              <a:gdLst>
                <a:gd name="T0" fmla="*/ 614 w 699"/>
                <a:gd name="T1" fmla="*/ 0 h 335"/>
                <a:gd name="T2" fmla="*/ 699 w 699"/>
                <a:gd name="T3" fmla="*/ 217 h 335"/>
                <a:gd name="T4" fmla="*/ 624 w 699"/>
                <a:gd name="T5" fmla="*/ 244 h 335"/>
                <a:gd name="T6" fmla="*/ 548 w 699"/>
                <a:gd name="T7" fmla="*/ 268 h 335"/>
                <a:gd name="T8" fmla="*/ 456 w 699"/>
                <a:gd name="T9" fmla="*/ 292 h 335"/>
                <a:gd name="T10" fmla="*/ 362 w 699"/>
                <a:gd name="T11" fmla="*/ 311 h 335"/>
                <a:gd name="T12" fmla="*/ 268 w 699"/>
                <a:gd name="T13" fmla="*/ 325 h 335"/>
                <a:gd name="T14" fmla="*/ 173 w 699"/>
                <a:gd name="T15" fmla="*/ 333 h 335"/>
                <a:gd name="T16" fmla="*/ 77 w 699"/>
                <a:gd name="T17" fmla="*/ 335 h 335"/>
                <a:gd name="T18" fmla="*/ 0 w 699"/>
                <a:gd name="T19" fmla="*/ 333 h 335"/>
                <a:gd name="T20" fmla="*/ 11 w 699"/>
                <a:gd name="T21" fmla="*/ 101 h 335"/>
                <a:gd name="T22" fmla="*/ 107 w 699"/>
                <a:gd name="T23" fmla="*/ 102 h 335"/>
                <a:gd name="T24" fmla="*/ 201 w 699"/>
                <a:gd name="T25" fmla="*/ 96 h 335"/>
                <a:gd name="T26" fmla="*/ 296 w 699"/>
                <a:gd name="T27" fmla="*/ 86 h 335"/>
                <a:gd name="T28" fmla="*/ 390 w 699"/>
                <a:gd name="T29" fmla="*/ 68 h 335"/>
                <a:gd name="T30" fmla="*/ 483 w 699"/>
                <a:gd name="T31" fmla="*/ 44 h 335"/>
                <a:gd name="T32" fmla="*/ 549 w 699"/>
                <a:gd name="T33" fmla="*/ 24 h 335"/>
                <a:gd name="T34" fmla="*/ 614 w 699"/>
                <a:gd name="T35" fmla="*/ 0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9" h="335">
                  <a:moveTo>
                    <a:pt x="614" y="0"/>
                  </a:moveTo>
                  <a:lnTo>
                    <a:pt x="699" y="217"/>
                  </a:lnTo>
                  <a:lnTo>
                    <a:pt x="624" y="244"/>
                  </a:lnTo>
                  <a:lnTo>
                    <a:pt x="548" y="268"/>
                  </a:lnTo>
                  <a:lnTo>
                    <a:pt x="456" y="292"/>
                  </a:lnTo>
                  <a:lnTo>
                    <a:pt x="362" y="311"/>
                  </a:lnTo>
                  <a:lnTo>
                    <a:pt x="268" y="325"/>
                  </a:lnTo>
                  <a:lnTo>
                    <a:pt x="173" y="333"/>
                  </a:lnTo>
                  <a:lnTo>
                    <a:pt x="77" y="335"/>
                  </a:lnTo>
                  <a:lnTo>
                    <a:pt x="0" y="333"/>
                  </a:lnTo>
                  <a:lnTo>
                    <a:pt x="11" y="101"/>
                  </a:lnTo>
                  <a:lnTo>
                    <a:pt x="107" y="102"/>
                  </a:lnTo>
                  <a:lnTo>
                    <a:pt x="201" y="96"/>
                  </a:lnTo>
                  <a:lnTo>
                    <a:pt x="296" y="86"/>
                  </a:lnTo>
                  <a:lnTo>
                    <a:pt x="390" y="68"/>
                  </a:lnTo>
                  <a:lnTo>
                    <a:pt x="483" y="44"/>
                  </a:lnTo>
                  <a:lnTo>
                    <a:pt x="549" y="24"/>
                  </a:lnTo>
                  <a:lnTo>
                    <a:pt x="6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52" name="Freeform 639"/>
            <p:cNvSpPr>
              <a:spLocks/>
            </p:cNvSpPr>
            <p:nvPr/>
          </p:nvSpPr>
          <p:spPr bwMode="auto">
            <a:xfrm>
              <a:off x="1341" y="3755"/>
              <a:ext cx="71" cy="62"/>
            </a:xfrm>
            <a:custGeom>
              <a:avLst/>
              <a:gdLst>
                <a:gd name="T0" fmla="*/ 401 w 565"/>
                <a:gd name="T1" fmla="*/ 0 h 496"/>
                <a:gd name="T2" fmla="*/ 565 w 565"/>
                <a:gd name="T3" fmla="*/ 166 h 496"/>
                <a:gd name="T4" fmla="*/ 494 w 565"/>
                <a:gd name="T5" fmla="*/ 233 h 496"/>
                <a:gd name="T6" fmla="*/ 420 w 565"/>
                <a:gd name="T7" fmla="*/ 296 h 496"/>
                <a:gd name="T8" fmla="*/ 343 w 565"/>
                <a:gd name="T9" fmla="*/ 353 h 496"/>
                <a:gd name="T10" fmla="*/ 264 w 565"/>
                <a:gd name="T11" fmla="*/ 406 h 496"/>
                <a:gd name="T12" fmla="*/ 184 w 565"/>
                <a:gd name="T13" fmla="*/ 453 h 496"/>
                <a:gd name="T14" fmla="*/ 101 w 565"/>
                <a:gd name="T15" fmla="*/ 496 h 496"/>
                <a:gd name="T16" fmla="*/ 0 w 565"/>
                <a:gd name="T17" fmla="*/ 285 h 496"/>
                <a:gd name="T18" fmla="*/ 72 w 565"/>
                <a:gd name="T19" fmla="*/ 248 h 496"/>
                <a:gd name="T20" fmla="*/ 141 w 565"/>
                <a:gd name="T21" fmla="*/ 208 h 496"/>
                <a:gd name="T22" fmla="*/ 209 w 565"/>
                <a:gd name="T23" fmla="*/ 163 h 496"/>
                <a:gd name="T24" fmla="*/ 276 w 565"/>
                <a:gd name="T25" fmla="*/ 112 h 496"/>
                <a:gd name="T26" fmla="*/ 340 w 565"/>
                <a:gd name="T27" fmla="*/ 59 h 496"/>
                <a:gd name="T28" fmla="*/ 401 w 565"/>
                <a:gd name="T29"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5" h="496">
                  <a:moveTo>
                    <a:pt x="401" y="0"/>
                  </a:moveTo>
                  <a:lnTo>
                    <a:pt x="565" y="166"/>
                  </a:lnTo>
                  <a:lnTo>
                    <a:pt x="494" y="233"/>
                  </a:lnTo>
                  <a:lnTo>
                    <a:pt x="420" y="296"/>
                  </a:lnTo>
                  <a:lnTo>
                    <a:pt x="343" y="353"/>
                  </a:lnTo>
                  <a:lnTo>
                    <a:pt x="264" y="406"/>
                  </a:lnTo>
                  <a:lnTo>
                    <a:pt x="184" y="453"/>
                  </a:lnTo>
                  <a:lnTo>
                    <a:pt x="101" y="496"/>
                  </a:lnTo>
                  <a:lnTo>
                    <a:pt x="0" y="285"/>
                  </a:lnTo>
                  <a:lnTo>
                    <a:pt x="72" y="248"/>
                  </a:lnTo>
                  <a:lnTo>
                    <a:pt x="141" y="208"/>
                  </a:lnTo>
                  <a:lnTo>
                    <a:pt x="209" y="163"/>
                  </a:lnTo>
                  <a:lnTo>
                    <a:pt x="276" y="112"/>
                  </a:lnTo>
                  <a:lnTo>
                    <a:pt x="340" y="59"/>
                  </a:lnTo>
                  <a:lnTo>
                    <a:pt x="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53" name="Freeform 640"/>
            <p:cNvSpPr>
              <a:spLocks/>
            </p:cNvSpPr>
            <p:nvPr/>
          </p:nvSpPr>
          <p:spPr bwMode="auto">
            <a:xfrm>
              <a:off x="1402" y="3705"/>
              <a:ext cx="51" cy="58"/>
            </a:xfrm>
            <a:custGeom>
              <a:avLst/>
              <a:gdLst>
                <a:gd name="T0" fmla="*/ 201 w 410"/>
                <a:gd name="T1" fmla="*/ 0 h 461"/>
                <a:gd name="T2" fmla="*/ 410 w 410"/>
                <a:gd name="T3" fmla="*/ 102 h 461"/>
                <a:gd name="T4" fmla="*/ 369 w 410"/>
                <a:gd name="T5" fmla="*/ 183 h 461"/>
                <a:gd name="T6" fmla="*/ 323 w 410"/>
                <a:gd name="T7" fmla="*/ 261 h 461"/>
                <a:gd name="T8" fmla="*/ 278 w 410"/>
                <a:gd name="T9" fmla="*/ 329 h 461"/>
                <a:gd name="T10" fmla="*/ 231 w 410"/>
                <a:gd name="T11" fmla="*/ 393 h 461"/>
                <a:gd name="T12" fmla="*/ 177 w 410"/>
                <a:gd name="T13" fmla="*/ 461 h 461"/>
                <a:gd name="T14" fmla="*/ 0 w 410"/>
                <a:gd name="T15" fmla="*/ 310 h 461"/>
                <a:gd name="T16" fmla="*/ 46 w 410"/>
                <a:gd name="T17" fmla="*/ 252 h 461"/>
                <a:gd name="T18" fmla="*/ 87 w 410"/>
                <a:gd name="T19" fmla="*/ 196 h 461"/>
                <a:gd name="T20" fmla="*/ 126 w 410"/>
                <a:gd name="T21" fmla="*/ 138 h 461"/>
                <a:gd name="T22" fmla="*/ 165 w 410"/>
                <a:gd name="T23" fmla="*/ 70 h 461"/>
                <a:gd name="T24" fmla="*/ 201 w 410"/>
                <a:gd name="T25"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0" h="461">
                  <a:moveTo>
                    <a:pt x="201" y="0"/>
                  </a:moveTo>
                  <a:lnTo>
                    <a:pt x="410" y="102"/>
                  </a:lnTo>
                  <a:lnTo>
                    <a:pt x="369" y="183"/>
                  </a:lnTo>
                  <a:lnTo>
                    <a:pt x="323" y="261"/>
                  </a:lnTo>
                  <a:lnTo>
                    <a:pt x="278" y="329"/>
                  </a:lnTo>
                  <a:lnTo>
                    <a:pt x="231" y="393"/>
                  </a:lnTo>
                  <a:lnTo>
                    <a:pt x="177" y="461"/>
                  </a:lnTo>
                  <a:lnTo>
                    <a:pt x="0" y="310"/>
                  </a:lnTo>
                  <a:lnTo>
                    <a:pt x="46" y="252"/>
                  </a:lnTo>
                  <a:lnTo>
                    <a:pt x="87" y="196"/>
                  </a:lnTo>
                  <a:lnTo>
                    <a:pt x="126" y="138"/>
                  </a:lnTo>
                  <a:lnTo>
                    <a:pt x="165" y="70"/>
                  </a:lnTo>
                  <a:lnTo>
                    <a:pt x="2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54" name="Freeform 641"/>
            <p:cNvSpPr>
              <a:spLocks/>
            </p:cNvSpPr>
            <p:nvPr/>
          </p:nvSpPr>
          <p:spPr bwMode="auto">
            <a:xfrm>
              <a:off x="1431" y="3671"/>
              <a:ext cx="36" cy="35"/>
            </a:xfrm>
            <a:custGeom>
              <a:avLst/>
              <a:gdLst>
                <a:gd name="T0" fmla="*/ 64 w 289"/>
                <a:gd name="T1" fmla="*/ 0 h 282"/>
                <a:gd name="T2" fmla="*/ 289 w 289"/>
                <a:gd name="T3" fmla="*/ 58 h 282"/>
                <a:gd name="T4" fmla="*/ 269 w 289"/>
                <a:gd name="T5" fmla="*/ 133 h 282"/>
                <a:gd name="T6" fmla="*/ 244 w 289"/>
                <a:gd name="T7" fmla="*/ 208 h 282"/>
                <a:gd name="T8" fmla="*/ 215 w 289"/>
                <a:gd name="T9" fmla="*/ 282 h 282"/>
                <a:gd name="T10" fmla="*/ 0 w 289"/>
                <a:gd name="T11" fmla="*/ 194 h 282"/>
                <a:gd name="T12" fmla="*/ 24 w 289"/>
                <a:gd name="T13" fmla="*/ 131 h 282"/>
                <a:gd name="T14" fmla="*/ 46 w 289"/>
                <a:gd name="T15" fmla="*/ 66 h 282"/>
                <a:gd name="T16" fmla="*/ 64 w 289"/>
                <a:gd name="T17"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82">
                  <a:moveTo>
                    <a:pt x="64" y="0"/>
                  </a:moveTo>
                  <a:lnTo>
                    <a:pt x="289" y="58"/>
                  </a:lnTo>
                  <a:lnTo>
                    <a:pt x="269" y="133"/>
                  </a:lnTo>
                  <a:lnTo>
                    <a:pt x="244" y="208"/>
                  </a:lnTo>
                  <a:lnTo>
                    <a:pt x="215" y="282"/>
                  </a:lnTo>
                  <a:lnTo>
                    <a:pt x="0" y="194"/>
                  </a:lnTo>
                  <a:lnTo>
                    <a:pt x="24" y="131"/>
                  </a:lnTo>
                  <a:lnTo>
                    <a:pt x="46" y="66"/>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grpSp>
      <p:grpSp>
        <p:nvGrpSpPr>
          <p:cNvPr id="155" name="Group 657"/>
          <p:cNvGrpSpPr>
            <a:grpSpLocks noChangeAspect="1"/>
          </p:cNvGrpSpPr>
          <p:nvPr/>
        </p:nvGrpSpPr>
        <p:grpSpPr bwMode="auto">
          <a:xfrm>
            <a:off x="4437521" y="3861797"/>
            <a:ext cx="385985" cy="385561"/>
            <a:chOff x="1197" y="2299"/>
            <a:chExt cx="913" cy="912"/>
          </a:xfrm>
          <a:solidFill>
            <a:schemeClr val="bg1"/>
          </a:solidFill>
        </p:grpSpPr>
        <p:sp>
          <p:nvSpPr>
            <p:cNvPr id="156" name="Freeform 659"/>
            <p:cNvSpPr>
              <a:spLocks noEditPoints="1"/>
            </p:cNvSpPr>
            <p:nvPr/>
          </p:nvSpPr>
          <p:spPr bwMode="auto">
            <a:xfrm>
              <a:off x="1197" y="2299"/>
              <a:ext cx="913" cy="912"/>
            </a:xfrm>
            <a:custGeom>
              <a:avLst/>
              <a:gdLst>
                <a:gd name="T0" fmla="*/ 2198 w 3653"/>
                <a:gd name="T1" fmla="*/ 386 h 3648"/>
                <a:gd name="T2" fmla="*/ 1944 w 3653"/>
                <a:gd name="T3" fmla="*/ 491 h 3648"/>
                <a:gd name="T4" fmla="*/ 1730 w 3653"/>
                <a:gd name="T5" fmla="*/ 674 h 3648"/>
                <a:gd name="T6" fmla="*/ 1585 w 3653"/>
                <a:gd name="T7" fmla="*/ 913 h 3648"/>
                <a:gd name="T8" fmla="*/ 1522 w 3653"/>
                <a:gd name="T9" fmla="*/ 1178 h 3648"/>
                <a:gd name="T10" fmla="*/ 1543 w 3653"/>
                <a:gd name="T11" fmla="*/ 1448 h 3648"/>
                <a:gd name="T12" fmla="*/ 1647 w 3653"/>
                <a:gd name="T13" fmla="*/ 1703 h 3648"/>
                <a:gd name="T14" fmla="*/ 1831 w 3653"/>
                <a:gd name="T15" fmla="*/ 1920 h 3648"/>
                <a:gd name="T16" fmla="*/ 2066 w 3653"/>
                <a:gd name="T17" fmla="*/ 2064 h 3648"/>
                <a:gd name="T18" fmla="*/ 2336 w 3653"/>
                <a:gd name="T19" fmla="*/ 2129 h 3648"/>
                <a:gd name="T20" fmla="*/ 2614 w 3653"/>
                <a:gd name="T21" fmla="*/ 2107 h 3648"/>
                <a:gd name="T22" fmla="*/ 2868 w 3653"/>
                <a:gd name="T23" fmla="*/ 2002 h 3648"/>
                <a:gd name="T24" fmla="*/ 3082 w 3653"/>
                <a:gd name="T25" fmla="*/ 1818 h 3648"/>
                <a:gd name="T26" fmla="*/ 3226 w 3653"/>
                <a:gd name="T27" fmla="*/ 1579 h 3648"/>
                <a:gd name="T28" fmla="*/ 3289 w 3653"/>
                <a:gd name="T29" fmla="*/ 1314 h 3648"/>
                <a:gd name="T30" fmla="*/ 3268 w 3653"/>
                <a:gd name="T31" fmla="*/ 1044 h 3648"/>
                <a:gd name="T32" fmla="*/ 3165 w 3653"/>
                <a:gd name="T33" fmla="*/ 789 h 3648"/>
                <a:gd name="T34" fmla="*/ 2980 w 3653"/>
                <a:gd name="T35" fmla="*/ 572 h 3648"/>
                <a:gd name="T36" fmla="*/ 2745 w 3653"/>
                <a:gd name="T37" fmla="*/ 428 h 3648"/>
                <a:gd name="T38" fmla="*/ 2477 w 3653"/>
                <a:gd name="T39" fmla="*/ 364 h 3648"/>
                <a:gd name="T40" fmla="*/ 2489 w 3653"/>
                <a:gd name="T41" fmla="*/ 3 h 3648"/>
                <a:gd name="T42" fmla="*/ 2808 w 3653"/>
                <a:gd name="T43" fmla="*/ 66 h 3648"/>
                <a:gd name="T44" fmla="*/ 3098 w 3653"/>
                <a:gd name="T45" fmla="*/ 209 h 3648"/>
                <a:gd name="T46" fmla="*/ 3346 w 3653"/>
                <a:gd name="T47" fmla="*/ 427 h 3648"/>
                <a:gd name="T48" fmla="*/ 3529 w 3653"/>
                <a:gd name="T49" fmla="*/ 703 h 3648"/>
                <a:gd name="T50" fmla="*/ 3630 w 3653"/>
                <a:gd name="T51" fmla="*/ 1008 h 3648"/>
                <a:gd name="T52" fmla="*/ 3651 w 3653"/>
                <a:gd name="T53" fmla="*/ 1325 h 3648"/>
                <a:gd name="T54" fmla="*/ 3589 w 3653"/>
                <a:gd name="T55" fmla="*/ 1639 h 3648"/>
                <a:gd name="T56" fmla="*/ 3448 w 3653"/>
                <a:gd name="T57" fmla="*/ 1932 h 3648"/>
                <a:gd name="T58" fmla="*/ 3228 w 3653"/>
                <a:gd name="T59" fmla="*/ 2184 h 3648"/>
                <a:gd name="T60" fmla="*/ 2957 w 3653"/>
                <a:gd name="T61" fmla="*/ 2365 h 3648"/>
                <a:gd name="T62" fmla="*/ 2651 w 3653"/>
                <a:gd name="T63" fmla="*/ 2468 h 3648"/>
                <a:gd name="T64" fmla="*/ 2317 w 3653"/>
                <a:gd name="T65" fmla="*/ 2489 h 3648"/>
                <a:gd name="T66" fmla="*/ 1974 w 3653"/>
                <a:gd name="T67" fmla="*/ 2415 h 3648"/>
                <a:gd name="T68" fmla="*/ 1586 w 3653"/>
                <a:gd name="T69" fmla="*/ 2453 h 3648"/>
                <a:gd name="T70" fmla="*/ 1662 w 3653"/>
                <a:gd name="T71" fmla="*/ 2565 h 3648"/>
                <a:gd name="T72" fmla="*/ 1662 w 3653"/>
                <a:gd name="T73" fmla="*/ 2706 h 3648"/>
                <a:gd name="T74" fmla="*/ 822 w 3653"/>
                <a:gd name="T75" fmla="*/ 3581 h 3648"/>
                <a:gd name="T76" fmla="*/ 695 w 3653"/>
                <a:gd name="T77" fmla="*/ 3646 h 3648"/>
                <a:gd name="T78" fmla="*/ 554 w 3653"/>
                <a:gd name="T79" fmla="*/ 3623 h 3648"/>
                <a:gd name="T80" fmla="*/ 44 w 3653"/>
                <a:gd name="T81" fmla="*/ 3127 h 3648"/>
                <a:gd name="T82" fmla="*/ 0 w 3653"/>
                <a:gd name="T83" fmla="*/ 2991 h 3648"/>
                <a:gd name="T84" fmla="*/ 44 w 3653"/>
                <a:gd name="T85" fmla="*/ 2855 h 3648"/>
                <a:gd name="T86" fmla="*/ 910 w 3653"/>
                <a:gd name="T87" fmla="*/ 2003 h 3648"/>
                <a:gd name="T88" fmla="*/ 1051 w 3653"/>
                <a:gd name="T89" fmla="*/ 1980 h 3648"/>
                <a:gd name="T90" fmla="*/ 1178 w 3653"/>
                <a:gd name="T91" fmla="*/ 2045 h 3648"/>
                <a:gd name="T92" fmla="*/ 1270 w 3653"/>
                <a:gd name="T93" fmla="*/ 1762 h 3648"/>
                <a:gd name="T94" fmla="*/ 1175 w 3653"/>
                <a:gd name="T95" fmla="*/ 1444 h 3648"/>
                <a:gd name="T96" fmla="*/ 1166 w 3653"/>
                <a:gd name="T97" fmla="*/ 1115 h 3648"/>
                <a:gd name="T98" fmla="*/ 1243 w 3653"/>
                <a:gd name="T99" fmla="*/ 793 h 3648"/>
                <a:gd name="T100" fmla="*/ 1409 w 3653"/>
                <a:gd name="T101" fmla="*/ 497 h 3648"/>
                <a:gd name="T102" fmla="*/ 1647 w 3653"/>
                <a:gd name="T103" fmla="*/ 256 h 3648"/>
                <a:gd name="T104" fmla="*/ 1928 w 3653"/>
                <a:gd name="T105" fmla="*/ 95 h 3648"/>
                <a:gd name="T106" fmla="*/ 2242 w 3653"/>
                <a:gd name="T107" fmla="*/ 11 h 3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3" h="3648">
                  <a:moveTo>
                    <a:pt x="2406" y="361"/>
                  </a:moveTo>
                  <a:lnTo>
                    <a:pt x="2336" y="364"/>
                  </a:lnTo>
                  <a:lnTo>
                    <a:pt x="2266" y="372"/>
                  </a:lnTo>
                  <a:lnTo>
                    <a:pt x="2198" y="386"/>
                  </a:lnTo>
                  <a:lnTo>
                    <a:pt x="2131" y="405"/>
                  </a:lnTo>
                  <a:lnTo>
                    <a:pt x="2066" y="428"/>
                  </a:lnTo>
                  <a:lnTo>
                    <a:pt x="2004" y="457"/>
                  </a:lnTo>
                  <a:lnTo>
                    <a:pt x="1944" y="491"/>
                  </a:lnTo>
                  <a:lnTo>
                    <a:pt x="1886" y="530"/>
                  </a:lnTo>
                  <a:lnTo>
                    <a:pt x="1831" y="572"/>
                  </a:lnTo>
                  <a:lnTo>
                    <a:pt x="1779" y="620"/>
                  </a:lnTo>
                  <a:lnTo>
                    <a:pt x="1730" y="674"/>
                  </a:lnTo>
                  <a:lnTo>
                    <a:pt x="1685" y="730"/>
                  </a:lnTo>
                  <a:lnTo>
                    <a:pt x="1647" y="789"/>
                  </a:lnTo>
                  <a:lnTo>
                    <a:pt x="1614" y="850"/>
                  </a:lnTo>
                  <a:lnTo>
                    <a:pt x="1585" y="913"/>
                  </a:lnTo>
                  <a:lnTo>
                    <a:pt x="1561" y="978"/>
                  </a:lnTo>
                  <a:lnTo>
                    <a:pt x="1543" y="1044"/>
                  </a:lnTo>
                  <a:lnTo>
                    <a:pt x="1530" y="1111"/>
                  </a:lnTo>
                  <a:lnTo>
                    <a:pt x="1522" y="1178"/>
                  </a:lnTo>
                  <a:lnTo>
                    <a:pt x="1520" y="1246"/>
                  </a:lnTo>
                  <a:lnTo>
                    <a:pt x="1522" y="1314"/>
                  </a:lnTo>
                  <a:lnTo>
                    <a:pt x="1530" y="1381"/>
                  </a:lnTo>
                  <a:lnTo>
                    <a:pt x="1543" y="1448"/>
                  </a:lnTo>
                  <a:lnTo>
                    <a:pt x="1561" y="1514"/>
                  </a:lnTo>
                  <a:lnTo>
                    <a:pt x="1585" y="1579"/>
                  </a:lnTo>
                  <a:lnTo>
                    <a:pt x="1614" y="1643"/>
                  </a:lnTo>
                  <a:lnTo>
                    <a:pt x="1647" y="1703"/>
                  </a:lnTo>
                  <a:lnTo>
                    <a:pt x="1685" y="1762"/>
                  </a:lnTo>
                  <a:lnTo>
                    <a:pt x="1730" y="1818"/>
                  </a:lnTo>
                  <a:lnTo>
                    <a:pt x="1779" y="1872"/>
                  </a:lnTo>
                  <a:lnTo>
                    <a:pt x="1831" y="1920"/>
                  </a:lnTo>
                  <a:lnTo>
                    <a:pt x="1886" y="1964"/>
                  </a:lnTo>
                  <a:lnTo>
                    <a:pt x="1944" y="2002"/>
                  </a:lnTo>
                  <a:lnTo>
                    <a:pt x="2004" y="2035"/>
                  </a:lnTo>
                  <a:lnTo>
                    <a:pt x="2066" y="2064"/>
                  </a:lnTo>
                  <a:lnTo>
                    <a:pt x="2131" y="2088"/>
                  </a:lnTo>
                  <a:lnTo>
                    <a:pt x="2198" y="2107"/>
                  </a:lnTo>
                  <a:lnTo>
                    <a:pt x="2266" y="2120"/>
                  </a:lnTo>
                  <a:lnTo>
                    <a:pt x="2336" y="2129"/>
                  </a:lnTo>
                  <a:lnTo>
                    <a:pt x="2406" y="2131"/>
                  </a:lnTo>
                  <a:lnTo>
                    <a:pt x="2477" y="2129"/>
                  </a:lnTo>
                  <a:lnTo>
                    <a:pt x="2546" y="2120"/>
                  </a:lnTo>
                  <a:lnTo>
                    <a:pt x="2614" y="2107"/>
                  </a:lnTo>
                  <a:lnTo>
                    <a:pt x="2680" y="2088"/>
                  </a:lnTo>
                  <a:lnTo>
                    <a:pt x="2745" y="2064"/>
                  </a:lnTo>
                  <a:lnTo>
                    <a:pt x="2808" y="2035"/>
                  </a:lnTo>
                  <a:lnTo>
                    <a:pt x="2868" y="2002"/>
                  </a:lnTo>
                  <a:lnTo>
                    <a:pt x="2925" y="1964"/>
                  </a:lnTo>
                  <a:lnTo>
                    <a:pt x="2980" y="1920"/>
                  </a:lnTo>
                  <a:lnTo>
                    <a:pt x="3033" y="1872"/>
                  </a:lnTo>
                  <a:lnTo>
                    <a:pt x="3082" y="1818"/>
                  </a:lnTo>
                  <a:lnTo>
                    <a:pt x="3126" y="1762"/>
                  </a:lnTo>
                  <a:lnTo>
                    <a:pt x="3165" y="1703"/>
                  </a:lnTo>
                  <a:lnTo>
                    <a:pt x="3198" y="1643"/>
                  </a:lnTo>
                  <a:lnTo>
                    <a:pt x="3226" y="1579"/>
                  </a:lnTo>
                  <a:lnTo>
                    <a:pt x="3250" y="1514"/>
                  </a:lnTo>
                  <a:lnTo>
                    <a:pt x="3268" y="1448"/>
                  </a:lnTo>
                  <a:lnTo>
                    <a:pt x="3281" y="1381"/>
                  </a:lnTo>
                  <a:lnTo>
                    <a:pt x="3289" y="1314"/>
                  </a:lnTo>
                  <a:lnTo>
                    <a:pt x="3291" y="1246"/>
                  </a:lnTo>
                  <a:lnTo>
                    <a:pt x="3289" y="1178"/>
                  </a:lnTo>
                  <a:lnTo>
                    <a:pt x="3281" y="1111"/>
                  </a:lnTo>
                  <a:lnTo>
                    <a:pt x="3268" y="1044"/>
                  </a:lnTo>
                  <a:lnTo>
                    <a:pt x="3250" y="978"/>
                  </a:lnTo>
                  <a:lnTo>
                    <a:pt x="3226" y="913"/>
                  </a:lnTo>
                  <a:lnTo>
                    <a:pt x="3198" y="850"/>
                  </a:lnTo>
                  <a:lnTo>
                    <a:pt x="3165" y="789"/>
                  </a:lnTo>
                  <a:lnTo>
                    <a:pt x="3126" y="730"/>
                  </a:lnTo>
                  <a:lnTo>
                    <a:pt x="3082" y="674"/>
                  </a:lnTo>
                  <a:lnTo>
                    <a:pt x="3033" y="620"/>
                  </a:lnTo>
                  <a:lnTo>
                    <a:pt x="2980" y="572"/>
                  </a:lnTo>
                  <a:lnTo>
                    <a:pt x="2925" y="530"/>
                  </a:lnTo>
                  <a:lnTo>
                    <a:pt x="2868" y="491"/>
                  </a:lnTo>
                  <a:lnTo>
                    <a:pt x="2808" y="457"/>
                  </a:lnTo>
                  <a:lnTo>
                    <a:pt x="2745" y="428"/>
                  </a:lnTo>
                  <a:lnTo>
                    <a:pt x="2680" y="405"/>
                  </a:lnTo>
                  <a:lnTo>
                    <a:pt x="2614" y="386"/>
                  </a:lnTo>
                  <a:lnTo>
                    <a:pt x="2546" y="372"/>
                  </a:lnTo>
                  <a:lnTo>
                    <a:pt x="2477" y="364"/>
                  </a:lnTo>
                  <a:lnTo>
                    <a:pt x="2406" y="361"/>
                  </a:lnTo>
                  <a:close/>
                  <a:moveTo>
                    <a:pt x="2406" y="0"/>
                  </a:moveTo>
                  <a:lnTo>
                    <a:pt x="2406" y="0"/>
                  </a:lnTo>
                  <a:lnTo>
                    <a:pt x="2489" y="3"/>
                  </a:lnTo>
                  <a:lnTo>
                    <a:pt x="2571" y="11"/>
                  </a:lnTo>
                  <a:lnTo>
                    <a:pt x="2651" y="25"/>
                  </a:lnTo>
                  <a:lnTo>
                    <a:pt x="2731" y="42"/>
                  </a:lnTo>
                  <a:lnTo>
                    <a:pt x="2808" y="66"/>
                  </a:lnTo>
                  <a:lnTo>
                    <a:pt x="2884" y="95"/>
                  </a:lnTo>
                  <a:lnTo>
                    <a:pt x="2957" y="127"/>
                  </a:lnTo>
                  <a:lnTo>
                    <a:pt x="3028" y="167"/>
                  </a:lnTo>
                  <a:lnTo>
                    <a:pt x="3098" y="209"/>
                  </a:lnTo>
                  <a:lnTo>
                    <a:pt x="3164" y="256"/>
                  </a:lnTo>
                  <a:lnTo>
                    <a:pt x="3228" y="308"/>
                  </a:lnTo>
                  <a:lnTo>
                    <a:pt x="3288" y="365"/>
                  </a:lnTo>
                  <a:lnTo>
                    <a:pt x="3346" y="427"/>
                  </a:lnTo>
                  <a:lnTo>
                    <a:pt x="3400" y="493"/>
                  </a:lnTo>
                  <a:lnTo>
                    <a:pt x="3448" y="560"/>
                  </a:lnTo>
                  <a:lnTo>
                    <a:pt x="3491" y="630"/>
                  </a:lnTo>
                  <a:lnTo>
                    <a:pt x="3529" y="703"/>
                  </a:lnTo>
                  <a:lnTo>
                    <a:pt x="3562" y="777"/>
                  </a:lnTo>
                  <a:lnTo>
                    <a:pt x="3589" y="853"/>
                  </a:lnTo>
                  <a:lnTo>
                    <a:pt x="3613" y="930"/>
                  </a:lnTo>
                  <a:lnTo>
                    <a:pt x="3630" y="1008"/>
                  </a:lnTo>
                  <a:lnTo>
                    <a:pt x="3643" y="1087"/>
                  </a:lnTo>
                  <a:lnTo>
                    <a:pt x="3651" y="1167"/>
                  </a:lnTo>
                  <a:lnTo>
                    <a:pt x="3653" y="1246"/>
                  </a:lnTo>
                  <a:lnTo>
                    <a:pt x="3651" y="1325"/>
                  </a:lnTo>
                  <a:lnTo>
                    <a:pt x="3643" y="1406"/>
                  </a:lnTo>
                  <a:lnTo>
                    <a:pt x="3630" y="1484"/>
                  </a:lnTo>
                  <a:lnTo>
                    <a:pt x="3613" y="1562"/>
                  </a:lnTo>
                  <a:lnTo>
                    <a:pt x="3589" y="1639"/>
                  </a:lnTo>
                  <a:lnTo>
                    <a:pt x="3561" y="1715"/>
                  </a:lnTo>
                  <a:lnTo>
                    <a:pt x="3529" y="1789"/>
                  </a:lnTo>
                  <a:lnTo>
                    <a:pt x="3491" y="1862"/>
                  </a:lnTo>
                  <a:lnTo>
                    <a:pt x="3448" y="1932"/>
                  </a:lnTo>
                  <a:lnTo>
                    <a:pt x="3400" y="1999"/>
                  </a:lnTo>
                  <a:lnTo>
                    <a:pt x="3346" y="2065"/>
                  </a:lnTo>
                  <a:lnTo>
                    <a:pt x="3288" y="2127"/>
                  </a:lnTo>
                  <a:lnTo>
                    <a:pt x="3228" y="2184"/>
                  </a:lnTo>
                  <a:lnTo>
                    <a:pt x="3164" y="2236"/>
                  </a:lnTo>
                  <a:lnTo>
                    <a:pt x="3098" y="2283"/>
                  </a:lnTo>
                  <a:lnTo>
                    <a:pt x="3028" y="2327"/>
                  </a:lnTo>
                  <a:lnTo>
                    <a:pt x="2957" y="2365"/>
                  </a:lnTo>
                  <a:lnTo>
                    <a:pt x="2884" y="2398"/>
                  </a:lnTo>
                  <a:lnTo>
                    <a:pt x="2808" y="2426"/>
                  </a:lnTo>
                  <a:lnTo>
                    <a:pt x="2731" y="2450"/>
                  </a:lnTo>
                  <a:lnTo>
                    <a:pt x="2651" y="2468"/>
                  </a:lnTo>
                  <a:lnTo>
                    <a:pt x="2571" y="2481"/>
                  </a:lnTo>
                  <a:lnTo>
                    <a:pt x="2489" y="2489"/>
                  </a:lnTo>
                  <a:lnTo>
                    <a:pt x="2406" y="2492"/>
                  </a:lnTo>
                  <a:lnTo>
                    <a:pt x="2317" y="2489"/>
                  </a:lnTo>
                  <a:lnTo>
                    <a:pt x="2228" y="2480"/>
                  </a:lnTo>
                  <a:lnTo>
                    <a:pt x="2142" y="2464"/>
                  </a:lnTo>
                  <a:lnTo>
                    <a:pt x="2057" y="2443"/>
                  </a:lnTo>
                  <a:lnTo>
                    <a:pt x="1974" y="2415"/>
                  </a:lnTo>
                  <a:lnTo>
                    <a:pt x="1894" y="2383"/>
                  </a:lnTo>
                  <a:lnTo>
                    <a:pt x="1815" y="2344"/>
                  </a:lnTo>
                  <a:lnTo>
                    <a:pt x="1739" y="2300"/>
                  </a:lnTo>
                  <a:lnTo>
                    <a:pt x="1586" y="2453"/>
                  </a:lnTo>
                  <a:lnTo>
                    <a:pt x="1606" y="2472"/>
                  </a:lnTo>
                  <a:lnTo>
                    <a:pt x="1629" y="2500"/>
                  </a:lnTo>
                  <a:lnTo>
                    <a:pt x="1648" y="2531"/>
                  </a:lnTo>
                  <a:lnTo>
                    <a:pt x="1662" y="2565"/>
                  </a:lnTo>
                  <a:lnTo>
                    <a:pt x="1671" y="2599"/>
                  </a:lnTo>
                  <a:lnTo>
                    <a:pt x="1673" y="2635"/>
                  </a:lnTo>
                  <a:lnTo>
                    <a:pt x="1671" y="2671"/>
                  </a:lnTo>
                  <a:lnTo>
                    <a:pt x="1662" y="2706"/>
                  </a:lnTo>
                  <a:lnTo>
                    <a:pt x="1648" y="2739"/>
                  </a:lnTo>
                  <a:lnTo>
                    <a:pt x="1629" y="2770"/>
                  </a:lnTo>
                  <a:lnTo>
                    <a:pt x="1606" y="2798"/>
                  </a:lnTo>
                  <a:lnTo>
                    <a:pt x="822" y="3581"/>
                  </a:lnTo>
                  <a:lnTo>
                    <a:pt x="794" y="3604"/>
                  </a:lnTo>
                  <a:lnTo>
                    <a:pt x="763" y="3623"/>
                  </a:lnTo>
                  <a:lnTo>
                    <a:pt x="731" y="3637"/>
                  </a:lnTo>
                  <a:lnTo>
                    <a:pt x="695" y="3646"/>
                  </a:lnTo>
                  <a:lnTo>
                    <a:pt x="658" y="3648"/>
                  </a:lnTo>
                  <a:lnTo>
                    <a:pt x="622" y="3646"/>
                  </a:lnTo>
                  <a:lnTo>
                    <a:pt x="586" y="3637"/>
                  </a:lnTo>
                  <a:lnTo>
                    <a:pt x="554" y="3623"/>
                  </a:lnTo>
                  <a:lnTo>
                    <a:pt x="523" y="3604"/>
                  </a:lnTo>
                  <a:lnTo>
                    <a:pt x="495" y="3581"/>
                  </a:lnTo>
                  <a:lnTo>
                    <a:pt x="68" y="3154"/>
                  </a:lnTo>
                  <a:lnTo>
                    <a:pt x="44" y="3127"/>
                  </a:lnTo>
                  <a:lnTo>
                    <a:pt x="26" y="3096"/>
                  </a:lnTo>
                  <a:lnTo>
                    <a:pt x="11" y="3062"/>
                  </a:lnTo>
                  <a:lnTo>
                    <a:pt x="3" y="3028"/>
                  </a:lnTo>
                  <a:lnTo>
                    <a:pt x="0" y="2991"/>
                  </a:lnTo>
                  <a:lnTo>
                    <a:pt x="3" y="2955"/>
                  </a:lnTo>
                  <a:lnTo>
                    <a:pt x="11" y="2919"/>
                  </a:lnTo>
                  <a:lnTo>
                    <a:pt x="26" y="2886"/>
                  </a:lnTo>
                  <a:lnTo>
                    <a:pt x="44" y="2855"/>
                  </a:lnTo>
                  <a:lnTo>
                    <a:pt x="68" y="2827"/>
                  </a:lnTo>
                  <a:lnTo>
                    <a:pt x="852" y="2045"/>
                  </a:lnTo>
                  <a:lnTo>
                    <a:pt x="878" y="2022"/>
                  </a:lnTo>
                  <a:lnTo>
                    <a:pt x="910" y="2003"/>
                  </a:lnTo>
                  <a:lnTo>
                    <a:pt x="943" y="1989"/>
                  </a:lnTo>
                  <a:lnTo>
                    <a:pt x="978" y="1980"/>
                  </a:lnTo>
                  <a:lnTo>
                    <a:pt x="1015" y="1978"/>
                  </a:lnTo>
                  <a:lnTo>
                    <a:pt x="1051" y="1980"/>
                  </a:lnTo>
                  <a:lnTo>
                    <a:pt x="1087" y="1989"/>
                  </a:lnTo>
                  <a:lnTo>
                    <a:pt x="1120" y="2003"/>
                  </a:lnTo>
                  <a:lnTo>
                    <a:pt x="1150" y="2022"/>
                  </a:lnTo>
                  <a:lnTo>
                    <a:pt x="1178" y="2045"/>
                  </a:lnTo>
                  <a:lnTo>
                    <a:pt x="1197" y="2064"/>
                  </a:lnTo>
                  <a:lnTo>
                    <a:pt x="1351" y="1911"/>
                  </a:lnTo>
                  <a:lnTo>
                    <a:pt x="1308" y="1838"/>
                  </a:lnTo>
                  <a:lnTo>
                    <a:pt x="1270" y="1762"/>
                  </a:lnTo>
                  <a:lnTo>
                    <a:pt x="1239" y="1685"/>
                  </a:lnTo>
                  <a:lnTo>
                    <a:pt x="1212" y="1606"/>
                  </a:lnTo>
                  <a:lnTo>
                    <a:pt x="1191" y="1525"/>
                  </a:lnTo>
                  <a:lnTo>
                    <a:pt x="1175" y="1444"/>
                  </a:lnTo>
                  <a:lnTo>
                    <a:pt x="1164" y="1362"/>
                  </a:lnTo>
                  <a:lnTo>
                    <a:pt x="1159" y="1280"/>
                  </a:lnTo>
                  <a:lnTo>
                    <a:pt x="1159" y="1197"/>
                  </a:lnTo>
                  <a:lnTo>
                    <a:pt x="1166" y="1115"/>
                  </a:lnTo>
                  <a:lnTo>
                    <a:pt x="1177" y="1033"/>
                  </a:lnTo>
                  <a:lnTo>
                    <a:pt x="1194" y="952"/>
                  </a:lnTo>
                  <a:lnTo>
                    <a:pt x="1216" y="872"/>
                  </a:lnTo>
                  <a:lnTo>
                    <a:pt x="1243" y="793"/>
                  </a:lnTo>
                  <a:lnTo>
                    <a:pt x="1277" y="716"/>
                  </a:lnTo>
                  <a:lnTo>
                    <a:pt x="1315" y="640"/>
                  </a:lnTo>
                  <a:lnTo>
                    <a:pt x="1359" y="568"/>
                  </a:lnTo>
                  <a:lnTo>
                    <a:pt x="1409" y="497"/>
                  </a:lnTo>
                  <a:lnTo>
                    <a:pt x="1463" y="429"/>
                  </a:lnTo>
                  <a:lnTo>
                    <a:pt x="1523" y="365"/>
                  </a:lnTo>
                  <a:lnTo>
                    <a:pt x="1584" y="308"/>
                  </a:lnTo>
                  <a:lnTo>
                    <a:pt x="1647" y="256"/>
                  </a:lnTo>
                  <a:lnTo>
                    <a:pt x="1713" y="209"/>
                  </a:lnTo>
                  <a:lnTo>
                    <a:pt x="1783" y="167"/>
                  </a:lnTo>
                  <a:lnTo>
                    <a:pt x="1854" y="127"/>
                  </a:lnTo>
                  <a:lnTo>
                    <a:pt x="1928" y="95"/>
                  </a:lnTo>
                  <a:lnTo>
                    <a:pt x="2003" y="66"/>
                  </a:lnTo>
                  <a:lnTo>
                    <a:pt x="2082" y="42"/>
                  </a:lnTo>
                  <a:lnTo>
                    <a:pt x="2160" y="25"/>
                  </a:lnTo>
                  <a:lnTo>
                    <a:pt x="2242" y="11"/>
                  </a:lnTo>
                  <a:lnTo>
                    <a:pt x="2323" y="3"/>
                  </a:lnTo>
                  <a:lnTo>
                    <a:pt x="2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sp>
          <p:nvSpPr>
            <p:cNvPr id="157" name="Freeform 660"/>
            <p:cNvSpPr>
              <a:spLocks/>
            </p:cNvSpPr>
            <p:nvPr/>
          </p:nvSpPr>
          <p:spPr bwMode="auto">
            <a:xfrm>
              <a:off x="1710" y="2445"/>
              <a:ext cx="179" cy="327"/>
            </a:xfrm>
            <a:custGeom>
              <a:avLst/>
              <a:gdLst>
                <a:gd name="T0" fmla="*/ 461 w 716"/>
                <a:gd name="T1" fmla="*/ 138 h 1308"/>
                <a:gd name="T2" fmla="*/ 559 w 716"/>
                <a:gd name="T3" fmla="*/ 174 h 1308"/>
                <a:gd name="T4" fmla="*/ 643 w 716"/>
                <a:gd name="T5" fmla="*/ 240 h 1308"/>
                <a:gd name="T6" fmla="*/ 699 w 716"/>
                <a:gd name="T7" fmla="*/ 338 h 1308"/>
                <a:gd name="T8" fmla="*/ 716 w 716"/>
                <a:gd name="T9" fmla="*/ 460 h 1308"/>
                <a:gd name="T10" fmla="*/ 460 w 716"/>
                <a:gd name="T11" fmla="*/ 480 h 1308"/>
                <a:gd name="T12" fmla="*/ 455 w 716"/>
                <a:gd name="T13" fmla="*/ 419 h 1308"/>
                <a:gd name="T14" fmla="*/ 432 w 716"/>
                <a:gd name="T15" fmla="*/ 371 h 1308"/>
                <a:gd name="T16" fmla="*/ 388 w 716"/>
                <a:gd name="T17" fmla="*/ 345 h 1308"/>
                <a:gd name="T18" fmla="*/ 339 w 716"/>
                <a:gd name="T19" fmla="*/ 348 h 1308"/>
                <a:gd name="T20" fmla="*/ 307 w 716"/>
                <a:gd name="T21" fmla="*/ 381 h 1308"/>
                <a:gd name="T22" fmla="*/ 302 w 716"/>
                <a:gd name="T23" fmla="*/ 448 h 1308"/>
                <a:gd name="T24" fmla="*/ 331 w 716"/>
                <a:gd name="T25" fmla="*/ 497 h 1308"/>
                <a:gd name="T26" fmla="*/ 400 w 716"/>
                <a:gd name="T27" fmla="*/ 536 h 1308"/>
                <a:gd name="T28" fmla="*/ 559 w 716"/>
                <a:gd name="T29" fmla="*/ 617 h 1308"/>
                <a:gd name="T30" fmla="*/ 655 w 716"/>
                <a:gd name="T31" fmla="*/ 697 h 1308"/>
                <a:gd name="T32" fmla="*/ 700 w 716"/>
                <a:gd name="T33" fmla="*/ 793 h 1308"/>
                <a:gd name="T34" fmla="*/ 707 w 716"/>
                <a:gd name="T35" fmla="*/ 915 h 1308"/>
                <a:gd name="T36" fmla="*/ 670 w 716"/>
                <a:gd name="T37" fmla="*/ 1019 h 1308"/>
                <a:gd name="T38" fmla="*/ 604 w 716"/>
                <a:gd name="T39" fmla="*/ 1095 h 1308"/>
                <a:gd name="T40" fmla="*/ 531 w 716"/>
                <a:gd name="T41" fmla="*/ 1138 h 1308"/>
                <a:gd name="T42" fmla="*/ 427 w 716"/>
                <a:gd name="T43" fmla="*/ 1162 h 1308"/>
                <a:gd name="T44" fmla="*/ 294 w 716"/>
                <a:gd name="T45" fmla="*/ 1162 h 1308"/>
                <a:gd name="T46" fmla="*/ 161 w 716"/>
                <a:gd name="T47" fmla="*/ 1119 h 1308"/>
                <a:gd name="T48" fmla="*/ 63 w 716"/>
                <a:gd name="T49" fmla="*/ 1042 h 1308"/>
                <a:gd name="T50" fmla="*/ 14 w 716"/>
                <a:gd name="T51" fmla="*/ 947 h 1308"/>
                <a:gd name="T52" fmla="*/ 0 w 716"/>
                <a:gd name="T53" fmla="*/ 824 h 1308"/>
                <a:gd name="T54" fmla="*/ 245 w 716"/>
                <a:gd name="T55" fmla="*/ 795 h 1308"/>
                <a:gd name="T56" fmla="*/ 252 w 716"/>
                <a:gd name="T57" fmla="*/ 874 h 1308"/>
                <a:gd name="T58" fmla="*/ 284 w 716"/>
                <a:gd name="T59" fmla="*/ 925 h 1308"/>
                <a:gd name="T60" fmla="*/ 332 w 716"/>
                <a:gd name="T61" fmla="*/ 950 h 1308"/>
                <a:gd name="T62" fmla="*/ 388 w 716"/>
                <a:gd name="T63" fmla="*/ 953 h 1308"/>
                <a:gd name="T64" fmla="*/ 426 w 716"/>
                <a:gd name="T65" fmla="*/ 934 h 1308"/>
                <a:gd name="T66" fmla="*/ 445 w 716"/>
                <a:gd name="T67" fmla="*/ 876 h 1308"/>
                <a:gd name="T68" fmla="*/ 434 w 716"/>
                <a:gd name="T69" fmla="*/ 821 h 1308"/>
                <a:gd name="T70" fmla="*/ 394 w 716"/>
                <a:gd name="T71" fmla="*/ 784 h 1308"/>
                <a:gd name="T72" fmla="*/ 283 w 716"/>
                <a:gd name="T73" fmla="*/ 733 h 1308"/>
                <a:gd name="T74" fmla="*/ 142 w 716"/>
                <a:gd name="T75" fmla="*/ 655 h 1308"/>
                <a:gd name="T76" fmla="*/ 64 w 716"/>
                <a:gd name="T77" fmla="*/ 574 h 1308"/>
                <a:gd name="T78" fmla="*/ 30 w 716"/>
                <a:gd name="T79" fmla="*/ 466 h 1308"/>
                <a:gd name="T80" fmla="*/ 35 w 716"/>
                <a:gd name="T81" fmla="*/ 347 h 1308"/>
                <a:gd name="T82" fmla="*/ 81 w 716"/>
                <a:gd name="T83" fmla="*/ 250 h 1308"/>
                <a:gd name="T84" fmla="*/ 163 w 716"/>
                <a:gd name="T85" fmla="*/ 181 h 1308"/>
                <a:gd name="T86" fmla="*/ 260 w 716"/>
                <a:gd name="T87" fmla="*/ 142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6" h="1308">
                  <a:moveTo>
                    <a:pt x="294" y="0"/>
                  </a:moveTo>
                  <a:lnTo>
                    <a:pt x="461" y="0"/>
                  </a:lnTo>
                  <a:lnTo>
                    <a:pt x="461" y="138"/>
                  </a:lnTo>
                  <a:lnTo>
                    <a:pt x="493" y="147"/>
                  </a:lnTo>
                  <a:lnTo>
                    <a:pt x="527" y="159"/>
                  </a:lnTo>
                  <a:lnTo>
                    <a:pt x="559" y="174"/>
                  </a:lnTo>
                  <a:lnTo>
                    <a:pt x="590" y="193"/>
                  </a:lnTo>
                  <a:lnTo>
                    <a:pt x="618" y="214"/>
                  </a:lnTo>
                  <a:lnTo>
                    <a:pt x="643" y="240"/>
                  </a:lnTo>
                  <a:lnTo>
                    <a:pt x="665" y="270"/>
                  </a:lnTo>
                  <a:lnTo>
                    <a:pt x="684" y="302"/>
                  </a:lnTo>
                  <a:lnTo>
                    <a:pt x="699" y="338"/>
                  </a:lnTo>
                  <a:lnTo>
                    <a:pt x="708" y="376"/>
                  </a:lnTo>
                  <a:lnTo>
                    <a:pt x="715" y="416"/>
                  </a:lnTo>
                  <a:lnTo>
                    <a:pt x="716" y="460"/>
                  </a:lnTo>
                  <a:lnTo>
                    <a:pt x="716" y="462"/>
                  </a:lnTo>
                  <a:lnTo>
                    <a:pt x="707" y="480"/>
                  </a:lnTo>
                  <a:lnTo>
                    <a:pt x="460" y="480"/>
                  </a:lnTo>
                  <a:lnTo>
                    <a:pt x="460" y="465"/>
                  </a:lnTo>
                  <a:lnTo>
                    <a:pt x="458" y="440"/>
                  </a:lnTo>
                  <a:lnTo>
                    <a:pt x="455" y="419"/>
                  </a:lnTo>
                  <a:lnTo>
                    <a:pt x="448" y="400"/>
                  </a:lnTo>
                  <a:lnTo>
                    <a:pt x="441" y="384"/>
                  </a:lnTo>
                  <a:lnTo>
                    <a:pt x="432" y="371"/>
                  </a:lnTo>
                  <a:lnTo>
                    <a:pt x="419" y="358"/>
                  </a:lnTo>
                  <a:lnTo>
                    <a:pt x="405" y="351"/>
                  </a:lnTo>
                  <a:lnTo>
                    <a:pt x="388" y="345"/>
                  </a:lnTo>
                  <a:lnTo>
                    <a:pt x="370" y="344"/>
                  </a:lnTo>
                  <a:lnTo>
                    <a:pt x="353" y="345"/>
                  </a:lnTo>
                  <a:lnTo>
                    <a:pt x="339" y="348"/>
                  </a:lnTo>
                  <a:lnTo>
                    <a:pt x="327" y="355"/>
                  </a:lnTo>
                  <a:lnTo>
                    <a:pt x="317" y="364"/>
                  </a:lnTo>
                  <a:lnTo>
                    <a:pt x="307" y="381"/>
                  </a:lnTo>
                  <a:lnTo>
                    <a:pt x="302" y="401"/>
                  </a:lnTo>
                  <a:lnTo>
                    <a:pt x="299" y="424"/>
                  </a:lnTo>
                  <a:lnTo>
                    <a:pt x="302" y="448"/>
                  </a:lnTo>
                  <a:lnTo>
                    <a:pt x="307" y="468"/>
                  </a:lnTo>
                  <a:lnTo>
                    <a:pt x="319" y="485"/>
                  </a:lnTo>
                  <a:lnTo>
                    <a:pt x="331" y="497"/>
                  </a:lnTo>
                  <a:lnTo>
                    <a:pt x="349" y="510"/>
                  </a:lnTo>
                  <a:lnTo>
                    <a:pt x="372" y="523"/>
                  </a:lnTo>
                  <a:lnTo>
                    <a:pt x="400" y="536"/>
                  </a:lnTo>
                  <a:lnTo>
                    <a:pt x="460" y="563"/>
                  </a:lnTo>
                  <a:lnTo>
                    <a:pt x="512" y="590"/>
                  </a:lnTo>
                  <a:lnTo>
                    <a:pt x="559" y="617"/>
                  </a:lnTo>
                  <a:lnTo>
                    <a:pt x="598" y="644"/>
                  </a:lnTo>
                  <a:lnTo>
                    <a:pt x="632" y="671"/>
                  </a:lnTo>
                  <a:lnTo>
                    <a:pt x="655" y="697"/>
                  </a:lnTo>
                  <a:lnTo>
                    <a:pt x="676" y="726"/>
                  </a:lnTo>
                  <a:lnTo>
                    <a:pt x="690" y="758"/>
                  </a:lnTo>
                  <a:lnTo>
                    <a:pt x="700" y="793"/>
                  </a:lnTo>
                  <a:lnTo>
                    <a:pt x="707" y="832"/>
                  </a:lnTo>
                  <a:lnTo>
                    <a:pt x="709" y="875"/>
                  </a:lnTo>
                  <a:lnTo>
                    <a:pt x="707" y="915"/>
                  </a:lnTo>
                  <a:lnTo>
                    <a:pt x="699" y="952"/>
                  </a:lnTo>
                  <a:lnTo>
                    <a:pt x="687" y="986"/>
                  </a:lnTo>
                  <a:lnTo>
                    <a:pt x="670" y="1019"/>
                  </a:lnTo>
                  <a:lnTo>
                    <a:pt x="650" y="1049"/>
                  </a:lnTo>
                  <a:lnTo>
                    <a:pt x="625" y="1076"/>
                  </a:lnTo>
                  <a:lnTo>
                    <a:pt x="604" y="1095"/>
                  </a:lnTo>
                  <a:lnTo>
                    <a:pt x="583" y="1112"/>
                  </a:lnTo>
                  <a:lnTo>
                    <a:pt x="558" y="1126"/>
                  </a:lnTo>
                  <a:lnTo>
                    <a:pt x="531" y="1138"/>
                  </a:lnTo>
                  <a:lnTo>
                    <a:pt x="501" y="1148"/>
                  </a:lnTo>
                  <a:lnTo>
                    <a:pt x="466" y="1156"/>
                  </a:lnTo>
                  <a:lnTo>
                    <a:pt x="427" y="1162"/>
                  </a:lnTo>
                  <a:lnTo>
                    <a:pt x="427" y="1308"/>
                  </a:lnTo>
                  <a:lnTo>
                    <a:pt x="294" y="1308"/>
                  </a:lnTo>
                  <a:lnTo>
                    <a:pt x="294" y="1162"/>
                  </a:lnTo>
                  <a:lnTo>
                    <a:pt x="246" y="1153"/>
                  </a:lnTo>
                  <a:lnTo>
                    <a:pt x="202" y="1138"/>
                  </a:lnTo>
                  <a:lnTo>
                    <a:pt x="161" y="1119"/>
                  </a:lnTo>
                  <a:lnTo>
                    <a:pt x="123" y="1096"/>
                  </a:lnTo>
                  <a:lnTo>
                    <a:pt x="88" y="1068"/>
                  </a:lnTo>
                  <a:lnTo>
                    <a:pt x="63" y="1042"/>
                  </a:lnTo>
                  <a:lnTo>
                    <a:pt x="43" y="1014"/>
                  </a:lnTo>
                  <a:lnTo>
                    <a:pt x="26" y="982"/>
                  </a:lnTo>
                  <a:lnTo>
                    <a:pt x="14" y="947"/>
                  </a:lnTo>
                  <a:lnTo>
                    <a:pt x="5" y="909"/>
                  </a:lnTo>
                  <a:lnTo>
                    <a:pt x="1" y="868"/>
                  </a:lnTo>
                  <a:lnTo>
                    <a:pt x="0" y="824"/>
                  </a:lnTo>
                  <a:lnTo>
                    <a:pt x="0" y="818"/>
                  </a:lnTo>
                  <a:lnTo>
                    <a:pt x="10" y="795"/>
                  </a:lnTo>
                  <a:lnTo>
                    <a:pt x="245" y="795"/>
                  </a:lnTo>
                  <a:lnTo>
                    <a:pt x="245" y="822"/>
                  </a:lnTo>
                  <a:lnTo>
                    <a:pt x="247" y="849"/>
                  </a:lnTo>
                  <a:lnTo>
                    <a:pt x="252" y="874"/>
                  </a:lnTo>
                  <a:lnTo>
                    <a:pt x="261" y="894"/>
                  </a:lnTo>
                  <a:lnTo>
                    <a:pt x="272" y="910"/>
                  </a:lnTo>
                  <a:lnTo>
                    <a:pt x="284" y="925"/>
                  </a:lnTo>
                  <a:lnTo>
                    <a:pt x="297" y="935"/>
                  </a:lnTo>
                  <a:lnTo>
                    <a:pt x="314" y="944"/>
                  </a:lnTo>
                  <a:lnTo>
                    <a:pt x="332" y="950"/>
                  </a:lnTo>
                  <a:lnTo>
                    <a:pt x="351" y="953"/>
                  </a:lnTo>
                  <a:lnTo>
                    <a:pt x="371" y="954"/>
                  </a:lnTo>
                  <a:lnTo>
                    <a:pt x="388" y="953"/>
                  </a:lnTo>
                  <a:lnTo>
                    <a:pt x="404" y="950"/>
                  </a:lnTo>
                  <a:lnTo>
                    <a:pt x="416" y="943"/>
                  </a:lnTo>
                  <a:lnTo>
                    <a:pt x="426" y="934"/>
                  </a:lnTo>
                  <a:lnTo>
                    <a:pt x="437" y="918"/>
                  </a:lnTo>
                  <a:lnTo>
                    <a:pt x="443" y="898"/>
                  </a:lnTo>
                  <a:lnTo>
                    <a:pt x="445" y="876"/>
                  </a:lnTo>
                  <a:lnTo>
                    <a:pt x="444" y="855"/>
                  </a:lnTo>
                  <a:lnTo>
                    <a:pt x="441" y="837"/>
                  </a:lnTo>
                  <a:lnTo>
                    <a:pt x="434" y="821"/>
                  </a:lnTo>
                  <a:lnTo>
                    <a:pt x="425" y="809"/>
                  </a:lnTo>
                  <a:lnTo>
                    <a:pt x="411" y="796"/>
                  </a:lnTo>
                  <a:lnTo>
                    <a:pt x="394" y="784"/>
                  </a:lnTo>
                  <a:lnTo>
                    <a:pt x="371" y="771"/>
                  </a:lnTo>
                  <a:lnTo>
                    <a:pt x="343" y="758"/>
                  </a:lnTo>
                  <a:lnTo>
                    <a:pt x="283" y="733"/>
                  </a:lnTo>
                  <a:lnTo>
                    <a:pt x="229" y="707"/>
                  </a:lnTo>
                  <a:lnTo>
                    <a:pt x="182" y="680"/>
                  </a:lnTo>
                  <a:lnTo>
                    <a:pt x="142" y="655"/>
                  </a:lnTo>
                  <a:lnTo>
                    <a:pt x="108" y="628"/>
                  </a:lnTo>
                  <a:lnTo>
                    <a:pt x="83" y="603"/>
                  </a:lnTo>
                  <a:lnTo>
                    <a:pt x="64" y="574"/>
                  </a:lnTo>
                  <a:lnTo>
                    <a:pt x="48" y="542"/>
                  </a:lnTo>
                  <a:lnTo>
                    <a:pt x="36" y="506"/>
                  </a:lnTo>
                  <a:lnTo>
                    <a:pt x="30" y="466"/>
                  </a:lnTo>
                  <a:lnTo>
                    <a:pt x="28" y="423"/>
                  </a:lnTo>
                  <a:lnTo>
                    <a:pt x="30" y="384"/>
                  </a:lnTo>
                  <a:lnTo>
                    <a:pt x="35" y="347"/>
                  </a:lnTo>
                  <a:lnTo>
                    <a:pt x="47" y="313"/>
                  </a:lnTo>
                  <a:lnTo>
                    <a:pt x="61" y="280"/>
                  </a:lnTo>
                  <a:lnTo>
                    <a:pt x="81" y="250"/>
                  </a:lnTo>
                  <a:lnTo>
                    <a:pt x="106" y="223"/>
                  </a:lnTo>
                  <a:lnTo>
                    <a:pt x="133" y="201"/>
                  </a:lnTo>
                  <a:lnTo>
                    <a:pt x="163" y="181"/>
                  </a:lnTo>
                  <a:lnTo>
                    <a:pt x="194" y="165"/>
                  </a:lnTo>
                  <a:lnTo>
                    <a:pt x="227" y="152"/>
                  </a:lnTo>
                  <a:lnTo>
                    <a:pt x="260" y="142"/>
                  </a:lnTo>
                  <a:lnTo>
                    <a:pt x="294" y="135"/>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lumMod val="65000"/>
                  </a:schemeClr>
                </a:solidFill>
              </a:endParaRPr>
            </a:p>
          </p:txBody>
        </p:sp>
      </p:grpSp>
      <p:sp>
        <p:nvSpPr>
          <p:cNvPr id="158" name="Rectangle 157"/>
          <p:cNvSpPr/>
          <p:nvPr/>
        </p:nvSpPr>
        <p:spPr>
          <a:xfrm>
            <a:off x="5118882" y="1900546"/>
            <a:ext cx="2947841" cy="473206"/>
          </a:xfrm>
          <a:prstGeom prst="rect">
            <a:avLst/>
          </a:prstGeom>
        </p:spPr>
        <p:txBody>
          <a:bodyPr wrap="square">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p>
        </p:txBody>
      </p:sp>
      <p:sp>
        <p:nvSpPr>
          <p:cNvPr id="159" name="Rectangle 158"/>
          <p:cNvSpPr/>
          <p:nvPr/>
        </p:nvSpPr>
        <p:spPr>
          <a:xfrm>
            <a:off x="5118882" y="2881618"/>
            <a:ext cx="2947841" cy="473206"/>
          </a:xfrm>
          <a:prstGeom prst="rect">
            <a:avLst/>
          </a:prstGeom>
        </p:spPr>
        <p:txBody>
          <a:bodyPr wrap="square">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p>
        </p:txBody>
      </p:sp>
      <p:sp>
        <p:nvSpPr>
          <p:cNvPr id="160" name="Rectangle 159"/>
          <p:cNvSpPr/>
          <p:nvPr/>
        </p:nvSpPr>
        <p:spPr>
          <a:xfrm>
            <a:off x="5118882" y="3796228"/>
            <a:ext cx="2947841" cy="473206"/>
          </a:xfrm>
          <a:prstGeom prst="rect">
            <a:avLst/>
          </a:prstGeom>
        </p:spPr>
        <p:txBody>
          <a:bodyPr wrap="square">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62" name="TextBox 161"/>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PLANNER</a:t>
            </a:r>
            <a:endParaRPr lang="en-US" sz="2700" b="1" dirty="0">
              <a:latin typeface="Montserrat Black" panose="00000A00000000000000" pitchFamily="50" charset="0"/>
            </a:endParaRPr>
          </a:p>
        </p:txBody>
      </p:sp>
      <p:sp>
        <p:nvSpPr>
          <p:cNvPr id="163" name="TextBox 16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3643164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63"/>
                                        </p:tgtEl>
                                        <p:attrNameLst>
                                          <p:attrName>style.visibility</p:attrName>
                                        </p:attrNameLst>
                                      </p:cBhvr>
                                      <p:to>
                                        <p:strVal val="visible"/>
                                      </p:to>
                                    </p:set>
                                    <p:animEffect transition="in" filter="barn(inVertical)">
                                      <p:cBhvr>
                                        <p:cTn id="7" dur="500"/>
                                        <p:tgtEl>
                                          <p:spTgt spid="16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62"/>
                                        </p:tgtEl>
                                        <p:attrNameLst>
                                          <p:attrName>style.visibility</p:attrName>
                                        </p:attrNameLst>
                                      </p:cBhvr>
                                      <p:to>
                                        <p:strVal val="visible"/>
                                      </p:to>
                                    </p:set>
                                    <p:animEffect transition="in" filter="barn(outVertical)">
                                      <p:cBhvr>
                                        <p:cTn id="11" dur="500"/>
                                        <p:tgtEl>
                                          <p:spTgt spid="162"/>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42"/>
                                        </p:tgtEl>
                                        <p:attrNameLst>
                                          <p:attrName>style.visibility</p:attrName>
                                        </p:attrNameLst>
                                      </p:cBhvr>
                                      <p:to>
                                        <p:strVal val="visible"/>
                                      </p:to>
                                    </p:set>
                                    <p:animEffect transition="in" filter="fade">
                                      <p:cBhvr>
                                        <p:cTn id="23" dur="500"/>
                                        <p:tgtEl>
                                          <p:spTgt spid="142"/>
                                        </p:tgtEl>
                                      </p:cBhvr>
                                    </p:animEffect>
                                  </p:childTnLst>
                                </p:cTn>
                              </p:par>
                            </p:childTnLst>
                          </p:cTn>
                        </p:par>
                        <p:par>
                          <p:cTn id="24" fill="hold">
                            <p:stCondLst>
                              <p:cond delay="2500"/>
                            </p:stCondLst>
                            <p:childTnLst>
                              <p:par>
                                <p:cTn id="25" presetID="42" presetClass="entr" presetSubtype="0" fill="hold" grpId="0" nodeType="afterEffect">
                                  <p:stCondLst>
                                    <p:cond delay="0"/>
                                  </p:stCondLst>
                                  <p:childTnLst>
                                    <p:set>
                                      <p:cBhvr>
                                        <p:cTn id="26" dur="1" fill="hold">
                                          <p:stCondLst>
                                            <p:cond delay="0"/>
                                          </p:stCondLst>
                                        </p:cTn>
                                        <p:tgtEl>
                                          <p:spTgt spid="158"/>
                                        </p:tgtEl>
                                        <p:attrNameLst>
                                          <p:attrName>style.visibility</p:attrName>
                                        </p:attrNameLst>
                                      </p:cBhvr>
                                      <p:to>
                                        <p:strVal val="visible"/>
                                      </p:to>
                                    </p:set>
                                    <p:animEffect transition="in" filter="fade">
                                      <p:cBhvr>
                                        <p:cTn id="27" dur="500"/>
                                        <p:tgtEl>
                                          <p:spTgt spid="158"/>
                                        </p:tgtEl>
                                      </p:cBhvr>
                                    </p:animEffect>
                                    <p:anim calcmode="lin" valueType="num">
                                      <p:cBhvr>
                                        <p:cTn id="28" dur="500" fill="hold"/>
                                        <p:tgtEl>
                                          <p:spTgt spid="158"/>
                                        </p:tgtEl>
                                        <p:attrNameLst>
                                          <p:attrName>ppt_x</p:attrName>
                                        </p:attrNameLst>
                                      </p:cBhvr>
                                      <p:tavLst>
                                        <p:tav tm="0">
                                          <p:val>
                                            <p:strVal val="#ppt_x"/>
                                          </p:val>
                                        </p:tav>
                                        <p:tav tm="100000">
                                          <p:val>
                                            <p:strVal val="#ppt_x"/>
                                          </p:val>
                                        </p:tav>
                                      </p:tavLst>
                                    </p:anim>
                                    <p:anim calcmode="lin" valueType="num">
                                      <p:cBhvr>
                                        <p:cTn id="29" dur="500" fill="hold"/>
                                        <p:tgtEl>
                                          <p:spTgt spid="158"/>
                                        </p:tgtEl>
                                        <p:attrNameLst>
                                          <p:attrName>ppt_y</p:attrName>
                                        </p:attrNameLst>
                                      </p:cBhvr>
                                      <p:tavLst>
                                        <p:tav tm="0">
                                          <p:val>
                                            <p:strVal val="#ppt_y+.1"/>
                                          </p:val>
                                        </p:tav>
                                        <p:tav tm="100000">
                                          <p:val>
                                            <p:strVal val="#ppt_y"/>
                                          </p:val>
                                        </p:tav>
                                      </p:tavLst>
                                    </p:anim>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3"/>
                                        </p:tgtEl>
                                        <p:attrNameLst>
                                          <p:attrName>style.visibility</p:attrName>
                                        </p:attrNameLst>
                                      </p:cBhvr>
                                      <p:to>
                                        <p:strVal val="visible"/>
                                      </p:to>
                                    </p:set>
                                    <p:animEffect transition="in" filter="fade">
                                      <p:cBhvr>
                                        <p:cTn id="33" dur="500"/>
                                        <p:tgtEl>
                                          <p:spTgt spid="3"/>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148"/>
                                        </p:tgtEl>
                                        <p:attrNameLst>
                                          <p:attrName>style.visibility</p:attrName>
                                        </p:attrNameLst>
                                      </p:cBhvr>
                                      <p:to>
                                        <p:strVal val="visible"/>
                                      </p:to>
                                    </p:set>
                                    <p:animEffect transition="in" filter="fade">
                                      <p:cBhvr>
                                        <p:cTn id="37" dur="500"/>
                                        <p:tgtEl>
                                          <p:spTgt spid="148"/>
                                        </p:tgtEl>
                                      </p:cBhvr>
                                    </p:animEffect>
                                  </p:childTnLst>
                                </p:cTn>
                              </p:par>
                            </p:childTnLst>
                          </p:cTn>
                        </p:par>
                        <p:par>
                          <p:cTn id="38" fill="hold">
                            <p:stCondLst>
                              <p:cond delay="4000"/>
                            </p:stCondLst>
                            <p:childTnLst>
                              <p:par>
                                <p:cTn id="39" presetID="42" presetClass="entr" presetSubtype="0" fill="hold" grpId="0" nodeType="afterEffect">
                                  <p:stCondLst>
                                    <p:cond delay="0"/>
                                  </p:stCondLst>
                                  <p:childTnLst>
                                    <p:set>
                                      <p:cBhvr>
                                        <p:cTn id="40" dur="1" fill="hold">
                                          <p:stCondLst>
                                            <p:cond delay="0"/>
                                          </p:stCondLst>
                                        </p:cTn>
                                        <p:tgtEl>
                                          <p:spTgt spid="159"/>
                                        </p:tgtEl>
                                        <p:attrNameLst>
                                          <p:attrName>style.visibility</p:attrName>
                                        </p:attrNameLst>
                                      </p:cBhvr>
                                      <p:to>
                                        <p:strVal val="visible"/>
                                      </p:to>
                                    </p:set>
                                    <p:animEffect transition="in" filter="fade">
                                      <p:cBhvr>
                                        <p:cTn id="41" dur="500"/>
                                        <p:tgtEl>
                                          <p:spTgt spid="159"/>
                                        </p:tgtEl>
                                      </p:cBhvr>
                                    </p:animEffect>
                                    <p:anim calcmode="lin" valueType="num">
                                      <p:cBhvr>
                                        <p:cTn id="42" dur="500" fill="hold"/>
                                        <p:tgtEl>
                                          <p:spTgt spid="159"/>
                                        </p:tgtEl>
                                        <p:attrNameLst>
                                          <p:attrName>ppt_x</p:attrName>
                                        </p:attrNameLst>
                                      </p:cBhvr>
                                      <p:tavLst>
                                        <p:tav tm="0">
                                          <p:val>
                                            <p:strVal val="#ppt_x"/>
                                          </p:val>
                                        </p:tav>
                                        <p:tav tm="100000">
                                          <p:val>
                                            <p:strVal val="#ppt_x"/>
                                          </p:val>
                                        </p:tav>
                                      </p:tavLst>
                                    </p:anim>
                                    <p:anim calcmode="lin" valueType="num">
                                      <p:cBhvr>
                                        <p:cTn id="43" dur="500" fill="hold"/>
                                        <p:tgtEl>
                                          <p:spTgt spid="159"/>
                                        </p:tgtEl>
                                        <p:attrNameLst>
                                          <p:attrName>ppt_y</p:attrName>
                                        </p:attrNameLst>
                                      </p:cBhvr>
                                      <p:tavLst>
                                        <p:tav tm="0">
                                          <p:val>
                                            <p:strVal val="#ppt_y+.1"/>
                                          </p:val>
                                        </p:tav>
                                        <p:tav tm="100000">
                                          <p:val>
                                            <p:strVal val="#ppt_y"/>
                                          </p:val>
                                        </p:tav>
                                      </p:tavLst>
                                    </p:anim>
                                  </p:childTnLst>
                                </p:cTn>
                              </p:par>
                            </p:childTnLst>
                          </p:cTn>
                        </p:par>
                        <p:par>
                          <p:cTn id="44" fill="hold">
                            <p:stCondLst>
                              <p:cond delay="4500"/>
                            </p:stCondLst>
                            <p:childTnLst>
                              <p:par>
                                <p:cTn id="45" presetID="10" presetClass="entr" presetSubtype="0" fill="hold" grpId="0"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500"/>
                                        <p:tgtEl>
                                          <p:spTgt spid="4"/>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155"/>
                                        </p:tgtEl>
                                        <p:attrNameLst>
                                          <p:attrName>style.visibility</p:attrName>
                                        </p:attrNameLst>
                                      </p:cBhvr>
                                      <p:to>
                                        <p:strVal val="visible"/>
                                      </p:to>
                                    </p:set>
                                    <p:animEffect transition="in" filter="fade">
                                      <p:cBhvr>
                                        <p:cTn id="51" dur="500"/>
                                        <p:tgtEl>
                                          <p:spTgt spid="155"/>
                                        </p:tgtEl>
                                      </p:cBhvr>
                                    </p:animEffect>
                                  </p:childTnLst>
                                </p:cTn>
                              </p:par>
                            </p:childTnLst>
                          </p:cTn>
                        </p:par>
                        <p:par>
                          <p:cTn id="52" fill="hold">
                            <p:stCondLst>
                              <p:cond delay="5500"/>
                            </p:stCondLst>
                            <p:childTnLst>
                              <p:par>
                                <p:cTn id="53" presetID="42" presetClass="entr" presetSubtype="0" fill="hold" grpId="0" nodeType="afterEffect">
                                  <p:stCondLst>
                                    <p:cond delay="0"/>
                                  </p:stCondLst>
                                  <p:childTnLst>
                                    <p:set>
                                      <p:cBhvr>
                                        <p:cTn id="54" dur="1" fill="hold">
                                          <p:stCondLst>
                                            <p:cond delay="0"/>
                                          </p:stCondLst>
                                        </p:cTn>
                                        <p:tgtEl>
                                          <p:spTgt spid="160"/>
                                        </p:tgtEl>
                                        <p:attrNameLst>
                                          <p:attrName>style.visibility</p:attrName>
                                        </p:attrNameLst>
                                      </p:cBhvr>
                                      <p:to>
                                        <p:strVal val="visible"/>
                                      </p:to>
                                    </p:set>
                                    <p:animEffect transition="in" filter="fade">
                                      <p:cBhvr>
                                        <p:cTn id="55" dur="500"/>
                                        <p:tgtEl>
                                          <p:spTgt spid="160"/>
                                        </p:tgtEl>
                                      </p:cBhvr>
                                    </p:animEffect>
                                    <p:anim calcmode="lin" valueType="num">
                                      <p:cBhvr>
                                        <p:cTn id="56" dur="500" fill="hold"/>
                                        <p:tgtEl>
                                          <p:spTgt spid="160"/>
                                        </p:tgtEl>
                                        <p:attrNameLst>
                                          <p:attrName>ppt_x</p:attrName>
                                        </p:attrNameLst>
                                      </p:cBhvr>
                                      <p:tavLst>
                                        <p:tav tm="0">
                                          <p:val>
                                            <p:strVal val="#ppt_x"/>
                                          </p:val>
                                        </p:tav>
                                        <p:tav tm="100000">
                                          <p:val>
                                            <p:strVal val="#ppt_x"/>
                                          </p:val>
                                        </p:tav>
                                      </p:tavLst>
                                    </p:anim>
                                    <p:anim calcmode="lin" valueType="num">
                                      <p:cBhvr>
                                        <p:cTn id="57" dur="500" fill="hold"/>
                                        <p:tgtEl>
                                          <p:spTgt spid="16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animBg="1"/>
      <p:bldP spid="158" grpId="0"/>
      <p:bldP spid="159" grpId="0"/>
      <p:bldP spid="160" grpId="0"/>
      <p:bldP spid="162" grpId="0"/>
      <p:bldP spid="163"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ardrop 35"/>
          <p:cNvSpPr/>
          <p:nvPr/>
        </p:nvSpPr>
        <p:spPr>
          <a:xfrm rot="13500000">
            <a:off x="4836733" y="4001198"/>
            <a:ext cx="507095" cy="507095"/>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7" name="Rectangle 36"/>
          <p:cNvSpPr/>
          <p:nvPr/>
        </p:nvSpPr>
        <p:spPr>
          <a:xfrm>
            <a:off x="3209692" y="4002470"/>
            <a:ext cx="1562463" cy="491747"/>
          </a:xfrm>
          <a:prstGeom prst="rect">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0" name="Rectangle 39"/>
          <p:cNvSpPr/>
          <p:nvPr/>
        </p:nvSpPr>
        <p:spPr>
          <a:xfrm>
            <a:off x="3452464" y="4130669"/>
            <a:ext cx="1138453" cy="253916"/>
          </a:xfrm>
          <a:prstGeom prst="rect">
            <a:avLst/>
          </a:prstGeom>
        </p:spPr>
        <p:txBody>
          <a:bodyPr wrap="none">
            <a:spAutoFit/>
          </a:bodyPr>
          <a:lstStyle/>
          <a:p>
            <a:pPr algn="ctr"/>
            <a:r>
              <a:rPr lang="en-US" sz="1050" b="1" spc="225" dirty="0">
                <a:solidFill>
                  <a:schemeClr val="tx1">
                    <a:lumMod val="85000"/>
                    <a:lumOff val="15000"/>
                  </a:schemeClr>
                </a:solidFill>
                <a:latin typeface="Montserrat Black" panose="00000A00000000000000" pitchFamily="50" charset="0"/>
              </a:rPr>
              <a:t>KEYWORD</a:t>
            </a:r>
          </a:p>
        </p:txBody>
      </p:sp>
      <p:sp>
        <p:nvSpPr>
          <p:cNvPr id="41" name="Teardrop 40"/>
          <p:cNvSpPr/>
          <p:nvPr/>
        </p:nvSpPr>
        <p:spPr>
          <a:xfrm rot="13500000">
            <a:off x="4960671" y="3386162"/>
            <a:ext cx="507095" cy="507095"/>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2" name="Rectangle 41"/>
          <p:cNvSpPr/>
          <p:nvPr/>
        </p:nvSpPr>
        <p:spPr>
          <a:xfrm>
            <a:off x="3333629" y="3387434"/>
            <a:ext cx="1562463" cy="491747"/>
          </a:xfrm>
          <a:prstGeom prst="rect">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3" name="Rectangle 42"/>
          <p:cNvSpPr/>
          <p:nvPr/>
        </p:nvSpPr>
        <p:spPr>
          <a:xfrm>
            <a:off x="3598173" y="3507061"/>
            <a:ext cx="1138453" cy="253916"/>
          </a:xfrm>
          <a:prstGeom prst="rect">
            <a:avLst/>
          </a:prstGeom>
        </p:spPr>
        <p:txBody>
          <a:bodyPr wrap="none">
            <a:spAutoFit/>
          </a:bodyPr>
          <a:lstStyle/>
          <a:p>
            <a:pPr algn="ctr"/>
            <a:r>
              <a:rPr lang="en-US" sz="1050" b="1" spc="225" dirty="0">
                <a:solidFill>
                  <a:schemeClr val="tx1">
                    <a:lumMod val="85000"/>
                    <a:lumOff val="15000"/>
                  </a:schemeClr>
                </a:solidFill>
                <a:latin typeface="Montserrat Black" panose="00000A00000000000000" pitchFamily="50" charset="0"/>
              </a:rPr>
              <a:t>KEYWORD</a:t>
            </a:r>
          </a:p>
        </p:txBody>
      </p:sp>
      <p:sp>
        <p:nvSpPr>
          <p:cNvPr id="51" name="Teardrop 50"/>
          <p:cNvSpPr/>
          <p:nvPr/>
        </p:nvSpPr>
        <p:spPr>
          <a:xfrm rot="12600000">
            <a:off x="4254073" y="1659330"/>
            <a:ext cx="507095" cy="507095"/>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2" name="Rectangle 51"/>
          <p:cNvSpPr/>
          <p:nvPr/>
        </p:nvSpPr>
        <p:spPr>
          <a:xfrm rot="20700000">
            <a:off x="2662366" y="1941805"/>
            <a:ext cx="1562463" cy="491747"/>
          </a:xfrm>
          <a:prstGeom prst="rect">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3" name="Rectangle 52"/>
          <p:cNvSpPr/>
          <p:nvPr/>
        </p:nvSpPr>
        <p:spPr>
          <a:xfrm rot="20700000">
            <a:off x="2988168" y="2051055"/>
            <a:ext cx="1138453" cy="253916"/>
          </a:xfrm>
          <a:prstGeom prst="rect">
            <a:avLst/>
          </a:prstGeom>
        </p:spPr>
        <p:txBody>
          <a:bodyPr wrap="none">
            <a:spAutoFit/>
          </a:bodyPr>
          <a:lstStyle/>
          <a:p>
            <a:pPr algn="ctr"/>
            <a:r>
              <a:rPr lang="en-US" sz="1050" b="1" spc="225" dirty="0">
                <a:solidFill>
                  <a:schemeClr val="tx1">
                    <a:lumMod val="85000"/>
                    <a:lumOff val="15000"/>
                  </a:schemeClr>
                </a:solidFill>
                <a:latin typeface="Montserrat Black" panose="00000A00000000000000" pitchFamily="50" charset="0"/>
              </a:rPr>
              <a:t>KEYWORD</a:t>
            </a:r>
          </a:p>
        </p:txBody>
      </p:sp>
      <p:sp>
        <p:nvSpPr>
          <p:cNvPr id="54" name="Teardrop 53"/>
          <p:cNvSpPr/>
          <p:nvPr/>
        </p:nvSpPr>
        <p:spPr>
          <a:xfrm rot="13500000">
            <a:off x="4806430" y="2770258"/>
            <a:ext cx="507095" cy="507095"/>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5" name="Rectangle 54"/>
          <p:cNvSpPr/>
          <p:nvPr/>
        </p:nvSpPr>
        <p:spPr>
          <a:xfrm>
            <a:off x="3179389" y="2771530"/>
            <a:ext cx="1562463" cy="491747"/>
          </a:xfrm>
          <a:prstGeom prst="rect">
            <a:avLst/>
          </a:prstGeom>
          <a:solidFill>
            <a:schemeClr val="bg1"/>
          </a:solid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6" name="Rectangle 55"/>
          <p:cNvSpPr/>
          <p:nvPr/>
        </p:nvSpPr>
        <p:spPr>
          <a:xfrm>
            <a:off x="3422161" y="2899729"/>
            <a:ext cx="1138453" cy="253916"/>
          </a:xfrm>
          <a:prstGeom prst="rect">
            <a:avLst/>
          </a:prstGeom>
        </p:spPr>
        <p:txBody>
          <a:bodyPr wrap="none">
            <a:spAutoFit/>
          </a:bodyPr>
          <a:lstStyle/>
          <a:p>
            <a:pPr algn="ctr"/>
            <a:r>
              <a:rPr lang="en-US" sz="1050" b="1" spc="225" dirty="0">
                <a:solidFill>
                  <a:schemeClr val="tx1">
                    <a:lumMod val="85000"/>
                    <a:lumOff val="15000"/>
                  </a:schemeClr>
                </a:solidFill>
                <a:latin typeface="Montserrat Black" panose="00000A00000000000000" pitchFamily="50" charset="0"/>
              </a:rPr>
              <a:t>KEYWORD</a:t>
            </a:r>
          </a:p>
        </p:txBody>
      </p:sp>
      <p:sp>
        <p:nvSpPr>
          <p:cNvPr id="57" name="Rectangle: Rounded Corners 56"/>
          <p:cNvSpPr/>
          <p:nvPr/>
        </p:nvSpPr>
        <p:spPr>
          <a:xfrm>
            <a:off x="2642457" y="2698120"/>
            <a:ext cx="622651" cy="622651"/>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8" name="Rectangle: Rounded Corners 57"/>
          <p:cNvSpPr/>
          <p:nvPr/>
        </p:nvSpPr>
        <p:spPr>
          <a:xfrm>
            <a:off x="2798535" y="3320771"/>
            <a:ext cx="622651" cy="622651"/>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9" name="Rectangle: Rounded Corners 58"/>
          <p:cNvSpPr/>
          <p:nvPr/>
        </p:nvSpPr>
        <p:spPr>
          <a:xfrm>
            <a:off x="2642457" y="3943422"/>
            <a:ext cx="622651" cy="622651"/>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60" name="Rectangle: Rounded Corners 59"/>
          <p:cNvSpPr/>
          <p:nvPr/>
        </p:nvSpPr>
        <p:spPr>
          <a:xfrm rot="20700000">
            <a:off x="2223385" y="2121056"/>
            <a:ext cx="622651" cy="622651"/>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61" name="Freeform 40"/>
          <p:cNvSpPr>
            <a:spLocks noEditPoints="1"/>
          </p:cNvSpPr>
          <p:nvPr/>
        </p:nvSpPr>
        <p:spPr bwMode="auto">
          <a:xfrm>
            <a:off x="1050413" y="1757046"/>
            <a:ext cx="909880" cy="2932277"/>
          </a:xfrm>
          <a:custGeom>
            <a:avLst/>
            <a:gdLst>
              <a:gd name="T0" fmla="*/ 149 w 458"/>
              <a:gd name="T1" fmla="*/ 1031 h 1476"/>
              <a:gd name="T2" fmla="*/ 149 w 458"/>
              <a:gd name="T3" fmla="*/ 1037 h 1476"/>
              <a:gd name="T4" fmla="*/ 146 w 458"/>
              <a:gd name="T5" fmla="*/ 1027 h 1476"/>
              <a:gd name="T6" fmla="*/ 142 w 458"/>
              <a:gd name="T7" fmla="*/ 1022 h 1476"/>
              <a:gd name="T8" fmla="*/ 242 w 458"/>
              <a:gd name="T9" fmla="*/ 6 h 1476"/>
              <a:gd name="T10" fmla="*/ 288 w 458"/>
              <a:gd name="T11" fmla="*/ 42 h 1476"/>
              <a:gd name="T12" fmla="*/ 292 w 458"/>
              <a:gd name="T13" fmla="*/ 86 h 1476"/>
              <a:gd name="T14" fmla="*/ 296 w 458"/>
              <a:gd name="T15" fmla="*/ 112 h 1476"/>
              <a:gd name="T16" fmla="*/ 280 w 458"/>
              <a:gd name="T17" fmla="*/ 148 h 1476"/>
              <a:gd name="T18" fmla="*/ 283 w 458"/>
              <a:gd name="T19" fmla="*/ 202 h 1476"/>
              <a:gd name="T20" fmla="*/ 222 w 458"/>
              <a:gd name="T21" fmla="*/ 254 h 1476"/>
              <a:gd name="T22" fmla="*/ 224 w 458"/>
              <a:gd name="T23" fmla="*/ 265 h 1476"/>
              <a:gd name="T24" fmla="*/ 214 w 458"/>
              <a:gd name="T25" fmla="*/ 278 h 1476"/>
              <a:gd name="T26" fmla="*/ 209 w 458"/>
              <a:gd name="T27" fmla="*/ 308 h 1476"/>
              <a:gd name="T28" fmla="*/ 318 w 458"/>
              <a:gd name="T29" fmla="*/ 226 h 1476"/>
              <a:gd name="T30" fmla="*/ 446 w 458"/>
              <a:gd name="T31" fmla="*/ 434 h 1476"/>
              <a:gd name="T32" fmla="*/ 453 w 458"/>
              <a:gd name="T33" fmla="*/ 567 h 1476"/>
              <a:gd name="T34" fmla="*/ 389 w 458"/>
              <a:gd name="T35" fmla="*/ 607 h 1476"/>
              <a:gd name="T36" fmla="*/ 381 w 458"/>
              <a:gd name="T37" fmla="*/ 663 h 1476"/>
              <a:gd name="T38" fmla="*/ 369 w 458"/>
              <a:gd name="T39" fmla="*/ 751 h 1476"/>
              <a:gd name="T40" fmla="*/ 356 w 458"/>
              <a:gd name="T41" fmla="*/ 853 h 1476"/>
              <a:gd name="T42" fmla="*/ 334 w 458"/>
              <a:gd name="T43" fmla="*/ 908 h 1476"/>
              <a:gd name="T44" fmla="*/ 324 w 458"/>
              <a:gd name="T45" fmla="*/ 1113 h 1476"/>
              <a:gd name="T46" fmla="*/ 343 w 458"/>
              <a:gd name="T47" fmla="*/ 1179 h 1476"/>
              <a:gd name="T48" fmla="*/ 331 w 458"/>
              <a:gd name="T49" fmla="*/ 1196 h 1476"/>
              <a:gd name="T50" fmla="*/ 336 w 458"/>
              <a:gd name="T51" fmla="*/ 1206 h 1476"/>
              <a:gd name="T52" fmla="*/ 328 w 458"/>
              <a:gd name="T53" fmla="*/ 1219 h 1476"/>
              <a:gd name="T54" fmla="*/ 353 w 458"/>
              <a:gd name="T55" fmla="*/ 1232 h 1476"/>
              <a:gd name="T56" fmla="*/ 355 w 458"/>
              <a:gd name="T57" fmla="*/ 1285 h 1476"/>
              <a:gd name="T58" fmla="*/ 343 w 458"/>
              <a:gd name="T59" fmla="*/ 1375 h 1476"/>
              <a:gd name="T60" fmla="*/ 298 w 458"/>
              <a:gd name="T61" fmla="*/ 1467 h 1476"/>
              <a:gd name="T62" fmla="*/ 272 w 458"/>
              <a:gd name="T63" fmla="*/ 1452 h 1476"/>
              <a:gd name="T64" fmla="*/ 283 w 458"/>
              <a:gd name="T65" fmla="*/ 1383 h 1476"/>
              <a:gd name="T66" fmla="*/ 258 w 458"/>
              <a:gd name="T67" fmla="*/ 1366 h 1476"/>
              <a:gd name="T68" fmla="*/ 230 w 458"/>
              <a:gd name="T69" fmla="*/ 1413 h 1476"/>
              <a:gd name="T70" fmla="*/ 187 w 458"/>
              <a:gd name="T71" fmla="*/ 1467 h 1476"/>
              <a:gd name="T72" fmla="*/ 140 w 458"/>
              <a:gd name="T73" fmla="*/ 1471 h 1476"/>
              <a:gd name="T74" fmla="*/ 142 w 458"/>
              <a:gd name="T75" fmla="*/ 1414 h 1476"/>
              <a:gd name="T76" fmla="*/ 154 w 458"/>
              <a:gd name="T77" fmla="*/ 1354 h 1476"/>
              <a:gd name="T78" fmla="*/ 169 w 458"/>
              <a:gd name="T79" fmla="*/ 1299 h 1476"/>
              <a:gd name="T80" fmla="*/ 166 w 458"/>
              <a:gd name="T81" fmla="*/ 1258 h 1476"/>
              <a:gd name="T82" fmla="*/ 102 w 458"/>
              <a:gd name="T83" fmla="*/ 1175 h 1476"/>
              <a:gd name="T84" fmla="*/ 1 w 458"/>
              <a:gd name="T85" fmla="*/ 1046 h 1476"/>
              <a:gd name="T86" fmla="*/ 18 w 458"/>
              <a:gd name="T87" fmla="*/ 807 h 1476"/>
              <a:gd name="T88" fmla="*/ 7 w 458"/>
              <a:gd name="T89" fmla="*/ 724 h 1476"/>
              <a:gd name="T90" fmla="*/ 21 w 458"/>
              <a:gd name="T91" fmla="*/ 612 h 1476"/>
              <a:gd name="T92" fmla="*/ 19 w 458"/>
              <a:gd name="T93" fmla="*/ 550 h 1476"/>
              <a:gd name="T94" fmla="*/ 13 w 458"/>
              <a:gd name="T95" fmla="*/ 463 h 1476"/>
              <a:gd name="T96" fmla="*/ 31 w 458"/>
              <a:gd name="T97" fmla="*/ 412 h 1476"/>
              <a:gd name="T98" fmla="*/ 48 w 458"/>
              <a:gd name="T99" fmla="*/ 277 h 1476"/>
              <a:gd name="T100" fmla="*/ 127 w 458"/>
              <a:gd name="T101" fmla="*/ 235 h 1476"/>
              <a:gd name="T102" fmla="*/ 146 w 458"/>
              <a:gd name="T103" fmla="*/ 443 h 1476"/>
              <a:gd name="T104" fmla="*/ 196 w 458"/>
              <a:gd name="T105" fmla="*/ 257 h 1476"/>
              <a:gd name="T106" fmla="*/ 208 w 458"/>
              <a:gd name="T107" fmla="*/ 248 h 1476"/>
              <a:gd name="T108" fmla="*/ 172 w 458"/>
              <a:gd name="T109" fmla="*/ 194 h 1476"/>
              <a:gd name="T110" fmla="*/ 131 w 458"/>
              <a:gd name="T111" fmla="*/ 117 h 1476"/>
              <a:gd name="T112" fmla="*/ 137 w 458"/>
              <a:gd name="T113" fmla="*/ 95 h 1476"/>
              <a:gd name="T114" fmla="*/ 133 w 458"/>
              <a:gd name="T115" fmla="*/ 69 h 1476"/>
              <a:gd name="T116" fmla="*/ 157 w 458"/>
              <a:gd name="T117" fmla="*/ 16 h 1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8" h="1476">
                <a:moveTo>
                  <a:pt x="146" y="1027"/>
                </a:moveTo>
                <a:lnTo>
                  <a:pt x="146" y="1027"/>
                </a:lnTo>
                <a:lnTo>
                  <a:pt x="148" y="1028"/>
                </a:lnTo>
                <a:lnTo>
                  <a:pt x="149" y="1029"/>
                </a:lnTo>
                <a:lnTo>
                  <a:pt x="149" y="1031"/>
                </a:lnTo>
                <a:lnTo>
                  <a:pt x="150" y="1033"/>
                </a:lnTo>
                <a:lnTo>
                  <a:pt x="150" y="1035"/>
                </a:lnTo>
                <a:lnTo>
                  <a:pt x="150" y="1036"/>
                </a:lnTo>
                <a:lnTo>
                  <a:pt x="150" y="1037"/>
                </a:lnTo>
                <a:lnTo>
                  <a:pt x="149" y="1037"/>
                </a:lnTo>
                <a:lnTo>
                  <a:pt x="148" y="1036"/>
                </a:lnTo>
                <a:lnTo>
                  <a:pt x="146" y="1033"/>
                </a:lnTo>
                <a:lnTo>
                  <a:pt x="145" y="1029"/>
                </a:lnTo>
                <a:lnTo>
                  <a:pt x="145" y="1027"/>
                </a:lnTo>
                <a:lnTo>
                  <a:pt x="146" y="1027"/>
                </a:lnTo>
                <a:close/>
                <a:moveTo>
                  <a:pt x="169" y="931"/>
                </a:moveTo>
                <a:lnTo>
                  <a:pt x="140" y="989"/>
                </a:lnTo>
                <a:lnTo>
                  <a:pt x="137" y="1001"/>
                </a:lnTo>
                <a:lnTo>
                  <a:pt x="138" y="1011"/>
                </a:lnTo>
                <a:lnTo>
                  <a:pt x="142" y="1022"/>
                </a:lnTo>
                <a:lnTo>
                  <a:pt x="146" y="1033"/>
                </a:lnTo>
                <a:lnTo>
                  <a:pt x="183" y="1080"/>
                </a:lnTo>
                <a:lnTo>
                  <a:pt x="169" y="931"/>
                </a:lnTo>
                <a:close/>
                <a:moveTo>
                  <a:pt x="220" y="0"/>
                </a:moveTo>
                <a:lnTo>
                  <a:pt x="242" y="6"/>
                </a:lnTo>
                <a:lnTo>
                  <a:pt x="254" y="10"/>
                </a:lnTo>
                <a:lnTo>
                  <a:pt x="267" y="15"/>
                </a:lnTo>
                <a:lnTo>
                  <a:pt x="277" y="23"/>
                </a:lnTo>
                <a:lnTo>
                  <a:pt x="285" y="32"/>
                </a:lnTo>
                <a:lnTo>
                  <a:pt x="288" y="42"/>
                </a:lnTo>
                <a:lnTo>
                  <a:pt x="289" y="53"/>
                </a:lnTo>
                <a:lnTo>
                  <a:pt x="292" y="65"/>
                </a:lnTo>
                <a:lnTo>
                  <a:pt x="294" y="71"/>
                </a:lnTo>
                <a:lnTo>
                  <a:pt x="293" y="79"/>
                </a:lnTo>
                <a:lnTo>
                  <a:pt x="292" y="86"/>
                </a:lnTo>
                <a:lnTo>
                  <a:pt x="292" y="91"/>
                </a:lnTo>
                <a:lnTo>
                  <a:pt x="293" y="95"/>
                </a:lnTo>
                <a:lnTo>
                  <a:pt x="296" y="100"/>
                </a:lnTo>
                <a:lnTo>
                  <a:pt x="296" y="105"/>
                </a:lnTo>
                <a:lnTo>
                  <a:pt x="296" y="112"/>
                </a:lnTo>
                <a:lnTo>
                  <a:pt x="293" y="122"/>
                </a:lnTo>
                <a:lnTo>
                  <a:pt x="289" y="131"/>
                </a:lnTo>
                <a:lnTo>
                  <a:pt x="284" y="138"/>
                </a:lnTo>
                <a:lnTo>
                  <a:pt x="280" y="138"/>
                </a:lnTo>
                <a:lnTo>
                  <a:pt x="280" y="148"/>
                </a:lnTo>
                <a:lnTo>
                  <a:pt x="279" y="160"/>
                </a:lnTo>
                <a:lnTo>
                  <a:pt x="275" y="172"/>
                </a:lnTo>
                <a:lnTo>
                  <a:pt x="273" y="182"/>
                </a:lnTo>
                <a:lnTo>
                  <a:pt x="276" y="193"/>
                </a:lnTo>
                <a:lnTo>
                  <a:pt x="283" y="202"/>
                </a:lnTo>
                <a:lnTo>
                  <a:pt x="220" y="247"/>
                </a:lnTo>
                <a:lnTo>
                  <a:pt x="218" y="248"/>
                </a:lnTo>
                <a:lnTo>
                  <a:pt x="218" y="250"/>
                </a:lnTo>
                <a:lnTo>
                  <a:pt x="220" y="252"/>
                </a:lnTo>
                <a:lnTo>
                  <a:pt x="222" y="254"/>
                </a:lnTo>
                <a:lnTo>
                  <a:pt x="224" y="256"/>
                </a:lnTo>
                <a:lnTo>
                  <a:pt x="225" y="257"/>
                </a:lnTo>
                <a:lnTo>
                  <a:pt x="226" y="260"/>
                </a:lnTo>
                <a:lnTo>
                  <a:pt x="225" y="261"/>
                </a:lnTo>
                <a:lnTo>
                  <a:pt x="224" y="265"/>
                </a:lnTo>
                <a:lnTo>
                  <a:pt x="222" y="268"/>
                </a:lnTo>
                <a:lnTo>
                  <a:pt x="221" y="270"/>
                </a:lnTo>
                <a:lnTo>
                  <a:pt x="220" y="271"/>
                </a:lnTo>
                <a:lnTo>
                  <a:pt x="217" y="275"/>
                </a:lnTo>
                <a:lnTo>
                  <a:pt x="214" y="278"/>
                </a:lnTo>
                <a:lnTo>
                  <a:pt x="213" y="279"/>
                </a:lnTo>
                <a:lnTo>
                  <a:pt x="212" y="282"/>
                </a:lnTo>
                <a:lnTo>
                  <a:pt x="210" y="286"/>
                </a:lnTo>
                <a:lnTo>
                  <a:pt x="210" y="291"/>
                </a:lnTo>
                <a:lnTo>
                  <a:pt x="209" y="308"/>
                </a:lnTo>
                <a:lnTo>
                  <a:pt x="208" y="343"/>
                </a:lnTo>
                <a:lnTo>
                  <a:pt x="204" y="423"/>
                </a:lnTo>
                <a:lnTo>
                  <a:pt x="285" y="206"/>
                </a:lnTo>
                <a:lnTo>
                  <a:pt x="301" y="218"/>
                </a:lnTo>
                <a:lnTo>
                  <a:pt x="318" y="226"/>
                </a:lnTo>
                <a:lnTo>
                  <a:pt x="335" y="232"/>
                </a:lnTo>
                <a:lnTo>
                  <a:pt x="353" y="240"/>
                </a:lnTo>
                <a:lnTo>
                  <a:pt x="393" y="256"/>
                </a:lnTo>
                <a:lnTo>
                  <a:pt x="431" y="274"/>
                </a:lnTo>
                <a:lnTo>
                  <a:pt x="446" y="434"/>
                </a:lnTo>
                <a:lnTo>
                  <a:pt x="454" y="514"/>
                </a:lnTo>
                <a:lnTo>
                  <a:pt x="457" y="527"/>
                </a:lnTo>
                <a:lnTo>
                  <a:pt x="458" y="541"/>
                </a:lnTo>
                <a:lnTo>
                  <a:pt x="457" y="554"/>
                </a:lnTo>
                <a:lnTo>
                  <a:pt x="453" y="567"/>
                </a:lnTo>
                <a:lnTo>
                  <a:pt x="442" y="578"/>
                </a:lnTo>
                <a:lnTo>
                  <a:pt x="429" y="587"/>
                </a:lnTo>
                <a:lnTo>
                  <a:pt x="416" y="593"/>
                </a:lnTo>
                <a:lnTo>
                  <a:pt x="402" y="600"/>
                </a:lnTo>
                <a:lnTo>
                  <a:pt x="389" y="607"/>
                </a:lnTo>
                <a:lnTo>
                  <a:pt x="378" y="617"/>
                </a:lnTo>
                <a:lnTo>
                  <a:pt x="376" y="625"/>
                </a:lnTo>
                <a:lnTo>
                  <a:pt x="376" y="637"/>
                </a:lnTo>
                <a:lnTo>
                  <a:pt x="378" y="651"/>
                </a:lnTo>
                <a:lnTo>
                  <a:pt x="381" y="663"/>
                </a:lnTo>
                <a:lnTo>
                  <a:pt x="382" y="673"/>
                </a:lnTo>
                <a:lnTo>
                  <a:pt x="381" y="690"/>
                </a:lnTo>
                <a:lnTo>
                  <a:pt x="377" y="707"/>
                </a:lnTo>
                <a:lnTo>
                  <a:pt x="373" y="723"/>
                </a:lnTo>
                <a:lnTo>
                  <a:pt x="369" y="751"/>
                </a:lnTo>
                <a:lnTo>
                  <a:pt x="370" y="778"/>
                </a:lnTo>
                <a:lnTo>
                  <a:pt x="372" y="804"/>
                </a:lnTo>
                <a:lnTo>
                  <a:pt x="368" y="832"/>
                </a:lnTo>
                <a:lnTo>
                  <a:pt x="362" y="844"/>
                </a:lnTo>
                <a:lnTo>
                  <a:pt x="356" y="853"/>
                </a:lnTo>
                <a:lnTo>
                  <a:pt x="347" y="861"/>
                </a:lnTo>
                <a:lnTo>
                  <a:pt x="339" y="870"/>
                </a:lnTo>
                <a:lnTo>
                  <a:pt x="335" y="880"/>
                </a:lnTo>
                <a:lnTo>
                  <a:pt x="334" y="893"/>
                </a:lnTo>
                <a:lnTo>
                  <a:pt x="334" y="908"/>
                </a:lnTo>
                <a:lnTo>
                  <a:pt x="334" y="921"/>
                </a:lnTo>
                <a:lnTo>
                  <a:pt x="334" y="933"/>
                </a:lnTo>
                <a:lnTo>
                  <a:pt x="327" y="1084"/>
                </a:lnTo>
                <a:lnTo>
                  <a:pt x="326" y="1099"/>
                </a:lnTo>
                <a:lnTo>
                  <a:pt x="324" y="1113"/>
                </a:lnTo>
                <a:lnTo>
                  <a:pt x="323" y="1128"/>
                </a:lnTo>
                <a:lnTo>
                  <a:pt x="323" y="1142"/>
                </a:lnTo>
                <a:lnTo>
                  <a:pt x="326" y="1156"/>
                </a:lnTo>
                <a:lnTo>
                  <a:pt x="332" y="1168"/>
                </a:lnTo>
                <a:lnTo>
                  <a:pt x="343" y="1179"/>
                </a:lnTo>
                <a:lnTo>
                  <a:pt x="340" y="1181"/>
                </a:lnTo>
                <a:lnTo>
                  <a:pt x="336" y="1184"/>
                </a:lnTo>
                <a:lnTo>
                  <a:pt x="334" y="1188"/>
                </a:lnTo>
                <a:lnTo>
                  <a:pt x="331" y="1192"/>
                </a:lnTo>
                <a:lnTo>
                  <a:pt x="331" y="1196"/>
                </a:lnTo>
                <a:lnTo>
                  <a:pt x="332" y="1197"/>
                </a:lnTo>
                <a:lnTo>
                  <a:pt x="334" y="1200"/>
                </a:lnTo>
                <a:lnTo>
                  <a:pt x="335" y="1201"/>
                </a:lnTo>
                <a:lnTo>
                  <a:pt x="336" y="1204"/>
                </a:lnTo>
                <a:lnTo>
                  <a:pt x="336" y="1206"/>
                </a:lnTo>
                <a:lnTo>
                  <a:pt x="336" y="1209"/>
                </a:lnTo>
                <a:lnTo>
                  <a:pt x="334" y="1211"/>
                </a:lnTo>
                <a:lnTo>
                  <a:pt x="332" y="1214"/>
                </a:lnTo>
                <a:lnTo>
                  <a:pt x="330" y="1217"/>
                </a:lnTo>
                <a:lnTo>
                  <a:pt x="328" y="1219"/>
                </a:lnTo>
                <a:lnTo>
                  <a:pt x="328" y="1222"/>
                </a:lnTo>
                <a:lnTo>
                  <a:pt x="331" y="1224"/>
                </a:lnTo>
                <a:lnTo>
                  <a:pt x="338" y="1228"/>
                </a:lnTo>
                <a:lnTo>
                  <a:pt x="345" y="1230"/>
                </a:lnTo>
                <a:lnTo>
                  <a:pt x="353" y="1232"/>
                </a:lnTo>
                <a:lnTo>
                  <a:pt x="358" y="1239"/>
                </a:lnTo>
                <a:lnTo>
                  <a:pt x="361" y="1248"/>
                </a:lnTo>
                <a:lnTo>
                  <a:pt x="360" y="1258"/>
                </a:lnTo>
                <a:lnTo>
                  <a:pt x="358" y="1268"/>
                </a:lnTo>
                <a:lnTo>
                  <a:pt x="355" y="1285"/>
                </a:lnTo>
                <a:lnTo>
                  <a:pt x="351" y="1303"/>
                </a:lnTo>
                <a:lnTo>
                  <a:pt x="347" y="1320"/>
                </a:lnTo>
                <a:lnTo>
                  <a:pt x="347" y="1338"/>
                </a:lnTo>
                <a:lnTo>
                  <a:pt x="347" y="1358"/>
                </a:lnTo>
                <a:lnTo>
                  <a:pt x="343" y="1375"/>
                </a:lnTo>
                <a:lnTo>
                  <a:pt x="336" y="1392"/>
                </a:lnTo>
                <a:lnTo>
                  <a:pt x="327" y="1409"/>
                </a:lnTo>
                <a:lnTo>
                  <a:pt x="314" y="1434"/>
                </a:lnTo>
                <a:lnTo>
                  <a:pt x="303" y="1459"/>
                </a:lnTo>
                <a:lnTo>
                  <a:pt x="298" y="1467"/>
                </a:lnTo>
                <a:lnTo>
                  <a:pt x="293" y="1473"/>
                </a:lnTo>
                <a:lnTo>
                  <a:pt x="288" y="1476"/>
                </a:lnTo>
                <a:lnTo>
                  <a:pt x="281" y="1474"/>
                </a:lnTo>
                <a:lnTo>
                  <a:pt x="276" y="1465"/>
                </a:lnTo>
                <a:lnTo>
                  <a:pt x="272" y="1452"/>
                </a:lnTo>
                <a:lnTo>
                  <a:pt x="272" y="1438"/>
                </a:lnTo>
                <a:lnTo>
                  <a:pt x="275" y="1423"/>
                </a:lnTo>
                <a:lnTo>
                  <a:pt x="277" y="1409"/>
                </a:lnTo>
                <a:lnTo>
                  <a:pt x="280" y="1396"/>
                </a:lnTo>
                <a:lnTo>
                  <a:pt x="283" y="1383"/>
                </a:lnTo>
                <a:lnTo>
                  <a:pt x="280" y="1368"/>
                </a:lnTo>
                <a:lnTo>
                  <a:pt x="273" y="1355"/>
                </a:lnTo>
                <a:lnTo>
                  <a:pt x="265" y="1344"/>
                </a:lnTo>
                <a:lnTo>
                  <a:pt x="263" y="1354"/>
                </a:lnTo>
                <a:lnTo>
                  <a:pt x="258" y="1366"/>
                </a:lnTo>
                <a:lnTo>
                  <a:pt x="250" y="1376"/>
                </a:lnTo>
                <a:lnTo>
                  <a:pt x="241" y="1384"/>
                </a:lnTo>
                <a:lnTo>
                  <a:pt x="229" y="1385"/>
                </a:lnTo>
                <a:lnTo>
                  <a:pt x="233" y="1399"/>
                </a:lnTo>
                <a:lnTo>
                  <a:pt x="230" y="1413"/>
                </a:lnTo>
                <a:lnTo>
                  <a:pt x="222" y="1426"/>
                </a:lnTo>
                <a:lnTo>
                  <a:pt x="214" y="1439"/>
                </a:lnTo>
                <a:lnTo>
                  <a:pt x="205" y="1450"/>
                </a:lnTo>
                <a:lnTo>
                  <a:pt x="196" y="1460"/>
                </a:lnTo>
                <a:lnTo>
                  <a:pt x="187" y="1467"/>
                </a:lnTo>
                <a:lnTo>
                  <a:pt x="176" y="1471"/>
                </a:lnTo>
                <a:lnTo>
                  <a:pt x="162" y="1472"/>
                </a:lnTo>
                <a:lnTo>
                  <a:pt x="157" y="1472"/>
                </a:lnTo>
                <a:lnTo>
                  <a:pt x="149" y="1472"/>
                </a:lnTo>
                <a:lnTo>
                  <a:pt x="140" y="1471"/>
                </a:lnTo>
                <a:lnTo>
                  <a:pt x="131" y="1469"/>
                </a:lnTo>
                <a:lnTo>
                  <a:pt x="124" y="1465"/>
                </a:lnTo>
                <a:lnTo>
                  <a:pt x="123" y="1461"/>
                </a:lnTo>
                <a:lnTo>
                  <a:pt x="131" y="1438"/>
                </a:lnTo>
                <a:lnTo>
                  <a:pt x="142" y="1414"/>
                </a:lnTo>
                <a:lnTo>
                  <a:pt x="154" y="1392"/>
                </a:lnTo>
                <a:lnTo>
                  <a:pt x="157" y="1382"/>
                </a:lnTo>
                <a:lnTo>
                  <a:pt x="157" y="1372"/>
                </a:lnTo>
                <a:lnTo>
                  <a:pt x="155" y="1365"/>
                </a:lnTo>
                <a:lnTo>
                  <a:pt x="154" y="1354"/>
                </a:lnTo>
                <a:lnTo>
                  <a:pt x="154" y="1340"/>
                </a:lnTo>
                <a:lnTo>
                  <a:pt x="158" y="1327"/>
                </a:lnTo>
                <a:lnTo>
                  <a:pt x="163" y="1313"/>
                </a:lnTo>
                <a:lnTo>
                  <a:pt x="166" y="1306"/>
                </a:lnTo>
                <a:lnTo>
                  <a:pt x="169" y="1299"/>
                </a:lnTo>
                <a:lnTo>
                  <a:pt x="167" y="1294"/>
                </a:lnTo>
                <a:lnTo>
                  <a:pt x="163" y="1287"/>
                </a:lnTo>
                <a:lnTo>
                  <a:pt x="161" y="1277"/>
                </a:lnTo>
                <a:lnTo>
                  <a:pt x="163" y="1268"/>
                </a:lnTo>
                <a:lnTo>
                  <a:pt x="166" y="1258"/>
                </a:lnTo>
                <a:lnTo>
                  <a:pt x="165" y="1249"/>
                </a:lnTo>
                <a:lnTo>
                  <a:pt x="157" y="1236"/>
                </a:lnTo>
                <a:lnTo>
                  <a:pt x="146" y="1226"/>
                </a:lnTo>
                <a:lnTo>
                  <a:pt x="136" y="1214"/>
                </a:lnTo>
                <a:lnTo>
                  <a:pt x="102" y="1175"/>
                </a:lnTo>
                <a:lnTo>
                  <a:pt x="32" y="1096"/>
                </a:lnTo>
                <a:lnTo>
                  <a:pt x="22" y="1084"/>
                </a:lnTo>
                <a:lnTo>
                  <a:pt x="11" y="1073"/>
                </a:lnTo>
                <a:lnTo>
                  <a:pt x="4" y="1060"/>
                </a:lnTo>
                <a:lnTo>
                  <a:pt x="1" y="1046"/>
                </a:lnTo>
                <a:lnTo>
                  <a:pt x="0" y="1032"/>
                </a:lnTo>
                <a:lnTo>
                  <a:pt x="1" y="1018"/>
                </a:lnTo>
                <a:lnTo>
                  <a:pt x="9" y="918"/>
                </a:lnTo>
                <a:lnTo>
                  <a:pt x="13" y="863"/>
                </a:lnTo>
                <a:lnTo>
                  <a:pt x="18" y="807"/>
                </a:lnTo>
                <a:lnTo>
                  <a:pt x="21" y="783"/>
                </a:lnTo>
                <a:lnTo>
                  <a:pt x="22" y="760"/>
                </a:lnTo>
                <a:lnTo>
                  <a:pt x="18" y="748"/>
                </a:lnTo>
                <a:lnTo>
                  <a:pt x="11" y="736"/>
                </a:lnTo>
                <a:lnTo>
                  <a:pt x="7" y="724"/>
                </a:lnTo>
                <a:lnTo>
                  <a:pt x="7" y="698"/>
                </a:lnTo>
                <a:lnTo>
                  <a:pt x="13" y="675"/>
                </a:lnTo>
                <a:lnTo>
                  <a:pt x="18" y="650"/>
                </a:lnTo>
                <a:lnTo>
                  <a:pt x="22" y="625"/>
                </a:lnTo>
                <a:lnTo>
                  <a:pt x="21" y="612"/>
                </a:lnTo>
                <a:lnTo>
                  <a:pt x="18" y="600"/>
                </a:lnTo>
                <a:lnTo>
                  <a:pt x="21" y="587"/>
                </a:lnTo>
                <a:lnTo>
                  <a:pt x="22" y="574"/>
                </a:lnTo>
                <a:lnTo>
                  <a:pt x="22" y="563"/>
                </a:lnTo>
                <a:lnTo>
                  <a:pt x="19" y="550"/>
                </a:lnTo>
                <a:lnTo>
                  <a:pt x="14" y="532"/>
                </a:lnTo>
                <a:lnTo>
                  <a:pt x="10" y="512"/>
                </a:lnTo>
                <a:lnTo>
                  <a:pt x="9" y="493"/>
                </a:lnTo>
                <a:lnTo>
                  <a:pt x="11" y="473"/>
                </a:lnTo>
                <a:lnTo>
                  <a:pt x="13" y="463"/>
                </a:lnTo>
                <a:lnTo>
                  <a:pt x="14" y="452"/>
                </a:lnTo>
                <a:lnTo>
                  <a:pt x="17" y="442"/>
                </a:lnTo>
                <a:lnTo>
                  <a:pt x="22" y="431"/>
                </a:lnTo>
                <a:lnTo>
                  <a:pt x="27" y="422"/>
                </a:lnTo>
                <a:lnTo>
                  <a:pt x="31" y="412"/>
                </a:lnTo>
                <a:lnTo>
                  <a:pt x="39" y="362"/>
                </a:lnTo>
                <a:lnTo>
                  <a:pt x="45" y="312"/>
                </a:lnTo>
                <a:lnTo>
                  <a:pt x="45" y="302"/>
                </a:lnTo>
                <a:lnTo>
                  <a:pt x="45" y="288"/>
                </a:lnTo>
                <a:lnTo>
                  <a:pt x="48" y="277"/>
                </a:lnTo>
                <a:lnTo>
                  <a:pt x="52" y="266"/>
                </a:lnTo>
                <a:lnTo>
                  <a:pt x="59" y="257"/>
                </a:lnTo>
                <a:lnTo>
                  <a:pt x="79" y="247"/>
                </a:lnTo>
                <a:lnTo>
                  <a:pt x="103" y="239"/>
                </a:lnTo>
                <a:lnTo>
                  <a:pt x="127" y="235"/>
                </a:lnTo>
                <a:lnTo>
                  <a:pt x="152" y="231"/>
                </a:lnTo>
                <a:lnTo>
                  <a:pt x="174" y="226"/>
                </a:lnTo>
                <a:lnTo>
                  <a:pt x="165" y="298"/>
                </a:lnTo>
                <a:lnTo>
                  <a:pt x="154" y="371"/>
                </a:lnTo>
                <a:lnTo>
                  <a:pt x="146" y="443"/>
                </a:lnTo>
                <a:lnTo>
                  <a:pt x="184" y="317"/>
                </a:lnTo>
                <a:lnTo>
                  <a:pt x="190" y="299"/>
                </a:lnTo>
                <a:lnTo>
                  <a:pt x="195" y="281"/>
                </a:lnTo>
                <a:lnTo>
                  <a:pt x="195" y="261"/>
                </a:lnTo>
                <a:lnTo>
                  <a:pt x="196" y="257"/>
                </a:lnTo>
                <a:lnTo>
                  <a:pt x="196" y="254"/>
                </a:lnTo>
                <a:lnTo>
                  <a:pt x="199" y="252"/>
                </a:lnTo>
                <a:lnTo>
                  <a:pt x="201" y="250"/>
                </a:lnTo>
                <a:lnTo>
                  <a:pt x="204" y="249"/>
                </a:lnTo>
                <a:lnTo>
                  <a:pt x="208" y="248"/>
                </a:lnTo>
                <a:lnTo>
                  <a:pt x="197" y="241"/>
                </a:lnTo>
                <a:lnTo>
                  <a:pt x="187" y="233"/>
                </a:lnTo>
                <a:lnTo>
                  <a:pt x="179" y="223"/>
                </a:lnTo>
                <a:lnTo>
                  <a:pt x="175" y="210"/>
                </a:lnTo>
                <a:lnTo>
                  <a:pt x="172" y="194"/>
                </a:lnTo>
                <a:lnTo>
                  <a:pt x="169" y="180"/>
                </a:lnTo>
                <a:lnTo>
                  <a:pt x="159" y="164"/>
                </a:lnTo>
                <a:lnTo>
                  <a:pt x="148" y="150"/>
                </a:lnTo>
                <a:lnTo>
                  <a:pt x="137" y="134"/>
                </a:lnTo>
                <a:lnTo>
                  <a:pt x="131" y="117"/>
                </a:lnTo>
                <a:lnTo>
                  <a:pt x="129" y="99"/>
                </a:lnTo>
                <a:lnTo>
                  <a:pt x="133" y="100"/>
                </a:lnTo>
                <a:lnTo>
                  <a:pt x="136" y="99"/>
                </a:lnTo>
                <a:lnTo>
                  <a:pt x="137" y="97"/>
                </a:lnTo>
                <a:lnTo>
                  <a:pt x="137" y="95"/>
                </a:lnTo>
                <a:lnTo>
                  <a:pt x="137" y="92"/>
                </a:lnTo>
                <a:lnTo>
                  <a:pt x="137" y="88"/>
                </a:lnTo>
                <a:lnTo>
                  <a:pt x="137" y="86"/>
                </a:lnTo>
                <a:lnTo>
                  <a:pt x="136" y="82"/>
                </a:lnTo>
                <a:lnTo>
                  <a:pt x="133" y="69"/>
                </a:lnTo>
                <a:lnTo>
                  <a:pt x="132" y="55"/>
                </a:lnTo>
                <a:lnTo>
                  <a:pt x="133" y="44"/>
                </a:lnTo>
                <a:lnTo>
                  <a:pt x="138" y="33"/>
                </a:lnTo>
                <a:lnTo>
                  <a:pt x="146" y="24"/>
                </a:lnTo>
                <a:lnTo>
                  <a:pt x="157" y="16"/>
                </a:lnTo>
                <a:lnTo>
                  <a:pt x="176" y="6"/>
                </a:lnTo>
                <a:lnTo>
                  <a:pt x="199" y="0"/>
                </a:lnTo>
                <a:lnTo>
                  <a:pt x="220" y="0"/>
                </a:lnTo>
                <a:close/>
              </a:path>
            </a:pathLst>
          </a:custGeom>
          <a:solidFill>
            <a:schemeClr val="tx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62" name="Rectangle 61"/>
          <p:cNvSpPr/>
          <p:nvPr/>
        </p:nvSpPr>
        <p:spPr>
          <a:xfrm rot="20700000">
            <a:off x="2296504" y="2243692"/>
            <a:ext cx="476412" cy="369332"/>
          </a:xfrm>
          <a:prstGeom prst="rect">
            <a:avLst/>
          </a:prstGeom>
        </p:spPr>
        <p:txBody>
          <a:bodyPr wrap="none">
            <a:spAutoFit/>
          </a:bodyPr>
          <a:lstStyle/>
          <a:p>
            <a:pPr algn="ctr"/>
            <a:r>
              <a:rPr lang="en-US" sz="1800" spc="225" dirty="0">
                <a:solidFill>
                  <a:schemeClr val="bg1"/>
                </a:solidFill>
              </a:rPr>
              <a:t>01</a:t>
            </a:r>
          </a:p>
        </p:txBody>
      </p:sp>
      <p:sp>
        <p:nvSpPr>
          <p:cNvPr id="63" name="Rectangle 62"/>
          <p:cNvSpPr/>
          <p:nvPr/>
        </p:nvSpPr>
        <p:spPr>
          <a:xfrm>
            <a:off x="2726461" y="2835356"/>
            <a:ext cx="476412" cy="369332"/>
          </a:xfrm>
          <a:prstGeom prst="rect">
            <a:avLst/>
          </a:prstGeom>
        </p:spPr>
        <p:txBody>
          <a:bodyPr wrap="none">
            <a:spAutoFit/>
          </a:bodyPr>
          <a:lstStyle/>
          <a:p>
            <a:pPr algn="ctr"/>
            <a:r>
              <a:rPr lang="en-US" sz="1800" spc="225" dirty="0">
                <a:solidFill>
                  <a:schemeClr val="bg1"/>
                </a:solidFill>
              </a:rPr>
              <a:t>02</a:t>
            </a:r>
          </a:p>
        </p:txBody>
      </p:sp>
      <p:sp>
        <p:nvSpPr>
          <p:cNvPr id="64" name="Rectangle 63"/>
          <p:cNvSpPr/>
          <p:nvPr/>
        </p:nvSpPr>
        <p:spPr>
          <a:xfrm>
            <a:off x="2882540" y="3458972"/>
            <a:ext cx="476412" cy="369332"/>
          </a:xfrm>
          <a:prstGeom prst="rect">
            <a:avLst/>
          </a:prstGeom>
        </p:spPr>
        <p:txBody>
          <a:bodyPr wrap="none">
            <a:spAutoFit/>
          </a:bodyPr>
          <a:lstStyle/>
          <a:p>
            <a:pPr algn="ctr"/>
            <a:r>
              <a:rPr lang="en-US" sz="1800" spc="225" dirty="0">
                <a:solidFill>
                  <a:schemeClr val="bg1"/>
                </a:solidFill>
              </a:rPr>
              <a:t>03</a:t>
            </a:r>
          </a:p>
        </p:txBody>
      </p:sp>
      <p:sp>
        <p:nvSpPr>
          <p:cNvPr id="65" name="Rectangle 64"/>
          <p:cNvSpPr/>
          <p:nvPr/>
        </p:nvSpPr>
        <p:spPr>
          <a:xfrm>
            <a:off x="2726461" y="4081622"/>
            <a:ext cx="476412" cy="369332"/>
          </a:xfrm>
          <a:prstGeom prst="rect">
            <a:avLst/>
          </a:prstGeom>
        </p:spPr>
        <p:txBody>
          <a:bodyPr wrap="none">
            <a:spAutoFit/>
          </a:bodyPr>
          <a:lstStyle/>
          <a:p>
            <a:pPr algn="ctr"/>
            <a:r>
              <a:rPr lang="en-US" sz="1800" spc="225" dirty="0">
                <a:solidFill>
                  <a:schemeClr val="bg1"/>
                </a:solidFill>
              </a:rPr>
              <a:t>04</a:t>
            </a:r>
          </a:p>
        </p:txBody>
      </p:sp>
      <p:grpSp>
        <p:nvGrpSpPr>
          <p:cNvPr id="66" name="Group 65"/>
          <p:cNvGrpSpPr/>
          <p:nvPr/>
        </p:nvGrpSpPr>
        <p:grpSpPr>
          <a:xfrm rot="20700000">
            <a:off x="4364689" y="1788557"/>
            <a:ext cx="240453" cy="248243"/>
            <a:chOff x="-3343275" y="-307975"/>
            <a:chExt cx="735013" cy="758826"/>
          </a:xfrm>
          <a:solidFill>
            <a:schemeClr val="bg1"/>
          </a:solidFill>
        </p:grpSpPr>
        <p:sp>
          <p:nvSpPr>
            <p:cNvPr id="67" name="Freeform 659"/>
            <p:cNvSpPr>
              <a:spLocks noEditPoints="1"/>
            </p:cNvSpPr>
            <p:nvPr/>
          </p:nvSpPr>
          <p:spPr bwMode="auto">
            <a:xfrm>
              <a:off x="-3343275" y="-307975"/>
              <a:ext cx="735013" cy="758826"/>
            </a:xfrm>
            <a:custGeom>
              <a:avLst/>
              <a:gdLst>
                <a:gd name="T0" fmla="*/ 1152 w 3243"/>
                <a:gd name="T1" fmla="*/ 325 h 3345"/>
                <a:gd name="T2" fmla="*/ 831 w 3243"/>
                <a:gd name="T3" fmla="*/ 666 h 3345"/>
                <a:gd name="T4" fmla="*/ 1152 w 3243"/>
                <a:gd name="T5" fmla="*/ 666 h 3345"/>
                <a:gd name="T6" fmla="*/ 1152 w 3243"/>
                <a:gd name="T7" fmla="*/ 325 h 3345"/>
                <a:gd name="T8" fmla="*/ 1327 w 3243"/>
                <a:gd name="T9" fmla="*/ 177 h 3345"/>
                <a:gd name="T10" fmla="*/ 1327 w 3243"/>
                <a:gd name="T11" fmla="*/ 843 h 3345"/>
                <a:gd name="T12" fmla="*/ 666 w 3243"/>
                <a:gd name="T13" fmla="*/ 843 h 3345"/>
                <a:gd name="T14" fmla="*/ 666 w 3243"/>
                <a:gd name="T15" fmla="*/ 2095 h 3345"/>
                <a:gd name="T16" fmla="*/ 1622 w 3243"/>
                <a:gd name="T17" fmla="*/ 3020 h 3345"/>
                <a:gd name="T18" fmla="*/ 2578 w 3243"/>
                <a:gd name="T19" fmla="*/ 2095 h 3345"/>
                <a:gd name="T20" fmla="*/ 2578 w 3243"/>
                <a:gd name="T21" fmla="*/ 177 h 3345"/>
                <a:gd name="T22" fmla="*/ 1327 w 3243"/>
                <a:gd name="T23" fmla="*/ 177 h 3345"/>
                <a:gd name="T24" fmla="*/ 1216 w 3243"/>
                <a:gd name="T25" fmla="*/ 0 h 3345"/>
                <a:gd name="T26" fmla="*/ 2752 w 3243"/>
                <a:gd name="T27" fmla="*/ 0 h 3345"/>
                <a:gd name="T28" fmla="*/ 2752 w 3243"/>
                <a:gd name="T29" fmla="*/ 963 h 3345"/>
                <a:gd name="T30" fmla="*/ 3138 w 3243"/>
                <a:gd name="T31" fmla="*/ 1336 h 3345"/>
                <a:gd name="T32" fmla="*/ 2752 w 3243"/>
                <a:gd name="T33" fmla="*/ 1336 h 3345"/>
                <a:gd name="T34" fmla="*/ 2752 w 3243"/>
                <a:gd name="T35" fmla="*/ 1926 h 3345"/>
                <a:gd name="T36" fmla="*/ 3243 w 3243"/>
                <a:gd name="T37" fmla="*/ 1452 h 3345"/>
                <a:gd name="T38" fmla="*/ 3243 w 3243"/>
                <a:gd name="T39" fmla="*/ 3345 h 3345"/>
                <a:gd name="T40" fmla="*/ 0 w 3243"/>
                <a:gd name="T41" fmla="*/ 3345 h 3345"/>
                <a:gd name="T42" fmla="*/ 0 w 3243"/>
                <a:gd name="T43" fmla="*/ 1452 h 3345"/>
                <a:gd name="T44" fmla="*/ 491 w 3243"/>
                <a:gd name="T45" fmla="*/ 1926 h 3345"/>
                <a:gd name="T46" fmla="*/ 491 w 3243"/>
                <a:gd name="T47" fmla="*/ 1336 h 3345"/>
                <a:gd name="T48" fmla="*/ 106 w 3243"/>
                <a:gd name="T49" fmla="*/ 1336 h 3345"/>
                <a:gd name="T50" fmla="*/ 491 w 3243"/>
                <a:gd name="T51" fmla="*/ 963 h 3345"/>
                <a:gd name="T52" fmla="*/ 491 w 3243"/>
                <a:gd name="T53" fmla="*/ 772 h 3345"/>
                <a:gd name="T54" fmla="*/ 1216 w 3243"/>
                <a:gd name="T55" fmla="*/ 0 h 3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43" h="3345">
                  <a:moveTo>
                    <a:pt x="1152" y="325"/>
                  </a:moveTo>
                  <a:lnTo>
                    <a:pt x="831" y="666"/>
                  </a:lnTo>
                  <a:lnTo>
                    <a:pt x="1152" y="666"/>
                  </a:lnTo>
                  <a:lnTo>
                    <a:pt x="1152" y="325"/>
                  </a:lnTo>
                  <a:close/>
                  <a:moveTo>
                    <a:pt x="1327" y="177"/>
                  </a:moveTo>
                  <a:lnTo>
                    <a:pt x="1327" y="843"/>
                  </a:lnTo>
                  <a:lnTo>
                    <a:pt x="666" y="843"/>
                  </a:lnTo>
                  <a:lnTo>
                    <a:pt x="666" y="2095"/>
                  </a:lnTo>
                  <a:lnTo>
                    <a:pt x="1622" y="3020"/>
                  </a:lnTo>
                  <a:lnTo>
                    <a:pt x="2578" y="2095"/>
                  </a:lnTo>
                  <a:lnTo>
                    <a:pt x="2578" y="177"/>
                  </a:lnTo>
                  <a:lnTo>
                    <a:pt x="1327" y="177"/>
                  </a:lnTo>
                  <a:close/>
                  <a:moveTo>
                    <a:pt x="1216" y="0"/>
                  </a:moveTo>
                  <a:lnTo>
                    <a:pt x="2752" y="0"/>
                  </a:lnTo>
                  <a:lnTo>
                    <a:pt x="2752" y="963"/>
                  </a:lnTo>
                  <a:lnTo>
                    <a:pt x="3138" y="1336"/>
                  </a:lnTo>
                  <a:lnTo>
                    <a:pt x="2752" y="1336"/>
                  </a:lnTo>
                  <a:lnTo>
                    <a:pt x="2752" y="1926"/>
                  </a:lnTo>
                  <a:lnTo>
                    <a:pt x="3243" y="1452"/>
                  </a:lnTo>
                  <a:lnTo>
                    <a:pt x="3243" y="3345"/>
                  </a:lnTo>
                  <a:lnTo>
                    <a:pt x="0" y="3345"/>
                  </a:lnTo>
                  <a:lnTo>
                    <a:pt x="0" y="1452"/>
                  </a:lnTo>
                  <a:lnTo>
                    <a:pt x="491" y="1926"/>
                  </a:lnTo>
                  <a:lnTo>
                    <a:pt x="491" y="1336"/>
                  </a:lnTo>
                  <a:lnTo>
                    <a:pt x="106" y="1336"/>
                  </a:lnTo>
                  <a:lnTo>
                    <a:pt x="491" y="963"/>
                  </a:lnTo>
                  <a:lnTo>
                    <a:pt x="491" y="772"/>
                  </a:lnTo>
                  <a:lnTo>
                    <a:pt x="12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 name="Rectangle 660"/>
            <p:cNvSpPr>
              <a:spLocks noChangeArrowheads="1"/>
            </p:cNvSpPr>
            <p:nvPr/>
          </p:nvSpPr>
          <p:spPr bwMode="auto">
            <a:xfrm>
              <a:off x="-3105150" y="-53975"/>
              <a:ext cx="261938"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9" name="Rectangle 661"/>
            <p:cNvSpPr>
              <a:spLocks noChangeArrowheads="1"/>
            </p:cNvSpPr>
            <p:nvPr/>
          </p:nvSpPr>
          <p:spPr bwMode="auto">
            <a:xfrm>
              <a:off x="-3105150" y="57150"/>
              <a:ext cx="261938" cy="49213"/>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0" name="Freeform 487"/>
          <p:cNvSpPr>
            <a:spLocks/>
          </p:cNvSpPr>
          <p:nvPr/>
        </p:nvSpPr>
        <p:spPr bwMode="auto">
          <a:xfrm>
            <a:off x="4906978" y="2907844"/>
            <a:ext cx="228945" cy="244859"/>
          </a:xfrm>
          <a:custGeom>
            <a:avLst/>
            <a:gdLst>
              <a:gd name="T0" fmla="*/ 3125 w 3125"/>
              <a:gd name="T1" fmla="*/ 0 h 3341"/>
              <a:gd name="T2" fmla="*/ 2382 w 3125"/>
              <a:gd name="T3" fmla="*/ 3107 h 3341"/>
              <a:gd name="T4" fmla="*/ 1782 w 3125"/>
              <a:gd name="T5" fmla="*/ 2722 h 3341"/>
              <a:gd name="T6" fmla="*/ 1272 w 3125"/>
              <a:gd name="T7" fmla="*/ 3341 h 3341"/>
              <a:gd name="T8" fmla="*/ 1272 w 3125"/>
              <a:gd name="T9" fmla="*/ 2367 h 3341"/>
              <a:gd name="T10" fmla="*/ 2369 w 3125"/>
              <a:gd name="T11" fmla="*/ 901 h 3341"/>
              <a:gd name="T12" fmla="*/ 907 w 3125"/>
              <a:gd name="T13" fmla="*/ 2157 h 3341"/>
              <a:gd name="T14" fmla="*/ 0 w 3125"/>
              <a:gd name="T15" fmla="*/ 1569 h 3341"/>
              <a:gd name="T16" fmla="*/ 3125 w 3125"/>
              <a:gd name="T17" fmla="*/ 0 h 3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25" h="3341">
                <a:moveTo>
                  <a:pt x="3125" y="0"/>
                </a:moveTo>
                <a:lnTo>
                  <a:pt x="2382" y="3107"/>
                </a:lnTo>
                <a:lnTo>
                  <a:pt x="1782" y="2722"/>
                </a:lnTo>
                <a:lnTo>
                  <a:pt x="1272" y="3341"/>
                </a:lnTo>
                <a:lnTo>
                  <a:pt x="1272" y="2367"/>
                </a:lnTo>
                <a:lnTo>
                  <a:pt x="2369" y="901"/>
                </a:lnTo>
                <a:lnTo>
                  <a:pt x="907" y="2157"/>
                </a:lnTo>
                <a:lnTo>
                  <a:pt x="0" y="1569"/>
                </a:lnTo>
                <a:lnTo>
                  <a:pt x="3125"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 name="Freeform 1018"/>
          <p:cNvSpPr>
            <a:spLocks noEditPoints="1"/>
          </p:cNvSpPr>
          <p:nvPr/>
        </p:nvSpPr>
        <p:spPr bwMode="auto">
          <a:xfrm>
            <a:off x="5086068" y="3531770"/>
            <a:ext cx="228867" cy="237272"/>
          </a:xfrm>
          <a:custGeom>
            <a:avLst/>
            <a:gdLst>
              <a:gd name="T0" fmla="*/ 1096 w 3186"/>
              <a:gd name="T1" fmla="*/ 376 h 3299"/>
              <a:gd name="T2" fmla="*/ 815 w 3186"/>
              <a:gd name="T3" fmla="*/ 495 h 3299"/>
              <a:gd name="T4" fmla="*/ 586 w 3186"/>
              <a:gd name="T5" fmla="*/ 692 h 3299"/>
              <a:gd name="T6" fmla="*/ 426 w 3186"/>
              <a:gd name="T7" fmla="*/ 949 h 3299"/>
              <a:gd name="T8" fmla="*/ 352 w 3186"/>
              <a:gd name="T9" fmla="*/ 1251 h 3299"/>
              <a:gd name="T10" fmla="*/ 376 w 3186"/>
              <a:gd name="T11" fmla="*/ 1568 h 3299"/>
              <a:gd name="T12" fmla="*/ 496 w 3186"/>
              <a:gd name="T13" fmla="*/ 1849 h 3299"/>
              <a:gd name="T14" fmla="*/ 692 w 3186"/>
              <a:gd name="T15" fmla="*/ 2079 h 3299"/>
              <a:gd name="T16" fmla="*/ 950 w 3186"/>
              <a:gd name="T17" fmla="*/ 2239 h 3299"/>
              <a:gd name="T18" fmla="*/ 1252 w 3186"/>
              <a:gd name="T19" fmla="*/ 2313 h 3299"/>
              <a:gd name="T20" fmla="*/ 1569 w 3186"/>
              <a:gd name="T21" fmla="*/ 2288 h 3299"/>
              <a:gd name="T22" fmla="*/ 1851 w 3186"/>
              <a:gd name="T23" fmla="*/ 2169 h 3299"/>
              <a:gd name="T24" fmla="*/ 2080 w 3186"/>
              <a:gd name="T25" fmla="*/ 1972 h 3299"/>
              <a:gd name="T26" fmla="*/ 2240 w 3186"/>
              <a:gd name="T27" fmla="*/ 1714 h 3299"/>
              <a:gd name="T28" fmla="*/ 2314 w 3186"/>
              <a:gd name="T29" fmla="*/ 1412 h 3299"/>
              <a:gd name="T30" fmla="*/ 2289 w 3186"/>
              <a:gd name="T31" fmla="*/ 1096 h 3299"/>
              <a:gd name="T32" fmla="*/ 2170 w 3186"/>
              <a:gd name="T33" fmla="*/ 813 h 3299"/>
              <a:gd name="T34" fmla="*/ 1973 w 3186"/>
              <a:gd name="T35" fmla="*/ 584 h 3299"/>
              <a:gd name="T36" fmla="*/ 1715 w 3186"/>
              <a:gd name="T37" fmla="*/ 425 h 3299"/>
              <a:gd name="T38" fmla="*/ 1413 w 3186"/>
              <a:gd name="T39" fmla="*/ 350 h 3299"/>
              <a:gd name="T40" fmla="*/ 1513 w 3186"/>
              <a:gd name="T41" fmla="*/ 12 h 3299"/>
              <a:gd name="T42" fmla="*/ 1851 w 3186"/>
              <a:gd name="T43" fmla="*/ 105 h 3299"/>
              <a:gd name="T44" fmla="*/ 2146 w 3186"/>
              <a:gd name="T45" fmla="*/ 278 h 3299"/>
              <a:gd name="T46" fmla="*/ 2388 w 3186"/>
              <a:gd name="T47" fmla="*/ 518 h 3299"/>
              <a:gd name="T48" fmla="*/ 2561 w 3186"/>
              <a:gd name="T49" fmla="*/ 813 h 3299"/>
              <a:gd name="T50" fmla="*/ 2653 w 3186"/>
              <a:gd name="T51" fmla="*/ 1151 h 3299"/>
              <a:gd name="T52" fmla="*/ 2655 w 3186"/>
              <a:gd name="T53" fmla="*/ 1502 h 3299"/>
              <a:gd name="T54" fmla="*/ 2570 w 3186"/>
              <a:gd name="T55" fmla="*/ 1827 h 3299"/>
              <a:gd name="T56" fmla="*/ 2405 w 3186"/>
              <a:gd name="T57" fmla="*/ 2122 h 3299"/>
              <a:gd name="T58" fmla="*/ 3173 w 3186"/>
              <a:gd name="T59" fmla="*/ 3056 h 3299"/>
              <a:gd name="T60" fmla="*/ 3180 w 3186"/>
              <a:gd name="T61" fmla="*/ 3172 h 3299"/>
              <a:gd name="T62" fmla="*/ 3113 w 3186"/>
              <a:gd name="T63" fmla="*/ 3267 h 3299"/>
              <a:gd name="T64" fmla="*/ 3013 w 3186"/>
              <a:gd name="T65" fmla="*/ 3299 h 3299"/>
              <a:gd name="T66" fmla="*/ 2909 w 3186"/>
              <a:gd name="T67" fmla="*/ 3264 h 3299"/>
              <a:gd name="T68" fmla="*/ 1957 w 3186"/>
              <a:gd name="T69" fmla="*/ 2508 h 3299"/>
              <a:gd name="T70" fmla="*/ 1655 w 3186"/>
              <a:gd name="T71" fmla="*/ 2625 h 3299"/>
              <a:gd name="T72" fmla="*/ 1333 w 3186"/>
              <a:gd name="T73" fmla="*/ 2664 h 3299"/>
              <a:gd name="T74" fmla="*/ 979 w 3186"/>
              <a:gd name="T75" fmla="*/ 2616 h 3299"/>
              <a:gd name="T76" fmla="*/ 661 w 3186"/>
              <a:gd name="T77" fmla="*/ 2481 h 3299"/>
              <a:gd name="T78" fmla="*/ 391 w 3186"/>
              <a:gd name="T79" fmla="*/ 2273 h 3299"/>
              <a:gd name="T80" fmla="*/ 183 w 3186"/>
              <a:gd name="T81" fmla="*/ 2003 h 3299"/>
              <a:gd name="T82" fmla="*/ 48 w 3186"/>
              <a:gd name="T83" fmla="*/ 1685 h 3299"/>
              <a:gd name="T84" fmla="*/ 0 w 3186"/>
              <a:gd name="T85" fmla="*/ 1332 h 3299"/>
              <a:gd name="T86" fmla="*/ 48 w 3186"/>
              <a:gd name="T87" fmla="*/ 978 h 3299"/>
              <a:gd name="T88" fmla="*/ 183 w 3186"/>
              <a:gd name="T89" fmla="*/ 660 h 3299"/>
              <a:gd name="T90" fmla="*/ 391 w 3186"/>
              <a:gd name="T91" fmla="*/ 391 h 3299"/>
              <a:gd name="T92" fmla="*/ 661 w 3186"/>
              <a:gd name="T93" fmla="*/ 182 h 3299"/>
              <a:gd name="T94" fmla="*/ 979 w 3186"/>
              <a:gd name="T95" fmla="*/ 47 h 3299"/>
              <a:gd name="T96" fmla="*/ 1333 w 3186"/>
              <a:gd name="T97" fmla="*/ 0 h 3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186" h="3299">
                <a:moveTo>
                  <a:pt x="1333" y="347"/>
                </a:moveTo>
                <a:lnTo>
                  <a:pt x="1252" y="350"/>
                </a:lnTo>
                <a:lnTo>
                  <a:pt x="1173" y="361"/>
                </a:lnTo>
                <a:lnTo>
                  <a:pt x="1096" y="376"/>
                </a:lnTo>
                <a:lnTo>
                  <a:pt x="1022" y="398"/>
                </a:lnTo>
                <a:lnTo>
                  <a:pt x="950" y="425"/>
                </a:lnTo>
                <a:lnTo>
                  <a:pt x="881" y="458"/>
                </a:lnTo>
                <a:lnTo>
                  <a:pt x="815" y="495"/>
                </a:lnTo>
                <a:lnTo>
                  <a:pt x="752" y="538"/>
                </a:lnTo>
                <a:lnTo>
                  <a:pt x="692" y="584"/>
                </a:lnTo>
                <a:lnTo>
                  <a:pt x="636" y="636"/>
                </a:lnTo>
                <a:lnTo>
                  <a:pt x="586" y="692"/>
                </a:lnTo>
                <a:lnTo>
                  <a:pt x="538" y="750"/>
                </a:lnTo>
                <a:lnTo>
                  <a:pt x="496" y="813"/>
                </a:lnTo>
                <a:lnTo>
                  <a:pt x="458" y="879"/>
                </a:lnTo>
                <a:lnTo>
                  <a:pt x="426" y="949"/>
                </a:lnTo>
                <a:lnTo>
                  <a:pt x="398" y="1021"/>
                </a:lnTo>
                <a:lnTo>
                  <a:pt x="376" y="1096"/>
                </a:lnTo>
                <a:lnTo>
                  <a:pt x="361" y="1172"/>
                </a:lnTo>
                <a:lnTo>
                  <a:pt x="352" y="1251"/>
                </a:lnTo>
                <a:lnTo>
                  <a:pt x="348" y="1332"/>
                </a:lnTo>
                <a:lnTo>
                  <a:pt x="352" y="1412"/>
                </a:lnTo>
                <a:lnTo>
                  <a:pt x="361" y="1492"/>
                </a:lnTo>
                <a:lnTo>
                  <a:pt x="376" y="1568"/>
                </a:lnTo>
                <a:lnTo>
                  <a:pt x="398" y="1642"/>
                </a:lnTo>
                <a:lnTo>
                  <a:pt x="426" y="1714"/>
                </a:lnTo>
                <a:lnTo>
                  <a:pt x="458" y="1783"/>
                </a:lnTo>
                <a:lnTo>
                  <a:pt x="496" y="1849"/>
                </a:lnTo>
                <a:lnTo>
                  <a:pt x="538" y="1912"/>
                </a:lnTo>
                <a:lnTo>
                  <a:pt x="586" y="1972"/>
                </a:lnTo>
                <a:lnTo>
                  <a:pt x="636" y="2028"/>
                </a:lnTo>
                <a:lnTo>
                  <a:pt x="692" y="2079"/>
                </a:lnTo>
                <a:lnTo>
                  <a:pt x="752" y="2126"/>
                </a:lnTo>
                <a:lnTo>
                  <a:pt x="815" y="2169"/>
                </a:lnTo>
                <a:lnTo>
                  <a:pt x="881" y="2206"/>
                </a:lnTo>
                <a:lnTo>
                  <a:pt x="950" y="2239"/>
                </a:lnTo>
                <a:lnTo>
                  <a:pt x="1022" y="2266"/>
                </a:lnTo>
                <a:lnTo>
                  <a:pt x="1096" y="2288"/>
                </a:lnTo>
                <a:lnTo>
                  <a:pt x="1173" y="2303"/>
                </a:lnTo>
                <a:lnTo>
                  <a:pt x="1252" y="2313"/>
                </a:lnTo>
                <a:lnTo>
                  <a:pt x="1333" y="2316"/>
                </a:lnTo>
                <a:lnTo>
                  <a:pt x="1413" y="2313"/>
                </a:lnTo>
                <a:lnTo>
                  <a:pt x="1492" y="2303"/>
                </a:lnTo>
                <a:lnTo>
                  <a:pt x="1569" y="2288"/>
                </a:lnTo>
                <a:lnTo>
                  <a:pt x="1644" y="2266"/>
                </a:lnTo>
                <a:lnTo>
                  <a:pt x="1715" y="2239"/>
                </a:lnTo>
                <a:lnTo>
                  <a:pt x="1785" y="2206"/>
                </a:lnTo>
                <a:lnTo>
                  <a:pt x="1851" y="2169"/>
                </a:lnTo>
                <a:lnTo>
                  <a:pt x="1914" y="2126"/>
                </a:lnTo>
                <a:lnTo>
                  <a:pt x="1973" y="2079"/>
                </a:lnTo>
                <a:lnTo>
                  <a:pt x="2029" y="2028"/>
                </a:lnTo>
                <a:lnTo>
                  <a:pt x="2080" y="1972"/>
                </a:lnTo>
                <a:lnTo>
                  <a:pt x="2128" y="1912"/>
                </a:lnTo>
                <a:lnTo>
                  <a:pt x="2170" y="1849"/>
                </a:lnTo>
                <a:lnTo>
                  <a:pt x="2207" y="1783"/>
                </a:lnTo>
                <a:lnTo>
                  <a:pt x="2240" y="1714"/>
                </a:lnTo>
                <a:lnTo>
                  <a:pt x="2267" y="1642"/>
                </a:lnTo>
                <a:lnTo>
                  <a:pt x="2289" y="1568"/>
                </a:lnTo>
                <a:lnTo>
                  <a:pt x="2305" y="1492"/>
                </a:lnTo>
                <a:lnTo>
                  <a:pt x="2314" y="1412"/>
                </a:lnTo>
                <a:lnTo>
                  <a:pt x="2318" y="1332"/>
                </a:lnTo>
                <a:lnTo>
                  <a:pt x="2314" y="1251"/>
                </a:lnTo>
                <a:lnTo>
                  <a:pt x="2305" y="1172"/>
                </a:lnTo>
                <a:lnTo>
                  <a:pt x="2289" y="1096"/>
                </a:lnTo>
                <a:lnTo>
                  <a:pt x="2267" y="1021"/>
                </a:lnTo>
                <a:lnTo>
                  <a:pt x="2240" y="949"/>
                </a:lnTo>
                <a:lnTo>
                  <a:pt x="2207" y="879"/>
                </a:lnTo>
                <a:lnTo>
                  <a:pt x="2170" y="813"/>
                </a:lnTo>
                <a:lnTo>
                  <a:pt x="2128" y="750"/>
                </a:lnTo>
                <a:lnTo>
                  <a:pt x="2080" y="692"/>
                </a:lnTo>
                <a:lnTo>
                  <a:pt x="2029" y="636"/>
                </a:lnTo>
                <a:lnTo>
                  <a:pt x="1973" y="584"/>
                </a:lnTo>
                <a:lnTo>
                  <a:pt x="1914" y="538"/>
                </a:lnTo>
                <a:lnTo>
                  <a:pt x="1851" y="495"/>
                </a:lnTo>
                <a:lnTo>
                  <a:pt x="1785" y="458"/>
                </a:lnTo>
                <a:lnTo>
                  <a:pt x="1715" y="425"/>
                </a:lnTo>
                <a:lnTo>
                  <a:pt x="1644" y="398"/>
                </a:lnTo>
                <a:lnTo>
                  <a:pt x="1569" y="376"/>
                </a:lnTo>
                <a:lnTo>
                  <a:pt x="1492" y="361"/>
                </a:lnTo>
                <a:lnTo>
                  <a:pt x="1413" y="350"/>
                </a:lnTo>
                <a:lnTo>
                  <a:pt x="1333" y="347"/>
                </a:lnTo>
                <a:close/>
                <a:moveTo>
                  <a:pt x="1333" y="0"/>
                </a:moveTo>
                <a:lnTo>
                  <a:pt x="1423" y="3"/>
                </a:lnTo>
                <a:lnTo>
                  <a:pt x="1513" y="12"/>
                </a:lnTo>
                <a:lnTo>
                  <a:pt x="1601" y="27"/>
                </a:lnTo>
                <a:lnTo>
                  <a:pt x="1686" y="47"/>
                </a:lnTo>
                <a:lnTo>
                  <a:pt x="1770" y="73"/>
                </a:lnTo>
                <a:lnTo>
                  <a:pt x="1851" y="105"/>
                </a:lnTo>
                <a:lnTo>
                  <a:pt x="1930" y="141"/>
                </a:lnTo>
                <a:lnTo>
                  <a:pt x="2005" y="182"/>
                </a:lnTo>
                <a:lnTo>
                  <a:pt x="2077" y="228"/>
                </a:lnTo>
                <a:lnTo>
                  <a:pt x="2146" y="278"/>
                </a:lnTo>
                <a:lnTo>
                  <a:pt x="2212" y="332"/>
                </a:lnTo>
                <a:lnTo>
                  <a:pt x="2274" y="391"/>
                </a:lnTo>
                <a:lnTo>
                  <a:pt x="2333" y="452"/>
                </a:lnTo>
                <a:lnTo>
                  <a:pt x="2388" y="518"/>
                </a:lnTo>
                <a:lnTo>
                  <a:pt x="2437" y="588"/>
                </a:lnTo>
                <a:lnTo>
                  <a:pt x="2484" y="660"/>
                </a:lnTo>
                <a:lnTo>
                  <a:pt x="2524" y="736"/>
                </a:lnTo>
                <a:lnTo>
                  <a:pt x="2561" y="813"/>
                </a:lnTo>
                <a:lnTo>
                  <a:pt x="2592" y="895"/>
                </a:lnTo>
                <a:lnTo>
                  <a:pt x="2618" y="978"/>
                </a:lnTo>
                <a:lnTo>
                  <a:pt x="2638" y="1064"/>
                </a:lnTo>
                <a:lnTo>
                  <a:pt x="2653" y="1151"/>
                </a:lnTo>
                <a:lnTo>
                  <a:pt x="2662" y="1241"/>
                </a:lnTo>
                <a:lnTo>
                  <a:pt x="2665" y="1332"/>
                </a:lnTo>
                <a:lnTo>
                  <a:pt x="2663" y="1417"/>
                </a:lnTo>
                <a:lnTo>
                  <a:pt x="2655" y="1502"/>
                </a:lnTo>
                <a:lnTo>
                  <a:pt x="2641" y="1585"/>
                </a:lnTo>
                <a:lnTo>
                  <a:pt x="2623" y="1667"/>
                </a:lnTo>
                <a:lnTo>
                  <a:pt x="2598" y="1748"/>
                </a:lnTo>
                <a:lnTo>
                  <a:pt x="2570" y="1827"/>
                </a:lnTo>
                <a:lnTo>
                  <a:pt x="2536" y="1904"/>
                </a:lnTo>
                <a:lnTo>
                  <a:pt x="2497" y="1979"/>
                </a:lnTo>
                <a:lnTo>
                  <a:pt x="2454" y="2051"/>
                </a:lnTo>
                <a:lnTo>
                  <a:pt x="2405" y="2122"/>
                </a:lnTo>
                <a:lnTo>
                  <a:pt x="2353" y="2189"/>
                </a:lnTo>
                <a:lnTo>
                  <a:pt x="3137" y="3004"/>
                </a:lnTo>
                <a:lnTo>
                  <a:pt x="3158" y="3029"/>
                </a:lnTo>
                <a:lnTo>
                  <a:pt x="3173" y="3056"/>
                </a:lnTo>
                <a:lnTo>
                  <a:pt x="3182" y="3084"/>
                </a:lnTo>
                <a:lnTo>
                  <a:pt x="3186" y="3113"/>
                </a:lnTo>
                <a:lnTo>
                  <a:pt x="3186" y="3143"/>
                </a:lnTo>
                <a:lnTo>
                  <a:pt x="3180" y="3172"/>
                </a:lnTo>
                <a:lnTo>
                  <a:pt x="3169" y="3200"/>
                </a:lnTo>
                <a:lnTo>
                  <a:pt x="3154" y="3227"/>
                </a:lnTo>
                <a:lnTo>
                  <a:pt x="3133" y="3250"/>
                </a:lnTo>
                <a:lnTo>
                  <a:pt x="3113" y="3267"/>
                </a:lnTo>
                <a:lnTo>
                  <a:pt x="3090" y="3280"/>
                </a:lnTo>
                <a:lnTo>
                  <a:pt x="3065" y="3291"/>
                </a:lnTo>
                <a:lnTo>
                  <a:pt x="3040" y="3297"/>
                </a:lnTo>
                <a:lnTo>
                  <a:pt x="3013" y="3299"/>
                </a:lnTo>
                <a:lnTo>
                  <a:pt x="2985" y="3297"/>
                </a:lnTo>
                <a:lnTo>
                  <a:pt x="2958" y="3290"/>
                </a:lnTo>
                <a:lnTo>
                  <a:pt x="2932" y="3279"/>
                </a:lnTo>
                <a:lnTo>
                  <a:pt x="2909" y="3264"/>
                </a:lnTo>
                <a:lnTo>
                  <a:pt x="2888" y="3245"/>
                </a:lnTo>
                <a:lnTo>
                  <a:pt x="2096" y="2423"/>
                </a:lnTo>
                <a:lnTo>
                  <a:pt x="2028" y="2468"/>
                </a:lnTo>
                <a:lnTo>
                  <a:pt x="1957" y="2508"/>
                </a:lnTo>
                <a:lnTo>
                  <a:pt x="1884" y="2544"/>
                </a:lnTo>
                <a:lnTo>
                  <a:pt x="1810" y="2576"/>
                </a:lnTo>
                <a:lnTo>
                  <a:pt x="1734" y="2602"/>
                </a:lnTo>
                <a:lnTo>
                  <a:pt x="1655" y="2625"/>
                </a:lnTo>
                <a:lnTo>
                  <a:pt x="1577" y="2641"/>
                </a:lnTo>
                <a:lnTo>
                  <a:pt x="1497" y="2653"/>
                </a:lnTo>
                <a:lnTo>
                  <a:pt x="1415" y="2661"/>
                </a:lnTo>
                <a:lnTo>
                  <a:pt x="1333" y="2664"/>
                </a:lnTo>
                <a:lnTo>
                  <a:pt x="1242" y="2661"/>
                </a:lnTo>
                <a:lnTo>
                  <a:pt x="1152" y="2651"/>
                </a:lnTo>
                <a:lnTo>
                  <a:pt x="1064" y="2637"/>
                </a:lnTo>
                <a:lnTo>
                  <a:pt x="979" y="2616"/>
                </a:lnTo>
                <a:lnTo>
                  <a:pt x="895" y="2590"/>
                </a:lnTo>
                <a:lnTo>
                  <a:pt x="815" y="2559"/>
                </a:lnTo>
                <a:lnTo>
                  <a:pt x="736" y="2523"/>
                </a:lnTo>
                <a:lnTo>
                  <a:pt x="661" y="2481"/>
                </a:lnTo>
                <a:lnTo>
                  <a:pt x="588" y="2436"/>
                </a:lnTo>
                <a:lnTo>
                  <a:pt x="519" y="2385"/>
                </a:lnTo>
                <a:lnTo>
                  <a:pt x="453" y="2332"/>
                </a:lnTo>
                <a:lnTo>
                  <a:pt x="391" y="2273"/>
                </a:lnTo>
                <a:lnTo>
                  <a:pt x="333" y="2211"/>
                </a:lnTo>
                <a:lnTo>
                  <a:pt x="278" y="2145"/>
                </a:lnTo>
                <a:lnTo>
                  <a:pt x="228" y="2076"/>
                </a:lnTo>
                <a:lnTo>
                  <a:pt x="183" y="2003"/>
                </a:lnTo>
                <a:lnTo>
                  <a:pt x="141" y="1928"/>
                </a:lnTo>
                <a:lnTo>
                  <a:pt x="105" y="1849"/>
                </a:lnTo>
                <a:lnTo>
                  <a:pt x="74" y="1769"/>
                </a:lnTo>
                <a:lnTo>
                  <a:pt x="48" y="1685"/>
                </a:lnTo>
                <a:lnTo>
                  <a:pt x="28" y="1600"/>
                </a:lnTo>
                <a:lnTo>
                  <a:pt x="12" y="1512"/>
                </a:lnTo>
                <a:lnTo>
                  <a:pt x="3" y="1423"/>
                </a:lnTo>
                <a:lnTo>
                  <a:pt x="0" y="1332"/>
                </a:lnTo>
                <a:lnTo>
                  <a:pt x="3" y="1241"/>
                </a:lnTo>
                <a:lnTo>
                  <a:pt x="12" y="1151"/>
                </a:lnTo>
                <a:lnTo>
                  <a:pt x="28" y="1064"/>
                </a:lnTo>
                <a:lnTo>
                  <a:pt x="48" y="978"/>
                </a:lnTo>
                <a:lnTo>
                  <a:pt x="74" y="895"/>
                </a:lnTo>
                <a:lnTo>
                  <a:pt x="105" y="813"/>
                </a:lnTo>
                <a:lnTo>
                  <a:pt x="141" y="736"/>
                </a:lnTo>
                <a:lnTo>
                  <a:pt x="183" y="660"/>
                </a:lnTo>
                <a:lnTo>
                  <a:pt x="228" y="588"/>
                </a:lnTo>
                <a:lnTo>
                  <a:pt x="278" y="518"/>
                </a:lnTo>
                <a:lnTo>
                  <a:pt x="333" y="452"/>
                </a:lnTo>
                <a:lnTo>
                  <a:pt x="391" y="391"/>
                </a:lnTo>
                <a:lnTo>
                  <a:pt x="453" y="332"/>
                </a:lnTo>
                <a:lnTo>
                  <a:pt x="519" y="278"/>
                </a:lnTo>
                <a:lnTo>
                  <a:pt x="588" y="228"/>
                </a:lnTo>
                <a:lnTo>
                  <a:pt x="661" y="182"/>
                </a:lnTo>
                <a:lnTo>
                  <a:pt x="736" y="141"/>
                </a:lnTo>
                <a:lnTo>
                  <a:pt x="815" y="105"/>
                </a:lnTo>
                <a:lnTo>
                  <a:pt x="895" y="73"/>
                </a:lnTo>
                <a:lnTo>
                  <a:pt x="979" y="47"/>
                </a:lnTo>
                <a:lnTo>
                  <a:pt x="1064" y="27"/>
                </a:lnTo>
                <a:lnTo>
                  <a:pt x="1152" y="12"/>
                </a:lnTo>
                <a:lnTo>
                  <a:pt x="1242" y="3"/>
                </a:lnTo>
                <a:lnTo>
                  <a:pt x="1333"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72" name="Group 657"/>
          <p:cNvGrpSpPr>
            <a:grpSpLocks noChangeAspect="1"/>
          </p:cNvGrpSpPr>
          <p:nvPr/>
        </p:nvGrpSpPr>
        <p:grpSpPr bwMode="auto">
          <a:xfrm>
            <a:off x="4943496" y="4113793"/>
            <a:ext cx="282214" cy="281903"/>
            <a:chOff x="1197" y="2299"/>
            <a:chExt cx="913" cy="912"/>
          </a:xfrm>
          <a:solidFill>
            <a:schemeClr val="bg1"/>
          </a:solidFill>
        </p:grpSpPr>
        <p:sp>
          <p:nvSpPr>
            <p:cNvPr id="73" name="Freeform 659"/>
            <p:cNvSpPr>
              <a:spLocks noEditPoints="1"/>
            </p:cNvSpPr>
            <p:nvPr/>
          </p:nvSpPr>
          <p:spPr bwMode="auto">
            <a:xfrm>
              <a:off x="1197" y="2299"/>
              <a:ext cx="913" cy="912"/>
            </a:xfrm>
            <a:custGeom>
              <a:avLst/>
              <a:gdLst>
                <a:gd name="T0" fmla="*/ 2198 w 3653"/>
                <a:gd name="T1" fmla="*/ 386 h 3648"/>
                <a:gd name="T2" fmla="*/ 1944 w 3653"/>
                <a:gd name="T3" fmla="*/ 491 h 3648"/>
                <a:gd name="T4" fmla="*/ 1730 w 3653"/>
                <a:gd name="T5" fmla="*/ 674 h 3648"/>
                <a:gd name="T6" fmla="*/ 1585 w 3653"/>
                <a:gd name="T7" fmla="*/ 913 h 3648"/>
                <a:gd name="T8" fmla="*/ 1522 w 3653"/>
                <a:gd name="T9" fmla="*/ 1178 h 3648"/>
                <a:gd name="T10" fmla="*/ 1543 w 3653"/>
                <a:gd name="T11" fmla="*/ 1448 h 3648"/>
                <a:gd name="T12" fmla="*/ 1647 w 3653"/>
                <a:gd name="T13" fmla="*/ 1703 h 3648"/>
                <a:gd name="T14" fmla="*/ 1831 w 3653"/>
                <a:gd name="T15" fmla="*/ 1920 h 3648"/>
                <a:gd name="T16" fmla="*/ 2066 w 3653"/>
                <a:gd name="T17" fmla="*/ 2064 h 3648"/>
                <a:gd name="T18" fmla="*/ 2336 w 3653"/>
                <a:gd name="T19" fmla="*/ 2129 h 3648"/>
                <a:gd name="T20" fmla="*/ 2614 w 3653"/>
                <a:gd name="T21" fmla="*/ 2107 h 3648"/>
                <a:gd name="T22" fmla="*/ 2868 w 3653"/>
                <a:gd name="T23" fmla="*/ 2002 h 3648"/>
                <a:gd name="T24" fmla="*/ 3082 w 3653"/>
                <a:gd name="T25" fmla="*/ 1818 h 3648"/>
                <a:gd name="T26" fmla="*/ 3226 w 3653"/>
                <a:gd name="T27" fmla="*/ 1579 h 3648"/>
                <a:gd name="T28" fmla="*/ 3289 w 3653"/>
                <a:gd name="T29" fmla="*/ 1314 h 3648"/>
                <a:gd name="T30" fmla="*/ 3268 w 3653"/>
                <a:gd name="T31" fmla="*/ 1044 h 3648"/>
                <a:gd name="T32" fmla="*/ 3165 w 3653"/>
                <a:gd name="T33" fmla="*/ 789 h 3648"/>
                <a:gd name="T34" fmla="*/ 2980 w 3653"/>
                <a:gd name="T35" fmla="*/ 572 h 3648"/>
                <a:gd name="T36" fmla="*/ 2745 w 3653"/>
                <a:gd name="T37" fmla="*/ 428 h 3648"/>
                <a:gd name="T38" fmla="*/ 2477 w 3653"/>
                <a:gd name="T39" fmla="*/ 364 h 3648"/>
                <a:gd name="T40" fmla="*/ 2489 w 3653"/>
                <a:gd name="T41" fmla="*/ 3 h 3648"/>
                <a:gd name="T42" fmla="*/ 2808 w 3653"/>
                <a:gd name="T43" fmla="*/ 66 h 3648"/>
                <a:gd name="T44" fmla="*/ 3098 w 3653"/>
                <a:gd name="T45" fmla="*/ 209 h 3648"/>
                <a:gd name="T46" fmla="*/ 3346 w 3653"/>
                <a:gd name="T47" fmla="*/ 427 h 3648"/>
                <a:gd name="T48" fmla="*/ 3529 w 3653"/>
                <a:gd name="T49" fmla="*/ 703 h 3648"/>
                <a:gd name="T50" fmla="*/ 3630 w 3653"/>
                <a:gd name="T51" fmla="*/ 1008 h 3648"/>
                <a:gd name="T52" fmla="*/ 3651 w 3653"/>
                <a:gd name="T53" fmla="*/ 1325 h 3648"/>
                <a:gd name="T54" fmla="*/ 3589 w 3653"/>
                <a:gd name="T55" fmla="*/ 1639 h 3648"/>
                <a:gd name="T56" fmla="*/ 3448 w 3653"/>
                <a:gd name="T57" fmla="*/ 1932 h 3648"/>
                <a:gd name="T58" fmla="*/ 3228 w 3653"/>
                <a:gd name="T59" fmla="*/ 2184 h 3648"/>
                <a:gd name="T60" fmla="*/ 2957 w 3653"/>
                <a:gd name="T61" fmla="*/ 2365 h 3648"/>
                <a:gd name="T62" fmla="*/ 2651 w 3653"/>
                <a:gd name="T63" fmla="*/ 2468 h 3648"/>
                <a:gd name="T64" fmla="*/ 2317 w 3653"/>
                <a:gd name="T65" fmla="*/ 2489 h 3648"/>
                <a:gd name="T66" fmla="*/ 1974 w 3653"/>
                <a:gd name="T67" fmla="*/ 2415 h 3648"/>
                <a:gd name="T68" fmla="*/ 1586 w 3653"/>
                <a:gd name="T69" fmla="*/ 2453 h 3648"/>
                <a:gd name="T70" fmla="*/ 1662 w 3653"/>
                <a:gd name="T71" fmla="*/ 2565 h 3648"/>
                <a:gd name="T72" fmla="*/ 1662 w 3653"/>
                <a:gd name="T73" fmla="*/ 2706 h 3648"/>
                <a:gd name="T74" fmla="*/ 822 w 3653"/>
                <a:gd name="T75" fmla="*/ 3581 h 3648"/>
                <a:gd name="T76" fmla="*/ 695 w 3653"/>
                <a:gd name="T77" fmla="*/ 3646 h 3648"/>
                <a:gd name="T78" fmla="*/ 554 w 3653"/>
                <a:gd name="T79" fmla="*/ 3623 h 3648"/>
                <a:gd name="T80" fmla="*/ 44 w 3653"/>
                <a:gd name="T81" fmla="*/ 3127 h 3648"/>
                <a:gd name="T82" fmla="*/ 0 w 3653"/>
                <a:gd name="T83" fmla="*/ 2991 h 3648"/>
                <a:gd name="T84" fmla="*/ 44 w 3653"/>
                <a:gd name="T85" fmla="*/ 2855 h 3648"/>
                <a:gd name="T86" fmla="*/ 910 w 3653"/>
                <a:gd name="T87" fmla="*/ 2003 h 3648"/>
                <a:gd name="T88" fmla="*/ 1051 w 3653"/>
                <a:gd name="T89" fmla="*/ 1980 h 3648"/>
                <a:gd name="T90" fmla="*/ 1178 w 3653"/>
                <a:gd name="T91" fmla="*/ 2045 h 3648"/>
                <a:gd name="T92" fmla="*/ 1270 w 3653"/>
                <a:gd name="T93" fmla="*/ 1762 h 3648"/>
                <a:gd name="T94" fmla="*/ 1175 w 3653"/>
                <a:gd name="T95" fmla="*/ 1444 h 3648"/>
                <a:gd name="T96" fmla="*/ 1166 w 3653"/>
                <a:gd name="T97" fmla="*/ 1115 h 3648"/>
                <a:gd name="T98" fmla="*/ 1243 w 3653"/>
                <a:gd name="T99" fmla="*/ 793 h 3648"/>
                <a:gd name="T100" fmla="*/ 1409 w 3653"/>
                <a:gd name="T101" fmla="*/ 497 h 3648"/>
                <a:gd name="T102" fmla="*/ 1647 w 3653"/>
                <a:gd name="T103" fmla="*/ 256 h 3648"/>
                <a:gd name="T104" fmla="*/ 1928 w 3653"/>
                <a:gd name="T105" fmla="*/ 95 h 3648"/>
                <a:gd name="T106" fmla="*/ 2242 w 3653"/>
                <a:gd name="T107" fmla="*/ 11 h 3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53" h="3648">
                  <a:moveTo>
                    <a:pt x="2406" y="361"/>
                  </a:moveTo>
                  <a:lnTo>
                    <a:pt x="2336" y="364"/>
                  </a:lnTo>
                  <a:lnTo>
                    <a:pt x="2266" y="372"/>
                  </a:lnTo>
                  <a:lnTo>
                    <a:pt x="2198" y="386"/>
                  </a:lnTo>
                  <a:lnTo>
                    <a:pt x="2131" y="405"/>
                  </a:lnTo>
                  <a:lnTo>
                    <a:pt x="2066" y="428"/>
                  </a:lnTo>
                  <a:lnTo>
                    <a:pt x="2004" y="457"/>
                  </a:lnTo>
                  <a:lnTo>
                    <a:pt x="1944" y="491"/>
                  </a:lnTo>
                  <a:lnTo>
                    <a:pt x="1886" y="530"/>
                  </a:lnTo>
                  <a:lnTo>
                    <a:pt x="1831" y="572"/>
                  </a:lnTo>
                  <a:lnTo>
                    <a:pt x="1779" y="620"/>
                  </a:lnTo>
                  <a:lnTo>
                    <a:pt x="1730" y="674"/>
                  </a:lnTo>
                  <a:lnTo>
                    <a:pt x="1685" y="730"/>
                  </a:lnTo>
                  <a:lnTo>
                    <a:pt x="1647" y="789"/>
                  </a:lnTo>
                  <a:lnTo>
                    <a:pt x="1614" y="850"/>
                  </a:lnTo>
                  <a:lnTo>
                    <a:pt x="1585" y="913"/>
                  </a:lnTo>
                  <a:lnTo>
                    <a:pt x="1561" y="978"/>
                  </a:lnTo>
                  <a:lnTo>
                    <a:pt x="1543" y="1044"/>
                  </a:lnTo>
                  <a:lnTo>
                    <a:pt x="1530" y="1111"/>
                  </a:lnTo>
                  <a:lnTo>
                    <a:pt x="1522" y="1178"/>
                  </a:lnTo>
                  <a:lnTo>
                    <a:pt x="1520" y="1246"/>
                  </a:lnTo>
                  <a:lnTo>
                    <a:pt x="1522" y="1314"/>
                  </a:lnTo>
                  <a:lnTo>
                    <a:pt x="1530" y="1381"/>
                  </a:lnTo>
                  <a:lnTo>
                    <a:pt x="1543" y="1448"/>
                  </a:lnTo>
                  <a:lnTo>
                    <a:pt x="1561" y="1514"/>
                  </a:lnTo>
                  <a:lnTo>
                    <a:pt x="1585" y="1579"/>
                  </a:lnTo>
                  <a:lnTo>
                    <a:pt x="1614" y="1643"/>
                  </a:lnTo>
                  <a:lnTo>
                    <a:pt x="1647" y="1703"/>
                  </a:lnTo>
                  <a:lnTo>
                    <a:pt x="1685" y="1762"/>
                  </a:lnTo>
                  <a:lnTo>
                    <a:pt x="1730" y="1818"/>
                  </a:lnTo>
                  <a:lnTo>
                    <a:pt x="1779" y="1872"/>
                  </a:lnTo>
                  <a:lnTo>
                    <a:pt x="1831" y="1920"/>
                  </a:lnTo>
                  <a:lnTo>
                    <a:pt x="1886" y="1964"/>
                  </a:lnTo>
                  <a:lnTo>
                    <a:pt x="1944" y="2002"/>
                  </a:lnTo>
                  <a:lnTo>
                    <a:pt x="2004" y="2035"/>
                  </a:lnTo>
                  <a:lnTo>
                    <a:pt x="2066" y="2064"/>
                  </a:lnTo>
                  <a:lnTo>
                    <a:pt x="2131" y="2088"/>
                  </a:lnTo>
                  <a:lnTo>
                    <a:pt x="2198" y="2107"/>
                  </a:lnTo>
                  <a:lnTo>
                    <a:pt x="2266" y="2120"/>
                  </a:lnTo>
                  <a:lnTo>
                    <a:pt x="2336" y="2129"/>
                  </a:lnTo>
                  <a:lnTo>
                    <a:pt x="2406" y="2131"/>
                  </a:lnTo>
                  <a:lnTo>
                    <a:pt x="2477" y="2129"/>
                  </a:lnTo>
                  <a:lnTo>
                    <a:pt x="2546" y="2120"/>
                  </a:lnTo>
                  <a:lnTo>
                    <a:pt x="2614" y="2107"/>
                  </a:lnTo>
                  <a:lnTo>
                    <a:pt x="2680" y="2088"/>
                  </a:lnTo>
                  <a:lnTo>
                    <a:pt x="2745" y="2064"/>
                  </a:lnTo>
                  <a:lnTo>
                    <a:pt x="2808" y="2035"/>
                  </a:lnTo>
                  <a:lnTo>
                    <a:pt x="2868" y="2002"/>
                  </a:lnTo>
                  <a:lnTo>
                    <a:pt x="2925" y="1964"/>
                  </a:lnTo>
                  <a:lnTo>
                    <a:pt x="2980" y="1920"/>
                  </a:lnTo>
                  <a:lnTo>
                    <a:pt x="3033" y="1872"/>
                  </a:lnTo>
                  <a:lnTo>
                    <a:pt x="3082" y="1818"/>
                  </a:lnTo>
                  <a:lnTo>
                    <a:pt x="3126" y="1762"/>
                  </a:lnTo>
                  <a:lnTo>
                    <a:pt x="3165" y="1703"/>
                  </a:lnTo>
                  <a:lnTo>
                    <a:pt x="3198" y="1643"/>
                  </a:lnTo>
                  <a:lnTo>
                    <a:pt x="3226" y="1579"/>
                  </a:lnTo>
                  <a:lnTo>
                    <a:pt x="3250" y="1514"/>
                  </a:lnTo>
                  <a:lnTo>
                    <a:pt x="3268" y="1448"/>
                  </a:lnTo>
                  <a:lnTo>
                    <a:pt x="3281" y="1381"/>
                  </a:lnTo>
                  <a:lnTo>
                    <a:pt x="3289" y="1314"/>
                  </a:lnTo>
                  <a:lnTo>
                    <a:pt x="3291" y="1246"/>
                  </a:lnTo>
                  <a:lnTo>
                    <a:pt x="3289" y="1178"/>
                  </a:lnTo>
                  <a:lnTo>
                    <a:pt x="3281" y="1111"/>
                  </a:lnTo>
                  <a:lnTo>
                    <a:pt x="3268" y="1044"/>
                  </a:lnTo>
                  <a:lnTo>
                    <a:pt x="3250" y="978"/>
                  </a:lnTo>
                  <a:lnTo>
                    <a:pt x="3226" y="913"/>
                  </a:lnTo>
                  <a:lnTo>
                    <a:pt x="3198" y="850"/>
                  </a:lnTo>
                  <a:lnTo>
                    <a:pt x="3165" y="789"/>
                  </a:lnTo>
                  <a:lnTo>
                    <a:pt x="3126" y="730"/>
                  </a:lnTo>
                  <a:lnTo>
                    <a:pt x="3082" y="674"/>
                  </a:lnTo>
                  <a:lnTo>
                    <a:pt x="3033" y="620"/>
                  </a:lnTo>
                  <a:lnTo>
                    <a:pt x="2980" y="572"/>
                  </a:lnTo>
                  <a:lnTo>
                    <a:pt x="2925" y="530"/>
                  </a:lnTo>
                  <a:lnTo>
                    <a:pt x="2868" y="491"/>
                  </a:lnTo>
                  <a:lnTo>
                    <a:pt x="2808" y="457"/>
                  </a:lnTo>
                  <a:lnTo>
                    <a:pt x="2745" y="428"/>
                  </a:lnTo>
                  <a:lnTo>
                    <a:pt x="2680" y="405"/>
                  </a:lnTo>
                  <a:lnTo>
                    <a:pt x="2614" y="386"/>
                  </a:lnTo>
                  <a:lnTo>
                    <a:pt x="2546" y="372"/>
                  </a:lnTo>
                  <a:lnTo>
                    <a:pt x="2477" y="364"/>
                  </a:lnTo>
                  <a:lnTo>
                    <a:pt x="2406" y="361"/>
                  </a:lnTo>
                  <a:close/>
                  <a:moveTo>
                    <a:pt x="2406" y="0"/>
                  </a:moveTo>
                  <a:lnTo>
                    <a:pt x="2406" y="0"/>
                  </a:lnTo>
                  <a:lnTo>
                    <a:pt x="2489" y="3"/>
                  </a:lnTo>
                  <a:lnTo>
                    <a:pt x="2571" y="11"/>
                  </a:lnTo>
                  <a:lnTo>
                    <a:pt x="2651" y="25"/>
                  </a:lnTo>
                  <a:lnTo>
                    <a:pt x="2731" y="42"/>
                  </a:lnTo>
                  <a:lnTo>
                    <a:pt x="2808" y="66"/>
                  </a:lnTo>
                  <a:lnTo>
                    <a:pt x="2884" y="95"/>
                  </a:lnTo>
                  <a:lnTo>
                    <a:pt x="2957" y="127"/>
                  </a:lnTo>
                  <a:lnTo>
                    <a:pt x="3028" y="167"/>
                  </a:lnTo>
                  <a:lnTo>
                    <a:pt x="3098" y="209"/>
                  </a:lnTo>
                  <a:lnTo>
                    <a:pt x="3164" y="256"/>
                  </a:lnTo>
                  <a:lnTo>
                    <a:pt x="3228" y="308"/>
                  </a:lnTo>
                  <a:lnTo>
                    <a:pt x="3288" y="365"/>
                  </a:lnTo>
                  <a:lnTo>
                    <a:pt x="3346" y="427"/>
                  </a:lnTo>
                  <a:lnTo>
                    <a:pt x="3400" y="493"/>
                  </a:lnTo>
                  <a:lnTo>
                    <a:pt x="3448" y="560"/>
                  </a:lnTo>
                  <a:lnTo>
                    <a:pt x="3491" y="630"/>
                  </a:lnTo>
                  <a:lnTo>
                    <a:pt x="3529" y="703"/>
                  </a:lnTo>
                  <a:lnTo>
                    <a:pt x="3562" y="777"/>
                  </a:lnTo>
                  <a:lnTo>
                    <a:pt x="3589" y="853"/>
                  </a:lnTo>
                  <a:lnTo>
                    <a:pt x="3613" y="930"/>
                  </a:lnTo>
                  <a:lnTo>
                    <a:pt x="3630" y="1008"/>
                  </a:lnTo>
                  <a:lnTo>
                    <a:pt x="3643" y="1087"/>
                  </a:lnTo>
                  <a:lnTo>
                    <a:pt x="3651" y="1167"/>
                  </a:lnTo>
                  <a:lnTo>
                    <a:pt x="3653" y="1246"/>
                  </a:lnTo>
                  <a:lnTo>
                    <a:pt x="3651" y="1325"/>
                  </a:lnTo>
                  <a:lnTo>
                    <a:pt x="3643" y="1406"/>
                  </a:lnTo>
                  <a:lnTo>
                    <a:pt x="3630" y="1484"/>
                  </a:lnTo>
                  <a:lnTo>
                    <a:pt x="3613" y="1562"/>
                  </a:lnTo>
                  <a:lnTo>
                    <a:pt x="3589" y="1639"/>
                  </a:lnTo>
                  <a:lnTo>
                    <a:pt x="3561" y="1715"/>
                  </a:lnTo>
                  <a:lnTo>
                    <a:pt x="3529" y="1789"/>
                  </a:lnTo>
                  <a:lnTo>
                    <a:pt x="3491" y="1862"/>
                  </a:lnTo>
                  <a:lnTo>
                    <a:pt x="3448" y="1932"/>
                  </a:lnTo>
                  <a:lnTo>
                    <a:pt x="3400" y="1999"/>
                  </a:lnTo>
                  <a:lnTo>
                    <a:pt x="3346" y="2065"/>
                  </a:lnTo>
                  <a:lnTo>
                    <a:pt x="3288" y="2127"/>
                  </a:lnTo>
                  <a:lnTo>
                    <a:pt x="3228" y="2184"/>
                  </a:lnTo>
                  <a:lnTo>
                    <a:pt x="3164" y="2236"/>
                  </a:lnTo>
                  <a:lnTo>
                    <a:pt x="3098" y="2283"/>
                  </a:lnTo>
                  <a:lnTo>
                    <a:pt x="3028" y="2327"/>
                  </a:lnTo>
                  <a:lnTo>
                    <a:pt x="2957" y="2365"/>
                  </a:lnTo>
                  <a:lnTo>
                    <a:pt x="2884" y="2398"/>
                  </a:lnTo>
                  <a:lnTo>
                    <a:pt x="2808" y="2426"/>
                  </a:lnTo>
                  <a:lnTo>
                    <a:pt x="2731" y="2450"/>
                  </a:lnTo>
                  <a:lnTo>
                    <a:pt x="2651" y="2468"/>
                  </a:lnTo>
                  <a:lnTo>
                    <a:pt x="2571" y="2481"/>
                  </a:lnTo>
                  <a:lnTo>
                    <a:pt x="2489" y="2489"/>
                  </a:lnTo>
                  <a:lnTo>
                    <a:pt x="2406" y="2492"/>
                  </a:lnTo>
                  <a:lnTo>
                    <a:pt x="2317" y="2489"/>
                  </a:lnTo>
                  <a:lnTo>
                    <a:pt x="2228" y="2480"/>
                  </a:lnTo>
                  <a:lnTo>
                    <a:pt x="2142" y="2464"/>
                  </a:lnTo>
                  <a:lnTo>
                    <a:pt x="2057" y="2443"/>
                  </a:lnTo>
                  <a:lnTo>
                    <a:pt x="1974" y="2415"/>
                  </a:lnTo>
                  <a:lnTo>
                    <a:pt x="1894" y="2383"/>
                  </a:lnTo>
                  <a:lnTo>
                    <a:pt x="1815" y="2344"/>
                  </a:lnTo>
                  <a:lnTo>
                    <a:pt x="1739" y="2300"/>
                  </a:lnTo>
                  <a:lnTo>
                    <a:pt x="1586" y="2453"/>
                  </a:lnTo>
                  <a:lnTo>
                    <a:pt x="1606" y="2472"/>
                  </a:lnTo>
                  <a:lnTo>
                    <a:pt x="1629" y="2500"/>
                  </a:lnTo>
                  <a:lnTo>
                    <a:pt x="1648" y="2531"/>
                  </a:lnTo>
                  <a:lnTo>
                    <a:pt x="1662" y="2565"/>
                  </a:lnTo>
                  <a:lnTo>
                    <a:pt x="1671" y="2599"/>
                  </a:lnTo>
                  <a:lnTo>
                    <a:pt x="1673" y="2635"/>
                  </a:lnTo>
                  <a:lnTo>
                    <a:pt x="1671" y="2671"/>
                  </a:lnTo>
                  <a:lnTo>
                    <a:pt x="1662" y="2706"/>
                  </a:lnTo>
                  <a:lnTo>
                    <a:pt x="1648" y="2739"/>
                  </a:lnTo>
                  <a:lnTo>
                    <a:pt x="1629" y="2770"/>
                  </a:lnTo>
                  <a:lnTo>
                    <a:pt x="1606" y="2798"/>
                  </a:lnTo>
                  <a:lnTo>
                    <a:pt x="822" y="3581"/>
                  </a:lnTo>
                  <a:lnTo>
                    <a:pt x="794" y="3604"/>
                  </a:lnTo>
                  <a:lnTo>
                    <a:pt x="763" y="3623"/>
                  </a:lnTo>
                  <a:lnTo>
                    <a:pt x="731" y="3637"/>
                  </a:lnTo>
                  <a:lnTo>
                    <a:pt x="695" y="3646"/>
                  </a:lnTo>
                  <a:lnTo>
                    <a:pt x="658" y="3648"/>
                  </a:lnTo>
                  <a:lnTo>
                    <a:pt x="622" y="3646"/>
                  </a:lnTo>
                  <a:lnTo>
                    <a:pt x="586" y="3637"/>
                  </a:lnTo>
                  <a:lnTo>
                    <a:pt x="554" y="3623"/>
                  </a:lnTo>
                  <a:lnTo>
                    <a:pt x="523" y="3604"/>
                  </a:lnTo>
                  <a:lnTo>
                    <a:pt x="495" y="3581"/>
                  </a:lnTo>
                  <a:lnTo>
                    <a:pt x="68" y="3154"/>
                  </a:lnTo>
                  <a:lnTo>
                    <a:pt x="44" y="3127"/>
                  </a:lnTo>
                  <a:lnTo>
                    <a:pt x="26" y="3096"/>
                  </a:lnTo>
                  <a:lnTo>
                    <a:pt x="11" y="3062"/>
                  </a:lnTo>
                  <a:lnTo>
                    <a:pt x="3" y="3028"/>
                  </a:lnTo>
                  <a:lnTo>
                    <a:pt x="0" y="2991"/>
                  </a:lnTo>
                  <a:lnTo>
                    <a:pt x="3" y="2955"/>
                  </a:lnTo>
                  <a:lnTo>
                    <a:pt x="11" y="2919"/>
                  </a:lnTo>
                  <a:lnTo>
                    <a:pt x="26" y="2886"/>
                  </a:lnTo>
                  <a:lnTo>
                    <a:pt x="44" y="2855"/>
                  </a:lnTo>
                  <a:lnTo>
                    <a:pt x="68" y="2827"/>
                  </a:lnTo>
                  <a:lnTo>
                    <a:pt x="852" y="2045"/>
                  </a:lnTo>
                  <a:lnTo>
                    <a:pt x="878" y="2022"/>
                  </a:lnTo>
                  <a:lnTo>
                    <a:pt x="910" y="2003"/>
                  </a:lnTo>
                  <a:lnTo>
                    <a:pt x="943" y="1989"/>
                  </a:lnTo>
                  <a:lnTo>
                    <a:pt x="978" y="1980"/>
                  </a:lnTo>
                  <a:lnTo>
                    <a:pt x="1015" y="1978"/>
                  </a:lnTo>
                  <a:lnTo>
                    <a:pt x="1051" y="1980"/>
                  </a:lnTo>
                  <a:lnTo>
                    <a:pt x="1087" y="1989"/>
                  </a:lnTo>
                  <a:lnTo>
                    <a:pt x="1120" y="2003"/>
                  </a:lnTo>
                  <a:lnTo>
                    <a:pt x="1150" y="2022"/>
                  </a:lnTo>
                  <a:lnTo>
                    <a:pt x="1178" y="2045"/>
                  </a:lnTo>
                  <a:lnTo>
                    <a:pt x="1197" y="2064"/>
                  </a:lnTo>
                  <a:lnTo>
                    <a:pt x="1351" y="1911"/>
                  </a:lnTo>
                  <a:lnTo>
                    <a:pt x="1308" y="1838"/>
                  </a:lnTo>
                  <a:lnTo>
                    <a:pt x="1270" y="1762"/>
                  </a:lnTo>
                  <a:lnTo>
                    <a:pt x="1239" y="1685"/>
                  </a:lnTo>
                  <a:lnTo>
                    <a:pt x="1212" y="1606"/>
                  </a:lnTo>
                  <a:lnTo>
                    <a:pt x="1191" y="1525"/>
                  </a:lnTo>
                  <a:lnTo>
                    <a:pt x="1175" y="1444"/>
                  </a:lnTo>
                  <a:lnTo>
                    <a:pt x="1164" y="1362"/>
                  </a:lnTo>
                  <a:lnTo>
                    <a:pt x="1159" y="1280"/>
                  </a:lnTo>
                  <a:lnTo>
                    <a:pt x="1159" y="1197"/>
                  </a:lnTo>
                  <a:lnTo>
                    <a:pt x="1166" y="1115"/>
                  </a:lnTo>
                  <a:lnTo>
                    <a:pt x="1177" y="1033"/>
                  </a:lnTo>
                  <a:lnTo>
                    <a:pt x="1194" y="952"/>
                  </a:lnTo>
                  <a:lnTo>
                    <a:pt x="1216" y="872"/>
                  </a:lnTo>
                  <a:lnTo>
                    <a:pt x="1243" y="793"/>
                  </a:lnTo>
                  <a:lnTo>
                    <a:pt x="1277" y="716"/>
                  </a:lnTo>
                  <a:lnTo>
                    <a:pt x="1315" y="640"/>
                  </a:lnTo>
                  <a:lnTo>
                    <a:pt x="1359" y="568"/>
                  </a:lnTo>
                  <a:lnTo>
                    <a:pt x="1409" y="497"/>
                  </a:lnTo>
                  <a:lnTo>
                    <a:pt x="1463" y="429"/>
                  </a:lnTo>
                  <a:lnTo>
                    <a:pt x="1523" y="365"/>
                  </a:lnTo>
                  <a:lnTo>
                    <a:pt x="1584" y="308"/>
                  </a:lnTo>
                  <a:lnTo>
                    <a:pt x="1647" y="256"/>
                  </a:lnTo>
                  <a:lnTo>
                    <a:pt x="1713" y="209"/>
                  </a:lnTo>
                  <a:lnTo>
                    <a:pt x="1783" y="167"/>
                  </a:lnTo>
                  <a:lnTo>
                    <a:pt x="1854" y="127"/>
                  </a:lnTo>
                  <a:lnTo>
                    <a:pt x="1928" y="95"/>
                  </a:lnTo>
                  <a:lnTo>
                    <a:pt x="2003" y="66"/>
                  </a:lnTo>
                  <a:lnTo>
                    <a:pt x="2082" y="42"/>
                  </a:lnTo>
                  <a:lnTo>
                    <a:pt x="2160" y="25"/>
                  </a:lnTo>
                  <a:lnTo>
                    <a:pt x="2242" y="11"/>
                  </a:lnTo>
                  <a:lnTo>
                    <a:pt x="2323" y="3"/>
                  </a:lnTo>
                  <a:lnTo>
                    <a:pt x="24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 name="Freeform 660"/>
            <p:cNvSpPr>
              <a:spLocks/>
            </p:cNvSpPr>
            <p:nvPr/>
          </p:nvSpPr>
          <p:spPr bwMode="auto">
            <a:xfrm>
              <a:off x="1710" y="2445"/>
              <a:ext cx="179" cy="327"/>
            </a:xfrm>
            <a:custGeom>
              <a:avLst/>
              <a:gdLst>
                <a:gd name="T0" fmla="*/ 461 w 716"/>
                <a:gd name="T1" fmla="*/ 138 h 1308"/>
                <a:gd name="T2" fmla="*/ 559 w 716"/>
                <a:gd name="T3" fmla="*/ 174 h 1308"/>
                <a:gd name="T4" fmla="*/ 643 w 716"/>
                <a:gd name="T5" fmla="*/ 240 h 1308"/>
                <a:gd name="T6" fmla="*/ 699 w 716"/>
                <a:gd name="T7" fmla="*/ 338 h 1308"/>
                <a:gd name="T8" fmla="*/ 716 w 716"/>
                <a:gd name="T9" fmla="*/ 460 h 1308"/>
                <a:gd name="T10" fmla="*/ 460 w 716"/>
                <a:gd name="T11" fmla="*/ 480 h 1308"/>
                <a:gd name="T12" fmla="*/ 455 w 716"/>
                <a:gd name="T13" fmla="*/ 419 h 1308"/>
                <a:gd name="T14" fmla="*/ 432 w 716"/>
                <a:gd name="T15" fmla="*/ 371 h 1308"/>
                <a:gd name="T16" fmla="*/ 388 w 716"/>
                <a:gd name="T17" fmla="*/ 345 h 1308"/>
                <a:gd name="T18" fmla="*/ 339 w 716"/>
                <a:gd name="T19" fmla="*/ 348 h 1308"/>
                <a:gd name="T20" fmla="*/ 307 w 716"/>
                <a:gd name="T21" fmla="*/ 381 h 1308"/>
                <a:gd name="T22" fmla="*/ 302 w 716"/>
                <a:gd name="T23" fmla="*/ 448 h 1308"/>
                <a:gd name="T24" fmla="*/ 331 w 716"/>
                <a:gd name="T25" fmla="*/ 497 h 1308"/>
                <a:gd name="T26" fmla="*/ 400 w 716"/>
                <a:gd name="T27" fmla="*/ 536 h 1308"/>
                <a:gd name="T28" fmla="*/ 559 w 716"/>
                <a:gd name="T29" fmla="*/ 617 h 1308"/>
                <a:gd name="T30" fmla="*/ 655 w 716"/>
                <a:gd name="T31" fmla="*/ 697 h 1308"/>
                <a:gd name="T32" fmla="*/ 700 w 716"/>
                <a:gd name="T33" fmla="*/ 793 h 1308"/>
                <a:gd name="T34" fmla="*/ 707 w 716"/>
                <a:gd name="T35" fmla="*/ 915 h 1308"/>
                <a:gd name="T36" fmla="*/ 670 w 716"/>
                <a:gd name="T37" fmla="*/ 1019 h 1308"/>
                <a:gd name="T38" fmla="*/ 604 w 716"/>
                <a:gd name="T39" fmla="*/ 1095 h 1308"/>
                <a:gd name="T40" fmla="*/ 531 w 716"/>
                <a:gd name="T41" fmla="*/ 1138 h 1308"/>
                <a:gd name="T42" fmla="*/ 427 w 716"/>
                <a:gd name="T43" fmla="*/ 1162 h 1308"/>
                <a:gd name="T44" fmla="*/ 294 w 716"/>
                <a:gd name="T45" fmla="*/ 1162 h 1308"/>
                <a:gd name="T46" fmla="*/ 161 w 716"/>
                <a:gd name="T47" fmla="*/ 1119 h 1308"/>
                <a:gd name="T48" fmla="*/ 63 w 716"/>
                <a:gd name="T49" fmla="*/ 1042 h 1308"/>
                <a:gd name="T50" fmla="*/ 14 w 716"/>
                <a:gd name="T51" fmla="*/ 947 h 1308"/>
                <a:gd name="T52" fmla="*/ 0 w 716"/>
                <a:gd name="T53" fmla="*/ 824 h 1308"/>
                <a:gd name="T54" fmla="*/ 245 w 716"/>
                <a:gd name="T55" fmla="*/ 795 h 1308"/>
                <a:gd name="T56" fmla="*/ 252 w 716"/>
                <a:gd name="T57" fmla="*/ 874 h 1308"/>
                <a:gd name="T58" fmla="*/ 284 w 716"/>
                <a:gd name="T59" fmla="*/ 925 h 1308"/>
                <a:gd name="T60" fmla="*/ 332 w 716"/>
                <a:gd name="T61" fmla="*/ 950 h 1308"/>
                <a:gd name="T62" fmla="*/ 388 w 716"/>
                <a:gd name="T63" fmla="*/ 953 h 1308"/>
                <a:gd name="T64" fmla="*/ 426 w 716"/>
                <a:gd name="T65" fmla="*/ 934 h 1308"/>
                <a:gd name="T66" fmla="*/ 445 w 716"/>
                <a:gd name="T67" fmla="*/ 876 h 1308"/>
                <a:gd name="T68" fmla="*/ 434 w 716"/>
                <a:gd name="T69" fmla="*/ 821 h 1308"/>
                <a:gd name="T70" fmla="*/ 394 w 716"/>
                <a:gd name="T71" fmla="*/ 784 h 1308"/>
                <a:gd name="T72" fmla="*/ 283 w 716"/>
                <a:gd name="T73" fmla="*/ 733 h 1308"/>
                <a:gd name="T74" fmla="*/ 142 w 716"/>
                <a:gd name="T75" fmla="*/ 655 h 1308"/>
                <a:gd name="T76" fmla="*/ 64 w 716"/>
                <a:gd name="T77" fmla="*/ 574 h 1308"/>
                <a:gd name="T78" fmla="*/ 30 w 716"/>
                <a:gd name="T79" fmla="*/ 466 h 1308"/>
                <a:gd name="T80" fmla="*/ 35 w 716"/>
                <a:gd name="T81" fmla="*/ 347 h 1308"/>
                <a:gd name="T82" fmla="*/ 81 w 716"/>
                <a:gd name="T83" fmla="*/ 250 h 1308"/>
                <a:gd name="T84" fmla="*/ 163 w 716"/>
                <a:gd name="T85" fmla="*/ 181 h 1308"/>
                <a:gd name="T86" fmla="*/ 260 w 716"/>
                <a:gd name="T87" fmla="*/ 142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6" h="1308">
                  <a:moveTo>
                    <a:pt x="294" y="0"/>
                  </a:moveTo>
                  <a:lnTo>
                    <a:pt x="461" y="0"/>
                  </a:lnTo>
                  <a:lnTo>
                    <a:pt x="461" y="138"/>
                  </a:lnTo>
                  <a:lnTo>
                    <a:pt x="493" y="147"/>
                  </a:lnTo>
                  <a:lnTo>
                    <a:pt x="527" y="159"/>
                  </a:lnTo>
                  <a:lnTo>
                    <a:pt x="559" y="174"/>
                  </a:lnTo>
                  <a:lnTo>
                    <a:pt x="590" y="193"/>
                  </a:lnTo>
                  <a:lnTo>
                    <a:pt x="618" y="214"/>
                  </a:lnTo>
                  <a:lnTo>
                    <a:pt x="643" y="240"/>
                  </a:lnTo>
                  <a:lnTo>
                    <a:pt x="665" y="270"/>
                  </a:lnTo>
                  <a:lnTo>
                    <a:pt x="684" y="302"/>
                  </a:lnTo>
                  <a:lnTo>
                    <a:pt x="699" y="338"/>
                  </a:lnTo>
                  <a:lnTo>
                    <a:pt x="708" y="376"/>
                  </a:lnTo>
                  <a:lnTo>
                    <a:pt x="715" y="416"/>
                  </a:lnTo>
                  <a:lnTo>
                    <a:pt x="716" y="460"/>
                  </a:lnTo>
                  <a:lnTo>
                    <a:pt x="716" y="462"/>
                  </a:lnTo>
                  <a:lnTo>
                    <a:pt x="707" y="480"/>
                  </a:lnTo>
                  <a:lnTo>
                    <a:pt x="460" y="480"/>
                  </a:lnTo>
                  <a:lnTo>
                    <a:pt x="460" y="465"/>
                  </a:lnTo>
                  <a:lnTo>
                    <a:pt x="458" y="440"/>
                  </a:lnTo>
                  <a:lnTo>
                    <a:pt x="455" y="419"/>
                  </a:lnTo>
                  <a:lnTo>
                    <a:pt x="448" y="400"/>
                  </a:lnTo>
                  <a:lnTo>
                    <a:pt x="441" y="384"/>
                  </a:lnTo>
                  <a:lnTo>
                    <a:pt x="432" y="371"/>
                  </a:lnTo>
                  <a:lnTo>
                    <a:pt x="419" y="358"/>
                  </a:lnTo>
                  <a:lnTo>
                    <a:pt x="405" y="351"/>
                  </a:lnTo>
                  <a:lnTo>
                    <a:pt x="388" y="345"/>
                  </a:lnTo>
                  <a:lnTo>
                    <a:pt x="370" y="344"/>
                  </a:lnTo>
                  <a:lnTo>
                    <a:pt x="353" y="345"/>
                  </a:lnTo>
                  <a:lnTo>
                    <a:pt x="339" y="348"/>
                  </a:lnTo>
                  <a:lnTo>
                    <a:pt x="327" y="355"/>
                  </a:lnTo>
                  <a:lnTo>
                    <a:pt x="317" y="364"/>
                  </a:lnTo>
                  <a:lnTo>
                    <a:pt x="307" y="381"/>
                  </a:lnTo>
                  <a:lnTo>
                    <a:pt x="302" y="401"/>
                  </a:lnTo>
                  <a:lnTo>
                    <a:pt x="299" y="424"/>
                  </a:lnTo>
                  <a:lnTo>
                    <a:pt x="302" y="448"/>
                  </a:lnTo>
                  <a:lnTo>
                    <a:pt x="307" y="468"/>
                  </a:lnTo>
                  <a:lnTo>
                    <a:pt x="319" y="485"/>
                  </a:lnTo>
                  <a:lnTo>
                    <a:pt x="331" y="497"/>
                  </a:lnTo>
                  <a:lnTo>
                    <a:pt x="349" y="510"/>
                  </a:lnTo>
                  <a:lnTo>
                    <a:pt x="372" y="523"/>
                  </a:lnTo>
                  <a:lnTo>
                    <a:pt x="400" y="536"/>
                  </a:lnTo>
                  <a:lnTo>
                    <a:pt x="460" y="563"/>
                  </a:lnTo>
                  <a:lnTo>
                    <a:pt x="512" y="590"/>
                  </a:lnTo>
                  <a:lnTo>
                    <a:pt x="559" y="617"/>
                  </a:lnTo>
                  <a:lnTo>
                    <a:pt x="598" y="644"/>
                  </a:lnTo>
                  <a:lnTo>
                    <a:pt x="632" y="671"/>
                  </a:lnTo>
                  <a:lnTo>
                    <a:pt x="655" y="697"/>
                  </a:lnTo>
                  <a:lnTo>
                    <a:pt x="676" y="726"/>
                  </a:lnTo>
                  <a:lnTo>
                    <a:pt x="690" y="758"/>
                  </a:lnTo>
                  <a:lnTo>
                    <a:pt x="700" y="793"/>
                  </a:lnTo>
                  <a:lnTo>
                    <a:pt x="707" y="832"/>
                  </a:lnTo>
                  <a:lnTo>
                    <a:pt x="709" y="875"/>
                  </a:lnTo>
                  <a:lnTo>
                    <a:pt x="707" y="915"/>
                  </a:lnTo>
                  <a:lnTo>
                    <a:pt x="699" y="952"/>
                  </a:lnTo>
                  <a:lnTo>
                    <a:pt x="687" y="986"/>
                  </a:lnTo>
                  <a:lnTo>
                    <a:pt x="670" y="1019"/>
                  </a:lnTo>
                  <a:lnTo>
                    <a:pt x="650" y="1049"/>
                  </a:lnTo>
                  <a:lnTo>
                    <a:pt x="625" y="1076"/>
                  </a:lnTo>
                  <a:lnTo>
                    <a:pt x="604" y="1095"/>
                  </a:lnTo>
                  <a:lnTo>
                    <a:pt x="583" y="1112"/>
                  </a:lnTo>
                  <a:lnTo>
                    <a:pt x="558" y="1126"/>
                  </a:lnTo>
                  <a:lnTo>
                    <a:pt x="531" y="1138"/>
                  </a:lnTo>
                  <a:lnTo>
                    <a:pt x="501" y="1148"/>
                  </a:lnTo>
                  <a:lnTo>
                    <a:pt x="466" y="1156"/>
                  </a:lnTo>
                  <a:lnTo>
                    <a:pt x="427" y="1162"/>
                  </a:lnTo>
                  <a:lnTo>
                    <a:pt x="427" y="1308"/>
                  </a:lnTo>
                  <a:lnTo>
                    <a:pt x="294" y="1308"/>
                  </a:lnTo>
                  <a:lnTo>
                    <a:pt x="294" y="1162"/>
                  </a:lnTo>
                  <a:lnTo>
                    <a:pt x="246" y="1153"/>
                  </a:lnTo>
                  <a:lnTo>
                    <a:pt x="202" y="1138"/>
                  </a:lnTo>
                  <a:lnTo>
                    <a:pt x="161" y="1119"/>
                  </a:lnTo>
                  <a:lnTo>
                    <a:pt x="123" y="1096"/>
                  </a:lnTo>
                  <a:lnTo>
                    <a:pt x="88" y="1068"/>
                  </a:lnTo>
                  <a:lnTo>
                    <a:pt x="63" y="1042"/>
                  </a:lnTo>
                  <a:lnTo>
                    <a:pt x="43" y="1014"/>
                  </a:lnTo>
                  <a:lnTo>
                    <a:pt x="26" y="982"/>
                  </a:lnTo>
                  <a:lnTo>
                    <a:pt x="14" y="947"/>
                  </a:lnTo>
                  <a:lnTo>
                    <a:pt x="5" y="909"/>
                  </a:lnTo>
                  <a:lnTo>
                    <a:pt x="1" y="868"/>
                  </a:lnTo>
                  <a:lnTo>
                    <a:pt x="0" y="824"/>
                  </a:lnTo>
                  <a:lnTo>
                    <a:pt x="0" y="818"/>
                  </a:lnTo>
                  <a:lnTo>
                    <a:pt x="10" y="795"/>
                  </a:lnTo>
                  <a:lnTo>
                    <a:pt x="245" y="795"/>
                  </a:lnTo>
                  <a:lnTo>
                    <a:pt x="245" y="822"/>
                  </a:lnTo>
                  <a:lnTo>
                    <a:pt x="247" y="849"/>
                  </a:lnTo>
                  <a:lnTo>
                    <a:pt x="252" y="874"/>
                  </a:lnTo>
                  <a:lnTo>
                    <a:pt x="261" y="894"/>
                  </a:lnTo>
                  <a:lnTo>
                    <a:pt x="272" y="910"/>
                  </a:lnTo>
                  <a:lnTo>
                    <a:pt x="284" y="925"/>
                  </a:lnTo>
                  <a:lnTo>
                    <a:pt x="297" y="935"/>
                  </a:lnTo>
                  <a:lnTo>
                    <a:pt x="314" y="944"/>
                  </a:lnTo>
                  <a:lnTo>
                    <a:pt x="332" y="950"/>
                  </a:lnTo>
                  <a:lnTo>
                    <a:pt x="351" y="953"/>
                  </a:lnTo>
                  <a:lnTo>
                    <a:pt x="371" y="954"/>
                  </a:lnTo>
                  <a:lnTo>
                    <a:pt x="388" y="953"/>
                  </a:lnTo>
                  <a:lnTo>
                    <a:pt x="404" y="950"/>
                  </a:lnTo>
                  <a:lnTo>
                    <a:pt x="416" y="943"/>
                  </a:lnTo>
                  <a:lnTo>
                    <a:pt x="426" y="934"/>
                  </a:lnTo>
                  <a:lnTo>
                    <a:pt x="437" y="918"/>
                  </a:lnTo>
                  <a:lnTo>
                    <a:pt x="443" y="898"/>
                  </a:lnTo>
                  <a:lnTo>
                    <a:pt x="445" y="876"/>
                  </a:lnTo>
                  <a:lnTo>
                    <a:pt x="444" y="855"/>
                  </a:lnTo>
                  <a:lnTo>
                    <a:pt x="441" y="837"/>
                  </a:lnTo>
                  <a:lnTo>
                    <a:pt x="434" y="821"/>
                  </a:lnTo>
                  <a:lnTo>
                    <a:pt x="425" y="809"/>
                  </a:lnTo>
                  <a:lnTo>
                    <a:pt x="411" y="796"/>
                  </a:lnTo>
                  <a:lnTo>
                    <a:pt x="394" y="784"/>
                  </a:lnTo>
                  <a:lnTo>
                    <a:pt x="371" y="771"/>
                  </a:lnTo>
                  <a:lnTo>
                    <a:pt x="343" y="758"/>
                  </a:lnTo>
                  <a:lnTo>
                    <a:pt x="283" y="733"/>
                  </a:lnTo>
                  <a:lnTo>
                    <a:pt x="229" y="707"/>
                  </a:lnTo>
                  <a:lnTo>
                    <a:pt x="182" y="680"/>
                  </a:lnTo>
                  <a:lnTo>
                    <a:pt x="142" y="655"/>
                  </a:lnTo>
                  <a:lnTo>
                    <a:pt x="108" y="628"/>
                  </a:lnTo>
                  <a:lnTo>
                    <a:pt x="83" y="603"/>
                  </a:lnTo>
                  <a:lnTo>
                    <a:pt x="64" y="574"/>
                  </a:lnTo>
                  <a:lnTo>
                    <a:pt x="48" y="542"/>
                  </a:lnTo>
                  <a:lnTo>
                    <a:pt x="36" y="506"/>
                  </a:lnTo>
                  <a:lnTo>
                    <a:pt x="30" y="466"/>
                  </a:lnTo>
                  <a:lnTo>
                    <a:pt x="28" y="423"/>
                  </a:lnTo>
                  <a:lnTo>
                    <a:pt x="30" y="384"/>
                  </a:lnTo>
                  <a:lnTo>
                    <a:pt x="35" y="347"/>
                  </a:lnTo>
                  <a:lnTo>
                    <a:pt x="47" y="313"/>
                  </a:lnTo>
                  <a:lnTo>
                    <a:pt x="61" y="280"/>
                  </a:lnTo>
                  <a:lnTo>
                    <a:pt x="81" y="250"/>
                  </a:lnTo>
                  <a:lnTo>
                    <a:pt x="106" y="223"/>
                  </a:lnTo>
                  <a:lnTo>
                    <a:pt x="133" y="201"/>
                  </a:lnTo>
                  <a:lnTo>
                    <a:pt x="163" y="181"/>
                  </a:lnTo>
                  <a:lnTo>
                    <a:pt x="194" y="165"/>
                  </a:lnTo>
                  <a:lnTo>
                    <a:pt x="227" y="152"/>
                  </a:lnTo>
                  <a:lnTo>
                    <a:pt x="260" y="142"/>
                  </a:lnTo>
                  <a:lnTo>
                    <a:pt x="294" y="135"/>
                  </a:lnTo>
                  <a:lnTo>
                    <a:pt x="2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75" name="TextBox 74"/>
          <p:cNvSpPr txBox="1"/>
          <p:nvPr/>
        </p:nvSpPr>
        <p:spPr>
          <a:xfrm>
            <a:off x="4925047" y="1700773"/>
            <a:ext cx="2130122" cy="663643"/>
          </a:xfrm>
          <a:prstGeom prst="rect">
            <a:avLst/>
          </a:prstGeom>
          <a:noFill/>
        </p:spPr>
        <p:txBody>
          <a:bodyPr wrap="square" rtlCol="0">
            <a:spAutoFit/>
          </a:bodyPr>
          <a:lstStyle/>
          <a:p>
            <a:pPr>
              <a:lnSpc>
                <a:spcPct val="150000"/>
              </a:lnSpc>
            </a:pP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cons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ectetur</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tempor</a:t>
            </a:r>
            <a:endPar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6" name="TextBox 75"/>
          <p:cNvSpPr txBox="1"/>
          <p:nvPr/>
        </p:nvSpPr>
        <p:spPr>
          <a:xfrm>
            <a:off x="5496436" y="2786268"/>
            <a:ext cx="2193052" cy="473206"/>
          </a:xfrm>
          <a:prstGeom prst="rect">
            <a:avLst/>
          </a:prstGeom>
          <a:noFill/>
        </p:spPr>
        <p:txBody>
          <a:bodyPr wrap="square" rtlCol="0">
            <a:spAutoFit/>
          </a:bodyPr>
          <a:lstStyle/>
          <a:p>
            <a:pPr>
              <a:lnSpc>
                <a:spcPct val="150000"/>
              </a:lnSpc>
            </a:pP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cons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ectetur</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tempor</a:t>
            </a:r>
            <a:endPar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7" name="TextBox 76"/>
          <p:cNvSpPr txBox="1"/>
          <p:nvPr/>
        </p:nvSpPr>
        <p:spPr>
          <a:xfrm>
            <a:off x="5676504" y="3379778"/>
            <a:ext cx="2193052" cy="473206"/>
          </a:xfrm>
          <a:prstGeom prst="rect">
            <a:avLst/>
          </a:prstGeom>
          <a:noFill/>
        </p:spPr>
        <p:txBody>
          <a:bodyPr wrap="square" rtlCol="0">
            <a:spAutoFit/>
          </a:bodyPr>
          <a:lstStyle/>
          <a:p>
            <a:pPr>
              <a:lnSpc>
                <a:spcPct val="150000"/>
              </a:lnSpc>
            </a:pP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cons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ectetur</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tempor</a:t>
            </a:r>
            <a:endPar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8" name="TextBox 77"/>
          <p:cNvSpPr txBox="1"/>
          <p:nvPr/>
        </p:nvSpPr>
        <p:spPr>
          <a:xfrm>
            <a:off x="5496436" y="4067826"/>
            <a:ext cx="2193052" cy="473206"/>
          </a:xfrm>
          <a:prstGeom prst="rect">
            <a:avLst/>
          </a:prstGeom>
          <a:noFill/>
        </p:spPr>
        <p:txBody>
          <a:bodyPr wrap="square" rtlCol="0">
            <a:spAutoFit/>
          </a:bodyPr>
          <a:lstStyle/>
          <a:p>
            <a:pPr>
              <a:lnSpc>
                <a:spcPct val="150000"/>
              </a:lnSpc>
            </a:pP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cons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ectetur</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tempor</a:t>
            </a:r>
            <a:endParaRPr lang="en-US"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5" name="TextBox 44"/>
          <p:cNvSpPr txBox="1"/>
          <p:nvPr/>
        </p:nvSpPr>
        <p:spPr>
          <a:xfrm>
            <a:off x="2330140"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STRATEGY</a:t>
            </a:r>
            <a:endParaRPr lang="en-US" sz="2700" b="1" dirty="0">
              <a:latin typeface="Montserrat Black" panose="00000A00000000000000" pitchFamily="50" charset="0"/>
            </a:endParaRPr>
          </a:p>
        </p:txBody>
      </p:sp>
      <p:sp>
        <p:nvSpPr>
          <p:cNvPr id="46" name="TextBox 45"/>
          <p:cNvSpPr txBox="1"/>
          <p:nvPr/>
        </p:nvSpPr>
        <p:spPr>
          <a:xfrm>
            <a:off x="3844100"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750165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inVertical)">
                                      <p:cBhvr>
                                        <p:cTn id="7" dur="500"/>
                                        <p:tgtEl>
                                          <p:spTgt spid="46"/>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barn(outVertical)">
                                      <p:cBhvr>
                                        <p:cTn id="11" dur="500"/>
                                        <p:tgtEl>
                                          <p:spTgt spid="45"/>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61"/>
                                        </p:tgtEl>
                                        <p:attrNameLst>
                                          <p:attrName>style.visibility</p:attrName>
                                        </p:attrNameLst>
                                      </p:cBhvr>
                                      <p:to>
                                        <p:strVal val="visible"/>
                                      </p:to>
                                    </p:set>
                                    <p:anim calcmode="lin" valueType="num">
                                      <p:cBhvr>
                                        <p:cTn id="15" dur="500" fill="hold"/>
                                        <p:tgtEl>
                                          <p:spTgt spid="61"/>
                                        </p:tgtEl>
                                        <p:attrNameLst>
                                          <p:attrName>ppt_w</p:attrName>
                                        </p:attrNameLst>
                                      </p:cBhvr>
                                      <p:tavLst>
                                        <p:tav tm="0">
                                          <p:val>
                                            <p:fltVal val="0"/>
                                          </p:val>
                                        </p:tav>
                                        <p:tav tm="100000">
                                          <p:val>
                                            <p:strVal val="#ppt_w"/>
                                          </p:val>
                                        </p:tav>
                                      </p:tavLst>
                                    </p:anim>
                                    <p:anim calcmode="lin" valueType="num">
                                      <p:cBhvr>
                                        <p:cTn id="16" dur="500" fill="hold"/>
                                        <p:tgtEl>
                                          <p:spTgt spid="61"/>
                                        </p:tgtEl>
                                        <p:attrNameLst>
                                          <p:attrName>ppt_h</p:attrName>
                                        </p:attrNameLst>
                                      </p:cBhvr>
                                      <p:tavLst>
                                        <p:tav tm="0">
                                          <p:val>
                                            <p:fltVal val="0"/>
                                          </p:val>
                                        </p:tav>
                                        <p:tav tm="100000">
                                          <p:val>
                                            <p:strVal val="#ppt_h"/>
                                          </p:val>
                                        </p:tav>
                                      </p:tavLst>
                                    </p:anim>
                                    <p:animEffect transition="in" filter="fade">
                                      <p:cBhvr>
                                        <p:cTn id="17" dur="500"/>
                                        <p:tgtEl>
                                          <p:spTgt spid="61"/>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60"/>
                                        </p:tgtEl>
                                        <p:attrNameLst>
                                          <p:attrName>style.visibility</p:attrName>
                                        </p:attrNameLst>
                                      </p:cBhvr>
                                      <p:to>
                                        <p:strVal val="visible"/>
                                      </p:to>
                                    </p:set>
                                    <p:animEffect transition="in" filter="fade">
                                      <p:cBhvr>
                                        <p:cTn id="21" dur="500"/>
                                        <p:tgtEl>
                                          <p:spTgt spid="60"/>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62"/>
                                        </p:tgtEl>
                                        <p:attrNameLst>
                                          <p:attrName>style.visibility</p:attrName>
                                        </p:attrNameLst>
                                      </p:cBhvr>
                                      <p:to>
                                        <p:strVal val="visible"/>
                                      </p:to>
                                    </p:set>
                                    <p:animEffect transition="in" filter="fade">
                                      <p:cBhvr>
                                        <p:cTn id="25" dur="500"/>
                                        <p:tgtEl>
                                          <p:spTgt spid="62"/>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wipe(left)">
                                      <p:cBhvr>
                                        <p:cTn id="29" dur="500"/>
                                        <p:tgtEl>
                                          <p:spTgt spid="52"/>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53"/>
                                        </p:tgtEl>
                                        <p:attrNameLst>
                                          <p:attrName>style.visibility</p:attrName>
                                        </p:attrNameLst>
                                      </p:cBhvr>
                                      <p:to>
                                        <p:strVal val="visible"/>
                                      </p:to>
                                    </p:set>
                                    <p:animEffect transition="in" filter="fade">
                                      <p:cBhvr>
                                        <p:cTn id="33" dur="500"/>
                                        <p:tgtEl>
                                          <p:spTgt spid="53"/>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500"/>
                                        <p:tgtEl>
                                          <p:spTgt spid="51"/>
                                        </p:tgtEl>
                                      </p:cBhvr>
                                    </p:animEffect>
                                  </p:childTnLst>
                                </p:cTn>
                              </p:par>
                            </p:childTnLst>
                          </p:cTn>
                        </p:par>
                        <p:par>
                          <p:cTn id="38" fill="hold">
                            <p:stCondLst>
                              <p:cond delay="4000"/>
                            </p:stCondLst>
                            <p:childTnLst>
                              <p:par>
                                <p:cTn id="39" presetID="10" presetClass="entr" presetSubtype="0" fill="hold" nodeType="afterEffect">
                                  <p:stCondLst>
                                    <p:cond delay="0"/>
                                  </p:stCondLst>
                                  <p:childTnLst>
                                    <p:set>
                                      <p:cBhvr>
                                        <p:cTn id="40" dur="1" fill="hold">
                                          <p:stCondLst>
                                            <p:cond delay="0"/>
                                          </p:stCondLst>
                                        </p:cTn>
                                        <p:tgtEl>
                                          <p:spTgt spid="66"/>
                                        </p:tgtEl>
                                        <p:attrNameLst>
                                          <p:attrName>style.visibility</p:attrName>
                                        </p:attrNameLst>
                                      </p:cBhvr>
                                      <p:to>
                                        <p:strVal val="visible"/>
                                      </p:to>
                                    </p:set>
                                    <p:animEffect transition="in" filter="fade">
                                      <p:cBhvr>
                                        <p:cTn id="41" dur="500"/>
                                        <p:tgtEl>
                                          <p:spTgt spid="66"/>
                                        </p:tgtEl>
                                      </p:cBhvr>
                                    </p:animEffect>
                                  </p:childTnLst>
                                </p:cTn>
                              </p:par>
                            </p:childTnLst>
                          </p:cTn>
                        </p:par>
                        <p:par>
                          <p:cTn id="42" fill="hold">
                            <p:stCondLst>
                              <p:cond delay="4500"/>
                            </p:stCondLst>
                            <p:childTnLst>
                              <p:par>
                                <p:cTn id="43" presetID="42" presetClass="entr" presetSubtype="0" fill="hold" grpId="0" nodeType="afterEffect">
                                  <p:stCondLst>
                                    <p:cond delay="0"/>
                                  </p:stCondLst>
                                  <p:childTnLst>
                                    <p:set>
                                      <p:cBhvr>
                                        <p:cTn id="44" dur="1" fill="hold">
                                          <p:stCondLst>
                                            <p:cond delay="0"/>
                                          </p:stCondLst>
                                        </p:cTn>
                                        <p:tgtEl>
                                          <p:spTgt spid="75"/>
                                        </p:tgtEl>
                                        <p:attrNameLst>
                                          <p:attrName>style.visibility</p:attrName>
                                        </p:attrNameLst>
                                      </p:cBhvr>
                                      <p:to>
                                        <p:strVal val="visible"/>
                                      </p:to>
                                    </p:set>
                                    <p:animEffect transition="in" filter="fade">
                                      <p:cBhvr>
                                        <p:cTn id="45" dur="500"/>
                                        <p:tgtEl>
                                          <p:spTgt spid="75"/>
                                        </p:tgtEl>
                                      </p:cBhvr>
                                    </p:animEffect>
                                    <p:anim calcmode="lin" valueType="num">
                                      <p:cBhvr>
                                        <p:cTn id="46" dur="500" fill="hold"/>
                                        <p:tgtEl>
                                          <p:spTgt spid="75"/>
                                        </p:tgtEl>
                                        <p:attrNameLst>
                                          <p:attrName>ppt_x</p:attrName>
                                        </p:attrNameLst>
                                      </p:cBhvr>
                                      <p:tavLst>
                                        <p:tav tm="0">
                                          <p:val>
                                            <p:strVal val="#ppt_x"/>
                                          </p:val>
                                        </p:tav>
                                        <p:tav tm="100000">
                                          <p:val>
                                            <p:strVal val="#ppt_x"/>
                                          </p:val>
                                        </p:tav>
                                      </p:tavLst>
                                    </p:anim>
                                    <p:anim calcmode="lin" valueType="num">
                                      <p:cBhvr>
                                        <p:cTn id="47" dur="500" fill="hold"/>
                                        <p:tgtEl>
                                          <p:spTgt spid="75"/>
                                        </p:tgtEl>
                                        <p:attrNameLst>
                                          <p:attrName>ppt_y</p:attrName>
                                        </p:attrNameLst>
                                      </p:cBhvr>
                                      <p:tavLst>
                                        <p:tav tm="0">
                                          <p:val>
                                            <p:strVal val="#ppt_y+.1"/>
                                          </p:val>
                                        </p:tav>
                                        <p:tav tm="100000">
                                          <p:val>
                                            <p:strVal val="#ppt_y"/>
                                          </p:val>
                                        </p:tav>
                                      </p:tavLst>
                                    </p:anim>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57"/>
                                        </p:tgtEl>
                                        <p:attrNameLst>
                                          <p:attrName>style.visibility</p:attrName>
                                        </p:attrNameLst>
                                      </p:cBhvr>
                                      <p:to>
                                        <p:strVal val="visible"/>
                                      </p:to>
                                    </p:set>
                                    <p:animEffect transition="in" filter="fade">
                                      <p:cBhvr>
                                        <p:cTn id="51" dur="500"/>
                                        <p:tgtEl>
                                          <p:spTgt spid="57"/>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63"/>
                                        </p:tgtEl>
                                        <p:attrNameLst>
                                          <p:attrName>style.visibility</p:attrName>
                                        </p:attrNameLst>
                                      </p:cBhvr>
                                      <p:to>
                                        <p:strVal val="visible"/>
                                      </p:to>
                                    </p:set>
                                    <p:animEffect transition="in" filter="fade">
                                      <p:cBhvr>
                                        <p:cTn id="55" dur="500"/>
                                        <p:tgtEl>
                                          <p:spTgt spid="63"/>
                                        </p:tgtEl>
                                      </p:cBhvr>
                                    </p:animEffect>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55"/>
                                        </p:tgtEl>
                                        <p:attrNameLst>
                                          <p:attrName>style.visibility</p:attrName>
                                        </p:attrNameLst>
                                      </p:cBhvr>
                                      <p:to>
                                        <p:strVal val="visible"/>
                                      </p:to>
                                    </p:set>
                                    <p:animEffect transition="in" filter="wipe(left)">
                                      <p:cBhvr>
                                        <p:cTn id="59" dur="500"/>
                                        <p:tgtEl>
                                          <p:spTgt spid="55"/>
                                        </p:tgtEl>
                                      </p:cBhvr>
                                    </p:animEffect>
                                  </p:childTnLst>
                                </p:cTn>
                              </p:par>
                            </p:childTnLst>
                          </p:cTn>
                        </p:par>
                        <p:par>
                          <p:cTn id="60" fill="hold">
                            <p:stCondLst>
                              <p:cond delay="6500"/>
                            </p:stCondLst>
                            <p:childTnLst>
                              <p:par>
                                <p:cTn id="61" presetID="10" presetClass="entr" presetSubtype="0" fill="hold" grpId="0" nodeType="afterEffect">
                                  <p:stCondLst>
                                    <p:cond delay="0"/>
                                  </p:stCondLst>
                                  <p:childTnLst>
                                    <p:set>
                                      <p:cBhvr>
                                        <p:cTn id="62" dur="1" fill="hold">
                                          <p:stCondLst>
                                            <p:cond delay="0"/>
                                          </p:stCondLst>
                                        </p:cTn>
                                        <p:tgtEl>
                                          <p:spTgt spid="56"/>
                                        </p:tgtEl>
                                        <p:attrNameLst>
                                          <p:attrName>style.visibility</p:attrName>
                                        </p:attrNameLst>
                                      </p:cBhvr>
                                      <p:to>
                                        <p:strVal val="visible"/>
                                      </p:to>
                                    </p:set>
                                    <p:animEffect transition="in" filter="fade">
                                      <p:cBhvr>
                                        <p:cTn id="63" dur="500"/>
                                        <p:tgtEl>
                                          <p:spTgt spid="56"/>
                                        </p:tgtEl>
                                      </p:cBhvr>
                                    </p:animEffect>
                                  </p:childTnLst>
                                </p:cTn>
                              </p:par>
                            </p:childTnLst>
                          </p:cTn>
                        </p:par>
                        <p:par>
                          <p:cTn id="64" fill="hold">
                            <p:stCondLst>
                              <p:cond delay="7000"/>
                            </p:stCondLst>
                            <p:childTnLst>
                              <p:par>
                                <p:cTn id="65" presetID="10" presetClass="entr" presetSubtype="0" fill="hold" grpId="0" nodeType="afterEffect">
                                  <p:stCondLst>
                                    <p:cond delay="0"/>
                                  </p:stCondLst>
                                  <p:childTnLst>
                                    <p:set>
                                      <p:cBhvr>
                                        <p:cTn id="66" dur="1" fill="hold">
                                          <p:stCondLst>
                                            <p:cond delay="0"/>
                                          </p:stCondLst>
                                        </p:cTn>
                                        <p:tgtEl>
                                          <p:spTgt spid="54"/>
                                        </p:tgtEl>
                                        <p:attrNameLst>
                                          <p:attrName>style.visibility</p:attrName>
                                        </p:attrNameLst>
                                      </p:cBhvr>
                                      <p:to>
                                        <p:strVal val="visible"/>
                                      </p:to>
                                    </p:set>
                                    <p:animEffect transition="in" filter="fade">
                                      <p:cBhvr>
                                        <p:cTn id="67" dur="500"/>
                                        <p:tgtEl>
                                          <p:spTgt spid="54"/>
                                        </p:tgtEl>
                                      </p:cBhvr>
                                    </p:animEffect>
                                  </p:childTnLst>
                                </p:cTn>
                              </p:par>
                            </p:childTnLst>
                          </p:cTn>
                        </p:par>
                        <p:par>
                          <p:cTn id="68" fill="hold">
                            <p:stCondLst>
                              <p:cond delay="7500"/>
                            </p:stCondLst>
                            <p:childTnLst>
                              <p:par>
                                <p:cTn id="69" presetID="10" presetClass="entr" presetSubtype="0" fill="hold" grpId="0" nodeType="afterEffect">
                                  <p:stCondLst>
                                    <p:cond delay="0"/>
                                  </p:stCondLst>
                                  <p:childTnLst>
                                    <p:set>
                                      <p:cBhvr>
                                        <p:cTn id="70" dur="1" fill="hold">
                                          <p:stCondLst>
                                            <p:cond delay="0"/>
                                          </p:stCondLst>
                                        </p:cTn>
                                        <p:tgtEl>
                                          <p:spTgt spid="70"/>
                                        </p:tgtEl>
                                        <p:attrNameLst>
                                          <p:attrName>style.visibility</p:attrName>
                                        </p:attrNameLst>
                                      </p:cBhvr>
                                      <p:to>
                                        <p:strVal val="visible"/>
                                      </p:to>
                                    </p:set>
                                    <p:animEffect transition="in" filter="fade">
                                      <p:cBhvr>
                                        <p:cTn id="71" dur="500"/>
                                        <p:tgtEl>
                                          <p:spTgt spid="70"/>
                                        </p:tgtEl>
                                      </p:cBhvr>
                                    </p:animEffect>
                                  </p:childTnLst>
                                </p:cTn>
                              </p:par>
                            </p:childTnLst>
                          </p:cTn>
                        </p:par>
                        <p:par>
                          <p:cTn id="72" fill="hold">
                            <p:stCondLst>
                              <p:cond delay="8000"/>
                            </p:stCondLst>
                            <p:childTnLst>
                              <p:par>
                                <p:cTn id="73" presetID="42" presetClass="entr" presetSubtype="0" fill="hold" grpId="0" nodeType="afterEffect">
                                  <p:stCondLst>
                                    <p:cond delay="0"/>
                                  </p:stCondLst>
                                  <p:childTnLst>
                                    <p:set>
                                      <p:cBhvr>
                                        <p:cTn id="74" dur="1" fill="hold">
                                          <p:stCondLst>
                                            <p:cond delay="0"/>
                                          </p:stCondLst>
                                        </p:cTn>
                                        <p:tgtEl>
                                          <p:spTgt spid="76"/>
                                        </p:tgtEl>
                                        <p:attrNameLst>
                                          <p:attrName>style.visibility</p:attrName>
                                        </p:attrNameLst>
                                      </p:cBhvr>
                                      <p:to>
                                        <p:strVal val="visible"/>
                                      </p:to>
                                    </p:set>
                                    <p:animEffect transition="in" filter="fade">
                                      <p:cBhvr>
                                        <p:cTn id="75" dur="500"/>
                                        <p:tgtEl>
                                          <p:spTgt spid="76"/>
                                        </p:tgtEl>
                                      </p:cBhvr>
                                    </p:animEffect>
                                    <p:anim calcmode="lin" valueType="num">
                                      <p:cBhvr>
                                        <p:cTn id="76" dur="500" fill="hold"/>
                                        <p:tgtEl>
                                          <p:spTgt spid="76"/>
                                        </p:tgtEl>
                                        <p:attrNameLst>
                                          <p:attrName>ppt_x</p:attrName>
                                        </p:attrNameLst>
                                      </p:cBhvr>
                                      <p:tavLst>
                                        <p:tav tm="0">
                                          <p:val>
                                            <p:strVal val="#ppt_x"/>
                                          </p:val>
                                        </p:tav>
                                        <p:tav tm="100000">
                                          <p:val>
                                            <p:strVal val="#ppt_x"/>
                                          </p:val>
                                        </p:tav>
                                      </p:tavLst>
                                    </p:anim>
                                    <p:anim calcmode="lin" valueType="num">
                                      <p:cBhvr>
                                        <p:cTn id="77" dur="500" fill="hold"/>
                                        <p:tgtEl>
                                          <p:spTgt spid="76"/>
                                        </p:tgtEl>
                                        <p:attrNameLst>
                                          <p:attrName>ppt_y</p:attrName>
                                        </p:attrNameLst>
                                      </p:cBhvr>
                                      <p:tavLst>
                                        <p:tav tm="0">
                                          <p:val>
                                            <p:strVal val="#ppt_y+.1"/>
                                          </p:val>
                                        </p:tav>
                                        <p:tav tm="100000">
                                          <p:val>
                                            <p:strVal val="#ppt_y"/>
                                          </p:val>
                                        </p:tav>
                                      </p:tavLst>
                                    </p:anim>
                                  </p:childTnLst>
                                </p:cTn>
                              </p:par>
                            </p:childTnLst>
                          </p:cTn>
                        </p:par>
                        <p:par>
                          <p:cTn id="78" fill="hold">
                            <p:stCondLst>
                              <p:cond delay="8500"/>
                            </p:stCondLst>
                            <p:childTnLst>
                              <p:par>
                                <p:cTn id="79" presetID="10" presetClass="entr" presetSubtype="0" fill="hold" grpId="0" nodeType="afterEffect">
                                  <p:stCondLst>
                                    <p:cond delay="0"/>
                                  </p:stCondLst>
                                  <p:childTnLst>
                                    <p:set>
                                      <p:cBhvr>
                                        <p:cTn id="80" dur="1" fill="hold">
                                          <p:stCondLst>
                                            <p:cond delay="0"/>
                                          </p:stCondLst>
                                        </p:cTn>
                                        <p:tgtEl>
                                          <p:spTgt spid="58"/>
                                        </p:tgtEl>
                                        <p:attrNameLst>
                                          <p:attrName>style.visibility</p:attrName>
                                        </p:attrNameLst>
                                      </p:cBhvr>
                                      <p:to>
                                        <p:strVal val="visible"/>
                                      </p:to>
                                    </p:set>
                                    <p:animEffect transition="in" filter="fade">
                                      <p:cBhvr>
                                        <p:cTn id="81" dur="500"/>
                                        <p:tgtEl>
                                          <p:spTgt spid="58"/>
                                        </p:tgtEl>
                                      </p:cBhvr>
                                    </p:animEffect>
                                  </p:childTnLst>
                                </p:cTn>
                              </p:par>
                            </p:childTnLst>
                          </p:cTn>
                        </p:par>
                        <p:par>
                          <p:cTn id="82" fill="hold">
                            <p:stCondLst>
                              <p:cond delay="9000"/>
                            </p:stCondLst>
                            <p:childTnLst>
                              <p:par>
                                <p:cTn id="83" presetID="10" presetClass="entr" presetSubtype="0" fill="hold" grpId="0" nodeType="afterEffect">
                                  <p:stCondLst>
                                    <p:cond delay="0"/>
                                  </p:stCondLst>
                                  <p:childTnLst>
                                    <p:set>
                                      <p:cBhvr>
                                        <p:cTn id="84" dur="1" fill="hold">
                                          <p:stCondLst>
                                            <p:cond delay="0"/>
                                          </p:stCondLst>
                                        </p:cTn>
                                        <p:tgtEl>
                                          <p:spTgt spid="64"/>
                                        </p:tgtEl>
                                        <p:attrNameLst>
                                          <p:attrName>style.visibility</p:attrName>
                                        </p:attrNameLst>
                                      </p:cBhvr>
                                      <p:to>
                                        <p:strVal val="visible"/>
                                      </p:to>
                                    </p:set>
                                    <p:animEffect transition="in" filter="fade">
                                      <p:cBhvr>
                                        <p:cTn id="85" dur="500"/>
                                        <p:tgtEl>
                                          <p:spTgt spid="64"/>
                                        </p:tgtEl>
                                      </p:cBhvr>
                                    </p:animEffect>
                                  </p:childTnLst>
                                </p:cTn>
                              </p:par>
                            </p:childTnLst>
                          </p:cTn>
                        </p:par>
                        <p:par>
                          <p:cTn id="86" fill="hold">
                            <p:stCondLst>
                              <p:cond delay="9500"/>
                            </p:stCondLst>
                            <p:childTnLst>
                              <p:par>
                                <p:cTn id="87" presetID="22" presetClass="entr" presetSubtype="8" fill="hold" grpId="0" nodeType="afterEffect">
                                  <p:stCondLst>
                                    <p:cond delay="0"/>
                                  </p:stCondLst>
                                  <p:childTnLst>
                                    <p:set>
                                      <p:cBhvr>
                                        <p:cTn id="88" dur="1" fill="hold">
                                          <p:stCondLst>
                                            <p:cond delay="0"/>
                                          </p:stCondLst>
                                        </p:cTn>
                                        <p:tgtEl>
                                          <p:spTgt spid="42"/>
                                        </p:tgtEl>
                                        <p:attrNameLst>
                                          <p:attrName>style.visibility</p:attrName>
                                        </p:attrNameLst>
                                      </p:cBhvr>
                                      <p:to>
                                        <p:strVal val="visible"/>
                                      </p:to>
                                    </p:set>
                                    <p:animEffect transition="in" filter="wipe(left)">
                                      <p:cBhvr>
                                        <p:cTn id="89" dur="500"/>
                                        <p:tgtEl>
                                          <p:spTgt spid="42"/>
                                        </p:tgtEl>
                                      </p:cBhvr>
                                    </p:animEffect>
                                  </p:childTnLst>
                                </p:cTn>
                              </p:par>
                            </p:childTnLst>
                          </p:cTn>
                        </p:par>
                        <p:par>
                          <p:cTn id="90" fill="hold">
                            <p:stCondLst>
                              <p:cond delay="10000"/>
                            </p:stCondLst>
                            <p:childTnLst>
                              <p:par>
                                <p:cTn id="91" presetID="10" presetClass="entr" presetSubtype="0" fill="hold" grpId="0" nodeType="afterEffect">
                                  <p:stCondLst>
                                    <p:cond delay="0"/>
                                  </p:stCondLst>
                                  <p:childTnLst>
                                    <p:set>
                                      <p:cBhvr>
                                        <p:cTn id="92" dur="1" fill="hold">
                                          <p:stCondLst>
                                            <p:cond delay="0"/>
                                          </p:stCondLst>
                                        </p:cTn>
                                        <p:tgtEl>
                                          <p:spTgt spid="43"/>
                                        </p:tgtEl>
                                        <p:attrNameLst>
                                          <p:attrName>style.visibility</p:attrName>
                                        </p:attrNameLst>
                                      </p:cBhvr>
                                      <p:to>
                                        <p:strVal val="visible"/>
                                      </p:to>
                                    </p:set>
                                    <p:animEffect transition="in" filter="fade">
                                      <p:cBhvr>
                                        <p:cTn id="93" dur="500"/>
                                        <p:tgtEl>
                                          <p:spTgt spid="43"/>
                                        </p:tgtEl>
                                      </p:cBhvr>
                                    </p:animEffect>
                                  </p:childTnLst>
                                </p:cTn>
                              </p:par>
                            </p:childTnLst>
                          </p:cTn>
                        </p:par>
                        <p:par>
                          <p:cTn id="94" fill="hold">
                            <p:stCondLst>
                              <p:cond delay="10500"/>
                            </p:stCondLst>
                            <p:childTnLst>
                              <p:par>
                                <p:cTn id="95" presetID="10" presetClass="entr" presetSubtype="0" fill="hold" grpId="0" nodeType="afterEffect">
                                  <p:stCondLst>
                                    <p:cond delay="0"/>
                                  </p:stCondLst>
                                  <p:childTnLst>
                                    <p:set>
                                      <p:cBhvr>
                                        <p:cTn id="96" dur="1" fill="hold">
                                          <p:stCondLst>
                                            <p:cond delay="0"/>
                                          </p:stCondLst>
                                        </p:cTn>
                                        <p:tgtEl>
                                          <p:spTgt spid="71"/>
                                        </p:tgtEl>
                                        <p:attrNameLst>
                                          <p:attrName>style.visibility</p:attrName>
                                        </p:attrNameLst>
                                      </p:cBhvr>
                                      <p:to>
                                        <p:strVal val="visible"/>
                                      </p:to>
                                    </p:set>
                                    <p:animEffect transition="in" filter="fade">
                                      <p:cBhvr>
                                        <p:cTn id="97" dur="500"/>
                                        <p:tgtEl>
                                          <p:spTgt spid="71"/>
                                        </p:tgtEl>
                                      </p:cBhvr>
                                    </p:animEffect>
                                  </p:childTnLst>
                                </p:cTn>
                              </p:par>
                            </p:childTnLst>
                          </p:cTn>
                        </p:par>
                        <p:par>
                          <p:cTn id="98" fill="hold">
                            <p:stCondLst>
                              <p:cond delay="11000"/>
                            </p:stCondLst>
                            <p:childTnLst>
                              <p:par>
                                <p:cTn id="99" presetID="10" presetClass="entr" presetSubtype="0" fill="hold" grpId="0" nodeType="afterEffect">
                                  <p:stCondLst>
                                    <p:cond delay="0"/>
                                  </p:stCondLst>
                                  <p:childTnLst>
                                    <p:set>
                                      <p:cBhvr>
                                        <p:cTn id="100" dur="1" fill="hold">
                                          <p:stCondLst>
                                            <p:cond delay="0"/>
                                          </p:stCondLst>
                                        </p:cTn>
                                        <p:tgtEl>
                                          <p:spTgt spid="41"/>
                                        </p:tgtEl>
                                        <p:attrNameLst>
                                          <p:attrName>style.visibility</p:attrName>
                                        </p:attrNameLst>
                                      </p:cBhvr>
                                      <p:to>
                                        <p:strVal val="visible"/>
                                      </p:to>
                                    </p:set>
                                    <p:animEffect transition="in" filter="fade">
                                      <p:cBhvr>
                                        <p:cTn id="101" dur="500"/>
                                        <p:tgtEl>
                                          <p:spTgt spid="41"/>
                                        </p:tgtEl>
                                      </p:cBhvr>
                                    </p:animEffect>
                                  </p:childTnLst>
                                </p:cTn>
                              </p:par>
                            </p:childTnLst>
                          </p:cTn>
                        </p:par>
                        <p:par>
                          <p:cTn id="102" fill="hold">
                            <p:stCondLst>
                              <p:cond delay="11500"/>
                            </p:stCondLst>
                            <p:childTnLst>
                              <p:par>
                                <p:cTn id="103" presetID="42" presetClass="entr" presetSubtype="0" fill="hold" grpId="0" nodeType="afterEffect">
                                  <p:stCondLst>
                                    <p:cond delay="0"/>
                                  </p:stCondLst>
                                  <p:childTnLst>
                                    <p:set>
                                      <p:cBhvr>
                                        <p:cTn id="104" dur="1" fill="hold">
                                          <p:stCondLst>
                                            <p:cond delay="0"/>
                                          </p:stCondLst>
                                        </p:cTn>
                                        <p:tgtEl>
                                          <p:spTgt spid="77"/>
                                        </p:tgtEl>
                                        <p:attrNameLst>
                                          <p:attrName>style.visibility</p:attrName>
                                        </p:attrNameLst>
                                      </p:cBhvr>
                                      <p:to>
                                        <p:strVal val="visible"/>
                                      </p:to>
                                    </p:set>
                                    <p:animEffect transition="in" filter="fade">
                                      <p:cBhvr>
                                        <p:cTn id="105" dur="500"/>
                                        <p:tgtEl>
                                          <p:spTgt spid="77"/>
                                        </p:tgtEl>
                                      </p:cBhvr>
                                    </p:animEffect>
                                    <p:anim calcmode="lin" valueType="num">
                                      <p:cBhvr>
                                        <p:cTn id="106" dur="500" fill="hold"/>
                                        <p:tgtEl>
                                          <p:spTgt spid="77"/>
                                        </p:tgtEl>
                                        <p:attrNameLst>
                                          <p:attrName>ppt_x</p:attrName>
                                        </p:attrNameLst>
                                      </p:cBhvr>
                                      <p:tavLst>
                                        <p:tav tm="0">
                                          <p:val>
                                            <p:strVal val="#ppt_x"/>
                                          </p:val>
                                        </p:tav>
                                        <p:tav tm="100000">
                                          <p:val>
                                            <p:strVal val="#ppt_x"/>
                                          </p:val>
                                        </p:tav>
                                      </p:tavLst>
                                    </p:anim>
                                    <p:anim calcmode="lin" valueType="num">
                                      <p:cBhvr>
                                        <p:cTn id="107" dur="500" fill="hold"/>
                                        <p:tgtEl>
                                          <p:spTgt spid="77"/>
                                        </p:tgtEl>
                                        <p:attrNameLst>
                                          <p:attrName>ppt_y</p:attrName>
                                        </p:attrNameLst>
                                      </p:cBhvr>
                                      <p:tavLst>
                                        <p:tav tm="0">
                                          <p:val>
                                            <p:strVal val="#ppt_y+.1"/>
                                          </p:val>
                                        </p:tav>
                                        <p:tav tm="100000">
                                          <p:val>
                                            <p:strVal val="#ppt_y"/>
                                          </p:val>
                                        </p:tav>
                                      </p:tavLst>
                                    </p:anim>
                                  </p:childTnLst>
                                </p:cTn>
                              </p:par>
                            </p:childTnLst>
                          </p:cTn>
                        </p:par>
                        <p:par>
                          <p:cTn id="108" fill="hold">
                            <p:stCondLst>
                              <p:cond delay="12000"/>
                            </p:stCondLst>
                            <p:childTnLst>
                              <p:par>
                                <p:cTn id="109" presetID="10" presetClass="entr" presetSubtype="0" fill="hold" grpId="0" nodeType="afterEffect">
                                  <p:stCondLst>
                                    <p:cond delay="0"/>
                                  </p:stCondLst>
                                  <p:childTnLst>
                                    <p:set>
                                      <p:cBhvr>
                                        <p:cTn id="110" dur="1" fill="hold">
                                          <p:stCondLst>
                                            <p:cond delay="0"/>
                                          </p:stCondLst>
                                        </p:cTn>
                                        <p:tgtEl>
                                          <p:spTgt spid="59"/>
                                        </p:tgtEl>
                                        <p:attrNameLst>
                                          <p:attrName>style.visibility</p:attrName>
                                        </p:attrNameLst>
                                      </p:cBhvr>
                                      <p:to>
                                        <p:strVal val="visible"/>
                                      </p:to>
                                    </p:set>
                                    <p:animEffect transition="in" filter="fade">
                                      <p:cBhvr>
                                        <p:cTn id="111" dur="500"/>
                                        <p:tgtEl>
                                          <p:spTgt spid="59"/>
                                        </p:tgtEl>
                                      </p:cBhvr>
                                    </p:animEffect>
                                  </p:childTnLst>
                                </p:cTn>
                              </p:par>
                            </p:childTnLst>
                          </p:cTn>
                        </p:par>
                        <p:par>
                          <p:cTn id="112" fill="hold">
                            <p:stCondLst>
                              <p:cond delay="12500"/>
                            </p:stCondLst>
                            <p:childTnLst>
                              <p:par>
                                <p:cTn id="113" presetID="10" presetClass="entr" presetSubtype="0" fill="hold" grpId="0" nodeType="afterEffect">
                                  <p:stCondLst>
                                    <p:cond delay="0"/>
                                  </p:stCondLst>
                                  <p:childTnLst>
                                    <p:set>
                                      <p:cBhvr>
                                        <p:cTn id="114" dur="1" fill="hold">
                                          <p:stCondLst>
                                            <p:cond delay="0"/>
                                          </p:stCondLst>
                                        </p:cTn>
                                        <p:tgtEl>
                                          <p:spTgt spid="65"/>
                                        </p:tgtEl>
                                        <p:attrNameLst>
                                          <p:attrName>style.visibility</p:attrName>
                                        </p:attrNameLst>
                                      </p:cBhvr>
                                      <p:to>
                                        <p:strVal val="visible"/>
                                      </p:to>
                                    </p:set>
                                    <p:animEffect transition="in" filter="fade">
                                      <p:cBhvr>
                                        <p:cTn id="115" dur="500"/>
                                        <p:tgtEl>
                                          <p:spTgt spid="65"/>
                                        </p:tgtEl>
                                      </p:cBhvr>
                                    </p:animEffect>
                                  </p:childTnLst>
                                </p:cTn>
                              </p:par>
                            </p:childTnLst>
                          </p:cTn>
                        </p:par>
                        <p:par>
                          <p:cTn id="116" fill="hold">
                            <p:stCondLst>
                              <p:cond delay="13000"/>
                            </p:stCondLst>
                            <p:childTnLst>
                              <p:par>
                                <p:cTn id="117" presetID="22" presetClass="entr" presetSubtype="8" fill="hold" grpId="0" nodeType="afterEffect">
                                  <p:stCondLst>
                                    <p:cond delay="0"/>
                                  </p:stCondLst>
                                  <p:childTnLst>
                                    <p:set>
                                      <p:cBhvr>
                                        <p:cTn id="118" dur="1" fill="hold">
                                          <p:stCondLst>
                                            <p:cond delay="0"/>
                                          </p:stCondLst>
                                        </p:cTn>
                                        <p:tgtEl>
                                          <p:spTgt spid="37"/>
                                        </p:tgtEl>
                                        <p:attrNameLst>
                                          <p:attrName>style.visibility</p:attrName>
                                        </p:attrNameLst>
                                      </p:cBhvr>
                                      <p:to>
                                        <p:strVal val="visible"/>
                                      </p:to>
                                    </p:set>
                                    <p:animEffect transition="in" filter="wipe(left)">
                                      <p:cBhvr>
                                        <p:cTn id="119" dur="500"/>
                                        <p:tgtEl>
                                          <p:spTgt spid="37"/>
                                        </p:tgtEl>
                                      </p:cBhvr>
                                    </p:animEffect>
                                  </p:childTnLst>
                                </p:cTn>
                              </p:par>
                            </p:childTnLst>
                          </p:cTn>
                        </p:par>
                        <p:par>
                          <p:cTn id="120" fill="hold">
                            <p:stCondLst>
                              <p:cond delay="13500"/>
                            </p:stCondLst>
                            <p:childTnLst>
                              <p:par>
                                <p:cTn id="121" presetID="10" presetClass="entr" presetSubtype="0" fill="hold" grpId="0" nodeType="afterEffect">
                                  <p:stCondLst>
                                    <p:cond delay="0"/>
                                  </p:stCondLst>
                                  <p:childTnLst>
                                    <p:set>
                                      <p:cBhvr>
                                        <p:cTn id="122" dur="1" fill="hold">
                                          <p:stCondLst>
                                            <p:cond delay="0"/>
                                          </p:stCondLst>
                                        </p:cTn>
                                        <p:tgtEl>
                                          <p:spTgt spid="40"/>
                                        </p:tgtEl>
                                        <p:attrNameLst>
                                          <p:attrName>style.visibility</p:attrName>
                                        </p:attrNameLst>
                                      </p:cBhvr>
                                      <p:to>
                                        <p:strVal val="visible"/>
                                      </p:to>
                                    </p:set>
                                    <p:animEffect transition="in" filter="fade">
                                      <p:cBhvr>
                                        <p:cTn id="123" dur="500"/>
                                        <p:tgtEl>
                                          <p:spTgt spid="40"/>
                                        </p:tgtEl>
                                      </p:cBhvr>
                                    </p:animEffect>
                                  </p:childTnLst>
                                </p:cTn>
                              </p:par>
                            </p:childTnLst>
                          </p:cTn>
                        </p:par>
                        <p:par>
                          <p:cTn id="124" fill="hold">
                            <p:stCondLst>
                              <p:cond delay="14000"/>
                            </p:stCondLst>
                            <p:childTnLst>
                              <p:par>
                                <p:cTn id="125" presetID="10" presetClass="entr" presetSubtype="0" fill="hold" grpId="0" nodeType="afterEffect">
                                  <p:stCondLst>
                                    <p:cond delay="0"/>
                                  </p:stCondLst>
                                  <p:childTnLst>
                                    <p:set>
                                      <p:cBhvr>
                                        <p:cTn id="126" dur="1" fill="hold">
                                          <p:stCondLst>
                                            <p:cond delay="0"/>
                                          </p:stCondLst>
                                        </p:cTn>
                                        <p:tgtEl>
                                          <p:spTgt spid="36"/>
                                        </p:tgtEl>
                                        <p:attrNameLst>
                                          <p:attrName>style.visibility</p:attrName>
                                        </p:attrNameLst>
                                      </p:cBhvr>
                                      <p:to>
                                        <p:strVal val="visible"/>
                                      </p:to>
                                    </p:set>
                                    <p:animEffect transition="in" filter="fade">
                                      <p:cBhvr>
                                        <p:cTn id="127" dur="500"/>
                                        <p:tgtEl>
                                          <p:spTgt spid="36"/>
                                        </p:tgtEl>
                                      </p:cBhvr>
                                    </p:animEffect>
                                  </p:childTnLst>
                                </p:cTn>
                              </p:par>
                            </p:childTnLst>
                          </p:cTn>
                        </p:par>
                        <p:par>
                          <p:cTn id="128" fill="hold">
                            <p:stCondLst>
                              <p:cond delay="14500"/>
                            </p:stCondLst>
                            <p:childTnLst>
                              <p:par>
                                <p:cTn id="129" presetID="10" presetClass="entr" presetSubtype="0" fill="hold" nodeType="afterEffect">
                                  <p:stCondLst>
                                    <p:cond delay="0"/>
                                  </p:stCondLst>
                                  <p:childTnLst>
                                    <p:set>
                                      <p:cBhvr>
                                        <p:cTn id="130" dur="1" fill="hold">
                                          <p:stCondLst>
                                            <p:cond delay="0"/>
                                          </p:stCondLst>
                                        </p:cTn>
                                        <p:tgtEl>
                                          <p:spTgt spid="72"/>
                                        </p:tgtEl>
                                        <p:attrNameLst>
                                          <p:attrName>style.visibility</p:attrName>
                                        </p:attrNameLst>
                                      </p:cBhvr>
                                      <p:to>
                                        <p:strVal val="visible"/>
                                      </p:to>
                                    </p:set>
                                    <p:animEffect transition="in" filter="fade">
                                      <p:cBhvr>
                                        <p:cTn id="131" dur="500"/>
                                        <p:tgtEl>
                                          <p:spTgt spid="72"/>
                                        </p:tgtEl>
                                      </p:cBhvr>
                                    </p:animEffect>
                                  </p:childTnLst>
                                </p:cTn>
                              </p:par>
                            </p:childTnLst>
                          </p:cTn>
                        </p:par>
                        <p:par>
                          <p:cTn id="132" fill="hold">
                            <p:stCondLst>
                              <p:cond delay="15000"/>
                            </p:stCondLst>
                            <p:childTnLst>
                              <p:par>
                                <p:cTn id="133" presetID="42" presetClass="entr" presetSubtype="0" fill="hold" grpId="0" nodeType="afterEffect">
                                  <p:stCondLst>
                                    <p:cond delay="0"/>
                                  </p:stCondLst>
                                  <p:childTnLst>
                                    <p:set>
                                      <p:cBhvr>
                                        <p:cTn id="134" dur="1" fill="hold">
                                          <p:stCondLst>
                                            <p:cond delay="0"/>
                                          </p:stCondLst>
                                        </p:cTn>
                                        <p:tgtEl>
                                          <p:spTgt spid="78"/>
                                        </p:tgtEl>
                                        <p:attrNameLst>
                                          <p:attrName>style.visibility</p:attrName>
                                        </p:attrNameLst>
                                      </p:cBhvr>
                                      <p:to>
                                        <p:strVal val="visible"/>
                                      </p:to>
                                    </p:set>
                                    <p:animEffect transition="in" filter="fade">
                                      <p:cBhvr>
                                        <p:cTn id="135" dur="500"/>
                                        <p:tgtEl>
                                          <p:spTgt spid="78"/>
                                        </p:tgtEl>
                                      </p:cBhvr>
                                    </p:animEffect>
                                    <p:anim calcmode="lin" valueType="num">
                                      <p:cBhvr>
                                        <p:cTn id="136" dur="500" fill="hold"/>
                                        <p:tgtEl>
                                          <p:spTgt spid="78"/>
                                        </p:tgtEl>
                                        <p:attrNameLst>
                                          <p:attrName>ppt_x</p:attrName>
                                        </p:attrNameLst>
                                      </p:cBhvr>
                                      <p:tavLst>
                                        <p:tav tm="0">
                                          <p:val>
                                            <p:strVal val="#ppt_x"/>
                                          </p:val>
                                        </p:tav>
                                        <p:tav tm="100000">
                                          <p:val>
                                            <p:strVal val="#ppt_x"/>
                                          </p:val>
                                        </p:tav>
                                      </p:tavLst>
                                    </p:anim>
                                    <p:anim calcmode="lin" valueType="num">
                                      <p:cBhvr>
                                        <p:cTn id="137" dur="500" fill="hold"/>
                                        <p:tgtEl>
                                          <p:spTgt spid="7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40" grpId="0"/>
      <p:bldP spid="41" grpId="0" animBg="1"/>
      <p:bldP spid="42" grpId="0" animBg="1"/>
      <p:bldP spid="43" grpId="0"/>
      <p:bldP spid="51" grpId="0" animBg="1"/>
      <p:bldP spid="52" grpId="0" animBg="1"/>
      <p:bldP spid="53" grpId="0"/>
      <p:bldP spid="54" grpId="0" animBg="1"/>
      <p:bldP spid="55" grpId="0" animBg="1"/>
      <p:bldP spid="56" grpId="0"/>
      <p:bldP spid="57" grpId="0" animBg="1"/>
      <p:bldP spid="58" grpId="0" animBg="1"/>
      <p:bldP spid="59" grpId="0" animBg="1"/>
      <p:bldP spid="60" grpId="0" animBg="1"/>
      <p:bldP spid="61" grpId="0" animBg="1"/>
      <p:bldP spid="62" grpId="0"/>
      <p:bldP spid="63" grpId="0"/>
      <p:bldP spid="64" grpId="0"/>
      <p:bldP spid="65" grpId="0"/>
      <p:bldP spid="70" grpId="0" animBg="1"/>
      <p:bldP spid="71" grpId="0" animBg="1"/>
      <p:bldP spid="75" grpId="0"/>
      <p:bldP spid="76" grpId="0"/>
      <p:bldP spid="77" grpId="0"/>
      <p:bldP spid="78" grpId="0"/>
      <p:bldP spid="45" grpId="0"/>
      <p:bldP spid="46"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4" name="Group 153"/>
          <p:cNvGrpSpPr/>
          <p:nvPr/>
        </p:nvGrpSpPr>
        <p:grpSpPr>
          <a:xfrm>
            <a:off x="846658" y="1793626"/>
            <a:ext cx="2461937" cy="2636220"/>
            <a:chOff x="996279" y="1460555"/>
            <a:chExt cx="3852431" cy="4125148"/>
          </a:xfrm>
        </p:grpSpPr>
        <p:sp>
          <p:nvSpPr>
            <p:cNvPr id="155" name="Freeform 338"/>
            <p:cNvSpPr>
              <a:spLocks/>
            </p:cNvSpPr>
            <p:nvPr/>
          </p:nvSpPr>
          <p:spPr bwMode="auto">
            <a:xfrm>
              <a:off x="996279" y="1963304"/>
              <a:ext cx="2946534" cy="3622399"/>
            </a:xfrm>
            <a:custGeom>
              <a:avLst/>
              <a:gdLst>
                <a:gd name="T0" fmla="*/ 1045 w 2485"/>
                <a:gd name="T1" fmla="*/ 4 h 3055"/>
                <a:gd name="T2" fmla="*/ 1207 w 2485"/>
                <a:gd name="T3" fmla="*/ 32 h 3055"/>
                <a:gd name="T4" fmla="*/ 1368 w 2485"/>
                <a:gd name="T5" fmla="*/ 86 h 3055"/>
                <a:gd name="T6" fmla="*/ 1526 w 2485"/>
                <a:gd name="T7" fmla="*/ 166 h 3055"/>
                <a:gd name="T8" fmla="*/ 1681 w 2485"/>
                <a:gd name="T9" fmla="*/ 267 h 3055"/>
                <a:gd name="T10" fmla="*/ 1829 w 2485"/>
                <a:gd name="T11" fmla="*/ 391 h 3055"/>
                <a:gd name="T12" fmla="*/ 1966 w 2485"/>
                <a:gd name="T13" fmla="*/ 534 h 3055"/>
                <a:gd name="T14" fmla="*/ 2093 w 2485"/>
                <a:gd name="T15" fmla="*/ 695 h 3055"/>
                <a:gd name="T16" fmla="*/ 2207 w 2485"/>
                <a:gd name="T17" fmla="*/ 874 h 3055"/>
                <a:gd name="T18" fmla="*/ 2304 w 2485"/>
                <a:gd name="T19" fmla="*/ 1067 h 3055"/>
                <a:gd name="T20" fmla="*/ 2376 w 2485"/>
                <a:gd name="T21" fmla="*/ 1254 h 3055"/>
                <a:gd name="T22" fmla="*/ 2430 w 2485"/>
                <a:gd name="T23" fmla="*/ 1442 h 3055"/>
                <a:gd name="T24" fmla="*/ 2465 w 2485"/>
                <a:gd name="T25" fmla="*/ 1631 h 3055"/>
                <a:gd name="T26" fmla="*/ 2483 w 2485"/>
                <a:gd name="T27" fmla="*/ 1815 h 3055"/>
                <a:gd name="T28" fmla="*/ 2482 w 2485"/>
                <a:gd name="T29" fmla="*/ 1996 h 3055"/>
                <a:gd name="T30" fmla="*/ 2464 w 2485"/>
                <a:gd name="T31" fmla="*/ 2169 h 3055"/>
                <a:gd name="T32" fmla="*/ 2428 w 2485"/>
                <a:gd name="T33" fmla="*/ 2334 h 3055"/>
                <a:gd name="T34" fmla="*/ 2376 w 2485"/>
                <a:gd name="T35" fmla="*/ 2486 h 3055"/>
                <a:gd name="T36" fmla="*/ 2307 w 2485"/>
                <a:gd name="T37" fmla="*/ 2624 h 3055"/>
                <a:gd name="T38" fmla="*/ 2220 w 2485"/>
                <a:gd name="T39" fmla="*/ 2748 h 3055"/>
                <a:gd name="T40" fmla="*/ 2118 w 2485"/>
                <a:gd name="T41" fmla="*/ 2852 h 3055"/>
                <a:gd name="T42" fmla="*/ 2000 w 2485"/>
                <a:gd name="T43" fmla="*/ 2936 h 3055"/>
                <a:gd name="T44" fmla="*/ 1866 w 2485"/>
                <a:gd name="T45" fmla="*/ 2999 h 3055"/>
                <a:gd name="T46" fmla="*/ 1705 w 2485"/>
                <a:gd name="T47" fmla="*/ 3041 h 3055"/>
                <a:gd name="T48" fmla="*/ 1537 w 2485"/>
                <a:gd name="T49" fmla="*/ 3055 h 3055"/>
                <a:gd name="T50" fmla="*/ 1365 w 2485"/>
                <a:gd name="T51" fmla="*/ 3042 h 3055"/>
                <a:gd name="T52" fmla="*/ 1193 w 2485"/>
                <a:gd name="T53" fmla="*/ 3004 h 3055"/>
                <a:gd name="T54" fmla="*/ 1022 w 2485"/>
                <a:gd name="T55" fmla="*/ 2940 h 3055"/>
                <a:gd name="T56" fmla="*/ 856 w 2485"/>
                <a:gd name="T57" fmla="*/ 2850 h 3055"/>
                <a:gd name="T58" fmla="*/ 696 w 2485"/>
                <a:gd name="T59" fmla="*/ 2736 h 3055"/>
                <a:gd name="T60" fmla="*/ 547 w 2485"/>
                <a:gd name="T61" fmla="*/ 2597 h 3055"/>
                <a:gd name="T62" fmla="*/ 408 w 2485"/>
                <a:gd name="T63" fmla="*/ 2435 h 3055"/>
                <a:gd name="T64" fmla="*/ 285 w 2485"/>
                <a:gd name="T65" fmla="*/ 2249 h 3055"/>
                <a:gd name="T66" fmla="*/ 179 w 2485"/>
                <a:gd name="T67" fmla="*/ 2041 h 3055"/>
                <a:gd name="T68" fmla="*/ 102 w 2485"/>
                <a:gd name="T69" fmla="*/ 1839 h 3055"/>
                <a:gd name="T70" fmla="*/ 46 w 2485"/>
                <a:gd name="T71" fmla="*/ 1637 h 3055"/>
                <a:gd name="T72" fmla="*/ 13 w 2485"/>
                <a:gd name="T73" fmla="*/ 1438 h 3055"/>
                <a:gd name="T74" fmla="*/ 0 w 2485"/>
                <a:gd name="T75" fmla="*/ 1243 h 3055"/>
                <a:gd name="T76" fmla="*/ 8 w 2485"/>
                <a:gd name="T77" fmla="*/ 1054 h 3055"/>
                <a:gd name="T78" fmla="*/ 35 w 2485"/>
                <a:gd name="T79" fmla="*/ 874 h 3055"/>
                <a:gd name="T80" fmla="*/ 83 w 2485"/>
                <a:gd name="T81" fmla="*/ 704 h 3055"/>
                <a:gd name="T82" fmla="*/ 148 w 2485"/>
                <a:gd name="T83" fmla="*/ 547 h 3055"/>
                <a:gd name="T84" fmla="*/ 230 w 2485"/>
                <a:gd name="T85" fmla="*/ 406 h 3055"/>
                <a:gd name="T86" fmla="*/ 331 w 2485"/>
                <a:gd name="T87" fmla="*/ 280 h 3055"/>
                <a:gd name="T88" fmla="*/ 448 w 2485"/>
                <a:gd name="T89" fmla="*/ 175 h 3055"/>
                <a:gd name="T90" fmla="*/ 581 w 2485"/>
                <a:gd name="T91" fmla="*/ 91 h 3055"/>
                <a:gd name="T92" fmla="*/ 729 w 2485"/>
                <a:gd name="T93" fmla="*/ 31 h 3055"/>
                <a:gd name="T94" fmla="*/ 885 w 2485"/>
                <a:gd name="T95" fmla="*/ 4 h 3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5" h="3055">
                  <a:moveTo>
                    <a:pt x="965" y="0"/>
                  </a:moveTo>
                  <a:lnTo>
                    <a:pt x="1045" y="4"/>
                  </a:lnTo>
                  <a:lnTo>
                    <a:pt x="1126" y="15"/>
                  </a:lnTo>
                  <a:lnTo>
                    <a:pt x="1207" y="32"/>
                  </a:lnTo>
                  <a:lnTo>
                    <a:pt x="1287" y="56"/>
                  </a:lnTo>
                  <a:lnTo>
                    <a:pt x="1368" y="86"/>
                  </a:lnTo>
                  <a:lnTo>
                    <a:pt x="1448" y="123"/>
                  </a:lnTo>
                  <a:lnTo>
                    <a:pt x="1526" y="166"/>
                  </a:lnTo>
                  <a:lnTo>
                    <a:pt x="1605" y="213"/>
                  </a:lnTo>
                  <a:lnTo>
                    <a:pt x="1681" y="267"/>
                  </a:lnTo>
                  <a:lnTo>
                    <a:pt x="1756" y="327"/>
                  </a:lnTo>
                  <a:lnTo>
                    <a:pt x="1829" y="391"/>
                  </a:lnTo>
                  <a:lnTo>
                    <a:pt x="1898" y="459"/>
                  </a:lnTo>
                  <a:lnTo>
                    <a:pt x="1966" y="534"/>
                  </a:lnTo>
                  <a:lnTo>
                    <a:pt x="2032" y="612"/>
                  </a:lnTo>
                  <a:lnTo>
                    <a:pt x="2093" y="695"/>
                  </a:lnTo>
                  <a:lnTo>
                    <a:pt x="2152" y="783"/>
                  </a:lnTo>
                  <a:lnTo>
                    <a:pt x="2207" y="874"/>
                  </a:lnTo>
                  <a:lnTo>
                    <a:pt x="2257" y="968"/>
                  </a:lnTo>
                  <a:lnTo>
                    <a:pt x="2304" y="1067"/>
                  </a:lnTo>
                  <a:lnTo>
                    <a:pt x="2342" y="1161"/>
                  </a:lnTo>
                  <a:lnTo>
                    <a:pt x="2376" y="1254"/>
                  </a:lnTo>
                  <a:lnTo>
                    <a:pt x="2406" y="1348"/>
                  </a:lnTo>
                  <a:lnTo>
                    <a:pt x="2430" y="1442"/>
                  </a:lnTo>
                  <a:lnTo>
                    <a:pt x="2451" y="1537"/>
                  </a:lnTo>
                  <a:lnTo>
                    <a:pt x="2465" y="1631"/>
                  </a:lnTo>
                  <a:lnTo>
                    <a:pt x="2477" y="1724"/>
                  </a:lnTo>
                  <a:lnTo>
                    <a:pt x="2483" y="1815"/>
                  </a:lnTo>
                  <a:lnTo>
                    <a:pt x="2485" y="1907"/>
                  </a:lnTo>
                  <a:lnTo>
                    <a:pt x="2482" y="1996"/>
                  </a:lnTo>
                  <a:lnTo>
                    <a:pt x="2476" y="2084"/>
                  </a:lnTo>
                  <a:lnTo>
                    <a:pt x="2464" y="2169"/>
                  </a:lnTo>
                  <a:lnTo>
                    <a:pt x="2448" y="2253"/>
                  </a:lnTo>
                  <a:lnTo>
                    <a:pt x="2428" y="2334"/>
                  </a:lnTo>
                  <a:lnTo>
                    <a:pt x="2405" y="2411"/>
                  </a:lnTo>
                  <a:lnTo>
                    <a:pt x="2376" y="2486"/>
                  </a:lnTo>
                  <a:lnTo>
                    <a:pt x="2343" y="2556"/>
                  </a:lnTo>
                  <a:lnTo>
                    <a:pt x="2307" y="2624"/>
                  </a:lnTo>
                  <a:lnTo>
                    <a:pt x="2266" y="2689"/>
                  </a:lnTo>
                  <a:lnTo>
                    <a:pt x="2220" y="2748"/>
                  </a:lnTo>
                  <a:lnTo>
                    <a:pt x="2172" y="2803"/>
                  </a:lnTo>
                  <a:lnTo>
                    <a:pt x="2118" y="2852"/>
                  </a:lnTo>
                  <a:lnTo>
                    <a:pt x="2061" y="2897"/>
                  </a:lnTo>
                  <a:lnTo>
                    <a:pt x="2000" y="2936"/>
                  </a:lnTo>
                  <a:lnTo>
                    <a:pt x="1935" y="2970"/>
                  </a:lnTo>
                  <a:lnTo>
                    <a:pt x="1866" y="2999"/>
                  </a:lnTo>
                  <a:lnTo>
                    <a:pt x="1786" y="3024"/>
                  </a:lnTo>
                  <a:lnTo>
                    <a:pt x="1705" y="3041"/>
                  </a:lnTo>
                  <a:lnTo>
                    <a:pt x="1621" y="3051"/>
                  </a:lnTo>
                  <a:lnTo>
                    <a:pt x="1537" y="3055"/>
                  </a:lnTo>
                  <a:lnTo>
                    <a:pt x="1451" y="3053"/>
                  </a:lnTo>
                  <a:lnTo>
                    <a:pt x="1365" y="3042"/>
                  </a:lnTo>
                  <a:lnTo>
                    <a:pt x="1279" y="3026"/>
                  </a:lnTo>
                  <a:lnTo>
                    <a:pt x="1193" y="3004"/>
                  </a:lnTo>
                  <a:lnTo>
                    <a:pt x="1108" y="2975"/>
                  </a:lnTo>
                  <a:lnTo>
                    <a:pt x="1022" y="2940"/>
                  </a:lnTo>
                  <a:lnTo>
                    <a:pt x="939" y="2898"/>
                  </a:lnTo>
                  <a:lnTo>
                    <a:pt x="856" y="2850"/>
                  </a:lnTo>
                  <a:lnTo>
                    <a:pt x="775" y="2796"/>
                  </a:lnTo>
                  <a:lnTo>
                    <a:pt x="696" y="2736"/>
                  </a:lnTo>
                  <a:lnTo>
                    <a:pt x="621" y="2669"/>
                  </a:lnTo>
                  <a:lnTo>
                    <a:pt x="547" y="2597"/>
                  </a:lnTo>
                  <a:lnTo>
                    <a:pt x="477" y="2518"/>
                  </a:lnTo>
                  <a:lnTo>
                    <a:pt x="408" y="2435"/>
                  </a:lnTo>
                  <a:lnTo>
                    <a:pt x="344" y="2344"/>
                  </a:lnTo>
                  <a:lnTo>
                    <a:pt x="285" y="2249"/>
                  </a:lnTo>
                  <a:lnTo>
                    <a:pt x="229" y="2148"/>
                  </a:lnTo>
                  <a:lnTo>
                    <a:pt x="179" y="2041"/>
                  </a:lnTo>
                  <a:lnTo>
                    <a:pt x="137" y="1940"/>
                  </a:lnTo>
                  <a:lnTo>
                    <a:pt x="102" y="1839"/>
                  </a:lnTo>
                  <a:lnTo>
                    <a:pt x="71" y="1738"/>
                  </a:lnTo>
                  <a:lnTo>
                    <a:pt x="46" y="1637"/>
                  </a:lnTo>
                  <a:lnTo>
                    <a:pt x="28" y="1538"/>
                  </a:lnTo>
                  <a:lnTo>
                    <a:pt x="13" y="1438"/>
                  </a:lnTo>
                  <a:lnTo>
                    <a:pt x="4" y="1340"/>
                  </a:lnTo>
                  <a:lnTo>
                    <a:pt x="0" y="1243"/>
                  </a:lnTo>
                  <a:lnTo>
                    <a:pt x="1" y="1148"/>
                  </a:lnTo>
                  <a:lnTo>
                    <a:pt x="8" y="1054"/>
                  </a:lnTo>
                  <a:lnTo>
                    <a:pt x="20" y="963"/>
                  </a:lnTo>
                  <a:lnTo>
                    <a:pt x="35" y="874"/>
                  </a:lnTo>
                  <a:lnTo>
                    <a:pt x="58" y="788"/>
                  </a:lnTo>
                  <a:lnTo>
                    <a:pt x="83" y="704"/>
                  </a:lnTo>
                  <a:lnTo>
                    <a:pt x="113" y="624"/>
                  </a:lnTo>
                  <a:lnTo>
                    <a:pt x="148" y="547"/>
                  </a:lnTo>
                  <a:lnTo>
                    <a:pt x="187" y="474"/>
                  </a:lnTo>
                  <a:lnTo>
                    <a:pt x="230" y="406"/>
                  </a:lnTo>
                  <a:lnTo>
                    <a:pt x="279" y="340"/>
                  </a:lnTo>
                  <a:lnTo>
                    <a:pt x="331" y="280"/>
                  </a:lnTo>
                  <a:lnTo>
                    <a:pt x="388" y="225"/>
                  </a:lnTo>
                  <a:lnTo>
                    <a:pt x="448" y="175"/>
                  </a:lnTo>
                  <a:lnTo>
                    <a:pt x="512" y="129"/>
                  </a:lnTo>
                  <a:lnTo>
                    <a:pt x="581" y="91"/>
                  </a:lnTo>
                  <a:lnTo>
                    <a:pt x="655" y="57"/>
                  </a:lnTo>
                  <a:lnTo>
                    <a:pt x="729" y="31"/>
                  </a:lnTo>
                  <a:lnTo>
                    <a:pt x="806" y="14"/>
                  </a:lnTo>
                  <a:lnTo>
                    <a:pt x="885" y="4"/>
                  </a:lnTo>
                  <a:lnTo>
                    <a:pt x="965" y="0"/>
                  </a:lnTo>
                  <a:close/>
                </a:path>
              </a:pathLst>
            </a:custGeom>
            <a:solidFill>
              <a:schemeClr val="tx1">
                <a:lumMod val="50000"/>
                <a:lumOff val="50000"/>
              </a:schemeClr>
            </a:solidFill>
            <a:ln w="0">
              <a:noFill/>
              <a:prstDash val="solid"/>
              <a:round/>
              <a:headEnd/>
              <a:tailEnd/>
            </a:ln>
            <a:effectLst>
              <a:outerShdw blurRad="406400" dist="139700" dir="8100000" algn="tr" rotWithShape="0">
                <a:prstClr val="black">
                  <a:alpha val="40000"/>
                </a:prstClr>
              </a:outerShdw>
            </a:effectLst>
          </p:spPr>
          <p:txBody>
            <a:bodyPr vert="horz" wrap="square" lIns="68580" tIns="34290" rIns="68580" bIns="34290" numCol="1" anchor="t" anchorCtr="0" compatLnSpc="1">
              <a:prstTxWarp prst="textNoShape">
                <a:avLst/>
              </a:prstTxWarp>
            </a:bodyPr>
            <a:lstStyle/>
            <a:p>
              <a:endParaRPr lang="en-US" sz="1013"/>
            </a:p>
          </p:txBody>
        </p:sp>
        <p:sp>
          <p:nvSpPr>
            <p:cNvPr id="156" name="Freeform 339"/>
            <p:cNvSpPr>
              <a:spLocks/>
            </p:cNvSpPr>
            <p:nvPr/>
          </p:nvSpPr>
          <p:spPr bwMode="auto">
            <a:xfrm>
              <a:off x="1080466" y="1914689"/>
              <a:ext cx="2982107" cy="3628327"/>
            </a:xfrm>
            <a:custGeom>
              <a:avLst/>
              <a:gdLst>
                <a:gd name="T0" fmla="*/ 1107 w 2515"/>
                <a:gd name="T1" fmla="*/ 7 h 3060"/>
                <a:gd name="T2" fmla="*/ 1276 w 2515"/>
                <a:gd name="T3" fmla="*/ 41 h 3060"/>
                <a:gd name="T4" fmla="*/ 1444 w 2515"/>
                <a:gd name="T5" fmla="*/ 102 h 3060"/>
                <a:gd name="T6" fmla="*/ 1607 w 2515"/>
                <a:gd name="T7" fmla="*/ 187 h 3060"/>
                <a:gd name="T8" fmla="*/ 1766 w 2515"/>
                <a:gd name="T9" fmla="*/ 297 h 3060"/>
                <a:gd name="T10" fmla="*/ 1915 w 2515"/>
                <a:gd name="T11" fmla="*/ 431 h 3060"/>
                <a:gd name="T12" fmla="*/ 2054 w 2515"/>
                <a:gd name="T13" fmla="*/ 584 h 3060"/>
                <a:gd name="T14" fmla="*/ 2179 w 2515"/>
                <a:gd name="T15" fmla="*/ 758 h 3060"/>
                <a:gd name="T16" fmla="*/ 2289 w 2515"/>
                <a:gd name="T17" fmla="*/ 949 h 3060"/>
                <a:gd name="T18" fmla="*/ 2380 w 2515"/>
                <a:gd name="T19" fmla="*/ 1153 h 3060"/>
                <a:gd name="T20" fmla="*/ 2445 w 2515"/>
                <a:gd name="T21" fmla="*/ 1355 h 3060"/>
                <a:gd name="T22" fmla="*/ 2490 w 2515"/>
                <a:gd name="T23" fmla="*/ 1557 h 3060"/>
                <a:gd name="T24" fmla="*/ 2512 w 2515"/>
                <a:gd name="T25" fmla="*/ 1754 h 3060"/>
                <a:gd name="T26" fmla="*/ 2513 w 2515"/>
                <a:gd name="T27" fmla="*/ 1947 h 3060"/>
                <a:gd name="T28" fmla="*/ 2494 w 2515"/>
                <a:gd name="T29" fmla="*/ 2131 h 3060"/>
                <a:gd name="T30" fmla="*/ 2454 w 2515"/>
                <a:gd name="T31" fmla="*/ 2307 h 3060"/>
                <a:gd name="T32" fmla="*/ 2394 w 2515"/>
                <a:gd name="T33" fmla="*/ 2469 h 3060"/>
                <a:gd name="T34" fmla="*/ 2317 w 2515"/>
                <a:gd name="T35" fmla="*/ 2616 h 3060"/>
                <a:gd name="T36" fmla="*/ 2220 w 2515"/>
                <a:gd name="T37" fmla="*/ 2747 h 3060"/>
                <a:gd name="T38" fmla="*/ 2105 w 2515"/>
                <a:gd name="T39" fmla="*/ 2858 h 3060"/>
                <a:gd name="T40" fmla="*/ 1973 w 2515"/>
                <a:gd name="T41" fmla="*/ 2948 h 3060"/>
                <a:gd name="T42" fmla="*/ 1821 w 2515"/>
                <a:gd name="T43" fmla="*/ 3015 h 3060"/>
                <a:gd name="T44" fmla="*/ 1658 w 2515"/>
                <a:gd name="T45" fmla="*/ 3052 h 3060"/>
                <a:gd name="T46" fmla="*/ 1492 w 2515"/>
                <a:gd name="T47" fmla="*/ 3060 h 3060"/>
                <a:gd name="T48" fmla="*/ 1323 w 2515"/>
                <a:gd name="T49" fmla="*/ 3040 h 3060"/>
                <a:gd name="T50" fmla="*/ 1154 w 2515"/>
                <a:gd name="T51" fmla="*/ 2991 h 3060"/>
                <a:gd name="T52" fmla="*/ 988 w 2515"/>
                <a:gd name="T53" fmla="*/ 2918 h 3060"/>
                <a:gd name="T54" fmla="*/ 827 w 2515"/>
                <a:gd name="T55" fmla="*/ 2820 h 3060"/>
                <a:gd name="T56" fmla="*/ 674 w 2515"/>
                <a:gd name="T57" fmla="*/ 2698 h 3060"/>
                <a:gd name="T58" fmla="*/ 529 w 2515"/>
                <a:gd name="T59" fmla="*/ 2556 h 3060"/>
                <a:gd name="T60" fmla="*/ 396 w 2515"/>
                <a:gd name="T61" fmla="*/ 2392 h 3060"/>
                <a:gd name="T62" fmla="*/ 279 w 2515"/>
                <a:gd name="T63" fmla="*/ 2209 h 3060"/>
                <a:gd name="T64" fmla="*/ 176 w 2515"/>
                <a:gd name="T65" fmla="*/ 2007 h 3060"/>
                <a:gd name="T66" fmla="*/ 99 w 2515"/>
                <a:gd name="T67" fmla="*/ 1805 h 3060"/>
                <a:gd name="T68" fmla="*/ 44 w 2515"/>
                <a:gd name="T69" fmla="*/ 1604 h 3060"/>
                <a:gd name="T70" fmla="*/ 12 w 2515"/>
                <a:gd name="T71" fmla="*/ 1404 h 3060"/>
                <a:gd name="T72" fmla="*/ 0 w 2515"/>
                <a:gd name="T73" fmla="*/ 1208 h 3060"/>
                <a:gd name="T74" fmla="*/ 9 w 2515"/>
                <a:gd name="T75" fmla="*/ 1020 h 3060"/>
                <a:gd name="T76" fmla="*/ 39 w 2515"/>
                <a:gd name="T77" fmla="*/ 839 h 3060"/>
                <a:gd name="T78" fmla="*/ 89 w 2515"/>
                <a:gd name="T79" fmla="*/ 670 h 3060"/>
                <a:gd name="T80" fmla="*/ 157 w 2515"/>
                <a:gd name="T81" fmla="*/ 516 h 3060"/>
                <a:gd name="T82" fmla="*/ 245 w 2515"/>
                <a:gd name="T83" fmla="*/ 376 h 3060"/>
                <a:gd name="T84" fmla="*/ 351 w 2515"/>
                <a:gd name="T85" fmla="*/ 255 h 3060"/>
                <a:gd name="T86" fmla="*/ 475 w 2515"/>
                <a:gd name="T87" fmla="*/ 155 h 3060"/>
                <a:gd name="T88" fmla="*/ 615 w 2515"/>
                <a:gd name="T89" fmla="*/ 76 h 3060"/>
                <a:gd name="T90" fmla="*/ 775 w 2515"/>
                <a:gd name="T91" fmla="*/ 22 h 3060"/>
                <a:gd name="T92" fmla="*/ 940 w 2515"/>
                <a:gd name="T93" fmla="*/ 0 h 3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15" h="3060">
                  <a:moveTo>
                    <a:pt x="1023" y="0"/>
                  </a:moveTo>
                  <a:lnTo>
                    <a:pt x="1107" y="7"/>
                  </a:lnTo>
                  <a:lnTo>
                    <a:pt x="1192" y="21"/>
                  </a:lnTo>
                  <a:lnTo>
                    <a:pt x="1276" y="41"/>
                  </a:lnTo>
                  <a:lnTo>
                    <a:pt x="1360" y="68"/>
                  </a:lnTo>
                  <a:lnTo>
                    <a:pt x="1444" y="102"/>
                  </a:lnTo>
                  <a:lnTo>
                    <a:pt x="1526" y="142"/>
                  </a:lnTo>
                  <a:lnTo>
                    <a:pt x="1607" y="187"/>
                  </a:lnTo>
                  <a:lnTo>
                    <a:pt x="1687" y="240"/>
                  </a:lnTo>
                  <a:lnTo>
                    <a:pt x="1766" y="297"/>
                  </a:lnTo>
                  <a:lnTo>
                    <a:pt x="1842" y="361"/>
                  </a:lnTo>
                  <a:lnTo>
                    <a:pt x="1915" y="431"/>
                  </a:lnTo>
                  <a:lnTo>
                    <a:pt x="1986" y="504"/>
                  </a:lnTo>
                  <a:lnTo>
                    <a:pt x="2054" y="584"/>
                  </a:lnTo>
                  <a:lnTo>
                    <a:pt x="2118" y="668"/>
                  </a:lnTo>
                  <a:lnTo>
                    <a:pt x="2179" y="758"/>
                  </a:lnTo>
                  <a:lnTo>
                    <a:pt x="2237" y="851"/>
                  </a:lnTo>
                  <a:lnTo>
                    <a:pt x="2289" y="949"/>
                  </a:lnTo>
                  <a:lnTo>
                    <a:pt x="2338" y="1053"/>
                  </a:lnTo>
                  <a:lnTo>
                    <a:pt x="2380" y="1153"/>
                  </a:lnTo>
                  <a:lnTo>
                    <a:pt x="2415" y="1254"/>
                  </a:lnTo>
                  <a:lnTo>
                    <a:pt x="2445" y="1355"/>
                  </a:lnTo>
                  <a:lnTo>
                    <a:pt x="2470" y="1456"/>
                  </a:lnTo>
                  <a:lnTo>
                    <a:pt x="2490" y="1557"/>
                  </a:lnTo>
                  <a:lnTo>
                    <a:pt x="2503" y="1656"/>
                  </a:lnTo>
                  <a:lnTo>
                    <a:pt x="2512" y="1754"/>
                  </a:lnTo>
                  <a:lnTo>
                    <a:pt x="2515" y="1851"/>
                  </a:lnTo>
                  <a:lnTo>
                    <a:pt x="2513" y="1947"/>
                  </a:lnTo>
                  <a:lnTo>
                    <a:pt x="2505" y="2041"/>
                  </a:lnTo>
                  <a:lnTo>
                    <a:pt x="2494" y="2131"/>
                  </a:lnTo>
                  <a:lnTo>
                    <a:pt x="2477" y="2220"/>
                  </a:lnTo>
                  <a:lnTo>
                    <a:pt x="2454" y="2307"/>
                  </a:lnTo>
                  <a:lnTo>
                    <a:pt x="2427" y="2389"/>
                  </a:lnTo>
                  <a:lnTo>
                    <a:pt x="2394" y="2469"/>
                  </a:lnTo>
                  <a:lnTo>
                    <a:pt x="2357" y="2545"/>
                  </a:lnTo>
                  <a:lnTo>
                    <a:pt x="2317" y="2616"/>
                  </a:lnTo>
                  <a:lnTo>
                    <a:pt x="2270" y="2684"/>
                  </a:lnTo>
                  <a:lnTo>
                    <a:pt x="2220" y="2747"/>
                  </a:lnTo>
                  <a:lnTo>
                    <a:pt x="2164" y="2806"/>
                  </a:lnTo>
                  <a:lnTo>
                    <a:pt x="2105" y="2858"/>
                  </a:lnTo>
                  <a:lnTo>
                    <a:pt x="2041" y="2906"/>
                  </a:lnTo>
                  <a:lnTo>
                    <a:pt x="1973" y="2948"/>
                  </a:lnTo>
                  <a:lnTo>
                    <a:pt x="1901" y="2984"/>
                  </a:lnTo>
                  <a:lnTo>
                    <a:pt x="1821" y="3015"/>
                  </a:lnTo>
                  <a:lnTo>
                    <a:pt x="1741" y="3037"/>
                  </a:lnTo>
                  <a:lnTo>
                    <a:pt x="1658" y="3052"/>
                  </a:lnTo>
                  <a:lnTo>
                    <a:pt x="1576" y="3060"/>
                  </a:lnTo>
                  <a:lnTo>
                    <a:pt x="1492" y="3060"/>
                  </a:lnTo>
                  <a:lnTo>
                    <a:pt x="1408" y="3053"/>
                  </a:lnTo>
                  <a:lnTo>
                    <a:pt x="1323" y="3040"/>
                  </a:lnTo>
                  <a:lnTo>
                    <a:pt x="1238" y="3019"/>
                  </a:lnTo>
                  <a:lnTo>
                    <a:pt x="1154" y="2991"/>
                  </a:lnTo>
                  <a:lnTo>
                    <a:pt x="1071" y="2957"/>
                  </a:lnTo>
                  <a:lnTo>
                    <a:pt x="988" y="2918"/>
                  </a:lnTo>
                  <a:lnTo>
                    <a:pt x="907" y="2872"/>
                  </a:lnTo>
                  <a:lnTo>
                    <a:pt x="827" y="2820"/>
                  </a:lnTo>
                  <a:lnTo>
                    <a:pt x="750" y="2762"/>
                  </a:lnTo>
                  <a:lnTo>
                    <a:pt x="674" y="2698"/>
                  </a:lnTo>
                  <a:lnTo>
                    <a:pt x="599" y="2630"/>
                  </a:lnTo>
                  <a:lnTo>
                    <a:pt x="529" y="2556"/>
                  </a:lnTo>
                  <a:lnTo>
                    <a:pt x="462" y="2476"/>
                  </a:lnTo>
                  <a:lnTo>
                    <a:pt x="396" y="2392"/>
                  </a:lnTo>
                  <a:lnTo>
                    <a:pt x="336" y="2303"/>
                  </a:lnTo>
                  <a:lnTo>
                    <a:pt x="279" y="2209"/>
                  </a:lnTo>
                  <a:lnTo>
                    <a:pt x="225" y="2110"/>
                  </a:lnTo>
                  <a:lnTo>
                    <a:pt x="176" y="2007"/>
                  </a:lnTo>
                  <a:lnTo>
                    <a:pt x="136" y="1906"/>
                  </a:lnTo>
                  <a:lnTo>
                    <a:pt x="99" y="1805"/>
                  </a:lnTo>
                  <a:lnTo>
                    <a:pt x="69" y="1705"/>
                  </a:lnTo>
                  <a:lnTo>
                    <a:pt x="44" y="1604"/>
                  </a:lnTo>
                  <a:lnTo>
                    <a:pt x="26" y="1503"/>
                  </a:lnTo>
                  <a:lnTo>
                    <a:pt x="12" y="1404"/>
                  </a:lnTo>
                  <a:lnTo>
                    <a:pt x="4" y="1305"/>
                  </a:lnTo>
                  <a:lnTo>
                    <a:pt x="0" y="1208"/>
                  </a:lnTo>
                  <a:lnTo>
                    <a:pt x="2" y="1113"/>
                  </a:lnTo>
                  <a:lnTo>
                    <a:pt x="9" y="1020"/>
                  </a:lnTo>
                  <a:lnTo>
                    <a:pt x="22" y="928"/>
                  </a:lnTo>
                  <a:lnTo>
                    <a:pt x="39" y="839"/>
                  </a:lnTo>
                  <a:lnTo>
                    <a:pt x="61" y="753"/>
                  </a:lnTo>
                  <a:lnTo>
                    <a:pt x="89" y="670"/>
                  </a:lnTo>
                  <a:lnTo>
                    <a:pt x="120" y="592"/>
                  </a:lnTo>
                  <a:lnTo>
                    <a:pt x="157" y="516"/>
                  </a:lnTo>
                  <a:lnTo>
                    <a:pt x="199" y="444"/>
                  </a:lnTo>
                  <a:lnTo>
                    <a:pt x="245" y="376"/>
                  </a:lnTo>
                  <a:lnTo>
                    <a:pt x="296" y="313"/>
                  </a:lnTo>
                  <a:lnTo>
                    <a:pt x="351" y="255"/>
                  </a:lnTo>
                  <a:lnTo>
                    <a:pt x="411" y="202"/>
                  </a:lnTo>
                  <a:lnTo>
                    <a:pt x="475" y="155"/>
                  </a:lnTo>
                  <a:lnTo>
                    <a:pt x="543" y="111"/>
                  </a:lnTo>
                  <a:lnTo>
                    <a:pt x="615" y="76"/>
                  </a:lnTo>
                  <a:lnTo>
                    <a:pt x="694" y="46"/>
                  </a:lnTo>
                  <a:lnTo>
                    <a:pt x="775" y="22"/>
                  </a:lnTo>
                  <a:lnTo>
                    <a:pt x="856" y="8"/>
                  </a:lnTo>
                  <a:lnTo>
                    <a:pt x="940" y="0"/>
                  </a:lnTo>
                  <a:lnTo>
                    <a:pt x="1023"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7" name="Freeform 340"/>
            <p:cNvSpPr>
              <a:spLocks noEditPoints="1"/>
            </p:cNvSpPr>
            <p:nvPr/>
          </p:nvSpPr>
          <p:spPr bwMode="auto">
            <a:xfrm>
              <a:off x="1080466" y="1914689"/>
              <a:ext cx="2982107" cy="3628327"/>
            </a:xfrm>
            <a:custGeom>
              <a:avLst/>
              <a:gdLst>
                <a:gd name="T0" fmla="*/ 859 w 2515"/>
                <a:gd name="T1" fmla="*/ 241 h 3060"/>
                <a:gd name="T2" fmla="*/ 645 w 2515"/>
                <a:gd name="T3" fmla="*/ 321 h 3060"/>
                <a:gd name="T4" fmla="*/ 475 w 2515"/>
                <a:gd name="T5" fmla="*/ 451 h 3060"/>
                <a:gd name="T6" fmla="*/ 343 w 2515"/>
                <a:gd name="T7" fmla="*/ 621 h 3060"/>
                <a:gd name="T8" fmla="*/ 250 w 2515"/>
                <a:gd name="T9" fmla="*/ 828 h 3060"/>
                <a:gd name="T10" fmla="*/ 197 w 2515"/>
                <a:gd name="T11" fmla="*/ 1061 h 3060"/>
                <a:gd name="T12" fmla="*/ 186 w 2515"/>
                <a:gd name="T13" fmla="*/ 1313 h 3060"/>
                <a:gd name="T14" fmla="*/ 220 w 2515"/>
                <a:gd name="T15" fmla="*/ 1579 h 3060"/>
                <a:gd name="T16" fmla="*/ 298 w 2515"/>
                <a:gd name="T17" fmla="*/ 1847 h 3060"/>
                <a:gd name="T18" fmla="*/ 430 w 2515"/>
                <a:gd name="T19" fmla="*/ 2125 h 3060"/>
                <a:gd name="T20" fmla="*/ 605 w 2515"/>
                <a:gd name="T21" fmla="*/ 2370 h 3060"/>
                <a:gd name="T22" fmla="*/ 809 w 2515"/>
                <a:gd name="T23" fmla="*/ 2569 h 3060"/>
                <a:gd name="T24" fmla="*/ 1031 w 2515"/>
                <a:gd name="T25" fmla="*/ 2715 h 3060"/>
                <a:gd name="T26" fmla="*/ 1266 w 2515"/>
                <a:gd name="T27" fmla="*/ 2807 h 3060"/>
                <a:gd name="T28" fmla="*/ 1503 w 2515"/>
                <a:gd name="T29" fmla="*/ 2836 h 3060"/>
                <a:gd name="T30" fmla="*/ 1732 w 2515"/>
                <a:gd name="T31" fmla="*/ 2799 h 3060"/>
                <a:gd name="T32" fmla="*/ 1931 w 2515"/>
                <a:gd name="T33" fmla="*/ 2701 h 3060"/>
                <a:gd name="T34" fmla="*/ 2088 w 2515"/>
                <a:gd name="T35" fmla="*/ 2557 h 3060"/>
                <a:gd name="T36" fmla="*/ 2207 w 2515"/>
                <a:gd name="T37" fmla="*/ 2374 h 3060"/>
                <a:gd name="T38" fmla="*/ 2288 w 2515"/>
                <a:gd name="T39" fmla="*/ 2158 h 3060"/>
                <a:gd name="T40" fmla="*/ 2326 w 2515"/>
                <a:gd name="T41" fmla="*/ 1917 h 3060"/>
                <a:gd name="T42" fmla="*/ 2322 w 2515"/>
                <a:gd name="T43" fmla="*/ 1659 h 3060"/>
                <a:gd name="T44" fmla="*/ 2275 w 2515"/>
                <a:gd name="T45" fmla="*/ 1392 h 3060"/>
                <a:gd name="T46" fmla="*/ 2179 w 2515"/>
                <a:gd name="T47" fmla="*/ 1122 h 3060"/>
                <a:gd name="T48" fmla="*/ 2030 w 2515"/>
                <a:gd name="T49" fmla="*/ 848 h 3060"/>
                <a:gd name="T50" fmla="*/ 1846 w 2515"/>
                <a:gd name="T51" fmla="*/ 619 h 3060"/>
                <a:gd name="T52" fmla="*/ 1635 w 2515"/>
                <a:gd name="T53" fmla="*/ 436 h 3060"/>
                <a:gd name="T54" fmla="*/ 1406 w 2515"/>
                <a:gd name="T55" fmla="*/ 308 h 3060"/>
                <a:gd name="T56" fmla="*/ 1170 w 2515"/>
                <a:gd name="T57" fmla="*/ 236 h 3060"/>
                <a:gd name="T58" fmla="*/ 1023 w 2515"/>
                <a:gd name="T59" fmla="*/ 0 h 3060"/>
                <a:gd name="T60" fmla="*/ 1276 w 2515"/>
                <a:gd name="T61" fmla="*/ 41 h 3060"/>
                <a:gd name="T62" fmla="*/ 1526 w 2515"/>
                <a:gd name="T63" fmla="*/ 142 h 3060"/>
                <a:gd name="T64" fmla="*/ 1766 w 2515"/>
                <a:gd name="T65" fmla="*/ 297 h 3060"/>
                <a:gd name="T66" fmla="*/ 1986 w 2515"/>
                <a:gd name="T67" fmla="*/ 504 h 3060"/>
                <a:gd name="T68" fmla="*/ 2179 w 2515"/>
                <a:gd name="T69" fmla="*/ 758 h 3060"/>
                <a:gd name="T70" fmla="*/ 2338 w 2515"/>
                <a:gd name="T71" fmla="*/ 1053 h 3060"/>
                <a:gd name="T72" fmla="*/ 2445 w 2515"/>
                <a:gd name="T73" fmla="*/ 1355 h 3060"/>
                <a:gd name="T74" fmla="*/ 2503 w 2515"/>
                <a:gd name="T75" fmla="*/ 1656 h 3060"/>
                <a:gd name="T76" fmla="*/ 2513 w 2515"/>
                <a:gd name="T77" fmla="*/ 1947 h 3060"/>
                <a:gd name="T78" fmla="*/ 2477 w 2515"/>
                <a:gd name="T79" fmla="*/ 2220 h 3060"/>
                <a:gd name="T80" fmla="*/ 2394 w 2515"/>
                <a:gd name="T81" fmla="*/ 2469 h 3060"/>
                <a:gd name="T82" fmla="*/ 2270 w 2515"/>
                <a:gd name="T83" fmla="*/ 2684 h 3060"/>
                <a:gd name="T84" fmla="*/ 2105 w 2515"/>
                <a:gd name="T85" fmla="*/ 2858 h 3060"/>
                <a:gd name="T86" fmla="*/ 1901 w 2515"/>
                <a:gd name="T87" fmla="*/ 2984 h 3060"/>
                <a:gd name="T88" fmla="*/ 1658 w 2515"/>
                <a:gd name="T89" fmla="*/ 3052 h 3060"/>
                <a:gd name="T90" fmla="*/ 1408 w 2515"/>
                <a:gd name="T91" fmla="*/ 3053 h 3060"/>
                <a:gd name="T92" fmla="*/ 1154 w 2515"/>
                <a:gd name="T93" fmla="*/ 2991 h 3060"/>
                <a:gd name="T94" fmla="*/ 907 w 2515"/>
                <a:gd name="T95" fmla="*/ 2872 h 3060"/>
                <a:gd name="T96" fmla="*/ 674 w 2515"/>
                <a:gd name="T97" fmla="*/ 2698 h 3060"/>
                <a:gd name="T98" fmla="*/ 462 w 2515"/>
                <a:gd name="T99" fmla="*/ 2476 h 3060"/>
                <a:gd name="T100" fmla="*/ 279 w 2515"/>
                <a:gd name="T101" fmla="*/ 2209 h 3060"/>
                <a:gd name="T102" fmla="*/ 136 w 2515"/>
                <a:gd name="T103" fmla="*/ 1906 h 3060"/>
                <a:gd name="T104" fmla="*/ 44 w 2515"/>
                <a:gd name="T105" fmla="*/ 1604 h 3060"/>
                <a:gd name="T106" fmla="*/ 4 w 2515"/>
                <a:gd name="T107" fmla="*/ 1305 h 3060"/>
                <a:gd name="T108" fmla="*/ 9 w 2515"/>
                <a:gd name="T109" fmla="*/ 1020 h 3060"/>
                <a:gd name="T110" fmla="*/ 61 w 2515"/>
                <a:gd name="T111" fmla="*/ 753 h 3060"/>
                <a:gd name="T112" fmla="*/ 157 w 2515"/>
                <a:gd name="T113" fmla="*/ 516 h 3060"/>
                <a:gd name="T114" fmla="*/ 296 w 2515"/>
                <a:gd name="T115" fmla="*/ 313 h 3060"/>
                <a:gd name="T116" fmla="*/ 475 w 2515"/>
                <a:gd name="T117" fmla="*/ 155 h 3060"/>
                <a:gd name="T118" fmla="*/ 694 w 2515"/>
                <a:gd name="T119" fmla="*/ 46 h 3060"/>
                <a:gd name="T120" fmla="*/ 940 w 2515"/>
                <a:gd name="T121" fmla="*/ 0 h 30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15" h="3060">
                  <a:moveTo>
                    <a:pt x="1013" y="224"/>
                  </a:moveTo>
                  <a:lnTo>
                    <a:pt x="934" y="228"/>
                  </a:lnTo>
                  <a:lnTo>
                    <a:pt x="859" y="241"/>
                  </a:lnTo>
                  <a:lnTo>
                    <a:pt x="783" y="261"/>
                  </a:lnTo>
                  <a:lnTo>
                    <a:pt x="709" y="289"/>
                  </a:lnTo>
                  <a:lnTo>
                    <a:pt x="645" y="321"/>
                  </a:lnTo>
                  <a:lnTo>
                    <a:pt x="585" y="359"/>
                  </a:lnTo>
                  <a:lnTo>
                    <a:pt x="527" y="402"/>
                  </a:lnTo>
                  <a:lnTo>
                    <a:pt x="475" y="451"/>
                  </a:lnTo>
                  <a:lnTo>
                    <a:pt x="428" y="503"/>
                  </a:lnTo>
                  <a:lnTo>
                    <a:pt x="383" y="560"/>
                  </a:lnTo>
                  <a:lnTo>
                    <a:pt x="343" y="621"/>
                  </a:lnTo>
                  <a:lnTo>
                    <a:pt x="307" y="686"/>
                  </a:lnTo>
                  <a:lnTo>
                    <a:pt x="276" y="756"/>
                  </a:lnTo>
                  <a:lnTo>
                    <a:pt x="250" y="828"/>
                  </a:lnTo>
                  <a:lnTo>
                    <a:pt x="228" y="902"/>
                  </a:lnTo>
                  <a:lnTo>
                    <a:pt x="210" y="981"/>
                  </a:lnTo>
                  <a:lnTo>
                    <a:pt x="197" y="1061"/>
                  </a:lnTo>
                  <a:lnTo>
                    <a:pt x="188" y="1143"/>
                  </a:lnTo>
                  <a:lnTo>
                    <a:pt x="184" y="1227"/>
                  </a:lnTo>
                  <a:lnTo>
                    <a:pt x="186" y="1313"/>
                  </a:lnTo>
                  <a:lnTo>
                    <a:pt x="192" y="1401"/>
                  </a:lnTo>
                  <a:lnTo>
                    <a:pt x="204" y="1489"/>
                  </a:lnTo>
                  <a:lnTo>
                    <a:pt x="220" y="1579"/>
                  </a:lnTo>
                  <a:lnTo>
                    <a:pt x="241" y="1668"/>
                  </a:lnTo>
                  <a:lnTo>
                    <a:pt x="267" y="1758"/>
                  </a:lnTo>
                  <a:lnTo>
                    <a:pt x="298" y="1847"/>
                  </a:lnTo>
                  <a:lnTo>
                    <a:pt x="335" y="1938"/>
                  </a:lnTo>
                  <a:lnTo>
                    <a:pt x="381" y="2033"/>
                  </a:lnTo>
                  <a:lnTo>
                    <a:pt x="430" y="2125"/>
                  </a:lnTo>
                  <a:lnTo>
                    <a:pt x="485" y="2211"/>
                  </a:lnTo>
                  <a:lnTo>
                    <a:pt x="543" y="2292"/>
                  </a:lnTo>
                  <a:lnTo>
                    <a:pt x="605" y="2370"/>
                  </a:lnTo>
                  <a:lnTo>
                    <a:pt x="670" y="2442"/>
                  </a:lnTo>
                  <a:lnTo>
                    <a:pt x="738" y="2507"/>
                  </a:lnTo>
                  <a:lnTo>
                    <a:pt x="809" y="2569"/>
                  </a:lnTo>
                  <a:lnTo>
                    <a:pt x="881" y="2624"/>
                  </a:lnTo>
                  <a:lnTo>
                    <a:pt x="955" y="2672"/>
                  </a:lnTo>
                  <a:lnTo>
                    <a:pt x="1031" y="2715"/>
                  </a:lnTo>
                  <a:lnTo>
                    <a:pt x="1109" y="2753"/>
                  </a:lnTo>
                  <a:lnTo>
                    <a:pt x="1187" y="2783"/>
                  </a:lnTo>
                  <a:lnTo>
                    <a:pt x="1266" y="2807"/>
                  </a:lnTo>
                  <a:lnTo>
                    <a:pt x="1344" y="2824"/>
                  </a:lnTo>
                  <a:lnTo>
                    <a:pt x="1424" y="2833"/>
                  </a:lnTo>
                  <a:lnTo>
                    <a:pt x="1503" y="2836"/>
                  </a:lnTo>
                  <a:lnTo>
                    <a:pt x="1580" y="2832"/>
                  </a:lnTo>
                  <a:lnTo>
                    <a:pt x="1657" y="2819"/>
                  </a:lnTo>
                  <a:lnTo>
                    <a:pt x="1732" y="2799"/>
                  </a:lnTo>
                  <a:lnTo>
                    <a:pt x="1806" y="2770"/>
                  </a:lnTo>
                  <a:lnTo>
                    <a:pt x="1870" y="2739"/>
                  </a:lnTo>
                  <a:lnTo>
                    <a:pt x="1931" y="2701"/>
                  </a:lnTo>
                  <a:lnTo>
                    <a:pt x="1987" y="2658"/>
                  </a:lnTo>
                  <a:lnTo>
                    <a:pt x="2039" y="2611"/>
                  </a:lnTo>
                  <a:lnTo>
                    <a:pt x="2088" y="2557"/>
                  </a:lnTo>
                  <a:lnTo>
                    <a:pt x="2132" y="2501"/>
                  </a:lnTo>
                  <a:lnTo>
                    <a:pt x="2172" y="2439"/>
                  </a:lnTo>
                  <a:lnTo>
                    <a:pt x="2207" y="2374"/>
                  </a:lnTo>
                  <a:lnTo>
                    <a:pt x="2238" y="2304"/>
                  </a:lnTo>
                  <a:lnTo>
                    <a:pt x="2266" y="2232"/>
                  </a:lnTo>
                  <a:lnTo>
                    <a:pt x="2288" y="2158"/>
                  </a:lnTo>
                  <a:lnTo>
                    <a:pt x="2305" y="2080"/>
                  </a:lnTo>
                  <a:lnTo>
                    <a:pt x="2318" y="1999"/>
                  </a:lnTo>
                  <a:lnTo>
                    <a:pt x="2326" y="1917"/>
                  </a:lnTo>
                  <a:lnTo>
                    <a:pt x="2330" y="1833"/>
                  </a:lnTo>
                  <a:lnTo>
                    <a:pt x="2329" y="1747"/>
                  </a:lnTo>
                  <a:lnTo>
                    <a:pt x="2322" y="1659"/>
                  </a:lnTo>
                  <a:lnTo>
                    <a:pt x="2312" y="1571"/>
                  </a:lnTo>
                  <a:lnTo>
                    <a:pt x="2296" y="1482"/>
                  </a:lnTo>
                  <a:lnTo>
                    <a:pt x="2275" y="1392"/>
                  </a:lnTo>
                  <a:lnTo>
                    <a:pt x="2247" y="1301"/>
                  </a:lnTo>
                  <a:lnTo>
                    <a:pt x="2216" y="1212"/>
                  </a:lnTo>
                  <a:lnTo>
                    <a:pt x="2179" y="1122"/>
                  </a:lnTo>
                  <a:lnTo>
                    <a:pt x="2135" y="1027"/>
                  </a:lnTo>
                  <a:lnTo>
                    <a:pt x="2084" y="936"/>
                  </a:lnTo>
                  <a:lnTo>
                    <a:pt x="2030" y="848"/>
                  </a:lnTo>
                  <a:lnTo>
                    <a:pt x="1971" y="767"/>
                  </a:lnTo>
                  <a:lnTo>
                    <a:pt x="1910" y="690"/>
                  </a:lnTo>
                  <a:lnTo>
                    <a:pt x="1846" y="619"/>
                  </a:lnTo>
                  <a:lnTo>
                    <a:pt x="1778" y="553"/>
                  </a:lnTo>
                  <a:lnTo>
                    <a:pt x="1707" y="491"/>
                  </a:lnTo>
                  <a:lnTo>
                    <a:pt x="1635" y="436"/>
                  </a:lnTo>
                  <a:lnTo>
                    <a:pt x="1560" y="388"/>
                  </a:lnTo>
                  <a:lnTo>
                    <a:pt x="1484" y="344"/>
                  </a:lnTo>
                  <a:lnTo>
                    <a:pt x="1406" y="308"/>
                  </a:lnTo>
                  <a:lnTo>
                    <a:pt x="1328" y="276"/>
                  </a:lnTo>
                  <a:lnTo>
                    <a:pt x="1250" y="253"/>
                  </a:lnTo>
                  <a:lnTo>
                    <a:pt x="1170" y="236"/>
                  </a:lnTo>
                  <a:lnTo>
                    <a:pt x="1092" y="227"/>
                  </a:lnTo>
                  <a:lnTo>
                    <a:pt x="1013" y="224"/>
                  </a:lnTo>
                  <a:close/>
                  <a:moveTo>
                    <a:pt x="1023" y="0"/>
                  </a:moveTo>
                  <a:lnTo>
                    <a:pt x="1107" y="7"/>
                  </a:lnTo>
                  <a:lnTo>
                    <a:pt x="1192" y="21"/>
                  </a:lnTo>
                  <a:lnTo>
                    <a:pt x="1276" y="41"/>
                  </a:lnTo>
                  <a:lnTo>
                    <a:pt x="1360" y="68"/>
                  </a:lnTo>
                  <a:lnTo>
                    <a:pt x="1444" y="102"/>
                  </a:lnTo>
                  <a:lnTo>
                    <a:pt x="1526" y="142"/>
                  </a:lnTo>
                  <a:lnTo>
                    <a:pt x="1607" y="187"/>
                  </a:lnTo>
                  <a:lnTo>
                    <a:pt x="1687" y="240"/>
                  </a:lnTo>
                  <a:lnTo>
                    <a:pt x="1766" y="297"/>
                  </a:lnTo>
                  <a:lnTo>
                    <a:pt x="1842" y="361"/>
                  </a:lnTo>
                  <a:lnTo>
                    <a:pt x="1915" y="431"/>
                  </a:lnTo>
                  <a:lnTo>
                    <a:pt x="1986" y="504"/>
                  </a:lnTo>
                  <a:lnTo>
                    <a:pt x="2054" y="584"/>
                  </a:lnTo>
                  <a:lnTo>
                    <a:pt x="2118" y="668"/>
                  </a:lnTo>
                  <a:lnTo>
                    <a:pt x="2179" y="758"/>
                  </a:lnTo>
                  <a:lnTo>
                    <a:pt x="2237" y="851"/>
                  </a:lnTo>
                  <a:lnTo>
                    <a:pt x="2289" y="949"/>
                  </a:lnTo>
                  <a:lnTo>
                    <a:pt x="2338" y="1053"/>
                  </a:lnTo>
                  <a:lnTo>
                    <a:pt x="2380" y="1153"/>
                  </a:lnTo>
                  <a:lnTo>
                    <a:pt x="2415" y="1254"/>
                  </a:lnTo>
                  <a:lnTo>
                    <a:pt x="2445" y="1355"/>
                  </a:lnTo>
                  <a:lnTo>
                    <a:pt x="2470" y="1456"/>
                  </a:lnTo>
                  <a:lnTo>
                    <a:pt x="2490" y="1557"/>
                  </a:lnTo>
                  <a:lnTo>
                    <a:pt x="2503" y="1656"/>
                  </a:lnTo>
                  <a:lnTo>
                    <a:pt x="2512" y="1754"/>
                  </a:lnTo>
                  <a:lnTo>
                    <a:pt x="2515" y="1851"/>
                  </a:lnTo>
                  <a:lnTo>
                    <a:pt x="2513" y="1947"/>
                  </a:lnTo>
                  <a:lnTo>
                    <a:pt x="2505" y="2041"/>
                  </a:lnTo>
                  <a:lnTo>
                    <a:pt x="2494" y="2131"/>
                  </a:lnTo>
                  <a:lnTo>
                    <a:pt x="2477" y="2220"/>
                  </a:lnTo>
                  <a:lnTo>
                    <a:pt x="2454" y="2307"/>
                  </a:lnTo>
                  <a:lnTo>
                    <a:pt x="2427" y="2389"/>
                  </a:lnTo>
                  <a:lnTo>
                    <a:pt x="2394" y="2469"/>
                  </a:lnTo>
                  <a:lnTo>
                    <a:pt x="2357" y="2544"/>
                  </a:lnTo>
                  <a:lnTo>
                    <a:pt x="2317" y="2616"/>
                  </a:lnTo>
                  <a:lnTo>
                    <a:pt x="2270" y="2684"/>
                  </a:lnTo>
                  <a:lnTo>
                    <a:pt x="2220" y="2747"/>
                  </a:lnTo>
                  <a:lnTo>
                    <a:pt x="2164" y="2806"/>
                  </a:lnTo>
                  <a:lnTo>
                    <a:pt x="2105" y="2858"/>
                  </a:lnTo>
                  <a:lnTo>
                    <a:pt x="2041" y="2906"/>
                  </a:lnTo>
                  <a:lnTo>
                    <a:pt x="1973" y="2948"/>
                  </a:lnTo>
                  <a:lnTo>
                    <a:pt x="1901" y="2984"/>
                  </a:lnTo>
                  <a:lnTo>
                    <a:pt x="1821" y="3015"/>
                  </a:lnTo>
                  <a:lnTo>
                    <a:pt x="1741" y="3037"/>
                  </a:lnTo>
                  <a:lnTo>
                    <a:pt x="1658" y="3052"/>
                  </a:lnTo>
                  <a:lnTo>
                    <a:pt x="1576" y="3060"/>
                  </a:lnTo>
                  <a:lnTo>
                    <a:pt x="1492" y="3060"/>
                  </a:lnTo>
                  <a:lnTo>
                    <a:pt x="1408" y="3053"/>
                  </a:lnTo>
                  <a:lnTo>
                    <a:pt x="1323" y="3040"/>
                  </a:lnTo>
                  <a:lnTo>
                    <a:pt x="1238" y="3019"/>
                  </a:lnTo>
                  <a:lnTo>
                    <a:pt x="1154" y="2991"/>
                  </a:lnTo>
                  <a:lnTo>
                    <a:pt x="1071" y="2957"/>
                  </a:lnTo>
                  <a:lnTo>
                    <a:pt x="988" y="2918"/>
                  </a:lnTo>
                  <a:lnTo>
                    <a:pt x="907" y="2872"/>
                  </a:lnTo>
                  <a:lnTo>
                    <a:pt x="827" y="2820"/>
                  </a:lnTo>
                  <a:lnTo>
                    <a:pt x="750" y="2762"/>
                  </a:lnTo>
                  <a:lnTo>
                    <a:pt x="674" y="2698"/>
                  </a:lnTo>
                  <a:lnTo>
                    <a:pt x="599" y="2630"/>
                  </a:lnTo>
                  <a:lnTo>
                    <a:pt x="529" y="2556"/>
                  </a:lnTo>
                  <a:lnTo>
                    <a:pt x="462" y="2476"/>
                  </a:lnTo>
                  <a:lnTo>
                    <a:pt x="396" y="2392"/>
                  </a:lnTo>
                  <a:lnTo>
                    <a:pt x="336" y="2303"/>
                  </a:lnTo>
                  <a:lnTo>
                    <a:pt x="279" y="2209"/>
                  </a:lnTo>
                  <a:lnTo>
                    <a:pt x="225" y="2110"/>
                  </a:lnTo>
                  <a:lnTo>
                    <a:pt x="176" y="2007"/>
                  </a:lnTo>
                  <a:lnTo>
                    <a:pt x="136" y="1906"/>
                  </a:lnTo>
                  <a:lnTo>
                    <a:pt x="99" y="1805"/>
                  </a:lnTo>
                  <a:lnTo>
                    <a:pt x="69" y="1705"/>
                  </a:lnTo>
                  <a:lnTo>
                    <a:pt x="44" y="1604"/>
                  </a:lnTo>
                  <a:lnTo>
                    <a:pt x="26" y="1503"/>
                  </a:lnTo>
                  <a:lnTo>
                    <a:pt x="12" y="1404"/>
                  </a:lnTo>
                  <a:lnTo>
                    <a:pt x="4" y="1305"/>
                  </a:lnTo>
                  <a:lnTo>
                    <a:pt x="0" y="1208"/>
                  </a:lnTo>
                  <a:lnTo>
                    <a:pt x="2" y="1113"/>
                  </a:lnTo>
                  <a:lnTo>
                    <a:pt x="9" y="1020"/>
                  </a:lnTo>
                  <a:lnTo>
                    <a:pt x="22" y="928"/>
                  </a:lnTo>
                  <a:lnTo>
                    <a:pt x="39" y="839"/>
                  </a:lnTo>
                  <a:lnTo>
                    <a:pt x="61" y="753"/>
                  </a:lnTo>
                  <a:lnTo>
                    <a:pt x="89" y="670"/>
                  </a:lnTo>
                  <a:lnTo>
                    <a:pt x="120" y="592"/>
                  </a:lnTo>
                  <a:lnTo>
                    <a:pt x="157" y="516"/>
                  </a:lnTo>
                  <a:lnTo>
                    <a:pt x="199" y="444"/>
                  </a:lnTo>
                  <a:lnTo>
                    <a:pt x="245" y="376"/>
                  </a:lnTo>
                  <a:lnTo>
                    <a:pt x="296" y="313"/>
                  </a:lnTo>
                  <a:lnTo>
                    <a:pt x="351" y="255"/>
                  </a:lnTo>
                  <a:lnTo>
                    <a:pt x="411" y="202"/>
                  </a:lnTo>
                  <a:lnTo>
                    <a:pt x="475" y="155"/>
                  </a:lnTo>
                  <a:lnTo>
                    <a:pt x="543" y="111"/>
                  </a:lnTo>
                  <a:lnTo>
                    <a:pt x="615" y="76"/>
                  </a:lnTo>
                  <a:lnTo>
                    <a:pt x="694" y="46"/>
                  </a:lnTo>
                  <a:lnTo>
                    <a:pt x="775" y="22"/>
                  </a:lnTo>
                  <a:lnTo>
                    <a:pt x="856" y="8"/>
                  </a:lnTo>
                  <a:lnTo>
                    <a:pt x="940" y="0"/>
                  </a:lnTo>
                  <a:lnTo>
                    <a:pt x="1023"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dirty="0"/>
            </a:p>
          </p:txBody>
        </p:sp>
        <p:sp>
          <p:nvSpPr>
            <p:cNvPr id="158" name="Freeform 341"/>
            <p:cNvSpPr>
              <a:spLocks noEditPoints="1"/>
            </p:cNvSpPr>
            <p:nvPr/>
          </p:nvSpPr>
          <p:spPr bwMode="auto">
            <a:xfrm>
              <a:off x="1538158" y="2387794"/>
              <a:ext cx="2150911" cy="2620459"/>
            </a:xfrm>
            <a:custGeom>
              <a:avLst/>
              <a:gdLst>
                <a:gd name="T0" fmla="*/ 654 w 1814"/>
                <a:gd name="T1" fmla="*/ 233 h 2210"/>
                <a:gd name="T2" fmla="*/ 486 w 1814"/>
                <a:gd name="T3" fmla="*/ 296 h 2210"/>
                <a:gd name="T4" fmla="*/ 352 w 1814"/>
                <a:gd name="T5" fmla="*/ 408 h 2210"/>
                <a:gd name="T6" fmla="*/ 257 w 1814"/>
                <a:gd name="T7" fmla="*/ 559 h 2210"/>
                <a:gd name="T8" fmla="*/ 200 w 1814"/>
                <a:gd name="T9" fmla="*/ 740 h 2210"/>
                <a:gd name="T10" fmla="*/ 185 w 1814"/>
                <a:gd name="T11" fmla="*/ 944 h 2210"/>
                <a:gd name="T12" fmla="*/ 212 w 1814"/>
                <a:gd name="T13" fmla="*/ 1160 h 2210"/>
                <a:gd name="T14" fmla="*/ 285 w 1814"/>
                <a:gd name="T15" fmla="*/ 1380 h 2210"/>
                <a:gd name="T16" fmla="*/ 406 w 1814"/>
                <a:gd name="T17" fmla="*/ 1592 h 2210"/>
                <a:gd name="T18" fmla="*/ 556 w 1814"/>
                <a:gd name="T19" fmla="*/ 1764 h 2210"/>
                <a:gd name="T20" fmla="*/ 729 w 1814"/>
                <a:gd name="T21" fmla="*/ 1891 h 2210"/>
                <a:gd name="T22" fmla="*/ 912 w 1814"/>
                <a:gd name="T23" fmla="*/ 1965 h 2210"/>
                <a:gd name="T24" fmla="*/ 1098 w 1814"/>
                <a:gd name="T25" fmla="*/ 1984 h 2210"/>
                <a:gd name="T26" fmla="*/ 1276 w 1814"/>
                <a:gd name="T27" fmla="*/ 1942 h 2210"/>
                <a:gd name="T28" fmla="*/ 1420 w 1814"/>
                <a:gd name="T29" fmla="*/ 1845 h 2210"/>
                <a:gd name="T30" fmla="*/ 1529 w 1814"/>
                <a:gd name="T31" fmla="*/ 1706 h 2210"/>
                <a:gd name="T32" fmla="*/ 1600 w 1814"/>
                <a:gd name="T33" fmla="*/ 1533 h 2210"/>
                <a:gd name="T34" fmla="*/ 1628 w 1814"/>
                <a:gd name="T35" fmla="*/ 1336 h 2210"/>
                <a:gd name="T36" fmla="*/ 1615 w 1814"/>
                <a:gd name="T37" fmla="*/ 1124 h 2210"/>
                <a:gd name="T38" fmla="*/ 1558 w 1814"/>
                <a:gd name="T39" fmla="*/ 904 h 2210"/>
                <a:gd name="T40" fmla="*/ 1452 w 1814"/>
                <a:gd name="T41" fmla="*/ 685 h 2210"/>
                <a:gd name="T42" fmla="*/ 1310 w 1814"/>
                <a:gd name="T43" fmla="*/ 499 h 2210"/>
                <a:gd name="T44" fmla="*/ 1144 w 1814"/>
                <a:gd name="T45" fmla="*/ 358 h 2210"/>
                <a:gd name="T46" fmla="*/ 963 w 1814"/>
                <a:gd name="T47" fmla="*/ 265 h 2210"/>
                <a:gd name="T48" fmla="*/ 778 w 1814"/>
                <a:gd name="T49" fmla="*/ 226 h 2210"/>
                <a:gd name="T50" fmla="*/ 853 w 1814"/>
                <a:gd name="T51" fmla="*/ 15 h 2210"/>
                <a:gd name="T52" fmla="*/ 1062 w 1814"/>
                <a:gd name="T53" fmla="*/ 84 h 2210"/>
                <a:gd name="T54" fmla="*/ 1262 w 1814"/>
                <a:gd name="T55" fmla="*/ 207 h 2210"/>
                <a:gd name="T56" fmla="*/ 1445 w 1814"/>
                <a:gd name="T57" fmla="*/ 380 h 2210"/>
                <a:gd name="T58" fmla="*/ 1601 w 1814"/>
                <a:gd name="T59" fmla="*/ 595 h 2210"/>
                <a:gd name="T60" fmla="*/ 1720 w 1814"/>
                <a:gd name="T61" fmla="*/ 844 h 2210"/>
                <a:gd name="T62" fmla="*/ 1789 w 1814"/>
                <a:gd name="T63" fmla="*/ 1094 h 2210"/>
                <a:gd name="T64" fmla="*/ 1814 w 1814"/>
                <a:gd name="T65" fmla="*/ 1337 h 2210"/>
                <a:gd name="T66" fmla="*/ 1793 w 1814"/>
                <a:gd name="T67" fmla="*/ 1567 h 2210"/>
                <a:gd name="T68" fmla="*/ 1731 w 1814"/>
                <a:gd name="T69" fmla="*/ 1774 h 2210"/>
                <a:gd name="T70" fmla="*/ 1627 w 1814"/>
                <a:gd name="T71" fmla="*/ 1951 h 2210"/>
                <a:gd name="T72" fmla="*/ 1486 w 1814"/>
                <a:gd name="T73" fmla="*/ 2088 h 2210"/>
                <a:gd name="T74" fmla="*/ 1305 w 1814"/>
                <a:gd name="T75" fmla="*/ 2179 h 2210"/>
                <a:gd name="T76" fmla="*/ 1100 w 1814"/>
                <a:gd name="T77" fmla="*/ 2210 h 2210"/>
                <a:gd name="T78" fmla="*/ 890 w 1814"/>
                <a:gd name="T79" fmla="*/ 2179 h 2210"/>
                <a:gd name="T80" fmla="*/ 683 w 1814"/>
                <a:gd name="T81" fmla="*/ 2091 h 2210"/>
                <a:gd name="T82" fmla="*/ 488 w 1814"/>
                <a:gd name="T83" fmla="*/ 1951 h 2210"/>
                <a:gd name="T84" fmla="*/ 313 w 1814"/>
                <a:gd name="T85" fmla="*/ 1764 h 2210"/>
                <a:gd name="T86" fmla="*/ 167 w 1814"/>
                <a:gd name="T87" fmla="*/ 1535 h 2210"/>
                <a:gd name="T88" fmla="*/ 64 w 1814"/>
                <a:gd name="T89" fmla="*/ 1283 h 2210"/>
                <a:gd name="T90" fmla="*/ 10 w 1814"/>
                <a:gd name="T91" fmla="*/ 1035 h 2210"/>
                <a:gd name="T92" fmla="*/ 1 w 1814"/>
                <a:gd name="T93" fmla="*/ 795 h 2210"/>
                <a:gd name="T94" fmla="*/ 37 w 1814"/>
                <a:gd name="T95" fmla="*/ 571 h 2210"/>
                <a:gd name="T96" fmla="*/ 112 w 1814"/>
                <a:gd name="T97" fmla="*/ 374 h 2210"/>
                <a:gd name="T98" fmla="*/ 229 w 1814"/>
                <a:gd name="T99" fmla="*/ 209 h 2210"/>
                <a:gd name="T100" fmla="*/ 383 w 1814"/>
                <a:gd name="T101" fmla="*/ 87 h 2210"/>
                <a:gd name="T102" fmla="*/ 576 w 1814"/>
                <a:gd name="T103" fmla="*/ 15 h 2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4" h="2210">
                  <a:moveTo>
                    <a:pt x="778" y="226"/>
                  </a:moveTo>
                  <a:lnTo>
                    <a:pt x="716" y="227"/>
                  </a:lnTo>
                  <a:lnTo>
                    <a:pt x="654" y="233"/>
                  </a:lnTo>
                  <a:lnTo>
                    <a:pt x="596" y="248"/>
                  </a:lnTo>
                  <a:lnTo>
                    <a:pt x="538" y="270"/>
                  </a:lnTo>
                  <a:lnTo>
                    <a:pt x="486" y="296"/>
                  </a:lnTo>
                  <a:lnTo>
                    <a:pt x="437" y="329"/>
                  </a:lnTo>
                  <a:lnTo>
                    <a:pt x="393" y="366"/>
                  </a:lnTo>
                  <a:lnTo>
                    <a:pt x="352" y="408"/>
                  </a:lnTo>
                  <a:lnTo>
                    <a:pt x="317" y="455"/>
                  </a:lnTo>
                  <a:lnTo>
                    <a:pt x="284" y="504"/>
                  </a:lnTo>
                  <a:lnTo>
                    <a:pt x="257" y="559"/>
                  </a:lnTo>
                  <a:lnTo>
                    <a:pt x="233" y="617"/>
                  </a:lnTo>
                  <a:lnTo>
                    <a:pt x="215" y="677"/>
                  </a:lnTo>
                  <a:lnTo>
                    <a:pt x="200" y="740"/>
                  </a:lnTo>
                  <a:lnTo>
                    <a:pt x="190" y="807"/>
                  </a:lnTo>
                  <a:lnTo>
                    <a:pt x="185" y="875"/>
                  </a:lnTo>
                  <a:lnTo>
                    <a:pt x="185" y="944"/>
                  </a:lnTo>
                  <a:lnTo>
                    <a:pt x="188" y="1015"/>
                  </a:lnTo>
                  <a:lnTo>
                    <a:pt x="198" y="1087"/>
                  </a:lnTo>
                  <a:lnTo>
                    <a:pt x="212" y="1160"/>
                  </a:lnTo>
                  <a:lnTo>
                    <a:pt x="232" y="1234"/>
                  </a:lnTo>
                  <a:lnTo>
                    <a:pt x="257" y="1307"/>
                  </a:lnTo>
                  <a:lnTo>
                    <a:pt x="285" y="1380"/>
                  </a:lnTo>
                  <a:lnTo>
                    <a:pt x="322" y="1455"/>
                  </a:lnTo>
                  <a:lnTo>
                    <a:pt x="361" y="1526"/>
                  </a:lnTo>
                  <a:lnTo>
                    <a:pt x="406" y="1592"/>
                  </a:lnTo>
                  <a:lnTo>
                    <a:pt x="453" y="1654"/>
                  </a:lnTo>
                  <a:lnTo>
                    <a:pt x="504" y="1711"/>
                  </a:lnTo>
                  <a:lnTo>
                    <a:pt x="556" y="1764"/>
                  </a:lnTo>
                  <a:lnTo>
                    <a:pt x="613" y="1811"/>
                  </a:lnTo>
                  <a:lnTo>
                    <a:pt x="669" y="1854"/>
                  </a:lnTo>
                  <a:lnTo>
                    <a:pt x="729" y="1891"/>
                  </a:lnTo>
                  <a:lnTo>
                    <a:pt x="789" y="1921"/>
                  </a:lnTo>
                  <a:lnTo>
                    <a:pt x="851" y="1946"/>
                  </a:lnTo>
                  <a:lnTo>
                    <a:pt x="912" y="1965"/>
                  </a:lnTo>
                  <a:lnTo>
                    <a:pt x="974" y="1978"/>
                  </a:lnTo>
                  <a:lnTo>
                    <a:pt x="1037" y="1985"/>
                  </a:lnTo>
                  <a:lnTo>
                    <a:pt x="1098" y="1984"/>
                  </a:lnTo>
                  <a:lnTo>
                    <a:pt x="1158" y="1977"/>
                  </a:lnTo>
                  <a:lnTo>
                    <a:pt x="1217" y="1963"/>
                  </a:lnTo>
                  <a:lnTo>
                    <a:pt x="1276" y="1942"/>
                  </a:lnTo>
                  <a:lnTo>
                    <a:pt x="1329" y="1914"/>
                  </a:lnTo>
                  <a:lnTo>
                    <a:pt x="1376" y="1883"/>
                  </a:lnTo>
                  <a:lnTo>
                    <a:pt x="1420" y="1845"/>
                  </a:lnTo>
                  <a:lnTo>
                    <a:pt x="1461" y="1803"/>
                  </a:lnTo>
                  <a:lnTo>
                    <a:pt x="1498" y="1757"/>
                  </a:lnTo>
                  <a:lnTo>
                    <a:pt x="1529" y="1706"/>
                  </a:lnTo>
                  <a:lnTo>
                    <a:pt x="1556" y="1653"/>
                  </a:lnTo>
                  <a:lnTo>
                    <a:pt x="1580" y="1595"/>
                  </a:lnTo>
                  <a:lnTo>
                    <a:pt x="1600" y="1533"/>
                  </a:lnTo>
                  <a:lnTo>
                    <a:pt x="1614" y="1471"/>
                  </a:lnTo>
                  <a:lnTo>
                    <a:pt x="1623" y="1404"/>
                  </a:lnTo>
                  <a:lnTo>
                    <a:pt x="1628" y="1336"/>
                  </a:lnTo>
                  <a:lnTo>
                    <a:pt x="1628" y="1266"/>
                  </a:lnTo>
                  <a:lnTo>
                    <a:pt x="1625" y="1196"/>
                  </a:lnTo>
                  <a:lnTo>
                    <a:pt x="1615" y="1124"/>
                  </a:lnTo>
                  <a:lnTo>
                    <a:pt x="1601" y="1050"/>
                  </a:lnTo>
                  <a:lnTo>
                    <a:pt x="1581" y="977"/>
                  </a:lnTo>
                  <a:lnTo>
                    <a:pt x="1558" y="904"/>
                  </a:lnTo>
                  <a:lnTo>
                    <a:pt x="1528" y="830"/>
                  </a:lnTo>
                  <a:lnTo>
                    <a:pt x="1492" y="756"/>
                  </a:lnTo>
                  <a:lnTo>
                    <a:pt x="1452" y="685"/>
                  </a:lnTo>
                  <a:lnTo>
                    <a:pt x="1407" y="618"/>
                  </a:lnTo>
                  <a:lnTo>
                    <a:pt x="1360" y="557"/>
                  </a:lnTo>
                  <a:lnTo>
                    <a:pt x="1310" y="499"/>
                  </a:lnTo>
                  <a:lnTo>
                    <a:pt x="1257" y="447"/>
                  </a:lnTo>
                  <a:lnTo>
                    <a:pt x="1202" y="400"/>
                  </a:lnTo>
                  <a:lnTo>
                    <a:pt x="1144" y="358"/>
                  </a:lnTo>
                  <a:lnTo>
                    <a:pt x="1085" y="321"/>
                  </a:lnTo>
                  <a:lnTo>
                    <a:pt x="1025" y="290"/>
                  </a:lnTo>
                  <a:lnTo>
                    <a:pt x="963" y="265"/>
                  </a:lnTo>
                  <a:lnTo>
                    <a:pt x="901" y="245"/>
                  </a:lnTo>
                  <a:lnTo>
                    <a:pt x="839" y="232"/>
                  </a:lnTo>
                  <a:lnTo>
                    <a:pt x="778" y="226"/>
                  </a:lnTo>
                  <a:close/>
                  <a:moveTo>
                    <a:pt x="713" y="0"/>
                  </a:moveTo>
                  <a:lnTo>
                    <a:pt x="783" y="4"/>
                  </a:lnTo>
                  <a:lnTo>
                    <a:pt x="853" y="15"/>
                  </a:lnTo>
                  <a:lnTo>
                    <a:pt x="923" y="32"/>
                  </a:lnTo>
                  <a:lnTo>
                    <a:pt x="994" y="55"/>
                  </a:lnTo>
                  <a:lnTo>
                    <a:pt x="1062" y="84"/>
                  </a:lnTo>
                  <a:lnTo>
                    <a:pt x="1130" y="120"/>
                  </a:lnTo>
                  <a:lnTo>
                    <a:pt x="1196" y="161"/>
                  </a:lnTo>
                  <a:lnTo>
                    <a:pt x="1262" y="207"/>
                  </a:lnTo>
                  <a:lnTo>
                    <a:pt x="1325" y="260"/>
                  </a:lnTo>
                  <a:lnTo>
                    <a:pt x="1386" y="317"/>
                  </a:lnTo>
                  <a:lnTo>
                    <a:pt x="1445" y="380"/>
                  </a:lnTo>
                  <a:lnTo>
                    <a:pt x="1500" y="447"/>
                  </a:lnTo>
                  <a:lnTo>
                    <a:pt x="1553" y="519"/>
                  </a:lnTo>
                  <a:lnTo>
                    <a:pt x="1601" y="595"/>
                  </a:lnTo>
                  <a:lnTo>
                    <a:pt x="1645" y="676"/>
                  </a:lnTo>
                  <a:lnTo>
                    <a:pt x="1686" y="761"/>
                  </a:lnTo>
                  <a:lnTo>
                    <a:pt x="1720" y="844"/>
                  </a:lnTo>
                  <a:lnTo>
                    <a:pt x="1749" y="927"/>
                  </a:lnTo>
                  <a:lnTo>
                    <a:pt x="1772" y="1011"/>
                  </a:lnTo>
                  <a:lnTo>
                    <a:pt x="1789" y="1094"/>
                  </a:lnTo>
                  <a:lnTo>
                    <a:pt x="1803" y="1176"/>
                  </a:lnTo>
                  <a:lnTo>
                    <a:pt x="1810" y="1257"/>
                  </a:lnTo>
                  <a:lnTo>
                    <a:pt x="1814" y="1337"/>
                  </a:lnTo>
                  <a:lnTo>
                    <a:pt x="1812" y="1416"/>
                  </a:lnTo>
                  <a:lnTo>
                    <a:pt x="1805" y="1493"/>
                  </a:lnTo>
                  <a:lnTo>
                    <a:pt x="1793" y="1567"/>
                  </a:lnTo>
                  <a:lnTo>
                    <a:pt x="1776" y="1639"/>
                  </a:lnTo>
                  <a:lnTo>
                    <a:pt x="1755" y="1709"/>
                  </a:lnTo>
                  <a:lnTo>
                    <a:pt x="1731" y="1774"/>
                  </a:lnTo>
                  <a:lnTo>
                    <a:pt x="1700" y="1837"/>
                  </a:lnTo>
                  <a:lnTo>
                    <a:pt x="1666" y="1896"/>
                  </a:lnTo>
                  <a:lnTo>
                    <a:pt x="1627" y="1951"/>
                  </a:lnTo>
                  <a:lnTo>
                    <a:pt x="1584" y="2002"/>
                  </a:lnTo>
                  <a:lnTo>
                    <a:pt x="1537" y="2048"/>
                  </a:lnTo>
                  <a:lnTo>
                    <a:pt x="1486" y="2088"/>
                  </a:lnTo>
                  <a:lnTo>
                    <a:pt x="1429" y="2124"/>
                  </a:lnTo>
                  <a:lnTo>
                    <a:pt x="1371" y="2154"/>
                  </a:lnTo>
                  <a:lnTo>
                    <a:pt x="1305" y="2179"/>
                  </a:lnTo>
                  <a:lnTo>
                    <a:pt x="1237" y="2197"/>
                  </a:lnTo>
                  <a:lnTo>
                    <a:pt x="1169" y="2206"/>
                  </a:lnTo>
                  <a:lnTo>
                    <a:pt x="1100" y="2210"/>
                  </a:lnTo>
                  <a:lnTo>
                    <a:pt x="1030" y="2206"/>
                  </a:lnTo>
                  <a:lnTo>
                    <a:pt x="960" y="2196"/>
                  </a:lnTo>
                  <a:lnTo>
                    <a:pt x="890" y="2179"/>
                  </a:lnTo>
                  <a:lnTo>
                    <a:pt x="821" y="2155"/>
                  </a:lnTo>
                  <a:lnTo>
                    <a:pt x="751" y="2126"/>
                  </a:lnTo>
                  <a:lnTo>
                    <a:pt x="683" y="2091"/>
                  </a:lnTo>
                  <a:lnTo>
                    <a:pt x="617" y="2049"/>
                  </a:lnTo>
                  <a:lnTo>
                    <a:pt x="551" y="2003"/>
                  </a:lnTo>
                  <a:lnTo>
                    <a:pt x="488" y="1951"/>
                  </a:lnTo>
                  <a:lnTo>
                    <a:pt x="427" y="1893"/>
                  </a:lnTo>
                  <a:lnTo>
                    <a:pt x="369" y="1831"/>
                  </a:lnTo>
                  <a:lnTo>
                    <a:pt x="313" y="1764"/>
                  </a:lnTo>
                  <a:lnTo>
                    <a:pt x="260" y="1692"/>
                  </a:lnTo>
                  <a:lnTo>
                    <a:pt x="212" y="1616"/>
                  </a:lnTo>
                  <a:lnTo>
                    <a:pt x="167" y="1535"/>
                  </a:lnTo>
                  <a:lnTo>
                    <a:pt x="127" y="1450"/>
                  </a:lnTo>
                  <a:lnTo>
                    <a:pt x="93" y="1367"/>
                  </a:lnTo>
                  <a:lnTo>
                    <a:pt x="64" y="1283"/>
                  </a:lnTo>
                  <a:lnTo>
                    <a:pt x="42" y="1201"/>
                  </a:lnTo>
                  <a:lnTo>
                    <a:pt x="23" y="1117"/>
                  </a:lnTo>
                  <a:lnTo>
                    <a:pt x="10" y="1035"/>
                  </a:lnTo>
                  <a:lnTo>
                    <a:pt x="3" y="953"/>
                  </a:lnTo>
                  <a:lnTo>
                    <a:pt x="0" y="874"/>
                  </a:lnTo>
                  <a:lnTo>
                    <a:pt x="1" y="795"/>
                  </a:lnTo>
                  <a:lnTo>
                    <a:pt x="8" y="718"/>
                  </a:lnTo>
                  <a:lnTo>
                    <a:pt x="20" y="643"/>
                  </a:lnTo>
                  <a:lnTo>
                    <a:pt x="37" y="571"/>
                  </a:lnTo>
                  <a:lnTo>
                    <a:pt x="58" y="502"/>
                  </a:lnTo>
                  <a:lnTo>
                    <a:pt x="82" y="436"/>
                  </a:lnTo>
                  <a:lnTo>
                    <a:pt x="112" y="374"/>
                  </a:lnTo>
                  <a:lnTo>
                    <a:pt x="148" y="315"/>
                  </a:lnTo>
                  <a:lnTo>
                    <a:pt x="186" y="260"/>
                  </a:lnTo>
                  <a:lnTo>
                    <a:pt x="229" y="209"/>
                  </a:lnTo>
                  <a:lnTo>
                    <a:pt x="276" y="163"/>
                  </a:lnTo>
                  <a:lnTo>
                    <a:pt x="329" y="122"/>
                  </a:lnTo>
                  <a:lnTo>
                    <a:pt x="383" y="87"/>
                  </a:lnTo>
                  <a:lnTo>
                    <a:pt x="444" y="57"/>
                  </a:lnTo>
                  <a:lnTo>
                    <a:pt x="509" y="32"/>
                  </a:lnTo>
                  <a:lnTo>
                    <a:pt x="576" y="15"/>
                  </a:lnTo>
                  <a:lnTo>
                    <a:pt x="644" y="4"/>
                  </a:lnTo>
                  <a:lnTo>
                    <a:pt x="713" y="0"/>
                  </a:lnTo>
                  <a:close/>
                </a:path>
              </a:pathLst>
            </a:custGeom>
            <a:solidFill>
              <a:schemeClr val="accent1">
                <a:lumMod val="60000"/>
                <a:lumOff val="40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59" name="Freeform 342"/>
            <p:cNvSpPr>
              <a:spLocks noEditPoints="1"/>
            </p:cNvSpPr>
            <p:nvPr/>
          </p:nvSpPr>
          <p:spPr bwMode="auto">
            <a:xfrm>
              <a:off x="1934190" y="2871572"/>
              <a:ext cx="1357658" cy="1654090"/>
            </a:xfrm>
            <a:custGeom>
              <a:avLst/>
              <a:gdLst>
                <a:gd name="T0" fmla="*/ 462 w 1145"/>
                <a:gd name="T1" fmla="*/ 226 h 1395"/>
                <a:gd name="T2" fmla="*/ 374 w 1145"/>
                <a:gd name="T3" fmla="*/ 248 h 1395"/>
                <a:gd name="T4" fmla="*/ 303 w 1145"/>
                <a:gd name="T5" fmla="*/ 294 h 1395"/>
                <a:gd name="T6" fmla="*/ 247 w 1145"/>
                <a:gd name="T7" fmla="*/ 358 h 1395"/>
                <a:gd name="T8" fmla="*/ 209 w 1145"/>
                <a:gd name="T9" fmla="*/ 439 h 1395"/>
                <a:gd name="T10" fmla="*/ 188 w 1145"/>
                <a:gd name="T11" fmla="*/ 531 h 1395"/>
                <a:gd name="T12" fmla="*/ 186 w 1145"/>
                <a:gd name="T13" fmla="*/ 632 h 1395"/>
                <a:gd name="T14" fmla="*/ 201 w 1145"/>
                <a:gd name="T15" fmla="*/ 738 h 1395"/>
                <a:gd name="T16" fmla="*/ 238 w 1145"/>
                <a:gd name="T17" fmla="*/ 845 h 1395"/>
                <a:gd name="T18" fmla="*/ 298 w 1145"/>
                <a:gd name="T19" fmla="*/ 951 h 1395"/>
                <a:gd name="T20" fmla="*/ 372 w 1145"/>
                <a:gd name="T21" fmla="*/ 1039 h 1395"/>
                <a:gd name="T22" fmla="*/ 455 w 1145"/>
                <a:gd name="T23" fmla="*/ 1106 h 1395"/>
                <a:gd name="T24" fmla="*/ 544 w 1145"/>
                <a:gd name="T25" fmla="*/ 1150 h 1395"/>
                <a:gd name="T26" fmla="*/ 637 w 1145"/>
                <a:gd name="T27" fmla="*/ 1170 h 1395"/>
                <a:gd name="T28" fmla="*/ 728 w 1145"/>
                <a:gd name="T29" fmla="*/ 1162 h 1395"/>
                <a:gd name="T30" fmla="*/ 809 w 1145"/>
                <a:gd name="T31" fmla="*/ 1127 h 1395"/>
                <a:gd name="T32" fmla="*/ 872 w 1145"/>
                <a:gd name="T33" fmla="*/ 1070 h 1395"/>
                <a:gd name="T34" fmla="*/ 919 w 1145"/>
                <a:gd name="T35" fmla="*/ 997 h 1395"/>
                <a:gd name="T36" fmla="*/ 949 w 1145"/>
                <a:gd name="T37" fmla="*/ 911 h 1395"/>
                <a:gd name="T38" fmla="*/ 961 w 1145"/>
                <a:gd name="T39" fmla="*/ 814 h 1395"/>
                <a:gd name="T40" fmla="*/ 954 w 1145"/>
                <a:gd name="T41" fmla="*/ 710 h 1395"/>
                <a:gd name="T42" fmla="*/ 928 w 1145"/>
                <a:gd name="T43" fmla="*/ 603 h 1395"/>
                <a:gd name="T44" fmla="*/ 879 w 1145"/>
                <a:gd name="T45" fmla="*/ 494 h 1395"/>
                <a:gd name="T46" fmla="*/ 813 w 1145"/>
                <a:gd name="T47" fmla="*/ 398 h 1395"/>
                <a:gd name="T48" fmla="*/ 733 w 1145"/>
                <a:gd name="T49" fmla="*/ 320 h 1395"/>
                <a:gd name="T50" fmla="*/ 646 w 1145"/>
                <a:gd name="T51" fmla="*/ 264 h 1395"/>
                <a:gd name="T52" fmla="*/ 555 w 1145"/>
                <a:gd name="T53" fmla="*/ 231 h 1395"/>
                <a:gd name="T54" fmla="*/ 440 w 1145"/>
                <a:gd name="T55" fmla="*/ 0 h 1395"/>
                <a:gd name="T56" fmla="*/ 550 w 1145"/>
                <a:gd name="T57" fmla="*/ 11 h 1395"/>
                <a:gd name="T58" fmla="*/ 660 w 1145"/>
                <a:gd name="T59" fmla="*/ 48 h 1395"/>
                <a:gd name="T60" fmla="*/ 767 w 1145"/>
                <a:gd name="T61" fmla="*/ 108 h 1395"/>
                <a:gd name="T62" fmla="*/ 866 w 1145"/>
                <a:gd name="T63" fmla="*/ 191 h 1395"/>
                <a:gd name="T64" fmla="*/ 955 w 1145"/>
                <a:gd name="T65" fmla="*/ 293 h 1395"/>
                <a:gd name="T66" fmla="*/ 1033 w 1145"/>
                <a:gd name="T67" fmla="*/ 413 h 1395"/>
                <a:gd name="T68" fmla="*/ 1092 w 1145"/>
                <a:gd name="T69" fmla="*/ 544 h 1395"/>
                <a:gd name="T70" fmla="*/ 1128 w 1145"/>
                <a:gd name="T71" fmla="*/ 675 h 1395"/>
                <a:gd name="T72" fmla="*/ 1144 w 1145"/>
                <a:gd name="T73" fmla="*/ 802 h 1395"/>
                <a:gd name="T74" fmla="*/ 1141 w 1145"/>
                <a:gd name="T75" fmla="*/ 925 h 1395"/>
                <a:gd name="T76" fmla="*/ 1120 w 1145"/>
                <a:gd name="T77" fmla="*/ 1040 h 1395"/>
                <a:gd name="T78" fmla="*/ 1082 w 1145"/>
                <a:gd name="T79" fmla="*/ 1144 h 1395"/>
                <a:gd name="T80" fmla="*/ 1026 w 1145"/>
                <a:gd name="T81" fmla="*/ 1234 h 1395"/>
                <a:gd name="T82" fmla="*/ 954 w 1145"/>
                <a:gd name="T83" fmla="*/ 1306 h 1395"/>
                <a:gd name="T84" fmla="*/ 865 w 1145"/>
                <a:gd name="T85" fmla="*/ 1360 h 1395"/>
                <a:gd name="T86" fmla="*/ 759 w 1145"/>
                <a:gd name="T87" fmla="*/ 1390 h 1395"/>
                <a:gd name="T88" fmla="*/ 650 w 1145"/>
                <a:gd name="T89" fmla="*/ 1392 h 1395"/>
                <a:gd name="T90" fmla="*/ 540 w 1145"/>
                <a:gd name="T91" fmla="*/ 1369 h 1395"/>
                <a:gd name="T92" fmla="*/ 432 w 1145"/>
                <a:gd name="T93" fmla="*/ 1319 h 1395"/>
                <a:gd name="T94" fmla="*/ 328 w 1145"/>
                <a:gd name="T95" fmla="*/ 1248 h 1395"/>
                <a:gd name="T96" fmla="*/ 233 w 1145"/>
                <a:gd name="T97" fmla="*/ 1156 h 1395"/>
                <a:gd name="T98" fmla="*/ 149 w 1145"/>
                <a:gd name="T99" fmla="*/ 1044 h 1395"/>
                <a:gd name="T100" fmla="*/ 80 w 1145"/>
                <a:gd name="T101" fmla="*/ 915 h 1395"/>
                <a:gd name="T102" fmla="*/ 34 w 1145"/>
                <a:gd name="T103" fmla="*/ 785 h 1395"/>
                <a:gd name="T104" fmla="*/ 6 w 1145"/>
                <a:gd name="T105" fmla="*/ 655 h 1395"/>
                <a:gd name="T106" fmla="*/ 0 w 1145"/>
                <a:gd name="T107" fmla="*/ 530 h 1395"/>
                <a:gd name="T108" fmla="*/ 12 w 1145"/>
                <a:gd name="T109" fmla="*/ 411 h 1395"/>
                <a:gd name="T110" fmla="*/ 42 w 1145"/>
                <a:gd name="T111" fmla="*/ 302 h 1395"/>
                <a:gd name="T112" fmla="*/ 89 w 1145"/>
                <a:gd name="T113" fmla="*/ 204 h 1395"/>
                <a:gd name="T114" fmla="*/ 153 w 1145"/>
                <a:gd name="T115" fmla="*/ 123 h 1395"/>
                <a:gd name="T116" fmla="*/ 234 w 1145"/>
                <a:gd name="T117" fmla="*/ 58 h 1395"/>
                <a:gd name="T118" fmla="*/ 332 w 1145"/>
                <a:gd name="T119" fmla="*/ 17 h 1395"/>
                <a:gd name="T120" fmla="*/ 440 w 1145"/>
                <a:gd name="T121" fmla="*/ 0 h 1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5" h="1395">
                  <a:moveTo>
                    <a:pt x="508" y="225"/>
                  </a:moveTo>
                  <a:lnTo>
                    <a:pt x="462" y="226"/>
                  </a:lnTo>
                  <a:lnTo>
                    <a:pt x="417" y="233"/>
                  </a:lnTo>
                  <a:lnTo>
                    <a:pt x="374" y="248"/>
                  </a:lnTo>
                  <a:lnTo>
                    <a:pt x="336" y="268"/>
                  </a:lnTo>
                  <a:lnTo>
                    <a:pt x="303" y="294"/>
                  </a:lnTo>
                  <a:lnTo>
                    <a:pt x="273" y="324"/>
                  </a:lnTo>
                  <a:lnTo>
                    <a:pt x="247" y="358"/>
                  </a:lnTo>
                  <a:lnTo>
                    <a:pt x="226" y="398"/>
                  </a:lnTo>
                  <a:lnTo>
                    <a:pt x="209" y="439"/>
                  </a:lnTo>
                  <a:lnTo>
                    <a:pt x="196" y="484"/>
                  </a:lnTo>
                  <a:lnTo>
                    <a:pt x="188" y="531"/>
                  </a:lnTo>
                  <a:lnTo>
                    <a:pt x="184" y="581"/>
                  </a:lnTo>
                  <a:lnTo>
                    <a:pt x="186" y="632"/>
                  </a:lnTo>
                  <a:lnTo>
                    <a:pt x="191" y="686"/>
                  </a:lnTo>
                  <a:lnTo>
                    <a:pt x="201" y="738"/>
                  </a:lnTo>
                  <a:lnTo>
                    <a:pt x="218" y="792"/>
                  </a:lnTo>
                  <a:lnTo>
                    <a:pt x="238" y="845"/>
                  </a:lnTo>
                  <a:lnTo>
                    <a:pt x="265" y="900"/>
                  </a:lnTo>
                  <a:lnTo>
                    <a:pt x="298" y="951"/>
                  </a:lnTo>
                  <a:lnTo>
                    <a:pt x="332" y="997"/>
                  </a:lnTo>
                  <a:lnTo>
                    <a:pt x="372" y="1039"/>
                  </a:lnTo>
                  <a:lnTo>
                    <a:pt x="412" y="1076"/>
                  </a:lnTo>
                  <a:lnTo>
                    <a:pt x="455" y="1106"/>
                  </a:lnTo>
                  <a:lnTo>
                    <a:pt x="500" y="1131"/>
                  </a:lnTo>
                  <a:lnTo>
                    <a:pt x="544" y="1150"/>
                  </a:lnTo>
                  <a:lnTo>
                    <a:pt x="591" y="1163"/>
                  </a:lnTo>
                  <a:lnTo>
                    <a:pt x="637" y="1170"/>
                  </a:lnTo>
                  <a:lnTo>
                    <a:pt x="683" y="1170"/>
                  </a:lnTo>
                  <a:lnTo>
                    <a:pt x="728" y="1162"/>
                  </a:lnTo>
                  <a:lnTo>
                    <a:pt x="771" y="1146"/>
                  </a:lnTo>
                  <a:lnTo>
                    <a:pt x="809" y="1127"/>
                  </a:lnTo>
                  <a:lnTo>
                    <a:pt x="843" y="1101"/>
                  </a:lnTo>
                  <a:lnTo>
                    <a:pt x="872" y="1070"/>
                  </a:lnTo>
                  <a:lnTo>
                    <a:pt x="898" y="1036"/>
                  </a:lnTo>
                  <a:lnTo>
                    <a:pt x="919" y="997"/>
                  </a:lnTo>
                  <a:lnTo>
                    <a:pt x="936" y="955"/>
                  </a:lnTo>
                  <a:lnTo>
                    <a:pt x="949" y="911"/>
                  </a:lnTo>
                  <a:lnTo>
                    <a:pt x="957" y="864"/>
                  </a:lnTo>
                  <a:lnTo>
                    <a:pt x="961" y="814"/>
                  </a:lnTo>
                  <a:lnTo>
                    <a:pt x="959" y="763"/>
                  </a:lnTo>
                  <a:lnTo>
                    <a:pt x="954" y="710"/>
                  </a:lnTo>
                  <a:lnTo>
                    <a:pt x="944" y="657"/>
                  </a:lnTo>
                  <a:lnTo>
                    <a:pt x="928" y="603"/>
                  </a:lnTo>
                  <a:lnTo>
                    <a:pt x="907" y="549"/>
                  </a:lnTo>
                  <a:lnTo>
                    <a:pt x="879" y="494"/>
                  </a:lnTo>
                  <a:lnTo>
                    <a:pt x="848" y="443"/>
                  </a:lnTo>
                  <a:lnTo>
                    <a:pt x="813" y="398"/>
                  </a:lnTo>
                  <a:lnTo>
                    <a:pt x="775" y="356"/>
                  </a:lnTo>
                  <a:lnTo>
                    <a:pt x="733" y="320"/>
                  </a:lnTo>
                  <a:lnTo>
                    <a:pt x="691" y="289"/>
                  </a:lnTo>
                  <a:lnTo>
                    <a:pt x="646" y="264"/>
                  </a:lnTo>
                  <a:lnTo>
                    <a:pt x="601" y="244"/>
                  </a:lnTo>
                  <a:lnTo>
                    <a:pt x="555" y="231"/>
                  </a:lnTo>
                  <a:lnTo>
                    <a:pt x="508" y="225"/>
                  </a:lnTo>
                  <a:close/>
                  <a:moveTo>
                    <a:pt x="440" y="0"/>
                  </a:moveTo>
                  <a:lnTo>
                    <a:pt x="495" y="2"/>
                  </a:lnTo>
                  <a:lnTo>
                    <a:pt x="550" y="11"/>
                  </a:lnTo>
                  <a:lnTo>
                    <a:pt x="606" y="26"/>
                  </a:lnTo>
                  <a:lnTo>
                    <a:pt x="660" y="48"/>
                  </a:lnTo>
                  <a:lnTo>
                    <a:pt x="713" y="76"/>
                  </a:lnTo>
                  <a:lnTo>
                    <a:pt x="767" y="108"/>
                  </a:lnTo>
                  <a:lnTo>
                    <a:pt x="818" y="146"/>
                  </a:lnTo>
                  <a:lnTo>
                    <a:pt x="866" y="191"/>
                  </a:lnTo>
                  <a:lnTo>
                    <a:pt x="912" y="239"/>
                  </a:lnTo>
                  <a:lnTo>
                    <a:pt x="955" y="293"/>
                  </a:lnTo>
                  <a:lnTo>
                    <a:pt x="996" y="350"/>
                  </a:lnTo>
                  <a:lnTo>
                    <a:pt x="1033" y="413"/>
                  </a:lnTo>
                  <a:lnTo>
                    <a:pt x="1065" y="480"/>
                  </a:lnTo>
                  <a:lnTo>
                    <a:pt x="1092" y="544"/>
                  </a:lnTo>
                  <a:lnTo>
                    <a:pt x="1111" y="610"/>
                  </a:lnTo>
                  <a:lnTo>
                    <a:pt x="1128" y="675"/>
                  </a:lnTo>
                  <a:lnTo>
                    <a:pt x="1139" y="739"/>
                  </a:lnTo>
                  <a:lnTo>
                    <a:pt x="1144" y="802"/>
                  </a:lnTo>
                  <a:lnTo>
                    <a:pt x="1145" y="865"/>
                  </a:lnTo>
                  <a:lnTo>
                    <a:pt x="1141" y="925"/>
                  </a:lnTo>
                  <a:lnTo>
                    <a:pt x="1133" y="984"/>
                  </a:lnTo>
                  <a:lnTo>
                    <a:pt x="1120" y="1040"/>
                  </a:lnTo>
                  <a:lnTo>
                    <a:pt x="1103" y="1093"/>
                  </a:lnTo>
                  <a:lnTo>
                    <a:pt x="1082" y="1144"/>
                  </a:lnTo>
                  <a:lnTo>
                    <a:pt x="1056" y="1191"/>
                  </a:lnTo>
                  <a:lnTo>
                    <a:pt x="1026" y="1234"/>
                  </a:lnTo>
                  <a:lnTo>
                    <a:pt x="992" y="1272"/>
                  </a:lnTo>
                  <a:lnTo>
                    <a:pt x="954" y="1306"/>
                  </a:lnTo>
                  <a:lnTo>
                    <a:pt x="911" y="1336"/>
                  </a:lnTo>
                  <a:lnTo>
                    <a:pt x="865" y="1360"/>
                  </a:lnTo>
                  <a:lnTo>
                    <a:pt x="814" y="1379"/>
                  </a:lnTo>
                  <a:lnTo>
                    <a:pt x="759" y="1390"/>
                  </a:lnTo>
                  <a:lnTo>
                    <a:pt x="705" y="1395"/>
                  </a:lnTo>
                  <a:lnTo>
                    <a:pt x="650" y="1392"/>
                  </a:lnTo>
                  <a:lnTo>
                    <a:pt x="595" y="1383"/>
                  </a:lnTo>
                  <a:lnTo>
                    <a:pt x="540" y="1369"/>
                  </a:lnTo>
                  <a:lnTo>
                    <a:pt x="485" y="1347"/>
                  </a:lnTo>
                  <a:lnTo>
                    <a:pt x="432" y="1319"/>
                  </a:lnTo>
                  <a:lnTo>
                    <a:pt x="379" y="1286"/>
                  </a:lnTo>
                  <a:lnTo>
                    <a:pt x="328" y="1248"/>
                  </a:lnTo>
                  <a:lnTo>
                    <a:pt x="279" y="1204"/>
                  </a:lnTo>
                  <a:lnTo>
                    <a:pt x="233" y="1156"/>
                  </a:lnTo>
                  <a:lnTo>
                    <a:pt x="190" y="1102"/>
                  </a:lnTo>
                  <a:lnTo>
                    <a:pt x="149" y="1044"/>
                  </a:lnTo>
                  <a:lnTo>
                    <a:pt x="112" y="981"/>
                  </a:lnTo>
                  <a:lnTo>
                    <a:pt x="80" y="915"/>
                  </a:lnTo>
                  <a:lnTo>
                    <a:pt x="55" y="850"/>
                  </a:lnTo>
                  <a:lnTo>
                    <a:pt x="34" y="785"/>
                  </a:lnTo>
                  <a:lnTo>
                    <a:pt x="18" y="721"/>
                  </a:lnTo>
                  <a:lnTo>
                    <a:pt x="6" y="655"/>
                  </a:lnTo>
                  <a:lnTo>
                    <a:pt x="1" y="593"/>
                  </a:lnTo>
                  <a:lnTo>
                    <a:pt x="0" y="530"/>
                  </a:lnTo>
                  <a:lnTo>
                    <a:pt x="4" y="470"/>
                  </a:lnTo>
                  <a:lnTo>
                    <a:pt x="12" y="411"/>
                  </a:lnTo>
                  <a:lnTo>
                    <a:pt x="25" y="354"/>
                  </a:lnTo>
                  <a:lnTo>
                    <a:pt x="42" y="302"/>
                  </a:lnTo>
                  <a:lnTo>
                    <a:pt x="63" y="251"/>
                  </a:lnTo>
                  <a:lnTo>
                    <a:pt x="89" y="204"/>
                  </a:lnTo>
                  <a:lnTo>
                    <a:pt x="119" y="161"/>
                  </a:lnTo>
                  <a:lnTo>
                    <a:pt x="153" y="123"/>
                  </a:lnTo>
                  <a:lnTo>
                    <a:pt x="192" y="89"/>
                  </a:lnTo>
                  <a:lnTo>
                    <a:pt x="234" y="58"/>
                  </a:lnTo>
                  <a:lnTo>
                    <a:pt x="280" y="35"/>
                  </a:lnTo>
                  <a:lnTo>
                    <a:pt x="332" y="17"/>
                  </a:lnTo>
                  <a:lnTo>
                    <a:pt x="385" y="5"/>
                  </a:lnTo>
                  <a:lnTo>
                    <a:pt x="440" y="0"/>
                  </a:lnTo>
                  <a:close/>
                </a:path>
              </a:pathLst>
            </a:custGeom>
            <a:solidFill>
              <a:schemeClr val="accent1">
                <a:lumMod val="40000"/>
                <a:lumOff val="60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0" name="Freeform 343"/>
            <p:cNvSpPr>
              <a:spLocks/>
            </p:cNvSpPr>
            <p:nvPr/>
          </p:nvSpPr>
          <p:spPr bwMode="auto">
            <a:xfrm>
              <a:off x="2331409" y="3323334"/>
              <a:ext cx="609464" cy="743451"/>
            </a:xfrm>
            <a:custGeom>
              <a:avLst/>
              <a:gdLst>
                <a:gd name="T0" fmla="*/ 195 w 514"/>
                <a:gd name="T1" fmla="*/ 0 h 627"/>
                <a:gd name="T2" fmla="*/ 230 w 514"/>
                <a:gd name="T3" fmla="*/ 2 h 627"/>
                <a:gd name="T4" fmla="*/ 267 w 514"/>
                <a:gd name="T5" fmla="*/ 10 h 627"/>
                <a:gd name="T6" fmla="*/ 302 w 514"/>
                <a:gd name="T7" fmla="*/ 24 h 627"/>
                <a:gd name="T8" fmla="*/ 338 w 514"/>
                <a:gd name="T9" fmla="*/ 44 h 627"/>
                <a:gd name="T10" fmla="*/ 370 w 514"/>
                <a:gd name="T11" fmla="*/ 69 h 627"/>
                <a:gd name="T12" fmla="*/ 402 w 514"/>
                <a:gd name="T13" fmla="*/ 99 h 627"/>
                <a:gd name="T14" fmla="*/ 431 w 514"/>
                <a:gd name="T15" fmla="*/ 134 h 627"/>
                <a:gd name="T16" fmla="*/ 457 w 514"/>
                <a:gd name="T17" fmla="*/ 172 h 627"/>
                <a:gd name="T18" fmla="*/ 478 w 514"/>
                <a:gd name="T19" fmla="*/ 216 h 627"/>
                <a:gd name="T20" fmla="*/ 495 w 514"/>
                <a:gd name="T21" fmla="*/ 260 h 627"/>
                <a:gd name="T22" fmla="*/ 507 w 514"/>
                <a:gd name="T23" fmla="*/ 306 h 627"/>
                <a:gd name="T24" fmla="*/ 513 w 514"/>
                <a:gd name="T25" fmla="*/ 350 h 627"/>
                <a:gd name="T26" fmla="*/ 514 w 514"/>
                <a:gd name="T27" fmla="*/ 394 h 627"/>
                <a:gd name="T28" fmla="*/ 510 w 514"/>
                <a:gd name="T29" fmla="*/ 434 h 627"/>
                <a:gd name="T30" fmla="*/ 501 w 514"/>
                <a:gd name="T31" fmla="*/ 473 h 627"/>
                <a:gd name="T32" fmla="*/ 487 w 514"/>
                <a:gd name="T33" fmla="*/ 510 h 627"/>
                <a:gd name="T34" fmla="*/ 470 w 514"/>
                <a:gd name="T35" fmla="*/ 541 h 627"/>
                <a:gd name="T36" fmla="*/ 446 w 514"/>
                <a:gd name="T37" fmla="*/ 570 h 627"/>
                <a:gd name="T38" fmla="*/ 420 w 514"/>
                <a:gd name="T39" fmla="*/ 593 h 627"/>
                <a:gd name="T40" fmla="*/ 389 w 514"/>
                <a:gd name="T41" fmla="*/ 611 h 627"/>
                <a:gd name="T42" fmla="*/ 355 w 514"/>
                <a:gd name="T43" fmla="*/ 621 h 627"/>
                <a:gd name="T44" fmla="*/ 319 w 514"/>
                <a:gd name="T45" fmla="*/ 627 h 627"/>
                <a:gd name="T46" fmla="*/ 283 w 514"/>
                <a:gd name="T47" fmla="*/ 624 h 627"/>
                <a:gd name="T48" fmla="*/ 247 w 514"/>
                <a:gd name="T49" fmla="*/ 616 h 627"/>
                <a:gd name="T50" fmla="*/ 211 w 514"/>
                <a:gd name="T51" fmla="*/ 602 h 627"/>
                <a:gd name="T52" fmla="*/ 177 w 514"/>
                <a:gd name="T53" fmla="*/ 582 h 627"/>
                <a:gd name="T54" fmla="*/ 143 w 514"/>
                <a:gd name="T55" fmla="*/ 557 h 627"/>
                <a:gd name="T56" fmla="*/ 111 w 514"/>
                <a:gd name="T57" fmla="*/ 527 h 627"/>
                <a:gd name="T58" fmla="*/ 82 w 514"/>
                <a:gd name="T59" fmla="*/ 493 h 627"/>
                <a:gd name="T60" fmla="*/ 57 w 514"/>
                <a:gd name="T61" fmla="*/ 454 h 627"/>
                <a:gd name="T62" fmla="*/ 35 w 514"/>
                <a:gd name="T63" fmla="*/ 411 h 627"/>
                <a:gd name="T64" fmla="*/ 18 w 514"/>
                <a:gd name="T65" fmla="*/ 366 h 627"/>
                <a:gd name="T66" fmla="*/ 6 w 514"/>
                <a:gd name="T67" fmla="*/ 320 h 627"/>
                <a:gd name="T68" fmla="*/ 1 w 514"/>
                <a:gd name="T69" fmla="*/ 277 h 627"/>
                <a:gd name="T70" fmla="*/ 0 w 514"/>
                <a:gd name="T71" fmla="*/ 234 h 627"/>
                <a:gd name="T72" fmla="*/ 4 w 514"/>
                <a:gd name="T73" fmla="*/ 192 h 627"/>
                <a:gd name="T74" fmla="*/ 13 w 514"/>
                <a:gd name="T75" fmla="*/ 153 h 627"/>
                <a:gd name="T76" fmla="*/ 26 w 514"/>
                <a:gd name="T77" fmla="*/ 117 h 627"/>
                <a:gd name="T78" fmla="*/ 44 w 514"/>
                <a:gd name="T79" fmla="*/ 85 h 627"/>
                <a:gd name="T80" fmla="*/ 67 w 514"/>
                <a:gd name="T81" fmla="*/ 57 h 627"/>
                <a:gd name="T82" fmla="*/ 94 w 514"/>
                <a:gd name="T83" fmla="*/ 34 h 627"/>
                <a:gd name="T84" fmla="*/ 126 w 514"/>
                <a:gd name="T85" fmla="*/ 15 h 627"/>
                <a:gd name="T86" fmla="*/ 160 w 514"/>
                <a:gd name="T87" fmla="*/ 5 h 627"/>
                <a:gd name="T88" fmla="*/ 195 w 514"/>
                <a:gd name="T89" fmla="*/ 0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14" h="627">
                  <a:moveTo>
                    <a:pt x="195" y="0"/>
                  </a:moveTo>
                  <a:lnTo>
                    <a:pt x="230" y="2"/>
                  </a:lnTo>
                  <a:lnTo>
                    <a:pt x="267" y="10"/>
                  </a:lnTo>
                  <a:lnTo>
                    <a:pt x="302" y="24"/>
                  </a:lnTo>
                  <a:lnTo>
                    <a:pt x="338" y="44"/>
                  </a:lnTo>
                  <a:lnTo>
                    <a:pt x="370" y="69"/>
                  </a:lnTo>
                  <a:lnTo>
                    <a:pt x="402" y="99"/>
                  </a:lnTo>
                  <a:lnTo>
                    <a:pt x="431" y="134"/>
                  </a:lnTo>
                  <a:lnTo>
                    <a:pt x="457" y="172"/>
                  </a:lnTo>
                  <a:lnTo>
                    <a:pt x="478" y="216"/>
                  </a:lnTo>
                  <a:lnTo>
                    <a:pt x="495" y="260"/>
                  </a:lnTo>
                  <a:lnTo>
                    <a:pt x="507" y="306"/>
                  </a:lnTo>
                  <a:lnTo>
                    <a:pt x="513" y="350"/>
                  </a:lnTo>
                  <a:lnTo>
                    <a:pt x="514" y="394"/>
                  </a:lnTo>
                  <a:lnTo>
                    <a:pt x="510" y="434"/>
                  </a:lnTo>
                  <a:lnTo>
                    <a:pt x="501" y="473"/>
                  </a:lnTo>
                  <a:lnTo>
                    <a:pt x="487" y="510"/>
                  </a:lnTo>
                  <a:lnTo>
                    <a:pt x="470" y="541"/>
                  </a:lnTo>
                  <a:lnTo>
                    <a:pt x="446" y="570"/>
                  </a:lnTo>
                  <a:lnTo>
                    <a:pt x="420" y="593"/>
                  </a:lnTo>
                  <a:lnTo>
                    <a:pt x="389" y="611"/>
                  </a:lnTo>
                  <a:lnTo>
                    <a:pt x="355" y="621"/>
                  </a:lnTo>
                  <a:lnTo>
                    <a:pt x="319" y="627"/>
                  </a:lnTo>
                  <a:lnTo>
                    <a:pt x="283" y="624"/>
                  </a:lnTo>
                  <a:lnTo>
                    <a:pt x="247" y="616"/>
                  </a:lnTo>
                  <a:lnTo>
                    <a:pt x="211" y="602"/>
                  </a:lnTo>
                  <a:lnTo>
                    <a:pt x="177" y="582"/>
                  </a:lnTo>
                  <a:lnTo>
                    <a:pt x="143" y="557"/>
                  </a:lnTo>
                  <a:lnTo>
                    <a:pt x="111" y="527"/>
                  </a:lnTo>
                  <a:lnTo>
                    <a:pt x="82" y="493"/>
                  </a:lnTo>
                  <a:lnTo>
                    <a:pt x="57" y="454"/>
                  </a:lnTo>
                  <a:lnTo>
                    <a:pt x="35" y="411"/>
                  </a:lnTo>
                  <a:lnTo>
                    <a:pt x="18" y="366"/>
                  </a:lnTo>
                  <a:lnTo>
                    <a:pt x="6" y="320"/>
                  </a:lnTo>
                  <a:lnTo>
                    <a:pt x="1" y="277"/>
                  </a:lnTo>
                  <a:lnTo>
                    <a:pt x="0" y="234"/>
                  </a:lnTo>
                  <a:lnTo>
                    <a:pt x="4" y="192"/>
                  </a:lnTo>
                  <a:lnTo>
                    <a:pt x="13" y="153"/>
                  </a:lnTo>
                  <a:lnTo>
                    <a:pt x="26" y="117"/>
                  </a:lnTo>
                  <a:lnTo>
                    <a:pt x="44" y="85"/>
                  </a:lnTo>
                  <a:lnTo>
                    <a:pt x="67" y="57"/>
                  </a:lnTo>
                  <a:lnTo>
                    <a:pt x="94" y="34"/>
                  </a:lnTo>
                  <a:lnTo>
                    <a:pt x="126" y="15"/>
                  </a:lnTo>
                  <a:lnTo>
                    <a:pt x="160" y="5"/>
                  </a:lnTo>
                  <a:lnTo>
                    <a:pt x="195" y="0"/>
                  </a:lnTo>
                  <a:close/>
                </a:path>
              </a:pathLst>
            </a:custGeom>
            <a:solidFill>
              <a:schemeClr val="accent4"/>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1" name="Freeform 344"/>
            <p:cNvSpPr>
              <a:spLocks/>
            </p:cNvSpPr>
            <p:nvPr/>
          </p:nvSpPr>
          <p:spPr bwMode="auto">
            <a:xfrm>
              <a:off x="2748786" y="3376692"/>
              <a:ext cx="282204" cy="301175"/>
            </a:xfrm>
            <a:custGeom>
              <a:avLst/>
              <a:gdLst>
                <a:gd name="T0" fmla="*/ 223 w 238"/>
                <a:gd name="T1" fmla="*/ 0 h 254"/>
                <a:gd name="T2" fmla="*/ 238 w 238"/>
                <a:gd name="T3" fmla="*/ 15 h 254"/>
                <a:gd name="T4" fmla="*/ 38 w 238"/>
                <a:gd name="T5" fmla="*/ 229 h 254"/>
                <a:gd name="T6" fmla="*/ 0 w 238"/>
                <a:gd name="T7" fmla="*/ 254 h 254"/>
                <a:gd name="T8" fmla="*/ 24 w 238"/>
                <a:gd name="T9" fmla="*/ 214 h 254"/>
                <a:gd name="T10" fmla="*/ 223 w 238"/>
                <a:gd name="T11" fmla="*/ 0 h 254"/>
              </a:gdLst>
              <a:ahLst/>
              <a:cxnLst>
                <a:cxn ang="0">
                  <a:pos x="T0" y="T1"/>
                </a:cxn>
                <a:cxn ang="0">
                  <a:pos x="T2" y="T3"/>
                </a:cxn>
                <a:cxn ang="0">
                  <a:pos x="T4" y="T5"/>
                </a:cxn>
                <a:cxn ang="0">
                  <a:pos x="T6" y="T7"/>
                </a:cxn>
                <a:cxn ang="0">
                  <a:pos x="T8" y="T9"/>
                </a:cxn>
                <a:cxn ang="0">
                  <a:pos x="T10" y="T11"/>
                </a:cxn>
              </a:cxnLst>
              <a:rect l="0" t="0" r="r" b="b"/>
              <a:pathLst>
                <a:path w="238" h="254">
                  <a:moveTo>
                    <a:pt x="223" y="0"/>
                  </a:moveTo>
                  <a:lnTo>
                    <a:pt x="238" y="15"/>
                  </a:lnTo>
                  <a:lnTo>
                    <a:pt x="38" y="229"/>
                  </a:lnTo>
                  <a:lnTo>
                    <a:pt x="0" y="254"/>
                  </a:lnTo>
                  <a:lnTo>
                    <a:pt x="24" y="214"/>
                  </a:lnTo>
                  <a:lnTo>
                    <a:pt x="223" y="0"/>
                  </a:lnTo>
                  <a:close/>
                </a:path>
              </a:pathLst>
            </a:custGeom>
            <a:solidFill>
              <a:schemeClr val="tx1">
                <a:lumMod val="75000"/>
                <a:lumOff val="2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2" name="Freeform 345"/>
            <p:cNvSpPr>
              <a:spLocks/>
            </p:cNvSpPr>
            <p:nvPr/>
          </p:nvSpPr>
          <p:spPr bwMode="auto">
            <a:xfrm>
              <a:off x="4010400" y="1683472"/>
              <a:ext cx="838310" cy="650965"/>
            </a:xfrm>
            <a:custGeom>
              <a:avLst/>
              <a:gdLst>
                <a:gd name="T0" fmla="*/ 579 w 707"/>
                <a:gd name="T1" fmla="*/ 0 h 549"/>
                <a:gd name="T2" fmla="*/ 604 w 707"/>
                <a:gd name="T3" fmla="*/ 4 h 549"/>
                <a:gd name="T4" fmla="*/ 627 w 707"/>
                <a:gd name="T5" fmla="*/ 12 h 549"/>
                <a:gd name="T6" fmla="*/ 647 w 707"/>
                <a:gd name="T7" fmla="*/ 24 h 549"/>
                <a:gd name="T8" fmla="*/ 665 w 707"/>
                <a:gd name="T9" fmla="*/ 38 h 549"/>
                <a:gd name="T10" fmla="*/ 680 w 707"/>
                <a:gd name="T11" fmla="*/ 54 h 549"/>
                <a:gd name="T12" fmla="*/ 692 w 707"/>
                <a:gd name="T13" fmla="*/ 71 h 549"/>
                <a:gd name="T14" fmla="*/ 701 w 707"/>
                <a:gd name="T15" fmla="*/ 89 h 549"/>
                <a:gd name="T16" fmla="*/ 707 w 707"/>
                <a:gd name="T17" fmla="*/ 121 h 549"/>
                <a:gd name="T18" fmla="*/ 707 w 707"/>
                <a:gd name="T19" fmla="*/ 152 h 549"/>
                <a:gd name="T20" fmla="*/ 702 w 707"/>
                <a:gd name="T21" fmla="*/ 182 h 549"/>
                <a:gd name="T22" fmla="*/ 692 w 707"/>
                <a:gd name="T23" fmla="*/ 211 h 549"/>
                <a:gd name="T24" fmla="*/ 678 w 707"/>
                <a:gd name="T25" fmla="*/ 238 h 549"/>
                <a:gd name="T26" fmla="*/ 664 w 707"/>
                <a:gd name="T27" fmla="*/ 263 h 549"/>
                <a:gd name="T28" fmla="*/ 644 w 707"/>
                <a:gd name="T29" fmla="*/ 292 h 549"/>
                <a:gd name="T30" fmla="*/ 620 w 707"/>
                <a:gd name="T31" fmla="*/ 317 h 549"/>
                <a:gd name="T32" fmla="*/ 592 w 707"/>
                <a:gd name="T33" fmla="*/ 339 h 549"/>
                <a:gd name="T34" fmla="*/ 563 w 707"/>
                <a:gd name="T35" fmla="*/ 359 h 549"/>
                <a:gd name="T36" fmla="*/ 533 w 707"/>
                <a:gd name="T37" fmla="*/ 376 h 549"/>
                <a:gd name="T38" fmla="*/ 503 w 707"/>
                <a:gd name="T39" fmla="*/ 390 h 549"/>
                <a:gd name="T40" fmla="*/ 472 w 707"/>
                <a:gd name="T41" fmla="*/ 405 h 549"/>
                <a:gd name="T42" fmla="*/ 432 w 707"/>
                <a:gd name="T43" fmla="*/ 419 h 549"/>
                <a:gd name="T44" fmla="*/ 388 w 707"/>
                <a:gd name="T45" fmla="*/ 435 h 549"/>
                <a:gd name="T46" fmla="*/ 338 w 707"/>
                <a:gd name="T47" fmla="*/ 452 h 549"/>
                <a:gd name="T48" fmla="*/ 287 w 707"/>
                <a:gd name="T49" fmla="*/ 467 h 549"/>
                <a:gd name="T50" fmla="*/ 235 w 707"/>
                <a:gd name="T51" fmla="*/ 483 h 549"/>
                <a:gd name="T52" fmla="*/ 181 w 707"/>
                <a:gd name="T53" fmla="*/ 499 h 549"/>
                <a:gd name="T54" fmla="*/ 130 w 707"/>
                <a:gd name="T55" fmla="*/ 513 h 549"/>
                <a:gd name="T56" fmla="*/ 82 w 707"/>
                <a:gd name="T57" fmla="*/ 526 h 549"/>
                <a:gd name="T58" fmla="*/ 38 w 707"/>
                <a:gd name="T59" fmla="*/ 538 h 549"/>
                <a:gd name="T60" fmla="*/ 0 w 707"/>
                <a:gd name="T61" fmla="*/ 549 h 549"/>
                <a:gd name="T62" fmla="*/ 468 w 707"/>
                <a:gd name="T63" fmla="*/ 46 h 549"/>
                <a:gd name="T64" fmla="*/ 498 w 707"/>
                <a:gd name="T65" fmla="*/ 24 h 549"/>
                <a:gd name="T66" fmla="*/ 525 w 707"/>
                <a:gd name="T67" fmla="*/ 9 h 549"/>
                <a:gd name="T68" fmla="*/ 553 w 707"/>
                <a:gd name="T69" fmla="*/ 1 h 549"/>
                <a:gd name="T70" fmla="*/ 579 w 707"/>
                <a:gd name="T71" fmla="*/ 0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07" h="549">
                  <a:moveTo>
                    <a:pt x="579" y="0"/>
                  </a:moveTo>
                  <a:lnTo>
                    <a:pt x="604" y="4"/>
                  </a:lnTo>
                  <a:lnTo>
                    <a:pt x="627" y="12"/>
                  </a:lnTo>
                  <a:lnTo>
                    <a:pt x="647" y="24"/>
                  </a:lnTo>
                  <a:lnTo>
                    <a:pt x="665" y="38"/>
                  </a:lnTo>
                  <a:lnTo>
                    <a:pt x="680" y="54"/>
                  </a:lnTo>
                  <a:lnTo>
                    <a:pt x="692" y="71"/>
                  </a:lnTo>
                  <a:lnTo>
                    <a:pt x="701" y="89"/>
                  </a:lnTo>
                  <a:lnTo>
                    <a:pt x="707" y="121"/>
                  </a:lnTo>
                  <a:lnTo>
                    <a:pt x="707" y="152"/>
                  </a:lnTo>
                  <a:lnTo>
                    <a:pt x="702" y="182"/>
                  </a:lnTo>
                  <a:lnTo>
                    <a:pt x="692" y="211"/>
                  </a:lnTo>
                  <a:lnTo>
                    <a:pt x="678" y="238"/>
                  </a:lnTo>
                  <a:lnTo>
                    <a:pt x="664" y="263"/>
                  </a:lnTo>
                  <a:lnTo>
                    <a:pt x="644" y="292"/>
                  </a:lnTo>
                  <a:lnTo>
                    <a:pt x="620" y="317"/>
                  </a:lnTo>
                  <a:lnTo>
                    <a:pt x="592" y="339"/>
                  </a:lnTo>
                  <a:lnTo>
                    <a:pt x="563" y="359"/>
                  </a:lnTo>
                  <a:lnTo>
                    <a:pt x="533" y="376"/>
                  </a:lnTo>
                  <a:lnTo>
                    <a:pt x="503" y="390"/>
                  </a:lnTo>
                  <a:lnTo>
                    <a:pt x="472" y="405"/>
                  </a:lnTo>
                  <a:lnTo>
                    <a:pt x="432" y="419"/>
                  </a:lnTo>
                  <a:lnTo>
                    <a:pt x="388" y="435"/>
                  </a:lnTo>
                  <a:lnTo>
                    <a:pt x="338" y="452"/>
                  </a:lnTo>
                  <a:lnTo>
                    <a:pt x="287" y="467"/>
                  </a:lnTo>
                  <a:lnTo>
                    <a:pt x="235" y="483"/>
                  </a:lnTo>
                  <a:lnTo>
                    <a:pt x="181" y="499"/>
                  </a:lnTo>
                  <a:lnTo>
                    <a:pt x="130" y="513"/>
                  </a:lnTo>
                  <a:lnTo>
                    <a:pt x="82" y="526"/>
                  </a:lnTo>
                  <a:lnTo>
                    <a:pt x="38" y="538"/>
                  </a:lnTo>
                  <a:lnTo>
                    <a:pt x="0" y="549"/>
                  </a:lnTo>
                  <a:lnTo>
                    <a:pt x="468" y="46"/>
                  </a:lnTo>
                  <a:lnTo>
                    <a:pt x="498" y="24"/>
                  </a:lnTo>
                  <a:lnTo>
                    <a:pt x="525" y="9"/>
                  </a:lnTo>
                  <a:lnTo>
                    <a:pt x="553" y="1"/>
                  </a:lnTo>
                  <a:lnTo>
                    <a:pt x="579"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3" name="Freeform 346"/>
            <p:cNvSpPr>
              <a:spLocks/>
            </p:cNvSpPr>
            <p:nvPr/>
          </p:nvSpPr>
          <p:spPr bwMode="auto">
            <a:xfrm>
              <a:off x="4010400" y="1664500"/>
              <a:ext cx="760052" cy="669936"/>
            </a:xfrm>
            <a:custGeom>
              <a:avLst/>
              <a:gdLst>
                <a:gd name="T0" fmla="*/ 583 w 641"/>
                <a:gd name="T1" fmla="*/ 0 h 565"/>
                <a:gd name="T2" fmla="*/ 599 w 641"/>
                <a:gd name="T3" fmla="*/ 2 h 565"/>
                <a:gd name="T4" fmla="*/ 613 w 641"/>
                <a:gd name="T5" fmla="*/ 7 h 565"/>
                <a:gd name="T6" fmla="*/ 624 w 641"/>
                <a:gd name="T7" fmla="*/ 15 h 565"/>
                <a:gd name="T8" fmla="*/ 631 w 641"/>
                <a:gd name="T9" fmla="*/ 25 h 565"/>
                <a:gd name="T10" fmla="*/ 638 w 641"/>
                <a:gd name="T11" fmla="*/ 36 h 565"/>
                <a:gd name="T12" fmla="*/ 641 w 641"/>
                <a:gd name="T13" fmla="*/ 49 h 565"/>
                <a:gd name="T14" fmla="*/ 639 w 641"/>
                <a:gd name="T15" fmla="*/ 72 h 565"/>
                <a:gd name="T16" fmla="*/ 633 w 641"/>
                <a:gd name="T17" fmla="*/ 97 h 565"/>
                <a:gd name="T18" fmla="*/ 622 w 641"/>
                <a:gd name="T19" fmla="*/ 123 h 565"/>
                <a:gd name="T20" fmla="*/ 608 w 641"/>
                <a:gd name="T21" fmla="*/ 150 h 565"/>
                <a:gd name="T22" fmla="*/ 592 w 641"/>
                <a:gd name="T23" fmla="*/ 175 h 565"/>
                <a:gd name="T24" fmla="*/ 576 w 641"/>
                <a:gd name="T25" fmla="*/ 198 h 565"/>
                <a:gd name="T26" fmla="*/ 550 w 641"/>
                <a:gd name="T27" fmla="*/ 230 h 565"/>
                <a:gd name="T28" fmla="*/ 520 w 641"/>
                <a:gd name="T29" fmla="*/ 260 h 565"/>
                <a:gd name="T30" fmla="*/ 489 w 641"/>
                <a:gd name="T31" fmla="*/ 286 h 565"/>
                <a:gd name="T32" fmla="*/ 456 w 641"/>
                <a:gd name="T33" fmla="*/ 311 h 565"/>
                <a:gd name="T34" fmla="*/ 425 w 641"/>
                <a:gd name="T35" fmla="*/ 333 h 565"/>
                <a:gd name="T36" fmla="*/ 397 w 641"/>
                <a:gd name="T37" fmla="*/ 351 h 565"/>
                <a:gd name="T38" fmla="*/ 363 w 641"/>
                <a:gd name="T39" fmla="*/ 371 h 565"/>
                <a:gd name="T40" fmla="*/ 325 w 641"/>
                <a:gd name="T41" fmla="*/ 393 h 565"/>
                <a:gd name="T42" fmla="*/ 284 w 641"/>
                <a:gd name="T43" fmla="*/ 417 h 565"/>
                <a:gd name="T44" fmla="*/ 240 w 641"/>
                <a:gd name="T45" fmla="*/ 440 h 565"/>
                <a:gd name="T46" fmla="*/ 195 w 641"/>
                <a:gd name="T47" fmla="*/ 464 h 565"/>
                <a:gd name="T48" fmla="*/ 151 w 641"/>
                <a:gd name="T49" fmla="*/ 487 h 565"/>
                <a:gd name="T50" fmla="*/ 109 w 641"/>
                <a:gd name="T51" fmla="*/ 510 h 565"/>
                <a:gd name="T52" fmla="*/ 68 w 641"/>
                <a:gd name="T53" fmla="*/ 529 h 565"/>
                <a:gd name="T54" fmla="*/ 32 w 641"/>
                <a:gd name="T55" fmla="*/ 549 h 565"/>
                <a:gd name="T56" fmla="*/ 0 w 641"/>
                <a:gd name="T57" fmla="*/ 565 h 565"/>
                <a:gd name="T58" fmla="*/ 468 w 641"/>
                <a:gd name="T59" fmla="*/ 62 h 565"/>
                <a:gd name="T60" fmla="*/ 495 w 641"/>
                <a:gd name="T61" fmla="*/ 38 h 565"/>
                <a:gd name="T62" fmla="*/ 520 w 641"/>
                <a:gd name="T63" fmla="*/ 20 h 565"/>
                <a:gd name="T64" fmla="*/ 544 w 641"/>
                <a:gd name="T65" fmla="*/ 8 h 565"/>
                <a:gd name="T66" fmla="*/ 565 w 641"/>
                <a:gd name="T67" fmla="*/ 2 h 565"/>
                <a:gd name="T68" fmla="*/ 583 w 641"/>
                <a:gd name="T69" fmla="*/ 0 h 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41" h="565">
                  <a:moveTo>
                    <a:pt x="583" y="0"/>
                  </a:moveTo>
                  <a:lnTo>
                    <a:pt x="599" y="2"/>
                  </a:lnTo>
                  <a:lnTo>
                    <a:pt x="613" y="7"/>
                  </a:lnTo>
                  <a:lnTo>
                    <a:pt x="624" y="15"/>
                  </a:lnTo>
                  <a:lnTo>
                    <a:pt x="631" y="25"/>
                  </a:lnTo>
                  <a:lnTo>
                    <a:pt x="638" y="36"/>
                  </a:lnTo>
                  <a:lnTo>
                    <a:pt x="641" y="49"/>
                  </a:lnTo>
                  <a:lnTo>
                    <a:pt x="639" y="72"/>
                  </a:lnTo>
                  <a:lnTo>
                    <a:pt x="633" y="97"/>
                  </a:lnTo>
                  <a:lnTo>
                    <a:pt x="622" y="123"/>
                  </a:lnTo>
                  <a:lnTo>
                    <a:pt x="608" y="150"/>
                  </a:lnTo>
                  <a:lnTo>
                    <a:pt x="592" y="175"/>
                  </a:lnTo>
                  <a:lnTo>
                    <a:pt x="576" y="198"/>
                  </a:lnTo>
                  <a:lnTo>
                    <a:pt x="550" y="230"/>
                  </a:lnTo>
                  <a:lnTo>
                    <a:pt x="520" y="260"/>
                  </a:lnTo>
                  <a:lnTo>
                    <a:pt x="489" y="286"/>
                  </a:lnTo>
                  <a:lnTo>
                    <a:pt x="456" y="311"/>
                  </a:lnTo>
                  <a:lnTo>
                    <a:pt x="425" y="333"/>
                  </a:lnTo>
                  <a:lnTo>
                    <a:pt x="397" y="351"/>
                  </a:lnTo>
                  <a:lnTo>
                    <a:pt x="363" y="371"/>
                  </a:lnTo>
                  <a:lnTo>
                    <a:pt x="325" y="393"/>
                  </a:lnTo>
                  <a:lnTo>
                    <a:pt x="284" y="417"/>
                  </a:lnTo>
                  <a:lnTo>
                    <a:pt x="240" y="440"/>
                  </a:lnTo>
                  <a:lnTo>
                    <a:pt x="195" y="464"/>
                  </a:lnTo>
                  <a:lnTo>
                    <a:pt x="151" y="487"/>
                  </a:lnTo>
                  <a:lnTo>
                    <a:pt x="109" y="510"/>
                  </a:lnTo>
                  <a:lnTo>
                    <a:pt x="68" y="529"/>
                  </a:lnTo>
                  <a:lnTo>
                    <a:pt x="32" y="549"/>
                  </a:lnTo>
                  <a:lnTo>
                    <a:pt x="0" y="565"/>
                  </a:lnTo>
                  <a:lnTo>
                    <a:pt x="468" y="62"/>
                  </a:lnTo>
                  <a:lnTo>
                    <a:pt x="495" y="38"/>
                  </a:lnTo>
                  <a:lnTo>
                    <a:pt x="520" y="20"/>
                  </a:lnTo>
                  <a:lnTo>
                    <a:pt x="544" y="8"/>
                  </a:lnTo>
                  <a:lnTo>
                    <a:pt x="565" y="2"/>
                  </a:lnTo>
                  <a:lnTo>
                    <a:pt x="583" y="0"/>
                  </a:lnTo>
                  <a:close/>
                </a:path>
              </a:pathLst>
            </a:custGeom>
            <a:solidFill>
              <a:schemeClr val="bg1">
                <a:lumMod val="50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4" name="Freeform 347"/>
            <p:cNvSpPr>
              <a:spLocks/>
            </p:cNvSpPr>
            <p:nvPr/>
          </p:nvSpPr>
          <p:spPr bwMode="auto">
            <a:xfrm>
              <a:off x="4010400" y="1513912"/>
              <a:ext cx="637921" cy="820524"/>
            </a:xfrm>
            <a:custGeom>
              <a:avLst/>
              <a:gdLst>
                <a:gd name="T0" fmla="*/ 489 w 538"/>
                <a:gd name="T1" fmla="*/ 0 h 692"/>
                <a:gd name="T2" fmla="*/ 500 w 538"/>
                <a:gd name="T3" fmla="*/ 2 h 692"/>
                <a:gd name="T4" fmla="*/ 512 w 538"/>
                <a:gd name="T5" fmla="*/ 7 h 692"/>
                <a:gd name="T6" fmla="*/ 523 w 538"/>
                <a:gd name="T7" fmla="*/ 14 h 692"/>
                <a:gd name="T8" fmla="*/ 531 w 538"/>
                <a:gd name="T9" fmla="*/ 24 h 692"/>
                <a:gd name="T10" fmla="*/ 536 w 538"/>
                <a:gd name="T11" fmla="*/ 37 h 692"/>
                <a:gd name="T12" fmla="*/ 538 w 538"/>
                <a:gd name="T13" fmla="*/ 53 h 692"/>
                <a:gd name="T14" fmla="*/ 537 w 538"/>
                <a:gd name="T15" fmla="*/ 71 h 692"/>
                <a:gd name="T16" fmla="*/ 532 w 538"/>
                <a:gd name="T17" fmla="*/ 93 h 692"/>
                <a:gd name="T18" fmla="*/ 521 w 538"/>
                <a:gd name="T19" fmla="*/ 117 h 692"/>
                <a:gd name="T20" fmla="*/ 504 w 538"/>
                <a:gd name="T21" fmla="*/ 144 h 692"/>
                <a:gd name="T22" fmla="*/ 482 w 538"/>
                <a:gd name="T23" fmla="*/ 173 h 692"/>
                <a:gd name="T24" fmla="*/ 0 w 538"/>
                <a:gd name="T25" fmla="*/ 692 h 692"/>
                <a:gd name="T26" fmla="*/ 15 w 538"/>
                <a:gd name="T27" fmla="*/ 658 h 692"/>
                <a:gd name="T28" fmla="*/ 32 w 538"/>
                <a:gd name="T29" fmla="*/ 620 h 692"/>
                <a:gd name="T30" fmla="*/ 50 w 538"/>
                <a:gd name="T31" fmla="*/ 578 h 692"/>
                <a:gd name="T32" fmla="*/ 71 w 538"/>
                <a:gd name="T33" fmla="*/ 532 h 692"/>
                <a:gd name="T34" fmla="*/ 92 w 538"/>
                <a:gd name="T35" fmla="*/ 486 h 692"/>
                <a:gd name="T36" fmla="*/ 114 w 538"/>
                <a:gd name="T37" fmla="*/ 439 h 692"/>
                <a:gd name="T38" fmla="*/ 137 w 538"/>
                <a:gd name="T39" fmla="*/ 393 h 692"/>
                <a:gd name="T40" fmla="*/ 157 w 538"/>
                <a:gd name="T41" fmla="*/ 350 h 692"/>
                <a:gd name="T42" fmla="*/ 177 w 538"/>
                <a:gd name="T43" fmla="*/ 309 h 692"/>
                <a:gd name="T44" fmla="*/ 197 w 538"/>
                <a:gd name="T45" fmla="*/ 274 h 692"/>
                <a:gd name="T46" fmla="*/ 214 w 538"/>
                <a:gd name="T47" fmla="*/ 244 h 692"/>
                <a:gd name="T48" fmla="*/ 233 w 538"/>
                <a:gd name="T49" fmla="*/ 210 h 692"/>
                <a:gd name="T50" fmla="*/ 257 w 538"/>
                <a:gd name="T51" fmla="*/ 176 h 692"/>
                <a:gd name="T52" fmla="*/ 283 w 538"/>
                <a:gd name="T53" fmla="*/ 142 h 692"/>
                <a:gd name="T54" fmla="*/ 311 w 538"/>
                <a:gd name="T55" fmla="*/ 109 h 692"/>
                <a:gd name="T56" fmla="*/ 342 w 538"/>
                <a:gd name="T57" fmla="*/ 79 h 692"/>
                <a:gd name="T58" fmla="*/ 364 w 538"/>
                <a:gd name="T59" fmla="*/ 61 h 692"/>
                <a:gd name="T60" fmla="*/ 388 w 538"/>
                <a:gd name="T61" fmla="*/ 42 h 692"/>
                <a:gd name="T62" fmla="*/ 414 w 538"/>
                <a:gd name="T63" fmla="*/ 25 h 692"/>
                <a:gd name="T64" fmla="*/ 439 w 538"/>
                <a:gd name="T65" fmla="*/ 12 h 692"/>
                <a:gd name="T66" fmla="*/ 464 w 538"/>
                <a:gd name="T67" fmla="*/ 3 h 692"/>
                <a:gd name="T68" fmla="*/ 489 w 538"/>
                <a:gd name="T69" fmla="*/ 0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8" h="692">
                  <a:moveTo>
                    <a:pt x="489" y="0"/>
                  </a:moveTo>
                  <a:lnTo>
                    <a:pt x="500" y="2"/>
                  </a:lnTo>
                  <a:lnTo>
                    <a:pt x="512" y="7"/>
                  </a:lnTo>
                  <a:lnTo>
                    <a:pt x="523" y="14"/>
                  </a:lnTo>
                  <a:lnTo>
                    <a:pt x="531" y="24"/>
                  </a:lnTo>
                  <a:lnTo>
                    <a:pt x="536" y="37"/>
                  </a:lnTo>
                  <a:lnTo>
                    <a:pt x="538" y="53"/>
                  </a:lnTo>
                  <a:lnTo>
                    <a:pt x="537" y="71"/>
                  </a:lnTo>
                  <a:lnTo>
                    <a:pt x="532" y="93"/>
                  </a:lnTo>
                  <a:lnTo>
                    <a:pt x="521" y="117"/>
                  </a:lnTo>
                  <a:lnTo>
                    <a:pt x="504" y="144"/>
                  </a:lnTo>
                  <a:lnTo>
                    <a:pt x="482" y="173"/>
                  </a:lnTo>
                  <a:lnTo>
                    <a:pt x="0" y="692"/>
                  </a:lnTo>
                  <a:lnTo>
                    <a:pt x="15" y="658"/>
                  </a:lnTo>
                  <a:lnTo>
                    <a:pt x="32" y="620"/>
                  </a:lnTo>
                  <a:lnTo>
                    <a:pt x="50" y="578"/>
                  </a:lnTo>
                  <a:lnTo>
                    <a:pt x="71" y="532"/>
                  </a:lnTo>
                  <a:lnTo>
                    <a:pt x="92" y="486"/>
                  </a:lnTo>
                  <a:lnTo>
                    <a:pt x="114" y="439"/>
                  </a:lnTo>
                  <a:lnTo>
                    <a:pt x="137" y="393"/>
                  </a:lnTo>
                  <a:lnTo>
                    <a:pt x="157" y="350"/>
                  </a:lnTo>
                  <a:lnTo>
                    <a:pt x="177" y="309"/>
                  </a:lnTo>
                  <a:lnTo>
                    <a:pt x="197" y="274"/>
                  </a:lnTo>
                  <a:lnTo>
                    <a:pt x="214" y="244"/>
                  </a:lnTo>
                  <a:lnTo>
                    <a:pt x="233" y="210"/>
                  </a:lnTo>
                  <a:lnTo>
                    <a:pt x="257" y="176"/>
                  </a:lnTo>
                  <a:lnTo>
                    <a:pt x="283" y="142"/>
                  </a:lnTo>
                  <a:lnTo>
                    <a:pt x="311" y="109"/>
                  </a:lnTo>
                  <a:lnTo>
                    <a:pt x="342" y="79"/>
                  </a:lnTo>
                  <a:lnTo>
                    <a:pt x="364" y="61"/>
                  </a:lnTo>
                  <a:lnTo>
                    <a:pt x="388" y="42"/>
                  </a:lnTo>
                  <a:lnTo>
                    <a:pt x="414" y="25"/>
                  </a:lnTo>
                  <a:lnTo>
                    <a:pt x="439" y="12"/>
                  </a:lnTo>
                  <a:lnTo>
                    <a:pt x="464" y="3"/>
                  </a:lnTo>
                  <a:lnTo>
                    <a:pt x="489" y="0"/>
                  </a:lnTo>
                  <a:close/>
                </a:path>
              </a:pathLst>
            </a:custGeom>
            <a:solidFill>
              <a:schemeClr val="bg1">
                <a:lumMod val="50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 name="Freeform 348"/>
            <p:cNvSpPr>
              <a:spLocks/>
            </p:cNvSpPr>
            <p:nvPr/>
          </p:nvSpPr>
          <p:spPr bwMode="auto">
            <a:xfrm>
              <a:off x="4010400" y="1460555"/>
              <a:ext cx="599979" cy="873882"/>
            </a:xfrm>
            <a:custGeom>
              <a:avLst/>
              <a:gdLst>
                <a:gd name="T0" fmla="*/ 377 w 506"/>
                <a:gd name="T1" fmla="*/ 0 h 737"/>
                <a:gd name="T2" fmla="*/ 409 w 506"/>
                <a:gd name="T3" fmla="*/ 5 h 737"/>
                <a:gd name="T4" fmla="*/ 427 w 506"/>
                <a:gd name="T5" fmla="*/ 13 h 737"/>
                <a:gd name="T6" fmla="*/ 444 w 506"/>
                <a:gd name="T7" fmla="*/ 23 h 737"/>
                <a:gd name="T8" fmla="*/ 461 w 506"/>
                <a:gd name="T9" fmla="*/ 36 h 737"/>
                <a:gd name="T10" fmla="*/ 477 w 506"/>
                <a:gd name="T11" fmla="*/ 53 h 737"/>
                <a:gd name="T12" fmla="*/ 490 w 506"/>
                <a:gd name="T13" fmla="*/ 73 h 737"/>
                <a:gd name="T14" fmla="*/ 500 w 506"/>
                <a:gd name="T15" fmla="*/ 95 h 737"/>
                <a:gd name="T16" fmla="*/ 506 w 506"/>
                <a:gd name="T17" fmla="*/ 120 h 737"/>
                <a:gd name="T18" fmla="*/ 506 w 506"/>
                <a:gd name="T19" fmla="*/ 146 h 737"/>
                <a:gd name="T20" fmla="*/ 500 w 506"/>
                <a:gd name="T21" fmla="*/ 174 h 737"/>
                <a:gd name="T22" fmla="*/ 489 w 506"/>
                <a:gd name="T23" fmla="*/ 203 h 737"/>
                <a:gd name="T24" fmla="*/ 468 w 506"/>
                <a:gd name="T25" fmla="*/ 234 h 737"/>
                <a:gd name="T26" fmla="*/ 0 w 506"/>
                <a:gd name="T27" fmla="*/ 737 h 737"/>
                <a:gd name="T28" fmla="*/ 8 w 506"/>
                <a:gd name="T29" fmla="*/ 697 h 737"/>
                <a:gd name="T30" fmla="*/ 16 w 506"/>
                <a:gd name="T31" fmla="*/ 653 h 737"/>
                <a:gd name="T32" fmla="*/ 27 w 506"/>
                <a:gd name="T33" fmla="*/ 604 h 737"/>
                <a:gd name="T34" fmla="*/ 37 w 506"/>
                <a:gd name="T35" fmla="*/ 552 h 737"/>
                <a:gd name="T36" fmla="*/ 49 w 506"/>
                <a:gd name="T37" fmla="*/ 498 h 737"/>
                <a:gd name="T38" fmla="*/ 61 w 506"/>
                <a:gd name="T39" fmla="*/ 445 h 737"/>
                <a:gd name="T40" fmla="*/ 72 w 506"/>
                <a:gd name="T41" fmla="*/ 392 h 737"/>
                <a:gd name="T42" fmla="*/ 85 w 506"/>
                <a:gd name="T43" fmla="*/ 343 h 737"/>
                <a:gd name="T44" fmla="*/ 99 w 506"/>
                <a:gd name="T45" fmla="*/ 297 h 737"/>
                <a:gd name="T46" fmla="*/ 110 w 506"/>
                <a:gd name="T47" fmla="*/ 256 h 737"/>
                <a:gd name="T48" fmla="*/ 122 w 506"/>
                <a:gd name="T49" fmla="*/ 223 h 737"/>
                <a:gd name="T50" fmla="*/ 135 w 506"/>
                <a:gd name="T51" fmla="*/ 192 h 737"/>
                <a:gd name="T52" fmla="*/ 150 w 506"/>
                <a:gd name="T53" fmla="*/ 161 h 737"/>
                <a:gd name="T54" fmla="*/ 167 w 506"/>
                <a:gd name="T55" fmla="*/ 131 h 737"/>
                <a:gd name="T56" fmla="*/ 188 w 506"/>
                <a:gd name="T57" fmla="*/ 102 h 737"/>
                <a:gd name="T58" fmla="*/ 210 w 506"/>
                <a:gd name="T59" fmla="*/ 76 h 737"/>
                <a:gd name="T60" fmla="*/ 237 w 506"/>
                <a:gd name="T61" fmla="*/ 53 h 737"/>
                <a:gd name="T62" fmla="*/ 261 w 506"/>
                <a:gd name="T63" fmla="*/ 38 h 737"/>
                <a:gd name="T64" fmla="*/ 287 w 506"/>
                <a:gd name="T65" fmla="*/ 23 h 737"/>
                <a:gd name="T66" fmla="*/ 316 w 506"/>
                <a:gd name="T67" fmla="*/ 10 h 737"/>
                <a:gd name="T68" fmla="*/ 346 w 506"/>
                <a:gd name="T69" fmla="*/ 2 h 737"/>
                <a:gd name="T70" fmla="*/ 377 w 506"/>
                <a:gd name="T71" fmla="*/ 0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06" h="737">
                  <a:moveTo>
                    <a:pt x="377" y="0"/>
                  </a:moveTo>
                  <a:lnTo>
                    <a:pt x="409" y="5"/>
                  </a:lnTo>
                  <a:lnTo>
                    <a:pt x="427" y="13"/>
                  </a:lnTo>
                  <a:lnTo>
                    <a:pt x="444" y="23"/>
                  </a:lnTo>
                  <a:lnTo>
                    <a:pt x="461" y="36"/>
                  </a:lnTo>
                  <a:lnTo>
                    <a:pt x="477" y="53"/>
                  </a:lnTo>
                  <a:lnTo>
                    <a:pt x="490" y="73"/>
                  </a:lnTo>
                  <a:lnTo>
                    <a:pt x="500" y="95"/>
                  </a:lnTo>
                  <a:lnTo>
                    <a:pt x="506" y="120"/>
                  </a:lnTo>
                  <a:lnTo>
                    <a:pt x="506" y="146"/>
                  </a:lnTo>
                  <a:lnTo>
                    <a:pt x="500" y="174"/>
                  </a:lnTo>
                  <a:lnTo>
                    <a:pt x="489" y="203"/>
                  </a:lnTo>
                  <a:lnTo>
                    <a:pt x="468" y="234"/>
                  </a:lnTo>
                  <a:lnTo>
                    <a:pt x="0" y="737"/>
                  </a:lnTo>
                  <a:lnTo>
                    <a:pt x="8" y="697"/>
                  </a:lnTo>
                  <a:lnTo>
                    <a:pt x="16" y="653"/>
                  </a:lnTo>
                  <a:lnTo>
                    <a:pt x="27" y="604"/>
                  </a:lnTo>
                  <a:lnTo>
                    <a:pt x="37" y="552"/>
                  </a:lnTo>
                  <a:lnTo>
                    <a:pt x="49" y="498"/>
                  </a:lnTo>
                  <a:lnTo>
                    <a:pt x="61" y="445"/>
                  </a:lnTo>
                  <a:lnTo>
                    <a:pt x="72" y="392"/>
                  </a:lnTo>
                  <a:lnTo>
                    <a:pt x="85" y="343"/>
                  </a:lnTo>
                  <a:lnTo>
                    <a:pt x="99" y="297"/>
                  </a:lnTo>
                  <a:lnTo>
                    <a:pt x="110" y="256"/>
                  </a:lnTo>
                  <a:lnTo>
                    <a:pt x="122" y="223"/>
                  </a:lnTo>
                  <a:lnTo>
                    <a:pt x="135" y="192"/>
                  </a:lnTo>
                  <a:lnTo>
                    <a:pt x="150" y="161"/>
                  </a:lnTo>
                  <a:lnTo>
                    <a:pt x="167" y="131"/>
                  </a:lnTo>
                  <a:lnTo>
                    <a:pt x="188" y="102"/>
                  </a:lnTo>
                  <a:lnTo>
                    <a:pt x="210" y="76"/>
                  </a:lnTo>
                  <a:lnTo>
                    <a:pt x="237" y="53"/>
                  </a:lnTo>
                  <a:lnTo>
                    <a:pt x="261" y="38"/>
                  </a:lnTo>
                  <a:lnTo>
                    <a:pt x="287" y="23"/>
                  </a:lnTo>
                  <a:lnTo>
                    <a:pt x="316" y="10"/>
                  </a:lnTo>
                  <a:lnTo>
                    <a:pt x="346" y="2"/>
                  </a:lnTo>
                  <a:lnTo>
                    <a:pt x="377"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 name="Freeform 349"/>
            <p:cNvSpPr>
              <a:spLocks/>
            </p:cNvSpPr>
            <p:nvPr/>
          </p:nvSpPr>
          <p:spPr bwMode="auto">
            <a:xfrm>
              <a:off x="2961031" y="1727344"/>
              <a:ext cx="1614962" cy="1713377"/>
            </a:xfrm>
            <a:custGeom>
              <a:avLst/>
              <a:gdLst>
                <a:gd name="T0" fmla="*/ 1362 w 1362"/>
                <a:gd name="T1" fmla="*/ 0 h 1445"/>
                <a:gd name="T2" fmla="*/ 101 w 1362"/>
                <a:gd name="T3" fmla="*/ 1445 h 1445"/>
                <a:gd name="T4" fmla="*/ 0 w 1362"/>
                <a:gd name="T5" fmla="*/ 1352 h 1445"/>
                <a:gd name="T6" fmla="*/ 1362 w 1362"/>
                <a:gd name="T7" fmla="*/ 0 h 1445"/>
              </a:gdLst>
              <a:ahLst/>
              <a:cxnLst>
                <a:cxn ang="0">
                  <a:pos x="T0" y="T1"/>
                </a:cxn>
                <a:cxn ang="0">
                  <a:pos x="T2" y="T3"/>
                </a:cxn>
                <a:cxn ang="0">
                  <a:pos x="T4" y="T5"/>
                </a:cxn>
                <a:cxn ang="0">
                  <a:pos x="T6" y="T7"/>
                </a:cxn>
              </a:cxnLst>
              <a:rect l="0" t="0" r="r" b="b"/>
              <a:pathLst>
                <a:path w="1362" h="1445">
                  <a:moveTo>
                    <a:pt x="1362" y="0"/>
                  </a:moveTo>
                  <a:lnTo>
                    <a:pt x="101" y="1445"/>
                  </a:lnTo>
                  <a:lnTo>
                    <a:pt x="0" y="1352"/>
                  </a:lnTo>
                  <a:lnTo>
                    <a:pt x="1362"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 name="Freeform 350"/>
            <p:cNvSpPr>
              <a:spLocks/>
            </p:cNvSpPr>
            <p:nvPr/>
          </p:nvSpPr>
          <p:spPr bwMode="auto">
            <a:xfrm>
              <a:off x="2932573" y="3284204"/>
              <a:ext cx="188531" cy="192088"/>
            </a:xfrm>
            <a:custGeom>
              <a:avLst/>
              <a:gdLst>
                <a:gd name="T0" fmla="*/ 107 w 159"/>
                <a:gd name="T1" fmla="*/ 0 h 162"/>
                <a:gd name="T2" fmla="*/ 125 w 159"/>
                <a:gd name="T3" fmla="*/ 4 h 162"/>
                <a:gd name="T4" fmla="*/ 141 w 159"/>
                <a:gd name="T5" fmla="*/ 14 h 162"/>
                <a:gd name="T6" fmla="*/ 153 w 159"/>
                <a:gd name="T7" fmla="*/ 29 h 162"/>
                <a:gd name="T8" fmla="*/ 158 w 159"/>
                <a:gd name="T9" fmla="*/ 47 h 162"/>
                <a:gd name="T10" fmla="*/ 159 w 159"/>
                <a:gd name="T11" fmla="*/ 67 h 162"/>
                <a:gd name="T12" fmla="*/ 154 w 159"/>
                <a:gd name="T13" fmla="*/ 88 h 162"/>
                <a:gd name="T14" fmla="*/ 144 w 159"/>
                <a:gd name="T15" fmla="*/ 108 h 162"/>
                <a:gd name="T16" fmla="*/ 129 w 159"/>
                <a:gd name="T17" fmla="*/ 128 h 162"/>
                <a:gd name="T18" fmla="*/ 111 w 159"/>
                <a:gd name="T19" fmla="*/ 144 h 162"/>
                <a:gd name="T20" fmla="*/ 91 w 159"/>
                <a:gd name="T21" fmla="*/ 156 h 162"/>
                <a:gd name="T22" fmla="*/ 70 w 159"/>
                <a:gd name="T23" fmla="*/ 162 h 162"/>
                <a:gd name="T24" fmla="*/ 51 w 159"/>
                <a:gd name="T25" fmla="*/ 162 h 162"/>
                <a:gd name="T26" fmla="*/ 32 w 159"/>
                <a:gd name="T27" fmla="*/ 158 h 162"/>
                <a:gd name="T28" fmla="*/ 17 w 159"/>
                <a:gd name="T29" fmla="*/ 148 h 162"/>
                <a:gd name="T30" fmla="*/ 6 w 159"/>
                <a:gd name="T31" fmla="*/ 133 h 162"/>
                <a:gd name="T32" fmla="*/ 0 w 159"/>
                <a:gd name="T33" fmla="*/ 115 h 162"/>
                <a:gd name="T34" fmla="*/ 0 w 159"/>
                <a:gd name="T35" fmla="*/ 95 h 162"/>
                <a:gd name="T36" fmla="*/ 3 w 159"/>
                <a:gd name="T37" fmla="*/ 74 h 162"/>
                <a:gd name="T38" fmla="*/ 14 w 159"/>
                <a:gd name="T39" fmla="*/ 53 h 162"/>
                <a:gd name="T40" fmla="*/ 28 w 159"/>
                <a:gd name="T41" fmla="*/ 34 h 162"/>
                <a:gd name="T42" fmla="*/ 47 w 159"/>
                <a:gd name="T43" fmla="*/ 18 h 162"/>
                <a:gd name="T44" fmla="*/ 68 w 159"/>
                <a:gd name="T45" fmla="*/ 6 h 162"/>
                <a:gd name="T46" fmla="*/ 87 w 159"/>
                <a:gd name="T47" fmla="*/ 1 h 162"/>
                <a:gd name="T48" fmla="*/ 107 w 159"/>
                <a:gd name="T4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59" h="162">
                  <a:moveTo>
                    <a:pt x="107" y="0"/>
                  </a:moveTo>
                  <a:lnTo>
                    <a:pt x="125" y="4"/>
                  </a:lnTo>
                  <a:lnTo>
                    <a:pt x="141" y="14"/>
                  </a:lnTo>
                  <a:lnTo>
                    <a:pt x="153" y="29"/>
                  </a:lnTo>
                  <a:lnTo>
                    <a:pt x="158" y="47"/>
                  </a:lnTo>
                  <a:lnTo>
                    <a:pt x="159" y="67"/>
                  </a:lnTo>
                  <a:lnTo>
                    <a:pt x="154" y="88"/>
                  </a:lnTo>
                  <a:lnTo>
                    <a:pt x="144" y="108"/>
                  </a:lnTo>
                  <a:lnTo>
                    <a:pt x="129" y="128"/>
                  </a:lnTo>
                  <a:lnTo>
                    <a:pt x="111" y="144"/>
                  </a:lnTo>
                  <a:lnTo>
                    <a:pt x="91" y="156"/>
                  </a:lnTo>
                  <a:lnTo>
                    <a:pt x="70" y="162"/>
                  </a:lnTo>
                  <a:lnTo>
                    <a:pt x="51" y="162"/>
                  </a:lnTo>
                  <a:lnTo>
                    <a:pt x="32" y="158"/>
                  </a:lnTo>
                  <a:lnTo>
                    <a:pt x="17" y="148"/>
                  </a:lnTo>
                  <a:lnTo>
                    <a:pt x="6" y="133"/>
                  </a:lnTo>
                  <a:lnTo>
                    <a:pt x="0" y="115"/>
                  </a:lnTo>
                  <a:lnTo>
                    <a:pt x="0" y="95"/>
                  </a:lnTo>
                  <a:lnTo>
                    <a:pt x="3" y="74"/>
                  </a:lnTo>
                  <a:lnTo>
                    <a:pt x="14" y="53"/>
                  </a:lnTo>
                  <a:lnTo>
                    <a:pt x="28" y="34"/>
                  </a:lnTo>
                  <a:lnTo>
                    <a:pt x="47" y="18"/>
                  </a:lnTo>
                  <a:lnTo>
                    <a:pt x="68" y="6"/>
                  </a:lnTo>
                  <a:lnTo>
                    <a:pt x="87" y="1"/>
                  </a:lnTo>
                  <a:lnTo>
                    <a:pt x="107" y="0"/>
                  </a:lnTo>
                  <a:close/>
                </a:path>
              </a:pathLst>
            </a:custGeom>
            <a:solidFill>
              <a:srgbClr val="0015C6"/>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 name="Freeform 351"/>
            <p:cNvSpPr>
              <a:spLocks/>
            </p:cNvSpPr>
            <p:nvPr/>
          </p:nvSpPr>
          <p:spPr bwMode="auto">
            <a:xfrm>
              <a:off x="2925459" y="2959315"/>
              <a:ext cx="507491" cy="525278"/>
            </a:xfrm>
            <a:custGeom>
              <a:avLst/>
              <a:gdLst>
                <a:gd name="T0" fmla="*/ 343 w 428"/>
                <a:gd name="T1" fmla="*/ 0 h 443"/>
                <a:gd name="T2" fmla="*/ 345 w 428"/>
                <a:gd name="T3" fmla="*/ 21 h 443"/>
                <a:gd name="T4" fmla="*/ 352 w 428"/>
                <a:gd name="T5" fmla="*/ 39 h 443"/>
                <a:gd name="T6" fmla="*/ 366 w 428"/>
                <a:gd name="T7" fmla="*/ 54 h 443"/>
                <a:gd name="T8" fmla="*/ 379 w 428"/>
                <a:gd name="T9" fmla="*/ 64 h 443"/>
                <a:gd name="T10" fmla="*/ 393 w 428"/>
                <a:gd name="T11" fmla="*/ 71 h 443"/>
                <a:gd name="T12" fmla="*/ 410 w 428"/>
                <a:gd name="T13" fmla="*/ 72 h 443"/>
                <a:gd name="T14" fmla="*/ 428 w 428"/>
                <a:gd name="T15" fmla="*/ 70 h 443"/>
                <a:gd name="T16" fmla="*/ 127 w 428"/>
                <a:gd name="T17" fmla="*/ 411 h 443"/>
                <a:gd name="T18" fmla="*/ 125 w 428"/>
                <a:gd name="T19" fmla="*/ 414 h 443"/>
                <a:gd name="T20" fmla="*/ 106 w 428"/>
                <a:gd name="T21" fmla="*/ 428 h 443"/>
                <a:gd name="T22" fmla="*/ 87 w 428"/>
                <a:gd name="T23" fmla="*/ 439 h 443"/>
                <a:gd name="T24" fmla="*/ 68 w 428"/>
                <a:gd name="T25" fmla="*/ 443 h 443"/>
                <a:gd name="T26" fmla="*/ 50 w 428"/>
                <a:gd name="T27" fmla="*/ 443 h 443"/>
                <a:gd name="T28" fmla="*/ 33 w 428"/>
                <a:gd name="T29" fmla="*/ 437 h 443"/>
                <a:gd name="T30" fmla="*/ 17 w 428"/>
                <a:gd name="T31" fmla="*/ 427 h 443"/>
                <a:gd name="T32" fmla="*/ 7 w 428"/>
                <a:gd name="T33" fmla="*/ 413 h 443"/>
                <a:gd name="T34" fmla="*/ 0 w 428"/>
                <a:gd name="T35" fmla="*/ 396 h 443"/>
                <a:gd name="T36" fmla="*/ 0 w 428"/>
                <a:gd name="T37" fmla="*/ 377 h 443"/>
                <a:gd name="T38" fmla="*/ 4 w 428"/>
                <a:gd name="T39" fmla="*/ 356 h 443"/>
                <a:gd name="T40" fmla="*/ 12 w 428"/>
                <a:gd name="T41" fmla="*/ 337 h 443"/>
                <a:gd name="T42" fmla="*/ 26 w 428"/>
                <a:gd name="T43" fmla="*/ 317 h 443"/>
                <a:gd name="T44" fmla="*/ 26 w 428"/>
                <a:gd name="T45" fmla="*/ 317 h 443"/>
                <a:gd name="T46" fmla="*/ 28 w 428"/>
                <a:gd name="T47" fmla="*/ 314 h 443"/>
                <a:gd name="T48" fmla="*/ 29 w 428"/>
                <a:gd name="T49" fmla="*/ 313 h 443"/>
                <a:gd name="T50" fmla="*/ 37 w 428"/>
                <a:gd name="T51" fmla="*/ 305 h 443"/>
                <a:gd name="T52" fmla="*/ 343 w 428"/>
                <a:gd name="T53" fmla="*/ 0 h 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28" h="443">
                  <a:moveTo>
                    <a:pt x="343" y="0"/>
                  </a:moveTo>
                  <a:lnTo>
                    <a:pt x="345" y="21"/>
                  </a:lnTo>
                  <a:lnTo>
                    <a:pt x="352" y="39"/>
                  </a:lnTo>
                  <a:lnTo>
                    <a:pt x="366" y="54"/>
                  </a:lnTo>
                  <a:lnTo>
                    <a:pt x="379" y="64"/>
                  </a:lnTo>
                  <a:lnTo>
                    <a:pt x="393" y="71"/>
                  </a:lnTo>
                  <a:lnTo>
                    <a:pt x="410" y="72"/>
                  </a:lnTo>
                  <a:lnTo>
                    <a:pt x="428" y="70"/>
                  </a:lnTo>
                  <a:lnTo>
                    <a:pt x="127" y="411"/>
                  </a:lnTo>
                  <a:lnTo>
                    <a:pt x="125" y="414"/>
                  </a:lnTo>
                  <a:lnTo>
                    <a:pt x="106" y="428"/>
                  </a:lnTo>
                  <a:lnTo>
                    <a:pt x="87" y="439"/>
                  </a:lnTo>
                  <a:lnTo>
                    <a:pt x="68" y="443"/>
                  </a:lnTo>
                  <a:lnTo>
                    <a:pt x="50" y="443"/>
                  </a:lnTo>
                  <a:lnTo>
                    <a:pt x="33" y="437"/>
                  </a:lnTo>
                  <a:lnTo>
                    <a:pt x="17" y="427"/>
                  </a:lnTo>
                  <a:lnTo>
                    <a:pt x="7" y="413"/>
                  </a:lnTo>
                  <a:lnTo>
                    <a:pt x="0" y="396"/>
                  </a:lnTo>
                  <a:lnTo>
                    <a:pt x="0" y="377"/>
                  </a:lnTo>
                  <a:lnTo>
                    <a:pt x="4" y="356"/>
                  </a:lnTo>
                  <a:lnTo>
                    <a:pt x="12" y="337"/>
                  </a:lnTo>
                  <a:lnTo>
                    <a:pt x="26" y="317"/>
                  </a:lnTo>
                  <a:lnTo>
                    <a:pt x="26" y="317"/>
                  </a:lnTo>
                  <a:lnTo>
                    <a:pt x="28" y="314"/>
                  </a:lnTo>
                  <a:lnTo>
                    <a:pt x="29" y="313"/>
                  </a:lnTo>
                  <a:lnTo>
                    <a:pt x="37" y="305"/>
                  </a:lnTo>
                  <a:lnTo>
                    <a:pt x="343" y="0"/>
                  </a:lnTo>
                  <a:close/>
                </a:path>
              </a:pathLst>
            </a:custGeom>
            <a:solidFill>
              <a:schemeClr val="tx1">
                <a:lumMod val="75000"/>
                <a:lumOff val="2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69" name="Oval 168"/>
          <p:cNvSpPr/>
          <p:nvPr/>
        </p:nvSpPr>
        <p:spPr>
          <a:xfrm>
            <a:off x="4332385" y="2863825"/>
            <a:ext cx="489411" cy="48941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71" name="Oval 170"/>
          <p:cNvSpPr/>
          <p:nvPr/>
        </p:nvSpPr>
        <p:spPr>
          <a:xfrm>
            <a:off x="4332385" y="3801131"/>
            <a:ext cx="489411" cy="48941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74" name="Rectangle 173"/>
          <p:cNvSpPr/>
          <p:nvPr/>
        </p:nvSpPr>
        <p:spPr>
          <a:xfrm>
            <a:off x="4966804" y="3906092"/>
            <a:ext cx="3542816" cy="403957"/>
          </a:xfrm>
          <a:prstGeom prst="rect">
            <a:avLst/>
          </a:prstGeom>
        </p:spPr>
        <p:txBody>
          <a:bodyPr wrap="square">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vero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accusamus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iusto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odio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dignis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simos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ducimus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qui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blanditiis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praesentium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vero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accusamus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iusto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odio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dignis</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5" name="Rectangle 174"/>
          <p:cNvSpPr/>
          <p:nvPr/>
        </p:nvSpPr>
        <p:spPr>
          <a:xfrm>
            <a:off x="4966803" y="3697815"/>
            <a:ext cx="1294561" cy="334707"/>
          </a:xfrm>
          <a:prstGeom prst="rect">
            <a:avLst/>
          </a:prstGeom>
        </p:spPr>
        <p:txBody>
          <a:bodyPr wrap="square">
            <a:spAutoFit/>
          </a:bodyPr>
          <a:lstStyle/>
          <a:p>
            <a:pPr>
              <a:lnSpc>
                <a:spcPct val="150000"/>
              </a:lnSpc>
            </a:pPr>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SUBTITLE HERE</a:t>
            </a:r>
          </a:p>
        </p:txBody>
      </p:sp>
      <p:sp>
        <p:nvSpPr>
          <p:cNvPr id="176" name="Rectangle 175"/>
          <p:cNvSpPr/>
          <p:nvPr/>
        </p:nvSpPr>
        <p:spPr>
          <a:xfrm>
            <a:off x="4966804" y="2986683"/>
            <a:ext cx="3542816" cy="403957"/>
          </a:xfrm>
          <a:prstGeom prst="rect">
            <a:avLst/>
          </a:prstGeom>
        </p:spPr>
        <p:txBody>
          <a:bodyPr wrap="square">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vero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accusamus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iusto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odio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dignis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simos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ducimus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qui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blanditiis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praesentium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vero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accusamus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iusto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odio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digni</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7" name="Rectangle 176"/>
          <p:cNvSpPr/>
          <p:nvPr/>
        </p:nvSpPr>
        <p:spPr>
          <a:xfrm>
            <a:off x="4966803" y="2778406"/>
            <a:ext cx="1294561" cy="334707"/>
          </a:xfrm>
          <a:prstGeom prst="rect">
            <a:avLst/>
          </a:prstGeom>
        </p:spPr>
        <p:txBody>
          <a:bodyPr wrap="square">
            <a:spAutoFit/>
          </a:bodyPr>
          <a:lstStyle/>
          <a:p>
            <a:pPr>
              <a:lnSpc>
                <a:spcPct val="150000"/>
              </a:lnSpc>
            </a:pPr>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SUBTITLE HERE</a:t>
            </a:r>
          </a:p>
        </p:txBody>
      </p:sp>
      <p:sp>
        <p:nvSpPr>
          <p:cNvPr id="180" name="Rectangle 179"/>
          <p:cNvSpPr/>
          <p:nvPr/>
        </p:nvSpPr>
        <p:spPr>
          <a:xfrm>
            <a:off x="4966803" y="2117148"/>
            <a:ext cx="3026384" cy="403957"/>
          </a:xfrm>
          <a:prstGeom prst="rect">
            <a:avLst/>
          </a:prstGeom>
        </p:spPr>
        <p:txBody>
          <a:bodyPr wrap="square">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vero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accusamus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iusto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odio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dignis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simos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ducimus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qui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blanditiis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praesentium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vero</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eos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accusamus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iusto</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1" name="Rectangle 180"/>
          <p:cNvSpPr/>
          <p:nvPr/>
        </p:nvSpPr>
        <p:spPr>
          <a:xfrm>
            <a:off x="4966803" y="1908871"/>
            <a:ext cx="1294561" cy="334707"/>
          </a:xfrm>
          <a:prstGeom prst="rect">
            <a:avLst/>
          </a:prstGeom>
        </p:spPr>
        <p:txBody>
          <a:bodyPr wrap="square">
            <a:spAutoFit/>
          </a:bodyPr>
          <a:lstStyle/>
          <a:p>
            <a:pPr>
              <a:lnSpc>
                <a:spcPct val="150000"/>
              </a:lnSpc>
            </a:pPr>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SUBTITLE HERE</a:t>
            </a:r>
          </a:p>
        </p:txBody>
      </p:sp>
      <p:grpSp>
        <p:nvGrpSpPr>
          <p:cNvPr id="59" name="Group 517"/>
          <p:cNvGrpSpPr>
            <a:grpSpLocks noChangeAspect="1"/>
          </p:cNvGrpSpPr>
          <p:nvPr/>
        </p:nvGrpSpPr>
        <p:grpSpPr bwMode="auto">
          <a:xfrm>
            <a:off x="4472531" y="3970433"/>
            <a:ext cx="222717" cy="187809"/>
            <a:chOff x="626" y="1305"/>
            <a:chExt cx="2048" cy="1727"/>
          </a:xfrm>
          <a:solidFill>
            <a:schemeClr val="bg1"/>
          </a:solidFill>
        </p:grpSpPr>
        <p:sp>
          <p:nvSpPr>
            <p:cNvPr id="60" name="Freeform 519"/>
            <p:cNvSpPr>
              <a:spLocks/>
            </p:cNvSpPr>
            <p:nvPr/>
          </p:nvSpPr>
          <p:spPr bwMode="auto">
            <a:xfrm>
              <a:off x="626" y="1305"/>
              <a:ext cx="1709" cy="1326"/>
            </a:xfrm>
            <a:custGeom>
              <a:avLst/>
              <a:gdLst>
                <a:gd name="T0" fmla="*/ 1171 w 3417"/>
                <a:gd name="T1" fmla="*/ 0 h 2652"/>
                <a:gd name="T2" fmla="*/ 1249 w 3417"/>
                <a:gd name="T3" fmla="*/ 15 h 2652"/>
                <a:gd name="T4" fmla="*/ 1315 w 3417"/>
                <a:gd name="T5" fmla="*/ 53 h 2652"/>
                <a:gd name="T6" fmla="*/ 1365 w 3417"/>
                <a:gd name="T7" fmla="*/ 112 h 2652"/>
                <a:gd name="T8" fmla="*/ 1391 w 3417"/>
                <a:gd name="T9" fmla="*/ 184 h 2652"/>
                <a:gd name="T10" fmla="*/ 1395 w 3417"/>
                <a:gd name="T11" fmla="*/ 502 h 2652"/>
                <a:gd name="T12" fmla="*/ 1405 w 3417"/>
                <a:gd name="T13" fmla="*/ 524 h 2652"/>
                <a:gd name="T14" fmla="*/ 1427 w 3417"/>
                <a:gd name="T15" fmla="*/ 534 h 2652"/>
                <a:gd name="T16" fmla="*/ 3233 w 3417"/>
                <a:gd name="T17" fmla="*/ 538 h 2652"/>
                <a:gd name="T18" fmla="*/ 3305 w 3417"/>
                <a:gd name="T19" fmla="*/ 564 h 2652"/>
                <a:gd name="T20" fmla="*/ 3364 w 3417"/>
                <a:gd name="T21" fmla="*/ 613 h 2652"/>
                <a:gd name="T22" fmla="*/ 3402 w 3417"/>
                <a:gd name="T23" fmla="*/ 679 h 2652"/>
                <a:gd name="T24" fmla="*/ 3417 w 3417"/>
                <a:gd name="T25" fmla="*/ 757 h 2652"/>
                <a:gd name="T26" fmla="*/ 3395 w 3417"/>
                <a:gd name="T27" fmla="*/ 1062 h 2652"/>
                <a:gd name="T28" fmla="*/ 3072 w 3417"/>
                <a:gd name="T29" fmla="*/ 1060 h 2652"/>
                <a:gd name="T30" fmla="*/ 2976 w 3417"/>
                <a:gd name="T31" fmla="*/ 1074 h 2652"/>
                <a:gd name="T32" fmla="*/ 2891 w 3417"/>
                <a:gd name="T33" fmla="*/ 1114 h 2652"/>
                <a:gd name="T34" fmla="*/ 2822 w 3417"/>
                <a:gd name="T35" fmla="*/ 1175 h 2652"/>
                <a:gd name="T36" fmla="*/ 2771 w 3417"/>
                <a:gd name="T37" fmla="*/ 1253 h 2652"/>
                <a:gd name="T38" fmla="*/ 2743 w 3417"/>
                <a:gd name="T39" fmla="*/ 1343 h 2652"/>
                <a:gd name="T40" fmla="*/ 2663 w 3417"/>
                <a:gd name="T41" fmla="*/ 1322 h 2652"/>
                <a:gd name="T42" fmla="*/ 2578 w 3417"/>
                <a:gd name="T43" fmla="*/ 1324 h 2652"/>
                <a:gd name="T44" fmla="*/ 2494 w 3417"/>
                <a:gd name="T45" fmla="*/ 1346 h 2652"/>
                <a:gd name="T46" fmla="*/ 2419 w 3417"/>
                <a:gd name="T47" fmla="*/ 1388 h 2652"/>
                <a:gd name="T48" fmla="*/ 2358 w 3417"/>
                <a:gd name="T49" fmla="*/ 1450 h 2652"/>
                <a:gd name="T50" fmla="*/ 2184 w 3417"/>
                <a:gd name="T51" fmla="*/ 1746 h 2652"/>
                <a:gd name="T52" fmla="*/ 2150 w 3417"/>
                <a:gd name="T53" fmla="*/ 1825 h 2652"/>
                <a:gd name="T54" fmla="*/ 2104 w 3417"/>
                <a:gd name="T55" fmla="*/ 1844 h 2652"/>
                <a:gd name="T56" fmla="*/ 2016 w 3417"/>
                <a:gd name="T57" fmla="*/ 1816 h 2652"/>
                <a:gd name="T58" fmla="*/ 1732 w 3417"/>
                <a:gd name="T59" fmla="*/ 1813 h 2652"/>
                <a:gd name="T60" fmla="*/ 1643 w 3417"/>
                <a:gd name="T61" fmla="*/ 1825 h 2652"/>
                <a:gd name="T62" fmla="*/ 1566 w 3417"/>
                <a:gd name="T63" fmla="*/ 1861 h 2652"/>
                <a:gd name="T64" fmla="*/ 1502 w 3417"/>
                <a:gd name="T65" fmla="*/ 1916 h 2652"/>
                <a:gd name="T66" fmla="*/ 1456 w 3417"/>
                <a:gd name="T67" fmla="*/ 1987 h 2652"/>
                <a:gd name="T68" fmla="*/ 1407 w 3417"/>
                <a:gd name="T69" fmla="*/ 2021 h 2652"/>
                <a:gd name="T70" fmla="*/ 1334 w 3417"/>
                <a:gd name="T71" fmla="*/ 2021 h 2652"/>
                <a:gd name="T72" fmla="*/ 1257 w 3417"/>
                <a:gd name="T73" fmla="*/ 2042 h 2652"/>
                <a:gd name="T74" fmla="*/ 1187 w 3417"/>
                <a:gd name="T75" fmla="*/ 2082 h 2652"/>
                <a:gd name="T76" fmla="*/ 1130 w 3417"/>
                <a:gd name="T77" fmla="*/ 2138 h 2652"/>
                <a:gd name="T78" fmla="*/ 989 w 3417"/>
                <a:gd name="T79" fmla="*/ 2378 h 2652"/>
                <a:gd name="T80" fmla="*/ 957 w 3417"/>
                <a:gd name="T81" fmla="*/ 2456 h 2652"/>
                <a:gd name="T82" fmla="*/ 948 w 3417"/>
                <a:gd name="T83" fmla="*/ 2537 h 2652"/>
                <a:gd name="T84" fmla="*/ 961 w 3417"/>
                <a:gd name="T85" fmla="*/ 2615 h 2652"/>
                <a:gd name="T86" fmla="*/ 224 w 3417"/>
                <a:gd name="T87" fmla="*/ 2652 h 2652"/>
                <a:gd name="T88" fmla="*/ 145 w 3417"/>
                <a:gd name="T89" fmla="*/ 2638 h 2652"/>
                <a:gd name="T90" fmla="*/ 80 w 3417"/>
                <a:gd name="T91" fmla="*/ 2600 h 2652"/>
                <a:gd name="T92" fmla="*/ 31 w 3417"/>
                <a:gd name="T93" fmla="*/ 2542 h 2652"/>
                <a:gd name="T94" fmla="*/ 4 w 3417"/>
                <a:gd name="T95" fmla="*/ 2468 h 2652"/>
                <a:gd name="T96" fmla="*/ 0 w 3417"/>
                <a:gd name="T97" fmla="*/ 1730 h 2652"/>
                <a:gd name="T98" fmla="*/ 4 w 3417"/>
                <a:gd name="T99" fmla="*/ 184 h 2652"/>
                <a:gd name="T100" fmla="*/ 31 w 3417"/>
                <a:gd name="T101" fmla="*/ 112 h 2652"/>
                <a:gd name="T102" fmla="*/ 80 w 3417"/>
                <a:gd name="T103" fmla="*/ 53 h 2652"/>
                <a:gd name="T104" fmla="*/ 145 w 3417"/>
                <a:gd name="T105" fmla="*/ 15 h 2652"/>
                <a:gd name="T106" fmla="*/ 224 w 3417"/>
                <a:gd name="T107" fmla="*/ 0 h 2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17" h="2652">
                  <a:moveTo>
                    <a:pt x="224" y="0"/>
                  </a:moveTo>
                  <a:lnTo>
                    <a:pt x="1171" y="0"/>
                  </a:lnTo>
                  <a:lnTo>
                    <a:pt x="1211" y="4"/>
                  </a:lnTo>
                  <a:lnTo>
                    <a:pt x="1249" y="15"/>
                  </a:lnTo>
                  <a:lnTo>
                    <a:pt x="1284" y="31"/>
                  </a:lnTo>
                  <a:lnTo>
                    <a:pt x="1315" y="53"/>
                  </a:lnTo>
                  <a:lnTo>
                    <a:pt x="1342" y="79"/>
                  </a:lnTo>
                  <a:lnTo>
                    <a:pt x="1365" y="112"/>
                  </a:lnTo>
                  <a:lnTo>
                    <a:pt x="1381" y="147"/>
                  </a:lnTo>
                  <a:lnTo>
                    <a:pt x="1391" y="184"/>
                  </a:lnTo>
                  <a:lnTo>
                    <a:pt x="1395" y="225"/>
                  </a:lnTo>
                  <a:lnTo>
                    <a:pt x="1395" y="502"/>
                  </a:lnTo>
                  <a:lnTo>
                    <a:pt x="1397" y="514"/>
                  </a:lnTo>
                  <a:lnTo>
                    <a:pt x="1405" y="524"/>
                  </a:lnTo>
                  <a:lnTo>
                    <a:pt x="1415" y="531"/>
                  </a:lnTo>
                  <a:lnTo>
                    <a:pt x="1427" y="534"/>
                  </a:lnTo>
                  <a:lnTo>
                    <a:pt x="3192" y="534"/>
                  </a:lnTo>
                  <a:lnTo>
                    <a:pt x="3233" y="538"/>
                  </a:lnTo>
                  <a:lnTo>
                    <a:pt x="3270" y="548"/>
                  </a:lnTo>
                  <a:lnTo>
                    <a:pt x="3305" y="564"/>
                  </a:lnTo>
                  <a:lnTo>
                    <a:pt x="3338" y="586"/>
                  </a:lnTo>
                  <a:lnTo>
                    <a:pt x="3364" y="613"/>
                  </a:lnTo>
                  <a:lnTo>
                    <a:pt x="3386" y="644"/>
                  </a:lnTo>
                  <a:lnTo>
                    <a:pt x="3402" y="679"/>
                  </a:lnTo>
                  <a:lnTo>
                    <a:pt x="3413" y="718"/>
                  </a:lnTo>
                  <a:lnTo>
                    <a:pt x="3417" y="757"/>
                  </a:lnTo>
                  <a:lnTo>
                    <a:pt x="3417" y="1064"/>
                  </a:lnTo>
                  <a:lnTo>
                    <a:pt x="3395" y="1062"/>
                  </a:lnTo>
                  <a:lnTo>
                    <a:pt x="3372" y="1060"/>
                  </a:lnTo>
                  <a:lnTo>
                    <a:pt x="3072" y="1060"/>
                  </a:lnTo>
                  <a:lnTo>
                    <a:pt x="3023" y="1064"/>
                  </a:lnTo>
                  <a:lnTo>
                    <a:pt x="2976" y="1074"/>
                  </a:lnTo>
                  <a:lnTo>
                    <a:pt x="2932" y="1091"/>
                  </a:lnTo>
                  <a:lnTo>
                    <a:pt x="2891" y="1114"/>
                  </a:lnTo>
                  <a:lnTo>
                    <a:pt x="2854" y="1142"/>
                  </a:lnTo>
                  <a:lnTo>
                    <a:pt x="2822" y="1175"/>
                  </a:lnTo>
                  <a:lnTo>
                    <a:pt x="2793" y="1212"/>
                  </a:lnTo>
                  <a:lnTo>
                    <a:pt x="2771" y="1253"/>
                  </a:lnTo>
                  <a:lnTo>
                    <a:pt x="2755" y="1296"/>
                  </a:lnTo>
                  <a:lnTo>
                    <a:pt x="2743" y="1343"/>
                  </a:lnTo>
                  <a:lnTo>
                    <a:pt x="2704" y="1331"/>
                  </a:lnTo>
                  <a:lnTo>
                    <a:pt x="2663" y="1322"/>
                  </a:lnTo>
                  <a:lnTo>
                    <a:pt x="2622" y="1320"/>
                  </a:lnTo>
                  <a:lnTo>
                    <a:pt x="2578" y="1324"/>
                  </a:lnTo>
                  <a:lnTo>
                    <a:pt x="2535" y="1331"/>
                  </a:lnTo>
                  <a:lnTo>
                    <a:pt x="2494" y="1346"/>
                  </a:lnTo>
                  <a:lnTo>
                    <a:pt x="2455" y="1364"/>
                  </a:lnTo>
                  <a:lnTo>
                    <a:pt x="2419" y="1388"/>
                  </a:lnTo>
                  <a:lnTo>
                    <a:pt x="2387" y="1417"/>
                  </a:lnTo>
                  <a:lnTo>
                    <a:pt x="2358" y="1450"/>
                  </a:lnTo>
                  <a:lnTo>
                    <a:pt x="2333" y="1486"/>
                  </a:lnTo>
                  <a:lnTo>
                    <a:pt x="2184" y="1746"/>
                  </a:lnTo>
                  <a:lnTo>
                    <a:pt x="2164" y="1784"/>
                  </a:lnTo>
                  <a:lnTo>
                    <a:pt x="2150" y="1825"/>
                  </a:lnTo>
                  <a:lnTo>
                    <a:pt x="2143" y="1867"/>
                  </a:lnTo>
                  <a:lnTo>
                    <a:pt x="2104" y="1844"/>
                  </a:lnTo>
                  <a:lnTo>
                    <a:pt x="2062" y="1828"/>
                  </a:lnTo>
                  <a:lnTo>
                    <a:pt x="2016" y="1816"/>
                  </a:lnTo>
                  <a:lnTo>
                    <a:pt x="1969" y="1813"/>
                  </a:lnTo>
                  <a:lnTo>
                    <a:pt x="1732" y="1813"/>
                  </a:lnTo>
                  <a:lnTo>
                    <a:pt x="1687" y="1816"/>
                  </a:lnTo>
                  <a:lnTo>
                    <a:pt x="1643" y="1825"/>
                  </a:lnTo>
                  <a:lnTo>
                    <a:pt x="1604" y="1840"/>
                  </a:lnTo>
                  <a:lnTo>
                    <a:pt x="1566" y="1861"/>
                  </a:lnTo>
                  <a:lnTo>
                    <a:pt x="1533" y="1886"/>
                  </a:lnTo>
                  <a:lnTo>
                    <a:pt x="1502" y="1916"/>
                  </a:lnTo>
                  <a:lnTo>
                    <a:pt x="1477" y="1949"/>
                  </a:lnTo>
                  <a:lnTo>
                    <a:pt x="1456" y="1987"/>
                  </a:lnTo>
                  <a:lnTo>
                    <a:pt x="1439" y="2026"/>
                  </a:lnTo>
                  <a:lnTo>
                    <a:pt x="1407" y="2021"/>
                  </a:lnTo>
                  <a:lnTo>
                    <a:pt x="1374" y="2019"/>
                  </a:lnTo>
                  <a:lnTo>
                    <a:pt x="1334" y="2021"/>
                  </a:lnTo>
                  <a:lnTo>
                    <a:pt x="1294" y="2030"/>
                  </a:lnTo>
                  <a:lnTo>
                    <a:pt x="1257" y="2042"/>
                  </a:lnTo>
                  <a:lnTo>
                    <a:pt x="1221" y="2060"/>
                  </a:lnTo>
                  <a:lnTo>
                    <a:pt x="1187" y="2082"/>
                  </a:lnTo>
                  <a:lnTo>
                    <a:pt x="1157" y="2108"/>
                  </a:lnTo>
                  <a:lnTo>
                    <a:pt x="1130" y="2138"/>
                  </a:lnTo>
                  <a:lnTo>
                    <a:pt x="1108" y="2172"/>
                  </a:lnTo>
                  <a:lnTo>
                    <a:pt x="989" y="2378"/>
                  </a:lnTo>
                  <a:lnTo>
                    <a:pt x="971" y="2416"/>
                  </a:lnTo>
                  <a:lnTo>
                    <a:pt x="957" y="2456"/>
                  </a:lnTo>
                  <a:lnTo>
                    <a:pt x="951" y="2496"/>
                  </a:lnTo>
                  <a:lnTo>
                    <a:pt x="948" y="2537"/>
                  </a:lnTo>
                  <a:lnTo>
                    <a:pt x="952" y="2576"/>
                  </a:lnTo>
                  <a:lnTo>
                    <a:pt x="961" y="2615"/>
                  </a:lnTo>
                  <a:lnTo>
                    <a:pt x="973" y="2652"/>
                  </a:lnTo>
                  <a:lnTo>
                    <a:pt x="224" y="2652"/>
                  </a:lnTo>
                  <a:lnTo>
                    <a:pt x="184" y="2648"/>
                  </a:lnTo>
                  <a:lnTo>
                    <a:pt x="145" y="2638"/>
                  </a:lnTo>
                  <a:lnTo>
                    <a:pt x="111" y="2622"/>
                  </a:lnTo>
                  <a:lnTo>
                    <a:pt x="80" y="2600"/>
                  </a:lnTo>
                  <a:lnTo>
                    <a:pt x="52" y="2573"/>
                  </a:lnTo>
                  <a:lnTo>
                    <a:pt x="31" y="2542"/>
                  </a:lnTo>
                  <a:lnTo>
                    <a:pt x="14" y="2507"/>
                  </a:lnTo>
                  <a:lnTo>
                    <a:pt x="4" y="2468"/>
                  </a:lnTo>
                  <a:lnTo>
                    <a:pt x="0" y="2429"/>
                  </a:lnTo>
                  <a:lnTo>
                    <a:pt x="0" y="1730"/>
                  </a:lnTo>
                  <a:lnTo>
                    <a:pt x="0" y="225"/>
                  </a:lnTo>
                  <a:lnTo>
                    <a:pt x="4" y="184"/>
                  </a:lnTo>
                  <a:lnTo>
                    <a:pt x="14" y="147"/>
                  </a:lnTo>
                  <a:lnTo>
                    <a:pt x="31" y="112"/>
                  </a:lnTo>
                  <a:lnTo>
                    <a:pt x="52" y="79"/>
                  </a:lnTo>
                  <a:lnTo>
                    <a:pt x="80" y="53"/>
                  </a:lnTo>
                  <a:lnTo>
                    <a:pt x="111" y="31"/>
                  </a:lnTo>
                  <a:lnTo>
                    <a:pt x="145" y="15"/>
                  </a:lnTo>
                  <a:lnTo>
                    <a:pt x="184" y="4"/>
                  </a:lnTo>
                  <a:lnTo>
                    <a:pt x="2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1" name="Freeform 520"/>
            <p:cNvSpPr>
              <a:spLocks/>
            </p:cNvSpPr>
            <p:nvPr/>
          </p:nvSpPr>
          <p:spPr bwMode="auto">
            <a:xfrm>
              <a:off x="2079" y="2233"/>
              <a:ext cx="316" cy="315"/>
            </a:xfrm>
            <a:custGeom>
              <a:avLst/>
              <a:gdLst>
                <a:gd name="T0" fmla="*/ 316 w 632"/>
                <a:gd name="T1" fmla="*/ 0 h 630"/>
                <a:gd name="T2" fmla="*/ 362 w 632"/>
                <a:gd name="T3" fmla="*/ 4 h 630"/>
                <a:gd name="T4" fmla="*/ 407 w 632"/>
                <a:gd name="T5" fmla="*/ 14 h 630"/>
                <a:gd name="T6" fmla="*/ 449 w 632"/>
                <a:gd name="T7" fmla="*/ 30 h 630"/>
                <a:gd name="T8" fmla="*/ 487 w 632"/>
                <a:gd name="T9" fmla="*/ 51 h 630"/>
                <a:gd name="T10" fmla="*/ 522 w 632"/>
                <a:gd name="T11" fmla="*/ 77 h 630"/>
                <a:gd name="T12" fmla="*/ 553 w 632"/>
                <a:gd name="T13" fmla="*/ 108 h 630"/>
                <a:gd name="T14" fmla="*/ 581 w 632"/>
                <a:gd name="T15" fmla="*/ 144 h 630"/>
                <a:gd name="T16" fmla="*/ 602 w 632"/>
                <a:gd name="T17" fmla="*/ 183 h 630"/>
                <a:gd name="T18" fmla="*/ 618 w 632"/>
                <a:gd name="T19" fmla="*/ 224 h 630"/>
                <a:gd name="T20" fmla="*/ 628 w 632"/>
                <a:gd name="T21" fmla="*/ 268 h 630"/>
                <a:gd name="T22" fmla="*/ 632 w 632"/>
                <a:gd name="T23" fmla="*/ 316 h 630"/>
                <a:gd name="T24" fmla="*/ 628 w 632"/>
                <a:gd name="T25" fmla="*/ 361 h 630"/>
                <a:gd name="T26" fmla="*/ 618 w 632"/>
                <a:gd name="T27" fmla="*/ 406 h 630"/>
                <a:gd name="T28" fmla="*/ 602 w 632"/>
                <a:gd name="T29" fmla="*/ 447 h 630"/>
                <a:gd name="T30" fmla="*/ 581 w 632"/>
                <a:gd name="T31" fmla="*/ 487 h 630"/>
                <a:gd name="T32" fmla="*/ 553 w 632"/>
                <a:gd name="T33" fmla="*/ 522 h 630"/>
                <a:gd name="T34" fmla="*/ 522 w 632"/>
                <a:gd name="T35" fmla="*/ 553 h 630"/>
                <a:gd name="T36" fmla="*/ 487 w 632"/>
                <a:gd name="T37" fmla="*/ 579 h 630"/>
                <a:gd name="T38" fmla="*/ 449 w 632"/>
                <a:gd name="T39" fmla="*/ 601 h 630"/>
                <a:gd name="T40" fmla="*/ 407 w 632"/>
                <a:gd name="T41" fmla="*/ 617 h 630"/>
                <a:gd name="T42" fmla="*/ 362 w 632"/>
                <a:gd name="T43" fmla="*/ 627 h 630"/>
                <a:gd name="T44" fmla="*/ 316 w 632"/>
                <a:gd name="T45" fmla="*/ 630 h 630"/>
                <a:gd name="T46" fmla="*/ 270 w 632"/>
                <a:gd name="T47" fmla="*/ 627 h 630"/>
                <a:gd name="T48" fmla="*/ 225 w 632"/>
                <a:gd name="T49" fmla="*/ 617 h 630"/>
                <a:gd name="T50" fmla="*/ 183 w 632"/>
                <a:gd name="T51" fmla="*/ 601 h 630"/>
                <a:gd name="T52" fmla="*/ 144 w 632"/>
                <a:gd name="T53" fmla="*/ 579 h 630"/>
                <a:gd name="T54" fmla="*/ 110 w 632"/>
                <a:gd name="T55" fmla="*/ 553 h 630"/>
                <a:gd name="T56" fmla="*/ 79 w 632"/>
                <a:gd name="T57" fmla="*/ 522 h 630"/>
                <a:gd name="T58" fmla="*/ 51 w 632"/>
                <a:gd name="T59" fmla="*/ 487 h 630"/>
                <a:gd name="T60" fmla="*/ 30 w 632"/>
                <a:gd name="T61" fmla="*/ 447 h 630"/>
                <a:gd name="T62" fmla="*/ 14 w 632"/>
                <a:gd name="T63" fmla="*/ 406 h 630"/>
                <a:gd name="T64" fmla="*/ 4 w 632"/>
                <a:gd name="T65" fmla="*/ 361 h 630"/>
                <a:gd name="T66" fmla="*/ 0 w 632"/>
                <a:gd name="T67" fmla="*/ 316 h 630"/>
                <a:gd name="T68" fmla="*/ 4 w 632"/>
                <a:gd name="T69" fmla="*/ 268 h 630"/>
                <a:gd name="T70" fmla="*/ 14 w 632"/>
                <a:gd name="T71" fmla="*/ 224 h 630"/>
                <a:gd name="T72" fmla="*/ 30 w 632"/>
                <a:gd name="T73" fmla="*/ 183 h 630"/>
                <a:gd name="T74" fmla="*/ 51 w 632"/>
                <a:gd name="T75" fmla="*/ 144 h 630"/>
                <a:gd name="T76" fmla="*/ 79 w 632"/>
                <a:gd name="T77" fmla="*/ 108 h 630"/>
                <a:gd name="T78" fmla="*/ 110 w 632"/>
                <a:gd name="T79" fmla="*/ 77 h 630"/>
                <a:gd name="T80" fmla="*/ 144 w 632"/>
                <a:gd name="T81" fmla="*/ 51 h 630"/>
                <a:gd name="T82" fmla="*/ 183 w 632"/>
                <a:gd name="T83" fmla="*/ 30 h 630"/>
                <a:gd name="T84" fmla="*/ 225 w 632"/>
                <a:gd name="T85" fmla="*/ 14 h 630"/>
                <a:gd name="T86" fmla="*/ 270 w 632"/>
                <a:gd name="T87" fmla="*/ 4 h 630"/>
                <a:gd name="T88" fmla="*/ 316 w 632"/>
                <a:gd name="T8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2" h="630">
                  <a:moveTo>
                    <a:pt x="316" y="0"/>
                  </a:moveTo>
                  <a:lnTo>
                    <a:pt x="362" y="4"/>
                  </a:lnTo>
                  <a:lnTo>
                    <a:pt x="407" y="14"/>
                  </a:lnTo>
                  <a:lnTo>
                    <a:pt x="449" y="30"/>
                  </a:lnTo>
                  <a:lnTo>
                    <a:pt x="487" y="51"/>
                  </a:lnTo>
                  <a:lnTo>
                    <a:pt x="522" y="77"/>
                  </a:lnTo>
                  <a:lnTo>
                    <a:pt x="553" y="108"/>
                  </a:lnTo>
                  <a:lnTo>
                    <a:pt x="581" y="144"/>
                  </a:lnTo>
                  <a:lnTo>
                    <a:pt x="602" y="183"/>
                  </a:lnTo>
                  <a:lnTo>
                    <a:pt x="618" y="224"/>
                  </a:lnTo>
                  <a:lnTo>
                    <a:pt x="628" y="268"/>
                  </a:lnTo>
                  <a:lnTo>
                    <a:pt x="632" y="316"/>
                  </a:lnTo>
                  <a:lnTo>
                    <a:pt x="628" y="361"/>
                  </a:lnTo>
                  <a:lnTo>
                    <a:pt x="618" y="406"/>
                  </a:lnTo>
                  <a:lnTo>
                    <a:pt x="602" y="447"/>
                  </a:lnTo>
                  <a:lnTo>
                    <a:pt x="581" y="487"/>
                  </a:lnTo>
                  <a:lnTo>
                    <a:pt x="553" y="522"/>
                  </a:lnTo>
                  <a:lnTo>
                    <a:pt x="522" y="553"/>
                  </a:lnTo>
                  <a:lnTo>
                    <a:pt x="487" y="579"/>
                  </a:lnTo>
                  <a:lnTo>
                    <a:pt x="449" y="601"/>
                  </a:lnTo>
                  <a:lnTo>
                    <a:pt x="407" y="617"/>
                  </a:lnTo>
                  <a:lnTo>
                    <a:pt x="362" y="627"/>
                  </a:lnTo>
                  <a:lnTo>
                    <a:pt x="316" y="630"/>
                  </a:lnTo>
                  <a:lnTo>
                    <a:pt x="270" y="627"/>
                  </a:lnTo>
                  <a:lnTo>
                    <a:pt x="225" y="617"/>
                  </a:lnTo>
                  <a:lnTo>
                    <a:pt x="183" y="601"/>
                  </a:lnTo>
                  <a:lnTo>
                    <a:pt x="144" y="579"/>
                  </a:lnTo>
                  <a:lnTo>
                    <a:pt x="110" y="553"/>
                  </a:lnTo>
                  <a:lnTo>
                    <a:pt x="79" y="522"/>
                  </a:lnTo>
                  <a:lnTo>
                    <a:pt x="51" y="487"/>
                  </a:lnTo>
                  <a:lnTo>
                    <a:pt x="30" y="447"/>
                  </a:lnTo>
                  <a:lnTo>
                    <a:pt x="14" y="406"/>
                  </a:lnTo>
                  <a:lnTo>
                    <a:pt x="4" y="361"/>
                  </a:lnTo>
                  <a:lnTo>
                    <a:pt x="0" y="316"/>
                  </a:lnTo>
                  <a:lnTo>
                    <a:pt x="4" y="268"/>
                  </a:lnTo>
                  <a:lnTo>
                    <a:pt x="14" y="224"/>
                  </a:lnTo>
                  <a:lnTo>
                    <a:pt x="30" y="183"/>
                  </a:lnTo>
                  <a:lnTo>
                    <a:pt x="51" y="144"/>
                  </a:lnTo>
                  <a:lnTo>
                    <a:pt x="79" y="108"/>
                  </a:lnTo>
                  <a:lnTo>
                    <a:pt x="110" y="77"/>
                  </a:lnTo>
                  <a:lnTo>
                    <a:pt x="144" y="51"/>
                  </a:lnTo>
                  <a:lnTo>
                    <a:pt x="183" y="30"/>
                  </a:lnTo>
                  <a:lnTo>
                    <a:pt x="225" y="14"/>
                  </a:lnTo>
                  <a:lnTo>
                    <a:pt x="270" y="4"/>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2" name="Freeform 521"/>
            <p:cNvSpPr>
              <a:spLocks noEditPoints="1"/>
            </p:cNvSpPr>
            <p:nvPr/>
          </p:nvSpPr>
          <p:spPr bwMode="auto">
            <a:xfrm>
              <a:off x="1800" y="1939"/>
              <a:ext cx="874" cy="903"/>
            </a:xfrm>
            <a:custGeom>
              <a:avLst/>
              <a:gdLst>
                <a:gd name="T0" fmla="*/ 762 w 1748"/>
                <a:gd name="T1" fmla="*/ 462 h 1805"/>
                <a:gd name="T2" fmla="*/ 614 w 1748"/>
                <a:gd name="T3" fmla="*/ 530 h 1805"/>
                <a:gd name="T4" fmla="*/ 501 w 1748"/>
                <a:gd name="T5" fmla="*/ 643 h 1805"/>
                <a:gd name="T6" fmla="*/ 434 w 1748"/>
                <a:gd name="T7" fmla="*/ 791 h 1805"/>
                <a:gd name="T8" fmla="*/ 423 w 1748"/>
                <a:gd name="T9" fmla="*/ 958 h 1805"/>
                <a:gd name="T10" fmla="*/ 472 w 1748"/>
                <a:gd name="T11" fmla="*/ 1115 h 1805"/>
                <a:gd name="T12" fmla="*/ 572 w 1748"/>
                <a:gd name="T13" fmla="*/ 1241 h 1805"/>
                <a:gd name="T14" fmla="*/ 710 w 1748"/>
                <a:gd name="T15" fmla="*/ 1325 h 1805"/>
                <a:gd name="T16" fmla="*/ 874 w 1748"/>
                <a:gd name="T17" fmla="*/ 1356 h 1805"/>
                <a:gd name="T18" fmla="*/ 1038 w 1748"/>
                <a:gd name="T19" fmla="*/ 1325 h 1805"/>
                <a:gd name="T20" fmla="*/ 1176 w 1748"/>
                <a:gd name="T21" fmla="*/ 1241 h 1805"/>
                <a:gd name="T22" fmla="*/ 1275 w 1748"/>
                <a:gd name="T23" fmla="*/ 1115 h 1805"/>
                <a:gd name="T24" fmla="*/ 1325 w 1748"/>
                <a:gd name="T25" fmla="*/ 958 h 1805"/>
                <a:gd name="T26" fmla="*/ 1314 w 1748"/>
                <a:gd name="T27" fmla="*/ 791 h 1805"/>
                <a:gd name="T28" fmla="*/ 1247 w 1748"/>
                <a:gd name="T29" fmla="*/ 643 h 1805"/>
                <a:gd name="T30" fmla="*/ 1134 w 1748"/>
                <a:gd name="T31" fmla="*/ 530 h 1805"/>
                <a:gd name="T32" fmla="*/ 986 w 1748"/>
                <a:gd name="T33" fmla="*/ 462 h 1805"/>
                <a:gd name="T34" fmla="*/ 724 w 1748"/>
                <a:gd name="T35" fmla="*/ 0 h 1805"/>
                <a:gd name="T36" fmla="*/ 1078 w 1748"/>
                <a:gd name="T37" fmla="*/ 12 h 1805"/>
                <a:gd name="T38" fmla="*/ 1135 w 1748"/>
                <a:gd name="T39" fmla="*/ 68 h 1805"/>
                <a:gd name="T40" fmla="*/ 1147 w 1748"/>
                <a:gd name="T41" fmla="*/ 249 h 1805"/>
                <a:gd name="T42" fmla="*/ 1300 w 1748"/>
                <a:gd name="T43" fmla="*/ 341 h 1805"/>
                <a:gd name="T44" fmla="*/ 1453 w 1748"/>
                <a:gd name="T45" fmla="*/ 261 h 1805"/>
                <a:gd name="T46" fmla="*/ 1524 w 1748"/>
                <a:gd name="T47" fmla="*/ 269 h 1805"/>
                <a:gd name="T48" fmla="*/ 1581 w 1748"/>
                <a:gd name="T49" fmla="*/ 321 h 1805"/>
                <a:gd name="T50" fmla="*/ 1747 w 1748"/>
                <a:gd name="T51" fmla="*/ 626 h 1805"/>
                <a:gd name="T52" fmla="*/ 1735 w 1748"/>
                <a:gd name="T53" fmla="*/ 696 h 1805"/>
                <a:gd name="T54" fmla="*/ 1687 w 1748"/>
                <a:gd name="T55" fmla="*/ 749 h 1805"/>
                <a:gd name="T56" fmla="*/ 1582 w 1748"/>
                <a:gd name="T57" fmla="*/ 903 h 1805"/>
                <a:gd name="T58" fmla="*/ 1573 w 1748"/>
                <a:gd name="T59" fmla="*/ 989 h 1805"/>
                <a:gd name="T60" fmla="*/ 1727 w 1748"/>
                <a:gd name="T61" fmla="*/ 1094 h 1805"/>
                <a:gd name="T62" fmla="*/ 1748 w 1748"/>
                <a:gd name="T63" fmla="*/ 1171 h 1805"/>
                <a:gd name="T64" fmla="*/ 1581 w 1748"/>
                <a:gd name="T65" fmla="*/ 1482 h 1805"/>
                <a:gd name="T66" fmla="*/ 1529 w 1748"/>
                <a:gd name="T67" fmla="*/ 1532 h 1805"/>
                <a:gd name="T68" fmla="*/ 1453 w 1748"/>
                <a:gd name="T69" fmla="*/ 1543 h 1805"/>
                <a:gd name="T70" fmla="*/ 1300 w 1748"/>
                <a:gd name="T71" fmla="*/ 1464 h 1805"/>
                <a:gd name="T72" fmla="*/ 1147 w 1748"/>
                <a:gd name="T73" fmla="*/ 1554 h 1805"/>
                <a:gd name="T74" fmla="*/ 1135 w 1748"/>
                <a:gd name="T75" fmla="*/ 1736 h 1805"/>
                <a:gd name="T76" fmla="*/ 1078 w 1748"/>
                <a:gd name="T77" fmla="*/ 1793 h 1805"/>
                <a:gd name="T78" fmla="*/ 724 w 1748"/>
                <a:gd name="T79" fmla="*/ 1805 h 1805"/>
                <a:gd name="T80" fmla="*/ 646 w 1748"/>
                <a:gd name="T81" fmla="*/ 1778 h 1805"/>
                <a:gd name="T82" fmla="*/ 604 w 1748"/>
                <a:gd name="T83" fmla="*/ 1710 h 1805"/>
                <a:gd name="T84" fmla="*/ 547 w 1748"/>
                <a:gd name="T85" fmla="*/ 1528 h 1805"/>
                <a:gd name="T86" fmla="*/ 358 w 1748"/>
                <a:gd name="T87" fmla="*/ 1515 h 1805"/>
                <a:gd name="T88" fmla="*/ 347 w 1748"/>
                <a:gd name="T89" fmla="*/ 1440 h 1805"/>
                <a:gd name="T90" fmla="*/ 394 w 1748"/>
                <a:gd name="T91" fmla="*/ 1342 h 1805"/>
                <a:gd name="T92" fmla="*/ 398 w 1748"/>
                <a:gd name="T93" fmla="*/ 1199 h 1805"/>
                <a:gd name="T94" fmla="*/ 245 w 1748"/>
                <a:gd name="T95" fmla="*/ 903 h 1805"/>
                <a:gd name="T96" fmla="*/ 174 w 1748"/>
                <a:gd name="T97" fmla="*/ 823 h 1805"/>
                <a:gd name="T98" fmla="*/ 39 w 1748"/>
                <a:gd name="T99" fmla="*/ 731 h 1805"/>
                <a:gd name="T100" fmla="*/ 1 w 1748"/>
                <a:gd name="T101" fmla="*/ 660 h 1805"/>
                <a:gd name="T102" fmla="*/ 16 w 1748"/>
                <a:gd name="T103" fmla="*/ 580 h 1805"/>
                <a:gd name="T104" fmla="*/ 198 w 1748"/>
                <a:gd name="T105" fmla="*/ 284 h 1805"/>
                <a:gd name="T106" fmla="*/ 257 w 1748"/>
                <a:gd name="T107" fmla="*/ 261 h 1805"/>
                <a:gd name="T108" fmla="*/ 315 w 1748"/>
                <a:gd name="T109" fmla="*/ 267 h 1805"/>
                <a:gd name="T110" fmla="*/ 496 w 1748"/>
                <a:gd name="T111" fmla="*/ 307 h 1805"/>
                <a:gd name="T112" fmla="*/ 600 w 1748"/>
                <a:gd name="T113" fmla="*/ 123 h 1805"/>
                <a:gd name="T114" fmla="*/ 628 w 1748"/>
                <a:gd name="T115" fmla="*/ 46 h 1805"/>
                <a:gd name="T116" fmla="*/ 696 w 1748"/>
                <a:gd name="T117" fmla="*/ 2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48" h="1805">
                  <a:moveTo>
                    <a:pt x="874" y="448"/>
                  </a:moveTo>
                  <a:lnTo>
                    <a:pt x="817" y="452"/>
                  </a:lnTo>
                  <a:lnTo>
                    <a:pt x="762" y="462"/>
                  </a:lnTo>
                  <a:lnTo>
                    <a:pt x="710" y="479"/>
                  </a:lnTo>
                  <a:lnTo>
                    <a:pt x="660" y="501"/>
                  </a:lnTo>
                  <a:lnTo>
                    <a:pt x="614" y="530"/>
                  </a:lnTo>
                  <a:lnTo>
                    <a:pt x="572" y="562"/>
                  </a:lnTo>
                  <a:lnTo>
                    <a:pt x="535" y="601"/>
                  </a:lnTo>
                  <a:lnTo>
                    <a:pt x="501" y="643"/>
                  </a:lnTo>
                  <a:lnTo>
                    <a:pt x="472" y="689"/>
                  </a:lnTo>
                  <a:lnTo>
                    <a:pt x="450" y="739"/>
                  </a:lnTo>
                  <a:lnTo>
                    <a:pt x="434" y="791"/>
                  </a:lnTo>
                  <a:lnTo>
                    <a:pt x="423" y="845"/>
                  </a:lnTo>
                  <a:lnTo>
                    <a:pt x="420" y="903"/>
                  </a:lnTo>
                  <a:lnTo>
                    <a:pt x="423" y="958"/>
                  </a:lnTo>
                  <a:lnTo>
                    <a:pt x="434" y="1014"/>
                  </a:lnTo>
                  <a:lnTo>
                    <a:pt x="450" y="1066"/>
                  </a:lnTo>
                  <a:lnTo>
                    <a:pt x="472" y="1115"/>
                  </a:lnTo>
                  <a:lnTo>
                    <a:pt x="501" y="1161"/>
                  </a:lnTo>
                  <a:lnTo>
                    <a:pt x="535" y="1203"/>
                  </a:lnTo>
                  <a:lnTo>
                    <a:pt x="572" y="1241"/>
                  </a:lnTo>
                  <a:lnTo>
                    <a:pt x="614" y="1275"/>
                  </a:lnTo>
                  <a:lnTo>
                    <a:pt x="660" y="1302"/>
                  </a:lnTo>
                  <a:lnTo>
                    <a:pt x="710" y="1325"/>
                  </a:lnTo>
                  <a:lnTo>
                    <a:pt x="762" y="1342"/>
                  </a:lnTo>
                  <a:lnTo>
                    <a:pt x="817" y="1352"/>
                  </a:lnTo>
                  <a:lnTo>
                    <a:pt x="874" y="1356"/>
                  </a:lnTo>
                  <a:lnTo>
                    <a:pt x="931" y="1352"/>
                  </a:lnTo>
                  <a:lnTo>
                    <a:pt x="986" y="1342"/>
                  </a:lnTo>
                  <a:lnTo>
                    <a:pt x="1038" y="1325"/>
                  </a:lnTo>
                  <a:lnTo>
                    <a:pt x="1088" y="1302"/>
                  </a:lnTo>
                  <a:lnTo>
                    <a:pt x="1134" y="1275"/>
                  </a:lnTo>
                  <a:lnTo>
                    <a:pt x="1176" y="1241"/>
                  </a:lnTo>
                  <a:lnTo>
                    <a:pt x="1213" y="1203"/>
                  </a:lnTo>
                  <a:lnTo>
                    <a:pt x="1247" y="1161"/>
                  </a:lnTo>
                  <a:lnTo>
                    <a:pt x="1275" y="1115"/>
                  </a:lnTo>
                  <a:lnTo>
                    <a:pt x="1298" y="1066"/>
                  </a:lnTo>
                  <a:lnTo>
                    <a:pt x="1314" y="1014"/>
                  </a:lnTo>
                  <a:lnTo>
                    <a:pt x="1325" y="958"/>
                  </a:lnTo>
                  <a:lnTo>
                    <a:pt x="1328" y="903"/>
                  </a:lnTo>
                  <a:lnTo>
                    <a:pt x="1325" y="845"/>
                  </a:lnTo>
                  <a:lnTo>
                    <a:pt x="1314" y="791"/>
                  </a:lnTo>
                  <a:lnTo>
                    <a:pt x="1298" y="739"/>
                  </a:lnTo>
                  <a:lnTo>
                    <a:pt x="1275" y="689"/>
                  </a:lnTo>
                  <a:lnTo>
                    <a:pt x="1247" y="643"/>
                  </a:lnTo>
                  <a:lnTo>
                    <a:pt x="1213" y="601"/>
                  </a:lnTo>
                  <a:lnTo>
                    <a:pt x="1176" y="562"/>
                  </a:lnTo>
                  <a:lnTo>
                    <a:pt x="1134" y="530"/>
                  </a:lnTo>
                  <a:lnTo>
                    <a:pt x="1088" y="501"/>
                  </a:lnTo>
                  <a:lnTo>
                    <a:pt x="1038" y="479"/>
                  </a:lnTo>
                  <a:lnTo>
                    <a:pt x="986" y="462"/>
                  </a:lnTo>
                  <a:lnTo>
                    <a:pt x="931" y="452"/>
                  </a:lnTo>
                  <a:lnTo>
                    <a:pt x="874" y="448"/>
                  </a:lnTo>
                  <a:close/>
                  <a:moveTo>
                    <a:pt x="724" y="0"/>
                  </a:moveTo>
                  <a:lnTo>
                    <a:pt x="1024" y="0"/>
                  </a:lnTo>
                  <a:lnTo>
                    <a:pt x="1052" y="2"/>
                  </a:lnTo>
                  <a:lnTo>
                    <a:pt x="1078" y="12"/>
                  </a:lnTo>
                  <a:lnTo>
                    <a:pt x="1101" y="26"/>
                  </a:lnTo>
                  <a:lnTo>
                    <a:pt x="1120" y="46"/>
                  </a:lnTo>
                  <a:lnTo>
                    <a:pt x="1135" y="68"/>
                  </a:lnTo>
                  <a:lnTo>
                    <a:pt x="1144" y="94"/>
                  </a:lnTo>
                  <a:lnTo>
                    <a:pt x="1147" y="123"/>
                  </a:lnTo>
                  <a:lnTo>
                    <a:pt x="1147" y="249"/>
                  </a:lnTo>
                  <a:lnTo>
                    <a:pt x="1201" y="276"/>
                  </a:lnTo>
                  <a:lnTo>
                    <a:pt x="1252" y="307"/>
                  </a:lnTo>
                  <a:lnTo>
                    <a:pt x="1300" y="341"/>
                  </a:lnTo>
                  <a:lnTo>
                    <a:pt x="1413" y="276"/>
                  </a:lnTo>
                  <a:lnTo>
                    <a:pt x="1433" y="267"/>
                  </a:lnTo>
                  <a:lnTo>
                    <a:pt x="1453" y="261"/>
                  </a:lnTo>
                  <a:lnTo>
                    <a:pt x="1474" y="259"/>
                  </a:lnTo>
                  <a:lnTo>
                    <a:pt x="1500" y="262"/>
                  </a:lnTo>
                  <a:lnTo>
                    <a:pt x="1524" y="269"/>
                  </a:lnTo>
                  <a:lnTo>
                    <a:pt x="1546" y="282"/>
                  </a:lnTo>
                  <a:lnTo>
                    <a:pt x="1566" y="299"/>
                  </a:lnTo>
                  <a:lnTo>
                    <a:pt x="1581" y="321"/>
                  </a:lnTo>
                  <a:lnTo>
                    <a:pt x="1732" y="580"/>
                  </a:lnTo>
                  <a:lnTo>
                    <a:pt x="1742" y="602"/>
                  </a:lnTo>
                  <a:lnTo>
                    <a:pt x="1747" y="626"/>
                  </a:lnTo>
                  <a:lnTo>
                    <a:pt x="1748" y="650"/>
                  </a:lnTo>
                  <a:lnTo>
                    <a:pt x="1744" y="674"/>
                  </a:lnTo>
                  <a:lnTo>
                    <a:pt x="1735" y="696"/>
                  </a:lnTo>
                  <a:lnTo>
                    <a:pt x="1723" y="718"/>
                  </a:lnTo>
                  <a:lnTo>
                    <a:pt x="1706" y="735"/>
                  </a:lnTo>
                  <a:lnTo>
                    <a:pt x="1687" y="749"/>
                  </a:lnTo>
                  <a:lnTo>
                    <a:pt x="1573" y="814"/>
                  </a:lnTo>
                  <a:lnTo>
                    <a:pt x="1579" y="858"/>
                  </a:lnTo>
                  <a:lnTo>
                    <a:pt x="1582" y="903"/>
                  </a:lnTo>
                  <a:lnTo>
                    <a:pt x="1580" y="932"/>
                  </a:lnTo>
                  <a:lnTo>
                    <a:pt x="1577" y="961"/>
                  </a:lnTo>
                  <a:lnTo>
                    <a:pt x="1573" y="989"/>
                  </a:lnTo>
                  <a:lnTo>
                    <a:pt x="1687" y="1055"/>
                  </a:lnTo>
                  <a:lnTo>
                    <a:pt x="1709" y="1073"/>
                  </a:lnTo>
                  <a:lnTo>
                    <a:pt x="1727" y="1094"/>
                  </a:lnTo>
                  <a:lnTo>
                    <a:pt x="1739" y="1117"/>
                  </a:lnTo>
                  <a:lnTo>
                    <a:pt x="1747" y="1143"/>
                  </a:lnTo>
                  <a:lnTo>
                    <a:pt x="1748" y="1171"/>
                  </a:lnTo>
                  <a:lnTo>
                    <a:pt x="1743" y="1198"/>
                  </a:lnTo>
                  <a:lnTo>
                    <a:pt x="1732" y="1224"/>
                  </a:lnTo>
                  <a:lnTo>
                    <a:pt x="1581" y="1482"/>
                  </a:lnTo>
                  <a:lnTo>
                    <a:pt x="1568" y="1502"/>
                  </a:lnTo>
                  <a:lnTo>
                    <a:pt x="1550" y="1520"/>
                  </a:lnTo>
                  <a:lnTo>
                    <a:pt x="1529" y="1532"/>
                  </a:lnTo>
                  <a:lnTo>
                    <a:pt x="1507" y="1541"/>
                  </a:lnTo>
                  <a:lnTo>
                    <a:pt x="1474" y="1544"/>
                  </a:lnTo>
                  <a:lnTo>
                    <a:pt x="1453" y="1543"/>
                  </a:lnTo>
                  <a:lnTo>
                    <a:pt x="1433" y="1537"/>
                  </a:lnTo>
                  <a:lnTo>
                    <a:pt x="1413" y="1528"/>
                  </a:lnTo>
                  <a:lnTo>
                    <a:pt x="1300" y="1464"/>
                  </a:lnTo>
                  <a:lnTo>
                    <a:pt x="1252" y="1497"/>
                  </a:lnTo>
                  <a:lnTo>
                    <a:pt x="1201" y="1528"/>
                  </a:lnTo>
                  <a:lnTo>
                    <a:pt x="1147" y="1554"/>
                  </a:lnTo>
                  <a:lnTo>
                    <a:pt x="1147" y="1681"/>
                  </a:lnTo>
                  <a:lnTo>
                    <a:pt x="1144" y="1710"/>
                  </a:lnTo>
                  <a:lnTo>
                    <a:pt x="1135" y="1736"/>
                  </a:lnTo>
                  <a:lnTo>
                    <a:pt x="1120" y="1758"/>
                  </a:lnTo>
                  <a:lnTo>
                    <a:pt x="1101" y="1778"/>
                  </a:lnTo>
                  <a:lnTo>
                    <a:pt x="1078" y="1793"/>
                  </a:lnTo>
                  <a:lnTo>
                    <a:pt x="1052" y="1801"/>
                  </a:lnTo>
                  <a:lnTo>
                    <a:pt x="1024" y="1805"/>
                  </a:lnTo>
                  <a:lnTo>
                    <a:pt x="724" y="1805"/>
                  </a:lnTo>
                  <a:lnTo>
                    <a:pt x="696" y="1801"/>
                  </a:lnTo>
                  <a:lnTo>
                    <a:pt x="670" y="1793"/>
                  </a:lnTo>
                  <a:lnTo>
                    <a:pt x="646" y="1778"/>
                  </a:lnTo>
                  <a:lnTo>
                    <a:pt x="628" y="1758"/>
                  </a:lnTo>
                  <a:lnTo>
                    <a:pt x="613" y="1736"/>
                  </a:lnTo>
                  <a:lnTo>
                    <a:pt x="604" y="1710"/>
                  </a:lnTo>
                  <a:lnTo>
                    <a:pt x="600" y="1681"/>
                  </a:lnTo>
                  <a:lnTo>
                    <a:pt x="600" y="1554"/>
                  </a:lnTo>
                  <a:lnTo>
                    <a:pt x="547" y="1528"/>
                  </a:lnTo>
                  <a:lnTo>
                    <a:pt x="496" y="1497"/>
                  </a:lnTo>
                  <a:lnTo>
                    <a:pt x="448" y="1464"/>
                  </a:lnTo>
                  <a:lnTo>
                    <a:pt x="358" y="1515"/>
                  </a:lnTo>
                  <a:lnTo>
                    <a:pt x="342" y="1491"/>
                  </a:lnTo>
                  <a:lnTo>
                    <a:pt x="325" y="1469"/>
                  </a:lnTo>
                  <a:lnTo>
                    <a:pt x="347" y="1440"/>
                  </a:lnTo>
                  <a:lnTo>
                    <a:pt x="367" y="1410"/>
                  </a:lnTo>
                  <a:lnTo>
                    <a:pt x="382" y="1377"/>
                  </a:lnTo>
                  <a:lnTo>
                    <a:pt x="394" y="1342"/>
                  </a:lnTo>
                  <a:lnTo>
                    <a:pt x="403" y="1295"/>
                  </a:lnTo>
                  <a:lnTo>
                    <a:pt x="404" y="1246"/>
                  </a:lnTo>
                  <a:lnTo>
                    <a:pt x="398" y="1199"/>
                  </a:lnTo>
                  <a:lnTo>
                    <a:pt x="385" y="1153"/>
                  </a:lnTo>
                  <a:lnTo>
                    <a:pt x="364" y="1110"/>
                  </a:lnTo>
                  <a:lnTo>
                    <a:pt x="245" y="903"/>
                  </a:lnTo>
                  <a:lnTo>
                    <a:pt x="224" y="873"/>
                  </a:lnTo>
                  <a:lnTo>
                    <a:pt x="200" y="847"/>
                  </a:lnTo>
                  <a:lnTo>
                    <a:pt x="174" y="823"/>
                  </a:lnTo>
                  <a:lnTo>
                    <a:pt x="174" y="814"/>
                  </a:lnTo>
                  <a:lnTo>
                    <a:pt x="61" y="749"/>
                  </a:lnTo>
                  <a:lnTo>
                    <a:pt x="39" y="731"/>
                  </a:lnTo>
                  <a:lnTo>
                    <a:pt x="21" y="711"/>
                  </a:lnTo>
                  <a:lnTo>
                    <a:pt x="8" y="686"/>
                  </a:lnTo>
                  <a:lnTo>
                    <a:pt x="1" y="660"/>
                  </a:lnTo>
                  <a:lnTo>
                    <a:pt x="0" y="633"/>
                  </a:lnTo>
                  <a:lnTo>
                    <a:pt x="5" y="606"/>
                  </a:lnTo>
                  <a:lnTo>
                    <a:pt x="16" y="580"/>
                  </a:lnTo>
                  <a:lnTo>
                    <a:pt x="167" y="321"/>
                  </a:lnTo>
                  <a:lnTo>
                    <a:pt x="180" y="302"/>
                  </a:lnTo>
                  <a:lnTo>
                    <a:pt x="198" y="284"/>
                  </a:lnTo>
                  <a:lnTo>
                    <a:pt x="219" y="272"/>
                  </a:lnTo>
                  <a:lnTo>
                    <a:pt x="241" y="263"/>
                  </a:lnTo>
                  <a:lnTo>
                    <a:pt x="257" y="261"/>
                  </a:lnTo>
                  <a:lnTo>
                    <a:pt x="274" y="259"/>
                  </a:lnTo>
                  <a:lnTo>
                    <a:pt x="295" y="261"/>
                  </a:lnTo>
                  <a:lnTo>
                    <a:pt x="315" y="267"/>
                  </a:lnTo>
                  <a:lnTo>
                    <a:pt x="334" y="276"/>
                  </a:lnTo>
                  <a:lnTo>
                    <a:pt x="448" y="341"/>
                  </a:lnTo>
                  <a:lnTo>
                    <a:pt x="496" y="307"/>
                  </a:lnTo>
                  <a:lnTo>
                    <a:pt x="547" y="276"/>
                  </a:lnTo>
                  <a:lnTo>
                    <a:pt x="600" y="249"/>
                  </a:lnTo>
                  <a:lnTo>
                    <a:pt x="600" y="123"/>
                  </a:lnTo>
                  <a:lnTo>
                    <a:pt x="604" y="94"/>
                  </a:lnTo>
                  <a:lnTo>
                    <a:pt x="613" y="68"/>
                  </a:lnTo>
                  <a:lnTo>
                    <a:pt x="628" y="46"/>
                  </a:lnTo>
                  <a:lnTo>
                    <a:pt x="646" y="26"/>
                  </a:lnTo>
                  <a:lnTo>
                    <a:pt x="670" y="12"/>
                  </a:lnTo>
                  <a:lnTo>
                    <a:pt x="696" y="2"/>
                  </a:lnTo>
                  <a:lnTo>
                    <a:pt x="7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 name="Freeform 522"/>
            <p:cNvSpPr>
              <a:spLocks noEditPoints="1"/>
            </p:cNvSpPr>
            <p:nvPr/>
          </p:nvSpPr>
          <p:spPr bwMode="auto">
            <a:xfrm>
              <a:off x="1205" y="2316"/>
              <a:ext cx="693" cy="716"/>
            </a:xfrm>
            <a:custGeom>
              <a:avLst/>
              <a:gdLst>
                <a:gd name="T0" fmla="*/ 608 w 1387"/>
                <a:gd name="T1" fmla="*/ 460 h 1433"/>
                <a:gd name="T2" fmla="*/ 502 w 1387"/>
                <a:gd name="T3" fmla="*/ 525 h 1433"/>
                <a:gd name="T4" fmla="*/ 437 w 1387"/>
                <a:gd name="T5" fmla="*/ 631 h 1433"/>
                <a:gd name="T6" fmla="*/ 427 w 1387"/>
                <a:gd name="T7" fmla="*/ 760 h 1433"/>
                <a:gd name="T8" fmla="*/ 475 w 1387"/>
                <a:gd name="T9" fmla="*/ 876 h 1433"/>
                <a:gd name="T10" fmla="*/ 570 w 1387"/>
                <a:gd name="T11" fmla="*/ 956 h 1433"/>
                <a:gd name="T12" fmla="*/ 693 w 1387"/>
                <a:gd name="T13" fmla="*/ 986 h 1433"/>
                <a:gd name="T14" fmla="*/ 817 w 1387"/>
                <a:gd name="T15" fmla="*/ 956 h 1433"/>
                <a:gd name="T16" fmla="*/ 911 w 1387"/>
                <a:gd name="T17" fmla="*/ 876 h 1433"/>
                <a:gd name="T18" fmla="*/ 960 w 1387"/>
                <a:gd name="T19" fmla="*/ 760 h 1433"/>
                <a:gd name="T20" fmla="*/ 950 w 1387"/>
                <a:gd name="T21" fmla="*/ 631 h 1433"/>
                <a:gd name="T22" fmla="*/ 884 w 1387"/>
                <a:gd name="T23" fmla="*/ 525 h 1433"/>
                <a:gd name="T24" fmla="*/ 778 w 1387"/>
                <a:gd name="T25" fmla="*/ 460 h 1433"/>
                <a:gd name="T26" fmla="*/ 575 w 1387"/>
                <a:gd name="T27" fmla="*/ 0 h 1433"/>
                <a:gd name="T28" fmla="*/ 862 w 1387"/>
                <a:gd name="T29" fmla="*/ 13 h 1433"/>
                <a:gd name="T30" fmla="*/ 906 w 1387"/>
                <a:gd name="T31" fmla="*/ 72 h 1433"/>
                <a:gd name="T32" fmla="*/ 952 w 1387"/>
                <a:gd name="T33" fmla="*/ 219 h 1433"/>
                <a:gd name="T34" fmla="*/ 1121 w 1387"/>
                <a:gd name="T35" fmla="*/ 219 h 1433"/>
                <a:gd name="T36" fmla="*/ 1190 w 1387"/>
                <a:gd name="T37" fmla="*/ 209 h 1433"/>
                <a:gd name="T38" fmla="*/ 1242 w 1387"/>
                <a:gd name="T39" fmla="*/ 239 h 1433"/>
                <a:gd name="T40" fmla="*/ 1384 w 1387"/>
                <a:gd name="T41" fmla="*/ 485 h 1433"/>
                <a:gd name="T42" fmla="*/ 1374 w 1387"/>
                <a:gd name="T43" fmla="*/ 559 h 1433"/>
                <a:gd name="T44" fmla="*/ 1248 w 1387"/>
                <a:gd name="T45" fmla="*/ 646 h 1433"/>
                <a:gd name="T46" fmla="*/ 1253 w 1387"/>
                <a:gd name="T47" fmla="*/ 751 h 1433"/>
                <a:gd name="T48" fmla="*/ 1356 w 1387"/>
                <a:gd name="T49" fmla="*/ 852 h 1433"/>
                <a:gd name="T50" fmla="*/ 1386 w 1387"/>
                <a:gd name="T51" fmla="*/ 908 h 1433"/>
                <a:gd name="T52" fmla="*/ 1374 w 1387"/>
                <a:gd name="T53" fmla="*/ 971 h 1433"/>
                <a:gd name="T54" fmla="*/ 1220 w 1387"/>
                <a:gd name="T55" fmla="*/ 1213 h 1433"/>
                <a:gd name="T56" fmla="*/ 1145 w 1387"/>
                <a:gd name="T57" fmla="*/ 1223 h 1433"/>
                <a:gd name="T58" fmla="*/ 993 w 1387"/>
                <a:gd name="T59" fmla="*/ 1190 h 1433"/>
                <a:gd name="T60" fmla="*/ 910 w 1387"/>
                <a:gd name="T61" fmla="*/ 1335 h 1433"/>
                <a:gd name="T62" fmla="*/ 882 w 1387"/>
                <a:gd name="T63" fmla="*/ 1405 h 1433"/>
                <a:gd name="T64" fmla="*/ 812 w 1387"/>
                <a:gd name="T65" fmla="*/ 1433 h 1433"/>
                <a:gd name="T66" fmla="*/ 525 w 1387"/>
                <a:gd name="T67" fmla="*/ 1419 h 1433"/>
                <a:gd name="T68" fmla="*/ 480 w 1387"/>
                <a:gd name="T69" fmla="*/ 1361 h 1433"/>
                <a:gd name="T70" fmla="*/ 434 w 1387"/>
                <a:gd name="T71" fmla="*/ 1213 h 1433"/>
                <a:gd name="T72" fmla="*/ 265 w 1387"/>
                <a:gd name="T73" fmla="*/ 1213 h 1433"/>
                <a:gd name="T74" fmla="*/ 190 w 1387"/>
                <a:gd name="T75" fmla="*/ 1223 h 1433"/>
                <a:gd name="T76" fmla="*/ 132 w 1387"/>
                <a:gd name="T77" fmla="*/ 1177 h 1433"/>
                <a:gd name="T78" fmla="*/ 0 w 1387"/>
                <a:gd name="T79" fmla="*/ 929 h 1433"/>
                <a:gd name="T80" fmla="*/ 16 w 1387"/>
                <a:gd name="T81" fmla="*/ 868 h 1433"/>
                <a:gd name="T82" fmla="*/ 138 w 1387"/>
                <a:gd name="T83" fmla="*/ 786 h 1433"/>
                <a:gd name="T84" fmla="*/ 133 w 1387"/>
                <a:gd name="T85" fmla="*/ 681 h 1433"/>
                <a:gd name="T86" fmla="*/ 30 w 1387"/>
                <a:gd name="T87" fmla="*/ 581 h 1433"/>
                <a:gd name="T88" fmla="*/ 0 w 1387"/>
                <a:gd name="T89" fmla="*/ 524 h 1433"/>
                <a:gd name="T90" fmla="*/ 13 w 1387"/>
                <a:gd name="T91" fmla="*/ 461 h 1433"/>
                <a:gd name="T92" fmla="*/ 167 w 1387"/>
                <a:gd name="T93" fmla="*/ 219 h 1433"/>
                <a:gd name="T94" fmla="*/ 241 w 1387"/>
                <a:gd name="T95" fmla="*/ 210 h 1433"/>
                <a:gd name="T96" fmla="*/ 393 w 1387"/>
                <a:gd name="T97" fmla="*/ 244 h 1433"/>
                <a:gd name="T98" fmla="*/ 476 w 1387"/>
                <a:gd name="T99" fmla="*/ 98 h 1433"/>
                <a:gd name="T100" fmla="*/ 505 w 1387"/>
                <a:gd name="T101" fmla="*/ 29 h 1433"/>
                <a:gd name="T102" fmla="*/ 575 w 1387"/>
                <a:gd name="T103" fmla="*/ 0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87" h="1433">
                  <a:moveTo>
                    <a:pt x="693" y="446"/>
                  </a:moveTo>
                  <a:lnTo>
                    <a:pt x="649" y="450"/>
                  </a:lnTo>
                  <a:lnTo>
                    <a:pt x="608" y="460"/>
                  </a:lnTo>
                  <a:lnTo>
                    <a:pt x="570" y="477"/>
                  </a:lnTo>
                  <a:lnTo>
                    <a:pt x="534" y="498"/>
                  </a:lnTo>
                  <a:lnTo>
                    <a:pt x="502" y="525"/>
                  </a:lnTo>
                  <a:lnTo>
                    <a:pt x="475" y="557"/>
                  </a:lnTo>
                  <a:lnTo>
                    <a:pt x="453" y="593"/>
                  </a:lnTo>
                  <a:lnTo>
                    <a:pt x="437" y="631"/>
                  </a:lnTo>
                  <a:lnTo>
                    <a:pt x="427" y="673"/>
                  </a:lnTo>
                  <a:lnTo>
                    <a:pt x="423" y="717"/>
                  </a:lnTo>
                  <a:lnTo>
                    <a:pt x="427" y="760"/>
                  </a:lnTo>
                  <a:lnTo>
                    <a:pt x="437" y="801"/>
                  </a:lnTo>
                  <a:lnTo>
                    <a:pt x="453" y="841"/>
                  </a:lnTo>
                  <a:lnTo>
                    <a:pt x="475" y="876"/>
                  </a:lnTo>
                  <a:lnTo>
                    <a:pt x="502" y="907"/>
                  </a:lnTo>
                  <a:lnTo>
                    <a:pt x="534" y="934"/>
                  </a:lnTo>
                  <a:lnTo>
                    <a:pt x="570" y="956"/>
                  </a:lnTo>
                  <a:lnTo>
                    <a:pt x="608" y="972"/>
                  </a:lnTo>
                  <a:lnTo>
                    <a:pt x="649" y="982"/>
                  </a:lnTo>
                  <a:lnTo>
                    <a:pt x="693" y="986"/>
                  </a:lnTo>
                  <a:lnTo>
                    <a:pt x="737" y="982"/>
                  </a:lnTo>
                  <a:lnTo>
                    <a:pt x="778" y="972"/>
                  </a:lnTo>
                  <a:lnTo>
                    <a:pt x="817" y="956"/>
                  </a:lnTo>
                  <a:lnTo>
                    <a:pt x="853" y="934"/>
                  </a:lnTo>
                  <a:lnTo>
                    <a:pt x="884" y="907"/>
                  </a:lnTo>
                  <a:lnTo>
                    <a:pt x="911" y="876"/>
                  </a:lnTo>
                  <a:lnTo>
                    <a:pt x="934" y="841"/>
                  </a:lnTo>
                  <a:lnTo>
                    <a:pt x="950" y="801"/>
                  </a:lnTo>
                  <a:lnTo>
                    <a:pt x="960" y="760"/>
                  </a:lnTo>
                  <a:lnTo>
                    <a:pt x="964" y="717"/>
                  </a:lnTo>
                  <a:lnTo>
                    <a:pt x="960" y="673"/>
                  </a:lnTo>
                  <a:lnTo>
                    <a:pt x="950" y="631"/>
                  </a:lnTo>
                  <a:lnTo>
                    <a:pt x="934" y="593"/>
                  </a:lnTo>
                  <a:lnTo>
                    <a:pt x="911" y="557"/>
                  </a:lnTo>
                  <a:lnTo>
                    <a:pt x="884" y="525"/>
                  </a:lnTo>
                  <a:lnTo>
                    <a:pt x="853" y="498"/>
                  </a:lnTo>
                  <a:lnTo>
                    <a:pt x="817" y="477"/>
                  </a:lnTo>
                  <a:lnTo>
                    <a:pt x="778" y="460"/>
                  </a:lnTo>
                  <a:lnTo>
                    <a:pt x="737" y="450"/>
                  </a:lnTo>
                  <a:lnTo>
                    <a:pt x="693" y="446"/>
                  </a:lnTo>
                  <a:close/>
                  <a:moveTo>
                    <a:pt x="575" y="0"/>
                  </a:moveTo>
                  <a:lnTo>
                    <a:pt x="812" y="0"/>
                  </a:lnTo>
                  <a:lnTo>
                    <a:pt x="838" y="3"/>
                  </a:lnTo>
                  <a:lnTo>
                    <a:pt x="862" y="13"/>
                  </a:lnTo>
                  <a:lnTo>
                    <a:pt x="882" y="29"/>
                  </a:lnTo>
                  <a:lnTo>
                    <a:pt x="896" y="49"/>
                  </a:lnTo>
                  <a:lnTo>
                    <a:pt x="906" y="72"/>
                  </a:lnTo>
                  <a:lnTo>
                    <a:pt x="910" y="98"/>
                  </a:lnTo>
                  <a:lnTo>
                    <a:pt x="910" y="199"/>
                  </a:lnTo>
                  <a:lnTo>
                    <a:pt x="952" y="219"/>
                  </a:lnTo>
                  <a:lnTo>
                    <a:pt x="993" y="244"/>
                  </a:lnTo>
                  <a:lnTo>
                    <a:pt x="1032" y="271"/>
                  </a:lnTo>
                  <a:lnTo>
                    <a:pt x="1121" y="219"/>
                  </a:lnTo>
                  <a:lnTo>
                    <a:pt x="1145" y="209"/>
                  </a:lnTo>
                  <a:lnTo>
                    <a:pt x="1170" y="206"/>
                  </a:lnTo>
                  <a:lnTo>
                    <a:pt x="1190" y="209"/>
                  </a:lnTo>
                  <a:lnTo>
                    <a:pt x="1210" y="215"/>
                  </a:lnTo>
                  <a:lnTo>
                    <a:pt x="1227" y="225"/>
                  </a:lnTo>
                  <a:lnTo>
                    <a:pt x="1242" y="239"/>
                  </a:lnTo>
                  <a:lnTo>
                    <a:pt x="1254" y="255"/>
                  </a:lnTo>
                  <a:lnTo>
                    <a:pt x="1374" y="461"/>
                  </a:lnTo>
                  <a:lnTo>
                    <a:pt x="1384" y="485"/>
                  </a:lnTo>
                  <a:lnTo>
                    <a:pt x="1387" y="509"/>
                  </a:lnTo>
                  <a:lnTo>
                    <a:pt x="1384" y="535"/>
                  </a:lnTo>
                  <a:lnTo>
                    <a:pt x="1374" y="559"/>
                  </a:lnTo>
                  <a:lnTo>
                    <a:pt x="1359" y="579"/>
                  </a:lnTo>
                  <a:lnTo>
                    <a:pt x="1338" y="595"/>
                  </a:lnTo>
                  <a:lnTo>
                    <a:pt x="1248" y="646"/>
                  </a:lnTo>
                  <a:lnTo>
                    <a:pt x="1253" y="681"/>
                  </a:lnTo>
                  <a:lnTo>
                    <a:pt x="1256" y="717"/>
                  </a:lnTo>
                  <a:lnTo>
                    <a:pt x="1253" y="751"/>
                  </a:lnTo>
                  <a:lnTo>
                    <a:pt x="1248" y="786"/>
                  </a:lnTo>
                  <a:lnTo>
                    <a:pt x="1338" y="838"/>
                  </a:lnTo>
                  <a:lnTo>
                    <a:pt x="1356" y="852"/>
                  </a:lnTo>
                  <a:lnTo>
                    <a:pt x="1370" y="868"/>
                  </a:lnTo>
                  <a:lnTo>
                    <a:pt x="1380" y="887"/>
                  </a:lnTo>
                  <a:lnTo>
                    <a:pt x="1386" y="908"/>
                  </a:lnTo>
                  <a:lnTo>
                    <a:pt x="1387" y="929"/>
                  </a:lnTo>
                  <a:lnTo>
                    <a:pt x="1383" y="951"/>
                  </a:lnTo>
                  <a:lnTo>
                    <a:pt x="1374" y="971"/>
                  </a:lnTo>
                  <a:lnTo>
                    <a:pt x="1254" y="1177"/>
                  </a:lnTo>
                  <a:lnTo>
                    <a:pt x="1240" y="1198"/>
                  </a:lnTo>
                  <a:lnTo>
                    <a:pt x="1220" y="1213"/>
                  </a:lnTo>
                  <a:lnTo>
                    <a:pt x="1196" y="1223"/>
                  </a:lnTo>
                  <a:lnTo>
                    <a:pt x="1170" y="1227"/>
                  </a:lnTo>
                  <a:lnTo>
                    <a:pt x="1145" y="1223"/>
                  </a:lnTo>
                  <a:lnTo>
                    <a:pt x="1121" y="1213"/>
                  </a:lnTo>
                  <a:lnTo>
                    <a:pt x="1032" y="1161"/>
                  </a:lnTo>
                  <a:lnTo>
                    <a:pt x="993" y="1190"/>
                  </a:lnTo>
                  <a:lnTo>
                    <a:pt x="954" y="1213"/>
                  </a:lnTo>
                  <a:lnTo>
                    <a:pt x="910" y="1234"/>
                  </a:lnTo>
                  <a:lnTo>
                    <a:pt x="910" y="1335"/>
                  </a:lnTo>
                  <a:lnTo>
                    <a:pt x="906" y="1361"/>
                  </a:lnTo>
                  <a:lnTo>
                    <a:pt x="896" y="1385"/>
                  </a:lnTo>
                  <a:lnTo>
                    <a:pt x="882" y="1405"/>
                  </a:lnTo>
                  <a:lnTo>
                    <a:pt x="862" y="1419"/>
                  </a:lnTo>
                  <a:lnTo>
                    <a:pt x="838" y="1429"/>
                  </a:lnTo>
                  <a:lnTo>
                    <a:pt x="812" y="1433"/>
                  </a:lnTo>
                  <a:lnTo>
                    <a:pt x="575" y="1433"/>
                  </a:lnTo>
                  <a:lnTo>
                    <a:pt x="548" y="1429"/>
                  </a:lnTo>
                  <a:lnTo>
                    <a:pt x="525" y="1419"/>
                  </a:lnTo>
                  <a:lnTo>
                    <a:pt x="505" y="1405"/>
                  </a:lnTo>
                  <a:lnTo>
                    <a:pt x="490" y="1385"/>
                  </a:lnTo>
                  <a:lnTo>
                    <a:pt x="480" y="1361"/>
                  </a:lnTo>
                  <a:lnTo>
                    <a:pt x="476" y="1335"/>
                  </a:lnTo>
                  <a:lnTo>
                    <a:pt x="476" y="1234"/>
                  </a:lnTo>
                  <a:lnTo>
                    <a:pt x="434" y="1213"/>
                  </a:lnTo>
                  <a:lnTo>
                    <a:pt x="393" y="1190"/>
                  </a:lnTo>
                  <a:lnTo>
                    <a:pt x="355" y="1161"/>
                  </a:lnTo>
                  <a:lnTo>
                    <a:pt x="265" y="1213"/>
                  </a:lnTo>
                  <a:lnTo>
                    <a:pt x="241" y="1223"/>
                  </a:lnTo>
                  <a:lnTo>
                    <a:pt x="217" y="1227"/>
                  </a:lnTo>
                  <a:lnTo>
                    <a:pt x="190" y="1223"/>
                  </a:lnTo>
                  <a:lnTo>
                    <a:pt x="167" y="1213"/>
                  </a:lnTo>
                  <a:lnTo>
                    <a:pt x="147" y="1198"/>
                  </a:lnTo>
                  <a:lnTo>
                    <a:pt x="132" y="1177"/>
                  </a:lnTo>
                  <a:lnTo>
                    <a:pt x="13" y="971"/>
                  </a:lnTo>
                  <a:lnTo>
                    <a:pt x="4" y="951"/>
                  </a:lnTo>
                  <a:lnTo>
                    <a:pt x="0" y="929"/>
                  </a:lnTo>
                  <a:lnTo>
                    <a:pt x="0" y="908"/>
                  </a:lnTo>
                  <a:lnTo>
                    <a:pt x="6" y="887"/>
                  </a:lnTo>
                  <a:lnTo>
                    <a:pt x="16" y="868"/>
                  </a:lnTo>
                  <a:lnTo>
                    <a:pt x="30" y="852"/>
                  </a:lnTo>
                  <a:lnTo>
                    <a:pt x="49" y="838"/>
                  </a:lnTo>
                  <a:lnTo>
                    <a:pt x="138" y="786"/>
                  </a:lnTo>
                  <a:lnTo>
                    <a:pt x="133" y="751"/>
                  </a:lnTo>
                  <a:lnTo>
                    <a:pt x="132" y="717"/>
                  </a:lnTo>
                  <a:lnTo>
                    <a:pt x="133" y="681"/>
                  </a:lnTo>
                  <a:lnTo>
                    <a:pt x="138" y="646"/>
                  </a:lnTo>
                  <a:lnTo>
                    <a:pt x="49" y="595"/>
                  </a:lnTo>
                  <a:lnTo>
                    <a:pt x="30" y="581"/>
                  </a:lnTo>
                  <a:lnTo>
                    <a:pt x="16" y="565"/>
                  </a:lnTo>
                  <a:lnTo>
                    <a:pt x="6" y="545"/>
                  </a:lnTo>
                  <a:lnTo>
                    <a:pt x="0" y="524"/>
                  </a:lnTo>
                  <a:lnTo>
                    <a:pt x="0" y="503"/>
                  </a:lnTo>
                  <a:lnTo>
                    <a:pt x="4" y="482"/>
                  </a:lnTo>
                  <a:lnTo>
                    <a:pt x="13" y="461"/>
                  </a:lnTo>
                  <a:lnTo>
                    <a:pt x="132" y="255"/>
                  </a:lnTo>
                  <a:lnTo>
                    <a:pt x="147" y="235"/>
                  </a:lnTo>
                  <a:lnTo>
                    <a:pt x="167" y="219"/>
                  </a:lnTo>
                  <a:lnTo>
                    <a:pt x="190" y="210"/>
                  </a:lnTo>
                  <a:lnTo>
                    <a:pt x="217" y="206"/>
                  </a:lnTo>
                  <a:lnTo>
                    <a:pt x="241" y="210"/>
                  </a:lnTo>
                  <a:lnTo>
                    <a:pt x="265" y="219"/>
                  </a:lnTo>
                  <a:lnTo>
                    <a:pt x="355" y="271"/>
                  </a:lnTo>
                  <a:lnTo>
                    <a:pt x="393" y="244"/>
                  </a:lnTo>
                  <a:lnTo>
                    <a:pt x="434" y="219"/>
                  </a:lnTo>
                  <a:lnTo>
                    <a:pt x="476" y="199"/>
                  </a:lnTo>
                  <a:lnTo>
                    <a:pt x="476" y="98"/>
                  </a:lnTo>
                  <a:lnTo>
                    <a:pt x="480" y="72"/>
                  </a:lnTo>
                  <a:lnTo>
                    <a:pt x="490" y="49"/>
                  </a:lnTo>
                  <a:lnTo>
                    <a:pt x="505" y="29"/>
                  </a:lnTo>
                  <a:lnTo>
                    <a:pt x="525" y="13"/>
                  </a:lnTo>
                  <a:lnTo>
                    <a:pt x="548" y="3"/>
                  </a:lnTo>
                  <a:lnTo>
                    <a:pt x="5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4" name="Group 541"/>
          <p:cNvGrpSpPr>
            <a:grpSpLocks noChangeAspect="1"/>
          </p:cNvGrpSpPr>
          <p:nvPr/>
        </p:nvGrpSpPr>
        <p:grpSpPr bwMode="auto">
          <a:xfrm>
            <a:off x="4472531" y="3003971"/>
            <a:ext cx="209118" cy="209118"/>
            <a:chOff x="1246" y="2083"/>
            <a:chExt cx="1370" cy="1370"/>
          </a:xfrm>
          <a:solidFill>
            <a:schemeClr val="bg1"/>
          </a:solidFill>
        </p:grpSpPr>
        <p:sp>
          <p:nvSpPr>
            <p:cNvPr id="66" name="Freeform 543"/>
            <p:cNvSpPr>
              <a:spLocks noEditPoints="1"/>
            </p:cNvSpPr>
            <p:nvPr/>
          </p:nvSpPr>
          <p:spPr bwMode="auto">
            <a:xfrm>
              <a:off x="1246" y="2457"/>
              <a:ext cx="1370" cy="996"/>
            </a:xfrm>
            <a:custGeom>
              <a:avLst/>
              <a:gdLst>
                <a:gd name="T0" fmla="*/ 3363 w 4110"/>
                <a:gd name="T1" fmla="*/ 2615 h 2989"/>
                <a:gd name="T2" fmla="*/ 3736 w 4110"/>
                <a:gd name="T3" fmla="*/ 2242 h 2989"/>
                <a:gd name="T4" fmla="*/ 1868 w 4110"/>
                <a:gd name="T5" fmla="*/ 1308 h 2989"/>
                <a:gd name="T6" fmla="*/ 2242 w 4110"/>
                <a:gd name="T7" fmla="*/ 2615 h 2989"/>
                <a:gd name="T8" fmla="*/ 1868 w 4110"/>
                <a:gd name="T9" fmla="*/ 1308 h 2989"/>
                <a:gd name="T10" fmla="*/ 374 w 4110"/>
                <a:gd name="T11" fmla="*/ 2615 h 2989"/>
                <a:gd name="T12" fmla="*/ 747 w 4110"/>
                <a:gd name="T13" fmla="*/ 374 h 2989"/>
                <a:gd name="T14" fmla="*/ 187 w 4110"/>
                <a:gd name="T15" fmla="*/ 0 h 2989"/>
                <a:gd name="T16" fmla="*/ 971 w 4110"/>
                <a:gd name="T17" fmla="*/ 4 h 2989"/>
                <a:gd name="T18" fmla="*/ 1039 w 4110"/>
                <a:gd name="T19" fmla="*/ 32 h 2989"/>
                <a:gd name="T20" fmla="*/ 1089 w 4110"/>
                <a:gd name="T21" fmla="*/ 82 h 2989"/>
                <a:gd name="T22" fmla="*/ 1117 w 4110"/>
                <a:gd name="T23" fmla="*/ 149 h 2989"/>
                <a:gd name="T24" fmla="*/ 1121 w 4110"/>
                <a:gd name="T25" fmla="*/ 2615 h 2989"/>
                <a:gd name="T26" fmla="*/ 1495 w 4110"/>
                <a:gd name="T27" fmla="*/ 1121 h 2989"/>
                <a:gd name="T28" fmla="*/ 1509 w 4110"/>
                <a:gd name="T29" fmla="*/ 1049 h 2989"/>
                <a:gd name="T30" fmla="*/ 1549 w 4110"/>
                <a:gd name="T31" fmla="*/ 989 h 2989"/>
                <a:gd name="T32" fmla="*/ 1609 w 4110"/>
                <a:gd name="T33" fmla="*/ 949 h 2989"/>
                <a:gd name="T34" fmla="*/ 1681 w 4110"/>
                <a:gd name="T35" fmla="*/ 934 h 2989"/>
                <a:gd name="T36" fmla="*/ 2466 w 4110"/>
                <a:gd name="T37" fmla="*/ 938 h 2989"/>
                <a:gd name="T38" fmla="*/ 2533 w 4110"/>
                <a:gd name="T39" fmla="*/ 966 h 2989"/>
                <a:gd name="T40" fmla="*/ 2583 w 4110"/>
                <a:gd name="T41" fmla="*/ 1016 h 2989"/>
                <a:gd name="T42" fmla="*/ 2612 w 4110"/>
                <a:gd name="T43" fmla="*/ 1083 h 2989"/>
                <a:gd name="T44" fmla="*/ 2615 w 4110"/>
                <a:gd name="T45" fmla="*/ 2615 h 2989"/>
                <a:gd name="T46" fmla="*/ 2989 w 4110"/>
                <a:gd name="T47" fmla="*/ 2055 h 2989"/>
                <a:gd name="T48" fmla="*/ 3004 w 4110"/>
                <a:gd name="T49" fmla="*/ 1983 h 2989"/>
                <a:gd name="T50" fmla="*/ 3044 w 4110"/>
                <a:gd name="T51" fmla="*/ 1923 h 2989"/>
                <a:gd name="T52" fmla="*/ 3104 w 4110"/>
                <a:gd name="T53" fmla="*/ 1883 h 2989"/>
                <a:gd name="T54" fmla="*/ 3176 w 4110"/>
                <a:gd name="T55" fmla="*/ 1868 h 2989"/>
                <a:gd name="T56" fmla="*/ 3961 w 4110"/>
                <a:gd name="T57" fmla="*/ 1872 h 2989"/>
                <a:gd name="T58" fmla="*/ 4028 w 4110"/>
                <a:gd name="T59" fmla="*/ 1900 h 2989"/>
                <a:gd name="T60" fmla="*/ 4078 w 4110"/>
                <a:gd name="T61" fmla="*/ 1950 h 2989"/>
                <a:gd name="T62" fmla="*/ 4106 w 4110"/>
                <a:gd name="T63" fmla="*/ 2018 h 2989"/>
                <a:gd name="T64" fmla="*/ 4110 w 4110"/>
                <a:gd name="T65" fmla="*/ 2802 h 2989"/>
                <a:gd name="T66" fmla="*/ 4095 w 4110"/>
                <a:gd name="T67" fmla="*/ 2874 h 2989"/>
                <a:gd name="T68" fmla="*/ 4055 w 4110"/>
                <a:gd name="T69" fmla="*/ 2934 h 2989"/>
                <a:gd name="T70" fmla="*/ 3995 w 4110"/>
                <a:gd name="T71" fmla="*/ 2974 h 2989"/>
                <a:gd name="T72" fmla="*/ 3923 w 4110"/>
                <a:gd name="T73" fmla="*/ 2989 h 2989"/>
                <a:gd name="T74" fmla="*/ 149 w 4110"/>
                <a:gd name="T75" fmla="*/ 2985 h 2989"/>
                <a:gd name="T76" fmla="*/ 82 w 4110"/>
                <a:gd name="T77" fmla="*/ 2957 h 2989"/>
                <a:gd name="T78" fmla="*/ 32 w 4110"/>
                <a:gd name="T79" fmla="*/ 2907 h 2989"/>
                <a:gd name="T80" fmla="*/ 4 w 4110"/>
                <a:gd name="T81" fmla="*/ 2840 h 2989"/>
                <a:gd name="T82" fmla="*/ 0 w 4110"/>
                <a:gd name="T83" fmla="*/ 187 h 2989"/>
                <a:gd name="T84" fmla="*/ 15 w 4110"/>
                <a:gd name="T85" fmla="*/ 114 h 2989"/>
                <a:gd name="T86" fmla="*/ 55 w 4110"/>
                <a:gd name="T87" fmla="*/ 55 h 2989"/>
                <a:gd name="T88" fmla="*/ 115 w 4110"/>
                <a:gd name="T89" fmla="*/ 15 h 2989"/>
                <a:gd name="T90" fmla="*/ 187 w 4110"/>
                <a:gd name="T91" fmla="*/ 0 h 2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10" h="2989">
                  <a:moveTo>
                    <a:pt x="3363" y="2242"/>
                  </a:moveTo>
                  <a:lnTo>
                    <a:pt x="3363" y="2615"/>
                  </a:lnTo>
                  <a:lnTo>
                    <a:pt x="3736" y="2615"/>
                  </a:lnTo>
                  <a:lnTo>
                    <a:pt x="3736" y="2242"/>
                  </a:lnTo>
                  <a:lnTo>
                    <a:pt x="3363" y="2242"/>
                  </a:lnTo>
                  <a:close/>
                  <a:moveTo>
                    <a:pt x="1868" y="1308"/>
                  </a:moveTo>
                  <a:lnTo>
                    <a:pt x="1868" y="2615"/>
                  </a:lnTo>
                  <a:lnTo>
                    <a:pt x="2242" y="2615"/>
                  </a:lnTo>
                  <a:lnTo>
                    <a:pt x="2242" y="1308"/>
                  </a:lnTo>
                  <a:lnTo>
                    <a:pt x="1868" y="1308"/>
                  </a:lnTo>
                  <a:close/>
                  <a:moveTo>
                    <a:pt x="374" y="374"/>
                  </a:moveTo>
                  <a:lnTo>
                    <a:pt x="374" y="2615"/>
                  </a:lnTo>
                  <a:lnTo>
                    <a:pt x="747" y="2615"/>
                  </a:lnTo>
                  <a:lnTo>
                    <a:pt x="747" y="374"/>
                  </a:lnTo>
                  <a:lnTo>
                    <a:pt x="374" y="374"/>
                  </a:lnTo>
                  <a:close/>
                  <a:moveTo>
                    <a:pt x="187" y="0"/>
                  </a:moveTo>
                  <a:lnTo>
                    <a:pt x="934" y="0"/>
                  </a:lnTo>
                  <a:lnTo>
                    <a:pt x="971" y="4"/>
                  </a:lnTo>
                  <a:lnTo>
                    <a:pt x="1006" y="15"/>
                  </a:lnTo>
                  <a:lnTo>
                    <a:pt x="1039" y="32"/>
                  </a:lnTo>
                  <a:lnTo>
                    <a:pt x="1066" y="55"/>
                  </a:lnTo>
                  <a:lnTo>
                    <a:pt x="1089" y="82"/>
                  </a:lnTo>
                  <a:lnTo>
                    <a:pt x="1106" y="114"/>
                  </a:lnTo>
                  <a:lnTo>
                    <a:pt x="1117" y="149"/>
                  </a:lnTo>
                  <a:lnTo>
                    <a:pt x="1121" y="187"/>
                  </a:lnTo>
                  <a:lnTo>
                    <a:pt x="1121" y="2615"/>
                  </a:lnTo>
                  <a:lnTo>
                    <a:pt x="1495" y="2615"/>
                  </a:lnTo>
                  <a:lnTo>
                    <a:pt x="1495" y="1121"/>
                  </a:lnTo>
                  <a:lnTo>
                    <a:pt x="1498" y="1083"/>
                  </a:lnTo>
                  <a:lnTo>
                    <a:pt x="1509" y="1049"/>
                  </a:lnTo>
                  <a:lnTo>
                    <a:pt x="1527" y="1016"/>
                  </a:lnTo>
                  <a:lnTo>
                    <a:pt x="1549" y="989"/>
                  </a:lnTo>
                  <a:lnTo>
                    <a:pt x="1577" y="966"/>
                  </a:lnTo>
                  <a:lnTo>
                    <a:pt x="1609" y="949"/>
                  </a:lnTo>
                  <a:lnTo>
                    <a:pt x="1644" y="938"/>
                  </a:lnTo>
                  <a:lnTo>
                    <a:pt x="1681" y="934"/>
                  </a:lnTo>
                  <a:lnTo>
                    <a:pt x="2429" y="934"/>
                  </a:lnTo>
                  <a:lnTo>
                    <a:pt x="2466" y="938"/>
                  </a:lnTo>
                  <a:lnTo>
                    <a:pt x="2501" y="949"/>
                  </a:lnTo>
                  <a:lnTo>
                    <a:pt x="2533" y="966"/>
                  </a:lnTo>
                  <a:lnTo>
                    <a:pt x="2561" y="989"/>
                  </a:lnTo>
                  <a:lnTo>
                    <a:pt x="2583" y="1016"/>
                  </a:lnTo>
                  <a:lnTo>
                    <a:pt x="2601" y="1049"/>
                  </a:lnTo>
                  <a:lnTo>
                    <a:pt x="2612" y="1083"/>
                  </a:lnTo>
                  <a:lnTo>
                    <a:pt x="2615" y="1121"/>
                  </a:lnTo>
                  <a:lnTo>
                    <a:pt x="2615" y="2615"/>
                  </a:lnTo>
                  <a:lnTo>
                    <a:pt x="2989" y="2615"/>
                  </a:lnTo>
                  <a:lnTo>
                    <a:pt x="2989" y="2055"/>
                  </a:lnTo>
                  <a:lnTo>
                    <a:pt x="2993" y="2018"/>
                  </a:lnTo>
                  <a:lnTo>
                    <a:pt x="3004" y="1983"/>
                  </a:lnTo>
                  <a:lnTo>
                    <a:pt x="3021" y="1950"/>
                  </a:lnTo>
                  <a:lnTo>
                    <a:pt x="3044" y="1923"/>
                  </a:lnTo>
                  <a:lnTo>
                    <a:pt x="3071" y="1900"/>
                  </a:lnTo>
                  <a:lnTo>
                    <a:pt x="3104" y="1883"/>
                  </a:lnTo>
                  <a:lnTo>
                    <a:pt x="3139" y="1872"/>
                  </a:lnTo>
                  <a:lnTo>
                    <a:pt x="3176" y="1868"/>
                  </a:lnTo>
                  <a:lnTo>
                    <a:pt x="3923" y="1868"/>
                  </a:lnTo>
                  <a:lnTo>
                    <a:pt x="3961" y="1872"/>
                  </a:lnTo>
                  <a:lnTo>
                    <a:pt x="3995" y="1883"/>
                  </a:lnTo>
                  <a:lnTo>
                    <a:pt x="4028" y="1900"/>
                  </a:lnTo>
                  <a:lnTo>
                    <a:pt x="4055" y="1923"/>
                  </a:lnTo>
                  <a:lnTo>
                    <a:pt x="4078" y="1950"/>
                  </a:lnTo>
                  <a:lnTo>
                    <a:pt x="4095" y="1983"/>
                  </a:lnTo>
                  <a:lnTo>
                    <a:pt x="4106" y="2018"/>
                  </a:lnTo>
                  <a:lnTo>
                    <a:pt x="4110" y="2055"/>
                  </a:lnTo>
                  <a:lnTo>
                    <a:pt x="4110" y="2802"/>
                  </a:lnTo>
                  <a:lnTo>
                    <a:pt x="4106" y="2840"/>
                  </a:lnTo>
                  <a:lnTo>
                    <a:pt x="4095" y="2874"/>
                  </a:lnTo>
                  <a:lnTo>
                    <a:pt x="4078" y="2907"/>
                  </a:lnTo>
                  <a:lnTo>
                    <a:pt x="4055" y="2934"/>
                  </a:lnTo>
                  <a:lnTo>
                    <a:pt x="4028" y="2957"/>
                  </a:lnTo>
                  <a:lnTo>
                    <a:pt x="3995" y="2974"/>
                  </a:lnTo>
                  <a:lnTo>
                    <a:pt x="3961" y="2985"/>
                  </a:lnTo>
                  <a:lnTo>
                    <a:pt x="3923" y="2989"/>
                  </a:lnTo>
                  <a:lnTo>
                    <a:pt x="187" y="2989"/>
                  </a:lnTo>
                  <a:lnTo>
                    <a:pt x="149" y="2985"/>
                  </a:lnTo>
                  <a:lnTo>
                    <a:pt x="115" y="2974"/>
                  </a:lnTo>
                  <a:lnTo>
                    <a:pt x="82" y="2957"/>
                  </a:lnTo>
                  <a:lnTo>
                    <a:pt x="55" y="2934"/>
                  </a:lnTo>
                  <a:lnTo>
                    <a:pt x="32" y="2907"/>
                  </a:lnTo>
                  <a:lnTo>
                    <a:pt x="15" y="2874"/>
                  </a:lnTo>
                  <a:lnTo>
                    <a:pt x="4" y="2840"/>
                  </a:lnTo>
                  <a:lnTo>
                    <a:pt x="0" y="2802"/>
                  </a:lnTo>
                  <a:lnTo>
                    <a:pt x="0" y="187"/>
                  </a:lnTo>
                  <a:lnTo>
                    <a:pt x="4" y="149"/>
                  </a:lnTo>
                  <a:lnTo>
                    <a:pt x="15" y="114"/>
                  </a:lnTo>
                  <a:lnTo>
                    <a:pt x="32" y="82"/>
                  </a:lnTo>
                  <a:lnTo>
                    <a:pt x="55" y="55"/>
                  </a:lnTo>
                  <a:lnTo>
                    <a:pt x="82" y="32"/>
                  </a:lnTo>
                  <a:lnTo>
                    <a:pt x="115" y="15"/>
                  </a:lnTo>
                  <a:lnTo>
                    <a:pt x="149" y="4"/>
                  </a:lnTo>
                  <a:lnTo>
                    <a:pt x="1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Freeform 544"/>
            <p:cNvSpPr>
              <a:spLocks noEditPoints="1"/>
            </p:cNvSpPr>
            <p:nvPr/>
          </p:nvSpPr>
          <p:spPr bwMode="auto">
            <a:xfrm>
              <a:off x="1910" y="2083"/>
              <a:ext cx="706" cy="706"/>
            </a:xfrm>
            <a:custGeom>
              <a:avLst/>
              <a:gdLst>
                <a:gd name="T0" fmla="*/ 789 w 2116"/>
                <a:gd name="T1" fmla="*/ 387 h 2117"/>
                <a:gd name="T2" fmla="*/ 624 w 2116"/>
                <a:gd name="T3" fmla="*/ 458 h 2117"/>
                <a:gd name="T4" fmla="*/ 492 w 2116"/>
                <a:gd name="T5" fmla="*/ 575 h 2117"/>
                <a:gd name="T6" fmla="*/ 405 w 2116"/>
                <a:gd name="T7" fmla="*/ 731 h 2117"/>
                <a:gd name="T8" fmla="*/ 373 w 2116"/>
                <a:gd name="T9" fmla="*/ 913 h 2117"/>
                <a:gd name="T10" fmla="*/ 405 w 2116"/>
                <a:gd name="T11" fmla="*/ 1095 h 2117"/>
                <a:gd name="T12" fmla="*/ 492 w 2116"/>
                <a:gd name="T13" fmla="*/ 1250 h 2117"/>
                <a:gd name="T14" fmla="*/ 624 w 2116"/>
                <a:gd name="T15" fmla="*/ 1369 h 2117"/>
                <a:gd name="T16" fmla="*/ 789 w 2116"/>
                <a:gd name="T17" fmla="*/ 1439 h 2117"/>
                <a:gd name="T18" fmla="*/ 976 w 2116"/>
                <a:gd name="T19" fmla="*/ 1450 h 2117"/>
                <a:gd name="T20" fmla="*/ 1151 w 2116"/>
                <a:gd name="T21" fmla="*/ 1399 h 2117"/>
                <a:gd name="T22" fmla="*/ 1295 w 2116"/>
                <a:gd name="T23" fmla="*/ 1295 h 2117"/>
                <a:gd name="T24" fmla="*/ 1398 w 2116"/>
                <a:gd name="T25" fmla="*/ 1151 h 2117"/>
                <a:gd name="T26" fmla="*/ 1449 w 2116"/>
                <a:gd name="T27" fmla="*/ 976 h 2117"/>
                <a:gd name="T28" fmla="*/ 1438 w 2116"/>
                <a:gd name="T29" fmla="*/ 790 h 2117"/>
                <a:gd name="T30" fmla="*/ 1368 w 2116"/>
                <a:gd name="T31" fmla="*/ 624 h 2117"/>
                <a:gd name="T32" fmla="*/ 1250 w 2116"/>
                <a:gd name="T33" fmla="*/ 492 h 2117"/>
                <a:gd name="T34" fmla="*/ 1094 w 2116"/>
                <a:gd name="T35" fmla="*/ 405 h 2117"/>
                <a:gd name="T36" fmla="*/ 913 w 2116"/>
                <a:gd name="T37" fmla="*/ 374 h 2117"/>
                <a:gd name="T38" fmla="*/ 1077 w 2116"/>
                <a:gd name="T39" fmla="*/ 15 h 2117"/>
                <a:gd name="T40" fmla="*/ 1304 w 2116"/>
                <a:gd name="T41" fmla="*/ 88 h 2117"/>
                <a:gd name="T42" fmla="*/ 1502 w 2116"/>
                <a:gd name="T43" fmla="*/ 215 h 2117"/>
                <a:gd name="T44" fmla="*/ 1659 w 2116"/>
                <a:gd name="T45" fmla="*/ 387 h 2117"/>
                <a:gd name="T46" fmla="*/ 1770 w 2116"/>
                <a:gd name="T47" fmla="*/ 595 h 2117"/>
                <a:gd name="T48" fmla="*/ 1823 w 2116"/>
                <a:gd name="T49" fmla="*/ 831 h 2117"/>
                <a:gd name="T50" fmla="*/ 1813 w 2116"/>
                <a:gd name="T51" fmla="*/ 1067 h 2117"/>
                <a:gd name="T52" fmla="*/ 1748 w 2116"/>
                <a:gd name="T53" fmla="*/ 1283 h 2117"/>
                <a:gd name="T54" fmla="*/ 2062 w 2116"/>
                <a:gd name="T55" fmla="*/ 1798 h 2117"/>
                <a:gd name="T56" fmla="*/ 2111 w 2116"/>
                <a:gd name="T57" fmla="*/ 1883 h 2117"/>
                <a:gd name="T58" fmla="*/ 2111 w 2116"/>
                <a:gd name="T59" fmla="*/ 1978 h 2117"/>
                <a:gd name="T60" fmla="*/ 2062 w 2116"/>
                <a:gd name="T61" fmla="*/ 2062 h 2117"/>
                <a:gd name="T62" fmla="*/ 1986 w 2116"/>
                <a:gd name="T63" fmla="*/ 2109 h 2117"/>
                <a:gd name="T64" fmla="*/ 1902 w 2116"/>
                <a:gd name="T65" fmla="*/ 2115 h 2117"/>
                <a:gd name="T66" fmla="*/ 1822 w 2116"/>
                <a:gd name="T67" fmla="*/ 2082 h 2117"/>
                <a:gd name="T68" fmla="*/ 1350 w 2116"/>
                <a:gd name="T69" fmla="*/ 1715 h 2117"/>
                <a:gd name="T70" fmla="*/ 1142 w 2116"/>
                <a:gd name="T71" fmla="*/ 1797 h 2117"/>
                <a:gd name="T72" fmla="*/ 913 w 2116"/>
                <a:gd name="T73" fmla="*/ 1827 h 2117"/>
                <a:gd name="T74" fmla="*/ 671 w 2116"/>
                <a:gd name="T75" fmla="*/ 1793 h 2117"/>
                <a:gd name="T76" fmla="*/ 452 w 2116"/>
                <a:gd name="T77" fmla="*/ 1701 h 2117"/>
                <a:gd name="T78" fmla="*/ 268 w 2116"/>
                <a:gd name="T79" fmla="*/ 1559 h 2117"/>
                <a:gd name="T80" fmla="*/ 124 w 2116"/>
                <a:gd name="T81" fmla="*/ 1374 h 2117"/>
                <a:gd name="T82" fmla="*/ 32 w 2116"/>
                <a:gd name="T83" fmla="*/ 1156 h 2117"/>
                <a:gd name="T84" fmla="*/ 0 w 2116"/>
                <a:gd name="T85" fmla="*/ 913 h 2117"/>
                <a:gd name="T86" fmla="*/ 32 w 2116"/>
                <a:gd name="T87" fmla="*/ 671 h 2117"/>
                <a:gd name="T88" fmla="*/ 124 w 2116"/>
                <a:gd name="T89" fmla="*/ 452 h 2117"/>
                <a:gd name="T90" fmla="*/ 268 w 2116"/>
                <a:gd name="T91" fmla="*/ 268 h 2117"/>
                <a:gd name="T92" fmla="*/ 452 w 2116"/>
                <a:gd name="T93" fmla="*/ 125 h 2117"/>
                <a:gd name="T94" fmla="*/ 671 w 2116"/>
                <a:gd name="T95" fmla="*/ 32 h 2117"/>
                <a:gd name="T96" fmla="*/ 913 w 2116"/>
                <a:gd name="T9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6" h="2117">
                  <a:moveTo>
                    <a:pt x="913" y="374"/>
                  </a:moveTo>
                  <a:lnTo>
                    <a:pt x="850" y="377"/>
                  </a:lnTo>
                  <a:lnTo>
                    <a:pt x="789" y="387"/>
                  </a:lnTo>
                  <a:lnTo>
                    <a:pt x="731" y="405"/>
                  </a:lnTo>
                  <a:lnTo>
                    <a:pt x="676" y="428"/>
                  </a:lnTo>
                  <a:lnTo>
                    <a:pt x="624" y="458"/>
                  </a:lnTo>
                  <a:lnTo>
                    <a:pt x="575" y="492"/>
                  </a:lnTo>
                  <a:lnTo>
                    <a:pt x="532" y="532"/>
                  </a:lnTo>
                  <a:lnTo>
                    <a:pt x="492" y="575"/>
                  </a:lnTo>
                  <a:lnTo>
                    <a:pt x="458" y="624"/>
                  </a:lnTo>
                  <a:lnTo>
                    <a:pt x="428" y="676"/>
                  </a:lnTo>
                  <a:lnTo>
                    <a:pt x="405" y="731"/>
                  </a:lnTo>
                  <a:lnTo>
                    <a:pt x="387" y="790"/>
                  </a:lnTo>
                  <a:lnTo>
                    <a:pt x="377" y="851"/>
                  </a:lnTo>
                  <a:lnTo>
                    <a:pt x="373" y="913"/>
                  </a:lnTo>
                  <a:lnTo>
                    <a:pt x="377" y="976"/>
                  </a:lnTo>
                  <a:lnTo>
                    <a:pt x="387" y="1037"/>
                  </a:lnTo>
                  <a:lnTo>
                    <a:pt x="405" y="1095"/>
                  </a:lnTo>
                  <a:lnTo>
                    <a:pt x="428" y="1151"/>
                  </a:lnTo>
                  <a:lnTo>
                    <a:pt x="458" y="1202"/>
                  </a:lnTo>
                  <a:lnTo>
                    <a:pt x="492" y="1250"/>
                  </a:lnTo>
                  <a:lnTo>
                    <a:pt x="532" y="1295"/>
                  </a:lnTo>
                  <a:lnTo>
                    <a:pt x="575" y="1334"/>
                  </a:lnTo>
                  <a:lnTo>
                    <a:pt x="624" y="1369"/>
                  </a:lnTo>
                  <a:lnTo>
                    <a:pt x="676" y="1399"/>
                  </a:lnTo>
                  <a:lnTo>
                    <a:pt x="731" y="1421"/>
                  </a:lnTo>
                  <a:lnTo>
                    <a:pt x="789" y="1439"/>
                  </a:lnTo>
                  <a:lnTo>
                    <a:pt x="850" y="1450"/>
                  </a:lnTo>
                  <a:lnTo>
                    <a:pt x="913" y="1453"/>
                  </a:lnTo>
                  <a:lnTo>
                    <a:pt x="976" y="1450"/>
                  </a:lnTo>
                  <a:lnTo>
                    <a:pt x="1037" y="1439"/>
                  </a:lnTo>
                  <a:lnTo>
                    <a:pt x="1094" y="1421"/>
                  </a:lnTo>
                  <a:lnTo>
                    <a:pt x="1151" y="1399"/>
                  </a:lnTo>
                  <a:lnTo>
                    <a:pt x="1202" y="1369"/>
                  </a:lnTo>
                  <a:lnTo>
                    <a:pt x="1250" y="1334"/>
                  </a:lnTo>
                  <a:lnTo>
                    <a:pt x="1295" y="1295"/>
                  </a:lnTo>
                  <a:lnTo>
                    <a:pt x="1334" y="1250"/>
                  </a:lnTo>
                  <a:lnTo>
                    <a:pt x="1368" y="1202"/>
                  </a:lnTo>
                  <a:lnTo>
                    <a:pt x="1398" y="1151"/>
                  </a:lnTo>
                  <a:lnTo>
                    <a:pt x="1421" y="1095"/>
                  </a:lnTo>
                  <a:lnTo>
                    <a:pt x="1438" y="1037"/>
                  </a:lnTo>
                  <a:lnTo>
                    <a:pt x="1449" y="976"/>
                  </a:lnTo>
                  <a:lnTo>
                    <a:pt x="1453" y="913"/>
                  </a:lnTo>
                  <a:lnTo>
                    <a:pt x="1449" y="851"/>
                  </a:lnTo>
                  <a:lnTo>
                    <a:pt x="1438" y="790"/>
                  </a:lnTo>
                  <a:lnTo>
                    <a:pt x="1421" y="731"/>
                  </a:lnTo>
                  <a:lnTo>
                    <a:pt x="1398" y="676"/>
                  </a:lnTo>
                  <a:lnTo>
                    <a:pt x="1368" y="624"/>
                  </a:lnTo>
                  <a:lnTo>
                    <a:pt x="1334" y="575"/>
                  </a:lnTo>
                  <a:lnTo>
                    <a:pt x="1295" y="532"/>
                  </a:lnTo>
                  <a:lnTo>
                    <a:pt x="1250" y="492"/>
                  </a:lnTo>
                  <a:lnTo>
                    <a:pt x="1202" y="458"/>
                  </a:lnTo>
                  <a:lnTo>
                    <a:pt x="1151" y="428"/>
                  </a:lnTo>
                  <a:lnTo>
                    <a:pt x="1094" y="405"/>
                  </a:lnTo>
                  <a:lnTo>
                    <a:pt x="1037" y="387"/>
                  </a:lnTo>
                  <a:lnTo>
                    <a:pt x="976" y="377"/>
                  </a:lnTo>
                  <a:lnTo>
                    <a:pt x="913" y="374"/>
                  </a:lnTo>
                  <a:close/>
                  <a:moveTo>
                    <a:pt x="913" y="0"/>
                  </a:moveTo>
                  <a:lnTo>
                    <a:pt x="996" y="4"/>
                  </a:lnTo>
                  <a:lnTo>
                    <a:pt x="1077" y="15"/>
                  </a:lnTo>
                  <a:lnTo>
                    <a:pt x="1156" y="32"/>
                  </a:lnTo>
                  <a:lnTo>
                    <a:pt x="1231" y="57"/>
                  </a:lnTo>
                  <a:lnTo>
                    <a:pt x="1304" y="88"/>
                  </a:lnTo>
                  <a:lnTo>
                    <a:pt x="1373" y="125"/>
                  </a:lnTo>
                  <a:lnTo>
                    <a:pt x="1439" y="167"/>
                  </a:lnTo>
                  <a:lnTo>
                    <a:pt x="1502" y="215"/>
                  </a:lnTo>
                  <a:lnTo>
                    <a:pt x="1559" y="268"/>
                  </a:lnTo>
                  <a:lnTo>
                    <a:pt x="1611" y="325"/>
                  </a:lnTo>
                  <a:lnTo>
                    <a:pt x="1659" y="387"/>
                  </a:lnTo>
                  <a:lnTo>
                    <a:pt x="1701" y="453"/>
                  </a:lnTo>
                  <a:lnTo>
                    <a:pt x="1738" y="522"/>
                  </a:lnTo>
                  <a:lnTo>
                    <a:pt x="1770" y="595"/>
                  </a:lnTo>
                  <a:lnTo>
                    <a:pt x="1793" y="671"/>
                  </a:lnTo>
                  <a:lnTo>
                    <a:pt x="1812" y="750"/>
                  </a:lnTo>
                  <a:lnTo>
                    <a:pt x="1823" y="831"/>
                  </a:lnTo>
                  <a:lnTo>
                    <a:pt x="1827" y="913"/>
                  </a:lnTo>
                  <a:lnTo>
                    <a:pt x="1823" y="991"/>
                  </a:lnTo>
                  <a:lnTo>
                    <a:pt x="1813" y="1067"/>
                  </a:lnTo>
                  <a:lnTo>
                    <a:pt x="1797" y="1142"/>
                  </a:lnTo>
                  <a:lnTo>
                    <a:pt x="1776" y="1214"/>
                  </a:lnTo>
                  <a:lnTo>
                    <a:pt x="1748" y="1283"/>
                  </a:lnTo>
                  <a:lnTo>
                    <a:pt x="1715" y="1350"/>
                  </a:lnTo>
                  <a:lnTo>
                    <a:pt x="1677" y="1414"/>
                  </a:lnTo>
                  <a:lnTo>
                    <a:pt x="2062" y="1798"/>
                  </a:lnTo>
                  <a:lnTo>
                    <a:pt x="2083" y="1825"/>
                  </a:lnTo>
                  <a:lnTo>
                    <a:pt x="2100" y="1853"/>
                  </a:lnTo>
                  <a:lnTo>
                    <a:pt x="2111" y="1883"/>
                  </a:lnTo>
                  <a:lnTo>
                    <a:pt x="2116" y="1914"/>
                  </a:lnTo>
                  <a:lnTo>
                    <a:pt x="2116" y="1947"/>
                  </a:lnTo>
                  <a:lnTo>
                    <a:pt x="2111" y="1978"/>
                  </a:lnTo>
                  <a:lnTo>
                    <a:pt x="2100" y="2008"/>
                  </a:lnTo>
                  <a:lnTo>
                    <a:pt x="2083" y="2036"/>
                  </a:lnTo>
                  <a:lnTo>
                    <a:pt x="2062" y="2062"/>
                  </a:lnTo>
                  <a:lnTo>
                    <a:pt x="2039" y="2082"/>
                  </a:lnTo>
                  <a:lnTo>
                    <a:pt x="2014" y="2097"/>
                  </a:lnTo>
                  <a:lnTo>
                    <a:pt x="1986" y="2109"/>
                  </a:lnTo>
                  <a:lnTo>
                    <a:pt x="1959" y="2115"/>
                  </a:lnTo>
                  <a:lnTo>
                    <a:pt x="1930" y="2117"/>
                  </a:lnTo>
                  <a:lnTo>
                    <a:pt x="1902" y="2115"/>
                  </a:lnTo>
                  <a:lnTo>
                    <a:pt x="1874" y="2109"/>
                  </a:lnTo>
                  <a:lnTo>
                    <a:pt x="1847" y="2097"/>
                  </a:lnTo>
                  <a:lnTo>
                    <a:pt x="1822" y="2082"/>
                  </a:lnTo>
                  <a:lnTo>
                    <a:pt x="1798" y="2062"/>
                  </a:lnTo>
                  <a:lnTo>
                    <a:pt x="1413" y="1678"/>
                  </a:lnTo>
                  <a:lnTo>
                    <a:pt x="1350" y="1715"/>
                  </a:lnTo>
                  <a:lnTo>
                    <a:pt x="1283" y="1749"/>
                  </a:lnTo>
                  <a:lnTo>
                    <a:pt x="1214" y="1776"/>
                  </a:lnTo>
                  <a:lnTo>
                    <a:pt x="1142" y="1797"/>
                  </a:lnTo>
                  <a:lnTo>
                    <a:pt x="1067" y="1813"/>
                  </a:lnTo>
                  <a:lnTo>
                    <a:pt x="991" y="1823"/>
                  </a:lnTo>
                  <a:lnTo>
                    <a:pt x="913" y="1827"/>
                  </a:lnTo>
                  <a:lnTo>
                    <a:pt x="830" y="1823"/>
                  </a:lnTo>
                  <a:lnTo>
                    <a:pt x="749" y="1812"/>
                  </a:lnTo>
                  <a:lnTo>
                    <a:pt x="671" y="1793"/>
                  </a:lnTo>
                  <a:lnTo>
                    <a:pt x="595" y="1770"/>
                  </a:lnTo>
                  <a:lnTo>
                    <a:pt x="522" y="1739"/>
                  </a:lnTo>
                  <a:lnTo>
                    <a:pt x="452" y="1701"/>
                  </a:lnTo>
                  <a:lnTo>
                    <a:pt x="387" y="1659"/>
                  </a:lnTo>
                  <a:lnTo>
                    <a:pt x="325" y="1612"/>
                  </a:lnTo>
                  <a:lnTo>
                    <a:pt x="268" y="1559"/>
                  </a:lnTo>
                  <a:lnTo>
                    <a:pt x="215" y="1502"/>
                  </a:lnTo>
                  <a:lnTo>
                    <a:pt x="167" y="1440"/>
                  </a:lnTo>
                  <a:lnTo>
                    <a:pt x="124" y="1374"/>
                  </a:lnTo>
                  <a:lnTo>
                    <a:pt x="88" y="1304"/>
                  </a:lnTo>
                  <a:lnTo>
                    <a:pt x="57" y="1232"/>
                  </a:lnTo>
                  <a:lnTo>
                    <a:pt x="32" y="1156"/>
                  </a:lnTo>
                  <a:lnTo>
                    <a:pt x="15" y="1077"/>
                  </a:lnTo>
                  <a:lnTo>
                    <a:pt x="3" y="996"/>
                  </a:lnTo>
                  <a:lnTo>
                    <a:pt x="0" y="913"/>
                  </a:lnTo>
                  <a:lnTo>
                    <a:pt x="3" y="831"/>
                  </a:lnTo>
                  <a:lnTo>
                    <a:pt x="15" y="750"/>
                  </a:lnTo>
                  <a:lnTo>
                    <a:pt x="32" y="671"/>
                  </a:lnTo>
                  <a:lnTo>
                    <a:pt x="57" y="595"/>
                  </a:lnTo>
                  <a:lnTo>
                    <a:pt x="88" y="522"/>
                  </a:lnTo>
                  <a:lnTo>
                    <a:pt x="124" y="452"/>
                  </a:lnTo>
                  <a:lnTo>
                    <a:pt x="167" y="387"/>
                  </a:lnTo>
                  <a:lnTo>
                    <a:pt x="215" y="325"/>
                  </a:lnTo>
                  <a:lnTo>
                    <a:pt x="268" y="268"/>
                  </a:lnTo>
                  <a:lnTo>
                    <a:pt x="325" y="215"/>
                  </a:lnTo>
                  <a:lnTo>
                    <a:pt x="387" y="167"/>
                  </a:lnTo>
                  <a:lnTo>
                    <a:pt x="452" y="125"/>
                  </a:lnTo>
                  <a:lnTo>
                    <a:pt x="522" y="88"/>
                  </a:lnTo>
                  <a:lnTo>
                    <a:pt x="595" y="57"/>
                  </a:lnTo>
                  <a:lnTo>
                    <a:pt x="671" y="32"/>
                  </a:lnTo>
                  <a:lnTo>
                    <a:pt x="749" y="15"/>
                  </a:lnTo>
                  <a:lnTo>
                    <a:pt x="830" y="4"/>
                  </a:lnTo>
                  <a:lnTo>
                    <a:pt x="9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 name="Group 1"/>
          <p:cNvGrpSpPr/>
          <p:nvPr/>
        </p:nvGrpSpPr>
        <p:grpSpPr>
          <a:xfrm>
            <a:off x="4325881" y="2010083"/>
            <a:ext cx="513497" cy="513497"/>
            <a:chOff x="5836082" y="2196942"/>
            <a:chExt cx="684662" cy="684662"/>
          </a:xfrm>
        </p:grpSpPr>
        <p:sp>
          <p:nvSpPr>
            <p:cNvPr id="179" name="Oval 178"/>
            <p:cNvSpPr/>
            <p:nvPr/>
          </p:nvSpPr>
          <p:spPr>
            <a:xfrm>
              <a:off x="5836082" y="2196942"/>
              <a:ext cx="684662" cy="68466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86" name="Freeform 72"/>
            <p:cNvSpPr>
              <a:spLocks noEditPoints="1"/>
            </p:cNvSpPr>
            <p:nvPr/>
          </p:nvSpPr>
          <p:spPr bwMode="auto">
            <a:xfrm>
              <a:off x="6026201" y="2390309"/>
              <a:ext cx="304422" cy="297926"/>
            </a:xfrm>
            <a:custGeom>
              <a:avLst/>
              <a:gdLst>
                <a:gd name="T0" fmla="*/ 7 w 328"/>
                <a:gd name="T1" fmla="*/ 256 h 321"/>
                <a:gd name="T2" fmla="*/ 111 w 328"/>
                <a:gd name="T3" fmla="*/ 291 h 321"/>
                <a:gd name="T4" fmla="*/ 293 w 328"/>
                <a:gd name="T5" fmla="*/ 277 h 321"/>
                <a:gd name="T6" fmla="*/ 316 w 328"/>
                <a:gd name="T7" fmla="*/ 249 h 321"/>
                <a:gd name="T8" fmla="*/ 207 w 328"/>
                <a:gd name="T9" fmla="*/ 265 h 321"/>
                <a:gd name="T10" fmla="*/ 44 w 328"/>
                <a:gd name="T11" fmla="*/ 254 h 321"/>
                <a:gd name="T12" fmla="*/ 7 w 328"/>
                <a:gd name="T13" fmla="*/ 200 h 321"/>
                <a:gd name="T14" fmla="*/ 67 w 328"/>
                <a:gd name="T15" fmla="*/ 233 h 321"/>
                <a:gd name="T16" fmla="*/ 258 w 328"/>
                <a:gd name="T17" fmla="*/ 233 h 321"/>
                <a:gd name="T18" fmla="*/ 318 w 328"/>
                <a:gd name="T19" fmla="*/ 200 h 321"/>
                <a:gd name="T20" fmla="*/ 246 w 328"/>
                <a:gd name="T21" fmla="*/ 207 h 321"/>
                <a:gd name="T22" fmla="*/ 79 w 328"/>
                <a:gd name="T23" fmla="*/ 207 h 321"/>
                <a:gd name="T24" fmla="*/ 11 w 328"/>
                <a:gd name="T25" fmla="*/ 142 h 321"/>
                <a:gd name="T26" fmla="*/ 34 w 328"/>
                <a:gd name="T27" fmla="*/ 170 h 321"/>
                <a:gd name="T28" fmla="*/ 216 w 328"/>
                <a:gd name="T29" fmla="*/ 184 h 321"/>
                <a:gd name="T30" fmla="*/ 321 w 328"/>
                <a:gd name="T31" fmla="*/ 151 h 321"/>
                <a:gd name="T32" fmla="*/ 283 w 328"/>
                <a:gd name="T33" fmla="*/ 147 h 321"/>
                <a:gd name="T34" fmla="*/ 121 w 328"/>
                <a:gd name="T35" fmla="*/ 158 h 321"/>
                <a:gd name="T36" fmla="*/ 309 w 328"/>
                <a:gd name="T37" fmla="*/ 84 h 321"/>
                <a:gd name="T38" fmla="*/ 162 w 328"/>
                <a:gd name="T39" fmla="*/ 107 h 321"/>
                <a:gd name="T40" fmla="*/ 16 w 328"/>
                <a:gd name="T41" fmla="*/ 84 h 321"/>
                <a:gd name="T42" fmla="*/ 14 w 328"/>
                <a:gd name="T43" fmla="*/ 107 h 321"/>
                <a:gd name="T44" fmla="*/ 162 w 328"/>
                <a:gd name="T45" fmla="*/ 135 h 321"/>
                <a:gd name="T46" fmla="*/ 314 w 328"/>
                <a:gd name="T47" fmla="*/ 107 h 321"/>
                <a:gd name="T48" fmla="*/ 309 w 328"/>
                <a:gd name="T49" fmla="*/ 84 h 321"/>
                <a:gd name="T50" fmla="*/ 34 w 328"/>
                <a:gd name="T51" fmla="*/ 23 h 321"/>
                <a:gd name="T52" fmla="*/ 34 w 328"/>
                <a:gd name="T53" fmla="*/ 65 h 321"/>
                <a:gd name="T54" fmla="*/ 216 w 328"/>
                <a:gd name="T55" fmla="*/ 79 h 321"/>
                <a:gd name="T56" fmla="*/ 321 w 328"/>
                <a:gd name="T57" fmla="*/ 44 h 321"/>
                <a:gd name="T58" fmla="*/ 216 w 328"/>
                <a:gd name="T59" fmla="*/ 9 h 321"/>
                <a:gd name="T60" fmla="*/ 242 w 328"/>
                <a:gd name="T61" fmla="*/ 7 h 321"/>
                <a:gd name="T62" fmla="*/ 328 w 328"/>
                <a:gd name="T63" fmla="*/ 44 h 321"/>
                <a:gd name="T64" fmla="*/ 316 w 328"/>
                <a:gd name="T65" fmla="*/ 82 h 321"/>
                <a:gd name="T66" fmla="*/ 328 w 328"/>
                <a:gd name="T67" fmla="*/ 119 h 321"/>
                <a:gd name="T68" fmla="*/ 321 w 328"/>
                <a:gd name="T69" fmla="*/ 140 h 321"/>
                <a:gd name="T70" fmla="*/ 325 w 328"/>
                <a:gd name="T71" fmla="*/ 177 h 321"/>
                <a:gd name="T72" fmla="*/ 325 w 328"/>
                <a:gd name="T73" fmla="*/ 198 h 321"/>
                <a:gd name="T74" fmla="*/ 321 w 328"/>
                <a:gd name="T75" fmla="*/ 235 h 321"/>
                <a:gd name="T76" fmla="*/ 328 w 328"/>
                <a:gd name="T77" fmla="*/ 256 h 321"/>
                <a:gd name="T78" fmla="*/ 274 w 328"/>
                <a:gd name="T79" fmla="*/ 310 h 321"/>
                <a:gd name="T80" fmla="*/ 123 w 328"/>
                <a:gd name="T81" fmla="*/ 319 h 321"/>
                <a:gd name="T82" fmla="*/ 7 w 328"/>
                <a:gd name="T83" fmla="*/ 289 h 321"/>
                <a:gd name="T84" fmla="*/ 4 w 328"/>
                <a:gd name="T85" fmla="*/ 247 h 321"/>
                <a:gd name="T86" fmla="*/ 0 w 328"/>
                <a:gd name="T87" fmla="*/ 224 h 321"/>
                <a:gd name="T88" fmla="*/ 11 w 328"/>
                <a:gd name="T89" fmla="*/ 189 h 321"/>
                <a:gd name="T90" fmla="*/ 0 w 328"/>
                <a:gd name="T91" fmla="*/ 151 h 321"/>
                <a:gd name="T92" fmla="*/ 4 w 328"/>
                <a:gd name="T93" fmla="*/ 128 h 321"/>
                <a:gd name="T94" fmla="*/ 2 w 328"/>
                <a:gd name="T95" fmla="*/ 91 h 321"/>
                <a:gd name="T96" fmla="*/ 2 w 328"/>
                <a:gd name="T97" fmla="*/ 70 h 321"/>
                <a:gd name="T98" fmla="*/ 25 w 328"/>
                <a:gd name="T99" fmla="*/ 21 h 321"/>
                <a:gd name="T100" fmla="*/ 162 w 328"/>
                <a:gd name="T101" fmla="*/ 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8" h="321">
                  <a:moveTo>
                    <a:pt x="16" y="244"/>
                  </a:moveTo>
                  <a:lnTo>
                    <a:pt x="11" y="249"/>
                  </a:lnTo>
                  <a:lnTo>
                    <a:pt x="7" y="254"/>
                  </a:lnTo>
                  <a:lnTo>
                    <a:pt x="7" y="256"/>
                  </a:lnTo>
                  <a:lnTo>
                    <a:pt x="14" y="268"/>
                  </a:lnTo>
                  <a:lnTo>
                    <a:pt x="34" y="277"/>
                  </a:lnTo>
                  <a:lnTo>
                    <a:pt x="67" y="286"/>
                  </a:lnTo>
                  <a:lnTo>
                    <a:pt x="111" y="291"/>
                  </a:lnTo>
                  <a:lnTo>
                    <a:pt x="162" y="293"/>
                  </a:lnTo>
                  <a:lnTo>
                    <a:pt x="216" y="291"/>
                  </a:lnTo>
                  <a:lnTo>
                    <a:pt x="258" y="286"/>
                  </a:lnTo>
                  <a:lnTo>
                    <a:pt x="293" y="277"/>
                  </a:lnTo>
                  <a:lnTo>
                    <a:pt x="314" y="268"/>
                  </a:lnTo>
                  <a:lnTo>
                    <a:pt x="321" y="256"/>
                  </a:lnTo>
                  <a:lnTo>
                    <a:pt x="318" y="254"/>
                  </a:lnTo>
                  <a:lnTo>
                    <a:pt x="316" y="249"/>
                  </a:lnTo>
                  <a:lnTo>
                    <a:pt x="309" y="244"/>
                  </a:lnTo>
                  <a:lnTo>
                    <a:pt x="283" y="254"/>
                  </a:lnTo>
                  <a:lnTo>
                    <a:pt x="246" y="261"/>
                  </a:lnTo>
                  <a:lnTo>
                    <a:pt x="207" y="265"/>
                  </a:lnTo>
                  <a:lnTo>
                    <a:pt x="162" y="268"/>
                  </a:lnTo>
                  <a:lnTo>
                    <a:pt x="121" y="265"/>
                  </a:lnTo>
                  <a:lnTo>
                    <a:pt x="79" y="261"/>
                  </a:lnTo>
                  <a:lnTo>
                    <a:pt x="44" y="254"/>
                  </a:lnTo>
                  <a:lnTo>
                    <a:pt x="16" y="244"/>
                  </a:lnTo>
                  <a:close/>
                  <a:moveTo>
                    <a:pt x="16" y="191"/>
                  </a:moveTo>
                  <a:lnTo>
                    <a:pt x="11" y="196"/>
                  </a:lnTo>
                  <a:lnTo>
                    <a:pt x="7" y="200"/>
                  </a:lnTo>
                  <a:lnTo>
                    <a:pt x="7" y="203"/>
                  </a:lnTo>
                  <a:lnTo>
                    <a:pt x="14" y="214"/>
                  </a:lnTo>
                  <a:lnTo>
                    <a:pt x="34" y="224"/>
                  </a:lnTo>
                  <a:lnTo>
                    <a:pt x="67" y="233"/>
                  </a:lnTo>
                  <a:lnTo>
                    <a:pt x="111" y="237"/>
                  </a:lnTo>
                  <a:lnTo>
                    <a:pt x="162" y="240"/>
                  </a:lnTo>
                  <a:lnTo>
                    <a:pt x="216" y="237"/>
                  </a:lnTo>
                  <a:lnTo>
                    <a:pt x="258" y="233"/>
                  </a:lnTo>
                  <a:lnTo>
                    <a:pt x="293" y="224"/>
                  </a:lnTo>
                  <a:lnTo>
                    <a:pt x="314" y="214"/>
                  </a:lnTo>
                  <a:lnTo>
                    <a:pt x="321" y="203"/>
                  </a:lnTo>
                  <a:lnTo>
                    <a:pt x="318" y="200"/>
                  </a:lnTo>
                  <a:lnTo>
                    <a:pt x="316" y="196"/>
                  </a:lnTo>
                  <a:lnTo>
                    <a:pt x="309" y="191"/>
                  </a:lnTo>
                  <a:lnTo>
                    <a:pt x="283" y="200"/>
                  </a:lnTo>
                  <a:lnTo>
                    <a:pt x="246" y="207"/>
                  </a:lnTo>
                  <a:lnTo>
                    <a:pt x="207" y="212"/>
                  </a:lnTo>
                  <a:lnTo>
                    <a:pt x="162" y="214"/>
                  </a:lnTo>
                  <a:lnTo>
                    <a:pt x="121" y="212"/>
                  </a:lnTo>
                  <a:lnTo>
                    <a:pt x="79" y="207"/>
                  </a:lnTo>
                  <a:lnTo>
                    <a:pt x="44" y="200"/>
                  </a:lnTo>
                  <a:lnTo>
                    <a:pt x="16" y="191"/>
                  </a:lnTo>
                  <a:close/>
                  <a:moveTo>
                    <a:pt x="16" y="137"/>
                  </a:moveTo>
                  <a:lnTo>
                    <a:pt x="11" y="142"/>
                  </a:lnTo>
                  <a:lnTo>
                    <a:pt x="7" y="147"/>
                  </a:lnTo>
                  <a:lnTo>
                    <a:pt x="7" y="151"/>
                  </a:lnTo>
                  <a:lnTo>
                    <a:pt x="14" y="161"/>
                  </a:lnTo>
                  <a:lnTo>
                    <a:pt x="34" y="170"/>
                  </a:lnTo>
                  <a:lnTo>
                    <a:pt x="67" y="179"/>
                  </a:lnTo>
                  <a:lnTo>
                    <a:pt x="111" y="184"/>
                  </a:lnTo>
                  <a:lnTo>
                    <a:pt x="162" y="186"/>
                  </a:lnTo>
                  <a:lnTo>
                    <a:pt x="216" y="184"/>
                  </a:lnTo>
                  <a:lnTo>
                    <a:pt x="258" y="179"/>
                  </a:lnTo>
                  <a:lnTo>
                    <a:pt x="293" y="170"/>
                  </a:lnTo>
                  <a:lnTo>
                    <a:pt x="314" y="161"/>
                  </a:lnTo>
                  <a:lnTo>
                    <a:pt x="321" y="151"/>
                  </a:lnTo>
                  <a:lnTo>
                    <a:pt x="318" y="147"/>
                  </a:lnTo>
                  <a:lnTo>
                    <a:pt x="316" y="142"/>
                  </a:lnTo>
                  <a:lnTo>
                    <a:pt x="309" y="137"/>
                  </a:lnTo>
                  <a:lnTo>
                    <a:pt x="283" y="147"/>
                  </a:lnTo>
                  <a:lnTo>
                    <a:pt x="246" y="156"/>
                  </a:lnTo>
                  <a:lnTo>
                    <a:pt x="207" y="158"/>
                  </a:lnTo>
                  <a:lnTo>
                    <a:pt x="162" y="161"/>
                  </a:lnTo>
                  <a:lnTo>
                    <a:pt x="121" y="158"/>
                  </a:lnTo>
                  <a:lnTo>
                    <a:pt x="79" y="156"/>
                  </a:lnTo>
                  <a:lnTo>
                    <a:pt x="44" y="147"/>
                  </a:lnTo>
                  <a:lnTo>
                    <a:pt x="16" y="137"/>
                  </a:lnTo>
                  <a:close/>
                  <a:moveTo>
                    <a:pt x="309" y="84"/>
                  </a:moveTo>
                  <a:lnTo>
                    <a:pt x="283" y="95"/>
                  </a:lnTo>
                  <a:lnTo>
                    <a:pt x="246" y="102"/>
                  </a:lnTo>
                  <a:lnTo>
                    <a:pt x="207" y="107"/>
                  </a:lnTo>
                  <a:lnTo>
                    <a:pt x="162" y="107"/>
                  </a:lnTo>
                  <a:lnTo>
                    <a:pt x="121" y="107"/>
                  </a:lnTo>
                  <a:lnTo>
                    <a:pt x="79" y="102"/>
                  </a:lnTo>
                  <a:lnTo>
                    <a:pt x="44" y="95"/>
                  </a:lnTo>
                  <a:lnTo>
                    <a:pt x="16" y="84"/>
                  </a:lnTo>
                  <a:lnTo>
                    <a:pt x="11" y="89"/>
                  </a:lnTo>
                  <a:lnTo>
                    <a:pt x="7" y="93"/>
                  </a:lnTo>
                  <a:lnTo>
                    <a:pt x="7" y="98"/>
                  </a:lnTo>
                  <a:lnTo>
                    <a:pt x="14" y="107"/>
                  </a:lnTo>
                  <a:lnTo>
                    <a:pt x="34" y="116"/>
                  </a:lnTo>
                  <a:lnTo>
                    <a:pt x="67" y="126"/>
                  </a:lnTo>
                  <a:lnTo>
                    <a:pt x="111" y="133"/>
                  </a:lnTo>
                  <a:lnTo>
                    <a:pt x="162" y="135"/>
                  </a:lnTo>
                  <a:lnTo>
                    <a:pt x="216" y="133"/>
                  </a:lnTo>
                  <a:lnTo>
                    <a:pt x="258" y="126"/>
                  </a:lnTo>
                  <a:lnTo>
                    <a:pt x="293" y="116"/>
                  </a:lnTo>
                  <a:lnTo>
                    <a:pt x="314" y="107"/>
                  </a:lnTo>
                  <a:lnTo>
                    <a:pt x="321" y="98"/>
                  </a:lnTo>
                  <a:lnTo>
                    <a:pt x="318" y="93"/>
                  </a:lnTo>
                  <a:lnTo>
                    <a:pt x="316" y="89"/>
                  </a:lnTo>
                  <a:lnTo>
                    <a:pt x="309" y="84"/>
                  </a:lnTo>
                  <a:close/>
                  <a:moveTo>
                    <a:pt x="162" y="7"/>
                  </a:moveTo>
                  <a:lnTo>
                    <a:pt x="111" y="9"/>
                  </a:lnTo>
                  <a:lnTo>
                    <a:pt x="67" y="14"/>
                  </a:lnTo>
                  <a:lnTo>
                    <a:pt x="34" y="23"/>
                  </a:lnTo>
                  <a:lnTo>
                    <a:pt x="14" y="33"/>
                  </a:lnTo>
                  <a:lnTo>
                    <a:pt x="7" y="44"/>
                  </a:lnTo>
                  <a:lnTo>
                    <a:pt x="14" y="54"/>
                  </a:lnTo>
                  <a:lnTo>
                    <a:pt x="34" y="65"/>
                  </a:lnTo>
                  <a:lnTo>
                    <a:pt x="67" y="72"/>
                  </a:lnTo>
                  <a:lnTo>
                    <a:pt x="111" y="79"/>
                  </a:lnTo>
                  <a:lnTo>
                    <a:pt x="162" y="82"/>
                  </a:lnTo>
                  <a:lnTo>
                    <a:pt x="216" y="79"/>
                  </a:lnTo>
                  <a:lnTo>
                    <a:pt x="258" y="72"/>
                  </a:lnTo>
                  <a:lnTo>
                    <a:pt x="293" y="65"/>
                  </a:lnTo>
                  <a:lnTo>
                    <a:pt x="314" y="54"/>
                  </a:lnTo>
                  <a:lnTo>
                    <a:pt x="321" y="44"/>
                  </a:lnTo>
                  <a:lnTo>
                    <a:pt x="314" y="33"/>
                  </a:lnTo>
                  <a:lnTo>
                    <a:pt x="293" y="23"/>
                  </a:lnTo>
                  <a:lnTo>
                    <a:pt x="258" y="14"/>
                  </a:lnTo>
                  <a:lnTo>
                    <a:pt x="216" y="9"/>
                  </a:lnTo>
                  <a:lnTo>
                    <a:pt x="162" y="7"/>
                  </a:lnTo>
                  <a:close/>
                  <a:moveTo>
                    <a:pt x="162" y="0"/>
                  </a:moveTo>
                  <a:lnTo>
                    <a:pt x="202" y="2"/>
                  </a:lnTo>
                  <a:lnTo>
                    <a:pt x="242" y="7"/>
                  </a:lnTo>
                  <a:lnTo>
                    <a:pt x="274" y="12"/>
                  </a:lnTo>
                  <a:lnTo>
                    <a:pt x="302" y="21"/>
                  </a:lnTo>
                  <a:lnTo>
                    <a:pt x="321" y="30"/>
                  </a:lnTo>
                  <a:lnTo>
                    <a:pt x="328" y="44"/>
                  </a:lnTo>
                  <a:lnTo>
                    <a:pt x="328" y="65"/>
                  </a:lnTo>
                  <a:lnTo>
                    <a:pt x="325" y="70"/>
                  </a:lnTo>
                  <a:lnTo>
                    <a:pt x="321" y="77"/>
                  </a:lnTo>
                  <a:lnTo>
                    <a:pt x="316" y="82"/>
                  </a:lnTo>
                  <a:lnTo>
                    <a:pt x="321" y="86"/>
                  </a:lnTo>
                  <a:lnTo>
                    <a:pt x="325" y="91"/>
                  </a:lnTo>
                  <a:lnTo>
                    <a:pt x="328" y="98"/>
                  </a:lnTo>
                  <a:lnTo>
                    <a:pt x="328" y="119"/>
                  </a:lnTo>
                  <a:lnTo>
                    <a:pt x="325" y="123"/>
                  </a:lnTo>
                  <a:lnTo>
                    <a:pt x="321" y="128"/>
                  </a:lnTo>
                  <a:lnTo>
                    <a:pt x="316" y="135"/>
                  </a:lnTo>
                  <a:lnTo>
                    <a:pt x="321" y="140"/>
                  </a:lnTo>
                  <a:lnTo>
                    <a:pt x="325" y="144"/>
                  </a:lnTo>
                  <a:lnTo>
                    <a:pt x="328" y="151"/>
                  </a:lnTo>
                  <a:lnTo>
                    <a:pt x="328" y="172"/>
                  </a:lnTo>
                  <a:lnTo>
                    <a:pt x="325" y="177"/>
                  </a:lnTo>
                  <a:lnTo>
                    <a:pt x="321" y="182"/>
                  </a:lnTo>
                  <a:lnTo>
                    <a:pt x="316" y="189"/>
                  </a:lnTo>
                  <a:lnTo>
                    <a:pt x="321" y="193"/>
                  </a:lnTo>
                  <a:lnTo>
                    <a:pt x="325" y="198"/>
                  </a:lnTo>
                  <a:lnTo>
                    <a:pt x="328" y="203"/>
                  </a:lnTo>
                  <a:lnTo>
                    <a:pt x="328" y="224"/>
                  </a:lnTo>
                  <a:lnTo>
                    <a:pt x="325" y="230"/>
                  </a:lnTo>
                  <a:lnTo>
                    <a:pt x="321" y="235"/>
                  </a:lnTo>
                  <a:lnTo>
                    <a:pt x="316" y="240"/>
                  </a:lnTo>
                  <a:lnTo>
                    <a:pt x="321" y="247"/>
                  </a:lnTo>
                  <a:lnTo>
                    <a:pt x="325" y="251"/>
                  </a:lnTo>
                  <a:lnTo>
                    <a:pt x="328" y="256"/>
                  </a:lnTo>
                  <a:lnTo>
                    <a:pt x="328" y="277"/>
                  </a:lnTo>
                  <a:lnTo>
                    <a:pt x="321" y="289"/>
                  </a:lnTo>
                  <a:lnTo>
                    <a:pt x="302" y="300"/>
                  </a:lnTo>
                  <a:lnTo>
                    <a:pt x="274" y="310"/>
                  </a:lnTo>
                  <a:lnTo>
                    <a:pt x="242" y="317"/>
                  </a:lnTo>
                  <a:lnTo>
                    <a:pt x="202" y="319"/>
                  </a:lnTo>
                  <a:lnTo>
                    <a:pt x="162" y="321"/>
                  </a:lnTo>
                  <a:lnTo>
                    <a:pt x="123" y="319"/>
                  </a:lnTo>
                  <a:lnTo>
                    <a:pt x="86" y="317"/>
                  </a:lnTo>
                  <a:lnTo>
                    <a:pt x="51" y="310"/>
                  </a:lnTo>
                  <a:lnTo>
                    <a:pt x="25" y="300"/>
                  </a:lnTo>
                  <a:lnTo>
                    <a:pt x="7" y="289"/>
                  </a:lnTo>
                  <a:lnTo>
                    <a:pt x="0" y="277"/>
                  </a:lnTo>
                  <a:lnTo>
                    <a:pt x="0" y="256"/>
                  </a:lnTo>
                  <a:lnTo>
                    <a:pt x="2" y="251"/>
                  </a:lnTo>
                  <a:lnTo>
                    <a:pt x="4" y="247"/>
                  </a:lnTo>
                  <a:lnTo>
                    <a:pt x="11" y="240"/>
                  </a:lnTo>
                  <a:lnTo>
                    <a:pt x="4" y="235"/>
                  </a:lnTo>
                  <a:lnTo>
                    <a:pt x="2" y="230"/>
                  </a:lnTo>
                  <a:lnTo>
                    <a:pt x="0" y="224"/>
                  </a:lnTo>
                  <a:lnTo>
                    <a:pt x="0" y="203"/>
                  </a:lnTo>
                  <a:lnTo>
                    <a:pt x="2" y="198"/>
                  </a:lnTo>
                  <a:lnTo>
                    <a:pt x="4" y="193"/>
                  </a:lnTo>
                  <a:lnTo>
                    <a:pt x="11" y="189"/>
                  </a:lnTo>
                  <a:lnTo>
                    <a:pt x="4" y="182"/>
                  </a:lnTo>
                  <a:lnTo>
                    <a:pt x="2" y="177"/>
                  </a:lnTo>
                  <a:lnTo>
                    <a:pt x="0" y="172"/>
                  </a:lnTo>
                  <a:lnTo>
                    <a:pt x="0" y="151"/>
                  </a:lnTo>
                  <a:lnTo>
                    <a:pt x="2" y="144"/>
                  </a:lnTo>
                  <a:lnTo>
                    <a:pt x="4" y="140"/>
                  </a:lnTo>
                  <a:lnTo>
                    <a:pt x="11" y="135"/>
                  </a:lnTo>
                  <a:lnTo>
                    <a:pt x="4" y="128"/>
                  </a:lnTo>
                  <a:lnTo>
                    <a:pt x="2" y="123"/>
                  </a:lnTo>
                  <a:lnTo>
                    <a:pt x="0" y="119"/>
                  </a:lnTo>
                  <a:lnTo>
                    <a:pt x="0" y="98"/>
                  </a:lnTo>
                  <a:lnTo>
                    <a:pt x="2" y="91"/>
                  </a:lnTo>
                  <a:lnTo>
                    <a:pt x="4" y="86"/>
                  </a:lnTo>
                  <a:lnTo>
                    <a:pt x="11" y="82"/>
                  </a:lnTo>
                  <a:lnTo>
                    <a:pt x="4" y="77"/>
                  </a:lnTo>
                  <a:lnTo>
                    <a:pt x="2" y="70"/>
                  </a:lnTo>
                  <a:lnTo>
                    <a:pt x="0" y="65"/>
                  </a:lnTo>
                  <a:lnTo>
                    <a:pt x="0" y="44"/>
                  </a:lnTo>
                  <a:lnTo>
                    <a:pt x="7" y="30"/>
                  </a:lnTo>
                  <a:lnTo>
                    <a:pt x="25" y="21"/>
                  </a:lnTo>
                  <a:lnTo>
                    <a:pt x="51" y="12"/>
                  </a:lnTo>
                  <a:lnTo>
                    <a:pt x="86" y="7"/>
                  </a:lnTo>
                  <a:lnTo>
                    <a:pt x="123" y="2"/>
                  </a:lnTo>
                  <a:lnTo>
                    <a:pt x="162"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8" name="TextBox 37"/>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PLANNER</a:t>
            </a:r>
            <a:endParaRPr lang="en-US" sz="2700" b="1" dirty="0">
              <a:latin typeface="Montserrat Black" panose="00000A00000000000000" pitchFamily="50" charset="0"/>
            </a:endParaRPr>
          </a:p>
        </p:txBody>
      </p:sp>
      <p:sp>
        <p:nvSpPr>
          <p:cNvPr id="39" name="TextBox 38"/>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57298827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barn(inVertical)">
                                      <p:cBhvr>
                                        <p:cTn id="7" dur="500"/>
                                        <p:tgtEl>
                                          <p:spTgt spid="39"/>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38"/>
                                        </p:tgtEl>
                                        <p:attrNameLst>
                                          <p:attrName>style.visibility</p:attrName>
                                        </p:attrNameLst>
                                      </p:cBhvr>
                                      <p:to>
                                        <p:strVal val="visible"/>
                                      </p:to>
                                    </p:set>
                                    <p:animEffect transition="in" filter="barn(outVertical)">
                                      <p:cBhvr>
                                        <p:cTn id="11" dur="500"/>
                                        <p:tgtEl>
                                          <p:spTgt spid="3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54"/>
                                        </p:tgtEl>
                                        <p:attrNameLst>
                                          <p:attrName>style.visibility</p:attrName>
                                        </p:attrNameLst>
                                      </p:cBhvr>
                                      <p:to>
                                        <p:strVal val="visible"/>
                                      </p:to>
                                    </p:set>
                                    <p:animEffect transition="in" filter="fade">
                                      <p:cBhvr>
                                        <p:cTn id="15" dur="500"/>
                                        <p:tgtEl>
                                          <p:spTgt spid="154"/>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81"/>
                                        </p:tgtEl>
                                        <p:attrNameLst>
                                          <p:attrName>style.visibility</p:attrName>
                                        </p:attrNameLst>
                                      </p:cBhvr>
                                      <p:to>
                                        <p:strVal val="visible"/>
                                      </p:to>
                                    </p:set>
                                    <p:animEffect transition="in" filter="wipe(down)">
                                      <p:cBhvr>
                                        <p:cTn id="23" dur="500"/>
                                        <p:tgtEl>
                                          <p:spTgt spid="181"/>
                                        </p:tgtEl>
                                      </p:cBhvr>
                                    </p:animEffect>
                                  </p:childTnLst>
                                </p:cTn>
                              </p:par>
                            </p:childTnLst>
                          </p:cTn>
                        </p:par>
                        <p:par>
                          <p:cTn id="24" fill="hold">
                            <p:stCondLst>
                              <p:cond delay="2500"/>
                            </p:stCondLst>
                            <p:childTnLst>
                              <p:par>
                                <p:cTn id="25" presetID="42" presetClass="entr" presetSubtype="0" fill="hold" grpId="0" nodeType="afterEffect">
                                  <p:stCondLst>
                                    <p:cond delay="0"/>
                                  </p:stCondLst>
                                  <p:childTnLst>
                                    <p:set>
                                      <p:cBhvr>
                                        <p:cTn id="26" dur="1" fill="hold">
                                          <p:stCondLst>
                                            <p:cond delay="0"/>
                                          </p:stCondLst>
                                        </p:cTn>
                                        <p:tgtEl>
                                          <p:spTgt spid="180"/>
                                        </p:tgtEl>
                                        <p:attrNameLst>
                                          <p:attrName>style.visibility</p:attrName>
                                        </p:attrNameLst>
                                      </p:cBhvr>
                                      <p:to>
                                        <p:strVal val="visible"/>
                                      </p:to>
                                    </p:set>
                                    <p:animEffect transition="in" filter="fade">
                                      <p:cBhvr>
                                        <p:cTn id="27" dur="500"/>
                                        <p:tgtEl>
                                          <p:spTgt spid="180"/>
                                        </p:tgtEl>
                                      </p:cBhvr>
                                    </p:animEffect>
                                    <p:anim calcmode="lin" valueType="num">
                                      <p:cBhvr>
                                        <p:cTn id="28" dur="500" fill="hold"/>
                                        <p:tgtEl>
                                          <p:spTgt spid="180"/>
                                        </p:tgtEl>
                                        <p:attrNameLst>
                                          <p:attrName>ppt_x</p:attrName>
                                        </p:attrNameLst>
                                      </p:cBhvr>
                                      <p:tavLst>
                                        <p:tav tm="0">
                                          <p:val>
                                            <p:strVal val="#ppt_x"/>
                                          </p:val>
                                        </p:tav>
                                        <p:tav tm="100000">
                                          <p:val>
                                            <p:strVal val="#ppt_x"/>
                                          </p:val>
                                        </p:tav>
                                      </p:tavLst>
                                    </p:anim>
                                    <p:anim calcmode="lin" valueType="num">
                                      <p:cBhvr>
                                        <p:cTn id="29" dur="500" fill="hold"/>
                                        <p:tgtEl>
                                          <p:spTgt spid="180"/>
                                        </p:tgtEl>
                                        <p:attrNameLst>
                                          <p:attrName>ppt_y</p:attrName>
                                        </p:attrNameLst>
                                      </p:cBhvr>
                                      <p:tavLst>
                                        <p:tav tm="0">
                                          <p:val>
                                            <p:strVal val="#ppt_y+.1"/>
                                          </p:val>
                                        </p:tav>
                                        <p:tav tm="100000">
                                          <p:val>
                                            <p:strVal val="#ppt_y"/>
                                          </p:val>
                                        </p:tav>
                                      </p:tavLst>
                                    </p:anim>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169"/>
                                        </p:tgtEl>
                                        <p:attrNameLst>
                                          <p:attrName>style.visibility</p:attrName>
                                        </p:attrNameLst>
                                      </p:cBhvr>
                                      <p:to>
                                        <p:strVal val="visible"/>
                                      </p:to>
                                    </p:set>
                                    <p:animEffect transition="in" filter="fade">
                                      <p:cBhvr>
                                        <p:cTn id="33" dur="500"/>
                                        <p:tgtEl>
                                          <p:spTgt spid="169"/>
                                        </p:tgtEl>
                                      </p:cBhvr>
                                    </p:animEffect>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64"/>
                                        </p:tgtEl>
                                        <p:attrNameLst>
                                          <p:attrName>style.visibility</p:attrName>
                                        </p:attrNameLst>
                                      </p:cBhvr>
                                      <p:to>
                                        <p:strVal val="visible"/>
                                      </p:to>
                                    </p:set>
                                    <p:animEffect transition="in" filter="fade">
                                      <p:cBhvr>
                                        <p:cTn id="37" dur="500"/>
                                        <p:tgtEl>
                                          <p:spTgt spid="64"/>
                                        </p:tgtEl>
                                      </p:cBhvr>
                                    </p:animEffect>
                                  </p:childTnLst>
                                </p:cTn>
                              </p:par>
                            </p:childTnLst>
                          </p:cTn>
                        </p:par>
                        <p:par>
                          <p:cTn id="38" fill="hold">
                            <p:stCondLst>
                              <p:cond delay="4000"/>
                            </p:stCondLst>
                            <p:childTnLst>
                              <p:par>
                                <p:cTn id="39" presetID="22" presetClass="entr" presetSubtype="4" fill="hold" grpId="0" nodeType="afterEffect">
                                  <p:stCondLst>
                                    <p:cond delay="0"/>
                                  </p:stCondLst>
                                  <p:childTnLst>
                                    <p:set>
                                      <p:cBhvr>
                                        <p:cTn id="40" dur="1" fill="hold">
                                          <p:stCondLst>
                                            <p:cond delay="0"/>
                                          </p:stCondLst>
                                        </p:cTn>
                                        <p:tgtEl>
                                          <p:spTgt spid="177"/>
                                        </p:tgtEl>
                                        <p:attrNameLst>
                                          <p:attrName>style.visibility</p:attrName>
                                        </p:attrNameLst>
                                      </p:cBhvr>
                                      <p:to>
                                        <p:strVal val="visible"/>
                                      </p:to>
                                    </p:set>
                                    <p:animEffect transition="in" filter="wipe(down)">
                                      <p:cBhvr>
                                        <p:cTn id="41" dur="500"/>
                                        <p:tgtEl>
                                          <p:spTgt spid="177"/>
                                        </p:tgtEl>
                                      </p:cBhvr>
                                    </p:animEffect>
                                  </p:childTnLst>
                                </p:cTn>
                              </p:par>
                            </p:childTnLst>
                          </p:cTn>
                        </p:par>
                        <p:par>
                          <p:cTn id="42" fill="hold">
                            <p:stCondLst>
                              <p:cond delay="4500"/>
                            </p:stCondLst>
                            <p:childTnLst>
                              <p:par>
                                <p:cTn id="43" presetID="42" presetClass="entr" presetSubtype="0" fill="hold" grpId="0" nodeType="afterEffect">
                                  <p:stCondLst>
                                    <p:cond delay="0"/>
                                  </p:stCondLst>
                                  <p:childTnLst>
                                    <p:set>
                                      <p:cBhvr>
                                        <p:cTn id="44" dur="1" fill="hold">
                                          <p:stCondLst>
                                            <p:cond delay="0"/>
                                          </p:stCondLst>
                                        </p:cTn>
                                        <p:tgtEl>
                                          <p:spTgt spid="176"/>
                                        </p:tgtEl>
                                        <p:attrNameLst>
                                          <p:attrName>style.visibility</p:attrName>
                                        </p:attrNameLst>
                                      </p:cBhvr>
                                      <p:to>
                                        <p:strVal val="visible"/>
                                      </p:to>
                                    </p:set>
                                    <p:animEffect transition="in" filter="fade">
                                      <p:cBhvr>
                                        <p:cTn id="45" dur="500"/>
                                        <p:tgtEl>
                                          <p:spTgt spid="176"/>
                                        </p:tgtEl>
                                      </p:cBhvr>
                                    </p:animEffect>
                                    <p:anim calcmode="lin" valueType="num">
                                      <p:cBhvr>
                                        <p:cTn id="46" dur="500" fill="hold"/>
                                        <p:tgtEl>
                                          <p:spTgt spid="176"/>
                                        </p:tgtEl>
                                        <p:attrNameLst>
                                          <p:attrName>ppt_x</p:attrName>
                                        </p:attrNameLst>
                                      </p:cBhvr>
                                      <p:tavLst>
                                        <p:tav tm="0">
                                          <p:val>
                                            <p:strVal val="#ppt_x"/>
                                          </p:val>
                                        </p:tav>
                                        <p:tav tm="100000">
                                          <p:val>
                                            <p:strVal val="#ppt_x"/>
                                          </p:val>
                                        </p:tav>
                                      </p:tavLst>
                                    </p:anim>
                                    <p:anim calcmode="lin" valueType="num">
                                      <p:cBhvr>
                                        <p:cTn id="47" dur="500" fill="hold"/>
                                        <p:tgtEl>
                                          <p:spTgt spid="176"/>
                                        </p:tgtEl>
                                        <p:attrNameLst>
                                          <p:attrName>ppt_y</p:attrName>
                                        </p:attrNameLst>
                                      </p:cBhvr>
                                      <p:tavLst>
                                        <p:tav tm="0">
                                          <p:val>
                                            <p:strVal val="#ppt_y+.1"/>
                                          </p:val>
                                        </p:tav>
                                        <p:tav tm="100000">
                                          <p:val>
                                            <p:strVal val="#ppt_y"/>
                                          </p:val>
                                        </p:tav>
                                      </p:tavLst>
                                    </p:anim>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171"/>
                                        </p:tgtEl>
                                        <p:attrNameLst>
                                          <p:attrName>style.visibility</p:attrName>
                                        </p:attrNameLst>
                                      </p:cBhvr>
                                      <p:to>
                                        <p:strVal val="visible"/>
                                      </p:to>
                                    </p:set>
                                    <p:animEffect transition="in" filter="fade">
                                      <p:cBhvr>
                                        <p:cTn id="51" dur="500"/>
                                        <p:tgtEl>
                                          <p:spTgt spid="171"/>
                                        </p:tgtEl>
                                      </p:cBhvr>
                                    </p:animEffect>
                                  </p:childTnLst>
                                </p:cTn>
                              </p:par>
                            </p:childTnLst>
                          </p:cTn>
                        </p:par>
                        <p:par>
                          <p:cTn id="52" fill="hold">
                            <p:stCondLst>
                              <p:cond delay="5500"/>
                            </p:stCondLst>
                            <p:childTnLst>
                              <p:par>
                                <p:cTn id="53" presetID="10" presetClass="entr" presetSubtype="0" fill="hold" nodeType="afterEffect">
                                  <p:stCondLst>
                                    <p:cond delay="0"/>
                                  </p:stCondLst>
                                  <p:childTnLst>
                                    <p:set>
                                      <p:cBhvr>
                                        <p:cTn id="54" dur="1" fill="hold">
                                          <p:stCondLst>
                                            <p:cond delay="0"/>
                                          </p:stCondLst>
                                        </p:cTn>
                                        <p:tgtEl>
                                          <p:spTgt spid="59"/>
                                        </p:tgtEl>
                                        <p:attrNameLst>
                                          <p:attrName>style.visibility</p:attrName>
                                        </p:attrNameLst>
                                      </p:cBhvr>
                                      <p:to>
                                        <p:strVal val="visible"/>
                                      </p:to>
                                    </p:set>
                                    <p:animEffect transition="in" filter="fade">
                                      <p:cBhvr>
                                        <p:cTn id="55" dur="500"/>
                                        <p:tgtEl>
                                          <p:spTgt spid="59"/>
                                        </p:tgtEl>
                                      </p:cBhvr>
                                    </p:animEffect>
                                  </p:childTnLst>
                                </p:cTn>
                              </p:par>
                            </p:childTnLst>
                          </p:cTn>
                        </p:par>
                        <p:par>
                          <p:cTn id="56" fill="hold">
                            <p:stCondLst>
                              <p:cond delay="6000"/>
                            </p:stCondLst>
                            <p:childTnLst>
                              <p:par>
                                <p:cTn id="57" presetID="22" presetClass="entr" presetSubtype="4" fill="hold" grpId="0" nodeType="afterEffect">
                                  <p:stCondLst>
                                    <p:cond delay="0"/>
                                  </p:stCondLst>
                                  <p:childTnLst>
                                    <p:set>
                                      <p:cBhvr>
                                        <p:cTn id="58" dur="1" fill="hold">
                                          <p:stCondLst>
                                            <p:cond delay="0"/>
                                          </p:stCondLst>
                                        </p:cTn>
                                        <p:tgtEl>
                                          <p:spTgt spid="175"/>
                                        </p:tgtEl>
                                        <p:attrNameLst>
                                          <p:attrName>style.visibility</p:attrName>
                                        </p:attrNameLst>
                                      </p:cBhvr>
                                      <p:to>
                                        <p:strVal val="visible"/>
                                      </p:to>
                                    </p:set>
                                    <p:animEffect transition="in" filter="wipe(down)">
                                      <p:cBhvr>
                                        <p:cTn id="59" dur="500"/>
                                        <p:tgtEl>
                                          <p:spTgt spid="175"/>
                                        </p:tgtEl>
                                      </p:cBhvr>
                                    </p:animEffect>
                                  </p:childTnLst>
                                </p:cTn>
                              </p:par>
                            </p:childTnLst>
                          </p:cTn>
                        </p:par>
                        <p:par>
                          <p:cTn id="60" fill="hold">
                            <p:stCondLst>
                              <p:cond delay="6500"/>
                            </p:stCondLst>
                            <p:childTnLst>
                              <p:par>
                                <p:cTn id="61" presetID="42" presetClass="entr" presetSubtype="0" fill="hold" grpId="0" nodeType="afterEffect">
                                  <p:stCondLst>
                                    <p:cond delay="0"/>
                                  </p:stCondLst>
                                  <p:childTnLst>
                                    <p:set>
                                      <p:cBhvr>
                                        <p:cTn id="62" dur="1" fill="hold">
                                          <p:stCondLst>
                                            <p:cond delay="0"/>
                                          </p:stCondLst>
                                        </p:cTn>
                                        <p:tgtEl>
                                          <p:spTgt spid="174"/>
                                        </p:tgtEl>
                                        <p:attrNameLst>
                                          <p:attrName>style.visibility</p:attrName>
                                        </p:attrNameLst>
                                      </p:cBhvr>
                                      <p:to>
                                        <p:strVal val="visible"/>
                                      </p:to>
                                    </p:set>
                                    <p:animEffect transition="in" filter="fade">
                                      <p:cBhvr>
                                        <p:cTn id="63" dur="500"/>
                                        <p:tgtEl>
                                          <p:spTgt spid="174"/>
                                        </p:tgtEl>
                                      </p:cBhvr>
                                    </p:animEffect>
                                    <p:anim calcmode="lin" valueType="num">
                                      <p:cBhvr>
                                        <p:cTn id="64" dur="500" fill="hold"/>
                                        <p:tgtEl>
                                          <p:spTgt spid="174"/>
                                        </p:tgtEl>
                                        <p:attrNameLst>
                                          <p:attrName>ppt_x</p:attrName>
                                        </p:attrNameLst>
                                      </p:cBhvr>
                                      <p:tavLst>
                                        <p:tav tm="0">
                                          <p:val>
                                            <p:strVal val="#ppt_x"/>
                                          </p:val>
                                        </p:tav>
                                        <p:tav tm="100000">
                                          <p:val>
                                            <p:strVal val="#ppt_x"/>
                                          </p:val>
                                        </p:tav>
                                      </p:tavLst>
                                    </p:anim>
                                    <p:anim calcmode="lin" valueType="num">
                                      <p:cBhvr>
                                        <p:cTn id="65" dur="500" fill="hold"/>
                                        <p:tgtEl>
                                          <p:spTgt spid="17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P spid="171" grpId="0" animBg="1"/>
      <p:bldP spid="174" grpId="0"/>
      <p:bldP spid="175" grpId="0"/>
      <p:bldP spid="176" grpId="0"/>
      <p:bldP spid="177" grpId="0"/>
      <p:bldP spid="180" grpId="0"/>
      <p:bldP spid="181" grpId="0"/>
      <p:bldP spid="38" grpId="0"/>
      <p:bldP spid="39"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Freeform 165"/>
          <p:cNvSpPr>
            <a:spLocks/>
          </p:cNvSpPr>
          <p:nvPr/>
        </p:nvSpPr>
        <p:spPr bwMode="auto">
          <a:xfrm>
            <a:off x="1433409" y="1910947"/>
            <a:ext cx="2684860" cy="2686050"/>
          </a:xfrm>
          <a:custGeom>
            <a:avLst/>
            <a:gdLst>
              <a:gd name="T0" fmla="*/ 1225 w 2255"/>
              <a:gd name="T1" fmla="*/ 4 h 2256"/>
              <a:gd name="T2" fmla="*/ 1412 w 2255"/>
              <a:gd name="T3" fmla="*/ 36 h 2256"/>
              <a:gd name="T4" fmla="*/ 1588 w 2255"/>
              <a:gd name="T5" fmla="*/ 99 h 2256"/>
              <a:gd name="T6" fmla="*/ 1749 w 2255"/>
              <a:gd name="T7" fmla="*/ 186 h 2256"/>
              <a:gd name="T8" fmla="*/ 1893 w 2255"/>
              <a:gd name="T9" fmla="*/ 299 h 2256"/>
              <a:gd name="T10" fmla="*/ 2016 w 2255"/>
              <a:gd name="T11" fmla="*/ 432 h 2256"/>
              <a:gd name="T12" fmla="*/ 2117 w 2255"/>
              <a:gd name="T13" fmla="*/ 586 h 2256"/>
              <a:gd name="T14" fmla="*/ 2193 w 2255"/>
              <a:gd name="T15" fmla="*/ 753 h 2256"/>
              <a:gd name="T16" fmla="*/ 2240 w 2255"/>
              <a:gd name="T17" fmla="*/ 935 h 2256"/>
              <a:gd name="T18" fmla="*/ 2255 w 2255"/>
              <a:gd name="T19" fmla="*/ 1127 h 2256"/>
              <a:gd name="T20" fmla="*/ 2240 w 2255"/>
              <a:gd name="T21" fmla="*/ 1320 h 2256"/>
              <a:gd name="T22" fmla="*/ 2193 w 2255"/>
              <a:gd name="T23" fmla="*/ 1502 h 2256"/>
              <a:gd name="T24" fmla="*/ 2117 w 2255"/>
              <a:gd name="T25" fmla="*/ 1671 h 2256"/>
              <a:gd name="T26" fmla="*/ 2016 w 2255"/>
              <a:gd name="T27" fmla="*/ 1823 h 2256"/>
              <a:gd name="T28" fmla="*/ 1893 w 2255"/>
              <a:gd name="T29" fmla="*/ 1956 h 2256"/>
              <a:gd name="T30" fmla="*/ 1749 w 2255"/>
              <a:gd name="T31" fmla="*/ 2069 h 2256"/>
              <a:gd name="T32" fmla="*/ 1588 w 2255"/>
              <a:gd name="T33" fmla="*/ 2158 h 2256"/>
              <a:gd name="T34" fmla="*/ 1412 w 2255"/>
              <a:gd name="T35" fmla="*/ 2219 h 2256"/>
              <a:gd name="T36" fmla="*/ 1225 w 2255"/>
              <a:gd name="T37" fmla="*/ 2251 h 2256"/>
              <a:gd name="T38" fmla="*/ 1030 w 2255"/>
              <a:gd name="T39" fmla="*/ 2251 h 2256"/>
              <a:gd name="T40" fmla="*/ 843 w 2255"/>
              <a:gd name="T41" fmla="*/ 2219 h 2256"/>
              <a:gd name="T42" fmla="*/ 667 w 2255"/>
              <a:gd name="T43" fmla="*/ 2158 h 2256"/>
              <a:gd name="T44" fmla="*/ 506 w 2255"/>
              <a:gd name="T45" fmla="*/ 2069 h 2256"/>
              <a:gd name="T46" fmla="*/ 364 w 2255"/>
              <a:gd name="T47" fmla="*/ 1956 h 2256"/>
              <a:gd name="T48" fmla="*/ 239 w 2255"/>
              <a:gd name="T49" fmla="*/ 1823 h 2256"/>
              <a:gd name="T50" fmla="*/ 139 w 2255"/>
              <a:gd name="T51" fmla="*/ 1671 h 2256"/>
              <a:gd name="T52" fmla="*/ 64 w 2255"/>
              <a:gd name="T53" fmla="*/ 1502 h 2256"/>
              <a:gd name="T54" fmla="*/ 17 w 2255"/>
              <a:gd name="T55" fmla="*/ 1320 h 2256"/>
              <a:gd name="T56" fmla="*/ 0 w 2255"/>
              <a:gd name="T57" fmla="*/ 1127 h 2256"/>
              <a:gd name="T58" fmla="*/ 17 w 2255"/>
              <a:gd name="T59" fmla="*/ 935 h 2256"/>
              <a:gd name="T60" fmla="*/ 64 w 2255"/>
              <a:gd name="T61" fmla="*/ 753 h 2256"/>
              <a:gd name="T62" fmla="*/ 139 w 2255"/>
              <a:gd name="T63" fmla="*/ 586 h 2256"/>
              <a:gd name="T64" fmla="*/ 239 w 2255"/>
              <a:gd name="T65" fmla="*/ 432 h 2256"/>
              <a:gd name="T66" fmla="*/ 364 w 2255"/>
              <a:gd name="T67" fmla="*/ 299 h 2256"/>
              <a:gd name="T68" fmla="*/ 506 w 2255"/>
              <a:gd name="T69" fmla="*/ 186 h 2256"/>
              <a:gd name="T70" fmla="*/ 667 w 2255"/>
              <a:gd name="T71" fmla="*/ 99 h 2256"/>
              <a:gd name="T72" fmla="*/ 843 w 2255"/>
              <a:gd name="T73" fmla="*/ 36 h 2256"/>
              <a:gd name="T74" fmla="*/ 1030 w 2255"/>
              <a:gd name="T75" fmla="*/ 4 h 2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55" h="2256">
                <a:moveTo>
                  <a:pt x="1128" y="0"/>
                </a:moveTo>
                <a:lnTo>
                  <a:pt x="1225" y="4"/>
                </a:lnTo>
                <a:lnTo>
                  <a:pt x="1321" y="16"/>
                </a:lnTo>
                <a:lnTo>
                  <a:pt x="1412" y="36"/>
                </a:lnTo>
                <a:lnTo>
                  <a:pt x="1503" y="63"/>
                </a:lnTo>
                <a:lnTo>
                  <a:pt x="1588" y="99"/>
                </a:lnTo>
                <a:lnTo>
                  <a:pt x="1670" y="139"/>
                </a:lnTo>
                <a:lnTo>
                  <a:pt x="1749" y="186"/>
                </a:lnTo>
                <a:lnTo>
                  <a:pt x="1823" y="240"/>
                </a:lnTo>
                <a:lnTo>
                  <a:pt x="1893" y="299"/>
                </a:lnTo>
                <a:lnTo>
                  <a:pt x="1957" y="363"/>
                </a:lnTo>
                <a:lnTo>
                  <a:pt x="2016" y="432"/>
                </a:lnTo>
                <a:lnTo>
                  <a:pt x="2069" y="507"/>
                </a:lnTo>
                <a:lnTo>
                  <a:pt x="2117" y="586"/>
                </a:lnTo>
                <a:lnTo>
                  <a:pt x="2157" y="668"/>
                </a:lnTo>
                <a:lnTo>
                  <a:pt x="2193" y="753"/>
                </a:lnTo>
                <a:lnTo>
                  <a:pt x="2220" y="843"/>
                </a:lnTo>
                <a:lnTo>
                  <a:pt x="2240" y="935"/>
                </a:lnTo>
                <a:lnTo>
                  <a:pt x="2251" y="1031"/>
                </a:lnTo>
                <a:lnTo>
                  <a:pt x="2255" y="1127"/>
                </a:lnTo>
                <a:lnTo>
                  <a:pt x="2251" y="1226"/>
                </a:lnTo>
                <a:lnTo>
                  <a:pt x="2240" y="1320"/>
                </a:lnTo>
                <a:lnTo>
                  <a:pt x="2220" y="1413"/>
                </a:lnTo>
                <a:lnTo>
                  <a:pt x="2193" y="1502"/>
                </a:lnTo>
                <a:lnTo>
                  <a:pt x="2157" y="1588"/>
                </a:lnTo>
                <a:lnTo>
                  <a:pt x="2117" y="1671"/>
                </a:lnTo>
                <a:lnTo>
                  <a:pt x="2069" y="1749"/>
                </a:lnTo>
                <a:lnTo>
                  <a:pt x="2016" y="1823"/>
                </a:lnTo>
                <a:lnTo>
                  <a:pt x="1957" y="1892"/>
                </a:lnTo>
                <a:lnTo>
                  <a:pt x="1893" y="1956"/>
                </a:lnTo>
                <a:lnTo>
                  <a:pt x="1823" y="2016"/>
                </a:lnTo>
                <a:lnTo>
                  <a:pt x="1749" y="2069"/>
                </a:lnTo>
                <a:lnTo>
                  <a:pt x="1670" y="2117"/>
                </a:lnTo>
                <a:lnTo>
                  <a:pt x="1588" y="2158"/>
                </a:lnTo>
                <a:lnTo>
                  <a:pt x="1503" y="2192"/>
                </a:lnTo>
                <a:lnTo>
                  <a:pt x="1412" y="2219"/>
                </a:lnTo>
                <a:lnTo>
                  <a:pt x="1321" y="2239"/>
                </a:lnTo>
                <a:lnTo>
                  <a:pt x="1225" y="2251"/>
                </a:lnTo>
                <a:lnTo>
                  <a:pt x="1128" y="2256"/>
                </a:lnTo>
                <a:lnTo>
                  <a:pt x="1030" y="2251"/>
                </a:lnTo>
                <a:lnTo>
                  <a:pt x="936" y="2239"/>
                </a:lnTo>
                <a:lnTo>
                  <a:pt x="843" y="2219"/>
                </a:lnTo>
                <a:lnTo>
                  <a:pt x="754" y="2192"/>
                </a:lnTo>
                <a:lnTo>
                  <a:pt x="667" y="2158"/>
                </a:lnTo>
                <a:lnTo>
                  <a:pt x="585" y="2117"/>
                </a:lnTo>
                <a:lnTo>
                  <a:pt x="506" y="2069"/>
                </a:lnTo>
                <a:lnTo>
                  <a:pt x="433" y="2016"/>
                </a:lnTo>
                <a:lnTo>
                  <a:pt x="364" y="1956"/>
                </a:lnTo>
                <a:lnTo>
                  <a:pt x="300" y="1892"/>
                </a:lnTo>
                <a:lnTo>
                  <a:pt x="239" y="1823"/>
                </a:lnTo>
                <a:lnTo>
                  <a:pt x="187" y="1749"/>
                </a:lnTo>
                <a:lnTo>
                  <a:pt x="139" y="1671"/>
                </a:lnTo>
                <a:lnTo>
                  <a:pt x="98" y="1588"/>
                </a:lnTo>
                <a:lnTo>
                  <a:pt x="64" y="1502"/>
                </a:lnTo>
                <a:lnTo>
                  <a:pt x="36" y="1413"/>
                </a:lnTo>
                <a:lnTo>
                  <a:pt x="17" y="1320"/>
                </a:lnTo>
                <a:lnTo>
                  <a:pt x="5" y="1226"/>
                </a:lnTo>
                <a:lnTo>
                  <a:pt x="0" y="1127"/>
                </a:lnTo>
                <a:lnTo>
                  <a:pt x="5" y="1031"/>
                </a:lnTo>
                <a:lnTo>
                  <a:pt x="17" y="935"/>
                </a:lnTo>
                <a:lnTo>
                  <a:pt x="36" y="843"/>
                </a:lnTo>
                <a:lnTo>
                  <a:pt x="64" y="753"/>
                </a:lnTo>
                <a:lnTo>
                  <a:pt x="98" y="668"/>
                </a:lnTo>
                <a:lnTo>
                  <a:pt x="139" y="586"/>
                </a:lnTo>
                <a:lnTo>
                  <a:pt x="187" y="507"/>
                </a:lnTo>
                <a:lnTo>
                  <a:pt x="239" y="432"/>
                </a:lnTo>
                <a:lnTo>
                  <a:pt x="300" y="363"/>
                </a:lnTo>
                <a:lnTo>
                  <a:pt x="364" y="299"/>
                </a:lnTo>
                <a:lnTo>
                  <a:pt x="433" y="240"/>
                </a:lnTo>
                <a:lnTo>
                  <a:pt x="506" y="186"/>
                </a:lnTo>
                <a:lnTo>
                  <a:pt x="585" y="139"/>
                </a:lnTo>
                <a:lnTo>
                  <a:pt x="667" y="99"/>
                </a:lnTo>
                <a:lnTo>
                  <a:pt x="754" y="63"/>
                </a:lnTo>
                <a:lnTo>
                  <a:pt x="843" y="36"/>
                </a:lnTo>
                <a:lnTo>
                  <a:pt x="936" y="16"/>
                </a:lnTo>
                <a:lnTo>
                  <a:pt x="1030" y="4"/>
                </a:lnTo>
                <a:lnTo>
                  <a:pt x="1128" y="0"/>
                </a:lnTo>
                <a:close/>
              </a:path>
            </a:pathLst>
          </a:custGeom>
          <a:solidFill>
            <a:schemeClr val="bg1">
              <a:lumMod val="9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6" name="Freeform 166"/>
          <p:cNvSpPr>
            <a:spLocks/>
          </p:cNvSpPr>
          <p:nvPr/>
        </p:nvSpPr>
        <p:spPr bwMode="auto">
          <a:xfrm>
            <a:off x="1844175" y="2321712"/>
            <a:ext cx="1864519" cy="1863329"/>
          </a:xfrm>
          <a:custGeom>
            <a:avLst/>
            <a:gdLst>
              <a:gd name="T0" fmla="*/ 863 w 1566"/>
              <a:gd name="T1" fmla="*/ 4 h 1565"/>
              <a:gd name="T2" fmla="*/ 1016 w 1566"/>
              <a:gd name="T3" fmla="*/ 35 h 1565"/>
              <a:gd name="T4" fmla="*/ 1156 w 1566"/>
              <a:gd name="T5" fmla="*/ 94 h 1565"/>
              <a:gd name="T6" fmla="*/ 1281 w 1566"/>
              <a:gd name="T7" fmla="*/ 179 h 1565"/>
              <a:gd name="T8" fmla="*/ 1387 w 1566"/>
              <a:gd name="T9" fmla="*/ 285 h 1565"/>
              <a:gd name="T10" fmla="*/ 1472 w 1566"/>
              <a:gd name="T11" fmla="*/ 409 h 1565"/>
              <a:gd name="T12" fmla="*/ 1531 w 1566"/>
              <a:gd name="T13" fmla="*/ 549 h 1565"/>
              <a:gd name="T14" fmla="*/ 1562 w 1566"/>
              <a:gd name="T15" fmla="*/ 703 h 1565"/>
              <a:gd name="T16" fmla="*/ 1562 w 1566"/>
              <a:gd name="T17" fmla="*/ 862 h 1565"/>
              <a:gd name="T18" fmla="*/ 1531 w 1566"/>
              <a:gd name="T19" fmla="*/ 1015 h 1565"/>
              <a:gd name="T20" fmla="*/ 1472 w 1566"/>
              <a:gd name="T21" fmla="*/ 1156 h 1565"/>
              <a:gd name="T22" fmla="*/ 1387 w 1566"/>
              <a:gd name="T23" fmla="*/ 1281 h 1565"/>
              <a:gd name="T24" fmla="*/ 1281 w 1566"/>
              <a:gd name="T25" fmla="*/ 1387 h 1565"/>
              <a:gd name="T26" fmla="*/ 1156 w 1566"/>
              <a:gd name="T27" fmla="*/ 1471 h 1565"/>
              <a:gd name="T28" fmla="*/ 1016 w 1566"/>
              <a:gd name="T29" fmla="*/ 1530 h 1565"/>
              <a:gd name="T30" fmla="*/ 863 w 1566"/>
              <a:gd name="T31" fmla="*/ 1561 h 1565"/>
              <a:gd name="T32" fmla="*/ 703 w 1566"/>
              <a:gd name="T33" fmla="*/ 1561 h 1565"/>
              <a:gd name="T34" fmla="*/ 550 w 1566"/>
              <a:gd name="T35" fmla="*/ 1530 h 1565"/>
              <a:gd name="T36" fmla="*/ 410 w 1566"/>
              <a:gd name="T37" fmla="*/ 1471 h 1565"/>
              <a:gd name="T38" fmla="*/ 284 w 1566"/>
              <a:gd name="T39" fmla="*/ 1387 h 1565"/>
              <a:gd name="T40" fmla="*/ 178 w 1566"/>
              <a:gd name="T41" fmla="*/ 1281 h 1565"/>
              <a:gd name="T42" fmla="*/ 95 w 1566"/>
              <a:gd name="T43" fmla="*/ 1156 h 1565"/>
              <a:gd name="T44" fmla="*/ 36 w 1566"/>
              <a:gd name="T45" fmla="*/ 1015 h 1565"/>
              <a:gd name="T46" fmla="*/ 4 w 1566"/>
              <a:gd name="T47" fmla="*/ 862 h 1565"/>
              <a:gd name="T48" fmla="*/ 4 w 1566"/>
              <a:gd name="T49" fmla="*/ 703 h 1565"/>
              <a:gd name="T50" fmla="*/ 36 w 1566"/>
              <a:gd name="T51" fmla="*/ 549 h 1565"/>
              <a:gd name="T52" fmla="*/ 95 w 1566"/>
              <a:gd name="T53" fmla="*/ 409 h 1565"/>
              <a:gd name="T54" fmla="*/ 178 w 1566"/>
              <a:gd name="T55" fmla="*/ 285 h 1565"/>
              <a:gd name="T56" fmla="*/ 284 w 1566"/>
              <a:gd name="T57" fmla="*/ 179 h 1565"/>
              <a:gd name="T58" fmla="*/ 410 w 1566"/>
              <a:gd name="T59" fmla="*/ 94 h 1565"/>
              <a:gd name="T60" fmla="*/ 550 w 1566"/>
              <a:gd name="T61" fmla="*/ 35 h 1565"/>
              <a:gd name="T62" fmla="*/ 703 w 1566"/>
              <a:gd name="T63" fmla="*/ 4 h 1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66" h="1565">
                <a:moveTo>
                  <a:pt x="783" y="0"/>
                </a:moveTo>
                <a:lnTo>
                  <a:pt x="863" y="4"/>
                </a:lnTo>
                <a:lnTo>
                  <a:pt x="940" y="15"/>
                </a:lnTo>
                <a:lnTo>
                  <a:pt x="1016" y="35"/>
                </a:lnTo>
                <a:lnTo>
                  <a:pt x="1088" y="61"/>
                </a:lnTo>
                <a:lnTo>
                  <a:pt x="1156" y="94"/>
                </a:lnTo>
                <a:lnTo>
                  <a:pt x="1220" y="133"/>
                </a:lnTo>
                <a:lnTo>
                  <a:pt x="1281" y="179"/>
                </a:lnTo>
                <a:lnTo>
                  <a:pt x="1337" y="229"/>
                </a:lnTo>
                <a:lnTo>
                  <a:pt x="1387" y="285"/>
                </a:lnTo>
                <a:lnTo>
                  <a:pt x="1433" y="345"/>
                </a:lnTo>
                <a:lnTo>
                  <a:pt x="1472" y="409"/>
                </a:lnTo>
                <a:lnTo>
                  <a:pt x="1505" y="477"/>
                </a:lnTo>
                <a:lnTo>
                  <a:pt x="1531" y="549"/>
                </a:lnTo>
                <a:lnTo>
                  <a:pt x="1550" y="625"/>
                </a:lnTo>
                <a:lnTo>
                  <a:pt x="1562" y="703"/>
                </a:lnTo>
                <a:lnTo>
                  <a:pt x="1566" y="782"/>
                </a:lnTo>
                <a:lnTo>
                  <a:pt x="1562" y="862"/>
                </a:lnTo>
                <a:lnTo>
                  <a:pt x="1550" y="941"/>
                </a:lnTo>
                <a:lnTo>
                  <a:pt x="1531" y="1015"/>
                </a:lnTo>
                <a:lnTo>
                  <a:pt x="1505" y="1087"/>
                </a:lnTo>
                <a:lnTo>
                  <a:pt x="1472" y="1156"/>
                </a:lnTo>
                <a:lnTo>
                  <a:pt x="1433" y="1221"/>
                </a:lnTo>
                <a:lnTo>
                  <a:pt x="1387" y="1281"/>
                </a:lnTo>
                <a:lnTo>
                  <a:pt x="1337" y="1336"/>
                </a:lnTo>
                <a:lnTo>
                  <a:pt x="1281" y="1387"/>
                </a:lnTo>
                <a:lnTo>
                  <a:pt x="1220" y="1432"/>
                </a:lnTo>
                <a:lnTo>
                  <a:pt x="1156" y="1471"/>
                </a:lnTo>
                <a:lnTo>
                  <a:pt x="1088" y="1504"/>
                </a:lnTo>
                <a:lnTo>
                  <a:pt x="1016" y="1530"/>
                </a:lnTo>
                <a:lnTo>
                  <a:pt x="940" y="1550"/>
                </a:lnTo>
                <a:lnTo>
                  <a:pt x="863" y="1561"/>
                </a:lnTo>
                <a:lnTo>
                  <a:pt x="783" y="1565"/>
                </a:lnTo>
                <a:lnTo>
                  <a:pt x="703" y="1561"/>
                </a:lnTo>
                <a:lnTo>
                  <a:pt x="625" y="1550"/>
                </a:lnTo>
                <a:lnTo>
                  <a:pt x="550" y="1530"/>
                </a:lnTo>
                <a:lnTo>
                  <a:pt x="478" y="1504"/>
                </a:lnTo>
                <a:lnTo>
                  <a:pt x="410" y="1471"/>
                </a:lnTo>
                <a:lnTo>
                  <a:pt x="345" y="1432"/>
                </a:lnTo>
                <a:lnTo>
                  <a:pt x="284" y="1387"/>
                </a:lnTo>
                <a:lnTo>
                  <a:pt x="229" y="1336"/>
                </a:lnTo>
                <a:lnTo>
                  <a:pt x="178" y="1281"/>
                </a:lnTo>
                <a:lnTo>
                  <a:pt x="134" y="1221"/>
                </a:lnTo>
                <a:lnTo>
                  <a:pt x="95" y="1156"/>
                </a:lnTo>
                <a:lnTo>
                  <a:pt x="62" y="1087"/>
                </a:lnTo>
                <a:lnTo>
                  <a:pt x="36" y="1015"/>
                </a:lnTo>
                <a:lnTo>
                  <a:pt x="16" y="941"/>
                </a:lnTo>
                <a:lnTo>
                  <a:pt x="4" y="862"/>
                </a:lnTo>
                <a:lnTo>
                  <a:pt x="0" y="782"/>
                </a:lnTo>
                <a:lnTo>
                  <a:pt x="4" y="703"/>
                </a:lnTo>
                <a:lnTo>
                  <a:pt x="16" y="625"/>
                </a:lnTo>
                <a:lnTo>
                  <a:pt x="36" y="549"/>
                </a:lnTo>
                <a:lnTo>
                  <a:pt x="62" y="477"/>
                </a:lnTo>
                <a:lnTo>
                  <a:pt x="95" y="409"/>
                </a:lnTo>
                <a:lnTo>
                  <a:pt x="134" y="345"/>
                </a:lnTo>
                <a:lnTo>
                  <a:pt x="178" y="285"/>
                </a:lnTo>
                <a:lnTo>
                  <a:pt x="229" y="229"/>
                </a:lnTo>
                <a:lnTo>
                  <a:pt x="284" y="179"/>
                </a:lnTo>
                <a:lnTo>
                  <a:pt x="345" y="133"/>
                </a:lnTo>
                <a:lnTo>
                  <a:pt x="410" y="94"/>
                </a:lnTo>
                <a:lnTo>
                  <a:pt x="478" y="61"/>
                </a:lnTo>
                <a:lnTo>
                  <a:pt x="550" y="35"/>
                </a:lnTo>
                <a:lnTo>
                  <a:pt x="625" y="15"/>
                </a:lnTo>
                <a:lnTo>
                  <a:pt x="703" y="4"/>
                </a:lnTo>
                <a:lnTo>
                  <a:pt x="783" y="0"/>
                </a:lnTo>
                <a:close/>
              </a:path>
            </a:pathLst>
          </a:custGeom>
          <a:solidFill>
            <a:schemeClr val="bg1">
              <a:lumMod val="8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Freeform 167"/>
          <p:cNvSpPr>
            <a:spLocks noEditPoints="1"/>
          </p:cNvSpPr>
          <p:nvPr/>
        </p:nvSpPr>
        <p:spPr bwMode="auto">
          <a:xfrm>
            <a:off x="2035866" y="2514594"/>
            <a:ext cx="1479947" cy="1478756"/>
          </a:xfrm>
          <a:custGeom>
            <a:avLst/>
            <a:gdLst>
              <a:gd name="T0" fmla="*/ 550 w 1243"/>
              <a:gd name="T1" fmla="*/ 8 h 1242"/>
              <a:gd name="T2" fmla="*/ 414 w 1243"/>
              <a:gd name="T3" fmla="*/ 41 h 1242"/>
              <a:gd name="T4" fmla="*/ 291 w 1243"/>
              <a:gd name="T5" fmla="*/ 101 h 1242"/>
              <a:gd name="T6" fmla="*/ 186 w 1243"/>
              <a:gd name="T7" fmla="*/ 185 h 1242"/>
              <a:gd name="T8" fmla="*/ 101 w 1243"/>
              <a:gd name="T9" fmla="*/ 291 h 1242"/>
              <a:gd name="T10" fmla="*/ 41 w 1243"/>
              <a:gd name="T11" fmla="*/ 414 h 1242"/>
              <a:gd name="T12" fmla="*/ 10 w 1243"/>
              <a:gd name="T13" fmla="*/ 548 h 1242"/>
              <a:gd name="T14" fmla="*/ 10 w 1243"/>
              <a:gd name="T15" fmla="*/ 692 h 1242"/>
              <a:gd name="T16" fmla="*/ 41 w 1243"/>
              <a:gd name="T17" fmla="*/ 829 h 1242"/>
              <a:gd name="T18" fmla="*/ 101 w 1243"/>
              <a:gd name="T19" fmla="*/ 952 h 1242"/>
              <a:gd name="T20" fmla="*/ 186 w 1243"/>
              <a:gd name="T21" fmla="*/ 1056 h 1242"/>
              <a:gd name="T22" fmla="*/ 291 w 1243"/>
              <a:gd name="T23" fmla="*/ 1141 h 1242"/>
              <a:gd name="T24" fmla="*/ 414 w 1243"/>
              <a:gd name="T25" fmla="*/ 1202 h 1242"/>
              <a:gd name="T26" fmla="*/ 550 w 1243"/>
              <a:gd name="T27" fmla="*/ 1233 h 1242"/>
              <a:gd name="T28" fmla="*/ 694 w 1243"/>
              <a:gd name="T29" fmla="*/ 1233 h 1242"/>
              <a:gd name="T30" fmla="*/ 830 w 1243"/>
              <a:gd name="T31" fmla="*/ 1202 h 1242"/>
              <a:gd name="T32" fmla="*/ 952 w 1243"/>
              <a:gd name="T33" fmla="*/ 1141 h 1242"/>
              <a:gd name="T34" fmla="*/ 1058 w 1243"/>
              <a:gd name="T35" fmla="*/ 1056 h 1242"/>
              <a:gd name="T36" fmla="*/ 1142 w 1243"/>
              <a:gd name="T37" fmla="*/ 952 h 1242"/>
              <a:gd name="T38" fmla="*/ 1202 w 1243"/>
              <a:gd name="T39" fmla="*/ 829 h 1242"/>
              <a:gd name="T40" fmla="*/ 1235 w 1243"/>
              <a:gd name="T41" fmla="*/ 692 h 1242"/>
              <a:gd name="T42" fmla="*/ 1235 w 1243"/>
              <a:gd name="T43" fmla="*/ 548 h 1242"/>
              <a:gd name="T44" fmla="*/ 1202 w 1243"/>
              <a:gd name="T45" fmla="*/ 414 h 1242"/>
              <a:gd name="T46" fmla="*/ 1142 w 1243"/>
              <a:gd name="T47" fmla="*/ 291 h 1242"/>
              <a:gd name="T48" fmla="*/ 1058 w 1243"/>
              <a:gd name="T49" fmla="*/ 185 h 1242"/>
              <a:gd name="T50" fmla="*/ 952 w 1243"/>
              <a:gd name="T51" fmla="*/ 101 h 1242"/>
              <a:gd name="T52" fmla="*/ 830 w 1243"/>
              <a:gd name="T53" fmla="*/ 41 h 1242"/>
              <a:gd name="T54" fmla="*/ 694 w 1243"/>
              <a:gd name="T55" fmla="*/ 8 h 1242"/>
              <a:gd name="T56" fmla="*/ 622 w 1243"/>
              <a:gd name="T57" fmla="*/ 0 h 1242"/>
              <a:gd name="T58" fmla="*/ 744 w 1243"/>
              <a:gd name="T59" fmla="*/ 12 h 1242"/>
              <a:gd name="T60" fmla="*/ 859 w 1243"/>
              <a:gd name="T61" fmla="*/ 47 h 1242"/>
              <a:gd name="T62" fmla="*/ 967 w 1243"/>
              <a:gd name="T63" fmla="*/ 103 h 1242"/>
              <a:gd name="T64" fmla="*/ 1061 w 1243"/>
              <a:gd name="T65" fmla="*/ 182 h 1242"/>
              <a:gd name="T66" fmla="*/ 1139 w 1243"/>
              <a:gd name="T67" fmla="*/ 276 h 1242"/>
              <a:gd name="T68" fmla="*/ 1196 w 1243"/>
              <a:gd name="T69" fmla="*/ 384 h 1242"/>
              <a:gd name="T70" fmla="*/ 1231 w 1243"/>
              <a:gd name="T71" fmla="*/ 499 h 1242"/>
              <a:gd name="T72" fmla="*/ 1243 w 1243"/>
              <a:gd name="T73" fmla="*/ 620 h 1242"/>
              <a:gd name="T74" fmla="*/ 1231 w 1243"/>
              <a:gd name="T75" fmla="*/ 742 h 1242"/>
              <a:gd name="T76" fmla="*/ 1196 w 1243"/>
              <a:gd name="T77" fmla="*/ 859 h 1242"/>
              <a:gd name="T78" fmla="*/ 1139 w 1243"/>
              <a:gd name="T79" fmla="*/ 965 h 1242"/>
              <a:gd name="T80" fmla="*/ 1061 w 1243"/>
              <a:gd name="T81" fmla="*/ 1060 h 1242"/>
              <a:gd name="T82" fmla="*/ 967 w 1243"/>
              <a:gd name="T83" fmla="*/ 1138 h 1242"/>
              <a:gd name="T84" fmla="*/ 859 w 1243"/>
              <a:gd name="T85" fmla="*/ 1195 h 1242"/>
              <a:gd name="T86" fmla="*/ 744 w 1243"/>
              <a:gd name="T87" fmla="*/ 1229 h 1242"/>
              <a:gd name="T88" fmla="*/ 622 w 1243"/>
              <a:gd name="T89" fmla="*/ 1242 h 1242"/>
              <a:gd name="T90" fmla="*/ 500 w 1243"/>
              <a:gd name="T91" fmla="*/ 1229 h 1242"/>
              <a:gd name="T92" fmla="*/ 384 w 1243"/>
              <a:gd name="T93" fmla="*/ 1195 h 1242"/>
              <a:gd name="T94" fmla="*/ 278 w 1243"/>
              <a:gd name="T95" fmla="*/ 1138 h 1242"/>
              <a:gd name="T96" fmla="*/ 182 w 1243"/>
              <a:gd name="T97" fmla="*/ 1060 h 1242"/>
              <a:gd name="T98" fmla="*/ 105 w 1243"/>
              <a:gd name="T99" fmla="*/ 965 h 1242"/>
              <a:gd name="T100" fmla="*/ 48 w 1243"/>
              <a:gd name="T101" fmla="*/ 859 h 1242"/>
              <a:gd name="T102" fmla="*/ 13 w 1243"/>
              <a:gd name="T103" fmla="*/ 742 h 1242"/>
              <a:gd name="T104" fmla="*/ 0 w 1243"/>
              <a:gd name="T105" fmla="*/ 620 h 1242"/>
              <a:gd name="T106" fmla="*/ 13 w 1243"/>
              <a:gd name="T107" fmla="*/ 499 h 1242"/>
              <a:gd name="T108" fmla="*/ 48 w 1243"/>
              <a:gd name="T109" fmla="*/ 384 h 1242"/>
              <a:gd name="T110" fmla="*/ 105 w 1243"/>
              <a:gd name="T111" fmla="*/ 276 h 1242"/>
              <a:gd name="T112" fmla="*/ 182 w 1243"/>
              <a:gd name="T113" fmla="*/ 182 h 1242"/>
              <a:gd name="T114" fmla="*/ 278 w 1243"/>
              <a:gd name="T115" fmla="*/ 103 h 1242"/>
              <a:gd name="T116" fmla="*/ 384 w 1243"/>
              <a:gd name="T117" fmla="*/ 47 h 1242"/>
              <a:gd name="T118" fmla="*/ 500 w 1243"/>
              <a:gd name="T119" fmla="*/ 12 h 1242"/>
              <a:gd name="T120" fmla="*/ 622 w 1243"/>
              <a:gd name="T121" fmla="*/ 0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43" h="1242">
                <a:moveTo>
                  <a:pt x="622" y="4"/>
                </a:moveTo>
                <a:lnTo>
                  <a:pt x="550" y="8"/>
                </a:lnTo>
                <a:lnTo>
                  <a:pt x="481" y="21"/>
                </a:lnTo>
                <a:lnTo>
                  <a:pt x="414" y="41"/>
                </a:lnTo>
                <a:lnTo>
                  <a:pt x="351" y="67"/>
                </a:lnTo>
                <a:lnTo>
                  <a:pt x="291" y="101"/>
                </a:lnTo>
                <a:lnTo>
                  <a:pt x="236" y="140"/>
                </a:lnTo>
                <a:lnTo>
                  <a:pt x="186" y="185"/>
                </a:lnTo>
                <a:lnTo>
                  <a:pt x="140" y="236"/>
                </a:lnTo>
                <a:lnTo>
                  <a:pt x="101" y="291"/>
                </a:lnTo>
                <a:lnTo>
                  <a:pt x="68" y="349"/>
                </a:lnTo>
                <a:lnTo>
                  <a:pt x="41" y="414"/>
                </a:lnTo>
                <a:lnTo>
                  <a:pt x="21" y="479"/>
                </a:lnTo>
                <a:lnTo>
                  <a:pt x="10" y="548"/>
                </a:lnTo>
                <a:lnTo>
                  <a:pt x="6" y="620"/>
                </a:lnTo>
                <a:lnTo>
                  <a:pt x="10" y="692"/>
                </a:lnTo>
                <a:lnTo>
                  <a:pt x="21" y="762"/>
                </a:lnTo>
                <a:lnTo>
                  <a:pt x="41" y="829"/>
                </a:lnTo>
                <a:lnTo>
                  <a:pt x="68" y="891"/>
                </a:lnTo>
                <a:lnTo>
                  <a:pt x="101" y="952"/>
                </a:lnTo>
                <a:lnTo>
                  <a:pt x="140" y="1007"/>
                </a:lnTo>
                <a:lnTo>
                  <a:pt x="186" y="1056"/>
                </a:lnTo>
                <a:lnTo>
                  <a:pt x="236" y="1102"/>
                </a:lnTo>
                <a:lnTo>
                  <a:pt x="291" y="1141"/>
                </a:lnTo>
                <a:lnTo>
                  <a:pt x="351" y="1174"/>
                </a:lnTo>
                <a:lnTo>
                  <a:pt x="414" y="1202"/>
                </a:lnTo>
                <a:lnTo>
                  <a:pt x="481" y="1221"/>
                </a:lnTo>
                <a:lnTo>
                  <a:pt x="550" y="1233"/>
                </a:lnTo>
                <a:lnTo>
                  <a:pt x="622" y="1237"/>
                </a:lnTo>
                <a:lnTo>
                  <a:pt x="694" y="1233"/>
                </a:lnTo>
                <a:lnTo>
                  <a:pt x="764" y="1221"/>
                </a:lnTo>
                <a:lnTo>
                  <a:pt x="830" y="1202"/>
                </a:lnTo>
                <a:lnTo>
                  <a:pt x="893" y="1174"/>
                </a:lnTo>
                <a:lnTo>
                  <a:pt x="952" y="1141"/>
                </a:lnTo>
                <a:lnTo>
                  <a:pt x="1007" y="1102"/>
                </a:lnTo>
                <a:lnTo>
                  <a:pt x="1058" y="1056"/>
                </a:lnTo>
                <a:lnTo>
                  <a:pt x="1103" y="1007"/>
                </a:lnTo>
                <a:lnTo>
                  <a:pt x="1142" y="952"/>
                </a:lnTo>
                <a:lnTo>
                  <a:pt x="1176" y="891"/>
                </a:lnTo>
                <a:lnTo>
                  <a:pt x="1202" y="829"/>
                </a:lnTo>
                <a:lnTo>
                  <a:pt x="1222" y="762"/>
                </a:lnTo>
                <a:lnTo>
                  <a:pt x="1235" y="692"/>
                </a:lnTo>
                <a:lnTo>
                  <a:pt x="1239" y="620"/>
                </a:lnTo>
                <a:lnTo>
                  <a:pt x="1235" y="548"/>
                </a:lnTo>
                <a:lnTo>
                  <a:pt x="1222" y="479"/>
                </a:lnTo>
                <a:lnTo>
                  <a:pt x="1202" y="414"/>
                </a:lnTo>
                <a:lnTo>
                  <a:pt x="1176" y="349"/>
                </a:lnTo>
                <a:lnTo>
                  <a:pt x="1142" y="291"/>
                </a:lnTo>
                <a:lnTo>
                  <a:pt x="1103" y="236"/>
                </a:lnTo>
                <a:lnTo>
                  <a:pt x="1058" y="185"/>
                </a:lnTo>
                <a:lnTo>
                  <a:pt x="1007" y="140"/>
                </a:lnTo>
                <a:lnTo>
                  <a:pt x="952" y="101"/>
                </a:lnTo>
                <a:lnTo>
                  <a:pt x="893" y="67"/>
                </a:lnTo>
                <a:lnTo>
                  <a:pt x="830" y="41"/>
                </a:lnTo>
                <a:lnTo>
                  <a:pt x="764" y="21"/>
                </a:lnTo>
                <a:lnTo>
                  <a:pt x="694" y="8"/>
                </a:lnTo>
                <a:lnTo>
                  <a:pt x="622" y="4"/>
                </a:lnTo>
                <a:close/>
                <a:moveTo>
                  <a:pt x="622" y="0"/>
                </a:moveTo>
                <a:lnTo>
                  <a:pt x="684" y="3"/>
                </a:lnTo>
                <a:lnTo>
                  <a:pt x="744" y="12"/>
                </a:lnTo>
                <a:lnTo>
                  <a:pt x="803" y="26"/>
                </a:lnTo>
                <a:lnTo>
                  <a:pt x="859" y="47"/>
                </a:lnTo>
                <a:lnTo>
                  <a:pt x="914" y="72"/>
                </a:lnTo>
                <a:lnTo>
                  <a:pt x="967" y="103"/>
                </a:lnTo>
                <a:lnTo>
                  <a:pt x="1015" y="140"/>
                </a:lnTo>
                <a:lnTo>
                  <a:pt x="1061" y="182"/>
                </a:lnTo>
                <a:lnTo>
                  <a:pt x="1103" y="228"/>
                </a:lnTo>
                <a:lnTo>
                  <a:pt x="1139" y="276"/>
                </a:lnTo>
                <a:lnTo>
                  <a:pt x="1171" y="329"/>
                </a:lnTo>
                <a:lnTo>
                  <a:pt x="1196" y="384"/>
                </a:lnTo>
                <a:lnTo>
                  <a:pt x="1217" y="440"/>
                </a:lnTo>
                <a:lnTo>
                  <a:pt x="1231" y="499"/>
                </a:lnTo>
                <a:lnTo>
                  <a:pt x="1240" y="559"/>
                </a:lnTo>
                <a:lnTo>
                  <a:pt x="1243" y="620"/>
                </a:lnTo>
                <a:lnTo>
                  <a:pt x="1240" y="682"/>
                </a:lnTo>
                <a:lnTo>
                  <a:pt x="1231" y="742"/>
                </a:lnTo>
                <a:lnTo>
                  <a:pt x="1217" y="801"/>
                </a:lnTo>
                <a:lnTo>
                  <a:pt x="1196" y="859"/>
                </a:lnTo>
                <a:lnTo>
                  <a:pt x="1171" y="914"/>
                </a:lnTo>
                <a:lnTo>
                  <a:pt x="1139" y="965"/>
                </a:lnTo>
                <a:lnTo>
                  <a:pt x="1103" y="1015"/>
                </a:lnTo>
                <a:lnTo>
                  <a:pt x="1061" y="1060"/>
                </a:lnTo>
                <a:lnTo>
                  <a:pt x="1015" y="1101"/>
                </a:lnTo>
                <a:lnTo>
                  <a:pt x="967" y="1138"/>
                </a:lnTo>
                <a:lnTo>
                  <a:pt x="914" y="1169"/>
                </a:lnTo>
                <a:lnTo>
                  <a:pt x="859" y="1195"/>
                </a:lnTo>
                <a:lnTo>
                  <a:pt x="803" y="1215"/>
                </a:lnTo>
                <a:lnTo>
                  <a:pt x="744" y="1229"/>
                </a:lnTo>
                <a:lnTo>
                  <a:pt x="684" y="1238"/>
                </a:lnTo>
                <a:lnTo>
                  <a:pt x="622" y="1242"/>
                </a:lnTo>
                <a:lnTo>
                  <a:pt x="561" y="1238"/>
                </a:lnTo>
                <a:lnTo>
                  <a:pt x="500" y="1229"/>
                </a:lnTo>
                <a:lnTo>
                  <a:pt x="442" y="1215"/>
                </a:lnTo>
                <a:lnTo>
                  <a:pt x="384" y="1195"/>
                </a:lnTo>
                <a:lnTo>
                  <a:pt x="330" y="1169"/>
                </a:lnTo>
                <a:lnTo>
                  <a:pt x="278" y="1138"/>
                </a:lnTo>
                <a:lnTo>
                  <a:pt x="228" y="1101"/>
                </a:lnTo>
                <a:lnTo>
                  <a:pt x="182" y="1060"/>
                </a:lnTo>
                <a:lnTo>
                  <a:pt x="142" y="1015"/>
                </a:lnTo>
                <a:lnTo>
                  <a:pt x="105" y="965"/>
                </a:lnTo>
                <a:lnTo>
                  <a:pt x="74" y="914"/>
                </a:lnTo>
                <a:lnTo>
                  <a:pt x="48" y="859"/>
                </a:lnTo>
                <a:lnTo>
                  <a:pt x="28" y="801"/>
                </a:lnTo>
                <a:lnTo>
                  <a:pt x="13" y="742"/>
                </a:lnTo>
                <a:lnTo>
                  <a:pt x="4" y="682"/>
                </a:lnTo>
                <a:lnTo>
                  <a:pt x="0" y="620"/>
                </a:lnTo>
                <a:lnTo>
                  <a:pt x="4" y="559"/>
                </a:lnTo>
                <a:lnTo>
                  <a:pt x="13" y="499"/>
                </a:lnTo>
                <a:lnTo>
                  <a:pt x="28" y="440"/>
                </a:lnTo>
                <a:lnTo>
                  <a:pt x="48" y="384"/>
                </a:lnTo>
                <a:lnTo>
                  <a:pt x="74" y="329"/>
                </a:lnTo>
                <a:lnTo>
                  <a:pt x="105" y="276"/>
                </a:lnTo>
                <a:lnTo>
                  <a:pt x="142" y="228"/>
                </a:lnTo>
                <a:lnTo>
                  <a:pt x="182" y="182"/>
                </a:lnTo>
                <a:lnTo>
                  <a:pt x="228" y="140"/>
                </a:lnTo>
                <a:lnTo>
                  <a:pt x="278" y="103"/>
                </a:lnTo>
                <a:lnTo>
                  <a:pt x="330" y="72"/>
                </a:lnTo>
                <a:lnTo>
                  <a:pt x="384" y="47"/>
                </a:lnTo>
                <a:lnTo>
                  <a:pt x="442" y="26"/>
                </a:lnTo>
                <a:lnTo>
                  <a:pt x="500" y="12"/>
                </a:lnTo>
                <a:lnTo>
                  <a:pt x="561" y="3"/>
                </a:lnTo>
                <a:lnTo>
                  <a:pt x="622"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168"/>
          <p:cNvSpPr>
            <a:spLocks/>
          </p:cNvSpPr>
          <p:nvPr/>
        </p:nvSpPr>
        <p:spPr bwMode="auto">
          <a:xfrm>
            <a:off x="2776434" y="2212175"/>
            <a:ext cx="1472804" cy="1040606"/>
          </a:xfrm>
          <a:custGeom>
            <a:avLst/>
            <a:gdLst>
              <a:gd name="T0" fmla="*/ 875 w 1237"/>
              <a:gd name="T1" fmla="*/ 0 h 874"/>
              <a:gd name="T2" fmla="*/ 940 w 1237"/>
              <a:gd name="T3" fmla="*/ 71 h 874"/>
              <a:gd name="T4" fmla="*/ 999 w 1237"/>
              <a:gd name="T5" fmla="*/ 145 h 874"/>
              <a:gd name="T6" fmla="*/ 1053 w 1237"/>
              <a:gd name="T7" fmla="*/ 224 h 874"/>
              <a:gd name="T8" fmla="*/ 1100 w 1237"/>
              <a:gd name="T9" fmla="*/ 306 h 874"/>
              <a:gd name="T10" fmla="*/ 1140 w 1237"/>
              <a:gd name="T11" fmla="*/ 393 h 874"/>
              <a:gd name="T12" fmla="*/ 1173 w 1237"/>
              <a:gd name="T13" fmla="*/ 480 h 874"/>
              <a:gd name="T14" fmla="*/ 1199 w 1237"/>
              <a:gd name="T15" fmla="*/ 568 h 874"/>
              <a:gd name="T16" fmla="*/ 1219 w 1237"/>
              <a:gd name="T17" fmla="*/ 660 h 874"/>
              <a:gd name="T18" fmla="*/ 1231 w 1237"/>
              <a:gd name="T19" fmla="*/ 751 h 874"/>
              <a:gd name="T20" fmla="*/ 1236 w 1237"/>
              <a:gd name="T21" fmla="*/ 813 h 874"/>
              <a:gd name="T22" fmla="*/ 1237 w 1237"/>
              <a:gd name="T23" fmla="*/ 874 h 874"/>
              <a:gd name="T24" fmla="*/ 0 w 1237"/>
              <a:gd name="T25" fmla="*/ 874 h 874"/>
              <a:gd name="T26" fmla="*/ 875 w 1237"/>
              <a:gd name="T27" fmla="*/ 0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7" h="874">
                <a:moveTo>
                  <a:pt x="875" y="0"/>
                </a:moveTo>
                <a:lnTo>
                  <a:pt x="940" y="71"/>
                </a:lnTo>
                <a:lnTo>
                  <a:pt x="999" y="145"/>
                </a:lnTo>
                <a:lnTo>
                  <a:pt x="1053" y="224"/>
                </a:lnTo>
                <a:lnTo>
                  <a:pt x="1100" y="306"/>
                </a:lnTo>
                <a:lnTo>
                  <a:pt x="1140" y="393"/>
                </a:lnTo>
                <a:lnTo>
                  <a:pt x="1173" y="480"/>
                </a:lnTo>
                <a:lnTo>
                  <a:pt x="1199" y="568"/>
                </a:lnTo>
                <a:lnTo>
                  <a:pt x="1219" y="660"/>
                </a:lnTo>
                <a:lnTo>
                  <a:pt x="1231" y="751"/>
                </a:lnTo>
                <a:lnTo>
                  <a:pt x="1236" y="813"/>
                </a:lnTo>
                <a:lnTo>
                  <a:pt x="1237" y="874"/>
                </a:lnTo>
                <a:lnTo>
                  <a:pt x="0" y="874"/>
                </a:lnTo>
                <a:lnTo>
                  <a:pt x="875" y="0"/>
                </a:lnTo>
                <a:close/>
              </a:path>
            </a:pathLst>
          </a:custGeom>
          <a:solidFill>
            <a:schemeClr val="tx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 name="Freeform 169"/>
          <p:cNvSpPr>
            <a:spLocks/>
          </p:cNvSpPr>
          <p:nvPr/>
        </p:nvSpPr>
        <p:spPr bwMode="auto">
          <a:xfrm>
            <a:off x="2776435" y="1779978"/>
            <a:ext cx="1041797" cy="1472804"/>
          </a:xfrm>
          <a:custGeom>
            <a:avLst/>
            <a:gdLst>
              <a:gd name="T0" fmla="*/ 0 w 875"/>
              <a:gd name="T1" fmla="*/ 0 h 1237"/>
              <a:gd name="T2" fmla="*/ 100 w 875"/>
              <a:gd name="T3" fmla="*/ 4 h 1237"/>
              <a:gd name="T4" fmla="*/ 198 w 875"/>
              <a:gd name="T5" fmla="*/ 16 h 1237"/>
              <a:gd name="T6" fmla="*/ 295 w 875"/>
              <a:gd name="T7" fmla="*/ 36 h 1237"/>
              <a:gd name="T8" fmla="*/ 389 w 875"/>
              <a:gd name="T9" fmla="*/ 63 h 1237"/>
              <a:gd name="T10" fmla="*/ 482 w 875"/>
              <a:gd name="T11" fmla="*/ 97 h 1237"/>
              <a:gd name="T12" fmla="*/ 559 w 875"/>
              <a:gd name="T13" fmla="*/ 133 h 1237"/>
              <a:gd name="T14" fmla="*/ 633 w 875"/>
              <a:gd name="T15" fmla="*/ 174 h 1237"/>
              <a:gd name="T16" fmla="*/ 703 w 875"/>
              <a:gd name="T17" fmla="*/ 219 h 1237"/>
              <a:gd name="T18" fmla="*/ 771 w 875"/>
              <a:gd name="T19" fmla="*/ 270 h 1237"/>
              <a:gd name="T20" fmla="*/ 825 w 875"/>
              <a:gd name="T21" fmla="*/ 315 h 1237"/>
              <a:gd name="T22" fmla="*/ 875 w 875"/>
              <a:gd name="T23" fmla="*/ 363 h 1237"/>
              <a:gd name="T24" fmla="*/ 875 w 875"/>
              <a:gd name="T25" fmla="*/ 363 h 1237"/>
              <a:gd name="T26" fmla="*/ 0 w 875"/>
              <a:gd name="T27" fmla="*/ 1237 h 1237"/>
              <a:gd name="T28" fmla="*/ 0 w 875"/>
              <a:gd name="T29" fmla="*/ 1237 h 1237"/>
              <a:gd name="T30" fmla="*/ 0 w 875"/>
              <a:gd name="T31" fmla="*/ 0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5" h="1237">
                <a:moveTo>
                  <a:pt x="0" y="0"/>
                </a:moveTo>
                <a:lnTo>
                  <a:pt x="100" y="4"/>
                </a:lnTo>
                <a:lnTo>
                  <a:pt x="198" y="16"/>
                </a:lnTo>
                <a:lnTo>
                  <a:pt x="295" y="36"/>
                </a:lnTo>
                <a:lnTo>
                  <a:pt x="389" y="63"/>
                </a:lnTo>
                <a:lnTo>
                  <a:pt x="482" y="97"/>
                </a:lnTo>
                <a:lnTo>
                  <a:pt x="559" y="133"/>
                </a:lnTo>
                <a:lnTo>
                  <a:pt x="633" y="174"/>
                </a:lnTo>
                <a:lnTo>
                  <a:pt x="703" y="219"/>
                </a:lnTo>
                <a:lnTo>
                  <a:pt x="771" y="270"/>
                </a:lnTo>
                <a:lnTo>
                  <a:pt x="825" y="315"/>
                </a:lnTo>
                <a:lnTo>
                  <a:pt x="875" y="363"/>
                </a:lnTo>
                <a:lnTo>
                  <a:pt x="875" y="363"/>
                </a:lnTo>
                <a:lnTo>
                  <a:pt x="0" y="1237"/>
                </a:lnTo>
                <a:lnTo>
                  <a:pt x="0" y="1237"/>
                </a:lnTo>
                <a:lnTo>
                  <a:pt x="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 name="Freeform 170"/>
          <p:cNvSpPr>
            <a:spLocks/>
          </p:cNvSpPr>
          <p:nvPr/>
        </p:nvSpPr>
        <p:spPr bwMode="auto">
          <a:xfrm>
            <a:off x="2776434" y="3252781"/>
            <a:ext cx="1472804" cy="1042988"/>
          </a:xfrm>
          <a:custGeom>
            <a:avLst/>
            <a:gdLst>
              <a:gd name="T0" fmla="*/ 0 w 1237"/>
              <a:gd name="T1" fmla="*/ 0 h 876"/>
              <a:gd name="T2" fmla="*/ 1237 w 1237"/>
              <a:gd name="T3" fmla="*/ 0 h 876"/>
              <a:gd name="T4" fmla="*/ 1236 w 1237"/>
              <a:gd name="T5" fmla="*/ 63 h 876"/>
              <a:gd name="T6" fmla="*/ 1232 w 1237"/>
              <a:gd name="T7" fmla="*/ 125 h 876"/>
              <a:gd name="T8" fmla="*/ 1219 w 1237"/>
              <a:gd name="T9" fmla="*/ 216 h 876"/>
              <a:gd name="T10" fmla="*/ 1199 w 1237"/>
              <a:gd name="T11" fmla="*/ 307 h 876"/>
              <a:gd name="T12" fmla="*/ 1173 w 1237"/>
              <a:gd name="T13" fmla="*/ 396 h 876"/>
              <a:gd name="T14" fmla="*/ 1140 w 1237"/>
              <a:gd name="T15" fmla="*/ 482 h 876"/>
              <a:gd name="T16" fmla="*/ 1100 w 1237"/>
              <a:gd name="T17" fmla="*/ 569 h 876"/>
              <a:gd name="T18" fmla="*/ 1053 w 1237"/>
              <a:gd name="T19" fmla="*/ 652 h 876"/>
              <a:gd name="T20" fmla="*/ 999 w 1237"/>
              <a:gd name="T21" fmla="*/ 731 h 876"/>
              <a:gd name="T22" fmla="*/ 940 w 1237"/>
              <a:gd name="T23" fmla="*/ 806 h 876"/>
              <a:gd name="T24" fmla="*/ 875 w 1237"/>
              <a:gd name="T25" fmla="*/ 876 h 876"/>
              <a:gd name="T26" fmla="*/ 0 w 1237"/>
              <a:gd name="T27" fmla="*/ 0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37" h="876">
                <a:moveTo>
                  <a:pt x="0" y="0"/>
                </a:moveTo>
                <a:lnTo>
                  <a:pt x="1237" y="0"/>
                </a:lnTo>
                <a:lnTo>
                  <a:pt x="1236" y="63"/>
                </a:lnTo>
                <a:lnTo>
                  <a:pt x="1232" y="125"/>
                </a:lnTo>
                <a:lnTo>
                  <a:pt x="1219" y="216"/>
                </a:lnTo>
                <a:lnTo>
                  <a:pt x="1199" y="307"/>
                </a:lnTo>
                <a:lnTo>
                  <a:pt x="1173" y="396"/>
                </a:lnTo>
                <a:lnTo>
                  <a:pt x="1140" y="482"/>
                </a:lnTo>
                <a:lnTo>
                  <a:pt x="1100" y="569"/>
                </a:lnTo>
                <a:lnTo>
                  <a:pt x="1053" y="652"/>
                </a:lnTo>
                <a:lnTo>
                  <a:pt x="999" y="731"/>
                </a:lnTo>
                <a:lnTo>
                  <a:pt x="940" y="806"/>
                </a:lnTo>
                <a:lnTo>
                  <a:pt x="875" y="876"/>
                </a:lnTo>
                <a:lnTo>
                  <a:pt x="0"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 name="Freeform 171"/>
          <p:cNvSpPr>
            <a:spLocks/>
          </p:cNvSpPr>
          <p:nvPr/>
        </p:nvSpPr>
        <p:spPr bwMode="auto">
          <a:xfrm>
            <a:off x="2776435" y="3242230"/>
            <a:ext cx="1041797" cy="1475185"/>
          </a:xfrm>
          <a:custGeom>
            <a:avLst/>
            <a:gdLst>
              <a:gd name="T0" fmla="*/ 0 w 875"/>
              <a:gd name="T1" fmla="*/ 0 h 1239"/>
              <a:gd name="T2" fmla="*/ 0 w 875"/>
              <a:gd name="T3" fmla="*/ 0 h 1239"/>
              <a:gd name="T4" fmla="*/ 875 w 875"/>
              <a:gd name="T5" fmla="*/ 876 h 1239"/>
              <a:gd name="T6" fmla="*/ 875 w 875"/>
              <a:gd name="T7" fmla="*/ 876 h 1239"/>
              <a:gd name="T8" fmla="*/ 825 w 875"/>
              <a:gd name="T9" fmla="*/ 923 h 1239"/>
              <a:gd name="T10" fmla="*/ 771 w 875"/>
              <a:gd name="T11" fmla="*/ 968 h 1239"/>
              <a:gd name="T12" fmla="*/ 703 w 875"/>
              <a:gd name="T13" fmla="*/ 1019 h 1239"/>
              <a:gd name="T14" fmla="*/ 633 w 875"/>
              <a:gd name="T15" fmla="*/ 1065 h 1239"/>
              <a:gd name="T16" fmla="*/ 559 w 875"/>
              <a:gd name="T17" fmla="*/ 1105 h 1239"/>
              <a:gd name="T18" fmla="*/ 482 w 875"/>
              <a:gd name="T19" fmla="*/ 1141 h 1239"/>
              <a:gd name="T20" fmla="*/ 389 w 875"/>
              <a:gd name="T21" fmla="*/ 1176 h 1239"/>
              <a:gd name="T22" fmla="*/ 295 w 875"/>
              <a:gd name="T23" fmla="*/ 1204 h 1239"/>
              <a:gd name="T24" fmla="*/ 198 w 875"/>
              <a:gd name="T25" fmla="*/ 1223 h 1239"/>
              <a:gd name="T26" fmla="*/ 100 w 875"/>
              <a:gd name="T27" fmla="*/ 1235 h 1239"/>
              <a:gd name="T28" fmla="*/ 0 w 875"/>
              <a:gd name="T29" fmla="*/ 1239 h 1239"/>
              <a:gd name="T30" fmla="*/ 0 w 875"/>
              <a:gd name="T31" fmla="*/ 0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5" h="1239">
                <a:moveTo>
                  <a:pt x="0" y="0"/>
                </a:moveTo>
                <a:lnTo>
                  <a:pt x="0" y="0"/>
                </a:lnTo>
                <a:lnTo>
                  <a:pt x="875" y="876"/>
                </a:lnTo>
                <a:lnTo>
                  <a:pt x="875" y="876"/>
                </a:lnTo>
                <a:lnTo>
                  <a:pt x="825" y="923"/>
                </a:lnTo>
                <a:lnTo>
                  <a:pt x="771" y="968"/>
                </a:lnTo>
                <a:lnTo>
                  <a:pt x="703" y="1019"/>
                </a:lnTo>
                <a:lnTo>
                  <a:pt x="633" y="1065"/>
                </a:lnTo>
                <a:lnTo>
                  <a:pt x="559" y="1105"/>
                </a:lnTo>
                <a:lnTo>
                  <a:pt x="482" y="1141"/>
                </a:lnTo>
                <a:lnTo>
                  <a:pt x="389" y="1176"/>
                </a:lnTo>
                <a:lnTo>
                  <a:pt x="295" y="1204"/>
                </a:lnTo>
                <a:lnTo>
                  <a:pt x="198" y="1223"/>
                </a:lnTo>
                <a:lnTo>
                  <a:pt x="100" y="1235"/>
                </a:lnTo>
                <a:lnTo>
                  <a:pt x="0" y="1239"/>
                </a:lnTo>
                <a:lnTo>
                  <a:pt x="0" y="0"/>
                </a:lnTo>
                <a:close/>
              </a:path>
            </a:pathLst>
          </a:custGeom>
          <a:solidFill>
            <a:schemeClr val="tx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3" name="Freeform 509"/>
          <p:cNvSpPr>
            <a:spLocks/>
          </p:cNvSpPr>
          <p:nvPr/>
        </p:nvSpPr>
        <p:spPr bwMode="auto">
          <a:xfrm>
            <a:off x="2337094" y="2813441"/>
            <a:ext cx="878681" cy="879872"/>
          </a:xfrm>
          <a:custGeom>
            <a:avLst/>
            <a:gdLst>
              <a:gd name="T0" fmla="*/ 369 w 738"/>
              <a:gd name="T1" fmla="*/ 0 h 739"/>
              <a:gd name="T2" fmla="*/ 424 w 738"/>
              <a:gd name="T3" fmla="*/ 4 h 739"/>
              <a:gd name="T4" fmla="*/ 475 w 738"/>
              <a:gd name="T5" fmla="*/ 16 h 739"/>
              <a:gd name="T6" fmla="*/ 525 w 738"/>
              <a:gd name="T7" fmla="*/ 34 h 739"/>
              <a:gd name="T8" fmla="*/ 570 w 738"/>
              <a:gd name="T9" fmla="*/ 61 h 739"/>
              <a:gd name="T10" fmla="*/ 611 w 738"/>
              <a:gd name="T11" fmla="*/ 91 h 739"/>
              <a:gd name="T12" fmla="*/ 648 w 738"/>
              <a:gd name="T13" fmla="*/ 127 h 739"/>
              <a:gd name="T14" fmla="*/ 678 w 738"/>
              <a:gd name="T15" fmla="*/ 169 h 739"/>
              <a:gd name="T16" fmla="*/ 704 w 738"/>
              <a:gd name="T17" fmla="*/ 214 h 739"/>
              <a:gd name="T18" fmla="*/ 723 w 738"/>
              <a:gd name="T19" fmla="*/ 263 h 739"/>
              <a:gd name="T20" fmla="*/ 734 w 738"/>
              <a:gd name="T21" fmla="*/ 316 h 739"/>
              <a:gd name="T22" fmla="*/ 738 w 738"/>
              <a:gd name="T23" fmla="*/ 369 h 739"/>
              <a:gd name="T24" fmla="*/ 734 w 738"/>
              <a:gd name="T25" fmla="*/ 424 h 739"/>
              <a:gd name="T26" fmla="*/ 723 w 738"/>
              <a:gd name="T27" fmla="*/ 477 h 739"/>
              <a:gd name="T28" fmla="*/ 704 w 738"/>
              <a:gd name="T29" fmla="*/ 525 h 739"/>
              <a:gd name="T30" fmla="*/ 678 w 738"/>
              <a:gd name="T31" fmla="*/ 571 h 739"/>
              <a:gd name="T32" fmla="*/ 648 w 738"/>
              <a:gd name="T33" fmla="*/ 612 h 739"/>
              <a:gd name="T34" fmla="*/ 611 w 738"/>
              <a:gd name="T35" fmla="*/ 648 h 739"/>
              <a:gd name="T36" fmla="*/ 570 w 738"/>
              <a:gd name="T37" fmla="*/ 680 h 739"/>
              <a:gd name="T38" fmla="*/ 525 w 738"/>
              <a:gd name="T39" fmla="*/ 705 h 739"/>
              <a:gd name="T40" fmla="*/ 475 w 738"/>
              <a:gd name="T41" fmla="*/ 723 h 739"/>
              <a:gd name="T42" fmla="*/ 424 w 738"/>
              <a:gd name="T43" fmla="*/ 735 h 739"/>
              <a:gd name="T44" fmla="*/ 369 w 738"/>
              <a:gd name="T45" fmla="*/ 739 h 739"/>
              <a:gd name="T46" fmla="*/ 314 w 738"/>
              <a:gd name="T47" fmla="*/ 735 h 739"/>
              <a:gd name="T48" fmla="*/ 262 w 738"/>
              <a:gd name="T49" fmla="*/ 723 h 739"/>
              <a:gd name="T50" fmla="*/ 213 w 738"/>
              <a:gd name="T51" fmla="*/ 705 h 739"/>
              <a:gd name="T52" fmla="*/ 168 w 738"/>
              <a:gd name="T53" fmla="*/ 680 h 739"/>
              <a:gd name="T54" fmla="*/ 127 w 738"/>
              <a:gd name="T55" fmla="*/ 648 h 739"/>
              <a:gd name="T56" fmla="*/ 90 w 738"/>
              <a:gd name="T57" fmla="*/ 612 h 739"/>
              <a:gd name="T58" fmla="*/ 59 w 738"/>
              <a:gd name="T59" fmla="*/ 571 h 739"/>
              <a:gd name="T60" fmla="*/ 34 w 738"/>
              <a:gd name="T61" fmla="*/ 525 h 739"/>
              <a:gd name="T62" fmla="*/ 16 w 738"/>
              <a:gd name="T63" fmla="*/ 477 h 739"/>
              <a:gd name="T64" fmla="*/ 4 w 738"/>
              <a:gd name="T65" fmla="*/ 424 h 739"/>
              <a:gd name="T66" fmla="*/ 0 w 738"/>
              <a:gd name="T67" fmla="*/ 369 h 739"/>
              <a:gd name="T68" fmla="*/ 4 w 738"/>
              <a:gd name="T69" fmla="*/ 316 h 739"/>
              <a:gd name="T70" fmla="*/ 16 w 738"/>
              <a:gd name="T71" fmla="*/ 263 h 739"/>
              <a:gd name="T72" fmla="*/ 34 w 738"/>
              <a:gd name="T73" fmla="*/ 214 h 739"/>
              <a:gd name="T74" fmla="*/ 59 w 738"/>
              <a:gd name="T75" fmla="*/ 169 h 739"/>
              <a:gd name="T76" fmla="*/ 90 w 738"/>
              <a:gd name="T77" fmla="*/ 127 h 739"/>
              <a:gd name="T78" fmla="*/ 127 w 738"/>
              <a:gd name="T79" fmla="*/ 91 h 739"/>
              <a:gd name="T80" fmla="*/ 168 w 738"/>
              <a:gd name="T81" fmla="*/ 61 h 739"/>
              <a:gd name="T82" fmla="*/ 213 w 738"/>
              <a:gd name="T83" fmla="*/ 34 h 739"/>
              <a:gd name="T84" fmla="*/ 262 w 738"/>
              <a:gd name="T85" fmla="*/ 16 h 739"/>
              <a:gd name="T86" fmla="*/ 314 w 738"/>
              <a:gd name="T87" fmla="*/ 4 h 739"/>
              <a:gd name="T88" fmla="*/ 369 w 738"/>
              <a:gd name="T89" fmla="*/ 0 h 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8" h="739">
                <a:moveTo>
                  <a:pt x="369" y="0"/>
                </a:moveTo>
                <a:lnTo>
                  <a:pt x="424" y="4"/>
                </a:lnTo>
                <a:lnTo>
                  <a:pt x="475" y="16"/>
                </a:lnTo>
                <a:lnTo>
                  <a:pt x="525" y="34"/>
                </a:lnTo>
                <a:lnTo>
                  <a:pt x="570" y="61"/>
                </a:lnTo>
                <a:lnTo>
                  <a:pt x="611" y="91"/>
                </a:lnTo>
                <a:lnTo>
                  <a:pt x="648" y="127"/>
                </a:lnTo>
                <a:lnTo>
                  <a:pt x="678" y="169"/>
                </a:lnTo>
                <a:lnTo>
                  <a:pt x="704" y="214"/>
                </a:lnTo>
                <a:lnTo>
                  <a:pt x="723" y="263"/>
                </a:lnTo>
                <a:lnTo>
                  <a:pt x="734" y="316"/>
                </a:lnTo>
                <a:lnTo>
                  <a:pt x="738" y="369"/>
                </a:lnTo>
                <a:lnTo>
                  <a:pt x="734" y="424"/>
                </a:lnTo>
                <a:lnTo>
                  <a:pt x="723" y="477"/>
                </a:lnTo>
                <a:lnTo>
                  <a:pt x="704" y="525"/>
                </a:lnTo>
                <a:lnTo>
                  <a:pt x="678" y="571"/>
                </a:lnTo>
                <a:lnTo>
                  <a:pt x="648" y="612"/>
                </a:lnTo>
                <a:lnTo>
                  <a:pt x="611" y="648"/>
                </a:lnTo>
                <a:lnTo>
                  <a:pt x="570" y="680"/>
                </a:lnTo>
                <a:lnTo>
                  <a:pt x="525" y="705"/>
                </a:lnTo>
                <a:lnTo>
                  <a:pt x="475" y="723"/>
                </a:lnTo>
                <a:lnTo>
                  <a:pt x="424" y="735"/>
                </a:lnTo>
                <a:lnTo>
                  <a:pt x="369" y="739"/>
                </a:lnTo>
                <a:lnTo>
                  <a:pt x="314" y="735"/>
                </a:lnTo>
                <a:lnTo>
                  <a:pt x="262" y="723"/>
                </a:lnTo>
                <a:lnTo>
                  <a:pt x="213" y="705"/>
                </a:lnTo>
                <a:lnTo>
                  <a:pt x="168" y="680"/>
                </a:lnTo>
                <a:lnTo>
                  <a:pt x="127" y="648"/>
                </a:lnTo>
                <a:lnTo>
                  <a:pt x="90" y="612"/>
                </a:lnTo>
                <a:lnTo>
                  <a:pt x="59" y="571"/>
                </a:lnTo>
                <a:lnTo>
                  <a:pt x="34" y="525"/>
                </a:lnTo>
                <a:lnTo>
                  <a:pt x="16" y="477"/>
                </a:lnTo>
                <a:lnTo>
                  <a:pt x="4" y="424"/>
                </a:lnTo>
                <a:lnTo>
                  <a:pt x="0" y="369"/>
                </a:lnTo>
                <a:lnTo>
                  <a:pt x="4" y="316"/>
                </a:lnTo>
                <a:lnTo>
                  <a:pt x="16" y="263"/>
                </a:lnTo>
                <a:lnTo>
                  <a:pt x="34" y="214"/>
                </a:lnTo>
                <a:lnTo>
                  <a:pt x="59" y="169"/>
                </a:lnTo>
                <a:lnTo>
                  <a:pt x="90" y="127"/>
                </a:lnTo>
                <a:lnTo>
                  <a:pt x="127" y="91"/>
                </a:lnTo>
                <a:lnTo>
                  <a:pt x="168" y="61"/>
                </a:lnTo>
                <a:lnTo>
                  <a:pt x="213" y="34"/>
                </a:lnTo>
                <a:lnTo>
                  <a:pt x="262" y="16"/>
                </a:lnTo>
                <a:lnTo>
                  <a:pt x="314" y="4"/>
                </a:lnTo>
                <a:lnTo>
                  <a:pt x="369"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4" name="TextBox 133"/>
          <p:cNvSpPr txBox="1"/>
          <p:nvPr/>
        </p:nvSpPr>
        <p:spPr>
          <a:xfrm flipH="1">
            <a:off x="4646440" y="2571750"/>
            <a:ext cx="3407051" cy="473206"/>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lorem ipsum Lorem ipsum dolor</a:t>
            </a:r>
          </a:p>
        </p:txBody>
      </p:sp>
      <p:sp>
        <p:nvSpPr>
          <p:cNvPr id="135" name="TextBox 134"/>
          <p:cNvSpPr txBox="1"/>
          <p:nvPr/>
        </p:nvSpPr>
        <p:spPr>
          <a:xfrm flipH="1">
            <a:off x="4159475" y="1679296"/>
            <a:ext cx="3407051" cy="473206"/>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lorem ipsum Lorem ipsum dolor</a:t>
            </a:r>
          </a:p>
        </p:txBody>
      </p:sp>
      <p:sp>
        <p:nvSpPr>
          <p:cNvPr id="136" name="TextBox 135"/>
          <p:cNvSpPr txBox="1"/>
          <p:nvPr/>
        </p:nvSpPr>
        <p:spPr>
          <a:xfrm flipH="1">
            <a:off x="4622743" y="3464203"/>
            <a:ext cx="3407051" cy="473206"/>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lorem ipsum Lorem ipsum dolor</a:t>
            </a:r>
          </a:p>
        </p:txBody>
      </p:sp>
      <p:sp>
        <p:nvSpPr>
          <p:cNvPr id="137" name="TextBox 136"/>
          <p:cNvSpPr txBox="1"/>
          <p:nvPr/>
        </p:nvSpPr>
        <p:spPr>
          <a:xfrm flipH="1">
            <a:off x="4159475" y="4356656"/>
            <a:ext cx="3407051" cy="473206"/>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lorem ipsum Lorem ipsum dolor</a:t>
            </a:r>
          </a:p>
        </p:txBody>
      </p:sp>
      <p:sp>
        <p:nvSpPr>
          <p:cNvPr id="138" name="Freeform 1033"/>
          <p:cNvSpPr>
            <a:spLocks/>
          </p:cNvSpPr>
          <p:nvPr/>
        </p:nvSpPr>
        <p:spPr bwMode="auto">
          <a:xfrm>
            <a:off x="3571340" y="3525029"/>
            <a:ext cx="287373" cy="196073"/>
          </a:xfrm>
          <a:custGeom>
            <a:avLst/>
            <a:gdLst>
              <a:gd name="T0" fmla="*/ 2197 w 3456"/>
              <a:gd name="T1" fmla="*/ 10 h 2356"/>
              <a:gd name="T2" fmla="*/ 2383 w 3456"/>
              <a:gd name="T3" fmla="*/ 56 h 2356"/>
              <a:gd name="T4" fmla="*/ 2539 w 3456"/>
              <a:gd name="T5" fmla="*/ 136 h 2356"/>
              <a:gd name="T6" fmla="*/ 2668 w 3456"/>
              <a:gd name="T7" fmla="*/ 246 h 2356"/>
              <a:gd name="T8" fmla="*/ 2770 w 3456"/>
              <a:gd name="T9" fmla="*/ 379 h 2356"/>
              <a:gd name="T10" fmla="*/ 2844 w 3456"/>
              <a:gd name="T11" fmla="*/ 533 h 2356"/>
              <a:gd name="T12" fmla="*/ 2893 w 3456"/>
              <a:gd name="T13" fmla="*/ 699 h 2356"/>
              <a:gd name="T14" fmla="*/ 2915 w 3456"/>
              <a:gd name="T15" fmla="*/ 875 h 2356"/>
              <a:gd name="T16" fmla="*/ 2974 w 3456"/>
              <a:gd name="T17" fmla="*/ 1011 h 2356"/>
              <a:gd name="T18" fmla="*/ 3142 w 3456"/>
              <a:gd name="T19" fmla="*/ 1089 h 2356"/>
              <a:gd name="T20" fmla="*/ 3281 w 3456"/>
              <a:gd name="T21" fmla="*/ 1208 h 2356"/>
              <a:gd name="T22" fmla="*/ 3384 w 3456"/>
              <a:gd name="T23" fmla="*/ 1361 h 2356"/>
              <a:gd name="T24" fmla="*/ 3443 w 3456"/>
              <a:gd name="T25" fmla="*/ 1539 h 2356"/>
              <a:gd name="T26" fmla="*/ 3453 w 3456"/>
              <a:gd name="T27" fmla="*/ 1734 h 2356"/>
              <a:gd name="T28" fmla="*/ 3409 w 3456"/>
              <a:gd name="T29" fmla="*/ 1922 h 2356"/>
              <a:gd name="T30" fmla="*/ 3318 w 3456"/>
              <a:gd name="T31" fmla="*/ 2084 h 2356"/>
              <a:gd name="T32" fmla="*/ 3188 w 3456"/>
              <a:gd name="T33" fmla="*/ 2216 h 2356"/>
              <a:gd name="T34" fmla="*/ 3028 w 3456"/>
              <a:gd name="T35" fmla="*/ 2307 h 2356"/>
              <a:gd name="T36" fmla="*/ 2843 w 3456"/>
              <a:gd name="T37" fmla="*/ 2352 h 2356"/>
              <a:gd name="T38" fmla="*/ 613 w 3456"/>
              <a:gd name="T39" fmla="*/ 2352 h 2356"/>
              <a:gd name="T40" fmla="*/ 428 w 3456"/>
              <a:gd name="T41" fmla="*/ 2307 h 2356"/>
              <a:gd name="T42" fmla="*/ 268 w 3456"/>
              <a:gd name="T43" fmla="*/ 2216 h 2356"/>
              <a:gd name="T44" fmla="*/ 138 w 3456"/>
              <a:gd name="T45" fmla="*/ 2084 h 2356"/>
              <a:gd name="T46" fmla="*/ 47 w 3456"/>
              <a:gd name="T47" fmla="*/ 1922 h 2356"/>
              <a:gd name="T48" fmla="*/ 3 w 3456"/>
              <a:gd name="T49" fmla="*/ 1734 h 2356"/>
              <a:gd name="T50" fmla="*/ 13 w 3456"/>
              <a:gd name="T51" fmla="*/ 1534 h 2356"/>
              <a:gd name="T52" fmla="*/ 76 w 3456"/>
              <a:gd name="T53" fmla="*/ 1351 h 2356"/>
              <a:gd name="T54" fmla="*/ 185 w 3456"/>
              <a:gd name="T55" fmla="*/ 1196 h 2356"/>
              <a:gd name="T56" fmla="*/ 332 w 3456"/>
              <a:gd name="T57" fmla="*/ 1077 h 2356"/>
              <a:gd name="T58" fmla="*/ 508 w 3456"/>
              <a:gd name="T59" fmla="*/ 1003 h 2356"/>
              <a:gd name="T60" fmla="*/ 566 w 3456"/>
              <a:gd name="T61" fmla="*/ 915 h 2356"/>
              <a:gd name="T62" fmla="*/ 591 w 3456"/>
              <a:gd name="T63" fmla="*/ 769 h 2356"/>
              <a:gd name="T64" fmla="*/ 660 w 3456"/>
              <a:gd name="T65" fmla="*/ 644 h 2356"/>
              <a:gd name="T66" fmla="*/ 765 w 3456"/>
              <a:gd name="T67" fmla="*/ 548 h 2356"/>
              <a:gd name="T68" fmla="*/ 896 w 3456"/>
              <a:gd name="T69" fmla="*/ 492 h 2356"/>
              <a:gd name="T70" fmla="*/ 1047 w 3456"/>
              <a:gd name="T71" fmla="*/ 484 h 2356"/>
              <a:gd name="T72" fmla="*/ 1192 w 3456"/>
              <a:gd name="T73" fmla="*/ 528 h 2356"/>
              <a:gd name="T74" fmla="*/ 1292 w 3456"/>
              <a:gd name="T75" fmla="*/ 541 h 2356"/>
              <a:gd name="T76" fmla="*/ 1355 w 3456"/>
              <a:gd name="T77" fmla="*/ 414 h 2356"/>
              <a:gd name="T78" fmla="*/ 1430 w 3456"/>
              <a:gd name="T79" fmla="*/ 297 h 2356"/>
              <a:gd name="T80" fmla="*/ 1519 w 3456"/>
              <a:gd name="T81" fmla="*/ 193 h 2356"/>
              <a:gd name="T82" fmla="*/ 1629 w 3456"/>
              <a:gd name="T83" fmla="*/ 108 h 2356"/>
              <a:gd name="T84" fmla="*/ 1764 w 3456"/>
              <a:gd name="T85" fmla="*/ 45 h 2356"/>
              <a:gd name="T86" fmla="*/ 1929 w 3456"/>
              <a:gd name="T87" fmla="*/ 8 h 2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56" h="2356">
                <a:moveTo>
                  <a:pt x="2058" y="0"/>
                </a:moveTo>
                <a:lnTo>
                  <a:pt x="2129" y="4"/>
                </a:lnTo>
                <a:lnTo>
                  <a:pt x="2197" y="10"/>
                </a:lnTo>
                <a:lnTo>
                  <a:pt x="2262" y="21"/>
                </a:lnTo>
                <a:lnTo>
                  <a:pt x="2324" y="36"/>
                </a:lnTo>
                <a:lnTo>
                  <a:pt x="2383" y="56"/>
                </a:lnTo>
                <a:lnTo>
                  <a:pt x="2437" y="79"/>
                </a:lnTo>
                <a:lnTo>
                  <a:pt x="2489" y="106"/>
                </a:lnTo>
                <a:lnTo>
                  <a:pt x="2539" y="136"/>
                </a:lnTo>
                <a:lnTo>
                  <a:pt x="2585" y="170"/>
                </a:lnTo>
                <a:lnTo>
                  <a:pt x="2629" y="207"/>
                </a:lnTo>
                <a:lnTo>
                  <a:pt x="2668" y="246"/>
                </a:lnTo>
                <a:lnTo>
                  <a:pt x="2705" y="288"/>
                </a:lnTo>
                <a:lnTo>
                  <a:pt x="2739" y="333"/>
                </a:lnTo>
                <a:lnTo>
                  <a:pt x="2770" y="379"/>
                </a:lnTo>
                <a:lnTo>
                  <a:pt x="2798" y="429"/>
                </a:lnTo>
                <a:lnTo>
                  <a:pt x="2822" y="479"/>
                </a:lnTo>
                <a:lnTo>
                  <a:pt x="2844" y="533"/>
                </a:lnTo>
                <a:lnTo>
                  <a:pt x="2863" y="587"/>
                </a:lnTo>
                <a:lnTo>
                  <a:pt x="2880" y="643"/>
                </a:lnTo>
                <a:lnTo>
                  <a:pt x="2893" y="699"/>
                </a:lnTo>
                <a:lnTo>
                  <a:pt x="2903" y="757"/>
                </a:lnTo>
                <a:lnTo>
                  <a:pt x="2910" y="816"/>
                </a:lnTo>
                <a:lnTo>
                  <a:pt x="2915" y="875"/>
                </a:lnTo>
                <a:lnTo>
                  <a:pt x="2916" y="935"/>
                </a:lnTo>
                <a:lnTo>
                  <a:pt x="2914" y="995"/>
                </a:lnTo>
                <a:lnTo>
                  <a:pt x="2974" y="1011"/>
                </a:lnTo>
                <a:lnTo>
                  <a:pt x="3033" y="1031"/>
                </a:lnTo>
                <a:lnTo>
                  <a:pt x="3089" y="1057"/>
                </a:lnTo>
                <a:lnTo>
                  <a:pt x="3142" y="1089"/>
                </a:lnTo>
                <a:lnTo>
                  <a:pt x="3192" y="1124"/>
                </a:lnTo>
                <a:lnTo>
                  <a:pt x="3238" y="1164"/>
                </a:lnTo>
                <a:lnTo>
                  <a:pt x="3281" y="1208"/>
                </a:lnTo>
                <a:lnTo>
                  <a:pt x="3320" y="1255"/>
                </a:lnTo>
                <a:lnTo>
                  <a:pt x="3354" y="1306"/>
                </a:lnTo>
                <a:lnTo>
                  <a:pt x="3384" y="1361"/>
                </a:lnTo>
                <a:lnTo>
                  <a:pt x="3409" y="1418"/>
                </a:lnTo>
                <a:lnTo>
                  <a:pt x="3430" y="1476"/>
                </a:lnTo>
                <a:lnTo>
                  <a:pt x="3443" y="1539"/>
                </a:lnTo>
                <a:lnTo>
                  <a:pt x="3453" y="1603"/>
                </a:lnTo>
                <a:lnTo>
                  <a:pt x="3456" y="1668"/>
                </a:lnTo>
                <a:lnTo>
                  <a:pt x="3453" y="1734"/>
                </a:lnTo>
                <a:lnTo>
                  <a:pt x="3443" y="1799"/>
                </a:lnTo>
                <a:lnTo>
                  <a:pt x="3429" y="1862"/>
                </a:lnTo>
                <a:lnTo>
                  <a:pt x="3409" y="1922"/>
                </a:lnTo>
                <a:lnTo>
                  <a:pt x="3383" y="1979"/>
                </a:lnTo>
                <a:lnTo>
                  <a:pt x="3352" y="2033"/>
                </a:lnTo>
                <a:lnTo>
                  <a:pt x="3318" y="2084"/>
                </a:lnTo>
                <a:lnTo>
                  <a:pt x="3278" y="2132"/>
                </a:lnTo>
                <a:lnTo>
                  <a:pt x="3235" y="2176"/>
                </a:lnTo>
                <a:lnTo>
                  <a:pt x="3188" y="2216"/>
                </a:lnTo>
                <a:lnTo>
                  <a:pt x="3138" y="2251"/>
                </a:lnTo>
                <a:lnTo>
                  <a:pt x="3084" y="2282"/>
                </a:lnTo>
                <a:lnTo>
                  <a:pt x="3028" y="2307"/>
                </a:lnTo>
                <a:lnTo>
                  <a:pt x="2968" y="2328"/>
                </a:lnTo>
                <a:lnTo>
                  <a:pt x="2906" y="2343"/>
                </a:lnTo>
                <a:lnTo>
                  <a:pt x="2843" y="2352"/>
                </a:lnTo>
                <a:lnTo>
                  <a:pt x="2777" y="2356"/>
                </a:lnTo>
                <a:lnTo>
                  <a:pt x="679" y="2356"/>
                </a:lnTo>
                <a:lnTo>
                  <a:pt x="613" y="2352"/>
                </a:lnTo>
                <a:lnTo>
                  <a:pt x="550" y="2343"/>
                </a:lnTo>
                <a:lnTo>
                  <a:pt x="488" y="2328"/>
                </a:lnTo>
                <a:lnTo>
                  <a:pt x="428" y="2307"/>
                </a:lnTo>
                <a:lnTo>
                  <a:pt x="372" y="2282"/>
                </a:lnTo>
                <a:lnTo>
                  <a:pt x="318" y="2251"/>
                </a:lnTo>
                <a:lnTo>
                  <a:pt x="268" y="2216"/>
                </a:lnTo>
                <a:lnTo>
                  <a:pt x="221" y="2176"/>
                </a:lnTo>
                <a:lnTo>
                  <a:pt x="178" y="2132"/>
                </a:lnTo>
                <a:lnTo>
                  <a:pt x="138" y="2084"/>
                </a:lnTo>
                <a:lnTo>
                  <a:pt x="104" y="2033"/>
                </a:lnTo>
                <a:lnTo>
                  <a:pt x="73" y="1979"/>
                </a:lnTo>
                <a:lnTo>
                  <a:pt x="47" y="1922"/>
                </a:lnTo>
                <a:lnTo>
                  <a:pt x="27" y="1862"/>
                </a:lnTo>
                <a:lnTo>
                  <a:pt x="13" y="1799"/>
                </a:lnTo>
                <a:lnTo>
                  <a:pt x="3" y="1734"/>
                </a:lnTo>
                <a:lnTo>
                  <a:pt x="0" y="1668"/>
                </a:lnTo>
                <a:lnTo>
                  <a:pt x="3" y="1601"/>
                </a:lnTo>
                <a:lnTo>
                  <a:pt x="13" y="1534"/>
                </a:lnTo>
                <a:lnTo>
                  <a:pt x="28" y="1471"/>
                </a:lnTo>
                <a:lnTo>
                  <a:pt x="49" y="1410"/>
                </a:lnTo>
                <a:lnTo>
                  <a:pt x="76" y="1351"/>
                </a:lnTo>
                <a:lnTo>
                  <a:pt x="108" y="1296"/>
                </a:lnTo>
                <a:lnTo>
                  <a:pt x="145" y="1245"/>
                </a:lnTo>
                <a:lnTo>
                  <a:pt x="185" y="1196"/>
                </a:lnTo>
                <a:lnTo>
                  <a:pt x="230" y="1152"/>
                </a:lnTo>
                <a:lnTo>
                  <a:pt x="280" y="1112"/>
                </a:lnTo>
                <a:lnTo>
                  <a:pt x="332" y="1077"/>
                </a:lnTo>
                <a:lnTo>
                  <a:pt x="387" y="1047"/>
                </a:lnTo>
                <a:lnTo>
                  <a:pt x="446" y="1023"/>
                </a:lnTo>
                <a:lnTo>
                  <a:pt x="508" y="1003"/>
                </a:lnTo>
                <a:lnTo>
                  <a:pt x="572" y="990"/>
                </a:lnTo>
                <a:lnTo>
                  <a:pt x="567" y="953"/>
                </a:lnTo>
                <a:lnTo>
                  <a:pt x="566" y="915"/>
                </a:lnTo>
                <a:lnTo>
                  <a:pt x="569" y="865"/>
                </a:lnTo>
                <a:lnTo>
                  <a:pt x="577" y="815"/>
                </a:lnTo>
                <a:lnTo>
                  <a:pt x="591" y="769"/>
                </a:lnTo>
                <a:lnTo>
                  <a:pt x="610" y="724"/>
                </a:lnTo>
                <a:lnTo>
                  <a:pt x="633" y="682"/>
                </a:lnTo>
                <a:lnTo>
                  <a:pt x="660" y="644"/>
                </a:lnTo>
                <a:lnTo>
                  <a:pt x="691" y="608"/>
                </a:lnTo>
                <a:lnTo>
                  <a:pt x="727" y="575"/>
                </a:lnTo>
                <a:lnTo>
                  <a:pt x="765" y="548"/>
                </a:lnTo>
                <a:lnTo>
                  <a:pt x="806" y="525"/>
                </a:lnTo>
                <a:lnTo>
                  <a:pt x="850" y="506"/>
                </a:lnTo>
                <a:lnTo>
                  <a:pt x="896" y="492"/>
                </a:lnTo>
                <a:lnTo>
                  <a:pt x="945" y="483"/>
                </a:lnTo>
                <a:lnTo>
                  <a:pt x="995" y="481"/>
                </a:lnTo>
                <a:lnTo>
                  <a:pt x="1047" y="484"/>
                </a:lnTo>
                <a:lnTo>
                  <a:pt x="1098" y="492"/>
                </a:lnTo>
                <a:lnTo>
                  <a:pt x="1146" y="508"/>
                </a:lnTo>
                <a:lnTo>
                  <a:pt x="1192" y="528"/>
                </a:lnTo>
                <a:lnTo>
                  <a:pt x="1234" y="553"/>
                </a:lnTo>
                <a:lnTo>
                  <a:pt x="1273" y="584"/>
                </a:lnTo>
                <a:lnTo>
                  <a:pt x="1292" y="541"/>
                </a:lnTo>
                <a:lnTo>
                  <a:pt x="1312" y="497"/>
                </a:lnTo>
                <a:lnTo>
                  <a:pt x="1333" y="455"/>
                </a:lnTo>
                <a:lnTo>
                  <a:pt x="1355" y="414"/>
                </a:lnTo>
                <a:lnTo>
                  <a:pt x="1378" y="374"/>
                </a:lnTo>
                <a:lnTo>
                  <a:pt x="1403" y="334"/>
                </a:lnTo>
                <a:lnTo>
                  <a:pt x="1430" y="297"/>
                </a:lnTo>
                <a:lnTo>
                  <a:pt x="1457" y="260"/>
                </a:lnTo>
                <a:lnTo>
                  <a:pt x="1487" y="226"/>
                </a:lnTo>
                <a:lnTo>
                  <a:pt x="1519" y="193"/>
                </a:lnTo>
                <a:lnTo>
                  <a:pt x="1553" y="163"/>
                </a:lnTo>
                <a:lnTo>
                  <a:pt x="1590" y="134"/>
                </a:lnTo>
                <a:lnTo>
                  <a:pt x="1629" y="108"/>
                </a:lnTo>
                <a:lnTo>
                  <a:pt x="1670" y="85"/>
                </a:lnTo>
                <a:lnTo>
                  <a:pt x="1715" y="63"/>
                </a:lnTo>
                <a:lnTo>
                  <a:pt x="1764" y="45"/>
                </a:lnTo>
                <a:lnTo>
                  <a:pt x="1815" y="29"/>
                </a:lnTo>
                <a:lnTo>
                  <a:pt x="1870" y="17"/>
                </a:lnTo>
                <a:lnTo>
                  <a:pt x="1929" y="8"/>
                </a:lnTo>
                <a:lnTo>
                  <a:pt x="1991" y="3"/>
                </a:lnTo>
                <a:lnTo>
                  <a:pt x="2058"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39" name="Freeform 1057"/>
          <p:cNvSpPr>
            <a:spLocks/>
          </p:cNvSpPr>
          <p:nvPr/>
        </p:nvSpPr>
        <p:spPr bwMode="auto">
          <a:xfrm>
            <a:off x="3114286" y="4135398"/>
            <a:ext cx="174829" cy="210014"/>
          </a:xfrm>
          <a:custGeom>
            <a:avLst/>
            <a:gdLst>
              <a:gd name="T0" fmla="*/ 161 w 2863"/>
              <a:gd name="T1" fmla="*/ 0 h 3438"/>
              <a:gd name="T2" fmla="*/ 191 w 2863"/>
              <a:gd name="T3" fmla="*/ 0 h 3438"/>
              <a:gd name="T4" fmla="*/ 222 w 2863"/>
              <a:gd name="T5" fmla="*/ 6 h 3438"/>
              <a:gd name="T6" fmla="*/ 255 w 2863"/>
              <a:gd name="T7" fmla="*/ 15 h 3438"/>
              <a:gd name="T8" fmla="*/ 290 w 2863"/>
              <a:gd name="T9" fmla="*/ 31 h 3438"/>
              <a:gd name="T10" fmla="*/ 325 w 2863"/>
              <a:gd name="T11" fmla="*/ 52 h 3438"/>
              <a:gd name="T12" fmla="*/ 2776 w 2863"/>
              <a:gd name="T13" fmla="*/ 1572 h 3438"/>
              <a:gd name="T14" fmla="*/ 2778 w 2863"/>
              <a:gd name="T15" fmla="*/ 1573 h 3438"/>
              <a:gd name="T16" fmla="*/ 2783 w 2863"/>
              <a:gd name="T17" fmla="*/ 1578 h 3438"/>
              <a:gd name="T18" fmla="*/ 2792 w 2863"/>
              <a:gd name="T19" fmla="*/ 1585 h 3438"/>
              <a:gd name="T20" fmla="*/ 2802 w 2863"/>
              <a:gd name="T21" fmla="*/ 1595 h 3438"/>
              <a:gd name="T22" fmla="*/ 2813 w 2863"/>
              <a:gd name="T23" fmla="*/ 1606 h 3438"/>
              <a:gd name="T24" fmla="*/ 2825 w 2863"/>
              <a:gd name="T25" fmla="*/ 1620 h 3438"/>
              <a:gd name="T26" fmla="*/ 2836 w 2863"/>
              <a:gd name="T27" fmla="*/ 1637 h 3438"/>
              <a:gd name="T28" fmla="*/ 2847 w 2863"/>
              <a:gd name="T29" fmla="*/ 1655 h 3438"/>
              <a:gd name="T30" fmla="*/ 2856 w 2863"/>
              <a:gd name="T31" fmla="*/ 1674 h 3438"/>
              <a:gd name="T32" fmla="*/ 2861 w 2863"/>
              <a:gd name="T33" fmla="*/ 1696 h 3438"/>
              <a:gd name="T34" fmla="*/ 2863 w 2863"/>
              <a:gd name="T35" fmla="*/ 1719 h 3438"/>
              <a:gd name="T36" fmla="*/ 2861 w 2863"/>
              <a:gd name="T37" fmla="*/ 1742 h 3438"/>
              <a:gd name="T38" fmla="*/ 2856 w 2863"/>
              <a:gd name="T39" fmla="*/ 1763 h 3438"/>
              <a:gd name="T40" fmla="*/ 2847 w 2863"/>
              <a:gd name="T41" fmla="*/ 1783 h 3438"/>
              <a:gd name="T42" fmla="*/ 2836 w 2863"/>
              <a:gd name="T43" fmla="*/ 1801 h 3438"/>
              <a:gd name="T44" fmla="*/ 2825 w 2863"/>
              <a:gd name="T45" fmla="*/ 1817 h 3438"/>
              <a:gd name="T46" fmla="*/ 2813 w 2863"/>
              <a:gd name="T47" fmla="*/ 1832 h 3438"/>
              <a:gd name="T48" fmla="*/ 2802 w 2863"/>
              <a:gd name="T49" fmla="*/ 1844 h 3438"/>
              <a:gd name="T50" fmla="*/ 2792 w 2863"/>
              <a:gd name="T51" fmla="*/ 1853 h 3438"/>
              <a:gd name="T52" fmla="*/ 2783 w 2863"/>
              <a:gd name="T53" fmla="*/ 1861 h 3438"/>
              <a:gd name="T54" fmla="*/ 2778 w 2863"/>
              <a:gd name="T55" fmla="*/ 1865 h 3438"/>
              <a:gd name="T56" fmla="*/ 2776 w 2863"/>
              <a:gd name="T57" fmla="*/ 1866 h 3438"/>
              <a:gd name="T58" fmla="*/ 325 w 2863"/>
              <a:gd name="T59" fmla="*/ 3386 h 3438"/>
              <a:gd name="T60" fmla="*/ 290 w 2863"/>
              <a:gd name="T61" fmla="*/ 3406 h 3438"/>
              <a:gd name="T62" fmla="*/ 255 w 2863"/>
              <a:gd name="T63" fmla="*/ 3422 h 3438"/>
              <a:gd name="T64" fmla="*/ 222 w 2863"/>
              <a:gd name="T65" fmla="*/ 3432 h 3438"/>
              <a:gd name="T66" fmla="*/ 191 w 2863"/>
              <a:gd name="T67" fmla="*/ 3437 h 3438"/>
              <a:gd name="T68" fmla="*/ 161 w 2863"/>
              <a:gd name="T69" fmla="*/ 3438 h 3438"/>
              <a:gd name="T70" fmla="*/ 134 w 2863"/>
              <a:gd name="T71" fmla="*/ 3433 h 3438"/>
              <a:gd name="T72" fmla="*/ 107 w 2863"/>
              <a:gd name="T73" fmla="*/ 3423 h 3438"/>
              <a:gd name="T74" fmla="*/ 84 w 2863"/>
              <a:gd name="T75" fmla="*/ 3409 h 3438"/>
              <a:gd name="T76" fmla="*/ 63 w 2863"/>
              <a:gd name="T77" fmla="*/ 3391 h 3438"/>
              <a:gd name="T78" fmla="*/ 45 w 2863"/>
              <a:gd name="T79" fmla="*/ 3369 h 3438"/>
              <a:gd name="T80" fmla="*/ 29 w 2863"/>
              <a:gd name="T81" fmla="*/ 3341 h 3438"/>
              <a:gd name="T82" fmla="*/ 17 w 2863"/>
              <a:gd name="T83" fmla="*/ 3310 h 3438"/>
              <a:gd name="T84" fmla="*/ 7 w 2863"/>
              <a:gd name="T85" fmla="*/ 3275 h 3438"/>
              <a:gd name="T86" fmla="*/ 2 w 2863"/>
              <a:gd name="T87" fmla="*/ 3237 h 3438"/>
              <a:gd name="T88" fmla="*/ 0 w 2863"/>
              <a:gd name="T89" fmla="*/ 3194 h 3438"/>
              <a:gd name="T90" fmla="*/ 0 w 2863"/>
              <a:gd name="T91" fmla="*/ 244 h 3438"/>
              <a:gd name="T92" fmla="*/ 2 w 2863"/>
              <a:gd name="T93" fmla="*/ 201 h 3438"/>
              <a:gd name="T94" fmla="*/ 7 w 2863"/>
              <a:gd name="T95" fmla="*/ 162 h 3438"/>
              <a:gd name="T96" fmla="*/ 17 w 2863"/>
              <a:gd name="T97" fmla="*/ 127 h 3438"/>
              <a:gd name="T98" fmla="*/ 29 w 2863"/>
              <a:gd name="T99" fmla="*/ 96 h 3438"/>
              <a:gd name="T100" fmla="*/ 45 w 2863"/>
              <a:gd name="T101" fmla="*/ 69 h 3438"/>
              <a:gd name="T102" fmla="*/ 63 w 2863"/>
              <a:gd name="T103" fmla="*/ 46 h 3438"/>
              <a:gd name="T104" fmla="*/ 84 w 2863"/>
              <a:gd name="T105" fmla="*/ 28 h 3438"/>
              <a:gd name="T106" fmla="*/ 107 w 2863"/>
              <a:gd name="T107" fmla="*/ 14 h 3438"/>
              <a:gd name="T108" fmla="*/ 134 w 2863"/>
              <a:gd name="T109" fmla="*/ 5 h 3438"/>
              <a:gd name="T110" fmla="*/ 161 w 2863"/>
              <a:gd name="T111" fmla="*/ 0 h 3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63" h="3438">
                <a:moveTo>
                  <a:pt x="161" y="0"/>
                </a:moveTo>
                <a:lnTo>
                  <a:pt x="191" y="0"/>
                </a:lnTo>
                <a:lnTo>
                  <a:pt x="222" y="6"/>
                </a:lnTo>
                <a:lnTo>
                  <a:pt x="255" y="15"/>
                </a:lnTo>
                <a:lnTo>
                  <a:pt x="290" y="31"/>
                </a:lnTo>
                <a:lnTo>
                  <a:pt x="325" y="52"/>
                </a:lnTo>
                <a:lnTo>
                  <a:pt x="2776" y="1572"/>
                </a:lnTo>
                <a:lnTo>
                  <a:pt x="2778" y="1573"/>
                </a:lnTo>
                <a:lnTo>
                  <a:pt x="2783" y="1578"/>
                </a:lnTo>
                <a:lnTo>
                  <a:pt x="2792" y="1585"/>
                </a:lnTo>
                <a:lnTo>
                  <a:pt x="2802" y="1595"/>
                </a:lnTo>
                <a:lnTo>
                  <a:pt x="2813" y="1606"/>
                </a:lnTo>
                <a:lnTo>
                  <a:pt x="2825" y="1620"/>
                </a:lnTo>
                <a:lnTo>
                  <a:pt x="2836" y="1637"/>
                </a:lnTo>
                <a:lnTo>
                  <a:pt x="2847" y="1655"/>
                </a:lnTo>
                <a:lnTo>
                  <a:pt x="2856" y="1674"/>
                </a:lnTo>
                <a:lnTo>
                  <a:pt x="2861" y="1696"/>
                </a:lnTo>
                <a:lnTo>
                  <a:pt x="2863" y="1719"/>
                </a:lnTo>
                <a:lnTo>
                  <a:pt x="2861" y="1742"/>
                </a:lnTo>
                <a:lnTo>
                  <a:pt x="2856" y="1763"/>
                </a:lnTo>
                <a:lnTo>
                  <a:pt x="2847" y="1783"/>
                </a:lnTo>
                <a:lnTo>
                  <a:pt x="2836" y="1801"/>
                </a:lnTo>
                <a:lnTo>
                  <a:pt x="2825" y="1817"/>
                </a:lnTo>
                <a:lnTo>
                  <a:pt x="2813" y="1832"/>
                </a:lnTo>
                <a:lnTo>
                  <a:pt x="2802" y="1844"/>
                </a:lnTo>
                <a:lnTo>
                  <a:pt x="2792" y="1853"/>
                </a:lnTo>
                <a:lnTo>
                  <a:pt x="2783" y="1861"/>
                </a:lnTo>
                <a:lnTo>
                  <a:pt x="2778" y="1865"/>
                </a:lnTo>
                <a:lnTo>
                  <a:pt x="2776" y="1866"/>
                </a:lnTo>
                <a:lnTo>
                  <a:pt x="325" y="3386"/>
                </a:lnTo>
                <a:lnTo>
                  <a:pt x="290" y="3406"/>
                </a:lnTo>
                <a:lnTo>
                  <a:pt x="255" y="3422"/>
                </a:lnTo>
                <a:lnTo>
                  <a:pt x="222" y="3432"/>
                </a:lnTo>
                <a:lnTo>
                  <a:pt x="191" y="3437"/>
                </a:lnTo>
                <a:lnTo>
                  <a:pt x="161" y="3438"/>
                </a:lnTo>
                <a:lnTo>
                  <a:pt x="134" y="3433"/>
                </a:lnTo>
                <a:lnTo>
                  <a:pt x="107" y="3423"/>
                </a:lnTo>
                <a:lnTo>
                  <a:pt x="84" y="3409"/>
                </a:lnTo>
                <a:lnTo>
                  <a:pt x="63" y="3391"/>
                </a:lnTo>
                <a:lnTo>
                  <a:pt x="45" y="3369"/>
                </a:lnTo>
                <a:lnTo>
                  <a:pt x="29" y="3341"/>
                </a:lnTo>
                <a:lnTo>
                  <a:pt x="17" y="3310"/>
                </a:lnTo>
                <a:lnTo>
                  <a:pt x="7" y="3275"/>
                </a:lnTo>
                <a:lnTo>
                  <a:pt x="2" y="3237"/>
                </a:lnTo>
                <a:lnTo>
                  <a:pt x="0" y="3194"/>
                </a:lnTo>
                <a:lnTo>
                  <a:pt x="0" y="244"/>
                </a:lnTo>
                <a:lnTo>
                  <a:pt x="2" y="201"/>
                </a:lnTo>
                <a:lnTo>
                  <a:pt x="7" y="162"/>
                </a:lnTo>
                <a:lnTo>
                  <a:pt x="17" y="127"/>
                </a:lnTo>
                <a:lnTo>
                  <a:pt x="29" y="96"/>
                </a:lnTo>
                <a:lnTo>
                  <a:pt x="45" y="69"/>
                </a:lnTo>
                <a:lnTo>
                  <a:pt x="63" y="46"/>
                </a:lnTo>
                <a:lnTo>
                  <a:pt x="84" y="28"/>
                </a:lnTo>
                <a:lnTo>
                  <a:pt x="107" y="14"/>
                </a:lnTo>
                <a:lnTo>
                  <a:pt x="134" y="5"/>
                </a:lnTo>
                <a:lnTo>
                  <a:pt x="161"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0" name="Freeform 1171"/>
          <p:cNvSpPr>
            <a:spLocks/>
          </p:cNvSpPr>
          <p:nvPr/>
        </p:nvSpPr>
        <p:spPr bwMode="auto">
          <a:xfrm>
            <a:off x="3571339" y="2813871"/>
            <a:ext cx="259364" cy="194502"/>
          </a:xfrm>
          <a:custGeom>
            <a:avLst/>
            <a:gdLst>
              <a:gd name="T0" fmla="*/ 6189 w 6231"/>
              <a:gd name="T1" fmla="*/ 0 h 4673"/>
              <a:gd name="T2" fmla="*/ 6206 w 6231"/>
              <a:gd name="T3" fmla="*/ 6 h 4673"/>
              <a:gd name="T4" fmla="*/ 6219 w 6231"/>
              <a:gd name="T5" fmla="*/ 17 h 4673"/>
              <a:gd name="T6" fmla="*/ 6229 w 6231"/>
              <a:gd name="T7" fmla="*/ 34 h 4673"/>
              <a:gd name="T8" fmla="*/ 6231 w 6231"/>
              <a:gd name="T9" fmla="*/ 53 h 4673"/>
              <a:gd name="T10" fmla="*/ 6223 w 6231"/>
              <a:gd name="T11" fmla="*/ 72 h 4673"/>
              <a:gd name="T12" fmla="*/ 3477 w 6231"/>
              <a:gd name="T13" fmla="*/ 4603 h 4673"/>
              <a:gd name="T14" fmla="*/ 3455 w 6231"/>
              <a:gd name="T15" fmla="*/ 4631 h 4673"/>
              <a:gd name="T16" fmla="*/ 3428 w 6231"/>
              <a:gd name="T17" fmla="*/ 4652 h 4673"/>
              <a:gd name="T18" fmla="*/ 3398 w 6231"/>
              <a:gd name="T19" fmla="*/ 4665 h 4673"/>
              <a:gd name="T20" fmla="*/ 3366 w 6231"/>
              <a:gd name="T21" fmla="*/ 4673 h 4673"/>
              <a:gd name="T22" fmla="*/ 3332 w 6231"/>
              <a:gd name="T23" fmla="*/ 4673 h 4673"/>
              <a:gd name="T24" fmla="*/ 3300 w 6231"/>
              <a:gd name="T25" fmla="*/ 4664 h 4673"/>
              <a:gd name="T26" fmla="*/ 3269 w 6231"/>
              <a:gd name="T27" fmla="*/ 4648 h 4673"/>
              <a:gd name="T28" fmla="*/ 2513 w 6231"/>
              <a:gd name="T29" fmla="*/ 4132 h 4673"/>
              <a:gd name="T30" fmla="*/ 1745 w 6231"/>
              <a:gd name="T31" fmla="*/ 4641 h 4673"/>
              <a:gd name="T32" fmla="*/ 1717 w 6231"/>
              <a:gd name="T33" fmla="*/ 4654 h 4673"/>
              <a:gd name="T34" fmla="*/ 1690 w 6231"/>
              <a:gd name="T35" fmla="*/ 4656 h 4673"/>
              <a:gd name="T36" fmla="*/ 1664 w 6231"/>
              <a:gd name="T37" fmla="*/ 4650 h 4673"/>
              <a:gd name="T38" fmla="*/ 1639 w 6231"/>
              <a:gd name="T39" fmla="*/ 4639 h 4673"/>
              <a:gd name="T40" fmla="*/ 1621 w 6231"/>
              <a:gd name="T41" fmla="*/ 4618 h 4673"/>
              <a:gd name="T42" fmla="*/ 1609 w 6231"/>
              <a:gd name="T43" fmla="*/ 4595 h 4673"/>
              <a:gd name="T44" fmla="*/ 1603 w 6231"/>
              <a:gd name="T45" fmla="*/ 4565 h 4673"/>
              <a:gd name="T46" fmla="*/ 1603 w 6231"/>
              <a:gd name="T47" fmla="*/ 3511 h 4673"/>
              <a:gd name="T48" fmla="*/ 5090 w 6231"/>
              <a:gd name="T49" fmla="*/ 905 h 4673"/>
              <a:gd name="T50" fmla="*/ 972 w 6231"/>
              <a:gd name="T51" fmla="*/ 3077 h 4673"/>
              <a:gd name="T52" fmla="*/ 64 w 6231"/>
              <a:gd name="T53" fmla="*/ 2459 h 4673"/>
              <a:gd name="T54" fmla="*/ 36 w 6231"/>
              <a:gd name="T55" fmla="*/ 2434 h 4673"/>
              <a:gd name="T56" fmla="*/ 15 w 6231"/>
              <a:gd name="T57" fmla="*/ 2404 h 4673"/>
              <a:gd name="T58" fmla="*/ 4 w 6231"/>
              <a:gd name="T59" fmla="*/ 2370 h 4673"/>
              <a:gd name="T60" fmla="*/ 0 w 6231"/>
              <a:gd name="T61" fmla="*/ 2335 h 4673"/>
              <a:gd name="T62" fmla="*/ 0 w 6231"/>
              <a:gd name="T63" fmla="*/ 2335 h 4673"/>
              <a:gd name="T64" fmla="*/ 4 w 6231"/>
              <a:gd name="T65" fmla="*/ 2301 h 4673"/>
              <a:gd name="T66" fmla="*/ 17 w 6231"/>
              <a:gd name="T67" fmla="*/ 2269 h 4673"/>
              <a:gd name="T68" fmla="*/ 36 w 6231"/>
              <a:gd name="T69" fmla="*/ 2241 h 4673"/>
              <a:gd name="T70" fmla="*/ 62 w 6231"/>
              <a:gd name="T71" fmla="*/ 2216 h 4673"/>
              <a:gd name="T72" fmla="*/ 96 w 6231"/>
              <a:gd name="T73" fmla="*/ 2199 h 4673"/>
              <a:gd name="T74" fmla="*/ 6168 w 6231"/>
              <a:gd name="T75" fmla="*/ 4 h 4673"/>
              <a:gd name="T76" fmla="*/ 6189 w 6231"/>
              <a:gd name="T77" fmla="*/ 0 h 4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231" h="4673">
                <a:moveTo>
                  <a:pt x="6189" y="0"/>
                </a:moveTo>
                <a:lnTo>
                  <a:pt x="6206" y="6"/>
                </a:lnTo>
                <a:lnTo>
                  <a:pt x="6219" y="17"/>
                </a:lnTo>
                <a:lnTo>
                  <a:pt x="6229" y="34"/>
                </a:lnTo>
                <a:lnTo>
                  <a:pt x="6231" y="53"/>
                </a:lnTo>
                <a:lnTo>
                  <a:pt x="6223" y="72"/>
                </a:lnTo>
                <a:lnTo>
                  <a:pt x="3477" y="4603"/>
                </a:lnTo>
                <a:lnTo>
                  <a:pt x="3455" y="4631"/>
                </a:lnTo>
                <a:lnTo>
                  <a:pt x="3428" y="4652"/>
                </a:lnTo>
                <a:lnTo>
                  <a:pt x="3398" y="4665"/>
                </a:lnTo>
                <a:lnTo>
                  <a:pt x="3366" y="4673"/>
                </a:lnTo>
                <a:lnTo>
                  <a:pt x="3332" y="4673"/>
                </a:lnTo>
                <a:lnTo>
                  <a:pt x="3300" y="4664"/>
                </a:lnTo>
                <a:lnTo>
                  <a:pt x="3269" y="4648"/>
                </a:lnTo>
                <a:lnTo>
                  <a:pt x="2513" y="4132"/>
                </a:lnTo>
                <a:lnTo>
                  <a:pt x="1745" y="4641"/>
                </a:lnTo>
                <a:lnTo>
                  <a:pt x="1717" y="4654"/>
                </a:lnTo>
                <a:lnTo>
                  <a:pt x="1690" y="4656"/>
                </a:lnTo>
                <a:lnTo>
                  <a:pt x="1664" y="4650"/>
                </a:lnTo>
                <a:lnTo>
                  <a:pt x="1639" y="4639"/>
                </a:lnTo>
                <a:lnTo>
                  <a:pt x="1621" y="4618"/>
                </a:lnTo>
                <a:lnTo>
                  <a:pt x="1609" y="4595"/>
                </a:lnTo>
                <a:lnTo>
                  <a:pt x="1603" y="4565"/>
                </a:lnTo>
                <a:lnTo>
                  <a:pt x="1603" y="3511"/>
                </a:lnTo>
                <a:lnTo>
                  <a:pt x="5090" y="905"/>
                </a:lnTo>
                <a:lnTo>
                  <a:pt x="972" y="3077"/>
                </a:lnTo>
                <a:lnTo>
                  <a:pt x="64" y="2459"/>
                </a:lnTo>
                <a:lnTo>
                  <a:pt x="36" y="2434"/>
                </a:lnTo>
                <a:lnTo>
                  <a:pt x="15" y="2404"/>
                </a:lnTo>
                <a:lnTo>
                  <a:pt x="4" y="2370"/>
                </a:lnTo>
                <a:lnTo>
                  <a:pt x="0" y="2335"/>
                </a:lnTo>
                <a:lnTo>
                  <a:pt x="0" y="2335"/>
                </a:lnTo>
                <a:lnTo>
                  <a:pt x="4" y="2301"/>
                </a:lnTo>
                <a:lnTo>
                  <a:pt x="17" y="2269"/>
                </a:lnTo>
                <a:lnTo>
                  <a:pt x="36" y="2241"/>
                </a:lnTo>
                <a:lnTo>
                  <a:pt x="62" y="2216"/>
                </a:lnTo>
                <a:lnTo>
                  <a:pt x="96" y="2199"/>
                </a:lnTo>
                <a:lnTo>
                  <a:pt x="6168" y="4"/>
                </a:lnTo>
                <a:lnTo>
                  <a:pt x="6189"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41" name="Group 4"/>
          <p:cNvGrpSpPr>
            <a:grpSpLocks noChangeAspect="1"/>
          </p:cNvGrpSpPr>
          <p:nvPr/>
        </p:nvGrpSpPr>
        <p:grpSpPr bwMode="auto">
          <a:xfrm>
            <a:off x="3069575" y="2201100"/>
            <a:ext cx="219540" cy="220576"/>
            <a:chOff x="1843" y="802"/>
            <a:chExt cx="212" cy="213"/>
          </a:xfrm>
          <a:solidFill>
            <a:schemeClr val="bg1"/>
          </a:solidFill>
        </p:grpSpPr>
        <p:sp>
          <p:nvSpPr>
            <p:cNvPr id="142" name="Freeform 6"/>
            <p:cNvSpPr>
              <a:spLocks noEditPoints="1"/>
            </p:cNvSpPr>
            <p:nvPr/>
          </p:nvSpPr>
          <p:spPr bwMode="auto">
            <a:xfrm>
              <a:off x="1843" y="919"/>
              <a:ext cx="96" cy="96"/>
            </a:xfrm>
            <a:custGeom>
              <a:avLst/>
              <a:gdLst>
                <a:gd name="T0" fmla="*/ 327 w 1532"/>
                <a:gd name="T1" fmla="*/ 292 h 1535"/>
                <a:gd name="T2" fmla="*/ 350 w 1532"/>
                <a:gd name="T3" fmla="*/ 376 h 1535"/>
                <a:gd name="T4" fmla="*/ 378 w 1532"/>
                <a:gd name="T5" fmla="*/ 456 h 1535"/>
                <a:gd name="T6" fmla="*/ 413 w 1532"/>
                <a:gd name="T7" fmla="*/ 535 h 1535"/>
                <a:gd name="T8" fmla="*/ 452 w 1532"/>
                <a:gd name="T9" fmla="*/ 609 h 1535"/>
                <a:gd name="T10" fmla="*/ 496 w 1532"/>
                <a:gd name="T11" fmla="*/ 681 h 1535"/>
                <a:gd name="T12" fmla="*/ 545 w 1532"/>
                <a:gd name="T13" fmla="*/ 751 h 1535"/>
                <a:gd name="T14" fmla="*/ 598 w 1532"/>
                <a:gd name="T15" fmla="*/ 816 h 1535"/>
                <a:gd name="T16" fmla="*/ 655 w 1532"/>
                <a:gd name="T17" fmla="*/ 878 h 1535"/>
                <a:gd name="T18" fmla="*/ 716 w 1532"/>
                <a:gd name="T19" fmla="*/ 935 h 1535"/>
                <a:gd name="T20" fmla="*/ 782 w 1532"/>
                <a:gd name="T21" fmla="*/ 988 h 1535"/>
                <a:gd name="T22" fmla="*/ 850 w 1532"/>
                <a:gd name="T23" fmla="*/ 1037 h 1535"/>
                <a:gd name="T24" fmla="*/ 922 w 1532"/>
                <a:gd name="T25" fmla="*/ 1081 h 1535"/>
                <a:gd name="T26" fmla="*/ 998 w 1532"/>
                <a:gd name="T27" fmla="*/ 1121 h 1535"/>
                <a:gd name="T28" fmla="*/ 1076 w 1532"/>
                <a:gd name="T29" fmla="*/ 1155 h 1535"/>
                <a:gd name="T30" fmla="*/ 1156 w 1532"/>
                <a:gd name="T31" fmla="*/ 1184 h 1535"/>
                <a:gd name="T32" fmla="*/ 1240 w 1532"/>
                <a:gd name="T33" fmla="*/ 1207 h 1535"/>
                <a:gd name="T34" fmla="*/ 1240 w 1532"/>
                <a:gd name="T35" fmla="*/ 292 h 1535"/>
                <a:gd name="T36" fmla="*/ 327 w 1532"/>
                <a:gd name="T37" fmla="*/ 292 h 1535"/>
                <a:gd name="T38" fmla="*/ 0 w 1532"/>
                <a:gd name="T39" fmla="*/ 0 h 1535"/>
                <a:gd name="T40" fmla="*/ 1532 w 1532"/>
                <a:gd name="T41" fmla="*/ 0 h 1535"/>
                <a:gd name="T42" fmla="*/ 1532 w 1532"/>
                <a:gd name="T43" fmla="*/ 1535 h 1535"/>
                <a:gd name="T44" fmla="*/ 1431 w 1532"/>
                <a:gd name="T45" fmla="*/ 1531 h 1535"/>
                <a:gd name="T46" fmla="*/ 1332 w 1532"/>
                <a:gd name="T47" fmla="*/ 1521 h 1535"/>
                <a:gd name="T48" fmla="*/ 1235 w 1532"/>
                <a:gd name="T49" fmla="*/ 1506 h 1535"/>
                <a:gd name="T50" fmla="*/ 1140 w 1532"/>
                <a:gd name="T51" fmla="*/ 1484 h 1535"/>
                <a:gd name="T52" fmla="*/ 1047 w 1532"/>
                <a:gd name="T53" fmla="*/ 1456 h 1535"/>
                <a:gd name="T54" fmla="*/ 957 w 1532"/>
                <a:gd name="T55" fmla="*/ 1423 h 1535"/>
                <a:gd name="T56" fmla="*/ 870 w 1532"/>
                <a:gd name="T57" fmla="*/ 1384 h 1535"/>
                <a:gd name="T58" fmla="*/ 786 w 1532"/>
                <a:gd name="T59" fmla="*/ 1341 h 1535"/>
                <a:gd name="T60" fmla="*/ 705 w 1532"/>
                <a:gd name="T61" fmla="*/ 1292 h 1535"/>
                <a:gd name="T62" fmla="*/ 627 w 1532"/>
                <a:gd name="T63" fmla="*/ 1238 h 1535"/>
                <a:gd name="T64" fmla="*/ 552 w 1532"/>
                <a:gd name="T65" fmla="*/ 1180 h 1535"/>
                <a:gd name="T66" fmla="*/ 482 w 1532"/>
                <a:gd name="T67" fmla="*/ 1117 h 1535"/>
                <a:gd name="T68" fmla="*/ 416 w 1532"/>
                <a:gd name="T69" fmla="*/ 1051 h 1535"/>
                <a:gd name="T70" fmla="*/ 353 w 1532"/>
                <a:gd name="T71" fmla="*/ 980 h 1535"/>
                <a:gd name="T72" fmla="*/ 296 w 1532"/>
                <a:gd name="T73" fmla="*/ 906 h 1535"/>
                <a:gd name="T74" fmla="*/ 242 w 1532"/>
                <a:gd name="T75" fmla="*/ 828 h 1535"/>
                <a:gd name="T76" fmla="*/ 194 w 1532"/>
                <a:gd name="T77" fmla="*/ 747 h 1535"/>
                <a:gd name="T78" fmla="*/ 149 w 1532"/>
                <a:gd name="T79" fmla="*/ 662 h 1535"/>
                <a:gd name="T80" fmla="*/ 111 w 1532"/>
                <a:gd name="T81" fmla="*/ 575 h 1535"/>
                <a:gd name="T82" fmla="*/ 78 w 1532"/>
                <a:gd name="T83" fmla="*/ 485 h 1535"/>
                <a:gd name="T84" fmla="*/ 50 w 1532"/>
                <a:gd name="T85" fmla="*/ 392 h 1535"/>
                <a:gd name="T86" fmla="*/ 29 w 1532"/>
                <a:gd name="T87" fmla="*/ 297 h 1535"/>
                <a:gd name="T88" fmla="*/ 13 w 1532"/>
                <a:gd name="T89" fmla="*/ 200 h 1535"/>
                <a:gd name="T90" fmla="*/ 3 w 1532"/>
                <a:gd name="T91" fmla="*/ 101 h 1535"/>
                <a:gd name="T92" fmla="*/ 0 w 1532"/>
                <a:gd name="T93" fmla="*/ 0 h 1535"/>
                <a:gd name="T94" fmla="*/ 0 w 1532"/>
                <a:gd name="T95" fmla="*/ 0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2" h="1535">
                  <a:moveTo>
                    <a:pt x="327" y="292"/>
                  </a:moveTo>
                  <a:lnTo>
                    <a:pt x="350" y="376"/>
                  </a:lnTo>
                  <a:lnTo>
                    <a:pt x="378" y="456"/>
                  </a:lnTo>
                  <a:lnTo>
                    <a:pt x="413" y="535"/>
                  </a:lnTo>
                  <a:lnTo>
                    <a:pt x="452" y="609"/>
                  </a:lnTo>
                  <a:lnTo>
                    <a:pt x="496" y="681"/>
                  </a:lnTo>
                  <a:lnTo>
                    <a:pt x="545" y="751"/>
                  </a:lnTo>
                  <a:lnTo>
                    <a:pt x="598" y="816"/>
                  </a:lnTo>
                  <a:lnTo>
                    <a:pt x="655" y="878"/>
                  </a:lnTo>
                  <a:lnTo>
                    <a:pt x="716" y="935"/>
                  </a:lnTo>
                  <a:lnTo>
                    <a:pt x="782" y="988"/>
                  </a:lnTo>
                  <a:lnTo>
                    <a:pt x="850" y="1037"/>
                  </a:lnTo>
                  <a:lnTo>
                    <a:pt x="922" y="1081"/>
                  </a:lnTo>
                  <a:lnTo>
                    <a:pt x="998" y="1121"/>
                  </a:lnTo>
                  <a:lnTo>
                    <a:pt x="1076" y="1155"/>
                  </a:lnTo>
                  <a:lnTo>
                    <a:pt x="1156" y="1184"/>
                  </a:lnTo>
                  <a:lnTo>
                    <a:pt x="1240" y="1207"/>
                  </a:lnTo>
                  <a:lnTo>
                    <a:pt x="1240" y="292"/>
                  </a:lnTo>
                  <a:lnTo>
                    <a:pt x="327" y="292"/>
                  </a:lnTo>
                  <a:close/>
                  <a:moveTo>
                    <a:pt x="0" y="0"/>
                  </a:moveTo>
                  <a:lnTo>
                    <a:pt x="1532" y="0"/>
                  </a:lnTo>
                  <a:lnTo>
                    <a:pt x="1532" y="1535"/>
                  </a:lnTo>
                  <a:lnTo>
                    <a:pt x="1431" y="1531"/>
                  </a:lnTo>
                  <a:lnTo>
                    <a:pt x="1332" y="1521"/>
                  </a:lnTo>
                  <a:lnTo>
                    <a:pt x="1235" y="1506"/>
                  </a:lnTo>
                  <a:lnTo>
                    <a:pt x="1140" y="1484"/>
                  </a:lnTo>
                  <a:lnTo>
                    <a:pt x="1047" y="1456"/>
                  </a:lnTo>
                  <a:lnTo>
                    <a:pt x="957" y="1423"/>
                  </a:lnTo>
                  <a:lnTo>
                    <a:pt x="870" y="1384"/>
                  </a:lnTo>
                  <a:lnTo>
                    <a:pt x="786" y="1341"/>
                  </a:lnTo>
                  <a:lnTo>
                    <a:pt x="705" y="1292"/>
                  </a:lnTo>
                  <a:lnTo>
                    <a:pt x="627" y="1238"/>
                  </a:lnTo>
                  <a:lnTo>
                    <a:pt x="552" y="1180"/>
                  </a:lnTo>
                  <a:lnTo>
                    <a:pt x="482" y="1117"/>
                  </a:lnTo>
                  <a:lnTo>
                    <a:pt x="416" y="1051"/>
                  </a:lnTo>
                  <a:lnTo>
                    <a:pt x="353" y="980"/>
                  </a:lnTo>
                  <a:lnTo>
                    <a:pt x="296" y="906"/>
                  </a:lnTo>
                  <a:lnTo>
                    <a:pt x="242" y="828"/>
                  </a:lnTo>
                  <a:lnTo>
                    <a:pt x="194" y="747"/>
                  </a:lnTo>
                  <a:lnTo>
                    <a:pt x="149" y="662"/>
                  </a:lnTo>
                  <a:lnTo>
                    <a:pt x="111" y="575"/>
                  </a:lnTo>
                  <a:lnTo>
                    <a:pt x="78" y="485"/>
                  </a:lnTo>
                  <a:lnTo>
                    <a:pt x="50" y="392"/>
                  </a:lnTo>
                  <a:lnTo>
                    <a:pt x="29" y="297"/>
                  </a:lnTo>
                  <a:lnTo>
                    <a:pt x="13" y="200"/>
                  </a:lnTo>
                  <a:lnTo>
                    <a:pt x="3" y="101"/>
                  </a:lnTo>
                  <a:lnTo>
                    <a:pt x="0" y="0"/>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43" name="Freeform 7"/>
            <p:cNvSpPr>
              <a:spLocks/>
            </p:cNvSpPr>
            <p:nvPr/>
          </p:nvSpPr>
          <p:spPr bwMode="auto">
            <a:xfrm>
              <a:off x="1863" y="802"/>
              <a:ext cx="192" cy="192"/>
            </a:xfrm>
            <a:custGeom>
              <a:avLst/>
              <a:gdLst>
                <a:gd name="T0" fmla="*/ 1632 w 3062"/>
                <a:gd name="T1" fmla="*/ 3 h 3069"/>
                <a:gd name="T2" fmla="*/ 1828 w 3062"/>
                <a:gd name="T3" fmla="*/ 29 h 3069"/>
                <a:gd name="T4" fmla="*/ 2016 w 3062"/>
                <a:gd name="T5" fmla="*/ 78 h 3069"/>
                <a:gd name="T6" fmla="*/ 2193 w 3062"/>
                <a:gd name="T7" fmla="*/ 150 h 3069"/>
                <a:gd name="T8" fmla="*/ 2358 w 3062"/>
                <a:gd name="T9" fmla="*/ 243 h 3069"/>
                <a:gd name="T10" fmla="*/ 2510 w 3062"/>
                <a:gd name="T11" fmla="*/ 355 h 3069"/>
                <a:gd name="T12" fmla="*/ 2646 w 3062"/>
                <a:gd name="T13" fmla="*/ 484 h 3069"/>
                <a:gd name="T14" fmla="*/ 2767 w 3062"/>
                <a:gd name="T15" fmla="*/ 628 h 3069"/>
                <a:gd name="T16" fmla="*/ 2869 w 3062"/>
                <a:gd name="T17" fmla="*/ 787 h 3069"/>
                <a:gd name="T18" fmla="*/ 2952 w 3062"/>
                <a:gd name="T19" fmla="*/ 959 h 3069"/>
                <a:gd name="T20" fmla="*/ 3011 w 3062"/>
                <a:gd name="T21" fmla="*/ 1143 h 3069"/>
                <a:gd name="T22" fmla="*/ 3049 w 3062"/>
                <a:gd name="T23" fmla="*/ 1335 h 3069"/>
                <a:gd name="T24" fmla="*/ 3062 w 3062"/>
                <a:gd name="T25" fmla="*/ 1534 h 3069"/>
                <a:gd name="T26" fmla="*/ 3049 w 3062"/>
                <a:gd name="T27" fmla="*/ 1735 h 3069"/>
                <a:gd name="T28" fmla="*/ 3011 w 3062"/>
                <a:gd name="T29" fmla="*/ 1927 h 3069"/>
                <a:gd name="T30" fmla="*/ 2952 w 3062"/>
                <a:gd name="T31" fmla="*/ 2110 h 3069"/>
                <a:gd name="T32" fmla="*/ 2869 w 3062"/>
                <a:gd name="T33" fmla="*/ 2281 h 3069"/>
                <a:gd name="T34" fmla="*/ 2767 w 3062"/>
                <a:gd name="T35" fmla="*/ 2440 h 3069"/>
                <a:gd name="T36" fmla="*/ 2646 w 3062"/>
                <a:gd name="T37" fmla="*/ 2586 h 3069"/>
                <a:gd name="T38" fmla="*/ 2509 w 3062"/>
                <a:gd name="T39" fmla="*/ 2715 h 3069"/>
                <a:gd name="T40" fmla="*/ 2358 w 3062"/>
                <a:gd name="T41" fmla="*/ 2827 h 3069"/>
                <a:gd name="T42" fmla="*/ 2193 w 3062"/>
                <a:gd name="T43" fmla="*/ 2919 h 3069"/>
                <a:gd name="T44" fmla="*/ 2016 w 3062"/>
                <a:gd name="T45" fmla="*/ 2991 h 3069"/>
                <a:gd name="T46" fmla="*/ 1828 w 3062"/>
                <a:gd name="T47" fmla="*/ 3040 h 3069"/>
                <a:gd name="T48" fmla="*/ 1632 w 3062"/>
                <a:gd name="T49" fmla="*/ 3066 h 3069"/>
                <a:gd name="T50" fmla="*/ 1531 w 3062"/>
                <a:gd name="T51" fmla="*/ 1534 h 3069"/>
                <a:gd name="T52" fmla="*/ 4 w 3062"/>
                <a:gd name="T53" fmla="*/ 1434 h 3069"/>
                <a:gd name="T54" fmla="*/ 28 w 3062"/>
                <a:gd name="T55" fmla="*/ 1238 h 3069"/>
                <a:gd name="T56" fmla="*/ 78 w 3062"/>
                <a:gd name="T57" fmla="*/ 1050 h 3069"/>
                <a:gd name="T58" fmla="*/ 150 w 3062"/>
                <a:gd name="T59" fmla="*/ 872 h 3069"/>
                <a:gd name="T60" fmla="*/ 242 w 3062"/>
                <a:gd name="T61" fmla="*/ 706 h 3069"/>
                <a:gd name="T62" fmla="*/ 353 w 3062"/>
                <a:gd name="T63" fmla="*/ 554 h 3069"/>
                <a:gd name="T64" fmla="*/ 482 w 3062"/>
                <a:gd name="T65" fmla="*/ 417 h 3069"/>
                <a:gd name="T66" fmla="*/ 627 w 3062"/>
                <a:gd name="T67" fmla="*/ 296 h 3069"/>
                <a:gd name="T68" fmla="*/ 786 w 3062"/>
                <a:gd name="T69" fmla="*/ 193 h 3069"/>
                <a:gd name="T70" fmla="*/ 958 w 3062"/>
                <a:gd name="T71" fmla="*/ 112 h 3069"/>
                <a:gd name="T72" fmla="*/ 1141 w 3062"/>
                <a:gd name="T73" fmla="*/ 51 h 3069"/>
                <a:gd name="T74" fmla="*/ 1332 w 3062"/>
                <a:gd name="T75" fmla="*/ 13 h 3069"/>
                <a:gd name="T76" fmla="*/ 1532 w 3062"/>
                <a:gd name="T77" fmla="*/ 0 h 3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62" h="3069">
                  <a:moveTo>
                    <a:pt x="1532" y="0"/>
                  </a:moveTo>
                  <a:lnTo>
                    <a:pt x="1632" y="3"/>
                  </a:lnTo>
                  <a:lnTo>
                    <a:pt x="1731" y="13"/>
                  </a:lnTo>
                  <a:lnTo>
                    <a:pt x="1828" y="29"/>
                  </a:lnTo>
                  <a:lnTo>
                    <a:pt x="1923" y="51"/>
                  </a:lnTo>
                  <a:lnTo>
                    <a:pt x="2016" y="78"/>
                  </a:lnTo>
                  <a:lnTo>
                    <a:pt x="2105" y="112"/>
                  </a:lnTo>
                  <a:lnTo>
                    <a:pt x="2193" y="150"/>
                  </a:lnTo>
                  <a:lnTo>
                    <a:pt x="2277" y="193"/>
                  </a:lnTo>
                  <a:lnTo>
                    <a:pt x="2358" y="243"/>
                  </a:lnTo>
                  <a:lnTo>
                    <a:pt x="2436" y="296"/>
                  </a:lnTo>
                  <a:lnTo>
                    <a:pt x="2510" y="355"/>
                  </a:lnTo>
                  <a:lnTo>
                    <a:pt x="2580" y="417"/>
                  </a:lnTo>
                  <a:lnTo>
                    <a:pt x="2646" y="484"/>
                  </a:lnTo>
                  <a:lnTo>
                    <a:pt x="2709" y="554"/>
                  </a:lnTo>
                  <a:lnTo>
                    <a:pt x="2767" y="628"/>
                  </a:lnTo>
                  <a:lnTo>
                    <a:pt x="2821" y="706"/>
                  </a:lnTo>
                  <a:lnTo>
                    <a:pt x="2869" y="787"/>
                  </a:lnTo>
                  <a:lnTo>
                    <a:pt x="2912" y="872"/>
                  </a:lnTo>
                  <a:lnTo>
                    <a:pt x="2952" y="959"/>
                  </a:lnTo>
                  <a:lnTo>
                    <a:pt x="2984" y="1050"/>
                  </a:lnTo>
                  <a:lnTo>
                    <a:pt x="3011" y="1143"/>
                  </a:lnTo>
                  <a:lnTo>
                    <a:pt x="3034" y="1238"/>
                  </a:lnTo>
                  <a:lnTo>
                    <a:pt x="3049" y="1335"/>
                  </a:lnTo>
                  <a:lnTo>
                    <a:pt x="3059" y="1434"/>
                  </a:lnTo>
                  <a:lnTo>
                    <a:pt x="3062" y="1534"/>
                  </a:lnTo>
                  <a:lnTo>
                    <a:pt x="3059" y="1636"/>
                  </a:lnTo>
                  <a:lnTo>
                    <a:pt x="3049" y="1735"/>
                  </a:lnTo>
                  <a:lnTo>
                    <a:pt x="3034" y="1832"/>
                  </a:lnTo>
                  <a:lnTo>
                    <a:pt x="3011" y="1927"/>
                  </a:lnTo>
                  <a:lnTo>
                    <a:pt x="2984" y="2020"/>
                  </a:lnTo>
                  <a:lnTo>
                    <a:pt x="2952" y="2110"/>
                  </a:lnTo>
                  <a:lnTo>
                    <a:pt x="2912" y="2197"/>
                  </a:lnTo>
                  <a:lnTo>
                    <a:pt x="2869" y="2281"/>
                  </a:lnTo>
                  <a:lnTo>
                    <a:pt x="2821" y="2363"/>
                  </a:lnTo>
                  <a:lnTo>
                    <a:pt x="2767" y="2440"/>
                  </a:lnTo>
                  <a:lnTo>
                    <a:pt x="2709" y="2515"/>
                  </a:lnTo>
                  <a:lnTo>
                    <a:pt x="2646" y="2586"/>
                  </a:lnTo>
                  <a:lnTo>
                    <a:pt x="2580" y="2652"/>
                  </a:lnTo>
                  <a:lnTo>
                    <a:pt x="2509" y="2715"/>
                  </a:lnTo>
                  <a:lnTo>
                    <a:pt x="2435" y="2773"/>
                  </a:lnTo>
                  <a:lnTo>
                    <a:pt x="2358" y="2827"/>
                  </a:lnTo>
                  <a:lnTo>
                    <a:pt x="2276" y="2875"/>
                  </a:lnTo>
                  <a:lnTo>
                    <a:pt x="2193" y="2919"/>
                  </a:lnTo>
                  <a:lnTo>
                    <a:pt x="2105" y="2958"/>
                  </a:lnTo>
                  <a:lnTo>
                    <a:pt x="2016" y="2991"/>
                  </a:lnTo>
                  <a:lnTo>
                    <a:pt x="1923" y="3019"/>
                  </a:lnTo>
                  <a:lnTo>
                    <a:pt x="1828" y="3040"/>
                  </a:lnTo>
                  <a:lnTo>
                    <a:pt x="1731" y="3056"/>
                  </a:lnTo>
                  <a:lnTo>
                    <a:pt x="1632" y="3066"/>
                  </a:lnTo>
                  <a:lnTo>
                    <a:pt x="1531" y="3069"/>
                  </a:lnTo>
                  <a:lnTo>
                    <a:pt x="1531" y="1534"/>
                  </a:lnTo>
                  <a:lnTo>
                    <a:pt x="0" y="1534"/>
                  </a:lnTo>
                  <a:lnTo>
                    <a:pt x="4" y="1434"/>
                  </a:lnTo>
                  <a:lnTo>
                    <a:pt x="13" y="1335"/>
                  </a:lnTo>
                  <a:lnTo>
                    <a:pt x="28" y="1238"/>
                  </a:lnTo>
                  <a:lnTo>
                    <a:pt x="50" y="1143"/>
                  </a:lnTo>
                  <a:lnTo>
                    <a:pt x="78" y="1050"/>
                  </a:lnTo>
                  <a:lnTo>
                    <a:pt x="111" y="959"/>
                  </a:lnTo>
                  <a:lnTo>
                    <a:pt x="150" y="872"/>
                  </a:lnTo>
                  <a:lnTo>
                    <a:pt x="193" y="787"/>
                  </a:lnTo>
                  <a:lnTo>
                    <a:pt x="242" y="706"/>
                  </a:lnTo>
                  <a:lnTo>
                    <a:pt x="295" y="628"/>
                  </a:lnTo>
                  <a:lnTo>
                    <a:pt x="353" y="554"/>
                  </a:lnTo>
                  <a:lnTo>
                    <a:pt x="416" y="484"/>
                  </a:lnTo>
                  <a:lnTo>
                    <a:pt x="482" y="417"/>
                  </a:lnTo>
                  <a:lnTo>
                    <a:pt x="553" y="355"/>
                  </a:lnTo>
                  <a:lnTo>
                    <a:pt x="627" y="296"/>
                  </a:lnTo>
                  <a:lnTo>
                    <a:pt x="705" y="243"/>
                  </a:lnTo>
                  <a:lnTo>
                    <a:pt x="786" y="193"/>
                  </a:lnTo>
                  <a:lnTo>
                    <a:pt x="871" y="150"/>
                  </a:lnTo>
                  <a:lnTo>
                    <a:pt x="958" y="112"/>
                  </a:lnTo>
                  <a:lnTo>
                    <a:pt x="1048" y="78"/>
                  </a:lnTo>
                  <a:lnTo>
                    <a:pt x="1141" y="51"/>
                  </a:lnTo>
                  <a:lnTo>
                    <a:pt x="1235" y="29"/>
                  </a:lnTo>
                  <a:lnTo>
                    <a:pt x="1332" y="13"/>
                  </a:lnTo>
                  <a:lnTo>
                    <a:pt x="1431" y="3"/>
                  </a:lnTo>
                  <a:lnTo>
                    <a:pt x="15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44" name="TextBox 143"/>
          <p:cNvSpPr txBox="1"/>
          <p:nvPr/>
        </p:nvSpPr>
        <p:spPr>
          <a:xfrm flipH="1">
            <a:off x="2091026" y="3080632"/>
            <a:ext cx="1370005" cy="415498"/>
          </a:xfrm>
          <a:prstGeom prst="rect">
            <a:avLst/>
          </a:prstGeom>
          <a:noFill/>
        </p:spPr>
        <p:txBody>
          <a:bodyPr wrap="square" rtlCol="0">
            <a:spAutoFit/>
          </a:bodyPr>
          <a:lstStyle/>
          <a:p>
            <a:pPr algn="ctr"/>
            <a:r>
              <a:rPr lang="en-US" sz="1050" dirty="0">
                <a:solidFill>
                  <a:schemeClr val="bg1">
                    <a:lumMod val="50000"/>
                  </a:schemeClr>
                </a:solidFill>
                <a:latin typeface="Montserrat Black" panose="00000A00000000000000" pitchFamily="50" charset="0"/>
              </a:rPr>
              <a:t>SUBTITLE</a:t>
            </a:r>
          </a:p>
          <a:p>
            <a:pPr algn="ctr"/>
            <a:r>
              <a:rPr lang="en-US" sz="1050" dirty="0">
                <a:solidFill>
                  <a:schemeClr val="bg1">
                    <a:lumMod val="50000"/>
                  </a:schemeClr>
                </a:solidFill>
                <a:latin typeface="Montserrat Black" panose="00000A00000000000000" pitchFamily="50" charset="0"/>
              </a:rPr>
              <a:t>HERE</a:t>
            </a:r>
          </a:p>
        </p:txBody>
      </p:sp>
      <p:sp>
        <p:nvSpPr>
          <p:cNvPr id="22" name="TextBox 21"/>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PLANNER</a:t>
            </a:r>
            <a:endParaRPr lang="en-US" sz="2700" b="1" dirty="0">
              <a:latin typeface="Montserrat Black" panose="00000A00000000000000" pitchFamily="50" charset="0"/>
            </a:endParaRPr>
          </a:p>
        </p:txBody>
      </p:sp>
      <p:sp>
        <p:nvSpPr>
          <p:cNvPr id="23" name="TextBox 2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900700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barn(inVertical)">
                                      <p:cBhvr>
                                        <p:cTn id="7" dur="500"/>
                                        <p:tgtEl>
                                          <p:spTgt spid="2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barn(outVertical)">
                                      <p:cBhvr>
                                        <p:cTn id="11" dur="500"/>
                                        <p:tgtEl>
                                          <p:spTgt spid="2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4"/>
                                        </p:tgtEl>
                                        <p:attrNameLst>
                                          <p:attrName>style.visibility</p:attrName>
                                        </p:attrNameLst>
                                      </p:cBhvr>
                                      <p:to>
                                        <p:strVal val="visible"/>
                                      </p:to>
                                    </p:set>
                                    <p:animEffect transition="in" filter="fade">
                                      <p:cBhvr>
                                        <p:cTn id="15" dur="500"/>
                                        <p:tgtEl>
                                          <p:spTgt spid="6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6"/>
                                        </p:tgtEl>
                                        <p:attrNameLst>
                                          <p:attrName>style.visibility</p:attrName>
                                        </p:attrNameLst>
                                      </p:cBhvr>
                                      <p:to>
                                        <p:strVal val="visible"/>
                                      </p:to>
                                    </p:set>
                                    <p:animEffect transition="in" filter="fade">
                                      <p:cBhvr>
                                        <p:cTn id="19" dur="500"/>
                                        <p:tgtEl>
                                          <p:spTgt spid="6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33"/>
                                        </p:tgtEl>
                                        <p:attrNameLst>
                                          <p:attrName>style.visibility</p:attrName>
                                        </p:attrNameLst>
                                      </p:cBhvr>
                                      <p:to>
                                        <p:strVal val="visible"/>
                                      </p:to>
                                    </p:set>
                                    <p:animEffect transition="in" filter="fade">
                                      <p:cBhvr>
                                        <p:cTn id="23" dur="500"/>
                                        <p:tgtEl>
                                          <p:spTgt spid="133"/>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44"/>
                                        </p:tgtEl>
                                        <p:attrNameLst>
                                          <p:attrName>style.visibility</p:attrName>
                                        </p:attrNameLst>
                                      </p:cBhvr>
                                      <p:to>
                                        <p:strVal val="visible"/>
                                      </p:to>
                                    </p:set>
                                    <p:animEffect transition="in" filter="fade">
                                      <p:cBhvr>
                                        <p:cTn id="27" dur="500"/>
                                        <p:tgtEl>
                                          <p:spTgt spid="144"/>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88"/>
                                        </p:tgtEl>
                                        <p:attrNameLst>
                                          <p:attrName>style.visibility</p:attrName>
                                        </p:attrNameLst>
                                      </p:cBhvr>
                                      <p:to>
                                        <p:strVal val="visible"/>
                                      </p:to>
                                    </p:set>
                                    <p:animEffect transition="in" filter="fade">
                                      <p:cBhvr>
                                        <p:cTn id="31" dur="500"/>
                                        <p:tgtEl>
                                          <p:spTgt spid="88"/>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141"/>
                                        </p:tgtEl>
                                        <p:attrNameLst>
                                          <p:attrName>style.visibility</p:attrName>
                                        </p:attrNameLst>
                                      </p:cBhvr>
                                      <p:to>
                                        <p:strVal val="visible"/>
                                      </p:to>
                                    </p:set>
                                    <p:animEffect transition="in" filter="fade">
                                      <p:cBhvr>
                                        <p:cTn id="35" dur="500"/>
                                        <p:tgtEl>
                                          <p:spTgt spid="141"/>
                                        </p:tgtEl>
                                      </p:cBhvr>
                                    </p:animEffect>
                                  </p:childTnLst>
                                </p:cTn>
                              </p:par>
                            </p:childTnLst>
                          </p:cTn>
                        </p:par>
                        <p:par>
                          <p:cTn id="36" fill="hold">
                            <p:stCondLst>
                              <p:cond delay="4000"/>
                            </p:stCondLst>
                            <p:childTnLst>
                              <p:par>
                                <p:cTn id="37" presetID="10" presetClass="entr" presetSubtype="0" fill="hold" grpId="0" nodeType="afterEffect">
                                  <p:stCondLst>
                                    <p:cond delay="0"/>
                                  </p:stCondLst>
                                  <p:childTnLst>
                                    <p:set>
                                      <p:cBhvr>
                                        <p:cTn id="38" dur="1" fill="hold">
                                          <p:stCondLst>
                                            <p:cond delay="0"/>
                                          </p:stCondLst>
                                        </p:cTn>
                                        <p:tgtEl>
                                          <p:spTgt spid="87"/>
                                        </p:tgtEl>
                                        <p:attrNameLst>
                                          <p:attrName>style.visibility</p:attrName>
                                        </p:attrNameLst>
                                      </p:cBhvr>
                                      <p:to>
                                        <p:strVal val="visible"/>
                                      </p:to>
                                    </p:set>
                                    <p:animEffect transition="in" filter="fade">
                                      <p:cBhvr>
                                        <p:cTn id="39" dur="500"/>
                                        <p:tgtEl>
                                          <p:spTgt spid="87"/>
                                        </p:tgtEl>
                                      </p:cBhvr>
                                    </p:animEffect>
                                  </p:childTnLst>
                                </p:cTn>
                              </p:par>
                            </p:childTnLst>
                          </p:cTn>
                        </p:par>
                        <p:par>
                          <p:cTn id="40" fill="hold">
                            <p:stCondLst>
                              <p:cond delay="4500"/>
                            </p:stCondLst>
                            <p:childTnLst>
                              <p:par>
                                <p:cTn id="41" presetID="10" presetClass="entr" presetSubtype="0" fill="hold" grpId="0" nodeType="afterEffect">
                                  <p:stCondLst>
                                    <p:cond delay="0"/>
                                  </p:stCondLst>
                                  <p:childTnLst>
                                    <p:set>
                                      <p:cBhvr>
                                        <p:cTn id="42" dur="1" fill="hold">
                                          <p:stCondLst>
                                            <p:cond delay="0"/>
                                          </p:stCondLst>
                                        </p:cTn>
                                        <p:tgtEl>
                                          <p:spTgt spid="140"/>
                                        </p:tgtEl>
                                        <p:attrNameLst>
                                          <p:attrName>style.visibility</p:attrName>
                                        </p:attrNameLst>
                                      </p:cBhvr>
                                      <p:to>
                                        <p:strVal val="visible"/>
                                      </p:to>
                                    </p:set>
                                    <p:animEffect transition="in" filter="fade">
                                      <p:cBhvr>
                                        <p:cTn id="43" dur="500"/>
                                        <p:tgtEl>
                                          <p:spTgt spid="140"/>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89"/>
                                        </p:tgtEl>
                                        <p:attrNameLst>
                                          <p:attrName>style.visibility</p:attrName>
                                        </p:attrNameLst>
                                      </p:cBhvr>
                                      <p:to>
                                        <p:strVal val="visible"/>
                                      </p:to>
                                    </p:set>
                                    <p:animEffect transition="in" filter="fade">
                                      <p:cBhvr>
                                        <p:cTn id="47" dur="500"/>
                                        <p:tgtEl>
                                          <p:spTgt spid="89"/>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138"/>
                                        </p:tgtEl>
                                        <p:attrNameLst>
                                          <p:attrName>style.visibility</p:attrName>
                                        </p:attrNameLst>
                                      </p:cBhvr>
                                      <p:to>
                                        <p:strVal val="visible"/>
                                      </p:to>
                                    </p:set>
                                    <p:animEffect transition="in" filter="fade">
                                      <p:cBhvr>
                                        <p:cTn id="51" dur="500"/>
                                        <p:tgtEl>
                                          <p:spTgt spid="138"/>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90"/>
                                        </p:tgtEl>
                                        <p:attrNameLst>
                                          <p:attrName>style.visibility</p:attrName>
                                        </p:attrNameLst>
                                      </p:cBhvr>
                                      <p:to>
                                        <p:strVal val="visible"/>
                                      </p:to>
                                    </p:set>
                                    <p:animEffect transition="in" filter="fade">
                                      <p:cBhvr>
                                        <p:cTn id="55" dur="500"/>
                                        <p:tgtEl>
                                          <p:spTgt spid="90"/>
                                        </p:tgtEl>
                                      </p:cBhvr>
                                    </p:animEffect>
                                  </p:childTnLst>
                                </p:cTn>
                              </p:par>
                            </p:childTnLst>
                          </p:cTn>
                        </p:par>
                        <p:par>
                          <p:cTn id="56" fill="hold">
                            <p:stCondLst>
                              <p:cond delay="6500"/>
                            </p:stCondLst>
                            <p:childTnLst>
                              <p:par>
                                <p:cTn id="57" presetID="10" presetClass="entr" presetSubtype="0" fill="hold" grpId="0" nodeType="afterEffect">
                                  <p:stCondLst>
                                    <p:cond delay="0"/>
                                  </p:stCondLst>
                                  <p:childTnLst>
                                    <p:set>
                                      <p:cBhvr>
                                        <p:cTn id="58" dur="1" fill="hold">
                                          <p:stCondLst>
                                            <p:cond delay="0"/>
                                          </p:stCondLst>
                                        </p:cTn>
                                        <p:tgtEl>
                                          <p:spTgt spid="139"/>
                                        </p:tgtEl>
                                        <p:attrNameLst>
                                          <p:attrName>style.visibility</p:attrName>
                                        </p:attrNameLst>
                                      </p:cBhvr>
                                      <p:to>
                                        <p:strVal val="visible"/>
                                      </p:to>
                                    </p:set>
                                    <p:animEffect transition="in" filter="fade">
                                      <p:cBhvr>
                                        <p:cTn id="59" dur="500"/>
                                        <p:tgtEl>
                                          <p:spTgt spid="139"/>
                                        </p:tgtEl>
                                      </p:cBhvr>
                                    </p:animEffect>
                                  </p:childTnLst>
                                </p:cTn>
                              </p:par>
                            </p:childTnLst>
                          </p:cTn>
                        </p:par>
                        <p:par>
                          <p:cTn id="60" fill="hold">
                            <p:stCondLst>
                              <p:cond delay="7000"/>
                            </p:stCondLst>
                            <p:childTnLst>
                              <p:par>
                                <p:cTn id="61" presetID="42" presetClass="entr" presetSubtype="0" fill="hold" grpId="0" nodeType="afterEffect">
                                  <p:stCondLst>
                                    <p:cond delay="0"/>
                                  </p:stCondLst>
                                  <p:childTnLst>
                                    <p:set>
                                      <p:cBhvr>
                                        <p:cTn id="62" dur="1" fill="hold">
                                          <p:stCondLst>
                                            <p:cond delay="0"/>
                                          </p:stCondLst>
                                        </p:cTn>
                                        <p:tgtEl>
                                          <p:spTgt spid="135"/>
                                        </p:tgtEl>
                                        <p:attrNameLst>
                                          <p:attrName>style.visibility</p:attrName>
                                        </p:attrNameLst>
                                      </p:cBhvr>
                                      <p:to>
                                        <p:strVal val="visible"/>
                                      </p:to>
                                    </p:set>
                                    <p:animEffect transition="in" filter="fade">
                                      <p:cBhvr>
                                        <p:cTn id="63" dur="500"/>
                                        <p:tgtEl>
                                          <p:spTgt spid="135"/>
                                        </p:tgtEl>
                                      </p:cBhvr>
                                    </p:animEffect>
                                    <p:anim calcmode="lin" valueType="num">
                                      <p:cBhvr>
                                        <p:cTn id="64" dur="500" fill="hold"/>
                                        <p:tgtEl>
                                          <p:spTgt spid="135"/>
                                        </p:tgtEl>
                                        <p:attrNameLst>
                                          <p:attrName>ppt_x</p:attrName>
                                        </p:attrNameLst>
                                      </p:cBhvr>
                                      <p:tavLst>
                                        <p:tav tm="0">
                                          <p:val>
                                            <p:strVal val="#ppt_x"/>
                                          </p:val>
                                        </p:tav>
                                        <p:tav tm="100000">
                                          <p:val>
                                            <p:strVal val="#ppt_x"/>
                                          </p:val>
                                        </p:tav>
                                      </p:tavLst>
                                    </p:anim>
                                    <p:anim calcmode="lin" valueType="num">
                                      <p:cBhvr>
                                        <p:cTn id="65" dur="500" fill="hold"/>
                                        <p:tgtEl>
                                          <p:spTgt spid="135"/>
                                        </p:tgtEl>
                                        <p:attrNameLst>
                                          <p:attrName>ppt_y</p:attrName>
                                        </p:attrNameLst>
                                      </p:cBhvr>
                                      <p:tavLst>
                                        <p:tav tm="0">
                                          <p:val>
                                            <p:strVal val="#ppt_y+.1"/>
                                          </p:val>
                                        </p:tav>
                                        <p:tav tm="100000">
                                          <p:val>
                                            <p:strVal val="#ppt_y"/>
                                          </p:val>
                                        </p:tav>
                                      </p:tavLst>
                                    </p:anim>
                                  </p:childTnLst>
                                </p:cTn>
                              </p:par>
                            </p:childTnLst>
                          </p:cTn>
                        </p:par>
                        <p:par>
                          <p:cTn id="66" fill="hold">
                            <p:stCondLst>
                              <p:cond delay="7500"/>
                            </p:stCondLst>
                            <p:childTnLst>
                              <p:par>
                                <p:cTn id="67" presetID="42" presetClass="entr" presetSubtype="0" fill="hold" grpId="0" nodeType="afterEffect">
                                  <p:stCondLst>
                                    <p:cond delay="0"/>
                                  </p:stCondLst>
                                  <p:childTnLst>
                                    <p:set>
                                      <p:cBhvr>
                                        <p:cTn id="68" dur="1" fill="hold">
                                          <p:stCondLst>
                                            <p:cond delay="0"/>
                                          </p:stCondLst>
                                        </p:cTn>
                                        <p:tgtEl>
                                          <p:spTgt spid="134"/>
                                        </p:tgtEl>
                                        <p:attrNameLst>
                                          <p:attrName>style.visibility</p:attrName>
                                        </p:attrNameLst>
                                      </p:cBhvr>
                                      <p:to>
                                        <p:strVal val="visible"/>
                                      </p:to>
                                    </p:set>
                                    <p:animEffect transition="in" filter="fade">
                                      <p:cBhvr>
                                        <p:cTn id="69" dur="500"/>
                                        <p:tgtEl>
                                          <p:spTgt spid="134"/>
                                        </p:tgtEl>
                                      </p:cBhvr>
                                    </p:animEffect>
                                    <p:anim calcmode="lin" valueType="num">
                                      <p:cBhvr>
                                        <p:cTn id="70" dur="500" fill="hold"/>
                                        <p:tgtEl>
                                          <p:spTgt spid="134"/>
                                        </p:tgtEl>
                                        <p:attrNameLst>
                                          <p:attrName>ppt_x</p:attrName>
                                        </p:attrNameLst>
                                      </p:cBhvr>
                                      <p:tavLst>
                                        <p:tav tm="0">
                                          <p:val>
                                            <p:strVal val="#ppt_x"/>
                                          </p:val>
                                        </p:tav>
                                        <p:tav tm="100000">
                                          <p:val>
                                            <p:strVal val="#ppt_x"/>
                                          </p:val>
                                        </p:tav>
                                      </p:tavLst>
                                    </p:anim>
                                    <p:anim calcmode="lin" valueType="num">
                                      <p:cBhvr>
                                        <p:cTn id="71" dur="500" fill="hold"/>
                                        <p:tgtEl>
                                          <p:spTgt spid="134"/>
                                        </p:tgtEl>
                                        <p:attrNameLst>
                                          <p:attrName>ppt_y</p:attrName>
                                        </p:attrNameLst>
                                      </p:cBhvr>
                                      <p:tavLst>
                                        <p:tav tm="0">
                                          <p:val>
                                            <p:strVal val="#ppt_y+.1"/>
                                          </p:val>
                                        </p:tav>
                                        <p:tav tm="100000">
                                          <p:val>
                                            <p:strVal val="#ppt_y"/>
                                          </p:val>
                                        </p:tav>
                                      </p:tavLst>
                                    </p:anim>
                                  </p:childTnLst>
                                </p:cTn>
                              </p:par>
                            </p:childTnLst>
                          </p:cTn>
                        </p:par>
                        <p:par>
                          <p:cTn id="72" fill="hold">
                            <p:stCondLst>
                              <p:cond delay="8000"/>
                            </p:stCondLst>
                            <p:childTnLst>
                              <p:par>
                                <p:cTn id="73" presetID="42" presetClass="entr" presetSubtype="0" fill="hold" grpId="0" nodeType="afterEffect">
                                  <p:stCondLst>
                                    <p:cond delay="0"/>
                                  </p:stCondLst>
                                  <p:childTnLst>
                                    <p:set>
                                      <p:cBhvr>
                                        <p:cTn id="74" dur="1" fill="hold">
                                          <p:stCondLst>
                                            <p:cond delay="0"/>
                                          </p:stCondLst>
                                        </p:cTn>
                                        <p:tgtEl>
                                          <p:spTgt spid="136"/>
                                        </p:tgtEl>
                                        <p:attrNameLst>
                                          <p:attrName>style.visibility</p:attrName>
                                        </p:attrNameLst>
                                      </p:cBhvr>
                                      <p:to>
                                        <p:strVal val="visible"/>
                                      </p:to>
                                    </p:set>
                                    <p:animEffect transition="in" filter="fade">
                                      <p:cBhvr>
                                        <p:cTn id="75" dur="500"/>
                                        <p:tgtEl>
                                          <p:spTgt spid="136"/>
                                        </p:tgtEl>
                                      </p:cBhvr>
                                    </p:animEffect>
                                    <p:anim calcmode="lin" valueType="num">
                                      <p:cBhvr>
                                        <p:cTn id="76" dur="500" fill="hold"/>
                                        <p:tgtEl>
                                          <p:spTgt spid="136"/>
                                        </p:tgtEl>
                                        <p:attrNameLst>
                                          <p:attrName>ppt_x</p:attrName>
                                        </p:attrNameLst>
                                      </p:cBhvr>
                                      <p:tavLst>
                                        <p:tav tm="0">
                                          <p:val>
                                            <p:strVal val="#ppt_x"/>
                                          </p:val>
                                        </p:tav>
                                        <p:tav tm="100000">
                                          <p:val>
                                            <p:strVal val="#ppt_x"/>
                                          </p:val>
                                        </p:tav>
                                      </p:tavLst>
                                    </p:anim>
                                    <p:anim calcmode="lin" valueType="num">
                                      <p:cBhvr>
                                        <p:cTn id="77" dur="500" fill="hold"/>
                                        <p:tgtEl>
                                          <p:spTgt spid="136"/>
                                        </p:tgtEl>
                                        <p:attrNameLst>
                                          <p:attrName>ppt_y</p:attrName>
                                        </p:attrNameLst>
                                      </p:cBhvr>
                                      <p:tavLst>
                                        <p:tav tm="0">
                                          <p:val>
                                            <p:strVal val="#ppt_y+.1"/>
                                          </p:val>
                                        </p:tav>
                                        <p:tav tm="100000">
                                          <p:val>
                                            <p:strVal val="#ppt_y"/>
                                          </p:val>
                                        </p:tav>
                                      </p:tavLst>
                                    </p:anim>
                                  </p:childTnLst>
                                </p:cTn>
                              </p:par>
                            </p:childTnLst>
                          </p:cTn>
                        </p:par>
                        <p:par>
                          <p:cTn id="78" fill="hold">
                            <p:stCondLst>
                              <p:cond delay="8500"/>
                            </p:stCondLst>
                            <p:childTnLst>
                              <p:par>
                                <p:cTn id="79" presetID="42" presetClass="entr" presetSubtype="0" fill="hold" grpId="0" nodeType="afterEffect">
                                  <p:stCondLst>
                                    <p:cond delay="0"/>
                                  </p:stCondLst>
                                  <p:childTnLst>
                                    <p:set>
                                      <p:cBhvr>
                                        <p:cTn id="80" dur="1" fill="hold">
                                          <p:stCondLst>
                                            <p:cond delay="0"/>
                                          </p:stCondLst>
                                        </p:cTn>
                                        <p:tgtEl>
                                          <p:spTgt spid="137"/>
                                        </p:tgtEl>
                                        <p:attrNameLst>
                                          <p:attrName>style.visibility</p:attrName>
                                        </p:attrNameLst>
                                      </p:cBhvr>
                                      <p:to>
                                        <p:strVal val="visible"/>
                                      </p:to>
                                    </p:set>
                                    <p:animEffect transition="in" filter="fade">
                                      <p:cBhvr>
                                        <p:cTn id="81" dur="500"/>
                                        <p:tgtEl>
                                          <p:spTgt spid="137"/>
                                        </p:tgtEl>
                                      </p:cBhvr>
                                    </p:animEffect>
                                    <p:anim calcmode="lin" valueType="num">
                                      <p:cBhvr>
                                        <p:cTn id="82" dur="500" fill="hold"/>
                                        <p:tgtEl>
                                          <p:spTgt spid="137"/>
                                        </p:tgtEl>
                                        <p:attrNameLst>
                                          <p:attrName>ppt_x</p:attrName>
                                        </p:attrNameLst>
                                      </p:cBhvr>
                                      <p:tavLst>
                                        <p:tav tm="0">
                                          <p:val>
                                            <p:strVal val="#ppt_x"/>
                                          </p:val>
                                        </p:tav>
                                        <p:tav tm="100000">
                                          <p:val>
                                            <p:strVal val="#ppt_x"/>
                                          </p:val>
                                        </p:tav>
                                      </p:tavLst>
                                    </p:anim>
                                    <p:anim calcmode="lin" valueType="num">
                                      <p:cBhvr>
                                        <p:cTn id="83" dur="500" fill="hold"/>
                                        <p:tgtEl>
                                          <p:spTgt spid="1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animBg="1"/>
      <p:bldP spid="66" grpId="0" animBg="1"/>
      <p:bldP spid="87" grpId="0" animBg="1"/>
      <p:bldP spid="88" grpId="0" animBg="1"/>
      <p:bldP spid="89" grpId="0" animBg="1"/>
      <p:bldP spid="90" grpId="0" animBg="1"/>
      <p:bldP spid="133" grpId="0" animBg="1"/>
      <p:bldP spid="134" grpId="0"/>
      <p:bldP spid="135" grpId="0"/>
      <p:bldP spid="136" grpId="0"/>
      <p:bldP spid="137" grpId="0"/>
      <p:bldP spid="138" grpId="0" animBg="1"/>
      <p:bldP spid="139" grpId="0" animBg="1"/>
      <p:bldP spid="140" grpId="0" animBg="1"/>
      <p:bldP spid="144" grpId="0"/>
      <p:bldP spid="22" grpId="0"/>
      <p:bldP spid="23"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2" name="Group 41"/>
          <p:cNvGrpSpPr/>
          <p:nvPr/>
        </p:nvGrpSpPr>
        <p:grpSpPr>
          <a:xfrm>
            <a:off x="2291" y="1830147"/>
            <a:ext cx="3622652" cy="1820633"/>
            <a:chOff x="2667000" y="3221038"/>
            <a:chExt cx="6488113" cy="3260725"/>
          </a:xfrm>
        </p:grpSpPr>
        <p:sp>
          <p:nvSpPr>
            <p:cNvPr id="43" name="Freeform 10"/>
            <p:cNvSpPr>
              <a:spLocks/>
            </p:cNvSpPr>
            <p:nvPr/>
          </p:nvSpPr>
          <p:spPr bwMode="auto">
            <a:xfrm>
              <a:off x="2667000" y="3670300"/>
              <a:ext cx="6488113" cy="2811463"/>
            </a:xfrm>
            <a:custGeom>
              <a:avLst/>
              <a:gdLst>
                <a:gd name="T0" fmla="*/ 3616 w 4087"/>
                <a:gd name="T1" fmla="*/ 6 h 1771"/>
                <a:gd name="T2" fmla="*/ 3634 w 4087"/>
                <a:gd name="T3" fmla="*/ 8 h 1771"/>
                <a:gd name="T4" fmla="*/ 3651 w 4087"/>
                <a:gd name="T5" fmla="*/ 9 h 1771"/>
                <a:gd name="T6" fmla="*/ 3719 w 4087"/>
                <a:gd name="T7" fmla="*/ 29 h 1771"/>
                <a:gd name="T8" fmla="*/ 3774 w 4087"/>
                <a:gd name="T9" fmla="*/ 67 h 1771"/>
                <a:gd name="T10" fmla="*/ 3811 w 4087"/>
                <a:gd name="T11" fmla="*/ 119 h 1771"/>
                <a:gd name="T12" fmla="*/ 3824 w 4087"/>
                <a:gd name="T13" fmla="*/ 181 h 1771"/>
                <a:gd name="T14" fmla="*/ 3809 w 4087"/>
                <a:gd name="T15" fmla="*/ 245 h 1771"/>
                <a:gd name="T16" fmla="*/ 3771 w 4087"/>
                <a:gd name="T17" fmla="*/ 297 h 1771"/>
                <a:gd name="T18" fmla="*/ 3785 w 4087"/>
                <a:gd name="T19" fmla="*/ 331 h 1771"/>
                <a:gd name="T20" fmla="*/ 3853 w 4087"/>
                <a:gd name="T21" fmla="*/ 374 h 1771"/>
                <a:gd name="T22" fmla="*/ 3898 w 4087"/>
                <a:gd name="T23" fmla="*/ 432 h 1771"/>
                <a:gd name="T24" fmla="*/ 3915 w 4087"/>
                <a:gd name="T25" fmla="*/ 503 h 1771"/>
                <a:gd name="T26" fmla="*/ 3902 w 4087"/>
                <a:gd name="T27" fmla="*/ 565 h 1771"/>
                <a:gd name="T28" fmla="*/ 3864 w 4087"/>
                <a:gd name="T29" fmla="*/ 619 h 1771"/>
                <a:gd name="T30" fmla="*/ 3807 w 4087"/>
                <a:gd name="T31" fmla="*/ 661 h 1771"/>
                <a:gd name="T32" fmla="*/ 3893 w 4087"/>
                <a:gd name="T33" fmla="*/ 681 h 1771"/>
                <a:gd name="T34" fmla="*/ 3961 w 4087"/>
                <a:gd name="T35" fmla="*/ 720 h 1771"/>
                <a:gd name="T36" fmla="*/ 4008 w 4087"/>
                <a:gd name="T37" fmla="*/ 774 h 1771"/>
                <a:gd name="T38" fmla="*/ 4024 w 4087"/>
                <a:gd name="T39" fmla="*/ 839 h 1771"/>
                <a:gd name="T40" fmla="*/ 4008 w 4087"/>
                <a:gd name="T41" fmla="*/ 903 h 1771"/>
                <a:gd name="T42" fmla="*/ 3964 w 4087"/>
                <a:gd name="T43" fmla="*/ 957 h 1771"/>
                <a:gd name="T44" fmla="*/ 3969 w 4087"/>
                <a:gd name="T45" fmla="*/ 992 h 1771"/>
                <a:gd name="T46" fmla="*/ 4032 w 4087"/>
                <a:gd name="T47" fmla="*/ 1033 h 1771"/>
                <a:gd name="T48" fmla="*/ 4073 w 4087"/>
                <a:gd name="T49" fmla="*/ 1088 h 1771"/>
                <a:gd name="T50" fmla="*/ 4087 w 4087"/>
                <a:gd name="T51" fmla="*/ 1151 h 1771"/>
                <a:gd name="T52" fmla="*/ 4073 w 4087"/>
                <a:gd name="T53" fmla="*/ 1215 h 1771"/>
                <a:gd name="T54" fmla="*/ 4029 w 4087"/>
                <a:gd name="T55" fmla="*/ 1270 h 1771"/>
                <a:gd name="T56" fmla="*/ 3965 w 4087"/>
                <a:gd name="T57" fmla="*/ 1309 h 1771"/>
                <a:gd name="T58" fmla="*/ 3885 w 4087"/>
                <a:gd name="T59" fmla="*/ 1331 h 1771"/>
                <a:gd name="T60" fmla="*/ 3917 w 4087"/>
                <a:gd name="T61" fmla="*/ 1390 h 1771"/>
                <a:gd name="T62" fmla="*/ 3918 w 4087"/>
                <a:gd name="T63" fmla="*/ 1456 h 1771"/>
                <a:gd name="T64" fmla="*/ 3887 w 4087"/>
                <a:gd name="T65" fmla="*/ 1513 h 1771"/>
                <a:gd name="T66" fmla="*/ 3830 w 4087"/>
                <a:gd name="T67" fmla="*/ 1559 h 1771"/>
                <a:gd name="T68" fmla="*/ 3756 w 4087"/>
                <a:gd name="T69" fmla="*/ 1589 h 1771"/>
                <a:gd name="T70" fmla="*/ 3504 w 4087"/>
                <a:gd name="T71" fmla="*/ 1657 h 1771"/>
                <a:gd name="T72" fmla="*/ 3088 w 4087"/>
                <a:gd name="T73" fmla="*/ 1770 h 1771"/>
                <a:gd name="T74" fmla="*/ 3038 w 4087"/>
                <a:gd name="T75" fmla="*/ 1770 h 1771"/>
                <a:gd name="T76" fmla="*/ 2993 w 4087"/>
                <a:gd name="T77" fmla="*/ 1751 h 1771"/>
                <a:gd name="T78" fmla="*/ 1786 w 4087"/>
                <a:gd name="T79" fmla="*/ 1289 h 1771"/>
                <a:gd name="T80" fmla="*/ 1682 w 4087"/>
                <a:gd name="T81" fmla="*/ 1323 h 1771"/>
                <a:gd name="T82" fmla="*/ 0 w 4087"/>
                <a:gd name="T83" fmla="*/ 1387 h 1771"/>
                <a:gd name="T84" fmla="*/ 1682 w 4087"/>
                <a:gd name="T85" fmla="*/ 34 h 1771"/>
                <a:gd name="T86" fmla="*/ 1786 w 4087"/>
                <a:gd name="T87" fmla="*/ 102 h 1771"/>
                <a:gd name="T88" fmla="*/ 2254 w 4087"/>
                <a:gd name="T89" fmla="*/ 211 h 17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87" h="1771">
                  <a:moveTo>
                    <a:pt x="2851" y="0"/>
                  </a:moveTo>
                  <a:lnTo>
                    <a:pt x="3616" y="6"/>
                  </a:lnTo>
                  <a:lnTo>
                    <a:pt x="3624" y="6"/>
                  </a:lnTo>
                  <a:lnTo>
                    <a:pt x="3634" y="8"/>
                  </a:lnTo>
                  <a:lnTo>
                    <a:pt x="3651" y="8"/>
                  </a:lnTo>
                  <a:lnTo>
                    <a:pt x="3651" y="9"/>
                  </a:lnTo>
                  <a:lnTo>
                    <a:pt x="3686" y="16"/>
                  </a:lnTo>
                  <a:lnTo>
                    <a:pt x="3719" y="29"/>
                  </a:lnTo>
                  <a:lnTo>
                    <a:pt x="3748" y="46"/>
                  </a:lnTo>
                  <a:lnTo>
                    <a:pt x="3774" y="67"/>
                  </a:lnTo>
                  <a:lnTo>
                    <a:pt x="3795" y="91"/>
                  </a:lnTo>
                  <a:lnTo>
                    <a:pt x="3811" y="119"/>
                  </a:lnTo>
                  <a:lnTo>
                    <a:pt x="3820" y="149"/>
                  </a:lnTo>
                  <a:lnTo>
                    <a:pt x="3824" y="181"/>
                  </a:lnTo>
                  <a:lnTo>
                    <a:pt x="3820" y="213"/>
                  </a:lnTo>
                  <a:lnTo>
                    <a:pt x="3809" y="245"/>
                  </a:lnTo>
                  <a:lnTo>
                    <a:pt x="3794" y="272"/>
                  </a:lnTo>
                  <a:lnTo>
                    <a:pt x="3771" y="297"/>
                  </a:lnTo>
                  <a:lnTo>
                    <a:pt x="3744" y="318"/>
                  </a:lnTo>
                  <a:lnTo>
                    <a:pt x="3785" y="331"/>
                  </a:lnTo>
                  <a:lnTo>
                    <a:pt x="3821" y="351"/>
                  </a:lnTo>
                  <a:lnTo>
                    <a:pt x="3853" y="374"/>
                  </a:lnTo>
                  <a:lnTo>
                    <a:pt x="3879" y="402"/>
                  </a:lnTo>
                  <a:lnTo>
                    <a:pt x="3898" y="432"/>
                  </a:lnTo>
                  <a:lnTo>
                    <a:pt x="3912" y="466"/>
                  </a:lnTo>
                  <a:lnTo>
                    <a:pt x="3915" y="503"/>
                  </a:lnTo>
                  <a:lnTo>
                    <a:pt x="3912" y="534"/>
                  </a:lnTo>
                  <a:lnTo>
                    <a:pt x="3902" y="565"/>
                  </a:lnTo>
                  <a:lnTo>
                    <a:pt x="3885" y="593"/>
                  </a:lnTo>
                  <a:lnTo>
                    <a:pt x="3864" y="619"/>
                  </a:lnTo>
                  <a:lnTo>
                    <a:pt x="3838" y="641"/>
                  </a:lnTo>
                  <a:lnTo>
                    <a:pt x="3807" y="661"/>
                  </a:lnTo>
                  <a:lnTo>
                    <a:pt x="3851" y="667"/>
                  </a:lnTo>
                  <a:lnTo>
                    <a:pt x="3893" y="681"/>
                  </a:lnTo>
                  <a:lnTo>
                    <a:pt x="3930" y="698"/>
                  </a:lnTo>
                  <a:lnTo>
                    <a:pt x="3961" y="720"/>
                  </a:lnTo>
                  <a:lnTo>
                    <a:pt x="3987" y="745"/>
                  </a:lnTo>
                  <a:lnTo>
                    <a:pt x="4008" y="774"/>
                  </a:lnTo>
                  <a:lnTo>
                    <a:pt x="4020" y="806"/>
                  </a:lnTo>
                  <a:lnTo>
                    <a:pt x="4024" y="839"/>
                  </a:lnTo>
                  <a:lnTo>
                    <a:pt x="4020" y="872"/>
                  </a:lnTo>
                  <a:lnTo>
                    <a:pt x="4008" y="903"/>
                  </a:lnTo>
                  <a:lnTo>
                    <a:pt x="3989" y="931"/>
                  </a:lnTo>
                  <a:lnTo>
                    <a:pt x="3964" y="957"/>
                  </a:lnTo>
                  <a:lnTo>
                    <a:pt x="3933" y="978"/>
                  </a:lnTo>
                  <a:lnTo>
                    <a:pt x="3969" y="992"/>
                  </a:lnTo>
                  <a:lnTo>
                    <a:pt x="4003" y="1010"/>
                  </a:lnTo>
                  <a:lnTo>
                    <a:pt x="4032" y="1033"/>
                  </a:lnTo>
                  <a:lnTo>
                    <a:pt x="4056" y="1059"/>
                  </a:lnTo>
                  <a:lnTo>
                    <a:pt x="4073" y="1088"/>
                  </a:lnTo>
                  <a:lnTo>
                    <a:pt x="4083" y="1118"/>
                  </a:lnTo>
                  <a:lnTo>
                    <a:pt x="4087" y="1151"/>
                  </a:lnTo>
                  <a:lnTo>
                    <a:pt x="4083" y="1183"/>
                  </a:lnTo>
                  <a:lnTo>
                    <a:pt x="4073" y="1215"/>
                  </a:lnTo>
                  <a:lnTo>
                    <a:pt x="4054" y="1243"/>
                  </a:lnTo>
                  <a:lnTo>
                    <a:pt x="4029" y="1270"/>
                  </a:lnTo>
                  <a:lnTo>
                    <a:pt x="4001" y="1291"/>
                  </a:lnTo>
                  <a:lnTo>
                    <a:pt x="3965" y="1309"/>
                  </a:lnTo>
                  <a:lnTo>
                    <a:pt x="3927" y="1322"/>
                  </a:lnTo>
                  <a:lnTo>
                    <a:pt x="3885" y="1331"/>
                  </a:lnTo>
                  <a:lnTo>
                    <a:pt x="3905" y="1360"/>
                  </a:lnTo>
                  <a:lnTo>
                    <a:pt x="3917" y="1390"/>
                  </a:lnTo>
                  <a:lnTo>
                    <a:pt x="3922" y="1423"/>
                  </a:lnTo>
                  <a:lnTo>
                    <a:pt x="3918" y="1456"/>
                  </a:lnTo>
                  <a:lnTo>
                    <a:pt x="3905" y="1486"/>
                  </a:lnTo>
                  <a:lnTo>
                    <a:pt x="3887" y="1513"/>
                  </a:lnTo>
                  <a:lnTo>
                    <a:pt x="3862" y="1538"/>
                  </a:lnTo>
                  <a:lnTo>
                    <a:pt x="3830" y="1559"/>
                  </a:lnTo>
                  <a:lnTo>
                    <a:pt x="3795" y="1576"/>
                  </a:lnTo>
                  <a:lnTo>
                    <a:pt x="3756" y="1589"/>
                  </a:lnTo>
                  <a:lnTo>
                    <a:pt x="3713" y="1597"/>
                  </a:lnTo>
                  <a:lnTo>
                    <a:pt x="3504" y="1657"/>
                  </a:lnTo>
                  <a:lnTo>
                    <a:pt x="3298" y="1715"/>
                  </a:lnTo>
                  <a:lnTo>
                    <a:pt x="3088" y="1770"/>
                  </a:lnTo>
                  <a:lnTo>
                    <a:pt x="3063" y="1771"/>
                  </a:lnTo>
                  <a:lnTo>
                    <a:pt x="3038" y="1770"/>
                  </a:lnTo>
                  <a:lnTo>
                    <a:pt x="3015" y="1763"/>
                  </a:lnTo>
                  <a:lnTo>
                    <a:pt x="2993" y="1751"/>
                  </a:lnTo>
                  <a:lnTo>
                    <a:pt x="2225" y="1268"/>
                  </a:lnTo>
                  <a:lnTo>
                    <a:pt x="1786" y="1289"/>
                  </a:lnTo>
                  <a:lnTo>
                    <a:pt x="1786" y="1325"/>
                  </a:lnTo>
                  <a:lnTo>
                    <a:pt x="1682" y="1323"/>
                  </a:lnTo>
                  <a:lnTo>
                    <a:pt x="1682" y="1401"/>
                  </a:lnTo>
                  <a:lnTo>
                    <a:pt x="0" y="1387"/>
                  </a:lnTo>
                  <a:lnTo>
                    <a:pt x="0" y="19"/>
                  </a:lnTo>
                  <a:lnTo>
                    <a:pt x="1682" y="34"/>
                  </a:lnTo>
                  <a:lnTo>
                    <a:pt x="1682" y="101"/>
                  </a:lnTo>
                  <a:lnTo>
                    <a:pt x="1786" y="102"/>
                  </a:lnTo>
                  <a:lnTo>
                    <a:pt x="1786" y="201"/>
                  </a:lnTo>
                  <a:lnTo>
                    <a:pt x="2254" y="211"/>
                  </a:lnTo>
                  <a:lnTo>
                    <a:pt x="2851" y="0"/>
                  </a:lnTo>
                  <a:close/>
                </a:path>
              </a:pathLst>
            </a:custGeom>
            <a:solidFill>
              <a:schemeClr val="bg1">
                <a:lumMod val="8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4" name="Freeform 11"/>
            <p:cNvSpPr>
              <a:spLocks/>
            </p:cNvSpPr>
            <p:nvPr/>
          </p:nvSpPr>
          <p:spPr bwMode="auto">
            <a:xfrm>
              <a:off x="6191250" y="3221038"/>
              <a:ext cx="2549525" cy="2808288"/>
            </a:xfrm>
            <a:custGeom>
              <a:avLst/>
              <a:gdLst>
                <a:gd name="T0" fmla="*/ 631 w 1606"/>
                <a:gd name="T1" fmla="*/ 0 h 1769"/>
                <a:gd name="T2" fmla="*/ 1431 w 1606"/>
                <a:gd name="T3" fmla="*/ 0 h 1769"/>
                <a:gd name="T4" fmla="*/ 1606 w 1606"/>
                <a:gd name="T5" fmla="*/ 1553 h 1769"/>
                <a:gd name="T6" fmla="*/ 1421 w 1606"/>
                <a:gd name="T7" fmla="*/ 1612 h 1769"/>
                <a:gd name="T8" fmla="*/ 1236 w 1606"/>
                <a:gd name="T9" fmla="*/ 1665 h 1769"/>
                <a:gd name="T10" fmla="*/ 1053 w 1606"/>
                <a:gd name="T11" fmla="*/ 1718 h 1769"/>
                <a:gd name="T12" fmla="*/ 868 w 1606"/>
                <a:gd name="T13" fmla="*/ 1767 h 1769"/>
                <a:gd name="T14" fmla="*/ 843 w 1606"/>
                <a:gd name="T15" fmla="*/ 1769 h 1769"/>
                <a:gd name="T16" fmla="*/ 818 w 1606"/>
                <a:gd name="T17" fmla="*/ 1767 h 1769"/>
                <a:gd name="T18" fmla="*/ 795 w 1606"/>
                <a:gd name="T19" fmla="*/ 1762 h 1769"/>
                <a:gd name="T20" fmla="*/ 773 w 1606"/>
                <a:gd name="T21" fmla="*/ 1750 h 1769"/>
                <a:gd name="T22" fmla="*/ 0 w 1606"/>
                <a:gd name="T23" fmla="*/ 1270 h 1769"/>
                <a:gd name="T24" fmla="*/ 32 w 1606"/>
                <a:gd name="T25" fmla="*/ 216 h 1769"/>
                <a:gd name="T26" fmla="*/ 631 w 1606"/>
                <a:gd name="T27" fmla="*/ 0 h 1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06" h="1769">
                  <a:moveTo>
                    <a:pt x="631" y="0"/>
                  </a:moveTo>
                  <a:lnTo>
                    <a:pt x="1431" y="0"/>
                  </a:lnTo>
                  <a:lnTo>
                    <a:pt x="1606" y="1553"/>
                  </a:lnTo>
                  <a:lnTo>
                    <a:pt x="1421" y="1612"/>
                  </a:lnTo>
                  <a:lnTo>
                    <a:pt x="1236" y="1665"/>
                  </a:lnTo>
                  <a:lnTo>
                    <a:pt x="1053" y="1718"/>
                  </a:lnTo>
                  <a:lnTo>
                    <a:pt x="868" y="1767"/>
                  </a:lnTo>
                  <a:lnTo>
                    <a:pt x="843" y="1769"/>
                  </a:lnTo>
                  <a:lnTo>
                    <a:pt x="818" y="1767"/>
                  </a:lnTo>
                  <a:lnTo>
                    <a:pt x="795" y="1762"/>
                  </a:lnTo>
                  <a:lnTo>
                    <a:pt x="773" y="1750"/>
                  </a:lnTo>
                  <a:lnTo>
                    <a:pt x="0" y="1270"/>
                  </a:lnTo>
                  <a:lnTo>
                    <a:pt x="32" y="216"/>
                  </a:lnTo>
                  <a:lnTo>
                    <a:pt x="631" y="0"/>
                  </a:lnTo>
                  <a:close/>
                </a:path>
              </a:pathLst>
            </a:custGeom>
            <a:solidFill>
              <a:srgbClr val="FCD98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 name="Freeform 12"/>
            <p:cNvSpPr>
              <a:spLocks/>
            </p:cNvSpPr>
            <p:nvPr/>
          </p:nvSpPr>
          <p:spPr bwMode="auto">
            <a:xfrm>
              <a:off x="8104188" y="3221038"/>
              <a:ext cx="633413" cy="546100"/>
            </a:xfrm>
            <a:custGeom>
              <a:avLst/>
              <a:gdLst>
                <a:gd name="T0" fmla="*/ 199 w 399"/>
                <a:gd name="T1" fmla="*/ 0 h 344"/>
                <a:gd name="T2" fmla="*/ 239 w 399"/>
                <a:gd name="T3" fmla="*/ 4 h 344"/>
                <a:gd name="T4" fmla="*/ 277 w 399"/>
                <a:gd name="T5" fmla="*/ 13 h 344"/>
                <a:gd name="T6" fmla="*/ 311 w 399"/>
                <a:gd name="T7" fmla="*/ 29 h 344"/>
                <a:gd name="T8" fmla="*/ 340 w 399"/>
                <a:gd name="T9" fmla="*/ 50 h 344"/>
                <a:gd name="T10" fmla="*/ 365 w 399"/>
                <a:gd name="T11" fmla="*/ 76 h 344"/>
                <a:gd name="T12" fmla="*/ 383 w 399"/>
                <a:gd name="T13" fmla="*/ 105 h 344"/>
                <a:gd name="T14" fmla="*/ 395 w 399"/>
                <a:gd name="T15" fmla="*/ 138 h 344"/>
                <a:gd name="T16" fmla="*/ 399 w 399"/>
                <a:gd name="T17" fmla="*/ 172 h 344"/>
                <a:gd name="T18" fmla="*/ 395 w 399"/>
                <a:gd name="T19" fmla="*/ 207 h 344"/>
                <a:gd name="T20" fmla="*/ 383 w 399"/>
                <a:gd name="T21" fmla="*/ 240 h 344"/>
                <a:gd name="T22" fmla="*/ 365 w 399"/>
                <a:gd name="T23" fmla="*/ 268 h 344"/>
                <a:gd name="T24" fmla="*/ 340 w 399"/>
                <a:gd name="T25" fmla="*/ 293 h 344"/>
                <a:gd name="T26" fmla="*/ 311 w 399"/>
                <a:gd name="T27" fmla="*/ 316 h 344"/>
                <a:gd name="T28" fmla="*/ 277 w 399"/>
                <a:gd name="T29" fmla="*/ 331 h 344"/>
                <a:gd name="T30" fmla="*/ 239 w 399"/>
                <a:gd name="T31" fmla="*/ 340 h 344"/>
                <a:gd name="T32" fmla="*/ 199 w 399"/>
                <a:gd name="T33" fmla="*/ 344 h 344"/>
                <a:gd name="T34" fmla="*/ 159 w 399"/>
                <a:gd name="T35" fmla="*/ 340 h 344"/>
                <a:gd name="T36" fmla="*/ 121 w 399"/>
                <a:gd name="T37" fmla="*/ 331 h 344"/>
                <a:gd name="T38" fmla="*/ 87 w 399"/>
                <a:gd name="T39" fmla="*/ 316 h 344"/>
                <a:gd name="T40" fmla="*/ 58 w 399"/>
                <a:gd name="T41" fmla="*/ 293 h 344"/>
                <a:gd name="T42" fmla="*/ 34 w 399"/>
                <a:gd name="T43" fmla="*/ 268 h 344"/>
                <a:gd name="T44" fmla="*/ 15 w 399"/>
                <a:gd name="T45" fmla="*/ 240 h 344"/>
                <a:gd name="T46" fmla="*/ 4 w 399"/>
                <a:gd name="T47" fmla="*/ 207 h 344"/>
                <a:gd name="T48" fmla="*/ 0 w 399"/>
                <a:gd name="T49" fmla="*/ 172 h 344"/>
                <a:gd name="T50" fmla="*/ 4 w 399"/>
                <a:gd name="T51" fmla="*/ 138 h 344"/>
                <a:gd name="T52" fmla="*/ 15 w 399"/>
                <a:gd name="T53" fmla="*/ 105 h 344"/>
                <a:gd name="T54" fmla="*/ 34 w 399"/>
                <a:gd name="T55" fmla="*/ 76 h 344"/>
                <a:gd name="T56" fmla="*/ 58 w 399"/>
                <a:gd name="T57" fmla="*/ 50 h 344"/>
                <a:gd name="T58" fmla="*/ 87 w 399"/>
                <a:gd name="T59" fmla="*/ 29 h 344"/>
                <a:gd name="T60" fmla="*/ 121 w 399"/>
                <a:gd name="T61" fmla="*/ 13 h 344"/>
                <a:gd name="T62" fmla="*/ 159 w 399"/>
                <a:gd name="T63" fmla="*/ 4 h 344"/>
                <a:gd name="T64" fmla="*/ 199 w 399"/>
                <a:gd name="T65"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99" h="344">
                  <a:moveTo>
                    <a:pt x="199" y="0"/>
                  </a:moveTo>
                  <a:lnTo>
                    <a:pt x="239" y="4"/>
                  </a:lnTo>
                  <a:lnTo>
                    <a:pt x="277" y="13"/>
                  </a:lnTo>
                  <a:lnTo>
                    <a:pt x="311" y="29"/>
                  </a:lnTo>
                  <a:lnTo>
                    <a:pt x="340" y="50"/>
                  </a:lnTo>
                  <a:lnTo>
                    <a:pt x="365" y="76"/>
                  </a:lnTo>
                  <a:lnTo>
                    <a:pt x="383" y="105"/>
                  </a:lnTo>
                  <a:lnTo>
                    <a:pt x="395" y="138"/>
                  </a:lnTo>
                  <a:lnTo>
                    <a:pt x="399" y="172"/>
                  </a:lnTo>
                  <a:lnTo>
                    <a:pt x="395" y="207"/>
                  </a:lnTo>
                  <a:lnTo>
                    <a:pt x="383" y="240"/>
                  </a:lnTo>
                  <a:lnTo>
                    <a:pt x="365" y="268"/>
                  </a:lnTo>
                  <a:lnTo>
                    <a:pt x="340" y="293"/>
                  </a:lnTo>
                  <a:lnTo>
                    <a:pt x="311" y="316"/>
                  </a:lnTo>
                  <a:lnTo>
                    <a:pt x="277" y="331"/>
                  </a:lnTo>
                  <a:lnTo>
                    <a:pt x="239" y="340"/>
                  </a:lnTo>
                  <a:lnTo>
                    <a:pt x="199" y="344"/>
                  </a:lnTo>
                  <a:lnTo>
                    <a:pt x="159" y="340"/>
                  </a:lnTo>
                  <a:lnTo>
                    <a:pt x="121" y="331"/>
                  </a:lnTo>
                  <a:lnTo>
                    <a:pt x="87" y="316"/>
                  </a:lnTo>
                  <a:lnTo>
                    <a:pt x="58" y="293"/>
                  </a:lnTo>
                  <a:lnTo>
                    <a:pt x="34" y="268"/>
                  </a:lnTo>
                  <a:lnTo>
                    <a:pt x="15" y="240"/>
                  </a:lnTo>
                  <a:lnTo>
                    <a:pt x="4" y="207"/>
                  </a:lnTo>
                  <a:lnTo>
                    <a:pt x="0" y="172"/>
                  </a:lnTo>
                  <a:lnTo>
                    <a:pt x="4" y="138"/>
                  </a:lnTo>
                  <a:lnTo>
                    <a:pt x="15" y="105"/>
                  </a:lnTo>
                  <a:lnTo>
                    <a:pt x="34" y="76"/>
                  </a:lnTo>
                  <a:lnTo>
                    <a:pt x="58" y="50"/>
                  </a:lnTo>
                  <a:lnTo>
                    <a:pt x="87" y="29"/>
                  </a:lnTo>
                  <a:lnTo>
                    <a:pt x="121" y="13"/>
                  </a:lnTo>
                  <a:lnTo>
                    <a:pt x="159" y="4"/>
                  </a:lnTo>
                  <a:lnTo>
                    <a:pt x="199" y="0"/>
                  </a:lnTo>
                  <a:close/>
                </a:path>
              </a:pathLst>
            </a:custGeom>
            <a:solidFill>
              <a:srgbClr val="FCD98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 name="Freeform 13"/>
            <p:cNvSpPr>
              <a:spLocks/>
            </p:cNvSpPr>
            <p:nvPr/>
          </p:nvSpPr>
          <p:spPr bwMode="auto">
            <a:xfrm>
              <a:off x="8104188" y="3698875"/>
              <a:ext cx="777875" cy="609600"/>
            </a:xfrm>
            <a:custGeom>
              <a:avLst/>
              <a:gdLst>
                <a:gd name="T0" fmla="*/ 244 w 490"/>
                <a:gd name="T1" fmla="*/ 0 h 384"/>
                <a:gd name="T2" fmla="*/ 289 w 490"/>
                <a:gd name="T3" fmla="*/ 3 h 384"/>
                <a:gd name="T4" fmla="*/ 331 w 490"/>
                <a:gd name="T5" fmla="*/ 12 h 384"/>
                <a:gd name="T6" fmla="*/ 369 w 490"/>
                <a:gd name="T7" fmla="*/ 26 h 384"/>
                <a:gd name="T8" fmla="*/ 403 w 490"/>
                <a:gd name="T9" fmla="*/ 45 h 384"/>
                <a:gd name="T10" fmla="*/ 433 w 490"/>
                <a:gd name="T11" fmla="*/ 68 h 384"/>
                <a:gd name="T12" fmla="*/ 456 w 490"/>
                <a:gd name="T13" fmla="*/ 96 h 384"/>
                <a:gd name="T14" fmla="*/ 475 w 490"/>
                <a:gd name="T15" fmla="*/ 125 h 384"/>
                <a:gd name="T16" fmla="*/ 487 w 490"/>
                <a:gd name="T17" fmla="*/ 157 h 384"/>
                <a:gd name="T18" fmla="*/ 490 w 490"/>
                <a:gd name="T19" fmla="*/ 193 h 384"/>
                <a:gd name="T20" fmla="*/ 487 w 490"/>
                <a:gd name="T21" fmla="*/ 227 h 384"/>
                <a:gd name="T22" fmla="*/ 475 w 490"/>
                <a:gd name="T23" fmla="*/ 259 h 384"/>
                <a:gd name="T24" fmla="*/ 456 w 490"/>
                <a:gd name="T25" fmla="*/ 289 h 384"/>
                <a:gd name="T26" fmla="*/ 433 w 490"/>
                <a:gd name="T27" fmla="*/ 316 h 384"/>
                <a:gd name="T28" fmla="*/ 403 w 490"/>
                <a:gd name="T29" fmla="*/ 339 h 384"/>
                <a:gd name="T30" fmla="*/ 369 w 490"/>
                <a:gd name="T31" fmla="*/ 358 h 384"/>
                <a:gd name="T32" fmla="*/ 331 w 490"/>
                <a:gd name="T33" fmla="*/ 372 h 384"/>
                <a:gd name="T34" fmla="*/ 289 w 490"/>
                <a:gd name="T35" fmla="*/ 381 h 384"/>
                <a:gd name="T36" fmla="*/ 244 w 490"/>
                <a:gd name="T37" fmla="*/ 384 h 384"/>
                <a:gd name="T38" fmla="*/ 201 w 490"/>
                <a:gd name="T39" fmla="*/ 381 h 384"/>
                <a:gd name="T40" fmla="*/ 159 w 490"/>
                <a:gd name="T41" fmla="*/ 372 h 384"/>
                <a:gd name="T42" fmla="*/ 121 w 490"/>
                <a:gd name="T43" fmla="*/ 358 h 384"/>
                <a:gd name="T44" fmla="*/ 87 w 490"/>
                <a:gd name="T45" fmla="*/ 339 h 384"/>
                <a:gd name="T46" fmla="*/ 57 w 490"/>
                <a:gd name="T47" fmla="*/ 316 h 384"/>
                <a:gd name="T48" fmla="*/ 32 w 490"/>
                <a:gd name="T49" fmla="*/ 289 h 384"/>
                <a:gd name="T50" fmla="*/ 15 w 490"/>
                <a:gd name="T51" fmla="*/ 259 h 384"/>
                <a:gd name="T52" fmla="*/ 4 w 490"/>
                <a:gd name="T53" fmla="*/ 227 h 384"/>
                <a:gd name="T54" fmla="*/ 0 w 490"/>
                <a:gd name="T55" fmla="*/ 193 h 384"/>
                <a:gd name="T56" fmla="*/ 4 w 490"/>
                <a:gd name="T57" fmla="*/ 157 h 384"/>
                <a:gd name="T58" fmla="*/ 15 w 490"/>
                <a:gd name="T59" fmla="*/ 125 h 384"/>
                <a:gd name="T60" fmla="*/ 32 w 490"/>
                <a:gd name="T61" fmla="*/ 96 h 384"/>
                <a:gd name="T62" fmla="*/ 57 w 490"/>
                <a:gd name="T63" fmla="*/ 68 h 384"/>
                <a:gd name="T64" fmla="*/ 87 w 490"/>
                <a:gd name="T65" fmla="*/ 45 h 384"/>
                <a:gd name="T66" fmla="*/ 121 w 490"/>
                <a:gd name="T67" fmla="*/ 26 h 384"/>
                <a:gd name="T68" fmla="*/ 159 w 490"/>
                <a:gd name="T69" fmla="*/ 12 h 384"/>
                <a:gd name="T70" fmla="*/ 201 w 490"/>
                <a:gd name="T71" fmla="*/ 3 h 384"/>
                <a:gd name="T72" fmla="*/ 244 w 490"/>
                <a:gd name="T7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0" h="384">
                  <a:moveTo>
                    <a:pt x="244" y="0"/>
                  </a:moveTo>
                  <a:lnTo>
                    <a:pt x="289" y="3"/>
                  </a:lnTo>
                  <a:lnTo>
                    <a:pt x="331" y="12"/>
                  </a:lnTo>
                  <a:lnTo>
                    <a:pt x="369" y="26"/>
                  </a:lnTo>
                  <a:lnTo>
                    <a:pt x="403" y="45"/>
                  </a:lnTo>
                  <a:lnTo>
                    <a:pt x="433" y="68"/>
                  </a:lnTo>
                  <a:lnTo>
                    <a:pt x="456" y="96"/>
                  </a:lnTo>
                  <a:lnTo>
                    <a:pt x="475" y="125"/>
                  </a:lnTo>
                  <a:lnTo>
                    <a:pt x="487" y="157"/>
                  </a:lnTo>
                  <a:lnTo>
                    <a:pt x="490" y="193"/>
                  </a:lnTo>
                  <a:lnTo>
                    <a:pt x="487" y="227"/>
                  </a:lnTo>
                  <a:lnTo>
                    <a:pt x="475" y="259"/>
                  </a:lnTo>
                  <a:lnTo>
                    <a:pt x="456" y="289"/>
                  </a:lnTo>
                  <a:lnTo>
                    <a:pt x="433" y="316"/>
                  </a:lnTo>
                  <a:lnTo>
                    <a:pt x="403" y="339"/>
                  </a:lnTo>
                  <a:lnTo>
                    <a:pt x="369" y="358"/>
                  </a:lnTo>
                  <a:lnTo>
                    <a:pt x="331" y="372"/>
                  </a:lnTo>
                  <a:lnTo>
                    <a:pt x="289" y="381"/>
                  </a:lnTo>
                  <a:lnTo>
                    <a:pt x="244" y="384"/>
                  </a:lnTo>
                  <a:lnTo>
                    <a:pt x="201" y="381"/>
                  </a:lnTo>
                  <a:lnTo>
                    <a:pt x="159" y="372"/>
                  </a:lnTo>
                  <a:lnTo>
                    <a:pt x="121" y="358"/>
                  </a:lnTo>
                  <a:lnTo>
                    <a:pt x="87" y="339"/>
                  </a:lnTo>
                  <a:lnTo>
                    <a:pt x="57" y="316"/>
                  </a:lnTo>
                  <a:lnTo>
                    <a:pt x="32" y="289"/>
                  </a:lnTo>
                  <a:lnTo>
                    <a:pt x="15" y="259"/>
                  </a:lnTo>
                  <a:lnTo>
                    <a:pt x="4" y="227"/>
                  </a:lnTo>
                  <a:lnTo>
                    <a:pt x="0" y="193"/>
                  </a:lnTo>
                  <a:lnTo>
                    <a:pt x="4" y="157"/>
                  </a:lnTo>
                  <a:lnTo>
                    <a:pt x="15" y="125"/>
                  </a:lnTo>
                  <a:lnTo>
                    <a:pt x="32" y="96"/>
                  </a:lnTo>
                  <a:lnTo>
                    <a:pt x="57" y="68"/>
                  </a:lnTo>
                  <a:lnTo>
                    <a:pt x="87" y="45"/>
                  </a:lnTo>
                  <a:lnTo>
                    <a:pt x="121" y="26"/>
                  </a:lnTo>
                  <a:lnTo>
                    <a:pt x="159" y="12"/>
                  </a:lnTo>
                  <a:lnTo>
                    <a:pt x="201" y="3"/>
                  </a:lnTo>
                  <a:lnTo>
                    <a:pt x="244" y="0"/>
                  </a:lnTo>
                  <a:close/>
                </a:path>
              </a:pathLst>
            </a:custGeom>
            <a:solidFill>
              <a:srgbClr val="FCD98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 name="Freeform 14"/>
            <p:cNvSpPr>
              <a:spLocks/>
            </p:cNvSpPr>
            <p:nvPr/>
          </p:nvSpPr>
          <p:spPr bwMode="auto">
            <a:xfrm>
              <a:off x="8275638" y="4254500"/>
              <a:ext cx="779463" cy="565150"/>
            </a:xfrm>
            <a:custGeom>
              <a:avLst/>
              <a:gdLst>
                <a:gd name="T0" fmla="*/ 246 w 491"/>
                <a:gd name="T1" fmla="*/ 0 h 356"/>
                <a:gd name="T2" fmla="*/ 290 w 491"/>
                <a:gd name="T3" fmla="*/ 2 h 356"/>
                <a:gd name="T4" fmla="*/ 331 w 491"/>
                <a:gd name="T5" fmla="*/ 11 h 356"/>
                <a:gd name="T6" fmla="*/ 369 w 491"/>
                <a:gd name="T7" fmla="*/ 25 h 356"/>
                <a:gd name="T8" fmla="*/ 405 w 491"/>
                <a:gd name="T9" fmla="*/ 42 h 356"/>
                <a:gd name="T10" fmla="*/ 434 w 491"/>
                <a:gd name="T11" fmla="*/ 64 h 356"/>
                <a:gd name="T12" fmla="*/ 458 w 491"/>
                <a:gd name="T13" fmla="*/ 89 h 356"/>
                <a:gd name="T14" fmla="*/ 477 w 491"/>
                <a:gd name="T15" fmla="*/ 116 h 356"/>
                <a:gd name="T16" fmla="*/ 487 w 491"/>
                <a:gd name="T17" fmla="*/ 146 h 356"/>
                <a:gd name="T18" fmla="*/ 491 w 491"/>
                <a:gd name="T19" fmla="*/ 178 h 356"/>
                <a:gd name="T20" fmla="*/ 487 w 491"/>
                <a:gd name="T21" fmla="*/ 210 h 356"/>
                <a:gd name="T22" fmla="*/ 477 w 491"/>
                <a:gd name="T23" fmla="*/ 241 h 356"/>
                <a:gd name="T24" fmla="*/ 458 w 491"/>
                <a:gd name="T25" fmla="*/ 268 h 356"/>
                <a:gd name="T26" fmla="*/ 434 w 491"/>
                <a:gd name="T27" fmla="*/ 293 h 356"/>
                <a:gd name="T28" fmla="*/ 405 w 491"/>
                <a:gd name="T29" fmla="*/ 314 h 356"/>
                <a:gd name="T30" fmla="*/ 369 w 491"/>
                <a:gd name="T31" fmla="*/ 332 h 356"/>
                <a:gd name="T32" fmla="*/ 331 w 491"/>
                <a:gd name="T33" fmla="*/ 345 h 356"/>
                <a:gd name="T34" fmla="*/ 290 w 491"/>
                <a:gd name="T35" fmla="*/ 353 h 356"/>
                <a:gd name="T36" fmla="*/ 246 w 491"/>
                <a:gd name="T37" fmla="*/ 356 h 356"/>
                <a:gd name="T38" fmla="*/ 202 w 491"/>
                <a:gd name="T39" fmla="*/ 353 h 356"/>
                <a:gd name="T40" fmla="*/ 160 w 491"/>
                <a:gd name="T41" fmla="*/ 345 h 356"/>
                <a:gd name="T42" fmla="*/ 122 w 491"/>
                <a:gd name="T43" fmla="*/ 332 h 356"/>
                <a:gd name="T44" fmla="*/ 88 w 491"/>
                <a:gd name="T45" fmla="*/ 314 h 356"/>
                <a:gd name="T46" fmla="*/ 58 w 491"/>
                <a:gd name="T47" fmla="*/ 293 h 356"/>
                <a:gd name="T48" fmla="*/ 34 w 491"/>
                <a:gd name="T49" fmla="*/ 268 h 356"/>
                <a:gd name="T50" fmla="*/ 16 w 491"/>
                <a:gd name="T51" fmla="*/ 241 h 356"/>
                <a:gd name="T52" fmla="*/ 4 w 491"/>
                <a:gd name="T53" fmla="*/ 210 h 356"/>
                <a:gd name="T54" fmla="*/ 0 w 491"/>
                <a:gd name="T55" fmla="*/ 178 h 356"/>
                <a:gd name="T56" fmla="*/ 4 w 491"/>
                <a:gd name="T57" fmla="*/ 146 h 356"/>
                <a:gd name="T58" fmla="*/ 16 w 491"/>
                <a:gd name="T59" fmla="*/ 116 h 356"/>
                <a:gd name="T60" fmla="*/ 34 w 491"/>
                <a:gd name="T61" fmla="*/ 89 h 356"/>
                <a:gd name="T62" fmla="*/ 58 w 491"/>
                <a:gd name="T63" fmla="*/ 64 h 356"/>
                <a:gd name="T64" fmla="*/ 88 w 491"/>
                <a:gd name="T65" fmla="*/ 42 h 356"/>
                <a:gd name="T66" fmla="*/ 122 w 491"/>
                <a:gd name="T67" fmla="*/ 25 h 356"/>
                <a:gd name="T68" fmla="*/ 160 w 491"/>
                <a:gd name="T69" fmla="*/ 11 h 356"/>
                <a:gd name="T70" fmla="*/ 202 w 491"/>
                <a:gd name="T71" fmla="*/ 2 h 356"/>
                <a:gd name="T72" fmla="*/ 246 w 491"/>
                <a:gd name="T73" fmla="*/ 0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1" h="356">
                  <a:moveTo>
                    <a:pt x="246" y="0"/>
                  </a:moveTo>
                  <a:lnTo>
                    <a:pt x="290" y="2"/>
                  </a:lnTo>
                  <a:lnTo>
                    <a:pt x="331" y="11"/>
                  </a:lnTo>
                  <a:lnTo>
                    <a:pt x="369" y="25"/>
                  </a:lnTo>
                  <a:lnTo>
                    <a:pt x="405" y="42"/>
                  </a:lnTo>
                  <a:lnTo>
                    <a:pt x="434" y="64"/>
                  </a:lnTo>
                  <a:lnTo>
                    <a:pt x="458" y="89"/>
                  </a:lnTo>
                  <a:lnTo>
                    <a:pt x="477" y="116"/>
                  </a:lnTo>
                  <a:lnTo>
                    <a:pt x="487" y="146"/>
                  </a:lnTo>
                  <a:lnTo>
                    <a:pt x="491" y="178"/>
                  </a:lnTo>
                  <a:lnTo>
                    <a:pt x="487" y="210"/>
                  </a:lnTo>
                  <a:lnTo>
                    <a:pt x="477" y="241"/>
                  </a:lnTo>
                  <a:lnTo>
                    <a:pt x="458" y="268"/>
                  </a:lnTo>
                  <a:lnTo>
                    <a:pt x="434" y="293"/>
                  </a:lnTo>
                  <a:lnTo>
                    <a:pt x="405" y="314"/>
                  </a:lnTo>
                  <a:lnTo>
                    <a:pt x="369" y="332"/>
                  </a:lnTo>
                  <a:lnTo>
                    <a:pt x="331" y="345"/>
                  </a:lnTo>
                  <a:lnTo>
                    <a:pt x="290" y="353"/>
                  </a:lnTo>
                  <a:lnTo>
                    <a:pt x="246" y="356"/>
                  </a:lnTo>
                  <a:lnTo>
                    <a:pt x="202" y="353"/>
                  </a:lnTo>
                  <a:lnTo>
                    <a:pt x="160" y="345"/>
                  </a:lnTo>
                  <a:lnTo>
                    <a:pt x="122" y="332"/>
                  </a:lnTo>
                  <a:lnTo>
                    <a:pt x="88" y="314"/>
                  </a:lnTo>
                  <a:lnTo>
                    <a:pt x="58" y="293"/>
                  </a:lnTo>
                  <a:lnTo>
                    <a:pt x="34" y="268"/>
                  </a:lnTo>
                  <a:lnTo>
                    <a:pt x="16" y="241"/>
                  </a:lnTo>
                  <a:lnTo>
                    <a:pt x="4" y="210"/>
                  </a:lnTo>
                  <a:lnTo>
                    <a:pt x="0" y="178"/>
                  </a:lnTo>
                  <a:lnTo>
                    <a:pt x="4" y="146"/>
                  </a:lnTo>
                  <a:lnTo>
                    <a:pt x="16" y="116"/>
                  </a:lnTo>
                  <a:lnTo>
                    <a:pt x="34" y="89"/>
                  </a:lnTo>
                  <a:lnTo>
                    <a:pt x="58" y="64"/>
                  </a:lnTo>
                  <a:lnTo>
                    <a:pt x="88" y="42"/>
                  </a:lnTo>
                  <a:lnTo>
                    <a:pt x="122" y="25"/>
                  </a:lnTo>
                  <a:lnTo>
                    <a:pt x="160" y="11"/>
                  </a:lnTo>
                  <a:lnTo>
                    <a:pt x="202" y="2"/>
                  </a:lnTo>
                  <a:lnTo>
                    <a:pt x="246" y="0"/>
                  </a:lnTo>
                  <a:close/>
                </a:path>
              </a:pathLst>
            </a:custGeom>
            <a:solidFill>
              <a:srgbClr val="FCD98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8" name="Freeform 15"/>
            <p:cNvSpPr>
              <a:spLocks/>
            </p:cNvSpPr>
            <p:nvPr/>
          </p:nvSpPr>
          <p:spPr bwMode="auto">
            <a:xfrm>
              <a:off x="8370888" y="4738688"/>
              <a:ext cx="784225" cy="585788"/>
            </a:xfrm>
            <a:custGeom>
              <a:avLst/>
              <a:gdLst>
                <a:gd name="T0" fmla="*/ 248 w 494"/>
                <a:gd name="T1" fmla="*/ 0 h 369"/>
                <a:gd name="T2" fmla="*/ 292 w 494"/>
                <a:gd name="T3" fmla="*/ 2 h 369"/>
                <a:gd name="T4" fmla="*/ 334 w 494"/>
                <a:gd name="T5" fmla="*/ 10 h 369"/>
                <a:gd name="T6" fmla="*/ 372 w 494"/>
                <a:gd name="T7" fmla="*/ 25 h 369"/>
                <a:gd name="T8" fmla="*/ 406 w 494"/>
                <a:gd name="T9" fmla="*/ 43 h 369"/>
                <a:gd name="T10" fmla="*/ 436 w 494"/>
                <a:gd name="T11" fmla="*/ 65 h 369"/>
                <a:gd name="T12" fmla="*/ 461 w 494"/>
                <a:gd name="T13" fmla="*/ 91 h 369"/>
                <a:gd name="T14" fmla="*/ 480 w 494"/>
                <a:gd name="T15" fmla="*/ 120 h 369"/>
                <a:gd name="T16" fmla="*/ 490 w 494"/>
                <a:gd name="T17" fmla="*/ 152 h 369"/>
                <a:gd name="T18" fmla="*/ 494 w 494"/>
                <a:gd name="T19" fmla="*/ 184 h 369"/>
                <a:gd name="T20" fmla="*/ 490 w 494"/>
                <a:gd name="T21" fmla="*/ 217 h 369"/>
                <a:gd name="T22" fmla="*/ 480 w 494"/>
                <a:gd name="T23" fmla="*/ 248 h 369"/>
                <a:gd name="T24" fmla="*/ 461 w 494"/>
                <a:gd name="T25" fmla="*/ 277 h 369"/>
                <a:gd name="T26" fmla="*/ 436 w 494"/>
                <a:gd name="T27" fmla="*/ 303 h 369"/>
                <a:gd name="T28" fmla="*/ 406 w 494"/>
                <a:gd name="T29" fmla="*/ 326 h 369"/>
                <a:gd name="T30" fmla="*/ 372 w 494"/>
                <a:gd name="T31" fmla="*/ 344 h 369"/>
                <a:gd name="T32" fmla="*/ 334 w 494"/>
                <a:gd name="T33" fmla="*/ 357 h 369"/>
                <a:gd name="T34" fmla="*/ 292 w 494"/>
                <a:gd name="T35" fmla="*/ 366 h 369"/>
                <a:gd name="T36" fmla="*/ 248 w 494"/>
                <a:gd name="T37" fmla="*/ 369 h 369"/>
                <a:gd name="T38" fmla="*/ 203 w 494"/>
                <a:gd name="T39" fmla="*/ 366 h 369"/>
                <a:gd name="T40" fmla="*/ 161 w 494"/>
                <a:gd name="T41" fmla="*/ 357 h 369"/>
                <a:gd name="T42" fmla="*/ 122 w 494"/>
                <a:gd name="T43" fmla="*/ 344 h 369"/>
                <a:gd name="T44" fmla="*/ 88 w 494"/>
                <a:gd name="T45" fmla="*/ 326 h 369"/>
                <a:gd name="T46" fmla="*/ 58 w 494"/>
                <a:gd name="T47" fmla="*/ 303 h 369"/>
                <a:gd name="T48" fmla="*/ 34 w 494"/>
                <a:gd name="T49" fmla="*/ 277 h 369"/>
                <a:gd name="T50" fmla="*/ 16 w 494"/>
                <a:gd name="T51" fmla="*/ 248 h 369"/>
                <a:gd name="T52" fmla="*/ 4 w 494"/>
                <a:gd name="T53" fmla="*/ 217 h 369"/>
                <a:gd name="T54" fmla="*/ 0 w 494"/>
                <a:gd name="T55" fmla="*/ 184 h 369"/>
                <a:gd name="T56" fmla="*/ 4 w 494"/>
                <a:gd name="T57" fmla="*/ 152 h 369"/>
                <a:gd name="T58" fmla="*/ 16 w 494"/>
                <a:gd name="T59" fmla="*/ 120 h 369"/>
                <a:gd name="T60" fmla="*/ 34 w 494"/>
                <a:gd name="T61" fmla="*/ 91 h 369"/>
                <a:gd name="T62" fmla="*/ 58 w 494"/>
                <a:gd name="T63" fmla="*/ 65 h 369"/>
                <a:gd name="T64" fmla="*/ 88 w 494"/>
                <a:gd name="T65" fmla="*/ 43 h 369"/>
                <a:gd name="T66" fmla="*/ 122 w 494"/>
                <a:gd name="T67" fmla="*/ 25 h 369"/>
                <a:gd name="T68" fmla="*/ 161 w 494"/>
                <a:gd name="T69" fmla="*/ 10 h 369"/>
                <a:gd name="T70" fmla="*/ 203 w 494"/>
                <a:gd name="T71" fmla="*/ 2 h 369"/>
                <a:gd name="T72" fmla="*/ 248 w 494"/>
                <a:gd name="T73"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4" h="369">
                  <a:moveTo>
                    <a:pt x="248" y="0"/>
                  </a:moveTo>
                  <a:lnTo>
                    <a:pt x="292" y="2"/>
                  </a:lnTo>
                  <a:lnTo>
                    <a:pt x="334" y="10"/>
                  </a:lnTo>
                  <a:lnTo>
                    <a:pt x="372" y="25"/>
                  </a:lnTo>
                  <a:lnTo>
                    <a:pt x="406" y="43"/>
                  </a:lnTo>
                  <a:lnTo>
                    <a:pt x="436" y="65"/>
                  </a:lnTo>
                  <a:lnTo>
                    <a:pt x="461" y="91"/>
                  </a:lnTo>
                  <a:lnTo>
                    <a:pt x="480" y="120"/>
                  </a:lnTo>
                  <a:lnTo>
                    <a:pt x="490" y="152"/>
                  </a:lnTo>
                  <a:lnTo>
                    <a:pt x="494" y="184"/>
                  </a:lnTo>
                  <a:lnTo>
                    <a:pt x="490" y="217"/>
                  </a:lnTo>
                  <a:lnTo>
                    <a:pt x="480" y="248"/>
                  </a:lnTo>
                  <a:lnTo>
                    <a:pt x="461" y="277"/>
                  </a:lnTo>
                  <a:lnTo>
                    <a:pt x="436" y="303"/>
                  </a:lnTo>
                  <a:lnTo>
                    <a:pt x="406" y="326"/>
                  </a:lnTo>
                  <a:lnTo>
                    <a:pt x="372" y="344"/>
                  </a:lnTo>
                  <a:lnTo>
                    <a:pt x="334" y="357"/>
                  </a:lnTo>
                  <a:lnTo>
                    <a:pt x="292" y="366"/>
                  </a:lnTo>
                  <a:lnTo>
                    <a:pt x="248" y="369"/>
                  </a:lnTo>
                  <a:lnTo>
                    <a:pt x="203" y="366"/>
                  </a:lnTo>
                  <a:lnTo>
                    <a:pt x="161" y="357"/>
                  </a:lnTo>
                  <a:lnTo>
                    <a:pt x="122" y="344"/>
                  </a:lnTo>
                  <a:lnTo>
                    <a:pt x="88" y="326"/>
                  </a:lnTo>
                  <a:lnTo>
                    <a:pt x="58" y="303"/>
                  </a:lnTo>
                  <a:lnTo>
                    <a:pt x="34" y="277"/>
                  </a:lnTo>
                  <a:lnTo>
                    <a:pt x="16" y="248"/>
                  </a:lnTo>
                  <a:lnTo>
                    <a:pt x="4" y="217"/>
                  </a:lnTo>
                  <a:lnTo>
                    <a:pt x="0" y="184"/>
                  </a:lnTo>
                  <a:lnTo>
                    <a:pt x="4" y="152"/>
                  </a:lnTo>
                  <a:lnTo>
                    <a:pt x="16" y="120"/>
                  </a:lnTo>
                  <a:lnTo>
                    <a:pt x="34" y="91"/>
                  </a:lnTo>
                  <a:lnTo>
                    <a:pt x="58" y="65"/>
                  </a:lnTo>
                  <a:lnTo>
                    <a:pt x="88" y="43"/>
                  </a:lnTo>
                  <a:lnTo>
                    <a:pt x="122" y="25"/>
                  </a:lnTo>
                  <a:lnTo>
                    <a:pt x="161" y="10"/>
                  </a:lnTo>
                  <a:lnTo>
                    <a:pt x="203" y="2"/>
                  </a:lnTo>
                  <a:lnTo>
                    <a:pt x="248" y="0"/>
                  </a:lnTo>
                  <a:close/>
                </a:path>
              </a:pathLst>
            </a:custGeom>
            <a:solidFill>
              <a:srgbClr val="FCD98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9" name="Freeform 16"/>
            <p:cNvSpPr>
              <a:spLocks/>
            </p:cNvSpPr>
            <p:nvPr/>
          </p:nvSpPr>
          <p:spPr bwMode="auto">
            <a:xfrm>
              <a:off x="8107363" y="5184775"/>
              <a:ext cx="785813" cy="561975"/>
            </a:xfrm>
            <a:custGeom>
              <a:avLst/>
              <a:gdLst>
                <a:gd name="T0" fmla="*/ 248 w 495"/>
                <a:gd name="T1" fmla="*/ 0 h 354"/>
                <a:gd name="T2" fmla="*/ 292 w 495"/>
                <a:gd name="T3" fmla="*/ 3 h 354"/>
                <a:gd name="T4" fmla="*/ 334 w 495"/>
                <a:gd name="T5" fmla="*/ 11 h 354"/>
                <a:gd name="T6" fmla="*/ 372 w 495"/>
                <a:gd name="T7" fmla="*/ 24 h 354"/>
                <a:gd name="T8" fmla="*/ 407 w 495"/>
                <a:gd name="T9" fmla="*/ 41 h 354"/>
                <a:gd name="T10" fmla="*/ 436 w 495"/>
                <a:gd name="T11" fmla="*/ 63 h 354"/>
                <a:gd name="T12" fmla="*/ 461 w 495"/>
                <a:gd name="T13" fmla="*/ 88 h 354"/>
                <a:gd name="T14" fmla="*/ 479 w 495"/>
                <a:gd name="T15" fmla="*/ 115 h 354"/>
                <a:gd name="T16" fmla="*/ 491 w 495"/>
                <a:gd name="T17" fmla="*/ 145 h 354"/>
                <a:gd name="T18" fmla="*/ 495 w 495"/>
                <a:gd name="T19" fmla="*/ 177 h 354"/>
                <a:gd name="T20" fmla="*/ 491 w 495"/>
                <a:gd name="T21" fmla="*/ 208 h 354"/>
                <a:gd name="T22" fmla="*/ 479 w 495"/>
                <a:gd name="T23" fmla="*/ 238 h 354"/>
                <a:gd name="T24" fmla="*/ 461 w 495"/>
                <a:gd name="T25" fmla="*/ 266 h 354"/>
                <a:gd name="T26" fmla="*/ 436 w 495"/>
                <a:gd name="T27" fmla="*/ 291 h 354"/>
                <a:gd name="T28" fmla="*/ 407 w 495"/>
                <a:gd name="T29" fmla="*/ 312 h 354"/>
                <a:gd name="T30" fmla="*/ 372 w 495"/>
                <a:gd name="T31" fmla="*/ 330 h 354"/>
                <a:gd name="T32" fmla="*/ 334 w 495"/>
                <a:gd name="T33" fmla="*/ 343 h 354"/>
                <a:gd name="T34" fmla="*/ 292 w 495"/>
                <a:gd name="T35" fmla="*/ 351 h 354"/>
                <a:gd name="T36" fmla="*/ 248 w 495"/>
                <a:gd name="T37" fmla="*/ 354 h 354"/>
                <a:gd name="T38" fmla="*/ 203 w 495"/>
                <a:gd name="T39" fmla="*/ 351 h 354"/>
                <a:gd name="T40" fmla="*/ 161 w 495"/>
                <a:gd name="T41" fmla="*/ 343 h 354"/>
                <a:gd name="T42" fmla="*/ 123 w 495"/>
                <a:gd name="T43" fmla="*/ 330 h 354"/>
                <a:gd name="T44" fmla="*/ 89 w 495"/>
                <a:gd name="T45" fmla="*/ 312 h 354"/>
                <a:gd name="T46" fmla="*/ 59 w 495"/>
                <a:gd name="T47" fmla="*/ 291 h 354"/>
                <a:gd name="T48" fmla="*/ 34 w 495"/>
                <a:gd name="T49" fmla="*/ 266 h 354"/>
                <a:gd name="T50" fmla="*/ 16 w 495"/>
                <a:gd name="T51" fmla="*/ 238 h 354"/>
                <a:gd name="T52" fmla="*/ 4 w 495"/>
                <a:gd name="T53" fmla="*/ 208 h 354"/>
                <a:gd name="T54" fmla="*/ 0 w 495"/>
                <a:gd name="T55" fmla="*/ 177 h 354"/>
                <a:gd name="T56" fmla="*/ 4 w 495"/>
                <a:gd name="T57" fmla="*/ 145 h 354"/>
                <a:gd name="T58" fmla="*/ 16 w 495"/>
                <a:gd name="T59" fmla="*/ 115 h 354"/>
                <a:gd name="T60" fmla="*/ 34 w 495"/>
                <a:gd name="T61" fmla="*/ 88 h 354"/>
                <a:gd name="T62" fmla="*/ 59 w 495"/>
                <a:gd name="T63" fmla="*/ 63 h 354"/>
                <a:gd name="T64" fmla="*/ 89 w 495"/>
                <a:gd name="T65" fmla="*/ 41 h 354"/>
                <a:gd name="T66" fmla="*/ 123 w 495"/>
                <a:gd name="T67" fmla="*/ 24 h 354"/>
                <a:gd name="T68" fmla="*/ 161 w 495"/>
                <a:gd name="T69" fmla="*/ 11 h 354"/>
                <a:gd name="T70" fmla="*/ 203 w 495"/>
                <a:gd name="T71" fmla="*/ 3 h 354"/>
                <a:gd name="T72" fmla="*/ 248 w 495"/>
                <a:gd name="T73"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95" h="354">
                  <a:moveTo>
                    <a:pt x="248" y="0"/>
                  </a:moveTo>
                  <a:lnTo>
                    <a:pt x="292" y="3"/>
                  </a:lnTo>
                  <a:lnTo>
                    <a:pt x="334" y="11"/>
                  </a:lnTo>
                  <a:lnTo>
                    <a:pt x="372" y="24"/>
                  </a:lnTo>
                  <a:lnTo>
                    <a:pt x="407" y="41"/>
                  </a:lnTo>
                  <a:lnTo>
                    <a:pt x="436" y="63"/>
                  </a:lnTo>
                  <a:lnTo>
                    <a:pt x="461" y="88"/>
                  </a:lnTo>
                  <a:lnTo>
                    <a:pt x="479" y="115"/>
                  </a:lnTo>
                  <a:lnTo>
                    <a:pt x="491" y="145"/>
                  </a:lnTo>
                  <a:lnTo>
                    <a:pt x="495" y="177"/>
                  </a:lnTo>
                  <a:lnTo>
                    <a:pt x="491" y="208"/>
                  </a:lnTo>
                  <a:lnTo>
                    <a:pt x="479" y="238"/>
                  </a:lnTo>
                  <a:lnTo>
                    <a:pt x="461" y="266"/>
                  </a:lnTo>
                  <a:lnTo>
                    <a:pt x="436" y="291"/>
                  </a:lnTo>
                  <a:lnTo>
                    <a:pt x="407" y="312"/>
                  </a:lnTo>
                  <a:lnTo>
                    <a:pt x="372" y="330"/>
                  </a:lnTo>
                  <a:lnTo>
                    <a:pt x="334" y="343"/>
                  </a:lnTo>
                  <a:lnTo>
                    <a:pt x="292" y="351"/>
                  </a:lnTo>
                  <a:lnTo>
                    <a:pt x="248" y="354"/>
                  </a:lnTo>
                  <a:lnTo>
                    <a:pt x="203" y="351"/>
                  </a:lnTo>
                  <a:lnTo>
                    <a:pt x="161" y="343"/>
                  </a:lnTo>
                  <a:lnTo>
                    <a:pt x="123" y="330"/>
                  </a:lnTo>
                  <a:lnTo>
                    <a:pt x="89" y="312"/>
                  </a:lnTo>
                  <a:lnTo>
                    <a:pt x="59" y="291"/>
                  </a:lnTo>
                  <a:lnTo>
                    <a:pt x="34" y="266"/>
                  </a:lnTo>
                  <a:lnTo>
                    <a:pt x="16" y="238"/>
                  </a:lnTo>
                  <a:lnTo>
                    <a:pt x="4" y="208"/>
                  </a:lnTo>
                  <a:lnTo>
                    <a:pt x="0" y="177"/>
                  </a:lnTo>
                  <a:lnTo>
                    <a:pt x="4" y="145"/>
                  </a:lnTo>
                  <a:lnTo>
                    <a:pt x="16" y="115"/>
                  </a:lnTo>
                  <a:lnTo>
                    <a:pt x="34" y="88"/>
                  </a:lnTo>
                  <a:lnTo>
                    <a:pt x="59" y="63"/>
                  </a:lnTo>
                  <a:lnTo>
                    <a:pt x="89" y="41"/>
                  </a:lnTo>
                  <a:lnTo>
                    <a:pt x="123" y="24"/>
                  </a:lnTo>
                  <a:lnTo>
                    <a:pt x="161" y="11"/>
                  </a:lnTo>
                  <a:lnTo>
                    <a:pt x="203" y="3"/>
                  </a:lnTo>
                  <a:lnTo>
                    <a:pt x="248" y="0"/>
                  </a:lnTo>
                  <a:close/>
                </a:path>
              </a:pathLst>
            </a:custGeom>
            <a:solidFill>
              <a:srgbClr val="FCD98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 name="Freeform 17"/>
            <p:cNvSpPr>
              <a:spLocks/>
            </p:cNvSpPr>
            <p:nvPr/>
          </p:nvSpPr>
          <p:spPr bwMode="auto">
            <a:xfrm>
              <a:off x="3271838" y="3529013"/>
              <a:ext cx="3086100" cy="1874838"/>
            </a:xfrm>
            <a:custGeom>
              <a:avLst/>
              <a:gdLst>
                <a:gd name="T0" fmla="*/ 0 w 1944"/>
                <a:gd name="T1" fmla="*/ 0 h 1181"/>
                <a:gd name="T2" fmla="*/ 1944 w 1944"/>
                <a:gd name="T3" fmla="*/ 22 h 1181"/>
                <a:gd name="T4" fmla="*/ 1911 w 1944"/>
                <a:gd name="T5" fmla="*/ 1076 h 1181"/>
                <a:gd name="T6" fmla="*/ 0 w 1944"/>
                <a:gd name="T7" fmla="*/ 1181 h 1181"/>
                <a:gd name="T8" fmla="*/ 0 w 1944"/>
                <a:gd name="T9" fmla="*/ 0 h 1181"/>
              </a:gdLst>
              <a:ahLst/>
              <a:cxnLst>
                <a:cxn ang="0">
                  <a:pos x="T0" y="T1"/>
                </a:cxn>
                <a:cxn ang="0">
                  <a:pos x="T2" y="T3"/>
                </a:cxn>
                <a:cxn ang="0">
                  <a:pos x="T4" y="T5"/>
                </a:cxn>
                <a:cxn ang="0">
                  <a:pos x="T6" y="T7"/>
                </a:cxn>
                <a:cxn ang="0">
                  <a:pos x="T8" y="T9"/>
                </a:cxn>
              </a:cxnLst>
              <a:rect l="0" t="0" r="r" b="b"/>
              <a:pathLst>
                <a:path w="1944" h="1181">
                  <a:moveTo>
                    <a:pt x="0" y="0"/>
                  </a:moveTo>
                  <a:lnTo>
                    <a:pt x="1944" y="22"/>
                  </a:lnTo>
                  <a:lnTo>
                    <a:pt x="1911" y="1076"/>
                  </a:lnTo>
                  <a:lnTo>
                    <a:pt x="0" y="1181"/>
                  </a:lnTo>
                  <a:lnTo>
                    <a:pt x="0" y="0"/>
                  </a:lnTo>
                  <a:close/>
                </a:path>
              </a:pathLst>
            </a:custGeom>
            <a:solidFill>
              <a:srgbClr val="FCD98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 name="Freeform 18"/>
            <p:cNvSpPr>
              <a:spLocks/>
            </p:cNvSpPr>
            <p:nvPr/>
          </p:nvSpPr>
          <p:spPr bwMode="auto">
            <a:xfrm>
              <a:off x="7943850" y="5419725"/>
              <a:ext cx="276225" cy="92075"/>
            </a:xfrm>
            <a:custGeom>
              <a:avLst/>
              <a:gdLst>
                <a:gd name="T0" fmla="*/ 0 w 174"/>
                <a:gd name="T1" fmla="*/ 0 h 58"/>
                <a:gd name="T2" fmla="*/ 174 w 174"/>
                <a:gd name="T3" fmla="*/ 0 h 58"/>
                <a:gd name="T4" fmla="*/ 0 w 174"/>
                <a:gd name="T5" fmla="*/ 58 h 58"/>
                <a:gd name="T6" fmla="*/ 0 w 174"/>
                <a:gd name="T7" fmla="*/ 0 h 58"/>
              </a:gdLst>
              <a:ahLst/>
              <a:cxnLst>
                <a:cxn ang="0">
                  <a:pos x="T0" y="T1"/>
                </a:cxn>
                <a:cxn ang="0">
                  <a:pos x="T2" y="T3"/>
                </a:cxn>
                <a:cxn ang="0">
                  <a:pos x="T4" y="T5"/>
                </a:cxn>
                <a:cxn ang="0">
                  <a:pos x="T6" y="T7"/>
                </a:cxn>
              </a:cxnLst>
              <a:rect l="0" t="0" r="r" b="b"/>
              <a:pathLst>
                <a:path w="174" h="58">
                  <a:moveTo>
                    <a:pt x="0" y="0"/>
                  </a:moveTo>
                  <a:lnTo>
                    <a:pt x="174" y="0"/>
                  </a:lnTo>
                  <a:lnTo>
                    <a:pt x="0" y="58"/>
                  </a:lnTo>
                  <a:lnTo>
                    <a:pt x="0"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 name="Rectangle 19"/>
            <p:cNvSpPr>
              <a:spLocks noChangeArrowheads="1"/>
            </p:cNvSpPr>
            <p:nvPr/>
          </p:nvSpPr>
          <p:spPr bwMode="auto">
            <a:xfrm>
              <a:off x="2667000" y="3287713"/>
              <a:ext cx="2670175" cy="2171700"/>
            </a:xfrm>
            <a:prstGeom prst="rect">
              <a:avLst/>
            </a:prstGeom>
            <a:solidFill>
              <a:schemeClr val="accent1"/>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3" name="Rectangle 20"/>
            <p:cNvSpPr>
              <a:spLocks noChangeArrowheads="1"/>
            </p:cNvSpPr>
            <p:nvPr/>
          </p:nvSpPr>
          <p:spPr bwMode="auto">
            <a:xfrm>
              <a:off x="5337175" y="3395663"/>
              <a:ext cx="165100" cy="1941513"/>
            </a:xfrm>
            <a:prstGeom prst="rect">
              <a:avLst/>
            </a:prstGeom>
            <a:solidFill>
              <a:schemeClr val="accent1">
                <a:lumMod val="50000"/>
              </a:schemeClr>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7" name="Rectangle 21"/>
            <p:cNvSpPr>
              <a:spLocks noChangeArrowheads="1"/>
            </p:cNvSpPr>
            <p:nvPr/>
          </p:nvSpPr>
          <p:spPr bwMode="auto">
            <a:xfrm>
              <a:off x="2667000" y="5116513"/>
              <a:ext cx="2670175" cy="342900"/>
            </a:xfrm>
            <a:prstGeom prst="rect">
              <a:avLst/>
            </a:prstGeom>
            <a:solidFill>
              <a:schemeClr val="accent1">
                <a:lumMod val="75000"/>
              </a:schemeClr>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58" name="Rectangle 22"/>
            <p:cNvSpPr>
              <a:spLocks noChangeArrowheads="1"/>
            </p:cNvSpPr>
            <p:nvPr/>
          </p:nvSpPr>
          <p:spPr bwMode="auto">
            <a:xfrm>
              <a:off x="5337175" y="5132388"/>
              <a:ext cx="165100" cy="307975"/>
            </a:xfrm>
            <a:prstGeom prst="rect">
              <a:avLst/>
            </a:prstGeom>
            <a:solidFill>
              <a:schemeClr val="accent1">
                <a:lumMod val="50000"/>
              </a:schemeClr>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67" name="Freeform 23"/>
            <p:cNvSpPr>
              <a:spLocks/>
            </p:cNvSpPr>
            <p:nvPr/>
          </p:nvSpPr>
          <p:spPr bwMode="auto">
            <a:xfrm>
              <a:off x="5468938" y="4221163"/>
              <a:ext cx="44450" cy="411163"/>
            </a:xfrm>
            <a:custGeom>
              <a:avLst/>
              <a:gdLst>
                <a:gd name="T0" fmla="*/ 14 w 28"/>
                <a:gd name="T1" fmla="*/ 0 h 259"/>
                <a:gd name="T2" fmla="*/ 18 w 28"/>
                <a:gd name="T3" fmla="*/ 0 h 259"/>
                <a:gd name="T4" fmla="*/ 22 w 28"/>
                <a:gd name="T5" fmla="*/ 2 h 259"/>
                <a:gd name="T6" fmla="*/ 26 w 28"/>
                <a:gd name="T7" fmla="*/ 5 h 259"/>
                <a:gd name="T8" fmla="*/ 27 w 28"/>
                <a:gd name="T9" fmla="*/ 9 h 259"/>
                <a:gd name="T10" fmla="*/ 28 w 28"/>
                <a:gd name="T11" fmla="*/ 14 h 259"/>
                <a:gd name="T12" fmla="*/ 28 w 28"/>
                <a:gd name="T13" fmla="*/ 245 h 259"/>
                <a:gd name="T14" fmla="*/ 27 w 28"/>
                <a:gd name="T15" fmla="*/ 248 h 259"/>
                <a:gd name="T16" fmla="*/ 26 w 28"/>
                <a:gd name="T17" fmla="*/ 252 h 259"/>
                <a:gd name="T18" fmla="*/ 22 w 28"/>
                <a:gd name="T19" fmla="*/ 256 h 259"/>
                <a:gd name="T20" fmla="*/ 18 w 28"/>
                <a:gd name="T21" fmla="*/ 258 h 259"/>
                <a:gd name="T22" fmla="*/ 14 w 28"/>
                <a:gd name="T23" fmla="*/ 259 h 259"/>
                <a:gd name="T24" fmla="*/ 9 w 28"/>
                <a:gd name="T25" fmla="*/ 258 h 259"/>
                <a:gd name="T26" fmla="*/ 5 w 28"/>
                <a:gd name="T27" fmla="*/ 256 h 259"/>
                <a:gd name="T28" fmla="*/ 2 w 28"/>
                <a:gd name="T29" fmla="*/ 252 h 259"/>
                <a:gd name="T30" fmla="*/ 0 w 28"/>
                <a:gd name="T31" fmla="*/ 248 h 259"/>
                <a:gd name="T32" fmla="*/ 0 w 28"/>
                <a:gd name="T33" fmla="*/ 245 h 259"/>
                <a:gd name="T34" fmla="*/ 0 w 28"/>
                <a:gd name="T35" fmla="*/ 14 h 259"/>
                <a:gd name="T36" fmla="*/ 0 w 28"/>
                <a:gd name="T37" fmla="*/ 9 h 259"/>
                <a:gd name="T38" fmla="*/ 2 w 28"/>
                <a:gd name="T39" fmla="*/ 5 h 259"/>
                <a:gd name="T40" fmla="*/ 5 w 28"/>
                <a:gd name="T41" fmla="*/ 2 h 259"/>
                <a:gd name="T42" fmla="*/ 9 w 28"/>
                <a:gd name="T43" fmla="*/ 0 h 259"/>
                <a:gd name="T44" fmla="*/ 14 w 28"/>
                <a:gd name="T45"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259">
                  <a:moveTo>
                    <a:pt x="14" y="0"/>
                  </a:moveTo>
                  <a:lnTo>
                    <a:pt x="18" y="0"/>
                  </a:lnTo>
                  <a:lnTo>
                    <a:pt x="22" y="2"/>
                  </a:lnTo>
                  <a:lnTo>
                    <a:pt x="26" y="5"/>
                  </a:lnTo>
                  <a:lnTo>
                    <a:pt x="27" y="9"/>
                  </a:lnTo>
                  <a:lnTo>
                    <a:pt x="28" y="14"/>
                  </a:lnTo>
                  <a:lnTo>
                    <a:pt x="28" y="245"/>
                  </a:lnTo>
                  <a:lnTo>
                    <a:pt x="27" y="248"/>
                  </a:lnTo>
                  <a:lnTo>
                    <a:pt x="26" y="252"/>
                  </a:lnTo>
                  <a:lnTo>
                    <a:pt x="22" y="256"/>
                  </a:lnTo>
                  <a:lnTo>
                    <a:pt x="18" y="258"/>
                  </a:lnTo>
                  <a:lnTo>
                    <a:pt x="14" y="259"/>
                  </a:lnTo>
                  <a:lnTo>
                    <a:pt x="9" y="258"/>
                  </a:lnTo>
                  <a:lnTo>
                    <a:pt x="5" y="256"/>
                  </a:lnTo>
                  <a:lnTo>
                    <a:pt x="2" y="252"/>
                  </a:lnTo>
                  <a:lnTo>
                    <a:pt x="0" y="248"/>
                  </a:lnTo>
                  <a:lnTo>
                    <a:pt x="0" y="245"/>
                  </a:lnTo>
                  <a:lnTo>
                    <a:pt x="0" y="14"/>
                  </a:lnTo>
                  <a:lnTo>
                    <a:pt x="0" y="9"/>
                  </a:lnTo>
                  <a:lnTo>
                    <a:pt x="2" y="5"/>
                  </a:lnTo>
                  <a:lnTo>
                    <a:pt x="5" y="2"/>
                  </a:lnTo>
                  <a:lnTo>
                    <a:pt x="9" y="0"/>
                  </a:lnTo>
                  <a:lnTo>
                    <a:pt x="14" y="0"/>
                  </a:lnTo>
                  <a:close/>
                </a:path>
              </a:pathLst>
            </a:custGeom>
            <a:solidFill>
              <a:srgbClr val="000E10"/>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 name="Freeform 24"/>
            <p:cNvSpPr>
              <a:spLocks/>
            </p:cNvSpPr>
            <p:nvPr/>
          </p:nvSpPr>
          <p:spPr bwMode="auto">
            <a:xfrm>
              <a:off x="5495925" y="3470275"/>
              <a:ext cx="996950" cy="1914525"/>
            </a:xfrm>
            <a:custGeom>
              <a:avLst/>
              <a:gdLst>
                <a:gd name="T0" fmla="*/ 357 w 628"/>
                <a:gd name="T1" fmla="*/ 0 h 1206"/>
                <a:gd name="T2" fmla="*/ 451 w 628"/>
                <a:gd name="T3" fmla="*/ 5 h 1206"/>
                <a:gd name="T4" fmla="*/ 488 w 628"/>
                <a:gd name="T5" fmla="*/ 17 h 1206"/>
                <a:gd name="T6" fmla="*/ 506 w 628"/>
                <a:gd name="T7" fmla="*/ 47 h 1206"/>
                <a:gd name="T8" fmla="*/ 509 w 628"/>
                <a:gd name="T9" fmla="*/ 75 h 1206"/>
                <a:gd name="T10" fmla="*/ 514 w 628"/>
                <a:gd name="T11" fmla="*/ 125 h 1206"/>
                <a:gd name="T12" fmla="*/ 529 w 628"/>
                <a:gd name="T13" fmla="*/ 180 h 1206"/>
                <a:gd name="T14" fmla="*/ 557 w 628"/>
                <a:gd name="T15" fmla="*/ 227 h 1206"/>
                <a:gd name="T16" fmla="*/ 581 w 628"/>
                <a:gd name="T17" fmla="*/ 248 h 1206"/>
                <a:gd name="T18" fmla="*/ 599 w 628"/>
                <a:gd name="T19" fmla="*/ 262 h 1206"/>
                <a:gd name="T20" fmla="*/ 624 w 628"/>
                <a:gd name="T21" fmla="*/ 300 h 1206"/>
                <a:gd name="T22" fmla="*/ 628 w 628"/>
                <a:gd name="T23" fmla="*/ 871 h 1206"/>
                <a:gd name="T24" fmla="*/ 627 w 628"/>
                <a:gd name="T25" fmla="*/ 885 h 1206"/>
                <a:gd name="T26" fmla="*/ 607 w 628"/>
                <a:gd name="T27" fmla="*/ 931 h 1206"/>
                <a:gd name="T28" fmla="*/ 570 w 628"/>
                <a:gd name="T29" fmla="*/ 965 h 1206"/>
                <a:gd name="T30" fmla="*/ 556 w 628"/>
                <a:gd name="T31" fmla="*/ 974 h 1206"/>
                <a:gd name="T32" fmla="*/ 526 w 628"/>
                <a:gd name="T33" fmla="*/ 1030 h 1206"/>
                <a:gd name="T34" fmla="*/ 515 w 628"/>
                <a:gd name="T35" fmla="*/ 1087 h 1206"/>
                <a:gd name="T36" fmla="*/ 512 w 628"/>
                <a:gd name="T37" fmla="*/ 1133 h 1206"/>
                <a:gd name="T38" fmla="*/ 502 w 628"/>
                <a:gd name="T39" fmla="*/ 1165 h 1206"/>
                <a:gd name="T40" fmla="*/ 483 w 628"/>
                <a:gd name="T41" fmla="*/ 1186 h 1206"/>
                <a:gd name="T42" fmla="*/ 447 w 628"/>
                <a:gd name="T43" fmla="*/ 1197 h 1206"/>
                <a:gd name="T44" fmla="*/ 426 w 628"/>
                <a:gd name="T45" fmla="*/ 1199 h 1206"/>
                <a:gd name="T46" fmla="*/ 314 w 628"/>
                <a:gd name="T47" fmla="*/ 1206 h 1206"/>
                <a:gd name="T48" fmla="*/ 201 w 628"/>
                <a:gd name="T49" fmla="*/ 1199 h 1206"/>
                <a:gd name="T50" fmla="*/ 180 w 628"/>
                <a:gd name="T51" fmla="*/ 1197 h 1206"/>
                <a:gd name="T52" fmla="*/ 145 w 628"/>
                <a:gd name="T53" fmla="*/ 1186 h 1206"/>
                <a:gd name="T54" fmla="*/ 127 w 628"/>
                <a:gd name="T55" fmla="*/ 1165 h 1206"/>
                <a:gd name="T56" fmla="*/ 116 w 628"/>
                <a:gd name="T57" fmla="*/ 1133 h 1206"/>
                <a:gd name="T58" fmla="*/ 114 w 628"/>
                <a:gd name="T59" fmla="*/ 1087 h 1206"/>
                <a:gd name="T60" fmla="*/ 103 w 628"/>
                <a:gd name="T61" fmla="*/ 1030 h 1206"/>
                <a:gd name="T62" fmla="*/ 72 w 628"/>
                <a:gd name="T63" fmla="*/ 974 h 1206"/>
                <a:gd name="T64" fmla="*/ 59 w 628"/>
                <a:gd name="T65" fmla="*/ 965 h 1206"/>
                <a:gd name="T66" fmla="*/ 30 w 628"/>
                <a:gd name="T67" fmla="*/ 937 h 1206"/>
                <a:gd name="T68" fmla="*/ 8 w 628"/>
                <a:gd name="T69" fmla="*/ 906 h 1206"/>
                <a:gd name="T70" fmla="*/ 1 w 628"/>
                <a:gd name="T71" fmla="*/ 879 h 1206"/>
                <a:gd name="T72" fmla="*/ 0 w 628"/>
                <a:gd name="T73" fmla="*/ 322 h 1206"/>
                <a:gd name="T74" fmla="*/ 14 w 628"/>
                <a:gd name="T75" fmla="*/ 280 h 1206"/>
                <a:gd name="T76" fmla="*/ 45 w 628"/>
                <a:gd name="T77" fmla="*/ 249 h 1206"/>
                <a:gd name="T78" fmla="*/ 49 w 628"/>
                <a:gd name="T79" fmla="*/ 246 h 1206"/>
                <a:gd name="T80" fmla="*/ 87 w 628"/>
                <a:gd name="T81" fmla="*/ 204 h 1206"/>
                <a:gd name="T82" fmla="*/ 108 w 628"/>
                <a:gd name="T83" fmla="*/ 152 h 1206"/>
                <a:gd name="T84" fmla="*/ 117 w 628"/>
                <a:gd name="T85" fmla="*/ 97 h 1206"/>
                <a:gd name="T86" fmla="*/ 119 w 628"/>
                <a:gd name="T87" fmla="*/ 70 h 1206"/>
                <a:gd name="T88" fmla="*/ 128 w 628"/>
                <a:gd name="T89" fmla="*/ 30 h 1206"/>
                <a:gd name="T90" fmla="*/ 157 w 628"/>
                <a:gd name="T91" fmla="*/ 9 h 1206"/>
                <a:gd name="T92" fmla="*/ 188 w 628"/>
                <a:gd name="T93" fmla="*/ 5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28" h="1206">
                  <a:moveTo>
                    <a:pt x="272" y="0"/>
                  </a:moveTo>
                  <a:lnTo>
                    <a:pt x="357" y="0"/>
                  </a:lnTo>
                  <a:lnTo>
                    <a:pt x="441" y="5"/>
                  </a:lnTo>
                  <a:lnTo>
                    <a:pt x="451" y="5"/>
                  </a:lnTo>
                  <a:lnTo>
                    <a:pt x="472" y="9"/>
                  </a:lnTo>
                  <a:lnTo>
                    <a:pt x="488" y="17"/>
                  </a:lnTo>
                  <a:lnTo>
                    <a:pt x="500" y="30"/>
                  </a:lnTo>
                  <a:lnTo>
                    <a:pt x="506" y="47"/>
                  </a:lnTo>
                  <a:lnTo>
                    <a:pt x="509" y="70"/>
                  </a:lnTo>
                  <a:lnTo>
                    <a:pt x="509" y="75"/>
                  </a:lnTo>
                  <a:lnTo>
                    <a:pt x="510" y="97"/>
                  </a:lnTo>
                  <a:lnTo>
                    <a:pt x="514" y="125"/>
                  </a:lnTo>
                  <a:lnTo>
                    <a:pt x="519" y="153"/>
                  </a:lnTo>
                  <a:lnTo>
                    <a:pt x="529" y="180"/>
                  </a:lnTo>
                  <a:lnTo>
                    <a:pt x="540" y="204"/>
                  </a:lnTo>
                  <a:lnTo>
                    <a:pt x="557" y="227"/>
                  </a:lnTo>
                  <a:lnTo>
                    <a:pt x="578" y="246"/>
                  </a:lnTo>
                  <a:lnTo>
                    <a:pt x="581" y="248"/>
                  </a:lnTo>
                  <a:lnTo>
                    <a:pt x="582" y="249"/>
                  </a:lnTo>
                  <a:lnTo>
                    <a:pt x="599" y="262"/>
                  </a:lnTo>
                  <a:lnTo>
                    <a:pt x="614" y="280"/>
                  </a:lnTo>
                  <a:lnTo>
                    <a:pt x="624" y="300"/>
                  </a:lnTo>
                  <a:lnTo>
                    <a:pt x="628" y="322"/>
                  </a:lnTo>
                  <a:lnTo>
                    <a:pt x="628" y="871"/>
                  </a:lnTo>
                  <a:lnTo>
                    <a:pt x="628" y="879"/>
                  </a:lnTo>
                  <a:lnTo>
                    <a:pt x="627" y="885"/>
                  </a:lnTo>
                  <a:lnTo>
                    <a:pt x="619" y="909"/>
                  </a:lnTo>
                  <a:lnTo>
                    <a:pt x="607" y="931"/>
                  </a:lnTo>
                  <a:lnTo>
                    <a:pt x="590" y="949"/>
                  </a:lnTo>
                  <a:lnTo>
                    <a:pt x="570" y="965"/>
                  </a:lnTo>
                  <a:lnTo>
                    <a:pt x="563" y="969"/>
                  </a:lnTo>
                  <a:lnTo>
                    <a:pt x="556" y="974"/>
                  </a:lnTo>
                  <a:lnTo>
                    <a:pt x="538" y="1003"/>
                  </a:lnTo>
                  <a:lnTo>
                    <a:pt x="526" y="1030"/>
                  </a:lnTo>
                  <a:lnTo>
                    <a:pt x="518" y="1059"/>
                  </a:lnTo>
                  <a:lnTo>
                    <a:pt x="515" y="1087"/>
                  </a:lnTo>
                  <a:lnTo>
                    <a:pt x="513" y="1113"/>
                  </a:lnTo>
                  <a:lnTo>
                    <a:pt x="512" y="1133"/>
                  </a:lnTo>
                  <a:lnTo>
                    <a:pt x="508" y="1151"/>
                  </a:lnTo>
                  <a:lnTo>
                    <a:pt x="502" y="1165"/>
                  </a:lnTo>
                  <a:lnTo>
                    <a:pt x="495" y="1176"/>
                  </a:lnTo>
                  <a:lnTo>
                    <a:pt x="483" y="1186"/>
                  </a:lnTo>
                  <a:lnTo>
                    <a:pt x="467" y="1193"/>
                  </a:lnTo>
                  <a:lnTo>
                    <a:pt x="447" y="1197"/>
                  </a:lnTo>
                  <a:lnTo>
                    <a:pt x="440" y="1198"/>
                  </a:lnTo>
                  <a:lnTo>
                    <a:pt x="426" y="1199"/>
                  </a:lnTo>
                  <a:lnTo>
                    <a:pt x="371" y="1203"/>
                  </a:lnTo>
                  <a:lnTo>
                    <a:pt x="314" y="1206"/>
                  </a:lnTo>
                  <a:lnTo>
                    <a:pt x="258" y="1203"/>
                  </a:lnTo>
                  <a:lnTo>
                    <a:pt x="201" y="1199"/>
                  </a:lnTo>
                  <a:lnTo>
                    <a:pt x="188" y="1198"/>
                  </a:lnTo>
                  <a:lnTo>
                    <a:pt x="180" y="1197"/>
                  </a:lnTo>
                  <a:lnTo>
                    <a:pt x="161" y="1193"/>
                  </a:lnTo>
                  <a:lnTo>
                    <a:pt x="145" y="1186"/>
                  </a:lnTo>
                  <a:lnTo>
                    <a:pt x="135" y="1176"/>
                  </a:lnTo>
                  <a:lnTo>
                    <a:pt x="127" y="1165"/>
                  </a:lnTo>
                  <a:lnTo>
                    <a:pt x="121" y="1151"/>
                  </a:lnTo>
                  <a:lnTo>
                    <a:pt x="116" y="1133"/>
                  </a:lnTo>
                  <a:lnTo>
                    <a:pt x="115" y="1113"/>
                  </a:lnTo>
                  <a:lnTo>
                    <a:pt x="114" y="1087"/>
                  </a:lnTo>
                  <a:lnTo>
                    <a:pt x="110" y="1059"/>
                  </a:lnTo>
                  <a:lnTo>
                    <a:pt x="103" y="1030"/>
                  </a:lnTo>
                  <a:lnTo>
                    <a:pt x="91" y="1003"/>
                  </a:lnTo>
                  <a:lnTo>
                    <a:pt x="72" y="974"/>
                  </a:lnTo>
                  <a:lnTo>
                    <a:pt x="65" y="969"/>
                  </a:lnTo>
                  <a:lnTo>
                    <a:pt x="59" y="965"/>
                  </a:lnTo>
                  <a:lnTo>
                    <a:pt x="44" y="953"/>
                  </a:lnTo>
                  <a:lnTo>
                    <a:pt x="30" y="937"/>
                  </a:lnTo>
                  <a:lnTo>
                    <a:pt x="17" y="923"/>
                  </a:lnTo>
                  <a:lnTo>
                    <a:pt x="8" y="906"/>
                  </a:lnTo>
                  <a:lnTo>
                    <a:pt x="2" y="885"/>
                  </a:lnTo>
                  <a:lnTo>
                    <a:pt x="1" y="879"/>
                  </a:lnTo>
                  <a:lnTo>
                    <a:pt x="0" y="871"/>
                  </a:lnTo>
                  <a:lnTo>
                    <a:pt x="0" y="322"/>
                  </a:lnTo>
                  <a:lnTo>
                    <a:pt x="4" y="300"/>
                  </a:lnTo>
                  <a:lnTo>
                    <a:pt x="14" y="280"/>
                  </a:lnTo>
                  <a:lnTo>
                    <a:pt x="28" y="262"/>
                  </a:lnTo>
                  <a:lnTo>
                    <a:pt x="45" y="249"/>
                  </a:lnTo>
                  <a:lnTo>
                    <a:pt x="48" y="248"/>
                  </a:lnTo>
                  <a:lnTo>
                    <a:pt x="49" y="246"/>
                  </a:lnTo>
                  <a:lnTo>
                    <a:pt x="72" y="227"/>
                  </a:lnTo>
                  <a:lnTo>
                    <a:pt x="87" y="204"/>
                  </a:lnTo>
                  <a:lnTo>
                    <a:pt x="99" y="180"/>
                  </a:lnTo>
                  <a:lnTo>
                    <a:pt x="108" y="152"/>
                  </a:lnTo>
                  <a:lnTo>
                    <a:pt x="115" y="125"/>
                  </a:lnTo>
                  <a:lnTo>
                    <a:pt x="117" y="97"/>
                  </a:lnTo>
                  <a:lnTo>
                    <a:pt x="119" y="75"/>
                  </a:lnTo>
                  <a:lnTo>
                    <a:pt x="119" y="70"/>
                  </a:lnTo>
                  <a:lnTo>
                    <a:pt x="121" y="47"/>
                  </a:lnTo>
                  <a:lnTo>
                    <a:pt x="128" y="30"/>
                  </a:lnTo>
                  <a:lnTo>
                    <a:pt x="140" y="17"/>
                  </a:lnTo>
                  <a:lnTo>
                    <a:pt x="157" y="9"/>
                  </a:lnTo>
                  <a:lnTo>
                    <a:pt x="178" y="5"/>
                  </a:lnTo>
                  <a:lnTo>
                    <a:pt x="188" y="5"/>
                  </a:lnTo>
                  <a:lnTo>
                    <a:pt x="272" y="0"/>
                  </a:lnTo>
                  <a:close/>
                </a:path>
              </a:pathLst>
            </a:custGeom>
            <a:solidFill>
              <a:srgbClr val="0A2220"/>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9" name="Freeform 25"/>
            <p:cNvSpPr>
              <a:spLocks/>
            </p:cNvSpPr>
            <p:nvPr/>
          </p:nvSpPr>
          <p:spPr bwMode="auto">
            <a:xfrm>
              <a:off x="5495925" y="3832225"/>
              <a:ext cx="996950" cy="1189038"/>
            </a:xfrm>
            <a:custGeom>
              <a:avLst/>
              <a:gdLst>
                <a:gd name="T0" fmla="*/ 117 w 628"/>
                <a:gd name="T1" fmla="*/ 0 h 749"/>
                <a:gd name="T2" fmla="*/ 513 w 628"/>
                <a:gd name="T3" fmla="*/ 0 h 749"/>
                <a:gd name="T4" fmla="*/ 532 w 628"/>
                <a:gd name="T5" fmla="*/ 1 h 749"/>
                <a:gd name="T6" fmla="*/ 548 w 628"/>
                <a:gd name="T7" fmla="*/ 3 h 749"/>
                <a:gd name="T8" fmla="*/ 563 w 628"/>
                <a:gd name="T9" fmla="*/ 8 h 749"/>
                <a:gd name="T10" fmla="*/ 578 w 628"/>
                <a:gd name="T11" fmla="*/ 18 h 749"/>
                <a:gd name="T12" fmla="*/ 581 w 628"/>
                <a:gd name="T13" fmla="*/ 20 h 749"/>
                <a:gd name="T14" fmla="*/ 582 w 628"/>
                <a:gd name="T15" fmla="*/ 21 h 749"/>
                <a:gd name="T16" fmla="*/ 599 w 628"/>
                <a:gd name="T17" fmla="*/ 34 h 749"/>
                <a:gd name="T18" fmla="*/ 614 w 628"/>
                <a:gd name="T19" fmla="*/ 52 h 749"/>
                <a:gd name="T20" fmla="*/ 624 w 628"/>
                <a:gd name="T21" fmla="*/ 72 h 749"/>
                <a:gd name="T22" fmla="*/ 628 w 628"/>
                <a:gd name="T23" fmla="*/ 94 h 749"/>
                <a:gd name="T24" fmla="*/ 628 w 628"/>
                <a:gd name="T25" fmla="*/ 643 h 749"/>
                <a:gd name="T26" fmla="*/ 628 w 628"/>
                <a:gd name="T27" fmla="*/ 651 h 749"/>
                <a:gd name="T28" fmla="*/ 627 w 628"/>
                <a:gd name="T29" fmla="*/ 657 h 749"/>
                <a:gd name="T30" fmla="*/ 619 w 628"/>
                <a:gd name="T31" fmla="*/ 681 h 749"/>
                <a:gd name="T32" fmla="*/ 607 w 628"/>
                <a:gd name="T33" fmla="*/ 703 h 749"/>
                <a:gd name="T34" fmla="*/ 590 w 628"/>
                <a:gd name="T35" fmla="*/ 721 h 749"/>
                <a:gd name="T36" fmla="*/ 570 w 628"/>
                <a:gd name="T37" fmla="*/ 737 h 749"/>
                <a:gd name="T38" fmla="*/ 552 w 628"/>
                <a:gd name="T39" fmla="*/ 745 h 749"/>
                <a:gd name="T40" fmla="*/ 534 w 628"/>
                <a:gd name="T41" fmla="*/ 747 h 749"/>
                <a:gd name="T42" fmla="*/ 514 w 628"/>
                <a:gd name="T43" fmla="*/ 749 h 749"/>
                <a:gd name="T44" fmla="*/ 116 w 628"/>
                <a:gd name="T45" fmla="*/ 749 h 749"/>
                <a:gd name="T46" fmla="*/ 87 w 628"/>
                <a:gd name="T47" fmla="*/ 746 h 749"/>
                <a:gd name="T48" fmla="*/ 64 w 628"/>
                <a:gd name="T49" fmla="*/ 740 h 749"/>
                <a:gd name="T50" fmla="*/ 59 w 628"/>
                <a:gd name="T51" fmla="*/ 737 h 749"/>
                <a:gd name="T52" fmla="*/ 39 w 628"/>
                <a:gd name="T53" fmla="*/ 721 h 749"/>
                <a:gd name="T54" fmla="*/ 22 w 628"/>
                <a:gd name="T55" fmla="*/ 703 h 749"/>
                <a:gd name="T56" fmla="*/ 9 w 628"/>
                <a:gd name="T57" fmla="*/ 681 h 749"/>
                <a:gd name="T58" fmla="*/ 2 w 628"/>
                <a:gd name="T59" fmla="*/ 657 h 749"/>
                <a:gd name="T60" fmla="*/ 1 w 628"/>
                <a:gd name="T61" fmla="*/ 651 h 749"/>
                <a:gd name="T62" fmla="*/ 0 w 628"/>
                <a:gd name="T63" fmla="*/ 643 h 749"/>
                <a:gd name="T64" fmla="*/ 0 w 628"/>
                <a:gd name="T65" fmla="*/ 94 h 749"/>
                <a:gd name="T66" fmla="*/ 4 w 628"/>
                <a:gd name="T67" fmla="*/ 72 h 749"/>
                <a:gd name="T68" fmla="*/ 14 w 628"/>
                <a:gd name="T69" fmla="*/ 52 h 749"/>
                <a:gd name="T70" fmla="*/ 28 w 628"/>
                <a:gd name="T71" fmla="*/ 34 h 749"/>
                <a:gd name="T72" fmla="*/ 45 w 628"/>
                <a:gd name="T73" fmla="*/ 21 h 749"/>
                <a:gd name="T74" fmla="*/ 48 w 628"/>
                <a:gd name="T75" fmla="*/ 20 h 749"/>
                <a:gd name="T76" fmla="*/ 49 w 628"/>
                <a:gd name="T77" fmla="*/ 18 h 749"/>
                <a:gd name="T78" fmla="*/ 65 w 628"/>
                <a:gd name="T79" fmla="*/ 9 h 749"/>
                <a:gd name="T80" fmla="*/ 82 w 628"/>
                <a:gd name="T81" fmla="*/ 3 h 749"/>
                <a:gd name="T82" fmla="*/ 99 w 628"/>
                <a:gd name="T83" fmla="*/ 1 h 749"/>
                <a:gd name="T84" fmla="*/ 117 w 628"/>
                <a:gd name="T85" fmla="*/ 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28" h="749">
                  <a:moveTo>
                    <a:pt x="117" y="0"/>
                  </a:moveTo>
                  <a:lnTo>
                    <a:pt x="513" y="0"/>
                  </a:lnTo>
                  <a:lnTo>
                    <a:pt x="532" y="1"/>
                  </a:lnTo>
                  <a:lnTo>
                    <a:pt x="548" y="3"/>
                  </a:lnTo>
                  <a:lnTo>
                    <a:pt x="563" y="8"/>
                  </a:lnTo>
                  <a:lnTo>
                    <a:pt x="578" y="18"/>
                  </a:lnTo>
                  <a:lnTo>
                    <a:pt x="581" y="20"/>
                  </a:lnTo>
                  <a:lnTo>
                    <a:pt x="582" y="21"/>
                  </a:lnTo>
                  <a:lnTo>
                    <a:pt x="599" y="34"/>
                  </a:lnTo>
                  <a:lnTo>
                    <a:pt x="614" y="52"/>
                  </a:lnTo>
                  <a:lnTo>
                    <a:pt x="624" y="72"/>
                  </a:lnTo>
                  <a:lnTo>
                    <a:pt x="628" y="94"/>
                  </a:lnTo>
                  <a:lnTo>
                    <a:pt x="628" y="643"/>
                  </a:lnTo>
                  <a:lnTo>
                    <a:pt x="628" y="651"/>
                  </a:lnTo>
                  <a:lnTo>
                    <a:pt x="627" y="657"/>
                  </a:lnTo>
                  <a:lnTo>
                    <a:pt x="619" y="681"/>
                  </a:lnTo>
                  <a:lnTo>
                    <a:pt x="607" y="703"/>
                  </a:lnTo>
                  <a:lnTo>
                    <a:pt x="590" y="721"/>
                  </a:lnTo>
                  <a:lnTo>
                    <a:pt x="570" y="737"/>
                  </a:lnTo>
                  <a:lnTo>
                    <a:pt x="552" y="745"/>
                  </a:lnTo>
                  <a:lnTo>
                    <a:pt x="534" y="747"/>
                  </a:lnTo>
                  <a:lnTo>
                    <a:pt x="514" y="749"/>
                  </a:lnTo>
                  <a:lnTo>
                    <a:pt x="116" y="749"/>
                  </a:lnTo>
                  <a:lnTo>
                    <a:pt x="87" y="746"/>
                  </a:lnTo>
                  <a:lnTo>
                    <a:pt x="64" y="740"/>
                  </a:lnTo>
                  <a:lnTo>
                    <a:pt x="59" y="737"/>
                  </a:lnTo>
                  <a:lnTo>
                    <a:pt x="39" y="721"/>
                  </a:lnTo>
                  <a:lnTo>
                    <a:pt x="22" y="703"/>
                  </a:lnTo>
                  <a:lnTo>
                    <a:pt x="9" y="681"/>
                  </a:lnTo>
                  <a:lnTo>
                    <a:pt x="2" y="657"/>
                  </a:lnTo>
                  <a:lnTo>
                    <a:pt x="1" y="651"/>
                  </a:lnTo>
                  <a:lnTo>
                    <a:pt x="0" y="643"/>
                  </a:lnTo>
                  <a:lnTo>
                    <a:pt x="0" y="94"/>
                  </a:lnTo>
                  <a:lnTo>
                    <a:pt x="4" y="72"/>
                  </a:lnTo>
                  <a:lnTo>
                    <a:pt x="14" y="52"/>
                  </a:lnTo>
                  <a:lnTo>
                    <a:pt x="28" y="34"/>
                  </a:lnTo>
                  <a:lnTo>
                    <a:pt x="45" y="21"/>
                  </a:lnTo>
                  <a:lnTo>
                    <a:pt x="48" y="20"/>
                  </a:lnTo>
                  <a:lnTo>
                    <a:pt x="49" y="18"/>
                  </a:lnTo>
                  <a:lnTo>
                    <a:pt x="65" y="9"/>
                  </a:lnTo>
                  <a:lnTo>
                    <a:pt x="82" y="3"/>
                  </a:lnTo>
                  <a:lnTo>
                    <a:pt x="99" y="1"/>
                  </a:lnTo>
                  <a:lnTo>
                    <a:pt x="117" y="0"/>
                  </a:lnTo>
                  <a:close/>
                </a:path>
              </a:pathLst>
            </a:custGeom>
            <a:solidFill>
              <a:srgbClr val="445A56"/>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0" name="Freeform 26"/>
            <p:cNvSpPr>
              <a:spLocks/>
            </p:cNvSpPr>
            <p:nvPr/>
          </p:nvSpPr>
          <p:spPr bwMode="auto">
            <a:xfrm>
              <a:off x="5522913" y="3859213"/>
              <a:ext cx="942975" cy="1135063"/>
            </a:xfrm>
            <a:custGeom>
              <a:avLst/>
              <a:gdLst>
                <a:gd name="T0" fmla="*/ 100 w 594"/>
                <a:gd name="T1" fmla="*/ 0 h 715"/>
                <a:gd name="T2" fmla="*/ 496 w 594"/>
                <a:gd name="T3" fmla="*/ 0 h 715"/>
                <a:gd name="T4" fmla="*/ 513 w 594"/>
                <a:gd name="T5" fmla="*/ 0 h 715"/>
                <a:gd name="T6" fmla="*/ 526 w 594"/>
                <a:gd name="T7" fmla="*/ 1 h 715"/>
                <a:gd name="T8" fmla="*/ 539 w 594"/>
                <a:gd name="T9" fmla="*/ 7 h 715"/>
                <a:gd name="T10" fmla="*/ 552 w 594"/>
                <a:gd name="T11" fmla="*/ 14 h 715"/>
                <a:gd name="T12" fmla="*/ 553 w 594"/>
                <a:gd name="T13" fmla="*/ 16 h 715"/>
                <a:gd name="T14" fmla="*/ 555 w 594"/>
                <a:gd name="T15" fmla="*/ 16 h 715"/>
                <a:gd name="T16" fmla="*/ 555 w 594"/>
                <a:gd name="T17" fmla="*/ 16 h 715"/>
                <a:gd name="T18" fmla="*/ 557 w 594"/>
                <a:gd name="T19" fmla="*/ 17 h 715"/>
                <a:gd name="T20" fmla="*/ 570 w 594"/>
                <a:gd name="T21" fmla="*/ 29 h 715"/>
                <a:gd name="T22" fmla="*/ 582 w 594"/>
                <a:gd name="T23" fmla="*/ 43 h 715"/>
                <a:gd name="T24" fmla="*/ 591 w 594"/>
                <a:gd name="T25" fmla="*/ 60 h 715"/>
                <a:gd name="T26" fmla="*/ 594 w 594"/>
                <a:gd name="T27" fmla="*/ 77 h 715"/>
                <a:gd name="T28" fmla="*/ 594 w 594"/>
                <a:gd name="T29" fmla="*/ 626 h 715"/>
                <a:gd name="T30" fmla="*/ 594 w 594"/>
                <a:gd name="T31" fmla="*/ 631 h 715"/>
                <a:gd name="T32" fmla="*/ 593 w 594"/>
                <a:gd name="T33" fmla="*/ 636 h 715"/>
                <a:gd name="T34" fmla="*/ 593 w 594"/>
                <a:gd name="T35" fmla="*/ 638 h 715"/>
                <a:gd name="T36" fmla="*/ 593 w 594"/>
                <a:gd name="T37" fmla="*/ 638 h 715"/>
                <a:gd name="T38" fmla="*/ 587 w 594"/>
                <a:gd name="T39" fmla="*/ 658 h 715"/>
                <a:gd name="T40" fmla="*/ 576 w 594"/>
                <a:gd name="T41" fmla="*/ 677 h 715"/>
                <a:gd name="T42" fmla="*/ 561 w 594"/>
                <a:gd name="T43" fmla="*/ 692 h 715"/>
                <a:gd name="T44" fmla="*/ 544 w 594"/>
                <a:gd name="T45" fmla="*/ 706 h 715"/>
                <a:gd name="T46" fmla="*/ 530 w 594"/>
                <a:gd name="T47" fmla="*/ 712 h 715"/>
                <a:gd name="T48" fmla="*/ 513 w 594"/>
                <a:gd name="T49" fmla="*/ 715 h 715"/>
                <a:gd name="T50" fmla="*/ 497 w 594"/>
                <a:gd name="T51" fmla="*/ 715 h 715"/>
                <a:gd name="T52" fmla="*/ 99 w 594"/>
                <a:gd name="T53" fmla="*/ 715 h 715"/>
                <a:gd name="T54" fmla="*/ 76 w 594"/>
                <a:gd name="T55" fmla="*/ 713 h 715"/>
                <a:gd name="T56" fmla="*/ 53 w 594"/>
                <a:gd name="T57" fmla="*/ 708 h 715"/>
                <a:gd name="T58" fmla="*/ 51 w 594"/>
                <a:gd name="T59" fmla="*/ 706 h 715"/>
                <a:gd name="T60" fmla="*/ 34 w 594"/>
                <a:gd name="T61" fmla="*/ 692 h 715"/>
                <a:gd name="T62" fmla="*/ 18 w 594"/>
                <a:gd name="T63" fmla="*/ 677 h 715"/>
                <a:gd name="T64" fmla="*/ 8 w 594"/>
                <a:gd name="T65" fmla="*/ 658 h 715"/>
                <a:gd name="T66" fmla="*/ 1 w 594"/>
                <a:gd name="T67" fmla="*/ 638 h 715"/>
                <a:gd name="T68" fmla="*/ 1 w 594"/>
                <a:gd name="T69" fmla="*/ 638 h 715"/>
                <a:gd name="T70" fmla="*/ 1 w 594"/>
                <a:gd name="T71" fmla="*/ 636 h 715"/>
                <a:gd name="T72" fmla="*/ 0 w 594"/>
                <a:gd name="T73" fmla="*/ 631 h 715"/>
                <a:gd name="T74" fmla="*/ 0 w 594"/>
                <a:gd name="T75" fmla="*/ 626 h 715"/>
                <a:gd name="T76" fmla="*/ 0 w 594"/>
                <a:gd name="T77" fmla="*/ 77 h 715"/>
                <a:gd name="T78" fmla="*/ 2 w 594"/>
                <a:gd name="T79" fmla="*/ 60 h 715"/>
                <a:gd name="T80" fmla="*/ 11 w 594"/>
                <a:gd name="T81" fmla="*/ 43 h 715"/>
                <a:gd name="T82" fmla="*/ 23 w 594"/>
                <a:gd name="T83" fmla="*/ 29 h 715"/>
                <a:gd name="T84" fmla="*/ 38 w 594"/>
                <a:gd name="T85" fmla="*/ 17 h 715"/>
                <a:gd name="T86" fmla="*/ 39 w 594"/>
                <a:gd name="T87" fmla="*/ 16 h 715"/>
                <a:gd name="T88" fmla="*/ 40 w 594"/>
                <a:gd name="T89" fmla="*/ 16 h 715"/>
                <a:gd name="T90" fmla="*/ 40 w 594"/>
                <a:gd name="T91" fmla="*/ 16 h 715"/>
                <a:gd name="T92" fmla="*/ 42 w 594"/>
                <a:gd name="T93" fmla="*/ 14 h 715"/>
                <a:gd name="T94" fmla="*/ 56 w 594"/>
                <a:gd name="T95" fmla="*/ 7 h 715"/>
                <a:gd name="T96" fmla="*/ 70 w 594"/>
                <a:gd name="T97" fmla="*/ 1 h 715"/>
                <a:gd name="T98" fmla="*/ 85 w 594"/>
                <a:gd name="T99" fmla="*/ 0 h 715"/>
                <a:gd name="T100" fmla="*/ 100 w 594"/>
                <a:gd name="T101"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4" h="715">
                  <a:moveTo>
                    <a:pt x="100" y="0"/>
                  </a:moveTo>
                  <a:lnTo>
                    <a:pt x="496" y="0"/>
                  </a:lnTo>
                  <a:lnTo>
                    <a:pt x="513" y="0"/>
                  </a:lnTo>
                  <a:lnTo>
                    <a:pt x="526" y="1"/>
                  </a:lnTo>
                  <a:lnTo>
                    <a:pt x="539" y="7"/>
                  </a:lnTo>
                  <a:lnTo>
                    <a:pt x="552" y="14"/>
                  </a:lnTo>
                  <a:lnTo>
                    <a:pt x="553" y="16"/>
                  </a:lnTo>
                  <a:lnTo>
                    <a:pt x="555" y="16"/>
                  </a:lnTo>
                  <a:lnTo>
                    <a:pt x="555" y="16"/>
                  </a:lnTo>
                  <a:lnTo>
                    <a:pt x="557" y="17"/>
                  </a:lnTo>
                  <a:lnTo>
                    <a:pt x="570" y="29"/>
                  </a:lnTo>
                  <a:lnTo>
                    <a:pt x="582" y="43"/>
                  </a:lnTo>
                  <a:lnTo>
                    <a:pt x="591" y="60"/>
                  </a:lnTo>
                  <a:lnTo>
                    <a:pt x="594" y="77"/>
                  </a:lnTo>
                  <a:lnTo>
                    <a:pt x="594" y="626"/>
                  </a:lnTo>
                  <a:lnTo>
                    <a:pt x="594" y="631"/>
                  </a:lnTo>
                  <a:lnTo>
                    <a:pt x="593" y="636"/>
                  </a:lnTo>
                  <a:lnTo>
                    <a:pt x="593" y="638"/>
                  </a:lnTo>
                  <a:lnTo>
                    <a:pt x="593" y="638"/>
                  </a:lnTo>
                  <a:lnTo>
                    <a:pt x="587" y="658"/>
                  </a:lnTo>
                  <a:lnTo>
                    <a:pt x="576" y="677"/>
                  </a:lnTo>
                  <a:lnTo>
                    <a:pt x="561" y="692"/>
                  </a:lnTo>
                  <a:lnTo>
                    <a:pt x="544" y="706"/>
                  </a:lnTo>
                  <a:lnTo>
                    <a:pt x="530" y="712"/>
                  </a:lnTo>
                  <a:lnTo>
                    <a:pt x="513" y="715"/>
                  </a:lnTo>
                  <a:lnTo>
                    <a:pt x="497" y="715"/>
                  </a:lnTo>
                  <a:lnTo>
                    <a:pt x="99" y="715"/>
                  </a:lnTo>
                  <a:lnTo>
                    <a:pt x="76" y="713"/>
                  </a:lnTo>
                  <a:lnTo>
                    <a:pt x="53" y="708"/>
                  </a:lnTo>
                  <a:lnTo>
                    <a:pt x="51" y="706"/>
                  </a:lnTo>
                  <a:lnTo>
                    <a:pt x="34" y="692"/>
                  </a:lnTo>
                  <a:lnTo>
                    <a:pt x="18" y="677"/>
                  </a:lnTo>
                  <a:lnTo>
                    <a:pt x="8" y="658"/>
                  </a:lnTo>
                  <a:lnTo>
                    <a:pt x="1" y="638"/>
                  </a:lnTo>
                  <a:lnTo>
                    <a:pt x="1" y="638"/>
                  </a:lnTo>
                  <a:lnTo>
                    <a:pt x="1" y="636"/>
                  </a:lnTo>
                  <a:lnTo>
                    <a:pt x="0" y="631"/>
                  </a:lnTo>
                  <a:lnTo>
                    <a:pt x="0" y="626"/>
                  </a:lnTo>
                  <a:lnTo>
                    <a:pt x="0" y="77"/>
                  </a:lnTo>
                  <a:lnTo>
                    <a:pt x="2" y="60"/>
                  </a:lnTo>
                  <a:lnTo>
                    <a:pt x="11" y="43"/>
                  </a:lnTo>
                  <a:lnTo>
                    <a:pt x="23" y="29"/>
                  </a:lnTo>
                  <a:lnTo>
                    <a:pt x="38" y="17"/>
                  </a:lnTo>
                  <a:lnTo>
                    <a:pt x="39" y="16"/>
                  </a:lnTo>
                  <a:lnTo>
                    <a:pt x="40" y="16"/>
                  </a:lnTo>
                  <a:lnTo>
                    <a:pt x="40" y="16"/>
                  </a:lnTo>
                  <a:lnTo>
                    <a:pt x="42" y="14"/>
                  </a:lnTo>
                  <a:lnTo>
                    <a:pt x="56" y="7"/>
                  </a:lnTo>
                  <a:lnTo>
                    <a:pt x="70" y="1"/>
                  </a:lnTo>
                  <a:lnTo>
                    <a:pt x="85" y="0"/>
                  </a:lnTo>
                  <a:lnTo>
                    <a:pt x="100" y="0"/>
                  </a:lnTo>
                  <a:close/>
                </a:path>
              </a:pathLst>
            </a:custGeom>
            <a:solidFill>
              <a:srgbClr val="000000"/>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 name="Rectangle 27"/>
            <p:cNvSpPr>
              <a:spLocks noChangeArrowheads="1"/>
            </p:cNvSpPr>
            <p:nvPr/>
          </p:nvSpPr>
          <p:spPr bwMode="auto">
            <a:xfrm>
              <a:off x="5989638" y="4035425"/>
              <a:ext cx="12700" cy="58738"/>
            </a:xfrm>
            <a:prstGeom prst="rect">
              <a:avLst/>
            </a:prstGeom>
            <a:solidFill>
              <a:srgbClr val="FFFFFF"/>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72" name="Freeform 28"/>
            <p:cNvSpPr>
              <a:spLocks/>
            </p:cNvSpPr>
            <p:nvPr/>
          </p:nvSpPr>
          <p:spPr bwMode="auto">
            <a:xfrm>
              <a:off x="6103938" y="4071938"/>
              <a:ext cx="38100" cy="55563"/>
            </a:xfrm>
            <a:custGeom>
              <a:avLst/>
              <a:gdLst>
                <a:gd name="T0" fmla="*/ 19 w 24"/>
                <a:gd name="T1" fmla="*/ 0 h 35"/>
                <a:gd name="T2" fmla="*/ 24 w 24"/>
                <a:gd name="T3" fmla="*/ 3 h 35"/>
                <a:gd name="T4" fmla="*/ 7 w 24"/>
                <a:gd name="T5" fmla="*/ 35 h 35"/>
                <a:gd name="T6" fmla="*/ 0 w 24"/>
                <a:gd name="T7" fmla="*/ 31 h 35"/>
                <a:gd name="T8" fmla="*/ 19 w 24"/>
                <a:gd name="T9" fmla="*/ 0 h 35"/>
              </a:gdLst>
              <a:ahLst/>
              <a:cxnLst>
                <a:cxn ang="0">
                  <a:pos x="T0" y="T1"/>
                </a:cxn>
                <a:cxn ang="0">
                  <a:pos x="T2" y="T3"/>
                </a:cxn>
                <a:cxn ang="0">
                  <a:pos x="T4" y="T5"/>
                </a:cxn>
                <a:cxn ang="0">
                  <a:pos x="T6" y="T7"/>
                </a:cxn>
                <a:cxn ang="0">
                  <a:pos x="T8" y="T9"/>
                </a:cxn>
              </a:cxnLst>
              <a:rect l="0" t="0" r="r" b="b"/>
              <a:pathLst>
                <a:path w="24" h="35">
                  <a:moveTo>
                    <a:pt x="19" y="0"/>
                  </a:moveTo>
                  <a:lnTo>
                    <a:pt x="24" y="3"/>
                  </a:lnTo>
                  <a:lnTo>
                    <a:pt x="7" y="35"/>
                  </a:lnTo>
                  <a:lnTo>
                    <a:pt x="0" y="31"/>
                  </a:lnTo>
                  <a:lnTo>
                    <a:pt x="19"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 name="Freeform 29"/>
            <p:cNvSpPr>
              <a:spLocks/>
            </p:cNvSpPr>
            <p:nvPr/>
          </p:nvSpPr>
          <p:spPr bwMode="auto">
            <a:xfrm>
              <a:off x="6189663" y="4173538"/>
              <a:ext cx="53975" cy="39688"/>
            </a:xfrm>
            <a:custGeom>
              <a:avLst/>
              <a:gdLst>
                <a:gd name="T0" fmla="*/ 31 w 34"/>
                <a:gd name="T1" fmla="*/ 0 h 25"/>
                <a:gd name="T2" fmla="*/ 34 w 34"/>
                <a:gd name="T3" fmla="*/ 6 h 25"/>
                <a:gd name="T4" fmla="*/ 3 w 34"/>
                <a:gd name="T5" fmla="*/ 25 h 25"/>
                <a:gd name="T6" fmla="*/ 0 w 34"/>
                <a:gd name="T7" fmla="*/ 18 h 25"/>
                <a:gd name="T8" fmla="*/ 31 w 34"/>
                <a:gd name="T9" fmla="*/ 0 h 25"/>
              </a:gdLst>
              <a:ahLst/>
              <a:cxnLst>
                <a:cxn ang="0">
                  <a:pos x="T0" y="T1"/>
                </a:cxn>
                <a:cxn ang="0">
                  <a:pos x="T2" y="T3"/>
                </a:cxn>
                <a:cxn ang="0">
                  <a:pos x="T4" y="T5"/>
                </a:cxn>
                <a:cxn ang="0">
                  <a:pos x="T6" y="T7"/>
                </a:cxn>
                <a:cxn ang="0">
                  <a:pos x="T8" y="T9"/>
                </a:cxn>
              </a:cxnLst>
              <a:rect l="0" t="0" r="r" b="b"/>
              <a:pathLst>
                <a:path w="34" h="25">
                  <a:moveTo>
                    <a:pt x="31" y="0"/>
                  </a:moveTo>
                  <a:lnTo>
                    <a:pt x="34" y="6"/>
                  </a:lnTo>
                  <a:lnTo>
                    <a:pt x="3" y="25"/>
                  </a:lnTo>
                  <a:lnTo>
                    <a:pt x="0" y="18"/>
                  </a:lnTo>
                  <a:lnTo>
                    <a:pt x="31"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 name="Rectangle 30"/>
            <p:cNvSpPr>
              <a:spLocks noChangeArrowheads="1"/>
            </p:cNvSpPr>
            <p:nvPr/>
          </p:nvSpPr>
          <p:spPr bwMode="auto">
            <a:xfrm>
              <a:off x="6221413" y="4316413"/>
              <a:ext cx="57150" cy="11113"/>
            </a:xfrm>
            <a:prstGeom prst="rect">
              <a:avLst/>
            </a:prstGeom>
            <a:solidFill>
              <a:srgbClr val="FFFFFF"/>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3" name="Freeform 31"/>
            <p:cNvSpPr>
              <a:spLocks/>
            </p:cNvSpPr>
            <p:nvPr/>
          </p:nvSpPr>
          <p:spPr bwMode="auto">
            <a:xfrm>
              <a:off x="6188075" y="4430713"/>
              <a:ext cx="55563" cy="38100"/>
            </a:xfrm>
            <a:custGeom>
              <a:avLst/>
              <a:gdLst>
                <a:gd name="T0" fmla="*/ 4 w 35"/>
                <a:gd name="T1" fmla="*/ 0 h 24"/>
                <a:gd name="T2" fmla="*/ 35 w 35"/>
                <a:gd name="T3" fmla="*/ 17 h 24"/>
                <a:gd name="T4" fmla="*/ 31 w 35"/>
                <a:gd name="T5" fmla="*/ 24 h 24"/>
                <a:gd name="T6" fmla="*/ 0 w 35"/>
                <a:gd name="T7" fmla="*/ 5 h 24"/>
                <a:gd name="T8" fmla="*/ 4 w 35"/>
                <a:gd name="T9" fmla="*/ 0 h 24"/>
              </a:gdLst>
              <a:ahLst/>
              <a:cxnLst>
                <a:cxn ang="0">
                  <a:pos x="T0" y="T1"/>
                </a:cxn>
                <a:cxn ang="0">
                  <a:pos x="T2" y="T3"/>
                </a:cxn>
                <a:cxn ang="0">
                  <a:pos x="T4" y="T5"/>
                </a:cxn>
                <a:cxn ang="0">
                  <a:pos x="T6" y="T7"/>
                </a:cxn>
                <a:cxn ang="0">
                  <a:pos x="T8" y="T9"/>
                </a:cxn>
              </a:cxnLst>
              <a:rect l="0" t="0" r="r" b="b"/>
              <a:pathLst>
                <a:path w="35" h="24">
                  <a:moveTo>
                    <a:pt x="4" y="0"/>
                  </a:moveTo>
                  <a:lnTo>
                    <a:pt x="35" y="17"/>
                  </a:lnTo>
                  <a:lnTo>
                    <a:pt x="31" y="24"/>
                  </a:lnTo>
                  <a:lnTo>
                    <a:pt x="0" y="5"/>
                  </a:lnTo>
                  <a:lnTo>
                    <a:pt x="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 name="Freeform 32"/>
            <p:cNvSpPr>
              <a:spLocks/>
            </p:cNvSpPr>
            <p:nvPr/>
          </p:nvSpPr>
          <p:spPr bwMode="auto">
            <a:xfrm>
              <a:off x="6102350" y="4513263"/>
              <a:ext cx="39688" cy="57150"/>
            </a:xfrm>
            <a:custGeom>
              <a:avLst/>
              <a:gdLst>
                <a:gd name="T0" fmla="*/ 6 w 25"/>
                <a:gd name="T1" fmla="*/ 0 h 36"/>
                <a:gd name="T2" fmla="*/ 25 w 25"/>
                <a:gd name="T3" fmla="*/ 32 h 36"/>
                <a:gd name="T4" fmla="*/ 18 w 25"/>
                <a:gd name="T5" fmla="*/ 36 h 36"/>
                <a:gd name="T6" fmla="*/ 0 w 25"/>
                <a:gd name="T7" fmla="*/ 4 h 36"/>
                <a:gd name="T8" fmla="*/ 6 w 25"/>
                <a:gd name="T9" fmla="*/ 0 h 36"/>
              </a:gdLst>
              <a:ahLst/>
              <a:cxnLst>
                <a:cxn ang="0">
                  <a:pos x="T0" y="T1"/>
                </a:cxn>
                <a:cxn ang="0">
                  <a:pos x="T2" y="T3"/>
                </a:cxn>
                <a:cxn ang="0">
                  <a:pos x="T4" y="T5"/>
                </a:cxn>
                <a:cxn ang="0">
                  <a:pos x="T6" y="T7"/>
                </a:cxn>
                <a:cxn ang="0">
                  <a:pos x="T8" y="T9"/>
                </a:cxn>
              </a:cxnLst>
              <a:rect l="0" t="0" r="r" b="b"/>
              <a:pathLst>
                <a:path w="25" h="36">
                  <a:moveTo>
                    <a:pt x="6" y="0"/>
                  </a:moveTo>
                  <a:lnTo>
                    <a:pt x="25" y="32"/>
                  </a:lnTo>
                  <a:lnTo>
                    <a:pt x="18" y="36"/>
                  </a:lnTo>
                  <a:lnTo>
                    <a:pt x="0" y="4"/>
                  </a:lnTo>
                  <a:lnTo>
                    <a:pt x="6"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 name="Rectangle 33"/>
            <p:cNvSpPr>
              <a:spLocks noChangeArrowheads="1"/>
            </p:cNvSpPr>
            <p:nvPr/>
          </p:nvSpPr>
          <p:spPr bwMode="auto">
            <a:xfrm>
              <a:off x="5988050" y="4546600"/>
              <a:ext cx="9525" cy="58738"/>
            </a:xfrm>
            <a:prstGeom prst="rect">
              <a:avLst/>
            </a:prstGeom>
            <a:solidFill>
              <a:srgbClr val="FFFFFF"/>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6" name="Freeform 34"/>
            <p:cNvSpPr>
              <a:spLocks/>
            </p:cNvSpPr>
            <p:nvPr/>
          </p:nvSpPr>
          <p:spPr bwMode="auto">
            <a:xfrm>
              <a:off x="5846763" y="4513263"/>
              <a:ext cx="39688" cy="53975"/>
            </a:xfrm>
            <a:custGeom>
              <a:avLst/>
              <a:gdLst>
                <a:gd name="T0" fmla="*/ 18 w 25"/>
                <a:gd name="T1" fmla="*/ 0 h 34"/>
                <a:gd name="T2" fmla="*/ 25 w 25"/>
                <a:gd name="T3" fmla="*/ 4 h 34"/>
                <a:gd name="T4" fmla="*/ 6 w 25"/>
                <a:gd name="T5" fmla="*/ 34 h 34"/>
                <a:gd name="T6" fmla="*/ 0 w 25"/>
                <a:gd name="T7" fmla="*/ 32 h 34"/>
                <a:gd name="T8" fmla="*/ 18 w 25"/>
                <a:gd name="T9" fmla="*/ 0 h 34"/>
              </a:gdLst>
              <a:ahLst/>
              <a:cxnLst>
                <a:cxn ang="0">
                  <a:pos x="T0" y="T1"/>
                </a:cxn>
                <a:cxn ang="0">
                  <a:pos x="T2" y="T3"/>
                </a:cxn>
                <a:cxn ang="0">
                  <a:pos x="T4" y="T5"/>
                </a:cxn>
                <a:cxn ang="0">
                  <a:pos x="T6" y="T7"/>
                </a:cxn>
                <a:cxn ang="0">
                  <a:pos x="T8" y="T9"/>
                </a:cxn>
              </a:cxnLst>
              <a:rect l="0" t="0" r="r" b="b"/>
              <a:pathLst>
                <a:path w="25" h="34">
                  <a:moveTo>
                    <a:pt x="18" y="0"/>
                  </a:moveTo>
                  <a:lnTo>
                    <a:pt x="25" y="4"/>
                  </a:lnTo>
                  <a:lnTo>
                    <a:pt x="6" y="34"/>
                  </a:lnTo>
                  <a:lnTo>
                    <a:pt x="0" y="32"/>
                  </a:lnTo>
                  <a:lnTo>
                    <a:pt x="18"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35"/>
            <p:cNvSpPr>
              <a:spLocks/>
            </p:cNvSpPr>
            <p:nvPr/>
          </p:nvSpPr>
          <p:spPr bwMode="auto">
            <a:xfrm>
              <a:off x="5745163" y="4429125"/>
              <a:ext cx="55563" cy="36513"/>
            </a:xfrm>
            <a:custGeom>
              <a:avLst/>
              <a:gdLst>
                <a:gd name="T0" fmla="*/ 31 w 35"/>
                <a:gd name="T1" fmla="*/ 0 h 23"/>
                <a:gd name="T2" fmla="*/ 35 w 35"/>
                <a:gd name="T3" fmla="*/ 5 h 23"/>
                <a:gd name="T4" fmla="*/ 4 w 35"/>
                <a:gd name="T5" fmla="*/ 23 h 23"/>
                <a:gd name="T6" fmla="*/ 0 w 35"/>
                <a:gd name="T7" fmla="*/ 17 h 23"/>
                <a:gd name="T8" fmla="*/ 31 w 35"/>
                <a:gd name="T9" fmla="*/ 0 h 23"/>
              </a:gdLst>
              <a:ahLst/>
              <a:cxnLst>
                <a:cxn ang="0">
                  <a:pos x="T0" y="T1"/>
                </a:cxn>
                <a:cxn ang="0">
                  <a:pos x="T2" y="T3"/>
                </a:cxn>
                <a:cxn ang="0">
                  <a:pos x="T4" y="T5"/>
                </a:cxn>
                <a:cxn ang="0">
                  <a:pos x="T6" y="T7"/>
                </a:cxn>
                <a:cxn ang="0">
                  <a:pos x="T8" y="T9"/>
                </a:cxn>
              </a:cxnLst>
              <a:rect l="0" t="0" r="r" b="b"/>
              <a:pathLst>
                <a:path w="35" h="23">
                  <a:moveTo>
                    <a:pt x="31" y="0"/>
                  </a:moveTo>
                  <a:lnTo>
                    <a:pt x="35" y="5"/>
                  </a:lnTo>
                  <a:lnTo>
                    <a:pt x="4" y="23"/>
                  </a:lnTo>
                  <a:lnTo>
                    <a:pt x="0" y="17"/>
                  </a:lnTo>
                  <a:lnTo>
                    <a:pt x="31"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 name="Rectangle 36"/>
            <p:cNvSpPr>
              <a:spLocks noChangeArrowheads="1"/>
            </p:cNvSpPr>
            <p:nvPr/>
          </p:nvSpPr>
          <p:spPr bwMode="auto">
            <a:xfrm>
              <a:off x="5710238" y="4314825"/>
              <a:ext cx="57150" cy="9525"/>
            </a:xfrm>
            <a:prstGeom prst="rect">
              <a:avLst/>
            </a:prstGeom>
            <a:solidFill>
              <a:srgbClr val="FFFFFF"/>
            </a:solid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89" name="Freeform 37"/>
            <p:cNvSpPr>
              <a:spLocks/>
            </p:cNvSpPr>
            <p:nvPr/>
          </p:nvSpPr>
          <p:spPr bwMode="auto">
            <a:xfrm>
              <a:off x="5746750" y="4173538"/>
              <a:ext cx="53975" cy="36513"/>
            </a:xfrm>
            <a:custGeom>
              <a:avLst/>
              <a:gdLst>
                <a:gd name="T0" fmla="*/ 3 w 34"/>
                <a:gd name="T1" fmla="*/ 0 h 23"/>
                <a:gd name="T2" fmla="*/ 34 w 34"/>
                <a:gd name="T3" fmla="*/ 17 h 23"/>
                <a:gd name="T4" fmla="*/ 30 w 34"/>
                <a:gd name="T5" fmla="*/ 23 h 23"/>
                <a:gd name="T6" fmla="*/ 0 w 34"/>
                <a:gd name="T7" fmla="*/ 5 h 23"/>
                <a:gd name="T8" fmla="*/ 3 w 34"/>
                <a:gd name="T9" fmla="*/ 0 h 23"/>
              </a:gdLst>
              <a:ahLst/>
              <a:cxnLst>
                <a:cxn ang="0">
                  <a:pos x="T0" y="T1"/>
                </a:cxn>
                <a:cxn ang="0">
                  <a:pos x="T2" y="T3"/>
                </a:cxn>
                <a:cxn ang="0">
                  <a:pos x="T4" y="T5"/>
                </a:cxn>
                <a:cxn ang="0">
                  <a:pos x="T6" y="T7"/>
                </a:cxn>
                <a:cxn ang="0">
                  <a:pos x="T8" y="T9"/>
                </a:cxn>
              </a:cxnLst>
              <a:rect l="0" t="0" r="r" b="b"/>
              <a:pathLst>
                <a:path w="34" h="23">
                  <a:moveTo>
                    <a:pt x="3" y="0"/>
                  </a:moveTo>
                  <a:lnTo>
                    <a:pt x="34" y="17"/>
                  </a:lnTo>
                  <a:lnTo>
                    <a:pt x="30" y="23"/>
                  </a:lnTo>
                  <a:lnTo>
                    <a:pt x="0" y="5"/>
                  </a:lnTo>
                  <a:lnTo>
                    <a:pt x="3"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 name="Freeform 38"/>
            <p:cNvSpPr>
              <a:spLocks/>
            </p:cNvSpPr>
            <p:nvPr/>
          </p:nvSpPr>
          <p:spPr bwMode="auto">
            <a:xfrm>
              <a:off x="5848350" y="4071938"/>
              <a:ext cx="38100" cy="53975"/>
            </a:xfrm>
            <a:custGeom>
              <a:avLst/>
              <a:gdLst>
                <a:gd name="T0" fmla="*/ 7 w 24"/>
                <a:gd name="T1" fmla="*/ 0 h 34"/>
                <a:gd name="T2" fmla="*/ 24 w 24"/>
                <a:gd name="T3" fmla="*/ 31 h 34"/>
                <a:gd name="T4" fmla="*/ 19 w 24"/>
                <a:gd name="T5" fmla="*/ 34 h 34"/>
                <a:gd name="T6" fmla="*/ 0 w 24"/>
                <a:gd name="T7" fmla="*/ 3 h 34"/>
                <a:gd name="T8" fmla="*/ 7 w 24"/>
                <a:gd name="T9" fmla="*/ 0 h 34"/>
              </a:gdLst>
              <a:ahLst/>
              <a:cxnLst>
                <a:cxn ang="0">
                  <a:pos x="T0" y="T1"/>
                </a:cxn>
                <a:cxn ang="0">
                  <a:pos x="T2" y="T3"/>
                </a:cxn>
                <a:cxn ang="0">
                  <a:pos x="T4" y="T5"/>
                </a:cxn>
                <a:cxn ang="0">
                  <a:pos x="T6" y="T7"/>
                </a:cxn>
                <a:cxn ang="0">
                  <a:pos x="T8" y="T9"/>
                </a:cxn>
              </a:cxnLst>
              <a:rect l="0" t="0" r="r" b="b"/>
              <a:pathLst>
                <a:path w="24" h="34">
                  <a:moveTo>
                    <a:pt x="7" y="0"/>
                  </a:moveTo>
                  <a:lnTo>
                    <a:pt x="24" y="31"/>
                  </a:lnTo>
                  <a:lnTo>
                    <a:pt x="19" y="34"/>
                  </a:lnTo>
                  <a:lnTo>
                    <a:pt x="0" y="3"/>
                  </a:lnTo>
                  <a:lnTo>
                    <a:pt x="7"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 name="Freeform 39"/>
            <p:cNvSpPr>
              <a:spLocks/>
            </p:cNvSpPr>
            <p:nvPr/>
          </p:nvSpPr>
          <p:spPr bwMode="auto">
            <a:xfrm>
              <a:off x="5880100" y="4305300"/>
              <a:ext cx="128588" cy="136525"/>
            </a:xfrm>
            <a:custGeom>
              <a:avLst/>
              <a:gdLst>
                <a:gd name="T0" fmla="*/ 73 w 81"/>
                <a:gd name="T1" fmla="*/ 0 h 86"/>
                <a:gd name="T2" fmla="*/ 76 w 81"/>
                <a:gd name="T3" fmla="*/ 0 h 86"/>
                <a:gd name="T4" fmla="*/ 78 w 81"/>
                <a:gd name="T5" fmla="*/ 3 h 86"/>
                <a:gd name="T6" fmla="*/ 80 w 81"/>
                <a:gd name="T7" fmla="*/ 6 h 86"/>
                <a:gd name="T8" fmla="*/ 81 w 81"/>
                <a:gd name="T9" fmla="*/ 8 h 86"/>
                <a:gd name="T10" fmla="*/ 80 w 81"/>
                <a:gd name="T11" fmla="*/ 12 h 86"/>
                <a:gd name="T12" fmla="*/ 78 w 81"/>
                <a:gd name="T13" fmla="*/ 15 h 86"/>
                <a:gd name="T14" fmla="*/ 76 w 81"/>
                <a:gd name="T15" fmla="*/ 16 h 86"/>
                <a:gd name="T16" fmla="*/ 73 w 81"/>
                <a:gd name="T17" fmla="*/ 17 h 86"/>
                <a:gd name="T18" fmla="*/ 71 w 81"/>
                <a:gd name="T19" fmla="*/ 16 h 86"/>
                <a:gd name="T20" fmla="*/ 4 w 81"/>
                <a:gd name="T21" fmla="*/ 86 h 86"/>
                <a:gd name="T22" fmla="*/ 0 w 81"/>
                <a:gd name="T23" fmla="*/ 82 h 86"/>
                <a:gd name="T24" fmla="*/ 65 w 81"/>
                <a:gd name="T25" fmla="*/ 14 h 86"/>
                <a:gd name="T26" fmla="*/ 64 w 81"/>
                <a:gd name="T27" fmla="*/ 11 h 86"/>
                <a:gd name="T28" fmla="*/ 64 w 81"/>
                <a:gd name="T29" fmla="*/ 8 h 86"/>
                <a:gd name="T30" fmla="*/ 65 w 81"/>
                <a:gd name="T31" fmla="*/ 6 h 86"/>
                <a:gd name="T32" fmla="*/ 67 w 81"/>
                <a:gd name="T33" fmla="*/ 3 h 86"/>
                <a:gd name="T34" fmla="*/ 69 w 81"/>
                <a:gd name="T35" fmla="*/ 0 h 86"/>
                <a:gd name="T36" fmla="*/ 73 w 81"/>
                <a:gd name="T3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1" h="86">
                  <a:moveTo>
                    <a:pt x="73" y="0"/>
                  </a:moveTo>
                  <a:lnTo>
                    <a:pt x="76" y="0"/>
                  </a:lnTo>
                  <a:lnTo>
                    <a:pt x="78" y="3"/>
                  </a:lnTo>
                  <a:lnTo>
                    <a:pt x="80" y="6"/>
                  </a:lnTo>
                  <a:lnTo>
                    <a:pt x="81" y="8"/>
                  </a:lnTo>
                  <a:lnTo>
                    <a:pt x="80" y="12"/>
                  </a:lnTo>
                  <a:lnTo>
                    <a:pt x="78" y="15"/>
                  </a:lnTo>
                  <a:lnTo>
                    <a:pt x="76" y="16"/>
                  </a:lnTo>
                  <a:lnTo>
                    <a:pt x="73" y="17"/>
                  </a:lnTo>
                  <a:lnTo>
                    <a:pt x="71" y="16"/>
                  </a:lnTo>
                  <a:lnTo>
                    <a:pt x="4" y="86"/>
                  </a:lnTo>
                  <a:lnTo>
                    <a:pt x="0" y="82"/>
                  </a:lnTo>
                  <a:lnTo>
                    <a:pt x="65" y="14"/>
                  </a:lnTo>
                  <a:lnTo>
                    <a:pt x="64" y="11"/>
                  </a:lnTo>
                  <a:lnTo>
                    <a:pt x="64" y="8"/>
                  </a:lnTo>
                  <a:lnTo>
                    <a:pt x="65" y="6"/>
                  </a:lnTo>
                  <a:lnTo>
                    <a:pt x="67" y="3"/>
                  </a:lnTo>
                  <a:lnTo>
                    <a:pt x="69" y="0"/>
                  </a:lnTo>
                  <a:lnTo>
                    <a:pt x="73"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 name="Freeform 40"/>
            <p:cNvSpPr>
              <a:spLocks noEditPoints="1"/>
            </p:cNvSpPr>
            <p:nvPr/>
          </p:nvSpPr>
          <p:spPr bwMode="auto">
            <a:xfrm>
              <a:off x="5894388" y="4235450"/>
              <a:ext cx="269875" cy="107950"/>
            </a:xfrm>
            <a:custGeom>
              <a:avLst/>
              <a:gdLst>
                <a:gd name="T0" fmla="*/ 64 w 170"/>
                <a:gd name="T1" fmla="*/ 44 h 68"/>
                <a:gd name="T2" fmla="*/ 60 w 170"/>
                <a:gd name="T3" fmla="*/ 44 h 68"/>
                <a:gd name="T4" fmla="*/ 58 w 170"/>
                <a:gd name="T5" fmla="*/ 47 h 68"/>
                <a:gd name="T6" fmla="*/ 56 w 170"/>
                <a:gd name="T7" fmla="*/ 50 h 68"/>
                <a:gd name="T8" fmla="*/ 55 w 170"/>
                <a:gd name="T9" fmla="*/ 52 h 68"/>
                <a:gd name="T10" fmla="*/ 56 w 170"/>
                <a:gd name="T11" fmla="*/ 56 h 68"/>
                <a:gd name="T12" fmla="*/ 58 w 170"/>
                <a:gd name="T13" fmla="*/ 59 h 68"/>
                <a:gd name="T14" fmla="*/ 60 w 170"/>
                <a:gd name="T15" fmla="*/ 60 h 68"/>
                <a:gd name="T16" fmla="*/ 64 w 170"/>
                <a:gd name="T17" fmla="*/ 61 h 68"/>
                <a:gd name="T18" fmla="*/ 67 w 170"/>
                <a:gd name="T19" fmla="*/ 60 h 68"/>
                <a:gd name="T20" fmla="*/ 69 w 170"/>
                <a:gd name="T21" fmla="*/ 59 h 68"/>
                <a:gd name="T22" fmla="*/ 71 w 170"/>
                <a:gd name="T23" fmla="*/ 56 h 68"/>
                <a:gd name="T24" fmla="*/ 72 w 170"/>
                <a:gd name="T25" fmla="*/ 52 h 68"/>
                <a:gd name="T26" fmla="*/ 71 w 170"/>
                <a:gd name="T27" fmla="*/ 50 h 68"/>
                <a:gd name="T28" fmla="*/ 69 w 170"/>
                <a:gd name="T29" fmla="*/ 47 h 68"/>
                <a:gd name="T30" fmla="*/ 67 w 170"/>
                <a:gd name="T31" fmla="*/ 44 h 68"/>
                <a:gd name="T32" fmla="*/ 64 w 170"/>
                <a:gd name="T33" fmla="*/ 44 h 68"/>
                <a:gd name="T34" fmla="*/ 7 w 170"/>
                <a:gd name="T35" fmla="*/ 0 h 68"/>
                <a:gd name="T36" fmla="*/ 55 w 170"/>
                <a:gd name="T37" fmla="*/ 39 h 68"/>
                <a:gd name="T38" fmla="*/ 59 w 170"/>
                <a:gd name="T39" fmla="*/ 38 h 68"/>
                <a:gd name="T40" fmla="*/ 64 w 170"/>
                <a:gd name="T41" fmla="*/ 38 h 68"/>
                <a:gd name="T42" fmla="*/ 69 w 170"/>
                <a:gd name="T43" fmla="*/ 38 h 68"/>
                <a:gd name="T44" fmla="*/ 73 w 170"/>
                <a:gd name="T45" fmla="*/ 41 h 68"/>
                <a:gd name="T46" fmla="*/ 77 w 170"/>
                <a:gd name="T47" fmla="*/ 44 h 68"/>
                <a:gd name="T48" fmla="*/ 168 w 170"/>
                <a:gd name="T49" fmla="*/ 3 h 68"/>
                <a:gd name="T50" fmla="*/ 170 w 170"/>
                <a:gd name="T51" fmla="*/ 6 h 68"/>
                <a:gd name="T52" fmla="*/ 79 w 170"/>
                <a:gd name="T53" fmla="*/ 48 h 68"/>
                <a:gd name="T54" fmla="*/ 79 w 170"/>
                <a:gd name="T55" fmla="*/ 52 h 68"/>
                <a:gd name="T56" fmla="*/ 79 w 170"/>
                <a:gd name="T57" fmla="*/ 58 h 68"/>
                <a:gd name="T58" fmla="*/ 76 w 170"/>
                <a:gd name="T59" fmla="*/ 61 h 68"/>
                <a:gd name="T60" fmla="*/ 72 w 170"/>
                <a:gd name="T61" fmla="*/ 65 h 68"/>
                <a:gd name="T62" fmla="*/ 68 w 170"/>
                <a:gd name="T63" fmla="*/ 68 h 68"/>
                <a:gd name="T64" fmla="*/ 64 w 170"/>
                <a:gd name="T65" fmla="*/ 68 h 68"/>
                <a:gd name="T66" fmla="*/ 59 w 170"/>
                <a:gd name="T67" fmla="*/ 68 h 68"/>
                <a:gd name="T68" fmla="*/ 55 w 170"/>
                <a:gd name="T69" fmla="*/ 65 h 68"/>
                <a:gd name="T70" fmla="*/ 51 w 170"/>
                <a:gd name="T71" fmla="*/ 61 h 68"/>
                <a:gd name="T72" fmla="*/ 48 w 170"/>
                <a:gd name="T73" fmla="*/ 58 h 68"/>
                <a:gd name="T74" fmla="*/ 48 w 170"/>
                <a:gd name="T75" fmla="*/ 52 h 68"/>
                <a:gd name="T76" fmla="*/ 48 w 170"/>
                <a:gd name="T77" fmla="*/ 48 h 68"/>
                <a:gd name="T78" fmla="*/ 0 w 170"/>
                <a:gd name="T79" fmla="*/ 9 h 68"/>
                <a:gd name="T80" fmla="*/ 7 w 170"/>
                <a:gd name="T81"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0" h="68">
                  <a:moveTo>
                    <a:pt x="64" y="44"/>
                  </a:moveTo>
                  <a:lnTo>
                    <a:pt x="60" y="44"/>
                  </a:lnTo>
                  <a:lnTo>
                    <a:pt x="58" y="47"/>
                  </a:lnTo>
                  <a:lnTo>
                    <a:pt x="56" y="50"/>
                  </a:lnTo>
                  <a:lnTo>
                    <a:pt x="55" y="52"/>
                  </a:lnTo>
                  <a:lnTo>
                    <a:pt x="56" y="56"/>
                  </a:lnTo>
                  <a:lnTo>
                    <a:pt x="58" y="59"/>
                  </a:lnTo>
                  <a:lnTo>
                    <a:pt x="60" y="60"/>
                  </a:lnTo>
                  <a:lnTo>
                    <a:pt x="64" y="61"/>
                  </a:lnTo>
                  <a:lnTo>
                    <a:pt x="67" y="60"/>
                  </a:lnTo>
                  <a:lnTo>
                    <a:pt x="69" y="59"/>
                  </a:lnTo>
                  <a:lnTo>
                    <a:pt x="71" y="56"/>
                  </a:lnTo>
                  <a:lnTo>
                    <a:pt x="72" y="52"/>
                  </a:lnTo>
                  <a:lnTo>
                    <a:pt x="71" y="50"/>
                  </a:lnTo>
                  <a:lnTo>
                    <a:pt x="69" y="47"/>
                  </a:lnTo>
                  <a:lnTo>
                    <a:pt x="67" y="44"/>
                  </a:lnTo>
                  <a:lnTo>
                    <a:pt x="64" y="44"/>
                  </a:lnTo>
                  <a:close/>
                  <a:moveTo>
                    <a:pt x="7" y="0"/>
                  </a:moveTo>
                  <a:lnTo>
                    <a:pt x="55" y="39"/>
                  </a:lnTo>
                  <a:lnTo>
                    <a:pt x="59" y="38"/>
                  </a:lnTo>
                  <a:lnTo>
                    <a:pt x="64" y="38"/>
                  </a:lnTo>
                  <a:lnTo>
                    <a:pt x="69" y="38"/>
                  </a:lnTo>
                  <a:lnTo>
                    <a:pt x="73" y="41"/>
                  </a:lnTo>
                  <a:lnTo>
                    <a:pt x="77" y="44"/>
                  </a:lnTo>
                  <a:lnTo>
                    <a:pt x="168" y="3"/>
                  </a:lnTo>
                  <a:lnTo>
                    <a:pt x="170" y="6"/>
                  </a:lnTo>
                  <a:lnTo>
                    <a:pt x="79" y="48"/>
                  </a:lnTo>
                  <a:lnTo>
                    <a:pt x="79" y="52"/>
                  </a:lnTo>
                  <a:lnTo>
                    <a:pt x="79" y="58"/>
                  </a:lnTo>
                  <a:lnTo>
                    <a:pt x="76" y="61"/>
                  </a:lnTo>
                  <a:lnTo>
                    <a:pt x="72" y="65"/>
                  </a:lnTo>
                  <a:lnTo>
                    <a:pt x="68" y="68"/>
                  </a:lnTo>
                  <a:lnTo>
                    <a:pt x="64" y="68"/>
                  </a:lnTo>
                  <a:lnTo>
                    <a:pt x="59" y="68"/>
                  </a:lnTo>
                  <a:lnTo>
                    <a:pt x="55" y="65"/>
                  </a:lnTo>
                  <a:lnTo>
                    <a:pt x="51" y="61"/>
                  </a:lnTo>
                  <a:lnTo>
                    <a:pt x="48" y="58"/>
                  </a:lnTo>
                  <a:lnTo>
                    <a:pt x="48" y="52"/>
                  </a:lnTo>
                  <a:lnTo>
                    <a:pt x="48" y="48"/>
                  </a:lnTo>
                  <a:lnTo>
                    <a:pt x="0" y="9"/>
                  </a:lnTo>
                  <a:lnTo>
                    <a:pt x="7"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 name="Freeform 41"/>
            <p:cNvSpPr>
              <a:spLocks noEditPoints="1"/>
            </p:cNvSpPr>
            <p:nvPr/>
          </p:nvSpPr>
          <p:spPr bwMode="auto">
            <a:xfrm>
              <a:off x="5868988" y="4786313"/>
              <a:ext cx="247650" cy="100013"/>
            </a:xfrm>
            <a:custGeom>
              <a:avLst/>
              <a:gdLst>
                <a:gd name="T0" fmla="*/ 76 w 156"/>
                <a:gd name="T1" fmla="*/ 55 h 63"/>
                <a:gd name="T2" fmla="*/ 78 w 156"/>
                <a:gd name="T3" fmla="*/ 59 h 63"/>
                <a:gd name="T4" fmla="*/ 76 w 156"/>
                <a:gd name="T5" fmla="*/ 63 h 63"/>
                <a:gd name="T6" fmla="*/ 72 w 156"/>
                <a:gd name="T7" fmla="*/ 63 h 63"/>
                <a:gd name="T8" fmla="*/ 71 w 156"/>
                <a:gd name="T9" fmla="*/ 59 h 63"/>
                <a:gd name="T10" fmla="*/ 72 w 156"/>
                <a:gd name="T11" fmla="*/ 55 h 63"/>
                <a:gd name="T12" fmla="*/ 74 w 156"/>
                <a:gd name="T13" fmla="*/ 17 h 63"/>
                <a:gd name="T14" fmla="*/ 76 w 156"/>
                <a:gd name="T15" fmla="*/ 19 h 63"/>
                <a:gd name="T16" fmla="*/ 78 w 156"/>
                <a:gd name="T17" fmla="*/ 23 h 63"/>
                <a:gd name="T18" fmla="*/ 75 w 156"/>
                <a:gd name="T19" fmla="*/ 26 h 63"/>
                <a:gd name="T20" fmla="*/ 72 w 156"/>
                <a:gd name="T21" fmla="*/ 26 h 63"/>
                <a:gd name="T22" fmla="*/ 71 w 156"/>
                <a:gd name="T23" fmla="*/ 23 h 63"/>
                <a:gd name="T24" fmla="*/ 71 w 156"/>
                <a:gd name="T25" fmla="*/ 19 h 63"/>
                <a:gd name="T26" fmla="*/ 74 w 156"/>
                <a:gd name="T27" fmla="*/ 17 h 63"/>
                <a:gd name="T28" fmla="*/ 104 w 156"/>
                <a:gd name="T29" fmla="*/ 1 h 63"/>
                <a:gd name="T30" fmla="*/ 100 w 156"/>
                <a:gd name="T31" fmla="*/ 63 h 63"/>
                <a:gd name="T32" fmla="*/ 101 w 156"/>
                <a:gd name="T33" fmla="*/ 5 h 63"/>
                <a:gd name="T34" fmla="*/ 98 w 156"/>
                <a:gd name="T35" fmla="*/ 6 h 63"/>
                <a:gd name="T36" fmla="*/ 92 w 156"/>
                <a:gd name="T37" fmla="*/ 12 h 63"/>
                <a:gd name="T38" fmla="*/ 84 w 156"/>
                <a:gd name="T39" fmla="*/ 13 h 63"/>
                <a:gd name="T40" fmla="*/ 47 w 156"/>
                <a:gd name="T41" fmla="*/ 1 h 63"/>
                <a:gd name="T42" fmla="*/ 51 w 156"/>
                <a:gd name="T43" fmla="*/ 63 h 63"/>
                <a:gd name="T44" fmla="*/ 47 w 156"/>
                <a:gd name="T45" fmla="*/ 18 h 63"/>
                <a:gd name="T46" fmla="*/ 46 w 156"/>
                <a:gd name="T47" fmla="*/ 6 h 63"/>
                <a:gd name="T48" fmla="*/ 44 w 156"/>
                <a:gd name="T49" fmla="*/ 9 h 63"/>
                <a:gd name="T50" fmla="*/ 34 w 156"/>
                <a:gd name="T51" fmla="*/ 17 h 63"/>
                <a:gd name="T52" fmla="*/ 47 w 156"/>
                <a:gd name="T53" fmla="*/ 1 h 63"/>
                <a:gd name="T54" fmla="*/ 21 w 156"/>
                <a:gd name="T55" fmla="*/ 1 h 63"/>
                <a:gd name="T56" fmla="*/ 17 w 156"/>
                <a:gd name="T57" fmla="*/ 63 h 63"/>
                <a:gd name="T58" fmla="*/ 17 w 156"/>
                <a:gd name="T59" fmla="*/ 5 h 63"/>
                <a:gd name="T60" fmla="*/ 15 w 156"/>
                <a:gd name="T61" fmla="*/ 6 h 63"/>
                <a:gd name="T62" fmla="*/ 8 w 156"/>
                <a:gd name="T63" fmla="*/ 12 h 63"/>
                <a:gd name="T64" fmla="*/ 0 w 156"/>
                <a:gd name="T65" fmla="*/ 13 h 63"/>
                <a:gd name="T66" fmla="*/ 136 w 156"/>
                <a:gd name="T67" fmla="*/ 0 h 63"/>
                <a:gd name="T68" fmla="*/ 146 w 156"/>
                <a:gd name="T69" fmla="*/ 2 h 63"/>
                <a:gd name="T70" fmla="*/ 151 w 156"/>
                <a:gd name="T71" fmla="*/ 8 h 63"/>
                <a:gd name="T72" fmla="*/ 153 w 156"/>
                <a:gd name="T73" fmla="*/ 16 h 63"/>
                <a:gd name="T74" fmla="*/ 150 w 156"/>
                <a:gd name="T75" fmla="*/ 27 h 63"/>
                <a:gd name="T76" fmla="*/ 143 w 156"/>
                <a:gd name="T77" fmla="*/ 36 h 63"/>
                <a:gd name="T78" fmla="*/ 123 w 156"/>
                <a:gd name="T79" fmla="*/ 57 h 63"/>
                <a:gd name="T80" fmla="*/ 156 w 156"/>
                <a:gd name="T81" fmla="*/ 59 h 63"/>
                <a:gd name="T82" fmla="*/ 117 w 156"/>
                <a:gd name="T83" fmla="*/ 63 h 63"/>
                <a:gd name="T84" fmla="*/ 134 w 156"/>
                <a:gd name="T85" fmla="*/ 42 h 63"/>
                <a:gd name="T86" fmla="*/ 142 w 156"/>
                <a:gd name="T87" fmla="*/ 34 h 63"/>
                <a:gd name="T88" fmla="*/ 146 w 156"/>
                <a:gd name="T89" fmla="*/ 27 h 63"/>
                <a:gd name="T90" fmla="*/ 148 w 156"/>
                <a:gd name="T91" fmla="*/ 19 h 63"/>
                <a:gd name="T92" fmla="*/ 148 w 156"/>
                <a:gd name="T93" fmla="*/ 13 h 63"/>
                <a:gd name="T94" fmla="*/ 146 w 156"/>
                <a:gd name="T95" fmla="*/ 8 h 63"/>
                <a:gd name="T96" fmla="*/ 139 w 156"/>
                <a:gd name="T97" fmla="*/ 4 h 63"/>
                <a:gd name="T98" fmla="*/ 131 w 156"/>
                <a:gd name="T99" fmla="*/ 4 h 63"/>
                <a:gd name="T100" fmla="*/ 121 w 156"/>
                <a:gd name="T101" fmla="*/ 9 h 63"/>
                <a:gd name="T102" fmla="*/ 125 w 156"/>
                <a:gd name="T103" fmla="*/ 2 h 63"/>
                <a:gd name="T104" fmla="*/ 136 w 156"/>
                <a:gd name="T10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6" h="63">
                  <a:moveTo>
                    <a:pt x="74" y="55"/>
                  </a:moveTo>
                  <a:lnTo>
                    <a:pt x="76" y="55"/>
                  </a:lnTo>
                  <a:lnTo>
                    <a:pt x="76" y="56"/>
                  </a:lnTo>
                  <a:lnTo>
                    <a:pt x="78" y="59"/>
                  </a:lnTo>
                  <a:lnTo>
                    <a:pt x="76" y="61"/>
                  </a:lnTo>
                  <a:lnTo>
                    <a:pt x="76" y="63"/>
                  </a:lnTo>
                  <a:lnTo>
                    <a:pt x="74" y="63"/>
                  </a:lnTo>
                  <a:lnTo>
                    <a:pt x="72" y="63"/>
                  </a:lnTo>
                  <a:lnTo>
                    <a:pt x="71" y="61"/>
                  </a:lnTo>
                  <a:lnTo>
                    <a:pt x="71" y="59"/>
                  </a:lnTo>
                  <a:lnTo>
                    <a:pt x="71" y="56"/>
                  </a:lnTo>
                  <a:lnTo>
                    <a:pt x="72" y="55"/>
                  </a:lnTo>
                  <a:lnTo>
                    <a:pt x="74" y="55"/>
                  </a:lnTo>
                  <a:close/>
                  <a:moveTo>
                    <a:pt x="74" y="17"/>
                  </a:moveTo>
                  <a:lnTo>
                    <a:pt x="76" y="18"/>
                  </a:lnTo>
                  <a:lnTo>
                    <a:pt x="76" y="19"/>
                  </a:lnTo>
                  <a:lnTo>
                    <a:pt x="78" y="22"/>
                  </a:lnTo>
                  <a:lnTo>
                    <a:pt x="78" y="23"/>
                  </a:lnTo>
                  <a:lnTo>
                    <a:pt x="76" y="25"/>
                  </a:lnTo>
                  <a:lnTo>
                    <a:pt x="75" y="26"/>
                  </a:lnTo>
                  <a:lnTo>
                    <a:pt x="74" y="26"/>
                  </a:lnTo>
                  <a:lnTo>
                    <a:pt x="72" y="26"/>
                  </a:lnTo>
                  <a:lnTo>
                    <a:pt x="71" y="25"/>
                  </a:lnTo>
                  <a:lnTo>
                    <a:pt x="71" y="23"/>
                  </a:lnTo>
                  <a:lnTo>
                    <a:pt x="71" y="22"/>
                  </a:lnTo>
                  <a:lnTo>
                    <a:pt x="71" y="19"/>
                  </a:lnTo>
                  <a:lnTo>
                    <a:pt x="72" y="18"/>
                  </a:lnTo>
                  <a:lnTo>
                    <a:pt x="74" y="17"/>
                  </a:lnTo>
                  <a:close/>
                  <a:moveTo>
                    <a:pt x="101" y="1"/>
                  </a:moveTo>
                  <a:lnTo>
                    <a:pt x="104" y="1"/>
                  </a:lnTo>
                  <a:lnTo>
                    <a:pt x="104" y="63"/>
                  </a:lnTo>
                  <a:lnTo>
                    <a:pt x="100" y="63"/>
                  </a:lnTo>
                  <a:lnTo>
                    <a:pt x="100" y="18"/>
                  </a:lnTo>
                  <a:lnTo>
                    <a:pt x="101" y="5"/>
                  </a:lnTo>
                  <a:lnTo>
                    <a:pt x="100" y="6"/>
                  </a:lnTo>
                  <a:lnTo>
                    <a:pt x="98" y="6"/>
                  </a:lnTo>
                  <a:lnTo>
                    <a:pt x="96" y="9"/>
                  </a:lnTo>
                  <a:lnTo>
                    <a:pt x="92" y="12"/>
                  </a:lnTo>
                  <a:lnTo>
                    <a:pt x="87" y="17"/>
                  </a:lnTo>
                  <a:lnTo>
                    <a:pt x="84" y="13"/>
                  </a:lnTo>
                  <a:lnTo>
                    <a:pt x="101" y="1"/>
                  </a:lnTo>
                  <a:close/>
                  <a:moveTo>
                    <a:pt x="47" y="1"/>
                  </a:moveTo>
                  <a:lnTo>
                    <a:pt x="51" y="1"/>
                  </a:lnTo>
                  <a:lnTo>
                    <a:pt x="51" y="63"/>
                  </a:lnTo>
                  <a:lnTo>
                    <a:pt x="47" y="63"/>
                  </a:lnTo>
                  <a:lnTo>
                    <a:pt x="47" y="18"/>
                  </a:lnTo>
                  <a:lnTo>
                    <a:pt x="47" y="5"/>
                  </a:lnTo>
                  <a:lnTo>
                    <a:pt x="46" y="6"/>
                  </a:lnTo>
                  <a:lnTo>
                    <a:pt x="46" y="6"/>
                  </a:lnTo>
                  <a:lnTo>
                    <a:pt x="44" y="9"/>
                  </a:lnTo>
                  <a:lnTo>
                    <a:pt x="40" y="12"/>
                  </a:lnTo>
                  <a:lnTo>
                    <a:pt x="34" y="17"/>
                  </a:lnTo>
                  <a:lnTo>
                    <a:pt x="32" y="13"/>
                  </a:lnTo>
                  <a:lnTo>
                    <a:pt x="47" y="1"/>
                  </a:lnTo>
                  <a:close/>
                  <a:moveTo>
                    <a:pt x="17" y="1"/>
                  </a:moveTo>
                  <a:lnTo>
                    <a:pt x="21" y="1"/>
                  </a:lnTo>
                  <a:lnTo>
                    <a:pt x="21" y="63"/>
                  </a:lnTo>
                  <a:lnTo>
                    <a:pt x="17" y="63"/>
                  </a:lnTo>
                  <a:lnTo>
                    <a:pt x="17" y="18"/>
                  </a:lnTo>
                  <a:lnTo>
                    <a:pt x="17" y="5"/>
                  </a:lnTo>
                  <a:lnTo>
                    <a:pt x="16" y="6"/>
                  </a:lnTo>
                  <a:lnTo>
                    <a:pt x="15" y="6"/>
                  </a:lnTo>
                  <a:lnTo>
                    <a:pt x="12" y="9"/>
                  </a:lnTo>
                  <a:lnTo>
                    <a:pt x="8" y="12"/>
                  </a:lnTo>
                  <a:lnTo>
                    <a:pt x="3" y="17"/>
                  </a:lnTo>
                  <a:lnTo>
                    <a:pt x="0" y="13"/>
                  </a:lnTo>
                  <a:lnTo>
                    <a:pt x="17" y="1"/>
                  </a:lnTo>
                  <a:close/>
                  <a:moveTo>
                    <a:pt x="136" y="0"/>
                  </a:moveTo>
                  <a:lnTo>
                    <a:pt x="140" y="1"/>
                  </a:lnTo>
                  <a:lnTo>
                    <a:pt x="146" y="2"/>
                  </a:lnTo>
                  <a:lnTo>
                    <a:pt x="148" y="4"/>
                  </a:lnTo>
                  <a:lnTo>
                    <a:pt x="151" y="8"/>
                  </a:lnTo>
                  <a:lnTo>
                    <a:pt x="152" y="12"/>
                  </a:lnTo>
                  <a:lnTo>
                    <a:pt x="153" y="16"/>
                  </a:lnTo>
                  <a:lnTo>
                    <a:pt x="152" y="22"/>
                  </a:lnTo>
                  <a:lnTo>
                    <a:pt x="150" y="27"/>
                  </a:lnTo>
                  <a:lnTo>
                    <a:pt x="147" y="31"/>
                  </a:lnTo>
                  <a:lnTo>
                    <a:pt x="143" y="36"/>
                  </a:lnTo>
                  <a:lnTo>
                    <a:pt x="139" y="42"/>
                  </a:lnTo>
                  <a:lnTo>
                    <a:pt x="123" y="57"/>
                  </a:lnTo>
                  <a:lnTo>
                    <a:pt x="123" y="59"/>
                  </a:lnTo>
                  <a:lnTo>
                    <a:pt x="156" y="59"/>
                  </a:lnTo>
                  <a:lnTo>
                    <a:pt x="156" y="63"/>
                  </a:lnTo>
                  <a:lnTo>
                    <a:pt x="117" y="63"/>
                  </a:lnTo>
                  <a:lnTo>
                    <a:pt x="117" y="59"/>
                  </a:lnTo>
                  <a:lnTo>
                    <a:pt x="134" y="42"/>
                  </a:lnTo>
                  <a:lnTo>
                    <a:pt x="138" y="36"/>
                  </a:lnTo>
                  <a:lnTo>
                    <a:pt x="142" y="34"/>
                  </a:lnTo>
                  <a:lnTo>
                    <a:pt x="143" y="30"/>
                  </a:lnTo>
                  <a:lnTo>
                    <a:pt x="146" y="27"/>
                  </a:lnTo>
                  <a:lnTo>
                    <a:pt x="147" y="23"/>
                  </a:lnTo>
                  <a:lnTo>
                    <a:pt x="148" y="19"/>
                  </a:lnTo>
                  <a:lnTo>
                    <a:pt x="148" y="16"/>
                  </a:lnTo>
                  <a:lnTo>
                    <a:pt x="148" y="13"/>
                  </a:lnTo>
                  <a:lnTo>
                    <a:pt x="147" y="10"/>
                  </a:lnTo>
                  <a:lnTo>
                    <a:pt x="146" y="8"/>
                  </a:lnTo>
                  <a:lnTo>
                    <a:pt x="142" y="5"/>
                  </a:lnTo>
                  <a:lnTo>
                    <a:pt x="139" y="4"/>
                  </a:lnTo>
                  <a:lnTo>
                    <a:pt x="135" y="4"/>
                  </a:lnTo>
                  <a:lnTo>
                    <a:pt x="131" y="4"/>
                  </a:lnTo>
                  <a:lnTo>
                    <a:pt x="126" y="6"/>
                  </a:lnTo>
                  <a:lnTo>
                    <a:pt x="121" y="9"/>
                  </a:lnTo>
                  <a:lnTo>
                    <a:pt x="119" y="6"/>
                  </a:lnTo>
                  <a:lnTo>
                    <a:pt x="125" y="2"/>
                  </a:lnTo>
                  <a:lnTo>
                    <a:pt x="130" y="1"/>
                  </a:lnTo>
                  <a:lnTo>
                    <a:pt x="136"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 name="Freeform 42"/>
            <p:cNvSpPr>
              <a:spLocks noEditPoints="1"/>
            </p:cNvSpPr>
            <p:nvPr/>
          </p:nvSpPr>
          <p:spPr bwMode="auto">
            <a:xfrm>
              <a:off x="5780088" y="4700588"/>
              <a:ext cx="425450" cy="28575"/>
            </a:xfrm>
            <a:custGeom>
              <a:avLst/>
              <a:gdLst>
                <a:gd name="T0" fmla="*/ 226 w 268"/>
                <a:gd name="T1" fmla="*/ 16 h 18"/>
                <a:gd name="T2" fmla="*/ 128 w 268"/>
                <a:gd name="T3" fmla="*/ 16 h 18"/>
                <a:gd name="T4" fmla="*/ 246 w 268"/>
                <a:gd name="T5" fmla="*/ 9 h 18"/>
                <a:gd name="T6" fmla="*/ 254 w 268"/>
                <a:gd name="T7" fmla="*/ 9 h 18"/>
                <a:gd name="T8" fmla="*/ 172 w 268"/>
                <a:gd name="T9" fmla="*/ 16 h 18"/>
                <a:gd name="T10" fmla="*/ 174 w 268"/>
                <a:gd name="T11" fmla="*/ 7 h 18"/>
                <a:gd name="T12" fmla="*/ 7 w 268"/>
                <a:gd name="T13" fmla="*/ 17 h 18"/>
                <a:gd name="T14" fmla="*/ 97 w 268"/>
                <a:gd name="T15" fmla="*/ 8 h 18"/>
                <a:gd name="T16" fmla="*/ 62 w 268"/>
                <a:gd name="T17" fmla="*/ 8 h 18"/>
                <a:gd name="T18" fmla="*/ 30 w 268"/>
                <a:gd name="T19" fmla="*/ 8 h 18"/>
                <a:gd name="T20" fmla="*/ 241 w 268"/>
                <a:gd name="T21" fmla="*/ 17 h 18"/>
                <a:gd name="T22" fmla="*/ 192 w 268"/>
                <a:gd name="T23" fmla="*/ 17 h 18"/>
                <a:gd name="T24" fmla="*/ 73 w 268"/>
                <a:gd name="T25" fmla="*/ 13 h 18"/>
                <a:gd name="T26" fmla="*/ 82 w 268"/>
                <a:gd name="T27" fmla="*/ 16 h 18"/>
                <a:gd name="T28" fmla="*/ 79 w 268"/>
                <a:gd name="T29" fmla="*/ 7 h 18"/>
                <a:gd name="T30" fmla="*/ 228 w 268"/>
                <a:gd name="T31" fmla="*/ 9 h 18"/>
                <a:gd name="T32" fmla="*/ 219 w 268"/>
                <a:gd name="T33" fmla="*/ 15 h 18"/>
                <a:gd name="T34" fmla="*/ 224 w 268"/>
                <a:gd name="T35" fmla="*/ 7 h 18"/>
                <a:gd name="T36" fmla="*/ 135 w 268"/>
                <a:gd name="T37" fmla="*/ 17 h 18"/>
                <a:gd name="T38" fmla="*/ 128 w 268"/>
                <a:gd name="T39" fmla="*/ 12 h 18"/>
                <a:gd name="T40" fmla="*/ 128 w 268"/>
                <a:gd name="T41" fmla="*/ 7 h 18"/>
                <a:gd name="T42" fmla="*/ 267 w 268"/>
                <a:gd name="T43" fmla="*/ 7 h 18"/>
                <a:gd name="T44" fmla="*/ 261 w 268"/>
                <a:gd name="T45" fmla="*/ 5 h 18"/>
                <a:gd name="T46" fmla="*/ 255 w 268"/>
                <a:gd name="T47" fmla="*/ 15 h 18"/>
                <a:gd name="T48" fmla="*/ 250 w 268"/>
                <a:gd name="T49" fmla="*/ 5 h 18"/>
                <a:gd name="T50" fmla="*/ 211 w 268"/>
                <a:gd name="T51" fmla="*/ 16 h 18"/>
                <a:gd name="T52" fmla="*/ 208 w 268"/>
                <a:gd name="T53" fmla="*/ 9 h 18"/>
                <a:gd name="T54" fmla="*/ 178 w 268"/>
                <a:gd name="T55" fmla="*/ 16 h 18"/>
                <a:gd name="T56" fmla="*/ 162 w 268"/>
                <a:gd name="T57" fmla="*/ 5 h 18"/>
                <a:gd name="T58" fmla="*/ 162 w 268"/>
                <a:gd name="T59" fmla="*/ 7 h 18"/>
                <a:gd name="T60" fmla="*/ 157 w 268"/>
                <a:gd name="T61" fmla="*/ 8 h 18"/>
                <a:gd name="T62" fmla="*/ 123 w 268"/>
                <a:gd name="T63" fmla="*/ 7 h 18"/>
                <a:gd name="T64" fmla="*/ 118 w 268"/>
                <a:gd name="T65" fmla="*/ 7 h 18"/>
                <a:gd name="T66" fmla="*/ 110 w 268"/>
                <a:gd name="T67" fmla="*/ 7 h 18"/>
                <a:gd name="T68" fmla="*/ 110 w 268"/>
                <a:gd name="T69" fmla="*/ 5 h 18"/>
                <a:gd name="T70" fmla="*/ 97 w 268"/>
                <a:gd name="T71" fmla="*/ 16 h 18"/>
                <a:gd name="T72" fmla="*/ 94 w 268"/>
                <a:gd name="T73" fmla="*/ 15 h 18"/>
                <a:gd name="T74" fmla="*/ 69 w 268"/>
                <a:gd name="T75" fmla="*/ 11 h 18"/>
                <a:gd name="T76" fmla="*/ 67 w 268"/>
                <a:gd name="T77" fmla="*/ 17 h 18"/>
                <a:gd name="T78" fmla="*/ 52 w 268"/>
                <a:gd name="T79" fmla="*/ 5 h 18"/>
                <a:gd name="T80" fmla="*/ 51 w 268"/>
                <a:gd name="T81" fmla="*/ 7 h 18"/>
                <a:gd name="T82" fmla="*/ 47 w 268"/>
                <a:gd name="T83" fmla="*/ 8 h 18"/>
                <a:gd name="T84" fmla="*/ 29 w 268"/>
                <a:gd name="T85" fmla="*/ 15 h 18"/>
                <a:gd name="T86" fmla="*/ 29 w 268"/>
                <a:gd name="T87" fmla="*/ 16 h 18"/>
                <a:gd name="T88" fmla="*/ 24 w 268"/>
                <a:gd name="T89" fmla="*/ 9 h 18"/>
                <a:gd name="T90" fmla="*/ 16 w 268"/>
                <a:gd name="T91" fmla="*/ 9 h 18"/>
                <a:gd name="T92" fmla="*/ 5 w 268"/>
                <a:gd name="T93" fmla="*/ 5 h 18"/>
                <a:gd name="T94" fmla="*/ 1 w 268"/>
                <a:gd name="T95" fmla="*/ 15 h 18"/>
                <a:gd name="T96" fmla="*/ 237 w 268"/>
                <a:gd name="T97" fmla="*/ 7 h 18"/>
                <a:gd name="T98" fmla="*/ 233 w 268"/>
                <a:gd name="T99" fmla="*/ 16 h 18"/>
                <a:gd name="T100" fmla="*/ 189 w 268"/>
                <a:gd name="T101" fmla="*/ 5 h 18"/>
                <a:gd name="T102" fmla="*/ 185 w 268"/>
                <a:gd name="T103" fmla="*/ 17 h 18"/>
                <a:gd name="T104" fmla="*/ 241 w 268"/>
                <a:gd name="T105" fmla="*/ 3 h 18"/>
                <a:gd name="T106" fmla="*/ 204 w 268"/>
                <a:gd name="T107" fmla="*/ 3 h 18"/>
                <a:gd name="T108" fmla="*/ 192 w 268"/>
                <a:gd name="T109" fmla="*/ 4 h 18"/>
                <a:gd name="T110" fmla="*/ 140 w 268"/>
                <a:gd name="T111" fmla="*/ 3 h 18"/>
                <a:gd name="T112" fmla="*/ 203 w 268"/>
                <a:gd name="T113" fmla="*/ 0 h 18"/>
                <a:gd name="T114" fmla="*/ 198 w 268"/>
                <a:gd name="T115" fmla="*/ 7 h 18"/>
                <a:gd name="T116" fmla="*/ 199 w 268"/>
                <a:gd name="T1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8" h="18">
                  <a:moveTo>
                    <a:pt x="226" y="12"/>
                  </a:moveTo>
                  <a:lnTo>
                    <a:pt x="225" y="12"/>
                  </a:lnTo>
                  <a:lnTo>
                    <a:pt x="223" y="12"/>
                  </a:lnTo>
                  <a:lnTo>
                    <a:pt x="221" y="12"/>
                  </a:lnTo>
                  <a:lnTo>
                    <a:pt x="221" y="13"/>
                  </a:lnTo>
                  <a:lnTo>
                    <a:pt x="220" y="15"/>
                  </a:lnTo>
                  <a:lnTo>
                    <a:pt x="221" y="16"/>
                  </a:lnTo>
                  <a:lnTo>
                    <a:pt x="223" y="17"/>
                  </a:lnTo>
                  <a:lnTo>
                    <a:pt x="225" y="17"/>
                  </a:lnTo>
                  <a:lnTo>
                    <a:pt x="226" y="16"/>
                  </a:lnTo>
                  <a:lnTo>
                    <a:pt x="226" y="15"/>
                  </a:lnTo>
                  <a:lnTo>
                    <a:pt x="226" y="13"/>
                  </a:lnTo>
                  <a:lnTo>
                    <a:pt x="226" y="12"/>
                  </a:lnTo>
                  <a:close/>
                  <a:moveTo>
                    <a:pt x="135" y="12"/>
                  </a:moveTo>
                  <a:lnTo>
                    <a:pt x="132" y="12"/>
                  </a:lnTo>
                  <a:lnTo>
                    <a:pt x="131" y="12"/>
                  </a:lnTo>
                  <a:lnTo>
                    <a:pt x="128" y="12"/>
                  </a:lnTo>
                  <a:lnTo>
                    <a:pt x="128" y="13"/>
                  </a:lnTo>
                  <a:lnTo>
                    <a:pt x="128" y="15"/>
                  </a:lnTo>
                  <a:lnTo>
                    <a:pt x="128" y="16"/>
                  </a:lnTo>
                  <a:lnTo>
                    <a:pt x="131" y="17"/>
                  </a:lnTo>
                  <a:lnTo>
                    <a:pt x="132" y="17"/>
                  </a:lnTo>
                  <a:lnTo>
                    <a:pt x="134" y="16"/>
                  </a:lnTo>
                  <a:lnTo>
                    <a:pt x="135" y="15"/>
                  </a:lnTo>
                  <a:lnTo>
                    <a:pt x="135" y="13"/>
                  </a:lnTo>
                  <a:lnTo>
                    <a:pt x="135" y="12"/>
                  </a:lnTo>
                  <a:close/>
                  <a:moveTo>
                    <a:pt x="250" y="7"/>
                  </a:moveTo>
                  <a:lnTo>
                    <a:pt x="249" y="7"/>
                  </a:lnTo>
                  <a:lnTo>
                    <a:pt x="247" y="8"/>
                  </a:lnTo>
                  <a:lnTo>
                    <a:pt x="246" y="9"/>
                  </a:lnTo>
                  <a:lnTo>
                    <a:pt x="246" y="12"/>
                  </a:lnTo>
                  <a:lnTo>
                    <a:pt x="246" y="15"/>
                  </a:lnTo>
                  <a:lnTo>
                    <a:pt x="247" y="16"/>
                  </a:lnTo>
                  <a:lnTo>
                    <a:pt x="249" y="17"/>
                  </a:lnTo>
                  <a:lnTo>
                    <a:pt x="250" y="17"/>
                  </a:lnTo>
                  <a:lnTo>
                    <a:pt x="251" y="17"/>
                  </a:lnTo>
                  <a:lnTo>
                    <a:pt x="253" y="16"/>
                  </a:lnTo>
                  <a:lnTo>
                    <a:pt x="254" y="15"/>
                  </a:lnTo>
                  <a:lnTo>
                    <a:pt x="254" y="12"/>
                  </a:lnTo>
                  <a:lnTo>
                    <a:pt x="254" y="9"/>
                  </a:lnTo>
                  <a:lnTo>
                    <a:pt x="253" y="8"/>
                  </a:lnTo>
                  <a:lnTo>
                    <a:pt x="251" y="7"/>
                  </a:lnTo>
                  <a:lnTo>
                    <a:pt x="250" y="7"/>
                  </a:lnTo>
                  <a:close/>
                  <a:moveTo>
                    <a:pt x="174" y="7"/>
                  </a:moveTo>
                  <a:lnTo>
                    <a:pt x="173" y="7"/>
                  </a:lnTo>
                  <a:lnTo>
                    <a:pt x="172" y="8"/>
                  </a:lnTo>
                  <a:lnTo>
                    <a:pt x="172" y="9"/>
                  </a:lnTo>
                  <a:lnTo>
                    <a:pt x="170" y="12"/>
                  </a:lnTo>
                  <a:lnTo>
                    <a:pt x="172" y="15"/>
                  </a:lnTo>
                  <a:lnTo>
                    <a:pt x="172" y="16"/>
                  </a:lnTo>
                  <a:lnTo>
                    <a:pt x="173" y="17"/>
                  </a:lnTo>
                  <a:lnTo>
                    <a:pt x="174" y="17"/>
                  </a:lnTo>
                  <a:lnTo>
                    <a:pt x="177" y="17"/>
                  </a:lnTo>
                  <a:lnTo>
                    <a:pt x="178" y="16"/>
                  </a:lnTo>
                  <a:lnTo>
                    <a:pt x="178" y="15"/>
                  </a:lnTo>
                  <a:lnTo>
                    <a:pt x="179" y="12"/>
                  </a:lnTo>
                  <a:lnTo>
                    <a:pt x="178" y="9"/>
                  </a:lnTo>
                  <a:lnTo>
                    <a:pt x="178" y="8"/>
                  </a:lnTo>
                  <a:lnTo>
                    <a:pt x="177" y="7"/>
                  </a:lnTo>
                  <a:lnTo>
                    <a:pt x="174" y="7"/>
                  </a:lnTo>
                  <a:close/>
                  <a:moveTo>
                    <a:pt x="5" y="7"/>
                  </a:moveTo>
                  <a:lnTo>
                    <a:pt x="4" y="7"/>
                  </a:lnTo>
                  <a:lnTo>
                    <a:pt x="3" y="8"/>
                  </a:lnTo>
                  <a:lnTo>
                    <a:pt x="1" y="9"/>
                  </a:lnTo>
                  <a:lnTo>
                    <a:pt x="1" y="12"/>
                  </a:lnTo>
                  <a:lnTo>
                    <a:pt x="1" y="15"/>
                  </a:lnTo>
                  <a:lnTo>
                    <a:pt x="3" y="16"/>
                  </a:lnTo>
                  <a:lnTo>
                    <a:pt x="4" y="17"/>
                  </a:lnTo>
                  <a:lnTo>
                    <a:pt x="5" y="17"/>
                  </a:lnTo>
                  <a:lnTo>
                    <a:pt x="7" y="17"/>
                  </a:lnTo>
                  <a:lnTo>
                    <a:pt x="8" y="16"/>
                  </a:lnTo>
                  <a:lnTo>
                    <a:pt x="9" y="15"/>
                  </a:lnTo>
                  <a:lnTo>
                    <a:pt x="9" y="12"/>
                  </a:lnTo>
                  <a:lnTo>
                    <a:pt x="9" y="9"/>
                  </a:lnTo>
                  <a:lnTo>
                    <a:pt x="8" y="8"/>
                  </a:lnTo>
                  <a:lnTo>
                    <a:pt x="7" y="7"/>
                  </a:lnTo>
                  <a:lnTo>
                    <a:pt x="5" y="7"/>
                  </a:lnTo>
                  <a:close/>
                  <a:moveTo>
                    <a:pt x="100" y="7"/>
                  </a:moveTo>
                  <a:lnTo>
                    <a:pt x="98" y="7"/>
                  </a:lnTo>
                  <a:lnTo>
                    <a:pt x="97" y="8"/>
                  </a:lnTo>
                  <a:lnTo>
                    <a:pt x="96" y="9"/>
                  </a:lnTo>
                  <a:lnTo>
                    <a:pt x="96" y="11"/>
                  </a:lnTo>
                  <a:lnTo>
                    <a:pt x="102" y="11"/>
                  </a:lnTo>
                  <a:lnTo>
                    <a:pt x="102" y="9"/>
                  </a:lnTo>
                  <a:lnTo>
                    <a:pt x="102" y="8"/>
                  </a:lnTo>
                  <a:lnTo>
                    <a:pt x="101" y="7"/>
                  </a:lnTo>
                  <a:lnTo>
                    <a:pt x="100" y="7"/>
                  </a:lnTo>
                  <a:close/>
                  <a:moveTo>
                    <a:pt x="64" y="7"/>
                  </a:moveTo>
                  <a:lnTo>
                    <a:pt x="63" y="7"/>
                  </a:lnTo>
                  <a:lnTo>
                    <a:pt x="62" y="8"/>
                  </a:lnTo>
                  <a:lnTo>
                    <a:pt x="62" y="9"/>
                  </a:lnTo>
                  <a:lnTo>
                    <a:pt x="60" y="11"/>
                  </a:lnTo>
                  <a:lnTo>
                    <a:pt x="68" y="11"/>
                  </a:lnTo>
                  <a:lnTo>
                    <a:pt x="68" y="9"/>
                  </a:lnTo>
                  <a:lnTo>
                    <a:pt x="67" y="8"/>
                  </a:lnTo>
                  <a:lnTo>
                    <a:pt x="65" y="7"/>
                  </a:lnTo>
                  <a:lnTo>
                    <a:pt x="64" y="7"/>
                  </a:lnTo>
                  <a:close/>
                  <a:moveTo>
                    <a:pt x="33" y="7"/>
                  </a:moveTo>
                  <a:lnTo>
                    <a:pt x="31" y="7"/>
                  </a:lnTo>
                  <a:lnTo>
                    <a:pt x="30" y="8"/>
                  </a:lnTo>
                  <a:lnTo>
                    <a:pt x="29" y="9"/>
                  </a:lnTo>
                  <a:lnTo>
                    <a:pt x="29" y="11"/>
                  </a:lnTo>
                  <a:lnTo>
                    <a:pt x="35" y="11"/>
                  </a:lnTo>
                  <a:lnTo>
                    <a:pt x="35" y="9"/>
                  </a:lnTo>
                  <a:lnTo>
                    <a:pt x="35" y="8"/>
                  </a:lnTo>
                  <a:lnTo>
                    <a:pt x="34" y="7"/>
                  </a:lnTo>
                  <a:lnTo>
                    <a:pt x="33" y="7"/>
                  </a:lnTo>
                  <a:close/>
                  <a:moveTo>
                    <a:pt x="240" y="5"/>
                  </a:moveTo>
                  <a:lnTo>
                    <a:pt x="241" y="5"/>
                  </a:lnTo>
                  <a:lnTo>
                    <a:pt x="241" y="17"/>
                  </a:lnTo>
                  <a:lnTo>
                    <a:pt x="240" y="17"/>
                  </a:lnTo>
                  <a:lnTo>
                    <a:pt x="240" y="5"/>
                  </a:lnTo>
                  <a:close/>
                  <a:moveTo>
                    <a:pt x="204" y="5"/>
                  </a:moveTo>
                  <a:lnTo>
                    <a:pt x="204" y="5"/>
                  </a:lnTo>
                  <a:lnTo>
                    <a:pt x="204" y="17"/>
                  </a:lnTo>
                  <a:lnTo>
                    <a:pt x="204" y="17"/>
                  </a:lnTo>
                  <a:lnTo>
                    <a:pt x="204" y="5"/>
                  </a:lnTo>
                  <a:close/>
                  <a:moveTo>
                    <a:pt x="191" y="5"/>
                  </a:moveTo>
                  <a:lnTo>
                    <a:pt x="192" y="5"/>
                  </a:lnTo>
                  <a:lnTo>
                    <a:pt x="192" y="17"/>
                  </a:lnTo>
                  <a:lnTo>
                    <a:pt x="191" y="17"/>
                  </a:lnTo>
                  <a:lnTo>
                    <a:pt x="191" y="5"/>
                  </a:lnTo>
                  <a:close/>
                  <a:moveTo>
                    <a:pt x="140" y="5"/>
                  </a:moveTo>
                  <a:lnTo>
                    <a:pt x="141" y="5"/>
                  </a:lnTo>
                  <a:lnTo>
                    <a:pt x="141" y="17"/>
                  </a:lnTo>
                  <a:lnTo>
                    <a:pt x="140" y="17"/>
                  </a:lnTo>
                  <a:lnTo>
                    <a:pt x="140" y="5"/>
                  </a:lnTo>
                  <a:close/>
                  <a:moveTo>
                    <a:pt x="71" y="5"/>
                  </a:moveTo>
                  <a:lnTo>
                    <a:pt x="72" y="5"/>
                  </a:lnTo>
                  <a:lnTo>
                    <a:pt x="73" y="13"/>
                  </a:lnTo>
                  <a:lnTo>
                    <a:pt x="75" y="15"/>
                  </a:lnTo>
                  <a:lnTo>
                    <a:pt x="75" y="16"/>
                  </a:lnTo>
                  <a:lnTo>
                    <a:pt x="75" y="16"/>
                  </a:lnTo>
                  <a:lnTo>
                    <a:pt x="75" y="15"/>
                  </a:lnTo>
                  <a:lnTo>
                    <a:pt x="76" y="13"/>
                  </a:lnTo>
                  <a:lnTo>
                    <a:pt x="79" y="5"/>
                  </a:lnTo>
                  <a:lnTo>
                    <a:pt x="79" y="5"/>
                  </a:lnTo>
                  <a:lnTo>
                    <a:pt x="81" y="13"/>
                  </a:lnTo>
                  <a:lnTo>
                    <a:pt x="82" y="15"/>
                  </a:lnTo>
                  <a:lnTo>
                    <a:pt x="82" y="16"/>
                  </a:lnTo>
                  <a:lnTo>
                    <a:pt x="82" y="16"/>
                  </a:lnTo>
                  <a:lnTo>
                    <a:pt x="82" y="15"/>
                  </a:lnTo>
                  <a:lnTo>
                    <a:pt x="84" y="13"/>
                  </a:lnTo>
                  <a:lnTo>
                    <a:pt x="85" y="5"/>
                  </a:lnTo>
                  <a:lnTo>
                    <a:pt x="86" y="5"/>
                  </a:lnTo>
                  <a:lnTo>
                    <a:pt x="82" y="17"/>
                  </a:lnTo>
                  <a:lnTo>
                    <a:pt x="82" y="17"/>
                  </a:lnTo>
                  <a:lnTo>
                    <a:pt x="80" y="9"/>
                  </a:lnTo>
                  <a:lnTo>
                    <a:pt x="79" y="7"/>
                  </a:lnTo>
                  <a:lnTo>
                    <a:pt x="79" y="7"/>
                  </a:lnTo>
                  <a:lnTo>
                    <a:pt x="79" y="8"/>
                  </a:lnTo>
                  <a:lnTo>
                    <a:pt x="77" y="9"/>
                  </a:lnTo>
                  <a:lnTo>
                    <a:pt x="75" y="17"/>
                  </a:lnTo>
                  <a:lnTo>
                    <a:pt x="75" y="17"/>
                  </a:lnTo>
                  <a:lnTo>
                    <a:pt x="71" y="5"/>
                  </a:lnTo>
                  <a:close/>
                  <a:moveTo>
                    <a:pt x="224" y="5"/>
                  </a:moveTo>
                  <a:lnTo>
                    <a:pt x="226" y="5"/>
                  </a:lnTo>
                  <a:lnTo>
                    <a:pt x="228" y="7"/>
                  </a:lnTo>
                  <a:lnTo>
                    <a:pt x="228" y="8"/>
                  </a:lnTo>
                  <a:lnTo>
                    <a:pt x="228" y="9"/>
                  </a:lnTo>
                  <a:lnTo>
                    <a:pt x="228" y="17"/>
                  </a:lnTo>
                  <a:lnTo>
                    <a:pt x="228" y="17"/>
                  </a:lnTo>
                  <a:lnTo>
                    <a:pt x="226" y="16"/>
                  </a:lnTo>
                  <a:lnTo>
                    <a:pt x="226" y="16"/>
                  </a:lnTo>
                  <a:lnTo>
                    <a:pt x="225" y="17"/>
                  </a:lnTo>
                  <a:lnTo>
                    <a:pt x="223" y="18"/>
                  </a:lnTo>
                  <a:lnTo>
                    <a:pt x="221" y="17"/>
                  </a:lnTo>
                  <a:lnTo>
                    <a:pt x="220" y="17"/>
                  </a:lnTo>
                  <a:lnTo>
                    <a:pt x="220" y="16"/>
                  </a:lnTo>
                  <a:lnTo>
                    <a:pt x="219" y="15"/>
                  </a:lnTo>
                  <a:lnTo>
                    <a:pt x="220" y="13"/>
                  </a:lnTo>
                  <a:lnTo>
                    <a:pt x="221" y="12"/>
                  </a:lnTo>
                  <a:lnTo>
                    <a:pt x="223" y="11"/>
                  </a:lnTo>
                  <a:lnTo>
                    <a:pt x="225" y="11"/>
                  </a:lnTo>
                  <a:lnTo>
                    <a:pt x="228" y="11"/>
                  </a:lnTo>
                  <a:lnTo>
                    <a:pt x="228" y="9"/>
                  </a:lnTo>
                  <a:lnTo>
                    <a:pt x="226" y="8"/>
                  </a:lnTo>
                  <a:lnTo>
                    <a:pt x="226" y="7"/>
                  </a:lnTo>
                  <a:lnTo>
                    <a:pt x="225" y="7"/>
                  </a:lnTo>
                  <a:lnTo>
                    <a:pt x="224" y="7"/>
                  </a:lnTo>
                  <a:lnTo>
                    <a:pt x="221" y="8"/>
                  </a:lnTo>
                  <a:lnTo>
                    <a:pt x="220" y="7"/>
                  </a:lnTo>
                  <a:lnTo>
                    <a:pt x="224" y="5"/>
                  </a:lnTo>
                  <a:close/>
                  <a:moveTo>
                    <a:pt x="132" y="5"/>
                  </a:moveTo>
                  <a:lnTo>
                    <a:pt x="134" y="5"/>
                  </a:lnTo>
                  <a:lnTo>
                    <a:pt x="135" y="7"/>
                  </a:lnTo>
                  <a:lnTo>
                    <a:pt x="135" y="8"/>
                  </a:lnTo>
                  <a:lnTo>
                    <a:pt x="136" y="9"/>
                  </a:lnTo>
                  <a:lnTo>
                    <a:pt x="136" y="17"/>
                  </a:lnTo>
                  <a:lnTo>
                    <a:pt x="135" y="17"/>
                  </a:lnTo>
                  <a:lnTo>
                    <a:pt x="135" y="16"/>
                  </a:lnTo>
                  <a:lnTo>
                    <a:pt x="135" y="16"/>
                  </a:lnTo>
                  <a:lnTo>
                    <a:pt x="132" y="17"/>
                  </a:lnTo>
                  <a:lnTo>
                    <a:pt x="131" y="18"/>
                  </a:lnTo>
                  <a:lnTo>
                    <a:pt x="128" y="17"/>
                  </a:lnTo>
                  <a:lnTo>
                    <a:pt x="128" y="17"/>
                  </a:lnTo>
                  <a:lnTo>
                    <a:pt x="127" y="16"/>
                  </a:lnTo>
                  <a:lnTo>
                    <a:pt x="127" y="15"/>
                  </a:lnTo>
                  <a:lnTo>
                    <a:pt x="127" y="13"/>
                  </a:lnTo>
                  <a:lnTo>
                    <a:pt x="128" y="12"/>
                  </a:lnTo>
                  <a:lnTo>
                    <a:pt x="130" y="11"/>
                  </a:lnTo>
                  <a:lnTo>
                    <a:pt x="132" y="11"/>
                  </a:lnTo>
                  <a:lnTo>
                    <a:pt x="135" y="11"/>
                  </a:lnTo>
                  <a:lnTo>
                    <a:pt x="135" y="9"/>
                  </a:lnTo>
                  <a:lnTo>
                    <a:pt x="135" y="8"/>
                  </a:lnTo>
                  <a:lnTo>
                    <a:pt x="134" y="7"/>
                  </a:lnTo>
                  <a:lnTo>
                    <a:pt x="134" y="7"/>
                  </a:lnTo>
                  <a:lnTo>
                    <a:pt x="132" y="7"/>
                  </a:lnTo>
                  <a:lnTo>
                    <a:pt x="128" y="8"/>
                  </a:lnTo>
                  <a:lnTo>
                    <a:pt x="128" y="7"/>
                  </a:lnTo>
                  <a:lnTo>
                    <a:pt x="132" y="5"/>
                  </a:lnTo>
                  <a:close/>
                  <a:moveTo>
                    <a:pt x="264" y="5"/>
                  </a:moveTo>
                  <a:lnTo>
                    <a:pt x="267" y="5"/>
                  </a:lnTo>
                  <a:lnTo>
                    <a:pt x="268" y="8"/>
                  </a:lnTo>
                  <a:lnTo>
                    <a:pt x="268" y="9"/>
                  </a:lnTo>
                  <a:lnTo>
                    <a:pt x="268" y="17"/>
                  </a:lnTo>
                  <a:lnTo>
                    <a:pt x="267" y="17"/>
                  </a:lnTo>
                  <a:lnTo>
                    <a:pt x="267" y="9"/>
                  </a:lnTo>
                  <a:lnTo>
                    <a:pt x="267" y="8"/>
                  </a:lnTo>
                  <a:lnTo>
                    <a:pt x="267" y="7"/>
                  </a:lnTo>
                  <a:lnTo>
                    <a:pt x="266" y="7"/>
                  </a:lnTo>
                  <a:lnTo>
                    <a:pt x="264" y="7"/>
                  </a:lnTo>
                  <a:lnTo>
                    <a:pt x="263" y="7"/>
                  </a:lnTo>
                  <a:lnTo>
                    <a:pt x="262" y="8"/>
                  </a:lnTo>
                  <a:lnTo>
                    <a:pt x="261" y="9"/>
                  </a:lnTo>
                  <a:lnTo>
                    <a:pt x="261" y="11"/>
                  </a:lnTo>
                  <a:lnTo>
                    <a:pt x="261" y="17"/>
                  </a:lnTo>
                  <a:lnTo>
                    <a:pt x="259" y="17"/>
                  </a:lnTo>
                  <a:lnTo>
                    <a:pt x="259" y="5"/>
                  </a:lnTo>
                  <a:lnTo>
                    <a:pt x="261" y="5"/>
                  </a:lnTo>
                  <a:lnTo>
                    <a:pt x="261" y="8"/>
                  </a:lnTo>
                  <a:lnTo>
                    <a:pt x="261" y="8"/>
                  </a:lnTo>
                  <a:lnTo>
                    <a:pt x="262" y="5"/>
                  </a:lnTo>
                  <a:lnTo>
                    <a:pt x="264" y="5"/>
                  </a:lnTo>
                  <a:close/>
                  <a:moveTo>
                    <a:pt x="250" y="5"/>
                  </a:moveTo>
                  <a:lnTo>
                    <a:pt x="253" y="5"/>
                  </a:lnTo>
                  <a:lnTo>
                    <a:pt x="254" y="7"/>
                  </a:lnTo>
                  <a:lnTo>
                    <a:pt x="255" y="9"/>
                  </a:lnTo>
                  <a:lnTo>
                    <a:pt x="255" y="12"/>
                  </a:lnTo>
                  <a:lnTo>
                    <a:pt x="255" y="15"/>
                  </a:lnTo>
                  <a:lnTo>
                    <a:pt x="254" y="16"/>
                  </a:lnTo>
                  <a:lnTo>
                    <a:pt x="253" y="17"/>
                  </a:lnTo>
                  <a:lnTo>
                    <a:pt x="250" y="18"/>
                  </a:lnTo>
                  <a:lnTo>
                    <a:pt x="247" y="17"/>
                  </a:lnTo>
                  <a:lnTo>
                    <a:pt x="246" y="15"/>
                  </a:lnTo>
                  <a:lnTo>
                    <a:pt x="245" y="12"/>
                  </a:lnTo>
                  <a:lnTo>
                    <a:pt x="245" y="9"/>
                  </a:lnTo>
                  <a:lnTo>
                    <a:pt x="246" y="7"/>
                  </a:lnTo>
                  <a:lnTo>
                    <a:pt x="247" y="5"/>
                  </a:lnTo>
                  <a:lnTo>
                    <a:pt x="250" y="5"/>
                  </a:lnTo>
                  <a:close/>
                  <a:moveTo>
                    <a:pt x="213" y="5"/>
                  </a:moveTo>
                  <a:lnTo>
                    <a:pt x="217" y="7"/>
                  </a:lnTo>
                  <a:lnTo>
                    <a:pt x="217" y="7"/>
                  </a:lnTo>
                  <a:lnTo>
                    <a:pt x="213" y="7"/>
                  </a:lnTo>
                  <a:lnTo>
                    <a:pt x="212" y="7"/>
                  </a:lnTo>
                  <a:lnTo>
                    <a:pt x="211" y="8"/>
                  </a:lnTo>
                  <a:lnTo>
                    <a:pt x="209" y="9"/>
                  </a:lnTo>
                  <a:lnTo>
                    <a:pt x="209" y="12"/>
                  </a:lnTo>
                  <a:lnTo>
                    <a:pt x="209" y="15"/>
                  </a:lnTo>
                  <a:lnTo>
                    <a:pt x="211" y="16"/>
                  </a:lnTo>
                  <a:lnTo>
                    <a:pt x="212" y="17"/>
                  </a:lnTo>
                  <a:lnTo>
                    <a:pt x="213" y="17"/>
                  </a:lnTo>
                  <a:lnTo>
                    <a:pt x="217" y="16"/>
                  </a:lnTo>
                  <a:lnTo>
                    <a:pt x="217" y="17"/>
                  </a:lnTo>
                  <a:lnTo>
                    <a:pt x="213" y="18"/>
                  </a:lnTo>
                  <a:lnTo>
                    <a:pt x="212" y="17"/>
                  </a:lnTo>
                  <a:lnTo>
                    <a:pt x="209" y="16"/>
                  </a:lnTo>
                  <a:lnTo>
                    <a:pt x="208" y="15"/>
                  </a:lnTo>
                  <a:lnTo>
                    <a:pt x="208" y="12"/>
                  </a:lnTo>
                  <a:lnTo>
                    <a:pt x="208" y="9"/>
                  </a:lnTo>
                  <a:lnTo>
                    <a:pt x="209" y="7"/>
                  </a:lnTo>
                  <a:lnTo>
                    <a:pt x="212" y="5"/>
                  </a:lnTo>
                  <a:lnTo>
                    <a:pt x="213" y="5"/>
                  </a:lnTo>
                  <a:close/>
                  <a:moveTo>
                    <a:pt x="175" y="5"/>
                  </a:moveTo>
                  <a:lnTo>
                    <a:pt x="177" y="5"/>
                  </a:lnTo>
                  <a:lnTo>
                    <a:pt x="178" y="7"/>
                  </a:lnTo>
                  <a:lnTo>
                    <a:pt x="179" y="9"/>
                  </a:lnTo>
                  <a:lnTo>
                    <a:pt x="181" y="12"/>
                  </a:lnTo>
                  <a:lnTo>
                    <a:pt x="179" y="15"/>
                  </a:lnTo>
                  <a:lnTo>
                    <a:pt x="178" y="16"/>
                  </a:lnTo>
                  <a:lnTo>
                    <a:pt x="177" y="17"/>
                  </a:lnTo>
                  <a:lnTo>
                    <a:pt x="174" y="18"/>
                  </a:lnTo>
                  <a:lnTo>
                    <a:pt x="172" y="17"/>
                  </a:lnTo>
                  <a:lnTo>
                    <a:pt x="170" y="15"/>
                  </a:lnTo>
                  <a:lnTo>
                    <a:pt x="169" y="12"/>
                  </a:lnTo>
                  <a:lnTo>
                    <a:pt x="170" y="9"/>
                  </a:lnTo>
                  <a:lnTo>
                    <a:pt x="172" y="7"/>
                  </a:lnTo>
                  <a:lnTo>
                    <a:pt x="173" y="5"/>
                  </a:lnTo>
                  <a:lnTo>
                    <a:pt x="175" y="5"/>
                  </a:lnTo>
                  <a:close/>
                  <a:moveTo>
                    <a:pt x="162" y="5"/>
                  </a:moveTo>
                  <a:lnTo>
                    <a:pt x="164" y="5"/>
                  </a:lnTo>
                  <a:lnTo>
                    <a:pt x="165" y="8"/>
                  </a:lnTo>
                  <a:lnTo>
                    <a:pt x="166" y="9"/>
                  </a:lnTo>
                  <a:lnTo>
                    <a:pt x="166" y="17"/>
                  </a:lnTo>
                  <a:lnTo>
                    <a:pt x="165" y="17"/>
                  </a:lnTo>
                  <a:lnTo>
                    <a:pt x="165" y="9"/>
                  </a:lnTo>
                  <a:lnTo>
                    <a:pt x="165" y="8"/>
                  </a:lnTo>
                  <a:lnTo>
                    <a:pt x="164" y="7"/>
                  </a:lnTo>
                  <a:lnTo>
                    <a:pt x="164" y="7"/>
                  </a:lnTo>
                  <a:lnTo>
                    <a:pt x="162" y="7"/>
                  </a:lnTo>
                  <a:lnTo>
                    <a:pt x="160" y="7"/>
                  </a:lnTo>
                  <a:lnTo>
                    <a:pt x="158" y="8"/>
                  </a:lnTo>
                  <a:lnTo>
                    <a:pt x="158" y="9"/>
                  </a:lnTo>
                  <a:lnTo>
                    <a:pt x="157" y="11"/>
                  </a:lnTo>
                  <a:lnTo>
                    <a:pt x="157" y="17"/>
                  </a:lnTo>
                  <a:lnTo>
                    <a:pt x="157" y="17"/>
                  </a:lnTo>
                  <a:lnTo>
                    <a:pt x="157" y="5"/>
                  </a:lnTo>
                  <a:lnTo>
                    <a:pt x="157" y="5"/>
                  </a:lnTo>
                  <a:lnTo>
                    <a:pt x="157" y="8"/>
                  </a:lnTo>
                  <a:lnTo>
                    <a:pt x="157" y="8"/>
                  </a:lnTo>
                  <a:lnTo>
                    <a:pt x="160" y="5"/>
                  </a:lnTo>
                  <a:lnTo>
                    <a:pt x="162" y="5"/>
                  </a:lnTo>
                  <a:close/>
                  <a:moveTo>
                    <a:pt x="113" y="5"/>
                  </a:moveTo>
                  <a:lnTo>
                    <a:pt x="114" y="7"/>
                  </a:lnTo>
                  <a:lnTo>
                    <a:pt x="115" y="8"/>
                  </a:lnTo>
                  <a:lnTo>
                    <a:pt x="115" y="8"/>
                  </a:lnTo>
                  <a:lnTo>
                    <a:pt x="118" y="7"/>
                  </a:lnTo>
                  <a:lnTo>
                    <a:pt x="119" y="5"/>
                  </a:lnTo>
                  <a:lnTo>
                    <a:pt x="122" y="5"/>
                  </a:lnTo>
                  <a:lnTo>
                    <a:pt x="123" y="7"/>
                  </a:lnTo>
                  <a:lnTo>
                    <a:pt x="123" y="8"/>
                  </a:lnTo>
                  <a:lnTo>
                    <a:pt x="123" y="9"/>
                  </a:lnTo>
                  <a:lnTo>
                    <a:pt x="123" y="17"/>
                  </a:lnTo>
                  <a:lnTo>
                    <a:pt x="122" y="17"/>
                  </a:lnTo>
                  <a:lnTo>
                    <a:pt x="122" y="9"/>
                  </a:lnTo>
                  <a:lnTo>
                    <a:pt x="122" y="8"/>
                  </a:lnTo>
                  <a:lnTo>
                    <a:pt x="122" y="7"/>
                  </a:lnTo>
                  <a:lnTo>
                    <a:pt x="120" y="7"/>
                  </a:lnTo>
                  <a:lnTo>
                    <a:pt x="119" y="7"/>
                  </a:lnTo>
                  <a:lnTo>
                    <a:pt x="118" y="7"/>
                  </a:lnTo>
                  <a:lnTo>
                    <a:pt x="117" y="8"/>
                  </a:lnTo>
                  <a:lnTo>
                    <a:pt x="117" y="9"/>
                  </a:lnTo>
                  <a:lnTo>
                    <a:pt x="117" y="11"/>
                  </a:lnTo>
                  <a:lnTo>
                    <a:pt x="117" y="17"/>
                  </a:lnTo>
                  <a:lnTo>
                    <a:pt x="115" y="17"/>
                  </a:lnTo>
                  <a:lnTo>
                    <a:pt x="115" y="9"/>
                  </a:lnTo>
                  <a:lnTo>
                    <a:pt x="115" y="8"/>
                  </a:lnTo>
                  <a:lnTo>
                    <a:pt x="114" y="7"/>
                  </a:lnTo>
                  <a:lnTo>
                    <a:pt x="113" y="7"/>
                  </a:lnTo>
                  <a:lnTo>
                    <a:pt x="110" y="7"/>
                  </a:lnTo>
                  <a:lnTo>
                    <a:pt x="110" y="8"/>
                  </a:lnTo>
                  <a:lnTo>
                    <a:pt x="109" y="9"/>
                  </a:lnTo>
                  <a:lnTo>
                    <a:pt x="109" y="11"/>
                  </a:lnTo>
                  <a:lnTo>
                    <a:pt x="109" y="17"/>
                  </a:lnTo>
                  <a:lnTo>
                    <a:pt x="107" y="17"/>
                  </a:lnTo>
                  <a:lnTo>
                    <a:pt x="107" y="5"/>
                  </a:lnTo>
                  <a:lnTo>
                    <a:pt x="109" y="5"/>
                  </a:lnTo>
                  <a:lnTo>
                    <a:pt x="109" y="8"/>
                  </a:lnTo>
                  <a:lnTo>
                    <a:pt x="109" y="8"/>
                  </a:lnTo>
                  <a:lnTo>
                    <a:pt x="110" y="5"/>
                  </a:lnTo>
                  <a:lnTo>
                    <a:pt x="113" y="5"/>
                  </a:lnTo>
                  <a:close/>
                  <a:moveTo>
                    <a:pt x="100" y="5"/>
                  </a:moveTo>
                  <a:lnTo>
                    <a:pt x="101" y="5"/>
                  </a:lnTo>
                  <a:lnTo>
                    <a:pt x="102" y="7"/>
                  </a:lnTo>
                  <a:lnTo>
                    <a:pt x="103" y="9"/>
                  </a:lnTo>
                  <a:lnTo>
                    <a:pt x="103" y="11"/>
                  </a:lnTo>
                  <a:lnTo>
                    <a:pt x="103" y="12"/>
                  </a:lnTo>
                  <a:lnTo>
                    <a:pt x="96" y="12"/>
                  </a:lnTo>
                  <a:lnTo>
                    <a:pt x="96" y="15"/>
                  </a:lnTo>
                  <a:lnTo>
                    <a:pt x="97" y="16"/>
                  </a:lnTo>
                  <a:lnTo>
                    <a:pt x="98" y="17"/>
                  </a:lnTo>
                  <a:lnTo>
                    <a:pt x="100" y="17"/>
                  </a:lnTo>
                  <a:lnTo>
                    <a:pt x="101" y="17"/>
                  </a:lnTo>
                  <a:lnTo>
                    <a:pt x="103" y="16"/>
                  </a:lnTo>
                  <a:lnTo>
                    <a:pt x="103" y="17"/>
                  </a:lnTo>
                  <a:lnTo>
                    <a:pt x="102" y="17"/>
                  </a:lnTo>
                  <a:lnTo>
                    <a:pt x="100" y="18"/>
                  </a:lnTo>
                  <a:lnTo>
                    <a:pt x="97" y="17"/>
                  </a:lnTo>
                  <a:lnTo>
                    <a:pt x="96" y="16"/>
                  </a:lnTo>
                  <a:lnTo>
                    <a:pt x="94" y="15"/>
                  </a:lnTo>
                  <a:lnTo>
                    <a:pt x="94" y="12"/>
                  </a:lnTo>
                  <a:lnTo>
                    <a:pt x="94" y="9"/>
                  </a:lnTo>
                  <a:lnTo>
                    <a:pt x="96" y="7"/>
                  </a:lnTo>
                  <a:lnTo>
                    <a:pt x="97" y="5"/>
                  </a:lnTo>
                  <a:lnTo>
                    <a:pt x="100" y="5"/>
                  </a:lnTo>
                  <a:close/>
                  <a:moveTo>
                    <a:pt x="64" y="5"/>
                  </a:moveTo>
                  <a:lnTo>
                    <a:pt x="67" y="5"/>
                  </a:lnTo>
                  <a:lnTo>
                    <a:pt x="68" y="7"/>
                  </a:lnTo>
                  <a:lnTo>
                    <a:pt x="69" y="9"/>
                  </a:lnTo>
                  <a:lnTo>
                    <a:pt x="69" y="11"/>
                  </a:lnTo>
                  <a:lnTo>
                    <a:pt x="69" y="12"/>
                  </a:lnTo>
                  <a:lnTo>
                    <a:pt x="60" y="12"/>
                  </a:lnTo>
                  <a:lnTo>
                    <a:pt x="60" y="15"/>
                  </a:lnTo>
                  <a:lnTo>
                    <a:pt x="62" y="16"/>
                  </a:lnTo>
                  <a:lnTo>
                    <a:pt x="63" y="17"/>
                  </a:lnTo>
                  <a:lnTo>
                    <a:pt x="65" y="17"/>
                  </a:lnTo>
                  <a:lnTo>
                    <a:pt x="67" y="17"/>
                  </a:lnTo>
                  <a:lnTo>
                    <a:pt x="68" y="16"/>
                  </a:lnTo>
                  <a:lnTo>
                    <a:pt x="68" y="17"/>
                  </a:lnTo>
                  <a:lnTo>
                    <a:pt x="67" y="17"/>
                  </a:lnTo>
                  <a:lnTo>
                    <a:pt x="65" y="18"/>
                  </a:lnTo>
                  <a:lnTo>
                    <a:pt x="63" y="17"/>
                  </a:lnTo>
                  <a:lnTo>
                    <a:pt x="60" y="16"/>
                  </a:lnTo>
                  <a:lnTo>
                    <a:pt x="60" y="15"/>
                  </a:lnTo>
                  <a:lnTo>
                    <a:pt x="59" y="12"/>
                  </a:lnTo>
                  <a:lnTo>
                    <a:pt x="60" y="9"/>
                  </a:lnTo>
                  <a:lnTo>
                    <a:pt x="60" y="7"/>
                  </a:lnTo>
                  <a:lnTo>
                    <a:pt x="63" y="5"/>
                  </a:lnTo>
                  <a:lnTo>
                    <a:pt x="64" y="5"/>
                  </a:lnTo>
                  <a:close/>
                  <a:moveTo>
                    <a:pt x="52" y="5"/>
                  </a:moveTo>
                  <a:lnTo>
                    <a:pt x="54" y="5"/>
                  </a:lnTo>
                  <a:lnTo>
                    <a:pt x="55" y="8"/>
                  </a:lnTo>
                  <a:lnTo>
                    <a:pt x="56" y="9"/>
                  </a:lnTo>
                  <a:lnTo>
                    <a:pt x="56" y="17"/>
                  </a:lnTo>
                  <a:lnTo>
                    <a:pt x="55" y="17"/>
                  </a:lnTo>
                  <a:lnTo>
                    <a:pt x="55" y="9"/>
                  </a:lnTo>
                  <a:lnTo>
                    <a:pt x="55" y="8"/>
                  </a:lnTo>
                  <a:lnTo>
                    <a:pt x="54" y="7"/>
                  </a:lnTo>
                  <a:lnTo>
                    <a:pt x="54" y="7"/>
                  </a:lnTo>
                  <a:lnTo>
                    <a:pt x="51" y="7"/>
                  </a:lnTo>
                  <a:lnTo>
                    <a:pt x="50" y="7"/>
                  </a:lnTo>
                  <a:lnTo>
                    <a:pt x="48" y="8"/>
                  </a:lnTo>
                  <a:lnTo>
                    <a:pt x="47" y="9"/>
                  </a:lnTo>
                  <a:lnTo>
                    <a:pt x="47" y="11"/>
                  </a:lnTo>
                  <a:lnTo>
                    <a:pt x="47" y="17"/>
                  </a:lnTo>
                  <a:lnTo>
                    <a:pt x="46" y="17"/>
                  </a:lnTo>
                  <a:lnTo>
                    <a:pt x="46" y="5"/>
                  </a:lnTo>
                  <a:lnTo>
                    <a:pt x="47" y="5"/>
                  </a:lnTo>
                  <a:lnTo>
                    <a:pt x="47" y="8"/>
                  </a:lnTo>
                  <a:lnTo>
                    <a:pt x="47" y="8"/>
                  </a:lnTo>
                  <a:lnTo>
                    <a:pt x="50" y="5"/>
                  </a:lnTo>
                  <a:lnTo>
                    <a:pt x="52" y="5"/>
                  </a:lnTo>
                  <a:close/>
                  <a:moveTo>
                    <a:pt x="33" y="5"/>
                  </a:moveTo>
                  <a:lnTo>
                    <a:pt x="34" y="5"/>
                  </a:lnTo>
                  <a:lnTo>
                    <a:pt x="35" y="7"/>
                  </a:lnTo>
                  <a:lnTo>
                    <a:pt x="37" y="9"/>
                  </a:lnTo>
                  <a:lnTo>
                    <a:pt x="37" y="11"/>
                  </a:lnTo>
                  <a:lnTo>
                    <a:pt x="37" y="12"/>
                  </a:lnTo>
                  <a:lnTo>
                    <a:pt x="29" y="12"/>
                  </a:lnTo>
                  <a:lnTo>
                    <a:pt x="29" y="15"/>
                  </a:lnTo>
                  <a:lnTo>
                    <a:pt x="30" y="16"/>
                  </a:lnTo>
                  <a:lnTo>
                    <a:pt x="31" y="17"/>
                  </a:lnTo>
                  <a:lnTo>
                    <a:pt x="33" y="17"/>
                  </a:lnTo>
                  <a:lnTo>
                    <a:pt x="34" y="17"/>
                  </a:lnTo>
                  <a:lnTo>
                    <a:pt x="37" y="16"/>
                  </a:lnTo>
                  <a:lnTo>
                    <a:pt x="37" y="17"/>
                  </a:lnTo>
                  <a:lnTo>
                    <a:pt x="34" y="17"/>
                  </a:lnTo>
                  <a:lnTo>
                    <a:pt x="33" y="18"/>
                  </a:lnTo>
                  <a:lnTo>
                    <a:pt x="30" y="17"/>
                  </a:lnTo>
                  <a:lnTo>
                    <a:pt x="29" y="16"/>
                  </a:lnTo>
                  <a:lnTo>
                    <a:pt x="28" y="15"/>
                  </a:lnTo>
                  <a:lnTo>
                    <a:pt x="28" y="12"/>
                  </a:lnTo>
                  <a:lnTo>
                    <a:pt x="28" y="9"/>
                  </a:lnTo>
                  <a:lnTo>
                    <a:pt x="29" y="7"/>
                  </a:lnTo>
                  <a:lnTo>
                    <a:pt x="30" y="5"/>
                  </a:lnTo>
                  <a:lnTo>
                    <a:pt x="33" y="5"/>
                  </a:lnTo>
                  <a:close/>
                  <a:moveTo>
                    <a:pt x="20" y="5"/>
                  </a:moveTo>
                  <a:lnTo>
                    <a:pt x="22" y="5"/>
                  </a:lnTo>
                  <a:lnTo>
                    <a:pt x="24" y="8"/>
                  </a:lnTo>
                  <a:lnTo>
                    <a:pt x="24" y="9"/>
                  </a:lnTo>
                  <a:lnTo>
                    <a:pt x="24" y="17"/>
                  </a:lnTo>
                  <a:lnTo>
                    <a:pt x="22" y="17"/>
                  </a:lnTo>
                  <a:lnTo>
                    <a:pt x="22" y="9"/>
                  </a:lnTo>
                  <a:lnTo>
                    <a:pt x="22" y="8"/>
                  </a:lnTo>
                  <a:lnTo>
                    <a:pt x="22" y="7"/>
                  </a:lnTo>
                  <a:lnTo>
                    <a:pt x="21" y="7"/>
                  </a:lnTo>
                  <a:lnTo>
                    <a:pt x="20" y="7"/>
                  </a:lnTo>
                  <a:lnTo>
                    <a:pt x="17" y="7"/>
                  </a:lnTo>
                  <a:lnTo>
                    <a:pt x="17" y="8"/>
                  </a:lnTo>
                  <a:lnTo>
                    <a:pt x="16" y="9"/>
                  </a:lnTo>
                  <a:lnTo>
                    <a:pt x="16" y="11"/>
                  </a:lnTo>
                  <a:lnTo>
                    <a:pt x="16" y="17"/>
                  </a:lnTo>
                  <a:lnTo>
                    <a:pt x="14" y="17"/>
                  </a:lnTo>
                  <a:lnTo>
                    <a:pt x="14" y="5"/>
                  </a:lnTo>
                  <a:lnTo>
                    <a:pt x="16" y="5"/>
                  </a:lnTo>
                  <a:lnTo>
                    <a:pt x="16" y="8"/>
                  </a:lnTo>
                  <a:lnTo>
                    <a:pt x="16" y="8"/>
                  </a:lnTo>
                  <a:lnTo>
                    <a:pt x="17" y="5"/>
                  </a:lnTo>
                  <a:lnTo>
                    <a:pt x="20" y="5"/>
                  </a:lnTo>
                  <a:close/>
                  <a:moveTo>
                    <a:pt x="5" y="5"/>
                  </a:moveTo>
                  <a:lnTo>
                    <a:pt x="8" y="5"/>
                  </a:lnTo>
                  <a:lnTo>
                    <a:pt x="9" y="7"/>
                  </a:lnTo>
                  <a:lnTo>
                    <a:pt x="10" y="9"/>
                  </a:lnTo>
                  <a:lnTo>
                    <a:pt x="10" y="12"/>
                  </a:lnTo>
                  <a:lnTo>
                    <a:pt x="10" y="15"/>
                  </a:lnTo>
                  <a:lnTo>
                    <a:pt x="9" y="16"/>
                  </a:lnTo>
                  <a:lnTo>
                    <a:pt x="8" y="17"/>
                  </a:lnTo>
                  <a:lnTo>
                    <a:pt x="5" y="18"/>
                  </a:lnTo>
                  <a:lnTo>
                    <a:pt x="3" y="17"/>
                  </a:lnTo>
                  <a:lnTo>
                    <a:pt x="1" y="15"/>
                  </a:lnTo>
                  <a:lnTo>
                    <a:pt x="0" y="12"/>
                  </a:lnTo>
                  <a:lnTo>
                    <a:pt x="0" y="9"/>
                  </a:lnTo>
                  <a:lnTo>
                    <a:pt x="1" y="7"/>
                  </a:lnTo>
                  <a:lnTo>
                    <a:pt x="3" y="5"/>
                  </a:lnTo>
                  <a:lnTo>
                    <a:pt x="5" y="5"/>
                  </a:lnTo>
                  <a:close/>
                  <a:moveTo>
                    <a:pt x="233" y="3"/>
                  </a:moveTo>
                  <a:lnTo>
                    <a:pt x="233" y="3"/>
                  </a:lnTo>
                  <a:lnTo>
                    <a:pt x="233" y="5"/>
                  </a:lnTo>
                  <a:lnTo>
                    <a:pt x="237" y="5"/>
                  </a:lnTo>
                  <a:lnTo>
                    <a:pt x="237" y="7"/>
                  </a:lnTo>
                  <a:lnTo>
                    <a:pt x="233" y="7"/>
                  </a:lnTo>
                  <a:lnTo>
                    <a:pt x="233" y="15"/>
                  </a:lnTo>
                  <a:lnTo>
                    <a:pt x="234" y="16"/>
                  </a:lnTo>
                  <a:lnTo>
                    <a:pt x="236" y="17"/>
                  </a:lnTo>
                  <a:lnTo>
                    <a:pt x="237" y="17"/>
                  </a:lnTo>
                  <a:lnTo>
                    <a:pt x="237" y="17"/>
                  </a:lnTo>
                  <a:lnTo>
                    <a:pt x="236" y="18"/>
                  </a:lnTo>
                  <a:lnTo>
                    <a:pt x="234" y="17"/>
                  </a:lnTo>
                  <a:lnTo>
                    <a:pt x="233" y="17"/>
                  </a:lnTo>
                  <a:lnTo>
                    <a:pt x="233" y="16"/>
                  </a:lnTo>
                  <a:lnTo>
                    <a:pt x="233" y="15"/>
                  </a:lnTo>
                  <a:lnTo>
                    <a:pt x="233" y="7"/>
                  </a:lnTo>
                  <a:lnTo>
                    <a:pt x="230" y="7"/>
                  </a:lnTo>
                  <a:lnTo>
                    <a:pt x="230" y="7"/>
                  </a:lnTo>
                  <a:lnTo>
                    <a:pt x="233" y="5"/>
                  </a:lnTo>
                  <a:lnTo>
                    <a:pt x="233" y="3"/>
                  </a:lnTo>
                  <a:close/>
                  <a:moveTo>
                    <a:pt x="185" y="3"/>
                  </a:moveTo>
                  <a:lnTo>
                    <a:pt x="185" y="3"/>
                  </a:lnTo>
                  <a:lnTo>
                    <a:pt x="185" y="5"/>
                  </a:lnTo>
                  <a:lnTo>
                    <a:pt x="189" y="5"/>
                  </a:lnTo>
                  <a:lnTo>
                    <a:pt x="189" y="7"/>
                  </a:lnTo>
                  <a:lnTo>
                    <a:pt x="185" y="7"/>
                  </a:lnTo>
                  <a:lnTo>
                    <a:pt x="185" y="15"/>
                  </a:lnTo>
                  <a:lnTo>
                    <a:pt x="186" y="16"/>
                  </a:lnTo>
                  <a:lnTo>
                    <a:pt x="187" y="17"/>
                  </a:lnTo>
                  <a:lnTo>
                    <a:pt x="189" y="17"/>
                  </a:lnTo>
                  <a:lnTo>
                    <a:pt x="189" y="17"/>
                  </a:lnTo>
                  <a:lnTo>
                    <a:pt x="187" y="18"/>
                  </a:lnTo>
                  <a:lnTo>
                    <a:pt x="186" y="17"/>
                  </a:lnTo>
                  <a:lnTo>
                    <a:pt x="185" y="17"/>
                  </a:lnTo>
                  <a:lnTo>
                    <a:pt x="183" y="16"/>
                  </a:lnTo>
                  <a:lnTo>
                    <a:pt x="183" y="15"/>
                  </a:lnTo>
                  <a:lnTo>
                    <a:pt x="183" y="7"/>
                  </a:lnTo>
                  <a:lnTo>
                    <a:pt x="182" y="7"/>
                  </a:lnTo>
                  <a:lnTo>
                    <a:pt x="182" y="7"/>
                  </a:lnTo>
                  <a:lnTo>
                    <a:pt x="183" y="5"/>
                  </a:lnTo>
                  <a:lnTo>
                    <a:pt x="185" y="3"/>
                  </a:lnTo>
                  <a:close/>
                  <a:moveTo>
                    <a:pt x="241" y="1"/>
                  </a:moveTo>
                  <a:lnTo>
                    <a:pt x="241" y="1"/>
                  </a:lnTo>
                  <a:lnTo>
                    <a:pt x="241" y="3"/>
                  </a:lnTo>
                  <a:lnTo>
                    <a:pt x="241" y="3"/>
                  </a:lnTo>
                  <a:lnTo>
                    <a:pt x="241" y="4"/>
                  </a:lnTo>
                  <a:lnTo>
                    <a:pt x="241" y="3"/>
                  </a:lnTo>
                  <a:lnTo>
                    <a:pt x="240" y="3"/>
                  </a:lnTo>
                  <a:lnTo>
                    <a:pt x="241" y="1"/>
                  </a:lnTo>
                  <a:lnTo>
                    <a:pt x="241" y="1"/>
                  </a:lnTo>
                  <a:close/>
                  <a:moveTo>
                    <a:pt x="204" y="1"/>
                  </a:moveTo>
                  <a:lnTo>
                    <a:pt x="204" y="1"/>
                  </a:lnTo>
                  <a:lnTo>
                    <a:pt x="206" y="3"/>
                  </a:lnTo>
                  <a:lnTo>
                    <a:pt x="204" y="3"/>
                  </a:lnTo>
                  <a:lnTo>
                    <a:pt x="204" y="4"/>
                  </a:lnTo>
                  <a:lnTo>
                    <a:pt x="204" y="3"/>
                  </a:lnTo>
                  <a:lnTo>
                    <a:pt x="203" y="3"/>
                  </a:lnTo>
                  <a:lnTo>
                    <a:pt x="204" y="1"/>
                  </a:lnTo>
                  <a:lnTo>
                    <a:pt x="204" y="1"/>
                  </a:lnTo>
                  <a:close/>
                  <a:moveTo>
                    <a:pt x="192" y="1"/>
                  </a:moveTo>
                  <a:lnTo>
                    <a:pt x="192" y="1"/>
                  </a:lnTo>
                  <a:lnTo>
                    <a:pt x="192" y="3"/>
                  </a:lnTo>
                  <a:lnTo>
                    <a:pt x="192" y="3"/>
                  </a:lnTo>
                  <a:lnTo>
                    <a:pt x="192" y="4"/>
                  </a:lnTo>
                  <a:lnTo>
                    <a:pt x="191" y="3"/>
                  </a:lnTo>
                  <a:lnTo>
                    <a:pt x="191" y="3"/>
                  </a:lnTo>
                  <a:lnTo>
                    <a:pt x="191" y="1"/>
                  </a:lnTo>
                  <a:lnTo>
                    <a:pt x="192" y="1"/>
                  </a:lnTo>
                  <a:close/>
                  <a:moveTo>
                    <a:pt x="140" y="1"/>
                  </a:moveTo>
                  <a:lnTo>
                    <a:pt x="141" y="1"/>
                  </a:lnTo>
                  <a:lnTo>
                    <a:pt x="141" y="3"/>
                  </a:lnTo>
                  <a:lnTo>
                    <a:pt x="141" y="3"/>
                  </a:lnTo>
                  <a:lnTo>
                    <a:pt x="140" y="4"/>
                  </a:lnTo>
                  <a:lnTo>
                    <a:pt x="140" y="3"/>
                  </a:lnTo>
                  <a:lnTo>
                    <a:pt x="140" y="3"/>
                  </a:lnTo>
                  <a:lnTo>
                    <a:pt x="140" y="1"/>
                  </a:lnTo>
                  <a:lnTo>
                    <a:pt x="140" y="1"/>
                  </a:lnTo>
                  <a:close/>
                  <a:moveTo>
                    <a:pt x="145" y="0"/>
                  </a:moveTo>
                  <a:lnTo>
                    <a:pt x="147" y="0"/>
                  </a:lnTo>
                  <a:lnTo>
                    <a:pt x="147" y="17"/>
                  </a:lnTo>
                  <a:lnTo>
                    <a:pt x="145" y="17"/>
                  </a:lnTo>
                  <a:lnTo>
                    <a:pt x="145" y="0"/>
                  </a:lnTo>
                  <a:close/>
                  <a:moveTo>
                    <a:pt x="200" y="0"/>
                  </a:moveTo>
                  <a:lnTo>
                    <a:pt x="203" y="0"/>
                  </a:lnTo>
                  <a:lnTo>
                    <a:pt x="203" y="1"/>
                  </a:lnTo>
                  <a:lnTo>
                    <a:pt x="200" y="1"/>
                  </a:lnTo>
                  <a:lnTo>
                    <a:pt x="200" y="1"/>
                  </a:lnTo>
                  <a:lnTo>
                    <a:pt x="199" y="3"/>
                  </a:lnTo>
                  <a:lnTo>
                    <a:pt x="198" y="3"/>
                  </a:lnTo>
                  <a:lnTo>
                    <a:pt x="198" y="4"/>
                  </a:lnTo>
                  <a:lnTo>
                    <a:pt x="198" y="5"/>
                  </a:lnTo>
                  <a:lnTo>
                    <a:pt x="202" y="5"/>
                  </a:lnTo>
                  <a:lnTo>
                    <a:pt x="202" y="7"/>
                  </a:lnTo>
                  <a:lnTo>
                    <a:pt x="198" y="7"/>
                  </a:lnTo>
                  <a:lnTo>
                    <a:pt x="198" y="17"/>
                  </a:lnTo>
                  <a:lnTo>
                    <a:pt x="198" y="17"/>
                  </a:lnTo>
                  <a:lnTo>
                    <a:pt x="198" y="7"/>
                  </a:lnTo>
                  <a:lnTo>
                    <a:pt x="195" y="7"/>
                  </a:lnTo>
                  <a:lnTo>
                    <a:pt x="195" y="7"/>
                  </a:lnTo>
                  <a:lnTo>
                    <a:pt x="198" y="5"/>
                  </a:lnTo>
                  <a:lnTo>
                    <a:pt x="198" y="4"/>
                  </a:lnTo>
                  <a:lnTo>
                    <a:pt x="198" y="3"/>
                  </a:lnTo>
                  <a:lnTo>
                    <a:pt x="198" y="1"/>
                  </a:lnTo>
                  <a:lnTo>
                    <a:pt x="199" y="0"/>
                  </a:lnTo>
                  <a:lnTo>
                    <a:pt x="200"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 name="Freeform 43"/>
            <p:cNvSpPr>
              <a:spLocks noEditPoints="1"/>
            </p:cNvSpPr>
            <p:nvPr/>
          </p:nvSpPr>
          <p:spPr bwMode="auto">
            <a:xfrm>
              <a:off x="5900738" y="4160838"/>
              <a:ext cx="207963" cy="26988"/>
            </a:xfrm>
            <a:custGeom>
              <a:avLst/>
              <a:gdLst>
                <a:gd name="T0" fmla="*/ 107 w 131"/>
                <a:gd name="T1" fmla="*/ 9 h 17"/>
                <a:gd name="T2" fmla="*/ 111 w 131"/>
                <a:gd name="T3" fmla="*/ 1 h 17"/>
                <a:gd name="T4" fmla="*/ 124 w 131"/>
                <a:gd name="T5" fmla="*/ 8 h 17"/>
                <a:gd name="T6" fmla="*/ 128 w 131"/>
                <a:gd name="T7" fmla="*/ 6 h 17"/>
                <a:gd name="T8" fmla="*/ 127 w 131"/>
                <a:gd name="T9" fmla="*/ 2 h 17"/>
                <a:gd name="T10" fmla="*/ 120 w 131"/>
                <a:gd name="T11" fmla="*/ 1 h 17"/>
                <a:gd name="T12" fmla="*/ 127 w 131"/>
                <a:gd name="T13" fmla="*/ 0 h 17"/>
                <a:gd name="T14" fmla="*/ 130 w 131"/>
                <a:gd name="T15" fmla="*/ 5 h 17"/>
                <a:gd name="T16" fmla="*/ 128 w 131"/>
                <a:gd name="T17" fmla="*/ 8 h 17"/>
                <a:gd name="T18" fmla="*/ 130 w 131"/>
                <a:gd name="T19" fmla="*/ 16 h 17"/>
                <a:gd name="T20" fmla="*/ 120 w 131"/>
                <a:gd name="T21" fmla="*/ 16 h 17"/>
                <a:gd name="T22" fmla="*/ 86 w 131"/>
                <a:gd name="T23" fmla="*/ 0 h 17"/>
                <a:gd name="T24" fmla="*/ 94 w 131"/>
                <a:gd name="T25" fmla="*/ 14 h 17"/>
                <a:gd name="T26" fmla="*/ 101 w 131"/>
                <a:gd name="T27" fmla="*/ 16 h 17"/>
                <a:gd name="T28" fmla="*/ 101 w 131"/>
                <a:gd name="T29" fmla="*/ 1 h 17"/>
                <a:gd name="T30" fmla="*/ 93 w 131"/>
                <a:gd name="T31" fmla="*/ 16 h 17"/>
                <a:gd name="T32" fmla="*/ 88 w 131"/>
                <a:gd name="T33" fmla="*/ 4 h 17"/>
                <a:gd name="T34" fmla="*/ 86 w 131"/>
                <a:gd name="T35" fmla="*/ 0 h 17"/>
                <a:gd name="T36" fmla="*/ 59 w 131"/>
                <a:gd name="T37" fmla="*/ 16 h 17"/>
                <a:gd name="T38" fmla="*/ 59 w 131"/>
                <a:gd name="T39" fmla="*/ 1 h 17"/>
                <a:gd name="T40" fmla="*/ 56 w 131"/>
                <a:gd name="T41" fmla="*/ 2 h 17"/>
                <a:gd name="T42" fmla="*/ 59 w 131"/>
                <a:gd name="T43" fmla="*/ 0 h 17"/>
                <a:gd name="T44" fmla="*/ 42 w 131"/>
                <a:gd name="T45" fmla="*/ 13 h 17"/>
                <a:gd name="T46" fmla="*/ 42 w 131"/>
                <a:gd name="T47" fmla="*/ 12 h 17"/>
                <a:gd name="T48" fmla="*/ 43 w 131"/>
                <a:gd name="T49" fmla="*/ 0 h 17"/>
                <a:gd name="T50" fmla="*/ 33 w 131"/>
                <a:gd name="T51" fmla="*/ 2 h 17"/>
                <a:gd name="T52" fmla="*/ 33 w 131"/>
                <a:gd name="T53" fmla="*/ 16 h 17"/>
                <a:gd name="T54" fmla="*/ 14 w 131"/>
                <a:gd name="T55" fmla="*/ 0 h 17"/>
                <a:gd name="T56" fmla="*/ 16 w 131"/>
                <a:gd name="T57" fmla="*/ 13 h 17"/>
                <a:gd name="T58" fmla="*/ 20 w 131"/>
                <a:gd name="T59" fmla="*/ 14 h 17"/>
                <a:gd name="T60" fmla="*/ 24 w 131"/>
                <a:gd name="T61" fmla="*/ 13 h 17"/>
                <a:gd name="T62" fmla="*/ 26 w 131"/>
                <a:gd name="T63" fmla="*/ 0 h 17"/>
                <a:gd name="T64" fmla="*/ 25 w 131"/>
                <a:gd name="T65" fmla="*/ 14 h 17"/>
                <a:gd name="T66" fmla="*/ 17 w 131"/>
                <a:gd name="T67" fmla="*/ 16 h 17"/>
                <a:gd name="T68" fmla="*/ 14 w 131"/>
                <a:gd name="T69" fmla="*/ 10 h 17"/>
                <a:gd name="T70" fmla="*/ 111 w 131"/>
                <a:gd name="T71" fmla="*/ 0 h 17"/>
                <a:gd name="T72" fmla="*/ 114 w 131"/>
                <a:gd name="T73" fmla="*/ 10 h 17"/>
                <a:gd name="T74" fmla="*/ 103 w 131"/>
                <a:gd name="T75" fmla="*/ 16 h 17"/>
                <a:gd name="T76" fmla="*/ 73 w 131"/>
                <a:gd name="T77" fmla="*/ 0 h 17"/>
                <a:gd name="T78" fmla="*/ 76 w 131"/>
                <a:gd name="T79" fmla="*/ 4 h 17"/>
                <a:gd name="T80" fmla="*/ 72 w 131"/>
                <a:gd name="T81" fmla="*/ 10 h 17"/>
                <a:gd name="T82" fmla="*/ 76 w 131"/>
                <a:gd name="T83" fmla="*/ 16 h 17"/>
                <a:gd name="T84" fmla="*/ 67 w 131"/>
                <a:gd name="T85" fmla="*/ 16 h 17"/>
                <a:gd name="T86" fmla="*/ 73 w 131"/>
                <a:gd name="T87" fmla="*/ 8 h 17"/>
                <a:gd name="T88" fmla="*/ 75 w 131"/>
                <a:gd name="T89" fmla="*/ 2 h 17"/>
                <a:gd name="T90" fmla="*/ 71 w 131"/>
                <a:gd name="T91" fmla="*/ 1 h 17"/>
                <a:gd name="T92" fmla="*/ 67 w 131"/>
                <a:gd name="T93" fmla="*/ 1 h 17"/>
                <a:gd name="T94" fmla="*/ 5 w 131"/>
                <a:gd name="T95" fmla="*/ 0 h 17"/>
                <a:gd name="T96" fmla="*/ 5 w 131"/>
                <a:gd name="T97" fmla="*/ 1 h 17"/>
                <a:gd name="T98" fmla="*/ 3 w 131"/>
                <a:gd name="T99" fmla="*/ 4 h 17"/>
                <a:gd name="T100" fmla="*/ 6 w 131"/>
                <a:gd name="T101" fmla="*/ 8 h 17"/>
                <a:gd name="T102" fmla="*/ 10 w 131"/>
                <a:gd name="T103" fmla="*/ 10 h 17"/>
                <a:gd name="T104" fmla="*/ 9 w 131"/>
                <a:gd name="T105" fmla="*/ 16 h 17"/>
                <a:gd name="T106" fmla="*/ 3 w 131"/>
                <a:gd name="T107" fmla="*/ 17 h 17"/>
                <a:gd name="T108" fmla="*/ 3 w 131"/>
                <a:gd name="T109" fmla="*/ 14 h 17"/>
                <a:gd name="T110" fmla="*/ 8 w 131"/>
                <a:gd name="T111" fmla="*/ 14 h 17"/>
                <a:gd name="T112" fmla="*/ 8 w 131"/>
                <a:gd name="T113" fmla="*/ 10 h 17"/>
                <a:gd name="T114" fmla="*/ 3 w 131"/>
                <a:gd name="T115" fmla="*/ 8 h 17"/>
                <a:gd name="T116" fmla="*/ 1 w 131"/>
                <a:gd name="T117" fmla="*/ 4 h 17"/>
                <a:gd name="T118" fmla="*/ 4 w 131"/>
                <a:gd name="T119"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17">
                  <a:moveTo>
                    <a:pt x="111" y="1"/>
                  </a:moveTo>
                  <a:lnTo>
                    <a:pt x="110" y="4"/>
                  </a:lnTo>
                  <a:lnTo>
                    <a:pt x="107" y="9"/>
                  </a:lnTo>
                  <a:lnTo>
                    <a:pt x="114" y="9"/>
                  </a:lnTo>
                  <a:lnTo>
                    <a:pt x="111" y="4"/>
                  </a:lnTo>
                  <a:lnTo>
                    <a:pt x="111" y="1"/>
                  </a:lnTo>
                  <a:close/>
                  <a:moveTo>
                    <a:pt x="120" y="1"/>
                  </a:moveTo>
                  <a:lnTo>
                    <a:pt x="120" y="8"/>
                  </a:lnTo>
                  <a:lnTo>
                    <a:pt x="124" y="8"/>
                  </a:lnTo>
                  <a:lnTo>
                    <a:pt x="126" y="8"/>
                  </a:lnTo>
                  <a:lnTo>
                    <a:pt x="127" y="8"/>
                  </a:lnTo>
                  <a:lnTo>
                    <a:pt x="128" y="6"/>
                  </a:lnTo>
                  <a:lnTo>
                    <a:pt x="128" y="5"/>
                  </a:lnTo>
                  <a:lnTo>
                    <a:pt x="128" y="2"/>
                  </a:lnTo>
                  <a:lnTo>
                    <a:pt x="127" y="2"/>
                  </a:lnTo>
                  <a:lnTo>
                    <a:pt x="126" y="1"/>
                  </a:lnTo>
                  <a:lnTo>
                    <a:pt x="124" y="1"/>
                  </a:lnTo>
                  <a:lnTo>
                    <a:pt x="120" y="1"/>
                  </a:lnTo>
                  <a:close/>
                  <a:moveTo>
                    <a:pt x="120" y="0"/>
                  </a:moveTo>
                  <a:lnTo>
                    <a:pt x="124" y="0"/>
                  </a:lnTo>
                  <a:lnTo>
                    <a:pt x="127" y="0"/>
                  </a:lnTo>
                  <a:lnTo>
                    <a:pt x="128" y="1"/>
                  </a:lnTo>
                  <a:lnTo>
                    <a:pt x="130" y="2"/>
                  </a:lnTo>
                  <a:lnTo>
                    <a:pt x="130" y="5"/>
                  </a:lnTo>
                  <a:lnTo>
                    <a:pt x="130" y="6"/>
                  </a:lnTo>
                  <a:lnTo>
                    <a:pt x="128" y="8"/>
                  </a:lnTo>
                  <a:lnTo>
                    <a:pt x="128" y="8"/>
                  </a:lnTo>
                  <a:lnTo>
                    <a:pt x="126" y="9"/>
                  </a:lnTo>
                  <a:lnTo>
                    <a:pt x="131" y="16"/>
                  </a:lnTo>
                  <a:lnTo>
                    <a:pt x="130" y="16"/>
                  </a:lnTo>
                  <a:lnTo>
                    <a:pt x="126" y="9"/>
                  </a:lnTo>
                  <a:lnTo>
                    <a:pt x="120" y="9"/>
                  </a:lnTo>
                  <a:lnTo>
                    <a:pt x="120" y="16"/>
                  </a:lnTo>
                  <a:lnTo>
                    <a:pt x="120" y="16"/>
                  </a:lnTo>
                  <a:lnTo>
                    <a:pt x="120" y="0"/>
                  </a:lnTo>
                  <a:close/>
                  <a:moveTo>
                    <a:pt x="86" y="0"/>
                  </a:moveTo>
                  <a:lnTo>
                    <a:pt x="88" y="0"/>
                  </a:lnTo>
                  <a:lnTo>
                    <a:pt x="94" y="14"/>
                  </a:lnTo>
                  <a:lnTo>
                    <a:pt x="94" y="14"/>
                  </a:lnTo>
                  <a:lnTo>
                    <a:pt x="99" y="0"/>
                  </a:lnTo>
                  <a:lnTo>
                    <a:pt x="101" y="0"/>
                  </a:lnTo>
                  <a:lnTo>
                    <a:pt x="101" y="16"/>
                  </a:lnTo>
                  <a:lnTo>
                    <a:pt x="99" y="16"/>
                  </a:lnTo>
                  <a:lnTo>
                    <a:pt x="99" y="4"/>
                  </a:lnTo>
                  <a:lnTo>
                    <a:pt x="101" y="1"/>
                  </a:lnTo>
                  <a:lnTo>
                    <a:pt x="101" y="1"/>
                  </a:lnTo>
                  <a:lnTo>
                    <a:pt x="94" y="16"/>
                  </a:lnTo>
                  <a:lnTo>
                    <a:pt x="93" y="16"/>
                  </a:lnTo>
                  <a:lnTo>
                    <a:pt x="88" y="1"/>
                  </a:lnTo>
                  <a:lnTo>
                    <a:pt x="88" y="1"/>
                  </a:lnTo>
                  <a:lnTo>
                    <a:pt x="88" y="4"/>
                  </a:lnTo>
                  <a:lnTo>
                    <a:pt x="88" y="16"/>
                  </a:lnTo>
                  <a:lnTo>
                    <a:pt x="86" y="16"/>
                  </a:lnTo>
                  <a:lnTo>
                    <a:pt x="86" y="0"/>
                  </a:lnTo>
                  <a:close/>
                  <a:moveTo>
                    <a:pt x="59" y="0"/>
                  </a:moveTo>
                  <a:lnTo>
                    <a:pt x="59" y="0"/>
                  </a:lnTo>
                  <a:lnTo>
                    <a:pt x="59" y="16"/>
                  </a:lnTo>
                  <a:lnTo>
                    <a:pt x="59" y="16"/>
                  </a:lnTo>
                  <a:lnTo>
                    <a:pt x="59" y="5"/>
                  </a:lnTo>
                  <a:lnTo>
                    <a:pt x="59" y="1"/>
                  </a:lnTo>
                  <a:lnTo>
                    <a:pt x="58" y="1"/>
                  </a:lnTo>
                  <a:lnTo>
                    <a:pt x="58" y="2"/>
                  </a:lnTo>
                  <a:lnTo>
                    <a:pt x="56" y="2"/>
                  </a:lnTo>
                  <a:lnTo>
                    <a:pt x="55" y="4"/>
                  </a:lnTo>
                  <a:lnTo>
                    <a:pt x="54" y="4"/>
                  </a:lnTo>
                  <a:lnTo>
                    <a:pt x="59" y="0"/>
                  </a:lnTo>
                  <a:close/>
                  <a:moveTo>
                    <a:pt x="31" y="0"/>
                  </a:moveTo>
                  <a:lnTo>
                    <a:pt x="33" y="0"/>
                  </a:lnTo>
                  <a:lnTo>
                    <a:pt x="42" y="13"/>
                  </a:lnTo>
                  <a:lnTo>
                    <a:pt x="42" y="13"/>
                  </a:lnTo>
                  <a:lnTo>
                    <a:pt x="42" y="13"/>
                  </a:lnTo>
                  <a:lnTo>
                    <a:pt x="42" y="12"/>
                  </a:lnTo>
                  <a:lnTo>
                    <a:pt x="42" y="9"/>
                  </a:lnTo>
                  <a:lnTo>
                    <a:pt x="42" y="0"/>
                  </a:lnTo>
                  <a:lnTo>
                    <a:pt x="43" y="0"/>
                  </a:lnTo>
                  <a:lnTo>
                    <a:pt x="43" y="16"/>
                  </a:lnTo>
                  <a:lnTo>
                    <a:pt x="42" y="16"/>
                  </a:lnTo>
                  <a:lnTo>
                    <a:pt x="33" y="2"/>
                  </a:lnTo>
                  <a:lnTo>
                    <a:pt x="33" y="2"/>
                  </a:lnTo>
                  <a:lnTo>
                    <a:pt x="33" y="8"/>
                  </a:lnTo>
                  <a:lnTo>
                    <a:pt x="33" y="16"/>
                  </a:lnTo>
                  <a:lnTo>
                    <a:pt x="31" y="16"/>
                  </a:lnTo>
                  <a:lnTo>
                    <a:pt x="31" y="0"/>
                  </a:lnTo>
                  <a:close/>
                  <a:moveTo>
                    <a:pt x="14" y="0"/>
                  </a:moveTo>
                  <a:lnTo>
                    <a:pt x="16" y="0"/>
                  </a:lnTo>
                  <a:lnTo>
                    <a:pt x="16" y="10"/>
                  </a:lnTo>
                  <a:lnTo>
                    <a:pt x="16" y="13"/>
                  </a:lnTo>
                  <a:lnTo>
                    <a:pt x="17" y="14"/>
                  </a:lnTo>
                  <a:lnTo>
                    <a:pt x="18" y="14"/>
                  </a:lnTo>
                  <a:lnTo>
                    <a:pt x="20" y="14"/>
                  </a:lnTo>
                  <a:lnTo>
                    <a:pt x="22" y="14"/>
                  </a:lnTo>
                  <a:lnTo>
                    <a:pt x="24" y="14"/>
                  </a:lnTo>
                  <a:lnTo>
                    <a:pt x="24" y="13"/>
                  </a:lnTo>
                  <a:lnTo>
                    <a:pt x="25" y="10"/>
                  </a:lnTo>
                  <a:lnTo>
                    <a:pt x="25" y="0"/>
                  </a:lnTo>
                  <a:lnTo>
                    <a:pt x="26" y="0"/>
                  </a:lnTo>
                  <a:lnTo>
                    <a:pt x="26" y="10"/>
                  </a:lnTo>
                  <a:lnTo>
                    <a:pt x="26" y="13"/>
                  </a:lnTo>
                  <a:lnTo>
                    <a:pt x="25" y="14"/>
                  </a:lnTo>
                  <a:lnTo>
                    <a:pt x="22" y="16"/>
                  </a:lnTo>
                  <a:lnTo>
                    <a:pt x="20" y="17"/>
                  </a:lnTo>
                  <a:lnTo>
                    <a:pt x="17" y="16"/>
                  </a:lnTo>
                  <a:lnTo>
                    <a:pt x="16" y="14"/>
                  </a:lnTo>
                  <a:lnTo>
                    <a:pt x="14" y="13"/>
                  </a:lnTo>
                  <a:lnTo>
                    <a:pt x="14" y="10"/>
                  </a:lnTo>
                  <a:lnTo>
                    <a:pt x="14" y="0"/>
                  </a:lnTo>
                  <a:close/>
                  <a:moveTo>
                    <a:pt x="110" y="0"/>
                  </a:moveTo>
                  <a:lnTo>
                    <a:pt x="111" y="0"/>
                  </a:lnTo>
                  <a:lnTo>
                    <a:pt x="118" y="16"/>
                  </a:lnTo>
                  <a:lnTo>
                    <a:pt x="116" y="16"/>
                  </a:lnTo>
                  <a:lnTo>
                    <a:pt x="114" y="10"/>
                  </a:lnTo>
                  <a:lnTo>
                    <a:pt x="107" y="10"/>
                  </a:lnTo>
                  <a:lnTo>
                    <a:pt x="105" y="16"/>
                  </a:lnTo>
                  <a:lnTo>
                    <a:pt x="103" y="16"/>
                  </a:lnTo>
                  <a:lnTo>
                    <a:pt x="110" y="0"/>
                  </a:lnTo>
                  <a:close/>
                  <a:moveTo>
                    <a:pt x="71" y="0"/>
                  </a:moveTo>
                  <a:lnTo>
                    <a:pt x="73" y="0"/>
                  </a:lnTo>
                  <a:lnTo>
                    <a:pt x="75" y="1"/>
                  </a:lnTo>
                  <a:lnTo>
                    <a:pt x="76" y="2"/>
                  </a:lnTo>
                  <a:lnTo>
                    <a:pt x="76" y="4"/>
                  </a:lnTo>
                  <a:lnTo>
                    <a:pt x="75" y="8"/>
                  </a:lnTo>
                  <a:lnTo>
                    <a:pt x="73" y="9"/>
                  </a:lnTo>
                  <a:lnTo>
                    <a:pt x="72" y="10"/>
                  </a:lnTo>
                  <a:lnTo>
                    <a:pt x="68" y="16"/>
                  </a:lnTo>
                  <a:lnTo>
                    <a:pt x="68" y="16"/>
                  </a:lnTo>
                  <a:lnTo>
                    <a:pt x="76" y="16"/>
                  </a:lnTo>
                  <a:lnTo>
                    <a:pt x="76" y="16"/>
                  </a:lnTo>
                  <a:lnTo>
                    <a:pt x="67" y="16"/>
                  </a:lnTo>
                  <a:lnTo>
                    <a:pt x="67" y="16"/>
                  </a:lnTo>
                  <a:lnTo>
                    <a:pt x="71" y="10"/>
                  </a:lnTo>
                  <a:lnTo>
                    <a:pt x="72" y="9"/>
                  </a:lnTo>
                  <a:lnTo>
                    <a:pt x="73" y="8"/>
                  </a:lnTo>
                  <a:lnTo>
                    <a:pt x="75" y="6"/>
                  </a:lnTo>
                  <a:lnTo>
                    <a:pt x="75" y="4"/>
                  </a:lnTo>
                  <a:lnTo>
                    <a:pt x="75" y="2"/>
                  </a:lnTo>
                  <a:lnTo>
                    <a:pt x="73" y="1"/>
                  </a:lnTo>
                  <a:lnTo>
                    <a:pt x="72" y="1"/>
                  </a:lnTo>
                  <a:lnTo>
                    <a:pt x="71" y="1"/>
                  </a:lnTo>
                  <a:lnTo>
                    <a:pt x="69" y="1"/>
                  </a:lnTo>
                  <a:lnTo>
                    <a:pt x="67" y="2"/>
                  </a:lnTo>
                  <a:lnTo>
                    <a:pt x="67" y="1"/>
                  </a:lnTo>
                  <a:lnTo>
                    <a:pt x="69" y="0"/>
                  </a:lnTo>
                  <a:lnTo>
                    <a:pt x="71" y="0"/>
                  </a:lnTo>
                  <a:close/>
                  <a:moveTo>
                    <a:pt x="5" y="0"/>
                  </a:moveTo>
                  <a:lnTo>
                    <a:pt x="10" y="1"/>
                  </a:lnTo>
                  <a:lnTo>
                    <a:pt x="9" y="2"/>
                  </a:lnTo>
                  <a:lnTo>
                    <a:pt x="5" y="1"/>
                  </a:lnTo>
                  <a:lnTo>
                    <a:pt x="4" y="2"/>
                  </a:lnTo>
                  <a:lnTo>
                    <a:pt x="3" y="2"/>
                  </a:lnTo>
                  <a:lnTo>
                    <a:pt x="3" y="4"/>
                  </a:lnTo>
                  <a:lnTo>
                    <a:pt x="3" y="5"/>
                  </a:lnTo>
                  <a:lnTo>
                    <a:pt x="4" y="6"/>
                  </a:lnTo>
                  <a:lnTo>
                    <a:pt x="6" y="8"/>
                  </a:lnTo>
                  <a:lnTo>
                    <a:pt x="8" y="8"/>
                  </a:lnTo>
                  <a:lnTo>
                    <a:pt x="9" y="9"/>
                  </a:lnTo>
                  <a:lnTo>
                    <a:pt x="10" y="10"/>
                  </a:lnTo>
                  <a:lnTo>
                    <a:pt x="10" y="12"/>
                  </a:lnTo>
                  <a:lnTo>
                    <a:pt x="10" y="14"/>
                  </a:lnTo>
                  <a:lnTo>
                    <a:pt x="9" y="16"/>
                  </a:lnTo>
                  <a:lnTo>
                    <a:pt x="8" y="16"/>
                  </a:lnTo>
                  <a:lnTo>
                    <a:pt x="5" y="17"/>
                  </a:lnTo>
                  <a:lnTo>
                    <a:pt x="3" y="17"/>
                  </a:lnTo>
                  <a:lnTo>
                    <a:pt x="0" y="16"/>
                  </a:lnTo>
                  <a:lnTo>
                    <a:pt x="0" y="14"/>
                  </a:lnTo>
                  <a:lnTo>
                    <a:pt x="3" y="14"/>
                  </a:lnTo>
                  <a:lnTo>
                    <a:pt x="5" y="14"/>
                  </a:lnTo>
                  <a:lnTo>
                    <a:pt x="6" y="14"/>
                  </a:lnTo>
                  <a:lnTo>
                    <a:pt x="8" y="14"/>
                  </a:lnTo>
                  <a:lnTo>
                    <a:pt x="8" y="13"/>
                  </a:lnTo>
                  <a:lnTo>
                    <a:pt x="9" y="12"/>
                  </a:lnTo>
                  <a:lnTo>
                    <a:pt x="8" y="10"/>
                  </a:lnTo>
                  <a:lnTo>
                    <a:pt x="8" y="10"/>
                  </a:lnTo>
                  <a:lnTo>
                    <a:pt x="5" y="9"/>
                  </a:lnTo>
                  <a:lnTo>
                    <a:pt x="3" y="8"/>
                  </a:lnTo>
                  <a:lnTo>
                    <a:pt x="1" y="6"/>
                  </a:lnTo>
                  <a:lnTo>
                    <a:pt x="1" y="5"/>
                  </a:lnTo>
                  <a:lnTo>
                    <a:pt x="1" y="4"/>
                  </a:lnTo>
                  <a:lnTo>
                    <a:pt x="1" y="2"/>
                  </a:lnTo>
                  <a:lnTo>
                    <a:pt x="3" y="1"/>
                  </a:lnTo>
                  <a:lnTo>
                    <a:pt x="4" y="0"/>
                  </a:lnTo>
                  <a:lnTo>
                    <a:pt x="5"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 name="Freeform 44"/>
            <p:cNvSpPr>
              <a:spLocks/>
            </p:cNvSpPr>
            <p:nvPr/>
          </p:nvSpPr>
          <p:spPr bwMode="auto">
            <a:xfrm>
              <a:off x="5981700" y="4305300"/>
              <a:ext cx="26988" cy="26988"/>
            </a:xfrm>
            <a:custGeom>
              <a:avLst/>
              <a:gdLst>
                <a:gd name="T0" fmla="*/ 9 w 17"/>
                <a:gd name="T1" fmla="*/ 0 h 17"/>
                <a:gd name="T2" fmla="*/ 12 w 17"/>
                <a:gd name="T3" fmla="*/ 0 h 17"/>
                <a:gd name="T4" fmla="*/ 14 w 17"/>
                <a:gd name="T5" fmla="*/ 3 h 17"/>
                <a:gd name="T6" fmla="*/ 16 w 17"/>
                <a:gd name="T7" fmla="*/ 6 h 17"/>
                <a:gd name="T8" fmla="*/ 17 w 17"/>
                <a:gd name="T9" fmla="*/ 8 h 17"/>
                <a:gd name="T10" fmla="*/ 16 w 17"/>
                <a:gd name="T11" fmla="*/ 12 h 17"/>
                <a:gd name="T12" fmla="*/ 14 w 17"/>
                <a:gd name="T13" fmla="*/ 15 h 17"/>
                <a:gd name="T14" fmla="*/ 12 w 17"/>
                <a:gd name="T15" fmla="*/ 16 h 17"/>
                <a:gd name="T16" fmla="*/ 9 w 17"/>
                <a:gd name="T17" fmla="*/ 17 h 17"/>
                <a:gd name="T18" fmla="*/ 7 w 17"/>
                <a:gd name="T19" fmla="*/ 16 h 17"/>
                <a:gd name="T20" fmla="*/ 4 w 17"/>
                <a:gd name="T21" fmla="*/ 16 h 17"/>
                <a:gd name="T22" fmla="*/ 1 w 17"/>
                <a:gd name="T23" fmla="*/ 14 h 17"/>
                <a:gd name="T24" fmla="*/ 0 w 17"/>
                <a:gd name="T25" fmla="*/ 11 h 17"/>
                <a:gd name="T26" fmla="*/ 0 w 17"/>
                <a:gd name="T27" fmla="*/ 8 h 17"/>
                <a:gd name="T28" fmla="*/ 1 w 17"/>
                <a:gd name="T29" fmla="*/ 6 h 17"/>
                <a:gd name="T30" fmla="*/ 3 w 17"/>
                <a:gd name="T31" fmla="*/ 3 h 17"/>
                <a:gd name="T32" fmla="*/ 5 w 17"/>
                <a:gd name="T33" fmla="*/ 0 h 17"/>
                <a:gd name="T34" fmla="*/ 9 w 17"/>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 h="17">
                  <a:moveTo>
                    <a:pt x="9" y="0"/>
                  </a:moveTo>
                  <a:lnTo>
                    <a:pt x="12" y="0"/>
                  </a:lnTo>
                  <a:lnTo>
                    <a:pt x="14" y="3"/>
                  </a:lnTo>
                  <a:lnTo>
                    <a:pt x="16" y="6"/>
                  </a:lnTo>
                  <a:lnTo>
                    <a:pt x="17" y="8"/>
                  </a:lnTo>
                  <a:lnTo>
                    <a:pt x="16" y="12"/>
                  </a:lnTo>
                  <a:lnTo>
                    <a:pt x="14" y="15"/>
                  </a:lnTo>
                  <a:lnTo>
                    <a:pt x="12" y="16"/>
                  </a:lnTo>
                  <a:lnTo>
                    <a:pt x="9" y="17"/>
                  </a:lnTo>
                  <a:lnTo>
                    <a:pt x="7" y="16"/>
                  </a:lnTo>
                  <a:lnTo>
                    <a:pt x="4" y="16"/>
                  </a:lnTo>
                  <a:lnTo>
                    <a:pt x="1" y="14"/>
                  </a:lnTo>
                  <a:lnTo>
                    <a:pt x="0" y="11"/>
                  </a:lnTo>
                  <a:lnTo>
                    <a:pt x="0" y="8"/>
                  </a:lnTo>
                  <a:lnTo>
                    <a:pt x="1" y="6"/>
                  </a:lnTo>
                  <a:lnTo>
                    <a:pt x="3" y="3"/>
                  </a:lnTo>
                  <a:lnTo>
                    <a:pt x="5" y="0"/>
                  </a:lnTo>
                  <a:lnTo>
                    <a:pt x="9"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97" name="Flowchart: Off-page Connector 96"/>
          <p:cNvSpPr/>
          <p:nvPr/>
        </p:nvSpPr>
        <p:spPr>
          <a:xfrm>
            <a:off x="3967977" y="2054336"/>
            <a:ext cx="1402414" cy="805070"/>
          </a:xfrm>
          <a:prstGeom prst="flowChartOffpage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98" name="Flowchart: Off-page Connector 97"/>
          <p:cNvSpPr/>
          <p:nvPr/>
        </p:nvSpPr>
        <p:spPr>
          <a:xfrm>
            <a:off x="5561299" y="2054336"/>
            <a:ext cx="1402414" cy="805070"/>
          </a:xfrm>
          <a:prstGeom prst="flowChartOffpage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solidFill>
                <a:schemeClr val="bg1"/>
              </a:solidFill>
            </a:endParaRPr>
          </a:p>
        </p:txBody>
      </p:sp>
      <p:sp>
        <p:nvSpPr>
          <p:cNvPr id="99" name="Flowchart: Off-page Connector 98"/>
          <p:cNvSpPr/>
          <p:nvPr/>
        </p:nvSpPr>
        <p:spPr>
          <a:xfrm>
            <a:off x="7154621" y="2054336"/>
            <a:ext cx="1402414" cy="805070"/>
          </a:xfrm>
          <a:prstGeom prst="flowChartOffpage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solidFill>
                <a:schemeClr val="bg1"/>
              </a:solidFill>
            </a:endParaRPr>
          </a:p>
        </p:txBody>
      </p:sp>
      <p:sp>
        <p:nvSpPr>
          <p:cNvPr id="101" name="Rectangle 100"/>
          <p:cNvSpPr/>
          <p:nvPr/>
        </p:nvSpPr>
        <p:spPr>
          <a:xfrm>
            <a:off x="4059326" y="2344702"/>
            <a:ext cx="1209986" cy="300082"/>
          </a:xfrm>
          <a:prstGeom prst="rect">
            <a:avLst/>
          </a:prstGeom>
        </p:spPr>
        <p:txBody>
          <a:bodyPr wrap="square">
            <a:spAutoFit/>
          </a:bodyPr>
          <a:lstStyle/>
          <a:p>
            <a:pPr algn="ct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a:t>
            </a:r>
            <a:endPar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2" name="TextBox 101"/>
          <p:cNvSpPr txBox="1"/>
          <p:nvPr/>
        </p:nvSpPr>
        <p:spPr>
          <a:xfrm>
            <a:off x="4099101" y="2128860"/>
            <a:ext cx="1130438" cy="253916"/>
          </a:xfrm>
          <a:prstGeom prst="rect">
            <a:avLst/>
          </a:prstGeom>
          <a:noFill/>
        </p:spPr>
        <p:txBody>
          <a:bodyPr wrap="none" rtlCol="0">
            <a:spAutoFit/>
          </a:bodyPr>
          <a:lstStyle/>
          <a:p>
            <a:pPr algn="ctr"/>
            <a:r>
              <a:rPr lang="en-US" sz="1050"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Subtitle Here</a:t>
            </a:r>
          </a:p>
        </p:txBody>
      </p:sp>
      <p:sp>
        <p:nvSpPr>
          <p:cNvPr id="104" name="Rectangle 103"/>
          <p:cNvSpPr/>
          <p:nvPr/>
        </p:nvSpPr>
        <p:spPr>
          <a:xfrm>
            <a:off x="5655472" y="2344702"/>
            <a:ext cx="1209986" cy="300082"/>
          </a:xfrm>
          <a:prstGeom prst="rect">
            <a:avLst/>
          </a:prstGeom>
        </p:spPr>
        <p:txBody>
          <a:bodyPr wrap="square">
            <a:spAutoFit/>
          </a:bodyPr>
          <a:lstStyle/>
          <a:p>
            <a:pPr algn="ct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a:t>
            </a:r>
            <a:endPar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5" name="TextBox 104"/>
          <p:cNvSpPr txBox="1"/>
          <p:nvPr/>
        </p:nvSpPr>
        <p:spPr>
          <a:xfrm>
            <a:off x="5695247" y="2128860"/>
            <a:ext cx="1130438" cy="253916"/>
          </a:xfrm>
          <a:prstGeom prst="rect">
            <a:avLst/>
          </a:prstGeom>
          <a:noFill/>
        </p:spPr>
        <p:txBody>
          <a:bodyPr wrap="none" rtlCol="0">
            <a:spAutoFit/>
          </a:bodyPr>
          <a:lstStyle/>
          <a:p>
            <a:pPr algn="ctr"/>
            <a:r>
              <a:rPr lang="en-US" sz="1050"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Subtitle Here</a:t>
            </a:r>
          </a:p>
        </p:txBody>
      </p:sp>
      <p:sp>
        <p:nvSpPr>
          <p:cNvPr id="107" name="Rectangle 106"/>
          <p:cNvSpPr/>
          <p:nvPr/>
        </p:nvSpPr>
        <p:spPr>
          <a:xfrm>
            <a:off x="7251619" y="2344702"/>
            <a:ext cx="1209986" cy="300082"/>
          </a:xfrm>
          <a:prstGeom prst="rect">
            <a:avLst/>
          </a:prstGeom>
        </p:spPr>
        <p:txBody>
          <a:bodyPr wrap="square">
            <a:spAutoFit/>
          </a:bodyPr>
          <a:lstStyle/>
          <a:p>
            <a:pPr algn="ct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adipis</a:t>
            </a:r>
            <a:endParaRPr lang="en-US" sz="675"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8" name="TextBox 107"/>
          <p:cNvSpPr txBox="1"/>
          <p:nvPr/>
        </p:nvSpPr>
        <p:spPr>
          <a:xfrm>
            <a:off x="7291394" y="2128860"/>
            <a:ext cx="1130438" cy="253916"/>
          </a:xfrm>
          <a:prstGeom prst="rect">
            <a:avLst/>
          </a:prstGeom>
          <a:noFill/>
        </p:spPr>
        <p:txBody>
          <a:bodyPr wrap="none" rtlCol="0">
            <a:spAutoFit/>
          </a:bodyPr>
          <a:lstStyle/>
          <a:p>
            <a:pPr algn="ctr"/>
            <a:r>
              <a:rPr lang="en-US" sz="1050" dirty="0">
                <a:solidFill>
                  <a:schemeClr val="bg1"/>
                </a:solidFill>
                <a:latin typeface="Montserrat Black" panose="00000A00000000000000" pitchFamily="50" charset="0"/>
                <a:ea typeface="Open Sans" panose="020B0606030504020204" pitchFamily="34" charset="0"/>
                <a:cs typeface="Open Sans" panose="020B0606030504020204" pitchFamily="34" charset="0"/>
              </a:rPr>
              <a:t>Subtitle Here</a:t>
            </a:r>
          </a:p>
        </p:txBody>
      </p:sp>
      <p:grpSp>
        <p:nvGrpSpPr>
          <p:cNvPr id="109" name="Group 4"/>
          <p:cNvGrpSpPr>
            <a:grpSpLocks noChangeAspect="1"/>
          </p:cNvGrpSpPr>
          <p:nvPr/>
        </p:nvGrpSpPr>
        <p:grpSpPr bwMode="auto">
          <a:xfrm>
            <a:off x="7703727" y="3062155"/>
            <a:ext cx="296501" cy="471776"/>
            <a:chOff x="1772" y="251"/>
            <a:chExt cx="205" cy="215"/>
          </a:xfrm>
          <a:solidFill>
            <a:schemeClr val="accent3"/>
          </a:solidFill>
        </p:grpSpPr>
        <p:sp>
          <p:nvSpPr>
            <p:cNvPr id="110" name="Freeform 6"/>
            <p:cNvSpPr>
              <a:spLocks/>
            </p:cNvSpPr>
            <p:nvPr/>
          </p:nvSpPr>
          <p:spPr bwMode="auto">
            <a:xfrm>
              <a:off x="1772" y="403"/>
              <a:ext cx="49" cy="63"/>
            </a:xfrm>
            <a:custGeom>
              <a:avLst/>
              <a:gdLst>
                <a:gd name="T0" fmla="*/ 146 w 733"/>
                <a:gd name="T1" fmla="*/ 0 h 954"/>
                <a:gd name="T2" fmla="*/ 586 w 733"/>
                <a:gd name="T3" fmla="*/ 0 h 954"/>
                <a:gd name="T4" fmla="*/ 617 w 733"/>
                <a:gd name="T5" fmla="*/ 3 h 954"/>
                <a:gd name="T6" fmla="*/ 644 w 733"/>
                <a:gd name="T7" fmla="*/ 12 h 954"/>
                <a:gd name="T8" fmla="*/ 669 w 733"/>
                <a:gd name="T9" fmla="*/ 25 h 954"/>
                <a:gd name="T10" fmla="*/ 691 w 733"/>
                <a:gd name="T11" fmla="*/ 44 h 954"/>
                <a:gd name="T12" fmla="*/ 708 w 733"/>
                <a:gd name="T13" fmla="*/ 65 h 954"/>
                <a:gd name="T14" fmla="*/ 722 w 733"/>
                <a:gd name="T15" fmla="*/ 90 h 954"/>
                <a:gd name="T16" fmla="*/ 730 w 733"/>
                <a:gd name="T17" fmla="*/ 118 h 954"/>
                <a:gd name="T18" fmla="*/ 733 w 733"/>
                <a:gd name="T19" fmla="*/ 147 h 954"/>
                <a:gd name="T20" fmla="*/ 733 w 733"/>
                <a:gd name="T21" fmla="*/ 807 h 954"/>
                <a:gd name="T22" fmla="*/ 730 w 733"/>
                <a:gd name="T23" fmla="*/ 836 h 954"/>
                <a:gd name="T24" fmla="*/ 722 w 733"/>
                <a:gd name="T25" fmla="*/ 864 h 954"/>
                <a:gd name="T26" fmla="*/ 708 w 733"/>
                <a:gd name="T27" fmla="*/ 889 h 954"/>
                <a:gd name="T28" fmla="*/ 691 w 733"/>
                <a:gd name="T29" fmla="*/ 910 h 954"/>
                <a:gd name="T30" fmla="*/ 669 w 733"/>
                <a:gd name="T31" fmla="*/ 929 h 954"/>
                <a:gd name="T32" fmla="*/ 644 w 733"/>
                <a:gd name="T33" fmla="*/ 942 h 954"/>
                <a:gd name="T34" fmla="*/ 617 w 733"/>
                <a:gd name="T35" fmla="*/ 951 h 954"/>
                <a:gd name="T36" fmla="*/ 586 w 733"/>
                <a:gd name="T37" fmla="*/ 954 h 954"/>
                <a:gd name="T38" fmla="*/ 146 w 733"/>
                <a:gd name="T39" fmla="*/ 954 h 954"/>
                <a:gd name="T40" fmla="*/ 117 w 733"/>
                <a:gd name="T41" fmla="*/ 951 h 954"/>
                <a:gd name="T42" fmla="*/ 89 w 733"/>
                <a:gd name="T43" fmla="*/ 942 h 954"/>
                <a:gd name="T44" fmla="*/ 65 w 733"/>
                <a:gd name="T45" fmla="*/ 929 h 954"/>
                <a:gd name="T46" fmla="*/ 43 w 733"/>
                <a:gd name="T47" fmla="*/ 910 h 954"/>
                <a:gd name="T48" fmla="*/ 25 w 733"/>
                <a:gd name="T49" fmla="*/ 889 h 954"/>
                <a:gd name="T50" fmla="*/ 11 w 733"/>
                <a:gd name="T51" fmla="*/ 864 h 954"/>
                <a:gd name="T52" fmla="*/ 3 w 733"/>
                <a:gd name="T53" fmla="*/ 836 h 954"/>
                <a:gd name="T54" fmla="*/ 0 w 733"/>
                <a:gd name="T55" fmla="*/ 807 h 954"/>
                <a:gd name="T56" fmla="*/ 0 w 733"/>
                <a:gd name="T57" fmla="*/ 147 h 954"/>
                <a:gd name="T58" fmla="*/ 3 w 733"/>
                <a:gd name="T59" fmla="*/ 118 h 954"/>
                <a:gd name="T60" fmla="*/ 11 w 733"/>
                <a:gd name="T61" fmla="*/ 90 h 954"/>
                <a:gd name="T62" fmla="*/ 25 w 733"/>
                <a:gd name="T63" fmla="*/ 65 h 954"/>
                <a:gd name="T64" fmla="*/ 43 w 733"/>
                <a:gd name="T65" fmla="*/ 44 h 954"/>
                <a:gd name="T66" fmla="*/ 65 w 733"/>
                <a:gd name="T67" fmla="*/ 25 h 954"/>
                <a:gd name="T68" fmla="*/ 89 w 733"/>
                <a:gd name="T69" fmla="*/ 12 h 954"/>
                <a:gd name="T70" fmla="*/ 117 w 733"/>
                <a:gd name="T71" fmla="*/ 3 h 954"/>
                <a:gd name="T72" fmla="*/ 146 w 733"/>
                <a:gd name="T73"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3" h="954">
                  <a:moveTo>
                    <a:pt x="146" y="0"/>
                  </a:moveTo>
                  <a:lnTo>
                    <a:pt x="586" y="0"/>
                  </a:lnTo>
                  <a:lnTo>
                    <a:pt x="617" y="3"/>
                  </a:lnTo>
                  <a:lnTo>
                    <a:pt x="644" y="12"/>
                  </a:lnTo>
                  <a:lnTo>
                    <a:pt x="669" y="25"/>
                  </a:lnTo>
                  <a:lnTo>
                    <a:pt x="691" y="44"/>
                  </a:lnTo>
                  <a:lnTo>
                    <a:pt x="708" y="65"/>
                  </a:lnTo>
                  <a:lnTo>
                    <a:pt x="722" y="90"/>
                  </a:lnTo>
                  <a:lnTo>
                    <a:pt x="730" y="118"/>
                  </a:lnTo>
                  <a:lnTo>
                    <a:pt x="733" y="147"/>
                  </a:lnTo>
                  <a:lnTo>
                    <a:pt x="733" y="807"/>
                  </a:lnTo>
                  <a:lnTo>
                    <a:pt x="730" y="836"/>
                  </a:lnTo>
                  <a:lnTo>
                    <a:pt x="722" y="864"/>
                  </a:lnTo>
                  <a:lnTo>
                    <a:pt x="708" y="889"/>
                  </a:lnTo>
                  <a:lnTo>
                    <a:pt x="691" y="910"/>
                  </a:lnTo>
                  <a:lnTo>
                    <a:pt x="669" y="929"/>
                  </a:lnTo>
                  <a:lnTo>
                    <a:pt x="644" y="942"/>
                  </a:lnTo>
                  <a:lnTo>
                    <a:pt x="617" y="951"/>
                  </a:lnTo>
                  <a:lnTo>
                    <a:pt x="586" y="954"/>
                  </a:lnTo>
                  <a:lnTo>
                    <a:pt x="146" y="954"/>
                  </a:lnTo>
                  <a:lnTo>
                    <a:pt x="117" y="951"/>
                  </a:lnTo>
                  <a:lnTo>
                    <a:pt x="89" y="942"/>
                  </a:lnTo>
                  <a:lnTo>
                    <a:pt x="65" y="929"/>
                  </a:lnTo>
                  <a:lnTo>
                    <a:pt x="43" y="910"/>
                  </a:lnTo>
                  <a:lnTo>
                    <a:pt x="25" y="889"/>
                  </a:lnTo>
                  <a:lnTo>
                    <a:pt x="11" y="864"/>
                  </a:lnTo>
                  <a:lnTo>
                    <a:pt x="3" y="836"/>
                  </a:lnTo>
                  <a:lnTo>
                    <a:pt x="0" y="807"/>
                  </a:lnTo>
                  <a:lnTo>
                    <a:pt x="0" y="147"/>
                  </a:lnTo>
                  <a:lnTo>
                    <a:pt x="3" y="118"/>
                  </a:lnTo>
                  <a:lnTo>
                    <a:pt x="11" y="90"/>
                  </a:lnTo>
                  <a:lnTo>
                    <a:pt x="25" y="65"/>
                  </a:lnTo>
                  <a:lnTo>
                    <a:pt x="43" y="44"/>
                  </a:lnTo>
                  <a:lnTo>
                    <a:pt x="65" y="25"/>
                  </a:lnTo>
                  <a:lnTo>
                    <a:pt x="89" y="12"/>
                  </a:lnTo>
                  <a:lnTo>
                    <a:pt x="117" y="3"/>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200"/>
            </a:p>
          </p:txBody>
        </p:sp>
        <p:sp>
          <p:nvSpPr>
            <p:cNvPr id="111" name="Freeform 7"/>
            <p:cNvSpPr>
              <a:spLocks/>
            </p:cNvSpPr>
            <p:nvPr/>
          </p:nvSpPr>
          <p:spPr bwMode="auto">
            <a:xfrm>
              <a:off x="1848" y="369"/>
              <a:ext cx="49" cy="97"/>
            </a:xfrm>
            <a:custGeom>
              <a:avLst/>
              <a:gdLst>
                <a:gd name="T0" fmla="*/ 147 w 734"/>
                <a:gd name="T1" fmla="*/ 0 h 1467"/>
                <a:gd name="T2" fmla="*/ 588 w 734"/>
                <a:gd name="T3" fmla="*/ 0 h 1467"/>
                <a:gd name="T4" fmla="*/ 617 w 734"/>
                <a:gd name="T5" fmla="*/ 3 h 1467"/>
                <a:gd name="T6" fmla="*/ 644 w 734"/>
                <a:gd name="T7" fmla="*/ 12 h 1467"/>
                <a:gd name="T8" fmla="*/ 670 w 734"/>
                <a:gd name="T9" fmla="*/ 25 h 1467"/>
                <a:gd name="T10" fmla="*/ 691 w 734"/>
                <a:gd name="T11" fmla="*/ 44 h 1467"/>
                <a:gd name="T12" fmla="*/ 709 w 734"/>
                <a:gd name="T13" fmla="*/ 65 h 1467"/>
                <a:gd name="T14" fmla="*/ 722 w 734"/>
                <a:gd name="T15" fmla="*/ 90 h 1467"/>
                <a:gd name="T16" fmla="*/ 731 w 734"/>
                <a:gd name="T17" fmla="*/ 118 h 1467"/>
                <a:gd name="T18" fmla="*/ 734 w 734"/>
                <a:gd name="T19" fmla="*/ 147 h 1467"/>
                <a:gd name="T20" fmla="*/ 734 w 734"/>
                <a:gd name="T21" fmla="*/ 1320 h 1467"/>
                <a:gd name="T22" fmla="*/ 731 w 734"/>
                <a:gd name="T23" fmla="*/ 1349 h 1467"/>
                <a:gd name="T24" fmla="*/ 722 w 734"/>
                <a:gd name="T25" fmla="*/ 1377 h 1467"/>
                <a:gd name="T26" fmla="*/ 709 w 734"/>
                <a:gd name="T27" fmla="*/ 1402 h 1467"/>
                <a:gd name="T28" fmla="*/ 691 w 734"/>
                <a:gd name="T29" fmla="*/ 1423 h 1467"/>
                <a:gd name="T30" fmla="*/ 670 w 734"/>
                <a:gd name="T31" fmla="*/ 1442 h 1467"/>
                <a:gd name="T32" fmla="*/ 644 w 734"/>
                <a:gd name="T33" fmla="*/ 1455 h 1467"/>
                <a:gd name="T34" fmla="*/ 617 w 734"/>
                <a:gd name="T35" fmla="*/ 1464 h 1467"/>
                <a:gd name="T36" fmla="*/ 588 w 734"/>
                <a:gd name="T37" fmla="*/ 1467 h 1467"/>
                <a:gd name="T38" fmla="*/ 147 w 734"/>
                <a:gd name="T39" fmla="*/ 1467 h 1467"/>
                <a:gd name="T40" fmla="*/ 118 w 734"/>
                <a:gd name="T41" fmla="*/ 1464 h 1467"/>
                <a:gd name="T42" fmla="*/ 90 w 734"/>
                <a:gd name="T43" fmla="*/ 1455 h 1467"/>
                <a:gd name="T44" fmla="*/ 65 w 734"/>
                <a:gd name="T45" fmla="*/ 1442 h 1467"/>
                <a:gd name="T46" fmla="*/ 44 w 734"/>
                <a:gd name="T47" fmla="*/ 1423 h 1467"/>
                <a:gd name="T48" fmla="*/ 26 w 734"/>
                <a:gd name="T49" fmla="*/ 1402 h 1467"/>
                <a:gd name="T50" fmla="*/ 12 w 734"/>
                <a:gd name="T51" fmla="*/ 1377 h 1467"/>
                <a:gd name="T52" fmla="*/ 3 w 734"/>
                <a:gd name="T53" fmla="*/ 1349 h 1467"/>
                <a:gd name="T54" fmla="*/ 0 w 734"/>
                <a:gd name="T55" fmla="*/ 1320 h 1467"/>
                <a:gd name="T56" fmla="*/ 0 w 734"/>
                <a:gd name="T57" fmla="*/ 147 h 1467"/>
                <a:gd name="T58" fmla="*/ 3 w 734"/>
                <a:gd name="T59" fmla="*/ 118 h 1467"/>
                <a:gd name="T60" fmla="*/ 12 w 734"/>
                <a:gd name="T61" fmla="*/ 90 h 1467"/>
                <a:gd name="T62" fmla="*/ 26 w 734"/>
                <a:gd name="T63" fmla="*/ 65 h 1467"/>
                <a:gd name="T64" fmla="*/ 44 w 734"/>
                <a:gd name="T65" fmla="*/ 44 h 1467"/>
                <a:gd name="T66" fmla="*/ 65 w 734"/>
                <a:gd name="T67" fmla="*/ 25 h 1467"/>
                <a:gd name="T68" fmla="*/ 90 w 734"/>
                <a:gd name="T69" fmla="*/ 12 h 1467"/>
                <a:gd name="T70" fmla="*/ 118 w 734"/>
                <a:gd name="T71" fmla="*/ 3 h 1467"/>
                <a:gd name="T72" fmla="*/ 147 w 734"/>
                <a:gd name="T73" fmla="*/ 0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4" h="1467">
                  <a:moveTo>
                    <a:pt x="147" y="0"/>
                  </a:moveTo>
                  <a:lnTo>
                    <a:pt x="588" y="0"/>
                  </a:lnTo>
                  <a:lnTo>
                    <a:pt x="617" y="3"/>
                  </a:lnTo>
                  <a:lnTo>
                    <a:pt x="644" y="12"/>
                  </a:lnTo>
                  <a:lnTo>
                    <a:pt x="670" y="25"/>
                  </a:lnTo>
                  <a:lnTo>
                    <a:pt x="691" y="44"/>
                  </a:lnTo>
                  <a:lnTo>
                    <a:pt x="709" y="65"/>
                  </a:lnTo>
                  <a:lnTo>
                    <a:pt x="722" y="90"/>
                  </a:lnTo>
                  <a:lnTo>
                    <a:pt x="731" y="118"/>
                  </a:lnTo>
                  <a:lnTo>
                    <a:pt x="734" y="147"/>
                  </a:lnTo>
                  <a:lnTo>
                    <a:pt x="734" y="1320"/>
                  </a:lnTo>
                  <a:lnTo>
                    <a:pt x="731" y="1349"/>
                  </a:lnTo>
                  <a:lnTo>
                    <a:pt x="722" y="1377"/>
                  </a:lnTo>
                  <a:lnTo>
                    <a:pt x="709" y="1402"/>
                  </a:lnTo>
                  <a:lnTo>
                    <a:pt x="691" y="1423"/>
                  </a:lnTo>
                  <a:lnTo>
                    <a:pt x="670" y="1442"/>
                  </a:lnTo>
                  <a:lnTo>
                    <a:pt x="644" y="1455"/>
                  </a:lnTo>
                  <a:lnTo>
                    <a:pt x="617" y="1464"/>
                  </a:lnTo>
                  <a:lnTo>
                    <a:pt x="588" y="1467"/>
                  </a:lnTo>
                  <a:lnTo>
                    <a:pt x="147" y="1467"/>
                  </a:lnTo>
                  <a:lnTo>
                    <a:pt x="118" y="1464"/>
                  </a:lnTo>
                  <a:lnTo>
                    <a:pt x="90" y="1455"/>
                  </a:lnTo>
                  <a:lnTo>
                    <a:pt x="65" y="1442"/>
                  </a:lnTo>
                  <a:lnTo>
                    <a:pt x="44" y="1423"/>
                  </a:lnTo>
                  <a:lnTo>
                    <a:pt x="26" y="1402"/>
                  </a:lnTo>
                  <a:lnTo>
                    <a:pt x="12" y="1377"/>
                  </a:lnTo>
                  <a:lnTo>
                    <a:pt x="3" y="1349"/>
                  </a:lnTo>
                  <a:lnTo>
                    <a:pt x="0" y="1320"/>
                  </a:lnTo>
                  <a:lnTo>
                    <a:pt x="0" y="147"/>
                  </a:lnTo>
                  <a:lnTo>
                    <a:pt x="3" y="118"/>
                  </a:lnTo>
                  <a:lnTo>
                    <a:pt x="12" y="90"/>
                  </a:lnTo>
                  <a:lnTo>
                    <a:pt x="26" y="65"/>
                  </a:lnTo>
                  <a:lnTo>
                    <a:pt x="44" y="44"/>
                  </a:lnTo>
                  <a:lnTo>
                    <a:pt x="65" y="25"/>
                  </a:lnTo>
                  <a:lnTo>
                    <a:pt x="90" y="12"/>
                  </a:lnTo>
                  <a:lnTo>
                    <a:pt x="118" y="3"/>
                  </a:lnTo>
                  <a:lnTo>
                    <a:pt x="1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200"/>
            </a:p>
          </p:txBody>
        </p:sp>
        <p:sp>
          <p:nvSpPr>
            <p:cNvPr id="112" name="Freeform 8"/>
            <p:cNvSpPr>
              <a:spLocks/>
            </p:cNvSpPr>
            <p:nvPr/>
          </p:nvSpPr>
          <p:spPr bwMode="auto">
            <a:xfrm>
              <a:off x="1924" y="329"/>
              <a:ext cx="49" cy="137"/>
            </a:xfrm>
            <a:custGeom>
              <a:avLst/>
              <a:gdLst>
                <a:gd name="T0" fmla="*/ 146 w 734"/>
                <a:gd name="T1" fmla="*/ 0 h 2053"/>
                <a:gd name="T2" fmla="*/ 587 w 734"/>
                <a:gd name="T3" fmla="*/ 0 h 2053"/>
                <a:gd name="T4" fmla="*/ 616 w 734"/>
                <a:gd name="T5" fmla="*/ 3 h 2053"/>
                <a:gd name="T6" fmla="*/ 644 w 734"/>
                <a:gd name="T7" fmla="*/ 11 h 2053"/>
                <a:gd name="T8" fmla="*/ 669 w 734"/>
                <a:gd name="T9" fmla="*/ 25 h 2053"/>
                <a:gd name="T10" fmla="*/ 690 w 734"/>
                <a:gd name="T11" fmla="*/ 43 h 2053"/>
                <a:gd name="T12" fmla="*/ 708 w 734"/>
                <a:gd name="T13" fmla="*/ 65 h 2053"/>
                <a:gd name="T14" fmla="*/ 722 w 734"/>
                <a:gd name="T15" fmla="*/ 89 h 2053"/>
                <a:gd name="T16" fmla="*/ 731 w 734"/>
                <a:gd name="T17" fmla="*/ 117 h 2053"/>
                <a:gd name="T18" fmla="*/ 734 w 734"/>
                <a:gd name="T19" fmla="*/ 146 h 2053"/>
                <a:gd name="T20" fmla="*/ 734 w 734"/>
                <a:gd name="T21" fmla="*/ 1906 h 2053"/>
                <a:gd name="T22" fmla="*/ 731 w 734"/>
                <a:gd name="T23" fmla="*/ 1935 h 2053"/>
                <a:gd name="T24" fmla="*/ 722 w 734"/>
                <a:gd name="T25" fmla="*/ 1963 h 2053"/>
                <a:gd name="T26" fmla="*/ 708 w 734"/>
                <a:gd name="T27" fmla="*/ 1988 h 2053"/>
                <a:gd name="T28" fmla="*/ 690 w 734"/>
                <a:gd name="T29" fmla="*/ 2009 h 2053"/>
                <a:gd name="T30" fmla="*/ 669 w 734"/>
                <a:gd name="T31" fmla="*/ 2028 h 2053"/>
                <a:gd name="T32" fmla="*/ 644 w 734"/>
                <a:gd name="T33" fmla="*/ 2041 h 2053"/>
                <a:gd name="T34" fmla="*/ 616 w 734"/>
                <a:gd name="T35" fmla="*/ 2050 h 2053"/>
                <a:gd name="T36" fmla="*/ 587 w 734"/>
                <a:gd name="T37" fmla="*/ 2053 h 2053"/>
                <a:gd name="T38" fmla="*/ 146 w 734"/>
                <a:gd name="T39" fmla="*/ 2053 h 2053"/>
                <a:gd name="T40" fmla="*/ 117 w 734"/>
                <a:gd name="T41" fmla="*/ 2050 h 2053"/>
                <a:gd name="T42" fmla="*/ 90 w 734"/>
                <a:gd name="T43" fmla="*/ 2041 h 2053"/>
                <a:gd name="T44" fmla="*/ 64 w 734"/>
                <a:gd name="T45" fmla="*/ 2028 h 2053"/>
                <a:gd name="T46" fmla="*/ 43 w 734"/>
                <a:gd name="T47" fmla="*/ 2009 h 2053"/>
                <a:gd name="T48" fmla="*/ 25 w 734"/>
                <a:gd name="T49" fmla="*/ 1988 h 2053"/>
                <a:gd name="T50" fmla="*/ 12 w 734"/>
                <a:gd name="T51" fmla="*/ 1963 h 2053"/>
                <a:gd name="T52" fmla="*/ 3 w 734"/>
                <a:gd name="T53" fmla="*/ 1935 h 2053"/>
                <a:gd name="T54" fmla="*/ 0 w 734"/>
                <a:gd name="T55" fmla="*/ 1906 h 2053"/>
                <a:gd name="T56" fmla="*/ 0 w 734"/>
                <a:gd name="T57" fmla="*/ 146 h 2053"/>
                <a:gd name="T58" fmla="*/ 3 w 734"/>
                <a:gd name="T59" fmla="*/ 117 h 2053"/>
                <a:gd name="T60" fmla="*/ 12 w 734"/>
                <a:gd name="T61" fmla="*/ 89 h 2053"/>
                <a:gd name="T62" fmla="*/ 25 w 734"/>
                <a:gd name="T63" fmla="*/ 65 h 2053"/>
                <a:gd name="T64" fmla="*/ 43 w 734"/>
                <a:gd name="T65" fmla="*/ 43 h 2053"/>
                <a:gd name="T66" fmla="*/ 64 w 734"/>
                <a:gd name="T67" fmla="*/ 25 h 2053"/>
                <a:gd name="T68" fmla="*/ 90 w 734"/>
                <a:gd name="T69" fmla="*/ 11 h 2053"/>
                <a:gd name="T70" fmla="*/ 117 w 734"/>
                <a:gd name="T71" fmla="*/ 3 h 2053"/>
                <a:gd name="T72" fmla="*/ 146 w 734"/>
                <a:gd name="T73" fmla="*/ 0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34" h="2053">
                  <a:moveTo>
                    <a:pt x="146" y="0"/>
                  </a:moveTo>
                  <a:lnTo>
                    <a:pt x="587" y="0"/>
                  </a:lnTo>
                  <a:lnTo>
                    <a:pt x="616" y="3"/>
                  </a:lnTo>
                  <a:lnTo>
                    <a:pt x="644" y="11"/>
                  </a:lnTo>
                  <a:lnTo>
                    <a:pt x="669" y="25"/>
                  </a:lnTo>
                  <a:lnTo>
                    <a:pt x="690" y="43"/>
                  </a:lnTo>
                  <a:lnTo>
                    <a:pt x="708" y="65"/>
                  </a:lnTo>
                  <a:lnTo>
                    <a:pt x="722" y="89"/>
                  </a:lnTo>
                  <a:lnTo>
                    <a:pt x="731" y="117"/>
                  </a:lnTo>
                  <a:lnTo>
                    <a:pt x="734" y="146"/>
                  </a:lnTo>
                  <a:lnTo>
                    <a:pt x="734" y="1906"/>
                  </a:lnTo>
                  <a:lnTo>
                    <a:pt x="731" y="1935"/>
                  </a:lnTo>
                  <a:lnTo>
                    <a:pt x="722" y="1963"/>
                  </a:lnTo>
                  <a:lnTo>
                    <a:pt x="708" y="1988"/>
                  </a:lnTo>
                  <a:lnTo>
                    <a:pt x="690" y="2009"/>
                  </a:lnTo>
                  <a:lnTo>
                    <a:pt x="669" y="2028"/>
                  </a:lnTo>
                  <a:lnTo>
                    <a:pt x="644" y="2041"/>
                  </a:lnTo>
                  <a:lnTo>
                    <a:pt x="616" y="2050"/>
                  </a:lnTo>
                  <a:lnTo>
                    <a:pt x="587" y="2053"/>
                  </a:lnTo>
                  <a:lnTo>
                    <a:pt x="146" y="2053"/>
                  </a:lnTo>
                  <a:lnTo>
                    <a:pt x="117" y="2050"/>
                  </a:lnTo>
                  <a:lnTo>
                    <a:pt x="90" y="2041"/>
                  </a:lnTo>
                  <a:lnTo>
                    <a:pt x="64" y="2028"/>
                  </a:lnTo>
                  <a:lnTo>
                    <a:pt x="43" y="2009"/>
                  </a:lnTo>
                  <a:lnTo>
                    <a:pt x="25" y="1988"/>
                  </a:lnTo>
                  <a:lnTo>
                    <a:pt x="12" y="1963"/>
                  </a:lnTo>
                  <a:lnTo>
                    <a:pt x="3" y="1935"/>
                  </a:lnTo>
                  <a:lnTo>
                    <a:pt x="0" y="1906"/>
                  </a:lnTo>
                  <a:lnTo>
                    <a:pt x="0" y="146"/>
                  </a:lnTo>
                  <a:lnTo>
                    <a:pt x="3" y="117"/>
                  </a:lnTo>
                  <a:lnTo>
                    <a:pt x="12" y="89"/>
                  </a:lnTo>
                  <a:lnTo>
                    <a:pt x="25" y="65"/>
                  </a:lnTo>
                  <a:lnTo>
                    <a:pt x="43" y="43"/>
                  </a:lnTo>
                  <a:lnTo>
                    <a:pt x="64" y="25"/>
                  </a:lnTo>
                  <a:lnTo>
                    <a:pt x="90" y="11"/>
                  </a:lnTo>
                  <a:lnTo>
                    <a:pt x="117" y="3"/>
                  </a:lnTo>
                  <a:lnTo>
                    <a:pt x="1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200"/>
            </a:p>
          </p:txBody>
        </p:sp>
        <p:sp>
          <p:nvSpPr>
            <p:cNvPr id="113" name="Freeform 9"/>
            <p:cNvSpPr>
              <a:spLocks/>
            </p:cNvSpPr>
            <p:nvPr/>
          </p:nvSpPr>
          <p:spPr bwMode="auto">
            <a:xfrm>
              <a:off x="1941" y="251"/>
              <a:ext cx="14" cy="14"/>
            </a:xfrm>
            <a:custGeom>
              <a:avLst/>
              <a:gdLst>
                <a:gd name="T0" fmla="*/ 105 w 209"/>
                <a:gd name="T1" fmla="*/ 0 h 209"/>
                <a:gd name="T2" fmla="*/ 105 w 209"/>
                <a:gd name="T3" fmla="*/ 0 h 209"/>
                <a:gd name="T4" fmla="*/ 129 w 209"/>
                <a:gd name="T5" fmla="*/ 4 h 209"/>
                <a:gd name="T6" fmla="*/ 150 w 209"/>
                <a:gd name="T7" fmla="*/ 11 h 209"/>
                <a:gd name="T8" fmla="*/ 171 w 209"/>
                <a:gd name="T9" fmla="*/ 23 h 209"/>
                <a:gd name="T10" fmla="*/ 187 w 209"/>
                <a:gd name="T11" fmla="*/ 39 h 209"/>
                <a:gd name="T12" fmla="*/ 199 w 209"/>
                <a:gd name="T13" fmla="*/ 59 h 209"/>
                <a:gd name="T14" fmla="*/ 207 w 209"/>
                <a:gd name="T15" fmla="*/ 81 h 209"/>
                <a:gd name="T16" fmla="*/ 209 w 209"/>
                <a:gd name="T17" fmla="*/ 105 h 209"/>
                <a:gd name="T18" fmla="*/ 207 w 209"/>
                <a:gd name="T19" fmla="*/ 129 h 209"/>
                <a:gd name="T20" fmla="*/ 199 w 209"/>
                <a:gd name="T21" fmla="*/ 150 h 209"/>
                <a:gd name="T22" fmla="*/ 187 w 209"/>
                <a:gd name="T23" fmla="*/ 170 h 209"/>
                <a:gd name="T24" fmla="*/ 171 w 209"/>
                <a:gd name="T25" fmla="*/ 186 h 209"/>
                <a:gd name="T26" fmla="*/ 150 w 209"/>
                <a:gd name="T27" fmla="*/ 198 h 209"/>
                <a:gd name="T28" fmla="*/ 129 w 209"/>
                <a:gd name="T29" fmla="*/ 206 h 209"/>
                <a:gd name="T30" fmla="*/ 105 w 209"/>
                <a:gd name="T31" fmla="*/ 209 h 209"/>
                <a:gd name="T32" fmla="*/ 81 w 209"/>
                <a:gd name="T33" fmla="*/ 206 h 209"/>
                <a:gd name="T34" fmla="*/ 59 w 209"/>
                <a:gd name="T35" fmla="*/ 198 h 209"/>
                <a:gd name="T36" fmla="*/ 40 w 209"/>
                <a:gd name="T37" fmla="*/ 186 h 209"/>
                <a:gd name="T38" fmla="*/ 23 w 209"/>
                <a:gd name="T39" fmla="*/ 170 h 209"/>
                <a:gd name="T40" fmla="*/ 11 w 209"/>
                <a:gd name="T41" fmla="*/ 150 h 209"/>
                <a:gd name="T42" fmla="*/ 3 w 209"/>
                <a:gd name="T43" fmla="*/ 129 h 209"/>
                <a:gd name="T44" fmla="*/ 0 w 209"/>
                <a:gd name="T45" fmla="*/ 105 h 209"/>
                <a:gd name="T46" fmla="*/ 3 w 209"/>
                <a:gd name="T47" fmla="*/ 81 h 209"/>
                <a:gd name="T48" fmla="*/ 11 w 209"/>
                <a:gd name="T49" fmla="*/ 59 h 209"/>
                <a:gd name="T50" fmla="*/ 23 w 209"/>
                <a:gd name="T51" fmla="*/ 39 h 209"/>
                <a:gd name="T52" fmla="*/ 40 w 209"/>
                <a:gd name="T53" fmla="*/ 23 h 209"/>
                <a:gd name="T54" fmla="*/ 59 w 209"/>
                <a:gd name="T55" fmla="*/ 11 h 209"/>
                <a:gd name="T56" fmla="*/ 81 w 209"/>
                <a:gd name="T57" fmla="*/ 4 h 209"/>
                <a:gd name="T58" fmla="*/ 105 w 209"/>
                <a:gd name="T59" fmla="*/ 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09" h="209">
                  <a:moveTo>
                    <a:pt x="105" y="0"/>
                  </a:moveTo>
                  <a:lnTo>
                    <a:pt x="105" y="0"/>
                  </a:lnTo>
                  <a:lnTo>
                    <a:pt x="129" y="4"/>
                  </a:lnTo>
                  <a:lnTo>
                    <a:pt x="150" y="11"/>
                  </a:lnTo>
                  <a:lnTo>
                    <a:pt x="171" y="23"/>
                  </a:lnTo>
                  <a:lnTo>
                    <a:pt x="187" y="39"/>
                  </a:lnTo>
                  <a:lnTo>
                    <a:pt x="199" y="59"/>
                  </a:lnTo>
                  <a:lnTo>
                    <a:pt x="207" y="81"/>
                  </a:lnTo>
                  <a:lnTo>
                    <a:pt x="209" y="105"/>
                  </a:lnTo>
                  <a:lnTo>
                    <a:pt x="207" y="129"/>
                  </a:lnTo>
                  <a:lnTo>
                    <a:pt x="199" y="150"/>
                  </a:lnTo>
                  <a:lnTo>
                    <a:pt x="187" y="170"/>
                  </a:lnTo>
                  <a:lnTo>
                    <a:pt x="171" y="186"/>
                  </a:lnTo>
                  <a:lnTo>
                    <a:pt x="150" y="198"/>
                  </a:lnTo>
                  <a:lnTo>
                    <a:pt x="129" y="206"/>
                  </a:lnTo>
                  <a:lnTo>
                    <a:pt x="105" y="209"/>
                  </a:lnTo>
                  <a:lnTo>
                    <a:pt x="81" y="206"/>
                  </a:lnTo>
                  <a:lnTo>
                    <a:pt x="59" y="198"/>
                  </a:lnTo>
                  <a:lnTo>
                    <a:pt x="40" y="186"/>
                  </a:lnTo>
                  <a:lnTo>
                    <a:pt x="23" y="170"/>
                  </a:lnTo>
                  <a:lnTo>
                    <a:pt x="11" y="150"/>
                  </a:lnTo>
                  <a:lnTo>
                    <a:pt x="3" y="129"/>
                  </a:lnTo>
                  <a:lnTo>
                    <a:pt x="0" y="105"/>
                  </a:lnTo>
                  <a:lnTo>
                    <a:pt x="3" y="81"/>
                  </a:lnTo>
                  <a:lnTo>
                    <a:pt x="11" y="59"/>
                  </a:lnTo>
                  <a:lnTo>
                    <a:pt x="23" y="39"/>
                  </a:lnTo>
                  <a:lnTo>
                    <a:pt x="40" y="23"/>
                  </a:lnTo>
                  <a:lnTo>
                    <a:pt x="59" y="11"/>
                  </a:lnTo>
                  <a:lnTo>
                    <a:pt x="81" y="4"/>
                  </a:lnTo>
                  <a:lnTo>
                    <a:pt x="10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200"/>
            </a:p>
          </p:txBody>
        </p:sp>
        <p:sp>
          <p:nvSpPr>
            <p:cNvPr id="114" name="Freeform 10"/>
            <p:cNvSpPr>
              <a:spLocks/>
            </p:cNvSpPr>
            <p:nvPr/>
          </p:nvSpPr>
          <p:spPr bwMode="auto">
            <a:xfrm>
              <a:off x="1920" y="254"/>
              <a:ext cx="57" cy="69"/>
            </a:xfrm>
            <a:custGeom>
              <a:avLst/>
              <a:gdLst>
                <a:gd name="T0" fmla="*/ 802 w 853"/>
                <a:gd name="T1" fmla="*/ 0 h 1028"/>
                <a:gd name="T2" fmla="*/ 829 w 853"/>
                <a:gd name="T3" fmla="*/ 11 h 1028"/>
                <a:gd name="T4" fmla="*/ 849 w 853"/>
                <a:gd name="T5" fmla="*/ 37 h 1028"/>
                <a:gd name="T6" fmla="*/ 852 w 853"/>
                <a:gd name="T7" fmla="*/ 66 h 1028"/>
                <a:gd name="T8" fmla="*/ 841 w 853"/>
                <a:gd name="T9" fmla="*/ 94 h 1028"/>
                <a:gd name="T10" fmla="*/ 574 w 853"/>
                <a:gd name="T11" fmla="*/ 296 h 1028"/>
                <a:gd name="T12" fmla="*/ 540 w 853"/>
                <a:gd name="T13" fmla="*/ 308 h 1028"/>
                <a:gd name="T14" fmla="*/ 649 w 853"/>
                <a:gd name="T15" fmla="*/ 953 h 1028"/>
                <a:gd name="T16" fmla="*/ 649 w 853"/>
                <a:gd name="T17" fmla="*/ 983 h 1028"/>
                <a:gd name="T18" fmla="*/ 635 w 853"/>
                <a:gd name="T19" fmla="*/ 1010 h 1028"/>
                <a:gd name="T20" fmla="*/ 608 w 853"/>
                <a:gd name="T21" fmla="*/ 1026 h 1028"/>
                <a:gd name="T22" fmla="*/ 592 w 853"/>
                <a:gd name="T23" fmla="*/ 1028 h 1028"/>
                <a:gd name="T24" fmla="*/ 564 w 853"/>
                <a:gd name="T25" fmla="*/ 1020 h 1028"/>
                <a:gd name="T26" fmla="*/ 541 w 853"/>
                <a:gd name="T27" fmla="*/ 1000 h 1028"/>
                <a:gd name="T28" fmla="*/ 426 w 853"/>
                <a:gd name="T29" fmla="*/ 601 h 1028"/>
                <a:gd name="T30" fmla="*/ 310 w 853"/>
                <a:gd name="T31" fmla="*/ 1000 h 1028"/>
                <a:gd name="T32" fmla="*/ 289 w 853"/>
                <a:gd name="T33" fmla="*/ 1020 h 1028"/>
                <a:gd name="T34" fmla="*/ 259 w 853"/>
                <a:gd name="T35" fmla="*/ 1028 h 1028"/>
                <a:gd name="T36" fmla="*/ 243 w 853"/>
                <a:gd name="T37" fmla="*/ 1026 h 1028"/>
                <a:gd name="T38" fmla="*/ 217 w 853"/>
                <a:gd name="T39" fmla="*/ 1010 h 1028"/>
                <a:gd name="T40" fmla="*/ 202 w 853"/>
                <a:gd name="T41" fmla="*/ 983 h 1028"/>
                <a:gd name="T42" fmla="*/ 202 w 853"/>
                <a:gd name="T43" fmla="*/ 953 h 1028"/>
                <a:gd name="T44" fmla="*/ 311 w 853"/>
                <a:gd name="T45" fmla="*/ 307 h 1028"/>
                <a:gd name="T46" fmla="*/ 278 w 853"/>
                <a:gd name="T47" fmla="*/ 296 h 1028"/>
                <a:gd name="T48" fmla="*/ 12 w 853"/>
                <a:gd name="T49" fmla="*/ 94 h 1028"/>
                <a:gd name="T50" fmla="*/ 0 w 853"/>
                <a:gd name="T51" fmla="*/ 66 h 1028"/>
                <a:gd name="T52" fmla="*/ 3 w 853"/>
                <a:gd name="T53" fmla="*/ 37 h 1028"/>
                <a:gd name="T54" fmla="*/ 22 w 853"/>
                <a:gd name="T55" fmla="*/ 11 h 1028"/>
                <a:gd name="T56" fmla="*/ 49 w 853"/>
                <a:gd name="T57" fmla="*/ 0 h 1028"/>
                <a:gd name="T58" fmla="*/ 80 w 853"/>
                <a:gd name="T59" fmla="*/ 3 h 1028"/>
                <a:gd name="T60" fmla="*/ 332 w 853"/>
                <a:gd name="T61" fmla="*/ 190 h 1028"/>
                <a:gd name="T62" fmla="*/ 386 w 853"/>
                <a:gd name="T63" fmla="*/ 193 h 1028"/>
                <a:gd name="T64" fmla="*/ 411 w 853"/>
                <a:gd name="T65" fmla="*/ 208 h 1028"/>
                <a:gd name="T66" fmla="*/ 426 w 853"/>
                <a:gd name="T67" fmla="*/ 444 h 1028"/>
                <a:gd name="T68" fmla="*/ 441 w 853"/>
                <a:gd name="T69" fmla="*/ 208 h 1028"/>
                <a:gd name="T70" fmla="*/ 466 w 853"/>
                <a:gd name="T71" fmla="*/ 193 h 1028"/>
                <a:gd name="T72" fmla="*/ 519 w 853"/>
                <a:gd name="T73" fmla="*/ 190 h 1028"/>
                <a:gd name="T74" fmla="*/ 773 w 853"/>
                <a:gd name="T75" fmla="*/ 3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3" h="1028">
                  <a:moveTo>
                    <a:pt x="787" y="0"/>
                  </a:moveTo>
                  <a:lnTo>
                    <a:pt x="802" y="0"/>
                  </a:lnTo>
                  <a:lnTo>
                    <a:pt x="816" y="4"/>
                  </a:lnTo>
                  <a:lnTo>
                    <a:pt x="829" y="11"/>
                  </a:lnTo>
                  <a:lnTo>
                    <a:pt x="841" y="23"/>
                  </a:lnTo>
                  <a:lnTo>
                    <a:pt x="849" y="37"/>
                  </a:lnTo>
                  <a:lnTo>
                    <a:pt x="853" y="52"/>
                  </a:lnTo>
                  <a:lnTo>
                    <a:pt x="852" y="66"/>
                  </a:lnTo>
                  <a:lnTo>
                    <a:pt x="848" y="81"/>
                  </a:lnTo>
                  <a:lnTo>
                    <a:pt x="841" y="94"/>
                  </a:lnTo>
                  <a:lnTo>
                    <a:pt x="828" y="106"/>
                  </a:lnTo>
                  <a:lnTo>
                    <a:pt x="574" y="296"/>
                  </a:lnTo>
                  <a:lnTo>
                    <a:pt x="557" y="304"/>
                  </a:lnTo>
                  <a:lnTo>
                    <a:pt x="540" y="308"/>
                  </a:lnTo>
                  <a:lnTo>
                    <a:pt x="540" y="573"/>
                  </a:lnTo>
                  <a:lnTo>
                    <a:pt x="649" y="953"/>
                  </a:lnTo>
                  <a:lnTo>
                    <a:pt x="651" y="968"/>
                  </a:lnTo>
                  <a:lnTo>
                    <a:pt x="649" y="983"/>
                  </a:lnTo>
                  <a:lnTo>
                    <a:pt x="644" y="998"/>
                  </a:lnTo>
                  <a:lnTo>
                    <a:pt x="635" y="1010"/>
                  </a:lnTo>
                  <a:lnTo>
                    <a:pt x="622" y="1019"/>
                  </a:lnTo>
                  <a:lnTo>
                    <a:pt x="608" y="1026"/>
                  </a:lnTo>
                  <a:lnTo>
                    <a:pt x="600" y="1027"/>
                  </a:lnTo>
                  <a:lnTo>
                    <a:pt x="592" y="1028"/>
                  </a:lnTo>
                  <a:lnTo>
                    <a:pt x="577" y="1026"/>
                  </a:lnTo>
                  <a:lnTo>
                    <a:pt x="564" y="1020"/>
                  </a:lnTo>
                  <a:lnTo>
                    <a:pt x="551" y="1012"/>
                  </a:lnTo>
                  <a:lnTo>
                    <a:pt x="541" y="1000"/>
                  </a:lnTo>
                  <a:lnTo>
                    <a:pt x="535" y="985"/>
                  </a:lnTo>
                  <a:lnTo>
                    <a:pt x="426" y="601"/>
                  </a:lnTo>
                  <a:lnTo>
                    <a:pt x="316" y="985"/>
                  </a:lnTo>
                  <a:lnTo>
                    <a:pt x="310" y="1000"/>
                  </a:lnTo>
                  <a:lnTo>
                    <a:pt x="301" y="1012"/>
                  </a:lnTo>
                  <a:lnTo>
                    <a:pt x="289" y="1020"/>
                  </a:lnTo>
                  <a:lnTo>
                    <a:pt x="274" y="1026"/>
                  </a:lnTo>
                  <a:lnTo>
                    <a:pt x="259" y="1028"/>
                  </a:lnTo>
                  <a:lnTo>
                    <a:pt x="251" y="1027"/>
                  </a:lnTo>
                  <a:lnTo>
                    <a:pt x="243" y="1026"/>
                  </a:lnTo>
                  <a:lnTo>
                    <a:pt x="229" y="1019"/>
                  </a:lnTo>
                  <a:lnTo>
                    <a:pt x="217" y="1010"/>
                  </a:lnTo>
                  <a:lnTo>
                    <a:pt x="209" y="998"/>
                  </a:lnTo>
                  <a:lnTo>
                    <a:pt x="202" y="983"/>
                  </a:lnTo>
                  <a:lnTo>
                    <a:pt x="200" y="968"/>
                  </a:lnTo>
                  <a:lnTo>
                    <a:pt x="202" y="953"/>
                  </a:lnTo>
                  <a:lnTo>
                    <a:pt x="311" y="573"/>
                  </a:lnTo>
                  <a:lnTo>
                    <a:pt x="311" y="307"/>
                  </a:lnTo>
                  <a:lnTo>
                    <a:pt x="294" y="304"/>
                  </a:lnTo>
                  <a:lnTo>
                    <a:pt x="278" y="296"/>
                  </a:lnTo>
                  <a:lnTo>
                    <a:pt x="23" y="106"/>
                  </a:lnTo>
                  <a:lnTo>
                    <a:pt x="12" y="94"/>
                  </a:lnTo>
                  <a:lnTo>
                    <a:pt x="4" y="81"/>
                  </a:lnTo>
                  <a:lnTo>
                    <a:pt x="0" y="66"/>
                  </a:lnTo>
                  <a:lnTo>
                    <a:pt x="0" y="52"/>
                  </a:lnTo>
                  <a:lnTo>
                    <a:pt x="3" y="37"/>
                  </a:lnTo>
                  <a:lnTo>
                    <a:pt x="11" y="23"/>
                  </a:lnTo>
                  <a:lnTo>
                    <a:pt x="22" y="11"/>
                  </a:lnTo>
                  <a:lnTo>
                    <a:pt x="35" y="4"/>
                  </a:lnTo>
                  <a:lnTo>
                    <a:pt x="49" y="0"/>
                  </a:lnTo>
                  <a:lnTo>
                    <a:pt x="64" y="0"/>
                  </a:lnTo>
                  <a:lnTo>
                    <a:pt x="80" y="3"/>
                  </a:lnTo>
                  <a:lnTo>
                    <a:pt x="93" y="11"/>
                  </a:lnTo>
                  <a:lnTo>
                    <a:pt x="332" y="190"/>
                  </a:lnTo>
                  <a:lnTo>
                    <a:pt x="371" y="190"/>
                  </a:lnTo>
                  <a:lnTo>
                    <a:pt x="386" y="193"/>
                  </a:lnTo>
                  <a:lnTo>
                    <a:pt x="399" y="199"/>
                  </a:lnTo>
                  <a:lnTo>
                    <a:pt x="411" y="208"/>
                  </a:lnTo>
                  <a:lnTo>
                    <a:pt x="384" y="409"/>
                  </a:lnTo>
                  <a:lnTo>
                    <a:pt x="426" y="444"/>
                  </a:lnTo>
                  <a:lnTo>
                    <a:pt x="468" y="409"/>
                  </a:lnTo>
                  <a:lnTo>
                    <a:pt x="441" y="208"/>
                  </a:lnTo>
                  <a:lnTo>
                    <a:pt x="452" y="199"/>
                  </a:lnTo>
                  <a:lnTo>
                    <a:pt x="466" y="193"/>
                  </a:lnTo>
                  <a:lnTo>
                    <a:pt x="481" y="190"/>
                  </a:lnTo>
                  <a:lnTo>
                    <a:pt x="519" y="190"/>
                  </a:lnTo>
                  <a:lnTo>
                    <a:pt x="758" y="11"/>
                  </a:lnTo>
                  <a:lnTo>
                    <a:pt x="773" y="3"/>
                  </a:lnTo>
                  <a:lnTo>
                    <a:pt x="7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200"/>
            </a:p>
          </p:txBody>
        </p:sp>
      </p:grpSp>
      <p:grpSp>
        <p:nvGrpSpPr>
          <p:cNvPr id="115" name="Group 28"/>
          <p:cNvGrpSpPr>
            <a:grpSpLocks noChangeAspect="1"/>
          </p:cNvGrpSpPr>
          <p:nvPr/>
        </p:nvGrpSpPr>
        <p:grpSpPr bwMode="auto">
          <a:xfrm>
            <a:off x="6111788" y="3197404"/>
            <a:ext cx="354644" cy="353514"/>
            <a:chOff x="5025" y="2169"/>
            <a:chExt cx="314" cy="313"/>
          </a:xfrm>
          <a:solidFill>
            <a:schemeClr val="accent2"/>
          </a:solidFill>
        </p:grpSpPr>
        <p:sp>
          <p:nvSpPr>
            <p:cNvPr id="116" name="Freeform 30"/>
            <p:cNvSpPr>
              <a:spLocks/>
            </p:cNvSpPr>
            <p:nvPr/>
          </p:nvSpPr>
          <p:spPr bwMode="auto">
            <a:xfrm>
              <a:off x="5110" y="2272"/>
              <a:ext cx="137" cy="122"/>
            </a:xfrm>
            <a:custGeom>
              <a:avLst/>
              <a:gdLst>
                <a:gd name="T0" fmla="*/ 51 w 1506"/>
                <a:gd name="T1" fmla="*/ 0 h 1351"/>
                <a:gd name="T2" fmla="*/ 419 w 1506"/>
                <a:gd name="T3" fmla="*/ 0 h 1351"/>
                <a:gd name="T4" fmla="*/ 635 w 1506"/>
                <a:gd name="T5" fmla="*/ 195 h 1351"/>
                <a:gd name="T6" fmla="*/ 1456 w 1506"/>
                <a:gd name="T7" fmla="*/ 195 h 1351"/>
                <a:gd name="T8" fmla="*/ 1471 w 1506"/>
                <a:gd name="T9" fmla="*/ 198 h 1351"/>
                <a:gd name="T10" fmla="*/ 1485 w 1506"/>
                <a:gd name="T11" fmla="*/ 204 h 1351"/>
                <a:gd name="T12" fmla="*/ 1496 w 1506"/>
                <a:gd name="T13" fmla="*/ 216 h 1351"/>
                <a:gd name="T14" fmla="*/ 1504 w 1506"/>
                <a:gd name="T15" fmla="*/ 229 h 1351"/>
                <a:gd name="T16" fmla="*/ 1506 w 1506"/>
                <a:gd name="T17" fmla="*/ 246 h 1351"/>
                <a:gd name="T18" fmla="*/ 1506 w 1506"/>
                <a:gd name="T19" fmla="*/ 307 h 1351"/>
                <a:gd name="T20" fmla="*/ 294 w 1506"/>
                <a:gd name="T21" fmla="*/ 307 h 1351"/>
                <a:gd name="T22" fmla="*/ 90 w 1506"/>
                <a:gd name="T23" fmla="*/ 1351 h 1351"/>
                <a:gd name="T24" fmla="*/ 51 w 1506"/>
                <a:gd name="T25" fmla="*/ 1351 h 1351"/>
                <a:gd name="T26" fmla="*/ 35 w 1506"/>
                <a:gd name="T27" fmla="*/ 1349 h 1351"/>
                <a:gd name="T28" fmla="*/ 21 w 1506"/>
                <a:gd name="T29" fmla="*/ 1342 h 1351"/>
                <a:gd name="T30" fmla="*/ 10 w 1506"/>
                <a:gd name="T31" fmla="*/ 1330 h 1351"/>
                <a:gd name="T32" fmla="*/ 3 w 1506"/>
                <a:gd name="T33" fmla="*/ 1317 h 1351"/>
                <a:gd name="T34" fmla="*/ 0 w 1506"/>
                <a:gd name="T35" fmla="*/ 1300 h 1351"/>
                <a:gd name="T36" fmla="*/ 0 w 1506"/>
                <a:gd name="T37" fmla="*/ 50 h 1351"/>
                <a:gd name="T38" fmla="*/ 3 w 1506"/>
                <a:gd name="T39" fmla="*/ 34 h 1351"/>
                <a:gd name="T40" fmla="*/ 10 w 1506"/>
                <a:gd name="T41" fmla="*/ 21 h 1351"/>
                <a:gd name="T42" fmla="*/ 21 w 1506"/>
                <a:gd name="T43" fmla="*/ 9 h 1351"/>
                <a:gd name="T44" fmla="*/ 35 w 1506"/>
                <a:gd name="T45" fmla="*/ 2 h 1351"/>
                <a:gd name="T46" fmla="*/ 51 w 1506"/>
                <a:gd name="T47" fmla="*/ 0 h 1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06" h="1351">
                  <a:moveTo>
                    <a:pt x="51" y="0"/>
                  </a:moveTo>
                  <a:lnTo>
                    <a:pt x="419" y="0"/>
                  </a:lnTo>
                  <a:lnTo>
                    <a:pt x="635" y="195"/>
                  </a:lnTo>
                  <a:lnTo>
                    <a:pt x="1456" y="195"/>
                  </a:lnTo>
                  <a:lnTo>
                    <a:pt x="1471" y="198"/>
                  </a:lnTo>
                  <a:lnTo>
                    <a:pt x="1485" y="204"/>
                  </a:lnTo>
                  <a:lnTo>
                    <a:pt x="1496" y="216"/>
                  </a:lnTo>
                  <a:lnTo>
                    <a:pt x="1504" y="229"/>
                  </a:lnTo>
                  <a:lnTo>
                    <a:pt x="1506" y="246"/>
                  </a:lnTo>
                  <a:lnTo>
                    <a:pt x="1506" y="307"/>
                  </a:lnTo>
                  <a:lnTo>
                    <a:pt x="294" y="307"/>
                  </a:lnTo>
                  <a:lnTo>
                    <a:pt x="90" y="1351"/>
                  </a:lnTo>
                  <a:lnTo>
                    <a:pt x="51" y="1351"/>
                  </a:lnTo>
                  <a:lnTo>
                    <a:pt x="35" y="1349"/>
                  </a:lnTo>
                  <a:lnTo>
                    <a:pt x="21" y="1342"/>
                  </a:lnTo>
                  <a:lnTo>
                    <a:pt x="10" y="1330"/>
                  </a:lnTo>
                  <a:lnTo>
                    <a:pt x="3" y="1317"/>
                  </a:lnTo>
                  <a:lnTo>
                    <a:pt x="0" y="1300"/>
                  </a:lnTo>
                  <a:lnTo>
                    <a:pt x="0" y="50"/>
                  </a:lnTo>
                  <a:lnTo>
                    <a:pt x="3" y="34"/>
                  </a:lnTo>
                  <a:lnTo>
                    <a:pt x="10" y="21"/>
                  </a:lnTo>
                  <a:lnTo>
                    <a:pt x="21" y="9"/>
                  </a:lnTo>
                  <a:lnTo>
                    <a:pt x="35" y="2"/>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17" name="Freeform 31"/>
            <p:cNvSpPr>
              <a:spLocks noEditPoints="1"/>
            </p:cNvSpPr>
            <p:nvPr/>
          </p:nvSpPr>
          <p:spPr bwMode="auto">
            <a:xfrm>
              <a:off x="5025" y="2169"/>
              <a:ext cx="314" cy="313"/>
            </a:xfrm>
            <a:custGeom>
              <a:avLst/>
              <a:gdLst>
                <a:gd name="T0" fmla="*/ 914 w 3454"/>
                <a:gd name="T1" fmla="*/ 962 h 3443"/>
                <a:gd name="T2" fmla="*/ 824 w 3454"/>
                <a:gd name="T3" fmla="*/ 1017 h 3443"/>
                <a:gd name="T4" fmla="*/ 767 w 3454"/>
                <a:gd name="T5" fmla="*/ 1107 h 3443"/>
                <a:gd name="T6" fmla="*/ 756 w 3454"/>
                <a:gd name="T7" fmla="*/ 2429 h 3443"/>
                <a:gd name="T8" fmla="*/ 782 w 3454"/>
                <a:gd name="T9" fmla="*/ 2534 h 3443"/>
                <a:gd name="T10" fmla="*/ 850 w 3454"/>
                <a:gd name="T11" fmla="*/ 2615 h 3443"/>
                <a:gd name="T12" fmla="*/ 948 w 3454"/>
                <a:gd name="T13" fmla="*/ 2655 h 3443"/>
                <a:gd name="T14" fmla="*/ 2391 w 3454"/>
                <a:gd name="T15" fmla="*/ 2658 h 3443"/>
                <a:gd name="T16" fmla="*/ 2428 w 3454"/>
                <a:gd name="T17" fmla="*/ 2654 h 3443"/>
                <a:gd name="T18" fmla="*/ 2521 w 3454"/>
                <a:gd name="T19" fmla="*/ 2615 h 3443"/>
                <a:gd name="T20" fmla="*/ 2588 w 3454"/>
                <a:gd name="T21" fmla="*/ 2539 h 3443"/>
                <a:gd name="T22" fmla="*/ 2617 w 3454"/>
                <a:gd name="T23" fmla="*/ 2441 h 3443"/>
                <a:gd name="T24" fmla="*/ 2620 w 3454"/>
                <a:gd name="T25" fmla="*/ 1375 h 3443"/>
                <a:gd name="T26" fmla="*/ 2595 w 3454"/>
                <a:gd name="T27" fmla="*/ 1270 h 3443"/>
                <a:gd name="T28" fmla="*/ 2526 w 3454"/>
                <a:gd name="T29" fmla="*/ 1189 h 3443"/>
                <a:gd name="T30" fmla="*/ 2427 w 3454"/>
                <a:gd name="T31" fmla="*/ 1149 h 3443"/>
                <a:gd name="T32" fmla="*/ 1423 w 3454"/>
                <a:gd name="T33" fmla="*/ 950 h 3443"/>
                <a:gd name="T34" fmla="*/ 1832 w 3454"/>
                <a:gd name="T35" fmla="*/ 3 h 3443"/>
                <a:gd name="T36" fmla="*/ 2137 w 3454"/>
                <a:gd name="T37" fmla="*/ 49 h 3443"/>
                <a:gd name="T38" fmla="*/ 2422 w 3454"/>
                <a:gd name="T39" fmla="*/ 145 h 3443"/>
                <a:gd name="T40" fmla="*/ 2683 w 3454"/>
                <a:gd name="T41" fmla="*/ 287 h 3443"/>
                <a:gd name="T42" fmla="*/ 2913 w 3454"/>
                <a:gd name="T43" fmla="*/ 471 h 3443"/>
                <a:gd name="T44" fmla="*/ 3109 w 3454"/>
                <a:gd name="T45" fmla="*/ 689 h 3443"/>
                <a:gd name="T46" fmla="*/ 3266 w 3454"/>
                <a:gd name="T47" fmla="*/ 939 h 3443"/>
                <a:gd name="T48" fmla="*/ 3379 w 3454"/>
                <a:gd name="T49" fmla="*/ 1215 h 3443"/>
                <a:gd name="T50" fmla="*/ 3441 w 3454"/>
                <a:gd name="T51" fmla="*/ 1514 h 3443"/>
                <a:gd name="T52" fmla="*/ 3451 w 3454"/>
                <a:gd name="T53" fmla="*/ 1826 h 3443"/>
                <a:gd name="T54" fmla="*/ 3405 w 3454"/>
                <a:gd name="T55" fmla="*/ 2130 h 3443"/>
                <a:gd name="T56" fmla="*/ 3309 w 3454"/>
                <a:gd name="T57" fmla="*/ 2414 h 3443"/>
                <a:gd name="T58" fmla="*/ 3166 w 3454"/>
                <a:gd name="T59" fmla="*/ 2674 h 3443"/>
                <a:gd name="T60" fmla="*/ 2982 w 3454"/>
                <a:gd name="T61" fmla="*/ 2904 h 3443"/>
                <a:gd name="T62" fmla="*/ 2763 w 3454"/>
                <a:gd name="T63" fmla="*/ 3099 h 3443"/>
                <a:gd name="T64" fmla="*/ 2512 w 3454"/>
                <a:gd name="T65" fmla="*/ 3255 h 3443"/>
                <a:gd name="T66" fmla="*/ 2235 w 3454"/>
                <a:gd name="T67" fmla="*/ 3368 h 3443"/>
                <a:gd name="T68" fmla="*/ 1935 w 3454"/>
                <a:gd name="T69" fmla="*/ 3430 h 3443"/>
                <a:gd name="T70" fmla="*/ 1621 w 3454"/>
                <a:gd name="T71" fmla="*/ 3440 h 3443"/>
                <a:gd name="T72" fmla="*/ 1317 w 3454"/>
                <a:gd name="T73" fmla="*/ 3394 h 3443"/>
                <a:gd name="T74" fmla="*/ 1032 w 3454"/>
                <a:gd name="T75" fmla="*/ 3298 h 3443"/>
                <a:gd name="T76" fmla="*/ 771 w 3454"/>
                <a:gd name="T77" fmla="*/ 3156 h 3443"/>
                <a:gd name="T78" fmla="*/ 541 w 3454"/>
                <a:gd name="T79" fmla="*/ 2972 h 3443"/>
                <a:gd name="T80" fmla="*/ 345 w 3454"/>
                <a:gd name="T81" fmla="*/ 2754 h 3443"/>
                <a:gd name="T82" fmla="*/ 188 w 3454"/>
                <a:gd name="T83" fmla="*/ 2504 h 3443"/>
                <a:gd name="T84" fmla="*/ 75 w 3454"/>
                <a:gd name="T85" fmla="*/ 2228 h 3443"/>
                <a:gd name="T86" fmla="*/ 13 w 3454"/>
                <a:gd name="T87" fmla="*/ 1929 h 3443"/>
                <a:gd name="T88" fmla="*/ 3 w 3454"/>
                <a:gd name="T89" fmla="*/ 1616 h 3443"/>
                <a:gd name="T90" fmla="*/ 49 w 3454"/>
                <a:gd name="T91" fmla="*/ 1313 h 3443"/>
                <a:gd name="T92" fmla="*/ 145 w 3454"/>
                <a:gd name="T93" fmla="*/ 1029 h 3443"/>
                <a:gd name="T94" fmla="*/ 288 w 3454"/>
                <a:gd name="T95" fmla="*/ 769 h 3443"/>
                <a:gd name="T96" fmla="*/ 472 w 3454"/>
                <a:gd name="T97" fmla="*/ 539 h 3443"/>
                <a:gd name="T98" fmla="*/ 691 w 3454"/>
                <a:gd name="T99" fmla="*/ 344 h 3443"/>
                <a:gd name="T100" fmla="*/ 942 w 3454"/>
                <a:gd name="T101" fmla="*/ 188 h 3443"/>
                <a:gd name="T102" fmla="*/ 1219 w 3454"/>
                <a:gd name="T103" fmla="*/ 75 h 3443"/>
                <a:gd name="T104" fmla="*/ 1519 w 3454"/>
                <a:gd name="T105" fmla="*/ 13 h 3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54" h="3443">
                  <a:moveTo>
                    <a:pt x="986" y="950"/>
                  </a:moveTo>
                  <a:lnTo>
                    <a:pt x="949" y="953"/>
                  </a:lnTo>
                  <a:lnTo>
                    <a:pt x="914" y="962"/>
                  </a:lnTo>
                  <a:lnTo>
                    <a:pt x="880" y="976"/>
                  </a:lnTo>
                  <a:lnTo>
                    <a:pt x="850" y="994"/>
                  </a:lnTo>
                  <a:lnTo>
                    <a:pt x="824" y="1017"/>
                  </a:lnTo>
                  <a:lnTo>
                    <a:pt x="801" y="1044"/>
                  </a:lnTo>
                  <a:lnTo>
                    <a:pt x="782" y="1074"/>
                  </a:lnTo>
                  <a:lnTo>
                    <a:pt x="767" y="1107"/>
                  </a:lnTo>
                  <a:lnTo>
                    <a:pt x="759" y="1142"/>
                  </a:lnTo>
                  <a:lnTo>
                    <a:pt x="756" y="1179"/>
                  </a:lnTo>
                  <a:lnTo>
                    <a:pt x="756" y="2429"/>
                  </a:lnTo>
                  <a:lnTo>
                    <a:pt x="759" y="2466"/>
                  </a:lnTo>
                  <a:lnTo>
                    <a:pt x="767" y="2502"/>
                  </a:lnTo>
                  <a:lnTo>
                    <a:pt x="782" y="2534"/>
                  </a:lnTo>
                  <a:lnTo>
                    <a:pt x="801" y="2565"/>
                  </a:lnTo>
                  <a:lnTo>
                    <a:pt x="824" y="2592"/>
                  </a:lnTo>
                  <a:lnTo>
                    <a:pt x="850" y="2615"/>
                  </a:lnTo>
                  <a:lnTo>
                    <a:pt x="880" y="2633"/>
                  </a:lnTo>
                  <a:lnTo>
                    <a:pt x="914" y="2647"/>
                  </a:lnTo>
                  <a:lnTo>
                    <a:pt x="948" y="2655"/>
                  </a:lnTo>
                  <a:lnTo>
                    <a:pt x="986" y="2658"/>
                  </a:lnTo>
                  <a:lnTo>
                    <a:pt x="2284" y="2658"/>
                  </a:lnTo>
                  <a:lnTo>
                    <a:pt x="2391" y="2658"/>
                  </a:lnTo>
                  <a:lnTo>
                    <a:pt x="2392" y="2658"/>
                  </a:lnTo>
                  <a:lnTo>
                    <a:pt x="2394" y="2658"/>
                  </a:lnTo>
                  <a:lnTo>
                    <a:pt x="2428" y="2654"/>
                  </a:lnTo>
                  <a:lnTo>
                    <a:pt x="2462" y="2646"/>
                  </a:lnTo>
                  <a:lnTo>
                    <a:pt x="2493" y="2632"/>
                  </a:lnTo>
                  <a:lnTo>
                    <a:pt x="2521" y="2615"/>
                  </a:lnTo>
                  <a:lnTo>
                    <a:pt x="2548" y="2593"/>
                  </a:lnTo>
                  <a:lnTo>
                    <a:pt x="2570" y="2568"/>
                  </a:lnTo>
                  <a:lnTo>
                    <a:pt x="2588" y="2539"/>
                  </a:lnTo>
                  <a:lnTo>
                    <a:pt x="2602" y="2509"/>
                  </a:lnTo>
                  <a:lnTo>
                    <a:pt x="2611" y="2476"/>
                  </a:lnTo>
                  <a:lnTo>
                    <a:pt x="2617" y="2441"/>
                  </a:lnTo>
                  <a:lnTo>
                    <a:pt x="2826" y="1436"/>
                  </a:lnTo>
                  <a:lnTo>
                    <a:pt x="2620" y="1436"/>
                  </a:lnTo>
                  <a:lnTo>
                    <a:pt x="2620" y="1375"/>
                  </a:lnTo>
                  <a:lnTo>
                    <a:pt x="2618" y="1338"/>
                  </a:lnTo>
                  <a:lnTo>
                    <a:pt x="2608" y="1302"/>
                  </a:lnTo>
                  <a:lnTo>
                    <a:pt x="2595" y="1270"/>
                  </a:lnTo>
                  <a:lnTo>
                    <a:pt x="2576" y="1239"/>
                  </a:lnTo>
                  <a:lnTo>
                    <a:pt x="2553" y="1212"/>
                  </a:lnTo>
                  <a:lnTo>
                    <a:pt x="2526" y="1189"/>
                  </a:lnTo>
                  <a:lnTo>
                    <a:pt x="2496" y="1171"/>
                  </a:lnTo>
                  <a:lnTo>
                    <a:pt x="2463" y="1157"/>
                  </a:lnTo>
                  <a:lnTo>
                    <a:pt x="2427" y="1149"/>
                  </a:lnTo>
                  <a:lnTo>
                    <a:pt x="2391" y="1146"/>
                  </a:lnTo>
                  <a:lnTo>
                    <a:pt x="1639" y="1146"/>
                  </a:lnTo>
                  <a:lnTo>
                    <a:pt x="1423" y="950"/>
                  </a:lnTo>
                  <a:lnTo>
                    <a:pt x="986" y="950"/>
                  </a:lnTo>
                  <a:close/>
                  <a:moveTo>
                    <a:pt x="1726" y="0"/>
                  </a:moveTo>
                  <a:lnTo>
                    <a:pt x="1832" y="3"/>
                  </a:lnTo>
                  <a:lnTo>
                    <a:pt x="1935" y="13"/>
                  </a:lnTo>
                  <a:lnTo>
                    <a:pt x="2038" y="28"/>
                  </a:lnTo>
                  <a:lnTo>
                    <a:pt x="2137" y="49"/>
                  </a:lnTo>
                  <a:lnTo>
                    <a:pt x="2235" y="75"/>
                  </a:lnTo>
                  <a:lnTo>
                    <a:pt x="2330" y="107"/>
                  </a:lnTo>
                  <a:lnTo>
                    <a:pt x="2422" y="145"/>
                  </a:lnTo>
                  <a:lnTo>
                    <a:pt x="2512" y="188"/>
                  </a:lnTo>
                  <a:lnTo>
                    <a:pt x="2599" y="235"/>
                  </a:lnTo>
                  <a:lnTo>
                    <a:pt x="2683" y="287"/>
                  </a:lnTo>
                  <a:lnTo>
                    <a:pt x="2763" y="344"/>
                  </a:lnTo>
                  <a:lnTo>
                    <a:pt x="2840" y="405"/>
                  </a:lnTo>
                  <a:lnTo>
                    <a:pt x="2913" y="471"/>
                  </a:lnTo>
                  <a:lnTo>
                    <a:pt x="2982" y="539"/>
                  </a:lnTo>
                  <a:lnTo>
                    <a:pt x="3048" y="612"/>
                  </a:lnTo>
                  <a:lnTo>
                    <a:pt x="3109" y="689"/>
                  </a:lnTo>
                  <a:lnTo>
                    <a:pt x="3166" y="769"/>
                  </a:lnTo>
                  <a:lnTo>
                    <a:pt x="3219" y="852"/>
                  </a:lnTo>
                  <a:lnTo>
                    <a:pt x="3266" y="939"/>
                  </a:lnTo>
                  <a:lnTo>
                    <a:pt x="3309" y="1029"/>
                  </a:lnTo>
                  <a:lnTo>
                    <a:pt x="3346" y="1121"/>
                  </a:lnTo>
                  <a:lnTo>
                    <a:pt x="3379" y="1215"/>
                  </a:lnTo>
                  <a:lnTo>
                    <a:pt x="3405" y="1313"/>
                  </a:lnTo>
                  <a:lnTo>
                    <a:pt x="3426" y="1412"/>
                  </a:lnTo>
                  <a:lnTo>
                    <a:pt x="3441" y="1514"/>
                  </a:lnTo>
                  <a:lnTo>
                    <a:pt x="3451" y="1616"/>
                  </a:lnTo>
                  <a:lnTo>
                    <a:pt x="3454" y="1720"/>
                  </a:lnTo>
                  <a:lnTo>
                    <a:pt x="3451" y="1826"/>
                  </a:lnTo>
                  <a:lnTo>
                    <a:pt x="3441" y="1929"/>
                  </a:lnTo>
                  <a:lnTo>
                    <a:pt x="3426" y="2031"/>
                  </a:lnTo>
                  <a:lnTo>
                    <a:pt x="3405" y="2130"/>
                  </a:lnTo>
                  <a:lnTo>
                    <a:pt x="3379" y="2228"/>
                  </a:lnTo>
                  <a:lnTo>
                    <a:pt x="3346" y="2322"/>
                  </a:lnTo>
                  <a:lnTo>
                    <a:pt x="3309" y="2414"/>
                  </a:lnTo>
                  <a:lnTo>
                    <a:pt x="3266" y="2504"/>
                  </a:lnTo>
                  <a:lnTo>
                    <a:pt x="3219" y="2591"/>
                  </a:lnTo>
                  <a:lnTo>
                    <a:pt x="3166" y="2674"/>
                  </a:lnTo>
                  <a:lnTo>
                    <a:pt x="3109" y="2754"/>
                  </a:lnTo>
                  <a:lnTo>
                    <a:pt x="3048" y="2831"/>
                  </a:lnTo>
                  <a:lnTo>
                    <a:pt x="2982" y="2904"/>
                  </a:lnTo>
                  <a:lnTo>
                    <a:pt x="2913" y="2972"/>
                  </a:lnTo>
                  <a:lnTo>
                    <a:pt x="2840" y="3038"/>
                  </a:lnTo>
                  <a:lnTo>
                    <a:pt x="2763" y="3099"/>
                  </a:lnTo>
                  <a:lnTo>
                    <a:pt x="2683" y="3156"/>
                  </a:lnTo>
                  <a:lnTo>
                    <a:pt x="2599" y="3208"/>
                  </a:lnTo>
                  <a:lnTo>
                    <a:pt x="2512" y="3255"/>
                  </a:lnTo>
                  <a:lnTo>
                    <a:pt x="2422" y="3298"/>
                  </a:lnTo>
                  <a:lnTo>
                    <a:pt x="2330" y="3336"/>
                  </a:lnTo>
                  <a:lnTo>
                    <a:pt x="2235" y="3368"/>
                  </a:lnTo>
                  <a:lnTo>
                    <a:pt x="2137" y="3394"/>
                  </a:lnTo>
                  <a:lnTo>
                    <a:pt x="2038" y="3415"/>
                  </a:lnTo>
                  <a:lnTo>
                    <a:pt x="1935" y="3430"/>
                  </a:lnTo>
                  <a:lnTo>
                    <a:pt x="1832" y="3440"/>
                  </a:lnTo>
                  <a:lnTo>
                    <a:pt x="1726" y="3443"/>
                  </a:lnTo>
                  <a:lnTo>
                    <a:pt x="1621" y="3440"/>
                  </a:lnTo>
                  <a:lnTo>
                    <a:pt x="1519" y="3430"/>
                  </a:lnTo>
                  <a:lnTo>
                    <a:pt x="1416" y="3415"/>
                  </a:lnTo>
                  <a:lnTo>
                    <a:pt x="1317" y="3394"/>
                  </a:lnTo>
                  <a:lnTo>
                    <a:pt x="1219" y="3368"/>
                  </a:lnTo>
                  <a:lnTo>
                    <a:pt x="1124" y="3336"/>
                  </a:lnTo>
                  <a:lnTo>
                    <a:pt x="1032" y="3298"/>
                  </a:lnTo>
                  <a:lnTo>
                    <a:pt x="942" y="3255"/>
                  </a:lnTo>
                  <a:lnTo>
                    <a:pt x="855" y="3208"/>
                  </a:lnTo>
                  <a:lnTo>
                    <a:pt x="771" y="3156"/>
                  </a:lnTo>
                  <a:lnTo>
                    <a:pt x="691" y="3099"/>
                  </a:lnTo>
                  <a:lnTo>
                    <a:pt x="614" y="3038"/>
                  </a:lnTo>
                  <a:lnTo>
                    <a:pt x="541" y="2972"/>
                  </a:lnTo>
                  <a:lnTo>
                    <a:pt x="472" y="2904"/>
                  </a:lnTo>
                  <a:lnTo>
                    <a:pt x="406" y="2831"/>
                  </a:lnTo>
                  <a:lnTo>
                    <a:pt x="345" y="2754"/>
                  </a:lnTo>
                  <a:lnTo>
                    <a:pt x="288" y="2674"/>
                  </a:lnTo>
                  <a:lnTo>
                    <a:pt x="236" y="2591"/>
                  </a:lnTo>
                  <a:lnTo>
                    <a:pt x="188" y="2504"/>
                  </a:lnTo>
                  <a:lnTo>
                    <a:pt x="145" y="2414"/>
                  </a:lnTo>
                  <a:lnTo>
                    <a:pt x="108" y="2322"/>
                  </a:lnTo>
                  <a:lnTo>
                    <a:pt x="75" y="2228"/>
                  </a:lnTo>
                  <a:lnTo>
                    <a:pt x="49" y="2130"/>
                  </a:lnTo>
                  <a:lnTo>
                    <a:pt x="28" y="2031"/>
                  </a:lnTo>
                  <a:lnTo>
                    <a:pt x="13" y="1929"/>
                  </a:lnTo>
                  <a:lnTo>
                    <a:pt x="3" y="1826"/>
                  </a:lnTo>
                  <a:lnTo>
                    <a:pt x="0" y="1720"/>
                  </a:lnTo>
                  <a:lnTo>
                    <a:pt x="3" y="1616"/>
                  </a:lnTo>
                  <a:lnTo>
                    <a:pt x="13" y="1514"/>
                  </a:lnTo>
                  <a:lnTo>
                    <a:pt x="28" y="1412"/>
                  </a:lnTo>
                  <a:lnTo>
                    <a:pt x="49" y="1313"/>
                  </a:lnTo>
                  <a:lnTo>
                    <a:pt x="75" y="1215"/>
                  </a:lnTo>
                  <a:lnTo>
                    <a:pt x="108" y="1121"/>
                  </a:lnTo>
                  <a:lnTo>
                    <a:pt x="145" y="1029"/>
                  </a:lnTo>
                  <a:lnTo>
                    <a:pt x="188" y="939"/>
                  </a:lnTo>
                  <a:lnTo>
                    <a:pt x="236" y="852"/>
                  </a:lnTo>
                  <a:lnTo>
                    <a:pt x="288" y="769"/>
                  </a:lnTo>
                  <a:lnTo>
                    <a:pt x="345" y="689"/>
                  </a:lnTo>
                  <a:lnTo>
                    <a:pt x="406" y="612"/>
                  </a:lnTo>
                  <a:lnTo>
                    <a:pt x="472" y="539"/>
                  </a:lnTo>
                  <a:lnTo>
                    <a:pt x="541" y="471"/>
                  </a:lnTo>
                  <a:lnTo>
                    <a:pt x="614" y="405"/>
                  </a:lnTo>
                  <a:lnTo>
                    <a:pt x="691" y="344"/>
                  </a:lnTo>
                  <a:lnTo>
                    <a:pt x="771" y="287"/>
                  </a:lnTo>
                  <a:lnTo>
                    <a:pt x="855" y="235"/>
                  </a:lnTo>
                  <a:lnTo>
                    <a:pt x="942" y="188"/>
                  </a:lnTo>
                  <a:lnTo>
                    <a:pt x="1032" y="145"/>
                  </a:lnTo>
                  <a:lnTo>
                    <a:pt x="1124" y="107"/>
                  </a:lnTo>
                  <a:lnTo>
                    <a:pt x="1219" y="75"/>
                  </a:lnTo>
                  <a:lnTo>
                    <a:pt x="1317" y="49"/>
                  </a:lnTo>
                  <a:lnTo>
                    <a:pt x="1416" y="28"/>
                  </a:lnTo>
                  <a:lnTo>
                    <a:pt x="1519" y="13"/>
                  </a:lnTo>
                  <a:lnTo>
                    <a:pt x="1621" y="3"/>
                  </a:lnTo>
                  <a:lnTo>
                    <a:pt x="172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18" name="Group 117"/>
          <p:cNvGrpSpPr/>
          <p:nvPr/>
        </p:nvGrpSpPr>
        <p:grpSpPr>
          <a:xfrm>
            <a:off x="4489611" y="3192111"/>
            <a:ext cx="389781" cy="364099"/>
            <a:chOff x="2295326" y="533400"/>
            <a:chExt cx="1184476" cy="1106433"/>
          </a:xfrm>
          <a:solidFill>
            <a:schemeClr val="accent1"/>
          </a:solidFill>
        </p:grpSpPr>
        <p:sp>
          <p:nvSpPr>
            <p:cNvPr id="119" name="Freeform 1402"/>
            <p:cNvSpPr>
              <a:spLocks/>
            </p:cNvSpPr>
            <p:nvPr/>
          </p:nvSpPr>
          <p:spPr bwMode="auto">
            <a:xfrm>
              <a:off x="3046795" y="686966"/>
              <a:ext cx="187553" cy="378881"/>
            </a:xfrm>
            <a:custGeom>
              <a:avLst/>
              <a:gdLst>
                <a:gd name="T0" fmla="*/ 147 w 594"/>
                <a:gd name="T1" fmla="*/ 0 h 1206"/>
                <a:gd name="T2" fmla="*/ 173 w 594"/>
                <a:gd name="T3" fmla="*/ 3 h 1206"/>
                <a:gd name="T4" fmla="*/ 199 w 594"/>
                <a:gd name="T5" fmla="*/ 12 h 1206"/>
                <a:gd name="T6" fmla="*/ 219 w 594"/>
                <a:gd name="T7" fmla="*/ 27 h 1206"/>
                <a:gd name="T8" fmla="*/ 235 w 594"/>
                <a:gd name="T9" fmla="*/ 46 h 1206"/>
                <a:gd name="T10" fmla="*/ 246 w 594"/>
                <a:gd name="T11" fmla="*/ 69 h 1206"/>
                <a:gd name="T12" fmla="*/ 252 w 594"/>
                <a:gd name="T13" fmla="*/ 96 h 1206"/>
                <a:gd name="T14" fmla="*/ 290 w 594"/>
                <a:gd name="T15" fmla="*/ 676 h 1206"/>
                <a:gd name="T16" fmla="*/ 292 w 594"/>
                <a:gd name="T17" fmla="*/ 694 h 1206"/>
                <a:gd name="T18" fmla="*/ 299 w 594"/>
                <a:gd name="T19" fmla="*/ 710 h 1206"/>
                <a:gd name="T20" fmla="*/ 308 w 594"/>
                <a:gd name="T21" fmla="*/ 724 h 1206"/>
                <a:gd name="T22" fmla="*/ 567 w 594"/>
                <a:gd name="T23" fmla="*/ 1033 h 1206"/>
                <a:gd name="T24" fmla="*/ 568 w 594"/>
                <a:gd name="T25" fmla="*/ 1034 h 1206"/>
                <a:gd name="T26" fmla="*/ 570 w 594"/>
                <a:gd name="T27" fmla="*/ 1035 h 1206"/>
                <a:gd name="T28" fmla="*/ 571 w 594"/>
                <a:gd name="T29" fmla="*/ 1037 h 1206"/>
                <a:gd name="T30" fmla="*/ 572 w 594"/>
                <a:gd name="T31" fmla="*/ 1038 h 1206"/>
                <a:gd name="T32" fmla="*/ 583 w 594"/>
                <a:gd name="T33" fmla="*/ 1057 h 1206"/>
                <a:gd name="T34" fmla="*/ 590 w 594"/>
                <a:gd name="T35" fmla="*/ 1077 h 1206"/>
                <a:gd name="T36" fmla="*/ 594 w 594"/>
                <a:gd name="T37" fmla="*/ 1097 h 1206"/>
                <a:gd name="T38" fmla="*/ 592 w 594"/>
                <a:gd name="T39" fmla="*/ 1119 h 1206"/>
                <a:gd name="T40" fmla="*/ 587 w 594"/>
                <a:gd name="T41" fmla="*/ 1140 h 1206"/>
                <a:gd name="T42" fmla="*/ 576 w 594"/>
                <a:gd name="T43" fmla="*/ 1158 h 1206"/>
                <a:gd name="T44" fmla="*/ 563 w 594"/>
                <a:gd name="T45" fmla="*/ 1176 h 1206"/>
                <a:gd name="T46" fmla="*/ 544 w 594"/>
                <a:gd name="T47" fmla="*/ 1190 h 1206"/>
                <a:gd name="T48" fmla="*/ 525 w 594"/>
                <a:gd name="T49" fmla="*/ 1200 h 1206"/>
                <a:gd name="T50" fmla="*/ 503 w 594"/>
                <a:gd name="T51" fmla="*/ 1206 h 1206"/>
                <a:gd name="T52" fmla="*/ 482 w 594"/>
                <a:gd name="T53" fmla="*/ 1206 h 1206"/>
                <a:gd name="T54" fmla="*/ 460 w 594"/>
                <a:gd name="T55" fmla="*/ 1202 h 1206"/>
                <a:gd name="T56" fmla="*/ 439 w 594"/>
                <a:gd name="T57" fmla="*/ 1194 h 1206"/>
                <a:gd name="T58" fmla="*/ 420 w 594"/>
                <a:gd name="T59" fmla="*/ 1181 h 1206"/>
                <a:gd name="T60" fmla="*/ 63 w 594"/>
                <a:gd name="T61" fmla="*/ 881 h 1206"/>
                <a:gd name="T62" fmla="*/ 43 w 594"/>
                <a:gd name="T63" fmla="*/ 864 h 1206"/>
                <a:gd name="T64" fmla="*/ 24 w 594"/>
                <a:gd name="T65" fmla="*/ 841 h 1206"/>
                <a:gd name="T66" fmla="*/ 10 w 594"/>
                <a:gd name="T67" fmla="*/ 815 h 1206"/>
                <a:gd name="T68" fmla="*/ 2 w 594"/>
                <a:gd name="T69" fmla="*/ 786 h 1206"/>
                <a:gd name="T70" fmla="*/ 0 w 594"/>
                <a:gd name="T71" fmla="*/ 758 h 1206"/>
                <a:gd name="T72" fmla="*/ 0 w 594"/>
                <a:gd name="T73" fmla="*/ 751 h 1206"/>
                <a:gd name="T74" fmla="*/ 0 w 594"/>
                <a:gd name="T75" fmla="*/ 747 h 1206"/>
                <a:gd name="T76" fmla="*/ 0 w 594"/>
                <a:gd name="T77" fmla="*/ 743 h 1206"/>
                <a:gd name="T78" fmla="*/ 1 w 594"/>
                <a:gd name="T79" fmla="*/ 738 h 1206"/>
                <a:gd name="T80" fmla="*/ 42 w 594"/>
                <a:gd name="T81" fmla="*/ 100 h 1206"/>
                <a:gd name="T82" fmla="*/ 43 w 594"/>
                <a:gd name="T83" fmla="*/ 97 h 1206"/>
                <a:gd name="T84" fmla="*/ 43 w 594"/>
                <a:gd name="T85" fmla="*/ 93 h 1206"/>
                <a:gd name="T86" fmla="*/ 43 w 594"/>
                <a:gd name="T87" fmla="*/ 92 h 1206"/>
                <a:gd name="T88" fmla="*/ 49 w 594"/>
                <a:gd name="T89" fmla="*/ 67 h 1206"/>
                <a:gd name="T90" fmla="*/ 60 w 594"/>
                <a:gd name="T91" fmla="*/ 45 h 1206"/>
                <a:gd name="T92" fmla="*/ 77 w 594"/>
                <a:gd name="T93" fmla="*/ 27 h 1206"/>
                <a:gd name="T94" fmla="*/ 98 w 594"/>
                <a:gd name="T95" fmla="*/ 12 h 1206"/>
                <a:gd name="T96" fmla="*/ 121 w 594"/>
                <a:gd name="T97" fmla="*/ 3 h 1206"/>
                <a:gd name="T98" fmla="*/ 147 w 594"/>
                <a:gd name="T99" fmla="*/ 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4" h="1206">
                  <a:moveTo>
                    <a:pt x="147" y="0"/>
                  </a:moveTo>
                  <a:lnTo>
                    <a:pt x="173" y="3"/>
                  </a:lnTo>
                  <a:lnTo>
                    <a:pt x="199" y="12"/>
                  </a:lnTo>
                  <a:lnTo>
                    <a:pt x="219" y="27"/>
                  </a:lnTo>
                  <a:lnTo>
                    <a:pt x="235" y="46"/>
                  </a:lnTo>
                  <a:lnTo>
                    <a:pt x="246" y="69"/>
                  </a:lnTo>
                  <a:lnTo>
                    <a:pt x="252" y="96"/>
                  </a:lnTo>
                  <a:lnTo>
                    <a:pt x="290" y="676"/>
                  </a:lnTo>
                  <a:lnTo>
                    <a:pt x="292" y="694"/>
                  </a:lnTo>
                  <a:lnTo>
                    <a:pt x="299" y="710"/>
                  </a:lnTo>
                  <a:lnTo>
                    <a:pt x="308" y="724"/>
                  </a:lnTo>
                  <a:lnTo>
                    <a:pt x="567" y="1033"/>
                  </a:lnTo>
                  <a:lnTo>
                    <a:pt x="568" y="1034"/>
                  </a:lnTo>
                  <a:lnTo>
                    <a:pt x="570" y="1035"/>
                  </a:lnTo>
                  <a:lnTo>
                    <a:pt x="571" y="1037"/>
                  </a:lnTo>
                  <a:lnTo>
                    <a:pt x="572" y="1038"/>
                  </a:lnTo>
                  <a:lnTo>
                    <a:pt x="583" y="1057"/>
                  </a:lnTo>
                  <a:lnTo>
                    <a:pt x="590" y="1077"/>
                  </a:lnTo>
                  <a:lnTo>
                    <a:pt x="594" y="1097"/>
                  </a:lnTo>
                  <a:lnTo>
                    <a:pt x="592" y="1119"/>
                  </a:lnTo>
                  <a:lnTo>
                    <a:pt x="587" y="1140"/>
                  </a:lnTo>
                  <a:lnTo>
                    <a:pt x="576" y="1158"/>
                  </a:lnTo>
                  <a:lnTo>
                    <a:pt x="563" y="1176"/>
                  </a:lnTo>
                  <a:lnTo>
                    <a:pt x="544" y="1190"/>
                  </a:lnTo>
                  <a:lnTo>
                    <a:pt x="525" y="1200"/>
                  </a:lnTo>
                  <a:lnTo>
                    <a:pt x="503" y="1206"/>
                  </a:lnTo>
                  <a:lnTo>
                    <a:pt x="482" y="1206"/>
                  </a:lnTo>
                  <a:lnTo>
                    <a:pt x="460" y="1202"/>
                  </a:lnTo>
                  <a:lnTo>
                    <a:pt x="439" y="1194"/>
                  </a:lnTo>
                  <a:lnTo>
                    <a:pt x="420" y="1181"/>
                  </a:lnTo>
                  <a:lnTo>
                    <a:pt x="63" y="881"/>
                  </a:lnTo>
                  <a:lnTo>
                    <a:pt x="43" y="864"/>
                  </a:lnTo>
                  <a:lnTo>
                    <a:pt x="24" y="841"/>
                  </a:lnTo>
                  <a:lnTo>
                    <a:pt x="10" y="815"/>
                  </a:lnTo>
                  <a:lnTo>
                    <a:pt x="2" y="786"/>
                  </a:lnTo>
                  <a:lnTo>
                    <a:pt x="0" y="758"/>
                  </a:lnTo>
                  <a:lnTo>
                    <a:pt x="0" y="751"/>
                  </a:lnTo>
                  <a:lnTo>
                    <a:pt x="0" y="747"/>
                  </a:lnTo>
                  <a:lnTo>
                    <a:pt x="0" y="743"/>
                  </a:lnTo>
                  <a:lnTo>
                    <a:pt x="1" y="738"/>
                  </a:lnTo>
                  <a:lnTo>
                    <a:pt x="42" y="100"/>
                  </a:lnTo>
                  <a:lnTo>
                    <a:pt x="43" y="97"/>
                  </a:lnTo>
                  <a:lnTo>
                    <a:pt x="43" y="93"/>
                  </a:lnTo>
                  <a:lnTo>
                    <a:pt x="43" y="92"/>
                  </a:lnTo>
                  <a:lnTo>
                    <a:pt x="49" y="67"/>
                  </a:lnTo>
                  <a:lnTo>
                    <a:pt x="60" y="45"/>
                  </a:lnTo>
                  <a:lnTo>
                    <a:pt x="77" y="27"/>
                  </a:lnTo>
                  <a:lnTo>
                    <a:pt x="98" y="12"/>
                  </a:lnTo>
                  <a:lnTo>
                    <a:pt x="121" y="3"/>
                  </a:lnTo>
                  <a:lnTo>
                    <a:pt x="1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0" name="Freeform 1403"/>
            <p:cNvSpPr>
              <a:spLocks/>
            </p:cNvSpPr>
            <p:nvPr/>
          </p:nvSpPr>
          <p:spPr bwMode="auto">
            <a:xfrm>
              <a:off x="2733368" y="533400"/>
              <a:ext cx="746434" cy="765314"/>
            </a:xfrm>
            <a:custGeom>
              <a:avLst/>
              <a:gdLst>
                <a:gd name="T0" fmla="*/ 1246 w 2374"/>
                <a:gd name="T1" fmla="*/ 3 h 2432"/>
                <a:gd name="T2" fmla="*/ 1421 w 2374"/>
                <a:gd name="T3" fmla="*/ 29 h 2432"/>
                <a:gd name="T4" fmla="*/ 1588 w 2374"/>
                <a:gd name="T5" fmla="*/ 80 h 2432"/>
                <a:gd name="T6" fmla="*/ 1745 w 2374"/>
                <a:gd name="T7" fmla="*/ 152 h 2432"/>
                <a:gd name="T8" fmla="*/ 1887 w 2374"/>
                <a:gd name="T9" fmla="*/ 245 h 2432"/>
                <a:gd name="T10" fmla="*/ 2016 w 2374"/>
                <a:gd name="T11" fmla="*/ 357 h 2432"/>
                <a:gd name="T12" fmla="*/ 2128 w 2374"/>
                <a:gd name="T13" fmla="*/ 486 h 2432"/>
                <a:gd name="T14" fmla="*/ 2221 w 2374"/>
                <a:gd name="T15" fmla="*/ 630 h 2432"/>
                <a:gd name="T16" fmla="*/ 2294 w 2374"/>
                <a:gd name="T17" fmla="*/ 785 h 2432"/>
                <a:gd name="T18" fmla="*/ 2344 w 2374"/>
                <a:gd name="T19" fmla="*/ 953 h 2432"/>
                <a:gd name="T20" fmla="*/ 2370 w 2374"/>
                <a:gd name="T21" fmla="*/ 1129 h 2432"/>
                <a:gd name="T22" fmla="*/ 2370 w 2374"/>
                <a:gd name="T23" fmla="*/ 1313 h 2432"/>
                <a:gd name="T24" fmla="*/ 2343 w 2374"/>
                <a:gd name="T25" fmla="*/ 1493 h 2432"/>
                <a:gd name="T26" fmla="*/ 2292 w 2374"/>
                <a:gd name="T27" fmla="*/ 1663 h 2432"/>
                <a:gd name="T28" fmla="*/ 2215 w 2374"/>
                <a:gd name="T29" fmla="*/ 1821 h 2432"/>
                <a:gd name="T30" fmla="*/ 2119 w 2374"/>
                <a:gd name="T31" fmla="*/ 1966 h 2432"/>
                <a:gd name="T32" fmla="*/ 2003 w 2374"/>
                <a:gd name="T33" fmla="*/ 2095 h 2432"/>
                <a:gd name="T34" fmla="*/ 1870 w 2374"/>
                <a:gd name="T35" fmla="*/ 2208 h 2432"/>
                <a:gd name="T36" fmla="*/ 1722 w 2374"/>
                <a:gd name="T37" fmla="*/ 2300 h 2432"/>
                <a:gd name="T38" fmla="*/ 1561 w 2374"/>
                <a:gd name="T39" fmla="*/ 2371 h 2432"/>
                <a:gd name="T40" fmla="*/ 1388 w 2374"/>
                <a:gd name="T41" fmla="*/ 2418 h 2432"/>
                <a:gd name="T42" fmla="*/ 1303 w 2374"/>
                <a:gd name="T43" fmla="*/ 2364 h 2432"/>
                <a:gd name="T44" fmla="*/ 1302 w 2374"/>
                <a:gd name="T45" fmla="*/ 2204 h 2432"/>
                <a:gd name="T46" fmla="*/ 1369 w 2374"/>
                <a:gd name="T47" fmla="*/ 2100 h 2432"/>
                <a:gd name="T48" fmla="*/ 1513 w 2374"/>
                <a:gd name="T49" fmla="*/ 2052 h 2432"/>
                <a:gd name="T50" fmla="*/ 1644 w 2374"/>
                <a:gd name="T51" fmla="*/ 1982 h 2432"/>
                <a:gd name="T52" fmla="*/ 1762 w 2374"/>
                <a:gd name="T53" fmla="*/ 1892 h 2432"/>
                <a:gd name="T54" fmla="*/ 1863 w 2374"/>
                <a:gd name="T55" fmla="*/ 1783 h 2432"/>
                <a:gd name="T56" fmla="*/ 1946 w 2374"/>
                <a:gd name="T57" fmla="*/ 1660 h 2432"/>
                <a:gd name="T58" fmla="*/ 2007 w 2374"/>
                <a:gd name="T59" fmla="*/ 1524 h 2432"/>
                <a:gd name="T60" fmla="*/ 2046 w 2374"/>
                <a:gd name="T61" fmla="*/ 1376 h 2432"/>
                <a:gd name="T62" fmla="*/ 2060 w 2374"/>
                <a:gd name="T63" fmla="*/ 1220 h 2432"/>
                <a:gd name="T64" fmla="*/ 2046 w 2374"/>
                <a:gd name="T65" fmla="*/ 1065 h 2432"/>
                <a:gd name="T66" fmla="*/ 2008 w 2374"/>
                <a:gd name="T67" fmla="*/ 920 h 2432"/>
                <a:gd name="T68" fmla="*/ 1948 w 2374"/>
                <a:gd name="T69" fmla="*/ 784 h 2432"/>
                <a:gd name="T70" fmla="*/ 1867 w 2374"/>
                <a:gd name="T71" fmla="*/ 662 h 2432"/>
                <a:gd name="T72" fmla="*/ 1767 w 2374"/>
                <a:gd name="T73" fmla="*/ 554 h 2432"/>
                <a:gd name="T74" fmla="*/ 1652 w 2374"/>
                <a:gd name="T75" fmla="*/ 464 h 2432"/>
                <a:gd name="T76" fmla="*/ 1523 w 2374"/>
                <a:gd name="T77" fmla="*/ 393 h 2432"/>
                <a:gd name="T78" fmla="*/ 1383 w 2374"/>
                <a:gd name="T79" fmla="*/ 343 h 2432"/>
                <a:gd name="T80" fmla="*/ 1232 w 2374"/>
                <a:gd name="T81" fmla="*/ 317 h 2432"/>
                <a:gd name="T82" fmla="*/ 1073 w 2374"/>
                <a:gd name="T83" fmla="*/ 317 h 2432"/>
                <a:gd name="T84" fmla="*/ 916 w 2374"/>
                <a:gd name="T85" fmla="*/ 346 h 2432"/>
                <a:gd name="T86" fmla="*/ 769 w 2374"/>
                <a:gd name="T87" fmla="*/ 400 h 2432"/>
                <a:gd name="T88" fmla="*/ 637 w 2374"/>
                <a:gd name="T89" fmla="*/ 478 h 2432"/>
                <a:gd name="T90" fmla="*/ 519 w 2374"/>
                <a:gd name="T91" fmla="*/ 576 h 2432"/>
                <a:gd name="T92" fmla="*/ 419 w 2374"/>
                <a:gd name="T93" fmla="*/ 692 h 2432"/>
                <a:gd name="T94" fmla="*/ 340 w 2374"/>
                <a:gd name="T95" fmla="*/ 825 h 2432"/>
                <a:gd name="T96" fmla="*/ 234 w 2374"/>
                <a:gd name="T97" fmla="*/ 873 h 2432"/>
                <a:gd name="T98" fmla="*/ 80 w 2374"/>
                <a:gd name="T99" fmla="*/ 838 h 2432"/>
                <a:gd name="T100" fmla="*/ 32 w 2374"/>
                <a:gd name="T101" fmla="*/ 743 h 2432"/>
                <a:gd name="T102" fmla="*/ 113 w 2374"/>
                <a:gd name="T103" fmla="*/ 586 h 2432"/>
                <a:gd name="T104" fmla="*/ 216 w 2374"/>
                <a:gd name="T105" fmla="*/ 443 h 2432"/>
                <a:gd name="T106" fmla="*/ 337 w 2374"/>
                <a:gd name="T107" fmla="*/ 316 h 2432"/>
                <a:gd name="T108" fmla="*/ 474 w 2374"/>
                <a:gd name="T109" fmla="*/ 208 h 2432"/>
                <a:gd name="T110" fmla="*/ 627 w 2374"/>
                <a:gd name="T111" fmla="*/ 120 h 2432"/>
                <a:gd name="T112" fmla="*/ 792 w 2374"/>
                <a:gd name="T113" fmla="*/ 54 h 2432"/>
                <a:gd name="T114" fmla="*/ 969 w 2374"/>
                <a:gd name="T115" fmla="*/ 13 h 2432"/>
                <a:gd name="T116" fmla="*/ 1154 w 2374"/>
                <a:gd name="T117" fmla="*/ 0 h 2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74" h="2432">
                  <a:moveTo>
                    <a:pt x="1154" y="0"/>
                  </a:moveTo>
                  <a:lnTo>
                    <a:pt x="1246" y="3"/>
                  </a:lnTo>
                  <a:lnTo>
                    <a:pt x="1335" y="12"/>
                  </a:lnTo>
                  <a:lnTo>
                    <a:pt x="1421" y="29"/>
                  </a:lnTo>
                  <a:lnTo>
                    <a:pt x="1506" y="51"/>
                  </a:lnTo>
                  <a:lnTo>
                    <a:pt x="1588" y="80"/>
                  </a:lnTo>
                  <a:lnTo>
                    <a:pt x="1668" y="113"/>
                  </a:lnTo>
                  <a:lnTo>
                    <a:pt x="1745" y="152"/>
                  </a:lnTo>
                  <a:lnTo>
                    <a:pt x="1818" y="196"/>
                  </a:lnTo>
                  <a:lnTo>
                    <a:pt x="1887" y="245"/>
                  </a:lnTo>
                  <a:lnTo>
                    <a:pt x="1954" y="299"/>
                  </a:lnTo>
                  <a:lnTo>
                    <a:pt x="2016" y="357"/>
                  </a:lnTo>
                  <a:lnTo>
                    <a:pt x="2075" y="419"/>
                  </a:lnTo>
                  <a:lnTo>
                    <a:pt x="2128" y="486"/>
                  </a:lnTo>
                  <a:lnTo>
                    <a:pt x="2177" y="555"/>
                  </a:lnTo>
                  <a:lnTo>
                    <a:pt x="2221" y="630"/>
                  </a:lnTo>
                  <a:lnTo>
                    <a:pt x="2261" y="706"/>
                  </a:lnTo>
                  <a:lnTo>
                    <a:pt x="2294" y="785"/>
                  </a:lnTo>
                  <a:lnTo>
                    <a:pt x="2322" y="867"/>
                  </a:lnTo>
                  <a:lnTo>
                    <a:pt x="2344" y="953"/>
                  </a:lnTo>
                  <a:lnTo>
                    <a:pt x="2361" y="1040"/>
                  </a:lnTo>
                  <a:lnTo>
                    <a:pt x="2370" y="1129"/>
                  </a:lnTo>
                  <a:lnTo>
                    <a:pt x="2374" y="1220"/>
                  </a:lnTo>
                  <a:lnTo>
                    <a:pt x="2370" y="1313"/>
                  </a:lnTo>
                  <a:lnTo>
                    <a:pt x="2360" y="1404"/>
                  </a:lnTo>
                  <a:lnTo>
                    <a:pt x="2343" y="1493"/>
                  </a:lnTo>
                  <a:lnTo>
                    <a:pt x="2320" y="1579"/>
                  </a:lnTo>
                  <a:lnTo>
                    <a:pt x="2292" y="1663"/>
                  </a:lnTo>
                  <a:lnTo>
                    <a:pt x="2256" y="1743"/>
                  </a:lnTo>
                  <a:lnTo>
                    <a:pt x="2215" y="1821"/>
                  </a:lnTo>
                  <a:lnTo>
                    <a:pt x="2169" y="1895"/>
                  </a:lnTo>
                  <a:lnTo>
                    <a:pt x="2119" y="1966"/>
                  </a:lnTo>
                  <a:lnTo>
                    <a:pt x="2063" y="2034"/>
                  </a:lnTo>
                  <a:lnTo>
                    <a:pt x="2003" y="2095"/>
                  </a:lnTo>
                  <a:lnTo>
                    <a:pt x="1939" y="2154"/>
                  </a:lnTo>
                  <a:lnTo>
                    <a:pt x="1870" y="2208"/>
                  </a:lnTo>
                  <a:lnTo>
                    <a:pt x="1797" y="2257"/>
                  </a:lnTo>
                  <a:lnTo>
                    <a:pt x="1722" y="2300"/>
                  </a:lnTo>
                  <a:lnTo>
                    <a:pt x="1643" y="2338"/>
                  </a:lnTo>
                  <a:lnTo>
                    <a:pt x="1561" y="2371"/>
                  </a:lnTo>
                  <a:lnTo>
                    <a:pt x="1475" y="2397"/>
                  </a:lnTo>
                  <a:lnTo>
                    <a:pt x="1388" y="2418"/>
                  </a:lnTo>
                  <a:lnTo>
                    <a:pt x="1298" y="2432"/>
                  </a:lnTo>
                  <a:lnTo>
                    <a:pt x="1303" y="2364"/>
                  </a:lnTo>
                  <a:lnTo>
                    <a:pt x="1305" y="2294"/>
                  </a:lnTo>
                  <a:lnTo>
                    <a:pt x="1302" y="2204"/>
                  </a:lnTo>
                  <a:lnTo>
                    <a:pt x="1294" y="2116"/>
                  </a:lnTo>
                  <a:lnTo>
                    <a:pt x="1369" y="2100"/>
                  </a:lnTo>
                  <a:lnTo>
                    <a:pt x="1442" y="2079"/>
                  </a:lnTo>
                  <a:lnTo>
                    <a:pt x="1513" y="2052"/>
                  </a:lnTo>
                  <a:lnTo>
                    <a:pt x="1580" y="2020"/>
                  </a:lnTo>
                  <a:lnTo>
                    <a:pt x="1644" y="1982"/>
                  </a:lnTo>
                  <a:lnTo>
                    <a:pt x="1705" y="1939"/>
                  </a:lnTo>
                  <a:lnTo>
                    <a:pt x="1762" y="1892"/>
                  </a:lnTo>
                  <a:lnTo>
                    <a:pt x="1814" y="1839"/>
                  </a:lnTo>
                  <a:lnTo>
                    <a:pt x="1863" y="1783"/>
                  </a:lnTo>
                  <a:lnTo>
                    <a:pt x="1907" y="1724"/>
                  </a:lnTo>
                  <a:lnTo>
                    <a:pt x="1946" y="1660"/>
                  </a:lnTo>
                  <a:lnTo>
                    <a:pt x="1979" y="1593"/>
                  </a:lnTo>
                  <a:lnTo>
                    <a:pt x="2007" y="1524"/>
                  </a:lnTo>
                  <a:lnTo>
                    <a:pt x="2030" y="1451"/>
                  </a:lnTo>
                  <a:lnTo>
                    <a:pt x="2046" y="1376"/>
                  </a:lnTo>
                  <a:lnTo>
                    <a:pt x="2056" y="1298"/>
                  </a:lnTo>
                  <a:lnTo>
                    <a:pt x="2060" y="1220"/>
                  </a:lnTo>
                  <a:lnTo>
                    <a:pt x="2056" y="1142"/>
                  </a:lnTo>
                  <a:lnTo>
                    <a:pt x="2046" y="1065"/>
                  </a:lnTo>
                  <a:lnTo>
                    <a:pt x="2030" y="992"/>
                  </a:lnTo>
                  <a:lnTo>
                    <a:pt x="2008" y="920"/>
                  </a:lnTo>
                  <a:lnTo>
                    <a:pt x="1981" y="850"/>
                  </a:lnTo>
                  <a:lnTo>
                    <a:pt x="1948" y="784"/>
                  </a:lnTo>
                  <a:lnTo>
                    <a:pt x="1910" y="721"/>
                  </a:lnTo>
                  <a:lnTo>
                    <a:pt x="1867" y="662"/>
                  </a:lnTo>
                  <a:lnTo>
                    <a:pt x="1820" y="606"/>
                  </a:lnTo>
                  <a:lnTo>
                    <a:pt x="1767" y="554"/>
                  </a:lnTo>
                  <a:lnTo>
                    <a:pt x="1711" y="506"/>
                  </a:lnTo>
                  <a:lnTo>
                    <a:pt x="1652" y="464"/>
                  </a:lnTo>
                  <a:lnTo>
                    <a:pt x="1589" y="425"/>
                  </a:lnTo>
                  <a:lnTo>
                    <a:pt x="1523" y="393"/>
                  </a:lnTo>
                  <a:lnTo>
                    <a:pt x="1455" y="364"/>
                  </a:lnTo>
                  <a:lnTo>
                    <a:pt x="1383" y="343"/>
                  </a:lnTo>
                  <a:lnTo>
                    <a:pt x="1308" y="327"/>
                  </a:lnTo>
                  <a:lnTo>
                    <a:pt x="1232" y="317"/>
                  </a:lnTo>
                  <a:lnTo>
                    <a:pt x="1154" y="314"/>
                  </a:lnTo>
                  <a:lnTo>
                    <a:pt x="1073" y="317"/>
                  </a:lnTo>
                  <a:lnTo>
                    <a:pt x="993" y="328"/>
                  </a:lnTo>
                  <a:lnTo>
                    <a:pt x="916" y="346"/>
                  </a:lnTo>
                  <a:lnTo>
                    <a:pt x="841" y="370"/>
                  </a:lnTo>
                  <a:lnTo>
                    <a:pt x="769" y="400"/>
                  </a:lnTo>
                  <a:lnTo>
                    <a:pt x="701" y="436"/>
                  </a:lnTo>
                  <a:lnTo>
                    <a:pt x="637" y="478"/>
                  </a:lnTo>
                  <a:lnTo>
                    <a:pt x="575" y="524"/>
                  </a:lnTo>
                  <a:lnTo>
                    <a:pt x="519" y="576"/>
                  </a:lnTo>
                  <a:lnTo>
                    <a:pt x="467" y="632"/>
                  </a:lnTo>
                  <a:lnTo>
                    <a:pt x="419" y="692"/>
                  </a:lnTo>
                  <a:lnTo>
                    <a:pt x="377" y="757"/>
                  </a:lnTo>
                  <a:lnTo>
                    <a:pt x="340" y="825"/>
                  </a:lnTo>
                  <a:lnTo>
                    <a:pt x="309" y="896"/>
                  </a:lnTo>
                  <a:lnTo>
                    <a:pt x="234" y="873"/>
                  </a:lnTo>
                  <a:lnTo>
                    <a:pt x="157" y="853"/>
                  </a:lnTo>
                  <a:lnTo>
                    <a:pt x="80" y="838"/>
                  </a:lnTo>
                  <a:lnTo>
                    <a:pt x="0" y="826"/>
                  </a:lnTo>
                  <a:lnTo>
                    <a:pt x="32" y="743"/>
                  </a:lnTo>
                  <a:lnTo>
                    <a:pt x="70" y="663"/>
                  </a:lnTo>
                  <a:lnTo>
                    <a:pt x="113" y="586"/>
                  </a:lnTo>
                  <a:lnTo>
                    <a:pt x="162" y="512"/>
                  </a:lnTo>
                  <a:lnTo>
                    <a:pt x="216" y="443"/>
                  </a:lnTo>
                  <a:lnTo>
                    <a:pt x="274" y="377"/>
                  </a:lnTo>
                  <a:lnTo>
                    <a:pt x="337" y="316"/>
                  </a:lnTo>
                  <a:lnTo>
                    <a:pt x="403" y="259"/>
                  </a:lnTo>
                  <a:lnTo>
                    <a:pt x="474" y="208"/>
                  </a:lnTo>
                  <a:lnTo>
                    <a:pt x="549" y="161"/>
                  </a:lnTo>
                  <a:lnTo>
                    <a:pt x="627" y="120"/>
                  </a:lnTo>
                  <a:lnTo>
                    <a:pt x="709" y="84"/>
                  </a:lnTo>
                  <a:lnTo>
                    <a:pt x="792" y="54"/>
                  </a:lnTo>
                  <a:lnTo>
                    <a:pt x="880" y="30"/>
                  </a:lnTo>
                  <a:lnTo>
                    <a:pt x="969" y="13"/>
                  </a:lnTo>
                  <a:lnTo>
                    <a:pt x="1061" y="3"/>
                  </a:lnTo>
                  <a:lnTo>
                    <a:pt x="11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21" name="Freeform 1404"/>
            <p:cNvSpPr>
              <a:spLocks noEditPoints="1"/>
            </p:cNvSpPr>
            <p:nvPr/>
          </p:nvSpPr>
          <p:spPr bwMode="auto">
            <a:xfrm>
              <a:off x="2295326" y="870742"/>
              <a:ext cx="767832" cy="769091"/>
            </a:xfrm>
            <a:custGeom>
              <a:avLst/>
              <a:gdLst>
                <a:gd name="T0" fmla="*/ 1036 w 2439"/>
                <a:gd name="T1" fmla="*/ 724 h 2445"/>
                <a:gd name="T2" fmla="*/ 846 w 2439"/>
                <a:gd name="T3" fmla="*/ 845 h 2445"/>
                <a:gd name="T4" fmla="*/ 724 w 2439"/>
                <a:gd name="T5" fmla="*/ 1034 h 2445"/>
                <a:gd name="T6" fmla="*/ 691 w 2439"/>
                <a:gd name="T7" fmla="*/ 1248 h 2445"/>
                <a:gd name="T8" fmla="*/ 746 w 2439"/>
                <a:gd name="T9" fmla="*/ 1459 h 2445"/>
                <a:gd name="T10" fmla="*/ 887 w 2439"/>
                <a:gd name="T11" fmla="*/ 1636 h 2445"/>
                <a:gd name="T12" fmla="*/ 1085 w 2439"/>
                <a:gd name="T13" fmla="*/ 1736 h 2445"/>
                <a:gd name="T14" fmla="*/ 1301 w 2439"/>
                <a:gd name="T15" fmla="*/ 1748 h 2445"/>
                <a:gd name="T16" fmla="*/ 1506 w 2439"/>
                <a:gd name="T17" fmla="*/ 1671 h 2445"/>
                <a:gd name="T18" fmla="*/ 1667 w 2439"/>
                <a:gd name="T19" fmla="*/ 1511 h 2445"/>
                <a:gd name="T20" fmla="*/ 1745 w 2439"/>
                <a:gd name="T21" fmla="*/ 1306 h 2445"/>
                <a:gd name="T22" fmla="*/ 1734 w 2439"/>
                <a:gd name="T23" fmla="*/ 1089 h 2445"/>
                <a:gd name="T24" fmla="*/ 1636 w 2439"/>
                <a:gd name="T25" fmla="*/ 891 h 2445"/>
                <a:gd name="T26" fmla="*/ 1460 w 2439"/>
                <a:gd name="T27" fmla="*/ 748 h 2445"/>
                <a:gd name="T28" fmla="*/ 1249 w 2439"/>
                <a:gd name="T29" fmla="*/ 692 h 2445"/>
                <a:gd name="T30" fmla="*/ 1327 w 2439"/>
                <a:gd name="T31" fmla="*/ 4 h 2445"/>
                <a:gd name="T32" fmla="*/ 1395 w 2439"/>
                <a:gd name="T33" fmla="*/ 60 h 2445"/>
                <a:gd name="T34" fmla="*/ 1482 w 2439"/>
                <a:gd name="T35" fmla="*/ 280 h 2445"/>
                <a:gd name="T36" fmla="*/ 1771 w 2439"/>
                <a:gd name="T37" fmla="*/ 416 h 2445"/>
                <a:gd name="T38" fmla="*/ 1945 w 2439"/>
                <a:gd name="T39" fmla="*/ 276 h 2445"/>
                <a:gd name="T40" fmla="*/ 2028 w 2439"/>
                <a:gd name="T41" fmla="*/ 305 h 2445"/>
                <a:gd name="T42" fmla="*/ 2171 w 2439"/>
                <a:gd name="T43" fmla="*/ 480 h 2445"/>
                <a:gd name="T44" fmla="*/ 2140 w 2439"/>
                <a:gd name="T45" fmla="*/ 564 h 2445"/>
                <a:gd name="T46" fmla="*/ 2124 w 2439"/>
                <a:gd name="T47" fmla="*/ 853 h 2445"/>
                <a:gd name="T48" fmla="*/ 2337 w 2439"/>
                <a:gd name="T49" fmla="*/ 1043 h 2445"/>
                <a:gd name="T50" fmla="*/ 2417 w 2439"/>
                <a:gd name="T51" fmla="*/ 1082 h 2445"/>
                <a:gd name="T52" fmla="*/ 2439 w 2439"/>
                <a:gd name="T53" fmla="*/ 1307 h 2445"/>
                <a:gd name="T54" fmla="*/ 2400 w 2439"/>
                <a:gd name="T55" fmla="*/ 1387 h 2445"/>
                <a:gd name="T56" fmla="*/ 2179 w 2439"/>
                <a:gd name="T57" fmla="*/ 1409 h 2445"/>
                <a:gd name="T58" fmla="*/ 2095 w 2439"/>
                <a:gd name="T59" fmla="*/ 1660 h 2445"/>
                <a:gd name="T60" fmla="*/ 2151 w 2439"/>
                <a:gd name="T61" fmla="*/ 1905 h 2445"/>
                <a:gd name="T62" fmla="*/ 2160 w 2439"/>
                <a:gd name="T63" fmla="*/ 1993 h 2445"/>
                <a:gd name="T64" fmla="*/ 2004 w 2439"/>
                <a:gd name="T65" fmla="*/ 2160 h 2445"/>
                <a:gd name="T66" fmla="*/ 1917 w 2439"/>
                <a:gd name="T67" fmla="*/ 2169 h 2445"/>
                <a:gd name="T68" fmla="*/ 1712 w 2439"/>
                <a:gd name="T69" fmla="*/ 2072 h 2445"/>
                <a:gd name="T70" fmla="*/ 1465 w 2439"/>
                <a:gd name="T71" fmla="*/ 2175 h 2445"/>
                <a:gd name="T72" fmla="*/ 1388 w 2439"/>
                <a:gd name="T73" fmla="*/ 2388 h 2445"/>
                <a:gd name="T74" fmla="*/ 1320 w 2439"/>
                <a:gd name="T75" fmla="*/ 2442 h 2445"/>
                <a:gd name="T76" fmla="*/ 1092 w 2439"/>
                <a:gd name="T77" fmla="*/ 2433 h 2445"/>
                <a:gd name="T78" fmla="*/ 1037 w 2439"/>
                <a:gd name="T79" fmla="*/ 2365 h 2445"/>
                <a:gd name="T80" fmla="*/ 907 w 2439"/>
                <a:gd name="T81" fmla="*/ 2154 h 2445"/>
                <a:gd name="T82" fmla="*/ 666 w 2439"/>
                <a:gd name="T83" fmla="*/ 2034 h 2445"/>
                <a:gd name="T84" fmla="*/ 496 w 2439"/>
                <a:gd name="T85" fmla="*/ 2169 h 2445"/>
                <a:gd name="T86" fmla="*/ 411 w 2439"/>
                <a:gd name="T87" fmla="*/ 2139 h 2445"/>
                <a:gd name="T88" fmla="*/ 269 w 2439"/>
                <a:gd name="T89" fmla="*/ 1964 h 2445"/>
                <a:gd name="T90" fmla="*/ 299 w 2439"/>
                <a:gd name="T91" fmla="*/ 1880 h 2445"/>
                <a:gd name="T92" fmla="*/ 311 w 2439"/>
                <a:gd name="T93" fmla="*/ 1595 h 2445"/>
                <a:gd name="T94" fmla="*/ 103 w 2439"/>
                <a:gd name="T95" fmla="*/ 1402 h 2445"/>
                <a:gd name="T96" fmla="*/ 23 w 2439"/>
                <a:gd name="T97" fmla="*/ 1363 h 2445"/>
                <a:gd name="T98" fmla="*/ 1 w 2439"/>
                <a:gd name="T99" fmla="*/ 1139 h 2445"/>
                <a:gd name="T100" fmla="*/ 40 w 2439"/>
                <a:gd name="T101" fmla="*/ 1059 h 2445"/>
                <a:gd name="T102" fmla="*/ 257 w 2439"/>
                <a:gd name="T103" fmla="*/ 1037 h 2445"/>
                <a:gd name="T104" fmla="*/ 343 w 2439"/>
                <a:gd name="T105" fmla="*/ 786 h 2445"/>
                <a:gd name="T106" fmla="*/ 289 w 2439"/>
                <a:gd name="T107" fmla="*/ 541 h 2445"/>
                <a:gd name="T108" fmla="*/ 280 w 2439"/>
                <a:gd name="T109" fmla="*/ 453 h 2445"/>
                <a:gd name="T110" fmla="*/ 436 w 2439"/>
                <a:gd name="T111" fmla="*/ 286 h 2445"/>
                <a:gd name="T112" fmla="*/ 523 w 2439"/>
                <a:gd name="T113" fmla="*/ 276 h 2445"/>
                <a:gd name="T114" fmla="*/ 730 w 2439"/>
                <a:gd name="T115" fmla="*/ 374 h 2445"/>
                <a:gd name="T116" fmla="*/ 976 w 2439"/>
                <a:gd name="T117" fmla="*/ 275 h 2445"/>
                <a:gd name="T118" fmla="*/ 1052 w 2439"/>
                <a:gd name="T119" fmla="*/ 58 h 2445"/>
                <a:gd name="T120" fmla="*/ 1121 w 2439"/>
                <a:gd name="T121" fmla="*/ 4 h 2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39" h="2445">
                  <a:moveTo>
                    <a:pt x="1195" y="691"/>
                  </a:moveTo>
                  <a:lnTo>
                    <a:pt x="1141" y="696"/>
                  </a:lnTo>
                  <a:lnTo>
                    <a:pt x="1088" y="708"/>
                  </a:lnTo>
                  <a:lnTo>
                    <a:pt x="1036" y="724"/>
                  </a:lnTo>
                  <a:lnTo>
                    <a:pt x="984" y="746"/>
                  </a:lnTo>
                  <a:lnTo>
                    <a:pt x="936" y="773"/>
                  </a:lnTo>
                  <a:lnTo>
                    <a:pt x="889" y="806"/>
                  </a:lnTo>
                  <a:lnTo>
                    <a:pt x="846" y="845"/>
                  </a:lnTo>
                  <a:lnTo>
                    <a:pt x="807" y="889"/>
                  </a:lnTo>
                  <a:lnTo>
                    <a:pt x="774" y="934"/>
                  </a:lnTo>
                  <a:lnTo>
                    <a:pt x="747" y="982"/>
                  </a:lnTo>
                  <a:lnTo>
                    <a:pt x="724" y="1034"/>
                  </a:lnTo>
                  <a:lnTo>
                    <a:pt x="708" y="1085"/>
                  </a:lnTo>
                  <a:lnTo>
                    <a:pt x="697" y="1139"/>
                  </a:lnTo>
                  <a:lnTo>
                    <a:pt x="691" y="1194"/>
                  </a:lnTo>
                  <a:lnTo>
                    <a:pt x="691" y="1248"/>
                  </a:lnTo>
                  <a:lnTo>
                    <a:pt x="695" y="1302"/>
                  </a:lnTo>
                  <a:lnTo>
                    <a:pt x="707" y="1355"/>
                  </a:lnTo>
                  <a:lnTo>
                    <a:pt x="723" y="1408"/>
                  </a:lnTo>
                  <a:lnTo>
                    <a:pt x="746" y="1459"/>
                  </a:lnTo>
                  <a:lnTo>
                    <a:pt x="773" y="1507"/>
                  </a:lnTo>
                  <a:lnTo>
                    <a:pt x="806" y="1554"/>
                  </a:lnTo>
                  <a:lnTo>
                    <a:pt x="844" y="1597"/>
                  </a:lnTo>
                  <a:lnTo>
                    <a:pt x="887" y="1636"/>
                  </a:lnTo>
                  <a:lnTo>
                    <a:pt x="933" y="1669"/>
                  </a:lnTo>
                  <a:lnTo>
                    <a:pt x="982" y="1697"/>
                  </a:lnTo>
                  <a:lnTo>
                    <a:pt x="1032" y="1720"/>
                  </a:lnTo>
                  <a:lnTo>
                    <a:pt x="1085" y="1736"/>
                  </a:lnTo>
                  <a:lnTo>
                    <a:pt x="1137" y="1747"/>
                  </a:lnTo>
                  <a:lnTo>
                    <a:pt x="1192" y="1753"/>
                  </a:lnTo>
                  <a:lnTo>
                    <a:pt x="1246" y="1753"/>
                  </a:lnTo>
                  <a:lnTo>
                    <a:pt x="1301" y="1748"/>
                  </a:lnTo>
                  <a:lnTo>
                    <a:pt x="1354" y="1737"/>
                  </a:lnTo>
                  <a:lnTo>
                    <a:pt x="1407" y="1721"/>
                  </a:lnTo>
                  <a:lnTo>
                    <a:pt x="1457" y="1698"/>
                  </a:lnTo>
                  <a:lnTo>
                    <a:pt x="1506" y="1671"/>
                  </a:lnTo>
                  <a:lnTo>
                    <a:pt x="1552" y="1637"/>
                  </a:lnTo>
                  <a:lnTo>
                    <a:pt x="1595" y="1600"/>
                  </a:lnTo>
                  <a:lnTo>
                    <a:pt x="1634" y="1556"/>
                  </a:lnTo>
                  <a:lnTo>
                    <a:pt x="1667" y="1511"/>
                  </a:lnTo>
                  <a:lnTo>
                    <a:pt x="1694" y="1461"/>
                  </a:lnTo>
                  <a:lnTo>
                    <a:pt x="1717" y="1411"/>
                  </a:lnTo>
                  <a:lnTo>
                    <a:pt x="1733" y="1358"/>
                  </a:lnTo>
                  <a:lnTo>
                    <a:pt x="1745" y="1306"/>
                  </a:lnTo>
                  <a:lnTo>
                    <a:pt x="1750" y="1251"/>
                  </a:lnTo>
                  <a:lnTo>
                    <a:pt x="1750" y="1197"/>
                  </a:lnTo>
                  <a:lnTo>
                    <a:pt x="1746" y="1142"/>
                  </a:lnTo>
                  <a:lnTo>
                    <a:pt x="1734" y="1089"/>
                  </a:lnTo>
                  <a:lnTo>
                    <a:pt x="1718" y="1037"/>
                  </a:lnTo>
                  <a:lnTo>
                    <a:pt x="1697" y="986"/>
                  </a:lnTo>
                  <a:lnTo>
                    <a:pt x="1669" y="937"/>
                  </a:lnTo>
                  <a:lnTo>
                    <a:pt x="1636" y="891"/>
                  </a:lnTo>
                  <a:lnTo>
                    <a:pt x="1597" y="847"/>
                  </a:lnTo>
                  <a:lnTo>
                    <a:pt x="1554" y="808"/>
                  </a:lnTo>
                  <a:lnTo>
                    <a:pt x="1508" y="775"/>
                  </a:lnTo>
                  <a:lnTo>
                    <a:pt x="1460" y="748"/>
                  </a:lnTo>
                  <a:lnTo>
                    <a:pt x="1409" y="725"/>
                  </a:lnTo>
                  <a:lnTo>
                    <a:pt x="1358" y="708"/>
                  </a:lnTo>
                  <a:lnTo>
                    <a:pt x="1304" y="698"/>
                  </a:lnTo>
                  <a:lnTo>
                    <a:pt x="1249" y="692"/>
                  </a:lnTo>
                  <a:lnTo>
                    <a:pt x="1195" y="691"/>
                  </a:lnTo>
                  <a:close/>
                  <a:moveTo>
                    <a:pt x="1145" y="0"/>
                  </a:moveTo>
                  <a:lnTo>
                    <a:pt x="1304" y="1"/>
                  </a:lnTo>
                  <a:lnTo>
                    <a:pt x="1327" y="4"/>
                  </a:lnTo>
                  <a:lnTo>
                    <a:pt x="1348" y="12"/>
                  </a:lnTo>
                  <a:lnTo>
                    <a:pt x="1368" y="24"/>
                  </a:lnTo>
                  <a:lnTo>
                    <a:pt x="1384" y="40"/>
                  </a:lnTo>
                  <a:lnTo>
                    <a:pt x="1395" y="60"/>
                  </a:lnTo>
                  <a:lnTo>
                    <a:pt x="1403" y="81"/>
                  </a:lnTo>
                  <a:lnTo>
                    <a:pt x="1407" y="105"/>
                  </a:lnTo>
                  <a:lnTo>
                    <a:pt x="1406" y="262"/>
                  </a:lnTo>
                  <a:lnTo>
                    <a:pt x="1482" y="280"/>
                  </a:lnTo>
                  <a:lnTo>
                    <a:pt x="1557" y="305"/>
                  </a:lnTo>
                  <a:lnTo>
                    <a:pt x="1631" y="336"/>
                  </a:lnTo>
                  <a:lnTo>
                    <a:pt x="1702" y="373"/>
                  </a:lnTo>
                  <a:lnTo>
                    <a:pt x="1771" y="416"/>
                  </a:lnTo>
                  <a:lnTo>
                    <a:pt x="1883" y="304"/>
                  </a:lnTo>
                  <a:lnTo>
                    <a:pt x="1901" y="291"/>
                  </a:lnTo>
                  <a:lnTo>
                    <a:pt x="1922" y="280"/>
                  </a:lnTo>
                  <a:lnTo>
                    <a:pt x="1945" y="276"/>
                  </a:lnTo>
                  <a:lnTo>
                    <a:pt x="1967" y="276"/>
                  </a:lnTo>
                  <a:lnTo>
                    <a:pt x="1989" y="280"/>
                  </a:lnTo>
                  <a:lnTo>
                    <a:pt x="2010" y="291"/>
                  </a:lnTo>
                  <a:lnTo>
                    <a:pt x="2028" y="305"/>
                  </a:lnTo>
                  <a:lnTo>
                    <a:pt x="2141" y="419"/>
                  </a:lnTo>
                  <a:lnTo>
                    <a:pt x="2156" y="437"/>
                  </a:lnTo>
                  <a:lnTo>
                    <a:pt x="2165" y="457"/>
                  </a:lnTo>
                  <a:lnTo>
                    <a:pt x="2171" y="480"/>
                  </a:lnTo>
                  <a:lnTo>
                    <a:pt x="2169" y="502"/>
                  </a:lnTo>
                  <a:lnTo>
                    <a:pt x="2165" y="525"/>
                  </a:lnTo>
                  <a:lnTo>
                    <a:pt x="2155" y="546"/>
                  </a:lnTo>
                  <a:lnTo>
                    <a:pt x="2140" y="564"/>
                  </a:lnTo>
                  <a:lnTo>
                    <a:pt x="2028" y="676"/>
                  </a:lnTo>
                  <a:lnTo>
                    <a:pt x="2064" y="733"/>
                  </a:lnTo>
                  <a:lnTo>
                    <a:pt x="2096" y="791"/>
                  </a:lnTo>
                  <a:lnTo>
                    <a:pt x="2124" y="853"/>
                  </a:lnTo>
                  <a:lnTo>
                    <a:pt x="2147" y="915"/>
                  </a:lnTo>
                  <a:lnTo>
                    <a:pt x="2165" y="978"/>
                  </a:lnTo>
                  <a:lnTo>
                    <a:pt x="2180" y="1042"/>
                  </a:lnTo>
                  <a:lnTo>
                    <a:pt x="2337" y="1043"/>
                  </a:lnTo>
                  <a:lnTo>
                    <a:pt x="2360" y="1045"/>
                  </a:lnTo>
                  <a:lnTo>
                    <a:pt x="2382" y="1053"/>
                  </a:lnTo>
                  <a:lnTo>
                    <a:pt x="2401" y="1066"/>
                  </a:lnTo>
                  <a:lnTo>
                    <a:pt x="2417" y="1082"/>
                  </a:lnTo>
                  <a:lnTo>
                    <a:pt x="2430" y="1101"/>
                  </a:lnTo>
                  <a:lnTo>
                    <a:pt x="2437" y="1123"/>
                  </a:lnTo>
                  <a:lnTo>
                    <a:pt x="2439" y="1148"/>
                  </a:lnTo>
                  <a:lnTo>
                    <a:pt x="2439" y="1307"/>
                  </a:lnTo>
                  <a:lnTo>
                    <a:pt x="2435" y="1331"/>
                  </a:lnTo>
                  <a:lnTo>
                    <a:pt x="2428" y="1352"/>
                  </a:lnTo>
                  <a:lnTo>
                    <a:pt x="2416" y="1371"/>
                  </a:lnTo>
                  <a:lnTo>
                    <a:pt x="2400" y="1387"/>
                  </a:lnTo>
                  <a:lnTo>
                    <a:pt x="2381" y="1400"/>
                  </a:lnTo>
                  <a:lnTo>
                    <a:pt x="2359" y="1406"/>
                  </a:lnTo>
                  <a:lnTo>
                    <a:pt x="2335" y="1410"/>
                  </a:lnTo>
                  <a:lnTo>
                    <a:pt x="2179" y="1409"/>
                  </a:lnTo>
                  <a:lnTo>
                    <a:pt x="2165" y="1473"/>
                  </a:lnTo>
                  <a:lnTo>
                    <a:pt x="2145" y="1537"/>
                  </a:lnTo>
                  <a:lnTo>
                    <a:pt x="2123" y="1600"/>
                  </a:lnTo>
                  <a:lnTo>
                    <a:pt x="2095" y="1660"/>
                  </a:lnTo>
                  <a:lnTo>
                    <a:pt x="2063" y="1720"/>
                  </a:lnTo>
                  <a:lnTo>
                    <a:pt x="2027" y="1777"/>
                  </a:lnTo>
                  <a:lnTo>
                    <a:pt x="2136" y="1887"/>
                  </a:lnTo>
                  <a:lnTo>
                    <a:pt x="2151" y="1905"/>
                  </a:lnTo>
                  <a:lnTo>
                    <a:pt x="2160" y="1926"/>
                  </a:lnTo>
                  <a:lnTo>
                    <a:pt x="2165" y="1948"/>
                  </a:lnTo>
                  <a:lnTo>
                    <a:pt x="2165" y="1971"/>
                  </a:lnTo>
                  <a:lnTo>
                    <a:pt x="2160" y="1993"/>
                  </a:lnTo>
                  <a:lnTo>
                    <a:pt x="2150" y="2014"/>
                  </a:lnTo>
                  <a:lnTo>
                    <a:pt x="2135" y="2033"/>
                  </a:lnTo>
                  <a:lnTo>
                    <a:pt x="2023" y="2145"/>
                  </a:lnTo>
                  <a:lnTo>
                    <a:pt x="2004" y="2160"/>
                  </a:lnTo>
                  <a:lnTo>
                    <a:pt x="1983" y="2169"/>
                  </a:lnTo>
                  <a:lnTo>
                    <a:pt x="1962" y="2175"/>
                  </a:lnTo>
                  <a:lnTo>
                    <a:pt x="1939" y="2174"/>
                  </a:lnTo>
                  <a:lnTo>
                    <a:pt x="1917" y="2169"/>
                  </a:lnTo>
                  <a:lnTo>
                    <a:pt x="1895" y="2159"/>
                  </a:lnTo>
                  <a:lnTo>
                    <a:pt x="1877" y="2144"/>
                  </a:lnTo>
                  <a:lnTo>
                    <a:pt x="1770" y="2035"/>
                  </a:lnTo>
                  <a:lnTo>
                    <a:pt x="1712" y="2072"/>
                  </a:lnTo>
                  <a:lnTo>
                    <a:pt x="1652" y="2105"/>
                  </a:lnTo>
                  <a:lnTo>
                    <a:pt x="1591" y="2133"/>
                  </a:lnTo>
                  <a:lnTo>
                    <a:pt x="1529" y="2155"/>
                  </a:lnTo>
                  <a:lnTo>
                    <a:pt x="1465" y="2175"/>
                  </a:lnTo>
                  <a:lnTo>
                    <a:pt x="1400" y="2190"/>
                  </a:lnTo>
                  <a:lnTo>
                    <a:pt x="1399" y="2342"/>
                  </a:lnTo>
                  <a:lnTo>
                    <a:pt x="1396" y="2366"/>
                  </a:lnTo>
                  <a:lnTo>
                    <a:pt x="1388" y="2388"/>
                  </a:lnTo>
                  <a:lnTo>
                    <a:pt x="1377" y="2407"/>
                  </a:lnTo>
                  <a:lnTo>
                    <a:pt x="1361" y="2422"/>
                  </a:lnTo>
                  <a:lnTo>
                    <a:pt x="1342" y="2434"/>
                  </a:lnTo>
                  <a:lnTo>
                    <a:pt x="1320" y="2442"/>
                  </a:lnTo>
                  <a:lnTo>
                    <a:pt x="1296" y="2445"/>
                  </a:lnTo>
                  <a:lnTo>
                    <a:pt x="1137" y="2444"/>
                  </a:lnTo>
                  <a:lnTo>
                    <a:pt x="1113" y="2441"/>
                  </a:lnTo>
                  <a:lnTo>
                    <a:pt x="1092" y="2433"/>
                  </a:lnTo>
                  <a:lnTo>
                    <a:pt x="1073" y="2422"/>
                  </a:lnTo>
                  <a:lnTo>
                    <a:pt x="1057" y="2405"/>
                  </a:lnTo>
                  <a:lnTo>
                    <a:pt x="1045" y="2386"/>
                  </a:lnTo>
                  <a:lnTo>
                    <a:pt x="1037" y="2365"/>
                  </a:lnTo>
                  <a:lnTo>
                    <a:pt x="1034" y="2341"/>
                  </a:lnTo>
                  <a:lnTo>
                    <a:pt x="1036" y="2189"/>
                  </a:lnTo>
                  <a:lnTo>
                    <a:pt x="971" y="2174"/>
                  </a:lnTo>
                  <a:lnTo>
                    <a:pt x="907" y="2154"/>
                  </a:lnTo>
                  <a:lnTo>
                    <a:pt x="844" y="2131"/>
                  </a:lnTo>
                  <a:lnTo>
                    <a:pt x="782" y="2103"/>
                  </a:lnTo>
                  <a:lnTo>
                    <a:pt x="723" y="2071"/>
                  </a:lnTo>
                  <a:lnTo>
                    <a:pt x="666" y="2034"/>
                  </a:lnTo>
                  <a:lnTo>
                    <a:pt x="557" y="2139"/>
                  </a:lnTo>
                  <a:lnTo>
                    <a:pt x="538" y="2154"/>
                  </a:lnTo>
                  <a:lnTo>
                    <a:pt x="517" y="2163"/>
                  </a:lnTo>
                  <a:lnTo>
                    <a:pt x="496" y="2169"/>
                  </a:lnTo>
                  <a:lnTo>
                    <a:pt x="473" y="2169"/>
                  </a:lnTo>
                  <a:lnTo>
                    <a:pt x="450" y="2163"/>
                  </a:lnTo>
                  <a:lnTo>
                    <a:pt x="429" y="2154"/>
                  </a:lnTo>
                  <a:lnTo>
                    <a:pt x="411" y="2139"/>
                  </a:lnTo>
                  <a:lnTo>
                    <a:pt x="298" y="2026"/>
                  </a:lnTo>
                  <a:lnTo>
                    <a:pt x="283" y="2008"/>
                  </a:lnTo>
                  <a:lnTo>
                    <a:pt x="274" y="1987"/>
                  </a:lnTo>
                  <a:lnTo>
                    <a:pt x="269" y="1964"/>
                  </a:lnTo>
                  <a:lnTo>
                    <a:pt x="269" y="1942"/>
                  </a:lnTo>
                  <a:lnTo>
                    <a:pt x="274" y="1920"/>
                  </a:lnTo>
                  <a:lnTo>
                    <a:pt x="284" y="1899"/>
                  </a:lnTo>
                  <a:lnTo>
                    <a:pt x="299" y="1880"/>
                  </a:lnTo>
                  <a:lnTo>
                    <a:pt x="406" y="1774"/>
                  </a:lnTo>
                  <a:lnTo>
                    <a:pt x="370" y="1716"/>
                  </a:lnTo>
                  <a:lnTo>
                    <a:pt x="338" y="1656"/>
                  </a:lnTo>
                  <a:lnTo>
                    <a:pt x="311" y="1595"/>
                  </a:lnTo>
                  <a:lnTo>
                    <a:pt x="288" y="1531"/>
                  </a:lnTo>
                  <a:lnTo>
                    <a:pt x="268" y="1467"/>
                  </a:lnTo>
                  <a:lnTo>
                    <a:pt x="255" y="1403"/>
                  </a:lnTo>
                  <a:lnTo>
                    <a:pt x="103" y="1402"/>
                  </a:lnTo>
                  <a:lnTo>
                    <a:pt x="79" y="1398"/>
                  </a:lnTo>
                  <a:lnTo>
                    <a:pt x="57" y="1392"/>
                  </a:lnTo>
                  <a:lnTo>
                    <a:pt x="38" y="1379"/>
                  </a:lnTo>
                  <a:lnTo>
                    <a:pt x="23" y="1363"/>
                  </a:lnTo>
                  <a:lnTo>
                    <a:pt x="10" y="1344"/>
                  </a:lnTo>
                  <a:lnTo>
                    <a:pt x="2" y="1322"/>
                  </a:lnTo>
                  <a:lnTo>
                    <a:pt x="0" y="1298"/>
                  </a:lnTo>
                  <a:lnTo>
                    <a:pt x="1" y="1139"/>
                  </a:lnTo>
                  <a:lnTo>
                    <a:pt x="3" y="1116"/>
                  </a:lnTo>
                  <a:lnTo>
                    <a:pt x="11" y="1094"/>
                  </a:lnTo>
                  <a:lnTo>
                    <a:pt x="24" y="1075"/>
                  </a:lnTo>
                  <a:lnTo>
                    <a:pt x="40" y="1059"/>
                  </a:lnTo>
                  <a:lnTo>
                    <a:pt x="58" y="1047"/>
                  </a:lnTo>
                  <a:lnTo>
                    <a:pt x="80" y="1039"/>
                  </a:lnTo>
                  <a:lnTo>
                    <a:pt x="104" y="1037"/>
                  </a:lnTo>
                  <a:lnTo>
                    <a:pt x="257" y="1037"/>
                  </a:lnTo>
                  <a:lnTo>
                    <a:pt x="272" y="973"/>
                  </a:lnTo>
                  <a:lnTo>
                    <a:pt x="291" y="909"/>
                  </a:lnTo>
                  <a:lnTo>
                    <a:pt x="314" y="846"/>
                  </a:lnTo>
                  <a:lnTo>
                    <a:pt x="343" y="786"/>
                  </a:lnTo>
                  <a:lnTo>
                    <a:pt x="375" y="726"/>
                  </a:lnTo>
                  <a:lnTo>
                    <a:pt x="412" y="668"/>
                  </a:lnTo>
                  <a:lnTo>
                    <a:pt x="304" y="559"/>
                  </a:lnTo>
                  <a:lnTo>
                    <a:pt x="289" y="541"/>
                  </a:lnTo>
                  <a:lnTo>
                    <a:pt x="280" y="520"/>
                  </a:lnTo>
                  <a:lnTo>
                    <a:pt x="274" y="497"/>
                  </a:lnTo>
                  <a:lnTo>
                    <a:pt x="275" y="476"/>
                  </a:lnTo>
                  <a:lnTo>
                    <a:pt x="280" y="453"/>
                  </a:lnTo>
                  <a:lnTo>
                    <a:pt x="290" y="432"/>
                  </a:lnTo>
                  <a:lnTo>
                    <a:pt x="305" y="414"/>
                  </a:lnTo>
                  <a:lnTo>
                    <a:pt x="417" y="301"/>
                  </a:lnTo>
                  <a:lnTo>
                    <a:pt x="436" y="286"/>
                  </a:lnTo>
                  <a:lnTo>
                    <a:pt x="457" y="276"/>
                  </a:lnTo>
                  <a:lnTo>
                    <a:pt x="478" y="271"/>
                  </a:lnTo>
                  <a:lnTo>
                    <a:pt x="501" y="271"/>
                  </a:lnTo>
                  <a:lnTo>
                    <a:pt x="523" y="276"/>
                  </a:lnTo>
                  <a:lnTo>
                    <a:pt x="545" y="286"/>
                  </a:lnTo>
                  <a:lnTo>
                    <a:pt x="563" y="301"/>
                  </a:lnTo>
                  <a:lnTo>
                    <a:pt x="673" y="411"/>
                  </a:lnTo>
                  <a:lnTo>
                    <a:pt x="730" y="374"/>
                  </a:lnTo>
                  <a:lnTo>
                    <a:pt x="789" y="343"/>
                  </a:lnTo>
                  <a:lnTo>
                    <a:pt x="851" y="316"/>
                  </a:lnTo>
                  <a:lnTo>
                    <a:pt x="912" y="293"/>
                  </a:lnTo>
                  <a:lnTo>
                    <a:pt x="976" y="275"/>
                  </a:lnTo>
                  <a:lnTo>
                    <a:pt x="1041" y="260"/>
                  </a:lnTo>
                  <a:lnTo>
                    <a:pt x="1041" y="103"/>
                  </a:lnTo>
                  <a:lnTo>
                    <a:pt x="1045" y="80"/>
                  </a:lnTo>
                  <a:lnTo>
                    <a:pt x="1052" y="58"/>
                  </a:lnTo>
                  <a:lnTo>
                    <a:pt x="1064" y="39"/>
                  </a:lnTo>
                  <a:lnTo>
                    <a:pt x="1080" y="23"/>
                  </a:lnTo>
                  <a:lnTo>
                    <a:pt x="1100" y="10"/>
                  </a:lnTo>
                  <a:lnTo>
                    <a:pt x="1121" y="4"/>
                  </a:lnTo>
                  <a:lnTo>
                    <a:pt x="11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22" name="Rectangle 121"/>
          <p:cNvSpPr/>
          <p:nvPr/>
        </p:nvSpPr>
        <p:spPr>
          <a:xfrm>
            <a:off x="3916773" y="3719650"/>
            <a:ext cx="1499382" cy="715581"/>
          </a:xfrm>
          <a:prstGeom prst="rect">
            <a:avLst/>
          </a:prstGeom>
        </p:spPr>
        <p:txBody>
          <a:bodyPr wrap="square">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moddolor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a:t>
            </a:r>
          </a:p>
        </p:txBody>
      </p:sp>
      <p:sp>
        <p:nvSpPr>
          <p:cNvPr id="123" name="Rectangle 122"/>
          <p:cNvSpPr/>
          <p:nvPr/>
        </p:nvSpPr>
        <p:spPr>
          <a:xfrm>
            <a:off x="5538023" y="3719650"/>
            <a:ext cx="1499382" cy="715581"/>
          </a:xfrm>
          <a:prstGeom prst="rect">
            <a:avLst/>
          </a:prstGeom>
        </p:spPr>
        <p:txBody>
          <a:bodyPr wrap="square">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moddolor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a:t>
            </a:r>
          </a:p>
        </p:txBody>
      </p:sp>
      <p:sp>
        <p:nvSpPr>
          <p:cNvPr id="124" name="Rectangle 123"/>
          <p:cNvSpPr/>
          <p:nvPr/>
        </p:nvSpPr>
        <p:spPr>
          <a:xfrm>
            <a:off x="7108497" y="3719650"/>
            <a:ext cx="1499382" cy="715581"/>
          </a:xfrm>
          <a:prstGeom prst="rect">
            <a:avLst/>
          </a:prstGeom>
        </p:spPr>
        <p:txBody>
          <a:bodyPr wrap="square">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moddolor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a:t>
            </a:r>
          </a:p>
        </p:txBody>
      </p:sp>
      <p:sp>
        <p:nvSpPr>
          <p:cNvPr id="125" name="Rectangle 124"/>
          <p:cNvSpPr/>
          <p:nvPr/>
        </p:nvSpPr>
        <p:spPr>
          <a:xfrm>
            <a:off x="717373" y="3783383"/>
            <a:ext cx="2573858" cy="415498"/>
          </a:xfrm>
          <a:prstGeom prst="rect">
            <a:avLst/>
          </a:prstGeom>
        </p:spPr>
        <p:txBody>
          <a:bodyPr wrap="square">
            <a:spAutoFit/>
          </a:bodyPr>
          <a:lstStyle/>
          <a:p>
            <a:r>
              <a:rPr lang="en-US" sz="2100" b="1" dirty="0">
                <a:latin typeface="Montserrat Black" panose="00000A00000000000000" pitchFamily="50" charset="0"/>
                <a:ea typeface="Open Sans" panose="020B0606030504020204" pitchFamily="34" charset="0"/>
                <a:cs typeface="Open Sans" panose="020B0606030504020204" pitchFamily="34" charset="0"/>
              </a:rPr>
              <a:t>TIME IS MONEY</a:t>
            </a:r>
          </a:p>
        </p:txBody>
      </p:sp>
      <p:sp>
        <p:nvSpPr>
          <p:cNvPr id="65" name="TextBox 64"/>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PLANNER</a:t>
            </a:r>
            <a:endParaRPr lang="en-US" sz="2700" b="1" dirty="0">
              <a:latin typeface="Montserrat Black" panose="00000A00000000000000" pitchFamily="50" charset="0"/>
            </a:endParaRPr>
          </a:p>
        </p:txBody>
      </p:sp>
      <p:sp>
        <p:nvSpPr>
          <p:cNvPr id="66" name="TextBox 65"/>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75565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66"/>
                                        </p:tgtEl>
                                        <p:attrNameLst>
                                          <p:attrName>style.visibility</p:attrName>
                                        </p:attrNameLst>
                                      </p:cBhvr>
                                      <p:to>
                                        <p:strVal val="visible"/>
                                      </p:to>
                                    </p:set>
                                    <p:animEffect transition="in" filter="barn(inVertical)">
                                      <p:cBhvr>
                                        <p:cTn id="7" dur="500"/>
                                        <p:tgtEl>
                                          <p:spTgt spid="66"/>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65"/>
                                        </p:tgtEl>
                                        <p:attrNameLst>
                                          <p:attrName>style.visibility</p:attrName>
                                        </p:attrNameLst>
                                      </p:cBhvr>
                                      <p:to>
                                        <p:strVal val="visible"/>
                                      </p:to>
                                    </p:set>
                                    <p:animEffect transition="in" filter="barn(outVertical)">
                                      <p:cBhvr>
                                        <p:cTn id="11" dur="500"/>
                                        <p:tgtEl>
                                          <p:spTgt spid="65"/>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wipe(left)">
                                      <p:cBhvr>
                                        <p:cTn id="15" dur="500"/>
                                        <p:tgtEl>
                                          <p:spTgt spid="42"/>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25"/>
                                        </p:tgtEl>
                                        <p:attrNameLst>
                                          <p:attrName>style.visibility</p:attrName>
                                        </p:attrNameLst>
                                      </p:cBhvr>
                                      <p:to>
                                        <p:strVal val="visible"/>
                                      </p:to>
                                    </p:set>
                                    <p:animEffect transition="in" filter="wipe(down)">
                                      <p:cBhvr>
                                        <p:cTn id="19" dur="500"/>
                                        <p:tgtEl>
                                          <p:spTgt spid="12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97"/>
                                        </p:tgtEl>
                                        <p:attrNameLst>
                                          <p:attrName>style.visibility</p:attrName>
                                        </p:attrNameLst>
                                      </p:cBhvr>
                                      <p:to>
                                        <p:strVal val="visible"/>
                                      </p:to>
                                    </p:set>
                                    <p:animEffect transition="in" filter="fade">
                                      <p:cBhvr>
                                        <p:cTn id="23" dur="500"/>
                                        <p:tgtEl>
                                          <p:spTgt spid="97"/>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102"/>
                                        </p:tgtEl>
                                        <p:attrNameLst>
                                          <p:attrName>style.visibility</p:attrName>
                                        </p:attrNameLst>
                                      </p:cBhvr>
                                      <p:to>
                                        <p:strVal val="visible"/>
                                      </p:to>
                                    </p:set>
                                    <p:animEffect transition="in" filter="wipe(down)">
                                      <p:cBhvr>
                                        <p:cTn id="27" dur="500"/>
                                        <p:tgtEl>
                                          <p:spTgt spid="102"/>
                                        </p:tgtEl>
                                      </p:cBhvr>
                                    </p:animEffect>
                                  </p:childTnLst>
                                </p:cTn>
                              </p:par>
                            </p:childTnLst>
                          </p:cTn>
                        </p:par>
                        <p:par>
                          <p:cTn id="28" fill="hold">
                            <p:stCondLst>
                              <p:cond delay="3000"/>
                            </p:stCondLst>
                            <p:childTnLst>
                              <p:par>
                                <p:cTn id="29" presetID="42" presetClass="entr" presetSubtype="0" fill="hold" grpId="0" nodeType="afterEffect">
                                  <p:stCondLst>
                                    <p:cond delay="0"/>
                                  </p:stCondLst>
                                  <p:childTnLst>
                                    <p:set>
                                      <p:cBhvr>
                                        <p:cTn id="30" dur="1" fill="hold">
                                          <p:stCondLst>
                                            <p:cond delay="0"/>
                                          </p:stCondLst>
                                        </p:cTn>
                                        <p:tgtEl>
                                          <p:spTgt spid="101"/>
                                        </p:tgtEl>
                                        <p:attrNameLst>
                                          <p:attrName>style.visibility</p:attrName>
                                        </p:attrNameLst>
                                      </p:cBhvr>
                                      <p:to>
                                        <p:strVal val="visible"/>
                                      </p:to>
                                    </p:set>
                                    <p:animEffect transition="in" filter="fade">
                                      <p:cBhvr>
                                        <p:cTn id="31" dur="500"/>
                                        <p:tgtEl>
                                          <p:spTgt spid="101"/>
                                        </p:tgtEl>
                                      </p:cBhvr>
                                    </p:animEffect>
                                    <p:anim calcmode="lin" valueType="num">
                                      <p:cBhvr>
                                        <p:cTn id="32" dur="500" fill="hold"/>
                                        <p:tgtEl>
                                          <p:spTgt spid="101"/>
                                        </p:tgtEl>
                                        <p:attrNameLst>
                                          <p:attrName>ppt_x</p:attrName>
                                        </p:attrNameLst>
                                      </p:cBhvr>
                                      <p:tavLst>
                                        <p:tav tm="0">
                                          <p:val>
                                            <p:strVal val="#ppt_x"/>
                                          </p:val>
                                        </p:tav>
                                        <p:tav tm="100000">
                                          <p:val>
                                            <p:strVal val="#ppt_x"/>
                                          </p:val>
                                        </p:tav>
                                      </p:tavLst>
                                    </p:anim>
                                    <p:anim calcmode="lin" valueType="num">
                                      <p:cBhvr>
                                        <p:cTn id="33" dur="500" fill="hold"/>
                                        <p:tgtEl>
                                          <p:spTgt spid="101"/>
                                        </p:tgtEl>
                                        <p:attrNameLst>
                                          <p:attrName>ppt_y</p:attrName>
                                        </p:attrNameLst>
                                      </p:cBhvr>
                                      <p:tavLst>
                                        <p:tav tm="0">
                                          <p:val>
                                            <p:strVal val="#ppt_y+.1"/>
                                          </p:val>
                                        </p:tav>
                                        <p:tav tm="100000">
                                          <p:val>
                                            <p:strVal val="#ppt_y"/>
                                          </p:val>
                                        </p:tav>
                                      </p:tavLst>
                                    </p:anim>
                                  </p:childTnLst>
                                </p:cTn>
                              </p:par>
                            </p:childTnLst>
                          </p:cTn>
                        </p:par>
                        <p:par>
                          <p:cTn id="34" fill="hold">
                            <p:stCondLst>
                              <p:cond delay="3500"/>
                            </p:stCondLst>
                            <p:childTnLst>
                              <p:par>
                                <p:cTn id="35" presetID="10" presetClass="entr" presetSubtype="0" fill="hold" nodeType="afterEffect">
                                  <p:stCondLst>
                                    <p:cond delay="0"/>
                                  </p:stCondLst>
                                  <p:childTnLst>
                                    <p:set>
                                      <p:cBhvr>
                                        <p:cTn id="36" dur="1" fill="hold">
                                          <p:stCondLst>
                                            <p:cond delay="0"/>
                                          </p:stCondLst>
                                        </p:cTn>
                                        <p:tgtEl>
                                          <p:spTgt spid="118"/>
                                        </p:tgtEl>
                                        <p:attrNameLst>
                                          <p:attrName>style.visibility</p:attrName>
                                        </p:attrNameLst>
                                      </p:cBhvr>
                                      <p:to>
                                        <p:strVal val="visible"/>
                                      </p:to>
                                    </p:set>
                                    <p:animEffect transition="in" filter="fade">
                                      <p:cBhvr>
                                        <p:cTn id="37" dur="500"/>
                                        <p:tgtEl>
                                          <p:spTgt spid="118"/>
                                        </p:tgtEl>
                                      </p:cBhvr>
                                    </p:animEffect>
                                  </p:childTnLst>
                                </p:cTn>
                              </p:par>
                            </p:childTnLst>
                          </p:cTn>
                        </p:par>
                        <p:par>
                          <p:cTn id="38" fill="hold">
                            <p:stCondLst>
                              <p:cond delay="4000"/>
                            </p:stCondLst>
                            <p:childTnLst>
                              <p:par>
                                <p:cTn id="39" presetID="42" presetClass="entr" presetSubtype="0" fill="hold" grpId="0" nodeType="afterEffect">
                                  <p:stCondLst>
                                    <p:cond delay="0"/>
                                  </p:stCondLst>
                                  <p:childTnLst>
                                    <p:set>
                                      <p:cBhvr>
                                        <p:cTn id="40" dur="1" fill="hold">
                                          <p:stCondLst>
                                            <p:cond delay="0"/>
                                          </p:stCondLst>
                                        </p:cTn>
                                        <p:tgtEl>
                                          <p:spTgt spid="122"/>
                                        </p:tgtEl>
                                        <p:attrNameLst>
                                          <p:attrName>style.visibility</p:attrName>
                                        </p:attrNameLst>
                                      </p:cBhvr>
                                      <p:to>
                                        <p:strVal val="visible"/>
                                      </p:to>
                                    </p:set>
                                    <p:animEffect transition="in" filter="fade">
                                      <p:cBhvr>
                                        <p:cTn id="41" dur="500"/>
                                        <p:tgtEl>
                                          <p:spTgt spid="122"/>
                                        </p:tgtEl>
                                      </p:cBhvr>
                                    </p:animEffect>
                                    <p:anim calcmode="lin" valueType="num">
                                      <p:cBhvr>
                                        <p:cTn id="42" dur="500" fill="hold"/>
                                        <p:tgtEl>
                                          <p:spTgt spid="122"/>
                                        </p:tgtEl>
                                        <p:attrNameLst>
                                          <p:attrName>ppt_x</p:attrName>
                                        </p:attrNameLst>
                                      </p:cBhvr>
                                      <p:tavLst>
                                        <p:tav tm="0">
                                          <p:val>
                                            <p:strVal val="#ppt_x"/>
                                          </p:val>
                                        </p:tav>
                                        <p:tav tm="100000">
                                          <p:val>
                                            <p:strVal val="#ppt_x"/>
                                          </p:val>
                                        </p:tav>
                                      </p:tavLst>
                                    </p:anim>
                                    <p:anim calcmode="lin" valueType="num">
                                      <p:cBhvr>
                                        <p:cTn id="43" dur="500" fill="hold"/>
                                        <p:tgtEl>
                                          <p:spTgt spid="122"/>
                                        </p:tgtEl>
                                        <p:attrNameLst>
                                          <p:attrName>ppt_y</p:attrName>
                                        </p:attrNameLst>
                                      </p:cBhvr>
                                      <p:tavLst>
                                        <p:tav tm="0">
                                          <p:val>
                                            <p:strVal val="#ppt_y+.1"/>
                                          </p:val>
                                        </p:tav>
                                        <p:tav tm="100000">
                                          <p:val>
                                            <p:strVal val="#ppt_y"/>
                                          </p:val>
                                        </p:tav>
                                      </p:tavLst>
                                    </p:anim>
                                  </p:childTnLst>
                                </p:cTn>
                              </p:par>
                            </p:childTnLst>
                          </p:cTn>
                        </p:par>
                        <p:par>
                          <p:cTn id="44" fill="hold">
                            <p:stCondLst>
                              <p:cond delay="4500"/>
                            </p:stCondLst>
                            <p:childTnLst>
                              <p:par>
                                <p:cTn id="45" presetID="10" presetClass="entr" presetSubtype="0" fill="hold" grpId="0"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fade">
                                      <p:cBhvr>
                                        <p:cTn id="47" dur="500"/>
                                        <p:tgtEl>
                                          <p:spTgt spid="98"/>
                                        </p:tgtEl>
                                      </p:cBhvr>
                                    </p:animEffect>
                                  </p:childTnLst>
                                </p:cTn>
                              </p:par>
                            </p:childTnLst>
                          </p:cTn>
                        </p:par>
                        <p:par>
                          <p:cTn id="48" fill="hold">
                            <p:stCondLst>
                              <p:cond delay="5000"/>
                            </p:stCondLst>
                            <p:childTnLst>
                              <p:par>
                                <p:cTn id="49" presetID="22" presetClass="entr" presetSubtype="4" fill="hold" grpId="0" nodeType="afterEffect">
                                  <p:stCondLst>
                                    <p:cond delay="0"/>
                                  </p:stCondLst>
                                  <p:childTnLst>
                                    <p:set>
                                      <p:cBhvr>
                                        <p:cTn id="50" dur="1" fill="hold">
                                          <p:stCondLst>
                                            <p:cond delay="0"/>
                                          </p:stCondLst>
                                        </p:cTn>
                                        <p:tgtEl>
                                          <p:spTgt spid="105"/>
                                        </p:tgtEl>
                                        <p:attrNameLst>
                                          <p:attrName>style.visibility</p:attrName>
                                        </p:attrNameLst>
                                      </p:cBhvr>
                                      <p:to>
                                        <p:strVal val="visible"/>
                                      </p:to>
                                    </p:set>
                                    <p:animEffect transition="in" filter="wipe(down)">
                                      <p:cBhvr>
                                        <p:cTn id="51" dur="500"/>
                                        <p:tgtEl>
                                          <p:spTgt spid="105"/>
                                        </p:tgtEl>
                                      </p:cBhvr>
                                    </p:animEffect>
                                  </p:childTnLst>
                                </p:cTn>
                              </p:par>
                            </p:childTnLst>
                          </p:cTn>
                        </p:par>
                        <p:par>
                          <p:cTn id="52" fill="hold">
                            <p:stCondLst>
                              <p:cond delay="5500"/>
                            </p:stCondLst>
                            <p:childTnLst>
                              <p:par>
                                <p:cTn id="53" presetID="42" presetClass="entr" presetSubtype="0" fill="hold" grpId="0" nodeType="afterEffect">
                                  <p:stCondLst>
                                    <p:cond delay="0"/>
                                  </p:stCondLst>
                                  <p:childTnLst>
                                    <p:set>
                                      <p:cBhvr>
                                        <p:cTn id="54" dur="1" fill="hold">
                                          <p:stCondLst>
                                            <p:cond delay="0"/>
                                          </p:stCondLst>
                                        </p:cTn>
                                        <p:tgtEl>
                                          <p:spTgt spid="104"/>
                                        </p:tgtEl>
                                        <p:attrNameLst>
                                          <p:attrName>style.visibility</p:attrName>
                                        </p:attrNameLst>
                                      </p:cBhvr>
                                      <p:to>
                                        <p:strVal val="visible"/>
                                      </p:to>
                                    </p:set>
                                    <p:animEffect transition="in" filter="fade">
                                      <p:cBhvr>
                                        <p:cTn id="55" dur="500"/>
                                        <p:tgtEl>
                                          <p:spTgt spid="104"/>
                                        </p:tgtEl>
                                      </p:cBhvr>
                                    </p:animEffect>
                                    <p:anim calcmode="lin" valueType="num">
                                      <p:cBhvr>
                                        <p:cTn id="56" dur="500" fill="hold"/>
                                        <p:tgtEl>
                                          <p:spTgt spid="104"/>
                                        </p:tgtEl>
                                        <p:attrNameLst>
                                          <p:attrName>ppt_x</p:attrName>
                                        </p:attrNameLst>
                                      </p:cBhvr>
                                      <p:tavLst>
                                        <p:tav tm="0">
                                          <p:val>
                                            <p:strVal val="#ppt_x"/>
                                          </p:val>
                                        </p:tav>
                                        <p:tav tm="100000">
                                          <p:val>
                                            <p:strVal val="#ppt_x"/>
                                          </p:val>
                                        </p:tav>
                                      </p:tavLst>
                                    </p:anim>
                                    <p:anim calcmode="lin" valueType="num">
                                      <p:cBhvr>
                                        <p:cTn id="57" dur="500" fill="hold"/>
                                        <p:tgtEl>
                                          <p:spTgt spid="104"/>
                                        </p:tgtEl>
                                        <p:attrNameLst>
                                          <p:attrName>ppt_y</p:attrName>
                                        </p:attrNameLst>
                                      </p:cBhvr>
                                      <p:tavLst>
                                        <p:tav tm="0">
                                          <p:val>
                                            <p:strVal val="#ppt_y+.1"/>
                                          </p:val>
                                        </p:tav>
                                        <p:tav tm="100000">
                                          <p:val>
                                            <p:strVal val="#ppt_y"/>
                                          </p:val>
                                        </p:tav>
                                      </p:tavLst>
                                    </p:anim>
                                  </p:childTnLst>
                                </p:cTn>
                              </p:par>
                            </p:childTnLst>
                          </p:cTn>
                        </p:par>
                        <p:par>
                          <p:cTn id="58" fill="hold">
                            <p:stCondLst>
                              <p:cond delay="6000"/>
                            </p:stCondLst>
                            <p:childTnLst>
                              <p:par>
                                <p:cTn id="59" presetID="10" presetClass="entr" presetSubtype="0" fill="hold" nodeType="afterEffect">
                                  <p:stCondLst>
                                    <p:cond delay="0"/>
                                  </p:stCondLst>
                                  <p:childTnLst>
                                    <p:set>
                                      <p:cBhvr>
                                        <p:cTn id="60" dur="1" fill="hold">
                                          <p:stCondLst>
                                            <p:cond delay="0"/>
                                          </p:stCondLst>
                                        </p:cTn>
                                        <p:tgtEl>
                                          <p:spTgt spid="115"/>
                                        </p:tgtEl>
                                        <p:attrNameLst>
                                          <p:attrName>style.visibility</p:attrName>
                                        </p:attrNameLst>
                                      </p:cBhvr>
                                      <p:to>
                                        <p:strVal val="visible"/>
                                      </p:to>
                                    </p:set>
                                    <p:animEffect transition="in" filter="fade">
                                      <p:cBhvr>
                                        <p:cTn id="61" dur="500"/>
                                        <p:tgtEl>
                                          <p:spTgt spid="115"/>
                                        </p:tgtEl>
                                      </p:cBhvr>
                                    </p:animEffect>
                                  </p:childTnLst>
                                </p:cTn>
                              </p:par>
                            </p:childTnLst>
                          </p:cTn>
                        </p:par>
                        <p:par>
                          <p:cTn id="62" fill="hold">
                            <p:stCondLst>
                              <p:cond delay="6500"/>
                            </p:stCondLst>
                            <p:childTnLst>
                              <p:par>
                                <p:cTn id="63" presetID="42" presetClass="entr" presetSubtype="0" fill="hold" grpId="0" nodeType="afterEffect">
                                  <p:stCondLst>
                                    <p:cond delay="0"/>
                                  </p:stCondLst>
                                  <p:childTnLst>
                                    <p:set>
                                      <p:cBhvr>
                                        <p:cTn id="64" dur="1" fill="hold">
                                          <p:stCondLst>
                                            <p:cond delay="0"/>
                                          </p:stCondLst>
                                        </p:cTn>
                                        <p:tgtEl>
                                          <p:spTgt spid="123"/>
                                        </p:tgtEl>
                                        <p:attrNameLst>
                                          <p:attrName>style.visibility</p:attrName>
                                        </p:attrNameLst>
                                      </p:cBhvr>
                                      <p:to>
                                        <p:strVal val="visible"/>
                                      </p:to>
                                    </p:set>
                                    <p:animEffect transition="in" filter="fade">
                                      <p:cBhvr>
                                        <p:cTn id="65" dur="500"/>
                                        <p:tgtEl>
                                          <p:spTgt spid="123"/>
                                        </p:tgtEl>
                                      </p:cBhvr>
                                    </p:animEffect>
                                    <p:anim calcmode="lin" valueType="num">
                                      <p:cBhvr>
                                        <p:cTn id="66" dur="500" fill="hold"/>
                                        <p:tgtEl>
                                          <p:spTgt spid="123"/>
                                        </p:tgtEl>
                                        <p:attrNameLst>
                                          <p:attrName>ppt_x</p:attrName>
                                        </p:attrNameLst>
                                      </p:cBhvr>
                                      <p:tavLst>
                                        <p:tav tm="0">
                                          <p:val>
                                            <p:strVal val="#ppt_x"/>
                                          </p:val>
                                        </p:tav>
                                        <p:tav tm="100000">
                                          <p:val>
                                            <p:strVal val="#ppt_x"/>
                                          </p:val>
                                        </p:tav>
                                      </p:tavLst>
                                    </p:anim>
                                    <p:anim calcmode="lin" valueType="num">
                                      <p:cBhvr>
                                        <p:cTn id="67" dur="500" fill="hold"/>
                                        <p:tgtEl>
                                          <p:spTgt spid="123"/>
                                        </p:tgtEl>
                                        <p:attrNameLst>
                                          <p:attrName>ppt_y</p:attrName>
                                        </p:attrNameLst>
                                      </p:cBhvr>
                                      <p:tavLst>
                                        <p:tav tm="0">
                                          <p:val>
                                            <p:strVal val="#ppt_y+.1"/>
                                          </p:val>
                                        </p:tav>
                                        <p:tav tm="100000">
                                          <p:val>
                                            <p:strVal val="#ppt_y"/>
                                          </p:val>
                                        </p:tav>
                                      </p:tavLst>
                                    </p:anim>
                                  </p:childTnLst>
                                </p:cTn>
                              </p:par>
                            </p:childTnLst>
                          </p:cTn>
                        </p:par>
                        <p:par>
                          <p:cTn id="68" fill="hold">
                            <p:stCondLst>
                              <p:cond delay="7000"/>
                            </p:stCondLst>
                            <p:childTnLst>
                              <p:par>
                                <p:cTn id="69" presetID="10" presetClass="entr" presetSubtype="0" fill="hold" grpId="0" nodeType="afterEffect">
                                  <p:stCondLst>
                                    <p:cond delay="0"/>
                                  </p:stCondLst>
                                  <p:childTnLst>
                                    <p:set>
                                      <p:cBhvr>
                                        <p:cTn id="70" dur="1" fill="hold">
                                          <p:stCondLst>
                                            <p:cond delay="0"/>
                                          </p:stCondLst>
                                        </p:cTn>
                                        <p:tgtEl>
                                          <p:spTgt spid="99"/>
                                        </p:tgtEl>
                                        <p:attrNameLst>
                                          <p:attrName>style.visibility</p:attrName>
                                        </p:attrNameLst>
                                      </p:cBhvr>
                                      <p:to>
                                        <p:strVal val="visible"/>
                                      </p:to>
                                    </p:set>
                                    <p:animEffect transition="in" filter="fade">
                                      <p:cBhvr>
                                        <p:cTn id="71" dur="500"/>
                                        <p:tgtEl>
                                          <p:spTgt spid="99"/>
                                        </p:tgtEl>
                                      </p:cBhvr>
                                    </p:animEffect>
                                  </p:childTnLst>
                                </p:cTn>
                              </p:par>
                            </p:childTnLst>
                          </p:cTn>
                        </p:par>
                        <p:par>
                          <p:cTn id="72" fill="hold">
                            <p:stCondLst>
                              <p:cond delay="7500"/>
                            </p:stCondLst>
                            <p:childTnLst>
                              <p:par>
                                <p:cTn id="73" presetID="22" presetClass="entr" presetSubtype="4" fill="hold" grpId="0" nodeType="afterEffect">
                                  <p:stCondLst>
                                    <p:cond delay="0"/>
                                  </p:stCondLst>
                                  <p:childTnLst>
                                    <p:set>
                                      <p:cBhvr>
                                        <p:cTn id="74" dur="1" fill="hold">
                                          <p:stCondLst>
                                            <p:cond delay="0"/>
                                          </p:stCondLst>
                                        </p:cTn>
                                        <p:tgtEl>
                                          <p:spTgt spid="108"/>
                                        </p:tgtEl>
                                        <p:attrNameLst>
                                          <p:attrName>style.visibility</p:attrName>
                                        </p:attrNameLst>
                                      </p:cBhvr>
                                      <p:to>
                                        <p:strVal val="visible"/>
                                      </p:to>
                                    </p:set>
                                    <p:animEffect transition="in" filter="wipe(down)">
                                      <p:cBhvr>
                                        <p:cTn id="75" dur="500"/>
                                        <p:tgtEl>
                                          <p:spTgt spid="108"/>
                                        </p:tgtEl>
                                      </p:cBhvr>
                                    </p:animEffect>
                                  </p:childTnLst>
                                </p:cTn>
                              </p:par>
                            </p:childTnLst>
                          </p:cTn>
                        </p:par>
                        <p:par>
                          <p:cTn id="76" fill="hold">
                            <p:stCondLst>
                              <p:cond delay="8000"/>
                            </p:stCondLst>
                            <p:childTnLst>
                              <p:par>
                                <p:cTn id="77" presetID="42" presetClass="entr" presetSubtype="0" fill="hold" grpId="0" nodeType="afterEffect">
                                  <p:stCondLst>
                                    <p:cond delay="0"/>
                                  </p:stCondLst>
                                  <p:childTnLst>
                                    <p:set>
                                      <p:cBhvr>
                                        <p:cTn id="78" dur="1" fill="hold">
                                          <p:stCondLst>
                                            <p:cond delay="0"/>
                                          </p:stCondLst>
                                        </p:cTn>
                                        <p:tgtEl>
                                          <p:spTgt spid="107"/>
                                        </p:tgtEl>
                                        <p:attrNameLst>
                                          <p:attrName>style.visibility</p:attrName>
                                        </p:attrNameLst>
                                      </p:cBhvr>
                                      <p:to>
                                        <p:strVal val="visible"/>
                                      </p:to>
                                    </p:set>
                                    <p:animEffect transition="in" filter="fade">
                                      <p:cBhvr>
                                        <p:cTn id="79" dur="500"/>
                                        <p:tgtEl>
                                          <p:spTgt spid="107"/>
                                        </p:tgtEl>
                                      </p:cBhvr>
                                    </p:animEffect>
                                    <p:anim calcmode="lin" valueType="num">
                                      <p:cBhvr>
                                        <p:cTn id="80" dur="500" fill="hold"/>
                                        <p:tgtEl>
                                          <p:spTgt spid="107"/>
                                        </p:tgtEl>
                                        <p:attrNameLst>
                                          <p:attrName>ppt_x</p:attrName>
                                        </p:attrNameLst>
                                      </p:cBhvr>
                                      <p:tavLst>
                                        <p:tav tm="0">
                                          <p:val>
                                            <p:strVal val="#ppt_x"/>
                                          </p:val>
                                        </p:tav>
                                        <p:tav tm="100000">
                                          <p:val>
                                            <p:strVal val="#ppt_x"/>
                                          </p:val>
                                        </p:tav>
                                      </p:tavLst>
                                    </p:anim>
                                    <p:anim calcmode="lin" valueType="num">
                                      <p:cBhvr>
                                        <p:cTn id="81" dur="500" fill="hold"/>
                                        <p:tgtEl>
                                          <p:spTgt spid="107"/>
                                        </p:tgtEl>
                                        <p:attrNameLst>
                                          <p:attrName>ppt_y</p:attrName>
                                        </p:attrNameLst>
                                      </p:cBhvr>
                                      <p:tavLst>
                                        <p:tav tm="0">
                                          <p:val>
                                            <p:strVal val="#ppt_y+.1"/>
                                          </p:val>
                                        </p:tav>
                                        <p:tav tm="100000">
                                          <p:val>
                                            <p:strVal val="#ppt_y"/>
                                          </p:val>
                                        </p:tav>
                                      </p:tavLst>
                                    </p:anim>
                                  </p:childTnLst>
                                </p:cTn>
                              </p:par>
                            </p:childTnLst>
                          </p:cTn>
                        </p:par>
                        <p:par>
                          <p:cTn id="82" fill="hold">
                            <p:stCondLst>
                              <p:cond delay="8500"/>
                            </p:stCondLst>
                            <p:childTnLst>
                              <p:par>
                                <p:cTn id="83" presetID="10" presetClass="entr" presetSubtype="0" fill="hold" nodeType="afterEffect">
                                  <p:stCondLst>
                                    <p:cond delay="0"/>
                                  </p:stCondLst>
                                  <p:childTnLst>
                                    <p:set>
                                      <p:cBhvr>
                                        <p:cTn id="84" dur="1" fill="hold">
                                          <p:stCondLst>
                                            <p:cond delay="0"/>
                                          </p:stCondLst>
                                        </p:cTn>
                                        <p:tgtEl>
                                          <p:spTgt spid="109"/>
                                        </p:tgtEl>
                                        <p:attrNameLst>
                                          <p:attrName>style.visibility</p:attrName>
                                        </p:attrNameLst>
                                      </p:cBhvr>
                                      <p:to>
                                        <p:strVal val="visible"/>
                                      </p:to>
                                    </p:set>
                                    <p:animEffect transition="in" filter="fade">
                                      <p:cBhvr>
                                        <p:cTn id="85" dur="500"/>
                                        <p:tgtEl>
                                          <p:spTgt spid="109"/>
                                        </p:tgtEl>
                                      </p:cBhvr>
                                    </p:animEffect>
                                  </p:childTnLst>
                                </p:cTn>
                              </p:par>
                            </p:childTnLst>
                          </p:cTn>
                        </p:par>
                        <p:par>
                          <p:cTn id="86" fill="hold">
                            <p:stCondLst>
                              <p:cond delay="9000"/>
                            </p:stCondLst>
                            <p:childTnLst>
                              <p:par>
                                <p:cTn id="87" presetID="42" presetClass="entr" presetSubtype="0" fill="hold" grpId="0" nodeType="afterEffect">
                                  <p:stCondLst>
                                    <p:cond delay="0"/>
                                  </p:stCondLst>
                                  <p:childTnLst>
                                    <p:set>
                                      <p:cBhvr>
                                        <p:cTn id="88" dur="1" fill="hold">
                                          <p:stCondLst>
                                            <p:cond delay="0"/>
                                          </p:stCondLst>
                                        </p:cTn>
                                        <p:tgtEl>
                                          <p:spTgt spid="124"/>
                                        </p:tgtEl>
                                        <p:attrNameLst>
                                          <p:attrName>style.visibility</p:attrName>
                                        </p:attrNameLst>
                                      </p:cBhvr>
                                      <p:to>
                                        <p:strVal val="visible"/>
                                      </p:to>
                                    </p:set>
                                    <p:animEffect transition="in" filter="fade">
                                      <p:cBhvr>
                                        <p:cTn id="89" dur="500"/>
                                        <p:tgtEl>
                                          <p:spTgt spid="124"/>
                                        </p:tgtEl>
                                      </p:cBhvr>
                                    </p:animEffect>
                                    <p:anim calcmode="lin" valueType="num">
                                      <p:cBhvr>
                                        <p:cTn id="90" dur="500" fill="hold"/>
                                        <p:tgtEl>
                                          <p:spTgt spid="124"/>
                                        </p:tgtEl>
                                        <p:attrNameLst>
                                          <p:attrName>ppt_x</p:attrName>
                                        </p:attrNameLst>
                                      </p:cBhvr>
                                      <p:tavLst>
                                        <p:tav tm="0">
                                          <p:val>
                                            <p:strVal val="#ppt_x"/>
                                          </p:val>
                                        </p:tav>
                                        <p:tav tm="100000">
                                          <p:val>
                                            <p:strVal val="#ppt_x"/>
                                          </p:val>
                                        </p:tav>
                                      </p:tavLst>
                                    </p:anim>
                                    <p:anim calcmode="lin" valueType="num">
                                      <p:cBhvr>
                                        <p:cTn id="91" dur="500" fill="hold"/>
                                        <p:tgtEl>
                                          <p:spTgt spid="1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01" grpId="0"/>
      <p:bldP spid="102" grpId="0"/>
      <p:bldP spid="104" grpId="0"/>
      <p:bldP spid="105" grpId="0"/>
      <p:bldP spid="107" grpId="0"/>
      <p:bldP spid="108" grpId="0"/>
      <p:bldP spid="122" grpId="0"/>
      <p:bldP spid="123" grpId="0"/>
      <p:bldP spid="124" grpId="0"/>
      <p:bldP spid="125" grpId="0"/>
      <p:bldP spid="65" grpId="0"/>
      <p:bldP spid="66"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433244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 name="Group 98">
            <a:extLst>
              <a:ext uri="{FF2B5EF4-FFF2-40B4-BE49-F238E27FC236}">
                <a16:creationId xmlns:a16="http://schemas.microsoft.com/office/drawing/2014/main" id="{3C5FB978-B93D-46AB-8A99-27CD67C1785B}"/>
              </a:ext>
            </a:extLst>
          </p:cNvPr>
          <p:cNvGrpSpPr/>
          <p:nvPr/>
        </p:nvGrpSpPr>
        <p:grpSpPr>
          <a:xfrm flipH="1">
            <a:off x="936523" y="1551860"/>
            <a:ext cx="3883396" cy="3488049"/>
            <a:chOff x="-488945" y="1534645"/>
            <a:chExt cx="5635853" cy="5062098"/>
          </a:xfrm>
        </p:grpSpPr>
        <p:grpSp>
          <p:nvGrpSpPr>
            <p:cNvPr id="100" name="Group 99">
              <a:extLst>
                <a:ext uri="{FF2B5EF4-FFF2-40B4-BE49-F238E27FC236}">
                  <a16:creationId xmlns:a16="http://schemas.microsoft.com/office/drawing/2014/main" id="{3ADE64D9-7BCF-4299-A4E9-D22AF43AC71B}"/>
                </a:ext>
              </a:extLst>
            </p:cNvPr>
            <p:cNvGrpSpPr/>
            <p:nvPr/>
          </p:nvGrpSpPr>
          <p:grpSpPr>
            <a:xfrm>
              <a:off x="-488945" y="3093082"/>
              <a:ext cx="5635853" cy="3503661"/>
              <a:chOff x="-488945" y="3093082"/>
              <a:chExt cx="5635853" cy="3503661"/>
            </a:xfrm>
          </p:grpSpPr>
          <p:sp>
            <p:nvSpPr>
              <p:cNvPr id="172" name="Oval 5">
                <a:extLst>
                  <a:ext uri="{FF2B5EF4-FFF2-40B4-BE49-F238E27FC236}">
                    <a16:creationId xmlns:a16="http://schemas.microsoft.com/office/drawing/2014/main" id="{EC273782-C898-49C0-B86D-F0993EE08111}"/>
                  </a:ext>
                </a:extLst>
              </p:cNvPr>
              <p:cNvSpPr>
                <a:spLocks noChangeArrowheads="1"/>
              </p:cNvSpPr>
              <p:nvPr/>
            </p:nvSpPr>
            <p:spPr bwMode="auto">
              <a:xfrm>
                <a:off x="932351" y="6076986"/>
                <a:ext cx="3655608" cy="104562"/>
              </a:xfrm>
              <a:prstGeom prst="ellipse">
                <a:avLst/>
              </a:prstGeom>
              <a:solidFill>
                <a:schemeClr val="tx1">
                  <a:lumMod val="20000"/>
                  <a:lumOff val="8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73" name="Freeform 6">
                <a:extLst>
                  <a:ext uri="{FF2B5EF4-FFF2-40B4-BE49-F238E27FC236}">
                    <a16:creationId xmlns:a16="http://schemas.microsoft.com/office/drawing/2014/main" id="{619ACF62-0504-4C8D-B8B5-6C04B47C9484}"/>
                  </a:ext>
                </a:extLst>
              </p:cNvPr>
              <p:cNvSpPr>
                <a:spLocks/>
              </p:cNvSpPr>
              <p:nvPr/>
            </p:nvSpPr>
            <p:spPr bwMode="auto">
              <a:xfrm>
                <a:off x="-488945" y="3093082"/>
                <a:ext cx="5635853" cy="3412888"/>
              </a:xfrm>
              <a:custGeom>
                <a:avLst/>
                <a:gdLst>
                  <a:gd name="T0" fmla="*/ 0 w 5712"/>
                  <a:gd name="T1" fmla="*/ 2852 h 3459"/>
                  <a:gd name="T2" fmla="*/ 1922 w 5712"/>
                  <a:gd name="T3" fmla="*/ 1613 h 3459"/>
                  <a:gd name="T4" fmla="*/ 2543 w 5712"/>
                  <a:gd name="T5" fmla="*/ 2138 h 3459"/>
                  <a:gd name="T6" fmla="*/ 3818 w 5712"/>
                  <a:gd name="T7" fmla="*/ 912 h 3459"/>
                  <a:gd name="T8" fmla="*/ 4146 w 5712"/>
                  <a:gd name="T9" fmla="*/ 1182 h 3459"/>
                  <a:gd name="T10" fmla="*/ 4887 w 5712"/>
                  <a:gd name="T11" fmla="*/ 548 h 3459"/>
                  <a:gd name="T12" fmla="*/ 4749 w 5712"/>
                  <a:gd name="T13" fmla="*/ 582 h 3459"/>
                  <a:gd name="T14" fmla="*/ 4749 w 5712"/>
                  <a:gd name="T15" fmla="*/ 346 h 3459"/>
                  <a:gd name="T16" fmla="*/ 5712 w 5712"/>
                  <a:gd name="T17" fmla="*/ 0 h 3459"/>
                  <a:gd name="T18" fmla="*/ 5712 w 5712"/>
                  <a:gd name="T19" fmla="*/ 236 h 3459"/>
                  <a:gd name="T20" fmla="*/ 5517 w 5712"/>
                  <a:gd name="T21" fmla="*/ 1079 h 3459"/>
                  <a:gd name="T22" fmla="*/ 5185 w 5712"/>
                  <a:gd name="T23" fmla="*/ 766 h 3459"/>
                  <a:gd name="T24" fmla="*/ 4146 w 5712"/>
                  <a:gd name="T25" fmla="*/ 1789 h 3459"/>
                  <a:gd name="T26" fmla="*/ 3821 w 5712"/>
                  <a:gd name="T27" fmla="*/ 1475 h 3459"/>
                  <a:gd name="T28" fmla="*/ 2625 w 5712"/>
                  <a:gd name="T29" fmla="*/ 2690 h 3459"/>
                  <a:gd name="T30" fmla="*/ 1949 w 5712"/>
                  <a:gd name="T31" fmla="*/ 2211 h 3459"/>
                  <a:gd name="T32" fmla="*/ 373 w 5712"/>
                  <a:gd name="T33" fmla="*/ 3459 h 3459"/>
                  <a:gd name="T34" fmla="*/ 0 w 5712"/>
                  <a:gd name="T35" fmla="*/ 3088 h 3459"/>
                  <a:gd name="T36" fmla="*/ 0 w 5712"/>
                  <a:gd name="T37" fmla="*/ 2852 h 3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712" h="3459">
                    <a:moveTo>
                      <a:pt x="0" y="2852"/>
                    </a:moveTo>
                    <a:lnTo>
                      <a:pt x="1922" y="1613"/>
                    </a:lnTo>
                    <a:lnTo>
                      <a:pt x="2543" y="2138"/>
                    </a:lnTo>
                    <a:lnTo>
                      <a:pt x="3818" y="912"/>
                    </a:lnTo>
                    <a:lnTo>
                      <a:pt x="4146" y="1182"/>
                    </a:lnTo>
                    <a:lnTo>
                      <a:pt x="4887" y="548"/>
                    </a:lnTo>
                    <a:lnTo>
                      <a:pt x="4749" y="582"/>
                    </a:lnTo>
                    <a:lnTo>
                      <a:pt x="4749" y="346"/>
                    </a:lnTo>
                    <a:lnTo>
                      <a:pt x="5712" y="0"/>
                    </a:lnTo>
                    <a:lnTo>
                      <a:pt x="5712" y="236"/>
                    </a:lnTo>
                    <a:lnTo>
                      <a:pt x="5517" y="1079"/>
                    </a:lnTo>
                    <a:lnTo>
                      <a:pt x="5185" y="766"/>
                    </a:lnTo>
                    <a:lnTo>
                      <a:pt x="4146" y="1789"/>
                    </a:lnTo>
                    <a:lnTo>
                      <a:pt x="3821" y="1475"/>
                    </a:lnTo>
                    <a:lnTo>
                      <a:pt x="2625" y="2690"/>
                    </a:lnTo>
                    <a:lnTo>
                      <a:pt x="1949" y="2211"/>
                    </a:lnTo>
                    <a:lnTo>
                      <a:pt x="373" y="3459"/>
                    </a:lnTo>
                    <a:lnTo>
                      <a:pt x="0" y="3088"/>
                    </a:lnTo>
                    <a:lnTo>
                      <a:pt x="0" y="2852"/>
                    </a:lnTo>
                    <a:close/>
                  </a:path>
                </a:pathLst>
              </a:custGeom>
              <a:gradFill flip="none" rotWithShape="1">
                <a:gsLst>
                  <a:gs pos="0">
                    <a:schemeClr val="accent2"/>
                  </a:gs>
                  <a:gs pos="100000">
                    <a:schemeClr val="accent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013"/>
              </a:p>
            </p:txBody>
          </p:sp>
          <p:sp>
            <p:nvSpPr>
              <p:cNvPr id="174" name="Freeform 7">
                <a:extLst>
                  <a:ext uri="{FF2B5EF4-FFF2-40B4-BE49-F238E27FC236}">
                    <a16:creationId xmlns:a16="http://schemas.microsoft.com/office/drawing/2014/main" id="{5AAAB5F5-CB25-4A02-BC40-761AAFAC02E6}"/>
                  </a:ext>
                </a:extLst>
              </p:cNvPr>
              <p:cNvSpPr>
                <a:spLocks/>
              </p:cNvSpPr>
              <p:nvPr/>
            </p:nvSpPr>
            <p:spPr bwMode="auto">
              <a:xfrm>
                <a:off x="-488945" y="3325935"/>
                <a:ext cx="5635853" cy="3270808"/>
              </a:xfrm>
              <a:custGeom>
                <a:avLst/>
                <a:gdLst>
                  <a:gd name="T0" fmla="*/ 0 w 5712"/>
                  <a:gd name="T1" fmla="*/ 2852 h 3315"/>
                  <a:gd name="T2" fmla="*/ 1922 w 5712"/>
                  <a:gd name="T3" fmla="*/ 1612 h 3315"/>
                  <a:gd name="T4" fmla="*/ 2543 w 5712"/>
                  <a:gd name="T5" fmla="*/ 2137 h 3315"/>
                  <a:gd name="T6" fmla="*/ 3818 w 5712"/>
                  <a:gd name="T7" fmla="*/ 912 h 3315"/>
                  <a:gd name="T8" fmla="*/ 4146 w 5712"/>
                  <a:gd name="T9" fmla="*/ 1181 h 3315"/>
                  <a:gd name="T10" fmla="*/ 4944 w 5712"/>
                  <a:gd name="T11" fmla="*/ 499 h 3315"/>
                  <a:gd name="T12" fmla="*/ 4749 w 5712"/>
                  <a:gd name="T13" fmla="*/ 346 h 3315"/>
                  <a:gd name="T14" fmla="*/ 5712 w 5712"/>
                  <a:gd name="T15" fmla="*/ 0 h 3315"/>
                  <a:gd name="T16" fmla="*/ 5517 w 5712"/>
                  <a:gd name="T17" fmla="*/ 1079 h 3315"/>
                  <a:gd name="T18" fmla="*/ 5185 w 5712"/>
                  <a:gd name="T19" fmla="*/ 765 h 3315"/>
                  <a:gd name="T20" fmla="*/ 4146 w 5712"/>
                  <a:gd name="T21" fmla="*/ 1788 h 3315"/>
                  <a:gd name="T22" fmla="*/ 3821 w 5712"/>
                  <a:gd name="T23" fmla="*/ 1474 h 3315"/>
                  <a:gd name="T24" fmla="*/ 2625 w 5712"/>
                  <a:gd name="T25" fmla="*/ 2690 h 3315"/>
                  <a:gd name="T26" fmla="*/ 1898 w 5712"/>
                  <a:gd name="T27" fmla="*/ 2127 h 3315"/>
                  <a:gd name="T28" fmla="*/ 284 w 5712"/>
                  <a:gd name="T29" fmla="*/ 3315 h 3315"/>
                  <a:gd name="T30" fmla="*/ 0 w 5712"/>
                  <a:gd name="T31" fmla="*/ 2852 h 3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12" h="3315">
                    <a:moveTo>
                      <a:pt x="0" y="2852"/>
                    </a:moveTo>
                    <a:lnTo>
                      <a:pt x="1922" y="1612"/>
                    </a:lnTo>
                    <a:lnTo>
                      <a:pt x="2543" y="2137"/>
                    </a:lnTo>
                    <a:lnTo>
                      <a:pt x="3818" y="912"/>
                    </a:lnTo>
                    <a:lnTo>
                      <a:pt x="4146" y="1181"/>
                    </a:lnTo>
                    <a:lnTo>
                      <a:pt x="4944" y="499"/>
                    </a:lnTo>
                    <a:lnTo>
                      <a:pt x="4749" y="346"/>
                    </a:lnTo>
                    <a:lnTo>
                      <a:pt x="5712" y="0"/>
                    </a:lnTo>
                    <a:lnTo>
                      <a:pt x="5517" y="1079"/>
                    </a:lnTo>
                    <a:lnTo>
                      <a:pt x="5185" y="765"/>
                    </a:lnTo>
                    <a:lnTo>
                      <a:pt x="4146" y="1788"/>
                    </a:lnTo>
                    <a:lnTo>
                      <a:pt x="3821" y="1474"/>
                    </a:lnTo>
                    <a:lnTo>
                      <a:pt x="2625" y="2690"/>
                    </a:lnTo>
                    <a:lnTo>
                      <a:pt x="1898" y="2127"/>
                    </a:lnTo>
                    <a:lnTo>
                      <a:pt x="284" y="3315"/>
                    </a:lnTo>
                    <a:lnTo>
                      <a:pt x="0" y="2852"/>
                    </a:lnTo>
                    <a:close/>
                  </a:path>
                </a:pathLst>
              </a:custGeom>
              <a:gradFill>
                <a:gsLst>
                  <a:gs pos="0">
                    <a:schemeClr val="accent2"/>
                  </a:gs>
                  <a:gs pos="100000">
                    <a:schemeClr val="accent1"/>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68580" tIns="34290" rIns="68580" bIns="34290" numCol="1" spcCol="0" rtlCol="0" fromWordArt="0" anchor="ctr" anchorCtr="0" forceAA="0" compatLnSpc="1">
                <a:prstTxWarp prst="textNoShape">
                  <a:avLst/>
                </a:prstTxWarp>
                <a:noAutofit/>
              </a:bodyPr>
              <a:lstStyle/>
              <a:p>
                <a:pPr algn="ctr"/>
                <a:endParaRPr lang="en-US" sz="1013"/>
              </a:p>
            </p:txBody>
          </p:sp>
          <p:sp>
            <p:nvSpPr>
              <p:cNvPr id="175" name="Freeform 8">
                <a:extLst>
                  <a:ext uri="{FF2B5EF4-FFF2-40B4-BE49-F238E27FC236}">
                    <a16:creationId xmlns:a16="http://schemas.microsoft.com/office/drawing/2014/main" id="{5BB91827-051E-45A7-AD72-B0076FA5B72F}"/>
                  </a:ext>
                </a:extLst>
              </p:cNvPr>
              <p:cNvSpPr>
                <a:spLocks/>
              </p:cNvSpPr>
              <p:nvPr/>
            </p:nvSpPr>
            <p:spPr bwMode="auto">
              <a:xfrm>
                <a:off x="2962423" y="3717643"/>
                <a:ext cx="1416856" cy="697575"/>
              </a:xfrm>
              <a:custGeom>
                <a:avLst/>
                <a:gdLst>
                  <a:gd name="T0" fmla="*/ 0 w 839"/>
                  <a:gd name="T1" fmla="*/ 394 h 415"/>
                  <a:gd name="T2" fmla="*/ 205 w 839"/>
                  <a:gd name="T3" fmla="*/ 190 h 415"/>
                  <a:gd name="T4" fmla="*/ 379 w 839"/>
                  <a:gd name="T5" fmla="*/ 343 h 415"/>
                  <a:gd name="T6" fmla="*/ 770 w 839"/>
                  <a:gd name="T7" fmla="*/ 0 h 415"/>
                  <a:gd name="T8" fmla="*/ 839 w 839"/>
                  <a:gd name="T9" fmla="*/ 54 h 415"/>
                  <a:gd name="T10" fmla="*/ 379 w 839"/>
                  <a:gd name="T11" fmla="*/ 415 h 415"/>
                  <a:gd name="T12" fmla="*/ 187 w 839"/>
                  <a:gd name="T13" fmla="*/ 275 h 415"/>
                  <a:gd name="T14" fmla="*/ 0 w 839"/>
                  <a:gd name="T15" fmla="*/ 394 h 4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9" h="415">
                    <a:moveTo>
                      <a:pt x="0" y="394"/>
                    </a:moveTo>
                    <a:cubicBezTo>
                      <a:pt x="0" y="394"/>
                      <a:pt x="184" y="184"/>
                      <a:pt x="205" y="190"/>
                    </a:cubicBezTo>
                    <a:cubicBezTo>
                      <a:pt x="225" y="195"/>
                      <a:pt x="353" y="366"/>
                      <a:pt x="379" y="343"/>
                    </a:cubicBezTo>
                    <a:cubicBezTo>
                      <a:pt x="406" y="320"/>
                      <a:pt x="770" y="0"/>
                      <a:pt x="770" y="0"/>
                    </a:cubicBezTo>
                    <a:cubicBezTo>
                      <a:pt x="839" y="54"/>
                      <a:pt x="839" y="54"/>
                      <a:pt x="839" y="54"/>
                    </a:cubicBezTo>
                    <a:cubicBezTo>
                      <a:pt x="839" y="54"/>
                      <a:pt x="429" y="390"/>
                      <a:pt x="379" y="415"/>
                    </a:cubicBezTo>
                    <a:cubicBezTo>
                      <a:pt x="379" y="415"/>
                      <a:pt x="217" y="271"/>
                      <a:pt x="187" y="275"/>
                    </a:cubicBezTo>
                    <a:cubicBezTo>
                      <a:pt x="157" y="279"/>
                      <a:pt x="38" y="407"/>
                      <a:pt x="0" y="394"/>
                    </a:cubicBezTo>
                    <a:close/>
                  </a:path>
                </a:pathLst>
              </a:custGeom>
              <a:solidFill>
                <a:srgbClr val="000000">
                  <a:alpha val="30000"/>
                </a:srgb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76" name="Freeform 10">
                <a:extLst>
                  <a:ext uri="{FF2B5EF4-FFF2-40B4-BE49-F238E27FC236}">
                    <a16:creationId xmlns:a16="http://schemas.microsoft.com/office/drawing/2014/main" id="{23F31AF4-434C-4293-9A57-641C4E868259}"/>
                  </a:ext>
                </a:extLst>
              </p:cNvPr>
              <p:cNvSpPr>
                <a:spLocks/>
              </p:cNvSpPr>
              <p:nvPr/>
            </p:nvSpPr>
            <p:spPr bwMode="auto">
              <a:xfrm>
                <a:off x="1979700" y="4462579"/>
                <a:ext cx="669948" cy="600882"/>
              </a:xfrm>
              <a:custGeom>
                <a:avLst/>
                <a:gdLst>
                  <a:gd name="T0" fmla="*/ 474 w 679"/>
                  <a:gd name="T1" fmla="*/ 246 h 609"/>
                  <a:gd name="T2" fmla="*/ 399 w 679"/>
                  <a:gd name="T3" fmla="*/ 0 h 609"/>
                  <a:gd name="T4" fmla="*/ 368 w 679"/>
                  <a:gd name="T5" fmla="*/ 326 h 609"/>
                  <a:gd name="T6" fmla="*/ 139 w 679"/>
                  <a:gd name="T7" fmla="*/ 147 h 609"/>
                  <a:gd name="T8" fmla="*/ 234 w 679"/>
                  <a:gd name="T9" fmla="*/ 467 h 609"/>
                  <a:gd name="T10" fmla="*/ 0 w 679"/>
                  <a:gd name="T11" fmla="*/ 564 h 609"/>
                  <a:gd name="T12" fmla="*/ 310 w 679"/>
                  <a:gd name="T13" fmla="*/ 609 h 609"/>
                  <a:gd name="T14" fmla="*/ 575 w 679"/>
                  <a:gd name="T15" fmla="*/ 380 h 609"/>
                  <a:gd name="T16" fmla="*/ 679 w 679"/>
                  <a:gd name="T17" fmla="*/ 0 h 609"/>
                  <a:gd name="T18" fmla="*/ 474 w 679"/>
                  <a:gd name="T19" fmla="*/ 246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79" h="609">
                    <a:moveTo>
                      <a:pt x="474" y="246"/>
                    </a:moveTo>
                    <a:lnTo>
                      <a:pt x="399" y="0"/>
                    </a:lnTo>
                    <a:lnTo>
                      <a:pt x="368" y="326"/>
                    </a:lnTo>
                    <a:lnTo>
                      <a:pt x="139" y="147"/>
                    </a:lnTo>
                    <a:lnTo>
                      <a:pt x="234" y="467"/>
                    </a:lnTo>
                    <a:lnTo>
                      <a:pt x="0" y="564"/>
                    </a:lnTo>
                    <a:lnTo>
                      <a:pt x="310" y="609"/>
                    </a:lnTo>
                    <a:lnTo>
                      <a:pt x="575" y="380"/>
                    </a:lnTo>
                    <a:lnTo>
                      <a:pt x="679" y="0"/>
                    </a:lnTo>
                    <a:lnTo>
                      <a:pt x="474" y="246"/>
                    </a:lnTo>
                    <a:close/>
                  </a:path>
                </a:pathLst>
              </a:custGeom>
              <a:solidFill>
                <a:schemeClr val="tx2"/>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77" name="Freeform 11">
                <a:extLst>
                  <a:ext uri="{FF2B5EF4-FFF2-40B4-BE49-F238E27FC236}">
                    <a16:creationId xmlns:a16="http://schemas.microsoft.com/office/drawing/2014/main" id="{C86B00D7-B5FA-4CC4-A561-0466E71C30A8}"/>
                  </a:ext>
                </a:extLst>
              </p:cNvPr>
              <p:cNvSpPr>
                <a:spLocks noEditPoints="1"/>
              </p:cNvSpPr>
              <p:nvPr/>
            </p:nvSpPr>
            <p:spPr bwMode="auto">
              <a:xfrm>
                <a:off x="412870" y="3756123"/>
                <a:ext cx="1977284" cy="931416"/>
              </a:xfrm>
              <a:custGeom>
                <a:avLst/>
                <a:gdLst>
                  <a:gd name="T0" fmla="*/ 1146 w 1171"/>
                  <a:gd name="T1" fmla="*/ 18 h 554"/>
                  <a:gd name="T2" fmla="*/ 1171 w 1171"/>
                  <a:gd name="T3" fmla="*/ 9 h 554"/>
                  <a:gd name="T4" fmla="*/ 1126 w 1171"/>
                  <a:gd name="T5" fmla="*/ 61 h 554"/>
                  <a:gd name="T6" fmla="*/ 1090 w 1171"/>
                  <a:gd name="T7" fmla="*/ 91 h 554"/>
                  <a:gd name="T8" fmla="*/ 1126 w 1171"/>
                  <a:gd name="T9" fmla="*/ 61 h 554"/>
                  <a:gd name="T10" fmla="*/ 1021 w 1171"/>
                  <a:gd name="T11" fmla="*/ 335 h 554"/>
                  <a:gd name="T12" fmla="*/ 1010 w 1171"/>
                  <a:gd name="T13" fmla="*/ 305 h 554"/>
                  <a:gd name="T14" fmla="*/ 1009 w 1171"/>
                  <a:gd name="T15" fmla="*/ 352 h 554"/>
                  <a:gd name="T16" fmla="*/ 1077 w 1171"/>
                  <a:gd name="T17" fmla="*/ 136 h 554"/>
                  <a:gd name="T18" fmla="*/ 1046 w 1171"/>
                  <a:gd name="T19" fmla="*/ 172 h 554"/>
                  <a:gd name="T20" fmla="*/ 1077 w 1171"/>
                  <a:gd name="T21" fmla="*/ 136 h 554"/>
                  <a:gd name="T22" fmla="*/ 1029 w 1171"/>
                  <a:gd name="T23" fmla="*/ 215 h 554"/>
                  <a:gd name="T24" fmla="*/ 1029 w 1171"/>
                  <a:gd name="T25" fmla="*/ 262 h 554"/>
                  <a:gd name="T26" fmla="*/ 1015 w 1171"/>
                  <a:gd name="T27" fmla="*/ 398 h 554"/>
                  <a:gd name="T28" fmla="*/ 1032 w 1171"/>
                  <a:gd name="T29" fmla="*/ 418 h 554"/>
                  <a:gd name="T30" fmla="*/ 1015 w 1171"/>
                  <a:gd name="T31" fmla="*/ 398 h 554"/>
                  <a:gd name="T32" fmla="*/ 7 w 1171"/>
                  <a:gd name="T33" fmla="*/ 554 h 554"/>
                  <a:gd name="T34" fmla="*/ 19 w 1171"/>
                  <a:gd name="T35" fmla="*/ 531 h 554"/>
                  <a:gd name="T36" fmla="*/ 501 w 1171"/>
                  <a:gd name="T37" fmla="*/ 333 h 554"/>
                  <a:gd name="T38" fmla="*/ 550 w 1171"/>
                  <a:gd name="T39" fmla="*/ 341 h 554"/>
                  <a:gd name="T40" fmla="*/ 501 w 1171"/>
                  <a:gd name="T41" fmla="*/ 333 h 554"/>
                  <a:gd name="T42" fmla="*/ 644 w 1171"/>
                  <a:gd name="T43" fmla="*/ 342 h 554"/>
                  <a:gd name="T44" fmla="*/ 597 w 1171"/>
                  <a:gd name="T45" fmla="*/ 328 h 554"/>
                  <a:gd name="T46" fmla="*/ 868 w 1171"/>
                  <a:gd name="T47" fmla="*/ 407 h 554"/>
                  <a:gd name="T48" fmla="*/ 915 w 1171"/>
                  <a:gd name="T49" fmla="*/ 420 h 554"/>
                  <a:gd name="T50" fmla="*/ 868 w 1171"/>
                  <a:gd name="T51" fmla="*/ 407 h 554"/>
                  <a:gd name="T52" fmla="*/ 737 w 1171"/>
                  <a:gd name="T53" fmla="*/ 357 h 554"/>
                  <a:gd name="T54" fmla="*/ 693 w 1171"/>
                  <a:gd name="T55" fmla="*/ 336 h 554"/>
                  <a:gd name="T56" fmla="*/ 407 w 1171"/>
                  <a:gd name="T57" fmla="*/ 350 h 554"/>
                  <a:gd name="T58" fmla="*/ 456 w 1171"/>
                  <a:gd name="T59" fmla="*/ 352 h 554"/>
                  <a:gd name="T60" fmla="*/ 407 w 1171"/>
                  <a:gd name="T61" fmla="*/ 350 h 554"/>
                  <a:gd name="T62" fmla="*/ 826 w 1171"/>
                  <a:gd name="T63" fmla="*/ 387 h 554"/>
                  <a:gd name="T64" fmla="*/ 786 w 1171"/>
                  <a:gd name="T65" fmla="*/ 358 h 554"/>
                  <a:gd name="T66" fmla="*/ 141 w 1171"/>
                  <a:gd name="T67" fmla="*/ 455 h 554"/>
                  <a:gd name="T68" fmla="*/ 189 w 1171"/>
                  <a:gd name="T69" fmla="*/ 444 h 554"/>
                  <a:gd name="T70" fmla="*/ 141 w 1171"/>
                  <a:gd name="T71" fmla="*/ 455 h 554"/>
                  <a:gd name="T72" fmla="*/ 232 w 1171"/>
                  <a:gd name="T73" fmla="*/ 424 h 554"/>
                  <a:gd name="T74" fmla="*/ 271 w 1171"/>
                  <a:gd name="T75" fmla="*/ 394 h 554"/>
                  <a:gd name="T76" fmla="*/ 316 w 1171"/>
                  <a:gd name="T77" fmla="*/ 378 h 554"/>
                  <a:gd name="T78" fmla="*/ 364 w 1171"/>
                  <a:gd name="T79" fmla="*/ 374 h 554"/>
                  <a:gd name="T80" fmla="*/ 316 w 1171"/>
                  <a:gd name="T81" fmla="*/ 378 h 554"/>
                  <a:gd name="T82" fmla="*/ 65 w 1171"/>
                  <a:gd name="T83" fmla="*/ 514 h 554"/>
                  <a:gd name="T84" fmla="*/ 100 w 1171"/>
                  <a:gd name="T85" fmla="*/ 479 h 554"/>
                  <a:gd name="T86" fmla="*/ 974 w 1171"/>
                  <a:gd name="T87" fmla="*/ 462 h 554"/>
                  <a:gd name="T88" fmla="*/ 948 w 1171"/>
                  <a:gd name="T89" fmla="*/ 457 h 554"/>
                  <a:gd name="T90" fmla="*/ 974 w 1171"/>
                  <a:gd name="T91" fmla="*/ 462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71" h="554">
                    <a:moveTo>
                      <a:pt x="1155" y="26"/>
                    </a:moveTo>
                    <a:cubicBezTo>
                      <a:pt x="1146" y="18"/>
                      <a:pt x="1146" y="18"/>
                      <a:pt x="1146" y="18"/>
                    </a:cubicBezTo>
                    <a:cubicBezTo>
                      <a:pt x="1156" y="7"/>
                      <a:pt x="1163" y="0"/>
                      <a:pt x="1163" y="0"/>
                    </a:cubicBezTo>
                    <a:cubicBezTo>
                      <a:pt x="1171" y="9"/>
                      <a:pt x="1171" y="9"/>
                      <a:pt x="1171" y="9"/>
                    </a:cubicBezTo>
                    <a:cubicBezTo>
                      <a:pt x="1171" y="9"/>
                      <a:pt x="1165" y="15"/>
                      <a:pt x="1155" y="26"/>
                    </a:cubicBezTo>
                    <a:close/>
                    <a:moveTo>
                      <a:pt x="1126" y="61"/>
                    </a:moveTo>
                    <a:cubicBezTo>
                      <a:pt x="1117" y="54"/>
                      <a:pt x="1117" y="54"/>
                      <a:pt x="1117" y="54"/>
                    </a:cubicBezTo>
                    <a:cubicBezTo>
                      <a:pt x="1107" y="66"/>
                      <a:pt x="1099" y="78"/>
                      <a:pt x="1090" y="91"/>
                    </a:cubicBezTo>
                    <a:cubicBezTo>
                      <a:pt x="1100" y="98"/>
                      <a:pt x="1100" y="98"/>
                      <a:pt x="1100" y="98"/>
                    </a:cubicBezTo>
                    <a:cubicBezTo>
                      <a:pt x="1108" y="85"/>
                      <a:pt x="1117" y="73"/>
                      <a:pt x="1126" y="61"/>
                    </a:cubicBezTo>
                    <a:close/>
                    <a:moveTo>
                      <a:pt x="1021" y="351"/>
                    </a:moveTo>
                    <a:cubicBezTo>
                      <a:pt x="1021" y="346"/>
                      <a:pt x="1021" y="340"/>
                      <a:pt x="1021" y="335"/>
                    </a:cubicBezTo>
                    <a:cubicBezTo>
                      <a:pt x="1021" y="326"/>
                      <a:pt x="1021" y="316"/>
                      <a:pt x="1022" y="306"/>
                    </a:cubicBezTo>
                    <a:cubicBezTo>
                      <a:pt x="1010" y="305"/>
                      <a:pt x="1010" y="305"/>
                      <a:pt x="1010" y="305"/>
                    </a:cubicBezTo>
                    <a:cubicBezTo>
                      <a:pt x="1009" y="315"/>
                      <a:pt x="1009" y="325"/>
                      <a:pt x="1009" y="335"/>
                    </a:cubicBezTo>
                    <a:cubicBezTo>
                      <a:pt x="1009" y="341"/>
                      <a:pt x="1009" y="346"/>
                      <a:pt x="1009" y="352"/>
                    </a:cubicBezTo>
                    <a:lnTo>
                      <a:pt x="1021" y="351"/>
                    </a:lnTo>
                    <a:close/>
                    <a:moveTo>
                      <a:pt x="1077" y="136"/>
                    </a:moveTo>
                    <a:cubicBezTo>
                      <a:pt x="1066" y="131"/>
                      <a:pt x="1066" y="131"/>
                      <a:pt x="1066" y="131"/>
                    </a:cubicBezTo>
                    <a:cubicBezTo>
                      <a:pt x="1059" y="144"/>
                      <a:pt x="1052" y="158"/>
                      <a:pt x="1046" y="172"/>
                    </a:cubicBezTo>
                    <a:cubicBezTo>
                      <a:pt x="1057" y="177"/>
                      <a:pt x="1057" y="177"/>
                      <a:pt x="1057" y="177"/>
                    </a:cubicBezTo>
                    <a:cubicBezTo>
                      <a:pt x="1063" y="163"/>
                      <a:pt x="1070" y="150"/>
                      <a:pt x="1077" y="136"/>
                    </a:cubicBezTo>
                    <a:close/>
                    <a:moveTo>
                      <a:pt x="1040" y="219"/>
                    </a:moveTo>
                    <a:cubicBezTo>
                      <a:pt x="1029" y="215"/>
                      <a:pt x="1029" y="215"/>
                      <a:pt x="1029" y="215"/>
                    </a:cubicBezTo>
                    <a:cubicBezTo>
                      <a:pt x="1024" y="230"/>
                      <a:pt x="1020" y="245"/>
                      <a:pt x="1017" y="260"/>
                    </a:cubicBezTo>
                    <a:cubicBezTo>
                      <a:pt x="1029" y="262"/>
                      <a:pt x="1029" y="262"/>
                      <a:pt x="1029" y="262"/>
                    </a:cubicBezTo>
                    <a:cubicBezTo>
                      <a:pt x="1032" y="248"/>
                      <a:pt x="1036" y="233"/>
                      <a:pt x="1040" y="219"/>
                    </a:cubicBezTo>
                    <a:close/>
                    <a:moveTo>
                      <a:pt x="1015" y="398"/>
                    </a:moveTo>
                    <a:cubicBezTo>
                      <a:pt x="1016" y="406"/>
                      <a:pt x="1018" y="414"/>
                      <a:pt x="1020" y="422"/>
                    </a:cubicBezTo>
                    <a:cubicBezTo>
                      <a:pt x="1032" y="418"/>
                      <a:pt x="1032" y="418"/>
                      <a:pt x="1032" y="418"/>
                    </a:cubicBezTo>
                    <a:cubicBezTo>
                      <a:pt x="1030" y="411"/>
                      <a:pt x="1028" y="403"/>
                      <a:pt x="1027" y="396"/>
                    </a:cubicBezTo>
                    <a:lnTo>
                      <a:pt x="1015" y="398"/>
                    </a:lnTo>
                    <a:close/>
                    <a:moveTo>
                      <a:pt x="0" y="545"/>
                    </a:moveTo>
                    <a:cubicBezTo>
                      <a:pt x="7" y="554"/>
                      <a:pt x="7" y="554"/>
                      <a:pt x="7" y="554"/>
                    </a:cubicBezTo>
                    <a:cubicBezTo>
                      <a:pt x="7" y="554"/>
                      <a:pt x="14" y="549"/>
                      <a:pt x="26" y="540"/>
                    </a:cubicBezTo>
                    <a:cubicBezTo>
                      <a:pt x="19" y="531"/>
                      <a:pt x="19" y="531"/>
                      <a:pt x="19" y="531"/>
                    </a:cubicBezTo>
                    <a:cubicBezTo>
                      <a:pt x="7" y="539"/>
                      <a:pt x="0" y="545"/>
                      <a:pt x="0" y="545"/>
                    </a:cubicBezTo>
                    <a:close/>
                    <a:moveTo>
                      <a:pt x="501" y="333"/>
                    </a:moveTo>
                    <a:cubicBezTo>
                      <a:pt x="503" y="345"/>
                      <a:pt x="503" y="345"/>
                      <a:pt x="503" y="345"/>
                    </a:cubicBezTo>
                    <a:cubicBezTo>
                      <a:pt x="519" y="343"/>
                      <a:pt x="534" y="342"/>
                      <a:pt x="550" y="341"/>
                    </a:cubicBezTo>
                    <a:cubicBezTo>
                      <a:pt x="549" y="329"/>
                      <a:pt x="549" y="329"/>
                      <a:pt x="549" y="329"/>
                    </a:cubicBezTo>
                    <a:cubicBezTo>
                      <a:pt x="533" y="330"/>
                      <a:pt x="517" y="331"/>
                      <a:pt x="501" y="333"/>
                    </a:cubicBezTo>
                    <a:close/>
                    <a:moveTo>
                      <a:pt x="597" y="340"/>
                    </a:moveTo>
                    <a:cubicBezTo>
                      <a:pt x="613" y="340"/>
                      <a:pt x="628" y="341"/>
                      <a:pt x="644" y="342"/>
                    </a:cubicBezTo>
                    <a:cubicBezTo>
                      <a:pt x="645" y="330"/>
                      <a:pt x="645" y="330"/>
                      <a:pt x="645" y="330"/>
                    </a:cubicBezTo>
                    <a:cubicBezTo>
                      <a:pt x="629" y="329"/>
                      <a:pt x="613" y="328"/>
                      <a:pt x="597" y="328"/>
                    </a:cubicBezTo>
                    <a:lnTo>
                      <a:pt x="597" y="340"/>
                    </a:lnTo>
                    <a:close/>
                    <a:moveTo>
                      <a:pt x="868" y="407"/>
                    </a:moveTo>
                    <a:cubicBezTo>
                      <a:pt x="882" y="414"/>
                      <a:pt x="896" y="422"/>
                      <a:pt x="909" y="430"/>
                    </a:cubicBezTo>
                    <a:cubicBezTo>
                      <a:pt x="915" y="420"/>
                      <a:pt x="915" y="420"/>
                      <a:pt x="915" y="420"/>
                    </a:cubicBezTo>
                    <a:cubicBezTo>
                      <a:pt x="902" y="412"/>
                      <a:pt x="888" y="404"/>
                      <a:pt x="874" y="396"/>
                    </a:cubicBezTo>
                    <a:lnTo>
                      <a:pt x="868" y="407"/>
                    </a:lnTo>
                    <a:close/>
                    <a:moveTo>
                      <a:pt x="691" y="348"/>
                    </a:moveTo>
                    <a:cubicBezTo>
                      <a:pt x="706" y="350"/>
                      <a:pt x="722" y="353"/>
                      <a:pt x="737" y="357"/>
                    </a:cubicBezTo>
                    <a:cubicBezTo>
                      <a:pt x="740" y="345"/>
                      <a:pt x="740" y="345"/>
                      <a:pt x="740" y="345"/>
                    </a:cubicBezTo>
                    <a:cubicBezTo>
                      <a:pt x="724" y="341"/>
                      <a:pt x="708" y="338"/>
                      <a:pt x="693" y="336"/>
                    </a:cubicBezTo>
                    <a:lnTo>
                      <a:pt x="691" y="348"/>
                    </a:lnTo>
                    <a:close/>
                    <a:moveTo>
                      <a:pt x="407" y="350"/>
                    </a:moveTo>
                    <a:cubicBezTo>
                      <a:pt x="410" y="362"/>
                      <a:pt x="410" y="362"/>
                      <a:pt x="410" y="362"/>
                    </a:cubicBezTo>
                    <a:cubicBezTo>
                      <a:pt x="426" y="358"/>
                      <a:pt x="441" y="355"/>
                      <a:pt x="456" y="352"/>
                    </a:cubicBezTo>
                    <a:cubicBezTo>
                      <a:pt x="454" y="341"/>
                      <a:pt x="454" y="341"/>
                      <a:pt x="454" y="341"/>
                    </a:cubicBezTo>
                    <a:cubicBezTo>
                      <a:pt x="439" y="343"/>
                      <a:pt x="423" y="347"/>
                      <a:pt x="407" y="350"/>
                    </a:cubicBezTo>
                    <a:close/>
                    <a:moveTo>
                      <a:pt x="782" y="370"/>
                    </a:moveTo>
                    <a:cubicBezTo>
                      <a:pt x="797" y="375"/>
                      <a:pt x="811" y="380"/>
                      <a:pt x="826" y="387"/>
                    </a:cubicBezTo>
                    <a:cubicBezTo>
                      <a:pt x="831" y="376"/>
                      <a:pt x="831" y="376"/>
                      <a:pt x="831" y="376"/>
                    </a:cubicBezTo>
                    <a:cubicBezTo>
                      <a:pt x="816" y="369"/>
                      <a:pt x="801" y="364"/>
                      <a:pt x="786" y="358"/>
                    </a:cubicBezTo>
                    <a:lnTo>
                      <a:pt x="782" y="370"/>
                    </a:lnTo>
                    <a:close/>
                    <a:moveTo>
                      <a:pt x="141" y="455"/>
                    </a:moveTo>
                    <a:cubicBezTo>
                      <a:pt x="147" y="466"/>
                      <a:pt x="147" y="466"/>
                      <a:pt x="147" y="466"/>
                    </a:cubicBezTo>
                    <a:cubicBezTo>
                      <a:pt x="161" y="458"/>
                      <a:pt x="175" y="451"/>
                      <a:pt x="189" y="444"/>
                    </a:cubicBezTo>
                    <a:cubicBezTo>
                      <a:pt x="184" y="433"/>
                      <a:pt x="184" y="433"/>
                      <a:pt x="184" y="433"/>
                    </a:cubicBezTo>
                    <a:cubicBezTo>
                      <a:pt x="169" y="440"/>
                      <a:pt x="155" y="448"/>
                      <a:pt x="141" y="455"/>
                    </a:cubicBezTo>
                    <a:close/>
                    <a:moveTo>
                      <a:pt x="227" y="413"/>
                    </a:moveTo>
                    <a:cubicBezTo>
                      <a:pt x="232" y="424"/>
                      <a:pt x="232" y="424"/>
                      <a:pt x="232" y="424"/>
                    </a:cubicBezTo>
                    <a:cubicBezTo>
                      <a:pt x="246" y="417"/>
                      <a:pt x="261" y="411"/>
                      <a:pt x="275" y="405"/>
                    </a:cubicBezTo>
                    <a:cubicBezTo>
                      <a:pt x="271" y="394"/>
                      <a:pt x="271" y="394"/>
                      <a:pt x="271" y="394"/>
                    </a:cubicBezTo>
                    <a:cubicBezTo>
                      <a:pt x="256" y="400"/>
                      <a:pt x="241" y="406"/>
                      <a:pt x="227" y="413"/>
                    </a:cubicBezTo>
                    <a:close/>
                    <a:moveTo>
                      <a:pt x="316" y="378"/>
                    </a:moveTo>
                    <a:cubicBezTo>
                      <a:pt x="320" y="389"/>
                      <a:pt x="320" y="389"/>
                      <a:pt x="320" y="389"/>
                    </a:cubicBezTo>
                    <a:cubicBezTo>
                      <a:pt x="335" y="384"/>
                      <a:pt x="350" y="379"/>
                      <a:pt x="364" y="374"/>
                    </a:cubicBezTo>
                    <a:cubicBezTo>
                      <a:pt x="361" y="363"/>
                      <a:pt x="361" y="363"/>
                      <a:pt x="361" y="363"/>
                    </a:cubicBezTo>
                    <a:cubicBezTo>
                      <a:pt x="346" y="367"/>
                      <a:pt x="331" y="372"/>
                      <a:pt x="316" y="378"/>
                    </a:cubicBezTo>
                    <a:close/>
                    <a:moveTo>
                      <a:pt x="59" y="504"/>
                    </a:moveTo>
                    <a:cubicBezTo>
                      <a:pt x="65" y="514"/>
                      <a:pt x="65" y="514"/>
                      <a:pt x="65" y="514"/>
                    </a:cubicBezTo>
                    <a:cubicBezTo>
                      <a:pt x="78" y="505"/>
                      <a:pt x="92" y="497"/>
                      <a:pt x="106" y="489"/>
                    </a:cubicBezTo>
                    <a:cubicBezTo>
                      <a:pt x="100" y="479"/>
                      <a:pt x="100" y="479"/>
                      <a:pt x="100" y="479"/>
                    </a:cubicBezTo>
                    <a:cubicBezTo>
                      <a:pt x="86" y="487"/>
                      <a:pt x="72" y="495"/>
                      <a:pt x="59" y="504"/>
                    </a:cubicBezTo>
                    <a:close/>
                    <a:moveTo>
                      <a:pt x="974" y="462"/>
                    </a:moveTo>
                    <a:cubicBezTo>
                      <a:pt x="968" y="457"/>
                      <a:pt x="961" y="452"/>
                      <a:pt x="955" y="447"/>
                    </a:cubicBezTo>
                    <a:cubicBezTo>
                      <a:pt x="948" y="457"/>
                      <a:pt x="948" y="457"/>
                      <a:pt x="948" y="457"/>
                    </a:cubicBezTo>
                    <a:cubicBezTo>
                      <a:pt x="954" y="462"/>
                      <a:pt x="960" y="467"/>
                      <a:pt x="967" y="472"/>
                    </a:cubicBezTo>
                    <a:lnTo>
                      <a:pt x="974" y="462"/>
                    </a:lnTo>
                    <a:close/>
                  </a:path>
                </a:pathLst>
              </a:custGeom>
              <a:solidFill>
                <a:schemeClr val="tx1">
                  <a:lumMod val="40000"/>
                  <a:lumOff val="60000"/>
                </a:schemeClr>
              </a:solidFill>
              <a:ln>
                <a:noFill/>
              </a:ln>
            </p:spPr>
            <p:txBody>
              <a:bodyPr vert="horz" wrap="square" lIns="68580" tIns="34290" rIns="68580" bIns="34290" numCol="1" anchor="t" anchorCtr="0" compatLnSpc="1">
                <a:prstTxWarp prst="textNoShape">
                  <a:avLst/>
                </a:prstTxWarp>
              </a:bodyPr>
              <a:lstStyle/>
              <a:p>
                <a:endParaRPr lang="en-US" sz="1013"/>
              </a:p>
            </p:txBody>
          </p:sp>
        </p:grpSp>
        <p:grpSp>
          <p:nvGrpSpPr>
            <p:cNvPr id="101" name="Group 100">
              <a:extLst>
                <a:ext uri="{FF2B5EF4-FFF2-40B4-BE49-F238E27FC236}">
                  <a16:creationId xmlns:a16="http://schemas.microsoft.com/office/drawing/2014/main" id="{335FC30A-10FB-4DC3-83D8-4076CA93F6A2}"/>
                </a:ext>
              </a:extLst>
            </p:cNvPr>
            <p:cNvGrpSpPr/>
            <p:nvPr/>
          </p:nvGrpSpPr>
          <p:grpSpPr>
            <a:xfrm>
              <a:off x="2217428" y="1534645"/>
              <a:ext cx="2370531" cy="2505067"/>
              <a:chOff x="2217428" y="1534645"/>
              <a:chExt cx="2370531" cy="2505067"/>
            </a:xfrm>
          </p:grpSpPr>
          <p:sp>
            <p:nvSpPr>
              <p:cNvPr id="113" name="Freeform 9">
                <a:extLst>
                  <a:ext uri="{FF2B5EF4-FFF2-40B4-BE49-F238E27FC236}">
                    <a16:creationId xmlns:a16="http://schemas.microsoft.com/office/drawing/2014/main" id="{FB8918D1-CEDD-42D4-9E2A-FAE62BC8AD14}"/>
                  </a:ext>
                </a:extLst>
              </p:cNvPr>
              <p:cNvSpPr>
                <a:spLocks/>
              </p:cNvSpPr>
              <p:nvPr/>
            </p:nvSpPr>
            <p:spPr bwMode="auto">
              <a:xfrm>
                <a:off x="4196746" y="3366389"/>
                <a:ext cx="313761" cy="227920"/>
              </a:xfrm>
              <a:custGeom>
                <a:avLst/>
                <a:gdLst>
                  <a:gd name="T0" fmla="*/ 0 w 186"/>
                  <a:gd name="T1" fmla="*/ 136 h 136"/>
                  <a:gd name="T2" fmla="*/ 182 w 186"/>
                  <a:gd name="T3" fmla="*/ 43 h 136"/>
                  <a:gd name="T4" fmla="*/ 0 w 186"/>
                  <a:gd name="T5" fmla="*/ 41 h 136"/>
                  <a:gd name="T6" fmla="*/ 0 w 186"/>
                  <a:gd name="T7" fmla="*/ 136 h 136"/>
                </a:gdLst>
                <a:ahLst/>
                <a:cxnLst>
                  <a:cxn ang="0">
                    <a:pos x="T0" y="T1"/>
                  </a:cxn>
                  <a:cxn ang="0">
                    <a:pos x="T2" y="T3"/>
                  </a:cxn>
                  <a:cxn ang="0">
                    <a:pos x="T4" y="T5"/>
                  </a:cxn>
                  <a:cxn ang="0">
                    <a:pos x="T6" y="T7"/>
                  </a:cxn>
                </a:cxnLst>
                <a:rect l="0" t="0" r="r" b="b"/>
                <a:pathLst>
                  <a:path w="186" h="136">
                    <a:moveTo>
                      <a:pt x="0" y="136"/>
                    </a:moveTo>
                    <a:cubicBezTo>
                      <a:pt x="0" y="136"/>
                      <a:pt x="186" y="87"/>
                      <a:pt x="182" y="43"/>
                    </a:cubicBezTo>
                    <a:cubicBezTo>
                      <a:pt x="178" y="0"/>
                      <a:pt x="0" y="41"/>
                      <a:pt x="0" y="41"/>
                    </a:cubicBezTo>
                    <a:lnTo>
                      <a:pt x="0" y="136"/>
                    </a:lnTo>
                    <a:close/>
                  </a:path>
                </a:pathLst>
              </a:custGeom>
              <a:solidFill>
                <a:srgbClr val="000000">
                  <a:alpha val="30000"/>
                </a:srgb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14" name="Freeform 12">
                <a:extLst>
                  <a:ext uri="{FF2B5EF4-FFF2-40B4-BE49-F238E27FC236}">
                    <a16:creationId xmlns:a16="http://schemas.microsoft.com/office/drawing/2014/main" id="{AD281B3B-2F06-434C-A288-11A860BBA8EE}"/>
                  </a:ext>
                </a:extLst>
              </p:cNvPr>
              <p:cNvSpPr>
                <a:spLocks/>
              </p:cNvSpPr>
              <p:nvPr/>
            </p:nvSpPr>
            <p:spPr bwMode="auto">
              <a:xfrm>
                <a:off x="3466833" y="2410689"/>
                <a:ext cx="444279" cy="297229"/>
              </a:xfrm>
              <a:custGeom>
                <a:avLst/>
                <a:gdLst>
                  <a:gd name="T0" fmla="*/ 0 w 249"/>
                  <a:gd name="T1" fmla="*/ 0 h 167"/>
                  <a:gd name="T2" fmla="*/ 249 w 249"/>
                  <a:gd name="T3" fmla="*/ 109 h 167"/>
                  <a:gd name="T4" fmla="*/ 171 w 249"/>
                  <a:gd name="T5" fmla="*/ 142 h 167"/>
                  <a:gd name="T6" fmla="*/ 0 w 249"/>
                  <a:gd name="T7" fmla="*/ 0 h 167"/>
                </a:gdLst>
                <a:ahLst/>
                <a:cxnLst>
                  <a:cxn ang="0">
                    <a:pos x="T0" y="T1"/>
                  </a:cxn>
                  <a:cxn ang="0">
                    <a:pos x="T2" y="T3"/>
                  </a:cxn>
                  <a:cxn ang="0">
                    <a:pos x="T4" y="T5"/>
                  </a:cxn>
                  <a:cxn ang="0">
                    <a:pos x="T6" y="T7"/>
                  </a:cxn>
                </a:cxnLst>
                <a:rect l="0" t="0" r="r" b="b"/>
                <a:pathLst>
                  <a:path w="249" h="167">
                    <a:moveTo>
                      <a:pt x="0" y="0"/>
                    </a:moveTo>
                    <a:cubicBezTo>
                      <a:pt x="0" y="0"/>
                      <a:pt x="187" y="44"/>
                      <a:pt x="249" y="109"/>
                    </a:cubicBezTo>
                    <a:cubicBezTo>
                      <a:pt x="249" y="109"/>
                      <a:pt x="210" y="167"/>
                      <a:pt x="171" y="142"/>
                    </a:cubicBezTo>
                    <a:cubicBezTo>
                      <a:pt x="132" y="117"/>
                      <a:pt x="0" y="28"/>
                      <a:pt x="0" y="0"/>
                    </a:cubicBezTo>
                    <a:close/>
                  </a:path>
                </a:pathLst>
              </a:custGeom>
              <a:solidFill>
                <a:srgbClr val="FFED08"/>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15" name="Freeform 13">
                <a:extLst>
                  <a:ext uri="{FF2B5EF4-FFF2-40B4-BE49-F238E27FC236}">
                    <a16:creationId xmlns:a16="http://schemas.microsoft.com/office/drawing/2014/main" id="{AB2A81E2-D7F6-4B07-9DF0-DDC8C3A8D35A}"/>
                  </a:ext>
                </a:extLst>
              </p:cNvPr>
              <p:cNvSpPr>
                <a:spLocks/>
              </p:cNvSpPr>
              <p:nvPr/>
            </p:nvSpPr>
            <p:spPr bwMode="auto">
              <a:xfrm>
                <a:off x="3308311" y="2174992"/>
                <a:ext cx="323302" cy="295143"/>
              </a:xfrm>
              <a:custGeom>
                <a:avLst/>
                <a:gdLst>
                  <a:gd name="T0" fmla="*/ 0 w 181"/>
                  <a:gd name="T1" fmla="*/ 136 h 166"/>
                  <a:gd name="T2" fmla="*/ 27 w 181"/>
                  <a:gd name="T3" fmla="*/ 53 h 166"/>
                  <a:gd name="T4" fmla="*/ 114 w 181"/>
                  <a:gd name="T5" fmla="*/ 0 h 166"/>
                  <a:gd name="T6" fmla="*/ 181 w 181"/>
                  <a:gd name="T7" fmla="*/ 103 h 166"/>
                  <a:gd name="T8" fmla="*/ 69 w 181"/>
                  <a:gd name="T9" fmla="*/ 162 h 166"/>
                  <a:gd name="T10" fmla="*/ 0 w 181"/>
                  <a:gd name="T11" fmla="*/ 136 h 166"/>
                </a:gdLst>
                <a:ahLst/>
                <a:cxnLst>
                  <a:cxn ang="0">
                    <a:pos x="T0" y="T1"/>
                  </a:cxn>
                  <a:cxn ang="0">
                    <a:pos x="T2" y="T3"/>
                  </a:cxn>
                  <a:cxn ang="0">
                    <a:pos x="T4" y="T5"/>
                  </a:cxn>
                  <a:cxn ang="0">
                    <a:pos x="T6" y="T7"/>
                  </a:cxn>
                  <a:cxn ang="0">
                    <a:pos x="T8" y="T9"/>
                  </a:cxn>
                  <a:cxn ang="0">
                    <a:pos x="T10" y="T11"/>
                  </a:cxn>
                </a:cxnLst>
                <a:rect l="0" t="0" r="r" b="b"/>
                <a:pathLst>
                  <a:path w="181" h="166">
                    <a:moveTo>
                      <a:pt x="0" y="136"/>
                    </a:moveTo>
                    <a:cubicBezTo>
                      <a:pt x="0" y="136"/>
                      <a:pt x="7" y="76"/>
                      <a:pt x="27" y="53"/>
                    </a:cubicBezTo>
                    <a:cubicBezTo>
                      <a:pt x="47" y="30"/>
                      <a:pt x="114" y="0"/>
                      <a:pt x="114" y="0"/>
                    </a:cubicBezTo>
                    <a:cubicBezTo>
                      <a:pt x="114" y="0"/>
                      <a:pt x="167" y="75"/>
                      <a:pt x="181" y="103"/>
                    </a:cubicBezTo>
                    <a:cubicBezTo>
                      <a:pt x="181" y="103"/>
                      <a:pt x="106" y="157"/>
                      <a:pt x="69" y="162"/>
                    </a:cubicBezTo>
                    <a:cubicBezTo>
                      <a:pt x="32" y="166"/>
                      <a:pt x="0" y="136"/>
                      <a:pt x="0" y="136"/>
                    </a:cubicBezTo>
                    <a:close/>
                  </a:path>
                </a:pathLst>
              </a:custGeom>
              <a:solidFill>
                <a:srgbClr val="8989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6" name="Freeform 14">
                <a:extLst>
                  <a:ext uri="{FF2B5EF4-FFF2-40B4-BE49-F238E27FC236}">
                    <a16:creationId xmlns:a16="http://schemas.microsoft.com/office/drawing/2014/main" id="{0C261DD9-F59C-4334-8A8F-CFEE9B87A989}"/>
                  </a:ext>
                </a:extLst>
              </p:cNvPr>
              <p:cNvSpPr>
                <a:spLocks/>
              </p:cNvSpPr>
              <p:nvPr/>
            </p:nvSpPr>
            <p:spPr bwMode="auto">
              <a:xfrm>
                <a:off x="3348983" y="2193763"/>
                <a:ext cx="237783" cy="216926"/>
              </a:xfrm>
              <a:custGeom>
                <a:avLst/>
                <a:gdLst>
                  <a:gd name="T0" fmla="*/ 0 w 133"/>
                  <a:gd name="T1" fmla="*/ 100 h 122"/>
                  <a:gd name="T2" fmla="*/ 20 w 133"/>
                  <a:gd name="T3" fmla="*/ 39 h 122"/>
                  <a:gd name="T4" fmla="*/ 83 w 133"/>
                  <a:gd name="T5" fmla="*/ 0 h 122"/>
                  <a:gd name="T6" fmla="*/ 133 w 133"/>
                  <a:gd name="T7" fmla="*/ 75 h 122"/>
                  <a:gd name="T8" fmla="*/ 51 w 133"/>
                  <a:gd name="T9" fmla="*/ 119 h 122"/>
                  <a:gd name="T10" fmla="*/ 0 w 133"/>
                  <a:gd name="T11" fmla="*/ 100 h 122"/>
                </a:gdLst>
                <a:ahLst/>
                <a:cxnLst>
                  <a:cxn ang="0">
                    <a:pos x="T0" y="T1"/>
                  </a:cxn>
                  <a:cxn ang="0">
                    <a:pos x="T2" y="T3"/>
                  </a:cxn>
                  <a:cxn ang="0">
                    <a:pos x="T4" y="T5"/>
                  </a:cxn>
                  <a:cxn ang="0">
                    <a:pos x="T6" y="T7"/>
                  </a:cxn>
                  <a:cxn ang="0">
                    <a:pos x="T8" y="T9"/>
                  </a:cxn>
                  <a:cxn ang="0">
                    <a:pos x="T10" y="T11"/>
                  </a:cxn>
                </a:cxnLst>
                <a:rect l="0" t="0" r="r" b="b"/>
                <a:pathLst>
                  <a:path w="133" h="122">
                    <a:moveTo>
                      <a:pt x="0" y="100"/>
                    </a:moveTo>
                    <a:cubicBezTo>
                      <a:pt x="0" y="100"/>
                      <a:pt x="5" y="56"/>
                      <a:pt x="20" y="39"/>
                    </a:cubicBezTo>
                    <a:cubicBezTo>
                      <a:pt x="35" y="22"/>
                      <a:pt x="83" y="0"/>
                      <a:pt x="83" y="0"/>
                    </a:cubicBezTo>
                    <a:cubicBezTo>
                      <a:pt x="83" y="0"/>
                      <a:pt x="122" y="55"/>
                      <a:pt x="133" y="75"/>
                    </a:cubicBezTo>
                    <a:cubicBezTo>
                      <a:pt x="133" y="75"/>
                      <a:pt x="77" y="115"/>
                      <a:pt x="51" y="119"/>
                    </a:cubicBezTo>
                    <a:cubicBezTo>
                      <a:pt x="24" y="122"/>
                      <a:pt x="0" y="100"/>
                      <a:pt x="0" y="100"/>
                    </a:cubicBezTo>
                    <a:close/>
                  </a:path>
                </a:pathLst>
              </a:custGeom>
              <a:solidFill>
                <a:srgbClr val="D3E1E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7" name="Freeform 15">
                <a:extLst>
                  <a:ext uri="{FF2B5EF4-FFF2-40B4-BE49-F238E27FC236}">
                    <a16:creationId xmlns:a16="http://schemas.microsoft.com/office/drawing/2014/main" id="{7B307BDE-817F-4D88-84DE-A4BB29BF6DBD}"/>
                  </a:ext>
                </a:extLst>
              </p:cNvPr>
              <p:cNvSpPr>
                <a:spLocks/>
              </p:cNvSpPr>
              <p:nvPr/>
            </p:nvSpPr>
            <p:spPr bwMode="auto">
              <a:xfrm>
                <a:off x="3443888" y="2208364"/>
                <a:ext cx="135578" cy="183552"/>
              </a:xfrm>
              <a:custGeom>
                <a:avLst/>
                <a:gdLst>
                  <a:gd name="T0" fmla="*/ 0 w 76"/>
                  <a:gd name="T1" fmla="*/ 0 h 103"/>
                  <a:gd name="T2" fmla="*/ 76 w 76"/>
                  <a:gd name="T3" fmla="*/ 103 h 103"/>
                  <a:gd name="T4" fmla="*/ 0 w 76"/>
                  <a:gd name="T5" fmla="*/ 0 h 103"/>
                </a:gdLst>
                <a:ahLst/>
                <a:cxnLst>
                  <a:cxn ang="0">
                    <a:pos x="T0" y="T1"/>
                  </a:cxn>
                  <a:cxn ang="0">
                    <a:pos x="T2" y="T3"/>
                  </a:cxn>
                  <a:cxn ang="0">
                    <a:pos x="T4" y="T5"/>
                  </a:cxn>
                </a:cxnLst>
                <a:rect l="0" t="0" r="r" b="b"/>
                <a:pathLst>
                  <a:path w="76" h="103">
                    <a:moveTo>
                      <a:pt x="0" y="0"/>
                    </a:moveTo>
                    <a:cubicBezTo>
                      <a:pt x="0" y="0"/>
                      <a:pt x="53" y="82"/>
                      <a:pt x="76" y="103"/>
                    </a:cubicBezTo>
                    <a:cubicBezTo>
                      <a:pt x="76" y="103"/>
                      <a:pt x="12" y="50"/>
                      <a:pt x="0" y="0"/>
                    </a:cubicBezTo>
                    <a:close/>
                  </a:path>
                </a:pathLst>
              </a:custGeom>
              <a:solidFill>
                <a:srgbClr val="464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8" name="Freeform 16">
                <a:extLst>
                  <a:ext uri="{FF2B5EF4-FFF2-40B4-BE49-F238E27FC236}">
                    <a16:creationId xmlns:a16="http://schemas.microsoft.com/office/drawing/2014/main" id="{4F8EE465-44CF-4EFC-9F66-25D4D67E8F63}"/>
                  </a:ext>
                </a:extLst>
              </p:cNvPr>
              <p:cNvSpPr>
                <a:spLocks/>
              </p:cNvSpPr>
              <p:nvPr/>
            </p:nvSpPr>
            <p:spPr bwMode="auto">
              <a:xfrm>
                <a:off x="2608519" y="3383722"/>
                <a:ext cx="659118" cy="655990"/>
              </a:xfrm>
              <a:custGeom>
                <a:avLst/>
                <a:gdLst>
                  <a:gd name="T0" fmla="*/ 362 w 369"/>
                  <a:gd name="T1" fmla="*/ 198 h 369"/>
                  <a:gd name="T2" fmla="*/ 172 w 369"/>
                  <a:gd name="T3" fmla="*/ 362 h 369"/>
                  <a:gd name="T4" fmla="*/ 8 w 369"/>
                  <a:gd name="T5" fmla="*/ 172 h 369"/>
                  <a:gd name="T6" fmla="*/ 198 w 369"/>
                  <a:gd name="T7" fmla="*/ 8 h 369"/>
                  <a:gd name="T8" fmla="*/ 362 w 369"/>
                  <a:gd name="T9" fmla="*/ 198 h 369"/>
                </a:gdLst>
                <a:ahLst/>
                <a:cxnLst>
                  <a:cxn ang="0">
                    <a:pos x="T0" y="T1"/>
                  </a:cxn>
                  <a:cxn ang="0">
                    <a:pos x="T2" y="T3"/>
                  </a:cxn>
                  <a:cxn ang="0">
                    <a:pos x="T4" y="T5"/>
                  </a:cxn>
                  <a:cxn ang="0">
                    <a:pos x="T6" y="T7"/>
                  </a:cxn>
                  <a:cxn ang="0">
                    <a:pos x="T8" y="T9"/>
                  </a:cxn>
                </a:cxnLst>
                <a:rect l="0" t="0" r="r" b="b"/>
                <a:pathLst>
                  <a:path w="369" h="369">
                    <a:moveTo>
                      <a:pt x="362" y="198"/>
                    </a:moveTo>
                    <a:cubicBezTo>
                      <a:pt x="355" y="296"/>
                      <a:pt x="269" y="369"/>
                      <a:pt x="172" y="362"/>
                    </a:cubicBezTo>
                    <a:cubicBezTo>
                      <a:pt x="74" y="355"/>
                      <a:pt x="0" y="270"/>
                      <a:pt x="8" y="172"/>
                    </a:cubicBezTo>
                    <a:cubicBezTo>
                      <a:pt x="15" y="74"/>
                      <a:pt x="100" y="0"/>
                      <a:pt x="198" y="8"/>
                    </a:cubicBezTo>
                    <a:cubicBezTo>
                      <a:pt x="296" y="15"/>
                      <a:pt x="369" y="100"/>
                      <a:pt x="362" y="198"/>
                    </a:cubicBezTo>
                    <a:close/>
                  </a:path>
                </a:pathLst>
              </a:custGeom>
              <a:solidFill>
                <a:srgbClr val="2A2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9" name="Freeform 17">
                <a:extLst>
                  <a:ext uri="{FF2B5EF4-FFF2-40B4-BE49-F238E27FC236}">
                    <a16:creationId xmlns:a16="http://schemas.microsoft.com/office/drawing/2014/main" id="{439954B3-772E-4B92-AEEC-B7739DCD378A}"/>
                  </a:ext>
                </a:extLst>
              </p:cNvPr>
              <p:cNvSpPr>
                <a:spLocks/>
              </p:cNvSpPr>
              <p:nvPr/>
            </p:nvSpPr>
            <p:spPr bwMode="auto">
              <a:xfrm>
                <a:off x="2694037" y="3469242"/>
                <a:ext cx="489125" cy="487038"/>
              </a:xfrm>
              <a:custGeom>
                <a:avLst/>
                <a:gdLst>
                  <a:gd name="T0" fmla="*/ 268 w 274"/>
                  <a:gd name="T1" fmla="*/ 147 h 274"/>
                  <a:gd name="T2" fmla="*/ 127 w 274"/>
                  <a:gd name="T3" fmla="*/ 268 h 274"/>
                  <a:gd name="T4" fmla="*/ 5 w 274"/>
                  <a:gd name="T5" fmla="*/ 127 h 274"/>
                  <a:gd name="T6" fmla="*/ 147 w 274"/>
                  <a:gd name="T7" fmla="*/ 5 h 274"/>
                  <a:gd name="T8" fmla="*/ 268 w 274"/>
                  <a:gd name="T9" fmla="*/ 147 h 274"/>
                </a:gdLst>
                <a:ahLst/>
                <a:cxnLst>
                  <a:cxn ang="0">
                    <a:pos x="T0" y="T1"/>
                  </a:cxn>
                  <a:cxn ang="0">
                    <a:pos x="T2" y="T3"/>
                  </a:cxn>
                  <a:cxn ang="0">
                    <a:pos x="T4" y="T5"/>
                  </a:cxn>
                  <a:cxn ang="0">
                    <a:pos x="T6" y="T7"/>
                  </a:cxn>
                  <a:cxn ang="0">
                    <a:pos x="T8" y="T9"/>
                  </a:cxn>
                </a:cxnLst>
                <a:rect l="0" t="0" r="r" b="b"/>
                <a:pathLst>
                  <a:path w="274" h="274">
                    <a:moveTo>
                      <a:pt x="268" y="147"/>
                    </a:moveTo>
                    <a:cubicBezTo>
                      <a:pt x="263" y="219"/>
                      <a:pt x="200" y="274"/>
                      <a:pt x="127" y="268"/>
                    </a:cubicBezTo>
                    <a:cubicBezTo>
                      <a:pt x="54" y="263"/>
                      <a:pt x="0" y="200"/>
                      <a:pt x="5" y="127"/>
                    </a:cubicBezTo>
                    <a:cubicBezTo>
                      <a:pt x="11" y="54"/>
                      <a:pt x="74" y="0"/>
                      <a:pt x="147" y="5"/>
                    </a:cubicBezTo>
                    <a:cubicBezTo>
                      <a:pt x="219" y="11"/>
                      <a:pt x="274" y="74"/>
                      <a:pt x="268" y="147"/>
                    </a:cubicBez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0" name="Freeform 18">
                <a:extLst>
                  <a:ext uri="{FF2B5EF4-FFF2-40B4-BE49-F238E27FC236}">
                    <a16:creationId xmlns:a16="http://schemas.microsoft.com/office/drawing/2014/main" id="{CCA9BB40-771B-463A-BC96-E8FD509E2E8C}"/>
                  </a:ext>
                </a:extLst>
              </p:cNvPr>
              <p:cNvSpPr>
                <a:spLocks/>
              </p:cNvSpPr>
              <p:nvPr/>
            </p:nvSpPr>
            <p:spPr bwMode="auto">
              <a:xfrm>
                <a:off x="2728452" y="3504699"/>
                <a:ext cx="419249" cy="416121"/>
              </a:xfrm>
              <a:custGeom>
                <a:avLst/>
                <a:gdLst>
                  <a:gd name="T0" fmla="*/ 231 w 235"/>
                  <a:gd name="T1" fmla="*/ 125 h 234"/>
                  <a:gd name="T2" fmla="*/ 109 w 235"/>
                  <a:gd name="T3" fmla="*/ 230 h 234"/>
                  <a:gd name="T4" fmla="*/ 5 w 235"/>
                  <a:gd name="T5" fmla="*/ 108 h 234"/>
                  <a:gd name="T6" fmla="*/ 126 w 235"/>
                  <a:gd name="T7" fmla="*/ 4 h 234"/>
                  <a:gd name="T8" fmla="*/ 231 w 235"/>
                  <a:gd name="T9" fmla="*/ 125 h 234"/>
                </a:gdLst>
                <a:ahLst/>
                <a:cxnLst>
                  <a:cxn ang="0">
                    <a:pos x="T0" y="T1"/>
                  </a:cxn>
                  <a:cxn ang="0">
                    <a:pos x="T2" y="T3"/>
                  </a:cxn>
                  <a:cxn ang="0">
                    <a:pos x="T4" y="T5"/>
                  </a:cxn>
                  <a:cxn ang="0">
                    <a:pos x="T6" y="T7"/>
                  </a:cxn>
                  <a:cxn ang="0">
                    <a:pos x="T8" y="T9"/>
                  </a:cxn>
                </a:cxnLst>
                <a:rect l="0" t="0" r="r" b="b"/>
                <a:pathLst>
                  <a:path w="235" h="234">
                    <a:moveTo>
                      <a:pt x="231" y="125"/>
                    </a:moveTo>
                    <a:cubicBezTo>
                      <a:pt x="226" y="188"/>
                      <a:pt x="172" y="234"/>
                      <a:pt x="109" y="230"/>
                    </a:cubicBezTo>
                    <a:cubicBezTo>
                      <a:pt x="47" y="225"/>
                      <a:pt x="0" y="171"/>
                      <a:pt x="5" y="108"/>
                    </a:cubicBezTo>
                    <a:cubicBezTo>
                      <a:pt x="10" y="46"/>
                      <a:pt x="64" y="0"/>
                      <a:pt x="126" y="4"/>
                    </a:cubicBezTo>
                    <a:cubicBezTo>
                      <a:pt x="188" y="9"/>
                      <a:pt x="235" y="63"/>
                      <a:pt x="231" y="125"/>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1" name="Freeform 19">
                <a:extLst>
                  <a:ext uri="{FF2B5EF4-FFF2-40B4-BE49-F238E27FC236}">
                    <a16:creationId xmlns:a16="http://schemas.microsoft.com/office/drawing/2014/main" id="{7CA10D5B-67CB-44BC-A06A-73EAA3AF5AE2}"/>
                  </a:ext>
                </a:extLst>
              </p:cNvPr>
              <p:cNvSpPr>
                <a:spLocks/>
              </p:cNvSpPr>
              <p:nvPr/>
            </p:nvSpPr>
            <p:spPr bwMode="auto">
              <a:xfrm>
                <a:off x="2859859" y="3634020"/>
                <a:ext cx="157480" cy="156436"/>
              </a:xfrm>
              <a:custGeom>
                <a:avLst/>
                <a:gdLst>
                  <a:gd name="T0" fmla="*/ 86 w 88"/>
                  <a:gd name="T1" fmla="*/ 47 h 88"/>
                  <a:gd name="T2" fmla="*/ 41 w 88"/>
                  <a:gd name="T3" fmla="*/ 86 h 88"/>
                  <a:gd name="T4" fmla="*/ 2 w 88"/>
                  <a:gd name="T5" fmla="*/ 41 h 88"/>
                  <a:gd name="T6" fmla="*/ 47 w 88"/>
                  <a:gd name="T7" fmla="*/ 2 h 88"/>
                  <a:gd name="T8" fmla="*/ 86 w 88"/>
                  <a:gd name="T9" fmla="*/ 47 h 88"/>
                </a:gdLst>
                <a:ahLst/>
                <a:cxnLst>
                  <a:cxn ang="0">
                    <a:pos x="T0" y="T1"/>
                  </a:cxn>
                  <a:cxn ang="0">
                    <a:pos x="T2" y="T3"/>
                  </a:cxn>
                  <a:cxn ang="0">
                    <a:pos x="T4" y="T5"/>
                  </a:cxn>
                  <a:cxn ang="0">
                    <a:pos x="T6" y="T7"/>
                  </a:cxn>
                  <a:cxn ang="0">
                    <a:pos x="T8" y="T9"/>
                  </a:cxn>
                </a:cxnLst>
                <a:rect l="0" t="0" r="r" b="b"/>
                <a:pathLst>
                  <a:path w="88" h="88">
                    <a:moveTo>
                      <a:pt x="86" y="47"/>
                    </a:moveTo>
                    <a:cubicBezTo>
                      <a:pt x="84" y="70"/>
                      <a:pt x="64" y="88"/>
                      <a:pt x="41" y="86"/>
                    </a:cubicBezTo>
                    <a:cubicBezTo>
                      <a:pt x="17" y="84"/>
                      <a:pt x="0" y="64"/>
                      <a:pt x="2" y="41"/>
                    </a:cubicBezTo>
                    <a:cubicBezTo>
                      <a:pt x="3" y="17"/>
                      <a:pt x="24" y="0"/>
                      <a:pt x="47" y="2"/>
                    </a:cubicBezTo>
                    <a:cubicBezTo>
                      <a:pt x="70" y="3"/>
                      <a:pt x="88" y="24"/>
                      <a:pt x="86" y="47"/>
                    </a:cubicBez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2" name="Freeform 20">
                <a:extLst>
                  <a:ext uri="{FF2B5EF4-FFF2-40B4-BE49-F238E27FC236}">
                    <a16:creationId xmlns:a16="http://schemas.microsoft.com/office/drawing/2014/main" id="{8049AF28-09F8-4353-B2EC-D31CB03C08D5}"/>
                  </a:ext>
                </a:extLst>
              </p:cNvPr>
              <p:cNvSpPr>
                <a:spLocks/>
              </p:cNvSpPr>
              <p:nvPr/>
            </p:nvSpPr>
            <p:spPr bwMode="auto">
              <a:xfrm>
                <a:off x="2751397" y="3512000"/>
                <a:ext cx="221096" cy="227354"/>
              </a:xfrm>
              <a:custGeom>
                <a:avLst/>
                <a:gdLst>
                  <a:gd name="T0" fmla="*/ 0 w 212"/>
                  <a:gd name="T1" fmla="*/ 42 h 218"/>
                  <a:gd name="T2" fmla="*/ 168 w 212"/>
                  <a:gd name="T3" fmla="*/ 218 h 218"/>
                  <a:gd name="T4" fmla="*/ 212 w 212"/>
                  <a:gd name="T5" fmla="*/ 179 h 218"/>
                  <a:gd name="T6" fmla="*/ 51 w 212"/>
                  <a:gd name="T7" fmla="*/ 0 h 218"/>
                  <a:gd name="T8" fmla="*/ 0 w 212"/>
                  <a:gd name="T9" fmla="*/ 42 h 218"/>
                </a:gdLst>
                <a:ahLst/>
                <a:cxnLst>
                  <a:cxn ang="0">
                    <a:pos x="T0" y="T1"/>
                  </a:cxn>
                  <a:cxn ang="0">
                    <a:pos x="T2" y="T3"/>
                  </a:cxn>
                  <a:cxn ang="0">
                    <a:pos x="T4" y="T5"/>
                  </a:cxn>
                  <a:cxn ang="0">
                    <a:pos x="T6" y="T7"/>
                  </a:cxn>
                  <a:cxn ang="0">
                    <a:pos x="T8" y="T9"/>
                  </a:cxn>
                </a:cxnLst>
                <a:rect l="0" t="0" r="r" b="b"/>
                <a:pathLst>
                  <a:path w="212" h="218">
                    <a:moveTo>
                      <a:pt x="0" y="42"/>
                    </a:moveTo>
                    <a:lnTo>
                      <a:pt x="168" y="218"/>
                    </a:lnTo>
                    <a:lnTo>
                      <a:pt x="212" y="179"/>
                    </a:lnTo>
                    <a:lnTo>
                      <a:pt x="51" y="0"/>
                    </a:lnTo>
                    <a:lnTo>
                      <a:pt x="0" y="42"/>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3" name="Freeform 21">
                <a:extLst>
                  <a:ext uri="{FF2B5EF4-FFF2-40B4-BE49-F238E27FC236}">
                    <a16:creationId xmlns:a16="http://schemas.microsoft.com/office/drawing/2014/main" id="{88F3FA65-A9EF-4B60-B8F1-1F26527248A4}"/>
                  </a:ext>
                </a:extLst>
              </p:cNvPr>
              <p:cNvSpPr>
                <a:spLocks/>
              </p:cNvSpPr>
              <p:nvPr/>
            </p:nvSpPr>
            <p:spPr bwMode="auto">
              <a:xfrm>
                <a:off x="2894275" y="3668436"/>
                <a:ext cx="89690" cy="88648"/>
              </a:xfrm>
              <a:custGeom>
                <a:avLst/>
                <a:gdLst>
                  <a:gd name="T0" fmla="*/ 49 w 50"/>
                  <a:gd name="T1" fmla="*/ 27 h 50"/>
                  <a:gd name="T2" fmla="*/ 23 w 50"/>
                  <a:gd name="T3" fmla="*/ 49 h 50"/>
                  <a:gd name="T4" fmla="*/ 1 w 50"/>
                  <a:gd name="T5" fmla="*/ 23 h 50"/>
                  <a:gd name="T6" fmla="*/ 27 w 50"/>
                  <a:gd name="T7" fmla="*/ 1 h 50"/>
                  <a:gd name="T8" fmla="*/ 49 w 50"/>
                  <a:gd name="T9" fmla="*/ 27 h 50"/>
                </a:gdLst>
                <a:ahLst/>
                <a:cxnLst>
                  <a:cxn ang="0">
                    <a:pos x="T0" y="T1"/>
                  </a:cxn>
                  <a:cxn ang="0">
                    <a:pos x="T2" y="T3"/>
                  </a:cxn>
                  <a:cxn ang="0">
                    <a:pos x="T4" y="T5"/>
                  </a:cxn>
                  <a:cxn ang="0">
                    <a:pos x="T6" y="T7"/>
                  </a:cxn>
                  <a:cxn ang="0">
                    <a:pos x="T8" y="T9"/>
                  </a:cxn>
                </a:cxnLst>
                <a:rect l="0" t="0" r="r" b="b"/>
                <a:pathLst>
                  <a:path w="50" h="50">
                    <a:moveTo>
                      <a:pt x="49" y="27"/>
                    </a:moveTo>
                    <a:cubicBezTo>
                      <a:pt x="48" y="40"/>
                      <a:pt x="36" y="50"/>
                      <a:pt x="23" y="49"/>
                    </a:cubicBezTo>
                    <a:cubicBezTo>
                      <a:pt x="10" y="48"/>
                      <a:pt x="0" y="36"/>
                      <a:pt x="1" y="23"/>
                    </a:cubicBezTo>
                    <a:cubicBezTo>
                      <a:pt x="2" y="10"/>
                      <a:pt x="13" y="0"/>
                      <a:pt x="27" y="1"/>
                    </a:cubicBezTo>
                    <a:cubicBezTo>
                      <a:pt x="40" y="2"/>
                      <a:pt x="50" y="13"/>
                      <a:pt x="49" y="27"/>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4" name="Freeform 22">
                <a:extLst>
                  <a:ext uri="{FF2B5EF4-FFF2-40B4-BE49-F238E27FC236}">
                    <a16:creationId xmlns:a16="http://schemas.microsoft.com/office/drawing/2014/main" id="{8959C667-87C8-46DA-8A8A-4FACF662B135}"/>
                  </a:ext>
                </a:extLst>
              </p:cNvPr>
              <p:cNvSpPr>
                <a:spLocks/>
              </p:cNvSpPr>
              <p:nvPr/>
            </p:nvSpPr>
            <p:spPr bwMode="auto">
              <a:xfrm>
                <a:off x="3822464" y="2510807"/>
                <a:ext cx="655990" cy="655990"/>
              </a:xfrm>
              <a:custGeom>
                <a:avLst/>
                <a:gdLst>
                  <a:gd name="T0" fmla="*/ 361 w 368"/>
                  <a:gd name="T1" fmla="*/ 198 h 369"/>
                  <a:gd name="T2" fmla="*/ 171 w 368"/>
                  <a:gd name="T3" fmla="*/ 362 h 369"/>
                  <a:gd name="T4" fmla="*/ 7 w 368"/>
                  <a:gd name="T5" fmla="*/ 171 h 369"/>
                  <a:gd name="T6" fmla="*/ 197 w 368"/>
                  <a:gd name="T7" fmla="*/ 7 h 369"/>
                  <a:gd name="T8" fmla="*/ 361 w 368"/>
                  <a:gd name="T9" fmla="*/ 198 h 369"/>
                </a:gdLst>
                <a:ahLst/>
                <a:cxnLst>
                  <a:cxn ang="0">
                    <a:pos x="T0" y="T1"/>
                  </a:cxn>
                  <a:cxn ang="0">
                    <a:pos x="T2" y="T3"/>
                  </a:cxn>
                  <a:cxn ang="0">
                    <a:pos x="T4" y="T5"/>
                  </a:cxn>
                  <a:cxn ang="0">
                    <a:pos x="T6" y="T7"/>
                  </a:cxn>
                  <a:cxn ang="0">
                    <a:pos x="T8" y="T9"/>
                  </a:cxn>
                </a:cxnLst>
                <a:rect l="0" t="0" r="r" b="b"/>
                <a:pathLst>
                  <a:path w="368" h="369">
                    <a:moveTo>
                      <a:pt x="361" y="198"/>
                    </a:moveTo>
                    <a:cubicBezTo>
                      <a:pt x="354" y="295"/>
                      <a:pt x="269" y="369"/>
                      <a:pt x="171" y="362"/>
                    </a:cubicBezTo>
                    <a:cubicBezTo>
                      <a:pt x="73" y="354"/>
                      <a:pt x="0" y="269"/>
                      <a:pt x="7" y="171"/>
                    </a:cubicBezTo>
                    <a:cubicBezTo>
                      <a:pt x="14" y="73"/>
                      <a:pt x="99" y="0"/>
                      <a:pt x="197" y="7"/>
                    </a:cubicBezTo>
                    <a:cubicBezTo>
                      <a:pt x="295" y="15"/>
                      <a:pt x="368" y="100"/>
                      <a:pt x="361" y="198"/>
                    </a:cubicBezTo>
                    <a:close/>
                  </a:path>
                </a:pathLst>
              </a:custGeom>
              <a:solidFill>
                <a:srgbClr val="2A2D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5" name="Freeform 23">
                <a:extLst>
                  <a:ext uri="{FF2B5EF4-FFF2-40B4-BE49-F238E27FC236}">
                    <a16:creationId xmlns:a16="http://schemas.microsoft.com/office/drawing/2014/main" id="{65B0D23E-1A33-46DE-8210-1AAAE1E952E9}"/>
                  </a:ext>
                </a:extLst>
              </p:cNvPr>
              <p:cNvSpPr>
                <a:spLocks/>
              </p:cNvSpPr>
              <p:nvPr/>
            </p:nvSpPr>
            <p:spPr bwMode="auto">
              <a:xfrm>
                <a:off x="3905897" y="2594240"/>
                <a:ext cx="489125" cy="487038"/>
              </a:xfrm>
              <a:custGeom>
                <a:avLst/>
                <a:gdLst>
                  <a:gd name="T0" fmla="*/ 268 w 274"/>
                  <a:gd name="T1" fmla="*/ 147 h 274"/>
                  <a:gd name="T2" fmla="*/ 127 w 274"/>
                  <a:gd name="T3" fmla="*/ 269 h 274"/>
                  <a:gd name="T4" fmla="*/ 5 w 274"/>
                  <a:gd name="T5" fmla="*/ 128 h 274"/>
                  <a:gd name="T6" fmla="*/ 147 w 274"/>
                  <a:gd name="T7" fmla="*/ 6 h 274"/>
                  <a:gd name="T8" fmla="*/ 268 w 274"/>
                  <a:gd name="T9" fmla="*/ 147 h 274"/>
                </a:gdLst>
                <a:ahLst/>
                <a:cxnLst>
                  <a:cxn ang="0">
                    <a:pos x="T0" y="T1"/>
                  </a:cxn>
                  <a:cxn ang="0">
                    <a:pos x="T2" y="T3"/>
                  </a:cxn>
                  <a:cxn ang="0">
                    <a:pos x="T4" y="T5"/>
                  </a:cxn>
                  <a:cxn ang="0">
                    <a:pos x="T6" y="T7"/>
                  </a:cxn>
                  <a:cxn ang="0">
                    <a:pos x="T8" y="T9"/>
                  </a:cxn>
                </a:cxnLst>
                <a:rect l="0" t="0" r="r" b="b"/>
                <a:pathLst>
                  <a:path w="274" h="274">
                    <a:moveTo>
                      <a:pt x="268" y="147"/>
                    </a:moveTo>
                    <a:cubicBezTo>
                      <a:pt x="263" y="220"/>
                      <a:pt x="200" y="274"/>
                      <a:pt x="127" y="269"/>
                    </a:cubicBezTo>
                    <a:cubicBezTo>
                      <a:pt x="55" y="263"/>
                      <a:pt x="0" y="200"/>
                      <a:pt x="5" y="128"/>
                    </a:cubicBezTo>
                    <a:cubicBezTo>
                      <a:pt x="11" y="55"/>
                      <a:pt x="74" y="0"/>
                      <a:pt x="147" y="6"/>
                    </a:cubicBezTo>
                    <a:cubicBezTo>
                      <a:pt x="219" y="11"/>
                      <a:pt x="274" y="75"/>
                      <a:pt x="268" y="147"/>
                    </a:cubicBez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6" name="Freeform 24">
                <a:extLst>
                  <a:ext uri="{FF2B5EF4-FFF2-40B4-BE49-F238E27FC236}">
                    <a16:creationId xmlns:a16="http://schemas.microsoft.com/office/drawing/2014/main" id="{BED564B9-A0BA-463F-982C-3C389A0FEDEC}"/>
                  </a:ext>
                </a:extLst>
              </p:cNvPr>
              <p:cNvSpPr>
                <a:spLocks/>
              </p:cNvSpPr>
              <p:nvPr/>
            </p:nvSpPr>
            <p:spPr bwMode="auto">
              <a:xfrm>
                <a:off x="3941356" y="2629699"/>
                <a:ext cx="418206" cy="418206"/>
              </a:xfrm>
              <a:custGeom>
                <a:avLst/>
                <a:gdLst>
                  <a:gd name="T0" fmla="*/ 230 w 234"/>
                  <a:gd name="T1" fmla="*/ 126 h 235"/>
                  <a:gd name="T2" fmla="*/ 109 w 234"/>
                  <a:gd name="T3" fmla="*/ 230 h 235"/>
                  <a:gd name="T4" fmla="*/ 4 w 234"/>
                  <a:gd name="T5" fmla="*/ 109 h 235"/>
                  <a:gd name="T6" fmla="*/ 125 w 234"/>
                  <a:gd name="T7" fmla="*/ 5 h 235"/>
                  <a:gd name="T8" fmla="*/ 230 w 234"/>
                  <a:gd name="T9" fmla="*/ 126 h 235"/>
                </a:gdLst>
                <a:ahLst/>
                <a:cxnLst>
                  <a:cxn ang="0">
                    <a:pos x="T0" y="T1"/>
                  </a:cxn>
                  <a:cxn ang="0">
                    <a:pos x="T2" y="T3"/>
                  </a:cxn>
                  <a:cxn ang="0">
                    <a:pos x="T4" y="T5"/>
                  </a:cxn>
                  <a:cxn ang="0">
                    <a:pos x="T6" y="T7"/>
                  </a:cxn>
                  <a:cxn ang="0">
                    <a:pos x="T8" y="T9"/>
                  </a:cxn>
                </a:cxnLst>
                <a:rect l="0" t="0" r="r" b="b"/>
                <a:pathLst>
                  <a:path w="234" h="235">
                    <a:moveTo>
                      <a:pt x="230" y="126"/>
                    </a:moveTo>
                    <a:cubicBezTo>
                      <a:pt x="225" y="188"/>
                      <a:pt x="171" y="235"/>
                      <a:pt x="109" y="230"/>
                    </a:cubicBezTo>
                    <a:cubicBezTo>
                      <a:pt x="46" y="225"/>
                      <a:pt x="0" y="171"/>
                      <a:pt x="4" y="109"/>
                    </a:cubicBezTo>
                    <a:cubicBezTo>
                      <a:pt x="9" y="47"/>
                      <a:pt x="63" y="0"/>
                      <a:pt x="125" y="5"/>
                    </a:cubicBezTo>
                    <a:cubicBezTo>
                      <a:pt x="188" y="9"/>
                      <a:pt x="234" y="64"/>
                      <a:pt x="230" y="126"/>
                    </a:cubicBez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7" name="Freeform 25">
                <a:extLst>
                  <a:ext uri="{FF2B5EF4-FFF2-40B4-BE49-F238E27FC236}">
                    <a16:creationId xmlns:a16="http://schemas.microsoft.com/office/drawing/2014/main" id="{A43F46A9-2B13-4D1D-89A5-BDD91D1782CF}"/>
                  </a:ext>
                </a:extLst>
              </p:cNvPr>
              <p:cNvSpPr>
                <a:spLocks/>
              </p:cNvSpPr>
              <p:nvPr/>
            </p:nvSpPr>
            <p:spPr bwMode="auto">
              <a:xfrm>
                <a:off x="4071720" y="2760063"/>
                <a:ext cx="157480" cy="156436"/>
              </a:xfrm>
              <a:custGeom>
                <a:avLst/>
                <a:gdLst>
                  <a:gd name="T0" fmla="*/ 86 w 88"/>
                  <a:gd name="T1" fmla="*/ 48 h 88"/>
                  <a:gd name="T2" fmla="*/ 41 w 88"/>
                  <a:gd name="T3" fmla="*/ 87 h 88"/>
                  <a:gd name="T4" fmla="*/ 2 w 88"/>
                  <a:gd name="T5" fmla="*/ 41 h 88"/>
                  <a:gd name="T6" fmla="*/ 47 w 88"/>
                  <a:gd name="T7" fmla="*/ 2 h 88"/>
                  <a:gd name="T8" fmla="*/ 86 w 88"/>
                  <a:gd name="T9" fmla="*/ 48 h 88"/>
                </a:gdLst>
                <a:ahLst/>
                <a:cxnLst>
                  <a:cxn ang="0">
                    <a:pos x="T0" y="T1"/>
                  </a:cxn>
                  <a:cxn ang="0">
                    <a:pos x="T2" y="T3"/>
                  </a:cxn>
                  <a:cxn ang="0">
                    <a:pos x="T4" y="T5"/>
                  </a:cxn>
                  <a:cxn ang="0">
                    <a:pos x="T6" y="T7"/>
                  </a:cxn>
                  <a:cxn ang="0">
                    <a:pos x="T8" y="T9"/>
                  </a:cxn>
                </a:cxnLst>
                <a:rect l="0" t="0" r="r" b="b"/>
                <a:pathLst>
                  <a:path w="88" h="88">
                    <a:moveTo>
                      <a:pt x="86" y="48"/>
                    </a:moveTo>
                    <a:cubicBezTo>
                      <a:pt x="85" y="71"/>
                      <a:pt x="64" y="88"/>
                      <a:pt x="41" y="87"/>
                    </a:cubicBezTo>
                    <a:cubicBezTo>
                      <a:pt x="17" y="85"/>
                      <a:pt x="0" y="65"/>
                      <a:pt x="2" y="41"/>
                    </a:cubicBezTo>
                    <a:cubicBezTo>
                      <a:pt x="3" y="18"/>
                      <a:pt x="24" y="0"/>
                      <a:pt x="47" y="2"/>
                    </a:cubicBezTo>
                    <a:cubicBezTo>
                      <a:pt x="70" y="4"/>
                      <a:pt x="88" y="24"/>
                      <a:pt x="86" y="48"/>
                    </a:cubicBez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8" name="Freeform 26">
                <a:extLst>
                  <a:ext uri="{FF2B5EF4-FFF2-40B4-BE49-F238E27FC236}">
                    <a16:creationId xmlns:a16="http://schemas.microsoft.com/office/drawing/2014/main" id="{94FFC898-2ACA-4E2F-8FFF-B95AE802467A}"/>
                  </a:ext>
                </a:extLst>
              </p:cNvPr>
              <p:cNvSpPr>
                <a:spLocks/>
              </p:cNvSpPr>
              <p:nvPr/>
            </p:nvSpPr>
            <p:spPr bwMode="auto">
              <a:xfrm>
                <a:off x="3965343" y="2639085"/>
                <a:ext cx="221096" cy="227354"/>
              </a:xfrm>
              <a:custGeom>
                <a:avLst/>
                <a:gdLst>
                  <a:gd name="T0" fmla="*/ 0 w 212"/>
                  <a:gd name="T1" fmla="*/ 42 h 218"/>
                  <a:gd name="T2" fmla="*/ 166 w 212"/>
                  <a:gd name="T3" fmla="*/ 218 h 218"/>
                  <a:gd name="T4" fmla="*/ 212 w 212"/>
                  <a:gd name="T5" fmla="*/ 179 h 218"/>
                  <a:gd name="T6" fmla="*/ 51 w 212"/>
                  <a:gd name="T7" fmla="*/ 0 h 218"/>
                  <a:gd name="T8" fmla="*/ 0 w 212"/>
                  <a:gd name="T9" fmla="*/ 42 h 218"/>
                </a:gdLst>
                <a:ahLst/>
                <a:cxnLst>
                  <a:cxn ang="0">
                    <a:pos x="T0" y="T1"/>
                  </a:cxn>
                  <a:cxn ang="0">
                    <a:pos x="T2" y="T3"/>
                  </a:cxn>
                  <a:cxn ang="0">
                    <a:pos x="T4" y="T5"/>
                  </a:cxn>
                  <a:cxn ang="0">
                    <a:pos x="T6" y="T7"/>
                  </a:cxn>
                  <a:cxn ang="0">
                    <a:pos x="T8" y="T9"/>
                  </a:cxn>
                </a:cxnLst>
                <a:rect l="0" t="0" r="r" b="b"/>
                <a:pathLst>
                  <a:path w="212" h="218">
                    <a:moveTo>
                      <a:pt x="0" y="42"/>
                    </a:moveTo>
                    <a:lnTo>
                      <a:pt x="166" y="218"/>
                    </a:lnTo>
                    <a:lnTo>
                      <a:pt x="212" y="179"/>
                    </a:lnTo>
                    <a:lnTo>
                      <a:pt x="51" y="0"/>
                    </a:lnTo>
                    <a:lnTo>
                      <a:pt x="0" y="42"/>
                    </a:lnTo>
                    <a:close/>
                  </a:path>
                </a:pathLst>
              </a:custGeom>
              <a:solidFill>
                <a:srgbClr val="9E9E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9" name="Freeform 27">
                <a:extLst>
                  <a:ext uri="{FF2B5EF4-FFF2-40B4-BE49-F238E27FC236}">
                    <a16:creationId xmlns:a16="http://schemas.microsoft.com/office/drawing/2014/main" id="{1DEDB5F9-18E5-4A18-A70E-9C93A32FB95E}"/>
                  </a:ext>
                </a:extLst>
              </p:cNvPr>
              <p:cNvSpPr>
                <a:spLocks/>
              </p:cNvSpPr>
              <p:nvPr/>
            </p:nvSpPr>
            <p:spPr bwMode="auto">
              <a:xfrm>
                <a:off x="4106135" y="2793436"/>
                <a:ext cx="88648" cy="88648"/>
              </a:xfrm>
              <a:custGeom>
                <a:avLst/>
                <a:gdLst>
                  <a:gd name="T0" fmla="*/ 49 w 50"/>
                  <a:gd name="T1" fmla="*/ 27 h 50"/>
                  <a:gd name="T2" fmla="*/ 23 w 50"/>
                  <a:gd name="T3" fmla="*/ 49 h 50"/>
                  <a:gd name="T4" fmla="*/ 1 w 50"/>
                  <a:gd name="T5" fmla="*/ 24 h 50"/>
                  <a:gd name="T6" fmla="*/ 27 w 50"/>
                  <a:gd name="T7" fmla="*/ 1 h 50"/>
                  <a:gd name="T8" fmla="*/ 49 w 50"/>
                  <a:gd name="T9" fmla="*/ 27 h 50"/>
                </a:gdLst>
                <a:ahLst/>
                <a:cxnLst>
                  <a:cxn ang="0">
                    <a:pos x="T0" y="T1"/>
                  </a:cxn>
                  <a:cxn ang="0">
                    <a:pos x="T2" y="T3"/>
                  </a:cxn>
                  <a:cxn ang="0">
                    <a:pos x="T4" y="T5"/>
                  </a:cxn>
                  <a:cxn ang="0">
                    <a:pos x="T6" y="T7"/>
                  </a:cxn>
                  <a:cxn ang="0">
                    <a:pos x="T8" y="T9"/>
                  </a:cxn>
                </a:cxnLst>
                <a:rect l="0" t="0" r="r" b="b"/>
                <a:pathLst>
                  <a:path w="50" h="50">
                    <a:moveTo>
                      <a:pt x="49" y="27"/>
                    </a:moveTo>
                    <a:cubicBezTo>
                      <a:pt x="48" y="40"/>
                      <a:pt x="36" y="50"/>
                      <a:pt x="23" y="49"/>
                    </a:cubicBezTo>
                    <a:cubicBezTo>
                      <a:pt x="10" y="48"/>
                      <a:pt x="0" y="37"/>
                      <a:pt x="1" y="24"/>
                    </a:cubicBezTo>
                    <a:cubicBezTo>
                      <a:pt x="2" y="10"/>
                      <a:pt x="13" y="0"/>
                      <a:pt x="27" y="1"/>
                    </a:cubicBezTo>
                    <a:cubicBezTo>
                      <a:pt x="40" y="2"/>
                      <a:pt x="50" y="14"/>
                      <a:pt x="49" y="27"/>
                    </a:cubicBezTo>
                    <a:close/>
                  </a:path>
                </a:pathLst>
              </a:custGeom>
              <a:solidFill>
                <a:srgbClr val="D1D1D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0" name="Freeform 28">
                <a:extLst>
                  <a:ext uri="{FF2B5EF4-FFF2-40B4-BE49-F238E27FC236}">
                    <a16:creationId xmlns:a16="http://schemas.microsoft.com/office/drawing/2014/main" id="{CC256595-0BC2-465C-AE84-F8B30286E732}"/>
                  </a:ext>
                </a:extLst>
              </p:cNvPr>
              <p:cNvSpPr>
                <a:spLocks/>
              </p:cNvSpPr>
              <p:nvPr/>
            </p:nvSpPr>
            <p:spPr bwMode="auto">
              <a:xfrm>
                <a:off x="2424967" y="2334556"/>
                <a:ext cx="1461115" cy="1233761"/>
              </a:xfrm>
              <a:custGeom>
                <a:avLst/>
                <a:gdLst>
                  <a:gd name="T0" fmla="*/ 255 w 819"/>
                  <a:gd name="T1" fmla="*/ 419 h 694"/>
                  <a:gd name="T2" fmla="*/ 329 w 819"/>
                  <a:gd name="T3" fmla="*/ 449 h 694"/>
                  <a:gd name="T4" fmla="*/ 473 w 819"/>
                  <a:gd name="T5" fmla="*/ 612 h 694"/>
                  <a:gd name="T6" fmla="*/ 713 w 819"/>
                  <a:gd name="T7" fmla="*/ 428 h 694"/>
                  <a:gd name="T8" fmla="*/ 459 w 819"/>
                  <a:gd name="T9" fmla="*/ 62 h 694"/>
                  <a:gd name="T10" fmla="*/ 434 w 819"/>
                  <a:gd name="T11" fmla="*/ 30 h 694"/>
                  <a:gd name="T12" fmla="*/ 479 w 819"/>
                  <a:gd name="T13" fmla="*/ 33 h 694"/>
                  <a:gd name="T14" fmla="*/ 805 w 819"/>
                  <a:gd name="T15" fmla="*/ 197 h 694"/>
                  <a:gd name="T16" fmla="*/ 813 w 819"/>
                  <a:gd name="T17" fmla="*/ 406 h 694"/>
                  <a:gd name="T18" fmla="*/ 446 w 819"/>
                  <a:gd name="T19" fmla="*/ 694 h 694"/>
                  <a:gd name="T20" fmla="*/ 323 w 819"/>
                  <a:gd name="T21" fmla="*/ 651 h 694"/>
                  <a:gd name="T22" fmla="*/ 86 w 819"/>
                  <a:gd name="T23" fmla="*/ 636 h 694"/>
                  <a:gd name="T24" fmla="*/ 32 w 819"/>
                  <a:gd name="T25" fmla="*/ 457 h 694"/>
                  <a:gd name="T26" fmla="*/ 255 w 819"/>
                  <a:gd name="T27" fmla="*/ 419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19" h="694">
                    <a:moveTo>
                      <a:pt x="255" y="419"/>
                    </a:moveTo>
                    <a:cubicBezTo>
                      <a:pt x="255" y="419"/>
                      <a:pt x="305" y="428"/>
                      <a:pt x="329" y="449"/>
                    </a:cubicBezTo>
                    <a:cubicBezTo>
                      <a:pt x="353" y="470"/>
                      <a:pt x="463" y="606"/>
                      <a:pt x="473" y="612"/>
                    </a:cubicBezTo>
                    <a:cubicBezTo>
                      <a:pt x="484" y="617"/>
                      <a:pt x="691" y="463"/>
                      <a:pt x="713" y="428"/>
                    </a:cubicBezTo>
                    <a:cubicBezTo>
                      <a:pt x="735" y="393"/>
                      <a:pt x="724" y="117"/>
                      <a:pt x="459" y="62"/>
                    </a:cubicBezTo>
                    <a:cubicBezTo>
                      <a:pt x="459" y="62"/>
                      <a:pt x="427" y="59"/>
                      <a:pt x="434" y="30"/>
                    </a:cubicBezTo>
                    <a:cubicBezTo>
                      <a:pt x="442" y="0"/>
                      <a:pt x="479" y="33"/>
                      <a:pt x="479" y="33"/>
                    </a:cubicBezTo>
                    <a:cubicBezTo>
                      <a:pt x="479" y="33"/>
                      <a:pt x="676" y="54"/>
                      <a:pt x="805" y="197"/>
                    </a:cubicBezTo>
                    <a:cubicBezTo>
                      <a:pt x="805" y="197"/>
                      <a:pt x="819" y="389"/>
                      <a:pt x="813" y="406"/>
                    </a:cubicBezTo>
                    <a:cubicBezTo>
                      <a:pt x="807" y="422"/>
                      <a:pt x="516" y="648"/>
                      <a:pt x="446" y="694"/>
                    </a:cubicBezTo>
                    <a:cubicBezTo>
                      <a:pt x="446" y="694"/>
                      <a:pt x="387" y="644"/>
                      <a:pt x="323" y="651"/>
                    </a:cubicBezTo>
                    <a:cubicBezTo>
                      <a:pt x="260" y="658"/>
                      <a:pt x="106" y="654"/>
                      <a:pt x="86" y="636"/>
                    </a:cubicBezTo>
                    <a:cubicBezTo>
                      <a:pt x="65" y="617"/>
                      <a:pt x="0" y="513"/>
                      <a:pt x="32" y="457"/>
                    </a:cubicBezTo>
                    <a:cubicBezTo>
                      <a:pt x="64" y="401"/>
                      <a:pt x="255" y="419"/>
                      <a:pt x="255" y="419"/>
                    </a:cubicBezTo>
                    <a:close/>
                  </a:path>
                </a:pathLst>
              </a:custGeom>
              <a:solidFill>
                <a:srgbClr val="EFCA2E"/>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31" name="Freeform 29">
                <a:extLst>
                  <a:ext uri="{FF2B5EF4-FFF2-40B4-BE49-F238E27FC236}">
                    <a16:creationId xmlns:a16="http://schemas.microsoft.com/office/drawing/2014/main" id="{E197A05E-AC6C-4F0C-A745-36ECD87B1132}"/>
                  </a:ext>
                </a:extLst>
              </p:cNvPr>
              <p:cNvSpPr>
                <a:spLocks/>
              </p:cNvSpPr>
              <p:nvPr/>
            </p:nvSpPr>
            <p:spPr bwMode="auto">
              <a:xfrm>
                <a:off x="2387421" y="3101094"/>
                <a:ext cx="740465" cy="711263"/>
              </a:xfrm>
              <a:custGeom>
                <a:avLst/>
                <a:gdLst>
                  <a:gd name="T0" fmla="*/ 138 w 415"/>
                  <a:gd name="T1" fmla="*/ 76 h 400"/>
                  <a:gd name="T2" fmla="*/ 47 w 415"/>
                  <a:gd name="T3" fmla="*/ 364 h 400"/>
                  <a:gd name="T4" fmla="*/ 106 w 415"/>
                  <a:gd name="T5" fmla="*/ 390 h 400"/>
                  <a:gd name="T6" fmla="*/ 396 w 415"/>
                  <a:gd name="T7" fmla="*/ 192 h 400"/>
                  <a:gd name="T8" fmla="*/ 138 w 415"/>
                  <a:gd name="T9" fmla="*/ 76 h 400"/>
                </a:gdLst>
                <a:ahLst/>
                <a:cxnLst>
                  <a:cxn ang="0">
                    <a:pos x="T0" y="T1"/>
                  </a:cxn>
                  <a:cxn ang="0">
                    <a:pos x="T2" y="T3"/>
                  </a:cxn>
                  <a:cxn ang="0">
                    <a:pos x="T4" y="T5"/>
                  </a:cxn>
                  <a:cxn ang="0">
                    <a:pos x="T6" y="T7"/>
                  </a:cxn>
                  <a:cxn ang="0">
                    <a:pos x="T8" y="T9"/>
                  </a:cxn>
                </a:cxnLst>
                <a:rect l="0" t="0" r="r" b="b"/>
                <a:pathLst>
                  <a:path w="415" h="400">
                    <a:moveTo>
                      <a:pt x="138" y="76"/>
                    </a:moveTo>
                    <a:cubicBezTo>
                      <a:pt x="90" y="93"/>
                      <a:pt x="0" y="252"/>
                      <a:pt x="47" y="364"/>
                    </a:cubicBezTo>
                    <a:cubicBezTo>
                      <a:pt x="47" y="364"/>
                      <a:pt x="77" y="400"/>
                      <a:pt x="106" y="390"/>
                    </a:cubicBezTo>
                    <a:cubicBezTo>
                      <a:pt x="134" y="380"/>
                      <a:pt x="377" y="218"/>
                      <a:pt x="396" y="192"/>
                    </a:cubicBezTo>
                    <a:cubicBezTo>
                      <a:pt x="415" y="167"/>
                      <a:pt x="355" y="0"/>
                      <a:pt x="138" y="76"/>
                    </a:cubicBezTo>
                    <a:close/>
                  </a:path>
                </a:pathLst>
              </a:custGeom>
              <a:solidFill>
                <a:srgbClr val="FFED08"/>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32" name="Freeform 30">
                <a:extLst>
                  <a:ext uri="{FF2B5EF4-FFF2-40B4-BE49-F238E27FC236}">
                    <a16:creationId xmlns:a16="http://schemas.microsoft.com/office/drawing/2014/main" id="{C39BE17F-F442-4A5A-A0A2-E6653B61721B}"/>
                  </a:ext>
                </a:extLst>
              </p:cNvPr>
              <p:cNvSpPr>
                <a:spLocks/>
              </p:cNvSpPr>
              <p:nvPr/>
            </p:nvSpPr>
            <p:spPr bwMode="auto">
              <a:xfrm>
                <a:off x="2278960" y="3020789"/>
                <a:ext cx="715436" cy="216926"/>
              </a:xfrm>
              <a:custGeom>
                <a:avLst/>
                <a:gdLst>
                  <a:gd name="T0" fmla="*/ 384 w 401"/>
                  <a:gd name="T1" fmla="*/ 15 h 122"/>
                  <a:gd name="T2" fmla="*/ 118 w 401"/>
                  <a:gd name="T3" fmla="*/ 17 h 122"/>
                  <a:gd name="T4" fmla="*/ 15 w 401"/>
                  <a:gd name="T5" fmla="*/ 29 h 122"/>
                  <a:gd name="T6" fmla="*/ 111 w 401"/>
                  <a:gd name="T7" fmla="*/ 114 h 122"/>
                  <a:gd name="T8" fmla="*/ 380 w 401"/>
                  <a:gd name="T9" fmla="*/ 72 h 122"/>
                  <a:gd name="T10" fmla="*/ 384 w 401"/>
                  <a:gd name="T11" fmla="*/ 15 h 122"/>
                </a:gdLst>
                <a:ahLst/>
                <a:cxnLst>
                  <a:cxn ang="0">
                    <a:pos x="T0" y="T1"/>
                  </a:cxn>
                  <a:cxn ang="0">
                    <a:pos x="T2" y="T3"/>
                  </a:cxn>
                  <a:cxn ang="0">
                    <a:pos x="T4" y="T5"/>
                  </a:cxn>
                  <a:cxn ang="0">
                    <a:pos x="T6" y="T7"/>
                  </a:cxn>
                  <a:cxn ang="0">
                    <a:pos x="T8" y="T9"/>
                  </a:cxn>
                  <a:cxn ang="0">
                    <a:pos x="T10" y="T11"/>
                  </a:cxn>
                </a:cxnLst>
                <a:rect l="0" t="0" r="r" b="b"/>
                <a:pathLst>
                  <a:path w="401" h="122">
                    <a:moveTo>
                      <a:pt x="384" y="15"/>
                    </a:moveTo>
                    <a:cubicBezTo>
                      <a:pt x="371" y="0"/>
                      <a:pt x="185" y="12"/>
                      <a:pt x="118" y="17"/>
                    </a:cubicBezTo>
                    <a:cubicBezTo>
                      <a:pt x="52" y="22"/>
                      <a:pt x="26" y="5"/>
                      <a:pt x="15" y="29"/>
                    </a:cubicBezTo>
                    <a:cubicBezTo>
                      <a:pt x="0" y="58"/>
                      <a:pt x="55" y="106"/>
                      <a:pt x="111" y="114"/>
                    </a:cubicBezTo>
                    <a:cubicBezTo>
                      <a:pt x="168" y="122"/>
                      <a:pt x="361" y="84"/>
                      <a:pt x="380" y="72"/>
                    </a:cubicBezTo>
                    <a:cubicBezTo>
                      <a:pt x="399" y="60"/>
                      <a:pt x="401" y="35"/>
                      <a:pt x="384" y="15"/>
                    </a:cubicBezTo>
                    <a:close/>
                  </a:path>
                </a:pathLst>
              </a:custGeom>
              <a:solidFill>
                <a:srgbClr val="1F2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3" name="Freeform 31">
                <a:extLst>
                  <a:ext uri="{FF2B5EF4-FFF2-40B4-BE49-F238E27FC236}">
                    <a16:creationId xmlns:a16="http://schemas.microsoft.com/office/drawing/2014/main" id="{50E0C8A2-2A93-423B-8309-F96B8361AEC2}"/>
                  </a:ext>
                </a:extLst>
              </p:cNvPr>
              <p:cNvSpPr>
                <a:spLocks/>
              </p:cNvSpPr>
              <p:nvPr/>
            </p:nvSpPr>
            <p:spPr bwMode="auto">
              <a:xfrm>
                <a:off x="3780747" y="2447191"/>
                <a:ext cx="587158" cy="601759"/>
              </a:xfrm>
              <a:custGeom>
                <a:avLst/>
                <a:gdLst>
                  <a:gd name="T0" fmla="*/ 41 w 329"/>
                  <a:gd name="T1" fmla="*/ 339 h 339"/>
                  <a:gd name="T2" fmla="*/ 25 w 329"/>
                  <a:gd name="T3" fmla="*/ 133 h 339"/>
                  <a:gd name="T4" fmla="*/ 187 w 329"/>
                  <a:gd name="T5" fmla="*/ 5 h 339"/>
                  <a:gd name="T6" fmla="*/ 329 w 329"/>
                  <a:gd name="T7" fmla="*/ 63 h 339"/>
                  <a:gd name="T8" fmla="*/ 191 w 329"/>
                  <a:gd name="T9" fmla="*/ 167 h 339"/>
                  <a:gd name="T10" fmla="*/ 94 w 329"/>
                  <a:gd name="T11" fmla="*/ 305 h 339"/>
                  <a:gd name="T12" fmla="*/ 41 w 329"/>
                  <a:gd name="T13" fmla="*/ 339 h 339"/>
                </a:gdLst>
                <a:ahLst/>
                <a:cxnLst>
                  <a:cxn ang="0">
                    <a:pos x="T0" y="T1"/>
                  </a:cxn>
                  <a:cxn ang="0">
                    <a:pos x="T2" y="T3"/>
                  </a:cxn>
                  <a:cxn ang="0">
                    <a:pos x="T4" y="T5"/>
                  </a:cxn>
                  <a:cxn ang="0">
                    <a:pos x="T6" y="T7"/>
                  </a:cxn>
                  <a:cxn ang="0">
                    <a:pos x="T8" y="T9"/>
                  </a:cxn>
                  <a:cxn ang="0">
                    <a:pos x="T10" y="T11"/>
                  </a:cxn>
                  <a:cxn ang="0">
                    <a:pos x="T12" y="T13"/>
                  </a:cxn>
                </a:cxnLst>
                <a:rect l="0" t="0" r="r" b="b"/>
                <a:pathLst>
                  <a:path w="329" h="339">
                    <a:moveTo>
                      <a:pt x="41" y="339"/>
                    </a:moveTo>
                    <a:cubicBezTo>
                      <a:pt x="41" y="339"/>
                      <a:pt x="0" y="178"/>
                      <a:pt x="25" y="133"/>
                    </a:cubicBezTo>
                    <a:cubicBezTo>
                      <a:pt x="50" y="87"/>
                      <a:pt x="94" y="12"/>
                      <a:pt x="187" y="5"/>
                    </a:cubicBezTo>
                    <a:cubicBezTo>
                      <a:pt x="249" y="0"/>
                      <a:pt x="305" y="29"/>
                      <a:pt x="329" y="63"/>
                    </a:cubicBezTo>
                    <a:cubicBezTo>
                      <a:pt x="329" y="63"/>
                      <a:pt x="239" y="136"/>
                      <a:pt x="191" y="167"/>
                    </a:cubicBezTo>
                    <a:cubicBezTo>
                      <a:pt x="143" y="198"/>
                      <a:pt x="74" y="244"/>
                      <a:pt x="94" y="305"/>
                    </a:cubicBezTo>
                    <a:cubicBezTo>
                      <a:pt x="94" y="305"/>
                      <a:pt x="82" y="325"/>
                      <a:pt x="41" y="339"/>
                    </a:cubicBezTo>
                    <a:close/>
                  </a:path>
                </a:pathLst>
              </a:custGeom>
              <a:solidFill>
                <a:srgbClr val="FFED08"/>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34" name="Freeform 32">
                <a:extLst>
                  <a:ext uri="{FF2B5EF4-FFF2-40B4-BE49-F238E27FC236}">
                    <a16:creationId xmlns:a16="http://schemas.microsoft.com/office/drawing/2014/main" id="{A93F1B44-684A-414D-8F39-6705B527D337}"/>
                  </a:ext>
                </a:extLst>
              </p:cNvPr>
              <p:cNvSpPr>
                <a:spLocks/>
              </p:cNvSpPr>
              <p:nvPr/>
            </p:nvSpPr>
            <p:spPr bwMode="auto">
              <a:xfrm>
                <a:off x="3267637" y="3578746"/>
                <a:ext cx="61532" cy="178338"/>
              </a:xfrm>
              <a:custGeom>
                <a:avLst/>
                <a:gdLst>
                  <a:gd name="T0" fmla="*/ 5 w 35"/>
                  <a:gd name="T1" fmla="*/ 16 h 100"/>
                  <a:gd name="T2" fmla="*/ 20 w 35"/>
                  <a:gd name="T3" fmla="*/ 90 h 100"/>
                  <a:gd name="T4" fmla="*/ 35 w 35"/>
                  <a:gd name="T5" fmla="*/ 90 h 100"/>
                  <a:gd name="T6" fmla="*/ 18 w 35"/>
                  <a:gd name="T7" fmla="*/ 8 h 100"/>
                  <a:gd name="T8" fmla="*/ 5 w 35"/>
                  <a:gd name="T9" fmla="*/ 16 h 100"/>
                </a:gdLst>
                <a:ahLst/>
                <a:cxnLst>
                  <a:cxn ang="0">
                    <a:pos x="T0" y="T1"/>
                  </a:cxn>
                  <a:cxn ang="0">
                    <a:pos x="T2" y="T3"/>
                  </a:cxn>
                  <a:cxn ang="0">
                    <a:pos x="T4" y="T5"/>
                  </a:cxn>
                  <a:cxn ang="0">
                    <a:pos x="T6" y="T7"/>
                  </a:cxn>
                  <a:cxn ang="0">
                    <a:pos x="T8" y="T9"/>
                  </a:cxn>
                </a:cxnLst>
                <a:rect l="0" t="0" r="r" b="b"/>
                <a:pathLst>
                  <a:path w="35" h="100">
                    <a:moveTo>
                      <a:pt x="5" y="16"/>
                    </a:moveTo>
                    <a:cubicBezTo>
                      <a:pt x="20" y="38"/>
                      <a:pt x="20" y="64"/>
                      <a:pt x="20" y="90"/>
                    </a:cubicBezTo>
                    <a:cubicBezTo>
                      <a:pt x="20" y="100"/>
                      <a:pt x="35" y="100"/>
                      <a:pt x="35" y="90"/>
                    </a:cubicBezTo>
                    <a:cubicBezTo>
                      <a:pt x="35" y="61"/>
                      <a:pt x="35" y="33"/>
                      <a:pt x="18" y="8"/>
                    </a:cubicBezTo>
                    <a:cubicBezTo>
                      <a:pt x="13" y="0"/>
                      <a:pt x="0" y="8"/>
                      <a:pt x="5" y="16"/>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35" name="Freeform 33">
                <a:extLst>
                  <a:ext uri="{FF2B5EF4-FFF2-40B4-BE49-F238E27FC236}">
                    <a16:creationId xmlns:a16="http://schemas.microsoft.com/office/drawing/2014/main" id="{60E37978-DCD5-4BC5-821A-15DA97E989CA}"/>
                  </a:ext>
                </a:extLst>
              </p:cNvPr>
              <p:cNvSpPr>
                <a:spLocks/>
              </p:cNvSpPr>
              <p:nvPr/>
            </p:nvSpPr>
            <p:spPr bwMode="auto">
              <a:xfrm>
                <a:off x="3329169" y="3578746"/>
                <a:ext cx="50060" cy="135578"/>
              </a:xfrm>
              <a:custGeom>
                <a:avLst/>
                <a:gdLst>
                  <a:gd name="T0" fmla="*/ 4 w 28"/>
                  <a:gd name="T1" fmla="*/ 16 h 76"/>
                  <a:gd name="T2" fmla="*/ 13 w 28"/>
                  <a:gd name="T3" fmla="*/ 66 h 76"/>
                  <a:gd name="T4" fmla="*/ 28 w 28"/>
                  <a:gd name="T5" fmla="*/ 66 h 76"/>
                  <a:gd name="T6" fmla="*/ 17 w 28"/>
                  <a:gd name="T7" fmla="*/ 8 h 76"/>
                  <a:gd name="T8" fmla="*/ 4 w 28"/>
                  <a:gd name="T9" fmla="*/ 16 h 76"/>
                </a:gdLst>
                <a:ahLst/>
                <a:cxnLst>
                  <a:cxn ang="0">
                    <a:pos x="T0" y="T1"/>
                  </a:cxn>
                  <a:cxn ang="0">
                    <a:pos x="T2" y="T3"/>
                  </a:cxn>
                  <a:cxn ang="0">
                    <a:pos x="T4" y="T5"/>
                  </a:cxn>
                  <a:cxn ang="0">
                    <a:pos x="T6" y="T7"/>
                  </a:cxn>
                  <a:cxn ang="0">
                    <a:pos x="T8" y="T9"/>
                  </a:cxn>
                </a:cxnLst>
                <a:rect l="0" t="0" r="r" b="b"/>
                <a:pathLst>
                  <a:path w="28" h="76">
                    <a:moveTo>
                      <a:pt x="4" y="16"/>
                    </a:moveTo>
                    <a:cubicBezTo>
                      <a:pt x="13" y="31"/>
                      <a:pt x="13" y="49"/>
                      <a:pt x="13" y="66"/>
                    </a:cubicBezTo>
                    <a:cubicBezTo>
                      <a:pt x="13" y="76"/>
                      <a:pt x="28" y="76"/>
                      <a:pt x="28" y="66"/>
                    </a:cubicBezTo>
                    <a:cubicBezTo>
                      <a:pt x="28" y="46"/>
                      <a:pt x="28" y="26"/>
                      <a:pt x="17" y="8"/>
                    </a:cubicBezTo>
                    <a:cubicBezTo>
                      <a:pt x="13" y="0"/>
                      <a:pt x="0" y="7"/>
                      <a:pt x="4" y="16"/>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36" name="Freeform 34">
                <a:extLst>
                  <a:ext uri="{FF2B5EF4-FFF2-40B4-BE49-F238E27FC236}">
                    <a16:creationId xmlns:a16="http://schemas.microsoft.com/office/drawing/2014/main" id="{4A5F5984-FFE2-48BD-9962-4903C3887D07}"/>
                  </a:ext>
                </a:extLst>
              </p:cNvPr>
              <p:cNvSpPr>
                <a:spLocks/>
              </p:cNvSpPr>
              <p:nvPr/>
            </p:nvSpPr>
            <p:spPr bwMode="auto">
              <a:xfrm>
                <a:off x="2558459" y="3850946"/>
                <a:ext cx="135578" cy="148094"/>
              </a:xfrm>
              <a:custGeom>
                <a:avLst/>
                <a:gdLst>
                  <a:gd name="T0" fmla="*/ 4 w 76"/>
                  <a:gd name="T1" fmla="*/ 17 h 83"/>
                  <a:gd name="T2" fmla="*/ 58 w 76"/>
                  <a:gd name="T3" fmla="*/ 76 h 83"/>
                  <a:gd name="T4" fmla="*/ 68 w 76"/>
                  <a:gd name="T5" fmla="*/ 66 h 83"/>
                  <a:gd name="T6" fmla="*/ 17 w 76"/>
                  <a:gd name="T7" fmla="*/ 9 h 83"/>
                  <a:gd name="T8" fmla="*/ 4 w 76"/>
                  <a:gd name="T9" fmla="*/ 17 h 83"/>
                </a:gdLst>
                <a:ahLst/>
                <a:cxnLst>
                  <a:cxn ang="0">
                    <a:pos x="T0" y="T1"/>
                  </a:cxn>
                  <a:cxn ang="0">
                    <a:pos x="T2" y="T3"/>
                  </a:cxn>
                  <a:cxn ang="0">
                    <a:pos x="T4" y="T5"/>
                  </a:cxn>
                  <a:cxn ang="0">
                    <a:pos x="T6" y="T7"/>
                  </a:cxn>
                  <a:cxn ang="0">
                    <a:pos x="T8" y="T9"/>
                  </a:cxn>
                </a:cxnLst>
                <a:rect l="0" t="0" r="r" b="b"/>
                <a:pathLst>
                  <a:path w="76" h="83">
                    <a:moveTo>
                      <a:pt x="4" y="17"/>
                    </a:moveTo>
                    <a:cubicBezTo>
                      <a:pt x="17" y="41"/>
                      <a:pt x="38" y="58"/>
                      <a:pt x="58" y="76"/>
                    </a:cubicBezTo>
                    <a:cubicBezTo>
                      <a:pt x="65" y="83"/>
                      <a:pt x="76" y="72"/>
                      <a:pt x="68" y="66"/>
                    </a:cubicBezTo>
                    <a:cubicBezTo>
                      <a:pt x="49" y="49"/>
                      <a:pt x="29" y="32"/>
                      <a:pt x="17" y="9"/>
                    </a:cubicBezTo>
                    <a:cubicBezTo>
                      <a:pt x="13" y="0"/>
                      <a:pt x="0" y="8"/>
                      <a:pt x="4" y="17"/>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37" name="Freeform 35">
                <a:extLst>
                  <a:ext uri="{FF2B5EF4-FFF2-40B4-BE49-F238E27FC236}">
                    <a16:creationId xmlns:a16="http://schemas.microsoft.com/office/drawing/2014/main" id="{7F436911-74C5-4E20-AD33-DF33FFD9F269}"/>
                  </a:ext>
                </a:extLst>
              </p:cNvPr>
              <p:cNvSpPr>
                <a:spLocks/>
              </p:cNvSpPr>
              <p:nvPr/>
            </p:nvSpPr>
            <p:spPr bwMode="auto">
              <a:xfrm>
                <a:off x="2520914" y="3903091"/>
                <a:ext cx="92818" cy="103249"/>
              </a:xfrm>
              <a:custGeom>
                <a:avLst/>
                <a:gdLst>
                  <a:gd name="T0" fmla="*/ 5 w 52"/>
                  <a:gd name="T1" fmla="*/ 16 h 58"/>
                  <a:gd name="T2" fmla="*/ 36 w 52"/>
                  <a:gd name="T3" fmla="*/ 52 h 58"/>
                  <a:gd name="T4" fmla="*/ 44 w 52"/>
                  <a:gd name="T5" fmla="*/ 39 h 58"/>
                  <a:gd name="T6" fmla="*/ 18 w 52"/>
                  <a:gd name="T7" fmla="*/ 8 h 58"/>
                  <a:gd name="T8" fmla="*/ 5 w 52"/>
                  <a:gd name="T9" fmla="*/ 16 h 58"/>
                </a:gdLst>
                <a:ahLst/>
                <a:cxnLst>
                  <a:cxn ang="0">
                    <a:pos x="T0" y="T1"/>
                  </a:cxn>
                  <a:cxn ang="0">
                    <a:pos x="T2" y="T3"/>
                  </a:cxn>
                  <a:cxn ang="0">
                    <a:pos x="T4" y="T5"/>
                  </a:cxn>
                  <a:cxn ang="0">
                    <a:pos x="T6" y="T7"/>
                  </a:cxn>
                  <a:cxn ang="0">
                    <a:pos x="T8" y="T9"/>
                  </a:cxn>
                </a:cxnLst>
                <a:rect l="0" t="0" r="r" b="b"/>
                <a:pathLst>
                  <a:path w="52" h="58">
                    <a:moveTo>
                      <a:pt x="5" y="16"/>
                    </a:moveTo>
                    <a:cubicBezTo>
                      <a:pt x="14" y="29"/>
                      <a:pt x="23" y="43"/>
                      <a:pt x="36" y="52"/>
                    </a:cubicBezTo>
                    <a:cubicBezTo>
                      <a:pt x="44" y="58"/>
                      <a:pt x="52" y="45"/>
                      <a:pt x="44" y="39"/>
                    </a:cubicBezTo>
                    <a:cubicBezTo>
                      <a:pt x="33" y="32"/>
                      <a:pt x="26" y="19"/>
                      <a:pt x="18" y="8"/>
                    </a:cubicBezTo>
                    <a:cubicBezTo>
                      <a:pt x="13" y="0"/>
                      <a:pt x="0" y="8"/>
                      <a:pt x="5" y="16"/>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38" name="Freeform 36">
                <a:extLst>
                  <a:ext uri="{FF2B5EF4-FFF2-40B4-BE49-F238E27FC236}">
                    <a16:creationId xmlns:a16="http://schemas.microsoft.com/office/drawing/2014/main" id="{3BE7B213-6C0A-4487-8761-8A57AF9A11BB}"/>
                  </a:ext>
                </a:extLst>
              </p:cNvPr>
              <p:cNvSpPr>
                <a:spLocks/>
              </p:cNvSpPr>
              <p:nvPr/>
            </p:nvSpPr>
            <p:spPr bwMode="auto">
              <a:xfrm>
                <a:off x="3913198" y="3115695"/>
                <a:ext cx="119934" cy="71961"/>
              </a:xfrm>
              <a:custGeom>
                <a:avLst/>
                <a:gdLst>
                  <a:gd name="T0" fmla="*/ 8 w 67"/>
                  <a:gd name="T1" fmla="*/ 17 h 41"/>
                  <a:gd name="T2" fmla="*/ 54 w 67"/>
                  <a:gd name="T3" fmla="*/ 38 h 41"/>
                  <a:gd name="T4" fmla="*/ 58 w 67"/>
                  <a:gd name="T5" fmla="*/ 24 h 41"/>
                  <a:gd name="T6" fmla="*/ 16 w 67"/>
                  <a:gd name="T7" fmla="*/ 4 h 41"/>
                  <a:gd name="T8" fmla="*/ 8 w 67"/>
                  <a:gd name="T9" fmla="*/ 17 h 41"/>
                </a:gdLst>
                <a:ahLst/>
                <a:cxnLst>
                  <a:cxn ang="0">
                    <a:pos x="T0" y="T1"/>
                  </a:cxn>
                  <a:cxn ang="0">
                    <a:pos x="T2" y="T3"/>
                  </a:cxn>
                  <a:cxn ang="0">
                    <a:pos x="T4" y="T5"/>
                  </a:cxn>
                  <a:cxn ang="0">
                    <a:pos x="T6" y="T7"/>
                  </a:cxn>
                  <a:cxn ang="0">
                    <a:pos x="T8" y="T9"/>
                  </a:cxn>
                </a:cxnLst>
                <a:rect l="0" t="0" r="r" b="b"/>
                <a:pathLst>
                  <a:path w="67" h="41">
                    <a:moveTo>
                      <a:pt x="8" y="17"/>
                    </a:moveTo>
                    <a:cubicBezTo>
                      <a:pt x="23" y="26"/>
                      <a:pt x="38" y="34"/>
                      <a:pt x="54" y="38"/>
                    </a:cubicBezTo>
                    <a:cubicBezTo>
                      <a:pt x="63" y="41"/>
                      <a:pt x="67" y="26"/>
                      <a:pt x="58" y="24"/>
                    </a:cubicBezTo>
                    <a:cubicBezTo>
                      <a:pt x="43" y="20"/>
                      <a:pt x="29" y="12"/>
                      <a:pt x="16" y="4"/>
                    </a:cubicBezTo>
                    <a:cubicBezTo>
                      <a:pt x="7" y="0"/>
                      <a:pt x="0" y="13"/>
                      <a:pt x="8" y="17"/>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39" name="Freeform 37">
                <a:extLst>
                  <a:ext uri="{FF2B5EF4-FFF2-40B4-BE49-F238E27FC236}">
                    <a16:creationId xmlns:a16="http://schemas.microsoft.com/office/drawing/2014/main" id="{62639F85-10A6-4322-8A9E-30368BEB115C}"/>
                  </a:ext>
                </a:extLst>
              </p:cNvPr>
              <p:cNvSpPr>
                <a:spLocks/>
              </p:cNvSpPr>
              <p:nvPr/>
            </p:nvSpPr>
            <p:spPr bwMode="auto">
              <a:xfrm>
                <a:off x="3898597" y="3175141"/>
                <a:ext cx="98034" cy="54231"/>
              </a:xfrm>
              <a:custGeom>
                <a:avLst/>
                <a:gdLst>
                  <a:gd name="T0" fmla="*/ 8 w 55"/>
                  <a:gd name="T1" fmla="*/ 17 h 30"/>
                  <a:gd name="T2" fmla="*/ 42 w 55"/>
                  <a:gd name="T3" fmla="*/ 28 h 30"/>
                  <a:gd name="T4" fmla="*/ 46 w 55"/>
                  <a:gd name="T5" fmla="*/ 14 h 30"/>
                  <a:gd name="T6" fmla="*/ 16 w 55"/>
                  <a:gd name="T7" fmla="*/ 4 h 30"/>
                  <a:gd name="T8" fmla="*/ 8 w 55"/>
                  <a:gd name="T9" fmla="*/ 17 h 30"/>
                </a:gdLst>
                <a:ahLst/>
                <a:cxnLst>
                  <a:cxn ang="0">
                    <a:pos x="T0" y="T1"/>
                  </a:cxn>
                  <a:cxn ang="0">
                    <a:pos x="T2" y="T3"/>
                  </a:cxn>
                  <a:cxn ang="0">
                    <a:pos x="T4" y="T5"/>
                  </a:cxn>
                  <a:cxn ang="0">
                    <a:pos x="T6" y="T7"/>
                  </a:cxn>
                  <a:cxn ang="0">
                    <a:pos x="T8" y="T9"/>
                  </a:cxn>
                </a:cxnLst>
                <a:rect l="0" t="0" r="r" b="b"/>
                <a:pathLst>
                  <a:path w="55" h="30">
                    <a:moveTo>
                      <a:pt x="8" y="17"/>
                    </a:moveTo>
                    <a:cubicBezTo>
                      <a:pt x="19" y="23"/>
                      <a:pt x="30" y="26"/>
                      <a:pt x="42" y="28"/>
                    </a:cubicBezTo>
                    <a:cubicBezTo>
                      <a:pt x="51" y="30"/>
                      <a:pt x="55" y="15"/>
                      <a:pt x="46" y="14"/>
                    </a:cubicBezTo>
                    <a:cubicBezTo>
                      <a:pt x="36" y="12"/>
                      <a:pt x="25" y="10"/>
                      <a:pt x="16" y="4"/>
                    </a:cubicBezTo>
                    <a:cubicBezTo>
                      <a:pt x="7" y="0"/>
                      <a:pt x="0" y="13"/>
                      <a:pt x="8" y="17"/>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40" name="Freeform 38">
                <a:extLst>
                  <a:ext uri="{FF2B5EF4-FFF2-40B4-BE49-F238E27FC236}">
                    <a16:creationId xmlns:a16="http://schemas.microsoft.com/office/drawing/2014/main" id="{3C04C83C-0C32-470E-9285-C095AEC41C19}"/>
                  </a:ext>
                </a:extLst>
              </p:cNvPr>
              <p:cNvSpPr>
                <a:spLocks/>
              </p:cNvSpPr>
              <p:nvPr/>
            </p:nvSpPr>
            <p:spPr bwMode="auto">
              <a:xfrm>
                <a:off x="4478454" y="2675587"/>
                <a:ext cx="52145" cy="128278"/>
              </a:xfrm>
              <a:custGeom>
                <a:avLst/>
                <a:gdLst>
                  <a:gd name="T0" fmla="*/ 4 w 29"/>
                  <a:gd name="T1" fmla="*/ 16 h 72"/>
                  <a:gd name="T2" fmla="*/ 13 w 29"/>
                  <a:gd name="T3" fmla="*/ 62 h 72"/>
                  <a:gd name="T4" fmla="*/ 28 w 29"/>
                  <a:gd name="T5" fmla="*/ 62 h 72"/>
                  <a:gd name="T6" fmla="*/ 17 w 29"/>
                  <a:gd name="T7" fmla="*/ 8 h 72"/>
                  <a:gd name="T8" fmla="*/ 4 w 29"/>
                  <a:gd name="T9" fmla="*/ 16 h 72"/>
                </a:gdLst>
                <a:ahLst/>
                <a:cxnLst>
                  <a:cxn ang="0">
                    <a:pos x="T0" y="T1"/>
                  </a:cxn>
                  <a:cxn ang="0">
                    <a:pos x="T2" y="T3"/>
                  </a:cxn>
                  <a:cxn ang="0">
                    <a:pos x="T4" y="T5"/>
                  </a:cxn>
                  <a:cxn ang="0">
                    <a:pos x="T6" y="T7"/>
                  </a:cxn>
                  <a:cxn ang="0">
                    <a:pos x="T8" y="T9"/>
                  </a:cxn>
                </a:cxnLst>
                <a:rect l="0" t="0" r="r" b="b"/>
                <a:pathLst>
                  <a:path w="29" h="72">
                    <a:moveTo>
                      <a:pt x="4" y="16"/>
                    </a:moveTo>
                    <a:cubicBezTo>
                      <a:pt x="12" y="30"/>
                      <a:pt x="13" y="46"/>
                      <a:pt x="13" y="62"/>
                    </a:cubicBezTo>
                    <a:cubicBezTo>
                      <a:pt x="14" y="72"/>
                      <a:pt x="29" y="72"/>
                      <a:pt x="28" y="62"/>
                    </a:cubicBezTo>
                    <a:cubicBezTo>
                      <a:pt x="28" y="43"/>
                      <a:pt x="26" y="25"/>
                      <a:pt x="17" y="8"/>
                    </a:cubicBezTo>
                    <a:cubicBezTo>
                      <a:pt x="13" y="0"/>
                      <a:pt x="0" y="7"/>
                      <a:pt x="4" y="16"/>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41" name="Freeform 39">
                <a:extLst>
                  <a:ext uri="{FF2B5EF4-FFF2-40B4-BE49-F238E27FC236}">
                    <a16:creationId xmlns:a16="http://schemas.microsoft.com/office/drawing/2014/main" id="{A16DFE3A-1185-4012-8742-FC3542FEC95B}"/>
                  </a:ext>
                </a:extLst>
              </p:cNvPr>
              <p:cNvSpPr>
                <a:spLocks/>
              </p:cNvSpPr>
              <p:nvPr/>
            </p:nvSpPr>
            <p:spPr bwMode="auto">
              <a:xfrm>
                <a:off x="4539986" y="2659944"/>
                <a:ext cx="47973" cy="118892"/>
              </a:xfrm>
              <a:custGeom>
                <a:avLst/>
                <a:gdLst>
                  <a:gd name="T0" fmla="*/ 4 w 27"/>
                  <a:gd name="T1" fmla="*/ 13 h 67"/>
                  <a:gd name="T2" fmla="*/ 11 w 27"/>
                  <a:gd name="T3" fmla="*/ 57 h 67"/>
                  <a:gd name="T4" fmla="*/ 26 w 27"/>
                  <a:gd name="T5" fmla="*/ 57 h 67"/>
                  <a:gd name="T6" fmla="*/ 18 w 27"/>
                  <a:gd name="T7" fmla="*/ 9 h 67"/>
                  <a:gd name="T8" fmla="*/ 4 w 27"/>
                  <a:gd name="T9" fmla="*/ 13 h 67"/>
                </a:gdLst>
                <a:ahLst/>
                <a:cxnLst>
                  <a:cxn ang="0">
                    <a:pos x="T0" y="T1"/>
                  </a:cxn>
                  <a:cxn ang="0">
                    <a:pos x="T2" y="T3"/>
                  </a:cxn>
                  <a:cxn ang="0">
                    <a:pos x="T4" y="T5"/>
                  </a:cxn>
                  <a:cxn ang="0">
                    <a:pos x="T6" y="T7"/>
                  </a:cxn>
                  <a:cxn ang="0">
                    <a:pos x="T8" y="T9"/>
                  </a:cxn>
                </a:cxnLst>
                <a:rect l="0" t="0" r="r" b="b"/>
                <a:pathLst>
                  <a:path w="27" h="67">
                    <a:moveTo>
                      <a:pt x="4" y="13"/>
                    </a:moveTo>
                    <a:cubicBezTo>
                      <a:pt x="9" y="27"/>
                      <a:pt x="11" y="42"/>
                      <a:pt x="11" y="57"/>
                    </a:cubicBezTo>
                    <a:cubicBezTo>
                      <a:pt x="12" y="67"/>
                      <a:pt x="27" y="67"/>
                      <a:pt x="26" y="57"/>
                    </a:cubicBezTo>
                    <a:cubicBezTo>
                      <a:pt x="26" y="40"/>
                      <a:pt x="24" y="24"/>
                      <a:pt x="18" y="9"/>
                    </a:cubicBezTo>
                    <a:cubicBezTo>
                      <a:pt x="15" y="0"/>
                      <a:pt x="0" y="4"/>
                      <a:pt x="4" y="13"/>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42" name="Freeform 40">
                <a:extLst>
                  <a:ext uri="{FF2B5EF4-FFF2-40B4-BE49-F238E27FC236}">
                    <a16:creationId xmlns:a16="http://schemas.microsoft.com/office/drawing/2014/main" id="{4FD61996-C104-4FAC-A15C-EAF398301066}"/>
                  </a:ext>
                </a:extLst>
              </p:cNvPr>
              <p:cNvSpPr>
                <a:spLocks/>
              </p:cNvSpPr>
              <p:nvPr/>
            </p:nvSpPr>
            <p:spPr bwMode="auto">
              <a:xfrm>
                <a:off x="3190461" y="2768406"/>
                <a:ext cx="301401" cy="202325"/>
              </a:xfrm>
              <a:custGeom>
                <a:avLst/>
                <a:gdLst>
                  <a:gd name="T0" fmla="*/ 39 w 169"/>
                  <a:gd name="T1" fmla="*/ 48 h 114"/>
                  <a:gd name="T2" fmla="*/ 85 w 169"/>
                  <a:gd name="T3" fmla="*/ 51 h 114"/>
                  <a:gd name="T4" fmla="*/ 135 w 169"/>
                  <a:gd name="T5" fmla="*/ 5 h 114"/>
                  <a:gd name="T6" fmla="*/ 169 w 169"/>
                  <a:gd name="T7" fmla="*/ 32 h 114"/>
                  <a:gd name="T8" fmla="*/ 75 w 169"/>
                  <a:gd name="T9" fmla="*/ 103 h 114"/>
                  <a:gd name="T10" fmla="*/ 57 w 169"/>
                  <a:gd name="T11" fmla="*/ 101 h 114"/>
                  <a:gd name="T12" fmla="*/ 46 w 169"/>
                  <a:gd name="T13" fmla="*/ 108 h 114"/>
                  <a:gd name="T14" fmla="*/ 6 w 169"/>
                  <a:gd name="T15" fmla="*/ 106 h 114"/>
                  <a:gd name="T16" fmla="*/ 9 w 169"/>
                  <a:gd name="T17" fmla="*/ 53 h 114"/>
                  <a:gd name="T18" fmla="*/ 39 w 169"/>
                  <a:gd name="T19" fmla="*/ 4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9" h="114">
                    <a:moveTo>
                      <a:pt x="39" y="48"/>
                    </a:moveTo>
                    <a:cubicBezTo>
                      <a:pt x="39" y="48"/>
                      <a:pt x="73" y="53"/>
                      <a:pt x="85" y="51"/>
                    </a:cubicBezTo>
                    <a:cubicBezTo>
                      <a:pt x="98" y="48"/>
                      <a:pt x="128" y="10"/>
                      <a:pt x="135" y="5"/>
                    </a:cubicBezTo>
                    <a:cubicBezTo>
                      <a:pt x="143" y="0"/>
                      <a:pt x="169" y="32"/>
                      <a:pt x="169" y="32"/>
                    </a:cubicBezTo>
                    <a:cubicBezTo>
                      <a:pt x="169" y="32"/>
                      <a:pt x="91" y="96"/>
                      <a:pt x="75" y="103"/>
                    </a:cubicBezTo>
                    <a:cubicBezTo>
                      <a:pt x="57" y="101"/>
                      <a:pt x="57" y="101"/>
                      <a:pt x="57" y="101"/>
                    </a:cubicBezTo>
                    <a:cubicBezTo>
                      <a:pt x="46" y="108"/>
                      <a:pt x="46" y="108"/>
                      <a:pt x="46" y="108"/>
                    </a:cubicBezTo>
                    <a:cubicBezTo>
                      <a:pt x="46" y="108"/>
                      <a:pt x="12" y="114"/>
                      <a:pt x="6" y="106"/>
                    </a:cubicBezTo>
                    <a:cubicBezTo>
                      <a:pt x="0" y="97"/>
                      <a:pt x="9" y="53"/>
                      <a:pt x="9" y="53"/>
                    </a:cubicBezTo>
                    <a:cubicBezTo>
                      <a:pt x="9" y="53"/>
                      <a:pt x="28" y="47"/>
                      <a:pt x="39" y="48"/>
                    </a:cubicBezTo>
                    <a:close/>
                  </a:path>
                </a:pathLst>
              </a:custGeom>
              <a:solidFill>
                <a:srgbClr val="281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3" name="Freeform 41">
                <a:extLst>
                  <a:ext uri="{FF2B5EF4-FFF2-40B4-BE49-F238E27FC236}">
                    <a16:creationId xmlns:a16="http://schemas.microsoft.com/office/drawing/2014/main" id="{ACCB7671-E494-4F4F-8433-D38FE593EF3F}"/>
                  </a:ext>
                </a:extLst>
              </p:cNvPr>
              <p:cNvSpPr>
                <a:spLocks/>
              </p:cNvSpPr>
              <p:nvPr/>
            </p:nvSpPr>
            <p:spPr bwMode="auto">
              <a:xfrm>
                <a:off x="2439567" y="2574425"/>
                <a:ext cx="838499" cy="312872"/>
              </a:xfrm>
              <a:custGeom>
                <a:avLst/>
                <a:gdLst>
                  <a:gd name="T0" fmla="*/ 161 w 470"/>
                  <a:gd name="T1" fmla="*/ 119 h 176"/>
                  <a:gd name="T2" fmla="*/ 362 w 470"/>
                  <a:gd name="T3" fmla="*/ 14 h 176"/>
                  <a:gd name="T4" fmla="*/ 470 w 470"/>
                  <a:gd name="T5" fmla="*/ 157 h 176"/>
                  <a:gd name="T6" fmla="*/ 428 w 470"/>
                  <a:gd name="T7" fmla="*/ 173 h 176"/>
                  <a:gd name="T8" fmla="*/ 360 w 470"/>
                  <a:gd name="T9" fmla="*/ 52 h 176"/>
                  <a:gd name="T10" fmla="*/ 169 w 470"/>
                  <a:gd name="T11" fmla="*/ 157 h 176"/>
                  <a:gd name="T12" fmla="*/ 161 w 470"/>
                  <a:gd name="T13" fmla="*/ 119 h 176"/>
                </a:gdLst>
                <a:ahLst/>
                <a:cxnLst>
                  <a:cxn ang="0">
                    <a:pos x="T0" y="T1"/>
                  </a:cxn>
                  <a:cxn ang="0">
                    <a:pos x="T2" y="T3"/>
                  </a:cxn>
                  <a:cxn ang="0">
                    <a:pos x="T4" y="T5"/>
                  </a:cxn>
                  <a:cxn ang="0">
                    <a:pos x="T6" y="T7"/>
                  </a:cxn>
                  <a:cxn ang="0">
                    <a:pos x="T8" y="T9"/>
                  </a:cxn>
                  <a:cxn ang="0">
                    <a:pos x="T10" y="T11"/>
                  </a:cxn>
                  <a:cxn ang="0">
                    <a:pos x="T12" y="T13"/>
                  </a:cxn>
                </a:cxnLst>
                <a:rect l="0" t="0" r="r" b="b"/>
                <a:pathLst>
                  <a:path w="470" h="176">
                    <a:moveTo>
                      <a:pt x="161" y="119"/>
                    </a:moveTo>
                    <a:cubicBezTo>
                      <a:pt x="161" y="119"/>
                      <a:pt x="287" y="0"/>
                      <a:pt x="362" y="14"/>
                    </a:cubicBezTo>
                    <a:cubicBezTo>
                      <a:pt x="437" y="27"/>
                      <a:pt x="461" y="111"/>
                      <a:pt x="470" y="157"/>
                    </a:cubicBezTo>
                    <a:cubicBezTo>
                      <a:pt x="470" y="157"/>
                      <a:pt x="442" y="176"/>
                      <a:pt x="428" y="173"/>
                    </a:cubicBezTo>
                    <a:cubicBezTo>
                      <a:pt x="428" y="173"/>
                      <a:pt x="414" y="48"/>
                      <a:pt x="360" y="52"/>
                    </a:cubicBezTo>
                    <a:cubicBezTo>
                      <a:pt x="305" y="57"/>
                      <a:pt x="180" y="151"/>
                      <a:pt x="169" y="157"/>
                    </a:cubicBezTo>
                    <a:cubicBezTo>
                      <a:pt x="158" y="164"/>
                      <a:pt x="0" y="139"/>
                      <a:pt x="161" y="119"/>
                    </a:cubicBezTo>
                    <a:close/>
                  </a:path>
                </a:pathLst>
              </a:custGeom>
              <a:solidFill>
                <a:srgbClr val="464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4" name="Freeform 42">
                <a:extLst>
                  <a:ext uri="{FF2B5EF4-FFF2-40B4-BE49-F238E27FC236}">
                    <a16:creationId xmlns:a16="http://schemas.microsoft.com/office/drawing/2014/main" id="{8B670817-DE2E-4DCE-A598-487376A6F874}"/>
                  </a:ext>
                </a:extLst>
              </p:cNvPr>
              <p:cNvSpPr>
                <a:spLocks/>
              </p:cNvSpPr>
              <p:nvPr/>
            </p:nvSpPr>
            <p:spPr bwMode="auto">
              <a:xfrm>
                <a:off x="3301010" y="2912328"/>
                <a:ext cx="269071" cy="365017"/>
              </a:xfrm>
              <a:custGeom>
                <a:avLst/>
                <a:gdLst>
                  <a:gd name="T0" fmla="*/ 43 w 151"/>
                  <a:gd name="T1" fmla="*/ 126 h 205"/>
                  <a:gd name="T2" fmla="*/ 82 w 151"/>
                  <a:gd name="T3" fmla="*/ 103 h 205"/>
                  <a:gd name="T4" fmla="*/ 87 w 151"/>
                  <a:gd name="T5" fmla="*/ 24 h 205"/>
                  <a:gd name="T6" fmla="*/ 143 w 151"/>
                  <a:gd name="T7" fmla="*/ 15 h 205"/>
                  <a:gd name="T8" fmla="*/ 113 w 151"/>
                  <a:gd name="T9" fmla="*/ 156 h 205"/>
                  <a:gd name="T10" fmla="*/ 97 w 151"/>
                  <a:gd name="T11" fmla="*/ 155 h 205"/>
                  <a:gd name="T12" fmla="*/ 95 w 151"/>
                  <a:gd name="T13" fmla="*/ 183 h 205"/>
                  <a:gd name="T14" fmla="*/ 38 w 151"/>
                  <a:gd name="T15" fmla="*/ 205 h 205"/>
                  <a:gd name="T16" fmla="*/ 6 w 151"/>
                  <a:gd name="T17" fmla="*/ 153 h 205"/>
                  <a:gd name="T18" fmla="*/ 43 w 151"/>
                  <a:gd name="T19" fmla="*/ 12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1" h="205">
                    <a:moveTo>
                      <a:pt x="43" y="126"/>
                    </a:moveTo>
                    <a:cubicBezTo>
                      <a:pt x="43" y="126"/>
                      <a:pt x="74" y="117"/>
                      <a:pt x="82" y="103"/>
                    </a:cubicBezTo>
                    <a:cubicBezTo>
                      <a:pt x="90" y="89"/>
                      <a:pt x="97" y="41"/>
                      <a:pt x="87" y="24"/>
                    </a:cubicBezTo>
                    <a:cubicBezTo>
                      <a:pt x="87" y="24"/>
                      <a:pt x="130" y="0"/>
                      <a:pt x="143" y="15"/>
                    </a:cubicBezTo>
                    <a:cubicBezTo>
                      <a:pt x="143" y="15"/>
                      <a:pt x="151" y="126"/>
                      <a:pt x="113" y="156"/>
                    </a:cubicBezTo>
                    <a:cubicBezTo>
                      <a:pt x="97" y="155"/>
                      <a:pt x="97" y="155"/>
                      <a:pt x="97" y="155"/>
                    </a:cubicBezTo>
                    <a:cubicBezTo>
                      <a:pt x="97" y="155"/>
                      <a:pt x="106" y="177"/>
                      <a:pt x="95" y="183"/>
                    </a:cubicBezTo>
                    <a:cubicBezTo>
                      <a:pt x="84" y="190"/>
                      <a:pt x="41" y="205"/>
                      <a:pt x="38" y="205"/>
                    </a:cubicBezTo>
                    <a:cubicBezTo>
                      <a:pt x="38" y="205"/>
                      <a:pt x="13" y="166"/>
                      <a:pt x="6" y="153"/>
                    </a:cubicBezTo>
                    <a:cubicBezTo>
                      <a:pt x="0" y="141"/>
                      <a:pt x="43" y="126"/>
                      <a:pt x="43" y="126"/>
                    </a:cubicBezTo>
                    <a:close/>
                  </a:path>
                </a:pathLst>
              </a:custGeom>
              <a:solidFill>
                <a:srgbClr val="281D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5" name="Freeform 43">
                <a:extLst>
                  <a:ext uri="{FF2B5EF4-FFF2-40B4-BE49-F238E27FC236}">
                    <a16:creationId xmlns:a16="http://schemas.microsoft.com/office/drawing/2014/main" id="{2F897A27-98FB-4783-9101-2324D709F48E}"/>
                  </a:ext>
                </a:extLst>
              </p:cNvPr>
              <p:cNvSpPr>
                <a:spLocks/>
              </p:cNvSpPr>
              <p:nvPr/>
            </p:nvSpPr>
            <p:spPr bwMode="auto">
              <a:xfrm>
                <a:off x="2346748" y="2757977"/>
                <a:ext cx="1031437" cy="442193"/>
              </a:xfrm>
              <a:custGeom>
                <a:avLst/>
                <a:gdLst>
                  <a:gd name="T0" fmla="*/ 176 w 578"/>
                  <a:gd name="T1" fmla="*/ 40 h 249"/>
                  <a:gd name="T2" fmla="*/ 578 w 578"/>
                  <a:gd name="T3" fmla="*/ 213 h 249"/>
                  <a:gd name="T4" fmla="*/ 545 w 578"/>
                  <a:gd name="T5" fmla="*/ 249 h 249"/>
                  <a:gd name="T6" fmla="*/ 161 w 578"/>
                  <a:gd name="T7" fmla="*/ 88 h 249"/>
                  <a:gd name="T8" fmla="*/ 34 w 578"/>
                  <a:gd name="T9" fmla="*/ 82 h 249"/>
                  <a:gd name="T10" fmla="*/ 176 w 578"/>
                  <a:gd name="T11" fmla="*/ 40 h 249"/>
                </a:gdLst>
                <a:ahLst/>
                <a:cxnLst>
                  <a:cxn ang="0">
                    <a:pos x="T0" y="T1"/>
                  </a:cxn>
                  <a:cxn ang="0">
                    <a:pos x="T2" y="T3"/>
                  </a:cxn>
                  <a:cxn ang="0">
                    <a:pos x="T4" y="T5"/>
                  </a:cxn>
                  <a:cxn ang="0">
                    <a:pos x="T6" y="T7"/>
                  </a:cxn>
                  <a:cxn ang="0">
                    <a:pos x="T8" y="T9"/>
                  </a:cxn>
                  <a:cxn ang="0">
                    <a:pos x="T10" y="T11"/>
                  </a:cxn>
                </a:cxnLst>
                <a:rect l="0" t="0" r="r" b="b"/>
                <a:pathLst>
                  <a:path w="578" h="249">
                    <a:moveTo>
                      <a:pt x="176" y="40"/>
                    </a:moveTo>
                    <a:cubicBezTo>
                      <a:pt x="176" y="40"/>
                      <a:pt x="473" y="12"/>
                      <a:pt x="578" y="213"/>
                    </a:cubicBezTo>
                    <a:cubicBezTo>
                      <a:pt x="578" y="213"/>
                      <a:pt x="551" y="239"/>
                      <a:pt x="545" y="249"/>
                    </a:cubicBezTo>
                    <a:cubicBezTo>
                      <a:pt x="545" y="249"/>
                      <a:pt x="478" y="50"/>
                      <a:pt x="161" y="88"/>
                    </a:cubicBezTo>
                    <a:cubicBezTo>
                      <a:pt x="152" y="86"/>
                      <a:pt x="57" y="139"/>
                      <a:pt x="34" y="82"/>
                    </a:cubicBezTo>
                    <a:cubicBezTo>
                      <a:pt x="0" y="0"/>
                      <a:pt x="176" y="40"/>
                      <a:pt x="176" y="40"/>
                    </a:cubicBezTo>
                    <a:close/>
                  </a:path>
                </a:pathLst>
              </a:custGeom>
              <a:solidFill>
                <a:srgbClr val="464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6" name="Freeform 44">
                <a:extLst>
                  <a:ext uri="{FF2B5EF4-FFF2-40B4-BE49-F238E27FC236}">
                    <a16:creationId xmlns:a16="http://schemas.microsoft.com/office/drawing/2014/main" id="{9A7F45CC-8B47-4FB9-AA7C-12436125E8D0}"/>
                  </a:ext>
                </a:extLst>
              </p:cNvPr>
              <p:cNvSpPr>
                <a:spLocks/>
              </p:cNvSpPr>
              <p:nvPr/>
            </p:nvSpPr>
            <p:spPr bwMode="auto">
              <a:xfrm>
                <a:off x="2816058" y="1600349"/>
                <a:ext cx="424463" cy="658076"/>
              </a:xfrm>
              <a:custGeom>
                <a:avLst/>
                <a:gdLst>
                  <a:gd name="T0" fmla="*/ 231 w 238"/>
                  <a:gd name="T1" fmla="*/ 325 h 370"/>
                  <a:gd name="T2" fmla="*/ 222 w 238"/>
                  <a:gd name="T3" fmla="*/ 281 h 370"/>
                  <a:gd name="T4" fmla="*/ 96 w 238"/>
                  <a:gd name="T5" fmla="*/ 258 h 370"/>
                  <a:gd name="T6" fmla="*/ 207 w 238"/>
                  <a:gd name="T7" fmla="*/ 227 h 370"/>
                  <a:gd name="T8" fmla="*/ 203 w 238"/>
                  <a:gd name="T9" fmla="*/ 211 h 370"/>
                  <a:gd name="T10" fmla="*/ 216 w 238"/>
                  <a:gd name="T11" fmla="*/ 184 h 370"/>
                  <a:gd name="T12" fmla="*/ 190 w 238"/>
                  <a:gd name="T13" fmla="*/ 170 h 370"/>
                  <a:gd name="T14" fmla="*/ 189 w 238"/>
                  <a:gd name="T15" fmla="*/ 166 h 370"/>
                  <a:gd name="T16" fmla="*/ 189 w 238"/>
                  <a:gd name="T17" fmla="*/ 166 h 370"/>
                  <a:gd name="T18" fmla="*/ 167 w 238"/>
                  <a:gd name="T19" fmla="*/ 98 h 370"/>
                  <a:gd name="T20" fmla="*/ 7 w 238"/>
                  <a:gd name="T21" fmla="*/ 181 h 370"/>
                  <a:gd name="T22" fmla="*/ 73 w 238"/>
                  <a:gd name="T23" fmla="*/ 339 h 370"/>
                  <a:gd name="T24" fmla="*/ 231 w 238"/>
                  <a:gd name="T25" fmla="*/ 325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8" h="370">
                    <a:moveTo>
                      <a:pt x="231" y="325"/>
                    </a:moveTo>
                    <a:cubicBezTo>
                      <a:pt x="231" y="316"/>
                      <a:pt x="227" y="300"/>
                      <a:pt x="222" y="281"/>
                    </a:cubicBezTo>
                    <a:cubicBezTo>
                      <a:pt x="140" y="369"/>
                      <a:pt x="96" y="258"/>
                      <a:pt x="96" y="258"/>
                    </a:cubicBezTo>
                    <a:cubicBezTo>
                      <a:pt x="106" y="257"/>
                      <a:pt x="177" y="236"/>
                      <a:pt x="207" y="227"/>
                    </a:cubicBezTo>
                    <a:cubicBezTo>
                      <a:pt x="206" y="221"/>
                      <a:pt x="204" y="216"/>
                      <a:pt x="203" y="211"/>
                    </a:cubicBezTo>
                    <a:cubicBezTo>
                      <a:pt x="231" y="212"/>
                      <a:pt x="238" y="174"/>
                      <a:pt x="216" y="184"/>
                    </a:cubicBezTo>
                    <a:cubicBezTo>
                      <a:pt x="201" y="191"/>
                      <a:pt x="193" y="178"/>
                      <a:pt x="190" y="170"/>
                    </a:cubicBezTo>
                    <a:cubicBezTo>
                      <a:pt x="190" y="169"/>
                      <a:pt x="189" y="167"/>
                      <a:pt x="189" y="166"/>
                    </a:cubicBezTo>
                    <a:cubicBezTo>
                      <a:pt x="189" y="166"/>
                      <a:pt x="189" y="166"/>
                      <a:pt x="189" y="166"/>
                    </a:cubicBezTo>
                    <a:cubicBezTo>
                      <a:pt x="177" y="127"/>
                      <a:pt x="167" y="98"/>
                      <a:pt x="167" y="98"/>
                    </a:cubicBezTo>
                    <a:cubicBezTo>
                      <a:pt x="53" y="0"/>
                      <a:pt x="0" y="162"/>
                      <a:pt x="7" y="181"/>
                    </a:cubicBezTo>
                    <a:cubicBezTo>
                      <a:pt x="13" y="201"/>
                      <a:pt x="43" y="309"/>
                      <a:pt x="73" y="339"/>
                    </a:cubicBezTo>
                    <a:cubicBezTo>
                      <a:pt x="103" y="370"/>
                      <a:pt x="234" y="366"/>
                      <a:pt x="231" y="325"/>
                    </a:cubicBez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7" name="Freeform 45">
                <a:extLst>
                  <a:ext uri="{FF2B5EF4-FFF2-40B4-BE49-F238E27FC236}">
                    <a16:creationId xmlns:a16="http://schemas.microsoft.com/office/drawing/2014/main" id="{960D697A-22AC-4B93-B56F-7693BAB5989A}"/>
                  </a:ext>
                </a:extLst>
              </p:cNvPr>
              <p:cNvSpPr>
                <a:spLocks/>
              </p:cNvSpPr>
              <p:nvPr/>
            </p:nvSpPr>
            <p:spPr bwMode="auto">
              <a:xfrm>
                <a:off x="2617905" y="1534645"/>
                <a:ext cx="567342" cy="580901"/>
              </a:xfrm>
              <a:custGeom>
                <a:avLst/>
                <a:gdLst>
                  <a:gd name="T0" fmla="*/ 155 w 318"/>
                  <a:gd name="T1" fmla="*/ 293 h 327"/>
                  <a:gd name="T2" fmla="*/ 127 w 318"/>
                  <a:gd name="T3" fmla="*/ 175 h 327"/>
                  <a:gd name="T4" fmla="*/ 231 w 318"/>
                  <a:gd name="T5" fmla="*/ 154 h 327"/>
                  <a:gd name="T6" fmla="*/ 201 w 318"/>
                  <a:gd name="T7" fmla="*/ 142 h 327"/>
                  <a:gd name="T8" fmla="*/ 309 w 318"/>
                  <a:gd name="T9" fmla="*/ 124 h 327"/>
                  <a:gd name="T10" fmla="*/ 290 w 318"/>
                  <a:gd name="T11" fmla="*/ 129 h 327"/>
                  <a:gd name="T12" fmla="*/ 262 w 318"/>
                  <a:gd name="T13" fmla="*/ 11 h 327"/>
                  <a:gd name="T14" fmla="*/ 245 w 318"/>
                  <a:gd name="T15" fmla="*/ 58 h 327"/>
                  <a:gd name="T16" fmla="*/ 168 w 318"/>
                  <a:gd name="T17" fmla="*/ 8 h 327"/>
                  <a:gd name="T18" fmla="*/ 162 w 318"/>
                  <a:gd name="T19" fmla="*/ 56 h 327"/>
                  <a:gd name="T20" fmla="*/ 50 w 318"/>
                  <a:gd name="T21" fmla="*/ 118 h 327"/>
                  <a:gd name="T22" fmla="*/ 3 w 318"/>
                  <a:gd name="T23" fmla="*/ 134 h 327"/>
                  <a:gd name="T24" fmla="*/ 31 w 318"/>
                  <a:gd name="T25" fmla="*/ 140 h 327"/>
                  <a:gd name="T26" fmla="*/ 15 w 318"/>
                  <a:gd name="T27" fmla="*/ 168 h 327"/>
                  <a:gd name="T28" fmla="*/ 32 w 318"/>
                  <a:gd name="T29" fmla="*/ 158 h 327"/>
                  <a:gd name="T30" fmla="*/ 92 w 318"/>
                  <a:gd name="T31" fmla="*/ 266 h 327"/>
                  <a:gd name="T32" fmla="*/ 85 w 318"/>
                  <a:gd name="T33" fmla="*/ 300 h 327"/>
                  <a:gd name="T34" fmla="*/ 102 w 318"/>
                  <a:gd name="T35" fmla="*/ 291 h 327"/>
                  <a:gd name="T36" fmla="*/ 111 w 318"/>
                  <a:gd name="T37" fmla="*/ 317 h 327"/>
                  <a:gd name="T38" fmla="*/ 155 w 318"/>
                  <a:gd name="T39" fmla="*/ 29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18" h="327">
                    <a:moveTo>
                      <a:pt x="155" y="293"/>
                    </a:moveTo>
                    <a:cubicBezTo>
                      <a:pt x="155" y="293"/>
                      <a:pt x="196" y="217"/>
                      <a:pt x="127" y="175"/>
                    </a:cubicBezTo>
                    <a:cubicBezTo>
                      <a:pt x="127" y="175"/>
                      <a:pt x="249" y="167"/>
                      <a:pt x="231" y="154"/>
                    </a:cubicBezTo>
                    <a:cubicBezTo>
                      <a:pt x="215" y="142"/>
                      <a:pt x="201" y="142"/>
                      <a:pt x="201" y="142"/>
                    </a:cubicBezTo>
                    <a:cubicBezTo>
                      <a:pt x="201" y="142"/>
                      <a:pt x="301" y="156"/>
                      <a:pt x="309" y="124"/>
                    </a:cubicBezTo>
                    <a:cubicBezTo>
                      <a:pt x="318" y="90"/>
                      <a:pt x="290" y="129"/>
                      <a:pt x="290" y="129"/>
                    </a:cubicBezTo>
                    <a:cubicBezTo>
                      <a:pt x="290" y="129"/>
                      <a:pt x="309" y="19"/>
                      <a:pt x="262" y="11"/>
                    </a:cubicBezTo>
                    <a:cubicBezTo>
                      <a:pt x="215" y="4"/>
                      <a:pt x="245" y="58"/>
                      <a:pt x="245" y="58"/>
                    </a:cubicBezTo>
                    <a:cubicBezTo>
                      <a:pt x="245" y="58"/>
                      <a:pt x="223" y="16"/>
                      <a:pt x="168" y="8"/>
                    </a:cubicBezTo>
                    <a:cubicBezTo>
                      <a:pt x="113" y="0"/>
                      <a:pt x="130" y="46"/>
                      <a:pt x="162" y="56"/>
                    </a:cubicBezTo>
                    <a:cubicBezTo>
                      <a:pt x="162" y="56"/>
                      <a:pt x="77" y="67"/>
                      <a:pt x="50" y="118"/>
                    </a:cubicBezTo>
                    <a:cubicBezTo>
                      <a:pt x="50" y="118"/>
                      <a:pt x="6" y="110"/>
                      <a:pt x="3" y="134"/>
                    </a:cubicBezTo>
                    <a:cubicBezTo>
                      <a:pt x="0" y="158"/>
                      <a:pt x="31" y="140"/>
                      <a:pt x="31" y="140"/>
                    </a:cubicBezTo>
                    <a:cubicBezTo>
                      <a:pt x="31" y="140"/>
                      <a:pt x="2" y="161"/>
                      <a:pt x="15" y="168"/>
                    </a:cubicBezTo>
                    <a:cubicBezTo>
                      <a:pt x="27" y="176"/>
                      <a:pt x="32" y="158"/>
                      <a:pt x="32" y="158"/>
                    </a:cubicBezTo>
                    <a:cubicBezTo>
                      <a:pt x="32" y="158"/>
                      <a:pt x="26" y="249"/>
                      <a:pt x="92" y="266"/>
                    </a:cubicBezTo>
                    <a:cubicBezTo>
                      <a:pt x="92" y="266"/>
                      <a:pt x="76" y="295"/>
                      <a:pt x="85" y="300"/>
                    </a:cubicBezTo>
                    <a:cubicBezTo>
                      <a:pt x="94" y="306"/>
                      <a:pt x="102" y="291"/>
                      <a:pt x="102" y="291"/>
                    </a:cubicBezTo>
                    <a:cubicBezTo>
                      <a:pt x="102" y="291"/>
                      <a:pt x="92" y="327"/>
                      <a:pt x="111" y="317"/>
                    </a:cubicBezTo>
                    <a:cubicBezTo>
                      <a:pt x="129" y="308"/>
                      <a:pt x="149" y="308"/>
                      <a:pt x="155" y="293"/>
                    </a:cubicBezTo>
                    <a:close/>
                  </a:path>
                </a:pathLst>
              </a:custGeom>
              <a:solidFill>
                <a:srgbClr val="725C2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8" name="Freeform 46">
                <a:extLst>
                  <a:ext uri="{FF2B5EF4-FFF2-40B4-BE49-F238E27FC236}">
                    <a16:creationId xmlns:a16="http://schemas.microsoft.com/office/drawing/2014/main" id="{B1B1F2D7-1D68-4D5A-A1C7-B3AE528E8F00}"/>
                  </a:ext>
                </a:extLst>
              </p:cNvPr>
              <p:cNvSpPr>
                <a:spLocks/>
              </p:cNvSpPr>
              <p:nvPr/>
            </p:nvSpPr>
            <p:spPr bwMode="auto">
              <a:xfrm>
                <a:off x="3012124" y="2074871"/>
                <a:ext cx="153307" cy="112635"/>
              </a:xfrm>
              <a:custGeom>
                <a:avLst/>
                <a:gdLst>
                  <a:gd name="T0" fmla="*/ 0 w 86"/>
                  <a:gd name="T1" fmla="*/ 16 h 63"/>
                  <a:gd name="T2" fmla="*/ 86 w 86"/>
                  <a:gd name="T3" fmla="*/ 36 h 63"/>
                  <a:gd name="T4" fmla="*/ 0 w 86"/>
                  <a:gd name="T5" fmla="*/ 16 h 63"/>
                </a:gdLst>
                <a:ahLst/>
                <a:cxnLst>
                  <a:cxn ang="0">
                    <a:pos x="T0" y="T1"/>
                  </a:cxn>
                  <a:cxn ang="0">
                    <a:pos x="T2" y="T3"/>
                  </a:cxn>
                  <a:cxn ang="0">
                    <a:pos x="T4" y="T5"/>
                  </a:cxn>
                </a:cxnLst>
                <a:rect l="0" t="0" r="r" b="b"/>
                <a:pathLst>
                  <a:path w="86" h="63">
                    <a:moveTo>
                      <a:pt x="0" y="16"/>
                    </a:moveTo>
                    <a:cubicBezTo>
                      <a:pt x="16" y="38"/>
                      <a:pt x="45" y="63"/>
                      <a:pt x="86" y="36"/>
                    </a:cubicBezTo>
                    <a:cubicBezTo>
                      <a:pt x="65" y="0"/>
                      <a:pt x="23" y="8"/>
                      <a:pt x="0" y="16"/>
                    </a:cubicBezTo>
                    <a:close/>
                  </a:path>
                </a:pathLst>
              </a:custGeom>
              <a:solidFill>
                <a:srgbClr val="DA908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9" name="Freeform 47">
                <a:extLst>
                  <a:ext uri="{FF2B5EF4-FFF2-40B4-BE49-F238E27FC236}">
                    <a16:creationId xmlns:a16="http://schemas.microsoft.com/office/drawing/2014/main" id="{0D09146A-84FD-4D46-8F2C-7717FB329E88}"/>
                  </a:ext>
                </a:extLst>
              </p:cNvPr>
              <p:cNvSpPr>
                <a:spLocks/>
              </p:cNvSpPr>
              <p:nvPr/>
            </p:nvSpPr>
            <p:spPr bwMode="auto">
              <a:xfrm>
                <a:off x="2987095" y="2003954"/>
                <a:ext cx="225269" cy="135578"/>
              </a:xfrm>
              <a:custGeom>
                <a:avLst/>
                <a:gdLst>
                  <a:gd name="T0" fmla="*/ 111 w 126"/>
                  <a:gd name="T1" fmla="*/ 0 h 76"/>
                  <a:gd name="T2" fmla="*/ 0 w 126"/>
                  <a:gd name="T3" fmla="*/ 31 h 76"/>
                  <a:gd name="T4" fmla="*/ 14 w 126"/>
                  <a:gd name="T5" fmla="*/ 56 h 76"/>
                  <a:gd name="T6" fmla="*/ 100 w 126"/>
                  <a:gd name="T7" fmla="*/ 76 h 76"/>
                  <a:gd name="T8" fmla="*/ 126 w 126"/>
                  <a:gd name="T9" fmla="*/ 54 h 76"/>
                  <a:gd name="T10" fmla="*/ 111 w 126"/>
                  <a:gd name="T11" fmla="*/ 0 h 76"/>
                </a:gdLst>
                <a:ahLst/>
                <a:cxnLst>
                  <a:cxn ang="0">
                    <a:pos x="T0" y="T1"/>
                  </a:cxn>
                  <a:cxn ang="0">
                    <a:pos x="T2" y="T3"/>
                  </a:cxn>
                  <a:cxn ang="0">
                    <a:pos x="T4" y="T5"/>
                  </a:cxn>
                  <a:cxn ang="0">
                    <a:pos x="T6" y="T7"/>
                  </a:cxn>
                  <a:cxn ang="0">
                    <a:pos x="T8" y="T9"/>
                  </a:cxn>
                  <a:cxn ang="0">
                    <a:pos x="T10" y="T11"/>
                  </a:cxn>
                </a:cxnLst>
                <a:rect l="0" t="0" r="r" b="b"/>
                <a:pathLst>
                  <a:path w="126" h="76">
                    <a:moveTo>
                      <a:pt x="111" y="0"/>
                    </a:moveTo>
                    <a:cubicBezTo>
                      <a:pt x="81" y="9"/>
                      <a:pt x="10" y="30"/>
                      <a:pt x="0" y="31"/>
                    </a:cubicBezTo>
                    <a:cubicBezTo>
                      <a:pt x="0" y="31"/>
                      <a:pt x="5" y="43"/>
                      <a:pt x="14" y="56"/>
                    </a:cubicBezTo>
                    <a:cubicBezTo>
                      <a:pt x="37" y="48"/>
                      <a:pt x="79" y="40"/>
                      <a:pt x="100" y="76"/>
                    </a:cubicBezTo>
                    <a:cubicBezTo>
                      <a:pt x="108" y="71"/>
                      <a:pt x="117" y="64"/>
                      <a:pt x="126" y="54"/>
                    </a:cubicBezTo>
                    <a:cubicBezTo>
                      <a:pt x="122" y="38"/>
                      <a:pt x="117" y="19"/>
                      <a:pt x="111" y="0"/>
                    </a:cubicBezTo>
                    <a:close/>
                  </a:path>
                </a:pathLst>
              </a:custGeom>
              <a:solidFill>
                <a:srgbClr val="7534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0" name="Freeform 48">
                <a:extLst>
                  <a:ext uri="{FF2B5EF4-FFF2-40B4-BE49-F238E27FC236}">
                    <a16:creationId xmlns:a16="http://schemas.microsoft.com/office/drawing/2014/main" id="{B83A50EE-392A-49A7-91C1-C8D784C6ECDF}"/>
                  </a:ext>
                </a:extLst>
              </p:cNvPr>
              <p:cNvSpPr>
                <a:spLocks/>
              </p:cNvSpPr>
              <p:nvPr/>
            </p:nvSpPr>
            <p:spPr bwMode="auto">
              <a:xfrm>
                <a:off x="3064270" y="1880891"/>
                <a:ext cx="42759" cy="69874"/>
              </a:xfrm>
              <a:custGeom>
                <a:avLst/>
                <a:gdLst>
                  <a:gd name="T0" fmla="*/ 21 w 24"/>
                  <a:gd name="T1" fmla="*/ 17 h 39"/>
                  <a:gd name="T2" fmla="*/ 17 w 24"/>
                  <a:gd name="T3" fmla="*/ 37 h 39"/>
                  <a:gd name="T4" fmla="*/ 3 w 24"/>
                  <a:gd name="T5" fmla="*/ 22 h 39"/>
                  <a:gd name="T6" fmla="*/ 7 w 24"/>
                  <a:gd name="T7" fmla="*/ 1 h 39"/>
                  <a:gd name="T8" fmla="*/ 21 w 24"/>
                  <a:gd name="T9" fmla="*/ 17 h 39"/>
                </a:gdLst>
                <a:ahLst/>
                <a:cxnLst>
                  <a:cxn ang="0">
                    <a:pos x="T0" y="T1"/>
                  </a:cxn>
                  <a:cxn ang="0">
                    <a:pos x="T2" y="T3"/>
                  </a:cxn>
                  <a:cxn ang="0">
                    <a:pos x="T4" y="T5"/>
                  </a:cxn>
                  <a:cxn ang="0">
                    <a:pos x="T6" y="T7"/>
                  </a:cxn>
                  <a:cxn ang="0">
                    <a:pos x="T8" y="T9"/>
                  </a:cxn>
                </a:cxnLst>
                <a:rect l="0" t="0" r="r" b="b"/>
                <a:pathLst>
                  <a:path w="24" h="39">
                    <a:moveTo>
                      <a:pt x="21" y="17"/>
                    </a:moveTo>
                    <a:cubicBezTo>
                      <a:pt x="24" y="27"/>
                      <a:pt x="22" y="36"/>
                      <a:pt x="17" y="37"/>
                    </a:cubicBezTo>
                    <a:cubicBezTo>
                      <a:pt x="12" y="39"/>
                      <a:pt x="6" y="32"/>
                      <a:pt x="3" y="22"/>
                    </a:cubicBezTo>
                    <a:cubicBezTo>
                      <a:pt x="0" y="11"/>
                      <a:pt x="2" y="2"/>
                      <a:pt x="7" y="1"/>
                    </a:cubicBezTo>
                    <a:cubicBezTo>
                      <a:pt x="12" y="0"/>
                      <a:pt x="18" y="7"/>
                      <a:pt x="21" y="17"/>
                    </a:cubicBezTo>
                    <a:close/>
                  </a:path>
                </a:pathLst>
              </a:custGeom>
              <a:solidFill>
                <a:srgbClr val="190F0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1" name="Freeform 49">
                <a:extLst>
                  <a:ext uri="{FF2B5EF4-FFF2-40B4-BE49-F238E27FC236}">
                    <a16:creationId xmlns:a16="http://schemas.microsoft.com/office/drawing/2014/main" id="{756B4988-E10A-4D70-82FD-0F73ACBED395}"/>
                  </a:ext>
                </a:extLst>
              </p:cNvPr>
              <p:cNvSpPr>
                <a:spLocks/>
              </p:cNvSpPr>
              <p:nvPr/>
            </p:nvSpPr>
            <p:spPr bwMode="auto">
              <a:xfrm>
                <a:off x="2798328" y="1977882"/>
                <a:ext cx="138707" cy="139749"/>
              </a:xfrm>
              <a:custGeom>
                <a:avLst/>
                <a:gdLst>
                  <a:gd name="T0" fmla="*/ 75 w 78"/>
                  <a:gd name="T1" fmla="*/ 35 h 79"/>
                  <a:gd name="T2" fmla="*/ 30 w 78"/>
                  <a:gd name="T3" fmla="*/ 10 h 79"/>
                  <a:gd name="T4" fmla="*/ 28 w 78"/>
                  <a:gd name="T5" fmla="*/ 59 h 79"/>
                  <a:gd name="T6" fmla="*/ 75 w 78"/>
                  <a:gd name="T7" fmla="*/ 35 h 79"/>
                </a:gdLst>
                <a:ahLst/>
                <a:cxnLst>
                  <a:cxn ang="0">
                    <a:pos x="T0" y="T1"/>
                  </a:cxn>
                  <a:cxn ang="0">
                    <a:pos x="T2" y="T3"/>
                  </a:cxn>
                  <a:cxn ang="0">
                    <a:pos x="T4" y="T5"/>
                  </a:cxn>
                  <a:cxn ang="0">
                    <a:pos x="T6" y="T7"/>
                  </a:cxn>
                </a:cxnLst>
                <a:rect l="0" t="0" r="r" b="b"/>
                <a:pathLst>
                  <a:path w="78" h="79">
                    <a:moveTo>
                      <a:pt x="75" y="35"/>
                    </a:moveTo>
                    <a:cubicBezTo>
                      <a:pt x="75" y="35"/>
                      <a:pt x="59" y="0"/>
                      <a:pt x="30" y="10"/>
                    </a:cubicBezTo>
                    <a:cubicBezTo>
                      <a:pt x="0" y="21"/>
                      <a:pt x="16" y="47"/>
                      <a:pt x="28" y="59"/>
                    </a:cubicBezTo>
                    <a:cubicBezTo>
                      <a:pt x="40" y="71"/>
                      <a:pt x="78" y="79"/>
                      <a:pt x="75" y="35"/>
                    </a:cubicBez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2" name="Freeform 50">
                <a:extLst>
                  <a:ext uri="{FF2B5EF4-FFF2-40B4-BE49-F238E27FC236}">
                    <a16:creationId xmlns:a16="http://schemas.microsoft.com/office/drawing/2014/main" id="{8CF33232-E8A8-4531-A515-C383D7FC5362}"/>
                  </a:ext>
                </a:extLst>
              </p:cNvPr>
              <p:cNvSpPr>
                <a:spLocks/>
              </p:cNvSpPr>
              <p:nvPr/>
            </p:nvSpPr>
            <p:spPr bwMode="auto">
              <a:xfrm>
                <a:off x="3012124" y="1760956"/>
                <a:ext cx="70918" cy="84475"/>
              </a:xfrm>
              <a:custGeom>
                <a:avLst/>
                <a:gdLst>
                  <a:gd name="T0" fmla="*/ 40 w 40"/>
                  <a:gd name="T1" fmla="*/ 38 h 48"/>
                  <a:gd name="T2" fmla="*/ 0 w 40"/>
                  <a:gd name="T3" fmla="*/ 48 h 48"/>
                  <a:gd name="T4" fmla="*/ 40 w 40"/>
                  <a:gd name="T5" fmla="*/ 38 h 48"/>
                </a:gdLst>
                <a:ahLst/>
                <a:cxnLst>
                  <a:cxn ang="0">
                    <a:pos x="T0" y="T1"/>
                  </a:cxn>
                  <a:cxn ang="0">
                    <a:pos x="T2" y="T3"/>
                  </a:cxn>
                  <a:cxn ang="0">
                    <a:pos x="T4" y="T5"/>
                  </a:cxn>
                </a:cxnLst>
                <a:rect l="0" t="0" r="r" b="b"/>
                <a:pathLst>
                  <a:path w="40" h="48">
                    <a:moveTo>
                      <a:pt x="40" y="38"/>
                    </a:moveTo>
                    <a:cubicBezTo>
                      <a:pt x="40" y="38"/>
                      <a:pt x="12" y="16"/>
                      <a:pt x="0" y="48"/>
                    </a:cubicBezTo>
                    <a:cubicBezTo>
                      <a:pt x="0" y="48"/>
                      <a:pt x="6" y="0"/>
                      <a:pt x="40" y="38"/>
                    </a:cubicBezTo>
                    <a:close/>
                  </a:path>
                </a:pathLst>
              </a:custGeom>
              <a:solidFill>
                <a:srgbClr val="3A2B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3" name="Freeform 51">
                <a:extLst>
                  <a:ext uri="{FF2B5EF4-FFF2-40B4-BE49-F238E27FC236}">
                    <a16:creationId xmlns:a16="http://schemas.microsoft.com/office/drawing/2014/main" id="{8132F40F-C797-4CEF-A504-4F8920942264}"/>
                  </a:ext>
                </a:extLst>
              </p:cNvPr>
              <p:cNvSpPr>
                <a:spLocks/>
              </p:cNvSpPr>
              <p:nvPr/>
            </p:nvSpPr>
            <p:spPr bwMode="auto">
              <a:xfrm>
                <a:off x="2853602" y="2192721"/>
                <a:ext cx="43803" cy="43803"/>
              </a:xfrm>
              <a:custGeom>
                <a:avLst/>
                <a:gdLst>
                  <a:gd name="T0" fmla="*/ 15 w 25"/>
                  <a:gd name="T1" fmla="*/ 0 h 25"/>
                  <a:gd name="T2" fmla="*/ 25 w 25"/>
                  <a:gd name="T3" fmla="*/ 25 h 25"/>
                  <a:gd name="T4" fmla="*/ 19 w 25"/>
                  <a:gd name="T5" fmla="*/ 15 h 25"/>
                  <a:gd name="T6" fmla="*/ 7 w 25"/>
                  <a:gd name="T7" fmla="*/ 21 h 25"/>
                  <a:gd name="T8" fmla="*/ 15 w 25"/>
                  <a:gd name="T9" fmla="*/ 0 h 25"/>
                </a:gdLst>
                <a:ahLst/>
                <a:cxnLst>
                  <a:cxn ang="0">
                    <a:pos x="T0" y="T1"/>
                  </a:cxn>
                  <a:cxn ang="0">
                    <a:pos x="T2" y="T3"/>
                  </a:cxn>
                  <a:cxn ang="0">
                    <a:pos x="T4" y="T5"/>
                  </a:cxn>
                  <a:cxn ang="0">
                    <a:pos x="T6" y="T7"/>
                  </a:cxn>
                  <a:cxn ang="0">
                    <a:pos x="T8" y="T9"/>
                  </a:cxn>
                </a:cxnLst>
                <a:rect l="0" t="0" r="r" b="b"/>
                <a:pathLst>
                  <a:path w="25" h="25">
                    <a:moveTo>
                      <a:pt x="15" y="0"/>
                    </a:moveTo>
                    <a:cubicBezTo>
                      <a:pt x="15" y="0"/>
                      <a:pt x="24" y="9"/>
                      <a:pt x="25" y="25"/>
                    </a:cubicBezTo>
                    <a:cubicBezTo>
                      <a:pt x="19" y="15"/>
                      <a:pt x="19" y="15"/>
                      <a:pt x="19" y="15"/>
                    </a:cubicBezTo>
                    <a:cubicBezTo>
                      <a:pt x="7" y="21"/>
                      <a:pt x="7" y="21"/>
                      <a:pt x="7" y="21"/>
                    </a:cubicBezTo>
                    <a:cubicBezTo>
                      <a:pt x="7" y="21"/>
                      <a:pt x="0" y="4"/>
                      <a:pt x="1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4" name="Freeform 52">
                <a:extLst>
                  <a:ext uri="{FF2B5EF4-FFF2-40B4-BE49-F238E27FC236}">
                    <a16:creationId xmlns:a16="http://schemas.microsoft.com/office/drawing/2014/main" id="{56A1C4DF-B0F4-4393-AF52-BD1DC19B4B30}"/>
                  </a:ext>
                </a:extLst>
              </p:cNvPr>
              <p:cNvSpPr>
                <a:spLocks/>
              </p:cNvSpPr>
              <p:nvPr/>
            </p:nvSpPr>
            <p:spPr bwMode="auto">
              <a:xfrm>
                <a:off x="2826486" y="2105115"/>
                <a:ext cx="196067" cy="105334"/>
              </a:xfrm>
              <a:custGeom>
                <a:avLst/>
                <a:gdLst>
                  <a:gd name="T0" fmla="*/ 110 w 110"/>
                  <a:gd name="T1" fmla="*/ 55 h 59"/>
                  <a:gd name="T2" fmla="*/ 30 w 110"/>
                  <a:gd name="T3" fmla="*/ 54 h 59"/>
                  <a:gd name="T4" fmla="*/ 1 w 110"/>
                  <a:gd name="T5" fmla="*/ 36 h 59"/>
                  <a:gd name="T6" fmla="*/ 71 w 110"/>
                  <a:gd name="T7" fmla="*/ 0 h 59"/>
                  <a:gd name="T8" fmla="*/ 110 w 110"/>
                  <a:gd name="T9" fmla="*/ 55 h 59"/>
                </a:gdLst>
                <a:ahLst/>
                <a:cxnLst>
                  <a:cxn ang="0">
                    <a:pos x="T0" y="T1"/>
                  </a:cxn>
                  <a:cxn ang="0">
                    <a:pos x="T2" y="T3"/>
                  </a:cxn>
                  <a:cxn ang="0">
                    <a:pos x="T4" y="T5"/>
                  </a:cxn>
                  <a:cxn ang="0">
                    <a:pos x="T6" y="T7"/>
                  </a:cxn>
                  <a:cxn ang="0">
                    <a:pos x="T8" y="T9"/>
                  </a:cxn>
                </a:cxnLst>
                <a:rect l="0" t="0" r="r" b="b"/>
                <a:pathLst>
                  <a:path w="110" h="59">
                    <a:moveTo>
                      <a:pt x="110" y="55"/>
                    </a:moveTo>
                    <a:cubicBezTo>
                      <a:pt x="110" y="55"/>
                      <a:pt x="52" y="48"/>
                      <a:pt x="30" y="54"/>
                    </a:cubicBezTo>
                    <a:cubicBezTo>
                      <a:pt x="30" y="54"/>
                      <a:pt x="1" y="59"/>
                      <a:pt x="1" y="36"/>
                    </a:cubicBezTo>
                    <a:cubicBezTo>
                      <a:pt x="0" y="12"/>
                      <a:pt x="40" y="14"/>
                      <a:pt x="71" y="0"/>
                    </a:cubicBezTo>
                    <a:lnTo>
                      <a:pt x="110" y="55"/>
                    </a:ln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5" name="Freeform 53">
                <a:extLst>
                  <a:ext uri="{FF2B5EF4-FFF2-40B4-BE49-F238E27FC236}">
                    <a16:creationId xmlns:a16="http://schemas.microsoft.com/office/drawing/2014/main" id="{66AE7EFC-40D2-4220-B3F5-4CB07F415986}"/>
                  </a:ext>
                </a:extLst>
              </p:cNvPr>
              <p:cNvSpPr>
                <a:spLocks/>
              </p:cNvSpPr>
              <p:nvPr/>
            </p:nvSpPr>
            <p:spPr bwMode="auto">
              <a:xfrm>
                <a:off x="2314419" y="2101987"/>
                <a:ext cx="567342" cy="759238"/>
              </a:xfrm>
              <a:custGeom>
                <a:avLst/>
                <a:gdLst>
                  <a:gd name="T0" fmla="*/ 273 w 318"/>
                  <a:gd name="T1" fmla="*/ 18 h 427"/>
                  <a:gd name="T2" fmla="*/ 118 w 318"/>
                  <a:gd name="T3" fmla="*/ 83 h 427"/>
                  <a:gd name="T4" fmla="*/ 41 w 318"/>
                  <a:gd name="T5" fmla="*/ 427 h 427"/>
                  <a:gd name="T6" fmla="*/ 259 w 318"/>
                  <a:gd name="T7" fmla="*/ 361 h 427"/>
                  <a:gd name="T8" fmla="*/ 256 w 318"/>
                  <a:gd name="T9" fmla="*/ 184 h 427"/>
                  <a:gd name="T10" fmla="*/ 305 w 318"/>
                  <a:gd name="T11" fmla="*/ 56 h 427"/>
                  <a:gd name="T12" fmla="*/ 273 w 318"/>
                  <a:gd name="T13" fmla="*/ 18 h 427"/>
                </a:gdLst>
                <a:ahLst/>
                <a:cxnLst>
                  <a:cxn ang="0">
                    <a:pos x="T0" y="T1"/>
                  </a:cxn>
                  <a:cxn ang="0">
                    <a:pos x="T2" y="T3"/>
                  </a:cxn>
                  <a:cxn ang="0">
                    <a:pos x="T4" y="T5"/>
                  </a:cxn>
                  <a:cxn ang="0">
                    <a:pos x="T6" y="T7"/>
                  </a:cxn>
                  <a:cxn ang="0">
                    <a:pos x="T8" y="T9"/>
                  </a:cxn>
                  <a:cxn ang="0">
                    <a:pos x="T10" y="T11"/>
                  </a:cxn>
                  <a:cxn ang="0">
                    <a:pos x="T12" y="T13"/>
                  </a:cxn>
                </a:cxnLst>
                <a:rect l="0" t="0" r="r" b="b"/>
                <a:pathLst>
                  <a:path w="318" h="427">
                    <a:moveTo>
                      <a:pt x="273" y="18"/>
                    </a:moveTo>
                    <a:cubicBezTo>
                      <a:pt x="273" y="18"/>
                      <a:pt x="198" y="0"/>
                      <a:pt x="118" y="83"/>
                    </a:cubicBezTo>
                    <a:cubicBezTo>
                      <a:pt x="37" y="166"/>
                      <a:pt x="0" y="359"/>
                      <a:pt x="41" y="427"/>
                    </a:cubicBezTo>
                    <a:cubicBezTo>
                      <a:pt x="41" y="427"/>
                      <a:pt x="240" y="407"/>
                      <a:pt x="259" y="361"/>
                    </a:cubicBezTo>
                    <a:cubicBezTo>
                      <a:pt x="259" y="361"/>
                      <a:pt x="203" y="254"/>
                      <a:pt x="256" y="184"/>
                    </a:cubicBezTo>
                    <a:cubicBezTo>
                      <a:pt x="318" y="101"/>
                      <a:pt x="298" y="78"/>
                      <a:pt x="305" y="56"/>
                    </a:cubicBezTo>
                    <a:cubicBezTo>
                      <a:pt x="298" y="30"/>
                      <a:pt x="310" y="30"/>
                      <a:pt x="273" y="18"/>
                    </a:cubicBezTo>
                    <a:close/>
                  </a:path>
                </a:pathLst>
              </a:custGeom>
              <a:solidFill>
                <a:srgbClr val="464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6" name="Freeform 54">
                <a:extLst>
                  <a:ext uri="{FF2B5EF4-FFF2-40B4-BE49-F238E27FC236}">
                    <a16:creationId xmlns:a16="http://schemas.microsoft.com/office/drawing/2014/main" id="{AA40F0D4-6575-444E-8E81-9CFF1B35DFF7}"/>
                  </a:ext>
                </a:extLst>
              </p:cNvPr>
              <p:cNvSpPr>
                <a:spLocks/>
              </p:cNvSpPr>
              <p:nvPr/>
            </p:nvSpPr>
            <p:spPr bwMode="auto">
              <a:xfrm>
                <a:off x="2740968" y="2119716"/>
                <a:ext cx="142879" cy="398392"/>
              </a:xfrm>
              <a:custGeom>
                <a:avLst/>
                <a:gdLst>
                  <a:gd name="T0" fmla="*/ 43 w 80"/>
                  <a:gd name="T1" fmla="*/ 0 h 224"/>
                  <a:gd name="T2" fmla="*/ 33 w 80"/>
                  <a:gd name="T3" fmla="*/ 122 h 224"/>
                  <a:gd name="T4" fmla="*/ 22 w 80"/>
                  <a:gd name="T5" fmla="*/ 141 h 224"/>
                  <a:gd name="T6" fmla="*/ 8 w 80"/>
                  <a:gd name="T7" fmla="*/ 203 h 224"/>
                  <a:gd name="T8" fmla="*/ 76 w 80"/>
                  <a:gd name="T9" fmla="*/ 72 h 224"/>
                  <a:gd name="T10" fmla="*/ 45 w 80"/>
                  <a:gd name="T11" fmla="*/ 0 h 224"/>
                </a:gdLst>
                <a:ahLst/>
                <a:cxnLst>
                  <a:cxn ang="0">
                    <a:pos x="T0" y="T1"/>
                  </a:cxn>
                  <a:cxn ang="0">
                    <a:pos x="T2" y="T3"/>
                  </a:cxn>
                  <a:cxn ang="0">
                    <a:pos x="T4" y="T5"/>
                  </a:cxn>
                  <a:cxn ang="0">
                    <a:pos x="T6" y="T7"/>
                  </a:cxn>
                  <a:cxn ang="0">
                    <a:pos x="T8" y="T9"/>
                  </a:cxn>
                  <a:cxn ang="0">
                    <a:pos x="T10" y="T11"/>
                  </a:cxn>
                </a:cxnLst>
                <a:rect l="0" t="0" r="r" b="b"/>
                <a:pathLst>
                  <a:path w="80" h="224">
                    <a:moveTo>
                      <a:pt x="43" y="0"/>
                    </a:moveTo>
                    <a:cubicBezTo>
                      <a:pt x="43" y="0"/>
                      <a:pt x="36" y="111"/>
                      <a:pt x="33" y="122"/>
                    </a:cubicBezTo>
                    <a:cubicBezTo>
                      <a:pt x="31" y="133"/>
                      <a:pt x="22" y="141"/>
                      <a:pt x="22" y="141"/>
                    </a:cubicBezTo>
                    <a:cubicBezTo>
                      <a:pt x="22" y="141"/>
                      <a:pt x="0" y="182"/>
                      <a:pt x="8" y="203"/>
                    </a:cubicBezTo>
                    <a:cubicBezTo>
                      <a:pt x="17" y="224"/>
                      <a:pt x="80" y="100"/>
                      <a:pt x="76" y="72"/>
                    </a:cubicBezTo>
                    <a:cubicBezTo>
                      <a:pt x="72" y="44"/>
                      <a:pt x="45" y="0"/>
                      <a:pt x="45" y="0"/>
                    </a:cubicBezTo>
                  </a:path>
                </a:pathLst>
              </a:custGeom>
              <a:solidFill>
                <a:srgbClr val="A3A3A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7" name="Freeform 55">
                <a:extLst>
                  <a:ext uri="{FF2B5EF4-FFF2-40B4-BE49-F238E27FC236}">
                    <a16:creationId xmlns:a16="http://schemas.microsoft.com/office/drawing/2014/main" id="{16B3C8FD-38A9-4196-A0B9-05DE5E994F24}"/>
                  </a:ext>
                </a:extLst>
              </p:cNvPr>
              <p:cNvSpPr>
                <a:spLocks/>
              </p:cNvSpPr>
              <p:nvPr/>
            </p:nvSpPr>
            <p:spPr bwMode="auto">
              <a:xfrm>
                <a:off x="2292517" y="2770491"/>
                <a:ext cx="214839" cy="138707"/>
              </a:xfrm>
              <a:custGeom>
                <a:avLst/>
                <a:gdLst>
                  <a:gd name="T0" fmla="*/ 120 w 120"/>
                  <a:gd name="T1" fmla="*/ 43 h 78"/>
                  <a:gd name="T2" fmla="*/ 0 w 120"/>
                  <a:gd name="T3" fmla="*/ 21 h 78"/>
                  <a:gd name="T4" fmla="*/ 37 w 120"/>
                  <a:gd name="T5" fmla="*/ 0 h 78"/>
                  <a:gd name="T6" fmla="*/ 120 w 120"/>
                  <a:gd name="T7" fmla="*/ 43 h 78"/>
                </a:gdLst>
                <a:ahLst/>
                <a:cxnLst>
                  <a:cxn ang="0">
                    <a:pos x="T0" y="T1"/>
                  </a:cxn>
                  <a:cxn ang="0">
                    <a:pos x="T2" y="T3"/>
                  </a:cxn>
                  <a:cxn ang="0">
                    <a:pos x="T4" y="T5"/>
                  </a:cxn>
                  <a:cxn ang="0">
                    <a:pos x="T6" y="T7"/>
                  </a:cxn>
                </a:cxnLst>
                <a:rect l="0" t="0" r="r" b="b"/>
                <a:pathLst>
                  <a:path w="120" h="78">
                    <a:moveTo>
                      <a:pt x="120" y="43"/>
                    </a:moveTo>
                    <a:cubicBezTo>
                      <a:pt x="120" y="43"/>
                      <a:pt x="54" y="78"/>
                      <a:pt x="0" y="21"/>
                    </a:cubicBezTo>
                    <a:cubicBezTo>
                      <a:pt x="0" y="21"/>
                      <a:pt x="39" y="40"/>
                      <a:pt x="37" y="0"/>
                    </a:cubicBezTo>
                    <a:cubicBezTo>
                      <a:pt x="37" y="0"/>
                      <a:pt x="47" y="51"/>
                      <a:pt x="120" y="43"/>
                    </a:cubicBezTo>
                    <a:close/>
                  </a:path>
                </a:pathLst>
              </a:custGeom>
              <a:solidFill>
                <a:srgbClr val="676B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8" name="Freeform 56">
                <a:extLst>
                  <a:ext uri="{FF2B5EF4-FFF2-40B4-BE49-F238E27FC236}">
                    <a16:creationId xmlns:a16="http://schemas.microsoft.com/office/drawing/2014/main" id="{ECF03E8E-3705-4A24-BD1F-5794172B09C3}"/>
                  </a:ext>
                </a:extLst>
              </p:cNvPr>
              <p:cNvSpPr>
                <a:spLocks/>
              </p:cNvSpPr>
              <p:nvPr/>
            </p:nvSpPr>
            <p:spPr bwMode="auto">
              <a:xfrm>
                <a:off x="2217428" y="2080086"/>
                <a:ext cx="644517" cy="247170"/>
              </a:xfrm>
              <a:custGeom>
                <a:avLst/>
                <a:gdLst>
                  <a:gd name="T0" fmla="*/ 361 w 361"/>
                  <a:gd name="T1" fmla="*/ 78 h 139"/>
                  <a:gd name="T2" fmla="*/ 290 w 361"/>
                  <a:gd name="T3" fmla="*/ 17 h 139"/>
                  <a:gd name="T4" fmla="*/ 83 w 361"/>
                  <a:gd name="T5" fmla="*/ 0 h 139"/>
                  <a:gd name="T6" fmla="*/ 0 w 361"/>
                  <a:gd name="T7" fmla="*/ 10 h 139"/>
                  <a:gd name="T8" fmla="*/ 23 w 361"/>
                  <a:gd name="T9" fmla="*/ 99 h 139"/>
                  <a:gd name="T10" fmla="*/ 142 w 361"/>
                  <a:gd name="T11" fmla="*/ 107 h 139"/>
                  <a:gd name="T12" fmla="*/ 361 w 361"/>
                  <a:gd name="T13" fmla="*/ 95 h 139"/>
                  <a:gd name="T14" fmla="*/ 361 w 361"/>
                  <a:gd name="T15" fmla="*/ 78 h 1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1" h="139">
                    <a:moveTo>
                      <a:pt x="361" y="78"/>
                    </a:moveTo>
                    <a:cubicBezTo>
                      <a:pt x="361" y="78"/>
                      <a:pt x="352" y="34"/>
                      <a:pt x="290" y="17"/>
                    </a:cubicBezTo>
                    <a:cubicBezTo>
                      <a:pt x="228" y="0"/>
                      <a:pt x="149" y="74"/>
                      <a:pt x="83" y="0"/>
                    </a:cubicBezTo>
                    <a:cubicBezTo>
                      <a:pt x="0" y="10"/>
                      <a:pt x="0" y="10"/>
                      <a:pt x="0" y="10"/>
                    </a:cubicBezTo>
                    <a:cubicBezTo>
                      <a:pt x="0" y="10"/>
                      <a:pt x="13" y="86"/>
                      <a:pt x="23" y="99"/>
                    </a:cubicBezTo>
                    <a:cubicBezTo>
                      <a:pt x="23" y="99"/>
                      <a:pt x="91" y="139"/>
                      <a:pt x="142" y="107"/>
                    </a:cubicBezTo>
                    <a:cubicBezTo>
                      <a:pt x="235" y="47"/>
                      <a:pt x="299" y="15"/>
                      <a:pt x="361" y="95"/>
                    </a:cubicBezTo>
                    <a:lnTo>
                      <a:pt x="361" y="78"/>
                    </a:lnTo>
                    <a:close/>
                  </a:path>
                </a:pathLst>
              </a:custGeom>
              <a:solidFill>
                <a:srgbClr val="1414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9" name="Freeform 57">
                <a:extLst>
                  <a:ext uri="{FF2B5EF4-FFF2-40B4-BE49-F238E27FC236}">
                    <a16:creationId xmlns:a16="http://schemas.microsoft.com/office/drawing/2014/main" id="{B58FF9ED-FCA8-44BC-AD23-02A035C55F78}"/>
                  </a:ext>
                </a:extLst>
              </p:cNvPr>
              <p:cNvSpPr>
                <a:spLocks/>
              </p:cNvSpPr>
              <p:nvPr/>
            </p:nvSpPr>
            <p:spPr bwMode="auto">
              <a:xfrm>
                <a:off x="2831701" y="2183334"/>
                <a:ext cx="59446" cy="46931"/>
              </a:xfrm>
              <a:custGeom>
                <a:avLst/>
                <a:gdLst>
                  <a:gd name="T0" fmla="*/ 33 w 33"/>
                  <a:gd name="T1" fmla="*/ 10 h 26"/>
                  <a:gd name="T2" fmla="*/ 19 w 33"/>
                  <a:gd name="T3" fmla="*/ 26 h 26"/>
                  <a:gd name="T4" fmla="*/ 2 w 33"/>
                  <a:gd name="T5" fmla="*/ 10 h 26"/>
                  <a:gd name="T6" fmla="*/ 33 w 33"/>
                  <a:gd name="T7" fmla="*/ 10 h 26"/>
                </a:gdLst>
                <a:ahLst/>
                <a:cxnLst>
                  <a:cxn ang="0">
                    <a:pos x="T0" y="T1"/>
                  </a:cxn>
                  <a:cxn ang="0">
                    <a:pos x="T2" y="T3"/>
                  </a:cxn>
                  <a:cxn ang="0">
                    <a:pos x="T4" y="T5"/>
                  </a:cxn>
                  <a:cxn ang="0">
                    <a:pos x="T6" y="T7"/>
                  </a:cxn>
                </a:cxnLst>
                <a:rect l="0" t="0" r="r" b="b"/>
                <a:pathLst>
                  <a:path w="33" h="26">
                    <a:moveTo>
                      <a:pt x="33" y="10"/>
                    </a:moveTo>
                    <a:cubicBezTo>
                      <a:pt x="19" y="26"/>
                      <a:pt x="19" y="26"/>
                      <a:pt x="19" y="26"/>
                    </a:cubicBezTo>
                    <a:cubicBezTo>
                      <a:pt x="19" y="26"/>
                      <a:pt x="0" y="19"/>
                      <a:pt x="2" y="10"/>
                    </a:cubicBezTo>
                    <a:cubicBezTo>
                      <a:pt x="3" y="0"/>
                      <a:pt x="33" y="10"/>
                      <a:pt x="33" y="10"/>
                    </a:cubicBezTo>
                    <a:close/>
                  </a:path>
                </a:pathLst>
              </a:custGeom>
              <a:solidFill>
                <a:srgbClr val="BABA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0" name="Line 58">
                <a:extLst>
                  <a:ext uri="{FF2B5EF4-FFF2-40B4-BE49-F238E27FC236}">
                    <a16:creationId xmlns:a16="http://schemas.microsoft.com/office/drawing/2014/main" id="{3250A94D-3D87-4F6F-A314-72A4D65B4770}"/>
                  </a:ext>
                </a:extLst>
              </p:cNvPr>
              <p:cNvSpPr>
                <a:spLocks noChangeShapeType="1"/>
              </p:cNvSpPr>
              <p:nvPr/>
            </p:nvSpPr>
            <p:spPr bwMode="auto">
              <a:xfrm>
                <a:off x="2842129" y="220627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1" name="Line 59">
                <a:extLst>
                  <a:ext uri="{FF2B5EF4-FFF2-40B4-BE49-F238E27FC236}">
                    <a16:creationId xmlns:a16="http://schemas.microsoft.com/office/drawing/2014/main" id="{C0D92335-9E12-4B5D-91EB-9432A1D77BAA}"/>
                  </a:ext>
                </a:extLst>
              </p:cNvPr>
              <p:cNvSpPr>
                <a:spLocks noChangeShapeType="1"/>
              </p:cNvSpPr>
              <p:nvPr/>
            </p:nvSpPr>
            <p:spPr bwMode="auto">
              <a:xfrm>
                <a:off x="2842129" y="220627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2" name="Freeform 60">
                <a:extLst>
                  <a:ext uri="{FF2B5EF4-FFF2-40B4-BE49-F238E27FC236}">
                    <a16:creationId xmlns:a16="http://schemas.microsoft.com/office/drawing/2014/main" id="{25ADC919-2459-4680-8AF7-ABAA0AD09FC2}"/>
                  </a:ext>
                </a:extLst>
              </p:cNvPr>
              <p:cNvSpPr>
                <a:spLocks/>
              </p:cNvSpPr>
              <p:nvPr/>
            </p:nvSpPr>
            <p:spPr bwMode="auto">
              <a:xfrm>
                <a:off x="2854645" y="2218792"/>
                <a:ext cx="16687" cy="53188"/>
              </a:xfrm>
              <a:custGeom>
                <a:avLst/>
                <a:gdLst>
                  <a:gd name="T0" fmla="*/ 4 w 9"/>
                  <a:gd name="T1" fmla="*/ 0 h 30"/>
                  <a:gd name="T2" fmla="*/ 6 w 9"/>
                  <a:gd name="T3" fmla="*/ 17 h 30"/>
                  <a:gd name="T4" fmla="*/ 0 w 9"/>
                  <a:gd name="T5" fmla="*/ 17 h 30"/>
                  <a:gd name="T6" fmla="*/ 4 w 9"/>
                  <a:gd name="T7" fmla="*/ 0 h 30"/>
                </a:gdLst>
                <a:ahLst/>
                <a:cxnLst>
                  <a:cxn ang="0">
                    <a:pos x="T0" y="T1"/>
                  </a:cxn>
                  <a:cxn ang="0">
                    <a:pos x="T2" y="T3"/>
                  </a:cxn>
                  <a:cxn ang="0">
                    <a:pos x="T4" y="T5"/>
                  </a:cxn>
                  <a:cxn ang="0">
                    <a:pos x="T6" y="T7"/>
                  </a:cxn>
                </a:cxnLst>
                <a:rect l="0" t="0" r="r" b="b"/>
                <a:pathLst>
                  <a:path w="9" h="30">
                    <a:moveTo>
                      <a:pt x="4" y="0"/>
                    </a:moveTo>
                    <a:cubicBezTo>
                      <a:pt x="4" y="0"/>
                      <a:pt x="9" y="4"/>
                      <a:pt x="6" y="17"/>
                    </a:cubicBezTo>
                    <a:cubicBezTo>
                      <a:pt x="3" y="30"/>
                      <a:pt x="0" y="17"/>
                      <a:pt x="0" y="17"/>
                    </a:cubicBezTo>
                    <a:lnTo>
                      <a:pt x="4" y="0"/>
                    </a:lnTo>
                    <a:close/>
                  </a:path>
                </a:pathLst>
              </a:custGeom>
              <a:solidFill>
                <a:srgbClr val="14141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3" name="Freeform 61">
                <a:extLst>
                  <a:ext uri="{FF2B5EF4-FFF2-40B4-BE49-F238E27FC236}">
                    <a16:creationId xmlns:a16="http://schemas.microsoft.com/office/drawing/2014/main" id="{91DEE4FF-B23A-49B9-BC36-A24A6F47FA88}"/>
                  </a:ext>
                </a:extLst>
              </p:cNvPr>
              <p:cNvSpPr>
                <a:spLocks/>
              </p:cNvSpPr>
              <p:nvPr/>
            </p:nvSpPr>
            <p:spPr bwMode="auto">
              <a:xfrm>
                <a:off x="2660664" y="2299097"/>
                <a:ext cx="138707" cy="337903"/>
              </a:xfrm>
              <a:custGeom>
                <a:avLst/>
                <a:gdLst>
                  <a:gd name="T0" fmla="*/ 78 w 78"/>
                  <a:gd name="T1" fmla="*/ 28 h 190"/>
                  <a:gd name="T2" fmla="*/ 26 w 78"/>
                  <a:gd name="T3" fmla="*/ 0 h 190"/>
                  <a:gd name="T4" fmla="*/ 44 w 78"/>
                  <a:gd name="T5" fmla="*/ 190 h 190"/>
                  <a:gd name="T6" fmla="*/ 78 w 78"/>
                  <a:gd name="T7" fmla="*/ 28 h 190"/>
                </a:gdLst>
                <a:ahLst/>
                <a:cxnLst>
                  <a:cxn ang="0">
                    <a:pos x="T0" y="T1"/>
                  </a:cxn>
                  <a:cxn ang="0">
                    <a:pos x="T2" y="T3"/>
                  </a:cxn>
                  <a:cxn ang="0">
                    <a:pos x="T4" y="T5"/>
                  </a:cxn>
                  <a:cxn ang="0">
                    <a:pos x="T6" y="T7"/>
                  </a:cxn>
                </a:cxnLst>
                <a:rect l="0" t="0" r="r" b="b"/>
                <a:pathLst>
                  <a:path w="78" h="190">
                    <a:moveTo>
                      <a:pt x="78" y="28"/>
                    </a:moveTo>
                    <a:cubicBezTo>
                      <a:pt x="78" y="28"/>
                      <a:pt x="51" y="21"/>
                      <a:pt x="26" y="0"/>
                    </a:cubicBezTo>
                    <a:cubicBezTo>
                      <a:pt x="26" y="0"/>
                      <a:pt x="0" y="137"/>
                      <a:pt x="44" y="190"/>
                    </a:cubicBezTo>
                    <a:cubicBezTo>
                      <a:pt x="44" y="190"/>
                      <a:pt x="33" y="121"/>
                      <a:pt x="78" y="28"/>
                    </a:cubicBezTo>
                    <a:close/>
                  </a:path>
                </a:pathLst>
              </a:custGeom>
              <a:solidFill>
                <a:srgbClr val="676B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4" name="Freeform 62">
                <a:extLst>
                  <a:ext uri="{FF2B5EF4-FFF2-40B4-BE49-F238E27FC236}">
                    <a16:creationId xmlns:a16="http://schemas.microsoft.com/office/drawing/2014/main" id="{40D28D4D-2B6E-4627-ACD0-D8B38175F1C6}"/>
                  </a:ext>
                </a:extLst>
              </p:cNvPr>
              <p:cNvSpPr>
                <a:spLocks/>
              </p:cNvSpPr>
              <p:nvPr/>
            </p:nvSpPr>
            <p:spPr bwMode="auto">
              <a:xfrm>
                <a:off x="2726367" y="2169777"/>
                <a:ext cx="128278" cy="179380"/>
              </a:xfrm>
              <a:custGeom>
                <a:avLst/>
                <a:gdLst>
                  <a:gd name="T0" fmla="*/ 54 w 72"/>
                  <a:gd name="T1" fmla="*/ 0 h 101"/>
                  <a:gd name="T2" fmla="*/ 0 w 72"/>
                  <a:gd name="T3" fmla="*/ 9 h 101"/>
                  <a:gd name="T4" fmla="*/ 41 w 72"/>
                  <a:gd name="T5" fmla="*/ 101 h 101"/>
                  <a:gd name="T6" fmla="*/ 54 w 72"/>
                  <a:gd name="T7" fmla="*/ 0 h 101"/>
                </a:gdLst>
                <a:ahLst/>
                <a:cxnLst>
                  <a:cxn ang="0">
                    <a:pos x="T0" y="T1"/>
                  </a:cxn>
                  <a:cxn ang="0">
                    <a:pos x="T2" y="T3"/>
                  </a:cxn>
                  <a:cxn ang="0">
                    <a:pos x="T4" y="T5"/>
                  </a:cxn>
                  <a:cxn ang="0">
                    <a:pos x="T6" y="T7"/>
                  </a:cxn>
                </a:cxnLst>
                <a:rect l="0" t="0" r="r" b="b"/>
                <a:pathLst>
                  <a:path w="72" h="101">
                    <a:moveTo>
                      <a:pt x="54" y="0"/>
                    </a:moveTo>
                    <a:cubicBezTo>
                      <a:pt x="54" y="0"/>
                      <a:pt x="26" y="18"/>
                      <a:pt x="0" y="9"/>
                    </a:cubicBezTo>
                    <a:cubicBezTo>
                      <a:pt x="0" y="9"/>
                      <a:pt x="23" y="79"/>
                      <a:pt x="41" y="101"/>
                    </a:cubicBezTo>
                    <a:cubicBezTo>
                      <a:pt x="41" y="101"/>
                      <a:pt x="72" y="46"/>
                      <a:pt x="54" y="0"/>
                    </a:cubicBezTo>
                    <a:close/>
                  </a:path>
                </a:pathLst>
              </a:custGeom>
              <a:solidFill>
                <a:srgbClr val="676B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5" name="Freeform 63">
                <a:extLst>
                  <a:ext uri="{FF2B5EF4-FFF2-40B4-BE49-F238E27FC236}">
                    <a16:creationId xmlns:a16="http://schemas.microsoft.com/office/drawing/2014/main" id="{5179E5D2-8701-4B1C-8A1B-B1C47764D376}"/>
                  </a:ext>
                </a:extLst>
              </p:cNvPr>
              <p:cNvSpPr>
                <a:spLocks/>
              </p:cNvSpPr>
              <p:nvPr/>
            </p:nvSpPr>
            <p:spPr bwMode="auto">
              <a:xfrm>
                <a:off x="2786856" y="2117631"/>
                <a:ext cx="104291" cy="112635"/>
              </a:xfrm>
              <a:custGeom>
                <a:avLst/>
                <a:gdLst>
                  <a:gd name="T0" fmla="*/ 4 w 58"/>
                  <a:gd name="T1" fmla="*/ 0 h 63"/>
                  <a:gd name="T2" fmla="*/ 32 w 58"/>
                  <a:gd name="T3" fmla="*/ 3 h 63"/>
                  <a:gd name="T4" fmla="*/ 58 w 58"/>
                  <a:gd name="T5" fmla="*/ 47 h 63"/>
                  <a:gd name="T6" fmla="*/ 21 w 58"/>
                  <a:gd name="T7" fmla="*/ 63 h 63"/>
                  <a:gd name="T8" fmla="*/ 4 w 58"/>
                  <a:gd name="T9" fmla="*/ 0 h 63"/>
                </a:gdLst>
                <a:ahLst/>
                <a:cxnLst>
                  <a:cxn ang="0">
                    <a:pos x="T0" y="T1"/>
                  </a:cxn>
                  <a:cxn ang="0">
                    <a:pos x="T2" y="T3"/>
                  </a:cxn>
                  <a:cxn ang="0">
                    <a:pos x="T4" y="T5"/>
                  </a:cxn>
                  <a:cxn ang="0">
                    <a:pos x="T6" y="T7"/>
                  </a:cxn>
                  <a:cxn ang="0">
                    <a:pos x="T8" y="T9"/>
                  </a:cxn>
                </a:cxnLst>
                <a:rect l="0" t="0" r="r" b="b"/>
                <a:pathLst>
                  <a:path w="58" h="63">
                    <a:moveTo>
                      <a:pt x="4" y="0"/>
                    </a:moveTo>
                    <a:cubicBezTo>
                      <a:pt x="32" y="3"/>
                      <a:pt x="32" y="3"/>
                      <a:pt x="32" y="3"/>
                    </a:cubicBezTo>
                    <a:cubicBezTo>
                      <a:pt x="58" y="47"/>
                      <a:pt x="58" y="47"/>
                      <a:pt x="58" y="47"/>
                    </a:cubicBezTo>
                    <a:cubicBezTo>
                      <a:pt x="21" y="63"/>
                      <a:pt x="21" y="63"/>
                      <a:pt x="21" y="63"/>
                    </a:cubicBezTo>
                    <a:cubicBezTo>
                      <a:pt x="21" y="63"/>
                      <a:pt x="0" y="22"/>
                      <a:pt x="4"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6" name="Freeform 64">
                <a:extLst>
                  <a:ext uri="{FF2B5EF4-FFF2-40B4-BE49-F238E27FC236}">
                    <a16:creationId xmlns:a16="http://schemas.microsoft.com/office/drawing/2014/main" id="{0296E4D8-7F6F-4A5C-A65A-36D0AE3864F2}"/>
                  </a:ext>
                </a:extLst>
              </p:cNvPr>
              <p:cNvSpPr>
                <a:spLocks/>
              </p:cNvSpPr>
              <p:nvPr/>
            </p:nvSpPr>
            <p:spPr bwMode="auto">
              <a:xfrm>
                <a:off x="2538644" y="2723561"/>
                <a:ext cx="237783" cy="114719"/>
              </a:xfrm>
              <a:custGeom>
                <a:avLst/>
                <a:gdLst>
                  <a:gd name="T0" fmla="*/ 0 w 133"/>
                  <a:gd name="T1" fmla="*/ 64 h 64"/>
                  <a:gd name="T2" fmla="*/ 128 w 133"/>
                  <a:gd name="T3" fmla="*/ 19 h 64"/>
                  <a:gd name="T4" fmla="*/ 123 w 133"/>
                  <a:gd name="T5" fmla="*/ 9 h 64"/>
                  <a:gd name="T6" fmla="*/ 133 w 133"/>
                  <a:gd name="T7" fmla="*/ 12 h 64"/>
                  <a:gd name="T8" fmla="*/ 116 w 133"/>
                  <a:gd name="T9" fmla="*/ 0 h 64"/>
                  <a:gd name="T10" fmla="*/ 116 w 133"/>
                  <a:gd name="T11" fmla="*/ 18 h 64"/>
                  <a:gd name="T12" fmla="*/ 0 w 133"/>
                  <a:gd name="T13" fmla="*/ 64 h 64"/>
                </a:gdLst>
                <a:ahLst/>
                <a:cxnLst>
                  <a:cxn ang="0">
                    <a:pos x="T0" y="T1"/>
                  </a:cxn>
                  <a:cxn ang="0">
                    <a:pos x="T2" y="T3"/>
                  </a:cxn>
                  <a:cxn ang="0">
                    <a:pos x="T4" y="T5"/>
                  </a:cxn>
                  <a:cxn ang="0">
                    <a:pos x="T6" y="T7"/>
                  </a:cxn>
                  <a:cxn ang="0">
                    <a:pos x="T8" y="T9"/>
                  </a:cxn>
                  <a:cxn ang="0">
                    <a:pos x="T10" y="T11"/>
                  </a:cxn>
                  <a:cxn ang="0">
                    <a:pos x="T12" y="T13"/>
                  </a:cxn>
                </a:cxnLst>
                <a:rect l="0" t="0" r="r" b="b"/>
                <a:pathLst>
                  <a:path w="133" h="64">
                    <a:moveTo>
                      <a:pt x="0" y="64"/>
                    </a:moveTo>
                    <a:cubicBezTo>
                      <a:pt x="0" y="64"/>
                      <a:pt x="115" y="34"/>
                      <a:pt x="128" y="19"/>
                    </a:cubicBezTo>
                    <a:cubicBezTo>
                      <a:pt x="123" y="9"/>
                      <a:pt x="123" y="9"/>
                      <a:pt x="123" y="9"/>
                    </a:cubicBezTo>
                    <a:cubicBezTo>
                      <a:pt x="133" y="12"/>
                      <a:pt x="133" y="12"/>
                      <a:pt x="133" y="12"/>
                    </a:cubicBezTo>
                    <a:cubicBezTo>
                      <a:pt x="133" y="12"/>
                      <a:pt x="119" y="1"/>
                      <a:pt x="116" y="0"/>
                    </a:cubicBezTo>
                    <a:cubicBezTo>
                      <a:pt x="116" y="18"/>
                      <a:pt x="116" y="18"/>
                      <a:pt x="116" y="18"/>
                    </a:cubicBezTo>
                    <a:cubicBezTo>
                      <a:pt x="116" y="18"/>
                      <a:pt x="36" y="59"/>
                      <a:pt x="0" y="64"/>
                    </a:cubicBezTo>
                    <a:close/>
                  </a:path>
                </a:pathLst>
              </a:custGeom>
              <a:solidFill>
                <a:srgbClr val="23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7" name="Freeform 65">
                <a:extLst>
                  <a:ext uri="{FF2B5EF4-FFF2-40B4-BE49-F238E27FC236}">
                    <a16:creationId xmlns:a16="http://schemas.microsoft.com/office/drawing/2014/main" id="{DE1E9ABD-83F4-483A-906E-F01797E0A497}"/>
                  </a:ext>
                </a:extLst>
              </p:cNvPr>
              <p:cNvSpPr>
                <a:spLocks/>
              </p:cNvSpPr>
              <p:nvPr/>
            </p:nvSpPr>
            <p:spPr bwMode="auto">
              <a:xfrm>
                <a:off x="2538644" y="2157262"/>
                <a:ext cx="659118" cy="561085"/>
              </a:xfrm>
              <a:custGeom>
                <a:avLst/>
                <a:gdLst>
                  <a:gd name="T0" fmla="*/ 122 w 369"/>
                  <a:gd name="T1" fmla="*/ 7 h 316"/>
                  <a:gd name="T2" fmla="*/ 112 w 369"/>
                  <a:gd name="T3" fmla="*/ 190 h 316"/>
                  <a:gd name="T4" fmla="*/ 336 w 369"/>
                  <a:gd name="T5" fmla="*/ 159 h 316"/>
                  <a:gd name="T6" fmla="*/ 369 w 369"/>
                  <a:gd name="T7" fmla="*/ 188 h 316"/>
                  <a:gd name="T8" fmla="*/ 86 w 369"/>
                  <a:gd name="T9" fmla="*/ 235 h 316"/>
                  <a:gd name="T10" fmla="*/ 122 w 369"/>
                  <a:gd name="T11" fmla="*/ 7 h 316"/>
                </a:gdLst>
                <a:ahLst/>
                <a:cxnLst>
                  <a:cxn ang="0">
                    <a:pos x="T0" y="T1"/>
                  </a:cxn>
                  <a:cxn ang="0">
                    <a:pos x="T2" y="T3"/>
                  </a:cxn>
                  <a:cxn ang="0">
                    <a:pos x="T4" y="T5"/>
                  </a:cxn>
                  <a:cxn ang="0">
                    <a:pos x="T6" y="T7"/>
                  </a:cxn>
                  <a:cxn ang="0">
                    <a:pos x="T8" y="T9"/>
                  </a:cxn>
                  <a:cxn ang="0">
                    <a:pos x="T10" y="T11"/>
                  </a:cxn>
                </a:cxnLst>
                <a:rect l="0" t="0" r="r" b="b"/>
                <a:pathLst>
                  <a:path w="369" h="316">
                    <a:moveTo>
                      <a:pt x="122" y="7"/>
                    </a:moveTo>
                    <a:cubicBezTo>
                      <a:pt x="143" y="12"/>
                      <a:pt x="70" y="113"/>
                      <a:pt x="112" y="190"/>
                    </a:cubicBezTo>
                    <a:cubicBezTo>
                      <a:pt x="148" y="256"/>
                      <a:pt x="255" y="204"/>
                      <a:pt x="336" y="159"/>
                    </a:cubicBezTo>
                    <a:cubicBezTo>
                      <a:pt x="336" y="159"/>
                      <a:pt x="350" y="183"/>
                      <a:pt x="369" y="188"/>
                    </a:cubicBezTo>
                    <a:cubicBezTo>
                      <a:pt x="369" y="188"/>
                      <a:pt x="159" y="316"/>
                      <a:pt x="86" y="235"/>
                    </a:cubicBezTo>
                    <a:cubicBezTo>
                      <a:pt x="0" y="140"/>
                      <a:pt x="86" y="0"/>
                      <a:pt x="122" y="7"/>
                    </a:cubicBezTo>
                    <a:close/>
                  </a:path>
                </a:pathLst>
              </a:custGeom>
              <a:solidFill>
                <a:srgbClr val="464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8" name="Freeform 66">
                <a:extLst>
                  <a:ext uri="{FF2B5EF4-FFF2-40B4-BE49-F238E27FC236}">
                    <a16:creationId xmlns:a16="http://schemas.microsoft.com/office/drawing/2014/main" id="{DD703131-C018-4DC8-93E1-C88943AC28F0}"/>
                  </a:ext>
                </a:extLst>
              </p:cNvPr>
              <p:cNvSpPr>
                <a:spLocks/>
              </p:cNvSpPr>
              <p:nvPr/>
            </p:nvSpPr>
            <p:spPr bwMode="auto">
              <a:xfrm>
                <a:off x="2507356" y="2192721"/>
                <a:ext cx="208582" cy="401520"/>
              </a:xfrm>
              <a:custGeom>
                <a:avLst/>
                <a:gdLst>
                  <a:gd name="T0" fmla="*/ 110 w 117"/>
                  <a:gd name="T1" fmla="*/ 0 h 226"/>
                  <a:gd name="T2" fmla="*/ 117 w 117"/>
                  <a:gd name="T3" fmla="*/ 226 h 226"/>
                  <a:gd name="T4" fmla="*/ 110 w 117"/>
                  <a:gd name="T5" fmla="*/ 0 h 226"/>
                </a:gdLst>
                <a:ahLst/>
                <a:cxnLst>
                  <a:cxn ang="0">
                    <a:pos x="T0" y="T1"/>
                  </a:cxn>
                  <a:cxn ang="0">
                    <a:pos x="T2" y="T3"/>
                  </a:cxn>
                  <a:cxn ang="0">
                    <a:pos x="T4" y="T5"/>
                  </a:cxn>
                </a:cxnLst>
                <a:rect l="0" t="0" r="r" b="b"/>
                <a:pathLst>
                  <a:path w="117" h="226">
                    <a:moveTo>
                      <a:pt x="110" y="0"/>
                    </a:moveTo>
                    <a:cubicBezTo>
                      <a:pt x="110" y="0"/>
                      <a:pt x="0" y="126"/>
                      <a:pt x="117" y="226"/>
                    </a:cubicBezTo>
                    <a:cubicBezTo>
                      <a:pt x="117" y="226"/>
                      <a:pt x="13" y="152"/>
                      <a:pt x="110" y="0"/>
                    </a:cubicBezTo>
                    <a:close/>
                  </a:path>
                </a:pathLst>
              </a:custGeom>
              <a:solidFill>
                <a:srgbClr val="2327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9" name="Freeform 67">
                <a:extLst>
                  <a:ext uri="{FF2B5EF4-FFF2-40B4-BE49-F238E27FC236}">
                    <a16:creationId xmlns:a16="http://schemas.microsoft.com/office/drawing/2014/main" id="{BC86F205-288F-4F49-9234-9EA05FEE3D5B}"/>
                  </a:ext>
                </a:extLst>
              </p:cNvPr>
              <p:cNvSpPr>
                <a:spLocks/>
              </p:cNvSpPr>
              <p:nvPr/>
            </p:nvSpPr>
            <p:spPr bwMode="auto">
              <a:xfrm>
                <a:off x="3132059" y="2318913"/>
                <a:ext cx="188766" cy="182509"/>
              </a:xfrm>
              <a:custGeom>
                <a:avLst/>
                <a:gdLst>
                  <a:gd name="T0" fmla="*/ 4 w 106"/>
                  <a:gd name="T1" fmla="*/ 68 h 103"/>
                  <a:gd name="T2" fmla="*/ 17 w 106"/>
                  <a:gd name="T3" fmla="*/ 8 h 103"/>
                  <a:gd name="T4" fmla="*/ 43 w 106"/>
                  <a:gd name="T5" fmla="*/ 10 h 103"/>
                  <a:gd name="T6" fmla="*/ 76 w 106"/>
                  <a:gd name="T7" fmla="*/ 20 h 103"/>
                  <a:gd name="T8" fmla="*/ 97 w 106"/>
                  <a:gd name="T9" fmla="*/ 59 h 103"/>
                  <a:gd name="T10" fmla="*/ 81 w 106"/>
                  <a:gd name="T11" fmla="*/ 56 h 103"/>
                  <a:gd name="T12" fmla="*/ 55 w 106"/>
                  <a:gd name="T13" fmla="*/ 49 h 103"/>
                  <a:gd name="T14" fmla="*/ 37 w 106"/>
                  <a:gd name="T15" fmla="*/ 97 h 103"/>
                  <a:gd name="T16" fmla="*/ 4 w 106"/>
                  <a:gd name="T17" fmla="*/ 68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6" h="103">
                    <a:moveTo>
                      <a:pt x="4" y="68"/>
                    </a:moveTo>
                    <a:cubicBezTo>
                      <a:pt x="4" y="68"/>
                      <a:pt x="0" y="19"/>
                      <a:pt x="17" y="8"/>
                    </a:cubicBezTo>
                    <a:cubicBezTo>
                      <a:pt x="17" y="8"/>
                      <a:pt x="33" y="0"/>
                      <a:pt x="43" y="10"/>
                    </a:cubicBezTo>
                    <a:cubicBezTo>
                      <a:pt x="43" y="10"/>
                      <a:pt x="72" y="3"/>
                      <a:pt x="76" y="20"/>
                    </a:cubicBezTo>
                    <a:cubicBezTo>
                      <a:pt x="76" y="20"/>
                      <a:pt x="106" y="27"/>
                      <a:pt x="97" y="59"/>
                    </a:cubicBezTo>
                    <a:cubicBezTo>
                      <a:pt x="97" y="59"/>
                      <a:pt x="88" y="67"/>
                      <a:pt x="81" y="56"/>
                    </a:cubicBezTo>
                    <a:cubicBezTo>
                      <a:pt x="75" y="45"/>
                      <a:pt x="59" y="31"/>
                      <a:pt x="55" y="49"/>
                    </a:cubicBezTo>
                    <a:cubicBezTo>
                      <a:pt x="52" y="67"/>
                      <a:pt x="61" y="91"/>
                      <a:pt x="37" y="97"/>
                    </a:cubicBezTo>
                    <a:cubicBezTo>
                      <a:pt x="13" y="103"/>
                      <a:pt x="4" y="82"/>
                      <a:pt x="4" y="68"/>
                    </a:cubicBezTo>
                    <a:close/>
                  </a:path>
                </a:pathLst>
              </a:custGeom>
              <a:solidFill>
                <a:srgbClr val="FFDCB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0" name="Freeform 68">
                <a:extLst>
                  <a:ext uri="{FF2B5EF4-FFF2-40B4-BE49-F238E27FC236}">
                    <a16:creationId xmlns:a16="http://schemas.microsoft.com/office/drawing/2014/main" id="{7F3A802F-1510-45F7-ABBD-78F3689D733F}"/>
                  </a:ext>
                </a:extLst>
              </p:cNvPr>
              <p:cNvSpPr>
                <a:spLocks/>
              </p:cNvSpPr>
              <p:nvPr/>
            </p:nvSpPr>
            <p:spPr bwMode="auto">
              <a:xfrm>
                <a:off x="3170647" y="2352285"/>
                <a:ext cx="115763" cy="115763"/>
              </a:xfrm>
              <a:custGeom>
                <a:avLst/>
                <a:gdLst>
                  <a:gd name="T0" fmla="*/ 64 w 65"/>
                  <a:gd name="T1" fmla="*/ 35 h 65"/>
                  <a:gd name="T2" fmla="*/ 30 w 65"/>
                  <a:gd name="T3" fmla="*/ 64 h 65"/>
                  <a:gd name="T4" fmla="*/ 1 w 65"/>
                  <a:gd name="T5" fmla="*/ 30 h 65"/>
                  <a:gd name="T6" fmla="*/ 35 w 65"/>
                  <a:gd name="T7" fmla="*/ 1 h 65"/>
                  <a:gd name="T8" fmla="*/ 64 w 65"/>
                  <a:gd name="T9" fmla="*/ 35 h 65"/>
                </a:gdLst>
                <a:ahLst/>
                <a:cxnLst>
                  <a:cxn ang="0">
                    <a:pos x="T0" y="T1"/>
                  </a:cxn>
                  <a:cxn ang="0">
                    <a:pos x="T2" y="T3"/>
                  </a:cxn>
                  <a:cxn ang="0">
                    <a:pos x="T4" y="T5"/>
                  </a:cxn>
                  <a:cxn ang="0">
                    <a:pos x="T6" y="T7"/>
                  </a:cxn>
                  <a:cxn ang="0">
                    <a:pos x="T8" y="T9"/>
                  </a:cxn>
                </a:cxnLst>
                <a:rect l="0" t="0" r="r" b="b"/>
                <a:pathLst>
                  <a:path w="65" h="65">
                    <a:moveTo>
                      <a:pt x="64" y="35"/>
                    </a:moveTo>
                    <a:cubicBezTo>
                      <a:pt x="62" y="52"/>
                      <a:pt x="47" y="65"/>
                      <a:pt x="30" y="64"/>
                    </a:cubicBezTo>
                    <a:cubicBezTo>
                      <a:pt x="13" y="62"/>
                      <a:pt x="0" y="47"/>
                      <a:pt x="1" y="30"/>
                    </a:cubicBezTo>
                    <a:cubicBezTo>
                      <a:pt x="2" y="13"/>
                      <a:pt x="17" y="0"/>
                      <a:pt x="35" y="1"/>
                    </a:cubicBezTo>
                    <a:cubicBezTo>
                      <a:pt x="52" y="2"/>
                      <a:pt x="65" y="17"/>
                      <a:pt x="64" y="35"/>
                    </a:cubicBezTo>
                    <a:close/>
                  </a:path>
                </a:pathLst>
              </a:custGeom>
              <a:solidFill>
                <a:srgbClr val="464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1" name="Freeform 69">
                <a:extLst>
                  <a:ext uri="{FF2B5EF4-FFF2-40B4-BE49-F238E27FC236}">
                    <a16:creationId xmlns:a16="http://schemas.microsoft.com/office/drawing/2014/main" id="{3887177D-D6E4-4284-A601-20317939FC64}"/>
                  </a:ext>
                </a:extLst>
              </p:cNvPr>
              <p:cNvSpPr>
                <a:spLocks/>
              </p:cNvSpPr>
              <p:nvPr/>
            </p:nvSpPr>
            <p:spPr bwMode="auto">
              <a:xfrm>
                <a:off x="3192548" y="2374186"/>
                <a:ext cx="73003" cy="73003"/>
              </a:xfrm>
              <a:custGeom>
                <a:avLst/>
                <a:gdLst>
                  <a:gd name="T0" fmla="*/ 40 w 41"/>
                  <a:gd name="T1" fmla="*/ 22 h 41"/>
                  <a:gd name="T2" fmla="*/ 19 w 41"/>
                  <a:gd name="T3" fmla="*/ 40 h 41"/>
                  <a:gd name="T4" fmla="*/ 1 w 41"/>
                  <a:gd name="T5" fmla="*/ 19 h 41"/>
                  <a:gd name="T6" fmla="*/ 22 w 41"/>
                  <a:gd name="T7" fmla="*/ 1 h 41"/>
                  <a:gd name="T8" fmla="*/ 40 w 41"/>
                  <a:gd name="T9" fmla="*/ 22 h 41"/>
                </a:gdLst>
                <a:ahLst/>
                <a:cxnLst>
                  <a:cxn ang="0">
                    <a:pos x="T0" y="T1"/>
                  </a:cxn>
                  <a:cxn ang="0">
                    <a:pos x="T2" y="T3"/>
                  </a:cxn>
                  <a:cxn ang="0">
                    <a:pos x="T4" y="T5"/>
                  </a:cxn>
                  <a:cxn ang="0">
                    <a:pos x="T6" y="T7"/>
                  </a:cxn>
                  <a:cxn ang="0">
                    <a:pos x="T8" y="T9"/>
                  </a:cxn>
                </a:cxnLst>
                <a:rect l="0" t="0" r="r" b="b"/>
                <a:pathLst>
                  <a:path w="41" h="41">
                    <a:moveTo>
                      <a:pt x="40" y="22"/>
                    </a:moveTo>
                    <a:cubicBezTo>
                      <a:pt x="39" y="33"/>
                      <a:pt x="30" y="41"/>
                      <a:pt x="19" y="40"/>
                    </a:cubicBezTo>
                    <a:cubicBezTo>
                      <a:pt x="8" y="39"/>
                      <a:pt x="0" y="30"/>
                      <a:pt x="1" y="19"/>
                    </a:cubicBezTo>
                    <a:cubicBezTo>
                      <a:pt x="1" y="8"/>
                      <a:pt x="11" y="0"/>
                      <a:pt x="22" y="1"/>
                    </a:cubicBezTo>
                    <a:cubicBezTo>
                      <a:pt x="33" y="2"/>
                      <a:pt x="41" y="11"/>
                      <a:pt x="40" y="22"/>
                    </a:cubicBezTo>
                    <a:close/>
                  </a:path>
                </a:pathLst>
              </a:custGeom>
              <a:solidFill>
                <a:srgbClr val="727B7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grpSp>
        <p:grpSp>
          <p:nvGrpSpPr>
            <p:cNvPr id="102" name="Group 101">
              <a:extLst>
                <a:ext uri="{FF2B5EF4-FFF2-40B4-BE49-F238E27FC236}">
                  <a16:creationId xmlns:a16="http://schemas.microsoft.com/office/drawing/2014/main" id="{D588F041-0320-43A0-A79C-ACF3A1CD0D53}"/>
                </a:ext>
              </a:extLst>
            </p:cNvPr>
            <p:cNvGrpSpPr/>
            <p:nvPr/>
          </p:nvGrpSpPr>
          <p:grpSpPr>
            <a:xfrm>
              <a:off x="1075442" y="2238608"/>
              <a:ext cx="1068981" cy="796784"/>
              <a:chOff x="1075442" y="2238608"/>
              <a:chExt cx="1068981" cy="796784"/>
            </a:xfrm>
          </p:grpSpPr>
          <p:sp>
            <p:nvSpPr>
              <p:cNvPr id="103" name="Freeform 70">
                <a:extLst>
                  <a:ext uri="{FF2B5EF4-FFF2-40B4-BE49-F238E27FC236}">
                    <a16:creationId xmlns:a16="http://schemas.microsoft.com/office/drawing/2014/main" id="{4D0F31F6-7FC6-4444-A75B-D56CC101009F}"/>
                  </a:ext>
                </a:extLst>
              </p:cNvPr>
              <p:cNvSpPr>
                <a:spLocks/>
              </p:cNvSpPr>
              <p:nvPr/>
            </p:nvSpPr>
            <p:spPr bwMode="auto">
              <a:xfrm>
                <a:off x="1677202" y="2326213"/>
                <a:ext cx="198152" cy="181466"/>
              </a:xfrm>
              <a:custGeom>
                <a:avLst/>
                <a:gdLst>
                  <a:gd name="T0" fmla="*/ 104 w 111"/>
                  <a:gd name="T1" fmla="*/ 57 h 102"/>
                  <a:gd name="T2" fmla="*/ 39 w 111"/>
                  <a:gd name="T3" fmla="*/ 6 h 102"/>
                  <a:gd name="T4" fmla="*/ 18 w 111"/>
                  <a:gd name="T5" fmla="*/ 8 h 102"/>
                  <a:gd name="T6" fmla="*/ 5 w 111"/>
                  <a:gd name="T7" fmla="*/ 23 h 102"/>
                  <a:gd name="T8" fmla="*/ 8 w 111"/>
                  <a:gd name="T9" fmla="*/ 45 h 102"/>
                  <a:gd name="T10" fmla="*/ 9 w 111"/>
                  <a:gd name="T11" fmla="*/ 46 h 102"/>
                  <a:gd name="T12" fmla="*/ 12 w 111"/>
                  <a:gd name="T13" fmla="*/ 38 h 102"/>
                  <a:gd name="T14" fmla="*/ 23 w 111"/>
                  <a:gd name="T15" fmla="*/ 24 h 102"/>
                  <a:gd name="T16" fmla="*/ 40 w 111"/>
                  <a:gd name="T17" fmla="*/ 21 h 102"/>
                  <a:gd name="T18" fmla="*/ 89 w 111"/>
                  <a:gd name="T19" fmla="*/ 59 h 102"/>
                  <a:gd name="T20" fmla="*/ 89 w 111"/>
                  <a:gd name="T21" fmla="*/ 77 h 102"/>
                  <a:gd name="T22" fmla="*/ 79 w 111"/>
                  <a:gd name="T23" fmla="*/ 91 h 102"/>
                  <a:gd name="T24" fmla="*/ 72 w 111"/>
                  <a:gd name="T25" fmla="*/ 96 h 102"/>
                  <a:gd name="T26" fmla="*/ 72 w 111"/>
                  <a:gd name="T27" fmla="*/ 96 h 102"/>
                  <a:gd name="T28" fmla="*/ 94 w 111"/>
                  <a:gd name="T29" fmla="*/ 94 h 102"/>
                  <a:gd name="T30" fmla="*/ 106 w 111"/>
                  <a:gd name="T31" fmla="*/ 79 h 102"/>
                  <a:gd name="T32" fmla="*/ 104 w 111"/>
                  <a:gd name="T3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 h="102">
                    <a:moveTo>
                      <a:pt x="104" y="57"/>
                    </a:moveTo>
                    <a:cubicBezTo>
                      <a:pt x="39" y="6"/>
                      <a:pt x="39" y="6"/>
                      <a:pt x="39" y="6"/>
                    </a:cubicBezTo>
                    <a:cubicBezTo>
                      <a:pt x="33" y="0"/>
                      <a:pt x="23" y="2"/>
                      <a:pt x="18" y="8"/>
                    </a:cubicBezTo>
                    <a:cubicBezTo>
                      <a:pt x="5" y="23"/>
                      <a:pt x="5" y="23"/>
                      <a:pt x="5" y="23"/>
                    </a:cubicBezTo>
                    <a:cubicBezTo>
                      <a:pt x="0" y="30"/>
                      <a:pt x="1" y="40"/>
                      <a:pt x="8" y="45"/>
                    </a:cubicBezTo>
                    <a:cubicBezTo>
                      <a:pt x="9" y="46"/>
                      <a:pt x="9" y="46"/>
                      <a:pt x="9" y="46"/>
                    </a:cubicBezTo>
                    <a:cubicBezTo>
                      <a:pt x="9" y="43"/>
                      <a:pt x="10" y="40"/>
                      <a:pt x="12" y="38"/>
                    </a:cubicBezTo>
                    <a:cubicBezTo>
                      <a:pt x="23" y="24"/>
                      <a:pt x="23" y="24"/>
                      <a:pt x="23" y="24"/>
                    </a:cubicBezTo>
                    <a:cubicBezTo>
                      <a:pt x="27" y="18"/>
                      <a:pt x="35" y="17"/>
                      <a:pt x="40" y="21"/>
                    </a:cubicBezTo>
                    <a:cubicBezTo>
                      <a:pt x="89" y="59"/>
                      <a:pt x="89" y="59"/>
                      <a:pt x="89" y="59"/>
                    </a:cubicBezTo>
                    <a:cubicBezTo>
                      <a:pt x="94" y="63"/>
                      <a:pt x="94" y="72"/>
                      <a:pt x="89" y="77"/>
                    </a:cubicBezTo>
                    <a:cubicBezTo>
                      <a:pt x="79" y="91"/>
                      <a:pt x="79" y="91"/>
                      <a:pt x="79" y="91"/>
                    </a:cubicBezTo>
                    <a:cubicBezTo>
                      <a:pt x="77" y="93"/>
                      <a:pt x="74" y="95"/>
                      <a:pt x="72" y="96"/>
                    </a:cubicBezTo>
                    <a:cubicBezTo>
                      <a:pt x="72" y="96"/>
                      <a:pt x="72" y="96"/>
                      <a:pt x="72" y="96"/>
                    </a:cubicBezTo>
                    <a:cubicBezTo>
                      <a:pt x="79" y="102"/>
                      <a:pt x="89" y="101"/>
                      <a:pt x="94" y="94"/>
                    </a:cubicBezTo>
                    <a:cubicBezTo>
                      <a:pt x="106" y="79"/>
                      <a:pt x="106" y="79"/>
                      <a:pt x="106" y="79"/>
                    </a:cubicBezTo>
                    <a:cubicBezTo>
                      <a:pt x="111" y="72"/>
                      <a:pt x="110" y="62"/>
                      <a:pt x="104" y="57"/>
                    </a:cubicBezTo>
                    <a:close/>
                  </a:path>
                </a:pathLst>
              </a:custGeom>
              <a:solidFill>
                <a:srgbClr val="1F2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4" name="Freeform 71">
                <a:extLst>
                  <a:ext uri="{FF2B5EF4-FFF2-40B4-BE49-F238E27FC236}">
                    <a16:creationId xmlns:a16="http://schemas.microsoft.com/office/drawing/2014/main" id="{B025A76D-F551-44BD-922E-B57483666649}"/>
                  </a:ext>
                </a:extLst>
              </p:cNvPr>
              <p:cNvSpPr>
                <a:spLocks/>
              </p:cNvSpPr>
              <p:nvPr/>
            </p:nvSpPr>
            <p:spPr bwMode="auto">
              <a:xfrm>
                <a:off x="1664686" y="2316826"/>
                <a:ext cx="198152" cy="179380"/>
              </a:xfrm>
              <a:custGeom>
                <a:avLst/>
                <a:gdLst>
                  <a:gd name="T0" fmla="*/ 103 w 111"/>
                  <a:gd name="T1" fmla="*/ 56 h 101"/>
                  <a:gd name="T2" fmla="*/ 39 w 111"/>
                  <a:gd name="T3" fmla="*/ 5 h 101"/>
                  <a:gd name="T4" fmla="*/ 17 w 111"/>
                  <a:gd name="T5" fmla="*/ 7 h 101"/>
                  <a:gd name="T6" fmla="*/ 5 w 111"/>
                  <a:gd name="T7" fmla="*/ 23 h 101"/>
                  <a:gd name="T8" fmla="*/ 8 w 111"/>
                  <a:gd name="T9" fmla="*/ 44 h 101"/>
                  <a:gd name="T10" fmla="*/ 8 w 111"/>
                  <a:gd name="T11" fmla="*/ 45 h 101"/>
                  <a:gd name="T12" fmla="*/ 12 w 111"/>
                  <a:gd name="T13" fmla="*/ 37 h 101"/>
                  <a:gd name="T14" fmla="*/ 22 w 111"/>
                  <a:gd name="T15" fmla="*/ 24 h 101"/>
                  <a:gd name="T16" fmla="*/ 40 w 111"/>
                  <a:gd name="T17" fmla="*/ 20 h 101"/>
                  <a:gd name="T18" fmla="*/ 88 w 111"/>
                  <a:gd name="T19" fmla="*/ 59 h 101"/>
                  <a:gd name="T20" fmla="*/ 89 w 111"/>
                  <a:gd name="T21" fmla="*/ 77 h 101"/>
                  <a:gd name="T22" fmla="*/ 78 w 111"/>
                  <a:gd name="T23" fmla="*/ 90 h 101"/>
                  <a:gd name="T24" fmla="*/ 71 w 111"/>
                  <a:gd name="T25" fmla="*/ 95 h 101"/>
                  <a:gd name="T26" fmla="*/ 72 w 111"/>
                  <a:gd name="T27" fmla="*/ 96 h 101"/>
                  <a:gd name="T28" fmla="*/ 94 w 111"/>
                  <a:gd name="T29" fmla="*/ 93 h 101"/>
                  <a:gd name="T30" fmla="*/ 106 w 111"/>
                  <a:gd name="T31" fmla="*/ 78 h 101"/>
                  <a:gd name="T32" fmla="*/ 103 w 111"/>
                  <a:gd name="T33" fmla="*/ 5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1" h="101">
                    <a:moveTo>
                      <a:pt x="103" y="56"/>
                    </a:moveTo>
                    <a:cubicBezTo>
                      <a:pt x="39" y="5"/>
                      <a:pt x="39" y="5"/>
                      <a:pt x="39" y="5"/>
                    </a:cubicBezTo>
                    <a:cubicBezTo>
                      <a:pt x="32" y="0"/>
                      <a:pt x="23" y="1"/>
                      <a:pt x="17" y="7"/>
                    </a:cubicBezTo>
                    <a:cubicBezTo>
                      <a:pt x="5" y="23"/>
                      <a:pt x="5" y="23"/>
                      <a:pt x="5" y="23"/>
                    </a:cubicBezTo>
                    <a:cubicBezTo>
                      <a:pt x="0" y="29"/>
                      <a:pt x="1" y="39"/>
                      <a:pt x="8" y="44"/>
                    </a:cubicBezTo>
                    <a:cubicBezTo>
                      <a:pt x="8" y="45"/>
                      <a:pt x="8" y="45"/>
                      <a:pt x="8" y="45"/>
                    </a:cubicBezTo>
                    <a:cubicBezTo>
                      <a:pt x="9" y="42"/>
                      <a:pt x="10" y="39"/>
                      <a:pt x="12" y="37"/>
                    </a:cubicBezTo>
                    <a:cubicBezTo>
                      <a:pt x="22" y="24"/>
                      <a:pt x="22" y="24"/>
                      <a:pt x="22" y="24"/>
                    </a:cubicBezTo>
                    <a:cubicBezTo>
                      <a:pt x="27" y="18"/>
                      <a:pt x="35" y="16"/>
                      <a:pt x="40" y="20"/>
                    </a:cubicBezTo>
                    <a:cubicBezTo>
                      <a:pt x="88" y="59"/>
                      <a:pt x="88" y="59"/>
                      <a:pt x="88" y="59"/>
                    </a:cubicBezTo>
                    <a:cubicBezTo>
                      <a:pt x="93" y="63"/>
                      <a:pt x="94" y="71"/>
                      <a:pt x="89" y="77"/>
                    </a:cubicBezTo>
                    <a:cubicBezTo>
                      <a:pt x="78" y="90"/>
                      <a:pt x="78" y="90"/>
                      <a:pt x="78" y="90"/>
                    </a:cubicBezTo>
                    <a:cubicBezTo>
                      <a:pt x="76" y="93"/>
                      <a:pt x="74" y="94"/>
                      <a:pt x="71" y="95"/>
                    </a:cubicBezTo>
                    <a:cubicBezTo>
                      <a:pt x="72" y="96"/>
                      <a:pt x="72" y="96"/>
                      <a:pt x="72" y="96"/>
                    </a:cubicBezTo>
                    <a:cubicBezTo>
                      <a:pt x="79" y="101"/>
                      <a:pt x="88" y="100"/>
                      <a:pt x="94" y="93"/>
                    </a:cubicBezTo>
                    <a:cubicBezTo>
                      <a:pt x="106" y="78"/>
                      <a:pt x="106" y="78"/>
                      <a:pt x="106" y="78"/>
                    </a:cubicBezTo>
                    <a:cubicBezTo>
                      <a:pt x="111" y="71"/>
                      <a:pt x="110" y="61"/>
                      <a:pt x="103" y="56"/>
                    </a:cubicBezTo>
                    <a:close/>
                  </a:path>
                </a:pathLst>
              </a:custGeom>
              <a:solidFill>
                <a:srgbClr val="31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5" name="Freeform 72">
                <a:extLst>
                  <a:ext uri="{FF2B5EF4-FFF2-40B4-BE49-F238E27FC236}">
                    <a16:creationId xmlns:a16="http://schemas.microsoft.com/office/drawing/2014/main" id="{4192DCEB-C4A6-4AE9-B11A-AB431EB9BA8B}"/>
                  </a:ext>
                </a:extLst>
              </p:cNvPr>
              <p:cNvSpPr>
                <a:spLocks/>
              </p:cNvSpPr>
              <p:nvPr/>
            </p:nvSpPr>
            <p:spPr bwMode="auto">
              <a:xfrm>
                <a:off x="1265252" y="2276154"/>
                <a:ext cx="786354" cy="759238"/>
              </a:xfrm>
              <a:custGeom>
                <a:avLst/>
                <a:gdLst>
                  <a:gd name="T0" fmla="*/ 285 w 441"/>
                  <a:gd name="T1" fmla="*/ 419 h 427"/>
                  <a:gd name="T2" fmla="*/ 264 w 441"/>
                  <a:gd name="T3" fmla="*/ 422 h 427"/>
                  <a:gd name="T4" fmla="*/ 8 w 441"/>
                  <a:gd name="T5" fmla="*/ 219 h 427"/>
                  <a:gd name="T6" fmla="*/ 6 w 441"/>
                  <a:gd name="T7" fmla="*/ 197 h 427"/>
                  <a:gd name="T8" fmla="*/ 156 w 441"/>
                  <a:gd name="T9" fmla="*/ 8 h 427"/>
                  <a:gd name="T10" fmla="*/ 178 w 441"/>
                  <a:gd name="T11" fmla="*/ 5 h 427"/>
                  <a:gd name="T12" fmla="*/ 433 w 441"/>
                  <a:gd name="T13" fmla="*/ 208 h 427"/>
                  <a:gd name="T14" fmla="*/ 436 w 441"/>
                  <a:gd name="T15" fmla="*/ 230 h 427"/>
                  <a:gd name="T16" fmla="*/ 285 w 441"/>
                  <a:gd name="T17" fmla="*/ 419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1" h="427">
                    <a:moveTo>
                      <a:pt x="285" y="419"/>
                    </a:moveTo>
                    <a:cubicBezTo>
                      <a:pt x="280" y="426"/>
                      <a:pt x="270" y="427"/>
                      <a:pt x="264" y="422"/>
                    </a:cubicBezTo>
                    <a:cubicBezTo>
                      <a:pt x="8" y="219"/>
                      <a:pt x="8" y="219"/>
                      <a:pt x="8" y="219"/>
                    </a:cubicBezTo>
                    <a:cubicBezTo>
                      <a:pt x="2" y="213"/>
                      <a:pt x="0" y="204"/>
                      <a:pt x="6" y="197"/>
                    </a:cubicBezTo>
                    <a:cubicBezTo>
                      <a:pt x="156" y="8"/>
                      <a:pt x="156" y="8"/>
                      <a:pt x="156" y="8"/>
                    </a:cubicBezTo>
                    <a:cubicBezTo>
                      <a:pt x="162" y="1"/>
                      <a:pt x="171" y="0"/>
                      <a:pt x="178" y="5"/>
                    </a:cubicBezTo>
                    <a:cubicBezTo>
                      <a:pt x="433" y="208"/>
                      <a:pt x="433" y="208"/>
                      <a:pt x="433" y="208"/>
                    </a:cubicBezTo>
                    <a:cubicBezTo>
                      <a:pt x="440" y="214"/>
                      <a:pt x="441" y="223"/>
                      <a:pt x="436" y="230"/>
                    </a:cubicBezTo>
                    <a:lnTo>
                      <a:pt x="285" y="419"/>
                    </a:lnTo>
                    <a:close/>
                  </a:path>
                </a:pathLst>
              </a:custGeom>
              <a:solidFill>
                <a:srgbClr val="1F23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6" name="Freeform 73">
                <a:extLst>
                  <a:ext uri="{FF2B5EF4-FFF2-40B4-BE49-F238E27FC236}">
                    <a16:creationId xmlns:a16="http://schemas.microsoft.com/office/drawing/2014/main" id="{73D9D5F8-AF12-4C7C-8DA2-3C2F56725D91}"/>
                  </a:ext>
                </a:extLst>
              </p:cNvPr>
              <p:cNvSpPr>
                <a:spLocks/>
              </p:cNvSpPr>
              <p:nvPr/>
            </p:nvSpPr>
            <p:spPr bwMode="auto">
              <a:xfrm>
                <a:off x="1265252" y="2276154"/>
                <a:ext cx="754024" cy="732122"/>
              </a:xfrm>
              <a:custGeom>
                <a:avLst/>
                <a:gdLst>
                  <a:gd name="T0" fmla="*/ 267 w 423"/>
                  <a:gd name="T1" fmla="*/ 404 h 412"/>
                  <a:gd name="T2" fmla="*/ 246 w 423"/>
                  <a:gd name="T3" fmla="*/ 407 h 412"/>
                  <a:gd name="T4" fmla="*/ 7 w 423"/>
                  <a:gd name="T5" fmla="*/ 218 h 412"/>
                  <a:gd name="T6" fmla="*/ 6 w 423"/>
                  <a:gd name="T7" fmla="*/ 197 h 412"/>
                  <a:gd name="T8" fmla="*/ 156 w 423"/>
                  <a:gd name="T9" fmla="*/ 8 h 412"/>
                  <a:gd name="T10" fmla="*/ 177 w 423"/>
                  <a:gd name="T11" fmla="*/ 5 h 412"/>
                  <a:gd name="T12" fmla="*/ 415 w 423"/>
                  <a:gd name="T13" fmla="*/ 194 h 412"/>
                  <a:gd name="T14" fmla="*/ 417 w 423"/>
                  <a:gd name="T15" fmla="*/ 215 h 412"/>
                  <a:gd name="T16" fmla="*/ 267 w 423"/>
                  <a:gd name="T17" fmla="*/ 404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3" h="412">
                    <a:moveTo>
                      <a:pt x="267" y="404"/>
                    </a:moveTo>
                    <a:cubicBezTo>
                      <a:pt x="261" y="411"/>
                      <a:pt x="252" y="412"/>
                      <a:pt x="246" y="407"/>
                    </a:cubicBezTo>
                    <a:cubicBezTo>
                      <a:pt x="7" y="218"/>
                      <a:pt x="7" y="218"/>
                      <a:pt x="7" y="218"/>
                    </a:cubicBezTo>
                    <a:cubicBezTo>
                      <a:pt x="1" y="213"/>
                      <a:pt x="0" y="204"/>
                      <a:pt x="6" y="197"/>
                    </a:cubicBezTo>
                    <a:cubicBezTo>
                      <a:pt x="156" y="8"/>
                      <a:pt x="156" y="8"/>
                      <a:pt x="156" y="8"/>
                    </a:cubicBezTo>
                    <a:cubicBezTo>
                      <a:pt x="162" y="1"/>
                      <a:pt x="171" y="0"/>
                      <a:pt x="177" y="5"/>
                    </a:cubicBezTo>
                    <a:cubicBezTo>
                      <a:pt x="415" y="194"/>
                      <a:pt x="415" y="194"/>
                      <a:pt x="415" y="194"/>
                    </a:cubicBezTo>
                    <a:cubicBezTo>
                      <a:pt x="422" y="199"/>
                      <a:pt x="423" y="209"/>
                      <a:pt x="417" y="215"/>
                    </a:cubicBezTo>
                    <a:lnTo>
                      <a:pt x="267" y="404"/>
                    </a:lnTo>
                    <a:close/>
                  </a:path>
                </a:pathLst>
              </a:custGeom>
              <a:solidFill>
                <a:srgbClr val="1F2323"/>
              </a:solidFill>
              <a:ln w="9525" cap="flat">
                <a:solidFill>
                  <a:srgbClr val="657272"/>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p>
            </p:txBody>
          </p:sp>
          <p:sp>
            <p:nvSpPr>
              <p:cNvPr id="107" name="Freeform 74">
                <a:extLst>
                  <a:ext uri="{FF2B5EF4-FFF2-40B4-BE49-F238E27FC236}">
                    <a16:creationId xmlns:a16="http://schemas.microsoft.com/office/drawing/2014/main" id="{FB7BF87D-6C0A-4F93-BB03-B56119249311}"/>
                  </a:ext>
                </a:extLst>
              </p:cNvPr>
              <p:cNvSpPr>
                <a:spLocks/>
              </p:cNvSpPr>
              <p:nvPr/>
            </p:nvSpPr>
            <p:spPr bwMode="auto">
              <a:xfrm>
                <a:off x="1218321" y="2238608"/>
                <a:ext cx="758194" cy="738380"/>
              </a:xfrm>
              <a:custGeom>
                <a:avLst/>
                <a:gdLst>
                  <a:gd name="T0" fmla="*/ 269 w 425"/>
                  <a:gd name="T1" fmla="*/ 406 h 415"/>
                  <a:gd name="T2" fmla="*/ 248 w 425"/>
                  <a:gd name="T3" fmla="*/ 409 h 415"/>
                  <a:gd name="T4" fmla="*/ 8 w 425"/>
                  <a:gd name="T5" fmla="*/ 218 h 415"/>
                  <a:gd name="T6" fmla="*/ 6 w 425"/>
                  <a:gd name="T7" fmla="*/ 197 h 415"/>
                  <a:gd name="T8" fmla="*/ 156 w 425"/>
                  <a:gd name="T9" fmla="*/ 8 h 415"/>
                  <a:gd name="T10" fmla="*/ 177 w 425"/>
                  <a:gd name="T11" fmla="*/ 5 h 415"/>
                  <a:gd name="T12" fmla="*/ 418 w 425"/>
                  <a:gd name="T13" fmla="*/ 196 h 415"/>
                  <a:gd name="T14" fmla="*/ 419 w 425"/>
                  <a:gd name="T15" fmla="*/ 217 h 415"/>
                  <a:gd name="T16" fmla="*/ 269 w 425"/>
                  <a:gd name="T17" fmla="*/ 406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5" h="415">
                    <a:moveTo>
                      <a:pt x="269" y="406"/>
                    </a:moveTo>
                    <a:cubicBezTo>
                      <a:pt x="264" y="413"/>
                      <a:pt x="254" y="415"/>
                      <a:pt x="248" y="409"/>
                    </a:cubicBezTo>
                    <a:cubicBezTo>
                      <a:pt x="8" y="218"/>
                      <a:pt x="8" y="218"/>
                      <a:pt x="8" y="218"/>
                    </a:cubicBezTo>
                    <a:cubicBezTo>
                      <a:pt x="1" y="213"/>
                      <a:pt x="0" y="204"/>
                      <a:pt x="6" y="197"/>
                    </a:cubicBezTo>
                    <a:cubicBezTo>
                      <a:pt x="156" y="8"/>
                      <a:pt x="156" y="8"/>
                      <a:pt x="156" y="8"/>
                    </a:cubicBezTo>
                    <a:cubicBezTo>
                      <a:pt x="162" y="1"/>
                      <a:pt x="171" y="0"/>
                      <a:pt x="177" y="5"/>
                    </a:cubicBezTo>
                    <a:cubicBezTo>
                      <a:pt x="418" y="196"/>
                      <a:pt x="418" y="196"/>
                      <a:pt x="418" y="196"/>
                    </a:cubicBezTo>
                    <a:cubicBezTo>
                      <a:pt x="424" y="201"/>
                      <a:pt x="425" y="211"/>
                      <a:pt x="419" y="217"/>
                    </a:cubicBezTo>
                    <a:lnTo>
                      <a:pt x="269" y="406"/>
                    </a:lnTo>
                    <a:close/>
                  </a:path>
                </a:pathLst>
              </a:custGeom>
              <a:solidFill>
                <a:srgbClr val="3135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8" name="Freeform 75">
                <a:extLst>
                  <a:ext uri="{FF2B5EF4-FFF2-40B4-BE49-F238E27FC236}">
                    <a16:creationId xmlns:a16="http://schemas.microsoft.com/office/drawing/2014/main" id="{3D08AA0D-C32B-4C1D-AC00-101A241C81DF}"/>
                  </a:ext>
                </a:extLst>
              </p:cNvPr>
              <p:cNvSpPr>
                <a:spLocks/>
              </p:cNvSpPr>
              <p:nvPr/>
            </p:nvSpPr>
            <p:spPr bwMode="auto">
              <a:xfrm>
                <a:off x="1253780" y="2274068"/>
                <a:ext cx="671633" cy="652861"/>
              </a:xfrm>
              <a:custGeom>
                <a:avLst/>
                <a:gdLst>
                  <a:gd name="T0" fmla="*/ 237 w 376"/>
                  <a:gd name="T1" fmla="*/ 360 h 367"/>
                  <a:gd name="T2" fmla="*/ 218 w 376"/>
                  <a:gd name="T3" fmla="*/ 363 h 367"/>
                  <a:gd name="T4" fmla="*/ 6 w 376"/>
                  <a:gd name="T5" fmla="*/ 194 h 367"/>
                  <a:gd name="T6" fmla="*/ 5 w 376"/>
                  <a:gd name="T7" fmla="*/ 175 h 367"/>
                  <a:gd name="T8" fmla="*/ 139 w 376"/>
                  <a:gd name="T9" fmla="*/ 7 h 367"/>
                  <a:gd name="T10" fmla="*/ 158 w 376"/>
                  <a:gd name="T11" fmla="*/ 4 h 367"/>
                  <a:gd name="T12" fmla="*/ 369 w 376"/>
                  <a:gd name="T13" fmla="*/ 172 h 367"/>
                  <a:gd name="T14" fmla="*/ 371 w 376"/>
                  <a:gd name="T15" fmla="*/ 191 h 367"/>
                  <a:gd name="T16" fmla="*/ 237 w 376"/>
                  <a:gd name="T17" fmla="*/ 36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6" h="367">
                    <a:moveTo>
                      <a:pt x="237" y="360"/>
                    </a:moveTo>
                    <a:cubicBezTo>
                      <a:pt x="232" y="366"/>
                      <a:pt x="223" y="367"/>
                      <a:pt x="218" y="363"/>
                    </a:cubicBezTo>
                    <a:cubicBezTo>
                      <a:pt x="6" y="194"/>
                      <a:pt x="6" y="194"/>
                      <a:pt x="6" y="194"/>
                    </a:cubicBezTo>
                    <a:cubicBezTo>
                      <a:pt x="1" y="190"/>
                      <a:pt x="0" y="181"/>
                      <a:pt x="5" y="175"/>
                    </a:cubicBezTo>
                    <a:cubicBezTo>
                      <a:pt x="139" y="7"/>
                      <a:pt x="139" y="7"/>
                      <a:pt x="139" y="7"/>
                    </a:cubicBezTo>
                    <a:cubicBezTo>
                      <a:pt x="144" y="1"/>
                      <a:pt x="152" y="0"/>
                      <a:pt x="158" y="4"/>
                    </a:cubicBezTo>
                    <a:cubicBezTo>
                      <a:pt x="369" y="172"/>
                      <a:pt x="369" y="172"/>
                      <a:pt x="369" y="172"/>
                    </a:cubicBezTo>
                    <a:cubicBezTo>
                      <a:pt x="375" y="177"/>
                      <a:pt x="376" y="185"/>
                      <a:pt x="371" y="191"/>
                    </a:cubicBezTo>
                    <a:lnTo>
                      <a:pt x="237" y="360"/>
                    </a:lnTo>
                    <a:close/>
                  </a:path>
                </a:pathLst>
              </a:custGeom>
              <a:solidFill>
                <a:srgbClr val="464B4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9" name="Freeform 76">
                <a:extLst>
                  <a:ext uri="{FF2B5EF4-FFF2-40B4-BE49-F238E27FC236}">
                    <a16:creationId xmlns:a16="http://schemas.microsoft.com/office/drawing/2014/main" id="{73023000-CA0A-41FE-97F9-8D3EB27A6469}"/>
                  </a:ext>
                </a:extLst>
              </p:cNvPr>
              <p:cNvSpPr>
                <a:spLocks/>
              </p:cNvSpPr>
              <p:nvPr/>
            </p:nvSpPr>
            <p:spPr bwMode="auto">
              <a:xfrm>
                <a:off x="2060992" y="2601541"/>
                <a:ext cx="45888" cy="78218"/>
              </a:xfrm>
              <a:custGeom>
                <a:avLst/>
                <a:gdLst>
                  <a:gd name="T0" fmla="*/ 5 w 26"/>
                  <a:gd name="T1" fmla="*/ 16 h 44"/>
                  <a:gd name="T2" fmla="*/ 10 w 26"/>
                  <a:gd name="T3" fmla="*/ 34 h 44"/>
                  <a:gd name="T4" fmla="*/ 25 w 26"/>
                  <a:gd name="T5" fmla="*/ 34 h 44"/>
                  <a:gd name="T6" fmla="*/ 18 w 26"/>
                  <a:gd name="T7" fmla="*/ 8 h 44"/>
                  <a:gd name="T8" fmla="*/ 5 w 26"/>
                  <a:gd name="T9" fmla="*/ 16 h 44"/>
                </a:gdLst>
                <a:ahLst/>
                <a:cxnLst>
                  <a:cxn ang="0">
                    <a:pos x="T0" y="T1"/>
                  </a:cxn>
                  <a:cxn ang="0">
                    <a:pos x="T2" y="T3"/>
                  </a:cxn>
                  <a:cxn ang="0">
                    <a:pos x="T4" y="T5"/>
                  </a:cxn>
                  <a:cxn ang="0">
                    <a:pos x="T6" y="T7"/>
                  </a:cxn>
                  <a:cxn ang="0">
                    <a:pos x="T8" y="T9"/>
                  </a:cxn>
                </a:cxnLst>
                <a:rect l="0" t="0" r="r" b="b"/>
                <a:pathLst>
                  <a:path w="26" h="44">
                    <a:moveTo>
                      <a:pt x="5" y="16"/>
                    </a:moveTo>
                    <a:cubicBezTo>
                      <a:pt x="9" y="21"/>
                      <a:pt x="10" y="27"/>
                      <a:pt x="10" y="34"/>
                    </a:cubicBezTo>
                    <a:cubicBezTo>
                      <a:pt x="11" y="44"/>
                      <a:pt x="26" y="44"/>
                      <a:pt x="25" y="34"/>
                    </a:cubicBezTo>
                    <a:cubicBezTo>
                      <a:pt x="25" y="25"/>
                      <a:pt x="23" y="16"/>
                      <a:pt x="18" y="8"/>
                    </a:cubicBezTo>
                    <a:cubicBezTo>
                      <a:pt x="13" y="0"/>
                      <a:pt x="0" y="7"/>
                      <a:pt x="5" y="16"/>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10" name="Freeform 77">
                <a:extLst>
                  <a:ext uri="{FF2B5EF4-FFF2-40B4-BE49-F238E27FC236}">
                    <a16:creationId xmlns:a16="http://schemas.microsoft.com/office/drawing/2014/main" id="{1C09DEEE-4CEE-4278-8726-802C674A6AE8}"/>
                  </a:ext>
                </a:extLst>
              </p:cNvPr>
              <p:cNvSpPr>
                <a:spLocks/>
              </p:cNvSpPr>
              <p:nvPr/>
            </p:nvSpPr>
            <p:spPr bwMode="auto">
              <a:xfrm>
                <a:off x="2111051" y="2603626"/>
                <a:ext cx="33372" cy="65704"/>
              </a:xfrm>
              <a:custGeom>
                <a:avLst/>
                <a:gdLst>
                  <a:gd name="T0" fmla="*/ 3 w 19"/>
                  <a:gd name="T1" fmla="*/ 13 h 37"/>
                  <a:gd name="T2" fmla="*/ 4 w 19"/>
                  <a:gd name="T3" fmla="*/ 27 h 37"/>
                  <a:gd name="T4" fmla="*/ 19 w 19"/>
                  <a:gd name="T5" fmla="*/ 27 h 37"/>
                  <a:gd name="T6" fmla="*/ 17 w 19"/>
                  <a:gd name="T7" fmla="*/ 9 h 37"/>
                  <a:gd name="T8" fmla="*/ 3 w 19"/>
                  <a:gd name="T9" fmla="*/ 13 h 37"/>
                </a:gdLst>
                <a:ahLst/>
                <a:cxnLst>
                  <a:cxn ang="0">
                    <a:pos x="T0" y="T1"/>
                  </a:cxn>
                  <a:cxn ang="0">
                    <a:pos x="T2" y="T3"/>
                  </a:cxn>
                  <a:cxn ang="0">
                    <a:pos x="T4" y="T5"/>
                  </a:cxn>
                  <a:cxn ang="0">
                    <a:pos x="T6" y="T7"/>
                  </a:cxn>
                  <a:cxn ang="0">
                    <a:pos x="T8" y="T9"/>
                  </a:cxn>
                </a:cxnLst>
                <a:rect l="0" t="0" r="r" b="b"/>
                <a:pathLst>
                  <a:path w="19" h="37">
                    <a:moveTo>
                      <a:pt x="3" y="13"/>
                    </a:moveTo>
                    <a:cubicBezTo>
                      <a:pt x="4" y="17"/>
                      <a:pt x="4" y="22"/>
                      <a:pt x="4" y="27"/>
                    </a:cubicBezTo>
                    <a:cubicBezTo>
                      <a:pt x="4" y="37"/>
                      <a:pt x="19" y="37"/>
                      <a:pt x="19" y="27"/>
                    </a:cubicBezTo>
                    <a:cubicBezTo>
                      <a:pt x="19" y="21"/>
                      <a:pt x="19" y="15"/>
                      <a:pt x="17" y="9"/>
                    </a:cubicBezTo>
                    <a:cubicBezTo>
                      <a:pt x="14" y="0"/>
                      <a:pt x="0" y="4"/>
                      <a:pt x="3" y="13"/>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11" name="Freeform 78">
                <a:extLst>
                  <a:ext uri="{FF2B5EF4-FFF2-40B4-BE49-F238E27FC236}">
                    <a16:creationId xmlns:a16="http://schemas.microsoft.com/office/drawing/2014/main" id="{13BA412D-1666-4514-8D96-E1A77F1FB34B}"/>
                  </a:ext>
                </a:extLst>
              </p:cNvPr>
              <p:cNvSpPr>
                <a:spLocks/>
              </p:cNvSpPr>
              <p:nvPr/>
            </p:nvSpPr>
            <p:spPr bwMode="auto">
              <a:xfrm>
                <a:off x="1120288" y="2549395"/>
                <a:ext cx="46931" cy="108462"/>
              </a:xfrm>
              <a:custGeom>
                <a:avLst/>
                <a:gdLst>
                  <a:gd name="T0" fmla="*/ 6 w 26"/>
                  <a:gd name="T1" fmla="*/ 9 h 61"/>
                  <a:gd name="T2" fmla="*/ 8 w 26"/>
                  <a:gd name="T3" fmla="*/ 53 h 61"/>
                  <a:gd name="T4" fmla="*/ 21 w 26"/>
                  <a:gd name="T5" fmla="*/ 45 h 61"/>
                  <a:gd name="T6" fmla="*/ 19 w 26"/>
                  <a:gd name="T7" fmla="*/ 17 h 61"/>
                  <a:gd name="T8" fmla="*/ 6 w 26"/>
                  <a:gd name="T9" fmla="*/ 9 h 61"/>
                </a:gdLst>
                <a:ahLst/>
                <a:cxnLst>
                  <a:cxn ang="0">
                    <a:pos x="T0" y="T1"/>
                  </a:cxn>
                  <a:cxn ang="0">
                    <a:pos x="T2" y="T3"/>
                  </a:cxn>
                  <a:cxn ang="0">
                    <a:pos x="T4" y="T5"/>
                  </a:cxn>
                  <a:cxn ang="0">
                    <a:pos x="T6" y="T7"/>
                  </a:cxn>
                  <a:cxn ang="0">
                    <a:pos x="T8" y="T9"/>
                  </a:cxn>
                </a:cxnLst>
                <a:rect l="0" t="0" r="r" b="b"/>
                <a:pathLst>
                  <a:path w="26" h="61">
                    <a:moveTo>
                      <a:pt x="6" y="9"/>
                    </a:moveTo>
                    <a:cubicBezTo>
                      <a:pt x="0" y="24"/>
                      <a:pt x="2" y="38"/>
                      <a:pt x="8" y="53"/>
                    </a:cubicBezTo>
                    <a:cubicBezTo>
                      <a:pt x="13" y="61"/>
                      <a:pt x="26" y="54"/>
                      <a:pt x="21" y="45"/>
                    </a:cubicBezTo>
                    <a:cubicBezTo>
                      <a:pt x="17" y="36"/>
                      <a:pt x="15" y="26"/>
                      <a:pt x="19" y="17"/>
                    </a:cubicBezTo>
                    <a:cubicBezTo>
                      <a:pt x="23" y="8"/>
                      <a:pt x="10" y="0"/>
                      <a:pt x="6" y="9"/>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12" name="Freeform 79">
                <a:extLst>
                  <a:ext uri="{FF2B5EF4-FFF2-40B4-BE49-F238E27FC236}">
                    <a16:creationId xmlns:a16="http://schemas.microsoft.com/office/drawing/2014/main" id="{452E9F8C-AB3B-4E9F-85AB-5CAA7753298F}"/>
                  </a:ext>
                </a:extLst>
              </p:cNvPr>
              <p:cNvSpPr>
                <a:spLocks/>
              </p:cNvSpPr>
              <p:nvPr/>
            </p:nvSpPr>
            <p:spPr bwMode="auto">
              <a:xfrm>
                <a:off x="1075442" y="2561910"/>
                <a:ext cx="34417" cy="87604"/>
              </a:xfrm>
              <a:custGeom>
                <a:avLst/>
                <a:gdLst>
                  <a:gd name="T0" fmla="*/ 0 w 19"/>
                  <a:gd name="T1" fmla="*/ 10 h 49"/>
                  <a:gd name="T2" fmla="*/ 3 w 19"/>
                  <a:gd name="T3" fmla="*/ 40 h 49"/>
                  <a:gd name="T4" fmla="*/ 17 w 19"/>
                  <a:gd name="T5" fmla="*/ 36 h 49"/>
                  <a:gd name="T6" fmla="*/ 15 w 19"/>
                  <a:gd name="T7" fmla="*/ 10 h 49"/>
                  <a:gd name="T8" fmla="*/ 0 w 19"/>
                  <a:gd name="T9" fmla="*/ 10 h 49"/>
                </a:gdLst>
                <a:ahLst/>
                <a:cxnLst>
                  <a:cxn ang="0">
                    <a:pos x="T0" y="T1"/>
                  </a:cxn>
                  <a:cxn ang="0">
                    <a:pos x="T2" y="T3"/>
                  </a:cxn>
                  <a:cxn ang="0">
                    <a:pos x="T4" y="T5"/>
                  </a:cxn>
                  <a:cxn ang="0">
                    <a:pos x="T6" y="T7"/>
                  </a:cxn>
                  <a:cxn ang="0">
                    <a:pos x="T8" y="T9"/>
                  </a:cxn>
                </a:cxnLst>
                <a:rect l="0" t="0" r="r" b="b"/>
                <a:pathLst>
                  <a:path w="19" h="49">
                    <a:moveTo>
                      <a:pt x="0" y="10"/>
                    </a:moveTo>
                    <a:cubicBezTo>
                      <a:pt x="0" y="20"/>
                      <a:pt x="1" y="30"/>
                      <a:pt x="3" y="40"/>
                    </a:cubicBezTo>
                    <a:cubicBezTo>
                      <a:pt x="5" y="49"/>
                      <a:pt x="19" y="45"/>
                      <a:pt x="17" y="36"/>
                    </a:cubicBezTo>
                    <a:cubicBezTo>
                      <a:pt x="16" y="27"/>
                      <a:pt x="15" y="19"/>
                      <a:pt x="15" y="10"/>
                    </a:cubicBezTo>
                    <a:cubicBezTo>
                      <a:pt x="15" y="0"/>
                      <a:pt x="0" y="0"/>
                      <a:pt x="0" y="10"/>
                    </a:cubicBezTo>
                    <a:close/>
                  </a:path>
                </a:pathLst>
              </a:custGeom>
              <a:solidFill>
                <a:schemeClr val="accent6">
                  <a:lumMod val="60000"/>
                  <a:lumOff val="40000"/>
                </a:schemeClr>
              </a:solidFill>
              <a:ln>
                <a:noFill/>
              </a:ln>
            </p:spPr>
            <p:txBody>
              <a:bodyPr vert="horz" wrap="square" lIns="68580" tIns="34290" rIns="68580" bIns="34290" numCol="1" anchor="t" anchorCtr="0" compatLnSpc="1">
                <a:prstTxWarp prst="textNoShape">
                  <a:avLst/>
                </a:prstTxWarp>
              </a:bodyPr>
              <a:lstStyle/>
              <a:p>
                <a:endParaRPr lang="en-US" sz="1013"/>
              </a:p>
            </p:txBody>
          </p:sp>
        </p:grpSp>
      </p:grpSp>
      <p:sp>
        <p:nvSpPr>
          <p:cNvPr id="178" name="Oval 177">
            <a:extLst>
              <a:ext uri="{FF2B5EF4-FFF2-40B4-BE49-F238E27FC236}">
                <a16:creationId xmlns:a16="http://schemas.microsoft.com/office/drawing/2014/main" id="{82EC44A3-AC56-4A8C-9A22-FFBE18E41568}"/>
              </a:ext>
            </a:extLst>
          </p:cNvPr>
          <p:cNvSpPr/>
          <p:nvPr/>
        </p:nvSpPr>
        <p:spPr>
          <a:xfrm flipH="1">
            <a:off x="5381444" y="2036200"/>
            <a:ext cx="887188" cy="887188"/>
          </a:xfrm>
          <a:prstGeom prst="ellipse">
            <a:avLst/>
          </a:prstGeom>
          <a:gradFill flip="none" rotWithShape="1">
            <a:gsLst>
              <a:gs pos="55214">
                <a:schemeClr val="accent3">
                  <a:alpha val="20000"/>
                </a:schemeClr>
              </a:gs>
              <a:gs pos="2000">
                <a:schemeClr val="accent1">
                  <a:alpha val="20000"/>
                </a:schemeClr>
              </a:gs>
              <a:gs pos="100000">
                <a:schemeClr val="accent4">
                  <a:alpha val="20000"/>
                </a:schemeClr>
              </a:gs>
            </a:gsLst>
            <a:lin ang="2700000" scaled="1"/>
            <a:tileRect/>
          </a:gra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79" name="Oval 178">
            <a:extLst>
              <a:ext uri="{FF2B5EF4-FFF2-40B4-BE49-F238E27FC236}">
                <a16:creationId xmlns:a16="http://schemas.microsoft.com/office/drawing/2014/main" id="{9E4C2800-4A78-455F-A7AE-74390B93E8D8}"/>
              </a:ext>
            </a:extLst>
          </p:cNvPr>
          <p:cNvSpPr/>
          <p:nvPr/>
        </p:nvSpPr>
        <p:spPr>
          <a:xfrm flipH="1">
            <a:off x="5471064" y="2125821"/>
            <a:ext cx="707947" cy="707947"/>
          </a:xfrm>
          <a:prstGeom prst="ellipse">
            <a:avLst/>
          </a:prstGeom>
          <a:gradFill flip="none" rotWithShape="1">
            <a:gsLst>
              <a:gs pos="55214">
                <a:schemeClr val="accent3">
                  <a:alpha val="50000"/>
                </a:schemeClr>
              </a:gs>
              <a:gs pos="2000">
                <a:schemeClr val="accent1">
                  <a:alpha val="50000"/>
                </a:schemeClr>
              </a:gs>
              <a:gs pos="100000">
                <a:schemeClr val="accent4">
                  <a:alpha val="50000"/>
                </a:schemeClr>
              </a:gs>
            </a:gsLst>
            <a:lin ang="2700000" scaled="1"/>
            <a:tileRect/>
          </a:gra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80" name="Oval 179">
            <a:extLst>
              <a:ext uri="{FF2B5EF4-FFF2-40B4-BE49-F238E27FC236}">
                <a16:creationId xmlns:a16="http://schemas.microsoft.com/office/drawing/2014/main" id="{871E3B44-446A-403A-B81D-613AFCAC3E11}"/>
              </a:ext>
            </a:extLst>
          </p:cNvPr>
          <p:cNvSpPr/>
          <p:nvPr/>
        </p:nvSpPr>
        <p:spPr>
          <a:xfrm flipH="1">
            <a:off x="5569630" y="2224386"/>
            <a:ext cx="510815" cy="510815"/>
          </a:xfrm>
          <a:prstGeom prst="ellipse">
            <a:avLst/>
          </a:prstGeom>
          <a:solidFill>
            <a:schemeClr val="accent2"/>
          </a:soli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81" name="Oval 180">
            <a:extLst>
              <a:ext uri="{FF2B5EF4-FFF2-40B4-BE49-F238E27FC236}">
                <a16:creationId xmlns:a16="http://schemas.microsoft.com/office/drawing/2014/main" id="{B9E7B337-296A-4B22-B946-FC79D64643C3}"/>
              </a:ext>
            </a:extLst>
          </p:cNvPr>
          <p:cNvSpPr/>
          <p:nvPr/>
        </p:nvSpPr>
        <p:spPr>
          <a:xfrm flipH="1">
            <a:off x="5381444" y="3661951"/>
            <a:ext cx="887188" cy="887188"/>
          </a:xfrm>
          <a:prstGeom prst="ellipse">
            <a:avLst/>
          </a:prstGeom>
          <a:gradFill flip="none" rotWithShape="1">
            <a:gsLst>
              <a:gs pos="55214">
                <a:schemeClr val="accent3">
                  <a:alpha val="20000"/>
                </a:schemeClr>
              </a:gs>
              <a:gs pos="2000">
                <a:schemeClr val="accent1">
                  <a:alpha val="20000"/>
                </a:schemeClr>
              </a:gs>
              <a:gs pos="100000">
                <a:schemeClr val="accent4">
                  <a:alpha val="20000"/>
                </a:schemeClr>
              </a:gs>
            </a:gsLst>
            <a:lin ang="2700000" scaled="1"/>
            <a:tileRect/>
          </a:gra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82" name="Oval 181">
            <a:extLst>
              <a:ext uri="{FF2B5EF4-FFF2-40B4-BE49-F238E27FC236}">
                <a16:creationId xmlns:a16="http://schemas.microsoft.com/office/drawing/2014/main" id="{002F9EDF-0E07-4EB4-957B-9389062026E4}"/>
              </a:ext>
            </a:extLst>
          </p:cNvPr>
          <p:cNvSpPr/>
          <p:nvPr/>
        </p:nvSpPr>
        <p:spPr>
          <a:xfrm flipH="1">
            <a:off x="5471064" y="3751572"/>
            <a:ext cx="707947" cy="707947"/>
          </a:xfrm>
          <a:prstGeom prst="ellipse">
            <a:avLst/>
          </a:prstGeom>
          <a:gradFill flip="none" rotWithShape="1">
            <a:gsLst>
              <a:gs pos="55214">
                <a:schemeClr val="accent3">
                  <a:alpha val="50000"/>
                </a:schemeClr>
              </a:gs>
              <a:gs pos="2000">
                <a:schemeClr val="accent1">
                  <a:alpha val="50000"/>
                </a:schemeClr>
              </a:gs>
              <a:gs pos="100000">
                <a:schemeClr val="accent4">
                  <a:alpha val="50000"/>
                </a:schemeClr>
              </a:gs>
            </a:gsLst>
            <a:lin ang="2700000" scaled="1"/>
            <a:tileRect/>
          </a:gra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83" name="Oval 182">
            <a:extLst>
              <a:ext uri="{FF2B5EF4-FFF2-40B4-BE49-F238E27FC236}">
                <a16:creationId xmlns:a16="http://schemas.microsoft.com/office/drawing/2014/main" id="{9CA929FB-BB82-4F9B-84D4-FD802C6549FC}"/>
              </a:ext>
            </a:extLst>
          </p:cNvPr>
          <p:cNvSpPr/>
          <p:nvPr/>
        </p:nvSpPr>
        <p:spPr>
          <a:xfrm flipH="1">
            <a:off x="5569630" y="3850137"/>
            <a:ext cx="510815" cy="510815"/>
          </a:xfrm>
          <a:prstGeom prst="ellipse">
            <a:avLst/>
          </a:prstGeom>
          <a:solidFill>
            <a:schemeClr val="accent1"/>
          </a:soli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84" name="Freeform 116">
            <a:extLst>
              <a:ext uri="{FF2B5EF4-FFF2-40B4-BE49-F238E27FC236}">
                <a16:creationId xmlns:a16="http://schemas.microsoft.com/office/drawing/2014/main" id="{AD359AC3-C0A7-44FB-B212-10AB85FCB715}"/>
              </a:ext>
            </a:extLst>
          </p:cNvPr>
          <p:cNvSpPr>
            <a:spLocks/>
          </p:cNvSpPr>
          <p:nvPr/>
        </p:nvSpPr>
        <p:spPr bwMode="auto">
          <a:xfrm flipH="1">
            <a:off x="5691256" y="2395711"/>
            <a:ext cx="255104" cy="224645"/>
          </a:xfrm>
          <a:custGeom>
            <a:avLst/>
            <a:gdLst>
              <a:gd name="T0" fmla="*/ 1272 w 4019"/>
              <a:gd name="T1" fmla="*/ 446 h 3537"/>
              <a:gd name="T2" fmla="*/ 1751 w 4019"/>
              <a:gd name="T3" fmla="*/ 406 h 3537"/>
              <a:gd name="T4" fmla="*/ 2093 w 4019"/>
              <a:gd name="T5" fmla="*/ 479 h 3537"/>
              <a:gd name="T6" fmla="*/ 3354 w 4019"/>
              <a:gd name="T7" fmla="*/ 581 h 3537"/>
              <a:gd name="T8" fmla="*/ 2479 w 4019"/>
              <a:gd name="T9" fmla="*/ 669 h 3537"/>
              <a:gd name="T10" fmla="*/ 2779 w 4019"/>
              <a:gd name="T11" fmla="*/ 926 h 3537"/>
              <a:gd name="T12" fmla="*/ 2804 w 4019"/>
              <a:gd name="T13" fmla="*/ 1139 h 3537"/>
              <a:gd name="T14" fmla="*/ 2880 w 4019"/>
              <a:gd name="T15" fmla="*/ 1500 h 3537"/>
              <a:gd name="T16" fmla="*/ 2790 w 4019"/>
              <a:gd name="T17" fmla="*/ 1682 h 3537"/>
              <a:gd name="T18" fmla="*/ 2596 w 4019"/>
              <a:gd name="T19" fmla="*/ 1670 h 3537"/>
              <a:gd name="T20" fmla="*/ 2377 w 4019"/>
              <a:gd name="T21" fmla="*/ 1368 h 3537"/>
              <a:gd name="T22" fmla="*/ 2268 w 4019"/>
              <a:gd name="T23" fmla="*/ 1148 h 3537"/>
              <a:gd name="T24" fmla="*/ 451 w 4019"/>
              <a:gd name="T25" fmla="*/ 2201 h 3537"/>
              <a:gd name="T26" fmla="*/ 398 w 4019"/>
              <a:gd name="T27" fmla="*/ 2402 h 3537"/>
              <a:gd name="T28" fmla="*/ 587 w 4019"/>
              <a:gd name="T29" fmla="*/ 2487 h 3537"/>
              <a:gd name="T30" fmla="*/ 1638 w 4019"/>
              <a:gd name="T31" fmla="*/ 1780 h 3537"/>
              <a:gd name="T32" fmla="*/ 1735 w 4019"/>
              <a:gd name="T33" fmla="*/ 1880 h 3537"/>
              <a:gd name="T34" fmla="*/ 771 w 4019"/>
              <a:gd name="T35" fmla="*/ 2603 h 3537"/>
              <a:gd name="T36" fmla="*/ 856 w 4019"/>
              <a:gd name="T37" fmla="*/ 2784 h 3537"/>
              <a:gd name="T38" fmla="*/ 1072 w 4019"/>
              <a:gd name="T39" fmla="*/ 2750 h 3537"/>
              <a:gd name="T40" fmla="*/ 1902 w 4019"/>
              <a:gd name="T41" fmla="*/ 2166 h 3537"/>
              <a:gd name="T42" fmla="*/ 1971 w 4019"/>
              <a:gd name="T43" fmla="*/ 2283 h 3537"/>
              <a:gd name="T44" fmla="*/ 1135 w 4019"/>
              <a:gd name="T45" fmla="*/ 2963 h 3537"/>
              <a:gd name="T46" fmla="*/ 1246 w 4019"/>
              <a:gd name="T47" fmla="*/ 3128 h 3537"/>
              <a:gd name="T48" fmla="*/ 2053 w 4019"/>
              <a:gd name="T49" fmla="*/ 2639 h 3537"/>
              <a:gd name="T50" fmla="*/ 2148 w 4019"/>
              <a:gd name="T51" fmla="*/ 2739 h 3537"/>
              <a:gd name="T52" fmla="*/ 1674 w 4019"/>
              <a:gd name="T53" fmla="*/ 3155 h 3537"/>
              <a:gd name="T54" fmla="*/ 1772 w 4019"/>
              <a:gd name="T55" fmla="*/ 3291 h 3537"/>
              <a:gd name="T56" fmla="*/ 1919 w 4019"/>
              <a:gd name="T57" fmla="*/ 3150 h 3537"/>
              <a:gd name="T58" fmla="*/ 2148 w 4019"/>
              <a:gd name="T59" fmla="*/ 3039 h 3537"/>
              <a:gd name="T60" fmla="*/ 2317 w 4019"/>
              <a:gd name="T61" fmla="*/ 2787 h 3537"/>
              <a:gd name="T62" fmla="*/ 2581 w 4019"/>
              <a:gd name="T63" fmla="*/ 2755 h 3537"/>
              <a:gd name="T64" fmla="*/ 2679 w 4019"/>
              <a:gd name="T65" fmla="*/ 2524 h 3537"/>
              <a:gd name="T66" fmla="*/ 2944 w 4019"/>
              <a:gd name="T67" fmla="*/ 2527 h 3537"/>
              <a:gd name="T68" fmla="*/ 2913 w 4019"/>
              <a:gd name="T69" fmla="*/ 2297 h 3537"/>
              <a:gd name="T70" fmla="*/ 3143 w 4019"/>
              <a:gd name="T71" fmla="*/ 2130 h 3537"/>
              <a:gd name="T72" fmla="*/ 3680 w 4019"/>
              <a:gd name="T73" fmla="*/ 1780 h 3537"/>
              <a:gd name="T74" fmla="*/ 3768 w 4019"/>
              <a:gd name="T75" fmla="*/ 1921 h 3537"/>
              <a:gd name="T76" fmla="*/ 3566 w 4019"/>
              <a:gd name="T77" fmla="*/ 2638 h 3537"/>
              <a:gd name="T78" fmla="*/ 3395 w 4019"/>
              <a:gd name="T79" fmla="*/ 2870 h 3537"/>
              <a:gd name="T80" fmla="*/ 3170 w 4019"/>
              <a:gd name="T81" fmla="*/ 2849 h 3537"/>
              <a:gd name="T82" fmla="*/ 3084 w 4019"/>
              <a:gd name="T83" fmla="*/ 3105 h 3537"/>
              <a:gd name="T84" fmla="*/ 2837 w 4019"/>
              <a:gd name="T85" fmla="*/ 3119 h 3537"/>
              <a:gd name="T86" fmla="*/ 2754 w 4019"/>
              <a:gd name="T87" fmla="*/ 3259 h 3537"/>
              <a:gd name="T88" fmla="*/ 2512 w 4019"/>
              <a:gd name="T89" fmla="*/ 3356 h 3537"/>
              <a:gd name="T90" fmla="*/ 2378 w 4019"/>
              <a:gd name="T91" fmla="*/ 3315 h 3537"/>
              <a:gd name="T92" fmla="*/ 2229 w 4019"/>
              <a:gd name="T93" fmla="*/ 3529 h 3537"/>
              <a:gd name="T94" fmla="*/ 1994 w 4019"/>
              <a:gd name="T95" fmla="*/ 3449 h 3537"/>
              <a:gd name="T96" fmla="*/ 1748 w 4019"/>
              <a:gd name="T97" fmla="*/ 3447 h 3537"/>
              <a:gd name="T98" fmla="*/ 1525 w 4019"/>
              <a:gd name="T99" fmla="*/ 3246 h 3537"/>
              <a:gd name="T100" fmla="*/ 1264 w 4019"/>
              <a:gd name="T101" fmla="*/ 3295 h 3537"/>
              <a:gd name="T102" fmla="*/ 1014 w 4019"/>
              <a:gd name="T103" fmla="*/ 3128 h 3537"/>
              <a:gd name="T104" fmla="*/ 869 w 4019"/>
              <a:gd name="T105" fmla="*/ 2944 h 3537"/>
              <a:gd name="T106" fmla="*/ 629 w 4019"/>
              <a:gd name="T107" fmla="*/ 2759 h 3537"/>
              <a:gd name="T108" fmla="*/ 446 w 4019"/>
              <a:gd name="T109" fmla="*/ 2635 h 3537"/>
              <a:gd name="T110" fmla="*/ 230 w 4019"/>
              <a:gd name="T111" fmla="*/ 2403 h 3537"/>
              <a:gd name="T112" fmla="*/ 323 w 4019"/>
              <a:gd name="T113" fmla="*/ 2101 h 3537"/>
              <a:gd name="T114" fmla="*/ 150 w 4019"/>
              <a:gd name="T115" fmla="*/ 1733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19" h="3537">
                <a:moveTo>
                  <a:pt x="0" y="0"/>
                </a:moveTo>
                <a:lnTo>
                  <a:pt x="899" y="412"/>
                </a:lnTo>
                <a:lnTo>
                  <a:pt x="959" y="436"/>
                </a:lnTo>
                <a:lnTo>
                  <a:pt x="1020" y="452"/>
                </a:lnTo>
                <a:lnTo>
                  <a:pt x="1083" y="462"/>
                </a:lnTo>
                <a:lnTo>
                  <a:pt x="1146" y="463"/>
                </a:lnTo>
                <a:lnTo>
                  <a:pt x="1210" y="458"/>
                </a:lnTo>
                <a:lnTo>
                  <a:pt x="1272" y="446"/>
                </a:lnTo>
                <a:lnTo>
                  <a:pt x="1318" y="434"/>
                </a:lnTo>
                <a:lnTo>
                  <a:pt x="1369" y="423"/>
                </a:lnTo>
                <a:lnTo>
                  <a:pt x="1424" y="414"/>
                </a:lnTo>
                <a:lnTo>
                  <a:pt x="1481" y="407"/>
                </a:lnTo>
                <a:lnTo>
                  <a:pt x="1543" y="403"/>
                </a:lnTo>
                <a:lnTo>
                  <a:pt x="1609" y="401"/>
                </a:lnTo>
                <a:lnTo>
                  <a:pt x="1677" y="402"/>
                </a:lnTo>
                <a:lnTo>
                  <a:pt x="1751" y="406"/>
                </a:lnTo>
                <a:lnTo>
                  <a:pt x="1826" y="414"/>
                </a:lnTo>
                <a:lnTo>
                  <a:pt x="1906" y="427"/>
                </a:lnTo>
                <a:lnTo>
                  <a:pt x="1989" y="444"/>
                </a:lnTo>
                <a:lnTo>
                  <a:pt x="2000" y="447"/>
                </a:lnTo>
                <a:lnTo>
                  <a:pt x="2017" y="453"/>
                </a:lnTo>
                <a:lnTo>
                  <a:pt x="2039" y="459"/>
                </a:lnTo>
                <a:lnTo>
                  <a:pt x="2065" y="468"/>
                </a:lnTo>
                <a:lnTo>
                  <a:pt x="2093" y="479"/>
                </a:lnTo>
                <a:lnTo>
                  <a:pt x="3084" y="490"/>
                </a:lnTo>
                <a:lnTo>
                  <a:pt x="3133" y="487"/>
                </a:lnTo>
                <a:lnTo>
                  <a:pt x="3181" y="478"/>
                </a:lnTo>
                <a:lnTo>
                  <a:pt x="3227" y="462"/>
                </a:lnTo>
                <a:lnTo>
                  <a:pt x="3271" y="440"/>
                </a:lnTo>
                <a:lnTo>
                  <a:pt x="4019" y="4"/>
                </a:lnTo>
                <a:lnTo>
                  <a:pt x="4019" y="188"/>
                </a:lnTo>
                <a:lnTo>
                  <a:pt x="3354" y="581"/>
                </a:lnTo>
                <a:lnTo>
                  <a:pt x="3311" y="604"/>
                </a:lnTo>
                <a:lnTo>
                  <a:pt x="3266" y="623"/>
                </a:lnTo>
                <a:lnTo>
                  <a:pt x="3218" y="635"/>
                </a:lnTo>
                <a:lnTo>
                  <a:pt x="3171" y="642"/>
                </a:lnTo>
                <a:lnTo>
                  <a:pt x="3122" y="645"/>
                </a:lnTo>
                <a:lnTo>
                  <a:pt x="2954" y="648"/>
                </a:lnTo>
                <a:lnTo>
                  <a:pt x="2425" y="640"/>
                </a:lnTo>
                <a:lnTo>
                  <a:pt x="2479" y="669"/>
                </a:lnTo>
                <a:lnTo>
                  <a:pt x="2530" y="698"/>
                </a:lnTo>
                <a:lnTo>
                  <a:pt x="2579" y="730"/>
                </a:lnTo>
                <a:lnTo>
                  <a:pt x="2624" y="761"/>
                </a:lnTo>
                <a:lnTo>
                  <a:pt x="2665" y="793"/>
                </a:lnTo>
                <a:lnTo>
                  <a:pt x="2703" y="826"/>
                </a:lnTo>
                <a:lnTo>
                  <a:pt x="2734" y="859"/>
                </a:lnTo>
                <a:lnTo>
                  <a:pt x="2759" y="893"/>
                </a:lnTo>
                <a:lnTo>
                  <a:pt x="2779" y="926"/>
                </a:lnTo>
                <a:lnTo>
                  <a:pt x="2779" y="930"/>
                </a:lnTo>
                <a:lnTo>
                  <a:pt x="2780" y="942"/>
                </a:lnTo>
                <a:lnTo>
                  <a:pt x="2782" y="961"/>
                </a:lnTo>
                <a:lnTo>
                  <a:pt x="2785" y="988"/>
                </a:lnTo>
                <a:lnTo>
                  <a:pt x="2788" y="1020"/>
                </a:lnTo>
                <a:lnTo>
                  <a:pt x="2793" y="1055"/>
                </a:lnTo>
                <a:lnTo>
                  <a:pt x="2798" y="1095"/>
                </a:lnTo>
                <a:lnTo>
                  <a:pt x="2804" y="1139"/>
                </a:lnTo>
                <a:lnTo>
                  <a:pt x="2812" y="1184"/>
                </a:lnTo>
                <a:lnTo>
                  <a:pt x="2819" y="1232"/>
                </a:lnTo>
                <a:lnTo>
                  <a:pt x="2827" y="1279"/>
                </a:lnTo>
                <a:lnTo>
                  <a:pt x="2837" y="1327"/>
                </a:lnTo>
                <a:lnTo>
                  <a:pt x="2847" y="1374"/>
                </a:lnTo>
                <a:lnTo>
                  <a:pt x="2857" y="1418"/>
                </a:lnTo>
                <a:lnTo>
                  <a:pt x="2868" y="1461"/>
                </a:lnTo>
                <a:lnTo>
                  <a:pt x="2880" y="1500"/>
                </a:lnTo>
                <a:lnTo>
                  <a:pt x="2886" y="1529"/>
                </a:lnTo>
                <a:lnTo>
                  <a:pt x="2887" y="1558"/>
                </a:lnTo>
                <a:lnTo>
                  <a:pt x="2881" y="1586"/>
                </a:lnTo>
                <a:lnTo>
                  <a:pt x="2871" y="1613"/>
                </a:lnTo>
                <a:lnTo>
                  <a:pt x="2855" y="1637"/>
                </a:lnTo>
                <a:lnTo>
                  <a:pt x="2835" y="1657"/>
                </a:lnTo>
                <a:lnTo>
                  <a:pt x="2809" y="1674"/>
                </a:lnTo>
                <a:lnTo>
                  <a:pt x="2790" y="1682"/>
                </a:lnTo>
                <a:lnTo>
                  <a:pt x="2769" y="1690"/>
                </a:lnTo>
                <a:lnTo>
                  <a:pt x="2746" y="1696"/>
                </a:lnTo>
                <a:lnTo>
                  <a:pt x="2723" y="1699"/>
                </a:lnTo>
                <a:lnTo>
                  <a:pt x="2698" y="1699"/>
                </a:lnTo>
                <a:lnTo>
                  <a:pt x="2674" y="1698"/>
                </a:lnTo>
                <a:lnTo>
                  <a:pt x="2648" y="1692"/>
                </a:lnTo>
                <a:lnTo>
                  <a:pt x="2622" y="1683"/>
                </a:lnTo>
                <a:lnTo>
                  <a:pt x="2596" y="1670"/>
                </a:lnTo>
                <a:lnTo>
                  <a:pt x="2568" y="1652"/>
                </a:lnTo>
                <a:lnTo>
                  <a:pt x="2541" y="1629"/>
                </a:lnTo>
                <a:lnTo>
                  <a:pt x="2513" y="1601"/>
                </a:lnTo>
                <a:lnTo>
                  <a:pt x="2486" y="1567"/>
                </a:lnTo>
                <a:lnTo>
                  <a:pt x="2458" y="1528"/>
                </a:lnTo>
                <a:lnTo>
                  <a:pt x="2430" y="1481"/>
                </a:lnTo>
                <a:lnTo>
                  <a:pt x="2403" y="1428"/>
                </a:lnTo>
                <a:lnTo>
                  <a:pt x="2377" y="1368"/>
                </a:lnTo>
                <a:lnTo>
                  <a:pt x="2350" y="1300"/>
                </a:lnTo>
                <a:lnTo>
                  <a:pt x="2324" y="1224"/>
                </a:lnTo>
                <a:lnTo>
                  <a:pt x="2323" y="1221"/>
                </a:lnTo>
                <a:lnTo>
                  <a:pt x="2318" y="1213"/>
                </a:lnTo>
                <a:lnTo>
                  <a:pt x="2310" y="1201"/>
                </a:lnTo>
                <a:lnTo>
                  <a:pt x="2299" y="1187"/>
                </a:lnTo>
                <a:lnTo>
                  <a:pt x="2285" y="1168"/>
                </a:lnTo>
                <a:lnTo>
                  <a:pt x="2268" y="1148"/>
                </a:lnTo>
                <a:lnTo>
                  <a:pt x="2250" y="1124"/>
                </a:lnTo>
                <a:lnTo>
                  <a:pt x="2228" y="1101"/>
                </a:lnTo>
                <a:lnTo>
                  <a:pt x="2205" y="1077"/>
                </a:lnTo>
                <a:lnTo>
                  <a:pt x="2181" y="1054"/>
                </a:lnTo>
                <a:lnTo>
                  <a:pt x="2154" y="1031"/>
                </a:lnTo>
                <a:lnTo>
                  <a:pt x="2126" y="1010"/>
                </a:lnTo>
                <a:lnTo>
                  <a:pt x="2095" y="990"/>
                </a:lnTo>
                <a:lnTo>
                  <a:pt x="451" y="2201"/>
                </a:lnTo>
                <a:lnTo>
                  <a:pt x="428" y="2221"/>
                </a:lnTo>
                <a:lnTo>
                  <a:pt x="411" y="2242"/>
                </a:lnTo>
                <a:lnTo>
                  <a:pt x="396" y="2267"/>
                </a:lnTo>
                <a:lnTo>
                  <a:pt x="387" y="2294"/>
                </a:lnTo>
                <a:lnTo>
                  <a:pt x="383" y="2320"/>
                </a:lnTo>
                <a:lnTo>
                  <a:pt x="384" y="2348"/>
                </a:lnTo>
                <a:lnTo>
                  <a:pt x="389" y="2375"/>
                </a:lnTo>
                <a:lnTo>
                  <a:pt x="398" y="2402"/>
                </a:lnTo>
                <a:lnTo>
                  <a:pt x="413" y="2426"/>
                </a:lnTo>
                <a:lnTo>
                  <a:pt x="432" y="2448"/>
                </a:lnTo>
                <a:lnTo>
                  <a:pt x="454" y="2467"/>
                </a:lnTo>
                <a:lnTo>
                  <a:pt x="479" y="2480"/>
                </a:lnTo>
                <a:lnTo>
                  <a:pt x="506" y="2488"/>
                </a:lnTo>
                <a:lnTo>
                  <a:pt x="532" y="2493"/>
                </a:lnTo>
                <a:lnTo>
                  <a:pt x="560" y="2492"/>
                </a:lnTo>
                <a:lnTo>
                  <a:pt x="587" y="2487"/>
                </a:lnTo>
                <a:lnTo>
                  <a:pt x="614" y="2477"/>
                </a:lnTo>
                <a:lnTo>
                  <a:pt x="637" y="2463"/>
                </a:lnTo>
                <a:lnTo>
                  <a:pt x="721" y="2402"/>
                </a:lnTo>
                <a:lnTo>
                  <a:pt x="728" y="2397"/>
                </a:lnTo>
                <a:lnTo>
                  <a:pt x="736" y="2391"/>
                </a:lnTo>
                <a:lnTo>
                  <a:pt x="743" y="2382"/>
                </a:lnTo>
                <a:lnTo>
                  <a:pt x="1615" y="1791"/>
                </a:lnTo>
                <a:lnTo>
                  <a:pt x="1638" y="1780"/>
                </a:lnTo>
                <a:lnTo>
                  <a:pt x="1660" y="1777"/>
                </a:lnTo>
                <a:lnTo>
                  <a:pt x="1682" y="1782"/>
                </a:lnTo>
                <a:lnTo>
                  <a:pt x="1704" y="1793"/>
                </a:lnTo>
                <a:lnTo>
                  <a:pt x="1719" y="1806"/>
                </a:lnTo>
                <a:lnTo>
                  <a:pt x="1730" y="1823"/>
                </a:lnTo>
                <a:lnTo>
                  <a:pt x="1736" y="1842"/>
                </a:lnTo>
                <a:lnTo>
                  <a:pt x="1737" y="1862"/>
                </a:lnTo>
                <a:lnTo>
                  <a:pt x="1735" y="1880"/>
                </a:lnTo>
                <a:lnTo>
                  <a:pt x="1729" y="1895"/>
                </a:lnTo>
                <a:lnTo>
                  <a:pt x="1718" y="1909"/>
                </a:lnTo>
                <a:lnTo>
                  <a:pt x="1704" y="1921"/>
                </a:lnTo>
                <a:lnTo>
                  <a:pt x="889" y="2476"/>
                </a:lnTo>
                <a:lnTo>
                  <a:pt x="816" y="2527"/>
                </a:lnTo>
                <a:lnTo>
                  <a:pt x="797" y="2551"/>
                </a:lnTo>
                <a:lnTo>
                  <a:pt x="782" y="2575"/>
                </a:lnTo>
                <a:lnTo>
                  <a:pt x="771" y="2603"/>
                </a:lnTo>
                <a:lnTo>
                  <a:pt x="766" y="2631"/>
                </a:lnTo>
                <a:lnTo>
                  <a:pt x="765" y="2659"/>
                </a:lnTo>
                <a:lnTo>
                  <a:pt x="770" y="2688"/>
                </a:lnTo>
                <a:lnTo>
                  <a:pt x="780" y="2716"/>
                </a:lnTo>
                <a:lnTo>
                  <a:pt x="795" y="2742"/>
                </a:lnTo>
                <a:lnTo>
                  <a:pt x="811" y="2760"/>
                </a:lnTo>
                <a:lnTo>
                  <a:pt x="832" y="2773"/>
                </a:lnTo>
                <a:lnTo>
                  <a:pt x="856" y="2784"/>
                </a:lnTo>
                <a:lnTo>
                  <a:pt x="883" y="2792"/>
                </a:lnTo>
                <a:lnTo>
                  <a:pt x="912" y="2797"/>
                </a:lnTo>
                <a:lnTo>
                  <a:pt x="943" y="2797"/>
                </a:lnTo>
                <a:lnTo>
                  <a:pt x="973" y="2794"/>
                </a:lnTo>
                <a:lnTo>
                  <a:pt x="1004" y="2787"/>
                </a:lnTo>
                <a:lnTo>
                  <a:pt x="1033" y="2776"/>
                </a:lnTo>
                <a:lnTo>
                  <a:pt x="1061" y="2761"/>
                </a:lnTo>
                <a:lnTo>
                  <a:pt x="1072" y="2750"/>
                </a:lnTo>
                <a:lnTo>
                  <a:pt x="1082" y="2741"/>
                </a:lnTo>
                <a:lnTo>
                  <a:pt x="1094" y="2731"/>
                </a:lnTo>
                <a:lnTo>
                  <a:pt x="1107" y="2723"/>
                </a:lnTo>
                <a:lnTo>
                  <a:pt x="1841" y="2194"/>
                </a:lnTo>
                <a:lnTo>
                  <a:pt x="1854" y="2180"/>
                </a:lnTo>
                <a:lnTo>
                  <a:pt x="1867" y="2172"/>
                </a:lnTo>
                <a:lnTo>
                  <a:pt x="1883" y="2167"/>
                </a:lnTo>
                <a:lnTo>
                  <a:pt x="1902" y="2166"/>
                </a:lnTo>
                <a:lnTo>
                  <a:pt x="1922" y="2169"/>
                </a:lnTo>
                <a:lnTo>
                  <a:pt x="1941" y="2178"/>
                </a:lnTo>
                <a:lnTo>
                  <a:pt x="1956" y="2191"/>
                </a:lnTo>
                <a:lnTo>
                  <a:pt x="1969" y="2207"/>
                </a:lnTo>
                <a:lnTo>
                  <a:pt x="1977" y="2227"/>
                </a:lnTo>
                <a:lnTo>
                  <a:pt x="1980" y="2247"/>
                </a:lnTo>
                <a:lnTo>
                  <a:pt x="1977" y="2266"/>
                </a:lnTo>
                <a:lnTo>
                  <a:pt x="1971" y="2283"/>
                </a:lnTo>
                <a:lnTo>
                  <a:pt x="1962" y="2297"/>
                </a:lnTo>
                <a:lnTo>
                  <a:pt x="1952" y="2309"/>
                </a:lnTo>
                <a:lnTo>
                  <a:pt x="1202" y="2844"/>
                </a:lnTo>
                <a:lnTo>
                  <a:pt x="1180" y="2862"/>
                </a:lnTo>
                <a:lnTo>
                  <a:pt x="1162" y="2884"/>
                </a:lnTo>
                <a:lnTo>
                  <a:pt x="1149" y="2910"/>
                </a:lnTo>
                <a:lnTo>
                  <a:pt x="1139" y="2935"/>
                </a:lnTo>
                <a:lnTo>
                  <a:pt x="1135" y="2963"/>
                </a:lnTo>
                <a:lnTo>
                  <a:pt x="1135" y="2990"/>
                </a:lnTo>
                <a:lnTo>
                  <a:pt x="1140" y="3018"/>
                </a:lnTo>
                <a:lnTo>
                  <a:pt x="1150" y="3044"/>
                </a:lnTo>
                <a:lnTo>
                  <a:pt x="1165" y="3068"/>
                </a:lnTo>
                <a:lnTo>
                  <a:pt x="1180" y="3088"/>
                </a:lnTo>
                <a:lnTo>
                  <a:pt x="1200" y="3105"/>
                </a:lnTo>
                <a:lnTo>
                  <a:pt x="1222" y="3118"/>
                </a:lnTo>
                <a:lnTo>
                  <a:pt x="1246" y="3128"/>
                </a:lnTo>
                <a:lnTo>
                  <a:pt x="1273" y="3134"/>
                </a:lnTo>
                <a:lnTo>
                  <a:pt x="1305" y="3136"/>
                </a:lnTo>
                <a:lnTo>
                  <a:pt x="1336" y="3131"/>
                </a:lnTo>
                <a:lnTo>
                  <a:pt x="1367" y="3121"/>
                </a:lnTo>
                <a:lnTo>
                  <a:pt x="1395" y="3105"/>
                </a:lnTo>
                <a:lnTo>
                  <a:pt x="2022" y="2650"/>
                </a:lnTo>
                <a:lnTo>
                  <a:pt x="2038" y="2643"/>
                </a:lnTo>
                <a:lnTo>
                  <a:pt x="2053" y="2639"/>
                </a:lnTo>
                <a:lnTo>
                  <a:pt x="2068" y="2638"/>
                </a:lnTo>
                <a:lnTo>
                  <a:pt x="2090" y="2641"/>
                </a:lnTo>
                <a:lnTo>
                  <a:pt x="2110" y="2649"/>
                </a:lnTo>
                <a:lnTo>
                  <a:pt x="2127" y="2663"/>
                </a:lnTo>
                <a:lnTo>
                  <a:pt x="2140" y="2680"/>
                </a:lnTo>
                <a:lnTo>
                  <a:pt x="2148" y="2699"/>
                </a:lnTo>
                <a:lnTo>
                  <a:pt x="2150" y="2722"/>
                </a:lnTo>
                <a:lnTo>
                  <a:pt x="2148" y="2739"/>
                </a:lnTo>
                <a:lnTo>
                  <a:pt x="2140" y="2755"/>
                </a:lnTo>
                <a:lnTo>
                  <a:pt x="2131" y="2769"/>
                </a:lnTo>
                <a:lnTo>
                  <a:pt x="2117" y="2781"/>
                </a:lnTo>
                <a:lnTo>
                  <a:pt x="1724" y="3077"/>
                </a:lnTo>
                <a:lnTo>
                  <a:pt x="1705" y="3093"/>
                </a:lnTo>
                <a:lnTo>
                  <a:pt x="1691" y="3111"/>
                </a:lnTo>
                <a:lnTo>
                  <a:pt x="1681" y="3133"/>
                </a:lnTo>
                <a:lnTo>
                  <a:pt x="1674" y="3155"/>
                </a:lnTo>
                <a:lnTo>
                  <a:pt x="1671" y="3178"/>
                </a:lnTo>
                <a:lnTo>
                  <a:pt x="1675" y="3201"/>
                </a:lnTo>
                <a:lnTo>
                  <a:pt x="1682" y="3223"/>
                </a:lnTo>
                <a:lnTo>
                  <a:pt x="1694" y="3241"/>
                </a:lnTo>
                <a:lnTo>
                  <a:pt x="1710" y="3259"/>
                </a:lnTo>
                <a:lnTo>
                  <a:pt x="1730" y="3273"/>
                </a:lnTo>
                <a:lnTo>
                  <a:pt x="1751" y="3284"/>
                </a:lnTo>
                <a:lnTo>
                  <a:pt x="1772" y="3291"/>
                </a:lnTo>
                <a:lnTo>
                  <a:pt x="1796" y="3292"/>
                </a:lnTo>
                <a:lnTo>
                  <a:pt x="1819" y="3290"/>
                </a:lnTo>
                <a:lnTo>
                  <a:pt x="1841" y="3283"/>
                </a:lnTo>
                <a:lnTo>
                  <a:pt x="1859" y="3270"/>
                </a:lnTo>
                <a:lnTo>
                  <a:pt x="1895" y="3247"/>
                </a:lnTo>
                <a:lnTo>
                  <a:pt x="1898" y="3214"/>
                </a:lnTo>
                <a:lnTo>
                  <a:pt x="1905" y="3181"/>
                </a:lnTo>
                <a:lnTo>
                  <a:pt x="1919" y="3150"/>
                </a:lnTo>
                <a:lnTo>
                  <a:pt x="1937" y="3121"/>
                </a:lnTo>
                <a:lnTo>
                  <a:pt x="1959" y="3094"/>
                </a:lnTo>
                <a:lnTo>
                  <a:pt x="1986" y="3071"/>
                </a:lnTo>
                <a:lnTo>
                  <a:pt x="2015" y="3054"/>
                </a:lnTo>
                <a:lnTo>
                  <a:pt x="2048" y="3041"/>
                </a:lnTo>
                <a:lnTo>
                  <a:pt x="2081" y="3035"/>
                </a:lnTo>
                <a:lnTo>
                  <a:pt x="2115" y="3034"/>
                </a:lnTo>
                <a:lnTo>
                  <a:pt x="2148" y="3039"/>
                </a:lnTo>
                <a:lnTo>
                  <a:pt x="2221" y="2993"/>
                </a:lnTo>
                <a:lnTo>
                  <a:pt x="2221" y="2960"/>
                </a:lnTo>
                <a:lnTo>
                  <a:pt x="2226" y="2927"/>
                </a:lnTo>
                <a:lnTo>
                  <a:pt x="2235" y="2895"/>
                </a:lnTo>
                <a:lnTo>
                  <a:pt x="2249" y="2864"/>
                </a:lnTo>
                <a:lnTo>
                  <a:pt x="2267" y="2836"/>
                </a:lnTo>
                <a:lnTo>
                  <a:pt x="2290" y="2809"/>
                </a:lnTo>
                <a:lnTo>
                  <a:pt x="2317" y="2787"/>
                </a:lnTo>
                <a:lnTo>
                  <a:pt x="2350" y="2769"/>
                </a:lnTo>
                <a:lnTo>
                  <a:pt x="2384" y="2755"/>
                </a:lnTo>
                <a:lnTo>
                  <a:pt x="2418" y="2748"/>
                </a:lnTo>
                <a:lnTo>
                  <a:pt x="2453" y="2747"/>
                </a:lnTo>
                <a:lnTo>
                  <a:pt x="2489" y="2752"/>
                </a:lnTo>
                <a:lnTo>
                  <a:pt x="2522" y="2760"/>
                </a:lnTo>
                <a:lnTo>
                  <a:pt x="2555" y="2775"/>
                </a:lnTo>
                <a:lnTo>
                  <a:pt x="2581" y="2755"/>
                </a:lnTo>
                <a:lnTo>
                  <a:pt x="2578" y="2719"/>
                </a:lnTo>
                <a:lnTo>
                  <a:pt x="2580" y="2682"/>
                </a:lnTo>
                <a:lnTo>
                  <a:pt x="2587" y="2646"/>
                </a:lnTo>
                <a:lnTo>
                  <a:pt x="2601" y="2613"/>
                </a:lnTo>
                <a:lnTo>
                  <a:pt x="2620" y="2581"/>
                </a:lnTo>
                <a:lnTo>
                  <a:pt x="2645" y="2553"/>
                </a:lnTo>
                <a:lnTo>
                  <a:pt x="2674" y="2529"/>
                </a:lnTo>
                <a:lnTo>
                  <a:pt x="2679" y="2524"/>
                </a:lnTo>
                <a:lnTo>
                  <a:pt x="2710" y="2505"/>
                </a:lnTo>
                <a:lnTo>
                  <a:pt x="2745" y="2493"/>
                </a:lnTo>
                <a:lnTo>
                  <a:pt x="2779" y="2486"/>
                </a:lnTo>
                <a:lnTo>
                  <a:pt x="2814" y="2485"/>
                </a:lnTo>
                <a:lnTo>
                  <a:pt x="2848" y="2488"/>
                </a:lnTo>
                <a:lnTo>
                  <a:pt x="2882" y="2497"/>
                </a:lnTo>
                <a:lnTo>
                  <a:pt x="2914" y="2510"/>
                </a:lnTo>
                <a:lnTo>
                  <a:pt x="2944" y="2527"/>
                </a:lnTo>
                <a:lnTo>
                  <a:pt x="2949" y="2527"/>
                </a:lnTo>
                <a:lnTo>
                  <a:pt x="2946" y="2518"/>
                </a:lnTo>
                <a:lnTo>
                  <a:pt x="2925" y="2482"/>
                </a:lnTo>
                <a:lnTo>
                  <a:pt x="2910" y="2447"/>
                </a:lnTo>
                <a:lnTo>
                  <a:pt x="2902" y="2409"/>
                </a:lnTo>
                <a:lnTo>
                  <a:pt x="2900" y="2372"/>
                </a:lnTo>
                <a:lnTo>
                  <a:pt x="2904" y="2334"/>
                </a:lnTo>
                <a:lnTo>
                  <a:pt x="2913" y="2297"/>
                </a:lnTo>
                <a:lnTo>
                  <a:pt x="2929" y="2262"/>
                </a:lnTo>
                <a:lnTo>
                  <a:pt x="2948" y="2229"/>
                </a:lnTo>
                <a:lnTo>
                  <a:pt x="2974" y="2199"/>
                </a:lnTo>
                <a:lnTo>
                  <a:pt x="3004" y="2173"/>
                </a:lnTo>
                <a:lnTo>
                  <a:pt x="3037" y="2154"/>
                </a:lnTo>
                <a:lnTo>
                  <a:pt x="3071" y="2140"/>
                </a:lnTo>
                <a:lnTo>
                  <a:pt x="3108" y="2133"/>
                </a:lnTo>
                <a:lnTo>
                  <a:pt x="3143" y="2130"/>
                </a:lnTo>
                <a:lnTo>
                  <a:pt x="3179" y="2133"/>
                </a:lnTo>
                <a:lnTo>
                  <a:pt x="3215" y="2140"/>
                </a:lnTo>
                <a:lnTo>
                  <a:pt x="3249" y="2154"/>
                </a:lnTo>
                <a:lnTo>
                  <a:pt x="3281" y="2172"/>
                </a:lnTo>
                <a:lnTo>
                  <a:pt x="3310" y="2194"/>
                </a:lnTo>
                <a:lnTo>
                  <a:pt x="3584" y="1877"/>
                </a:lnTo>
                <a:lnTo>
                  <a:pt x="3630" y="1826"/>
                </a:lnTo>
                <a:lnTo>
                  <a:pt x="3680" y="1780"/>
                </a:lnTo>
                <a:lnTo>
                  <a:pt x="3733" y="1737"/>
                </a:lnTo>
                <a:lnTo>
                  <a:pt x="3787" y="1697"/>
                </a:lnTo>
                <a:lnTo>
                  <a:pt x="3846" y="1661"/>
                </a:lnTo>
                <a:lnTo>
                  <a:pt x="4019" y="1563"/>
                </a:lnTo>
                <a:lnTo>
                  <a:pt x="4019" y="1760"/>
                </a:lnTo>
                <a:lnTo>
                  <a:pt x="3893" y="1832"/>
                </a:lnTo>
                <a:lnTo>
                  <a:pt x="3829" y="1873"/>
                </a:lnTo>
                <a:lnTo>
                  <a:pt x="3768" y="1921"/>
                </a:lnTo>
                <a:lnTo>
                  <a:pt x="3711" y="1972"/>
                </a:lnTo>
                <a:lnTo>
                  <a:pt x="3658" y="2028"/>
                </a:lnTo>
                <a:lnTo>
                  <a:pt x="3404" y="2325"/>
                </a:lnTo>
                <a:lnTo>
                  <a:pt x="3521" y="2492"/>
                </a:lnTo>
                <a:lnTo>
                  <a:pt x="3541" y="2527"/>
                </a:lnTo>
                <a:lnTo>
                  <a:pt x="3556" y="2563"/>
                </a:lnTo>
                <a:lnTo>
                  <a:pt x="3563" y="2600"/>
                </a:lnTo>
                <a:lnTo>
                  <a:pt x="3566" y="2638"/>
                </a:lnTo>
                <a:lnTo>
                  <a:pt x="3562" y="2676"/>
                </a:lnTo>
                <a:lnTo>
                  <a:pt x="3552" y="2713"/>
                </a:lnTo>
                <a:lnTo>
                  <a:pt x="3538" y="2748"/>
                </a:lnTo>
                <a:lnTo>
                  <a:pt x="3518" y="2781"/>
                </a:lnTo>
                <a:lnTo>
                  <a:pt x="3493" y="2811"/>
                </a:lnTo>
                <a:lnTo>
                  <a:pt x="3462" y="2837"/>
                </a:lnTo>
                <a:lnTo>
                  <a:pt x="3429" y="2856"/>
                </a:lnTo>
                <a:lnTo>
                  <a:pt x="3395" y="2870"/>
                </a:lnTo>
                <a:lnTo>
                  <a:pt x="3359" y="2877"/>
                </a:lnTo>
                <a:lnTo>
                  <a:pt x="3322" y="2879"/>
                </a:lnTo>
                <a:lnTo>
                  <a:pt x="3285" y="2877"/>
                </a:lnTo>
                <a:lnTo>
                  <a:pt x="3250" y="2870"/>
                </a:lnTo>
                <a:lnTo>
                  <a:pt x="3216" y="2856"/>
                </a:lnTo>
                <a:lnTo>
                  <a:pt x="3184" y="2838"/>
                </a:lnTo>
                <a:lnTo>
                  <a:pt x="3156" y="2816"/>
                </a:lnTo>
                <a:lnTo>
                  <a:pt x="3170" y="2849"/>
                </a:lnTo>
                <a:lnTo>
                  <a:pt x="3178" y="2884"/>
                </a:lnTo>
                <a:lnTo>
                  <a:pt x="3181" y="2920"/>
                </a:lnTo>
                <a:lnTo>
                  <a:pt x="3178" y="2955"/>
                </a:lnTo>
                <a:lnTo>
                  <a:pt x="3170" y="2990"/>
                </a:lnTo>
                <a:lnTo>
                  <a:pt x="3156" y="3022"/>
                </a:lnTo>
                <a:lnTo>
                  <a:pt x="3138" y="3054"/>
                </a:lnTo>
                <a:lnTo>
                  <a:pt x="3114" y="3080"/>
                </a:lnTo>
                <a:lnTo>
                  <a:pt x="3084" y="3105"/>
                </a:lnTo>
                <a:lnTo>
                  <a:pt x="3080" y="3110"/>
                </a:lnTo>
                <a:lnTo>
                  <a:pt x="3048" y="3128"/>
                </a:lnTo>
                <a:lnTo>
                  <a:pt x="3013" y="3141"/>
                </a:lnTo>
                <a:lnTo>
                  <a:pt x="2977" y="3147"/>
                </a:lnTo>
                <a:lnTo>
                  <a:pt x="2941" y="3149"/>
                </a:lnTo>
                <a:lnTo>
                  <a:pt x="2905" y="3145"/>
                </a:lnTo>
                <a:lnTo>
                  <a:pt x="2870" y="3135"/>
                </a:lnTo>
                <a:lnTo>
                  <a:pt x="2837" y="3119"/>
                </a:lnTo>
                <a:lnTo>
                  <a:pt x="2807" y="3099"/>
                </a:lnTo>
                <a:lnTo>
                  <a:pt x="2780" y="3073"/>
                </a:lnTo>
                <a:lnTo>
                  <a:pt x="2786" y="3105"/>
                </a:lnTo>
                <a:lnTo>
                  <a:pt x="2788" y="3138"/>
                </a:lnTo>
                <a:lnTo>
                  <a:pt x="2786" y="3169"/>
                </a:lnTo>
                <a:lnTo>
                  <a:pt x="2780" y="3201"/>
                </a:lnTo>
                <a:lnTo>
                  <a:pt x="2769" y="3231"/>
                </a:lnTo>
                <a:lnTo>
                  <a:pt x="2754" y="3259"/>
                </a:lnTo>
                <a:lnTo>
                  <a:pt x="2735" y="3286"/>
                </a:lnTo>
                <a:lnTo>
                  <a:pt x="2710" y="3309"/>
                </a:lnTo>
                <a:lnTo>
                  <a:pt x="2682" y="3330"/>
                </a:lnTo>
                <a:lnTo>
                  <a:pt x="2651" y="3346"/>
                </a:lnTo>
                <a:lnTo>
                  <a:pt x="2617" y="3357"/>
                </a:lnTo>
                <a:lnTo>
                  <a:pt x="2581" y="3362"/>
                </a:lnTo>
                <a:lnTo>
                  <a:pt x="2546" y="3362"/>
                </a:lnTo>
                <a:lnTo>
                  <a:pt x="2512" y="3356"/>
                </a:lnTo>
                <a:lnTo>
                  <a:pt x="2479" y="3346"/>
                </a:lnTo>
                <a:lnTo>
                  <a:pt x="2447" y="3330"/>
                </a:lnTo>
                <a:lnTo>
                  <a:pt x="2418" y="3309"/>
                </a:lnTo>
                <a:lnTo>
                  <a:pt x="2393" y="3285"/>
                </a:lnTo>
                <a:lnTo>
                  <a:pt x="2369" y="3257"/>
                </a:lnTo>
                <a:lnTo>
                  <a:pt x="2363" y="3247"/>
                </a:lnTo>
                <a:lnTo>
                  <a:pt x="2373" y="3280"/>
                </a:lnTo>
                <a:lnTo>
                  <a:pt x="2378" y="3315"/>
                </a:lnTo>
                <a:lnTo>
                  <a:pt x="2377" y="3351"/>
                </a:lnTo>
                <a:lnTo>
                  <a:pt x="2369" y="3385"/>
                </a:lnTo>
                <a:lnTo>
                  <a:pt x="2356" y="3419"/>
                </a:lnTo>
                <a:lnTo>
                  <a:pt x="2339" y="3449"/>
                </a:lnTo>
                <a:lnTo>
                  <a:pt x="2316" y="3476"/>
                </a:lnTo>
                <a:lnTo>
                  <a:pt x="2289" y="3501"/>
                </a:lnTo>
                <a:lnTo>
                  <a:pt x="2260" y="3516"/>
                </a:lnTo>
                <a:lnTo>
                  <a:pt x="2229" y="3529"/>
                </a:lnTo>
                <a:lnTo>
                  <a:pt x="2196" y="3536"/>
                </a:lnTo>
                <a:lnTo>
                  <a:pt x="2163" y="3537"/>
                </a:lnTo>
                <a:lnTo>
                  <a:pt x="2131" y="3535"/>
                </a:lnTo>
                <a:lnTo>
                  <a:pt x="2099" y="3526"/>
                </a:lnTo>
                <a:lnTo>
                  <a:pt x="2070" y="3514"/>
                </a:lnTo>
                <a:lnTo>
                  <a:pt x="2042" y="3497"/>
                </a:lnTo>
                <a:lnTo>
                  <a:pt x="2016" y="3475"/>
                </a:lnTo>
                <a:lnTo>
                  <a:pt x="1994" y="3449"/>
                </a:lnTo>
                <a:lnTo>
                  <a:pt x="1958" y="3397"/>
                </a:lnTo>
                <a:lnTo>
                  <a:pt x="1953" y="3397"/>
                </a:lnTo>
                <a:lnTo>
                  <a:pt x="1920" y="3416"/>
                </a:lnTo>
                <a:lnTo>
                  <a:pt x="1886" y="3432"/>
                </a:lnTo>
                <a:lnTo>
                  <a:pt x="1850" y="3442"/>
                </a:lnTo>
                <a:lnTo>
                  <a:pt x="1815" y="3448"/>
                </a:lnTo>
                <a:lnTo>
                  <a:pt x="1779" y="3448"/>
                </a:lnTo>
                <a:lnTo>
                  <a:pt x="1748" y="3447"/>
                </a:lnTo>
                <a:lnTo>
                  <a:pt x="1704" y="3435"/>
                </a:lnTo>
                <a:lnTo>
                  <a:pt x="1664" y="3418"/>
                </a:lnTo>
                <a:lnTo>
                  <a:pt x="1627" y="3396"/>
                </a:lnTo>
                <a:lnTo>
                  <a:pt x="1596" y="3368"/>
                </a:lnTo>
                <a:lnTo>
                  <a:pt x="1568" y="3336"/>
                </a:lnTo>
                <a:lnTo>
                  <a:pt x="1550" y="3307"/>
                </a:lnTo>
                <a:lnTo>
                  <a:pt x="1536" y="3278"/>
                </a:lnTo>
                <a:lnTo>
                  <a:pt x="1525" y="3246"/>
                </a:lnTo>
                <a:lnTo>
                  <a:pt x="1519" y="3212"/>
                </a:lnTo>
                <a:lnTo>
                  <a:pt x="1487" y="3236"/>
                </a:lnTo>
                <a:lnTo>
                  <a:pt x="1451" y="3259"/>
                </a:lnTo>
                <a:lnTo>
                  <a:pt x="1412" y="3276"/>
                </a:lnTo>
                <a:lnTo>
                  <a:pt x="1370" y="3289"/>
                </a:lnTo>
                <a:lnTo>
                  <a:pt x="1328" y="3295"/>
                </a:lnTo>
                <a:lnTo>
                  <a:pt x="1283" y="3296"/>
                </a:lnTo>
                <a:lnTo>
                  <a:pt x="1264" y="3295"/>
                </a:lnTo>
                <a:lnTo>
                  <a:pt x="1247" y="3293"/>
                </a:lnTo>
                <a:lnTo>
                  <a:pt x="1206" y="3284"/>
                </a:lnTo>
                <a:lnTo>
                  <a:pt x="1167" y="3269"/>
                </a:lnTo>
                <a:lnTo>
                  <a:pt x="1130" y="3251"/>
                </a:lnTo>
                <a:lnTo>
                  <a:pt x="1096" y="3226"/>
                </a:lnTo>
                <a:lnTo>
                  <a:pt x="1066" y="3198"/>
                </a:lnTo>
                <a:lnTo>
                  <a:pt x="1038" y="3167"/>
                </a:lnTo>
                <a:lnTo>
                  <a:pt x="1014" y="3128"/>
                </a:lnTo>
                <a:lnTo>
                  <a:pt x="994" y="3086"/>
                </a:lnTo>
                <a:lnTo>
                  <a:pt x="982" y="3043"/>
                </a:lnTo>
                <a:lnTo>
                  <a:pt x="977" y="2998"/>
                </a:lnTo>
                <a:lnTo>
                  <a:pt x="979" y="2952"/>
                </a:lnTo>
                <a:lnTo>
                  <a:pt x="957" y="2951"/>
                </a:lnTo>
                <a:lnTo>
                  <a:pt x="933" y="2950"/>
                </a:lnTo>
                <a:lnTo>
                  <a:pt x="909" y="2949"/>
                </a:lnTo>
                <a:lnTo>
                  <a:pt x="869" y="2944"/>
                </a:lnTo>
                <a:lnTo>
                  <a:pt x="828" y="2937"/>
                </a:lnTo>
                <a:lnTo>
                  <a:pt x="792" y="2924"/>
                </a:lnTo>
                <a:lnTo>
                  <a:pt x="756" y="2907"/>
                </a:lnTo>
                <a:lnTo>
                  <a:pt x="724" y="2887"/>
                </a:lnTo>
                <a:lnTo>
                  <a:pt x="694" y="2861"/>
                </a:lnTo>
                <a:lnTo>
                  <a:pt x="668" y="2829"/>
                </a:lnTo>
                <a:lnTo>
                  <a:pt x="646" y="2794"/>
                </a:lnTo>
                <a:lnTo>
                  <a:pt x="629" y="2759"/>
                </a:lnTo>
                <a:lnTo>
                  <a:pt x="618" y="2721"/>
                </a:lnTo>
                <a:lnTo>
                  <a:pt x="610" y="2682"/>
                </a:lnTo>
                <a:lnTo>
                  <a:pt x="608" y="2641"/>
                </a:lnTo>
                <a:lnTo>
                  <a:pt x="566" y="2646"/>
                </a:lnTo>
                <a:lnTo>
                  <a:pt x="523" y="2646"/>
                </a:lnTo>
                <a:lnTo>
                  <a:pt x="504" y="2646"/>
                </a:lnTo>
                <a:lnTo>
                  <a:pt x="486" y="2644"/>
                </a:lnTo>
                <a:lnTo>
                  <a:pt x="446" y="2635"/>
                </a:lnTo>
                <a:lnTo>
                  <a:pt x="407" y="2620"/>
                </a:lnTo>
                <a:lnTo>
                  <a:pt x="370" y="2600"/>
                </a:lnTo>
                <a:lnTo>
                  <a:pt x="336" y="2577"/>
                </a:lnTo>
                <a:lnTo>
                  <a:pt x="305" y="2549"/>
                </a:lnTo>
                <a:lnTo>
                  <a:pt x="277" y="2518"/>
                </a:lnTo>
                <a:lnTo>
                  <a:pt x="256" y="2481"/>
                </a:lnTo>
                <a:lnTo>
                  <a:pt x="241" y="2442"/>
                </a:lnTo>
                <a:lnTo>
                  <a:pt x="230" y="2403"/>
                </a:lnTo>
                <a:lnTo>
                  <a:pt x="224" y="2363"/>
                </a:lnTo>
                <a:lnTo>
                  <a:pt x="224" y="2322"/>
                </a:lnTo>
                <a:lnTo>
                  <a:pt x="229" y="2281"/>
                </a:lnTo>
                <a:lnTo>
                  <a:pt x="238" y="2241"/>
                </a:lnTo>
                <a:lnTo>
                  <a:pt x="252" y="2203"/>
                </a:lnTo>
                <a:lnTo>
                  <a:pt x="270" y="2167"/>
                </a:lnTo>
                <a:lnTo>
                  <a:pt x="295" y="2133"/>
                </a:lnTo>
                <a:lnTo>
                  <a:pt x="323" y="2101"/>
                </a:lnTo>
                <a:lnTo>
                  <a:pt x="356" y="2073"/>
                </a:lnTo>
                <a:lnTo>
                  <a:pt x="409" y="2031"/>
                </a:lnTo>
                <a:lnTo>
                  <a:pt x="378" y="1972"/>
                </a:lnTo>
                <a:lnTo>
                  <a:pt x="341" y="1916"/>
                </a:lnTo>
                <a:lnTo>
                  <a:pt x="300" y="1865"/>
                </a:lnTo>
                <a:lnTo>
                  <a:pt x="253" y="1816"/>
                </a:lnTo>
                <a:lnTo>
                  <a:pt x="203" y="1772"/>
                </a:lnTo>
                <a:lnTo>
                  <a:pt x="150" y="1733"/>
                </a:lnTo>
                <a:lnTo>
                  <a:pt x="93" y="1698"/>
                </a:lnTo>
                <a:lnTo>
                  <a:pt x="0" y="1648"/>
                </a:lnTo>
                <a:lnTo>
                  <a:pt x="0"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grpSp>
        <p:nvGrpSpPr>
          <p:cNvPr id="185" name="Group 184">
            <a:extLst>
              <a:ext uri="{FF2B5EF4-FFF2-40B4-BE49-F238E27FC236}">
                <a16:creationId xmlns:a16="http://schemas.microsoft.com/office/drawing/2014/main" id="{75296D59-AE63-4AE6-A1F1-5982C981FCF6}"/>
              </a:ext>
            </a:extLst>
          </p:cNvPr>
          <p:cNvGrpSpPr/>
          <p:nvPr/>
        </p:nvGrpSpPr>
        <p:grpSpPr>
          <a:xfrm>
            <a:off x="5706274" y="3972348"/>
            <a:ext cx="260729" cy="261169"/>
            <a:chOff x="301625" y="3662363"/>
            <a:chExt cx="939800" cy="941387"/>
          </a:xfrm>
          <a:solidFill>
            <a:schemeClr val="bg1"/>
          </a:solidFill>
        </p:grpSpPr>
        <p:sp>
          <p:nvSpPr>
            <p:cNvPr id="186" name="Freeform 1422">
              <a:extLst>
                <a:ext uri="{FF2B5EF4-FFF2-40B4-BE49-F238E27FC236}">
                  <a16:creationId xmlns:a16="http://schemas.microsoft.com/office/drawing/2014/main" id="{CFA8CC64-119C-4252-89AB-961E864B99C1}"/>
                </a:ext>
              </a:extLst>
            </p:cNvPr>
            <p:cNvSpPr>
              <a:spLocks/>
            </p:cNvSpPr>
            <p:nvPr/>
          </p:nvSpPr>
          <p:spPr bwMode="auto">
            <a:xfrm>
              <a:off x="811213" y="3811588"/>
              <a:ext cx="26988" cy="63500"/>
            </a:xfrm>
            <a:custGeom>
              <a:avLst/>
              <a:gdLst>
                <a:gd name="T0" fmla="*/ 103 w 103"/>
                <a:gd name="T1" fmla="*/ 0 h 242"/>
                <a:gd name="T2" fmla="*/ 103 w 103"/>
                <a:gd name="T3" fmla="*/ 242 h 242"/>
                <a:gd name="T4" fmla="*/ 75 w 103"/>
                <a:gd name="T5" fmla="*/ 234 h 242"/>
                <a:gd name="T6" fmla="*/ 52 w 103"/>
                <a:gd name="T7" fmla="*/ 223 h 242"/>
                <a:gd name="T8" fmla="*/ 35 w 103"/>
                <a:gd name="T9" fmla="*/ 210 h 242"/>
                <a:gd name="T10" fmla="*/ 22 w 103"/>
                <a:gd name="T11" fmla="*/ 197 h 242"/>
                <a:gd name="T12" fmla="*/ 12 w 103"/>
                <a:gd name="T13" fmla="*/ 183 h 242"/>
                <a:gd name="T14" fmla="*/ 7 w 103"/>
                <a:gd name="T15" fmla="*/ 169 h 242"/>
                <a:gd name="T16" fmla="*/ 3 w 103"/>
                <a:gd name="T17" fmla="*/ 155 h 242"/>
                <a:gd name="T18" fmla="*/ 0 w 103"/>
                <a:gd name="T19" fmla="*/ 142 h 242"/>
                <a:gd name="T20" fmla="*/ 0 w 103"/>
                <a:gd name="T21" fmla="*/ 131 h 242"/>
                <a:gd name="T22" fmla="*/ 0 w 103"/>
                <a:gd name="T23" fmla="*/ 122 h 242"/>
                <a:gd name="T24" fmla="*/ 0 w 103"/>
                <a:gd name="T25" fmla="*/ 112 h 242"/>
                <a:gd name="T26" fmla="*/ 0 w 103"/>
                <a:gd name="T27" fmla="*/ 100 h 242"/>
                <a:gd name="T28" fmla="*/ 3 w 103"/>
                <a:gd name="T29" fmla="*/ 87 h 242"/>
                <a:gd name="T30" fmla="*/ 7 w 103"/>
                <a:gd name="T31" fmla="*/ 74 h 242"/>
                <a:gd name="T32" fmla="*/ 12 w 103"/>
                <a:gd name="T33" fmla="*/ 60 h 242"/>
                <a:gd name="T34" fmla="*/ 22 w 103"/>
                <a:gd name="T35" fmla="*/ 46 h 242"/>
                <a:gd name="T36" fmla="*/ 35 w 103"/>
                <a:gd name="T37" fmla="*/ 32 h 242"/>
                <a:gd name="T38" fmla="*/ 52 w 103"/>
                <a:gd name="T39" fmla="*/ 20 h 242"/>
                <a:gd name="T40" fmla="*/ 75 w 103"/>
                <a:gd name="T41" fmla="*/ 9 h 242"/>
                <a:gd name="T42" fmla="*/ 103 w 103"/>
                <a:gd name="T43"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242">
                  <a:moveTo>
                    <a:pt x="103" y="0"/>
                  </a:moveTo>
                  <a:lnTo>
                    <a:pt x="103" y="242"/>
                  </a:lnTo>
                  <a:lnTo>
                    <a:pt x="75" y="234"/>
                  </a:lnTo>
                  <a:lnTo>
                    <a:pt x="52" y="223"/>
                  </a:lnTo>
                  <a:lnTo>
                    <a:pt x="35" y="210"/>
                  </a:lnTo>
                  <a:lnTo>
                    <a:pt x="22" y="197"/>
                  </a:lnTo>
                  <a:lnTo>
                    <a:pt x="12" y="183"/>
                  </a:lnTo>
                  <a:lnTo>
                    <a:pt x="7" y="169"/>
                  </a:lnTo>
                  <a:lnTo>
                    <a:pt x="3" y="155"/>
                  </a:lnTo>
                  <a:lnTo>
                    <a:pt x="0" y="142"/>
                  </a:lnTo>
                  <a:lnTo>
                    <a:pt x="0" y="131"/>
                  </a:lnTo>
                  <a:lnTo>
                    <a:pt x="0" y="122"/>
                  </a:lnTo>
                  <a:lnTo>
                    <a:pt x="0" y="112"/>
                  </a:lnTo>
                  <a:lnTo>
                    <a:pt x="0" y="100"/>
                  </a:lnTo>
                  <a:lnTo>
                    <a:pt x="3" y="87"/>
                  </a:lnTo>
                  <a:lnTo>
                    <a:pt x="7" y="74"/>
                  </a:lnTo>
                  <a:lnTo>
                    <a:pt x="12" y="60"/>
                  </a:lnTo>
                  <a:lnTo>
                    <a:pt x="22" y="46"/>
                  </a:lnTo>
                  <a:lnTo>
                    <a:pt x="35" y="32"/>
                  </a:lnTo>
                  <a:lnTo>
                    <a:pt x="52" y="20"/>
                  </a:lnTo>
                  <a:lnTo>
                    <a:pt x="75" y="9"/>
                  </a:lnTo>
                  <a:lnTo>
                    <a:pt x="1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sp>
          <p:nvSpPr>
            <p:cNvPr id="187" name="Freeform 1423">
              <a:extLst>
                <a:ext uri="{FF2B5EF4-FFF2-40B4-BE49-F238E27FC236}">
                  <a16:creationId xmlns:a16="http://schemas.microsoft.com/office/drawing/2014/main" id="{60AB5D00-DCB4-41B8-AD2F-646BA2BAEF95}"/>
                </a:ext>
              </a:extLst>
            </p:cNvPr>
            <p:cNvSpPr>
              <a:spLocks/>
            </p:cNvSpPr>
            <p:nvPr/>
          </p:nvSpPr>
          <p:spPr bwMode="auto">
            <a:xfrm>
              <a:off x="893763" y="3937000"/>
              <a:ext cx="26988" cy="63500"/>
            </a:xfrm>
            <a:custGeom>
              <a:avLst/>
              <a:gdLst>
                <a:gd name="T0" fmla="*/ 0 w 103"/>
                <a:gd name="T1" fmla="*/ 0 h 243"/>
                <a:gd name="T2" fmla="*/ 27 w 103"/>
                <a:gd name="T3" fmla="*/ 10 h 243"/>
                <a:gd name="T4" fmla="*/ 50 w 103"/>
                <a:gd name="T5" fmla="*/ 21 h 243"/>
                <a:gd name="T6" fmla="*/ 67 w 103"/>
                <a:gd name="T7" fmla="*/ 33 h 243"/>
                <a:gd name="T8" fmla="*/ 80 w 103"/>
                <a:gd name="T9" fmla="*/ 47 h 243"/>
                <a:gd name="T10" fmla="*/ 90 w 103"/>
                <a:gd name="T11" fmla="*/ 61 h 243"/>
                <a:gd name="T12" fmla="*/ 96 w 103"/>
                <a:gd name="T13" fmla="*/ 75 h 243"/>
                <a:gd name="T14" fmla="*/ 99 w 103"/>
                <a:gd name="T15" fmla="*/ 88 h 243"/>
                <a:gd name="T16" fmla="*/ 102 w 103"/>
                <a:gd name="T17" fmla="*/ 101 h 243"/>
                <a:gd name="T18" fmla="*/ 103 w 103"/>
                <a:gd name="T19" fmla="*/ 112 h 243"/>
                <a:gd name="T20" fmla="*/ 103 w 103"/>
                <a:gd name="T21" fmla="*/ 122 h 243"/>
                <a:gd name="T22" fmla="*/ 103 w 103"/>
                <a:gd name="T23" fmla="*/ 132 h 243"/>
                <a:gd name="T24" fmla="*/ 102 w 103"/>
                <a:gd name="T25" fmla="*/ 143 h 243"/>
                <a:gd name="T26" fmla="*/ 99 w 103"/>
                <a:gd name="T27" fmla="*/ 156 h 243"/>
                <a:gd name="T28" fmla="*/ 96 w 103"/>
                <a:gd name="T29" fmla="*/ 170 h 243"/>
                <a:gd name="T30" fmla="*/ 90 w 103"/>
                <a:gd name="T31" fmla="*/ 184 h 243"/>
                <a:gd name="T32" fmla="*/ 80 w 103"/>
                <a:gd name="T33" fmla="*/ 198 h 243"/>
                <a:gd name="T34" fmla="*/ 67 w 103"/>
                <a:gd name="T35" fmla="*/ 211 h 243"/>
                <a:gd name="T36" fmla="*/ 50 w 103"/>
                <a:gd name="T37" fmla="*/ 222 h 243"/>
                <a:gd name="T38" fmla="*/ 27 w 103"/>
                <a:gd name="T39" fmla="*/ 234 h 243"/>
                <a:gd name="T40" fmla="*/ 0 w 103"/>
                <a:gd name="T41" fmla="*/ 243 h 243"/>
                <a:gd name="T42" fmla="*/ 0 w 103"/>
                <a:gd name="T43"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243">
                  <a:moveTo>
                    <a:pt x="0" y="0"/>
                  </a:moveTo>
                  <a:lnTo>
                    <a:pt x="27" y="10"/>
                  </a:lnTo>
                  <a:lnTo>
                    <a:pt x="50" y="21"/>
                  </a:lnTo>
                  <a:lnTo>
                    <a:pt x="67" y="33"/>
                  </a:lnTo>
                  <a:lnTo>
                    <a:pt x="80" y="47"/>
                  </a:lnTo>
                  <a:lnTo>
                    <a:pt x="90" y="61"/>
                  </a:lnTo>
                  <a:lnTo>
                    <a:pt x="96" y="75"/>
                  </a:lnTo>
                  <a:lnTo>
                    <a:pt x="99" y="88"/>
                  </a:lnTo>
                  <a:lnTo>
                    <a:pt x="102" y="101"/>
                  </a:lnTo>
                  <a:lnTo>
                    <a:pt x="103" y="112"/>
                  </a:lnTo>
                  <a:lnTo>
                    <a:pt x="103" y="122"/>
                  </a:lnTo>
                  <a:lnTo>
                    <a:pt x="103" y="132"/>
                  </a:lnTo>
                  <a:lnTo>
                    <a:pt x="102" y="143"/>
                  </a:lnTo>
                  <a:lnTo>
                    <a:pt x="99" y="156"/>
                  </a:lnTo>
                  <a:lnTo>
                    <a:pt x="96" y="170"/>
                  </a:lnTo>
                  <a:lnTo>
                    <a:pt x="90" y="184"/>
                  </a:lnTo>
                  <a:lnTo>
                    <a:pt x="80" y="198"/>
                  </a:lnTo>
                  <a:lnTo>
                    <a:pt x="67" y="211"/>
                  </a:lnTo>
                  <a:lnTo>
                    <a:pt x="50" y="222"/>
                  </a:lnTo>
                  <a:lnTo>
                    <a:pt x="27" y="234"/>
                  </a:lnTo>
                  <a:lnTo>
                    <a:pt x="0" y="24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sp>
          <p:nvSpPr>
            <p:cNvPr id="188" name="Freeform 1424">
              <a:extLst>
                <a:ext uri="{FF2B5EF4-FFF2-40B4-BE49-F238E27FC236}">
                  <a16:creationId xmlns:a16="http://schemas.microsoft.com/office/drawing/2014/main" id="{5809942D-B642-4907-9B93-F8A8DC1A4625}"/>
                </a:ext>
              </a:extLst>
            </p:cNvPr>
            <p:cNvSpPr>
              <a:spLocks noEditPoints="1"/>
            </p:cNvSpPr>
            <p:nvPr/>
          </p:nvSpPr>
          <p:spPr bwMode="auto">
            <a:xfrm>
              <a:off x="622300" y="3662363"/>
              <a:ext cx="487363" cy="487362"/>
            </a:xfrm>
            <a:custGeom>
              <a:avLst/>
              <a:gdLst>
                <a:gd name="T0" fmla="*/ 766 w 1842"/>
                <a:gd name="T1" fmla="*/ 357 h 1843"/>
                <a:gd name="T2" fmla="*/ 640 w 1842"/>
                <a:gd name="T3" fmla="*/ 411 h 1843"/>
                <a:gd name="T4" fmla="*/ 557 w 1842"/>
                <a:gd name="T5" fmla="*/ 493 h 1843"/>
                <a:gd name="T6" fmla="*/ 511 w 1842"/>
                <a:gd name="T7" fmla="*/ 599 h 1843"/>
                <a:gd name="T8" fmla="*/ 504 w 1842"/>
                <a:gd name="T9" fmla="*/ 726 h 1843"/>
                <a:gd name="T10" fmla="*/ 537 w 1842"/>
                <a:gd name="T11" fmla="*/ 841 h 1843"/>
                <a:gd name="T12" fmla="*/ 609 w 1842"/>
                <a:gd name="T13" fmla="*/ 930 h 1843"/>
                <a:gd name="T14" fmla="*/ 721 w 1842"/>
                <a:gd name="T15" fmla="*/ 995 h 1843"/>
                <a:gd name="T16" fmla="*/ 816 w 1842"/>
                <a:gd name="T17" fmla="*/ 1281 h 1843"/>
                <a:gd name="T18" fmla="*/ 748 w 1842"/>
                <a:gd name="T19" fmla="*/ 1249 h 1843"/>
                <a:gd name="T20" fmla="*/ 720 w 1842"/>
                <a:gd name="T21" fmla="*/ 1208 h 1843"/>
                <a:gd name="T22" fmla="*/ 713 w 1842"/>
                <a:gd name="T23" fmla="*/ 1170 h 1843"/>
                <a:gd name="T24" fmla="*/ 504 w 1842"/>
                <a:gd name="T25" fmla="*/ 1202 h 1843"/>
                <a:gd name="T26" fmla="*/ 537 w 1842"/>
                <a:gd name="T27" fmla="*/ 1318 h 1843"/>
                <a:gd name="T28" fmla="*/ 609 w 1842"/>
                <a:gd name="T29" fmla="*/ 1407 h 1843"/>
                <a:gd name="T30" fmla="*/ 721 w 1842"/>
                <a:gd name="T31" fmla="*/ 1472 h 1843"/>
                <a:gd name="T32" fmla="*/ 816 w 1842"/>
                <a:gd name="T33" fmla="*/ 1600 h 1843"/>
                <a:gd name="T34" fmla="*/ 1076 w 1842"/>
                <a:gd name="T35" fmla="*/ 1486 h 1843"/>
                <a:gd name="T36" fmla="*/ 1202 w 1842"/>
                <a:gd name="T37" fmla="*/ 1432 h 1843"/>
                <a:gd name="T38" fmla="*/ 1286 w 1842"/>
                <a:gd name="T39" fmla="*/ 1350 h 1843"/>
                <a:gd name="T40" fmla="*/ 1332 w 1842"/>
                <a:gd name="T41" fmla="*/ 1243 h 1843"/>
                <a:gd name="T42" fmla="*/ 1339 w 1842"/>
                <a:gd name="T43" fmla="*/ 1117 h 1843"/>
                <a:gd name="T44" fmla="*/ 1305 w 1842"/>
                <a:gd name="T45" fmla="*/ 1003 h 1843"/>
                <a:gd name="T46" fmla="*/ 1234 w 1842"/>
                <a:gd name="T47" fmla="*/ 912 h 1843"/>
                <a:gd name="T48" fmla="*/ 1122 w 1842"/>
                <a:gd name="T49" fmla="*/ 847 h 1843"/>
                <a:gd name="T50" fmla="*/ 1027 w 1842"/>
                <a:gd name="T51" fmla="*/ 562 h 1843"/>
                <a:gd name="T52" fmla="*/ 1094 w 1842"/>
                <a:gd name="T53" fmla="*/ 594 h 1843"/>
                <a:gd name="T54" fmla="*/ 1123 w 1842"/>
                <a:gd name="T55" fmla="*/ 636 h 1843"/>
                <a:gd name="T56" fmla="*/ 1130 w 1842"/>
                <a:gd name="T57" fmla="*/ 674 h 1843"/>
                <a:gd name="T58" fmla="*/ 1339 w 1842"/>
                <a:gd name="T59" fmla="*/ 640 h 1843"/>
                <a:gd name="T60" fmla="*/ 1305 w 1842"/>
                <a:gd name="T61" fmla="*/ 526 h 1843"/>
                <a:gd name="T62" fmla="*/ 1234 w 1842"/>
                <a:gd name="T63" fmla="*/ 436 h 1843"/>
                <a:gd name="T64" fmla="*/ 1122 w 1842"/>
                <a:gd name="T65" fmla="*/ 371 h 1843"/>
                <a:gd name="T66" fmla="*/ 1027 w 1842"/>
                <a:gd name="T67" fmla="*/ 243 h 1843"/>
                <a:gd name="T68" fmla="*/ 1000 w 1842"/>
                <a:gd name="T69" fmla="*/ 3 h 1843"/>
                <a:gd name="T70" fmla="*/ 1227 w 1842"/>
                <a:gd name="T71" fmla="*/ 52 h 1843"/>
                <a:gd name="T72" fmla="*/ 1428 w 1842"/>
                <a:gd name="T73" fmla="*/ 152 h 1843"/>
                <a:gd name="T74" fmla="*/ 1599 w 1842"/>
                <a:gd name="T75" fmla="*/ 298 h 1843"/>
                <a:gd name="T76" fmla="*/ 1729 w 1842"/>
                <a:gd name="T77" fmla="*/ 479 h 1843"/>
                <a:gd name="T78" fmla="*/ 1813 w 1842"/>
                <a:gd name="T79" fmla="*/ 689 h 1843"/>
                <a:gd name="T80" fmla="*/ 1842 w 1842"/>
                <a:gd name="T81" fmla="*/ 922 h 1843"/>
                <a:gd name="T82" fmla="*/ 1813 w 1842"/>
                <a:gd name="T83" fmla="*/ 1154 h 1843"/>
                <a:gd name="T84" fmla="*/ 1729 w 1842"/>
                <a:gd name="T85" fmla="*/ 1365 h 1843"/>
                <a:gd name="T86" fmla="*/ 1599 w 1842"/>
                <a:gd name="T87" fmla="*/ 1546 h 1843"/>
                <a:gd name="T88" fmla="*/ 1428 w 1842"/>
                <a:gd name="T89" fmla="*/ 1691 h 1843"/>
                <a:gd name="T90" fmla="*/ 1227 w 1842"/>
                <a:gd name="T91" fmla="*/ 1791 h 1843"/>
                <a:gd name="T92" fmla="*/ 1000 w 1842"/>
                <a:gd name="T93" fmla="*/ 1839 h 1843"/>
                <a:gd name="T94" fmla="*/ 764 w 1842"/>
                <a:gd name="T95" fmla="*/ 1830 h 1843"/>
                <a:gd name="T96" fmla="*/ 545 w 1842"/>
                <a:gd name="T97" fmla="*/ 1763 h 1843"/>
                <a:gd name="T98" fmla="*/ 353 w 1842"/>
                <a:gd name="T99" fmla="*/ 1647 h 1843"/>
                <a:gd name="T100" fmla="*/ 196 w 1842"/>
                <a:gd name="T101" fmla="*/ 1489 h 1843"/>
                <a:gd name="T102" fmla="*/ 80 w 1842"/>
                <a:gd name="T103" fmla="*/ 1297 h 1843"/>
                <a:gd name="T104" fmla="*/ 13 w 1842"/>
                <a:gd name="T105" fmla="*/ 1078 h 1843"/>
                <a:gd name="T106" fmla="*/ 3 w 1842"/>
                <a:gd name="T107" fmla="*/ 842 h 1843"/>
                <a:gd name="T108" fmla="*/ 51 w 1842"/>
                <a:gd name="T109" fmla="*/ 616 h 1843"/>
                <a:gd name="T110" fmla="*/ 152 w 1842"/>
                <a:gd name="T111" fmla="*/ 414 h 1843"/>
                <a:gd name="T112" fmla="*/ 297 w 1842"/>
                <a:gd name="T113" fmla="*/ 245 h 1843"/>
                <a:gd name="T114" fmla="*/ 478 w 1842"/>
                <a:gd name="T115" fmla="*/ 113 h 1843"/>
                <a:gd name="T116" fmla="*/ 689 w 1842"/>
                <a:gd name="T117" fmla="*/ 30 h 1843"/>
                <a:gd name="T118" fmla="*/ 922 w 1842"/>
                <a:gd name="T119" fmla="*/ 0 h 1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2" h="1843">
                  <a:moveTo>
                    <a:pt x="816" y="243"/>
                  </a:moveTo>
                  <a:lnTo>
                    <a:pt x="816" y="347"/>
                  </a:lnTo>
                  <a:lnTo>
                    <a:pt x="766" y="357"/>
                  </a:lnTo>
                  <a:lnTo>
                    <a:pt x="721" y="371"/>
                  </a:lnTo>
                  <a:lnTo>
                    <a:pt x="679" y="389"/>
                  </a:lnTo>
                  <a:lnTo>
                    <a:pt x="640" y="411"/>
                  </a:lnTo>
                  <a:lnTo>
                    <a:pt x="609" y="436"/>
                  </a:lnTo>
                  <a:lnTo>
                    <a:pt x="581" y="463"/>
                  </a:lnTo>
                  <a:lnTo>
                    <a:pt x="557" y="493"/>
                  </a:lnTo>
                  <a:lnTo>
                    <a:pt x="537" y="526"/>
                  </a:lnTo>
                  <a:lnTo>
                    <a:pt x="522" y="562"/>
                  </a:lnTo>
                  <a:lnTo>
                    <a:pt x="511" y="599"/>
                  </a:lnTo>
                  <a:lnTo>
                    <a:pt x="504" y="640"/>
                  </a:lnTo>
                  <a:lnTo>
                    <a:pt x="501" y="684"/>
                  </a:lnTo>
                  <a:lnTo>
                    <a:pt x="504" y="726"/>
                  </a:lnTo>
                  <a:lnTo>
                    <a:pt x="511" y="767"/>
                  </a:lnTo>
                  <a:lnTo>
                    <a:pt x="522" y="805"/>
                  </a:lnTo>
                  <a:lnTo>
                    <a:pt x="537" y="841"/>
                  </a:lnTo>
                  <a:lnTo>
                    <a:pt x="557" y="873"/>
                  </a:lnTo>
                  <a:lnTo>
                    <a:pt x="581" y="904"/>
                  </a:lnTo>
                  <a:lnTo>
                    <a:pt x="609" y="930"/>
                  </a:lnTo>
                  <a:lnTo>
                    <a:pt x="640" y="955"/>
                  </a:lnTo>
                  <a:lnTo>
                    <a:pt x="679" y="978"/>
                  </a:lnTo>
                  <a:lnTo>
                    <a:pt x="721" y="995"/>
                  </a:lnTo>
                  <a:lnTo>
                    <a:pt x="766" y="1009"/>
                  </a:lnTo>
                  <a:lnTo>
                    <a:pt x="816" y="1020"/>
                  </a:lnTo>
                  <a:lnTo>
                    <a:pt x="816" y="1281"/>
                  </a:lnTo>
                  <a:lnTo>
                    <a:pt x="788" y="1272"/>
                  </a:lnTo>
                  <a:lnTo>
                    <a:pt x="765" y="1261"/>
                  </a:lnTo>
                  <a:lnTo>
                    <a:pt x="748" y="1249"/>
                  </a:lnTo>
                  <a:lnTo>
                    <a:pt x="735" y="1236"/>
                  </a:lnTo>
                  <a:lnTo>
                    <a:pt x="725" y="1222"/>
                  </a:lnTo>
                  <a:lnTo>
                    <a:pt x="720" y="1208"/>
                  </a:lnTo>
                  <a:lnTo>
                    <a:pt x="716" y="1194"/>
                  </a:lnTo>
                  <a:lnTo>
                    <a:pt x="713" y="1181"/>
                  </a:lnTo>
                  <a:lnTo>
                    <a:pt x="713" y="1170"/>
                  </a:lnTo>
                  <a:lnTo>
                    <a:pt x="713" y="1160"/>
                  </a:lnTo>
                  <a:lnTo>
                    <a:pt x="501" y="1160"/>
                  </a:lnTo>
                  <a:lnTo>
                    <a:pt x="504" y="1202"/>
                  </a:lnTo>
                  <a:lnTo>
                    <a:pt x="511" y="1243"/>
                  </a:lnTo>
                  <a:lnTo>
                    <a:pt x="522" y="1282"/>
                  </a:lnTo>
                  <a:lnTo>
                    <a:pt x="537" y="1318"/>
                  </a:lnTo>
                  <a:lnTo>
                    <a:pt x="557" y="1350"/>
                  </a:lnTo>
                  <a:lnTo>
                    <a:pt x="581" y="1380"/>
                  </a:lnTo>
                  <a:lnTo>
                    <a:pt x="609" y="1407"/>
                  </a:lnTo>
                  <a:lnTo>
                    <a:pt x="640" y="1432"/>
                  </a:lnTo>
                  <a:lnTo>
                    <a:pt x="679" y="1454"/>
                  </a:lnTo>
                  <a:lnTo>
                    <a:pt x="721" y="1472"/>
                  </a:lnTo>
                  <a:lnTo>
                    <a:pt x="766" y="1486"/>
                  </a:lnTo>
                  <a:lnTo>
                    <a:pt x="816" y="1497"/>
                  </a:lnTo>
                  <a:lnTo>
                    <a:pt x="816" y="1600"/>
                  </a:lnTo>
                  <a:lnTo>
                    <a:pt x="1027" y="1600"/>
                  </a:lnTo>
                  <a:lnTo>
                    <a:pt x="1027" y="1497"/>
                  </a:lnTo>
                  <a:lnTo>
                    <a:pt x="1076" y="1486"/>
                  </a:lnTo>
                  <a:lnTo>
                    <a:pt x="1122" y="1472"/>
                  </a:lnTo>
                  <a:lnTo>
                    <a:pt x="1164" y="1454"/>
                  </a:lnTo>
                  <a:lnTo>
                    <a:pt x="1202" y="1432"/>
                  </a:lnTo>
                  <a:lnTo>
                    <a:pt x="1234" y="1407"/>
                  </a:lnTo>
                  <a:lnTo>
                    <a:pt x="1262" y="1380"/>
                  </a:lnTo>
                  <a:lnTo>
                    <a:pt x="1286" y="1350"/>
                  </a:lnTo>
                  <a:lnTo>
                    <a:pt x="1305" y="1318"/>
                  </a:lnTo>
                  <a:lnTo>
                    <a:pt x="1320" y="1282"/>
                  </a:lnTo>
                  <a:lnTo>
                    <a:pt x="1332" y="1243"/>
                  </a:lnTo>
                  <a:lnTo>
                    <a:pt x="1339" y="1202"/>
                  </a:lnTo>
                  <a:lnTo>
                    <a:pt x="1341" y="1160"/>
                  </a:lnTo>
                  <a:lnTo>
                    <a:pt x="1339" y="1117"/>
                  </a:lnTo>
                  <a:lnTo>
                    <a:pt x="1332" y="1076"/>
                  </a:lnTo>
                  <a:lnTo>
                    <a:pt x="1320" y="1038"/>
                  </a:lnTo>
                  <a:lnTo>
                    <a:pt x="1305" y="1003"/>
                  </a:lnTo>
                  <a:lnTo>
                    <a:pt x="1286" y="969"/>
                  </a:lnTo>
                  <a:lnTo>
                    <a:pt x="1262" y="939"/>
                  </a:lnTo>
                  <a:lnTo>
                    <a:pt x="1234" y="912"/>
                  </a:lnTo>
                  <a:lnTo>
                    <a:pt x="1202" y="887"/>
                  </a:lnTo>
                  <a:lnTo>
                    <a:pt x="1164" y="866"/>
                  </a:lnTo>
                  <a:lnTo>
                    <a:pt x="1122" y="847"/>
                  </a:lnTo>
                  <a:lnTo>
                    <a:pt x="1076" y="833"/>
                  </a:lnTo>
                  <a:lnTo>
                    <a:pt x="1027" y="824"/>
                  </a:lnTo>
                  <a:lnTo>
                    <a:pt x="1027" y="562"/>
                  </a:lnTo>
                  <a:lnTo>
                    <a:pt x="1054" y="571"/>
                  </a:lnTo>
                  <a:lnTo>
                    <a:pt x="1077" y="582"/>
                  </a:lnTo>
                  <a:lnTo>
                    <a:pt x="1094" y="594"/>
                  </a:lnTo>
                  <a:lnTo>
                    <a:pt x="1107" y="608"/>
                  </a:lnTo>
                  <a:lnTo>
                    <a:pt x="1117" y="622"/>
                  </a:lnTo>
                  <a:lnTo>
                    <a:pt x="1123" y="636"/>
                  </a:lnTo>
                  <a:lnTo>
                    <a:pt x="1126" y="649"/>
                  </a:lnTo>
                  <a:lnTo>
                    <a:pt x="1129" y="662"/>
                  </a:lnTo>
                  <a:lnTo>
                    <a:pt x="1130" y="674"/>
                  </a:lnTo>
                  <a:lnTo>
                    <a:pt x="1130" y="684"/>
                  </a:lnTo>
                  <a:lnTo>
                    <a:pt x="1341" y="684"/>
                  </a:lnTo>
                  <a:lnTo>
                    <a:pt x="1339" y="640"/>
                  </a:lnTo>
                  <a:lnTo>
                    <a:pt x="1332" y="599"/>
                  </a:lnTo>
                  <a:lnTo>
                    <a:pt x="1320" y="562"/>
                  </a:lnTo>
                  <a:lnTo>
                    <a:pt x="1305" y="526"/>
                  </a:lnTo>
                  <a:lnTo>
                    <a:pt x="1286" y="493"/>
                  </a:lnTo>
                  <a:lnTo>
                    <a:pt x="1262" y="463"/>
                  </a:lnTo>
                  <a:lnTo>
                    <a:pt x="1234" y="436"/>
                  </a:lnTo>
                  <a:lnTo>
                    <a:pt x="1202" y="411"/>
                  </a:lnTo>
                  <a:lnTo>
                    <a:pt x="1164" y="389"/>
                  </a:lnTo>
                  <a:lnTo>
                    <a:pt x="1122" y="371"/>
                  </a:lnTo>
                  <a:lnTo>
                    <a:pt x="1076" y="357"/>
                  </a:lnTo>
                  <a:lnTo>
                    <a:pt x="1027" y="347"/>
                  </a:lnTo>
                  <a:lnTo>
                    <a:pt x="1027" y="243"/>
                  </a:lnTo>
                  <a:lnTo>
                    <a:pt x="816" y="243"/>
                  </a:lnTo>
                  <a:close/>
                  <a:moveTo>
                    <a:pt x="922" y="0"/>
                  </a:moveTo>
                  <a:lnTo>
                    <a:pt x="1000" y="3"/>
                  </a:lnTo>
                  <a:lnTo>
                    <a:pt x="1078" y="13"/>
                  </a:lnTo>
                  <a:lnTo>
                    <a:pt x="1153" y="30"/>
                  </a:lnTo>
                  <a:lnTo>
                    <a:pt x="1227" y="52"/>
                  </a:lnTo>
                  <a:lnTo>
                    <a:pt x="1297" y="80"/>
                  </a:lnTo>
                  <a:lnTo>
                    <a:pt x="1365" y="113"/>
                  </a:lnTo>
                  <a:lnTo>
                    <a:pt x="1428" y="152"/>
                  </a:lnTo>
                  <a:lnTo>
                    <a:pt x="1489" y="196"/>
                  </a:lnTo>
                  <a:lnTo>
                    <a:pt x="1546" y="245"/>
                  </a:lnTo>
                  <a:lnTo>
                    <a:pt x="1599" y="298"/>
                  </a:lnTo>
                  <a:lnTo>
                    <a:pt x="1646" y="354"/>
                  </a:lnTo>
                  <a:lnTo>
                    <a:pt x="1690" y="414"/>
                  </a:lnTo>
                  <a:lnTo>
                    <a:pt x="1729" y="479"/>
                  </a:lnTo>
                  <a:lnTo>
                    <a:pt x="1763" y="546"/>
                  </a:lnTo>
                  <a:lnTo>
                    <a:pt x="1791" y="616"/>
                  </a:lnTo>
                  <a:lnTo>
                    <a:pt x="1813" y="689"/>
                  </a:lnTo>
                  <a:lnTo>
                    <a:pt x="1829" y="764"/>
                  </a:lnTo>
                  <a:lnTo>
                    <a:pt x="1839" y="842"/>
                  </a:lnTo>
                  <a:lnTo>
                    <a:pt x="1842" y="922"/>
                  </a:lnTo>
                  <a:lnTo>
                    <a:pt x="1839" y="1001"/>
                  </a:lnTo>
                  <a:lnTo>
                    <a:pt x="1829" y="1078"/>
                  </a:lnTo>
                  <a:lnTo>
                    <a:pt x="1813" y="1154"/>
                  </a:lnTo>
                  <a:lnTo>
                    <a:pt x="1791" y="1227"/>
                  </a:lnTo>
                  <a:lnTo>
                    <a:pt x="1763" y="1297"/>
                  </a:lnTo>
                  <a:lnTo>
                    <a:pt x="1729" y="1365"/>
                  </a:lnTo>
                  <a:lnTo>
                    <a:pt x="1690" y="1429"/>
                  </a:lnTo>
                  <a:lnTo>
                    <a:pt x="1646" y="1489"/>
                  </a:lnTo>
                  <a:lnTo>
                    <a:pt x="1599" y="1546"/>
                  </a:lnTo>
                  <a:lnTo>
                    <a:pt x="1546" y="1599"/>
                  </a:lnTo>
                  <a:lnTo>
                    <a:pt x="1489" y="1647"/>
                  </a:lnTo>
                  <a:lnTo>
                    <a:pt x="1428" y="1691"/>
                  </a:lnTo>
                  <a:lnTo>
                    <a:pt x="1365" y="1729"/>
                  </a:lnTo>
                  <a:lnTo>
                    <a:pt x="1297" y="1763"/>
                  </a:lnTo>
                  <a:lnTo>
                    <a:pt x="1227" y="1791"/>
                  </a:lnTo>
                  <a:lnTo>
                    <a:pt x="1153" y="1814"/>
                  </a:lnTo>
                  <a:lnTo>
                    <a:pt x="1078" y="1830"/>
                  </a:lnTo>
                  <a:lnTo>
                    <a:pt x="1000" y="1839"/>
                  </a:lnTo>
                  <a:lnTo>
                    <a:pt x="922" y="1843"/>
                  </a:lnTo>
                  <a:lnTo>
                    <a:pt x="842" y="1839"/>
                  </a:lnTo>
                  <a:lnTo>
                    <a:pt x="764" y="1830"/>
                  </a:lnTo>
                  <a:lnTo>
                    <a:pt x="689" y="1814"/>
                  </a:lnTo>
                  <a:lnTo>
                    <a:pt x="615" y="1791"/>
                  </a:lnTo>
                  <a:lnTo>
                    <a:pt x="545" y="1763"/>
                  </a:lnTo>
                  <a:lnTo>
                    <a:pt x="478" y="1729"/>
                  </a:lnTo>
                  <a:lnTo>
                    <a:pt x="414" y="1691"/>
                  </a:lnTo>
                  <a:lnTo>
                    <a:pt x="353" y="1647"/>
                  </a:lnTo>
                  <a:lnTo>
                    <a:pt x="297" y="1599"/>
                  </a:lnTo>
                  <a:lnTo>
                    <a:pt x="244" y="1546"/>
                  </a:lnTo>
                  <a:lnTo>
                    <a:pt x="196" y="1489"/>
                  </a:lnTo>
                  <a:lnTo>
                    <a:pt x="152" y="1429"/>
                  </a:lnTo>
                  <a:lnTo>
                    <a:pt x="113" y="1365"/>
                  </a:lnTo>
                  <a:lnTo>
                    <a:pt x="80" y="1297"/>
                  </a:lnTo>
                  <a:lnTo>
                    <a:pt x="51" y="1227"/>
                  </a:lnTo>
                  <a:lnTo>
                    <a:pt x="29" y="1154"/>
                  </a:lnTo>
                  <a:lnTo>
                    <a:pt x="13" y="1078"/>
                  </a:lnTo>
                  <a:lnTo>
                    <a:pt x="3" y="1001"/>
                  </a:lnTo>
                  <a:lnTo>
                    <a:pt x="0" y="922"/>
                  </a:lnTo>
                  <a:lnTo>
                    <a:pt x="3" y="842"/>
                  </a:lnTo>
                  <a:lnTo>
                    <a:pt x="13" y="764"/>
                  </a:lnTo>
                  <a:lnTo>
                    <a:pt x="29" y="689"/>
                  </a:lnTo>
                  <a:lnTo>
                    <a:pt x="51" y="616"/>
                  </a:lnTo>
                  <a:lnTo>
                    <a:pt x="80" y="546"/>
                  </a:lnTo>
                  <a:lnTo>
                    <a:pt x="113" y="479"/>
                  </a:lnTo>
                  <a:lnTo>
                    <a:pt x="152" y="414"/>
                  </a:lnTo>
                  <a:lnTo>
                    <a:pt x="196" y="354"/>
                  </a:lnTo>
                  <a:lnTo>
                    <a:pt x="244" y="298"/>
                  </a:lnTo>
                  <a:lnTo>
                    <a:pt x="297" y="245"/>
                  </a:lnTo>
                  <a:lnTo>
                    <a:pt x="353" y="196"/>
                  </a:lnTo>
                  <a:lnTo>
                    <a:pt x="414" y="152"/>
                  </a:lnTo>
                  <a:lnTo>
                    <a:pt x="478" y="113"/>
                  </a:lnTo>
                  <a:lnTo>
                    <a:pt x="545" y="80"/>
                  </a:lnTo>
                  <a:lnTo>
                    <a:pt x="615" y="52"/>
                  </a:lnTo>
                  <a:lnTo>
                    <a:pt x="689" y="30"/>
                  </a:lnTo>
                  <a:lnTo>
                    <a:pt x="764" y="13"/>
                  </a:lnTo>
                  <a:lnTo>
                    <a:pt x="842" y="3"/>
                  </a:lnTo>
                  <a:lnTo>
                    <a:pt x="9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sp>
          <p:nvSpPr>
            <p:cNvPr id="189" name="Rectangle 1425">
              <a:extLst>
                <a:ext uri="{FF2B5EF4-FFF2-40B4-BE49-F238E27FC236}">
                  <a16:creationId xmlns:a16="http://schemas.microsoft.com/office/drawing/2014/main" id="{38DDA21A-9D02-41F0-BEC0-087D4C1749BF}"/>
                </a:ext>
              </a:extLst>
            </p:cNvPr>
            <p:cNvSpPr>
              <a:spLocks noChangeArrowheads="1"/>
            </p:cNvSpPr>
            <p:nvPr/>
          </p:nvSpPr>
          <p:spPr bwMode="auto">
            <a:xfrm>
              <a:off x="301625" y="4224338"/>
              <a:ext cx="138113" cy="37941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sp>
          <p:nvSpPr>
            <p:cNvPr id="190" name="Freeform 1426">
              <a:extLst>
                <a:ext uri="{FF2B5EF4-FFF2-40B4-BE49-F238E27FC236}">
                  <a16:creationId xmlns:a16="http://schemas.microsoft.com/office/drawing/2014/main" id="{4E8F4897-D873-4E3F-84C5-895A172A1A60}"/>
                </a:ext>
              </a:extLst>
            </p:cNvPr>
            <p:cNvSpPr>
              <a:spLocks/>
            </p:cNvSpPr>
            <p:nvPr/>
          </p:nvSpPr>
          <p:spPr bwMode="auto">
            <a:xfrm>
              <a:off x="495300" y="4183063"/>
              <a:ext cx="746125" cy="401637"/>
            </a:xfrm>
            <a:custGeom>
              <a:avLst/>
              <a:gdLst>
                <a:gd name="T0" fmla="*/ 890 w 2822"/>
                <a:gd name="T1" fmla="*/ 0 h 1515"/>
                <a:gd name="T2" fmla="*/ 1862 w 2822"/>
                <a:gd name="T3" fmla="*/ 243 h 1515"/>
                <a:gd name="T4" fmla="*/ 1862 w 2822"/>
                <a:gd name="T5" fmla="*/ 515 h 1515"/>
                <a:gd name="T6" fmla="*/ 1861 w 2822"/>
                <a:gd name="T7" fmla="*/ 515 h 1515"/>
                <a:gd name="T8" fmla="*/ 1165 w 2822"/>
                <a:gd name="T9" fmla="*/ 346 h 1515"/>
                <a:gd name="T10" fmla="*/ 1115 w 2822"/>
                <a:gd name="T11" fmla="*/ 551 h 1515"/>
                <a:gd name="T12" fmla="*/ 1864 w 2822"/>
                <a:gd name="T13" fmla="*/ 734 h 1515"/>
                <a:gd name="T14" fmla="*/ 2744 w 2822"/>
                <a:gd name="T15" fmla="*/ 492 h 1515"/>
                <a:gd name="T16" fmla="*/ 2822 w 2822"/>
                <a:gd name="T17" fmla="*/ 791 h 1515"/>
                <a:gd name="T18" fmla="*/ 1510 w 2822"/>
                <a:gd name="T19" fmla="*/ 1515 h 1515"/>
                <a:gd name="T20" fmla="*/ 514 w 2822"/>
                <a:gd name="T21" fmla="*/ 1235 h 1515"/>
                <a:gd name="T22" fmla="*/ 0 w 2822"/>
                <a:gd name="T23" fmla="*/ 1293 h 1515"/>
                <a:gd name="T24" fmla="*/ 0 w 2822"/>
                <a:gd name="T25" fmla="*/ 138 h 1515"/>
                <a:gd name="T26" fmla="*/ 890 w 2822"/>
                <a:gd name="T2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2" h="1515">
                  <a:moveTo>
                    <a:pt x="890" y="0"/>
                  </a:moveTo>
                  <a:lnTo>
                    <a:pt x="1862" y="243"/>
                  </a:lnTo>
                  <a:lnTo>
                    <a:pt x="1862" y="515"/>
                  </a:lnTo>
                  <a:lnTo>
                    <a:pt x="1861" y="515"/>
                  </a:lnTo>
                  <a:lnTo>
                    <a:pt x="1165" y="346"/>
                  </a:lnTo>
                  <a:lnTo>
                    <a:pt x="1115" y="551"/>
                  </a:lnTo>
                  <a:lnTo>
                    <a:pt x="1864" y="734"/>
                  </a:lnTo>
                  <a:lnTo>
                    <a:pt x="2744" y="492"/>
                  </a:lnTo>
                  <a:lnTo>
                    <a:pt x="2822" y="791"/>
                  </a:lnTo>
                  <a:lnTo>
                    <a:pt x="1510" y="1515"/>
                  </a:lnTo>
                  <a:lnTo>
                    <a:pt x="514" y="1235"/>
                  </a:lnTo>
                  <a:lnTo>
                    <a:pt x="0" y="1293"/>
                  </a:lnTo>
                  <a:lnTo>
                    <a:pt x="0" y="138"/>
                  </a:lnTo>
                  <a:lnTo>
                    <a:pt x="8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grpSp>
      <p:sp>
        <p:nvSpPr>
          <p:cNvPr id="191" name="TextBox 190">
            <a:extLst>
              <a:ext uri="{FF2B5EF4-FFF2-40B4-BE49-F238E27FC236}">
                <a16:creationId xmlns:a16="http://schemas.microsoft.com/office/drawing/2014/main" id="{1483472F-7B0D-4D24-AD66-B3F67E60C4B4}"/>
              </a:ext>
            </a:extLst>
          </p:cNvPr>
          <p:cNvSpPr txBox="1"/>
          <p:nvPr/>
        </p:nvSpPr>
        <p:spPr>
          <a:xfrm flipH="1">
            <a:off x="6534924" y="2156065"/>
            <a:ext cx="1132041" cy="253916"/>
          </a:xfrm>
          <a:prstGeom prst="rect">
            <a:avLst/>
          </a:prstGeom>
          <a:noFill/>
        </p:spPr>
        <p:txBody>
          <a:bodyPr wrap="none" rtlCol="0">
            <a:spAutoFit/>
          </a:bodyPr>
          <a:lstStyle/>
          <a:p>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INSERT TITLE</a:t>
            </a:r>
          </a:p>
        </p:txBody>
      </p:sp>
      <p:sp>
        <p:nvSpPr>
          <p:cNvPr id="192" name="TextBox 191">
            <a:extLst>
              <a:ext uri="{FF2B5EF4-FFF2-40B4-BE49-F238E27FC236}">
                <a16:creationId xmlns:a16="http://schemas.microsoft.com/office/drawing/2014/main" id="{62D158F1-4816-400F-9564-D7C2D55E615A}"/>
              </a:ext>
            </a:extLst>
          </p:cNvPr>
          <p:cNvSpPr txBox="1"/>
          <p:nvPr/>
        </p:nvSpPr>
        <p:spPr>
          <a:xfrm flipH="1">
            <a:off x="6534925" y="2421640"/>
            <a:ext cx="1610684" cy="403957"/>
          </a:xfrm>
          <a:prstGeom prst="rect">
            <a:avLst/>
          </a:prstGeom>
          <a:noFill/>
        </p:spPr>
        <p:txBody>
          <a:bodyPr wrap="square" rtlCol="0">
            <a:spAutoFit/>
          </a:bodyPr>
          <a:lstStyle/>
          <a:p>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Perspiciatis unde omnis iste natus error voluptatem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aperiam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iste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natus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error</a:t>
            </a:r>
          </a:p>
        </p:txBody>
      </p:sp>
      <p:sp>
        <p:nvSpPr>
          <p:cNvPr id="193" name="TextBox 192">
            <a:extLst>
              <a:ext uri="{FF2B5EF4-FFF2-40B4-BE49-F238E27FC236}">
                <a16:creationId xmlns:a16="http://schemas.microsoft.com/office/drawing/2014/main" id="{0C16E33A-00F1-4A32-A7E1-ABFC95CE7799}"/>
              </a:ext>
            </a:extLst>
          </p:cNvPr>
          <p:cNvSpPr txBox="1"/>
          <p:nvPr/>
        </p:nvSpPr>
        <p:spPr>
          <a:xfrm flipH="1">
            <a:off x="6534924" y="3770890"/>
            <a:ext cx="1132041" cy="253916"/>
          </a:xfrm>
          <a:prstGeom prst="rect">
            <a:avLst/>
          </a:prstGeom>
          <a:noFill/>
        </p:spPr>
        <p:txBody>
          <a:bodyPr wrap="none" rtlCol="0">
            <a:spAutoFit/>
          </a:bodyPr>
          <a:lstStyle/>
          <a:p>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INSERT TITLE</a:t>
            </a:r>
          </a:p>
        </p:txBody>
      </p:sp>
      <p:sp>
        <p:nvSpPr>
          <p:cNvPr id="194" name="TextBox 193">
            <a:extLst>
              <a:ext uri="{FF2B5EF4-FFF2-40B4-BE49-F238E27FC236}">
                <a16:creationId xmlns:a16="http://schemas.microsoft.com/office/drawing/2014/main" id="{4EFBA289-888A-46DA-A180-A98DD180A7AA}"/>
              </a:ext>
            </a:extLst>
          </p:cNvPr>
          <p:cNvSpPr txBox="1"/>
          <p:nvPr/>
        </p:nvSpPr>
        <p:spPr>
          <a:xfrm flipH="1">
            <a:off x="6534925" y="4031363"/>
            <a:ext cx="1610684" cy="403957"/>
          </a:xfrm>
          <a:prstGeom prst="rect">
            <a:avLst/>
          </a:prstGeom>
          <a:noFill/>
        </p:spPr>
        <p:txBody>
          <a:bodyPr wrap="square" rtlCol="0">
            <a:spAutoFit/>
          </a:bodyPr>
          <a:lstStyle/>
          <a:p>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Perspiciatis unde omnis iste natus error voluptatem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aperiam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iste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natus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error</a:t>
            </a:r>
          </a:p>
        </p:txBody>
      </p:sp>
      <p:sp>
        <p:nvSpPr>
          <p:cNvPr id="195" name="TextBox 194"/>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GOALS</a:t>
            </a:r>
            <a:endParaRPr lang="en-US" sz="2700" b="1" dirty="0">
              <a:latin typeface="Montserrat Black" panose="00000A00000000000000" pitchFamily="50" charset="0"/>
            </a:endParaRPr>
          </a:p>
        </p:txBody>
      </p:sp>
      <p:sp>
        <p:nvSpPr>
          <p:cNvPr id="196" name="TextBox 195"/>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417352051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96"/>
                                        </p:tgtEl>
                                        <p:attrNameLst>
                                          <p:attrName>style.visibility</p:attrName>
                                        </p:attrNameLst>
                                      </p:cBhvr>
                                      <p:to>
                                        <p:strVal val="visible"/>
                                      </p:to>
                                    </p:set>
                                    <p:animEffect transition="in" filter="barn(inVertical)">
                                      <p:cBhvr>
                                        <p:cTn id="7" dur="500"/>
                                        <p:tgtEl>
                                          <p:spTgt spid="196"/>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95"/>
                                        </p:tgtEl>
                                        <p:attrNameLst>
                                          <p:attrName>style.visibility</p:attrName>
                                        </p:attrNameLst>
                                      </p:cBhvr>
                                      <p:to>
                                        <p:strVal val="visible"/>
                                      </p:to>
                                    </p:set>
                                    <p:animEffect transition="in" filter="barn(outVertical)">
                                      <p:cBhvr>
                                        <p:cTn id="11" dur="500"/>
                                        <p:tgtEl>
                                          <p:spTgt spid="19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78"/>
                                        </p:tgtEl>
                                        <p:attrNameLst>
                                          <p:attrName>style.visibility</p:attrName>
                                        </p:attrNameLst>
                                      </p:cBhvr>
                                      <p:to>
                                        <p:strVal val="visible"/>
                                      </p:to>
                                    </p:set>
                                    <p:animEffect transition="in" filter="fade">
                                      <p:cBhvr>
                                        <p:cTn id="15" dur="500"/>
                                        <p:tgtEl>
                                          <p:spTgt spid="17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79"/>
                                        </p:tgtEl>
                                        <p:attrNameLst>
                                          <p:attrName>style.visibility</p:attrName>
                                        </p:attrNameLst>
                                      </p:cBhvr>
                                      <p:to>
                                        <p:strVal val="visible"/>
                                      </p:to>
                                    </p:set>
                                    <p:animEffect transition="in" filter="fade">
                                      <p:cBhvr>
                                        <p:cTn id="19" dur="500"/>
                                        <p:tgtEl>
                                          <p:spTgt spid="179"/>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80"/>
                                        </p:tgtEl>
                                        <p:attrNameLst>
                                          <p:attrName>style.visibility</p:attrName>
                                        </p:attrNameLst>
                                      </p:cBhvr>
                                      <p:to>
                                        <p:strVal val="visible"/>
                                      </p:to>
                                    </p:set>
                                    <p:animEffect transition="in" filter="fade">
                                      <p:cBhvr>
                                        <p:cTn id="23" dur="500"/>
                                        <p:tgtEl>
                                          <p:spTgt spid="180"/>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84"/>
                                        </p:tgtEl>
                                        <p:attrNameLst>
                                          <p:attrName>style.visibility</p:attrName>
                                        </p:attrNameLst>
                                      </p:cBhvr>
                                      <p:to>
                                        <p:strVal val="visible"/>
                                      </p:to>
                                    </p:set>
                                    <p:animEffect transition="in" filter="fade">
                                      <p:cBhvr>
                                        <p:cTn id="27" dur="500"/>
                                        <p:tgtEl>
                                          <p:spTgt spid="184"/>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91"/>
                                        </p:tgtEl>
                                        <p:attrNameLst>
                                          <p:attrName>style.visibility</p:attrName>
                                        </p:attrNameLst>
                                      </p:cBhvr>
                                      <p:to>
                                        <p:strVal val="visible"/>
                                      </p:to>
                                    </p:set>
                                    <p:animEffect transition="in" filter="wipe(down)">
                                      <p:cBhvr>
                                        <p:cTn id="31" dur="500"/>
                                        <p:tgtEl>
                                          <p:spTgt spid="191"/>
                                        </p:tgtEl>
                                      </p:cBhvr>
                                    </p:animEffect>
                                  </p:childTnLst>
                                </p:cTn>
                              </p:par>
                            </p:childTnLst>
                          </p:cTn>
                        </p:par>
                        <p:par>
                          <p:cTn id="32" fill="hold">
                            <p:stCondLst>
                              <p:cond delay="3500"/>
                            </p:stCondLst>
                            <p:childTnLst>
                              <p:par>
                                <p:cTn id="33" presetID="42" presetClass="entr" presetSubtype="0" fill="hold" grpId="0" nodeType="afterEffect">
                                  <p:stCondLst>
                                    <p:cond delay="0"/>
                                  </p:stCondLst>
                                  <p:childTnLst>
                                    <p:set>
                                      <p:cBhvr>
                                        <p:cTn id="34" dur="1" fill="hold">
                                          <p:stCondLst>
                                            <p:cond delay="0"/>
                                          </p:stCondLst>
                                        </p:cTn>
                                        <p:tgtEl>
                                          <p:spTgt spid="192"/>
                                        </p:tgtEl>
                                        <p:attrNameLst>
                                          <p:attrName>style.visibility</p:attrName>
                                        </p:attrNameLst>
                                      </p:cBhvr>
                                      <p:to>
                                        <p:strVal val="visible"/>
                                      </p:to>
                                    </p:set>
                                    <p:animEffect transition="in" filter="fade">
                                      <p:cBhvr>
                                        <p:cTn id="35" dur="500"/>
                                        <p:tgtEl>
                                          <p:spTgt spid="192"/>
                                        </p:tgtEl>
                                      </p:cBhvr>
                                    </p:animEffect>
                                    <p:anim calcmode="lin" valueType="num">
                                      <p:cBhvr>
                                        <p:cTn id="36" dur="500" fill="hold"/>
                                        <p:tgtEl>
                                          <p:spTgt spid="192"/>
                                        </p:tgtEl>
                                        <p:attrNameLst>
                                          <p:attrName>ppt_x</p:attrName>
                                        </p:attrNameLst>
                                      </p:cBhvr>
                                      <p:tavLst>
                                        <p:tav tm="0">
                                          <p:val>
                                            <p:strVal val="#ppt_x"/>
                                          </p:val>
                                        </p:tav>
                                        <p:tav tm="100000">
                                          <p:val>
                                            <p:strVal val="#ppt_x"/>
                                          </p:val>
                                        </p:tav>
                                      </p:tavLst>
                                    </p:anim>
                                    <p:anim calcmode="lin" valueType="num">
                                      <p:cBhvr>
                                        <p:cTn id="37" dur="500" fill="hold"/>
                                        <p:tgtEl>
                                          <p:spTgt spid="192"/>
                                        </p:tgtEl>
                                        <p:attrNameLst>
                                          <p:attrName>ppt_y</p:attrName>
                                        </p:attrNameLst>
                                      </p:cBhvr>
                                      <p:tavLst>
                                        <p:tav tm="0">
                                          <p:val>
                                            <p:strVal val="#ppt_y+.1"/>
                                          </p:val>
                                        </p:tav>
                                        <p:tav tm="100000">
                                          <p:val>
                                            <p:strVal val="#ppt_y"/>
                                          </p:val>
                                        </p:tav>
                                      </p:tavLst>
                                    </p:anim>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181"/>
                                        </p:tgtEl>
                                        <p:attrNameLst>
                                          <p:attrName>style.visibility</p:attrName>
                                        </p:attrNameLst>
                                      </p:cBhvr>
                                      <p:to>
                                        <p:strVal val="visible"/>
                                      </p:to>
                                    </p:set>
                                    <p:animEffect transition="in" filter="fade">
                                      <p:cBhvr>
                                        <p:cTn id="41" dur="500"/>
                                        <p:tgtEl>
                                          <p:spTgt spid="181"/>
                                        </p:tgtEl>
                                      </p:cBhvr>
                                    </p:animEffect>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182"/>
                                        </p:tgtEl>
                                        <p:attrNameLst>
                                          <p:attrName>style.visibility</p:attrName>
                                        </p:attrNameLst>
                                      </p:cBhvr>
                                      <p:to>
                                        <p:strVal val="visible"/>
                                      </p:to>
                                    </p:set>
                                    <p:animEffect transition="in" filter="fade">
                                      <p:cBhvr>
                                        <p:cTn id="45" dur="500"/>
                                        <p:tgtEl>
                                          <p:spTgt spid="182"/>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183"/>
                                        </p:tgtEl>
                                        <p:attrNameLst>
                                          <p:attrName>style.visibility</p:attrName>
                                        </p:attrNameLst>
                                      </p:cBhvr>
                                      <p:to>
                                        <p:strVal val="visible"/>
                                      </p:to>
                                    </p:set>
                                    <p:animEffect transition="in" filter="fade">
                                      <p:cBhvr>
                                        <p:cTn id="49" dur="500"/>
                                        <p:tgtEl>
                                          <p:spTgt spid="183"/>
                                        </p:tgtEl>
                                      </p:cBhvr>
                                    </p:animEffect>
                                  </p:childTnLst>
                                </p:cTn>
                              </p:par>
                            </p:childTnLst>
                          </p:cTn>
                        </p:par>
                        <p:par>
                          <p:cTn id="50" fill="hold">
                            <p:stCondLst>
                              <p:cond delay="5500"/>
                            </p:stCondLst>
                            <p:childTnLst>
                              <p:par>
                                <p:cTn id="51" presetID="10" presetClass="entr" presetSubtype="0" fill="hold" nodeType="afterEffect">
                                  <p:stCondLst>
                                    <p:cond delay="0"/>
                                  </p:stCondLst>
                                  <p:childTnLst>
                                    <p:set>
                                      <p:cBhvr>
                                        <p:cTn id="52" dur="1" fill="hold">
                                          <p:stCondLst>
                                            <p:cond delay="0"/>
                                          </p:stCondLst>
                                        </p:cTn>
                                        <p:tgtEl>
                                          <p:spTgt spid="185"/>
                                        </p:tgtEl>
                                        <p:attrNameLst>
                                          <p:attrName>style.visibility</p:attrName>
                                        </p:attrNameLst>
                                      </p:cBhvr>
                                      <p:to>
                                        <p:strVal val="visible"/>
                                      </p:to>
                                    </p:set>
                                    <p:animEffect transition="in" filter="fade">
                                      <p:cBhvr>
                                        <p:cTn id="53" dur="500"/>
                                        <p:tgtEl>
                                          <p:spTgt spid="185"/>
                                        </p:tgtEl>
                                      </p:cBhvr>
                                    </p:animEffect>
                                  </p:childTnLst>
                                </p:cTn>
                              </p:par>
                            </p:childTnLst>
                          </p:cTn>
                        </p:par>
                        <p:par>
                          <p:cTn id="54" fill="hold">
                            <p:stCondLst>
                              <p:cond delay="6000"/>
                            </p:stCondLst>
                            <p:childTnLst>
                              <p:par>
                                <p:cTn id="55" presetID="22" presetClass="entr" presetSubtype="4" fill="hold" grpId="0" nodeType="afterEffect">
                                  <p:stCondLst>
                                    <p:cond delay="0"/>
                                  </p:stCondLst>
                                  <p:childTnLst>
                                    <p:set>
                                      <p:cBhvr>
                                        <p:cTn id="56" dur="1" fill="hold">
                                          <p:stCondLst>
                                            <p:cond delay="0"/>
                                          </p:stCondLst>
                                        </p:cTn>
                                        <p:tgtEl>
                                          <p:spTgt spid="193"/>
                                        </p:tgtEl>
                                        <p:attrNameLst>
                                          <p:attrName>style.visibility</p:attrName>
                                        </p:attrNameLst>
                                      </p:cBhvr>
                                      <p:to>
                                        <p:strVal val="visible"/>
                                      </p:to>
                                    </p:set>
                                    <p:animEffect transition="in" filter="wipe(down)">
                                      <p:cBhvr>
                                        <p:cTn id="57" dur="500"/>
                                        <p:tgtEl>
                                          <p:spTgt spid="193"/>
                                        </p:tgtEl>
                                      </p:cBhvr>
                                    </p:animEffect>
                                  </p:childTnLst>
                                </p:cTn>
                              </p:par>
                            </p:childTnLst>
                          </p:cTn>
                        </p:par>
                        <p:par>
                          <p:cTn id="58" fill="hold">
                            <p:stCondLst>
                              <p:cond delay="6500"/>
                            </p:stCondLst>
                            <p:childTnLst>
                              <p:par>
                                <p:cTn id="59" presetID="42" presetClass="entr" presetSubtype="0" fill="hold" grpId="0" nodeType="afterEffect">
                                  <p:stCondLst>
                                    <p:cond delay="0"/>
                                  </p:stCondLst>
                                  <p:childTnLst>
                                    <p:set>
                                      <p:cBhvr>
                                        <p:cTn id="60" dur="1" fill="hold">
                                          <p:stCondLst>
                                            <p:cond delay="0"/>
                                          </p:stCondLst>
                                        </p:cTn>
                                        <p:tgtEl>
                                          <p:spTgt spid="194"/>
                                        </p:tgtEl>
                                        <p:attrNameLst>
                                          <p:attrName>style.visibility</p:attrName>
                                        </p:attrNameLst>
                                      </p:cBhvr>
                                      <p:to>
                                        <p:strVal val="visible"/>
                                      </p:to>
                                    </p:set>
                                    <p:animEffect transition="in" filter="fade">
                                      <p:cBhvr>
                                        <p:cTn id="61" dur="500"/>
                                        <p:tgtEl>
                                          <p:spTgt spid="194"/>
                                        </p:tgtEl>
                                      </p:cBhvr>
                                    </p:animEffect>
                                    <p:anim calcmode="lin" valueType="num">
                                      <p:cBhvr>
                                        <p:cTn id="62" dur="500" fill="hold"/>
                                        <p:tgtEl>
                                          <p:spTgt spid="194"/>
                                        </p:tgtEl>
                                        <p:attrNameLst>
                                          <p:attrName>ppt_x</p:attrName>
                                        </p:attrNameLst>
                                      </p:cBhvr>
                                      <p:tavLst>
                                        <p:tav tm="0">
                                          <p:val>
                                            <p:strVal val="#ppt_x"/>
                                          </p:val>
                                        </p:tav>
                                        <p:tav tm="100000">
                                          <p:val>
                                            <p:strVal val="#ppt_x"/>
                                          </p:val>
                                        </p:tav>
                                      </p:tavLst>
                                    </p:anim>
                                    <p:anim calcmode="lin" valueType="num">
                                      <p:cBhvr>
                                        <p:cTn id="63" dur="500" fill="hold"/>
                                        <p:tgtEl>
                                          <p:spTgt spid="194"/>
                                        </p:tgtEl>
                                        <p:attrNameLst>
                                          <p:attrName>ppt_y</p:attrName>
                                        </p:attrNameLst>
                                      </p:cBhvr>
                                      <p:tavLst>
                                        <p:tav tm="0">
                                          <p:val>
                                            <p:strVal val="#ppt_y+.1"/>
                                          </p:val>
                                        </p:tav>
                                        <p:tav tm="100000">
                                          <p:val>
                                            <p:strVal val="#ppt_y"/>
                                          </p:val>
                                        </p:tav>
                                      </p:tavLst>
                                    </p:anim>
                                  </p:childTnLst>
                                </p:cTn>
                              </p:par>
                            </p:childTnLst>
                          </p:cTn>
                        </p:par>
                        <p:par>
                          <p:cTn id="64" fill="hold">
                            <p:stCondLst>
                              <p:cond delay="7000"/>
                            </p:stCondLst>
                            <p:childTnLst>
                              <p:par>
                                <p:cTn id="65" presetID="10" presetClass="entr" presetSubtype="0" fill="hold" nodeType="afterEffect">
                                  <p:stCondLst>
                                    <p:cond delay="0"/>
                                  </p:stCondLst>
                                  <p:childTnLst>
                                    <p:set>
                                      <p:cBhvr>
                                        <p:cTn id="66" dur="1" fill="hold">
                                          <p:stCondLst>
                                            <p:cond delay="0"/>
                                          </p:stCondLst>
                                        </p:cTn>
                                        <p:tgtEl>
                                          <p:spTgt spid="99"/>
                                        </p:tgtEl>
                                        <p:attrNameLst>
                                          <p:attrName>style.visibility</p:attrName>
                                        </p:attrNameLst>
                                      </p:cBhvr>
                                      <p:to>
                                        <p:strVal val="visible"/>
                                      </p:to>
                                    </p:set>
                                    <p:animEffect transition="in" filter="fade">
                                      <p:cBhvr>
                                        <p:cTn id="67" dur="500"/>
                                        <p:tgtEl>
                                          <p:spTgt spid="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animBg="1"/>
      <p:bldP spid="179" grpId="0" animBg="1"/>
      <p:bldP spid="180" grpId="0" animBg="1"/>
      <p:bldP spid="181" grpId="0" animBg="1"/>
      <p:bldP spid="182" grpId="0" animBg="1"/>
      <p:bldP spid="183" grpId="0" animBg="1"/>
      <p:bldP spid="184" grpId="0" animBg="1"/>
      <p:bldP spid="191" grpId="0"/>
      <p:bldP spid="192" grpId="0"/>
      <p:bldP spid="193" grpId="0"/>
      <p:bldP spid="194" grpId="0"/>
      <p:bldP spid="195" grpId="0"/>
      <p:bldP spid="196"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Group 74">
            <a:extLst>
              <a:ext uri="{FF2B5EF4-FFF2-40B4-BE49-F238E27FC236}">
                <a16:creationId xmlns:a16="http://schemas.microsoft.com/office/drawing/2014/main" id="{23292F8E-FE13-43E3-A561-71EF828FC744}"/>
              </a:ext>
            </a:extLst>
          </p:cNvPr>
          <p:cNvGrpSpPr/>
          <p:nvPr/>
        </p:nvGrpSpPr>
        <p:grpSpPr>
          <a:xfrm flipH="1">
            <a:off x="817092" y="1290229"/>
            <a:ext cx="3361386" cy="3643187"/>
            <a:chOff x="850515" y="999439"/>
            <a:chExt cx="4646282" cy="5035802"/>
          </a:xfrm>
        </p:grpSpPr>
        <p:sp>
          <p:nvSpPr>
            <p:cNvPr id="76" name="Freeform 5">
              <a:extLst>
                <a:ext uri="{FF2B5EF4-FFF2-40B4-BE49-F238E27FC236}">
                  <a16:creationId xmlns:a16="http://schemas.microsoft.com/office/drawing/2014/main" id="{87733DBF-5C28-437B-BB8A-4A9CCF528ED7}"/>
                </a:ext>
              </a:extLst>
            </p:cNvPr>
            <p:cNvSpPr>
              <a:spLocks/>
            </p:cNvSpPr>
            <p:nvPr/>
          </p:nvSpPr>
          <p:spPr bwMode="auto">
            <a:xfrm>
              <a:off x="1397512" y="2789074"/>
              <a:ext cx="1613027" cy="1038067"/>
            </a:xfrm>
            <a:custGeom>
              <a:avLst/>
              <a:gdLst>
                <a:gd name="T0" fmla="*/ 1895 w 1922"/>
                <a:gd name="T1" fmla="*/ 479 h 1242"/>
                <a:gd name="T2" fmla="*/ 1828 w 1922"/>
                <a:gd name="T3" fmla="*/ 457 h 1242"/>
                <a:gd name="T4" fmla="*/ 1771 w 1922"/>
                <a:gd name="T5" fmla="*/ 479 h 1242"/>
                <a:gd name="T6" fmla="*/ 1704 w 1922"/>
                <a:gd name="T7" fmla="*/ 513 h 1242"/>
                <a:gd name="T8" fmla="*/ 1599 w 1922"/>
                <a:gd name="T9" fmla="*/ 513 h 1242"/>
                <a:gd name="T10" fmla="*/ 1599 w 1922"/>
                <a:gd name="T11" fmla="*/ 176 h 1242"/>
                <a:gd name="T12" fmla="*/ 1573 w 1922"/>
                <a:gd name="T13" fmla="*/ 202 h 1242"/>
                <a:gd name="T14" fmla="*/ 1561 w 1922"/>
                <a:gd name="T15" fmla="*/ 236 h 1242"/>
                <a:gd name="T16" fmla="*/ 1516 w 1922"/>
                <a:gd name="T17" fmla="*/ 322 h 1242"/>
                <a:gd name="T18" fmla="*/ 1415 w 1922"/>
                <a:gd name="T19" fmla="*/ 371 h 1242"/>
                <a:gd name="T20" fmla="*/ 1295 w 1922"/>
                <a:gd name="T21" fmla="*/ 315 h 1242"/>
                <a:gd name="T22" fmla="*/ 1254 w 1922"/>
                <a:gd name="T23" fmla="*/ 191 h 1242"/>
                <a:gd name="T24" fmla="*/ 1310 w 1922"/>
                <a:gd name="T25" fmla="*/ 98 h 1242"/>
                <a:gd name="T26" fmla="*/ 1404 w 1922"/>
                <a:gd name="T27" fmla="*/ 60 h 1242"/>
                <a:gd name="T28" fmla="*/ 1449 w 1922"/>
                <a:gd name="T29" fmla="*/ 57 h 1242"/>
                <a:gd name="T30" fmla="*/ 1479 w 1922"/>
                <a:gd name="T31" fmla="*/ 27 h 1242"/>
                <a:gd name="T32" fmla="*/ 1464 w 1922"/>
                <a:gd name="T33" fmla="*/ 0 h 1242"/>
                <a:gd name="T34" fmla="*/ 796 w 1922"/>
                <a:gd name="T35" fmla="*/ 165 h 1242"/>
                <a:gd name="T36" fmla="*/ 582 w 1922"/>
                <a:gd name="T37" fmla="*/ 288 h 1242"/>
                <a:gd name="T38" fmla="*/ 131 w 1922"/>
                <a:gd name="T39" fmla="*/ 53 h 1242"/>
                <a:gd name="T40" fmla="*/ 105 w 1922"/>
                <a:gd name="T41" fmla="*/ 64 h 1242"/>
                <a:gd name="T42" fmla="*/ 94 w 1922"/>
                <a:gd name="T43" fmla="*/ 292 h 1242"/>
                <a:gd name="T44" fmla="*/ 225 w 1922"/>
                <a:gd name="T45" fmla="*/ 576 h 1242"/>
                <a:gd name="T46" fmla="*/ 0 w 1922"/>
                <a:gd name="T47" fmla="*/ 905 h 1242"/>
                <a:gd name="T48" fmla="*/ 143 w 1922"/>
                <a:gd name="T49" fmla="*/ 905 h 1242"/>
                <a:gd name="T50" fmla="*/ 143 w 1922"/>
                <a:gd name="T51" fmla="*/ 1021 h 1242"/>
                <a:gd name="T52" fmla="*/ 105 w 1922"/>
                <a:gd name="T53" fmla="*/ 1089 h 1242"/>
                <a:gd name="T54" fmla="*/ 79 w 1922"/>
                <a:gd name="T55" fmla="*/ 1145 h 1242"/>
                <a:gd name="T56" fmla="*/ 98 w 1922"/>
                <a:gd name="T57" fmla="*/ 1212 h 1242"/>
                <a:gd name="T58" fmla="*/ 173 w 1922"/>
                <a:gd name="T59" fmla="*/ 1242 h 1242"/>
                <a:gd name="T60" fmla="*/ 248 w 1922"/>
                <a:gd name="T61" fmla="*/ 1212 h 1242"/>
                <a:gd name="T62" fmla="*/ 267 w 1922"/>
                <a:gd name="T63" fmla="*/ 1145 h 1242"/>
                <a:gd name="T64" fmla="*/ 244 w 1922"/>
                <a:gd name="T65" fmla="*/ 1089 h 1242"/>
                <a:gd name="T66" fmla="*/ 210 w 1922"/>
                <a:gd name="T67" fmla="*/ 1025 h 1242"/>
                <a:gd name="T68" fmla="*/ 210 w 1922"/>
                <a:gd name="T69" fmla="*/ 905 h 1242"/>
                <a:gd name="T70" fmla="*/ 950 w 1922"/>
                <a:gd name="T71" fmla="*/ 905 h 1242"/>
                <a:gd name="T72" fmla="*/ 950 w 1922"/>
                <a:gd name="T73" fmla="*/ 894 h 1242"/>
                <a:gd name="T74" fmla="*/ 927 w 1922"/>
                <a:gd name="T75" fmla="*/ 861 h 1242"/>
                <a:gd name="T76" fmla="*/ 890 w 1922"/>
                <a:gd name="T77" fmla="*/ 767 h 1242"/>
                <a:gd name="T78" fmla="*/ 923 w 1922"/>
                <a:gd name="T79" fmla="*/ 659 h 1242"/>
                <a:gd name="T80" fmla="*/ 1043 w 1922"/>
                <a:gd name="T81" fmla="*/ 610 h 1242"/>
                <a:gd name="T82" fmla="*/ 1164 w 1922"/>
                <a:gd name="T83" fmla="*/ 659 h 1242"/>
                <a:gd name="T84" fmla="*/ 1197 w 1922"/>
                <a:gd name="T85" fmla="*/ 767 h 1242"/>
                <a:gd name="T86" fmla="*/ 1164 w 1922"/>
                <a:gd name="T87" fmla="*/ 857 h 1242"/>
                <a:gd name="T88" fmla="*/ 1145 w 1922"/>
                <a:gd name="T89" fmla="*/ 887 h 1242"/>
                <a:gd name="T90" fmla="*/ 1145 w 1922"/>
                <a:gd name="T91" fmla="*/ 905 h 1242"/>
                <a:gd name="T92" fmla="*/ 1599 w 1922"/>
                <a:gd name="T93" fmla="*/ 905 h 1242"/>
                <a:gd name="T94" fmla="*/ 1599 w 1922"/>
                <a:gd name="T95" fmla="*/ 580 h 1242"/>
                <a:gd name="T96" fmla="*/ 1700 w 1922"/>
                <a:gd name="T97" fmla="*/ 580 h 1242"/>
                <a:gd name="T98" fmla="*/ 1704 w 1922"/>
                <a:gd name="T99" fmla="*/ 580 h 1242"/>
                <a:gd name="T100" fmla="*/ 1771 w 1922"/>
                <a:gd name="T101" fmla="*/ 617 h 1242"/>
                <a:gd name="T102" fmla="*/ 1828 w 1922"/>
                <a:gd name="T103" fmla="*/ 644 h 1242"/>
                <a:gd name="T104" fmla="*/ 1892 w 1922"/>
                <a:gd name="T105" fmla="*/ 625 h 1242"/>
                <a:gd name="T106" fmla="*/ 1922 w 1922"/>
                <a:gd name="T107" fmla="*/ 550 h 1242"/>
                <a:gd name="T108" fmla="*/ 1895 w 1922"/>
                <a:gd name="T109" fmla="*/ 479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22" h="1242">
                  <a:moveTo>
                    <a:pt x="1895" y="479"/>
                  </a:moveTo>
                  <a:cubicBezTo>
                    <a:pt x="1877" y="464"/>
                    <a:pt x="1850" y="457"/>
                    <a:pt x="1828" y="457"/>
                  </a:cubicBezTo>
                  <a:cubicBezTo>
                    <a:pt x="1805" y="457"/>
                    <a:pt x="1786" y="468"/>
                    <a:pt x="1771" y="479"/>
                  </a:cubicBezTo>
                  <a:cubicBezTo>
                    <a:pt x="1753" y="494"/>
                    <a:pt x="1734" y="513"/>
                    <a:pt x="1704" y="513"/>
                  </a:cubicBezTo>
                  <a:cubicBezTo>
                    <a:pt x="1599" y="513"/>
                    <a:pt x="1599" y="513"/>
                    <a:pt x="1599" y="513"/>
                  </a:cubicBezTo>
                  <a:cubicBezTo>
                    <a:pt x="1599" y="176"/>
                    <a:pt x="1599" y="176"/>
                    <a:pt x="1599" y="176"/>
                  </a:cubicBezTo>
                  <a:cubicBezTo>
                    <a:pt x="1573" y="202"/>
                    <a:pt x="1573" y="202"/>
                    <a:pt x="1573" y="202"/>
                  </a:cubicBezTo>
                  <a:cubicBezTo>
                    <a:pt x="1569" y="206"/>
                    <a:pt x="1569" y="210"/>
                    <a:pt x="1561" y="236"/>
                  </a:cubicBezTo>
                  <a:cubicBezTo>
                    <a:pt x="1554" y="262"/>
                    <a:pt x="1546" y="296"/>
                    <a:pt x="1516" y="322"/>
                  </a:cubicBezTo>
                  <a:cubicBezTo>
                    <a:pt x="1490" y="348"/>
                    <a:pt x="1456" y="367"/>
                    <a:pt x="1415" y="371"/>
                  </a:cubicBezTo>
                  <a:cubicBezTo>
                    <a:pt x="1377" y="371"/>
                    <a:pt x="1329" y="352"/>
                    <a:pt x="1295" y="315"/>
                  </a:cubicBezTo>
                  <a:cubicBezTo>
                    <a:pt x="1261" y="277"/>
                    <a:pt x="1246" y="229"/>
                    <a:pt x="1254" y="191"/>
                  </a:cubicBezTo>
                  <a:cubicBezTo>
                    <a:pt x="1257" y="150"/>
                    <a:pt x="1284" y="120"/>
                    <a:pt x="1310" y="98"/>
                  </a:cubicBezTo>
                  <a:cubicBezTo>
                    <a:pt x="1340" y="68"/>
                    <a:pt x="1377" y="64"/>
                    <a:pt x="1404" y="60"/>
                  </a:cubicBezTo>
                  <a:cubicBezTo>
                    <a:pt x="1434" y="60"/>
                    <a:pt x="1441" y="60"/>
                    <a:pt x="1449" y="57"/>
                  </a:cubicBezTo>
                  <a:cubicBezTo>
                    <a:pt x="1479" y="27"/>
                    <a:pt x="1479" y="27"/>
                    <a:pt x="1479" y="27"/>
                  </a:cubicBezTo>
                  <a:cubicBezTo>
                    <a:pt x="1475" y="19"/>
                    <a:pt x="1467" y="8"/>
                    <a:pt x="1464" y="0"/>
                  </a:cubicBezTo>
                  <a:cubicBezTo>
                    <a:pt x="1148" y="30"/>
                    <a:pt x="901" y="94"/>
                    <a:pt x="796" y="165"/>
                  </a:cubicBezTo>
                  <a:cubicBezTo>
                    <a:pt x="728" y="210"/>
                    <a:pt x="649" y="244"/>
                    <a:pt x="582" y="288"/>
                  </a:cubicBezTo>
                  <a:cubicBezTo>
                    <a:pt x="447" y="113"/>
                    <a:pt x="210" y="45"/>
                    <a:pt x="131" y="53"/>
                  </a:cubicBezTo>
                  <a:cubicBezTo>
                    <a:pt x="120" y="57"/>
                    <a:pt x="109" y="57"/>
                    <a:pt x="105" y="64"/>
                  </a:cubicBezTo>
                  <a:cubicBezTo>
                    <a:pt x="64" y="131"/>
                    <a:pt x="60" y="221"/>
                    <a:pt x="94" y="292"/>
                  </a:cubicBezTo>
                  <a:cubicBezTo>
                    <a:pt x="225" y="576"/>
                    <a:pt x="225" y="576"/>
                    <a:pt x="225" y="576"/>
                  </a:cubicBezTo>
                  <a:cubicBezTo>
                    <a:pt x="139" y="659"/>
                    <a:pt x="68" y="778"/>
                    <a:pt x="0" y="905"/>
                  </a:cubicBezTo>
                  <a:cubicBezTo>
                    <a:pt x="143" y="905"/>
                    <a:pt x="143" y="905"/>
                    <a:pt x="143" y="905"/>
                  </a:cubicBezTo>
                  <a:cubicBezTo>
                    <a:pt x="143" y="1021"/>
                    <a:pt x="143" y="1021"/>
                    <a:pt x="143" y="1021"/>
                  </a:cubicBezTo>
                  <a:cubicBezTo>
                    <a:pt x="139" y="1055"/>
                    <a:pt x="116" y="1074"/>
                    <a:pt x="105" y="1089"/>
                  </a:cubicBezTo>
                  <a:cubicBezTo>
                    <a:pt x="90" y="1107"/>
                    <a:pt x="79" y="1122"/>
                    <a:pt x="79" y="1145"/>
                  </a:cubicBezTo>
                  <a:cubicBezTo>
                    <a:pt x="79" y="1171"/>
                    <a:pt x="86" y="1197"/>
                    <a:pt x="98" y="1212"/>
                  </a:cubicBezTo>
                  <a:cubicBezTo>
                    <a:pt x="113" y="1227"/>
                    <a:pt x="131" y="1242"/>
                    <a:pt x="173" y="1242"/>
                  </a:cubicBezTo>
                  <a:cubicBezTo>
                    <a:pt x="210" y="1242"/>
                    <a:pt x="233" y="1231"/>
                    <a:pt x="248" y="1212"/>
                  </a:cubicBezTo>
                  <a:cubicBezTo>
                    <a:pt x="259" y="1197"/>
                    <a:pt x="267" y="1171"/>
                    <a:pt x="267" y="1145"/>
                  </a:cubicBezTo>
                  <a:cubicBezTo>
                    <a:pt x="267" y="1126"/>
                    <a:pt x="255" y="1107"/>
                    <a:pt x="244" y="1089"/>
                  </a:cubicBezTo>
                  <a:cubicBezTo>
                    <a:pt x="229" y="1074"/>
                    <a:pt x="210" y="1055"/>
                    <a:pt x="210" y="1025"/>
                  </a:cubicBezTo>
                  <a:cubicBezTo>
                    <a:pt x="210" y="905"/>
                    <a:pt x="210" y="905"/>
                    <a:pt x="210" y="905"/>
                  </a:cubicBezTo>
                  <a:cubicBezTo>
                    <a:pt x="950" y="905"/>
                    <a:pt x="950" y="905"/>
                    <a:pt x="950" y="905"/>
                  </a:cubicBezTo>
                  <a:cubicBezTo>
                    <a:pt x="950" y="894"/>
                    <a:pt x="950" y="894"/>
                    <a:pt x="950" y="894"/>
                  </a:cubicBezTo>
                  <a:cubicBezTo>
                    <a:pt x="950" y="887"/>
                    <a:pt x="946" y="883"/>
                    <a:pt x="927" y="861"/>
                  </a:cubicBezTo>
                  <a:cubicBezTo>
                    <a:pt x="912" y="838"/>
                    <a:pt x="890" y="808"/>
                    <a:pt x="890" y="767"/>
                  </a:cubicBezTo>
                  <a:cubicBezTo>
                    <a:pt x="890" y="730"/>
                    <a:pt x="897" y="692"/>
                    <a:pt x="923" y="659"/>
                  </a:cubicBezTo>
                  <a:cubicBezTo>
                    <a:pt x="946" y="632"/>
                    <a:pt x="991" y="610"/>
                    <a:pt x="1043" y="610"/>
                  </a:cubicBezTo>
                  <a:cubicBezTo>
                    <a:pt x="1092" y="610"/>
                    <a:pt x="1141" y="632"/>
                    <a:pt x="1164" y="659"/>
                  </a:cubicBezTo>
                  <a:cubicBezTo>
                    <a:pt x="1190" y="692"/>
                    <a:pt x="1197" y="730"/>
                    <a:pt x="1197" y="767"/>
                  </a:cubicBezTo>
                  <a:cubicBezTo>
                    <a:pt x="1197" y="804"/>
                    <a:pt x="1179" y="838"/>
                    <a:pt x="1164" y="857"/>
                  </a:cubicBezTo>
                  <a:cubicBezTo>
                    <a:pt x="1145" y="879"/>
                    <a:pt x="1145" y="883"/>
                    <a:pt x="1145" y="887"/>
                  </a:cubicBezTo>
                  <a:cubicBezTo>
                    <a:pt x="1145" y="905"/>
                    <a:pt x="1145" y="905"/>
                    <a:pt x="1145" y="905"/>
                  </a:cubicBezTo>
                  <a:cubicBezTo>
                    <a:pt x="1599" y="905"/>
                    <a:pt x="1599" y="905"/>
                    <a:pt x="1599" y="905"/>
                  </a:cubicBezTo>
                  <a:cubicBezTo>
                    <a:pt x="1599" y="580"/>
                    <a:pt x="1599" y="580"/>
                    <a:pt x="1599" y="580"/>
                  </a:cubicBezTo>
                  <a:cubicBezTo>
                    <a:pt x="1700" y="580"/>
                    <a:pt x="1700" y="580"/>
                    <a:pt x="1700" y="580"/>
                  </a:cubicBezTo>
                  <a:cubicBezTo>
                    <a:pt x="1700" y="580"/>
                    <a:pt x="1700" y="580"/>
                    <a:pt x="1704" y="580"/>
                  </a:cubicBezTo>
                  <a:cubicBezTo>
                    <a:pt x="1734" y="584"/>
                    <a:pt x="1753" y="606"/>
                    <a:pt x="1771" y="617"/>
                  </a:cubicBezTo>
                  <a:cubicBezTo>
                    <a:pt x="1786" y="632"/>
                    <a:pt x="1805" y="644"/>
                    <a:pt x="1828" y="644"/>
                  </a:cubicBezTo>
                  <a:cubicBezTo>
                    <a:pt x="1854" y="644"/>
                    <a:pt x="1877" y="636"/>
                    <a:pt x="1892" y="625"/>
                  </a:cubicBezTo>
                  <a:cubicBezTo>
                    <a:pt x="1910" y="610"/>
                    <a:pt x="1922" y="591"/>
                    <a:pt x="1922" y="550"/>
                  </a:cubicBezTo>
                  <a:cubicBezTo>
                    <a:pt x="1922" y="513"/>
                    <a:pt x="1910" y="490"/>
                    <a:pt x="1895" y="479"/>
                  </a:cubicBezTo>
                  <a:close/>
                </a:path>
              </a:pathLst>
            </a:custGeom>
            <a:solidFill>
              <a:schemeClr val="tx1"/>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77" name="Freeform 6">
              <a:extLst>
                <a:ext uri="{FF2B5EF4-FFF2-40B4-BE49-F238E27FC236}">
                  <a16:creationId xmlns:a16="http://schemas.microsoft.com/office/drawing/2014/main" id="{0FAECFD8-FF86-4C03-97B9-CA1B19862EAB}"/>
                </a:ext>
              </a:extLst>
            </p:cNvPr>
            <p:cNvSpPr>
              <a:spLocks/>
            </p:cNvSpPr>
            <p:nvPr/>
          </p:nvSpPr>
          <p:spPr bwMode="auto">
            <a:xfrm>
              <a:off x="2818721" y="2799376"/>
              <a:ext cx="1206826" cy="741757"/>
            </a:xfrm>
            <a:custGeom>
              <a:avLst/>
              <a:gdLst>
                <a:gd name="T0" fmla="*/ 1411 w 1438"/>
                <a:gd name="T1" fmla="*/ 467 h 888"/>
                <a:gd name="T2" fmla="*/ 1344 w 1438"/>
                <a:gd name="T3" fmla="*/ 445 h 888"/>
                <a:gd name="T4" fmla="*/ 1287 w 1438"/>
                <a:gd name="T5" fmla="*/ 467 h 888"/>
                <a:gd name="T6" fmla="*/ 1220 w 1438"/>
                <a:gd name="T7" fmla="*/ 501 h 888"/>
                <a:gd name="T8" fmla="*/ 1109 w 1438"/>
                <a:gd name="T9" fmla="*/ 501 h 888"/>
                <a:gd name="T10" fmla="*/ 1109 w 1438"/>
                <a:gd name="T11" fmla="*/ 52 h 888"/>
                <a:gd name="T12" fmla="*/ 798 w 1438"/>
                <a:gd name="T13" fmla="*/ 0 h 888"/>
                <a:gd name="T14" fmla="*/ 738 w 1438"/>
                <a:gd name="T15" fmla="*/ 75 h 888"/>
                <a:gd name="T16" fmla="*/ 648 w 1438"/>
                <a:gd name="T17" fmla="*/ 153 h 888"/>
                <a:gd name="T18" fmla="*/ 656 w 1438"/>
                <a:gd name="T19" fmla="*/ 160 h 888"/>
                <a:gd name="T20" fmla="*/ 689 w 1438"/>
                <a:gd name="T21" fmla="*/ 175 h 888"/>
                <a:gd name="T22" fmla="*/ 764 w 1438"/>
                <a:gd name="T23" fmla="*/ 235 h 888"/>
                <a:gd name="T24" fmla="*/ 794 w 1438"/>
                <a:gd name="T25" fmla="*/ 343 h 888"/>
                <a:gd name="T26" fmla="*/ 719 w 1438"/>
                <a:gd name="T27" fmla="*/ 452 h 888"/>
                <a:gd name="T28" fmla="*/ 588 w 1438"/>
                <a:gd name="T29" fmla="*/ 470 h 888"/>
                <a:gd name="T30" fmla="*/ 506 w 1438"/>
                <a:gd name="T31" fmla="*/ 399 h 888"/>
                <a:gd name="T32" fmla="*/ 487 w 1438"/>
                <a:gd name="T33" fmla="*/ 298 h 888"/>
                <a:gd name="T34" fmla="*/ 491 w 1438"/>
                <a:gd name="T35" fmla="*/ 257 h 888"/>
                <a:gd name="T36" fmla="*/ 480 w 1438"/>
                <a:gd name="T37" fmla="*/ 239 h 888"/>
                <a:gd name="T38" fmla="*/ 0 w 1438"/>
                <a:gd name="T39" fmla="*/ 194 h 888"/>
                <a:gd name="T40" fmla="*/ 0 w 1438"/>
                <a:gd name="T41" fmla="*/ 433 h 888"/>
                <a:gd name="T42" fmla="*/ 15 w 1438"/>
                <a:gd name="T43" fmla="*/ 433 h 888"/>
                <a:gd name="T44" fmla="*/ 45 w 1438"/>
                <a:gd name="T45" fmla="*/ 414 h 888"/>
                <a:gd name="T46" fmla="*/ 139 w 1438"/>
                <a:gd name="T47" fmla="*/ 381 h 888"/>
                <a:gd name="T48" fmla="*/ 243 w 1438"/>
                <a:gd name="T49" fmla="*/ 414 h 888"/>
                <a:gd name="T50" fmla="*/ 292 w 1438"/>
                <a:gd name="T51" fmla="*/ 534 h 888"/>
                <a:gd name="T52" fmla="*/ 243 w 1438"/>
                <a:gd name="T53" fmla="*/ 653 h 888"/>
                <a:gd name="T54" fmla="*/ 139 w 1438"/>
                <a:gd name="T55" fmla="*/ 687 h 888"/>
                <a:gd name="T56" fmla="*/ 41 w 1438"/>
                <a:gd name="T57" fmla="*/ 649 h 888"/>
                <a:gd name="T58" fmla="*/ 7 w 1438"/>
                <a:gd name="T59" fmla="*/ 627 h 888"/>
                <a:gd name="T60" fmla="*/ 0 w 1438"/>
                <a:gd name="T61" fmla="*/ 627 h 888"/>
                <a:gd name="T62" fmla="*/ 0 w 1438"/>
                <a:gd name="T63" fmla="*/ 888 h 888"/>
                <a:gd name="T64" fmla="*/ 461 w 1438"/>
                <a:gd name="T65" fmla="*/ 888 h 888"/>
                <a:gd name="T66" fmla="*/ 461 w 1438"/>
                <a:gd name="T67" fmla="*/ 877 h 888"/>
                <a:gd name="T68" fmla="*/ 438 w 1438"/>
                <a:gd name="T69" fmla="*/ 843 h 888"/>
                <a:gd name="T70" fmla="*/ 401 w 1438"/>
                <a:gd name="T71" fmla="*/ 750 h 888"/>
                <a:gd name="T72" fmla="*/ 435 w 1438"/>
                <a:gd name="T73" fmla="*/ 642 h 888"/>
                <a:gd name="T74" fmla="*/ 555 w 1438"/>
                <a:gd name="T75" fmla="*/ 593 h 888"/>
                <a:gd name="T76" fmla="*/ 674 w 1438"/>
                <a:gd name="T77" fmla="*/ 642 h 888"/>
                <a:gd name="T78" fmla="*/ 708 w 1438"/>
                <a:gd name="T79" fmla="*/ 750 h 888"/>
                <a:gd name="T80" fmla="*/ 674 w 1438"/>
                <a:gd name="T81" fmla="*/ 840 h 888"/>
                <a:gd name="T82" fmla="*/ 656 w 1438"/>
                <a:gd name="T83" fmla="*/ 870 h 888"/>
                <a:gd name="T84" fmla="*/ 656 w 1438"/>
                <a:gd name="T85" fmla="*/ 888 h 888"/>
                <a:gd name="T86" fmla="*/ 1109 w 1438"/>
                <a:gd name="T87" fmla="*/ 888 h 888"/>
                <a:gd name="T88" fmla="*/ 1109 w 1438"/>
                <a:gd name="T89" fmla="*/ 568 h 888"/>
                <a:gd name="T90" fmla="*/ 1216 w 1438"/>
                <a:gd name="T91" fmla="*/ 568 h 888"/>
                <a:gd name="T92" fmla="*/ 1220 w 1438"/>
                <a:gd name="T93" fmla="*/ 568 h 888"/>
                <a:gd name="T94" fmla="*/ 1287 w 1438"/>
                <a:gd name="T95" fmla="*/ 605 h 888"/>
                <a:gd name="T96" fmla="*/ 1344 w 1438"/>
                <a:gd name="T97" fmla="*/ 632 h 888"/>
                <a:gd name="T98" fmla="*/ 1407 w 1438"/>
                <a:gd name="T99" fmla="*/ 613 h 888"/>
                <a:gd name="T100" fmla="*/ 1438 w 1438"/>
                <a:gd name="T101" fmla="*/ 538 h 888"/>
                <a:gd name="T102" fmla="*/ 1411 w 1438"/>
                <a:gd name="T103" fmla="*/ 467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38" h="888">
                  <a:moveTo>
                    <a:pt x="1411" y="467"/>
                  </a:moveTo>
                  <a:cubicBezTo>
                    <a:pt x="1392" y="452"/>
                    <a:pt x="1366" y="445"/>
                    <a:pt x="1344" y="445"/>
                  </a:cubicBezTo>
                  <a:cubicBezTo>
                    <a:pt x="1321" y="445"/>
                    <a:pt x="1302" y="456"/>
                    <a:pt x="1287" y="467"/>
                  </a:cubicBezTo>
                  <a:cubicBezTo>
                    <a:pt x="1269" y="482"/>
                    <a:pt x="1250" y="501"/>
                    <a:pt x="1220" y="501"/>
                  </a:cubicBezTo>
                  <a:cubicBezTo>
                    <a:pt x="1168" y="501"/>
                    <a:pt x="1132" y="501"/>
                    <a:pt x="1109" y="501"/>
                  </a:cubicBezTo>
                  <a:cubicBezTo>
                    <a:pt x="1109" y="52"/>
                    <a:pt x="1109" y="52"/>
                    <a:pt x="1109" y="52"/>
                  </a:cubicBezTo>
                  <a:cubicBezTo>
                    <a:pt x="1008" y="30"/>
                    <a:pt x="903" y="15"/>
                    <a:pt x="798" y="0"/>
                  </a:cubicBezTo>
                  <a:cubicBezTo>
                    <a:pt x="779" y="26"/>
                    <a:pt x="761" y="52"/>
                    <a:pt x="738" y="75"/>
                  </a:cubicBezTo>
                  <a:cubicBezTo>
                    <a:pt x="712" y="104"/>
                    <a:pt x="682" y="131"/>
                    <a:pt x="648" y="153"/>
                  </a:cubicBezTo>
                  <a:cubicBezTo>
                    <a:pt x="656" y="160"/>
                    <a:pt x="656" y="160"/>
                    <a:pt x="656" y="160"/>
                  </a:cubicBezTo>
                  <a:cubicBezTo>
                    <a:pt x="660" y="164"/>
                    <a:pt x="660" y="168"/>
                    <a:pt x="689" y="175"/>
                  </a:cubicBezTo>
                  <a:cubicBezTo>
                    <a:pt x="712" y="186"/>
                    <a:pt x="746" y="201"/>
                    <a:pt x="764" y="235"/>
                  </a:cubicBezTo>
                  <a:cubicBezTo>
                    <a:pt x="783" y="265"/>
                    <a:pt x="798" y="302"/>
                    <a:pt x="794" y="343"/>
                  </a:cubicBezTo>
                  <a:cubicBezTo>
                    <a:pt x="791" y="381"/>
                    <a:pt x="761" y="425"/>
                    <a:pt x="719" y="452"/>
                  </a:cubicBezTo>
                  <a:cubicBezTo>
                    <a:pt x="674" y="478"/>
                    <a:pt x="626" y="481"/>
                    <a:pt x="588" y="470"/>
                  </a:cubicBezTo>
                  <a:cubicBezTo>
                    <a:pt x="551" y="459"/>
                    <a:pt x="525" y="429"/>
                    <a:pt x="506" y="399"/>
                  </a:cubicBezTo>
                  <a:cubicBezTo>
                    <a:pt x="483" y="366"/>
                    <a:pt x="483" y="325"/>
                    <a:pt x="487" y="298"/>
                  </a:cubicBezTo>
                  <a:cubicBezTo>
                    <a:pt x="491" y="269"/>
                    <a:pt x="491" y="261"/>
                    <a:pt x="491" y="257"/>
                  </a:cubicBezTo>
                  <a:cubicBezTo>
                    <a:pt x="480" y="239"/>
                    <a:pt x="480" y="239"/>
                    <a:pt x="480" y="239"/>
                  </a:cubicBezTo>
                  <a:cubicBezTo>
                    <a:pt x="322" y="287"/>
                    <a:pt x="146" y="276"/>
                    <a:pt x="0" y="194"/>
                  </a:cubicBezTo>
                  <a:cubicBezTo>
                    <a:pt x="0" y="433"/>
                    <a:pt x="0" y="433"/>
                    <a:pt x="0" y="433"/>
                  </a:cubicBezTo>
                  <a:cubicBezTo>
                    <a:pt x="15" y="433"/>
                    <a:pt x="15" y="433"/>
                    <a:pt x="15" y="433"/>
                  </a:cubicBezTo>
                  <a:cubicBezTo>
                    <a:pt x="19" y="433"/>
                    <a:pt x="22" y="433"/>
                    <a:pt x="45" y="414"/>
                  </a:cubicBezTo>
                  <a:cubicBezTo>
                    <a:pt x="67" y="399"/>
                    <a:pt x="97" y="381"/>
                    <a:pt x="139" y="381"/>
                  </a:cubicBezTo>
                  <a:cubicBezTo>
                    <a:pt x="172" y="381"/>
                    <a:pt x="210" y="388"/>
                    <a:pt x="243" y="414"/>
                  </a:cubicBezTo>
                  <a:cubicBezTo>
                    <a:pt x="273" y="437"/>
                    <a:pt x="292" y="485"/>
                    <a:pt x="292" y="534"/>
                  </a:cubicBezTo>
                  <a:cubicBezTo>
                    <a:pt x="292" y="586"/>
                    <a:pt x="270" y="631"/>
                    <a:pt x="243" y="653"/>
                  </a:cubicBezTo>
                  <a:cubicBezTo>
                    <a:pt x="210" y="679"/>
                    <a:pt x="172" y="687"/>
                    <a:pt x="139" y="687"/>
                  </a:cubicBezTo>
                  <a:cubicBezTo>
                    <a:pt x="97" y="687"/>
                    <a:pt x="64" y="668"/>
                    <a:pt x="41" y="649"/>
                  </a:cubicBezTo>
                  <a:cubicBezTo>
                    <a:pt x="19" y="631"/>
                    <a:pt x="15" y="627"/>
                    <a:pt x="7" y="627"/>
                  </a:cubicBezTo>
                  <a:cubicBezTo>
                    <a:pt x="0" y="627"/>
                    <a:pt x="0" y="627"/>
                    <a:pt x="0" y="627"/>
                  </a:cubicBezTo>
                  <a:cubicBezTo>
                    <a:pt x="0" y="888"/>
                    <a:pt x="0" y="888"/>
                    <a:pt x="0" y="888"/>
                  </a:cubicBezTo>
                  <a:cubicBezTo>
                    <a:pt x="461" y="888"/>
                    <a:pt x="461" y="888"/>
                    <a:pt x="461" y="888"/>
                  </a:cubicBezTo>
                  <a:cubicBezTo>
                    <a:pt x="461" y="877"/>
                    <a:pt x="461" y="877"/>
                    <a:pt x="461" y="877"/>
                  </a:cubicBezTo>
                  <a:cubicBezTo>
                    <a:pt x="461" y="870"/>
                    <a:pt x="457" y="866"/>
                    <a:pt x="438" y="843"/>
                  </a:cubicBezTo>
                  <a:cubicBezTo>
                    <a:pt x="423" y="821"/>
                    <a:pt x="401" y="791"/>
                    <a:pt x="401" y="750"/>
                  </a:cubicBezTo>
                  <a:cubicBezTo>
                    <a:pt x="401" y="713"/>
                    <a:pt x="408" y="675"/>
                    <a:pt x="435" y="642"/>
                  </a:cubicBezTo>
                  <a:cubicBezTo>
                    <a:pt x="457" y="616"/>
                    <a:pt x="502" y="593"/>
                    <a:pt x="555" y="593"/>
                  </a:cubicBezTo>
                  <a:cubicBezTo>
                    <a:pt x="603" y="593"/>
                    <a:pt x="652" y="616"/>
                    <a:pt x="674" y="642"/>
                  </a:cubicBezTo>
                  <a:cubicBezTo>
                    <a:pt x="701" y="675"/>
                    <a:pt x="708" y="713"/>
                    <a:pt x="708" y="750"/>
                  </a:cubicBezTo>
                  <a:cubicBezTo>
                    <a:pt x="708" y="787"/>
                    <a:pt x="689" y="821"/>
                    <a:pt x="674" y="840"/>
                  </a:cubicBezTo>
                  <a:cubicBezTo>
                    <a:pt x="656" y="862"/>
                    <a:pt x="656" y="866"/>
                    <a:pt x="656" y="870"/>
                  </a:cubicBezTo>
                  <a:cubicBezTo>
                    <a:pt x="656" y="888"/>
                    <a:pt x="656" y="888"/>
                    <a:pt x="656" y="888"/>
                  </a:cubicBezTo>
                  <a:cubicBezTo>
                    <a:pt x="1109" y="888"/>
                    <a:pt x="1109" y="888"/>
                    <a:pt x="1109" y="888"/>
                  </a:cubicBezTo>
                  <a:cubicBezTo>
                    <a:pt x="1109" y="764"/>
                    <a:pt x="1109" y="658"/>
                    <a:pt x="1109" y="568"/>
                  </a:cubicBezTo>
                  <a:cubicBezTo>
                    <a:pt x="1185" y="568"/>
                    <a:pt x="1216" y="568"/>
                    <a:pt x="1216" y="568"/>
                  </a:cubicBezTo>
                  <a:cubicBezTo>
                    <a:pt x="1216" y="568"/>
                    <a:pt x="1216" y="568"/>
                    <a:pt x="1220" y="568"/>
                  </a:cubicBezTo>
                  <a:cubicBezTo>
                    <a:pt x="1250" y="572"/>
                    <a:pt x="1269" y="594"/>
                    <a:pt x="1287" y="605"/>
                  </a:cubicBezTo>
                  <a:cubicBezTo>
                    <a:pt x="1302" y="620"/>
                    <a:pt x="1321" y="632"/>
                    <a:pt x="1344" y="632"/>
                  </a:cubicBezTo>
                  <a:cubicBezTo>
                    <a:pt x="1370" y="632"/>
                    <a:pt x="1392" y="624"/>
                    <a:pt x="1407" y="613"/>
                  </a:cubicBezTo>
                  <a:cubicBezTo>
                    <a:pt x="1426" y="598"/>
                    <a:pt x="1438" y="579"/>
                    <a:pt x="1438" y="538"/>
                  </a:cubicBezTo>
                  <a:cubicBezTo>
                    <a:pt x="1438" y="501"/>
                    <a:pt x="1426" y="478"/>
                    <a:pt x="1411" y="467"/>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78" name="Freeform 7">
              <a:extLst>
                <a:ext uri="{FF2B5EF4-FFF2-40B4-BE49-F238E27FC236}">
                  <a16:creationId xmlns:a16="http://schemas.microsoft.com/office/drawing/2014/main" id="{958A6EB3-F27A-4EF8-BF80-1F0D33A2FC83}"/>
                </a:ext>
              </a:extLst>
            </p:cNvPr>
            <p:cNvSpPr>
              <a:spLocks/>
            </p:cNvSpPr>
            <p:nvPr/>
          </p:nvSpPr>
          <p:spPr bwMode="auto">
            <a:xfrm>
              <a:off x="3826373" y="2866095"/>
              <a:ext cx="854590" cy="675038"/>
            </a:xfrm>
            <a:custGeom>
              <a:avLst/>
              <a:gdLst>
                <a:gd name="T0" fmla="*/ 0 w 1018"/>
                <a:gd name="T1" fmla="*/ 0 h 808"/>
                <a:gd name="T2" fmla="*/ 0 w 1018"/>
                <a:gd name="T3" fmla="*/ 356 h 808"/>
                <a:gd name="T4" fmla="*/ 15 w 1018"/>
                <a:gd name="T5" fmla="*/ 356 h 808"/>
                <a:gd name="T6" fmla="*/ 45 w 1018"/>
                <a:gd name="T7" fmla="*/ 337 h 808"/>
                <a:gd name="T8" fmla="*/ 139 w 1018"/>
                <a:gd name="T9" fmla="*/ 304 h 808"/>
                <a:gd name="T10" fmla="*/ 245 w 1018"/>
                <a:gd name="T11" fmla="*/ 337 h 808"/>
                <a:gd name="T12" fmla="*/ 294 w 1018"/>
                <a:gd name="T13" fmla="*/ 456 h 808"/>
                <a:gd name="T14" fmla="*/ 245 w 1018"/>
                <a:gd name="T15" fmla="*/ 575 h 808"/>
                <a:gd name="T16" fmla="*/ 139 w 1018"/>
                <a:gd name="T17" fmla="*/ 608 h 808"/>
                <a:gd name="T18" fmla="*/ 41 w 1018"/>
                <a:gd name="T19" fmla="*/ 571 h 808"/>
                <a:gd name="T20" fmla="*/ 7 w 1018"/>
                <a:gd name="T21" fmla="*/ 549 h 808"/>
                <a:gd name="T22" fmla="*/ 0 w 1018"/>
                <a:gd name="T23" fmla="*/ 549 h 808"/>
                <a:gd name="T24" fmla="*/ 0 w 1018"/>
                <a:gd name="T25" fmla="*/ 808 h 808"/>
                <a:gd name="T26" fmla="*/ 463 w 1018"/>
                <a:gd name="T27" fmla="*/ 808 h 808"/>
                <a:gd name="T28" fmla="*/ 463 w 1018"/>
                <a:gd name="T29" fmla="*/ 797 h 808"/>
                <a:gd name="T30" fmla="*/ 441 w 1018"/>
                <a:gd name="T31" fmla="*/ 764 h 808"/>
                <a:gd name="T32" fmla="*/ 403 w 1018"/>
                <a:gd name="T33" fmla="*/ 671 h 808"/>
                <a:gd name="T34" fmla="*/ 437 w 1018"/>
                <a:gd name="T35" fmla="*/ 563 h 808"/>
                <a:gd name="T36" fmla="*/ 558 w 1018"/>
                <a:gd name="T37" fmla="*/ 515 h 808"/>
                <a:gd name="T38" fmla="*/ 678 w 1018"/>
                <a:gd name="T39" fmla="*/ 563 h 808"/>
                <a:gd name="T40" fmla="*/ 712 w 1018"/>
                <a:gd name="T41" fmla="*/ 671 h 808"/>
                <a:gd name="T42" fmla="*/ 678 w 1018"/>
                <a:gd name="T43" fmla="*/ 760 h 808"/>
                <a:gd name="T44" fmla="*/ 660 w 1018"/>
                <a:gd name="T45" fmla="*/ 790 h 808"/>
                <a:gd name="T46" fmla="*/ 660 w 1018"/>
                <a:gd name="T47" fmla="*/ 808 h 808"/>
                <a:gd name="T48" fmla="*/ 1018 w 1018"/>
                <a:gd name="T49" fmla="*/ 808 h 808"/>
                <a:gd name="T50" fmla="*/ 799 w 1018"/>
                <a:gd name="T51" fmla="*/ 452 h 808"/>
                <a:gd name="T52" fmla="*/ 0 w 1018"/>
                <a:gd name="T53" fmla="*/ 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18" h="808">
                  <a:moveTo>
                    <a:pt x="0" y="0"/>
                  </a:moveTo>
                  <a:cubicBezTo>
                    <a:pt x="0" y="356"/>
                    <a:pt x="0" y="356"/>
                    <a:pt x="0" y="356"/>
                  </a:cubicBezTo>
                  <a:cubicBezTo>
                    <a:pt x="15" y="356"/>
                    <a:pt x="15" y="356"/>
                    <a:pt x="15" y="356"/>
                  </a:cubicBezTo>
                  <a:cubicBezTo>
                    <a:pt x="19" y="356"/>
                    <a:pt x="22" y="356"/>
                    <a:pt x="45" y="337"/>
                  </a:cubicBezTo>
                  <a:cubicBezTo>
                    <a:pt x="68" y="322"/>
                    <a:pt x="98" y="304"/>
                    <a:pt x="139" y="304"/>
                  </a:cubicBezTo>
                  <a:cubicBezTo>
                    <a:pt x="173" y="304"/>
                    <a:pt x="211" y="311"/>
                    <a:pt x="245" y="337"/>
                  </a:cubicBezTo>
                  <a:cubicBezTo>
                    <a:pt x="275" y="359"/>
                    <a:pt x="294" y="408"/>
                    <a:pt x="294" y="456"/>
                  </a:cubicBezTo>
                  <a:cubicBezTo>
                    <a:pt x="294" y="508"/>
                    <a:pt x="271" y="552"/>
                    <a:pt x="245" y="575"/>
                  </a:cubicBezTo>
                  <a:cubicBezTo>
                    <a:pt x="211" y="601"/>
                    <a:pt x="173" y="608"/>
                    <a:pt x="139" y="608"/>
                  </a:cubicBezTo>
                  <a:cubicBezTo>
                    <a:pt x="98" y="608"/>
                    <a:pt x="64" y="589"/>
                    <a:pt x="41" y="571"/>
                  </a:cubicBezTo>
                  <a:cubicBezTo>
                    <a:pt x="19" y="552"/>
                    <a:pt x="15" y="549"/>
                    <a:pt x="7" y="549"/>
                  </a:cubicBezTo>
                  <a:cubicBezTo>
                    <a:pt x="0" y="549"/>
                    <a:pt x="0" y="549"/>
                    <a:pt x="0" y="549"/>
                  </a:cubicBezTo>
                  <a:cubicBezTo>
                    <a:pt x="0" y="808"/>
                    <a:pt x="0" y="808"/>
                    <a:pt x="0" y="808"/>
                  </a:cubicBezTo>
                  <a:cubicBezTo>
                    <a:pt x="463" y="808"/>
                    <a:pt x="463" y="808"/>
                    <a:pt x="463" y="808"/>
                  </a:cubicBezTo>
                  <a:cubicBezTo>
                    <a:pt x="463" y="797"/>
                    <a:pt x="463" y="797"/>
                    <a:pt x="463" y="797"/>
                  </a:cubicBezTo>
                  <a:cubicBezTo>
                    <a:pt x="463" y="790"/>
                    <a:pt x="460" y="786"/>
                    <a:pt x="441" y="764"/>
                  </a:cubicBezTo>
                  <a:cubicBezTo>
                    <a:pt x="426" y="741"/>
                    <a:pt x="403" y="712"/>
                    <a:pt x="403" y="671"/>
                  </a:cubicBezTo>
                  <a:cubicBezTo>
                    <a:pt x="403" y="634"/>
                    <a:pt x="411" y="597"/>
                    <a:pt x="437" y="563"/>
                  </a:cubicBezTo>
                  <a:cubicBezTo>
                    <a:pt x="460" y="537"/>
                    <a:pt x="505" y="515"/>
                    <a:pt x="558" y="515"/>
                  </a:cubicBezTo>
                  <a:cubicBezTo>
                    <a:pt x="607" y="515"/>
                    <a:pt x="656" y="537"/>
                    <a:pt x="678" y="563"/>
                  </a:cubicBezTo>
                  <a:cubicBezTo>
                    <a:pt x="705" y="597"/>
                    <a:pt x="712" y="634"/>
                    <a:pt x="712" y="671"/>
                  </a:cubicBezTo>
                  <a:cubicBezTo>
                    <a:pt x="712" y="708"/>
                    <a:pt x="693" y="741"/>
                    <a:pt x="678" y="760"/>
                  </a:cubicBezTo>
                  <a:cubicBezTo>
                    <a:pt x="660" y="782"/>
                    <a:pt x="660" y="786"/>
                    <a:pt x="660" y="790"/>
                  </a:cubicBezTo>
                  <a:cubicBezTo>
                    <a:pt x="660" y="808"/>
                    <a:pt x="660" y="808"/>
                    <a:pt x="660" y="808"/>
                  </a:cubicBezTo>
                  <a:cubicBezTo>
                    <a:pt x="1018" y="808"/>
                    <a:pt x="1018" y="808"/>
                    <a:pt x="1018" y="808"/>
                  </a:cubicBezTo>
                  <a:cubicBezTo>
                    <a:pt x="957" y="675"/>
                    <a:pt x="882" y="556"/>
                    <a:pt x="799" y="452"/>
                  </a:cubicBezTo>
                  <a:cubicBezTo>
                    <a:pt x="603" y="215"/>
                    <a:pt x="316" y="77"/>
                    <a:pt x="0" y="0"/>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79" name="Freeform 8">
              <a:extLst>
                <a:ext uri="{FF2B5EF4-FFF2-40B4-BE49-F238E27FC236}">
                  <a16:creationId xmlns:a16="http://schemas.microsoft.com/office/drawing/2014/main" id="{19601B58-A380-42DC-814B-68061BB13E02}"/>
                </a:ext>
              </a:extLst>
            </p:cNvPr>
            <p:cNvSpPr>
              <a:spLocks/>
            </p:cNvSpPr>
            <p:nvPr/>
          </p:nvSpPr>
          <p:spPr bwMode="auto">
            <a:xfrm>
              <a:off x="850515" y="3617173"/>
              <a:ext cx="1171505" cy="1637555"/>
            </a:xfrm>
            <a:custGeom>
              <a:avLst/>
              <a:gdLst>
                <a:gd name="T0" fmla="*/ 1174 w 1396"/>
                <a:gd name="T1" fmla="*/ 536 h 1959"/>
                <a:gd name="T2" fmla="*/ 1174 w 1396"/>
                <a:gd name="T3" fmla="*/ 536 h 1959"/>
                <a:gd name="T4" fmla="*/ 1242 w 1396"/>
                <a:gd name="T5" fmla="*/ 573 h 1959"/>
                <a:gd name="T6" fmla="*/ 1298 w 1396"/>
                <a:gd name="T7" fmla="*/ 600 h 1959"/>
                <a:gd name="T8" fmla="*/ 1366 w 1396"/>
                <a:gd name="T9" fmla="*/ 577 h 1959"/>
                <a:gd name="T10" fmla="*/ 1396 w 1396"/>
                <a:gd name="T11" fmla="*/ 506 h 1959"/>
                <a:gd name="T12" fmla="*/ 1366 w 1396"/>
                <a:gd name="T13" fmla="*/ 431 h 1959"/>
                <a:gd name="T14" fmla="*/ 1298 w 1396"/>
                <a:gd name="T15" fmla="*/ 412 h 1959"/>
                <a:gd name="T16" fmla="*/ 1242 w 1396"/>
                <a:gd name="T17" fmla="*/ 435 h 1959"/>
                <a:gd name="T18" fmla="*/ 1178 w 1396"/>
                <a:gd name="T19" fmla="*/ 465 h 1959"/>
                <a:gd name="T20" fmla="*/ 1050 w 1396"/>
                <a:gd name="T21" fmla="*/ 465 h 1959"/>
                <a:gd name="T22" fmla="*/ 1050 w 1396"/>
                <a:gd name="T23" fmla="*/ 0 h 1959"/>
                <a:gd name="T24" fmla="*/ 927 w 1396"/>
                <a:gd name="T25" fmla="*/ 0 h 1959"/>
                <a:gd name="T26" fmla="*/ 927 w 1396"/>
                <a:gd name="T27" fmla="*/ 30 h 1959"/>
                <a:gd name="T28" fmla="*/ 945 w 1396"/>
                <a:gd name="T29" fmla="*/ 60 h 1959"/>
                <a:gd name="T30" fmla="*/ 979 w 1396"/>
                <a:gd name="T31" fmla="*/ 150 h 1959"/>
                <a:gd name="T32" fmla="*/ 945 w 1396"/>
                <a:gd name="T33" fmla="*/ 259 h 1959"/>
                <a:gd name="T34" fmla="*/ 825 w 1396"/>
                <a:gd name="T35" fmla="*/ 308 h 1959"/>
                <a:gd name="T36" fmla="*/ 705 w 1396"/>
                <a:gd name="T37" fmla="*/ 255 h 1959"/>
                <a:gd name="T38" fmla="*/ 672 w 1396"/>
                <a:gd name="T39" fmla="*/ 150 h 1959"/>
                <a:gd name="T40" fmla="*/ 709 w 1396"/>
                <a:gd name="T41" fmla="*/ 57 h 1959"/>
                <a:gd name="T42" fmla="*/ 732 w 1396"/>
                <a:gd name="T43" fmla="*/ 23 h 1959"/>
                <a:gd name="T44" fmla="*/ 732 w 1396"/>
                <a:gd name="T45" fmla="*/ 0 h 1959"/>
                <a:gd name="T46" fmla="*/ 612 w 1396"/>
                <a:gd name="T47" fmla="*/ 0 h 1959"/>
                <a:gd name="T48" fmla="*/ 462 w 1396"/>
                <a:gd name="T49" fmla="*/ 364 h 1959"/>
                <a:gd name="T50" fmla="*/ 428 w 1396"/>
                <a:gd name="T51" fmla="*/ 364 h 1959"/>
                <a:gd name="T52" fmla="*/ 19 w 1396"/>
                <a:gd name="T53" fmla="*/ 922 h 1959"/>
                <a:gd name="T54" fmla="*/ 428 w 1396"/>
                <a:gd name="T55" fmla="*/ 1622 h 1959"/>
                <a:gd name="T56" fmla="*/ 649 w 1396"/>
                <a:gd name="T57" fmla="*/ 1622 h 1959"/>
                <a:gd name="T58" fmla="*/ 1020 w 1396"/>
                <a:gd name="T59" fmla="*/ 1959 h 1959"/>
                <a:gd name="T60" fmla="*/ 1050 w 1396"/>
                <a:gd name="T61" fmla="*/ 1959 h 1959"/>
                <a:gd name="T62" fmla="*/ 1050 w 1396"/>
                <a:gd name="T63" fmla="*/ 1559 h 1959"/>
                <a:gd name="T64" fmla="*/ 1174 w 1396"/>
                <a:gd name="T65" fmla="*/ 1559 h 1959"/>
                <a:gd name="T66" fmla="*/ 1174 w 1396"/>
                <a:gd name="T67" fmla="*/ 1559 h 1959"/>
                <a:gd name="T68" fmla="*/ 1242 w 1396"/>
                <a:gd name="T69" fmla="*/ 1600 h 1959"/>
                <a:gd name="T70" fmla="*/ 1298 w 1396"/>
                <a:gd name="T71" fmla="*/ 1622 h 1959"/>
                <a:gd name="T72" fmla="*/ 1366 w 1396"/>
                <a:gd name="T73" fmla="*/ 1604 h 1959"/>
                <a:gd name="T74" fmla="*/ 1396 w 1396"/>
                <a:gd name="T75" fmla="*/ 1529 h 1959"/>
                <a:gd name="T76" fmla="*/ 1366 w 1396"/>
                <a:gd name="T77" fmla="*/ 1457 h 1959"/>
                <a:gd name="T78" fmla="*/ 1298 w 1396"/>
                <a:gd name="T79" fmla="*/ 1435 h 1959"/>
                <a:gd name="T80" fmla="*/ 1242 w 1396"/>
                <a:gd name="T81" fmla="*/ 1457 h 1959"/>
                <a:gd name="T82" fmla="*/ 1178 w 1396"/>
                <a:gd name="T83" fmla="*/ 1491 h 1959"/>
                <a:gd name="T84" fmla="*/ 1050 w 1396"/>
                <a:gd name="T85" fmla="*/ 1491 h 1959"/>
                <a:gd name="T86" fmla="*/ 1050 w 1396"/>
                <a:gd name="T87" fmla="*/ 536 h 1959"/>
                <a:gd name="T88" fmla="*/ 1174 w 1396"/>
                <a:gd name="T89" fmla="*/ 536 h 1959"/>
                <a:gd name="T90" fmla="*/ 1174 w 1396"/>
                <a:gd name="T91" fmla="*/ 536 h 1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396" h="1959">
                  <a:moveTo>
                    <a:pt x="1174" y="536"/>
                  </a:moveTo>
                  <a:cubicBezTo>
                    <a:pt x="1174" y="536"/>
                    <a:pt x="1174" y="536"/>
                    <a:pt x="1174" y="536"/>
                  </a:cubicBezTo>
                  <a:cubicBezTo>
                    <a:pt x="1204" y="540"/>
                    <a:pt x="1227" y="558"/>
                    <a:pt x="1242" y="573"/>
                  </a:cubicBezTo>
                  <a:cubicBezTo>
                    <a:pt x="1260" y="588"/>
                    <a:pt x="1276" y="600"/>
                    <a:pt x="1298" y="600"/>
                  </a:cubicBezTo>
                  <a:cubicBezTo>
                    <a:pt x="1324" y="600"/>
                    <a:pt x="1351" y="592"/>
                    <a:pt x="1366" y="577"/>
                  </a:cubicBezTo>
                  <a:cubicBezTo>
                    <a:pt x="1381" y="566"/>
                    <a:pt x="1396" y="543"/>
                    <a:pt x="1396" y="506"/>
                  </a:cubicBezTo>
                  <a:cubicBezTo>
                    <a:pt x="1396" y="465"/>
                    <a:pt x="1384" y="446"/>
                    <a:pt x="1366" y="431"/>
                  </a:cubicBezTo>
                  <a:cubicBezTo>
                    <a:pt x="1351" y="420"/>
                    <a:pt x="1324" y="412"/>
                    <a:pt x="1298" y="412"/>
                  </a:cubicBezTo>
                  <a:cubicBezTo>
                    <a:pt x="1279" y="412"/>
                    <a:pt x="1260" y="420"/>
                    <a:pt x="1242" y="435"/>
                  </a:cubicBezTo>
                  <a:cubicBezTo>
                    <a:pt x="1227" y="446"/>
                    <a:pt x="1208" y="465"/>
                    <a:pt x="1178" y="465"/>
                  </a:cubicBezTo>
                  <a:cubicBezTo>
                    <a:pt x="1050" y="465"/>
                    <a:pt x="1050" y="465"/>
                    <a:pt x="1050" y="465"/>
                  </a:cubicBezTo>
                  <a:cubicBezTo>
                    <a:pt x="1050" y="0"/>
                    <a:pt x="1050" y="0"/>
                    <a:pt x="1050" y="0"/>
                  </a:cubicBezTo>
                  <a:cubicBezTo>
                    <a:pt x="927" y="0"/>
                    <a:pt x="927" y="0"/>
                    <a:pt x="927" y="0"/>
                  </a:cubicBezTo>
                  <a:cubicBezTo>
                    <a:pt x="927" y="30"/>
                    <a:pt x="927" y="30"/>
                    <a:pt x="927" y="30"/>
                  </a:cubicBezTo>
                  <a:cubicBezTo>
                    <a:pt x="927" y="34"/>
                    <a:pt x="927" y="38"/>
                    <a:pt x="945" y="60"/>
                  </a:cubicBezTo>
                  <a:cubicBezTo>
                    <a:pt x="960" y="79"/>
                    <a:pt x="979" y="113"/>
                    <a:pt x="979" y="150"/>
                  </a:cubicBezTo>
                  <a:cubicBezTo>
                    <a:pt x="979" y="188"/>
                    <a:pt x="972" y="225"/>
                    <a:pt x="945" y="259"/>
                  </a:cubicBezTo>
                  <a:cubicBezTo>
                    <a:pt x="923" y="289"/>
                    <a:pt x="874" y="308"/>
                    <a:pt x="825" y="308"/>
                  </a:cubicBezTo>
                  <a:cubicBezTo>
                    <a:pt x="773" y="308"/>
                    <a:pt x="728" y="285"/>
                    <a:pt x="705" y="255"/>
                  </a:cubicBezTo>
                  <a:cubicBezTo>
                    <a:pt x="679" y="225"/>
                    <a:pt x="672" y="188"/>
                    <a:pt x="672" y="150"/>
                  </a:cubicBezTo>
                  <a:cubicBezTo>
                    <a:pt x="672" y="109"/>
                    <a:pt x="694" y="79"/>
                    <a:pt x="709" y="57"/>
                  </a:cubicBezTo>
                  <a:cubicBezTo>
                    <a:pt x="728" y="34"/>
                    <a:pt x="732" y="30"/>
                    <a:pt x="732" y="23"/>
                  </a:cubicBezTo>
                  <a:cubicBezTo>
                    <a:pt x="732" y="0"/>
                    <a:pt x="732" y="0"/>
                    <a:pt x="732" y="0"/>
                  </a:cubicBezTo>
                  <a:cubicBezTo>
                    <a:pt x="612" y="0"/>
                    <a:pt x="612" y="0"/>
                    <a:pt x="612" y="0"/>
                  </a:cubicBezTo>
                  <a:cubicBezTo>
                    <a:pt x="552" y="128"/>
                    <a:pt x="499" y="255"/>
                    <a:pt x="462" y="364"/>
                  </a:cubicBezTo>
                  <a:cubicBezTo>
                    <a:pt x="428" y="364"/>
                    <a:pt x="428" y="364"/>
                    <a:pt x="428" y="364"/>
                  </a:cubicBezTo>
                  <a:cubicBezTo>
                    <a:pt x="0" y="409"/>
                    <a:pt x="19" y="708"/>
                    <a:pt x="19" y="922"/>
                  </a:cubicBezTo>
                  <a:cubicBezTo>
                    <a:pt x="8" y="1259"/>
                    <a:pt x="180" y="1622"/>
                    <a:pt x="428" y="1622"/>
                  </a:cubicBezTo>
                  <a:cubicBezTo>
                    <a:pt x="649" y="1622"/>
                    <a:pt x="649" y="1622"/>
                    <a:pt x="649" y="1622"/>
                  </a:cubicBezTo>
                  <a:cubicBezTo>
                    <a:pt x="750" y="1750"/>
                    <a:pt x="874" y="1862"/>
                    <a:pt x="1020" y="1959"/>
                  </a:cubicBezTo>
                  <a:cubicBezTo>
                    <a:pt x="1050" y="1959"/>
                    <a:pt x="1050" y="1959"/>
                    <a:pt x="1050" y="1959"/>
                  </a:cubicBezTo>
                  <a:cubicBezTo>
                    <a:pt x="1050" y="1559"/>
                    <a:pt x="1050" y="1559"/>
                    <a:pt x="1050" y="1559"/>
                  </a:cubicBezTo>
                  <a:cubicBezTo>
                    <a:pt x="1174" y="1559"/>
                    <a:pt x="1174" y="1559"/>
                    <a:pt x="1174" y="1559"/>
                  </a:cubicBezTo>
                  <a:cubicBezTo>
                    <a:pt x="1174" y="1559"/>
                    <a:pt x="1174" y="1559"/>
                    <a:pt x="1174" y="1559"/>
                  </a:cubicBezTo>
                  <a:cubicBezTo>
                    <a:pt x="1204" y="1562"/>
                    <a:pt x="1227" y="1585"/>
                    <a:pt x="1242" y="1600"/>
                  </a:cubicBezTo>
                  <a:cubicBezTo>
                    <a:pt x="1260" y="1611"/>
                    <a:pt x="1276" y="1622"/>
                    <a:pt x="1298" y="1622"/>
                  </a:cubicBezTo>
                  <a:cubicBezTo>
                    <a:pt x="1324" y="1622"/>
                    <a:pt x="1351" y="1618"/>
                    <a:pt x="1366" y="1604"/>
                  </a:cubicBezTo>
                  <a:cubicBezTo>
                    <a:pt x="1381" y="1589"/>
                    <a:pt x="1396" y="1570"/>
                    <a:pt x="1396" y="1529"/>
                  </a:cubicBezTo>
                  <a:cubicBezTo>
                    <a:pt x="1396" y="1491"/>
                    <a:pt x="1384" y="1469"/>
                    <a:pt x="1366" y="1457"/>
                  </a:cubicBezTo>
                  <a:cubicBezTo>
                    <a:pt x="1351" y="1442"/>
                    <a:pt x="1324" y="1435"/>
                    <a:pt x="1298" y="1435"/>
                  </a:cubicBezTo>
                  <a:cubicBezTo>
                    <a:pt x="1279" y="1435"/>
                    <a:pt x="1260" y="1446"/>
                    <a:pt x="1242" y="1457"/>
                  </a:cubicBezTo>
                  <a:cubicBezTo>
                    <a:pt x="1227" y="1472"/>
                    <a:pt x="1208" y="1491"/>
                    <a:pt x="1178" y="1491"/>
                  </a:cubicBezTo>
                  <a:cubicBezTo>
                    <a:pt x="1050" y="1491"/>
                    <a:pt x="1050" y="1491"/>
                    <a:pt x="1050" y="1491"/>
                  </a:cubicBezTo>
                  <a:cubicBezTo>
                    <a:pt x="1050" y="536"/>
                    <a:pt x="1050" y="536"/>
                    <a:pt x="1050" y="536"/>
                  </a:cubicBezTo>
                  <a:cubicBezTo>
                    <a:pt x="1174" y="536"/>
                    <a:pt x="1174" y="536"/>
                    <a:pt x="1174" y="536"/>
                  </a:cubicBezTo>
                  <a:cubicBezTo>
                    <a:pt x="1174" y="536"/>
                    <a:pt x="1174" y="536"/>
                    <a:pt x="1174" y="536"/>
                  </a:cubicBezTo>
                  <a:close/>
                </a:path>
              </a:pathLst>
            </a:custGeom>
            <a:solidFill>
              <a:schemeClr val="tx1"/>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0" name="Freeform 9">
              <a:extLst>
                <a:ext uri="{FF2B5EF4-FFF2-40B4-BE49-F238E27FC236}">
                  <a16:creationId xmlns:a16="http://schemas.microsoft.com/office/drawing/2014/main" id="{5088DAD3-D48D-44C4-8ECB-C7965C0326CC}"/>
                </a:ext>
              </a:extLst>
            </p:cNvPr>
            <p:cNvSpPr>
              <a:spLocks/>
            </p:cNvSpPr>
            <p:nvPr/>
          </p:nvSpPr>
          <p:spPr bwMode="auto">
            <a:xfrm>
              <a:off x="1810580" y="3341467"/>
              <a:ext cx="1497250" cy="1390303"/>
            </a:xfrm>
            <a:custGeom>
              <a:avLst/>
              <a:gdLst>
                <a:gd name="T0" fmla="*/ 1754 w 1784"/>
                <a:gd name="T1" fmla="*/ 758 h 1663"/>
                <a:gd name="T2" fmla="*/ 1687 w 1784"/>
                <a:gd name="T3" fmla="*/ 740 h 1663"/>
                <a:gd name="T4" fmla="*/ 1630 w 1784"/>
                <a:gd name="T5" fmla="*/ 762 h 1663"/>
                <a:gd name="T6" fmla="*/ 1567 w 1784"/>
                <a:gd name="T7" fmla="*/ 792 h 1663"/>
                <a:gd name="T8" fmla="*/ 1451 w 1784"/>
                <a:gd name="T9" fmla="*/ 792 h 1663"/>
                <a:gd name="T10" fmla="*/ 1451 w 1784"/>
                <a:gd name="T11" fmla="*/ 327 h 1663"/>
                <a:gd name="T12" fmla="*/ 592 w 1784"/>
                <a:gd name="T13" fmla="*/ 327 h 1663"/>
                <a:gd name="T14" fmla="*/ 592 w 1784"/>
                <a:gd name="T15" fmla="*/ 218 h 1663"/>
                <a:gd name="T16" fmla="*/ 626 w 1784"/>
                <a:gd name="T17" fmla="*/ 150 h 1663"/>
                <a:gd name="T18" fmla="*/ 648 w 1784"/>
                <a:gd name="T19" fmla="*/ 98 h 1663"/>
                <a:gd name="T20" fmla="*/ 630 w 1784"/>
                <a:gd name="T21" fmla="*/ 30 h 1663"/>
                <a:gd name="T22" fmla="*/ 555 w 1784"/>
                <a:gd name="T23" fmla="*/ 0 h 1663"/>
                <a:gd name="T24" fmla="*/ 480 w 1784"/>
                <a:gd name="T25" fmla="*/ 30 h 1663"/>
                <a:gd name="T26" fmla="*/ 461 w 1784"/>
                <a:gd name="T27" fmla="*/ 98 h 1663"/>
                <a:gd name="T28" fmla="*/ 487 w 1784"/>
                <a:gd name="T29" fmla="*/ 154 h 1663"/>
                <a:gd name="T30" fmla="*/ 525 w 1784"/>
                <a:gd name="T31" fmla="*/ 222 h 1663"/>
                <a:gd name="T32" fmla="*/ 525 w 1784"/>
                <a:gd name="T33" fmla="*/ 222 h 1663"/>
                <a:gd name="T34" fmla="*/ 525 w 1784"/>
                <a:gd name="T35" fmla="*/ 327 h 1663"/>
                <a:gd name="T36" fmla="*/ 0 w 1784"/>
                <a:gd name="T37" fmla="*/ 327 h 1663"/>
                <a:gd name="T38" fmla="*/ 0 w 1784"/>
                <a:gd name="T39" fmla="*/ 732 h 1663"/>
                <a:gd name="T40" fmla="*/ 37 w 1784"/>
                <a:gd name="T41" fmla="*/ 732 h 1663"/>
                <a:gd name="T42" fmla="*/ 67 w 1784"/>
                <a:gd name="T43" fmla="*/ 713 h 1663"/>
                <a:gd name="T44" fmla="*/ 157 w 1784"/>
                <a:gd name="T45" fmla="*/ 679 h 1663"/>
                <a:gd name="T46" fmla="*/ 266 w 1784"/>
                <a:gd name="T47" fmla="*/ 710 h 1663"/>
                <a:gd name="T48" fmla="*/ 315 w 1784"/>
                <a:gd name="T49" fmla="*/ 833 h 1663"/>
                <a:gd name="T50" fmla="*/ 262 w 1784"/>
                <a:gd name="T51" fmla="*/ 953 h 1663"/>
                <a:gd name="T52" fmla="*/ 157 w 1784"/>
                <a:gd name="T53" fmla="*/ 987 h 1663"/>
                <a:gd name="T54" fmla="*/ 64 w 1784"/>
                <a:gd name="T55" fmla="*/ 950 h 1663"/>
                <a:gd name="T56" fmla="*/ 30 w 1784"/>
                <a:gd name="T57" fmla="*/ 923 h 1663"/>
                <a:gd name="T58" fmla="*/ 0 w 1784"/>
                <a:gd name="T59" fmla="*/ 923 h 1663"/>
                <a:gd name="T60" fmla="*/ 0 w 1784"/>
                <a:gd name="T61" fmla="*/ 1340 h 1663"/>
                <a:gd name="T62" fmla="*/ 727 w 1784"/>
                <a:gd name="T63" fmla="*/ 1340 h 1663"/>
                <a:gd name="T64" fmla="*/ 727 w 1784"/>
                <a:gd name="T65" fmla="*/ 1441 h 1663"/>
                <a:gd name="T66" fmla="*/ 727 w 1784"/>
                <a:gd name="T67" fmla="*/ 1445 h 1663"/>
                <a:gd name="T68" fmla="*/ 690 w 1784"/>
                <a:gd name="T69" fmla="*/ 1513 h 1663"/>
                <a:gd name="T70" fmla="*/ 663 w 1784"/>
                <a:gd name="T71" fmla="*/ 1569 h 1663"/>
                <a:gd name="T72" fmla="*/ 682 w 1784"/>
                <a:gd name="T73" fmla="*/ 1637 h 1663"/>
                <a:gd name="T74" fmla="*/ 757 w 1784"/>
                <a:gd name="T75" fmla="*/ 1663 h 1663"/>
                <a:gd name="T76" fmla="*/ 832 w 1784"/>
                <a:gd name="T77" fmla="*/ 1637 h 1663"/>
                <a:gd name="T78" fmla="*/ 851 w 1784"/>
                <a:gd name="T79" fmla="*/ 1569 h 1663"/>
                <a:gd name="T80" fmla="*/ 828 w 1784"/>
                <a:gd name="T81" fmla="*/ 1513 h 1663"/>
                <a:gd name="T82" fmla="*/ 795 w 1784"/>
                <a:gd name="T83" fmla="*/ 1445 h 1663"/>
                <a:gd name="T84" fmla="*/ 795 w 1784"/>
                <a:gd name="T85" fmla="*/ 1340 h 1663"/>
                <a:gd name="T86" fmla="*/ 1451 w 1784"/>
                <a:gd name="T87" fmla="*/ 1340 h 1663"/>
                <a:gd name="T88" fmla="*/ 1451 w 1784"/>
                <a:gd name="T89" fmla="*/ 863 h 1663"/>
                <a:gd name="T90" fmla="*/ 1563 w 1784"/>
                <a:gd name="T91" fmla="*/ 863 h 1663"/>
                <a:gd name="T92" fmla="*/ 1563 w 1784"/>
                <a:gd name="T93" fmla="*/ 863 h 1663"/>
                <a:gd name="T94" fmla="*/ 1630 w 1784"/>
                <a:gd name="T95" fmla="*/ 901 h 1663"/>
                <a:gd name="T96" fmla="*/ 1687 w 1784"/>
                <a:gd name="T97" fmla="*/ 927 h 1663"/>
                <a:gd name="T98" fmla="*/ 1754 w 1784"/>
                <a:gd name="T99" fmla="*/ 905 h 1663"/>
                <a:gd name="T100" fmla="*/ 1784 w 1784"/>
                <a:gd name="T101" fmla="*/ 833 h 1663"/>
                <a:gd name="T102" fmla="*/ 1754 w 1784"/>
                <a:gd name="T103" fmla="*/ 758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84" h="1663">
                  <a:moveTo>
                    <a:pt x="1754" y="758"/>
                  </a:moveTo>
                  <a:cubicBezTo>
                    <a:pt x="1739" y="747"/>
                    <a:pt x="1713" y="740"/>
                    <a:pt x="1687" y="740"/>
                  </a:cubicBezTo>
                  <a:cubicBezTo>
                    <a:pt x="1668" y="740"/>
                    <a:pt x="1649" y="747"/>
                    <a:pt x="1630" y="762"/>
                  </a:cubicBezTo>
                  <a:cubicBezTo>
                    <a:pt x="1615" y="773"/>
                    <a:pt x="1597" y="792"/>
                    <a:pt x="1567" y="792"/>
                  </a:cubicBezTo>
                  <a:cubicBezTo>
                    <a:pt x="1451" y="792"/>
                    <a:pt x="1451" y="792"/>
                    <a:pt x="1451" y="792"/>
                  </a:cubicBezTo>
                  <a:cubicBezTo>
                    <a:pt x="1451" y="327"/>
                    <a:pt x="1451" y="327"/>
                    <a:pt x="1451" y="327"/>
                  </a:cubicBezTo>
                  <a:cubicBezTo>
                    <a:pt x="592" y="327"/>
                    <a:pt x="592" y="327"/>
                    <a:pt x="592" y="327"/>
                  </a:cubicBezTo>
                  <a:cubicBezTo>
                    <a:pt x="592" y="218"/>
                    <a:pt x="592" y="218"/>
                    <a:pt x="592" y="218"/>
                  </a:cubicBezTo>
                  <a:cubicBezTo>
                    <a:pt x="592" y="188"/>
                    <a:pt x="611" y="169"/>
                    <a:pt x="626" y="150"/>
                  </a:cubicBezTo>
                  <a:cubicBezTo>
                    <a:pt x="637" y="135"/>
                    <a:pt x="648" y="116"/>
                    <a:pt x="648" y="98"/>
                  </a:cubicBezTo>
                  <a:cubicBezTo>
                    <a:pt x="648" y="71"/>
                    <a:pt x="641" y="45"/>
                    <a:pt x="630" y="30"/>
                  </a:cubicBezTo>
                  <a:cubicBezTo>
                    <a:pt x="615" y="11"/>
                    <a:pt x="592" y="0"/>
                    <a:pt x="555" y="0"/>
                  </a:cubicBezTo>
                  <a:cubicBezTo>
                    <a:pt x="513" y="0"/>
                    <a:pt x="495" y="15"/>
                    <a:pt x="480" y="30"/>
                  </a:cubicBezTo>
                  <a:cubicBezTo>
                    <a:pt x="468" y="45"/>
                    <a:pt x="461" y="71"/>
                    <a:pt x="461" y="98"/>
                  </a:cubicBezTo>
                  <a:cubicBezTo>
                    <a:pt x="461" y="120"/>
                    <a:pt x="472" y="135"/>
                    <a:pt x="487" y="154"/>
                  </a:cubicBezTo>
                  <a:cubicBezTo>
                    <a:pt x="498" y="169"/>
                    <a:pt x="521" y="188"/>
                    <a:pt x="525" y="222"/>
                  </a:cubicBezTo>
                  <a:cubicBezTo>
                    <a:pt x="525" y="222"/>
                    <a:pt x="525" y="222"/>
                    <a:pt x="525" y="222"/>
                  </a:cubicBezTo>
                  <a:cubicBezTo>
                    <a:pt x="525" y="327"/>
                    <a:pt x="525" y="327"/>
                    <a:pt x="525" y="327"/>
                  </a:cubicBezTo>
                  <a:cubicBezTo>
                    <a:pt x="0" y="327"/>
                    <a:pt x="0" y="327"/>
                    <a:pt x="0" y="327"/>
                  </a:cubicBezTo>
                  <a:cubicBezTo>
                    <a:pt x="0" y="732"/>
                    <a:pt x="0" y="732"/>
                    <a:pt x="0" y="732"/>
                  </a:cubicBezTo>
                  <a:cubicBezTo>
                    <a:pt x="37" y="732"/>
                    <a:pt x="37" y="732"/>
                    <a:pt x="37" y="732"/>
                  </a:cubicBezTo>
                  <a:cubicBezTo>
                    <a:pt x="41" y="732"/>
                    <a:pt x="41" y="728"/>
                    <a:pt x="67" y="713"/>
                  </a:cubicBezTo>
                  <a:cubicBezTo>
                    <a:pt x="86" y="698"/>
                    <a:pt x="120" y="679"/>
                    <a:pt x="157" y="679"/>
                  </a:cubicBezTo>
                  <a:cubicBezTo>
                    <a:pt x="195" y="679"/>
                    <a:pt x="232" y="683"/>
                    <a:pt x="266" y="710"/>
                  </a:cubicBezTo>
                  <a:cubicBezTo>
                    <a:pt x="292" y="736"/>
                    <a:pt x="315" y="781"/>
                    <a:pt x="315" y="833"/>
                  </a:cubicBezTo>
                  <a:cubicBezTo>
                    <a:pt x="315" y="886"/>
                    <a:pt x="292" y="931"/>
                    <a:pt x="262" y="953"/>
                  </a:cubicBezTo>
                  <a:cubicBezTo>
                    <a:pt x="232" y="980"/>
                    <a:pt x="195" y="987"/>
                    <a:pt x="157" y="987"/>
                  </a:cubicBezTo>
                  <a:cubicBezTo>
                    <a:pt x="116" y="987"/>
                    <a:pt x="86" y="965"/>
                    <a:pt x="64" y="950"/>
                  </a:cubicBezTo>
                  <a:cubicBezTo>
                    <a:pt x="41" y="931"/>
                    <a:pt x="34" y="923"/>
                    <a:pt x="30" y="923"/>
                  </a:cubicBezTo>
                  <a:cubicBezTo>
                    <a:pt x="0" y="923"/>
                    <a:pt x="0" y="923"/>
                    <a:pt x="0" y="923"/>
                  </a:cubicBezTo>
                  <a:cubicBezTo>
                    <a:pt x="0" y="1340"/>
                    <a:pt x="0" y="1340"/>
                    <a:pt x="0" y="1340"/>
                  </a:cubicBezTo>
                  <a:cubicBezTo>
                    <a:pt x="727" y="1340"/>
                    <a:pt x="727" y="1340"/>
                    <a:pt x="727" y="1340"/>
                  </a:cubicBezTo>
                  <a:cubicBezTo>
                    <a:pt x="727" y="1441"/>
                    <a:pt x="727" y="1441"/>
                    <a:pt x="727" y="1441"/>
                  </a:cubicBezTo>
                  <a:cubicBezTo>
                    <a:pt x="727" y="1445"/>
                    <a:pt x="727" y="1445"/>
                    <a:pt x="727" y="1445"/>
                  </a:cubicBezTo>
                  <a:cubicBezTo>
                    <a:pt x="723" y="1475"/>
                    <a:pt x="701" y="1494"/>
                    <a:pt x="690" y="1513"/>
                  </a:cubicBezTo>
                  <a:cubicBezTo>
                    <a:pt x="675" y="1532"/>
                    <a:pt x="663" y="1547"/>
                    <a:pt x="663" y="1569"/>
                  </a:cubicBezTo>
                  <a:cubicBezTo>
                    <a:pt x="663" y="1595"/>
                    <a:pt x="671" y="1618"/>
                    <a:pt x="682" y="1637"/>
                  </a:cubicBezTo>
                  <a:cubicBezTo>
                    <a:pt x="697" y="1652"/>
                    <a:pt x="716" y="1663"/>
                    <a:pt x="757" y="1663"/>
                  </a:cubicBezTo>
                  <a:cubicBezTo>
                    <a:pt x="795" y="1663"/>
                    <a:pt x="817" y="1652"/>
                    <a:pt x="832" y="1637"/>
                  </a:cubicBezTo>
                  <a:cubicBezTo>
                    <a:pt x="843" y="1618"/>
                    <a:pt x="851" y="1595"/>
                    <a:pt x="851" y="1569"/>
                  </a:cubicBezTo>
                  <a:cubicBezTo>
                    <a:pt x="851" y="1547"/>
                    <a:pt x="840" y="1532"/>
                    <a:pt x="828" y="1513"/>
                  </a:cubicBezTo>
                  <a:cubicBezTo>
                    <a:pt x="813" y="1494"/>
                    <a:pt x="795" y="1475"/>
                    <a:pt x="795" y="1445"/>
                  </a:cubicBezTo>
                  <a:cubicBezTo>
                    <a:pt x="795" y="1340"/>
                    <a:pt x="795" y="1340"/>
                    <a:pt x="795" y="1340"/>
                  </a:cubicBezTo>
                  <a:cubicBezTo>
                    <a:pt x="1451" y="1340"/>
                    <a:pt x="1451" y="1340"/>
                    <a:pt x="1451" y="1340"/>
                  </a:cubicBezTo>
                  <a:cubicBezTo>
                    <a:pt x="1451" y="863"/>
                    <a:pt x="1451" y="863"/>
                    <a:pt x="1451" y="863"/>
                  </a:cubicBezTo>
                  <a:cubicBezTo>
                    <a:pt x="1563" y="863"/>
                    <a:pt x="1563" y="863"/>
                    <a:pt x="1563" y="863"/>
                  </a:cubicBezTo>
                  <a:cubicBezTo>
                    <a:pt x="1563" y="863"/>
                    <a:pt x="1563" y="863"/>
                    <a:pt x="1563" y="863"/>
                  </a:cubicBezTo>
                  <a:cubicBezTo>
                    <a:pt x="1593" y="867"/>
                    <a:pt x="1615" y="886"/>
                    <a:pt x="1630" y="901"/>
                  </a:cubicBezTo>
                  <a:cubicBezTo>
                    <a:pt x="1649" y="916"/>
                    <a:pt x="1664" y="927"/>
                    <a:pt x="1687" y="927"/>
                  </a:cubicBezTo>
                  <a:cubicBezTo>
                    <a:pt x="1713" y="927"/>
                    <a:pt x="1739" y="920"/>
                    <a:pt x="1754" y="905"/>
                  </a:cubicBezTo>
                  <a:cubicBezTo>
                    <a:pt x="1769" y="893"/>
                    <a:pt x="1784" y="871"/>
                    <a:pt x="1784" y="833"/>
                  </a:cubicBezTo>
                  <a:cubicBezTo>
                    <a:pt x="1784" y="792"/>
                    <a:pt x="1773" y="773"/>
                    <a:pt x="1754" y="758"/>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1" name="Freeform 10">
              <a:extLst>
                <a:ext uri="{FF2B5EF4-FFF2-40B4-BE49-F238E27FC236}">
                  <a16:creationId xmlns:a16="http://schemas.microsoft.com/office/drawing/2014/main" id="{56EC24CB-C26A-4FC2-B722-41731263BEAE}"/>
                </a:ext>
              </a:extLst>
            </p:cNvPr>
            <p:cNvSpPr>
              <a:spLocks/>
            </p:cNvSpPr>
            <p:nvPr/>
          </p:nvSpPr>
          <p:spPr bwMode="auto">
            <a:xfrm>
              <a:off x="3106201" y="3341467"/>
              <a:ext cx="931121" cy="1390303"/>
            </a:xfrm>
            <a:custGeom>
              <a:avLst/>
              <a:gdLst>
                <a:gd name="T0" fmla="*/ 251 w 1109"/>
                <a:gd name="T1" fmla="*/ 218 h 1663"/>
                <a:gd name="T2" fmla="*/ 285 w 1109"/>
                <a:gd name="T3" fmla="*/ 150 h 1663"/>
                <a:gd name="T4" fmla="*/ 307 w 1109"/>
                <a:gd name="T5" fmla="*/ 98 h 1663"/>
                <a:gd name="T6" fmla="*/ 289 w 1109"/>
                <a:gd name="T7" fmla="*/ 30 h 1663"/>
                <a:gd name="T8" fmla="*/ 214 w 1109"/>
                <a:gd name="T9" fmla="*/ 0 h 1663"/>
                <a:gd name="T10" fmla="*/ 139 w 1109"/>
                <a:gd name="T11" fmla="*/ 30 h 1663"/>
                <a:gd name="T12" fmla="*/ 120 w 1109"/>
                <a:gd name="T13" fmla="*/ 98 h 1663"/>
                <a:gd name="T14" fmla="*/ 146 w 1109"/>
                <a:gd name="T15" fmla="*/ 154 h 1663"/>
                <a:gd name="T16" fmla="*/ 184 w 1109"/>
                <a:gd name="T17" fmla="*/ 222 h 1663"/>
                <a:gd name="T18" fmla="*/ 184 w 1109"/>
                <a:gd name="T19" fmla="*/ 222 h 1663"/>
                <a:gd name="T20" fmla="*/ 184 w 1109"/>
                <a:gd name="T21" fmla="*/ 327 h 1663"/>
                <a:gd name="T22" fmla="*/ 0 w 1109"/>
                <a:gd name="T23" fmla="*/ 327 h 1663"/>
                <a:gd name="T24" fmla="*/ 0 w 1109"/>
                <a:gd name="T25" fmla="*/ 732 h 1663"/>
                <a:gd name="T26" fmla="*/ 26 w 1109"/>
                <a:gd name="T27" fmla="*/ 732 h 1663"/>
                <a:gd name="T28" fmla="*/ 56 w 1109"/>
                <a:gd name="T29" fmla="*/ 713 h 1663"/>
                <a:gd name="T30" fmla="*/ 146 w 1109"/>
                <a:gd name="T31" fmla="*/ 679 h 1663"/>
                <a:gd name="T32" fmla="*/ 255 w 1109"/>
                <a:gd name="T33" fmla="*/ 710 h 1663"/>
                <a:gd name="T34" fmla="*/ 304 w 1109"/>
                <a:gd name="T35" fmla="*/ 833 h 1663"/>
                <a:gd name="T36" fmla="*/ 251 w 1109"/>
                <a:gd name="T37" fmla="*/ 953 h 1663"/>
                <a:gd name="T38" fmla="*/ 146 w 1109"/>
                <a:gd name="T39" fmla="*/ 987 h 1663"/>
                <a:gd name="T40" fmla="*/ 52 w 1109"/>
                <a:gd name="T41" fmla="*/ 950 h 1663"/>
                <a:gd name="T42" fmla="*/ 19 w 1109"/>
                <a:gd name="T43" fmla="*/ 923 h 1663"/>
                <a:gd name="T44" fmla="*/ 0 w 1109"/>
                <a:gd name="T45" fmla="*/ 923 h 1663"/>
                <a:gd name="T46" fmla="*/ 0 w 1109"/>
                <a:gd name="T47" fmla="*/ 1340 h 1663"/>
                <a:gd name="T48" fmla="*/ 386 w 1109"/>
                <a:gd name="T49" fmla="*/ 1340 h 1663"/>
                <a:gd name="T50" fmla="*/ 386 w 1109"/>
                <a:gd name="T51" fmla="*/ 1441 h 1663"/>
                <a:gd name="T52" fmla="*/ 386 w 1109"/>
                <a:gd name="T53" fmla="*/ 1445 h 1663"/>
                <a:gd name="T54" fmla="*/ 349 w 1109"/>
                <a:gd name="T55" fmla="*/ 1513 h 1663"/>
                <a:gd name="T56" fmla="*/ 322 w 1109"/>
                <a:gd name="T57" fmla="*/ 1569 h 1663"/>
                <a:gd name="T58" fmla="*/ 341 w 1109"/>
                <a:gd name="T59" fmla="*/ 1637 h 1663"/>
                <a:gd name="T60" fmla="*/ 416 w 1109"/>
                <a:gd name="T61" fmla="*/ 1663 h 1663"/>
                <a:gd name="T62" fmla="*/ 491 w 1109"/>
                <a:gd name="T63" fmla="*/ 1637 h 1663"/>
                <a:gd name="T64" fmla="*/ 510 w 1109"/>
                <a:gd name="T65" fmla="*/ 1569 h 1663"/>
                <a:gd name="T66" fmla="*/ 487 w 1109"/>
                <a:gd name="T67" fmla="*/ 1513 h 1663"/>
                <a:gd name="T68" fmla="*/ 453 w 1109"/>
                <a:gd name="T69" fmla="*/ 1445 h 1663"/>
                <a:gd name="T70" fmla="*/ 453 w 1109"/>
                <a:gd name="T71" fmla="*/ 1340 h 1663"/>
                <a:gd name="T72" fmla="*/ 1109 w 1109"/>
                <a:gd name="T73" fmla="*/ 1340 h 1663"/>
                <a:gd name="T74" fmla="*/ 1109 w 1109"/>
                <a:gd name="T75" fmla="*/ 923 h 1663"/>
                <a:gd name="T76" fmla="*/ 1094 w 1109"/>
                <a:gd name="T77" fmla="*/ 923 h 1663"/>
                <a:gd name="T78" fmla="*/ 1061 w 1109"/>
                <a:gd name="T79" fmla="*/ 950 h 1663"/>
                <a:gd name="T80" fmla="*/ 967 w 1109"/>
                <a:gd name="T81" fmla="*/ 987 h 1663"/>
                <a:gd name="T82" fmla="*/ 858 w 1109"/>
                <a:gd name="T83" fmla="*/ 953 h 1663"/>
                <a:gd name="T84" fmla="*/ 810 w 1109"/>
                <a:gd name="T85" fmla="*/ 833 h 1663"/>
                <a:gd name="T86" fmla="*/ 858 w 1109"/>
                <a:gd name="T87" fmla="*/ 710 h 1663"/>
                <a:gd name="T88" fmla="*/ 967 w 1109"/>
                <a:gd name="T89" fmla="*/ 679 h 1663"/>
                <a:gd name="T90" fmla="*/ 1057 w 1109"/>
                <a:gd name="T91" fmla="*/ 713 h 1663"/>
                <a:gd name="T92" fmla="*/ 1087 w 1109"/>
                <a:gd name="T93" fmla="*/ 732 h 1663"/>
                <a:gd name="T94" fmla="*/ 1109 w 1109"/>
                <a:gd name="T95" fmla="*/ 732 h 1663"/>
                <a:gd name="T96" fmla="*/ 1109 w 1109"/>
                <a:gd name="T97" fmla="*/ 327 h 1663"/>
                <a:gd name="T98" fmla="*/ 251 w 1109"/>
                <a:gd name="T99" fmla="*/ 327 h 1663"/>
                <a:gd name="T100" fmla="*/ 251 w 1109"/>
                <a:gd name="T101" fmla="*/ 218 h 1663"/>
                <a:gd name="T102" fmla="*/ 251 w 1109"/>
                <a:gd name="T103" fmla="*/ 218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09" h="1663">
                  <a:moveTo>
                    <a:pt x="251" y="218"/>
                  </a:moveTo>
                  <a:cubicBezTo>
                    <a:pt x="251" y="188"/>
                    <a:pt x="270" y="169"/>
                    <a:pt x="285" y="150"/>
                  </a:cubicBezTo>
                  <a:cubicBezTo>
                    <a:pt x="296" y="135"/>
                    <a:pt x="307" y="116"/>
                    <a:pt x="307" y="98"/>
                  </a:cubicBezTo>
                  <a:cubicBezTo>
                    <a:pt x="307" y="71"/>
                    <a:pt x="300" y="45"/>
                    <a:pt x="289" y="30"/>
                  </a:cubicBezTo>
                  <a:cubicBezTo>
                    <a:pt x="274" y="11"/>
                    <a:pt x="251" y="0"/>
                    <a:pt x="214" y="0"/>
                  </a:cubicBezTo>
                  <a:cubicBezTo>
                    <a:pt x="172" y="0"/>
                    <a:pt x="154" y="15"/>
                    <a:pt x="139" y="30"/>
                  </a:cubicBezTo>
                  <a:cubicBezTo>
                    <a:pt x="127" y="45"/>
                    <a:pt x="120" y="71"/>
                    <a:pt x="120" y="98"/>
                  </a:cubicBezTo>
                  <a:cubicBezTo>
                    <a:pt x="120" y="120"/>
                    <a:pt x="131" y="135"/>
                    <a:pt x="146" y="154"/>
                  </a:cubicBezTo>
                  <a:cubicBezTo>
                    <a:pt x="157" y="169"/>
                    <a:pt x="180" y="188"/>
                    <a:pt x="184" y="222"/>
                  </a:cubicBezTo>
                  <a:cubicBezTo>
                    <a:pt x="184" y="222"/>
                    <a:pt x="184" y="222"/>
                    <a:pt x="184" y="222"/>
                  </a:cubicBezTo>
                  <a:cubicBezTo>
                    <a:pt x="184" y="327"/>
                    <a:pt x="184" y="327"/>
                    <a:pt x="184" y="327"/>
                  </a:cubicBezTo>
                  <a:cubicBezTo>
                    <a:pt x="0" y="327"/>
                    <a:pt x="0" y="327"/>
                    <a:pt x="0" y="327"/>
                  </a:cubicBezTo>
                  <a:cubicBezTo>
                    <a:pt x="0" y="732"/>
                    <a:pt x="0" y="732"/>
                    <a:pt x="0" y="732"/>
                  </a:cubicBezTo>
                  <a:cubicBezTo>
                    <a:pt x="26" y="732"/>
                    <a:pt x="26" y="732"/>
                    <a:pt x="26" y="732"/>
                  </a:cubicBezTo>
                  <a:cubicBezTo>
                    <a:pt x="30" y="732"/>
                    <a:pt x="30" y="728"/>
                    <a:pt x="56" y="713"/>
                  </a:cubicBezTo>
                  <a:cubicBezTo>
                    <a:pt x="75" y="698"/>
                    <a:pt x="109" y="679"/>
                    <a:pt x="146" y="679"/>
                  </a:cubicBezTo>
                  <a:cubicBezTo>
                    <a:pt x="184" y="679"/>
                    <a:pt x="221" y="683"/>
                    <a:pt x="255" y="710"/>
                  </a:cubicBezTo>
                  <a:cubicBezTo>
                    <a:pt x="281" y="736"/>
                    <a:pt x="304" y="781"/>
                    <a:pt x="304" y="833"/>
                  </a:cubicBezTo>
                  <a:cubicBezTo>
                    <a:pt x="304" y="886"/>
                    <a:pt x="281" y="931"/>
                    <a:pt x="251" y="953"/>
                  </a:cubicBezTo>
                  <a:cubicBezTo>
                    <a:pt x="221" y="980"/>
                    <a:pt x="184" y="987"/>
                    <a:pt x="146" y="987"/>
                  </a:cubicBezTo>
                  <a:cubicBezTo>
                    <a:pt x="105" y="987"/>
                    <a:pt x="75" y="965"/>
                    <a:pt x="52" y="950"/>
                  </a:cubicBezTo>
                  <a:cubicBezTo>
                    <a:pt x="30" y="931"/>
                    <a:pt x="22" y="923"/>
                    <a:pt x="19" y="923"/>
                  </a:cubicBezTo>
                  <a:cubicBezTo>
                    <a:pt x="0" y="923"/>
                    <a:pt x="0" y="923"/>
                    <a:pt x="0" y="923"/>
                  </a:cubicBezTo>
                  <a:cubicBezTo>
                    <a:pt x="0" y="1340"/>
                    <a:pt x="0" y="1340"/>
                    <a:pt x="0" y="1340"/>
                  </a:cubicBezTo>
                  <a:cubicBezTo>
                    <a:pt x="386" y="1340"/>
                    <a:pt x="386" y="1340"/>
                    <a:pt x="386" y="1340"/>
                  </a:cubicBezTo>
                  <a:cubicBezTo>
                    <a:pt x="386" y="1441"/>
                    <a:pt x="386" y="1441"/>
                    <a:pt x="386" y="1441"/>
                  </a:cubicBezTo>
                  <a:cubicBezTo>
                    <a:pt x="386" y="1445"/>
                    <a:pt x="386" y="1445"/>
                    <a:pt x="386" y="1445"/>
                  </a:cubicBezTo>
                  <a:cubicBezTo>
                    <a:pt x="382" y="1475"/>
                    <a:pt x="360" y="1494"/>
                    <a:pt x="349" y="1513"/>
                  </a:cubicBezTo>
                  <a:cubicBezTo>
                    <a:pt x="334" y="1532"/>
                    <a:pt x="322" y="1547"/>
                    <a:pt x="322" y="1569"/>
                  </a:cubicBezTo>
                  <a:cubicBezTo>
                    <a:pt x="322" y="1595"/>
                    <a:pt x="330" y="1618"/>
                    <a:pt x="341" y="1637"/>
                  </a:cubicBezTo>
                  <a:cubicBezTo>
                    <a:pt x="356" y="1652"/>
                    <a:pt x="375" y="1663"/>
                    <a:pt x="416" y="1663"/>
                  </a:cubicBezTo>
                  <a:cubicBezTo>
                    <a:pt x="453" y="1663"/>
                    <a:pt x="476" y="1652"/>
                    <a:pt x="491" y="1637"/>
                  </a:cubicBezTo>
                  <a:cubicBezTo>
                    <a:pt x="502" y="1618"/>
                    <a:pt x="510" y="1595"/>
                    <a:pt x="510" y="1569"/>
                  </a:cubicBezTo>
                  <a:cubicBezTo>
                    <a:pt x="510" y="1547"/>
                    <a:pt x="498" y="1532"/>
                    <a:pt x="487" y="1513"/>
                  </a:cubicBezTo>
                  <a:cubicBezTo>
                    <a:pt x="472" y="1494"/>
                    <a:pt x="453" y="1475"/>
                    <a:pt x="453" y="1445"/>
                  </a:cubicBezTo>
                  <a:cubicBezTo>
                    <a:pt x="453" y="1340"/>
                    <a:pt x="453" y="1340"/>
                    <a:pt x="453" y="1340"/>
                  </a:cubicBezTo>
                  <a:cubicBezTo>
                    <a:pt x="1109" y="1340"/>
                    <a:pt x="1109" y="1340"/>
                    <a:pt x="1109" y="1340"/>
                  </a:cubicBezTo>
                  <a:cubicBezTo>
                    <a:pt x="1109" y="923"/>
                    <a:pt x="1109" y="923"/>
                    <a:pt x="1109" y="923"/>
                  </a:cubicBezTo>
                  <a:cubicBezTo>
                    <a:pt x="1094" y="923"/>
                    <a:pt x="1094" y="923"/>
                    <a:pt x="1094" y="923"/>
                  </a:cubicBezTo>
                  <a:cubicBezTo>
                    <a:pt x="1087" y="923"/>
                    <a:pt x="1083" y="931"/>
                    <a:pt x="1061" y="950"/>
                  </a:cubicBezTo>
                  <a:cubicBezTo>
                    <a:pt x="1038" y="965"/>
                    <a:pt x="1004" y="987"/>
                    <a:pt x="967" y="987"/>
                  </a:cubicBezTo>
                  <a:cubicBezTo>
                    <a:pt x="929" y="987"/>
                    <a:pt x="892" y="980"/>
                    <a:pt x="858" y="953"/>
                  </a:cubicBezTo>
                  <a:cubicBezTo>
                    <a:pt x="832" y="931"/>
                    <a:pt x="810" y="886"/>
                    <a:pt x="810" y="833"/>
                  </a:cubicBezTo>
                  <a:cubicBezTo>
                    <a:pt x="810" y="781"/>
                    <a:pt x="828" y="736"/>
                    <a:pt x="858" y="710"/>
                  </a:cubicBezTo>
                  <a:cubicBezTo>
                    <a:pt x="892" y="683"/>
                    <a:pt x="929" y="679"/>
                    <a:pt x="967" y="679"/>
                  </a:cubicBezTo>
                  <a:cubicBezTo>
                    <a:pt x="1004" y="679"/>
                    <a:pt x="1034" y="698"/>
                    <a:pt x="1057" y="713"/>
                  </a:cubicBezTo>
                  <a:cubicBezTo>
                    <a:pt x="1079" y="728"/>
                    <a:pt x="1083" y="732"/>
                    <a:pt x="1087" y="732"/>
                  </a:cubicBezTo>
                  <a:cubicBezTo>
                    <a:pt x="1109" y="732"/>
                    <a:pt x="1109" y="732"/>
                    <a:pt x="1109" y="732"/>
                  </a:cubicBezTo>
                  <a:cubicBezTo>
                    <a:pt x="1109" y="327"/>
                    <a:pt x="1109" y="327"/>
                    <a:pt x="1109" y="327"/>
                  </a:cubicBezTo>
                  <a:cubicBezTo>
                    <a:pt x="251" y="327"/>
                    <a:pt x="251" y="327"/>
                    <a:pt x="251" y="327"/>
                  </a:cubicBezTo>
                  <a:cubicBezTo>
                    <a:pt x="251" y="218"/>
                    <a:pt x="251" y="218"/>
                    <a:pt x="251" y="218"/>
                  </a:cubicBezTo>
                  <a:cubicBezTo>
                    <a:pt x="251" y="218"/>
                    <a:pt x="251" y="218"/>
                    <a:pt x="251" y="218"/>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2" name="Freeform 11">
              <a:extLst>
                <a:ext uri="{FF2B5EF4-FFF2-40B4-BE49-F238E27FC236}">
                  <a16:creationId xmlns:a16="http://schemas.microsoft.com/office/drawing/2014/main" id="{FF03E09D-EA8F-4400-97D7-7CCCE4215F5A}"/>
                </a:ext>
              </a:extLst>
            </p:cNvPr>
            <p:cNvSpPr>
              <a:spLocks noEditPoints="1"/>
            </p:cNvSpPr>
            <p:nvPr/>
          </p:nvSpPr>
          <p:spPr bwMode="auto">
            <a:xfrm>
              <a:off x="3835694" y="3341467"/>
              <a:ext cx="1661103" cy="1390303"/>
            </a:xfrm>
            <a:custGeom>
              <a:avLst/>
              <a:gdLst>
                <a:gd name="T0" fmla="*/ 1817 w 1979"/>
                <a:gd name="T1" fmla="*/ 766 h 1663"/>
                <a:gd name="T2" fmla="*/ 1689 w 1979"/>
                <a:gd name="T3" fmla="*/ 1040 h 1663"/>
                <a:gd name="T4" fmla="*/ 1543 w 1979"/>
                <a:gd name="T5" fmla="*/ 1036 h 1663"/>
                <a:gd name="T6" fmla="*/ 1704 w 1979"/>
                <a:gd name="T7" fmla="*/ 815 h 1663"/>
                <a:gd name="T8" fmla="*/ 1479 w 1979"/>
                <a:gd name="T9" fmla="*/ 443 h 1663"/>
                <a:gd name="T10" fmla="*/ 1238 w 1979"/>
                <a:gd name="T11" fmla="*/ 770 h 1663"/>
                <a:gd name="T12" fmla="*/ 1219 w 1979"/>
                <a:gd name="T13" fmla="*/ 1074 h 1663"/>
                <a:gd name="T14" fmla="*/ 1042 w 1979"/>
                <a:gd name="T15" fmla="*/ 327 h 1663"/>
                <a:gd name="T16" fmla="*/ 583 w 1979"/>
                <a:gd name="T17" fmla="*/ 218 h 1663"/>
                <a:gd name="T18" fmla="*/ 640 w 1979"/>
                <a:gd name="T19" fmla="*/ 98 h 1663"/>
                <a:gd name="T20" fmla="*/ 546 w 1979"/>
                <a:gd name="T21" fmla="*/ 0 h 1663"/>
                <a:gd name="T22" fmla="*/ 452 w 1979"/>
                <a:gd name="T23" fmla="*/ 98 h 1663"/>
                <a:gd name="T24" fmla="*/ 516 w 1979"/>
                <a:gd name="T25" fmla="*/ 222 h 1663"/>
                <a:gd name="T26" fmla="*/ 516 w 1979"/>
                <a:gd name="T27" fmla="*/ 327 h 1663"/>
                <a:gd name="T28" fmla="*/ 331 w 1979"/>
                <a:gd name="T29" fmla="*/ 792 h 1663"/>
                <a:gd name="T30" fmla="*/ 151 w 1979"/>
                <a:gd name="T31" fmla="*/ 762 h 1663"/>
                <a:gd name="T32" fmla="*/ 30 w 1979"/>
                <a:gd name="T33" fmla="*/ 758 h 1663"/>
                <a:gd name="T34" fmla="*/ 30 w 1979"/>
                <a:gd name="T35" fmla="*/ 905 h 1663"/>
                <a:gd name="T36" fmla="*/ 154 w 1979"/>
                <a:gd name="T37" fmla="*/ 901 h 1663"/>
                <a:gd name="T38" fmla="*/ 222 w 1979"/>
                <a:gd name="T39" fmla="*/ 863 h 1663"/>
                <a:gd name="T40" fmla="*/ 331 w 1979"/>
                <a:gd name="T41" fmla="*/ 1340 h 1663"/>
                <a:gd name="T42" fmla="*/ 719 w 1979"/>
                <a:gd name="T43" fmla="*/ 1441 h 1663"/>
                <a:gd name="T44" fmla="*/ 681 w 1979"/>
                <a:gd name="T45" fmla="*/ 1513 h 1663"/>
                <a:gd name="T46" fmla="*/ 674 w 1979"/>
                <a:gd name="T47" fmla="*/ 1637 h 1663"/>
                <a:gd name="T48" fmla="*/ 824 w 1979"/>
                <a:gd name="T49" fmla="*/ 1637 h 1663"/>
                <a:gd name="T50" fmla="*/ 820 w 1979"/>
                <a:gd name="T51" fmla="*/ 1513 h 1663"/>
                <a:gd name="T52" fmla="*/ 786 w 1979"/>
                <a:gd name="T53" fmla="*/ 1340 h 1663"/>
                <a:gd name="T54" fmla="*/ 1227 w 1979"/>
                <a:gd name="T55" fmla="*/ 1235 h 1663"/>
                <a:gd name="T56" fmla="*/ 1422 w 1979"/>
                <a:gd name="T57" fmla="*/ 1134 h 1663"/>
                <a:gd name="T58" fmla="*/ 1798 w 1979"/>
                <a:gd name="T59" fmla="*/ 1149 h 1663"/>
                <a:gd name="T60" fmla="*/ 1968 w 1979"/>
                <a:gd name="T61" fmla="*/ 800 h 1663"/>
                <a:gd name="T62" fmla="*/ 1437 w 1979"/>
                <a:gd name="T63" fmla="*/ 923 h 1663"/>
                <a:gd name="T64" fmla="*/ 1426 w 1979"/>
                <a:gd name="T65" fmla="*/ 646 h 1663"/>
                <a:gd name="T66" fmla="*/ 1550 w 1979"/>
                <a:gd name="T67" fmla="*/ 642 h 1663"/>
                <a:gd name="T68" fmla="*/ 1494 w 1979"/>
                <a:gd name="T69" fmla="*/ 878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9" h="1663">
                  <a:moveTo>
                    <a:pt x="1911" y="706"/>
                  </a:moveTo>
                  <a:cubicBezTo>
                    <a:pt x="1874" y="698"/>
                    <a:pt x="1828" y="725"/>
                    <a:pt x="1817" y="766"/>
                  </a:cubicBezTo>
                  <a:cubicBezTo>
                    <a:pt x="1817" y="766"/>
                    <a:pt x="1798" y="852"/>
                    <a:pt x="1757" y="935"/>
                  </a:cubicBezTo>
                  <a:cubicBezTo>
                    <a:pt x="1738" y="980"/>
                    <a:pt x="1712" y="1017"/>
                    <a:pt x="1689" y="1040"/>
                  </a:cubicBezTo>
                  <a:cubicBezTo>
                    <a:pt x="1667" y="1062"/>
                    <a:pt x="1652" y="1070"/>
                    <a:pt x="1633" y="1070"/>
                  </a:cubicBezTo>
                  <a:cubicBezTo>
                    <a:pt x="1603" y="1066"/>
                    <a:pt x="1573" y="1055"/>
                    <a:pt x="1543" y="1036"/>
                  </a:cubicBezTo>
                  <a:cubicBezTo>
                    <a:pt x="1561" y="1017"/>
                    <a:pt x="1588" y="999"/>
                    <a:pt x="1606" y="980"/>
                  </a:cubicBezTo>
                  <a:cubicBezTo>
                    <a:pt x="1652" y="927"/>
                    <a:pt x="1689" y="878"/>
                    <a:pt x="1704" y="815"/>
                  </a:cubicBezTo>
                  <a:cubicBezTo>
                    <a:pt x="1719" y="743"/>
                    <a:pt x="1723" y="657"/>
                    <a:pt x="1689" y="582"/>
                  </a:cubicBezTo>
                  <a:cubicBezTo>
                    <a:pt x="1659" y="507"/>
                    <a:pt x="1580" y="443"/>
                    <a:pt x="1479" y="443"/>
                  </a:cubicBezTo>
                  <a:cubicBezTo>
                    <a:pt x="1388" y="443"/>
                    <a:pt x="1324" y="507"/>
                    <a:pt x="1290" y="571"/>
                  </a:cubicBezTo>
                  <a:cubicBezTo>
                    <a:pt x="1257" y="634"/>
                    <a:pt x="1238" y="706"/>
                    <a:pt x="1238" y="770"/>
                  </a:cubicBezTo>
                  <a:cubicBezTo>
                    <a:pt x="1234" y="860"/>
                    <a:pt x="1268" y="942"/>
                    <a:pt x="1317" y="1017"/>
                  </a:cubicBezTo>
                  <a:cubicBezTo>
                    <a:pt x="1283" y="1040"/>
                    <a:pt x="1245" y="1062"/>
                    <a:pt x="1219" y="1074"/>
                  </a:cubicBezTo>
                  <a:cubicBezTo>
                    <a:pt x="1219" y="1070"/>
                    <a:pt x="1215" y="1066"/>
                    <a:pt x="1219" y="1059"/>
                  </a:cubicBezTo>
                  <a:cubicBezTo>
                    <a:pt x="1196" y="815"/>
                    <a:pt x="1136" y="556"/>
                    <a:pt x="1042" y="327"/>
                  </a:cubicBezTo>
                  <a:cubicBezTo>
                    <a:pt x="583" y="327"/>
                    <a:pt x="583" y="327"/>
                    <a:pt x="583" y="327"/>
                  </a:cubicBezTo>
                  <a:cubicBezTo>
                    <a:pt x="583" y="218"/>
                    <a:pt x="583" y="218"/>
                    <a:pt x="583" y="218"/>
                  </a:cubicBezTo>
                  <a:cubicBezTo>
                    <a:pt x="583" y="188"/>
                    <a:pt x="602" y="169"/>
                    <a:pt x="617" y="150"/>
                  </a:cubicBezTo>
                  <a:cubicBezTo>
                    <a:pt x="628" y="135"/>
                    <a:pt x="640" y="116"/>
                    <a:pt x="640" y="98"/>
                  </a:cubicBezTo>
                  <a:cubicBezTo>
                    <a:pt x="640" y="71"/>
                    <a:pt x="632" y="45"/>
                    <a:pt x="621" y="30"/>
                  </a:cubicBezTo>
                  <a:cubicBezTo>
                    <a:pt x="606" y="11"/>
                    <a:pt x="583" y="0"/>
                    <a:pt x="546" y="0"/>
                  </a:cubicBezTo>
                  <a:cubicBezTo>
                    <a:pt x="504" y="0"/>
                    <a:pt x="485" y="15"/>
                    <a:pt x="470" y="30"/>
                  </a:cubicBezTo>
                  <a:cubicBezTo>
                    <a:pt x="459" y="45"/>
                    <a:pt x="452" y="71"/>
                    <a:pt x="452" y="98"/>
                  </a:cubicBezTo>
                  <a:cubicBezTo>
                    <a:pt x="452" y="120"/>
                    <a:pt x="463" y="135"/>
                    <a:pt x="478" y="154"/>
                  </a:cubicBezTo>
                  <a:cubicBezTo>
                    <a:pt x="489" y="169"/>
                    <a:pt x="512" y="188"/>
                    <a:pt x="516" y="222"/>
                  </a:cubicBezTo>
                  <a:cubicBezTo>
                    <a:pt x="516" y="222"/>
                    <a:pt x="516" y="222"/>
                    <a:pt x="516" y="222"/>
                  </a:cubicBezTo>
                  <a:cubicBezTo>
                    <a:pt x="516" y="327"/>
                    <a:pt x="516" y="327"/>
                    <a:pt x="516" y="327"/>
                  </a:cubicBezTo>
                  <a:cubicBezTo>
                    <a:pt x="331" y="327"/>
                    <a:pt x="331" y="327"/>
                    <a:pt x="331" y="327"/>
                  </a:cubicBezTo>
                  <a:cubicBezTo>
                    <a:pt x="331" y="792"/>
                    <a:pt x="331" y="792"/>
                    <a:pt x="331" y="792"/>
                  </a:cubicBezTo>
                  <a:cubicBezTo>
                    <a:pt x="218" y="792"/>
                    <a:pt x="218" y="792"/>
                    <a:pt x="218" y="792"/>
                  </a:cubicBezTo>
                  <a:cubicBezTo>
                    <a:pt x="188" y="792"/>
                    <a:pt x="169" y="773"/>
                    <a:pt x="151" y="762"/>
                  </a:cubicBezTo>
                  <a:cubicBezTo>
                    <a:pt x="136" y="747"/>
                    <a:pt x="117" y="740"/>
                    <a:pt x="94" y="740"/>
                  </a:cubicBezTo>
                  <a:cubicBezTo>
                    <a:pt x="72" y="740"/>
                    <a:pt x="45" y="747"/>
                    <a:pt x="30" y="758"/>
                  </a:cubicBezTo>
                  <a:cubicBezTo>
                    <a:pt x="11" y="773"/>
                    <a:pt x="0" y="792"/>
                    <a:pt x="0" y="833"/>
                  </a:cubicBezTo>
                  <a:cubicBezTo>
                    <a:pt x="0" y="871"/>
                    <a:pt x="11" y="893"/>
                    <a:pt x="30" y="905"/>
                  </a:cubicBezTo>
                  <a:cubicBezTo>
                    <a:pt x="45" y="920"/>
                    <a:pt x="68" y="927"/>
                    <a:pt x="94" y="927"/>
                  </a:cubicBezTo>
                  <a:cubicBezTo>
                    <a:pt x="117" y="927"/>
                    <a:pt x="136" y="916"/>
                    <a:pt x="154" y="901"/>
                  </a:cubicBezTo>
                  <a:cubicBezTo>
                    <a:pt x="169" y="886"/>
                    <a:pt x="188" y="867"/>
                    <a:pt x="222" y="863"/>
                  </a:cubicBezTo>
                  <a:cubicBezTo>
                    <a:pt x="222" y="863"/>
                    <a:pt x="222" y="863"/>
                    <a:pt x="222" y="863"/>
                  </a:cubicBezTo>
                  <a:cubicBezTo>
                    <a:pt x="331" y="863"/>
                    <a:pt x="331" y="863"/>
                    <a:pt x="331" y="863"/>
                  </a:cubicBezTo>
                  <a:cubicBezTo>
                    <a:pt x="331" y="1340"/>
                    <a:pt x="331" y="1340"/>
                    <a:pt x="331" y="1340"/>
                  </a:cubicBezTo>
                  <a:cubicBezTo>
                    <a:pt x="719" y="1340"/>
                    <a:pt x="719" y="1340"/>
                    <a:pt x="719" y="1340"/>
                  </a:cubicBezTo>
                  <a:cubicBezTo>
                    <a:pt x="719" y="1441"/>
                    <a:pt x="719" y="1441"/>
                    <a:pt x="719" y="1441"/>
                  </a:cubicBezTo>
                  <a:cubicBezTo>
                    <a:pt x="719" y="1445"/>
                    <a:pt x="719" y="1445"/>
                    <a:pt x="719" y="1445"/>
                  </a:cubicBezTo>
                  <a:cubicBezTo>
                    <a:pt x="715" y="1475"/>
                    <a:pt x="692" y="1494"/>
                    <a:pt x="681" y="1513"/>
                  </a:cubicBezTo>
                  <a:cubicBezTo>
                    <a:pt x="666" y="1532"/>
                    <a:pt x="655" y="1547"/>
                    <a:pt x="655" y="1569"/>
                  </a:cubicBezTo>
                  <a:cubicBezTo>
                    <a:pt x="655" y="1595"/>
                    <a:pt x="662" y="1618"/>
                    <a:pt x="674" y="1637"/>
                  </a:cubicBezTo>
                  <a:cubicBezTo>
                    <a:pt x="689" y="1652"/>
                    <a:pt x="707" y="1663"/>
                    <a:pt x="749" y="1663"/>
                  </a:cubicBezTo>
                  <a:cubicBezTo>
                    <a:pt x="786" y="1663"/>
                    <a:pt x="809" y="1652"/>
                    <a:pt x="824" y="1637"/>
                  </a:cubicBezTo>
                  <a:cubicBezTo>
                    <a:pt x="835" y="1618"/>
                    <a:pt x="843" y="1595"/>
                    <a:pt x="843" y="1569"/>
                  </a:cubicBezTo>
                  <a:cubicBezTo>
                    <a:pt x="843" y="1547"/>
                    <a:pt x="832" y="1532"/>
                    <a:pt x="820" y="1513"/>
                  </a:cubicBezTo>
                  <a:cubicBezTo>
                    <a:pt x="805" y="1494"/>
                    <a:pt x="786" y="1475"/>
                    <a:pt x="786" y="1445"/>
                  </a:cubicBezTo>
                  <a:cubicBezTo>
                    <a:pt x="786" y="1340"/>
                    <a:pt x="786" y="1340"/>
                    <a:pt x="786" y="1340"/>
                  </a:cubicBezTo>
                  <a:cubicBezTo>
                    <a:pt x="1219" y="1340"/>
                    <a:pt x="1219" y="1340"/>
                    <a:pt x="1219" y="1340"/>
                  </a:cubicBezTo>
                  <a:cubicBezTo>
                    <a:pt x="1227" y="1291"/>
                    <a:pt x="1230" y="1261"/>
                    <a:pt x="1227" y="1235"/>
                  </a:cubicBezTo>
                  <a:cubicBezTo>
                    <a:pt x="1238" y="1231"/>
                    <a:pt x="1249" y="1228"/>
                    <a:pt x="1260" y="1220"/>
                  </a:cubicBezTo>
                  <a:cubicBezTo>
                    <a:pt x="1313" y="1201"/>
                    <a:pt x="1369" y="1167"/>
                    <a:pt x="1422" y="1134"/>
                  </a:cubicBezTo>
                  <a:cubicBezTo>
                    <a:pt x="1479" y="1179"/>
                    <a:pt x="1543" y="1216"/>
                    <a:pt x="1618" y="1220"/>
                  </a:cubicBezTo>
                  <a:cubicBezTo>
                    <a:pt x="1689" y="1228"/>
                    <a:pt x="1753" y="1194"/>
                    <a:pt x="1798" y="1149"/>
                  </a:cubicBezTo>
                  <a:cubicBezTo>
                    <a:pt x="1843" y="1107"/>
                    <a:pt x="1874" y="1051"/>
                    <a:pt x="1896" y="1002"/>
                  </a:cubicBezTo>
                  <a:cubicBezTo>
                    <a:pt x="1945" y="901"/>
                    <a:pt x="1968" y="800"/>
                    <a:pt x="1968" y="800"/>
                  </a:cubicBezTo>
                  <a:cubicBezTo>
                    <a:pt x="1979" y="762"/>
                    <a:pt x="1949" y="717"/>
                    <a:pt x="1911" y="706"/>
                  </a:cubicBezTo>
                  <a:close/>
                  <a:moveTo>
                    <a:pt x="1437" y="923"/>
                  </a:moveTo>
                  <a:cubicBezTo>
                    <a:pt x="1407" y="875"/>
                    <a:pt x="1388" y="822"/>
                    <a:pt x="1388" y="777"/>
                  </a:cubicBezTo>
                  <a:cubicBezTo>
                    <a:pt x="1392" y="740"/>
                    <a:pt x="1407" y="683"/>
                    <a:pt x="1426" y="646"/>
                  </a:cubicBezTo>
                  <a:cubicBezTo>
                    <a:pt x="1448" y="608"/>
                    <a:pt x="1467" y="597"/>
                    <a:pt x="1479" y="597"/>
                  </a:cubicBezTo>
                  <a:cubicBezTo>
                    <a:pt x="1524" y="597"/>
                    <a:pt x="1535" y="608"/>
                    <a:pt x="1550" y="642"/>
                  </a:cubicBezTo>
                  <a:cubicBezTo>
                    <a:pt x="1565" y="679"/>
                    <a:pt x="1565" y="732"/>
                    <a:pt x="1554" y="777"/>
                  </a:cubicBezTo>
                  <a:cubicBezTo>
                    <a:pt x="1550" y="796"/>
                    <a:pt x="1527" y="837"/>
                    <a:pt x="1494" y="878"/>
                  </a:cubicBezTo>
                  <a:cubicBezTo>
                    <a:pt x="1479" y="893"/>
                    <a:pt x="1456" y="908"/>
                    <a:pt x="1437" y="923"/>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3" name="Freeform 12">
              <a:extLst>
                <a:ext uri="{FF2B5EF4-FFF2-40B4-BE49-F238E27FC236}">
                  <a16:creationId xmlns:a16="http://schemas.microsoft.com/office/drawing/2014/main" id="{B0240AF0-2235-4677-B221-551156CDB3EB}"/>
                </a:ext>
              </a:extLst>
            </p:cNvPr>
            <p:cNvSpPr>
              <a:spLocks/>
            </p:cNvSpPr>
            <p:nvPr/>
          </p:nvSpPr>
          <p:spPr bwMode="auto">
            <a:xfrm>
              <a:off x="1810580" y="4540935"/>
              <a:ext cx="1218600" cy="713794"/>
            </a:xfrm>
            <a:custGeom>
              <a:avLst/>
              <a:gdLst>
                <a:gd name="T0" fmla="*/ 1423 w 1452"/>
                <a:gd name="T1" fmla="*/ 355 h 854"/>
                <a:gd name="T2" fmla="*/ 1355 w 1452"/>
                <a:gd name="T3" fmla="*/ 332 h 854"/>
                <a:gd name="T4" fmla="*/ 1299 w 1452"/>
                <a:gd name="T5" fmla="*/ 355 h 854"/>
                <a:gd name="T6" fmla="*/ 1235 w 1452"/>
                <a:gd name="T7" fmla="*/ 388 h 854"/>
                <a:gd name="T8" fmla="*/ 1108 w 1452"/>
                <a:gd name="T9" fmla="*/ 388 h 854"/>
                <a:gd name="T10" fmla="*/ 1108 w 1452"/>
                <a:gd name="T11" fmla="*/ 0 h 854"/>
                <a:gd name="T12" fmla="*/ 857 w 1452"/>
                <a:gd name="T13" fmla="*/ 0 h 854"/>
                <a:gd name="T14" fmla="*/ 857 w 1452"/>
                <a:gd name="T15" fmla="*/ 15 h 854"/>
                <a:gd name="T16" fmla="*/ 876 w 1452"/>
                <a:gd name="T17" fmla="*/ 45 h 854"/>
                <a:gd name="T18" fmla="*/ 910 w 1452"/>
                <a:gd name="T19" fmla="*/ 138 h 854"/>
                <a:gd name="T20" fmla="*/ 876 w 1452"/>
                <a:gd name="T21" fmla="*/ 243 h 854"/>
                <a:gd name="T22" fmla="*/ 756 w 1452"/>
                <a:gd name="T23" fmla="*/ 295 h 854"/>
                <a:gd name="T24" fmla="*/ 636 w 1452"/>
                <a:gd name="T25" fmla="*/ 243 h 854"/>
                <a:gd name="T26" fmla="*/ 603 w 1452"/>
                <a:gd name="T27" fmla="*/ 138 h 854"/>
                <a:gd name="T28" fmla="*/ 640 w 1452"/>
                <a:gd name="T29" fmla="*/ 45 h 854"/>
                <a:gd name="T30" fmla="*/ 663 w 1452"/>
                <a:gd name="T31" fmla="*/ 8 h 854"/>
                <a:gd name="T32" fmla="*/ 663 w 1452"/>
                <a:gd name="T33" fmla="*/ 0 h 854"/>
                <a:gd name="T34" fmla="*/ 0 w 1452"/>
                <a:gd name="T35" fmla="*/ 0 h 854"/>
                <a:gd name="T36" fmla="*/ 0 w 1452"/>
                <a:gd name="T37" fmla="*/ 328 h 854"/>
                <a:gd name="T38" fmla="*/ 37 w 1452"/>
                <a:gd name="T39" fmla="*/ 328 h 854"/>
                <a:gd name="T40" fmla="*/ 67 w 1452"/>
                <a:gd name="T41" fmla="*/ 306 h 854"/>
                <a:gd name="T42" fmla="*/ 157 w 1452"/>
                <a:gd name="T43" fmla="*/ 272 h 854"/>
                <a:gd name="T44" fmla="*/ 266 w 1452"/>
                <a:gd name="T45" fmla="*/ 306 h 854"/>
                <a:gd name="T46" fmla="*/ 314 w 1452"/>
                <a:gd name="T47" fmla="*/ 425 h 854"/>
                <a:gd name="T48" fmla="*/ 262 w 1452"/>
                <a:gd name="T49" fmla="*/ 545 h 854"/>
                <a:gd name="T50" fmla="*/ 157 w 1452"/>
                <a:gd name="T51" fmla="*/ 578 h 854"/>
                <a:gd name="T52" fmla="*/ 64 w 1452"/>
                <a:gd name="T53" fmla="*/ 541 h 854"/>
                <a:gd name="T54" fmla="*/ 30 w 1452"/>
                <a:gd name="T55" fmla="*/ 519 h 854"/>
                <a:gd name="T56" fmla="*/ 0 w 1452"/>
                <a:gd name="T57" fmla="*/ 519 h 854"/>
                <a:gd name="T58" fmla="*/ 0 w 1452"/>
                <a:gd name="T59" fmla="*/ 854 h 854"/>
                <a:gd name="T60" fmla="*/ 460 w 1452"/>
                <a:gd name="T61" fmla="*/ 854 h 854"/>
                <a:gd name="T62" fmla="*/ 460 w 1452"/>
                <a:gd name="T63" fmla="*/ 832 h 854"/>
                <a:gd name="T64" fmla="*/ 438 w 1452"/>
                <a:gd name="T65" fmla="*/ 798 h 854"/>
                <a:gd name="T66" fmla="*/ 400 w 1452"/>
                <a:gd name="T67" fmla="*/ 705 h 854"/>
                <a:gd name="T68" fmla="*/ 434 w 1452"/>
                <a:gd name="T69" fmla="*/ 597 h 854"/>
                <a:gd name="T70" fmla="*/ 554 w 1452"/>
                <a:gd name="T71" fmla="*/ 548 h 854"/>
                <a:gd name="T72" fmla="*/ 674 w 1452"/>
                <a:gd name="T73" fmla="*/ 597 h 854"/>
                <a:gd name="T74" fmla="*/ 707 w 1452"/>
                <a:gd name="T75" fmla="*/ 705 h 854"/>
                <a:gd name="T76" fmla="*/ 674 w 1452"/>
                <a:gd name="T77" fmla="*/ 795 h 854"/>
                <a:gd name="T78" fmla="*/ 655 w 1452"/>
                <a:gd name="T79" fmla="*/ 825 h 854"/>
                <a:gd name="T80" fmla="*/ 655 w 1452"/>
                <a:gd name="T81" fmla="*/ 854 h 854"/>
                <a:gd name="T82" fmla="*/ 1108 w 1452"/>
                <a:gd name="T83" fmla="*/ 854 h 854"/>
                <a:gd name="T84" fmla="*/ 1108 w 1452"/>
                <a:gd name="T85" fmla="*/ 455 h 854"/>
                <a:gd name="T86" fmla="*/ 1232 w 1452"/>
                <a:gd name="T87" fmla="*/ 455 h 854"/>
                <a:gd name="T88" fmla="*/ 1232 w 1452"/>
                <a:gd name="T89" fmla="*/ 455 h 854"/>
                <a:gd name="T90" fmla="*/ 1299 w 1452"/>
                <a:gd name="T91" fmla="*/ 496 h 854"/>
                <a:gd name="T92" fmla="*/ 1355 w 1452"/>
                <a:gd name="T93" fmla="*/ 519 h 854"/>
                <a:gd name="T94" fmla="*/ 1423 w 1452"/>
                <a:gd name="T95" fmla="*/ 500 h 854"/>
                <a:gd name="T96" fmla="*/ 1452 w 1452"/>
                <a:gd name="T97" fmla="*/ 425 h 854"/>
                <a:gd name="T98" fmla="*/ 1423 w 1452"/>
                <a:gd name="T99" fmla="*/ 355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52" h="854">
                  <a:moveTo>
                    <a:pt x="1423" y="355"/>
                  </a:moveTo>
                  <a:cubicBezTo>
                    <a:pt x="1408" y="340"/>
                    <a:pt x="1381" y="332"/>
                    <a:pt x="1355" y="332"/>
                  </a:cubicBezTo>
                  <a:cubicBezTo>
                    <a:pt x="1336" y="332"/>
                    <a:pt x="1318" y="343"/>
                    <a:pt x="1299" y="355"/>
                  </a:cubicBezTo>
                  <a:cubicBezTo>
                    <a:pt x="1284" y="369"/>
                    <a:pt x="1265" y="388"/>
                    <a:pt x="1235" y="388"/>
                  </a:cubicBezTo>
                  <a:cubicBezTo>
                    <a:pt x="1108" y="388"/>
                    <a:pt x="1108" y="388"/>
                    <a:pt x="1108" y="388"/>
                  </a:cubicBezTo>
                  <a:cubicBezTo>
                    <a:pt x="1108" y="0"/>
                    <a:pt x="1108" y="0"/>
                    <a:pt x="1108" y="0"/>
                  </a:cubicBezTo>
                  <a:cubicBezTo>
                    <a:pt x="857" y="0"/>
                    <a:pt x="857" y="0"/>
                    <a:pt x="857" y="0"/>
                  </a:cubicBezTo>
                  <a:cubicBezTo>
                    <a:pt x="857" y="15"/>
                    <a:pt x="857" y="15"/>
                    <a:pt x="857" y="15"/>
                  </a:cubicBezTo>
                  <a:cubicBezTo>
                    <a:pt x="857" y="19"/>
                    <a:pt x="857" y="23"/>
                    <a:pt x="876" y="45"/>
                  </a:cubicBezTo>
                  <a:cubicBezTo>
                    <a:pt x="891" y="67"/>
                    <a:pt x="910" y="97"/>
                    <a:pt x="910" y="138"/>
                  </a:cubicBezTo>
                  <a:cubicBezTo>
                    <a:pt x="910" y="172"/>
                    <a:pt x="902" y="209"/>
                    <a:pt x="876" y="243"/>
                  </a:cubicBezTo>
                  <a:cubicBezTo>
                    <a:pt x="853" y="272"/>
                    <a:pt x="805" y="295"/>
                    <a:pt x="756" y="295"/>
                  </a:cubicBezTo>
                  <a:cubicBezTo>
                    <a:pt x="704" y="291"/>
                    <a:pt x="659" y="272"/>
                    <a:pt x="636" y="243"/>
                  </a:cubicBezTo>
                  <a:cubicBezTo>
                    <a:pt x="610" y="213"/>
                    <a:pt x="603" y="172"/>
                    <a:pt x="603" y="138"/>
                  </a:cubicBezTo>
                  <a:cubicBezTo>
                    <a:pt x="603" y="97"/>
                    <a:pt x="625" y="64"/>
                    <a:pt x="640" y="45"/>
                  </a:cubicBezTo>
                  <a:cubicBezTo>
                    <a:pt x="659" y="23"/>
                    <a:pt x="663" y="15"/>
                    <a:pt x="663" y="8"/>
                  </a:cubicBezTo>
                  <a:cubicBezTo>
                    <a:pt x="663" y="0"/>
                    <a:pt x="663" y="0"/>
                    <a:pt x="663" y="0"/>
                  </a:cubicBezTo>
                  <a:cubicBezTo>
                    <a:pt x="0" y="0"/>
                    <a:pt x="0" y="0"/>
                    <a:pt x="0" y="0"/>
                  </a:cubicBezTo>
                  <a:cubicBezTo>
                    <a:pt x="0" y="328"/>
                    <a:pt x="0" y="328"/>
                    <a:pt x="0" y="328"/>
                  </a:cubicBezTo>
                  <a:cubicBezTo>
                    <a:pt x="37" y="328"/>
                    <a:pt x="37" y="328"/>
                    <a:pt x="37" y="328"/>
                  </a:cubicBezTo>
                  <a:cubicBezTo>
                    <a:pt x="41" y="328"/>
                    <a:pt x="41" y="325"/>
                    <a:pt x="67" y="306"/>
                  </a:cubicBezTo>
                  <a:cubicBezTo>
                    <a:pt x="86" y="291"/>
                    <a:pt x="120" y="272"/>
                    <a:pt x="157" y="272"/>
                  </a:cubicBezTo>
                  <a:cubicBezTo>
                    <a:pt x="195" y="272"/>
                    <a:pt x="232" y="280"/>
                    <a:pt x="266" y="306"/>
                  </a:cubicBezTo>
                  <a:cubicBezTo>
                    <a:pt x="292" y="328"/>
                    <a:pt x="314" y="377"/>
                    <a:pt x="314" y="425"/>
                  </a:cubicBezTo>
                  <a:cubicBezTo>
                    <a:pt x="314" y="478"/>
                    <a:pt x="292" y="522"/>
                    <a:pt x="262" y="545"/>
                  </a:cubicBezTo>
                  <a:cubicBezTo>
                    <a:pt x="232" y="571"/>
                    <a:pt x="195" y="578"/>
                    <a:pt x="157" y="578"/>
                  </a:cubicBezTo>
                  <a:cubicBezTo>
                    <a:pt x="116" y="578"/>
                    <a:pt x="86" y="560"/>
                    <a:pt x="64" y="541"/>
                  </a:cubicBezTo>
                  <a:cubicBezTo>
                    <a:pt x="41" y="522"/>
                    <a:pt x="34" y="519"/>
                    <a:pt x="30" y="519"/>
                  </a:cubicBezTo>
                  <a:cubicBezTo>
                    <a:pt x="0" y="519"/>
                    <a:pt x="0" y="519"/>
                    <a:pt x="0" y="519"/>
                  </a:cubicBezTo>
                  <a:cubicBezTo>
                    <a:pt x="0" y="854"/>
                    <a:pt x="0" y="854"/>
                    <a:pt x="0" y="854"/>
                  </a:cubicBezTo>
                  <a:cubicBezTo>
                    <a:pt x="460" y="854"/>
                    <a:pt x="460" y="854"/>
                    <a:pt x="460" y="854"/>
                  </a:cubicBezTo>
                  <a:cubicBezTo>
                    <a:pt x="460" y="832"/>
                    <a:pt x="460" y="832"/>
                    <a:pt x="460" y="832"/>
                  </a:cubicBezTo>
                  <a:cubicBezTo>
                    <a:pt x="460" y="825"/>
                    <a:pt x="457" y="821"/>
                    <a:pt x="438" y="798"/>
                  </a:cubicBezTo>
                  <a:cubicBezTo>
                    <a:pt x="423" y="776"/>
                    <a:pt x="400" y="746"/>
                    <a:pt x="400" y="705"/>
                  </a:cubicBezTo>
                  <a:cubicBezTo>
                    <a:pt x="400" y="668"/>
                    <a:pt x="408" y="631"/>
                    <a:pt x="434" y="597"/>
                  </a:cubicBezTo>
                  <a:cubicBezTo>
                    <a:pt x="457" y="571"/>
                    <a:pt x="502" y="548"/>
                    <a:pt x="554" y="548"/>
                  </a:cubicBezTo>
                  <a:cubicBezTo>
                    <a:pt x="603" y="548"/>
                    <a:pt x="651" y="571"/>
                    <a:pt x="674" y="597"/>
                  </a:cubicBezTo>
                  <a:cubicBezTo>
                    <a:pt x="700" y="631"/>
                    <a:pt x="707" y="668"/>
                    <a:pt x="707" y="705"/>
                  </a:cubicBezTo>
                  <a:cubicBezTo>
                    <a:pt x="707" y="742"/>
                    <a:pt x="689" y="776"/>
                    <a:pt x="674" y="795"/>
                  </a:cubicBezTo>
                  <a:cubicBezTo>
                    <a:pt x="655" y="817"/>
                    <a:pt x="655" y="821"/>
                    <a:pt x="655" y="825"/>
                  </a:cubicBezTo>
                  <a:cubicBezTo>
                    <a:pt x="655" y="854"/>
                    <a:pt x="655" y="854"/>
                    <a:pt x="655" y="854"/>
                  </a:cubicBezTo>
                  <a:cubicBezTo>
                    <a:pt x="1108" y="854"/>
                    <a:pt x="1108" y="854"/>
                    <a:pt x="1108" y="854"/>
                  </a:cubicBezTo>
                  <a:cubicBezTo>
                    <a:pt x="1108" y="455"/>
                    <a:pt x="1108" y="455"/>
                    <a:pt x="1108" y="455"/>
                  </a:cubicBezTo>
                  <a:cubicBezTo>
                    <a:pt x="1232" y="455"/>
                    <a:pt x="1232" y="455"/>
                    <a:pt x="1232" y="455"/>
                  </a:cubicBezTo>
                  <a:cubicBezTo>
                    <a:pt x="1232" y="455"/>
                    <a:pt x="1232" y="455"/>
                    <a:pt x="1232" y="455"/>
                  </a:cubicBezTo>
                  <a:cubicBezTo>
                    <a:pt x="1262" y="459"/>
                    <a:pt x="1284" y="481"/>
                    <a:pt x="1299" y="496"/>
                  </a:cubicBezTo>
                  <a:cubicBezTo>
                    <a:pt x="1318" y="507"/>
                    <a:pt x="1333" y="519"/>
                    <a:pt x="1355" y="519"/>
                  </a:cubicBezTo>
                  <a:cubicBezTo>
                    <a:pt x="1381" y="519"/>
                    <a:pt x="1408" y="515"/>
                    <a:pt x="1423" y="500"/>
                  </a:cubicBezTo>
                  <a:cubicBezTo>
                    <a:pt x="1437" y="485"/>
                    <a:pt x="1452" y="466"/>
                    <a:pt x="1452" y="425"/>
                  </a:cubicBezTo>
                  <a:cubicBezTo>
                    <a:pt x="1452" y="388"/>
                    <a:pt x="1441" y="366"/>
                    <a:pt x="1423" y="355"/>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4" name="Freeform 13">
              <a:extLst>
                <a:ext uri="{FF2B5EF4-FFF2-40B4-BE49-F238E27FC236}">
                  <a16:creationId xmlns:a16="http://schemas.microsoft.com/office/drawing/2014/main" id="{91D6876B-3140-47DC-B5D4-4BCDB43507FA}"/>
                </a:ext>
              </a:extLst>
            </p:cNvPr>
            <p:cNvSpPr>
              <a:spLocks/>
            </p:cNvSpPr>
            <p:nvPr/>
          </p:nvSpPr>
          <p:spPr bwMode="auto">
            <a:xfrm>
              <a:off x="2818721" y="4540935"/>
              <a:ext cx="930630" cy="713794"/>
            </a:xfrm>
            <a:custGeom>
              <a:avLst/>
              <a:gdLst>
                <a:gd name="T0" fmla="*/ 858 w 1109"/>
                <a:gd name="T1" fmla="*/ 15 h 854"/>
                <a:gd name="T2" fmla="*/ 877 w 1109"/>
                <a:gd name="T3" fmla="*/ 45 h 854"/>
                <a:gd name="T4" fmla="*/ 911 w 1109"/>
                <a:gd name="T5" fmla="*/ 138 h 854"/>
                <a:gd name="T6" fmla="*/ 877 w 1109"/>
                <a:gd name="T7" fmla="*/ 243 h 854"/>
                <a:gd name="T8" fmla="*/ 757 w 1109"/>
                <a:gd name="T9" fmla="*/ 295 h 854"/>
                <a:gd name="T10" fmla="*/ 637 w 1109"/>
                <a:gd name="T11" fmla="*/ 243 h 854"/>
                <a:gd name="T12" fmla="*/ 603 w 1109"/>
                <a:gd name="T13" fmla="*/ 138 h 854"/>
                <a:gd name="T14" fmla="*/ 641 w 1109"/>
                <a:gd name="T15" fmla="*/ 45 h 854"/>
                <a:gd name="T16" fmla="*/ 663 w 1109"/>
                <a:gd name="T17" fmla="*/ 8 h 854"/>
                <a:gd name="T18" fmla="*/ 663 w 1109"/>
                <a:gd name="T19" fmla="*/ 0 h 854"/>
                <a:gd name="T20" fmla="*/ 0 w 1109"/>
                <a:gd name="T21" fmla="*/ 0 h 854"/>
                <a:gd name="T22" fmla="*/ 0 w 1109"/>
                <a:gd name="T23" fmla="*/ 328 h 854"/>
                <a:gd name="T24" fmla="*/ 37 w 1109"/>
                <a:gd name="T25" fmla="*/ 328 h 854"/>
                <a:gd name="T26" fmla="*/ 67 w 1109"/>
                <a:gd name="T27" fmla="*/ 306 h 854"/>
                <a:gd name="T28" fmla="*/ 157 w 1109"/>
                <a:gd name="T29" fmla="*/ 272 h 854"/>
                <a:gd name="T30" fmla="*/ 266 w 1109"/>
                <a:gd name="T31" fmla="*/ 306 h 854"/>
                <a:gd name="T32" fmla="*/ 315 w 1109"/>
                <a:gd name="T33" fmla="*/ 425 h 854"/>
                <a:gd name="T34" fmla="*/ 262 w 1109"/>
                <a:gd name="T35" fmla="*/ 545 h 854"/>
                <a:gd name="T36" fmla="*/ 157 w 1109"/>
                <a:gd name="T37" fmla="*/ 578 h 854"/>
                <a:gd name="T38" fmla="*/ 64 w 1109"/>
                <a:gd name="T39" fmla="*/ 541 h 854"/>
                <a:gd name="T40" fmla="*/ 30 w 1109"/>
                <a:gd name="T41" fmla="*/ 519 h 854"/>
                <a:gd name="T42" fmla="*/ 0 w 1109"/>
                <a:gd name="T43" fmla="*/ 519 h 854"/>
                <a:gd name="T44" fmla="*/ 0 w 1109"/>
                <a:gd name="T45" fmla="*/ 854 h 854"/>
                <a:gd name="T46" fmla="*/ 461 w 1109"/>
                <a:gd name="T47" fmla="*/ 854 h 854"/>
                <a:gd name="T48" fmla="*/ 461 w 1109"/>
                <a:gd name="T49" fmla="*/ 832 h 854"/>
                <a:gd name="T50" fmla="*/ 438 w 1109"/>
                <a:gd name="T51" fmla="*/ 798 h 854"/>
                <a:gd name="T52" fmla="*/ 401 w 1109"/>
                <a:gd name="T53" fmla="*/ 705 h 854"/>
                <a:gd name="T54" fmla="*/ 435 w 1109"/>
                <a:gd name="T55" fmla="*/ 597 h 854"/>
                <a:gd name="T56" fmla="*/ 555 w 1109"/>
                <a:gd name="T57" fmla="*/ 548 h 854"/>
                <a:gd name="T58" fmla="*/ 674 w 1109"/>
                <a:gd name="T59" fmla="*/ 597 h 854"/>
                <a:gd name="T60" fmla="*/ 708 w 1109"/>
                <a:gd name="T61" fmla="*/ 705 h 854"/>
                <a:gd name="T62" fmla="*/ 674 w 1109"/>
                <a:gd name="T63" fmla="*/ 795 h 854"/>
                <a:gd name="T64" fmla="*/ 656 w 1109"/>
                <a:gd name="T65" fmla="*/ 825 h 854"/>
                <a:gd name="T66" fmla="*/ 656 w 1109"/>
                <a:gd name="T67" fmla="*/ 854 h 854"/>
                <a:gd name="T68" fmla="*/ 1109 w 1109"/>
                <a:gd name="T69" fmla="*/ 854 h 854"/>
                <a:gd name="T70" fmla="*/ 1109 w 1109"/>
                <a:gd name="T71" fmla="*/ 0 h 854"/>
                <a:gd name="T72" fmla="*/ 858 w 1109"/>
                <a:gd name="T73" fmla="*/ 0 h 854"/>
                <a:gd name="T74" fmla="*/ 858 w 1109"/>
                <a:gd name="T75" fmla="*/ 15 h 854"/>
                <a:gd name="T76" fmla="*/ 858 w 1109"/>
                <a:gd name="T77" fmla="*/ 15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09" h="854">
                  <a:moveTo>
                    <a:pt x="858" y="15"/>
                  </a:moveTo>
                  <a:cubicBezTo>
                    <a:pt x="858" y="19"/>
                    <a:pt x="858" y="23"/>
                    <a:pt x="877" y="45"/>
                  </a:cubicBezTo>
                  <a:cubicBezTo>
                    <a:pt x="892" y="67"/>
                    <a:pt x="911" y="97"/>
                    <a:pt x="911" y="138"/>
                  </a:cubicBezTo>
                  <a:cubicBezTo>
                    <a:pt x="911" y="172"/>
                    <a:pt x="903" y="209"/>
                    <a:pt x="877" y="243"/>
                  </a:cubicBezTo>
                  <a:cubicBezTo>
                    <a:pt x="854" y="272"/>
                    <a:pt x="806" y="295"/>
                    <a:pt x="757" y="295"/>
                  </a:cubicBezTo>
                  <a:cubicBezTo>
                    <a:pt x="704" y="291"/>
                    <a:pt x="660" y="272"/>
                    <a:pt x="637" y="243"/>
                  </a:cubicBezTo>
                  <a:cubicBezTo>
                    <a:pt x="611" y="213"/>
                    <a:pt x="603" y="172"/>
                    <a:pt x="603" y="138"/>
                  </a:cubicBezTo>
                  <a:cubicBezTo>
                    <a:pt x="603" y="97"/>
                    <a:pt x="626" y="64"/>
                    <a:pt x="641" y="45"/>
                  </a:cubicBezTo>
                  <a:cubicBezTo>
                    <a:pt x="660" y="23"/>
                    <a:pt x="663" y="15"/>
                    <a:pt x="663" y="8"/>
                  </a:cubicBezTo>
                  <a:cubicBezTo>
                    <a:pt x="663" y="0"/>
                    <a:pt x="663" y="0"/>
                    <a:pt x="663" y="0"/>
                  </a:cubicBezTo>
                  <a:cubicBezTo>
                    <a:pt x="0" y="0"/>
                    <a:pt x="0" y="0"/>
                    <a:pt x="0" y="0"/>
                  </a:cubicBezTo>
                  <a:cubicBezTo>
                    <a:pt x="0" y="328"/>
                    <a:pt x="0" y="328"/>
                    <a:pt x="0" y="328"/>
                  </a:cubicBezTo>
                  <a:cubicBezTo>
                    <a:pt x="37" y="328"/>
                    <a:pt x="37" y="328"/>
                    <a:pt x="37" y="328"/>
                  </a:cubicBezTo>
                  <a:cubicBezTo>
                    <a:pt x="41" y="328"/>
                    <a:pt x="41" y="325"/>
                    <a:pt x="67" y="306"/>
                  </a:cubicBezTo>
                  <a:cubicBezTo>
                    <a:pt x="86" y="291"/>
                    <a:pt x="120" y="272"/>
                    <a:pt x="157" y="272"/>
                  </a:cubicBezTo>
                  <a:cubicBezTo>
                    <a:pt x="195" y="272"/>
                    <a:pt x="232" y="280"/>
                    <a:pt x="266" y="306"/>
                  </a:cubicBezTo>
                  <a:cubicBezTo>
                    <a:pt x="292" y="328"/>
                    <a:pt x="315" y="377"/>
                    <a:pt x="315" y="425"/>
                  </a:cubicBezTo>
                  <a:cubicBezTo>
                    <a:pt x="315" y="478"/>
                    <a:pt x="292" y="522"/>
                    <a:pt x="262" y="545"/>
                  </a:cubicBezTo>
                  <a:cubicBezTo>
                    <a:pt x="232" y="571"/>
                    <a:pt x="195" y="578"/>
                    <a:pt x="157" y="578"/>
                  </a:cubicBezTo>
                  <a:cubicBezTo>
                    <a:pt x="116" y="578"/>
                    <a:pt x="86" y="560"/>
                    <a:pt x="64" y="541"/>
                  </a:cubicBezTo>
                  <a:cubicBezTo>
                    <a:pt x="41" y="522"/>
                    <a:pt x="34" y="519"/>
                    <a:pt x="30" y="519"/>
                  </a:cubicBezTo>
                  <a:cubicBezTo>
                    <a:pt x="0" y="519"/>
                    <a:pt x="0" y="519"/>
                    <a:pt x="0" y="519"/>
                  </a:cubicBezTo>
                  <a:cubicBezTo>
                    <a:pt x="0" y="854"/>
                    <a:pt x="0" y="854"/>
                    <a:pt x="0" y="854"/>
                  </a:cubicBezTo>
                  <a:cubicBezTo>
                    <a:pt x="461" y="854"/>
                    <a:pt x="461" y="854"/>
                    <a:pt x="461" y="854"/>
                  </a:cubicBezTo>
                  <a:cubicBezTo>
                    <a:pt x="461" y="832"/>
                    <a:pt x="461" y="832"/>
                    <a:pt x="461" y="832"/>
                  </a:cubicBezTo>
                  <a:cubicBezTo>
                    <a:pt x="461" y="825"/>
                    <a:pt x="457" y="821"/>
                    <a:pt x="438" y="798"/>
                  </a:cubicBezTo>
                  <a:cubicBezTo>
                    <a:pt x="423" y="776"/>
                    <a:pt x="401" y="746"/>
                    <a:pt x="401" y="705"/>
                  </a:cubicBezTo>
                  <a:cubicBezTo>
                    <a:pt x="401" y="668"/>
                    <a:pt x="408" y="631"/>
                    <a:pt x="435" y="597"/>
                  </a:cubicBezTo>
                  <a:cubicBezTo>
                    <a:pt x="457" y="571"/>
                    <a:pt x="502" y="548"/>
                    <a:pt x="555" y="548"/>
                  </a:cubicBezTo>
                  <a:cubicBezTo>
                    <a:pt x="603" y="548"/>
                    <a:pt x="652" y="571"/>
                    <a:pt x="674" y="597"/>
                  </a:cubicBezTo>
                  <a:cubicBezTo>
                    <a:pt x="701" y="631"/>
                    <a:pt x="708" y="668"/>
                    <a:pt x="708" y="705"/>
                  </a:cubicBezTo>
                  <a:cubicBezTo>
                    <a:pt x="708" y="742"/>
                    <a:pt x="689" y="776"/>
                    <a:pt x="674" y="795"/>
                  </a:cubicBezTo>
                  <a:cubicBezTo>
                    <a:pt x="656" y="817"/>
                    <a:pt x="656" y="821"/>
                    <a:pt x="656" y="825"/>
                  </a:cubicBezTo>
                  <a:cubicBezTo>
                    <a:pt x="656" y="854"/>
                    <a:pt x="656" y="854"/>
                    <a:pt x="656" y="854"/>
                  </a:cubicBezTo>
                  <a:cubicBezTo>
                    <a:pt x="1109" y="854"/>
                    <a:pt x="1109" y="854"/>
                    <a:pt x="1109" y="854"/>
                  </a:cubicBezTo>
                  <a:cubicBezTo>
                    <a:pt x="1109" y="0"/>
                    <a:pt x="1109" y="0"/>
                    <a:pt x="1109" y="0"/>
                  </a:cubicBezTo>
                  <a:cubicBezTo>
                    <a:pt x="858" y="0"/>
                    <a:pt x="858" y="0"/>
                    <a:pt x="858" y="0"/>
                  </a:cubicBezTo>
                  <a:cubicBezTo>
                    <a:pt x="858" y="15"/>
                    <a:pt x="858" y="15"/>
                    <a:pt x="858" y="15"/>
                  </a:cubicBezTo>
                  <a:cubicBezTo>
                    <a:pt x="858" y="15"/>
                    <a:pt x="858" y="15"/>
                    <a:pt x="858" y="15"/>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5" name="Freeform 14">
              <a:extLst>
                <a:ext uri="{FF2B5EF4-FFF2-40B4-BE49-F238E27FC236}">
                  <a16:creationId xmlns:a16="http://schemas.microsoft.com/office/drawing/2014/main" id="{27BFE4A4-54F5-42DF-9B01-27AA8C53C697}"/>
                </a:ext>
              </a:extLst>
            </p:cNvPr>
            <p:cNvSpPr>
              <a:spLocks/>
            </p:cNvSpPr>
            <p:nvPr/>
          </p:nvSpPr>
          <p:spPr bwMode="auto">
            <a:xfrm>
              <a:off x="3826373" y="4540935"/>
              <a:ext cx="1008142" cy="980669"/>
            </a:xfrm>
            <a:custGeom>
              <a:avLst/>
              <a:gdLst>
                <a:gd name="T0" fmla="*/ 857 w 1201"/>
                <a:gd name="T1" fmla="*/ 15 h 1173"/>
                <a:gd name="T2" fmla="*/ 875 w 1201"/>
                <a:gd name="T3" fmla="*/ 45 h 1173"/>
                <a:gd name="T4" fmla="*/ 909 w 1201"/>
                <a:gd name="T5" fmla="*/ 138 h 1173"/>
                <a:gd name="T6" fmla="*/ 875 w 1201"/>
                <a:gd name="T7" fmla="*/ 241 h 1173"/>
                <a:gd name="T8" fmla="*/ 755 w 1201"/>
                <a:gd name="T9" fmla="*/ 293 h 1173"/>
                <a:gd name="T10" fmla="*/ 636 w 1201"/>
                <a:gd name="T11" fmla="*/ 241 h 1173"/>
                <a:gd name="T12" fmla="*/ 602 w 1201"/>
                <a:gd name="T13" fmla="*/ 138 h 1173"/>
                <a:gd name="T14" fmla="*/ 640 w 1201"/>
                <a:gd name="T15" fmla="*/ 45 h 1173"/>
                <a:gd name="T16" fmla="*/ 662 w 1201"/>
                <a:gd name="T17" fmla="*/ 8 h 1173"/>
                <a:gd name="T18" fmla="*/ 662 w 1201"/>
                <a:gd name="T19" fmla="*/ 0 h 1173"/>
                <a:gd name="T20" fmla="*/ 0 w 1201"/>
                <a:gd name="T21" fmla="*/ 0 h 1173"/>
                <a:gd name="T22" fmla="*/ 0 w 1201"/>
                <a:gd name="T23" fmla="*/ 850 h 1173"/>
                <a:gd name="T24" fmla="*/ 119 w 1201"/>
                <a:gd name="T25" fmla="*/ 850 h 1173"/>
                <a:gd name="T26" fmla="*/ 119 w 1201"/>
                <a:gd name="T27" fmla="*/ 954 h 1173"/>
                <a:gd name="T28" fmla="*/ 119 w 1201"/>
                <a:gd name="T29" fmla="*/ 954 h 1173"/>
                <a:gd name="T30" fmla="*/ 82 w 1201"/>
                <a:gd name="T31" fmla="*/ 1021 h 1173"/>
                <a:gd name="T32" fmla="*/ 60 w 1201"/>
                <a:gd name="T33" fmla="*/ 1077 h 1173"/>
                <a:gd name="T34" fmla="*/ 78 w 1201"/>
                <a:gd name="T35" fmla="*/ 1144 h 1173"/>
                <a:gd name="T36" fmla="*/ 153 w 1201"/>
                <a:gd name="T37" fmla="*/ 1173 h 1173"/>
                <a:gd name="T38" fmla="*/ 224 w 1201"/>
                <a:gd name="T39" fmla="*/ 1144 h 1173"/>
                <a:gd name="T40" fmla="*/ 243 w 1201"/>
                <a:gd name="T41" fmla="*/ 1077 h 1173"/>
                <a:gd name="T42" fmla="*/ 221 w 1201"/>
                <a:gd name="T43" fmla="*/ 1021 h 1173"/>
                <a:gd name="T44" fmla="*/ 191 w 1201"/>
                <a:gd name="T45" fmla="*/ 958 h 1173"/>
                <a:gd name="T46" fmla="*/ 191 w 1201"/>
                <a:gd name="T47" fmla="*/ 850 h 1173"/>
                <a:gd name="T48" fmla="*/ 580 w 1201"/>
                <a:gd name="T49" fmla="*/ 850 h 1173"/>
                <a:gd name="T50" fmla="*/ 1148 w 1201"/>
                <a:gd name="T51" fmla="*/ 171 h 1173"/>
                <a:gd name="T52" fmla="*/ 1201 w 1201"/>
                <a:gd name="T53" fmla="*/ 0 h 1173"/>
                <a:gd name="T54" fmla="*/ 857 w 1201"/>
                <a:gd name="T55" fmla="*/ 0 h 1173"/>
                <a:gd name="T56" fmla="*/ 857 w 1201"/>
                <a:gd name="T57" fmla="*/ 15 h 1173"/>
                <a:gd name="T58" fmla="*/ 857 w 1201"/>
                <a:gd name="T59" fmla="*/ 15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01" h="1173">
                  <a:moveTo>
                    <a:pt x="857" y="15"/>
                  </a:moveTo>
                  <a:cubicBezTo>
                    <a:pt x="857" y="19"/>
                    <a:pt x="857" y="22"/>
                    <a:pt x="875" y="45"/>
                  </a:cubicBezTo>
                  <a:cubicBezTo>
                    <a:pt x="890" y="67"/>
                    <a:pt x="909" y="97"/>
                    <a:pt x="909" y="138"/>
                  </a:cubicBezTo>
                  <a:cubicBezTo>
                    <a:pt x="909" y="171"/>
                    <a:pt x="901" y="208"/>
                    <a:pt x="875" y="241"/>
                  </a:cubicBezTo>
                  <a:cubicBezTo>
                    <a:pt x="853" y="271"/>
                    <a:pt x="804" y="293"/>
                    <a:pt x="755" y="293"/>
                  </a:cubicBezTo>
                  <a:cubicBezTo>
                    <a:pt x="703" y="290"/>
                    <a:pt x="658" y="271"/>
                    <a:pt x="636" y="241"/>
                  </a:cubicBezTo>
                  <a:cubicBezTo>
                    <a:pt x="610" y="212"/>
                    <a:pt x="602" y="171"/>
                    <a:pt x="602" y="138"/>
                  </a:cubicBezTo>
                  <a:cubicBezTo>
                    <a:pt x="602" y="97"/>
                    <a:pt x="625" y="63"/>
                    <a:pt x="640" y="45"/>
                  </a:cubicBezTo>
                  <a:cubicBezTo>
                    <a:pt x="658" y="22"/>
                    <a:pt x="662" y="15"/>
                    <a:pt x="662" y="8"/>
                  </a:cubicBezTo>
                  <a:cubicBezTo>
                    <a:pt x="662" y="0"/>
                    <a:pt x="662" y="0"/>
                    <a:pt x="662" y="0"/>
                  </a:cubicBezTo>
                  <a:cubicBezTo>
                    <a:pt x="0" y="0"/>
                    <a:pt x="0" y="0"/>
                    <a:pt x="0" y="0"/>
                  </a:cubicBezTo>
                  <a:cubicBezTo>
                    <a:pt x="0" y="850"/>
                    <a:pt x="0" y="850"/>
                    <a:pt x="0" y="850"/>
                  </a:cubicBezTo>
                  <a:cubicBezTo>
                    <a:pt x="119" y="850"/>
                    <a:pt x="119" y="850"/>
                    <a:pt x="119" y="850"/>
                  </a:cubicBezTo>
                  <a:cubicBezTo>
                    <a:pt x="119" y="954"/>
                    <a:pt x="119" y="954"/>
                    <a:pt x="119" y="954"/>
                  </a:cubicBezTo>
                  <a:cubicBezTo>
                    <a:pt x="119" y="954"/>
                    <a:pt x="119" y="954"/>
                    <a:pt x="119" y="954"/>
                  </a:cubicBezTo>
                  <a:cubicBezTo>
                    <a:pt x="119" y="988"/>
                    <a:pt x="97" y="1006"/>
                    <a:pt x="82" y="1021"/>
                  </a:cubicBezTo>
                  <a:cubicBezTo>
                    <a:pt x="67" y="1040"/>
                    <a:pt x="60" y="1054"/>
                    <a:pt x="60" y="1077"/>
                  </a:cubicBezTo>
                  <a:cubicBezTo>
                    <a:pt x="60" y="1103"/>
                    <a:pt x="63" y="1129"/>
                    <a:pt x="78" y="1144"/>
                  </a:cubicBezTo>
                  <a:cubicBezTo>
                    <a:pt x="90" y="1158"/>
                    <a:pt x="112" y="1173"/>
                    <a:pt x="153" y="1173"/>
                  </a:cubicBezTo>
                  <a:cubicBezTo>
                    <a:pt x="191" y="1173"/>
                    <a:pt x="213" y="1162"/>
                    <a:pt x="224" y="1144"/>
                  </a:cubicBezTo>
                  <a:cubicBezTo>
                    <a:pt x="239" y="1129"/>
                    <a:pt x="243" y="1103"/>
                    <a:pt x="243" y="1077"/>
                  </a:cubicBezTo>
                  <a:cubicBezTo>
                    <a:pt x="243" y="1058"/>
                    <a:pt x="235" y="1040"/>
                    <a:pt x="221" y="1021"/>
                  </a:cubicBezTo>
                  <a:cubicBezTo>
                    <a:pt x="209" y="1006"/>
                    <a:pt x="191" y="988"/>
                    <a:pt x="191" y="958"/>
                  </a:cubicBezTo>
                  <a:cubicBezTo>
                    <a:pt x="191" y="850"/>
                    <a:pt x="191" y="850"/>
                    <a:pt x="191" y="850"/>
                  </a:cubicBezTo>
                  <a:cubicBezTo>
                    <a:pt x="580" y="850"/>
                    <a:pt x="580" y="850"/>
                    <a:pt x="580" y="850"/>
                  </a:cubicBezTo>
                  <a:cubicBezTo>
                    <a:pt x="842" y="676"/>
                    <a:pt x="1044" y="449"/>
                    <a:pt x="1148" y="171"/>
                  </a:cubicBezTo>
                  <a:cubicBezTo>
                    <a:pt x="1171" y="100"/>
                    <a:pt x="1189" y="45"/>
                    <a:pt x="1201" y="0"/>
                  </a:cubicBezTo>
                  <a:cubicBezTo>
                    <a:pt x="857" y="0"/>
                    <a:pt x="857" y="0"/>
                    <a:pt x="857" y="0"/>
                  </a:cubicBezTo>
                  <a:cubicBezTo>
                    <a:pt x="857" y="15"/>
                    <a:pt x="857" y="15"/>
                    <a:pt x="857" y="15"/>
                  </a:cubicBezTo>
                  <a:cubicBezTo>
                    <a:pt x="857" y="15"/>
                    <a:pt x="857" y="15"/>
                    <a:pt x="857" y="15"/>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6" name="Freeform 15">
              <a:extLst>
                <a:ext uri="{FF2B5EF4-FFF2-40B4-BE49-F238E27FC236}">
                  <a16:creationId xmlns:a16="http://schemas.microsoft.com/office/drawing/2014/main" id="{872E4500-823F-4AB1-852F-D2D1DD2D6816}"/>
                </a:ext>
              </a:extLst>
            </p:cNvPr>
            <p:cNvSpPr>
              <a:spLocks/>
            </p:cNvSpPr>
            <p:nvPr/>
          </p:nvSpPr>
          <p:spPr bwMode="auto">
            <a:xfrm>
              <a:off x="1829712" y="5045741"/>
              <a:ext cx="1199468" cy="989500"/>
            </a:xfrm>
            <a:custGeom>
              <a:avLst/>
              <a:gdLst>
                <a:gd name="T0" fmla="*/ 566 w 1429"/>
                <a:gd name="T1" fmla="*/ 218 h 1184"/>
                <a:gd name="T2" fmla="*/ 600 w 1429"/>
                <a:gd name="T3" fmla="*/ 150 h 1184"/>
                <a:gd name="T4" fmla="*/ 622 w 1429"/>
                <a:gd name="T5" fmla="*/ 98 h 1184"/>
                <a:gd name="T6" fmla="*/ 603 w 1429"/>
                <a:gd name="T7" fmla="*/ 30 h 1184"/>
                <a:gd name="T8" fmla="*/ 528 w 1429"/>
                <a:gd name="T9" fmla="*/ 0 h 1184"/>
                <a:gd name="T10" fmla="*/ 452 w 1429"/>
                <a:gd name="T11" fmla="*/ 30 h 1184"/>
                <a:gd name="T12" fmla="*/ 434 w 1429"/>
                <a:gd name="T13" fmla="*/ 98 h 1184"/>
                <a:gd name="T14" fmla="*/ 460 w 1429"/>
                <a:gd name="T15" fmla="*/ 154 h 1184"/>
                <a:gd name="T16" fmla="*/ 498 w 1429"/>
                <a:gd name="T17" fmla="*/ 222 h 1184"/>
                <a:gd name="T18" fmla="*/ 498 w 1429"/>
                <a:gd name="T19" fmla="*/ 222 h 1184"/>
                <a:gd name="T20" fmla="*/ 498 w 1429"/>
                <a:gd name="T21" fmla="*/ 338 h 1184"/>
                <a:gd name="T22" fmla="*/ 0 w 1429"/>
                <a:gd name="T23" fmla="*/ 338 h 1184"/>
                <a:gd name="T24" fmla="*/ 30 w 1429"/>
                <a:gd name="T25" fmla="*/ 353 h 1184"/>
                <a:gd name="T26" fmla="*/ 30 w 1429"/>
                <a:gd name="T27" fmla="*/ 669 h 1184"/>
                <a:gd name="T28" fmla="*/ 188 w 1429"/>
                <a:gd name="T29" fmla="*/ 1090 h 1184"/>
                <a:gd name="T30" fmla="*/ 977 w 1429"/>
                <a:gd name="T31" fmla="*/ 1090 h 1184"/>
                <a:gd name="T32" fmla="*/ 1139 w 1429"/>
                <a:gd name="T33" fmla="*/ 669 h 1184"/>
                <a:gd name="T34" fmla="*/ 1139 w 1429"/>
                <a:gd name="T35" fmla="*/ 639 h 1184"/>
                <a:gd name="T36" fmla="*/ 1411 w 1429"/>
                <a:gd name="T37" fmla="*/ 647 h 1184"/>
                <a:gd name="T38" fmla="*/ 1429 w 1429"/>
                <a:gd name="T39" fmla="*/ 647 h 1184"/>
                <a:gd name="T40" fmla="*/ 1429 w 1429"/>
                <a:gd name="T41" fmla="*/ 338 h 1184"/>
                <a:gd name="T42" fmla="*/ 566 w 1429"/>
                <a:gd name="T43" fmla="*/ 338 h 1184"/>
                <a:gd name="T44" fmla="*/ 566 w 1429"/>
                <a:gd name="T45" fmla="*/ 218 h 1184"/>
                <a:gd name="T46" fmla="*/ 566 w 1429"/>
                <a:gd name="T47" fmla="*/ 218 h 1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29" h="1184">
                  <a:moveTo>
                    <a:pt x="566" y="218"/>
                  </a:moveTo>
                  <a:cubicBezTo>
                    <a:pt x="566" y="188"/>
                    <a:pt x="584" y="169"/>
                    <a:pt x="600" y="150"/>
                  </a:cubicBezTo>
                  <a:cubicBezTo>
                    <a:pt x="611" y="135"/>
                    <a:pt x="622" y="116"/>
                    <a:pt x="622" y="98"/>
                  </a:cubicBezTo>
                  <a:cubicBezTo>
                    <a:pt x="622" y="71"/>
                    <a:pt x="615" y="45"/>
                    <a:pt x="603" y="30"/>
                  </a:cubicBezTo>
                  <a:cubicBezTo>
                    <a:pt x="588" y="11"/>
                    <a:pt x="566" y="0"/>
                    <a:pt x="528" y="0"/>
                  </a:cubicBezTo>
                  <a:cubicBezTo>
                    <a:pt x="486" y="0"/>
                    <a:pt x="468" y="15"/>
                    <a:pt x="452" y="30"/>
                  </a:cubicBezTo>
                  <a:cubicBezTo>
                    <a:pt x="441" y="45"/>
                    <a:pt x="434" y="71"/>
                    <a:pt x="434" y="98"/>
                  </a:cubicBezTo>
                  <a:cubicBezTo>
                    <a:pt x="434" y="120"/>
                    <a:pt x="445" y="135"/>
                    <a:pt x="460" y="154"/>
                  </a:cubicBezTo>
                  <a:cubicBezTo>
                    <a:pt x="471" y="169"/>
                    <a:pt x="494" y="188"/>
                    <a:pt x="498" y="222"/>
                  </a:cubicBezTo>
                  <a:cubicBezTo>
                    <a:pt x="498" y="222"/>
                    <a:pt x="498" y="222"/>
                    <a:pt x="498" y="222"/>
                  </a:cubicBezTo>
                  <a:cubicBezTo>
                    <a:pt x="498" y="338"/>
                    <a:pt x="498" y="338"/>
                    <a:pt x="498" y="338"/>
                  </a:cubicBezTo>
                  <a:cubicBezTo>
                    <a:pt x="0" y="338"/>
                    <a:pt x="0" y="338"/>
                    <a:pt x="0" y="338"/>
                  </a:cubicBezTo>
                  <a:cubicBezTo>
                    <a:pt x="11" y="342"/>
                    <a:pt x="19" y="346"/>
                    <a:pt x="30" y="353"/>
                  </a:cubicBezTo>
                  <a:cubicBezTo>
                    <a:pt x="30" y="669"/>
                    <a:pt x="30" y="669"/>
                    <a:pt x="30" y="669"/>
                  </a:cubicBezTo>
                  <a:cubicBezTo>
                    <a:pt x="26" y="823"/>
                    <a:pt x="87" y="977"/>
                    <a:pt x="188" y="1090"/>
                  </a:cubicBezTo>
                  <a:cubicBezTo>
                    <a:pt x="501" y="1177"/>
                    <a:pt x="698" y="1184"/>
                    <a:pt x="977" y="1090"/>
                  </a:cubicBezTo>
                  <a:cubicBezTo>
                    <a:pt x="1082" y="977"/>
                    <a:pt x="1139" y="823"/>
                    <a:pt x="1139" y="669"/>
                  </a:cubicBezTo>
                  <a:cubicBezTo>
                    <a:pt x="1139" y="639"/>
                    <a:pt x="1139" y="639"/>
                    <a:pt x="1139" y="639"/>
                  </a:cubicBezTo>
                  <a:cubicBezTo>
                    <a:pt x="1226" y="643"/>
                    <a:pt x="1316" y="647"/>
                    <a:pt x="1411" y="647"/>
                  </a:cubicBezTo>
                  <a:cubicBezTo>
                    <a:pt x="1414" y="647"/>
                    <a:pt x="1422" y="647"/>
                    <a:pt x="1429" y="647"/>
                  </a:cubicBezTo>
                  <a:cubicBezTo>
                    <a:pt x="1429" y="338"/>
                    <a:pt x="1429" y="338"/>
                    <a:pt x="1429" y="338"/>
                  </a:cubicBezTo>
                  <a:cubicBezTo>
                    <a:pt x="566" y="338"/>
                    <a:pt x="566" y="338"/>
                    <a:pt x="566" y="338"/>
                  </a:cubicBezTo>
                  <a:cubicBezTo>
                    <a:pt x="566" y="218"/>
                    <a:pt x="566" y="218"/>
                    <a:pt x="566" y="218"/>
                  </a:cubicBezTo>
                  <a:cubicBezTo>
                    <a:pt x="566" y="218"/>
                    <a:pt x="566" y="218"/>
                    <a:pt x="566" y="218"/>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7" name="Freeform 16">
              <a:extLst>
                <a:ext uri="{FF2B5EF4-FFF2-40B4-BE49-F238E27FC236}">
                  <a16:creationId xmlns:a16="http://schemas.microsoft.com/office/drawing/2014/main" id="{DC55C46A-18C9-4C14-8FF9-D79D39516400}"/>
                </a:ext>
              </a:extLst>
            </p:cNvPr>
            <p:cNvSpPr>
              <a:spLocks/>
            </p:cNvSpPr>
            <p:nvPr/>
          </p:nvSpPr>
          <p:spPr bwMode="auto">
            <a:xfrm>
              <a:off x="3106201" y="5045741"/>
              <a:ext cx="1075351" cy="952215"/>
            </a:xfrm>
            <a:custGeom>
              <a:avLst/>
              <a:gdLst>
                <a:gd name="T0" fmla="*/ 1105 w 1281"/>
                <a:gd name="T1" fmla="*/ 356 h 1139"/>
                <a:gd name="T2" fmla="*/ 1128 w 1281"/>
                <a:gd name="T3" fmla="*/ 386 h 1139"/>
                <a:gd name="T4" fmla="*/ 1161 w 1281"/>
                <a:gd name="T5" fmla="*/ 476 h 1139"/>
                <a:gd name="T6" fmla="*/ 1128 w 1281"/>
                <a:gd name="T7" fmla="*/ 584 h 1139"/>
                <a:gd name="T8" fmla="*/ 1005 w 1281"/>
                <a:gd name="T9" fmla="*/ 633 h 1139"/>
                <a:gd name="T10" fmla="*/ 885 w 1281"/>
                <a:gd name="T11" fmla="*/ 581 h 1139"/>
                <a:gd name="T12" fmla="*/ 855 w 1281"/>
                <a:gd name="T13" fmla="*/ 476 h 1139"/>
                <a:gd name="T14" fmla="*/ 893 w 1281"/>
                <a:gd name="T15" fmla="*/ 382 h 1139"/>
                <a:gd name="T16" fmla="*/ 915 w 1281"/>
                <a:gd name="T17" fmla="*/ 348 h 1139"/>
                <a:gd name="T18" fmla="*/ 915 w 1281"/>
                <a:gd name="T19" fmla="*/ 337 h 1139"/>
                <a:gd name="T20" fmla="*/ 250 w 1281"/>
                <a:gd name="T21" fmla="*/ 337 h 1139"/>
                <a:gd name="T22" fmla="*/ 250 w 1281"/>
                <a:gd name="T23" fmla="*/ 217 h 1139"/>
                <a:gd name="T24" fmla="*/ 284 w 1281"/>
                <a:gd name="T25" fmla="*/ 150 h 1139"/>
                <a:gd name="T26" fmla="*/ 306 w 1281"/>
                <a:gd name="T27" fmla="*/ 97 h 1139"/>
                <a:gd name="T28" fmla="*/ 288 w 1281"/>
                <a:gd name="T29" fmla="*/ 30 h 1139"/>
                <a:gd name="T30" fmla="*/ 213 w 1281"/>
                <a:gd name="T31" fmla="*/ 0 h 1139"/>
                <a:gd name="T32" fmla="*/ 138 w 1281"/>
                <a:gd name="T33" fmla="*/ 30 h 1139"/>
                <a:gd name="T34" fmla="*/ 119 w 1281"/>
                <a:gd name="T35" fmla="*/ 97 h 1139"/>
                <a:gd name="T36" fmla="*/ 146 w 1281"/>
                <a:gd name="T37" fmla="*/ 153 h 1139"/>
                <a:gd name="T38" fmla="*/ 183 w 1281"/>
                <a:gd name="T39" fmla="*/ 221 h 1139"/>
                <a:gd name="T40" fmla="*/ 183 w 1281"/>
                <a:gd name="T41" fmla="*/ 221 h 1139"/>
                <a:gd name="T42" fmla="*/ 183 w 1281"/>
                <a:gd name="T43" fmla="*/ 337 h 1139"/>
                <a:gd name="T44" fmla="*/ 0 w 1281"/>
                <a:gd name="T45" fmla="*/ 337 h 1139"/>
                <a:gd name="T46" fmla="*/ 0 w 1281"/>
                <a:gd name="T47" fmla="*/ 640 h 1139"/>
                <a:gd name="T48" fmla="*/ 164 w 1281"/>
                <a:gd name="T49" fmla="*/ 637 h 1139"/>
                <a:gd name="T50" fmla="*/ 164 w 1281"/>
                <a:gd name="T51" fmla="*/ 667 h 1139"/>
                <a:gd name="T52" fmla="*/ 325 w 1281"/>
                <a:gd name="T53" fmla="*/ 1086 h 1139"/>
                <a:gd name="T54" fmla="*/ 1105 w 1281"/>
                <a:gd name="T55" fmla="*/ 1086 h 1139"/>
                <a:gd name="T56" fmla="*/ 1262 w 1281"/>
                <a:gd name="T57" fmla="*/ 667 h 1139"/>
                <a:gd name="T58" fmla="*/ 1262 w 1281"/>
                <a:gd name="T59" fmla="*/ 344 h 1139"/>
                <a:gd name="T60" fmla="*/ 1281 w 1281"/>
                <a:gd name="T61" fmla="*/ 337 h 1139"/>
                <a:gd name="T62" fmla="*/ 1105 w 1281"/>
                <a:gd name="T63" fmla="*/ 337 h 1139"/>
                <a:gd name="T64" fmla="*/ 1105 w 1281"/>
                <a:gd name="T65" fmla="*/ 356 h 1139"/>
                <a:gd name="T66" fmla="*/ 1105 w 1281"/>
                <a:gd name="T67" fmla="*/ 356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81" h="1139">
                  <a:moveTo>
                    <a:pt x="1105" y="356"/>
                  </a:moveTo>
                  <a:cubicBezTo>
                    <a:pt x="1105" y="359"/>
                    <a:pt x="1109" y="363"/>
                    <a:pt x="1128" y="386"/>
                  </a:cubicBezTo>
                  <a:cubicBezTo>
                    <a:pt x="1143" y="404"/>
                    <a:pt x="1161" y="438"/>
                    <a:pt x="1161" y="476"/>
                  </a:cubicBezTo>
                  <a:cubicBezTo>
                    <a:pt x="1161" y="513"/>
                    <a:pt x="1154" y="551"/>
                    <a:pt x="1128" y="584"/>
                  </a:cubicBezTo>
                  <a:cubicBezTo>
                    <a:pt x="1105" y="614"/>
                    <a:pt x="1057" y="633"/>
                    <a:pt x="1005" y="633"/>
                  </a:cubicBezTo>
                  <a:cubicBezTo>
                    <a:pt x="956" y="633"/>
                    <a:pt x="911" y="610"/>
                    <a:pt x="885" y="581"/>
                  </a:cubicBezTo>
                  <a:cubicBezTo>
                    <a:pt x="863" y="551"/>
                    <a:pt x="855" y="513"/>
                    <a:pt x="855" y="476"/>
                  </a:cubicBezTo>
                  <a:cubicBezTo>
                    <a:pt x="855" y="434"/>
                    <a:pt x="874" y="404"/>
                    <a:pt x="893" y="382"/>
                  </a:cubicBezTo>
                  <a:cubicBezTo>
                    <a:pt x="911" y="359"/>
                    <a:pt x="915" y="356"/>
                    <a:pt x="915" y="348"/>
                  </a:cubicBezTo>
                  <a:cubicBezTo>
                    <a:pt x="915" y="337"/>
                    <a:pt x="915" y="337"/>
                    <a:pt x="915" y="337"/>
                  </a:cubicBezTo>
                  <a:cubicBezTo>
                    <a:pt x="250" y="337"/>
                    <a:pt x="250" y="337"/>
                    <a:pt x="250" y="337"/>
                  </a:cubicBezTo>
                  <a:cubicBezTo>
                    <a:pt x="250" y="217"/>
                    <a:pt x="250" y="217"/>
                    <a:pt x="250" y="217"/>
                  </a:cubicBezTo>
                  <a:cubicBezTo>
                    <a:pt x="250" y="187"/>
                    <a:pt x="269" y="168"/>
                    <a:pt x="284" y="150"/>
                  </a:cubicBezTo>
                  <a:cubicBezTo>
                    <a:pt x="295" y="135"/>
                    <a:pt x="306" y="116"/>
                    <a:pt x="306" y="97"/>
                  </a:cubicBezTo>
                  <a:cubicBezTo>
                    <a:pt x="306" y="71"/>
                    <a:pt x="299" y="45"/>
                    <a:pt x="288" y="30"/>
                  </a:cubicBezTo>
                  <a:cubicBezTo>
                    <a:pt x="273" y="11"/>
                    <a:pt x="250" y="0"/>
                    <a:pt x="213" y="0"/>
                  </a:cubicBezTo>
                  <a:cubicBezTo>
                    <a:pt x="172" y="0"/>
                    <a:pt x="153" y="15"/>
                    <a:pt x="138" y="30"/>
                  </a:cubicBezTo>
                  <a:cubicBezTo>
                    <a:pt x="127" y="45"/>
                    <a:pt x="119" y="71"/>
                    <a:pt x="119" y="97"/>
                  </a:cubicBezTo>
                  <a:cubicBezTo>
                    <a:pt x="119" y="120"/>
                    <a:pt x="131" y="135"/>
                    <a:pt x="146" y="153"/>
                  </a:cubicBezTo>
                  <a:cubicBezTo>
                    <a:pt x="157" y="168"/>
                    <a:pt x="179" y="187"/>
                    <a:pt x="183" y="221"/>
                  </a:cubicBezTo>
                  <a:cubicBezTo>
                    <a:pt x="183" y="221"/>
                    <a:pt x="183" y="221"/>
                    <a:pt x="183" y="221"/>
                  </a:cubicBezTo>
                  <a:cubicBezTo>
                    <a:pt x="183" y="337"/>
                    <a:pt x="183" y="337"/>
                    <a:pt x="183" y="337"/>
                  </a:cubicBezTo>
                  <a:cubicBezTo>
                    <a:pt x="0" y="337"/>
                    <a:pt x="0" y="337"/>
                    <a:pt x="0" y="337"/>
                  </a:cubicBezTo>
                  <a:cubicBezTo>
                    <a:pt x="0" y="640"/>
                    <a:pt x="0" y="640"/>
                    <a:pt x="0" y="640"/>
                  </a:cubicBezTo>
                  <a:cubicBezTo>
                    <a:pt x="56" y="640"/>
                    <a:pt x="108" y="640"/>
                    <a:pt x="164" y="637"/>
                  </a:cubicBezTo>
                  <a:cubicBezTo>
                    <a:pt x="164" y="667"/>
                    <a:pt x="164" y="667"/>
                    <a:pt x="164" y="667"/>
                  </a:cubicBezTo>
                  <a:cubicBezTo>
                    <a:pt x="164" y="820"/>
                    <a:pt x="220" y="974"/>
                    <a:pt x="325" y="1086"/>
                  </a:cubicBezTo>
                  <a:cubicBezTo>
                    <a:pt x="635" y="1139"/>
                    <a:pt x="818" y="1135"/>
                    <a:pt x="1105" y="1086"/>
                  </a:cubicBezTo>
                  <a:cubicBezTo>
                    <a:pt x="1210" y="974"/>
                    <a:pt x="1266" y="820"/>
                    <a:pt x="1262" y="667"/>
                  </a:cubicBezTo>
                  <a:cubicBezTo>
                    <a:pt x="1262" y="344"/>
                    <a:pt x="1262" y="344"/>
                    <a:pt x="1262" y="344"/>
                  </a:cubicBezTo>
                  <a:cubicBezTo>
                    <a:pt x="1270" y="344"/>
                    <a:pt x="1277" y="341"/>
                    <a:pt x="1281" y="337"/>
                  </a:cubicBezTo>
                  <a:cubicBezTo>
                    <a:pt x="1105" y="337"/>
                    <a:pt x="1105" y="337"/>
                    <a:pt x="1105" y="337"/>
                  </a:cubicBezTo>
                  <a:cubicBezTo>
                    <a:pt x="1105" y="356"/>
                    <a:pt x="1105" y="356"/>
                    <a:pt x="1105" y="356"/>
                  </a:cubicBezTo>
                  <a:cubicBezTo>
                    <a:pt x="1105" y="356"/>
                    <a:pt x="1105" y="356"/>
                    <a:pt x="1105" y="356"/>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8" name="Freeform 17">
              <a:extLst>
                <a:ext uri="{FF2B5EF4-FFF2-40B4-BE49-F238E27FC236}">
                  <a16:creationId xmlns:a16="http://schemas.microsoft.com/office/drawing/2014/main" id="{9D95053D-924C-4EE6-8C45-9B1E88F57D90}"/>
                </a:ext>
              </a:extLst>
            </p:cNvPr>
            <p:cNvSpPr>
              <a:spLocks/>
            </p:cNvSpPr>
            <p:nvPr/>
          </p:nvSpPr>
          <p:spPr bwMode="auto">
            <a:xfrm>
              <a:off x="2424786" y="1465980"/>
              <a:ext cx="1497250" cy="1285319"/>
            </a:xfrm>
            <a:custGeom>
              <a:avLst/>
              <a:gdLst>
                <a:gd name="T0" fmla="*/ 1393 w 1784"/>
                <a:gd name="T1" fmla="*/ 42 h 1538"/>
                <a:gd name="T2" fmla="*/ 1265 w 1784"/>
                <a:gd name="T3" fmla="*/ 19 h 1538"/>
                <a:gd name="T4" fmla="*/ 538 w 1784"/>
                <a:gd name="T5" fmla="*/ 334 h 1538"/>
                <a:gd name="T6" fmla="*/ 538 w 1784"/>
                <a:gd name="T7" fmla="*/ 334 h 1538"/>
                <a:gd name="T8" fmla="*/ 11 w 1784"/>
                <a:gd name="T9" fmla="*/ 889 h 1538"/>
                <a:gd name="T10" fmla="*/ 4 w 1784"/>
                <a:gd name="T11" fmla="*/ 897 h 1538"/>
                <a:gd name="T12" fmla="*/ 4 w 1784"/>
                <a:gd name="T13" fmla="*/ 897 h 1538"/>
                <a:gd name="T14" fmla="*/ 11 w 1784"/>
                <a:gd name="T15" fmla="*/ 897 h 1538"/>
                <a:gd name="T16" fmla="*/ 98 w 1784"/>
                <a:gd name="T17" fmla="*/ 1410 h 1538"/>
                <a:gd name="T18" fmla="*/ 139 w 1784"/>
                <a:gd name="T19" fmla="*/ 1500 h 1538"/>
                <a:gd name="T20" fmla="*/ 245 w 1784"/>
                <a:gd name="T21" fmla="*/ 1530 h 1538"/>
                <a:gd name="T22" fmla="*/ 331 w 1784"/>
                <a:gd name="T23" fmla="*/ 859 h 1538"/>
                <a:gd name="T24" fmla="*/ 361 w 1784"/>
                <a:gd name="T25" fmla="*/ 829 h 1538"/>
                <a:gd name="T26" fmla="*/ 395 w 1784"/>
                <a:gd name="T27" fmla="*/ 803 h 1538"/>
                <a:gd name="T28" fmla="*/ 802 w 1784"/>
                <a:gd name="T29" fmla="*/ 713 h 1538"/>
                <a:gd name="T30" fmla="*/ 982 w 1784"/>
                <a:gd name="T31" fmla="*/ 792 h 1538"/>
                <a:gd name="T32" fmla="*/ 817 w 1784"/>
                <a:gd name="T33" fmla="*/ 964 h 1538"/>
                <a:gd name="T34" fmla="*/ 757 w 1784"/>
                <a:gd name="T35" fmla="*/ 1095 h 1538"/>
                <a:gd name="T36" fmla="*/ 802 w 1784"/>
                <a:gd name="T37" fmla="*/ 1219 h 1538"/>
                <a:gd name="T38" fmla="*/ 1050 w 1784"/>
                <a:gd name="T39" fmla="*/ 1189 h 1538"/>
                <a:gd name="T40" fmla="*/ 1562 w 1784"/>
                <a:gd name="T41" fmla="*/ 814 h 1538"/>
                <a:gd name="T42" fmla="*/ 1656 w 1784"/>
                <a:gd name="T43" fmla="*/ 739 h 1538"/>
                <a:gd name="T44" fmla="*/ 1765 w 1784"/>
                <a:gd name="T45" fmla="*/ 480 h 1538"/>
                <a:gd name="T46" fmla="*/ 1731 w 1784"/>
                <a:gd name="T47" fmla="*/ 345 h 1538"/>
                <a:gd name="T48" fmla="*/ 1393 w 1784"/>
                <a:gd name="T49" fmla="*/ 42 h 1538"/>
                <a:gd name="T50" fmla="*/ 1393 w 1784"/>
                <a:gd name="T51" fmla="*/ 42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84" h="1538">
                  <a:moveTo>
                    <a:pt x="1393" y="42"/>
                  </a:moveTo>
                  <a:cubicBezTo>
                    <a:pt x="1359" y="12"/>
                    <a:pt x="1306" y="0"/>
                    <a:pt x="1265" y="19"/>
                  </a:cubicBezTo>
                  <a:cubicBezTo>
                    <a:pt x="538" y="334"/>
                    <a:pt x="538" y="334"/>
                    <a:pt x="538" y="334"/>
                  </a:cubicBezTo>
                  <a:cubicBezTo>
                    <a:pt x="538" y="334"/>
                    <a:pt x="538" y="334"/>
                    <a:pt x="538" y="334"/>
                  </a:cubicBezTo>
                  <a:cubicBezTo>
                    <a:pt x="452" y="372"/>
                    <a:pt x="0" y="799"/>
                    <a:pt x="11" y="889"/>
                  </a:cubicBezTo>
                  <a:cubicBezTo>
                    <a:pt x="11" y="893"/>
                    <a:pt x="4" y="893"/>
                    <a:pt x="4" y="897"/>
                  </a:cubicBezTo>
                  <a:cubicBezTo>
                    <a:pt x="4" y="897"/>
                    <a:pt x="4" y="897"/>
                    <a:pt x="4" y="897"/>
                  </a:cubicBezTo>
                  <a:cubicBezTo>
                    <a:pt x="4" y="900"/>
                    <a:pt x="11" y="897"/>
                    <a:pt x="11" y="897"/>
                  </a:cubicBezTo>
                  <a:cubicBezTo>
                    <a:pt x="98" y="1410"/>
                    <a:pt x="98" y="1410"/>
                    <a:pt x="98" y="1410"/>
                  </a:cubicBezTo>
                  <a:cubicBezTo>
                    <a:pt x="98" y="1444"/>
                    <a:pt x="117" y="1478"/>
                    <a:pt x="139" y="1500"/>
                  </a:cubicBezTo>
                  <a:cubicBezTo>
                    <a:pt x="169" y="1527"/>
                    <a:pt x="207" y="1538"/>
                    <a:pt x="245" y="1530"/>
                  </a:cubicBezTo>
                  <a:cubicBezTo>
                    <a:pt x="132" y="1317"/>
                    <a:pt x="154" y="1047"/>
                    <a:pt x="331" y="859"/>
                  </a:cubicBezTo>
                  <a:cubicBezTo>
                    <a:pt x="342" y="844"/>
                    <a:pt x="354" y="833"/>
                    <a:pt x="361" y="829"/>
                  </a:cubicBezTo>
                  <a:cubicBezTo>
                    <a:pt x="373" y="818"/>
                    <a:pt x="384" y="810"/>
                    <a:pt x="395" y="803"/>
                  </a:cubicBezTo>
                  <a:cubicBezTo>
                    <a:pt x="538" y="773"/>
                    <a:pt x="693" y="735"/>
                    <a:pt x="802" y="713"/>
                  </a:cubicBezTo>
                  <a:cubicBezTo>
                    <a:pt x="802" y="713"/>
                    <a:pt x="937" y="717"/>
                    <a:pt x="982" y="792"/>
                  </a:cubicBezTo>
                  <a:cubicBezTo>
                    <a:pt x="817" y="964"/>
                    <a:pt x="817" y="964"/>
                    <a:pt x="817" y="964"/>
                  </a:cubicBezTo>
                  <a:cubicBezTo>
                    <a:pt x="783" y="1002"/>
                    <a:pt x="760" y="1050"/>
                    <a:pt x="757" y="1095"/>
                  </a:cubicBezTo>
                  <a:cubicBezTo>
                    <a:pt x="753" y="1144"/>
                    <a:pt x="768" y="1189"/>
                    <a:pt x="802" y="1219"/>
                  </a:cubicBezTo>
                  <a:cubicBezTo>
                    <a:pt x="862" y="1275"/>
                    <a:pt x="982" y="1264"/>
                    <a:pt x="1050" y="1189"/>
                  </a:cubicBezTo>
                  <a:cubicBezTo>
                    <a:pt x="1238" y="987"/>
                    <a:pt x="1329" y="848"/>
                    <a:pt x="1562" y="814"/>
                  </a:cubicBezTo>
                  <a:cubicBezTo>
                    <a:pt x="1603" y="810"/>
                    <a:pt x="1641" y="780"/>
                    <a:pt x="1656" y="739"/>
                  </a:cubicBezTo>
                  <a:cubicBezTo>
                    <a:pt x="1765" y="480"/>
                    <a:pt x="1765" y="480"/>
                    <a:pt x="1765" y="480"/>
                  </a:cubicBezTo>
                  <a:cubicBezTo>
                    <a:pt x="1784" y="435"/>
                    <a:pt x="1769" y="375"/>
                    <a:pt x="1731" y="345"/>
                  </a:cubicBezTo>
                  <a:cubicBezTo>
                    <a:pt x="1393" y="42"/>
                    <a:pt x="1393" y="42"/>
                    <a:pt x="1393" y="42"/>
                  </a:cubicBezTo>
                  <a:cubicBezTo>
                    <a:pt x="1393" y="42"/>
                    <a:pt x="1393" y="42"/>
                    <a:pt x="1393" y="42"/>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89" name="Freeform 18">
              <a:extLst>
                <a:ext uri="{FF2B5EF4-FFF2-40B4-BE49-F238E27FC236}">
                  <a16:creationId xmlns:a16="http://schemas.microsoft.com/office/drawing/2014/main" id="{C3ACB252-FE80-4D93-94EC-0E851815B465}"/>
                </a:ext>
              </a:extLst>
            </p:cNvPr>
            <p:cNvSpPr>
              <a:spLocks/>
            </p:cNvSpPr>
            <p:nvPr/>
          </p:nvSpPr>
          <p:spPr bwMode="auto">
            <a:xfrm>
              <a:off x="2501316" y="2103734"/>
              <a:ext cx="1027274" cy="1047388"/>
            </a:xfrm>
            <a:custGeom>
              <a:avLst/>
              <a:gdLst>
                <a:gd name="T0" fmla="*/ 1060 w 1224"/>
                <a:gd name="T1" fmla="*/ 856 h 1253"/>
                <a:gd name="T2" fmla="*/ 1194 w 1224"/>
                <a:gd name="T3" fmla="*/ 391 h 1253"/>
                <a:gd name="T4" fmla="*/ 1119 w 1224"/>
                <a:gd name="T5" fmla="*/ 342 h 1253"/>
                <a:gd name="T6" fmla="*/ 1086 w 1224"/>
                <a:gd name="T7" fmla="*/ 361 h 1253"/>
                <a:gd name="T8" fmla="*/ 992 w 1224"/>
                <a:gd name="T9" fmla="*/ 462 h 1253"/>
                <a:gd name="T10" fmla="*/ 682 w 1224"/>
                <a:gd name="T11" fmla="*/ 496 h 1253"/>
                <a:gd name="T12" fmla="*/ 678 w 1224"/>
                <a:gd name="T13" fmla="*/ 492 h 1253"/>
                <a:gd name="T14" fmla="*/ 618 w 1224"/>
                <a:gd name="T15" fmla="*/ 331 h 1253"/>
                <a:gd name="T16" fmla="*/ 693 w 1224"/>
                <a:gd name="T17" fmla="*/ 169 h 1253"/>
                <a:gd name="T18" fmla="*/ 693 w 1224"/>
                <a:gd name="T19" fmla="*/ 169 h 1253"/>
                <a:gd name="T20" fmla="*/ 700 w 1224"/>
                <a:gd name="T21" fmla="*/ 162 h 1253"/>
                <a:gd name="T22" fmla="*/ 753 w 1224"/>
                <a:gd name="T23" fmla="*/ 109 h 1253"/>
                <a:gd name="T24" fmla="*/ 749 w 1224"/>
                <a:gd name="T25" fmla="*/ 19 h 1253"/>
                <a:gd name="T26" fmla="*/ 704 w 1224"/>
                <a:gd name="T27" fmla="*/ 4 h 1253"/>
                <a:gd name="T28" fmla="*/ 693 w 1224"/>
                <a:gd name="T29" fmla="*/ 4 h 1253"/>
                <a:gd name="T30" fmla="*/ 333 w 1224"/>
                <a:gd name="T31" fmla="*/ 87 h 1253"/>
                <a:gd name="T32" fmla="*/ 319 w 1224"/>
                <a:gd name="T33" fmla="*/ 94 h 1253"/>
                <a:gd name="T34" fmla="*/ 304 w 1224"/>
                <a:gd name="T35" fmla="*/ 102 h 1253"/>
                <a:gd name="T36" fmla="*/ 277 w 1224"/>
                <a:gd name="T37" fmla="*/ 128 h 1253"/>
                <a:gd name="T38" fmla="*/ 143 w 1224"/>
                <a:gd name="T39" fmla="*/ 409 h 1253"/>
                <a:gd name="T40" fmla="*/ 262 w 1224"/>
                <a:gd name="T41" fmla="*/ 841 h 1253"/>
                <a:gd name="T42" fmla="*/ 176 w 1224"/>
                <a:gd name="T43" fmla="*/ 919 h 1253"/>
                <a:gd name="T44" fmla="*/ 173 w 1224"/>
                <a:gd name="T45" fmla="*/ 923 h 1253"/>
                <a:gd name="T46" fmla="*/ 98 w 1224"/>
                <a:gd name="T47" fmla="*/ 938 h 1253"/>
                <a:gd name="T48" fmla="*/ 42 w 1224"/>
                <a:gd name="T49" fmla="*/ 961 h 1253"/>
                <a:gd name="T50" fmla="*/ 4 w 1224"/>
                <a:gd name="T51" fmla="*/ 1017 h 1253"/>
                <a:gd name="T52" fmla="*/ 34 w 1224"/>
                <a:gd name="T53" fmla="*/ 1092 h 1253"/>
                <a:gd name="T54" fmla="*/ 101 w 1224"/>
                <a:gd name="T55" fmla="*/ 1129 h 1253"/>
                <a:gd name="T56" fmla="*/ 165 w 1224"/>
                <a:gd name="T57" fmla="*/ 1096 h 1253"/>
                <a:gd name="T58" fmla="*/ 191 w 1224"/>
                <a:gd name="T59" fmla="*/ 1043 h 1253"/>
                <a:gd name="T60" fmla="*/ 221 w 1224"/>
                <a:gd name="T61" fmla="*/ 976 h 1253"/>
                <a:gd name="T62" fmla="*/ 315 w 1224"/>
                <a:gd name="T63" fmla="*/ 889 h 1253"/>
                <a:gd name="T64" fmla="*/ 872 w 1224"/>
                <a:gd name="T65" fmla="*/ 987 h 1253"/>
                <a:gd name="T66" fmla="*/ 921 w 1224"/>
                <a:gd name="T67" fmla="*/ 1062 h 1253"/>
                <a:gd name="T68" fmla="*/ 921 w 1224"/>
                <a:gd name="T69" fmla="*/ 1062 h 1253"/>
                <a:gd name="T70" fmla="*/ 925 w 1224"/>
                <a:gd name="T71" fmla="*/ 1141 h 1253"/>
                <a:gd name="T72" fmla="*/ 936 w 1224"/>
                <a:gd name="T73" fmla="*/ 1201 h 1253"/>
                <a:gd name="T74" fmla="*/ 985 w 1224"/>
                <a:gd name="T75" fmla="*/ 1250 h 1253"/>
                <a:gd name="T76" fmla="*/ 1063 w 1224"/>
                <a:gd name="T77" fmla="*/ 1235 h 1253"/>
                <a:gd name="T78" fmla="*/ 1112 w 1224"/>
                <a:gd name="T79" fmla="*/ 1171 h 1253"/>
                <a:gd name="T80" fmla="*/ 1093 w 1224"/>
                <a:gd name="T81" fmla="*/ 1103 h 1253"/>
                <a:gd name="T82" fmla="*/ 1045 w 1224"/>
                <a:gd name="T83" fmla="*/ 1066 h 1253"/>
                <a:gd name="T84" fmla="*/ 981 w 1224"/>
                <a:gd name="T85" fmla="*/ 1028 h 1253"/>
                <a:gd name="T86" fmla="*/ 936 w 1224"/>
                <a:gd name="T87" fmla="*/ 957 h 1253"/>
                <a:gd name="T88" fmla="*/ 1060 w 1224"/>
                <a:gd name="T89" fmla="*/ 856 h 1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4" h="1253">
                  <a:moveTo>
                    <a:pt x="1060" y="856"/>
                  </a:moveTo>
                  <a:cubicBezTo>
                    <a:pt x="1179" y="724"/>
                    <a:pt x="1224" y="552"/>
                    <a:pt x="1194" y="391"/>
                  </a:cubicBezTo>
                  <a:cubicBezTo>
                    <a:pt x="1187" y="357"/>
                    <a:pt x="1153" y="334"/>
                    <a:pt x="1119" y="342"/>
                  </a:cubicBezTo>
                  <a:cubicBezTo>
                    <a:pt x="1104" y="342"/>
                    <a:pt x="1093" y="349"/>
                    <a:pt x="1086" y="361"/>
                  </a:cubicBezTo>
                  <a:cubicBezTo>
                    <a:pt x="1056" y="391"/>
                    <a:pt x="1026" y="424"/>
                    <a:pt x="992" y="462"/>
                  </a:cubicBezTo>
                  <a:cubicBezTo>
                    <a:pt x="906" y="552"/>
                    <a:pt x="771" y="578"/>
                    <a:pt x="682" y="496"/>
                  </a:cubicBezTo>
                  <a:cubicBezTo>
                    <a:pt x="678" y="496"/>
                    <a:pt x="678" y="492"/>
                    <a:pt x="678" y="492"/>
                  </a:cubicBezTo>
                  <a:cubicBezTo>
                    <a:pt x="633" y="451"/>
                    <a:pt x="614" y="394"/>
                    <a:pt x="618" y="331"/>
                  </a:cubicBezTo>
                  <a:cubicBezTo>
                    <a:pt x="622" y="270"/>
                    <a:pt x="648" y="214"/>
                    <a:pt x="693" y="169"/>
                  </a:cubicBezTo>
                  <a:cubicBezTo>
                    <a:pt x="693" y="169"/>
                    <a:pt x="693" y="169"/>
                    <a:pt x="693" y="169"/>
                  </a:cubicBezTo>
                  <a:cubicBezTo>
                    <a:pt x="693" y="169"/>
                    <a:pt x="697" y="165"/>
                    <a:pt x="700" y="162"/>
                  </a:cubicBezTo>
                  <a:cubicBezTo>
                    <a:pt x="753" y="109"/>
                    <a:pt x="753" y="109"/>
                    <a:pt x="753" y="109"/>
                  </a:cubicBezTo>
                  <a:cubicBezTo>
                    <a:pt x="775" y="83"/>
                    <a:pt x="775" y="45"/>
                    <a:pt x="749" y="19"/>
                  </a:cubicBezTo>
                  <a:cubicBezTo>
                    <a:pt x="738" y="8"/>
                    <a:pt x="719" y="0"/>
                    <a:pt x="704" y="4"/>
                  </a:cubicBezTo>
                  <a:cubicBezTo>
                    <a:pt x="700" y="4"/>
                    <a:pt x="697" y="4"/>
                    <a:pt x="693" y="4"/>
                  </a:cubicBezTo>
                  <a:cubicBezTo>
                    <a:pt x="592" y="27"/>
                    <a:pt x="461" y="57"/>
                    <a:pt x="333" y="87"/>
                  </a:cubicBezTo>
                  <a:cubicBezTo>
                    <a:pt x="330" y="87"/>
                    <a:pt x="322" y="90"/>
                    <a:pt x="319" y="94"/>
                  </a:cubicBezTo>
                  <a:cubicBezTo>
                    <a:pt x="311" y="94"/>
                    <a:pt x="307" y="98"/>
                    <a:pt x="304" y="102"/>
                  </a:cubicBezTo>
                  <a:cubicBezTo>
                    <a:pt x="296" y="109"/>
                    <a:pt x="289" y="120"/>
                    <a:pt x="277" y="128"/>
                  </a:cubicBezTo>
                  <a:cubicBezTo>
                    <a:pt x="203" y="210"/>
                    <a:pt x="158" y="308"/>
                    <a:pt x="143" y="409"/>
                  </a:cubicBezTo>
                  <a:cubicBezTo>
                    <a:pt x="120" y="563"/>
                    <a:pt x="161" y="721"/>
                    <a:pt x="262" y="841"/>
                  </a:cubicBezTo>
                  <a:cubicBezTo>
                    <a:pt x="176" y="919"/>
                    <a:pt x="176" y="919"/>
                    <a:pt x="176" y="919"/>
                  </a:cubicBezTo>
                  <a:cubicBezTo>
                    <a:pt x="176" y="923"/>
                    <a:pt x="173" y="923"/>
                    <a:pt x="173" y="923"/>
                  </a:cubicBezTo>
                  <a:cubicBezTo>
                    <a:pt x="150" y="942"/>
                    <a:pt x="120" y="938"/>
                    <a:pt x="98" y="938"/>
                  </a:cubicBezTo>
                  <a:cubicBezTo>
                    <a:pt x="75" y="942"/>
                    <a:pt x="57" y="946"/>
                    <a:pt x="42" y="961"/>
                  </a:cubicBezTo>
                  <a:cubicBezTo>
                    <a:pt x="19" y="976"/>
                    <a:pt x="8" y="998"/>
                    <a:pt x="4" y="1017"/>
                  </a:cubicBezTo>
                  <a:cubicBezTo>
                    <a:pt x="0" y="1039"/>
                    <a:pt x="8" y="1062"/>
                    <a:pt x="34" y="1092"/>
                  </a:cubicBezTo>
                  <a:cubicBezTo>
                    <a:pt x="57" y="1122"/>
                    <a:pt x="79" y="1129"/>
                    <a:pt x="101" y="1129"/>
                  </a:cubicBezTo>
                  <a:cubicBezTo>
                    <a:pt x="124" y="1126"/>
                    <a:pt x="146" y="1114"/>
                    <a:pt x="165" y="1096"/>
                  </a:cubicBezTo>
                  <a:cubicBezTo>
                    <a:pt x="180" y="1084"/>
                    <a:pt x="188" y="1066"/>
                    <a:pt x="191" y="1043"/>
                  </a:cubicBezTo>
                  <a:cubicBezTo>
                    <a:pt x="195" y="1021"/>
                    <a:pt x="199" y="994"/>
                    <a:pt x="221" y="976"/>
                  </a:cubicBezTo>
                  <a:cubicBezTo>
                    <a:pt x="315" y="889"/>
                    <a:pt x="315" y="889"/>
                    <a:pt x="315" y="889"/>
                  </a:cubicBezTo>
                  <a:cubicBezTo>
                    <a:pt x="468" y="1032"/>
                    <a:pt x="689" y="1062"/>
                    <a:pt x="872" y="987"/>
                  </a:cubicBezTo>
                  <a:cubicBezTo>
                    <a:pt x="921" y="1062"/>
                    <a:pt x="921" y="1062"/>
                    <a:pt x="921" y="1062"/>
                  </a:cubicBezTo>
                  <a:cubicBezTo>
                    <a:pt x="921" y="1062"/>
                    <a:pt x="921" y="1062"/>
                    <a:pt x="921" y="1062"/>
                  </a:cubicBezTo>
                  <a:cubicBezTo>
                    <a:pt x="936" y="1092"/>
                    <a:pt x="929" y="1118"/>
                    <a:pt x="925" y="1141"/>
                  </a:cubicBezTo>
                  <a:cubicBezTo>
                    <a:pt x="921" y="1163"/>
                    <a:pt x="921" y="1182"/>
                    <a:pt x="936" y="1201"/>
                  </a:cubicBezTo>
                  <a:cubicBezTo>
                    <a:pt x="947" y="1223"/>
                    <a:pt x="966" y="1242"/>
                    <a:pt x="985" y="1250"/>
                  </a:cubicBezTo>
                  <a:cubicBezTo>
                    <a:pt x="1007" y="1253"/>
                    <a:pt x="1030" y="1253"/>
                    <a:pt x="1063" y="1235"/>
                  </a:cubicBezTo>
                  <a:cubicBezTo>
                    <a:pt x="1097" y="1212"/>
                    <a:pt x="1108" y="1193"/>
                    <a:pt x="1112" y="1171"/>
                  </a:cubicBezTo>
                  <a:cubicBezTo>
                    <a:pt x="1112" y="1148"/>
                    <a:pt x="1104" y="1126"/>
                    <a:pt x="1093" y="1103"/>
                  </a:cubicBezTo>
                  <a:cubicBezTo>
                    <a:pt x="1082" y="1084"/>
                    <a:pt x="1063" y="1077"/>
                    <a:pt x="1045" y="1066"/>
                  </a:cubicBezTo>
                  <a:cubicBezTo>
                    <a:pt x="1022" y="1058"/>
                    <a:pt x="996" y="1054"/>
                    <a:pt x="981" y="1028"/>
                  </a:cubicBezTo>
                  <a:cubicBezTo>
                    <a:pt x="936" y="957"/>
                    <a:pt x="936" y="957"/>
                    <a:pt x="936" y="957"/>
                  </a:cubicBezTo>
                  <a:cubicBezTo>
                    <a:pt x="981" y="931"/>
                    <a:pt x="1022" y="897"/>
                    <a:pt x="1060" y="856"/>
                  </a:cubicBezTo>
                  <a:close/>
                </a:path>
              </a:pathLst>
            </a:custGeom>
            <a:solidFill>
              <a:schemeClr val="accent3"/>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90" name="Freeform 19">
              <a:extLst>
                <a:ext uri="{FF2B5EF4-FFF2-40B4-BE49-F238E27FC236}">
                  <a16:creationId xmlns:a16="http://schemas.microsoft.com/office/drawing/2014/main" id="{C7CE4672-DCA4-4E3A-A678-889BC2F15A0D}"/>
                </a:ext>
              </a:extLst>
            </p:cNvPr>
            <p:cNvSpPr>
              <a:spLocks noEditPoints="1"/>
            </p:cNvSpPr>
            <p:nvPr/>
          </p:nvSpPr>
          <p:spPr bwMode="auto">
            <a:xfrm>
              <a:off x="3509458" y="999439"/>
              <a:ext cx="998330" cy="952215"/>
            </a:xfrm>
            <a:custGeom>
              <a:avLst/>
              <a:gdLst>
                <a:gd name="T0" fmla="*/ 1148 w 1190"/>
                <a:gd name="T1" fmla="*/ 690 h 1139"/>
                <a:gd name="T2" fmla="*/ 387 w 1190"/>
                <a:gd name="T3" fmla="*/ 23 h 1139"/>
                <a:gd name="T4" fmla="*/ 303 w 1190"/>
                <a:gd name="T5" fmla="*/ 8 h 1139"/>
                <a:gd name="T6" fmla="*/ 269 w 1190"/>
                <a:gd name="T7" fmla="*/ 34 h 1139"/>
                <a:gd name="T8" fmla="*/ 27 w 1190"/>
                <a:gd name="T9" fmla="*/ 307 h 1139"/>
                <a:gd name="T10" fmla="*/ 42 w 1190"/>
                <a:gd name="T11" fmla="*/ 431 h 1139"/>
                <a:gd name="T12" fmla="*/ 815 w 1190"/>
                <a:gd name="T13" fmla="*/ 1113 h 1139"/>
                <a:gd name="T14" fmla="*/ 936 w 1190"/>
                <a:gd name="T15" fmla="*/ 1098 h 1139"/>
                <a:gd name="T16" fmla="*/ 1160 w 1190"/>
                <a:gd name="T17" fmla="*/ 809 h 1139"/>
                <a:gd name="T18" fmla="*/ 1148 w 1190"/>
                <a:gd name="T19" fmla="*/ 690 h 1139"/>
                <a:gd name="T20" fmla="*/ 963 w 1190"/>
                <a:gd name="T21" fmla="*/ 907 h 1139"/>
                <a:gd name="T22" fmla="*/ 784 w 1190"/>
                <a:gd name="T23" fmla="*/ 836 h 1139"/>
                <a:gd name="T24" fmla="*/ 856 w 1190"/>
                <a:gd name="T25" fmla="*/ 656 h 1139"/>
                <a:gd name="T26" fmla="*/ 1038 w 1190"/>
                <a:gd name="T27" fmla="*/ 727 h 1139"/>
                <a:gd name="T28" fmla="*/ 963 w 1190"/>
                <a:gd name="T29" fmla="*/ 907 h 1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190" h="1139">
                  <a:moveTo>
                    <a:pt x="1148" y="690"/>
                  </a:moveTo>
                  <a:cubicBezTo>
                    <a:pt x="387" y="23"/>
                    <a:pt x="387" y="23"/>
                    <a:pt x="387" y="23"/>
                  </a:cubicBezTo>
                  <a:cubicBezTo>
                    <a:pt x="364" y="4"/>
                    <a:pt x="330" y="0"/>
                    <a:pt x="303" y="8"/>
                  </a:cubicBezTo>
                  <a:cubicBezTo>
                    <a:pt x="288" y="15"/>
                    <a:pt x="277" y="23"/>
                    <a:pt x="269" y="34"/>
                  </a:cubicBezTo>
                  <a:cubicBezTo>
                    <a:pt x="27" y="307"/>
                    <a:pt x="27" y="307"/>
                    <a:pt x="27" y="307"/>
                  </a:cubicBezTo>
                  <a:cubicBezTo>
                    <a:pt x="0" y="345"/>
                    <a:pt x="4" y="401"/>
                    <a:pt x="42" y="431"/>
                  </a:cubicBezTo>
                  <a:cubicBezTo>
                    <a:pt x="815" y="1113"/>
                    <a:pt x="815" y="1113"/>
                    <a:pt x="815" y="1113"/>
                  </a:cubicBezTo>
                  <a:cubicBezTo>
                    <a:pt x="853" y="1139"/>
                    <a:pt x="910" y="1132"/>
                    <a:pt x="936" y="1098"/>
                  </a:cubicBezTo>
                  <a:cubicBezTo>
                    <a:pt x="1160" y="809"/>
                    <a:pt x="1160" y="809"/>
                    <a:pt x="1160" y="809"/>
                  </a:cubicBezTo>
                  <a:cubicBezTo>
                    <a:pt x="1190" y="776"/>
                    <a:pt x="1182" y="720"/>
                    <a:pt x="1148" y="690"/>
                  </a:cubicBezTo>
                  <a:close/>
                  <a:moveTo>
                    <a:pt x="963" y="907"/>
                  </a:moveTo>
                  <a:cubicBezTo>
                    <a:pt x="894" y="937"/>
                    <a:pt x="811" y="903"/>
                    <a:pt x="784" y="836"/>
                  </a:cubicBezTo>
                  <a:cubicBezTo>
                    <a:pt x="754" y="765"/>
                    <a:pt x="788" y="686"/>
                    <a:pt x="856" y="656"/>
                  </a:cubicBezTo>
                  <a:cubicBezTo>
                    <a:pt x="928" y="626"/>
                    <a:pt x="1008" y="660"/>
                    <a:pt x="1038" y="727"/>
                  </a:cubicBezTo>
                  <a:cubicBezTo>
                    <a:pt x="1065" y="798"/>
                    <a:pt x="1035" y="877"/>
                    <a:pt x="963" y="907"/>
                  </a:cubicBezTo>
                  <a:close/>
                </a:path>
              </a:pathLst>
            </a:custGeom>
            <a:solidFill>
              <a:schemeClr val="accent1"/>
            </a:solidFill>
            <a:ln>
              <a:noFill/>
            </a:ln>
          </p:spPr>
          <p:txBody>
            <a:bodyPr vert="horz" wrap="square" lIns="68580" tIns="34290" rIns="68580" bIns="34290" numCol="1" anchor="t" anchorCtr="0" compatLnSpc="1">
              <a:prstTxWarp prst="textNoShape">
                <a:avLst/>
              </a:prstTxWarp>
            </a:bodyPr>
            <a:lstStyle/>
            <a:p>
              <a:endParaRPr lang="en-US" sz="1013"/>
            </a:p>
          </p:txBody>
        </p:sp>
      </p:grpSp>
      <p:sp>
        <p:nvSpPr>
          <p:cNvPr id="103" name="Oval 102">
            <a:extLst>
              <a:ext uri="{FF2B5EF4-FFF2-40B4-BE49-F238E27FC236}">
                <a16:creationId xmlns:a16="http://schemas.microsoft.com/office/drawing/2014/main" id="{A5D337CD-0F73-48C5-836F-9A7D7B3B37BB}"/>
              </a:ext>
            </a:extLst>
          </p:cNvPr>
          <p:cNvSpPr/>
          <p:nvPr/>
        </p:nvSpPr>
        <p:spPr>
          <a:xfrm flipH="1">
            <a:off x="5101560" y="1992621"/>
            <a:ext cx="887188" cy="887188"/>
          </a:xfrm>
          <a:prstGeom prst="ellipse">
            <a:avLst/>
          </a:prstGeom>
          <a:gradFill flip="none" rotWithShape="1">
            <a:gsLst>
              <a:gs pos="55214">
                <a:schemeClr val="accent3">
                  <a:alpha val="20000"/>
                </a:schemeClr>
              </a:gs>
              <a:gs pos="2000">
                <a:schemeClr val="accent1">
                  <a:alpha val="20000"/>
                </a:schemeClr>
              </a:gs>
              <a:gs pos="100000">
                <a:schemeClr val="accent4">
                  <a:alpha val="20000"/>
                </a:schemeClr>
              </a:gs>
            </a:gsLst>
            <a:lin ang="2700000" scaled="1"/>
            <a:tileRect/>
          </a:gra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04" name="Oval 103">
            <a:extLst>
              <a:ext uri="{FF2B5EF4-FFF2-40B4-BE49-F238E27FC236}">
                <a16:creationId xmlns:a16="http://schemas.microsoft.com/office/drawing/2014/main" id="{A1B92FA9-4A91-48BA-94AF-15F5FD7CCA52}"/>
              </a:ext>
            </a:extLst>
          </p:cNvPr>
          <p:cNvSpPr/>
          <p:nvPr/>
        </p:nvSpPr>
        <p:spPr>
          <a:xfrm flipH="1">
            <a:off x="5191181" y="2082242"/>
            <a:ext cx="707947" cy="707947"/>
          </a:xfrm>
          <a:prstGeom prst="ellipse">
            <a:avLst/>
          </a:prstGeom>
          <a:gradFill flip="none" rotWithShape="1">
            <a:gsLst>
              <a:gs pos="55214">
                <a:schemeClr val="accent2"/>
              </a:gs>
              <a:gs pos="2000">
                <a:schemeClr val="accent1">
                  <a:alpha val="50000"/>
                </a:schemeClr>
              </a:gs>
              <a:gs pos="100000">
                <a:schemeClr val="accent1"/>
              </a:gs>
            </a:gsLst>
            <a:lin ang="2700000" scaled="1"/>
            <a:tileRect/>
          </a:gra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05" name="Oval 104">
            <a:extLst>
              <a:ext uri="{FF2B5EF4-FFF2-40B4-BE49-F238E27FC236}">
                <a16:creationId xmlns:a16="http://schemas.microsoft.com/office/drawing/2014/main" id="{176AB75E-929F-49DA-AE28-FD42B13B8AD5}"/>
              </a:ext>
            </a:extLst>
          </p:cNvPr>
          <p:cNvSpPr/>
          <p:nvPr/>
        </p:nvSpPr>
        <p:spPr>
          <a:xfrm flipH="1">
            <a:off x="5289747" y="2180807"/>
            <a:ext cx="510815" cy="510815"/>
          </a:xfrm>
          <a:prstGeom prst="ellipse">
            <a:avLst/>
          </a:prstGeom>
          <a:solidFill>
            <a:schemeClr val="accent2"/>
          </a:soli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06" name="Oval 105">
            <a:extLst>
              <a:ext uri="{FF2B5EF4-FFF2-40B4-BE49-F238E27FC236}">
                <a16:creationId xmlns:a16="http://schemas.microsoft.com/office/drawing/2014/main" id="{C9EE225B-7D4F-4BD6-9D0E-D64D7B0EFACA}"/>
              </a:ext>
            </a:extLst>
          </p:cNvPr>
          <p:cNvSpPr/>
          <p:nvPr/>
        </p:nvSpPr>
        <p:spPr>
          <a:xfrm flipH="1">
            <a:off x="5115199" y="3671892"/>
            <a:ext cx="887188" cy="887188"/>
          </a:xfrm>
          <a:prstGeom prst="ellipse">
            <a:avLst/>
          </a:prstGeom>
          <a:gradFill flip="none" rotWithShape="1">
            <a:gsLst>
              <a:gs pos="55214">
                <a:schemeClr val="accent3">
                  <a:alpha val="20000"/>
                </a:schemeClr>
              </a:gs>
              <a:gs pos="2000">
                <a:schemeClr val="accent1">
                  <a:alpha val="20000"/>
                </a:schemeClr>
              </a:gs>
              <a:gs pos="100000">
                <a:schemeClr val="accent4">
                  <a:alpha val="20000"/>
                </a:schemeClr>
              </a:gs>
            </a:gsLst>
            <a:lin ang="2700000" scaled="1"/>
            <a:tileRect/>
          </a:gra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07" name="Oval 106">
            <a:extLst>
              <a:ext uri="{FF2B5EF4-FFF2-40B4-BE49-F238E27FC236}">
                <a16:creationId xmlns:a16="http://schemas.microsoft.com/office/drawing/2014/main" id="{DBDB96D8-2EC3-407D-938E-380AB5F4D99E}"/>
              </a:ext>
            </a:extLst>
          </p:cNvPr>
          <p:cNvSpPr/>
          <p:nvPr/>
        </p:nvSpPr>
        <p:spPr>
          <a:xfrm flipH="1">
            <a:off x="5204820" y="3761513"/>
            <a:ext cx="707947" cy="707947"/>
          </a:xfrm>
          <a:prstGeom prst="ellipse">
            <a:avLst/>
          </a:prstGeom>
          <a:gradFill flip="none" rotWithShape="1">
            <a:gsLst>
              <a:gs pos="55214">
                <a:schemeClr val="accent3">
                  <a:alpha val="50000"/>
                </a:schemeClr>
              </a:gs>
              <a:gs pos="2000">
                <a:schemeClr val="accent1">
                  <a:alpha val="50000"/>
                </a:schemeClr>
              </a:gs>
              <a:gs pos="100000">
                <a:schemeClr val="accent4">
                  <a:alpha val="50000"/>
                </a:schemeClr>
              </a:gs>
            </a:gsLst>
            <a:lin ang="2700000" scaled="1"/>
            <a:tileRect/>
          </a:gra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08" name="Oval 107">
            <a:extLst>
              <a:ext uri="{FF2B5EF4-FFF2-40B4-BE49-F238E27FC236}">
                <a16:creationId xmlns:a16="http://schemas.microsoft.com/office/drawing/2014/main" id="{4056EA93-D9A2-42AE-AC53-E0E3C61AD4D1}"/>
              </a:ext>
            </a:extLst>
          </p:cNvPr>
          <p:cNvSpPr/>
          <p:nvPr/>
        </p:nvSpPr>
        <p:spPr>
          <a:xfrm flipH="1">
            <a:off x="5303386" y="3860078"/>
            <a:ext cx="510815" cy="510815"/>
          </a:xfrm>
          <a:prstGeom prst="ellipse">
            <a:avLst/>
          </a:prstGeom>
          <a:solidFill>
            <a:schemeClr val="accent1"/>
          </a:solidFill>
          <a:ln>
            <a:noFill/>
          </a:ln>
          <a:effectLst>
            <a:outerShdw blurRad="2540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13" name="Freeform 116">
            <a:extLst>
              <a:ext uri="{FF2B5EF4-FFF2-40B4-BE49-F238E27FC236}">
                <a16:creationId xmlns:a16="http://schemas.microsoft.com/office/drawing/2014/main" id="{BF1CF84D-03DD-459E-AA6D-0C1CCE5B1259}"/>
              </a:ext>
            </a:extLst>
          </p:cNvPr>
          <p:cNvSpPr>
            <a:spLocks/>
          </p:cNvSpPr>
          <p:nvPr/>
        </p:nvSpPr>
        <p:spPr bwMode="auto">
          <a:xfrm flipH="1">
            <a:off x="5411373" y="2352132"/>
            <a:ext cx="255104" cy="224645"/>
          </a:xfrm>
          <a:custGeom>
            <a:avLst/>
            <a:gdLst>
              <a:gd name="T0" fmla="*/ 1272 w 4019"/>
              <a:gd name="T1" fmla="*/ 446 h 3537"/>
              <a:gd name="T2" fmla="*/ 1751 w 4019"/>
              <a:gd name="T3" fmla="*/ 406 h 3537"/>
              <a:gd name="T4" fmla="*/ 2093 w 4019"/>
              <a:gd name="T5" fmla="*/ 479 h 3537"/>
              <a:gd name="T6" fmla="*/ 3354 w 4019"/>
              <a:gd name="T7" fmla="*/ 581 h 3537"/>
              <a:gd name="T8" fmla="*/ 2479 w 4019"/>
              <a:gd name="T9" fmla="*/ 669 h 3537"/>
              <a:gd name="T10" fmla="*/ 2779 w 4019"/>
              <a:gd name="T11" fmla="*/ 926 h 3537"/>
              <a:gd name="T12" fmla="*/ 2804 w 4019"/>
              <a:gd name="T13" fmla="*/ 1139 h 3537"/>
              <a:gd name="T14" fmla="*/ 2880 w 4019"/>
              <a:gd name="T15" fmla="*/ 1500 h 3537"/>
              <a:gd name="T16" fmla="*/ 2790 w 4019"/>
              <a:gd name="T17" fmla="*/ 1682 h 3537"/>
              <a:gd name="T18" fmla="*/ 2596 w 4019"/>
              <a:gd name="T19" fmla="*/ 1670 h 3537"/>
              <a:gd name="T20" fmla="*/ 2377 w 4019"/>
              <a:gd name="T21" fmla="*/ 1368 h 3537"/>
              <a:gd name="T22" fmla="*/ 2268 w 4019"/>
              <a:gd name="T23" fmla="*/ 1148 h 3537"/>
              <a:gd name="T24" fmla="*/ 451 w 4019"/>
              <a:gd name="T25" fmla="*/ 2201 h 3537"/>
              <a:gd name="T26" fmla="*/ 398 w 4019"/>
              <a:gd name="T27" fmla="*/ 2402 h 3537"/>
              <a:gd name="T28" fmla="*/ 587 w 4019"/>
              <a:gd name="T29" fmla="*/ 2487 h 3537"/>
              <a:gd name="T30" fmla="*/ 1638 w 4019"/>
              <a:gd name="T31" fmla="*/ 1780 h 3537"/>
              <a:gd name="T32" fmla="*/ 1735 w 4019"/>
              <a:gd name="T33" fmla="*/ 1880 h 3537"/>
              <a:gd name="T34" fmla="*/ 771 w 4019"/>
              <a:gd name="T35" fmla="*/ 2603 h 3537"/>
              <a:gd name="T36" fmla="*/ 856 w 4019"/>
              <a:gd name="T37" fmla="*/ 2784 h 3537"/>
              <a:gd name="T38" fmla="*/ 1072 w 4019"/>
              <a:gd name="T39" fmla="*/ 2750 h 3537"/>
              <a:gd name="T40" fmla="*/ 1902 w 4019"/>
              <a:gd name="T41" fmla="*/ 2166 h 3537"/>
              <a:gd name="T42" fmla="*/ 1971 w 4019"/>
              <a:gd name="T43" fmla="*/ 2283 h 3537"/>
              <a:gd name="T44" fmla="*/ 1135 w 4019"/>
              <a:gd name="T45" fmla="*/ 2963 h 3537"/>
              <a:gd name="T46" fmla="*/ 1246 w 4019"/>
              <a:gd name="T47" fmla="*/ 3128 h 3537"/>
              <a:gd name="T48" fmla="*/ 2053 w 4019"/>
              <a:gd name="T49" fmla="*/ 2639 h 3537"/>
              <a:gd name="T50" fmla="*/ 2148 w 4019"/>
              <a:gd name="T51" fmla="*/ 2739 h 3537"/>
              <a:gd name="T52" fmla="*/ 1674 w 4019"/>
              <a:gd name="T53" fmla="*/ 3155 h 3537"/>
              <a:gd name="T54" fmla="*/ 1772 w 4019"/>
              <a:gd name="T55" fmla="*/ 3291 h 3537"/>
              <a:gd name="T56" fmla="*/ 1919 w 4019"/>
              <a:gd name="T57" fmla="*/ 3150 h 3537"/>
              <a:gd name="T58" fmla="*/ 2148 w 4019"/>
              <a:gd name="T59" fmla="*/ 3039 h 3537"/>
              <a:gd name="T60" fmla="*/ 2317 w 4019"/>
              <a:gd name="T61" fmla="*/ 2787 h 3537"/>
              <a:gd name="T62" fmla="*/ 2581 w 4019"/>
              <a:gd name="T63" fmla="*/ 2755 h 3537"/>
              <a:gd name="T64" fmla="*/ 2679 w 4019"/>
              <a:gd name="T65" fmla="*/ 2524 h 3537"/>
              <a:gd name="T66" fmla="*/ 2944 w 4019"/>
              <a:gd name="T67" fmla="*/ 2527 h 3537"/>
              <a:gd name="T68" fmla="*/ 2913 w 4019"/>
              <a:gd name="T69" fmla="*/ 2297 h 3537"/>
              <a:gd name="T70" fmla="*/ 3143 w 4019"/>
              <a:gd name="T71" fmla="*/ 2130 h 3537"/>
              <a:gd name="T72" fmla="*/ 3680 w 4019"/>
              <a:gd name="T73" fmla="*/ 1780 h 3537"/>
              <a:gd name="T74" fmla="*/ 3768 w 4019"/>
              <a:gd name="T75" fmla="*/ 1921 h 3537"/>
              <a:gd name="T76" fmla="*/ 3566 w 4019"/>
              <a:gd name="T77" fmla="*/ 2638 h 3537"/>
              <a:gd name="T78" fmla="*/ 3395 w 4019"/>
              <a:gd name="T79" fmla="*/ 2870 h 3537"/>
              <a:gd name="T80" fmla="*/ 3170 w 4019"/>
              <a:gd name="T81" fmla="*/ 2849 h 3537"/>
              <a:gd name="T82" fmla="*/ 3084 w 4019"/>
              <a:gd name="T83" fmla="*/ 3105 h 3537"/>
              <a:gd name="T84" fmla="*/ 2837 w 4019"/>
              <a:gd name="T85" fmla="*/ 3119 h 3537"/>
              <a:gd name="T86" fmla="*/ 2754 w 4019"/>
              <a:gd name="T87" fmla="*/ 3259 h 3537"/>
              <a:gd name="T88" fmla="*/ 2512 w 4019"/>
              <a:gd name="T89" fmla="*/ 3356 h 3537"/>
              <a:gd name="T90" fmla="*/ 2378 w 4019"/>
              <a:gd name="T91" fmla="*/ 3315 h 3537"/>
              <a:gd name="T92" fmla="*/ 2229 w 4019"/>
              <a:gd name="T93" fmla="*/ 3529 h 3537"/>
              <a:gd name="T94" fmla="*/ 1994 w 4019"/>
              <a:gd name="T95" fmla="*/ 3449 h 3537"/>
              <a:gd name="T96" fmla="*/ 1748 w 4019"/>
              <a:gd name="T97" fmla="*/ 3447 h 3537"/>
              <a:gd name="T98" fmla="*/ 1525 w 4019"/>
              <a:gd name="T99" fmla="*/ 3246 h 3537"/>
              <a:gd name="T100" fmla="*/ 1264 w 4019"/>
              <a:gd name="T101" fmla="*/ 3295 h 3537"/>
              <a:gd name="T102" fmla="*/ 1014 w 4019"/>
              <a:gd name="T103" fmla="*/ 3128 h 3537"/>
              <a:gd name="T104" fmla="*/ 869 w 4019"/>
              <a:gd name="T105" fmla="*/ 2944 h 3537"/>
              <a:gd name="T106" fmla="*/ 629 w 4019"/>
              <a:gd name="T107" fmla="*/ 2759 h 3537"/>
              <a:gd name="T108" fmla="*/ 446 w 4019"/>
              <a:gd name="T109" fmla="*/ 2635 h 3537"/>
              <a:gd name="T110" fmla="*/ 230 w 4019"/>
              <a:gd name="T111" fmla="*/ 2403 h 3537"/>
              <a:gd name="T112" fmla="*/ 323 w 4019"/>
              <a:gd name="T113" fmla="*/ 2101 h 3537"/>
              <a:gd name="T114" fmla="*/ 150 w 4019"/>
              <a:gd name="T115" fmla="*/ 1733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19" h="3537">
                <a:moveTo>
                  <a:pt x="0" y="0"/>
                </a:moveTo>
                <a:lnTo>
                  <a:pt x="899" y="412"/>
                </a:lnTo>
                <a:lnTo>
                  <a:pt x="959" y="436"/>
                </a:lnTo>
                <a:lnTo>
                  <a:pt x="1020" y="452"/>
                </a:lnTo>
                <a:lnTo>
                  <a:pt x="1083" y="462"/>
                </a:lnTo>
                <a:lnTo>
                  <a:pt x="1146" y="463"/>
                </a:lnTo>
                <a:lnTo>
                  <a:pt x="1210" y="458"/>
                </a:lnTo>
                <a:lnTo>
                  <a:pt x="1272" y="446"/>
                </a:lnTo>
                <a:lnTo>
                  <a:pt x="1318" y="434"/>
                </a:lnTo>
                <a:lnTo>
                  <a:pt x="1369" y="423"/>
                </a:lnTo>
                <a:lnTo>
                  <a:pt x="1424" y="414"/>
                </a:lnTo>
                <a:lnTo>
                  <a:pt x="1481" y="407"/>
                </a:lnTo>
                <a:lnTo>
                  <a:pt x="1543" y="403"/>
                </a:lnTo>
                <a:lnTo>
                  <a:pt x="1609" y="401"/>
                </a:lnTo>
                <a:lnTo>
                  <a:pt x="1677" y="402"/>
                </a:lnTo>
                <a:lnTo>
                  <a:pt x="1751" y="406"/>
                </a:lnTo>
                <a:lnTo>
                  <a:pt x="1826" y="414"/>
                </a:lnTo>
                <a:lnTo>
                  <a:pt x="1906" y="427"/>
                </a:lnTo>
                <a:lnTo>
                  <a:pt x="1989" y="444"/>
                </a:lnTo>
                <a:lnTo>
                  <a:pt x="2000" y="447"/>
                </a:lnTo>
                <a:lnTo>
                  <a:pt x="2017" y="453"/>
                </a:lnTo>
                <a:lnTo>
                  <a:pt x="2039" y="459"/>
                </a:lnTo>
                <a:lnTo>
                  <a:pt x="2065" y="468"/>
                </a:lnTo>
                <a:lnTo>
                  <a:pt x="2093" y="479"/>
                </a:lnTo>
                <a:lnTo>
                  <a:pt x="3084" y="490"/>
                </a:lnTo>
                <a:lnTo>
                  <a:pt x="3133" y="487"/>
                </a:lnTo>
                <a:lnTo>
                  <a:pt x="3181" y="478"/>
                </a:lnTo>
                <a:lnTo>
                  <a:pt x="3227" y="462"/>
                </a:lnTo>
                <a:lnTo>
                  <a:pt x="3271" y="440"/>
                </a:lnTo>
                <a:lnTo>
                  <a:pt x="4019" y="4"/>
                </a:lnTo>
                <a:lnTo>
                  <a:pt x="4019" y="188"/>
                </a:lnTo>
                <a:lnTo>
                  <a:pt x="3354" y="581"/>
                </a:lnTo>
                <a:lnTo>
                  <a:pt x="3311" y="604"/>
                </a:lnTo>
                <a:lnTo>
                  <a:pt x="3266" y="623"/>
                </a:lnTo>
                <a:lnTo>
                  <a:pt x="3218" y="635"/>
                </a:lnTo>
                <a:lnTo>
                  <a:pt x="3171" y="642"/>
                </a:lnTo>
                <a:lnTo>
                  <a:pt x="3122" y="645"/>
                </a:lnTo>
                <a:lnTo>
                  <a:pt x="2954" y="648"/>
                </a:lnTo>
                <a:lnTo>
                  <a:pt x="2425" y="640"/>
                </a:lnTo>
                <a:lnTo>
                  <a:pt x="2479" y="669"/>
                </a:lnTo>
                <a:lnTo>
                  <a:pt x="2530" y="698"/>
                </a:lnTo>
                <a:lnTo>
                  <a:pt x="2579" y="730"/>
                </a:lnTo>
                <a:lnTo>
                  <a:pt x="2624" y="761"/>
                </a:lnTo>
                <a:lnTo>
                  <a:pt x="2665" y="793"/>
                </a:lnTo>
                <a:lnTo>
                  <a:pt x="2703" y="826"/>
                </a:lnTo>
                <a:lnTo>
                  <a:pt x="2734" y="859"/>
                </a:lnTo>
                <a:lnTo>
                  <a:pt x="2759" y="893"/>
                </a:lnTo>
                <a:lnTo>
                  <a:pt x="2779" y="926"/>
                </a:lnTo>
                <a:lnTo>
                  <a:pt x="2779" y="930"/>
                </a:lnTo>
                <a:lnTo>
                  <a:pt x="2780" y="942"/>
                </a:lnTo>
                <a:lnTo>
                  <a:pt x="2782" y="961"/>
                </a:lnTo>
                <a:lnTo>
                  <a:pt x="2785" y="988"/>
                </a:lnTo>
                <a:lnTo>
                  <a:pt x="2788" y="1020"/>
                </a:lnTo>
                <a:lnTo>
                  <a:pt x="2793" y="1055"/>
                </a:lnTo>
                <a:lnTo>
                  <a:pt x="2798" y="1095"/>
                </a:lnTo>
                <a:lnTo>
                  <a:pt x="2804" y="1139"/>
                </a:lnTo>
                <a:lnTo>
                  <a:pt x="2812" y="1184"/>
                </a:lnTo>
                <a:lnTo>
                  <a:pt x="2819" y="1232"/>
                </a:lnTo>
                <a:lnTo>
                  <a:pt x="2827" y="1279"/>
                </a:lnTo>
                <a:lnTo>
                  <a:pt x="2837" y="1327"/>
                </a:lnTo>
                <a:lnTo>
                  <a:pt x="2847" y="1374"/>
                </a:lnTo>
                <a:lnTo>
                  <a:pt x="2857" y="1418"/>
                </a:lnTo>
                <a:lnTo>
                  <a:pt x="2868" y="1461"/>
                </a:lnTo>
                <a:lnTo>
                  <a:pt x="2880" y="1500"/>
                </a:lnTo>
                <a:lnTo>
                  <a:pt x="2886" y="1529"/>
                </a:lnTo>
                <a:lnTo>
                  <a:pt x="2887" y="1558"/>
                </a:lnTo>
                <a:lnTo>
                  <a:pt x="2881" y="1586"/>
                </a:lnTo>
                <a:lnTo>
                  <a:pt x="2871" y="1613"/>
                </a:lnTo>
                <a:lnTo>
                  <a:pt x="2855" y="1637"/>
                </a:lnTo>
                <a:lnTo>
                  <a:pt x="2835" y="1657"/>
                </a:lnTo>
                <a:lnTo>
                  <a:pt x="2809" y="1674"/>
                </a:lnTo>
                <a:lnTo>
                  <a:pt x="2790" y="1682"/>
                </a:lnTo>
                <a:lnTo>
                  <a:pt x="2769" y="1690"/>
                </a:lnTo>
                <a:lnTo>
                  <a:pt x="2746" y="1696"/>
                </a:lnTo>
                <a:lnTo>
                  <a:pt x="2723" y="1699"/>
                </a:lnTo>
                <a:lnTo>
                  <a:pt x="2698" y="1699"/>
                </a:lnTo>
                <a:lnTo>
                  <a:pt x="2674" y="1698"/>
                </a:lnTo>
                <a:lnTo>
                  <a:pt x="2648" y="1692"/>
                </a:lnTo>
                <a:lnTo>
                  <a:pt x="2622" y="1683"/>
                </a:lnTo>
                <a:lnTo>
                  <a:pt x="2596" y="1670"/>
                </a:lnTo>
                <a:lnTo>
                  <a:pt x="2568" y="1652"/>
                </a:lnTo>
                <a:lnTo>
                  <a:pt x="2541" y="1629"/>
                </a:lnTo>
                <a:lnTo>
                  <a:pt x="2513" y="1601"/>
                </a:lnTo>
                <a:lnTo>
                  <a:pt x="2486" y="1567"/>
                </a:lnTo>
                <a:lnTo>
                  <a:pt x="2458" y="1528"/>
                </a:lnTo>
                <a:lnTo>
                  <a:pt x="2430" y="1481"/>
                </a:lnTo>
                <a:lnTo>
                  <a:pt x="2403" y="1428"/>
                </a:lnTo>
                <a:lnTo>
                  <a:pt x="2377" y="1368"/>
                </a:lnTo>
                <a:lnTo>
                  <a:pt x="2350" y="1300"/>
                </a:lnTo>
                <a:lnTo>
                  <a:pt x="2324" y="1224"/>
                </a:lnTo>
                <a:lnTo>
                  <a:pt x="2323" y="1221"/>
                </a:lnTo>
                <a:lnTo>
                  <a:pt x="2318" y="1213"/>
                </a:lnTo>
                <a:lnTo>
                  <a:pt x="2310" y="1201"/>
                </a:lnTo>
                <a:lnTo>
                  <a:pt x="2299" y="1187"/>
                </a:lnTo>
                <a:lnTo>
                  <a:pt x="2285" y="1168"/>
                </a:lnTo>
                <a:lnTo>
                  <a:pt x="2268" y="1148"/>
                </a:lnTo>
                <a:lnTo>
                  <a:pt x="2250" y="1124"/>
                </a:lnTo>
                <a:lnTo>
                  <a:pt x="2228" y="1101"/>
                </a:lnTo>
                <a:lnTo>
                  <a:pt x="2205" y="1077"/>
                </a:lnTo>
                <a:lnTo>
                  <a:pt x="2181" y="1054"/>
                </a:lnTo>
                <a:lnTo>
                  <a:pt x="2154" y="1031"/>
                </a:lnTo>
                <a:lnTo>
                  <a:pt x="2126" y="1010"/>
                </a:lnTo>
                <a:lnTo>
                  <a:pt x="2095" y="990"/>
                </a:lnTo>
                <a:lnTo>
                  <a:pt x="451" y="2201"/>
                </a:lnTo>
                <a:lnTo>
                  <a:pt x="428" y="2221"/>
                </a:lnTo>
                <a:lnTo>
                  <a:pt x="411" y="2242"/>
                </a:lnTo>
                <a:lnTo>
                  <a:pt x="396" y="2267"/>
                </a:lnTo>
                <a:lnTo>
                  <a:pt x="387" y="2294"/>
                </a:lnTo>
                <a:lnTo>
                  <a:pt x="383" y="2320"/>
                </a:lnTo>
                <a:lnTo>
                  <a:pt x="384" y="2348"/>
                </a:lnTo>
                <a:lnTo>
                  <a:pt x="389" y="2375"/>
                </a:lnTo>
                <a:lnTo>
                  <a:pt x="398" y="2402"/>
                </a:lnTo>
                <a:lnTo>
                  <a:pt x="413" y="2426"/>
                </a:lnTo>
                <a:lnTo>
                  <a:pt x="432" y="2448"/>
                </a:lnTo>
                <a:lnTo>
                  <a:pt x="454" y="2467"/>
                </a:lnTo>
                <a:lnTo>
                  <a:pt x="479" y="2480"/>
                </a:lnTo>
                <a:lnTo>
                  <a:pt x="506" y="2488"/>
                </a:lnTo>
                <a:lnTo>
                  <a:pt x="532" y="2493"/>
                </a:lnTo>
                <a:lnTo>
                  <a:pt x="560" y="2492"/>
                </a:lnTo>
                <a:lnTo>
                  <a:pt x="587" y="2487"/>
                </a:lnTo>
                <a:lnTo>
                  <a:pt x="614" y="2477"/>
                </a:lnTo>
                <a:lnTo>
                  <a:pt x="637" y="2463"/>
                </a:lnTo>
                <a:lnTo>
                  <a:pt x="721" y="2402"/>
                </a:lnTo>
                <a:lnTo>
                  <a:pt x="728" y="2397"/>
                </a:lnTo>
                <a:lnTo>
                  <a:pt x="736" y="2391"/>
                </a:lnTo>
                <a:lnTo>
                  <a:pt x="743" y="2382"/>
                </a:lnTo>
                <a:lnTo>
                  <a:pt x="1615" y="1791"/>
                </a:lnTo>
                <a:lnTo>
                  <a:pt x="1638" y="1780"/>
                </a:lnTo>
                <a:lnTo>
                  <a:pt x="1660" y="1777"/>
                </a:lnTo>
                <a:lnTo>
                  <a:pt x="1682" y="1782"/>
                </a:lnTo>
                <a:lnTo>
                  <a:pt x="1704" y="1793"/>
                </a:lnTo>
                <a:lnTo>
                  <a:pt x="1719" y="1806"/>
                </a:lnTo>
                <a:lnTo>
                  <a:pt x="1730" y="1823"/>
                </a:lnTo>
                <a:lnTo>
                  <a:pt x="1736" y="1842"/>
                </a:lnTo>
                <a:lnTo>
                  <a:pt x="1737" y="1862"/>
                </a:lnTo>
                <a:lnTo>
                  <a:pt x="1735" y="1880"/>
                </a:lnTo>
                <a:lnTo>
                  <a:pt x="1729" y="1895"/>
                </a:lnTo>
                <a:lnTo>
                  <a:pt x="1718" y="1909"/>
                </a:lnTo>
                <a:lnTo>
                  <a:pt x="1704" y="1921"/>
                </a:lnTo>
                <a:lnTo>
                  <a:pt x="889" y="2476"/>
                </a:lnTo>
                <a:lnTo>
                  <a:pt x="816" y="2527"/>
                </a:lnTo>
                <a:lnTo>
                  <a:pt x="797" y="2551"/>
                </a:lnTo>
                <a:lnTo>
                  <a:pt x="782" y="2575"/>
                </a:lnTo>
                <a:lnTo>
                  <a:pt x="771" y="2603"/>
                </a:lnTo>
                <a:lnTo>
                  <a:pt x="766" y="2631"/>
                </a:lnTo>
                <a:lnTo>
                  <a:pt x="765" y="2659"/>
                </a:lnTo>
                <a:lnTo>
                  <a:pt x="770" y="2688"/>
                </a:lnTo>
                <a:lnTo>
                  <a:pt x="780" y="2716"/>
                </a:lnTo>
                <a:lnTo>
                  <a:pt x="795" y="2742"/>
                </a:lnTo>
                <a:lnTo>
                  <a:pt x="811" y="2760"/>
                </a:lnTo>
                <a:lnTo>
                  <a:pt x="832" y="2773"/>
                </a:lnTo>
                <a:lnTo>
                  <a:pt x="856" y="2784"/>
                </a:lnTo>
                <a:lnTo>
                  <a:pt x="883" y="2792"/>
                </a:lnTo>
                <a:lnTo>
                  <a:pt x="912" y="2797"/>
                </a:lnTo>
                <a:lnTo>
                  <a:pt x="943" y="2797"/>
                </a:lnTo>
                <a:lnTo>
                  <a:pt x="973" y="2794"/>
                </a:lnTo>
                <a:lnTo>
                  <a:pt x="1004" y="2787"/>
                </a:lnTo>
                <a:lnTo>
                  <a:pt x="1033" y="2776"/>
                </a:lnTo>
                <a:lnTo>
                  <a:pt x="1061" y="2761"/>
                </a:lnTo>
                <a:lnTo>
                  <a:pt x="1072" y="2750"/>
                </a:lnTo>
                <a:lnTo>
                  <a:pt x="1082" y="2741"/>
                </a:lnTo>
                <a:lnTo>
                  <a:pt x="1094" y="2731"/>
                </a:lnTo>
                <a:lnTo>
                  <a:pt x="1107" y="2723"/>
                </a:lnTo>
                <a:lnTo>
                  <a:pt x="1841" y="2194"/>
                </a:lnTo>
                <a:lnTo>
                  <a:pt x="1854" y="2180"/>
                </a:lnTo>
                <a:lnTo>
                  <a:pt x="1867" y="2172"/>
                </a:lnTo>
                <a:lnTo>
                  <a:pt x="1883" y="2167"/>
                </a:lnTo>
                <a:lnTo>
                  <a:pt x="1902" y="2166"/>
                </a:lnTo>
                <a:lnTo>
                  <a:pt x="1922" y="2169"/>
                </a:lnTo>
                <a:lnTo>
                  <a:pt x="1941" y="2178"/>
                </a:lnTo>
                <a:lnTo>
                  <a:pt x="1956" y="2191"/>
                </a:lnTo>
                <a:lnTo>
                  <a:pt x="1969" y="2207"/>
                </a:lnTo>
                <a:lnTo>
                  <a:pt x="1977" y="2227"/>
                </a:lnTo>
                <a:lnTo>
                  <a:pt x="1980" y="2247"/>
                </a:lnTo>
                <a:lnTo>
                  <a:pt x="1977" y="2266"/>
                </a:lnTo>
                <a:lnTo>
                  <a:pt x="1971" y="2283"/>
                </a:lnTo>
                <a:lnTo>
                  <a:pt x="1962" y="2297"/>
                </a:lnTo>
                <a:lnTo>
                  <a:pt x="1952" y="2309"/>
                </a:lnTo>
                <a:lnTo>
                  <a:pt x="1202" y="2844"/>
                </a:lnTo>
                <a:lnTo>
                  <a:pt x="1180" y="2862"/>
                </a:lnTo>
                <a:lnTo>
                  <a:pt x="1162" y="2884"/>
                </a:lnTo>
                <a:lnTo>
                  <a:pt x="1149" y="2910"/>
                </a:lnTo>
                <a:lnTo>
                  <a:pt x="1139" y="2935"/>
                </a:lnTo>
                <a:lnTo>
                  <a:pt x="1135" y="2963"/>
                </a:lnTo>
                <a:lnTo>
                  <a:pt x="1135" y="2990"/>
                </a:lnTo>
                <a:lnTo>
                  <a:pt x="1140" y="3018"/>
                </a:lnTo>
                <a:lnTo>
                  <a:pt x="1150" y="3044"/>
                </a:lnTo>
                <a:lnTo>
                  <a:pt x="1165" y="3068"/>
                </a:lnTo>
                <a:lnTo>
                  <a:pt x="1180" y="3088"/>
                </a:lnTo>
                <a:lnTo>
                  <a:pt x="1200" y="3105"/>
                </a:lnTo>
                <a:lnTo>
                  <a:pt x="1222" y="3118"/>
                </a:lnTo>
                <a:lnTo>
                  <a:pt x="1246" y="3128"/>
                </a:lnTo>
                <a:lnTo>
                  <a:pt x="1273" y="3134"/>
                </a:lnTo>
                <a:lnTo>
                  <a:pt x="1305" y="3136"/>
                </a:lnTo>
                <a:lnTo>
                  <a:pt x="1336" y="3131"/>
                </a:lnTo>
                <a:lnTo>
                  <a:pt x="1367" y="3121"/>
                </a:lnTo>
                <a:lnTo>
                  <a:pt x="1395" y="3105"/>
                </a:lnTo>
                <a:lnTo>
                  <a:pt x="2022" y="2650"/>
                </a:lnTo>
                <a:lnTo>
                  <a:pt x="2038" y="2643"/>
                </a:lnTo>
                <a:lnTo>
                  <a:pt x="2053" y="2639"/>
                </a:lnTo>
                <a:lnTo>
                  <a:pt x="2068" y="2638"/>
                </a:lnTo>
                <a:lnTo>
                  <a:pt x="2090" y="2641"/>
                </a:lnTo>
                <a:lnTo>
                  <a:pt x="2110" y="2649"/>
                </a:lnTo>
                <a:lnTo>
                  <a:pt x="2127" y="2663"/>
                </a:lnTo>
                <a:lnTo>
                  <a:pt x="2140" y="2680"/>
                </a:lnTo>
                <a:lnTo>
                  <a:pt x="2148" y="2699"/>
                </a:lnTo>
                <a:lnTo>
                  <a:pt x="2150" y="2722"/>
                </a:lnTo>
                <a:lnTo>
                  <a:pt x="2148" y="2739"/>
                </a:lnTo>
                <a:lnTo>
                  <a:pt x="2140" y="2755"/>
                </a:lnTo>
                <a:lnTo>
                  <a:pt x="2131" y="2769"/>
                </a:lnTo>
                <a:lnTo>
                  <a:pt x="2117" y="2781"/>
                </a:lnTo>
                <a:lnTo>
                  <a:pt x="1724" y="3077"/>
                </a:lnTo>
                <a:lnTo>
                  <a:pt x="1705" y="3093"/>
                </a:lnTo>
                <a:lnTo>
                  <a:pt x="1691" y="3111"/>
                </a:lnTo>
                <a:lnTo>
                  <a:pt x="1681" y="3133"/>
                </a:lnTo>
                <a:lnTo>
                  <a:pt x="1674" y="3155"/>
                </a:lnTo>
                <a:lnTo>
                  <a:pt x="1671" y="3178"/>
                </a:lnTo>
                <a:lnTo>
                  <a:pt x="1675" y="3201"/>
                </a:lnTo>
                <a:lnTo>
                  <a:pt x="1682" y="3223"/>
                </a:lnTo>
                <a:lnTo>
                  <a:pt x="1694" y="3241"/>
                </a:lnTo>
                <a:lnTo>
                  <a:pt x="1710" y="3259"/>
                </a:lnTo>
                <a:lnTo>
                  <a:pt x="1730" y="3273"/>
                </a:lnTo>
                <a:lnTo>
                  <a:pt x="1751" y="3284"/>
                </a:lnTo>
                <a:lnTo>
                  <a:pt x="1772" y="3291"/>
                </a:lnTo>
                <a:lnTo>
                  <a:pt x="1796" y="3292"/>
                </a:lnTo>
                <a:lnTo>
                  <a:pt x="1819" y="3290"/>
                </a:lnTo>
                <a:lnTo>
                  <a:pt x="1841" y="3283"/>
                </a:lnTo>
                <a:lnTo>
                  <a:pt x="1859" y="3270"/>
                </a:lnTo>
                <a:lnTo>
                  <a:pt x="1895" y="3247"/>
                </a:lnTo>
                <a:lnTo>
                  <a:pt x="1898" y="3214"/>
                </a:lnTo>
                <a:lnTo>
                  <a:pt x="1905" y="3181"/>
                </a:lnTo>
                <a:lnTo>
                  <a:pt x="1919" y="3150"/>
                </a:lnTo>
                <a:lnTo>
                  <a:pt x="1937" y="3121"/>
                </a:lnTo>
                <a:lnTo>
                  <a:pt x="1959" y="3094"/>
                </a:lnTo>
                <a:lnTo>
                  <a:pt x="1986" y="3071"/>
                </a:lnTo>
                <a:lnTo>
                  <a:pt x="2015" y="3054"/>
                </a:lnTo>
                <a:lnTo>
                  <a:pt x="2048" y="3041"/>
                </a:lnTo>
                <a:lnTo>
                  <a:pt x="2081" y="3035"/>
                </a:lnTo>
                <a:lnTo>
                  <a:pt x="2115" y="3034"/>
                </a:lnTo>
                <a:lnTo>
                  <a:pt x="2148" y="3039"/>
                </a:lnTo>
                <a:lnTo>
                  <a:pt x="2221" y="2993"/>
                </a:lnTo>
                <a:lnTo>
                  <a:pt x="2221" y="2960"/>
                </a:lnTo>
                <a:lnTo>
                  <a:pt x="2226" y="2927"/>
                </a:lnTo>
                <a:lnTo>
                  <a:pt x="2235" y="2895"/>
                </a:lnTo>
                <a:lnTo>
                  <a:pt x="2249" y="2864"/>
                </a:lnTo>
                <a:lnTo>
                  <a:pt x="2267" y="2836"/>
                </a:lnTo>
                <a:lnTo>
                  <a:pt x="2290" y="2809"/>
                </a:lnTo>
                <a:lnTo>
                  <a:pt x="2317" y="2787"/>
                </a:lnTo>
                <a:lnTo>
                  <a:pt x="2350" y="2769"/>
                </a:lnTo>
                <a:lnTo>
                  <a:pt x="2384" y="2755"/>
                </a:lnTo>
                <a:lnTo>
                  <a:pt x="2418" y="2748"/>
                </a:lnTo>
                <a:lnTo>
                  <a:pt x="2453" y="2747"/>
                </a:lnTo>
                <a:lnTo>
                  <a:pt x="2489" y="2752"/>
                </a:lnTo>
                <a:lnTo>
                  <a:pt x="2522" y="2760"/>
                </a:lnTo>
                <a:lnTo>
                  <a:pt x="2555" y="2775"/>
                </a:lnTo>
                <a:lnTo>
                  <a:pt x="2581" y="2755"/>
                </a:lnTo>
                <a:lnTo>
                  <a:pt x="2578" y="2719"/>
                </a:lnTo>
                <a:lnTo>
                  <a:pt x="2580" y="2682"/>
                </a:lnTo>
                <a:lnTo>
                  <a:pt x="2587" y="2646"/>
                </a:lnTo>
                <a:lnTo>
                  <a:pt x="2601" y="2613"/>
                </a:lnTo>
                <a:lnTo>
                  <a:pt x="2620" y="2581"/>
                </a:lnTo>
                <a:lnTo>
                  <a:pt x="2645" y="2553"/>
                </a:lnTo>
                <a:lnTo>
                  <a:pt x="2674" y="2529"/>
                </a:lnTo>
                <a:lnTo>
                  <a:pt x="2679" y="2524"/>
                </a:lnTo>
                <a:lnTo>
                  <a:pt x="2710" y="2505"/>
                </a:lnTo>
                <a:lnTo>
                  <a:pt x="2745" y="2493"/>
                </a:lnTo>
                <a:lnTo>
                  <a:pt x="2779" y="2486"/>
                </a:lnTo>
                <a:lnTo>
                  <a:pt x="2814" y="2485"/>
                </a:lnTo>
                <a:lnTo>
                  <a:pt x="2848" y="2488"/>
                </a:lnTo>
                <a:lnTo>
                  <a:pt x="2882" y="2497"/>
                </a:lnTo>
                <a:lnTo>
                  <a:pt x="2914" y="2510"/>
                </a:lnTo>
                <a:lnTo>
                  <a:pt x="2944" y="2527"/>
                </a:lnTo>
                <a:lnTo>
                  <a:pt x="2949" y="2527"/>
                </a:lnTo>
                <a:lnTo>
                  <a:pt x="2946" y="2518"/>
                </a:lnTo>
                <a:lnTo>
                  <a:pt x="2925" y="2482"/>
                </a:lnTo>
                <a:lnTo>
                  <a:pt x="2910" y="2447"/>
                </a:lnTo>
                <a:lnTo>
                  <a:pt x="2902" y="2409"/>
                </a:lnTo>
                <a:lnTo>
                  <a:pt x="2900" y="2372"/>
                </a:lnTo>
                <a:lnTo>
                  <a:pt x="2904" y="2334"/>
                </a:lnTo>
                <a:lnTo>
                  <a:pt x="2913" y="2297"/>
                </a:lnTo>
                <a:lnTo>
                  <a:pt x="2929" y="2262"/>
                </a:lnTo>
                <a:lnTo>
                  <a:pt x="2948" y="2229"/>
                </a:lnTo>
                <a:lnTo>
                  <a:pt x="2974" y="2199"/>
                </a:lnTo>
                <a:lnTo>
                  <a:pt x="3004" y="2173"/>
                </a:lnTo>
                <a:lnTo>
                  <a:pt x="3037" y="2154"/>
                </a:lnTo>
                <a:lnTo>
                  <a:pt x="3071" y="2140"/>
                </a:lnTo>
                <a:lnTo>
                  <a:pt x="3108" y="2133"/>
                </a:lnTo>
                <a:lnTo>
                  <a:pt x="3143" y="2130"/>
                </a:lnTo>
                <a:lnTo>
                  <a:pt x="3179" y="2133"/>
                </a:lnTo>
                <a:lnTo>
                  <a:pt x="3215" y="2140"/>
                </a:lnTo>
                <a:lnTo>
                  <a:pt x="3249" y="2154"/>
                </a:lnTo>
                <a:lnTo>
                  <a:pt x="3281" y="2172"/>
                </a:lnTo>
                <a:lnTo>
                  <a:pt x="3310" y="2194"/>
                </a:lnTo>
                <a:lnTo>
                  <a:pt x="3584" y="1877"/>
                </a:lnTo>
                <a:lnTo>
                  <a:pt x="3630" y="1826"/>
                </a:lnTo>
                <a:lnTo>
                  <a:pt x="3680" y="1780"/>
                </a:lnTo>
                <a:lnTo>
                  <a:pt x="3733" y="1737"/>
                </a:lnTo>
                <a:lnTo>
                  <a:pt x="3787" y="1697"/>
                </a:lnTo>
                <a:lnTo>
                  <a:pt x="3846" y="1661"/>
                </a:lnTo>
                <a:lnTo>
                  <a:pt x="4019" y="1563"/>
                </a:lnTo>
                <a:lnTo>
                  <a:pt x="4019" y="1760"/>
                </a:lnTo>
                <a:lnTo>
                  <a:pt x="3893" y="1832"/>
                </a:lnTo>
                <a:lnTo>
                  <a:pt x="3829" y="1873"/>
                </a:lnTo>
                <a:lnTo>
                  <a:pt x="3768" y="1921"/>
                </a:lnTo>
                <a:lnTo>
                  <a:pt x="3711" y="1972"/>
                </a:lnTo>
                <a:lnTo>
                  <a:pt x="3658" y="2028"/>
                </a:lnTo>
                <a:lnTo>
                  <a:pt x="3404" y="2325"/>
                </a:lnTo>
                <a:lnTo>
                  <a:pt x="3521" y="2492"/>
                </a:lnTo>
                <a:lnTo>
                  <a:pt x="3541" y="2527"/>
                </a:lnTo>
                <a:lnTo>
                  <a:pt x="3556" y="2563"/>
                </a:lnTo>
                <a:lnTo>
                  <a:pt x="3563" y="2600"/>
                </a:lnTo>
                <a:lnTo>
                  <a:pt x="3566" y="2638"/>
                </a:lnTo>
                <a:lnTo>
                  <a:pt x="3562" y="2676"/>
                </a:lnTo>
                <a:lnTo>
                  <a:pt x="3552" y="2713"/>
                </a:lnTo>
                <a:lnTo>
                  <a:pt x="3538" y="2748"/>
                </a:lnTo>
                <a:lnTo>
                  <a:pt x="3518" y="2781"/>
                </a:lnTo>
                <a:lnTo>
                  <a:pt x="3493" y="2811"/>
                </a:lnTo>
                <a:lnTo>
                  <a:pt x="3462" y="2837"/>
                </a:lnTo>
                <a:lnTo>
                  <a:pt x="3429" y="2856"/>
                </a:lnTo>
                <a:lnTo>
                  <a:pt x="3395" y="2870"/>
                </a:lnTo>
                <a:lnTo>
                  <a:pt x="3359" y="2877"/>
                </a:lnTo>
                <a:lnTo>
                  <a:pt x="3322" y="2879"/>
                </a:lnTo>
                <a:lnTo>
                  <a:pt x="3285" y="2877"/>
                </a:lnTo>
                <a:lnTo>
                  <a:pt x="3250" y="2870"/>
                </a:lnTo>
                <a:lnTo>
                  <a:pt x="3216" y="2856"/>
                </a:lnTo>
                <a:lnTo>
                  <a:pt x="3184" y="2838"/>
                </a:lnTo>
                <a:lnTo>
                  <a:pt x="3156" y="2816"/>
                </a:lnTo>
                <a:lnTo>
                  <a:pt x="3170" y="2849"/>
                </a:lnTo>
                <a:lnTo>
                  <a:pt x="3178" y="2884"/>
                </a:lnTo>
                <a:lnTo>
                  <a:pt x="3181" y="2920"/>
                </a:lnTo>
                <a:lnTo>
                  <a:pt x="3178" y="2955"/>
                </a:lnTo>
                <a:lnTo>
                  <a:pt x="3170" y="2990"/>
                </a:lnTo>
                <a:lnTo>
                  <a:pt x="3156" y="3022"/>
                </a:lnTo>
                <a:lnTo>
                  <a:pt x="3138" y="3054"/>
                </a:lnTo>
                <a:lnTo>
                  <a:pt x="3114" y="3080"/>
                </a:lnTo>
                <a:lnTo>
                  <a:pt x="3084" y="3105"/>
                </a:lnTo>
                <a:lnTo>
                  <a:pt x="3080" y="3110"/>
                </a:lnTo>
                <a:lnTo>
                  <a:pt x="3048" y="3128"/>
                </a:lnTo>
                <a:lnTo>
                  <a:pt x="3013" y="3141"/>
                </a:lnTo>
                <a:lnTo>
                  <a:pt x="2977" y="3147"/>
                </a:lnTo>
                <a:lnTo>
                  <a:pt x="2941" y="3149"/>
                </a:lnTo>
                <a:lnTo>
                  <a:pt x="2905" y="3145"/>
                </a:lnTo>
                <a:lnTo>
                  <a:pt x="2870" y="3135"/>
                </a:lnTo>
                <a:lnTo>
                  <a:pt x="2837" y="3119"/>
                </a:lnTo>
                <a:lnTo>
                  <a:pt x="2807" y="3099"/>
                </a:lnTo>
                <a:lnTo>
                  <a:pt x="2780" y="3073"/>
                </a:lnTo>
                <a:lnTo>
                  <a:pt x="2786" y="3105"/>
                </a:lnTo>
                <a:lnTo>
                  <a:pt x="2788" y="3138"/>
                </a:lnTo>
                <a:lnTo>
                  <a:pt x="2786" y="3169"/>
                </a:lnTo>
                <a:lnTo>
                  <a:pt x="2780" y="3201"/>
                </a:lnTo>
                <a:lnTo>
                  <a:pt x="2769" y="3231"/>
                </a:lnTo>
                <a:lnTo>
                  <a:pt x="2754" y="3259"/>
                </a:lnTo>
                <a:lnTo>
                  <a:pt x="2735" y="3286"/>
                </a:lnTo>
                <a:lnTo>
                  <a:pt x="2710" y="3309"/>
                </a:lnTo>
                <a:lnTo>
                  <a:pt x="2682" y="3330"/>
                </a:lnTo>
                <a:lnTo>
                  <a:pt x="2651" y="3346"/>
                </a:lnTo>
                <a:lnTo>
                  <a:pt x="2617" y="3357"/>
                </a:lnTo>
                <a:lnTo>
                  <a:pt x="2581" y="3362"/>
                </a:lnTo>
                <a:lnTo>
                  <a:pt x="2546" y="3362"/>
                </a:lnTo>
                <a:lnTo>
                  <a:pt x="2512" y="3356"/>
                </a:lnTo>
                <a:lnTo>
                  <a:pt x="2479" y="3346"/>
                </a:lnTo>
                <a:lnTo>
                  <a:pt x="2447" y="3330"/>
                </a:lnTo>
                <a:lnTo>
                  <a:pt x="2418" y="3309"/>
                </a:lnTo>
                <a:lnTo>
                  <a:pt x="2393" y="3285"/>
                </a:lnTo>
                <a:lnTo>
                  <a:pt x="2369" y="3257"/>
                </a:lnTo>
                <a:lnTo>
                  <a:pt x="2363" y="3247"/>
                </a:lnTo>
                <a:lnTo>
                  <a:pt x="2373" y="3280"/>
                </a:lnTo>
                <a:lnTo>
                  <a:pt x="2378" y="3315"/>
                </a:lnTo>
                <a:lnTo>
                  <a:pt x="2377" y="3351"/>
                </a:lnTo>
                <a:lnTo>
                  <a:pt x="2369" y="3385"/>
                </a:lnTo>
                <a:lnTo>
                  <a:pt x="2356" y="3419"/>
                </a:lnTo>
                <a:lnTo>
                  <a:pt x="2339" y="3449"/>
                </a:lnTo>
                <a:lnTo>
                  <a:pt x="2316" y="3476"/>
                </a:lnTo>
                <a:lnTo>
                  <a:pt x="2289" y="3501"/>
                </a:lnTo>
                <a:lnTo>
                  <a:pt x="2260" y="3516"/>
                </a:lnTo>
                <a:lnTo>
                  <a:pt x="2229" y="3529"/>
                </a:lnTo>
                <a:lnTo>
                  <a:pt x="2196" y="3536"/>
                </a:lnTo>
                <a:lnTo>
                  <a:pt x="2163" y="3537"/>
                </a:lnTo>
                <a:lnTo>
                  <a:pt x="2131" y="3535"/>
                </a:lnTo>
                <a:lnTo>
                  <a:pt x="2099" y="3526"/>
                </a:lnTo>
                <a:lnTo>
                  <a:pt x="2070" y="3514"/>
                </a:lnTo>
                <a:lnTo>
                  <a:pt x="2042" y="3497"/>
                </a:lnTo>
                <a:lnTo>
                  <a:pt x="2016" y="3475"/>
                </a:lnTo>
                <a:lnTo>
                  <a:pt x="1994" y="3449"/>
                </a:lnTo>
                <a:lnTo>
                  <a:pt x="1958" y="3397"/>
                </a:lnTo>
                <a:lnTo>
                  <a:pt x="1953" y="3397"/>
                </a:lnTo>
                <a:lnTo>
                  <a:pt x="1920" y="3416"/>
                </a:lnTo>
                <a:lnTo>
                  <a:pt x="1886" y="3432"/>
                </a:lnTo>
                <a:lnTo>
                  <a:pt x="1850" y="3442"/>
                </a:lnTo>
                <a:lnTo>
                  <a:pt x="1815" y="3448"/>
                </a:lnTo>
                <a:lnTo>
                  <a:pt x="1779" y="3448"/>
                </a:lnTo>
                <a:lnTo>
                  <a:pt x="1748" y="3447"/>
                </a:lnTo>
                <a:lnTo>
                  <a:pt x="1704" y="3435"/>
                </a:lnTo>
                <a:lnTo>
                  <a:pt x="1664" y="3418"/>
                </a:lnTo>
                <a:lnTo>
                  <a:pt x="1627" y="3396"/>
                </a:lnTo>
                <a:lnTo>
                  <a:pt x="1596" y="3368"/>
                </a:lnTo>
                <a:lnTo>
                  <a:pt x="1568" y="3336"/>
                </a:lnTo>
                <a:lnTo>
                  <a:pt x="1550" y="3307"/>
                </a:lnTo>
                <a:lnTo>
                  <a:pt x="1536" y="3278"/>
                </a:lnTo>
                <a:lnTo>
                  <a:pt x="1525" y="3246"/>
                </a:lnTo>
                <a:lnTo>
                  <a:pt x="1519" y="3212"/>
                </a:lnTo>
                <a:lnTo>
                  <a:pt x="1487" y="3236"/>
                </a:lnTo>
                <a:lnTo>
                  <a:pt x="1451" y="3259"/>
                </a:lnTo>
                <a:lnTo>
                  <a:pt x="1412" y="3276"/>
                </a:lnTo>
                <a:lnTo>
                  <a:pt x="1370" y="3289"/>
                </a:lnTo>
                <a:lnTo>
                  <a:pt x="1328" y="3295"/>
                </a:lnTo>
                <a:lnTo>
                  <a:pt x="1283" y="3296"/>
                </a:lnTo>
                <a:lnTo>
                  <a:pt x="1264" y="3295"/>
                </a:lnTo>
                <a:lnTo>
                  <a:pt x="1247" y="3293"/>
                </a:lnTo>
                <a:lnTo>
                  <a:pt x="1206" y="3284"/>
                </a:lnTo>
                <a:lnTo>
                  <a:pt x="1167" y="3269"/>
                </a:lnTo>
                <a:lnTo>
                  <a:pt x="1130" y="3251"/>
                </a:lnTo>
                <a:lnTo>
                  <a:pt x="1096" y="3226"/>
                </a:lnTo>
                <a:lnTo>
                  <a:pt x="1066" y="3198"/>
                </a:lnTo>
                <a:lnTo>
                  <a:pt x="1038" y="3167"/>
                </a:lnTo>
                <a:lnTo>
                  <a:pt x="1014" y="3128"/>
                </a:lnTo>
                <a:lnTo>
                  <a:pt x="994" y="3086"/>
                </a:lnTo>
                <a:lnTo>
                  <a:pt x="982" y="3043"/>
                </a:lnTo>
                <a:lnTo>
                  <a:pt x="977" y="2998"/>
                </a:lnTo>
                <a:lnTo>
                  <a:pt x="979" y="2952"/>
                </a:lnTo>
                <a:lnTo>
                  <a:pt x="957" y="2951"/>
                </a:lnTo>
                <a:lnTo>
                  <a:pt x="933" y="2950"/>
                </a:lnTo>
                <a:lnTo>
                  <a:pt x="909" y="2949"/>
                </a:lnTo>
                <a:lnTo>
                  <a:pt x="869" y="2944"/>
                </a:lnTo>
                <a:lnTo>
                  <a:pt x="828" y="2937"/>
                </a:lnTo>
                <a:lnTo>
                  <a:pt x="792" y="2924"/>
                </a:lnTo>
                <a:lnTo>
                  <a:pt x="756" y="2907"/>
                </a:lnTo>
                <a:lnTo>
                  <a:pt x="724" y="2887"/>
                </a:lnTo>
                <a:lnTo>
                  <a:pt x="694" y="2861"/>
                </a:lnTo>
                <a:lnTo>
                  <a:pt x="668" y="2829"/>
                </a:lnTo>
                <a:lnTo>
                  <a:pt x="646" y="2794"/>
                </a:lnTo>
                <a:lnTo>
                  <a:pt x="629" y="2759"/>
                </a:lnTo>
                <a:lnTo>
                  <a:pt x="618" y="2721"/>
                </a:lnTo>
                <a:lnTo>
                  <a:pt x="610" y="2682"/>
                </a:lnTo>
                <a:lnTo>
                  <a:pt x="608" y="2641"/>
                </a:lnTo>
                <a:lnTo>
                  <a:pt x="566" y="2646"/>
                </a:lnTo>
                <a:lnTo>
                  <a:pt x="523" y="2646"/>
                </a:lnTo>
                <a:lnTo>
                  <a:pt x="504" y="2646"/>
                </a:lnTo>
                <a:lnTo>
                  <a:pt x="486" y="2644"/>
                </a:lnTo>
                <a:lnTo>
                  <a:pt x="446" y="2635"/>
                </a:lnTo>
                <a:lnTo>
                  <a:pt x="407" y="2620"/>
                </a:lnTo>
                <a:lnTo>
                  <a:pt x="370" y="2600"/>
                </a:lnTo>
                <a:lnTo>
                  <a:pt x="336" y="2577"/>
                </a:lnTo>
                <a:lnTo>
                  <a:pt x="305" y="2549"/>
                </a:lnTo>
                <a:lnTo>
                  <a:pt x="277" y="2518"/>
                </a:lnTo>
                <a:lnTo>
                  <a:pt x="256" y="2481"/>
                </a:lnTo>
                <a:lnTo>
                  <a:pt x="241" y="2442"/>
                </a:lnTo>
                <a:lnTo>
                  <a:pt x="230" y="2403"/>
                </a:lnTo>
                <a:lnTo>
                  <a:pt x="224" y="2363"/>
                </a:lnTo>
                <a:lnTo>
                  <a:pt x="224" y="2322"/>
                </a:lnTo>
                <a:lnTo>
                  <a:pt x="229" y="2281"/>
                </a:lnTo>
                <a:lnTo>
                  <a:pt x="238" y="2241"/>
                </a:lnTo>
                <a:lnTo>
                  <a:pt x="252" y="2203"/>
                </a:lnTo>
                <a:lnTo>
                  <a:pt x="270" y="2167"/>
                </a:lnTo>
                <a:lnTo>
                  <a:pt x="295" y="2133"/>
                </a:lnTo>
                <a:lnTo>
                  <a:pt x="323" y="2101"/>
                </a:lnTo>
                <a:lnTo>
                  <a:pt x="356" y="2073"/>
                </a:lnTo>
                <a:lnTo>
                  <a:pt x="409" y="2031"/>
                </a:lnTo>
                <a:lnTo>
                  <a:pt x="378" y="1972"/>
                </a:lnTo>
                <a:lnTo>
                  <a:pt x="341" y="1916"/>
                </a:lnTo>
                <a:lnTo>
                  <a:pt x="300" y="1865"/>
                </a:lnTo>
                <a:lnTo>
                  <a:pt x="253" y="1816"/>
                </a:lnTo>
                <a:lnTo>
                  <a:pt x="203" y="1772"/>
                </a:lnTo>
                <a:lnTo>
                  <a:pt x="150" y="1733"/>
                </a:lnTo>
                <a:lnTo>
                  <a:pt x="93" y="1698"/>
                </a:lnTo>
                <a:lnTo>
                  <a:pt x="0" y="1648"/>
                </a:lnTo>
                <a:lnTo>
                  <a:pt x="0"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grpSp>
        <p:nvGrpSpPr>
          <p:cNvPr id="117" name="Group 116">
            <a:extLst>
              <a:ext uri="{FF2B5EF4-FFF2-40B4-BE49-F238E27FC236}">
                <a16:creationId xmlns:a16="http://schemas.microsoft.com/office/drawing/2014/main" id="{1C403BD6-02D3-407D-BB4B-676B63298E4E}"/>
              </a:ext>
            </a:extLst>
          </p:cNvPr>
          <p:cNvGrpSpPr/>
          <p:nvPr/>
        </p:nvGrpSpPr>
        <p:grpSpPr>
          <a:xfrm>
            <a:off x="5440030" y="3982289"/>
            <a:ext cx="260729" cy="261169"/>
            <a:chOff x="301625" y="3662363"/>
            <a:chExt cx="939800" cy="941387"/>
          </a:xfrm>
          <a:solidFill>
            <a:schemeClr val="bg1"/>
          </a:solidFill>
        </p:grpSpPr>
        <p:sp>
          <p:nvSpPr>
            <p:cNvPr id="118" name="Freeform 1422">
              <a:extLst>
                <a:ext uri="{FF2B5EF4-FFF2-40B4-BE49-F238E27FC236}">
                  <a16:creationId xmlns:a16="http://schemas.microsoft.com/office/drawing/2014/main" id="{11A33CAD-849C-491E-8566-D8DF9BBA70F0}"/>
                </a:ext>
              </a:extLst>
            </p:cNvPr>
            <p:cNvSpPr>
              <a:spLocks/>
            </p:cNvSpPr>
            <p:nvPr/>
          </p:nvSpPr>
          <p:spPr bwMode="auto">
            <a:xfrm>
              <a:off x="811213" y="3811588"/>
              <a:ext cx="26988" cy="63500"/>
            </a:xfrm>
            <a:custGeom>
              <a:avLst/>
              <a:gdLst>
                <a:gd name="T0" fmla="*/ 103 w 103"/>
                <a:gd name="T1" fmla="*/ 0 h 242"/>
                <a:gd name="T2" fmla="*/ 103 w 103"/>
                <a:gd name="T3" fmla="*/ 242 h 242"/>
                <a:gd name="T4" fmla="*/ 75 w 103"/>
                <a:gd name="T5" fmla="*/ 234 h 242"/>
                <a:gd name="T6" fmla="*/ 52 w 103"/>
                <a:gd name="T7" fmla="*/ 223 h 242"/>
                <a:gd name="T8" fmla="*/ 35 w 103"/>
                <a:gd name="T9" fmla="*/ 210 h 242"/>
                <a:gd name="T10" fmla="*/ 22 w 103"/>
                <a:gd name="T11" fmla="*/ 197 h 242"/>
                <a:gd name="T12" fmla="*/ 12 w 103"/>
                <a:gd name="T13" fmla="*/ 183 h 242"/>
                <a:gd name="T14" fmla="*/ 7 w 103"/>
                <a:gd name="T15" fmla="*/ 169 h 242"/>
                <a:gd name="T16" fmla="*/ 3 w 103"/>
                <a:gd name="T17" fmla="*/ 155 h 242"/>
                <a:gd name="T18" fmla="*/ 0 w 103"/>
                <a:gd name="T19" fmla="*/ 142 h 242"/>
                <a:gd name="T20" fmla="*/ 0 w 103"/>
                <a:gd name="T21" fmla="*/ 131 h 242"/>
                <a:gd name="T22" fmla="*/ 0 w 103"/>
                <a:gd name="T23" fmla="*/ 122 h 242"/>
                <a:gd name="T24" fmla="*/ 0 w 103"/>
                <a:gd name="T25" fmla="*/ 112 h 242"/>
                <a:gd name="T26" fmla="*/ 0 w 103"/>
                <a:gd name="T27" fmla="*/ 100 h 242"/>
                <a:gd name="T28" fmla="*/ 3 w 103"/>
                <a:gd name="T29" fmla="*/ 87 h 242"/>
                <a:gd name="T30" fmla="*/ 7 w 103"/>
                <a:gd name="T31" fmla="*/ 74 h 242"/>
                <a:gd name="T32" fmla="*/ 12 w 103"/>
                <a:gd name="T33" fmla="*/ 60 h 242"/>
                <a:gd name="T34" fmla="*/ 22 w 103"/>
                <a:gd name="T35" fmla="*/ 46 h 242"/>
                <a:gd name="T36" fmla="*/ 35 w 103"/>
                <a:gd name="T37" fmla="*/ 32 h 242"/>
                <a:gd name="T38" fmla="*/ 52 w 103"/>
                <a:gd name="T39" fmla="*/ 20 h 242"/>
                <a:gd name="T40" fmla="*/ 75 w 103"/>
                <a:gd name="T41" fmla="*/ 9 h 242"/>
                <a:gd name="T42" fmla="*/ 103 w 103"/>
                <a:gd name="T43"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242">
                  <a:moveTo>
                    <a:pt x="103" y="0"/>
                  </a:moveTo>
                  <a:lnTo>
                    <a:pt x="103" y="242"/>
                  </a:lnTo>
                  <a:lnTo>
                    <a:pt x="75" y="234"/>
                  </a:lnTo>
                  <a:lnTo>
                    <a:pt x="52" y="223"/>
                  </a:lnTo>
                  <a:lnTo>
                    <a:pt x="35" y="210"/>
                  </a:lnTo>
                  <a:lnTo>
                    <a:pt x="22" y="197"/>
                  </a:lnTo>
                  <a:lnTo>
                    <a:pt x="12" y="183"/>
                  </a:lnTo>
                  <a:lnTo>
                    <a:pt x="7" y="169"/>
                  </a:lnTo>
                  <a:lnTo>
                    <a:pt x="3" y="155"/>
                  </a:lnTo>
                  <a:lnTo>
                    <a:pt x="0" y="142"/>
                  </a:lnTo>
                  <a:lnTo>
                    <a:pt x="0" y="131"/>
                  </a:lnTo>
                  <a:lnTo>
                    <a:pt x="0" y="122"/>
                  </a:lnTo>
                  <a:lnTo>
                    <a:pt x="0" y="112"/>
                  </a:lnTo>
                  <a:lnTo>
                    <a:pt x="0" y="100"/>
                  </a:lnTo>
                  <a:lnTo>
                    <a:pt x="3" y="87"/>
                  </a:lnTo>
                  <a:lnTo>
                    <a:pt x="7" y="74"/>
                  </a:lnTo>
                  <a:lnTo>
                    <a:pt x="12" y="60"/>
                  </a:lnTo>
                  <a:lnTo>
                    <a:pt x="22" y="46"/>
                  </a:lnTo>
                  <a:lnTo>
                    <a:pt x="35" y="32"/>
                  </a:lnTo>
                  <a:lnTo>
                    <a:pt x="52" y="20"/>
                  </a:lnTo>
                  <a:lnTo>
                    <a:pt x="75" y="9"/>
                  </a:lnTo>
                  <a:lnTo>
                    <a:pt x="10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sp>
          <p:nvSpPr>
            <p:cNvPr id="119" name="Freeform 1423">
              <a:extLst>
                <a:ext uri="{FF2B5EF4-FFF2-40B4-BE49-F238E27FC236}">
                  <a16:creationId xmlns:a16="http://schemas.microsoft.com/office/drawing/2014/main" id="{01FE7FA8-C608-4AC3-BC03-91AA9BED6DF3}"/>
                </a:ext>
              </a:extLst>
            </p:cNvPr>
            <p:cNvSpPr>
              <a:spLocks/>
            </p:cNvSpPr>
            <p:nvPr/>
          </p:nvSpPr>
          <p:spPr bwMode="auto">
            <a:xfrm>
              <a:off x="893763" y="3937000"/>
              <a:ext cx="26988" cy="63500"/>
            </a:xfrm>
            <a:custGeom>
              <a:avLst/>
              <a:gdLst>
                <a:gd name="T0" fmla="*/ 0 w 103"/>
                <a:gd name="T1" fmla="*/ 0 h 243"/>
                <a:gd name="T2" fmla="*/ 27 w 103"/>
                <a:gd name="T3" fmla="*/ 10 h 243"/>
                <a:gd name="T4" fmla="*/ 50 w 103"/>
                <a:gd name="T5" fmla="*/ 21 h 243"/>
                <a:gd name="T6" fmla="*/ 67 w 103"/>
                <a:gd name="T7" fmla="*/ 33 h 243"/>
                <a:gd name="T8" fmla="*/ 80 w 103"/>
                <a:gd name="T9" fmla="*/ 47 h 243"/>
                <a:gd name="T10" fmla="*/ 90 w 103"/>
                <a:gd name="T11" fmla="*/ 61 h 243"/>
                <a:gd name="T12" fmla="*/ 96 w 103"/>
                <a:gd name="T13" fmla="*/ 75 h 243"/>
                <a:gd name="T14" fmla="*/ 99 w 103"/>
                <a:gd name="T15" fmla="*/ 88 h 243"/>
                <a:gd name="T16" fmla="*/ 102 w 103"/>
                <a:gd name="T17" fmla="*/ 101 h 243"/>
                <a:gd name="T18" fmla="*/ 103 w 103"/>
                <a:gd name="T19" fmla="*/ 112 h 243"/>
                <a:gd name="T20" fmla="*/ 103 w 103"/>
                <a:gd name="T21" fmla="*/ 122 h 243"/>
                <a:gd name="T22" fmla="*/ 103 w 103"/>
                <a:gd name="T23" fmla="*/ 132 h 243"/>
                <a:gd name="T24" fmla="*/ 102 w 103"/>
                <a:gd name="T25" fmla="*/ 143 h 243"/>
                <a:gd name="T26" fmla="*/ 99 w 103"/>
                <a:gd name="T27" fmla="*/ 156 h 243"/>
                <a:gd name="T28" fmla="*/ 96 w 103"/>
                <a:gd name="T29" fmla="*/ 170 h 243"/>
                <a:gd name="T30" fmla="*/ 90 w 103"/>
                <a:gd name="T31" fmla="*/ 184 h 243"/>
                <a:gd name="T32" fmla="*/ 80 w 103"/>
                <a:gd name="T33" fmla="*/ 198 h 243"/>
                <a:gd name="T34" fmla="*/ 67 w 103"/>
                <a:gd name="T35" fmla="*/ 211 h 243"/>
                <a:gd name="T36" fmla="*/ 50 w 103"/>
                <a:gd name="T37" fmla="*/ 222 h 243"/>
                <a:gd name="T38" fmla="*/ 27 w 103"/>
                <a:gd name="T39" fmla="*/ 234 h 243"/>
                <a:gd name="T40" fmla="*/ 0 w 103"/>
                <a:gd name="T41" fmla="*/ 243 h 243"/>
                <a:gd name="T42" fmla="*/ 0 w 103"/>
                <a:gd name="T43" fmla="*/ 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3" h="243">
                  <a:moveTo>
                    <a:pt x="0" y="0"/>
                  </a:moveTo>
                  <a:lnTo>
                    <a:pt x="27" y="10"/>
                  </a:lnTo>
                  <a:lnTo>
                    <a:pt x="50" y="21"/>
                  </a:lnTo>
                  <a:lnTo>
                    <a:pt x="67" y="33"/>
                  </a:lnTo>
                  <a:lnTo>
                    <a:pt x="80" y="47"/>
                  </a:lnTo>
                  <a:lnTo>
                    <a:pt x="90" y="61"/>
                  </a:lnTo>
                  <a:lnTo>
                    <a:pt x="96" y="75"/>
                  </a:lnTo>
                  <a:lnTo>
                    <a:pt x="99" y="88"/>
                  </a:lnTo>
                  <a:lnTo>
                    <a:pt x="102" y="101"/>
                  </a:lnTo>
                  <a:lnTo>
                    <a:pt x="103" y="112"/>
                  </a:lnTo>
                  <a:lnTo>
                    <a:pt x="103" y="122"/>
                  </a:lnTo>
                  <a:lnTo>
                    <a:pt x="103" y="132"/>
                  </a:lnTo>
                  <a:lnTo>
                    <a:pt x="102" y="143"/>
                  </a:lnTo>
                  <a:lnTo>
                    <a:pt x="99" y="156"/>
                  </a:lnTo>
                  <a:lnTo>
                    <a:pt x="96" y="170"/>
                  </a:lnTo>
                  <a:lnTo>
                    <a:pt x="90" y="184"/>
                  </a:lnTo>
                  <a:lnTo>
                    <a:pt x="80" y="198"/>
                  </a:lnTo>
                  <a:lnTo>
                    <a:pt x="67" y="211"/>
                  </a:lnTo>
                  <a:lnTo>
                    <a:pt x="50" y="222"/>
                  </a:lnTo>
                  <a:lnTo>
                    <a:pt x="27" y="234"/>
                  </a:lnTo>
                  <a:lnTo>
                    <a:pt x="0" y="243"/>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sp>
          <p:nvSpPr>
            <p:cNvPr id="120" name="Freeform 1424">
              <a:extLst>
                <a:ext uri="{FF2B5EF4-FFF2-40B4-BE49-F238E27FC236}">
                  <a16:creationId xmlns:a16="http://schemas.microsoft.com/office/drawing/2014/main" id="{FD54746D-85E8-4E3B-A0FA-F5EC21DCC6D7}"/>
                </a:ext>
              </a:extLst>
            </p:cNvPr>
            <p:cNvSpPr>
              <a:spLocks noEditPoints="1"/>
            </p:cNvSpPr>
            <p:nvPr/>
          </p:nvSpPr>
          <p:spPr bwMode="auto">
            <a:xfrm>
              <a:off x="622300" y="3662363"/>
              <a:ext cx="487363" cy="487362"/>
            </a:xfrm>
            <a:custGeom>
              <a:avLst/>
              <a:gdLst>
                <a:gd name="T0" fmla="*/ 766 w 1842"/>
                <a:gd name="T1" fmla="*/ 357 h 1843"/>
                <a:gd name="T2" fmla="*/ 640 w 1842"/>
                <a:gd name="T3" fmla="*/ 411 h 1843"/>
                <a:gd name="T4" fmla="*/ 557 w 1842"/>
                <a:gd name="T5" fmla="*/ 493 h 1843"/>
                <a:gd name="T6" fmla="*/ 511 w 1842"/>
                <a:gd name="T7" fmla="*/ 599 h 1843"/>
                <a:gd name="T8" fmla="*/ 504 w 1842"/>
                <a:gd name="T9" fmla="*/ 726 h 1843"/>
                <a:gd name="T10" fmla="*/ 537 w 1842"/>
                <a:gd name="T11" fmla="*/ 841 h 1843"/>
                <a:gd name="T12" fmla="*/ 609 w 1842"/>
                <a:gd name="T13" fmla="*/ 930 h 1843"/>
                <a:gd name="T14" fmla="*/ 721 w 1842"/>
                <a:gd name="T15" fmla="*/ 995 h 1843"/>
                <a:gd name="T16" fmla="*/ 816 w 1842"/>
                <a:gd name="T17" fmla="*/ 1281 h 1843"/>
                <a:gd name="T18" fmla="*/ 748 w 1842"/>
                <a:gd name="T19" fmla="*/ 1249 h 1843"/>
                <a:gd name="T20" fmla="*/ 720 w 1842"/>
                <a:gd name="T21" fmla="*/ 1208 h 1843"/>
                <a:gd name="T22" fmla="*/ 713 w 1842"/>
                <a:gd name="T23" fmla="*/ 1170 h 1843"/>
                <a:gd name="T24" fmla="*/ 504 w 1842"/>
                <a:gd name="T25" fmla="*/ 1202 h 1843"/>
                <a:gd name="T26" fmla="*/ 537 w 1842"/>
                <a:gd name="T27" fmla="*/ 1318 h 1843"/>
                <a:gd name="T28" fmla="*/ 609 w 1842"/>
                <a:gd name="T29" fmla="*/ 1407 h 1843"/>
                <a:gd name="T30" fmla="*/ 721 w 1842"/>
                <a:gd name="T31" fmla="*/ 1472 h 1843"/>
                <a:gd name="T32" fmla="*/ 816 w 1842"/>
                <a:gd name="T33" fmla="*/ 1600 h 1843"/>
                <a:gd name="T34" fmla="*/ 1076 w 1842"/>
                <a:gd name="T35" fmla="*/ 1486 h 1843"/>
                <a:gd name="T36" fmla="*/ 1202 w 1842"/>
                <a:gd name="T37" fmla="*/ 1432 h 1843"/>
                <a:gd name="T38" fmla="*/ 1286 w 1842"/>
                <a:gd name="T39" fmla="*/ 1350 h 1843"/>
                <a:gd name="T40" fmla="*/ 1332 w 1842"/>
                <a:gd name="T41" fmla="*/ 1243 h 1843"/>
                <a:gd name="T42" fmla="*/ 1339 w 1842"/>
                <a:gd name="T43" fmla="*/ 1117 h 1843"/>
                <a:gd name="T44" fmla="*/ 1305 w 1842"/>
                <a:gd name="T45" fmla="*/ 1003 h 1843"/>
                <a:gd name="T46" fmla="*/ 1234 w 1842"/>
                <a:gd name="T47" fmla="*/ 912 h 1843"/>
                <a:gd name="T48" fmla="*/ 1122 w 1842"/>
                <a:gd name="T49" fmla="*/ 847 h 1843"/>
                <a:gd name="T50" fmla="*/ 1027 w 1842"/>
                <a:gd name="T51" fmla="*/ 562 h 1843"/>
                <a:gd name="T52" fmla="*/ 1094 w 1842"/>
                <a:gd name="T53" fmla="*/ 594 h 1843"/>
                <a:gd name="T54" fmla="*/ 1123 w 1842"/>
                <a:gd name="T55" fmla="*/ 636 h 1843"/>
                <a:gd name="T56" fmla="*/ 1130 w 1842"/>
                <a:gd name="T57" fmla="*/ 674 h 1843"/>
                <a:gd name="T58" fmla="*/ 1339 w 1842"/>
                <a:gd name="T59" fmla="*/ 640 h 1843"/>
                <a:gd name="T60" fmla="*/ 1305 w 1842"/>
                <a:gd name="T61" fmla="*/ 526 h 1843"/>
                <a:gd name="T62" fmla="*/ 1234 w 1842"/>
                <a:gd name="T63" fmla="*/ 436 h 1843"/>
                <a:gd name="T64" fmla="*/ 1122 w 1842"/>
                <a:gd name="T65" fmla="*/ 371 h 1843"/>
                <a:gd name="T66" fmla="*/ 1027 w 1842"/>
                <a:gd name="T67" fmla="*/ 243 h 1843"/>
                <a:gd name="T68" fmla="*/ 1000 w 1842"/>
                <a:gd name="T69" fmla="*/ 3 h 1843"/>
                <a:gd name="T70" fmla="*/ 1227 w 1842"/>
                <a:gd name="T71" fmla="*/ 52 h 1843"/>
                <a:gd name="T72" fmla="*/ 1428 w 1842"/>
                <a:gd name="T73" fmla="*/ 152 h 1843"/>
                <a:gd name="T74" fmla="*/ 1599 w 1842"/>
                <a:gd name="T75" fmla="*/ 298 h 1843"/>
                <a:gd name="T76" fmla="*/ 1729 w 1842"/>
                <a:gd name="T77" fmla="*/ 479 h 1843"/>
                <a:gd name="T78" fmla="*/ 1813 w 1842"/>
                <a:gd name="T79" fmla="*/ 689 h 1843"/>
                <a:gd name="T80" fmla="*/ 1842 w 1842"/>
                <a:gd name="T81" fmla="*/ 922 h 1843"/>
                <a:gd name="T82" fmla="*/ 1813 w 1842"/>
                <a:gd name="T83" fmla="*/ 1154 h 1843"/>
                <a:gd name="T84" fmla="*/ 1729 w 1842"/>
                <a:gd name="T85" fmla="*/ 1365 h 1843"/>
                <a:gd name="T86" fmla="*/ 1599 w 1842"/>
                <a:gd name="T87" fmla="*/ 1546 h 1843"/>
                <a:gd name="T88" fmla="*/ 1428 w 1842"/>
                <a:gd name="T89" fmla="*/ 1691 h 1843"/>
                <a:gd name="T90" fmla="*/ 1227 w 1842"/>
                <a:gd name="T91" fmla="*/ 1791 h 1843"/>
                <a:gd name="T92" fmla="*/ 1000 w 1842"/>
                <a:gd name="T93" fmla="*/ 1839 h 1843"/>
                <a:gd name="T94" fmla="*/ 764 w 1842"/>
                <a:gd name="T95" fmla="*/ 1830 h 1843"/>
                <a:gd name="T96" fmla="*/ 545 w 1842"/>
                <a:gd name="T97" fmla="*/ 1763 h 1843"/>
                <a:gd name="T98" fmla="*/ 353 w 1842"/>
                <a:gd name="T99" fmla="*/ 1647 h 1843"/>
                <a:gd name="T100" fmla="*/ 196 w 1842"/>
                <a:gd name="T101" fmla="*/ 1489 h 1843"/>
                <a:gd name="T102" fmla="*/ 80 w 1842"/>
                <a:gd name="T103" fmla="*/ 1297 h 1843"/>
                <a:gd name="T104" fmla="*/ 13 w 1842"/>
                <a:gd name="T105" fmla="*/ 1078 h 1843"/>
                <a:gd name="T106" fmla="*/ 3 w 1842"/>
                <a:gd name="T107" fmla="*/ 842 h 1843"/>
                <a:gd name="T108" fmla="*/ 51 w 1842"/>
                <a:gd name="T109" fmla="*/ 616 h 1843"/>
                <a:gd name="T110" fmla="*/ 152 w 1842"/>
                <a:gd name="T111" fmla="*/ 414 h 1843"/>
                <a:gd name="T112" fmla="*/ 297 w 1842"/>
                <a:gd name="T113" fmla="*/ 245 h 1843"/>
                <a:gd name="T114" fmla="*/ 478 w 1842"/>
                <a:gd name="T115" fmla="*/ 113 h 1843"/>
                <a:gd name="T116" fmla="*/ 689 w 1842"/>
                <a:gd name="T117" fmla="*/ 30 h 1843"/>
                <a:gd name="T118" fmla="*/ 922 w 1842"/>
                <a:gd name="T119" fmla="*/ 0 h 1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42" h="1843">
                  <a:moveTo>
                    <a:pt x="816" y="243"/>
                  </a:moveTo>
                  <a:lnTo>
                    <a:pt x="816" y="347"/>
                  </a:lnTo>
                  <a:lnTo>
                    <a:pt x="766" y="357"/>
                  </a:lnTo>
                  <a:lnTo>
                    <a:pt x="721" y="371"/>
                  </a:lnTo>
                  <a:lnTo>
                    <a:pt x="679" y="389"/>
                  </a:lnTo>
                  <a:lnTo>
                    <a:pt x="640" y="411"/>
                  </a:lnTo>
                  <a:lnTo>
                    <a:pt x="609" y="436"/>
                  </a:lnTo>
                  <a:lnTo>
                    <a:pt x="581" y="463"/>
                  </a:lnTo>
                  <a:lnTo>
                    <a:pt x="557" y="493"/>
                  </a:lnTo>
                  <a:lnTo>
                    <a:pt x="537" y="526"/>
                  </a:lnTo>
                  <a:lnTo>
                    <a:pt x="522" y="562"/>
                  </a:lnTo>
                  <a:lnTo>
                    <a:pt x="511" y="599"/>
                  </a:lnTo>
                  <a:lnTo>
                    <a:pt x="504" y="640"/>
                  </a:lnTo>
                  <a:lnTo>
                    <a:pt x="501" y="684"/>
                  </a:lnTo>
                  <a:lnTo>
                    <a:pt x="504" y="726"/>
                  </a:lnTo>
                  <a:lnTo>
                    <a:pt x="511" y="767"/>
                  </a:lnTo>
                  <a:lnTo>
                    <a:pt x="522" y="805"/>
                  </a:lnTo>
                  <a:lnTo>
                    <a:pt x="537" y="841"/>
                  </a:lnTo>
                  <a:lnTo>
                    <a:pt x="557" y="873"/>
                  </a:lnTo>
                  <a:lnTo>
                    <a:pt x="581" y="904"/>
                  </a:lnTo>
                  <a:lnTo>
                    <a:pt x="609" y="930"/>
                  </a:lnTo>
                  <a:lnTo>
                    <a:pt x="640" y="955"/>
                  </a:lnTo>
                  <a:lnTo>
                    <a:pt x="679" y="978"/>
                  </a:lnTo>
                  <a:lnTo>
                    <a:pt x="721" y="995"/>
                  </a:lnTo>
                  <a:lnTo>
                    <a:pt x="766" y="1009"/>
                  </a:lnTo>
                  <a:lnTo>
                    <a:pt x="816" y="1020"/>
                  </a:lnTo>
                  <a:lnTo>
                    <a:pt x="816" y="1281"/>
                  </a:lnTo>
                  <a:lnTo>
                    <a:pt x="788" y="1272"/>
                  </a:lnTo>
                  <a:lnTo>
                    <a:pt x="765" y="1261"/>
                  </a:lnTo>
                  <a:lnTo>
                    <a:pt x="748" y="1249"/>
                  </a:lnTo>
                  <a:lnTo>
                    <a:pt x="735" y="1236"/>
                  </a:lnTo>
                  <a:lnTo>
                    <a:pt x="725" y="1222"/>
                  </a:lnTo>
                  <a:lnTo>
                    <a:pt x="720" y="1208"/>
                  </a:lnTo>
                  <a:lnTo>
                    <a:pt x="716" y="1194"/>
                  </a:lnTo>
                  <a:lnTo>
                    <a:pt x="713" y="1181"/>
                  </a:lnTo>
                  <a:lnTo>
                    <a:pt x="713" y="1170"/>
                  </a:lnTo>
                  <a:lnTo>
                    <a:pt x="713" y="1160"/>
                  </a:lnTo>
                  <a:lnTo>
                    <a:pt x="501" y="1160"/>
                  </a:lnTo>
                  <a:lnTo>
                    <a:pt x="504" y="1202"/>
                  </a:lnTo>
                  <a:lnTo>
                    <a:pt x="511" y="1243"/>
                  </a:lnTo>
                  <a:lnTo>
                    <a:pt x="522" y="1282"/>
                  </a:lnTo>
                  <a:lnTo>
                    <a:pt x="537" y="1318"/>
                  </a:lnTo>
                  <a:lnTo>
                    <a:pt x="557" y="1350"/>
                  </a:lnTo>
                  <a:lnTo>
                    <a:pt x="581" y="1380"/>
                  </a:lnTo>
                  <a:lnTo>
                    <a:pt x="609" y="1407"/>
                  </a:lnTo>
                  <a:lnTo>
                    <a:pt x="640" y="1432"/>
                  </a:lnTo>
                  <a:lnTo>
                    <a:pt x="679" y="1454"/>
                  </a:lnTo>
                  <a:lnTo>
                    <a:pt x="721" y="1472"/>
                  </a:lnTo>
                  <a:lnTo>
                    <a:pt x="766" y="1486"/>
                  </a:lnTo>
                  <a:lnTo>
                    <a:pt x="816" y="1497"/>
                  </a:lnTo>
                  <a:lnTo>
                    <a:pt x="816" y="1600"/>
                  </a:lnTo>
                  <a:lnTo>
                    <a:pt x="1027" y="1600"/>
                  </a:lnTo>
                  <a:lnTo>
                    <a:pt x="1027" y="1497"/>
                  </a:lnTo>
                  <a:lnTo>
                    <a:pt x="1076" y="1486"/>
                  </a:lnTo>
                  <a:lnTo>
                    <a:pt x="1122" y="1472"/>
                  </a:lnTo>
                  <a:lnTo>
                    <a:pt x="1164" y="1454"/>
                  </a:lnTo>
                  <a:lnTo>
                    <a:pt x="1202" y="1432"/>
                  </a:lnTo>
                  <a:lnTo>
                    <a:pt x="1234" y="1407"/>
                  </a:lnTo>
                  <a:lnTo>
                    <a:pt x="1262" y="1380"/>
                  </a:lnTo>
                  <a:lnTo>
                    <a:pt x="1286" y="1350"/>
                  </a:lnTo>
                  <a:lnTo>
                    <a:pt x="1305" y="1318"/>
                  </a:lnTo>
                  <a:lnTo>
                    <a:pt x="1320" y="1282"/>
                  </a:lnTo>
                  <a:lnTo>
                    <a:pt x="1332" y="1243"/>
                  </a:lnTo>
                  <a:lnTo>
                    <a:pt x="1339" y="1202"/>
                  </a:lnTo>
                  <a:lnTo>
                    <a:pt x="1341" y="1160"/>
                  </a:lnTo>
                  <a:lnTo>
                    <a:pt x="1339" y="1117"/>
                  </a:lnTo>
                  <a:lnTo>
                    <a:pt x="1332" y="1076"/>
                  </a:lnTo>
                  <a:lnTo>
                    <a:pt x="1320" y="1038"/>
                  </a:lnTo>
                  <a:lnTo>
                    <a:pt x="1305" y="1003"/>
                  </a:lnTo>
                  <a:lnTo>
                    <a:pt x="1286" y="969"/>
                  </a:lnTo>
                  <a:lnTo>
                    <a:pt x="1262" y="939"/>
                  </a:lnTo>
                  <a:lnTo>
                    <a:pt x="1234" y="912"/>
                  </a:lnTo>
                  <a:lnTo>
                    <a:pt x="1202" y="887"/>
                  </a:lnTo>
                  <a:lnTo>
                    <a:pt x="1164" y="866"/>
                  </a:lnTo>
                  <a:lnTo>
                    <a:pt x="1122" y="847"/>
                  </a:lnTo>
                  <a:lnTo>
                    <a:pt x="1076" y="833"/>
                  </a:lnTo>
                  <a:lnTo>
                    <a:pt x="1027" y="824"/>
                  </a:lnTo>
                  <a:lnTo>
                    <a:pt x="1027" y="562"/>
                  </a:lnTo>
                  <a:lnTo>
                    <a:pt x="1054" y="571"/>
                  </a:lnTo>
                  <a:lnTo>
                    <a:pt x="1077" y="582"/>
                  </a:lnTo>
                  <a:lnTo>
                    <a:pt x="1094" y="594"/>
                  </a:lnTo>
                  <a:lnTo>
                    <a:pt x="1107" y="608"/>
                  </a:lnTo>
                  <a:lnTo>
                    <a:pt x="1117" y="622"/>
                  </a:lnTo>
                  <a:lnTo>
                    <a:pt x="1123" y="636"/>
                  </a:lnTo>
                  <a:lnTo>
                    <a:pt x="1126" y="649"/>
                  </a:lnTo>
                  <a:lnTo>
                    <a:pt x="1129" y="662"/>
                  </a:lnTo>
                  <a:lnTo>
                    <a:pt x="1130" y="674"/>
                  </a:lnTo>
                  <a:lnTo>
                    <a:pt x="1130" y="684"/>
                  </a:lnTo>
                  <a:lnTo>
                    <a:pt x="1341" y="684"/>
                  </a:lnTo>
                  <a:lnTo>
                    <a:pt x="1339" y="640"/>
                  </a:lnTo>
                  <a:lnTo>
                    <a:pt x="1332" y="599"/>
                  </a:lnTo>
                  <a:lnTo>
                    <a:pt x="1320" y="562"/>
                  </a:lnTo>
                  <a:lnTo>
                    <a:pt x="1305" y="526"/>
                  </a:lnTo>
                  <a:lnTo>
                    <a:pt x="1286" y="493"/>
                  </a:lnTo>
                  <a:lnTo>
                    <a:pt x="1262" y="463"/>
                  </a:lnTo>
                  <a:lnTo>
                    <a:pt x="1234" y="436"/>
                  </a:lnTo>
                  <a:lnTo>
                    <a:pt x="1202" y="411"/>
                  </a:lnTo>
                  <a:lnTo>
                    <a:pt x="1164" y="389"/>
                  </a:lnTo>
                  <a:lnTo>
                    <a:pt x="1122" y="371"/>
                  </a:lnTo>
                  <a:lnTo>
                    <a:pt x="1076" y="357"/>
                  </a:lnTo>
                  <a:lnTo>
                    <a:pt x="1027" y="347"/>
                  </a:lnTo>
                  <a:lnTo>
                    <a:pt x="1027" y="243"/>
                  </a:lnTo>
                  <a:lnTo>
                    <a:pt x="816" y="243"/>
                  </a:lnTo>
                  <a:close/>
                  <a:moveTo>
                    <a:pt x="922" y="0"/>
                  </a:moveTo>
                  <a:lnTo>
                    <a:pt x="1000" y="3"/>
                  </a:lnTo>
                  <a:lnTo>
                    <a:pt x="1078" y="13"/>
                  </a:lnTo>
                  <a:lnTo>
                    <a:pt x="1153" y="30"/>
                  </a:lnTo>
                  <a:lnTo>
                    <a:pt x="1227" y="52"/>
                  </a:lnTo>
                  <a:lnTo>
                    <a:pt x="1297" y="80"/>
                  </a:lnTo>
                  <a:lnTo>
                    <a:pt x="1365" y="113"/>
                  </a:lnTo>
                  <a:lnTo>
                    <a:pt x="1428" y="152"/>
                  </a:lnTo>
                  <a:lnTo>
                    <a:pt x="1489" y="196"/>
                  </a:lnTo>
                  <a:lnTo>
                    <a:pt x="1546" y="245"/>
                  </a:lnTo>
                  <a:lnTo>
                    <a:pt x="1599" y="298"/>
                  </a:lnTo>
                  <a:lnTo>
                    <a:pt x="1646" y="354"/>
                  </a:lnTo>
                  <a:lnTo>
                    <a:pt x="1690" y="414"/>
                  </a:lnTo>
                  <a:lnTo>
                    <a:pt x="1729" y="479"/>
                  </a:lnTo>
                  <a:lnTo>
                    <a:pt x="1763" y="546"/>
                  </a:lnTo>
                  <a:lnTo>
                    <a:pt x="1791" y="616"/>
                  </a:lnTo>
                  <a:lnTo>
                    <a:pt x="1813" y="689"/>
                  </a:lnTo>
                  <a:lnTo>
                    <a:pt x="1829" y="764"/>
                  </a:lnTo>
                  <a:lnTo>
                    <a:pt x="1839" y="842"/>
                  </a:lnTo>
                  <a:lnTo>
                    <a:pt x="1842" y="922"/>
                  </a:lnTo>
                  <a:lnTo>
                    <a:pt x="1839" y="1001"/>
                  </a:lnTo>
                  <a:lnTo>
                    <a:pt x="1829" y="1078"/>
                  </a:lnTo>
                  <a:lnTo>
                    <a:pt x="1813" y="1154"/>
                  </a:lnTo>
                  <a:lnTo>
                    <a:pt x="1791" y="1227"/>
                  </a:lnTo>
                  <a:lnTo>
                    <a:pt x="1763" y="1297"/>
                  </a:lnTo>
                  <a:lnTo>
                    <a:pt x="1729" y="1365"/>
                  </a:lnTo>
                  <a:lnTo>
                    <a:pt x="1690" y="1429"/>
                  </a:lnTo>
                  <a:lnTo>
                    <a:pt x="1646" y="1489"/>
                  </a:lnTo>
                  <a:lnTo>
                    <a:pt x="1599" y="1546"/>
                  </a:lnTo>
                  <a:lnTo>
                    <a:pt x="1546" y="1599"/>
                  </a:lnTo>
                  <a:lnTo>
                    <a:pt x="1489" y="1647"/>
                  </a:lnTo>
                  <a:lnTo>
                    <a:pt x="1428" y="1691"/>
                  </a:lnTo>
                  <a:lnTo>
                    <a:pt x="1365" y="1729"/>
                  </a:lnTo>
                  <a:lnTo>
                    <a:pt x="1297" y="1763"/>
                  </a:lnTo>
                  <a:lnTo>
                    <a:pt x="1227" y="1791"/>
                  </a:lnTo>
                  <a:lnTo>
                    <a:pt x="1153" y="1814"/>
                  </a:lnTo>
                  <a:lnTo>
                    <a:pt x="1078" y="1830"/>
                  </a:lnTo>
                  <a:lnTo>
                    <a:pt x="1000" y="1839"/>
                  </a:lnTo>
                  <a:lnTo>
                    <a:pt x="922" y="1843"/>
                  </a:lnTo>
                  <a:lnTo>
                    <a:pt x="842" y="1839"/>
                  </a:lnTo>
                  <a:lnTo>
                    <a:pt x="764" y="1830"/>
                  </a:lnTo>
                  <a:lnTo>
                    <a:pt x="689" y="1814"/>
                  </a:lnTo>
                  <a:lnTo>
                    <a:pt x="615" y="1791"/>
                  </a:lnTo>
                  <a:lnTo>
                    <a:pt x="545" y="1763"/>
                  </a:lnTo>
                  <a:lnTo>
                    <a:pt x="478" y="1729"/>
                  </a:lnTo>
                  <a:lnTo>
                    <a:pt x="414" y="1691"/>
                  </a:lnTo>
                  <a:lnTo>
                    <a:pt x="353" y="1647"/>
                  </a:lnTo>
                  <a:lnTo>
                    <a:pt x="297" y="1599"/>
                  </a:lnTo>
                  <a:lnTo>
                    <a:pt x="244" y="1546"/>
                  </a:lnTo>
                  <a:lnTo>
                    <a:pt x="196" y="1489"/>
                  </a:lnTo>
                  <a:lnTo>
                    <a:pt x="152" y="1429"/>
                  </a:lnTo>
                  <a:lnTo>
                    <a:pt x="113" y="1365"/>
                  </a:lnTo>
                  <a:lnTo>
                    <a:pt x="80" y="1297"/>
                  </a:lnTo>
                  <a:lnTo>
                    <a:pt x="51" y="1227"/>
                  </a:lnTo>
                  <a:lnTo>
                    <a:pt x="29" y="1154"/>
                  </a:lnTo>
                  <a:lnTo>
                    <a:pt x="13" y="1078"/>
                  </a:lnTo>
                  <a:lnTo>
                    <a:pt x="3" y="1001"/>
                  </a:lnTo>
                  <a:lnTo>
                    <a:pt x="0" y="922"/>
                  </a:lnTo>
                  <a:lnTo>
                    <a:pt x="3" y="842"/>
                  </a:lnTo>
                  <a:lnTo>
                    <a:pt x="13" y="764"/>
                  </a:lnTo>
                  <a:lnTo>
                    <a:pt x="29" y="689"/>
                  </a:lnTo>
                  <a:lnTo>
                    <a:pt x="51" y="616"/>
                  </a:lnTo>
                  <a:lnTo>
                    <a:pt x="80" y="546"/>
                  </a:lnTo>
                  <a:lnTo>
                    <a:pt x="113" y="479"/>
                  </a:lnTo>
                  <a:lnTo>
                    <a:pt x="152" y="414"/>
                  </a:lnTo>
                  <a:lnTo>
                    <a:pt x="196" y="354"/>
                  </a:lnTo>
                  <a:lnTo>
                    <a:pt x="244" y="298"/>
                  </a:lnTo>
                  <a:lnTo>
                    <a:pt x="297" y="245"/>
                  </a:lnTo>
                  <a:lnTo>
                    <a:pt x="353" y="196"/>
                  </a:lnTo>
                  <a:lnTo>
                    <a:pt x="414" y="152"/>
                  </a:lnTo>
                  <a:lnTo>
                    <a:pt x="478" y="113"/>
                  </a:lnTo>
                  <a:lnTo>
                    <a:pt x="545" y="80"/>
                  </a:lnTo>
                  <a:lnTo>
                    <a:pt x="615" y="52"/>
                  </a:lnTo>
                  <a:lnTo>
                    <a:pt x="689" y="30"/>
                  </a:lnTo>
                  <a:lnTo>
                    <a:pt x="764" y="13"/>
                  </a:lnTo>
                  <a:lnTo>
                    <a:pt x="842" y="3"/>
                  </a:lnTo>
                  <a:lnTo>
                    <a:pt x="92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sp>
          <p:nvSpPr>
            <p:cNvPr id="121" name="Rectangle 1425">
              <a:extLst>
                <a:ext uri="{FF2B5EF4-FFF2-40B4-BE49-F238E27FC236}">
                  <a16:creationId xmlns:a16="http://schemas.microsoft.com/office/drawing/2014/main" id="{418BD1BC-6093-4943-AE47-BD79D7EDC72D}"/>
                </a:ext>
              </a:extLst>
            </p:cNvPr>
            <p:cNvSpPr>
              <a:spLocks noChangeArrowheads="1"/>
            </p:cNvSpPr>
            <p:nvPr/>
          </p:nvSpPr>
          <p:spPr bwMode="auto">
            <a:xfrm>
              <a:off x="301625" y="4224338"/>
              <a:ext cx="138113" cy="379412"/>
            </a:xfrm>
            <a:prstGeom prst="rect">
              <a:avLst/>
            </a:prstGeom>
            <a:grpFill/>
            <a:ln w="0">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sp>
          <p:nvSpPr>
            <p:cNvPr id="122" name="Freeform 1426">
              <a:extLst>
                <a:ext uri="{FF2B5EF4-FFF2-40B4-BE49-F238E27FC236}">
                  <a16:creationId xmlns:a16="http://schemas.microsoft.com/office/drawing/2014/main" id="{83E1A056-CB08-4B80-8C4D-E630D04105CF}"/>
                </a:ext>
              </a:extLst>
            </p:cNvPr>
            <p:cNvSpPr>
              <a:spLocks/>
            </p:cNvSpPr>
            <p:nvPr/>
          </p:nvSpPr>
          <p:spPr bwMode="auto">
            <a:xfrm>
              <a:off x="495300" y="4183063"/>
              <a:ext cx="746125" cy="401637"/>
            </a:xfrm>
            <a:custGeom>
              <a:avLst/>
              <a:gdLst>
                <a:gd name="T0" fmla="*/ 890 w 2822"/>
                <a:gd name="T1" fmla="*/ 0 h 1515"/>
                <a:gd name="T2" fmla="*/ 1862 w 2822"/>
                <a:gd name="T3" fmla="*/ 243 h 1515"/>
                <a:gd name="T4" fmla="*/ 1862 w 2822"/>
                <a:gd name="T5" fmla="*/ 515 h 1515"/>
                <a:gd name="T6" fmla="*/ 1861 w 2822"/>
                <a:gd name="T7" fmla="*/ 515 h 1515"/>
                <a:gd name="T8" fmla="*/ 1165 w 2822"/>
                <a:gd name="T9" fmla="*/ 346 h 1515"/>
                <a:gd name="T10" fmla="*/ 1115 w 2822"/>
                <a:gd name="T11" fmla="*/ 551 h 1515"/>
                <a:gd name="T12" fmla="*/ 1864 w 2822"/>
                <a:gd name="T13" fmla="*/ 734 h 1515"/>
                <a:gd name="T14" fmla="*/ 2744 w 2822"/>
                <a:gd name="T15" fmla="*/ 492 h 1515"/>
                <a:gd name="T16" fmla="*/ 2822 w 2822"/>
                <a:gd name="T17" fmla="*/ 791 h 1515"/>
                <a:gd name="T18" fmla="*/ 1510 w 2822"/>
                <a:gd name="T19" fmla="*/ 1515 h 1515"/>
                <a:gd name="T20" fmla="*/ 514 w 2822"/>
                <a:gd name="T21" fmla="*/ 1235 h 1515"/>
                <a:gd name="T22" fmla="*/ 0 w 2822"/>
                <a:gd name="T23" fmla="*/ 1293 h 1515"/>
                <a:gd name="T24" fmla="*/ 0 w 2822"/>
                <a:gd name="T25" fmla="*/ 138 h 1515"/>
                <a:gd name="T26" fmla="*/ 890 w 2822"/>
                <a:gd name="T27" fmla="*/ 0 h 1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22" h="1515">
                  <a:moveTo>
                    <a:pt x="890" y="0"/>
                  </a:moveTo>
                  <a:lnTo>
                    <a:pt x="1862" y="243"/>
                  </a:lnTo>
                  <a:lnTo>
                    <a:pt x="1862" y="515"/>
                  </a:lnTo>
                  <a:lnTo>
                    <a:pt x="1861" y="515"/>
                  </a:lnTo>
                  <a:lnTo>
                    <a:pt x="1165" y="346"/>
                  </a:lnTo>
                  <a:lnTo>
                    <a:pt x="1115" y="551"/>
                  </a:lnTo>
                  <a:lnTo>
                    <a:pt x="1864" y="734"/>
                  </a:lnTo>
                  <a:lnTo>
                    <a:pt x="2744" y="492"/>
                  </a:lnTo>
                  <a:lnTo>
                    <a:pt x="2822" y="791"/>
                  </a:lnTo>
                  <a:lnTo>
                    <a:pt x="1510" y="1515"/>
                  </a:lnTo>
                  <a:lnTo>
                    <a:pt x="514" y="1235"/>
                  </a:lnTo>
                  <a:lnTo>
                    <a:pt x="0" y="1293"/>
                  </a:lnTo>
                  <a:lnTo>
                    <a:pt x="0" y="138"/>
                  </a:lnTo>
                  <a:lnTo>
                    <a:pt x="8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tx1">
                    <a:lumMod val="50000"/>
                    <a:lumOff val="50000"/>
                  </a:schemeClr>
                </a:solidFill>
              </a:endParaRPr>
            </a:p>
          </p:txBody>
        </p:sp>
      </p:grpSp>
      <p:sp>
        <p:nvSpPr>
          <p:cNvPr id="123" name="TextBox 122">
            <a:extLst>
              <a:ext uri="{FF2B5EF4-FFF2-40B4-BE49-F238E27FC236}">
                <a16:creationId xmlns:a16="http://schemas.microsoft.com/office/drawing/2014/main" id="{96AEE71A-9485-4D46-AC8E-CDB35DB219AE}"/>
              </a:ext>
            </a:extLst>
          </p:cNvPr>
          <p:cNvSpPr txBox="1"/>
          <p:nvPr/>
        </p:nvSpPr>
        <p:spPr>
          <a:xfrm flipH="1">
            <a:off x="6105333" y="2115446"/>
            <a:ext cx="1042273" cy="253916"/>
          </a:xfrm>
          <a:prstGeom prst="rect">
            <a:avLst/>
          </a:prstGeom>
          <a:noFill/>
        </p:spPr>
        <p:txBody>
          <a:bodyPr wrap="none" rtlCol="0">
            <a:spAutoFit/>
          </a:bodyPr>
          <a:lstStyle/>
          <a:p>
            <a:r>
              <a:rPr lang="en-US" sz="105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INSERT TITLE</a:t>
            </a:r>
          </a:p>
        </p:txBody>
      </p:sp>
      <p:sp>
        <p:nvSpPr>
          <p:cNvPr id="124" name="TextBox 123">
            <a:extLst>
              <a:ext uri="{FF2B5EF4-FFF2-40B4-BE49-F238E27FC236}">
                <a16:creationId xmlns:a16="http://schemas.microsoft.com/office/drawing/2014/main" id="{40B39696-E3E7-4F3F-9846-94F69C8301EE}"/>
              </a:ext>
            </a:extLst>
          </p:cNvPr>
          <p:cNvSpPr txBox="1"/>
          <p:nvPr/>
        </p:nvSpPr>
        <p:spPr>
          <a:xfrm flipH="1">
            <a:off x="6105334" y="2409315"/>
            <a:ext cx="1610684" cy="438582"/>
          </a:xfrm>
          <a:prstGeom prst="rect">
            <a:avLst/>
          </a:prstGeom>
          <a:noFill/>
        </p:spPr>
        <p:txBody>
          <a:bodyPr wrap="square" rtlCol="0">
            <a:spAutoFit/>
          </a:bodyPr>
          <a:lstStyle/>
          <a:p>
            <a:r>
              <a:rPr lang="en-US"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Perspiciatis unde omnis iste natus error voluptatem </a:t>
            </a:r>
            <a:r>
              <a:rPr lang="en-US" sz="75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aperiam</a:t>
            </a:r>
            <a:r>
              <a:rPr lang="en-US"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75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iste</a:t>
            </a:r>
            <a:r>
              <a:rPr lang="en-US"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75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natus</a:t>
            </a:r>
            <a:r>
              <a:rPr lang="en-US"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error</a:t>
            </a:r>
          </a:p>
        </p:txBody>
      </p:sp>
      <p:sp>
        <p:nvSpPr>
          <p:cNvPr id="125" name="TextBox 124">
            <a:extLst>
              <a:ext uri="{FF2B5EF4-FFF2-40B4-BE49-F238E27FC236}">
                <a16:creationId xmlns:a16="http://schemas.microsoft.com/office/drawing/2014/main" id="{C48687D0-8E69-4190-B2B6-5B5157EE2F18}"/>
              </a:ext>
            </a:extLst>
          </p:cNvPr>
          <p:cNvSpPr txBox="1"/>
          <p:nvPr/>
        </p:nvSpPr>
        <p:spPr>
          <a:xfrm flipH="1">
            <a:off x="6105333" y="3833774"/>
            <a:ext cx="1042273" cy="253916"/>
          </a:xfrm>
          <a:prstGeom prst="rect">
            <a:avLst/>
          </a:prstGeom>
          <a:noFill/>
        </p:spPr>
        <p:txBody>
          <a:bodyPr wrap="none" rtlCol="0">
            <a:spAutoFit/>
          </a:bodyPr>
          <a:lstStyle/>
          <a:p>
            <a:r>
              <a:rPr lang="en-US" sz="105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INSERT TITLE</a:t>
            </a:r>
          </a:p>
        </p:txBody>
      </p:sp>
      <p:sp>
        <p:nvSpPr>
          <p:cNvPr id="127" name="TextBox 126">
            <a:extLst>
              <a:ext uri="{FF2B5EF4-FFF2-40B4-BE49-F238E27FC236}">
                <a16:creationId xmlns:a16="http://schemas.microsoft.com/office/drawing/2014/main" id="{B0743E4C-E156-4EAD-8A6E-6193CD788E21}"/>
              </a:ext>
            </a:extLst>
          </p:cNvPr>
          <p:cNvSpPr txBox="1"/>
          <p:nvPr/>
        </p:nvSpPr>
        <p:spPr>
          <a:xfrm flipH="1">
            <a:off x="6105334" y="4138197"/>
            <a:ext cx="1610684" cy="438582"/>
          </a:xfrm>
          <a:prstGeom prst="rect">
            <a:avLst/>
          </a:prstGeom>
          <a:noFill/>
        </p:spPr>
        <p:txBody>
          <a:bodyPr wrap="square" rtlCol="0">
            <a:spAutoFit/>
          </a:bodyPr>
          <a:lstStyle/>
          <a:p>
            <a:r>
              <a:rPr lang="en-US"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Perspiciatis unde omnis iste natus error voluptatem </a:t>
            </a:r>
            <a:r>
              <a:rPr lang="en-US" sz="75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aperiam</a:t>
            </a:r>
            <a:r>
              <a:rPr lang="en-US"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75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iste</a:t>
            </a:r>
            <a:r>
              <a:rPr lang="en-US"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750"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natus</a:t>
            </a:r>
            <a:r>
              <a:rPr lang="en-US"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error</a:t>
            </a:r>
          </a:p>
        </p:txBody>
      </p:sp>
      <p:sp>
        <p:nvSpPr>
          <p:cNvPr id="36" name="TextBox 35"/>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GOALS</a:t>
            </a:r>
            <a:endParaRPr lang="en-US" sz="2700" b="1" dirty="0">
              <a:latin typeface="Montserrat Black" panose="00000A00000000000000" pitchFamily="50" charset="0"/>
            </a:endParaRPr>
          </a:p>
        </p:txBody>
      </p:sp>
      <p:sp>
        <p:nvSpPr>
          <p:cNvPr id="37" name="TextBox 36"/>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1811779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barn(inVertical)">
                                      <p:cBhvr>
                                        <p:cTn id="7" dur="500"/>
                                        <p:tgtEl>
                                          <p:spTgt spid="3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36"/>
                                        </p:tgtEl>
                                        <p:attrNameLst>
                                          <p:attrName>style.visibility</p:attrName>
                                        </p:attrNameLst>
                                      </p:cBhvr>
                                      <p:to>
                                        <p:strVal val="visible"/>
                                      </p:to>
                                    </p:set>
                                    <p:animEffect transition="in" filter="barn(outVertical)">
                                      <p:cBhvr>
                                        <p:cTn id="11" dur="500"/>
                                        <p:tgtEl>
                                          <p:spTgt spid="3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75"/>
                                        </p:tgtEl>
                                        <p:attrNameLst>
                                          <p:attrName>style.visibility</p:attrName>
                                        </p:attrNameLst>
                                      </p:cBhvr>
                                      <p:to>
                                        <p:strVal val="visible"/>
                                      </p:to>
                                    </p:set>
                                    <p:animEffect transition="in" filter="fade">
                                      <p:cBhvr>
                                        <p:cTn id="15" dur="500"/>
                                        <p:tgtEl>
                                          <p:spTgt spid="7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03"/>
                                        </p:tgtEl>
                                        <p:attrNameLst>
                                          <p:attrName>style.visibility</p:attrName>
                                        </p:attrNameLst>
                                      </p:cBhvr>
                                      <p:to>
                                        <p:strVal val="visible"/>
                                      </p:to>
                                    </p:set>
                                    <p:animEffect transition="in" filter="fade">
                                      <p:cBhvr>
                                        <p:cTn id="19" dur="500"/>
                                        <p:tgtEl>
                                          <p:spTgt spid="10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04"/>
                                        </p:tgtEl>
                                        <p:attrNameLst>
                                          <p:attrName>style.visibility</p:attrName>
                                        </p:attrNameLst>
                                      </p:cBhvr>
                                      <p:to>
                                        <p:strVal val="visible"/>
                                      </p:to>
                                    </p:set>
                                    <p:animEffect transition="in" filter="fade">
                                      <p:cBhvr>
                                        <p:cTn id="23" dur="500"/>
                                        <p:tgtEl>
                                          <p:spTgt spid="104"/>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500"/>
                                        <p:tgtEl>
                                          <p:spTgt spid="105"/>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113"/>
                                        </p:tgtEl>
                                        <p:attrNameLst>
                                          <p:attrName>style.visibility</p:attrName>
                                        </p:attrNameLst>
                                      </p:cBhvr>
                                      <p:to>
                                        <p:strVal val="visible"/>
                                      </p:to>
                                    </p:set>
                                    <p:animEffect transition="in" filter="fade">
                                      <p:cBhvr>
                                        <p:cTn id="31" dur="500"/>
                                        <p:tgtEl>
                                          <p:spTgt spid="113"/>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23"/>
                                        </p:tgtEl>
                                        <p:attrNameLst>
                                          <p:attrName>style.visibility</p:attrName>
                                        </p:attrNameLst>
                                      </p:cBhvr>
                                      <p:to>
                                        <p:strVal val="visible"/>
                                      </p:to>
                                    </p:set>
                                    <p:animEffect transition="in" filter="wipe(down)">
                                      <p:cBhvr>
                                        <p:cTn id="35" dur="500"/>
                                        <p:tgtEl>
                                          <p:spTgt spid="123"/>
                                        </p:tgtEl>
                                      </p:cBhvr>
                                    </p:animEffect>
                                  </p:childTnLst>
                                </p:cTn>
                              </p:par>
                            </p:childTnLst>
                          </p:cTn>
                        </p:par>
                        <p:par>
                          <p:cTn id="36" fill="hold">
                            <p:stCondLst>
                              <p:cond delay="4000"/>
                            </p:stCondLst>
                            <p:childTnLst>
                              <p:par>
                                <p:cTn id="37" presetID="42" presetClass="entr" presetSubtype="0" fill="hold" grpId="0" nodeType="afterEffect">
                                  <p:stCondLst>
                                    <p:cond delay="0"/>
                                  </p:stCondLst>
                                  <p:childTnLst>
                                    <p:set>
                                      <p:cBhvr>
                                        <p:cTn id="38" dur="1" fill="hold">
                                          <p:stCondLst>
                                            <p:cond delay="0"/>
                                          </p:stCondLst>
                                        </p:cTn>
                                        <p:tgtEl>
                                          <p:spTgt spid="124"/>
                                        </p:tgtEl>
                                        <p:attrNameLst>
                                          <p:attrName>style.visibility</p:attrName>
                                        </p:attrNameLst>
                                      </p:cBhvr>
                                      <p:to>
                                        <p:strVal val="visible"/>
                                      </p:to>
                                    </p:set>
                                    <p:animEffect transition="in" filter="fade">
                                      <p:cBhvr>
                                        <p:cTn id="39" dur="500"/>
                                        <p:tgtEl>
                                          <p:spTgt spid="124"/>
                                        </p:tgtEl>
                                      </p:cBhvr>
                                    </p:animEffect>
                                    <p:anim calcmode="lin" valueType="num">
                                      <p:cBhvr>
                                        <p:cTn id="40" dur="500" fill="hold"/>
                                        <p:tgtEl>
                                          <p:spTgt spid="124"/>
                                        </p:tgtEl>
                                        <p:attrNameLst>
                                          <p:attrName>ppt_x</p:attrName>
                                        </p:attrNameLst>
                                      </p:cBhvr>
                                      <p:tavLst>
                                        <p:tav tm="0">
                                          <p:val>
                                            <p:strVal val="#ppt_x"/>
                                          </p:val>
                                        </p:tav>
                                        <p:tav tm="100000">
                                          <p:val>
                                            <p:strVal val="#ppt_x"/>
                                          </p:val>
                                        </p:tav>
                                      </p:tavLst>
                                    </p:anim>
                                    <p:anim calcmode="lin" valueType="num">
                                      <p:cBhvr>
                                        <p:cTn id="41" dur="500" fill="hold"/>
                                        <p:tgtEl>
                                          <p:spTgt spid="124"/>
                                        </p:tgtEl>
                                        <p:attrNameLst>
                                          <p:attrName>ppt_y</p:attrName>
                                        </p:attrNameLst>
                                      </p:cBhvr>
                                      <p:tavLst>
                                        <p:tav tm="0">
                                          <p:val>
                                            <p:strVal val="#ppt_y+.1"/>
                                          </p:val>
                                        </p:tav>
                                        <p:tav tm="100000">
                                          <p:val>
                                            <p:strVal val="#ppt_y"/>
                                          </p:val>
                                        </p:tav>
                                      </p:tavLst>
                                    </p:anim>
                                  </p:childTnLst>
                                </p:cTn>
                              </p:par>
                            </p:childTnLst>
                          </p:cTn>
                        </p:par>
                        <p:par>
                          <p:cTn id="42" fill="hold">
                            <p:stCondLst>
                              <p:cond delay="4500"/>
                            </p:stCondLst>
                            <p:childTnLst>
                              <p:par>
                                <p:cTn id="43" presetID="10" presetClass="entr" presetSubtype="0" fill="hold" grpId="0" nodeType="afterEffect">
                                  <p:stCondLst>
                                    <p:cond delay="0"/>
                                  </p:stCondLst>
                                  <p:childTnLst>
                                    <p:set>
                                      <p:cBhvr>
                                        <p:cTn id="44" dur="1" fill="hold">
                                          <p:stCondLst>
                                            <p:cond delay="0"/>
                                          </p:stCondLst>
                                        </p:cTn>
                                        <p:tgtEl>
                                          <p:spTgt spid="106"/>
                                        </p:tgtEl>
                                        <p:attrNameLst>
                                          <p:attrName>style.visibility</p:attrName>
                                        </p:attrNameLst>
                                      </p:cBhvr>
                                      <p:to>
                                        <p:strVal val="visible"/>
                                      </p:to>
                                    </p:set>
                                    <p:animEffect transition="in" filter="fade">
                                      <p:cBhvr>
                                        <p:cTn id="45" dur="500"/>
                                        <p:tgtEl>
                                          <p:spTgt spid="106"/>
                                        </p:tgtEl>
                                      </p:cBhvr>
                                    </p:animEffect>
                                  </p:childTnLst>
                                </p:cTn>
                              </p:par>
                            </p:childTnLst>
                          </p:cTn>
                        </p:par>
                        <p:par>
                          <p:cTn id="46" fill="hold">
                            <p:stCondLst>
                              <p:cond delay="5000"/>
                            </p:stCondLst>
                            <p:childTnLst>
                              <p:par>
                                <p:cTn id="47" presetID="10" presetClass="entr" presetSubtype="0" fill="hold" grpId="0" nodeType="afterEffect">
                                  <p:stCondLst>
                                    <p:cond delay="0"/>
                                  </p:stCondLst>
                                  <p:childTnLst>
                                    <p:set>
                                      <p:cBhvr>
                                        <p:cTn id="48" dur="1" fill="hold">
                                          <p:stCondLst>
                                            <p:cond delay="0"/>
                                          </p:stCondLst>
                                        </p:cTn>
                                        <p:tgtEl>
                                          <p:spTgt spid="107"/>
                                        </p:tgtEl>
                                        <p:attrNameLst>
                                          <p:attrName>style.visibility</p:attrName>
                                        </p:attrNameLst>
                                      </p:cBhvr>
                                      <p:to>
                                        <p:strVal val="visible"/>
                                      </p:to>
                                    </p:set>
                                    <p:animEffect transition="in" filter="fade">
                                      <p:cBhvr>
                                        <p:cTn id="49" dur="500"/>
                                        <p:tgtEl>
                                          <p:spTgt spid="107"/>
                                        </p:tgtEl>
                                      </p:cBhvr>
                                    </p:animEffect>
                                  </p:childTnLst>
                                </p:cTn>
                              </p:par>
                            </p:childTnLst>
                          </p:cTn>
                        </p:par>
                        <p:par>
                          <p:cTn id="50" fill="hold">
                            <p:stCondLst>
                              <p:cond delay="5500"/>
                            </p:stCondLst>
                            <p:childTnLst>
                              <p:par>
                                <p:cTn id="51" presetID="10" presetClass="entr" presetSubtype="0" fill="hold" grpId="0" nodeType="afterEffect">
                                  <p:stCondLst>
                                    <p:cond delay="0"/>
                                  </p:stCondLst>
                                  <p:childTnLst>
                                    <p:set>
                                      <p:cBhvr>
                                        <p:cTn id="52" dur="1" fill="hold">
                                          <p:stCondLst>
                                            <p:cond delay="0"/>
                                          </p:stCondLst>
                                        </p:cTn>
                                        <p:tgtEl>
                                          <p:spTgt spid="108"/>
                                        </p:tgtEl>
                                        <p:attrNameLst>
                                          <p:attrName>style.visibility</p:attrName>
                                        </p:attrNameLst>
                                      </p:cBhvr>
                                      <p:to>
                                        <p:strVal val="visible"/>
                                      </p:to>
                                    </p:set>
                                    <p:animEffect transition="in" filter="fade">
                                      <p:cBhvr>
                                        <p:cTn id="53" dur="500"/>
                                        <p:tgtEl>
                                          <p:spTgt spid="108"/>
                                        </p:tgtEl>
                                      </p:cBhvr>
                                    </p:animEffect>
                                  </p:childTnLst>
                                </p:cTn>
                              </p:par>
                            </p:childTnLst>
                          </p:cTn>
                        </p:par>
                        <p:par>
                          <p:cTn id="54" fill="hold">
                            <p:stCondLst>
                              <p:cond delay="6000"/>
                            </p:stCondLst>
                            <p:childTnLst>
                              <p:par>
                                <p:cTn id="55" presetID="10" presetClass="entr" presetSubtype="0" fill="hold" nodeType="afterEffect">
                                  <p:stCondLst>
                                    <p:cond delay="0"/>
                                  </p:stCondLst>
                                  <p:childTnLst>
                                    <p:set>
                                      <p:cBhvr>
                                        <p:cTn id="56" dur="1" fill="hold">
                                          <p:stCondLst>
                                            <p:cond delay="0"/>
                                          </p:stCondLst>
                                        </p:cTn>
                                        <p:tgtEl>
                                          <p:spTgt spid="117"/>
                                        </p:tgtEl>
                                        <p:attrNameLst>
                                          <p:attrName>style.visibility</p:attrName>
                                        </p:attrNameLst>
                                      </p:cBhvr>
                                      <p:to>
                                        <p:strVal val="visible"/>
                                      </p:to>
                                    </p:set>
                                    <p:animEffect transition="in" filter="fade">
                                      <p:cBhvr>
                                        <p:cTn id="57" dur="500"/>
                                        <p:tgtEl>
                                          <p:spTgt spid="117"/>
                                        </p:tgtEl>
                                      </p:cBhvr>
                                    </p:animEffect>
                                  </p:childTnLst>
                                </p:cTn>
                              </p:par>
                            </p:childTnLst>
                          </p:cTn>
                        </p:par>
                        <p:par>
                          <p:cTn id="58" fill="hold">
                            <p:stCondLst>
                              <p:cond delay="6500"/>
                            </p:stCondLst>
                            <p:childTnLst>
                              <p:par>
                                <p:cTn id="59" presetID="22" presetClass="entr" presetSubtype="4" fill="hold" grpId="0" nodeType="afterEffect">
                                  <p:stCondLst>
                                    <p:cond delay="0"/>
                                  </p:stCondLst>
                                  <p:childTnLst>
                                    <p:set>
                                      <p:cBhvr>
                                        <p:cTn id="60" dur="1" fill="hold">
                                          <p:stCondLst>
                                            <p:cond delay="0"/>
                                          </p:stCondLst>
                                        </p:cTn>
                                        <p:tgtEl>
                                          <p:spTgt spid="125"/>
                                        </p:tgtEl>
                                        <p:attrNameLst>
                                          <p:attrName>style.visibility</p:attrName>
                                        </p:attrNameLst>
                                      </p:cBhvr>
                                      <p:to>
                                        <p:strVal val="visible"/>
                                      </p:to>
                                    </p:set>
                                    <p:animEffect transition="in" filter="wipe(down)">
                                      <p:cBhvr>
                                        <p:cTn id="61" dur="500"/>
                                        <p:tgtEl>
                                          <p:spTgt spid="125"/>
                                        </p:tgtEl>
                                      </p:cBhvr>
                                    </p:animEffect>
                                  </p:childTnLst>
                                </p:cTn>
                              </p:par>
                            </p:childTnLst>
                          </p:cTn>
                        </p:par>
                        <p:par>
                          <p:cTn id="62" fill="hold">
                            <p:stCondLst>
                              <p:cond delay="7000"/>
                            </p:stCondLst>
                            <p:childTnLst>
                              <p:par>
                                <p:cTn id="63" presetID="42" presetClass="entr" presetSubtype="0" fill="hold" grpId="0" nodeType="afterEffect">
                                  <p:stCondLst>
                                    <p:cond delay="0"/>
                                  </p:stCondLst>
                                  <p:childTnLst>
                                    <p:set>
                                      <p:cBhvr>
                                        <p:cTn id="64" dur="1" fill="hold">
                                          <p:stCondLst>
                                            <p:cond delay="0"/>
                                          </p:stCondLst>
                                        </p:cTn>
                                        <p:tgtEl>
                                          <p:spTgt spid="127"/>
                                        </p:tgtEl>
                                        <p:attrNameLst>
                                          <p:attrName>style.visibility</p:attrName>
                                        </p:attrNameLst>
                                      </p:cBhvr>
                                      <p:to>
                                        <p:strVal val="visible"/>
                                      </p:to>
                                    </p:set>
                                    <p:animEffect transition="in" filter="fade">
                                      <p:cBhvr>
                                        <p:cTn id="65" dur="500"/>
                                        <p:tgtEl>
                                          <p:spTgt spid="127"/>
                                        </p:tgtEl>
                                      </p:cBhvr>
                                    </p:animEffect>
                                    <p:anim calcmode="lin" valueType="num">
                                      <p:cBhvr>
                                        <p:cTn id="66" dur="500" fill="hold"/>
                                        <p:tgtEl>
                                          <p:spTgt spid="127"/>
                                        </p:tgtEl>
                                        <p:attrNameLst>
                                          <p:attrName>ppt_x</p:attrName>
                                        </p:attrNameLst>
                                      </p:cBhvr>
                                      <p:tavLst>
                                        <p:tav tm="0">
                                          <p:val>
                                            <p:strVal val="#ppt_x"/>
                                          </p:val>
                                        </p:tav>
                                        <p:tav tm="100000">
                                          <p:val>
                                            <p:strVal val="#ppt_x"/>
                                          </p:val>
                                        </p:tav>
                                      </p:tavLst>
                                    </p:anim>
                                    <p:anim calcmode="lin" valueType="num">
                                      <p:cBhvr>
                                        <p:cTn id="67" dur="500" fill="hold"/>
                                        <p:tgtEl>
                                          <p:spTgt spid="12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 grpId="0" animBg="1"/>
      <p:bldP spid="104" grpId="0" animBg="1"/>
      <p:bldP spid="105" grpId="0" animBg="1"/>
      <p:bldP spid="106" grpId="0" animBg="1"/>
      <p:bldP spid="107" grpId="0" animBg="1"/>
      <p:bldP spid="108" grpId="0" animBg="1"/>
      <p:bldP spid="113" grpId="0" animBg="1"/>
      <p:bldP spid="123" grpId="0"/>
      <p:bldP spid="124" grpId="0"/>
      <p:bldP spid="125" grpId="0"/>
      <p:bldP spid="127" grpId="0"/>
      <p:bldP spid="36" grpId="0"/>
      <p:bldP spid="37"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184060" y="3915127"/>
            <a:ext cx="4236603" cy="629985"/>
            <a:chOff x="2912080" y="4825058"/>
            <a:chExt cx="5648804" cy="839980"/>
          </a:xfrm>
        </p:grpSpPr>
        <p:sp>
          <p:nvSpPr>
            <p:cNvPr id="172" name="Rounded Rectangle 41">
              <a:extLst>
                <a:ext uri="{FF2B5EF4-FFF2-40B4-BE49-F238E27FC236}">
                  <a16:creationId xmlns:a16="http://schemas.microsoft.com/office/drawing/2014/main" id="{FDE08B5D-DF38-4ACC-8793-9AF33374AF5E}"/>
                </a:ext>
              </a:extLst>
            </p:cNvPr>
            <p:cNvSpPr/>
            <p:nvPr/>
          </p:nvSpPr>
          <p:spPr>
            <a:xfrm flipH="1">
              <a:off x="5793388" y="4988652"/>
              <a:ext cx="2767496" cy="512792"/>
            </a:xfrm>
            <a:prstGeom prst="roundRect">
              <a:avLst>
                <a:gd name="adj"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r>
                <a:rPr lang="en-US" sz="1050" b="1" dirty="0">
                  <a:solidFill>
                    <a:schemeClr val="bg2"/>
                  </a:solidFill>
                  <a:cs typeface="Montserrat" panose="02000000000000000000" pitchFamily="2" charset="0"/>
                </a:rPr>
                <a:t>60%</a:t>
              </a:r>
            </a:p>
          </p:txBody>
        </p:sp>
        <p:sp>
          <p:nvSpPr>
            <p:cNvPr id="176" name="Rounded Rectangle 52">
              <a:extLst>
                <a:ext uri="{FF2B5EF4-FFF2-40B4-BE49-F238E27FC236}">
                  <a16:creationId xmlns:a16="http://schemas.microsoft.com/office/drawing/2014/main" id="{D0833430-AF0C-4D03-9591-E716D40BC48B}"/>
                </a:ext>
              </a:extLst>
            </p:cNvPr>
            <p:cNvSpPr/>
            <p:nvPr/>
          </p:nvSpPr>
          <p:spPr>
            <a:xfrm>
              <a:off x="2912080" y="4988652"/>
              <a:ext cx="3293491" cy="512792"/>
            </a:xfrm>
            <a:prstGeom prst="roundRect">
              <a:avLst>
                <a:gd name="adj" fmla="val 50000"/>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pPr algn="r"/>
              <a:r>
                <a:rPr lang="en-US" sz="1050" b="1" dirty="0">
                  <a:solidFill>
                    <a:schemeClr val="bg2"/>
                  </a:solidFill>
                  <a:cs typeface="Montserrat" panose="02000000000000000000" pitchFamily="2" charset="0"/>
                </a:rPr>
                <a:t>68%</a:t>
              </a:r>
            </a:p>
          </p:txBody>
        </p:sp>
        <p:sp>
          <p:nvSpPr>
            <p:cNvPr id="188" name="Oval 187">
              <a:extLst>
                <a:ext uri="{FF2B5EF4-FFF2-40B4-BE49-F238E27FC236}">
                  <a16:creationId xmlns:a16="http://schemas.microsoft.com/office/drawing/2014/main" id="{7259FC57-8095-4F66-9D11-60C6F9C77A92}"/>
                </a:ext>
              </a:extLst>
            </p:cNvPr>
            <p:cNvSpPr/>
            <p:nvPr/>
          </p:nvSpPr>
          <p:spPr>
            <a:xfrm flipH="1">
              <a:off x="5539048" y="4825058"/>
              <a:ext cx="854800" cy="839980"/>
            </a:xfrm>
            <a:prstGeom prst="ellipse">
              <a:avLst/>
            </a:prstGeom>
            <a:solidFill>
              <a:srgbClr val="FFFFFF"/>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pPr algn="ctr"/>
              <a:endParaRPr lang="id-ID" sz="1050" b="1" dirty="0">
                <a:solidFill>
                  <a:schemeClr val="bg1"/>
                </a:solidFill>
                <a:latin typeface="+mj-lt"/>
                <a:ea typeface="Questrial" panose="02000000000000000000" pitchFamily="2" charset="0"/>
              </a:endParaRPr>
            </a:p>
          </p:txBody>
        </p:sp>
      </p:grpSp>
      <p:grpSp>
        <p:nvGrpSpPr>
          <p:cNvPr id="6" name="Group 5"/>
          <p:cNvGrpSpPr/>
          <p:nvPr/>
        </p:nvGrpSpPr>
        <p:grpSpPr>
          <a:xfrm>
            <a:off x="2685527" y="3309721"/>
            <a:ext cx="4481063" cy="384594"/>
            <a:chOff x="3580702" y="4412961"/>
            <a:chExt cx="5974751" cy="512792"/>
          </a:xfrm>
        </p:grpSpPr>
        <p:sp>
          <p:nvSpPr>
            <p:cNvPr id="173" name="Rounded Rectangle 42">
              <a:extLst>
                <a:ext uri="{FF2B5EF4-FFF2-40B4-BE49-F238E27FC236}">
                  <a16:creationId xmlns:a16="http://schemas.microsoft.com/office/drawing/2014/main" id="{E56B5B54-044A-46FC-BB5F-002730FA2553}"/>
                </a:ext>
              </a:extLst>
            </p:cNvPr>
            <p:cNvSpPr/>
            <p:nvPr/>
          </p:nvSpPr>
          <p:spPr>
            <a:xfrm flipH="1">
              <a:off x="5793388" y="4412961"/>
              <a:ext cx="3762065" cy="51279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r>
                <a:rPr lang="en-US" sz="1050" b="1" dirty="0">
                  <a:solidFill>
                    <a:schemeClr val="bg2"/>
                  </a:solidFill>
                  <a:cs typeface="Montserrat" panose="02000000000000000000" pitchFamily="2" charset="0"/>
                </a:rPr>
                <a:t>99%</a:t>
              </a:r>
            </a:p>
          </p:txBody>
        </p:sp>
        <p:sp>
          <p:nvSpPr>
            <p:cNvPr id="177" name="Rounded Rectangle 53">
              <a:extLst>
                <a:ext uri="{FF2B5EF4-FFF2-40B4-BE49-F238E27FC236}">
                  <a16:creationId xmlns:a16="http://schemas.microsoft.com/office/drawing/2014/main" id="{DBA6EC2C-ECBB-449D-8624-711B077F0D7C}"/>
                </a:ext>
              </a:extLst>
            </p:cNvPr>
            <p:cNvSpPr/>
            <p:nvPr/>
          </p:nvSpPr>
          <p:spPr>
            <a:xfrm>
              <a:off x="3580702" y="4412961"/>
              <a:ext cx="2624869" cy="51279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pPr algn="r"/>
              <a:r>
                <a:rPr lang="en-US" sz="1050" b="1" dirty="0">
                  <a:solidFill>
                    <a:schemeClr val="bg2"/>
                  </a:solidFill>
                  <a:cs typeface="Montserrat" panose="02000000000000000000" pitchFamily="2" charset="0"/>
                </a:rPr>
                <a:t>44%</a:t>
              </a:r>
            </a:p>
          </p:txBody>
        </p:sp>
      </p:grpSp>
      <p:sp>
        <p:nvSpPr>
          <p:cNvPr id="189" name="Oval 188">
            <a:extLst>
              <a:ext uri="{FF2B5EF4-FFF2-40B4-BE49-F238E27FC236}">
                <a16:creationId xmlns:a16="http://schemas.microsoft.com/office/drawing/2014/main" id="{0F92B5C4-526C-401D-A8A8-E1E8D818C764}"/>
              </a:ext>
            </a:extLst>
          </p:cNvPr>
          <p:cNvSpPr/>
          <p:nvPr/>
        </p:nvSpPr>
        <p:spPr>
          <a:xfrm flipH="1">
            <a:off x="4154286" y="3187025"/>
            <a:ext cx="641100" cy="629985"/>
          </a:xfrm>
          <a:prstGeom prst="ellipse">
            <a:avLst/>
          </a:prstGeom>
          <a:solidFill>
            <a:srgbClr val="FFFFFF"/>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pPr algn="ctr"/>
            <a:endParaRPr lang="ru-RU" sz="1050" dirty="0">
              <a:solidFill>
                <a:schemeClr val="bg1"/>
              </a:solidFill>
              <a:latin typeface="+mj-lt"/>
            </a:endParaRPr>
          </a:p>
        </p:txBody>
      </p:sp>
      <p:grpSp>
        <p:nvGrpSpPr>
          <p:cNvPr id="3" name="Group 2"/>
          <p:cNvGrpSpPr/>
          <p:nvPr/>
        </p:nvGrpSpPr>
        <p:grpSpPr>
          <a:xfrm>
            <a:off x="1868335" y="2458924"/>
            <a:ext cx="4770307" cy="629985"/>
            <a:chOff x="2491113" y="2883454"/>
            <a:chExt cx="6360409" cy="839980"/>
          </a:xfrm>
        </p:grpSpPr>
        <p:sp>
          <p:nvSpPr>
            <p:cNvPr id="174" name="Rounded Rectangle 43">
              <a:extLst>
                <a:ext uri="{FF2B5EF4-FFF2-40B4-BE49-F238E27FC236}">
                  <a16:creationId xmlns:a16="http://schemas.microsoft.com/office/drawing/2014/main" id="{DF2AF97F-00F1-44BC-A9FF-B9D5A6F52FE0}"/>
                </a:ext>
              </a:extLst>
            </p:cNvPr>
            <p:cNvSpPr/>
            <p:nvPr/>
          </p:nvSpPr>
          <p:spPr>
            <a:xfrm flipH="1">
              <a:off x="5793386" y="3047048"/>
              <a:ext cx="3058136" cy="51279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r>
                <a:rPr lang="en-US" sz="1050" b="1" dirty="0">
                  <a:solidFill>
                    <a:schemeClr val="bg2"/>
                  </a:solidFill>
                  <a:cs typeface="Montserrat" panose="02000000000000000000" pitchFamily="2" charset="0"/>
                </a:rPr>
                <a:t>71%</a:t>
              </a:r>
            </a:p>
          </p:txBody>
        </p:sp>
        <p:sp>
          <p:nvSpPr>
            <p:cNvPr id="178" name="Rounded Rectangle 54">
              <a:extLst>
                <a:ext uri="{FF2B5EF4-FFF2-40B4-BE49-F238E27FC236}">
                  <a16:creationId xmlns:a16="http://schemas.microsoft.com/office/drawing/2014/main" id="{C6B85FDB-032E-498D-9FF6-66942A05C2F5}"/>
                </a:ext>
              </a:extLst>
            </p:cNvPr>
            <p:cNvSpPr/>
            <p:nvPr/>
          </p:nvSpPr>
          <p:spPr>
            <a:xfrm>
              <a:off x="2491113" y="3047048"/>
              <a:ext cx="3714455" cy="51279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pPr algn="r"/>
              <a:r>
                <a:rPr lang="en-US" sz="1050" b="1" dirty="0">
                  <a:solidFill>
                    <a:schemeClr val="bg2"/>
                  </a:solidFill>
                  <a:cs typeface="Montserrat" panose="02000000000000000000" pitchFamily="2" charset="0"/>
                </a:rPr>
                <a:t>96%</a:t>
              </a:r>
            </a:p>
          </p:txBody>
        </p:sp>
        <p:sp>
          <p:nvSpPr>
            <p:cNvPr id="190" name="Oval 189">
              <a:extLst>
                <a:ext uri="{FF2B5EF4-FFF2-40B4-BE49-F238E27FC236}">
                  <a16:creationId xmlns:a16="http://schemas.microsoft.com/office/drawing/2014/main" id="{B6EA5E25-FC63-46F1-BDF3-73EBCFEDE9B3}"/>
                </a:ext>
              </a:extLst>
            </p:cNvPr>
            <p:cNvSpPr/>
            <p:nvPr/>
          </p:nvSpPr>
          <p:spPr>
            <a:xfrm flipH="1">
              <a:off x="5539048" y="2883454"/>
              <a:ext cx="854800" cy="839980"/>
            </a:xfrm>
            <a:prstGeom prst="ellipse">
              <a:avLst/>
            </a:prstGeom>
            <a:solidFill>
              <a:srgbClr val="FFFFFF"/>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pPr algn="ctr"/>
              <a:endParaRPr lang="ru-RU" sz="1050" dirty="0">
                <a:solidFill>
                  <a:schemeClr val="bg1"/>
                </a:solidFill>
                <a:latin typeface="+mj-lt"/>
              </a:endParaRPr>
            </a:p>
          </p:txBody>
        </p:sp>
      </p:grpSp>
      <p:grpSp>
        <p:nvGrpSpPr>
          <p:cNvPr id="7" name="Group 6"/>
          <p:cNvGrpSpPr/>
          <p:nvPr/>
        </p:nvGrpSpPr>
        <p:grpSpPr>
          <a:xfrm>
            <a:off x="2506150" y="1853518"/>
            <a:ext cx="3691025" cy="384594"/>
            <a:chOff x="3341534" y="2471357"/>
            <a:chExt cx="4921366" cy="512792"/>
          </a:xfrm>
        </p:grpSpPr>
        <p:sp>
          <p:nvSpPr>
            <p:cNvPr id="175" name="Rounded Rectangle 44">
              <a:extLst>
                <a:ext uri="{FF2B5EF4-FFF2-40B4-BE49-F238E27FC236}">
                  <a16:creationId xmlns:a16="http://schemas.microsoft.com/office/drawing/2014/main" id="{5A71A159-F3A1-4491-9FC4-8E9483F98B96}"/>
                </a:ext>
              </a:extLst>
            </p:cNvPr>
            <p:cNvSpPr/>
            <p:nvPr/>
          </p:nvSpPr>
          <p:spPr>
            <a:xfrm flipH="1">
              <a:off x="5793388" y="2471357"/>
              <a:ext cx="2469512" cy="51279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r>
                <a:rPr lang="en-US" sz="1050" b="1" dirty="0">
                  <a:solidFill>
                    <a:schemeClr val="bg2"/>
                  </a:solidFill>
                  <a:cs typeface="Montserrat" panose="02000000000000000000" pitchFamily="2" charset="0"/>
                </a:rPr>
                <a:t>43%</a:t>
              </a:r>
            </a:p>
          </p:txBody>
        </p:sp>
        <p:sp>
          <p:nvSpPr>
            <p:cNvPr id="179" name="Rounded Rectangle 55">
              <a:extLst>
                <a:ext uri="{FF2B5EF4-FFF2-40B4-BE49-F238E27FC236}">
                  <a16:creationId xmlns:a16="http://schemas.microsoft.com/office/drawing/2014/main" id="{72AB3568-2296-4DA0-B7F3-719F8EADE434}"/>
                </a:ext>
              </a:extLst>
            </p:cNvPr>
            <p:cNvSpPr/>
            <p:nvPr/>
          </p:nvSpPr>
          <p:spPr>
            <a:xfrm>
              <a:off x="3341534" y="2471357"/>
              <a:ext cx="2864043" cy="512792"/>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pPr algn="r"/>
              <a:r>
                <a:rPr lang="en-US" sz="1050" b="1" dirty="0">
                  <a:solidFill>
                    <a:schemeClr val="bg2"/>
                  </a:solidFill>
                  <a:cs typeface="Montserrat" panose="02000000000000000000" pitchFamily="2" charset="0"/>
                </a:rPr>
                <a:t>56%</a:t>
              </a:r>
            </a:p>
          </p:txBody>
        </p:sp>
      </p:grpSp>
      <p:sp>
        <p:nvSpPr>
          <p:cNvPr id="191" name="Oval 190">
            <a:extLst>
              <a:ext uri="{FF2B5EF4-FFF2-40B4-BE49-F238E27FC236}">
                <a16:creationId xmlns:a16="http://schemas.microsoft.com/office/drawing/2014/main" id="{1708714C-A726-4231-9DE3-E4B5C5EA901A}"/>
              </a:ext>
            </a:extLst>
          </p:cNvPr>
          <p:cNvSpPr/>
          <p:nvPr/>
        </p:nvSpPr>
        <p:spPr>
          <a:xfrm flipH="1">
            <a:off x="4154286" y="1730822"/>
            <a:ext cx="641100" cy="629985"/>
          </a:xfrm>
          <a:prstGeom prst="ellipse">
            <a:avLst/>
          </a:prstGeom>
          <a:solidFill>
            <a:srgbClr val="FFFFFF"/>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lIns="68580" tIns="0" rIns="68580" bIns="0" rtlCol="0" anchor="ctr"/>
          <a:lstStyle/>
          <a:p>
            <a:pPr algn="ctr"/>
            <a:endParaRPr lang="ru-RU" sz="1050" dirty="0">
              <a:solidFill>
                <a:schemeClr val="bg1"/>
              </a:solidFill>
              <a:latin typeface="+mj-lt"/>
            </a:endParaRPr>
          </a:p>
        </p:txBody>
      </p:sp>
      <p:grpSp>
        <p:nvGrpSpPr>
          <p:cNvPr id="162" name="Group 161">
            <a:extLst>
              <a:ext uri="{FF2B5EF4-FFF2-40B4-BE49-F238E27FC236}">
                <a16:creationId xmlns:a16="http://schemas.microsoft.com/office/drawing/2014/main" id="{EA5F96A5-AC66-42A0-A76A-79D8052A519A}"/>
              </a:ext>
            </a:extLst>
          </p:cNvPr>
          <p:cNvGrpSpPr/>
          <p:nvPr/>
        </p:nvGrpSpPr>
        <p:grpSpPr>
          <a:xfrm flipH="1">
            <a:off x="7454074" y="1754895"/>
            <a:ext cx="784794" cy="2690723"/>
            <a:chOff x="1124216" y="2003364"/>
            <a:chExt cx="1046392" cy="3587630"/>
          </a:xfrm>
        </p:grpSpPr>
        <p:sp>
          <p:nvSpPr>
            <p:cNvPr id="163" name="Freeform 5">
              <a:extLst>
                <a:ext uri="{FF2B5EF4-FFF2-40B4-BE49-F238E27FC236}">
                  <a16:creationId xmlns:a16="http://schemas.microsoft.com/office/drawing/2014/main" id="{B0F0571B-1A7B-4A20-817A-4A7875A77D83}"/>
                </a:ext>
              </a:extLst>
            </p:cNvPr>
            <p:cNvSpPr>
              <a:spLocks/>
            </p:cNvSpPr>
            <p:nvPr/>
          </p:nvSpPr>
          <p:spPr bwMode="auto">
            <a:xfrm>
              <a:off x="1124216" y="2003364"/>
              <a:ext cx="1046392" cy="3587630"/>
            </a:xfrm>
            <a:custGeom>
              <a:avLst/>
              <a:gdLst>
                <a:gd name="T0" fmla="*/ 966 w 1646"/>
                <a:gd name="T1" fmla="*/ 1 h 5646"/>
                <a:gd name="T2" fmla="*/ 680 w 1646"/>
                <a:gd name="T3" fmla="*/ 279 h 5646"/>
                <a:gd name="T4" fmla="*/ 707 w 1646"/>
                <a:gd name="T5" fmla="*/ 574 h 5646"/>
                <a:gd name="T6" fmla="*/ 739 w 1646"/>
                <a:gd name="T7" fmla="*/ 619 h 5646"/>
                <a:gd name="T8" fmla="*/ 771 w 1646"/>
                <a:gd name="T9" fmla="*/ 760 h 5646"/>
                <a:gd name="T10" fmla="*/ 816 w 1646"/>
                <a:gd name="T11" fmla="*/ 832 h 5646"/>
                <a:gd name="T12" fmla="*/ 762 w 1646"/>
                <a:gd name="T13" fmla="*/ 932 h 5646"/>
                <a:gd name="T14" fmla="*/ 521 w 1646"/>
                <a:gd name="T15" fmla="*/ 1037 h 5646"/>
                <a:gd name="T16" fmla="*/ 349 w 1646"/>
                <a:gd name="T17" fmla="*/ 1200 h 5646"/>
                <a:gd name="T18" fmla="*/ 172 w 1646"/>
                <a:gd name="T19" fmla="*/ 1481 h 5646"/>
                <a:gd name="T20" fmla="*/ 27 w 1646"/>
                <a:gd name="T21" fmla="*/ 1799 h 5646"/>
                <a:gd name="T22" fmla="*/ 308 w 1646"/>
                <a:gd name="T23" fmla="*/ 1957 h 5646"/>
                <a:gd name="T24" fmla="*/ 435 w 1646"/>
                <a:gd name="T25" fmla="*/ 1903 h 5646"/>
                <a:gd name="T26" fmla="*/ 349 w 1646"/>
                <a:gd name="T27" fmla="*/ 2420 h 5646"/>
                <a:gd name="T28" fmla="*/ 290 w 1646"/>
                <a:gd name="T29" fmla="*/ 2951 h 5646"/>
                <a:gd name="T30" fmla="*/ 390 w 1646"/>
                <a:gd name="T31" fmla="*/ 3000 h 5646"/>
                <a:gd name="T32" fmla="*/ 467 w 1646"/>
                <a:gd name="T33" fmla="*/ 3682 h 5646"/>
                <a:gd name="T34" fmla="*/ 564 w 1646"/>
                <a:gd name="T35" fmla="*/ 4329 h 5646"/>
                <a:gd name="T36" fmla="*/ 576 w 1646"/>
                <a:gd name="T37" fmla="*/ 4735 h 5646"/>
                <a:gd name="T38" fmla="*/ 388 w 1646"/>
                <a:gd name="T39" fmla="*/ 4998 h 5646"/>
                <a:gd name="T40" fmla="*/ 167 w 1646"/>
                <a:gd name="T41" fmla="*/ 5048 h 5646"/>
                <a:gd name="T42" fmla="*/ 192 w 1646"/>
                <a:gd name="T43" fmla="*/ 5144 h 5646"/>
                <a:gd name="T44" fmla="*/ 543 w 1646"/>
                <a:gd name="T45" fmla="*/ 5115 h 5646"/>
                <a:gd name="T46" fmla="*/ 672 w 1646"/>
                <a:gd name="T47" fmla="*/ 5061 h 5646"/>
                <a:gd name="T48" fmla="*/ 760 w 1646"/>
                <a:gd name="T49" fmla="*/ 5123 h 5646"/>
                <a:gd name="T50" fmla="*/ 898 w 1646"/>
                <a:gd name="T51" fmla="*/ 5044 h 5646"/>
                <a:gd name="T52" fmla="*/ 915 w 1646"/>
                <a:gd name="T53" fmla="*/ 4827 h 5646"/>
                <a:gd name="T54" fmla="*/ 890 w 1646"/>
                <a:gd name="T55" fmla="*/ 4576 h 5646"/>
                <a:gd name="T56" fmla="*/ 936 w 1646"/>
                <a:gd name="T57" fmla="*/ 4212 h 5646"/>
                <a:gd name="T58" fmla="*/ 936 w 1646"/>
                <a:gd name="T59" fmla="*/ 3924 h 5646"/>
                <a:gd name="T60" fmla="*/ 906 w 1646"/>
                <a:gd name="T61" fmla="*/ 3648 h 5646"/>
                <a:gd name="T62" fmla="*/ 911 w 1646"/>
                <a:gd name="T63" fmla="*/ 3460 h 5646"/>
                <a:gd name="T64" fmla="*/ 1011 w 1646"/>
                <a:gd name="T65" fmla="*/ 3978 h 5646"/>
                <a:gd name="T66" fmla="*/ 1065 w 1646"/>
                <a:gd name="T67" fmla="*/ 4593 h 5646"/>
                <a:gd name="T68" fmla="*/ 1157 w 1646"/>
                <a:gd name="T69" fmla="*/ 4973 h 5646"/>
                <a:gd name="T70" fmla="*/ 1195 w 1646"/>
                <a:gd name="T71" fmla="*/ 5140 h 5646"/>
                <a:gd name="T72" fmla="*/ 1145 w 1646"/>
                <a:gd name="T73" fmla="*/ 5349 h 5646"/>
                <a:gd name="T74" fmla="*/ 1182 w 1646"/>
                <a:gd name="T75" fmla="*/ 5646 h 5646"/>
                <a:gd name="T76" fmla="*/ 1446 w 1646"/>
                <a:gd name="T77" fmla="*/ 5466 h 5646"/>
                <a:gd name="T78" fmla="*/ 1467 w 1646"/>
                <a:gd name="T79" fmla="*/ 5173 h 5646"/>
                <a:gd name="T80" fmla="*/ 1500 w 1646"/>
                <a:gd name="T81" fmla="*/ 4948 h 5646"/>
                <a:gd name="T82" fmla="*/ 1500 w 1646"/>
                <a:gd name="T83" fmla="*/ 4626 h 5646"/>
                <a:gd name="T84" fmla="*/ 1450 w 1646"/>
                <a:gd name="T85" fmla="*/ 4066 h 5646"/>
                <a:gd name="T86" fmla="*/ 1391 w 1646"/>
                <a:gd name="T87" fmla="*/ 3393 h 5646"/>
                <a:gd name="T88" fmla="*/ 1383 w 1646"/>
                <a:gd name="T89" fmla="*/ 3033 h 5646"/>
                <a:gd name="T90" fmla="*/ 1563 w 1646"/>
                <a:gd name="T91" fmla="*/ 2962 h 5646"/>
                <a:gd name="T92" fmla="*/ 1496 w 1646"/>
                <a:gd name="T93" fmla="*/ 2540 h 5646"/>
                <a:gd name="T94" fmla="*/ 1400 w 1646"/>
                <a:gd name="T95" fmla="*/ 2106 h 5646"/>
                <a:gd name="T96" fmla="*/ 1429 w 1646"/>
                <a:gd name="T97" fmla="*/ 1813 h 5646"/>
                <a:gd name="T98" fmla="*/ 1579 w 1646"/>
                <a:gd name="T99" fmla="*/ 1437 h 5646"/>
                <a:gd name="T100" fmla="*/ 1588 w 1646"/>
                <a:gd name="T101" fmla="*/ 1023 h 5646"/>
                <a:gd name="T102" fmla="*/ 1333 w 1646"/>
                <a:gd name="T103" fmla="*/ 931 h 5646"/>
                <a:gd name="T104" fmla="*/ 1199 w 1646"/>
                <a:gd name="T105" fmla="*/ 780 h 5646"/>
                <a:gd name="T106" fmla="*/ 1153 w 1646"/>
                <a:gd name="T107" fmla="*/ 718 h 5646"/>
                <a:gd name="T108" fmla="*/ 1166 w 1646"/>
                <a:gd name="T109" fmla="*/ 626 h 5646"/>
                <a:gd name="T110" fmla="*/ 1237 w 1646"/>
                <a:gd name="T111" fmla="*/ 530 h 5646"/>
                <a:gd name="T112" fmla="*/ 1245 w 1646"/>
                <a:gd name="T113" fmla="*/ 225 h 5646"/>
                <a:gd name="T114" fmla="*/ 966 w 1646"/>
                <a:gd name="T115" fmla="*/ 1 h 5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46" h="5646">
                  <a:moveTo>
                    <a:pt x="966" y="1"/>
                  </a:moveTo>
                  <a:cubicBezTo>
                    <a:pt x="854" y="0"/>
                    <a:pt x="680" y="111"/>
                    <a:pt x="680" y="279"/>
                  </a:cubicBezTo>
                  <a:cubicBezTo>
                    <a:pt x="680" y="447"/>
                    <a:pt x="694" y="519"/>
                    <a:pt x="707" y="574"/>
                  </a:cubicBezTo>
                  <a:cubicBezTo>
                    <a:pt x="721" y="628"/>
                    <a:pt x="739" y="619"/>
                    <a:pt x="739" y="619"/>
                  </a:cubicBezTo>
                  <a:cubicBezTo>
                    <a:pt x="739" y="619"/>
                    <a:pt x="734" y="733"/>
                    <a:pt x="771" y="760"/>
                  </a:cubicBezTo>
                  <a:cubicBezTo>
                    <a:pt x="807" y="787"/>
                    <a:pt x="816" y="796"/>
                    <a:pt x="816" y="832"/>
                  </a:cubicBezTo>
                  <a:cubicBezTo>
                    <a:pt x="816" y="869"/>
                    <a:pt x="793" y="896"/>
                    <a:pt x="762" y="932"/>
                  </a:cubicBezTo>
                  <a:cubicBezTo>
                    <a:pt x="730" y="969"/>
                    <a:pt x="594" y="1009"/>
                    <a:pt x="521" y="1037"/>
                  </a:cubicBezTo>
                  <a:cubicBezTo>
                    <a:pt x="449" y="1064"/>
                    <a:pt x="390" y="1109"/>
                    <a:pt x="349" y="1200"/>
                  </a:cubicBezTo>
                  <a:cubicBezTo>
                    <a:pt x="308" y="1291"/>
                    <a:pt x="249" y="1404"/>
                    <a:pt x="172" y="1481"/>
                  </a:cubicBezTo>
                  <a:cubicBezTo>
                    <a:pt x="95" y="1558"/>
                    <a:pt x="0" y="1681"/>
                    <a:pt x="27" y="1799"/>
                  </a:cubicBezTo>
                  <a:cubicBezTo>
                    <a:pt x="54" y="1916"/>
                    <a:pt x="217" y="2007"/>
                    <a:pt x="308" y="1957"/>
                  </a:cubicBezTo>
                  <a:cubicBezTo>
                    <a:pt x="399" y="1907"/>
                    <a:pt x="435" y="1903"/>
                    <a:pt x="435" y="1903"/>
                  </a:cubicBezTo>
                  <a:cubicBezTo>
                    <a:pt x="435" y="1903"/>
                    <a:pt x="376" y="2161"/>
                    <a:pt x="349" y="2420"/>
                  </a:cubicBezTo>
                  <a:cubicBezTo>
                    <a:pt x="322" y="2678"/>
                    <a:pt x="249" y="2928"/>
                    <a:pt x="290" y="2951"/>
                  </a:cubicBezTo>
                  <a:cubicBezTo>
                    <a:pt x="331" y="2973"/>
                    <a:pt x="390" y="3000"/>
                    <a:pt x="390" y="3000"/>
                  </a:cubicBezTo>
                  <a:cubicBezTo>
                    <a:pt x="390" y="3000"/>
                    <a:pt x="402" y="3366"/>
                    <a:pt x="467" y="3682"/>
                  </a:cubicBezTo>
                  <a:cubicBezTo>
                    <a:pt x="532" y="3998"/>
                    <a:pt x="555" y="4141"/>
                    <a:pt x="564" y="4329"/>
                  </a:cubicBezTo>
                  <a:cubicBezTo>
                    <a:pt x="572" y="4517"/>
                    <a:pt x="593" y="4655"/>
                    <a:pt x="576" y="4735"/>
                  </a:cubicBezTo>
                  <a:cubicBezTo>
                    <a:pt x="559" y="4814"/>
                    <a:pt x="451" y="4969"/>
                    <a:pt x="388" y="4998"/>
                  </a:cubicBezTo>
                  <a:cubicBezTo>
                    <a:pt x="325" y="5027"/>
                    <a:pt x="213" y="5027"/>
                    <a:pt x="167" y="5048"/>
                  </a:cubicBezTo>
                  <a:cubicBezTo>
                    <a:pt x="121" y="5069"/>
                    <a:pt x="87" y="5128"/>
                    <a:pt x="192" y="5144"/>
                  </a:cubicBezTo>
                  <a:cubicBezTo>
                    <a:pt x="296" y="5161"/>
                    <a:pt x="493" y="5132"/>
                    <a:pt x="543" y="5115"/>
                  </a:cubicBezTo>
                  <a:cubicBezTo>
                    <a:pt x="593" y="5098"/>
                    <a:pt x="672" y="5061"/>
                    <a:pt x="672" y="5061"/>
                  </a:cubicBezTo>
                  <a:cubicBezTo>
                    <a:pt x="672" y="5061"/>
                    <a:pt x="647" y="5123"/>
                    <a:pt x="760" y="5123"/>
                  </a:cubicBezTo>
                  <a:cubicBezTo>
                    <a:pt x="873" y="5123"/>
                    <a:pt x="894" y="5115"/>
                    <a:pt x="898" y="5044"/>
                  </a:cubicBezTo>
                  <a:cubicBezTo>
                    <a:pt x="902" y="4973"/>
                    <a:pt x="898" y="4877"/>
                    <a:pt x="915" y="4827"/>
                  </a:cubicBezTo>
                  <a:cubicBezTo>
                    <a:pt x="931" y="4776"/>
                    <a:pt x="848" y="4647"/>
                    <a:pt x="890" y="4576"/>
                  </a:cubicBezTo>
                  <a:cubicBezTo>
                    <a:pt x="931" y="4505"/>
                    <a:pt x="973" y="4321"/>
                    <a:pt x="936" y="4212"/>
                  </a:cubicBezTo>
                  <a:cubicBezTo>
                    <a:pt x="898" y="4103"/>
                    <a:pt x="948" y="3995"/>
                    <a:pt x="936" y="3924"/>
                  </a:cubicBezTo>
                  <a:cubicBezTo>
                    <a:pt x="923" y="3853"/>
                    <a:pt x="906" y="3757"/>
                    <a:pt x="906" y="3648"/>
                  </a:cubicBezTo>
                  <a:cubicBezTo>
                    <a:pt x="906" y="3539"/>
                    <a:pt x="911" y="3460"/>
                    <a:pt x="911" y="3460"/>
                  </a:cubicBezTo>
                  <a:cubicBezTo>
                    <a:pt x="911" y="3460"/>
                    <a:pt x="990" y="3869"/>
                    <a:pt x="1011" y="3978"/>
                  </a:cubicBezTo>
                  <a:cubicBezTo>
                    <a:pt x="1032" y="4087"/>
                    <a:pt x="1065" y="4475"/>
                    <a:pt x="1065" y="4593"/>
                  </a:cubicBezTo>
                  <a:cubicBezTo>
                    <a:pt x="1065" y="4710"/>
                    <a:pt x="1153" y="4868"/>
                    <a:pt x="1157" y="4973"/>
                  </a:cubicBezTo>
                  <a:cubicBezTo>
                    <a:pt x="1161" y="5077"/>
                    <a:pt x="1166" y="5140"/>
                    <a:pt x="1195" y="5140"/>
                  </a:cubicBezTo>
                  <a:cubicBezTo>
                    <a:pt x="1224" y="5140"/>
                    <a:pt x="1166" y="5257"/>
                    <a:pt x="1145" y="5349"/>
                  </a:cubicBezTo>
                  <a:cubicBezTo>
                    <a:pt x="1124" y="5441"/>
                    <a:pt x="1061" y="5646"/>
                    <a:pt x="1182" y="5646"/>
                  </a:cubicBezTo>
                  <a:cubicBezTo>
                    <a:pt x="1303" y="5646"/>
                    <a:pt x="1441" y="5596"/>
                    <a:pt x="1446" y="5466"/>
                  </a:cubicBezTo>
                  <a:cubicBezTo>
                    <a:pt x="1450" y="5337"/>
                    <a:pt x="1433" y="5224"/>
                    <a:pt x="1467" y="5173"/>
                  </a:cubicBezTo>
                  <a:cubicBezTo>
                    <a:pt x="1500" y="5123"/>
                    <a:pt x="1504" y="5015"/>
                    <a:pt x="1500" y="4948"/>
                  </a:cubicBezTo>
                  <a:cubicBezTo>
                    <a:pt x="1496" y="4881"/>
                    <a:pt x="1517" y="4768"/>
                    <a:pt x="1500" y="4626"/>
                  </a:cubicBezTo>
                  <a:cubicBezTo>
                    <a:pt x="1483" y="4484"/>
                    <a:pt x="1483" y="4246"/>
                    <a:pt x="1450" y="4066"/>
                  </a:cubicBezTo>
                  <a:cubicBezTo>
                    <a:pt x="1416" y="3886"/>
                    <a:pt x="1408" y="3610"/>
                    <a:pt x="1391" y="3393"/>
                  </a:cubicBezTo>
                  <a:cubicBezTo>
                    <a:pt x="1375" y="3176"/>
                    <a:pt x="1362" y="3067"/>
                    <a:pt x="1383" y="3033"/>
                  </a:cubicBezTo>
                  <a:cubicBezTo>
                    <a:pt x="1404" y="3000"/>
                    <a:pt x="1529" y="2971"/>
                    <a:pt x="1563" y="2962"/>
                  </a:cubicBezTo>
                  <a:cubicBezTo>
                    <a:pt x="1596" y="2954"/>
                    <a:pt x="1521" y="2728"/>
                    <a:pt x="1496" y="2540"/>
                  </a:cubicBezTo>
                  <a:cubicBezTo>
                    <a:pt x="1471" y="2352"/>
                    <a:pt x="1425" y="2239"/>
                    <a:pt x="1400" y="2106"/>
                  </a:cubicBezTo>
                  <a:cubicBezTo>
                    <a:pt x="1375" y="1972"/>
                    <a:pt x="1375" y="1909"/>
                    <a:pt x="1429" y="1813"/>
                  </a:cubicBezTo>
                  <a:cubicBezTo>
                    <a:pt x="1483" y="1717"/>
                    <a:pt x="1550" y="1654"/>
                    <a:pt x="1579" y="1437"/>
                  </a:cubicBezTo>
                  <a:cubicBezTo>
                    <a:pt x="1609" y="1219"/>
                    <a:pt x="1646" y="1077"/>
                    <a:pt x="1588" y="1023"/>
                  </a:cubicBezTo>
                  <a:cubicBezTo>
                    <a:pt x="1529" y="969"/>
                    <a:pt x="1416" y="998"/>
                    <a:pt x="1333" y="931"/>
                  </a:cubicBezTo>
                  <a:cubicBezTo>
                    <a:pt x="1249" y="864"/>
                    <a:pt x="1237" y="789"/>
                    <a:pt x="1199" y="780"/>
                  </a:cubicBezTo>
                  <a:cubicBezTo>
                    <a:pt x="1161" y="772"/>
                    <a:pt x="1153" y="764"/>
                    <a:pt x="1153" y="718"/>
                  </a:cubicBezTo>
                  <a:cubicBezTo>
                    <a:pt x="1153" y="672"/>
                    <a:pt x="1166" y="626"/>
                    <a:pt x="1166" y="626"/>
                  </a:cubicBezTo>
                  <a:cubicBezTo>
                    <a:pt x="1166" y="626"/>
                    <a:pt x="1224" y="588"/>
                    <a:pt x="1237" y="530"/>
                  </a:cubicBezTo>
                  <a:cubicBezTo>
                    <a:pt x="1249" y="471"/>
                    <a:pt x="1262" y="325"/>
                    <a:pt x="1245" y="225"/>
                  </a:cubicBezTo>
                  <a:cubicBezTo>
                    <a:pt x="1228" y="124"/>
                    <a:pt x="1137" y="2"/>
                    <a:pt x="966" y="1"/>
                  </a:cubicBezTo>
                  <a:close/>
                </a:path>
              </a:pathLst>
            </a:custGeom>
            <a:solidFill>
              <a:schemeClr val="accent1"/>
            </a:solidFill>
            <a:ln>
              <a:noFill/>
            </a:ln>
            <a:effectLst>
              <a:outerShdw blurRad="76200" dir="18900000" sy="23000" kx="-1200000" algn="bl" rotWithShape="0">
                <a:prstClr val="black">
                  <a:alpha val="10000"/>
                </a:prstClr>
              </a:outerShdw>
            </a:effectLst>
          </p:spPr>
          <p:txBody>
            <a:bodyPr vert="horz" wrap="square" lIns="68580" tIns="34290" rIns="68580" bIns="34290" numCol="1" anchor="t" anchorCtr="0" compatLnSpc="1">
              <a:prstTxWarp prst="textNoShape">
                <a:avLst/>
              </a:prstTxWarp>
            </a:bodyPr>
            <a:lstStyle/>
            <a:p>
              <a:endParaRPr lang="en-US" sz="1013"/>
            </a:p>
          </p:txBody>
        </p:sp>
        <p:sp>
          <p:nvSpPr>
            <p:cNvPr id="164" name="Freeform 6">
              <a:extLst>
                <a:ext uri="{FF2B5EF4-FFF2-40B4-BE49-F238E27FC236}">
                  <a16:creationId xmlns:a16="http://schemas.microsoft.com/office/drawing/2014/main" id="{11724617-D460-4C3E-BA1F-CFBFF0733F31}"/>
                </a:ext>
              </a:extLst>
            </p:cNvPr>
            <p:cNvSpPr>
              <a:spLocks/>
            </p:cNvSpPr>
            <p:nvPr/>
          </p:nvSpPr>
          <p:spPr bwMode="auto">
            <a:xfrm>
              <a:off x="1618107" y="2468487"/>
              <a:ext cx="261329" cy="201374"/>
            </a:xfrm>
            <a:custGeom>
              <a:avLst/>
              <a:gdLst>
                <a:gd name="T0" fmla="*/ 27 w 411"/>
                <a:gd name="T1" fmla="*/ 144 h 317"/>
                <a:gd name="T2" fmla="*/ 0 w 411"/>
                <a:gd name="T3" fmla="*/ 183 h 317"/>
                <a:gd name="T4" fmla="*/ 20 w 411"/>
                <a:gd name="T5" fmla="*/ 317 h 317"/>
                <a:gd name="T6" fmla="*/ 104 w 411"/>
                <a:gd name="T7" fmla="*/ 182 h 317"/>
                <a:gd name="T8" fmla="*/ 172 w 411"/>
                <a:gd name="T9" fmla="*/ 235 h 317"/>
                <a:gd name="T10" fmla="*/ 187 w 411"/>
                <a:gd name="T11" fmla="*/ 297 h 317"/>
                <a:gd name="T12" fmla="*/ 411 w 411"/>
                <a:gd name="T13" fmla="*/ 46 h 317"/>
                <a:gd name="T14" fmla="*/ 376 w 411"/>
                <a:gd name="T15" fmla="*/ 0 h 317"/>
                <a:gd name="T16" fmla="*/ 111 w 411"/>
                <a:gd name="T17" fmla="*/ 171 h 317"/>
                <a:gd name="T18" fmla="*/ 27 w 411"/>
                <a:gd name="T19" fmla="*/ 144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1" h="317">
                  <a:moveTo>
                    <a:pt x="27" y="144"/>
                  </a:moveTo>
                  <a:cubicBezTo>
                    <a:pt x="20" y="157"/>
                    <a:pt x="11" y="169"/>
                    <a:pt x="0" y="183"/>
                  </a:cubicBezTo>
                  <a:cubicBezTo>
                    <a:pt x="15" y="226"/>
                    <a:pt x="18" y="276"/>
                    <a:pt x="20" y="317"/>
                  </a:cubicBezTo>
                  <a:cubicBezTo>
                    <a:pt x="82" y="278"/>
                    <a:pt x="50" y="187"/>
                    <a:pt x="104" y="182"/>
                  </a:cubicBezTo>
                  <a:cubicBezTo>
                    <a:pt x="157" y="177"/>
                    <a:pt x="164" y="200"/>
                    <a:pt x="172" y="235"/>
                  </a:cubicBezTo>
                  <a:cubicBezTo>
                    <a:pt x="181" y="270"/>
                    <a:pt x="187" y="297"/>
                    <a:pt x="187" y="297"/>
                  </a:cubicBezTo>
                  <a:cubicBezTo>
                    <a:pt x="187" y="297"/>
                    <a:pt x="360" y="111"/>
                    <a:pt x="411" y="46"/>
                  </a:cubicBezTo>
                  <a:cubicBezTo>
                    <a:pt x="386" y="39"/>
                    <a:pt x="378" y="30"/>
                    <a:pt x="376" y="0"/>
                  </a:cubicBezTo>
                  <a:cubicBezTo>
                    <a:pt x="319" y="61"/>
                    <a:pt x="178" y="171"/>
                    <a:pt x="111" y="171"/>
                  </a:cubicBezTo>
                  <a:cubicBezTo>
                    <a:pt x="79" y="171"/>
                    <a:pt x="52" y="161"/>
                    <a:pt x="27" y="144"/>
                  </a:cubicBezTo>
                  <a:close/>
                </a:path>
              </a:pathLst>
            </a:custGeom>
            <a:solidFill>
              <a:srgbClr val="FFFFFF"/>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65" name="Freeform 7">
              <a:extLst>
                <a:ext uri="{FF2B5EF4-FFF2-40B4-BE49-F238E27FC236}">
                  <a16:creationId xmlns:a16="http://schemas.microsoft.com/office/drawing/2014/main" id="{9193AC4D-BEF3-409E-B936-D00567B10B5E}"/>
                </a:ext>
              </a:extLst>
            </p:cNvPr>
            <p:cNvSpPr>
              <a:spLocks/>
            </p:cNvSpPr>
            <p:nvPr/>
          </p:nvSpPr>
          <p:spPr bwMode="auto">
            <a:xfrm>
              <a:off x="1490399" y="3003513"/>
              <a:ext cx="116953" cy="151904"/>
            </a:xfrm>
            <a:custGeom>
              <a:avLst/>
              <a:gdLst>
                <a:gd name="T0" fmla="*/ 88 w 184"/>
                <a:gd name="T1" fmla="*/ 6 h 239"/>
                <a:gd name="T2" fmla="*/ 184 w 184"/>
                <a:gd name="T3" fmla="*/ 0 h 239"/>
                <a:gd name="T4" fmla="*/ 97 w 184"/>
                <a:gd name="T5" fmla="*/ 127 h 239"/>
                <a:gd name="T6" fmla="*/ 101 w 184"/>
                <a:gd name="T7" fmla="*/ 222 h 239"/>
                <a:gd name="T8" fmla="*/ 24 w 184"/>
                <a:gd name="T9" fmla="*/ 239 h 239"/>
                <a:gd name="T10" fmla="*/ 22 w 184"/>
                <a:gd name="T11" fmla="*/ 110 h 239"/>
                <a:gd name="T12" fmla="*/ 88 w 184"/>
                <a:gd name="T13" fmla="*/ 6 h 239"/>
              </a:gdLst>
              <a:ahLst/>
              <a:cxnLst>
                <a:cxn ang="0">
                  <a:pos x="T0" y="T1"/>
                </a:cxn>
                <a:cxn ang="0">
                  <a:pos x="T2" y="T3"/>
                </a:cxn>
                <a:cxn ang="0">
                  <a:pos x="T4" y="T5"/>
                </a:cxn>
                <a:cxn ang="0">
                  <a:pos x="T6" y="T7"/>
                </a:cxn>
                <a:cxn ang="0">
                  <a:pos x="T8" y="T9"/>
                </a:cxn>
                <a:cxn ang="0">
                  <a:pos x="T10" y="T11"/>
                </a:cxn>
                <a:cxn ang="0">
                  <a:pos x="T12" y="T13"/>
                </a:cxn>
              </a:cxnLst>
              <a:rect l="0" t="0" r="r" b="b"/>
              <a:pathLst>
                <a:path w="184" h="239">
                  <a:moveTo>
                    <a:pt x="88" y="6"/>
                  </a:moveTo>
                  <a:cubicBezTo>
                    <a:pt x="184" y="0"/>
                    <a:pt x="184" y="0"/>
                    <a:pt x="184" y="0"/>
                  </a:cubicBezTo>
                  <a:cubicBezTo>
                    <a:pt x="184" y="0"/>
                    <a:pt x="97" y="61"/>
                    <a:pt x="97" y="127"/>
                  </a:cubicBezTo>
                  <a:cubicBezTo>
                    <a:pt x="97" y="193"/>
                    <a:pt x="101" y="222"/>
                    <a:pt x="101" y="222"/>
                  </a:cubicBezTo>
                  <a:cubicBezTo>
                    <a:pt x="24" y="239"/>
                    <a:pt x="24" y="239"/>
                    <a:pt x="24" y="239"/>
                  </a:cubicBezTo>
                  <a:cubicBezTo>
                    <a:pt x="24" y="239"/>
                    <a:pt x="0" y="173"/>
                    <a:pt x="22" y="110"/>
                  </a:cubicBezTo>
                  <a:cubicBezTo>
                    <a:pt x="44" y="46"/>
                    <a:pt x="68" y="28"/>
                    <a:pt x="88" y="6"/>
                  </a:cubicBezTo>
                  <a:close/>
                </a:path>
              </a:pathLst>
            </a:custGeom>
            <a:solidFill>
              <a:srgbClr val="FFFFFF"/>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66" name="Freeform 8">
              <a:extLst>
                <a:ext uri="{FF2B5EF4-FFF2-40B4-BE49-F238E27FC236}">
                  <a16:creationId xmlns:a16="http://schemas.microsoft.com/office/drawing/2014/main" id="{9627FF48-EFA1-4B39-9156-B37F43C18478}"/>
                </a:ext>
              </a:extLst>
            </p:cNvPr>
            <p:cNvSpPr>
              <a:spLocks/>
            </p:cNvSpPr>
            <p:nvPr/>
          </p:nvSpPr>
          <p:spPr bwMode="auto">
            <a:xfrm>
              <a:off x="1494163" y="3367008"/>
              <a:ext cx="48394" cy="130933"/>
            </a:xfrm>
            <a:custGeom>
              <a:avLst/>
              <a:gdLst>
                <a:gd name="T0" fmla="*/ 53 w 76"/>
                <a:gd name="T1" fmla="*/ 0 h 206"/>
                <a:gd name="T2" fmla="*/ 71 w 76"/>
                <a:gd name="T3" fmla="*/ 156 h 206"/>
                <a:gd name="T4" fmla="*/ 76 w 76"/>
                <a:gd name="T5" fmla="*/ 206 h 206"/>
                <a:gd name="T6" fmla="*/ 0 w 76"/>
                <a:gd name="T7" fmla="*/ 194 h 206"/>
                <a:gd name="T8" fmla="*/ 53 w 76"/>
                <a:gd name="T9" fmla="*/ 0 h 206"/>
              </a:gdLst>
              <a:ahLst/>
              <a:cxnLst>
                <a:cxn ang="0">
                  <a:pos x="T0" y="T1"/>
                </a:cxn>
                <a:cxn ang="0">
                  <a:pos x="T2" y="T3"/>
                </a:cxn>
                <a:cxn ang="0">
                  <a:pos x="T4" y="T5"/>
                </a:cxn>
                <a:cxn ang="0">
                  <a:pos x="T6" y="T7"/>
                </a:cxn>
                <a:cxn ang="0">
                  <a:pos x="T8" y="T9"/>
                </a:cxn>
              </a:cxnLst>
              <a:rect l="0" t="0" r="r" b="b"/>
              <a:pathLst>
                <a:path w="76" h="206">
                  <a:moveTo>
                    <a:pt x="53" y="0"/>
                  </a:moveTo>
                  <a:cubicBezTo>
                    <a:pt x="53" y="0"/>
                    <a:pt x="66" y="118"/>
                    <a:pt x="71" y="156"/>
                  </a:cubicBezTo>
                  <a:cubicBezTo>
                    <a:pt x="76" y="194"/>
                    <a:pt x="76" y="206"/>
                    <a:pt x="76" y="206"/>
                  </a:cubicBezTo>
                  <a:cubicBezTo>
                    <a:pt x="0" y="194"/>
                    <a:pt x="0" y="194"/>
                    <a:pt x="0" y="194"/>
                  </a:cubicBezTo>
                  <a:cubicBezTo>
                    <a:pt x="0" y="194"/>
                    <a:pt x="18" y="98"/>
                    <a:pt x="53" y="0"/>
                  </a:cubicBezTo>
                  <a:close/>
                </a:path>
              </a:pathLst>
            </a:custGeom>
            <a:solidFill>
              <a:srgbClr val="FFFFFF"/>
            </a:solidFill>
            <a:ln>
              <a:noFill/>
            </a:ln>
          </p:spPr>
          <p:txBody>
            <a:bodyPr vert="horz" wrap="square" lIns="68580" tIns="34290" rIns="68580" bIns="34290" numCol="1" anchor="t" anchorCtr="0" compatLnSpc="1">
              <a:prstTxWarp prst="textNoShape">
                <a:avLst/>
              </a:prstTxWarp>
            </a:bodyPr>
            <a:lstStyle/>
            <a:p>
              <a:endParaRPr lang="en-US" sz="1013"/>
            </a:p>
          </p:txBody>
        </p:sp>
      </p:grpSp>
      <p:sp>
        <p:nvSpPr>
          <p:cNvPr id="168" name="Freeform 9">
            <a:extLst>
              <a:ext uri="{FF2B5EF4-FFF2-40B4-BE49-F238E27FC236}">
                <a16:creationId xmlns:a16="http://schemas.microsoft.com/office/drawing/2014/main" id="{EEE92C02-CD94-4519-A43A-C7BC578A735B}"/>
              </a:ext>
            </a:extLst>
          </p:cNvPr>
          <p:cNvSpPr>
            <a:spLocks noEditPoints="1"/>
          </p:cNvSpPr>
          <p:nvPr/>
        </p:nvSpPr>
        <p:spPr bwMode="auto">
          <a:xfrm flipH="1">
            <a:off x="761788" y="1754895"/>
            <a:ext cx="733811" cy="2690723"/>
          </a:xfrm>
          <a:custGeom>
            <a:avLst/>
            <a:gdLst>
              <a:gd name="T0" fmla="*/ 666 w 1391"/>
              <a:gd name="T1" fmla="*/ 2 h 5635"/>
              <a:gd name="T2" fmla="*/ 918 w 1391"/>
              <a:gd name="T3" fmla="*/ 224 h 5635"/>
              <a:gd name="T4" fmla="*/ 963 w 1391"/>
              <a:gd name="T5" fmla="*/ 386 h 5635"/>
              <a:gd name="T6" fmla="*/ 999 w 1391"/>
              <a:gd name="T7" fmla="*/ 608 h 5635"/>
              <a:gd name="T8" fmla="*/ 1068 w 1391"/>
              <a:gd name="T9" fmla="*/ 827 h 5635"/>
              <a:gd name="T10" fmla="*/ 1108 w 1391"/>
              <a:gd name="T11" fmla="*/ 940 h 5635"/>
              <a:gd name="T12" fmla="*/ 1310 w 1391"/>
              <a:gd name="T13" fmla="*/ 1057 h 5635"/>
              <a:gd name="T14" fmla="*/ 1375 w 1391"/>
              <a:gd name="T15" fmla="*/ 1477 h 5635"/>
              <a:gd name="T16" fmla="*/ 1335 w 1391"/>
              <a:gd name="T17" fmla="*/ 1841 h 5635"/>
              <a:gd name="T18" fmla="*/ 1193 w 1391"/>
              <a:gd name="T19" fmla="*/ 1946 h 5635"/>
              <a:gd name="T20" fmla="*/ 1233 w 1391"/>
              <a:gd name="T21" fmla="*/ 2310 h 5635"/>
              <a:gd name="T22" fmla="*/ 1282 w 1391"/>
              <a:gd name="T23" fmla="*/ 2577 h 5635"/>
              <a:gd name="T24" fmla="*/ 1209 w 1391"/>
              <a:gd name="T25" fmla="*/ 2589 h 5635"/>
              <a:gd name="T26" fmla="*/ 1177 w 1391"/>
              <a:gd name="T27" fmla="*/ 2949 h 5635"/>
              <a:gd name="T28" fmla="*/ 1070 w 1391"/>
              <a:gd name="T29" fmla="*/ 3546 h 5635"/>
              <a:gd name="T30" fmla="*/ 1032 w 1391"/>
              <a:gd name="T31" fmla="*/ 3620 h 5635"/>
              <a:gd name="T32" fmla="*/ 979 w 1391"/>
              <a:gd name="T33" fmla="*/ 3620 h 5635"/>
              <a:gd name="T34" fmla="*/ 966 w 1391"/>
              <a:gd name="T35" fmla="*/ 3800 h 5635"/>
              <a:gd name="T36" fmla="*/ 926 w 1391"/>
              <a:gd name="T37" fmla="*/ 4169 h 5635"/>
              <a:gd name="T38" fmla="*/ 768 w 1391"/>
              <a:gd name="T39" fmla="*/ 4753 h 5635"/>
              <a:gd name="T40" fmla="*/ 878 w 1391"/>
              <a:gd name="T41" fmla="*/ 5086 h 5635"/>
              <a:gd name="T42" fmla="*/ 975 w 1391"/>
              <a:gd name="T43" fmla="*/ 5301 h 5635"/>
              <a:gd name="T44" fmla="*/ 830 w 1391"/>
              <a:gd name="T45" fmla="*/ 5314 h 5635"/>
              <a:gd name="T46" fmla="*/ 760 w 1391"/>
              <a:gd name="T47" fmla="*/ 5266 h 5635"/>
              <a:gd name="T48" fmla="*/ 781 w 1391"/>
              <a:gd name="T49" fmla="*/ 5376 h 5635"/>
              <a:gd name="T50" fmla="*/ 698 w 1391"/>
              <a:gd name="T51" fmla="*/ 5635 h 5635"/>
              <a:gd name="T52" fmla="*/ 666 w 1391"/>
              <a:gd name="T53" fmla="*/ 5630 h 5635"/>
              <a:gd name="T54" fmla="*/ 666 w 1391"/>
              <a:gd name="T55" fmla="*/ 3958 h 5635"/>
              <a:gd name="T56" fmla="*/ 682 w 1391"/>
              <a:gd name="T57" fmla="*/ 3863 h 5635"/>
              <a:gd name="T58" fmla="*/ 682 w 1391"/>
              <a:gd name="T59" fmla="*/ 3608 h 5635"/>
              <a:gd name="T60" fmla="*/ 666 w 1391"/>
              <a:gd name="T61" fmla="*/ 3707 h 5635"/>
              <a:gd name="T62" fmla="*/ 666 w 1391"/>
              <a:gd name="T63" fmla="*/ 2 h 5635"/>
              <a:gd name="T64" fmla="*/ 664 w 1391"/>
              <a:gd name="T65" fmla="*/ 2 h 5635"/>
              <a:gd name="T66" fmla="*/ 666 w 1391"/>
              <a:gd name="T67" fmla="*/ 2 h 5635"/>
              <a:gd name="T68" fmla="*/ 666 w 1391"/>
              <a:gd name="T69" fmla="*/ 3707 h 5635"/>
              <a:gd name="T70" fmla="*/ 647 w 1391"/>
              <a:gd name="T71" fmla="*/ 3805 h 5635"/>
              <a:gd name="T72" fmla="*/ 655 w 1391"/>
              <a:gd name="T73" fmla="*/ 3930 h 5635"/>
              <a:gd name="T74" fmla="*/ 663 w 1391"/>
              <a:gd name="T75" fmla="*/ 4015 h 5635"/>
              <a:gd name="T76" fmla="*/ 666 w 1391"/>
              <a:gd name="T77" fmla="*/ 3958 h 5635"/>
              <a:gd name="T78" fmla="*/ 666 w 1391"/>
              <a:gd name="T79" fmla="*/ 5630 h 5635"/>
              <a:gd name="T80" fmla="*/ 553 w 1391"/>
              <a:gd name="T81" fmla="*/ 5406 h 5635"/>
              <a:gd name="T82" fmla="*/ 549 w 1391"/>
              <a:gd name="T83" fmla="*/ 5169 h 5635"/>
              <a:gd name="T84" fmla="*/ 505 w 1391"/>
              <a:gd name="T85" fmla="*/ 4911 h 5635"/>
              <a:gd name="T86" fmla="*/ 325 w 1391"/>
              <a:gd name="T87" fmla="*/ 4120 h 5635"/>
              <a:gd name="T88" fmla="*/ 334 w 1391"/>
              <a:gd name="T89" fmla="*/ 3774 h 5635"/>
              <a:gd name="T90" fmla="*/ 312 w 1391"/>
              <a:gd name="T91" fmla="*/ 3603 h 5635"/>
              <a:gd name="T92" fmla="*/ 215 w 1391"/>
              <a:gd name="T93" fmla="*/ 3515 h 5635"/>
              <a:gd name="T94" fmla="*/ 185 w 1391"/>
              <a:gd name="T95" fmla="*/ 2892 h 5635"/>
              <a:gd name="T96" fmla="*/ 193 w 1391"/>
              <a:gd name="T97" fmla="*/ 2554 h 5635"/>
              <a:gd name="T98" fmla="*/ 70 w 1391"/>
              <a:gd name="T99" fmla="*/ 2532 h 5635"/>
              <a:gd name="T100" fmla="*/ 171 w 1391"/>
              <a:gd name="T101" fmla="*/ 2242 h 5635"/>
              <a:gd name="T102" fmla="*/ 189 w 1391"/>
              <a:gd name="T103" fmla="*/ 2027 h 5635"/>
              <a:gd name="T104" fmla="*/ 13 w 1391"/>
              <a:gd name="T105" fmla="*/ 1878 h 5635"/>
              <a:gd name="T106" fmla="*/ 13 w 1391"/>
              <a:gd name="T107" fmla="*/ 1452 h 5635"/>
              <a:gd name="T108" fmla="*/ 44 w 1391"/>
              <a:gd name="T109" fmla="*/ 1268 h 5635"/>
              <a:gd name="T110" fmla="*/ 171 w 1391"/>
              <a:gd name="T111" fmla="*/ 956 h 5635"/>
              <a:gd name="T112" fmla="*/ 299 w 1391"/>
              <a:gd name="T113" fmla="*/ 903 h 5635"/>
              <a:gd name="T114" fmla="*/ 312 w 1391"/>
              <a:gd name="T115" fmla="*/ 780 h 5635"/>
              <a:gd name="T116" fmla="*/ 391 w 1391"/>
              <a:gd name="T117" fmla="*/ 627 h 5635"/>
              <a:gd name="T118" fmla="*/ 400 w 1391"/>
              <a:gd name="T119" fmla="*/ 398 h 5635"/>
              <a:gd name="T120" fmla="*/ 664 w 1391"/>
              <a:gd name="T121" fmla="*/ 2 h 5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1" h="5635">
                <a:moveTo>
                  <a:pt x="666" y="2"/>
                </a:moveTo>
                <a:cubicBezTo>
                  <a:pt x="790" y="0"/>
                  <a:pt x="894" y="116"/>
                  <a:pt x="918" y="224"/>
                </a:cubicBezTo>
                <a:cubicBezTo>
                  <a:pt x="942" y="333"/>
                  <a:pt x="963" y="325"/>
                  <a:pt x="963" y="386"/>
                </a:cubicBezTo>
                <a:cubicBezTo>
                  <a:pt x="963" y="446"/>
                  <a:pt x="987" y="511"/>
                  <a:pt x="999" y="608"/>
                </a:cubicBezTo>
                <a:cubicBezTo>
                  <a:pt x="1011" y="705"/>
                  <a:pt x="1019" y="770"/>
                  <a:pt x="1068" y="827"/>
                </a:cubicBezTo>
                <a:cubicBezTo>
                  <a:pt x="1116" y="883"/>
                  <a:pt x="1108" y="940"/>
                  <a:pt x="1108" y="940"/>
                </a:cubicBezTo>
                <a:cubicBezTo>
                  <a:pt x="1108" y="940"/>
                  <a:pt x="1270" y="948"/>
                  <a:pt x="1310" y="1057"/>
                </a:cubicBezTo>
                <a:cubicBezTo>
                  <a:pt x="1351" y="1166"/>
                  <a:pt x="1359" y="1352"/>
                  <a:pt x="1375" y="1477"/>
                </a:cubicBezTo>
                <a:cubicBezTo>
                  <a:pt x="1391" y="1603"/>
                  <a:pt x="1379" y="1748"/>
                  <a:pt x="1335" y="1841"/>
                </a:cubicBezTo>
                <a:cubicBezTo>
                  <a:pt x="1290" y="1934"/>
                  <a:pt x="1193" y="1946"/>
                  <a:pt x="1193" y="1946"/>
                </a:cubicBezTo>
                <a:cubicBezTo>
                  <a:pt x="1193" y="1946"/>
                  <a:pt x="1177" y="2140"/>
                  <a:pt x="1233" y="2310"/>
                </a:cubicBezTo>
                <a:cubicBezTo>
                  <a:pt x="1290" y="2480"/>
                  <a:pt x="1331" y="2569"/>
                  <a:pt x="1282" y="2577"/>
                </a:cubicBezTo>
                <a:cubicBezTo>
                  <a:pt x="1233" y="2585"/>
                  <a:pt x="1209" y="2589"/>
                  <a:pt x="1209" y="2589"/>
                </a:cubicBezTo>
                <a:cubicBezTo>
                  <a:pt x="1209" y="2589"/>
                  <a:pt x="1211" y="2808"/>
                  <a:pt x="1177" y="2949"/>
                </a:cubicBezTo>
                <a:cubicBezTo>
                  <a:pt x="1144" y="3090"/>
                  <a:pt x="1070" y="3454"/>
                  <a:pt x="1070" y="3546"/>
                </a:cubicBezTo>
                <a:cubicBezTo>
                  <a:pt x="1070" y="3637"/>
                  <a:pt x="1067" y="3620"/>
                  <a:pt x="1032" y="3620"/>
                </a:cubicBezTo>
                <a:cubicBezTo>
                  <a:pt x="997" y="3620"/>
                  <a:pt x="979" y="3620"/>
                  <a:pt x="979" y="3620"/>
                </a:cubicBezTo>
                <a:cubicBezTo>
                  <a:pt x="979" y="3620"/>
                  <a:pt x="983" y="3765"/>
                  <a:pt x="966" y="3800"/>
                </a:cubicBezTo>
                <a:cubicBezTo>
                  <a:pt x="948" y="3835"/>
                  <a:pt x="979" y="3998"/>
                  <a:pt x="926" y="4169"/>
                </a:cubicBezTo>
                <a:cubicBezTo>
                  <a:pt x="874" y="4340"/>
                  <a:pt x="768" y="4630"/>
                  <a:pt x="768" y="4753"/>
                </a:cubicBezTo>
                <a:cubicBezTo>
                  <a:pt x="768" y="4875"/>
                  <a:pt x="821" y="5025"/>
                  <a:pt x="878" y="5086"/>
                </a:cubicBezTo>
                <a:cubicBezTo>
                  <a:pt x="935" y="5148"/>
                  <a:pt x="1018" y="5270"/>
                  <a:pt x="975" y="5301"/>
                </a:cubicBezTo>
                <a:cubicBezTo>
                  <a:pt x="931" y="5332"/>
                  <a:pt x="869" y="5327"/>
                  <a:pt x="830" y="5314"/>
                </a:cubicBezTo>
                <a:cubicBezTo>
                  <a:pt x="790" y="5301"/>
                  <a:pt x="760" y="5266"/>
                  <a:pt x="760" y="5266"/>
                </a:cubicBezTo>
                <a:cubicBezTo>
                  <a:pt x="760" y="5266"/>
                  <a:pt x="764" y="5327"/>
                  <a:pt x="781" y="5376"/>
                </a:cubicBezTo>
                <a:cubicBezTo>
                  <a:pt x="799" y="5424"/>
                  <a:pt x="781" y="5635"/>
                  <a:pt x="698" y="5635"/>
                </a:cubicBezTo>
                <a:cubicBezTo>
                  <a:pt x="687" y="5635"/>
                  <a:pt x="677" y="5633"/>
                  <a:pt x="666" y="5630"/>
                </a:cubicBezTo>
                <a:cubicBezTo>
                  <a:pt x="666" y="3958"/>
                  <a:pt x="666" y="3958"/>
                  <a:pt x="666" y="3958"/>
                </a:cubicBezTo>
                <a:cubicBezTo>
                  <a:pt x="669" y="3925"/>
                  <a:pt x="674" y="3884"/>
                  <a:pt x="682" y="3863"/>
                </a:cubicBezTo>
                <a:cubicBezTo>
                  <a:pt x="698" y="3824"/>
                  <a:pt x="685" y="3736"/>
                  <a:pt x="682" y="3608"/>
                </a:cubicBezTo>
                <a:cubicBezTo>
                  <a:pt x="682" y="3608"/>
                  <a:pt x="675" y="3656"/>
                  <a:pt x="666" y="3707"/>
                </a:cubicBezTo>
                <a:lnTo>
                  <a:pt x="666" y="2"/>
                </a:lnTo>
                <a:close/>
                <a:moveTo>
                  <a:pt x="664" y="2"/>
                </a:moveTo>
                <a:cubicBezTo>
                  <a:pt x="666" y="2"/>
                  <a:pt x="666" y="2"/>
                  <a:pt x="666" y="2"/>
                </a:cubicBezTo>
                <a:cubicBezTo>
                  <a:pt x="666" y="3707"/>
                  <a:pt x="666" y="3707"/>
                  <a:pt x="666" y="3707"/>
                </a:cubicBezTo>
                <a:cubicBezTo>
                  <a:pt x="660" y="3744"/>
                  <a:pt x="653" y="3783"/>
                  <a:pt x="647" y="3805"/>
                </a:cubicBezTo>
                <a:cubicBezTo>
                  <a:pt x="634" y="3858"/>
                  <a:pt x="655" y="3893"/>
                  <a:pt x="655" y="3930"/>
                </a:cubicBezTo>
                <a:cubicBezTo>
                  <a:pt x="655" y="3967"/>
                  <a:pt x="663" y="4015"/>
                  <a:pt x="663" y="4015"/>
                </a:cubicBezTo>
                <a:cubicBezTo>
                  <a:pt x="663" y="4015"/>
                  <a:pt x="664" y="3989"/>
                  <a:pt x="666" y="3958"/>
                </a:cubicBezTo>
                <a:cubicBezTo>
                  <a:pt x="666" y="5630"/>
                  <a:pt x="666" y="5630"/>
                  <a:pt x="666" y="5630"/>
                </a:cubicBezTo>
                <a:cubicBezTo>
                  <a:pt x="599" y="5610"/>
                  <a:pt x="549" y="5525"/>
                  <a:pt x="553" y="5406"/>
                </a:cubicBezTo>
                <a:cubicBezTo>
                  <a:pt x="558" y="5270"/>
                  <a:pt x="527" y="5248"/>
                  <a:pt x="549" y="5169"/>
                </a:cubicBezTo>
                <a:cubicBezTo>
                  <a:pt x="571" y="5090"/>
                  <a:pt x="544" y="5033"/>
                  <a:pt x="505" y="4911"/>
                </a:cubicBezTo>
                <a:cubicBezTo>
                  <a:pt x="465" y="4788"/>
                  <a:pt x="316" y="4257"/>
                  <a:pt x="325" y="4120"/>
                </a:cubicBezTo>
                <a:cubicBezTo>
                  <a:pt x="334" y="3984"/>
                  <a:pt x="347" y="3866"/>
                  <a:pt x="334" y="3774"/>
                </a:cubicBezTo>
                <a:cubicBezTo>
                  <a:pt x="321" y="3682"/>
                  <a:pt x="312" y="3603"/>
                  <a:pt x="312" y="3603"/>
                </a:cubicBezTo>
                <a:cubicBezTo>
                  <a:pt x="312" y="3603"/>
                  <a:pt x="215" y="3646"/>
                  <a:pt x="215" y="3515"/>
                </a:cubicBezTo>
                <a:cubicBezTo>
                  <a:pt x="215" y="3383"/>
                  <a:pt x="193" y="3006"/>
                  <a:pt x="185" y="2892"/>
                </a:cubicBezTo>
                <a:cubicBezTo>
                  <a:pt x="176" y="2777"/>
                  <a:pt x="193" y="2554"/>
                  <a:pt x="193" y="2554"/>
                </a:cubicBezTo>
                <a:cubicBezTo>
                  <a:pt x="193" y="2554"/>
                  <a:pt x="101" y="2545"/>
                  <a:pt x="70" y="2532"/>
                </a:cubicBezTo>
                <a:cubicBezTo>
                  <a:pt x="40" y="2518"/>
                  <a:pt x="149" y="2321"/>
                  <a:pt x="171" y="2242"/>
                </a:cubicBezTo>
                <a:cubicBezTo>
                  <a:pt x="193" y="2163"/>
                  <a:pt x="189" y="2027"/>
                  <a:pt x="189" y="2027"/>
                </a:cubicBezTo>
                <a:cubicBezTo>
                  <a:pt x="189" y="2027"/>
                  <a:pt x="22" y="2018"/>
                  <a:pt x="13" y="1878"/>
                </a:cubicBezTo>
                <a:cubicBezTo>
                  <a:pt x="5" y="1737"/>
                  <a:pt x="0" y="1535"/>
                  <a:pt x="13" y="1452"/>
                </a:cubicBezTo>
                <a:cubicBezTo>
                  <a:pt x="27" y="1368"/>
                  <a:pt x="31" y="1377"/>
                  <a:pt x="44" y="1268"/>
                </a:cubicBezTo>
                <a:cubicBezTo>
                  <a:pt x="57" y="1158"/>
                  <a:pt x="114" y="965"/>
                  <a:pt x="171" y="956"/>
                </a:cubicBezTo>
                <a:cubicBezTo>
                  <a:pt x="228" y="947"/>
                  <a:pt x="299" y="903"/>
                  <a:pt x="299" y="903"/>
                </a:cubicBezTo>
                <a:cubicBezTo>
                  <a:pt x="299" y="903"/>
                  <a:pt x="242" y="837"/>
                  <a:pt x="312" y="780"/>
                </a:cubicBezTo>
                <a:cubicBezTo>
                  <a:pt x="382" y="723"/>
                  <a:pt x="422" y="701"/>
                  <a:pt x="391" y="627"/>
                </a:cubicBezTo>
                <a:cubicBezTo>
                  <a:pt x="360" y="552"/>
                  <a:pt x="382" y="495"/>
                  <a:pt x="400" y="398"/>
                </a:cubicBezTo>
                <a:cubicBezTo>
                  <a:pt x="417" y="302"/>
                  <a:pt x="465" y="3"/>
                  <a:pt x="664" y="2"/>
                </a:cubicBezTo>
                <a:close/>
              </a:path>
            </a:pathLst>
          </a:custGeom>
          <a:solidFill>
            <a:schemeClr val="accent1"/>
          </a:solidFill>
          <a:ln>
            <a:noFill/>
          </a:ln>
          <a:effectLst>
            <a:outerShdw blurRad="76200" dir="18900000" sy="23000" kx="-1200000" algn="bl" rotWithShape="0">
              <a:prstClr val="black">
                <a:alpha val="10000"/>
              </a:prstClr>
            </a:outerShdw>
          </a:effectLst>
        </p:spPr>
        <p:txBody>
          <a:bodyPr vert="horz" wrap="square" lIns="68580" tIns="34290" rIns="68580" bIns="34290" numCol="1" anchor="t" anchorCtr="0" compatLnSpc="1">
            <a:prstTxWarp prst="textNoShape">
              <a:avLst/>
            </a:prstTxWarp>
          </a:bodyPr>
          <a:lstStyle/>
          <a:p>
            <a:endParaRPr lang="en-US" sz="1013"/>
          </a:p>
        </p:txBody>
      </p:sp>
      <p:sp>
        <p:nvSpPr>
          <p:cNvPr id="169" name="Freeform 10">
            <a:extLst>
              <a:ext uri="{FF2B5EF4-FFF2-40B4-BE49-F238E27FC236}">
                <a16:creationId xmlns:a16="http://schemas.microsoft.com/office/drawing/2014/main" id="{A15B1838-56F3-4697-B396-0D051FA575C4}"/>
              </a:ext>
            </a:extLst>
          </p:cNvPr>
          <p:cNvSpPr>
            <a:spLocks/>
          </p:cNvSpPr>
          <p:nvPr/>
        </p:nvSpPr>
        <p:spPr bwMode="auto">
          <a:xfrm flipH="1">
            <a:off x="1023941" y="2134926"/>
            <a:ext cx="174696" cy="306086"/>
          </a:xfrm>
          <a:custGeom>
            <a:avLst/>
            <a:gdLst>
              <a:gd name="T0" fmla="*/ 3 w 331"/>
              <a:gd name="T1" fmla="*/ 15 h 641"/>
              <a:gd name="T2" fmla="*/ 91 w 331"/>
              <a:gd name="T3" fmla="*/ 147 h 641"/>
              <a:gd name="T4" fmla="*/ 148 w 331"/>
              <a:gd name="T5" fmla="*/ 450 h 641"/>
              <a:gd name="T6" fmla="*/ 205 w 331"/>
              <a:gd name="T7" fmla="*/ 322 h 641"/>
              <a:gd name="T8" fmla="*/ 232 w 331"/>
              <a:gd name="T9" fmla="*/ 173 h 641"/>
              <a:gd name="T10" fmla="*/ 326 w 331"/>
              <a:gd name="T11" fmla="*/ 0 h 641"/>
              <a:gd name="T12" fmla="*/ 327 w 331"/>
              <a:gd name="T13" fmla="*/ 116 h 641"/>
              <a:gd name="T14" fmla="*/ 235 w 331"/>
              <a:gd name="T15" fmla="*/ 402 h 641"/>
              <a:gd name="T16" fmla="*/ 157 w 331"/>
              <a:gd name="T17" fmla="*/ 605 h 641"/>
              <a:gd name="T18" fmla="*/ 78 w 331"/>
              <a:gd name="T19" fmla="*/ 415 h 641"/>
              <a:gd name="T20" fmla="*/ 3 w 331"/>
              <a:gd name="T21" fmla="*/ 15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1" h="641">
                <a:moveTo>
                  <a:pt x="3" y="15"/>
                </a:moveTo>
                <a:cubicBezTo>
                  <a:pt x="3" y="15"/>
                  <a:pt x="91" y="90"/>
                  <a:pt x="91" y="147"/>
                </a:cubicBezTo>
                <a:cubicBezTo>
                  <a:pt x="91" y="204"/>
                  <a:pt x="131" y="393"/>
                  <a:pt x="148" y="450"/>
                </a:cubicBezTo>
                <a:cubicBezTo>
                  <a:pt x="166" y="507"/>
                  <a:pt x="175" y="379"/>
                  <a:pt x="205" y="322"/>
                </a:cubicBezTo>
                <a:cubicBezTo>
                  <a:pt x="236" y="265"/>
                  <a:pt x="249" y="217"/>
                  <a:pt x="232" y="173"/>
                </a:cubicBezTo>
                <a:cubicBezTo>
                  <a:pt x="214" y="129"/>
                  <a:pt x="282" y="110"/>
                  <a:pt x="326" y="0"/>
                </a:cubicBezTo>
                <a:cubicBezTo>
                  <a:pt x="331" y="42"/>
                  <a:pt x="328" y="75"/>
                  <a:pt x="327" y="116"/>
                </a:cubicBezTo>
                <a:cubicBezTo>
                  <a:pt x="325" y="157"/>
                  <a:pt x="255" y="362"/>
                  <a:pt x="235" y="402"/>
                </a:cubicBezTo>
                <a:cubicBezTo>
                  <a:pt x="215" y="441"/>
                  <a:pt x="162" y="568"/>
                  <a:pt x="157" y="605"/>
                </a:cubicBezTo>
                <a:cubicBezTo>
                  <a:pt x="153" y="641"/>
                  <a:pt x="106" y="533"/>
                  <a:pt x="78" y="415"/>
                </a:cubicBezTo>
                <a:cubicBezTo>
                  <a:pt x="51" y="298"/>
                  <a:pt x="0" y="127"/>
                  <a:pt x="3" y="15"/>
                </a:cubicBezTo>
                <a:close/>
              </a:path>
            </a:pathLst>
          </a:custGeom>
          <a:solidFill>
            <a:srgbClr val="FFFFFF"/>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70" name="Freeform 11">
            <a:extLst>
              <a:ext uri="{FF2B5EF4-FFF2-40B4-BE49-F238E27FC236}">
                <a16:creationId xmlns:a16="http://schemas.microsoft.com/office/drawing/2014/main" id="{C4508227-539B-4032-A63F-837B09845FE8}"/>
              </a:ext>
            </a:extLst>
          </p:cNvPr>
          <p:cNvSpPr>
            <a:spLocks/>
          </p:cNvSpPr>
          <p:nvPr/>
        </p:nvSpPr>
        <p:spPr bwMode="auto">
          <a:xfrm flipH="1">
            <a:off x="1255532" y="2555162"/>
            <a:ext cx="33243" cy="67278"/>
          </a:xfrm>
          <a:custGeom>
            <a:avLst/>
            <a:gdLst>
              <a:gd name="T0" fmla="*/ 46 w 63"/>
              <a:gd name="T1" fmla="*/ 141 h 141"/>
              <a:gd name="T2" fmla="*/ 61 w 63"/>
              <a:gd name="T3" fmla="*/ 58 h 141"/>
              <a:gd name="T4" fmla="*/ 61 w 63"/>
              <a:gd name="T5" fmla="*/ 0 h 141"/>
              <a:gd name="T6" fmla="*/ 14 w 63"/>
              <a:gd name="T7" fmla="*/ 7 h 141"/>
              <a:gd name="T8" fmla="*/ 0 w 63"/>
              <a:gd name="T9" fmla="*/ 122 h 141"/>
              <a:gd name="T10" fmla="*/ 46 w 63"/>
              <a:gd name="T11" fmla="*/ 141 h 141"/>
            </a:gdLst>
            <a:ahLst/>
            <a:cxnLst>
              <a:cxn ang="0">
                <a:pos x="T0" y="T1"/>
              </a:cxn>
              <a:cxn ang="0">
                <a:pos x="T2" y="T3"/>
              </a:cxn>
              <a:cxn ang="0">
                <a:pos x="T4" y="T5"/>
              </a:cxn>
              <a:cxn ang="0">
                <a:pos x="T6" y="T7"/>
              </a:cxn>
              <a:cxn ang="0">
                <a:pos x="T8" y="T9"/>
              </a:cxn>
              <a:cxn ang="0">
                <a:pos x="T10" y="T11"/>
              </a:cxn>
            </a:cxnLst>
            <a:rect l="0" t="0" r="r" b="b"/>
            <a:pathLst>
              <a:path w="63" h="141">
                <a:moveTo>
                  <a:pt x="46" y="141"/>
                </a:moveTo>
                <a:cubicBezTo>
                  <a:pt x="46" y="141"/>
                  <a:pt x="58" y="103"/>
                  <a:pt x="61" y="58"/>
                </a:cubicBezTo>
                <a:cubicBezTo>
                  <a:pt x="63" y="14"/>
                  <a:pt x="61" y="0"/>
                  <a:pt x="61" y="0"/>
                </a:cubicBezTo>
                <a:cubicBezTo>
                  <a:pt x="14" y="7"/>
                  <a:pt x="14" y="7"/>
                  <a:pt x="14" y="7"/>
                </a:cubicBezTo>
                <a:cubicBezTo>
                  <a:pt x="14" y="7"/>
                  <a:pt x="10" y="94"/>
                  <a:pt x="0" y="122"/>
                </a:cubicBezTo>
                <a:cubicBezTo>
                  <a:pt x="21" y="141"/>
                  <a:pt x="46" y="141"/>
                  <a:pt x="46" y="141"/>
                </a:cubicBezTo>
                <a:close/>
              </a:path>
            </a:pathLst>
          </a:custGeom>
          <a:solidFill>
            <a:srgbClr val="FFFFFF"/>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71" name="Freeform 12">
            <a:extLst>
              <a:ext uri="{FF2B5EF4-FFF2-40B4-BE49-F238E27FC236}">
                <a16:creationId xmlns:a16="http://schemas.microsoft.com/office/drawing/2014/main" id="{062724C3-021C-407A-9FE7-C197BFD1C0B5}"/>
              </a:ext>
            </a:extLst>
          </p:cNvPr>
          <p:cNvSpPr>
            <a:spLocks/>
          </p:cNvSpPr>
          <p:nvPr/>
        </p:nvSpPr>
        <p:spPr bwMode="auto">
          <a:xfrm flipH="1">
            <a:off x="1008102" y="2690324"/>
            <a:ext cx="35921" cy="66874"/>
          </a:xfrm>
          <a:custGeom>
            <a:avLst/>
            <a:gdLst>
              <a:gd name="T0" fmla="*/ 19 w 68"/>
              <a:gd name="T1" fmla="*/ 0 h 140"/>
              <a:gd name="T2" fmla="*/ 3 w 68"/>
              <a:gd name="T3" fmla="*/ 114 h 140"/>
              <a:gd name="T4" fmla="*/ 68 w 68"/>
              <a:gd name="T5" fmla="*/ 114 h 140"/>
              <a:gd name="T6" fmla="*/ 68 w 68"/>
              <a:gd name="T7" fmla="*/ 0 h 140"/>
              <a:gd name="T8" fmla="*/ 19 w 68"/>
              <a:gd name="T9" fmla="*/ 0 h 140"/>
            </a:gdLst>
            <a:ahLst/>
            <a:cxnLst>
              <a:cxn ang="0">
                <a:pos x="T0" y="T1"/>
              </a:cxn>
              <a:cxn ang="0">
                <a:pos x="T2" y="T3"/>
              </a:cxn>
              <a:cxn ang="0">
                <a:pos x="T4" y="T5"/>
              </a:cxn>
              <a:cxn ang="0">
                <a:pos x="T6" y="T7"/>
              </a:cxn>
              <a:cxn ang="0">
                <a:pos x="T8" y="T9"/>
              </a:cxn>
            </a:cxnLst>
            <a:rect l="0" t="0" r="r" b="b"/>
            <a:pathLst>
              <a:path w="68" h="140">
                <a:moveTo>
                  <a:pt x="19" y="0"/>
                </a:moveTo>
                <a:cubicBezTo>
                  <a:pt x="19" y="0"/>
                  <a:pt x="6" y="88"/>
                  <a:pt x="3" y="114"/>
                </a:cubicBezTo>
                <a:cubicBezTo>
                  <a:pt x="0" y="140"/>
                  <a:pt x="68" y="114"/>
                  <a:pt x="68" y="114"/>
                </a:cubicBezTo>
                <a:cubicBezTo>
                  <a:pt x="68" y="0"/>
                  <a:pt x="68" y="0"/>
                  <a:pt x="68" y="0"/>
                </a:cubicBezTo>
                <a:lnTo>
                  <a:pt x="19" y="0"/>
                </a:lnTo>
                <a:close/>
              </a:path>
            </a:pathLst>
          </a:custGeom>
          <a:solidFill>
            <a:srgbClr val="FFFFFF"/>
          </a:solidFill>
          <a:ln>
            <a:noFill/>
          </a:ln>
        </p:spPr>
        <p:txBody>
          <a:bodyPr vert="horz" wrap="square" lIns="68580" tIns="34290" rIns="68580" bIns="34290" numCol="1" anchor="t" anchorCtr="0" compatLnSpc="1">
            <a:prstTxWarp prst="textNoShape">
              <a:avLst/>
            </a:prstTxWarp>
          </a:bodyPr>
          <a:lstStyle/>
          <a:p>
            <a:endParaRPr lang="en-US" sz="1013"/>
          </a:p>
        </p:txBody>
      </p:sp>
      <p:sp>
        <p:nvSpPr>
          <p:cNvPr id="180" name="Rectangle 179">
            <a:extLst>
              <a:ext uri="{FF2B5EF4-FFF2-40B4-BE49-F238E27FC236}">
                <a16:creationId xmlns:a16="http://schemas.microsoft.com/office/drawing/2014/main" id="{91B78669-2311-4568-B4E4-402FFAB37FF8}"/>
              </a:ext>
            </a:extLst>
          </p:cNvPr>
          <p:cNvSpPr/>
          <p:nvPr/>
        </p:nvSpPr>
        <p:spPr>
          <a:xfrm flipH="1">
            <a:off x="2723027" y="2693125"/>
            <a:ext cx="1401666" cy="161583"/>
          </a:xfrm>
          <a:prstGeom prst="rect">
            <a:avLst/>
          </a:prstGeom>
        </p:spPr>
        <p:txBody>
          <a:bodyPr wrap="none" lIns="68580" tIns="0" rIns="68580" bIns="0" anchor="ctr">
            <a:spAutoFit/>
          </a:bodyPr>
          <a:lstStyle/>
          <a:p>
            <a:r>
              <a:rPr lang="en-US" sz="1050" b="1" dirty="0">
                <a:solidFill>
                  <a:schemeClr val="bg2"/>
                </a:solidFill>
                <a:latin typeface="Open Sans" panose="020B0606030504020204" pitchFamily="34" charset="0"/>
                <a:ea typeface="Open Sans" panose="020B0606030504020204" pitchFamily="34" charset="0"/>
                <a:cs typeface="Open Sans" panose="020B0606030504020204" pitchFamily="34" charset="0"/>
              </a:rPr>
              <a:t>SAMPLE TEXT HERE</a:t>
            </a:r>
          </a:p>
        </p:txBody>
      </p:sp>
      <p:sp>
        <p:nvSpPr>
          <p:cNvPr id="181" name="Rectangle 180">
            <a:extLst>
              <a:ext uri="{FF2B5EF4-FFF2-40B4-BE49-F238E27FC236}">
                <a16:creationId xmlns:a16="http://schemas.microsoft.com/office/drawing/2014/main" id="{43C3C43C-5D1E-49CC-99A7-68FC82864BF5}"/>
              </a:ext>
            </a:extLst>
          </p:cNvPr>
          <p:cNvSpPr/>
          <p:nvPr/>
        </p:nvSpPr>
        <p:spPr>
          <a:xfrm flipH="1">
            <a:off x="3094523" y="1965023"/>
            <a:ext cx="1024961" cy="161583"/>
          </a:xfrm>
          <a:prstGeom prst="rect">
            <a:avLst/>
          </a:prstGeom>
        </p:spPr>
        <p:txBody>
          <a:bodyPr wrap="none" lIns="68580" tIns="0" rIns="68580" bIns="0" anchor="ctr">
            <a:spAutoFit/>
          </a:bodyPr>
          <a:lstStyle/>
          <a:p>
            <a:r>
              <a:rPr lang="en-US" sz="1050" b="1" dirty="0">
                <a:solidFill>
                  <a:schemeClr val="bg2"/>
                </a:solidFill>
                <a:latin typeface="Open Sans" panose="020B0606030504020204" pitchFamily="34" charset="0"/>
                <a:ea typeface="Open Sans" panose="020B0606030504020204" pitchFamily="34" charset="0"/>
                <a:cs typeface="Open Sans" panose="020B0606030504020204" pitchFamily="34" charset="0"/>
              </a:rPr>
              <a:t>SAMPLE TEXT</a:t>
            </a:r>
          </a:p>
        </p:txBody>
      </p:sp>
      <p:sp>
        <p:nvSpPr>
          <p:cNvPr id="182" name="Rectangle 181">
            <a:extLst>
              <a:ext uri="{FF2B5EF4-FFF2-40B4-BE49-F238E27FC236}">
                <a16:creationId xmlns:a16="http://schemas.microsoft.com/office/drawing/2014/main" id="{C5307BE7-4D30-4F2B-A735-3760407384E5}"/>
              </a:ext>
            </a:extLst>
          </p:cNvPr>
          <p:cNvSpPr/>
          <p:nvPr/>
        </p:nvSpPr>
        <p:spPr>
          <a:xfrm flipH="1">
            <a:off x="3094523" y="3421226"/>
            <a:ext cx="1024961" cy="161583"/>
          </a:xfrm>
          <a:prstGeom prst="rect">
            <a:avLst/>
          </a:prstGeom>
        </p:spPr>
        <p:txBody>
          <a:bodyPr wrap="none" lIns="68580" tIns="0" rIns="68580" bIns="0" anchor="ctr">
            <a:spAutoFit/>
          </a:bodyPr>
          <a:lstStyle/>
          <a:p>
            <a:r>
              <a:rPr lang="en-US" sz="1050" b="1" dirty="0">
                <a:solidFill>
                  <a:schemeClr val="bg2"/>
                </a:solidFill>
                <a:latin typeface="Open Sans" panose="020B0606030504020204" pitchFamily="34" charset="0"/>
                <a:ea typeface="Open Sans" panose="020B0606030504020204" pitchFamily="34" charset="0"/>
                <a:cs typeface="Open Sans" panose="020B0606030504020204" pitchFamily="34" charset="0"/>
              </a:rPr>
              <a:t>SAMPLE TEXT</a:t>
            </a:r>
          </a:p>
        </p:txBody>
      </p:sp>
      <p:sp>
        <p:nvSpPr>
          <p:cNvPr id="183" name="Rectangle 182">
            <a:extLst>
              <a:ext uri="{FF2B5EF4-FFF2-40B4-BE49-F238E27FC236}">
                <a16:creationId xmlns:a16="http://schemas.microsoft.com/office/drawing/2014/main" id="{E445BDB7-F3BA-44E1-93EC-9FB3FE15C59E}"/>
              </a:ext>
            </a:extLst>
          </p:cNvPr>
          <p:cNvSpPr/>
          <p:nvPr/>
        </p:nvSpPr>
        <p:spPr>
          <a:xfrm flipH="1">
            <a:off x="2723027" y="4149328"/>
            <a:ext cx="1401666" cy="161583"/>
          </a:xfrm>
          <a:prstGeom prst="rect">
            <a:avLst/>
          </a:prstGeom>
        </p:spPr>
        <p:txBody>
          <a:bodyPr wrap="none" lIns="68580" tIns="0" rIns="68580" bIns="0" anchor="ctr">
            <a:spAutoFit/>
          </a:bodyPr>
          <a:lstStyle/>
          <a:p>
            <a:r>
              <a:rPr lang="en-US" sz="1050" b="1" dirty="0">
                <a:solidFill>
                  <a:schemeClr val="bg2"/>
                </a:solidFill>
                <a:latin typeface="Open Sans" panose="020B0606030504020204" pitchFamily="34" charset="0"/>
                <a:ea typeface="Open Sans" panose="020B0606030504020204" pitchFamily="34" charset="0"/>
                <a:cs typeface="Open Sans" panose="020B0606030504020204" pitchFamily="34" charset="0"/>
              </a:rPr>
              <a:t>SAMPLE TEXT HERE</a:t>
            </a:r>
          </a:p>
        </p:txBody>
      </p:sp>
      <p:sp>
        <p:nvSpPr>
          <p:cNvPr id="184" name="Rectangle 183">
            <a:extLst>
              <a:ext uri="{FF2B5EF4-FFF2-40B4-BE49-F238E27FC236}">
                <a16:creationId xmlns:a16="http://schemas.microsoft.com/office/drawing/2014/main" id="{6C326F1F-CD05-4D4D-A151-92BA30429B76}"/>
              </a:ext>
            </a:extLst>
          </p:cNvPr>
          <p:cNvSpPr/>
          <p:nvPr/>
        </p:nvSpPr>
        <p:spPr>
          <a:xfrm flipH="1">
            <a:off x="4826824" y="2693125"/>
            <a:ext cx="1401667" cy="161583"/>
          </a:xfrm>
          <a:prstGeom prst="rect">
            <a:avLst/>
          </a:prstGeom>
        </p:spPr>
        <p:txBody>
          <a:bodyPr wrap="none" lIns="68580" tIns="0" rIns="68580" bIns="0" anchor="ctr">
            <a:spAutoFit/>
          </a:bodyPr>
          <a:lstStyle/>
          <a:p>
            <a:pPr algn="r"/>
            <a:r>
              <a:rPr lang="en-US" sz="1050" b="1" dirty="0">
                <a:solidFill>
                  <a:schemeClr val="bg2"/>
                </a:solidFill>
                <a:latin typeface="Open Sans" panose="020B0606030504020204" pitchFamily="34" charset="0"/>
                <a:ea typeface="Open Sans" panose="020B0606030504020204" pitchFamily="34" charset="0"/>
                <a:cs typeface="Open Sans" panose="020B0606030504020204" pitchFamily="34" charset="0"/>
              </a:rPr>
              <a:t>SAMPLE TEXT HERE</a:t>
            </a:r>
          </a:p>
        </p:txBody>
      </p:sp>
      <p:sp>
        <p:nvSpPr>
          <p:cNvPr id="185" name="Rectangle 184">
            <a:extLst>
              <a:ext uri="{FF2B5EF4-FFF2-40B4-BE49-F238E27FC236}">
                <a16:creationId xmlns:a16="http://schemas.microsoft.com/office/drawing/2014/main" id="{0F3073FB-BC5E-49D8-A0A4-10EC266D0792}"/>
              </a:ext>
            </a:extLst>
          </p:cNvPr>
          <p:cNvSpPr/>
          <p:nvPr/>
        </p:nvSpPr>
        <p:spPr>
          <a:xfrm flipH="1">
            <a:off x="4832033" y="1965023"/>
            <a:ext cx="1024961" cy="161583"/>
          </a:xfrm>
          <a:prstGeom prst="rect">
            <a:avLst/>
          </a:prstGeom>
        </p:spPr>
        <p:txBody>
          <a:bodyPr wrap="none" lIns="68580" tIns="0" rIns="68580" bIns="0" anchor="ctr">
            <a:spAutoFit/>
          </a:bodyPr>
          <a:lstStyle/>
          <a:p>
            <a:pPr algn="r"/>
            <a:r>
              <a:rPr lang="en-US" sz="1050" b="1" dirty="0">
                <a:solidFill>
                  <a:schemeClr val="bg2"/>
                </a:solidFill>
                <a:latin typeface="Open Sans" panose="020B0606030504020204" pitchFamily="34" charset="0"/>
                <a:ea typeface="Open Sans" panose="020B0606030504020204" pitchFamily="34" charset="0"/>
                <a:cs typeface="Open Sans" panose="020B0606030504020204" pitchFamily="34" charset="0"/>
              </a:rPr>
              <a:t>SAMPLE TEXT</a:t>
            </a:r>
          </a:p>
        </p:txBody>
      </p:sp>
      <p:sp>
        <p:nvSpPr>
          <p:cNvPr id="186" name="Rectangle 185">
            <a:extLst>
              <a:ext uri="{FF2B5EF4-FFF2-40B4-BE49-F238E27FC236}">
                <a16:creationId xmlns:a16="http://schemas.microsoft.com/office/drawing/2014/main" id="{3D60AB1A-909E-4559-9A5D-C7DCF6E4F755}"/>
              </a:ext>
            </a:extLst>
          </p:cNvPr>
          <p:cNvSpPr/>
          <p:nvPr/>
        </p:nvSpPr>
        <p:spPr>
          <a:xfrm flipH="1">
            <a:off x="4826824" y="3421226"/>
            <a:ext cx="1401667" cy="161583"/>
          </a:xfrm>
          <a:prstGeom prst="rect">
            <a:avLst/>
          </a:prstGeom>
        </p:spPr>
        <p:txBody>
          <a:bodyPr wrap="none" lIns="68580" tIns="0" rIns="68580" bIns="0" anchor="ctr">
            <a:spAutoFit/>
          </a:bodyPr>
          <a:lstStyle/>
          <a:p>
            <a:pPr algn="r"/>
            <a:r>
              <a:rPr lang="en-US" sz="1050" b="1" dirty="0">
                <a:solidFill>
                  <a:schemeClr val="bg2"/>
                </a:solidFill>
                <a:latin typeface="Open Sans" panose="020B0606030504020204" pitchFamily="34" charset="0"/>
                <a:ea typeface="Open Sans" panose="020B0606030504020204" pitchFamily="34" charset="0"/>
                <a:cs typeface="Open Sans" panose="020B0606030504020204" pitchFamily="34" charset="0"/>
              </a:rPr>
              <a:t>SAMPLE TEXT HERE</a:t>
            </a:r>
          </a:p>
        </p:txBody>
      </p:sp>
      <p:sp>
        <p:nvSpPr>
          <p:cNvPr id="187" name="Rectangle 186">
            <a:extLst>
              <a:ext uri="{FF2B5EF4-FFF2-40B4-BE49-F238E27FC236}">
                <a16:creationId xmlns:a16="http://schemas.microsoft.com/office/drawing/2014/main" id="{A11A7BAE-02A2-4EFB-8D47-5BC08728AF23}"/>
              </a:ext>
            </a:extLst>
          </p:cNvPr>
          <p:cNvSpPr/>
          <p:nvPr/>
        </p:nvSpPr>
        <p:spPr>
          <a:xfrm flipH="1">
            <a:off x="4832033" y="4149328"/>
            <a:ext cx="1024961" cy="161583"/>
          </a:xfrm>
          <a:prstGeom prst="rect">
            <a:avLst/>
          </a:prstGeom>
        </p:spPr>
        <p:txBody>
          <a:bodyPr wrap="none" lIns="68580" tIns="0" rIns="68580" bIns="0" anchor="ctr">
            <a:spAutoFit/>
          </a:bodyPr>
          <a:lstStyle/>
          <a:p>
            <a:pPr algn="r"/>
            <a:r>
              <a:rPr lang="en-US" sz="1050" b="1" dirty="0">
                <a:solidFill>
                  <a:schemeClr val="bg2"/>
                </a:solidFill>
                <a:latin typeface="Open Sans" panose="020B0606030504020204" pitchFamily="34" charset="0"/>
                <a:ea typeface="Open Sans" panose="020B0606030504020204" pitchFamily="34" charset="0"/>
                <a:cs typeface="Open Sans" panose="020B0606030504020204" pitchFamily="34" charset="0"/>
              </a:rPr>
              <a:t>SAMPLE TEXT</a:t>
            </a:r>
          </a:p>
        </p:txBody>
      </p:sp>
      <p:grpSp>
        <p:nvGrpSpPr>
          <p:cNvPr id="192" name="Group 1047">
            <a:extLst>
              <a:ext uri="{FF2B5EF4-FFF2-40B4-BE49-F238E27FC236}">
                <a16:creationId xmlns:a16="http://schemas.microsoft.com/office/drawing/2014/main" id="{E1EA12FF-174B-438F-9CA8-20D2B188474E}"/>
              </a:ext>
            </a:extLst>
          </p:cNvPr>
          <p:cNvGrpSpPr>
            <a:grpSpLocks noChangeAspect="1"/>
          </p:cNvGrpSpPr>
          <p:nvPr/>
        </p:nvGrpSpPr>
        <p:grpSpPr bwMode="auto">
          <a:xfrm>
            <a:off x="4326941" y="1922949"/>
            <a:ext cx="339441" cy="263568"/>
            <a:chOff x="281" y="748"/>
            <a:chExt cx="4098" cy="3182"/>
          </a:xfrm>
          <a:solidFill>
            <a:schemeClr val="accent1"/>
          </a:solidFill>
        </p:grpSpPr>
        <p:sp>
          <p:nvSpPr>
            <p:cNvPr id="193" name="Freeform 1049">
              <a:extLst>
                <a:ext uri="{FF2B5EF4-FFF2-40B4-BE49-F238E27FC236}">
                  <a16:creationId xmlns:a16="http://schemas.microsoft.com/office/drawing/2014/main" id="{DBB4980A-5680-48C2-B210-274AE5803950}"/>
                </a:ext>
              </a:extLst>
            </p:cNvPr>
            <p:cNvSpPr>
              <a:spLocks noEditPoints="1"/>
            </p:cNvSpPr>
            <p:nvPr/>
          </p:nvSpPr>
          <p:spPr bwMode="auto">
            <a:xfrm>
              <a:off x="281" y="748"/>
              <a:ext cx="4098" cy="3182"/>
            </a:xfrm>
            <a:custGeom>
              <a:avLst/>
              <a:gdLst>
                <a:gd name="T0" fmla="*/ 1653 w 4098"/>
                <a:gd name="T1" fmla="*/ 2299 h 3182"/>
                <a:gd name="T2" fmla="*/ 1840 w 4098"/>
                <a:gd name="T3" fmla="*/ 2488 h 3182"/>
                <a:gd name="T4" fmla="*/ 3386 w 4098"/>
                <a:gd name="T5" fmla="*/ 565 h 3182"/>
                <a:gd name="T6" fmla="*/ 3757 w 4098"/>
                <a:gd name="T7" fmla="*/ 207 h 3182"/>
                <a:gd name="T8" fmla="*/ 3727 w 4098"/>
                <a:gd name="T9" fmla="*/ 225 h 3182"/>
                <a:gd name="T10" fmla="*/ 3595 w 4098"/>
                <a:gd name="T11" fmla="*/ 544 h 3182"/>
                <a:gd name="T12" fmla="*/ 3914 w 4098"/>
                <a:gd name="T13" fmla="*/ 413 h 3182"/>
                <a:gd name="T14" fmla="*/ 3933 w 4098"/>
                <a:gd name="T15" fmla="*/ 382 h 3182"/>
                <a:gd name="T16" fmla="*/ 3933 w 4098"/>
                <a:gd name="T17" fmla="*/ 346 h 3182"/>
                <a:gd name="T18" fmla="*/ 3914 w 4098"/>
                <a:gd name="T19" fmla="*/ 316 h 3182"/>
                <a:gd name="T20" fmla="*/ 3824 w 4098"/>
                <a:gd name="T21" fmla="*/ 225 h 3182"/>
                <a:gd name="T22" fmla="*/ 3793 w 4098"/>
                <a:gd name="T23" fmla="*/ 207 h 3182"/>
                <a:gd name="T24" fmla="*/ 163 w 4098"/>
                <a:gd name="T25" fmla="*/ 162 h 3182"/>
                <a:gd name="T26" fmla="*/ 3018 w 4098"/>
                <a:gd name="T27" fmla="*/ 3018 h 3182"/>
                <a:gd name="T28" fmla="*/ 1942 w 4098"/>
                <a:gd name="T29" fmla="*/ 2617 h 3182"/>
                <a:gd name="T30" fmla="*/ 1911 w 4098"/>
                <a:gd name="T31" fmla="*/ 2637 h 3182"/>
                <a:gd name="T32" fmla="*/ 1442 w 4098"/>
                <a:gd name="T33" fmla="*/ 2791 h 3182"/>
                <a:gd name="T34" fmla="*/ 1408 w 4098"/>
                <a:gd name="T35" fmla="*/ 2789 h 3182"/>
                <a:gd name="T36" fmla="*/ 1372 w 4098"/>
                <a:gd name="T37" fmla="*/ 2768 h 3182"/>
                <a:gd name="T38" fmla="*/ 1350 w 4098"/>
                <a:gd name="T39" fmla="*/ 2730 h 3182"/>
                <a:gd name="T40" fmla="*/ 1352 w 4098"/>
                <a:gd name="T41" fmla="*/ 2685 h 3182"/>
                <a:gd name="T42" fmla="*/ 1511 w 4098"/>
                <a:gd name="T43" fmla="*/ 2212 h 3182"/>
                <a:gd name="T44" fmla="*/ 3018 w 4098"/>
                <a:gd name="T45" fmla="*/ 703 h 3182"/>
                <a:gd name="T46" fmla="*/ 163 w 4098"/>
                <a:gd name="T47" fmla="*/ 162 h 3182"/>
                <a:gd name="T48" fmla="*/ 3100 w 4098"/>
                <a:gd name="T49" fmla="*/ 0 h 3182"/>
                <a:gd name="T50" fmla="*/ 3141 w 4098"/>
                <a:gd name="T51" fmla="*/ 11 h 3182"/>
                <a:gd name="T52" fmla="*/ 3170 w 4098"/>
                <a:gd name="T53" fmla="*/ 39 h 3182"/>
                <a:gd name="T54" fmla="*/ 3182 w 4098"/>
                <a:gd name="T55" fmla="*/ 82 h 3182"/>
                <a:gd name="T56" fmla="*/ 3611 w 4098"/>
                <a:gd name="T57" fmla="*/ 109 h 3182"/>
                <a:gd name="T58" fmla="*/ 3670 w 4098"/>
                <a:gd name="T59" fmla="*/ 67 h 3182"/>
                <a:gd name="T60" fmla="*/ 3738 w 4098"/>
                <a:gd name="T61" fmla="*/ 44 h 3182"/>
                <a:gd name="T62" fmla="*/ 3811 w 4098"/>
                <a:gd name="T63" fmla="*/ 44 h 3182"/>
                <a:gd name="T64" fmla="*/ 3881 w 4098"/>
                <a:gd name="T65" fmla="*/ 67 h 3182"/>
                <a:gd name="T66" fmla="*/ 3939 w 4098"/>
                <a:gd name="T67" fmla="*/ 109 h 3182"/>
                <a:gd name="T68" fmla="*/ 4055 w 4098"/>
                <a:gd name="T69" fmla="*/ 228 h 3182"/>
                <a:gd name="T70" fmla="*/ 4087 w 4098"/>
                <a:gd name="T71" fmla="*/ 293 h 3182"/>
                <a:gd name="T72" fmla="*/ 4098 w 4098"/>
                <a:gd name="T73" fmla="*/ 365 h 3182"/>
                <a:gd name="T74" fmla="*/ 4087 w 4098"/>
                <a:gd name="T75" fmla="*/ 437 h 3182"/>
                <a:gd name="T76" fmla="*/ 4055 w 4098"/>
                <a:gd name="T77" fmla="*/ 500 h 3182"/>
                <a:gd name="T78" fmla="*/ 3182 w 4098"/>
                <a:gd name="T79" fmla="*/ 1377 h 3182"/>
                <a:gd name="T80" fmla="*/ 3178 w 4098"/>
                <a:gd name="T81" fmla="*/ 3121 h 3182"/>
                <a:gd name="T82" fmla="*/ 3158 w 4098"/>
                <a:gd name="T83" fmla="*/ 3157 h 3182"/>
                <a:gd name="T84" fmla="*/ 3122 w 4098"/>
                <a:gd name="T85" fmla="*/ 3178 h 3182"/>
                <a:gd name="T86" fmla="*/ 82 w 4098"/>
                <a:gd name="T87" fmla="*/ 3182 h 3182"/>
                <a:gd name="T88" fmla="*/ 41 w 4098"/>
                <a:gd name="T89" fmla="*/ 3171 h 3182"/>
                <a:gd name="T90" fmla="*/ 11 w 4098"/>
                <a:gd name="T91" fmla="*/ 3141 h 3182"/>
                <a:gd name="T92" fmla="*/ 0 w 4098"/>
                <a:gd name="T93" fmla="*/ 3100 h 3182"/>
                <a:gd name="T94" fmla="*/ 2 w 4098"/>
                <a:gd name="T95" fmla="*/ 59 h 3182"/>
                <a:gd name="T96" fmla="*/ 24 w 4098"/>
                <a:gd name="T97" fmla="*/ 23 h 3182"/>
                <a:gd name="T98" fmla="*/ 60 w 4098"/>
                <a:gd name="T99" fmla="*/ 2 h 3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98" h="3182">
                  <a:moveTo>
                    <a:pt x="3386" y="565"/>
                  </a:moveTo>
                  <a:lnTo>
                    <a:pt x="1653" y="2299"/>
                  </a:lnTo>
                  <a:lnTo>
                    <a:pt x="1558" y="2582"/>
                  </a:lnTo>
                  <a:lnTo>
                    <a:pt x="1840" y="2488"/>
                  </a:lnTo>
                  <a:lnTo>
                    <a:pt x="3574" y="754"/>
                  </a:lnTo>
                  <a:lnTo>
                    <a:pt x="3386" y="565"/>
                  </a:lnTo>
                  <a:close/>
                  <a:moveTo>
                    <a:pt x="3775" y="205"/>
                  </a:moveTo>
                  <a:lnTo>
                    <a:pt x="3757" y="207"/>
                  </a:lnTo>
                  <a:lnTo>
                    <a:pt x="3740" y="213"/>
                  </a:lnTo>
                  <a:lnTo>
                    <a:pt x="3727" y="225"/>
                  </a:lnTo>
                  <a:lnTo>
                    <a:pt x="3502" y="449"/>
                  </a:lnTo>
                  <a:lnTo>
                    <a:pt x="3595" y="544"/>
                  </a:lnTo>
                  <a:lnTo>
                    <a:pt x="3689" y="638"/>
                  </a:lnTo>
                  <a:lnTo>
                    <a:pt x="3914" y="413"/>
                  </a:lnTo>
                  <a:lnTo>
                    <a:pt x="3925" y="398"/>
                  </a:lnTo>
                  <a:lnTo>
                    <a:pt x="3933" y="382"/>
                  </a:lnTo>
                  <a:lnTo>
                    <a:pt x="3935" y="365"/>
                  </a:lnTo>
                  <a:lnTo>
                    <a:pt x="3933" y="346"/>
                  </a:lnTo>
                  <a:lnTo>
                    <a:pt x="3925" y="330"/>
                  </a:lnTo>
                  <a:lnTo>
                    <a:pt x="3914" y="316"/>
                  </a:lnTo>
                  <a:lnTo>
                    <a:pt x="3914" y="316"/>
                  </a:lnTo>
                  <a:lnTo>
                    <a:pt x="3824" y="225"/>
                  </a:lnTo>
                  <a:lnTo>
                    <a:pt x="3809" y="213"/>
                  </a:lnTo>
                  <a:lnTo>
                    <a:pt x="3793" y="207"/>
                  </a:lnTo>
                  <a:lnTo>
                    <a:pt x="3775" y="205"/>
                  </a:lnTo>
                  <a:close/>
                  <a:moveTo>
                    <a:pt x="163" y="162"/>
                  </a:moveTo>
                  <a:lnTo>
                    <a:pt x="163" y="3018"/>
                  </a:lnTo>
                  <a:lnTo>
                    <a:pt x="3018" y="3018"/>
                  </a:lnTo>
                  <a:lnTo>
                    <a:pt x="3018" y="1541"/>
                  </a:lnTo>
                  <a:lnTo>
                    <a:pt x="1942" y="2617"/>
                  </a:lnTo>
                  <a:lnTo>
                    <a:pt x="1929" y="2628"/>
                  </a:lnTo>
                  <a:lnTo>
                    <a:pt x="1911" y="2637"/>
                  </a:lnTo>
                  <a:lnTo>
                    <a:pt x="1455" y="2788"/>
                  </a:lnTo>
                  <a:lnTo>
                    <a:pt x="1442" y="2791"/>
                  </a:lnTo>
                  <a:lnTo>
                    <a:pt x="1429" y="2792"/>
                  </a:lnTo>
                  <a:lnTo>
                    <a:pt x="1408" y="2789"/>
                  </a:lnTo>
                  <a:lnTo>
                    <a:pt x="1388" y="2782"/>
                  </a:lnTo>
                  <a:lnTo>
                    <a:pt x="1372" y="2768"/>
                  </a:lnTo>
                  <a:lnTo>
                    <a:pt x="1357" y="2750"/>
                  </a:lnTo>
                  <a:lnTo>
                    <a:pt x="1350" y="2730"/>
                  </a:lnTo>
                  <a:lnTo>
                    <a:pt x="1347" y="2708"/>
                  </a:lnTo>
                  <a:lnTo>
                    <a:pt x="1352" y="2685"/>
                  </a:lnTo>
                  <a:lnTo>
                    <a:pt x="1504" y="2229"/>
                  </a:lnTo>
                  <a:lnTo>
                    <a:pt x="1511" y="2212"/>
                  </a:lnTo>
                  <a:lnTo>
                    <a:pt x="1524" y="2197"/>
                  </a:lnTo>
                  <a:lnTo>
                    <a:pt x="3018" y="703"/>
                  </a:lnTo>
                  <a:lnTo>
                    <a:pt x="3018" y="162"/>
                  </a:lnTo>
                  <a:lnTo>
                    <a:pt x="163" y="162"/>
                  </a:lnTo>
                  <a:close/>
                  <a:moveTo>
                    <a:pt x="82" y="0"/>
                  </a:moveTo>
                  <a:lnTo>
                    <a:pt x="3100" y="0"/>
                  </a:lnTo>
                  <a:lnTo>
                    <a:pt x="3122" y="2"/>
                  </a:lnTo>
                  <a:lnTo>
                    <a:pt x="3141" y="11"/>
                  </a:lnTo>
                  <a:lnTo>
                    <a:pt x="3158" y="23"/>
                  </a:lnTo>
                  <a:lnTo>
                    <a:pt x="3170" y="39"/>
                  </a:lnTo>
                  <a:lnTo>
                    <a:pt x="3178" y="59"/>
                  </a:lnTo>
                  <a:lnTo>
                    <a:pt x="3182" y="82"/>
                  </a:lnTo>
                  <a:lnTo>
                    <a:pt x="3182" y="539"/>
                  </a:lnTo>
                  <a:lnTo>
                    <a:pt x="3611" y="109"/>
                  </a:lnTo>
                  <a:lnTo>
                    <a:pt x="3639" y="85"/>
                  </a:lnTo>
                  <a:lnTo>
                    <a:pt x="3670" y="67"/>
                  </a:lnTo>
                  <a:lnTo>
                    <a:pt x="3703" y="53"/>
                  </a:lnTo>
                  <a:lnTo>
                    <a:pt x="3738" y="44"/>
                  </a:lnTo>
                  <a:lnTo>
                    <a:pt x="3775" y="42"/>
                  </a:lnTo>
                  <a:lnTo>
                    <a:pt x="3811" y="44"/>
                  </a:lnTo>
                  <a:lnTo>
                    <a:pt x="3847" y="53"/>
                  </a:lnTo>
                  <a:lnTo>
                    <a:pt x="3881" y="67"/>
                  </a:lnTo>
                  <a:lnTo>
                    <a:pt x="3910" y="85"/>
                  </a:lnTo>
                  <a:lnTo>
                    <a:pt x="3939" y="109"/>
                  </a:lnTo>
                  <a:lnTo>
                    <a:pt x="4030" y="201"/>
                  </a:lnTo>
                  <a:lnTo>
                    <a:pt x="4055" y="228"/>
                  </a:lnTo>
                  <a:lnTo>
                    <a:pt x="4073" y="259"/>
                  </a:lnTo>
                  <a:lnTo>
                    <a:pt x="4087" y="293"/>
                  </a:lnTo>
                  <a:lnTo>
                    <a:pt x="4096" y="328"/>
                  </a:lnTo>
                  <a:lnTo>
                    <a:pt x="4098" y="365"/>
                  </a:lnTo>
                  <a:lnTo>
                    <a:pt x="4096" y="401"/>
                  </a:lnTo>
                  <a:lnTo>
                    <a:pt x="4087" y="437"/>
                  </a:lnTo>
                  <a:lnTo>
                    <a:pt x="4073" y="469"/>
                  </a:lnTo>
                  <a:lnTo>
                    <a:pt x="4055" y="500"/>
                  </a:lnTo>
                  <a:lnTo>
                    <a:pt x="4030" y="529"/>
                  </a:lnTo>
                  <a:lnTo>
                    <a:pt x="3182" y="1377"/>
                  </a:lnTo>
                  <a:lnTo>
                    <a:pt x="3182" y="3100"/>
                  </a:lnTo>
                  <a:lnTo>
                    <a:pt x="3178" y="3121"/>
                  </a:lnTo>
                  <a:lnTo>
                    <a:pt x="3170" y="3141"/>
                  </a:lnTo>
                  <a:lnTo>
                    <a:pt x="3158" y="3157"/>
                  </a:lnTo>
                  <a:lnTo>
                    <a:pt x="3141" y="3171"/>
                  </a:lnTo>
                  <a:lnTo>
                    <a:pt x="3122" y="3178"/>
                  </a:lnTo>
                  <a:lnTo>
                    <a:pt x="3100" y="3182"/>
                  </a:lnTo>
                  <a:lnTo>
                    <a:pt x="82" y="3182"/>
                  </a:lnTo>
                  <a:lnTo>
                    <a:pt x="60" y="3178"/>
                  </a:lnTo>
                  <a:lnTo>
                    <a:pt x="41" y="3171"/>
                  </a:lnTo>
                  <a:lnTo>
                    <a:pt x="24" y="3157"/>
                  </a:lnTo>
                  <a:lnTo>
                    <a:pt x="11" y="3141"/>
                  </a:lnTo>
                  <a:lnTo>
                    <a:pt x="2" y="3121"/>
                  </a:lnTo>
                  <a:lnTo>
                    <a:pt x="0" y="3100"/>
                  </a:lnTo>
                  <a:lnTo>
                    <a:pt x="0" y="82"/>
                  </a:lnTo>
                  <a:lnTo>
                    <a:pt x="2" y="59"/>
                  </a:lnTo>
                  <a:lnTo>
                    <a:pt x="11" y="39"/>
                  </a:lnTo>
                  <a:lnTo>
                    <a:pt x="24" y="23"/>
                  </a:lnTo>
                  <a:lnTo>
                    <a:pt x="41" y="11"/>
                  </a:lnTo>
                  <a:lnTo>
                    <a:pt x="60" y="2"/>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194" name="Freeform 1050">
              <a:extLst>
                <a:ext uri="{FF2B5EF4-FFF2-40B4-BE49-F238E27FC236}">
                  <a16:creationId xmlns:a16="http://schemas.microsoft.com/office/drawing/2014/main" id="{03B87B4F-EB08-482F-9F28-BA31C7DF539F}"/>
                </a:ext>
              </a:extLst>
            </p:cNvPr>
            <p:cNvSpPr>
              <a:spLocks/>
            </p:cNvSpPr>
            <p:nvPr/>
          </p:nvSpPr>
          <p:spPr bwMode="auto">
            <a:xfrm>
              <a:off x="2668" y="1258"/>
              <a:ext cx="241" cy="163"/>
            </a:xfrm>
            <a:custGeom>
              <a:avLst/>
              <a:gdLst>
                <a:gd name="T0" fmla="*/ 82 w 241"/>
                <a:gd name="T1" fmla="*/ 0 h 163"/>
                <a:gd name="T2" fmla="*/ 159 w 241"/>
                <a:gd name="T3" fmla="*/ 0 h 163"/>
                <a:gd name="T4" fmla="*/ 181 w 241"/>
                <a:gd name="T5" fmla="*/ 3 h 163"/>
                <a:gd name="T6" fmla="*/ 201 w 241"/>
                <a:gd name="T7" fmla="*/ 11 h 163"/>
                <a:gd name="T8" fmla="*/ 217 w 241"/>
                <a:gd name="T9" fmla="*/ 24 h 163"/>
                <a:gd name="T10" fmla="*/ 230 w 241"/>
                <a:gd name="T11" fmla="*/ 40 h 163"/>
                <a:gd name="T12" fmla="*/ 238 w 241"/>
                <a:gd name="T13" fmla="*/ 60 h 163"/>
                <a:gd name="T14" fmla="*/ 241 w 241"/>
                <a:gd name="T15" fmla="*/ 81 h 163"/>
                <a:gd name="T16" fmla="*/ 238 w 241"/>
                <a:gd name="T17" fmla="*/ 103 h 163"/>
                <a:gd name="T18" fmla="*/ 230 w 241"/>
                <a:gd name="T19" fmla="*/ 123 h 163"/>
                <a:gd name="T20" fmla="*/ 217 w 241"/>
                <a:gd name="T21" fmla="*/ 139 h 163"/>
                <a:gd name="T22" fmla="*/ 201 w 241"/>
                <a:gd name="T23" fmla="*/ 152 h 163"/>
                <a:gd name="T24" fmla="*/ 181 w 241"/>
                <a:gd name="T25" fmla="*/ 160 h 163"/>
                <a:gd name="T26" fmla="*/ 159 w 241"/>
                <a:gd name="T27" fmla="*/ 163 h 163"/>
                <a:gd name="T28" fmla="*/ 82 w 241"/>
                <a:gd name="T29" fmla="*/ 163 h 163"/>
                <a:gd name="T30" fmla="*/ 59 w 241"/>
                <a:gd name="T31" fmla="*/ 160 h 163"/>
                <a:gd name="T32" fmla="*/ 41 w 241"/>
                <a:gd name="T33" fmla="*/ 152 h 163"/>
                <a:gd name="T34" fmla="*/ 23 w 241"/>
                <a:gd name="T35" fmla="*/ 139 h 163"/>
                <a:gd name="T36" fmla="*/ 11 w 241"/>
                <a:gd name="T37" fmla="*/ 123 h 163"/>
                <a:gd name="T38" fmla="*/ 2 w 241"/>
                <a:gd name="T39" fmla="*/ 103 h 163"/>
                <a:gd name="T40" fmla="*/ 0 w 241"/>
                <a:gd name="T41" fmla="*/ 81 h 163"/>
                <a:gd name="T42" fmla="*/ 2 w 241"/>
                <a:gd name="T43" fmla="*/ 60 h 163"/>
                <a:gd name="T44" fmla="*/ 11 w 241"/>
                <a:gd name="T45" fmla="*/ 40 h 163"/>
                <a:gd name="T46" fmla="*/ 23 w 241"/>
                <a:gd name="T47" fmla="*/ 24 h 163"/>
                <a:gd name="T48" fmla="*/ 41 w 241"/>
                <a:gd name="T49" fmla="*/ 11 h 163"/>
                <a:gd name="T50" fmla="*/ 59 w 241"/>
                <a:gd name="T51" fmla="*/ 3 h 163"/>
                <a:gd name="T52" fmla="*/ 82 w 241"/>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1" h="163">
                  <a:moveTo>
                    <a:pt x="82" y="0"/>
                  </a:moveTo>
                  <a:lnTo>
                    <a:pt x="159" y="0"/>
                  </a:lnTo>
                  <a:lnTo>
                    <a:pt x="181" y="3"/>
                  </a:lnTo>
                  <a:lnTo>
                    <a:pt x="201" y="11"/>
                  </a:lnTo>
                  <a:lnTo>
                    <a:pt x="217" y="24"/>
                  </a:lnTo>
                  <a:lnTo>
                    <a:pt x="230" y="40"/>
                  </a:lnTo>
                  <a:lnTo>
                    <a:pt x="238" y="60"/>
                  </a:lnTo>
                  <a:lnTo>
                    <a:pt x="241" y="81"/>
                  </a:lnTo>
                  <a:lnTo>
                    <a:pt x="238" y="103"/>
                  </a:lnTo>
                  <a:lnTo>
                    <a:pt x="230" y="123"/>
                  </a:lnTo>
                  <a:lnTo>
                    <a:pt x="217" y="139"/>
                  </a:lnTo>
                  <a:lnTo>
                    <a:pt x="201" y="152"/>
                  </a:lnTo>
                  <a:lnTo>
                    <a:pt x="181" y="160"/>
                  </a:lnTo>
                  <a:lnTo>
                    <a:pt x="159" y="163"/>
                  </a:lnTo>
                  <a:lnTo>
                    <a:pt x="82" y="163"/>
                  </a:lnTo>
                  <a:lnTo>
                    <a:pt x="59" y="160"/>
                  </a:lnTo>
                  <a:lnTo>
                    <a:pt x="41" y="152"/>
                  </a:lnTo>
                  <a:lnTo>
                    <a:pt x="23" y="139"/>
                  </a:lnTo>
                  <a:lnTo>
                    <a:pt x="11" y="123"/>
                  </a:lnTo>
                  <a:lnTo>
                    <a:pt x="2" y="103"/>
                  </a:lnTo>
                  <a:lnTo>
                    <a:pt x="0" y="81"/>
                  </a:lnTo>
                  <a:lnTo>
                    <a:pt x="2" y="60"/>
                  </a:lnTo>
                  <a:lnTo>
                    <a:pt x="11" y="40"/>
                  </a:lnTo>
                  <a:lnTo>
                    <a:pt x="23" y="24"/>
                  </a:lnTo>
                  <a:lnTo>
                    <a:pt x="41" y="11"/>
                  </a:lnTo>
                  <a:lnTo>
                    <a:pt x="59" y="3"/>
                  </a:lnTo>
                  <a:lnTo>
                    <a:pt x="8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195" name="Freeform 1051">
              <a:extLst>
                <a:ext uri="{FF2B5EF4-FFF2-40B4-BE49-F238E27FC236}">
                  <a16:creationId xmlns:a16="http://schemas.microsoft.com/office/drawing/2014/main" id="{2C166FE5-5A45-4557-A2A0-459A5CE94DFC}"/>
                </a:ext>
              </a:extLst>
            </p:cNvPr>
            <p:cNvSpPr>
              <a:spLocks/>
            </p:cNvSpPr>
            <p:nvPr/>
          </p:nvSpPr>
          <p:spPr bwMode="auto">
            <a:xfrm>
              <a:off x="826" y="1258"/>
              <a:ext cx="1651" cy="163"/>
            </a:xfrm>
            <a:custGeom>
              <a:avLst/>
              <a:gdLst>
                <a:gd name="T0" fmla="*/ 81 w 1651"/>
                <a:gd name="T1" fmla="*/ 0 h 163"/>
                <a:gd name="T2" fmla="*/ 1569 w 1651"/>
                <a:gd name="T3" fmla="*/ 0 h 163"/>
                <a:gd name="T4" fmla="*/ 1591 w 1651"/>
                <a:gd name="T5" fmla="*/ 3 h 163"/>
                <a:gd name="T6" fmla="*/ 1610 w 1651"/>
                <a:gd name="T7" fmla="*/ 11 h 163"/>
                <a:gd name="T8" fmla="*/ 1627 w 1651"/>
                <a:gd name="T9" fmla="*/ 24 h 163"/>
                <a:gd name="T10" fmla="*/ 1639 w 1651"/>
                <a:gd name="T11" fmla="*/ 40 h 163"/>
                <a:gd name="T12" fmla="*/ 1648 w 1651"/>
                <a:gd name="T13" fmla="*/ 60 h 163"/>
                <a:gd name="T14" fmla="*/ 1651 w 1651"/>
                <a:gd name="T15" fmla="*/ 81 h 163"/>
                <a:gd name="T16" fmla="*/ 1648 w 1651"/>
                <a:gd name="T17" fmla="*/ 103 h 163"/>
                <a:gd name="T18" fmla="*/ 1639 w 1651"/>
                <a:gd name="T19" fmla="*/ 123 h 163"/>
                <a:gd name="T20" fmla="*/ 1627 w 1651"/>
                <a:gd name="T21" fmla="*/ 139 h 163"/>
                <a:gd name="T22" fmla="*/ 1610 w 1651"/>
                <a:gd name="T23" fmla="*/ 152 h 163"/>
                <a:gd name="T24" fmla="*/ 1591 w 1651"/>
                <a:gd name="T25" fmla="*/ 160 h 163"/>
                <a:gd name="T26" fmla="*/ 1569 w 1651"/>
                <a:gd name="T27" fmla="*/ 163 h 163"/>
                <a:gd name="T28" fmla="*/ 81 w 1651"/>
                <a:gd name="T29" fmla="*/ 163 h 163"/>
                <a:gd name="T30" fmla="*/ 60 w 1651"/>
                <a:gd name="T31" fmla="*/ 160 h 163"/>
                <a:gd name="T32" fmla="*/ 40 w 1651"/>
                <a:gd name="T33" fmla="*/ 152 h 163"/>
                <a:gd name="T34" fmla="*/ 24 w 1651"/>
                <a:gd name="T35" fmla="*/ 139 h 163"/>
                <a:gd name="T36" fmla="*/ 11 w 1651"/>
                <a:gd name="T37" fmla="*/ 123 h 163"/>
                <a:gd name="T38" fmla="*/ 3 w 1651"/>
                <a:gd name="T39" fmla="*/ 103 h 163"/>
                <a:gd name="T40" fmla="*/ 0 w 1651"/>
                <a:gd name="T41" fmla="*/ 81 h 163"/>
                <a:gd name="T42" fmla="*/ 3 w 1651"/>
                <a:gd name="T43" fmla="*/ 60 h 163"/>
                <a:gd name="T44" fmla="*/ 11 w 1651"/>
                <a:gd name="T45" fmla="*/ 40 h 163"/>
                <a:gd name="T46" fmla="*/ 24 w 1651"/>
                <a:gd name="T47" fmla="*/ 24 h 163"/>
                <a:gd name="T48" fmla="*/ 40 w 1651"/>
                <a:gd name="T49" fmla="*/ 11 h 163"/>
                <a:gd name="T50" fmla="*/ 60 w 1651"/>
                <a:gd name="T51" fmla="*/ 3 h 163"/>
                <a:gd name="T52" fmla="*/ 81 w 1651"/>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51" h="163">
                  <a:moveTo>
                    <a:pt x="81" y="0"/>
                  </a:moveTo>
                  <a:lnTo>
                    <a:pt x="1569" y="0"/>
                  </a:lnTo>
                  <a:lnTo>
                    <a:pt x="1591" y="3"/>
                  </a:lnTo>
                  <a:lnTo>
                    <a:pt x="1610" y="11"/>
                  </a:lnTo>
                  <a:lnTo>
                    <a:pt x="1627" y="24"/>
                  </a:lnTo>
                  <a:lnTo>
                    <a:pt x="1639" y="40"/>
                  </a:lnTo>
                  <a:lnTo>
                    <a:pt x="1648" y="60"/>
                  </a:lnTo>
                  <a:lnTo>
                    <a:pt x="1651" y="81"/>
                  </a:lnTo>
                  <a:lnTo>
                    <a:pt x="1648" y="103"/>
                  </a:lnTo>
                  <a:lnTo>
                    <a:pt x="1639" y="123"/>
                  </a:lnTo>
                  <a:lnTo>
                    <a:pt x="1627" y="139"/>
                  </a:lnTo>
                  <a:lnTo>
                    <a:pt x="1610" y="152"/>
                  </a:lnTo>
                  <a:lnTo>
                    <a:pt x="1591" y="160"/>
                  </a:lnTo>
                  <a:lnTo>
                    <a:pt x="1569" y="163"/>
                  </a:lnTo>
                  <a:lnTo>
                    <a:pt x="81" y="163"/>
                  </a:lnTo>
                  <a:lnTo>
                    <a:pt x="60" y="160"/>
                  </a:lnTo>
                  <a:lnTo>
                    <a:pt x="40" y="152"/>
                  </a:lnTo>
                  <a:lnTo>
                    <a:pt x="24" y="139"/>
                  </a:lnTo>
                  <a:lnTo>
                    <a:pt x="11" y="123"/>
                  </a:lnTo>
                  <a:lnTo>
                    <a:pt x="3" y="103"/>
                  </a:lnTo>
                  <a:lnTo>
                    <a:pt x="0" y="81"/>
                  </a:lnTo>
                  <a:lnTo>
                    <a:pt x="3" y="60"/>
                  </a:lnTo>
                  <a:lnTo>
                    <a:pt x="11" y="40"/>
                  </a:lnTo>
                  <a:lnTo>
                    <a:pt x="24" y="24"/>
                  </a:lnTo>
                  <a:lnTo>
                    <a:pt x="40" y="11"/>
                  </a:lnTo>
                  <a:lnTo>
                    <a:pt x="60" y="3"/>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196" name="Freeform 1052">
              <a:extLst>
                <a:ext uri="{FF2B5EF4-FFF2-40B4-BE49-F238E27FC236}">
                  <a16:creationId xmlns:a16="http://schemas.microsoft.com/office/drawing/2014/main" id="{79BD7E15-D54C-417D-80CD-32EB471B8568}"/>
                </a:ext>
              </a:extLst>
            </p:cNvPr>
            <p:cNvSpPr>
              <a:spLocks/>
            </p:cNvSpPr>
            <p:nvPr/>
          </p:nvSpPr>
          <p:spPr bwMode="auto">
            <a:xfrm>
              <a:off x="826" y="1734"/>
              <a:ext cx="1572" cy="163"/>
            </a:xfrm>
            <a:custGeom>
              <a:avLst/>
              <a:gdLst>
                <a:gd name="T0" fmla="*/ 81 w 1572"/>
                <a:gd name="T1" fmla="*/ 0 h 163"/>
                <a:gd name="T2" fmla="*/ 1492 w 1572"/>
                <a:gd name="T3" fmla="*/ 0 h 163"/>
                <a:gd name="T4" fmla="*/ 1513 w 1572"/>
                <a:gd name="T5" fmla="*/ 2 h 163"/>
                <a:gd name="T6" fmla="*/ 1533 w 1572"/>
                <a:gd name="T7" fmla="*/ 11 h 163"/>
                <a:gd name="T8" fmla="*/ 1549 w 1572"/>
                <a:gd name="T9" fmla="*/ 24 h 163"/>
                <a:gd name="T10" fmla="*/ 1561 w 1572"/>
                <a:gd name="T11" fmla="*/ 40 h 163"/>
                <a:gd name="T12" fmla="*/ 1570 w 1572"/>
                <a:gd name="T13" fmla="*/ 60 h 163"/>
                <a:gd name="T14" fmla="*/ 1572 w 1572"/>
                <a:gd name="T15" fmla="*/ 81 h 163"/>
                <a:gd name="T16" fmla="*/ 1570 w 1572"/>
                <a:gd name="T17" fmla="*/ 103 h 163"/>
                <a:gd name="T18" fmla="*/ 1561 w 1572"/>
                <a:gd name="T19" fmla="*/ 123 h 163"/>
                <a:gd name="T20" fmla="*/ 1549 w 1572"/>
                <a:gd name="T21" fmla="*/ 139 h 163"/>
                <a:gd name="T22" fmla="*/ 1533 w 1572"/>
                <a:gd name="T23" fmla="*/ 151 h 163"/>
                <a:gd name="T24" fmla="*/ 1513 w 1572"/>
                <a:gd name="T25" fmla="*/ 160 h 163"/>
                <a:gd name="T26" fmla="*/ 1492 w 1572"/>
                <a:gd name="T27" fmla="*/ 163 h 163"/>
                <a:gd name="T28" fmla="*/ 81 w 1572"/>
                <a:gd name="T29" fmla="*/ 163 h 163"/>
                <a:gd name="T30" fmla="*/ 60 w 1572"/>
                <a:gd name="T31" fmla="*/ 160 h 163"/>
                <a:gd name="T32" fmla="*/ 40 w 1572"/>
                <a:gd name="T33" fmla="*/ 151 h 163"/>
                <a:gd name="T34" fmla="*/ 24 w 1572"/>
                <a:gd name="T35" fmla="*/ 139 h 163"/>
                <a:gd name="T36" fmla="*/ 11 w 1572"/>
                <a:gd name="T37" fmla="*/ 123 h 163"/>
                <a:gd name="T38" fmla="*/ 3 w 1572"/>
                <a:gd name="T39" fmla="*/ 103 h 163"/>
                <a:gd name="T40" fmla="*/ 0 w 1572"/>
                <a:gd name="T41" fmla="*/ 81 h 163"/>
                <a:gd name="T42" fmla="*/ 3 w 1572"/>
                <a:gd name="T43" fmla="*/ 60 h 163"/>
                <a:gd name="T44" fmla="*/ 11 w 1572"/>
                <a:gd name="T45" fmla="*/ 40 h 163"/>
                <a:gd name="T46" fmla="*/ 24 w 1572"/>
                <a:gd name="T47" fmla="*/ 24 h 163"/>
                <a:gd name="T48" fmla="*/ 40 w 1572"/>
                <a:gd name="T49" fmla="*/ 11 h 163"/>
                <a:gd name="T50" fmla="*/ 60 w 1572"/>
                <a:gd name="T51" fmla="*/ 2 h 163"/>
                <a:gd name="T52" fmla="*/ 81 w 1572"/>
                <a:gd name="T5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72" h="163">
                  <a:moveTo>
                    <a:pt x="81" y="0"/>
                  </a:moveTo>
                  <a:lnTo>
                    <a:pt x="1492" y="0"/>
                  </a:lnTo>
                  <a:lnTo>
                    <a:pt x="1513" y="2"/>
                  </a:lnTo>
                  <a:lnTo>
                    <a:pt x="1533" y="11"/>
                  </a:lnTo>
                  <a:lnTo>
                    <a:pt x="1549" y="24"/>
                  </a:lnTo>
                  <a:lnTo>
                    <a:pt x="1561" y="40"/>
                  </a:lnTo>
                  <a:lnTo>
                    <a:pt x="1570" y="60"/>
                  </a:lnTo>
                  <a:lnTo>
                    <a:pt x="1572" y="81"/>
                  </a:lnTo>
                  <a:lnTo>
                    <a:pt x="1570" y="103"/>
                  </a:lnTo>
                  <a:lnTo>
                    <a:pt x="1561" y="123"/>
                  </a:lnTo>
                  <a:lnTo>
                    <a:pt x="1549" y="139"/>
                  </a:lnTo>
                  <a:lnTo>
                    <a:pt x="1533" y="151"/>
                  </a:lnTo>
                  <a:lnTo>
                    <a:pt x="1513" y="160"/>
                  </a:lnTo>
                  <a:lnTo>
                    <a:pt x="1492" y="163"/>
                  </a:lnTo>
                  <a:lnTo>
                    <a:pt x="81" y="163"/>
                  </a:lnTo>
                  <a:lnTo>
                    <a:pt x="60" y="160"/>
                  </a:lnTo>
                  <a:lnTo>
                    <a:pt x="40" y="151"/>
                  </a:lnTo>
                  <a:lnTo>
                    <a:pt x="24" y="139"/>
                  </a:lnTo>
                  <a:lnTo>
                    <a:pt x="11" y="123"/>
                  </a:lnTo>
                  <a:lnTo>
                    <a:pt x="3" y="103"/>
                  </a:lnTo>
                  <a:lnTo>
                    <a:pt x="0" y="81"/>
                  </a:lnTo>
                  <a:lnTo>
                    <a:pt x="3" y="60"/>
                  </a:lnTo>
                  <a:lnTo>
                    <a:pt x="11" y="40"/>
                  </a:lnTo>
                  <a:lnTo>
                    <a:pt x="24" y="24"/>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197" name="Freeform 1053">
              <a:extLst>
                <a:ext uri="{FF2B5EF4-FFF2-40B4-BE49-F238E27FC236}">
                  <a16:creationId xmlns:a16="http://schemas.microsoft.com/office/drawing/2014/main" id="{4C84AA87-029C-47AC-A5A0-69893097FF88}"/>
                </a:ext>
              </a:extLst>
            </p:cNvPr>
            <p:cNvSpPr>
              <a:spLocks/>
            </p:cNvSpPr>
            <p:nvPr/>
          </p:nvSpPr>
          <p:spPr bwMode="auto">
            <a:xfrm>
              <a:off x="826" y="2210"/>
              <a:ext cx="1062" cy="162"/>
            </a:xfrm>
            <a:custGeom>
              <a:avLst/>
              <a:gdLst>
                <a:gd name="T0" fmla="*/ 81 w 1062"/>
                <a:gd name="T1" fmla="*/ 0 h 162"/>
                <a:gd name="T2" fmla="*/ 981 w 1062"/>
                <a:gd name="T3" fmla="*/ 0 h 162"/>
                <a:gd name="T4" fmla="*/ 1002 w 1062"/>
                <a:gd name="T5" fmla="*/ 2 h 162"/>
                <a:gd name="T6" fmla="*/ 1022 w 1062"/>
                <a:gd name="T7" fmla="*/ 11 h 162"/>
                <a:gd name="T8" fmla="*/ 1038 w 1062"/>
                <a:gd name="T9" fmla="*/ 23 h 162"/>
                <a:gd name="T10" fmla="*/ 1051 w 1062"/>
                <a:gd name="T11" fmla="*/ 39 h 162"/>
                <a:gd name="T12" fmla="*/ 1059 w 1062"/>
                <a:gd name="T13" fmla="*/ 59 h 162"/>
                <a:gd name="T14" fmla="*/ 1062 w 1062"/>
                <a:gd name="T15" fmla="*/ 80 h 162"/>
                <a:gd name="T16" fmla="*/ 1059 w 1062"/>
                <a:gd name="T17" fmla="*/ 103 h 162"/>
                <a:gd name="T18" fmla="*/ 1051 w 1062"/>
                <a:gd name="T19" fmla="*/ 123 h 162"/>
                <a:gd name="T20" fmla="*/ 1038 w 1062"/>
                <a:gd name="T21" fmla="*/ 139 h 162"/>
                <a:gd name="T22" fmla="*/ 1022 w 1062"/>
                <a:gd name="T23" fmla="*/ 151 h 162"/>
                <a:gd name="T24" fmla="*/ 1002 w 1062"/>
                <a:gd name="T25" fmla="*/ 160 h 162"/>
                <a:gd name="T26" fmla="*/ 981 w 1062"/>
                <a:gd name="T27" fmla="*/ 162 h 162"/>
                <a:gd name="T28" fmla="*/ 81 w 1062"/>
                <a:gd name="T29" fmla="*/ 162 h 162"/>
                <a:gd name="T30" fmla="*/ 60 w 1062"/>
                <a:gd name="T31" fmla="*/ 160 h 162"/>
                <a:gd name="T32" fmla="*/ 40 w 1062"/>
                <a:gd name="T33" fmla="*/ 151 h 162"/>
                <a:gd name="T34" fmla="*/ 24 w 1062"/>
                <a:gd name="T35" fmla="*/ 139 h 162"/>
                <a:gd name="T36" fmla="*/ 11 w 1062"/>
                <a:gd name="T37" fmla="*/ 123 h 162"/>
                <a:gd name="T38" fmla="*/ 3 w 1062"/>
                <a:gd name="T39" fmla="*/ 103 h 162"/>
                <a:gd name="T40" fmla="*/ 0 w 1062"/>
                <a:gd name="T41" fmla="*/ 80 h 162"/>
                <a:gd name="T42" fmla="*/ 3 w 1062"/>
                <a:gd name="T43" fmla="*/ 59 h 162"/>
                <a:gd name="T44" fmla="*/ 11 w 1062"/>
                <a:gd name="T45" fmla="*/ 39 h 162"/>
                <a:gd name="T46" fmla="*/ 24 w 1062"/>
                <a:gd name="T47" fmla="*/ 23 h 162"/>
                <a:gd name="T48" fmla="*/ 40 w 1062"/>
                <a:gd name="T49" fmla="*/ 11 h 162"/>
                <a:gd name="T50" fmla="*/ 60 w 1062"/>
                <a:gd name="T51" fmla="*/ 2 h 162"/>
                <a:gd name="T52" fmla="*/ 81 w 1062"/>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62" h="162">
                  <a:moveTo>
                    <a:pt x="81" y="0"/>
                  </a:moveTo>
                  <a:lnTo>
                    <a:pt x="981" y="0"/>
                  </a:lnTo>
                  <a:lnTo>
                    <a:pt x="1002" y="2"/>
                  </a:lnTo>
                  <a:lnTo>
                    <a:pt x="1022" y="11"/>
                  </a:lnTo>
                  <a:lnTo>
                    <a:pt x="1038" y="23"/>
                  </a:lnTo>
                  <a:lnTo>
                    <a:pt x="1051" y="39"/>
                  </a:lnTo>
                  <a:lnTo>
                    <a:pt x="1059" y="59"/>
                  </a:lnTo>
                  <a:lnTo>
                    <a:pt x="1062" y="80"/>
                  </a:lnTo>
                  <a:lnTo>
                    <a:pt x="1059" y="103"/>
                  </a:lnTo>
                  <a:lnTo>
                    <a:pt x="1051" y="123"/>
                  </a:lnTo>
                  <a:lnTo>
                    <a:pt x="1038" y="139"/>
                  </a:lnTo>
                  <a:lnTo>
                    <a:pt x="1022" y="151"/>
                  </a:lnTo>
                  <a:lnTo>
                    <a:pt x="1002" y="160"/>
                  </a:lnTo>
                  <a:lnTo>
                    <a:pt x="981" y="162"/>
                  </a:lnTo>
                  <a:lnTo>
                    <a:pt x="81" y="162"/>
                  </a:lnTo>
                  <a:lnTo>
                    <a:pt x="60" y="160"/>
                  </a:lnTo>
                  <a:lnTo>
                    <a:pt x="40" y="151"/>
                  </a:lnTo>
                  <a:lnTo>
                    <a:pt x="24" y="139"/>
                  </a:lnTo>
                  <a:lnTo>
                    <a:pt x="11" y="123"/>
                  </a:lnTo>
                  <a:lnTo>
                    <a:pt x="3" y="103"/>
                  </a:lnTo>
                  <a:lnTo>
                    <a:pt x="0" y="80"/>
                  </a:lnTo>
                  <a:lnTo>
                    <a:pt x="3" y="59"/>
                  </a:lnTo>
                  <a:lnTo>
                    <a:pt x="11" y="39"/>
                  </a:lnTo>
                  <a:lnTo>
                    <a:pt x="24" y="23"/>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198" name="Freeform 1054">
              <a:extLst>
                <a:ext uri="{FF2B5EF4-FFF2-40B4-BE49-F238E27FC236}">
                  <a16:creationId xmlns:a16="http://schemas.microsoft.com/office/drawing/2014/main" id="{417EB06F-4A9C-4533-B87E-738E5BCBABB7}"/>
                </a:ext>
              </a:extLst>
            </p:cNvPr>
            <p:cNvSpPr>
              <a:spLocks/>
            </p:cNvSpPr>
            <p:nvPr/>
          </p:nvSpPr>
          <p:spPr bwMode="auto">
            <a:xfrm>
              <a:off x="826" y="2677"/>
              <a:ext cx="673" cy="162"/>
            </a:xfrm>
            <a:custGeom>
              <a:avLst/>
              <a:gdLst>
                <a:gd name="T0" fmla="*/ 81 w 673"/>
                <a:gd name="T1" fmla="*/ 0 h 162"/>
                <a:gd name="T2" fmla="*/ 591 w 673"/>
                <a:gd name="T3" fmla="*/ 0 h 162"/>
                <a:gd name="T4" fmla="*/ 614 w 673"/>
                <a:gd name="T5" fmla="*/ 2 h 162"/>
                <a:gd name="T6" fmla="*/ 633 w 673"/>
                <a:gd name="T7" fmla="*/ 11 h 162"/>
                <a:gd name="T8" fmla="*/ 650 w 673"/>
                <a:gd name="T9" fmla="*/ 23 h 162"/>
                <a:gd name="T10" fmla="*/ 662 w 673"/>
                <a:gd name="T11" fmla="*/ 39 h 162"/>
                <a:gd name="T12" fmla="*/ 671 w 673"/>
                <a:gd name="T13" fmla="*/ 59 h 162"/>
                <a:gd name="T14" fmla="*/ 673 w 673"/>
                <a:gd name="T15" fmla="*/ 80 h 162"/>
                <a:gd name="T16" fmla="*/ 671 w 673"/>
                <a:gd name="T17" fmla="*/ 103 h 162"/>
                <a:gd name="T18" fmla="*/ 662 w 673"/>
                <a:gd name="T19" fmla="*/ 123 h 162"/>
                <a:gd name="T20" fmla="*/ 650 w 673"/>
                <a:gd name="T21" fmla="*/ 139 h 162"/>
                <a:gd name="T22" fmla="*/ 632 w 673"/>
                <a:gd name="T23" fmla="*/ 151 h 162"/>
                <a:gd name="T24" fmla="*/ 614 w 673"/>
                <a:gd name="T25" fmla="*/ 160 h 162"/>
                <a:gd name="T26" fmla="*/ 591 w 673"/>
                <a:gd name="T27" fmla="*/ 162 h 162"/>
                <a:gd name="T28" fmla="*/ 81 w 673"/>
                <a:gd name="T29" fmla="*/ 162 h 162"/>
                <a:gd name="T30" fmla="*/ 60 w 673"/>
                <a:gd name="T31" fmla="*/ 160 h 162"/>
                <a:gd name="T32" fmla="*/ 40 w 673"/>
                <a:gd name="T33" fmla="*/ 151 h 162"/>
                <a:gd name="T34" fmla="*/ 24 w 673"/>
                <a:gd name="T35" fmla="*/ 139 h 162"/>
                <a:gd name="T36" fmla="*/ 11 w 673"/>
                <a:gd name="T37" fmla="*/ 123 h 162"/>
                <a:gd name="T38" fmla="*/ 3 w 673"/>
                <a:gd name="T39" fmla="*/ 103 h 162"/>
                <a:gd name="T40" fmla="*/ 0 w 673"/>
                <a:gd name="T41" fmla="*/ 80 h 162"/>
                <a:gd name="T42" fmla="*/ 3 w 673"/>
                <a:gd name="T43" fmla="*/ 59 h 162"/>
                <a:gd name="T44" fmla="*/ 11 w 673"/>
                <a:gd name="T45" fmla="*/ 39 h 162"/>
                <a:gd name="T46" fmla="*/ 24 w 673"/>
                <a:gd name="T47" fmla="*/ 23 h 162"/>
                <a:gd name="T48" fmla="*/ 40 w 673"/>
                <a:gd name="T49" fmla="*/ 11 h 162"/>
                <a:gd name="T50" fmla="*/ 60 w 673"/>
                <a:gd name="T51" fmla="*/ 2 h 162"/>
                <a:gd name="T52" fmla="*/ 81 w 673"/>
                <a:gd name="T53"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73" h="162">
                  <a:moveTo>
                    <a:pt x="81" y="0"/>
                  </a:moveTo>
                  <a:lnTo>
                    <a:pt x="591" y="0"/>
                  </a:lnTo>
                  <a:lnTo>
                    <a:pt x="614" y="2"/>
                  </a:lnTo>
                  <a:lnTo>
                    <a:pt x="633" y="11"/>
                  </a:lnTo>
                  <a:lnTo>
                    <a:pt x="650" y="23"/>
                  </a:lnTo>
                  <a:lnTo>
                    <a:pt x="662" y="39"/>
                  </a:lnTo>
                  <a:lnTo>
                    <a:pt x="671" y="59"/>
                  </a:lnTo>
                  <a:lnTo>
                    <a:pt x="673" y="80"/>
                  </a:lnTo>
                  <a:lnTo>
                    <a:pt x="671" y="103"/>
                  </a:lnTo>
                  <a:lnTo>
                    <a:pt x="662" y="123"/>
                  </a:lnTo>
                  <a:lnTo>
                    <a:pt x="650" y="139"/>
                  </a:lnTo>
                  <a:lnTo>
                    <a:pt x="632" y="151"/>
                  </a:lnTo>
                  <a:lnTo>
                    <a:pt x="614" y="160"/>
                  </a:lnTo>
                  <a:lnTo>
                    <a:pt x="591" y="162"/>
                  </a:lnTo>
                  <a:lnTo>
                    <a:pt x="81" y="162"/>
                  </a:lnTo>
                  <a:lnTo>
                    <a:pt x="60" y="160"/>
                  </a:lnTo>
                  <a:lnTo>
                    <a:pt x="40" y="151"/>
                  </a:lnTo>
                  <a:lnTo>
                    <a:pt x="24" y="139"/>
                  </a:lnTo>
                  <a:lnTo>
                    <a:pt x="11" y="123"/>
                  </a:lnTo>
                  <a:lnTo>
                    <a:pt x="3" y="103"/>
                  </a:lnTo>
                  <a:lnTo>
                    <a:pt x="0" y="80"/>
                  </a:lnTo>
                  <a:lnTo>
                    <a:pt x="3" y="59"/>
                  </a:lnTo>
                  <a:lnTo>
                    <a:pt x="11" y="39"/>
                  </a:lnTo>
                  <a:lnTo>
                    <a:pt x="24" y="23"/>
                  </a:lnTo>
                  <a:lnTo>
                    <a:pt x="40" y="11"/>
                  </a:lnTo>
                  <a:lnTo>
                    <a:pt x="60" y="2"/>
                  </a:lnTo>
                  <a:lnTo>
                    <a:pt x="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grpSp>
      <p:sp>
        <p:nvSpPr>
          <p:cNvPr id="199" name="Freeform 116">
            <a:extLst>
              <a:ext uri="{FF2B5EF4-FFF2-40B4-BE49-F238E27FC236}">
                <a16:creationId xmlns:a16="http://schemas.microsoft.com/office/drawing/2014/main" id="{4A8CDF0D-47A4-48E0-B2BF-D2A722383F44}"/>
              </a:ext>
            </a:extLst>
          </p:cNvPr>
          <p:cNvSpPr>
            <a:spLocks/>
          </p:cNvSpPr>
          <p:nvPr/>
        </p:nvSpPr>
        <p:spPr bwMode="auto">
          <a:xfrm flipH="1">
            <a:off x="4288155" y="3341930"/>
            <a:ext cx="363592" cy="320177"/>
          </a:xfrm>
          <a:custGeom>
            <a:avLst/>
            <a:gdLst>
              <a:gd name="T0" fmla="*/ 1272 w 4019"/>
              <a:gd name="T1" fmla="*/ 446 h 3537"/>
              <a:gd name="T2" fmla="*/ 1751 w 4019"/>
              <a:gd name="T3" fmla="*/ 406 h 3537"/>
              <a:gd name="T4" fmla="*/ 2093 w 4019"/>
              <a:gd name="T5" fmla="*/ 479 h 3537"/>
              <a:gd name="T6" fmla="*/ 3354 w 4019"/>
              <a:gd name="T7" fmla="*/ 581 h 3537"/>
              <a:gd name="T8" fmla="*/ 2479 w 4019"/>
              <a:gd name="T9" fmla="*/ 669 h 3537"/>
              <a:gd name="T10" fmla="*/ 2779 w 4019"/>
              <a:gd name="T11" fmla="*/ 926 h 3537"/>
              <a:gd name="T12" fmla="*/ 2804 w 4019"/>
              <a:gd name="T13" fmla="*/ 1139 h 3537"/>
              <a:gd name="T14" fmla="*/ 2880 w 4019"/>
              <a:gd name="T15" fmla="*/ 1500 h 3537"/>
              <a:gd name="T16" fmla="*/ 2790 w 4019"/>
              <a:gd name="T17" fmla="*/ 1682 h 3537"/>
              <a:gd name="T18" fmla="*/ 2596 w 4019"/>
              <a:gd name="T19" fmla="*/ 1670 h 3537"/>
              <a:gd name="T20" fmla="*/ 2377 w 4019"/>
              <a:gd name="T21" fmla="*/ 1368 h 3537"/>
              <a:gd name="T22" fmla="*/ 2268 w 4019"/>
              <a:gd name="T23" fmla="*/ 1148 h 3537"/>
              <a:gd name="T24" fmla="*/ 451 w 4019"/>
              <a:gd name="T25" fmla="*/ 2201 h 3537"/>
              <a:gd name="T26" fmla="*/ 398 w 4019"/>
              <a:gd name="T27" fmla="*/ 2402 h 3537"/>
              <a:gd name="T28" fmla="*/ 587 w 4019"/>
              <a:gd name="T29" fmla="*/ 2487 h 3537"/>
              <a:gd name="T30" fmla="*/ 1638 w 4019"/>
              <a:gd name="T31" fmla="*/ 1780 h 3537"/>
              <a:gd name="T32" fmla="*/ 1735 w 4019"/>
              <a:gd name="T33" fmla="*/ 1880 h 3537"/>
              <a:gd name="T34" fmla="*/ 771 w 4019"/>
              <a:gd name="T35" fmla="*/ 2603 h 3537"/>
              <a:gd name="T36" fmla="*/ 856 w 4019"/>
              <a:gd name="T37" fmla="*/ 2784 h 3537"/>
              <a:gd name="T38" fmla="*/ 1072 w 4019"/>
              <a:gd name="T39" fmla="*/ 2750 h 3537"/>
              <a:gd name="T40" fmla="*/ 1902 w 4019"/>
              <a:gd name="T41" fmla="*/ 2166 h 3537"/>
              <a:gd name="T42" fmla="*/ 1971 w 4019"/>
              <a:gd name="T43" fmla="*/ 2283 h 3537"/>
              <a:gd name="T44" fmla="*/ 1135 w 4019"/>
              <a:gd name="T45" fmla="*/ 2963 h 3537"/>
              <a:gd name="T46" fmla="*/ 1246 w 4019"/>
              <a:gd name="T47" fmla="*/ 3128 h 3537"/>
              <a:gd name="T48" fmla="*/ 2053 w 4019"/>
              <a:gd name="T49" fmla="*/ 2639 h 3537"/>
              <a:gd name="T50" fmla="*/ 2148 w 4019"/>
              <a:gd name="T51" fmla="*/ 2739 h 3537"/>
              <a:gd name="T52" fmla="*/ 1674 w 4019"/>
              <a:gd name="T53" fmla="*/ 3155 h 3537"/>
              <a:gd name="T54" fmla="*/ 1772 w 4019"/>
              <a:gd name="T55" fmla="*/ 3291 h 3537"/>
              <a:gd name="T56" fmla="*/ 1919 w 4019"/>
              <a:gd name="T57" fmla="*/ 3150 h 3537"/>
              <a:gd name="T58" fmla="*/ 2148 w 4019"/>
              <a:gd name="T59" fmla="*/ 3039 h 3537"/>
              <a:gd name="T60" fmla="*/ 2317 w 4019"/>
              <a:gd name="T61" fmla="*/ 2787 h 3537"/>
              <a:gd name="T62" fmla="*/ 2581 w 4019"/>
              <a:gd name="T63" fmla="*/ 2755 h 3537"/>
              <a:gd name="T64" fmla="*/ 2679 w 4019"/>
              <a:gd name="T65" fmla="*/ 2524 h 3537"/>
              <a:gd name="T66" fmla="*/ 2944 w 4019"/>
              <a:gd name="T67" fmla="*/ 2527 h 3537"/>
              <a:gd name="T68" fmla="*/ 2913 w 4019"/>
              <a:gd name="T69" fmla="*/ 2297 h 3537"/>
              <a:gd name="T70" fmla="*/ 3143 w 4019"/>
              <a:gd name="T71" fmla="*/ 2130 h 3537"/>
              <a:gd name="T72" fmla="*/ 3680 w 4019"/>
              <a:gd name="T73" fmla="*/ 1780 h 3537"/>
              <a:gd name="T74" fmla="*/ 3768 w 4019"/>
              <a:gd name="T75" fmla="*/ 1921 h 3537"/>
              <a:gd name="T76" fmla="*/ 3566 w 4019"/>
              <a:gd name="T77" fmla="*/ 2638 h 3537"/>
              <a:gd name="T78" fmla="*/ 3395 w 4019"/>
              <a:gd name="T79" fmla="*/ 2870 h 3537"/>
              <a:gd name="T80" fmla="*/ 3170 w 4019"/>
              <a:gd name="T81" fmla="*/ 2849 h 3537"/>
              <a:gd name="T82" fmla="*/ 3084 w 4019"/>
              <a:gd name="T83" fmla="*/ 3105 h 3537"/>
              <a:gd name="T84" fmla="*/ 2837 w 4019"/>
              <a:gd name="T85" fmla="*/ 3119 h 3537"/>
              <a:gd name="T86" fmla="*/ 2754 w 4019"/>
              <a:gd name="T87" fmla="*/ 3259 h 3537"/>
              <a:gd name="T88" fmla="*/ 2512 w 4019"/>
              <a:gd name="T89" fmla="*/ 3356 h 3537"/>
              <a:gd name="T90" fmla="*/ 2378 w 4019"/>
              <a:gd name="T91" fmla="*/ 3315 h 3537"/>
              <a:gd name="T92" fmla="*/ 2229 w 4019"/>
              <a:gd name="T93" fmla="*/ 3529 h 3537"/>
              <a:gd name="T94" fmla="*/ 1994 w 4019"/>
              <a:gd name="T95" fmla="*/ 3449 h 3537"/>
              <a:gd name="T96" fmla="*/ 1748 w 4019"/>
              <a:gd name="T97" fmla="*/ 3447 h 3537"/>
              <a:gd name="T98" fmla="*/ 1525 w 4019"/>
              <a:gd name="T99" fmla="*/ 3246 h 3537"/>
              <a:gd name="T100" fmla="*/ 1264 w 4019"/>
              <a:gd name="T101" fmla="*/ 3295 h 3537"/>
              <a:gd name="T102" fmla="*/ 1014 w 4019"/>
              <a:gd name="T103" fmla="*/ 3128 h 3537"/>
              <a:gd name="T104" fmla="*/ 869 w 4019"/>
              <a:gd name="T105" fmla="*/ 2944 h 3537"/>
              <a:gd name="T106" fmla="*/ 629 w 4019"/>
              <a:gd name="T107" fmla="*/ 2759 h 3537"/>
              <a:gd name="T108" fmla="*/ 446 w 4019"/>
              <a:gd name="T109" fmla="*/ 2635 h 3537"/>
              <a:gd name="T110" fmla="*/ 230 w 4019"/>
              <a:gd name="T111" fmla="*/ 2403 h 3537"/>
              <a:gd name="T112" fmla="*/ 323 w 4019"/>
              <a:gd name="T113" fmla="*/ 2101 h 3537"/>
              <a:gd name="T114" fmla="*/ 150 w 4019"/>
              <a:gd name="T115" fmla="*/ 1733 h 3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19" h="3537">
                <a:moveTo>
                  <a:pt x="0" y="0"/>
                </a:moveTo>
                <a:lnTo>
                  <a:pt x="899" y="412"/>
                </a:lnTo>
                <a:lnTo>
                  <a:pt x="959" y="436"/>
                </a:lnTo>
                <a:lnTo>
                  <a:pt x="1020" y="452"/>
                </a:lnTo>
                <a:lnTo>
                  <a:pt x="1083" y="462"/>
                </a:lnTo>
                <a:lnTo>
                  <a:pt x="1146" y="463"/>
                </a:lnTo>
                <a:lnTo>
                  <a:pt x="1210" y="458"/>
                </a:lnTo>
                <a:lnTo>
                  <a:pt x="1272" y="446"/>
                </a:lnTo>
                <a:lnTo>
                  <a:pt x="1318" y="434"/>
                </a:lnTo>
                <a:lnTo>
                  <a:pt x="1369" y="423"/>
                </a:lnTo>
                <a:lnTo>
                  <a:pt x="1424" y="414"/>
                </a:lnTo>
                <a:lnTo>
                  <a:pt x="1481" y="407"/>
                </a:lnTo>
                <a:lnTo>
                  <a:pt x="1543" y="403"/>
                </a:lnTo>
                <a:lnTo>
                  <a:pt x="1609" y="401"/>
                </a:lnTo>
                <a:lnTo>
                  <a:pt x="1677" y="402"/>
                </a:lnTo>
                <a:lnTo>
                  <a:pt x="1751" y="406"/>
                </a:lnTo>
                <a:lnTo>
                  <a:pt x="1826" y="414"/>
                </a:lnTo>
                <a:lnTo>
                  <a:pt x="1906" y="427"/>
                </a:lnTo>
                <a:lnTo>
                  <a:pt x="1989" y="444"/>
                </a:lnTo>
                <a:lnTo>
                  <a:pt x="2000" y="447"/>
                </a:lnTo>
                <a:lnTo>
                  <a:pt x="2017" y="453"/>
                </a:lnTo>
                <a:lnTo>
                  <a:pt x="2039" y="459"/>
                </a:lnTo>
                <a:lnTo>
                  <a:pt x="2065" y="468"/>
                </a:lnTo>
                <a:lnTo>
                  <a:pt x="2093" y="479"/>
                </a:lnTo>
                <a:lnTo>
                  <a:pt x="3084" y="490"/>
                </a:lnTo>
                <a:lnTo>
                  <a:pt x="3133" y="487"/>
                </a:lnTo>
                <a:lnTo>
                  <a:pt x="3181" y="478"/>
                </a:lnTo>
                <a:lnTo>
                  <a:pt x="3227" y="462"/>
                </a:lnTo>
                <a:lnTo>
                  <a:pt x="3271" y="440"/>
                </a:lnTo>
                <a:lnTo>
                  <a:pt x="4019" y="4"/>
                </a:lnTo>
                <a:lnTo>
                  <a:pt x="4019" y="188"/>
                </a:lnTo>
                <a:lnTo>
                  <a:pt x="3354" y="581"/>
                </a:lnTo>
                <a:lnTo>
                  <a:pt x="3311" y="604"/>
                </a:lnTo>
                <a:lnTo>
                  <a:pt x="3266" y="623"/>
                </a:lnTo>
                <a:lnTo>
                  <a:pt x="3218" y="635"/>
                </a:lnTo>
                <a:lnTo>
                  <a:pt x="3171" y="642"/>
                </a:lnTo>
                <a:lnTo>
                  <a:pt x="3122" y="645"/>
                </a:lnTo>
                <a:lnTo>
                  <a:pt x="2954" y="648"/>
                </a:lnTo>
                <a:lnTo>
                  <a:pt x="2425" y="640"/>
                </a:lnTo>
                <a:lnTo>
                  <a:pt x="2479" y="669"/>
                </a:lnTo>
                <a:lnTo>
                  <a:pt x="2530" y="698"/>
                </a:lnTo>
                <a:lnTo>
                  <a:pt x="2579" y="730"/>
                </a:lnTo>
                <a:lnTo>
                  <a:pt x="2624" y="761"/>
                </a:lnTo>
                <a:lnTo>
                  <a:pt x="2665" y="793"/>
                </a:lnTo>
                <a:lnTo>
                  <a:pt x="2703" y="826"/>
                </a:lnTo>
                <a:lnTo>
                  <a:pt x="2734" y="859"/>
                </a:lnTo>
                <a:lnTo>
                  <a:pt x="2759" y="893"/>
                </a:lnTo>
                <a:lnTo>
                  <a:pt x="2779" y="926"/>
                </a:lnTo>
                <a:lnTo>
                  <a:pt x="2779" y="930"/>
                </a:lnTo>
                <a:lnTo>
                  <a:pt x="2780" y="942"/>
                </a:lnTo>
                <a:lnTo>
                  <a:pt x="2782" y="961"/>
                </a:lnTo>
                <a:lnTo>
                  <a:pt x="2785" y="988"/>
                </a:lnTo>
                <a:lnTo>
                  <a:pt x="2788" y="1020"/>
                </a:lnTo>
                <a:lnTo>
                  <a:pt x="2793" y="1055"/>
                </a:lnTo>
                <a:lnTo>
                  <a:pt x="2798" y="1095"/>
                </a:lnTo>
                <a:lnTo>
                  <a:pt x="2804" y="1139"/>
                </a:lnTo>
                <a:lnTo>
                  <a:pt x="2812" y="1184"/>
                </a:lnTo>
                <a:lnTo>
                  <a:pt x="2819" y="1232"/>
                </a:lnTo>
                <a:lnTo>
                  <a:pt x="2827" y="1279"/>
                </a:lnTo>
                <a:lnTo>
                  <a:pt x="2837" y="1327"/>
                </a:lnTo>
                <a:lnTo>
                  <a:pt x="2847" y="1374"/>
                </a:lnTo>
                <a:lnTo>
                  <a:pt x="2857" y="1418"/>
                </a:lnTo>
                <a:lnTo>
                  <a:pt x="2868" y="1461"/>
                </a:lnTo>
                <a:lnTo>
                  <a:pt x="2880" y="1500"/>
                </a:lnTo>
                <a:lnTo>
                  <a:pt x="2886" y="1529"/>
                </a:lnTo>
                <a:lnTo>
                  <a:pt x="2887" y="1558"/>
                </a:lnTo>
                <a:lnTo>
                  <a:pt x="2881" y="1586"/>
                </a:lnTo>
                <a:lnTo>
                  <a:pt x="2871" y="1613"/>
                </a:lnTo>
                <a:lnTo>
                  <a:pt x="2855" y="1637"/>
                </a:lnTo>
                <a:lnTo>
                  <a:pt x="2835" y="1657"/>
                </a:lnTo>
                <a:lnTo>
                  <a:pt x="2809" y="1674"/>
                </a:lnTo>
                <a:lnTo>
                  <a:pt x="2790" y="1682"/>
                </a:lnTo>
                <a:lnTo>
                  <a:pt x="2769" y="1690"/>
                </a:lnTo>
                <a:lnTo>
                  <a:pt x="2746" y="1696"/>
                </a:lnTo>
                <a:lnTo>
                  <a:pt x="2723" y="1699"/>
                </a:lnTo>
                <a:lnTo>
                  <a:pt x="2698" y="1699"/>
                </a:lnTo>
                <a:lnTo>
                  <a:pt x="2674" y="1698"/>
                </a:lnTo>
                <a:lnTo>
                  <a:pt x="2648" y="1692"/>
                </a:lnTo>
                <a:lnTo>
                  <a:pt x="2622" y="1683"/>
                </a:lnTo>
                <a:lnTo>
                  <a:pt x="2596" y="1670"/>
                </a:lnTo>
                <a:lnTo>
                  <a:pt x="2568" y="1652"/>
                </a:lnTo>
                <a:lnTo>
                  <a:pt x="2541" y="1629"/>
                </a:lnTo>
                <a:lnTo>
                  <a:pt x="2513" y="1601"/>
                </a:lnTo>
                <a:lnTo>
                  <a:pt x="2486" y="1567"/>
                </a:lnTo>
                <a:lnTo>
                  <a:pt x="2458" y="1528"/>
                </a:lnTo>
                <a:lnTo>
                  <a:pt x="2430" y="1481"/>
                </a:lnTo>
                <a:lnTo>
                  <a:pt x="2403" y="1428"/>
                </a:lnTo>
                <a:lnTo>
                  <a:pt x="2377" y="1368"/>
                </a:lnTo>
                <a:lnTo>
                  <a:pt x="2350" y="1300"/>
                </a:lnTo>
                <a:lnTo>
                  <a:pt x="2324" y="1224"/>
                </a:lnTo>
                <a:lnTo>
                  <a:pt x="2323" y="1221"/>
                </a:lnTo>
                <a:lnTo>
                  <a:pt x="2318" y="1213"/>
                </a:lnTo>
                <a:lnTo>
                  <a:pt x="2310" y="1201"/>
                </a:lnTo>
                <a:lnTo>
                  <a:pt x="2299" y="1187"/>
                </a:lnTo>
                <a:lnTo>
                  <a:pt x="2285" y="1168"/>
                </a:lnTo>
                <a:lnTo>
                  <a:pt x="2268" y="1148"/>
                </a:lnTo>
                <a:lnTo>
                  <a:pt x="2250" y="1124"/>
                </a:lnTo>
                <a:lnTo>
                  <a:pt x="2228" y="1101"/>
                </a:lnTo>
                <a:lnTo>
                  <a:pt x="2205" y="1077"/>
                </a:lnTo>
                <a:lnTo>
                  <a:pt x="2181" y="1054"/>
                </a:lnTo>
                <a:lnTo>
                  <a:pt x="2154" y="1031"/>
                </a:lnTo>
                <a:lnTo>
                  <a:pt x="2126" y="1010"/>
                </a:lnTo>
                <a:lnTo>
                  <a:pt x="2095" y="990"/>
                </a:lnTo>
                <a:lnTo>
                  <a:pt x="451" y="2201"/>
                </a:lnTo>
                <a:lnTo>
                  <a:pt x="428" y="2221"/>
                </a:lnTo>
                <a:lnTo>
                  <a:pt x="411" y="2242"/>
                </a:lnTo>
                <a:lnTo>
                  <a:pt x="396" y="2267"/>
                </a:lnTo>
                <a:lnTo>
                  <a:pt x="387" y="2294"/>
                </a:lnTo>
                <a:lnTo>
                  <a:pt x="383" y="2320"/>
                </a:lnTo>
                <a:lnTo>
                  <a:pt x="384" y="2348"/>
                </a:lnTo>
                <a:lnTo>
                  <a:pt x="389" y="2375"/>
                </a:lnTo>
                <a:lnTo>
                  <a:pt x="398" y="2402"/>
                </a:lnTo>
                <a:lnTo>
                  <a:pt x="413" y="2426"/>
                </a:lnTo>
                <a:lnTo>
                  <a:pt x="432" y="2448"/>
                </a:lnTo>
                <a:lnTo>
                  <a:pt x="454" y="2467"/>
                </a:lnTo>
                <a:lnTo>
                  <a:pt x="479" y="2480"/>
                </a:lnTo>
                <a:lnTo>
                  <a:pt x="506" y="2488"/>
                </a:lnTo>
                <a:lnTo>
                  <a:pt x="532" y="2493"/>
                </a:lnTo>
                <a:lnTo>
                  <a:pt x="560" y="2492"/>
                </a:lnTo>
                <a:lnTo>
                  <a:pt x="587" y="2487"/>
                </a:lnTo>
                <a:lnTo>
                  <a:pt x="614" y="2477"/>
                </a:lnTo>
                <a:lnTo>
                  <a:pt x="637" y="2463"/>
                </a:lnTo>
                <a:lnTo>
                  <a:pt x="721" y="2402"/>
                </a:lnTo>
                <a:lnTo>
                  <a:pt x="728" y="2397"/>
                </a:lnTo>
                <a:lnTo>
                  <a:pt x="736" y="2391"/>
                </a:lnTo>
                <a:lnTo>
                  <a:pt x="743" y="2382"/>
                </a:lnTo>
                <a:lnTo>
                  <a:pt x="1615" y="1791"/>
                </a:lnTo>
                <a:lnTo>
                  <a:pt x="1638" y="1780"/>
                </a:lnTo>
                <a:lnTo>
                  <a:pt x="1660" y="1777"/>
                </a:lnTo>
                <a:lnTo>
                  <a:pt x="1682" y="1782"/>
                </a:lnTo>
                <a:lnTo>
                  <a:pt x="1704" y="1793"/>
                </a:lnTo>
                <a:lnTo>
                  <a:pt x="1719" y="1806"/>
                </a:lnTo>
                <a:lnTo>
                  <a:pt x="1730" y="1823"/>
                </a:lnTo>
                <a:lnTo>
                  <a:pt x="1736" y="1842"/>
                </a:lnTo>
                <a:lnTo>
                  <a:pt x="1737" y="1862"/>
                </a:lnTo>
                <a:lnTo>
                  <a:pt x="1735" y="1880"/>
                </a:lnTo>
                <a:lnTo>
                  <a:pt x="1729" y="1895"/>
                </a:lnTo>
                <a:lnTo>
                  <a:pt x="1718" y="1909"/>
                </a:lnTo>
                <a:lnTo>
                  <a:pt x="1704" y="1921"/>
                </a:lnTo>
                <a:lnTo>
                  <a:pt x="889" y="2476"/>
                </a:lnTo>
                <a:lnTo>
                  <a:pt x="816" y="2527"/>
                </a:lnTo>
                <a:lnTo>
                  <a:pt x="797" y="2551"/>
                </a:lnTo>
                <a:lnTo>
                  <a:pt x="782" y="2575"/>
                </a:lnTo>
                <a:lnTo>
                  <a:pt x="771" y="2603"/>
                </a:lnTo>
                <a:lnTo>
                  <a:pt x="766" y="2631"/>
                </a:lnTo>
                <a:lnTo>
                  <a:pt x="765" y="2659"/>
                </a:lnTo>
                <a:lnTo>
                  <a:pt x="770" y="2688"/>
                </a:lnTo>
                <a:lnTo>
                  <a:pt x="780" y="2716"/>
                </a:lnTo>
                <a:lnTo>
                  <a:pt x="795" y="2742"/>
                </a:lnTo>
                <a:lnTo>
                  <a:pt x="811" y="2760"/>
                </a:lnTo>
                <a:lnTo>
                  <a:pt x="832" y="2773"/>
                </a:lnTo>
                <a:lnTo>
                  <a:pt x="856" y="2784"/>
                </a:lnTo>
                <a:lnTo>
                  <a:pt x="883" y="2792"/>
                </a:lnTo>
                <a:lnTo>
                  <a:pt x="912" y="2797"/>
                </a:lnTo>
                <a:lnTo>
                  <a:pt x="943" y="2797"/>
                </a:lnTo>
                <a:lnTo>
                  <a:pt x="973" y="2794"/>
                </a:lnTo>
                <a:lnTo>
                  <a:pt x="1004" y="2787"/>
                </a:lnTo>
                <a:lnTo>
                  <a:pt x="1033" y="2776"/>
                </a:lnTo>
                <a:lnTo>
                  <a:pt x="1061" y="2761"/>
                </a:lnTo>
                <a:lnTo>
                  <a:pt x="1072" y="2750"/>
                </a:lnTo>
                <a:lnTo>
                  <a:pt x="1082" y="2741"/>
                </a:lnTo>
                <a:lnTo>
                  <a:pt x="1094" y="2731"/>
                </a:lnTo>
                <a:lnTo>
                  <a:pt x="1107" y="2723"/>
                </a:lnTo>
                <a:lnTo>
                  <a:pt x="1841" y="2194"/>
                </a:lnTo>
                <a:lnTo>
                  <a:pt x="1854" y="2180"/>
                </a:lnTo>
                <a:lnTo>
                  <a:pt x="1867" y="2172"/>
                </a:lnTo>
                <a:lnTo>
                  <a:pt x="1883" y="2167"/>
                </a:lnTo>
                <a:lnTo>
                  <a:pt x="1902" y="2166"/>
                </a:lnTo>
                <a:lnTo>
                  <a:pt x="1922" y="2169"/>
                </a:lnTo>
                <a:lnTo>
                  <a:pt x="1941" y="2178"/>
                </a:lnTo>
                <a:lnTo>
                  <a:pt x="1956" y="2191"/>
                </a:lnTo>
                <a:lnTo>
                  <a:pt x="1969" y="2207"/>
                </a:lnTo>
                <a:lnTo>
                  <a:pt x="1977" y="2227"/>
                </a:lnTo>
                <a:lnTo>
                  <a:pt x="1980" y="2247"/>
                </a:lnTo>
                <a:lnTo>
                  <a:pt x="1977" y="2266"/>
                </a:lnTo>
                <a:lnTo>
                  <a:pt x="1971" y="2283"/>
                </a:lnTo>
                <a:lnTo>
                  <a:pt x="1962" y="2297"/>
                </a:lnTo>
                <a:lnTo>
                  <a:pt x="1952" y="2309"/>
                </a:lnTo>
                <a:lnTo>
                  <a:pt x="1202" y="2844"/>
                </a:lnTo>
                <a:lnTo>
                  <a:pt x="1180" y="2862"/>
                </a:lnTo>
                <a:lnTo>
                  <a:pt x="1162" y="2884"/>
                </a:lnTo>
                <a:lnTo>
                  <a:pt x="1149" y="2910"/>
                </a:lnTo>
                <a:lnTo>
                  <a:pt x="1139" y="2935"/>
                </a:lnTo>
                <a:lnTo>
                  <a:pt x="1135" y="2963"/>
                </a:lnTo>
                <a:lnTo>
                  <a:pt x="1135" y="2990"/>
                </a:lnTo>
                <a:lnTo>
                  <a:pt x="1140" y="3018"/>
                </a:lnTo>
                <a:lnTo>
                  <a:pt x="1150" y="3044"/>
                </a:lnTo>
                <a:lnTo>
                  <a:pt x="1165" y="3068"/>
                </a:lnTo>
                <a:lnTo>
                  <a:pt x="1180" y="3088"/>
                </a:lnTo>
                <a:lnTo>
                  <a:pt x="1200" y="3105"/>
                </a:lnTo>
                <a:lnTo>
                  <a:pt x="1222" y="3118"/>
                </a:lnTo>
                <a:lnTo>
                  <a:pt x="1246" y="3128"/>
                </a:lnTo>
                <a:lnTo>
                  <a:pt x="1273" y="3134"/>
                </a:lnTo>
                <a:lnTo>
                  <a:pt x="1305" y="3136"/>
                </a:lnTo>
                <a:lnTo>
                  <a:pt x="1336" y="3131"/>
                </a:lnTo>
                <a:lnTo>
                  <a:pt x="1367" y="3121"/>
                </a:lnTo>
                <a:lnTo>
                  <a:pt x="1395" y="3105"/>
                </a:lnTo>
                <a:lnTo>
                  <a:pt x="2022" y="2650"/>
                </a:lnTo>
                <a:lnTo>
                  <a:pt x="2038" y="2643"/>
                </a:lnTo>
                <a:lnTo>
                  <a:pt x="2053" y="2639"/>
                </a:lnTo>
                <a:lnTo>
                  <a:pt x="2068" y="2638"/>
                </a:lnTo>
                <a:lnTo>
                  <a:pt x="2090" y="2641"/>
                </a:lnTo>
                <a:lnTo>
                  <a:pt x="2110" y="2649"/>
                </a:lnTo>
                <a:lnTo>
                  <a:pt x="2127" y="2663"/>
                </a:lnTo>
                <a:lnTo>
                  <a:pt x="2140" y="2680"/>
                </a:lnTo>
                <a:lnTo>
                  <a:pt x="2148" y="2699"/>
                </a:lnTo>
                <a:lnTo>
                  <a:pt x="2150" y="2722"/>
                </a:lnTo>
                <a:lnTo>
                  <a:pt x="2148" y="2739"/>
                </a:lnTo>
                <a:lnTo>
                  <a:pt x="2140" y="2755"/>
                </a:lnTo>
                <a:lnTo>
                  <a:pt x="2131" y="2769"/>
                </a:lnTo>
                <a:lnTo>
                  <a:pt x="2117" y="2781"/>
                </a:lnTo>
                <a:lnTo>
                  <a:pt x="1724" y="3077"/>
                </a:lnTo>
                <a:lnTo>
                  <a:pt x="1705" y="3093"/>
                </a:lnTo>
                <a:lnTo>
                  <a:pt x="1691" y="3111"/>
                </a:lnTo>
                <a:lnTo>
                  <a:pt x="1681" y="3133"/>
                </a:lnTo>
                <a:lnTo>
                  <a:pt x="1674" y="3155"/>
                </a:lnTo>
                <a:lnTo>
                  <a:pt x="1671" y="3178"/>
                </a:lnTo>
                <a:lnTo>
                  <a:pt x="1675" y="3201"/>
                </a:lnTo>
                <a:lnTo>
                  <a:pt x="1682" y="3223"/>
                </a:lnTo>
                <a:lnTo>
                  <a:pt x="1694" y="3241"/>
                </a:lnTo>
                <a:lnTo>
                  <a:pt x="1710" y="3259"/>
                </a:lnTo>
                <a:lnTo>
                  <a:pt x="1730" y="3273"/>
                </a:lnTo>
                <a:lnTo>
                  <a:pt x="1751" y="3284"/>
                </a:lnTo>
                <a:lnTo>
                  <a:pt x="1772" y="3291"/>
                </a:lnTo>
                <a:lnTo>
                  <a:pt x="1796" y="3292"/>
                </a:lnTo>
                <a:lnTo>
                  <a:pt x="1819" y="3290"/>
                </a:lnTo>
                <a:lnTo>
                  <a:pt x="1841" y="3283"/>
                </a:lnTo>
                <a:lnTo>
                  <a:pt x="1859" y="3270"/>
                </a:lnTo>
                <a:lnTo>
                  <a:pt x="1895" y="3247"/>
                </a:lnTo>
                <a:lnTo>
                  <a:pt x="1898" y="3214"/>
                </a:lnTo>
                <a:lnTo>
                  <a:pt x="1905" y="3181"/>
                </a:lnTo>
                <a:lnTo>
                  <a:pt x="1919" y="3150"/>
                </a:lnTo>
                <a:lnTo>
                  <a:pt x="1937" y="3121"/>
                </a:lnTo>
                <a:lnTo>
                  <a:pt x="1959" y="3094"/>
                </a:lnTo>
                <a:lnTo>
                  <a:pt x="1986" y="3071"/>
                </a:lnTo>
                <a:lnTo>
                  <a:pt x="2015" y="3054"/>
                </a:lnTo>
                <a:lnTo>
                  <a:pt x="2048" y="3041"/>
                </a:lnTo>
                <a:lnTo>
                  <a:pt x="2081" y="3035"/>
                </a:lnTo>
                <a:lnTo>
                  <a:pt x="2115" y="3034"/>
                </a:lnTo>
                <a:lnTo>
                  <a:pt x="2148" y="3039"/>
                </a:lnTo>
                <a:lnTo>
                  <a:pt x="2221" y="2993"/>
                </a:lnTo>
                <a:lnTo>
                  <a:pt x="2221" y="2960"/>
                </a:lnTo>
                <a:lnTo>
                  <a:pt x="2226" y="2927"/>
                </a:lnTo>
                <a:lnTo>
                  <a:pt x="2235" y="2895"/>
                </a:lnTo>
                <a:lnTo>
                  <a:pt x="2249" y="2864"/>
                </a:lnTo>
                <a:lnTo>
                  <a:pt x="2267" y="2836"/>
                </a:lnTo>
                <a:lnTo>
                  <a:pt x="2290" y="2809"/>
                </a:lnTo>
                <a:lnTo>
                  <a:pt x="2317" y="2787"/>
                </a:lnTo>
                <a:lnTo>
                  <a:pt x="2350" y="2769"/>
                </a:lnTo>
                <a:lnTo>
                  <a:pt x="2384" y="2755"/>
                </a:lnTo>
                <a:lnTo>
                  <a:pt x="2418" y="2748"/>
                </a:lnTo>
                <a:lnTo>
                  <a:pt x="2453" y="2747"/>
                </a:lnTo>
                <a:lnTo>
                  <a:pt x="2489" y="2752"/>
                </a:lnTo>
                <a:lnTo>
                  <a:pt x="2522" y="2760"/>
                </a:lnTo>
                <a:lnTo>
                  <a:pt x="2555" y="2775"/>
                </a:lnTo>
                <a:lnTo>
                  <a:pt x="2581" y="2755"/>
                </a:lnTo>
                <a:lnTo>
                  <a:pt x="2578" y="2719"/>
                </a:lnTo>
                <a:lnTo>
                  <a:pt x="2580" y="2682"/>
                </a:lnTo>
                <a:lnTo>
                  <a:pt x="2587" y="2646"/>
                </a:lnTo>
                <a:lnTo>
                  <a:pt x="2601" y="2613"/>
                </a:lnTo>
                <a:lnTo>
                  <a:pt x="2620" y="2581"/>
                </a:lnTo>
                <a:lnTo>
                  <a:pt x="2645" y="2553"/>
                </a:lnTo>
                <a:lnTo>
                  <a:pt x="2674" y="2529"/>
                </a:lnTo>
                <a:lnTo>
                  <a:pt x="2679" y="2524"/>
                </a:lnTo>
                <a:lnTo>
                  <a:pt x="2710" y="2505"/>
                </a:lnTo>
                <a:lnTo>
                  <a:pt x="2745" y="2493"/>
                </a:lnTo>
                <a:lnTo>
                  <a:pt x="2779" y="2486"/>
                </a:lnTo>
                <a:lnTo>
                  <a:pt x="2814" y="2485"/>
                </a:lnTo>
                <a:lnTo>
                  <a:pt x="2848" y="2488"/>
                </a:lnTo>
                <a:lnTo>
                  <a:pt x="2882" y="2497"/>
                </a:lnTo>
                <a:lnTo>
                  <a:pt x="2914" y="2510"/>
                </a:lnTo>
                <a:lnTo>
                  <a:pt x="2944" y="2527"/>
                </a:lnTo>
                <a:lnTo>
                  <a:pt x="2949" y="2527"/>
                </a:lnTo>
                <a:lnTo>
                  <a:pt x="2946" y="2518"/>
                </a:lnTo>
                <a:lnTo>
                  <a:pt x="2925" y="2482"/>
                </a:lnTo>
                <a:lnTo>
                  <a:pt x="2910" y="2447"/>
                </a:lnTo>
                <a:lnTo>
                  <a:pt x="2902" y="2409"/>
                </a:lnTo>
                <a:lnTo>
                  <a:pt x="2900" y="2372"/>
                </a:lnTo>
                <a:lnTo>
                  <a:pt x="2904" y="2334"/>
                </a:lnTo>
                <a:lnTo>
                  <a:pt x="2913" y="2297"/>
                </a:lnTo>
                <a:lnTo>
                  <a:pt x="2929" y="2262"/>
                </a:lnTo>
                <a:lnTo>
                  <a:pt x="2948" y="2229"/>
                </a:lnTo>
                <a:lnTo>
                  <a:pt x="2974" y="2199"/>
                </a:lnTo>
                <a:lnTo>
                  <a:pt x="3004" y="2173"/>
                </a:lnTo>
                <a:lnTo>
                  <a:pt x="3037" y="2154"/>
                </a:lnTo>
                <a:lnTo>
                  <a:pt x="3071" y="2140"/>
                </a:lnTo>
                <a:lnTo>
                  <a:pt x="3108" y="2133"/>
                </a:lnTo>
                <a:lnTo>
                  <a:pt x="3143" y="2130"/>
                </a:lnTo>
                <a:lnTo>
                  <a:pt x="3179" y="2133"/>
                </a:lnTo>
                <a:lnTo>
                  <a:pt x="3215" y="2140"/>
                </a:lnTo>
                <a:lnTo>
                  <a:pt x="3249" y="2154"/>
                </a:lnTo>
                <a:lnTo>
                  <a:pt x="3281" y="2172"/>
                </a:lnTo>
                <a:lnTo>
                  <a:pt x="3310" y="2194"/>
                </a:lnTo>
                <a:lnTo>
                  <a:pt x="3584" y="1877"/>
                </a:lnTo>
                <a:lnTo>
                  <a:pt x="3630" y="1826"/>
                </a:lnTo>
                <a:lnTo>
                  <a:pt x="3680" y="1780"/>
                </a:lnTo>
                <a:lnTo>
                  <a:pt x="3733" y="1737"/>
                </a:lnTo>
                <a:lnTo>
                  <a:pt x="3787" y="1697"/>
                </a:lnTo>
                <a:lnTo>
                  <a:pt x="3846" y="1661"/>
                </a:lnTo>
                <a:lnTo>
                  <a:pt x="4019" y="1563"/>
                </a:lnTo>
                <a:lnTo>
                  <a:pt x="4019" y="1760"/>
                </a:lnTo>
                <a:lnTo>
                  <a:pt x="3893" y="1832"/>
                </a:lnTo>
                <a:lnTo>
                  <a:pt x="3829" y="1873"/>
                </a:lnTo>
                <a:lnTo>
                  <a:pt x="3768" y="1921"/>
                </a:lnTo>
                <a:lnTo>
                  <a:pt x="3711" y="1972"/>
                </a:lnTo>
                <a:lnTo>
                  <a:pt x="3658" y="2028"/>
                </a:lnTo>
                <a:lnTo>
                  <a:pt x="3404" y="2325"/>
                </a:lnTo>
                <a:lnTo>
                  <a:pt x="3521" y="2492"/>
                </a:lnTo>
                <a:lnTo>
                  <a:pt x="3541" y="2527"/>
                </a:lnTo>
                <a:lnTo>
                  <a:pt x="3556" y="2563"/>
                </a:lnTo>
                <a:lnTo>
                  <a:pt x="3563" y="2600"/>
                </a:lnTo>
                <a:lnTo>
                  <a:pt x="3566" y="2638"/>
                </a:lnTo>
                <a:lnTo>
                  <a:pt x="3562" y="2676"/>
                </a:lnTo>
                <a:lnTo>
                  <a:pt x="3552" y="2713"/>
                </a:lnTo>
                <a:lnTo>
                  <a:pt x="3538" y="2748"/>
                </a:lnTo>
                <a:lnTo>
                  <a:pt x="3518" y="2781"/>
                </a:lnTo>
                <a:lnTo>
                  <a:pt x="3493" y="2811"/>
                </a:lnTo>
                <a:lnTo>
                  <a:pt x="3462" y="2837"/>
                </a:lnTo>
                <a:lnTo>
                  <a:pt x="3429" y="2856"/>
                </a:lnTo>
                <a:lnTo>
                  <a:pt x="3395" y="2870"/>
                </a:lnTo>
                <a:lnTo>
                  <a:pt x="3359" y="2877"/>
                </a:lnTo>
                <a:lnTo>
                  <a:pt x="3322" y="2879"/>
                </a:lnTo>
                <a:lnTo>
                  <a:pt x="3285" y="2877"/>
                </a:lnTo>
                <a:lnTo>
                  <a:pt x="3250" y="2870"/>
                </a:lnTo>
                <a:lnTo>
                  <a:pt x="3216" y="2856"/>
                </a:lnTo>
                <a:lnTo>
                  <a:pt x="3184" y="2838"/>
                </a:lnTo>
                <a:lnTo>
                  <a:pt x="3156" y="2816"/>
                </a:lnTo>
                <a:lnTo>
                  <a:pt x="3170" y="2849"/>
                </a:lnTo>
                <a:lnTo>
                  <a:pt x="3178" y="2884"/>
                </a:lnTo>
                <a:lnTo>
                  <a:pt x="3181" y="2920"/>
                </a:lnTo>
                <a:lnTo>
                  <a:pt x="3178" y="2955"/>
                </a:lnTo>
                <a:lnTo>
                  <a:pt x="3170" y="2990"/>
                </a:lnTo>
                <a:lnTo>
                  <a:pt x="3156" y="3022"/>
                </a:lnTo>
                <a:lnTo>
                  <a:pt x="3138" y="3054"/>
                </a:lnTo>
                <a:lnTo>
                  <a:pt x="3114" y="3080"/>
                </a:lnTo>
                <a:lnTo>
                  <a:pt x="3084" y="3105"/>
                </a:lnTo>
                <a:lnTo>
                  <a:pt x="3080" y="3110"/>
                </a:lnTo>
                <a:lnTo>
                  <a:pt x="3048" y="3128"/>
                </a:lnTo>
                <a:lnTo>
                  <a:pt x="3013" y="3141"/>
                </a:lnTo>
                <a:lnTo>
                  <a:pt x="2977" y="3147"/>
                </a:lnTo>
                <a:lnTo>
                  <a:pt x="2941" y="3149"/>
                </a:lnTo>
                <a:lnTo>
                  <a:pt x="2905" y="3145"/>
                </a:lnTo>
                <a:lnTo>
                  <a:pt x="2870" y="3135"/>
                </a:lnTo>
                <a:lnTo>
                  <a:pt x="2837" y="3119"/>
                </a:lnTo>
                <a:lnTo>
                  <a:pt x="2807" y="3099"/>
                </a:lnTo>
                <a:lnTo>
                  <a:pt x="2780" y="3073"/>
                </a:lnTo>
                <a:lnTo>
                  <a:pt x="2786" y="3105"/>
                </a:lnTo>
                <a:lnTo>
                  <a:pt x="2788" y="3138"/>
                </a:lnTo>
                <a:lnTo>
                  <a:pt x="2786" y="3169"/>
                </a:lnTo>
                <a:lnTo>
                  <a:pt x="2780" y="3201"/>
                </a:lnTo>
                <a:lnTo>
                  <a:pt x="2769" y="3231"/>
                </a:lnTo>
                <a:lnTo>
                  <a:pt x="2754" y="3259"/>
                </a:lnTo>
                <a:lnTo>
                  <a:pt x="2735" y="3286"/>
                </a:lnTo>
                <a:lnTo>
                  <a:pt x="2710" y="3309"/>
                </a:lnTo>
                <a:lnTo>
                  <a:pt x="2682" y="3330"/>
                </a:lnTo>
                <a:lnTo>
                  <a:pt x="2651" y="3346"/>
                </a:lnTo>
                <a:lnTo>
                  <a:pt x="2617" y="3357"/>
                </a:lnTo>
                <a:lnTo>
                  <a:pt x="2581" y="3362"/>
                </a:lnTo>
                <a:lnTo>
                  <a:pt x="2546" y="3362"/>
                </a:lnTo>
                <a:lnTo>
                  <a:pt x="2512" y="3356"/>
                </a:lnTo>
                <a:lnTo>
                  <a:pt x="2479" y="3346"/>
                </a:lnTo>
                <a:lnTo>
                  <a:pt x="2447" y="3330"/>
                </a:lnTo>
                <a:lnTo>
                  <a:pt x="2418" y="3309"/>
                </a:lnTo>
                <a:lnTo>
                  <a:pt x="2393" y="3285"/>
                </a:lnTo>
                <a:lnTo>
                  <a:pt x="2369" y="3257"/>
                </a:lnTo>
                <a:lnTo>
                  <a:pt x="2363" y="3247"/>
                </a:lnTo>
                <a:lnTo>
                  <a:pt x="2373" y="3280"/>
                </a:lnTo>
                <a:lnTo>
                  <a:pt x="2378" y="3315"/>
                </a:lnTo>
                <a:lnTo>
                  <a:pt x="2377" y="3351"/>
                </a:lnTo>
                <a:lnTo>
                  <a:pt x="2369" y="3385"/>
                </a:lnTo>
                <a:lnTo>
                  <a:pt x="2356" y="3419"/>
                </a:lnTo>
                <a:lnTo>
                  <a:pt x="2339" y="3449"/>
                </a:lnTo>
                <a:lnTo>
                  <a:pt x="2316" y="3476"/>
                </a:lnTo>
                <a:lnTo>
                  <a:pt x="2289" y="3501"/>
                </a:lnTo>
                <a:lnTo>
                  <a:pt x="2260" y="3516"/>
                </a:lnTo>
                <a:lnTo>
                  <a:pt x="2229" y="3529"/>
                </a:lnTo>
                <a:lnTo>
                  <a:pt x="2196" y="3536"/>
                </a:lnTo>
                <a:lnTo>
                  <a:pt x="2163" y="3537"/>
                </a:lnTo>
                <a:lnTo>
                  <a:pt x="2131" y="3535"/>
                </a:lnTo>
                <a:lnTo>
                  <a:pt x="2099" y="3526"/>
                </a:lnTo>
                <a:lnTo>
                  <a:pt x="2070" y="3514"/>
                </a:lnTo>
                <a:lnTo>
                  <a:pt x="2042" y="3497"/>
                </a:lnTo>
                <a:lnTo>
                  <a:pt x="2016" y="3475"/>
                </a:lnTo>
                <a:lnTo>
                  <a:pt x="1994" y="3449"/>
                </a:lnTo>
                <a:lnTo>
                  <a:pt x="1958" y="3397"/>
                </a:lnTo>
                <a:lnTo>
                  <a:pt x="1953" y="3397"/>
                </a:lnTo>
                <a:lnTo>
                  <a:pt x="1920" y="3416"/>
                </a:lnTo>
                <a:lnTo>
                  <a:pt x="1886" y="3432"/>
                </a:lnTo>
                <a:lnTo>
                  <a:pt x="1850" y="3442"/>
                </a:lnTo>
                <a:lnTo>
                  <a:pt x="1815" y="3448"/>
                </a:lnTo>
                <a:lnTo>
                  <a:pt x="1779" y="3448"/>
                </a:lnTo>
                <a:lnTo>
                  <a:pt x="1748" y="3447"/>
                </a:lnTo>
                <a:lnTo>
                  <a:pt x="1704" y="3435"/>
                </a:lnTo>
                <a:lnTo>
                  <a:pt x="1664" y="3418"/>
                </a:lnTo>
                <a:lnTo>
                  <a:pt x="1627" y="3396"/>
                </a:lnTo>
                <a:lnTo>
                  <a:pt x="1596" y="3368"/>
                </a:lnTo>
                <a:lnTo>
                  <a:pt x="1568" y="3336"/>
                </a:lnTo>
                <a:lnTo>
                  <a:pt x="1550" y="3307"/>
                </a:lnTo>
                <a:lnTo>
                  <a:pt x="1536" y="3278"/>
                </a:lnTo>
                <a:lnTo>
                  <a:pt x="1525" y="3246"/>
                </a:lnTo>
                <a:lnTo>
                  <a:pt x="1519" y="3212"/>
                </a:lnTo>
                <a:lnTo>
                  <a:pt x="1487" y="3236"/>
                </a:lnTo>
                <a:lnTo>
                  <a:pt x="1451" y="3259"/>
                </a:lnTo>
                <a:lnTo>
                  <a:pt x="1412" y="3276"/>
                </a:lnTo>
                <a:lnTo>
                  <a:pt x="1370" y="3289"/>
                </a:lnTo>
                <a:lnTo>
                  <a:pt x="1328" y="3295"/>
                </a:lnTo>
                <a:lnTo>
                  <a:pt x="1283" y="3296"/>
                </a:lnTo>
                <a:lnTo>
                  <a:pt x="1264" y="3295"/>
                </a:lnTo>
                <a:lnTo>
                  <a:pt x="1247" y="3293"/>
                </a:lnTo>
                <a:lnTo>
                  <a:pt x="1206" y="3284"/>
                </a:lnTo>
                <a:lnTo>
                  <a:pt x="1167" y="3269"/>
                </a:lnTo>
                <a:lnTo>
                  <a:pt x="1130" y="3251"/>
                </a:lnTo>
                <a:lnTo>
                  <a:pt x="1096" y="3226"/>
                </a:lnTo>
                <a:lnTo>
                  <a:pt x="1066" y="3198"/>
                </a:lnTo>
                <a:lnTo>
                  <a:pt x="1038" y="3167"/>
                </a:lnTo>
                <a:lnTo>
                  <a:pt x="1014" y="3128"/>
                </a:lnTo>
                <a:lnTo>
                  <a:pt x="994" y="3086"/>
                </a:lnTo>
                <a:lnTo>
                  <a:pt x="982" y="3043"/>
                </a:lnTo>
                <a:lnTo>
                  <a:pt x="977" y="2998"/>
                </a:lnTo>
                <a:lnTo>
                  <a:pt x="979" y="2952"/>
                </a:lnTo>
                <a:lnTo>
                  <a:pt x="957" y="2951"/>
                </a:lnTo>
                <a:lnTo>
                  <a:pt x="933" y="2950"/>
                </a:lnTo>
                <a:lnTo>
                  <a:pt x="909" y="2949"/>
                </a:lnTo>
                <a:lnTo>
                  <a:pt x="869" y="2944"/>
                </a:lnTo>
                <a:lnTo>
                  <a:pt x="828" y="2937"/>
                </a:lnTo>
                <a:lnTo>
                  <a:pt x="792" y="2924"/>
                </a:lnTo>
                <a:lnTo>
                  <a:pt x="756" y="2907"/>
                </a:lnTo>
                <a:lnTo>
                  <a:pt x="724" y="2887"/>
                </a:lnTo>
                <a:lnTo>
                  <a:pt x="694" y="2861"/>
                </a:lnTo>
                <a:lnTo>
                  <a:pt x="668" y="2829"/>
                </a:lnTo>
                <a:lnTo>
                  <a:pt x="646" y="2794"/>
                </a:lnTo>
                <a:lnTo>
                  <a:pt x="629" y="2759"/>
                </a:lnTo>
                <a:lnTo>
                  <a:pt x="618" y="2721"/>
                </a:lnTo>
                <a:lnTo>
                  <a:pt x="610" y="2682"/>
                </a:lnTo>
                <a:lnTo>
                  <a:pt x="608" y="2641"/>
                </a:lnTo>
                <a:lnTo>
                  <a:pt x="566" y="2646"/>
                </a:lnTo>
                <a:lnTo>
                  <a:pt x="523" y="2646"/>
                </a:lnTo>
                <a:lnTo>
                  <a:pt x="504" y="2646"/>
                </a:lnTo>
                <a:lnTo>
                  <a:pt x="486" y="2644"/>
                </a:lnTo>
                <a:lnTo>
                  <a:pt x="446" y="2635"/>
                </a:lnTo>
                <a:lnTo>
                  <a:pt x="407" y="2620"/>
                </a:lnTo>
                <a:lnTo>
                  <a:pt x="370" y="2600"/>
                </a:lnTo>
                <a:lnTo>
                  <a:pt x="336" y="2577"/>
                </a:lnTo>
                <a:lnTo>
                  <a:pt x="305" y="2549"/>
                </a:lnTo>
                <a:lnTo>
                  <a:pt x="277" y="2518"/>
                </a:lnTo>
                <a:lnTo>
                  <a:pt x="256" y="2481"/>
                </a:lnTo>
                <a:lnTo>
                  <a:pt x="241" y="2442"/>
                </a:lnTo>
                <a:lnTo>
                  <a:pt x="230" y="2403"/>
                </a:lnTo>
                <a:lnTo>
                  <a:pt x="224" y="2363"/>
                </a:lnTo>
                <a:lnTo>
                  <a:pt x="224" y="2322"/>
                </a:lnTo>
                <a:lnTo>
                  <a:pt x="229" y="2281"/>
                </a:lnTo>
                <a:lnTo>
                  <a:pt x="238" y="2241"/>
                </a:lnTo>
                <a:lnTo>
                  <a:pt x="252" y="2203"/>
                </a:lnTo>
                <a:lnTo>
                  <a:pt x="270" y="2167"/>
                </a:lnTo>
                <a:lnTo>
                  <a:pt x="295" y="2133"/>
                </a:lnTo>
                <a:lnTo>
                  <a:pt x="323" y="2101"/>
                </a:lnTo>
                <a:lnTo>
                  <a:pt x="356" y="2073"/>
                </a:lnTo>
                <a:lnTo>
                  <a:pt x="409" y="2031"/>
                </a:lnTo>
                <a:lnTo>
                  <a:pt x="378" y="1972"/>
                </a:lnTo>
                <a:lnTo>
                  <a:pt x="341" y="1916"/>
                </a:lnTo>
                <a:lnTo>
                  <a:pt x="300" y="1865"/>
                </a:lnTo>
                <a:lnTo>
                  <a:pt x="253" y="1816"/>
                </a:lnTo>
                <a:lnTo>
                  <a:pt x="203" y="1772"/>
                </a:lnTo>
                <a:lnTo>
                  <a:pt x="150" y="1733"/>
                </a:lnTo>
                <a:lnTo>
                  <a:pt x="93" y="1698"/>
                </a:lnTo>
                <a:lnTo>
                  <a:pt x="0" y="1648"/>
                </a:lnTo>
                <a:lnTo>
                  <a:pt x="0" y="0"/>
                </a:lnTo>
                <a:close/>
              </a:path>
            </a:pathLst>
          </a:custGeom>
          <a:solidFill>
            <a:schemeClr val="accent3"/>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grpSp>
        <p:nvGrpSpPr>
          <p:cNvPr id="200" name="Group 937">
            <a:extLst>
              <a:ext uri="{FF2B5EF4-FFF2-40B4-BE49-F238E27FC236}">
                <a16:creationId xmlns:a16="http://schemas.microsoft.com/office/drawing/2014/main" id="{548131CE-3618-4593-8DD0-451D91645EA8}"/>
              </a:ext>
            </a:extLst>
          </p:cNvPr>
          <p:cNvGrpSpPr>
            <a:grpSpLocks noChangeAspect="1"/>
          </p:cNvGrpSpPr>
          <p:nvPr/>
        </p:nvGrpSpPr>
        <p:grpSpPr bwMode="auto">
          <a:xfrm>
            <a:off x="4310595" y="4080513"/>
            <a:ext cx="315041" cy="313948"/>
            <a:chOff x="6094" y="274"/>
            <a:chExt cx="575" cy="573"/>
          </a:xfrm>
          <a:solidFill>
            <a:schemeClr val="tx1"/>
          </a:solidFill>
        </p:grpSpPr>
        <p:sp>
          <p:nvSpPr>
            <p:cNvPr id="201" name="Freeform 939">
              <a:extLst>
                <a:ext uri="{FF2B5EF4-FFF2-40B4-BE49-F238E27FC236}">
                  <a16:creationId xmlns:a16="http://schemas.microsoft.com/office/drawing/2014/main" id="{64BF9CC0-9A0A-4C25-A1DA-B85C69C52D4B}"/>
                </a:ext>
              </a:extLst>
            </p:cNvPr>
            <p:cNvSpPr>
              <a:spLocks/>
            </p:cNvSpPr>
            <p:nvPr/>
          </p:nvSpPr>
          <p:spPr bwMode="auto">
            <a:xfrm>
              <a:off x="6313" y="274"/>
              <a:ext cx="137" cy="137"/>
            </a:xfrm>
            <a:custGeom>
              <a:avLst/>
              <a:gdLst>
                <a:gd name="T0" fmla="*/ 411 w 821"/>
                <a:gd name="T1" fmla="*/ 0 h 821"/>
                <a:gd name="T2" fmla="*/ 462 w 821"/>
                <a:gd name="T3" fmla="*/ 3 h 821"/>
                <a:gd name="T4" fmla="*/ 512 w 821"/>
                <a:gd name="T5" fmla="*/ 13 h 821"/>
                <a:gd name="T6" fmla="*/ 560 w 821"/>
                <a:gd name="T7" fmla="*/ 29 h 821"/>
                <a:gd name="T8" fmla="*/ 604 w 821"/>
                <a:gd name="T9" fmla="*/ 49 h 821"/>
                <a:gd name="T10" fmla="*/ 645 w 821"/>
                <a:gd name="T11" fmla="*/ 74 h 821"/>
                <a:gd name="T12" fmla="*/ 683 w 821"/>
                <a:gd name="T13" fmla="*/ 104 h 821"/>
                <a:gd name="T14" fmla="*/ 718 w 821"/>
                <a:gd name="T15" fmla="*/ 139 h 821"/>
                <a:gd name="T16" fmla="*/ 748 w 821"/>
                <a:gd name="T17" fmla="*/ 176 h 821"/>
                <a:gd name="T18" fmla="*/ 773 w 821"/>
                <a:gd name="T19" fmla="*/ 218 h 821"/>
                <a:gd name="T20" fmla="*/ 794 w 821"/>
                <a:gd name="T21" fmla="*/ 263 h 821"/>
                <a:gd name="T22" fmla="*/ 809 w 821"/>
                <a:gd name="T23" fmla="*/ 310 h 821"/>
                <a:gd name="T24" fmla="*/ 818 w 821"/>
                <a:gd name="T25" fmla="*/ 360 h 821"/>
                <a:gd name="T26" fmla="*/ 821 w 821"/>
                <a:gd name="T27" fmla="*/ 411 h 821"/>
                <a:gd name="T28" fmla="*/ 818 w 821"/>
                <a:gd name="T29" fmla="*/ 462 h 821"/>
                <a:gd name="T30" fmla="*/ 809 w 821"/>
                <a:gd name="T31" fmla="*/ 512 h 821"/>
                <a:gd name="T32" fmla="*/ 794 w 821"/>
                <a:gd name="T33" fmla="*/ 560 h 821"/>
                <a:gd name="T34" fmla="*/ 773 w 821"/>
                <a:gd name="T35" fmla="*/ 604 h 821"/>
                <a:gd name="T36" fmla="*/ 748 w 821"/>
                <a:gd name="T37" fmla="*/ 645 h 821"/>
                <a:gd name="T38" fmla="*/ 718 w 821"/>
                <a:gd name="T39" fmla="*/ 683 h 821"/>
                <a:gd name="T40" fmla="*/ 683 w 821"/>
                <a:gd name="T41" fmla="*/ 718 h 821"/>
                <a:gd name="T42" fmla="*/ 645 w 821"/>
                <a:gd name="T43" fmla="*/ 748 h 821"/>
                <a:gd name="T44" fmla="*/ 604 w 821"/>
                <a:gd name="T45" fmla="*/ 773 h 821"/>
                <a:gd name="T46" fmla="*/ 560 w 821"/>
                <a:gd name="T47" fmla="*/ 794 h 821"/>
                <a:gd name="T48" fmla="*/ 512 w 821"/>
                <a:gd name="T49" fmla="*/ 809 h 821"/>
                <a:gd name="T50" fmla="*/ 462 w 821"/>
                <a:gd name="T51" fmla="*/ 818 h 821"/>
                <a:gd name="T52" fmla="*/ 411 w 821"/>
                <a:gd name="T53" fmla="*/ 821 h 821"/>
                <a:gd name="T54" fmla="*/ 360 w 821"/>
                <a:gd name="T55" fmla="*/ 818 h 821"/>
                <a:gd name="T56" fmla="*/ 310 w 821"/>
                <a:gd name="T57" fmla="*/ 809 h 821"/>
                <a:gd name="T58" fmla="*/ 263 w 821"/>
                <a:gd name="T59" fmla="*/ 794 h 821"/>
                <a:gd name="T60" fmla="*/ 218 w 821"/>
                <a:gd name="T61" fmla="*/ 773 h 821"/>
                <a:gd name="T62" fmla="*/ 176 w 821"/>
                <a:gd name="T63" fmla="*/ 748 h 821"/>
                <a:gd name="T64" fmla="*/ 139 w 821"/>
                <a:gd name="T65" fmla="*/ 718 h 821"/>
                <a:gd name="T66" fmla="*/ 104 w 821"/>
                <a:gd name="T67" fmla="*/ 683 h 821"/>
                <a:gd name="T68" fmla="*/ 74 w 821"/>
                <a:gd name="T69" fmla="*/ 645 h 821"/>
                <a:gd name="T70" fmla="*/ 49 w 821"/>
                <a:gd name="T71" fmla="*/ 604 h 821"/>
                <a:gd name="T72" fmla="*/ 29 w 821"/>
                <a:gd name="T73" fmla="*/ 560 h 821"/>
                <a:gd name="T74" fmla="*/ 13 w 821"/>
                <a:gd name="T75" fmla="*/ 512 h 821"/>
                <a:gd name="T76" fmla="*/ 3 w 821"/>
                <a:gd name="T77" fmla="*/ 462 h 821"/>
                <a:gd name="T78" fmla="*/ 0 w 821"/>
                <a:gd name="T79" fmla="*/ 411 h 821"/>
                <a:gd name="T80" fmla="*/ 3 w 821"/>
                <a:gd name="T81" fmla="*/ 360 h 821"/>
                <a:gd name="T82" fmla="*/ 13 w 821"/>
                <a:gd name="T83" fmla="*/ 310 h 821"/>
                <a:gd name="T84" fmla="*/ 29 w 821"/>
                <a:gd name="T85" fmla="*/ 263 h 821"/>
                <a:gd name="T86" fmla="*/ 49 w 821"/>
                <a:gd name="T87" fmla="*/ 218 h 821"/>
                <a:gd name="T88" fmla="*/ 74 w 821"/>
                <a:gd name="T89" fmla="*/ 176 h 821"/>
                <a:gd name="T90" fmla="*/ 104 w 821"/>
                <a:gd name="T91" fmla="*/ 139 h 821"/>
                <a:gd name="T92" fmla="*/ 139 w 821"/>
                <a:gd name="T93" fmla="*/ 104 h 821"/>
                <a:gd name="T94" fmla="*/ 176 w 821"/>
                <a:gd name="T95" fmla="*/ 74 h 821"/>
                <a:gd name="T96" fmla="*/ 218 w 821"/>
                <a:gd name="T97" fmla="*/ 49 h 821"/>
                <a:gd name="T98" fmla="*/ 263 w 821"/>
                <a:gd name="T99" fmla="*/ 29 h 821"/>
                <a:gd name="T100" fmla="*/ 310 w 821"/>
                <a:gd name="T101" fmla="*/ 13 h 821"/>
                <a:gd name="T102" fmla="*/ 360 w 821"/>
                <a:gd name="T103" fmla="*/ 3 h 821"/>
                <a:gd name="T104" fmla="*/ 411 w 821"/>
                <a:gd name="T105"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1" h="821">
                  <a:moveTo>
                    <a:pt x="411" y="0"/>
                  </a:moveTo>
                  <a:lnTo>
                    <a:pt x="462" y="3"/>
                  </a:lnTo>
                  <a:lnTo>
                    <a:pt x="512" y="13"/>
                  </a:lnTo>
                  <a:lnTo>
                    <a:pt x="560" y="29"/>
                  </a:lnTo>
                  <a:lnTo>
                    <a:pt x="604" y="49"/>
                  </a:lnTo>
                  <a:lnTo>
                    <a:pt x="645" y="74"/>
                  </a:lnTo>
                  <a:lnTo>
                    <a:pt x="683" y="104"/>
                  </a:lnTo>
                  <a:lnTo>
                    <a:pt x="718" y="139"/>
                  </a:lnTo>
                  <a:lnTo>
                    <a:pt x="748" y="176"/>
                  </a:lnTo>
                  <a:lnTo>
                    <a:pt x="773" y="218"/>
                  </a:lnTo>
                  <a:lnTo>
                    <a:pt x="794" y="263"/>
                  </a:lnTo>
                  <a:lnTo>
                    <a:pt x="809" y="310"/>
                  </a:lnTo>
                  <a:lnTo>
                    <a:pt x="818" y="360"/>
                  </a:lnTo>
                  <a:lnTo>
                    <a:pt x="821" y="411"/>
                  </a:lnTo>
                  <a:lnTo>
                    <a:pt x="818" y="462"/>
                  </a:lnTo>
                  <a:lnTo>
                    <a:pt x="809" y="512"/>
                  </a:lnTo>
                  <a:lnTo>
                    <a:pt x="794" y="560"/>
                  </a:lnTo>
                  <a:lnTo>
                    <a:pt x="773" y="604"/>
                  </a:lnTo>
                  <a:lnTo>
                    <a:pt x="748" y="645"/>
                  </a:lnTo>
                  <a:lnTo>
                    <a:pt x="718" y="683"/>
                  </a:lnTo>
                  <a:lnTo>
                    <a:pt x="683" y="718"/>
                  </a:lnTo>
                  <a:lnTo>
                    <a:pt x="645" y="748"/>
                  </a:lnTo>
                  <a:lnTo>
                    <a:pt x="604" y="773"/>
                  </a:lnTo>
                  <a:lnTo>
                    <a:pt x="560" y="794"/>
                  </a:lnTo>
                  <a:lnTo>
                    <a:pt x="512" y="809"/>
                  </a:lnTo>
                  <a:lnTo>
                    <a:pt x="462" y="818"/>
                  </a:lnTo>
                  <a:lnTo>
                    <a:pt x="411" y="821"/>
                  </a:lnTo>
                  <a:lnTo>
                    <a:pt x="360" y="818"/>
                  </a:lnTo>
                  <a:lnTo>
                    <a:pt x="310" y="809"/>
                  </a:lnTo>
                  <a:lnTo>
                    <a:pt x="263" y="794"/>
                  </a:lnTo>
                  <a:lnTo>
                    <a:pt x="218" y="773"/>
                  </a:lnTo>
                  <a:lnTo>
                    <a:pt x="176" y="748"/>
                  </a:lnTo>
                  <a:lnTo>
                    <a:pt x="139" y="718"/>
                  </a:lnTo>
                  <a:lnTo>
                    <a:pt x="104" y="683"/>
                  </a:lnTo>
                  <a:lnTo>
                    <a:pt x="74" y="645"/>
                  </a:lnTo>
                  <a:lnTo>
                    <a:pt x="49" y="604"/>
                  </a:lnTo>
                  <a:lnTo>
                    <a:pt x="29" y="560"/>
                  </a:lnTo>
                  <a:lnTo>
                    <a:pt x="13" y="512"/>
                  </a:lnTo>
                  <a:lnTo>
                    <a:pt x="3" y="462"/>
                  </a:lnTo>
                  <a:lnTo>
                    <a:pt x="0" y="411"/>
                  </a:lnTo>
                  <a:lnTo>
                    <a:pt x="3" y="360"/>
                  </a:lnTo>
                  <a:lnTo>
                    <a:pt x="13" y="310"/>
                  </a:lnTo>
                  <a:lnTo>
                    <a:pt x="29" y="263"/>
                  </a:lnTo>
                  <a:lnTo>
                    <a:pt x="49" y="218"/>
                  </a:lnTo>
                  <a:lnTo>
                    <a:pt x="74" y="176"/>
                  </a:lnTo>
                  <a:lnTo>
                    <a:pt x="104" y="139"/>
                  </a:lnTo>
                  <a:lnTo>
                    <a:pt x="139" y="104"/>
                  </a:lnTo>
                  <a:lnTo>
                    <a:pt x="176" y="74"/>
                  </a:lnTo>
                  <a:lnTo>
                    <a:pt x="218" y="49"/>
                  </a:lnTo>
                  <a:lnTo>
                    <a:pt x="263" y="29"/>
                  </a:lnTo>
                  <a:lnTo>
                    <a:pt x="310" y="13"/>
                  </a:lnTo>
                  <a:lnTo>
                    <a:pt x="360" y="3"/>
                  </a:lnTo>
                  <a:lnTo>
                    <a:pt x="4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02" name="Freeform 940">
              <a:extLst>
                <a:ext uri="{FF2B5EF4-FFF2-40B4-BE49-F238E27FC236}">
                  <a16:creationId xmlns:a16="http://schemas.microsoft.com/office/drawing/2014/main" id="{285C49E9-7DAD-4F10-8950-E83E437B8F27}"/>
                </a:ext>
              </a:extLst>
            </p:cNvPr>
            <p:cNvSpPr>
              <a:spLocks/>
            </p:cNvSpPr>
            <p:nvPr/>
          </p:nvSpPr>
          <p:spPr bwMode="auto">
            <a:xfrm>
              <a:off x="6365" y="431"/>
              <a:ext cx="33" cy="84"/>
            </a:xfrm>
            <a:custGeom>
              <a:avLst/>
              <a:gdLst>
                <a:gd name="T0" fmla="*/ 49 w 197"/>
                <a:gd name="T1" fmla="*/ 0 h 505"/>
                <a:gd name="T2" fmla="*/ 149 w 197"/>
                <a:gd name="T3" fmla="*/ 0 h 505"/>
                <a:gd name="T4" fmla="*/ 163 w 197"/>
                <a:gd name="T5" fmla="*/ 1 h 505"/>
                <a:gd name="T6" fmla="*/ 175 w 197"/>
                <a:gd name="T7" fmla="*/ 6 h 505"/>
                <a:gd name="T8" fmla="*/ 186 w 197"/>
                <a:gd name="T9" fmla="*/ 14 h 505"/>
                <a:gd name="T10" fmla="*/ 194 w 197"/>
                <a:gd name="T11" fmla="*/ 27 h 505"/>
                <a:gd name="T12" fmla="*/ 197 w 197"/>
                <a:gd name="T13" fmla="*/ 42 h 505"/>
                <a:gd name="T14" fmla="*/ 197 w 197"/>
                <a:gd name="T15" fmla="*/ 56 h 505"/>
                <a:gd name="T16" fmla="*/ 192 w 197"/>
                <a:gd name="T17" fmla="*/ 70 h 505"/>
                <a:gd name="T18" fmla="*/ 138 w 197"/>
                <a:gd name="T19" fmla="*/ 151 h 505"/>
                <a:gd name="T20" fmla="*/ 163 w 197"/>
                <a:gd name="T21" fmla="*/ 363 h 505"/>
                <a:gd name="T22" fmla="*/ 114 w 197"/>
                <a:gd name="T23" fmla="*/ 495 h 505"/>
                <a:gd name="T24" fmla="*/ 109 w 197"/>
                <a:gd name="T25" fmla="*/ 501 h 505"/>
                <a:gd name="T26" fmla="*/ 103 w 197"/>
                <a:gd name="T27" fmla="*/ 505 h 505"/>
                <a:gd name="T28" fmla="*/ 96 w 197"/>
                <a:gd name="T29" fmla="*/ 505 h 505"/>
                <a:gd name="T30" fmla="*/ 89 w 197"/>
                <a:gd name="T31" fmla="*/ 501 h 505"/>
                <a:gd name="T32" fmla="*/ 85 w 197"/>
                <a:gd name="T33" fmla="*/ 495 h 505"/>
                <a:gd name="T34" fmla="*/ 35 w 197"/>
                <a:gd name="T35" fmla="*/ 363 h 505"/>
                <a:gd name="T36" fmla="*/ 60 w 197"/>
                <a:gd name="T37" fmla="*/ 151 h 505"/>
                <a:gd name="T38" fmla="*/ 7 w 197"/>
                <a:gd name="T39" fmla="*/ 70 h 505"/>
                <a:gd name="T40" fmla="*/ 1 w 197"/>
                <a:gd name="T41" fmla="*/ 56 h 505"/>
                <a:gd name="T42" fmla="*/ 0 w 197"/>
                <a:gd name="T43" fmla="*/ 42 h 505"/>
                <a:gd name="T44" fmla="*/ 5 w 197"/>
                <a:gd name="T45" fmla="*/ 27 h 505"/>
                <a:gd name="T46" fmla="*/ 13 w 197"/>
                <a:gd name="T47" fmla="*/ 14 h 505"/>
                <a:gd name="T48" fmla="*/ 23 w 197"/>
                <a:gd name="T49" fmla="*/ 6 h 505"/>
                <a:gd name="T50" fmla="*/ 35 w 197"/>
                <a:gd name="T51" fmla="*/ 1 h 505"/>
                <a:gd name="T52" fmla="*/ 49 w 197"/>
                <a:gd name="T53" fmla="*/ 0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97" h="505">
                  <a:moveTo>
                    <a:pt x="49" y="0"/>
                  </a:moveTo>
                  <a:lnTo>
                    <a:pt x="149" y="0"/>
                  </a:lnTo>
                  <a:lnTo>
                    <a:pt x="163" y="1"/>
                  </a:lnTo>
                  <a:lnTo>
                    <a:pt x="175" y="6"/>
                  </a:lnTo>
                  <a:lnTo>
                    <a:pt x="186" y="14"/>
                  </a:lnTo>
                  <a:lnTo>
                    <a:pt x="194" y="27"/>
                  </a:lnTo>
                  <a:lnTo>
                    <a:pt x="197" y="42"/>
                  </a:lnTo>
                  <a:lnTo>
                    <a:pt x="197" y="56"/>
                  </a:lnTo>
                  <a:lnTo>
                    <a:pt x="192" y="70"/>
                  </a:lnTo>
                  <a:lnTo>
                    <a:pt x="138" y="151"/>
                  </a:lnTo>
                  <a:lnTo>
                    <a:pt x="163" y="363"/>
                  </a:lnTo>
                  <a:lnTo>
                    <a:pt x="114" y="495"/>
                  </a:lnTo>
                  <a:lnTo>
                    <a:pt x="109" y="501"/>
                  </a:lnTo>
                  <a:lnTo>
                    <a:pt x="103" y="505"/>
                  </a:lnTo>
                  <a:lnTo>
                    <a:pt x="96" y="505"/>
                  </a:lnTo>
                  <a:lnTo>
                    <a:pt x="89" y="501"/>
                  </a:lnTo>
                  <a:lnTo>
                    <a:pt x="85" y="495"/>
                  </a:lnTo>
                  <a:lnTo>
                    <a:pt x="35" y="363"/>
                  </a:lnTo>
                  <a:lnTo>
                    <a:pt x="60" y="151"/>
                  </a:lnTo>
                  <a:lnTo>
                    <a:pt x="7" y="70"/>
                  </a:lnTo>
                  <a:lnTo>
                    <a:pt x="1" y="56"/>
                  </a:lnTo>
                  <a:lnTo>
                    <a:pt x="0" y="42"/>
                  </a:lnTo>
                  <a:lnTo>
                    <a:pt x="5" y="27"/>
                  </a:lnTo>
                  <a:lnTo>
                    <a:pt x="13" y="14"/>
                  </a:lnTo>
                  <a:lnTo>
                    <a:pt x="23" y="6"/>
                  </a:lnTo>
                  <a:lnTo>
                    <a:pt x="35" y="1"/>
                  </a:lnTo>
                  <a:lnTo>
                    <a:pt x="4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03" name="Freeform 941">
              <a:extLst>
                <a:ext uri="{FF2B5EF4-FFF2-40B4-BE49-F238E27FC236}">
                  <a16:creationId xmlns:a16="http://schemas.microsoft.com/office/drawing/2014/main" id="{5D5A8D6C-B7FC-44D1-9EC2-03A2BAAAE1F4}"/>
                </a:ext>
              </a:extLst>
            </p:cNvPr>
            <p:cNvSpPr>
              <a:spLocks/>
            </p:cNvSpPr>
            <p:nvPr/>
          </p:nvSpPr>
          <p:spPr bwMode="auto">
            <a:xfrm>
              <a:off x="6266" y="431"/>
              <a:ext cx="231" cy="160"/>
            </a:xfrm>
            <a:custGeom>
              <a:avLst/>
              <a:gdLst>
                <a:gd name="T0" fmla="*/ 375 w 1381"/>
                <a:gd name="T1" fmla="*/ 0 h 962"/>
                <a:gd name="T2" fmla="*/ 387 w 1381"/>
                <a:gd name="T3" fmla="*/ 2 h 962"/>
                <a:gd name="T4" fmla="*/ 399 w 1381"/>
                <a:gd name="T5" fmla="*/ 7 h 962"/>
                <a:gd name="T6" fmla="*/ 407 w 1381"/>
                <a:gd name="T7" fmla="*/ 17 h 962"/>
                <a:gd name="T8" fmla="*/ 413 w 1381"/>
                <a:gd name="T9" fmla="*/ 27 h 962"/>
                <a:gd name="T10" fmla="*/ 690 w 1381"/>
                <a:gd name="T11" fmla="*/ 786 h 962"/>
                <a:gd name="T12" fmla="*/ 966 w 1381"/>
                <a:gd name="T13" fmla="*/ 27 h 962"/>
                <a:gd name="T14" fmla="*/ 973 w 1381"/>
                <a:gd name="T15" fmla="*/ 17 h 962"/>
                <a:gd name="T16" fmla="*/ 982 w 1381"/>
                <a:gd name="T17" fmla="*/ 8 h 962"/>
                <a:gd name="T18" fmla="*/ 993 w 1381"/>
                <a:gd name="T19" fmla="*/ 2 h 962"/>
                <a:gd name="T20" fmla="*/ 1005 w 1381"/>
                <a:gd name="T21" fmla="*/ 0 h 962"/>
                <a:gd name="T22" fmla="*/ 1018 w 1381"/>
                <a:gd name="T23" fmla="*/ 2 h 962"/>
                <a:gd name="T24" fmla="*/ 1133 w 1381"/>
                <a:gd name="T25" fmla="*/ 37 h 962"/>
                <a:gd name="T26" fmla="*/ 1176 w 1381"/>
                <a:gd name="T27" fmla="*/ 55 h 962"/>
                <a:gd name="T28" fmla="*/ 1216 w 1381"/>
                <a:gd name="T29" fmla="*/ 77 h 962"/>
                <a:gd name="T30" fmla="*/ 1252 w 1381"/>
                <a:gd name="T31" fmla="*/ 103 h 962"/>
                <a:gd name="T32" fmla="*/ 1285 w 1381"/>
                <a:gd name="T33" fmla="*/ 134 h 962"/>
                <a:gd name="T34" fmla="*/ 1313 w 1381"/>
                <a:gd name="T35" fmla="*/ 168 h 962"/>
                <a:gd name="T36" fmla="*/ 1336 w 1381"/>
                <a:gd name="T37" fmla="*/ 205 h 962"/>
                <a:gd name="T38" fmla="*/ 1355 w 1381"/>
                <a:gd name="T39" fmla="*/ 245 h 962"/>
                <a:gd name="T40" fmla="*/ 1370 w 1381"/>
                <a:gd name="T41" fmla="*/ 287 h 962"/>
                <a:gd name="T42" fmla="*/ 1378 w 1381"/>
                <a:gd name="T43" fmla="*/ 331 h 962"/>
                <a:gd name="T44" fmla="*/ 1381 w 1381"/>
                <a:gd name="T45" fmla="*/ 377 h 962"/>
                <a:gd name="T46" fmla="*/ 1381 w 1381"/>
                <a:gd name="T47" fmla="*/ 904 h 962"/>
                <a:gd name="T48" fmla="*/ 1378 w 1381"/>
                <a:gd name="T49" fmla="*/ 922 h 962"/>
                <a:gd name="T50" fmla="*/ 1370 w 1381"/>
                <a:gd name="T51" fmla="*/ 938 h 962"/>
                <a:gd name="T52" fmla="*/ 1357 w 1381"/>
                <a:gd name="T53" fmla="*/ 951 h 962"/>
                <a:gd name="T54" fmla="*/ 1341 w 1381"/>
                <a:gd name="T55" fmla="*/ 959 h 962"/>
                <a:gd name="T56" fmla="*/ 1322 w 1381"/>
                <a:gd name="T57" fmla="*/ 962 h 962"/>
                <a:gd name="T58" fmla="*/ 57 w 1381"/>
                <a:gd name="T59" fmla="*/ 962 h 962"/>
                <a:gd name="T60" fmla="*/ 40 w 1381"/>
                <a:gd name="T61" fmla="*/ 959 h 962"/>
                <a:gd name="T62" fmla="*/ 23 w 1381"/>
                <a:gd name="T63" fmla="*/ 951 h 962"/>
                <a:gd name="T64" fmla="*/ 10 w 1381"/>
                <a:gd name="T65" fmla="*/ 938 h 962"/>
                <a:gd name="T66" fmla="*/ 2 w 1381"/>
                <a:gd name="T67" fmla="*/ 922 h 962"/>
                <a:gd name="T68" fmla="*/ 0 w 1381"/>
                <a:gd name="T69" fmla="*/ 904 h 962"/>
                <a:gd name="T70" fmla="*/ 0 w 1381"/>
                <a:gd name="T71" fmla="*/ 377 h 962"/>
                <a:gd name="T72" fmla="*/ 2 w 1381"/>
                <a:gd name="T73" fmla="*/ 331 h 962"/>
                <a:gd name="T74" fmla="*/ 11 w 1381"/>
                <a:gd name="T75" fmla="*/ 287 h 962"/>
                <a:gd name="T76" fmla="*/ 25 w 1381"/>
                <a:gd name="T77" fmla="*/ 245 h 962"/>
                <a:gd name="T78" fmla="*/ 44 w 1381"/>
                <a:gd name="T79" fmla="*/ 205 h 962"/>
                <a:gd name="T80" fmla="*/ 68 w 1381"/>
                <a:gd name="T81" fmla="*/ 168 h 962"/>
                <a:gd name="T82" fmla="*/ 96 w 1381"/>
                <a:gd name="T83" fmla="*/ 134 h 962"/>
                <a:gd name="T84" fmla="*/ 129 w 1381"/>
                <a:gd name="T85" fmla="*/ 103 h 962"/>
                <a:gd name="T86" fmla="*/ 165 w 1381"/>
                <a:gd name="T87" fmla="*/ 77 h 962"/>
                <a:gd name="T88" fmla="*/ 205 w 1381"/>
                <a:gd name="T89" fmla="*/ 54 h 962"/>
                <a:gd name="T90" fmla="*/ 248 w 1381"/>
                <a:gd name="T91" fmla="*/ 37 h 962"/>
                <a:gd name="T92" fmla="*/ 362 w 1381"/>
                <a:gd name="T93" fmla="*/ 2 h 962"/>
                <a:gd name="T94" fmla="*/ 368 w 1381"/>
                <a:gd name="T95" fmla="*/ 1 h 962"/>
                <a:gd name="T96" fmla="*/ 375 w 1381"/>
                <a:gd name="T97" fmla="*/ 0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1" h="962">
                  <a:moveTo>
                    <a:pt x="375" y="0"/>
                  </a:moveTo>
                  <a:lnTo>
                    <a:pt x="387" y="2"/>
                  </a:lnTo>
                  <a:lnTo>
                    <a:pt x="399" y="7"/>
                  </a:lnTo>
                  <a:lnTo>
                    <a:pt x="407" y="17"/>
                  </a:lnTo>
                  <a:lnTo>
                    <a:pt x="413" y="27"/>
                  </a:lnTo>
                  <a:lnTo>
                    <a:pt x="690" y="786"/>
                  </a:lnTo>
                  <a:lnTo>
                    <a:pt x="966" y="27"/>
                  </a:lnTo>
                  <a:lnTo>
                    <a:pt x="973" y="17"/>
                  </a:lnTo>
                  <a:lnTo>
                    <a:pt x="982" y="8"/>
                  </a:lnTo>
                  <a:lnTo>
                    <a:pt x="993" y="2"/>
                  </a:lnTo>
                  <a:lnTo>
                    <a:pt x="1005" y="0"/>
                  </a:lnTo>
                  <a:lnTo>
                    <a:pt x="1018" y="2"/>
                  </a:lnTo>
                  <a:lnTo>
                    <a:pt x="1133" y="37"/>
                  </a:lnTo>
                  <a:lnTo>
                    <a:pt x="1176" y="55"/>
                  </a:lnTo>
                  <a:lnTo>
                    <a:pt x="1216" y="77"/>
                  </a:lnTo>
                  <a:lnTo>
                    <a:pt x="1252" y="103"/>
                  </a:lnTo>
                  <a:lnTo>
                    <a:pt x="1285" y="134"/>
                  </a:lnTo>
                  <a:lnTo>
                    <a:pt x="1313" y="168"/>
                  </a:lnTo>
                  <a:lnTo>
                    <a:pt x="1336" y="205"/>
                  </a:lnTo>
                  <a:lnTo>
                    <a:pt x="1355" y="245"/>
                  </a:lnTo>
                  <a:lnTo>
                    <a:pt x="1370" y="287"/>
                  </a:lnTo>
                  <a:lnTo>
                    <a:pt x="1378" y="331"/>
                  </a:lnTo>
                  <a:lnTo>
                    <a:pt x="1381" y="377"/>
                  </a:lnTo>
                  <a:lnTo>
                    <a:pt x="1381" y="904"/>
                  </a:lnTo>
                  <a:lnTo>
                    <a:pt x="1378" y="922"/>
                  </a:lnTo>
                  <a:lnTo>
                    <a:pt x="1370" y="938"/>
                  </a:lnTo>
                  <a:lnTo>
                    <a:pt x="1357" y="951"/>
                  </a:lnTo>
                  <a:lnTo>
                    <a:pt x="1341" y="959"/>
                  </a:lnTo>
                  <a:lnTo>
                    <a:pt x="1322" y="962"/>
                  </a:lnTo>
                  <a:lnTo>
                    <a:pt x="57" y="962"/>
                  </a:lnTo>
                  <a:lnTo>
                    <a:pt x="40" y="959"/>
                  </a:lnTo>
                  <a:lnTo>
                    <a:pt x="23" y="951"/>
                  </a:lnTo>
                  <a:lnTo>
                    <a:pt x="10" y="938"/>
                  </a:lnTo>
                  <a:lnTo>
                    <a:pt x="2" y="922"/>
                  </a:lnTo>
                  <a:lnTo>
                    <a:pt x="0" y="904"/>
                  </a:lnTo>
                  <a:lnTo>
                    <a:pt x="0" y="377"/>
                  </a:lnTo>
                  <a:lnTo>
                    <a:pt x="2" y="331"/>
                  </a:lnTo>
                  <a:lnTo>
                    <a:pt x="11" y="287"/>
                  </a:lnTo>
                  <a:lnTo>
                    <a:pt x="25" y="245"/>
                  </a:lnTo>
                  <a:lnTo>
                    <a:pt x="44" y="205"/>
                  </a:lnTo>
                  <a:lnTo>
                    <a:pt x="68" y="168"/>
                  </a:lnTo>
                  <a:lnTo>
                    <a:pt x="96" y="134"/>
                  </a:lnTo>
                  <a:lnTo>
                    <a:pt x="129" y="103"/>
                  </a:lnTo>
                  <a:lnTo>
                    <a:pt x="165" y="77"/>
                  </a:lnTo>
                  <a:lnTo>
                    <a:pt x="205" y="54"/>
                  </a:lnTo>
                  <a:lnTo>
                    <a:pt x="248" y="37"/>
                  </a:lnTo>
                  <a:lnTo>
                    <a:pt x="362" y="2"/>
                  </a:lnTo>
                  <a:lnTo>
                    <a:pt x="368" y="1"/>
                  </a:lnTo>
                  <a:lnTo>
                    <a:pt x="3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04" name="Freeform 942">
              <a:extLst>
                <a:ext uri="{FF2B5EF4-FFF2-40B4-BE49-F238E27FC236}">
                  <a16:creationId xmlns:a16="http://schemas.microsoft.com/office/drawing/2014/main" id="{853F1F54-E41E-4D49-BA1C-57F0F3479FB1}"/>
                </a:ext>
              </a:extLst>
            </p:cNvPr>
            <p:cNvSpPr>
              <a:spLocks/>
            </p:cNvSpPr>
            <p:nvPr/>
          </p:nvSpPr>
          <p:spPr bwMode="auto">
            <a:xfrm>
              <a:off x="6094" y="309"/>
              <a:ext cx="137" cy="137"/>
            </a:xfrm>
            <a:custGeom>
              <a:avLst/>
              <a:gdLst>
                <a:gd name="T0" fmla="*/ 411 w 821"/>
                <a:gd name="T1" fmla="*/ 0 h 821"/>
                <a:gd name="T2" fmla="*/ 462 w 821"/>
                <a:gd name="T3" fmla="*/ 3 h 821"/>
                <a:gd name="T4" fmla="*/ 511 w 821"/>
                <a:gd name="T5" fmla="*/ 12 h 821"/>
                <a:gd name="T6" fmla="*/ 559 w 821"/>
                <a:gd name="T7" fmla="*/ 27 h 821"/>
                <a:gd name="T8" fmla="*/ 603 w 821"/>
                <a:gd name="T9" fmla="*/ 48 h 821"/>
                <a:gd name="T10" fmla="*/ 645 w 821"/>
                <a:gd name="T11" fmla="*/ 73 h 821"/>
                <a:gd name="T12" fmla="*/ 683 w 821"/>
                <a:gd name="T13" fmla="*/ 104 h 821"/>
                <a:gd name="T14" fmla="*/ 717 w 821"/>
                <a:gd name="T15" fmla="*/ 137 h 821"/>
                <a:gd name="T16" fmla="*/ 748 w 821"/>
                <a:gd name="T17" fmla="*/ 176 h 821"/>
                <a:gd name="T18" fmla="*/ 773 w 821"/>
                <a:gd name="T19" fmla="*/ 217 h 821"/>
                <a:gd name="T20" fmla="*/ 794 w 821"/>
                <a:gd name="T21" fmla="*/ 262 h 821"/>
                <a:gd name="T22" fmla="*/ 808 w 821"/>
                <a:gd name="T23" fmla="*/ 309 h 821"/>
                <a:gd name="T24" fmla="*/ 818 w 821"/>
                <a:gd name="T25" fmla="*/ 358 h 821"/>
                <a:gd name="T26" fmla="*/ 821 w 821"/>
                <a:gd name="T27" fmla="*/ 410 h 821"/>
                <a:gd name="T28" fmla="*/ 818 w 821"/>
                <a:gd name="T29" fmla="*/ 462 h 821"/>
                <a:gd name="T30" fmla="*/ 808 w 821"/>
                <a:gd name="T31" fmla="*/ 511 h 821"/>
                <a:gd name="T32" fmla="*/ 794 w 821"/>
                <a:gd name="T33" fmla="*/ 558 h 821"/>
                <a:gd name="T34" fmla="*/ 773 w 821"/>
                <a:gd name="T35" fmla="*/ 603 h 821"/>
                <a:gd name="T36" fmla="*/ 748 w 821"/>
                <a:gd name="T37" fmla="*/ 644 h 821"/>
                <a:gd name="T38" fmla="*/ 717 w 821"/>
                <a:gd name="T39" fmla="*/ 683 h 821"/>
                <a:gd name="T40" fmla="*/ 683 w 821"/>
                <a:gd name="T41" fmla="*/ 717 h 821"/>
                <a:gd name="T42" fmla="*/ 645 w 821"/>
                <a:gd name="T43" fmla="*/ 747 h 821"/>
                <a:gd name="T44" fmla="*/ 603 w 821"/>
                <a:gd name="T45" fmla="*/ 773 h 821"/>
                <a:gd name="T46" fmla="*/ 559 w 821"/>
                <a:gd name="T47" fmla="*/ 793 h 821"/>
                <a:gd name="T48" fmla="*/ 511 w 821"/>
                <a:gd name="T49" fmla="*/ 808 h 821"/>
                <a:gd name="T50" fmla="*/ 462 w 821"/>
                <a:gd name="T51" fmla="*/ 818 h 821"/>
                <a:gd name="T52" fmla="*/ 411 w 821"/>
                <a:gd name="T53" fmla="*/ 821 h 821"/>
                <a:gd name="T54" fmla="*/ 359 w 821"/>
                <a:gd name="T55" fmla="*/ 818 h 821"/>
                <a:gd name="T56" fmla="*/ 310 w 821"/>
                <a:gd name="T57" fmla="*/ 808 h 821"/>
                <a:gd name="T58" fmla="*/ 263 w 821"/>
                <a:gd name="T59" fmla="*/ 793 h 821"/>
                <a:gd name="T60" fmla="*/ 218 w 821"/>
                <a:gd name="T61" fmla="*/ 773 h 821"/>
                <a:gd name="T62" fmla="*/ 176 w 821"/>
                <a:gd name="T63" fmla="*/ 747 h 821"/>
                <a:gd name="T64" fmla="*/ 138 w 821"/>
                <a:gd name="T65" fmla="*/ 717 h 821"/>
                <a:gd name="T66" fmla="*/ 104 w 821"/>
                <a:gd name="T67" fmla="*/ 683 h 821"/>
                <a:gd name="T68" fmla="*/ 73 w 821"/>
                <a:gd name="T69" fmla="*/ 644 h 821"/>
                <a:gd name="T70" fmla="*/ 48 w 821"/>
                <a:gd name="T71" fmla="*/ 603 h 821"/>
                <a:gd name="T72" fmla="*/ 27 w 821"/>
                <a:gd name="T73" fmla="*/ 558 h 821"/>
                <a:gd name="T74" fmla="*/ 13 w 821"/>
                <a:gd name="T75" fmla="*/ 511 h 821"/>
                <a:gd name="T76" fmla="*/ 3 w 821"/>
                <a:gd name="T77" fmla="*/ 462 h 821"/>
                <a:gd name="T78" fmla="*/ 0 w 821"/>
                <a:gd name="T79" fmla="*/ 410 h 821"/>
                <a:gd name="T80" fmla="*/ 3 w 821"/>
                <a:gd name="T81" fmla="*/ 358 h 821"/>
                <a:gd name="T82" fmla="*/ 13 w 821"/>
                <a:gd name="T83" fmla="*/ 309 h 821"/>
                <a:gd name="T84" fmla="*/ 27 w 821"/>
                <a:gd name="T85" fmla="*/ 262 h 821"/>
                <a:gd name="T86" fmla="*/ 48 w 821"/>
                <a:gd name="T87" fmla="*/ 217 h 821"/>
                <a:gd name="T88" fmla="*/ 73 w 821"/>
                <a:gd name="T89" fmla="*/ 176 h 821"/>
                <a:gd name="T90" fmla="*/ 104 w 821"/>
                <a:gd name="T91" fmla="*/ 137 h 821"/>
                <a:gd name="T92" fmla="*/ 138 w 821"/>
                <a:gd name="T93" fmla="*/ 104 h 821"/>
                <a:gd name="T94" fmla="*/ 176 w 821"/>
                <a:gd name="T95" fmla="*/ 73 h 821"/>
                <a:gd name="T96" fmla="*/ 218 w 821"/>
                <a:gd name="T97" fmla="*/ 48 h 821"/>
                <a:gd name="T98" fmla="*/ 263 w 821"/>
                <a:gd name="T99" fmla="*/ 27 h 821"/>
                <a:gd name="T100" fmla="*/ 310 w 821"/>
                <a:gd name="T101" fmla="*/ 12 h 821"/>
                <a:gd name="T102" fmla="*/ 359 w 821"/>
                <a:gd name="T103" fmla="*/ 3 h 821"/>
                <a:gd name="T104" fmla="*/ 411 w 821"/>
                <a:gd name="T105"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1" h="821">
                  <a:moveTo>
                    <a:pt x="411" y="0"/>
                  </a:moveTo>
                  <a:lnTo>
                    <a:pt x="462" y="3"/>
                  </a:lnTo>
                  <a:lnTo>
                    <a:pt x="511" y="12"/>
                  </a:lnTo>
                  <a:lnTo>
                    <a:pt x="559" y="27"/>
                  </a:lnTo>
                  <a:lnTo>
                    <a:pt x="603" y="48"/>
                  </a:lnTo>
                  <a:lnTo>
                    <a:pt x="645" y="73"/>
                  </a:lnTo>
                  <a:lnTo>
                    <a:pt x="683" y="104"/>
                  </a:lnTo>
                  <a:lnTo>
                    <a:pt x="717" y="137"/>
                  </a:lnTo>
                  <a:lnTo>
                    <a:pt x="748" y="176"/>
                  </a:lnTo>
                  <a:lnTo>
                    <a:pt x="773" y="217"/>
                  </a:lnTo>
                  <a:lnTo>
                    <a:pt x="794" y="262"/>
                  </a:lnTo>
                  <a:lnTo>
                    <a:pt x="808" y="309"/>
                  </a:lnTo>
                  <a:lnTo>
                    <a:pt x="818" y="358"/>
                  </a:lnTo>
                  <a:lnTo>
                    <a:pt x="821" y="410"/>
                  </a:lnTo>
                  <a:lnTo>
                    <a:pt x="818" y="462"/>
                  </a:lnTo>
                  <a:lnTo>
                    <a:pt x="808" y="511"/>
                  </a:lnTo>
                  <a:lnTo>
                    <a:pt x="794" y="558"/>
                  </a:lnTo>
                  <a:lnTo>
                    <a:pt x="773" y="603"/>
                  </a:lnTo>
                  <a:lnTo>
                    <a:pt x="748" y="644"/>
                  </a:lnTo>
                  <a:lnTo>
                    <a:pt x="717" y="683"/>
                  </a:lnTo>
                  <a:lnTo>
                    <a:pt x="683" y="717"/>
                  </a:lnTo>
                  <a:lnTo>
                    <a:pt x="645" y="747"/>
                  </a:lnTo>
                  <a:lnTo>
                    <a:pt x="603" y="773"/>
                  </a:lnTo>
                  <a:lnTo>
                    <a:pt x="559" y="793"/>
                  </a:lnTo>
                  <a:lnTo>
                    <a:pt x="511" y="808"/>
                  </a:lnTo>
                  <a:lnTo>
                    <a:pt x="462" y="818"/>
                  </a:lnTo>
                  <a:lnTo>
                    <a:pt x="411" y="821"/>
                  </a:lnTo>
                  <a:lnTo>
                    <a:pt x="359" y="818"/>
                  </a:lnTo>
                  <a:lnTo>
                    <a:pt x="310" y="808"/>
                  </a:lnTo>
                  <a:lnTo>
                    <a:pt x="263" y="793"/>
                  </a:lnTo>
                  <a:lnTo>
                    <a:pt x="218" y="773"/>
                  </a:lnTo>
                  <a:lnTo>
                    <a:pt x="176" y="747"/>
                  </a:lnTo>
                  <a:lnTo>
                    <a:pt x="138" y="717"/>
                  </a:lnTo>
                  <a:lnTo>
                    <a:pt x="104" y="683"/>
                  </a:lnTo>
                  <a:lnTo>
                    <a:pt x="73" y="644"/>
                  </a:lnTo>
                  <a:lnTo>
                    <a:pt x="48" y="603"/>
                  </a:lnTo>
                  <a:lnTo>
                    <a:pt x="27" y="558"/>
                  </a:lnTo>
                  <a:lnTo>
                    <a:pt x="13" y="511"/>
                  </a:lnTo>
                  <a:lnTo>
                    <a:pt x="3" y="462"/>
                  </a:lnTo>
                  <a:lnTo>
                    <a:pt x="0" y="410"/>
                  </a:lnTo>
                  <a:lnTo>
                    <a:pt x="3" y="358"/>
                  </a:lnTo>
                  <a:lnTo>
                    <a:pt x="13" y="309"/>
                  </a:lnTo>
                  <a:lnTo>
                    <a:pt x="27" y="262"/>
                  </a:lnTo>
                  <a:lnTo>
                    <a:pt x="48" y="217"/>
                  </a:lnTo>
                  <a:lnTo>
                    <a:pt x="73" y="176"/>
                  </a:lnTo>
                  <a:lnTo>
                    <a:pt x="104" y="137"/>
                  </a:lnTo>
                  <a:lnTo>
                    <a:pt x="138" y="104"/>
                  </a:lnTo>
                  <a:lnTo>
                    <a:pt x="176" y="73"/>
                  </a:lnTo>
                  <a:lnTo>
                    <a:pt x="218" y="48"/>
                  </a:lnTo>
                  <a:lnTo>
                    <a:pt x="263" y="27"/>
                  </a:lnTo>
                  <a:lnTo>
                    <a:pt x="310" y="12"/>
                  </a:lnTo>
                  <a:lnTo>
                    <a:pt x="359" y="3"/>
                  </a:lnTo>
                  <a:lnTo>
                    <a:pt x="4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05" name="Freeform 943">
              <a:extLst>
                <a:ext uri="{FF2B5EF4-FFF2-40B4-BE49-F238E27FC236}">
                  <a16:creationId xmlns:a16="http://schemas.microsoft.com/office/drawing/2014/main" id="{51F0B400-FD46-4D69-B673-315B1FDB933B}"/>
                </a:ext>
              </a:extLst>
            </p:cNvPr>
            <p:cNvSpPr>
              <a:spLocks/>
            </p:cNvSpPr>
            <p:nvPr/>
          </p:nvSpPr>
          <p:spPr bwMode="auto">
            <a:xfrm>
              <a:off x="6100" y="465"/>
              <a:ext cx="230" cy="382"/>
            </a:xfrm>
            <a:custGeom>
              <a:avLst/>
              <a:gdLst>
                <a:gd name="T0" fmla="*/ 419 w 1375"/>
                <a:gd name="T1" fmla="*/ 2 h 2291"/>
                <a:gd name="T2" fmla="*/ 506 w 1375"/>
                <a:gd name="T3" fmla="*/ 24 h 2291"/>
                <a:gd name="T4" fmla="*/ 584 w 1375"/>
                <a:gd name="T5" fmla="*/ 66 h 2291"/>
                <a:gd name="T6" fmla="*/ 650 w 1375"/>
                <a:gd name="T7" fmla="*/ 125 h 2291"/>
                <a:gd name="T8" fmla="*/ 700 w 1375"/>
                <a:gd name="T9" fmla="*/ 197 h 2291"/>
                <a:gd name="T10" fmla="*/ 732 w 1375"/>
                <a:gd name="T11" fmla="*/ 280 h 2291"/>
                <a:gd name="T12" fmla="*/ 743 w 1375"/>
                <a:gd name="T13" fmla="*/ 372 h 2291"/>
                <a:gd name="T14" fmla="*/ 1070 w 1375"/>
                <a:gd name="T15" fmla="*/ 1017 h 2291"/>
                <a:gd name="T16" fmla="*/ 1158 w 1375"/>
                <a:gd name="T17" fmla="*/ 1030 h 2291"/>
                <a:gd name="T18" fmla="*/ 1237 w 1375"/>
                <a:gd name="T19" fmla="*/ 1066 h 2291"/>
                <a:gd name="T20" fmla="*/ 1300 w 1375"/>
                <a:gd name="T21" fmla="*/ 1122 h 2291"/>
                <a:gd name="T22" fmla="*/ 1347 w 1375"/>
                <a:gd name="T23" fmla="*/ 1193 h 2291"/>
                <a:gd name="T24" fmla="*/ 1372 w 1375"/>
                <a:gd name="T25" fmla="*/ 1277 h 2291"/>
                <a:gd name="T26" fmla="*/ 1375 w 1375"/>
                <a:gd name="T27" fmla="*/ 2191 h 2291"/>
                <a:gd name="T28" fmla="*/ 1364 w 1375"/>
                <a:gd name="T29" fmla="*/ 2235 h 2291"/>
                <a:gd name="T30" fmla="*/ 1337 w 1375"/>
                <a:gd name="T31" fmla="*/ 2269 h 2291"/>
                <a:gd name="T32" fmla="*/ 1297 w 1375"/>
                <a:gd name="T33" fmla="*/ 2289 h 2291"/>
                <a:gd name="T34" fmla="*/ 882 w 1375"/>
                <a:gd name="T35" fmla="*/ 2291 h 2291"/>
                <a:gd name="T36" fmla="*/ 838 w 1375"/>
                <a:gd name="T37" fmla="*/ 2281 h 2291"/>
                <a:gd name="T38" fmla="*/ 803 w 1375"/>
                <a:gd name="T39" fmla="*/ 2254 h 2291"/>
                <a:gd name="T40" fmla="*/ 784 w 1375"/>
                <a:gd name="T41" fmla="*/ 2214 h 2291"/>
                <a:gd name="T42" fmla="*/ 781 w 1375"/>
                <a:gd name="T43" fmla="*/ 1605 h 2291"/>
                <a:gd name="T44" fmla="*/ 309 w 1375"/>
                <a:gd name="T45" fmla="*/ 1602 h 2291"/>
                <a:gd name="T46" fmla="*/ 218 w 1375"/>
                <a:gd name="T47" fmla="*/ 1578 h 2291"/>
                <a:gd name="T48" fmla="*/ 139 w 1375"/>
                <a:gd name="T49" fmla="*/ 1531 h 2291"/>
                <a:gd name="T50" fmla="*/ 74 w 1375"/>
                <a:gd name="T51" fmla="*/ 1467 h 2291"/>
                <a:gd name="T52" fmla="*/ 28 w 1375"/>
                <a:gd name="T53" fmla="*/ 1388 h 2291"/>
                <a:gd name="T54" fmla="*/ 3 w 1375"/>
                <a:gd name="T55" fmla="*/ 1297 h 2291"/>
                <a:gd name="T56" fmla="*/ 0 w 1375"/>
                <a:gd name="T57" fmla="*/ 372 h 2291"/>
                <a:gd name="T58" fmla="*/ 11 w 1375"/>
                <a:gd name="T59" fmla="*/ 280 h 2291"/>
                <a:gd name="T60" fmla="*/ 44 w 1375"/>
                <a:gd name="T61" fmla="*/ 197 h 2291"/>
                <a:gd name="T62" fmla="*/ 94 w 1375"/>
                <a:gd name="T63" fmla="*/ 125 h 2291"/>
                <a:gd name="T64" fmla="*/ 159 w 1375"/>
                <a:gd name="T65" fmla="*/ 66 h 2291"/>
                <a:gd name="T66" fmla="*/ 237 w 1375"/>
                <a:gd name="T67" fmla="*/ 24 h 2291"/>
                <a:gd name="T68" fmla="*/ 325 w 1375"/>
                <a:gd name="T69" fmla="*/ 2 h 2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75" h="2291">
                  <a:moveTo>
                    <a:pt x="372" y="0"/>
                  </a:moveTo>
                  <a:lnTo>
                    <a:pt x="419" y="2"/>
                  </a:lnTo>
                  <a:lnTo>
                    <a:pt x="464" y="10"/>
                  </a:lnTo>
                  <a:lnTo>
                    <a:pt x="506" y="24"/>
                  </a:lnTo>
                  <a:lnTo>
                    <a:pt x="546" y="43"/>
                  </a:lnTo>
                  <a:lnTo>
                    <a:pt x="584" y="66"/>
                  </a:lnTo>
                  <a:lnTo>
                    <a:pt x="619" y="93"/>
                  </a:lnTo>
                  <a:lnTo>
                    <a:pt x="650" y="125"/>
                  </a:lnTo>
                  <a:lnTo>
                    <a:pt x="677" y="159"/>
                  </a:lnTo>
                  <a:lnTo>
                    <a:pt x="700" y="197"/>
                  </a:lnTo>
                  <a:lnTo>
                    <a:pt x="718" y="237"/>
                  </a:lnTo>
                  <a:lnTo>
                    <a:pt x="732" y="280"/>
                  </a:lnTo>
                  <a:lnTo>
                    <a:pt x="740" y="325"/>
                  </a:lnTo>
                  <a:lnTo>
                    <a:pt x="743" y="372"/>
                  </a:lnTo>
                  <a:lnTo>
                    <a:pt x="743" y="1017"/>
                  </a:lnTo>
                  <a:lnTo>
                    <a:pt x="1070" y="1017"/>
                  </a:lnTo>
                  <a:lnTo>
                    <a:pt x="1115" y="1021"/>
                  </a:lnTo>
                  <a:lnTo>
                    <a:pt x="1158" y="1030"/>
                  </a:lnTo>
                  <a:lnTo>
                    <a:pt x="1199" y="1045"/>
                  </a:lnTo>
                  <a:lnTo>
                    <a:pt x="1237" y="1066"/>
                  </a:lnTo>
                  <a:lnTo>
                    <a:pt x="1270" y="1092"/>
                  </a:lnTo>
                  <a:lnTo>
                    <a:pt x="1300" y="1122"/>
                  </a:lnTo>
                  <a:lnTo>
                    <a:pt x="1326" y="1156"/>
                  </a:lnTo>
                  <a:lnTo>
                    <a:pt x="1347" y="1193"/>
                  </a:lnTo>
                  <a:lnTo>
                    <a:pt x="1362" y="1234"/>
                  </a:lnTo>
                  <a:lnTo>
                    <a:pt x="1372" y="1277"/>
                  </a:lnTo>
                  <a:lnTo>
                    <a:pt x="1375" y="1322"/>
                  </a:lnTo>
                  <a:lnTo>
                    <a:pt x="1375" y="2191"/>
                  </a:lnTo>
                  <a:lnTo>
                    <a:pt x="1372" y="2214"/>
                  </a:lnTo>
                  <a:lnTo>
                    <a:pt x="1364" y="2235"/>
                  </a:lnTo>
                  <a:lnTo>
                    <a:pt x="1353" y="2254"/>
                  </a:lnTo>
                  <a:lnTo>
                    <a:pt x="1337" y="2269"/>
                  </a:lnTo>
                  <a:lnTo>
                    <a:pt x="1318" y="2281"/>
                  </a:lnTo>
                  <a:lnTo>
                    <a:pt x="1297" y="2289"/>
                  </a:lnTo>
                  <a:lnTo>
                    <a:pt x="1274" y="2291"/>
                  </a:lnTo>
                  <a:lnTo>
                    <a:pt x="882" y="2291"/>
                  </a:lnTo>
                  <a:lnTo>
                    <a:pt x="859" y="2289"/>
                  </a:lnTo>
                  <a:lnTo>
                    <a:pt x="838" y="2281"/>
                  </a:lnTo>
                  <a:lnTo>
                    <a:pt x="819" y="2269"/>
                  </a:lnTo>
                  <a:lnTo>
                    <a:pt x="803" y="2254"/>
                  </a:lnTo>
                  <a:lnTo>
                    <a:pt x="791" y="2235"/>
                  </a:lnTo>
                  <a:lnTo>
                    <a:pt x="784" y="2214"/>
                  </a:lnTo>
                  <a:lnTo>
                    <a:pt x="781" y="2191"/>
                  </a:lnTo>
                  <a:lnTo>
                    <a:pt x="781" y="1605"/>
                  </a:lnTo>
                  <a:lnTo>
                    <a:pt x="357" y="1605"/>
                  </a:lnTo>
                  <a:lnTo>
                    <a:pt x="309" y="1602"/>
                  </a:lnTo>
                  <a:lnTo>
                    <a:pt x="262" y="1593"/>
                  </a:lnTo>
                  <a:lnTo>
                    <a:pt x="218" y="1578"/>
                  </a:lnTo>
                  <a:lnTo>
                    <a:pt x="177" y="1557"/>
                  </a:lnTo>
                  <a:lnTo>
                    <a:pt x="139" y="1531"/>
                  </a:lnTo>
                  <a:lnTo>
                    <a:pt x="104" y="1502"/>
                  </a:lnTo>
                  <a:lnTo>
                    <a:pt x="74" y="1467"/>
                  </a:lnTo>
                  <a:lnTo>
                    <a:pt x="49" y="1429"/>
                  </a:lnTo>
                  <a:lnTo>
                    <a:pt x="28" y="1388"/>
                  </a:lnTo>
                  <a:lnTo>
                    <a:pt x="12" y="1344"/>
                  </a:lnTo>
                  <a:lnTo>
                    <a:pt x="3" y="1297"/>
                  </a:lnTo>
                  <a:lnTo>
                    <a:pt x="0" y="1248"/>
                  </a:lnTo>
                  <a:lnTo>
                    <a:pt x="0" y="372"/>
                  </a:lnTo>
                  <a:lnTo>
                    <a:pt x="3" y="325"/>
                  </a:lnTo>
                  <a:lnTo>
                    <a:pt x="11" y="280"/>
                  </a:lnTo>
                  <a:lnTo>
                    <a:pt x="25" y="237"/>
                  </a:lnTo>
                  <a:lnTo>
                    <a:pt x="44" y="197"/>
                  </a:lnTo>
                  <a:lnTo>
                    <a:pt x="67" y="159"/>
                  </a:lnTo>
                  <a:lnTo>
                    <a:pt x="94" y="125"/>
                  </a:lnTo>
                  <a:lnTo>
                    <a:pt x="124" y="93"/>
                  </a:lnTo>
                  <a:lnTo>
                    <a:pt x="159" y="66"/>
                  </a:lnTo>
                  <a:lnTo>
                    <a:pt x="197" y="43"/>
                  </a:lnTo>
                  <a:lnTo>
                    <a:pt x="237" y="24"/>
                  </a:lnTo>
                  <a:lnTo>
                    <a:pt x="280" y="10"/>
                  </a:lnTo>
                  <a:lnTo>
                    <a:pt x="325" y="2"/>
                  </a:lnTo>
                  <a:lnTo>
                    <a:pt x="37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06" name="Freeform 944">
              <a:extLst>
                <a:ext uri="{FF2B5EF4-FFF2-40B4-BE49-F238E27FC236}">
                  <a16:creationId xmlns:a16="http://schemas.microsoft.com/office/drawing/2014/main" id="{A81A3EBB-2314-41AD-B543-368F3520F21F}"/>
                </a:ext>
              </a:extLst>
            </p:cNvPr>
            <p:cNvSpPr>
              <a:spLocks/>
            </p:cNvSpPr>
            <p:nvPr/>
          </p:nvSpPr>
          <p:spPr bwMode="auto">
            <a:xfrm>
              <a:off x="6532" y="309"/>
              <a:ext cx="137" cy="137"/>
            </a:xfrm>
            <a:custGeom>
              <a:avLst/>
              <a:gdLst>
                <a:gd name="T0" fmla="*/ 410 w 821"/>
                <a:gd name="T1" fmla="*/ 0 h 821"/>
                <a:gd name="T2" fmla="*/ 462 w 821"/>
                <a:gd name="T3" fmla="*/ 3 h 821"/>
                <a:gd name="T4" fmla="*/ 512 w 821"/>
                <a:gd name="T5" fmla="*/ 12 h 821"/>
                <a:gd name="T6" fmla="*/ 559 w 821"/>
                <a:gd name="T7" fmla="*/ 27 h 821"/>
                <a:gd name="T8" fmla="*/ 604 w 821"/>
                <a:gd name="T9" fmla="*/ 48 h 821"/>
                <a:gd name="T10" fmla="*/ 645 w 821"/>
                <a:gd name="T11" fmla="*/ 73 h 821"/>
                <a:gd name="T12" fmla="*/ 684 w 821"/>
                <a:gd name="T13" fmla="*/ 104 h 821"/>
                <a:gd name="T14" fmla="*/ 717 w 821"/>
                <a:gd name="T15" fmla="*/ 137 h 821"/>
                <a:gd name="T16" fmla="*/ 747 w 821"/>
                <a:gd name="T17" fmla="*/ 176 h 821"/>
                <a:gd name="T18" fmla="*/ 773 w 821"/>
                <a:gd name="T19" fmla="*/ 217 h 821"/>
                <a:gd name="T20" fmla="*/ 793 w 821"/>
                <a:gd name="T21" fmla="*/ 262 h 821"/>
                <a:gd name="T22" fmla="*/ 808 w 821"/>
                <a:gd name="T23" fmla="*/ 309 h 821"/>
                <a:gd name="T24" fmla="*/ 818 w 821"/>
                <a:gd name="T25" fmla="*/ 358 h 821"/>
                <a:gd name="T26" fmla="*/ 821 w 821"/>
                <a:gd name="T27" fmla="*/ 410 h 821"/>
                <a:gd name="T28" fmla="*/ 818 w 821"/>
                <a:gd name="T29" fmla="*/ 462 h 821"/>
                <a:gd name="T30" fmla="*/ 808 w 821"/>
                <a:gd name="T31" fmla="*/ 511 h 821"/>
                <a:gd name="T32" fmla="*/ 793 w 821"/>
                <a:gd name="T33" fmla="*/ 558 h 821"/>
                <a:gd name="T34" fmla="*/ 773 w 821"/>
                <a:gd name="T35" fmla="*/ 603 h 821"/>
                <a:gd name="T36" fmla="*/ 747 w 821"/>
                <a:gd name="T37" fmla="*/ 644 h 821"/>
                <a:gd name="T38" fmla="*/ 717 w 821"/>
                <a:gd name="T39" fmla="*/ 683 h 821"/>
                <a:gd name="T40" fmla="*/ 684 w 821"/>
                <a:gd name="T41" fmla="*/ 717 h 821"/>
                <a:gd name="T42" fmla="*/ 645 w 821"/>
                <a:gd name="T43" fmla="*/ 747 h 821"/>
                <a:gd name="T44" fmla="*/ 604 w 821"/>
                <a:gd name="T45" fmla="*/ 773 h 821"/>
                <a:gd name="T46" fmla="*/ 559 w 821"/>
                <a:gd name="T47" fmla="*/ 793 h 821"/>
                <a:gd name="T48" fmla="*/ 512 w 821"/>
                <a:gd name="T49" fmla="*/ 808 h 821"/>
                <a:gd name="T50" fmla="*/ 462 w 821"/>
                <a:gd name="T51" fmla="*/ 818 h 821"/>
                <a:gd name="T52" fmla="*/ 410 w 821"/>
                <a:gd name="T53" fmla="*/ 821 h 821"/>
                <a:gd name="T54" fmla="*/ 359 w 821"/>
                <a:gd name="T55" fmla="*/ 818 h 821"/>
                <a:gd name="T56" fmla="*/ 310 w 821"/>
                <a:gd name="T57" fmla="*/ 808 h 821"/>
                <a:gd name="T58" fmla="*/ 263 w 821"/>
                <a:gd name="T59" fmla="*/ 793 h 821"/>
                <a:gd name="T60" fmla="*/ 217 w 821"/>
                <a:gd name="T61" fmla="*/ 773 h 821"/>
                <a:gd name="T62" fmla="*/ 177 w 821"/>
                <a:gd name="T63" fmla="*/ 747 h 821"/>
                <a:gd name="T64" fmla="*/ 138 w 821"/>
                <a:gd name="T65" fmla="*/ 717 h 821"/>
                <a:gd name="T66" fmla="*/ 103 w 821"/>
                <a:gd name="T67" fmla="*/ 683 h 821"/>
                <a:gd name="T68" fmla="*/ 74 w 821"/>
                <a:gd name="T69" fmla="*/ 644 h 821"/>
                <a:gd name="T70" fmla="*/ 48 w 821"/>
                <a:gd name="T71" fmla="*/ 603 h 821"/>
                <a:gd name="T72" fmla="*/ 28 w 821"/>
                <a:gd name="T73" fmla="*/ 558 h 821"/>
                <a:gd name="T74" fmla="*/ 12 w 821"/>
                <a:gd name="T75" fmla="*/ 511 h 821"/>
                <a:gd name="T76" fmla="*/ 3 w 821"/>
                <a:gd name="T77" fmla="*/ 462 h 821"/>
                <a:gd name="T78" fmla="*/ 0 w 821"/>
                <a:gd name="T79" fmla="*/ 410 h 821"/>
                <a:gd name="T80" fmla="*/ 3 w 821"/>
                <a:gd name="T81" fmla="*/ 358 h 821"/>
                <a:gd name="T82" fmla="*/ 12 w 821"/>
                <a:gd name="T83" fmla="*/ 309 h 821"/>
                <a:gd name="T84" fmla="*/ 28 w 821"/>
                <a:gd name="T85" fmla="*/ 262 h 821"/>
                <a:gd name="T86" fmla="*/ 48 w 821"/>
                <a:gd name="T87" fmla="*/ 217 h 821"/>
                <a:gd name="T88" fmla="*/ 74 w 821"/>
                <a:gd name="T89" fmla="*/ 176 h 821"/>
                <a:gd name="T90" fmla="*/ 103 w 821"/>
                <a:gd name="T91" fmla="*/ 137 h 821"/>
                <a:gd name="T92" fmla="*/ 138 w 821"/>
                <a:gd name="T93" fmla="*/ 104 h 821"/>
                <a:gd name="T94" fmla="*/ 177 w 821"/>
                <a:gd name="T95" fmla="*/ 73 h 821"/>
                <a:gd name="T96" fmla="*/ 217 w 821"/>
                <a:gd name="T97" fmla="*/ 48 h 821"/>
                <a:gd name="T98" fmla="*/ 263 w 821"/>
                <a:gd name="T99" fmla="*/ 27 h 821"/>
                <a:gd name="T100" fmla="*/ 310 w 821"/>
                <a:gd name="T101" fmla="*/ 12 h 821"/>
                <a:gd name="T102" fmla="*/ 359 w 821"/>
                <a:gd name="T103" fmla="*/ 3 h 821"/>
                <a:gd name="T104" fmla="*/ 410 w 821"/>
                <a:gd name="T105"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21" h="821">
                  <a:moveTo>
                    <a:pt x="410" y="0"/>
                  </a:moveTo>
                  <a:lnTo>
                    <a:pt x="462" y="3"/>
                  </a:lnTo>
                  <a:lnTo>
                    <a:pt x="512" y="12"/>
                  </a:lnTo>
                  <a:lnTo>
                    <a:pt x="559" y="27"/>
                  </a:lnTo>
                  <a:lnTo>
                    <a:pt x="604" y="48"/>
                  </a:lnTo>
                  <a:lnTo>
                    <a:pt x="645" y="73"/>
                  </a:lnTo>
                  <a:lnTo>
                    <a:pt x="684" y="104"/>
                  </a:lnTo>
                  <a:lnTo>
                    <a:pt x="717" y="137"/>
                  </a:lnTo>
                  <a:lnTo>
                    <a:pt x="747" y="176"/>
                  </a:lnTo>
                  <a:lnTo>
                    <a:pt x="773" y="217"/>
                  </a:lnTo>
                  <a:lnTo>
                    <a:pt x="793" y="262"/>
                  </a:lnTo>
                  <a:lnTo>
                    <a:pt x="808" y="309"/>
                  </a:lnTo>
                  <a:lnTo>
                    <a:pt x="818" y="358"/>
                  </a:lnTo>
                  <a:lnTo>
                    <a:pt x="821" y="410"/>
                  </a:lnTo>
                  <a:lnTo>
                    <a:pt x="818" y="462"/>
                  </a:lnTo>
                  <a:lnTo>
                    <a:pt x="808" y="511"/>
                  </a:lnTo>
                  <a:lnTo>
                    <a:pt x="793" y="558"/>
                  </a:lnTo>
                  <a:lnTo>
                    <a:pt x="773" y="603"/>
                  </a:lnTo>
                  <a:lnTo>
                    <a:pt x="747" y="644"/>
                  </a:lnTo>
                  <a:lnTo>
                    <a:pt x="717" y="683"/>
                  </a:lnTo>
                  <a:lnTo>
                    <a:pt x="684" y="717"/>
                  </a:lnTo>
                  <a:lnTo>
                    <a:pt x="645" y="747"/>
                  </a:lnTo>
                  <a:lnTo>
                    <a:pt x="604" y="773"/>
                  </a:lnTo>
                  <a:lnTo>
                    <a:pt x="559" y="793"/>
                  </a:lnTo>
                  <a:lnTo>
                    <a:pt x="512" y="808"/>
                  </a:lnTo>
                  <a:lnTo>
                    <a:pt x="462" y="818"/>
                  </a:lnTo>
                  <a:lnTo>
                    <a:pt x="410" y="821"/>
                  </a:lnTo>
                  <a:lnTo>
                    <a:pt x="359" y="818"/>
                  </a:lnTo>
                  <a:lnTo>
                    <a:pt x="310" y="808"/>
                  </a:lnTo>
                  <a:lnTo>
                    <a:pt x="263" y="793"/>
                  </a:lnTo>
                  <a:lnTo>
                    <a:pt x="217" y="773"/>
                  </a:lnTo>
                  <a:lnTo>
                    <a:pt x="177" y="747"/>
                  </a:lnTo>
                  <a:lnTo>
                    <a:pt x="138" y="717"/>
                  </a:lnTo>
                  <a:lnTo>
                    <a:pt x="103" y="683"/>
                  </a:lnTo>
                  <a:lnTo>
                    <a:pt x="74" y="644"/>
                  </a:lnTo>
                  <a:lnTo>
                    <a:pt x="48" y="603"/>
                  </a:lnTo>
                  <a:lnTo>
                    <a:pt x="28" y="558"/>
                  </a:lnTo>
                  <a:lnTo>
                    <a:pt x="12" y="511"/>
                  </a:lnTo>
                  <a:lnTo>
                    <a:pt x="3" y="462"/>
                  </a:lnTo>
                  <a:lnTo>
                    <a:pt x="0" y="410"/>
                  </a:lnTo>
                  <a:lnTo>
                    <a:pt x="3" y="358"/>
                  </a:lnTo>
                  <a:lnTo>
                    <a:pt x="12" y="309"/>
                  </a:lnTo>
                  <a:lnTo>
                    <a:pt x="28" y="262"/>
                  </a:lnTo>
                  <a:lnTo>
                    <a:pt x="48" y="217"/>
                  </a:lnTo>
                  <a:lnTo>
                    <a:pt x="74" y="176"/>
                  </a:lnTo>
                  <a:lnTo>
                    <a:pt x="103" y="137"/>
                  </a:lnTo>
                  <a:lnTo>
                    <a:pt x="138" y="104"/>
                  </a:lnTo>
                  <a:lnTo>
                    <a:pt x="177" y="73"/>
                  </a:lnTo>
                  <a:lnTo>
                    <a:pt x="217" y="48"/>
                  </a:lnTo>
                  <a:lnTo>
                    <a:pt x="263" y="27"/>
                  </a:lnTo>
                  <a:lnTo>
                    <a:pt x="310" y="12"/>
                  </a:lnTo>
                  <a:lnTo>
                    <a:pt x="359" y="3"/>
                  </a:lnTo>
                  <a:lnTo>
                    <a:pt x="4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07" name="Freeform 945">
              <a:extLst>
                <a:ext uri="{FF2B5EF4-FFF2-40B4-BE49-F238E27FC236}">
                  <a16:creationId xmlns:a16="http://schemas.microsoft.com/office/drawing/2014/main" id="{EE3DB99E-4453-4029-9617-7AABAFFE0CA0}"/>
                </a:ext>
              </a:extLst>
            </p:cNvPr>
            <p:cNvSpPr>
              <a:spLocks/>
            </p:cNvSpPr>
            <p:nvPr/>
          </p:nvSpPr>
          <p:spPr bwMode="auto">
            <a:xfrm>
              <a:off x="6433" y="465"/>
              <a:ext cx="229" cy="382"/>
            </a:xfrm>
            <a:custGeom>
              <a:avLst/>
              <a:gdLst>
                <a:gd name="T0" fmla="*/ 1049 w 1374"/>
                <a:gd name="T1" fmla="*/ 2 h 2291"/>
                <a:gd name="T2" fmla="*/ 1137 w 1374"/>
                <a:gd name="T3" fmla="*/ 24 h 2291"/>
                <a:gd name="T4" fmla="*/ 1215 w 1374"/>
                <a:gd name="T5" fmla="*/ 66 h 2291"/>
                <a:gd name="T6" fmla="*/ 1281 w 1374"/>
                <a:gd name="T7" fmla="*/ 125 h 2291"/>
                <a:gd name="T8" fmla="*/ 1331 w 1374"/>
                <a:gd name="T9" fmla="*/ 197 h 2291"/>
                <a:gd name="T10" fmla="*/ 1363 w 1374"/>
                <a:gd name="T11" fmla="*/ 280 h 2291"/>
                <a:gd name="T12" fmla="*/ 1374 w 1374"/>
                <a:gd name="T13" fmla="*/ 372 h 2291"/>
                <a:gd name="T14" fmla="*/ 1371 w 1374"/>
                <a:gd name="T15" fmla="*/ 1297 h 2291"/>
                <a:gd name="T16" fmla="*/ 1347 w 1374"/>
                <a:gd name="T17" fmla="*/ 1388 h 2291"/>
                <a:gd name="T18" fmla="*/ 1300 w 1374"/>
                <a:gd name="T19" fmla="*/ 1467 h 2291"/>
                <a:gd name="T20" fmla="*/ 1236 w 1374"/>
                <a:gd name="T21" fmla="*/ 1531 h 2291"/>
                <a:gd name="T22" fmla="*/ 1156 w 1374"/>
                <a:gd name="T23" fmla="*/ 1578 h 2291"/>
                <a:gd name="T24" fmla="*/ 1066 w 1374"/>
                <a:gd name="T25" fmla="*/ 1602 h 2291"/>
                <a:gd name="T26" fmla="*/ 593 w 1374"/>
                <a:gd name="T27" fmla="*/ 1605 h 2291"/>
                <a:gd name="T28" fmla="*/ 591 w 1374"/>
                <a:gd name="T29" fmla="*/ 2214 h 2291"/>
                <a:gd name="T30" fmla="*/ 571 w 1374"/>
                <a:gd name="T31" fmla="*/ 2254 h 2291"/>
                <a:gd name="T32" fmla="*/ 536 w 1374"/>
                <a:gd name="T33" fmla="*/ 2281 h 2291"/>
                <a:gd name="T34" fmla="*/ 492 w 1374"/>
                <a:gd name="T35" fmla="*/ 2291 h 2291"/>
                <a:gd name="T36" fmla="*/ 77 w 1374"/>
                <a:gd name="T37" fmla="*/ 2289 h 2291"/>
                <a:gd name="T38" fmla="*/ 38 w 1374"/>
                <a:gd name="T39" fmla="*/ 2269 h 2291"/>
                <a:gd name="T40" fmla="*/ 9 w 1374"/>
                <a:gd name="T41" fmla="*/ 2235 h 2291"/>
                <a:gd name="T42" fmla="*/ 0 w 1374"/>
                <a:gd name="T43" fmla="*/ 2191 h 2291"/>
                <a:gd name="T44" fmla="*/ 3 w 1374"/>
                <a:gd name="T45" fmla="*/ 1277 h 2291"/>
                <a:gd name="T46" fmla="*/ 28 w 1374"/>
                <a:gd name="T47" fmla="*/ 1193 h 2291"/>
                <a:gd name="T48" fmla="*/ 74 w 1374"/>
                <a:gd name="T49" fmla="*/ 1122 h 2291"/>
                <a:gd name="T50" fmla="*/ 138 w 1374"/>
                <a:gd name="T51" fmla="*/ 1066 h 2291"/>
                <a:gd name="T52" fmla="*/ 216 w 1374"/>
                <a:gd name="T53" fmla="*/ 1030 h 2291"/>
                <a:gd name="T54" fmla="*/ 304 w 1374"/>
                <a:gd name="T55" fmla="*/ 1017 h 2291"/>
                <a:gd name="T56" fmla="*/ 630 w 1374"/>
                <a:gd name="T57" fmla="*/ 372 h 2291"/>
                <a:gd name="T58" fmla="*/ 642 w 1374"/>
                <a:gd name="T59" fmla="*/ 280 h 2291"/>
                <a:gd name="T60" fmla="*/ 674 w 1374"/>
                <a:gd name="T61" fmla="*/ 197 h 2291"/>
                <a:gd name="T62" fmla="*/ 725 w 1374"/>
                <a:gd name="T63" fmla="*/ 125 h 2291"/>
                <a:gd name="T64" fmla="*/ 791 w 1374"/>
                <a:gd name="T65" fmla="*/ 66 h 2291"/>
                <a:gd name="T66" fmla="*/ 868 w 1374"/>
                <a:gd name="T67" fmla="*/ 24 h 2291"/>
                <a:gd name="T68" fmla="*/ 956 w 1374"/>
                <a:gd name="T69" fmla="*/ 2 h 2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74" h="2291">
                  <a:moveTo>
                    <a:pt x="1002" y="0"/>
                  </a:moveTo>
                  <a:lnTo>
                    <a:pt x="1049" y="2"/>
                  </a:lnTo>
                  <a:lnTo>
                    <a:pt x="1094" y="10"/>
                  </a:lnTo>
                  <a:lnTo>
                    <a:pt x="1137" y="24"/>
                  </a:lnTo>
                  <a:lnTo>
                    <a:pt x="1177" y="43"/>
                  </a:lnTo>
                  <a:lnTo>
                    <a:pt x="1215" y="66"/>
                  </a:lnTo>
                  <a:lnTo>
                    <a:pt x="1249" y="93"/>
                  </a:lnTo>
                  <a:lnTo>
                    <a:pt x="1281" y="125"/>
                  </a:lnTo>
                  <a:lnTo>
                    <a:pt x="1308" y="159"/>
                  </a:lnTo>
                  <a:lnTo>
                    <a:pt x="1331" y="197"/>
                  </a:lnTo>
                  <a:lnTo>
                    <a:pt x="1350" y="237"/>
                  </a:lnTo>
                  <a:lnTo>
                    <a:pt x="1363" y="280"/>
                  </a:lnTo>
                  <a:lnTo>
                    <a:pt x="1372" y="325"/>
                  </a:lnTo>
                  <a:lnTo>
                    <a:pt x="1374" y="372"/>
                  </a:lnTo>
                  <a:lnTo>
                    <a:pt x="1374" y="1248"/>
                  </a:lnTo>
                  <a:lnTo>
                    <a:pt x="1371" y="1297"/>
                  </a:lnTo>
                  <a:lnTo>
                    <a:pt x="1361" y="1344"/>
                  </a:lnTo>
                  <a:lnTo>
                    <a:pt x="1347" y="1388"/>
                  </a:lnTo>
                  <a:lnTo>
                    <a:pt x="1326" y="1429"/>
                  </a:lnTo>
                  <a:lnTo>
                    <a:pt x="1300" y="1467"/>
                  </a:lnTo>
                  <a:lnTo>
                    <a:pt x="1270" y="1502"/>
                  </a:lnTo>
                  <a:lnTo>
                    <a:pt x="1236" y="1531"/>
                  </a:lnTo>
                  <a:lnTo>
                    <a:pt x="1198" y="1557"/>
                  </a:lnTo>
                  <a:lnTo>
                    <a:pt x="1156" y="1578"/>
                  </a:lnTo>
                  <a:lnTo>
                    <a:pt x="1112" y="1593"/>
                  </a:lnTo>
                  <a:lnTo>
                    <a:pt x="1066" y="1602"/>
                  </a:lnTo>
                  <a:lnTo>
                    <a:pt x="1018" y="1605"/>
                  </a:lnTo>
                  <a:lnTo>
                    <a:pt x="593" y="1605"/>
                  </a:lnTo>
                  <a:lnTo>
                    <a:pt x="593" y="2191"/>
                  </a:lnTo>
                  <a:lnTo>
                    <a:pt x="591" y="2214"/>
                  </a:lnTo>
                  <a:lnTo>
                    <a:pt x="583" y="2235"/>
                  </a:lnTo>
                  <a:lnTo>
                    <a:pt x="571" y="2254"/>
                  </a:lnTo>
                  <a:lnTo>
                    <a:pt x="555" y="2269"/>
                  </a:lnTo>
                  <a:lnTo>
                    <a:pt x="536" y="2281"/>
                  </a:lnTo>
                  <a:lnTo>
                    <a:pt x="515" y="2289"/>
                  </a:lnTo>
                  <a:lnTo>
                    <a:pt x="492" y="2291"/>
                  </a:lnTo>
                  <a:lnTo>
                    <a:pt x="100" y="2291"/>
                  </a:lnTo>
                  <a:lnTo>
                    <a:pt x="77" y="2289"/>
                  </a:lnTo>
                  <a:lnTo>
                    <a:pt x="56" y="2281"/>
                  </a:lnTo>
                  <a:lnTo>
                    <a:pt x="38" y="2269"/>
                  </a:lnTo>
                  <a:lnTo>
                    <a:pt x="22" y="2254"/>
                  </a:lnTo>
                  <a:lnTo>
                    <a:pt x="9" y="2235"/>
                  </a:lnTo>
                  <a:lnTo>
                    <a:pt x="2" y="2214"/>
                  </a:lnTo>
                  <a:lnTo>
                    <a:pt x="0" y="2191"/>
                  </a:lnTo>
                  <a:lnTo>
                    <a:pt x="0" y="1322"/>
                  </a:lnTo>
                  <a:lnTo>
                    <a:pt x="3" y="1277"/>
                  </a:lnTo>
                  <a:lnTo>
                    <a:pt x="13" y="1234"/>
                  </a:lnTo>
                  <a:lnTo>
                    <a:pt x="28" y="1193"/>
                  </a:lnTo>
                  <a:lnTo>
                    <a:pt x="48" y="1156"/>
                  </a:lnTo>
                  <a:lnTo>
                    <a:pt x="74" y="1122"/>
                  </a:lnTo>
                  <a:lnTo>
                    <a:pt x="104" y="1092"/>
                  </a:lnTo>
                  <a:lnTo>
                    <a:pt x="138" y="1066"/>
                  </a:lnTo>
                  <a:lnTo>
                    <a:pt x="176" y="1045"/>
                  </a:lnTo>
                  <a:lnTo>
                    <a:pt x="216" y="1030"/>
                  </a:lnTo>
                  <a:lnTo>
                    <a:pt x="259" y="1021"/>
                  </a:lnTo>
                  <a:lnTo>
                    <a:pt x="304" y="1017"/>
                  </a:lnTo>
                  <a:lnTo>
                    <a:pt x="630" y="1017"/>
                  </a:lnTo>
                  <a:lnTo>
                    <a:pt x="630" y="372"/>
                  </a:lnTo>
                  <a:lnTo>
                    <a:pt x="634" y="325"/>
                  </a:lnTo>
                  <a:lnTo>
                    <a:pt x="642" y="280"/>
                  </a:lnTo>
                  <a:lnTo>
                    <a:pt x="656" y="237"/>
                  </a:lnTo>
                  <a:lnTo>
                    <a:pt x="674" y="197"/>
                  </a:lnTo>
                  <a:lnTo>
                    <a:pt x="697" y="159"/>
                  </a:lnTo>
                  <a:lnTo>
                    <a:pt x="725" y="125"/>
                  </a:lnTo>
                  <a:lnTo>
                    <a:pt x="756" y="93"/>
                  </a:lnTo>
                  <a:lnTo>
                    <a:pt x="791" y="66"/>
                  </a:lnTo>
                  <a:lnTo>
                    <a:pt x="827" y="43"/>
                  </a:lnTo>
                  <a:lnTo>
                    <a:pt x="868" y="24"/>
                  </a:lnTo>
                  <a:lnTo>
                    <a:pt x="911" y="10"/>
                  </a:lnTo>
                  <a:lnTo>
                    <a:pt x="956" y="2"/>
                  </a:lnTo>
                  <a:lnTo>
                    <a:pt x="10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grpSp>
      <p:grpSp>
        <p:nvGrpSpPr>
          <p:cNvPr id="208" name="Group 1136">
            <a:extLst>
              <a:ext uri="{FF2B5EF4-FFF2-40B4-BE49-F238E27FC236}">
                <a16:creationId xmlns:a16="http://schemas.microsoft.com/office/drawing/2014/main" id="{E523E583-BC98-47E9-83BE-8EB22ADEA8A3}"/>
              </a:ext>
            </a:extLst>
          </p:cNvPr>
          <p:cNvGrpSpPr>
            <a:grpSpLocks noChangeAspect="1"/>
          </p:cNvGrpSpPr>
          <p:nvPr/>
        </p:nvGrpSpPr>
        <p:grpSpPr bwMode="auto">
          <a:xfrm>
            <a:off x="4327370" y="2592847"/>
            <a:ext cx="280647" cy="338769"/>
            <a:chOff x="2712" y="795"/>
            <a:chExt cx="2255" cy="2722"/>
          </a:xfrm>
          <a:solidFill>
            <a:schemeClr val="accent2"/>
          </a:solidFill>
        </p:grpSpPr>
        <p:sp>
          <p:nvSpPr>
            <p:cNvPr id="209" name="Freeform 1138">
              <a:extLst>
                <a:ext uri="{FF2B5EF4-FFF2-40B4-BE49-F238E27FC236}">
                  <a16:creationId xmlns:a16="http://schemas.microsoft.com/office/drawing/2014/main" id="{AC730767-6582-4B06-99B7-E19D9A8F9DBA}"/>
                </a:ext>
              </a:extLst>
            </p:cNvPr>
            <p:cNvSpPr>
              <a:spLocks/>
            </p:cNvSpPr>
            <p:nvPr/>
          </p:nvSpPr>
          <p:spPr bwMode="auto">
            <a:xfrm>
              <a:off x="3897" y="2545"/>
              <a:ext cx="148" cy="243"/>
            </a:xfrm>
            <a:custGeom>
              <a:avLst/>
              <a:gdLst>
                <a:gd name="T0" fmla="*/ 0 w 298"/>
                <a:gd name="T1" fmla="*/ 0 h 487"/>
                <a:gd name="T2" fmla="*/ 63 w 298"/>
                <a:gd name="T3" fmla="*/ 17 h 487"/>
                <a:gd name="T4" fmla="*/ 124 w 298"/>
                <a:gd name="T5" fmla="*/ 38 h 487"/>
                <a:gd name="T6" fmla="*/ 184 w 298"/>
                <a:gd name="T7" fmla="*/ 65 h 487"/>
                <a:gd name="T8" fmla="*/ 210 w 298"/>
                <a:gd name="T9" fmla="*/ 80 h 487"/>
                <a:gd name="T10" fmla="*/ 235 w 298"/>
                <a:gd name="T11" fmla="*/ 96 h 487"/>
                <a:gd name="T12" fmla="*/ 257 w 298"/>
                <a:gd name="T13" fmla="*/ 118 h 487"/>
                <a:gd name="T14" fmla="*/ 273 w 298"/>
                <a:gd name="T15" fmla="*/ 139 h 487"/>
                <a:gd name="T16" fmla="*/ 285 w 298"/>
                <a:gd name="T17" fmla="*/ 164 h 487"/>
                <a:gd name="T18" fmla="*/ 293 w 298"/>
                <a:gd name="T19" fmla="*/ 191 h 487"/>
                <a:gd name="T20" fmla="*/ 298 w 298"/>
                <a:gd name="T21" fmla="*/ 229 h 487"/>
                <a:gd name="T22" fmla="*/ 296 w 298"/>
                <a:gd name="T23" fmla="*/ 268 h 487"/>
                <a:gd name="T24" fmla="*/ 288 w 298"/>
                <a:gd name="T25" fmla="*/ 306 h 487"/>
                <a:gd name="T26" fmla="*/ 271 w 298"/>
                <a:gd name="T27" fmla="*/ 343 h 487"/>
                <a:gd name="T28" fmla="*/ 250 w 298"/>
                <a:gd name="T29" fmla="*/ 376 h 487"/>
                <a:gd name="T30" fmla="*/ 222 w 298"/>
                <a:gd name="T31" fmla="*/ 404 h 487"/>
                <a:gd name="T32" fmla="*/ 189 w 298"/>
                <a:gd name="T33" fmla="*/ 427 h 487"/>
                <a:gd name="T34" fmla="*/ 154 w 298"/>
                <a:gd name="T35" fmla="*/ 445 h 487"/>
                <a:gd name="T36" fmla="*/ 116 w 298"/>
                <a:gd name="T37" fmla="*/ 460 h 487"/>
                <a:gd name="T38" fmla="*/ 78 w 298"/>
                <a:gd name="T39" fmla="*/ 472 h 487"/>
                <a:gd name="T40" fmla="*/ 38 w 298"/>
                <a:gd name="T41" fmla="*/ 480 h 487"/>
                <a:gd name="T42" fmla="*/ 0 w 298"/>
                <a:gd name="T43" fmla="*/ 487 h 487"/>
                <a:gd name="T44" fmla="*/ 0 w 298"/>
                <a:gd name="T45" fmla="*/ 0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8" h="487">
                  <a:moveTo>
                    <a:pt x="0" y="0"/>
                  </a:moveTo>
                  <a:lnTo>
                    <a:pt x="63" y="17"/>
                  </a:lnTo>
                  <a:lnTo>
                    <a:pt x="124" y="38"/>
                  </a:lnTo>
                  <a:lnTo>
                    <a:pt x="184" y="65"/>
                  </a:lnTo>
                  <a:lnTo>
                    <a:pt x="210" y="80"/>
                  </a:lnTo>
                  <a:lnTo>
                    <a:pt x="235" y="96"/>
                  </a:lnTo>
                  <a:lnTo>
                    <a:pt x="257" y="118"/>
                  </a:lnTo>
                  <a:lnTo>
                    <a:pt x="273" y="139"/>
                  </a:lnTo>
                  <a:lnTo>
                    <a:pt x="285" y="164"/>
                  </a:lnTo>
                  <a:lnTo>
                    <a:pt x="293" y="191"/>
                  </a:lnTo>
                  <a:lnTo>
                    <a:pt x="298" y="229"/>
                  </a:lnTo>
                  <a:lnTo>
                    <a:pt x="296" y="268"/>
                  </a:lnTo>
                  <a:lnTo>
                    <a:pt x="288" y="306"/>
                  </a:lnTo>
                  <a:lnTo>
                    <a:pt x="271" y="343"/>
                  </a:lnTo>
                  <a:lnTo>
                    <a:pt x="250" y="376"/>
                  </a:lnTo>
                  <a:lnTo>
                    <a:pt x="222" y="404"/>
                  </a:lnTo>
                  <a:lnTo>
                    <a:pt x="189" y="427"/>
                  </a:lnTo>
                  <a:lnTo>
                    <a:pt x="154" y="445"/>
                  </a:lnTo>
                  <a:lnTo>
                    <a:pt x="116" y="460"/>
                  </a:lnTo>
                  <a:lnTo>
                    <a:pt x="78" y="472"/>
                  </a:lnTo>
                  <a:lnTo>
                    <a:pt x="38" y="480"/>
                  </a:lnTo>
                  <a:lnTo>
                    <a:pt x="0" y="487"/>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10" name="Freeform 1139">
              <a:extLst>
                <a:ext uri="{FF2B5EF4-FFF2-40B4-BE49-F238E27FC236}">
                  <a16:creationId xmlns:a16="http://schemas.microsoft.com/office/drawing/2014/main" id="{61E01B54-E498-453F-B95F-C4398A47E13E}"/>
                </a:ext>
              </a:extLst>
            </p:cNvPr>
            <p:cNvSpPr>
              <a:spLocks/>
            </p:cNvSpPr>
            <p:nvPr/>
          </p:nvSpPr>
          <p:spPr bwMode="auto">
            <a:xfrm>
              <a:off x="3641" y="2153"/>
              <a:ext cx="122" cy="221"/>
            </a:xfrm>
            <a:custGeom>
              <a:avLst/>
              <a:gdLst>
                <a:gd name="T0" fmla="*/ 243 w 243"/>
                <a:gd name="T1" fmla="*/ 0 h 442"/>
                <a:gd name="T2" fmla="*/ 243 w 243"/>
                <a:gd name="T3" fmla="*/ 442 h 442"/>
                <a:gd name="T4" fmla="*/ 199 w 243"/>
                <a:gd name="T5" fmla="*/ 427 h 442"/>
                <a:gd name="T6" fmla="*/ 157 w 243"/>
                <a:gd name="T7" fmla="*/ 412 h 442"/>
                <a:gd name="T8" fmla="*/ 113 w 243"/>
                <a:gd name="T9" fmla="*/ 390 h 442"/>
                <a:gd name="T10" fmla="*/ 70 w 243"/>
                <a:gd name="T11" fmla="*/ 365 h 442"/>
                <a:gd name="T12" fmla="*/ 47 w 243"/>
                <a:gd name="T13" fmla="*/ 347 h 442"/>
                <a:gd name="T14" fmla="*/ 27 w 243"/>
                <a:gd name="T15" fmla="*/ 327 h 442"/>
                <a:gd name="T16" fmla="*/ 12 w 243"/>
                <a:gd name="T17" fmla="*/ 301 h 442"/>
                <a:gd name="T18" fmla="*/ 4 w 243"/>
                <a:gd name="T19" fmla="*/ 271 h 442"/>
                <a:gd name="T20" fmla="*/ 0 w 243"/>
                <a:gd name="T21" fmla="*/ 238 h 442"/>
                <a:gd name="T22" fmla="*/ 0 w 243"/>
                <a:gd name="T23" fmla="*/ 207 h 442"/>
                <a:gd name="T24" fmla="*/ 7 w 243"/>
                <a:gd name="T25" fmla="*/ 177 h 442"/>
                <a:gd name="T26" fmla="*/ 17 w 243"/>
                <a:gd name="T27" fmla="*/ 147 h 442"/>
                <a:gd name="T28" fmla="*/ 33 w 243"/>
                <a:gd name="T29" fmla="*/ 121 h 442"/>
                <a:gd name="T30" fmla="*/ 58 w 243"/>
                <a:gd name="T31" fmla="*/ 89 h 442"/>
                <a:gd name="T32" fmla="*/ 91 w 243"/>
                <a:gd name="T33" fmla="*/ 63 h 442"/>
                <a:gd name="T34" fmla="*/ 126 w 243"/>
                <a:gd name="T35" fmla="*/ 41 h 442"/>
                <a:gd name="T36" fmla="*/ 164 w 243"/>
                <a:gd name="T37" fmla="*/ 23 h 442"/>
                <a:gd name="T38" fmla="*/ 204 w 243"/>
                <a:gd name="T39" fmla="*/ 10 h 442"/>
                <a:gd name="T40" fmla="*/ 243 w 243"/>
                <a:gd name="T41" fmla="*/ 0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3" h="442">
                  <a:moveTo>
                    <a:pt x="243" y="0"/>
                  </a:moveTo>
                  <a:lnTo>
                    <a:pt x="243" y="442"/>
                  </a:lnTo>
                  <a:lnTo>
                    <a:pt x="199" y="427"/>
                  </a:lnTo>
                  <a:lnTo>
                    <a:pt x="157" y="412"/>
                  </a:lnTo>
                  <a:lnTo>
                    <a:pt x="113" y="390"/>
                  </a:lnTo>
                  <a:lnTo>
                    <a:pt x="70" y="365"/>
                  </a:lnTo>
                  <a:lnTo>
                    <a:pt x="47" y="347"/>
                  </a:lnTo>
                  <a:lnTo>
                    <a:pt x="27" y="327"/>
                  </a:lnTo>
                  <a:lnTo>
                    <a:pt x="12" y="301"/>
                  </a:lnTo>
                  <a:lnTo>
                    <a:pt x="4" y="271"/>
                  </a:lnTo>
                  <a:lnTo>
                    <a:pt x="0" y="238"/>
                  </a:lnTo>
                  <a:lnTo>
                    <a:pt x="0" y="207"/>
                  </a:lnTo>
                  <a:lnTo>
                    <a:pt x="7" y="177"/>
                  </a:lnTo>
                  <a:lnTo>
                    <a:pt x="17" y="147"/>
                  </a:lnTo>
                  <a:lnTo>
                    <a:pt x="33" y="121"/>
                  </a:lnTo>
                  <a:lnTo>
                    <a:pt x="58" y="89"/>
                  </a:lnTo>
                  <a:lnTo>
                    <a:pt x="91" y="63"/>
                  </a:lnTo>
                  <a:lnTo>
                    <a:pt x="126" y="41"/>
                  </a:lnTo>
                  <a:lnTo>
                    <a:pt x="164" y="23"/>
                  </a:lnTo>
                  <a:lnTo>
                    <a:pt x="204" y="10"/>
                  </a:lnTo>
                  <a:lnTo>
                    <a:pt x="2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11" name="Freeform 1140">
              <a:extLst>
                <a:ext uri="{FF2B5EF4-FFF2-40B4-BE49-F238E27FC236}">
                  <a16:creationId xmlns:a16="http://schemas.microsoft.com/office/drawing/2014/main" id="{DCFFD7AA-8587-4C14-BE43-D11486FF80E0}"/>
                </a:ext>
              </a:extLst>
            </p:cNvPr>
            <p:cNvSpPr>
              <a:spLocks noEditPoints="1"/>
            </p:cNvSpPr>
            <p:nvPr/>
          </p:nvSpPr>
          <p:spPr bwMode="auto">
            <a:xfrm>
              <a:off x="2712" y="795"/>
              <a:ext cx="2255" cy="2722"/>
            </a:xfrm>
            <a:custGeom>
              <a:avLst/>
              <a:gdLst>
                <a:gd name="T0" fmla="*/ 2105 w 4510"/>
                <a:gd name="T1" fmla="*/ 2268 h 5443"/>
                <a:gd name="T2" fmla="*/ 1792 w 4510"/>
                <a:gd name="T3" fmla="*/ 2563 h 5443"/>
                <a:gd name="T4" fmla="*/ 1592 w 4510"/>
                <a:gd name="T5" fmla="*/ 2900 h 5443"/>
                <a:gd name="T6" fmla="*/ 1683 w 4510"/>
                <a:gd name="T7" fmla="*/ 3220 h 5443"/>
                <a:gd name="T8" fmla="*/ 2040 w 4510"/>
                <a:gd name="T9" fmla="*/ 3420 h 5443"/>
                <a:gd name="T10" fmla="*/ 1898 w 4510"/>
                <a:gd name="T11" fmla="*/ 3837 h 5443"/>
                <a:gd name="T12" fmla="*/ 1781 w 4510"/>
                <a:gd name="T13" fmla="*/ 3635 h 5443"/>
                <a:gd name="T14" fmla="*/ 1592 w 4510"/>
                <a:gd name="T15" fmla="*/ 3688 h 5443"/>
                <a:gd name="T16" fmla="*/ 1632 w 4510"/>
                <a:gd name="T17" fmla="*/ 3916 h 5443"/>
                <a:gd name="T18" fmla="*/ 1971 w 4510"/>
                <a:gd name="T19" fmla="*/ 4206 h 5443"/>
                <a:gd name="T20" fmla="*/ 2153 w 4510"/>
                <a:gd name="T21" fmla="*/ 4502 h 5443"/>
                <a:gd name="T22" fmla="*/ 2343 w 4510"/>
                <a:gd name="T23" fmla="*/ 4476 h 5443"/>
                <a:gd name="T24" fmla="*/ 2568 w 4510"/>
                <a:gd name="T25" fmla="*/ 4214 h 5443"/>
                <a:gd name="T26" fmla="*/ 2900 w 4510"/>
                <a:gd name="T27" fmla="*/ 3920 h 5443"/>
                <a:gd name="T28" fmla="*/ 2877 w 4510"/>
                <a:gd name="T29" fmla="*/ 3511 h 5443"/>
                <a:gd name="T30" fmla="*/ 2887 w 4510"/>
                <a:gd name="T31" fmla="*/ 3529 h 5443"/>
                <a:gd name="T32" fmla="*/ 2869 w 4510"/>
                <a:gd name="T33" fmla="*/ 3496 h 5443"/>
                <a:gd name="T34" fmla="*/ 2870 w 4510"/>
                <a:gd name="T35" fmla="*/ 3498 h 5443"/>
                <a:gd name="T36" fmla="*/ 2735 w 4510"/>
                <a:gd name="T37" fmla="*/ 3362 h 5443"/>
                <a:gd name="T38" fmla="*/ 2369 w 4510"/>
                <a:gd name="T39" fmla="*/ 2715 h 5443"/>
                <a:gd name="T40" fmla="*/ 2627 w 4510"/>
                <a:gd name="T41" fmla="*/ 2874 h 5443"/>
                <a:gd name="T42" fmla="*/ 2740 w 4510"/>
                <a:gd name="T43" fmla="*/ 3021 h 5443"/>
                <a:gd name="T44" fmla="*/ 2907 w 4510"/>
                <a:gd name="T45" fmla="*/ 2925 h 5443"/>
                <a:gd name="T46" fmla="*/ 2812 w 4510"/>
                <a:gd name="T47" fmla="*/ 2669 h 5443"/>
                <a:gd name="T48" fmla="*/ 2421 w 4510"/>
                <a:gd name="T49" fmla="*/ 2452 h 5443"/>
                <a:gd name="T50" fmla="*/ 2292 w 4510"/>
                <a:gd name="T51" fmla="*/ 2176 h 5443"/>
                <a:gd name="T52" fmla="*/ 1528 w 4510"/>
                <a:gd name="T53" fmla="*/ 40 h 5443"/>
                <a:gd name="T54" fmla="*/ 1891 w 4510"/>
                <a:gd name="T55" fmla="*/ 185 h 5443"/>
                <a:gd name="T56" fmla="*/ 2263 w 4510"/>
                <a:gd name="T57" fmla="*/ 174 h 5443"/>
                <a:gd name="T58" fmla="*/ 2721 w 4510"/>
                <a:gd name="T59" fmla="*/ 50 h 5443"/>
                <a:gd name="T60" fmla="*/ 3079 w 4510"/>
                <a:gd name="T61" fmla="*/ 26 h 5443"/>
                <a:gd name="T62" fmla="*/ 3093 w 4510"/>
                <a:gd name="T63" fmla="*/ 260 h 5443"/>
                <a:gd name="T64" fmla="*/ 2931 w 4510"/>
                <a:gd name="T65" fmla="*/ 672 h 5443"/>
                <a:gd name="T66" fmla="*/ 2640 w 4510"/>
                <a:gd name="T67" fmla="*/ 1089 h 5443"/>
                <a:gd name="T68" fmla="*/ 2878 w 4510"/>
                <a:gd name="T69" fmla="*/ 1367 h 5443"/>
                <a:gd name="T70" fmla="*/ 3356 w 4510"/>
                <a:gd name="T71" fmla="*/ 1755 h 5443"/>
                <a:gd name="T72" fmla="*/ 3803 w 4510"/>
                <a:gd name="T73" fmla="*/ 2262 h 5443"/>
                <a:gd name="T74" fmla="*/ 4171 w 4510"/>
                <a:gd name="T75" fmla="*/ 2843 h 5443"/>
                <a:gd name="T76" fmla="*/ 4423 w 4510"/>
                <a:gd name="T77" fmla="*/ 3453 h 5443"/>
                <a:gd name="T78" fmla="*/ 4510 w 4510"/>
                <a:gd name="T79" fmla="*/ 4050 h 5443"/>
                <a:gd name="T80" fmla="*/ 4393 w 4510"/>
                <a:gd name="T81" fmla="*/ 4591 h 5443"/>
                <a:gd name="T82" fmla="*/ 4026 w 4510"/>
                <a:gd name="T83" fmla="*/ 5033 h 5443"/>
                <a:gd name="T84" fmla="*/ 3366 w 4510"/>
                <a:gd name="T85" fmla="*/ 5333 h 5443"/>
                <a:gd name="T86" fmla="*/ 2369 w 4510"/>
                <a:gd name="T87" fmla="*/ 5443 h 5443"/>
                <a:gd name="T88" fmla="*/ 1255 w 4510"/>
                <a:gd name="T89" fmla="*/ 5341 h 5443"/>
                <a:gd name="T90" fmla="*/ 536 w 4510"/>
                <a:gd name="T91" fmla="*/ 5038 h 5443"/>
                <a:gd name="T92" fmla="*/ 134 w 4510"/>
                <a:gd name="T93" fmla="*/ 4578 h 5443"/>
                <a:gd name="T94" fmla="*/ 0 w 4510"/>
                <a:gd name="T95" fmla="*/ 4011 h 5443"/>
                <a:gd name="T96" fmla="*/ 86 w 4510"/>
                <a:gd name="T97" fmla="*/ 3385 h 5443"/>
                <a:gd name="T98" fmla="*/ 341 w 4510"/>
                <a:gd name="T99" fmla="*/ 2750 h 5443"/>
                <a:gd name="T100" fmla="*/ 718 w 4510"/>
                <a:gd name="T101" fmla="*/ 2156 h 5443"/>
                <a:gd name="T102" fmla="*/ 1166 w 4510"/>
                <a:gd name="T103" fmla="*/ 1651 h 5443"/>
                <a:gd name="T104" fmla="*/ 1635 w 4510"/>
                <a:gd name="T105" fmla="*/ 1286 h 5443"/>
                <a:gd name="T106" fmla="*/ 1476 w 4510"/>
                <a:gd name="T107" fmla="*/ 953 h 5443"/>
                <a:gd name="T108" fmla="*/ 1209 w 4510"/>
                <a:gd name="T109" fmla="*/ 505 h 5443"/>
                <a:gd name="T110" fmla="*/ 1161 w 4510"/>
                <a:gd name="T111" fmla="*/ 134 h 54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10" h="5443">
                  <a:moveTo>
                    <a:pt x="2230" y="2164"/>
                  </a:moveTo>
                  <a:lnTo>
                    <a:pt x="2201" y="2167"/>
                  </a:lnTo>
                  <a:lnTo>
                    <a:pt x="2173" y="2179"/>
                  </a:lnTo>
                  <a:lnTo>
                    <a:pt x="2146" y="2197"/>
                  </a:lnTo>
                  <a:lnTo>
                    <a:pt x="2128" y="2219"/>
                  </a:lnTo>
                  <a:lnTo>
                    <a:pt x="2113" y="2242"/>
                  </a:lnTo>
                  <a:lnTo>
                    <a:pt x="2105" y="2268"/>
                  </a:lnTo>
                  <a:lnTo>
                    <a:pt x="2101" y="2297"/>
                  </a:lnTo>
                  <a:lnTo>
                    <a:pt x="2101" y="2445"/>
                  </a:lnTo>
                  <a:lnTo>
                    <a:pt x="2035" y="2457"/>
                  </a:lnTo>
                  <a:lnTo>
                    <a:pt x="1971" y="2475"/>
                  </a:lnTo>
                  <a:lnTo>
                    <a:pt x="1908" y="2498"/>
                  </a:lnTo>
                  <a:lnTo>
                    <a:pt x="1848" y="2528"/>
                  </a:lnTo>
                  <a:lnTo>
                    <a:pt x="1792" y="2563"/>
                  </a:lnTo>
                  <a:lnTo>
                    <a:pt x="1741" y="2606"/>
                  </a:lnTo>
                  <a:lnTo>
                    <a:pt x="1698" y="2651"/>
                  </a:lnTo>
                  <a:lnTo>
                    <a:pt x="1660" y="2702"/>
                  </a:lnTo>
                  <a:lnTo>
                    <a:pt x="1630" y="2756"/>
                  </a:lnTo>
                  <a:lnTo>
                    <a:pt x="1612" y="2803"/>
                  </a:lnTo>
                  <a:lnTo>
                    <a:pt x="1600" y="2851"/>
                  </a:lnTo>
                  <a:lnTo>
                    <a:pt x="1592" y="2900"/>
                  </a:lnTo>
                  <a:lnTo>
                    <a:pt x="1591" y="2950"/>
                  </a:lnTo>
                  <a:lnTo>
                    <a:pt x="1594" y="3000"/>
                  </a:lnTo>
                  <a:lnTo>
                    <a:pt x="1600" y="3048"/>
                  </a:lnTo>
                  <a:lnTo>
                    <a:pt x="1614" y="3096"/>
                  </a:lnTo>
                  <a:lnTo>
                    <a:pt x="1632" y="3142"/>
                  </a:lnTo>
                  <a:lnTo>
                    <a:pt x="1655" y="3183"/>
                  </a:lnTo>
                  <a:lnTo>
                    <a:pt x="1683" y="3220"/>
                  </a:lnTo>
                  <a:lnTo>
                    <a:pt x="1715" y="3254"/>
                  </a:lnTo>
                  <a:lnTo>
                    <a:pt x="1751" y="3284"/>
                  </a:lnTo>
                  <a:lnTo>
                    <a:pt x="1802" y="3321"/>
                  </a:lnTo>
                  <a:lnTo>
                    <a:pt x="1858" y="3352"/>
                  </a:lnTo>
                  <a:lnTo>
                    <a:pt x="1918" y="3379"/>
                  </a:lnTo>
                  <a:lnTo>
                    <a:pt x="1977" y="3400"/>
                  </a:lnTo>
                  <a:lnTo>
                    <a:pt x="2040" y="3420"/>
                  </a:lnTo>
                  <a:lnTo>
                    <a:pt x="2101" y="3436"/>
                  </a:lnTo>
                  <a:lnTo>
                    <a:pt x="2101" y="3966"/>
                  </a:lnTo>
                  <a:lnTo>
                    <a:pt x="2055" y="3951"/>
                  </a:lnTo>
                  <a:lnTo>
                    <a:pt x="2010" y="3930"/>
                  </a:lnTo>
                  <a:lnTo>
                    <a:pt x="1969" y="3905"/>
                  </a:lnTo>
                  <a:lnTo>
                    <a:pt x="1931" y="3873"/>
                  </a:lnTo>
                  <a:lnTo>
                    <a:pt x="1898" y="3837"/>
                  </a:lnTo>
                  <a:lnTo>
                    <a:pt x="1872" y="3797"/>
                  </a:lnTo>
                  <a:lnTo>
                    <a:pt x="1852" y="3754"/>
                  </a:lnTo>
                  <a:lnTo>
                    <a:pt x="1843" y="3731"/>
                  </a:lnTo>
                  <a:lnTo>
                    <a:pt x="1837" y="3708"/>
                  </a:lnTo>
                  <a:lnTo>
                    <a:pt x="1824" y="3680"/>
                  </a:lnTo>
                  <a:lnTo>
                    <a:pt x="1805" y="3655"/>
                  </a:lnTo>
                  <a:lnTo>
                    <a:pt x="1781" y="3635"/>
                  </a:lnTo>
                  <a:lnTo>
                    <a:pt x="1753" y="3622"/>
                  </a:lnTo>
                  <a:lnTo>
                    <a:pt x="1723" y="3617"/>
                  </a:lnTo>
                  <a:lnTo>
                    <a:pt x="1690" y="3617"/>
                  </a:lnTo>
                  <a:lnTo>
                    <a:pt x="1660" y="3625"/>
                  </a:lnTo>
                  <a:lnTo>
                    <a:pt x="1634" y="3640"/>
                  </a:lnTo>
                  <a:lnTo>
                    <a:pt x="1610" y="3662"/>
                  </a:lnTo>
                  <a:lnTo>
                    <a:pt x="1592" y="3688"/>
                  </a:lnTo>
                  <a:lnTo>
                    <a:pt x="1582" y="3711"/>
                  </a:lnTo>
                  <a:lnTo>
                    <a:pt x="1577" y="3738"/>
                  </a:lnTo>
                  <a:lnTo>
                    <a:pt x="1577" y="3762"/>
                  </a:lnTo>
                  <a:lnTo>
                    <a:pt x="1581" y="3786"/>
                  </a:lnTo>
                  <a:lnTo>
                    <a:pt x="1587" y="3809"/>
                  </a:lnTo>
                  <a:lnTo>
                    <a:pt x="1604" y="3857"/>
                  </a:lnTo>
                  <a:lnTo>
                    <a:pt x="1632" y="3916"/>
                  </a:lnTo>
                  <a:lnTo>
                    <a:pt x="1665" y="3973"/>
                  </a:lnTo>
                  <a:lnTo>
                    <a:pt x="1705" y="4024"/>
                  </a:lnTo>
                  <a:lnTo>
                    <a:pt x="1751" y="4070"/>
                  </a:lnTo>
                  <a:lnTo>
                    <a:pt x="1801" y="4113"/>
                  </a:lnTo>
                  <a:lnTo>
                    <a:pt x="1853" y="4148"/>
                  </a:lnTo>
                  <a:lnTo>
                    <a:pt x="1911" y="4179"/>
                  </a:lnTo>
                  <a:lnTo>
                    <a:pt x="1971" y="4206"/>
                  </a:lnTo>
                  <a:lnTo>
                    <a:pt x="2032" y="4226"/>
                  </a:lnTo>
                  <a:lnTo>
                    <a:pt x="2101" y="4241"/>
                  </a:lnTo>
                  <a:lnTo>
                    <a:pt x="2101" y="4396"/>
                  </a:lnTo>
                  <a:lnTo>
                    <a:pt x="2105" y="4428"/>
                  </a:lnTo>
                  <a:lnTo>
                    <a:pt x="2115" y="4456"/>
                  </a:lnTo>
                  <a:lnTo>
                    <a:pt x="2131" y="4481"/>
                  </a:lnTo>
                  <a:lnTo>
                    <a:pt x="2153" y="4502"/>
                  </a:lnTo>
                  <a:lnTo>
                    <a:pt x="2179" y="4519"/>
                  </a:lnTo>
                  <a:lnTo>
                    <a:pt x="2209" y="4528"/>
                  </a:lnTo>
                  <a:lnTo>
                    <a:pt x="2239" y="4530"/>
                  </a:lnTo>
                  <a:lnTo>
                    <a:pt x="2270" y="4525"/>
                  </a:lnTo>
                  <a:lnTo>
                    <a:pt x="2298" y="4515"/>
                  </a:lnTo>
                  <a:lnTo>
                    <a:pt x="2323" y="4497"/>
                  </a:lnTo>
                  <a:lnTo>
                    <a:pt x="2343" y="4476"/>
                  </a:lnTo>
                  <a:lnTo>
                    <a:pt x="2356" y="4452"/>
                  </a:lnTo>
                  <a:lnTo>
                    <a:pt x="2366" y="4424"/>
                  </a:lnTo>
                  <a:lnTo>
                    <a:pt x="2369" y="4396"/>
                  </a:lnTo>
                  <a:lnTo>
                    <a:pt x="2369" y="4254"/>
                  </a:lnTo>
                  <a:lnTo>
                    <a:pt x="2435" y="4246"/>
                  </a:lnTo>
                  <a:lnTo>
                    <a:pt x="2503" y="4234"/>
                  </a:lnTo>
                  <a:lnTo>
                    <a:pt x="2568" y="4214"/>
                  </a:lnTo>
                  <a:lnTo>
                    <a:pt x="2630" y="4189"/>
                  </a:lnTo>
                  <a:lnTo>
                    <a:pt x="2690" y="4160"/>
                  </a:lnTo>
                  <a:lnTo>
                    <a:pt x="2746" y="4120"/>
                  </a:lnTo>
                  <a:lnTo>
                    <a:pt x="2794" y="4078"/>
                  </a:lnTo>
                  <a:lnTo>
                    <a:pt x="2837" y="4030"/>
                  </a:lnTo>
                  <a:lnTo>
                    <a:pt x="2872" y="3978"/>
                  </a:lnTo>
                  <a:lnTo>
                    <a:pt x="2900" y="3920"/>
                  </a:lnTo>
                  <a:lnTo>
                    <a:pt x="2920" y="3858"/>
                  </a:lnTo>
                  <a:lnTo>
                    <a:pt x="2931" y="3796"/>
                  </a:lnTo>
                  <a:lnTo>
                    <a:pt x="2935" y="3738"/>
                  </a:lnTo>
                  <a:lnTo>
                    <a:pt x="2930" y="3678"/>
                  </a:lnTo>
                  <a:lnTo>
                    <a:pt x="2920" y="3620"/>
                  </a:lnTo>
                  <a:lnTo>
                    <a:pt x="2902" y="3564"/>
                  </a:lnTo>
                  <a:lnTo>
                    <a:pt x="2877" y="3511"/>
                  </a:lnTo>
                  <a:lnTo>
                    <a:pt x="2878" y="3514"/>
                  </a:lnTo>
                  <a:lnTo>
                    <a:pt x="2882" y="3518"/>
                  </a:lnTo>
                  <a:lnTo>
                    <a:pt x="2883" y="3521"/>
                  </a:lnTo>
                  <a:lnTo>
                    <a:pt x="2885" y="3524"/>
                  </a:lnTo>
                  <a:lnTo>
                    <a:pt x="2887" y="3527"/>
                  </a:lnTo>
                  <a:lnTo>
                    <a:pt x="2887" y="3527"/>
                  </a:lnTo>
                  <a:lnTo>
                    <a:pt x="2887" y="3529"/>
                  </a:lnTo>
                  <a:lnTo>
                    <a:pt x="2887" y="3527"/>
                  </a:lnTo>
                  <a:lnTo>
                    <a:pt x="2885" y="3526"/>
                  </a:lnTo>
                  <a:lnTo>
                    <a:pt x="2883" y="3523"/>
                  </a:lnTo>
                  <a:lnTo>
                    <a:pt x="2880" y="3516"/>
                  </a:lnTo>
                  <a:lnTo>
                    <a:pt x="2877" y="3509"/>
                  </a:lnTo>
                  <a:lnTo>
                    <a:pt x="2872" y="3503"/>
                  </a:lnTo>
                  <a:lnTo>
                    <a:pt x="2869" y="3496"/>
                  </a:lnTo>
                  <a:lnTo>
                    <a:pt x="2867" y="3493"/>
                  </a:lnTo>
                  <a:lnTo>
                    <a:pt x="2865" y="3491"/>
                  </a:lnTo>
                  <a:lnTo>
                    <a:pt x="2865" y="3489"/>
                  </a:lnTo>
                  <a:lnTo>
                    <a:pt x="2865" y="3491"/>
                  </a:lnTo>
                  <a:lnTo>
                    <a:pt x="2867" y="3491"/>
                  </a:lnTo>
                  <a:lnTo>
                    <a:pt x="2869" y="3494"/>
                  </a:lnTo>
                  <a:lnTo>
                    <a:pt x="2870" y="3498"/>
                  </a:lnTo>
                  <a:lnTo>
                    <a:pt x="2872" y="3501"/>
                  </a:lnTo>
                  <a:lnTo>
                    <a:pt x="2874" y="3504"/>
                  </a:lnTo>
                  <a:lnTo>
                    <a:pt x="2877" y="3509"/>
                  </a:lnTo>
                  <a:lnTo>
                    <a:pt x="2847" y="3466"/>
                  </a:lnTo>
                  <a:lnTo>
                    <a:pt x="2814" y="3427"/>
                  </a:lnTo>
                  <a:lnTo>
                    <a:pt x="2776" y="3392"/>
                  </a:lnTo>
                  <a:lnTo>
                    <a:pt x="2735" y="3362"/>
                  </a:lnTo>
                  <a:lnTo>
                    <a:pt x="2692" y="3334"/>
                  </a:lnTo>
                  <a:lnTo>
                    <a:pt x="2645" y="3311"/>
                  </a:lnTo>
                  <a:lnTo>
                    <a:pt x="2597" y="3291"/>
                  </a:lnTo>
                  <a:lnTo>
                    <a:pt x="2523" y="3264"/>
                  </a:lnTo>
                  <a:lnTo>
                    <a:pt x="2445" y="3241"/>
                  </a:lnTo>
                  <a:lnTo>
                    <a:pt x="2369" y="3223"/>
                  </a:lnTo>
                  <a:lnTo>
                    <a:pt x="2369" y="2715"/>
                  </a:lnTo>
                  <a:lnTo>
                    <a:pt x="2417" y="2727"/>
                  </a:lnTo>
                  <a:lnTo>
                    <a:pt x="2465" y="2742"/>
                  </a:lnTo>
                  <a:lnTo>
                    <a:pt x="2510" y="2761"/>
                  </a:lnTo>
                  <a:lnTo>
                    <a:pt x="2553" y="2788"/>
                  </a:lnTo>
                  <a:lnTo>
                    <a:pt x="2587" y="2818"/>
                  </a:lnTo>
                  <a:lnTo>
                    <a:pt x="2616" y="2854"/>
                  </a:lnTo>
                  <a:lnTo>
                    <a:pt x="2627" y="2874"/>
                  </a:lnTo>
                  <a:lnTo>
                    <a:pt x="2637" y="2895"/>
                  </a:lnTo>
                  <a:lnTo>
                    <a:pt x="2645" y="2919"/>
                  </a:lnTo>
                  <a:lnTo>
                    <a:pt x="2652" y="2940"/>
                  </a:lnTo>
                  <a:lnTo>
                    <a:pt x="2667" y="2968"/>
                  </a:lnTo>
                  <a:lnTo>
                    <a:pt x="2687" y="2991"/>
                  </a:lnTo>
                  <a:lnTo>
                    <a:pt x="2711" y="3010"/>
                  </a:lnTo>
                  <a:lnTo>
                    <a:pt x="2740" y="3021"/>
                  </a:lnTo>
                  <a:lnTo>
                    <a:pt x="2771" y="3026"/>
                  </a:lnTo>
                  <a:lnTo>
                    <a:pt x="2802" y="3025"/>
                  </a:lnTo>
                  <a:lnTo>
                    <a:pt x="2832" y="3015"/>
                  </a:lnTo>
                  <a:lnTo>
                    <a:pt x="2859" y="2998"/>
                  </a:lnTo>
                  <a:lnTo>
                    <a:pt x="2880" y="2977"/>
                  </a:lnTo>
                  <a:lnTo>
                    <a:pt x="2898" y="2948"/>
                  </a:lnTo>
                  <a:lnTo>
                    <a:pt x="2907" y="2925"/>
                  </a:lnTo>
                  <a:lnTo>
                    <a:pt x="2910" y="2899"/>
                  </a:lnTo>
                  <a:lnTo>
                    <a:pt x="2908" y="2872"/>
                  </a:lnTo>
                  <a:lnTo>
                    <a:pt x="2903" y="2849"/>
                  </a:lnTo>
                  <a:lnTo>
                    <a:pt x="2897" y="2824"/>
                  </a:lnTo>
                  <a:lnTo>
                    <a:pt x="2877" y="2776"/>
                  </a:lnTo>
                  <a:lnTo>
                    <a:pt x="2849" y="2720"/>
                  </a:lnTo>
                  <a:lnTo>
                    <a:pt x="2812" y="2669"/>
                  </a:lnTo>
                  <a:lnTo>
                    <a:pt x="2771" y="2622"/>
                  </a:lnTo>
                  <a:lnTo>
                    <a:pt x="2721" y="2579"/>
                  </a:lnTo>
                  <a:lnTo>
                    <a:pt x="2667" y="2541"/>
                  </a:lnTo>
                  <a:lnTo>
                    <a:pt x="2609" y="2512"/>
                  </a:lnTo>
                  <a:lnTo>
                    <a:pt x="2548" y="2487"/>
                  </a:lnTo>
                  <a:lnTo>
                    <a:pt x="2485" y="2467"/>
                  </a:lnTo>
                  <a:lnTo>
                    <a:pt x="2421" y="2452"/>
                  </a:lnTo>
                  <a:lnTo>
                    <a:pt x="2369" y="2444"/>
                  </a:lnTo>
                  <a:lnTo>
                    <a:pt x="2369" y="2297"/>
                  </a:lnTo>
                  <a:lnTo>
                    <a:pt x="2366" y="2267"/>
                  </a:lnTo>
                  <a:lnTo>
                    <a:pt x="2354" y="2239"/>
                  </a:lnTo>
                  <a:lnTo>
                    <a:pt x="2338" y="2212"/>
                  </a:lnTo>
                  <a:lnTo>
                    <a:pt x="2316" y="2192"/>
                  </a:lnTo>
                  <a:lnTo>
                    <a:pt x="2292" y="2176"/>
                  </a:lnTo>
                  <a:lnTo>
                    <a:pt x="2262" y="2166"/>
                  </a:lnTo>
                  <a:lnTo>
                    <a:pt x="2230" y="2164"/>
                  </a:lnTo>
                  <a:close/>
                  <a:moveTo>
                    <a:pt x="1346" y="0"/>
                  </a:moveTo>
                  <a:lnTo>
                    <a:pt x="1389" y="2"/>
                  </a:lnTo>
                  <a:lnTo>
                    <a:pt x="1433" y="10"/>
                  </a:lnTo>
                  <a:lnTo>
                    <a:pt x="1480" y="23"/>
                  </a:lnTo>
                  <a:lnTo>
                    <a:pt x="1528" y="40"/>
                  </a:lnTo>
                  <a:lnTo>
                    <a:pt x="1577" y="58"/>
                  </a:lnTo>
                  <a:lnTo>
                    <a:pt x="1627" y="79"/>
                  </a:lnTo>
                  <a:lnTo>
                    <a:pt x="1680" y="103"/>
                  </a:lnTo>
                  <a:lnTo>
                    <a:pt x="1731" y="126"/>
                  </a:lnTo>
                  <a:lnTo>
                    <a:pt x="1784" y="147"/>
                  </a:lnTo>
                  <a:lnTo>
                    <a:pt x="1837" y="167"/>
                  </a:lnTo>
                  <a:lnTo>
                    <a:pt x="1891" y="185"/>
                  </a:lnTo>
                  <a:lnTo>
                    <a:pt x="1944" y="199"/>
                  </a:lnTo>
                  <a:lnTo>
                    <a:pt x="1999" y="207"/>
                  </a:lnTo>
                  <a:lnTo>
                    <a:pt x="2052" y="212"/>
                  </a:lnTo>
                  <a:lnTo>
                    <a:pt x="2106" y="208"/>
                  </a:lnTo>
                  <a:lnTo>
                    <a:pt x="2153" y="200"/>
                  </a:lnTo>
                  <a:lnTo>
                    <a:pt x="2206" y="189"/>
                  </a:lnTo>
                  <a:lnTo>
                    <a:pt x="2263" y="174"/>
                  </a:lnTo>
                  <a:lnTo>
                    <a:pt x="2323" y="157"/>
                  </a:lnTo>
                  <a:lnTo>
                    <a:pt x="2387" y="139"/>
                  </a:lnTo>
                  <a:lnTo>
                    <a:pt x="2452" y="121"/>
                  </a:lnTo>
                  <a:lnTo>
                    <a:pt x="2520" y="103"/>
                  </a:lnTo>
                  <a:lnTo>
                    <a:pt x="2587" y="83"/>
                  </a:lnTo>
                  <a:lnTo>
                    <a:pt x="2655" y="66"/>
                  </a:lnTo>
                  <a:lnTo>
                    <a:pt x="2721" y="50"/>
                  </a:lnTo>
                  <a:lnTo>
                    <a:pt x="2786" y="35"/>
                  </a:lnTo>
                  <a:lnTo>
                    <a:pt x="2849" y="25"/>
                  </a:lnTo>
                  <a:lnTo>
                    <a:pt x="2908" y="17"/>
                  </a:lnTo>
                  <a:lnTo>
                    <a:pt x="2964" y="13"/>
                  </a:lnTo>
                  <a:lnTo>
                    <a:pt x="3016" y="13"/>
                  </a:lnTo>
                  <a:lnTo>
                    <a:pt x="3060" y="18"/>
                  </a:lnTo>
                  <a:lnTo>
                    <a:pt x="3079" y="26"/>
                  </a:lnTo>
                  <a:lnTo>
                    <a:pt x="3093" y="43"/>
                  </a:lnTo>
                  <a:lnTo>
                    <a:pt x="3103" y="65"/>
                  </a:lnTo>
                  <a:lnTo>
                    <a:pt x="3110" y="93"/>
                  </a:lnTo>
                  <a:lnTo>
                    <a:pt x="3112" y="127"/>
                  </a:lnTo>
                  <a:lnTo>
                    <a:pt x="3108" y="167"/>
                  </a:lnTo>
                  <a:lnTo>
                    <a:pt x="3103" y="210"/>
                  </a:lnTo>
                  <a:lnTo>
                    <a:pt x="3093" y="260"/>
                  </a:lnTo>
                  <a:lnTo>
                    <a:pt x="3080" y="311"/>
                  </a:lnTo>
                  <a:lnTo>
                    <a:pt x="3062" y="366"/>
                  </a:lnTo>
                  <a:lnTo>
                    <a:pt x="3042" y="424"/>
                  </a:lnTo>
                  <a:lnTo>
                    <a:pt x="3019" y="485"/>
                  </a:lnTo>
                  <a:lnTo>
                    <a:pt x="2993" y="546"/>
                  </a:lnTo>
                  <a:lnTo>
                    <a:pt x="2963" y="609"/>
                  </a:lnTo>
                  <a:lnTo>
                    <a:pt x="2931" y="672"/>
                  </a:lnTo>
                  <a:lnTo>
                    <a:pt x="2897" y="736"/>
                  </a:lnTo>
                  <a:lnTo>
                    <a:pt x="2860" y="799"/>
                  </a:lnTo>
                  <a:lnTo>
                    <a:pt x="2821" y="860"/>
                  </a:lnTo>
                  <a:lnTo>
                    <a:pt x="2778" y="922"/>
                  </a:lnTo>
                  <a:lnTo>
                    <a:pt x="2735" y="979"/>
                  </a:lnTo>
                  <a:lnTo>
                    <a:pt x="2688" y="1036"/>
                  </a:lnTo>
                  <a:lnTo>
                    <a:pt x="2640" y="1089"/>
                  </a:lnTo>
                  <a:lnTo>
                    <a:pt x="2591" y="1138"/>
                  </a:lnTo>
                  <a:lnTo>
                    <a:pt x="2540" y="1185"/>
                  </a:lnTo>
                  <a:lnTo>
                    <a:pt x="2606" y="1214"/>
                  </a:lnTo>
                  <a:lnTo>
                    <a:pt x="2673" y="1246"/>
                  </a:lnTo>
                  <a:lnTo>
                    <a:pt x="2741" y="1284"/>
                  </a:lnTo>
                  <a:lnTo>
                    <a:pt x="2809" y="1324"/>
                  </a:lnTo>
                  <a:lnTo>
                    <a:pt x="2878" y="1367"/>
                  </a:lnTo>
                  <a:lnTo>
                    <a:pt x="2946" y="1413"/>
                  </a:lnTo>
                  <a:lnTo>
                    <a:pt x="3016" y="1463"/>
                  </a:lnTo>
                  <a:lnTo>
                    <a:pt x="3084" y="1516"/>
                  </a:lnTo>
                  <a:lnTo>
                    <a:pt x="3153" y="1572"/>
                  </a:lnTo>
                  <a:lnTo>
                    <a:pt x="3221" y="1631"/>
                  </a:lnTo>
                  <a:lnTo>
                    <a:pt x="3289" y="1693"/>
                  </a:lnTo>
                  <a:lnTo>
                    <a:pt x="3356" y="1755"/>
                  </a:lnTo>
                  <a:lnTo>
                    <a:pt x="3422" y="1822"/>
                  </a:lnTo>
                  <a:lnTo>
                    <a:pt x="3489" y="1891"/>
                  </a:lnTo>
                  <a:lnTo>
                    <a:pt x="3553" y="1961"/>
                  </a:lnTo>
                  <a:lnTo>
                    <a:pt x="3618" y="2033"/>
                  </a:lnTo>
                  <a:lnTo>
                    <a:pt x="3680" y="2108"/>
                  </a:lnTo>
                  <a:lnTo>
                    <a:pt x="3742" y="2184"/>
                  </a:lnTo>
                  <a:lnTo>
                    <a:pt x="3803" y="2262"/>
                  </a:lnTo>
                  <a:lnTo>
                    <a:pt x="3861" y="2341"/>
                  </a:lnTo>
                  <a:lnTo>
                    <a:pt x="3917" y="2422"/>
                  </a:lnTo>
                  <a:lnTo>
                    <a:pt x="3973" y="2505"/>
                  </a:lnTo>
                  <a:lnTo>
                    <a:pt x="4026" y="2588"/>
                  </a:lnTo>
                  <a:lnTo>
                    <a:pt x="4077" y="2672"/>
                  </a:lnTo>
                  <a:lnTo>
                    <a:pt x="4125" y="2756"/>
                  </a:lnTo>
                  <a:lnTo>
                    <a:pt x="4171" y="2843"/>
                  </a:lnTo>
                  <a:lnTo>
                    <a:pt x="4216" y="2929"/>
                  </a:lnTo>
                  <a:lnTo>
                    <a:pt x="4257" y="3016"/>
                  </a:lnTo>
                  <a:lnTo>
                    <a:pt x="4297" y="3102"/>
                  </a:lnTo>
                  <a:lnTo>
                    <a:pt x="4333" y="3190"/>
                  </a:lnTo>
                  <a:lnTo>
                    <a:pt x="4367" y="3278"/>
                  </a:lnTo>
                  <a:lnTo>
                    <a:pt x="4396" y="3365"/>
                  </a:lnTo>
                  <a:lnTo>
                    <a:pt x="4423" y="3453"/>
                  </a:lnTo>
                  <a:lnTo>
                    <a:pt x="4446" y="3541"/>
                  </a:lnTo>
                  <a:lnTo>
                    <a:pt x="4467" y="3627"/>
                  </a:lnTo>
                  <a:lnTo>
                    <a:pt x="4484" y="3713"/>
                  </a:lnTo>
                  <a:lnTo>
                    <a:pt x="4495" y="3799"/>
                  </a:lnTo>
                  <a:lnTo>
                    <a:pt x="4505" y="3883"/>
                  </a:lnTo>
                  <a:lnTo>
                    <a:pt x="4510" y="3968"/>
                  </a:lnTo>
                  <a:lnTo>
                    <a:pt x="4510" y="4050"/>
                  </a:lnTo>
                  <a:lnTo>
                    <a:pt x="4509" y="4133"/>
                  </a:lnTo>
                  <a:lnTo>
                    <a:pt x="4500" y="4212"/>
                  </a:lnTo>
                  <a:lnTo>
                    <a:pt x="4489" y="4292"/>
                  </a:lnTo>
                  <a:lnTo>
                    <a:pt x="4472" y="4370"/>
                  </a:lnTo>
                  <a:lnTo>
                    <a:pt x="4451" y="4446"/>
                  </a:lnTo>
                  <a:lnTo>
                    <a:pt x="4424" y="4520"/>
                  </a:lnTo>
                  <a:lnTo>
                    <a:pt x="4393" y="4591"/>
                  </a:lnTo>
                  <a:lnTo>
                    <a:pt x="4357" y="4663"/>
                  </a:lnTo>
                  <a:lnTo>
                    <a:pt x="4315" y="4730"/>
                  </a:lnTo>
                  <a:lnTo>
                    <a:pt x="4269" y="4797"/>
                  </a:lnTo>
                  <a:lnTo>
                    <a:pt x="4216" y="4859"/>
                  </a:lnTo>
                  <a:lnTo>
                    <a:pt x="4158" y="4921"/>
                  </a:lnTo>
                  <a:lnTo>
                    <a:pt x="4095" y="4979"/>
                  </a:lnTo>
                  <a:lnTo>
                    <a:pt x="4026" y="5033"/>
                  </a:lnTo>
                  <a:lnTo>
                    <a:pt x="3950" y="5086"/>
                  </a:lnTo>
                  <a:lnTo>
                    <a:pt x="3869" y="5136"/>
                  </a:lnTo>
                  <a:lnTo>
                    <a:pt x="3781" y="5182"/>
                  </a:lnTo>
                  <a:lnTo>
                    <a:pt x="3687" y="5225"/>
                  </a:lnTo>
                  <a:lnTo>
                    <a:pt x="3586" y="5263"/>
                  </a:lnTo>
                  <a:lnTo>
                    <a:pt x="3480" y="5300"/>
                  </a:lnTo>
                  <a:lnTo>
                    <a:pt x="3366" y="5333"/>
                  </a:lnTo>
                  <a:lnTo>
                    <a:pt x="3246" y="5361"/>
                  </a:lnTo>
                  <a:lnTo>
                    <a:pt x="3117" y="5386"/>
                  </a:lnTo>
                  <a:lnTo>
                    <a:pt x="2983" y="5405"/>
                  </a:lnTo>
                  <a:lnTo>
                    <a:pt x="2840" y="5422"/>
                  </a:lnTo>
                  <a:lnTo>
                    <a:pt x="2692" y="5434"/>
                  </a:lnTo>
                  <a:lnTo>
                    <a:pt x="2535" y="5442"/>
                  </a:lnTo>
                  <a:lnTo>
                    <a:pt x="2369" y="5443"/>
                  </a:lnTo>
                  <a:lnTo>
                    <a:pt x="2197" y="5442"/>
                  </a:lnTo>
                  <a:lnTo>
                    <a:pt x="2017" y="5435"/>
                  </a:lnTo>
                  <a:lnTo>
                    <a:pt x="1829" y="5424"/>
                  </a:lnTo>
                  <a:lnTo>
                    <a:pt x="1673" y="5410"/>
                  </a:lnTo>
                  <a:lnTo>
                    <a:pt x="1526" y="5392"/>
                  </a:lnTo>
                  <a:lnTo>
                    <a:pt x="1387" y="5369"/>
                  </a:lnTo>
                  <a:lnTo>
                    <a:pt x="1255" y="5341"/>
                  </a:lnTo>
                  <a:lnTo>
                    <a:pt x="1131" y="5309"/>
                  </a:lnTo>
                  <a:lnTo>
                    <a:pt x="1015" y="5273"/>
                  </a:lnTo>
                  <a:lnTo>
                    <a:pt x="904" y="5233"/>
                  </a:lnTo>
                  <a:lnTo>
                    <a:pt x="802" y="5190"/>
                  </a:lnTo>
                  <a:lnTo>
                    <a:pt x="706" y="5142"/>
                  </a:lnTo>
                  <a:lnTo>
                    <a:pt x="618" y="5093"/>
                  </a:lnTo>
                  <a:lnTo>
                    <a:pt x="536" y="5038"/>
                  </a:lnTo>
                  <a:lnTo>
                    <a:pt x="460" y="4982"/>
                  </a:lnTo>
                  <a:lnTo>
                    <a:pt x="390" y="4921"/>
                  </a:lnTo>
                  <a:lnTo>
                    <a:pt x="327" y="4858"/>
                  </a:lnTo>
                  <a:lnTo>
                    <a:pt x="269" y="4792"/>
                  </a:lnTo>
                  <a:lnTo>
                    <a:pt x="218" y="4724"/>
                  </a:lnTo>
                  <a:lnTo>
                    <a:pt x="174" y="4653"/>
                  </a:lnTo>
                  <a:lnTo>
                    <a:pt x="134" y="4578"/>
                  </a:lnTo>
                  <a:lnTo>
                    <a:pt x="99" y="4504"/>
                  </a:lnTo>
                  <a:lnTo>
                    <a:pt x="69" y="4426"/>
                  </a:lnTo>
                  <a:lnTo>
                    <a:pt x="46" y="4345"/>
                  </a:lnTo>
                  <a:lnTo>
                    <a:pt x="26" y="4264"/>
                  </a:lnTo>
                  <a:lnTo>
                    <a:pt x="13" y="4181"/>
                  </a:lnTo>
                  <a:lnTo>
                    <a:pt x="5" y="4097"/>
                  </a:lnTo>
                  <a:lnTo>
                    <a:pt x="0" y="4011"/>
                  </a:lnTo>
                  <a:lnTo>
                    <a:pt x="0" y="3925"/>
                  </a:lnTo>
                  <a:lnTo>
                    <a:pt x="3" y="3835"/>
                  </a:lnTo>
                  <a:lnTo>
                    <a:pt x="13" y="3748"/>
                  </a:lnTo>
                  <a:lnTo>
                    <a:pt x="25" y="3657"/>
                  </a:lnTo>
                  <a:lnTo>
                    <a:pt x="41" y="3567"/>
                  </a:lnTo>
                  <a:lnTo>
                    <a:pt x="61" y="3476"/>
                  </a:lnTo>
                  <a:lnTo>
                    <a:pt x="86" y="3385"/>
                  </a:lnTo>
                  <a:lnTo>
                    <a:pt x="112" y="3294"/>
                  </a:lnTo>
                  <a:lnTo>
                    <a:pt x="144" y="3203"/>
                  </a:lnTo>
                  <a:lnTo>
                    <a:pt x="177" y="3111"/>
                  </a:lnTo>
                  <a:lnTo>
                    <a:pt x="215" y="3020"/>
                  </a:lnTo>
                  <a:lnTo>
                    <a:pt x="255" y="2930"/>
                  </a:lnTo>
                  <a:lnTo>
                    <a:pt x="296" y="2839"/>
                  </a:lnTo>
                  <a:lnTo>
                    <a:pt x="341" y="2750"/>
                  </a:lnTo>
                  <a:lnTo>
                    <a:pt x="389" y="2662"/>
                  </a:lnTo>
                  <a:lnTo>
                    <a:pt x="438" y="2574"/>
                  </a:lnTo>
                  <a:lnTo>
                    <a:pt x="491" y="2487"/>
                  </a:lnTo>
                  <a:lnTo>
                    <a:pt x="546" y="2402"/>
                  </a:lnTo>
                  <a:lnTo>
                    <a:pt x="600" y="2318"/>
                  </a:lnTo>
                  <a:lnTo>
                    <a:pt x="658" y="2237"/>
                  </a:lnTo>
                  <a:lnTo>
                    <a:pt x="718" y="2156"/>
                  </a:lnTo>
                  <a:lnTo>
                    <a:pt x="779" y="2076"/>
                  </a:lnTo>
                  <a:lnTo>
                    <a:pt x="840" y="2000"/>
                  </a:lnTo>
                  <a:lnTo>
                    <a:pt x="904" y="1926"/>
                  </a:lnTo>
                  <a:lnTo>
                    <a:pt x="969" y="1853"/>
                  </a:lnTo>
                  <a:lnTo>
                    <a:pt x="1033" y="1784"/>
                  </a:lnTo>
                  <a:lnTo>
                    <a:pt x="1099" y="1716"/>
                  </a:lnTo>
                  <a:lnTo>
                    <a:pt x="1166" y="1651"/>
                  </a:lnTo>
                  <a:lnTo>
                    <a:pt x="1232" y="1588"/>
                  </a:lnTo>
                  <a:lnTo>
                    <a:pt x="1300" y="1530"/>
                  </a:lnTo>
                  <a:lnTo>
                    <a:pt x="1367" y="1474"/>
                  </a:lnTo>
                  <a:lnTo>
                    <a:pt x="1435" y="1421"/>
                  </a:lnTo>
                  <a:lnTo>
                    <a:pt x="1501" y="1373"/>
                  </a:lnTo>
                  <a:lnTo>
                    <a:pt x="1569" y="1327"/>
                  </a:lnTo>
                  <a:lnTo>
                    <a:pt x="1635" y="1286"/>
                  </a:lnTo>
                  <a:lnTo>
                    <a:pt x="1701" y="1248"/>
                  </a:lnTo>
                  <a:lnTo>
                    <a:pt x="1766" y="1214"/>
                  </a:lnTo>
                  <a:lnTo>
                    <a:pt x="1703" y="1170"/>
                  </a:lnTo>
                  <a:lnTo>
                    <a:pt x="1642" y="1122"/>
                  </a:lnTo>
                  <a:lnTo>
                    <a:pt x="1584" y="1069"/>
                  </a:lnTo>
                  <a:lnTo>
                    <a:pt x="1529" y="1013"/>
                  </a:lnTo>
                  <a:lnTo>
                    <a:pt x="1476" y="953"/>
                  </a:lnTo>
                  <a:lnTo>
                    <a:pt x="1427" y="892"/>
                  </a:lnTo>
                  <a:lnTo>
                    <a:pt x="1382" y="829"/>
                  </a:lnTo>
                  <a:lnTo>
                    <a:pt x="1339" y="764"/>
                  </a:lnTo>
                  <a:lnTo>
                    <a:pt x="1301" y="698"/>
                  </a:lnTo>
                  <a:lnTo>
                    <a:pt x="1266" y="634"/>
                  </a:lnTo>
                  <a:lnTo>
                    <a:pt x="1235" y="569"/>
                  </a:lnTo>
                  <a:lnTo>
                    <a:pt x="1209" y="505"/>
                  </a:lnTo>
                  <a:lnTo>
                    <a:pt x="1187" y="443"/>
                  </a:lnTo>
                  <a:lnTo>
                    <a:pt x="1171" y="382"/>
                  </a:lnTo>
                  <a:lnTo>
                    <a:pt x="1157" y="326"/>
                  </a:lnTo>
                  <a:lnTo>
                    <a:pt x="1151" y="271"/>
                  </a:lnTo>
                  <a:lnTo>
                    <a:pt x="1149" y="222"/>
                  </a:lnTo>
                  <a:lnTo>
                    <a:pt x="1152" y="175"/>
                  </a:lnTo>
                  <a:lnTo>
                    <a:pt x="1161" y="134"/>
                  </a:lnTo>
                  <a:lnTo>
                    <a:pt x="1176" y="99"/>
                  </a:lnTo>
                  <a:lnTo>
                    <a:pt x="1197" y="69"/>
                  </a:lnTo>
                  <a:lnTo>
                    <a:pt x="1230" y="38"/>
                  </a:lnTo>
                  <a:lnTo>
                    <a:pt x="1266" y="18"/>
                  </a:lnTo>
                  <a:lnTo>
                    <a:pt x="1306" y="5"/>
                  </a:lnTo>
                  <a:lnTo>
                    <a:pt x="134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sp>
          <p:nvSpPr>
            <p:cNvPr id="212" name="Freeform 1141">
              <a:extLst>
                <a:ext uri="{FF2B5EF4-FFF2-40B4-BE49-F238E27FC236}">
                  <a16:creationId xmlns:a16="http://schemas.microsoft.com/office/drawing/2014/main" id="{27C9BCA2-5902-4BF2-8B21-1DC05329D19C}"/>
                </a:ext>
              </a:extLst>
            </p:cNvPr>
            <p:cNvSpPr>
              <a:spLocks/>
            </p:cNvSpPr>
            <p:nvPr/>
          </p:nvSpPr>
          <p:spPr bwMode="auto">
            <a:xfrm>
              <a:off x="4031" y="2718"/>
              <a:ext cx="0" cy="1"/>
            </a:xfrm>
            <a:custGeom>
              <a:avLst/>
              <a:gdLst>
                <a:gd name="T0" fmla="*/ 2 w 2"/>
                <a:gd name="T1" fmla="*/ 0 h 3"/>
                <a:gd name="T2" fmla="*/ 2 w 2"/>
                <a:gd name="T3" fmla="*/ 2 h 3"/>
                <a:gd name="T4" fmla="*/ 0 w 2"/>
                <a:gd name="T5" fmla="*/ 3 h 3"/>
                <a:gd name="T6" fmla="*/ 2 w 2"/>
                <a:gd name="T7" fmla="*/ 2 h 3"/>
                <a:gd name="T8" fmla="*/ 2 w 2"/>
                <a:gd name="T9" fmla="*/ 0 h 3"/>
              </a:gdLst>
              <a:ahLst/>
              <a:cxnLst>
                <a:cxn ang="0">
                  <a:pos x="T0" y="T1"/>
                </a:cxn>
                <a:cxn ang="0">
                  <a:pos x="T2" y="T3"/>
                </a:cxn>
                <a:cxn ang="0">
                  <a:pos x="T4" y="T5"/>
                </a:cxn>
                <a:cxn ang="0">
                  <a:pos x="T6" y="T7"/>
                </a:cxn>
                <a:cxn ang="0">
                  <a:pos x="T8" y="T9"/>
                </a:cxn>
              </a:cxnLst>
              <a:rect l="0" t="0" r="r" b="b"/>
              <a:pathLst>
                <a:path w="2" h="3">
                  <a:moveTo>
                    <a:pt x="2" y="0"/>
                  </a:moveTo>
                  <a:lnTo>
                    <a:pt x="2" y="2"/>
                  </a:lnTo>
                  <a:lnTo>
                    <a:pt x="0" y="3"/>
                  </a:lnTo>
                  <a:lnTo>
                    <a:pt x="2" y="2"/>
                  </a:lnTo>
                  <a:lnTo>
                    <a:pt x="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solidFill>
                  <a:schemeClr val="bg1"/>
                </a:solidFill>
              </a:endParaRPr>
            </a:p>
          </p:txBody>
        </p:sp>
      </p:grpSp>
      <p:sp>
        <p:nvSpPr>
          <p:cNvPr id="58" name="TextBox 57"/>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GOALS</a:t>
            </a:r>
            <a:endParaRPr lang="en-US" sz="2700" b="1" dirty="0">
              <a:latin typeface="Montserrat Black" panose="00000A00000000000000" pitchFamily="50" charset="0"/>
            </a:endParaRPr>
          </a:p>
        </p:txBody>
      </p:sp>
      <p:sp>
        <p:nvSpPr>
          <p:cNvPr id="59" name="TextBox 58"/>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4618684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barn(inVertical)">
                                      <p:cBhvr>
                                        <p:cTn id="7" dur="500"/>
                                        <p:tgtEl>
                                          <p:spTgt spid="59"/>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58"/>
                                        </p:tgtEl>
                                        <p:attrNameLst>
                                          <p:attrName>style.visibility</p:attrName>
                                        </p:attrNameLst>
                                      </p:cBhvr>
                                      <p:to>
                                        <p:strVal val="visible"/>
                                      </p:to>
                                    </p:set>
                                    <p:animEffect transition="in" filter="barn(outVertical)">
                                      <p:cBhvr>
                                        <p:cTn id="11" dur="500"/>
                                        <p:tgtEl>
                                          <p:spTgt spid="58"/>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181"/>
                                        </p:tgtEl>
                                        <p:attrNameLst>
                                          <p:attrName>style.visibility</p:attrName>
                                        </p:attrNameLst>
                                      </p:cBhvr>
                                      <p:to>
                                        <p:strVal val="visible"/>
                                      </p:to>
                                    </p:set>
                                    <p:animEffect transition="in" filter="wipe(down)">
                                      <p:cBhvr>
                                        <p:cTn id="15" dur="500"/>
                                        <p:tgtEl>
                                          <p:spTgt spid="181"/>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92"/>
                                        </p:tgtEl>
                                        <p:attrNameLst>
                                          <p:attrName>style.visibility</p:attrName>
                                        </p:attrNameLst>
                                      </p:cBhvr>
                                      <p:to>
                                        <p:strVal val="visible"/>
                                      </p:to>
                                    </p:set>
                                    <p:animEffect transition="in" filter="fade">
                                      <p:cBhvr>
                                        <p:cTn id="19" dur="500"/>
                                        <p:tgtEl>
                                          <p:spTgt spid="192"/>
                                        </p:tgtEl>
                                      </p:cBhvr>
                                    </p:animEffect>
                                  </p:childTnLst>
                                </p:cTn>
                              </p:par>
                            </p:childTnLst>
                          </p:cTn>
                        </p:par>
                        <p:par>
                          <p:cTn id="20" fill="hold">
                            <p:stCondLst>
                              <p:cond delay="2000"/>
                            </p:stCondLst>
                            <p:childTnLst>
                              <p:par>
                                <p:cTn id="21" presetID="22" presetClass="entr" presetSubtype="4" fill="hold" grpId="0" nodeType="afterEffect">
                                  <p:stCondLst>
                                    <p:cond delay="0"/>
                                  </p:stCondLst>
                                  <p:childTnLst>
                                    <p:set>
                                      <p:cBhvr>
                                        <p:cTn id="22" dur="1" fill="hold">
                                          <p:stCondLst>
                                            <p:cond delay="0"/>
                                          </p:stCondLst>
                                        </p:cTn>
                                        <p:tgtEl>
                                          <p:spTgt spid="185"/>
                                        </p:tgtEl>
                                        <p:attrNameLst>
                                          <p:attrName>style.visibility</p:attrName>
                                        </p:attrNameLst>
                                      </p:cBhvr>
                                      <p:to>
                                        <p:strVal val="visible"/>
                                      </p:to>
                                    </p:set>
                                    <p:animEffect transition="in" filter="wipe(down)">
                                      <p:cBhvr>
                                        <p:cTn id="23" dur="500"/>
                                        <p:tgtEl>
                                          <p:spTgt spid="185"/>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par>
                          <p:cTn id="28" fill="hold">
                            <p:stCondLst>
                              <p:cond delay="3000"/>
                            </p:stCondLst>
                            <p:childTnLst>
                              <p:par>
                                <p:cTn id="29" presetID="22" presetClass="entr" presetSubtype="4" fill="hold" grpId="0" nodeType="afterEffect">
                                  <p:stCondLst>
                                    <p:cond delay="0"/>
                                  </p:stCondLst>
                                  <p:childTnLst>
                                    <p:set>
                                      <p:cBhvr>
                                        <p:cTn id="30" dur="1" fill="hold">
                                          <p:stCondLst>
                                            <p:cond delay="0"/>
                                          </p:stCondLst>
                                        </p:cTn>
                                        <p:tgtEl>
                                          <p:spTgt spid="180"/>
                                        </p:tgtEl>
                                        <p:attrNameLst>
                                          <p:attrName>style.visibility</p:attrName>
                                        </p:attrNameLst>
                                      </p:cBhvr>
                                      <p:to>
                                        <p:strVal val="visible"/>
                                      </p:to>
                                    </p:set>
                                    <p:animEffect transition="in" filter="wipe(down)">
                                      <p:cBhvr>
                                        <p:cTn id="31" dur="500"/>
                                        <p:tgtEl>
                                          <p:spTgt spid="180"/>
                                        </p:tgtEl>
                                      </p:cBhvr>
                                    </p:animEffect>
                                  </p:childTnLst>
                                </p:cTn>
                              </p:par>
                            </p:childTnLst>
                          </p:cTn>
                        </p:par>
                        <p:par>
                          <p:cTn id="32" fill="hold">
                            <p:stCondLst>
                              <p:cond delay="3500"/>
                            </p:stCondLst>
                            <p:childTnLst>
                              <p:par>
                                <p:cTn id="33" presetID="10" presetClass="entr" presetSubtype="0" fill="hold" nodeType="afterEffect">
                                  <p:stCondLst>
                                    <p:cond delay="0"/>
                                  </p:stCondLst>
                                  <p:childTnLst>
                                    <p:set>
                                      <p:cBhvr>
                                        <p:cTn id="34" dur="1" fill="hold">
                                          <p:stCondLst>
                                            <p:cond delay="0"/>
                                          </p:stCondLst>
                                        </p:cTn>
                                        <p:tgtEl>
                                          <p:spTgt spid="208"/>
                                        </p:tgtEl>
                                        <p:attrNameLst>
                                          <p:attrName>style.visibility</p:attrName>
                                        </p:attrNameLst>
                                      </p:cBhvr>
                                      <p:to>
                                        <p:strVal val="visible"/>
                                      </p:to>
                                    </p:set>
                                    <p:animEffect transition="in" filter="fade">
                                      <p:cBhvr>
                                        <p:cTn id="35" dur="500"/>
                                        <p:tgtEl>
                                          <p:spTgt spid="208"/>
                                        </p:tgtEl>
                                      </p:cBhvr>
                                    </p:animEffect>
                                  </p:childTnLst>
                                </p:cTn>
                              </p:par>
                            </p:childTnLst>
                          </p:cTn>
                        </p:par>
                        <p:par>
                          <p:cTn id="36" fill="hold">
                            <p:stCondLst>
                              <p:cond delay="4000"/>
                            </p:stCondLst>
                            <p:childTnLst>
                              <p:par>
                                <p:cTn id="37" presetID="22" presetClass="entr" presetSubtype="4" fill="hold" grpId="0" nodeType="afterEffect">
                                  <p:stCondLst>
                                    <p:cond delay="0"/>
                                  </p:stCondLst>
                                  <p:childTnLst>
                                    <p:set>
                                      <p:cBhvr>
                                        <p:cTn id="38" dur="1" fill="hold">
                                          <p:stCondLst>
                                            <p:cond delay="0"/>
                                          </p:stCondLst>
                                        </p:cTn>
                                        <p:tgtEl>
                                          <p:spTgt spid="184"/>
                                        </p:tgtEl>
                                        <p:attrNameLst>
                                          <p:attrName>style.visibility</p:attrName>
                                        </p:attrNameLst>
                                      </p:cBhvr>
                                      <p:to>
                                        <p:strVal val="visible"/>
                                      </p:to>
                                    </p:set>
                                    <p:animEffect transition="in" filter="wipe(down)">
                                      <p:cBhvr>
                                        <p:cTn id="39" dur="500"/>
                                        <p:tgtEl>
                                          <p:spTgt spid="184"/>
                                        </p:tgtEl>
                                      </p:cBhvr>
                                    </p:animEffect>
                                  </p:childTnLst>
                                </p:cTn>
                              </p:par>
                            </p:childTnLst>
                          </p:cTn>
                        </p:par>
                        <p:par>
                          <p:cTn id="40" fill="hold">
                            <p:stCondLst>
                              <p:cond delay="4500"/>
                            </p:stCondLst>
                            <p:childTnLst>
                              <p:par>
                                <p:cTn id="41" presetID="22" presetClass="entr" presetSubtype="4" fill="hold" grpId="0" nodeType="afterEffect">
                                  <p:stCondLst>
                                    <p:cond delay="0"/>
                                  </p:stCondLst>
                                  <p:childTnLst>
                                    <p:set>
                                      <p:cBhvr>
                                        <p:cTn id="42" dur="1" fill="hold">
                                          <p:stCondLst>
                                            <p:cond delay="0"/>
                                          </p:stCondLst>
                                        </p:cTn>
                                        <p:tgtEl>
                                          <p:spTgt spid="182"/>
                                        </p:tgtEl>
                                        <p:attrNameLst>
                                          <p:attrName>style.visibility</p:attrName>
                                        </p:attrNameLst>
                                      </p:cBhvr>
                                      <p:to>
                                        <p:strVal val="visible"/>
                                      </p:to>
                                    </p:set>
                                    <p:animEffect transition="in" filter="wipe(down)">
                                      <p:cBhvr>
                                        <p:cTn id="43" dur="500"/>
                                        <p:tgtEl>
                                          <p:spTgt spid="182"/>
                                        </p:tgtEl>
                                      </p:cBhvr>
                                    </p:animEffect>
                                  </p:childTnLst>
                                </p:cTn>
                              </p:par>
                            </p:childTnLst>
                          </p:cTn>
                        </p:par>
                        <p:par>
                          <p:cTn id="44" fill="hold">
                            <p:stCondLst>
                              <p:cond delay="5000"/>
                            </p:stCondLst>
                            <p:childTnLst>
                              <p:par>
                                <p:cTn id="45" presetID="10" presetClass="entr" presetSubtype="0" fill="hold" grpId="0" nodeType="afterEffect">
                                  <p:stCondLst>
                                    <p:cond delay="0"/>
                                  </p:stCondLst>
                                  <p:childTnLst>
                                    <p:set>
                                      <p:cBhvr>
                                        <p:cTn id="46" dur="1" fill="hold">
                                          <p:stCondLst>
                                            <p:cond delay="0"/>
                                          </p:stCondLst>
                                        </p:cTn>
                                        <p:tgtEl>
                                          <p:spTgt spid="199"/>
                                        </p:tgtEl>
                                        <p:attrNameLst>
                                          <p:attrName>style.visibility</p:attrName>
                                        </p:attrNameLst>
                                      </p:cBhvr>
                                      <p:to>
                                        <p:strVal val="visible"/>
                                      </p:to>
                                    </p:set>
                                    <p:animEffect transition="in" filter="fade">
                                      <p:cBhvr>
                                        <p:cTn id="47" dur="500"/>
                                        <p:tgtEl>
                                          <p:spTgt spid="199"/>
                                        </p:tgtEl>
                                      </p:cBhvr>
                                    </p:animEffect>
                                  </p:childTnLst>
                                </p:cTn>
                              </p:par>
                            </p:childTnLst>
                          </p:cTn>
                        </p:par>
                        <p:par>
                          <p:cTn id="48" fill="hold">
                            <p:stCondLst>
                              <p:cond delay="5500"/>
                            </p:stCondLst>
                            <p:childTnLst>
                              <p:par>
                                <p:cTn id="49" presetID="22" presetClass="entr" presetSubtype="4" fill="hold" grpId="0" nodeType="afterEffect">
                                  <p:stCondLst>
                                    <p:cond delay="0"/>
                                  </p:stCondLst>
                                  <p:childTnLst>
                                    <p:set>
                                      <p:cBhvr>
                                        <p:cTn id="50" dur="1" fill="hold">
                                          <p:stCondLst>
                                            <p:cond delay="0"/>
                                          </p:stCondLst>
                                        </p:cTn>
                                        <p:tgtEl>
                                          <p:spTgt spid="186"/>
                                        </p:tgtEl>
                                        <p:attrNameLst>
                                          <p:attrName>style.visibility</p:attrName>
                                        </p:attrNameLst>
                                      </p:cBhvr>
                                      <p:to>
                                        <p:strVal val="visible"/>
                                      </p:to>
                                    </p:set>
                                    <p:animEffect transition="in" filter="wipe(down)">
                                      <p:cBhvr>
                                        <p:cTn id="51" dur="500"/>
                                        <p:tgtEl>
                                          <p:spTgt spid="186"/>
                                        </p:tgtEl>
                                      </p:cBhvr>
                                    </p:animEffect>
                                  </p:childTnLst>
                                </p:cTn>
                              </p:par>
                            </p:childTnLst>
                          </p:cTn>
                        </p:par>
                        <p:par>
                          <p:cTn id="52" fill="hold">
                            <p:stCondLst>
                              <p:cond delay="6000"/>
                            </p:stCondLst>
                            <p:childTnLst>
                              <p:par>
                                <p:cTn id="53" presetID="10" presetClass="entr" presetSubtype="0" fill="hold"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500"/>
                                        <p:tgtEl>
                                          <p:spTgt spid="5"/>
                                        </p:tgtEl>
                                      </p:cBhvr>
                                    </p:animEffect>
                                  </p:childTnLst>
                                </p:cTn>
                              </p:par>
                            </p:childTnLst>
                          </p:cTn>
                        </p:par>
                        <p:par>
                          <p:cTn id="56" fill="hold">
                            <p:stCondLst>
                              <p:cond delay="6500"/>
                            </p:stCondLst>
                            <p:childTnLst>
                              <p:par>
                                <p:cTn id="57" presetID="22" presetClass="entr" presetSubtype="4" fill="hold" grpId="0" nodeType="afterEffect">
                                  <p:stCondLst>
                                    <p:cond delay="0"/>
                                  </p:stCondLst>
                                  <p:childTnLst>
                                    <p:set>
                                      <p:cBhvr>
                                        <p:cTn id="58" dur="1" fill="hold">
                                          <p:stCondLst>
                                            <p:cond delay="0"/>
                                          </p:stCondLst>
                                        </p:cTn>
                                        <p:tgtEl>
                                          <p:spTgt spid="183"/>
                                        </p:tgtEl>
                                        <p:attrNameLst>
                                          <p:attrName>style.visibility</p:attrName>
                                        </p:attrNameLst>
                                      </p:cBhvr>
                                      <p:to>
                                        <p:strVal val="visible"/>
                                      </p:to>
                                    </p:set>
                                    <p:animEffect transition="in" filter="wipe(down)">
                                      <p:cBhvr>
                                        <p:cTn id="59" dur="500"/>
                                        <p:tgtEl>
                                          <p:spTgt spid="183"/>
                                        </p:tgtEl>
                                      </p:cBhvr>
                                    </p:animEffect>
                                  </p:childTnLst>
                                </p:cTn>
                              </p:par>
                            </p:childTnLst>
                          </p:cTn>
                        </p:par>
                        <p:par>
                          <p:cTn id="60" fill="hold">
                            <p:stCondLst>
                              <p:cond delay="7000"/>
                            </p:stCondLst>
                            <p:childTnLst>
                              <p:par>
                                <p:cTn id="61" presetID="10" presetClass="entr" presetSubtype="0" fill="hold" nodeType="afterEffect">
                                  <p:stCondLst>
                                    <p:cond delay="0"/>
                                  </p:stCondLst>
                                  <p:childTnLst>
                                    <p:set>
                                      <p:cBhvr>
                                        <p:cTn id="62" dur="1" fill="hold">
                                          <p:stCondLst>
                                            <p:cond delay="0"/>
                                          </p:stCondLst>
                                        </p:cTn>
                                        <p:tgtEl>
                                          <p:spTgt spid="200"/>
                                        </p:tgtEl>
                                        <p:attrNameLst>
                                          <p:attrName>style.visibility</p:attrName>
                                        </p:attrNameLst>
                                      </p:cBhvr>
                                      <p:to>
                                        <p:strVal val="visible"/>
                                      </p:to>
                                    </p:set>
                                    <p:animEffect transition="in" filter="fade">
                                      <p:cBhvr>
                                        <p:cTn id="63" dur="500"/>
                                        <p:tgtEl>
                                          <p:spTgt spid="200"/>
                                        </p:tgtEl>
                                      </p:cBhvr>
                                    </p:animEffect>
                                  </p:childTnLst>
                                </p:cTn>
                              </p:par>
                            </p:childTnLst>
                          </p:cTn>
                        </p:par>
                        <p:par>
                          <p:cTn id="64" fill="hold">
                            <p:stCondLst>
                              <p:cond delay="7500"/>
                            </p:stCondLst>
                            <p:childTnLst>
                              <p:par>
                                <p:cTn id="65" presetID="22" presetClass="entr" presetSubtype="4" fill="hold" grpId="0" nodeType="afterEffect">
                                  <p:stCondLst>
                                    <p:cond delay="0"/>
                                  </p:stCondLst>
                                  <p:childTnLst>
                                    <p:set>
                                      <p:cBhvr>
                                        <p:cTn id="66" dur="1" fill="hold">
                                          <p:stCondLst>
                                            <p:cond delay="0"/>
                                          </p:stCondLst>
                                        </p:cTn>
                                        <p:tgtEl>
                                          <p:spTgt spid="187"/>
                                        </p:tgtEl>
                                        <p:attrNameLst>
                                          <p:attrName>style.visibility</p:attrName>
                                        </p:attrNameLst>
                                      </p:cBhvr>
                                      <p:to>
                                        <p:strVal val="visible"/>
                                      </p:to>
                                    </p:set>
                                    <p:animEffect transition="in" filter="wipe(down)">
                                      <p:cBhvr>
                                        <p:cTn id="67" dur="500"/>
                                        <p:tgtEl>
                                          <p:spTgt spid="187"/>
                                        </p:tgtEl>
                                      </p:cBhvr>
                                    </p:animEffect>
                                  </p:childTnLst>
                                </p:cTn>
                              </p:par>
                            </p:childTnLst>
                          </p:cTn>
                        </p:par>
                        <p:par>
                          <p:cTn id="68" fill="hold">
                            <p:stCondLst>
                              <p:cond delay="8000"/>
                            </p:stCondLst>
                            <p:childTnLst>
                              <p:par>
                                <p:cTn id="69" presetID="10" presetClass="entr" presetSubtype="0" fill="hold" nodeType="afterEffect">
                                  <p:stCondLst>
                                    <p:cond delay="0"/>
                                  </p:stCondLst>
                                  <p:childTnLst>
                                    <p:set>
                                      <p:cBhvr>
                                        <p:cTn id="70" dur="1" fill="hold">
                                          <p:stCondLst>
                                            <p:cond delay="0"/>
                                          </p:stCondLst>
                                        </p:cTn>
                                        <p:tgtEl>
                                          <p:spTgt spid="162"/>
                                        </p:tgtEl>
                                        <p:attrNameLst>
                                          <p:attrName>style.visibility</p:attrName>
                                        </p:attrNameLst>
                                      </p:cBhvr>
                                      <p:to>
                                        <p:strVal val="visible"/>
                                      </p:to>
                                    </p:set>
                                    <p:animEffect transition="in" filter="fade">
                                      <p:cBhvr>
                                        <p:cTn id="71" dur="500"/>
                                        <p:tgtEl>
                                          <p:spTgt spid="162"/>
                                        </p:tgtEl>
                                      </p:cBhvr>
                                    </p:animEffect>
                                  </p:childTnLst>
                                </p:cTn>
                              </p:par>
                            </p:childTnLst>
                          </p:cTn>
                        </p:par>
                        <p:par>
                          <p:cTn id="72" fill="hold">
                            <p:stCondLst>
                              <p:cond delay="8500"/>
                            </p:stCondLst>
                            <p:childTnLst>
                              <p:par>
                                <p:cTn id="73" presetID="10" presetClass="entr" presetSubtype="0" fill="hold" grpId="0" nodeType="afterEffect">
                                  <p:stCondLst>
                                    <p:cond delay="0"/>
                                  </p:stCondLst>
                                  <p:childTnLst>
                                    <p:set>
                                      <p:cBhvr>
                                        <p:cTn id="74" dur="1" fill="hold">
                                          <p:stCondLst>
                                            <p:cond delay="0"/>
                                          </p:stCondLst>
                                        </p:cTn>
                                        <p:tgtEl>
                                          <p:spTgt spid="168"/>
                                        </p:tgtEl>
                                        <p:attrNameLst>
                                          <p:attrName>style.visibility</p:attrName>
                                        </p:attrNameLst>
                                      </p:cBhvr>
                                      <p:to>
                                        <p:strVal val="visible"/>
                                      </p:to>
                                    </p:set>
                                    <p:animEffect transition="in" filter="fade">
                                      <p:cBhvr>
                                        <p:cTn id="75" dur="500"/>
                                        <p:tgtEl>
                                          <p:spTgt spid="1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P spid="180" grpId="0"/>
      <p:bldP spid="181" grpId="0"/>
      <p:bldP spid="182" grpId="0"/>
      <p:bldP spid="183" grpId="0"/>
      <p:bldP spid="184" grpId="0"/>
      <p:bldP spid="185" grpId="0"/>
      <p:bldP spid="186" grpId="0"/>
      <p:bldP spid="187" grpId="0"/>
      <p:bldP spid="199" grpId="0" animBg="1"/>
      <p:bldP spid="58" grpId="0"/>
      <p:bldP spid="59"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50803" y="1604377"/>
            <a:ext cx="3586766" cy="3168995"/>
            <a:chOff x="334403" y="1608592"/>
            <a:chExt cx="4782355" cy="4225326"/>
          </a:xfrm>
        </p:grpSpPr>
        <p:grpSp>
          <p:nvGrpSpPr>
            <p:cNvPr id="69" name="Group 68"/>
            <p:cNvGrpSpPr/>
            <p:nvPr/>
          </p:nvGrpSpPr>
          <p:grpSpPr>
            <a:xfrm>
              <a:off x="2979200" y="1608592"/>
              <a:ext cx="2137558" cy="873910"/>
              <a:chOff x="2579150" y="1875292"/>
              <a:chExt cx="2137558" cy="873910"/>
            </a:xfrm>
            <a:solidFill>
              <a:schemeClr val="accent1"/>
            </a:solidFill>
          </p:grpSpPr>
          <p:sp>
            <p:nvSpPr>
              <p:cNvPr id="70" name="Freeform 414"/>
              <p:cNvSpPr>
                <a:spLocks/>
              </p:cNvSpPr>
              <p:nvPr/>
            </p:nvSpPr>
            <p:spPr bwMode="auto">
              <a:xfrm>
                <a:off x="3920060" y="1954270"/>
                <a:ext cx="717670" cy="717670"/>
              </a:xfrm>
              <a:custGeom>
                <a:avLst/>
                <a:gdLst>
                  <a:gd name="T0" fmla="*/ 209 w 418"/>
                  <a:gd name="T1" fmla="*/ 0 h 418"/>
                  <a:gd name="T2" fmla="*/ 247 w 418"/>
                  <a:gd name="T3" fmla="*/ 3 h 418"/>
                  <a:gd name="T4" fmla="*/ 282 w 418"/>
                  <a:gd name="T5" fmla="*/ 13 h 418"/>
                  <a:gd name="T6" fmla="*/ 315 w 418"/>
                  <a:gd name="T7" fmla="*/ 27 h 418"/>
                  <a:gd name="T8" fmla="*/ 344 w 418"/>
                  <a:gd name="T9" fmla="*/ 48 h 418"/>
                  <a:gd name="T10" fmla="*/ 369 w 418"/>
                  <a:gd name="T11" fmla="*/ 73 h 418"/>
                  <a:gd name="T12" fmla="*/ 390 w 418"/>
                  <a:gd name="T13" fmla="*/ 103 h 418"/>
                  <a:gd name="T14" fmla="*/ 405 w 418"/>
                  <a:gd name="T15" fmla="*/ 136 h 418"/>
                  <a:gd name="T16" fmla="*/ 415 w 418"/>
                  <a:gd name="T17" fmla="*/ 171 h 418"/>
                  <a:gd name="T18" fmla="*/ 418 w 418"/>
                  <a:gd name="T19" fmla="*/ 208 h 418"/>
                  <a:gd name="T20" fmla="*/ 415 w 418"/>
                  <a:gd name="T21" fmla="*/ 246 h 418"/>
                  <a:gd name="T22" fmla="*/ 405 w 418"/>
                  <a:gd name="T23" fmla="*/ 281 h 418"/>
                  <a:gd name="T24" fmla="*/ 390 w 418"/>
                  <a:gd name="T25" fmla="*/ 314 h 418"/>
                  <a:gd name="T26" fmla="*/ 369 w 418"/>
                  <a:gd name="T27" fmla="*/ 343 h 418"/>
                  <a:gd name="T28" fmla="*/ 344 w 418"/>
                  <a:gd name="T29" fmla="*/ 369 h 418"/>
                  <a:gd name="T30" fmla="*/ 315 w 418"/>
                  <a:gd name="T31" fmla="*/ 390 h 418"/>
                  <a:gd name="T32" fmla="*/ 282 w 418"/>
                  <a:gd name="T33" fmla="*/ 404 h 418"/>
                  <a:gd name="T34" fmla="*/ 247 w 418"/>
                  <a:gd name="T35" fmla="*/ 415 h 418"/>
                  <a:gd name="T36" fmla="*/ 209 w 418"/>
                  <a:gd name="T37" fmla="*/ 418 h 418"/>
                  <a:gd name="T38" fmla="*/ 171 w 418"/>
                  <a:gd name="T39" fmla="*/ 415 h 418"/>
                  <a:gd name="T40" fmla="*/ 136 w 418"/>
                  <a:gd name="T41" fmla="*/ 404 h 418"/>
                  <a:gd name="T42" fmla="*/ 103 w 418"/>
                  <a:gd name="T43" fmla="*/ 390 h 418"/>
                  <a:gd name="T44" fmla="*/ 74 w 418"/>
                  <a:gd name="T45" fmla="*/ 369 h 418"/>
                  <a:gd name="T46" fmla="*/ 49 w 418"/>
                  <a:gd name="T47" fmla="*/ 343 h 418"/>
                  <a:gd name="T48" fmla="*/ 28 w 418"/>
                  <a:gd name="T49" fmla="*/ 314 h 418"/>
                  <a:gd name="T50" fmla="*/ 13 w 418"/>
                  <a:gd name="T51" fmla="*/ 281 h 418"/>
                  <a:gd name="T52" fmla="*/ 3 w 418"/>
                  <a:gd name="T53" fmla="*/ 246 h 418"/>
                  <a:gd name="T54" fmla="*/ 0 w 418"/>
                  <a:gd name="T55" fmla="*/ 208 h 418"/>
                  <a:gd name="T56" fmla="*/ 3 w 418"/>
                  <a:gd name="T57" fmla="*/ 171 h 418"/>
                  <a:gd name="T58" fmla="*/ 13 w 418"/>
                  <a:gd name="T59" fmla="*/ 136 h 418"/>
                  <a:gd name="T60" fmla="*/ 28 w 418"/>
                  <a:gd name="T61" fmla="*/ 103 h 418"/>
                  <a:gd name="T62" fmla="*/ 49 w 418"/>
                  <a:gd name="T63" fmla="*/ 73 h 418"/>
                  <a:gd name="T64" fmla="*/ 74 w 418"/>
                  <a:gd name="T65" fmla="*/ 48 h 418"/>
                  <a:gd name="T66" fmla="*/ 103 w 418"/>
                  <a:gd name="T67" fmla="*/ 27 h 418"/>
                  <a:gd name="T68" fmla="*/ 136 w 418"/>
                  <a:gd name="T69" fmla="*/ 13 h 418"/>
                  <a:gd name="T70" fmla="*/ 171 w 418"/>
                  <a:gd name="T71" fmla="*/ 3 h 418"/>
                  <a:gd name="T72" fmla="*/ 209 w 418"/>
                  <a:gd name="T73" fmla="*/ 0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8" h="418">
                    <a:moveTo>
                      <a:pt x="209" y="0"/>
                    </a:moveTo>
                    <a:lnTo>
                      <a:pt x="247" y="3"/>
                    </a:lnTo>
                    <a:lnTo>
                      <a:pt x="282" y="13"/>
                    </a:lnTo>
                    <a:lnTo>
                      <a:pt x="315" y="27"/>
                    </a:lnTo>
                    <a:lnTo>
                      <a:pt x="344" y="48"/>
                    </a:lnTo>
                    <a:lnTo>
                      <a:pt x="369" y="73"/>
                    </a:lnTo>
                    <a:lnTo>
                      <a:pt x="390" y="103"/>
                    </a:lnTo>
                    <a:lnTo>
                      <a:pt x="405" y="136"/>
                    </a:lnTo>
                    <a:lnTo>
                      <a:pt x="415" y="171"/>
                    </a:lnTo>
                    <a:lnTo>
                      <a:pt x="418" y="208"/>
                    </a:lnTo>
                    <a:lnTo>
                      <a:pt x="415" y="246"/>
                    </a:lnTo>
                    <a:lnTo>
                      <a:pt x="405" y="281"/>
                    </a:lnTo>
                    <a:lnTo>
                      <a:pt x="390" y="314"/>
                    </a:lnTo>
                    <a:lnTo>
                      <a:pt x="369" y="343"/>
                    </a:lnTo>
                    <a:lnTo>
                      <a:pt x="344" y="369"/>
                    </a:lnTo>
                    <a:lnTo>
                      <a:pt x="315" y="390"/>
                    </a:lnTo>
                    <a:lnTo>
                      <a:pt x="282" y="404"/>
                    </a:lnTo>
                    <a:lnTo>
                      <a:pt x="247" y="415"/>
                    </a:lnTo>
                    <a:lnTo>
                      <a:pt x="209" y="418"/>
                    </a:lnTo>
                    <a:lnTo>
                      <a:pt x="171" y="415"/>
                    </a:lnTo>
                    <a:lnTo>
                      <a:pt x="136" y="404"/>
                    </a:lnTo>
                    <a:lnTo>
                      <a:pt x="103" y="390"/>
                    </a:lnTo>
                    <a:lnTo>
                      <a:pt x="74" y="369"/>
                    </a:lnTo>
                    <a:lnTo>
                      <a:pt x="49" y="343"/>
                    </a:lnTo>
                    <a:lnTo>
                      <a:pt x="28" y="314"/>
                    </a:lnTo>
                    <a:lnTo>
                      <a:pt x="13" y="281"/>
                    </a:lnTo>
                    <a:lnTo>
                      <a:pt x="3" y="246"/>
                    </a:lnTo>
                    <a:lnTo>
                      <a:pt x="0" y="208"/>
                    </a:lnTo>
                    <a:lnTo>
                      <a:pt x="3" y="171"/>
                    </a:lnTo>
                    <a:lnTo>
                      <a:pt x="13" y="136"/>
                    </a:lnTo>
                    <a:lnTo>
                      <a:pt x="28" y="103"/>
                    </a:lnTo>
                    <a:lnTo>
                      <a:pt x="49" y="73"/>
                    </a:lnTo>
                    <a:lnTo>
                      <a:pt x="74" y="48"/>
                    </a:lnTo>
                    <a:lnTo>
                      <a:pt x="103" y="27"/>
                    </a:lnTo>
                    <a:lnTo>
                      <a:pt x="136" y="13"/>
                    </a:lnTo>
                    <a:lnTo>
                      <a:pt x="171" y="3"/>
                    </a:lnTo>
                    <a:lnTo>
                      <a:pt x="2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1" name="Freeform 564"/>
              <p:cNvSpPr>
                <a:spLocks/>
              </p:cNvSpPr>
              <p:nvPr/>
            </p:nvSpPr>
            <p:spPr bwMode="auto">
              <a:xfrm>
                <a:off x="4263443" y="2718298"/>
                <a:ext cx="30904" cy="30904"/>
              </a:xfrm>
              <a:custGeom>
                <a:avLst/>
                <a:gdLst>
                  <a:gd name="T0" fmla="*/ 9 w 18"/>
                  <a:gd name="T1" fmla="*/ 0 h 18"/>
                  <a:gd name="T2" fmla="*/ 13 w 18"/>
                  <a:gd name="T3" fmla="*/ 1 h 18"/>
                  <a:gd name="T4" fmla="*/ 16 w 18"/>
                  <a:gd name="T5" fmla="*/ 3 h 18"/>
                  <a:gd name="T6" fmla="*/ 18 w 18"/>
                  <a:gd name="T7" fmla="*/ 5 h 18"/>
                  <a:gd name="T8" fmla="*/ 18 w 18"/>
                  <a:gd name="T9" fmla="*/ 9 h 18"/>
                  <a:gd name="T10" fmla="*/ 18 w 18"/>
                  <a:gd name="T11" fmla="*/ 13 h 18"/>
                  <a:gd name="T12" fmla="*/ 16 w 18"/>
                  <a:gd name="T13" fmla="*/ 16 h 18"/>
                  <a:gd name="T14" fmla="*/ 13 w 18"/>
                  <a:gd name="T15" fmla="*/ 18 h 18"/>
                  <a:gd name="T16" fmla="*/ 9 w 18"/>
                  <a:gd name="T17" fmla="*/ 18 h 18"/>
                  <a:gd name="T18" fmla="*/ 5 w 18"/>
                  <a:gd name="T19" fmla="*/ 18 h 18"/>
                  <a:gd name="T20" fmla="*/ 2 w 18"/>
                  <a:gd name="T21" fmla="*/ 16 h 18"/>
                  <a:gd name="T22" fmla="*/ 0 w 18"/>
                  <a:gd name="T23" fmla="*/ 13 h 18"/>
                  <a:gd name="T24" fmla="*/ 0 w 18"/>
                  <a:gd name="T25" fmla="*/ 9 h 18"/>
                  <a:gd name="T26" fmla="*/ 0 w 18"/>
                  <a:gd name="T27" fmla="*/ 5 h 18"/>
                  <a:gd name="T28" fmla="*/ 2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3"/>
                    </a:lnTo>
                    <a:lnTo>
                      <a:pt x="18" y="5"/>
                    </a:lnTo>
                    <a:lnTo>
                      <a:pt x="18" y="9"/>
                    </a:lnTo>
                    <a:lnTo>
                      <a:pt x="18" y="13"/>
                    </a:lnTo>
                    <a:lnTo>
                      <a:pt x="16" y="16"/>
                    </a:lnTo>
                    <a:lnTo>
                      <a:pt x="13" y="18"/>
                    </a:lnTo>
                    <a:lnTo>
                      <a:pt x="9" y="18"/>
                    </a:lnTo>
                    <a:lnTo>
                      <a:pt x="5" y="18"/>
                    </a:lnTo>
                    <a:lnTo>
                      <a:pt x="2" y="16"/>
                    </a:lnTo>
                    <a:lnTo>
                      <a:pt x="0" y="13"/>
                    </a:lnTo>
                    <a:lnTo>
                      <a:pt x="0" y="9"/>
                    </a:lnTo>
                    <a:lnTo>
                      <a:pt x="0" y="5"/>
                    </a:lnTo>
                    <a:lnTo>
                      <a:pt x="2"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2" name="Freeform 565"/>
              <p:cNvSpPr>
                <a:spLocks/>
              </p:cNvSpPr>
              <p:nvPr/>
            </p:nvSpPr>
            <p:spPr bwMode="auto">
              <a:xfrm>
                <a:off x="4263443" y="1875292"/>
                <a:ext cx="30904" cy="30904"/>
              </a:xfrm>
              <a:custGeom>
                <a:avLst/>
                <a:gdLst>
                  <a:gd name="T0" fmla="*/ 9 w 18"/>
                  <a:gd name="T1" fmla="*/ 0 h 18"/>
                  <a:gd name="T2" fmla="*/ 13 w 18"/>
                  <a:gd name="T3" fmla="*/ 0 h 18"/>
                  <a:gd name="T4" fmla="*/ 16 w 18"/>
                  <a:gd name="T5" fmla="*/ 3 h 18"/>
                  <a:gd name="T6" fmla="*/ 18 w 18"/>
                  <a:gd name="T7" fmla="*/ 5 h 18"/>
                  <a:gd name="T8" fmla="*/ 18 w 18"/>
                  <a:gd name="T9" fmla="*/ 9 h 18"/>
                  <a:gd name="T10" fmla="*/ 18 w 18"/>
                  <a:gd name="T11" fmla="*/ 12 h 18"/>
                  <a:gd name="T12" fmla="*/ 16 w 18"/>
                  <a:gd name="T13" fmla="*/ 16 h 18"/>
                  <a:gd name="T14" fmla="*/ 13 w 18"/>
                  <a:gd name="T15" fmla="*/ 17 h 18"/>
                  <a:gd name="T16" fmla="*/ 9 w 18"/>
                  <a:gd name="T17" fmla="*/ 18 h 18"/>
                  <a:gd name="T18" fmla="*/ 5 w 18"/>
                  <a:gd name="T19" fmla="*/ 17 h 18"/>
                  <a:gd name="T20" fmla="*/ 2 w 18"/>
                  <a:gd name="T21" fmla="*/ 16 h 18"/>
                  <a:gd name="T22" fmla="*/ 0 w 18"/>
                  <a:gd name="T23" fmla="*/ 12 h 18"/>
                  <a:gd name="T24" fmla="*/ 0 w 18"/>
                  <a:gd name="T25" fmla="*/ 9 h 18"/>
                  <a:gd name="T26" fmla="*/ 0 w 18"/>
                  <a:gd name="T27" fmla="*/ 5 h 18"/>
                  <a:gd name="T28" fmla="*/ 2 w 18"/>
                  <a:gd name="T29" fmla="*/ 3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3"/>
                    </a:lnTo>
                    <a:lnTo>
                      <a:pt x="18" y="5"/>
                    </a:lnTo>
                    <a:lnTo>
                      <a:pt x="18" y="9"/>
                    </a:lnTo>
                    <a:lnTo>
                      <a:pt x="18" y="12"/>
                    </a:lnTo>
                    <a:lnTo>
                      <a:pt x="16" y="16"/>
                    </a:lnTo>
                    <a:lnTo>
                      <a:pt x="13" y="17"/>
                    </a:lnTo>
                    <a:lnTo>
                      <a:pt x="9" y="18"/>
                    </a:lnTo>
                    <a:lnTo>
                      <a:pt x="5" y="17"/>
                    </a:lnTo>
                    <a:lnTo>
                      <a:pt x="2" y="16"/>
                    </a:lnTo>
                    <a:lnTo>
                      <a:pt x="0" y="12"/>
                    </a:lnTo>
                    <a:lnTo>
                      <a:pt x="0" y="9"/>
                    </a:lnTo>
                    <a:lnTo>
                      <a:pt x="0" y="5"/>
                    </a:lnTo>
                    <a:lnTo>
                      <a:pt x="2" y="3"/>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3" name="Freeform 566"/>
              <p:cNvSpPr>
                <a:spLocks/>
              </p:cNvSpPr>
              <p:nvPr/>
            </p:nvSpPr>
            <p:spPr bwMode="auto">
              <a:xfrm>
                <a:off x="3841082" y="2295937"/>
                <a:ext cx="30904" cy="34338"/>
              </a:xfrm>
              <a:custGeom>
                <a:avLst/>
                <a:gdLst>
                  <a:gd name="T0" fmla="*/ 9 w 18"/>
                  <a:gd name="T1" fmla="*/ 0 h 20"/>
                  <a:gd name="T2" fmla="*/ 13 w 18"/>
                  <a:gd name="T3" fmla="*/ 1 h 20"/>
                  <a:gd name="T4" fmla="*/ 15 w 18"/>
                  <a:gd name="T5" fmla="*/ 3 h 20"/>
                  <a:gd name="T6" fmla="*/ 18 w 18"/>
                  <a:gd name="T7" fmla="*/ 6 h 20"/>
                  <a:gd name="T8" fmla="*/ 18 w 18"/>
                  <a:gd name="T9" fmla="*/ 9 h 20"/>
                  <a:gd name="T10" fmla="*/ 18 w 18"/>
                  <a:gd name="T11" fmla="*/ 13 h 20"/>
                  <a:gd name="T12" fmla="*/ 15 w 18"/>
                  <a:gd name="T13" fmla="*/ 16 h 20"/>
                  <a:gd name="T14" fmla="*/ 13 w 18"/>
                  <a:gd name="T15" fmla="*/ 18 h 20"/>
                  <a:gd name="T16" fmla="*/ 9 w 18"/>
                  <a:gd name="T17" fmla="*/ 20 h 20"/>
                  <a:gd name="T18" fmla="*/ 6 w 18"/>
                  <a:gd name="T19" fmla="*/ 18 h 20"/>
                  <a:gd name="T20" fmla="*/ 2 w 18"/>
                  <a:gd name="T21" fmla="*/ 16 h 20"/>
                  <a:gd name="T22" fmla="*/ 1 w 18"/>
                  <a:gd name="T23" fmla="*/ 13 h 20"/>
                  <a:gd name="T24" fmla="*/ 0 w 18"/>
                  <a:gd name="T25" fmla="*/ 9 h 20"/>
                  <a:gd name="T26" fmla="*/ 1 w 18"/>
                  <a:gd name="T27" fmla="*/ 6 h 20"/>
                  <a:gd name="T28" fmla="*/ 2 w 18"/>
                  <a:gd name="T29" fmla="*/ 3 h 20"/>
                  <a:gd name="T30" fmla="*/ 6 w 18"/>
                  <a:gd name="T31" fmla="*/ 1 h 20"/>
                  <a:gd name="T32" fmla="*/ 9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9" y="0"/>
                    </a:moveTo>
                    <a:lnTo>
                      <a:pt x="13" y="1"/>
                    </a:lnTo>
                    <a:lnTo>
                      <a:pt x="15" y="3"/>
                    </a:lnTo>
                    <a:lnTo>
                      <a:pt x="18" y="6"/>
                    </a:lnTo>
                    <a:lnTo>
                      <a:pt x="18" y="9"/>
                    </a:lnTo>
                    <a:lnTo>
                      <a:pt x="18" y="13"/>
                    </a:lnTo>
                    <a:lnTo>
                      <a:pt x="15" y="16"/>
                    </a:lnTo>
                    <a:lnTo>
                      <a:pt x="13" y="18"/>
                    </a:lnTo>
                    <a:lnTo>
                      <a:pt x="9" y="20"/>
                    </a:lnTo>
                    <a:lnTo>
                      <a:pt x="6" y="18"/>
                    </a:lnTo>
                    <a:lnTo>
                      <a:pt x="2" y="16"/>
                    </a:lnTo>
                    <a:lnTo>
                      <a:pt x="1" y="13"/>
                    </a:lnTo>
                    <a:lnTo>
                      <a:pt x="0" y="9"/>
                    </a:lnTo>
                    <a:lnTo>
                      <a:pt x="1" y="6"/>
                    </a:lnTo>
                    <a:lnTo>
                      <a:pt x="2" y="3"/>
                    </a:lnTo>
                    <a:lnTo>
                      <a:pt x="6"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4" name="Freeform 567"/>
              <p:cNvSpPr>
                <a:spLocks/>
              </p:cNvSpPr>
              <p:nvPr/>
            </p:nvSpPr>
            <p:spPr bwMode="auto">
              <a:xfrm>
                <a:off x="4685804" y="2295937"/>
                <a:ext cx="30904" cy="34338"/>
              </a:xfrm>
              <a:custGeom>
                <a:avLst/>
                <a:gdLst>
                  <a:gd name="T0" fmla="*/ 9 w 18"/>
                  <a:gd name="T1" fmla="*/ 0 h 20"/>
                  <a:gd name="T2" fmla="*/ 13 w 18"/>
                  <a:gd name="T3" fmla="*/ 1 h 20"/>
                  <a:gd name="T4" fmla="*/ 16 w 18"/>
                  <a:gd name="T5" fmla="*/ 3 h 20"/>
                  <a:gd name="T6" fmla="*/ 17 w 18"/>
                  <a:gd name="T7" fmla="*/ 6 h 20"/>
                  <a:gd name="T8" fmla="*/ 18 w 18"/>
                  <a:gd name="T9" fmla="*/ 9 h 20"/>
                  <a:gd name="T10" fmla="*/ 17 w 18"/>
                  <a:gd name="T11" fmla="*/ 13 h 20"/>
                  <a:gd name="T12" fmla="*/ 16 w 18"/>
                  <a:gd name="T13" fmla="*/ 16 h 20"/>
                  <a:gd name="T14" fmla="*/ 13 w 18"/>
                  <a:gd name="T15" fmla="*/ 18 h 20"/>
                  <a:gd name="T16" fmla="*/ 9 w 18"/>
                  <a:gd name="T17" fmla="*/ 20 h 20"/>
                  <a:gd name="T18" fmla="*/ 5 w 18"/>
                  <a:gd name="T19" fmla="*/ 18 h 20"/>
                  <a:gd name="T20" fmla="*/ 3 w 18"/>
                  <a:gd name="T21" fmla="*/ 16 h 20"/>
                  <a:gd name="T22" fmla="*/ 0 w 18"/>
                  <a:gd name="T23" fmla="*/ 13 h 20"/>
                  <a:gd name="T24" fmla="*/ 0 w 18"/>
                  <a:gd name="T25" fmla="*/ 9 h 20"/>
                  <a:gd name="T26" fmla="*/ 0 w 18"/>
                  <a:gd name="T27" fmla="*/ 6 h 20"/>
                  <a:gd name="T28" fmla="*/ 3 w 18"/>
                  <a:gd name="T29" fmla="*/ 3 h 20"/>
                  <a:gd name="T30" fmla="*/ 5 w 18"/>
                  <a:gd name="T31" fmla="*/ 1 h 20"/>
                  <a:gd name="T32" fmla="*/ 9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9" y="0"/>
                    </a:moveTo>
                    <a:lnTo>
                      <a:pt x="13" y="1"/>
                    </a:lnTo>
                    <a:lnTo>
                      <a:pt x="16" y="3"/>
                    </a:lnTo>
                    <a:lnTo>
                      <a:pt x="17" y="6"/>
                    </a:lnTo>
                    <a:lnTo>
                      <a:pt x="18" y="9"/>
                    </a:lnTo>
                    <a:lnTo>
                      <a:pt x="17" y="13"/>
                    </a:lnTo>
                    <a:lnTo>
                      <a:pt x="16" y="16"/>
                    </a:lnTo>
                    <a:lnTo>
                      <a:pt x="13" y="18"/>
                    </a:lnTo>
                    <a:lnTo>
                      <a:pt x="9" y="20"/>
                    </a:lnTo>
                    <a:lnTo>
                      <a:pt x="5" y="18"/>
                    </a:lnTo>
                    <a:lnTo>
                      <a:pt x="3" y="16"/>
                    </a:lnTo>
                    <a:lnTo>
                      <a:pt x="0" y="13"/>
                    </a:lnTo>
                    <a:lnTo>
                      <a:pt x="0" y="9"/>
                    </a:lnTo>
                    <a:lnTo>
                      <a:pt x="0" y="6"/>
                    </a:lnTo>
                    <a:lnTo>
                      <a:pt x="3"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5" name="Freeform 568"/>
              <p:cNvSpPr>
                <a:spLocks/>
              </p:cNvSpPr>
              <p:nvPr/>
            </p:nvSpPr>
            <p:spPr bwMode="auto">
              <a:xfrm>
                <a:off x="4337270" y="2711430"/>
                <a:ext cx="30904" cy="30904"/>
              </a:xfrm>
              <a:custGeom>
                <a:avLst/>
                <a:gdLst>
                  <a:gd name="T0" fmla="*/ 7 w 18"/>
                  <a:gd name="T1" fmla="*/ 0 h 18"/>
                  <a:gd name="T2" fmla="*/ 11 w 18"/>
                  <a:gd name="T3" fmla="*/ 0 h 18"/>
                  <a:gd name="T4" fmla="*/ 14 w 18"/>
                  <a:gd name="T5" fmla="*/ 1 h 18"/>
                  <a:gd name="T6" fmla="*/ 17 w 18"/>
                  <a:gd name="T7" fmla="*/ 4 h 18"/>
                  <a:gd name="T8" fmla="*/ 18 w 18"/>
                  <a:gd name="T9" fmla="*/ 8 h 18"/>
                  <a:gd name="T10" fmla="*/ 18 w 18"/>
                  <a:gd name="T11" fmla="*/ 12 h 18"/>
                  <a:gd name="T12" fmla="*/ 16 w 18"/>
                  <a:gd name="T13" fmla="*/ 14 h 18"/>
                  <a:gd name="T14" fmla="*/ 14 w 18"/>
                  <a:gd name="T15" fmla="*/ 17 h 18"/>
                  <a:gd name="T16" fmla="*/ 11 w 18"/>
                  <a:gd name="T17" fmla="*/ 18 h 18"/>
                  <a:gd name="T18" fmla="*/ 7 w 18"/>
                  <a:gd name="T19" fmla="*/ 18 h 18"/>
                  <a:gd name="T20" fmla="*/ 4 w 18"/>
                  <a:gd name="T21" fmla="*/ 17 h 18"/>
                  <a:gd name="T22" fmla="*/ 1 w 18"/>
                  <a:gd name="T23" fmla="*/ 14 h 18"/>
                  <a:gd name="T24" fmla="*/ 0 w 18"/>
                  <a:gd name="T25" fmla="*/ 12 h 18"/>
                  <a:gd name="T26" fmla="*/ 0 w 18"/>
                  <a:gd name="T27" fmla="*/ 8 h 18"/>
                  <a:gd name="T28" fmla="*/ 1 w 18"/>
                  <a:gd name="T29" fmla="*/ 4 h 18"/>
                  <a:gd name="T30" fmla="*/ 4 w 18"/>
                  <a:gd name="T31" fmla="*/ 1 h 18"/>
                  <a:gd name="T32" fmla="*/ 7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7" y="0"/>
                    </a:moveTo>
                    <a:lnTo>
                      <a:pt x="11" y="0"/>
                    </a:lnTo>
                    <a:lnTo>
                      <a:pt x="14" y="1"/>
                    </a:lnTo>
                    <a:lnTo>
                      <a:pt x="17" y="4"/>
                    </a:lnTo>
                    <a:lnTo>
                      <a:pt x="18" y="8"/>
                    </a:lnTo>
                    <a:lnTo>
                      <a:pt x="18" y="12"/>
                    </a:lnTo>
                    <a:lnTo>
                      <a:pt x="16" y="14"/>
                    </a:lnTo>
                    <a:lnTo>
                      <a:pt x="14" y="17"/>
                    </a:lnTo>
                    <a:lnTo>
                      <a:pt x="11" y="18"/>
                    </a:lnTo>
                    <a:lnTo>
                      <a:pt x="7" y="18"/>
                    </a:lnTo>
                    <a:lnTo>
                      <a:pt x="4" y="17"/>
                    </a:lnTo>
                    <a:lnTo>
                      <a:pt x="1" y="14"/>
                    </a:lnTo>
                    <a:lnTo>
                      <a:pt x="0" y="12"/>
                    </a:lnTo>
                    <a:lnTo>
                      <a:pt x="0" y="8"/>
                    </a:lnTo>
                    <a:lnTo>
                      <a:pt x="1" y="4"/>
                    </a:lnTo>
                    <a:lnTo>
                      <a:pt x="4" y="1"/>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6" name="Freeform 569"/>
              <p:cNvSpPr>
                <a:spLocks/>
              </p:cNvSpPr>
              <p:nvPr/>
            </p:nvSpPr>
            <p:spPr bwMode="auto">
              <a:xfrm>
                <a:off x="4189615" y="1882160"/>
                <a:ext cx="30904" cy="30904"/>
              </a:xfrm>
              <a:custGeom>
                <a:avLst/>
                <a:gdLst>
                  <a:gd name="T0" fmla="*/ 7 w 18"/>
                  <a:gd name="T1" fmla="*/ 0 h 18"/>
                  <a:gd name="T2" fmla="*/ 11 w 18"/>
                  <a:gd name="T3" fmla="*/ 0 h 18"/>
                  <a:gd name="T4" fmla="*/ 15 w 18"/>
                  <a:gd name="T5" fmla="*/ 1 h 18"/>
                  <a:gd name="T6" fmla="*/ 17 w 18"/>
                  <a:gd name="T7" fmla="*/ 4 h 18"/>
                  <a:gd name="T8" fmla="*/ 18 w 18"/>
                  <a:gd name="T9" fmla="*/ 7 h 18"/>
                  <a:gd name="T10" fmla="*/ 18 w 18"/>
                  <a:gd name="T11" fmla="*/ 10 h 18"/>
                  <a:gd name="T12" fmla="*/ 17 w 18"/>
                  <a:gd name="T13" fmla="*/ 14 h 18"/>
                  <a:gd name="T14" fmla="*/ 14 w 18"/>
                  <a:gd name="T15" fmla="*/ 16 h 18"/>
                  <a:gd name="T16" fmla="*/ 11 w 18"/>
                  <a:gd name="T17" fmla="*/ 18 h 18"/>
                  <a:gd name="T18" fmla="*/ 7 w 18"/>
                  <a:gd name="T19" fmla="*/ 17 h 18"/>
                  <a:gd name="T20" fmla="*/ 4 w 18"/>
                  <a:gd name="T21" fmla="*/ 16 h 18"/>
                  <a:gd name="T22" fmla="*/ 1 w 18"/>
                  <a:gd name="T23" fmla="*/ 13 h 18"/>
                  <a:gd name="T24" fmla="*/ 0 w 18"/>
                  <a:gd name="T25" fmla="*/ 10 h 18"/>
                  <a:gd name="T26" fmla="*/ 1 w 18"/>
                  <a:gd name="T27" fmla="*/ 7 h 18"/>
                  <a:gd name="T28" fmla="*/ 2 w 18"/>
                  <a:gd name="T29" fmla="*/ 3 h 18"/>
                  <a:gd name="T30" fmla="*/ 5 w 18"/>
                  <a:gd name="T31" fmla="*/ 1 h 18"/>
                  <a:gd name="T32" fmla="*/ 7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7" y="0"/>
                    </a:moveTo>
                    <a:lnTo>
                      <a:pt x="11" y="0"/>
                    </a:lnTo>
                    <a:lnTo>
                      <a:pt x="15" y="1"/>
                    </a:lnTo>
                    <a:lnTo>
                      <a:pt x="17" y="4"/>
                    </a:lnTo>
                    <a:lnTo>
                      <a:pt x="18" y="7"/>
                    </a:lnTo>
                    <a:lnTo>
                      <a:pt x="18" y="10"/>
                    </a:lnTo>
                    <a:lnTo>
                      <a:pt x="17" y="14"/>
                    </a:lnTo>
                    <a:lnTo>
                      <a:pt x="14" y="16"/>
                    </a:lnTo>
                    <a:lnTo>
                      <a:pt x="11" y="18"/>
                    </a:lnTo>
                    <a:lnTo>
                      <a:pt x="7" y="17"/>
                    </a:lnTo>
                    <a:lnTo>
                      <a:pt x="4" y="16"/>
                    </a:lnTo>
                    <a:lnTo>
                      <a:pt x="1" y="13"/>
                    </a:lnTo>
                    <a:lnTo>
                      <a:pt x="0" y="10"/>
                    </a:lnTo>
                    <a:lnTo>
                      <a:pt x="1" y="7"/>
                    </a:lnTo>
                    <a:lnTo>
                      <a:pt x="2" y="3"/>
                    </a:lnTo>
                    <a:lnTo>
                      <a:pt x="5" y="1"/>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7" name="Freeform 570"/>
              <p:cNvSpPr>
                <a:spLocks/>
              </p:cNvSpPr>
              <p:nvPr/>
            </p:nvSpPr>
            <p:spPr bwMode="auto">
              <a:xfrm>
                <a:off x="3847950" y="2369763"/>
                <a:ext cx="30904" cy="30904"/>
              </a:xfrm>
              <a:custGeom>
                <a:avLst/>
                <a:gdLst>
                  <a:gd name="T0" fmla="*/ 8 w 18"/>
                  <a:gd name="T1" fmla="*/ 0 h 18"/>
                  <a:gd name="T2" fmla="*/ 11 w 18"/>
                  <a:gd name="T3" fmla="*/ 0 h 18"/>
                  <a:gd name="T4" fmla="*/ 14 w 18"/>
                  <a:gd name="T5" fmla="*/ 1 h 18"/>
                  <a:gd name="T6" fmla="*/ 17 w 18"/>
                  <a:gd name="T7" fmla="*/ 4 h 18"/>
                  <a:gd name="T8" fmla="*/ 18 w 18"/>
                  <a:gd name="T9" fmla="*/ 8 h 18"/>
                  <a:gd name="T10" fmla="*/ 18 w 18"/>
                  <a:gd name="T11" fmla="*/ 12 h 18"/>
                  <a:gd name="T12" fmla="*/ 17 w 18"/>
                  <a:gd name="T13" fmla="*/ 14 h 18"/>
                  <a:gd name="T14" fmla="*/ 14 w 18"/>
                  <a:gd name="T15" fmla="*/ 17 h 18"/>
                  <a:gd name="T16" fmla="*/ 10 w 18"/>
                  <a:gd name="T17" fmla="*/ 18 h 18"/>
                  <a:gd name="T18" fmla="*/ 8 w 18"/>
                  <a:gd name="T19" fmla="*/ 18 h 18"/>
                  <a:gd name="T20" fmla="*/ 4 w 18"/>
                  <a:gd name="T21" fmla="*/ 17 h 18"/>
                  <a:gd name="T22" fmla="*/ 1 w 18"/>
                  <a:gd name="T23" fmla="*/ 14 h 18"/>
                  <a:gd name="T24" fmla="*/ 0 w 18"/>
                  <a:gd name="T25" fmla="*/ 11 h 18"/>
                  <a:gd name="T26" fmla="*/ 0 w 18"/>
                  <a:gd name="T27" fmla="*/ 7 h 18"/>
                  <a:gd name="T28" fmla="*/ 1 w 18"/>
                  <a:gd name="T29" fmla="*/ 4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1" y="0"/>
                    </a:lnTo>
                    <a:lnTo>
                      <a:pt x="14" y="1"/>
                    </a:lnTo>
                    <a:lnTo>
                      <a:pt x="17" y="4"/>
                    </a:lnTo>
                    <a:lnTo>
                      <a:pt x="18" y="8"/>
                    </a:lnTo>
                    <a:lnTo>
                      <a:pt x="18" y="12"/>
                    </a:lnTo>
                    <a:lnTo>
                      <a:pt x="17" y="14"/>
                    </a:lnTo>
                    <a:lnTo>
                      <a:pt x="14" y="17"/>
                    </a:lnTo>
                    <a:lnTo>
                      <a:pt x="10" y="18"/>
                    </a:lnTo>
                    <a:lnTo>
                      <a:pt x="8" y="18"/>
                    </a:lnTo>
                    <a:lnTo>
                      <a:pt x="4" y="17"/>
                    </a:lnTo>
                    <a:lnTo>
                      <a:pt x="1" y="14"/>
                    </a:lnTo>
                    <a:lnTo>
                      <a:pt x="0" y="11"/>
                    </a:lnTo>
                    <a:lnTo>
                      <a:pt x="0" y="7"/>
                    </a:lnTo>
                    <a:lnTo>
                      <a:pt x="1"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8" name="Freeform 571"/>
              <p:cNvSpPr>
                <a:spLocks/>
              </p:cNvSpPr>
              <p:nvPr/>
            </p:nvSpPr>
            <p:spPr bwMode="auto">
              <a:xfrm>
                <a:off x="4678936" y="2223826"/>
                <a:ext cx="30904" cy="30904"/>
              </a:xfrm>
              <a:custGeom>
                <a:avLst/>
                <a:gdLst>
                  <a:gd name="T0" fmla="*/ 8 w 18"/>
                  <a:gd name="T1" fmla="*/ 0 h 18"/>
                  <a:gd name="T2" fmla="*/ 12 w 18"/>
                  <a:gd name="T3" fmla="*/ 0 h 18"/>
                  <a:gd name="T4" fmla="*/ 14 w 18"/>
                  <a:gd name="T5" fmla="*/ 1 h 18"/>
                  <a:gd name="T6" fmla="*/ 17 w 18"/>
                  <a:gd name="T7" fmla="*/ 4 h 18"/>
                  <a:gd name="T8" fmla="*/ 18 w 18"/>
                  <a:gd name="T9" fmla="*/ 8 h 18"/>
                  <a:gd name="T10" fmla="*/ 18 w 18"/>
                  <a:gd name="T11" fmla="*/ 10 h 18"/>
                  <a:gd name="T12" fmla="*/ 17 w 18"/>
                  <a:gd name="T13" fmla="*/ 14 h 18"/>
                  <a:gd name="T14" fmla="*/ 14 w 18"/>
                  <a:gd name="T15" fmla="*/ 17 h 18"/>
                  <a:gd name="T16" fmla="*/ 10 w 18"/>
                  <a:gd name="T17" fmla="*/ 18 h 18"/>
                  <a:gd name="T18" fmla="*/ 7 w 18"/>
                  <a:gd name="T19" fmla="*/ 18 h 18"/>
                  <a:gd name="T20" fmla="*/ 4 w 18"/>
                  <a:gd name="T21" fmla="*/ 17 h 18"/>
                  <a:gd name="T22" fmla="*/ 1 w 18"/>
                  <a:gd name="T23" fmla="*/ 14 h 18"/>
                  <a:gd name="T24" fmla="*/ 0 w 18"/>
                  <a:gd name="T25" fmla="*/ 10 h 18"/>
                  <a:gd name="T26" fmla="*/ 0 w 18"/>
                  <a:gd name="T27" fmla="*/ 7 h 18"/>
                  <a:gd name="T28" fmla="*/ 1 w 18"/>
                  <a:gd name="T29" fmla="*/ 4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0"/>
                    </a:lnTo>
                    <a:lnTo>
                      <a:pt x="14" y="1"/>
                    </a:lnTo>
                    <a:lnTo>
                      <a:pt x="17" y="4"/>
                    </a:lnTo>
                    <a:lnTo>
                      <a:pt x="18" y="8"/>
                    </a:lnTo>
                    <a:lnTo>
                      <a:pt x="18" y="10"/>
                    </a:lnTo>
                    <a:lnTo>
                      <a:pt x="17" y="14"/>
                    </a:lnTo>
                    <a:lnTo>
                      <a:pt x="14" y="17"/>
                    </a:lnTo>
                    <a:lnTo>
                      <a:pt x="10" y="18"/>
                    </a:lnTo>
                    <a:lnTo>
                      <a:pt x="7" y="18"/>
                    </a:lnTo>
                    <a:lnTo>
                      <a:pt x="4" y="17"/>
                    </a:lnTo>
                    <a:lnTo>
                      <a:pt x="1" y="14"/>
                    </a:lnTo>
                    <a:lnTo>
                      <a:pt x="0" y="10"/>
                    </a:lnTo>
                    <a:lnTo>
                      <a:pt x="0" y="7"/>
                    </a:lnTo>
                    <a:lnTo>
                      <a:pt x="1"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79" name="Freeform 572"/>
              <p:cNvSpPr>
                <a:spLocks/>
              </p:cNvSpPr>
              <p:nvPr/>
            </p:nvSpPr>
            <p:spPr bwMode="auto">
              <a:xfrm>
                <a:off x="4407664" y="2694261"/>
                <a:ext cx="30904" cy="30904"/>
              </a:xfrm>
              <a:custGeom>
                <a:avLst/>
                <a:gdLst>
                  <a:gd name="T0" fmla="*/ 10 w 18"/>
                  <a:gd name="T1" fmla="*/ 0 h 18"/>
                  <a:gd name="T2" fmla="*/ 13 w 18"/>
                  <a:gd name="T3" fmla="*/ 0 h 18"/>
                  <a:gd name="T4" fmla="*/ 15 w 18"/>
                  <a:gd name="T5" fmla="*/ 2 h 18"/>
                  <a:gd name="T6" fmla="*/ 18 w 18"/>
                  <a:gd name="T7" fmla="*/ 5 h 18"/>
                  <a:gd name="T8" fmla="*/ 18 w 18"/>
                  <a:gd name="T9" fmla="*/ 9 h 18"/>
                  <a:gd name="T10" fmla="*/ 18 w 18"/>
                  <a:gd name="T11" fmla="*/ 13 h 18"/>
                  <a:gd name="T12" fmla="*/ 15 w 18"/>
                  <a:gd name="T13" fmla="*/ 15 h 18"/>
                  <a:gd name="T14" fmla="*/ 13 w 18"/>
                  <a:gd name="T15" fmla="*/ 18 h 18"/>
                  <a:gd name="T16" fmla="*/ 9 w 18"/>
                  <a:gd name="T17" fmla="*/ 18 h 18"/>
                  <a:gd name="T18" fmla="*/ 5 w 18"/>
                  <a:gd name="T19" fmla="*/ 17 h 18"/>
                  <a:gd name="T20" fmla="*/ 2 w 18"/>
                  <a:gd name="T21" fmla="*/ 15 h 18"/>
                  <a:gd name="T22" fmla="*/ 1 w 18"/>
                  <a:gd name="T23" fmla="*/ 11 h 18"/>
                  <a:gd name="T24" fmla="*/ 0 w 18"/>
                  <a:gd name="T25" fmla="*/ 7 h 18"/>
                  <a:gd name="T26" fmla="*/ 1 w 18"/>
                  <a:gd name="T27" fmla="*/ 5 h 18"/>
                  <a:gd name="T28" fmla="*/ 2 w 18"/>
                  <a:gd name="T29" fmla="*/ 2 h 18"/>
                  <a:gd name="T30" fmla="*/ 6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3" y="0"/>
                    </a:lnTo>
                    <a:lnTo>
                      <a:pt x="15" y="2"/>
                    </a:lnTo>
                    <a:lnTo>
                      <a:pt x="18" y="5"/>
                    </a:lnTo>
                    <a:lnTo>
                      <a:pt x="18" y="9"/>
                    </a:lnTo>
                    <a:lnTo>
                      <a:pt x="18" y="13"/>
                    </a:lnTo>
                    <a:lnTo>
                      <a:pt x="15" y="15"/>
                    </a:lnTo>
                    <a:lnTo>
                      <a:pt x="13" y="18"/>
                    </a:lnTo>
                    <a:lnTo>
                      <a:pt x="9" y="18"/>
                    </a:lnTo>
                    <a:lnTo>
                      <a:pt x="5" y="17"/>
                    </a:lnTo>
                    <a:lnTo>
                      <a:pt x="2" y="15"/>
                    </a:lnTo>
                    <a:lnTo>
                      <a:pt x="1" y="11"/>
                    </a:lnTo>
                    <a:lnTo>
                      <a:pt x="0" y="7"/>
                    </a:lnTo>
                    <a:lnTo>
                      <a:pt x="1" y="5"/>
                    </a:lnTo>
                    <a:lnTo>
                      <a:pt x="2" y="2"/>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0" name="Freeform 573"/>
              <p:cNvSpPr>
                <a:spLocks/>
              </p:cNvSpPr>
              <p:nvPr/>
            </p:nvSpPr>
            <p:spPr bwMode="auto">
              <a:xfrm>
                <a:off x="4119222" y="1899329"/>
                <a:ext cx="30904" cy="32622"/>
              </a:xfrm>
              <a:custGeom>
                <a:avLst/>
                <a:gdLst>
                  <a:gd name="T0" fmla="*/ 9 w 18"/>
                  <a:gd name="T1" fmla="*/ 0 h 19"/>
                  <a:gd name="T2" fmla="*/ 13 w 18"/>
                  <a:gd name="T3" fmla="*/ 2 h 19"/>
                  <a:gd name="T4" fmla="*/ 16 w 18"/>
                  <a:gd name="T5" fmla="*/ 3 h 19"/>
                  <a:gd name="T6" fmla="*/ 18 w 18"/>
                  <a:gd name="T7" fmla="*/ 7 h 19"/>
                  <a:gd name="T8" fmla="*/ 18 w 18"/>
                  <a:gd name="T9" fmla="*/ 10 h 19"/>
                  <a:gd name="T10" fmla="*/ 17 w 18"/>
                  <a:gd name="T11" fmla="*/ 14 h 19"/>
                  <a:gd name="T12" fmla="*/ 16 w 18"/>
                  <a:gd name="T13" fmla="*/ 16 h 19"/>
                  <a:gd name="T14" fmla="*/ 12 w 18"/>
                  <a:gd name="T15" fmla="*/ 19 h 19"/>
                  <a:gd name="T16" fmla="*/ 8 w 18"/>
                  <a:gd name="T17" fmla="*/ 19 h 19"/>
                  <a:gd name="T18" fmla="*/ 5 w 18"/>
                  <a:gd name="T19" fmla="*/ 18 h 19"/>
                  <a:gd name="T20" fmla="*/ 3 w 18"/>
                  <a:gd name="T21" fmla="*/ 16 h 19"/>
                  <a:gd name="T22" fmla="*/ 0 w 18"/>
                  <a:gd name="T23" fmla="*/ 12 h 19"/>
                  <a:gd name="T24" fmla="*/ 0 w 18"/>
                  <a:gd name="T25" fmla="*/ 10 h 19"/>
                  <a:gd name="T26" fmla="*/ 0 w 18"/>
                  <a:gd name="T27" fmla="*/ 6 h 19"/>
                  <a:gd name="T28" fmla="*/ 3 w 18"/>
                  <a:gd name="T29" fmla="*/ 3 h 19"/>
                  <a:gd name="T30" fmla="*/ 5 w 18"/>
                  <a:gd name="T31" fmla="*/ 0 h 19"/>
                  <a:gd name="T32" fmla="*/ 9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9" y="0"/>
                    </a:moveTo>
                    <a:lnTo>
                      <a:pt x="13" y="2"/>
                    </a:lnTo>
                    <a:lnTo>
                      <a:pt x="16" y="3"/>
                    </a:lnTo>
                    <a:lnTo>
                      <a:pt x="18" y="7"/>
                    </a:lnTo>
                    <a:lnTo>
                      <a:pt x="18" y="10"/>
                    </a:lnTo>
                    <a:lnTo>
                      <a:pt x="17" y="14"/>
                    </a:lnTo>
                    <a:lnTo>
                      <a:pt x="16" y="16"/>
                    </a:lnTo>
                    <a:lnTo>
                      <a:pt x="12" y="19"/>
                    </a:lnTo>
                    <a:lnTo>
                      <a:pt x="8" y="19"/>
                    </a:lnTo>
                    <a:lnTo>
                      <a:pt x="5" y="18"/>
                    </a:lnTo>
                    <a:lnTo>
                      <a:pt x="3" y="16"/>
                    </a:lnTo>
                    <a:lnTo>
                      <a:pt x="0" y="12"/>
                    </a:lnTo>
                    <a:lnTo>
                      <a:pt x="0" y="10"/>
                    </a:lnTo>
                    <a:lnTo>
                      <a:pt x="0" y="6"/>
                    </a:lnTo>
                    <a:lnTo>
                      <a:pt x="3" y="3"/>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1" name="Freeform 574"/>
              <p:cNvSpPr>
                <a:spLocks/>
              </p:cNvSpPr>
              <p:nvPr/>
            </p:nvSpPr>
            <p:spPr bwMode="auto">
              <a:xfrm>
                <a:off x="3866835" y="2441874"/>
                <a:ext cx="32622" cy="30904"/>
              </a:xfrm>
              <a:custGeom>
                <a:avLst/>
                <a:gdLst>
                  <a:gd name="T0" fmla="*/ 10 w 19"/>
                  <a:gd name="T1" fmla="*/ 0 h 18"/>
                  <a:gd name="T2" fmla="*/ 14 w 19"/>
                  <a:gd name="T3" fmla="*/ 0 h 18"/>
                  <a:gd name="T4" fmla="*/ 16 w 19"/>
                  <a:gd name="T5" fmla="*/ 3 h 18"/>
                  <a:gd name="T6" fmla="*/ 17 w 19"/>
                  <a:gd name="T7" fmla="*/ 5 h 18"/>
                  <a:gd name="T8" fmla="*/ 19 w 19"/>
                  <a:gd name="T9" fmla="*/ 9 h 18"/>
                  <a:gd name="T10" fmla="*/ 17 w 19"/>
                  <a:gd name="T11" fmla="*/ 13 h 18"/>
                  <a:gd name="T12" fmla="*/ 15 w 19"/>
                  <a:gd name="T13" fmla="*/ 16 h 18"/>
                  <a:gd name="T14" fmla="*/ 12 w 19"/>
                  <a:gd name="T15" fmla="*/ 17 h 18"/>
                  <a:gd name="T16" fmla="*/ 8 w 19"/>
                  <a:gd name="T17" fmla="*/ 18 h 18"/>
                  <a:gd name="T18" fmla="*/ 6 w 19"/>
                  <a:gd name="T19" fmla="*/ 17 h 18"/>
                  <a:gd name="T20" fmla="*/ 2 w 19"/>
                  <a:gd name="T21" fmla="*/ 14 h 18"/>
                  <a:gd name="T22" fmla="*/ 0 w 19"/>
                  <a:gd name="T23" fmla="*/ 12 h 18"/>
                  <a:gd name="T24" fmla="*/ 0 w 19"/>
                  <a:gd name="T25" fmla="*/ 8 h 18"/>
                  <a:gd name="T26" fmla="*/ 0 w 19"/>
                  <a:gd name="T27" fmla="*/ 5 h 18"/>
                  <a:gd name="T28" fmla="*/ 3 w 19"/>
                  <a:gd name="T29" fmla="*/ 1 h 18"/>
                  <a:gd name="T30" fmla="*/ 6 w 19"/>
                  <a:gd name="T31" fmla="*/ 0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4" y="0"/>
                    </a:lnTo>
                    <a:lnTo>
                      <a:pt x="16" y="3"/>
                    </a:lnTo>
                    <a:lnTo>
                      <a:pt x="17" y="5"/>
                    </a:lnTo>
                    <a:lnTo>
                      <a:pt x="19" y="9"/>
                    </a:lnTo>
                    <a:lnTo>
                      <a:pt x="17" y="13"/>
                    </a:lnTo>
                    <a:lnTo>
                      <a:pt x="15" y="16"/>
                    </a:lnTo>
                    <a:lnTo>
                      <a:pt x="12" y="17"/>
                    </a:lnTo>
                    <a:lnTo>
                      <a:pt x="8" y="18"/>
                    </a:lnTo>
                    <a:lnTo>
                      <a:pt x="6" y="17"/>
                    </a:lnTo>
                    <a:lnTo>
                      <a:pt x="2" y="14"/>
                    </a:lnTo>
                    <a:lnTo>
                      <a:pt x="0" y="12"/>
                    </a:lnTo>
                    <a:lnTo>
                      <a:pt x="0" y="8"/>
                    </a:lnTo>
                    <a:lnTo>
                      <a:pt x="0" y="5"/>
                    </a:lnTo>
                    <a:lnTo>
                      <a:pt x="3" y="1"/>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2" name="Freeform 575"/>
              <p:cNvSpPr>
                <a:spLocks/>
              </p:cNvSpPr>
              <p:nvPr/>
            </p:nvSpPr>
            <p:spPr bwMode="auto">
              <a:xfrm>
                <a:off x="4658333" y="2151716"/>
                <a:ext cx="34338" cy="30904"/>
              </a:xfrm>
              <a:custGeom>
                <a:avLst/>
                <a:gdLst>
                  <a:gd name="T0" fmla="*/ 11 w 20"/>
                  <a:gd name="T1" fmla="*/ 0 h 18"/>
                  <a:gd name="T2" fmla="*/ 13 w 20"/>
                  <a:gd name="T3" fmla="*/ 1 h 18"/>
                  <a:gd name="T4" fmla="*/ 17 w 20"/>
                  <a:gd name="T5" fmla="*/ 3 h 18"/>
                  <a:gd name="T6" fmla="*/ 19 w 20"/>
                  <a:gd name="T7" fmla="*/ 7 h 18"/>
                  <a:gd name="T8" fmla="*/ 20 w 20"/>
                  <a:gd name="T9" fmla="*/ 11 h 18"/>
                  <a:gd name="T10" fmla="*/ 19 w 20"/>
                  <a:gd name="T11" fmla="*/ 13 h 18"/>
                  <a:gd name="T12" fmla="*/ 16 w 20"/>
                  <a:gd name="T13" fmla="*/ 16 h 18"/>
                  <a:gd name="T14" fmla="*/ 13 w 20"/>
                  <a:gd name="T15" fmla="*/ 18 h 18"/>
                  <a:gd name="T16" fmla="*/ 9 w 20"/>
                  <a:gd name="T17" fmla="*/ 18 h 18"/>
                  <a:gd name="T18" fmla="*/ 5 w 20"/>
                  <a:gd name="T19" fmla="*/ 18 h 18"/>
                  <a:gd name="T20" fmla="*/ 3 w 20"/>
                  <a:gd name="T21" fmla="*/ 16 h 18"/>
                  <a:gd name="T22" fmla="*/ 2 w 20"/>
                  <a:gd name="T23" fmla="*/ 13 h 18"/>
                  <a:gd name="T24" fmla="*/ 0 w 20"/>
                  <a:gd name="T25" fmla="*/ 9 h 18"/>
                  <a:gd name="T26" fmla="*/ 2 w 20"/>
                  <a:gd name="T27" fmla="*/ 5 h 18"/>
                  <a:gd name="T28" fmla="*/ 4 w 20"/>
                  <a:gd name="T29" fmla="*/ 3 h 18"/>
                  <a:gd name="T30" fmla="*/ 7 w 20"/>
                  <a:gd name="T31" fmla="*/ 1 h 18"/>
                  <a:gd name="T32" fmla="*/ 11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1" y="0"/>
                    </a:moveTo>
                    <a:lnTo>
                      <a:pt x="13" y="1"/>
                    </a:lnTo>
                    <a:lnTo>
                      <a:pt x="17" y="3"/>
                    </a:lnTo>
                    <a:lnTo>
                      <a:pt x="19" y="7"/>
                    </a:lnTo>
                    <a:lnTo>
                      <a:pt x="20" y="11"/>
                    </a:lnTo>
                    <a:lnTo>
                      <a:pt x="19" y="13"/>
                    </a:lnTo>
                    <a:lnTo>
                      <a:pt x="16" y="16"/>
                    </a:lnTo>
                    <a:lnTo>
                      <a:pt x="13" y="18"/>
                    </a:lnTo>
                    <a:lnTo>
                      <a:pt x="9" y="18"/>
                    </a:lnTo>
                    <a:lnTo>
                      <a:pt x="5" y="18"/>
                    </a:lnTo>
                    <a:lnTo>
                      <a:pt x="3" y="16"/>
                    </a:lnTo>
                    <a:lnTo>
                      <a:pt x="2" y="13"/>
                    </a:lnTo>
                    <a:lnTo>
                      <a:pt x="0" y="9"/>
                    </a:lnTo>
                    <a:lnTo>
                      <a:pt x="2" y="5"/>
                    </a:lnTo>
                    <a:lnTo>
                      <a:pt x="4" y="3"/>
                    </a:lnTo>
                    <a:lnTo>
                      <a:pt x="7" y="1"/>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3" name="Freeform 576"/>
              <p:cNvSpPr>
                <a:spLocks/>
              </p:cNvSpPr>
              <p:nvPr/>
            </p:nvSpPr>
            <p:spPr bwMode="auto">
              <a:xfrm>
                <a:off x="4474623" y="2661639"/>
                <a:ext cx="30904" cy="32622"/>
              </a:xfrm>
              <a:custGeom>
                <a:avLst/>
                <a:gdLst>
                  <a:gd name="T0" fmla="*/ 8 w 18"/>
                  <a:gd name="T1" fmla="*/ 0 h 19"/>
                  <a:gd name="T2" fmla="*/ 12 w 18"/>
                  <a:gd name="T3" fmla="*/ 0 h 19"/>
                  <a:gd name="T4" fmla="*/ 14 w 18"/>
                  <a:gd name="T5" fmla="*/ 2 h 19"/>
                  <a:gd name="T6" fmla="*/ 17 w 18"/>
                  <a:gd name="T7" fmla="*/ 4 h 19"/>
                  <a:gd name="T8" fmla="*/ 18 w 18"/>
                  <a:gd name="T9" fmla="*/ 8 h 19"/>
                  <a:gd name="T10" fmla="*/ 18 w 18"/>
                  <a:gd name="T11" fmla="*/ 12 h 19"/>
                  <a:gd name="T12" fmla="*/ 17 w 18"/>
                  <a:gd name="T13" fmla="*/ 15 h 19"/>
                  <a:gd name="T14" fmla="*/ 13 w 18"/>
                  <a:gd name="T15" fmla="*/ 17 h 19"/>
                  <a:gd name="T16" fmla="*/ 10 w 18"/>
                  <a:gd name="T17" fmla="*/ 19 h 19"/>
                  <a:gd name="T18" fmla="*/ 6 w 18"/>
                  <a:gd name="T19" fmla="*/ 19 h 19"/>
                  <a:gd name="T20" fmla="*/ 4 w 18"/>
                  <a:gd name="T21" fmla="*/ 17 h 19"/>
                  <a:gd name="T22" fmla="*/ 1 w 18"/>
                  <a:gd name="T23" fmla="*/ 15 h 19"/>
                  <a:gd name="T24" fmla="*/ 0 w 18"/>
                  <a:gd name="T25" fmla="*/ 11 h 19"/>
                  <a:gd name="T26" fmla="*/ 0 w 18"/>
                  <a:gd name="T27" fmla="*/ 7 h 19"/>
                  <a:gd name="T28" fmla="*/ 1 w 18"/>
                  <a:gd name="T29" fmla="*/ 4 h 19"/>
                  <a:gd name="T30" fmla="*/ 4 w 18"/>
                  <a:gd name="T31" fmla="*/ 2 h 19"/>
                  <a:gd name="T32" fmla="*/ 8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8" y="0"/>
                    </a:moveTo>
                    <a:lnTo>
                      <a:pt x="12" y="0"/>
                    </a:lnTo>
                    <a:lnTo>
                      <a:pt x="14" y="2"/>
                    </a:lnTo>
                    <a:lnTo>
                      <a:pt x="17" y="4"/>
                    </a:lnTo>
                    <a:lnTo>
                      <a:pt x="18" y="8"/>
                    </a:lnTo>
                    <a:lnTo>
                      <a:pt x="18" y="12"/>
                    </a:lnTo>
                    <a:lnTo>
                      <a:pt x="17" y="15"/>
                    </a:lnTo>
                    <a:lnTo>
                      <a:pt x="13" y="17"/>
                    </a:lnTo>
                    <a:lnTo>
                      <a:pt x="10" y="19"/>
                    </a:lnTo>
                    <a:lnTo>
                      <a:pt x="6" y="19"/>
                    </a:lnTo>
                    <a:lnTo>
                      <a:pt x="4" y="17"/>
                    </a:lnTo>
                    <a:lnTo>
                      <a:pt x="1" y="15"/>
                    </a:lnTo>
                    <a:lnTo>
                      <a:pt x="0" y="11"/>
                    </a:lnTo>
                    <a:lnTo>
                      <a:pt x="0" y="7"/>
                    </a:lnTo>
                    <a:lnTo>
                      <a:pt x="1" y="4"/>
                    </a:lnTo>
                    <a:lnTo>
                      <a:pt x="4" y="2"/>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4" name="Freeform 577"/>
              <p:cNvSpPr>
                <a:spLocks/>
              </p:cNvSpPr>
              <p:nvPr/>
            </p:nvSpPr>
            <p:spPr bwMode="auto">
              <a:xfrm>
                <a:off x="4052262" y="1931951"/>
                <a:ext cx="30904" cy="30904"/>
              </a:xfrm>
              <a:custGeom>
                <a:avLst/>
                <a:gdLst>
                  <a:gd name="T0" fmla="*/ 8 w 18"/>
                  <a:gd name="T1" fmla="*/ 0 h 18"/>
                  <a:gd name="T2" fmla="*/ 12 w 18"/>
                  <a:gd name="T3" fmla="*/ 0 h 18"/>
                  <a:gd name="T4" fmla="*/ 14 w 18"/>
                  <a:gd name="T5" fmla="*/ 1 h 18"/>
                  <a:gd name="T6" fmla="*/ 17 w 18"/>
                  <a:gd name="T7" fmla="*/ 4 h 18"/>
                  <a:gd name="T8" fmla="*/ 18 w 18"/>
                  <a:gd name="T9" fmla="*/ 8 h 18"/>
                  <a:gd name="T10" fmla="*/ 18 w 18"/>
                  <a:gd name="T11" fmla="*/ 12 h 18"/>
                  <a:gd name="T12" fmla="*/ 17 w 18"/>
                  <a:gd name="T13" fmla="*/ 14 h 18"/>
                  <a:gd name="T14" fmla="*/ 14 w 18"/>
                  <a:gd name="T15" fmla="*/ 17 h 18"/>
                  <a:gd name="T16" fmla="*/ 10 w 18"/>
                  <a:gd name="T17" fmla="*/ 18 h 18"/>
                  <a:gd name="T18" fmla="*/ 6 w 18"/>
                  <a:gd name="T19" fmla="*/ 18 h 18"/>
                  <a:gd name="T20" fmla="*/ 4 w 18"/>
                  <a:gd name="T21" fmla="*/ 16 h 18"/>
                  <a:gd name="T22" fmla="*/ 1 w 18"/>
                  <a:gd name="T23" fmla="*/ 13 h 18"/>
                  <a:gd name="T24" fmla="*/ 0 w 18"/>
                  <a:gd name="T25" fmla="*/ 10 h 18"/>
                  <a:gd name="T26" fmla="*/ 0 w 18"/>
                  <a:gd name="T27" fmla="*/ 6 h 18"/>
                  <a:gd name="T28" fmla="*/ 1 w 18"/>
                  <a:gd name="T29" fmla="*/ 4 h 18"/>
                  <a:gd name="T30" fmla="*/ 5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0"/>
                    </a:lnTo>
                    <a:lnTo>
                      <a:pt x="14" y="1"/>
                    </a:lnTo>
                    <a:lnTo>
                      <a:pt x="17" y="4"/>
                    </a:lnTo>
                    <a:lnTo>
                      <a:pt x="18" y="8"/>
                    </a:lnTo>
                    <a:lnTo>
                      <a:pt x="18" y="12"/>
                    </a:lnTo>
                    <a:lnTo>
                      <a:pt x="17" y="14"/>
                    </a:lnTo>
                    <a:lnTo>
                      <a:pt x="14" y="17"/>
                    </a:lnTo>
                    <a:lnTo>
                      <a:pt x="10" y="18"/>
                    </a:lnTo>
                    <a:lnTo>
                      <a:pt x="6" y="18"/>
                    </a:lnTo>
                    <a:lnTo>
                      <a:pt x="4" y="16"/>
                    </a:lnTo>
                    <a:lnTo>
                      <a:pt x="1" y="13"/>
                    </a:lnTo>
                    <a:lnTo>
                      <a:pt x="0" y="10"/>
                    </a:lnTo>
                    <a:lnTo>
                      <a:pt x="0" y="6"/>
                    </a:lnTo>
                    <a:lnTo>
                      <a:pt x="1" y="4"/>
                    </a:lnTo>
                    <a:lnTo>
                      <a:pt x="5"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5" name="Freeform 578"/>
              <p:cNvSpPr>
                <a:spLocks/>
              </p:cNvSpPr>
              <p:nvPr/>
            </p:nvSpPr>
            <p:spPr bwMode="auto">
              <a:xfrm>
                <a:off x="3896023" y="2507117"/>
                <a:ext cx="34338" cy="30904"/>
              </a:xfrm>
              <a:custGeom>
                <a:avLst/>
                <a:gdLst>
                  <a:gd name="T0" fmla="*/ 10 w 20"/>
                  <a:gd name="T1" fmla="*/ 0 h 18"/>
                  <a:gd name="T2" fmla="*/ 12 w 20"/>
                  <a:gd name="T3" fmla="*/ 0 h 18"/>
                  <a:gd name="T4" fmla="*/ 16 w 20"/>
                  <a:gd name="T5" fmla="*/ 3 h 18"/>
                  <a:gd name="T6" fmla="*/ 19 w 20"/>
                  <a:gd name="T7" fmla="*/ 5 h 18"/>
                  <a:gd name="T8" fmla="*/ 20 w 20"/>
                  <a:gd name="T9" fmla="*/ 8 h 18"/>
                  <a:gd name="T10" fmla="*/ 19 w 20"/>
                  <a:gd name="T11" fmla="*/ 12 h 18"/>
                  <a:gd name="T12" fmla="*/ 17 w 20"/>
                  <a:gd name="T13" fmla="*/ 16 h 18"/>
                  <a:gd name="T14" fmla="*/ 15 w 20"/>
                  <a:gd name="T15" fmla="*/ 17 h 18"/>
                  <a:gd name="T16" fmla="*/ 11 w 20"/>
                  <a:gd name="T17" fmla="*/ 18 h 18"/>
                  <a:gd name="T18" fmla="*/ 8 w 20"/>
                  <a:gd name="T19" fmla="*/ 18 h 18"/>
                  <a:gd name="T20" fmla="*/ 4 w 20"/>
                  <a:gd name="T21" fmla="*/ 17 h 18"/>
                  <a:gd name="T22" fmla="*/ 2 w 20"/>
                  <a:gd name="T23" fmla="*/ 14 h 18"/>
                  <a:gd name="T24" fmla="*/ 0 w 20"/>
                  <a:gd name="T25" fmla="*/ 10 h 18"/>
                  <a:gd name="T26" fmla="*/ 2 w 20"/>
                  <a:gd name="T27" fmla="*/ 6 h 18"/>
                  <a:gd name="T28" fmla="*/ 3 w 20"/>
                  <a:gd name="T29" fmla="*/ 4 h 18"/>
                  <a:gd name="T30" fmla="*/ 6 w 20"/>
                  <a:gd name="T31" fmla="*/ 1 h 18"/>
                  <a:gd name="T32" fmla="*/ 10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0" y="0"/>
                    </a:moveTo>
                    <a:lnTo>
                      <a:pt x="12" y="0"/>
                    </a:lnTo>
                    <a:lnTo>
                      <a:pt x="16" y="3"/>
                    </a:lnTo>
                    <a:lnTo>
                      <a:pt x="19" y="5"/>
                    </a:lnTo>
                    <a:lnTo>
                      <a:pt x="20" y="8"/>
                    </a:lnTo>
                    <a:lnTo>
                      <a:pt x="19" y="12"/>
                    </a:lnTo>
                    <a:lnTo>
                      <a:pt x="17" y="16"/>
                    </a:lnTo>
                    <a:lnTo>
                      <a:pt x="15" y="17"/>
                    </a:lnTo>
                    <a:lnTo>
                      <a:pt x="11" y="18"/>
                    </a:lnTo>
                    <a:lnTo>
                      <a:pt x="8" y="18"/>
                    </a:lnTo>
                    <a:lnTo>
                      <a:pt x="4" y="17"/>
                    </a:lnTo>
                    <a:lnTo>
                      <a:pt x="2" y="14"/>
                    </a:lnTo>
                    <a:lnTo>
                      <a:pt x="0" y="10"/>
                    </a:lnTo>
                    <a:lnTo>
                      <a:pt x="2" y="6"/>
                    </a:lnTo>
                    <a:lnTo>
                      <a:pt x="3" y="4"/>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6" name="Freeform 579"/>
              <p:cNvSpPr>
                <a:spLocks/>
              </p:cNvSpPr>
              <p:nvPr/>
            </p:nvSpPr>
            <p:spPr bwMode="auto">
              <a:xfrm>
                <a:off x="4629145" y="2084756"/>
                <a:ext cx="32622" cy="32622"/>
              </a:xfrm>
              <a:custGeom>
                <a:avLst/>
                <a:gdLst>
                  <a:gd name="T0" fmla="*/ 8 w 19"/>
                  <a:gd name="T1" fmla="*/ 0 h 19"/>
                  <a:gd name="T2" fmla="*/ 11 w 19"/>
                  <a:gd name="T3" fmla="*/ 1 h 19"/>
                  <a:gd name="T4" fmla="*/ 15 w 19"/>
                  <a:gd name="T5" fmla="*/ 2 h 19"/>
                  <a:gd name="T6" fmla="*/ 17 w 19"/>
                  <a:gd name="T7" fmla="*/ 5 h 19"/>
                  <a:gd name="T8" fmla="*/ 19 w 19"/>
                  <a:gd name="T9" fmla="*/ 9 h 19"/>
                  <a:gd name="T10" fmla="*/ 19 w 19"/>
                  <a:gd name="T11" fmla="*/ 12 h 19"/>
                  <a:gd name="T12" fmla="*/ 16 w 19"/>
                  <a:gd name="T13" fmla="*/ 16 h 19"/>
                  <a:gd name="T14" fmla="*/ 13 w 19"/>
                  <a:gd name="T15" fmla="*/ 18 h 19"/>
                  <a:gd name="T16" fmla="*/ 11 w 19"/>
                  <a:gd name="T17" fmla="*/ 19 h 19"/>
                  <a:gd name="T18" fmla="*/ 7 w 19"/>
                  <a:gd name="T19" fmla="*/ 18 h 19"/>
                  <a:gd name="T20" fmla="*/ 3 w 19"/>
                  <a:gd name="T21" fmla="*/ 17 h 19"/>
                  <a:gd name="T22" fmla="*/ 0 w 19"/>
                  <a:gd name="T23" fmla="*/ 14 h 19"/>
                  <a:gd name="T24" fmla="*/ 0 w 19"/>
                  <a:gd name="T25" fmla="*/ 10 h 19"/>
                  <a:gd name="T26" fmla="*/ 0 w 19"/>
                  <a:gd name="T27" fmla="*/ 8 h 19"/>
                  <a:gd name="T28" fmla="*/ 2 w 19"/>
                  <a:gd name="T29" fmla="*/ 4 h 19"/>
                  <a:gd name="T30" fmla="*/ 4 w 19"/>
                  <a:gd name="T31" fmla="*/ 1 h 19"/>
                  <a:gd name="T32" fmla="*/ 8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8" y="0"/>
                    </a:moveTo>
                    <a:lnTo>
                      <a:pt x="11" y="1"/>
                    </a:lnTo>
                    <a:lnTo>
                      <a:pt x="15" y="2"/>
                    </a:lnTo>
                    <a:lnTo>
                      <a:pt x="17" y="5"/>
                    </a:lnTo>
                    <a:lnTo>
                      <a:pt x="19" y="9"/>
                    </a:lnTo>
                    <a:lnTo>
                      <a:pt x="19" y="12"/>
                    </a:lnTo>
                    <a:lnTo>
                      <a:pt x="16" y="16"/>
                    </a:lnTo>
                    <a:lnTo>
                      <a:pt x="13" y="18"/>
                    </a:lnTo>
                    <a:lnTo>
                      <a:pt x="11" y="19"/>
                    </a:lnTo>
                    <a:lnTo>
                      <a:pt x="7" y="18"/>
                    </a:lnTo>
                    <a:lnTo>
                      <a:pt x="3" y="17"/>
                    </a:lnTo>
                    <a:lnTo>
                      <a:pt x="0" y="14"/>
                    </a:lnTo>
                    <a:lnTo>
                      <a:pt x="0" y="10"/>
                    </a:lnTo>
                    <a:lnTo>
                      <a:pt x="0" y="8"/>
                    </a:lnTo>
                    <a:lnTo>
                      <a:pt x="2"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7" name="Freeform 580"/>
              <p:cNvSpPr>
                <a:spLocks/>
              </p:cNvSpPr>
              <p:nvPr/>
            </p:nvSpPr>
            <p:spPr bwMode="auto">
              <a:xfrm>
                <a:off x="4534715" y="2618717"/>
                <a:ext cx="32622" cy="32622"/>
              </a:xfrm>
              <a:custGeom>
                <a:avLst/>
                <a:gdLst>
                  <a:gd name="T0" fmla="*/ 9 w 19"/>
                  <a:gd name="T1" fmla="*/ 0 h 19"/>
                  <a:gd name="T2" fmla="*/ 13 w 19"/>
                  <a:gd name="T3" fmla="*/ 2 h 19"/>
                  <a:gd name="T4" fmla="*/ 16 w 19"/>
                  <a:gd name="T5" fmla="*/ 4 h 19"/>
                  <a:gd name="T6" fmla="*/ 19 w 19"/>
                  <a:gd name="T7" fmla="*/ 7 h 19"/>
                  <a:gd name="T8" fmla="*/ 19 w 19"/>
                  <a:gd name="T9" fmla="*/ 11 h 19"/>
                  <a:gd name="T10" fmla="*/ 17 w 19"/>
                  <a:gd name="T11" fmla="*/ 13 h 19"/>
                  <a:gd name="T12" fmla="*/ 15 w 19"/>
                  <a:gd name="T13" fmla="*/ 17 h 19"/>
                  <a:gd name="T14" fmla="*/ 12 w 19"/>
                  <a:gd name="T15" fmla="*/ 19 h 19"/>
                  <a:gd name="T16" fmla="*/ 8 w 19"/>
                  <a:gd name="T17" fmla="*/ 19 h 19"/>
                  <a:gd name="T18" fmla="*/ 4 w 19"/>
                  <a:gd name="T19" fmla="*/ 19 h 19"/>
                  <a:gd name="T20" fmla="*/ 2 w 19"/>
                  <a:gd name="T21" fmla="*/ 16 h 19"/>
                  <a:gd name="T22" fmla="*/ 0 w 19"/>
                  <a:gd name="T23" fmla="*/ 12 h 19"/>
                  <a:gd name="T24" fmla="*/ 0 w 19"/>
                  <a:gd name="T25" fmla="*/ 10 h 19"/>
                  <a:gd name="T26" fmla="*/ 0 w 19"/>
                  <a:gd name="T27" fmla="*/ 6 h 19"/>
                  <a:gd name="T28" fmla="*/ 3 w 19"/>
                  <a:gd name="T29" fmla="*/ 3 h 19"/>
                  <a:gd name="T30" fmla="*/ 7 w 19"/>
                  <a:gd name="T31" fmla="*/ 0 h 19"/>
                  <a:gd name="T32" fmla="*/ 9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9" y="0"/>
                    </a:moveTo>
                    <a:lnTo>
                      <a:pt x="13" y="2"/>
                    </a:lnTo>
                    <a:lnTo>
                      <a:pt x="16" y="4"/>
                    </a:lnTo>
                    <a:lnTo>
                      <a:pt x="19" y="7"/>
                    </a:lnTo>
                    <a:lnTo>
                      <a:pt x="19" y="11"/>
                    </a:lnTo>
                    <a:lnTo>
                      <a:pt x="17" y="13"/>
                    </a:lnTo>
                    <a:lnTo>
                      <a:pt x="15" y="17"/>
                    </a:lnTo>
                    <a:lnTo>
                      <a:pt x="12" y="19"/>
                    </a:lnTo>
                    <a:lnTo>
                      <a:pt x="8" y="19"/>
                    </a:lnTo>
                    <a:lnTo>
                      <a:pt x="4" y="19"/>
                    </a:lnTo>
                    <a:lnTo>
                      <a:pt x="2" y="16"/>
                    </a:lnTo>
                    <a:lnTo>
                      <a:pt x="0" y="12"/>
                    </a:lnTo>
                    <a:lnTo>
                      <a:pt x="0" y="10"/>
                    </a:lnTo>
                    <a:lnTo>
                      <a:pt x="0" y="6"/>
                    </a:lnTo>
                    <a:lnTo>
                      <a:pt x="3" y="3"/>
                    </a:lnTo>
                    <a:lnTo>
                      <a:pt x="7"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8" name="Freeform 581"/>
              <p:cNvSpPr>
                <a:spLocks/>
              </p:cNvSpPr>
              <p:nvPr/>
            </p:nvSpPr>
            <p:spPr bwMode="auto">
              <a:xfrm>
                <a:off x="3990453" y="1974873"/>
                <a:ext cx="32622" cy="30904"/>
              </a:xfrm>
              <a:custGeom>
                <a:avLst/>
                <a:gdLst>
                  <a:gd name="T0" fmla="*/ 11 w 19"/>
                  <a:gd name="T1" fmla="*/ 0 h 18"/>
                  <a:gd name="T2" fmla="*/ 15 w 19"/>
                  <a:gd name="T3" fmla="*/ 0 h 18"/>
                  <a:gd name="T4" fmla="*/ 17 w 19"/>
                  <a:gd name="T5" fmla="*/ 2 h 18"/>
                  <a:gd name="T6" fmla="*/ 19 w 19"/>
                  <a:gd name="T7" fmla="*/ 5 h 18"/>
                  <a:gd name="T8" fmla="*/ 19 w 19"/>
                  <a:gd name="T9" fmla="*/ 9 h 18"/>
                  <a:gd name="T10" fmla="*/ 19 w 19"/>
                  <a:gd name="T11" fmla="*/ 13 h 18"/>
                  <a:gd name="T12" fmla="*/ 16 w 19"/>
                  <a:gd name="T13" fmla="*/ 15 h 18"/>
                  <a:gd name="T14" fmla="*/ 12 w 19"/>
                  <a:gd name="T15" fmla="*/ 17 h 18"/>
                  <a:gd name="T16" fmla="*/ 10 w 19"/>
                  <a:gd name="T17" fmla="*/ 18 h 18"/>
                  <a:gd name="T18" fmla="*/ 6 w 19"/>
                  <a:gd name="T19" fmla="*/ 17 h 18"/>
                  <a:gd name="T20" fmla="*/ 3 w 19"/>
                  <a:gd name="T21" fmla="*/ 14 h 18"/>
                  <a:gd name="T22" fmla="*/ 2 w 19"/>
                  <a:gd name="T23" fmla="*/ 11 h 18"/>
                  <a:gd name="T24" fmla="*/ 0 w 19"/>
                  <a:gd name="T25" fmla="*/ 8 h 18"/>
                  <a:gd name="T26" fmla="*/ 2 w 19"/>
                  <a:gd name="T27" fmla="*/ 4 h 18"/>
                  <a:gd name="T28" fmla="*/ 4 w 19"/>
                  <a:gd name="T29" fmla="*/ 1 h 18"/>
                  <a:gd name="T30" fmla="*/ 7 w 19"/>
                  <a:gd name="T31" fmla="*/ 0 h 18"/>
                  <a:gd name="T32" fmla="*/ 11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1" y="0"/>
                    </a:moveTo>
                    <a:lnTo>
                      <a:pt x="15" y="0"/>
                    </a:lnTo>
                    <a:lnTo>
                      <a:pt x="17" y="2"/>
                    </a:lnTo>
                    <a:lnTo>
                      <a:pt x="19" y="5"/>
                    </a:lnTo>
                    <a:lnTo>
                      <a:pt x="19" y="9"/>
                    </a:lnTo>
                    <a:lnTo>
                      <a:pt x="19" y="13"/>
                    </a:lnTo>
                    <a:lnTo>
                      <a:pt x="16" y="15"/>
                    </a:lnTo>
                    <a:lnTo>
                      <a:pt x="12" y="17"/>
                    </a:lnTo>
                    <a:lnTo>
                      <a:pt x="10" y="18"/>
                    </a:lnTo>
                    <a:lnTo>
                      <a:pt x="6" y="17"/>
                    </a:lnTo>
                    <a:lnTo>
                      <a:pt x="3" y="14"/>
                    </a:lnTo>
                    <a:lnTo>
                      <a:pt x="2" y="11"/>
                    </a:lnTo>
                    <a:lnTo>
                      <a:pt x="0" y="8"/>
                    </a:lnTo>
                    <a:lnTo>
                      <a:pt x="2" y="4"/>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89" name="Freeform 582"/>
              <p:cNvSpPr>
                <a:spLocks/>
              </p:cNvSpPr>
              <p:nvPr/>
            </p:nvSpPr>
            <p:spPr bwMode="auto">
              <a:xfrm>
                <a:off x="3938946" y="2567209"/>
                <a:ext cx="32622" cy="32622"/>
              </a:xfrm>
              <a:custGeom>
                <a:avLst/>
                <a:gdLst>
                  <a:gd name="T0" fmla="*/ 11 w 19"/>
                  <a:gd name="T1" fmla="*/ 0 h 19"/>
                  <a:gd name="T2" fmla="*/ 13 w 19"/>
                  <a:gd name="T3" fmla="*/ 2 h 19"/>
                  <a:gd name="T4" fmla="*/ 17 w 19"/>
                  <a:gd name="T5" fmla="*/ 4 h 19"/>
                  <a:gd name="T6" fmla="*/ 19 w 19"/>
                  <a:gd name="T7" fmla="*/ 7 h 19"/>
                  <a:gd name="T8" fmla="*/ 19 w 19"/>
                  <a:gd name="T9" fmla="*/ 11 h 19"/>
                  <a:gd name="T10" fmla="*/ 19 w 19"/>
                  <a:gd name="T11" fmla="*/ 13 h 19"/>
                  <a:gd name="T12" fmla="*/ 16 w 19"/>
                  <a:gd name="T13" fmla="*/ 17 h 19"/>
                  <a:gd name="T14" fmla="*/ 12 w 19"/>
                  <a:gd name="T15" fmla="*/ 19 h 19"/>
                  <a:gd name="T16" fmla="*/ 9 w 19"/>
                  <a:gd name="T17" fmla="*/ 19 h 19"/>
                  <a:gd name="T18" fmla="*/ 6 w 19"/>
                  <a:gd name="T19" fmla="*/ 17 h 19"/>
                  <a:gd name="T20" fmla="*/ 3 w 19"/>
                  <a:gd name="T21" fmla="*/ 16 h 19"/>
                  <a:gd name="T22" fmla="*/ 0 w 19"/>
                  <a:gd name="T23" fmla="*/ 12 h 19"/>
                  <a:gd name="T24" fmla="*/ 0 w 19"/>
                  <a:gd name="T25" fmla="*/ 8 h 19"/>
                  <a:gd name="T26" fmla="*/ 2 w 19"/>
                  <a:gd name="T27" fmla="*/ 6 h 19"/>
                  <a:gd name="T28" fmla="*/ 4 w 19"/>
                  <a:gd name="T29" fmla="*/ 3 h 19"/>
                  <a:gd name="T30" fmla="*/ 7 w 19"/>
                  <a:gd name="T31" fmla="*/ 0 h 19"/>
                  <a:gd name="T32" fmla="*/ 11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11" y="0"/>
                    </a:moveTo>
                    <a:lnTo>
                      <a:pt x="13" y="2"/>
                    </a:lnTo>
                    <a:lnTo>
                      <a:pt x="17" y="4"/>
                    </a:lnTo>
                    <a:lnTo>
                      <a:pt x="19" y="7"/>
                    </a:lnTo>
                    <a:lnTo>
                      <a:pt x="19" y="11"/>
                    </a:lnTo>
                    <a:lnTo>
                      <a:pt x="19" y="13"/>
                    </a:lnTo>
                    <a:lnTo>
                      <a:pt x="16" y="17"/>
                    </a:lnTo>
                    <a:lnTo>
                      <a:pt x="12" y="19"/>
                    </a:lnTo>
                    <a:lnTo>
                      <a:pt x="9" y="19"/>
                    </a:lnTo>
                    <a:lnTo>
                      <a:pt x="6" y="17"/>
                    </a:lnTo>
                    <a:lnTo>
                      <a:pt x="3" y="16"/>
                    </a:lnTo>
                    <a:lnTo>
                      <a:pt x="0" y="12"/>
                    </a:lnTo>
                    <a:lnTo>
                      <a:pt x="0" y="8"/>
                    </a:lnTo>
                    <a:lnTo>
                      <a:pt x="2" y="6"/>
                    </a:lnTo>
                    <a:lnTo>
                      <a:pt x="4" y="3"/>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0" name="Freeform 583"/>
              <p:cNvSpPr>
                <a:spLocks/>
              </p:cNvSpPr>
              <p:nvPr/>
            </p:nvSpPr>
            <p:spPr bwMode="auto">
              <a:xfrm>
                <a:off x="4586223" y="2026380"/>
                <a:ext cx="32622" cy="30904"/>
              </a:xfrm>
              <a:custGeom>
                <a:avLst/>
                <a:gdLst>
                  <a:gd name="T0" fmla="*/ 10 w 19"/>
                  <a:gd name="T1" fmla="*/ 0 h 18"/>
                  <a:gd name="T2" fmla="*/ 13 w 19"/>
                  <a:gd name="T3" fmla="*/ 0 h 18"/>
                  <a:gd name="T4" fmla="*/ 16 w 19"/>
                  <a:gd name="T5" fmla="*/ 2 h 18"/>
                  <a:gd name="T6" fmla="*/ 19 w 19"/>
                  <a:gd name="T7" fmla="*/ 6 h 18"/>
                  <a:gd name="T8" fmla="*/ 19 w 19"/>
                  <a:gd name="T9" fmla="*/ 9 h 18"/>
                  <a:gd name="T10" fmla="*/ 17 w 19"/>
                  <a:gd name="T11" fmla="*/ 13 h 18"/>
                  <a:gd name="T12" fmla="*/ 15 w 19"/>
                  <a:gd name="T13" fmla="*/ 16 h 18"/>
                  <a:gd name="T14" fmla="*/ 12 w 19"/>
                  <a:gd name="T15" fmla="*/ 18 h 18"/>
                  <a:gd name="T16" fmla="*/ 8 w 19"/>
                  <a:gd name="T17" fmla="*/ 18 h 18"/>
                  <a:gd name="T18" fmla="*/ 6 w 19"/>
                  <a:gd name="T19" fmla="*/ 17 h 18"/>
                  <a:gd name="T20" fmla="*/ 2 w 19"/>
                  <a:gd name="T21" fmla="*/ 14 h 18"/>
                  <a:gd name="T22" fmla="*/ 0 w 19"/>
                  <a:gd name="T23" fmla="*/ 12 h 18"/>
                  <a:gd name="T24" fmla="*/ 0 w 19"/>
                  <a:gd name="T25" fmla="*/ 8 h 18"/>
                  <a:gd name="T26" fmla="*/ 2 w 19"/>
                  <a:gd name="T27" fmla="*/ 4 h 18"/>
                  <a:gd name="T28" fmla="*/ 3 w 19"/>
                  <a:gd name="T29" fmla="*/ 1 h 18"/>
                  <a:gd name="T30" fmla="*/ 7 w 19"/>
                  <a:gd name="T31" fmla="*/ 0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3" y="0"/>
                    </a:lnTo>
                    <a:lnTo>
                      <a:pt x="16" y="2"/>
                    </a:lnTo>
                    <a:lnTo>
                      <a:pt x="19" y="6"/>
                    </a:lnTo>
                    <a:lnTo>
                      <a:pt x="19" y="9"/>
                    </a:lnTo>
                    <a:lnTo>
                      <a:pt x="17" y="13"/>
                    </a:lnTo>
                    <a:lnTo>
                      <a:pt x="15" y="16"/>
                    </a:lnTo>
                    <a:lnTo>
                      <a:pt x="12" y="18"/>
                    </a:lnTo>
                    <a:lnTo>
                      <a:pt x="8" y="18"/>
                    </a:lnTo>
                    <a:lnTo>
                      <a:pt x="6" y="17"/>
                    </a:lnTo>
                    <a:lnTo>
                      <a:pt x="2" y="14"/>
                    </a:lnTo>
                    <a:lnTo>
                      <a:pt x="0" y="12"/>
                    </a:lnTo>
                    <a:lnTo>
                      <a:pt x="0" y="8"/>
                    </a:lnTo>
                    <a:lnTo>
                      <a:pt x="2" y="4"/>
                    </a:lnTo>
                    <a:lnTo>
                      <a:pt x="3" y="1"/>
                    </a:lnTo>
                    <a:lnTo>
                      <a:pt x="7"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1" name="Freeform 584"/>
              <p:cNvSpPr>
                <a:spLocks/>
              </p:cNvSpPr>
              <p:nvPr/>
            </p:nvSpPr>
            <p:spPr bwMode="auto">
              <a:xfrm>
                <a:off x="4586223" y="2567209"/>
                <a:ext cx="32622" cy="32622"/>
              </a:xfrm>
              <a:custGeom>
                <a:avLst/>
                <a:gdLst>
                  <a:gd name="T0" fmla="*/ 8 w 19"/>
                  <a:gd name="T1" fmla="*/ 0 h 19"/>
                  <a:gd name="T2" fmla="*/ 12 w 19"/>
                  <a:gd name="T3" fmla="*/ 0 h 19"/>
                  <a:gd name="T4" fmla="*/ 15 w 19"/>
                  <a:gd name="T5" fmla="*/ 3 h 19"/>
                  <a:gd name="T6" fmla="*/ 17 w 19"/>
                  <a:gd name="T7" fmla="*/ 6 h 19"/>
                  <a:gd name="T8" fmla="*/ 19 w 19"/>
                  <a:gd name="T9" fmla="*/ 8 h 19"/>
                  <a:gd name="T10" fmla="*/ 19 w 19"/>
                  <a:gd name="T11" fmla="*/ 12 h 19"/>
                  <a:gd name="T12" fmla="*/ 16 w 19"/>
                  <a:gd name="T13" fmla="*/ 16 h 19"/>
                  <a:gd name="T14" fmla="*/ 13 w 19"/>
                  <a:gd name="T15" fmla="*/ 17 h 19"/>
                  <a:gd name="T16" fmla="*/ 10 w 19"/>
                  <a:gd name="T17" fmla="*/ 19 h 19"/>
                  <a:gd name="T18" fmla="*/ 7 w 19"/>
                  <a:gd name="T19" fmla="*/ 19 h 19"/>
                  <a:gd name="T20" fmla="*/ 3 w 19"/>
                  <a:gd name="T21" fmla="*/ 17 h 19"/>
                  <a:gd name="T22" fmla="*/ 2 w 19"/>
                  <a:gd name="T23" fmla="*/ 13 h 19"/>
                  <a:gd name="T24" fmla="*/ 0 w 19"/>
                  <a:gd name="T25" fmla="*/ 11 h 19"/>
                  <a:gd name="T26" fmla="*/ 0 w 19"/>
                  <a:gd name="T27" fmla="*/ 7 h 19"/>
                  <a:gd name="T28" fmla="*/ 2 w 19"/>
                  <a:gd name="T29" fmla="*/ 4 h 19"/>
                  <a:gd name="T30" fmla="*/ 6 w 19"/>
                  <a:gd name="T31" fmla="*/ 2 h 19"/>
                  <a:gd name="T32" fmla="*/ 8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8" y="0"/>
                    </a:moveTo>
                    <a:lnTo>
                      <a:pt x="12" y="0"/>
                    </a:lnTo>
                    <a:lnTo>
                      <a:pt x="15" y="3"/>
                    </a:lnTo>
                    <a:lnTo>
                      <a:pt x="17" y="6"/>
                    </a:lnTo>
                    <a:lnTo>
                      <a:pt x="19" y="8"/>
                    </a:lnTo>
                    <a:lnTo>
                      <a:pt x="19" y="12"/>
                    </a:lnTo>
                    <a:lnTo>
                      <a:pt x="16" y="16"/>
                    </a:lnTo>
                    <a:lnTo>
                      <a:pt x="13" y="17"/>
                    </a:lnTo>
                    <a:lnTo>
                      <a:pt x="10" y="19"/>
                    </a:lnTo>
                    <a:lnTo>
                      <a:pt x="7" y="19"/>
                    </a:lnTo>
                    <a:lnTo>
                      <a:pt x="3" y="17"/>
                    </a:lnTo>
                    <a:lnTo>
                      <a:pt x="2" y="13"/>
                    </a:lnTo>
                    <a:lnTo>
                      <a:pt x="0" y="11"/>
                    </a:lnTo>
                    <a:lnTo>
                      <a:pt x="0" y="7"/>
                    </a:lnTo>
                    <a:lnTo>
                      <a:pt x="2" y="4"/>
                    </a:lnTo>
                    <a:lnTo>
                      <a:pt x="6" y="2"/>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2" name="Freeform 585"/>
              <p:cNvSpPr>
                <a:spLocks/>
              </p:cNvSpPr>
              <p:nvPr/>
            </p:nvSpPr>
            <p:spPr bwMode="auto">
              <a:xfrm>
                <a:off x="3938946" y="2026380"/>
                <a:ext cx="32622" cy="30904"/>
              </a:xfrm>
              <a:custGeom>
                <a:avLst/>
                <a:gdLst>
                  <a:gd name="T0" fmla="*/ 9 w 19"/>
                  <a:gd name="T1" fmla="*/ 0 h 18"/>
                  <a:gd name="T2" fmla="*/ 12 w 19"/>
                  <a:gd name="T3" fmla="*/ 0 h 18"/>
                  <a:gd name="T4" fmla="*/ 16 w 19"/>
                  <a:gd name="T5" fmla="*/ 1 h 18"/>
                  <a:gd name="T6" fmla="*/ 19 w 19"/>
                  <a:gd name="T7" fmla="*/ 4 h 18"/>
                  <a:gd name="T8" fmla="*/ 19 w 19"/>
                  <a:gd name="T9" fmla="*/ 8 h 18"/>
                  <a:gd name="T10" fmla="*/ 19 w 19"/>
                  <a:gd name="T11" fmla="*/ 12 h 18"/>
                  <a:gd name="T12" fmla="*/ 17 w 19"/>
                  <a:gd name="T13" fmla="*/ 14 h 18"/>
                  <a:gd name="T14" fmla="*/ 13 w 19"/>
                  <a:gd name="T15" fmla="*/ 17 h 18"/>
                  <a:gd name="T16" fmla="*/ 11 w 19"/>
                  <a:gd name="T17" fmla="*/ 18 h 18"/>
                  <a:gd name="T18" fmla="*/ 7 w 19"/>
                  <a:gd name="T19" fmla="*/ 18 h 18"/>
                  <a:gd name="T20" fmla="*/ 4 w 19"/>
                  <a:gd name="T21" fmla="*/ 16 h 18"/>
                  <a:gd name="T22" fmla="*/ 2 w 19"/>
                  <a:gd name="T23" fmla="*/ 13 h 18"/>
                  <a:gd name="T24" fmla="*/ 0 w 19"/>
                  <a:gd name="T25" fmla="*/ 9 h 18"/>
                  <a:gd name="T26" fmla="*/ 0 w 19"/>
                  <a:gd name="T27" fmla="*/ 6 h 18"/>
                  <a:gd name="T28" fmla="*/ 3 w 19"/>
                  <a:gd name="T29" fmla="*/ 2 h 18"/>
                  <a:gd name="T30" fmla="*/ 6 w 19"/>
                  <a:gd name="T31" fmla="*/ 0 h 18"/>
                  <a:gd name="T32" fmla="*/ 9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9" y="0"/>
                    </a:moveTo>
                    <a:lnTo>
                      <a:pt x="12" y="0"/>
                    </a:lnTo>
                    <a:lnTo>
                      <a:pt x="16" y="1"/>
                    </a:lnTo>
                    <a:lnTo>
                      <a:pt x="19" y="4"/>
                    </a:lnTo>
                    <a:lnTo>
                      <a:pt x="19" y="8"/>
                    </a:lnTo>
                    <a:lnTo>
                      <a:pt x="19" y="12"/>
                    </a:lnTo>
                    <a:lnTo>
                      <a:pt x="17" y="14"/>
                    </a:lnTo>
                    <a:lnTo>
                      <a:pt x="13" y="17"/>
                    </a:lnTo>
                    <a:lnTo>
                      <a:pt x="11" y="18"/>
                    </a:lnTo>
                    <a:lnTo>
                      <a:pt x="7" y="18"/>
                    </a:lnTo>
                    <a:lnTo>
                      <a:pt x="4" y="16"/>
                    </a:lnTo>
                    <a:lnTo>
                      <a:pt x="2" y="13"/>
                    </a:lnTo>
                    <a:lnTo>
                      <a:pt x="0" y="9"/>
                    </a:lnTo>
                    <a:lnTo>
                      <a:pt x="0" y="6"/>
                    </a:lnTo>
                    <a:lnTo>
                      <a:pt x="3" y="2"/>
                    </a:lnTo>
                    <a:lnTo>
                      <a:pt x="6"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3" name="Freeform 586"/>
              <p:cNvSpPr>
                <a:spLocks/>
              </p:cNvSpPr>
              <p:nvPr/>
            </p:nvSpPr>
            <p:spPr bwMode="auto">
              <a:xfrm>
                <a:off x="3990453" y="2618717"/>
                <a:ext cx="32622" cy="32622"/>
              </a:xfrm>
              <a:custGeom>
                <a:avLst/>
                <a:gdLst>
                  <a:gd name="T0" fmla="*/ 10 w 19"/>
                  <a:gd name="T1" fmla="*/ 0 h 19"/>
                  <a:gd name="T2" fmla="*/ 12 w 19"/>
                  <a:gd name="T3" fmla="*/ 0 h 19"/>
                  <a:gd name="T4" fmla="*/ 16 w 19"/>
                  <a:gd name="T5" fmla="*/ 3 h 19"/>
                  <a:gd name="T6" fmla="*/ 19 w 19"/>
                  <a:gd name="T7" fmla="*/ 6 h 19"/>
                  <a:gd name="T8" fmla="*/ 19 w 19"/>
                  <a:gd name="T9" fmla="*/ 10 h 19"/>
                  <a:gd name="T10" fmla="*/ 19 w 19"/>
                  <a:gd name="T11" fmla="*/ 12 h 19"/>
                  <a:gd name="T12" fmla="*/ 17 w 19"/>
                  <a:gd name="T13" fmla="*/ 16 h 19"/>
                  <a:gd name="T14" fmla="*/ 15 w 19"/>
                  <a:gd name="T15" fmla="*/ 19 h 19"/>
                  <a:gd name="T16" fmla="*/ 11 w 19"/>
                  <a:gd name="T17" fmla="*/ 19 h 19"/>
                  <a:gd name="T18" fmla="*/ 7 w 19"/>
                  <a:gd name="T19" fmla="*/ 19 h 19"/>
                  <a:gd name="T20" fmla="*/ 4 w 19"/>
                  <a:gd name="T21" fmla="*/ 17 h 19"/>
                  <a:gd name="T22" fmla="*/ 2 w 19"/>
                  <a:gd name="T23" fmla="*/ 13 h 19"/>
                  <a:gd name="T24" fmla="*/ 0 w 19"/>
                  <a:gd name="T25" fmla="*/ 11 h 19"/>
                  <a:gd name="T26" fmla="*/ 2 w 19"/>
                  <a:gd name="T27" fmla="*/ 7 h 19"/>
                  <a:gd name="T28" fmla="*/ 3 w 19"/>
                  <a:gd name="T29" fmla="*/ 4 h 19"/>
                  <a:gd name="T30" fmla="*/ 6 w 19"/>
                  <a:gd name="T31" fmla="*/ 2 h 19"/>
                  <a:gd name="T32" fmla="*/ 10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10" y="0"/>
                    </a:moveTo>
                    <a:lnTo>
                      <a:pt x="12" y="0"/>
                    </a:lnTo>
                    <a:lnTo>
                      <a:pt x="16" y="3"/>
                    </a:lnTo>
                    <a:lnTo>
                      <a:pt x="19" y="6"/>
                    </a:lnTo>
                    <a:lnTo>
                      <a:pt x="19" y="10"/>
                    </a:lnTo>
                    <a:lnTo>
                      <a:pt x="19" y="12"/>
                    </a:lnTo>
                    <a:lnTo>
                      <a:pt x="17" y="16"/>
                    </a:lnTo>
                    <a:lnTo>
                      <a:pt x="15" y="19"/>
                    </a:lnTo>
                    <a:lnTo>
                      <a:pt x="11" y="19"/>
                    </a:lnTo>
                    <a:lnTo>
                      <a:pt x="7" y="19"/>
                    </a:lnTo>
                    <a:lnTo>
                      <a:pt x="4" y="17"/>
                    </a:lnTo>
                    <a:lnTo>
                      <a:pt x="2" y="13"/>
                    </a:lnTo>
                    <a:lnTo>
                      <a:pt x="0" y="11"/>
                    </a:lnTo>
                    <a:lnTo>
                      <a:pt x="2" y="7"/>
                    </a:lnTo>
                    <a:lnTo>
                      <a:pt x="3" y="4"/>
                    </a:lnTo>
                    <a:lnTo>
                      <a:pt x="6" y="2"/>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4" name="Freeform 587"/>
              <p:cNvSpPr>
                <a:spLocks/>
              </p:cNvSpPr>
              <p:nvPr/>
            </p:nvSpPr>
            <p:spPr bwMode="auto">
              <a:xfrm>
                <a:off x="4534715" y="1974873"/>
                <a:ext cx="32622" cy="30904"/>
              </a:xfrm>
              <a:custGeom>
                <a:avLst/>
                <a:gdLst>
                  <a:gd name="T0" fmla="*/ 8 w 19"/>
                  <a:gd name="T1" fmla="*/ 0 h 18"/>
                  <a:gd name="T2" fmla="*/ 12 w 19"/>
                  <a:gd name="T3" fmla="*/ 0 h 18"/>
                  <a:gd name="T4" fmla="*/ 15 w 19"/>
                  <a:gd name="T5" fmla="*/ 1 h 18"/>
                  <a:gd name="T6" fmla="*/ 17 w 19"/>
                  <a:gd name="T7" fmla="*/ 4 h 18"/>
                  <a:gd name="T8" fmla="*/ 19 w 19"/>
                  <a:gd name="T9" fmla="*/ 8 h 18"/>
                  <a:gd name="T10" fmla="*/ 19 w 19"/>
                  <a:gd name="T11" fmla="*/ 11 h 18"/>
                  <a:gd name="T12" fmla="*/ 16 w 19"/>
                  <a:gd name="T13" fmla="*/ 14 h 18"/>
                  <a:gd name="T14" fmla="*/ 13 w 19"/>
                  <a:gd name="T15" fmla="*/ 17 h 18"/>
                  <a:gd name="T16" fmla="*/ 9 w 19"/>
                  <a:gd name="T17" fmla="*/ 18 h 18"/>
                  <a:gd name="T18" fmla="*/ 7 w 19"/>
                  <a:gd name="T19" fmla="*/ 17 h 18"/>
                  <a:gd name="T20" fmla="*/ 3 w 19"/>
                  <a:gd name="T21" fmla="*/ 15 h 18"/>
                  <a:gd name="T22" fmla="*/ 0 w 19"/>
                  <a:gd name="T23" fmla="*/ 13 h 18"/>
                  <a:gd name="T24" fmla="*/ 0 w 19"/>
                  <a:gd name="T25" fmla="*/ 9 h 18"/>
                  <a:gd name="T26" fmla="*/ 0 w 19"/>
                  <a:gd name="T27" fmla="*/ 5 h 18"/>
                  <a:gd name="T28" fmla="*/ 2 w 19"/>
                  <a:gd name="T29" fmla="*/ 2 h 18"/>
                  <a:gd name="T30" fmla="*/ 4 w 19"/>
                  <a:gd name="T31" fmla="*/ 0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2" y="0"/>
                    </a:lnTo>
                    <a:lnTo>
                      <a:pt x="15" y="1"/>
                    </a:lnTo>
                    <a:lnTo>
                      <a:pt x="17" y="4"/>
                    </a:lnTo>
                    <a:lnTo>
                      <a:pt x="19" y="8"/>
                    </a:lnTo>
                    <a:lnTo>
                      <a:pt x="19" y="11"/>
                    </a:lnTo>
                    <a:lnTo>
                      <a:pt x="16" y="14"/>
                    </a:lnTo>
                    <a:lnTo>
                      <a:pt x="13" y="17"/>
                    </a:lnTo>
                    <a:lnTo>
                      <a:pt x="9" y="18"/>
                    </a:lnTo>
                    <a:lnTo>
                      <a:pt x="7" y="17"/>
                    </a:lnTo>
                    <a:lnTo>
                      <a:pt x="3" y="15"/>
                    </a:lnTo>
                    <a:lnTo>
                      <a:pt x="0" y="13"/>
                    </a:lnTo>
                    <a:lnTo>
                      <a:pt x="0" y="9"/>
                    </a:lnTo>
                    <a:lnTo>
                      <a:pt x="0" y="5"/>
                    </a:lnTo>
                    <a:lnTo>
                      <a:pt x="2" y="2"/>
                    </a:lnTo>
                    <a:lnTo>
                      <a:pt x="4" y="0"/>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5" name="Freeform 588"/>
              <p:cNvSpPr>
                <a:spLocks/>
              </p:cNvSpPr>
              <p:nvPr/>
            </p:nvSpPr>
            <p:spPr bwMode="auto">
              <a:xfrm>
                <a:off x="4629145" y="2507117"/>
                <a:ext cx="32622" cy="30904"/>
              </a:xfrm>
              <a:custGeom>
                <a:avLst/>
                <a:gdLst>
                  <a:gd name="T0" fmla="*/ 11 w 19"/>
                  <a:gd name="T1" fmla="*/ 0 h 18"/>
                  <a:gd name="T2" fmla="*/ 13 w 19"/>
                  <a:gd name="T3" fmla="*/ 1 h 18"/>
                  <a:gd name="T4" fmla="*/ 16 w 19"/>
                  <a:gd name="T5" fmla="*/ 4 h 18"/>
                  <a:gd name="T6" fmla="*/ 19 w 19"/>
                  <a:gd name="T7" fmla="*/ 6 h 18"/>
                  <a:gd name="T8" fmla="*/ 19 w 19"/>
                  <a:gd name="T9" fmla="*/ 10 h 18"/>
                  <a:gd name="T10" fmla="*/ 17 w 19"/>
                  <a:gd name="T11" fmla="*/ 14 h 18"/>
                  <a:gd name="T12" fmla="*/ 15 w 19"/>
                  <a:gd name="T13" fmla="*/ 17 h 18"/>
                  <a:gd name="T14" fmla="*/ 11 w 19"/>
                  <a:gd name="T15" fmla="*/ 18 h 18"/>
                  <a:gd name="T16" fmla="*/ 8 w 19"/>
                  <a:gd name="T17" fmla="*/ 18 h 18"/>
                  <a:gd name="T18" fmla="*/ 4 w 19"/>
                  <a:gd name="T19" fmla="*/ 17 h 18"/>
                  <a:gd name="T20" fmla="*/ 2 w 19"/>
                  <a:gd name="T21" fmla="*/ 16 h 18"/>
                  <a:gd name="T22" fmla="*/ 0 w 19"/>
                  <a:gd name="T23" fmla="*/ 12 h 18"/>
                  <a:gd name="T24" fmla="*/ 0 w 19"/>
                  <a:gd name="T25" fmla="*/ 8 h 18"/>
                  <a:gd name="T26" fmla="*/ 0 w 19"/>
                  <a:gd name="T27" fmla="*/ 5 h 18"/>
                  <a:gd name="T28" fmla="*/ 3 w 19"/>
                  <a:gd name="T29" fmla="*/ 3 h 18"/>
                  <a:gd name="T30" fmla="*/ 7 w 19"/>
                  <a:gd name="T31" fmla="*/ 0 h 18"/>
                  <a:gd name="T32" fmla="*/ 11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1" y="0"/>
                    </a:moveTo>
                    <a:lnTo>
                      <a:pt x="13" y="1"/>
                    </a:lnTo>
                    <a:lnTo>
                      <a:pt x="16" y="4"/>
                    </a:lnTo>
                    <a:lnTo>
                      <a:pt x="19" y="6"/>
                    </a:lnTo>
                    <a:lnTo>
                      <a:pt x="19" y="10"/>
                    </a:lnTo>
                    <a:lnTo>
                      <a:pt x="17" y="14"/>
                    </a:lnTo>
                    <a:lnTo>
                      <a:pt x="15" y="17"/>
                    </a:lnTo>
                    <a:lnTo>
                      <a:pt x="11" y="18"/>
                    </a:lnTo>
                    <a:lnTo>
                      <a:pt x="8" y="18"/>
                    </a:lnTo>
                    <a:lnTo>
                      <a:pt x="4" y="17"/>
                    </a:lnTo>
                    <a:lnTo>
                      <a:pt x="2" y="16"/>
                    </a:lnTo>
                    <a:lnTo>
                      <a:pt x="0" y="12"/>
                    </a:lnTo>
                    <a:lnTo>
                      <a:pt x="0" y="8"/>
                    </a:lnTo>
                    <a:lnTo>
                      <a:pt x="0" y="5"/>
                    </a:lnTo>
                    <a:lnTo>
                      <a:pt x="3" y="3"/>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6" name="Freeform 589"/>
              <p:cNvSpPr>
                <a:spLocks/>
              </p:cNvSpPr>
              <p:nvPr/>
            </p:nvSpPr>
            <p:spPr bwMode="auto">
              <a:xfrm>
                <a:off x="3896023" y="2084756"/>
                <a:ext cx="34338" cy="32622"/>
              </a:xfrm>
              <a:custGeom>
                <a:avLst/>
                <a:gdLst>
                  <a:gd name="T0" fmla="*/ 11 w 20"/>
                  <a:gd name="T1" fmla="*/ 0 h 19"/>
                  <a:gd name="T2" fmla="*/ 15 w 20"/>
                  <a:gd name="T3" fmla="*/ 1 h 19"/>
                  <a:gd name="T4" fmla="*/ 17 w 20"/>
                  <a:gd name="T5" fmla="*/ 4 h 19"/>
                  <a:gd name="T6" fmla="*/ 19 w 20"/>
                  <a:gd name="T7" fmla="*/ 8 h 19"/>
                  <a:gd name="T8" fmla="*/ 20 w 20"/>
                  <a:gd name="T9" fmla="*/ 10 h 19"/>
                  <a:gd name="T10" fmla="*/ 19 w 20"/>
                  <a:gd name="T11" fmla="*/ 14 h 19"/>
                  <a:gd name="T12" fmla="*/ 16 w 20"/>
                  <a:gd name="T13" fmla="*/ 17 h 19"/>
                  <a:gd name="T14" fmla="*/ 12 w 20"/>
                  <a:gd name="T15" fmla="*/ 18 h 19"/>
                  <a:gd name="T16" fmla="*/ 10 w 20"/>
                  <a:gd name="T17" fmla="*/ 19 h 19"/>
                  <a:gd name="T18" fmla="*/ 6 w 20"/>
                  <a:gd name="T19" fmla="*/ 18 h 19"/>
                  <a:gd name="T20" fmla="*/ 3 w 20"/>
                  <a:gd name="T21" fmla="*/ 16 h 19"/>
                  <a:gd name="T22" fmla="*/ 2 w 20"/>
                  <a:gd name="T23" fmla="*/ 12 h 19"/>
                  <a:gd name="T24" fmla="*/ 0 w 20"/>
                  <a:gd name="T25" fmla="*/ 9 h 19"/>
                  <a:gd name="T26" fmla="*/ 2 w 20"/>
                  <a:gd name="T27" fmla="*/ 5 h 19"/>
                  <a:gd name="T28" fmla="*/ 4 w 20"/>
                  <a:gd name="T29" fmla="*/ 2 h 19"/>
                  <a:gd name="T30" fmla="*/ 8 w 20"/>
                  <a:gd name="T31" fmla="*/ 1 h 19"/>
                  <a:gd name="T32" fmla="*/ 11 w 20"/>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11" y="0"/>
                    </a:moveTo>
                    <a:lnTo>
                      <a:pt x="15" y="1"/>
                    </a:lnTo>
                    <a:lnTo>
                      <a:pt x="17" y="4"/>
                    </a:lnTo>
                    <a:lnTo>
                      <a:pt x="19" y="8"/>
                    </a:lnTo>
                    <a:lnTo>
                      <a:pt x="20" y="10"/>
                    </a:lnTo>
                    <a:lnTo>
                      <a:pt x="19" y="14"/>
                    </a:lnTo>
                    <a:lnTo>
                      <a:pt x="16" y="17"/>
                    </a:lnTo>
                    <a:lnTo>
                      <a:pt x="12" y="18"/>
                    </a:lnTo>
                    <a:lnTo>
                      <a:pt x="10" y="19"/>
                    </a:lnTo>
                    <a:lnTo>
                      <a:pt x="6" y="18"/>
                    </a:lnTo>
                    <a:lnTo>
                      <a:pt x="3" y="16"/>
                    </a:lnTo>
                    <a:lnTo>
                      <a:pt x="2" y="12"/>
                    </a:lnTo>
                    <a:lnTo>
                      <a:pt x="0" y="9"/>
                    </a:lnTo>
                    <a:lnTo>
                      <a:pt x="2" y="5"/>
                    </a:lnTo>
                    <a:lnTo>
                      <a:pt x="4" y="2"/>
                    </a:lnTo>
                    <a:lnTo>
                      <a:pt x="8" y="1"/>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7" name="Freeform 590"/>
              <p:cNvSpPr>
                <a:spLocks/>
              </p:cNvSpPr>
              <p:nvPr/>
            </p:nvSpPr>
            <p:spPr bwMode="auto">
              <a:xfrm>
                <a:off x="4052262" y="2661639"/>
                <a:ext cx="30904" cy="32622"/>
              </a:xfrm>
              <a:custGeom>
                <a:avLst/>
                <a:gdLst>
                  <a:gd name="T0" fmla="*/ 10 w 18"/>
                  <a:gd name="T1" fmla="*/ 0 h 19"/>
                  <a:gd name="T2" fmla="*/ 14 w 18"/>
                  <a:gd name="T3" fmla="*/ 2 h 19"/>
                  <a:gd name="T4" fmla="*/ 17 w 18"/>
                  <a:gd name="T5" fmla="*/ 4 h 19"/>
                  <a:gd name="T6" fmla="*/ 18 w 18"/>
                  <a:gd name="T7" fmla="*/ 7 h 19"/>
                  <a:gd name="T8" fmla="*/ 18 w 18"/>
                  <a:gd name="T9" fmla="*/ 11 h 19"/>
                  <a:gd name="T10" fmla="*/ 17 w 18"/>
                  <a:gd name="T11" fmla="*/ 15 h 19"/>
                  <a:gd name="T12" fmla="*/ 14 w 18"/>
                  <a:gd name="T13" fmla="*/ 17 h 19"/>
                  <a:gd name="T14" fmla="*/ 12 w 18"/>
                  <a:gd name="T15" fmla="*/ 19 h 19"/>
                  <a:gd name="T16" fmla="*/ 8 w 18"/>
                  <a:gd name="T17" fmla="*/ 19 h 19"/>
                  <a:gd name="T18" fmla="*/ 5 w 18"/>
                  <a:gd name="T19" fmla="*/ 17 h 19"/>
                  <a:gd name="T20" fmla="*/ 1 w 18"/>
                  <a:gd name="T21" fmla="*/ 15 h 19"/>
                  <a:gd name="T22" fmla="*/ 0 w 18"/>
                  <a:gd name="T23" fmla="*/ 12 h 19"/>
                  <a:gd name="T24" fmla="*/ 0 w 18"/>
                  <a:gd name="T25" fmla="*/ 8 h 19"/>
                  <a:gd name="T26" fmla="*/ 1 w 18"/>
                  <a:gd name="T27" fmla="*/ 4 h 19"/>
                  <a:gd name="T28" fmla="*/ 4 w 18"/>
                  <a:gd name="T29" fmla="*/ 2 h 19"/>
                  <a:gd name="T30" fmla="*/ 6 w 18"/>
                  <a:gd name="T31" fmla="*/ 0 h 19"/>
                  <a:gd name="T32" fmla="*/ 10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0" y="0"/>
                    </a:moveTo>
                    <a:lnTo>
                      <a:pt x="14" y="2"/>
                    </a:lnTo>
                    <a:lnTo>
                      <a:pt x="17" y="4"/>
                    </a:lnTo>
                    <a:lnTo>
                      <a:pt x="18" y="7"/>
                    </a:lnTo>
                    <a:lnTo>
                      <a:pt x="18" y="11"/>
                    </a:lnTo>
                    <a:lnTo>
                      <a:pt x="17" y="15"/>
                    </a:lnTo>
                    <a:lnTo>
                      <a:pt x="14" y="17"/>
                    </a:lnTo>
                    <a:lnTo>
                      <a:pt x="12" y="19"/>
                    </a:lnTo>
                    <a:lnTo>
                      <a:pt x="8" y="19"/>
                    </a:lnTo>
                    <a:lnTo>
                      <a:pt x="5" y="17"/>
                    </a:lnTo>
                    <a:lnTo>
                      <a:pt x="1" y="15"/>
                    </a:lnTo>
                    <a:lnTo>
                      <a:pt x="0" y="12"/>
                    </a:lnTo>
                    <a:lnTo>
                      <a:pt x="0" y="8"/>
                    </a:lnTo>
                    <a:lnTo>
                      <a:pt x="1" y="4"/>
                    </a:lnTo>
                    <a:lnTo>
                      <a:pt x="4" y="2"/>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8" name="Freeform 591"/>
              <p:cNvSpPr>
                <a:spLocks/>
              </p:cNvSpPr>
              <p:nvPr/>
            </p:nvSpPr>
            <p:spPr bwMode="auto">
              <a:xfrm>
                <a:off x="4474623" y="1931951"/>
                <a:ext cx="30904" cy="30904"/>
              </a:xfrm>
              <a:custGeom>
                <a:avLst/>
                <a:gdLst>
                  <a:gd name="T0" fmla="*/ 10 w 18"/>
                  <a:gd name="T1" fmla="*/ 0 h 18"/>
                  <a:gd name="T2" fmla="*/ 13 w 18"/>
                  <a:gd name="T3" fmla="*/ 1 h 18"/>
                  <a:gd name="T4" fmla="*/ 17 w 18"/>
                  <a:gd name="T5" fmla="*/ 4 h 18"/>
                  <a:gd name="T6" fmla="*/ 18 w 18"/>
                  <a:gd name="T7" fmla="*/ 6 h 18"/>
                  <a:gd name="T8" fmla="*/ 18 w 18"/>
                  <a:gd name="T9" fmla="*/ 10 h 18"/>
                  <a:gd name="T10" fmla="*/ 17 w 18"/>
                  <a:gd name="T11" fmla="*/ 13 h 18"/>
                  <a:gd name="T12" fmla="*/ 14 w 18"/>
                  <a:gd name="T13" fmla="*/ 16 h 18"/>
                  <a:gd name="T14" fmla="*/ 12 w 18"/>
                  <a:gd name="T15" fmla="*/ 18 h 18"/>
                  <a:gd name="T16" fmla="*/ 8 w 18"/>
                  <a:gd name="T17" fmla="*/ 18 h 18"/>
                  <a:gd name="T18" fmla="*/ 4 w 18"/>
                  <a:gd name="T19" fmla="*/ 17 h 18"/>
                  <a:gd name="T20" fmla="*/ 1 w 18"/>
                  <a:gd name="T21" fmla="*/ 14 h 18"/>
                  <a:gd name="T22" fmla="*/ 0 w 18"/>
                  <a:gd name="T23" fmla="*/ 12 h 18"/>
                  <a:gd name="T24" fmla="*/ 0 w 18"/>
                  <a:gd name="T25" fmla="*/ 8 h 18"/>
                  <a:gd name="T26" fmla="*/ 1 w 18"/>
                  <a:gd name="T27" fmla="*/ 4 h 18"/>
                  <a:gd name="T28" fmla="*/ 4 w 18"/>
                  <a:gd name="T29" fmla="*/ 1 h 18"/>
                  <a:gd name="T30" fmla="*/ 6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3" y="1"/>
                    </a:lnTo>
                    <a:lnTo>
                      <a:pt x="17" y="4"/>
                    </a:lnTo>
                    <a:lnTo>
                      <a:pt x="18" y="6"/>
                    </a:lnTo>
                    <a:lnTo>
                      <a:pt x="18" y="10"/>
                    </a:lnTo>
                    <a:lnTo>
                      <a:pt x="17" y="13"/>
                    </a:lnTo>
                    <a:lnTo>
                      <a:pt x="14" y="16"/>
                    </a:lnTo>
                    <a:lnTo>
                      <a:pt x="12" y="18"/>
                    </a:lnTo>
                    <a:lnTo>
                      <a:pt x="8" y="18"/>
                    </a:lnTo>
                    <a:lnTo>
                      <a:pt x="4" y="17"/>
                    </a:lnTo>
                    <a:lnTo>
                      <a:pt x="1" y="14"/>
                    </a:lnTo>
                    <a:lnTo>
                      <a:pt x="0" y="12"/>
                    </a:lnTo>
                    <a:lnTo>
                      <a:pt x="0" y="8"/>
                    </a:lnTo>
                    <a:lnTo>
                      <a:pt x="1" y="4"/>
                    </a:lnTo>
                    <a:lnTo>
                      <a:pt x="4" y="1"/>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99" name="Freeform 592"/>
              <p:cNvSpPr>
                <a:spLocks/>
              </p:cNvSpPr>
              <p:nvPr/>
            </p:nvSpPr>
            <p:spPr bwMode="auto">
              <a:xfrm>
                <a:off x="4658333" y="2441874"/>
                <a:ext cx="34338" cy="30904"/>
              </a:xfrm>
              <a:custGeom>
                <a:avLst/>
                <a:gdLst>
                  <a:gd name="T0" fmla="*/ 9 w 20"/>
                  <a:gd name="T1" fmla="*/ 0 h 18"/>
                  <a:gd name="T2" fmla="*/ 13 w 20"/>
                  <a:gd name="T3" fmla="*/ 0 h 18"/>
                  <a:gd name="T4" fmla="*/ 16 w 20"/>
                  <a:gd name="T5" fmla="*/ 1 h 18"/>
                  <a:gd name="T6" fmla="*/ 19 w 20"/>
                  <a:gd name="T7" fmla="*/ 5 h 18"/>
                  <a:gd name="T8" fmla="*/ 20 w 20"/>
                  <a:gd name="T9" fmla="*/ 8 h 18"/>
                  <a:gd name="T10" fmla="*/ 19 w 20"/>
                  <a:gd name="T11" fmla="*/ 12 h 18"/>
                  <a:gd name="T12" fmla="*/ 17 w 20"/>
                  <a:gd name="T13" fmla="*/ 14 h 18"/>
                  <a:gd name="T14" fmla="*/ 13 w 20"/>
                  <a:gd name="T15" fmla="*/ 17 h 18"/>
                  <a:gd name="T16" fmla="*/ 11 w 20"/>
                  <a:gd name="T17" fmla="*/ 18 h 18"/>
                  <a:gd name="T18" fmla="*/ 7 w 20"/>
                  <a:gd name="T19" fmla="*/ 17 h 18"/>
                  <a:gd name="T20" fmla="*/ 4 w 20"/>
                  <a:gd name="T21" fmla="*/ 16 h 18"/>
                  <a:gd name="T22" fmla="*/ 2 w 20"/>
                  <a:gd name="T23" fmla="*/ 13 h 18"/>
                  <a:gd name="T24" fmla="*/ 0 w 20"/>
                  <a:gd name="T25" fmla="*/ 9 h 18"/>
                  <a:gd name="T26" fmla="*/ 2 w 20"/>
                  <a:gd name="T27" fmla="*/ 5 h 18"/>
                  <a:gd name="T28" fmla="*/ 3 w 20"/>
                  <a:gd name="T29" fmla="*/ 3 h 18"/>
                  <a:gd name="T30" fmla="*/ 5 w 20"/>
                  <a:gd name="T31" fmla="*/ 0 h 18"/>
                  <a:gd name="T32" fmla="*/ 9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9" y="0"/>
                    </a:moveTo>
                    <a:lnTo>
                      <a:pt x="13" y="0"/>
                    </a:lnTo>
                    <a:lnTo>
                      <a:pt x="16" y="1"/>
                    </a:lnTo>
                    <a:lnTo>
                      <a:pt x="19" y="5"/>
                    </a:lnTo>
                    <a:lnTo>
                      <a:pt x="20" y="8"/>
                    </a:lnTo>
                    <a:lnTo>
                      <a:pt x="19" y="12"/>
                    </a:lnTo>
                    <a:lnTo>
                      <a:pt x="17" y="14"/>
                    </a:lnTo>
                    <a:lnTo>
                      <a:pt x="13" y="17"/>
                    </a:lnTo>
                    <a:lnTo>
                      <a:pt x="11" y="18"/>
                    </a:lnTo>
                    <a:lnTo>
                      <a:pt x="7" y="17"/>
                    </a:lnTo>
                    <a:lnTo>
                      <a:pt x="4" y="16"/>
                    </a:lnTo>
                    <a:lnTo>
                      <a:pt x="2" y="13"/>
                    </a:lnTo>
                    <a:lnTo>
                      <a:pt x="0" y="9"/>
                    </a:lnTo>
                    <a:lnTo>
                      <a:pt x="2" y="5"/>
                    </a:lnTo>
                    <a:lnTo>
                      <a:pt x="3" y="3"/>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0" name="Freeform 593"/>
              <p:cNvSpPr>
                <a:spLocks/>
              </p:cNvSpPr>
              <p:nvPr/>
            </p:nvSpPr>
            <p:spPr bwMode="auto">
              <a:xfrm>
                <a:off x="3866835" y="2151716"/>
                <a:ext cx="32622" cy="30904"/>
              </a:xfrm>
              <a:custGeom>
                <a:avLst/>
                <a:gdLst>
                  <a:gd name="T0" fmla="*/ 8 w 19"/>
                  <a:gd name="T1" fmla="*/ 0 h 18"/>
                  <a:gd name="T2" fmla="*/ 12 w 19"/>
                  <a:gd name="T3" fmla="*/ 1 h 18"/>
                  <a:gd name="T4" fmla="*/ 15 w 19"/>
                  <a:gd name="T5" fmla="*/ 3 h 18"/>
                  <a:gd name="T6" fmla="*/ 17 w 19"/>
                  <a:gd name="T7" fmla="*/ 5 h 18"/>
                  <a:gd name="T8" fmla="*/ 19 w 19"/>
                  <a:gd name="T9" fmla="*/ 9 h 18"/>
                  <a:gd name="T10" fmla="*/ 17 w 19"/>
                  <a:gd name="T11" fmla="*/ 13 h 18"/>
                  <a:gd name="T12" fmla="*/ 16 w 19"/>
                  <a:gd name="T13" fmla="*/ 16 h 18"/>
                  <a:gd name="T14" fmla="*/ 14 w 19"/>
                  <a:gd name="T15" fmla="*/ 18 h 18"/>
                  <a:gd name="T16" fmla="*/ 10 w 19"/>
                  <a:gd name="T17" fmla="*/ 18 h 18"/>
                  <a:gd name="T18" fmla="*/ 6 w 19"/>
                  <a:gd name="T19" fmla="*/ 18 h 18"/>
                  <a:gd name="T20" fmla="*/ 3 w 19"/>
                  <a:gd name="T21" fmla="*/ 16 h 18"/>
                  <a:gd name="T22" fmla="*/ 0 w 19"/>
                  <a:gd name="T23" fmla="*/ 13 h 18"/>
                  <a:gd name="T24" fmla="*/ 0 w 19"/>
                  <a:gd name="T25" fmla="*/ 11 h 18"/>
                  <a:gd name="T26" fmla="*/ 0 w 19"/>
                  <a:gd name="T27" fmla="*/ 7 h 18"/>
                  <a:gd name="T28" fmla="*/ 2 w 19"/>
                  <a:gd name="T29" fmla="*/ 3 h 18"/>
                  <a:gd name="T30" fmla="*/ 6 w 19"/>
                  <a:gd name="T31" fmla="*/ 1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2" y="1"/>
                    </a:lnTo>
                    <a:lnTo>
                      <a:pt x="15" y="3"/>
                    </a:lnTo>
                    <a:lnTo>
                      <a:pt x="17" y="5"/>
                    </a:lnTo>
                    <a:lnTo>
                      <a:pt x="19" y="9"/>
                    </a:lnTo>
                    <a:lnTo>
                      <a:pt x="17" y="13"/>
                    </a:lnTo>
                    <a:lnTo>
                      <a:pt x="16" y="16"/>
                    </a:lnTo>
                    <a:lnTo>
                      <a:pt x="14" y="18"/>
                    </a:lnTo>
                    <a:lnTo>
                      <a:pt x="10" y="18"/>
                    </a:lnTo>
                    <a:lnTo>
                      <a:pt x="6" y="18"/>
                    </a:lnTo>
                    <a:lnTo>
                      <a:pt x="3" y="16"/>
                    </a:lnTo>
                    <a:lnTo>
                      <a:pt x="0" y="13"/>
                    </a:lnTo>
                    <a:lnTo>
                      <a:pt x="0" y="11"/>
                    </a:lnTo>
                    <a:lnTo>
                      <a:pt x="0" y="7"/>
                    </a:lnTo>
                    <a:lnTo>
                      <a:pt x="2" y="3"/>
                    </a:lnTo>
                    <a:lnTo>
                      <a:pt x="6"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01" name="Freeform 594"/>
              <p:cNvSpPr>
                <a:spLocks/>
              </p:cNvSpPr>
              <p:nvPr/>
            </p:nvSpPr>
            <p:spPr bwMode="auto">
              <a:xfrm>
                <a:off x="4119222" y="2694261"/>
                <a:ext cx="30904" cy="30904"/>
              </a:xfrm>
              <a:custGeom>
                <a:avLst/>
                <a:gdLst>
                  <a:gd name="T0" fmla="*/ 8 w 18"/>
                  <a:gd name="T1" fmla="*/ 0 h 18"/>
                  <a:gd name="T2" fmla="*/ 12 w 18"/>
                  <a:gd name="T3" fmla="*/ 0 h 18"/>
                  <a:gd name="T4" fmla="*/ 16 w 18"/>
                  <a:gd name="T5" fmla="*/ 2 h 18"/>
                  <a:gd name="T6" fmla="*/ 17 w 18"/>
                  <a:gd name="T7" fmla="*/ 5 h 18"/>
                  <a:gd name="T8" fmla="*/ 18 w 18"/>
                  <a:gd name="T9" fmla="*/ 7 h 18"/>
                  <a:gd name="T10" fmla="*/ 18 w 18"/>
                  <a:gd name="T11" fmla="*/ 11 h 18"/>
                  <a:gd name="T12" fmla="*/ 16 w 18"/>
                  <a:gd name="T13" fmla="*/ 15 h 18"/>
                  <a:gd name="T14" fmla="*/ 13 w 18"/>
                  <a:gd name="T15" fmla="*/ 17 h 18"/>
                  <a:gd name="T16" fmla="*/ 9 w 18"/>
                  <a:gd name="T17" fmla="*/ 18 h 18"/>
                  <a:gd name="T18" fmla="*/ 5 w 18"/>
                  <a:gd name="T19" fmla="*/ 18 h 18"/>
                  <a:gd name="T20" fmla="*/ 3 w 18"/>
                  <a:gd name="T21" fmla="*/ 15 h 18"/>
                  <a:gd name="T22" fmla="*/ 0 w 18"/>
                  <a:gd name="T23" fmla="*/ 13 h 18"/>
                  <a:gd name="T24" fmla="*/ 0 w 18"/>
                  <a:gd name="T25" fmla="*/ 9 h 18"/>
                  <a:gd name="T26" fmla="*/ 0 w 18"/>
                  <a:gd name="T27" fmla="*/ 5 h 18"/>
                  <a:gd name="T28" fmla="*/ 3 w 18"/>
                  <a:gd name="T29" fmla="*/ 2 h 18"/>
                  <a:gd name="T30" fmla="*/ 5 w 18"/>
                  <a:gd name="T31" fmla="*/ 0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0"/>
                    </a:lnTo>
                    <a:lnTo>
                      <a:pt x="16" y="2"/>
                    </a:lnTo>
                    <a:lnTo>
                      <a:pt x="17" y="5"/>
                    </a:lnTo>
                    <a:lnTo>
                      <a:pt x="18" y="7"/>
                    </a:lnTo>
                    <a:lnTo>
                      <a:pt x="18" y="11"/>
                    </a:lnTo>
                    <a:lnTo>
                      <a:pt x="16" y="15"/>
                    </a:lnTo>
                    <a:lnTo>
                      <a:pt x="13" y="17"/>
                    </a:lnTo>
                    <a:lnTo>
                      <a:pt x="9" y="18"/>
                    </a:lnTo>
                    <a:lnTo>
                      <a:pt x="5" y="18"/>
                    </a:lnTo>
                    <a:lnTo>
                      <a:pt x="3" y="15"/>
                    </a:lnTo>
                    <a:lnTo>
                      <a:pt x="0" y="13"/>
                    </a:lnTo>
                    <a:lnTo>
                      <a:pt x="0" y="9"/>
                    </a:lnTo>
                    <a:lnTo>
                      <a:pt x="0" y="5"/>
                    </a:lnTo>
                    <a:lnTo>
                      <a:pt x="3" y="2"/>
                    </a:lnTo>
                    <a:lnTo>
                      <a:pt x="5" y="0"/>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2" name="Freeform 595"/>
              <p:cNvSpPr>
                <a:spLocks/>
              </p:cNvSpPr>
              <p:nvPr/>
            </p:nvSpPr>
            <p:spPr bwMode="auto">
              <a:xfrm>
                <a:off x="4407664" y="1899329"/>
                <a:ext cx="30904" cy="32622"/>
              </a:xfrm>
              <a:custGeom>
                <a:avLst/>
                <a:gdLst>
                  <a:gd name="T0" fmla="*/ 9 w 18"/>
                  <a:gd name="T1" fmla="*/ 0 h 19"/>
                  <a:gd name="T2" fmla="*/ 13 w 18"/>
                  <a:gd name="T3" fmla="*/ 0 h 19"/>
                  <a:gd name="T4" fmla="*/ 15 w 18"/>
                  <a:gd name="T5" fmla="*/ 3 h 19"/>
                  <a:gd name="T6" fmla="*/ 18 w 18"/>
                  <a:gd name="T7" fmla="*/ 6 h 19"/>
                  <a:gd name="T8" fmla="*/ 18 w 18"/>
                  <a:gd name="T9" fmla="*/ 10 h 19"/>
                  <a:gd name="T10" fmla="*/ 18 w 18"/>
                  <a:gd name="T11" fmla="*/ 12 h 19"/>
                  <a:gd name="T12" fmla="*/ 15 w 18"/>
                  <a:gd name="T13" fmla="*/ 16 h 19"/>
                  <a:gd name="T14" fmla="*/ 13 w 18"/>
                  <a:gd name="T15" fmla="*/ 18 h 19"/>
                  <a:gd name="T16" fmla="*/ 10 w 18"/>
                  <a:gd name="T17" fmla="*/ 19 h 19"/>
                  <a:gd name="T18" fmla="*/ 6 w 18"/>
                  <a:gd name="T19" fmla="*/ 19 h 19"/>
                  <a:gd name="T20" fmla="*/ 2 w 18"/>
                  <a:gd name="T21" fmla="*/ 16 h 19"/>
                  <a:gd name="T22" fmla="*/ 1 w 18"/>
                  <a:gd name="T23" fmla="*/ 14 h 19"/>
                  <a:gd name="T24" fmla="*/ 0 w 18"/>
                  <a:gd name="T25" fmla="*/ 10 h 19"/>
                  <a:gd name="T26" fmla="*/ 1 w 18"/>
                  <a:gd name="T27" fmla="*/ 7 h 19"/>
                  <a:gd name="T28" fmla="*/ 2 w 18"/>
                  <a:gd name="T29" fmla="*/ 3 h 19"/>
                  <a:gd name="T30" fmla="*/ 5 w 18"/>
                  <a:gd name="T31" fmla="*/ 2 h 19"/>
                  <a:gd name="T32" fmla="*/ 9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9" y="0"/>
                    </a:moveTo>
                    <a:lnTo>
                      <a:pt x="13" y="0"/>
                    </a:lnTo>
                    <a:lnTo>
                      <a:pt x="15" y="3"/>
                    </a:lnTo>
                    <a:lnTo>
                      <a:pt x="18" y="6"/>
                    </a:lnTo>
                    <a:lnTo>
                      <a:pt x="18" y="10"/>
                    </a:lnTo>
                    <a:lnTo>
                      <a:pt x="18" y="12"/>
                    </a:lnTo>
                    <a:lnTo>
                      <a:pt x="15" y="16"/>
                    </a:lnTo>
                    <a:lnTo>
                      <a:pt x="13" y="18"/>
                    </a:lnTo>
                    <a:lnTo>
                      <a:pt x="10" y="19"/>
                    </a:lnTo>
                    <a:lnTo>
                      <a:pt x="6" y="19"/>
                    </a:lnTo>
                    <a:lnTo>
                      <a:pt x="2" y="16"/>
                    </a:lnTo>
                    <a:lnTo>
                      <a:pt x="1" y="14"/>
                    </a:lnTo>
                    <a:lnTo>
                      <a:pt x="0" y="10"/>
                    </a:lnTo>
                    <a:lnTo>
                      <a:pt x="1" y="7"/>
                    </a:lnTo>
                    <a:lnTo>
                      <a:pt x="2" y="3"/>
                    </a:lnTo>
                    <a:lnTo>
                      <a:pt x="5" y="2"/>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3" name="Freeform 596"/>
              <p:cNvSpPr>
                <a:spLocks/>
              </p:cNvSpPr>
              <p:nvPr/>
            </p:nvSpPr>
            <p:spPr bwMode="auto">
              <a:xfrm>
                <a:off x="4678936" y="2369763"/>
                <a:ext cx="30904" cy="30904"/>
              </a:xfrm>
              <a:custGeom>
                <a:avLst/>
                <a:gdLst>
                  <a:gd name="T0" fmla="*/ 10 w 18"/>
                  <a:gd name="T1" fmla="*/ 0 h 18"/>
                  <a:gd name="T2" fmla="*/ 14 w 18"/>
                  <a:gd name="T3" fmla="*/ 1 h 18"/>
                  <a:gd name="T4" fmla="*/ 17 w 18"/>
                  <a:gd name="T5" fmla="*/ 4 h 18"/>
                  <a:gd name="T6" fmla="*/ 18 w 18"/>
                  <a:gd name="T7" fmla="*/ 7 h 18"/>
                  <a:gd name="T8" fmla="*/ 18 w 18"/>
                  <a:gd name="T9" fmla="*/ 11 h 18"/>
                  <a:gd name="T10" fmla="*/ 17 w 18"/>
                  <a:gd name="T11" fmla="*/ 14 h 18"/>
                  <a:gd name="T12" fmla="*/ 14 w 18"/>
                  <a:gd name="T13" fmla="*/ 17 h 18"/>
                  <a:gd name="T14" fmla="*/ 12 w 18"/>
                  <a:gd name="T15" fmla="*/ 18 h 18"/>
                  <a:gd name="T16" fmla="*/ 8 w 18"/>
                  <a:gd name="T17" fmla="*/ 18 h 18"/>
                  <a:gd name="T18" fmla="*/ 4 w 18"/>
                  <a:gd name="T19" fmla="*/ 17 h 18"/>
                  <a:gd name="T20" fmla="*/ 1 w 18"/>
                  <a:gd name="T21" fmla="*/ 14 h 18"/>
                  <a:gd name="T22" fmla="*/ 0 w 18"/>
                  <a:gd name="T23" fmla="*/ 12 h 18"/>
                  <a:gd name="T24" fmla="*/ 0 w 18"/>
                  <a:gd name="T25" fmla="*/ 8 h 18"/>
                  <a:gd name="T26" fmla="*/ 1 w 18"/>
                  <a:gd name="T27" fmla="*/ 4 h 18"/>
                  <a:gd name="T28" fmla="*/ 4 w 18"/>
                  <a:gd name="T29" fmla="*/ 1 h 18"/>
                  <a:gd name="T30" fmla="*/ 7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4"/>
                    </a:lnTo>
                    <a:lnTo>
                      <a:pt x="18" y="7"/>
                    </a:lnTo>
                    <a:lnTo>
                      <a:pt x="18" y="11"/>
                    </a:lnTo>
                    <a:lnTo>
                      <a:pt x="17" y="14"/>
                    </a:lnTo>
                    <a:lnTo>
                      <a:pt x="14" y="17"/>
                    </a:lnTo>
                    <a:lnTo>
                      <a:pt x="12" y="18"/>
                    </a:lnTo>
                    <a:lnTo>
                      <a:pt x="8" y="18"/>
                    </a:lnTo>
                    <a:lnTo>
                      <a:pt x="4" y="17"/>
                    </a:lnTo>
                    <a:lnTo>
                      <a:pt x="1" y="14"/>
                    </a:lnTo>
                    <a:lnTo>
                      <a:pt x="0" y="12"/>
                    </a:lnTo>
                    <a:lnTo>
                      <a:pt x="0" y="8"/>
                    </a:lnTo>
                    <a:lnTo>
                      <a:pt x="1" y="4"/>
                    </a:lnTo>
                    <a:lnTo>
                      <a:pt x="4" y="1"/>
                    </a:lnTo>
                    <a:lnTo>
                      <a:pt x="7"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4" name="Freeform 597"/>
              <p:cNvSpPr>
                <a:spLocks/>
              </p:cNvSpPr>
              <p:nvPr/>
            </p:nvSpPr>
            <p:spPr bwMode="auto">
              <a:xfrm>
                <a:off x="3847950" y="2223826"/>
                <a:ext cx="30904" cy="30904"/>
              </a:xfrm>
              <a:custGeom>
                <a:avLst/>
                <a:gdLst>
                  <a:gd name="T0" fmla="*/ 10 w 18"/>
                  <a:gd name="T1" fmla="*/ 0 h 18"/>
                  <a:gd name="T2" fmla="*/ 14 w 18"/>
                  <a:gd name="T3" fmla="*/ 1 h 18"/>
                  <a:gd name="T4" fmla="*/ 17 w 18"/>
                  <a:gd name="T5" fmla="*/ 4 h 18"/>
                  <a:gd name="T6" fmla="*/ 18 w 18"/>
                  <a:gd name="T7" fmla="*/ 7 h 18"/>
                  <a:gd name="T8" fmla="*/ 18 w 18"/>
                  <a:gd name="T9" fmla="*/ 10 h 18"/>
                  <a:gd name="T10" fmla="*/ 17 w 18"/>
                  <a:gd name="T11" fmla="*/ 14 h 18"/>
                  <a:gd name="T12" fmla="*/ 14 w 18"/>
                  <a:gd name="T13" fmla="*/ 17 h 18"/>
                  <a:gd name="T14" fmla="*/ 11 w 18"/>
                  <a:gd name="T15" fmla="*/ 18 h 18"/>
                  <a:gd name="T16" fmla="*/ 8 w 18"/>
                  <a:gd name="T17" fmla="*/ 18 h 18"/>
                  <a:gd name="T18" fmla="*/ 4 w 18"/>
                  <a:gd name="T19" fmla="*/ 17 h 18"/>
                  <a:gd name="T20" fmla="*/ 1 w 18"/>
                  <a:gd name="T21" fmla="*/ 14 h 18"/>
                  <a:gd name="T22" fmla="*/ 0 w 18"/>
                  <a:gd name="T23" fmla="*/ 10 h 18"/>
                  <a:gd name="T24" fmla="*/ 0 w 18"/>
                  <a:gd name="T25" fmla="*/ 8 h 18"/>
                  <a:gd name="T26" fmla="*/ 1 w 18"/>
                  <a:gd name="T27" fmla="*/ 4 h 18"/>
                  <a:gd name="T28" fmla="*/ 4 w 18"/>
                  <a:gd name="T29" fmla="*/ 1 h 18"/>
                  <a:gd name="T30" fmla="*/ 8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4"/>
                    </a:lnTo>
                    <a:lnTo>
                      <a:pt x="18" y="7"/>
                    </a:lnTo>
                    <a:lnTo>
                      <a:pt x="18" y="10"/>
                    </a:lnTo>
                    <a:lnTo>
                      <a:pt x="17" y="14"/>
                    </a:lnTo>
                    <a:lnTo>
                      <a:pt x="14" y="17"/>
                    </a:lnTo>
                    <a:lnTo>
                      <a:pt x="11" y="18"/>
                    </a:lnTo>
                    <a:lnTo>
                      <a:pt x="8" y="18"/>
                    </a:lnTo>
                    <a:lnTo>
                      <a:pt x="4" y="17"/>
                    </a:lnTo>
                    <a:lnTo>
                      <a:pt x="1" y="14"/>
                    </a:lnTo>
                    <a:lnTo>
                      <a:pt x="0" y="10"/>
                    </a:lnTo>
                    <a:lnTo>
                      <a:pt x="0" y="8"/>
                    </a:lnTo>
                    <a:lnTo>
                      <a:pt x="1" y="4"/>
                    </a:lnTo>
                    <a:lnTo>
                      <a:pt x="4" y="1"/>
                    </a:lnTo>
                    <a:lnTo>
                      <a:pt x="8"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5" name="Freeform 598"/>
              <p:cNvSpPr>
                <a:spLocks/>
              </p:cNvSpPr>
              <p:nvPr/>
            </p:nvSpPr>
            <p:spPr bwMode="auto">
              <a:xfrm>
                <a:off x="4189615" y="2711430"/>
                <a:ext cx="30904" cy="30904"/>
              </a:xfrm>
              <a:custGeom>
                <a:avLst/>
                <a:gdLst>
                  <a:gd name="T0" fmla="*/ 11 w 18"/>
                  <a:gd name="T1" fmla="*/ 0 h 18"/>
                  <a:gd name="T2" fmla="*/ 14 w 18"/>
                  <a:gd name="T3" fmla="*/ 1 h 18"/>
                  <a:gd name="T4" fmla="*/ 17 w 18"/>
                  <a:gd name="T5" fmla="*/ 4 h 18"/>
                  <a:gd name="T6" fmla="*/ 18 w 18"/>
                  <a:gd name="T7" fmla="*/ 8 h 18"/>
                  <a:gd name="T8" fmla="*/ 18 w 18"/>
                  <a:gd name="T9" fmla="*/ 12 h 18"/>
                  <a:gd name="T10" fmla="*/ 17 w 18"/>
                  <a:gd name="T11" fmla="*/ 14 h 18"/>
                  <a:gd name="T12" fmla="*/ 15 w 18"/>
                  <a:gd name="T13" fmla="*/ 17 h 18"/>
                  <a:gd name="T14" fmla="*/ 11 w 18"/>
                  <a:gd name="T15" fmla="*/ 18 h 18"/>
                  <a:gd name="T16" fmla="*/ 7 w 18"/>
                  <a:gd name="T17" fmla="*/ 18 h 18"/>
                  <a:gd name="T18" fmla="*/ 5 w 18"/>
                  <a:gd name="T19" fmla="*/ 17 h 18"/>
                  <a:gd name="T20" fmla="*/ 2 w 18"/>
                  <a:gd name="T21" fmla="*/ 14 h 18"/>
                  <a:gd name="T22" fmla="*/ 1 w 18"/>
                  <a:gd name="T23" fmla="*/ 12 h 18"/>
                  <a:gd name="T24" fmla="*/ 0 w 18"/>
                  <a:gd name="T25" fmla="*/ 8 h 18"/>
                  <a:gd name="T26" fmla="*/ 1 w 18"/>
                  <a:gd name="T27" fmla="*/ 4 h 18"/>
                  <a:gd name="T28" fmla="*/ 4 w 18"/>
                  <a:gd name="T29" fmla="*/ 1 h 18"/>
                  <a:gd name="T30" fmla="*/ 7 w 18"/>
                  <a:gd name="T31" fmla="*/ 0 h 18"/>
                  <a:gd name="T32" fmla="*/ 11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1" y="0"/>
                    </a:moveTo>
                    <a:lnTo>
                      <a:pt x="14" y="1"/>
                    </a:lnTo>
                    <a:lnTo>
                      <a:pt x="17" y="4"/>
                    </a:lnTo>
                    <a:lnTo>
                      <a:pt x="18" y="8"/>
                    </a:lnTo>
                    <a:lnTo>
                      <a:pt x="18" y="12"/>
                    </a:lnTo>
                    <a:lnTo>
                      <a:pt x="17" y="14"/>
                    </a:lnTo>
                    <a:lnTo>
                      <a:pt x="15" y="17"/>
                    </a:lnTo>
                    <a:lnTo>
                      <a:pt x="11" y="18"/>
                    </a:lnTo>
                    <a:lnTo>
                      <a:pt x="7" y="18"/>
                    </a:lnTo>
                    <a:lnTo>
                      <a:pt x="5" y="17"/>
                    </a:lnTo>
                    <a:lnTo>
                      <a:pt x="2" y="14"/>
                    </a:lnTo>
                    <a:lnTo>
                      <a:pt x="1" y="12"/>
                    </a:lnTo>
                    <a:lnTo>
                      <a:pt x="0" y="8"/>
                    </a:lnTo>
                    <a:lnTo>
                      <a:pt x="1" y="4"/>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6" name="Freeform 599"/>
              <p:cNvSpPr>
                <a:spLocks/>
              </p:cNvSpPr>
              <p:nvPr/>
            </p:nvSpPr>
            <p:spPr bwMode="auto">
              <a:xfrm>
                <a:off x="4337270" y="1882160"/>
                <a:ext cx="30904" cy="30904"/>
              </a:xfrm>
              <a:custGeom>
                <a:avLst/>
                <a:gdLst>
                  <a:gd name="T0" fmla="*/ 11 w 18"/>
                  <a:gd name="T1" fmla="*/ 0 h 18"/>
                  <a:gd name="T2" fmla="*/ 14 w 18"/>
                  <a:gd name="T3" fmla="*/ 1 h 18"/>
                  <a:gd name="T4" fmla="*/ 16 w 18"/>
                  <a:gd name="T5" fmla="*/ 3 h 18"/>
                  <a:gd name="T6" fmla="*/ 18 w 18"/>
                  <a:gd name="T7" fmla="*/ 7 h 18"/>
                  <a:gd name="T8" fmla="*/ 18 w 18"/>
                  <a:gd name="T9" fmla="*/ 10 h 18"/>
                  <a:gd name="T10" fmla="*/ 17 w 18"/>
                  <a:gd name="T11" fmla="*/ 13 h 18"/>
                  <a:gd name="T12" fmla="*/ 14 w 18"/>
                  <a:gd name="T13" fmla="*/ 16 h 18"/>
                  <a:gd name="T14" fmla="*/ 11 w 18"/>
                  <a:gd name="T15" fmla="*/ 17 h 18"/>
                  <a:gd name="T16" fmla="*/ 7 w 18"/>
                  <a:gd name="T17" fmla="*/ 18 h 18"/>
                  <a:gd name="T18" fmla="*/ 4 w 18"/>
                  <a:gd name="T19" fmla="*/ 16 h 18"/>
                  <a:gd name="T20" fmla="*/ 1 w 18"/>
                  <a:gd name="T21" fmla="*/ 14 h 18"/>
                  <a:gd name="T22" fmla="*/ 0 w 18"/>
                  <a:gd name="T23" fmla="*/ 10 h 18"/>
                  <a:gd name="T24" fmla="*/ 0 w 18"/>
                  <a:gd name="T25" fmla="*/ 7 h 18"/>
                  <a:gd name="T26" fmla="*/ 1 w 18"/>
                  <a:gd name="T27" fmla="*/ 4 h 18"/>
                  <a:gd name="T28" fmla="*/ 4 w 18"/>
                  <a:gd name="T29" fmla="*/ 1 h 18"/>
                  <a:gd name="T30" fmla="*/ 7 w 18"/>
                  <a:gd name="T31" fmla="*/ 0 h 18"/>
                  <a:gd name="T32" fmla="*/ 11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1" y="0"/>
                    </a:moveTo>
                    <a:lnTo>
                      <a:pt x="14" y="1"/>
                    </a:lnTo>
                    <a:lnTo>
                      <a:pt x="16" y="3"/>
                    </a:lnTo>
                    <a:lnTo>
                      <a:pt x="18" y="7"/>
                    </a:lnTo>
                    <a:lnTo>
                      <a:pt x="18" y="10"/>
                    </a:lnTo>
                    <a:lnTo>
                      <a:pt x="17" y="13"/>
                    </a:lnTo>
                    <a:lnTo>
                      <a:pt x="14" y="16"/>
                    </a:lnTo>
                    <a:lnTo>
                      <a:pt x="11" y="17"/>
                    </a:lnTo>
                    <a:lnTo>
                      <a:pt x="7" y="18"/>
                    </a:lnTo>
                    <a:lnTo>
                      <a:pt x="4" y="16"/>
                    </a:lnTo>
                    <a:lnTo>
                      <a:pt x="1" y="14"/>
                    </a:lnTo>
                    <a:lnTo>
                      <a:pt x="0" y="10"/>
                    </a:lnTo>
                    <a:lnTo>
                      <a:pt x="0" y="7"/>
                    </a:lnTo>
                    <a:lnTo>
                      <a:pt x="1" y="4"/>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7" name="Freeform 600"/>
              <p:cNvSpPr>
                <a:spLocks/>
              </p:cNvSpPr>
              <p:nvPr/>
            </p:nvSpPr>
            <p:spPr bwMode="auto">
              <a:xfrm>
                <a:off x="2829819" y="2295937"/>
                <a:ext cx="30904" cy="30904"/>
              </a:xfrm>
              <a:custGeom>
                <a:avLst/>
                <a:gdLst>
                  <a:gd name="T0" fmla="*/ 9 w 18"/>
                  <a:gd name="T1" fmla="*/ 0 h 18"/>
                  <a:gd name="T2" fmla="*/ 13 w 18"/>
                  <a:gd name="T3" fmla="*/ 1 h 18"/>
                  <a:gd name="T4" fmla="*/ 15 w 18"/>
                  <a:gd name="T5" fmla="*/ 3 h 18"/>
                  <a:gd name="T6" fmla="*/ 18 w 18"/>
                  <a:gd name="T7" fmla="*/ 6 h 18"/>
                  <a:gd name="T8" fmla="*/ 18 w 18"/>
                  <a:gd name="T9" fmla="*/ 9 h 18"/>
                  <a:gd name="T10" fmla="*/ 18 w 18"/>
                  <a:gd name="T11" fmla="*/ 13 h 18"/>
                  <a:gd name="T12" fmla="*/ 15 w 18"/>
                  <a:gd name="T13" fmla="*/ 16 h 18"/>
                  <a:gd name="T14" fmla="*/ 13 w 18"/>
                  <a:gd name="T15" fmla="*/ 18 h 18"/>
                  <a:gd name="T16" fmla="*/ 9 w 18"/>
                  <a:gd name="T17" fmla="*/ 18 h 18"/>
                  <a:gd name="T18" fmla="*/ 6 w 18"/>
                  <a:gd name="T19" fmla="*/ 18 h 18"/>
                  <a:gd name="T20" fmla="*/ 2 w 18"/>
                  <a:gd name="T21" fmla="*/ 16 h 18"/>
                  <a:gd name="T22" fmla="*/ 1 w 18"/>
                  <a:gd name="T23" fmla="*/ 13 h 18"/>
                  <a:gd name="T24" fmla="*/ 0 w 18"/>
                  <a:gd name="T25" fmla="*/ 9 h 18"/>
                  <a:gd name="T26" fmla="*/ 1 w 18"/>
                  <a:gd name="T27" fmla="*/ 6 h 18"/>
                  <a:gd name="T28" fmla="*/ 2 w 18"/>
                  <a:gd name="T29" fmla="*/ 3 h 18"/>
                  <a:gd name="T30" fmla="*/ 6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5" y="3"/>
                    </a:lnTo>
                    <a:lnTo>
                      <a:pt x="18" y="6"/>
                    </a:lnTo>
                    <a:lnTo>
                      <a:pt x="18" y="9"/>
                    </a:lnTo>
                    <a:lnTo>
                      <a:pt x="18" y="13"/>
                    </a:lnTo>
                    <a:lnTo>
                      <a:pt x="15" y="16"/>
                    </a:lnTo>
                    <a:lnTo>
                      <a:pt x="13" y="18"/>
                    </a:lnTo>
                    <a:lnTo>
                      <a:pt x="9" y="18"/>
                    </a:lnTo>
                    <a:lnTo>
                      <a:pt x="6" y="18"/>
                    </a:lnTo>
                    <a:lnTo>
                      <a:pt x="2" y="16"/>
                    </a:lnTo>
                    <a:lnTo>
                      <a:pt x="1" y="13"/>
                    </a:lnTo>
                    <a:lnTo>
                      <a:pt x="0" y="9"/>
                    </a:lnTo>
                    <a:lnTo>
                      <a:pt x="1" y="6"/>
                    </a:lnTo>
                    <a:lnTo>
                      <a:pt x="2" y="3"/>
                    </a:lnTo>
                    <a:lnTo>
                      <a:pt x="6"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8" name="Freeform 601"/>
              <p:cNvSpPr>
                <a:spLocks/>
              </p:cNvSpPr>
              <p:nvPr/>
            </p:nvSpPr>
            <p:spPr bwMode="auto">
              <a:xfrm>
                <a:off x="2913949" y="2295937"/>
                <a:ext cx="32622" cy="30904"/>
              </a:xfrm>
              <a:custGeom>
                <a:avLst/>
                <a:gdLst>
                  <a:gd name="T0" fmla="*/ 10 w 19"/>
                  <a:gd name="T1" fmla="*/ 0 h 18"/>
                  <a:gd name="T2" fmla="*/ 13 w 19"/>
                  <a:gd name="T3" fmla="*/ 1 h 18"/>
                  <a:gd name="T4" fmla="*/ 16 w 19"/>
                  <a:gd name="T5" fmla="*/ 3 h 18"/>
                  <a:gd name="T6" fmla="*/ 19 w 19"/>
                  <a:gd name="T7" fmla="*/ 6 h 18"/>
                  <a:gd name="T8" fmla="*/ 19 w 19"/>
                  <a:gd name="T9" fmla="*/ 9 h 18"/>
                  <a:gd name="T10" fmla="*/ 19 w 19"/>
                  <a:gd name="T11" fmla="*/ 13 h 18"/>
                  <a:gd name="T12" fmla="*/ 16 w 19"/>
                  <a:gd name="T13" fmla="*/ 16 h 18"/>
                  <a:gd name="T14" fmla="*/ 13 w 19"/>
                  <a:gd name="T15" fmla="*/ 18 h 18"/>
                  <a:gd name="T16" fmla="*/ 10 w 19"/>
                  <a:gd name="T17" fmla="*/ 18 h 18"/>
                  <a:gd name="T18" fmla="*/ 6 w 19"/>
                  <a:gd name="T19" fmla="*/ 18 h 18"/>
                  <a:gd name="T20" fmla="*/ 3 w 19"/>
                  <a:gd name="T21" fmla="*/ 16 h 18"/>
                  <a:gd name="T22" fmla="*/ 2 w 19"/>
                  <a:gd name="T23" fmla="*/ 13 h 18"/>
                  <a:gd name="T24" fmla="*/ 0 w 19"/>
                  <a:gd name="T25" fmla="*/ 9 h 18"/>
                  <a:gd name="T26" fmla="*/ 2 w 19"/>
                  <a:gd name="T27" fmla="*/ 6 h 18"/>
                  <a:gd name="T28" fmla="*/ 3 w 19"/>
                  <a:gd name="T29" fmla="*/ 3 h 18"/>
                  <a:gd name="T30" fmla="*/ 6 w 19"/>
                  <a:gd name="T31" fmla="*/ 1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3" y="1"/>
                    </a:lnTo>
                    <a:lnTo>
                      <a:pt x="16" y="3"/>
                    </a:lnTo>
                    <a:lnTo>
                      <a:pt x="19" y="6"/>
                    </a:lnTo>
                    <a:lnTo>
                      <a:pt x="19" y="9"/>
                    </a:lnTo>
                    <a:lnTo>
                      <a:pt x="19" y="13"/>
                    </a:lnTo>
                    <a:lnTo>
                      <a:pt x="16" y="16"/>
                    </a:lnTo>
                    <a:lnTo>
                      <a:pt x="13" y="18"/>
                    </a:lnTo>
                    <a:lnTo>
                      <a:pt x="10" y="18"/>
                    </a:lnTo>
                    <a:lnTo>
                      <a:pt x="6" y="18"/>
                    </a:lnTo>
                    <a:lnTo>
                      <a:pt x="3" y="16"/>
                    </a:lnTo>
                    <a:lnTo>
                      <a:pt x="2" y="13"/>
                    </a:lnTo>
                    <a:lnTo>
                      <a:pt x="0" y="9"/>
                    </a:lnTo>
                    <a:lnTo>
                      <a:pt x="2" y="6"/>
                    </a:lnTo>
                    <a:lnTo>
                      <a:pt x="3" y="3"/>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69" name="Freeform 602"/>
              <p:cNvSpPr>
                <a:spLocks/>
              </p:cNvSpPr>
              <p:nvPr/>
            </p:nvSpPr>
            <p:spPr bwMode="auto">
              <a:xfrm>
                <a:off x="2999794" y="2295937"/>
                <a:ext cx="30904" cy="30904"/>
              </a:xfrm>
              <a:custGeom>
                <a:avLst/>
                <a:gdLst>
                  <a:gd name="T0" fmla="*/ 9 w 18"/>
                  <a:gd name="T1" fmla="*/ 0 h 18"/>
                  <a:gd name="T2" fmla="*/ 13 w 18"/>
                  <a:gd name="T3" fmla="*/ 1 h 18"/>
                  <a:gd name="T4" fmla="*/ 16 w 18"/>
                  <a:gd name="T5" fmla="*/ 3 h 18"/>
                  <a:gd name="T6" fmla="*/ 17 w 18"/>
                  <a:gd name="T7" fmla="*/ 6 h 18"/>
                  <a:gd name="T8" fmla="*/ 18 w 18"/>
                  <a:gd name="T9" fmla="*/ 9 h 18"/>
                  <a:gd name="T10" fmla="*/ 17 w 18"/>
                  <a:gd name="T11" fmla="*/ 13 h 18"/>
                  <a:gd name="T12" fmla="*/ 16 w 18"/>
                  <a:gd name="T13" fmla="*/ 16 h 18"/>
                  <a:gd name="T14" fmla="*/ 13 w 18"/>
                  <a:gd name="T15" fmla="*/ 18 h 18"/>
                  <a:gd name="T16" fmla="*/ 9 w 18"/>
                  <a:gd name="T17" fmla="*/ 18 h 18"/>
                  <a:gd name="T18" fmla="*/ 5 w 18"/>
                  <a:gd name="T19" fmla="*/ 18 h 18"/>
                  <a:gd name="T20" fmla="*/ 3 w 18"/>
                  <a:gd name="T21" fmla="*/ 16 h 18"/>
                  <a:gd name="T22" fmla="*/ 0 w 18"/>
                  <a:gd name="T23" fmla="*/ 13 h 18"/>
                  <a:gd name="T24" fmla="*/ 0 w 18"/>
                  <a:gd name="T25" fmla="*/ 9 h 18"/>
                  <a:gd name="T26" fmla="*/ 0 w 18"/>
                  <a:gd name="T27" fmla="*/ 6 h 18"/>
                  <a:gd name="T28" fmla="*/ 3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3"/>
                    </a:lnTo>
                    <a:lnTo>
                      <a:pt x="17" y="6"/>
                    </a:lnTo>
                    <a:lnTo>
                      <a:pt x="18" y="9"/>
                    </a:lnTo>
                    <a:lnTo>
                      <a:pt x="17" y="13"/>
                    </a:lnTo>
                    <a:lnTo>
                      <a:pt x="16" y="16"/>
                    </a:lnTo>
                    <a:lnTo>
                      <a:pt x="13" y="18"/>
                    </a:lnTo>
                    <a:lnTo>
                      <a:pt x="9" y="18"/>
                    </a:lnTo>
                    <a:lnTo>
                      <a:pt x="5" y="18"/>
                    </a:lnTo>
                    <a:lnTo>
                      <a:pt x="3" y="16"/>
                    </a:lnTo>
                    <a:lnTo>
                      <a:pt x="0" y="13"/>
                    </a:lnTo>
                    <a:lnTo>
                      <a:pt x="0" y="9"/>
                    </a:lnTo>
                    <a:lnTo>
                      <a:pt x="0" y="6"/>
                    </a:lnTo>
                    <a:lnTo>
                      <a:pt x="3"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0" name="Freeform 603"/>
              <p:cNvSpPr>
                <a:spLocks/>
              </p:cNvSpPr>
              <p:nvPr/>
            </p:nvSpPr>
            <p:spPr bwMode="auto">
              <a:xfrm>
                <a:off x="3085640" y="2295937"/>
                <a:ext cx="30904" cy="30904"/>
              </a:xfrm>
              <a:custGeom>
                <a:avLst/>
                <a:gdLst>
                  <a:gd name="T0" fmla="*/ 9 w 18"/>
                  <a:gd name="T1" fmla="*/ 0 h 18"/>
                  <a:gd name="T2" fmla="*/ 12 w 18"/>
                  <a:gd name="T3" fmla="*/ 1 h 18"/>
                  <a:gd name="T4" fmla="*/ 16 w 18"/>
                  <a:gd name="T5" fmla="*/ 3 h 18"/>
                  <a:gd name="T6" fmla="*/ 17 w 18"/>
                  <a:gd name="T7" fmla="*/ 6 h 18"/>
                  <a:gd name="T8" fmla="*/ 18 w 18"/>
                  <a:gd name="T9" fmla="*/ 9 h 18"/>
                  <a:gd name="T10" fmla="*/ 17 w 18"/>
                  <a:gd name="T11" fmla="*/ 13 h 18"/>
                  <a:gd name="T12" fmla="*/ 16 w 18"/>
                  <a:gd name="T13" fmla="*/ 16 h 18"/>
                  <a:gd name="T14" fmla="*/ 12 w 18"/>
                  <a:gd name="T15" fmla="*/ 18 h 18"/>
                  <a:gd name="T16" fmla="*/ 9 w 18"/>
                  <a:gd name="T17" fmla="*/ 18 h 18"/>
                  <a:gd name="T18" fmla="*/ 5 w 18"/>
                  <a:gd name="T19" fmla="*/ 18 h 18"/>
                  <a:gd name="T20" fmla="*/ 2 w 18"/>
                  <a:gd name="T21" fmla="*/ 16 h 18"/>
                  <a:gd name="T22" fmla="*/ 0 w 18"/>
                  <a:gd name="T23" fmla="*/ 13 h 18"/>
                  <a:gd name="T24" fmla="*/ 0 w 18"/>
                  <a:gd name="T25" fmla="*/ 9 h 18"/>
                  <a:gd name="T26" fmla="*/ 0 w 18"/>
                  <a:gd name="T27" fmla="*/ 6 h 18"/>
                  <a:gd name="T28" fmla="*/ 2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2" y="1"/>
                    </a:lnTo>
                    <a:lnTo>
                      <a:pt x="16" y="3"/>
                    </a:lnTo>
                    <a:lnTo>
                      <a:pt x="17" y="6"/>
                    </a:lnTo>
                    <a:lnTo>
                      <a:pt x="18" y="9"/>
                    </a:lnTo>
                    <a:lnTo>
                      <a:pt x="17" y="13"/>
                    </a:lnTo>
                    <a:lnTo>
                      <a:pt x="16" y="16"/>
                    </a:lnTo>
                    <a:lnTo>
                      <a:pt x="12" y="18"/>
                    </a:lnTo>
                    <a:lnTo>
                      <a:pt x="9" y="18"/>
                    </a:lnTo>
                    <a:lnTo>
                      <a:pt x="5" y="18"/>
                    </a:lnTo>
                    <a:lnTo>
                      <a:pt x="2" y="16"/>
                    </a:lnTo>
                    <a:lnTo>
                      <a:pt x="0" y="13"/>
                    </a:lnTo>
                    <a:lnTo>
                      <a:pt x="0" y="9"/>
                    </a:lnTo>
                    <a:lnTo>
                      <a:pt x="0" y="6"/>
                    </a:lnTo>
                    <a:lnTo>
                      <a:pt x="2"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1" name="Freeform 604"/>
              <p:cNvSpPr>
                <a:spLocks/>
              </p:cNvSpPr>
              <p:nvPr/>
            </p:nvSpPr>
            <p:spPr bwMode="auto">
              <a:xfrm>
                <a:off x="3168052" y="2295937"/>
                <a:ext cx="32622" cy="30904"/>
              </a:xfrm>
              <a:custGeom>
                <a:avLst/>
                <a:gdLst>
                  <a:gd name="T0" fmla="*/ 9 w 19"/>
                  <a:gd name="T1" fmla="*/ 0 h 18"/>
                  <a:gd name="T2" fmla="*/ 13 w 19"/>
                  <a:gd name="T3" fmla="*/ 1 h 18"/>
                  <a:gd name="T4" fmla="*/ 16 w 19"/>
                  <a:gd name="T5" fmla="*/ 3 h 18"/>
                  <a:gd name="T6" fmla="*/ 19 w 19"/>
                  <a:gd name="T7" fmla="*/ 6 h 18"/>
                  <a:gd name="T8" fmla="*/ 19 w 19"/>
                  <a:gd name="T9" fmla="*/ 9 h 18"/>
                  <a:gd name="T10" fmla="*/ 19 w 19"/>
                  <a:gd name="T11" fmla="*/ 13 h 18"/>
                  <a:gd name="T12" fmla="*/ 16 w 19"/>
                  <a:gd name="T13" fmla="*/ 16 h 18"/>
                  <a:gd name="T14" fmla="*/ 13 w 19"/>
                  <a:gd name="T15" fmla="*/ 18 h 18"/>
                  <a:gd name="T16" fmla="*/ 9 w 19"/>
                  <a:gd name="T17" fmla="*/ 18 h 18"/>
                  <a:gd name="T18" fmla="*/ 7 w 19"/>
                  <a:gd name="T19" fmla="*/ 18 h 18"/>
                  <a:gd name="T20" fmla="*/ 3 w 19"/>
                  <a:gd name="T21" fmla="*/ 16 h 18"/>
                  <a:gd name="T22" fmla="*/ 2 w 19"/>
                  <a:gd name="T23" fmla="*/ 13 h 18"/>
                  <a:gd name="T24" fmla="*/ 0 w 19"/>
                  <a:gd name="T25" fmla="*/ 9 h 18"/>
                  <a:gd name="T26" fmla="*/ 2 w 19"/>
                  <a:gd name="T27" fmla="*/ 6 h 18"/>
                  <a:gd name="T28" fmla="*/ 3 w 19"/>
                  <a:gd name="T29" fmla="*/ 3 h 18"/>
                  <a:gd name="T30" fmla="*/ 7 w 19"/>
                  <a:gd name="T31" fmla="*/ 1 h 18"/>
                  <a:gd name="T32" fmla="*/ 9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9" y="0"/>
                    </a:moveTo>
                    <a:lnTo>
                      <a:pt x="13" y="1"/>
                    </a:lnTo>
                    <a:lnTo>
                      <a:pt x="16" y="3"/>
                    </a:lnTo>
                    <a:lnTo>
                      <a:pt x="19" y="6"/>
                    </a:lnTo>
                    <a:lnTo>
                      <a:pt x="19" y="9"/>
                    </a:lnTo>
                    <a:lnTo>
                      <a:pt x="19" y="13"/>
                    </a:lnTo>
                    <a:lnTo>
                      <a:pt x="16" y="16"/>
                    </a:lnTo>
                    <a:lnTo>
                      <a:pt x="13" y="18"/>
                    </a:lnTo>
                    <a:lnTo>
                      <a:pt x="9" y="18"/>
                    </a:lnTo>
                    <a:lnTo>
                      <a:pt x="7" y="18"/>
                    </a:lnTo>
                    <a:lnTo>
                      <a:pt x="3" y="16"/>
                    </a:lnTo>
                    <a:lnTo>
                      <a:pt x="2" y="13"/>
                    </a:lnTo>
                    <a:lnTo>
                      <a:pt x="0" y="9"/>
                    </a:lnTo>
                    <a:lnTo>
                      <a:pt x="2" y="6"/>
                    </a:lnTo>
                    <a:lnTo>
                      <a:pt x="3" y="3"/>
                    </a:lnTo>
                    <a:lnTo>
                      <a:pt x="7"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2" name="Freeform 605"/>
              <p:cNvSpPr>
                <a:spLocks/>
              </p:cNvSpPr>
              <p:nvPr/>
            </p:nvSpPr>
            <p:spPr bwMode="auto">
              <a:xfrm>
                <a:off x="3253898" y="2295937"/>
                <a:ext cx="30904" cy="30904"/>
              </a:xfrm>
              <a:custGeom>
                <a:avLst/>
                <a:gdLst>
                  <a:gd name="T0" fmla="*/ 9 w 18"/>
                  <a:gd name="T1" fmla="*/ 0 h 18"/>
                  <a:gd name="T2" fmla="*/ 13 w 18"/>
                  <a:gd name="T3" fmla="*/ 1 h 18"/>
                  <a:gd name="T4" fmla="*/ 16 w 18"/>
                  <a:gd name="T5" fmla="*/ 3 h 18"/>
                  <a:gd name="T6" fmla="*/ 18 w 18"/>
                  <a:gd name="T7" fmla="*/ 6 h 18"/>
                  <a:gd name="T8" fmla="*/ 18 w 18"/>
                  <a:gd name="T9" fmla="*/ 9 h 18"/>
                  <a:gd name="T10" fmla="*/ 18 w 18"/>
                  <a:gd name="T11" fmla="*/ 13 h 18"/>
                  <a:gd name="T12" fmla="*/ 16 w 18"/>
                  <a:gd name="T13" fmla="*/ 16 h 18"/>
                  <a:gd name="T14" fmla="*/ 13 w 18"/>
                  <a:gd name="T15" fmla="*/ 18 h 18"/>
                  <a:gd name="T16" fmla="*/ 9 w 18"/>
                  <a:gd name="T17" fmla="*/ 18 h 18"/>
                  <a:gd name="T18" fmla="*/ 5 w 18"/>
                  <a:gd name="T19" fmla="*/ 18 h 18"/>
                  <a:gd name="T20" fmla="*/ 3 w 18"/>
                  <a:gd name="T21" fmla="*/ 16 h 18"/>
                  <a:gd name="T22" fmla="*/ 1 w 18"/>
                  <a:gd name="T23" fmla="*/ 13 h 18"/>
                  <a:gd name="T24" fmla="*/ 0 w 18"/>
                  <a:gd name="T25" fmla="*/ 9 h 18"/>
                  <a:gd name="T26" fmla="*/ 1 w 18"/>
                  <a:gd name="T27" fmla="*/ 6 h 18"/>
                  <a:gd name="T28" fmla="*/ 3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3"/>
                    </a:lnTo>
                    <a:lnTo>
                      <a:pt x="18" y="6"/>
                    </a:lnTo>
                    <a:lnTo>
                      <a:pt x="18" y="9"/>
                    </a:lnTo>
                    <a:lnTo>
                      <a:pt x="18" y="13"/>
                    </a:lnTo>
                    <a:lnTo>
                      <a:pt x="16" y="16"/>
                    </a:lnTo>
                    <a:lnTo>
                      <a:pt x="13" y="18"/>
                    </a:lnTo>
                    <a:lnTo>
                      <a:pt x="9" y="18"/>
                    </a:lnTo>
                    <a:lnTo>
                      <a:pt x="5" y="18"/>
                    </a:lnTo>
                    <a:lnTo>
                      <a:pt x="3" y="16"/>
                    </a:lnTo>
                    <a:lnTo>
                      <a:pt x="1" y="13"/>
                    </a:lnTo>
                    <a:lnTo>
                      <a:pt x="0" y="9"/>
                    </a:lnTo>
                    <a:lnTo>
                      <a:pt x="1" y="6"/>
                    </a:lnTo>
                    <a:lnTo>
                      <a:pt x="3"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3" name="Freeform 606"/>
              <p:cNvSpPr>
                <a:spLocks/>
              </p:cNvSpPr>
              <p:nvPr/>
            </p:nvSpPr>
            <p:spPr bwMode="auto">
              <a:xfrm>
                <a:off x="3339743" y="2295937"/>
                <a:ext cx="30904" cy="30904"/>
              </a:xfrm>
              <a:custGeom>
                <a:avLst/>
                <a:gdLst>
                  <a:gd name="T0" fmla="*/ 9 w 18"/>
                  <a:gd name="T1" fmla="*/ 0 h 18"/>
                  <a:gd name="T2" fmla="*/ 13 w 18"/>
                  <a:gd name="T3" fmla="*/ 1 h 18"/>
                  <a:gd name="T4" fmla="*/ 16 w 18"/>
                  <a:gd name="T5" fmla="*/ 3 h 18"/>
                  <a:gd name="T6" fmla="*/ 17 w 18"/>
                  <a:gd name="T7" fmla="*/ 6 h 18"/>
                  <a:gd name="T8" fmla="*/ 18 w 18"/>
                  <a:gd name="T9" fmla="*/ 9 h 18"/>
                  <a:gd name="T10" fmla="*/ 17 w 18"/>
                  <a:gd name="T11" fmla="*/ 13 h 18"/>
                  <a:gd name="T12" fmla="*/ 16 w 18"/>
                  <a:gd name="T13" fmla="*/ 16 h 18"/>
                  <a:gd name="T14" fmla="*/ 13 w 18"/>
                  <a:gd name="T15" fmla="*/ 18 h 18"/>
                  <a:gd name="T16" fmla="*/ 9 w 18"/>
                  <a:gd name="T17" fmla="*/ 18 h 18"/>
                  <a:gd name="T18" fmla="*/ 5 w 18"/>
                  <a:gd name="T19" fmla="*/ 18 h 18"/>
                  <a:gd name="T20" fmla="*/ 2 w 18"/>
                  <a:gd name="T21" fmla="*/ 16 h 18"/>
                  <a:gd name="T22" fmla="*/ 0 w 18"/>
                  <a:gd name="T23" fmla="*/ 13 h 18"/>
                  <a:gd name="T24" fmla="*/ 0 w 18"/>
                  <a:gd name="T25" fmla="*/ 9 h 18"/>
                  <a:gd name="T26" fmla="*/ 0 w 18"/>
                  <a:gd name="T27" fmla="*/ 6 h 18"/>
                  <a:gd name="T28" fmla="*/ 2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3"/>
                    </a:lnTo>
                    <a:lnTo>
                      <a:pt x="17" y="6"/>
                    </a:lnTo>
                    <a:lnTo>
                      <a:pt x="18" y="9"/>
                    </a:lnTo>
                    <a:lnTo>
                      <a:pt x="17" y="13"/>
                    </a:lnTo>
                    <a:lnTo>
                      <a:pt x="16" y="16"/>
                    </a:lnTo>
                    <a:lnTo>
                      <a:pt x="13" y="18"/>
                    </a:lnTo>
                    <a:lnTo>
                      <a:pt x="9" y="18"/>
                    </a:lnTo>
                    <a:lnTo>
                      <a:pt x="5" y="18"/>
                    </a:lnTo>
                    <a:lnTo>
                      <a:pt x="2" y="16"/>
                    </a:lnTo>
                    <a:lnTo>
                      <a:pt x="0" y="13"/>
                    </a:lnTo>
                    <a:lnTo>
                      <a:pt x="0" y="9"/>
                    </a:lnTo>
                    <a:lnTo>
                      <a:pt x="0" y="6"/>
                    </a:lnTo>
                    <a:lnTo>
                      <a:pt x="2"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4" name="Freeform 608"/>
              <p:cNvSpPr>
                <a:spLocks/>
              </p:cNvSpPr>
              <p:nvPr/>
            </p:nvSpPr>
            <p:spPr bwMode="auto">
              <a:xfrm>
                <a:off x="3422155" y="2295936"/>
                <a:ext cx="34338" cy="30904"/>
              </a:xfrm>
              <a:custGeom>
                <a:avLst/>
                <a:gdLst>
                  <a:gd name="T0" fmla="*/ 11 w 20"/>
                  <a:gd name="T1" fmla="*/ 0 h 18"/>
                  <a:gd name="T2" fmla="*/ 13 w 20"/>
                  <a:gd name="T3" fmla="*/ 1 h 18"/>
                  <a:gd name="T4" fmla="*/ 16 w 20"/>
                  <a:gd name="T5" fmla="*/ 3 h 18"/>
                  <a:gd name="T6" fmla="*/ 19 w 20"/>
                  <a:gd name="T7" fmla="*/ 6 h 18"/>
                  <a:gd name="T8" fmla="*/ 20 w 20"/>
                  <a:gd name="T9" fmla="*/ 9 h 18"/>
                  <a:gd name="T10" fmla="*/ 19 w 20"/>
                  <a:gd name="T11" fmla="*/ 13 h 18"/>
                  <a:gd name="T12" fmla="*/ 16 w 20"/>
                  <a:gd name="T13" fmla="*/ 16 h 18"/>
                  <a:gd name="T14" fmla="*/ 13 w 20"/>
                  <a:gd name="T15" fmla="*/ 18 h 18"/>
                  <a:gd name="T16" fmla="*/ 11 w 20"/>
                  <a:gd name="T17" fmla="*/ 18 h 18"/>
                  <a:gd name="T18" fmla="*/ 7 w 20"/>
                  <a:gd name="T19" fmla="*/ 18 h 18"/>
                  <a:gd name="T20" fmla="*/ 4 w 20"/>
                  <a:gd name="T21" fmla="*/ 16 h 18"/>
                  <a:gd name="T22" fmla="*/ 2 w 20"/>
                  <a:gd name="T23" fmla="*/ 13 h 18"/>
                  <a:gd name="T24" fmla="*/ 0 w 20"/>
                  <a:gd name="T25" fmla="*/ 9 h 18"/>
                  <a:gd name="T26" fmla="*/ 2 w 20"/>
                  <a:gd name="T27" fmla="*/ 6 h 18"/>
                  <a:gd name="T28" fmla="*/ 4 w 20"/>
                  <a:gd name="T29" fmla="*/ 3 h 18"/>
                  <a:gd name="T30" fmla="*/ 7 w 20"/>
                  <a:gd name="T31" fmla="*/ 1 h 18"/>
                  <a:gd name="T32" fmla="*/ 11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1" y="0"/>
                    </a:moveTo>
                    <a:lnTo>
                      <a:pt x="13" y="1"/>
                    </a:lnTo>
                    <a:lnTo>
                      <a:pt x="16" y="3"/>
                    </a:lnTo>
                    <a:lnTo>
                      <a:pt x="19" y="6"/>
                    </a:lnTo>
                    <a:lnTo>
                      <a:pt x="20" y="9"/>
                    </a:lnTo>
                    <a:lnTo>
                      <a:pt x="19" y="13"/>
                    </a:lnTo>
                    <a:lnTo>
                      <a:pt x="16" y="16"/>
                    </a:lnTo>
                    <a:lnTo>
                      <a:pt x="13" y="18"/>
                    </a:lnTo>
                    <a:lnTo>
                      <a:pt x="11" y="18"/>
                    </a:lnTo>
                    <a:lnTo>
                      <a:pt x="7" y="18"/>
                    </a:lnTo>
                    <a:lnTo>
                      <a:pt x="4" y="16"/>
                    </a:lnTo>
                    <a:lnTo>
                      <a:pt x="2" y="13"/>
                    </a:lnTo>
                    <a:lnTo>
                      <a:pt x="0" y="9"/>
                    </a:lnTo>
                    <a:lnTo>
                      <a:pt x="2" y="6"/>
                    </a:lnTo>
                    <a:lnTo>
                      <a:pt x="4" y="3"/>
                    </a:lnTo>
                    <a:lnTo>
                      <a:pt x="7" y="1"/>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5" name="Freeform 609"/>
              <p:cNvSpPr>
                <a:spLocks/>
              </p:cNvSpPr>
              <p:nvPr/>
            </p:nvSpPr>
            <p:spPr bwMode="auto">
              <a:xfrm>
                <a:off x="3508001" y="2295936"/>
                <a:ext cx="30904" cy="30904"/>
              </a:xfrm>
              <a:custGeom>
                <a:avLst/>
                <a:gdLst>
                  <a:gd name="T0" fmla="*/ 9 w 18"/>
                  <a:gd name="T1" fmla="*/ 0 h 18"/>
                  <a:gd name="T2" fmla="*/ 13 w 18"/>
                  <a:gd name="T3" fmla="*/ 1 h 18"/>
                  <a:gd name="T4" fmla="*/ 16 w 18"/>
                  <a:gd name="T5" fmla="*/ 3 h 18"/>
                  <a:gd name="T6" fmla="*/ 18 w 18"/>
                  <a:gd name="T7" fmla="*/ 6 h 18"/>
                  <a:gd name="T8" fmla="*/ 18 w 18"/>
                  <a:gd name="T9" fmla="*/ 9 h 18"/>
                  <a:gd name="T10" fmla="*/ 18 w 18"/>
                  <a:gd name="T11" fmla="*/ 13 h 18"/>
                  <a:gd name="T12" fmla="*/ 16 w 18"/>
                  <a:gd name="T13" fmla="*/ 16 h 18"/>
                  <a:gd name="T14" fmla="*/ 13 w 18"/>
                  <a:gd name="T15" fmla="*/ 18 h 18"/>
                  <a:gd name="T16" fmla="*/ 9 w 18"/>
                  <a:gd name="T17" fmla="*/ 18 h 18"/>
                  <a:gd name="T18" fmla="*/ 7 w 18"/>
                  <a:gd name="T19" fmla="*/ 18 h 18"/>
                  <a:gd name="T20" fmla="*/ 3 w 18"/>
                  <a:gd name="T21" fmla="*/ 16 h 18"/>
                  <a:gd name="T22" fmla="*/ 1 w 18"/>
                  <a:gd name="T23" fmla="*/ 13 h 18"/>
                  <a:gd name="T24" fmla="*/ 0 w 18"/>
                  <a:gd name="T25" fmla="*/ 9 h 18"/>
                  <a:gd name="T26" fmla="*/ 1 w 18"/>
                  <a:gd name="T27" fmla="*/ 6 h 18"/>
                  <a:gd name="T28" fmla="*/ 3 w 18"/>
                  <a:gd name="T29" fmla="*/ 3 h 18"/>
                  <a:gd name="T30" fmla="*/ 7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3"/>
                    </a:lnTo>
                    <a:lnTo>
                      <a:pt x="18" y="6"/>
                    </a:lnTo>
                    <a:lnTo>
                      <a:pt x="18" y="9"/>
                    </a:lnTo>
                    <a:lnTo>
                      <a:pt x="18" y="13"/>
                    </a:lnTo>
                    <a:lnTo>
                      <a:pt x="16" y="16"/>
                    </a:lnTo>
                    <a:lnTo>
                      <a:pt x="13" y="18"/>
                    </a:lnTo>
                    <a:lnTo>
                      <a:pt x="9" y="18"/>
                    </a:lnTo>
                    <a:lnTo>
                      <a:pt x="7" y="18"/>
                    </a:lnTo>
                    <a:lnTo>
                      <a:pt x="3" y="16"/>
                    </a:lnTo>
                    <a:lnTo>
                      <a:pt x="1" y="13"/>
                    </a:lnTo>
                    <a:lnTo>
                      <a:pt x="0" y="9"/>
                    </a:lnTo>
                    <a:lnTo>
                      <a:pt x="1" y="6"/>
                    </a:lnTo>
                    <a:lnTo>
                      <a:pt x="3" y="3"/>
                    </a:lnTo>
                    <a:lnTo>
                      <a:pt x="7"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6" name="Freeform 610"/>
              <p:cNvSpPr>
                <a:spLocks/>
              </p:cNvSpPr>
              <p:nvPr/>
            </p:nvSpPr>
            <p:spPr bwMode="auto">
              <a:xfrm>
                <a:off x="3588695" y="2295936"/>
                <a:ext cx="30904" cy="30904"/>
              </a:xfrm>
              <a:custGeom>
                <a:avLst/>
                <a:gdLst>
                  <a:gd name="T0" fmla="*/ 9 w 18"/>
                  <a:gd name="T1" fmla="*/ 0 h 18"/>
                  <a:gd name="T2" fmla="*/ 12 w 18"/>
                  <a:gd name="T3" fmla="*/ 1 h 18"/>
                  <a:gd name="T4" fmla="*/ 16 w 18"/>
                  <a:gd name="T5" fmla="*/ 3 h 18"/>
                  <a:gd name="T6" fmla="*/ 17 w 18"/>
                  <a:gd name="T7" fmla="*/ 6 h 18"/>
                  <a:gd name="T8" fmla="*/ 18 w 18"/>
                  <a:gd name="T9" fmla="*/ 9 h 18"/>
                  <a:gd name="T10" fmla="*/ 17 w 18"/>
                  <a:gd name="T11" fmla="*/ 13 h 18"/>
                  <a:gd name="T12" fmla="*/ 16 w 18"/>
                  <a:gd name="T13" fmla="*/ 16 h 18"/>
                  <a:gd name="T14" fmla="*/ 12 w 18"/>
                  <a:gd name="T15" fmla="*/ 18 h 18"/>
                  <a:gd name="T16" fmla="*/ 9 w 18"/>
                  <a:gd name="T17" fmla="*/ 18 h 18"/>
                  <a:gd name="T18" fmla="*/ 5 w 18"/>
                  <a:gd name="T19" fmla="*/ 18 h 18"/>
                  <a:gd name="T20" fmla="*/ 3 w 18"/>
                  <a:gd name="T21" fmla="*/ 16 h 18"/>
                  <a:gd name="T22" fmla="*/ 0 w 18"/>
                  <a:gd name="T23" fmla="*/ 13 h 18"/>
                  <a:gd name="T24" fmla="*/ 0 w 18"/>
                  <a:gd name="T25" fmla="*/ 9 h 18"/>
                  <a:gd name="T26" fmla="*/ 0 w 18"/>
                  <a:gd name="T27" fmla="*/ 6 h 18"/>
                  <a:gd name="T28" fmla="*/ 3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2" y="1"/>
                    </a:lnTo>
                    <a:lnTo>
                      <a:pt x="16" y="3"/>
                    </a:lnTo>
                    <a:lnTo>
                      <a:pt x="17" y="6"/>
                    </a:lnTo>
                    <a:lnTo>
                      <a:pt x="18" y="9"/>
                    </a:lnTo>
                    <a:lnTo>
                      <a:pt x="17" y="13"/>
                    </a:lnTo>
                    <a:lnTo>
                      <a:pt x="16" y="16"/>
                    </a:lnTo>
                    <a:lnTo>
                      <a:pt x="12" y="18"/>
                    </a:lnTo>
                    <a:lnTo>
                      <a:pt x="9" y="18"/>
                    </a:lnTo>
                    <a:lnTo>
                      <a:pt x="5" y="18"/>
                    </a:lnTo>
                    <a:lnTo>
                      <a:pt x="3" y="16"/>
                    </a:lnTo>
                    <a:lnTo>
                      <a:pt x="0" y="13"/>
                    </a:lnTo>
                    <a:lnTo>
                      <a:pt x="0" y="9"/>
                    </a:lnTo>
                    <a:lnTo>
                      <a:pt x="0" y="6"/>
                    </a:lnTo>
                    <a:lnTo>
                      <a:pt x="3"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7" name="Freeform 611"/>
              <p:cNvSpPr>
                <a:spLocks/>
              </p:cNvSpPr>
              <p:nvPr/>
            </p:nvSpPr>
            <p:spPr bwMode="auto">
              <a:xfrm>
                <a:off x="3672825" y="2295936"/>
                <a:ext cx="30904" cy="30904"/>
              </a:xfrm>
              <a:custGeom>
                <a:avLst/>
                <a:gdLst>
                  <a:gd name="T0" fmla="*/ 9 w 18"/>
                  <a:gd name="T1" fmla="*/ 0 h 18"/>
                  <a:gd name="T2" fmla="*/ 13 w 18"/>
                  <a:gd name="T3" fmla="*/ 1 h 18"/>
                  <a:gd name="T4" fmla="*/ 15 w 18"/>
                  <a:gd name="T5" fmla="*/ 3 h 18"/>
                  <a:gd name="T6" fmla="*/ 18 w 18"/>
                  <a:gd name="T7" fmla="*/ 6 h 18"/>
                  <a:gd name="T8" fmla="*/ 18 w 18"/>
                  <a:gd name="T9" fmla="*/ 9 h 18"/>
                  <a:gd name="T10" fmla="*/ 18 w 18"/>
                  <a:gd name="T11" fmla="*/ 13 h 18"/>
                  <a:gd name="T12" fmla="*/ 15 w 18"/>
                  <a:gd name="T13" fmla="*/ 16 h 18"/>
                  <a:gd name="T14" fmla="*/ 13 w 18"/>
                  <a:gd name="T15" fmla="*/ 18 h 18"/>
                  <a:gd name="T16" fmla="*/ 9 w 18"/>
                  <a:gd name="T17" fmla="*/ 18 h 18"/>
                  <a:gd name="T18" fmla="*/ 6 w 18"/>
                  <a:gd name="T19" fmla="*/ 18 h 18"/>
                  <a:gd name="T20" fmla="*/ 2 w 18"/>
                  <a:gd name="T21" fmla="*/ 16 h 18"/>
                  <a:gd name="T22" fmla="*/ 1 w 18"/>
                  <a:gd name="T23" fmla="*/ 13 h 18"/>
                  <a:gd name="T24" fmla="*/ 0 w 18"/>
                  <a:gd name="T25" fmla="*/ 9 h 18"/>
                  <a:gd name="T26" fmla="*/ 1 w 18"/>
                  <a:gd name="T27" fmla="*/ 6 h 18"/>
                  <a:gd name="T28" fmla="*/ 2 w 18"/>
                  <a:gd name="T29" fmla="*/ 3 h 18"/>
                  <a:gd name="T30" fmla="*/ 6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5" y="3"/>
                    </a:lnTo>
                    <a:lnTo>
                      <a:pt x="18" y="6"/>
                    </a:lnTo>
                    <a:lnTo>
                      <a:pt x="18" y="9"/>
                    </a:lnTo>
                    <a:lnTo>
                      <a:pt x="18" y="13"/>
                    </a:lnTo>
                    <a:lnTo>
                      <a:pt x="15" y="16"/>
                    </a:lnTo>
                    <a:lnTo>
                      <a:pt x="13" y="18"/>
                    </a:lnTo>
                    <a:lnTo>
                      <a:pt x="9" y="18"/>
                    </a:lnTo>
                    <a:lnTo>
                      <a:pt x="6" y="18"/>
                    </a:lnTo>
                    <a:lnTo>
                      <a:pt x="2" y="16"/>
                    </a:lnTo>
                    <a:lnTo>
                      <a:pt x="1" y="13"/>
                    </a:lnTo>
                    <a:lnTo>
                      <a:pt x="0" y="9"/>
                    </a:lnTo>
                    <a:lnTo>
                      <a:pt x="1" y="6"/>
                    </a:lnTo>
                    <a:lnTo>
                      <a:pt x="2" y="3"/>
                    </a:lnTo>
                    <a:lnTo>
                      <a:pt x="6"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8" name="Freeform 612"/>
              <p:cNvSpPr>
                <a:spLocks/>
              </p:cNvSpPr>
              <p:nvPr/>
            </p:nvSpPr>
            <p:spPr bwMode="auto">
              <a:xfrm>
                <a:off x="3756953" y="2295936"/>
                <a:ext cx="32622" cy="30904"/>
              </a:xfrm>
              <a:custGeom>
                <a:avLst/>
                <a:gdLst>
                  <a:gd name="T0" fmla="*/ 9 w 19"/>
                  <a:gd name="T1" fmla="*/ 0 h 18"/>
                  <a:gd name="T2" fmla="*/ 13 w 19"/>
                  <a:gd name="T3" fmla="*/ 1 h 18"/>
                  <a:gd name="T4" fmla="*/ 16 w 19"/>
                  <a:gd name="T5" fmla="*/ 3 h 18"/>
                  <a:gd name="T6" fmla="*/ 19 w 19"/>
                  <a:gd name="T7" fmla="*/ 6 h 18"/>
                  <a:gd name="T8" fmla="*/ 19 w 19"/>
                  <a:gd name="T9" fmla="*/ 9 h 18"/>
                  <a:gd name="T10" fmla="*/ 19 w 19"/>
                  <a:gd name="T11" fmla="*/ 13 h 18"/>
                  <a:gd name="T12" fmla="*/ 16 w 19"/>
                  <a:gd name="T13" fmla="*/ 16 h 18"/>
                  <a:gd name="T14" fmla="*/ 13 w 19"/>
                  <a:gd name="T15" fmla="*/ 18 h 18"/>
                  <a:gd name="T16" fmla="*/ 9 w 19"/>
                  <a:gd name="T17" fmla="*/ 18 h 18"/>
                  <a:gd name="T18" fmla="*/ 6 w 19"/>
                  <a:gd name="T19" fmla="*/ 18 h 18"/>
                  <a:gd name="T20" fmla="*/ 3 w 19"/>
                  <a:gd name="T21" fmla="*/ 16 h 18"/>
                  <a:gd name="T22" fmla="*/ 2 w 19"/>
                  <a:gd name="T23" fmla="*/ 13 h 18"/>
                  <a:gd name="T24" fmla="*/ 0 w 19"/>
                  <a:gd name="T25" fmla="*/ 9 h 18"/>
                  <a:gd name="T26" fmla="*/ 2 w 19"/>
                  <a:gd name="T27" fmla="*/ 6 h 18"/>
                  <a:gd name="T28" fmla="*/ 3 w 19"/>
                  <a:gd name="T29" fmla="*/ 3 h 18"/>
                  <a:gd name="T30" fmla="*/ 6 w 19"/>
                  <a:gd name="T31" fmla="*/ 1 h 18"/>
                  <a:gd name="T32" fmla="*/ 9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9" y="0"/>
                    </a:moveTo>
                    <a:lnTo>
                      <a:pt x="13" y="1"/>
                    </a:lnTo>
                    <a:lnTo>
                      <a:pt x="16" y="3"/>
                    </a:lnTo>
                    <a:lnTo>
                      <a:pt x="19" y="6"/>
                    </a:lnTo>
                    <a:lnTo>
                      <a:pt x="19" y="9"/>
                    </a:lnTo>
                    <a:lnTo>
                      <a:pt x="19" y="13"/>
                    </a:lnTo>
                    <a:lnTo>
                      <a:pt x="16" y="16"/>
                    </a:lnTo>
                    <a:lnTo>
                      <a:pt x="13" y="18"/>
                    </a:lnTo>
                    <a:lnTo>
                      <a:pt x="9" y="18"/>
                    </a:lnTo>
                    <a:lnTo>
                      <a:pt x="6" y="18"/>
                    </a:lnTo>
                    <a:lnTo>
                      <a:pt x="3" y="16"/>
                    </a:lnTo>
                    <a:lnTo>
                      <a:pt x="2" y="13"/>
                    </a:lnTo>
                    <a:lnTo>
                      <a:pt x="0" y="9"/>
                    </a:lnTo>
                    <a:lnTo>
                      <a:pt x="2" y="6"/>
                    </a:lnTo>
                    <a:lnTo>
                      <a:pt x="3" y="3"/>
                    </a:lnTo>
                    <a:lnTo>
                      <a:pt x="6"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79" name="Freeform 631"/>
              <p:cNvSpPr>
                <a:spLocks/>
              </p:cNvSpPr>
              <p:nvPr/>
            </p:nvSpPr>
            <p:spPr bwMode="auto">
              <a:xfrm>
                <a:off x="2579150" y="2222109"/>
                <a:ext cx="181993" cy="181993"/>
              </a:xfrm>
              <a:custGeom>
                <a:avLst/>
                <a:gdLst>
                  <a:gd name="T0" fmla="*/ 53 w 106"/>
                  <a:gd name="T1" fmla="*/ 0 h 106"/>
                  <a:gd name="T2" fmla="*/ 70 w 106"/>
                  <a:gd name="T3" fmla="*/ 2 h 106"/>
                  <a:gd name="T4" fmla="*/ 84 w 106"/>
                  <a:gd name="T5" fmla="*/ 10 h 106"/>
                  <a:gd name="T6" fmla="*/ 96 w 106"/>
                  <a:gd name="T7" fmla="*/ 22 h 106"/>
                  <a:gd name="T8" fmla="*/ 104 w 106"/>
                  <a:gd name="T9" fmla="*/ 36 h 106"/>
                  <a:gd name="T10" fmla="*/ 106 w 106"/>
                  <a:gd name="T11" fmla="*/ 52 h 106"/>
                  <a:gd name="T12" fmla="*/ 104 w 106"/>
                  <a:gd name="T13" fmla="*/ 69 h 106"/>
                  <a:gd name="T14" fmla="*/ 96 w 106"/>
                  <a:gd name="T15" fmla="*/ 83 h 106"/>
                  <a:gd name="T16" fmla="*/ 84 w 106"/>
                  <a:gd name="T17" fmla="*/ 95 h 106"/>
                  <a:gd name="T18" fmla="*/ 70 w 106"/>
                  <a:gd name="T19" fmla="*/ 103 h 106"/>
                  <a:gd name="T20" fmla="*/ 53 w 106"/>
                  <a:gd name="T21" fmla="*/ 106 h 106"/>
                  <a:gd name="T22" fmla="*/ 37 w 106"/>
                  <a:gd name="T23" fmla="*/ 103 h 106"/>
                  <a:gd name="T24" fmla="*/ 21 w 106"/>
                  <a:gd name="T25" fmla="*/ 95 h 106"/>
                  <a:gd name="T26" fmla="*/ 11 w 106"/>
                  <a:gd name="T27" fmla="*/ 83 h 106"/>
                  <a:gd name="T28" fmla="*/ 3 w 106"/>
                  <a:gd name="T29" fmla="*/ 69 h 106"/>
                  <a:gd name="T30" fmla="*/ 0 w 106"/>
                  <a:gd name="T31" fmla="*/ 52 h 106"/>
                  <a:gd name="T32" fmla="*/ 3 w 106"/>
                  <a:gd name="T33" fmla="*/ 36 h 106"/>
                  <a:gd name="T34" fmla="*/ 11 w 106"/>
                  <a:gd name="T35" fmla="*/ 22 h 106"/>
                  <a:gd name="T36" fmla="*/ 21 w 106"/>
                  <a:gd name="T37" fmla="*/ 10 h 106"/>
                  <a:gd name="T38" fmla="*/ 37 w 106"/>
                  <a:gd name="T39" fmla="*/ 2 h 106"/>
                  <a:gd name="T40" fmla="*/ 53 w 106"/>
                  <a:gd name="T4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06">
                    <a:moveTo>
                      <a:pt x="53" y="0"/>
                    </a:moveTo>
                    <a:lnTo>
                      <a:pt x="70" y="2"/>
                    </a:lnTo>
                    <a:lnTo>
                      <a:pt x="84" y="10"/>
                    </a:lnTo>
                    <a:lnTo>
                      <a:pt x="96" y="22"/>
                    </a:lnTo>
                    <a:lnTo>
                      <a:pt x="104" y="36"/>
                    </a:lnTo>
                    <a:lnTo>
                      <a:pt x="106" y="52"/>
                    </a:lnTo>
                    <a:lnTo>
                      <a:pt x="104" y="69"/>
                    </a:lnTo>
                    <a:lnTo>
                      <a:pt x="96" y="83"/>
                    </a:lnTo>
                    <a:lnTo>
                      <a:pt x="84" y="95"/>
                    </a:lnTo>
                    <a:lnTo>
                      <a:pt x="70" y="103"/>
                    </a:lnTo>
                    <a:lnTo>
                      <a:pt x="53" y="106"/>
                    </a:lnTo>
                    <a:lnTo>
                      <a:pt x="37" y="103"/>
                    </a:lnTo>
                    <a:lnTo>
                      <a:pt x="21" y="95"/>
                    </a:lnTo>
                    <a:lnTo>
                      <a:pt x="11" y="83"/>
                    </a:lnTo>
                    <a:lnTo>
                      <a:pt x="3" y="69"/>
                    </a:lnTo>
                    <a:lnTo>
                      <a:pt x="0" y="52"/>
                    </a:lnTo>
                    <a:lnTo>
                      <a:pt x="3" y="36"/>
                    </a:lnTo>
                    <a:lnTo>
                      <a:pt x="11" y="22"/>
                    </a:lnTo>
                    <a:lnTo>
                      <a:pt x="21" y="10"/>
                    </a:lnTo>
                    <a:lnTo>
                      <a:pt x="37" y="2"/>
                    </a:lnTo>
                    <a:lnTo>
                      <a:pt x="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180" name="Group 179"/>
            <p:cNvGrpSpPr/>
            <p:nvPr/>
          </p:nvGrpSpPr>
          <p:grpSpPr>
            <a:xfrm>
              <a:off x="4495235" y="1860979"/>
              <a:ext cx="367420" cy="370854"/>
              <a:chOff x="3849106" y="2272163"/>
              <a:chExt cx="339725" cy="342900"/>
            </a:xfrm>
            <a:solidFill>
              <a:schemeClr val="bg1"/>
            </a:solidFill>
          </p:grpSpPr>
          <p:sp>
            <p:nvSpPr>
              <p:cNvPr id="181" name="Freeform 561"/>
              <p:cNvSpPr>
                <a:spLocks/>
              </p:cNvSpPr>
              <p:nvPr/>
            </p:nvSpPr>
            <p:spPr bwMode="auto">
              <a:xfrm>
                <a:off x="3849106" y="2513463"/>
                <a:ext cx="103188" cy="101600"/>
              </a:xfrm>
              <a:custGeom>
                <a:avLst/>
                <a:gdLst>
                  <a:gd name="T0" fmla="*/ 23 w 65"/>
                  <a:gd name="T1" fmla="*/ 0 h 64"/>
                  <a:gd name="T2" fmla="*/ 65 w 65"/>
                  <a:gd name="T3" fmla="*/ 41 h 64"/>
                  <a:gd name="T4" fmla="*/ 22 w 65"/>
                  <a:gd name="T5" fmla="*/ 58 h 64"/>
                  <a:gd name="T6" fmla="*/ 11 w 65"/>
                  <a:gd name="T7" fmla="*/ 62 h 64"/>
                  <a:gd name="T8" fmla="*/ 5 w 65"/>
                  <a:gd name="T9" fmla="*/ 64 h 64"/>
                  <a:gd name="T10" fmla="*/ 2 w 65"/>
                  <a:gd name="T11" fmla="*/ 64 h 64"/>
                  <a:gd name="T12" fmla="*/ 1 w 65"/>
                  <a:gd name="T13" fmla="*/ 62 h 64"/>
                  <a:gd name="T14" fmla="*/ 0 w 65"/>
                  <a:gd name="T15" fmla="*/ 62 h 64"/>
                  <a:gd name="T16" fmla="*/ 0 w 65"/>
                  <a:gd name="T17" fmla="*/ 61 h 64"/>
                  <a:gd name="T18" fmla="*/ 0 w 65"/>
                  <a:gd name="T19" fmla="*/ 58 h 64"/>
                  <a:gd name="T20" fmla="*/ 0 w 65"/>
                  <a:gd name="T21" fmla="*/ 56 h 64"/>
                  <a:gd name="T22" fmla="*/ 1 w 65"/>
                  <a:gd name="T23" fmla="*/ 53 h 64"/>
                  <a:gd name="T24" fmla="*/ 2 w 65"/>
                  <a:gd name="T25" fmla="*/ 48 h 64"/>
                  <a:gd name="T26" fmla="*/ 5 w 65"/>
                  <a:gd name="T27" fmla="*/ 43 h 64"/>
                  <a:gd name="T28" fmla="*/ 23 w 65"/>
                  <a:gd name="T2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5" h="64">
                    <a:moveTo>
                      <a:pt x="23" y="0"/>
                    </a:moveTo>
                    <a:lnTo>
                      <a:pt x="65" y="41"/>
                    </a:lnTo>
                    <a:lnTo>
                      <a:pt x="22" y="58"/>
                    </a:lnTo>
                    <a:lnTo>
                      <a:pt x="11" y="62"/>
                    </a:lnTo>
                    <a:lnTo>
                      <a:pt x="5" y="64"/>
                    </a:lnTo>
                    <a:lnTo>
                      <a:pt x="2" y="64"/>
                    </a:lnTo>
                    <a:lnTo>
                      <a:pt x="1" y="62"/>
                    </a:lnTo>
                    <a:lnTo>
                      <a:pt x="0" y="62"/>
                    </a:lnTo>
                    <a:lnTo>
                      <a:pt x="0" y="61"/>
                    </a:lnTo>
                    <a:lnTo>
                      <a:pt x="0" y="58"/>
                    </a:lnTo>
                    <a:lnTo>
                      <a:pt x="0" y="56"/>
                    </a:lnTo>
                    <a:lnTo>
                      <a:pt x="1" y="53"/>
                    </a:lnTo>
                    <a:lnTo>
                      <a:pt x="2" y="48"/>
                    </a:lnTo>
                    <a:lnTo>
                      <a:pt x="5" y="43"/>
                    </a:lnTo>
                    <a:lnTo>
                      <a:pt x="2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2" name="Freeform 562"/>
              <p:cNvSpPr>
                <a:spLocks/>
              </p:cNvSpPr>
              <p:nvPr/>
            </p:nvSpPr>
            <p:spPr bwMode="auto">
              <a:xfrm>
                <a:off x="3893556" y="2305500"/>
                <a:ext cx="261938" cy="265113"/>
              </a:xfrm>
              <a:custGeom>
                <a:avLst/>
                <a:gdLst>
                  <a:gd name="T0" fmla="*/ 121 w 165"/>
                  <a:gd name="T1" fmla="*/ 0 h 167"/>
                  <a:gd name="T2" fmla="*/ 165 w 165"/>
                  <a:gd name="T3" fmla="*/ 44 h 167"/>
                  <a:gd name="T4" fmla="*/ 45 w 165"/>
                  <a:gd name="T5" fmla="*/ 167 h 167"/>
                  <a:gd name="T6" fmla="*/ 0 w 165"/>
                  <a:gd name="T7" fmla="*/ 123 h 167"/>
                  <a:gd name="T8" fmla="*/ 0 w 165"/>
                  <a:gd name="T9" fmla="*/ 123 h 167"/>
                  <a:gd name="T10" fmla="*/ 3 w 165"/>
                  <a:gd name="T11" fmla="*/ 120 h 167"/>
                  <a:gd name="T12" fmla="*/ 4 w 165"/>
                  <a:gd name="T13" fmla="*/ 117 h 167"/>
                  <a:gd name="T14" fmla="*/ 7 w 165"/>
                  <a:gd name="T15" fmla="*/ 115 h 167"/>
                  <a:gd name="T16" fmla="*/ 10 w 165"/>
                  <a:gd name="T17" fmla="*/ 112 h 167"/>
                  <a:gd name="T18" fmla="*/ 12 w 165"/>
                  <a:gd name="T19" fmla="*/ 108 h 167"/>
                  <a:gd name="T20" fmla="*/ 15 w 165"/>
                  <a:gd name="T21" fmla="*/ 107 h 167"/>
                  <a:gd name="T22" fmla="*/ 16 w 165"/>
                  <a:gd name="T23" fmla="*/ 104 h 167"/>
                  <a:gd name="T24" fmla="*/ 17 w 165"/>
                  <a:gd name="T25" fmla="*/ 104 h 167"/>
                  <a:gd name="T26" fmla="*/ 121 w 165"/>
                  <a:gd name="T27"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5" h="167">
                    <a:moveTo>
                      <a:pt x="121" y="0"/>
                    </a:moveTo>
                    <a:lnTo>
                      <a:pt x="165" y="44"/>
                    </a:lnTo>
                    <a:lnTo>
                      <a:pt x="45" y="167"/>
                    </a:lnTo>
                    <a:lnTo>
                      <a:pt x="0" y="123"/>
                    </a:lnTo>
                    <a:lnTo>
                      <a:pt x="0" y="123"/>
                    </a:lnTo>
                    <a:lnTo>
                      <a:pt x="3" y="120"/>
                    </a:lnTo>
                    <a:lnTo>
                      <a:pt x="4" y="117"/>
                    </a:lnTo>
                    <a:lnTo>
                      <a:pt x="7" y="115"/>
                    </a:lnTo>
                    <a:lnTo>
                      <a:pt x="10" y="112"/>
                    </a:lnTo>
                    <a:lnTo>
                      <a:pt x="12" y="108"/>
                    </a:lnTo>
                    <a:lnTo>
                      <a:pt x="15" y="107"/>
                    </a:lnTo>
                    <a:lnTo>
                      <a:pt x="16" y="104"/>
                    </a:lnTo>
                    <a:lnTo>
                      <a:pt x="17" y="104"/>
                    </a:lnTo>
                    <a:lnTo>
                      <a:pt x="12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3" name="Freeform 563"/>
              <p:cNvSpPr>
                <a:spLocks/>
              </p:cNvSpPr>
              <p:nvPr/>
            </p:nvSpPr>
            <p:spPr bwMode="auto">
              <a:xfrm>
                <a:off x="4098343" y="2272163"/>
                <a:ext cx="90488" cy="93663"/>
              </a:xfrm>
              <a:custGeom>
                <a:avLst/>
                <a:gdLst>
                  <a:gd name="T0" fmla="*/ 17 w 57"/>
                  <a:gd name="T1" fmla="*/ 0 h 59"/>
                  <a:gd name="T2" fmla="*/ 21 w 57"/>
                  <a:gd name="T3" fmla="*/ 0 h 59"/>
                  <a:gd name="T4" fmla="*/ 25 w 57"/>
                  <a:gd name="T5" fmla="*/ 2 h 59"/>
                  <a:gd name="T6" fmla="*/ 55 w 57"/>
                  <a:gd name="T7" fmla="*/ 32 h 59"/>
                  <a:gd name="T8" fmla="*/ 57 w 57"/>
                  <a:gd name="T9" fmla="*/ 35 h 59"/>
                  <a:gd name="T10" fmla="*/ 57 w 57"/>
                  <a:gd name="T11" fmla="*/ 39 h 59"/>
                  <a:gd name="T12" fmla="*/ 57 w 57"/>
                  <a:gd name="T13" fmla="*/ 43 h 59"/>
                  <a:gd name="T14" fmla="*/ 55 w 57"/>
                  <a:gd name="T15" fmla="*/ 47 h 59"/>
                  <a:gd name="T16" fmla="*/ 43 w 57"/>
                  <a:gd name="T17" fmla="*/ 59 h 59"/>
                  <a:gd name="T18" fmla="*/ 38 w 57"/>
                  <a:gd name="T19" fmla="*/ 53 h 59"/>
                  <a:gd name="T20" fmla="*/ 30 w 57"/>
                  <a:gd name="T21" fmla="*/ 44 h 59"/>
                  <a:gd name="T22" fmla="*/ 19 w 57"/>
                  <a:gd name="T23" fmla="*/ 35 h 59"/>
                  <a:gd name="T24" fmla="*/ 9 w 57"/>
                  <a:gd name="T25" fmla="*/ 25 h 59"/>
                  <a:gd name="T26" fmla="*/ 0 w 57"/>
                  <a:gd name="T27" fmla="*/ 14 h 59"/>
                  <a:gd name="T28" fmla="*/ 10 w 57"/>
                  <a:gd name="T29" fmla="*/ 2 h 59"/>
                  <a:gd name="T30" fmla="*/ 14 w 57"/>
                  <a:gd name="T31" fmla="*/ 1 h 59"/>
                  <a:gd name="T32" fmla="*/ 17 w 57"/>
                  <a:gd name="T33"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7" h="59">
                    <a:moveTo>
                      <a:pt x="17" y="0"/>
                    </a:moveTo>
                    <a:lnTo>
                      <a:pt x="21" y="0"/>
                    </a:lnTo>
                    <a:lnTo>
                      <a:pt x="25" y="2"/>
                    </a:lnTo>
                    <a:lnTo>
                      <a:pt x="55" y="32"/>
                    </a:lnTo>
                    <a:lnTo>
                      <a:pt x="57" y="35"/>
                    </a:lnTo>
                    <a:lnTo>
                      <a:pt x="57" y="39"/>
                    </a:lnTo>
                    <a:lnTo>
                      <a:pt x="57" y="43"/>
                    </a:lnTo>
                    <a:lnTo>
                      <a:pt x="55" y="47"/>
                    </a:lnTo>
                    <a:lnTo>
                      <a:pt x="43" y="59"/>
                    </a:lnTo>
                    <a:lnTo>
                      <a:pt x="38" y="53"/>
                    </a:lnTo>
                    <a:lnTo>
                      <a:pt x="30" y="44"/>
                    </a:lnTo>
                    <a:lnTo>
                      <a:pt x="19" y="35"/>
                    </a:lnTo>
                    <a:lnTo>
                      <a:pt x="9" y="25"/>
                    </a:lnTo>
                    <a:lnTo>
                      <a:pt x="0" y="14"/>
                    </a:lnTo>
                    <a:lnTo>
                      <a:pt x="10" y="2"/>
                    </a:lnTo>
                    <a:lnTo>
                      <a:pt x="14" y="1"/>
                    </a:lnTo>
                    <a:lnTo>
                      <a:pt x="1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84" name="Freeform 415"/>
            <p:cNvSpPr>
              <a:spLocks/>
            </p:cNvSpPr>
            <p:nvPr/>
          </p:nvSpPr>
          <p:spPr bwMode="auto">
            <a:xfrm>
              <a:off x="4320110" y="2801848"/>
              <a:ext cx="717670" cy="719388"/>
            </a:xfrm>
            <a:custGeom>
              <a:avLst/>
              <a:gdLst>
                <a:gd name="T0" fmla="*/ 209 w 418"/>
                <a:gd name="T1" fmla="*/ 0 h 419"/>
                <a:gd name="T2" fmla="*/ 247 w 418"/>
                <a:gd name="T3" fmla="*/ 4 h 419"/>
                <a:gd name="T4" fmla="*/ 282 w 418"/>
                <a:gd name="T5" fmla="*/ 13 h 419"/>
                <a:gd name="T6" fmla="*/ 315 w 418"/>
                <a:gd name="T7" fmla="*/ 29 h 419"/>
                <a:gd name="T8" fmla="*/ 344 w 418"/>
                <a:gd name="T9" fmla="*/ 50 h 419"/>
                <a:gd name="T10" fmla="*/ 369 w 418"/>
                <a:gd name="T11" fmla="*/ 75 h 419"/>
                <a:gd name="T12" fmla="*/ 390 w 418"/>
                <a:gd name="T13" fmla="*/ 105 h 419"/>
                <a:gd name="T14" fmla="*/ 405 w 418"/>
                <a:gd name="T15" fmla="*/ 136 h 419"/>
                <a:gd name="T16" fmla="*/ 415 w 418"/>
                <a:gd name="T17" fmla="*/ 173 h 419"/>
                <a:gd name="T18" fmla="*/ 418 w 418"/>
                <a:gd name="T19" fmla="*/ 210 h 419"/>
                <a:gd name="T20" fmla="*/ 415 w 418"/>
                <a:gd name="T21" fmla="*/ 248 h 419"/>
                <a:gd name="T22" fmla="*/ 405 w 418"/>
                <a:gd name="T23" fmla="*/ 283 h 419"/>
                <a:gd name="T24" fmla="*/ 390 w 418"/>
                <a:gd name="T25" fmla="*/ 316 h 419"/>
                <a:gd name="T26" fmla="*/ 369 w 418"/>
                <a:gd name="T27" fmla="*/ 345 h 419"/>
                <a:gd name="T28" fmla="*/ 344 w 418"/>
                <a:gd name="T29" fmla="*/ 371 h 419"/>
                <a:gd name="T30" fmla="*/ 315 w 418"/>
                <a:gd name="T31" fmla="*/ 390 h 419"/>
                <a:gd name="T32" fmla="*/ 282 w 418"/>
                <a:gd name="T33" fmla="*/ 406 h 419"/>
                <a:gd name="T34" fmla="*/ 247 w 418"/>
                <a:gd name="T35" fmla="*/ 417 h 419"/>
                <a:gd name="T36" fmla="*/ 209 w 418"/>
                <a:gd name="T37" fmla="*/ 419 h 419"/>
                <a:gd name="T38" fmla="*/ 171 w 418"/>
                <a:gd name="T39" fmla="*/ 417 h 419"/>
                <a:gd name="T40" fmla="*/ 136 w 418"/>
                <a:gd name="T41" fmla="*/ 406 h 419"/>
                <a:gd name="T42" fmla="*/ 103 w 418"/>
                <a:gd name="T43" fmla="*/ 390 h 419"/>
                <a:gd name="T44" fmla="*/ 74 w 418"/>
                <a:gd name="T45" fmla="*/ 371 h 419"/>
                <a:gd name="T46" fmla="*/ 49 w 418"/>
                <a:gd name="T47" fmla="*/ 345 h 419"/>
                <a:gd name="T48" fmla="*/ 28 w 418"/>
                <a:gd name="T49" fmla="*/ 316 h 419"/>
                <a:gd name="T50" fmla="*/ 13 w 418"/>
                <a:gd name="T51" fmla="*/ 283 h 419"/>
                <a:gd name="T52" fmla="*/ 3 w 418"/>
                <a:gd name="T53" fmla="*/ 248 h 419"/>
                <a:gd name="T54" fmla="*/ 0 w 418"/>
                <a:gd name="T55" fmla="*/ 210 h 419"/>
                <a:gd name="T56" fmla="*/ 3 w 418"/>
                <a:gd name="T57" fmla="*/ 173 h 419"/>
                <a:gd name="T58" fmla="*/ 13 w 418"/>
                <a:gd name="T59" fmla="*/ 136 h 419"/>
                <a:gd name="T60" fmla="*/ 28 w 418"/>
                <a:gd name="T61" fmla="*/ 105 h 419"/>
                <a:gd name="T62" fmla="*/ 49 w 418"/>
                <a:gd name="T63" fmla="*/ 75 h 419"/>
                <a:gd name="T64" fmla="*/ 74 w 418"/>
                <a:gd name="T65" fmla="*/ 50 h 419"/>
                <a:gd name="T66" fmla="*/ 103 w 418"/>
                <a:gd name="T67" fmla="*/ 29 h 419"/>
                <a:gd name="T68" fmla="*/ 136 w 418"/>
                <a:gd name="T69" fmla="*/ 13 h 419"/>
                <a:gd name="T70" fmla="*/ 171 w 418"/>
                <a:gd name="T71" fmla="*/ 4 h 419"/>
                <a:gd name="T72" fmla="*/ 209 w 418"/>
                <a:gd name="T7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8" h="419">
                  <a:moveTo>
                    <a:pt x="209" y="0"/>
                  </a:moveTo>
                  <a:lnTo>
                    <a:pt x="247" y="4"/>
                  </a:lnTo>
                  <a:lnTo>
                    <a:pt x="282" y="13"/>
                  </a:lnTo>
                  <a:lnTo>
                    <a:pt x="315" y="29"/>
                  </a:lnTo>
                  <a:lnTo>
                    <a:pt x="344" y="50"/>
                  </a:lnTo>
                  <a:lnTo>
                    <a:pt x="369" y="75"/>
                  </a:lnTo>
                  <a:lnTo>
                    <a:pt x="390" y="105"/>
                  </a:lnTo>
                  <a:lnTo>
                    <a:pt x="405" y="136"/>
                  </a:lnTo>
                  <a:lnTo>
                    <a:pt x="415" y="173"/>
                  </a:lnTo>
                  <a:lnTo>
                    <a:pt x="418" y="210"/>
                  </a:lnTo>
                  <a:lnTo>
                    <a:pt x="415" y="248"/>
                  </a:lnTo>
                  <a:lnTo>
                    <a:pt x="405" y="283"/>
                  </a:lnTo>
                  <a:lnTo>
                    <a:pt x="390" y="316"/>
                  </a:lnTo>
                  <a:lnTo>
                    <a:pt x="369" y="345"/>
                  </a:lnTo>
                  <a:lnTo>
                    <a:pt x="344" y="371"/>
                  </a:lnTo>
                  <a:lnTo>
                    <a:pt x="315" y="390"/>
                  </a:lnTo>
                  <a:lnTo>
                    <a:pt x="282" y="406"/>
                  </a:lnTo>
                  <a:lnTo>
                    <a:pt x="247" y="417"/>
                  </a:lnTo>
                  <a:lnTo>
                    <a:pt x="209" y="419"/>
                  </a:lnTo>
                  <a:lnTo>
                    <a:pt x="171" y="417"/>
                  </a:lnTo>
                  <a:lnTo>
                    <a:pt x="136" y="406"/>
                  </a:lnTo>
                  <a:lnTo>
                    <a:pt x="103" y="390"/>
                  </a:lnTo>
                  <a:lnTo>
                    <a:pt x="74" y="371"/>
                  </a:lnTo>
                  <a:lnTo>
                    <a:pt x="49" y="345"/>
                  </a:lnTo>
                  <a:lnTo>
                    <a:pt x="28" y="316"/>
                  </a:lnTo>
                  <a:lnTo>
                    <a:pt x="13" y="283"/>
                  </a:lnTo>
                  <a:lnTo>
                    <a:pt x="3" y="248"/>
                  </a:lnTo>
                  <a:lnTo>
                    <a:pt x="0" y="210"/>
                  </a:lnTo>
                  <a:lnTo>
                    <a:pt x="3" y="173"/>
                  </a:lnTo>
                  <a:lnTo>
                    <a:pt x="13" y="136"/>
                  </a:lnTo>
                  <a:lnTo>
                    <a:pt x="28" y="105"/>
                  </a:lnTo>
                  <a:lnTo>
                    <a:pt x="49" y="75"/>
                  </a:lnTo>
                  <a:lnTo>
                    <a:pt x="74" y="50"/>
                  </a:lnTo>
                  <a:lnTo>
                    <a:pt x="103" y="29"/>
                  </a:lnTo>
                  <a:lnTo>
                    <a:pt x="136" y="13"/>
                  </a:lnTo>
                  <a:lnTo>
                    <a:pt x="171" y="4"/>
                  </a:lnTo>
                  <a:lnTo>
                    <a:pt x="209" y="0"/>
                  </a:lnTo>
                  <a:close/>
                </a:path>
              </a:pathLst>
            </a:custGeom>
            <a:solidFill>
              <a:schemeClr val="accent2"/>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85" name="Freeform 632"/>
            <p:cNvSpPr>
              <a:spLocks/>
            </p:cNvSpPr>
            <p:nvPr/>
          </p:nvSpPr>
          <p:spPr bwMode="auto">
            <a:xfrm>
              <a:off x="3015255" y="1991463"/>
              <a:ext cx="109882" cy="109882"/>
            </a:xfrm>
            <a:custGeom>
              <a:avLst/>
              <a:gdLst>
                <a:gd name="T0" fmla="*/ 32 w 64"/>
                <a:gd name="T1" fmla="*/ 0 h 64"/>
                <a:gd name="T2" fmla="*/ 45 w 64"/>
                <a:gd name="T3" fmla="*/ 2 h 64"/>
                <a:gd name="T4" fmla="*/ 55 w 64"/>
                <a:gd name="T5" fmla="*/ 9 h 64"/>
                <a:gd name="T6" fmla="*/ 62 w 64"/>
                <a:gd name="T7" fmla="*/ 19 h 64"/>
                <a:gd name="T8" fmla="*/ 64 w 64"/>
                <a:gd name="T9" fmla="*/ 31 h 64"/>
                <a:gd name="T10" fmla="*/ 62 w 64"/>
                <a:gd name="T11" fmla="*/ 44 h 64"/>
                <a:gd name="T12" fmla="*/ 55 w 64"/>
                <a:gd name="T13" fmla="*/ 55 h 64"/>
                <a:gd name="T14" fmla="*/ 45 w 64"/>
                <a:gd name="T15" fmla="*/ 61 h 64"/>
                <a:gd name="T16" fmla="*/ 32 w 64"/>
                <a:gd name="T17" fmla="*/ 64 h 64"/>
                <a:gd name="T18" fmla="*/ 20 w 64"/>
                <a:gd name="T19" fmla="*/ 61 h 64"/>
                <a:gd name="T20" fmla="*/ 9 w 64"/>
                <a:gd name="T21" fmla="*/ 55 h 64"/>
                <a:gd name="T22" fmla="*/ 3 w 64"/>
                <a:gd name="T23" fmla="*/ 44 h 64"/>
                <a:gd name="T24" fmla="*/ 0 w 64"/>
                <a:gd name="T25" fmla="*/ 31 h 64"/>
                <a:gd name="T26" fmla="*/ 3 w 64"/>
                <a:gd name="T27" fmla="*/ 19 h 64"/>
                <a:gd name="T28" fmla="*/ 9 w 64"/>
                <a:gd name="T29" fmla="*/ 9 h 64"/>
                <a:gd name="T30" fmla="*/ 20 w 64"/>
                <a:gd name="T31" fmla="*/ 2 h 64"/>
                <a:gd name="T32" fmla="*/ 32 w 64"/>
                <a:gd name="T33"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64">
                  <a:moveTo>
                    <a:pt x="32" y="0"/>
                  </a:moveTo>
                  <a:lnTo>
                    <a:pt x="45" y="2"/>
                  </a:lnTo>
                  <a:lnTo>
                    <a:pt x="55" y="9"/>
                  </a:lnTo>
                  <a:lnTo>
                    <a:pt x="62" y="19"/>
                  </a:lnTo>
                  <a:lnTo>
                    <a:pt x="64" y="31"/>
                  </a:lnTo>
                  <a:lnTo>
                    <a:pt x="62" y="44"/>
                  </a:lnTo>
                  <a:lnTo>
                    <a:pt x="55" y="55"/>
                  </a:lnTo>
                  <a:lnTo>
                    <a:pt x="45" y="61"/>
                  </a:lnTo>
                  <a:lnTo>
                    <a:pt x="32" y="64"/>
                  </a:lnTo>
                  <a:lnTo>
                    <a:pt x="20" y="61"/>
                  </a:lnTo>
                  <a:lnTo>
                    <a:pt x="9" y="55"/>
                  </a:lnTo>
                  <a:lnTo>
                    <a:pt x="3" y="44"/>
                  </a:lnTo>
                  <a:lnTo>
                    <a:pt x="0" y="31"/>
                  </a:lnTo>
                  <a:lnTo>
                    <a:pt x="3" y="19"/>
                  </a:lnTo>
                  <a:lnTo>
                    <a:pt x="9" y="9"/>
                  </a:lnTo>
                  <a:lnTo>
                    <a:pt x="20" y="2"/>
                  </a:lnTo>
                  <a:lnTo>
                    <a:pt x="32"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186" name="Group 185"/>
            <p:cNvGrpSpPr/>
            <p:nvPr/>
          </p:nvGrpSpPr>
          <p:grpSpPr>
            <a:xfrm>
              <a:off x="3755245" y="2722870"/>
              <a:ext cx="1361513" cy="877343"/>
              <a:chOff x="3164893" y="3069088"/>
              <a:chExt cx="1258888" cy="811212"/>
            </a:xfrm>
            <a:solidFill>
              <a:schemeClr val="accent2"/>
            </a:solidFill>
          </p:grpSpPr>
          <p:grpSp>
            <p:nvGrpSpPr>
              <p:cNvPr id="187" name="Group 186"/>
              <p:cNvGrpSpPr/>
              <p:nvPr/>
            </p:nvGrpSpPr>
            <p:grpSpPr>
              <a:xfrm>
                <a:off x="3379206" y="3069088"/>
                <a:ext cx="1044575" cy="811212"/>
                <a:chOff x="3379206" y="3069088"/>
                <a:chExt cx="1044575" cy="811212"/>
              </a:xfrm>
              <a:grpFill/>
            </p:grpSpPr>
            <p:sp>
              <p:nvSpPr>
                <p:cNvPr id="189" name="Freeform 525"/>
                <p:cNvSpPr>
                  <a:spLocks/>
                </p:cNvSpPr>
                <p:nvPr/>
              </p:nvSpPr>
              <p:spPr bwMode="auto">
                <a:xfrm>
                  <a:off x="4004681" y="3851725"/>
                  <a:ext cx="28575" cy="28575"/>
                </a:xfrm>
                <a:custGeom>
                  <a:avLst/>
                  <a:gdLst>
                    <a:gd name="T0" fmla="*/ 9 w 18"/>
                    <a:gd name="T1" fmla="*/ 0 h 18"/>
                    <a:gd name="T2" fmla="*/ 13 w 18"/>
                    <a:gd name="T3" fmla="*/ 0 h 18"/>
                    <a:gd name="T4" fmla="*/ 16 w 18"/>
                    <a:gd name="T5" fmla="*/ 2 h 18"/>
                    <a:gd name="T6" fmla="*/ 18 w 18"/>
                    <a:gd name="T7" fmla="*/ 5 h 18"/>
                    <a:gd name="T8" fmla="*/ 18 w 18"/>
                    <a:gd name="T9" fmla="*/ 9 h 18"/>
                    <a:gd name="T10" fmla="*/ 18 w 18"/>
                    <a:gd name="T11" fmla="*/ 13 h 18"/>
                    <a:gd name="T12" fmla="*/ 16 w 18"/>
                    <a:gd name="T13" fmla="*/ 15 h 18"/>
                    <a:gd name="T14" fmla="*/ 13 w 18"/>
                    <a:gd name="T15" fmla="*/ 18 h 18"/>
                    <a:gd name="T16" fmla="*/ 9 w 18"/>
                    <a:gd name="T17" fmla="*/ 18 h 18"/>
                    <a:gd name="T18" fmla="*/ 5 w 18"/>
                    <a:gd name="T19" fmla="*/ 18 h 18"/>
                    <a:gd name="T20" fmla="*/ 2 w 18"/>
                    <a:gd name="T21" fmla="*/ 15 h 18"/>
                    <a:gd name="T22" fmla="*/ 0 w 18"/>
                    <a:gd name="T23" fmla="*/ 13 h 18"/>
                    <a:gd name="T24" fmla="*/ 0 w 18"/>
                    <a:gd name="T25" fmla="*/ 9 h 18"/>
                    <a:gd name="T26" fmla="*/ 0 w 18"/>
                    <a:gd name="T27" fmla="*/ 5 h 18"/>
                    <a:gd name="T28" fmla="*/ 2 w 18"/>
                    <a:gd name="T29" fmla="*/ 2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2"/>
                      </a:lnTo>
                      <a:lnTo>
                        <a:pt x="18" y="5"/>
                      </a:lnTo>
                      <a:lnTo>
                        <a:pt x="18" y="9"/>
                      </a:lnTo>
                      <a:lnTo>
                        <a:pt x="18" y="13"/>
                      </a:lnTo>
                      <a:lnTo>
                        <a:pt x="16" y="15"/>
                      </a:lnTo>
                      <a:lnTo>
                        <a:pt x="13" y="18"/>
                      </a:lnTo>
                      <a:lnTo>
                        <a:pt x="9" y="18"/>
                      </a:lnTo>
                      <a:lnTo>
                        <a:pt x="5" y="18"/>
                      </a:lnTo>
                      <a:lnTo>
                        <a:pt x="2" y="15"/>
                      </a:lnTo>
                      <a:lnTo>
                        <a:pt x="0" y="13"/>
                      </a:lnTo>
                      <a:lnTo>
                        <a:pt x="0" y="9"/>
                      </a:lnTo>
                      <a:lnTo>
                        <a:pt x="0" y="5"/>
                      </a:lnTo>
                      <a:lnTo>
                        <a:pt x="2" y="2"/>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0" name="Freeform 526"/>
                <p:cNvSpPr>
                  <a:spLocks/>
                </p:cNvSpPr>
                <p:nvPr/>
              </p:nvSpPr>
              <p:spPr bwMode="auto">
                <a:xfrm>
                  <a:off x="4004681" y="3069088"/>
                  <a:ext cx="28575" cy="31750"/>
                </a:xfrm>
                <a:custGeom>
                  <a:avLst/>
                  <a:gdLst>
                    <a:gd name="T0" fmla="*/ 9 w 18"/>
                    <a:gd name="T1" fmla="*/ 0 h 20"/>
                    <a:gd name="T2" fmla="*/ 13 w 18"/>
                    <a:gd name="T3" fmla="*/ 2 h 20"/>
                    <a:gd name="T4" fmla="*/ 16 w 18"/>
                    <a:gd name="T5" fmla="*/ 3 h 20"/>
                    <a:gd name="T6" fmla="*/ 18 w 18"/>
                    <a:gd name="T7" fmla="*/ 7 h 20"/>
                    <a:gd name="T8" fmla="*/ 18 w 18"/>
                    <a:gd name="T9" fmla="*/ 10 h 20"/>
                    <a:gd name="T10" fmla="*/ 18 w 18"/>
                    <a:gd name="T11" fmla="*/ 13 h 20"/>
                    <a:gd name="T12" fmla="*/ 16 w 18"/>
                    <a:gd name="T13" fmla="*/ 17 h 20"/>
                    <a:gd name="T14" fmla="*/ 13 w 18"/>
                    <a:gd name="T15" fmla="*/ 19 h 20"/>
                    <a:gd name="T16" fmla="*/ 9 w 18"/>
                    <a:gd name="T17" fmla="*/ 20 h 20"/>
                    <a:gd name="T18" fmla="*/ 5 w 18"/>
                    <a:gd name="T19" fmla="*/ 19 h 20"/>
                    <a:gd name="T20" fmla="*/ 2 w 18"/>
                    <a:gd name="T21" fmla="*/ 17 h 20"/>
                    <a:gd name="T22" fmla="*/ 0 w 18"/>
                    <a:gd name="T23" fmla="*/ 13 h 20"/>
                    <a:gd name="T24" fmla="*/ 0 w 18"/>
                    <a:gd name="T25" fmla="*/ 10 h 20"/>
                    <a:gd name="T26" fmla="*/ 0 w 18"/>
                    <a:gd name="T27" fmla="*/ 7 h 20"/>
                    <a:gd name="T28" fmla="*/ 2 w 18"/>
                    <a:gd name="T29" fmla="*/ 3 h 20"/>
                    <a:gd name="T30" fmla="*/ 5 w 18"/>
                    <a:gd name="T31" fmla="*/ 2 h 20"/>
                    <a:gd name="T32" fmla="*/ 9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9" y="0"/>
                      </a:moveTo>
                      <a:lnTo>
                        <a:pt x="13" y="2"/>
                      </a:lnTo>
                      <a:lnTo>
                        <a:pt x="16" y="3"/>
                      </a:lnTo>
                      <a:lnTo>
                        <a:pt x="18" y="7"/>
                      </a:lnTo>
                      <a:lnTo>
                        <a:pt x="18" y="10"/>
                      </a:lnTo>
                      <a:lnTo>
                        <a:pt x="18" y="13"/>
                      </a:lnTo>
                      <a:lnTo>
                        <a:pt x="16" y="17"/>
                      </a:lnTo>
                      <a:lnTo>
                        <a:pt x="13" y="19"/>
                      </a:lnTo>
                      <a:lnTo>
                        <a:pt x="9" y="20"/>
                      </a:lnTo>
                      <a:lnTo>
                        <a:pt x="5" y="19"/>
                      </a:lnTo>
                      <a:lnTo>
                        <a:pt x="2" y="17"/>
                      </a:lnTo>
                      <a:lnTo>
                        <a:pt x="0" y="13"/>
                      </a:lnTo>
                      <a:lnTo>
                        <a:pt x="0" y="10"/>
                      </a:lnTo>
                      <a:lnTo>
                        <a:pt x="0" y="7"/>
                      </a:lnTo>
                      <a:lnTo>
                        <a:pt x="2" y="3"/>
                      </a:lnTo>
                      <a:lnTo>
                        <a:pt x="5" y="2"/>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1" name="Freeform 527"/>
                <p:cNvSpPr>
                  <a:spLocks/>
                </p:cNvSpPr>
                <p:nvPr/>
              </p:nvSpPr>
              <p:spPr bwMode="auto">
                <a:xfrm>
                  <a:off x="3614156" y="3461200"/>
                  <a:ext cx="28575" cy="28575"/>
                </a:xfrm>
                <a:custGeom>
                  <a:avLst/>
                  <a:gdLst>
                    <a:gd name="T0" fmla="*/ 9 w 18"/>
                    <a:gd name="T1" fmla="*/ 0 h 18"/>
                    <a:gd name="T2" fmla="*/ 13 w 18"/>
                    <a:gd name="T3" fmla="*/ 1 h 18"/>
                    <a:gd name="T4" fmla="*/ 15 w 18"/>
                    <a:gd name="T5" fmla="*/ 2 h 18"/>
                    <a:gd name="T6" fmla="*/ 18 w 18"/>
                    <a:gd name="T7" fmla="*/ 5 h 18"/>
                    <a:gd name="T8" fmla="*/ 18 w 18"/>
                    <a:gd name="T9" fmla="*/ 9 h 18"/>
                    <a:gd name="T10" fmla="*/ 18 w 18"/>
                    <a:gd name="T11" fmla="*/ 13 h 18"/>
                    <a:gd name="T12" fmla="*/ 15 w 18"/>
                    <a:gd name="T13" fmla="*/ 15 h 18"/>
                    <a:gd name="T14" fmla="*/ 13 w 18"/>
                    <a:gd name="T15" fmla="*/ 18 h 18"/>
                    <a:gd name="T16" fmla="*/ 9 w 18"/>
                    <a:gd name="T17" fmla="*/ 18 h 18"/>
                    <a:gd name="T18" fmla="*/ 6 w 18"/>
                    <a:gd name="T19" fmla="*/ 18 h 18"/>
                    <a:gd name="T20" fmla="*/ 2 w 18"/>
                    <a:gd name="T21" fmla="*/ 15 h 18"/>
                    <a:gd name="T22" fmla="*/ 1 w 18"/>
                    <a:gd name="T23" fmla="*/ 13 h 18"/>
                    <a:gd name="T24" fmla="*/ 0 w 18"/>
                    <a:gd name="T25" fmla="*/ 9 h 18"/>
                    <a:gd name="T26" fmla="*/ 1 w 18"/>
                    <a:gd name="T27" fmla="*/ 5 h 18"/>
                    <a:gd name="T28" fmla="*/ 2 w 18"/>
                    <a:gd name="T29" fmla="*/ 2 h 18"/>
                    <a:gd name="T30" fmla="*/ 6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5" y="2"/>
                      </a:lnTo>
                      <a:lnTo>
                        <a:pt x="18" y="5"/>
                      </a:lnTo>
                      <a:lnTo>
                        <a:pt x="18" y="9"/>
                      </a:lnTo>
                      <a:lnTo>
                        <a:pt x="18" y="13"/>
                      </a:lnTo>
                      <a:lnTo>
                        <a:pt x="15" y="15"/>
                      </a:lnTo>
                      <a:lnTo>
                        <a:pt x="13" y="18"/>
                      </a:lnTo>
                      <a:lnTo>
                        <a:pt x="9" y="18"/>
                      </a:lnTo>
                      <a:lnTo>
                        <a:pt x="6" y="18"/>
                      </a:lnTo>
                      <a:lnTo>
                        <a:pt x="2" y="15"/>
                      </a:lnTo>
                      <a:lnTo>
                        <a:pt x="1" y="13"/>
                      </a:lnTo>
                      <a:lnTo>
                        <a:pt x="0" y="9"/>
                      </a:lnTo>
                      <a:lnTo>
                        <a:pt x="1" y="5"/>
                      </a:lnTo>
                      <a:lnTo>
                        <a:pt x="2" y="2"/>
                      </a:lnTo>
                      <a:lnTo>
                        <a:pt x="6"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2" name="Freeform 528"/>
                <p:cNvSpPr>
                  <a:spLocks/>
                </p:cNvSpPr>
                <p:nvPr/>
              </p:nvSpPr>
              <p:spPr bwMode="auto">
                <a:xfrm>
                  <a:off x="4395206" y="3461200"/>
                  <a:ext cx="28575" cy="28575"/>
                </a:xfrm>
                <a:custGeom>
                  <a:avLst/>
                  <a:gdLst>
                    <a:gd name="T0" fmla="*/ 9 w 18"/>
                    <a:gd name="T1" fmla="*/ 0 h 18"/>
                    <a:gd name="T2" fmla="*/ 13 w 18"/>
                    <a:gd name="T3" fmla="*/ 1 h 18"/>
                    <a:gd name="T4" fmla="*/ 16 w 18"/>
                    <a:gd name="T5" fmla="*/ 2 h 18"/>
                    <a:gd name="T6" fmla="*/ 17 w 18"/>
                    <a:gd name="T7" fmla="*/ 5 h 18"/>
                    <a:gd name="T8" fmla="*/ 18 w 18"/>
                    <a:gd name="T9" fmla="*/ 9 h 18"/>
                    <a:gd name="T10" fmla="*/ 17 w 18"/>
                    <a:gd name="T11" fmla="*/ 13 h 18"/>
                    <a:gd name="T12" fmla="*/ 16 w 18"/>
                    <a:gd name="T13" fmla="*/ 15 h 18"/>
                    <a:gd name="T14" fmla="*/ 13 w 18"/>
                    <a:gd name="T15" fmla="*/ 18 h 18"/>
                    <a:gd name="T16" fmla="*/ 9 w 18"/>
                    <a:gd name="T17" fmla="*/ 18 h 18"/>
                    <a:gd name="T18" fmla="*/ 5 w 18"/>
                    <a:gd name="T19" fmla="*/ 18 h 18"/>
                    <a:gd name="T20" fmla="*/ 3 w 18"/>
                    <a:gd name="T21" fmla="*/ 15 h 18"/>
                    <a:gd name="T22" fmla="*/ 0 w 18"/>
                    <a:gd name="T23" fmla="*/ 13 h 18"/>
                    <a:gd name="T24" fmla="*/ 0 w 18"/>
                    <a:gd name="T25" fmla="*/ 9 h 18"/>
                    <a:gd name="T26" fmla="*/ 0 w 18"/>
                    <a:gd name="T27" fmla="*/ 5 h 18"/>
                    <a:gd name="T28" fmla="*/ 3 w 18"/>
                    <a:gd name="T29" fmla="*/ 2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2"/>
                      </a:lnTo>
                      <a:lnTo>
                        <a:pt x="17" y="5"/>
                      </a:lnTo>
                      <a:lnTo>
                        <a:pt x="18" y="9"/>
                      </a:lnTo>
                      <a:lnTo>
                        <a:pt x="17" y="13"/>
                      </a:lnTo>
                      <a:lnTo>
                        <a:pt x="16" y="15"/>
                      </a:lnTo>
                      <a:lnTo>
                        <a:pt x="13" y="18"/>
                      </a:lnTo>
                      <a:lnTo>
                        <a:pt x="9" y="18"/>
                      </a:lnTo>
                      <a:lnTo>
                        <a:pt x="5" y="18"/>
                      </a:lnTo>
                      <a:lnTo>
                        <a:pt x="3" y="15"/>
                      </a:lnTo>
                      <a:lnTo>
                        <a:pt x="0" y="13"/>
                      </a:lnTo>
                      <a:lnTo>
                        <a:pt x="0" y="9"/>
                      </a:lnTo>
                      <a:lnTo>
                        <a:pt x="0" y="5"/>
                      </a:lnTo>
                      <a:lnTo>
                        <a:pt x="3" y="2"/>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3" name="Freeform 529"/>
                <p:cNvSpPr>
                  <a:spLocks/>
                </p:cNvSpPr>
                <p:nvPr/>
              </p:nvSpPr>
              <p:spPr bwMode="auto">
                <a:xfrm>
                  <a:off x="4072943" y="3845375"/>
                  <a:ext cx="28575" cy="28575"/>
                </a:xfrm>
                <a:custGeom>
                  <a:avLst/>
                  <a:gdLst>
                    <a:gd name="T0" fmla="*/ 7 w 18"/>
                    <a:gd name="T1" fmla="*/ 0 h 18"/>
                    <a:gd name="T2" fmla="*/ 11 w 18"/>
                    <a:gd name="T3" fmla="*/ 0 h 18"/>
                    <a:gd name="T4" fmla="*/ 14 w 18"/>
                    <a:gd name="T5" fmla="*/ 1 h 18"/>
                    <a:gd name="T6" fmla="*/ 17 w 18"/>
                    <a:gd name="T7" fmla="*/ 4 h 18"/>
                    <a:gd name="T8" fmla="*/ 18 w 18"/>
                    <a:gd name="T9" fmla="*/ 8 h 18"/>
                    <a:gd name="T10" fmla="*/ 18 w 18"/>
                    <a:gd name="T11" fmla="*/ 11 h 18"/>
                    <a:gd name="T12" fmla="*/ 16 w 18"/>
                    <a:gd name="T13" fmla="*/ 14 h 18"/>
                    <a:gd name="T14" fmla="*/ 14 w 18"/>
                    <a:gd name="T15" fmla="*/ 17 h 18"/>
                    <a:gd name="T16" fmla="*/ 11 w 18"/>
                    <a:gd name="T17" fmla="*/ 18 h 18"/>
                    <a:gd name="T18" fmla="*/ 7 w 18"/>
                    <a:gd name="T19" fmla="*/ 18 h 18"/>
                    <a:gd name="T20" fmla="*/ 4 w 18"/>
                    <a:gd name="T21" fmla="*/ 17 h 18"/>
                    <a:gd name="T22" fmla="*/ 1 w 18"/>
                    <a:gd name="T23" fmla="*/ 14 h 18"/>
                    <a:gd name="T24" fmla="*/ 0 w 18"/>
                    <a:gd name="T25" fmla="*/ 10 h 18"/>
                    <a:gd name="T26" fmla="*/ 0 w 18"/>
                    <a:gd name="T27" fmla="*/ 8 h 18"/>
                    <a:gd name="T28" fmla="*/ 1 w 18"/>
                    <a:gd name="T29" fmla="*/ 4 h 18"/>
                    <a:gd name="T30" fmla="*/ 4 w 18"/>
                    <a:gd name="T31" fmla="*/ 1 h 18"/>
                    <a:gd name="T32" fmla="*/ 7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7" y="0"/>
                      </a:moveTo>
                      <a:lnTo>
                        <a:pt x="11" y="0"/>
                      </a:lnTo>
                      <a:lnTo>
                        <a:pt x="14" y="1"/>
                      </a:lnTo>
                      <a:lnTo>
                        <a:pt x="17" y="4"/>
                      </a:lnTo>
                      <a:lnTo>
                        <a:pt x="18" y="8"/>
                      </a:lnTo>
                      <a:lnTo>
                        <a:pt x="18" y="11"/>
                      </a:lnTo>
                      <a:lnTo>
                        <a:pt x="16" y="14"/>
                      </a:lnTo>
                      <a:lnTo>
                        <a:pt x="14" y="17"/>
                      </a:lnTo>
                      <a:lnTo>
                        <a:pt x="11" y="18"/>
                      </a:lnTo>
                      <a:lnTo>
                        <a:pt x="7" y="18"/>
                      </a:lnTo>
                      <a:lnTo>
                        <a:pt x="4" y="17"/>
                      </a:lnTo>
                      <a:lnTo>
                        <a:pt x="1" y="14"/>
                      </a:lnTo>
                      <a:lnTo>
                        <a:pt x="0" y="10"/>
                      </a:lnTo>
                      <a:lnTo>
                        <a:pt x="0" y="8"/>
                      </a:lnTo>
                      <a:lnTo>
                        <a:pt x="1" y="4"/>
                      </a:lnTo>
                      <a:lnTo>
                        <a:pt x="4" y="1"/>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4" name="Freeform 530"/>
                <p:cNvSpPr>
                  <a:spLocks/>
                </p:cNvSpPr>
                <p:nvPr/>
              </p:nvSpPr>
              <p:spPr bwMode="auto">
                <a:xfrm>
                  <a:off x="3936418" y="3075438"/>
                  <a:ext cx="28575" cy="30163"/>
                </a:xfrm>
                <a:custGeom>
                  <a:avLst/>
                  <a:gdLst>
                    <a:gd name="T0" fmla="*/ 7 w 18"/>
                    <a:gd name="T1" fmla="*/ 0 h 19"/>
                    <a:gd name="T2" fmla="*/ 11 w 18"/>
                    <a:gd name="T3" fmla="*/ 0 h 19"/>
                    <a:gd name="T4" fmla="*/ 15 w 18"/>
                    <a:gd name="T5" fmla="*/ 3 h 19"/>
                    <a:gd name="T6" fmla="*/ 17 w 18"/>
                    <a:gd name="T7" fmla="*/ 4 h 19"/>
                    <a:gd name="T8" fmla="*/ 18 w 18"/>
                    <a:gd name="T9" fmla="*/ 8 h 19"/>
                    <a:gd name="T10" fmla="*/ 18 w 18"/>
                    <a:gd name="T11" fmla="*/ 12 h 19"/>
                    <a:gd name="T12" fmla="*/ 17 w 18"/>
                    <a:gd name="T13" fmla="*/ 15 h 19"/>
                    <a:gd name="T14" fmla="*/ 14 w 18"/>
                    <a:gd name="T15" fmla="*/ 17 h 19"/>
                    <a:gd name="T16" fmla="*/ 11 w 18"/>
                    <a:gd name="T17" fmla="*/ 19 h 19"/>
                    <a:gd name="T18" fmla="*/ 7 w 18"/>
                    <a:gd name="T19" fmla="*/ 19 h 19"/>
                    <a:gd name="T20" fmla="*/ 4 w 18"/>
                    <a:gd name="T21" fmla="*/ 17 h 19"/>
                    <a:gd name="T22" fmla="*/ 1 w 18"/>
                    <a:gd name="T23" fmla="*/ 15 h 19"/>
                    <a:gd name="T24" fmla="*/ 0 w 18"/>
                    <a:gd name="T25" fmla="*/ 12 h 19"/>
                    <a:gd name="T26" fmla="*/ 1 w 18"/>
                    <a:gd name="T27" fmla="*/ 8 h 19"/>
                    <a:gd name="T28" fmla="*/ 2 w 18"/>
                    <a:gd name="T29" fmla="*/ 4 h 19"/>
                    <a:gd name="T30" fmla="*/ 5 w 18"/>
                    <a:gd name="T31" fmla="*/ 2 h 19"/>
                    <a:gd name="T32" fmla="*/ 7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7" y="0"/>
                      </a:moveTo>
                      <a:lnTo>
                        <a:pt x="11" y="0"/>
                      </a:lnTo>
                      <a:lnTo>
                        <a:pt x="15" y="3"/>
                      </a:lnTo>
                      <a:lnTo>
                        <a:pt x="17" y="4"/>
                      </a:lnTo>
                      <a:lnTo>
                        <a:pt x="18" y="8"/>
                      </a:lnTo>
                      <a:lnTo>
                        <a:pt x="18" y="12"/>
                      </a:lnTo>
                      <a:lnTo>
                        <a:pt x="17" y="15"/>
                      </a:lnTo>
                      <a:lnTo>
                        <a:pt x="14" y="17"/>
                      </a:lnTo>
                      <a:lnTo>
                        <a:pt x="11" y="19"/>
                      </a:lnTo>
                      <a:lnTo>
                        <a:pt x="7" y="19"/>
                      </a:lnTo>
                      <a:lnTo>
                        <a:pt x="4" y="17"/>
                      </a:lnTo>
                      <a:lnTo>
                        <a:pt x="1" y="15"/>
                      </a:lnTo>
                      <a:lnTo>
                        <a:pt x="0" y="12"/>
                      </a:lnTo>
                      <a:lnTo>
                        <a:pt x="1" y="8"/>
                      </a:lnTo>
                      <a:lnTo>
                        <a:pt x="2" y="4"/>
                      </a:lnTo>
                      <a:lnTo>
                        <a:pt x="5" y="2"/>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5" name="Freeform 531"/>
                <p:cNvSpPr>
                  <a:spLocks/>
                </p:cNvSpPr>
                <p:nvPr/>
              </p:nvSpPr>
              <p:spPr bwMode="auto">
                <a:xfrm>
                  <a:off x="3620506" y="3529463"/>
                  <a:ext cx="28575" cy="28575"/>
                </a:xfrm>
                <a:custGeom>
                  <a:avLst/>
                  <a:gdLst>
                    <a:gd name="T0" fmla="*/ 8 w 18"/>
                    <a:gd name="T1" fmla="*/ 0 h 18"/>
                    <a:gd name="T2" fmla="*/ 11 w 18"/>
                    <a:gd name="T3" fmla="*/ 0 h 18"/>
                    <a:gd name="T4" fmla="*/ 14 w 18"/>
                    <a:gd name="T5" fmla="*/ 1 h 18"/>
                    <a:gd name="T6" fmla="*/ 17 w 18"/>
                    <a:gd name="T7" fmla="*/ 4 h 18"/>
                    <a:gd name="T8" fmla="*/ 18 w 18"/>
                    <a:gd name="T9" fmla="*/ 8 h 18"/>
                    <a:gd name="T10" fmla="*/ 18 w 18"/>
                    <a:gd name="T11" fmla="*/ 10 h 18"/>
                    <a:gd name="T12" fmla="*/ 17 w 18"/>
                    <a:gd name="T13" fmla="*/ 14 h 18"/>
                    <a:gd name="T14" fmla="*/ 14 w 18"/>
                    <a:gd name="T15" fmla="*/ 17 h 18"/>
                    <a:gd name="T16" fmla="*/ 10 w 18"/>
                    <a:gd name="T17" fmla="*/ 18 h 18"/>
                    <a:gd name="T18" fmla="*/ 8 w 18"/>
                    <a:gd name="T19" fmla="*/ 18 h 18"/>
                    <a:gd name="T20" fmla="*/ 4 w 18"/>
                    <a:gd name="T21" fmla="*/ 17 h 18"/>
                    <a:gd name="T22" fmla="*/ 1 w 18"/>
                    <a:gd name="T23" fmla="*/ 14 h 18"/>
                    <a:gd name="T24" fmla="*/ 0 w 18"/>
                    <a:gd name="T25" fmla="*/ 10 h 18"/>
                    <a:gd name="T26" fmla="*/ 0 w 18"/>
                    <a:gd name="T27" fmla="*/ 6 h 18"/>
                    <a:gd name="T28" fmla="*/ 1 w 18"/>
                    <a:gd name="T29" fmla="*/ 4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1" y="0"/>
                      </a:lnTo>
                      <a:lnTo>
                        <a:pt x="14" y="1"/>
                      </a:lnTo>
                      <a:lnTo>
                        <a:pt x="17" y="4"/>
                      </a:lnTo>
                      <a:lnTo>
                        <a:pt x="18" y="8"/>
                      </a:lnTo>
                      <a:lnTo>
                        <a:pt x="18" y="10"/>
                      </a:lnTo>
                      <a:lnTo>
                        <a:pt x="17" y="14"/>
                      </a:lnTo>
                      <a:lnTo>
                        <a:pt x="14" y="17"/>
                      </a:lnTo>
                      <a:lnTo>
                        <a:pt x="10" y="18"/>
                      </a:lnTo>
                      <a:lnTo>
                        <a:pt x="8" y="18"/>
                      </a:lnTo>
                      <a:lnTo>
                        <a:pt x="4" y="17"/>
                      </a:lnTo>
                      <a:lnTo>
                        <a:pt x="1" y="14"/>
                      </a:lnTo>
                      <a:lnTo>
                        <a:pt x="0" y="10"/>
                      </a:lnTo>
                      <a:lnTo>
                        <a:pt x="0" y="6"/>
                      </a:lnTo>
                      <a:lnTo>
                        <a:pt x="1"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6" name="Freeform 532"/>
                <p:cNvSpPr>
                  <a:spLocks/>
                </p:cNvSpPr>
                <p:nvPr/>
              </p:nvSpPr>
              <p:spPr bwMode="auto">
                <a:xfrm>
                  <a:off x="4388856" y="3394525"/>
                  <a:ext cx="28575" cy="28575"/>
                </a:xfrm>
                <a:custGeom>
                  <a:avLst/>
                  <a:gdLst>
                    <a:gd name="T0" fmla="*/ 8 w 18"/>
                    <a:gd name="T1" fmla="*/ 0 h 18"/>
                    <a:gd name="T2" fmla="*/ 12 w 18"/>
                    <a:gd name="T3" fmla="*/ 0 h 18"/>
                    <a:gd name="T4" fmla="*/ 14 w 18"/>
                    <a:gd name="T5" fmla="*/ 1 h 18"/>
                    <a:gd name="T6" fmla="*/ 17 w 18"/>
                    <a:gd name="T7" fmla="*/ 4 h 18"/>
                    <a:gd name="T8" fmla="*/ 18 w 18"/>
                    <a:gd name="T9" fmla="*/ 6 h 18"/>
                    <a:gd name="T10" fmla="*/ 18 w 18"/>
                    <a:gd name="T11" fmla="*/ 10 h 18"/>
                    <a:gd name="T12" fmla="*/ 17 w 18"/>
                    <a:gd name="T13" fmla="*/ 14 h 18"/>
                    <a:gd name="T14" fmla="*/ 14 w 18"/>
                    <a:gd name="T15" fmla="*/ 17 h 18"/>
                    <a:gd name="T16" fmla="*/ 10 w 18"/>
                    <a:gd name="T17" fmla="*/ 18 h 18"/>
                    <a:gd name="T18" fmla="*/ 7 w 18"/>
                    <a:gd name="T19" fmla="*/ 18 h 18"/>
                    <a:gd name="T20" fmla="*/ 4 w 18"/>
                    <a:gd name="T21" fmla="*/ 15 h 18"/>
                    <a:gd name="T22" fmla="*/ 1 w 18"/>
                    <a:gd name="T23" fmla="*/ 13 h 18"/>
                    <a:gd name="T24" fmla="*/ 0 w 18"/>
                    <a:gd name="T25" fmla="*/ 10 h 18"/>
                    <a:gd name="T26" fmla="*/ 0 w 18"/>
                    <a:gd name="T27" fmla="*/ 6 h 18"/>
                    <a:gd name="T28" fmla="*/ 1 w 18"/>
                    <a:gd name="T29" fmla="*/ 4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0"/>
                      </a:lnTo>
                      <a:lnTo>
                        <a:pt x="14" y="1"/>
                      </a:lnTo>
                      <a:lnTo>
                        <a:pt x="17" y="4"/>
                      </a:lnTo>
                      <a:lnTo>
                        <a:pt x="18" y="6"/>
                      </a:lnTo>
                      <a:lnTo>
                        <a:pt x="18" y="10"/>
                      </a:lnTo>
                      <a:lnTo>
                        <a:pt x="17" y="14"/>
                      </a:lnTo>
                      <a:lnTo>
                        <a:pt x="14" y="17"/>
                      </a:lnTo>
                      <a:lnTo>
                        <a:pt x="10" y="18"/>
                      </a:lnTo>
                      <a:lnTo>
                        <a:pt x="7" y="18"/>
                      </a:lnTo>
                      <a:lnTo>
                        <a:pt x="4" y="15"/>
                      </a:lnTo>
                      <a:lnTo>
                        <a:pt x="1" y="13"/>
                      </a:lnTo>
                      <a:lnTo>
                        <a:pt x="0" y="10"/>
                      </a:lnTo>
                      <a:lnTo>
                        <a:pt x="0" y="6"/>
                      </a:lnTo>
                      <a:lnTo>
                        <a:pt x="1"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7" name="Freeform 533"/>
                <p:cNvSpPr>
                  <a:spLocks/>
                </p:cNvSpPr>
                <p:nvPr/>
              </p:nvSpPr>
              <p:spPr bwMode="auto">
                <a:xfrm>
                  <a:off x="4138031" y="3827913"/>
                  <a:ext cx="28575" cy="30163"/>
                </a:xfrm>
                <a:custGeom>
                  <a:avLst/>
                  <a:gdLst>
                    <a:gd name="T0" fmla="*/ 10 w 18"/>
                    <a:gd name="T1" fmla="*/ 0 h 19"/>
                    <a:gd name="T2" fmla="*/ 13 w 18"/>
                    <a:gd name="T3" fmla="*/ 0 h 19"/>
                    <a:gd name="T4" fmla="*/ 15 w 18"/>
                    <a:gd name="T5" fmla="*/ 3 h 19"/>
                    <a:gd name="T6" fmla="*/ 18 w 18"/>
                    <a:gd name="T7" fmla="*/ 5 h 19"/>
                    <a:gd name="T8" fmla="*/ 18 w 18"/>
                    <a:gd name="T9" fmla="*/ 9 h 19"/>
                    <a:gd name="T10" fmla="*/ 18 w 18"/>
                    <a:gd name="T11" fmla="*/ 13 h 19"/>
                    <a:gd name="T12" fmla="*/ 15 w 18"/>
                    <a:gd name="T13" fmla="*/ 16 h 19"/>
                    <a:gd name="T14" fmla="*/ 13 w 18"/>
                    <a:gd name="T15" fmla="*/ 17 h 19"/>
                    <a:gd name="T16" fmla="*/ 9 w 18"/>
                    <a:gd name="T17" fmla="*/ 19 h 19"/>
                    <a:gd name="T18" fmla="*/ 5 w 18"/>
                    <a:gd name="T19" fmla="*/ 17 h 19"/>
                    <a:gd name="T20" fmla="*/ 2 w 18"/>
                    <a:gd name="T21" fmla="*/ 15 h 19"/>
                    <a:gd name="T22" fmla="*/ 1 w 18"/>
                    <a:gd name="T23" fmla="*/ 12 h 19"/>
                    <a:gd name="T24" fmla="*/ 0 w 18"/>
                    <a:gd name="T25" fmla="*/ 8 h 19"/>
                    <a:gd name="T26" fmla="*/ 1 w 18"/>
                    <a:gd name="T27" fmla="*/ 5 h 19"/>
                    <a:gd name="T28" fmla="*/ 2 w 18"/>
                    <a:gd name="T29" fmla="*/ 2 h 19"/>
                    <a:gd name="T30" fmla="*/ 6 w 18"/>
                    <a:gd name="T31" fmla="*/ 0 h 19"/>
                    <a:gd name="T32" fmla="*/ 10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0" y="0"/>
                      </a:moveTo>
                      <a:lnTo>
                        <a:pt x="13" y="0"/>
                      </a:lnTo>
                      <a:lnTo>
                        <a:pt x="15" y="3"/>
                      </a:lnTo>
                      <a:lnTo>
                        <a:pt x="18" y="5"/>
                      </a:lnTo>
                      <a:lnTo>
                        <a:pt x="18" y="9"/>
                      </a:lnTo>
                      <a:lnTo>
                        <a:pt x="18" y="13"/>
                      </a:lnTo>
                      <a:lnTo>
                        <a:pt x="15" y="16"/>
                      </a:lnTo>
                      <a:lnTo>
                        <a:pt x="13" y="17"/>
                      </a:lnTo>
                      <a:lnTo>
                        <a:pt x="9" y="19"/>
                      </a:lnTo>
                      <a:lnTo>
                        <a:pt x="5" y="17"/>
                      </a:lnTo>
                      <a:lnTo>
                        <a:pt x="2" y="15"/>
                      </a:lnTo>
                      <a:lnTo>
                        <a:pt x="1" y="12"/>
                      </a:lnTo>
                      <a:lnTo>
                        <a:pt x="0" y="8"/>
                      </a:lnTo>
                      <a:lnTo>
                        <a:pt x="1" y="5"/>
                      </a:lnTo>
                      <a:lnTo>
                        <a:pt x="2" y="2"/>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8" name="Freeform 534"/>
                <p:cNvSpPr>
                  <a:spLocks/>
                </p:cNvSpPr>
                <p:nvPr/>
              </p:nvSpPr>
              <p:spPr bwMode="auto">
                <a:xfrm>
                  <a:off x="3871331" y="3094488"/>
                  <a:ext cx="28575" cy="28575"/>
                </a:xfrm>
                <a:custGeom>
                  <a:avLst/>
                  <a:gdLst>
                    <a:gd name="T0" fmla="*/ 9 w 18"/>
                    <a:gd name="T1" fmla="*/ 0 h 18"/>
                    <a:gd name="T2" fmla="*/ 13 w 18"/>
                    <a:gd name="T3" fmla="*/ 0 h 18"/>
                    <a:gd name="T4" fmla="*/ 16 w 18"/>
                    <a:gd name="T5" fmla="*/ 3 h 18"/>
                    <a:gd name="T6" fmla="*/ 18 w 18"/>
                    <a:gd name="T7" fmla="*/ 5 h 18"/>
                    <a:gd name="T8" fmla="*/ 18 w 18"/>
                    <a:gd name="T9" fmla="*/ 9 h 18"/>
                    <a:gd name="T10" fmla="*/ 17 w 18"/>
                    <a:gd name="T11" fmla="*/ 13 h 18"/>
                    <a:gd name="T12" fmla="*/ 16 w 18"/>
                    <a:gd name="T13" fmla="*/ 16 h 18"/>
                    <a:gd name="T14" fmla="*/ 12 w 18"/>
                    <a:gd name="T15" fmla="*/ 17 h 18"/>
                    <a:gd name="T16" fmla="*/ 8 w 18"/>
                    <a:gd name="T17" fmla="*/ 18 h 18"/>
                    <a:gd name="T18" fmla="*/ 5 w 18"/>
                    <a:gd name="T19" fmla="*/ 17 h 18"/>
                    <a:gd name="T20" fmla="*/ 3 w 18"/>
                    <a:gd name="T21" fmla="*/ 16 h 18"/>
                    <a:gd name="T22" fmla="*/ 0 w 18"/>
                    <a:gd name="T23" fmla="*/ 12 h 18"/>
                    <a:gd name="T24" fmla="*/ 0 w 18"/>
                    <a:gd name="T25" fmla="*/ 8 h 18"/>
                    <a:gd name="T26" fmla="*/ 0 w 18"/>
                    <a:gd name="T27" fmla="*/ 5 h 18"/>
                    <a:gd name="T28" fmla="*/ 3 w 18"/>
                    <a:gd name="T29" fmla="*/ 3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3"/>
                      </a:lnTo>
                      <a:lnTo>
                        <a:pt x="18" y="5"/>
                      </a:lnTo>
                      <a:lnTo>
                        <a:pt x="18" y="9"/>
                      </a:lnTo>
                      <a:lnTo>
                        <a:pt x="17" y="13"/>
                      </a:lnTo>
                      <a:lnTo>
                        <a:pt x="16" y="16"/>
                      </a:lnTo>
                      <a:lnTo>
                        <a:pt x="12" y="17"/>
                      </a:lnTo>
                      <a:lnTo>
                        <a:pt x="8" y="18"/>
                      </a:lnTo>
                      <a:lnTo>
                        <a:pt x="5" y="17"/>
                      </a:lnTo>
                      <a:lnTo>
                        <a:pt x="3" y="16"/>
                      </a:lnTo>
                      <a:lnTo>
                        <a:pt x="0" y="12"/>
                      </a:lnTo>
                      <a:lnTo>
                        <a:pt x="0" y="8"/>
                      </a:lnTo>
                      <a:lnTo>
                        <a:pt x="0" y="5"/>
                      </a:lnTo>
                      <a:lnTo>
                        <a:pt x="3" y="3"/>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199" name="Freeform 535"/>
                <p:cNvSpPr>
                  <a:spLocks/>
                </p:cNvSpPr>
                <p:nvPr/>
              </p:nvSpPr>
              <p:spPr bwMode="auto">
                <a:xfrm>
                  <a:off x="3637968" y="3592963"/>
                  <a:ext cx="30163" cy="31750"/>
                </a:xfrm>
                <a:custGeom>
                  <a:avLst/>
                  <a:gdLst>
                    <a:gd name="T0" fmla="*/ 10 w 19"/>
                    <a:gd name="T1" fmla="*/ 0 h 20"/>
                    <a:gd name="T2" fmla="*/ 14 w 19"/>
                    <a:gd name="T3" fmla="*/ 2 h 20"/>
                    <a:gd name="T4" fmla="*/ 16 w 19"/>
                    <a:gd name="T5" fmla="*/ 4 h 20"/>
                    <a:gd name="T6" fmla="*/ 17 w 19"/>
                    <a:gd name="T7" fmla="*/ 7 h 20"/>
                    <a:gd name="T8" fmla="*/ 19 w 19"/>
                    <a:gd name="T9" fmla="*/ 11 h 20"/>
                    <a:gd name="T10" fmla="*/ 17 w 19"/>
                    <a:gd name="T11" fmla="*/ 13 h 20"/>
                    <a:gd name="T12" fmla="*/ 15 w 19"/>
                    <a:gd name="T13" fmla="*/ 17 h 20"/>
                    <a:gd name="T14" fmla="*/ 12 w 19"/>
                    <a:gd name="T15" fmla="*/ 19 h 20"/>
                    <a:gd name="T16" fmla="*/ 8 w 19"/>
                    <a:gd name="T17" fmla="*/ 20 h 20"/>
                    <a:gd name="T18" fmla="*/ 6 w 19"/>
                    <a:gd name="T19" fmla="*/ 19 h 20"/>
                    <a:gd name="T20" fmla="*/ 2 w 19"/>
                    <a:gd name="T21" fmla="*/ 16 h 20"/>
                    <a:gd name="T22" fmla="*/ 0 w 19"/>
                    <a:gd name="T23" fmla="*/ 13 h 20"/>
                    <a:gd name="T24" fmla="*/ 0 w 19"/>
                    <a:gd name="T25" fmla="*/ 9 h 20"/>
                    <a:gd name="T26" fmla="*/ 0 w 19"/>
                    <a:gd name="T27" fmla="*/ 6 h 20"/>
                    <a:gd name="T28" fmla="*/ 3 w 19"/>
                    <a:gd name="T29" fmla="*/ 3 h 20"/>
                    <a:gd name="T30" fmla="*/ 6 w 19"/>
                    <a:gd name="T31" fmla="*/ 2 h 20"/>
                    <a:gd name="T32" fmla="*/ 10 w 19"/>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20">
                      <a:moveTo>
                        <a:pt x="10" y="0"/>
                      </a:moveTo>
                      <a:lnTo>
                        <a:pt x="14" y="2"/>
                      </a:lnTo>
                      <a:lnTo>
                        <a:pt x="16" y="4"/>
                      </a:lnTo>
                      <a:lnTo>
                        <a:pt x="17" y="7"/>
                      </a:lnTo>
                      <a:lnTo>
                        <a:pt x="19" y="11"/>
                      </a:lnTo>
                      <a:lnTo>
                        <a:pt x="17" y="13"/>
                      </a:lnTo>
                      <a:lnTo>
                        <a:pt x="15" y="17"/>
                      </a:lnTo>
                      <a:lnTo>
                        <a:pt x="12" y="19"/>
                      </a:lnTo>
                      <a:lnTo>
                        <a:pt x="8" y="20"/>
                      </a:lnTo>
                      <a:lnTo>
                        <a:pt x="6" y="19"/>
                      </a:lnTo>
                      <a:lnTo>
                        <a:pt x="2" y="16"/>
                      </a:lnTo>
                      <a:lnTo>
                        <a:pt x="0" y="13"/>
                      </a:lnTo>
                      <a:lnTo>
                        <a:pt x="0" y="9"/>
                      </a:lnTo>
                      <a:lnTo>
                        <a:pt x="0" y="6"/>
                      </a:lnTo>
                      <a:lnTo>
                        <a:pt x="3" y="3"/>
                      </a:lnTo>
                      <a:lnTo>
                        <a:pt x="6" y="2"/>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0" name="Freeform 536"/>
                <p:cNvSpPr>
                  <a:spLocks/>
                </p:cNvSpPr>
                <p:nvPr/>
              </p:nvSpPr>
              <p:spPr bwMode="auto">
                <a:xfrm>
                  <a:off x="4369806" y="3327850"/>
                  <a:ext cx="31750" cy="28575"/>
                </a:xfrm>
                <a:custGeom>
                  <a:avLst/>
                  <a:gdLst>
                    <a:gd name="T0" fmla="*/ 11 w 20"/>
                    <a:gd name="T1" fmla="*/ 0 h 18"/>
                    <a:gd name="T2" fmla="*/ 13 w 20"/>
                    <a:gd name="T3" fmla="*/ 1 h 18"/>
                    <a:gd name="T4" fmla="*/ 17 w 20"/>
                    <a:gd name="T5" fmla="*/ 2 h 18"/>
                    <a:gd name="T6" fmla="*/ 19 w 20"/>
                    <a:gd name="T7" fmla="*/ 6 h 18"/>
                    <a:gd name="T8" fmla="*/ 20 w 20"/>
                    <a:gd name="T9" fmla="*/ 9 h 18"/>
                    <a:gd name="T10" fmla="*/ 19 w 20"/>
                    <a:gd name="T11" fmla="*/ 13 h 18"/>
                    <a:gd name="T12" fmla="*/ 16 w 20"/>
                    <a:gd name="T13" fmla="*/ 15 h 18"/>
                    <a:gd name="T14" fmla="*/ 13 w 20"/>
                    <a:gd name="T15" fmla="*/ 18 h 18"/>
                    <a:gd name="T16" fmla="*/ 9 w 20"/>
                    <a:gd name="T17" fmla="*/ 18 h 18"/>
                    <a:gd name="T18" fmla="*/ 5 w 20"/>
                    <a:gd name="T19" fmla="*/ 17 h 18"/>
                    <a:gd name="T20" fmla="*/ 3 w 20"/>
                    <a:gd name="T21" fmla="*/ 15 h 18"/>
                    <a:gd name="T22" fmla="*/ 2 w 20"/>
                    <a:gd name="T23" fmla="*/ 12 h 18"/>
                    <a:gd name="T24" fmla="*/ 0 w 20"/>
                    <a:gd name="T25" fmla="*/ 9 h 18"/>
                    <a:gd name="T26" fmla="*/ 2 w 20"/>
                    <a:gd name="T27" fmla="*/ 5 h 18"/>
                    <a:gd name="T28" fmla="*/ 4 w 20"/>
                    <a:gd name="T29" fmla="*/ 2 h 18"/>
                    <a:gd name="T30" fmla="*/ 7 w 20"/>
                    <a:gd name="T31" fmla="*/ 0 h 18"/>
                    <a:gd name="T32" fmla="*/ 11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1" y="0"/>
                      </a:moveTo>
                      <a:lnTo>
                        <a:pt x="13" y="1"/>
                      </a:lnTo>
                      <a:lnTo>
                        <a:pt x="17" y="2"/>
                      </a:lnTo>
                      <a:lnTo>
                        <a:pt x="19" y="6"/>
                      </a:lnTo>
                      <a:lnTo>
                        <a:pt x="20" y="9"/>
                      </a:lnTo>
                      <a:lnTo>
                        <a:pt x="19" y="13"/>
                      </a:lnTo>
                      <a:lnTo>
                        <a:pt x="16" y="15"/>
                      </a:lnTo>
                      <a:lnTo>
                        <a:pt x="13" y="18"/>
                      </a:lnTo>
                      <a:lnTo>
                        <a:pt x="9" y="18"/>
                      </a:lnTo>
                      <a:lnTo>
                        <a:pt x="5" y="17"/>
                      </a:lnTo>
                      <a:lnTo>
                        <a:pt x="3" y="15"/>
                      </a:lnTo>
                      <a:lnTo>
                        <a:pt x="2" y="12"/>
                      </a:lnTo>
                      <a:lnTo>
                        <a:pt x="0" y="9"/>
                      </a:lnTo>
                      <a:lnTo>
                        <a:pt x="2" y="5"/>
                      </a:lnTo>
                      <a:lnTo>
                        <a:pt x="4" y="2"/>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1" name="Freeform 537"/>
                <p:cNvSpPr>
                  <a:spLocks/>
                </p:cNvSpPr>
                <p:nvPr/>
              </p:nvSpPr>
              <p:spPr bwMode="auto">
                <a:xfrm>
                  <a:off x="4199943" y="3799338"/>
                  <a:ext cx="28575" cy="28575"/>
                </a:xfrm>
                <a:custGeom>
                  <a:avLst/>
                  <a:gdLst>
                    <a:gd name="T0" fmla="*/ 8 w 18"/>
                    <a:gd name="T1" fmla="*/ 0 h 18"/>
                    <a:gd name="T2" fmla="*/ 12 w 18"/>
                    <a:gd name="T3" fmla="*/ 0 h 18"/>
                    <a:gd name="T4" fmla="*/ 14 w 18"/>
                    <a:gd name="T5" fmla="*/ 1 h 18"/>
                    <a:gd name="T6" fmla="*/ 17 w 18"/>
                    <a:gd name="T7" fmla="*/ 4 h 18"/>
                    <a:gd name="T8" fmla="*/ 18 w 18"/>
                    <a:gd name="T9" fmla="*/ 8 h 18"/>
                    <a:gd name="T10" fmla="*/ 18 w 18"/>
                    <a:gd name="T11" fmla="*/ 12 h 18"/>
                    <a:gd name="T12" fmla="*/ 17 w 18"/>
                    <a:gd name="T13" fmla="*/ 14 h 18"/>
                    <a:gd name="T14" fmla="*/ 13 w 18"/>
                    <a:gd name="T15" fmla="*/ 17 h 18"/>
                    <a:gd name="T16" fmla="*/ 10 w 18"/>
                    <a:gd name="T17" fmla="*/ 18 h 18"/>
                    <a:gd name="T18" fmla="*/ 6 w 18"/>
                    <a:gd name="T19" fmla="*/ 18 h 18"/>
                    <a:gd name="T20" fmla="*/ 4 w 18"/>
                    <a:gd name="T21" fmla="*/ 16 h 18"/>
                    <a:gd name="T22" fmla="*/ 1 w 18"/>
                    <a:gd name="T23" fmla="*/ 13 h 18"/>
                    <a:gd name="T24" fmla="*/ 0 w 18"/>
                    <a:gd name="T25" fmla="*/ 10 h 18"/>
                    <a:gd name="T26" fmla="*/ 0 w 18"/>
                    <a:gd name="T27" fmla="*/ 6 h 18"/>
                    <a:gd name="T28" fmla="*/ 1 w 18"/>
                    <a:gd name="T29" fmla="*/ 4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0"/>
                      </a:lnTo>
                      <a:lnTo>
                        <a:pt x="14" y="1"/>
                      </a:lnTo>
                      <a:lnTo>
                        <a:pt x="17" y="4"/>
                      </a:lnTo>
                      <a:lnTo>
                        <a:pt x="18" y="8"/>
                      </a:lnTo>
                      <a:lnTo>
                        <a:pt x="18" y="12"/>
                      </a:lnTo>
                      <a:lnTo>
                        <a:pt x="17" y="14"/>
                      </a:lnTo>
                      <a:lnTo>
                        <a:pt x="13" y="17"/>
                      </a:lnTo>
                      <a:lnTo>
                        <a:pt x="10" y="18"/>
                      </a:lnTo>
                      <a:lnTo>
                        <a:pt x="6" y="18"/>
                      </a:lnTo>
                      <a:lnTo>
                        <a:pt x="4" y="16"/>
                      </a:lnTo>
                      <a:lnTo>
                        <a:pt x="1" y="13"/>
                      </a:lnTo>
                      <a:lnTo>
                        <a:pt x="0" y="10"/>
                      </a:lnTo>
                      <a:lnTo>
                        <a:pt x="0" y="6"/>
                      </a:lnTo>
                      <a:lnTo>
                        <a:pt x="1"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2" name="Freeform 538"/>
                <p:cNvSpPr>
                  <a:spLocks/>
                </p:cNvSpPr>
                <p:nvPr/>
              </p:nvSpPr>
              <p:spPr bwMode="auto">
                <a:xfrm>
                  <a:off x="3809418" y="3123063"/>
                  <a:ext cx="28575" cy="30163"/>
                </a:xfrm>
                <a:custGeom>
                  <a:avLst/>
                  <a:gdLst>
                    <a:gd name="T0" fmla="*/ 8 w 18"/>
                    <a:gd name="T1" fmla="*/ 0 h 19"/>
                    <a:gd name="T2" fmla="*/ 12 w 18"/>
                    <a:gd name="T3" fmla="*/ 0 h 19"/>
                    <a:gd name="T4" fmla="*/ 14 w 18"/>
                    <a:gd name="T5" fmla="*/ 2 h 19"/>
                    <a:gd name="T6" fmla="*/ 17 w 18"/>
                    <a:gd name="T7" fmla="*/ 4 h 19"/>
                    <a:gd name="T8" fmla="*/ 18 w 18"/>
                    <a:gd name="T9" fmla="*/ 8 h 19"/>
                    <a:gd name="T10" fmla="*/ 18 w 18"/>
                    <a:gd name="T11" fmla="*/ 11 h 19"/>
                    <a:gd name="T12" fmla="*/ 17 w 18"/>
                    <a:gd name="T13" fmla="*/ 15 h 19"/>
                    <a:gd name="T14" fmla="*/ 14 w 18"/>
                    <a:gd name="T15" fmla="*/ 17 h 19"/>
                    <a:gd name="T16" fmla="*/ 10 w 18"/>
                    <a:gd name="T17" fmla="*/ 19 h 19"/>
                    <a:gd name="T18" fmla="*/ 6 w 18"/>
                    <a:gd name="T19" fmla="*/ 19 h 19"/>
                    <a:gd name="T20" fmla="*/ 4 w 18"/>
                    <a:gd name="T21" fmla="*/ 16 h 19"/>
                    <a:gd name="T22" fmla="*/ 1 w 18"/>
                    <a:gd name="T23" fmla="*/ 14 h 19"/>
                    <a:gd name="T24" fmla="*/ 0 w 18"/>
                    <a:gd name="T25" fmla="*/ 11 h 19"/>
                    <a:gd name="T26" fmla="*/ 0 w 18"/>
                    <a:gd name="T27" fmla="*/ 7 h 19"/>
                    <a:gd name="T28" fmla="*/ 1 w 18"/>
                    <a:gd name="T29" fmla="*/ 3 h 19"/>
                    <a:gd name="T30" fmla="*/ 5 w 18"/>
                    <a:gd name="T31" fmla="*/ 0 h 19"/>
                    <a:gd name="T32" fmla="*/ 8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8" y="0"/>
                      </a:moveTo>
                      <a:lnTo>
                        <a:pt x="12" y="0"/>
                      </a:lnTo>
                      <a:lnTo>
                        <a:pt x="14" y="2"/>
                      </a:lnTo>
                      <a:lnTo>
                        <a:pt x="17" y="4"/>
                      </a:lnTo>
                      <a:lnTo>
                        <a:pt x="18" y="8"/>
                      </a:lnTo>
                      <a:lnTo>
                        <a:pt x="18" y="11"/>
                      </a:lnTo>
                      <a:lnTo>
                        <a:pt x="17" y="15"/>
                      </a:lnTo>
                      <a:lnTo>
                        <a:pt x="14" y="17"/>
                      </a:lnTo>
                      <a:lnTo>
                        <a:pt x="10" y="19"/>
                      </a:lnTo>
                      <a:lnTo>
                        <a:pt x="6" y="19"/>
                      </a:lnTo>
                      <a:lnTo>
                        <a:pt x="4" y="16"/>
                      </a:lnTo>
                      <a:lnTo>
                        <a:pt x="1" y="14"/>
                      </a:lnTo>
                      <a:lnTo>
                        <a:pt x="0" y="11"/>
                      </a:lnTo>
                      <a:lnTo>
                        <a:pt x="0" y="7"/>
                      </a:lnTo>
                      <a:lnTo>
                        <a:pt x="1" y="3"/>
                      </a:lnTo>
                      <a:lnTo>
                        <a:pt x="5" y="0"/>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3" name="Freeform 539"/>
                <p:cNvSpPr>
                  <a:spLocks/>
                </p:cNvSpPr>
                <p:nvPr/>
              </p:nvSpPr>
              <p:spPr bwMode="auto">
                <a:xfrm>
                  <a:off x="3664956" y="3656463"/>
                  <a:ext cx="31750" cy="28575"/>
                </a:xfrm>
                <a:custGeom>
                  <a:avLst/>
                  <a:gdLst>
                    <a:gd name="T0" fmla="*/ 10 w 20"/>
                    <a:gd name="T1" fmla="*/ 0 h 18"/>
                    <a:gd name="T2" fmla="*/ 12 w 20"/>
                    <a:gd name="T3" fmla="*/ 0 h 18"/>
                    <a:gd name="T4" fmla="*/ 16 w 20"/>
                    <a:gd name="T5" fmla="*/ 1 h 18"/>
                    <a:gd name="T6" fmla="*/ 19 w 20"/>
                    <a:gd name="T7" fmla="*/ 5 h 18"/>
                    <a:gd name="T8" fmla="*/ 20 w 20"/>
                    <a:gd name="T9" fmla="*/ 7 h 18"/>
                    <a:gd name="T10" fmla="*/ 19 w 20"/>
                    <a:gd name="T11" fmla="*/ 11 h 18"/>
                    <a:gd name="T12" fmla="*/ 17 w 20"/>
                    <a:gd name="T13" fmla="*/ 14 h 18"/>
                    <a:gd name="T14" fmla="*/ 15 w 20"/>
                    <a:gd name="T15" fmla="*/ 17 h 18"/>
                    <a:gd name="T16" fmla="*/ 11 w 20"/>
                    <a:gd name="T17" fmla="*/ 18 h 18"/>
                    <a:gd name="T18" fmla="*/ 8 w 20"/>
                    <a:gd name="T19" fmla="*/ 18 h 18"/>
                    <a:gd name="T20" fmla="*/ 4 w 20"/>
                    <a:gd name="T21" fmla="*/ 17 h 18"/>
                    <a:gd name="T22" fmla="*/ 2 w 20"/>
                    <a:gd name="T23" fmla="*/ 14 h 18"/>
                    <a:gd name="T24" fmla="*/ 0 w 20"/>
                    <a:gd name="T25" fmla="*/ 10 h 18"/>
                    <a:gd name="T26" fmla="*/ 2 w 20"/>
                    <a:gd name="T27" fmla="*/ 6 h 18"/>
                    <a:gd name="T28" fmla="*/ 3 w 20"/>
                    <a:gd name="T29" fmla="*/ 3 h 18"/>
                    <a:gd name="T30" fmla="*/ 6 w 20"/>
                    <a:gd name="T31" fmla="*/ 1 h 18"/>
                    <a:gd name="T32" fmla="*/ 10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0" y="0"/>
                      </a:moveTo>
                      <a:lnTo>
                        <a:pt x="12" y="0"/>
                      </a:lnTo>
                      <a:lnTo>
                        <a:pt x="16" y="1"/>
                      </a:lnTo>
                      <a:lnTo>
                        <a:pt x="19" y="5"/>
                      </a:lnTo>
                      <a:lnTo>
                        <a:pt x="20" y="7"/>
                      </a:lnTo>
                      <a:lnTo>
                        <a:pt x="19" y="11"/>
                      </a:lnTo>
                      <a:lnTo>
                        <a:pt x="17" y="14"/>
                      </a:lnTo>
                      <a:lnTo>
                        <a:pt x="15" y="17"/>
                      </a:lnTo>
                      <a:lnTo>
                        <a:pt x="11" y="18"/>
                      </a:lnTo>
                      <a:lnTo>
                        <a:pt x="8" y="18"/>
                      </a:lnTo>
                      <a:lnTo>
                        <a:pt x="4" y="17"/>
                      </a:lnTo>
                      <a:lnTo>
                        <a:pt x="2" y="14"/>
                      </a:lnTo>
                      <a:lnTo>
                        <a:pt x="0" y="10"/>
                      </a:lnTo>
                      <a:lnTo>
                        <a:pt x="2" y="6"/>
                      </a:lnTo>
                      <a:lnTo>
                        <a:pt x="3" y="3"/>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4" name="Freeform 540"/>
                <p:cNvSpPr>
                  <a:spLocks/>
                </p:cNvSpPr>
                <p:nvPr/>
              </p:nvSpPr>
              <p:spPr bwMode="auto">
                <a:xfrm>
                  <a:off x="4342818" y="3264350"/>
                  <a:ext cx="30163" cy="30163"/>
                </a:xfrm>
                <a:custGeom>
                  <a:avLst/>
                  <a:gdLst>
                    <a:gd name="T0" fmla="*/ 8 w 19"/>
                    <a:gd name="T1" fmla="*/ 0 h 19"/>
                    <a:gd name="T2" fmla="*/ 11 w 19"/>
                    <a:gd name="T3" fmla="*/ 0 h 19"/>
                    <a:gd name="T4" fmla="*/ 15 w 19"/>
                    <a:gd name="T5" fmla="*/ 3 h 19"/>
                    <a:gd name="T6" fmla="*/ 17 w 19"/>
                    <a:gd name="T7" fmla="*/ 6 h 19"/>
                    <a:gd name="T8" fmla="*/ 19 w 19"/>
                    <a:gd name="T9" fmla="*/ 8 h 19"/>
                    <a:gd name="T10" fmla="*/ 19 w 19"/>
                    <a:gd name="T11" fmla="*/ 12 h 19"/>
                    <a:gd name="T12" fmla="*/ 16 w 19"/>
                    <a:gd name="T13" fmla="*/ 16 h 19"/>
                    <a:gd name="T14" fmla="*/ 13 w 19"/>
                    <a:gd name="T15" fmla="*/ 19 h 19"/>
                    <a:gd name="T16" fmla="*/ 11 w 19"/>
                    <a:gd name="T17" fmla="*/ 19 h 19"/>
                    <a:gd name="T18" fmla="*/ 7 w 19"/>
                    <a:gd name="T19" fmla="*/ 19 h 19"/>
                    <a:gd name="T20" fmla="*/ 3 w 19"/>
                    <a:gd name="T21" fmla="*/ 17 h 19"/>
                    <a:gd name="T22" fmla="*/ 0 w 19"/>
                    <a:gd name="T23" fmla="*/ 15 h 19"/>
                    <a:gd name="T24" fmla="*/ 0 w 19"/>
                    <a:gd name="T25" fmla="*/ 11 h 19"/>
                    <a:gd name="T26" fmla="*/ 0 w 19"/>
                    <a:gd name="T27" fmla="*/ 8 h 19"/>
                    <a:gd name="T28" fmla="*/ 2 w 19"/>
                    <a:gd name="T29" fmla="*/ 4 h 19"/>
                    <a:gd name="T30" fmla="*/ 4 w 19"/>
                    <a:gd name="T31" fmla="*/ 2 h 19"/>
                    <a:gd name="T32" fmla="*/ 8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8" y="0"/>
                      </a:moveTo>
                      <a:lnTo>
                        <a:pt x="11" y="0"/>
                      </a:lnTo>
                      <a:lnTo>
                        <a:pt x="15" y="3"/>
                      </a:lnTo>
                      <a:lnTo>
                        <a:pt x="17" y="6"/>
                      </a:lnTo>
                      <a:lnTo>
                        <a:pt x="19" y="8"/>
                      </a:lnTo>
                      <a:lnTo>
                        <a:pt x="19" y="12"/>
                      </a:lnTo>
                      <a:lnTo>
                        <a:pt x="16" y="16"/>
                      </a:lnTo>
                      <a:lnTo>
                        <a:pt x="13" y="19"/>
                      </a:lnTo>
                      <a:lnTo>
                        <a:pt x="11" y="19"/>
                      </a:lnTo>
                      <a:lnTo>
                        <a:pt x="7" y="19"/>
                      </a:lnTo>
                      <a:lnTo>
                        <a:pt x="3" y="17"/>
                      </a:lnTo>
                      <a:lnTo>
                        <a:pt x="0" y="15"/>
                      </a:lnTo>
                      <a:lnTo>
                        <a:pt x="0" y="11"/>
                      </a:lnTo>
                      <a:lnTo>
                        <a:pt x="0" y="8"/>
                      </a:lnTo>
                      <a:lnTo>
                        <a:pt x="2" y="4"/>
                      </a:lnTo>
                      <a:lnTo>
                        <a:pt x="4" y="2"/>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5" name="Freeform 541"/>
                <p:cNvSpPr>
                  <a:spLocks/>
                </p:cNvSpPr>
                <p:nvPr/>
              </p:nvSpPr>
              <p:spPr bwMode="auto">
                <a:xfrm>
                  <a:off x="4255506" y="3759650"/>
                  <a:ext cx="30163" cy="28575"/>
                </a:xfrm>
                <a:custGeom>
                  <a:avLst/>
                  <a:gdLst>
                    <a:gd name="T0" fmla="*/ 9 w 19"/>
                    <a:gd name="T1" fmla="*/ 0 h 18"/>
                    <a:gd name="T2" fmla="*/ 13 w 19"/>
                    <a:gd name="T3" fmla="*/ 1 h 18"/>
                    <a:gd name="T4" fmla="*/ 16 w 19"/>
                    <a:gd name="T5" fmla="*/ 3 h 18"/>
                    <a:gd name="T6" fmla="*/ 19 w 19"/>
                    <a:gd name="T7" fmla="*/ 7 h 18"/>
                    <a:gd name="T8" fmla="*/ 19 w 19"/>
                    <a:gd name="T9" fmla="*/ 10 h 18"/>
                    <a:gd name="T10" fmla="*/ 17 w 19"/>
                    <a:gd name="T11" fmla="*/ 13 h 18"/>
                    <a:gd name="T12" fmla="*/ 15 w 19"/>
                    <a:gd name="T13" fmla="*/ 16 h 18"/>
                    <a:gd name="T14" fmla="*/ 12 w 19"/>
                    <a:gd name="T15" fmla="*/ 18 h 18"/>
                    <a:gd name="T16" fmla="*/ 8 w 19"/>
                    <a:gd name="T17" fmla="*/ 18 h 18"/>
                    <a:gd name="T18" fmla="*/ 4 w 19"/>
                    <a:gd name="T19" fmla="*/ 17 h 18"/>
                    <a:gd name="T20" fmla="*/ 2 w 19"/>
                    <a:gd name="T21" fmla="*/ 16 h 18"/>
                    <a:gd name="T22" fmla="*/ 0 w 19"/>
                    <a:gd name="T23" fmla="*/ 12 h 18"/>
                    <a:gd name="T24" fmla="*/ 0 w 19"/>
                    <a:gd name="T25" fmla="*/ 8 h 18"/>
                    <a:gd name="T26" fmla="*/ 0 w 19"/>
                    <a:gd name="T27" fmla="*/ 5 h 18"/>
                    <a:gd name="T28" fmla="*/ 3 w 19"/>
                    <a:gd name="T29" fmla="*/ 3 h 18"/>
                    <a:gd name="T30" fmla="*/ 7 w 19"/>
                    <a:gd name="T31" fmla="*/ 0 h 18"/>
                    <a:gd name="T32" fmla="*/ 9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9" y="0"/>
                      </a:moveTo>
                      <a:lnTo>
                        <a:pt x="13" y="1"/>
                      </a:lnTo>
                      <a:lnTo>
                        <a:pt x="16" y="3"/>
                      </a:lnTo>
                      <a:lnTo>
                        <a:pt x="19" y="7"/>
                      </a:lnTo>
                      <a:lnTo>
                        <a:pt x="19" y="10"/>
                      </a:lnTo>
                      <a:lnTo>
                        <a:pt x="17" y="13"/>
                      </a:lnTo>
                      <a:lnTo>
                        <a:pt x="15" y="16"/>
                      </a:lnTo>
                      <a:lnTo>
                        <a:pt x="12" y="18"/>
                      </a:lnTo>
                      <a:lnTo>
                        <a:pt x="8" y="18"/>
                      </a:lnTo>
                      <a:lnTo>
                        <a:pt x="4" y="17"/>
                      </a:lnTo>
                      <a:lnTo>
                        <a:pt x="2" y="16"/>
                      </a:lnTo>
                      <a:lnTo>
                        <a:pt x="0" y="12"/>
                      </a:lnTo>
                      <a:lnTo>
                        <a:pt x="0" y="8"/>
                      </a:lnTo>
                      <a:lnTo>
                        <a:pt x="0" y="5"/>
                      </a:lnTo>
                      <a:lnTo>
                        <a:pt x="3" y="3"/>
                      </a:lnTo>
                      <a:lnTo>
                        <a:pt x="7"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6" name="Freeform 542"/>
                <p:cNvSpPr>
                  <a:spLocks/>
                </p:cNvSpPr>
                <p:nvPr/>
              </p:nvSpPr>
              <p:spPr bwMode="auto">
                <a:xfrm>
                  <a:off x="3752268" y="3161163"/>
                  <a:ext cx="30163" cy="28575"/>
                </a:xfrm>
                <a:custGeom>
                  <a:avLst/>
                  <a:gdLst>
                    <a:gd name="T0" fmla="*/ 11 w 19"/>
                    <a:gd name="T1" fmla="*/ 0 h 18"/>
                    <a:gd name="T2" fmla="*/ 15 w 19"/>
                    <a:gd name="T3" fmla="*/ 1 h 18"/>
                    <a:gd name="T4" fmla="*/ 17 w 19"/>
                    <a:gd name="T5" fmla="*/ 4 h 18"/>
                    <a:gd name="T6" fmla="*/ 19 w 19"/>
                    <a:gd name="T7" fmla="*/ 7 h 18"/>
                    <a:gd name="T8" fmla="*/ 19 w 19"/>
                    <a:gd name="T9" fmla="*/ 10 h 18"/>
                    <a:gd name="T10" fmla="*/ 19 w 19"/>
                    <a:gd name="T11" fmla="*/ 14 h 18"/>
                    <a:gd name="T12" fmla="*/ 16 w 19"/>
                    <a:gd name="T13" fmla="*/ 17 h 18"/>
                    <a:gd name="T14" fmla="*/ 12 w 19"/>
                    <a:gd name="T15" fmla="*/ 18 h 18"/>
                    <a:gd name="T16" fmla="*/ 10 w 19"/>
                    <a:gd name="T17" fmla="*/ 18 h 18"/>
                    <a:gd name="T18" fmla="*/ 6 w 19"/>
                    <a:gd name="T19" fmla="*/ 18 h 18"/>
                    <a:gd name="T20" fmla="*/ 3 w 19"/>
                    <a:gd name="T21" fmla="*/ 16 h 18"/>
                    <a:gd name="T22" fmla="*/ 2 w 19"/>
                    <a:gd name="T23" fmla="*/ 12 h 18"/>
                    <a:gd name="T24" fmla="*/ 0 w 19"/>
                    <a:gd name="T25" fmla="*/ 9 h 18"/>
                    <a:gd name="T26" fmla="*/ 2 w 19"/>
                    <a:gd name="T27" fmla="*/ 5 h 18"/>
                    <a:gd name="T28" fmla="*/ 4 w 19"/>
                    <a:gd name="T29" fmla="*/ 3 h 18"/>
                    <a:gd name="T30" fmla="*/ 7 w 19"/>
                    <a:gd name="T31" fmla="*/ 1 h 18"/>
                    <a:gd name="T32" fmla="*/ 11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1" y="0"/>
                      </a:moveTo>
                      <a:lnTo>
                        <a:pt x="15" y="1"/>
                      </a:lnTo>
                      <a:lnTo>
                        <a:pt x="17" y="4"/>
                      </a:lnTo>
                      <a:lnTo>
                        <a:pt x="19" y="7"/>
                      </a:lnTo>
                      <a:lnTo>
                        <a:pt x="19" y="10"/>
                      </a:lnTo>
                      <a:lnTo>
                        <a:pt x="19" y="14"/>
                      </a:lnTo>
                      <a:lnTo>
                        <a:pt x="16" y="17"/>
                      </a:lnTo>
                      <a:lnTo>
                        <a:pt x="12" y="18"/>
                      </a:lnTo>
                      <a:lnTo>
                        <a:pt x="10" y="18"/>
                      </a:lnTo>
                      <a:lnTo>
                        <a:pt x="6" y="18"/>
                      </a:lnTo>
                      <a:lnTo>
                        <a:pt x="3" y="16"/>
                      </a:lnTo>
                      <a:lnTo>
                        <a:pt x="2" y="12"/>
                      </a:lnTo>
                      <a:lnTo>
                        <a:pt x="0" y="9"/>
                      </a:lnTo>
                      <a:lnTo>
                        <a:pt x="2" y="5"/>
                      </a:lnTo>
                      <a:lnTo>
                        <a:pt x="4" y="3"/>
                      </a:lnTo>
                      <a:lnTo>
                        <a:pt x="7" y="1"/>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7" name="Freeform 543"/>
                <p:cNvSpPr>
                  <a:spLocks/>
                </p:cNvSpPr>
                <p:nvPr/>
              </p:nvSpPr>
              <p:spPr bwMode="auto">
                <a:xfrm>
                  <a:off x="3704643" y="3712025"/>
                  <a:ext cx="30163" cy="28575"/>
                </a:xfrm>
                <a:custGeom>
                  <a:avLst/>
                  <a:gdLst>
                    <a:gd name="T0" fmla="*/ 11 w 19"/>
                    <a:gd name="T1" fmla="*/ 0 h 18"/>
                    <a:gd name="T2" fmla="*/ 13 w 19"/>
                    <a:gd name="T3" fmla="*/ 1 h 18"/>
                    <a:gd name="T4" fmla="*/ 17 w 19"/>
                    <a:gd name="T5" fmla="*/ 3 h 18"/>
                    <a:gd name="T6" fmla="*/ 19 w 19"/>
                    <a:gd name="T7" fmla="*/ 6 h 18"/>
                    <a:gd name="T8" fmla="*/ 19 w 19"/>
                    <a:gd name="T9" fmla="*/ 10 h 18"/>
                    <a:gd name="T10" fmla="*/ 19 w 19"/>
                    <a:gd name="T11" fmla="*/ 13 h 18"/>
                    <a:gd name="T12" fmla="*/ 16 w 19"/>
                    <a:gd name="T13" fmla="*/ 16 h 18"/>
                    <a:gd name="T14" fmla="*/ 12 w 19"/>
                    <a:gd name="T15" fmla="*/ 18 h 18"/>
                    <a:gd name="T16" fmla="*/ 9 w 19"/>
                    <a:gd name="T17" fmla="*/ 18 h 18"/>
                    <a:gd name="T18" fmla="*/ 6 w 19"/>
                    <a:gd name="T19" fmla="*/ 17 h 18"/>
                    <a:gd name="T20" fmla="*/ 3 w 19"/>
                    <a:gd name="T21" fmla="*/ 14 h 18"/>
                    <a:gd name="T22" fmla="*/ 0 w 19"/>
                    <a:gd name="T23" fmla="*/ 12 h 18"/>
                    <a:gd name="T24" fmla="*/ 0 w 19"/>
                    <a:gd name="T25" fmla="*/ 8 h 18"/>
                    <a:gd name="T26" fmla="*/ 2 w 19"/>
                    <a:gd name="T27" fmla="*/ 5 h 18"/>
                    <a:gd name="T28" fmla="*/ 4 w 19"/>
                    <a:gd name="T29" fmla="*/ 1 h 18"/>
                    <a:gd name="T30" fmla="*/ 7 w 19"/>
                    <a:gd name="T31" fmla="*/ 0 h 18"/>
                    <a:gd name="T32" fmla="*/ 11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1" y="0"/>
                      </a:moveTo>
                      <a:lnTo>
                        <a:pt x="13" y="1"/>
                      </a:lnTo>
                      <a:lnTo>
                        <a:pt x="17" y="3"/>
                      </a:lnTo>
                      <a:lnTo>
                        <a:pt x="19" y="6"/>
                      </a:lnTo>
                      <a:lnTo>
                        <a:pt x="19" y="10"/>
                      </a:lnTo>
                      <a:lnTo>
                        <a:pt x="19" y="13"/>
                      </a:lnTo>
                      <a:lnTo>
                        <a:pt x="16" y="16"/>
                      </a:lnTo>
                      <a:lnTo>
                        <a:pt x="12" y="18"/>
                      </a:lnTo>
                      <a:lnTo>
                        <a:pt x="9" y="18"/>
                      </a:lnTo>
                      <a:lnTo>
                        <a:pt x="6" y="17"/>
                      </a:lnTo>
                      <a:lnTo>
                        <a:pt x="3" y="14"/>
                      </a:lnTo>
                      <a:lnTo>
                        <a:pt x="0" y="12"/>
                      </a:lnTo>
                      <a:lnTo>
                        <a:pt x="0" y="8"/>
                      </a:lnTo>
                      <a:lnTo>
                        <a:pt x="2" y="5"/>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8" name="Freeform 544"/>
                <p:cNvSpPr>
                  <a:spLocks/>
                </p:cNvSpPr>
                <p:nvPr/>
              </p:nvSpPr>
              <p:spPr bwMode="auto">
                <a:xfrm>
                  <a:off x="4303131" y="3208788"/>
                  <a:ext cx="30163" cy="31750"/>
                </a:xfrm>
                <a:custGeom>
                  <a:avLst/>
                  <a:gdLst>
                    <a:gd name="T0" fmla="*/ 10 w 19"/>
                    <a:gd name="T1" fmla="*/ 0 h 20"/>
                    <a:gd name="T2" fmla="*/ 13 w 19"/>
                    <a:gd name="T3" fmla="*/ 1 h 20"/>
                    <a:gd name="T4" fmla="*/ 16 w 19"/>
                    <a:gd name="T5" fmla="*/ 4 h 20"/>
                    <a:gd name="T6" fmla="*/ 19 w 19"/>
                    <a:gd name="T7" fmla="*/ 7 h 20"/>
                    <a:gd name="T8" fmla="*/ 19 w 19"/>
                    <a:gd name="T9" fmla="*/ 11 h 20"/>
                    <a:gd name="T10" fmla="*/ 17 w 19"/>
                    <a:gd name="T11" fmla="*/ 15 h 20"/>
                    <a:gd name="T12" fmla="*/ 15 w 19"/>
                    <a:gd name="T13" fmla="*/ 17 h 20"/>
                    <a:gd name="T14" fmla="*/ 12 w 19"/>
                    <a:gd name="T15" fmla="*/ 18 h 20"/>
                    <a:gd name="T16" fmla="*/ 8 w 19"/>
                    <a:gd name="T17" fmla="*/ 20 h 20"/>
                    <a:gd name="T18" fmla="*/ 6 w 19"/>
                    <a:gd name="T19" fmla="*/ 18 h 20"/>
                    <a:gd name="T20" fmla="*/ 2 w 19"/>
                    <a:gd name="T21" fmla="*/ 16 h 20"/>
                    <a:gd name="T22" fmla="*/ 0 w 19"/>
                    <a:gd name="T23" fmla="*/ 13 h 20"/>
                    <a:gd name="T24" fmla="*/ 0 w 19"/>
                    <a:gd name="T25" fmla="*/ 9 h 20"/>
                    <a:gd name="T26" fmla="*/ 2 w 19"/>
                    <a:gd name="T27" fmla="*/ 5 h 20"/>
                    <a:gd name="T28" fmla="*/ 3 w 19"/>
                    <a:gd name="T29" fmla="*/ 3 h 20"/>
                    <a:gd name="T30" fmla="*/ 7 w 19"/>
                    <a:gd name="T31" fmla="*/ 1 h 20"/>
                    <a:gd name="T32" fmla="*/ 10 w 19"/>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20">
                      <a:moveTo>
                        <a:pt x="10" y="0"/>
                      </a:moveTo>
                      <a:lnTo>
                        <a:pt x="13" y="1"/>
                      </a:lnTo>
                      <a:lnTo>
                        <a:pt x="16" y="4"/>
                      </a:lnTo>
                      <a:lnTo>
                        <a:pt x="19" y="7"/>
                      </a:lnTo>
                      <a:lnTo>
                        <a:pt x="19" y="11"/>
                      </a:lnTo>
                      <a:lnTo>
                        <a:pt x="17" y="15"/>
                      </a:lnTo>
                      <a:lnTo>
                        <a:pt x="15" y="17"/>
                      </a:lnTo>
                      <a:lnTo>
                        <a:pt x="12" y="18"/>
                      </a:lnTo>
                      <a:lnTo>
                        <a:pt x="8" y="20"/>
                      </a:lnTo>
                      <a:lnTo>
                        <a:pt x="6" y="18"/>
                      </a:lnTo>
                      <a:lnTo>
                        <a:pt x="2" y="16"/>
                      </a:lnTo>
                      <a:lnTo>
                        <a:pt x="0" y="13"/>
                      </a:lnTo>
                      <a:lnTo>
                        <a:pt x="0" y="9"/>
                      </a:lnTo>
                      <a:lnTo>
                        <a:pt x="2" y="5"/>
                      </a:lnTo>
                      <a:lnTo>
                        <a:pt x="3" y="3"/>
                      </a:lnTo>
                      <a:lnTo>
                        <a:pt x="7"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09" name="Freeform 545"/>
                <p:cNvSpPr>
                  <a:spLocks/>
                </p:cNvSpPr>
                <p:nvPr/>
              </p:nvSpPr>
              <p:spPr bwMode="auto">
                <a:xfrm>
                  <a:off x="4303131" y="3712025"/>
                  <a:ext cx="30163" cy="28575"/>
                </a:xfrm>
                <a:custGeom>
                  <a:avLst/>
                  <a:gdLst>
                    <a:gd name="T0" fmla="*/ 8 w 19"/>
                    <a:gd name="T1" fmla="*/ 0 h 18"/>
                    <a:gd name="T2" fmla="*/ 12 w 19"/>
                    <a:gd name="T3" fmla="*/ 0 h 18"/>
                    <a:gd name="T4" fmla="*/ 15 w 19"/>
                    <a:gd name="T5" fmla="*/ 1 h 18"/>
                    <a:gd name="T6" fmla="*/ 17 w 19"/>
                    <a:gd name="T7" fmla="*/ 5 h 18"/>
                    <a:gd name="T8" fmla="*/ 19 w 19"/>
                    <a:gd name="T9" fmla="*/ 8 h 18"/>
                    <a:gd name="T10" fmla="*/ 19 w 19"/>
                    <a:gd name="T11" fmla="*/ 12 h 18"/>
                    <a:gd name="T12" fmla="*/ 16 w 19"/>
                    <a:gd name="T13" fmla="*/ 14 h 18"/>
                    <a:gd name="T14" fmla="*/ 13 w 19"/>
                    <a:gd name="T15" fmla="*/ 17 h 18"/>
                    <a:gd name="T16" fmla="*/ 10 w 19"/>
                    <a:gd name="T17" fmla="*/ 18 h 18"/>
                    <a:gd name="T18" fmla="*/ 7 w 19"/>
                    <a:gd name="T19" fmla="*/ 18 h 18"/>
                    <a:gd name="T20" fmla="*/ 3 w 19"/>
                    <a:gd name="T21" fmla="*/ 16 h 18"/>
                    <a:gd name="T22" fmla="*/ 2 w 19"/>
                    <a:gd name="T23" fmla="*/ 13 h 18"/>
                    <a:gd name="T24" fmla="*/ 0 w 19"/>
                    <a:gd name="T25" fmla="*/ 10 h 18"/>
                    <a:gd name="T26" fmla="*/ 0 w 19"/>
                    <a:gd name="T27" fmla="*/ 6 h 18"/>
                    <a:gd name="T28" fmla="*/ 2 w 19"/>
                    <a:gd name="T29" fmla="*/ 3 h 18"/>
                    <a:gd name="T30" fmla="*/ 6 w 19"/>
                    <a:gd name="T31" fmla="*/ 1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2" y="0"/>
                      </a:lnTo>
                      <a:lnTo>
                        <a:pt x="15" y="1"/>
                      </a:lnTo>
                      <a:lnTo>
                        <a:pt x="17" y="5"/>
                      </a:lnTo>
                      <a:lnTo>
                        <a:pt x="19" y="8"/>
                      </a:lnTo>
                      <a:lnTo>
                        <a:pt x="19" y="12"/>
                      </a:lnTo>
                      <a:lnTo>
                        <a:pt x="16" y="14"/>
                      </a:lnTo>
                      <a:lnTo>
                        <a:pt x="13" y="17"/>
                      </a:lnTo>
                      <a:lnTo>
                        <a:pt x="10" y="18"/>
                      </a:lnTo>
                      <a:lnTo>
                        <a:pt x="7" y="18"/>
                      </a:lnTo>
                      <a:lnTo>
                        <a:pt x="3" y="16"/>
                      </a:lnTo>
                      <a:lnTo>
                        <a:pt x="2" y="13"/>
                      </a:lnTo>
                      <a:lnTo>
                        <a:pt x="0" y="10"/>
                      </a:lnTo>
                      <a:lnTo>
                        <a:pt x="0" y="6"/>
                      </a:lnTo>
                      <a:lnTo>
                        <a:pt x="2" y="3"/>
                      </a:lnTo>
                      <a:lnTo>
                        <a:pt x="6"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0" name="Freeform 546"/>
                <p:cNvSpPr>
                  <a:spLocks/>
                </p:cNvSpPr>
                <p:nvPr/>
              </p:nvSpPr>
              <p:spPr bwMode="auto">
                <a:xfrm>
                  <a:off x="3704643" y="3208788"/>
                  <a:ext cx="30163" cy="31750"/>
                </a:xfrm>
                <a:custGeom>
                  <a:avLst/>
                  <a:gdLst>
                    <a:gd name="T0" fmla="*/ 9 w 19"/>
                    <a:gd name="T1" fmla="*/ 0 h 20"/>
                    <a:gd name="T2" fmla="*/ 12 w 19"/>
                    <a:gd name="T3" fmla="*/ 1 h 20"/>
                    <a:gd name="T4" fmla="*/ 16 w 19"/>
                    <a:gd name="T5" fmla="*/ 3 h 20"/>
                    <a:gd name="T6" fmla="*/ 19 w 19"/>
                    <a:gd name="T7" fmla="*/ 5 h 20"/>
                    <a:gd name="T8" fmla="*/ 19 w 19"/>
                    <a:gd name="T9" fmla="*/ 9 h 20"/>
                    <a:gd name="T10" fmla="*/ 19 w 19"/>
                    <a:gd name="T11" fmla="*/ 13 h 20"/>
                    <a:gd name="T12" fmla="*/ 17 w 19"/>
                    <a:gd name="T13" fmla="*/ 16 h 20"/>
                    <a:gd name="T14" fmla="*/ 13 w 19"/>
                    <a:gd name="T15" fmla="*/ 18 h 20"/>
                    <a:gd name="T16" fmla="*/ 11 w 19"/>
                    <a:gd name="T17" fmla="*/ 20 h 20"/>
                    <a:gd name="T18" fmla="*/ 7 w 19"/>
                    <a:gd name="T19" fmla="*/ 18 h 20"/>
                    <a:gd name="T20" fmla="*/ 4 w 19"/>
                    <a:gd name="T21" fmla="*/ 17 h 20"/>
                    <a:gd name="T22" fmla="*/ 2 w 19"/>
                    <a:gd name="T23" fmla="*/ 15 h 20"/>
                    <a:gd name="T24" fmla="*/ 0 w 19"/>
                    <a:gd name="T25" fmla="*/ 11 h 20"/>
                    <a:gd name="T26" fmla="*/ 0 w 19"/>
                    <a:gd name="T27" fmla="*/ 7 h 20"/>
                    <a:gd name="T28" fmla="*/ 3 w 19"/>
                    <a:gd name="T29" fmla="*/ 4 h 20"/>
                    <a:gd name="T30" fmla="*/ 6 w 19"/>
                    <a:gd name="T31" fmla="*/ 1 h 20"/>
                    <a:gd name="T32" fmla="*/ 9 w 19"/>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20">
                      <a:moveTo>
                        <a:pt x="9" y="0"/>
                      </a:moveTo>
                      <a:lnTo>
                        <a:pt x="12" y="1"/>
                      </a:lnTo>
                      <a:lnTo>
                        <a:pt x="16" y="3"/>
                      </a:lnTo>
                      <a:lnTo>
                        <a:pt x="19" y="5"/>
                      </a:lnTo>
                      <a:lnTo>
                        <a:pt x="19" y="9"/>
                      </a:lnTo>
                      <a:lnTo>
                        <a:pt x="19" y="13"/>
                      </a:lnTo>
                      <a:lnTo>
                        <a:pt x="17" y="16"/>
                      </a:lnTo>
                      <a:lnTo>
                        <a:pt x="13" y="18"/>
                      </a:lnTo>
                      <a:lnTo>
                        <a:pt x="11" y="20"/>
                      </a:lnTo>
                      <a:lnTo>
                        <a:pt x="7" y="18"/>
                      </a:lnTo>
                      <a:lnTo>
                        <a:pt x="4" y="17"/>
                      </a:lnTo>
                      <a:lnTo>
                        <a:pt x="2" y="15"/>
                      </a:lnTo>
                      <a:lnTo>
                        <a:pt x="0" y="11"/>
                      </a:lnTo>
                      <a:lnTo>
                        <a:pt x="0" y="7"/>
                      </a:lnTo>
                      <a:lnTo>
                        <a:pt x="3" y="4"/>
                      </a:lnTo>
                      <a:lnTo>
                        <a:pt x="6"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1" name="Freeform 547"/>
                <p:cNvSpPr>
                  <a:spLocks/>
                </p:cNvSpPr>
                <p:nvPr/>
              </p:nvSpPr>
              <p:spPr bwMode="auto">
                <a:xfrm>
                  <a:off x="3752268" y="3759650"/>
                  <a:ext cx="30163" cy="28575"/>
                </a:xfrm>
                <a:custGeom>
                  <a:avLst/>
                  <a:gdLst>
                    <a:gd name="T0" fmla="*/ 10 w 19"/>
                    <a:gd name="T1" fmla="*/ 0 h 18"/>
                    <a:gd name="T2" fmla="*/ 12 w 19"/>
                    <a:gd name="T3" fmla="*/ 0 h 18"/>
                    <a:gd name="T4" fmla="*/ 16 w 19"/>
                    <a:gd name="T5" fmla="*/ 3 h 18"/>
                    <a:gd name="T6" fmla="*/ 19 w 19"/>
                    <a:gd name="T7" fmla="*/ 5 h 18"/>
                    <a:gd name="T8" fmla="*/ 19 w 19"/>
                    <a:gd name="T9" fmla="*/ 8 h 18"/>
                    <a:gd name="T10" fmla="*/ 19 w 19"/>
                    <a:gd name="T11" fmla="*/ 12 h 18"/>
                    <a:gd name="T12" fmla="*/ 17 w 19"/>
                    <a:gd name="T13" fmla="*/ 16 h 18"/>
                    <a:gd name="T14" fmla="*/ 15 w 19"/>
                    <a:gd name="T15" fmla="*/ 17 h 18"/>
                    <a:gd name="T16" fmla="*/ 11 w 19"/>
                    <a:gd name="T17" fmla="*/ 18 h 18"/>
                    <a:gd name="T18" fmla="*/ 7 w 19"/>
                    <a:gd name="T19" fmla="*/ 18 h 18"/>
                    <a:gd name="T20" fmla="*/ 4 w 19"/>
                    <a:gd name="T21" fmla="*/ 16 h 18"/>
                    <a:gd name="T22" fmla="*/ 2 w 19"/>
                    <a:gd name="T23" fmla="*/ 13 h 18"/>
                    <a:gd name="T24" fmla="*/ 0 w 19"/>
                    <a:gd name="T25" fmla="*/ 10 h 18"/>
                    <a:gd name="T26" fmla="*/ 2 w 19"/>
                    <a:gd name="T27" fmla="*/ 7 h 18"/>
                    <a:gd name="T28" fmla="*/ 3 w 19"/>
                    <a:gd name="T29" fmla="*/ 3 h 18"/>
                    <a:gd name="T30" fmla="*/ 6 w 19"/>
                    <a:gd name="T31" fmla="*/ 1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2" y="0"/>
                      </a:lnTo>
                      <a:lnTo>
                        <a:pt x="16" y="3"/>
                      </a:lnTo>
                      <a:lnTo>
                        <a:pt x="19" y="5"/>
                      </a:lnTo>
                      <a:lnTo>
                        <a:pt x="19" y="8"/>
                      </a:lnTo>
                      <a:lnTo>
                        <a:pt x="19" y="12"/>
                      </a:lnTo>
                      <a:lnTo>
                        <a:pt x="17" y="16"/>
                      </a:lnTo>
                      <a:lnTo>
                        <a:pt x="15" y="17"/>
                      </a:lnTo>
                      <a:lnTo>
                        <a:pt x="11" y="18"/>
                      </a:lnTo>
                      <a:lnTo>
                        <a:pt x="7" y="18"/>
                      </a:lnTo>
                      <a:lnTo>
                        <a:pt x="4" y="16"/>
                      </a:lnTo>
                      <a:lnTo>
                        <a:pt x="2" y="13"/>
                      </a:lnTo>
                      <a:lnTo>
                        <a:pt x="0" y="10"/>
                      </a:lnTo>
                      <a:lnTo>
                        <a:pt x="2" y="7"/>
                      </a:lnTo>
                      <a:lnTo>
                        <a:pt x="3" y="3"/>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2" name="Freeform 548"/>
                <p:cNvSpPr>
                  <a:spLocks/>
                </p:cNvSpPr>
                <p:nvPr/>
              </p:nvSpPr>
              <p:spPr bwMode="auto">
                <a:xfrm>
                  <a:off x="4255506" y="3161163"/>
                  <a:ext cx="30163" cy="28575"/>
                </a:xfrm>
                <a:custGeom>
                  <a:avLst/>
                  <a:gdLst>
                    <a:gd name="T0" fmla="*/ 8 w 19"/>
                    <a:gd name="T1" fmla="*/ 0 h 18"/>
                    <a:gd name="T2" fmla="*/ 12 w 19"/>
                    <a:gd name="T3" fmla="*/ 1 h 18"/>
                    <a:gd name="T4" fmla="*/ 15 w 19"/>
                    <a:gd name="T5" fmla="*/ 3 h 18"/>
                    <a:gd name="T6" fmla="*/ 17 w 19"/>
                    <a:gd name="T7" fmla="*/ 5 h 18"/>
                    <a:gd name="T8" fmla="*/ 19 w 19"/>
                    <a:gd name="T9" fmla="*/ 9 h 18"/>
                    <a:gd name="T10" fmla="*/ 19 w 19"/>
                    <a:gd name="T11" fmla="*/ 12 h 18"/>
                    <a:gd name="T12" fmla="*/ 16 w 19"/>
                    <a:gd name="T13" fmla="*/ 16 h 18"/>
                    <a:gd name="T14" fmla="*/ 13 w 19"/>
                    <a:gd name="T15" fmla="*/ 18 h 18"/>
                    <a:gd name="T16" fmla="*/ 9 w 19"/>
                    <a:gd name="T17" fmla="*/ 18 h 18"/>
                    <a:gd name="T18" fmla="*/ 7 w 19"/>
                    <a:gd name="T19" fmla="*/ 18 h 18"/>
                    <a:gd name="T20" fmla="*/ 3 w 19"/>
                    <a:gd name="T21" fmla="*/ 17 h 18"/>
                    <a:gd name="T22" fmla="*/ 0 w 19"/>
                    <a:gd name="T23" fmla="*/ 14 h 18"/>
                    <a:gd name="T24" fmla="*/ 0 w 19"/>
                    <a:gd name="T25" fmla="*/ 10 h 18"/>
                    <a:gd name="T26" fmla="*/ 0 w 19"/>
                    <a:gd name="T27" fmla="*/ 7 h 18"/>
                    <a:gd name="T28" fmla="*/ 2 w 19"/>
                    <a:gd name="T29" fmla="*/ 4 h 18"/>
                    <a:gd name="T30" fmla="*/ 4 w 19"/>
                    <a:gd name="T31" fmla="*/ 1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2" y="1"/>
                      </a:lnTo>
                      <a:lnTo>
                        <a:pt x="15" y="3"/>
                      </a:lnTo>
                      <a:lnTo>
                        <a:pt x="17" y="5"/>
                      </a:lnTo>
                      <a:lnTo>
                        <a:pt x="19" y="9"/>
                      </a:lnTo>
                      <a:lnTo>
                        <a:pt x="19" y="12"/>
                      </a:lnTo>
                      <a:lnTo>
                        <a:pt x="16" y="16"/>
                      </a:lnTo>
                      <a:lnTo>
                        <a:pt x="13" y="18"/>
                      </a:lnTo>
                      <a:lnTo>
                        <a:pt x="9" y="18"/>
                      </a:lnTo>
                      <a:lnTo>
                        <a:pt x="7" y="18"/>
                      </a:lnTo>
                      <a:lnTo>
                        <a:pt x="3" y="17"/>
                      </a:lnTo>
                      <a:lnTo>
                        <a:pt x="0" y="14"/>
                      </a:lnTo>
                      <a:lnTo>
                        <a:pt x="0" y="10"/>
                      </a:lnTo>
                      <a:lnTo>
                        <a:pt x="0" y="7"/>
                      </a:lnTo>
                      <a:lnTo>
                        <a:pt x="2"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3" name="Freeform 549"/>
                <p:cNvSpPr>
                  <a:spLocks/>
                </p:cNvSpPr>
                <p:nvPr/>
              </p:nvSpPr>
              <p:spPr bwMode="auto">
                <a:xfrm>
                  <a:off x="4342818" y="3656463"/>
                  <a:ext cx="30163" cy="28575"/>
                </a:xfrm>
                <a:custGeom>
                  <a:avLst/>
                  <a:gdLst>
                    <a:gd name="T0" fmla="*/ 11 w 19"/>
                    <a:gd name="T1" fmla="*/ 0 h 18"/>
                    <a:gd name="T2" fmla="*/ 13 w 19"/>
                    <a:gd name="T3" fmla="*/ 1 h 18"/>
                    <a:gd name="T4" fmla="*/ 16 w 19"/>
                    <a:gd name="T5" fmla="*/ 3 h 18"/>
                    <a:gd name="T6" fmla="*/ 19 w 19"/>
                    <a:gd name="T7" fmla="*/ 6 h 18"/>
                    <a:gd name="T8" fmla="*/ 19 w 19"/>
                    <a:gd name="T9" fmla="*/ 10 h 18"/>
                    <a:gd name="T10" fmla="*/ 17 w 19"/>
                    <a:gd name="T11" fmla="*/ 14 h 18"/>
                    <a:gd name="T12" fmla="*/ 15 w 19"/>
                    <a:gd name="T13" fmla="*/ 17 h 18"/>
                    <a:gd name="T14" fmla="*/ 11 w 19"/>
                    <a:gd name="T15" fmla="*/ 18 h 18"/>
                    <a:gd name="T16" fmla="*/ 8 w 19"/>
                    <a:gd name="T17" fmla="*/ 18 h 18"/>
                    <a:gd name="T18" fmla="*/ 4 w 19"/>
                    <a:gd name="T19" fmla="*/ 17 h 18"/>
                    <a:gd name="T20" fmla="*/ 2 w 19"/>
                    <a:gd name="T21" fmla="*/ 14 h 18"/>
                    <a:gd name="T22" fmla="*/ 0 w 19"/>
                    <a:gd name="T23" fmla="*/ 11 h 18"/>
                    <a:gd name="T24" fmla="*/ 0 w 19"/>
                    <a:gd name="T25" fmla="*/ 7 h 18"/>
                    <a:gd name="T26" fmla="*/ 0 w 19"/>
                    <a:gd name="T27" fmla="*/ 5 h 18"/>
                    <a:gd name="T28" fmla="*/ 3 w 19"/>
                    <a:gd name="T29" fmla="*/ 1 h 18"/>
                    <a:gd name="T30" fmla="*/ 7 w 19"/>
                    <a:gd name="T31" fmla="*/ 0 h 18"/>
                    <a:gd name="T32" fmla="*/ 11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1" y="0"/>
                      </a:moveTo>
                      <a:lnTo>
                        <a:pt x="13" y="1"/>
                      </a:lnTo>
                      <a:lnTo>
                        <a:pt x="16" y="3"/>
                      </a:lnTo>
                      <a:lnTo>
                        <a:pt x="19" y="6"/>
                      </a:lnTo>
                      <a:lnTo>
                        <a:pt x="19" y="10"/>
                      </a:lnTo>
                      <a:lnTo>
                        <a:pt x="17" y="14"/>
                      </a:lnTo>
                      <a:lnTo>
                        <a:pt x="15" y="17"/>
                      </a:lnTo>
                      <a:lnTo>
                        <a:pt x="11" y="18"/>
                      </a:lnTo>
                      <a:lnTo>
                        <a:pt x="8" y="18"/>
                      </a:lnTo>
                      <a:lnTo>
                        <a:pt x="4" y="17"/>
                      </a:lnTo>
                      <a:lnTo>
                        <a:pt x="2" y="14"/>
                      </a:lnTo>
                      <a:lnTo>
                        <a:pt x="0" y="11"/>
                      </a:lnTo>
                      <a:lnTo>
                        <a:pt x="0" y="7"/>
                      </a:lnTo>
                      <a:lnTo>
                        <a:pt x="0" y="5"/>
                      </a:lnTo>
                      <a:lnTo>
                        <a:pt x="3"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4" name="Freeform 550"/>
                <p:cNvSpPr>
                  <a:spLocks/>
                </p:cNvSpPr>
                <p:nvPr/>
              </p:nvSpPr>
              <p:spPr bwMode="auto">
                <a:xfrm>
                  <a:off x="3664956" y="3264350"/>
                  <a:ext cx="31750" cy="30163"/>
                </a:xfrm>
                <a:custGeom>
                  <a:avLst/>
                  <a:gdLst>
                    <a:gd name="T0" fmla="*/ 11 w 20"/>
                    <a:gd name="T1" fmla="*/ 0 h 19"/>
                    <a:gd name="T2" fmla="*/ 15 w 20"/>
                    <a:gd name="T3" fmla="*/ 2 h 19"/>
                    <a:gd name="T4" fmla="*/ 17 w 20"/>
                    <a:gd name="T5" fmla="*/ 4 h 19"/>
                    <a:gd name="T6" fmla="*/ 19 w 20"/>
                    <a:gd name="T7" fmla="*/ 8 h 19"/>
                    <a:gd name="T8" fmla="*/ 20 w 20"/>
                    <a:gd name="T9" fmla="*/ 11 h 19"/>
                    <a:gd name="T10" fmla="*/ 19 w 20"/>
                    <a:gd name="T11" fmla="*/ 15 h 19"/>
                    <a:gd name="T12" fmla="*/ 16 w 20"/>
                    <a:gd name="T13" fmla="*/ 17 h 19"/>
                    <a:gd name="T14" fmla="*/ 12 w 20"/>
                    <a:gd name="T15" fmla="*/ 19 h 19"/>
                    <a:gd name="T16" fmla="*/ 10 w 20"/>
                    <a:gd name="T17" fmla="*/ 19 h 19"/>
                    <a:gd name="T18" fmla="*/ 6 w 20"/>
                    <a:gd name="T19" fmla="*/ 19 h 19"/>
                    <a:gd name="T20" fmla="*/ 3 w 20"/>
                    <a:gd name="T21" fmla="*/ 16 h 19"/>
                    <a:gd name="T22" fmla="*/ 2 w 20"/>
                    <a:gd name="T23" fmla="*/ 12 h 19"/>
                    <a:gd name="T24" fmla="*/ 0 w 20"/>
                    <a:gd name="T25" fmla="*/ 8 h 19"/>
                    <a:gd name="T26" fmla="*/ 2 w 20"/>
                    <a:gd name="T27" fmla="*/ 6 h 19"/>
                    <a:gd name="T28" fmla="*/ 4 w 20"/>
                    <a:gd name="T29" fmla="*/ 3 h 19"/>
                    <a:gd name="T30" fmla="*/ 8 w 20"/>
                    <a:gd name="T31" fmla="*/ 0 h 19"/>
                    <a:gd name="T32" fmla="*/ 11 w 20"/>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11" y="0"/>
                      </a:moveTo>
                      <a:lnTo>
                        <a:pt x="15" y="2"/>
                      </a:lnTo>
                      <a:lnTo>
                        <a:pt x="17" y="4"/>
                      </a:lnTo>
                      <a:lnTo>
                        <a:pt x="19" y="8"/>
                      </a:lnTo>
                      <a:lnTo>
                        <a:pt x="20" y="11"/>
                      </a:lnTo>
                      <a:lnTo>
                        <a:pt x="19" y="15"/>
                      </a:lnTo>
                      <a:lnTo>
                        <a:pt x="16" y="17"/>
                      </a:lnTo>
                      <a:lnTo>
                        <a:pt x="12" y="19"/>
                      </a:lnTo>
                      <a:lnTo>
                        <a:pt x="10" y="19"/>
                      </a:lnTo>
                      <a:lnTo>
                        <a:pt x="6" y="19"/>
                      </a:lnTo>
                      <a:lnTo>
                        <a:pt x="3" y="16"/>
                      </a:lnTo>
                      <a:lnTo>
                        <a:pt x="2" y="12"/>
                      </a:lnTo>
                      <a:lnTo>
                        <a:pt x="0" y="8"/>
                      </a:lnTo>
                      <a:lnTo>
                        <a:pt x="2" y="6"/>
                      </a:lnTo>
                      <a:lnTo>
                        <a:pt x="4" y="3"/>
                      </a:lnTo>
                      <a:lnTo>
                        <a:pt x="8"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5" name="Freeform 551"/>
                <p:cNvSpPr>
                  <a:spLocks/>
                </p:cNvSpPr>
                <p:nvPr/>
              </p:nvSpPr>
              <p:spPr bwMode="auto">
                <a:xfrm>
                  <a:off x="3809418" y="3799338"/>
                  <a:ext cx="28575" cy="28575"/>
                </a:xfrm>
                <a:custGeom>
                  <a:avLst/>
                  <a:gdLst>
                    <a:gd name="T0" fmla="*/ 10 w 18"/>
                    <a:gd name="T1" fmla="*/ 0 h 18"/>
                    <a:gd name="T2" fmla="*/ 14 w 18"/>
                    <a:gd name="T3" fmla="*/ 1 h 18"/>
                    <a:gd name="T4" fmla="*/ 17 w 18"/>
                    <a:gd name="T5" fmla="*/ 4 h 18"/>
                    <a:gd name="T6" fmla="*/ 18 w 18"/>
                    <a:gd name="T7" fmla="*/ 6 h 18"/>
                    <a:gd name="T8" fmla="*/ 18 w 18"/>
                    <a:gd name="T9" fmla="*/ 10 h 18"/>
                    <a:gd name="T10" fmla="*/ 17 w 18"/>
                    <a:gd name="T11" fmla="*/ 13 h 18"/>
                    <a:gd name="T12" fmla="*/ 14 w 18"/>
                    <a:gd name="T13" fmla="*/ 16 h 18"/>
                    <a:gd name="T14" fmla="*/ 12 w 18"/>
                    <a:gd name="T15" fmla="*/ 18 h 18"/>
                    <a:gd name="T16" fmla="*/ 8 w 18"/>
                    <a:gd name="T17" fmla="*/ 18 h 18"/>
                    <a:gd name="T18" fmla="*/ 5 w 18"/>
                    <a:gd name="T19" fmla="*/ 17 h 18"/>
                    <a:gd name="T20" fmla="*/ 1 w 18"/>
                    <a:gd name="T21" fmla="*/ 14 h 18"/>
                    <a:gd name="T22" fmla="*/ 0 w 18"/>
                    <a:gd name="T23" fmla="*/ 12 h 18"/>
                    <a:gd name="T24" fmla="*/ 0 w 18"/>
                    <a:gd name="T25" fmla="*/ 8 h 18"/>
                    <a:gd name="T26" fmla="*/ 1 w 18"/>
                    <a:gd name="T27" fmla="*/ 4 h 18"/>
                    <a:gd name="T28" fmla="*/ 4 w 18"/>
                    <a:gd name="T29" fmla="*/ 1 h 18"/>
                    <a:gd name="T30" fmla="*/ 6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4"/>
                      </a:lnTo>
                      <a:lnTo>
                        <a:pt x="18" y="6"/>
                      </a:lnTo>
                      <a:lnTo>
                        <a:pt x="18" y="10"/>
                      </a:lnTo>
                      <a:lnTo>
                        <a:pt x="17" y="13"/>
                      </a:lnTo>
                      <a:lnTo>
                        <a:pt x="14" y="16"/>
                      </a:lnTo>
                      <a:lnTo>
                        <a:pt x="12" y="18"/>
                      </a:lnTo>
                      <a:lnTo>
                        <a:pt x="8" y="18"/>
                      </a:lnTo>
                      <a:lnTo>
                        <a:pt x="5" y="17"/>
                      </a:lnTo>
                      <a:lnTo>
                        <a:pt x="1" y="14"/>
                      </a:lnTo>
                      <a:lnTo>
                        <a:pt x="0" y="12"/>
                      </a:lnTo>
                      <a:lnTo>
                        <a:pt x="0" y="8"/>
                      </a:lnTo>
                      <a:lnTo>
                        <a:pt x="1" y="4"/>
                      </a:lnTo>
                      <a:lnTo>
                        <a:pt x="4" y="1"/>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6" name="Freeform 552"/>
                <p:cNvSpPr>
                  <a:spLocks/>
                </p:cNvSpPr>
                <p:nvPr/>
              </p:nvSpPr>
              <p:spPr bwMode="auto">
                <a:xfrm>
                  <a:off x="4199943" y="3123063"/>
                  <a:ext cx="28575" cy="30163"/>
                </a:xfrm>
                <a:custGeom>
                  <a:avLst/>
                  <a:gdLst>
                    <a:gd name="T0" fmla="*/ 10 w 18"/>
                    <a:gd name="T1" fmla="*/ 0 h 19"/>
                    <a:gd name="T2" fmla="*/ 13 w 18"/>
                    <a:gd name="T3" fmla="*/ 0 h 19"/>
                    <a:gd name="T4" fmla="*/ 17 w 18"/>
                    <a:gd name="T5" fmla="*/ 3 h 19"/>
                    <a:gd name="T6" fmla="*/ 18 w 18"/>
                    <a:gd name="T7" fmla="*/ 7 h 19"/>
                    <a:gd name="T8" fmla="*/ 18 w 18"/>
                    <a:gd name="T9" fmla="*/ 11 h 19"/>
                    <a:gd name="T10" fmla="*/ 17 w 18"/>
                    <a:gd name="T11" fmla="*/ 14 h 19"/>
                    <a:gd name="T12" fmla="*/ 14 w 18"/>
                    <a:gd name="T13" fmla="*/ 16 h 19"/>
                    <a:gd name="T14" fmla="*/ 12 w 18"/>
                    <a:gd name="T15" fmla="*/ 19 h 19"/>
                    <a:gd name="T16" fmla="*/ 8 w 18"/>
                    <a:gd name="T17" fmla="*/ 19 h 19"/>
                    <a:gd name="T18" fmla="*/ 4 w 18"/>
                    <a:gd name="T19" fmla="*/ 17 h 19"/>
                    <a:gd name="T20" fmla="*/ 1 w 18"/>
                    <a:gd name="T21" fmla="*/ 15 h 19"/>
                    <a:gd name="T22" fmla="*/ 0 w 18"/>
                    <a:gd name="T23" fmla="*/ 11 h 19"/>
                    <a:gd name="T24" fmla="*/ 0 w 18"/>
                    <a:gd name="T25" fmla="*/ 8 h 19"/>
                    <a:gd name="T26" fmla="*/ 1 w 18"/>
                    <a:gd name="T27" fmla="*/ 4 h 19"/>
                    <a:gd name="T28" fmla="*/ 4 w 18"/>
                    <a:gd name="T29" fmla="*/ 2 h 19"/>
                    <a:gd name="T30" fmla="*/ 6 w 18"/>
                    <a:gd name="T31" fmla="*/ 0 h 19"/>
                    <a:gd name="T32" fmla="*/ 10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0" y="0"/>
                      </a:moveTo>
                      <a:lnTo>
                        <a:pt x="13" y="0"/>
                      </a:lnTo>
                      <a:lnTo>
                        <a:pt x="17" y="3"/>
                      </a:lnTo>
                      <a:lnTo>
                        <a:pt x="18" y="7"/>
                      </a:lnTo>
                      <a:lnTo>
                        <a:pt x="18" y="11"/>
                      </a:lnTo>
                      <a:lnTo>
                        <a:pt x="17" y="14"/>
                      </a:lnTo>
                      <a:lnTo>
                        <a:pt x="14" y="16"/>
                      </a:lnTo>
                      <a:lnTo>
                        <a:pt x="12" y="19"/>
                      </a:lnTo>
                      <a:lnTo>
                        <a:pt x="8" y="19"/>
                      </a:lnTo>
                      <a:lnTo>
                        <a:pt x="4" y="17"/>
                      </a:lnTo>
                      <a:lnTo>
                        <a:pt x="1" y="15"/>
                      </a:lnTo>
                      <a:lnTo>
                        <a:pt x="0" y="11"/>
                      </a:lnTo>
                      <a:lnTo>
                        <a:pt x="0" y="8"/>
                      </a:lnTo>
                      <a:lnTo>
                        <a:pt x="1" y="4"/>
                      </a:lnTo>
                      <a:lnTo>
                        <a:pt x="4" y="2"/>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7" name="Freeform 553"/>
                <p:cNvSpPr>
                  <a:spLocks/>
                </p:cNvSpPr>
                <p:nvPr/>
              </p:nvSpPr>
              <p:spPr bwMode="auto">
                <a:xfrm>
                  <a:off x="4369806" y="3592963"/>
                  <a:ext cx="31750" cy="31750"/>
                </a:xfrm>
                <a:custGeom>
                  <a:avLst/>
                  <a:gdLst>
                    <a:gd name="T0" fmla="*/ 9 w 20"/>
                    <a:gd name="T1" fmla="*/ 0 h 20"/>
                    <a:gd name="T2" fmla="*/ 13 w 20"/>
                    <a:gd name="T3" fmla="*/ 2 h 20"/>
                    <a:gd name="T4" fmla="*/ 16 w 20"/>
                    <a:gd name="T5" fmla="*/ 3 h 20"/>
                    <a:gd name="T6" fmla="*/ 19 w 20"/>
                    <a:gd name="T7" fmla="*/ 6 h 20"/>
                    <a:gd name="T8" fmla="*/ 20 w 20"/>
                    <a:gd name="T9" fmla="*/ 9 h 20"/>
                    <a:gd name="T10" fmla="*/ 19 w 20"/>
                    <a:gd name="T11" fmla="*/ 13 h 20"/>
                    <a:gd name="T12" fmla="*/ 17 w 20"/>
                    <a:gd name="T13" fmla="*/ 16 h 20"/>
                    <a:gd name="T14" fmla="*/ 13 w 20"/>
                    <a:gd name="T15" fmla="*/ 19 h 20"/>
                    <a:gd name="T16" fmla="*/ 11 w 20"/>
                    <a:gd name="T17" fmla="*/ 20 h 20"/>
                    <a:gd name="T18" fmla="*/ 7 w 20"/>
                    <a:gd name="T19" fmla="*/ 19 h 20"/>
                    <a:gd name="T20" fmla="*/ 4 w 20"/>
                    <a:gd name="T21" fmla="*/ 17 h 20"/>
                    <a:gd name="T22" fmla="*/ 2 w 20"/>
                    <a:gd name="T23" fmla="*/ 13 h 20"/>
                    <a:gd name="T24" fmla="*/ 0 w 20"/>
                    <a:gd name="T25" fmla="*/ 11 h 20"/>
                    <a:gd name="T26" fmla="*/ 2 w 20"/>
                    <a:gd name="T27" fmla="*/ 7 h 20"/>
                    <a:gd name="T28" fmla="*/ 3 w 20"/>
                    <a:gd name="T29" fmla="*/ 4 h 20"/>
                    <a:gd name="T30" fmla="*/ 5 w 20"/>
                    <a:gd name="T31" fmla="*/ 2 h 20"/>
                    <a:gd name="T32" fmla="*/ 9 w 20"/>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0">
                      <a:moveTo>
                        <a:pt x="9" y="0"/>
                      </a:moveTo>
                      <a:lnTo>
                        <a:pt x="13" y="2"/>
                      </a:lnTo>
                      <a:lnTo>
                        <a:pt x="16" y="3"/>
                      </a:lnTo>
                      <a:lnTo>
                        <a:pt x="19" y="6"/>
                      </a:lnTo>
                      <a:lnTo>
                        <a:pt x="20" y="9"/>
                      </a:lnTo>
                      <a:lnTo>
                        <a:pt x="19" y="13"/>
                      </a:lnTo>
                      <a:lnTo>
                        <a:pt x="17" y="16"/>
                      </a:lnTo>
                      <a:lnTo>
                        <a:pt x="13" y="19"/>
                      </a:lnTo>
                      <a:lnTo>
                        <a:pt x="11" y="20"/>
                      </a:lnTo>
                      <a:lnTo>
                        <a:pt x="7" y="19"/>
                      </a:lnTo>
                      <a:lnTo>
                        <a:pt x="4" y="17"/>
                      </a:lnTo>
                      <a:lnTo>
                        <a:pt x="2" y="13"/>
                      </a:lnTo>
                      <a:lnTo>
                        <a:pt x="0" y="11"/>
                      </a:lnTo>
                      <a:lnTo>
                        <a:pt x="2" y="7"/>
                      </a:lnTo>
                      <a:lnTo>
                        <a:pt x="3" y="4"/>
                      </a:lnTo>
                      <a:lnTo>
                        <a:pt x="5" y="2"/>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8" name="Freeform 554"/>
                <p:cNvSpPr>
                  <a:spLocks/>
                </p:cNvSpPr>
                <p:nvPr/>
              </p:nvSpPr>
              <p:spPr bwMode="auto">
                <a:xfrm>
                  <a:off x="3637968" y="3327850"/>
                  <a:ext cx="30163" cy="28575"/>
                </a:xfrm>
                <a:custGeom>
                  <a:avLst/>
                  <a:gdLst>
                    <a:gd name="T0" fmla="*/ 8 w 19"/>
                    <a:gd name="T1" fmla="*/ 0 h 18"/>
                    <a:gd name="T2" fmla="*/ 12 w 19"/>
                    <a:gd name="T3" fmla="*/ 0 h 18"/>
                    <a:gd name="T4" fmla="*/ 15 w 19"/>
                    <a:gd name="T5" fmla="*/ 2 h 18"/>
                    <a:gd name="T6" fmla="*/ 17 w 19"/>
                    <a:gd name="T7" fmla="*/ 5 h 18"/>
                    <a:gd name="T8" fmla="*/ 19 w 19"/>
                    <a:gd name="T9" fmla="*/ 9 h 18"/>
                    <a:gd name="T10" fmla="*/ 17 w 19"/>
                    <a:gd name="T11" fmla="*/ 12 h 18"/>
                    <a:gd name="T12" fmla="*/ 16 w 19"/>
                    <a:gd name="T13" fmla="*/ 15 h 18"/>
                    <a:gd name="T14" fmla="*/ 14 w 19"/>
                    <a:gd name="T15" fmla="*/ 17 h 18"/>
                    <a:gd name="T16" fmla="*/ 10 w 19"/>
                    <a:gd name="T17" fmla="*/ 18 h 18"/>
                    <a:gd name="T18" fmla="*/ 6 w 19"/>
                    <a:gd name="T19" fmla="*/ 18 h 18"/>
                    <a:gd name="T20" fmla="*/ 3 w 19"/>
                    <a:gd name="T21" fmla="*/ 15 h 18"/>
                    <a:gd name="T22" fmla="*/ 0 w 19"/>
                    <a:gd name="T23" fmla="*/ 13 h 18"/>
                    <a:gd name="T24" fmla="*/ 0 w 19"/>
                    <a:gd name="T25" fmla="*/ 9 h 18"/>
                    <a:gd name="T26" fmla="*/ 0 w 19"/>
                    <a:gd name="T27" fmla="*/ 6 h 18"/>
                    <a:gd name="T28" fmla="*/ 2 w 19"/>
                    <a:gd name="T29" fmla="*/ 2 h 18"/>
                    <a:gd name="T30" fmla="*/ 6 w 19"/>
                    <a:gd name="T31" fmla="*/ 1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2" y="0"/>
                      </a:lnTo>
                      <a:lnTo>
                        <a:pt x="15" y="2"/>
                      </a:lnTo>
                      <a:lnTo>
                        <a:pt x="17" y="5"/>
                      </a:lnTo>
                      <a:lnTo>
                        <a:pt x="19" y="9"/>
                      </a:lnTo>
                      <a:lnTo>
                        <a:pt x="17" y="12"/>
                      </a:lnTo>
                      <a:lnTo>
                        <a:pt x="16" y="15"/>
                      </a:lnTo>
                      <a:lnTo>
                        <a:pt x="14" y="17"/>
                      </a:lnTo>
                      <a:lnTo>
                        <a:pt x="10" y="18"/>
                      </a:lnTo>
                      <a:lnTo>
                        <a:pt x="6" y="18"/>
                      </a:lnTo>
                      <a:lnTo>
                        <a:pt x="3" y="15"/>
                      </a:lnTo>
                      <a:lnTo>
                        <a:pt x="0" y="13"/>
                      </a:lnTo>
                      <a:lnTo>
                        <a:pt x="0" y="9"/>
                      </a:lnTo>
                      <a:lnTo>
                        <a:pt x="0" y="6"/>
                      </a:lnTo>
                      <a:lnTo>
                        <a:pt x="2" y="2"/>
                      </a:lnTo>
                      <a:lnTo>
                        <a:pt x="6"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19" name="Freeform 555"/>
                <p:cNvSpPr>
                  <a:spLocks/>
                </p:cNvSpPr>
                <p:nvPr/>
              </p:nvSpPr>
              <p:spPr bwMode="auto">
                <a:xfrm>
                  <a:off x="3871331" y="3827913"/>
                  <a:ext cx="28575" cy="30163"/>
                </a:xfrm>
                <a:custGeom>
                  <a:avLst/>
                  <a:gdLst>
                    <a:gd name="T0" fmla="*/ 8 w 18"/>
                    <a:gd name="T1" fmla="*/ 0 h 19"/>
                    <a:gd name="T2" fmla="*/ 12 w 18"/>
                    <a:gd name="T3" fmla="*/ 0 h 19"/>
                    <a:gd name="T4" fmla="*/ 16 w 18"/>
                    <a:gd name="T5" fmla="*/ 2 h 19"/>
                    <a:gd name="T6" fmla="*/ 17 w 18"/>
                    <a:gd name="T7" fmla="*/ 5 h 19"/>
                    <a:gd name="T8" fmla="*/ 18 w 18"/>
                    <a:gd name="T9" fmla="*/ 8 h 19"/>
                    <a:gd name="T10" fmla="*/ 18 w 18"/>
                    <a:gd name="T11" fmla="*/ 12 h 19"/>
                    <a:gd name="T12" fmla="*/ 16 w 18"/>
                    <a:gd name="T13" fmla="*/ 15 h 19"/>
                    <a:gd name="T14" fmla="*/ 13 w 18"/>
                    <a:gd name="T15" fmla="*/ 17 h 19"/>
                    <a:gd name="T16" fmla="*/ 9 w 18"/>
                    <a:gd name="T17" fmla="*/ 19 h 19"/>
                    <a:gd name="T18" fmla="*/ 5 w 18"/>
                    <a:gd name="T19" fmla="*/ 17 h 19"/>
                    <a:gd name="T20" fmla="*/ 3 w 18"/>
                    <a:gd name="T21" fmla="*/ 16 h 19"/>
                    <a:gd name="T22" fmla="*/ 0 w 18"/>
                    <a:gd name="T23" fmla="*/ 13 h 19"/>
                    <a:gd name="T24" fmla="*/ 0 w 18"/>
                    <a:gd name="T25" fmla="*/ 9 h 19"/>
                    <a:gd name="T26" fmla="*/ 0 w 18"/>
                    <a:gd name="T27" fmla="*/ 5 h 19"/>
                    <a:gd name="T28" fmla="*/ 3 w 18"/>
                    <a:gd name="T29" fmla="*/ 3 h 19"/>
                    <a:gd name="T30" fmla="*/ 5 w 18"/>
                    <a:gd name="T31" fmla="*/ 0 h 19"/>
                    <a:gd name="T32" fmla="*/ 8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8" y="0"/>
                      </a:moveTo>
                      <a:lnTo>
                        <a:pt x="12" y="0"/>
                      </a:lnTo>
                      <a:lnTo>
                        <a:pt x="16" y="2"/>
                      </a:lnTo>
                      <a:lnTo>
                        <a:pt x="17" y="5"/>
                      </a:lnTo>
                      <a:lnTo>
                        <a:pt x="18" y="8"/>
                      </a:lnTo>
                      <a:lnTo>
                        <a:pt x="18" y="12"/>
                      </a:lnTo>
                      <a:lnTo>
                        <a:pt x="16" y="15"/>
                      </a:lnTo>
                      <a:lnTo>
                        <a:pt x="13" y="17"/>
                      </a:lnTo>
                      <a:lnTo>
                        <a:pt x="9" y="19"/>
                      </a:lnTo>
                      <a:lnTo>
                        <a:pt x="5" y="17"/>
                      </a:lnTo>
                      <a:lnTo>
                        <a:pt x="3" y="16"/>
                      </a:lnTo>
                      <a:lnTo>
                        <a:pt x="0" y="13"/>
                      </a:lnTo>
                      <a:lnTo>
                        <a:pt x="0" y="9"/>
                      </a:lnTo>
                      <a:lnTo>
                        <a:pt x="0" y="5"/>
                      </a:lnTo>
                      <a:lnTo>
                        <a:pt x="3" y="3"/>
                      </a:lnTo>
                      <a:lnTo>
                        <a:pt x="5" y="0"/>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0" name="Freeform 556"/>
                <p:cNvSpPr>
                  <a:spLocks/>
                </p:cNvSpPr>
                <p:nvPr/>
              </p:nvSpPr>
              <p:spPr bwMode="auto">
                <a:xfrm>
                  <a:off x="4138031" y="3094488"/>
                  <a:ext cx="28575" cy="28575"/>
                </a:xfrm>
                <a:custGeom>
                  <a:avLst/>
                  <a:gdLst>
                    <a:gd name="T0" fmla="*/ 9 w 18"/>
                    <a:gd name="T1" fmla="*/ 0 h 18"/>
                    <a:gd name="T2" fmla="*/ 13 w 18"/>
                    <a:gd name="T3" fmla="*/ 0 h 18"/>
                    <a:gd name="T4" fmla="*/ 15 w 18"/>
                    <a:gd name="T5" fmla="*/ 3 h 18"/>
                    <a:gd name="T6" fmla="*/ 18 w 18"/>
                    <a:gd name="T7" fmla="*/ 5 h 18"/>
                    <a:gd name="T8" fmla="*/ 18 w 18"/>
                    <a:gd name="T9" fmla="*/ 8 h 18"/>
                    <a:gd name="T10" fmla="*/ 18 w 18"/>
                    <a:gd name="T11" fmla="*/ 12 h 18"/>
                    <a:gd name="T12" fmla="*/ 15 w 18"/>
                    <a:gd name="T13" fmla="*/ 16 h 18"/>
                    <a:gd name="T14" fmla="*/ 13 w 18"/>
                    <a:gd name="T15" fmla="*/ 17 h 18"/>
                    <a:gd name="T16" fmla="*/ 10 w 18"/>
                    <a:gd name="T17" fmla="*/ 18 h 18"/>
                    <a:gd name="T18" fmla="*/ 6 w 18"/>
                    <a:gd name="T19" fmla="*/ 17 h 18"/>
                    <a:gd name="T20" fmla="*/ 2 w 18"/>
                    <a:gd name="T21" fmla="*/ 16 h 18"/>
                    <a:gd name="T22" fmla="*/ 1 w 18"/>
                    <a:gd name="T23" fmla="*/ 13 h 18"/>
                    <a:gd name="T24" fmla="*/ 0 w 18"/>
                    <a:gd name="T25" fmla="*/ 9 h 18"/>
                    <a:gd name="T26" fmla="*/ 1 w 18"/>
                    <a:gd name="T27" fmla="*/ 5 h 18"/>
                    <a:gd name="T28" fmla="*/ 2 w 18"/>
                    <a:gd name="T29" fmla="*/ 3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5" y="3"/>
                      </a:lnTo>
                      <a:lnTo>
                        <a:pt x="18" y="5"/>
                      </a:lnTo>
                      <a:lnTo>
                        <a:pt x="18" y="8"/>
                      </a:lnTo>
                      <a:lnTo>
                        <a:pt x="18" y="12"/>
                      </a:lnTo>
                      <a:lnTo>
                        <a:pt x="15" y="16"/>
                      </a:lnTo>
                      <a:lnTo>
                        <a:pt x="13" y="17"/>
                      </a:lnTo>
                      <a:lnTo>
                        <a:pt x="10" y="18"/>
                      </a:lnTo>
                      <a:lnTo>
                        <a:pt x="6" y="17"/>
                      </a:lnTo>
                      <a:lnTo>
                        <a:pt x="2" y="16"/>
                      </a:lnTo>
                      <a:lnTo>
                        <a:pt x="1" y="13"/>
                      </a:lnTo>
                      <a:lnTo>
                        <a:pt x="0" y="9"/>
                      </a:lnTo>
                      <a:lnTo>
                        <a:pt x="1" y="5"/>
                      </a:lnTo>
                      <a:lnTo>
                        <a:pt x="2" y="3"/>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1" name="Freeform 557"/>
                <p:cNvSpPr>
                  <a:spLocks/>
                </p:cNvSpPr>
                <p:nvPr/>
              </p:nvSpPr>
              <p:spPr bwMode="auto">
                <a:xfrm>
                  <a:off x="4388856" y="3529463"/>
                  <a:ext cx="28575" cy="28575"/>
                </a:xfrm>
                <a:custGeom>
                  <a:avLst/>
                  <a:gdLst>
                    <a:gd name="T0" fmla="*/ 10 w 18"/>
                    <a:gd name="T1" fmla="*/ 0 h 18"/>
                    <a:gd name="T2" fmla="*/ 14 w 18"/>
                    <a:gd name="T3" fmla="*/ 1 h 18"/>
                    <a:gd name="T4" fmla="*/ 17 w 18"/>
                    <a:gd name="T5" fmla="*/ 4 h 18"/>
                    <a:gd name="T6" fmla="*/ 18 w 18"/>
                    <a:gd name="T7" fmla="*/ 6 h 18"/>
                    <a:gd name="T8" fmla="*/ 18 w 18"/>
                    <a:gd name="T9" fmla="*/ 10 h 18"/>
                    <a:gd name="T10" fmla="*/ 17 w 18"/>
                    <a:gd name="T11" fmla="*/ 14 h 18"/>
                    <a:gd name="T12" fmla="*/ 14 w 18"/>
                    <a:gd name="T13" fmla="*/ 17 h 18"/>
                    <a:gd name="T14" fmla="*/ 12 w 18"/>
                    <a:gd name="T15" fmla="*/ 18 h 18"/>
                    <a:gd name="T16" fmla="*/ 8 w 18"/>
                    <a:gd name="T17" fmla="*/ 18 h 18"/>
                    <a:gd name="T18" fmla="*/ 4 w 18"/>
                    <a:gd name="T19" fmla="*/ 17 h 18"/>
                    <a:gd name="T20" fmla="*/ 1 w 18"/>
                    <a:gd name="T21" fmla="*/ 14 h 18"/>
                    <a:gd name="T22" fmla="*/ 0 w 18"/>
                    <a:gd name="T23" fmla="*/ 10 h 18"/>
                    <a:gd name="T24" fmla="*/ 0 w 18"/>
                    <a:gd name="T25" fmla="*/ 8 h 18"/>
                    <a:gd name="T26" fmla="*/ 1 w 18"/>
                    <a:gd name="T27" fmla="*/ 4 h 18"/>
                    <a:gd name="T28" fmla="*/ 4 w 18"/>
                    <a:gd name="T29" fmla="*/ 1 h 18"/>
                    <a:gd name="T30" fmla="*/ 7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4"/>
                      </a:lnTo>
                      <a:lnTo>
                        <a:pt x="18" y="6"/>
                      </a:lnTo>
                      <a:lnTo>
                        <a:pt x="18" y="10"/>
                      </a:lnTo>
                      <a:lnTo>
                        <a:pt x="17" y="14"/>
                      </a:lnTo>
                      <a:lnTo>
                        <a:pt x="14" y="17"/>
                      </a:lnTo>
                      <a:lnTo>
                        <a:pt x="12" y="18"/>
                      </a:lnTo>
                      <a:lnTo>
                        <a:pt x="8" y="18"/>
                      </a:lnTo>
                      <a:lnTo>
                        <a:pt x="4" y="17"/>
                      </a:lnTo>
                      <a:lnTo>
                        <a:pt x="1" y="14"/>
                      </a:lnTo>
                      <a:lnTo>
                        <a:pt x="0" y="10"/>
                      </a:lnTo>
                      <a:lnTo>
                        <a:pt x="0" y="8"/>
                      </a:lnTo>
                      <a:lnTo>
                        <a:pt x="1" y="4"/>
                      </a:lnTo>
                      <a:lnTo>
                        <a:pt x="4" y="1"/>
                      </a:lnTo>
                      <a:lnTo>
                        <a:pt x="7"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2" name="Freeform 558"/>
                <p:cNvSpPr>
                  <a:spLocks/>
                </p:cNvSpPr>
                <p:nvPr/>
              </p:nvSpPr>
              <p:spPr bwMode="auto">
                <a:xfrm>
                  <a:off x="3620506" y="3394525"/>
                  <a:ext cx="28575" cy="28575"/>
                </a:xfrm>
                <a:custGeom>
                  <a:avLst/>
                  <a:gdLst>
                    <a:gd name="T0" fmla="*/ 10 w 18"/>
                    <a:gd name="T1" fmla="*/ 0 h 18"/>
                    <a:gd name="T2" fmla="*/ 14 w 18"/>
                    <a:gd name="T3" fmla="*/ 1 h 18"/>
                    <a:gd name="T4" fmla="*/ 17 w 18"/>
                    <a:gd name="T5" fmla="*/ 4 h 18"/>
                    <a:gd name="T6" fmla="*/ 18 w 18"/>
                    <a:gd name="T7" fmla="*/ 6 h 18"/>
                    <a:gd name="T8" fmla="*/ 18 w 18"/>
                    <a:gd name="T9" fmla="*/ 10 h 18"/>
                    <a:gd name="T10" fmla="*/ 17 w 18"/>
                    <a:gd name="T11" fmla="*/ 13 h 18"/>
                    <a:gd name="T12" fmla="*/ 14 w 18"/>
                    <a:gd name="T13" fmla="*/ 15 h 18"/>
                    <a:gd name="T14" fmla="*/ 11 w 18"/>
                    <a:gd name="T15" fmla="*/ 18 h 18"/>
                    <a:gd name="T16" fmla="*/ 8 w 18"/>
                    <a:gd name="T17" fmla="*/ 18 h 18"/>
                    <a:gd name="T18" fmla="*/ 4 w 18"/>
                    <a:gd name="T19" fmla="*/ 17 h 18"/>
                    <a:gd name="T20" fmla="*/ 1 w 18"/>
                    <a:gd name="T21" fmla="*/ 14 h 18"/>
                    <a:gd name="T22" fmla="*/ 0 w 18"/>
                    <a:gd name="T23" fmla="*/ 10 h 18"/>
                    <a:gd name="T24" fmla="*/ 0 w 18"/>
                    <a:gd name="T25" fmla="*/ 6 h 18"/>
                    <a:gd name="T26" fmla="*/ 1 w 18"/>
                    <a:gd name="T27" fmla="*/ 4 h 18"/>
                    <a:gd name="T28" fmla="*/ 4 w 18"/>
                    <a:gd name="T29" fmla="*/ 1 h 18"/>
                    <a:gd name="T30" fmla="*/ 8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4"/>
                      </a:lnTo>
                      <a:lnTo>
                        <a:pt x="18" y="6"/>
                      </a:lnTo>
                      <a:lnTo>
                        <a:pt x="18" y="10"/>
                      </a:lnTo>
                      <a:lnTo>
                        <a:pt x="17" y="13"/>
                      </a:lnTo>
                      <a:lnTo>
                        <a:pt x="14" y="15"/>
                      </a:lnTo>
                      <a:lnTo>
                        <a:pt x="11" y="18"/>
                      </a:lnTo>
                      <a:lnTo>
                        <a:pt x="8" y="18"/>
                      </a:lnTo>
                      <a:lnTo>
                        <a:pt x="4" y="17"/>
                      </a:lnTo>
                      <a:lnTo>
                        <a:pt x="1" y="14"/>
                      </a:lnTo>
                      <a:lnTo>
                        <a:pt x="0" y="10"/>
                      </a:lnTo>
                      <a:lnTo>
                        <a:pt x="0" y="6"/>
                      </a:lnTo>
                      <a:lnTo>
                        <a:pt x="1" y="4"/>
                      </a:lnTo>
                      <a:lnTo>
                        <a:pt x="4" y="1"/>
                      </a:lnTo>
                      <a:lnTo>
                        <a:pt x="8"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3" name="Freeform 559"/>
                <p:cNvSpPr>
                  <a:spLocks/>
                </p:cNvSpPr>
                <p:nvPr/>
              </p:nvSpPr>
              <p:spPr bwMode="auto">
                <a:xfrm>
                  <a:off x="3936418" y="3845375"/>
                  <a:ext cx="28575" cy="28575"/>
                </a:xfrm>
                <a:custGeom>
                  <a:avLst/>
                  <a:gdLst>
                    <a:gd name="T0" fmla="*/ 11 w 18"/>
                    <a:gd name="T1" fmla="*/ 0 h 18"/>
                    <a:gd name="T2" fmla="*/ 14 w 18"/>
                    <a:gd name="T3" fmla="*/ 1 h 18"/>
                    <a:gd name="T4" fmla="*/ 17 w 18"/>
                    <a:gd name="T5" fmla="*/ 4 h 18"/>
                    <a:gd name="T6" fmla="*/ 18 w 18"/>
                    <a:gd name="T7" fmla="*/ 8 h 18"/>
                    <a:gd name="T8" fmla="*/ 18 w 18"/>
                    <a:gd name="T9" fmla="*/ 10 h 18"/>
                    <a:gd name="T10" fmla="*/ 17 w 18"/>
                    <a:gd name="T11" fmla="*/ 14 h 18"/>
                    <a:gd name="T12" fmla="*/ 15 w 18"/>
                    <a:gd name="T13" fmla="*/ 17 h 18"/>
                    <a:gd name="T14" fmla="*/ 11 w 18"/>
                    <a:gd name="T15" fmla="*/ 18 h 18"/>
                    <a:gd name="T16" fmla="*/ 7 w 18"/>
                    <a:gd name="T17" fmla="*/ 18 h 18"/>
                    <a:gd name="T18" fmla="*/ 5 w 18"/>
                    <a:gd name="T19" fmla="*/ 17 h 18"/>
                    <a:gd name="T20" fmla="*/ 2 w 18"/>
                    <a:gd name="T21" fmla="*/ 14 h 18"/>
                    <a:gd name="T22" fmla="*/ 1 w 18"/>
                    <a:gd name="T23" fmla="*/ 11 h 18"/>
                    <a:gd name="T24" fmla="*/ 0 w 18"/>
                    <a:gd name="T25" fmla="*/ 8 h 18"/>
                    <a:gd name="T26" fmla="*/ 1 w 18"/>
                    <a:gd name="T27" fmla="*/ 4 h 18"/>
                    <a:gd name="T28" fmla="*/ 4 w 18"/>
                    <a:gd name="T29" fmla="*/ 1 h 18"/>
                    <a:gd name="T30" fmla="*/ 7 w 18"/>
                    <a:gd name="T31" fmla="*/ 0 h 18"/>
                    <a:gd name="T32" fmla="*/ 11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1" y="0"/>
                      </a:moveTo>
                      <a:lnTo>
                        <a:pt x="14" y="1"/>
                      </a:lnTo>
                      <a:lnTo>
                        <a:pt x="17" y="4"/>
                      </a:lnTo>
                      <a:lnTo>
                        <a:pt x="18" y="8"/>
                      </a:lnTo>
                      <a:lnTo>
                        <a:pt x="18" y="10"/>
                      </a:lnTo>
                      <a:lnTo>
                        <a:pt x="17" y="14"/>
                      </a:lnTo>
                      <a:lnTo>
                        <a:pt x="15" y="17"/>
                      </a:lnTo>
                      <a:lnTo>
                        <a:pt x="11" y="18"/>
                      </a:lnTo>
                      <a:lnTo>
                        <a:pt x="7" y="18"/>
                      </a:lnTo>
                      <a:lnTo>
                        <a:pt x="5" y="17"/>
                      </a:lnTo>
                      <a:lnTo>
                        <a:pt x="2" y="14"/>
                      </a:lnTo>
                      <a:lnTo>
                        <a:pt x="1" y="11"/>
                      </a:lnTo>
                      <a:lnTo>
                        <a:pt x="0" y="8"/>
                      </a:lnTo>
                      <a:lnTo>
                        <a:pt x="1" y="4"/>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4" name="Freeform 560"/>
                <p:cNvSpPr>
                  <a:spLocks/>
                </p:cNvSpPr>
                <p:nvPr/>
              </p:nvSpPr>
              <p:spPr bwMode="auto">
                <a:xfrm>
                  <a:off x="4072943" y="3075438"/>
                  <a:ext cx="28575" cy="30163"/>
                </a:xfrm>
                <a:custGeom>
                  <a:avLst/>
                  <a:gdLst>
                    <a:gd name="T0" fmla="*/ 11 w 18"/>
                    <a:gd name="T1" fmla="*/ 0 h 19"/>
                    <a:gd name="T2" fmla="*/ 14 w 18"/>
                    <a:gd name="T3" fmla="*/ 2 h 19"/>
                    <a:gd name="T4" fmla="*/ 16 w 18"/>
                    <a:gd name="T5" fmla="*/ 4 h 19"/>
                    <a:gd name="T6" fmla="*/ 18 w 18"/>
                    <a:gd name="T7" fmla="*/ 8 h 19"/>
                    <a:gd name="T8" fmla="*/ 18 w 18"/>
                    <a:gd name="T9" fmla="*/ 12 h 19"/>
                    <a:gd name="T10" fmla="*/ 17 w 18"/>
                    <a:gd name="T11" fmla="*/ 15 h 19"/>
                    <a:gd name="T12" fmla="*/ 14 w 18"/>
                    <a:gd name="T13" fmla="*/ 17 h 19"/>
                    <a:gd name="T14" fmla="*/ 11 w 18"/>
                    <a:gd name="T15" fmla="*/ 19 h 19"/>
                    <a:gd name="T16" fmla="*/ 7 w 18"/>
                    <a:gd name="T17" fmla="*/ 19 h 19"/>
                    <a:gd name="T18" fmla="*/ 4 w 18"/>
                    <a:gd name="T19" fmla="*/ 17 h 19"/>
                    <a:gd name="T20" fmla="*/ 1 w 18"/>
                    <a:gd name="T21" fmla="*/ 15 h 19"/>
                    <a:gd name="T22" fmla="*/ 0 w 18"/>
                    <a:gd name="T23" fmla="*/ 12 h 19"/>
                    <a:gd name="T24" fmla="*/ 0 w 18"/>
                    <a:gd name="T25" fmla="*/ 8 h 19"/>
                    <a:gd name="T26" fmla="*/ 1 w 18"/>
                    <a:gd name="T27" fmla="*/ 4 h 19"/>
                    <a:gd name="T28" fmla="*/ 4 w 18"/>
                    <a:gd name="T29" fmla="*/ 3 h 19"/>
                    <a:gd name="T30" fmla="*/ 7 w 18"/>
                    <a:gd name="T31" fmla="*/ 0 h 19"/>
                    <a:gd name="T32" fmla="*/ 11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1" y="0"/>
                      </a:moveTo>
                      <a:lnTo>
                        <a:pt x="14" y="2"/>
                      </a:lnTo>
                      <a:lnTo>
                        <a:pt x="16" y="4"/>
                      </a:lnTo>
                      <a:lnTo>
                        <a:pt x="18" y="8"/>
                      </a:lnTo>
                      <a:lnTo>
                        <a:pt x="18" y="12"/>
                      </a:lnTo>
                      <a:lnTo>
                        <a:pt x="17" y="15"/>
                      </a:lnTo>
                      <a:lnTo>
                        <a:pt x="14" y="17"/>
                      </a:lnTo>
                      <a:lnTo>
                        <a:pt x="11" y="19"/>
                      </a:lnTo>
                      <a:lnTo>
                        <a:pt x="7" y="19"/>
                      </a:lnTo>
                      <a:lnTo>
                        <a:pt x="4" y="17"/>
                      </a:lnTo>
                      <a:lnTo>
                        <a:pt x="1" y="15"/>
                      </a:lnTo>
                      <a:lnTo>
                        <a:pt x="0" y="12"/>
                      </a:lnTo>
                      <a:lnTo>
                        <a:pt x="0" y="8"/>
                      </a:lnTo>
                      <a:lnTo>
                        <a:pt x="1" y="4"/>
                      </a:lnTo>
                      <a:lnTo>
                        <a:pt x="4" y="3"/>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5" name="Freeform 625"/>
                <p:cNvSpPr>
                  <a:spLocks/>
                </p:cNvSpPr>
                <p:nvPr/>
              </p:nvSpPr>
              <p:spPr bwMode="auto">
                <a:xfrm>
                  <a:off x="3379206" y="3461200"/>
                  <a:ext cx="28575" cy="28575"/>
                </a:xfrm>
                <a:custGeom>
                  <a:avLst/>
                  <a:gdLst>
                    <a:gd name="T0" fmla="*/ 9 w 18"/>
                    <a:gd name="T1" fmla="*/ 0 h 18"/>
                    <a:gd name="T2" fmla="*/ 13 w 18"/>
                    <a:gd name="T3" fmla="*/ 1 h 18"/>
                    <a:gd name="T4" fmla="*/ 16 w 18"/>
                    <a:gd name="T5" fmla="*/ 2 h 18"/>
                    <a:gd name="T6" fmla="*/ 17 w 18"/>
                    <a:gd name="T7" fmla="*/ 5 h 18"/>
                    <a:gd name="T8" fmla="*/ 18 w 18"/>
                    <a:gd name="T9" fmla="*/ 9 h 18"/>
                    <a:gd name="T10" fmla="*/ 17 w 18"/>
                    <a:gd name="T11" fmla="*/ 13 h 18"/>
                    <a:gd name="T12" fmla="*/ 16 w 18"/>
                    <a:gd name="T13" fmla="*/ 15 h 18"/>
                    <a:gd name="T14" fmla="*/ 13 w 18"/>
                    <a:gd name="T15" fmla="*/ 18 h 18"/>
                    <a:gd name="T16" fmla="*/ 9 w 18"/>
                    <a:gd name="T17" fmla="*/ 18 h 18"/>
                    <a:gd name="T18" fmla="*/ 5 w 18"/>
                    <a:gd name="T19" fmla="*/ 18 h 18"/>
                    <a:gd name="T20" fmla="*/ 2 w 18"/>
                    <a:gd name="T21" fmla="*/ 15 h 18"/>
                    <a:gd name="T22" fmla="*/ 0 w 18"/>
                    <a:gd name="T23" fmla="*/ 13 h 18"/>
                    <a:gd name="T24" fmla="*/ 0 w 18"/>
                    <a:gd name="T25" fmla="*/ 9 h 18"/>
                    <a:gd name="T26" fmla="*/ 0 w 18"/>
                    <a:gd name="T27" fmla="*/ 5 h 18"/>
                    <a:gd name="T28" fmla="*/ 2 w 18"/>
                    <a:gd name="T29" fmla="*/ 2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2"/>
                      </a:lnTo>
                      <a:lnTo>
                        <a:pt x="17" y="5"/>
                      </a:lnTo>
                      <a:lnTo>
                        <a:pt x="18" y="9"/>
                      </a:lnTo>
                      <a:lnTo>
                        <a:pt x="17" y="13"/>
                      </a:lnTo>
                      <a:lnTo>
                        <a:pt x="16" y="15"/>
                      </a:lnTo>
                      <a:lnTo>
                        <a:pt x="13" y="18"/>
                      </a:lnTo>
                      <a:lnTo>
                        <a:pt x="9" y="18"/>
                      </a:lnTo>
                      <a:lnTo>
                        <a:pt x="5" y="18"/>
                      </a:lnTo>
                      <a:lnTo>
                        <a:pt x="2" y="15"/>
                      </a:lnTo>
                      <a:lnTo>
                        <a:pt x="0" y="13"/>
                      </a:lnTo>
                      <a:lnTo>
                        <a:pt x="0" y="9"/>
                      </a:lnTo>
                      <a:lnTo>
                        <a:pt x="0" y="5"/>
                      </a:lnTo>
                      <a:lnTo>
                        <a:pt x="2" y="2"/>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6" name="Freeform 626"/>
                <p:cNvSpPr>
                  <a:spLocks/>
                </p:cNvSpPr>
                <p:nvPr/>
              </p:nvSpPr>
              <p:spPr bwMode="auto">
                <a:xfrm>
                  <a:off x="3458581" y="3461200"/>
                  <a:ext cx="28575" cy="28575"/>
                </a:xfrm>
                <a:custGeom>
                  <a:avLst/>
                  <a:gdLst>
                    <a:gd name="T0" fmla="*/ 9 w 18"/>
                    <a:gd name="T1" fmla="*/ 0 h 18"/>
                    <a:gd name="T2" fmla="*/ 11 w 18"/>
                    <a:gd name="T3" fmla="*/ 1 h 18"/>
                    <a:gd name="T4" fmla="*/ 15 w 18"/>
                    <a:gd name="T5" fmla="*/ 2 h 18"/>
                    <a:gd name="T6" fmla="*/ 17 w 18"/>
                    <a:gd name="T7" fmla="*/ 5 h 18"/>
                    <a:gd name="T8" fmla="*/ 18 w 18"/>
                    <a:gd name="T9" fmla="*/ 9 h 18"/>
                    <a:gd name="T10" fmla="*/ 17 w 18"/>
                    <a:gd name="T11" fmla="*/ 13 h 18"/>
                    <a:gd name="T12" fmla="*/ 15 w 18"/>
                    <a:gd name="T13" fmla="*/ 15 h 18"/>
                    <a:gd name="T14" fmla="*/ 11 w 18"/>
                    <a:gd name="T15" fmla="*/ 18 h 18"/>
                    <a:gd name="T16" fmla="*/ 9 w 18"/>
                    <a:gd name="T17" fmla="*/ 18 h 18"/>
                    <a:gd name="T18" fmla="*/ 5 w 18"/>
                    <a:gd name="T19" fmla="*/ 18 h 18"/>
                    <a:gd name="T20" fmla="*/ 2 w 18"/>
                    <a:gd name="T21" fmla="*/ 15 h 18"/>
                    <a:gd name="T22" fmla="*/ 0 w 18"/>
                    <a:gd name="T23" fmla="*/ 13 h 18"/>
                    <a:gd name="T24" fmla="*/ 0 w 18"/>
                    <a:gd name="T25" fmla="*/ 9 h 18"/>
                    <a:gd name="T26" fmla="*/ 0 w 18"/>
                    <a:gd name="T27" fmla="*/ 5 h 18"/>
                    <a:gd name="T28" fmla="*/ 2 w 18"/>
                    <a:gd name="T29" fmla="*/ 2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1" y="1"/>
                      </a:lnTo>
                      <a:lnTo>
                        <a:pt x="15" y="2"/>
                      </a:lnTo>
                      <a:lnTo>
                        <a:pt x="17" y="5"/>
                      </a:lnTo>
                      <a:lnTo>
                        <a:pt x="18" y="9"/>
                      </a:lnTo>
                      <a:lnTo>
                        <a:pt x="17" y="13"/>
                      </a:lnTo>
                      <a:lnTo>
                        <a:pt x="15" y="15"/>
                      </a:lnTo>
                      <a:lnTo>
                        <a:pt x="11" y="18"/>
                      </a:lnTo>
                      <a:lnTo>
                        <a:pt x="9" y="18"/>
                      </a:lnTo>
                      <a:lnTo>
                        <a:pt x="5" y="18"/>
                      </a:lnTo>
                      <a:lnTo>
                        <a:pt x="2" y="15"/>
                      </a:lnTo>
                      <a:lnTo>
                        <a:pt x="0" y="13"/>
                      </a:lnTo>
                      <a:lnTo>
                        <a:pt x="0" y="9"/>
                      </a:lnTo>
                      <a:lnTo>
                        <a:pt x="0" y="5"/>
                      </a:lnTo>
                      <a:lnTo>
                        <a:pt x="2" y="2"/>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27" name="Freeform 627"/>
                <p:cNvSpPr>
                  <a:spLocks/>
                </p:cNvSpPr>
                <p:nvPr/>
              </p:nvSpPr>
              <p:spPr bwMode="auto">
                <a:xfrm>
                  <a:off x="3534781" y="3461200"/>
                  <a:ext cx="28575" cy="28575"/>
                </a:xfrm>
                <a:custGeom>
                  <a:avLst/>
                  <a:gdLst>
                    <a:gd name="T0" fmla="*/ 9 w 18"/>
                    <a:gd name="T1" fmla="*/ 0 h 18"/>
                    <a:gd name="T2" fmla="*/ 13 w 18"/>
                    <a:gd name="T3" fmla="*/ 1 h 18"/>
                    <a:gd name="T4" fmla="*/ 16 w 18"/>
                    <a:gd name="T5" fmla="*/ 2 h 18"/>
                    <a:gd name="T6" fmla="*/ 18 w 18"/>
                    <a:gd name="T7" fmla="*/ 5 h 18"/>
                    <a:gd name="T8" fmla="*/ 18 w 18"/>
                    <a:gd name="T9" fmla="*/ 9 h 18"/>
                    <a:gd name="T10" fmla="*/ 18 w 18"/>
                    <a:gd name="T11" fmla="*/ 13 h 18"/>
                    <a:gd name="T12" fmla="*/ 16 w 18"/>
                    <a:gd name="T13" fmla="*/ 15 h 18"/>
                    <a:gd name="T14" fmla="*/ 13 w 18"/>
                    <a:gd name="T15" fmla="*/ 18 h 18"/>
                    <a:gd name="T16" fmla="*/ 9 w 18"/>
                    <a:gd name="T17" fmla="*/ 18 h 18"/>
                    <a:gd name="T18" fmla="*/ 7 w 18"/>
                    <a:gd name="T19" fmla="*/ 18 h 18"/>
                    <a:gd name="T20" fmla="*/ 3 w 18"/>
                    <a:gd name="T21" fmla="*/ 15 h 18"/>
                    <a:gd name="T22" fmla="*/ 1 w 18"/>
                    <a:gd name="T23" fmla="*/ 13 h 18"/>
                    <a:gd name="T24" fmla="*/ 0 w 18"/>
                    <a:gd name="T25" fmla="*/ 9 h 18"/>
                    <a:gd name="T26" fmla="*/ 1 w 18"/>
                    <a:gd name="T27" fmla="*/ 5 h 18"/>
                    <a:gd name="T28" fmla="*/ 3 w 18"/>
                    <a:gd name="T29" fmla="*/ 2 h 18"/>
                    <a:gd name="T30" fmla="*/ 7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2"/>
                      </a:lnTo>
                      <a:lnTo>
                        <a:pt x="18" y="5"/>
                      </a:lnTo>
                      <a:lnTo>
                        <a:pt x="18" y="9"/>
                      </a:lnTo>
                      <a:lnTo>
                        <a:pt x="18" y="13"/>
                      </a:lnTo>
                      <a:lnTo>
                        <a:pt x="16" y="15"/>
                      </a:lnTo>
                      <a:lnTo>
                        <a:pt x="13" y="18"/>
                      </a:lnTo>
                      <a:lnTo>
                        <a:pt x="9" y="18"/>
                      </a:lnTo>
                      <a:lnTo>
                        <a:pt x="7" y="18"/>
                      </a:lnTo>
                      <a:lnTo>
                        <a:pt x="3" y="15"/>
                      </a:lnTo>
                      <a:lnTo>
                        <a:pt x="1" y="13"/>
                      </a:lnTo>
                      <a:lnTo>
                        <a:pt x="0" y="9"/>
                      </a:lnTo>
                      <a:lnTo>
                        <a:pt x="1" y="5"/>
                      </a:lnTo>
                      <a:lnTo>
                        <a:pt x="3" y="2"/>
                      </a:lnTo>
                      <a:lnTo>
                        <a:pt x="7"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188" name="Freeform 633"/>
              <p:cNvSpPr>
                <a:spLocks/>
              </p:cNvSpPr>
              <p:nvPr/>
            </p:nvSpPr>
            <p:spPr bwMode="auto">
              <a:xfrm>
                <a:off x="3164893" y="3391350"/>
                <a:ext cx="168275" cy="168275"/>
              </a:xfrm>
              <a:custGeom>
                <a:avLst/>
                <a:gdLst>
                  <a:gd name="T0" fmla="*/ 54 w 106"/>
                  <a:gd name="T1" fmla="*/ 0 h 106"/>
                  <a:gd name="T2" fmla="*/ 69 w 106"/>
                  <a:gd name="T3" fmla="*/ 3 h 106"/>
                  <a:gd name="T4" fmla="*/ 85 w 106"/>
                  <a:gd name="T5" fmla="*/ 11 h 106"/>
                  <a:gd name="T6" fmla="*/ 96 w 106"/>
                  <a:gd name="T7" fmla="*/ 21 h 106"/>
                  <a:gd name="T8" fmla="*/ 103 w 106"/>
                  <a:gd name="T9" fmla="*/ 36 h 106"/>
                  <a:gd name="T10" fmla="*/ 106 w 106"/>
                  <a:gd name="T11" fmla="*/ 53 h 106"/>
                  <a:gd name="T12" fmla="*/ 103 w 106"/>
                  <a:gd name="T13" fmla="*/ 70 h 106"/>
                  <a:gd name="T14" fmla="*/ 96 w 106"/>
                  <a:gd name="T15" fmla="*/ 84 h 106"/>
                  <a:gd name="T16" fmla="*/ 85 w 106"/>
                  <a:gd name="T17" fmla="*/ 96 h 106"/>
                  <a:gd name="T18" fmla="*/ 69 w 106"/>
                  <a:gd name="T19" fmla="*/ 104 h 106"/>
                  <a:gd name="T20" fmla="*/ 54 w 106"/>
                  <a:gd name="T21" fmla="*/ 106 h 106"/>
                  <a:gd name="T22" fmla="*/ 37 w 106"/>
                  <a:gd name="T23" fmla="*/ 104 h 106"/>
                  <a:gd name="T24" fmla="*/ 22 w 106"/>
                  <a:gd name="T25" fmla="*/ 96 h 106"/>
                  <a:gd name="T26" fmla="*/ 10 w 106"/>
                  <a:gd name="T27" fmla="*/ 84 h 106"/>
                  <a:gd name="T28" fmla="*/ 3 w 106"/>
                  <a:gd name="T29" fmla="*/ 70 h 106"/>
                  <a:gd name="T30" fmla="*/ 0 w 106"/>
                  <a:gd name="T31" fmla="*/ 53 h 106"/>
                  <a:gd name="T32" fmla="*/ 3 w 106"/>
                  <a:gd name="T33" fmla="*/ 36 h 106"/>
                  <a:gd name="T34" fmla="*/ 10 w 106"/>
                  <a:gd name="T35" fmla="*/ 21 h 106"/>
                  <a:gd name="T36" fmla="*/ 22 w 106"/>
                  <a:gd name="T37" fmla="*/ 11 h 106"/>
                  <a:gd name="T38" fmla="*/ 37 w 106"/>
                  <a:gd name="T39" fmla="*/ 3 h 106"/>
                  <a:gd name="T40" fmla="*/ 54 w 106"/>
                  <a:gd name="T4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06">
                    <a:moveTo>
                      <a:pt x="54" y="0"/>
                    </a:moveTo>
                    <a:lnTo>
                      <a:pt x="69" y="3"/>
                    </a:lnTo>
                    <a:lnTo>
                      <a:pt x="85" y="11"/>
                    </a:lnTo>
                    <a:lnTo>
                      <a:pt x="96" y="21"/>
                    </a:lnTo>
                    <a:lnTo>
                      <a:pt x="103" y="36"/>
                    </a:lnTo>
                    <a:lnTo>
                      <a:pt x="106" y="53"/>
                    </a:lnTo>
                    <a:lnTo>
                      <a:pt x="103" y="70"/>
                    </a:lnTo>
                    <a:lnTo>
                      <a:pt x="96" y="84"/>
                    </a:lnTo>
                    <a:lnTo>
                      <a:pt x="85" y="96"/>
                    </a:lnTo>
                    <a:lnTo>
                      <a:pt x="69" y="104"/>
                    </a:lnTo>
                    <a:lnTo>
                      <a:pt x="54" y="106"/>
                    </a:lnTo>
                    <a:lnTo>
                      <a:pt x="37" y="104"/>
                    </a:lnTo>
                    <a:lnTo>
                      <a:pt x="22" y="96"/>
                    </a:lnTo>
                    <a:lnTo>
                      <a:pt x="10" y="84"/>
                    </a:lnTo>
                    <a:lnTo>
                      <a:pt x="3" y="70"/>
                    </a:lnTo>
                    <a:lnTo>
                      <a:pt x="0" y="53"/>
                    </a:lnTo>
                    <a:lnTo>
                      <a:pt x="3" y="36"/>
                    </a:lnTo>
                    <a:lnTo>
                      <a:pt x="10" y="21"/>
                    </a:lnTo>
                    <a:lnTo>
                      <a:pt x="22" y="11"/>
                    </a:lnTo>
                    <a:lnTo>
                      <a:pt x="37" y="3"/>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28" name="Freeform 634"/>
            <p:cNvSpPr>
              <a:spLocks/>
            </p:cNvSpPr>
            <p:nvPr/>
          </p:nvSpPr>
          <p:spPr bwMode="auto">
            <a:xfrm>
              <a:off x="3791300" y="3107457"/>
              <a:ext cx="109882" cy="108166"/>
            </a:xfrm>
            <a:custGeom>
              <a:avLst/>
              <a:gdLst>
                <a:gd name="T0" fmla="*/ 33 w 64"/>
                <a:gd name="T1" fmla="*/ 0 h 63"/>
                <a:gd name="T2" fmla="*/ 44 w 64"/>
                <a:gd name="T3" fmla="*/ 3 h 63"/>
                <a:gd name="T4" fmla="*/ 55 w 64"/>
                <a:gd name="T5" fmla="*/ 9 h 63"/>
                <a:gd name="T6" fmla="*/ 61 w 64"/>
                <a:gd name="T7" fmla="*/ 20 h 63"/>
                <a:gd name="T8" fmla="*/ 64 w 64"/>
                <a:gd name="T9" fmla="*/ 32 h 63"/>
                <a:gd name="T10" fmla="*/ 61 w 64"/>
                <a:gd name="T11" fmla="*/ 45 h 63"/>
                <a:gd name="T12" fmla="*/ 55 w 64"/>
                <a:gd name="T13" fmla="*/ 54 h 63"/>
                <a:gd name="T14" fmla="*/ 44 w 64"/>
                <a:gd name="T15" fmla="*/ 62 h 63"/>
                <a:gd name="T16" fmla="*/ 33 w 64"/>
                <a:gd name="T17" fmla="*/ 63 h 63"/>
                <a:gd name="T18" fmla="*/ 20 w 64"/>
                <a:gd name="T19" fmla="*/ 62 h 63"/>
                <a:gd name="T20" fmla="*/ 9 w 64"/>
                <a:gd name="T21" fmla="*/ 54 h 63"/>
                <a:gd name="T22" fmla="*/ 3 w 64"/>
                <a:gd name="T23" fmla="*/ 45 h 63"/>
                <a:gd name="T24" fmla="*/ 0 w 64"/>
                <a:gd name="T25" fmla="*/ 32 h 63"/>
                <a:gd name="T26" fmla="*/ 3 w 64"/>
                <a:gd name="T27" fmla="*/ 20 h 63"/>
                <a:gd name="T28" fmla="*/ 9 w 64"/>
                <a:gd name="T29" fmla="*/ 9 h 63"/>
                <a:gd name="T30" fmla="*/ 20 w 64"/>
                <a:gd name="T31" fmla="*/ 3 h 63"/>
                <a:gd name="T32" fmla="*/ 33 w 64"/>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63">
                  <a:moveTo>
                    <a:pt x="33" y="0"/>
                  </a:moveTo>
                  <a:lnTo>
                    <a:pt x="44" y="3"/>
                  </a:lnTo>
                  <a:lnTo>
                    <a:pt x="55" y="9"/>
                  </a:lnTo>
                  <a:lnTo>
                    <a:pt x="61" y="20"/>
                  </a:lnTo>
                  <a:lnTo>
                    <a:pt x="64" y="32"/>
                  </a:lnTo>
                  <a:lnTo>
                    <a:pt x="61" y="45"/>
                  </a:lnTo>
                  <a:lnTo>
                    <a:pt x="55" y="54"/>
                  </a:lnTo>
                  <a:lnTo>
                    <a:pt x="44" y="62"/>
                  </a:lnTo>
                  <a:lnTo>
                    <a:pt x="33" y="63"/>
                  </a:lnTo>
                  <a:lnTo>
                    <a:pt x="20" y="62"/>
                  </a:lnTo>
                  <a:lnTo>
                    <a:pt x="9" y="54"/>
                  </a:lnTo>
                  <a:lnTo>
                    <a:pt x="3" y="45"/>
                  </a:lnTo>
                  <a:lnTo>
                    <a:pt x="0" y="32"/>
                  </a:lnTo>
                  <a:lnTo>
                    <a:pt x="3" y="20"/>
                  </a:lnTo>
                  <a:lnTo>
                    <a:pt x="9" y="9"/>
                  </a:lnTo>
                  <a:lnTo>
                    <a:pt x="20" y="3"/>
                  </a:lnTo>
                  <a:lnTo>
                    <a:pt x="33"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29" name="Group 228"/>
            <p:cNvGrpSpPr/>
            <p:nvPr/>
          </p:nvGrpSpPr>
          <p:grpSpPr>
            <a:xfrm>
              <a:off x="3755245" y="3840580"/>
              <a:ext cx="1361513" cy="877344"/>
              <a:chOff x="3355195" y="4107280"/>
              <a:chExt cx="1361513" cy="877344"/>
            </a:xfrm>
            <a:solidFill>
              <a:schemeClr val="accent3"/>
            </a:solidFill>
          </p:grpSpPr>
          <p:sp>
            <p:nvSpPr>
              <p:cNvPr id="230" name="Freeform 416"/>
              <p:cNvSpPr>
                <a:spLocks/>
              </p:cNvSpPr>
              <p:nvPr/>
            </p:nvSpPr>
            <p:spPr bwMode="auto">
              <a:xfrm>
                <a:off x="3920060" y="4186258"/>
                <a:ext cx="717670" cy="719388"/>
              </a:xfrm>
              <a:custGeom>
                <a:avLst/>
                <a:gdLst>
                  <a:gd name="T0" fmla="*/ 209 w 418"/>
                  <a:gd name="T1" fmla="*/ 0 h 419"/>
                  <a:gd name="T2" fmla="*/ 247 w 418"/>
                  <a:gd name="T3" fmla="*/ 4 h 419"/>
                  <a:gd name="T4" fmla="*/ 282 w 418"/>
                  <a:gd name="T5" fmla="*/ 13 h 419"/>
                  <a:gd name="T6" fmla="*/ 315 w 418"/>
                  <a:gd name="T7" fmla="*/ 29 h 419"/>
                  <a:gd name="T8" fmla="*/ 344 w 418"/>
                  <a:gd name="T9" fmla="*/ 50 h 419"/>
                  <a:gd name="T10" fmla="*/ 369 w 418"/>
                  <a:gd name="T11" fmla="*/ 74 h 419"/>
                  <a:gd name="T12" fmla="*/ 390 w 418"/>
                  <a:gd name="T13" fmla="*/ 103 h 419"/>
                  <a:gd name="T14" fmla="*/ 405 w 418"/>
                  <a:gd name="T15" fmla="*/ 136 h 419"/>
                  <a:gd name="T16" fmla="*/ 415 w 418"/>
                  <a:gd name="T17" fmla="*/ 171 h 419"/>
                  <a:gd name="T18" fmla="*/ 418 w 418"/>
                  <a:gd name="T19" fmla="*/ 209 h 419"/>
                  <a:gd name="T20" fmla="*/ 415 w 418"/>
                  <a:gd name="T21" fmla="*/ 247 h 419"/>
                  <a:gd name="T22" fmla="*/ 405 w 418"/>
                  <a:gd name="T23" fmla="*/ 283 h 419"/>
                  <a:gd name="T24" fmla="*/ 390 w 418"/>
                  <a:gd name="T25" fmla="*/ 315 h 419"/>
                  <a:gd name="T26" fmla="*/ 369 w 418"/>
                  <a:gd name="T27" fmla="*/ 344 h 419"/>
                  <a:gd name="T28" fmla="*/ 344 w 418"/>
                  <a:gd name="T29" fmla="*/ 369 h 419"/>
                  <a:gd name="T30" fmla="*/ 315 w 418"/>
                  <a:gd name="T31" fmla="*/ 390 h 419"/>
                  <a:gd name="T32" fmla="*/ 282 w 418"/>
                  <a:gd name="T33" fmla="*/ 406 h 419"/>
                  <a:gd name="T34" fmla="*/ 247 w 418"/>
                  <a:gd name="T35" fmla="*/ 415 h 419"/>
                  <a:gd name="T36" fmla="*/ 209 w 418"/>
                  <a:gd name="T37" fmla="*/ 419 h 419"/>
                  <a:gd name="T38" fmla="*/ 171 w 418"/>
                  <a:gd name="T39" fmla="*/ 415 h 419"/>
                  <a:gd name="T40" fmla="*/ 136 w 418"/>
                  <a:gd name="T41" fmla="*/ 406 h 419"/>
                  <a:gd name="T42" fmla="*/ 103 w 418"/>
                  <a:gd name="T43" fmla="*/ 390 h 419"/>
                  <a:gd name="T44" fmla="*/ 74 w 418"/>
                  <a:gd name="T45" fmla="*/ 369 h 419"/>
                  <a:gd name="T46" fmla="*/ 49 w 418"/>
                  <a:gd name="T47" fmla="*/ 344 h 419"/>
                  <a:gd name="T48" fmla="*/ 28 w 418"/>
                  <a:gd name="T49" fmla="*/ 315 h 419"/>
                  <a:gd name="T50" fmla="*/ 13 w 418"/>
                  <a:gd name="T51" fmla="*/ 283 h 419"/>
                  <a:gd name="T52" fmla="*/ 3 w 418"/>
                  <a:gd name="T53" fmla="*/ 247 h 419"/>
                  <a:gd name="T54" fmla="*/ 0 w 418"/>
                  <a:gd name="T55" fmla="*/ 209 h 419"/>
                  <a:gd name="T56" fmla="*/ 3 w 418"/>
                  <a:gd name="T57" fmla="*/ 171 h 419"/>
                  <a:gd name="T58" fmla="*/ 13 w 418"/>
                  <a:gd name="T59" fmla="*/ 136 h 419"/>
                  <a:gd name="T60" fmla="*/ 28 w 418"/>
                  <a:gd name="T61" fmla="*/ 103 h 419"/>
                  <a:gd name="T62" fmla="*/ 49 w 418"/>
                  <a:gd name="T63" fmla="*/ 74 h 419"/>
                  <a:gd name="T64" fmla="*/ 74 w 418"/>
                  <a:gd name="T65" fmla="*/ 50 h 419"/>
                  <a:gd name="T66" fmla="*/ 103 w 418"/>
                  <a:gd name="T67" fmla="*/ 29 h 419"/>
                  <a:gd name="T68" fmla="*/ 136 w 418"/>
                  <a:gd name="T69" fmla="*/ 13 h 419"/>
                  <a:gd name="T70" fmla="*/ 171 w 418"/>
                  <a:gd name="T71" fmla="*/ 4 h 419"/>
                  <a:gd name="T72" fmla="*/ 209 w 418"/>
                  <a:gd name="T7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8" h="419">
                    <a:moveTo>
                      <a:pt x="209" y="0"/>
                    </a:moveTo>
                    <a:lnTo>
                      <a:pt x="247" y="4"/>
                    </a:lnTo>
                    <a:lnTo>
                      <a:pt x="282" y="13"/>
                    </a:lnTo>
                    <a:lnTo>
                      <a:pt x="315" y="29"/>
                    </a:lnTo>
                    <a:lnTo>
                      <a:pt x="344" y="50"/>
                    </a:lnTo>
                    <a:lnTo>
                      <a:pt x="369" y="74"/>
                    </a:lnTo>
                    <a:lnTo>
                      <a:pt x="390" y="103"/>
                    </a:lnTo>
                    <a:lnTo>
                      <a:pt x="405" y="136"/>
                    </a:lnTo>
                    <a:lnTo>
                      <a:pt x="415" y="171"/>
                    </a:lnTo>
                    <a:lnTo>
                      <a:pt x="418" y="209"/>
                    </a:lnTo>
                    <a:lnTo>
                      <a:pt x="415" y="247"/>
                    </a:lnTo>
                    <a:lnTo>
                      <a:pt x="405" y="283"/>
                    </a:lnTo>
                    <a:lnTo>
                      <a:pt x="390" y="315"/>
                    </a:lnTo>
                    <a:lnTo>
                      <a:pt x="369" y="344"/>
                    </a:lnTo>
                    <a:lnTo>
                      <a:pt x="344" y="369"/>
                    </a:lnTo>
                    <a:lnTo>
                      <a:pt x="315" y="390"/>
                    </a:lnTo>
                    <a:lnTo>
                      <a:pt x="282" y="406"/>
                    </a:lnTo>
                    <a:lnTo>
                      <a:pt x="247" y="415"/>
                    </a:lnTo>
                    <a:lnTo>
                      <a:pt x="209" y="419"/>
                    </a:lnTo>
                    <a:lnTo>
                      <a:pt x="171" y="415"/>
                    </a:lnTo>
                    <a:lnTo>
                      <a:pt x="136" y="406"/>
                    </a:lnTo>
                    <a:lnTo>
                      <a:pt x="103" y="390"/>
                    </a:lnTo>
                    <a:lnTo>
                      <a:pt x="74" y="369"/>
                    </a:lnTo>
                    <a:lnTo>
                      <a:pt x="49" y="344"/>
                    </a:lnTo>
                    <a:lnTo>
                      <a:pt x="28" y="315"/>
                    </a:lnTo>
                    <a:lnTo>
                      <a:pt x="13" y="283"/>
                    </a:lnTo>
                    <a:lnTo>
                      <a:pt x="3" y="247"/>
                    </a:lnTo>
                    <a:lnTo>
                      <a:pt x="0" y="209"/>
                    </a:lnTo>
                    <a:lnTo>
                      <a:pt x="3" y="171"/>
                    </a:lnTo>
                    <a:lnTo>
                      <a:pt x="13" y="136"/>
                    </a:lnTo>
                    <a:lnTo>
                      <a:pt x="28" y="103"/>
                    </a:lnTo>
                    <a:lnTo>
                      <a:pt x="49" y="74"/>
                    </a:lnTo>
                    <a:lnTo>
                      <a:pt x="74" y="50"/>
                    </a:lnTo>
                    <a:lnTo>
                      <a:pt x="103" y="29"/>
                    </a:lnTo>
                    <a:lnTo>
                      <a:pt x="136" y="13"/>
                    </a:lnTo>
                    <a:lnTo>
                      <a:pt x="171" y="4"/>
                    </a:lnTo>
                    <a:lnTo>
                      <a:pt x="209"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1" name="Freeform 489"/>
              <p:cNvSpPr>
                <a:spLocks/>
              </p:cNvSpPr>
              <p:nvPr/>
            </p:nvSpPr>
            <p:spPr bwMode="auto">
              <a:xfrm>
                <a:off x="4263443" y="4952002"/>
                <a:ext cx="30904" cy="32622"/>
              </a:xfrm>
              <a:custGeom>
                <a:avLst/>
                <a:gdLst>
                  <a:gd name="T0" fmla="*/ 9 w 18"/>
                  <a:gd name="T1" fmla="*/ 0 h 19"/>
                  <a:gd name="T2" fmla="*/ 13 w 18"/>
                  <a:gd name="T3" fmla="*/ 0 h 19"/>
                  <a:gd name="T4" fmla="*/ 16 w 18"/>
                  <a:gd name="T5" fmla="*/ 3 h 19"/>
                  <a:gd name="T6" fmla="*/ 18 w 18"/>
                  <a:gd name="T7" fmla="*/ 5 h 19"/>
                  <a:gd name="T8" fmla="*/ 18 w 18"/>
                  <a:gd name="T9" fmla="*/ 9 h 19"/>
                  <a:gd name="T10" fmla="*/ 18 w 18"/>
                  <a:gd name="T11" fmla="*/ 13 h 19"/>
                  <a:gd name="T12" fmla="*/ 16 w 18"/>
                  <a:gd name="T13" fmla="*/ 16 h 19"/>
                  <a:gd name="T14" fmla="*/ 13 w 18"/>
                  <a:gd name="T15" fmla="*/ 17 h 19"/>
                  <a:gd name="T16" fmla="*/ 9 w 18"/>
                  <a:gd name="T17" fmla="*/ 19 h 19"/>
                  <a:gd name="T18" fmla="*/ 5 w 18"/>
                  <a:gd name="T19" fmla="*/ 17 h 19"/>
                  <a:gd name="T20" fmla="*/ 2 w 18"/>
                  <a:gd name="T21" fmla="*/ 16 h 19"/>
                  <a:gd name="T22" fmla="*/ 0 w 18"/>
                  <a:gd name="T23" fmla="*/ 13 h 19"/>
                  <a:gd name="T24" fmla="*/ 0 w 18"/>
                  <a:gd name="T25" fmla="*/ 9 h 19"/>
                  <a:gd name="T26" fmla="*/ 0 w 18"/>
                  <a:gd name="T27" fmla="*/ 5 h 19"/>
                  <a:gd name="T28" fmla="*/ 2 w 18"/>
                  <a:gd name="T29" fmla="*/ 3 h 19"/>
                  <a:gd name="T30" fmla="*/ 5 w 18"/>
                  <a:gd name="T31" fmla="*/ 0 h 19"/>
                  <a:gd name="T32" fmla="*/ 9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9" y="0"/>
                    </a:moveTo>
                    <a:lnTo>
                      <a:pt x="13" y="0"/>
                    </a:lnTo>
                    <a:lnTo>
                      <a:pt x="16" y="3"/>
                    </a:lnTo>
                    <a:lnTo>
                      <a:pt x="18" y="5"/>
                    </a:lnTo>
                    <a:lnTo>
                      <a:pt x="18" y="9"/>
                    </a:lnTo>
                    <a:lnTo>
                      <a:pt x="18" y="13"/>
                    </a:lnTo>
                    <a:lnTo>
                      <a:pt x="16" y="16"/>
                    </a:lnTo>
                    <a:lnTo>
                      <a:pt x="13" y="17"/>
                    </a:lnTo>
                    <a:lnTo>
                      <a:pt x="9" y="19"/>
                    </a:lnTo>
                    <a:lnTo>
                      <a:pt x="5" y="17"/>
                    </a:lnTo>
                    <a:lnTo>
                      <a:pt x="2" y="16"/>
                    </a:lnTo>
                    <a:lnTo>
                      <a:pt x="0" y="13"/>
                    </a:lnTo>
                    <a:lnTo>
                      <a:pt x="0" y="9"/>
                    </a:lnTo>
                    <a:lnTo>
                      <a:pt x="0" y="5"/>
                    </a:lnTo>
                    <a:lnTo>
                      <a:pt x="2" y="3"/>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2" name="Freeform 490"/>
              <p:cNvSpPr>
                <a:spLocks/>
              </p:cNvSpPr>
              <p:nvPr/>
            </p:nvSpPr>
            <p:spPr bwMode="auto">
              <a:xfrm>
                <a:off x="4263443" y="4107280"/>
                <a:ext cx="30904" cy="30904"/>
              </a:xfrm>
              <a:custGeom>
                <a:avLst/>
                <a:gdLst>
                  <a:gd name="T0" fmla="*/ 9 w 18"/>
                  <a:gd name="T1" fmla="*/ 0 h 18"/>
                  <a:gd name="T2" fmla="*/ 13 w 18"/>
                  <a:gd name="T3" fmla="*/ 1 h 18"/>
                  <a:gd name="T4" fmla="*/ 16 w 18"/>
                  <a:gd name="T5" fmla="*/ 3 h 18"/>
                  <a:gd name="T6" fmla="*/ 18 w 18"/>
                  <a:gd name="T7" fmla="*/ 7 h 18"/>
                  <a:gd name="T8" fmla="*/ 18 w 18"/>
                  <a:gd name="T9" fmla="*/ 9 h 18"/>
                  <a:gd name="T10" fmla="*/ 18 w 18"/>
                  <a:gd name="T11" fmla="*/ 13 h 18"/>
                  <a:gd name="T12" fmla="*/ 16 w 18"/>
                  <a:gd name="T13" fmla="*/ 16 h 18"/>
                  <a:gd name="T14" fmla="*/ 13 w 18"/>
                  <a:gd name="T15" fmla="*/ 18 h 18"/>
                  <a:gd name="T16" fmla="*/ 9 w 18"/>
                  <a:gd name="T17" fmla="*/ 18 h 18"/>
                  <a:gd name="T18" fmla="*/ 5 w 18"/>
                  <a:gd name="T19" fmla="*/ 18 h 18"/>
                  <a:gd name="T20" fmla="*/ 2 w 18"/>
                  <a:gd name="T21" fmla="*/ 16 h 18"/>
                  <a:gd name="T22" fmla="*/ 0 w 18"/>
                  <a:gd name="T23" fmla="*/ 13 h 18"/>
                  <a:gd name="T24" fmla="*/ 0 w 18"/>
                  <a:gd name="T25" fmla="*/ 9 h 18"/>
                  <a:gd name="T26" fmla="*/ 0 w 18"/>
                  <a:gd name="T27" fmla="*/ 7 h 18"/>
                  <a:gd name="T28" fmla="*/ 2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3"/>
                    </a:lnTo>
                    <a:lnTo>
                      <a:pt x="18" y="7"/>
                    </a:lnTo>
                    <a:lnTo>
                      <a:pt x="18" y="9"/>
                    </a:lnTo>
                    <a:lnTo>
                      <a:pt x="18" y="13"/>
                    </a:lnTo>
                    <a:lnTo>
                      <a:pt x="16" y="16"/>
                    </a:lnTo>
                    <a:lnTo>
                      <a:pt x="13" y="18"/>
                    </a:lnTo>
                    <a:lnTo>
                      <a:pt x="9" y="18"/>
                    </a:lnTo>
                    <a:lnTo>
                      <a:pt x="5" y="18"/>
                    </a:lnTo>
                    <a:lnTo>
                      <a:pt x="2" y="16"/>
                    </a:lnTo>
                    <a:lnTo>
                      <a:pt x="0" y="13"/>
                    </a:lnTo>
                    <a:lnTo>
                      <a:pt x="0" y="9"/>
                    </a:lnTo>
                    <a:lnTo>
                      <a:pt x="0" y="7"/>
                    </a:lnTo>
                    <a:lnTo>
                      <a:pt x="2"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3" name="Freeform 491"/>
              <p:cNvSpPr>
                <a:spLocks/>
              </p:cNvSpPr>
              <p:nvPr/>
            </p:nvSpPr>
            <p:spPr bwMode="auto">
              <a:xfrm>
                <a:off x="3841082" y="4529641"/>
                <a:ext cx="30904" cy="30904"/>
              </a:xfrm>
              <a:custGeom>
                <a:avLst/>
                <a:gdLst>
                  <a:gd name="T0" fmla="*/ 9 w 18"/>
                  <a:gd name="T1" fmla="*/ 0 h 18"/>
                  <a:gd name="T2" fmla="*/ 13 w 18"/>
                  <a:gd name="T3" fmla="*/ 0 h 18"/>
                  <a:gd name="T4" fmla="*/ 15 w 18"/>
                  <a:gd name="T5" fmla="*/ 3 h 18"/>
                  <a:gd name="T6" fmla="*/ 18 w 18"/>
                  <a:gd name="T7" fmla="*/ 5 h 18"/>
                  <a:gd name="T8" fmla="*/ 18 w 18"/>
                  <a:gd name="T9" fmla="*/ 9 h 18"/>
                  <a:gd name="T10" fmla="*/ 18 w 18"/>
                  <a:gd name="T11" fmla="*/ 13 h 18"/>
                  <a:gd name="T12" fmla="*/ 15 w 18"/>
                  <a:gd name="T13" fmla="*/ 16 h 18"/>
                  <a:gd name="T14" fmla="*/ 13 w 18"/>
                  <a:gd name="T15" fmla="*/ 18 h 18"/>
                  <a:gd name="T16" fmla="*/ 9 w 18"/>
                  <a:gd name="T17" fmla="*/ 18 h 18"/>
                  <a:gd name="T18" fmla="*/ 6 w 18"/>
                  <a:gd name="T19" fmla="*/ 18 h 18"/>
                  <a:gd name="T20" fmla="*/ 2 w 18"/>
                  <a:gd name="T21" fmla="*/ 16 h 18"/>
                  <a:gd name="T22" fmla="*/ 1 w 18"/>
                  <a:gd name="T23" fmla="*/ 13 h 18"/>
                  <a:gd name="T24" fmla="*/ 0 w 18"/>
                  <a:gd name="T25" fmla="*/ 9 h 18"/>
                  <a:gd name="T26" fmla="*/ 1 w 18"/>
                  <a:gd name="T27" fmla="*/ 5 h 18"/>
                  <a:gd name="T28" fmla="*/ 2 w 18"/>
                  <a:gd name="T29" fmla="*/ 3 h 18"/>
                  <a:gd name="T30" fmla="*/ 6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5" y="3"/>
                    </a:lnTo>
                    <a:lnTo>
                      <a:pt x="18" y="5"/>
                    </a:lnTo>
                    <a:lnTo>
                      <a:pt x="18" y="9"/>
                    </a:lnTo>
                    <a:lnTo>
                      <a:pt x="18" y="13"/>
                    </a:lnTo>
                    <a:lnTo>
                      <a:pt x="15" y="16"/>
                    </a:lnTo>
                    <a:lnTo>
                      <a:pt x="13" y="18"/>
                    </a:lnTo>
                    <a:lnTo>
                      <a:pt x="9" y="18"/>
                    </a:lnTo>
                    <a:lnTo>
                      <a:pt x="6" y="18"/>
                    </a:lnTo>
                    <a:lnTo>
                      <a:pt x="2" y="16"/>
                    </a:lnTo>
                    <a:lnTo>
                      <a:pt x="1" y="13"/>
                    </a:lnTo>
                    <a:lnTo>
                      <a:pt x="0" y="9"/>
                    </a:lnTo>
                    <a:lnTo>
                      <a:pt x="1" y="5"/>
                    </a:lnTo>
                    <a:lnTo>
                      <a:pt x="2" y="3"/>
                    </a:lnTo>
                    <a:lnTo>
                      <a:pt x="6"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4" name="Freeform 492"/>
              <p:cNvSpPr>
                <a:spLocks/>
              </p:cNvSpPr>
              <p:nvPr/>
            </p:nvSpPr>
            <p:spPr bwMode="auto">
              <a:xfrm>
                <a:off x="4685804" y="4529641"/>
                <a:ext cx="30904" cy="30904"/>
              </a:xfrm>
              <a:custGeom>
                <a:avLst/>
                <a:gdLst>
                  <a:gd name="T0" fmla="*/ 9 w 18"/>
                  <a:gd name="T1" fmla="*/ 0 h 18"/>
                  <a:gd name="T2" fmla="*/ 13 w 18"/>
                  <a:gd name="T3" fmla="*/ 0 h 18"/>
                  <a:gd name="T4" fmla="*/ 16 w 18"/>
                  <a:gd name="T5" fmla="*/ 3 h 18"/>
                  <a:gd name="T6" fmla="*/ 17 w 18"/>
                  <a:gd name="T7" fmla="*/ 5 h 18"/>
                  <a:gd name="T8" fmla="*/ 18 w 18"/>
                  <a:gd name="T9" fmla="*/ 9 h 18"/>
                  <a:gd name="T10" fmla="*/ 17 w 18"/>
                  <a:gd name="T11" fmla="*/ 13 h 18"/>
                  <a:gd name="T12" fmla="*/ 16 w 18"/>
                  <a:gd name="T13" fmla="*/ 16 h 18"/>
                  <a:gd name="T14" fmla="*/ 13 w 18"/>
                  <a:gd name="T15" fmla="*/ 18 h 18"/>
                  <a:gd name="T16" fmla="*/ 9 w 18"/>
                  <a:gd name="T17" fmla="*/ 18 h 18"/>
                  <a:gd name="T18" fmla="*/ 5 w 18"/>
                  <a:gd name="T19" fmla="*/ 18 h 18"/>
                  <a:gd name="T20" fmla="*/ 3 w 18"/>
                  <a:gd name="T21" fmla="*/ 16 h 18"/>
                  <a:gd name="T22" fmla="*/ 0 w 18"/>
                  <a:gd name="T23" fmla="*/ 13 h 18"/>
                  <a:gd name="T24" fmla="*/ 0 w 18"/>
                  <a:gd name="T25" fmla="*/ 9 h 18"/>
                  <a:gd name="T26" fmla="*/ 0 w 18"/>
                  <a:gd name="T27" fmla="*/ 5 h 18"/>
                  <a:gd name="T28" fmla="*/ 3 w 18"/>
                  <a:gd name="T29" fmla="*/ 3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3"/>
                    </a:lnTo>
                    <a:lnTo>
                      <a:pt x="17" y="5"/>
                    </a:lnTo>
                    <a:lnTo>
                      <a:pt x="18" y="9"/>
                    </a:lnTo>
                    <a:lnTo>
                      <a:pt x="17" y="13"/>
                    </a:lnTo>
                    <a:lnTo>
                      <a:pt x="16" y="16"/>
                    </a:lnTo>
                    <a:lnTo>
                      <a:pt x="13" y="18"/>
                    </a:lnTo>
                    <a:lnTo>
                      <a:pt x="9" y="18"/>
                    </a:lnTo>
                    <a:lnTo>
                      <a:pt x="5" y="18"/>
                    </a:lnTo>
                    <a:lnTo>
                      <a:pt x="3" y="16"/>
                    </a:lnTo>
                    <a:lnTo>
                      <a:pt x="0" y="13"/>
                    </a:lnTo>
                    <a:lnTo>
                      <a:pt x="0" y="9"/>
                    </a:lnTo>
                    <a:lnTo>
                      <a:pt x="0" y="5"/>
                    </a:lnTo>
                    <a:lnTo>
                      <a:pt x="3" y="3"/>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5" name="Freeform 493"/>
              <p:cNvSpPr>
                <a:spLocks/>
              </p:cNvSpPr>
              <p:nvPr/>
            </p:nvSpPr>
            <p:spPr bwMode="auto">
              <a:xfrm>
                <a:off x="4337270" y="4945134"/>
                <a:ext cx="30904" cy="32622"/>
              </a:xfrm>
              <a:custGeom>
                <a:avLst/>
                <a:gdLst>
                  <a:gd name="T0" fmla="*/ 7 w 18"/>
                  <a:gd name="T1" fmla="*/ 0 h 19"/>
                  <a:gd name="T2" fmla="*/ 11 w 18"/>
                  <a:gd name="T3" fmla="*/ 0 h 19"/>
                  <a:gd name="T4" fmla="*/ 14 w 18"/>
                  <a:gd name="T5" fmla="*/ 2 h 19"/>
                  <a:gd name="T6" fmla="*/ 17 w 18"/>
                  <a:gd name="T7" fmla="*/ 4 h 19"/>
                  <a:gd name="T8" fmla="*/ 18 w 18"/>
                  <a:gd name="T9" fmla="*/ 8 h 19"/>
                  <a:gd name="T10" fmla="*/ 18 w 18"/>
                  <a:gd name="T11" fmla="*/ 12 h 19"/>
                  <a:gd name="T12" fmla="*/ 16 w 18"/>
                  <a:gd name="T13" fmla="*/ 15 h 19"/>
                  <a:gd name="T14" fmla="*/ 14 w 18"/>
                  <a:gd name="T15" fmla="*/ 17 h 19"/>
                  <a:gd name="T16" fmla="*/ 11 w 18"/>
                  <a:gd name="T17" fmla="*/ 19 h 19"/>
                  <a:gd name="T18" fmla="*/ 7 w 18"/>
                  <a:gd name="T19" fmla="*/ 19 h 19"/>
                  <a:gd name="T20" fmla="*/ 4 w 18"/>
                  <a:gd name="T21" fmla="*/ 17 h 19"/>
                  <a:gd name="T22" fmla="*/ 1 w 18"/>
                  <a:gd name="T23" fmla="*/ 15 h 19"/>
                  <a:gd name="T24" fmla="*/ 0 w 18"/>
                  <a:gd name="T25" fmla="*/ 11 h 19"/>
                  <a:gd name="T26" fmla="*/ 0 w 18"/>
                  <a:gd name="T27" fmla="*/ 7 h 19"/>
                  <a:gd name="T28" fmla="*/ 1 w 18"/>
                  <a:gd name="T29" fmla="*/ 4 h 19"/>
                  <a:gd name="T30" fmla="*/ 4 w 18"/>
                  <a:gd name="T31" fmla="*/ 2 h 19"/>
                  <a:gd name="T32" fmla="*/ 7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7" y="0"/>
                    </a:moveTo>
                    <a:lnTo>
                      <a:pt x="11" y="0"/>
                    </a:lnTo>
                    <a:lnTo>
                      <a:pt x="14" y="2"/>
                    </a:lnTo>
                    <a:lnTo>
                      <a:pt x="17" y="4"/>
                    </a:lnTo>
                    <a:lnTo>
                      <a:pt x="18" y="8"/>
                    </a:lnTo>
                    <a:lnTo>
                      <a:pt x="18" y="12"/>
                    </a:lnTo>
                    <a:lnTo>
                      <a:pt x="16" y="15"/>
                    </a:lnTo>
                    <a:lnTo>
                      <a:pt x="14" y="17"/>
                    </a:lnTo>
                    <a:lnTo>
                      <a:pt x="11" y="19"/>
                    </a:lnTo>
                    <a:lnTo>
                      <a:pt x="7" y="19"/>
                    </a:lnTo>
                    <a:lnTo>
                      <a:pt x="4" y="17"/>
                    </a:lnTo>
                    <a:lnTo>
                      <a:pt x="1" y="15"/>
                    </a:lnTo>
                    <a:lnTo>
                      <a:pt x="0" y="11"/>
                    </a:lnTo>
                    <a:lnTo>
                      <a:pt x="0" y="7"/>
                    </a:lnTo>
                    <a:lnTo>
                      <a:pt x="1" y="4"/>
                    </a:lnTo>
                    <a:lnTo>
                      <a:pt x="4" y="2"/>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6" name="Freeform 494"/>
              <p:cNvSpPr>
                <a:spLocks/>
              </p:cNvSpPr>
              <p:nvPr/>
            </p:nvSpPr>
            <p:spPr bwMode="auto">
              <a:xfrm>
                <a:off x="4189615" y="4114148"/>
                <a:ext cx="30904" cy="30904"/>
              </a:xfrm>
              <a:custGeom>
                <a:avLst/>
                <a:gdLst>
                  <a:gd name="T0" fmla="*/ 7 w 18"/>
                  <a:gd name="T1" fmla="*/ 0 h 18"/>
                  <a:gd name="T2" fmla="*/ 11 w 18"/>
                  <a:gd name="T3" fmla="*/ 0 h 18"/>
                  <a:gd name="T4" fmla="*/ 15 w 18"/>
                  <a:gd name="T5" fmla="*/ 1 h 18"/>
                  <a:gd name="T6" fmla="*/ 17 w 18"/>
                  <a:gd name="T7" fmla="*/ 4 h 18"/>
                  <a:gd name="T8" fmla="*/ 18 w 18"/>
                  <a:gd name="T9" fmla="*/ 8 h 18"/>
                  <a:gd name="T10" fmla="*/ 18 w 18"/>
                  <a:gd name="T11" fmla="*/ 12 h 18"/>
                  <a:gd name="T12" fmla="*/ 17 w 18"/>
                  <a:gd name="T13" fmla="*/ 14 h 18"/>
                  <a:gd name="T14" fmla="*/ 14 w 18"/>
                  <a:gd name="T15" fmla="*/ 17 h 18"/>
                  <a:gd name="T16" fmla="*/ 11 w 18"/>
                  <a:gd name="T17" fmla="*/ 18 h 18"/>
                  <a:gd name="T18" fmla="*/ 7 w 18"/>
                  <a:gd name="T19" fmla="*/ 18 h 18"/>
                  <a:gd name="T20" fmla="*/ 4 w 18"/>
                  <a:gd name="T21" fmla="*/ 17 h 18"/>
                  <a:gd name="T22" fmla="*/ 1 w 18"/>
                  <a:gd name="T23" fmla="*/ 14 h 18"/>
                  <a:gd name="T24" fmla="*/ 0 w 18"/>
                  <a:gd name="T25" fmla="*/ 10 h 18"/>
                  <a:gd name="T26" fmla="*/ 1 w 18"/>
                  <a:gd name="T27" fmla="*/ 8 h 18"/>
                  <a:gd name="T28" fmla="*/ 2 w 18"/>
                  <a:gd name="T29" fmla="*/ 4 h 18"/>
                  <a:gd name="T30" fmla="*/ 5 w 18"/>
                  <a:gd name="T31" fmla="*/ 1 h 18"/>
                  <a:gd name="T32" fmla="*/ 7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7" y="0"/>
                    </a:moveTo>
                    <a:lnTo>
                      <a:pt x="11" y="0"/>
                    </a:lnTo>
                    <a:lnTo>
                      <a:pt x="15" y="1"/>
                    </a:lnTo>
                    <a:lnTo>
                      <a:pt x="17" y="4"/>
                    </a:lnTo>
                    <a:lnTo>
                      <a:pt x="18" y="8"/>
                    </a:lnTo>
                    <a:lnTo>
                      <a:pt x="18" y="12"/>
                    </a:lnTo>
                    <a:lnTo>
                      <a:pt x="17" y="14"/>
                    </a:lnTo>
                    <a:lnTo>
                      <a:pt x="14" y="17"/>
                    </a:lnTo>
                    <a:lnTo>
                      <a:pt x="11" y="18"/>
                    </a:lnTo>
                    <a:lnTo>
                      <a:pt x="7" y="18"/>
                    </a:lnTo>
                    <a:lnTo>
                      <a:pt x="4" y="17"/>
                    </a:lnTo>
                    <a:lnTo>
                      <a:pt x="1" y="14"/>
                    </a:lnTo>
                    <a:lnTo>
                      <a:pt x="0" y="10"/>
                    </a:lnTo>
                    <a:lnTo>
                      <a:pt x="1" y="8"/>
                    </a:lnTo>
                    <a:lnTo>
                      <a:pt x="2" y="4"/>
                    </a:lnTo>
                    <a:lnTo>
                      <a:pt x="5" y="1"/>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7" name="Freeform 495"/>
              <p:cNvSpPr>
                <a:spLocks/>
              </p:cNvSpPr>
              <p:nvPr/>
            </p:nvSpPr>
            <p:spPr bwMode="auto">
              <a:xfrm>
                <a:off x="3847950" y="4603469"/>
                <a:ext cx="30904" cy="32622"/>
              </a:xfrm>
              <a:custGeom>
                <a:avLst/>
                <a:gdLst>
                  <a:gd name="T0" fmla="*/ 8 w 18"/>
                  <a:gd name="T1" fmla="*/ 0 h 19"/>
                  <a:gd name="T2" fmla="*/ 11 w 18"/>
                  <a:gd name="T3" fmla="*/ 0 h 19"/>
                  <a:gd name="T4" fmla="*/ 14 w 18"/>
                  <a:gd name="T5" fmla="*/ 2 h 19"/>
                  <a:gd name="T6" fmla="*/ 17 w 18"/>
                  <a:gd name="T7" fmla="*/ 4 h 19"/>
                  <a:gd name="T8" fmla="*/ 18 w 18"/>
                  <a:gd name="T9" fmla="*/ 7 h 19"/>
                  <a:gd name="T10" fmla="*/ 18 w 18"/>
                  <a:gd name="T11" fmla="*/ 11 h 19"/>
                  <a:gd name="T12" fmla="*/ 17 w 18"/>
                  <a:gd name="T13" fmla="*/ 15 h 19"/>
                  <a:gd name="T14" fmla="*/ 14 w 18"/>
                  <a:gd name="T15" fmla="*/ 17 h 19"/>
                  <a:gd name="T16" fmla="*/ 10 w 18"/>
                  <a:gd name="T17" fmla="*/ 19 h 19"/>
                  <a:gd name="T18" fmla="*/ 8 w 18"/>
                  <a:gd name="T19" fmla="*/ 19 h 19"/>
                  <a:gd name="T20" fmla="*/ 4 w 18"/>
                  <a:gd name="T21" fmla="*/ 16 h 19"/>
                  <a:gd name="T22" fmla="*/ 1 w 18"/>
                  <a:gd name="T23" fmla="*/ 15 h 19"/>
                  <a:gd name="T24" fmla="*/ 0 w 18"/>
                  <a:gd name="T25" fmla="*/ 11 h 19"/>
                  <a:gd name="T26" fmla="*/ 0 w 18"/>
                  <a:gd name="T27" fmla="*/ 7 h 19"/>
                  <a:gd name="T28" fmla="*/ 1 w 18"/>
                  <a:gd name="T29" fmla="*/ 4 h 19"/>
                  <a:gd name="T30" fmla="*/ 4 w 18"/>
                  <a:gd name="T31" fmla="*/ 2 h 19"/>
                  <a:gd name="T32" fmla="*/ 8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8" y="0"/>
                    </a:moveTo>
                    <a:lnTo>
                      <a:pt x="11" y="0"/>
                    </a:lnTo>
                    <a:lnTo>
                      <a:pt x="14" y="2"/>
                    </a:lnTo>
                    <a:lnTo>
                      <a:pt x="17" y="4"/>
                    </a:lnTo>
                    <a:lnTo>
                      <a:pt x="18" y="7"/>
                    </a:lnTo>
                    <a:lnTo>
                      <a:pt x="18" y="11"/>
                    </a:lnTo>
                    <a:lnTo>
                      <a:pt x="17" y="15"/>
                    </a:lnTo>
                    <a:lnTo>
                      <a:pt x="14" y="17"/>
                    </a:lnTo>
                    <a:lnTo>
                      <a:pt x="10" y="19"/>
                    </a:lnTo>
                    <a:lnTo>
                      <a:pt x="8" y="19"/>
                    </a:lnTo>
                    <a:lnTo>
                      <a:pt x="4" y="16"/>
                    </a:lnTo>
                    <a:lnTo>
                      <a:pt x="1" y="15"/>
                    </a:lnTo>
                    <a:lnTo>
                      <a:pt x="0" y="11"/>
                    </a:lnTo>
                    <a:lnTo>
                      <a:pt x="0" y="7"/>
                    </a:lnTo>
                    <a:lnTo>
                      <a:pt x="1" y="4"/>
                    </a:lnTo>
                    <a:lnTo>
                      <a:pt x="4" y="2"/>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8" name="Freeform 496"/>
              <p:cNvSpPr>
                <a:spLocks/>
              </p:cNvSpPr>
              <p:nvPr/>
            </p:nvSpPr>
            <p:spPr bwMode="auto">
              <a:xfrm>
                <a:off x="4678936" y="4455814"/>
                <a:ext cx="30904" cy="30904"/>
              </a:xfrm>
              <a:custGeom>
                <a:avLst/>
                <a:gdLst>
                  <a:gd name="T0" fmla="*/ 8 w 18"/>
                  <a:gd name="T1" fmla="*/ 0 h 18"/>
                  <a:gd name="T2" fmla="*/ 12 w 18"/>
                  <a:gd name="T3" fmla="*/ 0 h 18"/>
                  <a:gd name="T4" fmla="*/ 14 w 18"/>
                  <a:gd name="T5" fmla="*/ 3 h 18"/>
                  <a:gd name="T6" fmla="*/ 17 w 18"/>
                  <a:gd name="T7" fmla="*/ 5 h 18"/>
                  <a:gd name="T8" fmla="*/ 18 w 18"/>
                  <a:gd name="T9" fmla="*/ 8 h 18"/>
                  <a:gd name="T10" fmla="*/ 18 w 18"/>
                  <a:gd name="T11" fmla="*/ 12 h 18"/>
                  <a:gd name="T12" fmla="*/ 17 w 18"/>
                  <a:gd name="T13" fmla="*/ 16 h 18"/>
                  <a:gd name="T14" fmla="*/ 14 w 18"/>
                  <a:gd name="T15" fmla="*/ 17 h 18"/>
                  <a:gd name="T16" fmla="*/ 10 w 18"/>
                  <a:gd name="T17" fmla="*/ 18 h 18"/>
                  <a:gd name="T18" fmla="*/ 7 w 18"/>
                  <a:gd name="T19" fmla="*/ 18 h 18"/>
                  <a:gd name="T20" fmla="*/ 4 w 18"/>
                  <a:gd name="T21" fmla="*/ 17 h 18"/>
                  <a:gd name="T22" fmla="*/ 1 w 18"/>
                  <a:gd name="T23" fmla="*/ 14 h 18"/>
                  <a:gd name="T24" fmla="*/ 0 w 18"/>
                  <a:gd name="T25" fmla="*/ 12 h 18"/>
                  <a:gd name="T26" fmla="*/ 0 w 18"/>
                  <a:gd name="T27" fmla="*/ 8 h 18"/>
                  <a:gd name="T28" fmla="*/ 1 w 18"/>
                  <a:gd name="T29" fmla="*/ 4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0"/>
                    </a:lnTo>
                    <a:lnTo>
                      <a:pt x="14" y="3"/>
                    </a:lnTo>
                    <a:lnTo>
                      <a:pt x="17" y="5"/>
                    </a:lnTo>
                    <a:lnTo>
                      <a:pt x="18" y="8"/>
                    </a:lnTo>
                    <a:lnTo>
                      <a:pt x="18" y="12"/>
                    </a:lnTo>
                    <a:lnTo>
                      <a:pt x="17" y="16"/>
                    </a:lnTo>
                    <a:lnTo>
                      <a:pt x="14" y="17"/>
                    </a:lnTo>
                    <a:lnTo>
                      <a:pt x="10" y="18"/>
                    </a:lnTo>
                    <a:lnTo>
                      <a:pt x="7" y="18"/>
                    </a:lnTo>
                    <a:lnTo>
                      <a:pt x="4" y="17"/>
                    </a:lnTo>
                    <a:lnTo>
                      <a:pt x="1" y="14"/>
                    </a:lnTo>
                    <a:lnTo>
                      <a:pt x="0" y="12"/>
                    </a:lnTo>
                    <a:lnTo>
                      <a:pt x="0" y="8"/>
                    </a:lnTo>
                    <a:lnTo>
                      <a:pt x="1"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39" name="Freeform 497"/>
              <p:cNvSpPr>
                <a:spLocks/>
              </p:cNvSpPr>
              <p:nvPr/>
            </p:nvSpPr>
            <p:spPr bwMode="auto">
              <a:xfrm>
                <a:off x="4407664" y="4926249"/>
                <a:ext cx="30904" cy="32622"/>
              </a:xfrm>
              <a:custGeom>
                <a:avLst/>
                <a:gdLst>
                  <a:gd name="T0" fmla="*/ 10 w 18"/>
                  <a:gd name="T1" fmla="*/ 0 h 19"/>
                  <a:gd name="T2" fmla="*/ 13 w 18"/>
                  <a:gd name="T3" fmla="*/ 1 h 19"/>
                  <a:gd name="T4" fmla="*/ 15 w 18"/>
                  <a:gd name="T5" fmla="*/ 3 h 19"/>
                  <a:gd name="T6" fmla="*/ 18 w 18"/>
                  <a:gd name="T7" fmla="*/ 6 h 19"/>
                  <a:gd name="T8" fmla="*/ 18 w 18"/>
                  <a:gd name="T9" fmla="*/ 10 h 19"/>
                  <a:gd name="T10" fmla="*/ 18 w 18"/>
                  <a:gd name="T11" fmla="*/ 13 h 19"/>
                  <a:gd name="T12" fmla="*/ 15 w 18"/>
                  <a:gd name="T13" fmla="*/ 17 h 19"/>
                  <a:gd name="T14" fmla="*/ 13 w 18"/>
                  <a:gd name="T15" fmla="*/ 18 h 19"/>
                  <a:gd name="T16" fmla="*/ 9 w 18"/>
                  <a:gd name="T17" fmla="*/ 19 h 19"/>
                  <a:gd name="T18" fmla="*/ 5 w 18"/>
                  <a:gd name="T19" fmla="*/ 18 h 19"/>
                  <a:gd name="T20" fmla="*/ 2 w 18"/>
                  <a:gd name="T21" fmla="*/ 15 h 19"/>
                  <a:gd name="T22" fmla="*/ 1 w 18"/>
                  <a:gd name="T23" fmla="*/ 13 h 19"/>
                  <a:gd name="T24" fmla="*/ 0 w 18"/>
                  <a:gd name="T25" fmla="*/ 9 h 19"/>
                  <a:gd name="T26" fmla="*/ 1 w 18"/>
                  <a:gd name="T27" fmla="*/ 5 h 19"/>
                  <a:gd name="T28" fmla="*/ 2 w 18"/>
                  <a:gd name="T29" fmla="*/ 2 h 19"/>
                  <a:gd name="T30" fmla="*/ 6 w 18"/>
                  <a:gd name="T31" fmla="*/ 1 h 19"/>
                  <a:gd name="T32" fmla="*/ 10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0" y="0"/>
                    </a:moveTo>
                    <a:lnTo>
                      <a:pt x="13" y="1"/>
                    </a:lnTo>
                    <a:lnTo>
                      <a:pt x="15" y="3"/>
                    </a:lnTo>
                    <a:lnTo>
                      <a:pt x="18" y="6"/>
                    </a:lnTo>
                    <a:lnTo>
                      <a:pt x="18" y="10"/>
                    </a:lnTo>
                    <a:lnTo>
                      <a:pt x="18" y="13"/>
                    </a:lnTo>
                    <a:lnTo>
                      <a:pt x="15" y="17"/>
                    </a:lnTo>
                    <a:lnTo>
                      <a:pt x="13" y="18"/>
                    </a:lnTo>
                    <a:lnTo>
                      <a:pt x="9" y="19"/>
                    </a:lnTo>
                    <a:lnTo>
                      <a:pt x="5" y="18"/>
                    </a:lnTo>
                    <a:lnTo>
                      <a:pt x="2" y="15"/>
                    </a:lnTo>
                    <a:lnTo>
                      <a:pt x="1" y="13"/>
                    </a:lnTo>
                    <a:lnTo>
                      <a:pt x="0" y="9"/>
                    </a:lnTo>
                    <a:lnTo>
                      <a:pt x="1" y="5"/>
                    </a:lnTo>
                    <a:lnTo>
                      <a:pt x="2" y="2"/>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0" name="Freeform 498"/>
              <p:cNvSpPr>
                <a:spLocks/>
              </p:cNvSpPr>
              <p:nvPr/>
            </p:nvSpPr>
            <p:spPr bwMode="auto">
              <a:xfrm>
                <a:off x="4119222" y="4134751"/>
                <a:ext cx="30904" cy="30904"/>
              </a:xfrm>
              <a:custGeom>
                <a:avLst/>
                <a:gdLst>
                  <a:gd name="T0" fmla="*/ 9 w 18"/>
                  <a:gd name="T1" fmla="*/ 0 h 18"/>
                  <a:gd name="T2" fmla="*/ 13 w 18"/>
                  <a:gd name="T3" fmla="*/ 0 h 18"/>
                  <a:gd name="T4" fmla="*/ 16 w 18"/>
                  <a:gd name="T5" fmla="*/ 2 h 18"/>
                  <a:gd name="T6" fmla="*/ 18 w 18"/>
                  <a:gd name="T7" fmla="*/ 5 h 18"/>
                  <a:gd name="T8" fmla="*/ 18 w 18"/>
                  <a:gd name="T9" fmla="*/ 9 h 18"/>
                  <a:gd name="T10" fmla="*/ 17 w 18"/>
                  <a:gd name="T11" fmla="*/ 13 h 18"/>
                  <a:gd name="T12" fmla="*/ 16 w 18"/>
                  <a:gd name="T13" fmla="*/ 15 h 18"/>
                  <a:gd name="T14" fmla="*/ 12 w 18"/>
                  <a:gd name="T15" fmla="*/ 17 h 18"/>
                  <a:gd name="T16" fmla="*/ 8 w 18"/>
                  <a:gd name="T17" fmla="*/ 18 h 18"/>
                  <a:gd name="T18" fmla="*/ 5 w 18"/>
                  <a:gd name="T19" fmla="*/ 17 h 18"/>
                  <a:gd name="T20" fmla="*/ 3 w 18"/>
                  <a:gd name="T21" fmla="*/ 14 h 18"/>
                  <a:gd name="T22" fmla="*/ 0 w 18"/>
                  <a:gd name="T23" fmla="*/ 12 h 18"/>
                  <a:gd name="T24" fmla="*/ 0 w 18"/>
                  <a:gd name="T25" fmla="*/ 8 h 18"/>
                  <a:gd name="T26" fmla="*/ 0 w 18"/>
                  <a:gd name="T27" fmla="*/ 5 h 18"/>
                  <a:gd name="T28" fmla="*/ 3 w 18"/>
                  <a:gd name="T29" fmla="*/ 1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2"/>
                    </a:lnTo>
                    <a:lnTo>
                      <a:pt x="18" y="5"/>
                    </a:lnTo>
                    <a:lnTo>
                      <a:pt x="18" y="9"/>
                    </a:lnTo>
                    <a:lnTo>
                      <a:pt x="17" y="13"/>
                    </a:lnTo>
                    <a:lnTo>
                      <a:pt x="16" y="15"/>
                    </a:lnTo>
                    <a:lnTo>
                      <a:pt x="12" y="17"/>
                    </a:lnTo>
                    <a:lnTo>
                      <a:pt x="8" y="18"/>
                    </a:lnTo>
                    <a:lnTo>
                      <a:pt x="5" y="17"/>
                    </a:lnTo>
                    <a:lnTo>
                      <a:pt x="3" y="14"/>
                    </a:lnTo>
                    <a:lnTo>
                      <a:pt x="0" y="12"/>
                    </a:lnTo>
                    <a:lnTo>
                      <a:pt x="0" y="8"/>
                    </a:lnTo>
                    <a:lnTo>
                      <a:pt x="0" y="5"/>
                    </a:lnTo>
                    <a:lnTo>
                      <a:pt x="3" y="1"/>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1" name="Freeform 499"/>
              <p:cNvSpPr>
                <a:spLocks/>
              </p:cNvSpPr>
              <p:nvPr/>
            </p:nvSpPr>
            <p:spPr bwMode="auto">
              <a:xfrm>
                <a:off x="3866835" y="4673862"/>
                <a:ext cx="32622" cy="30904"/>
              </a:xfrm>
              <a:custGeom>
                <a:avLst/>
                <a:gdLst>
                  <a:gd name="T0" fmla="*/ 10 w 19"/>
                  <a:gd name="T1" fmla="*/ 0 h 18"/>
                  <a:gd name="T2" fmla="*/ 14 w 19"/>
                  <a:gd name="T3" fmla="*/ 1 h 18"/>
                  <a:gd name="T4" fmla="*/ 16 w 19"/>
                  <a:gd name="T5" fmla="*/ 3 h 18"/>
                  <a:gd name="T6" fmla="*/ 17 w 19"/>
                  <a:gd name="T7" fmla="*/ 6 h 18"/>
                  <a:gd name="T8" fmla="*/ 19 w 19"/>
                  <a:gd name="T9" fmla="*/ 10 h 18"/>
                  <a:gd name="T10" fmla="*/ 17 w 19"/>
                  <a:gd name="T11" fmla="*/ 13 h 18"/>
                  <a:gd name="T12" fmla="*/ 15 w 19"/>
                  <a:gd name="T13" fmla="*/ 16 h 18"/>
                  <a:gd name="T14" fmla="*/ 12 w 19"/>
                  <a:gd name="T15" fmla="*/ 18 h 18"/>
                  <a:gd name="T16" fmla="*/ 8 w 19"/>
                  <a:gd name="T17" fmla="*/ 18 h 18"/>
                  <a:gd name="T18" fmla="*/ 6 w 19"/>
                  <a:gd name="T19" fmla="*/ 18 h 18"/>
                  <a:gd name="T20" fmla="*/ 2 w 19"/>
                  <a:gd name="T21" fmla="*/ 16 h 18"/>
                  <a:gd name="T22" fmla="*/ 0 w 19"/>
                  <a:gd name="T23" fmla="*/ 13 h 18"/>
                  <a:gd name="T24" fmla="*/ 0 w 19"/>
                  <a:gd name="T25" fmla="*/ 9 h 18"/>
                  <a:gd name="T26" fmla="*/ 0 w 19"/>
                  <a:gd name="T27" fmla="*/ 5 h 18"/>
                  <a:gd name="T28" fmla="*/ 3 w 19"/>
                  <a:gd name="T29" fmla="*/ 3 h 18"/>
                  <a:gd name="T30" fmla="*/ 6 w 19"/>
                  <a:gd name="T31" fmla="*/ 1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4" y="1"/>
                    </a:lnTo>
                    <a:lnTo>
                      <a:pt x="16" y="3"/>
                    </a:lnTo>
                    <a:lnTo>
                      <a:pt x="17" y="6"/>
                    </a:lnTo>
                    <a:lnTo>
                      <a:pt x="19" y="10"/>
                    </a:lnTo>
                    <a:lnTo>
                      <a:pt x="17" y="13"/>
                    </a:lnTo>
                    <a:lnTo>
                      <a:pt x="15" y="16"/>
                    </a:lnTo>
                    <a:lnTo>
                      <a:pt x="12" y="18"/>
                    </a:lnTo>
                    <a:lnTo>
                      <a:pt x="8" y="18"/>
                    </a:lnTo>
                    <a:lnTo>
                      <a:pt x="6" y="18"/>
                    </a:lnTo>
                    <a:lnTo>
                      <a:pt x="2" y="16"/>
                    </a:lnTo>
                    <a:lnTo>
                      <a:pt x="0" y="13"/>
                    </a:lnTo>
                    <a:lnTo>
                      <a:pt x="0" y="9"/>
                    </a:lnTo>
                    <a:lnTo>
                      <a:pt x="0" y="5"/>
                    </a:lnTo>
                    <a:lnTo>
                      <a:pt x="3" y="3"/>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2" name="Freeform 500"/>
              <p:cNvSpPr>
                <a:spLocks/>
              </p:cNvSpPr>
              <p:nvPr/>
            </p:nvSpPr>
            <p:spPr bwMode="auto">
              <a:xfrm>
                <a:off x="4658333" y="4385420"/>
                <a:ext cx="34338" cy="32622"/>
              </a:xfrm>
              <a:custGeom>
                <a:avLst/>
                <a:gdLst>
                  <a:gd name="T0" fmla="*/ 11 w 20"/>
                  <a:gd name="T1" fmla="*/ 0 h 19"/>
                  <a:gd name="T2" fmla="*/ 13 w 20"/>
                  <a:gd name="T3" fmla="*/ 0 h 19"/>
                  <a:gd name="T4" fmla="*/ 17 w 20"/>
                  <a:gd name="T5" fmla="*/ 3 h 19"/>
                  <a:gd name="T6" fmla="*/ 19 w 20"/>
                  <a:gd name="T7" fmla="*/ 6 h 19"/>
                  <a:gd name="T8" fmla="*/ 20 w 20"/>
                  <a:gd name="T9" fmla="*/ 10 h 19"/>
                  <a:gd name="T10" fmla="*/ 19 w 20"/>
                  <a:gd name="T11" fmla="*/ 13 h 19"/>
                  <a:gd name="T12" fmla="*/ 16 w 20"/>
                  <a:gd name="T13" fmla="*/ 16 h 19"/>
                  <a:gd name="T14" fmla="*/ 13 w 20"/>
                  <a:gd name="T15" fmla="*/ 19 h 19"/>
                  <a:gd name="T16" fmla="*/ 9 w 20"/>
                  <a:gd name="T17" fmla="*/ 19 h 19"/>
                  <a:gd name="T18" fmla="*/ 5 w 20"/>
                  <a:gd name="T19" fmla="*/ 17 h 19"/>
                  <a:gd name="T20" fmla="*/ 3 w 20"/>
                  <a:gd name="T21" fmla="*/ 16 h 19"/>
                  <a:gd name="T22" fmla="*/ 2 w 20"/>
                  <a:gd name="T23" fmla="*/ 12 h 19"/>
                  <a:gd name="T24" fmla="*/ 0 w 20"/>
                  <a:gd name="T25" fmla="*/ 8 h 19"/>
                  <a:gd name="T26" fmla="*/ 2 w 20"/>
                  <a:gd name="T27" fmla="*/ 6 h 19"/>
                  <a:gd name="T28" fmla="*/ 4 w 20"/>
                  <a:gd name="T29" fmla="*/ 3 h 19"/>
                  <a:gd name="T30" fmla="*/ 7 w 20"/>
                  <a:gd name="T31" fmla="*/ 0 h 19"/>
                  <a:gd name="T32" fmla="*/ 11 w 20"/>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11" y="0"/>
                    </a:moveTo>
                    <a:lnTo>
                      <a:pt x="13" y="0"/>
                    </a:lnTo>
                    <a:lnTo>
                      <a:pt x="17" y="3"/>
                    </a:lnTo>
                    <a:lnTo>
                      <a:pt x="19" y="6"/>
                    </a:lnTo>
                    <a:lnTo>
                      <a:pt x="20" y="10"/>
                    </a:lnTo>
                    <a:lnTo>
                      <a:pt x="19" y="13"/>
                    </a:lnTo>
                    <a:lnTo>
                      <a:pt x="16" y="16"/>
                    </a:lnTo>
                    <a:lnTo>
                      <a:pt x="13" y="19"/>
                    </a:lnTo>
                    <a:lnTo>
                      <a:pt x="9" y="19"/>
                    </a:lnTo>
                    <a:lnTo>
                      <a:pt x="5" y="17"/>
                    </a:lnTo>
                    <a:lnTo>
                      <a:pt x="3" y="16"/>
                    </a:lnTo>
                    <a:lnTo>
                      <a:pt x="2" y="12"/>
                    </a:lnTo>
                    <a:lnTo>
                      <a:pt x="0" y="8"/>
                    </a:lnTo>
                    <a:lnTo>
                      <a:pt x="2" y="6"/>
                    </a:lnTo>
                    <a:lnTo>
                      <a:pt x="4" y="3"/>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3" name="Freeform 501"/>
              <p:cNvSpPr>
                <a:spLocks/>
              </p:cNvSpPr>
              <p:nvPr/>
            </p:nvSpPr>
            <p:spPr bwMode="auto">
              <a:xfrm>
                <a:off x="4474623" y="4897061"/>
                <a:ext cx="30904" cy="30904"/>
              </a:xfrm>
              <a:custGeom>
                <a:avLst/>
                <a:gdLst>
                  <a:gd name="T0" fmla="*/ 8 w 18"/>
                  <a:gd name="T1" fmla="*/ 0 h 18"/>
                  <a:gd name="T2" fmla="*/ 12 w 18"/>
                  <a:gd name="T3" fmla="*/ 0 h 18"/>
                  <a:gd name="T4" fmla="*/ 14 w 18"/>
                  <a:gd name="T5" fmla="*/ 1 h 18"/>
                  <a:gd name="T6" fmla="*/ 17 w 18"/>
                  <a:gd name="T7" fmla="*/ 3 h 18"/>
                  <a:gd name="T8" fmla="*/ 18 w 18"/>
                  <a:gd name="T9" fmla="*/ 7 h 18"/>
                  <a:gd name="T10" fmla="*/ 18 w 18"/>
                  <a:gd name="T11" fmla="*/ 10 h 18"/>
                  <a:gd name="T12" fmla="*/ 17 w 18"/>
                  <a:gd name="T13" fmla="*/ 14 h 18"/>
                  <a:gd name="T14" fmla="*/ 13 w 18"/>
                  <a:gd name="T15" fmla="*/ 17 h 18"/>
                  <a:gd name="T16" fmla="*/ 10 w 18"/>
                  <a:gd name="T17" fmla="*/ 18 h 18"/>
                  <a:gd name="T18" fmla="*/ 6 w 18"/>
                  <a:gd name="T19" fmla="*/ 17 h 18"/>
                  <a:gd name="T20" fmla="*/ 4 w 18"/>
                  <a:gd name="T21" fmla="*/ 15 h 18"/>
                  <a:gd name="T22" fmla="*/ 1 w 18"/>
                  <a:gd name="T23" fmla="*/ 13 h 18"/>
                  <a:gd name="T24" fmla="*/ 0 w 18"/>
                  <a:gd name="T25" fmla="*/ 10 h 18"/>
                  <a:gd name="T26" fmla="*/ 0 w 18"/>
                  <a:gd name="T27" fmla="*/ 6 h 18"/>
                  <a:gd name="T28" fmla="*/ 1 w 18"/>
                  <a:gd name="T29" fmla="*/ 2 h 18"/>
                  <a:gd name="T30" fmla="*/ 4 w 18"/>
                  <a:gd name="T31" fmla="*/ 0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0"/>
                    </a:lnTo>
                    <a:lnTo>
                      <a:pt x="14" y="1"/>
                    </a:lnTo>
                    <a:lnTo>
                      <a:pt x="17" y="3"/>
                    </a:lnTo>
                    <a:lnTo>
                      <a:pt x="18" y="7"/>
                    </a:lnTo>
                    <a:lnTo>
                      <a:pt x="18" y="10"/>
                    </a:lnTo>
                    <a:lnTo>
                      <a:pt x="17" y="14"/>
                    </a:lnTo>
                    <a:lnTo>
                      <a:pt x="13" y="17"/>
                    </a:lnTo>
                    <a:lnTo>
                      <a:pt x="10" y="18"/>
                    </a:lnTo>
                    <a:lnTo>
                      <a:pt x="6" y="17"/>
                    </a:lnTo>
                    <a:lnTo>
                      <a:pt x="4" y="15"/>
                    </a:lnTo>
                    <a:lnTo>
                      <a:pt x="1" y="13"/>
                    </a:lnTo>
                    <a:lnTo>
                      <a:pt x="0" y="10"/>
                    </a:lnTo>
                    <a:lnTo>
                      <a:pt x="0" y="6"/>
                    </a:lnTo>
                    <a:lnTo>
                      <a:pt x="1" y="2"/>
                    </a:lnTo>
                    <a:lnTo>
                      <a:pt x="4" y="0"/>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4" name="Freeform 502"/>
              <p:cNvSpPr>
                <a:spLocks/>
              </p:cNvSpPr>
              <p:nvPr/>
            </p:nvSpPr>
            <p:spPr bwMode="auto">
              <a:xfrm>
                <a:off x="4052262" y="4163939"/>
                <a:ext cx="30904" cy="32622"/>
              </a:xfrm>
              <a:custGeom>
                <a:avLst/>
                <a:gdLst>
                  <a:gd name="T0" fmla="*/ 8 w 18"/>
                  <a:gd name="T1" fmla="*/ 0 h 19"/>
                  <a:gd name="T2" fmla="*/ 12 w 18"/>
                  <a:gd name="T3" fmla="*/ 1 h 19"/>
                  <a:gd name="T4" fmla="*/ 14 w 18"/>
                  <a:gd name="T5" fmla="*/ 2 h 19"/>
                  <a:gd name="T6" fmla="*/ 17 w 18"/>
                  <a:gd name="T7" fmla="*/ 5 h 19"/>
                  <a:gd name="T8" fmla="*/ 18 w 18"/>
                  <a:gd name="T9" fmla="*/ 9 h 19"/>
                  <a:gd name="T10" fmla="*/ 18 w 18"/>
                  <a:gd name="T11" fmla="*/ 12 h 19"/>
                  <a:gd name="T12" fmla="*/ 17 w 18"/>
                  <a:gd name="T13" fmla="*/ 15 h 19"/>
                  <a:gd name="T14" fmla="*/ 14 w 18"/>
                  <a:gd name="T15" fmla="*/ 18 h 19"/>
                  <a:gd name="T16" fmla="*/ 10 w 18"/>
                  <a:gd name="T17" fmla="*/ 19 h 19"/>
                  <a:gd name="T18" fmla="*/ 6 w 18"/>
                  <a:gd name="T19" fmla="*/ 18 h 19"/>
                  <a:gd name="T20" fmla="*/ 4 w 18"/>
                  <a:gd name="T21" fmla="*/ 17 h 19"/>
                  <a:gd name="T22" fmla="*/ 1 w 18"/>
                  <a:gd name="T23" fmla="*/ 14 h 19"/>
                  <a:gd name="T24" fmla="*/ 0 w 18"/>
                  <a:gd name="T25" fmla="*/ 10 h 19"/>
                  <a:gd name="T26" fmla="*/ 0 w 18"/>
                  <a:gd name="T27" fmla="*/ 8 h 19"/>
                  <a:gd name="T28" fmla="*/ 1 w 18"/>
                  <a:gd name="T29" fmla="*/ 4 h 19"/>
                  <a:gd name="T30" fmla="*/ 5 w 18"/>
                  <a:gd name="T31" fmla="*/ 1 h 19"/>
                  <a:gd name="T32" fmla="*/ 8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8" y="0"/>
                    </a:moveTo>
                    <a:lnTo>
                      <a:pt x="12" y="1"/>
                    </a:lnTo>
                    <a:lnTo>
                      <a:pt x="14" y="2"/>
                    </a:lnTo>
                    <a:lnTo>
                      <a:pt x="17" y="5"/>
                    </a:lnTo>
                    <a:lnTo>
                      <a:pt x="18" y="9"/>
                    </a:lnTo>
                    <a:lnTo>
                      <a:pt x="18" y="12"/>
                    </a:lnTo>
                    <a:lnTo>
                      <a:pt x="17" y="15"/>
                    </a:lnTo>
                    <a:lnTo>
                      <a:pt x="14" y="18"/>
                    </a:lnTo>
                    <a:lnTo>
                      <a:pt x="10" y="19"/>
                    </a:lnTo>
                    <a:lnTo>
                      <a:pt x="6" y="18"/>
                    </a:lnTo>
                    <a:lnTo>
                      <a:pt x="4" y="17"/>
                    </a:lnTo>
                    <a:lnTo>
                      <a:pt x="1" y="14"/>
                    </a:lnTo>
                    <a:lnTo>
                      <a:pt x="0" y="10"/>
                    </a:lnTo>
                    <a:lnTo>
                      <a:pt x="0" y="8"/>
                    </a:lnTo>
                    <a:lnTo>
                      <a:pt x="1" y="4"/>
                    </a:lnTo>
                    <a:lnTo>
                      <a:pt x="5"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5" name="Freeform 503"/>
              <p:cNvSpPr>
                <a:spLocks/>
              </p:cNvSpPr>
              <p:nvPr/>
            </p:nvSpPr>
            <p:spPr bwMode="auto">
              <a:xfrm>
                <a:off x="3896023" y="4740822"/>
                <a:ext cx="34338" cy="32622"/>
              </a:xfrm>
              <a:custGeom>
                <a:avLst/>
                <a:gdLst>
                  <a:gd name="T0" fmla="*/ 10 w 20"/>
                  <a:gd name="T1" fmla="*/ 0 h 19"/>
                  <a:gd name="T2" fmla="*/ 12 w 20"/>
                  <a:gd name="T3" fmla="*/ 0 h 19"/>
                  <a:gd name="T4" fmla="*/ 16 w 20"/>
                  <a:gd name="T5" fmla="*/ 1 h 19"/>
                  <a:gd name="T6" fmla="*/ 19 w 20"/>
                  <a:gd name="T7" fmla="*/ 4 h 19"/>
                  <a:gd name="T8" fmla="*/ 20 w 20"/>
                  <a:gd name="T9" fmla="*/ 8 h 19"/>
                  <a:gd name="T10" fmla="*/ 19 w 20"/>
                  <a:gd name="T11" fmla="*/ 12 h 19"/>
                  <a:gd name="T12" fmla="*/ 17 w 20"/>
                  <a:gd name="T13" fmla="*/ 15 h 19"/>
                  <a:gd name="T14" fmla="*/ 15 w 20"/>
                  <a:gd name="T15" fmla="*/ 17 h 19"/>
                  <a:gd name="T16" fmla="*/ 11 w 20"/>
                  <a:gd name="T17" fmla="*/ 19 h 19"/>
                  <a:gd name="T18" fmla="*/ 8 w 20"/>
                  <a:gd name="T19" fmla="*/ 19 h 19"/>
                  <a:gd name="T20" fmla="*/ 4 w 20"/>
                  <a:gd name="T21" fmla="*/ 17 h 19"/>
                  <a:gd name="T22" fmla="*/ 2 w 20"/>
                  <a:gd name="T23" fmla="*/ 13 h 19"/>
                  <a:gd name="T24" fmla="*/ 0 w 20"/>
                  <a:gd name="T25" fmla="*/ 11 h 19"/>
                  <a:gd name="T26" fmla="*/ 2 w 20"/>
                  <a:gd name="T27" fmla="*/ 7 h 19"/>
                  <a:gd name="T28" fmla="*/ 3 w 20"/>
                  <a:gd name="T29" fmla="*/ 4 h 19"/>
                  <a:gd name="T30" fmla="*/ 6 w 20"/>
                  <a:gd name="T31" fmla="*/ 1 h 19"/>
                  <a:gd name="T32" fmla="*/ 10 w 20"/>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9">
                    <a:moveTo>
                      <a:pt x="10" y="0"/>
                    </a:moveTo>
                    <a:lnTo>
                      <a:pt x="12" y="0"/>
                    </a:lnTo>
                    <a:lnTo>
                      <a:pt x="16" y="1"/>
                    </a:lnTo>
                    <a:lnTo>
                      <a:pt x="19" y="4"/>
                    </a:lnTo>
                    <a:lnTo>
                      <a:pt x="20" y="8"/>
                    </a:lnTo>
                    <a:lnTo>
                      <a:pt x="19" y="12"/>
                    </a:lnTo>
                    <a:lnTo>
                      <a:pt x="17" y="15"/>
                    </a:lnTo>
                    <a:lnTo>
                      <a:pt x="15" y="17"/>
                    </a:lnTo>
                    <a:lnTo>
                      <a:pt x="11" y="19"/>
                    </a:lnTo>
                    <a:lnTo>
                      <a:pt x="8" y="19"/>
                    </a:lnTo>
                    <a:lnTo>
                      <a:pt x="4" y="17"/>
                    </a:lnTo>
                    <a:lnTo>
                      <a:pt x="2" y="13"/>
                    </a:lnTo>
                    <a:lnTo>
                      <a:pt x="0" y="11"/>
                    </a:lnTo>
                    <a:lnTo>
                      <a:pt x="2" y="7"/>
                    </a:lnTo>
                    <a:lnTo>
                      <a:pt x="3" y="4"/>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6" name="Freeform 504"/>
              <p:cNvSpPr>
                <a:spLocks/>
              </p:cNvSpPr>
              <p:nvPr/>
            </p:nvSpPr>
            <p:spPr bwMode="auto">
              <a:xfrm>
                <a:off x="4629145" y="4318461"/>
                <a:ext cx="32622" cy="30904"/>
              </a:xfrm>
              <a:custGeom>
                <a:avLst/>
                <a:gdLst>
                  <a:gd name="T0" fmla="*/ 8 w 19"/>
                  <a:gd name="T1" fmla="*/ 0 h 18"/>
                  <a:gd name="T2" fmla="*/ 11 w 19"/>
                  <a:gd name="T3" fmla="*/ 0 h 18"/>
                  <a:gd name="T4" fmla="*/ 15 w 19"/>
                  <a:gd name="T5" fmla="*/ 1 h 18"/>
                  <a:gd name="T6" fmla="*/ 17 w 19"/>
                  <a:gd name="T7" fmla="*/ 5 h 18"/>
                  <a:gd name="T8" fmla="*/ 19 w 19"/>
                  <a:gd name="T9" fmla="*/ 8 h 18"/>
                  <a:gd name="T10" fmla="*/ 19 w 19"/>
                  <a:gd name="T11" fmla="*/ 12 h 18"/>
                  <a:gd name="T12" fmla="*/ 16 w 19"/>
                  <a:gd name="T13" fmla="*/ 14 h 18"/>
                  <a:gd name="T14" fmla="*/ 13 w 19"/>
                  <a:gd name="T15" fmla="*/ 17 h 18"/>
                  <a:gd name="T16" fmla="*/ 11 w 19"/>
                  <a:gd name="T17" fmla="*/ 18 h 18"/>
                  <a:gd name="T18" fmla="*/ 7 w 19"/>
                  <a:gd name="T19" fmla="*/ 18 h 18"/>
                  <a:gd name="T20" fmla="*/ 3 w 19"/>
                  <a:gd name="T21" fmla="*/ 17 h 18"/>
                  <a:gd name="T22" fmla="*/ 0 w 19"/>
                  <a:gd name="T23" fmla="*/ 14 h 18"/>
                  <a:gd name="T24" fmla="*/ 0 w 19"/>
                  <a:gd name="T25" fmla="*/ 11 h 18"/>
                  <a:gd name="T26" fmla="*/ 0 w 19"/>
                  <a:gd name="T27" fmla="*/ 7 h 18"/>
                  <a:gd name="T28" fmla="*/ 2 w 19"/>
                  <a:gd name="T29" fmla="*/ 4 h 18"/>
                  <a:gd name="T30" fmla="*/ 4 w 19"/>
                  <a:gd name="T31" fmla="*/ 1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1" y="0"/>
                    </a:lnTo>
                    <a:lnTo>
                      <a:pt x="15" y="1"/>
                    </a:lnTo>
                    <a:lnTo>
                      <a:pt x="17" y="5"/>
                    </a:lnTo>
                    <a:lnTo>
                      <a:pt x="19" y="8"/>
                    </a:lnTo>
                    <a:lnTo>
                      <a:pt x="19" y="12"/>
                    </a:lnTo>
                    <a:lnTo>
                      <a:pt x="16" y="14"/>
                    </a:lnTo>
                    <a:lnTo>
                      <a:pt x="13" y="17"/>
                    </a:lnTo>
                    <a:lnTo>
                      <a:pt x="11" y="18"/>
                    </a:lnTo>
                    <a:lnTo>
                      <a:pt x="7" y="18"/>
                    </a:lnTo>
                    <a:lnTo>
                      <a:pt x="3" y="17"/>
                    </a:lnTo>
                    <a:lnTo>
                      <a:pt x="0" y="14"/>
                    </a:lnTo>
                    <a:lnTo>
                      <a:pt x="0" y="11"/>
                    </a:lnTo>
                    <a:lnTo>
                      <a:pt x="0" y="7"/>
                    </a:lnTo>
                    <a:lnTo>
                      <a:pt x="2"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7" name="Freeform 505"/>
              <p:cNvSpPr>
                <a:spLocks/>
              </p:cNvSpPr>
              <p:nvPr/>
            </p:nvSpPr>
            <p:spPr bwMode="auto">
              <a:xfrm>
                <a:off x="4534715" y="4854138"/>
                <a:ext cx="32622" cy="30904"/>
              </a:xfrm>
              <a:custGeom>
                <a:avLst/>
                <a:gdLst>
                  <a:gd name="T0" fmla="*/ 9 w 19"/>
                  <a:gd name="T1" fmla="*/ 0 h 18"/>
                  <a:gd name="T2" fmla="*/ 13 w 19"/>
                  <a:gd name="T3" fmla="*/ 1 h 18"/>
                  <a:gd name="T4" fmla="*/ 16 w 19"/>
                  <a:gd name="T5" fmla="*/ 2 h 18"/>
                  <a:gd name="T6" fmla="*/ 19 w 19"/>
                  <a:gd name="T7" fmla="*/ 6 h 18"/>
                  <a:gd name="T8" fmla="*/ 19 w 19"/>
                  <a:gd name="T9" fmla="*/ 9 h 18"/>
                  <a:gd name="T10" fmla="*/ 17 w 19"/>
                  <a:gd name="T11" fmla="*/ 13 h 18"/>
                  <a:gd name="T12" fmla="*/ 15 w 19"/>
                  <a:gd name="T13" fmla="*/ 15 h 18"/>
                  <a:gd name="T14" fmla="*/ 12 w 19"/>
                  <a:gd name="T15" fmla="*/ 18 h 18"/>
                  <a:gd name="T16" fmla="*/ 8 w 19"/>
                  <a:gd name="T17" fmla="*/ 18 h 18"/>
                  <a:gd name="T18" fmla="*/ 4 w 19"/>
                  <a:gd name="T19" fmla="*/ 17 h 18"/>
                  <a:gd name="T20" fmla="*/ 2 w 19"/>
                  <a:gd name="T21" fmla="*/ 14 h 18"/>
                  <a:gd name="T22" fmla="*/ 0 w 19"/>
                  <a:gd name="T23" fmla="*/ 11 h 18"/>
                  <a:gd name="T24" fmla="*/ 0 w 19"/>
                  <a:gd name="T25" fmla="*/ 7 h 18"/>
                  <a:gd name="T26" fmla="*/ 0 w 19"/>
                  <a:gd name="T27" fmla="*/ 5 h 18"/>
                  <a:gd name="T28" fmla="*/ 3 w 19"/>
                  <a:gd name="T29" fmla="*/ 1 h 18"/>
                  <a:gd name="T30" fmla="*/ 7 w 19"/>
                  <a:gd name="T31" fmla="*/ 0 h 18"/>
                  <a:gd name="T32" fmla="*/ 9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9" y="0"/>
                    </a:moveTo>
                    <a:lnTo>
                      <a:pt x="13" y="1"/>
                    </a:lnTo>
                    <a:lnTo>
                      <a:pt x="16" y="2"/>
                    </a:lnTo>
                    <a:lnTo>
                      <a:pt x="19" y="6"/>
                    </a:lnTo>
                    <a:lnTo>
                      <a:pt x="19" y="9"/>
                    </a:lnTo>
                    <a:lnTo>
                      <a:pt x="17" y="13"/>
                    </a:lnTo>
                    <a:lnTo>
                      <a:pt x="15" y="15"/>
                    </a:lnTo>
                    <a:lnTo>
                      <a:pt x="12" y="18"/>
                    </a:lnTo>
                    <a:lnTo>
                      <a:pt x="8" y="18"/>
                    </a:lnTo>
                    <a:lnTo>
                      <a:pt x="4" y="17"/>
                    </a:lnTo>
                    <a:lnTo>
                      <a:pt x="2" y="14"/>
                    </a:lnTo>
                    <a:lnTo>
                      <a:pt x="0" y="11"/>
                    </a:lnTo>
                    <a:lnTo>
                      <a:pt x="0" y="7"/>
                    </a:lnTo>
                    <a:lnTo>
                      <a:pt x="0" y="5"/>
                    </a:lnTo>
                    <a:lnTo>
                      <a:pt x="3" y="1"/>
                    </a:lnTo>
                    <a:lnTo>
                      <a:pt x="7"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8" name="Freeform 506"/>
              <p:cNvSpPr>
                <a:spLocks/>
              </p:cNvSpPr>
              <p:nvPr/>
            </p:nvSpPr>
            <p:spPr bwMode="auto">
              <a:xfrm>
                <a:off x="3990453" y="4206861"/>
                <a:ext cx="32622" cy="30904"/>
              </a:xfrm>
              <a:custGeom>
                <a:avLst/>
                <a:gdLst>
                  <a:gd name="T0" fmla="*/ 11 w 19"/>
                  <a:gd name="T1" fmla="*/ 0 h 18"/>
                  <a:gd name="T2" fmla="*/ 15 w 19"/>
                  <a:gd name="T3" fmla="*/ 1 h 18"/>
                  <a:gd name="T4" fmla="*/ 17 w 19"/>
                  <a:gd name="T5" fmla="*/ 4 h 18"/>
                  <a:gd name="T6" fmla="*/ 19 w 19"/>
                  <a:gd name="T7" fmla="*/ 6 h 18"/>
                  <a:gd name="T8" fmla="*/ 19 w 19"/>
                  <a:gd name="T9" fmla="*/ 10 h 18"/>
                  <a:gd name="T10" fmla="*/ 19 w 19"/>
                  <a:gd name="T11" fmla="*/ 13 h 18"/>
                  <a:gd name="T12" fmla="*/ 16 w 19"/>
                  <a:gd name="T13" fmla="*/ 17 h 18"/>
                  <a:gd name="T14" fmla="*/ 12 w 19"/>
                  <a:gd name="T15" fmla="*/ 18 h 18"/>
                  <a:gd name="T16" fmla="*/ 10 w 19"/>
                  <a:gd name="T17" fmla="*/ 18 h 18"/>
                  <a:gd name="T18" fmla="*/ 6 w 19"/>
                  <a:gd name="T19" fmla="*/ 18 h 18"/>
                  <a:gd name="T20" fmla="*/ 3 w 19"/>
                  <a:gd name="T21" fmla="*/ 15 h 18"/>
                  <a:gd name="T22" fmla="*/ 2 w 19"/>
                  <a:gd name="T23" fmla="*/ 11 h 18"/>
                  <a:gd name="T24" fmla="*/ 0 w 19"/>
                  <a:gd name="T25" fmla="*/ 9 h 18"/>
                  <a:gd name="T26" fmla="*/ 2 w 19"/>
                  <a:gd name="T27" fmla="*/ 5 h 18"/>
                  <a:gd name="T28" fmla="*/ 4 w 19"/>
                  <a:gd name="T29" fmla="*/ 2 h 18"/>
                  <a:gd name="T30" fmla="*/ 7 w 19"/>
                  <a:gd name="T31" fmla="*/ 0 h 18"/>
                  <a:gd name="T32" fmla="*/ 11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1" y="0"/>
                    </a:moveTo>
                    <a:lnTo>
                      <a:pt x="15" y="1"/>
                    </a:lnTo>
                    <a:lnTo>
                      <a:pt x="17" y="4"/>
                    </a:lnTo>
                    <a:lnTo>
                      <a:pt x="19" y="6"/>
                    </a:lnTo>
                    <a:lnTo>
                      <a:pt x="19" y="10"/>
                    </a:lnTo>
                    <a:lnTo>
                      <a:pt x="19" y="13"/>
                    </a:lnTo>
                    <a:lnTo>
                      <a:pt x="16" y="17"/>
                    </a:lnTo>
                    <a:lnTo>
                      <a:pt x="12" y="18"/>
                    </a:lnTo>
                    <a:lnTo>
                      <a:pt x="10" y="18"/>
                    </a:lnTo>
                    <a:lnTo>
                      <a:pt x="6" y="18"/>
                    </a:lnTo>
                    <a:lnTo>
                      <a:pt x="3" y="15"/>
                    </a:lnTo>
                    <a:lnTo>
                      <a:pt x="2" y="11"/>
                    </a:lnTo>
                    <a:lnTo>
                      <a:pt x="0" y="9"/>
                    </a:lnTo>
                    <a:lnTo>
                      <a:pt x="2" y="5"/>
                    </a:lnTo>
                    <a:lnTo>
                      <a:pt x="4" y="2"/>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49" name="Freeform 507"/>
              <p:cNvSpPr>
                <a:spLocks/>
              </p:cNvSpPr>
              <p:nvPr/>
            </p:nvSpPr>
            <p:spPr bwMode="auto">
              <a:xfrm>
                <a:off x="3938946" y="4802631"/>
                <a:ext cx="32622" cy="30904"/>
              </a:xfrm>
              <a:custGeom>
                <a:avLst/>
                <a:gdLst>
                  <a:gd name="T0" fmla="*/ 11 w 19"/>
                  <a:gd name="T1" fmla="*/ 0 h 18"/>
                  <a:gd name="T2" fmla="*/ 13 w 19"/>
                  <a:gd name="T3" fmla="*/ 0 h 18"/>
                  <a:gd name="T4" fmla="*/ 17 w 19"/>
                  <a:gd name="T5" fmla="*/ 2 h 18"/>
                  <a:gd name="T6" fmla="*/ 19 w 19"/>
                  <a:gd name="T7" fmla="*/ 6 h 18"/>
                  <a:gd name="T8" fmla="*/ 19 w 19"/>
                  <a:gd name="T9" fmla="*/ 9 h 18"/>
                  <a:gd name="T10" fmla="*/ 19 w 19"/>
                  <a:gd name="T11" fmla="*/ 13 h 18"/>
                  <a:gd name="T12" fmla="*/ 16 w 19"/>
                  <a:gd name="T13" fmla="*/ 15 h 18"/>
                  <a:gd name="T14" fmla="*/ 12 w 19"/>
                  <a:gd name="T15" fmla="*/ 18 h 18"/>
                  <a:gd name="T16" fmla="*/ 9 w 19"/>
                  <a:gd name="T17" fmla="*/ 18 h 18"/>
                  <a:gd name="T18" fmla="*/ 6 w 19"/>
                  <a:gd name="T19" fmla="*/ 17 h 18"/>
                  <a:gd name="T20" fmla="*/ 3 w 19"/>
                  <a:gd name="T21" fmla="*/ 14 h 18"/>
                  <a:gd name="T22" fmla="*/ 0 w 19"/>
                  <a:gd name="T23" fmla="*/ 11 h 18"/>
                  <a:gd name="T24" fmla="*/ 0 w 19"/>
                  <a:gd name="T25" fmla="*/ 7 h 18"/>
                  <a:gd name="T26" fmla="*/ 2 w 19"/>
                  <a:gd name="T27" fmla="*/ 3 h 18"/>
                  <a:gd name="T28" fmla="*/ 4 w 19"/>
                  <a:gd name="T29" fmla="*/ 1 h 18"/>
                  <a:gd name="T30" fmla="*/ 7 w 19"/>
                  <a:gd name="T31" fmla="*/ 0 h 18"/>
                  <a:gd name="T32" fmla="*/ 11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1" y="0"/>
                    </a:moveTo>
                    <a:lnTo>
                      <a:pt x="13" y="0"/>
                    </a:lnTo>
                    <a:lnTo>
                      <a:pt x="17" y="2"/>
                    </a:lnTo>
                    <a:lnTo>
                      <a:pt x="19" y="6"/>
                    </a:lnTo>
                    <a:lnTo>
                      <a:pt x="19" y="9"/>
                    </a:lnTo>
                    <a:lnTo>
                      <a:pt x="19" y="13"/>
                    </a:lnTo>
                    <a:lnTo>
                      <a:pt x="16" y="15"/>
                    </a:lnTo>
                    <a:lnTo>
                      <a:pt x="12" y="18"/>
                    </a:lnTo>
                    <a:lnTo>
                      <a:pt x="9" y="18"/>
                    </a:lnTo>
                    <a:lnTo>
                      <a:pt x="6" y="17"/>
                    </a:lnTo>
                    <a:lnTo>
                      <a:pt x="3" y="14"/>
                    </a:lnTo>
                    <a:lnTo>
                      <a:pt x="0" y="11"/>
                    </a:lnTo>
                    <a:lnTo>
                      <a:pt x="0" y="7"/>
                    </a:lnTo>
                    <a:lnTo>
                      <a:pt x="2" y="3"/>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0" name="Freeform 508"/>
              <p:cNvSpPr>
                <a:spLocks/>
              </p:cNvSpPr>
              <p:nvPr/>
            </p:nvSpPr>
            <p:spPr bwMode="auto">
              <a:xfrm>
                <a:off x="4586223" y="4258369"/>
                <a:ext cx="32622" cy="30904"/>
              </a:xfrm>
              <a:custGeom>
                <a:avLst/>
                <a:gdLst>
                  <a:gd name="T0" fmla="*/ 10 w 19"/>
                  <a:gd name="T1" fmla="*/ 0 h 18"/>
                  <a:gd name="T2" fmla="*/ 13 w 19"/>
                  <a:gd name="T3" fmla="*/ 1 h 18"/>
                  <a:gd name="T4" fmla="*/ 16 w 19"/>
                  <a:gd name="T5" fmla="*/ 4 h 18"/>
                  <a:gd name="T6" fmla="*/ 19 w 19"/>
                  <a:gd name="T7" fmla="*/ 6 h 18"/>
                  <a:gd name="T8" fmla="*/ 19 w 19"/>
                  <a:gd name="T9" fmla="*/ 10 h 18"/>
                  <a:gd name="T10" fmla="*/ 17 w 19"/>
                  <a:gd name="T11" fmla="*/ 14 h 18"/>
                  <a:gd name="T12" fmla="*/ 15 w 19"/>
                  <a:gd name="T13" fmla="*/ 17 h 18"/>
                  <a:gd name="T14" fmla="*/ 12 w 19"/>
                  <a:gd name="T15" fmla="*/ 18 h 18"/>
                  <a:gd name="T16" fmla="*/ 8 w 19"/>
                  <a:gd name="T17" fmla="*/ 18 h 18"/>
                  <a:gd name="T18" fmla="*/ 6 w 19"/>
                  <a:gd name="T19" fmla="*/ 18 h 18"/>
                  <a:gd name="T20" fmla="*/ 2 w 19"/>
                  <a:gd name="T21" fmla="*/ 15 h 18"/>
                  <a:gd name="T22" fmla="*/ 0 w 19"/>
                  <a:gd name="T23" fmla="*/ 12 h 18"/>
                  <a:gd name="T24" fmla="*/ 0 w 19"/>
                  <a:gd name="T25" fmla="*/ 9 h 18"/>
                  <a:gd name="T26" fmla="*/ 2 w 19"/>
                  <a:gd name="T27" fmla="*/ 5 h 18"/>
                  <a:gd name="T28" fmla="*/ 3 w 19"/>
                  <a:gd name="T29" fmla="*/ 2 h 18"/>
                  <a:gd name="T30" fmla="*/ 7 w 19"/>
                  <a:gd name="T31" fmla="*/ 1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3" y="1"/>
                    </a:lnTo>
                    <a:lnTo>
                      <a:pt x="16" y="4"/>
                    </a:lnTo>
                    <a:lnTo>
                      <a:pt x="19" y="6"/>
                    </a:lnTo>
                    <a:lnTo>
                      <a:pt x="19" y="10"/>
                    </a:lnTo>
                    <a:lnTo>
                      <a:pt x="17" y="14"/>
                    </a:lnTo>
                    <a:lnTo>
                      <a:pt x="15" y="17"/>
                    </a:lnTo>
                    <a:lnTo>
                      <a:pt x="12" y="18"/>
                    </a:lnTo>
                    <a:lnTo>
                      <a:pt x="8" y="18"/>
                    </a:lnTo>
                    <a:lnTo>
                      <a:pt x="6" y="18"/>
                    </a:lnTo>
                    <a:lnTo>
                      <a:pt x="2" y="15"/>
                    </a:lnTo>
                    <a:lnTo>
                      <a:pt x="0" y="12"/>
                    </a:lnTo>
                    <a:lnTo>
                      <a:pt x="0" y="9"/>
                    </a:lnTo>
                    <a:lnTo>
                      <a:pt x="2" y="5"/>
                    </a:lnTo>
                    <a:lnTo>
                      <a:pt x="3" y="2"/>
                    </a:lnTo>
                    <a:lnTo>
                      <a:pt x="7"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1" name="Freeform 509"/>
              <p:cNvSpPr>
                <a:spLocks/>
              </p:cNvSpPr>
              <p:nvPr/>
            </p:nvSpPr>
            <p:spPr bwMode="auto">
              <a:xfrm>
                <a:off x="4586223" y="4802631"/>
                <a:ext cx="32622" cy="30904"/>
              </a:xfrm>
              <a:custGeom>
                <a:avLst/>
                <a:gdLst>
                  <a:gd name="T0" fmla="*/ 8 w 19"/>
                  <a:gd name="T1" fmla="*/ 0 h 18"/>
                  <a:gd name="T2" fmla="*/ 12 w 19"/>
                  <a:gd name="T3" fmla="*/ 0 h 18"/>
                  <a:gd name="T4" fmla="*/ 15 w 19"/>
                  <a:gd name="T5" fmla="*/ 1 h 18"/>
                  <a:gd name="T6" fmla="*/ 17 w 19"/>
                  <a:gd name="T7" fmla="*/ 3 h 18"/>
                  <a:gd name="T8" fmla="*/ 19 w 19"/>
                  <a:gd name="T9" fmla="*/ 7 h 18"/>
                  <a:gd name="T10" fmla="*/ 19 w 19"/>
                  <a:gd name="T11" fmla="*/ 11 h 18"/>
                  <a:gd name="T12" fmla="*/ 16 w 19"/>
                  <a:gd name="T13" fmla="*/ 14 h 18"/>
                  <a:gd name="T14" fmla="*/ 13 w 19"/>
                  <a:gd name="T15" fmla="*/ 17 h 18"/>
                  <a:gd name="T16" fmla="*/ 10 w 19"/>
                  <a:gd name="T17" fmla="*/ 18 h 18"/>
                  <a:gd name="T18" fmla="*/ 7 w 19"/>
                  <a:gd name="T19" fmla="*/ 18 h 18"/>
                  <a:gd name="T20" fmla="*/ 3 w 19"/>
                  <a:gd name="T21" fmla="*/ 15 h 18"/>
                  <a:gd name="T22" fmla="*/ 2 w 19"/>
                  <a:gd name="T23" fmla="*/ 13 h 18"/>
                  <a:gd name="T24" fmla="*/ 0 w 19"/>
                  <a:gd name="T25" fmla="*/ 9 h 18"/>
                  <a:gd name="T26" fmla="*/ 0 w 19"/>
                  <a:gd name="T27" fmla="*/ 6 h 18"/>
                  <a:gd name="T28" fmla="*/ 2 w 19"/>
                  <a:gd name="T29" fmla="*/ 2 h 18"/>
                  <a:gd name="T30" fmla="*/ 6 w 19"/>
                  <a:gd name="T31" fmla="*/ 0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2" y="0"/>
                    </a:lnTo>
                    <a:lnTo>
                      <a:pt x="15" y="1"/>
                    </a:lnTo>
                    <a:lnTo>
                      <a:pt x="17" y="3"/>
                    </a:lnTo>
                    <a:lnTo>
                      <a:pt x="19" y="7"/>
                    </a:lnTo>
                    <a:lnTo>
                      <a:pt x="19" y="11"/>
                    </a:lnTo>
                    <a:lnTo>
                      <a:pt x="16" y="14"/>
                    </a:lnTo>
                    <a:lnTo>
                      <a:pt x="13" y="17"/>
                    </a:lnTo>
                    <a:lnTo>
                      <a:pt x="10" y="18"/>
                    </a:lnTo>
                    <a:lnTo>
                      <a:pt x="7" y="18"/>
                    </a:lnTo>
                    <a:lnTo>
                      <a:pt x="3" y="15"/>
                    </a:lnTo>
                    <a:lnTo>
                      <a:pt x="2" y="13"/>
                    </a:lnTo>
                    <a:lnTo>
                      <a:pt x="0" y="9"/>
                    </a:lnTo>
                    <a:lnTo>
                      <a:pt x="0" y="6"/>
                    </a:lnTo>
                    <a:lnTo>
                      <a:pt x="2" y="2"/>
                    </a:lnTo>
                    <a:lnTo>
                      <a:pt x="6" y="0"/>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2" name="Freeform 510"/>
              <p:cNvSpPr>
                <a:spLocks/>
              </p:cNvSpPr>
              <p:nvPr/>
            </p:nvSpPr>
            <p:spPr bwMode="auto">
              <a:xfrm>
                <a:off x="3938946" y="4258369"/>
                <a:ext cx="32622" cy="30904"/>
              </a:xfrm>
              <a:custGeom>
                <a:avLst/>
                <a:gdLst>
                  <a:gd name="T0" fmla="*/ 9 w 19"/>
                  <a:gd name="T1" fmla="*/ 0 h 18"/>
                  <a:gd name="T2" fmla="*/ 12 w 19"/>
                  <a:gd name="T3" fmla="*/ 1 h 18"/>
                  <a:gd name="T4" fmla="*/ 16 w 19"/>
                  <a:gd name="T5" fmla="*/ 2 h 18"/>
                  <a:gd name="T6" fmla="*/ 19 w 19"/>
                  <a:gd name="T7" fmla="*/ 5 h 18"/>
                  <a:gd name="T8" fmla="*/ 19 w 19"/>
                  <a:gd name="T9" fmla="*/ 9 h 18"/>
                  <a:gd name="T10" fmla="*/ 19 w 19"/>
                  <a:gd name="T11" fmla="*/ 12 h 18"/>
                  <a:gd name="T12" fmla="*/ 17 w 19"/>
                  <a:gd name="T13" fmla="*/ 15 h 18"/>
                  <a:gd name="T14" fmla="*/ 13 w 19"/>
                  <a:gd name="T15" fmla="*/ 18 h 18"/>
                  <a:gd name="T16" fmla="*/ 11 w 19"/>
                  <a:gd name="T17" fmla="*/ 18 h 18"/>
                  <a:gd name="T18" fmla="*/ 7 w 19"/>
                  <a:gd name="T19" fmla="*/ 18 h 18"/>
                  <a:gd name="T20" fmla="*/ 4 w 19"/>
                  <a:gd name="T21" fmla="*/ 17 h 18"/>
                  <a:gd name="T22" fmla="*/ 2 w 19"/>
                  <a:gd name="T23" fmla="*/ 14 h 18"/>
                  <a:gd name="T24" fmla="*/ 0 w 19"/>
                  <a:gd name="T25" fmla="*/ 10 h 18"/>
                  <a:gd name="T26" fmla="*/ 0 w 19"/>
                  <a:gd name="T27" fmla="*/ 6 h 18"/>
                  <a:gd name="T28" fmla="*/ 3 w 19"/>
                  <a:gd name="T29" fmla="*/ 4 h 18"/>
                  <a:gd name="T30" fmla="*/ 6 w 19"/>
                  <a:gd name="T31" fmla="*/ 1 h 18"/>
                  <a:gd name="T32" fmla="*/ 9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9" y="0"/>
                    </a:moveTo>
                    <a:lnTo>
                      <a:pt x="12" y="1"/>
                    </a:lnTo>
                    <a:lnTo>
                      <a:pt x="16" y="2"/>
                    </a:lnTo>
                    <a:lnTo>
                      <a:pt x="19" y="5"/>
                    </a:lnTo>
                    <a:lnTo>
                      <a:pt x="19" y="9"/>
                    </a:lnTo>
                    <a:lnTo>
                      <a:pt x="19" y="12"/>
                    </a:lnTo>
                    <a:lnTo>
                      <a:pt x="17" y="15"/>
                    </a:lnTo>
                    <a:lnTo>
                      <a:pt x="13" y="18"/>
                    </a:lnTo>
                    <a:lnTo>
                      <a:pt x="11" y="18"/>
                    </a:lnTo>
                    <a:lnTo>
                      <a:pt x="7" y="18"/>
                    </a:lnTo>
                    <a:lnTo>
                      <a:pt x="4" y="17"/>
                    </a:lnTo>
                    <a:lnTo>
                      <a:pt x="2" y="14"/>
                    </a:lnTo>
                    <a:lnTo>
                      <a:pt x="0" y="10"/>
                    </a:lnTo>
                    <a:lnTo>
                      <a:pt x="0" y="6"/>
                    </a:lnTo>
                    <a:lnTo>
                      <a:pt x="3" y="4"/>
                    </a:lnTo>
                    <a:lnTo>
                      <a:pt x="6"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3" name="Freeform 511"/>
              <p:cNvSpPr>
                <a:spLocks/>
              </p:cNvSpPr>
              <p:nvPr/>
            </p:nvSpPr>
            <p:spPr bwMode="auto">
              <a:xfrm>
                <a:off x="3990453" y="4854138"/>
                <a:ext cx="32622" cy="30904"/>
              </a:xfrm>
              <a:custGeom>
                <a:avLst/>
                <a:gdLst>
                  <a:gd name="T0" fmla="*/ 10 w 19"/>
                  <a:gd name="T1" fmla="*/ 0 h 18"/>
                  <a:gd name="T2" fmla="*/ 12 w 19"/>
                  <a:gd name="T3" fmla="*/ 0 h 18"/>
                  <a:gd name="T4" fmla="*/ 16 w 19"/>
                  <a:gd name="T5" fmla="*/ 1 h 18"/>
                  <a:gd name="T6" fmla="*/ 19 w 19"/>
                  <a:gd name="T7" fmla="*/ 5 h 18"/>
                  <a:gd name="T8" fmla="*/ 19 w 19"/>
                  <a:gd name="T9" fmla="*/ 7 h 18"/>
                  <a:gd name="T10" fmla="*/ 19 w 19"/>
                  <a:gd name="T11" fmla="*/ 11 h 18"/>
                  <a:gd name="T12" fmla="*/ 17 w 19"/>
                  <a:gd name="T13" fmla="*/ 14 h 18"/>
                  <a:gd name="T14" fmla="*/ 15 w 19"/>
                  <a:gd name="T15" fmla="*/ 17 h 18"/>
                  <a:gd name="T16" fmla="*/ 11 w 19"/>
                  <a:gd name="T17" fmla="*/ 18 h 18"/>
                  <a:gd name="T18" fmla="*/ 7 w 19"/>
                  <a:gd name="T19" fmla="*/ 18 h 18"/>
                  <a:gd name="T20" fmla="*/ 4 w 19"/>
                  <a:gd name="T21" fmla="*/ 15 h 18"/>
                  <a:gd name="T22" fmla="*/ 2 w 19"/>
                  <a:gd name="T23" fmla="*/ 13 h 18"/>
                  <a:gd name="T24" fmla="*/ 0 w 19"/>
                  <a:gd name="T25" fmla="*/ 9 h 18"/>
                  <a:gd name="T26" fmla="*/ 2 w 19"/>
                  <a:gd name="T27" fmla="*/ 6 h 18"/>
                  <a:gd name="T28" fmla="*/ 3 w 19"/>
                  <a:gd name="T29" fmla="*/ 2 h 18"/>
                  <a:gd name="T30" fmla="*/ 6 w 19"/>
                  <a:gd name="T31" fmla="*/ 1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2" y="0"/>
                    </a:lnTo>
                    <a:lnTo>
                      <a:pt x="16" y="1"/>
                    </a:lnTo>
                    <a:lnTo>
                      <a:pt x="19" y="5"/>
                    </a:lnTo>
                    <a:lnTo>
                      <a:pt x="19" y="7"/>
                    </a:lnTo>
                    <a:lnTo>
                      <a:pt x="19" y="11"/>
                    </a:lnTo>
                    <a:lnTo>
                      <a:pt x="17" y="14"/>
                    </a:lnTo>
                    <a:lnTo>
                      <a:pt x="15" y="17"/>
                    </a:lnTo>
                    <a:lnTo>
                      <a:pt x="11" y="18"/>
                    </a:lnTo>
                    <a:lnTo>
                      <a:pt x="7" y="18"/>
                    </a:lnTo>
                    <a:lnTo>
                      <a:pt x="4" y="15"/>
                    </a:lnTo>
                    <a:lnTo>
                      <a:pt x="2" y="13"/>
                    </a:lnTo>
                    <a:lnTo>
                      <a:pt x="0" y="9"/>
                    </a:lnTo>
                    <a:lnTo>
                      <a:pt x="2" y="6"/>
                    </a:lnTo>
                    <a:lnTo>
                      <a:pt x="3" y="2"/>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4" name="Freeform 512"/>
              <p:cNvSpPr>
                <a:spLocks/>
              </p:cNvSpPr>
              <p:nvPr/>
            </p:nvSpPr>
            <p:spPr bwMode="auto">
              <a:xfrm>
                <a:off x="4534715" y="4206861"/>
                <a:ext cx="32622" cy="30904"/>
              </a:xfrm>
              <a:custGeom>
                <a:avLst/>
                <a:gdLst>
                  <a:gd name="T0" fmla="*/ 8 w 19"/>
                  <a:gd name="T1" fmla="*/ 0 h 18"/>
                  <a:gd name="T2" fmla="*/ 12 w 19"/>
                  <a:gd name="T3" fmla="*/ 0 h 18"/>
                  <a:gd name="T4" fmla="*/ 15 w 19"/>
                  <a:gd name="T5" fmla="*/ 2 h 18"/>
                  <a:gd name="T6" fmla="*/ 17 w 19"/>
                  <a:gd name="T7" fmla="*/ 5 h 18"/>
                  <a:gd name="T8" fmla="*/ 19 w 19"/>
                  <a:gd name="T9" fmla="*/ 9 h 18"/>
                  <a:gd name="T10" fmla="*/ 19 w 19"/>
                  <a:gd name="T11" fmla="*/ 11 h 18"/>
                  <a:gd name="T12" fmla="*/ 16 w 19"/>
                  <a:gd name="T13" fmla="*/ 15 h 18"/>
                  <a:gd name="T14" fmla="*/ 13 w 19"/>
                  <a:gd name="T15" fmla="*/ 18 h 18"/>
                  <a:gd name="T16" fmla="*/ 9 w 19"/>
                  <a:gd name="T17" fmla="*/ 18 h 18"/>
                  <a:gd name="T18" fmla="*/ 7 w 19"/>
                  <a:gd name="T19" fmla="*/ 18 h 18"/>
                  <a:gd name="T20" fmla="*/ 3 w 19"/>
                  <a:gd name="T21" fmla="*/ 17 h 18"/>
                  <a:gd name="T22" fmla="*/ 0 w 19"/>
                  <a:gd name="T23" fmla="*/ 13 h 18"/>
                  <a:gd name="T24" fmla="*/ 0 w 19"/>
                  <a:gd name="T25" fmla="*/ 10 h 18"/>
                  <a:gd name="T26" fmla="*/ 0 w 19"/>
                  <a:gd name="T27" fmla="*/ 6 h 18"/>
                  <a:gd name="T28" fmla="*/ 2 w 19"/>
                  <a:gd name="T29" fmla="*/ 4 h 18"/>
                  <a:gd name="T30" fmla="*/ 4 w 19"/>
                  <a:gd name="T31" fmla="*/ 1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2" y="0"/>
                    </a:lnTo>
                    <a:lnTo>
                      <a:pt x="15" y="2"/>
                    </a:lnTo>
                    <a:lnTo>
                      <a:pt x="17" y="5"/>
                    </a:lnTo>
                    <a:lnTo>
                      <a:pt x="19" y="9"/>
                    </a:lnTo>
                    <a:lnTo>
                      <a:pt x="19" y="11"/>
                    </a:lnTo>
                    <a:lnTo>
                      <a:pt x="16" y="15"/>
                    </a:lnTo>
                    <a:lnTo>
                      <a:pt x="13" y="18"/>
                    </a:lnTo>
                    <a:lnTo>
                      <a:pt x="9" y="18"/>
                    </a:lnTo>
                    <a:lnTo>
                      <a:pt x="7" y="18"/>
                    </a:lnTo>
                    <a:lnTo>
                      <a:pt x="3" y="17"/>
                    </a:lnTo>
                    <a:lnTo>
                      <a:pt x="0" y="13"/>
                    </a:lnTo>
                    <a:lnTo>
                      <a:pt x="0" y="10"/>
                    </a:lnTo>
                    <a:lnTo>
                      <a:pt x="0" y="6"/>
                    </a:lnTo>
                    <a:lnTo>
                      <a:pt x="2"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5" name="Freeform 513"/>
              <p:cNvSpPr>
                <a:spLocks/>
              </p:cNvSpPr>
              <p:nvPr/>
            </p:nvSpPr>
            <p:spPr bwMode="auto">
              <a:xfrm>
                <a:off x="4629145" y="4740822"/>
                <a:ext cx="32622" cy="32622"/>
              </a:xfrm>
              <a:custGeom>
                <a:avLst/>
                <a:gdLst>
                  <a:gd name="T0" fmla="*/ 11 w 19"/>
                  <a:gd name="T1" fmla="*/ 0 h 19"/>
                  <a:gd name="T2" fmla="*/ 13 w 19"/>
                  <a:gd name="T3" fmla="*/ 1 h 19"/>
                  <a:gd name="T4" fmla="*/ 16 w 19"/>
                  <a:gd name="T5" fmla="*/ 4 h 19"/>
                  <a:gd name="T6" fmla="*/ 19 w 19"/>
                  <a:gd name="T7" fmla="*/ 7 h 19"/>
                  <a:gd name="T8" fmla="*/ 19 w 19"/>
                  <a:gd name="T9" fmla="*/ 11 h 19"/>
                  <a:gd name="T10" fmla="*/ 17 w 19"/>
                  <a:gd name="T11" fmla="*/ 13 h 19"/>
                  <a:gd name="T12" fmla="*/ 15 w 19"/>
                  <a:gd name="T13" fmla="*/ 17 h 19"/>
                  <a:gd name="T14" fmla="*/ 11 w 19"/>
                  <a:gd name="T15" fmla="*/ 19 h 19"/>
                  <a:gd name="T16" fmla="*/ 8 w 19"/>
                  <a:gd name="T17" fmla="*/ 19 h 19"/>
                  <a:gd name="T18" fmla="*/ 4 w 19"/>
                  <a:gd name="T19" fmla="*/ 17 h 19"/>
                  <a:gd name="T20" fmla="*/ 2 w 19"/>
                  <a:gd name="T21" fmla="*/ 15 h 19"/>
                  <a:gd name="T22" fmla="*/ 0 w 19"/>
                  <a:gd name="T23" fmla="*/ 12 h 19"/>
                  <a:gd name="T24" fmla="*/ 0 w 19"/>
                  <a:gd name="T25" fmla="*/ 8 h 19"/>
                  <a:gd name="T26" fmla="*/ 0 w 19"/>
                  <a:gd name="T27" fmla="*/ 4 h 19"/>
                  <a:gd name="T28" fmla="*/ 3 w 19"/>
                  <a:gd name="T29" fmla="*/ 1 h 19"/>
                  <a:gd name="T30" fmla="*/ 7 w 19"/>
                  <a:gd name="T31" fmla="*/ 0 h 19"/>
                  <a:gd name="T32" fmla="*/ 11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11" y="0"/>
                    </a:moveTo>
                    <a:lnTo>
                      <a:pt x="13" y="1"/>
                    </a:lnTo>
                    <a:lnTo>
                      <a:pt x="16" y="4"/>
                    </a:lnTo>
                    <a:lnTo>
                      <a:pt x="19" y="7"/>
                    </a:lnTo>
                    <a:lnTo>
                      <a:pt x="19" y="11"/>
                    </a:lnTo>
                    <a:lnTo>
                      <a:pt x="17" y="13"/>
                    </a:lnTo>
                    <a:lnTo>
                      <a:pt x="15" y="17"/>
                    </a:lnTo>
                    <a:lnTo>
                      <a:pt x="11" y="19"/>
                    </a:lnTo>
                    <a:lnTo>
                      <a:pt x="8" y="19"/>
                    </a:lnTo>
                    <a:lnTo>
                      <a:pt x="4" y="17"/>
                    </a:lnTo>
                    <a:lnTo>
                      <a:pt x="2" y="15"/>
                    </a:lnTo>
                    <a:lnTo>
                      <a:pt x="0" y="12"/>
                    </a:lnTo>
                    <a:lnTo>
                      <a:pt x="0" y="8"/>
                    </a:lnTo>
                    <a:lnTo>
                      <a:pt x="0" y="4"/>
                    </a:lnTo>
                    <a:lnTo>
                      <a:pt x="3"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6" name="Freeform 514"/>
              <p:cNvSpPr>
                <a:spLocks/>
              </p:cNvSpPr>
              <p:nvPr/>
            </p:nvSpPr>
            <p:spPr bwMode="auto">
              <a:xfrm>
                <a:off x="3896023" y="4318461"/>
                <a:ext cx="34338" cy="30904"/>
              </a:xfrm>
              <a:custGeom>
                <a:avLst/>
                <a:gdLst>
                  <a:gd name="T0" fmla="*/ 11 w 20"/>
                  <a:gd name="T1" fmla="*/ 0 h 18"/>
                  <a:gd name="T2" fmla="*/ 15 w 20"/>
                  <a:gd name="T3" fmla="*/ 1 h 18"/>
                  <a:gd name="T4" fmla="*/ 17 w 20"/>
                  <a:gd name="T5" fmla="*/ 4 h 18"/>
                  <a:gd name="T6" fmla="*/ 19 w 20"/>
                  <a:gd name="T7" fmla="*/ 7 h 18"/>
                  <a:gd name="T8" fmla="*/ 20 w 20"/>
                  <a:gd name="T9" fmla="*/ 11 h 18"/>
                  <a:gd name="T10" fmla="*/ 19 w 20"/>
                  <a:gd name="T11" fmla="*/ 14 h 18"/>
                  <a:gd name="T12" fmla="*/ 16 w 20"/>
                  <a:gd name="T13" fmla="*/ 17 h 18"/>
                  <a:gd name="T14" fmla="*/ 12 w 20"/>
                  <a:gd name="T15" fmla="*/ 18 h 18"/>
                  <a:gd name="T16" fmla="*/ 10 w 20"/>
                  <a:gd name="T17" fmla="*/ 18 h 18"/>
                  <a:gd name="T18" fmla="*/ 6 w 20"/>
                  <a:gd name="T19" fmla="*/ 17 h 18"/>
                  <a:gd name="T20" fmla="*/ 3 w 20"/>
                  <a:gd name="T21" fmla="*/ 14 h 18"/>
                  <a:gd name="T22" fmla="*/ 2 w 20"/>
                  <a:gd name="T23" fmla="*/ 12 h 18"/>
                  <a:gd name="T24" fmla="*/ 0 w 20"/>
                  <a:gd name="T25" fmla="*/ 8 h 18"/>
                  <a:gd name="T26" fmla="*/ 2 w 20"/>
                  <a:gd name="T27" fmla="*/ 5 h 18"/>
                  <a:gd name="T28" fmla="*/ 4 w 20"/>
                  <a:gd name="T29" fmla="*/ 1 h 18"/>
                  <a:gd name="T30" fmla="*/ 8 w 20"/>
                  <a:gd name="T31" fmla="*/ 0 h 18"/>
                  <a:gd name="T32" fmla="*/ 11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1" y="0"/>
                    </a:moveTo>
                    <a:lnTo>
                      <a:pt x="15" y="1"/>
                    </a:lnTo>
                    <a:lnTo>
                      <a:pt x="17" y="4"/>
                    </a:lnTo>
                    <a:lnTo>
                      <a:pt x="19" y="7"/>
                    </a:lnTo>
                    <a:lnTo>
                      <a:pt x="20" y="11"/>
                    </a:lnTo>
                    <a:lnTo>
                      <a:pt x="19" y="14"/>
                    </a:lnTo>
                    <a:lnTo>
                      <a:pt x="16" y="17"/>
                    </a:lnTo>
                    <a:lnTo>
                      <a:pt x="12" y="18"/>
                    </a:lnTo>
                    <a:lnTo>
                      <a:pt x="10" y="18"/>
                    </a:lnTo>
                    <a:lnTo>
                      <a:pt x="6" y="17"/>
                    </a:lnTo>
                    <a:lnTo>
                      <a:pt x="3" y="14"/>
                    </a:lnTo>
                    <a:lnTo>
                      <a:pt x="2" y="12"/>
                    </a:lnTo>
                    <a:lnTo>
                      <a:pt x="0" y="8"/>
                    </a:lnTo>
                    <a:lnTo>
                      <a:pt x="2" y="5"/>
                    </a:lnTo>
                    <a:lnTo>
                      <a:pt x="4" y="1"/>
                    </a:lnTo>
                    <a:lnTo>
                      <a:pt x="8"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7" name="Freeform 515"/>
              <p:cNvSpPr>
                <a:spLocks/>
              </p:cNvSpPr>
              <p:nvPr/>
            </p:nvSpPr>
            <p:spPr bwMode="auto">
              <a:xfrm>
                <a:off x="4052262" y="4897061"/>
                <a:ext cx="30904" cy="30904"/>
              </a:xfrm>
              <a:custGeom>
                <a:avLst/>
                <a:gdLst>
                  <a:gd name="T0" fmla="*/ 10 w 18"/>
                  <a:gd name="T1" fmla="*/ 0 h 18"/>
                  <a:gd name="T2" fmla="*/ 14 w 18"/>
                  <a:gd name="T3" fmla="*/ 0 h 18"/>
                  <a:gd name="T4" fmla="*/ 17 w 18"/>
                  <a:gd name="T5" fmla="*/ 2 h 18"/>
                  <a:gd name="T6" fmla="*/ 18 w 18"/>
                  <a:gd name="T7" fmla="*/ 6 h 18"/>
                  <a:gd name="T8" fmla="*/ 18 w 18"/>
                  <a:gd name="T9" fmla="*/ 10 h 18"/>
                  <a:gd name="T10" fmla="*/ 17 w 18"/>
                  <a:gd name="T11" fmla="*/ 13 h 18"/>
                  <a:gd name="T12" fmla="*/ 14 w 18"/>
                  <a:gd name="T13" fmla="*/ 15 h 18"/>
                  <a:gd name="T14" fmla="*/ 12 w 18"/>
                  <a:gd name="T15" fmla="*/ 17 h 18"/>
                  <a:gd name="T16" fmla="*/ 8 w 18"/>
                  <a:gd name="T17" fmla="*/ 18 h 18"/>
                  <a:gd name="T18" fmla="*/ 5 w 18"/>
                  <a:gd name="T19" fmla="*/ 17 h 18"/>
                  <a:gd name="T20" fmla="*/ 1 w 18"/>
                  <a:gd name="T21" fmla="*/ 14 h 18"/>
                  <a:gd name="T22" fmla="*/ 0 w 18"/>
                  <a:gd name="T23" fmla="*/ 10 h 18"/>
                  <a:gd name="T24" fmla="*/ 0 w 18"/>
                  <a:gd name="T25" fmla="*/ 7 h 18"/>
                  <a:gd name="T26" fmla="*/ 1 w 18"/>
                  <a:gd name="T27" fmla="*/ 3 h 18"/>
                  <a:gd name="T28" fmla="*/ 4 w 18"/>
                  <a:gd name="T29" fmla="*/ 1 h 18"/>
                  <a:gd name="T30" fmla="*/ 6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0"/>
                    </a:lnTo>
                    <a:lnTo>
                      <a:pt x="17" y="2"/>
                    </a:lnTo>
                    <a:lnTo>
                      <a:pt x="18" y="6"/>
                    </a:lnTo>
                    <a:lnTo>
                      <a:pt x="18" y="10"/>
                    </a:lnTo>
                    <a:lnTo>
                      <a:pt x="17" y="13"/>
                    </a:lnTo>
                    <a:lnTo>
                      <a:pt x="14" y="15"/>
                    </a:lnTo>
                    <a:lnTo>
                      <a:pt x="12" y="17"/>
                    </a:lnTo>
                    <a:lnTo>
                      <a:pt x="8" y="18"/>
                    </a:lnTo>
                    <a:lnTo>
                      <a:pt x="5" y="17"/>
                    </a:lnTo>
                    <a:lnTo>
                      <a:pt x="1" y="14"/>
                    </a:lnTo>
                    <a:lnTo>
                      <a:pt x="0" y="10"/>
                    </a:lnTo>
                    <a:lnTo>
                      <a:pt x="0" y="7"/>
                    </a:lnTo>
                    <a:lnTo>
                      <a:pt x="1" y="3"/>
                    </a:lnTo>
                    <a:lnTo>
                      <a:pt x="4" y="1"/>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8" name="Freeform 516"/>
              <p:cNvSpPr>
                <a:spLocks/>
              </p:cNvSpPr>
              <p:nvPr/>
            </p:nvSpPr>
            <p:spPr bwMode="auto">
              <a:xfrm>
                <a:off x="4474623" y="4163939"/>
                <a:ext cx="30904" cy="32622"/>
              </a:xfrm>
              <a:custGeom>
                <a:avLst/>
                <a:gdLst>
                  <a:gd name="T0" fmla="*/ 10 w 18"/>
                  <a:gd name="T1" fmla="*/ 0 h 19"/>
                  <a:gd name="T2" fmla="*/ 13 w 18"/>
                  <a:gd name="T3" fmla="*/ 1 h 19"/>
                  <a:gd name="T4" fmla="*/ 17 w 18"/>
                  <a:gd name="T5" fmla="*/ 4 h 19"/>
                  <a:gd name="T6" fmla="*/ 18 w 18"/>
                  <a:gd name="T7" fmla="*/ 8 h 19"/>
                  <a:gd name="T8" fmla="*/ 18 w 18"/>
                  <a:gd name="T9" fmla="*/ 10 h 19"/>
                  <a:gd name="T10" fmla="*/ 17 w 18"/>
                  <a:gd name="T11" fmla="*/ 14 h 19"/>
                  <a:gd name="T12" fmla="*/ 14 w 18"/>
                  <a:gd name="T13" fmla="*/ 17 h 19"/>
                  <a:gd name="T14" fmla="*/ 12 w 18"/>
                  <a:gd name="T15" fmla="*/ 18 h 19"/>
                  <a:gd name="T16" fmla="*/ 8 w 18"/>
                  <a:gd name="T17" fmla="*/ 19 h 19"/>
                  <a:gd name="T18" fmla="*/ 4 w 18"/>
                  <a:gd name="T19" fmla="*/ 18 h 19"/>
                  <a:gd name="T20" fmla="*/ 1 w 18"/>
                  <a:gd name="T21" fmla="*/ 15 h 19"/>
                  <a:gd name="T22" fmla="*/ 0 w 18"/>
                  <a:gd name="T23" fmla="*/ 12 h 19"/>
                  <a:gd name="T24" fmla="*/ 0 w 18"/>
                  <a:gd name="T25" fmla="*/ 9 h 19"/>
                  <a:gd name="T26" fmla="*/ 1 w 18"/>
                  <a:gd name="T27" fmla="*/ 5 h 19"/>
                  <a:gd name="T28" fmla="*/ 4 w 18"/>
                  <a:gd name="T29" fmla="*/ 2 h 19"/>
                  <a:gd name="T30" fmla="*/ 6 w 18"/>
                  <a:gd name="T31" fmla="*/ 1 h 19"/>
                  <a:gd name="T32" fmla="*/ 10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0" y="0"/>
                    </a:moveTo>
                    <a:lnTo>
                      <a:pt x="13" y="1"/>
                    </a:lnTo>
                    <a:lnTo>
                      <a:pt x="17" y="4"/>
                    </a:lnTo>
                    <a:lnTo>
                      <a:pt x="18" y="8"/>
                    </a:lnTo>
                    <a:lnTo>
                      <a:pt x="18" y="10"/>
                    </a:lnTo>
                    <a:lnTo>
                      <a:pt x="17" y="14"/>
                    </a:lnTo>
                    <a:lnTo>
                      <a:pt x="14" y="17"/>
                    </a:lnTo>
                    <a:lnTo>
                      <a:pt x="12" y="18"/>
                    </a:lnTo>
                    <a:lnTo>
                      <a:pt x="8" y="19"/>
                    </a:lnTo>
                    <a:lnTo>
                      <a:pt x="4" y="18"/>
                    </a:lnTo>
                    <a:lnTo>
                      <a:pt x="1" y="15"/>
                    </a:lnTo>
                    <a:lnTo>
                      <a:pt x="0" y="12"/>
                    </a:lnTo>
                    <a:lnTo>
                      <a:pt x="0" y="9"/>
                    </a:lnTo>
                    <a:lnTo>
                      <a:pt x="1" y="5"/>
                    </a:lnTo>
                    <a:lnTo>
                      <a:pt x="4" y="2"/>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59" name="Freeform 517"/>
              <p:cNvSpPr>
                <a:spLocks/>
              </p:cNvSpPr>
              <p:nvPr/>
            </p:nvSpPr>
            <p:spPr bwMode="auto">
              <a:xfrm>
                <a:off x="4658333" y="4673862"/>
                <a:ext cx="34338" cy="30904"/>
              </a:xfrm>
              <a:custGeom>
                <a:avLst/>
                <a:gdLst>
                  <a:gd name="T0" fmla="*/ 9 w 20"/>
                  <a:gd name="T1" fmla="*/ 0 h 18"/>
                  <a:gd name="T2" fmla="*/ 13 w 20"/>
                  <a:gd name="T3" fmla="*/ 1 h 18"/>
                  <a:gd name="T4" fmla="*/ 16 w 20"/>
                  <a:gd name="T5" fmla="*/ 3 h 18"/>
                  <a:gd name="T6" fmla="*/ 19 w 20"/>
                  <a:gd name="T7" fmla="*/ 5 h 18"/>
                  <a:gd name="T8" fmla="*/ 20 w 20"/>
                  <a:gd name="T9" fmla="*/ 9 h 18"/>
                  <a:gd name="T10" fmla="*/ 19 w 20"/>
                  <a:gd name="T11" fmla="*/ 13 h 18"/>
                  <a:gd name="T12" fmla="*/ 17 w 20"/>
                  <a:gd name="T13" fmla="*/ 16 h 18"/>
                  <a:gd name="T14" fmla="*/ 13 w 20"/>
                  <a:gd name="T15" fmla="*/ 18 h 18"/>
                  <a:gd name="T16" fmla="*/ 11 w 20"/>
                  <a:gd name="T17" fmla="*/ 18 h 18"/>
                  <a:gd name="T18" fmla="*/ 7 w 20"/>
                  <a:gd name="T19" fmla="*/ 18 h 18"/>
                  <a:gd name="T20" fmla="*/ 4 w 20"/>
                  <a:gd name="T21" fmla="*/ 16 h 18"/>
                  <a:gd name="T22" fmla="*/ 2 w 20"/>
                  <a:gd name="T23" fmla="*/ 13 h 18"/>
                  <a:gd name="T24" fmla="*/ 0 w 20"/>
                  <a:gd name="T25" fmla="*/ 10 h 18"/>
                  <a:gd name="T26" fmla="*/ 2 w 20"/>
                  <a:gd name="T27" fmla="*/ 6 h 18"/>
                  <a:gd name="T28" fmla="*/ 3 w 20"/>
                  <a:gd name="T29" fmla="*/ 3 h 18"/>
                  <a:gd name="T30" fmla="*/ 5 w 20"/>
                  <a:gd name="T31" fmla="*/ 1 h 18"/>
                  <a:gd name="T32" fmla="*/ 9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9" y="0"/>
                    </a:moveTo>
                    <a:lnTo>
                      <a:pt x="13" y="1"/>
                    </a:lnTo>
                    <a:lnTo>
                      <a:pt x="16" y="3"/>
                    </a:lnTo>
                    <a:lnTo>
                      <a:pt x="19" y="5"/>
                    </a:lnTo>
                    <a:lnTo>
                      <a:pt x="20" y="9"/>
                    </a:lnTo>
                    <a:lnTo>
                      <a:pt x="19" y="13"/>
                    </a:lnTo>
                    <a:lnTo>
                      <a:pt x="17" y="16"/>
                    </a:lnTo>
                    <a:lnTo>
                      <a:pt x="13" y="18"/>
                    </a:lnTo>
                    <a:lnTo>
                      <a:pt x="11" y="18"/>
                    </a:lnTo>
                    <a:lnTo>
                      <a:pt x="7" y="18"/>
                    </a:lnTo>
                    <a:lnTo>
                      <a:pt x="4" y="16"/>
                    </a:lnTo>
                    <a:lnTo>
                      <a:pt x="2" y="13"/>
                    </a:lnTo>
                    <a:lnTo>
                      <a:pt x="0" y="10"/>
                    </a:lnTo>
                    <a:lnTo>
                      <a:pt x="2" y="6"/>
                    </a:lnTo>
                    <a:lnTo>
                      <a:pt x="3"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0" name="Freeform 518"/>
              <p:cNvSpPr>
                <a:spLocks/>
              </p:cNvSpPr>
              <p:nvPr/>
            </p:nvSpPr>
            <p:spPr bwMode="auto">
              <a:xfrm>
                <a:off x="3866835" y="4385420"/>
                <a:ext cx="32622" cy="32622"/>
              </a:xfrm>
              <a:custGeom>
                <a:avLst/>
                <a:gdLst>
                  <a:gd name="T0" fmla="*/ 8 w 19"/>
                  <a:gd name="T1" fmla="*/ 0 h 19"/>
                  <a:gd name="T2" fmla="*/ 12 w 19"/>
                  <a:gd name="T3" fmla="*/ 0 h 19"/>
                  <a:gd name="T4" fmla="*/ 15 w 19"/>
                  <a:gd name="T5" fmla="*/ 3 h 19"/>
                  <a:gd name="T6" fmla="*/ 17 w 19"/>
                  <a:gd name="T7" fmla="*/ 6 h 19"/>
                  <a:gd name="T8" fmla="*/ 19 w 19"/>
                  <a:gd name="T9" fmla="*/ 8 h 19"/>
                  <a:gd name="T10" fmla="*/ 17 w 19"/>
                  <a:gd name="T11" fmla="*/ 12 h 19"/>
                  <a:gd name="T12" fmla="*/ 16 w 19"/>
                  <a:gd name="T13" fmla="*/ 16 h 19"/>
                  <a:gd name="T14" fmla="*/ 14 w 19"/>
                  <a:gd name="T15" fmla="*/ 17 h 19"/>
                  <a:gd name="T16" fmla="*/ 10 w 19"/>
                  <a:gd name="T17" fmla="*/ 19 h 19"/>
                  <a:gd name="T18" fmla="*/ 6 w 19"/>
                  <a:gd name="T19" fmla="*/ 19 h 19"/>
                  <a:gd name="T20" fmla="*/ 3 w 19"/>
                  <a:gd name="T21" fmla="*/ 16 h 19"/>
                  <a:gd name="T22" fmla="*/ 0 w 19"/>
                  <a:gd name="T23" fmla="*/ 13 h 19"/>
                  <a:gd name="T24" fmla="*/ 0 w 19"/>
                  <a:gd name="T25" fmla="*/ 10 h 19"/>
                  <a:gd name="T26" fmla="*/ 0 w 19"/>
                  <a:gd name="T27" fmla="*/ 6 h 19"/>
                  <a:gd name="T28" fmla="*/ 2 w 19"/>
                  <a:gd name="T29" fmla="*/ 3 h 19"/>
                  <a:gd name="T30" fmla="*/ 6 w 19"/>
                  <a:gd name="T31" fmla="*/ 0 h 19"/>
                  <a:gd name="T32" fmla="*/ 8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8" y="0"/>
                    </a:moveTo>
                    <a:lnTo>
                      <a:pt x="12" y="0"/>
                    </a:lnTo>
                    <a:lnTo>
                      <a:pt x="15" y="3"/>
                    </a:lnTo>
                    <a:lnTo>
                      <a:pt x="17" y="6"/>
                    </a:lnTo>
                    <a:lnTo>
                      <a:pt x="19" y="8"/>
                    </a:lnTo>
                    <a:lnTo>
                      <a:pt x="17" y="12"/>
                    </a:lnTo>
                    <a:lnTo>
                      <a:pt x="16" y="16"/>
                    </a:lnTo>
                    <a:lnTo>
                      <a:pt x="14" y="17"/>
                    </a:lnTo>
                    <a:lnTo>
                      <a:pt x="10" y="19"/>
                    </a:lnTo>
                    <a:lnTo>
                      <a:pt x="6" y="19"/>
                    </a:lnTo>
                    <a:lnTo>
                      <a:pt x="3" y="16"/>
                    </a:lnTo>
                    <a:lnTo>
                      <a:pt x="0" y="13"/>
                    </a:lnTo>
                    <a:lnTo>
                      <a:pt x="0" y="10"/>
                    </a:lnTo>
                    <a:lnTo>
                      <a:pt x="0" y="6"/>
                    </a:lnTo>
                    <a:lnTo>
                      <a:pt x="2" y="3"/>
                    </a:lnTo>
                    <a:lnTo>
                      <a:pt x="6" y="0"/>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1" name="Freeform 519"/>
              <p:cNvSpPr>
                <a:spLocks/>
              </p:cNvSpPr>
              <p:nvPr/>
            </p:nvSpPr>
            <p:spPr bwMode="auto">
              <a:xfrm>
                <a:off x="4119222" y="4926249"/>
                <a:ext cx="30904" cy="32622"/>
              </a:xfrm>
              <a:custGeom>
                <a:avLst/>
                <a:gdLst>
                  <a:gd name="T0" fmla="*/ 8 w 18"/>
                  <a:gd name="T1" fmla="*/ 0 h 19"/>
                  <a:gd name="T2" fmla="*/ 12 w 18"/>
                  <a:gd name="T3" fmla="*/ 1 h 19"/>
                  <a:gd name="T4" fmla="*/ 16 w 18"/>
                  <a:gd name="T5" fmla="*/ 2 h 19"/>
                  <a:gd name="T6" fmla="*/ 17 w 18"/>
                  <a:gd name="T7" fmla="*/ 5 h 19"/>
                  <a:gd name="T8" fmla="*/ 18 w 18"/>
                  <a:gd name="T9" fmla="*/ 9 h 19"/>
                  <a:gd name="T10" fmla="*/ 18 w 18"/>
                  <a:gd name="T11" fmla="*/ 13 h 19"/>
                  <a:gd name="T12" fmla="*/ 16 w 18"/>
                  <a:gd name="T13" fmla="*/ 15 h 19"/>
                  <a:gd name="T14" fmla="*/ 13 w 18"/>
                  <a:gd name="T15" fmla="*/ 18 h 19"/>
                  <a:gd name="T16" fmla="*/ 9 w 18"/>
                  <a:gd name="T17" fmla="*/ 19 h 19"/>
                  <a:gd name="T18" fmla="*/ 5 w 18"/>
                  <a:gd name="T19" fmla="*/ 18 h 19"/>
                  <a:gd name="T20" fmla="*/ 3 w 18"/>
                  <a:gd name="T21" fmla="*/ 17 h 19"/>
                  <a:gd name="T22" fmla="*/ 0 w 18"/>
                  <a:gd name="T23" fmla="*/ 13 h 19"/>
                  <a:gd name="T24" fmla="*/ 0 w 18"/>
                  <a:gd name="T25" fmla="*/ 10 h 19"/>
                  <a:gd name="T26" fmla="*/ 0 w 18"/>
                  <a:gd name="T27" fmla="*/ 6 h 19"/>
                  <a:gd name="T28" fmla="*/ 3 w 18"/>
                  <a:gd name="T29" fmla="*/ 3 h 19"/>
                  <a:gd name="T30" fmla="*/ 5 w 18"/>
                  <a:gd name="T31" fmla="*/ 1 h 19"/>
                  <a:gd name="T32" fmla="*/ 8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8" y="0"/>
                    </a:moveTo>
                    <a:lnTo>
                      <a:pt x="12" y="1"/>
                    </a:lnTo>
                    <a:lnTo>
                      <a:pt x="16" y="2"/>
                    </a:lnTo>
                    <a:lnTo>
                      <a:pt x="17" y="5"/>
                    </a:lnTo>
                    <a:lnTo>
                      <a:pt x="18" y="9"/>
                    </a:lnTo>
                    <a:lnTo>
                      <a:pt x="18" y="13"/>
                    </a:lnTo>
                    <a:lnTo>
                      <a:pt x="16" y="15"/>
                    </a:lnTo>
                    <a:lnTo>
                      <a:pt x="13" y="18"/>
                    </a:lnTo>
                    <a:lnTo>
                      <a:pt x="9" y="19"/>
                    </a:lnTo>
                    <a:lnTo>
                      <a:pt x="5" y="18"/>
                    </a:lnTo>
                    <a:lnTo>
                      <a:pt x="3" y="17"/>
                    </a:lnTo>
                    <a:lnTo>
                      <a:pt x="0" y="13"/>
                    </a:lnTo>
                    <a:lnTo>
                      <a:pt x="0" y="10"/>
                    </a:lnTo>
                    <a:lnTo>
                      <a:pt x="0" y="6"/>
                    </a:lnTo>
                    <a:lnTo>
                      <a:pt x="3" y="3"/>
                    </a:lnTo>
                    <a:lnTo>
                      <a:pt x="5"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2" name="Freeform 520"/>
              <p:cNvSpPr>
                <a:spLocks/>
              </p:cNvSpPr>
              <p:nvPr/>
            </p:nvSpPr>
            <p:spPr bwMode="auto">
              <a:xfrm>
                <a:off x="4407664" y="4134751"/>
                <a:ext cx="30904" cy="30904"/>
              </a:xfrm>
              <a:custGeom>
                <a:avLst/>
                <a:gdLst>
                  <a:gd name="T0" fmla="*/ 9 w 18"/>
                  <a:gd name="T1" fmla="*/ 0 h 18"/>
                  <a:gd name="T2" fmla="*/ 13 w 18"/>
                  <a:gd name="T3" fmla="*/ 0 h 18"/>
                  <a:gd name="T4" fmla="*/ 15 w 18"/>
                  <a:gd name="T5" fmla="*/ 1 h 18"/>
                  <a:gd name="T6" fmla="*/ 18 w 18"/>
                  <a:gd name="T7" fmla="*/ 5 h 18"/>
                  <a:gd name="T8" fmla="*/ 18 w 18"/>
                  <a:gd name="T9" fmla="*/ 8 h 18"/>
                  <a:gd name="T10" fmla="*/ 18 w 18"/>
                  <a:gd name="T11" fmla="*/ 12 h 18"/>
                  <a:gd name="T12" fmla="*/ 15 w 18"/>
                  <a:gd name="T13" fmla="*/ 14 h 18"/>
                  <a:gd name="T14" fmla="*/ 13 w 18"/>
                  <a:gd name="T15" fmla="*/ 17 h 18"/>
                  <a:gd name="T16" fmla="*/ 10 w 18"/>
                  <a:gd name="T17" fmla="*/ 18 h 18"/>
                  <a:gd name="T18" fmla="*/ 6 w 18"/>
                  <a:gd name="T19" fmla="*/ 17 h 18"/>
                  <a:gd name="T20" fmla="*/ 2 w 18"/>
                  <a:gd name="T21" fmla="*/ 15 h 18"/>
                  <a:gd name="T22" fmla="*/ 1 w 18"/>
                  <a:gd name="T23" fmla="*/ 13 h 18"/>
                  <a:gd name="T24" fmla="*/ 0 w 18"/>
                  <a:gd name="T25" fmla="*/ 9 h 18"/>
                  <a:gd name="T26" fmla="*/ 1 w 18"/>
                  <a:gd name="T27" fmla="*/ 5 h 18"/>
                  <a:gd name="T28" fmla="*/ 2 w 18"/>
                  <a:gd name="T29" fmla="*/ 2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5" y="1"/>
                    </a:lnTo>
                    <a:lnTo>
                      <a:pt x="18" y="5"/>
                    </a:lnTo>
                    <a:lnTo>
                      <a:pt x="18" y="8"/>
                    </a:lnTo>
                    <a:lnTo>
                      <a:pt x="18" y="12"/>
                    </a:lnTo>
                    <a:lnTo>
                      <a:pt x="15" y="14"/>
                    </a:lnTo>
                    <a:lnTo>
                      <a:pt x="13" y="17"/>
                    </a:lnTo>
                    <a:lnTo>
                      <a:pt x="10" y="18"/>
                    </a:lnTo>
                    <a:lnTo>
                      <a:pt x="6" y="17"/>
                    </a:lnTo>
                    <a:lnTo>
                      <a:pt x="2" y="15"/>
                    </a:lnTo>
                    <a:lnTo>
                      <a:pt x="1" y="13"/>
                    </a:lnTo>
                    <a:lnTo>
                      <a:pt x="0" y="9"/>
                    </a:lnTo>
                    <a:lnTo>
                      <a:pt x="1" y="5"/>
                    </a:lnTo>
                    <a:lnTo>
                      <a:pt x="2" y="2"/>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3" name="Freeform 521"/>
              <p:cNvSpPr>
                <a:spLocks/>
              </p:cNvSpPr>
              <p:nvPr/>
            </p:nvSpPr>
            <p:spPr bwMode="auto">
              <a:xfrm>
                <a:off x="4678936" y="4603469"/>
                <a:ext cx="30904" cy="32622"/>
              </a:xfrm>
              <a:custGeom>
                <a:avLst/>
                <a:gdLst>
                  <a:gd name="T0" fmla="*/ 10 w 18"/>
                  <a:gd name="T1" fmla="*/ 0 h 19"/>
                  <a:gd name="T2" fmla="*/ 14 w 18"/>
                  <a:gd name="T3" fmla="*/ 2 h 19"/>
                  <a:gd name="T4" fmla="*/ 17 w 18"/>
                  <a:gd name="T5" fmla="*/ 4 h 19"/>
                  <a:gd name="T6" fmla="*/ 18 w 18"/>
                  <a:gd name="T7" fmla="*/ 7 h 19"/>
                  <a:gd name="T8" fmla="*/ 18 w 18"/>
                  <a:gd name="T9" fmla="*/ 11 h 19"/>
                  <a:gd name="T10" fmla="*/ 17 w 18"/>
                  <a:gd name="T11" fmla="*/ 15 h 19"/>
                  <a:gd name="T12" fmla="*/ 14 w 18"/>
                  <a:gd name="T13" fmla="*/ 16 h 19"/>
                  <a:gd name="T14" fmla="*/ 12 w 18"/>
                  <a:gd name="T15" fmla="*/ 19 h 19"/>
                  <a:gd name="T16" fmla="*/ 8 w 18"/>
                  <a:gd name="T17" fmla="*/ 19 h 19"/>
                  <a:gd name="T18" fmla="*/ 4 w 18"/>
                  <a:gd name="T19" fmla="*/ 17 h 19"/>
                  <a:gd name="T20" fmla="*/ 1 w 18"/>
                  <a:gd name="T21" fmla="*/ 15 h 19"/>
                  <a:gd name="T22" fmla="*/ 0 w 18"/>
                  <a:gd name="T23" fmla="*/ 11 h 19"/>
                  <a:gd name="T24" fmla="*/ 0 w 18"/>
                  <a:gd name="T25" fmla="*/ 7 h 19"/>
                  <a:gd name="T26" fmla="*/ 1 w 18"/>
                  <a:gd name="T27" fmla="*/ 4 h 19"/>
                  <a:gd name="T28" fmla="*/ 4 w 18"/>
                  <a:gd name="T29" fmla="*/ 2 h 19"/>
                  <a:gd name="T30" fmla="*/ 7 w 18"/>
                  <a:gd name="T31" fmla="*/ 0 h 19"/>
                  <a:gd name="T32" fmla="*/ 10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0" y="0"/>
                    </a:moveTo>
                    <a:lnTo>
                      <a:pt x="14" y="2"/>
                    </a:lnTo>
                    <a:lnTo>
                      <a:pt x="17" y="4"/>
                    </a:lnTo>
                    <a:lnTo>
                      <a:pt x="18" y="7"/>
                    </a:lnTo>
                    <a:lnTo>
                      <a:pt x="18" y="11"/>
                    </a:lnTo>
                    <a:lnTo>
                      <a:pt x="17" y="15"/>
                    </a:lnTo>
                    <a:lnTo>
                      <a:pt x="14" y="16"/>
                    </a:lnTo>
                    <a:lnTo>
                      <a:pt x="12" y="19"/>
                    </a:lnTo>
                    <a:lnTo>
                      <a:pt x="8" y="19"/>
                    </a:lnTo>
                    <a:lnTo>
                      <a:pt x="4" y="17"/>
                    </a:lnTo>
                    <a:lnTo>
                      <a:pt x="1" y="15"/>
                    </a:lnTo>
                    <a:lnTo>
                      <a:pt x="0" y="11"/>
                    </a:lnTo>
                    <a:lnTo>
                      <a:pt x="0" y="7"/>
                    </a:lnTo>
                    <a:lnTo>
                      <a:pt x="1" y="4"/>
                    </a:lnTo>
                    <a:lnTo>
                      <a:pt x="4" y="2"/>
                    </a:lnTo>
                    <a:lnTo>
                      <a:pt x="7"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4" name="Freeform 522"/>
              <p:cNvSpPr>
                <a:spLocks/>
              </p:cNvSpPr>
              <p:nvPr/>
            </p:nvSpPr>
            <p:spPr bwMode="auto">
              <a:xfrm>
                <a:off x="3847950" y="4455814"/>
                <a:ext cx="30904" cy="30904"/>
              </a:xfrm>
              <a:custGeom>
                <a:avLst/>
                <a:gdLst>
                  <a:gd name="T0" fmla="*/ 10 w 18"/>
                  <a:gd name="T1" fmla="*/ 0 h 18"/>
                  <a:gd name="T2" fmla="*/ 14 w 18"/>
                  <a:gd name="T3" fmla="*/ 1 h 18"/>
                  <a:gd name="T4" fmla="*/ 17 w 18"/>
                  <a:gd name="T5" fmla="*/ 4 h 18"/>
                  <a:gd name="T6" fmla="*/ 18 w 18"/>
                  <a:gd name="T7" fmla="*/ 8 h 18"/>
                  <a:gd name="T8" fmla="*/ 18 w 18"/>
                  <a:gd name="T9" fmla="*/ 12 h 18"/>
                  <a:gd name="T10" fmla="*/ 17 w 18"/>
                  <a:gd name="T11" fmla="*/ 14 h 18"/>
                  <a:gd name="T12" fmla="*/ 14 w 18"/>
                  <a:gd name="T13" fmla="*/ 17 h 18"/>
                  <a:gd name="T14" fmla="*/ 11 w 18"/>
                  <a:gd name="T15" fmla="*/ 18 h 18"/>
                  <a:gd name="T16" fmla="*/ 8 w 18"/>
                  <a:gd name="T17" fmla="*/ 18 h 18"/>
                  <a:gd name="T18" fmla="*/ 4 w 18"/>
                  <a:gd name="T19" fmla="*/ 17 h 18"/>
                  <a:gd name="T20" fmla="*/ 1 w 18"/>
                  <a:gd name="T21" fmla="*/ 16 h 18"/>
                  <a:gd name="T22" fmla="*/ 0 w 18"/>
                  <a:gd name="T23" fmla="*/ 12 h 18"/>
                  <a:gd name="T24" fmla="*/ 0 w 18"/>
                  <a:gd name="T25" fmla="*/ 8 h 18"/>
                  <a:gd name="T26" fmla="*/ 1 w 18"/>
                  <a:gd name="T27" fmla="*/ 5 h 18"/>
                  <a:gd name="T28" fmla="*/ 4 w 18"/>
                  <a:gd name="T29" fmla="*/ 3 h 18"/>
                  <a:gd name="T30" fmla="*/ 8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4"/>
                    </a:lnTo>
                    <a:lnTo>
                      <a:pt x="18" y="8"/>
                    </a:lnTo>
                    <a:lnTo>
                      <a:pt x="18" y="12"/>
                    </a:lnTo>
                    <a:lnTo>
                      <a:pt x="17" y="14"/>
                    </a:lnTo>
                    <a:lnTo>
                      <a:pt x="14" y="17"/>
                    </a:lnTo>
                    <a:lnTo>
                      <a:pt x="11" y="18"/>
                    </a:lnTo>
                    <a:lnTo>
                      <a:pt x="8" y="18"/>
                    </a:lnTo>
                    <a:lnTo>
                      <a:pt x="4" y="17"/>
                    </a:lnTo>
                    <a:lnTo>
                      <a:pt x="1" y="16"/>
                    </a:lnTo>
                    <a:lnTo>
                      <a:pt x="0" y="12"/>
                    </a:lnTo>
                    <a:lnTo>
                      <a:pt x="0" y="8"/>
                    </a:lnTo>
                    <a:lnTo>
                      <a:pt x="1" y="5"/>
                    </a:lnTo>
                    <a:lnTo>
                      <a:pt x="4" y="3"/>
                    </a:lnTo>
                    <a:lnTo>
                      <a:pt x="8"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5" name="Freeform 523"/>
              <p:cNvSpPr>
                <a:spLocks/>
              </p:cNvSpPr>
              <p:nvPr/>
            </p:nvSpPr>
            <p:spPr bwMode="auto">
              <a:xfrm>
                <a:off x="4189615" y="4945134"/>
                <a:ext cx="30904" cy="32622"/>
              </a:xfrm>
              <a:custGeom>
                <a:avLst/>
                <a:gdLst>
                  <a:gd name="T0" fmla="*/ 11 w 18"/>
                  <a:gd name="T1" fmla="*/ 0 h 19"/>
                  <a:gd name="T2" fmla="*/ 14 w 18"/>
                  <a:gd name="T3" fmla="*/ 2 h 19"/>
                  <a:gd name="T4" fmla="*/ 17 w 18"/>
                  <a:gd name="T5" fmla="*/ 4 h 19"/>
                  <a:gd name="T6" fmla="*/ 18 w 18"/>
                  <a:gd name="T7" fmla="*/ 7 h 19"/>
                  <a:gd name="T8" fmla="*/ 18 w 18"/>
                  <a:gd name="T9" fmla="*/ 11 h 19"/>
                  <a:gd name="T10" fmla="*/ 17 w 18"/>
                  <a:gd name="T11" fmla="*/ 15 h 19"/>
                  <a:gd name="T12" fmla="*/ 15 w 18"/>
                  <a:gd name="T13" fmla="*/ 17 h 19"/>
                  <a:gd name="T14" fmla="*/ 11 w 18"/>
                  <a:gd name="T15" fmla="*/ 19 h 19"/>
                  <a:gd name="T16" fmla="*/ 7 w 18"/>
                  <a:gd name="T17" fmla="*/ 19 h 19"/>
                  <a:gd name="T18" fmla="*/ 5 w 18"/>
                  <a:gd name="T19" fmla="*/ 17 h 19"/>
                  <a:gd name="T20" fmla="*/ 2 w 18"/>
                  <a:gd name="T21" fmla="*/ 15 h 19"/>
                  <a:gd name="T22" fmla="*/ 1 w 18"/>
                  <a:gd name="T23" fmla="*/ 12 h 19"/>
                  <a:gd name="T24" fmla="*/ 0 w 18"/>
                  <a:gd name="T25" fmla="*/ 8 h 19"/>
                  <a:gd name="T26" fmla="*/ 1 w 18"/>
                  <a:gd name="T27" fmla="*/ 4 h 19"/>
                  <a:gd name="T28" fmla="*/ 4 w 18"/>
                  <a:gd name="T29" fmla="*/ 2 h 19"/>
                  <a:gd name="T30" fmla="*/ 7 w 18"/>
                  <a:gd name="T31" fmla="*/ 0 h 19"/>
                  <a:gd name="T32" fmla="*/ 11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1" y="0"/>
                    </a:moveTo>
                    <a:lnTo>
                      <a:pt x="14" y="2"/>
                    </a:lnTo>
                    <a:lnTo>
                      <a:pt x="17" y="4"/>
                    </a:lnTo>
                    <a:lnTo>
                      <a:pt x="18" y="7"/>
                    </a:lnTo>
                    <a:lnTo>
                      <a:pt x="18" y="11"/>
                    </a:lnTo>
                    <a:lnTo>
                      <a:pt x="17" y="15"/>
                    </a:lnTo>
                    <a:lnTo>
                      <a:pt x="15" y="17"/>
                    </a:lnTo>
                    <a:lnTo>
                      <a:pt x="11" y="19"/>
                    </a:lnTo>
                    <a:lnTo>
                      <a:pt x="7" y="19"/>
                    </a:lnTo>
                    <a:lnTo>
                      <a:pt x="5" y="17"/>
                    </a:lnTo>
                    <a:lnTo>
                      <a:pt x="2" y="15"/>
                    </a:lnTo>
                    <a:lnTo>
                      <a:pt x="1" y="12"/>
                    </a:lnTo>
                    <a:lnTo>
                      <a:pt x="0" y="8"/>
                    </a:lnTo>
                    <a:lnTo>
                      <a:pt x="1" y="4"/>
                    </a:lnTo>
                    <a:lnTo>
                      <a:pt x="4" y="2"/>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6" name="Freeform 524"/>
              <p:cNvSpPr>
                <a:spLocks/>
              </p:cNvSpPr>
              <p:nvPr/>
            </p:nvSpPr>
            <p:spPr bwMode="auto">
              <a:xfrm>
                <a:off x="4337270" y="4114148"/>
                <a:ext cx="30904" cy="30904"/>
              </a:xfrm>
              <a:custGeom>
                <a:avLst/>
                <a:gdLst>
                  <a:gd name="T0" fmla="*/ 11 w 18"/>
                  <a:gd name="T1" fmla="*/ 0 h 18"/>
                  <a:gd name="T2" fmla="*/ 14 w 18"/>
                  <a:gd name="T3" fmla="*/ 1 h 18"/>
                  <a:gd name="T4" fmla="*/ 16 w 18"/>
                  <a:gd name="T5" fmla="*/ 4 h 18"/>
                  <a:gd name="T6" fmla="*/ 18 w 18"/>
                  <a:gd name="T7" fmla="*/ 8 h 18"/>
                  <a:gd name="T8" fmla="*/ 18 w 18"/>
                  <a:gd name="T9" fmla="*/ 10 h 18"/>
                  <a:gd name="T10" fmla="*/ 17 w 18"/>
                  <a:gd name="T11" fmla="*/ 14 h 18"/>
                  <a:gd name="T12" fmla="*/ 14 w 18"/>
                  <a:gd name="T13" fmla="*/ 17 h 18"/>
                  <a:gd name="T14" fmla="*/ 11 w 18"/>
                  <a:gd name="T15" fmla="*/ 18 h 18"/>
                  <a:gd name="T16" fmla="*/ 7 w 18"/>
                  <a:gd name="T17" fmla="*/ 18 h 18"/>
                  <a:gd name="T18" fmla="*/ 4 w 18"/>
                  <a:gd name="T19" fmla="*/ 17 h 18"/>
                  <a:gd name="T20" fmla="*/ 1 w 18"/>
                  <a:gd name="T21" fmla="*/ 14 h 18"/>
                  <a:gd name="T22" fmla="*/ 0 w 18"/>
                  <a:gd name="T23" fmla="*/ 12 h 18"/>
                  <a:gd name="T24" fmla="*/ 0 w 18"/>
                  <a:gd name="T25" fmla="*/ 8 h 18"/>
                  <a:gd name="T26" fmla="*/ 1 w 18"/>
                  <a:gd name="T27" fmla="*/ 4 h 18"/>
                  <a:gd name="T28" fmla="*/ 4 w 18"/>
                  <a:gd name="T29" fmla="*/ 1 h 18"/>
                  <a:gd name="T30" fmla="*/ 7 w 18"/>
                  <a:gd name="T31" fmla="*/ 0 h 18"/>
                  <a:gd name="T32" fmla="*/ 11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1" y="0"/>
                    </a:moveTo>
                    <a:lnTo>
                      <a:pt x="14" y="1"/>
                    </a:lnTo>
                    <a:lnTo>
                      <a:pt x="16" y="4"/>
                    </a:lnTo>
                    <a:lnTo>
                      <a:pt x="18" y="8"/>
                    </a:lnTo>
                    <a:lnTo>
                      <a:pt x="18" y="10"/>
                    </a:lnTo>
                    <a:lnTo>
                      <a:pt x="17" y="14"/>
                    </a:lnTo>
                    <a:lnTo>
                      <a:pt x="14" y="17"/>
                    </a:lnTo>
                    <a:lnTo>
                      <a:pt x="11" y="18"/>
                    </a:lnTo>
                    <a:lnTo>
                      <a:pt x="7" y="18"/>
                    </a:lnTo>
                    <a:lnTo>
                      <a:pt x="4" y="17"/>
                    </a:lnTo>
                    <a:lnTo>
                      <a:pt x="1" y="14"/>
                    </a:lnTo>
                    <a:lnTo>
                      <a:pt x="0" y="12"/>
                    </a:lnTo>
                    <a:lnTo>
                      <a:pt x="0" y="8"/>
                    </a:lnTo>
                    <a:lnTo>
                      <a:pt x="1" y="4"/>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7" name="Freeform 628"/>
              <p:cNvSpPr>
                <a:spLocks/>
              </p:cNvSpPr>
              <p:nvPr/>
            </p:nvSpPr>
            <p:spPr bwMode="auto">
              <a:xfrm>
                <a:off x="3586979" y="4529641"/>
                <a:ext cx="30904" cy="30904"/>
              </a:xfrm>
              <a:custGeom>
                <a:avLst/>
                <a:gdLst>
                  <a:gd name="T0" fmla="*/ 9 w 18"/>
                  <a:gd name="T1" fmla="*/ 0 h 18"/>
                  <a:gd name="T2" fmla="*/ 13 w 18"/>
                  <a:gd name="T3" fmla="*/ 1 h 18"/>
                  <a:gd name="T4" fmla="*/ 16 w 18"/>
                  <a:gd name="T5" fmla="*/ 3 h 18"/>
                  <a:gd name="T6" fmla="*/ 17 w 18"/>
                  <a:gd name="T7" fmla="*/ 5 h 18"/>
                  <a:gd name="T8" fmla="*/ 18 w 18"/>
                  <a:gd name="T9" fmla="*/ 9 h 18"/>
                  <a:gd name="T10" fmla="*/ 17 w 18"/>
                  <a:gd name="T11" fmla="*/ 13 h 18"/>
                  <a:gd name="T12" fmla="*/ 16 w 18"/>
                  <a:gd name="T13" fmla="*/ 16 h 18"/>
                  <a:gd name="T14" fmla="*/ 13 w 18"/>
                  <a:gd name="T15" fmla="*/ 18 h 18"/>
                  <a:gd name="T16" fmla="*/ 9 w 18"/>
                  <a:gd name="T17" fmla="*/ 18 h 18"/>
                  <a:gd name="T18" fmla="*/ 5 w 18"/>
                  <a:gd name="T19" fmla="*/ 18 h 18"/>
                  <a:gd name="T20" fmla="*/ 2 w 18"/>
                  <a:gd name="T21" fmla="*/ 16 h 18"/>
                  <a:gd name="T22" fmla="*/ 0 w 18"/>
                  <a:gd name="T23" fmla="*/ 13 h 18"/>
                  <a:gd name="T24" fmla="*/ 0 w 18"/>
                  <a:gd name="T25" fmla="*/ 9 h 18"/>
                  <a:gd name="T26" fmla="*/ 0 w 18"/>
                  <a:gd name="T27" fmla="*/ 5 h 18"/>
                  <a:gd name="T28" fmla="*/ 2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3"/>
                    </a:lnTo>
                    <a:lnTo>
                      <a:pt x="17" y="5"/>
                    </a:lnTo>
                    <a:lnTo>
                      <a:pt x="18" y="9"/>
                    </a:lnTo>
                    <a:lnTo>
                      <a:pt x="17" y="13"/>
                    </a:lnTo>
                    <a:lnTo>
                      <a:pt x="16" y="16"/>
                    </a:lnTo>
                    <a:lnTo>
                      <a:pt x="13" y="18"/>
                    </a:lnTo>
                    <a:lnTo>
                      <a:pt x="9" y="18"/>
                    </a:lnTo>
                    <a:lnTo>
                      <a:pt x="5" y="18"/>
                    </a:lnTo>
                    <a:lnTo>
                      <a:pt x="2" y="16"/>
                    </a:lnTo>
                    <a:lnTo>
                      <a:pt x="0" y="13"/>
                    </a:lnTo>
                    <a:lnTo>
                      <a:pt x="0" y="9"/>
                    </a:lnTo>
                    <a:lnTo>
                      <a:pt x="0" y="5"/>
                    </a:lnTo>
                    <a:lnTo>
                      <a:pt x="2"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8" name="Freeform 629"/>
              <p:cNvSpPr>
                <a:spLocks/>
              </p:cNvSpPr>
              <p:nvPr/>
            </p:nvSpPr>
            <p:spPr bwMode="auto">
              <a:xfrm>
                <a:off x="3672825" y="4529641"/>
                <a:ext cx="30904" cy="30904"/>
              </a:xfrm>
              <a:custGeom>
                <a:avLst/>
                <a:gdLst>
                  <a:gd name="T0" fmla="*/ 9 w 18"/>
                  <a:gd name="T1" fmla="*/ 0 h 18"/>
                  <a:gd name="T2" fmla="*/ 11 w 18"/>
                  <a:gd name="T3" fmla="*/ 1 h 18"/>
                  <a:gd name="T4" fmla="*/ 15 w 18"/>
                  <a:gd name="T5" fmla="*/ 3 h 18"/>
                  <a:gd name="T6" fmla="*/ 17 w 18"/>
                  <a:gd name="T7" fmla="*/ 5 h 18"/>
                  <a:gd name="T8" fmla="*/ 18 w 18"/>
                  <a:gd name="T9" fmla="*/ 9 h 18"/>
                  <a:gd name="T10" fmla="*/ 17 w 18"/>
                  <a:gd name="T11" fmla="*/ 13 h 18"/>
                  <a:gd name="T12" fmla="*/ 15 w 18"/>
                  <a:gd name="T13" fmla="*/ 16 h 18"/>
                  <a:gd name="T14" fmla="*/ 11 w 18"/>
                  <a:gd name="T15" fmla="*/ 18 h 18"/>
                  <a:gd name="T16" fmla="*/ 9 w 18"/>
                  <a:gd name="T17" fmla="*/ 18 h 18"/>
                  <a:gd name="T18" fmla="*/ 5 w 18"/>
                  <a:gd name="T19" fmla="*/ 18 h 18"/>
                  <a:gd name="T20" fmla="*/ 2 w 18"/>
                  <a:gd name="T21" fmla="*/ 16 h 18"/>
                  <a:gd name="T22" fmla="*/ 0 w 18"/>
                  <a:gd name="T23" fmla="*/ 13 h 18"/>
                  <a:gd name="T24" fmla="*/ 0 w 18"/>
                  <a:gd name="T25" fmla="*/ 9 h 18"/>
                  <a:gd name="T26" fmla="*/ 0 w 18"/>
                  <a:gd name="T27" fmla="*/ 5 h 18"/>
                  <a:gd name="T28" fmla="*/ 2 w 18"/>
                  <a:gd name="T29" fmla="*/ 3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1" y="1"/>
                    </a:lnTo>
                    <a:lnTo>
                      <a:pt x="15" y="3"/>
                    </a:lnTo>
                    <a:lnTo>
                      <a:pt x="17" y="5"/>
                    </a:lnTo>
                    <a:lnTo>
                      <a:pt x="18" y="9"/>
                    </a:lnTo>
                    <a:lnTo>
                      <a:pt x="17" y="13"/>
                    </a:lnTo>
                    <a:lnTo>
                      <a:pt x="15" y="16"/>
                    </a:lnTo>
                    <a:lnTo>
                      <a:pt x="11" y="18"/>
                    </a:lnTo>
                    <a:lnTo>
                      <a:pt x="9" y="18"/>
                    </a:lnTo>
                    <a:lnTo>
                      <a:pt x="5" y="18"/>
                    </a:lnTo>
                    <a:lnTo>
                      <a:pt x="2" y="16"/>
                    </a:lnTo>
                    <a:lnTo>
                      <a:pt x="0" y="13"/>
                    </a:lnTo>
                    <a:lnTo>
                      <a:pt x="0" y="9"/>
                    </a:lnTo>
                    <a:lnTo>
                      <a:pt x="0" y="5"/>
                    </a:lnTo>
                    <a:lnTo>
                      <a:pt x="2"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69" name="Freeform 630"/>
              <p:cNvSpPr>
                <a:spLocks/>
              </p:cNvSpPr>
              <p:nvPr/>
            </p:nvSpPr>
            <p:spPr bwMode="auto">
              <a:xfrm>
                <a:off x="3755236" y="4529641"/>
                <a:ext cx="30904" cy="30904"/>
              </a:xfrm>
              <a:custGeom>
                <a:avLst/>
                <a:gdLst>
                  <a:gd name="T0" fmla="*/ 9 w 18"/>
                  <a:gd name="T1" fmla="*/ 0 h 18"/>
                  <a:gd name="T2" fmla="*/ 13 w 18"/>
                  <a:gd name="T3" fmla="*/ 1 h 18"/>
                  <a:gd name="T4" fmla="*/ 16 w 18"/>
                  <a:gd name="T5" fmla="*/ 3 h 18"/>
                  <a:gd name="T6" fmla="*/ 18 w 18"/>
                  <a:gd name="T7" fmla="*/ 5 h 18"/>
                  <a:gd name="T8" fmla="*/ 18 w 18"/>
                  <a:gd name="T9" fmla="*/ 9 h 18"/>
                  <a:gd name="T10" fmla="*/ 18 w 18"/>
                  <a:gd name="T11" fmla="*/ 13 h 18"/>
                  <a:gd name="T12" fmla="*/ 16 w 18"/>
                  <a:gd name="T13" fmla="*/ 16 h 18"/>
                  <a:gd name="T14" fmla="*/ 13 w 18"/>
                  <a:gd name="T15" fmla="*/ 18 h 18"/>
                  <a:gd name="T16" fmla="*/ 9 w 18"/>
                  <a:gd name="T17" fmla="*/ 18 h 18"/>
                  <a:gd name="T18" fmla="*/ 7 w 18"/>
                  <a:gd name="T19" fmla="*/ 18 h 18"/>
                  <a:gd name="T20" fmla="*/ 3 w 18"/>
                  <a:gd name="T21" fmla="*/ 16 h 18"/>
                  <a:gd name="T22" fmla="*/ 1 w 18"/>
                  <a:gd name="T23" fmla="*/ 13 h 18"/>
                  <a:gd name="T24" fmla="*/ 0 w 18"/>
                  <a:gd name="T25" fmla="*/ 9 h 18"/>
                  <a:gd name="T26" fmla="*/ 1 w 18"/>
                  <a:gd name="T27" fmla="*/ 5 h 18"/>
                  <a:gd name="T28" fmla="*/ 3 w 18"/>
                  <a:gd name="T29" fmla="*/ 3 h 18"/>
                  <a:gd name="T30" fmla="*/ 7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3"/>
                    </a:lnTo>
                    <a:lnTo>
                      <a:pt x="18" y="5"/>
                    </a:lnTo>
                    <a:lnTo>
                      <a:pt x="18" y="9"/>
                    </a:lnTo>
                    <a:lnTo>
                      <a:pt x="18" y="13"/>
                    </a:lnTo>
                    <a:lnTo>
                      <a:pt x="16" y="16"/>
                    </a:lnTo>
                    <a:lnTo>
                      <a:pt x="13" y="18"/>
                    </a:lnTo>
                    <a:lnTo>
                      <a:pt x="9" y="18"/>
                    </a:lnTo>
                    <a:lnTo>
                      <a:pt x="7" y="18"/>
                    </a:lnTo>
                    <a:lnTo>
                      <a:pt x="3" y="16"/>
                    </a:lnTo>
                    <a:lnTo>
                      <a:pt x="1" y="13"/>
                    </a:lnTo>
                    <a:lnTo>
                      <a:pt x="0" y="9"/>
                    </a:lnTo>
                    <a:lnTo>
                      <a:pt x="1" y="5"/>
                    </a:lnTo>
                    <a:lnTo>
                      <a:pt x="3" y="3"/>
                    </a:lnTo>
                    <a:lnTo>
                      <a:pt x="7"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0" name="Freeform 639"/>
              <p:cNvSpPr>
                <a:spLocks/>
              </p:cNvSpPr>
              <p:nvPr/>
            </p:nvSpPr>
            <p:spPr bwMode="auto">
              <a:xfrm>
                <a:off x="3355195" y="4455813"/>
                <a:ext cx="181993" cy="180277"/>
              </a:xfrm>
              <a:custGeom>
                <a:avLst/>
                <a:gdLst>
                  <a:gd name="T0" fmla="*/ 54 w 106"/>
                  <a:gd name="T1" fmla="*/ 0 h 105"/>
                  <a:gd name="T2" fmla="*/ 69 w 106"/>
                  <a:gd name="T3" fmla="*/ 3 h 105"/>
                  <a:gd name="T4" fmla="*/ 85 w 106"/>
                  <a:gd name="T5" fmla="*/ 9 h 105"/>
                  <a:gd name="T6" fmla="*/ 96 w 106"/>
                  <a:gd name="T7" fmla="*/ 21 h 105"/>
                  <a:gd name="T8" fmla="*/ 103 w 106"/>
                  <a:gd name="T9" fmla="*/ 35 h 105"/>
                  <a:gd name="T10" fmla="*/ 106 w 106"/>
                  <a:gd name="T11" fmla="*/ 52 h 105"/>
                  <a:gd name="T12" fmla="*/ 103 w 106"/>
                  <a:gd name="T13" fmla="*/ 69 h 105"/>
                  <a:gd name="T14" fmla="*/ 96 w 106"/>
                  <a:gd name="T15" fmla="*/ 84 h 105"/>
                  <a:gd name="T16" fmla="*/ 85 w 106"/>
                  <a:gd name="T17" fmla="*/ 95 h 105"/>
                  <a:gd name="T18" fmla="*/ 69 w 106"/>
                  <a:gd name="T19" fmla="*/ 102 h 105"/>
                  <a:gd name="T20" fmla="*/ 54 w 106"/>
                  <a:gd name="T21" fmla="*/ 105 h 105"/>
                  <a:gd name="T22" fmla="*/ 37 w 106"/>
                  <a:gd name="T23" fmla="*/ 102 h 105"/>
                  <a:gd name="T24" fmla="*/ 22 w 106"/>
                  <a:gd name="T25" fmla="*/ 95 h 105"/>
                  <a:gd name="T26" fmla="*/ 10 w 106"/>
                  <a:gd name="T27" fmla="*/ 84 h 105"/>
                  <a:gd name="T28" fmla="*/ 3 w 106"/>
                  <a:gd name="T29" fmla="*/ 69 h 105"/>
                  <a:gd name="T30" fmla="*/ 0 w 106"/>
                  <a:gd name="T31" fmla="*/ 52 h 105"/>
                  <a:gd name="T32" fmla="*/ 3 w 106"/>
                  <a:gd name="T33" fmla="*/ 35 h 105"/>
                  <a:gd name="T34" fmla="*/ 10 w 106"/>
                  <a:gd name="T35" fmla="*/ 21 h 105"/>
                  <a:gd name="T36" fmla="*/ 22 w 106"/>
                  <a:gd name="T37" fmla="*/ 9 h 105"/>
                  <a:gd name="T38" fmla="*/ 37 w 106"/>
                  <a:gd name="T39" fmla="*/ 3 h 105"/>
                  <a:gd name="T40" fmla="*/ 54 w 106"/>
                  <a:gd name="T41"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6" h="105">
                    <a:moveTo>
                      <a:pt x="54" y="0"/>
                    </a:moveTo>
                    <a:lnTo>
                      <a:pt x="69" y="3"/>
                    </a:lnTo>
                    <a:lnTo>
                      <a:pt x="85" y="9"/>
                    </a:lnTo>
                    <a:lnTo>
                      <a:pt x="96" y="21"/>
                    </a:lnTo>
                    <a:lnTo>
                      <a:pt x="103" y="35"/>
                    </a:lnTo>
                    <a:lnTo>
                      <a:pt x="106" y="52"/>
                    </a:lnTo>
                    <a:lnTo>
                      <a:pt x="103" y="69"/>
                    </a:lnTo>
                    <a:lnTo>
                      <a:pt x="96" y="84"/>
                    </a:lnTo>
                    <a:lnTo>
                      <a:pt x="85" y="95"/>
                    </a:lnTo>
                    <a:lnTo>
                      <a:pt x="69" y="102"/>
                    </a:lnTo>
                    <a:lnTo>
                      <a:pt x="54" y="105"/>
                    </a:lnTo>
                    <a:lnTo>
                      <a:pt x="37" y="102"/>
                    </a:lnTo>
                    <a:lnTo>
                      <a:pt x="22" y="95"/>
                    </a:lnTo>
                    <a:lnTo>
                      <a:pt x="10" y="84"/>
                    </a:lnTo>
                    <a:lnTo>
                      <a:pt x="3" y="69"/>
                    </a:lnTo>
                    <a:lnTo>
                      <a:pt x="0" y="52"/>
                    </a:lnTo>
                    <a:lnTo>
                      <a:pt x="3" y="35"/>
                    </a:lnTo>
                    <a:lnTo>
                      <a:pt x="10" y="21"/>
                    </a:lnTo>
                    <a:lnTo>
                      <a:pt x="22" y="9"/>
                    </a:lnTo>
                    <a:lnTo>
                      <a:pt x="37" y="3"/>
                    </a:lnTo>
                    <a:lnTo>
                      <a:pt x="5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271" name="Group 270"/>
            <p:cNvGrpSpPr/>
            <p:nvPr/>
          </p:nvGrpSpPr>
          <p:grpSpPr>
            <a:xfrm>
              <a:off x="4474632" y="4104985"/>
              <a:ext cx="408625" cy="345100"/>
              <a:chOff x="3830056" y="4347025"/>
              <a:chExt cx="377825" cy="319088"/>
            </a:xfrm>
          </p:grpSpPr>
          <p:sp>
            <p:nvSpPr>
              <p:cNvPr id="272" name="Freeform 742"/>
              <p:cNvSpPr>
                <a:spLocks/>
              </p:cNvSpPr>
              <p:nvPr/>
            </p:nvSpPr>
            <p:spPr bwMode="auto">
              <a:xfrm>
                <a:off x="4074531" y="4351787"/>
                <a:ext cx="133350" cy="134938"/>
              </a:xfrm>
              <a:custGeom>
                <a:avLst/>
                <a:gdLst>
                  <a:gd name="T0" fmla="*/ 37 w 84"/>
                  <a:gd name="T1" fmla="*/ 0 h 85"/>
                  <a:gd name="T2" fmla="*/ 51 w 84"/>
                  <a:gd name="T3" fmla="*/ 3 h 85"/>
                  <a:gd name="T4" fmla="*/ 34 w 84"/>
                  <a:gd name="T5" fmla="*/ 21 h 85"/>
                  <a:gd name="T6" fmla="*/ 29 w 84"/>
                  <a:gd name="T7" fmla="*/ 29 h 85"/>
                  <a:gd name="T8" fmla="*/ 29 w 84"/>
                  <a:gd name="T9" fmla="*/ 39 h 85"/>
                  <a:gd name="T10" fmla="*/ 34 w 84"/>
                  <a:gd name="T11" fmla="*/ 47 h 85"/>
                  <a:gd name="T12" fmla="*/ 37 w 84"/>
                  <a:gd name="T13" fmla="*/ 50 h 85"/>
                  <a:gd name="T14" fmla="*/ 46 w 84"/>
                  <a:gd name="T15" fmla="*/ 55 h 85"/>
                  <a:gd name="T16" fmla="*/ 55 w 84"/>
                  <a:gd name="T17" fmla="*/ 55 h 85"/>
                  <a:gd name="T18" fmla="*/ 64 w 84"/>
                  <a:gd name="T19" fmla="*/ 50 h 85"/>
                  <a:gd name="T20" fmla="*/ 82 w 84"/>
                  <a:gd name="T21" fmla="*/ 33 h 85"/>
                  <a:gd name="T22" fmla="*/ 84 w 84"/>
                  <a:gd name="T23" fmla="*/ 47 h 85"/>
                  <a:gd name="T24" fmla="*/ 82 w 84"/>
                  <a:gd name="T25" fmla="*/ 62 h 85"/>
                  <a:gd name="T26" fmla="*/ 74 w 84"/>
                  <a:gd name="T27" fmla="*/ 73 h 85"/>
                  <a:gd name="T28" fmla="*/ 61 w 84"/>
                  <a:gd name="T29" fmla="*/ 83 h 85"/>
                  <a:gd name="T30" fmla="*/ 45 w 84"/>
                  <a:gd name="T31" fmla="*/ 85 h 85"/>
                  <a:gd name="T32" fmla="*/ 29 w 84"/>
                  <a:gd name="T33" fmla="*/ 81 h 85"/>
                  <a:gd name="T34" fmla="*/ 24 w 84"/>
                  <a:gd name="T35" fmla="*/ 79 h 85"/>
                  <a:gd name="T36" fmla="*/ 19 w 84"/>
                  <a:gd name="T37" fmla="*/ 75 h 85"/>
                  <a:gd name="T38" fmla="*/ 13 w 84"/>
                  <a:gd name="T39" fmla="*/ 71 h 85"/>
                  <a:gd name="T40" fmla="*/ 10 w 84"/>
                  <a:gd name="T41" fmla="*/ 66 h 85"/>
                  <a:gd name="T42" fmla="*/ 7 w 84"/>
                  <a:gd name="T43" fmla="*/ 60 h 85"/>
                  <a:gd name="T44" fmla="*/ 3 w 84"/>
                  <a:gd name="T45" fmla="*/ 55 h 85"/>
                  <a:gd name="T46" fmla="*/ 0 w 84"/>
                  <a:gd name="T47" fmla="*/ 39 h 85"/>
                  <a:gd name="T48" fmla="*/ 3 w 84"/>
                  <a:gd name="T49" fmla="*/ 25 h 85"/>
                  <a:gd name="T50" fmla="*/ 11 w 84"/>
                  <a:gd name="T51" fmla="*/ 12 h 85"/>
                  <a:gd name="T52" fmla="*/ 23 w 84"/>
                  <a:gd name="T53" fmla="*/ 3 h 85"/>
                  <a:gd name="T54" fmla="*/ 37 w 84"/>
                  <a:gd name="T55"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4" h="85">
                    <a:moveTo>
                      <a:pt x="37" y="0"/>
                    </a:moveTo>
                    <a:lnTo>
                      <a:pt x="51" y="3"/>
                    </a:lnTo>
                    <a:lnTo>
                      <a:pt x="34" y="21"/>
                    </a:lnTo>
                    <a:lnTo>
                      <a:pt x="29" y="29"/>
                    </a:lnTo>
                    <a:lnTo>
                      <a:pt x="29" y="39"/>
                    </a:lnTo>
                    <a:lnTo>
                      <a:pt x="34" y="47"/>
                    </a:lnTo>
                    <a:lnTo>
                      <a:pt x="37" y="50"/>
                    </a:lnTo>
                    <a:lnTo>
                      <a:pt x="46" y="55"/>
                    </a:lnTo>
                    <a:lnTo>
                      <a:pt x="55" y="55"/>
                    </a:lnTo>
                    <a:lnTo>
                      <a:pt x="64" y="50"/>
                    </a:lnTo>
                    <a:lnTo>
                      <a:pt x="82" y="33"/>
                    </a:lnTo>
                    <a:lnTo>
                      <a:pt x="84" y="47"/>
                    </a:lnTo>
                    <a:lnTo>
                      <a:pt x="82" y="62"/>
                    </a:lnTo>
                    <a:lnTo>
                      <a:pt x="74" y="73"/>
                    </a:lnTo>
                    <a:lnTo>
                      <a:pt x="61" y="83"/>
                    </a:lnTo>
                    <a:lnTo>
                      <a:pt x="45" y="85"/>
                    </a:lnTo>
                    <a:lnTo>
                      <a:pt x="29" y="81"/>
                    </a:lnTo>
                    <a:lnTo>
                      <a:pt x="24" y="79"/>
                    </a:lnTo>
                    <a:lnTo>
                      <a:pt x="19" y="75"/>
                    </a:lnTo>
                    <a:lnTo>
                      <a:pt x="13" y="71"/>
                    </a:lnTo>
                    <a:lnTo>
                      <a:pt x="10" y="66"/>
                    </a:lnTo>
                    <a:lnTo>
                      <a:pt x="7" y="60"/>
                    </a:lnTo>
                    <a:lnTo>
                      <a:pt x="3" y="55"/>
                    </a:lnTo>
                    <a:lnTo>
                      <a:pt x="0" y="39"/>
                    </a:lnTo>
                    <a:lnTo>
                      <a:pt x="3" y="25"/>
                    </a:lnTo>
                    <a:lnTo>
                      <a:pt x="11" y="12"/>
                    </a:lnTo>
                    <a:lnTo>
                      <a:pt x="23" y="3"/>
                    </a:lnTo>
                    <a:lnTo>
                      <a:pt x="37"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3" name="Freeform 743"/>
              <p:cNvSpPr>
                <a:spLocks noEditPoints="1"/>
              </p:cNvSpPr>
              <p:nvPr/>
            </p:nvSpPr>
            <p:spPr bwMode="auto">
              <a:xfrm>
                <a:off x="3893556" y="4439100"/>
                <a:ext cx="227013" cy="227013"/>
              </a:xfrm>
              <a:custGeom>
                <a:avLst/>
                <a:gdLst>
                  <a:gd name="T0" fmla="*/ 16 w 143"/>
                  <a:gd name="T1" fmla="*/ 121 h 143"/>
                  <a:gd name="T2" fmla="*/ 14 w 143"/>
                  <a:gd name="T3" fmla="*/ 122 h 143"/>
                  <a:gd name="T4" fmla="*/ 12 w 143"/>
                  <a:gd name="T5" fmla="*/ 124 h 143"/>
                  <a:gd name="T6" fmla="*/ 12 w 143"/>
                  <a:gd name="T7" fmla="*/ 127 h 143"/>
                  <a:gd name="T8" fmla="*/ 14 w 143"/>
                  <a:gd name="T9" fmla="*/ 130 h 143"/>
                  <a:gd name="T10" fmla="*/ 16 w 143"/>
                  <a:gd name="T11" fmla="*/ 131 h 143"/>
                  <a:gd name="T12" fmla="*/ 20 w 143"/>
                  <a:gd name="T13" fmla="*/ 131 h 143"/>
                  <a:gd name="T14" fmla="*/ 23 w 143"/>
                  <a:gd name="T15" fmla="*/ 130 h 143"/>
                  <a:gd name="T16" fmla="*/ 24 w 143"/>
                  <a:gd name="T17" fmla="*/ 127 h 143"/>
                  <a:gd name="T18" fmla="*/ 24 w 143"/>
                  <a:gd name="T19" fmla="*/ 124 h 143"/>
                  <a:gd name="T20" fmla="*/ 23 w 143"/>
                  <a:gd name="T21" fmla="*/ 122 h 143"/>
                  <a:gd name="T22" fmla="*/ 20 w 143"/>
                  <a:gd name="T23" fmla="*/ 121 h 143"/>
                  <a:gd name="T24" fmla="*/ 16 w 143"/>
                  <a:gd name="T25" fmla="*/ 121 h 143"/>
                  <a:gd name="T26" fmla="*/ 117 w 143"/>
                  <a:gd name="T27" fmla="*/ 0 h 143"/>
                  <a:gd name="T28" fmla="*/ 121 w 143"/>
                  <a:gd name="T29" fmla="*/ 5 h 143"/>
                  <a:gd name="T30" fmla="*/ 124 w 143"/>
                  <a:gd name="T31" fmla="*/ 11 h 143"/>
                  <a:gd name="T32" fmla="*/ 127 w 143"/>
                  <a:gd name="T33" fmla="*/ 16 h 143"/>
                  <a:gd name="T34" fmla="*/ 133 w 143"/>
                  <a:gd name="T35" fmla="*/ 20 h 143"/>
                  <a:gd name="T36" fmla="*/ 138 w 143"/>
                  <a:gd name="T37" fmla="*/ 24 h 143"/>
                  <a:gd name="T38" fmla="*/ 143 w 143"/>
                  <a:gd name="T39" fmla="*/ 26 h 143"/>
                  <a:gd name="T40" fmla="*/ 141 w 143"/>
                  <a:gd name="T41" fmla="*/ 30 h 143"/>
                  <a:gd name="T42" fmla="*/ 32 w 143"/>
                  <a:gd name="T43" fmla="*/ 138 h 143"/>
                  <a:gd name="T44" fmla="*/ 24 w 143"/>
                  <a:gd name="T45" fmla="*/ 143 h 143"/>
                  <a:gd name="T46" fmla="*/ 15 w 143"/>
                  <a:gd name="T47" fmla="*/ 143 h 143"/>
                  <a:gd name="T48" fmla="*/ 6 w 143"/>
                  <a:gd name="T49" fmla="*/ 138 h 143"/>
                  <a:gd name="T50" fmla="*/ 6 w 143"/>
                  <a:gd name="T51" fmla="*/ 138 h 143"/>
                  <a:gd name="T52" fmla="*/ 0 w 143"/>
                  <a:gd name="T53" fmla="*/ 130 h 143"/>
                  <a:gd name="T54" fmla="*/ 0 w 143"/>
                  <a:gd name="T55" fmla="*/ 121 h 143"/>
                  <a:gd name="T56" fmla="*/ 6 w 143"/>
                  <a:gd name="T57" fmla="*/ 111 h 143"/>
                  <a:gd name="T58" fmla="*/ 114 w 143"/>
                  <a:gd name="T59" fmla="*/ 3 h 143"/>
                  <a:gd name="T60" fmla="*/ 117 w 143"/>
                  <a:gd name="T61" fmla="*/ 0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3" h="143">
                    <a:moveTo>
                      <a:pt x="16" y="121"/>
                    </a:moveTo>
                    <a:lnTo>
                      <a:pt x="14" y="122"/>
                    </a:lnTo>
                    <a:lnTo>
                      <a:pt x="12" y="124"/>
                    </a:lnTo>
                    <a:lnTo>
                      <a:pt x="12" y="127"/>
                    </a:lnTo>
                    <a:lnTo>
                      <a:pt x="14" y="130"/>
                    </a:lnTo>
                    <a:lnTo>
                      <a:pt x="16" y="131"/>
                    </a:lnTo>
                    <a:lnTo>
                      <a:pt x="20" y="131"/>
                    </a:lnTo>
                    <a:lnTo>
                      <a:pt x="23" y="130"/>
                    </a:lnTo>
                    <a:lnTo>
                      <a:pt x="24" y="127"/>
                    </a:lnTo>
                    <a:lnTo>
                      <a:pt x="24" y="124"/>
                    </a:lnTo>
                    <a:lnTo>
                      <a:pt x="23" y="122"/>
                    </a:lnTo>
                    <a:lnTo>
                      <a:pt x="20" y="121"/>
                    </a:lnTo>
                    <a:lnTo>
                      <a:pt x="16" y="121"/>
                    </a:lnTo>
                    <a:close/>
                    <a:moveTo>
                      <a:pt x="117" y="0"/>
                    </a:moveTo>
                    <a:lnTo>
                      <a:pt x="121" y="5"/>
                    </a:lnTo>
                    <a:lnTo>
                      <a:pt x="124" y="11"/>
                    </a:lnTo>
                    <a:lnTo>
                      <a:pt x="127" y="16"/>
                    </a:lnTo>
                    <a:lnTo>
                      <a:pt x="133" y="20"/>
                    </a:lnTo>
                    <a:lnTo>
                      <a:pt x="138" y="24"/>
                    </a:lnTo>
                    <a:lnTo>
                      <a:pt x="143" y="26"/>
                    </a:lnTo>
                    <a:lnTo>
                      <a:pt x="141" y="30"/>
                    </a:lnTo>
                    <a:lnTo>
                      <a:pt x="32" y="138"/>
                    </a:lnTo>
                    <a:lnTo>
                      <a:pt x="24" y="143"/>
                    </a:lnTo>
                    <a:lnTo>
                      <a:pt x="15" y="143"/>
                    </a:lnTo>
                    <a:lnTo>
                      <a:pt x="6" y="138"/>
                    </a:lnTo>
                    <a:lnTo>
                      <a:pt x="6" y="138"/>
                    </a:lnTo>
                    <a:lnTo>
                      <a:pt x="0" y="130"/>
                    </a:lnTo>
                    <a:lnTo>
                      <a:pt x="0" y="121"/>
                    </a:lnTo>
                    <a:lnTo>
                      <a:pt x="6" y="111"/>
                    </a:lnTo>
                    <a:lnTo>
                      <a:pt x="114" y="3"/>
                    </a:lnTo>
                    <a:lnTo>
                      <a:pt x="117"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4" name="Freeform 744"/>
              <p:cNvSpPr>
                <a:spLocks/>
              </p:cNvSpPr>
              <p:nvPr/>
            </p:nvSpPr>
            <p:spPr bwMode="auto">
              <a:xfrm>
                <a:off x="3861806" y="4372425"/>
                <a:ext cx="292100" cy="293688"/>
              </a:xfrm>
              <a:custGeom>
                <a:avLst/>
                <a:gdLst>
                  <a:gd name="T0" fmla="*/ 19 w 184"/>
                  <a:gd name="T1" fmla="*/ 0 h 185"/>
                  <a:gd name="T2" fmla="*/ 26 w 184"/>
                  <a:gd name="T3" fmla="*/ 4 h 185"/>
                  <a:gd name="T4" fmla="*/ 179 w 184"/>
                  <a:gd name="T5" fmla="*/ 152 h 185"/>
                  <a:gd name="T6" fmla="*/ 184 w 184"/>
                  <a:gd name="T7" fmla="*/ 160 h 185"/>
                  <a:gd name="T8" fmla="*/ 184 w 184"/>
                  <a:gd name="T9" fmla="*/ 170 h 185"/>
                  <a:gd name="T10" fmla="*/ 179 w 184"/>
                  <a:gd name="T11" fmla="*/ 180 h 185"/>
                  <a:gd name="T12" fmla="*/ 179 w 184"/>
                  <a:gd name="T13" fmla="*/ 180 h 185"/>
                  <a:gd name="T14" fmla="*/ 170 w 184"/>
                  <a:gd name="T15" fmla="*/ 185 h 185"/>
                  <a:gd name="T16" fmla="*/ 159 w 184"/>
                  <a:gd name="T17" fmla="*/ 185 h 185"/>
                  <a:gd name="T18" fmla="*/ 151 w 184"/>
                  <a:gd name="T19" fmla="*/ 180 h 185"/>
                  <a:gd name="T20" fmla="*/ 3 w 184"/>
                  <a:gd name="T21" fmla="*/ 26 h 185"/>
                  <a:gd name="T22" fmla="*/ 0 w 184"/>
                  <a:gd name="T23" fmla="*/ 20 h 185"/>
                  <a:gd name="T24" fmla="*/ 0 w 184"/>
                  <a:gd name="T25" fmla="*/ 12 h 185"/>
                  <a:gd name="T26" fmla="*/ 3 w 184"/>
                  <a:gd name="T27" fmla="*/ 5 h 185"/>
                  <a:gd name="T28" fmla="*/ 5 w 184"/>
                  <a:gd name="T29" fmla="*/ 4 h 185"/>
                  <a:gd name="T30" fmla="*/ 11 w 184"/>
                  <a:gd name="T31" fmla="*/ 0 h 185"/>
                  <a:gd name="T32" fmla="*/ 19 w 184"/>
                  <a:gd name="T33"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4" h="185">
                    <a:moveTo>
                      <a:pt x="19" y="0"/>
                    </a:moveTo>
                    <a:lnTo>
                      <a:pt x="26" y="4"/>
                    </a:lnTo>
                    <a:lnTo>
                      <a:pt x="179" y="152"/>
                    </a:lnTo>
                    <a:lnTo>
                      <a:pt x="184" y="160"/>
                    </a:lnTo>
                    <a:lnTo>
                      <a:pt x="184" y="170"/>
                    </a:lnTo>
                    <a:lnTo>
                      <a:pt x="179" y="180"/>
                    </a:lnTo>
                    <a:lnTo>
                      <a:pt x="179" y="180"/>
                    </a:lnTo>
                    <a:lnTo>
                      <a:pt x="170" y="185"/>
                    </a:lnTo>
                    <a:lnTo>
                      <a:pt x="159" y="185"/>
                    </a:lnTo>
                    <a:lnTo>
                      <a:pt x="151" y="180"/>
                    </a:lnTo>
                    <a:lnTo>
                      <a:pt x="3" y="26"/>
                    </a:lnTo>
                    <a:lnTo>
                      <a:pt x="0" y="20"/>
                    </a:lnTo>
                    <a:lnTo>
                      <a:pt x="0" y="12"/>
                    </a:lnTo>
                    <a:lnTo>
                      <a:pt x="3" y="5"/>
                    </a:lnTo>
                    <a:lnTo>
                      <a:pt x="5" y="4"/>
                    </a:lnTo>
                    <a:lnTo>
                      <a:pt x="11" y="0"/>
                    </a:lnTo>
                    <a:lnTo>
                      <a:pt x="19"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75" name="Freeform 745"/>
              <p:cNvSpPr>
                <a:spLocks/>
              </p:cNvSpPr>
              <p:nvPr/>
            </p:nvSpPr>
            <p:spPr bwMode="auto">
              <a:xfrm>
                <a:off x="3830056" y="4347025"/>
                <a:ext cx="174625" cy="146050"/>
              </a:xfrm>
              <a:custGeom>
                <a:avLst/>
                <a:gdLst>
                  <a:gd name="T0" fmla="*/ 64 w 110"/>
                  <a:gd name="T1" fmla="*/ 0 h 92"/>
                  <a:gd name="T2" fmla="*/ 110 w 110"/>
                  <a:gd name="T3" fmla="*/ 10 h 92"/>
                  <a:gd name="T4" fmla="*/ 71 w 110"/>
                  <a:gd name="T5" fmla="*/ 49 h 92"/>
                  <a:gd name="T6" fmla="*/ 50 w 110"/>
                  <a:gd name="T7" fmla="*/ 69 h 92"/>
                  <a:gd name="T8" fmla="*/ 26 w 110"/>
                  <a:gd name="T9" fmla="*/ 92 h 92"/>
                  <a:gd name="T10" fmla="*/ 0 w 110"/>
                  <a:gd name="T11" fmla="*/ 66 h 92"/>
                  <a:gd name="T12" fmla="*/ 64 w 110"/>
                  <a:gd name="T13" fmla="*/ 0 h 92"/>
                </a:gdLst>
                <a:ahLst/>
                <a:cxnLst>
                  <a:cxn ang="0">
                    <a:pos x="T0" y="T1"/>
                  </a:cxn>
                  <a:cxn ang="0">
                    <a:pos x="T2" y="T3"/>
                  </a:cxn>
                  <a:cxn ang="0">
                    <a:pos x="T4" y="T5"/>
                  </a:cxn>
                  <a:cxn ang="0">
                    <a:pos x="T6" y="T7"/>
                  </a:cxn>
                  <a:cxn ang="0">
                    <a:pos x="T8" y="T9"/>
                  </a:cxn>
                  <a:cxn ang="0">
                    <a:pos x="T10" y="T11"/>
                  </a:cxn>
                  <a:cxn ang="0">
                    <a:pos x="T12" y="T13"/>
                  </a:cxn>
                </a:cxnLst>
                <a:rect l="0" t="0" r="r" b="b"/>
                <a:pathLst>
                  <a:path w="110" h="92">
                    <a:moveTo>
                      <a:pt x="64" y="0"/>
                    </a:moveTo>
                    <a:lnTo>
                      <a:pt x="110" y="10"/>
                    </a:lnTo>
                    <a:lnTo>
                      <a:pt x="71" y="49"/>
                    </a:lnTo>
                    <a:lnTo>
                      <a:pt x="50" y="69"/>
                    </a:lnTo>
                    <a:lnTo>
                      <a:pt x="26" y="92"/>
                    </a:lnTo>
                    <a:lnTo>
                      <a:pt x="0" y="66"/>
                    </a:lnTo>
                    <a:lnTo>
                      <a:pt x="6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276" name="Freeform 640"/>
            <p:cNvSpPr>
              <a:spLocks/>
            </p:cNvSpPr>
            <p:nvPr/>
          </p:nvSpPr>
          <p:spPr bwMode="auto">
            <a:xfrm>
              <a:off x="3791300" y="4225169"/>
              <a:ext cx="109882" cy="108166"/>
            </a:xfrm>
            <a:custGeom>
              <a:avLst/>
              <a:gdLst>
                <a:gd name="T0" fmla="*/ 33 w 64"/>
                <a:gd name="T1" fmla="*/ 0 h 63"/>
                <a:gd name="T2" fmla="*/ 44 w 64"/>
                <a:gd name="T3" fmla="*/ 2 h 63"/>
                <a:gd name="T4" fmla="*/ 55 w 64"/>
                <a:gd name="T5" fmla="*/ 9 h 63"/>
                <a:gd name="T6" fmla="*/ 61 w 64"/>
                <a:gd name="T7" fmla="*/ 20 h 63"/>
                <a:gd name="T8" fmla="*/ 64 w 64"/>
                <a:gd name="T9" fmla="*/ 31 h 63"/>
                <a:gd name="T10" fmla="*/ 61 w 64"/>
                <a:gd name="T11" fmla="*/ 43 h 63"/>
                <a:gd name="T12" fmla="*/ 55 w 64"/>
                <a:gd name="T13" fmla="*/ 54 h 63"/>
                <a:gd name="T14" fmla="*/ 44 w 64"/>
                <a:gd name="T15" fmla="*/ 60 h 63"/>
                <a:gd name="T16" fmla="*/ 33 w 64"/>
                <a:gd name="T17" fmla="*/ 63 h 63"/>
                <a:gd name="T18" fmla="*/ 20 w 64"/>
                <a:gd name="T19" fmla="*/ 60 h 63"/>
                <a:gd name="T20" fmla="*/ 9 w 64"/>
                <a:gd name="T21" fmla="*/ 54 h 63"/>
                <a:gd name="T22" fmla="*/ 3 w 64"/>
                <a:gd name="T23" fmla="*/ 43 h 63"/>
                <a:gd name="T24" fmla="*/ 0 w 64"/>
                <a:gd name="T25" fmla="*/ 31 h 63"/>
                <a:gd name="T26" fmla="*/ 3 w 64"/>
                <a:gd name="T27" fmla="*/ 20 h 63"/>
                <a:gd name="T28" fmla="*/ 9 w 64"/>
                <a:gd name="T29" fmla="*/ 9 h 63"/>
                <a:gd name="T30" fmla="*/ 20 w 64"/>
                <a:gd name="T31" fmla="*/ 2 h 63"/>
                <a:gd name="T32" fmla="*/ 33 w 64"/>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 h="63">
                  <a:moveTo>
                    <a:pt x="33" y="0"/>
                  </a:moveTo>
                  <a:lnTo>
                    <a:pt x="44" y="2"/>
                  </a:lnTo>
                  <a:lnTo>
                    <a:pt x="55" y="9"/>
                  </a:lnTo>
                  <a:lnTo>
                    <a:pt x="61" y="20"/>
                  </a:lnTo>
                  <a:lnTo>
                    <a:pt x="64" y="31"/>
                  </a:lnTo>
                  <a:lnTo>
                    <a:pt x="61" y="43"/>
                  </a:lnTo>
                  <a:lnTo>
                    <a:pt x="55" y="54"/>
                  </a:lnTo>
                  <a:lnTo>
                    <a:pt x="44" y="60"/>
                  </a:lnTo>
                  <a:lnTo>
                    <a:pt x="33" y="63"/>
                  </a:lnTo>
                  <a:lnTo>
                    <a:pt x="20" y="60"/>
                  </a:lnTo>
                  <a:lnTo>
                    <a:pt x="9" y="54"/>
                  </a:lnTo>
                  <a:lnTo>
                    <a:pt x="3" y="43"/>
                  </a:lnTo>
                  <a:lnTo>
                    <a:pt x="0" y="31"/>
                  </a:lnTo>
                  <a:lnTo>
                    <a:pt x="3" y="20"/>
                  </a:lnTo>
                  <a:lnTo>
                    <a:pt x="9" y="9"/>
                  </a:lnTo>
                  <a:lnTo>
                    <a:pt x="20" y="2"/>
                  </a:lnTo>
                  <a:lnTo>
                    <a:pt x="33" y="0"/>
                  </a:lnTo>
                  <a:close/>
                </a:path>
              </a:pathLst>
            </a:custGeom>
            <a:solidFill>
              <a:schemeClr val="bg1"/>
            </a:solidFill>
            <a:ln w="0">
              <a:solidFill>
                <a:schemeClr val="accent1"/>
              </a:solid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77" name="Group 276"/>
            <p:cNvGrpSpPr/>
            <p:nvPr/>
          </p:nvGrpSpPr>
          <p:grpSpPr>
            <a:xfrm>
              <a:off x="3001520" y="4958292"/>
              <a:ext cx="2115238" cy="875626"/>
              <a:chOff x="2601470" y="5224992"/>
              <a:chExt cx="2115238" cy="875626"/>
            </a:xfrm>
            <a:solidFill>
              <a:schemeClr val="accent1"/>
            </a:solidFill>
          </p:grpSpPr>
          <p:sp>
            <p:nvSpPr>
              <p:cNvPr id="278" name="Freeform 454"/>
              <p:cNvSpPr>
                <a:spLocks/>
              </p:cNvSpPr>
              <p:nvPr/>
            </p:nvSpPr>
            <p:spPr bwMode="auto">
              <a:xfrm>
                <a:off x="4263443" y="5224992"/>
                <a:ext cx="30904" cy="30904"/>
              </a:xfrm>
              <a:custGeom>
                <a:avLst/>
                <a:gdLst>
                  <a:gd name="T0" fmla="*/ 9 w 18"/>
                  <a:gd name="T1" fmla="*/ 0 h 18"/>
                  <a:gd name="T2" fmla="*/ 13 w 18"/>
                  <a:gd name="T3" fmla="*/ 1 h 18"/>
                  <a:gd name="T4" fmla="*/ 16 w 18"/>
                  <a:gd name="T5" fmla="*/ 2 h 18"/>
                  <a:gd name="T6" fmla="*/ 18 w 18"/>
                  <a:gd name="T7" fmla="*/ 5 h 18"/>
                  <a:gd name="T8" fmla="*/ 18 w 18"/>
                  <a:gd name="T9" fmla="*/ 9 h 18"/>
                  <a:gd name="T10" fmla="*/ 18 w 18"/>
                  <a:gd name="T11" fmla="*/ 13 h 18"/>
                  <a:gd name="T12" fmla="*/ 16 w 18"/>
                  <a:gd name="T13" fmla="*/ 15 h 18"/>
                  <a:gd name="T14" fmla="*/ 13 w 18"/>
                  <a:gd name="T15" fmla="*/ 18 h 18"/>
                  <a:gd name="T16" fmla="*/ 9 w 18"/>
                  <a:gd name="T17" fmla="*/ 18 h 18"/>
                  <a:gd name="T18" fmla="*/ 5 w 18"/>
                  <a:gd name="T19" fmla="*/ 18 h 18"/>
                  <a:gd name="T20" fmla="*/ 2 w 18"/>
                  <a:gd name="T21" fmla="*/ 15 h 18"/>
                  <a:gd name="T22" fmla="*/ 0 w 18"/>
                  <a:gd name="T23" fmla="*/ 13 h 18"/>
                  <a:gd name="T24" fmla="*/ 0 w 18"/>
                  <a:gd name="T25" fmla="*/ 9 h 18"/>
                  <a:gd name="T26" fmla="*/ 0 w 18"/>
                  <a:gd name="T27" fmla="*/ 5 h 18"/>
                  <a:gd name="T28" fmla="*/ 2 w 18"/>
                  <a:gd name="T29" fmla="*/ 2 h 18"/>
                  <a:gd name="T30" fmla="*/ 5 w 18"/>
                  <a:gd name="T31" fmla="*/ 1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1"/>
                    </a:lnTo>
                    <a:lnTo>
                      <a:pt x="16" y="2"/>
                    </a:lnTo>
                    <a:lnTo>
                      <a:pt x="18" y="5"/>
                    </a:lnTo>
                    <a:lnTo>
                      <a:pt x="18" y="9"/>
                    </a:lnTo>
                    <a:lnTo>
                      <a:pt x="18" y="13"/>
                    </a:lnTo>
                    <a:lnTo>
                      <a:pt x="16" y="15"/>
                    </a:lnTo>
                    <a:lnTo>
                      <a:pt x="13" y="18"/>
                    </a:lnTo>
                    <a:lnTo>
                      <a:pt x="9" y="18"/>
                    </a:lnTo>
                    <a:lnTo>
                      <a:pt x="5" y="18"/>
                    </a:lnTo>
                    <a:lnTo>
                      <a:pt x="2" y="15"/>
                    </a:lnTo>
                    <a:lnTo>
                      <a:pt x="0" y="13"/>
                    </a:lnTo>
                    <a:lnTo>
                      <a:pt x="0" y="9"/>
                    </a:lnTo>
                    <a:lnTo>
                      <a:pt x="0" y="5"/>
                    </a:lnTo>
                    <a:lnTo>
                      <a:pt x="2" y="2"/>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279" name="Group 278"/>
              <p:cNvGrpSpPr/>
              <p:nvPr/>
            </p:nvGrpSpPr>
            <p:grpSpPr>
              <a:xfrm>
                <a:off x="2601470" y="5231860"/>
                <a:ext cx="2115238" cy="868758"/>
                <a:chOff x="2601470" y="5231860"/>
                <a:chExt cx="2115238" cy="868758"/>
              </a:xfrm>
              <a:grpFill/>
            </p:grpSpPr>
            <p:sp>
              <p:nvSpPr>
                <p:cNvPr id="280" name="Freeform 417"/>
                <p:cNvSpPr>
                  <a:spLocks/>
                </p:cNvSpPr>
                <p:nvPr/>
              </p:nvSpPr>
              <p:spPr bwMode="auto">
                <a:xfrm>
                  <a:off x="3920060" y="5302253"/>
                  <a:ext cx="717670" cy="719387"/>
                </a:xfrm>
                <a:custGeom>
                  <a:avLst/>
                  <a:gdLst>
                    <a:gd name="T0" fmla="*/ 209 w 418"/>
                    <a:gd name="T1" fmla="*/ 0 h 419"/>
                    <a:gd name="T2" fmla="*/ 247 w 418"/>
                    <a:gd name="T3" fmla="*/ 4 h 419"/>
                    <a:gd name="T4" fmla="*/ 282 w 418"/>
                    <a:gd name="T5" fmla="*/ 14 h 419"/>
                    <a:gd name="T6" fmla="*/ 315 w 418"/>
                    <a:gd name="T7" fmla="*/ 29 h 419"/>
                    <a:gd name="T8" fmla="*/ 344 w 418"/>
                    <a:gd name="T9" fmla="*/ 50 h 419"/>
                    <a:gd name="T10" fmla="*/ 369 w 418"/>
                    <a:gd name="T11" fmla="*/ 75 h 419"/>
                    <a:gd name="T12" fmla="*/ 390 w 418"/>
                    <a:gd name="T13" fmla="*/ 104 h 419"/>
                    <a:gd name="T14" fmla="*/ 405 w 418"/>
                    <a:gd name="T15" fmla="*/ 137 h 419"/>
                    <a:gd name="T16" fmla="*/ 415 w 418"/>
                    <a:gd name="T17" fmla="*/ 172 h 419"/>
                    <a:gd name="T18" fmla="*/ 418 w 418"/>
                    <a:gd name="T19" fmla="*/ 210 h 419"/>
                    <a:gd name="T20" fmla="*/ 415 w 418"/>
                    <a:gd name="T21" fmla="*/ 248 h 419"/>
                    <a:gd name="T22" fmla="*/ 405 w 418"/>
                    <a:gd name="T23" fmla="*/ 283 h 419"/>
                    <a:gd name="T24" fmla="*/ 390 w 418"/>
                    <a:gd name="T25" fmla="*/ 316 h 419"/>
                    <a:gd name="T26" fmla="*/ 369 w 418"/>
                    <a:gd name="T27" fmla="*/ 345 h 419"/>
                    <a:gd name="T28" fmla="*/ 344 w 418"/>
                    <a:gd name="T29" fmla="*/ 370 h 419"/>
                    <a:gd name="T30" fmla="*/ 315 w 418"/>
                    <a:gd name="T31" fmla="*/ 391 h 419"/>
                    <a:gd name="T32" fmla="*/ 282 w 418"/>
                    <a:gd name="T33" fmla="*/ 406 h 419"/>
                    <a:gd name="T34" fmla="*/ 247 w 418"/>
                    <a:gd name="T35" fmla="*/ 415 h 419"/>
                    <a:gd name="T36" fmla="*/ 209 w 418"/>
                    <a:gd name="T37" fmla="*/ 419 h 419"/>
                    <a:gd name="T38" fmla="*/ 171 w 418"/>
                    <a:gd name="T39" fmla="*/ 415 h 419"/>
                    <a:gd name="T40" fmla="*/ 136 w 418"/>
                    <a:gd name="T41" fmla="*/ 406 h 419"/>
                    <a:gd name="T42" fmla="*/ 103 w 418"/>
                    <a:gd name="T43" fmla="*/ 391 h 419"/>
                    <a:gd name="T44" fmla="*/ 74 w 418"/>
                    <a:gd name="T45" fmla="*/ 370 h 419"/>
                    <a:gd name="T46" fmla="*/ 49 w 418"/>
                    <a:gd name="T47" fmla="*/ 345 h 419"/>
                    <a:gd name="T48" fmla="*/ 28 w 418"/>
                    <a:gd name="T49" fmla="*/ 316 h 419"/>
                    <a:gd name="T50" fmla="*/ 13 w 418"/>
                    <a:gd name="T51" fmla="*/ 283 h 419"/>
                    <a:gd name="T52" fmla="*/ 3 w 418"/>
                    <a:gd name="T53" fmla="*/ 248 h 419"/>
                    <a:gd name="T54" fmla="*/ 0 w 418"/>
                    <a:gd name="T55" fmla="*/ 210 h 419"/>
                    <a:gd name="T56" fmla="*/ 3 w 418"/>
                    <a:gd name="T57" fmla="*/ 172 h 419"/>
                    <a:gd name="T58" fmla="*/ 13 w 418"/>
                    <a:gd name="T59" fmla="*/ 137 h 419"/>
                    <a:gd name="T60" fmla="*/ 28 w 418"/>
                    <a:gd name="T61" fmla="*/ 104 h 419"/>
                    <a:gd name="T62" fmla="*/ 49 w 418"/>
                    <a:gd name="T63" fmla="*/ 75 h 419"/>
                    <a:gd name="T64" fmla="*/ 74 w 418"/>
                    <a:gd name="T65" fmla="*/ 50 h 419"/>
                    <a:gd name="T66" fmla="*/ 103 w 418"/>
                    <a:gd name="T67" fmla="*/ 29 h 419"/>
                    <a:gd name="T68" fmla="*/ 136 w 418"/>
                    <a:gd name="T69" fmla="*/ 14 h 419"/>
                    <a:gd name="T70" fmla="*/ 171 w 418"/>
                    <a:gd name="T71" fmla="*/ 4 h 419"/>
                    <a:gd name="T72" fmla="*/ 209 w 418"/>
                    <a:gd name="T73" fmla="*/ 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8" h="419">
                      <a:moveTo>
                        <a:pt x="209" y="0"/>
                      </a:moveTo>
                      <a:lnTo>
                        <a:pt x="247" y="4"/>
                      </a:lnTo>
                      <a:lnTo>
                        <a:pt x="282" y="14"/>
                      </a:lnTo>
                      <a:lnTo>
                        <a:pt x="315" y="29"/>
                      </a:lnTo>
                      <a:lnTo>
                        <a:pt x="344" y="50"/>
                      </a:lnTo>
                      <a:lnTo>
                        <a:pt x="369" y="75"/>
                      </a:lnTo>
                      <a:lnTo>
                        <a:pt x="390" y="104"/>
                      </a:lnTo>
                      <a:lnTo>
                        <a:pt x="405" y="137"/>
                      </a:lnTo>
                      <a:lnTo>
                        <a:pt x="415" y="172"/>
                      </a:lnTo>
                      <a:lnTo>
                        <a:pt x="418" y="210"/>
                      </a:lnTo>
                      <a:lnTo>
                        <a:pt x="415" y="248"/>
                      </a:lnTo>
                      <a:lnTo>
                        <a:pt x="405" y="283"/>
                      </a:lnTo>
                      <a:lnTo>
                        <a:pt x="390" y="316"/>
                      </a:lnTo>
                      <a:lnTo>
                        <a:pt x="369" y="345"/>
                      </a:lnTo>
                      <a:lnTo>
                        <a:pt x="344" y="370"/>
                      </a:lnTo>
                      <a:lnTo>
                        <a:pt x="315" y="391"/>
                      </a:lnTo>
                      <a:lnTo>
                        <a:pt x="282" y="406"/>
                      </a:lnTo>
                      <a:lnTo>
                        <a:pt x="247" y="415"/>
                      </a:lnTo>
                      <a:lnTo>
                        <a:pt x="209" y="419"/>
                      </a:lnTo>
                      <a:lnTo>
                        <a:pt x="171" y="415"/>
                      </a:lnTo>
                      <a:lnTo>
                        <a:pt x="136" y="406"/>
                      </a:lnTo>
                      <a:lnTo>
                        <a:pt x="103" y="391"/>
                      </a:lnTo>
                      <a:lnTo>
                        <a:pt x="74" y="370"/>
                      </a:lnTo>
                      <a:lnTo>
                        <a:pt x="49" y="345"/>
                      </a:lnTo>
                      <a:lnTo>
                        <a:pt x="28" y="316"/>
                      </a:lnTo>
                      <a:lnTo>
                        <a:pt x="13" y="283"/>
                      </a:lnTo>
                      <a:lnTo>
                        <a:pt x="3" y="248"/>
                      </a:lnTo>
                      <a:lnTo>
                        <a:pt x="0" y="210"/>
                      </a:lnTo>
                      <a:lnTo>
                        <a:pt x="3" y="172"/>
                      </a:lnTo>
                      <a:lnTo>
                        <a:pt x="13" y="137"/>
                      </a:lnTo>
                      <a:lnTo>
                        <a:pt x="28" y="104"/>
                      </a:lnTo>
                      <a:lnTo>
                        <a:pt x="49" y="75"/>
                      </a:lnTo>
                      <a:lnTo>
                        <a:pt x="74" y="50"/>
                      </a:lnTo>
                      <a:lnTo>
                        <a:pt x="103" y="29"/>
                      </a:lnTo>
                      <a:lnTo>
                        <a:pt x="136" y="14"/>
                      </a:lnTo>
                      <a:lnTo>
                        <a:pt x="171" y="4"/>
                      </a:lnTo>
                      <a:lnTo>
                        <a:pt x="20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1" name="Freeform 453"/>
                <p:cNvSpPr>
                  <a:spLocks/>
                </p:cNvSpPr>
                <p:nvPr/>
              </p:nvSpPr>
              <p:spPr bwMode="auto">
                <a:xfrm>
                  <a:off x="4263443" y="6067996"/>
                  <a:ext cx="30904" cy="32622"/>
                </a:xfrm>
                <a:custGeom>
                  <a:avLst/>
                  <a:gdLst>
                    <a:gd name="T0" fmla="*/ 9 w 18"/>
                    <a:gd name="T1" fmla="*/ 0 h 19"/>
                    <a:gd name="T2" fmla="*/ 13 w 18"/>
                    <a:gd name="T3" fmla="*/ 1 h 19"/>
                    <a:gd name="T4" fmla="*/ 16 w 18"/>
                    <a:gd name="T5" fmla="*/ 3 h 19"/>
                    <a:gd name="T6" fmla="*/ 18 w 18"/>
                    <a:gd name="T7" fmla="*/ 6 h 19"/>
                    <a:gd name="T8" fmla="*/ 18 w 18"/>
                    <a:gd name="T9" fmla="*/ 10 h 19"/>
                    <a:gd name="T10" fmla="*/ 18 w 18"/>
                    <a:gd name="T11" fmla="*/ 13 h 19"/>
                    <a:gd name="T12" fmla="*/ 16 w 18"/>
                    <a:gd name="T13" fmla="*/ 17 h 19"/>
                    <a:gd name="T14" fmla="*/ 13 w 18"/>
                    <a:gd name="T15" fmla="*/ 18 h 19"/>
                    <a:gd name="T16" fmla="*/ 9 w 18"/>
                    <a:gd name="T17" fmla="*/ 19 h 19"/>
                    <a:gd name="T18" fmla="*/ 5 w 18"/>
                    <a:gd name="T19" fmla="*/ 18 h 19"/>
                    <a:gd name="T20" fmla="*/ 2 w 18"/>
                    <a:gd name="T21" fmla="*/ 17 h 19"/>
                    <a:gd name="T22" fmla="*/ 0 w 18"/>
                    <a:gd name="T23" fmla="*/ 13 h 19"/>
                    <a:gd name="T24" fmla="*/ 0 w 18"/>
                    <a:gd name="T25" fmla="*/ 10 h 19"/>
                    <a:gd name="T26" fmla="*/ 0 w 18"/>
                    <a:gd name="T27" fmla="*/ 6 h 19"/>
                    <a:gd name="T28" fmla="*/ 2 w 18"/>
                    <a:gd name="T29" fmla="*/ 3 h 19"/>
                    <a:gd name="T30" fmla="*/ 5 w 18"/>
                    <a:gd name="T31" fmla="*/ 1 h 19"/>
                    <a:gd name="T32" fmla="*/ 9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9" y="0"/>
                      </a:moveTo>
                      <a:lnTo>
                        <a:pt x="13" y="1"/>
                      </a:lnTo>
                      <a:lnTo>
                        <a:pt x="16" y="3"/>
                      </a:lnTo>
                      <a:lnTo>
                        <a:pt x="18" y="6"/>
                      </a:lnTo>
                      <a:lnTo>
                        <a:pt x="18" y="10"/>
                      </a:lnTo>
                      <a:lnTo>
                        <a:pt x="18" y="13"/>
                      </a:lnTo>
                      <a:lnTo>
                        <a:pt x="16" y="17"/>
                      </a:lnTo>
                      <a:lnTo>
                        <a:pt x="13" y="18"/>
                      </a:lnTo>
                      <a:lnTo>
                        <a:pt x="9" y="19"/>
                      </a:lnTo>
                      <a:lnTo>
                        <a:pt x="5" y="18"/>
                      </a:lnTo>
                      <a:lnTo>
                        <a:pt x="2" y="17"/>
                      </a:lnTo>
                      <a:lnTo>
                        <a:pt x="0" y="13"/>
                      </a:lnTo>
                      <a:lnTo>
                        <a:pt x="0" y="10"/>
                      </a:lnTo>
                      <a:lnTo>
                        <a:pt x="0" y="6"/>
                      </a:lnTo>
                      <a:lnTo>
                        <a:pt x="2"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2" name="Freeform 455"/>
                <p:cNvSpPr>
                  <a:spLocks/>
                </p:cNvSpPr>
                <p:nvPr/>
              </p:nvSpPr>
              <p:spPr bwMode="auto">
                <a:xfrm>
                  <a:off x="3841082" y="5647353"/>
                  <a:ext cx="30904" cy="30904"/>
                </a:xfrm>
                <a:custGeom>
                  <a:avLst/>
                  <a:gdLst>
                    <a:gd name="T0" fmla="*/ 9 w 18"/>
                    <a:gd name="T1" fmla="*/ 0 h 18"/>
                    <a:gd name="T2" fmla="*/ 13 w 18"/>
                    <a:gd name="T3" fmla="*/ 0 h 18"/>
                    <a:gd name="T4" fmla="*/ 15 w 18"/>
                    <a:gd name="T5" fmla="*/ 2 h 18"/>
                    <a:gd name="T6" fmla="*/ 18 w 18"/>
                    <a:gd name="T7" fmla="*/ 5 h 18"/>
                    <a:gd name="T8" fmla="*/ 18 w 18"/>
                    <a:gd name="T9" fmla="*/ 9 h 18"/>
                    <a:gd name="T10" fmla="*/ 18 w 18"/>
                    <a:gd name="T11" fmla="*/ 13 h 18"/>
                    <a:gd name="T12" fmla="*/ 15 w 18"/>
                    <a:gd name="T13" fmla="*/ 15 h 18"/>
                    <a:gd name="T14" fmla="*/ 13 w 18"/>
                    <a:gd name="T15" fmla="*/ 17 h 18"/>
                    <a:gd name="T16" fmla="*/ 9 w 18"/>
                    <a:gd name="T17" fmla="*/ 18 h 18"/>
                    <a:gd name="T18" fmla="*/ 6 w 18"/>
                    <a:gd name="T19" fmla="*/ 17 h 18"/>
                    <a:gd name="T20" fmla="*/ 2 w 18"/>
                    <a:gd name="T21" fmla="*/ 15 h 18"/>
                    <a:gd name="T22" fmla="*/ 1 w 18"/>
                    <a:gd name="T23" fmla="*/ 13 h 18"/>
                    <a:gd name="T24" fmla="*/ 0 w 18"/>
                    <a:gd name="T25" fmla="*/ 9 h 18"/>
                    <a:gd name="T26" fmla="*/ 1 w 18"/>
                    <a:gd name="T27" fmla="*/ 5 h 18"/>
                    <a:gd name="T28" fmla="*/ 2 w 18"/>
                    <a:gd name="T29" fmla="*/ 2 h 18"/>
                    <a:gd name="T30" fmla="*/ 6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5" y="2"/>
                      </a:lnTo>
                      <a:lnTo>
                        <a:pt x="18" y="5"/>
                      </a:lnTo>
                      <a:lnTo>
                        <a:pt x="18" y="9"/>
                      </a:lnTo>
                      <a:lnTo>
                        <a:pt x="18" y="13"/>
                      </a:lnTo>
                      <a:lnTo>
                        <a:pt x="15" y="15"/>
                      </a:lnTo>
                      <a:lnTo>
                        <a:pt x="13" y="17"/>
                      </a:lnTo>
                      <a:lnTo>
                        <a:pt x="9" y="18"/>
                      </a:lnTo>
                      <a:lnTo>
                        <a:pt x="6" y="17"/>
                      </a:lnTo>
                      <a:lnTo>
                        <a:pt x="2" y="15"/>
                      </a:lnTo>
                      <a:lnTo>
                        <a:pt x="1" y="13"/>
                      </a:lnTo>
                      <a:lnTo>
                        <a:pt x="0" y="9"/>
                      </a:lnTo>
                      <a:lnTo>
                        <a:pt x="1" y="5"/>
                      </a:lnTo>
                      <a:lnTo>
                        <a:pt x="2" y="2"/>
                      </a:lnTo>
                      <a:lnTo>
                        <a:pt x="6"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3" name="Freeform 456"/>
                <p:cNvSpPr>
                  <a:spLocks/>
                </p:cNvSpPr>
                <p:nvPr/>
              </p:nvSpPr>
              <p:spPr bwMode="auto">
                <a:xfrm>
                  <a:off x="4685804" y="5647353"/>
                  <a:ext cx="30904" cy="30904"/>
                </a:xfrm>
                <a:custGeom>
                  <a:avLst/>
                  <a:gdLst>
                    <a:gd name="T0" fmla="*/ 9 w 18"/>
                    <a:gd name="T1" fmla="*/ 0 h 18"/>
                    <a:gd name="T2" fmla="*/ 13 w 18"/>
                    <a:gd name="T3" fmla="*/ 0 h 18"/>
                    <a:gd name="T4" fmla="*/ 16 w 18"/>
                    <a:gd name="T5" fmla="*/ 2 h 18"/>
                    <a:gd name="T6" fmla="*/ 17 w 18"/>
                    <a:gd name="T7" fmla="*/ 5 h 18"/>
                    <a:gd name="T8" fmla="*/ 18 w 18"/>
                    <a:gd name="T9" fmla="*/ 9 h 18"/>
                    <a:gd name="T10" fmla="*/ 17 w 18"/>
                    <a:gd name="T11" fmla="*/ 13 h 18"/>
                    <a:gd name="T12" fmla="*/ 16 w 18"/>
                    <a:gd name="T13" fmla="*/ 15 h 18"/>
                    <a:gd name="T14" fmla="*/ 13 w 18"/>
                    <a:gd name="T15" fmla="*/ 17 h 18"/>
                    <a:gd name="T16" fmla="*/ 9 w 18"/>
                    <a:gd name="T17" fmla="*/ 18 h 18"/>
                    <a:gd name="T18" fmla="*/ 5 w 18"/>
                    <a:gd name="T19" fmla="*/ 17 h 18"/>
                    <a:gd name="T20" fmla="*/ 3 w 18"/>
                    <a:gd name="T21" fmla="*/ 15 h 18"/>
                    <a:gd name="T22" fmla="*/ 0 w 18"/>
                    <a:gd name="T23" fmla="*/ 13 h 18"/>
                    <a:gd name="T24" fmla="*/ 0 w 18"/>
                    <a:gd name="T25" fmla="*/ 9 h 18"/>
                    <a:gd name="T26" fmla="*/ 0 w 18"/>
                    <a:gd name="T27" fmla="*/ 5 h 18"/>
                    <a:gd name="T28" fmla="*/ 3 w 18"/>
                    <a:gd name="T29" fmla="*/ 2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2"/>
                      </a:lnTo>
                      <a:lnTo>
                        <a:pt x="17" y="5"/>
                      </a:lnTo>
                      <a:lnTo>
                        <a:pt x="18" y="9"/>
                      </a:lnTo>
                      <a:lnTo>
                        <a:pt x="17" y="13"/>
                      </a:lnTo>
                      <a:lnTo>
                        <a:pt x="16" y="15"/>
                      </a:lnTo>
                      <a:lnTo>
                        <a:pt x="13" y="17"/>
                      </a:lnTo>
                      <a:lnTo>
                        <a:pt x="9" y="18"/>
                      </a:lnTo>
                      <a:lnTo>
                        <a:pt x="5" y="17"/>
                      </a:lnTo>
                      <a:lnTo>
                        <a:pt x="3" y="15"/>
                      </a:lnTo>
                      <a:lnTo>
                        <a:pt x="0" y="13"/>
                      </a:lnTo>
                      <a:lnTo>
                        <a:pt x="0" y="9"/>
                      </a:lnTo>
                      <a:lnTo>
                        <a:pt x="0" y="5"/>
                      </a:lnTo>
                      <a:lnTo>
                        <a:pt x="3" y="2"/>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4" name="Freeform 457"/>
                <p:cNvSpPr>
                  <a:spLocks/>
                </p:cNvSpPr>
                <p:nvPr/>
              </p:nvSpPr>
              <p:spPr bwMode="auto">
                <a:xfrm>
                  <a:off x="4337269" y="6062846"/>
                  <a:ext cx="30904" cy="30904"/>
                </a:xfrm>
                <a:custGeom>
                  <a:avLst/>
                  <a:gdLst>
                    <a:gd name="T0" fmla="*/ 7 w 18"/>
                    <a:gd name="T1" fmla="*/ 0 h 18"/>
                    <a:gd name="T2" fmla="*/ 11 w 18"/>
                    <a:gd name="T3" fmla="*/ 0 h 18"/>
                    <a:gd name="T4" fmla="*/ 14 w 18"/>
                    <a:gd name="T5" fmla="*/ 1 h 18"/>
                    <a:gd name="T6" fmla="*/ 17 w 18"/>
                    <a:gd name="T7" fmla="*/ 4 h 18"/>
                    <a:gd name="T8" fmla="*/ 18 w 18"/>
                    <a:gd name="T9" fmla="*/ 8 h 18"/>
                    <a:gd name="T10" fmla="*/ 18 w 18"/>
                    <a:gd name="T11" fmla="*/ 10 h 18"/>
                    <a:gd name="T12" fmla="*/ 16 w 18"/>
                    <a:gd name="T13" fmla="*/ 14 h 18"/>
                    <a:gd name="T14" fmla="*/ 14 w 18"/>
                    <a:gd name="T15" fmla="*/ 17 h 18"/>
                    <a:gd name="T16" fmla="*/ 11 w 18"/>
                    <a:gd name="T17" fmla="*/ 18 h 18"/>
                    <a:gd name="T18" fmla="*/ 7 w 18"/>
                    <a:gd name="T19" fmla="*/ 18 h 18"/>
                    <a:gd name="T20" fmla="*/ 4 w 18"/>
                    <a:gd name="T21" fmla="*/ 17 h 18"/>
                    <a:gd name="T22" fmla="*/ 1 w 18"/>
                    <a:gd name="T23" fmla="*/ 14 h 18"/>
                    <a:gd name="T24" fmla="*/ 0 w 18"/>
                    <a:gd name="T25" fmla="*/ 10 h 18"/>
                    <a:gd name="T26" fmla="*/ 0 w 18"/>
                    <a:gd name="T27" fmla="*/ 6 h 18"/>
                    <a:gd name="T28" fmla="*/ 1 w 18"/>
                    <a:gd name="T29" fmla="*/ 4 h 18"/>
                    <a:gd name="T30" fmla="*/ 4 w 18"/>
                    <a:gd name="T31" fmla="*/ 1 h 18"/>
                    <a:gd name="T32" fmla="*/ 7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7" y="0"/>
                      </a:moveTo>
                      <a:lnTo>
                        <a:pt x="11" y="0"/>
                      </a:lnTo>
                      <a:lnTo>
                        <a:pt x="14" y="1"/>
                      </a:lnTo>
                      <a:lnTo>
                        <a:pt x="17" y="4"/>
                      </a:lnTo>
                      <a:lnTo>
                        <a:pt x="18" y="8"/>
                      </a:lnTo>
                      <a:lnTo>
                        <a:pt x="18" y="10"/>
                      </a:lnTo>
                      <a:lnTo>
                        <a:pt x="16" y="14"/>
                      </a:lnTo>
                      <a:lnTo>
                        <a:pt x="14" y="17"/>
                      </a:lnTo>
                      <a:lnTo>
                        <a:pt x="11" y="18"/>
                      </a:lnTo>
                      <a:lnTo>
                        <a:pt x="7" y="18"/>
                      </a:lnTo>
                      <a:lnTo>
                        <a:pt x="4" y="17"/>
                      </a:lnTo>
                      <a:lnTo>
                        <a:pt x="1" y="14"/>
                      </a:lnTo>
                      <a:lnTo>
                        <a:pt x="0" y="10"/>
                      </a:lnTo>
                      <a:lnTo>
                        <a:pt x="0" y="6"/>
                      </a:lnTo>
                      <a:lnTo>
                        <a:pt x="1" y="4"/>
                      </a:lnTo>
                      <a:lnTo>
                        <a:pt x="4" y="1"/>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5" name="Freeform 458"/>
                <p:cNvSpPr>
                  <a:spLocks/>
                </p:cNvSpPr>
                <p:nvPr/>
              </p:nvSpPr>
              <p:spPr bwMode="auto">
                <a:xfrm>
                  <a:off x="4189615" y="5231860"/>
                  <a:ext cx="30904" cy="30904"/>
                </a:xfrm>
                <a:custGeom>
                  <a:avLst/>
                  <a:gdLst>
                    <a:gd name="T0" fmla="*/ 7 w 18"/>
                    <a:gd name="T1" fmla="*/ 0 h 18"/>
                    <a:gd name="T2" fmla="*/ 11 w 18"/>
                    <a:gd name="T3" fmla="*/ 0 h 18"/>
                    <a:gd name="T4" fmla="*/ 15 w 18"/>
                    <a:gd name="T5" fmla="*/ 1 h 18"/>
                    <a:gd name="T6" fmla="*/ 17 w 18"/>
                    <a:gd name="T7" fmla="*/ 3 h 18"/>
                    <a:gd name="T8" fmla="*/ 18 w 18"/>
                    <a:gd name="T9" fmla="*/ 7 h 18"/>
                    <a:gd name="T10" fmla="*/ 18 w 18"/>
                    <a:gd name="T11" fmla="*/ 11 h 18"/>
                    <a:gd name="T12" fmla="*/ 17 w 18"/>
                    <a:gd name="T13" fmla="*/ 14 h 18"/>
                    <a:gd name="T14" fmla="*/ 14 w 18"/>
                    <a:gd name="T15" fmla="*/ 17 h 18"/>
                    <a:gd name="T16" fmla="*/ 11 w 18"/>
                    <a:gd name="T17" fmla="*/ 18 h 18"/>
                    <a:gd name="T18" fmla="*/ 7 w 18"/>
                    <a:gd name="T19" fmla="*/ 18 h 18"/>
                    <a:gd name="T20" fmla="*/ 4 w 18"/>
                    <a:gd name="T21" fmla="*/ 17 h 18"/>
                    <a:gd name="T22" fmla="*/ 1 w 18"/>
                    <a:gd name="T23" fmla="*/ 14 h 18"/>
                    <a:gd name="T24" fmla="*/ 0 w 18"/>
                    <a:gd name="T25" fmla="*/ 10 h 18"/>
                    <a:gd name="T26" fmla="*/ 1 w 18"/>
                    <a:gd name="T27" fmla="*/ 6 h 18"/>
                    <a:gd name="T28" fmla="*/ 2 w 18"/>
                    <a:gd name="T29" fmla="*/ 3 h 18"/>
                    <a:gd name="T30" fmla="*/ 5 w 18"/>
                    <a:gd name="T31" fmla="*/ 1 h 18"/>
                    <a:gd name="T32" fmla="*/ 7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7" y="0"/>
                      </a:moveTo>
                      <a:lnTo>
                        <a:pt x="11" y="0"/>
                      </a:lnTo>
                      <a:lnTo>
                        <a:pt x="15" y="1"/>
                      </a:lnTo>
                      <a:lnTo>
                        <a:pt x="17" y="3"/>
                      </a:lnTo>
                      <a:lnTo>
                        <a:pt x="18" y="7"/>
                      </a:lnTo>
                      <a:lnTo>
                        <a:pt x="18" y="11"/>
                      </a:lnTo>
                      <a:lnTo>
                        <a:pt x="17" y="14"/>
                      </a:lnTo>
                      <a:lnTo>
                        <a:pt x="14" y="17"/>
                      </a:lnTo>
                      <a:lnTo>
                        <a:pt x="11" y="18"/>
                      </a:lnTo>
                      <a:lnTo>
                        <a:pt x="7" y="18"/>
                      </a:lnTo>
                      <a:lnTo>
                        <a:pt x="4" y="17"/>
                      </a:lnTo>
                      <a:lnTo>
                        <a:pt x="1" y="14"/>
                      </a:lnTo>
                      <a:lnTo>
                        <a:pt x="0" y="10"/>
                      </a:lnTo>
                      <a:lnTo>
                        <a:pt x="1" y="6"/>
                      </a:lnTo>
                      <a:lnTo>
                        <a:pt x="2" y="3"/>
                      </a:lnTo>
                      <a:lnTo>
                        <a:pt x="5" y="1"/>
                      </a:lnTo>
                      <a:lnTo>
                        <a:pt x="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6" name="Freeform 459"/>
                <p:cNvSpPr>
                  <a:spLocks/>
                </p:cNvSpPr>
                <p:nvPr/>
              </p:nvSpPr>
              <p:spPr bwMode="auto">
                <a:xfrm>
                  <a:off x="3847950" y="5719463"/>
                  <a:ext cx="30904" cy="30904"/>
                </a:xfrm>
                <a:custGeom>
                  <a:avLst/>
                  <a:gdLst>
                    <a:gd name="T0" fmla="*/ 8 w 18"/>
                    <a:gd name="T1" fmla="*/ 0 h 18"/>
                    <a:gd name="T2" fmla="*/ 11 w 18"/>
                    <a:gd name="T3" fmla="*/ 1 h 18"/>
                    <a:gd name="T4" fmla="*/ 14 w 18"/>
                    <a:gd name="T5" fmla="*/ 2 h 18"/>
                    <a:gd name="T6" fmla="*/ 17 w 18"/>
                    <a:gd name="T7" fmla="*/ 5 h 18"/>
                    <a:gd name="T8" fmla="*/ 18 w 18"/>
                    <a:gd name="T9" fmla="*/ 7 h 18"/>
                    <a:gd name="T10" fmla="*/ 18 w 18"/>
                    <a:gd name="T11" fmla="*/ 11 h 18"/>
                    <a:gd name="T12" fmla="*/ 17 w 18"/>
                    <a:gd name="T13" fmla="*/ 15 h 18"/>
                    <a:gd name="T14" fmla="*/ 14 w 18"/>
                    <a:gd name="T15" fmla="*/ 17 h 18"/>
                    <a:gd name="T16" fmla="*/ 10 w 18"/>
                    <a:gd name="T17" fmla="*/ 18 h 18"/>
                    <a:gd name="T18" fmla="*/ 8 w 18"/>
                    <a:gd name="T19" fmla="*/ 18 h 18"/>
                    <a:gd name="T20" fmla="*/ 4 w 18"/>
                    <a:gd name="T21" fmla="*/ 17 h 18"/>
                    <a:gd name="T22" fmla="*/ 1 w 18"/>
                    <a:gd name="T23" fmla="*/ 14 h 18"/>
                    <a:gd name="T24" fmla="*/ 0 w 18"/>
                    <a:gd name="T25" fmla="*/ 11 h 18"/>
                    <a:gd name="T26" fmla="*/ 0 w 18"/>
                    <a:gd name="T27" fmla="*/ 7 h 18"/>
                    <a:gd name="T28" fmla="*/ 1 w 18"/>
                    <a:gd name="T29" fmla="*/ 4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1" y="1"/>
                      </a:lnTo>
                      <a:lnTo>
                        <a:pt x="14" y="2"/>
                      </a:lnTo>
                      <a:lnTo>
                        <a:pt x="17" y="5"/>
                      </a:lnTo>
                      <a:lnTo>
                        <a:pt x="18" y="7"/>
                      </a:lnTo>
                      <a:lnTo>
                        <a:pt x="18" y="11"/>
                      </a:lnTo>
                      <a:lnTo>
                        <a:pt x="17" y="15"/>
                      </a:lnTo>
                      <a:lnTo>
                        <a:pt x="14" y="17"/>
                      </a:lnTo>
                      <a:lnTo>
                        <a:pt x="10" y="18"/>
                      </a:lnTo>
                      <a:lnTo>
                        <a:pt x="8" y="18"/>
                      </a:lnTo>
                      <a:lnTo>
                        <a:pt x="4" y="17"/>
                      </a:lnTo>
                      <a:lnTo>
                        <a:pt x="1" y="14"/>
                      </a:lnTo>
                      <a:lnTo>
                        <a:pt x="0" y="11"/>
                      </a:lnTo>
                      <a:lnTo>
                        <a:pt x="0" y="7"/>
                      </a:lnTo>
                      <a:lnTo>
                        <a:pt x="1"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7" name="Freeform 460"/>
                <p:cNvSpPr>
                  <a:spLocks/>
                </p:cNvSpPr>
                <p:nvPr/>
              </p:nvSpPr>
              <p:spPr bwMode="auto">
                <a:xfrm>
                  <a:off x="4678936" y="5573525"/>
                  <a:ext cx="30904" cy="30904"/>
                </a:xfrm>
                <a:custGeom>
                  <a:avLst/>
                  <a:gdLst>
                    <a:gd name="T0" fmla="*/ 8 w 18"/>
                    <a:gd name="T1" fmla="*/ 0 h 18"/>
                    <a:gd name="T2" fmla="*/ 12 w 18"/>
                    <a:gd name="T3" fmla="*/ 0 h 18"/>
                    <a:gd name="T4" fmla="*/ 14 w 18"/>
                    <a:gd name="T5" fmla="*/ 1 h 18"/>
                    <a:gd name="T6" fmla="*/ 17 w 18"/>
                    <a:gd name="T7" fmla="*/ 3 h 18"/>
                    <a:gd name="T8" fmla="*/ 18 w 18"/>
                    <a:gd name="T9" fmla="*/ 7 h 18"/>
                    <a:gd name="T10" fmla="*/ 18 w 18"/>
                    <a:gd name="T11" fmla="*/ 11 h 18"/>
                    <a:gd name="T12" fmla="*/ 17 w 18"/>
                    <a:gd name="T13" fmla="*/ 14 h 18"/>
                    <a:gd name="T14" fmla="*/ 14 w 18"/>
                    <a:gd name="T15" fmla="*/ 17 h 18"/>
                    <a:gd name="T16" fmla="*/ 10 w 18"/>
                    <a:gd name="T17" fmla="*/ 18 h 18"/>
                    <a:gd name="T18" fmla="*/ 7 w 18"/>
                    <a:gd name="T19" fmla="*/ 18 h 18"/>
                    <a:gd name="T20" fmla="*/ 4 w 18"/>
                    <a:gd name="T21" fmla="*/ 17 h 18"/>
                    <a:gd name="T22" fmla="*/ 1 w 18"/>
                    <a:gd name="T23" fmla="*/ 14 h 18"/>
                    <a:gd name="T24" fmla="*/ 0 w 18"/>
                    <a:gd name="T25" fmla="*/ 10 h 18"/>
                    <a:gd name="T26" fmla="*/ 0 w 18"/>
                    <a:gd name="T27" fmla="*/ 7 h 18"/>
                    <a:gd name="T28" fmla="*/ 1 w 18"/>
                    <a:gd name="T29" fmla="*/ 3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0"/>
                      </a:lnTo>
                      <a:lnTo>
                        <a:pt x="14" y="1"/>
                      </a:lnTo>
                      <a:lnTo>
                        <a:pt x="17" y="3"/>
                      </a:lnTo>
                      <a:lnTo>
                        <a:pt x="18" y="7"/>
                      </a:lnTo>
                      <a:lnTo>
                        <a:pt x="18" y="11"/>
                      </a:lnTo>
                      <a:lnTo>
                        <a:pt x="17" y="14"/>
                      </a:lnTo>
                      <a:lnTo>
                        <a:pt x="14" y="17"/>
                      </a:lnTo>
                      <a:lnTo>
                        <a:pt x="10" y="18"/>
                      </a:lnTo>
                      <a:lnTo>
                        <a:pt x="7" y="18"/>
                      </a:lnTo>
                      <a:lnTo>
                        <a:pt x="4" y="17"/>
                      </a:lnTo>
                      <a:lnTo>
                        <a:pt x="1" y="14"/>
                      </a:lnTo>
                      <a:lnTo>
                        <a:pt x="0" y="10"/>
                      </a:lnTo>
                      <a:lnTo>
                        <a:pt x="0" y="7"/>
                      </a:lnTo>
                      <a:lnTo>
                        <a:pt x="1" y="3"/>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8" name="Freeform 461"/>
                <p:cNvSpPr>
                  <a:spLocks/>
                </p:cNvSpPr>
                <p:nvPr/>
              </p:nvSpPr>
              <p:spPr bwMode="auto">
                <a:xfrm>
                  <a:off x="4407663" y="6042243"/>
                  <a:ext cx="30904" cy="30904"/>
                </a:xfrm>
                <a:custGeom>
                  <a:avLst/>
                  <a:gdLst>
                    <a:gd name="T0" fmla="*/ 10 w 18"/>
                    <a:gd name="T1" fmla="*/ 0 h 18"/>
                    <a:gd name="T2" fmla="*/ 13 w 18"/>
                    <a:gd name="T3" fmla="*/ 1 h 18"/>
                    <a:gd name="T4" fmla="*/ 15 w 18"/>
                    <a:gd name="T5" fmla="*/ 3 h 18"/>
                    <a:gd name="T6" fmla="*/ 18 w 18"/>
                    <a:gd name="T7" fmla="*/ 7 h 18"/>
                    <a:gd name="T8" fmla="*/ 18 w 18"/>
                    <a:gd name="T9" fmla="*/ 11 h 18"/>
                    <a:gd name="T10" fmla="*/ 18 w 18"/>
                    <a:gd name="T11" fmla="*/ 13 h 18"/>
                    <a:gd name="T12" fmla="*/ 15 w 18"/>
                    <a:gd name="T13" fmla="*/ 16 h 18"/>
                    <a:gd name="T14" fmla="*/ 13 w 18"/>
                    <a:gd name="T15" fmla="*/ 18 h 18"/>
                    <a:gd name="T16" fmla="*/ 9 w 18"/>
                    <a:gd name="T17" fmla="*/ 18 h 18"/>
                    <a:gd name="T18" fmla="*/ 5 w 18"/>
                    <a:gd name="T19" fmla="*/ 18 h 18"/>
                    <a:gd name="T20" fmla="*/ 2 w 18"/>
                    <a:gd name="T21" fmla="*/ 16 h 18"/>
                    <a:gd name="T22" fmla="*/ 1 w 18"/>
                    <a:gd name="T23" fmla="*/ 13 h 18"/>
                    <a:gd name="T24" fmla="*/ 0 w 18"/>
                    <a:gd name="T25" fmla="*/ 9 h 18"/>
                    <a:gd name="T26" fmla="*/ 1 w 18"/>
                    <a:gd name="T27" fmla="*/ 5 h 18"/>
                    <a:gd name="T28" fmla="*/ 2 w 18"/>
                    <a:gd name="T29" fmla="*/ 3 h 18"/>
                    <a:gd name="T30" fmla="*/ 6 w 18"/>
                    <a:gd name="T31" fmla="*/ 1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3" y="1"/>
                      </a:lnTo>
                      <a:lnTo>
                        <a:pt x="15" y="3"/>
                      </a:lnTo>
                      <a:lnTo>
                        <a:pt x="18" y="7"/>
                      </a:lnTo>
                      <a:lnTo>
                        <a:pt x="18" y="11"/>
                      </a:lnTo>
                      <a:lnTo>
                        <a:pt x="18" y="13"/>
                      </a:lnTo>
                      <a:lnTo>
                        <a:pt x="15" y="16"/>
                      </a:lnTo>
                      <a:lnTo>
                        <a:pt x="13" y="18"/>
                      </a:lnTo>
                      <a:lnTo>
                        <a:pt x="9" y="18"/>
                      </a:lnTo>
                      <a:lnTo>
                        <a:pt x="5" y="18"/>
                      </a:lnTo>
                      <a:lnTo>
                        <a:pt x="2" y="16"/>
                      </a:lnTo>
                      <a:lnTo>
                        <a:pt x="1" y="13"/>
                      </a:lnTo>
                      <a:lnTo>
                        <a:pt x="0" y="9"/>
                      </a:lnTo>
                      <a:lnTo>
                        <a:pt x="1" y="5"/>
                      </a:lnTo>
                      <a:lnTo>
                        <a:pt x="2" y="3"/>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89" name="Freeform 462"/>
                <p:cNvSpPr>
                  <a:spLocks/>
                </p:cNvSpPr>
                <p:nvPr/>
              </p:nvSpPr>
              <p:spPr bwMode="auto">
                <a:xfrm>
                  <a:off x="4119222" y="5249029"/>
                  <a:ext cx="30904" cy="34338"/>
                </a:xfrm>
                <a:custGeom>
                  <a:avLst/>
                  <a:gdLst>
                    <a:gd name="T0" fmla="*/ 9 w 18"/>
                    <a:gd name="T1" fmla="*/ 0 h 20"/>
                    <a:gd name="T2" fmla="*/ 13 w 18"/>
                    <a:gd name="T3" fmla="*/ 1 h 20"/>
                    <a:gd name="T4" fmla="*/ 16 w 18"/>
                    <a:gd name="T5" fmla="*/ 4 h 20"/>
                    <a:gd name="T6" fmla="*/ 18 w 18"/>
                    <a:gd name="T7" fmla="*/ 7 h 20"/>
                    <a:gd name="T8" fmla="*/ 18 w 18"/>
                    <a:gd name="T9" fmla="*/ 11 h 20"/>
                    <a:gd name="T10" fmla="*/ 17 w 18"/>
                    <a:gd name="T11" fmla="*/ 13 h 20"/>
                    <a:gd name="T12" fmla="*/ 16 w 18"/>
                    <a:gd name="T13" fmla="*/ 17 h 20"/>
                    <a:gd name="T14" fmla="*/ 12 w 18"/>
                    <a:gd name="T15" fmla="*/ 18 h 20"/>
                    <a:gd name="T16" fmla="*/ 8 w 18"/>
                    <a:gd name="T17" fmla="*/ 20 h 20"/>
                    <a:gd name="T18" fmla="*/ 5 w 18"/>
                    <a:gd name="T19" fmla="*/ 18 h 20"/>
                    <a:gd name="T20" fmla="*/ 3 w 18"/>
                    <a:gd name="T21" fmla="*/ 16 h 20"/>
                    <a:gd name="T22" fmla="*/ 0 w 18"/>
                    <a:gd name="T23" fmla="*/ 13 h 20"/>
                    <a:gd name="T24" fmla="*/ 0 w 18"/>
                    <a:gd name="T25" fmla="*/ 9 h 20"/>
                    <a:gd name="T26" fmla="*/ 0 w 18"/>
                    <a:gd name="T27" fmla="*/ 5 h 20"/>
                    <a:gd name="T28" fmla="*/ 3 w 18"/>
                    <a:gd name="T29" fmla="*/ 3 h 20"/>
                    <a:gd name="T30" fmla="*/ 5 w 18"/>
                    <a:gd name="T31" fmla="*/ 1 h 20"/>
                    <a:gd name="T32" fmla="*/ 9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9" y="0"/>
                      </a:moveTo>
                      <a:lnTo>
                        <a:pt x="13" y="1"/>
                      </a:lnTo>
                      <a:lnTo>
                        <a:pt x="16" y="4"/>
                      </a:lnTo>
                      <a:lnTo>
                        <a:pt x="18" y="7"/>
                      </a:lnTo>
                      <a:lnTo>
                        <a:pt x="18" y="11"/>
                      </a:lnTo>
                      <a:lnTo>
                        <a:pt x="17" y="13"/>
                      </a:lnTo>
                      <a:lnTo>
                        <a:pt x="16" y="17"/>
                      </a:lnTo>
                      <a:lnTo>
                        <a:pt x="12" y="18"/>
                      </a:lnTo>
                      <a:lnTo>
                        <a:pt x="8" y="20"/>
                      </a:lnTo>
                      <a:lnTo>
                        <a:pt x="5" y="18"/>
                      </a:lnTo>
                      <a:lnTo>
                        <a:pt x="3" y="16"/>
                      </a:lnTo>
                      <a:lnTo>
                        <a:pt x="0" y="13"/>
                      </a:lnTo>
                      <a:lnTo>
                        <a:pt x="0" y="9"/>
                      </a:lnTo>
                      <a:lnTo>
                        <a:pt x="0" y="5"/>
                      </a:lnTo>
                      <a:lnTo>
                        <a:pt x="3" y="3"/>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0" name="Freeform 463"/>
                <p:cNvSpPr>
                  <a:spLocks/>
                </p:cNvSpPr>
                <p:nvPr/>
              </p:nvSpPr>
              <p:spPr bwMode="auto">
                <a:xfrm>
                  <a:off x="3866835" y="5791574"/>
                  <a:ext cx="32622" cy="30904"/>
                </a:xfrm>
                <a:custGeom>
                  <a:avLst/>
                  <a:gdLst>
                    <a:gd name="T0" fmla="*/ 10 w 19"/>
                    <a:gd name="T1" fmla="*/ 0 h 18"/>
                    <a:gd name="T2" fmla="*/ 14 w 19"/>
                    <a:gd name="T3" fmla="*/ 1 h 18"/>
                    <a:gd name="T4" fmla="*/ 16 w 19"/>
                    <a:gd name="T5" fmla="*/ 2 h 18"/>
                    <a:gd name="T6" fmla="*/ 17 w 19"/>
                    <a:gd name="T7" fmla="*/ 6 h 18"/>
                    <a:gd name="T8" fmla="*/ 19 w 19"/>
                    <a:gd name="T9" fmla="*/ 9 h 18"/>
                    <a:gd name="T10" fmla="*/ 17 w 19"/>
                    <a:gd name="T11" fmla="*/ 13 h 18"/>
                    <a:gd name="T12" fmla="*/ 15 w 19"/>
                    <a:gd name="T13" fmla="*/ 15 h 18"/>
                    <a:gd name="T14" fmla="*/ 12 w 19"/>
                    <a:gd name="T15" fmla="*/ 18 h 18"/>
                    <a:gd name="T16" fmla="*/ 8 w 19"/>
                    <a:gd name="T17" fmla="*/ 18 h 18"/>
                    <a:gd name="T18" fmla="*/ 6 w 19"/>
                    <a:gd name="T19" fmla="*/ 18 h 18"/>
                    <a:gd name="T20" fmla="*/ 2 w 19"/>
                    <a:gd name="T21" fmla="*/ 15 h 18"/>
                    <a:gd name="T22" fmla="*/ 0 w 19"/>
                    <a:gd name="T23" fmla="*/ 11 h 18"/>
                    <a:gd name="T24" fmla="*/ 0 w 19"/>
                    <a:gd name="T25" fmla="*/ 9 h 18"/>
                    <a:gd name="T26" fmla="*/ 0 w 19"/>
                    <a:gd name="T27" fmla="*/ 5 h 18"/>
                    <a:gd name="T28" fmla="*/ 3 w 19"/>
                    <a:gd name="T29" fmla="*/ 2 h 18"/>
                    <a:gd name="T30" fmla="*/ 6 w 19"/>
                    <a:gd name="T31" fmla="*/ 0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4" y="1"/>
                      </a:lnTo>
                      <a:lnTo>
                        <a:pt x="16" y="2"/>
                      </a:lnTo>
                      <a:lnTo>
                        <a:pt x="17" y="6"/>
                      </a:lnTo>
                      <a:lnTo>
                        <a:pt x="19" y="9"/>
                      </a:lnTo>
                      <a:lnTo>
                        <a:pt x="17" y="13"/>
                      </a:lnTo>
                      <a:lnTo>
                        <a:pt x="15" y="15"/>
                      </a:lnTo>
                      <a:lnTo>
                        <a:pt x="12" y="18"/>
                      </a:lnTo>
                      <a:lnTo>
                        <a:pt x="8" y="18"/>
                      </a:lnTo>
                      <a:lnTo>
                        <a:pt x="6" y="18"/>
                      </a:lnTo>
                      <a:lnTo>
                        <a:pt x="2" y="15"/>
                      </a:lnTo>
                      <a:lnTo>
                        <a:pt x="0" y="11"/>
                      </a:lnTo>
                      <a:lnTo>
                        <a:pt x="0" y="9"/>
                      </a:lnTo>
                      <a:lnTo>
                        <a:pt x="0" y="5"/>
                      </a:lnTo>
                      <a:lnTo>
                        <a:pt x="3" y="2"/>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1" name="Freeform 464"/>
                <p:cNvSpPr>
                  <a:spLocks/>
                </p:cNvSpPr>
                <p:nvPr/>
              </p:nvSpPr>
              <p:spPr bwMode="auto">
                <a:xfrm>
                  <a:off x="4658333" y="5503132"/>
                  <a:ext cx="34338" cy="30904"/>
                </a:xfrm>
                <a:custGeom>
                  <a:avLst/>
                  <a:gdLst>
                    <a:gd name="T0" fmla="*/ 11 w 20"/>
                    <a:gd name="T1" fmla="*/ 0 h 18"/>
                    <a:gd name="T2" fmla="*/ 13 w 20"/>
                    <a:gd name="T3" fmla="*/ 0 h 18"/>
                    <a:gd name="T4" fmla="*/ 17 w 20"/>
                    <a:gd name="T5" fmla="*/ 3 h 18"/>
                    <a:gd name="T6" fmla="*/ 19 w 20"/>
                    <a:gd name="T7" fmla="*/ 5 h 18"/>
                    <a:gd name="T8" fmla="*/ 20 w 20"/>
                    <a:gd name="T9" fmla="*/ 9 h 18"/>
                    <a:gd name="T10" fmla="*/ 19 w 20"/>
                    <a:gd name="T11" fmla="*/ 13 h 18"/>
                    <a:gd name="T12" fmla="*/ 16 w 20"/>
                    <a:gd name="T13" fmla="*/ 16 h 18"/>
                    <a:gd name="T14" fmla="*/ 13 w 20"/>
                    <a:gd name="T15" fmla="*/ 17 h 18"/>
                    <a:gd name="T16" fmla="*/ 9 w 20"/>
                    <a:gd name="T17" fmla="*/ 18 h 18"/>
                    <a:gd name="T18" fmla="*/ 5 w 20"/>
                    <a:gd name="T19" fmla="*/ 17 h 18"/>
                    <a:gd name="T20" fmla="*/ 3 w 20"/>
                    <a:gd name="T21" fmla="*/ 14 h 18"/>
                    <a:gd name="T22" fmla="*/ 2 w 20"/>
                    <a:gd name="T23" fmla="*/ 12 h 18"/>
                    <a:gd name="T24" fmla="*/ 0 w 20"/>
                    <a:gd name="T25" fmla="*/ 8 h 18"/>
                    <a:gd name="T26" fmla="*/ 2 w 20"/>
                    <a:gd name="T27" fmla="*/ 5 h 18"/>
                    <a:gd name="T28" fmla="*/ 4 w 20"/>
                    <a:gd name="T29" fmla="*/ 1 h 18"/>
                    <a:gd name="T30" fmla="*/ 7 w 20"/>
                    <a:gd name="T31" fmla="*/ 0 h 18"/>
                    <a:gd name="T32" fmla="*/ 11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1" y="0"/>
                      </a:moveTo>
                      <a:lnTo>
                        <a:pt x="13" y="0"/>
                      </a:lnTo>
                      <a:lnTo>
                        <a:pt x="17" y="3"/>
                      </a:lnTo>
                      <a:lnTo>
                        <a:pt x="19" y="5"/>
                      </a:lnTo>
                      <a:lnTo>
                        <a:pt x="20" y="9"/>
                      </a:lnTo>
                      <a:lnTo>
                        <a:pt x="19" y="13"/>
                      </a:lnTo>
                      <a:lnTo>
                        <a:pt x="16" y="16"/>
                      </a:lnTo>
                      <a:lnTo>
                        <a:pt x="13" y="17"/>
                      </a:lnTo>
                      <a:lnTo>
                        <a:pt x="9" y="18"/>
                      </a:lnTo>
                      <a:lnTo>
                        <a:pt x="5" y="17"/>
                      </a:lnTo>
                      <a:lnTo>
                        <a:pt x="3" y="14"/>
                      </a:lnTo>
                      <a:lnTo>
                        <a:pt x="2" y="12"/>
                      </a:lnTo>
                      <a:lnTo>
                        <a:pt x="0" y="8"/>
                      </a:lnTo>
                      <a:lnTo>
                        <a:pt x="2" y="5"/>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2" name="Freeform 465"/>
                <p:cNvSpPr>
                  <a:spLocks/>
                </p:cNvSpPr>
                <p:nvPr/>
              </p:nvSpPr>
              <p:spPr bwMode="auto">
                <a:xfrm>
                  <a:off x="4474623" y="6011338"/>
                  <a:ext cx="30904" cy="30904"/>
                </a:xfrm>
                <a:custGeom>
                  <a:avLst/>
                  <a:gdLst>
                    <a:gd name="T0" fmla="*/ 8 w 18"/>
                    <a:gd name="T1" fmla="*/ 0 h 18"/>
                    <a:gd name="T2" fmla="*/ 12 w 18"/>
                    <a:gd name="T3" fmla="*/ 1 h 18"/>
                    <a:gd name="T4" fmla="*/ 14 w 18"/>
                    <a:gd name="T5" fmla="*/ 2 h 18"/>
                    <a:gd name="T6" fmla="*/ 17 w 18"/>
                    <a:gd name="T7" fmla="*/ 5 h 18"/>
                    <a:gd name="T8" fmla="*/ 18 w 18"/>
                    <a:gd name="T9" fmla="*/ 9 h 18"/>
                    <a:gd name="T10" fmla="*/ 18 w 18"/>
                    <a:gd name="T11" fmla="*/ 12 h 18"/>
                    <a:gd name="T12" fmla="*/ 17 w 18"/>
                    <a:gd name="T13" fmla="*/ 16 h 18"/>
                    <a:gd name="T14" fmla="*/ 13 w 18"/>
                    <a:gd name="T15" fmla="*/ 18 h 18"/>
                    <a:gd name="T16" fmla="*/ 10 w 18"/>
                    <a:gd name="T17" fmla="*/ 18 h 18"/>
                    <a:gd name="T18" fmla="*/ 6 w 18"/>
                    <a:gd name="T19" fmla="*/ 18 h 18"/>
                    <a:gd name="T20" fmla="*/ 4 w 18"/>
                    <a:gd name="T21" fmla="*/ 17 h 18"/>
                    <a:gd name="T22" fmla="*/ 1 w 18"/>
                    <a:gd name="T23" fmla="*/ 14 h 18"/>
                    <a:gd name="T24" fmla="*/ 0 w 18"/>
                    <a:gd name="T25" fmla="*/ 10 h 18"/>
                    <a:gd name="T26" fmla="*/ 0 w 18"/>
                    <a:gd name="T27" fmla="*/ 8 h 18"/>
                    <a:gd name="T28" fmla="*/ 1 w 18"/>
                    <a:gd name="T29" fmla="*/ 4 h 18"/>
                    <a:gd name="T30" fmla="*/ 4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1"/>
                      </a:lnTo>
                      <a:lnTo>
                        <a:pt x="14" y="2"/>
                      </a:lnTo>
                      <a:lnTo>
                        <a:pt x="17" y="5"/>
                      </a:lnTo>
                      <a:lnTo>
                        <a:pt x="18" y="9"/>
                      </a:lnTo>
                      <a:lnTo>
                        <a:pt x="18" y="12"/>
                      </a:lnTo>
                      <a:lnTo>
                        <a:pt x="17" y="16"/>
                      </a:lnTo>
                      <a:lnTo>
                        <a:pt x="13" y="18"/>
                      </a:lnTo>
                      <a:lnTo>
                        <a:pt x="10" y="18"/>
                      </a:lnTo>
                      <a:lnTo>
                        <a:pt x="6" y="18"/>
                      </a:lnTo>
                      <a:lnTo>
                        <a:pt x="4" y="17"/>
                      </a:lnTo>
                      <a:lnTo>
                        <a:pt x="1" y="14"/>
                      </a:lnTo>
                      <a:lnTo>
                        <a:pt x="0" y="10"/>
                      </a:lnTo>
                      <a:lnTo>
                        <a:pt x="0" y="8"/>
                      </a:lnTo>
                      <a:lnTo>
                        <a:pt x="1"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3" name="Freeform 466"/>
                <p:cNvSpPr>
                  <a:spLocks/>
                </p:cNvSpPr>
                <p:nvPr/>
              </p:nvSpPr>
              <p:spPr bwMode="auto">
                <a:xfrm>
                  <a:off x="4052262" y="5279933"/>
                  <a:ext cx="30904" cy="32622"/>
                </a:xfrm>
                <a:custGeom>
                  <a:avLst/>
                  <a:gdLst>
                    <a:gd name="T0" fmla="*/ 8 w 18"/>
                    <a:gd name="T1" fmla="*/ 0 h 19"/>
                    <a:gd name="T2" fmla="*/ 12 w 18"/>
                    <a:gd name="T3" fmla="*/ 0 h 19"/>
                    <a:gd name="T4" fmla="*/ 14 w 18"/>
                    <a:gd name="T5" fmla="*/ 3 h 19"/>
                    <a:gd name="T6" fmla="*/ 17 w 18"/>
                    <a:gd name="T7" fmla="*/ 6 h 19"/>
                    <a:gd name="T8" fmla="*/ 18 w 18"/>
                    <a:gd name="T9" fmla="*/ 8 h 19"/>
                    <a:gd name="T10" fmla="*/ 18 w 18"/>
                    <a:gd name="T11" fmla="*/ 12 h 19"/>
                    <a:gd name="T12" fmla="*/ 17 w 18"/>
                    <a:gd name="T13" fmla="*/ 16 h 19"/>
                    <a:gd name="T14" fmla="*/ 14 w 18"/>
                    <a:gd name="T15" fmla="*/ 17 h 19"/>
                    <a:gd name="T16" fmla="*/ 10 w 18"/>
                    <a:gd name="T17" fmla="*/ 19 h 19"/>
                    <a:gd name="T18" fmla="*/ 6 w 18"/>
                    <a:gd name="T19" fmla="*/ 19 h 19"/>
                    <a:gd name="T20" fmla="*/ 4 w 18"/>
                    <a:gd name="T21" fmla="*/ 17 h 19"/>
                    <a:gd name="T22" fmla="*/ 1 w 18"/>
                    <a:gd name="T23" fmla="*/ 15 h 19"/>
                    <a:gd name="T24" fmla="*/ 0 w 18"/>
                    <a:gd name="T25" fmla="*/ 11 h 19"/>
                    <a:gd name="T26" fmla="*/ 0 w 18"/>
                    <a:gd name="T27" fmla="*/ 7 h 19"/>
                    <a:gd name="T28" fmla="*/ 1 w 18"/>
                    <a:gd name="T29" fmla="*/ 4 h 19"/>
                    <a:gd name="T30" fmla="*/ 5 w 18"/>
                    <a:gd name="T31" fmla="*/ 2 h 19"/>
                    <a:gd name="T32" fmla="*/ 8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8" y="0"/>
                      </a:moveTo>
                      <a:lnTo>
                        <a:pt x="12" y="0"/>
                      </a:lnTo>
                      <a:lnTo>
                        <a:pt x="14" y="3"/>
                      </a:lnTo>
                      <a:lnTo>
                        <a:pt x="17" y="6"/>
                      </a:lnTo>
                      <a:lnTo>
                        <a:pt x="18" y="8"/>
                      </a:lnTo>
                      <a:lnTo>
                        <a:pt x="18" y="12"/>
                      </a:lnTo>
                      <a:lnTo>
                        <a:pt x="17" y="16"/>
                      </a:lnTo>
                      <a:lnTo>
                        <a:pt x="14" y="17"/>
                      </a:lnTo>
                      <a:lnTo>
                        <a:pt x="10" y="19"/>
                      </a:lnTo>
                      <a:lnTo>
                        <a:pt x="6" y="19"/>
                      </a:lnTo>
                      <a:lnTo>
                        <a:pt x="4" y="17"/>
                      </a:lnTo>
                      <a:lnTo>
                        <a:pt x="1" y="15"/>
                      </a:lnTo>
                      <a:lnTo>
                        <a:pt x="0" y="11"/>
                      </a:lnTo>
                      <a:lnTo>
                        <a:pt x="0" y="7"/>
                      </a:lnTo>
                      <a:lnTo>
                        <a:pt x="1" y="4"/>
                      </a:lnTo>
                      <a:lnTo>
                        <a:pt x="5" y="2"/>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4" name="Freeform 467"/>
                <p:cNvSpPr>
                  <a:spLocks/>
                </p:cNvSpPr>
                <p:nvPr/>
              </p:nvSpPr>
              <p:spPr bwMode="auto">
                <a:xfrm>
                  <a:off x="3896023" y="5858533"/>
                  <a:ext cx="34338" cy="30904"/>
                </a:xfrm>
                <a:custGeom>
                  <a:avLst/>
                  <a:gdLst>
                    <a:gd name="T0" fmla="*/ 10 w 20"/>
                    <a:gd name="T1" fmla="*/ 0 h 18"/>
                    <a:gd name="T2" fmla="*/ 12 w 20"/>
                    <a:gd name="T3" fmla="*/ 0 h 18"/>
                    <a:gd name="T4" fmla="*/ 16 w 20"/>
                    <a:gd name="T5" fmla="*/ 1 h 18"/>
                    <a:gd name="T6" fmla="*/ 19 w 20"/>
                    <a:gd name="T7" fmla="*/ 4 h 18"/>
                    <a:gd name="T8" fmla="*/ 20 w 20"/>
                    <a:gd name="T9" fmla="*/ 8 h 18"/>
                    <a:gd name="T10" fmla="*/ 19 w 20"/>
                    <a:gd name="T11" fmla="*/ 12 h 18"/>
                    <a:gd name="T12" fmla="*/ 17 w 20"/>
                    <a:gd name="T13" fmla="*/ 14 h 18"/>
                    <a:gd name="T14" fmla="*/ 15 w 20"/>
                    <a:gd name="T15" fmla="*/ 17 h 18"/>
                    <a:gd name="T16" fmla="*/ 11 w 20"/>
                    <a:gd name="T17" fmla="*/ 18 h 18"/>
                    <a:gd name="T18" fmla="*/ 8 w 20"/>
                    <a:gd name="T19" fmla="*/ 18 h 18"/>
                    <a:gd name="T20" fmla="*/ 4 w 20"/>
                    <a:gd name="T21" fmla="*/ 16 h 18"/>
                    <a:gd name="T22" fmla="*/ 2 w 20"/>
                    <a:gd name="T23" fmla="*/ 13 h 18"/>
                    <a:gd name="T24" fmla="*/ 0 w 20"/>
                    <a:gd name="T25" fmla="*/ 10 h 18"/>
                    <a:gd name="T26" fmla="*/ 2 w 20"/>
                    <a:gd name="T27" fmla="*/ 6 h 18"/>
                    <a:gd name="T28" fmla="*/ 3 w 20"/>
                    <a:gd name="T29" fmla="*/ 2 h 18"/>
                    <a:gd name="T30" fmla="*/ 6 w 20"/>
                    <a:gd name="T31" fmla="*/ 1 h 18"/>
                    <a:gd name="T32" fmla="*/ 10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0" y="0"/>
                      </a:moveTo>
                      <a:lnTo>
                        <a:pt x="12" y="0"/>
                      </a:lnTo>
                      <a:lnTo>
                        <a:pt x="16" y="1"/>
                      </a:lnTo>
                      <a:lnTo>
                        <a:pt x="19" y="4"/>
                      </a:lnTo>
                      <a:lnTo>
                        <a:pt x="20" y="8"/>
                      </a:lnTo>
                      <a:lnTo>
                        <a:pt x="19" y="12"/>
                      </a:lnTo>
                      <a:lnTo>
                        <a:pt x="17" y="14"/>
                      </a:lnTo>
                      <a:lnTo>
                        <a:pt x="15" y="17"/>
                      </a:lnTo>
                      <a:lnTo>
                        <a:pt x="11" y="18"/>
                      </a:lnTo>
                      <a:lnTo>
                        <a:pt x="8" y="18"/>
                      </a:lnTo>
                      <a:lnTo>
                        <a:pt x="4" y="16"/>
                      </a:lnTo>
                      <a:lnTo>
                        <a:pt x="2" y="13"/>
                      </a:lnTo>
                      <a:lnTo>
                        <a:pt x="0" y="10"/>
                      </a:lnTo>
                      <a:lnTo>
                        <a:pt x="2" y="6"/>
                      </a:lnTo>
                      <a:lnTo>
                        <a:pt x="3" y="2"/>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5" name="Freeform 468"/>
                <p:cNvSpPr>
                  <a:spLocks/>
                </p:cNvSpPr>
                <p:nvPr/>
              </p:nvSpPr>
              <p:spPr bwMode="auto">
                <a:xfrm>
                  <a:off x="4629145" y="5436172"/>
                  <a:ext cx="32622" cy="30904"/>
                </a:xfrm>
                <a:custGeom>
                  <a:avLst/>
                  <a:gdLst>
                    <a:gd name="T0" fmla="*/ 8 w 19"/>
                    <a:gd name="T1" fmla="*/ 0 h 18"/>
                    <a:gd name="T2" fmla="*/ 11 w 19"/>
                    <a:gd name="T3" fmla="*/ 0 h 18"/>
                    <a:gd name="T4" fmla="*/ 15 w 19"/>
                    <a:gd name="T5" fmla="*/ 1 h 18"/>
                    <a:gd name="T6" fmla="*/ 17 w 19"/>
                    <a:gd name="T7" fmla="*/ 4 h 18"/>
                    <a:gd name="T8" fmla="*/ 19 w 19"/>
                    <a:gd name="T9" fmla="*/ 8 h 18"/>
                    <a:gd name="T10" fmla="*/ 19 w 19"/>
                    <a:gd name="T11" fmla="*/ 11 h 18"/>
                    <a:gd name="T12" fmla="*/ 16 w 19"/>
                    <a:gd name="T13" fmla="*/ 14 h 18"/>
                    <a:gd name="T14" fmla="*/ 13 w 19"/>
                    <a:gd name="T15" fmla="*/ 17 h 18"/>
                    <a:gd name="T16" fmla="*/ 11 w 19"/>
                    <a:gd name="T17" fmla="*/ 18 h 18"/>
                    <a:gd name="T18" fmla="*/ 7 w 19"/>
                    <a:gd name="T19" fmla="*/ 18 h 18"/>
                    <a:gd name="T20" fmla="*/ 3 w 19"/>
                    <a:gd name="T21" fmla="*/ 17 h 18"/>
                    <a:gd name="T22" fmla="*/ 0 w 19"/>
                    <a:gd name="T23" fmla="*/ 14 h 18"/>
                    <a:gd name="T24" fmla="*/ 0 w 19"/>
                    <a:gd name="T25" fmla="*/ 10 h 18"/>
                    <a:gd name="T26" fmla="*/ 0 w 19"/>
                    <a:gd name="T27" fmla="*/ 6 h 18"/>
                    <a:gd name="T28" fmla="*/ 2 w 19"/>
                    <a:gd name="T29" fmla="*/ 4 h 18"/>
                    <a:gd name="T30" fmla="*/ 4 w 19"/>
                    <a:gd name="T31" fmla="*/ 1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1" y="0"/>
                      </a:lnTo>
                      <a:lnTo>
                        <a:pt x="15" y="1"/>
                      </a:lnTo>
                      <a:lnTo>
                        <a:pt x="17" y="4"/>
                      </a:lnTo>
                      <a:lnTo>
                        <a:pt x="19" y="8"/>
                      </a:lnTo>
                      <a:lnTo>
                        <a:pt x="19" y="11"/>
                      </a:lnTo>
                      <a:lnTo>
                        <a:pt x="16" y="14"/>
                      </a:lnTo>
                      <a:lnTo>
                        <a:pt x="13" y="17"/>
                      </a:lnTo>
                      <a:lnTo>
                        <a:pt x="11" y="18"/>
                      </a:lnTo>
                      <a:lnTo>
                        <a:pt x="7" y="18"/>
                      </a:lnTo>
                      <a:lnTo>
                        <a:pt x="3" y="17"/>
                      </a:lnTo>
                      <a:lnTo>
                        <a:pt x="0" y="14"/>
                      </a:lnTo>
                      <a:lnTo>
                        <a:pt x="0" y="10"/>
                      </a:lnTo>
                      <a:lnTo>
                        <a:pt x="0" y="6"/>
                      </a:lnTo>
                      <a:lnTo>
                        <a:pt x="2" y="4"/>
                      </a:lnTo>
                      <a:lnTo>
                        <a:pt x="4"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6" name="Freeform 469"/>
                <p:cNvSpPr>
                  <a:spLocks/>
                </p:cNvSpPr>
                <p:nvPr/>
              </p:nvSpPr>
              <p:spPr bwMode="auto">
                <a:xfrm>
                  <a:off x="4534715" y="5970133"/>
                  <a:ext cx="32622" cy="32622"/>
                </a:xfrm>
                <a:custGeom>
                  <a:avLst/>
                  <a:gdLst>
                    <a:gd name="T0" fmla="*/ 9 w 19"/>
                    <a:gd name="T1" fmla="*/ 0 h 19"/>
                    <a:gd name="T2" fmla="*/ 13 w 19"/>
                    <a:gd name="T3" fmla="*/ 0 h 19"/>
                    <a:gd name="T4" fmla="*/ 16 w 19"/>
                    <a:gd name="T5" fmla="*/ 3 h 19"/>
                    <a:gd name="T6" fmla="*/ 19 w 19"/>
                    <a:gd name="T7" fmla="*/ 7 h 19"/>
                    <a:gd name="T8" fmla="*/ 19 w 19"/>
                    <a:gd name="T9" fmla="*/ 9 h 19"/>
                    <a:gd name="T10" fmla="*/ 17 w 19"/>
                    <a:gd name="T11" fmla="*/ 13 h 19"/>
                    <a:gd name="T12" fmla="*/ 15 w 19"/>
                    <a:gd name="T13" fmla="*/ 16 h 19"/>
                    <a:gd name="T14" fmla="*/ 12 w 19"/>
                    <a:gd name="T15" fmla="*/ 17 h 19"/>
                    <a:gd name="T16" fmla="*/ 8 w 19"/>
                    <a:gd name="T17" fmla="*/ 19 h 19"/>
                    <a:gd name="T18" fmla="*/ 4 w 19"/>
                    <a:gd name="T19" fmla="*/ 17 h 19"/>
                    <a:gd name="T20" fmla="*/ 2 w 19"/>
                    <a:gd name="T21" fmla="*/ 15 h 19"/>
                    <a:gd name="T22" fmla="*/ 0 w 19"/>
                    <a:gd name="T23" fmla="*/ 12 h 19"/>
                    <a:gd name="T24" fmla="*/ 0 w 19"/>
                    <a:gd name="T25" fmla="*/ 8 h 19"/>
                    <a:gd name="T26" fmla="*/ 0 w 19"/>
                    <a:gd name="T27" fmla="*/ 4 h 19"/>
                    <a:gd name="T28" fmla="*/ 3 w 19"/>
                    <a:gd name="T29" fmla="*/ 2 h 19"/>
                    <a:gd name="T30" fmla="*/ 7 w 19"/>
                    <a:gd name="T31" fmla="*/ 0 h 19"/>
                    <a:gd name="T32" fmla="*/ 9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9" y="0"/>
                      </a:moveTo>
                      <a:lnTo>
                        <a:pt x="13" y="0"/>
                      </a:lnTo>
                      <a:lnTo>
                        <a:pt x="16" y="3"/>
                      </a:lnTo>
                      <a:lnTo>
                        <a:pt x="19" y="7"/>
                      </a:lnTo>
                      <a:lnTo>
                        <a:pt x="19" y="9"/>
                      </a:lnTo>
                      <a:lnTo>
                        <a:pt x="17" y="13"/>
                      </a:lnTo>
                      <a:lnTo>
                        <a:pt x="15" y="16"/>
                      </a:lnTo>
                      <a:lnTo>
                        <a:pt x="12" y="17"/>
                      </a:lnTo>
                      <a:lnTo>
                        <a:pt x="8" y="19"/>
                      </a:lnTo>
                      <a:lnTo>
                        <a:pt x="4" y="17"/>
                      </a:lnTo>
                      <a:lnTo>
                        <a:pt x="2" y="15"/>
                      </a:lnTo>
                      <a:lnTo>
                        <a:pt x="0" y="12"/>
                      </a:lnTo>
                      <a:lnTo>
                        <a:pt x="0" y="8"/>
                      </a:lnTo>
                      <a:lnTo>
                        <a:pt x="0" y="4"/>
                      </a:lnTo>
                      <a:lnTo>
                        <a:pt x="3" y="2"/>
                      </a:lnTo>
                      <a:lnTo>
                        <a:pt x="7"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7" name="Freeform 470"/>
                <p:cNvSpPr>
                  <a:spLocks/>
                </p:cNvSpPr>
                <p:nvPr/>
              </p:nvSpPr>
              <p:spPr bwMode="auto">
                <a:xfrm>
                  <a:off x="3990453" y="5322856"/>
                  <a:ext cx="32622" cy="32622"/>
                </a:xfrm>
                <a:custGeom>
                  <a:avLst/>
                  <a:gdLst>
                    <a:gd name="T0" fmla="*/ 11 w 19"/>
                    <a:gd name="T1" fmla="*/ 0 h 19"/>
                    <a:gd name="T2" fmla="*/ 15 w 19"/>
                    <a:gd name="T3" fmla="*/ 2 h 19"/>
                    <a:gd name="T4" fmla="*/ 17 w 19"/>
                    <a:gd name="T5" fmla="*/ 3 h 19"/>
                    <a:gd name="T6" fmla="*/ 19 w 19"/>
                    <a:gd name="T7" fmla="*/ 7 h 19"/>
                    <a:gd name="T8" fmla="*/ 19 w 19"/>
                    <a:gd name="T9" fmla="*/ 11 h 19"/>
                    <a:gd name="T10" fmla="*/ 19 w 19"/>
                    <a:gd name="T11" fmla="*/ 13 h 19"/>
                    <a:gd name="T12" fmla="*/ 16 w 19"/>
                    <a:gd name="T13" fmla="*/ 16 h 19"/>
                    <a:gd name="T14" fmla="*/ 12 w 19"/>
                    <a:gd name="T15" fmla="*/ 19 h 19"/>
                    <a:gd name="T16" fmla="*/ 10 w 19"/>
                    <a:gd name="T17" fmla="*/ 19 h 19"/>
                    <a:gd name="T18" fmla="*/ 6 w 19"/>
                    <a:gd name="T19" fmla="*/ 17 h 19"/>
                    <a:gd name="T20" fmla="*/ 3 w 19"/>
                    <a:gd name="T21" fmla="*/ 16 h 19"/>
                    <a:gd name="T22" fmla="*/ 2 w 19"/>
                    <a:gd name="T23" fmla="*/ 12 h 19"/>
                    <a:gd name="T24" fmla="*/ 0 w 19"/>
                    <a:gd name="T25" fmla="*/ 8 h 19"/>
                    <a:gd name="T26" fmla="*/ 2 w 19"/>
                    <a:gd name="T27" fmla="*/ 5 h 19"/>
                    <a:gd name="T28" fmla="*/ 4 w 19"/>
                    <a:gd name="T29" fmla="*/ 3 h 19"/>
                    <a:gd name="T30" fmla="*/ 7 w 19"/>
                    <a:gd name="T31" fmla="*/ 0 h 19"/>
                    <a:gd name="T32" fmla="*/ 11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11" y="0"/>
                      </a:moveTo>
                      <a:lnTo>
                        <a:pt x="15" y="2"/>
                      </a:lnTo>
                      <a:lnTo>
                        <a:pt x="17" y="3"/>
                      </a:lnTo>
                      <a:lnTo>
                        <a:pt x="19" y="7"/>
                      </a:lnTo>
                      <a:lnTo>
                        <a:pt x="19" y="11"/>
                      </a:lnTo>
                      <a:lnTo>
                        <a:pt x="19" y="13"/>
                      </a:lnTo>
                      <a:lnTo>
                        <a:pt x="16" y="16"/>
                      </a:lnTo>
                      <a:lnTo>
                        <a:pt x="12" y="19"/>
                      </a:lnTo>
                      <a:lnTo>
                        <a:pt x="10" y="19"/>
                      </a:lnTo>
                      <a:lnTo>
                        <a:pt x="6" y="17"/>
                      </a:lnTo>
                      <a:lnTo>
                        <a:pt x="3" y="16"/>
                      </a:lnTo>
                      <a:lnTo>
                        <a:pt x="2" y="12"/>
                      </a:lnTo>
                      <a:lnTo>
                        <a:pt x="0" y="8"/>
                      </a:lnTo>
                      <a:lnTo>
                        <a:pt x="2" y="5"/>
                      </a:lnTo>
                      <a:lnTo>
                        <a:pt x="4" y="3"/>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8" name="Freeform 471"/>
                <p:cNvSpPr>
                  <a:spLocks/>
                </p:cNvSpPr>
                <p:nvPr/>
              </p:nvSpPr>
              <p:spPr bwMode="auto">
                <a:xfrm>
                  <a:off x="3938945" y="5916908"/>
                  <a:ext cx="32622" cy="32622"/>
                </a:xfrm>
                <a:custGeom>
                  <a:avLst/>
                  <a:gdLst>
                    <a:gd name="T0" fmla="*/ 11 w 19"/>
                    <a:gd name="T1" fmla="*/ 0 h 19"/>
                    <a:gd name="T2" fmla="*/ 13 w 19"/>
                    <a:gd name="T3" fmla="*/ 1 h 19"/>
                    <a:gd name="T4" fmla="*/ 17 w 19"/>
                    <a:gd name="T5" fmla="*/ 4 h 19"/>
                    <a:gd name="T6" fmla="*/ 19 w 19"/>
                    <a:gd name="T7" fmla="*/ 6 h 19"/>
                    <a:gd name="T8" fmla="*/ 19 w 19"/>
                    <a:gd name="T9" fmla="*/ 10 h 19"/>
                    <a:gd name="T10" fmla="*/ 19 w 19"/>
                    <a:gd name="T11" fmla="*/ 14 h 19"/>
                    <a:gd name="T12" fmla="*/ 16 w 19"/>
                    <a:gd name="T13" fmla="*/ 17 h 19"/>
                    <a:gd name="T14" fmla="*/ 12 w 19"/>
                    <a:gd name="T15" fmla="*/ 18 h 19"/>
                    <a:gd name="T16" fmla="*/ 9 w 19"/>
                    <a:gd name="T17" fmla="*/ 19 h 19"/>
                    <a:gd name="T18" fmla="*/ 6 w 19"/>
                    <a:gd name="T19" fmla="*/ 18 h 19"/>
                    <a:gd name="T20" fmla="*/ 3 w 19"/>
                    <a:gd name="T21" fmla="*/ 16 h 19"/>
                    <a:gd name="T22" fmla="*/ 0 w 19"/>
                    <a:gd name="T23" fmla="*/ 13 h 19"/>
                    <a:gd name="T24" fmla="*/ 0 w 19"/>
                    <a:gd name="T25" fmla="*/ 9 h 19"/>
                    <a:gd name="T26" fmla="*/ 2 w 19"/>
                    <a:gd name="T27" fmla="*/ 5 h 19"/>
                    <a:gd name="T28" fmla="*/ 4 w 19"/>
                    <a:gd name="T29" fmla="*/ 2 h 19"/>
                    <a:gd name="T30" fmla="*/ 7 w 19"/>
                    <a:gd name="T31" fmla="*/ 1 h 19"/>
                    <a:gd name="T32" fmla="*/ 11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11" y="0"/>
                      </a:moveTo>
                      <a:lnTo>
                        <a:pt x="13" y="1"/>
                      </a:lnTo>
                      <a:lnTo>
                        <a:pt x="17" y="4"/>
                      </a:lnTo>
                      <a:lnTo>
                        <a:pt x="19" y="6"/>
                      </a:lnTo>
                      <a:lnTo>
                        <a:pt x="19" y="10"/>
                      </a:lnTo>
                      <a:lnTo>
                        <a:pt x="19" y="14"/>
                      </a:lnTo>
                      <a:lnTo>
                        <a:pt x="16" y="17"/>
                      </a:lnTo>
                      <a:lnTo>
                        <a:pt x="12" y="18"/>
                      </a:lnTo>
                      <a:lnTo>
                        <a:pt x="9" y="19"/>
                      </a:lnTo>
                      <a:lnTo>
                        <a:pt x="6" y="18"/>
                      </a:lnTo>
                      <a:lnTo>
                        <a:pt x="3" y="16"/>
                      </a:lnTo>
                      <a:lnTo>
                        <a:pt x="0" y="13"/>
                      </a:lnTo>
                      <a:lnTo>
                        <a:pt x="0" y="9"/>
                      </a:lnTo>
                      <a:lnTo>
                        <a:pt x="2" y="5"/>
                      </a:lnTo>
                      <a:lnTo>
                        <a:pt x="4" y="2"/>
                      </a:lnTo>
                      <a:lnTo>
                        <a:pt x="7" y="1"/>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299" name="Freeform 472"/>
                <p:cNvSpPr>
                  <a:spLocks/>
                </p:cNvSpPr>
                <p:nvPr/>
              </p:nvSpPr>
              <p:spPr bwMode="auto">
                <a:xfrm>
                  <a:off x="4586223" y="5374363"/>
                  <a:ext cx="32622" cy="32622"/>
                </a:xfrm>
                <a:custGeom>
                  <a:avLst/>
                  <a:gdLst>
                    <a:gd name="T0" fmla="*/ 10 w 19"/>
                    <a:gd name="T1" fmla="*/ 0 h 19"/>
                    <a:gd name="T2" fmla="*/ 13 w 19"/>
                    <a:gd name="T3" fmla="*/ 2 h 19"/>
                    <a:gd name="T4" fmla="*/ 16 w 19"/>
                    <a:gd name="T5" fmla="*/ 4 h 19"/>
                    <a:gd name="T6" fmla="*/ 19 w 19"/>
                    <a:gd name="T7" fmla="*/ 7 h 19"/>
                    <a:gd name="T8" fmla="*/ 19 w 19"/>
                    <a:gd name="T9" fmla="*/ 11 h 19"/>
                    <a:gd name="T10" fmla="*/ 17 w 19"/>
                    <a:gd name="T11" fmla="*/ 13 h 19"/>
                    <a:gd name="T12" fmla="*/ 15 w 19"/>
                    <a:gd name="T13" fmla="*/ 17 h 19"/>
                    <a:gd name="T14" fmla="*/ 12 w 19"/>
                    <a:gd name="T15" fmla="*/ 19 h 19"/>
                    <a:gd name="T16" fmla="*/ 8 w 19"/>
                    <a:gd name="T17" fmla="*/ 19 h 19"/>
                    <a:gd name="T18" fmla="*/ 6 w 19"/>
                    <a:gd name="T19" fmla="*/ 19 h 19"/>
                    <a:gd name="T20" fmla="*/ 2 w 19"/>
                    <a:gd name="T21" fmla="*/ 16 h 19"/>
                    <a:gd name="T22" fmla="*/ 0 w 19"/>
                    <a:gd name="T23" fmla="*/ 12 h 19"/>
                    <a:gd name="T24" fmla="*/ 0 w 19"/>
                    <a:gd name="T25" fmla="*/ 10 h 19"/>
                    <a:gd name="T26" fmla="*/ 2 w 19"/>
                    <a:gd name="T27" fmla="*/ 6 h 19"/>
                    <a:gd name="T28" fmla="*/ 3 w 19"/>
                    <a:gd name="T29" fmla="*/ 3 h 19"/>
                    <a:gd name="T30" fmla="*/ 7 w 19"/>
                    <a:gd name="T31" fmla="*/ 0 h 19"/>
                    <a:gd name="T32" fmla="*/ 10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10" y="0"/>
                      </a:moveTo>
                      <a:lnTo>
                        <a:pt x="13" y="2"/>
                      </a:lnTo>
                      <a:lnTo>
                        <a:pt x="16" y="4"/>
                      </a:lnTo>
                      <a:lnTo>
                        <a:pt x="19" y="7"/>
                      </a:lnTo>
                      <a:lnTo>
                        <a:pt x="19" y="11"/>
                      </a:lnTo>
                      <a:lnTo>
                        <a:pt x="17" y="13"/>
                      </a:lnTo>
                      <a:lnTo>
                        <a:pt x="15" y="17"/>
                      </a:lnTo>
                      <a:lnTo>
                        <a:pt x="12" y="19"/>
                      </a:lnTo>
                      <a:lnTo>
                        <a:pt x="8" y="19"/>
                      </a:lnTo>
                      <a:lnTo>
                        <a:pt x="6" y="19"/>
                      </a:lnTo>
                      <a:lnTo>
                        <a:pt x="2" y="16"/>
                      </a:lnTo>
                      <a:lnTo>
                        <a:pt x="0" y="12"/>
                      </a:lnTo>
                      <a:lnTo>
                        <a:pt x="0" y="10"/>
                      </a:lnTo>
                      <a:lnTo>
                        <a:pt x="2" y="6"/>
                      </a:lnTo>
                      <a:lnTo>
                        <a:pt x="3" y="3"/>
                      </a:lnTo>
                      <a:lnTo>
                        <a:pt x="7"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0" name="Freeform 473"/>
                <p:cNvSpPr>
                  <a:spLocks/>
                </p:cNvSpPr>
                <p:nvPr/>
              </p:nvSpPr>
              <p:spPr bwMode="auto">
                <a:xfrm>
                  <a:off x="4586223" y="5916908"/>
                  <a:ext cx="32622" cy="32622"/>
                </a:xfrm>
                <a:custGeom>
                  <a:avLst/>
                  <a:gdLst>
                    <a:gd name="T0" fmla="*/ 8 w 19"/>
                    <a:gd name="T1" fmla="*/ 0 h 19"/>
                    <a:gd name="T2" fmla="*/ 12 w 19"/>
                    <a:gd name="T3" fmla="*/ 1 h 19"/>
                    <a:gd name="T4" fmla="*/ 15 w 19"/>
                    <a:gd name="T5" fmla="*/ 2 h 19"/>
                    <a:gd name="T6" fmla="*/ 17 w 19"/>
                    <a:gd name="T7" fmla="*/ 5 h 19"/>
                    <a:gd name="T8" fmla="*/ 19 w 19"/>
                    <a:gd name="T9" fmla="*/ 9 h 19"/>
                    <a:gd name="T10" fmla="*/ 19 w 19"/>
                    <a:gd name="T11" fmla="*/ 13 h 19"/>
                    <a:gd name="T12" fmla="*/ 16 w 19"/>
                    <a:gd name="T13" fmla="*/ 16 h 19"/>
                    <a:gd name="T14" fmla="*/ 13 w 19"/>
                    <a:gd name="T15" fmla="*/ 18 h 19"/>
                    <a:gd name="T16" fmla="*/ 10 w 19"/>
                    <a:gd name="T17" fmla="*/ 19 h 19"/>
                    <a:gd name="T18" fmla="*/ 7 w 19"/>
                    <a:gd name="T19" fmla="*/ 18 h 19"/>
                    <a:gd name="T20" fmla="*/ 3 w 19"/>
                    <a:gd name="T21" fmla="*/ 17 h 19"/>
                    <a:gd name="T22" fmla="*/ 2 w 19"/>
                    <a:gd name="T23" fmla="*/ 14 h 19"/>
                    <a:gd name="T24" fmla="*/ 0 w 19"/>
                    <a:gd name="T25" fmla="*/ 10 h 19"/>
                    <a:gd name="T26" fmla="*/ 0 w 19"/>
                    <a:gd name="T27" fmla="*/ 6 h 19"/>
                    <a:gd name="T28" fmla="*/ 2 w 19"/>
                    <a:gd name="T29" fmla="*/ 4 h 19"/>
                    <a:gd name="T30" fmla="*/ 6 w 19"/>
                    <a:gd name="T31" fmla="*/ 1 h 19"/>
                    <a:gd name="T32" fmla="*/ 8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8" y="0"/>
                      </a:moveTo>
                      <a:lnTo>
                        <a:pt x="12" y="1"/>
                      </a:lnTo>
                      <a:lnTo>
                        <a:pt x="15" y="2"/>
                      </a:lnTo>
                      <a:lnTo>
                        <a:pt x="17" y="5"/>
                      </a:lnTo>
                      <a:lnTo>
                        <a:pt x="19" y="9"/>
                      </a:lnTo>
                      <a:lnTo>
                        <a:pt x="19" y="13"/>
                      </a:lnTo>
                      <a:lnTo>
                        <a:pt x="16" y="16"/>
                      </a:lnTo>
                      <a:lnTo>
                        <a:pt x="13" y="18"/>
                      </a:lnTo>
                      <a:lnTo>
                        <a:pt x="10" y="19"/>
                      </a:lnTo>
                      <a:lnTo>
                        <a:pt x="7" y="18"/>
                      </a:lnTo>
                      <a:lnTo>
                        <a:pt x="3" y="17"/>
                      </a:lnTo>
                      <a:lnTo>
                        <a:pt x="2" y="14"/>
                      </a:lnTo>
                      <a:lnTo>
                        <a:pt x="0" y="10"/>
                      </a:lnTo>
                      <a:lnTo>
                        <a:pt x="0" y="6"/>
                      </a:lnTo>
                      <a:lnTo>
                        <a:pt x="2" y="4"/>
                      </a:lnTo>
                      <a:lnTo>
                        <a:pt x="6"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1" name="Freeform 474"/>
                <p:cNvSpPr>
                  <a:spLocks/>
                </p:cNvSpPr>
                <p:nvPr/>
              </p:nvSpPr>
              <p:spPr bwMode="auto">
                <a:xfrm>
                  <a:off x="3938945" y="5374363"/>
                  <a:ext cx="32622" cy="32622"/>
                </a:xfrm>
                <a:custGeom>
                  <a:avLst/>
                  <a:gdLst>
                    <a:gd name="T0" fmla="*/ 9 w 19"/>
                    <a:gd name="T1" fmla="*/ 0 h 19"/>
                    <a:gd name="T2" fmla="*/ 12 w 19"/>
                    <a:gd name="T3" fmla="*/ 0 h 19"/>
                    <a:gd name="T4" fmla="*/ 16 w 19"/>
                    <a:gd name="T5" fmla="*/ 3 h 19"/>
                    <a:gd name="T6" fmla="*/ 19 w 19"/>
                    <a:gd name="T7" fmla="*/ 6 h 19"/>
                    <a:gd name="T8" fmla="*/ 19 w 19"/>
                    <a:gd name="T9" fmla="*/ 10 h 19"/>
                    <a:gd name="T10" fmla="*/ 19 w 19"/>
                    <a:gd name="T11" fmla="*/ 12 h 19"/>
                    <a:gd name="T12" fmla="*/ 17 w 19"/>
                    <a:gd name="T13" fmla="*/ 16 h 19"/>
                    <a:gd name="T14" fmla="*/ 13 w 19"/>
                    <a:gd name="T15" fmla="*/ 19 h 19"/>
                    <a:gd name="T16" fmla="*/ 11 w 19"/>
                    <a:gd name="T17" fmla="*/ 19 h 19"/>
                    <a:gd name="T18" fmla="*/ 7 w 19"/>
                    <a:gd name="T19" fmla="*/ 19 h 19"/>
                    <a:gd name="T20" fmla="*/ 4 w 19"/>
                    <a:gd name="T21" fmla="*/ 17 h 19"/>
                    <a:gd name="T22" fmla="*/ 2 w 19"/>
                    <a:gd name="T23" fmla="*/ 13 h 19"/>
                    <a:gd name="T24" fmla="*/ 0 w 19"/>
                    <a:gd name="T25" fmla="*/ 11 h 19"/>
                    <a:gd name="T26" fmla="*/ 0 w 19"/>
                    <a:gd name="T27" fmla="*/ 7 h 19"/>
                    <a:gd name="T28" fmla="*/ 3 w 19"/>
                    <a:gd name="T29" fmla="*/ 4 h 19"/>
                    <a:gd name="T30" fmla="*/ 6 w 19"/>
                    <a:gd name="T31" fmla="*/ 2 h 19"/>
                    <a:gd name="T32" fmla="*/ 9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9" y="0"/>
                      </a:moveTo>
                      <a:lnTo>
                        <a:pt x="12" y="0"/>
                      </a:lnTo>
                      <a:lnTo>
                        <a:pt x="16" y="3"/>
                      </a:lnTo>
                      <a:lnTo>
                        <a:pt x="19" y="6"/>
                      </a:lnTo>
                      <a:lnTo>
                        <a:pt x="19" y="10"/>
                      </a:lnTo>
                      <a:lnTo>
                        <a:pt x="19" y="12"/>
                      </a:lnTo>
                      <a:lnTo>
                        <a:pt x="17" y="16"/>
                      </a:lnTo>
                      <a:lnTo>
                        <a:pt x="13" y="19"/>
                      </a:lnTo>
                      <a:lnTo>
                        <a:pt x="11" y="19"/>
                      </a:lnTo>
                      <a:lnTo>
                        <a:pt x="7" y="19"/>
                      </a:lnTo>
                      <a:lnTo>
                        <a:pt x="4" y="17"/>
                      </a:lnTo>
                      <a:lnTo>
                        <a:pt x="2" y="13"/>
                      </a:lnTo>
                      <a:lnTo>
                        <a:pt x="0" y="11"/>
                      </a:lnTo>
                      <a:lnTo>
                        <a:pt x="0" y="7"/>
                      </a:lnTo>
                      <a:lnTo>
                        <a:pt x="3" y="4"/>
                      </a:lnTo>
                      <a:lnTo>
                        <a:pt x="6" y="2"/>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2" name="Freeform 475"/>
                <p:cNvSpPr>
                  <a:spLocks/>
                </p:cNvSpPr>
                <p:nvPr/>
              </p:nvSpPr>
              <p:spPr bwMode="auto">
                <a:xfrm>
                  <a:off x="3990453" y="5970133"/>
                  <a:ext cx="32622" cy="32622"/>
                </a:xfrm>
                <a:custGeom>
                  <a:avLst/>
                  <a:gdLst>
                    <a:gd name="T0" fmla="*/ 10 w 19"/>
                    <a:gd name="T1" fmla="*/ 0 h 19"/>
                    <a:gd name="T2" fmla="*/ 12 w 19"/>
                    <a:gd name="T3" fmla="*/ 0 h 19"/>
                    <a:gd name="T4" fmla="*/ 16 w 19"/>
                    <a:gd name="T5" fmla="*/ 2 h 19"/>
                    <a:gd name="T6" fmla="*/ 19 w 19"/>
                    <a:gd name="T7" fmla="*/ 4 h 19"/>
                    <a:gd name="T8" fmla="*/ 19 w 19"/>
                    <a:gd name="T9" fmla="*/ 8 h 19"/>
                    <a:gd name="T10" fmla="*/ 19 w 19"/>
                    <a:gd name="T11" fmla="*/ 12 h 19"/>
                    <a:gd name="T12" fmla="*/ 17 w 19"/>
                    <a:gd name="T13" fmla="*/ 15 h 19"/>
                    <a:gd name="T14" fmla="*/ 15 w 19"/>
                    <a:gd name="T15" fmla="*/ 17 h 19"/>
                    <a:gd name="T16" fmla="*/ 11 w 19"/>
                    <a:gd name="T17" fmla="*/ 19 h 19"/>
                    <a:gd name="T18" fmla="*/ 7 w 19"/>
                    <a:gd name="T19" fmla="*/ 17 h 19"/>
                    <a:gd name="T20" fmla="*/ 4 w 19"/>
                    <a:gd name="T21" fmla="*/ 16 h 19"/>
                    <a:gd name="T22" fmla="*/ 2 w 19"/>
                    <a:gd name="T23" fmla="*/ 13 h 19"/>
                    <a:gd name="T24" fmla="*/ 0 w 19"/>
                    <a:gd name="T25" fmla="*/ 9 h 19"/>
                    <a:gd name="T26" fmla="*/ 2 w 19"/>
                    <a:gd name="T27" fmla="*/ 7 h 19"/>
                    <a:gd name="T28" fmla="*/ 3 w 19"/>
                    <a:gd name="T29" fmla="*/ 3 h 19"/>
                    <a:gd name="T30" fmla="*/ 6 w 19"/>
                    <a:gd name="T31" fmla="*/ 0 h 19"/>
                    <a:gd name="T32" fmla="*/ 10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10" y="0"/>
                      </a:moveTo>
                      <a:lnTo>
                        <a:pt x="12" y="0"/>
                      </a:lnTo>
                      <a:lnTo>
                        <a:pt x="16" y="2"/>
                      </a:lnTo>
                      <a:lnTo>
                        <a:pt x="19" y="4"/>
                      </a:lnTo>
                      <a:lnTo>
                        <a:pt x="19" y="8"/>
                      </a:lnTo>
                      <a:lnTo>
                        <a:pt x="19" y="12"/>
                      </a:lnTo>
                      <a:lnTo>
                        <a:pt x="17" y="15"/>
                      </a:lnTo>
                      <a:lnTo>
                        <a:pt x="15" y="17"/>
                      </a:lnTo>
                      <a:lnTo>
                        <a:pt x="11" y="19"/>
                      </a:lnTo>
                      <a:lnTo>
                        <a:pt x="7" y="17"/>
                      </a:lnTo>
                      <a:lnTo>
                        <a:pt x="4" y="16"/>
                      </a:lnTo>
                      <a:lnTo>
                        <a:pt x="2" y="13"/>
                      </a:lnTo>
                      <a:lnTo>
                        <a:pt x="0" y="9"/>
                      </a:lnTo>
                      <a:lnTo>
                        <a:pt x="2" y="7"/>
                      </a:lnTo>
                      <a:lnTo>
                        <a:pt x="3" y="3"/>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3" name="Freeform 476"/>
                <p:cNvSpPr>
                  <a:spLocks/>
                </p:cNvSpPr>
                <p:nvPr/>
              </p:nvSpPr>
              <p:spPr bwMode="auto">
                <a:xfrm>
                  <a:off x="4534715" y="5322856"/>
                  <a:ext cx="32622" cy="32622"/>
                </a:xfrm>
                <a:custGeom>
                  <a:avLst/>
                  <a:gdLst>
                    <a:gd name="T0" fmla="*/ 8 w 19"/>
                    <a:gd name="T1" fmla="*/ 0 h 19"/>
                    <a:gd name="T2" fmla="*/ 12 w 19"/>
                    <a:gd name="T3" fmla="*/ 0 h 19"/>
                    <a:gd name="T4" fmla="*/ 15 w 19"/>
                    <a:gd name="T5" fmla="*/ 3 h 19"/>
                    <a:gd name="T6" fmla="*/ 17 w 19"/>
                    <a:gd name="T7" fmla="*/ 5 h 19"/>
                    <a:gd name="T8" fmla="*/ 19 w 19"/>
                    <a:gd name="T9" fmla="*/ 8 h 19"/>
                    <a:gd name="T10" fmla="*/ 19 w 19"/>
                    <a:gd name="T11" fmla="*/ 12 h 19"/>
                    <a:gd name="T12" fmla="*/ 16 w 19"/>
                    <a:gd name="T13" fmla="*/ 16 h 19"/>
                    <a:gd name="T14" fmla="*/ 13 w 19"/>
                    <a:gd name="T15" fmla="*/ 17 h 19"/>
                    <a:gd name="T16" fmla="*/ 9 w 19"/>
                    <a:gd name="T17" fmla="*/ 19 h 19"/>
                    <a:gd name="T18" fmla="*/ 7 w 19"/>
                    <a:gd name="T19" fmla="*/ 19 h 19"/>
                    <a:gd name="T20" fmla="*/ 3 w 19"/>
                    <a:gd name="T21" fmla="*/ 16 h 19"/>
                    <a:gd name="T22" fmla="*/ 0 w 19"/>
                    <a:gd name="T23" fmla="*/ 13 h 19"/>
                    <a:gd name="T24" fmla="*/ 0 w 19"/>
                    <a:gd name="T25" fmla="*/ 11 h 19"/>
                    <a:gd name="T26" fmla="*/ 0 w 19"/>
                    <a:gd name="T27" fmla="*/ 7 h 19"/>
                    <a:gd name="T28" fmla="*/ 2 w 19"/>
                    <a:gd name="T29" fmla="*/ 3 h 19"/>
                    <a:gd name="T30" fmla="*/ 4 w 19"/>
                    <a:gd name="T31" fmla="*/ 2 h 19"/>
                    <a:gd name="T32" fmla="*/ 8 w 19"/>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9">
                      <a:moveTo>
                        <a:pt x="8" y="0"/>
                      </a:moveTo>
                      <a:lnTo>
                        <a:pt x="12" y="0"/>
                      </a:lnTo>
                      <a:lnTo>
                        <a:pt x="15" y="3"/>
                      </a:lnTo>
                      <a:lnTo>
                        <a:pt x="17" y="5"/>
                      </a:lnTo>
                      <a:lnTo>
                        <a:pt x="19" y="8"/>
                      </a:lnTo>
                      <a:lnTo>
                        <a:pt x="19" y="12"/>
                      </a:lnTo>
                      <a:lnTo>
                        <a:pt x="16" y="16"/>
                      </a:lnTo>
                      <a:lnTo>
                        <a:pt x="13" y="17"/>
                      </a:lnTo>
                      <a:lnTo>
                        <a:pt x="9" y="19"/>
                      </a:lnTo>
                      <a:lnTo>
                        <a:pt x="7" y="19"/>
                      </a:lnTo>
                      <a:lnTo>
                        <a:pt x="3" y="16"/>
                      </a:lnTo>
                      <a:lnTo>
                        <a:pt x="0" y="13"/>
                      </a:lnTo>
                      <a:lnTo>
                        <a:pt x="0" y="11"/>
                      </a:lnTo>
                      <a:lnTo>
                        <a:pt x="0" y="7"/>
                      </a:lnTo>
                      <a:lnTo>
                        <a:pt x="2" y="3"/>
                      </a:lnTo>
                      <a:lnTo>
                        <a:pt x="4" y="2"/>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4" name="Freeform 477"/>
                <p:cNvSpPr>
                  <a:spLocks/>
                </p:cNvSpPr>
                <p:nvPr/>
              </p:nvSpPr>
              <p:spPr bwMode="auto">
                <a:xfrm>
                  <a:off x="4629145" y="5858533"/>
                  <a:ext cx="32622" cy="30904"/>
                </a:xfrm>
                <a:custGeom>
                  <a:avLst/>
                  <a:gdLst>
                    <a:gd name="T0" fmla="*/ 11 w 19"/>
                    <a:gd name="T1" fmla="*/ 0 h 18"/>
                    <a:gd name="T2" fmla="*/ 13 w 19"/>
                    <a:gd name="T3" fmla="*/ 1 h 18"/>
                    <a:gd name="T4" fmla="*/ 16 w 19"/>
                    <a:gd name="T5" fmla="*/ 2 h 18"/>
                    <a:gd name="T6" fmla="*/ 19 w 19"/>
                    <a:gd name="T7" fmla="*/ 6 h 18"/>
                    <a:gd name="T8" fmla="*/ 19 w 19"/>
                    <a:gd name="T9" fmla="*/ 10 h 18"/>
                    <a:gd name="T10" fmla="*/ 17 w 19"/>
                    <a:gd name="T11" fmla="*/ 13 h 18"/>
                    <a:gd name="T12" fmla="*/ 15 w 19"/>
                    <a:gd name="T13" fmla="*/ 16 h 18"/>
                    <a:gd name="T14" fmla="*/ 11 w 19"/>
                    <a:gd name="T15" fmla="*/ 18 h 18"/>
                    <a:gd name="T16" fmla="*/ 8 w 19"/>
                    <a:gd name="T17" fmla="*/ 18 h 18"/>
                    <a:gd name="T18" fmla="*/ 4 w 19"/>
                    <a:gd name="T19" fmla="*/ 17 h 18"/>
                    <a:gd name="T20" fmla="*/ 2 w 19"/>
                    <a:gd name="T21" fmla="*/ 14 h 18"/>
                    <a:gd name="T22" fmla="*/ 0 w 19"/>
                    <a:gd name="T23" fmla="*/ 12 h 18"/>
                    <a:gd name="T24" fmla="*/ 0 w 19"/>
                    <a:gd name="T25" fmla="*/ 8 h 18"/>
                    <a:gd name="T26" fmla="*/ 0 w 19"/>
                    <a:gd name="T27" fmla="*/ 4 h 18"/>
                    <a:gd name="T28" fmla="*/ 3 w 19"/>
                    <a:gd name="T29" fmla="*/ 1 h 18"/>
                    <a:gd name="T30" fmla="*/ 7 w 19"/>
                    <a:gd name="T31" fmla="*/ 0 h 18"/>
                    <a:gd name="T32" fmla="*/ 11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1" y="0"/>
                      </a:moveTo>
                      <a:lnTo>
                        <a:pt x="13" y="1"/>
                      </a:lnTo>
                      <a:lnTo>
                        <a:pt x="16" y="2"/>
                      </a:lnTo>
                      <a:lnTo>
                        <a:pt x="19" y="6"/>
                      </a:lnTo>
                      <a:lnTo>
                        <a:pt x="19" y="10"/>
                      </a:lnTo>
                      <a:lnTo>
                        <a:pt x="17" y="13"/>
                      </a:lnTo>
                      <a:lnTo>
                        <a:pt x="15" y="16"/>
                      </a:lnTo>
                      <a:lnTo>
                        <a:pt x="11" y="18"/>
                      </a:lnTo>
                      <a:lnTo>
                        <a:pt x="8" y="18"/>
                      </a:lnTo>
                      <a:lnTo>
                        <a:pt x="4" y="17"/>
                      </a:lnTo>
                      <a:lnTo>
                        <a:pt x="2" y="14"/>
                      </a:lnTo>
                      <a:lnTo>
                        <a:pt x="0" y="12"/>
                      </a:lnTo>
                      <a:lnTo>
                        <a:pt x="0" y="8"/>
                      </a:lnTo>
                      <a:lnTo>
                        <a:pt x="0" y="4"/>
                      </a:lnTo>
                      <a:lnTo>
                        <a:pt x="3"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5" name="Freeform 478"/>
                <p:cNvSpPr>
                  <a:spLocks/>
                </p:cNvSpPr>
                <p:nvPr/>
              </p:nvSpPr>
              <p:spPr bwMode="auto">
                <a:xfrm>
                  <a:off x="3896023" y="5436172"/>
                  <a:ext cx="34338" cy="30904"/>
                </a:xfrm>
                <a:custGeom>
                  <a:avLst/>
                  <a:gdLst>
                    <a:gd name="T0" fmla="*/ 11 w 20"/>
                    <a:gd name="T1" fmla="*/ 0 h 18"/>
                    <a:gd name="T2" fmla="*/ 15 w 20"/>
                    <a:gd name="T3" fmla="*/ 1 h 18"/>
                    <a:gd name="T4" fmla="*/ 17 w 20"/>
                    <a:gd name="T5" fmla="*/ 4 h 18"/>
                    <a:gd name="T6" fmla="*/ 19 w 20"/>
                    <a:gd name="T7" fmla="*/ 6 h 18"/>
                    <a:gd name="T8" fmla="*/ 20 w 20"/>
                    <a:gd name="T9" fmla="*/ 10 h 18"/>
                    <a:gd name="T10" fmla="*/ 19 w 20"/>
                    <a:gd name="T11" fmla="*/ 14 h 18"/>
                    <a:gd name="T12" fmla="*/ 16 w 20"/>
                    <a:gd name="T13" fmla="*/ 17 h 18"/>
                    <a:gd name="T14" fmla="*/ 12 w 20"/>
                    <a:gd name="T15" fmla="*/ 18 h 18"/>
                    <a:gd name="T16" fmla="*/ 10 w 20"/>
                    <a:gd name="T17" fmla="*/ 18 h 18"/>
                    <a:gd name="T18" fmla="*/ 6 w 20"/>
                    <a:gd name="T19" fmla="*/ 17 h 18"/>
                    <a:gd name="T20" fmla="*/ 3 w 20"/>
                    <a:gd name="T21" fmla="*/ 14 h 18"/>
                    <a:gd name="T22" fmla="*/ 2 w 20"/>
                    <a:gd name="T23" fmla="*/ 11 h 18"/>
                    <a:gd name="T24" fmla="*/ 0 w 20"/>
                    <a:gd name="T25" fmla="*/ 8 h 18"/>
                    <a:gd name="T26" fmla="*/ 2 w 20"/>
                    <a:gd name="T27" fmla="*/ 4 h 18"/>
                    <a:gd name="T28" fmla="*/ 4 w 20"/>
                    <a:gd name="T29" fmla="*/ 1 h 18"/>
                    <a:gd name="T30" fmla="*/ 8 w 20"/>
                    <a:gd name="T31" fmla="*/ 0 h 18"/>
                    <a:gd name="T32" fmla="*/ 11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1" y="0"/>
                      </a:moveTo>
                      <a:lnTo>
                        <a:pt x="15" y="1"/>
                      </a:lnTo>
                      <a:lnTo>
                        <a:pt x="17" y="4"/>
                      </a:lnTo>
                      <a:lnTo>
                        <a:pt x="19" y="6"/>
                      </a:lnTo>
                      <a:lnTo>
                        <a:pt x="20" y="10"/>
                      </a:lnTo>
                      <a:lnTo>
                        <a:pt x="19" y="14"/>
                      </a:lnTo>
                      <a:lnTo>
                        <a:pt x="16" y="17"/>
                      </a:lnTo>
                      <a:lnTo>
                        <a:pt x="12" y="18"/>
                      </a:lnTo>
                      <a:lnTo>
                        <a:pt x="10" y="18"/>
                      </a:lnTo>
                      <a:lnTo>
                        <a:pt x="6" y="17"/>
                      </a:lnTo>
                      <a:lnTo>
                        <a:pt x="3" y="14"/>
                      </a:lnTo>
                      <a:lnTo>
                        <a:pt x="2" y="11"/>
                      </a:lnTo>
                      <a:lnTo>
                        <a:pt x="0" y="8"/>
                      </a:lnTo>
                      <a:lnTo>
                        <a:pt x="2" y="4"/>
                      </a:lnTo>
                      <a:lnTo>
                        <a:pt x="4" y="1"/>
                      </a:lnTo>
                      <a:lnTo>
                        <a:pt x="8"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6" name="Freeform 479"/>
                <p:cNvSpPr>
                  <a:spLocks/>
                </p:cNvSpPr>
                <p:nvPr/>
              </p:nvSpPr>
              <p:spPr bwMode="auto">
                <a:xfrm>
                  <a:off x="4052262" y="6011338"/>
                  <a:ext cx="30904" cy="30904"/>
                </a:xfrm>
                <a:custGeom>
                  <a:avLst/>
                  <a:gdLst>
                    <a:gd name="T0" fmla="*/ 10 w 18"/>
                    <a:gd name="T1" fmla="*/ 0 h 18"/>
                    <a:gd name="T2" fmla="*/ 14 w 18"/>
                    <a:gd name="T3" fmla="*/ 1 h 18"/>
                    <a:gd name="T4" fmla="*/ 17 w 18"/>
                    <a:gd name="T5" fmla="*/ 4 h 18"/>
                    <a:gd name="T6" fmla="*/ 18 w 18"/>
                    <a:gd name="T7" fmla="*/ 8 h 18"/>
                    <a:gd name="T8" fmla="*/ 18 w 18"/>
                    <a:gd name="T9" fmla="*/ 10 h 18"/>
                    <a:gd name="T10" fmla="*/ 17 w 18"/>
                    <a:gd name="T11" fmla="*/ 14 h 18"/>
                    <a:gd name="T12" fmla="*/ 14 w 18"/>
                    <a:gd name="T13" fmla="*/ 17 h 18"/>
                    <a:gd name="T14" fmla="*/ 12 w 18"/>
                    <a:gd name="T15" fmla="*/ 18 h 18"/>
                    <a:gd name="T16" fmla="*/ 8 w 18"/>
                    <a:gd name="T17" fmla="*/ 18 h 18"/>
                    <a:gd name="T18" fmla="*/ 5 w 18"/>
                    <a:gd name="T19" fmla="*/ 18 h 18"/>
                    <a:gd name="T20" fmla="*/ 1 w 18"/>
                    <a:gd name="T21" fmla="*/ 16 h 18"/>
                    <a:gd name="T22" fmla="*/ 0 w 18"/>
                    <a:gd name="T23" fmla="*/ 12 h 18"/>
                    <a:gd name="T24" fmla="*/ 0 w 18"/>
                    <a:gd name="T25" fmla="*/ 9 h 18"/>
                    <a:gd name="T26" fmla="*/ 1 w 18"/>
                    <a:gd name="T27" fmla="*/ 5 h 18"/>
                    <a:gd name="T28" fmla="*/ 4 w 18"/>
                    <a:gd name="T29" fmla="*/ 2 h 18"/>
                    <a:gd name="T30" fmla="*/ 6 w 18"/>
                    <a:gd name="T31" fmla="*/ 1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4"/>
                      </a:lnTo>
                      <a:lnTo>
                        <a:pt x="18" y="8"/>
                      </a:lnTo>
                      <a:lnTo>
                        <a:pt x="18" y="10"/>
                      </a:lnTo>
                      <a:lnTo>
                        <a:pt x="17" y="14"/>
                      </a:lnTo>
                      <a:lnTo>
                        <a:pt x="14" y="17"/>
                      </a:lnTo>
                      <a:lnTo>
                        <a:pt x="12" y="18"/>
                      </a:lnTo>
                      <a:lnTo>
                        <a:pt x="8" y="18"/>
                      </a:lnTo>
                      <a:lnTo>
                        <a:pt x="5" y="18"/>
                      </a:lnTo>
                      <a:lnTo>
                        <a:pt x="1" y="16"/>
                      </a:lnTo>
                      <a:lnTo>
                        <a:pt x="0" y="12"/>
                      </a:lnTo>
                      <a:lnTo>
                        <a:pt x="0" y="9"/>
                      </a:lnTo>
                      <a:lnTo>
                        <a:pt x="1" y="5"/>
                      </a:lnTo>
                      <a:lnTo>
                        <a:pt x="4" y="2"/>
                      </a:lnTo>
                      <a:lnTo>
                        <a:pt x="6"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7" name="Freeform 480"/>
                <p:cNvSpPr>
                  <a:spLocks/>
                </p:cNvSpPr>
                <p:nvPr/>
              </p:nvSpPr>
              <p:spPr bwMode="auto">
                <a:xfrm>
                  <a:off x="4474623" y="5279933"/>
                  <a:ext cx="30904" cy="32622"/>
                </a:xfrm>
                <a:custGeom>
                  <a:avLst/>
                  <a:gdLst>
                    <a:gd name="T0" fmla="*/ 10 w 18"/>
                    <a:gd name="T1" fmla="*/ 0 h 19"/>
                    <a:gd name="T2" fmla="*/ 13 w 18"/>
                    <a:gd name="T3" fmla="*/ 2 h 19"/>
                    <a:gd name="T4" fmla="*/ 17 w 18"/>
                    <a:gd name="T5" fmla="*/ 4 h 19"/>
                    <a:gd name="T6" fmla="*/ 18 w 18"/>
                    <a:gd name="T7" fmla="*/ 7 h 19"/>
                    <a:gd name="T8" fmla="*/ 18 w 18"/>
                    <a:gd name="T9" fmla="*/ 11 h 19"/>
                    <a:gd name="T10" fmla="*/ 17 w 18"/>
                    <a:gd name="T11" fmla="*/ 15 h 19"/>
                    <a:gd name="T12" fmla="*/ 14 w 18"/>
                    <a:gd name="T13" fmla="*/ 17 h 19"/>
                    <a:gd name="T14" fmla="*/ 12 w 18"/>
                    <a:gd name="T15" fmla="*/ 19 h 19"/>
                    <a:gd name="T16" fmla="*/ 8 w 18"/>
                    <a:gd name="T17" fmla="*/ 19 h 19"/>
                    <a:gd name="T18" fmla="*/ 4 w 18"/>
                    <a:gd name="T19" fmla="*/ 17 h 19"/>
                    <a:gd name="T20" fmla="*/ 1 w 18"/>
                    <a:gd name="T21" fmla="*/ 16 h 19"/>
                    <a:gd name="T22" fmla="*/ 0 w 18"/>
                    <a:gd name="T23" fmla="*/ 12 h 19"/>
                    <a:gd name="T24" fmla="*/ 0 w 18"/>
                    <a:gd name="T25" fmla="*/ 8 h 19"/>
                    <a:gd name="T26" fmla="*/ 1 w 18"/>
                    <a:gd name="T27" fmla="*/ 6 h 19"/>
                    <a:gd name="T28" fmla="*/ 4 w 18"/>
                    <a:gd name="T29" fmla="*/ 3 h 19"/>
                    <a:gd name="T30" fmla="*/ 6 w 18"/>
                    <a:gd name="T31" fmla="*/ 0 h 19"/>
                    <a:gd name="T32" fmla="*/ 10 w 18"/>
                    <a:gd name="T33"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9">
                      <a:moveTo>
                        <a:pt x="10" y="0"/>
                      </a:moveTo>
                      <a:lnTo>
                        <a:pt x="13" y="2"/>
                      </a:lnTo>
                      <a:lnTo>
                        <a:pt x="17" y="4"/>
                      </a:lnTo>
                      <a:lnTo>
                        <a:pt x="18" y="7"/>
                      </a:lnTo>
                      <a:lnTo>
                        <a:pt x="18" y="11"/>
                      </a:lnTo>
                      <a:lnTo>
                        <a:pt x="17" y="15"/>
                      </a:lnTo>
                      <a:lnTo>
                        <a:pt x="14" y="17"/>
                      </a:lnTo>
                      <a:lnTo>
                        <a:pt x="12" y="19"/>
                      </a:lnTo>
                      <a:lnTo>
                        <a:pt x="8" y="19"/>
                      </a:lnTo>
                      <a:lnTo>
                        <a:pt x="4" y="17"/>
                      </a:lnTo>
                      <a:lnTo>
                        <a:pt x="1" y="16"/>
                      </a:lnTo>
                      <a:lnTo>
                        <a:pt x="0" y="12"/>
                      </a:lnTo>
                      <a:lnTo>
                        <a:pt x="0" y="8"/>
                      </a:lnTo>
                      <a:lnTo>
                        <a:pt x="1" y="6"/>
                      </a:lnTo>
                      <a:lnTo>
                        <a:pt x="4" y="3"/>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8" name="Freeform 481"/>
                <p:cNvSpPr>
                  <a:spLocks/>
                </p:cNvSpPr>
                <p:nvPr/>
              </p:nvSpPr>
              <p:spPr bwMode="auto">
                <a:xfrm>
                  <a:off x="4658333" y="5791574"/>
                  <a:ext cx="34338" cy="30904"/>
                </a:xfrm>
                <a:custGeom>
                  <a:avLst/>
                  <a:gdLst>
                    <a:gd name="T0" fmla="*/ 9 w 20"/>
                    <a:gd name="T1" fmla="*/ 0 h 18"/>
                    <a:gd name="T2" fmla="*/ 13 w 20"/>
                    <a:gd name="T3" fmla="*/ 0 h 18"/>
                    <a:gd name="T4" fmla="*/ 16 w 20"/>
                    <a:gd name="T5" fmla="*/ 2 h 18"/>
                    <a:gd name="T6" fmla="*/ 19 w 20"/>
                    <a:gd name="T7" fmla="*/ 5 h 18"/>
                    <a:gd name="T8" fmla="*/ 20 w 20"/>
                    <a:gd name="T9" fmla="*/ 9 h 18"/>
                    <a:gd name="T10" fmla="*/ 19 w 20"/>
                    <a:gd name="T11" fmla="*/ 11 h 18"/>
                    <a:gd name="T12" fmla="*/ 17 w 20"/>
                    <a:gd name="T13" fmla="*/ 15 h 18"/>
                    <a:gd name="T14" fmla="*/ 13 w 20"/>
                    <a:gd name="T15" fmla="*/ 18 h 18"/>
                    <a:gd name="T16" fmla="*/ 11 w 20"/>
                    <a:gd name="T17" fmla="*/ 18 h 18"/>
                    <a:gd name="T18" fmla="*/ 7 w 20"/>
                    <a:gd name="T19" fmla="*/ 18 h 18"/>
                    <a:gd name="T20" fmla="*/ 4 w 20"/>
                    <a:gd name="T21" fmla="*/ 15 h 18"/>
                    <a:gd name="T22" fmla="*/ 2 w 20"/>
                    <a:gd name="T23" fmla="*/ 13 h 18"/>
                    <a:gd name="T24" fmla="*/ 0 w 20"/>
                    <a:gd name="T25" fmla="*/ 9 h 18"/>
                    <a:gd name="T26" fmla="*/ 2 w 20"/>
                    <a:gd name="T27" fmla="*/ 6 h 18"/>
                    <a:gd name="T28" fmla="*/ 3 w 20"/>
                    <a:gd name="T29" fmla="*/ 2 h 18"/>
                    <a:gd name="T30" fmla="*/ 5 w 20"/>
                    <a:gd name="T31" fmla="*/ 1 h 18"/>
                    <a:gd name="T32" fmla="*/ 9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9" y="0"/>
                      </a:moveTo>
                      <a:lnTo>
                        <a:pt x="13" y="0"/>
                      </a:lnTo>
                      <a:lnTo>
                        <a:pt x="16" y="2"/>
                      </a:lnTo>
                      <a:lnTo>
                        <a:pt x="19" y="5"/>
                      </a:lnTo>
                      <a:lnTo>
                        <a:pt x="20" y="9"/>
                      </a:lnTo>
                      <a:lnTo>
                        <a:pt x="19" y="11"/>
                      </a:lnTo>
                      <a:lnTo>
                        <a:pt x="17" y="15"/>
                      </a:lnTo>
                      <a:lnTo>
                        <a:pt x="13" y="18"/>
                      </a:lnTo>
                      <a:lnTo>
                        <a:pt x="11" y="18"/>
                      </a:lnTo>
                      <a:lnTo>
                        <a:pt x="7" y="18"/>
                      </a:lnTo>
                      <a:lnTo>
                        <a:pt x="4" y="15"/>
                      </a:lnTo>
                      <a:lnTo>
                        <a:pt x="2" y="13"/>
                      </a:lnTo>
                      <a:lnTo>
                        <a:pt x="0" y="9"/>
                      </a:lnTo>
                      <a:lnTo>
                        <a:pt x="2" y="6"/>
                      </a:lnTo>
                      <a:lnTo>
                        <a:pt x="3" y="2"/>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09" name="Freeform 482"/>
                <p:cNvSpPr>
                  <a:spLocks/>
                </p:cNvSpPr>
                <p:nvPr/>
              </p:nvSpPr>
              <p:spPr bwMode="auto">
                <a:xfrm>
                  <a:off x="3866835" y="5503132"/>
                  <a:ext cx="32622" cy="30904"/>
                </a:xfrm>
                <a:custGeom>
                  <a:avLst/>
                  <a:gdLst>
                    <a:gd name="T0" fmla="*/ 8 w 19"/>
                    <a:gd name="T1" fmla="*/ 0 h 18"/>
                    <a:gd name="T2" fmla="*/ 12 w 19"/>
                    <a:gd name="T3" fmla="*/ 0 h 18"/>
                    <a:gd name="T4" fmla="*/ 15 w 19"/>
                    <a:gd name="T5" fmla="*/ 1 h 18"/>
                    <a:gd name="T6" fmla="*/ 17 w 19"/>
                    <a:gd name="T7" fmla="*/ 5 h 18"/>
                    <a:gd name="T8" fmla="*/ 19 w 19"/>
                    <a:gd name="T9" fmla="*/ 8 h 18"/>
                    <a:gd name="T10" fmla="*/ 17 w 19"/>
                    <a:gd name="T11" fmla="*/ 12 h 18"/>
                    <a:gd name="T12" fmla="*/ 16 w 19"/>
                    <a:gd name="T13" fmla="*/ 14 h 18"/>
                    <a:gd name="T14" fmla="*/ 14 w 19"/>
                    <a:gd name="T15" fmla="*/ 17 h 18"/>
                    <a:gd name="T16" fmla="*/ 10 w 19"/>
                    <a:gd name="T17" fmla="*/ 18 h 18"/>
                    <a:gd name="T18" fmla="*/ 6 w 19"/>
                    <a:gd name="T19" fmla="*/ 17 h 18"/>
                    <a:gd name="T20" fmla="*/ 3 w 19"/>
                    <a:gd name="T21" fmla="*/ 16 h 18"/>
                    <a:gd name="T22" fmla="*/ 0 w 19"/>
                    <a:gd name="T23" fmla="*/ 13 h 18"/>
                    <a:gd name="T24" fmla="*/ 0 w 19"/>
                    <a:gd name="T25" fmla="*/ 9 h 18"/>
                    <a:gd name="T26" fmla="*/ 0 w 19"/>
                    <a:gd name="T27" fmla="*/ 5 h 18"/>
                    <a:gd name="T28" fmla="*/ 2 w 19"/>
                    <a:gd name="T29" fmla="*/ 3 h 18"/>
                    <a:gd name="T30" fmla="*/ 6 w 19"/>
                    <a:gd name="T31" fmla="*/ 0 h 18"/>
                    <a:gd name="T32" fmla="*/ 8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8" y="0"/>
                      </a:moveTo>
                      <a:lnTo>
                        <a:pt x="12" y="0"/>
                      </a:lnTo>
                      <a:lnTo>
                        <a:pt x="15" y="1"/>
                      </a:lnTo>
                      <a:lnTo>
                        <a:pt x="17" y="5"/>
                      </a:lnTo>
                      <a:lnTo>
                        <a:pt x="19" y="8"/>
                      </a:lnTo>
                      <a:lnTo>
                        <a:pt x="17" y="12"/>
                      </a:lnTo>
                      <a:lnTo>
                        <a:pt x="16" y="14"/>
                      </a:lnTo>
                      <a:lnTo>
                        <a:pt x="14" y="17"/>
                      </a:lnTo>
                      <a:lnTo>
                        <a:pt x="10" y="18"/>
                      </a:lnTo>
                      <a:lnTo>
                        <a:pt x="6" y="17"/>
                      </a:lnTo>
                      <a:lnTo>
                        <a:pt x="3" y="16"/>
                      </a:lnTo>
                      <a:lnTo>
                        <a:pt x="0" y="13"/>
                      </a:lnTo>
                      <a:lnTo>
                        <a:pt x="0" y="9"/>
                      </a:lnTo>
                      <a:lnTo>
                        <a:pt x="0" y="5"/>
                      </a:lnTo>
                      <a:lnTo>
                        <a:pt x="2" y="3"/>
                      </a:lnTo>
                      <a:lnTo>
                        <a:pt x="6" y="0"/>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0" name="Freeform 483"/>
                <p:cNvSpPr>
                  <a:spLocks/>
                </p:cNvSpPr>
                <p:nvPr/>
              </p:nvSpPr>
              <p:spPr bwMode="auto">
                <a:xfrm>
                  <a:off x="4119222" y="6042243"/>
                  <a:ext cx="30904" cy="30904"/>
                </a:xfrm>
                <a:custGeom>
                  <a:avLst/>
                  <a:gdLst>
                    <a:gd name="T0" fmla="*/ 8 w 18"/>
                    <a:gd name="T1" fmla="*/ 0 h 18"/>
                    <a:gd name="T2" fmla="*/ 12 w 18"/>
                    <a:gd name="T3" fmla="*/ 1 h 18"/>
                    <a:gd name="T4" fmla="*/ 16 w 18"/>
                    <a:gd name="T5" fmla="*/ 3 h 18"/>
                    <a:gd name="T6" fmla="*/ 17 w 18"/>
                    <a:gd name="T7" fmla="*/ 5 h 18"/>
                    <a:gd name="T8" fmla="*/ 18 w 18"/>
                    <a:gd name="T9" fmla="*/ 9 h 18"/>
                    <a:gd name="T10" fmla="*/ 18 w 18"/>
                    <a:gd name="T11" fmla="*/ 13 h 18"/>
                    <a:gd name="T12" fmla="*/ 16 w 18"/>
                    <a:gd name="T13" fmla="*/ 16 h 18"/>
                    <a:gd name="T14" fmla="*/ 13 w 18"/>
                    <a:gd name="T15" fmla="*/ 18 h 18"/>
                    <a:gd name="T16" fmla="*/ 9 w 18"/>
                    <a:gd name="T17" fmla="*/ 18 h 18"/>
                    <a:gd name="T18" fmla="*/ 5 w 18"/>
                    <a:gd name="T19" fmla="*/ 18 h 18"/>
                    <a:gd name="T20" fmla="*/ 3 w 18"/>
                    <a:gd name="T21" fmla="*/ 16 h 18"/>
                    <a:gd name="T22" fmla="*/ 0 w 18"/>
                    <a:gd name="T23" fmla="*/ 13 h 18"/>
                    <a:gd name="T24" fmla="*/ 0 w 18"/>
                    <a:gd name="T25" fmla="*/ 11 h 18"/>
                    <a:gd name="T26" fmla="*/ 0 w 18"/>
                    <a:gd name="T27" fmla="*/ 7 h 18"/>
                    <a:gd name="T28" fmla="*/ 3 w 18"/>
                    <a:gd name="T29" fmla="*/ 3 h 18"/>
                    <a:gd name="T30" fmla="*/ 5 w 18"/>
                    <a:gd name="T31" fmla="*/ 1 h 18"/>
                    <a:gd name="T32" fmla="*/ 8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8" y="0"/>
                      </a:moveTo>
                      <a:lnTo>
                        <a:pt x="12" y="1"/>
                      </a:lnTo>
                      <a:lnTo>
                        <a:pt x="16" y="3"/>
                      </a:lnTo>
                      <a:lnTo>
                        <a:pt x="17" y="5"/>
                      </a:lnTo>
                      <a:lnTo>
                        <a:pt x="18" y="9"/>
                      </a:lnTo>
                      <a:lnTo>
                        <a:pt x="18" y="13"/>
                      </a:lnTo>
                      <a:lnTo>
                        <a:pt x="16" y="16"/>
                      </a:lnTo>
                      <a:lnTo>
                        <a:pt x="13" y="18"/>
                      </a:lnTo>
                      <a:lnTo>
                        <a:pt x="9" y="18"/>
                      </a:lnTo>
                      <a:lnTo>
                        <a:pt x="5" y="18"/>
                      </a:lnTo>
                      <a:lnTo>
                        <a:pt x="3" y="16"/>
                      </a:lnTo>
                      <a:lnTo>
                        <a:pt x="0" y="13"/>
                      </a:lnTo>
                      <a:lnTo>
                        <a:pt x="0" y="11"/>
                      </a:lnTo>
                      <a:lnTo>
                        <a:pt x="0" y="7"/>
                      </a:lnTo>
                      <a:lnTo>
                        <a:pt x="3" y="3"/>
                      </a:lnTo>
                      <a:lnTo>
                        <a:pt x="5" y="1"/>
                      </a:lnTo>
                      <a:lnTo>
                        <a:pt x="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1" name="Freeform 484"/>
                <p:cNvSpPr>
                  <a:spLocks/>
                </p:cNvSpPr>
                <p:nvPr/>
              </p:nvSpPr>
              <p:spPr bwMode="auto">
                <a:xfrm>
                  <a:off x="4407663" y="5249029"/>
                  <a:ext cx="30904" cy="34338"/>
                </a:xfrm>
                <a:custGeom>
                  <a:avLst/>
                  <a:gdLst>
                    <a:gd name="T0" fmla="*/ 9 w 18"/>
                    <a:gd name="T1" fmla="*/ 0 h 20"/>
                    <a:gd name="T2" fmla="*/ 13 w 18"/>
                    <a:gd name="T3" fmla="*/ 1 h 20"/>
                    <a:gd name="T4" fmla="*/ 15 w 18"/>
                    <a:gd name="T5" fmla="*/ 3 h 20"/>
                    <a:gd name="T6" fmla="*/ 18 w 18"/>
                    <a:gd name="T7" fmla="*/ 5 h 20"/>
                    <a:gd name="T8" fmla="*/ 18 w 18"/>
                    <a:gd name="T9" fmla="*/ 9 h 20"/>
                    <a:gd name="T10" fmla="*/ 18 w 18"/>
                    <a:gd name="T11" fmla="*/ 13 h 20"/>
                    <a:gd name="T12" fmla="*/ 15 w 18"/>
                    <a:gd name="T13" fmla="*/ 16 h 20"/>
                    <a:gd name="T14" fmla="*/ 13 w 18"/>
                    <a:gd name="T15" fmla="*/ 18 h 20"/>
                    <a:gd name="T16" fmla="*/ 10 w 18"/>
                    <a:gd name="T17" fmla="*/ 20 h 20"/>
                    <a:gd name="T18" fmla="*/ 6 w 18"/>
                    <a:gd name="T19" fmla="*/ 18 h 20"/>
                    <a:gd name="T20" fmla="*/ 2 w 18"/>
                    <a:gd name="T21" fmla="*/ 17 h 20"/>
                    <a:gd name="T22" fmla="*/ 1 w 18"/>
                    <a:gd name="T23" fmla="*/ 13 h 20"/>
                    <a:gd name="T24" fmla="*/ 0 w 18"/>
                    <a:gd name="T25" fmla="*/ 11 h 20"/>
                    <a:gd name="T26" fmla="*/ 1 w 18"/>
                    <a:gd name="T27" fmla="*/ 7 h 20"/>
                    <a:gd name="T28" fmla="*/ 2 w 18"/>
                    <a:gd name="T29" fmla="*/ 4 h 20"/>
                    <a:gd name="T30" fmla="*/ 5 w 18"/>
                    <a:gd name="T31" fmla="*/ 1 h 20"/>
                    <a:gd name="T32" fmla="*/ 9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9" y="0"/>
                      </a:moveTo>
                      <a:lnTo>
                        <a:pt x="13" y="1"/>
                      </a:lnTo>
                      <a:lnTo>
                        <a:pt x="15" y="3"/>
                      </a:lnTo>
                      <a:lnTo>
                        <a:pt x="18" y="5"/>
                      </a:lnTo>
                      <a:lnTo>
                        <a:pt x="18" y="9"/>
                      </a:lnTo>
                      <a:lnTo>
                        <a:pt x="18" y="13"/>
                      </a:lnTo>
                      <a:lnTo>
                        <a:pt x="15" y="16"/>
                      </a:lnTo>
                      <a:lnTo>
                        <a:pt x="13" y="18"/>
                      </a:lnTo>
                      <a:lnTo>
                        <a:pt x="10" y="20"/>
                      </a:lnTo>
                      <a:lnTo>
                        <a:pt x="6" y="18"/>
                      </a:lnTo>
                      <a:lnTo>
                        <a:pt x="2" y="17"/>
                      </a:lnTo>
                      <a:lnTo>
                        <a:pt x="1" y="13"/>
                      </a:lnTo>
                      <a:lnTo>
                        <a:pt x="0" y="11"/>
                      </a:lnTo>
                      <a:lnTo>
                        <a:pt x="1" y="7"/>
                      </a:lnTo>
                      <a:lnTo>
                        <a:pt x="2" y="4"/>
                      </a:lnTo>
                      <a:lnTo>
                        <a:pt x="5" y="1"/>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2" name="Freeform 485"/>
                <p:cNvSpPr>
                  <a:spLocks/>
                </p:cNvSpPr>
                <p:nvPr/>
              </p:nvSpPr>
              <p:spPr bwMode="auto">
                <a:xfrm>
                  <a:off x="4678936" y="5719463"/>
                  <a:ext cx="30904" cy="30904"/>
                </a:xfrm>
                <a:custGeom>
                  <a:avLst/>
                  <a:gdLst>
                    <a:gd name="T0" fmla="*/ 10 w 18"/>
                    <a:gd name="T1" fmla="*/ 0 h 18"/>
                    <a:gd name="T2" fmla="*/ 14 w 18"/>
                    <a:gd name="T3" fmla="*/ 1 h 18"/>
                    <a:gd name="T4" fmla="*/ 17 w 18"/>
                    <a:gd name="T5" fmla="*/ 4 h 18"/>
                    <a:gd name="T6" fmla="*/ 18 w 18"/>
                    <a:gd name="T7" fmla="*/ 7 h 18"/>
                    <a:gd name="T8" fmla="*/ 18 w 18"/>
                    <a:gd name="T9" fmla="*/ 11 h 18"/>
                    <a:gd name="T10" fmla="*/ 17 w 18"/>
                    <a:gd name="T11" fmla="*/ 14 h 18"/>
                    <a:gd name="T12" fmla="*/ 14 w 18"/>
                    <a:gd name="T13" fmla="*/ 17 h 18"/>
                    <a:gd name="T14" fmla="*/ 12 w 18"/>
                    <a:gd name="T15" fmla="*/ 18 h 18"/>
                    <a:gd name="T16" fmla="*/ 8 w 18"/>
                    <a:gd name="T17" fmla="*/ 18 h 18"/>
                    <a:gd name="T18" fmla="*/ 4 w 18"/>
                    <a:gd name="T19" fmla="*/ 17 h 18"/>
                    <a:gd name="T20" fmla="*/ 1 w 18"/>
                    <a:gd name="T21" fmla="*/ 15 h 18"/>
                    <a:gd name="T22" fmla="*/ 0 w 18"/>
                    <a:gd name="T23" fmla="*/ 11 h 18"/>
                    <a:gd name="T24" fmla="*/ 0 w 18"/>
                    <a:gd name="T25" fmla="*/ 7 h 18"/>
                    <a:gd name="T26" fmla="*/ 1 w 18"/>
                    <a:gd name="T27" fmla="*/ 5 h 18"/>
                    <a:gd name="T28" fmla="*/ 4 w 18"/>
                    <a:gd name="T29" fmla="*/ 2 h 18"/>
                    <a:gd name="T30" fmla="*/ 7 w 18"/>
                    <a:gd name="T31" fmla="*/ 1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4"/>
                      </a:lnTo>
                      <a:lnTo>
                        <a:pt x="18" y="7"/>
                      </a:lnTo>
                      <a:lnTo>
                        <a:pt x="18" y="11"/>
                      </a:lnTo>
                      <a:lnTo>
                        <a:pt x="17" y="14"/>
                      </a:lnTo>
                      <a:lnTo>
                        <a:pt x="14" y="17"/>
                      </a:lnTo>
                      <a:lnTo>
                        <a:pt x="12" y="18"/>
                      </a:lnTo>
                      <a:lnTo>
                        <a:pt x="8" y="18"/>
                      </a:lnTo>
                      <a:lnTo>
                        <a:pt x="4" y="17"/>
                      </a:lnTo>
                      <a:lnTo>
                        <a:pt x="1" y="15"/>
                      </a:lnTo>
                      <a:lnTo>
                        <a:pt x="0" y="11"/>
                      </a:lnTo>
                      <a:lnTo>
                        <a:pt x="0" y="7"/>
                      </a:lnTo>
                      <a:lnTo>
                        <a:pt x="1" y="5"/>
                      </a:lnTo>
                      <a:lnTo>
                        <a:pt x="4" y="2"/>
                      </a:lnTo>
                      <a:lnTo>
                        <a:pt x="7" y="1"/>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3" name="Freeform 486"/>
                <p:cNvSpPr>
                  <a:spLocks/>
                </p:cNvSpPr>
                <p:nvPr/>
              </p:nvSpPr>
              <p:spPr bwMode="auto">
                <a:xfrm>
                  <a:off x="3847950" y="5573525"/>
                  <a:ext cx="30904" cy="30904"/>
                </a:xfrm>
                <a:custGeom>
                  <a:avLst/>
                  <a:gdLst>
                    <a:gd name="T0" fmla="*/ 10 w 18"/>
                    <a:gd name="T1" fmla="*/ 0 h 18"/>
                    <a:gd name="T2" fmla="*/ 14 w 18"/>
                    <a:gd name="T3" fmla="*/ 1 h 18"/>
                    <a:gd name="T4" fmla="*/ 17 w 18"/>
                    <a:gd name="T5" fmla="*/ 3 h 18"/>
                    <a:gd name="T6" fmla="*/ 18 w 18"/>
                    <a:gd name="T7" fmla="*/ 7 h 18"/>
                    <a:gd name="T8" fmla="*/ 18 w 18"/>
                    <a:gd name="T9" fmla="*/ 10 h 18"/>
                    <a:gd name="T10" fmla="*/ 17 w 18"/>
                    <a:gd name="T11" fmla="*/ 14 h 18"/>
                    <a:gd name="T12" fmla="*/ 14 w 18"/>
                    <a:gd name="T13" fmla="*/ 17 h 18"/>
                    <a:gd name="T14" fmla="*/ 11 w 18"/>
                    <a:gd name="T15" fmla="*/ 18 h 18"/>
                    <a:gd name="T16" fmla="*/ 8 w 18"/>
                    <a:gd name="T17" fmla="*/ 18 h 18"/>
                    <a:gd name="T18" fmla="*/ 4 w 18"/>
                    <a:gd name="T19" fmla="*/ 17 h 18"/>
                    <a:gd name="T20" fmla="*/ 1 w 18"/>
                    <a:gd name="T21" fmla="*/ 14 h 18"/>
                    <a:gd name="T22" fmla="*/ 0 w 18"/>
                    <a:gd name="T23" fmla="*/ 11 h 18"/>
                    <a:gd name="T24" fmla="*/ 0 w 18"/>
                    <a:gd name="T25" fmla="*/ 7 h 18"/>
                    <a:gd name="T26" fmla="*/ 1 w 18"/>
                    <a:gd name="T27" fmla="*/ 3 h 18"/>
                    <a:gd name="T28" fmla="*/ 4 w 18"/>
                    <a:gd name="T29" fmla="*/ 1 h 18"/>
                    <a:gd name="T30" fmla="*/ 8 w 18"/>
                    <a:gd name="T31" fmla="*/ 0 h 18"/>
                    <a:gd name="T32" fmla="*/ 10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0" y="0"/>
                      </a:moveTo>
                      <a:lnTo>
                        <a:pt x="14" y="1"/>
                      </a:lnTo>
                      <a:lnTo>
                        <a:pt x="17" y="3"/>
                      </a:lnTo>
                      <a:lnTo>
                        <a:pt x="18" y="7"/>
                      </a:lnTo>
                      <a:lnTo>
                        <a:pt x="18" y="10"/>
                      </a:lnTo>
                      <a:lnTo>
                        <a:pt x="17" y="14"/>
                      </a:lnTo>
                      <a:lnTo>
                        <a:pt x="14" y="17"/>
                      </a:lnTo>
                      <a:lnTo>
                        <a:pt x="11" y="18"/>
                      </a:lnTo>
                      <a:lnTo>
                        <a:pt x="8" y="18"/>
                      </a:lnTo>
                      <a:lnTo>
                        <a:pt x="4" y="17"/>
                      </a:lnTo>
                      <a:lnTo>
                        <a:pt x="1" y="14"/>
                      </a:lnTo>
                      <a:lnTo>
                        <a:pt x="0" y="11"/>
                      </a:lnTo>
                      <a:lnTo>
                        <a:pt x="0" y="7"/>
                      </a:lnTo>
                      <a:lnTo>
                        <a:pt x="1" y="3"/>
                      </a:lnTo>
                      <a:lnTo>
                        <a:pt x="4" y="1"/>
                      </a:lnTo>
                      <a:lnTo>
                        <a:pt x="8"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4" name="Freeform 487"/>
                <p:cNvSpPr>
                  <a:spLocks/>
                </p:cNvSpPr>
                <p:nvPr/>
              </p:nvSpPr>
              <p:spPr bwMode="auto">
                <a:xfrm>
                  <a:off x="4189615" y="6062846"/>
                  <a:ext cx="30904" cy="30904"/>
                </a:xfrm>
                <a:custGeom>
                  <a:avLst/>
                  <a:gdLst>
                    <a:gd name="T0" fmla="*/ 11 w 18"/>
                    <a:gd name="T1" fmla="*/ 0 h 18"/>
                    <a:gd name="T2" fmla="*/ 14 w 18"/>
                    <a:gd name="T3" fmla="*/ 1 h 18"/>
                    <a:gd name="T4" fmla="*/ 17 w 18"/>
                    <a:gd name="T5" fmla="*/ 4 h 18"/>
                    <a:gd name="T6" fmla="*/ 18 w 18"/>
                    <a:gd name="T7" fmla="*/ 6 h 18"/>
                    <a:gd name="T8" fmla="*/ 18 w 18"/>
                    <a:gd name="T9" fmla="*/ 10 h 18"/>
                    <a:gd name="T10" fmla="*/ 17 w 18"/>
                    <a:gd name="T11" fmla="*/ 14 h 18"/>
                    <a:gd name="T12" fmla="*/ 15 w 18"/>
                    <a:gd name="T13" fmla="*/ 17 h 18"/>
                    <a:gd name="T14" fmla="*/ 11 w 18"/>
                    <a:gd name="T15" fmla="*/ 18 h 18"/>
                    <a:gd name="T16" fmla="*/ 7 w 18"/>
                    <a:gd name="T17" fmla="*/ 18 h 18"/>
                    <a:gd name="T18" fmla="*/ 5 w 18"/>
                    <a:gd name="T19" fmla="*/ 17 h 18"/>
                    <a:gd name="T20" fmla="*/ 2 w 18"/>
                    <a:gd name="T21" fmla="*/ 14 h 18"/>
                    <a:gd name="T22" fmla="*/ 1 w 18"/>
                    <a:gd name="T23" fmla="*/ 10 h 18"/>
                    <a:gd name="T24" fmla="*/ 0 w 18"/>
                    <a:gd name="T25" fmla="*/ 8 h 18"/>
                    <a:gd name="T26" fmla="*/ 1 w 18"/>
                    <a:gd name="T27" fmla="*/ 4 h 18"/>
                    <a:gd name="T28" fmla="*/ 4 w 18"/>
                    <a:gd name="T29" fmla="*/ 1 h 18"/>
                    <a:gd name="T30" fmla="*/ 7 w 18"/>
                    <a:gd name="T31" fmla="*/ 0 h 18"/>
                    <a:gd name="T32" fmla="*/ 11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1" y="0"/>
                      </a:moveTo>
                      <a:lnTo>
                        <a:pt x="14" y="1"/>
                      </a:lnTo>
                      <a:lnTo>
                        <a:pt x="17" y="4"/>
                      </a:lnTo>
                      <a:lnTo>
                        <a:pt x="18" y="6"/>
                      </a:lnTo>
                      <a:lnTo>
                        <a:pt x="18" y="10"/>
                      </a:lnTo>
                      <a:lnTo>
                        <a:pt x="17" y="14"/>
                      </a:lnTo>
                      <a:lnTo>
                        <a:pt x="15" y="17"/>
                      </a:lnTo>
                      <a:lnTo>
                        <a:pt x="11" y="18"/>
                      </a:lnTo>
                      <a:lnTo>
                        <a:pt x="7" y="18"/>
                      </a:lnTo>
                      <a:lnTo>
                        <a:pt x="5" y="17"/>
                      </a:lnTo>
                      <a:lnTo>
                        <a:pt x="2" y="14"/>
                      </a:lnTo>
                      <a:lnTo>
                        <a:pt x="1" y="10"/>
                      </a:lnTo>
                      <a:lnTo>
                        <a:pt x="0" y="8"/>
                      </a:lnTo>
                      <a:lnTo>
                        <a:pt x="1" y="4"/>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5" name="Freeform 488"/>
                <p:cNvSpPr>
                  <a:spLocks/>
                </p:cNvSpPr>
                <p:nvPr/>
              </p:nvSpPr>
              <p:spPr bwMode="auto">
                <a:xfrm>
                  <a:off x="4337269" y="5231860"/>
                  <a:ext cx="30904" cy="30904"/>
                </a:xfrm>
                <a:custGeom>
                  <a:avLst/>
                  <a:gdLst>
                    <a:gd name="T0" fmla="*/ 11 w 18"/>
                    <a:gd name="T1" fmla="*/ 0 h 18"/>
                    <a:gd name="T2" fmla="*/ 14 w 18"/>
                    <a:gd name="T3" fmla="*/ 1 h 18"/>
                    <a:gd name="T4" fmla="*/ 16 w 18"/>
                    <a:gd name="T5" fmla="*/ 3 h 18"/>
                    <a:gd name="T6" fmla="*/ 18 w 18"/>
                    <a:gd name="T7" fmla="*/ 6 h 18"/>
                    <a:gd name="T8" fmla="*/ 18 w 18"/>
                    <a:gd name="T9" fmla="*/ 10 h 18"/>
                    <a:gd name="T10" fmla="*/ 17 w 18"/>
                    <a:gd name="T11" fmla="*/ 14 h 18"/>
                    <a:gd name="T12" fmla="*/ 14 w 18"/>
                    <a:gd name="T13" fmla="*/ 17 h 18"/>
                    <a:gd name="T14" fmla="*/ 11 w 18"/>
                    <a:gd name="T15" fmla="*/ 18 h 18"/>
                    <a:gd name="T16" fmla="*/ 7 w 18"/>
                    <a:gd name="T17" fmla="*/ 18 h 18"/>
                    <a:gd name="T18" fmla="*/ 4 w 18"/>
                    <a:gd name="T19" fmla="*/ 17 h 18"/>
                    <a:gd name="T20" fmla="*/ 1 w 18"/>
                    <a:gd name="T21" fmla="*/ 14 h 18"/>
                    <a:gd name="T22" fmla="*/ 0 w 18"/>
                    <a:gd name="T23" fmla="*/ 11 h 18"/>
                    <a:gd name="T24" fmla="*/ 0 w 18"/>
                    <a:gd name="T25" fmla="*/ 7 h 18"/>
                    <a:gd name="T26" fmla="*/ 1 w 18"/>
                    <a:gd name="T27" fmla="*/ 3 h 18"/>
                    <a:gd name="T28" fmla="*/ 4 w 18"/>
                    <a:gd name="T29" fmla="*/ 1 h 18"/>
                    <a:gd name="T30" fmla="*/ 7 w 18"/>
                    <a:gd name="T31" fmla="*/ 0 h 18"/>
                    <a:gd name="T32" fmla="*/ 11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11" y="0"/>
                      </a:moveTo>
                      <a:lnTo>
                        <a:pt x="14" y="1"/>
                      </a:lnTo>
                      <a:lnTo>
                        <a:pt x="16" y="3"/>
                      </a:lnTo>
                      <a:lnTo>
                        <a:pt x="18" y="6"/>
                      </a:lnTo>
                      <a:lnTo>
                        <a:pt x="18" y="10"/>
                      </a:lnTo>
                      <a:lnTo>
                        <a:pt x="17" y="14"/>
                      </a:lnTo>
                      <a:lnTo>
                        <a:pt x="14" y="17"/>
                      </a:lnTo>
                      <a:lnTo>
                        <a:pt x="11" y="18"/>
                      </a:lnTo>
                      <a:lnTo>
                        <a:pt x="7" y="18"/>
                      </a:lnTo>
                      <a:lnTo>
                        <a:pt x="4" y="17"/>
                      </a:lnTo>
                      <a:lnTo>
                        <a:pt x="1" y="14"/>
                      </a:lnTo>
                      <a:lnTo>
                        <a:pt x="0" y="11"/>
                      </a:lnTo>
                      <a:lnTo>
                        <a:pt x="0" y="7"/>
                      </a:lnTo>
                      <a:lnTo>
                        <a:pt x="1" y="3"/>
                      </a:lnTo>
                      <a:lnTo>
                        <a:pt x="4" y="1"/>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6" name="Freeform 613"/>
                <p:cNvSpPr>
                  <a:spLocks/>
                </p:cNvSpPr>
                <p:nvPr/>
              </p:nvSpPr>
              <p:spPr bwMode="auto">
                <a:xfrm>
                  <a:off x="2829819" y="5647352"/>
                  <a:ext cx="30904" cy="30904"/>
                </a:xfrm>
                <a:custGeom>
                  <a:avLst/>
                  <a:gdLst>
                    <a:gd name="T0" fmla="*/ 9 w 18"/>
                    <a:gd name="T1" fmla="*/ 0 h 18"/>
                    <a:gd name="T2" fmla="*/ 13 w 18"/>
                    <a:gd name="T3" fmla="*/ 0 h 18"/>
                    <a:gd name="T4" fmla="*/ 15 w 18"/>
                    <a:gd name="T5" fmla="*/ 2 h 18"/>
                    <a:gd name="T6" fmla="*/ 18 w 18"/>
                    <a:gd name="T7" fmla="*/ 5 h 18"/>
                    <a:gd name="T8" fmla="*/ 18 w 18"/>
                    <a:gd name="T9" fmla="*/ 9 h 18"/>
                    <a:gd name="T10" fmla="*/ 18 w 18"/>
                    <a:gd name="T11" fmla="*/ 13 h 18"/>
                    <a:gd name="T12" fmla="*/ 15 w 18"/>
                    <a:gd name="T13" fmla="*/ 15 h 18"/>
                    <a:gd name="T14" fmla="*/ 13 w 18"/>
                    <a:gd name="T15" fmla="*/ 17 h 18"/>
                    <a:gd name="T16" fmla="*/ 9 w 18"/>
                    <a:gd name="T17" fmla="*/ 18 h 18"/>
                    <a:gd name="T18" fmla="*/ 6 w 18"/>
                    <a:gd name="T19" fmla="*/ 17 h 18"/>
                    <a:gd name="T20" fmla="*/ 2 w 18"/>
                    <a:gd name="T21" fmla="*/ 15 h 18"/>
                    <a:gd name="T22" fmla="*/ 1 w 18"/>
                    <a:gd name="T23" fmla="*/ 13 h 18"/>
                    <a:gd name="T24" fmla="*/ 0 w 18"/>
                    <a:gd name="T25" fmla="*/ 9 h 18"/>
                    <a:gd name="T26" fmla="*/ 1 w 18"/>
                    <a:gd name="T27" fmla="*/ 5 h 18"/>
                    <a:gd name="T28" fmla="*/ 2 w 18"/>
                    <a:gd name="T29" fmla="*/ 2 h 18"/>
                    <a:gd name="T30" fmla="*/ 6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5" y="2"/>
                      </a:lnTo>
                      <a:lnTo>
                        <a:pt x="18" y="5"/>
                      </a:lnTo>
                      <a:lnTo>
                        <a:pt x="18" y="9"/>
                      </a:lnTo>
                      <a:lnTo>
                        <a:pt x="18" y="13"/>
                      </a:lnTo>
                      <a:lnTo>
                        <a:pt x="15" y="15"/>
                      </a:lnTo>
                      <a:lnTo>
                        <a:pt x="13" y="17"/>
                      </a:lnTo>
                      <a:lnTo>
                        <a:pt x="9" y="18"/>
                      </a:lnTo>
                      <a:lnTo>
                        <a:pt x="6" y="17"/>
                      </a:lnTo>
                      <a:lnTo>
                        <a:pt x="2" y="15"/>
                      </a:lnTo>
                      <a:lnTo>
                        <a:pt x="1" y="13"/>
                      </a:lnTo>
                      <a:lnTo>
                        <a:pt x="0" y="9"/>
                      </a:lnTo>
                      <a:lnTo>
                        <a:pt x="1" y="5"/>
                      </a:lnTo>
                      <a:lnTo>
                        <a:pt x="2" y="2"/>
                      </a:lnTo>
                      <a:lnTo>
                        <a:pt x="6"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7" name="Freeform 614"/>
                <p:cNvSpPr>
                  <a:spLocks/>
                </p:cNvSpPr>
                <p:nvPr/>
              </p:nvSpPr>
              <p:spPr bwMode="auto">
                <a:xfrm>
                  <a:off x="2913948" y="5647352"/>
                  <a:ext cx="32622" cy="30904"/>
                </a:xfrm>
                <a:custGeom>
                  <a:avLst/>
                  <a:gdLst>
                    <a:gd name="T0" fmla="*/ 10 w 19"/>
                    <a:gd name="T1" fmla="*/ 0 h 18"/>
                    <a:gd name="T2" fmla="*/ 13 w 19"/>
                    <a:gd name="T3" fmla="*/ 0 h 18"/>
                    <a:gd name="T4" fmla="*/ 16 w 19"/>
                    <a:gd name="T5" fmla="*/ 2 h 18"/>
                    <a:gd name="T6" fmla="*/ 19 w 19"/>
                    <a:gd name="T7" fmla="*/ 5 h 18"/>
                    <a:gd name="T8" fmla="*/ 19 w 19"/>
                    <a:gd name="T9" fmla="*/ 9 h 18"/>
                    <a:gd name="T10" fmla="*/ 19 w 19"/>
                    <a:gd name="T11" fmla="*/ 13 h 18"/>
                    <a:gd name="T12" fmla="*/ 16 w 19"/>
                    <a:gd name="T13" fmla="*/ 15 h 18"/>
                    <a:gd name="T14" fmla="*/ 13 w 19"/>
                    <a:gd name="T15" fmla="*/ 17 h 18"/>
                    <a:gd name="T16" fmla="*/ 10 w 19"/>
                    <a:gd name="T17" fmla="*/ 18 h 18"/>
                    <a:gd name="T18" fmla="*/ 6 w 19"/>
                    <a:gd name="T19" fmla="*/ 17 h 18"/>
                    <a:gd name="T20" fmla="*/ 3 w 19"/>
                    <a:gd name="T21" fmla="*/ 15 h 18"/>
                    <a:gd name="T22" fmla="*/ 2 w 19"/>
                    <a:gd name="T23" fmla="*/ 13 h 18"/>
                    <a:gd name="T24" fmla="*/ 0 w 19"/>
                    <a:gd name="T25" fmla="*/ 9 h 18"/>
                    <a:gd name="T26" fmla="*/ 2 w 19"/>
                    <a:gd name="T27" fmla="*/ 5 h 18"/>
                    <a:gd name="T28" fmla="*/ 3 w 19"/>
                    <a:gd name="T29" fmla="*/ 2 h 18"/>
                    <a:gd name="T30" fmla="*/ 6 w 19"/>
                    <a:gd name="T31" fmla="*/ 0 h 18"/>
                    <a:gd name="T32" fmla="*/ 10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10" y="0"/>
                      </a:moveTo>
                      <a:lnTo>
                        <a:pt x="13" y="0"/>
                      </a:lnTo>
                      <a:lnTo>
                        <a:pt x="16" y="2"/>
                      </a:lnTo>
                      <a:lnTo>
                        <a:pt x="19" y="5"/>
                      </a:lnTo>
                      <a:lnTo>
                        <a:pt x="19" y="9"/>
                      </a:lnTo>
                      <a:lnTo>
                        <a:pt x="19" y="13"/>
                      </a:lnTo>
                      <a:lnTo>
                        <a:pt x="16" y="15"/>
                      </a:lnTo>
                      <a:lnTo>
                        <a:pt x="13" y="17"/>
                      </a:lnTo>
                      <a:lnTo>
                        <a:pt x="10" y="18"/>
                      </a:lnTo>
                      <a:lnTo>
                        <a:pt x="6" y="17"/>
                      </a:lnTo>
                      <a:lnTo>
                        <a:pt x="3" y="15"/>
                      </a:lnTo>
                      <a:lnTo>
                        <a:pt x="2" y="13"/>
                      </a:lnTo>
                      <a:lnTo>
                        <a:pt x="0" y="9"/>
                      </a:lnTo>
                      <a:lnTo>
                        <a:pt x="2" y="5"/>
                      </a:lnTo>
                      <a:lnTo>
                        <a:pt x="3" y="2"/>
                      </a:lnTo>
                      <a:lnTo>
                        <a:pt x="6" y="0"/>
                      </a:lnTo>
                      <a:lnTo>
                        <a:pt x="1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8" name="Freeform 615"/>
                <p:cNvSpPr>
                  <a:spLocks/>
                </p:cNvSpPr>
                <p:nvPr/>
              </p:nvSpPr>
              <p:spPr bwMode="auto">
                <a:xfrm>
                  <a:off x="2999794" y="5647352"/>
                  <a:ext cx="30904" cy="30904"/>
                </a:xfrm>
                <a:custGeom>
                  <a:avLst/>
                  <a:gdLst>
                    <a:gd name="T0" fmla="*/ 9 w 18"/>
                    <a:gd name="T1" fmla="*/ 0 h 18"/>
                    <a:gd name="T2" fmla="*/ 13 w 18"/>
                    <a:gd name="T3" fmla="*/ 0 h 18"/>
                    <a:gd name="T4" fmla="*/ 16 w 18"/>
                    <a:gd name="T5" fmla="*/ 2 h 18"/>
                    <a:gd name="T6" fmla="*/ 17 w 18"/>
                    <a:gd name="T7" fmla="*/ 5 h 18"/>
                    <a:gd name="T8" fmla="*/ 18 w 18"/>
                    <a:gd name="T9" fmla="*/ 9 h 18"/>
                    <a:gd name="T10" fmla="*/ 17 w 18"/>
                    <a:gd name="T11" fmla="*/ 13 h 18"/>
                    <a:gd name="T12" fmla="*/ 16 w 18"/>
                    <a:gd name="T13" fmla="*/ 15 h 18"/>
                    <a:gd name="T14" fmla="*/ 13 w 18"/>
                    <a:gd name="T15" fmla="*/ 17 h 18"/>
                    <a:gd name="T16" fmla="*/ 9 w 18"/>
                    <a:gd name="T17" fmla="*/ 18 h 18"/>
                    <a:gd name="T18" fmla="*/ 5 w 18"/>
                    <a:gd name="T19" fmla="*/ 17 h 18"/>
                    <a:gd name="T20" fmla="*/ 3 w 18"/>
                    <a:gd name="T21" fmla="*/ 15 h 18"/>
                    <a:gd name="T22" fmla="*/ 0 w 18"/>
                    <a:gd name="T23" fmla="*/ 13 h 18"/>
                    <a:gd name="T24" fmla="*/ 0 w 18"/>
                    <a:gd name="T25" fmla="*/ 9 h 18"/>
                    <a:gd name="T26" fmla="*/ 0 w 18"/>
                    <a:gd name="T27" fmla="*/ 5 h 18"/>
                    <a:gd name="T28" fmla="*/ 3 w 18"/>
                    <a:gd name="T29" fmla="*/ 2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2"/>
                      </a:lnTo>
                      <a:lnTo>
                        <a:pt x="17" y="5"/>
                      </a:lnTo>
                      <a:lnTo>
                        <a:pt x="18" y="9"/>
                      </a:lnTo>
                      <a:lnTo>
                        <a:pt x="17" y="13"/>
                      </a:lnTo>
                      <a:lnTo>
                        <a:pt x="16" y="15"/>
                      </a:lnTo>
                      <a:lnTo>
                        <a:pt x="13" y="17"/>
                      </a:lnTo>
                      <a:lnTo>
                        <a:pt x="9" y="18"/>
                      </a:lnTo>
                      <a:lnTo>
                        <a:pt x="5" y="17"/>
                      </a:lnTo>
                      <a:lnTo>
                        <a:pt x="3" y="15"/>
                      </a:lnTo>
                      <a:lnTo>
                        <a:pt x="0" y="13"/>
                      </a:lnTo>
                      <a:lnTo>
                        <a:pt x="0" y="9"/>
                      </a:lnTo>
                      <a:lnTo>
                        <a:pt x="0" y="5"/>
                      </a:lnTo>
                      <a:lnTo>
                        <a:pt x="3" y="2"/>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19" name="Freeform 616"/>
                <p:cNvSpPr>
                  <a:spLocks/>
                </p:cNvSpPr>
                <p:nvPr/>
              </p:nvSpPr>
              <p:spPr bwMode="auto">
                <a:xfrm>
                  <a:off x="3085640" y="5647352"/>
                  <a:ext cx="30904" cy="30904"/>
                </a:xfrm>
                <a:custGeom>
                  <a:avLst/>
                  <a:gdLst>
                    <a:gd name="T0" fmla="*/ 9 w 18"/>
                    <a:gd name="T1" fmla="*/ 0 h 18"/>
                    <a:gd name="T2" fmla="*/ 12 w 18"/>
                    <a:gd name="T3" fmla="*/ 0 h 18"/>
                    <a:gd name="T4" fmla="*/ 16 w 18"/>
                    <a:gd name="T5" fmla="*/ 2 h 18"/>
                    <a:gd name="T6" fmla="*/ 17 w 18"/>
                    <a:gd name="T7" fmla="*/ 5 h 18"/>
                    <a:gd name="T8" fmla="*/ 18 w 18"/>
                    <a:gd name="T9" fmla="*/ 9 h 18"/>
                    <a:gd name="T10" fmla="*/ 17 w 18"/>
                    <a:gd name="T11" fmla="*/ 13 h 18"/>
                    <a:gd name="T12" fmla="*/ 16 w 18"/>
                    <a:gd name="T13" fmla="*/ 15 h 18"/>
                    <a:gd name="T14" fmla="*/ 12 w 18"/>
                    <a:gd name="T15" fmla="*/ 17 h 18"/>
                    <a:gd name="T16" fmla="*/ 9 w 18"/>
                    <a:gd name="T17" fmla="*/ 18 h 18"/>
                    <a:gd name="T18" fmla="*/ 5 w 18"/>
                    <a:gd name="T19" fmla="*/ 17 h 18"/>
                    <a:gd name="T20" fmla="*/ 2 w 18"/>
                    <a:gd name="T21" fmla="*/ 15 h 18"/>
                    <a:gd name="T22" fmla="*/ 0 w 18"/>
                    <a:gd name="T23" fmla="*/ 13 h 18"/>
                    <a:gd name="T24" fmla="*/ 0 w 18"/>
                    <a:gd name="T25" fmla="*/ 9 h 18"/>
                    <a:gd name="T26" fmla="*/ 0 w 18"/>
                    <a:gd name="T27" fmla="*/ 5 h 18"/>
                    <a:gd name="T28" fmla="*/ 2 w 18"/>
                    <a:gd name="T29" fmla="*/ 2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2" y="0"/>
                      </a:lnTo>
                      <a:lnTo>
                        <a:pt x="16" y="2"/>
                      </a:lnTo>
                      <a:lnTo>
                        <a:pt x="17" y="5"/>
                      </a:lnTo>
                      <a:lnTo>
                        <a:pt x="18" y="9"/>
                      </a:lnTo>
                      <a:lnTo>
                        <a:pt x="17" y="13"/>
                      </a:lnTo>
                      <a:lnTo>
                        <a:pt x="16" y="15"/>
                      </a:lnTo>
                      <a:lnTo>
                        <a:pt x="12" y="17"/>
                      </a:lnTo>
                      <a:lnTo>
                        <a:pt x="9" y="18"/>
                      </a:lnTo>
                      <a:lnTo>
                        <a:pt x="5" y="17"/>
                      </a:lnTo>
                      <a:lnTo>
                        <a:pt x="2" y="15"/>
                      </a:lnTo>
                      <a:lnTo>
                        <a:pt x="0" y="13"/>
                      </a:lnTo>
                      <a:lnTo>
                        <a:pt x="0" y="9"/>
                      </a:lnTo>
                      <a:lnTo>
                        <a:pt x="0" y="5"/>
                      </a:lnTo>
                      <a:lnTo>
                        <a:pt x="2" y="2"/>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0" name="Freeform 617"/>
                <p:cNvSpPr>
                  <a:spLocks/>
                </p:cNvSpPr>
                <p:nvPr/>
              </p:nvSpPr>
              <p:spPr bwMode="auto">
                <a:xfrm>
                  <a:off x="3168052" y="5647352"/>
                  <a:ext cx="32622" cy="30904"/>
                </a:xfrm>
                <a:custGeom>
                  <a:avLst/>
                  <a:gdLst>
                    <a:gd name="T0" fmla="*/ 9 w 19"/>
                    <a:gd name="T1" fmla="*/ 0 h 18"/>
                    <a:gd name="T2" fmla="*/ 13 w 19"/>
                    <a:gd name="T3" fmla="*/ 0 h 18"/>
                    <a:gd name="T4" fmla="*/ 16 w 19"/>
                    <a:gd name="T5" fmla="*/ 2 h 18"/>
                    <a:gd name="T6" fmla="*/ 19 w 19"/>
                    <a:gd name="T7" fmla="*/ 5 h 18"/>
                    <a:gd name="T8" fmla="*/ 19 w 19"/>
                    <a:gd name="T9" fmla="*/ 9 h 18"/>
                    <a:gd name="T10" fmla="*/ 19 w 19"/>
                    <a:gd name="T11" fmla="*/ 13 h 18"/>
                    <a:gd name="T12" fmla="*/ 16 w 19"/>
                    <a:gd name="T13" fmla="*/ 15 h 18"/>
                    <a:gd name="T14" fmla="*/ 13 w 19"/>
                    <a:gd name="T15" fmla="*/ 17 h 18"/>
                    <a:gd name="T16" fmla="*/ 9 w 19"/>
                    <a:gd name="T17" fmla="*/ 18 h 18"/>
                    <a:gd name="T18" fmla="*/ 7 w 19"/>
                    <a:gd name="T19" fmla="*/ 17 h 18"/>
                    <a:gd name="T20" fmla="*/ 3 w 19"/>
                    <a:gd name="T21" fmla="*/ 15 h 18"/>
                    <a:gd name="T22" fmla="*/ 2 w 19"/>
                    <a:gd name="T23" fmla="*/ 13 h 18"/>
                    <a:gd name="T24" fmla="*/ 0 w 19"/>
                    <a:gd name="T25" fmla="*/ 9 h 18"/>
                    <a:gd name="T26" fmla="*/ 2 w 19"/>
                    <a:gd name="T27" fmla="*/ 5 h 18"/>
                    <a:gd name="T28" fmla="*/ 3 w 19"/>
                    <a:gd name="T29" fmla="*/ 2 h 18"/>
                    <a:gd name="T30" fmla="*/ 7 w 19"/>
                    <a:gd name="T31" fmla="*/ 0 h 18"/>
                    <a:gd name="T32" fmla="*/ 9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9" y="0"/>
                      </a:moveTo>
                      <a:lnTo>
                        <a:pt x="13" y="0"/>
                      </a:lnTo>
                      <a:lnTo>
                        <a:pt x="16" y="2"/>
                      </a:lnTo>
                      <a:lnTo>
                        <a:pt x="19" y="5"/>
                      </a:lnTo>
                      <a:lnTo>
                        <a:pt x="19" y="9"/>
                      </a:lnTo>
                      <a:lnTo>
                        <a:pt x="19" y="13"/>
                      </a:lnTo>
                      <a:lnTo>
                        <a:pt x="16" y="15"/>
                      </a:lnTo>
                      <a:lnTo>
                        <a:pt x="13" y="17"/>
                      </a:lnTo>
                      <a:lnTo>
                        <a:pt x="9" y="18"/>
                      </a:lnTo>
                      <a:lnTo>
                        <a:pt x="7" y="17"/>
                      </a:lnTo>
                      <a:lnTo>
                        <a:pt x="3" y="15"/>
                      </a:lnTo>
                      <a:lnTo>
                        <a:pt x="2" y="13"/>
                      </a:lnTo>
                      <a:lnTo>
                        <a:pt x="0" y="9"/>
                      </a:lnTo>
                      <a:lnTo>
                        <a:pt x="2" y="5"/>
                      </a:lnTo>
                      <a:lnTo>
                        <a:pt x="3" y="2"/>
                      </a:lnTo>
                      <a:lnTo>
                        <a:pt x="7"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1" name="Freeform 618"/>
                <p:cNvSpPr>
                  <a:spLocks/>
                </p:cNvSpPr>
                <p:nvPr/>
              </p:nvSpPr>
              <p:spPr bwMode="auto">
                <a:xfrm>
                  <a:off x="3253897" y="5647352"/>
                  <a:ext cx="30904" cy="30904"/>
                </a:xfrm>
                <a:custGeom>
                  <a:avLst/>
                  <a:gdLst>
                    <a:gd name="T0" fmla="*/ 9 w 18"/>
                    <a:gd name="T1" fmla="*/ 0 h 18"/>
                    <a:gd name="T2" fmla="*/ 13 w 18"/>
                    <a:gd name="T3" fmla="*/ 0 h 18"/>
                    <a:gd name="T4" fmla="*/ 16 w 18"/>
                    <a:gd name="T5" fmla="*/ 2 h 18"/>
                    <a:gd name="T6" fmla="*/ 18 w 18"/>
                    <a:gd name="T7" fmla="*/ 5 h 18"/>
                    <a:gd name="T8" fmla="*/ 18 w 18"/>
                    <a:gd name="T9" fmla="*/ 9 h 18"/>
                    <a:gd name="T10" fmla="*/ 18 w 18"/>
                    <a:gd name="T11" fmla="*/ 13 h 18"/>
                    <a:gd name="T12" fmla="*/ 16 w 18"/>
                    <a:gd name="T13" fmla="*/ 15 h 18"/>
                    <a:gd name="T14" fmla="*/ 13 w 18"/>
                    <a:gd name="T15" fmla="*/ 17 h 18"/>
                    <a:gd name="T16" fmla="*/ 9 w 18"/>
                    <a:gd name="T17" fmla="*/ 18 h 18"/>
                    <a:gd name="T18" fmla="*/ 5 w 18"/>
                    <a:gd name="T19" fmla="*/ 17 h 18"/>
                    <a:gd name="T20" fmla="*/ 3 w 18"/>
                    <a:gd name="T21" fmla="*/ 15 h 18"/>
                    <a:gd name="T22" fmla="*/ 1 w 18"/>
                    <a:gd name="T23" fmla="*/ 13 h 18"/>
                    <a:gd name="T24" fmla="*/ 0 w 18"/>
                    <a:gd name="T25" fmla="*/ 9 h 18"/>
                    <a:gd name="T26" fmla="*/ 1 w 18"/>
                    <a:gd name="T27" fmla="*/ 5 h 18"/>
                    <a:gd name="T28" fmla="*/ 3 w 18"/>
                    <a:gd name="T29" fmla="*/ 2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2"/>
                      </a:lnTo>
                      <a:lnTo>
                        <a:pt x="18" y="5"/>
                      </a:lnTo>
                      <a:lnTo>
                        <a:pt x="18" y="9"/>
                      </a:lnTo>
                      <a:lnTo>
                        <a:pt x="18" y="13"/>
                      </a:lnTo>
                      <a:lnTo>
                        <a:pt x="16" y="15"/>
                      </a:lnTo>
                      <a:lnTo>
                        <a:pt x="13" y="17"/>
                      </a:lnTo>
                      <a:lnTo>
                        <a:pt x="9" y="18"/>
                      </a:lnTo>
                      <a:lnTo>
                        <a:pt x="5" y="17"/>
                      </a:lnTo>
                      <a:lnTo>
                        <a:pt x="3" y="15"/>
                      </a:lnTo>
                      <a:lnTo>
                        <a:pt x="1" y="13"/>
                      </a:lnTo>
                      <a:lnTo>
                        <a:pt x="0" y="9"/>
                      </a:lnTo>
                      <a:lnTo>
                        <a:pt x="1" y="5"/>
                      </a:lnTo>
                      <a:lnTo>
                        <a:pt x="3" y="2"/>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2" name="Freeform 619"/>
                <p:cNvSpPr>
                  <a:spLocks/>
                </p:cNvSpPr>
                <p:nvPr/>
              </p:nvSpPr>
              <p:spPr bwMode="auto">
                <a:xfrm>
                  <a:off x="3339743" y="5647352"/>
                  <a:ext cx="30904" cy="30904"/>
                </a:xfrm>
                <a:custGeom>
                  <a:avLst/>
                  <a:gdLst>
                    <a:gd name="T0" fmla="*/ 9 w 18"/>
                    <a:gd name="T1" fmla="*/ 0 h 18"/>
                    <a:gd name="T2" fmla="*/ 13 w 18"/>
                    <a:gd name="T3" fmla="*/ 0 h 18"/>
                    <a:gd name="T4" fmla="*/ 16 w 18"/>
                    <a:gd name="T5" fmla="*/ 2 h 18"/>
                    <a:gd name="T6" fmla="*/ 17 w 18"/>
                    <a:gd name="T7" fmla="*/ 5 h 18"/>
                    <a:gd name="T8" fmla="*/ 18 w 18"/>
                    <a:gd name="T9" fmla="*/ 9 h 18"/>
                    <a:gd name="T10" fmla="*/ 17 w 18"/>
                    <a:gd name="T11" fmla="*/ 13 h 18"/>
                    <a:gd name="T12" fmla="*/ 16 w 18"/>
                    <a:gd name="T13" fmla="*/ 15 h 18"/>
                    <a:gd name="T14" fmla="*/ 13 w 18"/>
                    <a:gd name="T15" fmla="*/ 17 h 18"/>
                    <a:gd name="T16" fmla="*/ 9 w 18"/>
                    <a:gd name="T17" fmla="*/ 18 h 18"/>
                    <a:gd name="T18" fmla="*/ 5 w 18"/>
                    <a:gd name="T19" fmla="*/ 17 h 18"/>
                    <a:gd name="T20" fmla="*/ 2 w 18"/>
                    <a:gd name="T21" fmla="*/ 15 h 18"/>
                    <a:gd name="T22" fmla="*/ 0 w 18"/>
                    <a:gd name="T23" fmla="*/ 13 h 18"/>
                    <a:gd name="T24" fmla="*/ 0 w 18"/>
                    <a:gd name="T25" fmla="*/ 9 h 18"/>
                    <a:gd name="T26" fmla="*/ 0 w 18"/>
                    <a:gd name="T27" fmla="*/ 5 h 18"/>
                    <a:gd name="T28" fmla="*/ 2 w 18"/>
                    <a:gd name="T29" fmla="*/ 2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2"/>
                      </a:lnTo>
                      <a:lnTo>
                        <a:pt x="17" y="5"/>
                      </a:lnTo>
                      <a:lnTo>
                        <a:pt x="18" y="9"/>
                      </a:lnTo>
                      <a:lnTo>
                        <a:pt x="17" y="13"/>
                      </a:lnTo>
                      <a:lnTo>
                        <a:pt x="16" y="15"/>
                      </a:lnTo>
                      <a:lnTo>
                        <a:pt x="13" y="17"/>
                      </a:lnTo>
                      <a:lnTo>
                        <a:pt x="9" y="18"/>
                      </a:lnTo>
                      <a:lnTo>
                        <a:pt x="5" y="17"/>
                      </a:lnTo>
                      <a:lnTo>
                        <a:pt x="2" y="15"/>
                      </a:lnTo>
                      <a:lnTo>
                        <a:pt x="0" y="13"/>
                      </a:lnTo>
                      <a:lnTo>
                        <a:pt x="0" y="9"/>
                      </a:lnTo>
                      <a:lnTo>
                        <a:pt x="0" y="5"/>
                      </a:lnTo>
                      <a:lnTo>
                        <a:pt x="2" y="2"/>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3" name="Freeform 620"/>
                <p:cNvSpPr>
                  <a:spLocks/>
                </p:cNvSpPr>
                <p:nvPr/>
              </p:nvSpPr>
              <p:spPr bwMode="auto">
                <a:xfrm>
                  <a:off x="3422155" y="5647352"/>
                  <a:ext cx="34338" cy="30904"/>
                </a:xfrm>
                <a:custGeom>
                  <a:avLst/>
                  <a:gdLst>
                    <a:gd name="T0" fmla="*/ 11 w 20"/>
                    <a:gd name="T1" fmla="*/ 0 h 18"/>
                    <a:gd name="T2" fmla="*/ 13 w 20"/>
                    <a:gd name="T3" fmla="*/ 0 h 18"/>
                    <a:gd name="T4" fmla="*/ 16 w 20"/>
                    <a:gd name="T5" fmla="*/ 2 h 18"/>
                    <a:gd name="T6" fmla="*/ 19 w 20"/>
                    <a:gd name="T7" fmla="*/ 5 h 18"/>
                    <a:gd name="T8" fmla="*/ 20 w 20"/>
                    <a:gd name="T9" fmla="*/ 9 h 18"/>
                    <a:gd name="T10" fmla="*/ 19 w 20"/>
                    <a:gd name="T11" fmla="*/ 13 h 18"/>
                    <a:gd name="T12" fmla="*/ 16 w 20"/>
                    <a:gd name="T13" fmla="*/ 15 h 18"/>
                    <a:gd name="T14" fmla="*/ 13 w 20"/>
                    <a:gd name="T15" fmla="*/ 17 h 18"/>
                    <a:gd name="T16" fmla="*/ 11 w 20"/>
                    <a:gd name="T17" fmla="*/ 18 h 18"/>
                    <a:gd name="T18" fmla="*/ 7 w 20"/>
                    <a:gd name="T19" fmla="*/ 17 h 18"/>
                    <a:gd name="T20" fmla="*/ 4 w 20"/>
                    <a:gd name="T21" fmla="*/ 15 h 18"/>
                    <a:gd name="T22" fmla="*/ 2 w 20"/>
                    <a:gd name="T23" fmla="*/ 13 h 18"/>
                    <a:gd name="T24" fmla="*/ 0 w 20"/>
                    <a:gd name="T25" fmla="*/ 9 h 18"/>
                    <a:gd name="T26" fmla="*/ 2 w 20"/>
                    <a:gd name="T27" fmla="*/ 5 h 18"/>
                    <a:gd name="T28" fmla="*/ 4 w 20"/>
                    <a:gd name="T29" fmla="*/ 2 h 18"/>
                    <a:gd name="T30" fmla="*/ 7 w 20"/>
                    <a:gd name="T31" fmla="*/ 0 h 18"/>
                    <a:gd name="T32" fmla="*/ 11 w 20"/>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8">
                      <a:moveTo>
                        <a:pt x="11" y="0"/>
                      </a:moveTo>
                      <a:lnTo>
                        <a:pt x="13" y="0"/>
                      </a:lnTo>
                      <a:lnTo>
                        <a:pt x="16" y="2"/>
                      </a:lnTo>
                      <a:lnTo>
                        <a:pt x="19" y="5"/>
                      </a:lnTo>
                      <a:lnTo>
                        <a:pt x="20" y="9"/>
                      </a:lnTo>
                      <a:lnTo>
                        <a:pt x="19" y="13"/>
                      </a:lnTo>
                      <a:lnTo>
                        <a:pt x="16" y="15"/>
                      </a:lnTo>
                      <a:lnTo>
                        <a:pt x="13" y="17"/>
                      </a:lnTo>
                      <a:lnTo>
                        <a:pt x="11" y="18"/>
                      </a:lnTo>
                      <a:lnTo>
                        <a:pt x="7" y="17"/>
                      </a:lnTo>
                      <a:lnTo>
                        <a:pt x="4" y="15"/>
                      </a:lnTo>
                      <a:lnTo>
                        <a:pt x="2" y="13"/>
                      </a:lnTo>
                      <a:lnTo>
                        <a:pt x="0" y="9"/>
                      </a:lnTo>
                      <a:lnTo>
                        <a:pt x="2" y="5"/>
                      </a:lnTo>
                      <a:lnTo>
                        <a:pt x="4" y="2"/>
                      </a:lnTo>
                      <a:lnTo>
                        <a:pt x="7" y="0"/>
                      </a:lnTo>
                      <a:lnTo>
                        <a:pt x="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4" name="Freeform 621"/>
                <p:cNvSpPr>
                  <a:spLocks/>
                </p:cNvSpPr>
                <p:nvPr/>
              </p:nvSpPr>
              <p:spPr bwMode="auto">
                <a:xfrm>
                  <a:off x="3508001" y="5647352"/>
                  <a:ext cx="30904" cy="30904"/>
                </a:xfrm>
                <a:custGeom>
                  <a:avLst/>
                  <a:gdLst>
                    <a:gd name="T0" fmla="*/ 9 w 18"/>
                    <a:gd name="T1" fmla="*/ 0 h 18"/>
                    <a:gd name="T2" fmla="*/ 13 w 18"/>
                    <a:gd name="T3" fmla="*/ 0 h 18"/>
                    <a:gd name="T4" fmla="*/ 16 w 18"/>
                    <a:gd name="T5" fmla="*/ 2 h 18"/>
                    <a:gd name="T6" fmla="*/ 18 w 18"/>
                    <a:gd name="T7" fmla="*/ 5 h 18"/>
                    <a:gd name="T8" fmla="*/ 18 w 18"/>
                    <a:gd name="T9" fmla="*/ 9 h 18"/>
                    <a:gd name="T10" fmla="*/ 18 w 18"/>
                    <a:gd name="T11" fmla="*/ 13 h 18"/>
                    <a:gd name="T12" fmla="*/ 16 w 18"/>
                    <a:gd name="T13" fmla="*/ 15 h 18"/>
                    <a:gd name="T14" fmla="*/ 13 w 18"/>
                    <a:gd name="T15" fmla="*/ 17 h 18"/>
                    <a:gd name="T16" fmla="*/ 9 w 18"/>
                    <a:gd name="T17" fmla="*/ 18 h 18"/>
                    <a:gd name="T18" fmla="*/ 7 w 18"/>
                    <a:gd name="T19" fmla="*/ 17 h 18"/>
                    <a:gd name="T20" fmla="*/ 3 w 18"/>
                    <a:gd name="T21" fmla="*/ 15 h 18"/>
                    <a:gd name="T22" fmla="*/ 1 w 18"/>
                    <a:gd name="T23" fmla="*/ 13 h 18"/>
                    <a:gd name="T24" fmla="*/ 0 w 18"/>
                    <a:gd name="T25" fmla="*/ 9 h 18"/>
                    <a:gd name="T26" fmla="*/ 1 w 18"/>
                    <a:gd name="T27" fmla="*/ 5 h 18"/>
                    <a:gd name="T28" fmla="*/ 3 w 18"/>
                    <a:gd name="T29" fmla="*/ 2 h 18"/>
                    <a:gd name="T30" fmla="*/ 7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6" y="2"/>
                      </a:lnTo>
                      <a:lnTo>
                        <a:pt x="18" y="5"/>
                      </a:lnTo>
                      <a:lnTo>
                        <a:pt x="18" y="9"/>
                      </a:lnTo>
                      <a:lnTo>
                        <a:pt x="18" y="13"/>
                      </a:lnTo>
                      <a:lnTo>
                        <a:pt x="16" y="15"/>
                      </a:lnTo>
                      <a:lnTo>
                        <a:pt x="13" y="17"/>
                      </a:lnTo>
                      <a:lnTo>
                        <a:pt x="9" y="18"/>
                      </a:lnTo>
                      <a:lnTo>
                        <a:pt x="7" y="17"/>
                      </a:lnTo>
                      <a:lnTo>
                        <a:pt x="3" y="15"/>
                      </a:lnTo>
                      <a:lnTo>
                        <a:pt x="1" y="13"/>
                      </a:lnTo>
                      <a:lnTo>
                        <a:pt x="0" y="9"/>
                      </a:lnTo>
                      <a:lnTo>
                        <a:pt x="1" y="5"/>
                      </a:lnTo>
                      <a:lnTo>
                        <a:pt x="3" y="2"/>
                      </a:lnTo>
                      <a:lnTo>
                        <a:pt x="7"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5" name="Freeform 622"/>
                <p:cNvSpPr>
                  <a:spLocks/>
                </p:cNvSpPr>
                <p:nvPr/>
              </p:nvSpPr>
              <p:spPr bwMode="auto">
                <a:xfrm>
                  <a:off x="3588695" y="5647352"/>
                  <a:ext cx="30904" cy="30904"/>
                </a:xfrm>
                <a:custGeom>
                  <a:avLst/>
                  <a:gdLst>
                    <a:gd name="T0" fmla="*/ 9 w 18"/>
                    <a:gd name="T1" fmla="*/ 0 h 18"/>
                    <a:gd name="T2" fmla="*/ 12 w 18"/>
                    <a:gd name="T3" fmla="*/ 0 h 18"/>
                    <a:gd name="T4" fmla="*/ 16 w 18"/>
                    <a:gd name="T5" fmla="*/ 2 h 18"/>
                    <a:gd name="T6" fmla="*/ 17 w 18"/>
                    <a:gd name="T7" fmla="*/ 5 h 18"/>
                    <a:gd name="T8" fmla="*/ 18 w 18"/>
                    <a:gd name="T9" fmla="*/ 9 h 18"/>
                    <a:gd name="T10" fmla="*/ 17 w 18"/>
                    <a:gd name="T11" fmla="*/ 13 h 18"/>
                    <a:gd name="T12" fmla="*/ 16 w 18"/>
                    <a:gd name="T13" fmla="*/ 15 h 18"/>
                    <a:gd name="T14" fmla="*/ 12 w 18"/>
                    <a:gd name="T15" fmla="*/ 17 h 18"/>
                    <a:gd name="T16" fmla="*/ 9 w 18"/>
                    <a:gd name="T17" fmla="*/ 18 h 18"/>
                    <a:gd name="T18" fmla="*/ 5 w 18"/>
                    <a:gd name="T19" fmla="*/ 17 h 18"/>
                    <a:gd name="T20" fmla="*/ 3 w 18"/>
                    <a:gd name="T21" fmla="*/ 15 h 18"/>
                    <a:gd name="T22" fmla="*/ 0 w 18"/>
                    <a:gd name="T23" fmla="*/ 13 h 18"/>
                    <a:gd name="T24" fmla="*/ 0 w 18"/>
                    <a:gd name="T25" fmla="*/ 9 h 18"/>
                    <a:gd name="T26" fmla="*/ 0 w 18"/>
                    <a:gd name="T27" fmla="*/ 5 h 18"/>
                    <a:gd name="T28" fmla="*/ 3 w 18"/>
                    <a:gd name="T29" fmla="*/ 2 h 18"/>
                    <a:gd name="T30" fmla="*/ 5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2" y="0"/>
                      </a:lnTo>
                      <a:lnTo>
                        <a:pt x="16" y="2"/>
                      </a:lnTo>
                      <a:lnTo>
                        <a:pt x="17" y="5"/>
                      </a:lnTo>
                      <a:lnTo>
                        <a:pt x="18" y="9"/>
                      </a:lnTo>
                      <a:lnTo>
                        <a:pt x="17" y="13"/>
                      </a:lnTo>
                      <a:lnTo>
                        <a:pt x="16" y="15"/>
                      </a:lnTo>
                      <a:lnTo>
                        <a:pt x="12" y="17"/>
                      </a:lnTo>
                      <a:lnTo>
                        <a:pt x="9" y="18"/>
                      </a:lnTo>
                      <a:lnTo>
                        <a:pt x="5" y="17"/>
                      </a:lnTo>
                      <a:lnTo>
                        <a:pt x="3" y="15"/>
                      </a:lnTo>
                      <a:lnTo>
                        <a:pt x="0" y="13"/>
                      </a:lnTo>
                      <a:lnTo>
                        <a:pt x="0" y="9"/>
                      </a:lnTo>
                      <a:lnTo>
                        <a:pt x="0" y="5"/>
                      </a:lnTo>
                      <a:lnTo>
                        <a:pt x="3" y="2"/>
                      </a:lnTo>
                      <a:lnTo>
                        <a:pt x="5"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6" name="Freeform 623"/>
                <p:cNvSpPr>
                  <a:spLocks/>
                </p:cNvSpPr>
                <p:nvPr/>
              </p:nvSpPr>
              <p:spPr bwMode="auto">
                <a:xfrm>
                  <a:off x="3672824" y="5647352"/>
                  <a:ext cx="30904" cy="30904"/>
                </a:xfrm>
                <a:custGeom>
                  <a:avLst/>
                  <a:gdLst>
                    <a:gd name="T0" fmla="*/ 9 w 18"/>
                    <a:gd name="T1" fmla="*/ 0 h 18"/>
                    <a:gd name="T2" fmla="*/ 13 w 18"/>
                    <a:gd name="T3" fmla="*/ 0 h 18"/>
                    <a:gd name="T4" fmla="*/ 15 w 18"/>
                    <a:gd name="T5" fmla="*/ 2 h 18"/>
                    <a:gd name="T6" fmla="*/ 18 w 18"/>
                    <a:gd name="T7" fmla="*/ 5 h 18"/>
                    <a:gd name="T8" fmla="*/ 18 w 18"/>
                    <a:gd name="T9" fmla="*/ 9 h 18"/>
                    <a:gd name="T10" fmla="*/ 18 w 18"/>
                    <a:gd name="T11" fmla="*/ 13 h 18"/>
                    <a:gd name="T12" fmla="*/ 15 w 18"/>
                    <a:gd name="T13" fmla="*/ 15 h 18"/>
                    <a:gd name="T14" fmla="*/ 13 w 18"/>
                    <a:gd name="T15" fmla="*/ 17 h 18"/>
                    <a:gd name="T16" fmla="*/ 9 w 18"/>
                    <a:gd name="T17" fmla="*/ 18 h 18"/>
                    <a:gd name="T18" fmla="*/ 6 w 18"/>
                    <a:gd name="T19" fmla="*/ 17 h 18"/>
                    <a:gd name="T20" fmla="*/ 2 w 18"/>
                    <a:gd name="T21" fmla="*/ 15 h 18"/>
                    <a:gd name="T22" fmla="*/ 1 w 18"/>
                    <a:gd name="T23" fmla="*/ 13 h 18"/>
                    <a:gd name="T24" fmla="*/ 0 w 18"/>
                    <a:gd name="T25" fmla="*/ 9 h 18"/>
                    <a:gd name="T26" fmla="*/ 1 w 18"/>
                    <a:gd name="T27" fmla="*/ 5 h 18"/>
                    <a:gd name="T28" fmla="*/ 2 w 18"/>
                    <a:gd name="T29" fmla="*/ 2 h 18"/>
                    <a:gd name="T30" fmla="*/ 6 w 18"/>
                    <a:gd name="T31" fmla="*/ 0 h 18"/>
                    <a:gd name="T32" fmla="*/ 9 w 18"/>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18">
                      <a:moveTo>
                        <a:pt x="9" y="0"/>
                      </a:moveTo>
                      <a:lnTo>
                        <a:pt x="13" y="0"/>
                      </a:lnTo>
                      <a:lnTo>
                        <a:pt x="15" y="2"/>
                      </a:lnTo>
                      <a:lnTo>
                        <a:pt x="18" y="5"/>
                      </a:lnTo>
                      <a:lnTo>
                        <a:pt x="18" y="9"/>
                      </a:lnTo>
                      <a:lnTo>
                        <a:pt x="18" y="13"/>
                      </a:lnTo>
                      <a:lnTo>
                        <a:pt x="15" y="15"/>
                      </a:lnTo>
                      <a:lnTo>
                        <a:pt x="13" y="17"/>
                      </a:lnTo>
                      <a:lnTo>
                        <a:pt x="9" y="18"/>
                      </a:lnTo>
                      <a:lnTo>
                        <a:pt x="6" y="17"/>
                      </a:lnTo>
                      <a:lnTo>
                        <a:pt x="2" y="15"/>
                      </a:lnTo>
                      <a:lnTo>
                        <a:pt x="1" y="13"/>
                      </a:lnTo>
                      <a:lnTo>
                        <a:pt x="0" y="9"/>
                      </a:lnTo>
                      <a:lnTo>
                        <a:pt x="1" y="5"/>
                      </a:lnTo>
                      <a:lnTo>
                        <a:pt x="2" y="2"/>
                      </a:lnTo>
                      <a:lnTo>
                        <a:pt x="6"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7" name="Freeform 624"/>
                <p:cNvSpPr>
                  <a:spLocks/>
                </p:cNvSpPr>
                <p:nvPr/>
              </p:nvSpPr>
              <p:spPr bwMode="auto">
                <a:xfrm>
                  <a:off x="3756953" y="5647352"/>
                  <a:ext cx="32622" cy="30904"/>
                </a:xfrm>
                <a:custGeom>
                  <a:avLst/>
                  <a:gdLst>
                    <a:gd name="T0" fmla="*/ 9 w 19"/>
                    <a:gd name="T1" fmla="*/ 0 h 18"/>
                    <a:gd name="T2" fmla="*/ 13 w 19"/>
                    <a:gd name="T3" fmla="*/ 0 h 18"/>
                    <a:gd name="T4" fmla="*/ 16 w 19"/>
                    <a:gd name="T5" fmla="*/ 2 h 18"/>
                    <a:gd name="T6" fmla="*/ 19 w 19"/>
                    <a:gd name="T7" fmla="*/ 5 h 18"/>
                    <a:gd name="T8" fmla="*/ 19 w 19"/>
                    <a:gd name="T9" fmla="*/ 9 h 18"/>
                    <a:gd name="T10" fmla="*/ 19 w 19"/>
                    <a:gd name="T11" fmla="*/ 13 h 18"/>
                    <a:gd name="T12" fmla="*/ 16 w 19"/>
                    <a:gd name="T13" fmla="*/ 15 h 18"/>
                    <a:gd name="T14" fmla="*/ 13 w 19"/>
                    <a:gd name="T15" fmla="*/ 17 h 18"/>
                    <a:gd name="T16" fmla="*/ 9 w 19"/>
                    <a:gd name="T17" fmla="*/ 18 h 18"/>
                    <a:gd name="T18" fmla="*/ 6 w 19"/>
                    <a:gd name="T19" fmla="*/ 17 h 18"/>
                    <a:gd name="T20" fmla="*/ 3 w 19"/>
                    <a:gd name="T21" fmla="*/ 15 h 18"/>
                    <a:gd name="T22" fmla="*/ 2 w 19"/>
                    <a:gd name="T23" fmla="*/ 13 h 18"/>
                    <a:gd name="T24" fmla="*/ 0 w 19"/>
                    <a:gd name="T25" fmla="*/ 9 h 18"/>
                    <a:gd name="T26" fmla="*/ 2 w 19"/>
                    <a:gd name="T27" fmla="*/ 5 h 18"/>
                    <a:gd name="T28" fmla="*/ 3 w 19"/>
                    <a:gd name="T29" fmla="*/ 2 h 18"/>
                    <a:gd name="T30" fmla="*/ 6 w 19"/>
                    <a:gd name="T31" fmla="*/ 0 h 18"/>
                    <a:gd name="T32" fmla="*/ 9 w 19"/>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8">
                      <a:moveTo>
                        <a:pt x="9" y="0"/>
                      </a:moveTo>
                      <a:lnTo>
                        <a:pt x="13" y="0"/>
                      </a:lnTo>
                      <a:lnTo>
                        <a:pt x="16" y="2"/>
                      </a:lnTo>
                      <a:lnTo>
                        <a:pt x="19" y="5"/>
                      </a:lnTo>
                      <a:lnTo>
                        <a:pt x="19" y="9"/>
                      </a:lnTo>
                      <a:lnTo>
                        <a:pt x="19" y="13"/>
                      </a:lnTo>
                      <a:lnTo>
                        <a:pt x="16" y="15"/>
                      </a:lnTo>
                      <a:lnTo>
                        <a:pt x="13" y="17"/>
                      </a:lnTo>
                      <a:lnTo>
                        <a:pt x="9" y="18"/>
                      </a:lnTo>
                      <a:lnTo>
                        <a:pt x="6" y="17"/>
                      </a:lnTo>
                      <a:lnTo>
                        <a:pt x="3" y="15"/>
                      </a:lnTo>
                      <a:lnTo>
                        <a:pt x="2" y="13"/>
                      </a:lnTo>
                      <a:lnTo>
                        <a:pt x="0" y="9"/>
                      </a:lnTo>
                      <a:lnTo>
                        <a:pt x="2" y="5"/>
                      </a:lnTo>
                      <a:lnTo>
                        <a:pt x="3" y="2"/>
                      </a:lnTo>
                      <a:lnTo>
                        <a:pt x="6" y="0"/>
                      </a:lnTo>
                      <a:lnTo>
                        <a:pt x="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28" name="Freeform 641"/>
                <p:cNvSpPr>
                  <a:spLocks/>
                </p:cNvSpPr>
                <p:nvPr/>
              </p:nvSpPr>
              <p:spPr bwMode="auto">
                <a:xfrm>
                  <a:off x="2601470" y="5570091"/>
                  <a:ext cx="180277" cy="181993"/>
                </a:xfrm>
                <a:custGeom>
                  <a:avLst/>
                  <a:gdLst>
                    <a:gd name="T0" fmla="*/ 53 w 105"/>
                    <a:gd name="T1" fmla="*/ 0 h 106"/>
                    <a:gd name="T2" fmla="*/ 70 w 105"/>
                    <a:gd name="T3" fmla="*/ 3 h 106"/>
                    <a:gd name="T4" fmla="*/ 84 w 105"/>
                    <a:gd name="T5" fmla="*/ 11 h 106"/>
                    <a:gd name="T6" fmla="*/ 96 w 105"/>
                    <a:gd name="T7" fmla="*/ 22 h 106"/>
                    <a:gd name="T8" fmla="*/ 103 w 105"/>
                    <a:gd name="T9" fmla="*/ 37 h 106"/>
                    <a:gd name="T10" fmla="*/ 105 w 105"/>
                    <a:gd name="T11" fmla="*/ 54 h 106"/>
                    <a:gd name="T12" fmla="*/ 103 w 105"/>
                    <a:gd name="T13" fmla="*/ 71 h 106"/>
                    <a:gd name="T14" fmla="*/ 96 w 105"/>
                    <a:gd name="T15" fmla="*/ 85 h 106"/>
                    <a:gd name="T16" fmla="*/ 84 w 105"/>
                    <a:gd name="T17" fmla="*/ 96 h 106"/>
                    <a:gd name="T18" fmla="*/ 70 w 105"/>
                    <a:gd name="T19" fmla="*/ 104 h 106"/>
                    <a:gd name="T20" fmla="*/ 53 w 105"/>
                    <a:gd name="T21" fmla="*/ 106 h 106"/>
                    <a:gd name="T22" fmla="*/ 36 w 105"/>
                    <a:gd name="T23" fmla="*/ 104 h 106"/>
                    <a:gd name="T24" fmla="*/ 21 w 105"/>
                    <a:gd name="T25" fmla="*/ 96 h 106"/>
                    <a:gd name="T26" fmla="*/ 10 w 105"/>
                    <a:gd name="T27" fmla="*/ 85 h 106"/>
                    <a:gd name="T28" fmla="*/ 3 w 105"/>
                    <a:gd name="T29" fmla="*/ 71 h 106"/>
                    <a:gd name="T30" fmla="*/ 0 w 105"/>
                    <a:gd name="T31" fmla="*/ 54 h 106"/>
                    <a:gd name="T32" fmla="*/ 3 w 105"/>
                    <a:gd name="T33" fmla="*/ 37 h 106"/>
                    <a:gd name="T34" fmla="*/ 10 w 105"/>
                    <a:gd name="T35" fmla="*/ 22 h 106"/>
                    <a:gd name="T36" fmla="*/ 21 w 105"/>
                    <a:gd name="T37" fmla="*/ 11 h 106"/>
                    <a:gd name="T38" fmla="*/ 36 w 105"/>
                    <a:gd name="T39" fmla="*/ 3 h 106"/>
                    <a:gd name="T40" fmla="*/ 53 w 105"/>
                    <a:gd name="T41"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05" h="106">
                      <a:moveTo>
                        <a:pt x="53" y="0"/>
                      </a:moveTo>
                      <a:lnTo>
                        <a:pt x="70" y="3"/>
                      </a:lnTo>
                      <a:lnTo>
                        <a:pt x="84" y="11"/>
                      </a:lnTo>
                      <a:lnTo>
                        <a:pt x="96" y="22"/>
                      </a:lnTo>
                      <a:lnTo>
                        <a:pt x="103" y="37"/>
                      </a:lnTo>
                      <a:lnTo>
                        <a:pt x="105" y="54"/>
                      </a:lnTo>
                      <a:lnTo>
                        <a:pt x="103" y="71"/>
                      </a:lnTo>
                      <a:lnTo>
                        <a:pt x="96" y="85"/>
                      </a:lnTo>
                      <a:lnTo>
                        <a:pt x="84" y="96"/>
                      </a:lnTo>
                      <a:lnTo>
                        <a:pt x="70" y="104"/>
                      </a:lnTo>
                      <a:lnTo>
                        <a:pt x="53" y="106"/>
                      </a:lnTo>
                      <a:lnTo>
                        <a:pt x="36" y="104"/>
                      </a:lnTo>
                      <a:lnTo>
                        <a:pt x="21" y="96"/>
                      </a:lnTo>
                      <a:lnTo>
                        <a:pt x="10" y="85"/>
                      </a:lnTo>
                      <a:lnTo>
                        <a:pt x="3" y="71"/>
                      </a:lnTo>
                      <a:lnTo>
                        <a:pt x="0" y="54"/>
                      </a:lnTo>
                      <a:lnTo>
                        <a:pt x="3" y="37"/>
                      </a:lnTo>
                      <a:lnTo>
                        <a:pt x="10" y="22"/>
                      </a:lnTo>
                      <a:lnTo>
                        <a:pt x="21" y="11"/>
                      </a:lnTo>
                      <a:lnTo>
                        <a:pt x="36" y="3"/>
                      </a:lnTo>
                      <a:lnTo>
                        <a:pt x="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nvGrpSpPr>
            <p:cNvPr id="329" name="Group 328"/>
            <p:cNvGrpSpPr/>
            <p:nvPr/>
          </p:nvGrpSpPr>
          <p:grpSpPr>
            <a:xfrm>
              <a:off x="4474632" y="5195225"/>
              <a:ext cx="408626" cy="410343"/>
              <a:chOff x="3830056" y="5355087"/>
              <a:chExt cx="377825" cy="379413"/>
            </a:xfrm>
          </p:grpSpPr>
          <p:sp>
            <p:nvSpPr>
              <p:cNvPr id="330" name="Freeform 736"/>
              <p:cNvSpPr>
                <a:spLocks noEditPoints="1"/>
              </p:cNvSpPr>
              <p:nvPr/>
            </p:nvSpPr>
            <p:spPr bwMode="auto">
              <a:xfrm>
                <a:off x="3830056" y="5355087"/>
                <a:ext cx="377825" cy="379413"/>
              </a:xfrm>
              <a:custGeom>
                <a:avLst/>
                <a:gdLst>
                  <a:gd name="T0" fmla="*/ 119 w 238"/>
                  <a:gd name="T1" fmla="*/ 19 h 239"/>
                  <a:gd name="T2" fmla="*/ 92 w 238"/>
                  <a:gd name="T3" fmla="*/ 23 h 239"/>
                  <a:gd name="T4" fmla="*/ 68 w 238"/>
                  <a:gd name="T5" fmla="*/ 32 h 239"/>
                  <a:gd name="T6" fmla="*/ 47 w 238"/>
                  <a:gd name="T7" fmla="*/ 49 h 239"/>
                  <a:gd name="T8" fmla="*/ 31 w 238"/>
                  <a:gd name="T9" fmla="*/ 68 h 239"/>
                  <a:gd name="T10" fmla="*/ 21 w 238"/>
                  <a:gd name="T11" fmla="*/ 93 h 239"/>
                  <a:gd name="T12" fmla="*/ 18 w 238"/>
                  <a:gd name="T13" fmla="*/ 120 h 239"/>
                  <a:gd name="T14" fmla="*/ 21 w 238"/>
                  <a:gd name="T15" fmla="*/ 147 h 239"/>
                  <a:gd name="T16" fmla="*/ 31 w 238"/>
                  <a:gd name="T17" fmla="*/ 171 h 239"/>
                  <a:gd name="T18" fmla="*/ 47 w 238"/>
                  <a:gd name="T19" fmla="*/ 192 h 239"/>
                  <a:gd name="T20" fmla="*/ 68 w 238"/>
                  <a:gd name="T21" fmla="*/ 207 h 239"/>
                  <a:gd name="T22" fmla="*/ 92 w 238"/>
                  <a:gd name="T23" fmla="*/ 218 h 239"/>
                  <a:gd name="T24" fmla="*/ 119 w 238"/>
                  <a:gd name="T25" fmla="*/ 222 h 239"/>
                  <a:gd name="T26" fmla="*/ 146 w 238"/>
                  <a:gd name="T27" fmla="*/ 218 h 239"/>
                  <a:gd name="T28" fmla="*/ 170 w 238"/>
                  <a:gd name="T29" fmla="*/ 207 h 239"/>
                  <a:gd name="T30" fmla="*/ 191 w 238"/>
                  <a:gd name="T31" fmla="*/ 192 h 239"/>
                  <a:gd name="T32" fmla="*/ 207 w 238"/>
                  <a:gd name="T33" fmla="*/ 171 h 239"/>
                  <a:gd name="T34" fmla="*/ 217 w 238"/>
                  <a:gd name="T35" fmla="*/ 147 h 239"/>
                  <a:gd name="T36" fmla="*/ 221 w 238"/>
                  <a:gd name="T37" fmla="*/ 120 h 239"/>
                  <a:gd name="T38" fmla="*/ 217 w 238"/>
                  <a:gd name="T39" fmla="*/ 93 h 239"/>
                  <a:gd name="T40" fmla="*/ 207 w 238"/>
                  <a:gd name="T41" fmla="*/ 68 h 239"/>
                  <a:gd name="T42" fmla="*/ 191 w 238"/>
                  <a:gd name="T43" fmla="*/ 49 h 239"/>
                  <a:gd name="T44" fmla="*/ 170 w 238"/>
                  <a:gd name="T45" fmla="*/ 32 h 239"/>
                  <a:gd name="T46" fmla="*/ 146 w 238"/>
                  <a:gd name="T47" fmla="*/ 23 h 239"/>
                  <a:gd name="T48" fmla="*/ 119 w 238"/>
                  <a:gd name="T49" fmla="*/ 19 h 239"/>
                  <a:gd name="T50" fmla="*/ 119 w 238"/>
                  <a:gd name="T51" fmla="*/ 0 h 239"/>
                  <a:gd name="T52" fmla="*/ 146 w 238"/>
                  <a:gd name="T53" fmla="*/ 4 h 239"/>
                  <a:gd name="T54" fmla="*/ 171 w 238"/>
                  <a:gd name="T55" fmla="*/ 13 h 239"/>
                  <a:gd name="T56" fmla="*/ 194 w 238"/>
                  <a:gd name="T57" fmla="*/ 27 h 239"/>
                  <a:gd name="T58" fmla="*/ 212 w 238"/>
                  <a:gd name="T59" fmla="*/ 45 h 239"/>
                  <a:gd name="T60" fmla="*/ 226 w 238"/>
                  <a:gd name="T61" fmla="*/ 67 h 239"/>
                  <a:gd name="T62" fmla="*/ 236 w 238"/>
                  <a:gd name="T63" fmla="*/ 92 h 239"/>
                  <a:gd name="T64" fmla="*/ 238 w 238"/>
                  <a:gd name="T65" fmla="*/ 120 h 239"/>
                  <a:gd name="T66" fmla="*/ 236 w 238"/>
                  <a:gd name="T67" fmla="*/ 147 h 239"/>
                  <a:gd name="T68" fmla="*/ 226 w 238"/>
                  <a:gd name="T69" fmla="*/ 172 h 239"/>
                  <a:gd name="T70" fmla="*/ 212 w 238"/>
                  <a:gd name="T71" fmla="*/ 194 h 239"/>
                  <a:gd name="T72" fmla="*/ 194 w 238"/>
                  <a:gd name="T73" fmla="*/ 212 h 239"/>
                  <a:gd name="T74" fmla="*/ 171 w 238"/>
                  <a:gd name="T75" fmla="*/ 227 h 239"/>
                  <a:gd name="T76" fmla="*/ 146 w 238"/>
                  <a:gd name="T77" fmla="*/ 236 h 239"/>
                  <a:gd name="T78" fmla="*/ 119 w 238"/>
                  <a:gd name="T79" fmla="*/ 239 h 239"/>
                  <a:gd name="T80" fmla="*/ 92 w 238"/>
                  <a:gd name="T81" fmla="*/ 236 h 239"/>
                  <a:gd name="T82" fmla="*/ 67 w 238"/>
                  <a:gd name="T83" fmla="*/ 227 h 239"/>
                  <a:gd name="T84" fmla="*/ 44 w 238"/>
                  <a:gd name="T85" fmla="*/ 212 h 239"/>
                  <a:gd name="T86" fmla="*/ 26 w 238"/>
                  <a:gd name="T87" fmla="*/ 194 h 239"/>
                  <a:gd name="T88" fmla="*/ 12 w 238"/>
                  <a:gd name="T89" fmla="*/ 172 h 239"/>
                  <a:gd name="T90" fmla="*/ 2 w 238"/>
                  <a:gd name="T91" fmla="*/ 147 h 239"/>
                  <a:gd name="T92" fmla="*/ 0 w 238"/>
                  <a:gd name="T93" fmla="*/ 120 h 239"/>
                  <a:gd name="T94" fmla="*/ 2 w 238"/>
                  <a:gd name="T95" fmla="*/ 92 h 239"/>
                  <a:gd name="T96" fmla="*/ 12 w 238"/>
                  <a:gd name="T97" fmla="*/ 67 h 239"/>
                  <a:gd name="T98" fmla="*/ 26 w 238"/>
                  <a:gd name="T99" fmla="*/ 45 h 239"/>
                  <a:gd name="T100" fmla="*/ 44 w 238"/>
                  <a:gd name="T101" fmla="*/ 27 h 239"/>
                  <a:gd name="T102" fmla="*/ 67 w 238"/>
                  <a:gd name="T103" fmla="*/ 13 h 239"/>
                  <a:gd name="T104" fmla="*/ 92 w 238"/>
                  <a:gd name="T105" fmla="*/ 4 h 239"/>
                  <a:gd name="T106" fmla="*/ 119 w 238"/>
                  <a:gd name="T107" fmla="*/ 0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8" h="239">
                    <a:moveTo>
                      <a:pt x="119" y="19"/>
                    </a:moveTo>
                    <a:lnTo>
                      <a:pt x="92" y="23"/>
                    </a:lnTo>
                    <a:lnTo>
                      <a:pt x="68" y="32"/>
                    </a:lnTo>
                    <a:lnTo>
                      <a:pt x="47" y="49"/>
                    </a:lnTo>
                    <a:lnTo>
                      <a:pt x="31" y="68"/>
                    </a:lnTo>
                    <a:lnTo>
                      <a:pt x="21" y="93"/>
                    </a:lnTo>
                    <a:lnTo>
                      <a:pt x="18" y="120"/>
                    </a:lnTo>
                    <a:lnTo>
                      <a:pt x="21" y="147"/>
                    </a:lnTo>
                    <a:lnTo>
                      <a:pt x="31" y="171"/>
                    </a:lnTo>
                    <a:lnTo>
                      <a:pt x="47" y="192"/>
                    </a:lnTo>
                    <a:lnTo>
                      <a:pt x="68" y="207"/>
                    </a:lnTo>
                    <a:lnTo>
                      <a:pt x="92" y="218"/>
                    </a:lnTo>
                    <a:lnTo>
                      <a:pt x="119" y="222"/>
                    </a:lnTo>
                    <a:lnTo>
                      <a:pt x="146" y="218"/>
                    </a:lnTo>
                    <a:lnTo>
                      <a:pt x="170" y="207"/>
                    </a:lnTo>
                    <a:lnTo>
                      <a:pt x="191" y="192"/>
                    </a:lnTo>
                    <a:lnTo>
                      <a:pt x="207" y="171"/>
                    </a:lnTo>
                    <a:lnTo>
                      <a:pt x="217" y="147"/>
                    </a:lnTo>
                    <a:lnTo>
                      <a:pt x="221" y="120"/>
                    </a:lnTo>
                    <a:lnTo>
                      <a:pt x="217" y="93"/>
                    </a:lnTo>
                    <a:lnTo>
                      <a:pt x="207" y="68"/>
                    </a:lnTo>
                    <a:lnTo>
                      <a:pt x="191" y="49"/>
                    </a:lnTo>
                    <a:lnTo>
                      <a:pt x="170" y="32"/>
                    </a:lnTo>
                    <a:lnTo>
                      <a:pt x="146" y="23"/>
                    </a:lnTo>
                    <a:lnTo>
                      <a:pt x="119" y="19"/>
                    </a:lnTo>
                    <a:close/>
                    <a:moveTo>
                      <a:pt x="119" y="0"/>
                    </a:moveTo>
                    <a:lnTo>
                      <a:pt x="146" y="4"/>
                    </a:lnTo>
                    <a:lnTo>
                      <a:pt x="171" y="13"/>
                    </a:lnTo>
                    <a:lnTo>
                      <a:pt x="194" y="27"/>
                    </a:lnTo>
                    <a:lnTo>
                      <a:pt x="212" y="45"/>
                    </a:lnTo>
                    <a:lnTo>
                      <a:pt x="226" y="67"/>
                    </a:lnTo>
                    <a:lnTo>
                      <a:pt x="236" y="92"/>
                    </a:lnTo>
                    <a:lnTo>
                      <a:pt x="238" y="120"/>
                    </a:lnTo>
                    <a:lnTo>
                      <a:pt x="236" y="147"/>
                    </a:lnTo>
                    <a:lnTo>
                      <a:pt x="226" y="172"/>
                    </a:lnTo>
                    <a:lnTo>
                      <a:pt x="212" y="194"/>
                    </a:lnTo>
                    <a:lnTo>
                      <a:pt x="194" y="212"/>
                    </a:lnTo>
                    <a:lnTo>
                      <a:pt x="171" y="227"/>
                    </a:lnTo>
                    <a:lnTo>
                      <a:pt x="146" y="236"/>
                    </a:lnTo>
                    <a:lnTo>
                      <a:pt x="119" y="239"/>
                    </a:lnTo>
                    <a:lnTo>
                      <a:pt x="92" y="236"/>
                    </a:lnTo>
                    <a:lnTo>
                      <a:pt x="67" y="227"/>
                    </a:lnTo>
                    <a:lnTo>
                      <a:pt x="44" y="212"/>
                    </a:lnTo>
                    <a:lnTo>
                      <a:pt x="26" y="194"/>
                    </a:lnTo>
                    <a:lnTo>
                      <a:pt x="12" y="172"/>
                    </a:lnTo>
                    <a:lnTo>
                      <a:pt x="2" y="147"/>
                    </a:lnTo>
                    <a:lnTo>
                      <a:pt x="0" y="120"/>
                    </a:lnTo>
                    <a:lnTo>
                      <a:pt x="2" y="92"/>
                    </a:lnTo>
                    <a:lnTo>
                      <a:pt x="12" y="67"/>
                    </a:lnTo>
                    <a:lnTo>
                      <a:pt x="26" y="45"/>
                    </a:lnTo>
                    <a:lnTo>
                      <a:pt x="44" y="27"/>
                    </a:lnTo>
                    <a:lnTo>
                      <a:pt x="67" y="13"/>
                    </a:lnTo>
                    <a:lnTo>
                      <a:pt x="92" y="4"/>
                    </a:lnTo>
                    <a:lnTo>
                      <a:pt x="119"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1" name="Freeform 737"/>
              <p:cNvSpPr>
                <a:spLocks/>
              </p:cNvSpPr>
              <p:nvPr/>
            </p:nvSpPr>
            <p:spPr bwMode="auto">
              <a:xfrm>
                <a:off x="4011031" y="5393187"/>
                <a:ext cx="19050" cy="38100"/>
              </a:xfrm>
              <a:custGeom>
                <a:avLst/>
                <a:gdLst>
                  <a:gd name="T0" fmla="*/ 5 w 12"/>
                  <a:gd name="T1" fmla="*/ 0 h 24"/>
                  <a:gd name="T2" fmla="*/ 8 w 12"/>
                  <a:gd name="T3" fmla="*/ 1 h 24"/>
                  <a:gd name="T4" fmla="*/ 10 w 12"/>
                  <a:gd name="T5" fmla="*/ 3 h 24"/>
                  <a:gd name="T6" fmla="*/ 12 w 12"/>
                  <a:gd name="T7" fmla="*/ 7 h 24"/>
                  <a:gd name="T8" fmla="*/ 12 w 12"/>
                  <a:gd name="T9" fmla="*/ 18 h 24"/>
                  <a:gd name="T10" fmla="*/ 10 w 12"/>
                  <a:gd name="T11" fmla="*/ 21 h 24"/>
                  <a:gd name="T12" fmla="*/ 8 w 12"/>
                  <a:gd name="T13" fmla="*/ 22 h 24"/>
                  <a:gd name="T14" fmla="*/ 5 w 12"/>
                  <a:gd name="T15" fmla="*/ 24 h 24"/>
                  <a:gd name="T16" fmla="*/ 2 w 12"/>
                  <a:gd name="T17" fmla="*/ 22 h 24"/>
                  <a:gd name="T18" fmla="*/ 0 w 12"/>
                  <a:gd name="T19" fmla="*/ 21 h 24"/>
                  <a:gd name="T20" fmla="*/ 0 w 12"/>
                  <a:gd name="T21" fmla="*/ 18 h 24"/>
                  <a:gd name="T22" fmla="*/ 0 w 12"/>
                  <a:gd name="T23" fmla="*/ 7 h 24"/>
                  <a:gd name="T24" fmla="*/ 0 w 12"/>
                  <a:gd name="T25" fmla="*/ 3 h 24"/>
                  <a:gd name="T26" fmla="*/ 2 w 12"/>
                  <a:gd name="T27" fmla="*/ 1 h 24"/>
                  <a:gd name="T28" fmla="*/ 5 w 12"/>
                  <a:gd name="T2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4">
                    <a:moveTo>
                      <a:pt x="5" y="0"/>
                    </a:moveTo>
                    <a:lnTo>
                      <a:pt x="8" y="1"/>
                    </a:lnTo>
                    <a:lnTo>
                      <a:pt x="10" y="3"/>
                    </a:lnTo>
                    <a:lnTo>
                      <a:pt x="12" y="7"/>
                    </a:lnTo>
                    <a:lnTo>
                      <a:pt x="12" y="18"/>
                    </a:lnTo>
                    <a:lnTo>
                      <a:pt x="10" y="21"/>
                    </a:lnTo>
                    <a:lnTo>
                      <a:pt x="8" y="22"/>
                    </a:lnTo>
                    <a:lnTo>
                      <a:pt x="5" y="24"/>
                    </a:lnTo>
                    <a:lnTo>
                      <a:pt x="2" y="22"/>
                    </a:lnTo>
                    <a:lnTo>
                      <a:pt x="0" y="21"/>
                    </a:lnTo>
                    <a:lnTo>
                      <a:pt x="0" y="18"/>
                    </a:lnTo>
                    <a:lnTo>
                      <a:pt x="0" y="7"/>
                    </a:lnTo>
                    <a:lnTo>
                      <a:pt x="0" y="3"/>
                    </a:lnTo>
                    <a:lnTo>
                      <a:pt x="2" y="1"/>
                    </a:lnTo>
                    <a:lnTo>
                      <a:pt x="5"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2" name="Freeform 738"/>
              <p:cNvSpPr>
                <a:spLocks/>
              </p:cNvSpPr>
              <p:nvPr/>
            </p:nvSpPr>
            <p:spPr bwMode="auto">
              <a:xfrm>
                <a:off x="4011031" y="5659887"/>
                <a:ext cx="19050" cy="34925"/>
              </a:xfrm>
              <a:custGeom>
                <a:avLst/>
                <a:gdLst>
                  <a:gd name="T0" fmla="*/ 5 w 12"/>
                  <a:gd name="T1" fmla="*/ 0 h 22"/>
                  <a:gd name="T2" fmla="*/ 8 w 12"/>
                  <a:gd name="T3" fmla="*/ 0 h 22"/>
                  <a:gd name="T4" fmla="*/ 10 w 12"/>
                  <a:gd name="T5" fmla="*/ 2 h 22"/>
                  <a:gd name="T6" fmla="*/ 12 w 12"/>
                  <a:gd name="T7" fmla="*/ 5 h 22"/>
                  <a:gd name="T8" fmla="*/ 12 w 12"/>
                  <a:gd name="T9" fmla="*/ 17 h 22"/>
                  <a:gd name="T10" fmla="*/ 10 w 12"/>
                  <a:gd name="T11" fmla="*/ 19 h 22"/>
                  <a:gd name="T12" fmla="*/ 8 w 12"/>
                  <a:gd name="T13" fmla="*/ 22 h 22"/>
                  <a:gd name="T14" fmla="*/ 5 w 12"/>
                  <a:gd name="T15" fmla="*/ 22 h 22"/>
                  <a:gd name="T16" fmla="*/ 2 w 12"/>
                  <a:gd name="T17" fmla="*/ 22 h 22"/>
                  <a:gd name="T18" fmla="*/ 0 w 12"/>
                  <a:gd name="T19" fmla="*/ 19 h 22"/>
                  <a:gd name="T20" fmla="*/ 0 w 12"/>
                  <a:gd name="T21" fmla="*/ 17 h 22"/>
                  <a:gd name="T22" fmla="*/ 0 w 12"/>
                  <a:gd name="T23" fmla="*/ 5 h 22"/>
                  <a:gd name="T24" fmla="*/ 0 w 12"/>
                  <a:gd name="T25" fmla="*/ 2 h 22"/>
                  <a:gd name="T26" fmla="*/ 2 w 12"/>
                  <a:gd name="T27" fmla="*/ 0 h 22"/>
                  <a:gd name="T28" fmla="*/ 5 w 12"/>
                  <a:gd name="T2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2">
                    <a:moveTo>
                      <a:pt x="5" y="0"/>
                    </a:moveTo>
                    <a:lnTo>
                      <a:pt x="8" y="0"/>
                    </a:lnTo>
                    <a:lnTo>
                      <a:pt x="10" y="2"/>
                    </a:lnTo>
                    <a:lnTo>
                      <a:pt x="12" y="5"/>
                    </a:lnTo>
                    <a:lnTo>
                      <a:pt x="12" y="17"/>
                    </a:lnTo>
                    <a:lnTo>
                      <a:pt x="10" y="19"/>
                    </a:lnTo>
                    <a:lnTo>
                      <a:pt x="8" y="22"/>
                    </a:lnTo>
                    <a:lnTo>
                      <a:pt x="5" y="22"/>
                    </a:lnTo>
                    <a:lnTo>
                      <a:pt x="2" y="22"/>
                    </a:lnTo>
                    <a:lnTo>
                      <a:pt x="0" y="19"/>
                    </a:lnTo>
                    <a:lnTo>
                      <a:pt x="0" y="17"/>
                    </a:lnTo>
                    <a:lnTo>
                      <a:pt x="0" y="5"/>
                    </a:lnTo>
                    <a:lnTo>
                      <a:pt x="0" y="2"/>
                    </a:lnTo>
                    <a:lnTo>
                      <a:pt x="2" y="0"/>
                    </a:lnTo>
                    <a:lnTo>
                      <a:pt x="5"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3" name="Freeform 739"/>
              <p:cNvSpPr>
                <a:spLocks/>
              </p:cNvSpPr>
              <p:nvPr/>
            </p:nvSpPr>
            <p:spPr bwMode="auto">
              <a:xfrm>
                <a:off x="3866568" y="5534475"/>
                <a:ext cx="38100" cy="19050"/>
              </a:xfrm>
              <a:custGeom>
                <a:avLst/>
                <a:gdLst>
                  <a:gd name="T0" fmla="*/ 7 w 24"/>
                  <a:gd name="T1" fmla="*/ 0 h 12"/>
                  <a:gd name="T2" fmla="*/ 19 w 24"/>
                  <a:gd name="T3" fmla="*/ 0 h 12"/>
                  <a:gd name="T4" fmla="*/ 21 w 24"/>
                  <a:gd name="T5" fmla="*/ 1 h 12"/>
                  <a:gd name="T6" fmla="*/ 24 w 24"/>
                  <a:gd name="T7" fmla="*/ 4 h 12"/>
                  <a:gd name="T8" fmla="*/ 24 w 24"/>
                  <a:gd name="T9" fmla="*/ 7 h 12"/>
                  <a:gd name="T10" fmla="*/ 24 w 24"/>
                  <a:gd name="T11" fmla="*/ 9 h 12"/>
                  <a:gd name="T12" fmla="*/ 21 w 24"/>
                  <a:gd name="T13" fmla="*/ 12 h 12"/>
                  <a:gd name="T14" fmla="*/ 19 w 24"/>
                  <a:gd name="T15" fmla="*/ 12 h 12"/>
                  <a:gd name="T16" fmla="*/ 7 w 24"/>
                  <a:gd name="T17" fmla="*/ 12 h 12"/>
                  <a:gd name="T18" fmla="*/ 4 w 24"/>
                  <a:gd name="T19" fmla="*/ 12 h 12"/>
                  <a:gd name="T20" fmla="*/ 2 w 24"/>
                  <a:gd name="T21" fmla="*/ 9 h 12"/>
                  <a:gd name="T22" fmla="*/ 0 w 24"/>
                  <a:gd name="T23" fmla="*/ 7 h 12"/>
                  <a:gd name="T24" fmla="*/ 2 w 24"/>
                  <a:gd name="T25" fmla="*/ 4 h 12"/>
                  <a:gd name="T26" fmla="*/ 4 w 24"/>
                  <a:gd name="T27" fmla="*/ 1 h 12"/>
                  <a:gd name="T28" fmla="*/ 7 w 2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2">
                    <a:moveTo>
                      <a:pt x="7" y="0"/>
                    </a:moveTo>
                    <a:lnTo>
                      <a:pt x="19" y="0"/>
                    </a:lnTo>
                    <a:lnTo>
                      <a:pt x="21" y="1"/>
                    </a:lnTo>
                    <a:lnTo>
                      <a:pt x="24" y="4"/>
                    </a:lnTo>
                    <a:lnTo>
                      <a:pt x="24" y="7"/>
                    </a:lnTo>
                    <a:lnTo>
                      <a:pt x="24" y="9"/>
                    </a:lnTo>
                    <a:lnTo>
                      <a:pt x="21" y="12"/>
                    </a:lnTo>
                    <a:lnTo>
                      <a:pt x="19" y="12"/>
                    </a:lnTo>
                    <a:lnTo>
                      <a:pt x="7" y="12"/>
                    </a:lnTo>
                    <a:lnTo>
                      <a:pt x="4" y="12"/>
                    </a:lnTo>
                    <a:lnTo>
                      <a:pt x="2" y="9"/>
                    </a:lnTo>
                    <a:lnTo>
                      <a:pt x="0" y="7"/>
                    </a:lnTo>
                    <a:lnTo>
                      <a:pt x="2" y="4"/>
                    </a:lnTo>
                    <a:lnTo>
                      <a:pt x="4" y="1"/>
                    </a:lnTo>
                    <a:lnTo>
                      <a:pt x="7"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4" name="Freeform 740"/>
              <p:cNvSpPr>
                <a:spLocks/>
              </p:cNvSpPr>
              <p:nvPr/>
            </p:nvSpPr>
            <p:spPr bwMode="auto">
              <a:xfrm>
                <a:off x="4133268" y="5534475"/>
                <a:ext cx="38100" cy="19050"/>
              </a:xfrm>
              <a:custGeom>
                <a:avLst/>
                <a:gdLst>
                  <a:gd name="T0" fmla="*/ 5 w 24"/>
                  <a:gd name="T1" fmla="*/ 0 h 12"/>
                  <a:gd name="T2" fmla="*/ 17 w 24"/>
                  <a:gd name="T3" fmla="*/ 0 h 12"/>
                  <a:gd name="T4" fmla="*/ 20 w 24"/>
                  <a:gd name="T5" fmla="*/ 1 h 12"/>
                  <a:gd name="T6" fmla="*/ 22 w 24"/>
                  <a:gd name="T7" fmla="*/ 4 h 12"/>
                  <a:gd name="T8" fmla="*/ 24 w 24"/>
                  <a:gd name="T9" fmla="*/ 7 h 12"/>
                  <a:gd name="T10" fmla="*/ 22 w 24"/>
                  <a:gd name="T11" fmla="*/ 9 h 12"/>
                  <a:gd name="T12" fmla="*/ 20 w 24"/>
                  <a:gd name="T13" fmla="*/ 12 h 12"/>
                  <a:gd name="T14" fmla="*/ 17 w 24"/>
                  <a:gd name="T15" fmla="*/ 12 h 12"/>
                  <a:gd name="T16" fmla="*/ 5 w 24"/>
                  <a:gd name="T17" fmla="*/ 12 h 12"/>
                  <a:gd name="T18" fmla="*/ 3 w 24"/>
                  <a:gd name="T19" fmla="*/ 12 h 12"/>
                  <a:gd name="T20" fmla="*/ 0 w 24"/>
                  <a:gd name="T21" fmla="*/ 9 h 12"/>
                  <a:gd name="T22" fmla="*/ 0 w 24"/>
                  <a:gd name="T23" fmla="*/ 7 h 12"/>
                  <a:gd name="T24" fmla="*/ 0 w 24"/>
                  <a:gd name="T25" fmla="*/ 4 h 12"/>
                  <a:gd name="T26" fmla="*/ 3 w 24"/>
                  <a:gd name="T27" fmla="*/ 1 h 12"/>
                  <a:gd name="T28" fmla="*/ 5 w 24"/>
                  <a:gd name="T2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2">
                    <a:moveTo>
                      <a:pt x="5" y="0"/>
                    </a:moveTo>
                    <a:lnTo>
                      <a:pt x="17" y="0"/>
                    </a:lnTo>
                    <a:lnTo>
                      <a:pt x="20" y="1"/>
                    </a:lnTo>
                    <a:lnTo>
                      <a:pt x="22" y="4"/>
                    </a:lnTo>
                    <a:lnTo>
                      <a:pt x="24" y="7"/>
                    </a:lnTo>
                    <a:lnTo>
                      <a:pt x="22" y="9"/>
                    </a:lnTo>
                    <a:lnTo>
                      <a:pt x="20" y="12"/>
                    </a:lnTo>
                    <a:lnTo>
                      <a:pt x="17" y="12"/>
                    </a:lnTo>
                    <a:lnTo>
                      <a:pt x="5" y="12"/>
                    </a:lnTo>
                    <a:lnTo>
                      <a:pt x="3" y="12"/>
                    </a:lnTo>
                    <a:lnTo>
                      <a:pt x="0" y="9"/>
                    </a:lnTo>
                    <a:lnTo>
                      <a:pt x="0" y="7"/>
                    </a:lnTo>
                    <a:lnTo>
                      <a:pt x="0" y="4"/>
                    </a:lnTo>
                    <a:lnTo>
                      <a:pt x="3" y="1"/>
                    </a:lnTo>
                    <a:lnTo>
                      <a:pt x="5"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5" name="Freeform 741"/>
              <p:cNvSpPr>
                <a:spLocks/>
              </p:cNvSpPr>
              <p:nvPr/>
            </p:nvSpPr>
            <p:spPr bwMode="auto">
              <a:xfrm>
                <a:off x="3917368" y="5455100"/>
                <a:ext cx="122238" cy="174625"/>
              </a:xfrm>
              <a:custGeom>
                <a:avLst/>
                <a:gdLst>
                  <a:gd name="T0" fmla="*/ 64 w 77"/>
                  <a:gd name="T1" fmla="*/ 0 h 110"/>
                  <a:gd name="T2" fmla="*/ 67 w 77"/>
                  <a:gd name="T3" fmla="*/ 2 h 110"/>
                  <a:gd name="T4" fmla="*/ 69 w 77"/>
                  <a:gd name="T5" fmla="*/ 4 h 110"/>
                  <a:gd name="T6" fmla="*/ 71 w 77"/>
                  <a:gd name="T7" fmla="*/ 7 h 110"/>
                  <a:gd name="T8" fmla="*/ 71 w 77"/>
                  <a:gd name="T9" fmla="*/ 43 h 110"/>
                  <a:gd name="T10" fmla="*/ 76 w 77"/>
                  <a:gd name="T11" fmla="*/ 50 h 110"/>
                  <a:gd name="T12" fmla="*/ 77 w 77"/>
                  <a:gd name="T13" fmla="*/ 57 h 110"/>
                  <a:gd name="T14" fmla="*/ 74 w 77"/>
                  <a:gd name="T15" fmla="*/ 64 h 110"/>
                  <a:gd name="T16" fmla="*/ 69 w 77"/>
                  <a:gd name="T17" fmla="*/ 68 h 110"/>
                  <a:gd name="T18" fmla="*/ 61 w 77"/>
                  <a:gd name="T19" fmla="*/ 70 h 110"/>
                  <a:gd name="T20" fmla="*/ 10 w 77"/>
                  <a:gd name="T21" fmla="*/ 109 h 110"/>
                  <a:gd name="T22" fmla="*/ 6 w 77"/>
                  <a:gd name="T23" fmla="*/ 110 h 110"/>
                  <a:gd name="T24" fmla="*/ 4 w 77"/>
                  <a:gd name="T25" fmla="*/ 110 h 110"/>
                  <a:gd name="T26" fmla="*/ 1 w 77"/>
                  <a:gd name="T27" fmla="*/ 108 h 110"/>
                  <a:gd name="T28" fmla="*/ 0 w 77"/>
                  <a:gd name="T29" fmla="*/ 105 h 110"/>
                  <a:gd name="T30" fmla="*/ 1 w 77"/>
                  <a:gd name="T31" fmla="*/ 102 h 110"/>
                  <a:gd name="T32" fmla="*/ 2 w 77"/>
                  <a:gd name="T33" fmla="*/ 100 h 110"/>
                  <a:gd name="T34" fmla="*/ 52 w 77"/>
                  <a:gd name="T35" fmla="*/ 62 h 110"/>
                  <a:gd name="T36" fmla="*/ 51 w 77"/>
                  <a:gd name="T37" fmla="*/ 58 h 110"/>
                  <a:gd name="T38" fmla="*/ 51 w 77"/>
                  <a:gd name="T39" fmla="*/ 54 h 110"/>
                  <a:gd name="T40" fmla="*/ 52 w 77"/>
                  <a:gd name="T41" fmla="*/ 50 h 110"/>
                  <a:gd name="T42" fmla="*/ 55 w 77"/>
                  <a:gd name="T43" fmla="*/ 46 h 110"/>
                  <a:gd name="T44" fmla="*/ 59 w 77"/>
                  <a:gd name="T45" fmla="*/ 43 h 110"/>
                  <a:gd name="T46" fmla="*/ 59 w 77"/>
                  <a:gd name="T47" fmla="*/ 7 h 110"/>
                  <a:gd name="T48" fmla="*/ 59 w 77"/>
                  <a:gd name="T49" fmla="*/ 4 h 110"/>
                  <a:gd name="T50" fmla="*/ 61 w 77"/>
                  <a:gd name="T51" fmla="*/ 2 h 110"/>
                  <a:gd name="T52" fmla="*/ 64 w 77"/>
                  <a:gd name="T53"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7" h="110">
                    <a:moveTo>
                      <a:pt x="64" y="0"/>
                    </a:moveTo>
                    <a:lnTo>
                      <a:pt x="67" y="2"/>
                    </a:lnTo>
                    <a:lnTo>
                      <a:pt x="69" y="4"/>
                    </a:lnTo>
                    <a:lnTo>
                      <a:pt x="71" y="7"/>
                    </a:lnTo>
                    <a:lnTo>
                      <a:pt x="71" y="43"/>
                    </a:lnTo>
                    <a:lnTo>
                      <a:pt x="76" y="50"/>
                    </a:lnTo>
                    <a:lnTo>
                      <a:pt x="77" y="57"/>
                    </a:lnTo>
                    <a:lnTo>
                      <a:pt x="74" y="64"/>
                    </a:lnTo>
                    <a:lnTo>
                      <a:pt x="69" y="68"/>
                    </a:lnTo>
                    <a:lnTo>
                      <a:pt x="61" y="70"/>
                    </a:lnTo>
                    <a:lnTo>
                      <a:pt x="10" y="109"/>
                    </a:lnTo>
                    <a:lnTo>
                      <a:pt x="6" y="110"/>
                    </a:lnTo>
                    <a:lnTo>
                      <a:pt x="4" y="110"/>
                    </a:lnTo>
                    <a:lnTo>
                      <a:pt x="1" y="108"/>
                    </a:lnTo>
                    <a:lnTo>
                      <a:pt x="0" y="105"/>
                    </a:lnTo>
                    <a:lnTo>
                      <a:pt x="1" y="102"/>
                    </a:lnTo>
                    <a:lnTo>
                      <a:pt x="2" y="100"/>
                    </a:lnTo>
                    <a:lnTo>
                      <a:pt x="52" y="62"/>
                    </a:lnTo>
                    <a:lnTo>
                      <a:pt x="51" y="58"/>
                    </a:lnTo>
                    <a:lnTo>
                      <a:pt x="51" y="54"/>
                    </a:lnTo>
                    <a:lnTo>
                      <a:pt x="52" y="50"/>
                    </a:lnTo>
                    <a:lnTo>
                      <a:pt x="55" y="46"/>
                    </a:lnTo>
                    <a:lnTo>
                      <a:pt x="59" y="43"/>
                    </a:lnTo>
                    <a:lnTo>
                      <a:pt x="59" y="7"/>
                    </a:lnTo>
                    <a:lnTo>
                      <a:pt x="59" y="4"/>
                    </a:lnTo>
                    <a:lnTo>
                      <a:pt x="61" y="2"/>
                    </a:lnTo>
                    <a:lnTo>
                      <a:pt x="6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36" name="Freeform 642"/>
            <p:cNvSpPr>
              <a:spLocks/>
            </p:cNvSpPr>
            <p:nvPr/>
          </p:nvSpPr>
          <p:spPr bwMode="auto">
            <a:xfrm>
              <a:off x="3037575" y="5341163"/>
              <a:ext cx="108166" cy="108166"/>
            </a:xfrm>
            <a:custGeom>
              <a:avLst/>
              <a:gdLst>
                <a:gd name="T0" fmla="*/ 32 w 63"/>
                <a:gd name="T1" fmla="*/ 0 h 63"/>
                <a:gd name="T2" fmla="*/ 44 w 63"/>
                <a:gd name="T3" fmla="*/ 2 h 63"/>
                <a:gd name="T4" fmla="*/ 54 w 63"/>
                <a:gd name="T5" fmla="*/ 10 h 63"/>
                <a:gd name="T6" fmla="*/ 61 w 63"/>
                <a:gd name="T7" fmla="*/ 19 h 63"/>
                <a:gd name="T8" fmla="*/ 63 w 63"/>
                <a:gd name="T9" fmla="*/ 32 h 63"/>
                <a:gd name="T10" fmla="*/ 61 w 63"/>
                <a:gd name="T11" fmla="*/ 44 h 63"/>
                <a:gd name="T12" fmla="*/ 54 w 63"/>
                <a:gd name="T13" fmla="*/ 54 h 63"/>
                <a:gd name="T14" fmla="*/ 44 w 63"/>
                <a:gd name="T15" fmla="*/ 61 h 63"/>
                <a:gd name="T16" fmla="*/ 32 w 63"/>
                <a:gd name="T17" fmla="*/ 63 h 63"/>
                <a:gd name="T18" fmla="*/ 20 w 63"/>
                <a:gd name="T19" fmla="*/ 61 h 63"/>
                <a:gd name="T20" fmla="*/ 10 w 63"/>
                <a:gd name="T21" fmla="*/ 54 h 63"/>
                <a:gd name="T22" fmla="*/ 3 w 63"/>
                <a:gd name="T23" fmla="*/ 44 h 63"/>
                <a:gd name="T24" fmla="*/ 0 w 63"/>
                <a:gd name="T25" fmla="*/ 32 h 63"/>
                <a:gd name="T26" fmla="*/ 3 w 63"/>
                <a:gd name="T27" fmla="*/ 19 h 63"/>
                <a:gd name="T28" fmla="*/ 10 w 63"/>
                <a:gd name="T29" fmla="*/ 10 h 63"/>
                <a:gd name="T30" fmla="*/ 20 w 63"/>
                <a:gd name="T31" fmla="*/ 2 h 63"/>
                <a:gd name="T32" fmla="*/ 32 w 63"/>
                <a:gd name="T33"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63">
                  <a:moveTo>
                    <a:pt x="32" y="0"/>
                  </a:moveTo>
                  <a:lnTo>
                    <a:pt x="44" y="2"/>
                  </a:lnTo>
                  <a:lnTo>
                    <a:pt x="54" y="10"/>
                  </a:lnTo>
                  <a:lnTo>
                    <a:pt x="61" y="19"/>
                  </a:lnTo>
                  <a:lnTo>
                    <a:pt x="63" y="32"/>
                  </a:lnTo>
                  <a:lnTo>
                    <a:pt x="61" y="44"/>
                  </a:lnTo>
                  <a:lnTo>
                    <a:pt x="54" y="54"/>
                  </a:lnTo>
                  <a:lnTo>
                    <a:pt x="44" y="61"/>
                  </a:lnTo>
                  <a:lnTo>
                    <a:pt x="32" y="63"/>
                  </a:lnTo>
                  <a:lnTo>
                    <a:pt x="20" y="61"/>
                  </a:lnTo>
                  <a:lnTo>
                    <a:pt x="10" y="54"/>
                  </a:lnTo>
                  <a:lnTo>
                    <a:pt x="3" y="44"/>
                  </a:lnTo>
                  <a:lnTo>
                    <a:pt x="0" y="32"/>
                  </a:lnTo>
                  <a:lnTo>
                    <a:pt x="3" y="19"/>
                  </a:lnTo>
                  <a:lnTo>
                    <a:pt x="10" y="10"/>
                  </a:lnTo>
                  <a:lnTo>
                    <a:pt x="20" y="2"/>
                  </a:lnTo>
                  <a:lnTo>
                    <a:pt x="32"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nvGrpSpPr>
            <p:cNvPr id="337" name="Group 336"/>
            <p:cNvGrpSpPr/>
            <p:nvPr/>
          </p:nvGrpSpPr>
          <p:grpSpPr>
            <a:xfrm>
              <a:off x="819322" y="1613742"/>
              <a:ext cx="3119633" cy="4220176"/>
              <a:chOff x="450268" y="2043562"/>
              <a:chExt cx="2884488" cy="3902076"/>
            </a:xfrm>
            <a:solidFill>
              <a:schemeClr val="bg1">
                <a:lumMod val="75000"/>
              </a:schemeClr>
            </a:solidFill>
          </p:grpSpPr>
          <p:sp>
            <p:nvSpPr>
              <p:cNvPr id="338" name="Freeform 731"/>
              <p:cNvSpPr>
                <a:spLocks/>
              </p:cNvSpPr>
              <p:nvPr/>
            </p:nvSpPr>
            <p:spPr bwMode="auto">
              <a:xfrm>
                <a:off x="3252206" y="3551687"/>
                <a:ext cx="82550" cy="881063"/>
              </a:xfrm>
              <a:custGeom>
                <a:avLst/>
                <a:gdLst>
                  <a:gd name="T0" fmla="*/ 20 w 52"/>
                  <a:gd name="T1" fmla="*/ 0 h 555"/>
                  <a:gd name="T2" fmla="*/ 38 w 52"/>
                  <a:gd name="T3" fmla="*/ 90 h 555"/>
                  <a:gd name="T4" fmla="*/ 48 w 52"/>
                  <a:gd name="T5" fmla="*/ 183 h 555"/>
                  <a:gd name="T6" fmla="*/ 52 w 52"/>
                  <a:gd name="T7" fmla="*/ 279 h 555"/>
                  <a:gd name="T8" fmla="*/ 48 w 52"/>
                  <a:gd name="T9" fmla="*/ 373 h 555"/>
                  <a:gd name="T10" fmla="*/ 38 w 52"/>
                  <a:gd name="T11" fmla="*/ 465 h 555"/>
                  <a:gd name="T12" fmla="*/ 21 w 52"/>
                  <a:gd name="T13" fmla="*/ 555 h 555"/>
                  <a:gd name="T14" fmla="*/ 14 w 52"/>
                  <a:gd name="T15" fmla="*/ 553 h 555"/>
                  <a:gd name="T16" fmla="*/ 8 w 52"/>
                  <a:gd name="T17" fmla="*/ 550 h 555"/>
                  <a:gd name="T18" fmla="*/ 1 w 52"/>
                  <a:gd name="T19" fmla="*/ 550 h 555"/>
                  <a:gd name="T20" fmla="*/ 18 w 52"/>
                  <a:gd name="T21" fmla="*/ 461 h 555"/>
                  <a:gd name="T22" fmla="*/ 27 w 52"/>
                  <a:gd name="T23" fmla="*/ 371 h 555"/>
                  <a:gd name="T24" fmla="*/ 31 w 52"/>
                  <a:gd name="T25" fmla="*/ 279 h 555"/>
                  <a:gd name="T26" fmla="*/ 27 w 52"/>
                  <a:gd name="T27" fmla="*/ 186 h 555"/>
                  <a:gd name="T28" fmla="*/ 17 w 52"/>
                  <a:gd name="T29" fmla="*/ 94 h 555"/>
                  <a:gd name="T30" fmla="*/ 0 w 52"/>
                  <a:gd name="T31" fmla="*/ 5 h 555"/>
                  <a:gd name="T32" fmla="*/ 8 w 52"/>
                  <a:gd name="T33" fmla="*/ 4 h 555"/>
                  <a:gd name="T34" fmla="*/ 14 w 52"/>
                  <a:gd name="T35" fmla="*/ 3 h 555"/>
                  <a:gd name="T36" fmla="*/ 20 w 52"/>
                  <a:gd name="T37"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555">
                    <a:moveTo>
                      <a:pt x="20" y="0"/>
                    </a:moveTo>
                    <a:lnTo>
                      <a:pt x="38" y="90"/>
                    </a:lnTo>
                    <a:lnTo>
                      <a:pt x="48" y="183"/>
                    </a:lnTo>
                    <a:lnTo>
                      <a:pt x="52" y="279"/>
                    </a:lnTo>
                    <a:lnTo>
                      <a:pt x="48" y="373"/>
                    </a:lnTo>
                    <a:lnTo>
                      <a:pt x="38" y="465"/>
                    </a:lnTo>
                    <a:lnTo>
                      <a:pt x="21" y="555"/>
                    </a:lnTo>
                    <a:lnTo>
                      <a:pt x="14" y="553"/>
                    </a:lnTo>
                    <a:lnTo>
                      <a:pt x="8" y="550"/>
                    </a:lnTo>
                    <a:lnTo>
                      <a:pt x="1" y="550"/>
                    </a:lnTo>
                    <a:lnTo>
                      <a:pt x="18" y="461"/>
                    </a:lnTo>
                    <a:lnTo>
                      <a:pt x="27" y="371"/>
                    </a:lnTo>
                    <a:lnTo>
                      <a:pt x="31" y="279"/>
                    </a:lnTo>
                    <a:lnTo>
                      <a:pt x="27" y="186"/>
                    </a:lnTo>
                    <a:lnTo>
                      <a:pt x="17" y="94"/>
                    </a:lnTo>
                    <a:lnTo>
                      <a:pt x="0" y="5"/>
                    </a:lnTo>
                    <a:lnTo>
                      <a:pt x="8" y="4"/>
                    </a:lnTo>
                    <a:lnTo>
                      <a:pt x="14" y="3"/>
                    </a:lnTo>
                    <a:lnTo>
                      <a:pt x="20" y="0"/>
                    </a:lnTo>
                    <a:close/>
                  </a:path>
                </a:pathLst>
              </a:custGeom>
              <a:solidFill>
                <a:schemeClr val="tx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39" name="Freeform 732"/>
              <p:cNvSpPr>
                <a:spLocks/>
              </p:cNvSpPr>
              <p:nvPr/>
            </p:nvSpPr>
            <p:spPr bwMode="auto">
              <a:xfrm>
                <a:off x="450268" y="5572575"/>
                <a:ext cx="2041525" cy="373063"/>
              </a:xfrm>
              <a:custGeom>
                <a:avLst/>
                <a:gdLst>
                  <a:gd name="T0" fmla="*/ 1275 w 1286"/>
                  <a:gd name="T1" fmla="*/ 0 h 235"/>
                  <a:gd name="T2" fmla="*/ 1278 w 1286"/>
                  <a:gd name="T3" fmla="*/ 6 h 235"/>
                  <a:gd name="T4" fmla="*/ 1282 w 1286"/>
                  <a:gd name="T5" fmla="*/ 11 h 235"/>
                  <a:gd name="T6" fmla="*/ 1286 w 1286"/>
                  <a:gd name="T7" fmla="*/ 17 h 235"/>
                  <a:gd name="T8" fmla="*/ 1210 w 1286"/>
                  <a:gd name="T9" fmla="*/ 66 h 235"/>
                  <a:gd name="T10" fmla="*/ 1130 w 1286"/>
                  <a:gd name="T11" fmla="*/ 110 h 235"/>
                  <a:gd name="T12" fmla="*/ 1046 w 1286"/>
                  <a:gd name="T13" fmla="*/ 146 h 235"/>
                  <a:gd name="T14" fmla="*/ 960 w 1286"/>
                  <a:gd name="T15" fmla="*/ 178 h 235"/>
                  <a:gd name="T16" fmla="*/ 870 w 1286"/>
                  <a:gd name="T17" fmla="*/ 202 h 235"/>
                  <a:gd name="T18" fmla="*/ 778 w 1286"/>
                  <a:gd name="T19" fmla="*/ 221 h 235"/>
                  <a:gd name="T20" fmla="*/ 684 w 1286"/>
                  <a:gd name="T21" fmla="*/ 233 h 235"/>
                  <a:gd name="T22" fmla="*/ 587 w 1286"/>
                  <a:gd name="T23" fmla="*/ 235 h 235"/>
                  <a:gd name="T24" fmla="*/ 495 w 1286"/>
                  <a:gd name="T25" fmla="*/ 233 h 235"/>
                  <a:gd name="T26" fmla="*/ 403 w 1286"/>
                  <a:gd name="T27" fmla="*/ 222 h 235"/>
                  <a:gd name="T28" fmla="*/ 313 w 1286"/>
                  <a:gd name="T29" fmla="*/ 205 h 235"/>
                  <a:gd name="T30" fmla="*/ 224 w 1286"/>
                  <a:gd name="T31" fmla="*/ 182 h 235"/>
                  <a:gd name="T32" fmla="*/ 138 w 1286"/>
                  <a:gd name="T33" fmla="*/ 150 h 235"/>
                  <a:gd name="T34" fmla="*/ 54 w 1286"/>
                  <a:gd name="T35" fmla="*/ 113 h 235"/>
                  <a:gd name="T36" fmla="*/ 43 w 1286"/>
                  <a:gd name="T37" fmla="*/ 120 h 235"/>
                  <a:gd name="T38" fmla="*/ 32 w 1286"/>
                  <a:gd name="T39" fmla="*/ 123 h 235"/>
                  <a:gd name="T40" fmla="*/ 20 w 1286"/>
                  <a:gd name="T41" fmla="*/ 120 h 235"/>
                  <a:gd name="T42" fmla="*/ 9 w 1286"/>
                  <a:gd name="T43" fmla="*/ 113 h 235"/>
                  <a:gd name="T44" fmla="*/ 3 w 1286"/>
                  <a:gd name="T45" fmla="*/ 103 h 235"/>
                  <a:gd name="T46" fmla="*/ 0 w 1286"/>
                  <a:gd name="T47" fmla="*/ 91 h 235"/>
                  <a:gd name="T48" fmla="*/ 3 w 1286"/>
                  <a:gd name="T49" fmla="*/ 78 h 235"/>
                  <a:gd name="T50" fmla="*/ 9 w 1286"/>
                  <a:gd name="T51" fmla="*/ 69 h 235"/>
                  <a:gd name="T52" fmla="*/ 20 w 1286"/>
                  <a:gd name="T53" fmla="*/ 61 h 235"/>
                  <a:gd name="T54" fmla="*/ 32 w 1286"/>
                  <a:gd name="T55" fmla="*/ 60 h 235"/>
                  <a:gd name="T56" fmla="*/ 45 w 1286"/>
                  <a:gd name="T57" fmla="*/ 61 h 235"/>
                  <a:gd name="T58" fmla="*/ 55 w 1286"/>
                  <a:gd name="T59" fmla="*/ 69 h 235"/>
                  <a:gd name="T60" fmla="*/ 62 w 1286"/>
                  <a:gd name="T61" fmla="*/ 78 h 235"/>
                  <a:gd name="T62" fmla="*/ 64 w 1286"/>
                  <a:gd name="T63" fmla="*/ 91 h 235"/>
                  <a:gd name="T64" fmla="*/ 63 w 1286"/>
                  <a:gd name="T65" fmla="*/ 96 h 235"/>
                  <a:gd name="T66" fmla="*/ 146 w 1286"/>
                  <a:gd name="T67" fmla="*/ 132 h 235"/>
                  <a:gd name="T68" fmla="*/ 231 w 1286"/>
                  <a:gd name="T69" fmla="*/ 162 h 235"/>
                  <a:gd name="T70" fmla="*/ 318 w 1286"/>
                  <a:gd name="T71" fmla="*/ 185 h 235"/>
                  <a:gd name="T72" fmla="*/ 407 w 1286"/>
                  <a:gd name="T73" fmla="*/ 201 h 235"/>
                  <a:gd name="T74" fmla="*/ 496 w 1286"/>
                  <a:gd name="T75" fmla="*/ 212 h 235"/>
                  <a:gd name="T76" fmla="*/ 587 w 1286"/>
                  <a:gd name="T77" fmla="*/ 216 h 235"/>
                  <a:gd name="T78" fmla="*/ 682 w 1286"/>
                  <a:gd name="T79" fmla="*/ 212 h 235"/>
                  <a:gd name="T80" fmla="*/ 775 w 1286"/>
                  <a:gd name="T81" fmla="*/ 201 h 235"/>
                  <a:gd name="T82" fmla="*/ 866 w 1286"/>
                  <a:gd name="T83" fmla="*/ 183 h 235"/>
                  <a:gd name="T84" fmla="*/ 953 w 1286"/>
                  <a:gd name="T85" fmla="*/ 158 h 235"/>
                  <a:gd name="T86" fmla="*/ 1038 w 1286"/>
                  <a:gd name="T87" fmla="*/ 128 h 235"/>
                  <a:gd name="T88" fmla="*/ 1121 w 1286"/>
                  <a:gd name="T89" fmla="*/ 91 h 235"/>
                  <a:gd name="T90" fmla="*/ 1199 w 1286"/>
                  <a:gd name="T91" fmla="*/ 48 h 235"/>
                  <a:gd name="T92" fmla="*/ 1275 w 1286"/>
                  <a:gd name="T93" fmla="*/ 0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86" h="235">
                    <a:moveTo>
                      <a:pt x="1275" y="0"/>
                    </a:moveTo>
                    <a:lnTo>
                      <a:pt x="1278" y="6"/>
                    </a:lnTo>
                    <a:lnTo>
                      <a:pt x="1282" y="11"/>
                    </a:lnTo>
                    <a:lnTo>
                      <a:pt x="1286" y="17"/>
                    </a:lnTo>
                    <a:lnTo>
                      <a:pt x="1210" y="66"/>
                    </a:lnTo>
                    <a:lnTo>
                      <a:pt x="1130" y="110"/>
                    </a:lnTo>
                    <a:lnTo>
                      <a:pt x="1046" y="146"/>
                    </a:lnTo>
                    <a:lnTo>
                      <a:pt x="960" y="178"/>
                    </a:lnTo>
                    <a:lnTo>
                      <a:pt x="870" y="202"/>
                    </a:lnTo>
                    <a:lnTo>
                      <a:pt x="778" y="221"/>
                    </a:lnTo>
                    <a:lnTo>
                      <a:pt x="684" y="233"/>
                    </a:lnTo>
                    <a:lnTo>
                      <a:pt x="587" y="235"/>
                    </a:lnTo>
                    <a:lnTo>
                      <a:pt x="495" y="233"/>
                    </a:lnTo>
                    <a:lnTo>
                      <a:pt x="403" y="222"/>
                    </a:lnTo>
                    <a:lnTo>
                      <a:pt x="313" y="205"/>
                    </a:lnTo>
                    <a:lnTo>
                      <a:pt x="224" y="182"/>
                    </a:lnTo>
                    <a:lnTo>
                      <a:pt x="138" y="150"/>
                    </a:lnTo>
                    <a:lnTo>
                      <a:pt x="54" y="113"/>
                    </a:lnTo>
                    <a:lnTo>
                      <a:pt x="43" y="120"/>
                    </a:lnTo>
                    <a:lnTo>
                      <a:pt x="32" y="123"/>
                    </a:lnTo>
                    <a:lnTo>
                      <a:pt x="20" y="120"/>
                    </a:lnTo>
                    <a:lnTo>
                      <a:pt x="9" y="113"/>
                    </a:lnTo>
                    <a:lnTo>
                      <a:pt x="3" y="103"/>
                    </a:lnTo>
                    <a:lnTo>
                      <a:pt x="0" y="91"/>
                    </a:lnTo>
                    <a:lnTo>
                      <a:pt x="3" y="78"/>
                    </a:lnTo>
                    <a:lnTo>
                      <a:pt x="9" y="69"/>
                    </a:lnTo>
                    <a:lnTo>
                      <a:pt x="20" y="61"/>
                    </a:lnTo>
                    <a:lnTo>
                      <a:pt x="32" y="60"/>
                    </a:lnTo>
                    <a:lnTo>
                      <a:pt x="45" y="61"/>
                    </a:lnTo>
                    <a:lnTo>
                      <a:pt x="55" y="69"/>
                    </a:lnTo>
                    <a:lnTo>
                      <a:pt x="62" y="78"/>
                    </a:lnTo>
                    <a:lnTo>
                      <a:pt x="64" y="91"/>
                    </a:lnTo>
                    <a:lnTo>
                      <a:pt x="63" y="96"/>
                    </a:lnTo>
                    <a:lnTo>
                      <a:pt x="146" y="132"/>
                    </a:lnTo>
                    <a:lnTo>
                      <a:pt x="231" y="162"/>
                    </a:lnTo>
                    <a:lnTo>
                      <a:pt x="318" y="185"/>
                    </a:lnTo>
                    <a:lnTo>
                      <a:pt x="407" y="201"/>
                    </a:lnTo>
                    <a:lnTo>
                      <a:pt x="496" y="212"/>
                    </a:lnTo>
                    <a:lnTo>
                      <a:pt x="587" y="216"/>
                    </a:lnTo>
                    <a:lnTo>
                      <a:pt x="682" y="212"/>
                    </a:lnTo>
                    <a:lnTo>
                      <a:pt x="775" y="201"/>
                    </a:lnTo>
                    <a:lnTo>
                      <a:pt x="866" y="183"/>
                    </a:lnTo>
                    <a:lnTo>
                      <a:pt x="953" y="158"/>
                    </a:lnTo>
                    <a:lnTo>
                      <a:pt x="1038" y="128"/>
                    </a:lnTo>
                    <a:lnTo>
                      <a:pt x="1121" y="91"/>
                    </a:lnTo>
                    <a:lnTo>
                      <a:pt x="1199" y="48"/>
                    </a:lnTo>
                    <a:lnTo>
                      <a:pt x="1275" y="0"/>
                    </a:lnTo>
                    <a:close/>
                  </a:path>
                </a:pathLst>
              </a:custGeom>
              <a:solidFill>
                <a:schemeClr val="tx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0" name="Freeform 733"/>
              <p:cNvSpPr>
                <a:spLocks/>
              </p:cNvSpPr>
              <p:nvPr/>
            </p:nvSpPr>
            <p:spPr bwMode="auto">
              <a:xfrm>
                <a:off x="2604506" y="4581975"/>
                <a:ext cx="636588" cy="917575"/>
              </a:xfrm>
              <a:custGeom>
                <a:avLst/>
                <a:gdLst>
                  <a:gd name="T0" fmla="*/ 382 w 401"/>
                  <a:gd name="T1" fmla="*/ 0 h 578"/>
                  <a:gd name="T2" fmla="*/ 388 w 401"/>
                  <a:gd name="T3" fmla="*/ 3 h 578"/>
                  <a:gd name="T4" fmla="*/ 394 w 401"/>
                  <a:gd name="T5" fmla="*/ 4 h 578"/>
                  <a:gd name="T6" fmla="*/ 401 w 401"/>
                  <a:gd name="T7" fmla="*/ 6 h 578"/>
                  <a:gd name="T8" fmla="*/ 371 w 401"/>
                  <a:gd name="T9" fmla="*/ 89 h 578"/>
                  <a:gd name="T10" fmla="*/ 335 w 401"/>
                  <a:gd name="T11" fmla="*/ 169 h 578"/>
                  <a:gd name="T12" fmla="*/ 294 w 401"/>
                  <a:gd name="T13" fmla="*/ 248 h 578"/>
                  <a:gd name="T14" fmla="*/ 247 w 401"/>
                  <a:gd name="T15" fmla="*/ 321 h 578"/>
                  <a:gd name="T16" fmla="*/ 195 w 401"/>
                  <a:gd name="T17" fmla="*/ 392 h 578"/>
                  <a:gd name="T18" fmla="*/ 138 w 401"/>
                  <a:gd name="T19" fmla="*/ 457 h 578"/>
                  <a:gd name="T20" fmla="*/ 78 w 401"/>
                  <a:gd name="T21" fmla="*/ 520 h 578"/>
                  <a:gd name="T22" fmla="*/ 13 w 401"/>
                  <a:gd name="T23" fmla="*/ 578 h 578"/>
                  <a:gd name="T24" fmla="*/ 9 w 401"/>
                  <a:gd name="T25" fmla="*/ 572 h 578"/>
                  <a:gd name="T26" fmla="*/ 5 w 401"/>
                  <a:gd name="T27" fmla="*/ 567 h 578"/>
                  <a:gd name="T28" fmla="*/ 0 w 401"/>
                  <a:gd name="T29" fmla="*/ 562 h 578"/>
                  <a:gd name="T30" fmla="*/ 64 w 401"/>
                  <a:gd name="T31" fmla="*/ 506 h 578"/>
                  <a:gd name="T32" fmla="*/ 124 w 401"/>
                  <a:gd name="T33" fmla="*/ 444 h 578"/>
                  <a:gd name="T34" fmla="*/ 179 w 401"/>
                  <a:gd name="T35" fmla="*/ 379 h 578"/>
                  <a:gd name="T36" fmla="*/ 230 w 401"/>
                  <a:gd name="T37" fmla="*/ 309 h 578"/>
                  <a:gd name="T38" fmla="*/ 276 w 401"/>
                  <a:gd name="T39" fmla="*/ 237 h 578"/>
                  <a:gd name="T40" fmla="*/ 316 w 401"/>
                  <a:gd name="T41" fmla="*/ 161 h 578"/>
                  <a:gd name="T42" fmla="*/ 352 w 401"/>
                  <a:gd name="T43" fmla="*/ 82 h 578"/>
                  <a:gd name="T44" fmla="*/ 382 w 401"/>
                  <a:gd name="T45"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1" h="578">
                    <a:moveTo>
                      <a:pt x="382" y="0"/>
                    </a:moveTo>
                    <a:lnTo>
                      <a:pt x="388" y="3"/>
                    </a:lnTo>
                    <a:lnTo>
                      <a:pt x="394" y="4"/>
                    </a:lnTo>
                    <a:lnTo>
                      <a:pt x="401" y="6"/>
                    </a:lnTo>
                    <a:lnTo>
                      <a:pt x="371" y="89"/>
                    </a:lnTo>
                    <a:lnTo>
                      <a:pt x="335" y="169"/>
                    </a:lnTo>
                    <a:lnTo>
                      <a:pt x="294" y="248"/>
                    </a:lnTo>
                    <a:lnTo>
                      <a:pt x="247" y="321"/>
                    </a:lnTo>
                    <a:lnTo>
                      <a:pt x="195" y="392"/>
                    </a:lnTo>
                    <a:lnTo>
                      <a:pt x="138" y="457"/>
                    </a:lnTo>
                    <a:lnTo>
                      <a:pt x="78" y="520"/>
                    </a:lnTo>
                    <a:lnTo>
                      <a:pt x="13" y="578"/>
                    </a:lnTo>
                    <a:lnTo>
                      <a:pt x="9" y="572"/>
                    </a:lnTo>
                    <a:lnTo>
                      <a:pt x="5" y="567"/>
                    </a:lnTo>
                    <a:lnTo>
                      <a:pt x="0" y="562"/>
                    </a:lnTo>
                    <a:lnTo>
                      <a:pt x="64" y="506"/>
                    </a:lnTo>
                    <a:lnTo>
                      <a:pt x="124" y="444"/>
                    </a:lnTo>
                    <a:lnTo>
                      <a:pt x="179" y="379"/>
                    </a:lnTo>
                    <a:lnTo>
                      <a:pt x="230" y="309"/>
                    </a:lnTo>
                    <a:lnTo>
                      <a:pt x="276" y="237"/>
                    </a:lnTo>
                    <a:lnTo>
                      <a:pt x="316" y="161"/>
                    </a:lnTo>
                    <a:lnTo>
                      <a:pt x="352" y="82"/>
                    </a:lnTo>
                    <a:lnTo>
                      <a:pt x="382" y="0"/>
                    </a:lnTo>
                    <a:close/>
                  </a:path>
                </a:pathLst>
              </a:custGeom>
              <a:solidFill>
                <a:schemeClr val="tx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1" name="Freeform 734"/>
              <p:cNvSpPr>
                <a:spLocks/>
              </p:cNvSpPr>
              <p:nvPr/>
            </p:nvSpPr>
            <p:spPr bwMode="auto">
              <a:xfrm>
                <a:off x="450268" y="2043562"/>
                <a:ext cx="2027238" cy="360363"/>
              </a:xfrm>
              <a:custGeom>
                <a:avLst/>
                <a:gdLst>
                  <a:gd name="T0" fmla="*/ 587 w 1277"/>
                  <a:gd name="T1" fmla="*/ 0 h 227"/>
                  <a:gd name="T2" fmla="*/ 682 w 1277"/>
                  <a:gd name="T3" fmla="*/ 2 h 227"/>
                  <a:gd name="T4" fmla="*/ 775 w 1277"/>
                  <a:gd name="T5" fmla="*/ 13 h 227"/>
                  <a:gd name="T6" fmla="*/ 866 w 1277"/>
                  <a:gd name="T7" fmla="*/ 31 h 227"/>
                  <a:gd name="T8" fmla="*/ 955 w 1277"/>
                  <a:gd name="T9" fmla="*/ 55 h 227"/>
                  <a:gd name="T10" fmla="*/ 1040 w 1277"/>
                  <a:gd name="T11" fmla="*/ 85 h 227"/>
                  <a:gd name="T12" fmla="*/ 1122 w 1277"/>
                  <a:gd name="T13" fmla="*/ 121 h 227"/>
                  <a:gd name="T14" fmla="*/ 1201 w 1277"/>
                  <a:gd name="T15" fmla="*/ 163 h 227"/>
                  <a:gd name="T16" fmla="*/ 1277 w 1277"/>
                  <a:gd name="T17" fmla="*/ 212 h 227"/>
                  <a:gd name="T18" fmla="*/ 1271 w 1277"/>
                  <a:gd name="T19" fmla="*/ 216 h 227"/>
                  <a:gd name="T20" fmla="*/ 1267 w 1277"/>
                  <a:gd name="T21" fmla="*/ 221 h 227"/>
                  <a:gd name="T22" fmla="*/ 1264 w 1277"/>
                  <a:gd name="T23" fmla="*/ 227 h 227"/>
                  <a:gd name="T24" fmla="*/ 1190 w 1277"/>
                  <a:gd name="T25" fmla="*/ 180 h 227"/>
                  <a:gd name="T26" fmla="*/ 1112 w 1277"/>
                  <a:gd name="T27" fmla="*/ 140 h 227"/>
                  <a:gd name="T28" fmla="*/ 1031 w 1277"/>
                  <a:gd name="T29" fmla="*/ 104 h 227"/>
                  <a:gd name="T30" fmla="*/ 947 w 1277"/>
                  <a:gd name="T31" fmla="*/ 74 h 227"/>
                  <a:gd name="T32" fmla="*/ 860 w 1277"/>
                  <a:gd name="T33" fmla="*/ 51 h 227"/>
                  <a:gd name="T34" fmla="*/ 771 w 1277"/>
                  <a:gd name="T35" fmla="*/ 34 h 227"/>
                  <a:gd name="T36" fmla="*/ 680 w 1277"/>
                  <a:gd name="T37" fmla="*/ 23 h 227"/>
                  <a:gd name="T38" fmla="*/ 587 w 1277"/>
                  <a:gd name="T39" fmla="*/ 19 h 227"/>
                  <a:gd name="T40" fmla="*/ 496 w 1277"/>
                  <a:gd name="T41" fmla="*/ 23 h 227"/>
                  <a:gd name="T42" fmla="*/ 407 w 1277"/>
                  <a:gd name="T43" fmla="*/ 32 h 227"/>
                  <a:gd name="T44" fmla="*/ 318 w 1277"/>
                  <a:gd name="T45" fmla="*/ 49 h 227"/>
                  <a:gd name="T46" fmla="*/ 231 w 1277"/>
                  <a:gd name="T47" fmla="*/ 73 h 227"/>
                  <a:gd name="T48" fmla="*/ 146 w 1277"/>
                  <a:gd name="T49" fmla="*/ 103 h 227"/>
                  <a:gd name="T50" fmla="*/ 63 w 1277"/>
                  <a:gd name="T51" fmla="*/ 138 h 227"/>
                  <a:gd name="T52" fmla="*/ 64 w 1277"/>
                  <a:gd name="T53" fmla="*/ 141 h 227"/>
                  <a:gd name="T54" fmla="*/ 62 w 1277"/>
                  <a:gd name="T55" fmla="*/ 154 h 227"/>
                  <a:gd name="T56" fmla="*/ 55 w 1277"/>
                  <a:gd name="T57" fmla="*/ 163 h 227"/>
                  <a:gd name="T58" fmla="*/ 45 w 1277"/>
                  <a:gd name="T59" fmla="*/ 171 h 227"/>
                  <a:gd name="T60" fmla="*/ 32 w 1277"/>
                  <a:gd name="T61" fmla="*/ 173 h 227"/>
                  <a:gd name="T62" fmla="*/ 20 w 1277"/>
                  <a:gd name="T63" fmla="*/ 171 h 227"/>
                  <a:gd name="T64" fmla="*/ 9 w 1277"/>
                  <a:gd name="T65" fmla="*/ 163 h 227"/>
                  <a:gd name="T66" fmla="*/ 3 w 1277"/>
                  <a:gd name="T67" fmla="*/ 154 h 227"/>
                  <a:gd name="T68" fmla="*/ 0 w 1277"/>
                  <a:gd name="T69" fmla="*/ 141 h 227"/>
                  <a:gd name="T70" fmla="*/ 3 w 1277"/>
                  <a:gd name="T71" fmla="*/ 129 h 227"/>
                  <a:gd name="T72" fmla="*/ 9 w 1277"/>
                  <a:gd name="T73" fmla="*/ 119 h 227"/>
                  <a:gd name="T74" fmla="*/ 20 w 1277"/>
                  <a:gd name="T75" fmla="*/ 112 h 227"/>
                  <a:gd name="T76" fmla="*/ 32 w 1277"/>
                  <a:gd name="T77" fmla="*/ 110 h 227"/>
                  <a:gd name="T78" fmla="*/ 45 w 1277"/>
                  <a:gd name="T79" fmla="*/ 112 h 227"/>
                  <a:gd name="T80" fmla="*/ 55 w 1277"/>
                  <a:gd name="T81" fmla="*/ 120 h 227"/>
                  <a:gd name="T82" fmla="*/ 139 w 1277"/>
                  <a:gd name="T83" fmla="*/ 83 h 227"/>
                  <a:gd name="T84" fmla="*/ 225 w 1277"/>
                  <a:gd name="T85" fmla="*/ 53 h 227"/>
                  <a:gd name="T86" fmla="*/ 314 w 1277"/>
                  <a:gd name="T87" fmla="*/ 30 h 227"/>
                  <a:gd name="T88" fmla="*/ 405 w 1277"/>
                  <a:gd name="T89" fmla="*/ 13 h 227"/>
                  <a:gd name="T90" fmla="*/ 495 w 1277"/>
                  <a:gd name="T91" fmla="*/ 2 h 227"/>
                  <a:gd name="T92" fmla="*/ 587 w 1277"/>
                  <a:gd name="T93" fmla="*/ 0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77" h="227">
                    <a:moveTo>
                      <a:pt x="587" y="0"/>
                    </a:moveTo>
                    <a:lnTo>
                      <a:pt x="682" y="2"/>
                    </a:lnTo>
                    <a:lnTo>
                      <a:pt x="775" y="13"/>
                    </a:lnTo>
                    <a:lnTo>
                      <a:pt x="866" y="31"/>
                    </a:lnTo>
                    <a:lnTo>
                      <a:pt x="955" y="55"/>
                    </a:lnTo>
                    <a:lnTo>
                      <a:pt x="1040" y="85"/>
                    </a:lnTo>
                    <a:lnTo>
                      <a:pt x="1122" y="121"/>
                    </a:lnTo>
                    <a:lnTo>
                      <a:pt x="1201" y="163"/>
                    </a:lnTo>
                    <a:lnTo>
                      <a:pt x="1277" y="212"/>
                    </a:lnTo>
                    <a:lnTo>
                      <a:pt x="1271" y="216"/>
                    </a:lnTo>
                    <a:lnTo>
                      <a:pt x="1267" y="221"/>
                    </a:lnTo>
                    <a:lnTo>
                      <a:pt x="1264" y="227"/>
                    </a:lnTo>
                    <a:lnTo>
                      <a:pt x="1190" y="180"/>
                    </a:lnTo>
                    <a:lnTo>
                      <a:pt x="1112" y="140"/>
                    </a:lnTo>
                    <a:lnTo>
                      <a:pt x="1031" y="104"/>
                    </a:lnTo>
                    <a:lnTo>
                      <a:pt x="947" y="74"/>
                    </a:lnTo>
                    <a:lnTo>
                      <a:pt x="860" y="51"/>
                    </a:lnTo>
                    <a:lnTo>
                      <a:pt x="771" y="34"/>
                    </a:lnTo>
                    <a:lnTo>
                      <a:pt x="680" y="23"/>
                    </a:lnTo>
                    <a:lnTo>
                      <a:pt x="587" y="19"/>
                    </a:lnTo>
                    <a:lnTo>
                      <a:pt x="496" y="23"/>
                    </a:lnTo>
                    <a:lnTo>
                      <a:pt x="407" y="32"/>
                    </a:lnTo>
                    <a:lnTo>
                      <a:pt x="318" y="49"/>
                    </a:lnTo>
                    <a:lnTo>
                      <a:pt x="231" y="73"/>
                    </a:lnTo>
                    <a:lnTo>
                      <a:pt x="146" y="103"/>
                    </a:lnTo>
                    <a:lnTo>
                      <a:pt x="63" y="138"/>
                    </a:lnTo>
                    <a:lnTo>
                      <a:pt x="64" y="141"/>
                    </a:lnTo>
                    <a:lnTo>
                      <a:pt x="62" y="154"/>
                    </a:lnTo>
                    <a:lnTo>
                      <a:pt x="55" y="163"/>
                    </a:lnTo>
                    <a:lnTo>
                      <a:pt x="45" y="171"/>
                    </a:lnTo>
                    <a:lnTo>
                      <a:pt x="32" y="173"/>
                    </a:lnTo>
                    <a:lnTo>
                      <a:pt x="20" y="171"/>
                    </a:lnTo>
                    <a:lnTo>
                      <a:pt x="9" y="163"/>
                    </a:lnTo>
                    <a:lnTo>
                      <a:pt x="3" y="154"/>
                    </a:lnTo>
                    <a:lnTo>
                      <a:pt x="0" y="141"/>
                    </a:lnTo>
                    <a:lnTo>
                      <a:pt x="3" y="129"/>
                    </a:lnTo>
                    <a:lnTo>
                      <a:pt x="9" y="119"/>
                    </a:lnTo>
                    <a:lnTo>
                      <a:pt x="20" y="112"/>
                    </a:lnTo>
                    <a:lnTo>
                      <a:pt x="32" y="110"/>
                    </a:lnTo>
                    <a:lnTo>
                      <a:pt x="45" y="112"/>
                    </a:lnTo>
                    <a:lnTo>
                      <a:pt x="55" y="120"/>
                    </a:lnTo>
                    <a:lnTo>
                      <a:pt x="139" y="83"/>
                    </a:lnTo>
                    <a:lnTo>
                      <a:pt x="225" y="53"/>
                    </a:lnTo>
                    <a:lnTo>
                      <a:pt x="314" y="30"/>
                    </a:lnTo>
                    <a:lnTo>
                      <a:pt x="405" y="13"/>
                    </a:lnTo>
                    <a:lnTo>
                      <a:pt x="495" y="2"/>
                    </a:lnTo>
                    <a:lnTo>
                      <a:pt x="587" y="0"/>
                    </a:lnTo>
                    <a:close/>
                  </a:path>
                </a:pathLst>
              </a:custGeom>
              <a:solidFill>
                <a:schemeClr val="tx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2" name="Freeform 735"/>
              <p:cNvSpPr>
                <a:spLocks/>
              </p:cNvSpPr>
              <p:nvPr/>
            </p:nvSpPr>
            <p:spPr bwMode="auto">
              <a:xfrm>
                <a:off x="2588631" y="2476950"/>
                <a:ext cx="650875" cy="925513"/>
              </a:xfrm>
              <a:custGeom>
                <a:avLst/>
                <a:gdLst>
                  <a:gd name="T0" fmla="*/ 12 w 410"/>
                  <a:gd name="T1" fmla="*/ 0 h 583"/>
                  <a:gd name="T2" fmla="*/ 79 w 410"/>
                  <a:gd name="T3" fmla="*/ 58 h 583"/>
                  <a:gd name="T4" fmla="*/ 142 w 410"/>
                  <a:gd name="T5" fmla="*/ 121 h 583"/>
                  <a:gd name="T6" fmla="*/ 199 w 410"/>
                  <a:gd name="T7" fmla="*/ 188 h 583"/>
                  <a:gd name="T8" fmla="*/ 252 w 410"/>
                  <a:gd name="T9" fmla="*/ 258 h 583"/>
                  <a:gd name="T10" fmla="*/ 300 w 410"/>
                  <a:gd name="T11" fmla="*/ 333 h 583"/>
                  <a:gd name="T12" fmla="*/ 342 w 410"/>
                  <a:gd name="T13" fmla="*/ 410 h 583"/>
                  <a:gd name="T14" fmla="*/ 379 w 410"/>
                  <a:gd name="T15" fmla="*/ 493 h 583"/>
                  <a:gd name="T16" fmla="*/ 410 w 410"/>
                  <a:gd name="T17" fmla="*/ 576 h 583"/>
                  <a:gd name="T18" fmla="*/ 404 w 410"/>
                  <a:gd name="T19" fmla="*/ 578 h 583"/>
                  <a:gd name="T20" fmla="*/ 397 w 410"/>
                  <a:gd name="T21" fmla="*/ 580 h 583"/>
                  <a:gd name="T22" fmla="*/ 390 w 410"/>
                  <a:gd name="T23" fmla="*/ 583 h 583"/>
                  <a:gd name="T24" fmla="*/ 360 w 410"/>
                  <a:gd name="T25" fmla="*/ 500 h 583"/>
                  <a:gd name="T26" fmla="*/ 324 w 410"/>
                  <a:gd name="T27" fmla="*/ 421 h 583"/>
                  <a:gd name="T28" fmla="*/ 283 w 410"/>
                  <a:gd name="T29" fmla="*/ 343 h 583"/>
                  <a:gd name="T30" fmla="*/ 236 w 410"/>
                  <a:gd name="T31" fmla="*/ 270 h 583"/>
                  <a:gd name="T32" fmla="*/ 184 w 410"/>
                  <a:gd name="T33" fmla="*/ 201 h 583"/>
                  <a:gd name="T34" fmla="*/ 127 w 410"/>
                  <a:gd name="T35" fmla="*/ 135 h 583"/>
                  <a:gd name="T36" fmla="*/ 66 w 410"/>
                  <a:gd name="T37" fmla="*/ 74 h 583"/>
                  <a:gd name="T38" fmla="*/ 0 w 410"/>
                  <a:gd name="T39" fmla="*/ 16 h 583"/>
                  <a:gd name="T40" fmla="*/ 6 w 410"/>
                  <a:gd name="T41" fmla="*/ 12 h 583"/>
                  <a:gd name="T42" fmla="*/ 10 w 410"/>
                  <a:gd name="T43" fmla="*/ 6 h 583"/>
                  <a:gd name="T44" fmla="*/ 12 w 410"/>
                  <a:gd name="T45"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10" h="583">
                    <a:moveTo>
                      <a:pt x="12" y="0"/>
                    </a:moveTo>
                    <a:lnTo>
                      <a:pt x="79" y="58"/>
                    </a:lnTo>
                    <a:lnTo>
                      <a:pt x="142" y="121"/>
                    </a:lnTo>
                    <a:lnTo>
                      <a:pt x="199" y="188"/>
                    </a:lnTo>
                    <a:lnTo>
                      <a:pt x="252" y="258"/>
                    </a:lnTo>
                    <a:lnTo>
                      <a:pt x="300" y="333"/>
                    </a:lnTo>
                    <a:lnTo>
                      <a:pt x="342" y="410"/>
                    </a:lnTo>
                    <a:lnTo>
                      <a:pt x="379" y="493"/>
                    </a:lnTo>
                    <a:lnTo>
                      <a:pt x="410" y="576"/>
                    </a:lnTo>
                    <a:lnTo>
                      <a:pt x="404" y="578"/>
                    </a:lnTo>
                    <a:lnTo>
                      <a:pt x="397" y="580"/>
                    </a:lnTo>
                    <a:lnTo>
                      <a:pt x="390" y="583"/>
                    </a:lnTo>
                    <a:lnTo>
                      <a:pt x="360" y="500"/>
                    </a:lnTo>
                    <a:lnTo>
                      <a:pt x="324" y="421"/>
                    </a:lnTo>
                    <a:lnTo>
                      <a:pt x="283" y="343"/>
                    </a:lnTo>
                    <a:lnTo>
                      <a:pt x="236" y="270"/>
                    </a:lnTo>
                    <a:lnTo>
                      <a:pt x="184" y="201"/>
                    </a:lnTo>
                    <a:lnTo>
                      <a:pt x="127" y="135"/>
                    </a:lnTo>
                    <a:lnTo>
                      <a:pt x="66" y="74"/>
                    </a:lnTo>
                    <a:lnTo>
                      <a:pt x="0" y="16"/>
                    </a:lnTo>
                    <a:lnTo>
                      <a:pt x="6" y="12"/>
                    </a:lnTo>
                    <a:lnTo>
                      <a:pt x="10" y="6"/>
                    </a:lnTo>
                    <a:lnTo>
                      <a:pt x="12" y="0"/>
                    </a:lnTo>
                    <a:close/>
                  </a:path>
                </a:pathLst>
              </a:custGeom>
              <a:solidFill>
                <a:schemeClr val="tx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343" name="Group 342"/>
            <p:cNvGrpSpPr/>
            <p:nvPr/>
          </p:nvGrpSpPr>
          <p:grpSpPr>
            <a:xfrm>
              <a:off x="4476349" y="2958086"/>
              <a:ext cx="405192" cy="408626"/>
              <a:chOff x="3831643" y="3286575"/>
              <a:chExt cx="374650" cy="377825"/>
            </a:xfrm>
          </p:grpSpPr>
          <p:sp>
            <p:nvSpPr>
              <p:cNvPr id="344" name="Freeform 746"/>
              <p:cNvSpPr>
                <a:spLocks/>
              </p:cNvSpPr>
              <p:nvPr/>
            </p:nvSpPr>
            <p:spPr bwMode="auto">
              <a:xfrm>
                <a:off x="4007856" y="3286575"/>
                <a:ext cx="11113" cy="41275"/>
              </a:xfrm>
              <a:custGeom>
                <a:avLst/>
                <a:gdLst>
                  <a:gd name="T0" fmla="*/ 3 w 7"/>
                  <a:gd name="T1" fmla="*/ 0 h 26"/>
                  <a:gd name="T2" fmla="*/ 6 w 7"/>
                  <a:gd name="T3" fmla="*/ 0 h 26"/>
                  <a:gd name="T4" fmla="*/ 7 w 7"/>
                  <a:gd name="T5" fmla="*/ 1 h 26"/>
                  <a:gd name="T6" fmla="*/ 7 w 7"/>
                  <a:gd name="T7" fmla="*/ 2 h 26"/>
                  <a:gd name="T8" fmla="*/ 7 w 7"/>
                  <a:gd name="T9" fmla="*/ 23 h 26"/>
                  <a:gd name="T10" fmla="*/ 7 w 7"/>
                  <a:gd name="T11" fmla="*/ 24 h 26"/>
                  <a:gd name="T12" fmla="*/ 6 w 7"/>
                  <a:gd name="T13" fmla="*/ 24 h 26"/>
                  <a:gd name="T14" fmla="*/ 3 w 7"/>
                  <a:gd name="T15" fmla="*/ 26 h 26"/>
                  <a:gd name="T16" fmla="*/ 2 w 7"/>
                  <a:gd name="T17" fmla="*/ 24 h 26"/>
                  <a:gd name="T18" fmla="*/ 0 w 7"/>
                  <a:gd name="T19" fmla="*/ 24 h 26"/>
                  <a:gd name="T20" fmla="*/ 0 w 7"/>
                  <a:gd name="T21" fmla="*/ 23 h 26"/>
                  <a:gd name="T22" fmla="*/ 0 w 7"/>
                  <a:gd name="T23" fmla="*/ 2 h 26"/>
                  <a:gd name="T24" fmla="*/ 0 w 7"/>
                  <a:gd name="T25" fmla="*/ 1 h 26"/>
                  <a:gd name="T26" fmla="*/ 2 w 7"/>
                  <a:gd name="T27" fmla="*/ 0 h 26"/>
                  <a:gd name="T28" fmla="*/ 3 w 7"/>
                  <a:gd name="T2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26">
                    <a:moveTo>
                      <a:pt x="3" y="0"/>
                    </a:moveTo>
                    <a:lnTo>
                      <a:pt x="6" y="0"/>
                    </a:lnTo>
                    <a:lnTo>
                      <a:pt x="7" y="1"/>
                    </a:lnTo>
                    <a:lnTo>
                      <a:pt x="7" y="2"/>
                    </a:lnTo>
                    <a:lnTo>
                      <a:pt x="7" y="23"/>
                    </a:lnTo>
                    <a:lnTo>
                      <a:pt x="7" y="24"/>
                    </a:lnTo>
                    <a:lnTo>
                      <a:pt x="6" y="24"/>
                    </a:lnTo>
                    <a:lnTo>
                      <a:pt x="3" y="26"/>
                    </a:lnTo>
                    <a:lnTo>
                      <a:pt x="2" y="24"/>
                    </a:lnTo>
                    <a:lnTo>
                      <a:pt x="0" y="24"/>
                    </a:lnTo>
                    <a:lnTo>
                      <a:pt x="0" y="23"/>
                    </a:lnTo>
                    <a:lnTo>
                      <a:pt x="0" y="2"/>
                    </a:lnTo>
                    <a:lnTo>
                      <a:pt x="0" y="1"/>
                    </a:lnTo>
                    <a:lnTo>
                      <a:pt x="2" y="0"/>
                    </a:lnTo>
                    <a:lnTo>
                      <a:pt x="3"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5" name="Freeform 747"/>
              <p:cNvSpPr>
                <a:spLocks/>
              </p:cNvSpPr>
              <p:nvPr/>
            </p:nvSpPr>
            <p:spPr bwMode="auto">
              <a:xfrm>
                <a:off x="3872918" y="3350075"/>
                <a:ext cx="36513" cy="31750"/>
              </a:xfrm>
              <a:custGeom>
                <a:avLst/>
                <a:gdLst>
                  <a:gd name="T0" fmla="*/ 4 w 23"/>
                  <a:gd name="T1" fmla="*/ 0 h 20"/>
                  <a:gd name="T2" fmla="*/ 7 w 23"/>
                  <a:gd name="T3" fmla="*/ 0 h 20"/>
                  <a:gd name="T4" fmla="*/ 21 w 23"/>
                  <a:gd name="T5" fmla="*/ 13 h 20"/>
                  <a:gd name="T6" fmla="*/ 23 w 23"/>
                  <a:gd name="T7" fmla="*/ 15 h 20"/>
                  <a:gd name="T8" fmla="*/ 23 w 23"/>
                  <a:gd name="T9" fmla="*/ 17 h 20"/>
                  <a:gd name="T10" fmla="*/ 21 w 23"/>
                  <a:gd name="T11" fmla="*/ 18 h 20"/>
                  <a:gd name="T12" fmla="*/ 20 w 23"/>
                  <a:gd name="T13" fmla="*/ 20 h 20"/>
                  <a:gd name="T14" fmla="*/ 19 w 23"/>
                  <a:gd name="T15" fmla="*/ 20 h 20"/>
                  <a:gd name="T16" fmla="*/ 17 w 23"/>
                  <a:gd name="T17" fmla="*/ 18 h 20"/>
                  <a:gd name="T18" fmla="*/ 2 w 23"/>
                  <a:gd name="T19" fmla="*/ 5 h 20"/>
                  <a:gd name="T20" fmla="*/ 0 w 23"/>
                  <a:gd name="T21" fmla="*/ 4 h 20"/>
                  <a:gd name="T22" fmla="*/ 2 w 23"/>
                  <a:gd name="T23" fmla="*/ 3 h 20"/>
                  <a:gd name="T24" fmla="*/ 2 w 23"/>
                  <a:gd name="T25" fmla="*/ 1 h 20"/>
                  <a:gd name="T26" fmla="*/ 3 w 23"/>
                  <a:gd name="T27" fmla="*/ 0 h 20"/>
                  <a:gd name="T28" fmla="*/ 4 w 23"/>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 h="20">
                    <a:moveTo>
                      <a:pt x="4" y="0"/>
                    </a:moveTo>
                    <a:lnTo>
                      <a:pt x="7" y="0"/>
                    </a:lnTo>
                    <a:lnTo>
                      <a:pt x="21" y="13"/>
                    </a:lnTo>
                    <a:lnTo>
                      <a:pt x="23" y="15"/>
                    </a:lnTo>
                    <a:lnTo>
                      <a:pt x="23" y="17"/>
                    </a:lnTo>
                    <a:lnTo>
                      <a:pt x="21" y="18"/>
                    </a:lnTo>
                    <a:lnTo>
                      <a:pt x="20" y="20"/>
                    </a:lnTo>
                    <a:lnTo>
                      <a:pt x="19" y="20"/>
                    </a:lnTo>
                    <a:lnTo>
                      <a:pt x="17" y="18"/>
                    </a:lnTo>
                    <a:lnTo>
                      <a:pt x="2" y="5"/>
                    </a:lnTo>
                    <a:lnTo>
                      <a:pt x="0" y="4"/>
                    </a:lnTo>
                    <a:lnTo>
                      <a:pt x="2" y="3"/>
                    </a:lnTo>
                    <a:lnTo>
                      <a:pt x="2" y="1"/>
                    </a:lnTo>
                    <a:lnTo>
                      <a:pt x="3" y="0"/>
                    </a:lnTo>
                    <a:lnTo>
                      <a:pt x="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6" name="Freeform 748"/>
              <p:cNvSpPr>
                <a:spLocks/>
              </p:cNvSpPr>
              <p:nvPr/>
            </p:nvSpPr>
            <p:spPr bwMode="auto">
              <a:xfrm>
                <a:off x="3831643" y="3489775"/>
                <a:ext cx="41275" cy="12700"/>
              </a:xfrm>
              <a:custGeom>
                <a:avLst/>
                <a:gdLst>
                  <a:gd name="T0" fmla="*/ 24 w 26"/>
                  <a:gd name="T1" fmla="*/ 0 h 8"/>
                  <a:gd name="T2" fmla="*/ 25 w 26"/>
                  <a:gd name="T3" fmla="*/ 0 h 8"/>
                  <a:gd name="T4" fmla="*/ 26 w 26"/>
                  <a:gd name="T5" fmla="*/ 2 h 8"/>
                  <a:gd name="T6" fmla="*/ 26 w 26"/>
                  <a:gd name="T7" fmla="*/ 4 h 8"/>
                  <a:gd name="T8" fmla="*/ 25 w 26"/>
                  <a:gd name="T9" fmla="*/ 5 h 8"/>
                  <a:gd name="T10" fmla="*/ 24 w 26"/>
                  <a:gd name="T11" fmla="*/ 6 h 8"/>
                  <a:gd name="T12" fmla="*/ 4 w 26"/>
                  <a:gd name="T13" fmla="*/ 8 h 8"/>
                  <a:gd name="T14" fmla="*/ 1 w 26"/>
                  <a:gd name="T15" fmla="*/ 8 h 8"/>
                  <a:gd name="T16" fmla="*/ 0 w 26"/>
                  <a:gd name="T17" fmla="*/ 5 h 8"/>
                  <a:gd name="T18" fmla="*/ 0 w 26"/>
                  <a:gd name="T19" fmla="*/ 4 h 8"/>
                  <a:gd name="T20" fmla="*/ 1 w 26"/>
                  <a:gd name="T21" fmla="*/ 2 h 8"/>
                  <a:gd name="T22" fmla="*/ 3 w 26"/>
                  <a:gd name="T23" fmla="*/ 1 h 8"/>
                  <a:gd name="T24" fmla="*/ 24 w 26"/>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8">
                    <a:moveTo>
                      <a:pt x="24" y="0"/>
                    </a:moveTo>
                    <a:lnTo>
                      <a:pt x="25" y="0"/>
                    </a:lnTo>
                    <a:lnTo>
                      <a:pt x="26" y="2"/>
                    </a:lnTo>
                    <a:lnTo>
                      <a:pt x="26" y="4"/>
                    </a:lnTo>
                    <a:lnTo>
                      <a:pt x="25" y="5"/>
                    </a:lnTo>
                    <a:lnTo>
                      <a:pt x="24" y="6"/>
                    </a:lnTo>
                    <a:lnTo>
                      <a:pt x="4" y="8"/>
                    </a:lnTo>
                    <a:lnTo>
                      <a:pt x="1" y="8"/>
                    </a:lnTo>
                    <a:lnTo>
                      <a:pt x="0" y="5"/>
                    </a:lnTo>
                    <a:lnTo>
                      <a:pt x="0" y="4"/>
                    </a:lnTo>
                    <a:lnTo>
                      <a:pt x="1" y="2"/>
                    </a:lnTo>
                    <a:lnTo>
                      <a:pt x="3" y="1"/>
                    </a:lnTo>
                    <a:lnTo>
                      <a:pt x="2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7" name="Freeform 749"/>
              <p:cNvSpPr>
                <a:spLocks/>
              </p:cNvSpPr>
              <p:nvPr/>
            </p:nvSpPr>
            <p:spPr bwMode="auto">
              <a:xfrm>
                <a:off x="4165018" y="3478662"/>
                <a:ext cx="41275" cy="14288"/>
              </a:xfrm>
              <a:custGeom>
                <a:avLst/>
                <a:gdLst>
                  <a:gd name="T0" fmla="*/ 4 w 26"/>
                  <a:gd name="T1" fmla="*/ 0 h 9"/>
                  <a:gd name="T2" fmla="*/ 23 w 26"/>
                  <a:gd name="T3" fmla="*/ 3 h 9"/>
                  <a:gd name="T4" fmla="*/ 25 w 26"/>
                  <a:gd name="T5" fmla="*/ 3 h 9"/>
                  <a:gd name="T6" fmla="*/ 26 w 26"/>
                  <a:gd name="T7" fmla="*/ 4 h 9"/>
                  <a:gd name="T8" fmla="*/ 26 w 26"/>
                  <a:gd name="T9" fmla="*/ 6 h 9"/>
                  <a:gd name="T10" fmla="*/ 25 w 26"/>
                  <a:gd name="T11" fmla="*/ 8 h 9"/>
                  <a:gd name="T12" fmla="*/ 22 w 26"/>
                  <a:gd name="T13" fmla="*/ 9 h 9"/>
                  <a:gd name="T14" fmla="*/ 2 w 26"/>
                  <a:gd name="T15" fmla="*/ 7 h 9"/>
                  <a:gd name="T16" fmla="*/ 1 w 26"/>
                  <a:gd name="T17" fmla="*/ 7 h 9"/>
                  <a:gd name="T18" fmla="*/ 0 w 26"/>
                  <a:gd name="T19" fmla="*/ 6 h 9"/>
                  <a:gd name="T20" fmla="*/ 0 w 26"/>
                  <a:gd name="T21" fmla="*/ 3 h 9"/>
                  <a:gd name="T22" fmla="*/ 1 w 26"/>
                  <a:gd name="T23" fmla="*/ 2 h 9"/>
                  <a:gd name="T24" fmla="*/ 4 w 26"/>
                  <a:gd name="T2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9">
                    <a:moveTo>
                      <a:pt x="4" y="0"/>
                    </a:moveTo>
                    <a:lnTo>
                      <a:pt x="23" y="3"/>
                    </a:lnTo>
                    <a:lnTo>
                      <a:pt x="25" y="3"/>
                    </a:lnTo>
                    <a:lnTo>
                      <a:pt x="26" y="4"/>
                    </a:lnTo>
                    <a:lnTo>
                      <a:pt x="26" y="6"/>
                    </a:lnTo>
                    <a:lnTo>
                      <a:pt x="25" y="8"/>
                    </a:lnTo>
                    <a:lnTo>
                      <a:pt x="22" y="9"/>
                    </a:lnTo>
                    <a:lnTo>
                      <a:pt x="2" y="7"/>
                    </a:lnTo>
                    <a:lnTo>
                      <a:pt x="1" y="7"/>
                    </a:lnTo>
                    <a:lnTo>
                      <a:pt x="0" y="6"/>
                    </a:lnTo>
                    <a:lnTo>
                      <a:pt x="0" y="3"/>
                    </a:lnTo>
                    <a:lnTo>
                      <a:pt x="1" y="2"/>
                    </a:lnTo>
                    <a:lnTo>
                      <a:pt x="4"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8" name="Freeform 750"/>
              <p:cNvSpPr>
                <a:spLocks/>
              </p:cNvSpPr>
              <p:nvPr/>
            </p:nvSpPr>
            <p:spPr bwMode="auto">
              <a:xfrm>
                <a:off x="4122156" y="3342137"/>
                <a:ext cx="33338" cy="31750"/>
              </a:xfrm>
              <a:custGeom>
                <a:avLst/>
                <a:gdLst>
                  <a:gd name="T0" fmla="*/ 17 w 21"/>
                  <a:gd name="T1" fmla="*/ 0 h 20"/>
                  <a:gd name="T2" fmla="*/ 19 w 21"/>
                  <a:gd name="T3" fmla="*/ 0 h 20"/>
                  <a:gd name="T4" fmla="*/ 20 w 21"/>
                  <a:gd name="T5" fmla="*/ 1 h 20"/>
                  <a:gd name="T6" fmla="*/ 21 w 21"/>
                  <a:gd name="T7" fmla="*/ 3 h 20"/>
                  <a:gd name="T8" fmla="*/ 21 w 21"/>
                  <a:gd name="T9" fmla="*/ 4 h 20"/>
                  <a:gd name="T10" fmla="*/ 20 w 21"/>
                  <a:gd name="T11" fmla="*/ 5 h 20"/>
                  <a:gd name="T12" fmla="*/ 6 w 21"/>
                  <a:gd name="T13" fmla="*/ 20 h 20"/>
                  <a:gd name="T14" fmla="*/ 4 w 21"/>
                  <a:gd name="T15" fmla="*/ 20 h 20"/>
                  <a:gd name="T16" fmla="*/ 3 w 21"/>
                  <a:gd name="T17" fmla="*/ 20 h 20"/>
                  <a:gd name="T18" fmla="*/ 2 w 21"/>
                  <a:gd name="T19" fmla="*/ 18 h 20"/>
                  <a:gd name="T20" fmla="*/ 0 w 21"/>
                  <a:gd name="T21" fmla="*/ 17 h 20"/>
                  <a:gd name="T22" fmla="*/ 0 w 21"/>
                  <a:gd name="T23" fmla="*/ 16 h 20"/>
                  <a:gd name="T24" fmla="*/ 0 w 21"/>
                  <a:gd name="T25" fmla="*/ 14 h 20"/>
                  <a:gd name="T26" fmla="*/ 16 w 21"/>
                  <a:gd name="T27" fmla="*/ 1 h 20"/>
                  <a:gd name="T28" fmla="*/ 17 w 21"/>
                  <a:gd name="T29"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20">
                    <a:moveTo>
                      <a:pt x="17" y="0"/>
                    </a:moveTo>
                    <a:lnTo>
                      <a:pt x="19" y="0"/>
                    </a:lnTo>
                    <a:lnTo>
                      <a:pt x="20" y="1"/>
                    </a:lnTo>
                    <a:lnTo>
                      <a:pt x="21" y="3"/>
                    </a:lnTo>
                    <a:lnTo>
                      <a:pt x="21" y="4"/>
                    </a:lnTo>
                    <a:lnTo>
                      <a:pt x="20" y="5"/>
                    </a:lnTo>
                    <a:lnTo>
                      <a:pt x="6" y="20"/>
                    </a:lnTo>
                    <a:lnTo>
                      <a:pt x="4" y="20"/>
                    </a:lnTo>
                    <a:lnTo>
                      <a:pt x="3" y="20"/>
                    </a:lnTo>
                    <a:lnTo>
                      <a:pt x="2" y="18"/>
                    </a:lnTo>
                    <a:lnTo>
                      <a:pt x="0" y="17"/>
                    </a:lnTo>
                    <a:lnTo>
                      <a:pt x="0" y="16"/>
                    </a:lnTo>
                    <a:lnTo>
                      <a:pt x="0" y="14"/>
                    </a:lnTo>
                    <a:lnTo>
                      <a:pt x="16" y="1"/>
                    </a:lnTo>
                    <a:lnTo>
                      <a:pt x="17"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49" name="Freeform 751"/>
              <p:cNvSpPr>
                <a:spLocks noEditPoints="1"/>
              </p:cNvSpPr>
              <p:nvPr/>
            </p:nvSpPr>
            <p:spPr bwMode="auto">
              <a:xfrm>
                <a:off x="3898318" y="3343725"/>
                <a:ext cx="228600" cy="320675"/>
              </a:xfrm>
              <a:custGeom>
                <a:avLst/>
                <a:gdLst>
                  <a:gd name="T0" fmla="*/ 50 w 144"/>
                  <a:gd name="T1" fmla="*/ 173 h 202"/>
                  <a:gd name="T2" fmla="*/ 52 w 144"/>
                  <a:gd name="T3" fmla="*/ 178 h 202"/>
                  <a:gd name="T4" fmla="*/ 55 w 144"/>
                  <a:gd name="T5" fmla="*/ 180 h 202"/>
                  <a:gd name="T6" fmla="*/ 92 w 144"/>
                  <a:gd name="T7" fmla="*/ 178 h 202"/>
                  <a:gd name="T8" fmla="*/ 94 w 144"/>
                  <a:gd name="T9" fmla="*/ 176 h 202"/>
                  <a:gd name="T10" fmla="*/ 96 w 144"/>
                  <a:gd name="T11" fmla="*/ 153 h 202"/>
                  <a:gd name="T12" fmla="*/ 43 w 144"/>
                  <a:gd name="T13" fmla="*/ 30 h 202"/>
                  <a:gd name="T14" fmla="*/ 30 w 144"/>
                  <a:gd name="T15" fmla="*/ 42 h 202"/>
                  <a:gd name="T16" fmla="*/ 21 w 144"/>
                  <a:gd name="T17" fmla="*/ 72 h 202"/>
                  <a:gd name="T18" fmla="*/ 29 w 144"/>
                  <a:gd name="T19" fmla="*/ 101 h 202"/>
                  <a:gd name="T20" fmla="*/ 41 w 144"/>
                  <a:gd name="T21" fmla="*/ 113 h 202"/>
                  <a:gd name="T22" fmla="*/ 45 w 144"/>
                  <a:gd name="T23" fmla="*/ 111 h 202"/>
                  <a:gd name="T24" fmla="*/ 45 w 144"/>
                  <a:gd name="T25" fmla="*/ 110 h 202"/>
                  <a:gd name="T26" fmla="*/ 43 w 144"/>
                  <a:gd name="T27" fmla="*/ 106 h 202"/>
                  <a:gd name="T28" fmla="*/ 29 w 144"/>
                  <a:gd name="T29" fmla="*/ 85 h 202"/>
                  <a:gd name="T30" fmla="*/ 30 w 144"/>
                  <a:gd name="T31" fmla="*/ 58 h 202"/>
                  <a:gd name="T32" fmla="*/ 46 w 144"/>
                  <a:gd name="T33" fmla="*/ 37 h 202"/>
                  <a:gd name="T34" fmla="*/ 47 w 144"/>
                  <a:gd name="T35" fmla="*/ 33 h 202"/>
                  <a:gd name="T36" fmla="*/ 46 w 144"/>
                  <a:gd name="T37" fmla="*/ 32 h 202"/>
                  <a:gd name="T38" fmla="*/ 43 w 144"/>
                  <a:gd name="T39" fmla="*/ 30 h 202"/>
                  <a:gd name="T40" fmla="*/ 96 w 144"/>
                  <a:gd name="T41" fmla="*/ 4 h 202"/>
                  <a:gd name="T42" fmla="*/ 131 w 144"/>
                  <a:gd name="T43" fmla="*/ 30 h 202"/>
                  <a:gd name="T44" fmla="*/ 144 w 144"/>
                  <a:gd name="T45" fmla="*/ 72 h 202"/>
                  <a:gd name="T46" fmla="*/ 132 w 144"/>
                  <a:gd name="T47" fmla="*/ 111 h 202"/>
                  <a:gd name="T48" fmla="*/ 102 w 144"/>
                  <a:gd name="T49" fmla="*/ 138 h 202"/>
                  <a:gd name="T50" fmla="*/ 101 w 144"/>
                  <a:gd name="T51" fmla="*/ 177 h 202"/>
                  <a:gd name="T52" fmla="*/ 96 w 144"/>
                  <a:gd name="T53" fmla="*/ 183 h 202"/>
                  <a:gd name="T54" fmla="*/ 90 w 144"/>
                  <a:gd name="T55" fmla="*/ 190 h 202"/>
                  <a:gd name="T56" fmla="*/ 84 w 144"/>
                  <a:gd name="T57" fmla="*/ 199 h 202"/>
                  <a:gd name="T58" fmla="*/ 77 w 144"/>
                  <a:gd name="T59" fmla="*/ 202 h 202"/>
                  <a:gd name="T60" fmla="*/ 64 w 144"/>
                  <a:gd name="T61" fmla="*/ 200 h 202"/>
                  <a:gd name="T62" fmla="*/ 58 w 144"/>
                  <a:gd name="T63" fmla="*/ 195 h 202"/>
                  <a:gd name="T64" fmla="*/ 52 w 144"/>
                  <a:gd name="T65" fmla="*/ 186 h 202"/>
                  <a:gd name="T66" fmla="*/ 46 w 144"/>
                  <a:gd name="T67" fmla="*/ 181 h 202"/>
                  <a:gd name="T68" fmla="*/ 43 w 144"/>
                  <a:gd name="T69" fmla="*/ 173 h 202"/>
                  <a:gd name="T70" fmla="*/ 25 w 144"/>
                  <a:gd name="T71" fmla="*/ 127 h 202"/>
                  <a:gd name="T72" fmla="*/ 3 w 144"/>
                  <a:gd name="T73" fmla="*/ 93 h 202"/>
                  <a:gd name="T74" fmla="*/ 4 w 144"/>
                  <a:gd name="T75" fmla="*/ 50 h 202"/>
                  <a:gd name="T76" fmla="*/ 30 w 144"/>
                  <a:gd name="T77" fmla="*/ 15 h 202"/>
                  <a:gd name="T78" fmla="*/ 72 w 144"/>
                  <a:gd name="T79"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202">
                    <a:moveTo>
                      <a:pt x="50" y="153"/>
                    </a:moveTo>
                    <a:lnTo>
                      <a:pt x="50" y="173"/>
                    </a:lnTo>
                    <a:lnTo>
                      <a:pt x="50" y="176"/>
                    </a:lnTo>
                    <a:lnTo>
                      <a:pt x="52" y="178"/>
                    </a:lnTo>
                    <a:lnTo>
                      <a:pt x="54" y="178"/>
                    </a:lnTo>
                    <a:lnTo>
                      <a:pt x="55" y="180"/>
                    </a:lnTo>
                    <a:lnTo>
                      <a:pt x="90" y="180"/>
                    </a:lnTo>
                    <a:lnTo>
                      <a:pt x="92" y="178"/>
                    </a:lnTo>
                    <a:lnTo>
                      <a:pt x="93" y="178"/>
                    </a:lnTo>
                    <a:lnTo>
                      <a:pt x="94" y="176"/>
                    </a:lnTo>
                    <a:lnTo>
                      <a:pt x="96" y="173"/>
                    </a:lnTo>
                    <a:lnTo>
                      <a:pt x="96" y="153"/>
                    </a:lnTo>
                    <a:lnTo>
                      <a:pt x="50" y="153"/>
                    </a:lnTo>
                    <a:close/>
                    <a:moveTo>
                      <a:pt x="43" y="30"/>
                    </a:moveTo>
                    <a:lnTo>
                      <a:pt x="42" y="30"/>
                    </a:lnTo>
                    <a:lnTo>
                      <a:pt x="30" y="42"/>
                    </a:lnTo>
                    <a:lnTo>
                      <a:pt x="24" y="56"/>
                    </a:lnTo>
                    <a:lnTo>
                      <a:pt x="21" y="72"/>
                    </a:lnTo>
                    <a:lnTo>
                      <a:pt x="22" y="88"/>
                    </a:lnTo>
                    <a:lnTo>
                      <a:pt x="29" y="101"/>
                    </a:lnTo>
                    <a:lnTo>
                      <a:pt x="39" y="111"/>
                    </a:lnTo>
                    <a:lnTo>
                      <a:pt x="41" y="113"/>
                    </a:lnTo>
                    <a:lnTo>
                      <a:pt x="42" y="113"/>
                    </a:lnTo>
                    <a:lnTo>
                      <a:pt x="45" y="111"/>
                    </a:lnTo>
                    <a:lnTo>
                      <a:pt x="45" y="111"/>
                    </a:lnTo>
                    <a:lnTo>
                      <a:pt x="45" y="110"/>
                    </a:lnTo>
                    <a:lnTo>
                      <a:pt x="45" y="108"/>
                    </a:lnTo>
                    <a:lnTo>
                      <a:pt x="43" y="106"/>
                    </a:lnTo>
                    <a:lnTo>
                      <a:pt x="35" y="97"/>
                    </a:lnTo>
                    <a:lnTo>
                      <a:pt x="29" y="85"/>
                    </a:lnTo>
                    <a:lnTo>
                      <a:pt x="28" y="72"/>
                    </a:lnTo>
                    <a:lnTo>
                      <a:pt x="30" y="58"/>
                    </a:lnTo>
                    <a:lnTo>
                      <a:pt x="35" y="46"/>
                    </a:lnTo>
                    <a:lnTo>
                      <a:pt x="46" y="37"/>
                    </a:lnTo>
                    <a:lnTo>
                      <a:pt x="47" y="34"/>
                    </a:lnTo>
                    <a:lnTo>
                      <a:pt x="47" y="33"/>
                    </a:lnTo>
                    <a:lnTo>
                      <a:pt x="46" y="32"/>
                    </a:lnTo>
                    <a:lnTo>
                      <a:pt x="46" y="32"/>
                    </a:lnTo>
                    <a:lnTo>
                      <a:pt x="45" y="30"/>
                    </a:lnTo>
                    <a:lnTo>
                      <a:pt x="43" y="30"/>
                    </a:lnTo>
                    <a:close/>
                    <a:moveTo>
                      <a:pt x="72" y="0"/>
                    </a:moveTo>
                    <a:lnTo>
                      <a:pt x="96" y="4"/>
                    </a:lnTo>
                    <a:lnTo>
                      <a:pt x="115" y="15"/>
                    </a:lnTo>
                    <a:lnTo>
                      <a:pt x="131" y="30"/>
                    </a:lnTo>
                    <a:lnTo>
                      <a:pt x="141" y="50"/>
                    </a:lnTo>
                    <a:lnTo>
                      <a:pt x="144" y="72"/>
                    </a:lnTo>
                    <a:lnTo>
                      <a:pt x="141" y="93"/>
                    </a:lnTo>
                    <a:lnTo>
                      <a:pt x="132" y="111"/>
                    </a:lnTo>
                    <a:lnTo>
                      <a:pt x="119" y="127"/>
                    </a:lnTo>
                    <a:lnTo>
                      <a:pt x="102" y="138"/>
                    </a:lnTo>
                    <a:lnTo>
                      <a:pt x="102" y="173"/>
                    </a:lnTo>
                    <a:lnTo>
                      <a:pt x="101" y="177"/>
                    </a:lnTo>
                    <a:lnTo>
                      <a:pt x="100" y="181"/>
                    </a:lnTo>
                    <a:lnTo>
                      <a:pt x="96" y="183"/>
                    </a:lnTo>
                    <a:lnTo>
                      <a:pt x="92" y="186"/>
                    </a:lnTo>
                    <a:lnTo>
                      <a:pt x="90" y="190"/>
                    </a:lnTo>
                    <a:lnTo>
                      <a:pt x="88" y="195"/>
                    </a:lnTo>
                    <a:lnTo>
                      <a:pt x="84" y="199"/>
                    </a:lnTo>
                    <a:lnTo>
                      <a:pt x="81" y="200"/>
                    </a:lnTo>
                    <a:lnTo>
                      <a:pt x="77" y="202"/>
                    </a:lnTo>
                    <a:lnTo>
                      <a:pt x="68" y="202"/>
                    </a:lnTo>
                    <a:lnTo>
                      <a:pt x="64" y="200"/>
                    </a:lnTo>
                    <a:lnTo>
                      <a:pt x="60" y="199"/>
                    </a:lnTo>
                    <a:lnTo>
                      <a:pt x="58" y="195"/>
                    </a:lnTo>
                    <a:lnTo>
                      <a:pt x="55" y="190"/>
                    </a:lnTo>
                    <a:lnTo>
                      <a:pt x="52" y="186"/>
                    </a:lnTo>
                    <a:lnTo>
                      <a:pt x="49" y="183"/>
                    </a:lnTo>
                    <a:lnTo>
                      <a:pt x="46" y="181"/>
                    </a:lnTo>
                    <a:lnTo>
                      <a:pt x="43" y="177"/>
                    </a:lnTo>
                    <a:lnTo>
                      <a:pt x="43" y="173"/>
                    </a:lnTo>
                    <a:lnTo>
                      <a:pt x="43" y="138"/>
                    </a:lnTo>
                    <a:lnTo>
                      <a:pt x="25" y="127"/>
                    </a:lnTo>
                    <a:lnTo>
                      <a:pt x="12" y="111"/>
                    </a:lnTo>
                    <a:lnTo>
                      <a:pt x="3" y="93"/>
                    </a:lnTo>
                    <a:lnTo>
                      <a:pt x="0" y="72"/>
                    </a:lnTo>
                    <a:lnTo>
                      <a:pt x="4" y="50"/>
                    </a:lnTo>
                    <a:lnTo>
                      <a:pt x="14" y="30"/>
                    </a:lnTo>
                    <a:lnTo>
                      <a:pt x="30" y="15"/>
                    </a:lnTo>
                    <a:lnTo>
                      <a:pt x="50" y="4"/>
                    </a:lnTo>
                    <a:lnTo>
                      <a:pt x="72" y="0"/>
                    </a:lnTo>
                    <a:close/>
                  </a:path>
                </a:pathLst>
              </a:custGeom>
              <a:solidFill>
                <a:srgbClr val="FFFFFF"/>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350" name="TextBox 349"/>
            <p:cNvSpPr txBox="1"/>
            <p:nvPr/>
          </p:nvSpPr>
          <p:spPr>
            <a:xfrm>
              <a:off x="334403" y="2846948"/>
              <a:ext cx="3059470" cy="1785104"/>
            </a:xfrm>
            <a:prstGeom prst="rect">
              <a:avLst/>
            </a:prstGeom>
            <a:noFill/>
          </p:spPr>
          <p:txBody>
            <a:bodyPr wrap="square" rtlCol="0">
              <a:spAutoFit/>
            </a:bodyPr>
            <a:lstStyle/>
            <a:p>
              <a:pPr algn="ctr"/>
              <a:r>
                <a:rPr lang="en-US" sz="2700" b="1" dirty="0">
                  <a:solidFill>
                    <a:schemeClr val="accent1"/>
                  </a:solidFill>
                  <a:latin typeface="Montserrat Black" panose="00000A00000000000000" pitchFamily="50" charset="0"/>
                </a:rPr>
                <a:t>MAIN </a:t>
              </a:r>
              <a:endParaRPr lang="id-ID" sz="2700" b="1" dirty="0">
                <a:solidFill>
                  <a:schemeClr val="accent1"/>
                </a:solidFill>
                <a:latin typeface="Montserrat Black" panose="00000A00000000000000" pitchFamily="50" charset="0"/>
              </a:endParaRPr>
            </a:p>
            <a:p>
              <a:pPr algn="ctr"/>
              <a:r>
                <a:rPr lang="en-US" sz="2700" b="1" dirty="0">
                  <a:solidFill>
                    <a:schemeClr val="accent1"/>
                  </a:solidFill>
                  <a:latin typeface="Montserrat Black" panose="00000A00000000000000" pitchFamily="50" charset="0"/>
                </a:rPr>
                <a:t>TITLE </a:t>
              </a:r>
              <a:endParaRPr lang="id-ID" sz="2700" b="1" dirty="0">
                <a:solidFill>
                  <a:schemeClr val="accent1"/>
                </a:solidFill>
                <a:latin typeface="Montserrat Black" panose="00000A00000000000000" pitchFamily="50" charset="0"/>
              </a:endParaRPr>
            </a:p>
            <a:p>
              <a:pPr algn="ctr"/>
              <a:r>
                <a:rPr lang="en-US" sz="2700" b="1" dirty="0">
                  <a:solidFill>
                    <a:schemeClr val="accent1"/>
                  </a:solidFill>
                  <a:latin typeface="Montserrat Black" panose="00000A00000000000000" pitchFamily="50" charset="0"/>
                </a:rPr>
                <a:t>HERE</a:t>
              </a:r>
            </a:p>
          </p:txBody>
        </p:sp>
      </p:grpSp>
      <p:sp>
        <p:nvSpPr>
          <p:cNvPr id="351" name="Rectangle 350"/>
          <p:cNvSpPr/>
          <p:nvPr/>
        </p:nvSpPr>
        <p:spPr>
          <a:xfrm>
            <a:off x="3944446" y="2544642"/>
            <a:ext cx="1853123" cy="403957"/>
          </a:xfrm>
          <a:prstGeom prst="rect">
            <a:avLst/>
          </a:prstGeom>
        </p:spPr>
        <p:txBody>
          <a:bodyPr wrap="square">
            <a:spAutoFit/>
          </a:bodyPr>
          <a:lstStyle/>
          <a:p>
            <a:pPr algn="just">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dolore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magna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aliqua</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enim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ad</a:t>
            </a:r>
          </a:p>
        </p:txBody>
      </p:sp>
      <p:sp>
        <p:nvSpPr>
          <p:cNvPr id="352" name="Rectangle 351"/>
          <p:cNvSpPr/>
          <p:nvPr/>
        </p:nvSpPr>
        <p:spPr>
          <a:xfrm>
            <a:off x="3944446" y="1721438"/>
            <a:ext cx="1853123" cy="403957"/>
          </a:xfrm>
          <a:prstGeom prst="rect">
            <a:avLst/>
          </a:prstGeom>
        </p:spPr>
        <p:txBody>
          <a:bodyPr wrap="square">
            <a:spAutoFit/>
          </a:bodyPr>
          <a:lstStyle/>
          <a:p>
            <a:pPr algn="just">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dolore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magna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aliqua</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enim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ad</a:t>
            </a:r>
          </a:p>
        </p:txBody>
      </p:sp>
      <p:sp>
        <p:nvSpPr>
          <p:cNvPr id="353" name="Rectangle 352"/>
          <p:cNvSpPr/>
          <p:nvPr/>
        </p:nvSpPr>
        <p:spPr>
          <a:xfrm>
            <a:off x="3944446" y="4191048"/>
            <a:ext cx="1853123" cy="403957"/>
          </a:xfrm>
          <a:prstGeom prst="rect">
            <a:avLst/>
          </a:prstGeom>
        </p:spPr>
        <p:txBody>
          <a:bodyPr wrap="square">
            <a:spAutoFit/>
          </a:bodyPr>
          <a:lstStyle/>
          <a:p>
            <a:pPr algn="just">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dolore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magna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aliqua</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enim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ad</a:t>
            </a:r>
          </a:p>
        </p:txBody>
      </p:sp>
      <p:sp>
        <p:nvSpPr>
          <p:cNvPr id="354" name="Rectangle 353"/>
          <p:cNvSpPr/>
          <p:nvPr/>
        </p:nvSpPr>
        <p:spPr>
          <a:xfrm>
            <a:off x="3944446" y="3367845"/>
            <a:ext cx="1853123" cy="403957"/>
          </a:xfrm>
          <a:prstGeom prst="rect">
            <a:avLst/>
          </a:prstGeom>
        </p:spPr>
        <p:txBody>
          <a:bodyPr wrap="square">
            <a:spAutoFit/>
          </a:bodyPr>
          <a:lstStyle/>
          <a:p>
            <a:pPr algn="just">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dolore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magna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aliqua</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enim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ad</a:t>
            </a:r>
          </a:p>
        </p:txBody>
      </p:sp>
      <p:sp>
        <p:nvSpPr>
          <p:cNvPr id="355" name="TextBox 354"/>
          <p:cNvSpPr txBox="1"/>
          <p:nvPr/>
        </p:nvSpPr>
        <p:spPr>
          <a:xfrm>
            <a:off x="6462525" y="1754225"/>
            <a:ext cx="1292341" cy="253916"/>
          </a:xfrm>
          <a:prstGeom prst="rect">
            <a:avLst/>
          </a:prstGeom>
          <a:noFill/>
        </p:spPr>
        <p:txBody>
          <a:bodyPr wrap="none" rtlCol="0">
            <a:spAutoFit/>
          </a:bodyPr>
          <a:lstStyle/>
          <a:p>
            <a:r>
              <a:rPr lang="en-US" sz="1050" b="1" dirty="0">
                <a:latin typeface="Montserrat Black" panose="00000A00000000000000" pitchFamily="50" charset="0"/>
              </a:rPr>
              <a:t>SUBTITLE HERE</a:t>
            </a:r>
          </a:p>
        </p:txBody>
      </p:sp>
      <p:sp>
        <p:nvSpPr>
          <p:cNvPr id="356" name="Rectangle 355"/>
          <p:cNvSpPr/>
          <p:nvPr/>
        </p:nvSpPr>
        <p:spPr>
          <a:xfrm>
            <a:off x="6462524" y="1984181"/>
            <a:ext cx="2470736" cy="871392"/>
          </a:xfrm>
          <a:prstGeom prst="rect">
            <a:avLst/>
          </a:prstGeom>
        </p:spPr>
        <p:txBody>
          <a:bodyPr wrap="square">
            <a:spAutoFit/>
          </a:bodyPr>
          <a:lstStyle/>
          <a:p>
            <a:pPr>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dolore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magna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aliqua</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enim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ad minim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magna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aliqua</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enim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ad minim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dolore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aliqua</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enim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ad minim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dolore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magna.. ad minim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et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dolore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magna. </a:t>
            </a:r>
          </a:p>
        </p:txBody>
      </p:sp>
      <p:cxnSp>
        <p:nvCxnSpPr>
          <p:cNvPr id="357" name="Straight Connector 356"/>
          <p:cNvCxnSpPr>
            <a:cxnSpLocks/>
          </p:cNvCxnSpPr>
          <p:nvPr/>
        </p:nvCxnSpPr>
        <p:spPr>
          <a:xfrm>
            <a:off x="6132021" y="1749814"/>
            <a:ext cx="0" cy="2865173"/>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358" name="Oval 357"/>
          <p:cNvSpPr/>
          <p:nvPr/>
        </p:nvSpPr>
        <p:spPr>
          <a:xfrm>
            <a:off x="6525112" y="3434405"/>
            <a:ext cx="127000" cy="127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59" name="Rectangle 358"/>
          <p:cNvSpPr/>
          <p:nvPr/>
        </p:nvSpPr>
        <p:spPr>
          <a:xfrm>
            <a:off x="6869498" y="3351084"/>
            <a:ext cx="1853123" cy="248145"/>
          </a:xfrm>
          <a:prstGeom prst="rect">
            <a:avLst/>
          </a:prstGeom>
        </p:spPr>
        <p:txBody>
          <a:bodyPr wrap="square">
            <a:spAutoFit/>
          </a:bodyPr>
          <a:lstStyle/>
          <a:p>
            <a:pPr algn="just">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60" name="Oval 359"/>
          <p:cNvSpPr/>
          <p:nvPr/>
        </p:nvSpPr>
        <p:spPr>
          <a:xfrm>
            <a:off x="6525112" y="3769980"/>
            <a:ext cx="127000" cy="127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61" name="Rectangle 360"/>
          <p:cNvSpPr/>
          <p:nvPr/>
        </p:nvSpPr>
        <p:spPr>
          <a:xfrm>
            <a:off x="6869498" y="3686658"/>
            <a:ext cx="1853123" cy="248145"/>
          </a:xfrm>
          <a:prstGeom prst="rect">
            <a:avLst/>
          </a:prstGeom>
        </p:spPr>
        <p:txBody>
          <a:bodyPr wrap="square">
            <a:spAutoFit/>
          </a:bodyPr>
          <a:lstStyle/>
          <a:p>
            <a:pPr algn="just">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62" name="Oval 361"/>
          <p:cNvSpPr/>
          <p:nvPr/>
        </p:nvSpPr>
        <p:spPr>
          <a:xfrm>
            <a:off x="6525112" y="4105554"/>
            <a:ext cx="127000" cy="127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63" name="Rectangle 362"/>
          <p:cNvSpPr/>
          <p:nvPr/>
        </p:nvSpPr>
        <p:spPr>
          <a:xfrm>
            <a:off x="6869498" y="4022233"/>
            <a:ext cx="1853123" cy="248145"/>
          </a:xfrm>
          <a:prstGeom prst="rect">
            <a:avLst/>
          </a:prstGeom>
        </p:spPr>
        <p:txBody>
          <a:bodyPr wrap="square">
            <a:spAutoFit/>
          </a:bodyPr>
          <a:lstStyle/>
          <a:p>
            <a:pPr algn="just">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64" name="Oval 363"/>
          <p:cNvSpPr/>
          <p:nvPr/>
        </p:nvSpPr>
        <p:spPr>
          <a:xfrm>
            <a:off x="6525112" y="4441130"/>
            <a:ext cx="127000" cy="1270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65" name="Rectangle 364"/>
          <p:cNvSpPr/>
          <p:nvPr/>
        </p:nvSpPr>
        <p:spPr>
          <a:xfrm>
            <a:off x="6869498" y="4357809"/>
            <a:ext cx="1853123" cy="248145"/>
          </a:xfrm>
          <a:prstGeom prst="rect">
            <a:avLst/>
          </a:prstGeom>
        </p:spPr>
        <p:txBody>
          <a:bodyPr wrap="square">
            <a:spAutoFit/>
          </a:bodyPr>
          <a:lstStyle/>
          <a:p>
            <a:pPr algn="just">
              <a:lnSpc>
                <a:spcPct val="150000"/>
              </a:lnSpc>
            </a:pP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eiusmod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tempor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incididunt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ut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labore</a:t>
            </a:r>
            <a:endPar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66" name="TextBox 365"/>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BUSINESS STRATEGY</a:t>
            </a:r>
            <a:endParaRPr lang="en-US" sz="2700" b="1" dirty="0">
              <a:latin typeface="Montserrat Black" panose="00000A00000000000000" pitchFamily="50" charset="0"/>
            </a:endParaRPr>
          </a:p>
        </p:txBody>
      </p:sp>
      <p:sp>
        <p:nvSpPr>
          <p:cNvPr id="367" name="TextBox 366"/>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3153648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67"/>
                                        </p:tgtEl>
                                        <p:attrNameLst>
                                          <p:attrName>style.visibility</p:attrName>
                                        </p:attrNameLst>
                                      </p:cBhvr>
                                      <p:to>
                                        <p:strVal val="visible"/>
                                      </p:to>
                                    </p:set>
                                    <p:animEffect transition="in" filter="barn(inVertical)">
                                      <p:cBhvr>
                                        <p:cTn id="7" dur="500"/>
                                        <p:tgtEl>
                                          <p:spTgt spid="36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366"/>
                                        </p:tgtEl>
                                        <p:attrNameLst>
                                          <p:attrName>style.visibility</p:attrName>
                                        </p:attrNameLst>
                                      </p:cBhvr>
                                      <p:to>
                                        <p:strVal val="visible"/>
                                      </p:to>
                                    </p:set>
                                    <p:animEffect transition="in" filter="barn(outVertical)">
                                      <p:cBhvr>
                                        <p:cTn id="11" dur="500"/>
                                        <p:tgtEl>
                                          <p:spTgt spid="366"/>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352"/>
                                        </p:tgtEl>
                                        <p:attrNameLst>
                                          <p:attrName>style.visibility</p:attrName>
                                        </p:attrNameLst>
                                      </p:cBhvr>
                                      <p:to>
                                        <p:strVal val="visible"/>
                                      </p:to>
                                    </p:set>
                                    <p:animEffect transition="in" filter="fade">
                                      <p:cBhvr>
                                        <p:cTn id="19" dur="500"/>
                                        <p:tgtEl>
                                          <p:spTgt spid="352"/>
                                        </p:tgtEl>
                                      </p:cBhvr>
                                    </p:animEffect>
                                    <p:anim calcmode="lin" valueType="num">
                                      <p:cBhvr>
                                        <p:cTn id="20" dur="500" fill="hold"/>
                                        <p:tgtEl>
                                          <p:spTgt spid="352"/>
                                        </p:tgtEl>
                                        <p:attrNameLst>
                                          <p:attrName>ppt_x</p:attrName>
                                        </p:attrNameLst>
                                      </p:cBhvr>
                                      <p:tavLst>
                                        <p:tav tm="0">
                                          <p:val>
                                            <p:strVal val="#ppt_x"/>
                                          </p:val>
                                        </p:tav>
                                        <p:tav tm="100000">
                                          <p:val>
                                            <p:strVal val="#ppt_x"/>
                                          </p:val>
                                        </p:tav>
                                      </p:tavLst>
                                    </p:anim>
                                    <p:anim calcmode="lin" valueType="num">
                                      <p:cBhvr>
                                        <p:cTn id="21" dur="500" fill="hold"/>
                                        <p:tgtEl>
                                          <p:spTgt spid="352"/>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42" presetClass="entr" presetSubtype="0" fill="hold" grpId="0" nodeType="afterEffect">
                                  <p:stCondLst>
                                    <p:cond delay="0"/>
                                  </p:stCondLst>
                                  <p:childTnLst>
                                    <p:set>
                                      <p:cBhvr>
                                        <p:cTn id="24" dur="1" fill="hold">
                                          <p:stCondLst>
                                            <p:cond delay="0"/>
                                          </p:stCondLst>
                                        </p:cTn>
                                        <p:tgtEl>
                                          <p:spTgt spid="351"/>
                                        </p:tgtEl>
                                        <p:attrNameLst>
                                          <p:attrName>style.visibility</p:attrName>
                                        </p:attrNameLst>
                                      </p:cBhvr>
                                      <p:to>
                                        <p:strVal val="visible"/>
                                      </p:to>
                                    </p:set>
                                    <p:animEffect transition="in" filter="fade">
                                      <p:cBhvr>
                                        <p:cTn id="25" dur="500"/>
                                        <p:tgtEl>
                                          <p:spTgt spid="351"/>
                                        </p:tgtEl>
                                      </p:cBhvr>
                                    </p:animEffect>
                                    <p:anim calcmode="lin" valueType="num">
                                      <p:cBhvr>
                                        <p:cTn id="26" dur="500" fill="hold"/>
                                        <p:tgtEl>
                                          <p:spTgt spid="351"/>
                                        </p:tgtEl>
                                        <p:attrNameLst>
                                          <p:attrName>ppt_x</p:attrName>
                                        </p:attrNameLst>
                                      </p:cBhvr>
                                      <p:tavLst>
                                        <p:tav tm="0">
                                          <p:val>
                                            <p:strVal val="#ppt_x"/>
                                          </p:val>
                                        </p:tav>
                                        <p:tav tm="100000">
                                          <p:val>
                                            <p:strVal val="#ppt_x"/>
                                          </p:val>
                                        </p:tav>
                                      </p:tavLst>
                                    </p:anim>
                                    <p:anim calcmode="lin" valueType="num">
                                      <p:cBhvr>
                                        <p:cTn id="27" dur="500" fill="hold"/>
                                        <p:tgtEl>
                                          <p:spTgt spid="351"/>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42" presetClass="entr" presetSubtype="0" fill="hold" grpId="0" nodeType="afterEffect">
                                  <p:stCondLst>
                                    <p:cond delay="0"/>
                                  </p:stCondLst>
                                  <p:childTnLst>
                                    <p:set>
                                      <p:cBhvr>
                                        <p:cTn id="30" dur="1" fill="hold">
                                          <p:stCondLst>
                                            <p:cond delay="0"/>
                                          </p:stCondLst>
                                        </p:cTn>
                                        <p:tgtEl>
                                          <p:spTgt spid="354"/>
                                        </p:tgtEl>
                                        <p:attrNameLst>
                                          <p:attrName>style.visibility</p:attrName>
                                        </p:attrNameLst>
                                      </p:cBhvr>
                                      <p:to>
                                        <p:strVal val="visible"/>
                                      </p:to>
                                    </p:set>
                                    <p:animEffect transition="in" filter="fade">
                                      <p:cBhvr>
                                        <p:cTn id="31" dur="500"/>
                                        <p:tgtEl>
                                          <p:spTgt spid="354"/>
                                        </p:tgtEl>
                                      </p:cBhvr>
                                    </p:animEffect>
                                    <p:anim calcmode="lin" valueType="num">
                                      <p:cBhvr>
                                        <p:cTn id="32" dur="500" fill="hold"/>
                                        <p:tgtEl>
                                          <p:spTgt spid="354"/>
                                        </p:tgtEl>
                                        <p:attrNameLst>
                                          <p:attrName>ppt_x</p:attrName>
                                        </p:attrNameLst>
                                      </p:cBhvr>
                                      <p:tavLst>
                                        <p:tav tm="0">
                                          <p:val>
                                            <p:strVal val="#ppt_x"/>
                                          </p:val>
                                        </p:tav>
                                        <p:tav tm="100000">
                                          <p:val>
                                            <p:strVal val="#ppt_x"/>
                                          </p:val>
                                        </p:tav>
                                      </p:tavLst>
                                    </p:anim>
                                    <p:anim calcmode="lin" valueType="num">
                                      <p:cBhvr>
                                        <p:cTn id="33" dur="500" fill="hold"/>
                                        <p:tgtEl>
                                          <p:spTgt spid="354"/>
                                        </p:tgtEl>
                                        <p:attrNameLst>
                                          <p:attrName>ppt_y</p:attrName>
                                        </p:attrNameLst>
                                      </p:cBhvr>
                                      <p:tavLst>
                                        <p:tav tm="0">
                                          <p:val>
                                            <p:strVal val="#ppt_y+.1"/>
                                          </p:val>
                                        </p:tav>
                                        <p:tav tm="100000">
                                          <p:val>
                                            <p:strVal val="#ppt_y"/>
                                          </p:val>
                                        </p:tav>
                                      </p:tavLst>
                                    </p:anim>
                                  </p:childTnLst>
                                </p:cTn>
                              </p:par>
                            </p:childTnLst>
                          </p:cTn>
                        </p:par>
                        <p:par>
                          <p:cTn id="34" fill="hold">
                            <p:stCondLst>
                              <p:cond delay="3000"/>
                            </p:stCondLst>
                            <p:childTnLst>
                              <p:par>
                                <p:cTn id="35" presetID="42" presetClass="entr" presetSubtype="0" fill="hold" grpId="0" nodeType="afterEffect">
                                  <p:stCondLst>
                                    <p:cond delay="0"/>
                                  </p:stCondLst>
                                  <p:childTnLst>
                                    <p:set>
                                      <p:cBhvr>
                                        <p:cTn id="36" dur="1" fill="hold">
                                          <p:stCondLst>
                                            <p:cond delay="0"/>
                                          </p:stCondLst>
                                        </p:cTn>
                                        <p:tgtEl>
                                          <p:spTgt spid="353"/>
                                        </p:tgtEl>
                                        <p:attrNameLst>
                                          <p:attrName>style.visibility</p:attrName>
                                        </p:attrNameLst>
                                      </p:cBhvr>
                                      <p:to>
                                        <p:strVal val="visible"/>
                                      </p:to>
                                    </p:set>
                                    <p:animEffect transition="in" filter="fade">
                                      <p:cBhvr>
                                        <p:cTn id="37" dur="500"/>
                                        <p:tgtEl>
                                          <p:spTgt spid="353"/>
                                        </p:tgtEl>
                                      </p:cBhvr>
                                    </p:animEffect>
                                    <p:anim calcmode="lin" valueType="num">
                                      <p:cBhvr>
                                        <p:cTn id="38" dur="500" fill="hold"/>
                                        <p:tgtEl>
                                          <p:spTgt spid="353"/>
                                        </p:tgtEl>
                                        <p:attrNameLst>
                                          <p:attrName>ppt_x</p:attrName>
                                        </p:attrNameLst>
                                      </p:cBhvr>
                                      <p:tavLst>
                                        <p:tav tm="0">
                                          <p:val>
                                            <p:strVal val="#ppt_x"/>
                                          </p:val>
                                        </p:tav>
                                        <p:tav tm="100000">
                                          <p:val>
                                            <p:strVal val="#ppt_x"/>
                                          </p:val>
                                        </p:tav>
                                      </p:tavLst>
                                    </p:anim>
                                    <p:anim calcmode="lin" valueType="num">
                                      <p:cBhvr>
                                        <p:cTn id="39" dur="500" fill="hold"/>
                                        <p:tgtEl>
                                          <p:spTgt spid="353"/>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16" presetClass="entr" presetSubtype="42" fill="hold" nodeType="afterEffect">
                                  <p:stCondLst>
                                    <p:cond delay="0"/>
                                  </p:stCondLst>
                                  <p:childTnLst>
                                    <p:set>
                                      <p:cBhvr>
                                        <p:cTn id="42" dur="1" fill="hold">
                                          <p:stCondLst>
                                            <p:cond delay="0"/>
                                          </p:stCondLst>
                                        </p:cTn>
                                        <p:tgtEl>
                                          <p:spTgt spid="357"/>
                                        </p:tgtEl>
                                        <p:attrNameLst>
                                          <p:attrName>style.visibility</p:attrName>
                                        </p:attrNameLst>
                                      </p:cBhvr>
                                      <p:to>
                                        <p:strVal val="visible"/>
                                      </p:to>
                                    </p:set>
                                    <p:animEffect transition="in" filter="barn(outHorizontal)">
                                      <p:cBhvr>
                                        <p:cTn id="43" dur="500"/>
                                        <p:tgtEl>
                                          <p:spTgt spid="357"/>
                                        </p:tgtEl>
                                      </p:cBhvr>
                                    </p:animEffect>
                                  </p:childTnLst>
                                </p:cTn>
                              </p:par>
                            </p:childTnLst>
                          </p:cTn>
                        </p:par>
                        <p:par>
                          <p:cTn id="44" fill="hold">
                            <p:stCondLst>
                              <p:cond delay="4000"/>
                            </p:stCondLst>
                            <p:childTnLst>
                              <p:par>
                                <p:cTn id="45" presetID="22" presetClass="entr" presetSubtype="4" fill="hold" grpId="0" nodeType="afterEffect">
                                  <p:stCondLst>
                                    <p:cond delay="0"/>
                                  </p:stCondLst>
                                  <p:childTnLst>
                                    <p:set>
                                      <p:cBhvr>
                                        <p:cTn id="46" dur="1" fill="hold">
                                          <p:stCondLst>
                                            <p:cond delay="0"/>
                                          </p:stCondLst>
                                        </p:cTn>
                                        <p:tgtEl>
                                          <p:spTgt spid="355"/>
                                        </p:tgtEl>
                                        <p:attrNameLst>
                                          <p:attrName>style.visibility</p:attrName>
                                        </p:attrNameLst>
                                      </p:cBhvr>
                                      <p:to>
                                        <p:strVal val="visible"/>
                                      </p:to>
                                    </p:set>
                                    <p:animEffect transition="in" filter="wipe(down)">
                                      <p:cBhvr>
                                        <p:cTn id="47" dur="500"/>
                                        <p:tgtEl>
                                          <p:spTgt spid="355"/>
                                        </p:tgtEl>
                                      </p:cBhvr>
                                    </p:animEffect>
                                  </p:childTnLst>
                                </p:cTn>
                              </p:par>
                            </p:childTnLst>
                          </p:cTn>
                        </p:par>
                        <p:par>
                          <p:cTn id="48" fill="hold">
                            <p:stCondLst>
                              <p:cond delay="4500"/>
                            </p:stCondLst>
                            <p:childTnLst>
                              <p:par>
                                <p:cTn id="49" presetID="42" presetClass="entr" presetSubtype="0" fill="hold" grpId="0" nodeType="afterEffect">
                                  <p:stCondLst>
                                    <p:cond delay="0"/>
                                  </p:stCondLst>
                                  <p:childTnLst>
                                    <p:set>
                                      <p:cBhvr>
                                        <p:cTn id="50" dur="1" fill="hold">
                                          <p:stCondLst>
                                            <p:cond delay="0"/>
                                          </p:stCondLst>
                                        </p:cTn>
                                        <p:tgtEl>
                                          <p:spTgt spid="356"/>
                                        </p:tgtEl>
                                        <p:attrNameLst>
                                          <p:attrName>style.visibility</p:attrName>
                                        </p:attrNameLst>
                                      </p:cBhvr>
                                      <p:to>
                                        <p:strVal val="visible"/>
                                      </p:to>
                                    </p:set>
                                    <p:animEffect transition="in" filter="fade">
                                      <p:cBhvr>
                                        <p:cTn id="51" dur="500"/>
                                        <p:tgtEl>
                                          <p:spTgt spid="356"/>
                                        </p:tgtEl>
                                      </p:cBhvr>
                                    </p:animEffect>
                                    <p:anim calcmode="lin" valueType="num">
                                      <p:cBhvr>
                                        <p:cTn id="52" dur="500" fill="hold"/>
                                        <p:tgtEl>
                                          <p:spTgt spid="356"/>
                                        </p:tgtEl>
                                        <p:attrNameLst>
                                          <p:attrName>ppt_x</p:attrName>
                                        </p:attrNameLst>
                                      </p:cBhvr>
                                      <p:tavLst>
                                        <p:tav tm="0">
                                          <p:val>
                                            <p:strVal val="#ppt_x"/>
                                          </p:val>
                                        </p:tav>
                                        <p:tav tm="100000">
                                          <p:val>
                                            <p:strVal val="#ppt_x"/>
                                          </p:val>
                                        </p:tav>
                                      </p:tavLst>
                                    </p:anim>
                                    <p:anim calcmode="lin" valueType="num">
                                      <p:cBhvr>
                                        <p:cTn id="53" dur="500" fill="hold"/>
                                        <p:tgtEl>
                                          <p:spTgt spid="356"/>
                                        </p:tgtEl>
                                        <p:attrNameLst>
                                          <p:attrName>ppt_y</p:attrName>
                                        </p:attrNameLst>
                                      </p:cBhvr>
                                      <p:tavLst>
                                        <p:tav tm="0">
                                          <p:val>
                                            <p:strVal val="#ppt_y+.1"/>
                                          </p:val>
                                        </p:tav>
                                        <p:tav tm="100000">
                                          <p:val>
                                            <p:strVal val="#ppt_y"/>
                                          </p:val>
                                        </p:tav>
                                      </p:tavLst>
                                    </p:anim>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358"/>
                                        </p:tgtEl>
                                        <p:attrNameLst>
                                          <p:attrName>style.visibility</p:attrName>
                                        </p:attrNameLst>
                                      </p:cBhvr>
                                      <p:to>
                                        <p:strVal val="visible"/>
                                      </p:to>
                                    </p:set>
                                    <p:anim calcmode="lin" valueType="num">
                                      <p:cBhvr>
                                        <p:cTn id="57" dur="500" fill="hold"/>
                                        <p:tgtEl>
                                          <p:spTgt spid="358"/>
                                        </p:tgtEl>
                                        <p:attrNameLst>
                                          <p:attrName>ppt_w</p:attrName>
                                        </p:attrNameLst>
                                      </p:cBhvr>
                                      <p:tavLst>
                                        <p:tav tm="0">
                                          <p:val>
                                            <p:fltVal val="0"/>
                                          </p:val>
                                        </p:tav>
                                        <p:tav tm="100000">
                                          <p:val>
                                            <p:strVal val="#ppt_w"/>
                                          </p:val>
                                        </p:tav>
                                      </p:tavLst>
                                    </p:anim>
                                    <p:anim calcmode="lin" valueType="num">
                                      <p:cBhvr>
                                        <p:cTn id="58" dur="500" fill="hold"/>
                                        <p:tgtEl>
                                          <p:spTgt spid="358"/>
                                        </p:tgtEl>
                                        <p:attrNameLst>
                                          <p:attrName>ppt_h</p:attrName>
                                        </p:attrNameLst>
                                      </p:cBhvr>
                                      <p:tavLst>
                                        <p:tav tm="0">
                                          <p:val>
                                            <p:fltVal val="0"/>
                                          </p:val>
                                        </p:tav>
                                        <p:tav tm="100000">
                                          <p:val>
                                            <p:strVal val="#ppt_h"/>
                                          </p:val>
                                        </p:tav>
                                      </p:tavLst>
                                    </p:anim>
                                    <p:animEffect transition="in" filter="fade">
                                      <p:cBhvr>
                                        <p:cTn id="59" dur="500"/>
                                        <p:tgtEl>
                                          <p:spTgt spid="358"/>
                                        </p:tgtEl>
                                      </p:cBhvr>
                                    </p:animEffect>
                                  </p:childTnLst>
                                </p:cTn>
                              </p:par>
                            </p:childTnLst>
                          </p:cTn>
                        </p:par>
                        <p:par>
                          <p:cTn id="60" fill="hold">
                            <p:stCondLst>
                              <p:cond delay="5500"/>
                            </p:stCondLst>
                            <p:childTnLst>
                              <p:par>
                                <p:cTn id="61" presetID="53" presetClass="entr" presetSubtype="16" fill="hold" grpId="0" nodeType="afterEffect">
                                  <p:stCondLst>
                                    <p:cond delay="0"/>
                                  </p:stCondLst>
                                  <p:childTnLst>
                                    <p:set>
                                      <p:cBhvr>
                                        <p:cTn id="62" dur="1" fill="hold">
                                          <p:stCondLst>
                                            <p:cond delay="0"/>
                                          </p:stCondLst>
                                        </p:cTn>
                                        <p:tgtEl>
                                          <p:spTgt spid="360"/>
                                        </p:tgtEl>
                                        <p:attrNameLst>
                                          <p:attrName>style.visibility</p:attrName>
                                        </p:attrNameLst>
                                      </p:cBhvr>
                                      <p:to>
                                        <p:strVal val="visible"/>
                                      </p:to>
                                    </p:set>
                                    <p:anim calcmode="lin" valueType="num">
                                      <p:cBhvr>
                                        <p:cTn id="63" dur="500" fill="hold"/>
                                        <p:tgtEl>
                                          <p:spTgt spid="360"/>
                                        </p:tgtEl>
                                        <p:attrNameLst>
                                          <p:attrName>ppt_w</p:attrName>
                                        </p:attrNameLst>
                                      </p:cBhvr>
                                      <p:tavLst>
                                        <p:tav tm="0">
                                          <p:val>
                                            <p:fltVal val="0"/>
                                          </p:val>
                                        </p:tav>
                                        <p:tav tm="100000">
                                          <p:val>
                                            <p:strVal val="#ppt_w"/>
                                          </p:val>
                                        </p:tav>
                                      </p:tavLst>
                                    </p:anim>
                                    <p:anim calcmode="lin" valueType="num">
                                      <p:cBhvr>
                                        <p:cTn id="64" dur="500" fill="hold"/>
                                        <p:tgtEl>
                                          <p:spTgt spid="360"/>
                                        </p:tgtEl>
                                        <p:attrNameLst>
                                          <p:attrName>ppt_h</p:attrName>
                                        </p:attrNameLst>
                                      </p:cBhvr>
                                      <p:tavLst>
                                        <p:tav tm="0">
                                          <p:val>
                                            <p:fltVal val="0"/>
                                          </p:val>
                                        </p:tav>
                                        <p:tav tm="100000">
                                          <p:val>
                                            <p:strVal val="#ppt_h"/>
                                          </p:val>
                                        </p:tav>
                                      </p:tavLst>
                                    </p:anim>
                                    <p:animEffect transition="in" filter="fade">
                                      <p:cBhvr>
                                        <p:cTn id="65" dur="500"/>
                                        <p:tgtEl>
                                          <p:spTgt spid="360"/>
                                        </p:tgtEl>
                                      </p:cBhvr>
                                    </p:animEffect>
                                  </p:childTnLst>
                                </p:cTn>
                              </p:par>
                            </p:childTnLst>
                          </p:cTn>
                        </p:par>
                        <p:par>
                          <p:cTn id="66" fill="hold">
                            <p:stCondLst>
                              <p:cond delay="6000"/>
                            </p:stCondLst>
                            <p:childTnLst>
                              <p:par>
                                <p:cTn id="67" presetID="53" presetClass="entr" presetSubtype="16" fill="hold" grpId="0" nodeType="afterEffect">
                                  <p:stCondLst>
                                    <p:cond delay="0"/>
                                  </p:stCondLst>
                                  <p:childTnLst>
                                    <p:set>
                                      <p:cBhvr>
                                        <p:cTn id="68" dur="1" fill="hold">
                                          <p:stCondLst>
                                            <p:cond delay="0"/>
                                          </p:stCondLst>
                                        </p:cTn>
                                        <p:tgtEl>
                                          <p:spTgt spid="362"/>
                                        </p:tgtEl>
                                        <p:attrNameLst>
                                          <p:attrName>style.visibility</p:attrName>
                                        </p:attrNameLst>
                                      </p:cBhvr>
                                      <p:to>
                                        <p:strVal val="visible"/>
                                      </p:to>
                                    </p:set>
                                    <p:anim calcmode="lin" valueType="num">
                                      <p:cBhvr>
                                        <p:cTn id="69" dur="500" fill="hold"/>
                                        <p:tgtEl>
                                          <p:spTgt spid="362"/>
                                        </p:tgtEl>
                                        <p:attrNameLst>
                                          <p:attrName>ppt_w</p:attrName>
                                        </p:attrNameLst>
                                      </p:cBhvr>
                                      <p:tavLst>
                                        <p:tav tm="0">
                                          <p:val>
                                            <p:fltVal val="0"/>
                                          </p:val>
                                        </p:tav>
                                        <p:tav tm="100000">
                                          <p:val>
                                            <p:strVal val="#ppt_w"/>
                                          </p:val>
                                        </p:tav>
                                      </p:tavLst>
                                    </p:anim>
                                    <p:anim calcmode="lin" valueType="num">
                                      <p:cBhvr>
                                        <p:cTn id="70" dur="500" fill="hold"/>
                                        <p:tgtEl>
                                          <p:spTgt spid="362"/>
                                        </p:tgtEl>
                                        <p:attrNameLst>
                                          <p:attrName>ppt_h</p:attrName>
                                        </p:attrNameLst>
                                      </p:cBhvr>
                                      <p:tavLst>
                                        <p:tav tm="0">
                                          <p:val>
                                            <p:fltVal val="0"/>
                                          </p:val>
                                        </p:tav>
                                        <p:tav tm="100000">
                                          <p:val>
                                            <p:strVal val="#ppt_h"/>
                                          </p:val>
                                        </p:tav>
                                      </p:tavLst>
                                    </p:anim>
                                    <p:animEffect transition="in" filter="fade">
                                      <p:cBhvr>
                                        <p:cTn id="71" dur="500"/>
                                        <p:tgtEl>
                                          <p:spTgt spid="362"/>
                                        </p:tgtEl>
                                      </p:cBhvr>
                                    </p:animEffect>
                                  </p:childTnLst>
                                </p:cTn>
                              </p:par>
                            </p:childTnLst>
                          </p:cTn>
                        </p:par>
                        <p:par>
                          <p:cTn id="72" fill="hold">
                            <p:stCondLst>
                              <p:cond delay="6500"/>
                            </p:stCondLst>
                            <p:childTnLst>
                              <p:par>
                                <p:cTn id="73" presetID="53" presetClass="entr" presetSubtype="16" fill="hold" grpId="0" nodeType="afterEffect">
                                  <p:stCondLst>
                                    <p:cond delay="0"/>
                                  </p:stCondLst>
                                  <p:childTnLst>
                                    <p:set>
                                      <p:cBhvr>
                                        <p:cTn id="74" dur="1" fill="hold">
                                          <p:stCondLst>
                                            <p:cond delay="0"/>
                                          </p:stCondLst>
                                        </p:cTn>
                                        <p:tgtEl>
                                          <p:spTgt spid="364"/>
                                        </p:tgtEl>
                                        <p:attrNameLst>
                                          <p:attrName>style.visibility</p:attrName>
                                        </p:attrNameLst>
                                      </p:cBhvr>
                                      <p:to>
                                        <p:strVal val="visible"/>
                                      </p:to>
                                    </p:set>
                                    <p:anim calcmode="lin" valueType="num">
                                      <p:cBhvr>
                                        <p:cTn id="75" dur="500" fill="hold"/>
                                        <p:tgtEl>
                                          <p:spTgt spid="364"/>
                                        </p:tgtEl>
                                        <p:attrNameLst>
                                          <p:attrName>ppt_w</p:attrName>
                                        </p:attrNameLst>
                                      </p:cBhvr>
                                      <p:tavLst>
                                        <p:tav tm="0">
                                          <p:val>
                                            <p:fltVal val="0"/>
                                          </p:val>
                                        </p:tav>
                                        <p:tav tm="100000">
                                          <p:val>
                                            <p:strVal val="#ppt_w"/>
                                          </p:val>
                                        </p:tav>
                                      </p:tavLst>
                                    </p:anim>
                                    <p:anim calcmode="lin" valueType="num">
                                      <p:cBhvr>
                                        <p:cTn id="76" dur="500" fill="hold"/>
                                        <p:tgtEl>
                                          <p:spTgt spid="364"/>
                                        </p:tgtEl>
                                        <p:attrNameLst>
                                          <p:attrName>ppt_h</p:attrName>
                                        </p:attrNameLst>
                                      </p:cBhvr>
                                      <p:tavLst>
                                        <p:tav tm="0">
                                          <p:val>
                                            <p:fltVal val="0"/>
                                          </p:val>
                                        </p:tav>
                                        <p:tav tm="100000">
                                          <p:val>
                                            <p:strVal val="#ppt_h"/>
                                          </p:val>
                                        </p:tav>
                                      </p:tavLst>
                                    </p:anim>
                                    <p:animEffect transition="in" filter="fade">
                                      <p:cBhvr>
                                        <p:cTn id="77" dur="500"/>
                                        <p:tgtEl>
                                          <p:spTgt spid="364"/>
                                        </p:tgtEl>
                                      </p:cBhvr>
                                    </p:animEffect>
                                  </p:childTnLst>
                                </p:cTn>
                              </p:par>
                            </p:childTnLst>
                          </p:cTn>
                        </p:par>
                        <p:par>
                          <p:cTn id="78" fill="hold">
                            <p:stCondLst>
                              <p:cond delay="7000"/>
                            </p:stCondLst>
                            <p:childTnLst>
                              <p:par>
                                <p:cTn id="79" presetID="10" presetClass="entr" presetSubtype="0" fill="hold" grpId="0" nodeType="afterEffect">
                                  <p:stCondLst>
                                    <p:cond delay="0"/>
                                  </p:stCondLst>
                                  <p:childTnLst>
                                    <p:set>
                                      <p:cBhvr>
                                        <p:cTn id="80" dur="1" fill="hold">
                                          <p:stCondLst>
                                            <p:cond delay="0"/>
                                          </p:stCondLst>
                                        </p:cTn>
                                        <p:tgtEl>
                                          <p:spTgt spid="359"/>
                                        </p:tgtEl>
                                        <p:attrNameLst>
                                          <p:attrName>style.visibility</p:attrName>
                                        </p:attrNameLst>
                                      </p:cBhvr>
                                      <p:to>
                                        <p:strVal val="visible"/>
                                      </p:to>
                                    </p:set>
                                    <p:animEffect transition="in" filter="fade">
                                      <p:cBhvr>
                                        <p:cTn id="81" dur="500"/>
                                        <p:tgtEl>
                                          <p:spTgt spid="359"/>
                                        </p:tgtEl>
                                      </p:cBhvr>
                                    </p:animEffect>
                                  </p:childTnLst>
                                </p:cTn>
                              </p:par>
                            </p:childTnLst>
                          </p:cTn>
                        </p:par>
                        <p:par>
                          <p:cTn id="82" fill="hold">
                            <p:stCondLst>
                              <p:cond delay="7500"/>
                            </p:stCondLst>
                            <p:childTnLst>
                              <p:par>
                                <p:cTn id="83" presetID="10" presetClass="entr" presetSubtype="0" fill="hold" grpId="0" nodeType="afterEffect">
                                  <p:stCondLst>
                                    <p:cond delay="0"/>
                                  </p:stCondLst>
                                  <p:childTnLst>
                                    <p:set>
                                      <p:cBhvr>
                                        <p:cTn id="84" dur="1" fill="hold">
                                          <p:stCondLst>
                                            <p:cond delay="0"/>
                                          </p:stCondLst>
                                        </p:cTn>
                                        <p:tgtEl>
                                          <p:spTgt spid="361"/>
                                        </p:tgtEl>
                                        <p:attrNameLst>
                                          <p:attrName>style.visibility</p:attrName>
                                        </p:attrNameLst>
                                      </p:cBhvr>
                                      <p:to>
                                        <p:strVal val="visible"/>
                                      </p:to>
                                    </p:set>
                                    <p:animEffect transition="in" filter="fade">
                                      <p:cBhvr>
                                        <p:cTn id="85" dur="500"/>
                                        <p:tgtEl>
                                          <p:spTgt spid="361"/>
                                        </p:tgtEl>
                                      </p:cBhvr>
                                    </p:animEffect>
                                  </p:childTnLst>
                                </p:cTn>
                              </p:par>
                            </p:childTnLst>
                          </p:cTn>
                        </p:par>
                        <p:par>
                          <p:cTn id="86" fill="hold">
                            <p:stCondLst>
                              <p:cond delay="8000"/>
                            </p:stCondLst>
                            <p:childTnLst>
                              <p:par>
                                <p:cTn id="87" presetID="10" presetClass="entr" presetSubtype="0" fill="hold" grpId="0" nodeType="afterEffect">
                                  <p:stCondLst>
                                    <p:cond delay="0"/>
                                  </p:stCondLst>
                                  <p:childTnLst>
                                    <p:set>
                                      <p:cBhvr>
                                        <p:cTn id="88" dur="1" fill="hold">
                                          <p:stCondLst>
                                            <p:cond delay="0"/>
                                          </p:stCondLst>
                                        </p:cTn>
                                        <p:tgtEl>
                                          <p:spTgt spid="363"/>
                                        </p:tgtEl>
                                        <p:attrNameLst>
                                          <p:attrName>style.visibility</p:attrName>
                                        </p:attrNameLst>
                                      </p:cBhvr>
                                      <p:to>
                                        <p:strVal val="visible"/>
                                      </p:to>
                                    </p:set>
                                    <p:animEffect transition="in" filter="fade">
                                      <p:cBhvr>
                                        <p:cTn id="89" dur="500"/>
                                        <p:tgtEl>
                                          <p:spTgt spid="363"/>
                                        </p:tgtEl>
                                      </p:cBhvr>
                                    </p:animEffect>
                                  </p:childTnLst>
                                </p:cTn>
                              </p:par>
                            </p:childTnLst>
                          </p:cTn>
                        </p:par>
                        <p:par>
                          <p:cTn id="90" fill="hold">
                            <p:stCondLst>
                              <p:cond delay="8500"/>
                            </p:stCondLst>
                            <p:childTnLst>
                              <p:par>
                                <p:cTn id="91" presetID="10" presetClass="entr" presetSubtype="0" fill="hold" grpId="0" nodeType="afterEffect">
                                  <p:stCondLst>
                                    <p:cond delay="0"/>
                                  </p:stCondLst>
                                  <p:childTnLst>
                                    <p:set>
                                      <p:cBhvr>
                                        <p:cTn id="92" dur="1" fill="hold">
                                          <p:stCondLst>
                                            <p:cond delay="0"/>
                                          </p:stCondLst>
                                        </p:cTn>
                                        <p:tgtEl>
                                          <p:spTgt spid="365"/>
                                        </p:tgtEl>
                                        <p:attrNameLst>
                                          <p:attrName>style.visibility</p:attrName>
                                        </p:attrNameLst>
                                      </p:cBhvr>
                                      <p:to>
                                        <p:strVal val="visible"/>
                                      </p:to>
                                    </p:set>
                                    <p:animEffect transition="in" filter="fade">
                                      <p:cBhvr>
                                        <p:cTn id="93" dur="500"/>
                                        <p:tgtEl>
                                          <p:spTgt spid="3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1" grpId="0"/>
      <p:bldP spid="352" grpId="0"/>
      <p:bldP spid="353" grpId="0"/>
      <p:bldP spid="354" grpId="0"/>
      <p:bldP spid="355" grpId="0"/>
      <p:bldP spid="356" grpId="0"/>
      <p:bldP spid="358" grpId="0" animBg="1"/>
      <p:bldP spid="359" grpId="0"/>
      <p:bldP spid="360" grpId="0" animBg="1"/>
      <p:bldP spid="361" grpId="0"/>
      <p:bldP spid="362" grpId="0" animBg="1"/>
      <p:bldP spid="363" grpId="0"/>
      <p:bldP spid="364" grpId="0" animBg="1"/>
      <p:bldP spid="365" grpId="0"/>
      <p:bldP spid="366" grpId="0"/>
      <p:bldP spid="367"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 name="Rectangle 76"/>
          <p:cNvSpPr/>
          <p:nvPr/>
        </p:nvSpPr>
        <p:spPr>
          <a:xfrm rot="5400000">
            <a:off x="4553090" y="2684890"/>
            <a:ext cx="53155" cy="3098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76" name="Rectangle 75"/>
          <p:cNvSpPr/>
          <p:nvPr/>
        </p:nvSpPr>
        <p:spPr>
          <a:xfrm rot="5400000">
            <a:off x="4537328" y="489189"/>
            <a:ext cx="69342" cy="3098131"/>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8" name="Rectangle 7"/>
          <p:cNvSpPr/>
          <p:nvPr/>
        </p:nvSpPr>
        <p:spPr>
          <a:xfrm>
            <a:off x="4537710" y="2055779"/>
            <a:ext cx="72680" cy="230260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 name="Rectangle: Rounded Corners 1"/>
          <p:cNvSpPr/>
          <p:nvPr/>
        </p:nvSpPr>
        <p:spPr>
          <a:xfrm>
            <a:off x="3458912" y="2740739"/>
            <a:ext cx="2226177" cy="891540"/>
          </a:xfrm>
          <a:prstGeom prst="roundRect">
            <a:avLst>
              <a:gd name="adj" fmla="val 303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5" name="TextBox 34"/>
          <p:cNvSpPr txBox="1"/>
          <p:nvPr/>
        </p:nvSpPr>
        <p:spPr>
          <a:xfrm>
            <a:off x="3663741" y="2908841"/>
            <a:ext cx="1816523" cy="369332"/>
          </a:xfrm>
          <a:prstGeom prst="rect">
            <a:avLst/>
          </a:prstGeom>
          <a:noFill/>
        </p:spPr>
        <p:txBody>
          <a:bodyPr wrap="none" rtlCol="0">
            <a:spAutoFit/>
          </a:bodyPr>
          <a:lstStyle/>
          <a:p>
            <a:pPr algn="ct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r>
              <a:rPr lang="id-ID"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45</a:t>
            </a: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.000.000</a:t>
            </a:r>
          </a:p>
        </p:txBody>
      </p:sp>
      <p:sp>
        <p:nvSpPr>
          <p:cNvPr id="36" name="TextBox 35"/>
          <p:cNvSpPr txBox="1"/>
          <p:nvPr/>
        </p:nvSpPr>
        <p:spPr>
          <a:xfrm>
            <a:off x="3941060" y="3211100"/>
            <a:ext cx="1261884" cy="276999"/>
          </a:xfrm>
          <a:prstGeom prst="rect">
            <a:avLst/>
          </a:prstGeom>
          <a:noFill/>
        </p:spPr>
        <p:txBody>
          <a:bodyPr wrap="none" rtlCol="0">
            <a:spAutoFit/>
          </a:bodyPr>
          <a:lstStyle/>
          <a:p>
            <a:pPr algn="ctr"/>
            <a:r>
              <a:rPr lang="en-US"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BUDGET PLAN</a:t>
            </a:r>
          </a:p>
        </p:txBody>
      </p:sp>
      <p:sp>
        <p:nvSpPr>
          <p:cNvPr id="42" name="Rectangle: Rounded Corners 41"/>
          <p:cNvSpPr/>
          <p:nvPr/>
        </p:nvSpPr>
        <p:spPr>
          <a:xfrm>
            <a:off x="5233464" y="1637444"/>
            <a:ext cx="2226177" cy="891540"/>
          </a:xfrm>
          <a:prstGeom prst="roundRect">
            <a:avLst>
              <a:gd name="adj" fmla="val 303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3" name="TextBox 42"/>
          <p:cNvSpPr txBox="1"/>
          <p:nvPr/>
        </p:nvSpPr>
        <p:spPr>
          <a:xfrm>
            <a:off x="5726031" y="1805545"/>
            <a:ext cx="1241045" cy="369332"/>
          </a:xfrm>
          <a:prstGeom prst="rect">
            <a:avLst/>
          </a:prstGeom>
          <a:noFill/>
        </p:spPr>
        <p:txBody>
          <a:bodyPr wrap="none" rtlCol="0">
            <a:spAutoFit/>
          </a:bodyPr>
          <a:lstStyle/>
          <a:p>
            <a:pPr algn="ct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r>
              <a:rPr lang="id-ID"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22</a:t>
            </a: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.000</a:t>
            </a:r>
          </a:p>
        </p:txBody>
      </p:sp>
      <p:sp>
        <p:nvSpPr>
          <p:cNvPr id="44" name="TextBox 43"/>
          <p:cNvSpPr txBox="1"/>
          <p:nvPr/>
        </p:nvSpPr>
        <p:spPr>
          <a:xfrm>
            <a:off x="5715550" y="2107804"/>
            <a:ext cx="1262012" cy="276999"/>
          </a:xfrm>
          <a:prstGeom prst="rect">
            <a:avLst/>
          </a:prstGeom>
          <a:noFill/>
        </p:spPr>
        <p:txBody>
          <a:bodyPr wrap="none" rtlCol="0">
            <a:spAutoFit/>
          </a:bodyPr>
          <a:lstStyle/>
          <a:p>
            <a:pPr algn="ctr"/>
            <a:r>
              <a:rPr lang="en-US"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CONSUMTION</a:t>
            </a:r>
          </a:p>
        </p:txBody>
      </p:sp>
      <p:sp>
        <p:nvSpPr>
          <p:cNvPr id="46" name="Rectangle: Rounded Corners 45"/>
          <p:cNvSpPr/>
          <p:nvPr/>
        </p:nvSpPr>
        <p:spPr>
          <a:xfrm>
            <a:off x="5233464" y="3844035"/>
            <a:ext cx="2226177" cy="891540"/>
          </a:xfrm>
          <a:prstGeom prst="roundRect">
            <a:avLst>
              <a:gd name="adj" fmla="val 303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7" name="TextBox 46"/>
          <p:cNvSpPr txBox="1"/>
          <p:nvPr/>
        </p:nvSpPr>
        <p:spPr>
          <a:xfrm>
            <a:off x="5645882" y="4012136"/>
            <a:ext cx="1401346" cy="369332"/>
          </a:xfrm>
          <a:prstGeom prst="rect">
            <a:avLst/>
          </a:prstGeom>
          <a:noFill/>
        </p:spPr>
        <p:txBody>
          <a:bodyPr wrap="none" rtlCol="0">
            <a:spAutoFit/>
          </a:bodyPr>
          <a:lstStyle/>
          <a:p>
            <a:pPr algn="ct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r>
              <a:rPr lang="id-ID"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363</a:t>
            </a: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.000</a:t>
            </a:r>
          </a:p>
        </p:txBody>
      </p:sp>
      <p:sp>
        <p:nvSpPr>
          <p:cNvPr id="48" name="TextBox 47"/>
          <p:cNvSpPr txBox="1"/>
          <p:nvPr/>
        </p:nvSpPr>
        <p:spPr>
          <a:xfrm>
            <a:off x="5715549" y="4314396"/>
            <a:ext cx="1262012" cy="276999"/>
          </a:xfrm>
          <a:prstGeom prst="rect">
            <a:avLst/>
          </a:prstGeom>
          <a:noFill/>
        </p:spPr>
        <p:txBody>
          <a:bodyPr wrap="none" rtlCol="0">
            <a:spAutoFit/>
          </a:bodyPr>
          <a:lstStyle/>
          <a:p>
            <a:pPr algn="ctr"/>
            <a:r>
              <a:rPr lang="en-US"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CONSUMTION</a:t>
            </a:r>
          </a:p>
        </p:txBody>
      </p:sp>
      <p:sp>
        <p:nvSpPr>
          <p:cNvPr id="53" name="Rectangle: Rounded Corners 52"/>
          <p:cNvSpPr/>
          <p:nvPr/>
        </p:nvSpPr>
        <p:spPr>
          <a:xfrm>
            <a:off x="1585177" y="1637444"/>
            <a:ext cx="2226177" cy="891540"/>
          </a:xfrm>
          <a:prstGeom prst="roundRect">
            <a:avLst>
              <a:gd name="adj" fmla="val 30303"/>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6" name="TextBox 55"/>
          <p:cNvSpPr txBox="1"/>
          <p:nvPr/>
        </p:nvSpPr>
        <p:spPr>
          <a:xfrm>
            <a:off x="1870156" y="1805545"/>
            <a:ext cx="1656224" cy="369332"/>
          </a:xfrm>
          <a:prstGeom prst="rect">
            <a:avLst/>
          </a:prstGeom>
          <a:noFill/>
        </p:spPr>
        <p:txBody>
          <a:bodyPr wrap="none" rtlCol="0">
            <a:spAutoFit/>
          </a:bodyPr>
          <a:lstStyle/>
          <a:p>
            <a:pPr algn="ct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$1.</a:t>
            </a:r>
            <a:r>
              <a:rPr lang="id-ID"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43</a:t>
            </a: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0.000</a:t>
            </a:r>
          </a:p>
        </p:txBody>
      </p:sp>
      <p:sp>
        <p:nvSpPr>
          <p:cNvPr id="57" name="TextBox 56"/>
          <p:cNvSpPr txBox="1"/>
          <p:nvPr/>
        </p:nvSpPr>
        <p:spPr>
          <a:xfrm>
            <a:off x="2067263" y="2107804"/>
            <a:ext cx="1262012" cy="276999"/>
          </a:xfrm>
          <a:prstGeom prst="rect">
            <a:avLst/>
          </a:prstGeom>
          <a:noFill/>
        </p:spPr>
        <p:txBody>
          <a:bodyPr wrap="none" rtlCol="0">
            <a:spAutoFit/>
          </a:bodyPr>
          <a:lstStyle/>
          <a:p>
            <a:pPr algn="ctr"/>
            <a:r>
              <a:rPr lang="en-US"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CONSUMTION</a:t>
            </a:r>
          </a:p>
        </p:txBody>
      </p:sp>
      <p:sp>
        <p:nvSpPr>
          <p:cNvPr id="62" name="Rectangle: Rounded Corners 61"/>
          <p:cNvSpPr/>
          <p:nvPr/>
        </p:nvSpPr>
        <p:spPr>
          <a:xfrm>
            <a:off x="1585177" y="3844035"/>
            <a:ext cx="2226177" cy="891540"/>
          </a:xfrm>
          <a:prstGeom prst="roundRect">
            <a:avLst>
              <a:gd name="adj" fmla="val 3030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73" name="TextBox 72"/>
          <p:cNvSpPr txBox="1"/>
          <p:nvPr/>
        </p:nvSpPr>
        <p:spPr>
          <a:xfrm>
            <a:off x="1997594" y="4012136"/>
            <a:ext cx="1401346" cy="369332"/>
          </a:xfrm>
          <a:prstGeom prst="rect">
            <a:avLst/>
          </a:prstGeom>
          <a:noFill/>
        </p:spPr>
        <p:txBody>
          <a:bodyPr wrap="none" rtlCol="0">
            <a:spAutoFit/>
          </a:bodyPr>
          <a:lstStyle/>
          <a:p>
            <a:pPr algn="ct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a:t>
            </a:r>
            <a:r>
              <a:rPr lang="id-ID"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933</a:t>
            </a:r>
            <a:r>
              <a:rPr lang="en-US" sz="1800" b="1" spc="225" dirty="0">
                <a:solidFill>
                  <a:schemeClr val="bg1"/>
                </a:solidFill>
                <a:latin typeface="Open Sans" panose="020B0606030504020204" pitchFamily="34" charset="0"/>
                <a:ea typeface="Open Sans" panose="020B0606030504020204" pitchFamily="34" charset="0"/>
                <a:cs typeface="Open Sans" panose="020B0606030504020204" pitchFamily="34" charset="0"/>
              </a:rPr>
              <a:t>.000</a:t>
            </a:r>
          </a:p>
        </p:txBody>
      </p:sp>
      <p:sp>
        <p:nvSpPr>
          <p:cNvPr id="74" name="TextBox 73"/>
          <p:cNvSpPr txBox="1"/>
          <p:nvPr/>
        </p:nvSpPr>
        <p:spPr>
          <a:xfrm>
            <a:off x="2067261" y="4314396"/>
            <a:ext cx="1262012" cy="276999"/>
          </a:xfrm>
          <a:prstGeom prst="rect">
            <a:avLst/>
          </a:prstGeom>
          <a:noFill/>
        </p:spPr>
        <p:txBody>
          <a:bodyPr wrap="none" rtlCol="0">
            <a:spAutoFit/>
          </a:bodyPr>
          <a:lstStyle/>
          <a:p>
            <a:pPr algn="ctr"/>
            <a:r>
              <a:rPr lang="en-US"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CONSUMTION</a:t>
            </a:r>
          </a:p>
        </p:txBody>
      </p:sp>
      <p:sp>
        <p:nvSpPr>
          <p:cNvPr id="78" name="TextBox 77"/>
          <p:cNvSpPr txBox="1"/>
          <p:nvPr/>
        </p:nvSpPr>
        <p:spPr>
          <a:xfrm>
            <a:off x="6028804" y="2862270"/>
            <a:ext cx="2130768" cy="473206"/>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consev</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dolor sit</a:t>
            </a:r>
          </a:p>
        </p:txBody>
      </p:sp>
      <p:sp>
        <p:nvSpPr>
          <p:cNvPr id="79" name="TextBox 78"/>
          <p:cNvSpPr txBox="1"/>
          <p:nvPr/>
        </p:nvSpPr>
        <p:spPr>
          <a:xfrm>
            <a:off x="984428" y="2862270"/>
            <a:ext cx="2130768" cy="473206"/>
          </a:xfrm>
          <a:prstGeom prst="rect">
            <a:avLst/>
          </a:prstGeom>
          <a:noFill/>
        </p:spPr>
        <p:txBody>
          <a:bodyPr wrap="square" rtlCol="0">
            <a:spAutoFit/>
          </a:bodyPr>
          <a:lstStyle/>
          <a:p>
            <a:pPr algn="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consev</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dolor sit</a:t>
            </a:r>
          </a:p>
        </p:txBody>
      </p:sp>
      <p:sp>
        <p:nvSpPr>
          <p:cNvPr id="24" name="TextBox 23"/>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PROJECT STATUS</a:t>
            </a:r>
            <a:endParaRPr lang="en-US" sz="2700" b="1" dirty="0">
              <a:latin typeface="Montserrat Black" panose="00000A00000000000000" pitchFamily="50" charset="0"/>
            </a:endParaRPr>
          </a:p>
        </p:txBody>
      </p:sp>
      <p:sp>
        <p:nvSpPr>
          <p:cNvPr id="25" name="TextBox 24"/>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99985727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barn(inVertical)">
                                      <p:cBhvr>
                                        <p:cTn id="7" dur="500"/>
                                        <p:tgtEl>
                                          <p:spTgt spid="25"/>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4"/>
                                        </p:tgtEl>
                                        <p:attrNameLst>
                                          <p:attrName>style.visibility</p:attrName>
                                        </p:attrNameLst>
                                      </p:cBhvr>
                                      <p:to>
                                        <p:strVal val="visible"/>
                                      </p:to>
                                    </p:set>
                                    <p:animEffect transition="in" filter="barn(outVertical)">
                                      <p:cBhvr>
                                        <p:cTn id="11" dur="500"/>
                                        <p:tgtEl>
                                          <p:spTgt spid="24"/>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p:cTn id="15" dur="500" fill="hold"/>
                                        <p:tgtEl>
                                          <p:spTgt spid="2"/>
                                        </p:tgtEl>
                                        <p:attrNameLst>
                                          <p:attrName>ppt_w</p:attrName>
                                        </p:attrNameLst>
                                      </p:cBhvr>
                                      <p:tavLst>
                                        <p:tav tm="0">
                                          <p:val>
                                            <p:fltVal val="0"/>
                                          </p:val>
                                        </p:tav>
                                        <p:tav tm="100000">
                                          <p:val>
                                            <p:strVal val="#ppt_w"/>
                                          </p:val>
                                        </p:tav>
                                      </p:tavLst>
                                    </p:anim>
                                    <p:anim calcmode="lin" valueType="num">
                                      <p:cBhvr>
                                        <p:cTn id="16" dur="500" fill="hold"/>
                                        <p:tgtEl>
                                          <p:spTgt spid="2"/>
                                        </p:tgtEl>
                                        <p:attrNameLst>
                                          <p:attrName>ppt_h</p:attrName>
                                        </p:attrNameLst>
                                      </p:cBhvr>
                                      <p:tavLst>
                                        <p:tav tm="0">
                                          <p:val>
                                            <p:fltVal val="0"/>
                                          </p:val>
                                        </p:tav>
                                        <p:tav tm="100000">
                                          <p:val>
                                            <p:strVal val="#ppt_h"/>
                                          </p:val>
                                        </p:tav>
                                      </p:tavLst>
                                    </p:anim>
                                    <p:animEffect transition="in" filter="fade">
                                      <p:cBhvr>
                                        <p:cTn id="17" dur="500"/>
                                        <p:tgtEl>
                                          <p:spTgt spid="2"/>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wipe(left)">
                                      <p:cBhvr>
                                        <p:cTn id="21" dur="500"/>
                                        <p:tgtEl>
                                          <p:spTgt spid="35"/>
                                        </p:tgtEl>
                                      </p:cBhvr>
                                    </p:animEffect>
                                  </p:childTnLst>
                                </p:cTn>
                              </p:par>
                            </p:childTnLst>
                          </p:cTn>
                        </p:par>
                        <p:par>
                          <p:cTn id="22" fill="hold">
                            <p:stCondLst>
                              <p:cond delay="2000"/>
                            </p:stCondLst>
                            <p:childTnLst>
                              <p:par>
                                <p:cTn id="23" presetID="16" presetClass="entr" presetSubtype="21" fill="hold" grpId="0" nodeType="afterEffect">
                                  <p:stCondLst>
                                    <p:cond delay="0"/>
                                  </p:stCondLst>
                                  <p:childTnLst>
                                    <p:set>
                                      <p:cBhvr>
                                        <p:cTn id="24" dur="1" fill="hold">
                                          <p:stCondLst>
                                            <p:cond delay="0"/>
                                          </p:stCondLst>
                                        </p:cTn>
                                        <p:tgtEl>
                                          <p:spTgt spid="36"/>
                                        </p:tgtEl>
                                        <p:attrNameLst>
                                          <p:attrName>style.visibility</p:attrName>
                                        </p:attrNameLst>
                                      </p:cBhvr>
                                      <p:to>
                                        <p:strVal val="visible"/>
                                      </p:to>
                                    </p:set>
                                    <p:animEffect transition="in" filter="barn(inVertical)">
                                      <p:cBhvr>
                                        <p:cTn id="25" dur="500"/>
                                        <p:tgtEl>
                                          <p:spTgt spid="36"/>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78"/>
                                        </p:tgtEl>
                                        <p:attrNameLst>
                                          <p:attrName>style.visibility</p:attrName>
                                        </p:attrNameLst>
                                      </p:cBhvr>
                                      <p:to>
                                        <p:strVal val="visible"/>
                                      </p:to>
                                    </p:set>
                                    <p:animEffect transition="in" filter="fade">
                                      <p:cBhvr>
                                        <p:cTn id="29" dur="500"/>
                                        <p:tgtEl>
                                          <p:spTgt spid="78"/>
                                        </p:tgtEl>
                                      </p:cBhvr>
                                    </p:animEffect>
                                    <p:anim calcmode="lin" valueType="num">
                                      <p:cBhvr>
                                        <p:cTn id="30" dur="500" fill="hold"/>
                                        <p:tgtEl>
                                          <p:spTgt spid="78"/>
                                        </p:tgtEl>
                                        <p:attrNameLst>
                                          <p:attrName>ppt_x</p:attrName>
                                        </p:attrNameLst>
                                      </p:cBhvr>
                                      <p:tavLst>
                                        <p:tav tm="0">
                                          <p:val>
                                            <p:strVal val="#ppt_x"/>
                                          </p:val>
                                        </p:tav>
                                        <p:tav tm="100000">
                                          <p:val>
                                            <p:strVal val="#ppt_x"/>
                                          </p:val>
                                        </p:tav>
                                      </p:tavLst>
                                    </p:anim>
                                    <p:anim calcmode="lin" valueType="num">
                                      <p:cBhvr>
                                        <p:cTn id="31" dur="500" fill="hold"/>
                                        <p:tgtEl>
                                          <p:spTgt spid="78"/>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79"/>
                                        </p:tgtEl>
                                        <p:attrNameLst>
                                          <p:attrName>style.visibility</p:attrName>
                                        </p:attrNameLst>
                                      </p:cBhvr>
                                      <p:to>
                                        <p:strVal val="visible"/>
                                      </p:to>
                                    </p:set>
                                    <p:animEffect transition="in" filter="fade">
                                      <p:cBhvr>
                                        <p:cTn id="34" dur="500"/>
                                        <p:tgtEl>
                                          <p:spTgt spid="79"/>
                                        </p:tgtEl>
                                      </p:cBhvr>
                                    </p:animEffect>
                                    <p:anim calcmode="lin" valueType="num">
                                      <p:cBhvr>
                                        <p:cTn id="35" dur="500" fill="hold"/>
                                        <p:tgtEl>
                                          <p:spTgt spid="79"/>
                                        </p:tgtEl>
                                        <p:attrNameLst>
                                          <p:attrName>ppt_x</p:attrName>
                                        </p:attrNameLst>
                                      </p:cBhvr>
                                      <p:tavLst>
                                        <p:tav tm="0">
                                          <p:val>
                                            <p:strVal val="#ppt_x"/>
                                          </p:val>
                                        </p:tav>
                                        <p:tav tm="100000">
                                          <p:val>
                                            <p:strVal val="#ppt_x"/>
                                          </p:val>
                                        </p:tav>
                                      </p:tavLst>
                                    </p:anim>
                                    <p:anim calcmode="lin" valueType="num">
                                      <p:cBhvr>
                                        <p:cTn id="36" dur="500" fill="hold"/>
                                        <p:tgtEl>
                                          <p:spTgt spid="79"/>
                                        </p:tgtEl>
                                        <p:attrNameLst>
                                          <p:attrName>ppt_y</p:attrName>
                                        </p:attrNameLst>
                                      </p:cBhvr>
                                      <p:tavLst>
                                        <p:tav tm="0">
                                          <p:val>
                                            <p:strVal val="#ppt_y+.1"/>
                                          </p:val>
                                        </p:tav>
                                        <p:tav tm="100000">
                                          <p:val>
                                            <p:strVal val="#ppt_y"/>
                                          </p:val>
                                        </p:tav>
                                      </p:tavLst>
                                    </p:anim>
                                  </p:childTnLst>
                                </p:cTn>
                              </p:par>
                            </p:childTnLst>
                          </p:cTn>
                        </p:par>
                        <p:par>
                          <p:cTn id="37" fill="hold">
                            <p:stCondLst>
                              <p:cond delay="3000"/>
                            </p:stCondLst>
                            <p:childTnLst>
                              <p:par>
                                <p:cTn id="38" presetID="16" presetClass="entr" presetSubtype="42" fill="hold" grpId="0" nodeType="afterEffect">
                                  <p:stCondLst>
                                    <p:cond delay="0"/>
                                  </p:stCondLst>
                                  <p:childTnLst>
                                    <p:set>
                                      <p:cBhvr>
                                        <p:cTn id="39" dur="1" fill="hold">
                                          <p:stCondLst>
                                            <p:cond delay="0"/>
                                          </p:stCondLst>
                                        </p:cTn>
                                        <p:tgtEl>
                                          <p:spTgt spid="8"/>
                                        </p:tgtEl>
                                        <p:attrNameLst>
                                          <p:attrName>style.visibility</p:attrName>
                                        </p:attrNameLst>
                                      </p:cBhvr>
                                      <p:to>
                                        <p:strVal val="visible"/>
                                      </p:to>
                                    </p:set>
                                    <p:animEffect transition="in" filter="barn(outHorizontal)">
                                      <p:cBhvr>
                                        <p:cTn id="40" dur="500"/>
                                        <p:tgtEl>
                                          <p:spTgt spid="8"/>
                                        </p:tgtEl>
                                      </p:cBhvr>
                                    </p:animEffect>
                                  </p:childTnLst>
                                </p:cTn>
                              </p:par>
                            </p:childTnLst>
                          </p:cTn>
                        </p:par>
                        <p:par>
                          <p:cTn id="41" fill="hold">
                            <p:stCondLst>
                              <p:cond delay="3500"/>
                            </p:stCondLst>
                            <p:childTnLst>
                              <p:par>
                                <p:cTn id="42" presetID="16" presetClass="entr" presetSubtype="37" fill="hold" grpId="0" nodeType="afterEffect">
                                  <p:stCondLst>
                                    <p:cond delay="0"/>
                                  </p:stCondLst>
                                  <p:childTnLst>
                                    <p:set>
                                      <p:cBhvr>
                                        <p:cTn id="43" dur="1" fill="hold">
                                          <p:stCondLst>
                                            <p:cond delay="0"/>
                                          </p:stCondLst>
                                        </p:cTn>
                                        <p:tgtEl>
                                          <p:spTgt spid="76"/>
                                        </p:tgtEl>
                                        <p:attrNameLst>
                                          <p:attrName>style.visibility</p:attrName>
                                        </p:attrNameLst>
                                      </p:cBhvr>
                                      <p:to>
                                        <p:strVal val="visible"/>
                                      </p:to>
                                    </p:set>
                                    <p:animEffect transition="in" filter="barn(outVertical)">
                                      <p:cBhvr>
                                        <p:cTn id="44" dur="500"/>
                                        <p:tgtEl>
                                          <p:spTgt spid="76"/>
                                        </p:tgtEl>
                                      </p:cBhvr>
                                    </p:animEffect>
                                  </p:childTnLst>
                                </p:cTn>
                              </p:par>
                              <p:par>
                                <p:cTn id="45" presetID="16" presetClass="entr" presetSubtype="37" fill="hold" grpId="0" nodeType="withEffect">
                                  <p:stCondLst>
                                    <p:cond delay="0"/>
                                  </p:stCondLst>
                                  <p:childTnLst>
                                    <p:set>
                                      <p:cBhvr>
                                        <p:cTn id="46" dur="1" fill="hold">
                                          <p:stCondLst>
                                            <p:cond delay="0"/>
                                          </p:stCondLst>
                                        </p:cTn>
                                        <p:tgtEl>
                                          <p:spTgt spid="77"/>
                                        </p:tgtEl>
                                        <p:attrNameLst>
                                          <p:attrName>style.visibility</p:attrName>
                                        </p:attrNameLst>
                                      </p:cBhvr>
                                      <p:to>
                                        <p:strVal val="visible"/>
                                      </p:to>
                                    </p:set>
                                    <p:animEffect transition="in" filter="barn(outVertical)">
                                      <p:cBhvr>
                                        <p:cTn id="47" dur="500"/>
                                        <p:tgtEl>
                                          <p:spTgt spid="77"/>
                                        </p:tgtEl>
                                      </p:cBhvr>
                                    </p:animEffect>
                                  </p:childTnLst>
                                </p:cTn>
                              </p:par>
                            </p:childTnLst>
                          </p:cTn>
                        </p:par>
                        <p:par>
                          <p:cTn id="48" fill="hold">
                            <p:stCondLst>
                              <p:cond delay="4000"/>
                            </p:stCondLst>
                            <p:childTnLst>
                              <p:par>
                                <p:cTn id="49" presetID="53" presetClass="entr" presetSubtype="16" fill="hold" grpId="0" nodeType="afterEffect">
                                  <p:stCondLst>
                                    <p:cond delay="0"/>
                                  </p:stCondLst>
                                  <p:childTnLst>
                                    <p:set>
                                      <p:cBhvr>
                                        <p:cTn id="50" dur="1" fill="hold">
                                          <p:stCondLst>
                                            <p:cond delay="0"/>
                                          </p:stCondLst>
                                        </p:cTn>
                                        <p:tgtEl>
                                          <p:spTgt spid="42"/>
                                        </p:tgtEl>
                                        <p:attrNameLst>
                                          <p:attrName>style.visibility</p:attrName>
                                        </p:attrNameLst>
                                      </p:cBhvr>
                                      <p:to>
                                        <p:strVal val="visible"/>
                                      </p:to>
                                    </p:set>
                                    <p:anim calcmode="lin" valueType="num">
                                      <p:cBhvr>
                                        <p:cTn id="51" dur="500" fill="hold"/>
                                        <p:tgtEl>
                                          <p:spTgt spid="42"/>
                                        </p:tgtEl>
                                        <p:attrNameLst>
                                          <p:attrName>ppt_w</p:attrName>
                                        </p:attrNameLst>
                                      </p:cBhvr>
                                      <p:tavLst>
                                        <p:tav tm="0">
                                          <p:val>
                                            <p:fltVal val="0"/>
                                          </p:val>
                                        </p:tav>
                                        <p:tav tm="100000">
                                          <p:val>
                                            <p:strVal val="#ppt_w"/>
                                          </p:val>
                                        </p:tav>
                                      </p:tavLst>
                                    </p:anim>
                                    <p:anim calcmode="lin" valueType="num">
                                      <p:cBhvr>
                                        <p:cTn id="52" dur="500" fill="hold"/>
                                        <p:tgtEl>
                                          <p:spTgt spid="42"/>
                                        </p:tgtEl>
                                        <p:attrNameLst>
                                          <p:attrName>ppt_h</p:attrName>
                                        </p:attrNameLst>
                                      </p:cBhvr>
                                      <p:tavLst>
                                        <p:tav tm="0">
                                          <p:val>
                                            <p:fltVal val="0"/>
                                          </p:val>
                                        </p:tav>
                                        <p:tav tm="100000">
                                          <p:val>
                                            <p:strVal val="#ppt_h"/>
                                          </p:val>
                                        </p:tav>
                                      </p:tavLst>
                                    </p:anim>
                                    <p:animEffect transition="in" filter="fade">
                                      <p:cBhvr>
                                        <p:cTn id="53" dur="500"/>
                                        <p:tgtEl>
                                          <p:spTgt spid="42"/>
                                        </p:tgtEl>
                                      </p:cBhvr>
                                    </p:animEffect>
                                  </p:childTnLst>
                                </p:cTn>
                              </p:par>
                              <p:par>
                                <p:cTn id="54" presetID="53" presetClass="entr" presetSubtype="16" fill="hold" grpId="0" nodeType="withEffect">
                                  <p:stCondLst>
                                    <p:cond delay="0"/>
                                  </p:stCondLst>
                                  <p:childTnLst>
                                    <p:set>
                                      <p:cBhvr>
                                        <p:cTn id="55" dur="1" fill="hold">
                                          <p:stCondLst>
                                            <p:cond delay="0"/>
                                          </p:stCondLst>
                                        </p:cTn>
                                        <p:tgtEl>
                                          <p:spTgt spid="53"/>
                                        </p:tgtEl>
                                        <p:attrNameLst>
                                          <p:attrName>style.visibility</p:attrName>
                                        </p:attrNameLst>
                                      </p:cBhvr>
                                      <p:to>
                                        <p:strVal val="visible"/>
                                      </p:to>
                                    </p:set>
                                    <p:anim calcmode="lin" valueType="num">
                                      <p:cBhvr>
                                        <p:cTn id="56" dur="500" fill="hold"/>
                                        <p:tgtEl>
                                          <p:spTgt spid="53"/>
                                        </p:tgtEl>
                                        <p:attrNameLst>
                                          <p:attrName>ppt_w</p:attrName>
                                        </p:attrNameLst>
                                      </p:cBhvr>
                                      <p:tavLst>
                                        <p:tav tm="0">
                                          <p:val>
                                            <p:fltVal val="0"/>
                                          </p:val>
                                        </p:tav>
                                        <p:tav tm="100000">
                                          <p:val>
                                            <p:strVal val="#ppt_w"/>
                                          </p:val>
                                        </p:tav>
                                      </p:tavLst>
                                    </p:anim>
                                    <p:anim calcmode="lin" valueType="num">
                                      <p:cBhvr>
                                        <p:cTn id="57" dur="500" fill="hold"/>
                                        <p:tgtEl>
                                          <p:spTgt spid="53"/>
                                        </p:tgtEl>
                                        <p:attrNameLst>
                                          <p:attrName>ppt_h</p:attrName>
                                        </p:attrNameLst>
                                      </p:cBhvr>
                                      <p:tavLst>
                                        <p:tav tm="0">
                                          <p:val>
                                            <p:fltVal val="0"/>
                                          </p:val>
                                        </p:tav>
                                        <p:tav tm="100000">
                                          <p:val>
                                            <p:strVal val="#ppt_h"/>
                                          </p:val>
                                        </p:tav>
                                      </p:tavLst>
                                    </p:anim>
                                    <p:animEffect transition="in" filter="fade">
                                      <p:cBhvr>
                                        <p:cTn id="58" dur="500"/>
                                        <p:tgtEl>
                                          <p:spTgt spid="53"/>
                                        </p:tgtEl>
                                      </p:cBhvr>
                                    </p:animEffect>
                                  </p:childTnLst>
                                </p:cTn>
                              </p:par>
                              <p:par>
                                <p:cTn id="59" presetID="53" presetClass="entr" presetSubtype="16" fill="hold" grpId="0" nodeType="withEffect">
                                  <p:stCondLst>
                                    <p:cond delay="0"/>
                                  </p:stCondLst>
                                  <p:childTnLst>
                                    <p:set>
                                      <p:cBhvr>
                                        <p:cTn id="60" dur="1" fill="hold">
                                          <p:stCondLst>
                                            <p:cond delay="0"/>
                                          </p:stCondLst>
                                        </p:cTn>
                                        <p:tgtEl>
                                          <p:spTgt spid="62"/>
                                        </p:tgtEl>
                                        <p:attrNameLst>
                                          <p:attrName>style.visibility</p:attrName>
                                        </p:attrNameLst>
                                      </p:cBhvr>
                                      <p:to>
                                        <p:strVal val="visible"/>
                                      </p:to>
                                    </p:set>
                                    <p:anim calcmode="lin" valueType="num">
                                      <p:cBhvr>
                                        <p:cTn id="61" dur="500" fill="hold"/>
                                        <p:tgtEl>
                                          <p:spTgt spid="62"/>
                                        </p:tgtEl>
                                        <p:attrNameLst>
                                          <p:attrName>ppt_w</p:attrName>
                                        </p:attrNameLst>
                                      </p:cBhvr>
                                      <p:tavLst>
                                        <p:tav tm="0">
                                          <p:val>
                                            <p:fltVal val="0"/>
                                          </p:val>
                                        </p:tav>
                                        <p:tav tm="100000">
                                          <p:val>
                                            <p:strVal val="#ppt_w"/>
                                          </p:val>
                                        </p:tav>
                                      </p:tavLst>
                                    </p:anim>
                                    <p:anim calcmode="lin" valueType="num">
                                      <p:cBhvr>
                                        <p:cTn id="62" dur="500" fill="hold"/>
                                        <p:tgtEl>
                                          <p:spTgt spid="62"/>
                                        </p:tgtEl>
                                        <p:attrNameLst>
                                          <p:attrName>ppt_h</p:attrName>
                                        </p:attrNameLst>
                                      </p:cBhvr>
                                      <p:tavLst>
                                        <p:tav tm="0">
                                          <p:val>
                                            <p:fltVal val="0"/>
                                          </p:val>
                                        </p:tav>
                                        <p:tav tm="100000">
                                          <p:val>
                                            <p:strVal val="#ppt_h"/>
                                          </p:val>
                                        </p:tav>
                                      </p:tavLst>
                                    </p:anim>
                                    <p:animEffect transition="in" filter="fade">
                                      <p:cBhvr>
                                        <p:cTn id="63" dur="500"/>
                                        <p:tgtEl>
                                          <p:spTgt spid="62"/>
                                        </p:tgtEl>
                                      </p:cBhvr>
                                    </p:animEffect>
                                  </p:childTnLst>
                                </p:cTn>
                              </p:par>
                              <p:par>
                                <p:cTn id="64" presetID="53" presetClass="entr" presetSubtype="16" fill="hold" grpId="0" nodeType="withEffect">
                                  <p:stCondLst>
                                    <p:cond delay="0"/>
                                  </p:stCondLst>
                                  <p:childTnLst>
                                    <p:set>
                                      <p:cBhvr>
                                        <p:cTn id="65" dur="1" fill="hold">
                                          <p:stCondLst>
                                            <p:cond delay="0"/>
                                          </p:stCondLst>
                                        </p:cTn>
                                        <p:tgtEl>
                                          <p:spTgt spid="46"/>
                                        </p:tgtEl>
                                        <p:attrNameLst>
                                          <p:attrName>style.visibility</p:attrName>
                                        </p:attrNameLst>
                                      </p:cBhvr>
                                      <p:to>
                                        <p:strVal val="visible"/>
                                      </p:to>
                                    </p:set>
                                    <p:anim calcmode="lin" valueType="num">
                                      <p:cBhvr>
                                        <p:cTn id="66" dur="500" fill="hold"/>
                                        <p:tgtEl>
                                          <p:spTgt spid="46"/>
                                        </p:tgtEl>
                                        <p:attrNameLst>
                                          <p:attrName>ppt_w</p:attrName>
                                        </p:attrNameLst>
                                      </p:cBhvr>
                                      <p:tavLst>
                                        <p:tav tm="0">
                                          <p:val>
                                            <p:fltVal val="0"/>
                                          </p:val>
                                        </p:tav>
                                        <p:tav tm="100000">
                                          <p:val>
                                            <p:strVal val="#ppt_w"/>
                                          </p:val>
                                        </p:tav>
                                      </p:tavLst>
                                    </p:anim>
                                    <p:anim calcmode="lin" valueType="num">
                                      <p:cBhvr>
                                        <p:cTn id="67" dur="500" fill="hold"/>
                                        <p:tgtEl>
                                          <p:spTgt spid="46"/>
                                        </p:tgtEl>
                                        <p:attrNameLst>
                                          <p:attrName>ppt_h</p:attrName>
                                        </p:attrNameLst>
                                      </p:cBhvr>
                                      <p:tavLst>
                                        <p:tav tm="0">
                                          <p:val>
                                            <p:fltVal val="0"/>
                                          </p:val>
                                        </p:tav>
                                        <p:tav tm="100000">
                                          <p:val>
                                            <p:strVal val="#ppt_h"/>
                                          </p:val>
                                        </p:tav>
                                      </p:tavLst>
                                    </p:anim>
                                    <p:animEffect transition="in" filter="fade">
                                      <p:cBhvr>
                                        <p:cTn id="68" dur="500"/>
                                        <p:tgtEl>
                                          <p:spTgt spid="46"/>
                                        </p:tgtEl>
                                      </p:cBhvr>
                                    </p:animEffect>
                                  </p:childTnLst>
                                </p:cTn>
                              </p:par>
                            </p:childTnLst>
                          </p:cTn>
                        </p:par>
                        <p:par>
                          <p:cTn id="69" fill="hold">
                            <p:stCondLst>
                              <p:cond delay="4500"/>
                            </p:stCondLst>
                            <p:childTnLst>
                              <p:par>
                                <p:cTn id="70" presetID="22" presetClass="entr" presetSubtype="8" fill="hold" grpId="0" nodeType="afterEffect">
                                  <p:stCondLst>
                                    <p:cond delay="0"/>
                                  </p:stCondLst>
                                  <p:childTnLst>
                                    <p:set>
                                      <p:cBhvr>
                                        <p:cTn id="71" dur="1" fill="hold">
                                          <p:stCondLst>
                                            <p:cond delay="0"/>
                                          </p:stCondLst>
                                        </p:cTn>
                                        <p:tgtEl>
                                          <p:spTgt spid="56"/>
                                        </p:tgtEl>
                                        <p:attrNameLst>
                                          <p:attrName>style.visibility</p:attrName>
                                        </p:attrNameLst>
                                      </p:cBhvr>
                                      <p:to>
                                        <p:strVal val="visible"/>
                                      </p:to>
                                    </p:set>
                                    <p:animEffect transition="in" filter="wipe(left)">
                                      <p:cBhvr>
                                        <p:cTn id="72" dur="500"/>
                                        <p:tgtEl>
                                          <p:spTgt spid="56"/>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43"/>
                                        </p:tgtEl>
                                        <p:attrNameLst>
                                          <p:attrName>style.visibility</p:attrName>
                                        </p:attrNameLst>
                                      </p:cBhvr>
                                      <p:to>
                                        <p:strVal val="visible"/>
                                      </p:to>
                                    </p:set>
                                    <p:animEffect transition="in" filter="wipe(left)">
                                      <p:cBhvr>
                                        <p:cTn id="75" dur="500"/>
                                        <p:tgtEl>
                                          <p:spTgt spid="43"/>
                                        </p:tgtEl>
                                      </p:cBhvr>
                                    </p:animEffect>
                                  </p:childTnLst>
                                </p:cTn>
                              </p:par>
                              <p:par>
                                <p:cTn id="76" presetID="22" presetClass="entr" presetSubtype="8" fill="hold" grpId="0" nodeType="withEffect">
                                  <p:stCondLst>
                                    <p:cond delay="0"/>
                                  </p:stCondLst>
                                  <p:childTnLst>
                                    <p:set>
                                      <p:cBhvr>
                                        <p:cTn id="77" dur="1" fill="hold">
                                          <p:stCondLst>
                                            <p:cond delay="0"/>
                                          </p:stCondLst>
                                        </p:cTn>
                                        <p:tgtEl>
                                          <p:spTgt spid="73"/>
                                        </p:tgtEl>
                                        <p:attrNameLst>
                                          <p:attrName>style.visibility</p:attrName>
                                        </p:attrNameLst>
                                      </p:cBhvr>
                                      <p:to>
                                        <p:strVal val="visible"/>
                                      </p:to>
                                    </p:set>
                                    <p:animEffect transition="in" filter="wipe(left)">
                                      <p:cBhvr>
                                        <p:cTn id="78" dur="500"/>
                                        <p:tgtEl>
                                          <p:spTgt spid="73"/>
                                        </p:tgtEl>
                                      </p:cBhvr>
                                    </p:animEffect>
                                  </p:childTnLst>
                                </p:cTn>
                              </p:par>
                              <p:par>
                                <p:cTn id="79" presetID="22" presetClass="entr" presetSubtype="8" fill="hold" grpId="0" nodeType="withEffect">
                                  <p:stCondLst>
                                    <p:cond delay="0"/>
                                  </p:stCondLst>
                                  <p:childTnLst>
                                    <p:set>
                                      <p:cBhvr>
                                        <p:cTn id="80" dur="1" fill="hold">
                                          <p:stCondLst>
                                            <p:cond delay="0"/>
                                          </p:stCondLst>
                                        </p:cTn>
                                        <p:tgtEl>
                                          <p:spTgt spid="47"/>
                                        </p:tgtEl>
                                        <p:attrNameLst>
                                          <p:attrName>style.visibility</p:attrName>
                                        </p:attrNameLst>
                                      </p:cBhvr>
                                      <p:to>
                                        <p:strVal val="visible"/>
                                      </p:to>
                                    </p:set>
                                    <p:animEffect transition="in" filter="wipe(left)">
                                      <p:cBhvr>
                                        <p:cTn id="81" dur="500"/>
                                        <p:tgtEl>
                                          <p:spTgt spid="47"/>
                                        </p:tgtEl>
                                      </p:cBhvr>
                                    </p:animEffect>
                                  </p:childTnLst>
                                </p:cTn>
                              </p:par>
                            </p:childTnLst>
                          </p:cTn>
                        </p:par>
                        <p:par>
                          <p:cTn id="82" fill="hold">
                            <p:stCondLst>
                              <p:cond delay="5000"/>
                            </p:stCondLst>
                            <p:childTnLst>
                              <p:par>
                                <p:cTn id="83" presetID="16" presetClass="entr" presetSubtype="21" fill="hold" grpId="0" nodeType="afterEffect">
                                  <p:stCondLst>
                                    <p:cond delay="0"/>
                                  </p:stCondLst>
                                  <p:childTnLst>
                                    <p:set>
                                      <p:cBhvr>
                                        <p:cTn id="84" dur="1" fill="hold">
                                          <p:stCondLst>
                                            <p:cond delay="0"/>
                                          </p:stCondLst>
                                        </p:cTn>
                                        <p:tgtEl>
                                          <p:spTgt spid="57"/>
                                        </p:tgtEl>
                                        <p:attrNameLst>
                                          <p:attrName>style.visibility</p:attrName>
                                        </p:attrNameLst>
                                      </p:cBhvr>
                                      <p:to>
                                        <p:strVal val="visible"/>
                                      </p:to>
                                    </p:set>
                                    <p:animEffect transition="in" filter="barn(inVertical)">
                                      <p:cBhvr>
                                        <p:cTn id="85" dur="500"/>
                                        <p:tgtEl>
                                          <p:spTgt spid="57"/>
                                        </p:tgtEl>
                                      </p:cBhvr>
                                    </p:animEffect>
                                  </p:childTnLst>
                                </p:cTn>
                              </p:par>
                              <p:par>
                                <p:cTn id="86" presetID="16" presetClass="entr" presetSubtype="21" fill="hold" grpId="0" nodeType="withEffect">
                                  <p:stCondLst>
                                    <p:cond delay="0"/>
                                  </p:stCondLst>
                                  <p:childTnLst>
                                    <p:set>
                                      <p:cBhvr>
                                        <p:cTn id="87" dur="1" fill="hold">
                                          <p:stCondLst>
                                            <p:cond delay="0"/>
                                          </p:stCondLst>
                                        </p:cTn>
                                        <p:tgtEl>
                                          <p:spTgt spid="44"/>
                                        </p:tgtEl>
                                        <p:attrNameLst>
                                          <p:attrName>style.visibility</p:attrName>
                                        </p:attrNameLst>
                                      </p:cBhvr>
                                      <p:to>
                                        <p:strVal val="visible"/>
                                      </p:to>
                                    </p:set>
                                    <p:animEffect transition="in" filter="barn(inVertical)">
                                      <p:cBhvr>
                                        <p:cTn id="88" dur="500"/>
                                        <p:tgtEl>
                                          <p:spTgt spid="44"/>
                                        </p:tgtEl>
                                      </p:cBhvr>
                                    </p:animEffect>
                                  </p:childTnLst>
                                </p:cTn>
                              </p:par>
                              <p:par>
                                <p:cTn id="89" presetID="16" presetClass="entr" presetSubtype="21" fill="hold" grpId="0" nodeType="withEffect">
                                  <p:stCondLst>
                                    <p:cond delay="0"/>
                                  </p:stCondLst>
                                  <p:childTnLst>
                                    <p:set>
                                      <p:cBhvr>
                                        <p:cTn id="90" dur="1" fill="hold">
                                          <p:stCondLst>
                                            <p:cond delay="0"/>
                                          </p:stCondLst>
                                        </p:cTn>
                                        <p:tgtEl>
                                          <p:spTgt spid="74"/>
                                        </p:tgtEl>
                                        <p:attrNameLst>
                                          <p:attrName>style.visibility</p:attrName>
                                        </p:attrNameLst>
                                      </p:cBhvr>
                                      <p:to>
                                        <p:strVal val="visible"/>
                                      </p:to>
                                    </p:set>
                                    <p:animEffect transition="in" filter="barn(inVertical)">
                                      <p:cBhvr>
                                        <p:cTn id="91" dur="500"/>
                                        <p:tgtEl>
                                          <p:spTgt spid="74"/>
                                        </p:tgtEl>
                                      </p:cBhvr>
                                    </p:animEffect>
                                  </p:childTnLst>
                                </p:cTn>
                              </p:par>
                              <p:par>
                                <p:cTn id="92" presetID="16" presetClass="entr" presetSubtype="21" fill="hold" grpId="0" nodeType="withEffect">
                                  <p:stCondLst>
                                    <p:cond delay="0"/>
                                  </p:stCondLst>
                                  <p:childTnLst>
                                    <p:set>
                                      <p:cBhvr>
                                        <p:cTn id="93" dur="1" fill="hold">
                                          <p:stCondLst>
                                            <p:cond delay="0"/>
                                          </p:stCondLst>
                                        </p:cTn>
                                        <p:tgtEl>
                                          <p:spTgt spid="48"/>
                                        </p:tgtEl>
                                        <p:attrNameLst>
                                          <p:attrName>style.visibility</p:attrName>
                                        </p:attrNameLst>
                                      </p:cBhvr>
                                      <p:to>
                                        <p:strVal val="visible"/>
                                      </p:to>
                                    </p:set>
                                    <p:animEffect transition="in" filter="barn(inVertical)">
                                      <p:cBhvr>
                                        <p:cTn id="94"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6" grpId="0" animBg="1"/>
      <p:bldP spid="8" grpId="0" animBg="1"/>
      <p:bldP spid="2" grpId="0" animBg="1"/>
      <p:bldP spid="35" grpId="0"/>
      <p:bldP spid="36" grpId="0"/>
      <p:bldP spid="42" grpId="0" animBg="1"/>
      <p:bldP spid="43" grpId="0"/>
      <p:bldP spid="44" grpId="0"/>
      <p:bldP spid="46" grpId="0" animBg="1"/>
      <p:bldP spid="47" grpId="0"/>
      <p:bldP spid="48" grpId="0"/>
      <p:bldP spid="53" grpId="0" animBg="1"/>
      <p:bldP spid="56" grpId="0"/>
      <p:bldP spid="57" grpId="0"/>
      <p:bldP spid="62" grpId="0" animBg="1"/>
      <p:bldP spid="73" grpId="0"/>
      <p:bldP spid="74" grpId="0"/>
      <p:bldP spid="78" grpId="0"/>
      <p:bldP spid="79" grpId="0"/>
      <p:bldP spid="24" grpId="0"/>
      <p:bldP spid="25" grpId="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Rectangle 43"/>
          <p:cNvSpPr/>
          <p:nvPr/>
        </p:nvSpPr>
        <p:spPr>
          <a:xfrm>
            <a:off x="3600836" y="3501159"/>
            <a:ext cx="531300" cy="531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solidFill>
                <a:schemeClr val="bg1">
                  <a:lumMod val="95000"/>
                </a:schemeClr>
              </a:solidFill>
            </a:endParaRPr>
          </a:p>
        </p:txBody>
      </p:sp>
      <p:sp>
        <p:nvSpPr>
          <p:cNvPr id="45" name="Rectangle 44"/>
          <p:cNvSpPr/>
          <p:nvPr/>
        </p:nvSpPr>
        <p:spPr>
          <a:xfrm>
            <a:off x="1335778" y="3503663"/>
            <a:ext cx="531300" cy="531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solidFill>
                <a:schemeClr val="bg1">
                  <a:lumMod val="95000"/>
                </a:schemeClr>
              </a:solidFill>
            </a:endParaRPr>
          </a:p>
        </p:txBody>
      </p:sp>
      <p:graphicFrame>
        <p:nvGraphicFramePr>
          <p:cNvPr id="46" name="Chart 45"/>
          <p:cNvGraphicFramePr/>
          <p:nvPr>
            <p:extLst>
              <p:ext uri="{D42A27DB-BD31-4B8C-83A1-F6EECF244321}">
                <p14:modId xmlns:p14="http://schemas.microsoft.com/office/powerpoint/2010/main" val="3006963517"/>
              </p:ext>
            </p:extLst>
          </p:nvPr>
        </p:nvGraphicFramePr>
        <p:xfrm>
          <a:off x="4810965" y="1651000"/>
          <a:ext cx="4603969" cy="3029486"/>
        </p:xfrm>
        <a:graphic>
          <a:graphicData uri="http://schemas.openxmlformats.org/drawingml/2006/chart">
            <c:chart xmlns:c="http://schemas.openxmlformats.org/drawingml/2006/chart" xmlns:r="http://schemas.openxmlformats.org/officeDocument/2006/relationships" r:id="rId2"/>
          </a:graphicData>
        </a:graphic>
      </p:graphicFrame>
      <p:sp>
        <p:nvSpPr>
          <p:cNvPr id="47" name="Rectangle 46"/>
          <p:cNvSpPr/>
          <p:nvPr/>
        </p:nvSpPr>
        <p:spPr>
          <a:xfrm>
            <a:off x="1335778" y="1845761"/>
            <a:ext cx="531300" cy="531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solidFill>
                <a:schemeClr val="bg1">
                  <a:lumMod val="95000"/>
                </a:schemeClr>
              </a:solidFill>
            </a:endParaRPr>
          </a:p>
        </p:txBody>
      </p:sp>
      <p:grpSp>
        <p:nvGrpSpPr>
          <p:cNvPr id="52" name="Group 547"/>
          <p:cNvGrpSpPr>
            <a:grpSpLocks noChangeAspect="1"/>
          </p:cNvGrpSpPr>
          <p:nvPr/>
        </p:nvGrpSpPr>
        <p:grpSpPr bwMode="auto">
          <a:xfrm>
            <a:off x="1433050" y="1942679"/>
            <a:ext cx="336755" cy="336426"/>
            <a:chOff x="647" y="1848"/>
            <a:chExt cx="2051" cy="2049"/>
          </a:xfrm>
          <a:solidFill>
            <a:schemeClr val="bg1"/>
          </a:solidFill>
        </p:grpSpPr>
        <p:sp>
          <p:nvSpPr>
            <p:cNvPr id="53" name="Freeform 549"/>
            <p:cNvSpPr>
              <a:spLocks/>
            </p:cNvSpPr>
            <p:nvPr/>
          </p:nvSpPr>
          <p:spPr bwMode="auto">
            <a:xfrm>
              <a:off x="647" y="1982"/>
              <a:ext cx="1466" cy="1496"/>
            </a:xfrm>
            <a:custGeom>
              <a:avLst/>
              <a:gdLst>
                <a:gd name="T0" fmla="*/ 1428 w 2931"/>
                <a:gd name="T1" fmla="*/ 0 h 2992"/>
                <a:gd name="T2" fmla="*/ 1479 w 2931"/>
                <a:gd name="T3" fmla="*/ 18 h 2992"/>
                <a:gd name="T4" fmla="*/ 1519 w 2931"/>
                <a:gd name="T5" fmla="*/ 54 h 2992"/>
                <a:gd name="T6" fmla="*/ 1542 w 2931"/>
                <a:gd name="T7" fmla="*/ 104 h 2992"/>
                <a:gd name="T8" fmla="*/ 1544 w 2931"/>
                <a:gd name="T9" fmla="*/ 1407 h 2992"/>
                <a:gd name="T10" fmla="*/ 1557 w 2931"/>
                <a:gd name="T11" fmla="*/ 1464 h 2992"/>
                <a:gd name="T12" fmla="*/ 1593 w 2931"/>
                <a:gd name="T13" fmla="*/ 1508 h 2992"/>
                <a:gd name="T14" fmla="*/ 1645 w 2931"/>
                <a:gd name="T15" fmla="*/ 1534 h 2992"/>
                <a:gd name="T16" fmla="*/ 2931 w 2931"/>
                <a:gd name="T17" fmla="*/ 1536 h 2992"/>
                <a:gd name="T18" fmla="*/ 2860 w 2931"/>
                <a:gd name="T19" fmla="*/ 1596 h 2992"/>
                <a:gd name="T20" fmla="*/ 2807 w 2931"/>
                <a:gd name="T21" fmla="*/ 1673 h 2992"/>
                <a:gd name="T22" fmla="*/ 2778 w 2931"/>
                <a:gd name="T23" fmla="*/ 1766 h 2992"/>
                <a:gd name="T24" fmla="*/ 2701 w 2931"/>
                <a:gd name="T25" fmla="*/ 1746 h 2992"/>
                <a:gd name="T26" fmla="*/ 2619 w 2931"/>
                <a:gd name="T27" fmla="*/ 1746 h 2992"/>
                <a:gd name="T28" fmla="*/ 2536 w 2931"/>
                <a:gd name="T29" fmla="*/ 1768 h 2992"/>
                <a:gd name="T30" fmla="*/ 2463 w 2931"/>
                <a:gd name="T31" fmla="*/ 1811 h 2992"/>
                <a:gd name="T32" fmla="*/ 2402 w 2931"/>
                <a:gd name="T33" fmla="*/ 1870 h 2992"/>
                <a:gd name="T34" fmla="*/ 2232 w 2931"/>
                <a:gd name="T35" fmla="*/ 2159 h 2992"/>
                <a:gd name="T36" fmla="*/ 2201 w 2931"/>
                <a:gd name="T37" fmla="*/ 2235 h 2992"/>
                <a:gd name="T38" fmla="*/ 2155 w 2931"/>
                <a:gd name="T39" fmla="*/ 2254 h 2992"/>
                <a:gd name="T40" fmla="*/ 2071 w 2931"/>
                <a:gd name="T41" fmla="*/ 2228 h 2992"/>
                <a:gd name="T42" fmla="*/ 1793 w 2931"/>
                <a:gd name="T43" fmla="*/ 2224 h 2992"/>
                <a:gd name="T44" fmla="*/ 1707 w 2931"/>
                <a:gd name="T45" fmla="*/ 2237 h 2992"/>
                <a:gd name="T46" fmla="*/ 1631 w 2931"/>
                <a:gd name="T47" fmla="*/ 2271 h 2992"/>
                <a:gd name="T48" fmla="*/ 1569 w 2931"/>
                <a:gd name="T49" fmla="*/ 2325 h 2992"/>
                <a:gd name="T50" fmla="*/ 1522 w 2931"/>
                <a:gd name="T51" fmla="*/ 2394 h 2992"/>
                <a:gd name="T52" fmla="*/ 1476 w 2931"/>
                <a:gd name="T53" fmla="*/ 2427 h 2992"/>
                <a:gd name="T54" fmla="*/ 1404 w 2931"/>
                <a:gd name="T55" fmla="*/ 2428 h 2992"/>
                <a:gd name="T56" fmla="*/ 1328 w 2931"/>
                <a:gd name="T57" fmla="*/ 2448 h 2992"/>
                <a:gd name="T58" fmla="*/ 1260 w 2931"/>
                <a:gd name="T59" fmla="*/ 2488 h 2992"/>
                <a:gd name="T60" fmla="*/ 1205 w 2931"/>
                <a:gd name="T61" fmla="*/ 2543 h 2992"/>
                <a:gd name="T62" fmla="*/ 1067 w 2931"/>
                <a:gd name="T63" fmla="*/ 2777 h 2992"/>
                <a:gd name="T64" fmla="*/ 1034 w 2931"/>
                <a:gd name="T65" fmla="*/ 2862 h 2992"/>
                <a:gd name="T66" fmla="*/ 1028 w 2931"/>
                <a:gd name="T67" fmla="*/ 2949 h 2992"/>
                <a:gd name="T68" fmla="*/ 935 w 2931"/>
                <a:gd name="T69" fmla="*/ 2954 h 2992"/>
                <a:gd name="T70" fmla="*/ 748 w 2931"/>
                <a:gd name="T71" fmla="*/ 2858 h 2992"/>
                <a:gd name="T72" fmla="*/ 577 w 2931"/>
                <a:gd name="T73" fmla="*/ 2739 h 2992"/>
                <a:gd name="T74" fmla="*/ 424 w 2931"/>
                <a:gd name="T75" fmla="*/ 2598 h 2992"/>
                <a:gd name="T76" fmla="*/ 291 w 2931"/>
                <a:gd name="T77" fmla="*/ 2438 h 2992"/>
                <a:gd name="T78" fmla="*/ 180 w 2931"/>
                <a:gd name="T79" fmla="*/ 2262 h 2992"/>
                <a:gd name="T80" fmla="*/ 94 w 2931"/>
                <a:gd name="T81" fmla="*/ 2068 h 2992"/>
                <a:gd name="T82" fmla="*/ 35 w 2931"/>
                <a:gd name="T83" fmla="*/ 1864 h 2992"/>
                <a:gd name="T84" fmla="*/ 3 w 2931"/>
                <a:gd name="T85" fmla="*/ 1649 h 2992"/>
                <a:gd name="T86" fmla="*/ 3 w 2931"/>
                <a:gd name="T87" fmla="*/ 1428 h 2992"/>
                <a:gd name="T88" fmla="*/ 33 w 2931"/>
                <a:gd name="T89" fmla="*/ 1218 h 2992"/>
                <a:gd name="T90" fmla="*/ 89 w 2931"/>
                <a:gd name="T91" fmla="*/ 1016 h 2992"/>
                <a:gd name="T92" fmla="*/ 173 w 2931"/>
                <a:gd name="T93" fmla="*/ 828 h 2992"/>
                <a:gd name="T94" fmla="*/ 279 w 2931"/>
                <a:gd name="T95" fmla="*/ 653 h 2992"/>
                <a:gd name="T96" fmla="*/ 406 w 2931"/>
                <a:gd name="T97" fmla="*/ 494 h 2992"/>
                <a:gd name="T98" fmla="*/ 553 w 2931"/>
                <a:gd name="T99" fmla="*/ 354 h 2992"/>
                <a:gd name="T100" fmla="*/ 716 w 2931"/>
                <a:gd name="T101" fmla="*/ 233 h 2992"/>
                <a:gd name="T102" fmla="*/ 897 w 2931"/>
                <a:gd name="T103" fmla="*/ 135 h 2992"/>
                <a:gd name="T104" fmla="*/ 1090 w 2931"/>
                <a:gd name="T105" fmla="*/ 61 h 2992"/>
                <a:gd name="T106" fmla="*/ 1295 w 2931"/>
                <a:gd name="T107" fmla="*/ 14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31" h="2992">
                  <a:moveTo>
                    <a:pt x="1401" y="0"/>
                  </a:moveTo>
                  <a:lnTo>
                    <a:pt x="1428" y="0"/>
                  </a:lnTo>
                  <a:lnTo>
                    <a:pt x="1454" y="7"/>
                  </a:lnTo>
                  <a:lnTo>
                    <a:pt x="1479" y="18"/>
                  </a:lnTo>
                  <a:lnTo>
                    <a:pt x="1502" y="34"/>
                  </a:lnTo>
                  <a:lnTo>
                    <a:pt x="1519" y="54"/>
                  </a:lnTo>
                  <a:lnTo>
                    <a:pt x="1533" y="78"/>
                  </a:lnTo>
                  <a:lnTo>
                    <a:pt x="1542" y="104"/>
                  </a:lnTo>
                  <a:lnTo>
                    <a:pt x="1544" y="130"/>
                  </a:lnTo>
                  <a:lnTo>
                    <a:pt x="1544" y="1407"/>
                  </a:lnTo>
                  <a:lnTo>
                    <a:pt x="1548" y="1437"/>
                  </a:lnTo>
                  <a:lnTo>
                    <a:pt x="1557" y="1464"/>
                  </a:lnTo>
                  <a:lnTo>
                    <a:pt x="1573" y="1488"/>
                  </a:lnTo>
                  <a:lnTo>
                    <a:pt x="1593" y="1508"/>
                  </a:lnTo>
                  <a:lnTo>
                    <a:pt x="1618" y="1524"/>
                  </a:lnTo>
                  <a:lnTo>
                    <a:pt x="1645" y="1534"/>
                  </a:lnTo>
                  <a:lnTo>
                    <a:pt x="1675" y="1536"/>
                  </a:lnTo>
                  <a:lnTo>
                    <a:pt x="2931" y="1536"/>
                  </a:lnTo>
                  <a:lnTo>
                    <a:pt x="2894" y="1564"/>
                  </a:lnTo>
                  <a:lnTo>
                    <a:pt x="2860" y="1596"/>
                  </a:lnTo>
                  <a:lnTo>
                    <a:pt x="2830" y="1634"/>
                  </a:lnTo>
                  <a:lnTo>
                    <a:pt x="2807" y="1673"/>
                  </a:lnTo>
                  <a:lnTo>
                    <a:pt x="2789" y="1718"/>
                  </a:lnTo>
                  <a:lnTo>
                    <a:pt x="2778" y="1766"/>
                  </a:lnTo>
                  <a:lnTo>
                    <a:pt x="2741" y="1753"/>
                  </a:lnTo>
                  <a:lnTo>
                    <a:pt x="2701" y="1746"/>
                  </a:lnTo>
                  <a:lnTo>
                    <a:pt x="2661" y="1743"/>
                  </a:lnTo>
                  <a:lnTo>
                    <a:pt x="2619" y="1746"/>
                  </a:lnTo>
                  <a:lnTo>
                    <a:pt x="2576" y="1754"/>
                  </a:lnTo>
                  <a:lnTo>
                    <a:pt x="2536" y="1768"/>
                  </a:lnTo>
                  <a:lnTo>
                    <a:pt x="2498" y="1787"/>
                  </a:lnTo>
                  <a:lnTo>
                    <a:pt x="2463" y="1811"/>
                  </a:lnTo>
                  <a:lnTo>
                    <a:pt x="2430" y="1839"/>
                  </a:lnTo>
                  <a:lnTo>
                    <a:pt x="2402" y="1870"/>
                  </a:lnTo>
                  <a:lnTo>
                    <a:pt x="2378" y="1906"/>
                  </a:lnTo>
                  <a:lnTo>
                    <a:pt x="2232" y="2159"/>
                  </a:lnTo>
                  <a:lnTo>
                    <a:pt x="2213" y="2197"/>
                  </a:lnTo>
                  <a:lnTo>
                    <a:pt x="2201" y="2235"/>
                  </a:lnTo>
                  <a:lnTo>
                    <a:pt x="2192" y="2275"/>
                  </a:lnTo>
                  <a:lnTo>
                    <a:pt x="2155" y="2254"/>
                  </a:lnTo>
                  <a:lnTo>
                    <a:pt x="2114" y="2238"/>
                  </a:lnTo>
                  <a:lnTo>
                    <a:pt x="2071" y="2228"/>
                  </a:lnTo>
                  <a:lnTo>
                    <a:pt x="2025" y="2224"/>
                  </a:lnTo>
                  <a:lnTo>
                    <a:pt x="1793" y="2224"/>
                  </a:lnTo>
                  <a:lnTo>
                    <a:pt x="1750" y="2228"/>
                  </a:lnTo>
                  <a:lnTo>
                    <a:pt x="1707" y="2237"/>
                  </a:lnTo>
                  <a:lnTo>
                    <a:pt x="1669" y="2252"/>
                  </a:lnTo>
                  <a:lnTo>
                    <a:pt x="1631" y="2271"/>
                  </a:lnTo>
                  <a:lnTo>
                    <a:pt x="1598" y="2296"/>
                  </a:lnTo>
                  <a:lnTo>
                    <a:pt x="1569" y="2325"/>
                  </a:lnTo>
                  <a:lnTo>
                    <a:pt x="1543" y="2357"/>
                  </a:lnTo>
                  <a:lnTo>
                    <a:pt x="1522" y="2394"/>
                  </a:lnTo>
                  <a:lnTo>
                    <a:pt x="1507" y="2432"/>
                  </a:lnTo>
                  <a:lnTo>
                    <a:pt x="1476" y="2427"/>
                  </a:lnTo>
                  <a:lnTo>
                    <a:pt x="1444" y="2426"/>
                  </a:lnTo>
                  <a:lnTo>
                    <a:pt x="1404" y="2428"/>
                  </a:lnTo>
                  <a:lnTo>
                    <a:pt x="1366" y="2436"/>
                  </a:lnTo>
                  <a:lnTo>
                    <a:pt x="1328" y="2448"/>
                  </a:lnTo>
                  <a:lnTo>
                    <a:pt x="1294" y="2466"/>
                  </a:lnTo>
                  <a:lnTo>
                    <a:pt x="1260" y="2488"/>
                  </a:lnTo>
                  <a:lnTo>
                    <a:pt x="1231" y="2513"/>
                  </a:lnTo>
                  <a:lnTo>
                    <a:pt x="1205" y="2543"/>
                  </a:lnTo>
                  <a:lnTo>
                    <a:pt x="1183" y="2577"/>
                  </a:lnTo>
                  <a:lnTo>
                    <a:pt x="1067" y="2777"/>
                  </a:lnTo>
                  <a:lnTo>
                    <a:pt x="1047" y="2818"/>
                  </a:lnTo>
                  <a:lnTo>
                    <a:pt x="1034" y="2862"/>
                  </a:lnTo>
                  <a:lnTo>
                    <a:pt x="1027" y="2906"/>
                  </a:lnTo>
                  <a:lnTo>
                    <a:pt x="1028" y="2949"/>
                  </a:lnTo>
                  <a:lnTo>
                    <a:pt x="1034" y="2992"/>
                  </a:lnTo>
                  <a:lnTo>
                    <a:pt x="935" y="2954"/>
                  </a:lnTo>
                  <a:lnTo>
                    <a:pt x="840" y="2909"/>
                  </a:lnTo>
                  <a:lnTo>
                    <a:pt x="748" y="2858"/>
                  </a:lnTo>
                  <a:lnTo>
                    <a:pt x="660" y="2801"/>
                  </a:lnTo>
                  <a:lnTo>
                    <a:pt x="577" y="2739"/>
                  </a:lnTo>
                  <a:lnTo>
                    <a:pt x="498" y="2671"/>
                  </a:lnTo>
                  <a:lnTo>
                    <a:pt x="424" y="2598"/>
                  </a:lnTo>
                  <a:lnTo>
                    <a:pt x="355" y="2521"/>
                  </a:lnTo>
                  <a:lnTo>
                    <a:pt x="291" y="2438"/>
                  </a:lnTo>
                  <a:lnTo>
                    <a:pt x="233" y="2351"/>
                  </a:lnTo>
                  <a:lnTo>
                    <a:pt x="180" y="2262"/>
                  </a:lnTo>
                  <a:lnTo>
                    <a:pt x="134" y="2167"/>
                  </a:lnTo>
                  <a:lnTo>
                    <a:pt x="94" y="2068"/>
                  </a:lnTo>
                  <a:lnTo>
                    <a:pt x="61" y="1968"/>
                  </a:lnTo>
                  <a:lnTo>
                    <a:pt x="35" y="1864"/>
                  </a:lnTo>
                  <a:lnTo>
                    <a:pt x="16" y="1757"/>
                  </a:lnTo>
                  <a:lnTo>
                    <a:pt x="3" y="1649"/>
                  </a:lnTo>
                  <a:lnTo>
                    <a:pt x="0" y="1536"/>
                  </a:lnTo>
                  <a:lnTo>
                    <a:pt x="3" y="1428"/>
                  </a:lnTo>
                  <a:lnTo>
                    <a:pt x="15" y="1322"/>
                  </a:lnTo>
                  <a:lnTo>
                    <a:pt x="33" y="1218"/>
                  </a:lnTo>
                  <a:lnTo>
                    <a:pt x="58" y="1115"/>
                  </a:lnTo>
                  <a:lnTo>
                    <a:pt x="89" y="1016"/>
                  </a:lnTo>
                  <a:lnTo>
                    <a:pt x="128" y="920"/>
                  </a:lnTo>
                  <a:lnTo>
                    <a:pt x="173" y="828"/>
                  </a:lnTo>
                  <a:lnTo>
                    <a:pt x="223" y="738"/>
                  </a:lnTo>
                  <a:lnTo>
                    <a:pt x="279" y="653"/>
                  </a:lnTo>
                  <a:lnTo>
                    <a:pt x="340" y="571"/>
                  </a:lnTo>
                  <a:lnTo>
                    <a:pt x="406" y="494"/>
                  </a:lnTo>
                  <a:lnTo>
                    <a:pt x="477" y="421"/>
                  </a:lnTo>
                  <a:lnTo>
                    <a:pt x="553" y="354"/>
                  </a:lnTo>
                  <a:lnTo>
                    <a:pt x="633" y="291"/>
                  </a:lnTo>
                  <a:lnTo>
                    <a:pt x="716" y="233"/>
                  </a:lnTo>
                  <a:lnTo>
                    <a:pt x="805" y="182"/>
                  </a:lnTo>
                  <a:lnTo>
                    <a:pt x="897" y="135"/>
                  </a:lnTo>
                  <a:lnTo>
                    <a:pt x="992" y="95"/>
                  </a:lnTo>
                  <a:lnTo>
                    <a:pt x="1090" y="61"/>
                  </a:lnTo>
                  <a:lnTo>
                    <a:pt x="1191" y="34"/>
                  </a:lnTo>
                  <a:lnTo>
                    <a:pt x="1295" y="14"/>
                  </a:lnTo>
                  <a:lnTo>
                    <a:pt x="1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 name="Freeform 550"/>
            <p:cNvSpPr>
              <a:spLocks/>
            </p:cNvSpPr>
            <p:nvPr/>
          </p:nvSpPr>
          <p:spPr bwMode="auto">
            <a:xfrm>
              <a:off x="1554" y="1848"/>
              <a:ext cx="769" cy="768"/>
            </a:xfrm>
            <a:custGeom>
              <a:avLst/>
              <a:gdLst>
                <a:gd name="T0" fmla="*/ 143 w 1538"/>
                <a:gd name="T1" fmla="*/ 0 h 1537"/>
                <a:gd name="T2" fmla="*/ 248 w 1538"/>
                <a:gd name="T3" fmla="*/ 13 h 1537"/>
                <a:gd name="T4" fmla="*/ 350 w 1538"/>
                <a:gd name="T5" fmla="*/ 33 h 1537"/>
                <a:gd name="T6" fmla="*/ 449 w 1538"/>
                <a:gd name="T7" fmla="*/ 60 h 1537"/>
                <a:gd name="T8" fmla="*/ 546 w 1538"/>
                <a:gd name="T9" fmla="*/ 93 h 1537"/>
                <a:gd name="T10" fmla="*/ 641 w 1538"/>
                <a:gd name="T11" fmla="*/ 131 h 1537"/>
                <a:gd name="T12" fmla="*/ 730 w 1538"/>
                <a:gd name="T13" fmla="*/ 177 h 1537"/>
                <a:gd name="T14" fmla="*/ 818 w 1538"/>
                <a:gd name="T15" fmla="*/ 227 h 1537"/>
                <a:gd name="T16" fmla="*/ 901 w 1538"/>
                <a:gd name="T17" fmla="*/ 283 h 1537"/>
                <a:gd name="T18" fmla="*/ 981 w 1538"/>
                <a:gd name="T19" fmla="*/ 344 h 1537"/>
                <a:gd name="T20" fmla="*/ 1056 w 1538"/>
                <a:gd name="T21" fmla="*/ 410 h 1537"/>
                <a:gd name="T22" fmla="*/ 1127 w 1538"/>
                <a:gd name="T23" fmla="*/ 481 h 1537"/>
                <a:gd name="T24" fmla="*/ 1193 w 1538"/>
                <a:gd name="T25" fmla="*/ 556 h 1537"/>
                <a:gd name="T26" fmla="*/ 1254 w 1538"/>
                <a:gd name="T27" fmla="*/ 636 h 1537"/>
                <a:gd name="T28" fmla="*/ 1310 w 1538"/>
                <a:gd name="T29" fmla="*/ 719 h 1537"/>
                <a:gd name="T30" fmla="*/ 1361 w 1538"/>
                <a:gd name="T31" fmla="*/ 807 h 1537"/>
                <a:gd name="T32" fmla="*/ 1406 w 1538"/>
                <a:gd name="T33" fmla="*/ 897 h 1537"/>
                <a:gd name="T34" fmla="*/ 1445 w 1538"/>
                <a:gd name="T35" fmla="*/ 991 h 1537"/>
                <a:gd name="T36" fmla="*/ 1478 w 1538"/>
                <a:gd name="T37" fmla="*/ 1088 h 1537"/>
                <a:gd name="T38" fmla="*/ 1505 w 1538"/>
                <a:gd name="T39" fmla="*/ 1188 h 1537"/>
                <a:gd name="T40" fmla="*/ 1524 w 1538"/>
                <a:gd name="T41" fmla="*/ 1289 h 1537"/>
                <a:gd name="T42" fmla="*/ 1538 w 1538"/>
                <a:gd name="T43" fmla="*/ 1393 h 1537"/>
                <a:gd name="T44" fmla="*/ 1537 w 1538"/>
                <a:gd name="T45" fmla="*/ 1421 h 1537"/>
                <a:gd name="T46" fmla="*/ 1532 w 1538"/>
                <a:gd name="T47" fmla="*/ 1447 h 1537"/>
                <a:gd name="T48" fmla="*/ 1521 w 1538"/>
                <a:gd name="T49" fmla="*/ 1472 h 1537"/>
                <a:gd name="T50" fmla="*/ 1505 w 1538"/>
                <a:gd name="T51" fmla="*/ 1494 h 1537"/>
                <a:gd name="T52" fmla="*/ 1483 w 1538"/>
                <a:gd name="T53" fmla="*/ 1512 h 1537"/>
                <a:gd name="T54" fmla="*/ 1461 w 1538"/>
                <a:gd name="T55" fmla="*/ 1525 h 1537"/>
                <a:gd name="T56" fmla="*/ 1435 w 1538"/>
                <a:gd name="T57" fmla="*/ 1534 h 1537"/>
                <a:gd name="T58" fmla="*/ 1407 w 1538"/>
                <a:gd name="T59" fmla="*/ 1537 h 1537"/>
                <a:gd name="T60" fmla="*/ 131 w 1538"/>
                <a:gd name="T61" fmla="*/ 1537 h 1537"/>
                <a:gd name="T62" fmla="*/ 101 w 1538"/>
                <a:gd name="T63" fmla="*/ 1533 h 1537"/>
                <a:gd name="T64" fmla="*/ 74 w 1538"/>
                <a:gd name="T65" fmla="*/ 1523 h 1537"/>
                <a:gd name="T66" fmla="*/ 50 w 1538"/>
                <a:gd name="T67" fmla="*/ 1508 h 1537"/>
                <a:gd name="T68" fmla="*/ 29 w 1538"/>
                <a:gd name="T69" fmla="*/ 1488 h 1537"/>
                <a:gd name="T70" fmla="*/ 14 w 1538"/>
                <a:gd name="T71" fmla="*/ 1463 h 1537"/>
                <a:gd name="T72" fmla="*/ 4 w 1538"/>
                <a:gd name="T73" fmla="*/ 1436 h 1537"/>
                <a:gd name="T74" fmla="*/ 0 w 1538"/>
                <a:gd name="T75" fmla="*/ 1406 h 1537"/>
                <a:gd name="T76" fmla="*/ 0 w 1538"/>
                <a:gd name="T77" fmla="*/ 130 h 1537"/>
                <a:gd name="T78" fmla="*/ 4 w 1538"/>
                <a:gd name="T79" fmla="*/ 103 h 1537"/>
                <a:gd name="T80" fmla="*/ 11 w 1538"/>
                <a:gd name="T81" fmla="*/ 78 h 1537"/>
                <a:gd name="T82" fmla="*/ 25 w 1538"/>
                <a:gd name="T83" fmla="*/ 54 h 1537"/>
                <a:gd name="T84" fmla="*/ 44 w 1538"/>
                <a:gd name="T85" fmla="*/ 34 h 1537"/>
                <a:gd name="T86" fmla="*/ 65 w 1538"/>
                <a:gd name="T87" fmla="*/ 18 h 1537"/>
                <a:gd name="T88" fmla="*/ 90 w 1538"/>
                <a:gd name="T89" fmla="*/ 7 h 1537"/>
                <a:gd name="T90" fmla="*/ 116 w 1538"/>
                <a:gd name="T91" fmla="*/ 0 h 1537"/>
                <a:gd name="T92" fmla="*/ 143 w 1538"/>
                <a:gd name="T93" fmla="*/ 0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8" h="1537">
                  <a:moveTo>
                    <a:pt x="143" y="0"/>
                  </a:moveTo>
                  <a:lnTo>
                    <a:pt x="248" y="13"/>
                  </a:lnTo>
                  <a:lnTo>
                    <a:pt x="350" y="33"/>
                  </a:lnTo>
                  <a:lnTo>
                    <a:pt x="449" y="60"/>
                  </a:lnTo>
                  <a:lnTo>
                    <a:pt x="546" y="93"/>
                  </a:lnTo>
                  <a:lnTo>
                    <a:pt x="641" y="131"/>
                  </a:lnTo>
                  <a:lnTo>
                    <a:pt x="730" y="177"/>
                  </a:lnTo>
                  <a:lnTo>
                    <a:pt x="818" y="227"/>
                  </a:lnTo>
                  <a:lnTo>
                    <a:pt x="901" y="283"/>
                  </a:lnTo>
                  <a:lnTo>
                    <a:pt x="981" y="344"/>
                  </a:lnTo>
                  <a:lnTo>
                    <a:pt x="1056" y="410"/>
                  </a:lnTo>
                  <a:lnTo>
                    <a:pt x="1127" y="481"/>
                  </a:lnTo>
                  <a:lnTo>
                    <a:pt x="1193" y="556"/>
                  </a:lnTo>
                  <a:lnTo>
                    <a:pt x="1254" y="636"/>
                  </a:lnTo>
                  <a:lnTo>
                    <a:pt x="1310" y="719"/>
                  </a:lnTo>
                  <a:lnTo>
                    <a:pt x="1361" y="807"/>
                  </a:lnTo>
                  <a:lnTo>
                    <a:pt x="1406" y="897"/>
                  </a:lnTo>
                  <a:lnTo>
                    <a:pt x="1445" y="991"/>
                  </a:lnTo>
                  <a:lnTo>
                    <a:pt x="1478" y="1088"/>
                  </a:lnTo>
                  <a:lnTo>
                    <a:pt x="1505" y="1188"/>
                  </a:lnTo>
                  <a:lnTo>
                    <a:pt x="1524" y="1289"/>
                  </a:lnTo>
                  <a:lnTo>
                    <a:pt x="1538" y="1393"/>
                  </a:lnTo>
                  <a:lnTo>
                    <a:pt x="1537" y="1421"/>
                  </a:lnTo>
                  <a:lnTo>
                    <a:pt x="1532" y="1447"/>
                  </a:lnTo>
                  <a:lnTo>
                    <a:pt x="1521" y="1472"/>
                  </a:lnTo>
                  <a:lnTo>
                    <a:pt x="1505" y="1494"/>
                  </a:lnTo>
                  <a:lnTo>
                    <a:pt x="1483" y="1512"/>
                  </a:lnTo>
                  <a:lnTo>
                    <a:pt x="1461" y="1525"/>
                  </a:lnTo>
                  <a:lnTo>
                    <a:pt x="1435" y="1534"/>
                  </a:lnTo>
                  <a:lnTo>
                    <a:pt x="1407" y="1537"/>
                  </a:lnTo>
                  <a:lnTo>
                    <a:pt x="131" y="1537"/>
                  </a:lnTo>
                  <a:lnTo>
                    <a:pt x="101" y="1533"/>
                  </a:lnTo>
                  <a:lnTo>
                    <a:pt x="74" y="1523"/>
                  </a:lnTo>
                  <a:lnTo>
                    <a:pt x="50" y="1508"/>
                  </a:lnTo>
                  <a:lnTo>
                    <a:pt x="29" y="1488"/>
                  </a:lnTo>
                  <a:lnTo>
                    <a:pt x="14" y="1463"/>
                  </a:lnTo>
                  <a:lnTo>
                    <a:pt x="4" y="1436"/>
                  </a:lnTo>
                  <a:lnTo>
                    <a:pt x="0" y="1406"/>
                  </a:lnTo>
                  <a:lnTo>
                    <a:pt x="0" y="130"/>
                  </a:lnTo>
                  <a:lnTo>
                    <a:pt x="4" y="103"/>
                  </a:lnTo>
                  <a:lnTo>
                    <a:pt x="11" y="78"/>
                  </a:lnTo>
                  <a:lnTo>
                    <a:pt x="25" y="54"/>
                  </a:lnTo>
                  <a:lnTo>
                    <a:pt x="44" y="34"/>
                  </a:lnTo>
                  <a:lnTo>
                    <a:pt x="65" y="18"/>
                  </a:lnTo>
                  <a:lnTo>
                    <a:pt x="90" y="7"/>
                  </a:lnTo>
                  <a:lnTo>
                    <a:pt x="116" y="0"/>
                  </a:lnTo>
                  <a:lnTo>
                    <a:pt x="1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551"/>
            <p:cNvSpPr>
              <a:spLocks/>
            </p:cNvSpPr>
            <p:nvPr/>
          </p:nvSpPr>
          <p:spPr bwMode="auto">
            <a:xfrm>
              <a:off x="2118" y="3117"/>
              <a:ext cx="307" cy="307"/>
            </a:xfrm>
            <a:custGeom>
              <a:avLst/>
              <a:gdLst>
                <a:gd name="T0" fmla="*/ 307 w 614"/>
                <a:gd name="T1" fmla="*/ 0 h 613"/>
                <a:gd name="T2" fmla="*/ 352 w 614"/>
                <a:gd name="T3" fmla="*/ 4 h 613"/>
                <a:gd name="T4" fmla="*/ 395 w 614"/>
                <a:gd name="T5" fmla="*/ 14 h 613"/>
                <a:gd name="T6" fmla="*/ 435 w 614"/>
                <a:gd name="T7" fmla="*/ 29 h 613"/>
                <a:gd name="T8" fmla="*/ 473 w 614"/>
                <a:gd name="T9" fmla="*/ 50 h 613"/>
                <a:gd name="T10" fmla="*/ 508 w 614"/>
                <a:gd name="T11" fmla="*/ 76 h 613"/>
                <a:gd name="T12" fmla="*/ 538 w 614"/>
                <a:gd name="T13" fmla="*/ 106 h 613"/>
                <a:gd name="T14" fmla="*/ 564 w 614"/>
                <a:gd name="T15" fmla="*/ 141 h 613"/>
                <a:gd name="T16" fmla="*/ 585 w 614"/>
                <a:gd name="T17" fmla="*/ 178 h 613"/>
                <a:gd name="T18" fmla="*/ 600 w 614"/>
                <a:gd name="T19" fmla="*/ 218 h 613"/>
                <a:gd name="T20" fmla="*/ 610 w 614"/>
                <a:gd name="T21" fmla="*/ 262 h 613"/>
                <a:gd name="T22" fmla="*/ 614 w 614"/>
                <a:gd name="T23" fmla="*/ 307 h 613"/>
                <a:gd name="T24" fmla="*/ 610 w 614"/>
                <a:gd name="T25" fmla="*/ 353 h 613"/>
                <a:gd name="T26" fmla="*/ 600 w 614"/>
                <a:gd name="T27" fmla="*/ 395 h 613"/>
                <a:gd name="T28" fmla="*/ 585 w 614"/>
                <a:gd name="T29" fmla="*/ 436 h 613"/>
                <a:gd name="T30" fmla="*/ 564 w 614"/>
                <a:gd name="T31" fmla="*/ 474 h 613"/>
                <a:gd name="T32" fmla="*/ 538 w 614"/>
                <a:gd name="T33" fmla="*/ 509 h 613"/>
                <a:gd name="T34" fmla="*/ 508 w 614"/>
                <a:gd name="T35" fmla="*/ 538 h 613"/>
                <a:gd name="T36" fmla="*/ 473 w 614"/>
                <a:gd name="T37" fmla="*/ 565 h 613"/>
                <a:gd name="T38" fmla="*/ 435 w 614"/>
                <a:gd name="T39" fmla="*/ 585 h 613"/>
                <a:gd name="T40" fmla="*/ 395 w 614"/>
                <a:gd name="T41" fmla="*/ 601 h 613"/>
                <a:gd name="T42" fmla="*/ 352 w 614"/>
                <a:gd name="T43" fmla="*/ 611 h 613"/>
                <a:gd name="T44" fmla="*/ 307 w 614"/>
                <a:gd name="T45" fmla="*/ 613 h 613"/>
                <a:gd name="T46" fmla="*/ 261 w 614"/>
                <a:gd name="T47" fmla="*/ 611 h 613"/>
                <a:gd name="T48" fmla="*/ 218 w 614"/>
                <a:gd name="T49" fmla="*/ 601 h 613"/>
                <a:gd name="T50" fmla="*/ 177 w 614"/>
                <a:gd name="T51" fmla="*/ 585 h 613"/>
                <a:gd name="T52" fmla="*/ 140 w 614"/>
                <a:gd name="T53" fmla="*/ 565 h 613"/>
                <a:gd name="T54" fmla="*/ 105 w 614"/>
                <a:gd name="T55" fmla="*/ 538 h 613"/>
                <a:gd name="T56" fmla="*/ 75 w 614"/>
                <a:gd name="T57" fmla="*/ 509 h 613"/>
                <a:gd name="T58" fmla="*/ 49 w 614"/>
                <a:gd name="T59" fmla="*/ 474 h 613"/>
                <a:gd name="T60" fmla="*/ 28 w 614"/>
                <a:gd name="T61" fmla="*/ 436 h 613"/>
                <a:gd name="T62" fmla="*/ 13 w 614"/>
                <a:gd name="T63" fmla="*/ 395 h 613"/>
                <a:gd name="T64" fmla="*/ 3 w 614"/>
                <a:gd name="T65" fmla="*/ 353 h 613"/>
                <a:gd name="T66" fmla="*/ 0 w 614"/>
                <a:gd name="T67" fmla="*/ 307 h 613"/>
                <a:gd name="T68" fmla="*/ 3 w 614"/>
                <a:gd name="T69" fmla="*/ 262 h 613"/>
                <a:gd name="T70" fmla="*/ 13 w 614"/>
                <a:gd name="T71" fmla="*/ 218 h 613"/>
                <a:gd name="T72" fmla="*/ 28 w 614"/>
                <a:gd name="T73" fmla="*/ 178 h 613"/>
                <a:gd name="T74" fmla="*/ 49 w 614"/>
                <a:gd name="T75" fmla="*/ 141 h 613"/>
                <a:gd name="T76" fmla="*/ 75 w 614"/>
                <a:gd name="T77" fmla="*/ 106 h 613"/>
                <a:gd name="T78" fmla="*/ 105 w 614"/>
                <a:gd name="T79" fmla="*/ 76 h 613"/>
                <a:gd name="T80" fmla="*/ 140 w 614"/>
                <a:gd name="T81" fmla="*/ 50 h 613"/>
                <a:gd name="T82" fmla="*/ 177 w 614"/>
                <a:gd name="T83" fmla="*/ 29 h 613"/>
                <a:gd name="T84" fmla="*/ 218 w 614"/>
                <a:gd name="T85" fmla="*/ 14 h 613"/>
                <a:gd name="T86" fmla="*/ 261 w 614"/>
                <a:gd name="T87" fmla="*/ 4 h 613"/>
                <a:gd name="T88" fmla="*/ 307 w 614"/>
                <a:gd name="T89"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4" h="613">
                  <a:moveTo>
                    <a:pt x="307" y="0"/>
                  </a:moveTo>
                  <a:lnTo>
                    <a:pt x="352" y="4"/>
                  </a:lnTo>
                  <a:lnTo>
                    <a:pt x="395" y="14"/>
                  </a:lnTo>
                  <a:lnTo>
                    <a:pt x="435" y="29"/>
                  </a:lnTo>
                  <a:lnTo>
                    <a:pt x="473" y="50"/>
                  </a:lnTo>
                  <a:lnTo>
                    <a:pt x="508" y="76"/>
                  </a:lnTo>
                  <a:lnTo>
                    <a:pt x="538" y="106"/>
                  </a:lnTo>
                  <a:lnTo>
                    <a:pt x="564" y="141"/>
                  </a:lnTo>
                  <a:lnTo>
                    <a:pt x="585" y="178"/>
                  </a:lnTo>
                  <a:lnTo>
                    <a:pt x="600" y="218"/>
                  </a:lnTo>
                  <a:lnTo>
                    <a:pt x="610" y="262"/>
                  </a:lnTo>
                  <a:lnTo>
                    <a:pt x="614" y="307"/>
                  </a:lnTo>
                  <a:lnTo>
                    <a:pt x="610" y="353"/>
                  </a:lnTo>
                  <a:lnTo>
                    <a:pt x="600" y="395"/>
                  </a:lnTo>
                  <a:lnTo>
                    <a:pt x="585" y="436"/>
                  </a:lnTo>
                  <a:lnTo>
                    <a:pt x="564" y="474"/>
                  </a:lnTo>
                  <a:lnTo>
                    <a:pt x="538" y="509"/>
                  </a:lnTo>
                  <a:lnTo>
                    <a:pt x="508" y="538"/>
                  </a:lnTo>
                  <a:lnTo>
                    <a:pt x="473" y="565"/>
                  </a:lnTo>
                  <a:lnTo>
                    <a:pt x="435" y="585"/>
                  </a:lnTo>
                  <a:lnTo>
                    <a:pt x="395" y="601"/>
                  </a:lnTo>
                  <a:lnTo>
                    <a:pt x="352" y="611"/>
                  </a:lnTo>
                  <a:lnTo>
                    <a:pt x="307" y="613"/>
                  </a:lnTo>
                  <a:lnTo>
                    <a:pt x="261" y="611"/>
                  </a:lnTo>
                  <a:lnTo>
                    <a:pt x="218" y="601"/>
                  </a:lnTo>
                  <a:lnTo>
                    <a:pt x="177" y="585"/>
                  </a:lnTo>
                  <a:lnTo>
                    <a:pt x="140" y="565"/>
                  </a:lnTo>
                  <a:lnTo>
                    <a:pt x="105" y="538"/>
                  </a:lnTo>
                  <a:lnTo>
                    <a:pt x="75" y="509"/>
                  </a:lnTo>
                  <a:lnTo>
                    <a:pt x="49" y="474"/>
                  </a:lnTo>
                  <a:lnTo>
                    <a:pt x="28" y="436"/>
                  </a:lnTo>
                  <a:lnTo>
                    <a:pt x="13" y="395"/>
                  </a:lnTo>
                  <a:lnTo>
                    <a:pt x="3" y="353"/>
                  </a:lnTo>
                  <a:lnTo>
                    <a:pt x="0" y="307"/>
                  </a:lnTo>
                  <a:lnTo>
                    <a:pt x="3" y="262"/>
                  </a:lnTo>
                  <a:lnTo>
                    <a:pt x="13" y="218"/>
                  </a:lnTo>
                  <a:lnTo>
                    <a:pt x="28" y="178"/>
                  </a:lnTo>
                  <a:lnTo>
                    <a:pt x="49" y="141"/>
                  </a:lnTo>
                  <a:lnTo>
                    <a:pt x="75" y="106"/>
                  </a:lnTo>
                  <a:lnTo>
                    <a:pt x="105" y="76"/>
                  </a:lnTo>
                  <a:lnTo>
                    <a:pt x="140" y="50"/>
                  </a:lnTo>
                  <a:lnTo>
                    <a:pt x="177" y="29"/>
                  </a:lnTo>
                  <a:lnTo>
                    <a:pt x="218" y="14"/>
                  </a:lnTo>
                  <a:lnTo>
                    <a:pt x="261" y="4"/>
                  </a:lnTo>
                  <a:lnTo>
                    <a:pt x="3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 name="Freeform 552"/>
            <p:cNvSpPr>
              <a:spLocks noEditPoints="1"/>
            </p:cNvSpPr>
            <p:nvPr/>
          </p:nvSpPr>
          <p:spPr bwMode="auto">
            <a:xfrm>
              <a:off x="1845" y="2830"/>
              <a:ext cx="853" cy="881"/>
            </a:xfrm>
            <a:custGeom>
              <a:avLst/>
              <a:gdLst>
                <a:gd name="T0" fmla="*/ 743 w 1706"/>
                <a:gd name="T1" fmla="*/ 451 h 1763"/>
                <a:gd name="T2" fmla="*/ 599 w 1706"/>
                <a:gd name="T3" fmla="*/ 517 h 1763"/>
                <a:gd name="T4" fmla="*/ 488 w 1706"/>
                <a:gd name="T5" fmla="*/ 628 h 1763"/>
                <a:gd name="T6" fmla="*/ 422 w 1706"/>
                <a:gd name="T7" fmla="*/ 772 h 1763"/>
                <a:gd name="T8" fmla="*/ 412 w 1706"/>
                <a:gd name="T9" fmla="*/ 937 h 1763"/>
                <a:gd name="T10" fmla="*/ 460 w 1706"/>
                <a:gd name="T11" fmla="*/ 1090 h 1763"/>
                <a:gd name="T12" fmla="*/ 558 w 1706"/>
                <a:gd name="T13" fmla="*/ 1213 h 1763"/>
                <a:gd name="T14" fmla="*/ 692 w 1706"/>
                <a:gd name="T15" fmla="*/ 1296 h 1763"/>
                <a:gd name="T16" fmla="*/ 853 w 1706"/>
                <a:gd name="T17" fmla="*/ 1325 h 1763"/>
                <a:gd name="T18" fmla="*/ 1012 w 1706"/>
                <a:gd name="T19" fmla="*/ 1296 h 1763"/>
                <a:gd name="T20" fmla="*/ 1147 w 1706"/>
                <a:gd name="T21" fmla="*/ 1213 h 1763"/>
                <a:gd name="T22" fmla="*/ 1244 w 1706"/>
                <a:gd name="T23" fmla="*/ 1090 h 1763"/>
                <a:gd name="T24" fmla="*/ 1293 w 1706"/>
                <a:gd name="T25" fmla="*/ 937 h 1763"/>
                <a:gd name="T26" fmla="*/ 1283 w 1706"/>
                <a:gd name="T27" fmla="*/ 772 h 1763"/>
                <a:gd name="T28" fmla="*/ 1217 w 1706"/>
                <a:gd name="T29" fmla="*/ 628 h 1763"/>
                <a:gd name="T30" fmla="*/ 1106 w 1706"/>
                <a:gd name="T31" fmla="*/ 517 h 1763"/>
                <a:gd name="T32" fmla="*/ 961 w 1706"/>
                <a:gd name="T33" fmla="*/ 451 h 1763"/>
                <a:gd name="T34" fmla="*/ 706 w 1706"/>
                <a:gd name="T35" fmla="*/ 0 h 1763"/>
                <a:gd name="T36" fmla="*/ 1051 w 1706"/>
                <a:gd name="T37" fmla="*/ 12 h 1763"/>
                <a:gd name="T38" fmla="*/ 1107 w 1706"/>
                <a:gd name="T39" fmla="*/ 67 h 1763"/>
                <a:gd name="T40" fmla="*/ 1120 w 1706"/>
                <a:gd name="T41" fmla="*/ 244 h 1763"/>
                <a:gd name="T42" fmla="*/ 1268 w 1706"/>
                <a:gd name="T43" fmla="*/ 334 h 1763"/>
                <a:gd name="T44" fmla="*/ 1418 w 1706"/>
                <a:gd name="T45" fmla="*/ 255 h 1763"/>
                <a:gd name="T46" fmla="*/ 1486 w 1706"/>
                <a:gd name="T47" fmla="*/ 264 h 1763"/>
                <a:gd name="T48" fmla="*/ 1542 w 1706"/>
                <a:gd name="T49" fmla="*/ 314 h 1763"/>
                <a:gd name="T50" fmla="*/ 1704 w 1706"/>
                <a:gd name="T51" fmla="*/ 612 h 1763"/>
                <a:gd name="T52" fmla="*/ 1693 w 1706"/>
                <a:gd name="T53" fmla="*/ 680 h 1763"/>
                <a:gd name="T54" fmla="*/ 1644 w 1706"/>
                <a:gd name="T55" fmla="*/ 731 h 1763"/>
                <a:gd name="T56" fmla="*/ 1543 w 1706"/>
                <a:gd name="T57" fmla="*/ 881 h 1763"/>
                <a:gd name="T58" fmla="*/ 1644 w 1706"/>
                <a:gd name="T59" fmla="*/ 1030 h 1763"/>
                <a:gd name="T60" fmla="*/ 1697 w 1706"/>
                <a:gd name="T61" fmla="*/ 1091 h 1763"/>
                <a:gd name="T62" fmla="*/ 1701 w 1706"/>
                <a:gd name="T63" fmla="*/ 1170 h 1763"/>
                <a:gd name="T64" fmla="*/ 1529 w 1706"/>
                <a:gd name="T65" fmla="*/ 1468 h 1763"/>
                <a:gd name="T66" fmla="*/ 1470 w 1706"/>
                <a:gd name="T67" fmla="*/ 1505 h 1763"/>
                <a:gd name="T68" fmla="*/ 1398 w 1706"/>
                <a:gd name="T69" fmla="*/ 1501 h 1763"/>
                <a:gd name="T70" fmla="*/ 1222 w 1706"/>
                <a:gd name="T71" fmla="*/ 1463 h 1763"/>
                <a:gd name="T72" fmla="*/ 1120 w 1706"/>
                <a:gd name="T73" fmla="*/ 1642 h 1763"/>
                <a:gd name="T74" fmla="*/ 1092 w 1706"/>
                <a:gd name="T75" fmla="*/ 1718 h 1763"/>
                <a:gd name="T76" fmla="*/ 1026 w 1706"/>
                <a:gd name="T77" fmla="*/ 1759 h 1763"/>
                <a:gd name="T78" fmla="*/ 678 w 1706"/>
                <a:gd name="T79" fmla="*/ 1759 h 1763"/>
                <a:gd name="T80" fmla="*/ 612 w 1706"/>
                <a:gd name="T81" fmla="*/ 1718 h 1763"/>
                <a:gd name="T82" fmla="*/ 586 w 1706"/>
                <a:gd name="T83" fmla="*/ 1642 h 1763"/>
                <a:gd name="T84" fmla="*/ 484 w 1706"/>
                <a:gd name="T85" fmla="*/ 1463 h 1763"/>
                <a:gd name="T86" fmla="*/ 338 w 1706"/>
                <a:gd name="T87" fmla="*/ 1455 h 1763"/>
                <a:gd name="T88" fmla="*/ 361 w 1706"/>
                <a:gd name="T89" fmla="*/ 1377 h 1763"/>
                <a:gd name="T90" fmla="*/ 396 w 1706"/>
                <a:gd name="T91" fmla="*/ 1263 h 1763"/>
                <a:gd name="T92" fmla="*/ 378 w 1706"/>
                <a:gd name="T93" fmla="*/ 1125 h 1763"/>
                <a:gd name="T94" fmla="*/ 221 w 1706"/>
                <a:gd name="T95" fmla="*/ 851 h 1763"/>
                <a:gd name="T96" fmla="*/ 170 w 1706"/>
                <a:gd name="T97" fmla="*/ 795 h 1763"/>
                <a:gd name="T98" fmla="*/ 60 w 1706"/>
                <a:gd name="T99" fmla="*/ 731 h 1763"/>
                <a:gd name="T100" fmla="*/ 8 w 1706"/>
                <a:gd name="T101" fmla="*/ 671 h 1763"/>
                <a:gd name="T102" fmla="*/ 4 w 1706"/>
                <a:gd name="T103" fmla="*/ 593 h 1763"/>
                <a:gd name="T104" fmla="*/ 176 w 1706"/>
                <a:gd name="T105" fmla="*/ 295 h 1763"/>
                <a:gd name="T106" fmla="*/ 235 w 1706"/>
                <a:gd name="T107" fmla="*/ 258 h 1763"/>
                <a:gd name="T108" fmla="*/ 307 w 1706"/>
                <a:gd name="T109" fmla="*/ 262 h 1763"/>
                <a:gd name="T110" fmla="*/ 484 w 1706"/>
                <a:gd name="T111" fmla="*/ 300 h 1763"/>
                <a:gd name="T112" fmla="*/ 586 w 1706"/>
                <a:gd name="T113" fmla="*/ 121 h 1763"/>
                <a:gd name="T114" fmla="*/ 612 w 1706"/>
                <a:gd name="T115" fmla="*/ 45 h 1763"/>
                <a:gd name="T116" fmla="*/ 678 w 1706"/>
                <a:gd name="T117" fmla="*/ 4 h 1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06" h="1763">
                  <a:moveTo>
                    <a:pt x="853" y="437"/>
                  </a:moveTo>
                  <a:lnTo>
                    <a:pt x="797" y="441"/>
                  </a:lnTo>
                  <a:lnTo>
                    <a:pt x="743" y="451"/>
                  </a:lnTo>
                  <a:lnTo>
                    <a:pt x="692" y="467"/>
                  </a:lnTo>
                  <a:lnTo>
                    <a:pt x="644" y="490"/>
                  </a:lnTo>
                  <a:lnTo>
                    <a:pt x="599" y="517"/>
                  </a:lnTo>
                  <a:lnTo>
                    <a:pt x="558" y="549"/>
                  </a:lnTo>
                  <a:lnTo>
                    <a:pt x="520" y="587"/>
                  </a:lnTo>
                  <a:lnTo>
                    <a:pt x="488" y="628"/>
                  </a:lnTo>
                  <a:lnTo>
                    <a:pt x="460" y="673"/>
                  </a:lnTo>
                  <a:lnTo>
                    <a:pt x="438" y="721"/>
                  </a:lnTo>
                  <a:lnTo>
                    <a:pt x="422" y="772"/>
                  </a:lnTo>
                  <a:lnTo>
                    <a:pt x="412" y="826"/>
                  </a:lnTo>
                  <a:lnTo>
                    <a:pt x="408" y="881"/>
                  </a:lnTo>
                  <a:lnTo>
                    <a:pt x="412" y="937"/>
                  </a:lnTo>
                  <a:lnTo>
                    <a:pt x="422" y="990"/>
                  </a:lnTo>
                  <a:lnTo>
                    <a:pt x="438" y="1041"/>
                  </a:lnTo>
                  <a:lnTo>
                    <a:pt x="460" y="1090"/>
                  </a:lnTo>
                  <a:lnTo>
                    <a:pt x="488" y="1135"/>
                  </a:lnTo>
                  <a:lnTo>
                    <a:pt x="520" y="1176"/>
                  </a:lnTo>
                  <a:lnTo>
                    <a:pt x="558" y="1213"/>
                  </a:lnTo>
                  <a:lnTo>
                    <a:pt x="599" y="1246"/>
                  </a:lnTo>
                  <a:lnTo>
                    <a:pt x="644" y="1273"/>
                  </a:lnTo>
                  <a:lnTo>
                    <a:pt x="692" y="1296"/>
                  </a:lnTo>
                  <a:lnTo>
                    <a:pt x="743" y="1312"/>
                  </a:lnTo>
                  <a:lnTo>
                    <a:pt x="797" y="1322"/>
                  </a:lnTo>
                  <a:lnTo>
                    <a:pt x="853" y="1325"/>
                  </a:lnTo>
                  <a:lnTo>
                    <a:pt x="908" y="1322"/>
                  </a:lnTo>
                  <a:lnTo>
                    <a:pt x="961" y="1312"/>
                  </a:lnTo>
                  <a:lnTo>
                    <a:pt x="1012" y="1296"/>
                  </a:lnTo>
                  <a:lnTo>
                    <a:pt x="1061" y="1273"/>
                  </a:lnTo>
                  <a:lnTo>
                    <a:pt x="1106" y="1246"/>
                  </a:lnTo>
                  <a:lnTo>
                    <a:pt x="1147" y="1213"/>
                  </a:lnTo>
                  <a:lnTo>
                    <a:pt x="1184" y="1176"/>
                  </a:lnTo>
                  <a:lnTo>
                    <a:pt x="1217" y="1135"/>
                  </a:lnTo>
                  <a:lnTo>
                    <a:pt x="1244" y="1090"/>
                  </a:lnTo>
                  <a:lnTo>
                    <a:pt x="1267" y="1041"/>
                  </a:lnTo>
                  <a:lnTo>
                    <a:pt x="1283" y="990"/>
                  </a:lnTo>
                  <a:lnTo>
                    <a:pt x="1293" y="937"/>
                  </a:lnTo>
                  <a:lnTo>
                    <a:pt x="1297" y="881"/>
                  </a:lnTo>
                  <a:lnTo>
                    <a:pt x="1293" y="826"/>
                  </a:lnTo>
                  <a:lnTo>
                    <a:pt x="1283" y="772"/>
                  </a:lnTo>
                  <a:lnTo>
                    <a:pt x="1267" y="721"/>
                  </a:lnTo>
                  <a:lnTo>
                    <a:pt x="1244" y="673"/>
                  </a:lnTo>
                  <a:lnTo>
                    <a:pt x="1217" y="628"/>
                  </a:lnTo>
                  <a:lnTo>
                    <a:pt x="1184" y="587"/>
                  </a:lnTo>
                  <a:lnTo>
                    <a:pt x="1147" y="549"/>
                  </a:lnTo>
                  <a:lnTo>
                    <a:pt x="1106" y="517"/>
                  </a:lnTo>
                  <a:lnTo>
                    <a:pt x="1061" y="490"/>
                  </a:lnTo>
                  <a:lnTo>
                    <a:pt x="1012" y="467"/>
                  </a:lnTo>
                  <a:lnTo>
                    <a:pt x="961" y="451"/>
                  </a:lnTo>
                  <a:lnTo>
                    <a:pt x="908" y="441"/>
                  </a:lnTo>
                  <a:lnTo>
                    <a:pt x="853" y="437"/>
                  </a:lnTo>
                  <a:close/>
                  <a:moveTo>
                    <a:pt x="706" y="0"/>
                  </a:moveTo>
                  <a:lnTo>
                    <a:pt x="999" y="0"/>
                  </a:lnTo>
                  <a:lnTo>
                    <a:pt x="1026" y="4"/>
                  </a:lnTo>
                  <a:lnTo>
                    <a:pt x="1051" y="12"/>
                  </a:lnTo>
                  <a:lnTo>
                    <a:pt x="1074" y="26"/>
                  </a:lnTo>
                  <a:lnTo>
                    <a:pt x="1092" y="45"/>
                  </a:lnTo>
                  <a:lnTo>
                    <a:pt x="1107" y="67"/>
                  </a:lnTo>
                  <a:lnTo>
                    <a:pt x="1116" y="92"/>
                  </a:lnTo>
                  <a:lnTo>
                    <a:pt x="1120" y="121"/>
                  </a:lnTo>
                  <a:lnTo>
                    <a:pt x="1120" y="244"/>
                  </a:lnTo>
                  <a:lnTo>
                    <a:pt x="1172" y="269"/>
                  </a:lnTo>
                  <a:lnTo>
                    <a:pt x="1221" y="300"/>
                  </a:lnTo>
                  <a:lnTo>
                    <a:pt x="1268" y="334"/>
                  </a:lnTo>
                  <a:lnTo>
                    <a:pt x="1379" y="270"/>
                  </a:lnTo>
                  <a:lnTo>
                    <a:pt x="1398" y="260"/>
                  </a:lnTo>
                  <a:lnTo>
                    <a:pt x="1418" y="255"/>
                  </a:lnTo>
                  <a:lnTo>
                    <a:pt x="1439" y="254"/>
                  </a:lnTo>
                  <a:lnTo>
                    <a:pt x="1464" y="257"/>
                  </a:lnTo>
                  <a:lnTo>
                    <a:pt x="1486" y="264"/>
                  </a:lnTo>
                  <a:lnTo>
                    <a:pt x="1509" y="276"/>
                  </a:lnTo>
                  <a:lnTo>
                    <a:pt x="1527" y="293"/>
                  </a:lnTo>
                  <a:lnTo>
                    <a:pt x="1542" y="314"/>
                  </a:lnTo>
                  <a:lnTo>
                    <a:pt x="1689" y="567"/>
                  </a:lnTo>
                  <a:lnTo>
                    <a:pt x="1699" y="589"/>
                  </a:lnTo>
                  <a:lnTo>
                    <a:pt x="1704" y="612"/>
                  </a:lnTo>
                  <a:lnTo>
                    <a:pt x="1706" y="635"/>
                  </a:lnTo>
                  <a:lnTo>
                    <a:pt x="1701" y="659"/>
                  </a:lnTo>
                  <a:lnTo>
                    <a:pt x="1693" y="680"/>
                  </a:lnTo>
                  <a:lnTo>
                    <a:pt x="1681" y="700"/>
                  </a:lnTo>
                  <a:lnTo>
                    <a:pt x="1664" y="718"/>
                  </a:lnTo>
                  <a:lnTo>
                    <a:pt x="1644" y="731"/>
                  </a:lnTo>
                  <a:lnTo>
                    <a:pt x="1535" y="795"/>
                  </a:lnTo>
                  <a:lnTo>
                    <a:pt x="1540" y="838"/>
                  </a:lnTo>
                  <a:lnTo>
                    <a:pt x="1543" y="881"/>
                  </a:lnTo>
                  <a:lnTo>
                    <a:pt x="1540" y="924"/>
                  </a:lnTo>
                  <a:lnTo>
                    <a:pt x="1535" y="967"/>
                  </a:lnTo>
                  <a:lnTo>
                    <a:pt x="1644" y="1030"/>
                  </a:lnTo>
                  <a:lnTo>
                    <a:pt x="1667" y="1048"/>
                  </a:lnTo>
                  <a:lnTo>
                    <a:pt x="1684" y="1068"/>
                  </a:lnTo>
                  <a:lnTo>
                    <a:pt x="1697" y="1091"/>
                  </a:lnTo>
                  <a:lnTo>
                    <a:pt x="1704" y="1117"/>
                  </a:lnTo>
                  <a:lnTo>
                    <a:pt x="1706" y="1144"/>
                  </a:lnTo>
                  <a:lnTo>
                    <a:pt x="1701" y="1170"/>
                  </a:lnTo>
                  <a:lnTo>
                    <a:pt x="1689" y="1195"/>
                  </a:lnTo>
                  <a:lnTo>
                    <a:pt x="1542" y="1449"/>
                  </a:lnTo>
                  <a:lnTo>
                    <a:pt x="1529" y="1468"/>
                  </a:lnTo>
                  <a:lnTo>
                    <a:pt x="1512" y="1484"/>
                  </a:lnTo>
                  <a:lnTo>
                    <a:pt x="1492" y="1496"/>
                  </a:lnTo>
                  <a:lnTo>
                    <a:pt x="1470" y="1505"/>
                  </a:lnTo>
                  <a:lnTo>
                    <a:pt x="1439" y="1509"/>
                  </a:lnTo>
                  <a:lnTo>
                    <a:pt x="1418" y="1507"/>
                  </a:lnTo>
                  <a:lnTo>
                    <a:pt x="1398" y="1501"/>
                  </a:lnTo>
                  <a:lnTo>
                    <a:pt x="1379" y="1492"/>
                  </a:lnTo>
                  <a:lnTo>
                    <a:pt x="1268" y="1429"/>
                  </a:lnTo>
                  <a:lnTo>
                    <a:pt x="1222" y="1463"/>
                  </a:lnTo>
                  <a:lnTo>
                    <a:pt x="1172" y="1492"/>
                  </a:lnTo>
                  <a:lnTo>
                    <a:pt x="1120" y="1519"/>
                  </a:lnTo>
                  <a:lnTo>
                    <a:pt x="1120" y="1642"/>
                  </a:lnTo>
                  <a:lnTo>
                    <a:pt x="1116" y="1669"/>
                  </a:lnTo>
                  <a:lnTo>
                    <a:pt x="1107" y="1696"/>
                  </a:lnTo>
                  <a:lnTo>
                    <a:pt x="1092" y="1718"/>
                  </a:lnTo>
                  <a:lnTo>
                    <a:pt x="1074" y="1737"/>
                  </a:lnTo>
                  <a:lnTo>
                    <a:pt x="1051" y="1750"/>
                  </a:lnTo>
                  <a:lnTo>
                    <a:pt x="1026" y="1759"/>
                  </a:lnTo>
                  <a:lnTo>
                    <a:pt x="999" y="1763"/>
                  </a:lnTo>
                  <a:lnTo>
                    <a:pt x="706" y="1763"/>
                  </a:lnTo>
                  <a:lnTo>
                    <a:pt x="678" y="1759"/>
                  </a:lnTo>
                  <a:lnTo>
                    <a:pt x="654" y="1750"/>
                  </a:lnTo>
                  <a:lnTo>
                    <a:pt x="631" y="1737"/>
                  </a:lnTo>
                  <a:lnTo>
                    <a:pt x="612" y="1718"/>
                  </a:lnTo>
                  <a:lnTo>
                    <a:pt x="597" y="1696"/>
                  </a:lnTo>
                  <a:lnTo>
                    <a:pt x="589" y="1669"/>
                  </a:lnTo>
                  <a:lnTo>
                    <a:pt x="586" y="1642"/>
                  </a:lnTo>
                  <a:lnTo>
                    <a:pt x="586" y="1519"/>
                  </a:lnTo>
                  <a:lnTo>
                    <a:pt x="533" y="1492"/>
                  </a:lnTo>
                  <a:lnTo>
                    <a:pt x="484" y="1463"/>
                  </a:lnTo>
                  <a:lnTo>
                    <a:pt x="437" y="1429"/>
                  </a:lnTo>
                  <a:lnTo>
                    <a:pt x="352" y="1477"/>
                  </a:lnTo>
                  <a:lnTo>
                    <a:pt x="338" y="1455"/>
                  </a:lnTo>
                  <a:lnTo>
                    <a:pt x="321" y="1434"/>
                  </a:lnTo>
                  <a:lnTo>
                    <a:pt x="343" y="1406"/>
                  </a:lnTo>
                  <a:lnTo>
                    <a:pt x="361" y="1377"/>
                  </a:lnTo>
                  <a:lnTo>
                    <a:pt x="376" y="1345"/>
                  </a:lnTo>
                  <a:lnTo>
                    <a:pt x="387" y="1311"/>
                  </a:lnTo>
                  <a:lnTo>
                    <a:pt x="396" y="1263"/>
                  </a:lnTo>
                  <a:lnTo>
                    <a:pt x="397" y="1217"/>
                  </a:lnTo>
                  <a:lnTo>
                    <a:pt x="392" y="1170"/>
                  </a:lnTo>
                  <a:lnTo>
                    <a:pt x="378" y="1125"/>
                  </a:lnTo>
                  <a:lnTo>
                    <a:pt x="358" y="1083"/>
                  </a:lnTo>
                  <a:lnTo>
                    <a:pt x="241" y="881"/>
                  </a:lnTo>
                  <a:lnTo>
                    <a:pt x="221" y="851"/>
                  </a:lnTo>
                  <a:lnTo>
                    <a:pt x="196" y="825"/>
                  </a:lnTo>
                  <a:lnTo>
                    <a:pt x="170" y="800"/>
                  </a:lnTo>
                  <a:lnTo>
                    <a:pt x="170" y="795"/>
                  </a:lnTo>
                  <a:lnTo>
                    <a:pt x="141" y="779"/>
                  </a:lnTo>
                  <a:lnTo>
                    <a:pt x="118" y="765"/>
                  </a:lnTo>
                  <a:lnTo>
                    <a:pt x="60" y="731"/>
                  </a:lnTo>
                  <a:lnTo>
                    <a:pt x="38" y="715"/>
                  </a:lnTo>
                  <a:lnTo>
                    <a:pt x="20" y="695"/>
                  </a:lnTo>
                  <a:lnTo>
                    <a:pt x="8" y="671"/>
                  </a:lnTo>
                  <a:lnTo>
                    <a:pt x="0" y="645"/>
                  </a:lnTo>
                  <a:lnTo>
                    <a:pt x="0" y="619"/>
                  </a:lnTo>
                  <a:lnTo>
                    <a:pt x="4" y="593"/>
                  </a:lnTo>
                  <a:lnTo>
                    <a:pt x="15" y="567"/>
                  </a:lnTo>
                  <a:lnTo>
                    <a:pt x="162" y="314"/>
                  </a:lnTo>
                  <a:lnTo>
                    <a:pt x="176" y="295"/>
                  </a:lnTo>
                  <a:lnTo>
                    <a:pt x="192" y="279"/>
                  </a:lnTo>
                  <a:lnTo>
                    <a:pt x="212" y="267"/>
                  </a:lnTo>
                  <a:lnTo>
                    <a:pt x="235" y="258"/>
                  </a:lnTo>
                  <a:lnTo>
                    <a:pt x="266" y="254"/>
                  </a:lnTo>
                  <a:lnTo>
                    <a:pt x="287" y="255"/>
                  </a:lnTo>
                  <a:lnTo>
                    <a:pt x="307" y="262"/>
                  </a:lnTo>
                  <a:lnTo>
                    <a:pt x="327" y="270"/>
                  </a:lnTo>
                  <a:lnTo>
                    <a:pt x="437" y="334"/>
                  </a:lnTo>
                  <a:lnTo>
                    <a:pt x="484" y="300"/>
                  </a:lnTo>
                  <a:lnTo>
                    <a:pt x="533" y="269"/>
                  </a:lnTo>
                  <a:lnTo>
                    <a:pt x="586" y="244"/>
                  </a:lnTo>
                  <a:lnTo>
                    <a:pt x="586" y="121"/>
                  </a:lnTo>
                  <a:lnTo>
                    <a:pt x="589" y="92"/>
                  </a:lnTo>
                  <a:lnTo>
                    <a:pt x="597" y="67"/>
                  </a:lnTo>
                  <a:lnTo>
                    <a:pt x="612" y="45"/>
                  </a:lnTo>
                  <a:lnTo>
                    <a:pt x="631" y="26"/>
                  </a:lnTo>
                  <a:lnTo>
                    <a:pt x="654" y="12"/>
                  </a:lnTo>
                  <a:lnTo>
                    <a:pt x="678" y="4"/>
                  </a:lnTo>
                  <a:lnTo>
                    <a:pt x="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7" name="Freeform 553"/>
            <p:cNvSpPr>
              <a:spLocks noEditPoints="1"/>
            </p:cNvSpPr>
            <p:nvPr/>
          </p:nvSpPr>
          <p:spPr bwMode="auto">
            <a:xfrm>
              <a:off x="1264" y="3197"/>
              <a:ext cx="677" cy="700"/>
            </a:xfrm>
            <a:custGeom>
              <a:avLst/>
              <a:gdLst>
                <a:gd name="T0" fmla="*/ 594 w 1354"/>
                <a:gd name="T1" fmla="*/ 448 h 1399"/>
                <a:gd name="T2" fmla="*/ 492 w 1354"/>
                <a:gd name="T3" fmla="*/ 513 h 1399"/>
                <a:gd name="T4" fmla="*/ 427 w 1354"/>
                <a:gd name="T5" fmla="*/ 615 h 1399"/>
                <a:gd name="T6" fmla="*/ 417 w 1354"/>
                <a:gd name="T7" fmla="*/ 741 h 1399"/>
                <a:gd name="T8" fmla="*/ 464 w 1354"/>
                <a:gd name="T9" fmla="*/ 855 h 1399"/>
                <a:gd name="T10" fmla="*/ 556 w 1354"/>
                <a:gd name="T11" fmla="*/ 933 h 1399"/>
                <a:gd name="T12" fmla="*/ 677 w 1354"/>
                <a:gd name="T13" fmla="*/ 963 h 1399"/>
                <a:gd name="T14" fmla="*/ 798 w 1354"/>
                <a:gd name="T15" fmla="*/ 933 h 1399"/>
                <a:gd name="T16" fmla="*/ 890 w 1354"/>
                <a:gd name="T17" fmla="*/ 855 h 1399"/>
                <a:gd name="T18" fmla="*/ 938 w 1354"/>
                <a:gd name="T19" fmla="*/ 741 h 1399"/>
                <a:gd name="T20" fmla="*/ 928 w 1354"/>
                <a:gd name="T21" fmla="*/ 615 h 1399"/>
                <a:gd name="T22" fmla="*/ 864 w 1354"/>
                <a:gd name="T23" fmla="*/ 513 h 1399"/>
                <a:gd name="T24" fmla="*/ 761 w 1354"/>
                <a:gd name="T25" fmla="*/ 448 h 1399"/>
                <a:gd name="T26" fmla="*/ 561 w 1354"/>
                <a:gd name="T27" fmla="*/ 0 h 1399"/>
                <a:gd name="T28" fmla="*/ 842 w 1354"/>
                <a:gd name="T29" fmla="*/ 12 h 1399"/>
                <a:gd name="T30" fmla="*/ 885 w 1354"/>
                <a:gd name="T31" fmla="*/ 70 h 1399"/>
                <a:gd name="T32" fmla="*/ 930 w 1354"/>
                <a:gd name="T33" fmla="*/ 214 h 1399"/>
                <a:gd name="T34" fmla="*/ 1095 w 1354"/>
                <a:gd name="T35" fmla="*/ 214 h 1399"/>
                <a:gd name="T36" fmla="*/ 1162 w 1354"/>
                <a:gd name="T37" fmla="*/ 203 h 1399"/>
                <a:gd name="T38" fmla="*/ 1213 w 1354"/>
                <a:gd name="T39" fmla="*/ 232 h 1399"/>
                <a:gd name="T40" fmla="*/ 1352 w 1354"/>
                <a:gd name="T41" fmla="*/ 473 h 1399"/>
                <a:gd name="T42" fmla="*/ 1342 w 1354"/>
                <a:gd name="T43" fmla="*/ 546 h 1399"/>
                <a:gd name="T44" fmla="*/ 1218 w 1354"/>
                <a:gd name="T45" fmla="*/ 630 h 1399"/>
                <a:gd name="T46" fmla="*/ 1223 w 1354"/>
                <a:gd name="T47" fmla="*/ 734 h 1399"/>
                <a:gd name="T48" fmla="*/ 1324 w 1354"/>
                <a:gd name="T49" fmla="*/ 831 h 1399"/>
                <a:gd name="T50" fmla="*/ 1353 w 1354"/>
                <a:gd name="T51" fmla="*/ 886 h 1399"/>
                <a:gd name="T52" fmla="*/ 1342 w 1354"/>
                <a:gd name="T53" fmla="*/ 948 h 1399"/>
                <a:gd name="T54" fmla="*/ 1191 w 1354"/>
                <a:gd name="T55" fmla="*/ 1185 h 1399"/>
                <a:gd name="T56" fmla="*/ 1119 w 1354"/>
                <a:gd name="T57" fmla="*/ 1193 h 1399"/>
                <a:gd name="T58" fmla="*/ 970 w 1354"/>
                <a:gd name="T59" fmla="*/ 1161 h 1399"/>
                <a:gd name="T60" fmla="*/ 889 w 1354"/>
                <a:gd name="T61" fmla="*/ 1303 h 1399"/>
                <a:gd name="T62" fmla="*/ 861 w 1354"/>
                <a:gd name="T63" fmla="*/ 1370 h 1399"/>
                <a:gd name="T64" fmla="*/ 793 w 1354"/>
                <a:gd name="T65" fmla="*/ 1399 h 1399"/>
                <a:gd name="T66" fmla="*/ 513 w 1354"/>
                <a:gd name="T67" fmla="*/ 1385 h 1399"/>
                <a:gd name="T68" fmla="*/ 469 w 1354"/>
                <a:gd name="T69" fmla="*/ 1328 h 1399"/>
                <a:gd name="T70" fmla="*/ 424 w 1354"/>
                <a:gd name="T71" fmla="*/ 1185 h 1399"/>
                <a:gd name="T72" fmla="*/ 260 w 1354"/>
                <a:gd name="T73" fmla="*/ 1185 h 1399"/>
                <a:gd name="T74" fmla="*/ 187 w 1354"/>
                <a:gd name="T75" fmla="*/ 1193 h 1399"/>
                <a:gd name="T76" fmla="*/ 129 w 1354"/>
                <a:gd name="T77" fmla="*/ 1150 h 1399"/>
                <a:gd name="T78" fmla="*/ 0 w 1354"/>
                <a:gd name="T79" fmla="*/ 907 h 1399"/>
                <a:gd name="T80" fmla="*/ 17 w 1354"/>
                <a:gd name="T81" fmla="*/ 847 h 1399"/>
                <a:gd name="T82" fmla="*/ 136 w 1354"/>
                <a:gd name="T83" fmla="*/ 767 h 1399"/>
                <a:gd name="T84" fmla="*/ 131 w 1354"/>
                <a:gd name="T85" fmla="*/ 665 h 1399"/>
                <a:gd name="T86" fmla="*/ 30 w 1354"/>
                <a:gd name="T87" fmla="*/ 567 h 1399"/>
                <a:gd name="T88" fmla="*/ 2 w 1354"/>
                <a:gd name="T89" fmla="*/ 512 h 1399"/>
                <a:gd name="T90" fmla="*/ 13 w 1354"/>
                <a:gd name="T91" fmla="*/ 450 h 1399"/>
                <a:gd name="T92" fmla="*/ 164 w 1354"/>
                <a:gd name="T93" fmla="*/ 214 h 1399"/>
                <a:gd name="T94" fmla="*/ 237 w 1354"/>
                <a:gd name="T95" fmla="*/ 204 h 1399"/>
                <a:gd name="T96" fmla="*/ 384 w 1354"/>
                <a:gd name="T97" fmla="*/ 238 h 1399"/>
                <a:gd name="T98" fmla="*/ 465 w 1354"/>
                <a:gd name="T99" fmla="*/ 95 h 1399"/>
                <a:gd name="T100" fmla="*/ 494 w 1354"/>
                <a:gd name="T101" fmla="*/ 27 h 1399"/>
                <a:gd name="T102" fmla="*/ 561 w 1354"/>
                <a:gd name="T103" fmla="*/ 0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54" h="1399">
                  <a:moveTo>
                    <a:pt x="677" y="436"/>
                  </a:moveTo>
                  <a:lnTo>
                    <a:pt x="635" y="438"/>
                  </a:lnTo>
                  <a:lnTo>
                    <a:pt x="594" y="448"/>
                  </a:lnTo>
                  <a:lnTo>
                    <a:pt x="556" y="465"/>
                  </a:lnTo>
                  <a:lnTo>
                    <a:pt x="521" y="487"/>
                  </a:lnTo>
                  <a:lnTo>
                    <a:pt x="492" y="513"/>
                  </a:lnTo>
                  <a:lnTo>
                    <a:pt x="464" y="543"/>
                  </a:lnTo>
                  <a:lnTo>
                    <a:pt x="443" y="578"/>
                  </a:lnTo>
                  <a:lnTo>
                    <a:pt x="427" y="615"/>
                  </a:lnTo>
                  <a:lnTo>
                    <a:pt x="417" y="657"/>
                  </a:lnTo>
                  <a:lnTo>
                    <a:pt x="414" y="699"/>
                  </a:lnTo>
                  <a:lnTo>
                    <a:pt x="417" y="741"/>
                  </a:lnTo>
                  <a:lnTo>
                    <a:pt x="427" y="782"/>
                  </a:lnTo>
                  <a:lnTo>
                    <a:pt x="443" y="820"/>
                  </a:lnTo>
                  <a:lnTo>
                    <a:pt x="464" y="855"/>
                  </a:lnTo>
                  <a:lnTo>
                    <a:pt x="492" y="886"/>
                  </a:lnTo>
                  <a:lnTo>
                    <a:pt x="521" y="912"/>
                  </a:lnTo>
                  <a:lnTo>
                    <a:pt x="556" y="933"/>
                  </a:lnTo>
                  <a:lnTo>
                    <a:pt x="594" y="949"/>
                  </a:lnTo>
                  <a:lnTo>
                    <a:pt x="635" y="959"/>
                  </a:lnTo>
                  <a:lnTo>
                    <a:pt x="677" y="963"/>
                  </a:lnTo>
                  <a:lnTo>
                    <a:pt x="720" y="959"/>
                  </a:lnTo>
                  <a:lnTo>
                    <a:pt x="761" y="949"/>
                  </a:lnTo>
                  <a:lnTo>
                    <a:pt x="798" y="933"/>
                  </a:lnTo>
                  <a:lnTo>
                    <a:pt x="833" y="912"/>
                  </a:lnTo>
                  <a:lnTo>
                    <a:pt x="864" y="886"/>
                  </a:lnTo>
                  <a:lnTo>
                    <a:pt x="890" y="855"/>
                  </a:lnTo>
                  <a:lnTo>
                    <a:pt x="912" y="820"/>
                  </a:lnTo>
                  <a:lnTo>
                    <a:pt x="928" y="782"/>
                  </a:lnTo>
                  <a:lnTo>
                    <a:pt x="938" y="741"/>
                  </a:lnTo>
                  <a:lnTo>
                    <a:pt x="942" y="699"/>
                  </a:lnTo>
                  <a:lnTo>
                    <a:pt x="938" y="657"/>
                  </a:lnTo>
                  <a:lnTo>
                    <a:pt x="928" y="615"/>
                  </a:lnTo>
                  <a:lnTo>
                    <a:pt x="912" y="578"/>
                  </a:lnTo>
                  <a:lnTo>
                    <a:pt x="890" y="543"/>
                  </a:lnTo>
                  <a:lnTo>
                    <a:pt x="864" y="513"/>
                  </a:lnTo>
                  <a:lnTo>
                    <a:pt x="833" y="487"/>
                  </a:lnTo>
                  <a:lnTo>
                    <a:pt x="798" y="465"/>
                  </a:lnTo>
                  <a:lnTo>
                    <a:pt x="761" y="448"/>
                  </a:lnTo>
                  <a:lnTo>
                    <a:pt x="720" y="438"/>
                  </a:lnTo>
                  <a:lnTo>
                    <a:pt x="677" y="436"/>
                  </a:lnTo>
                  <a:close/>
                  <a:moveTo>
                    <a:pt x="561" y="0"/>
                  </a:moveTo>
                  <a:lnTo>
                    <a:pt x="793" y="0"/>
                  </a:lnTo>
                  <a:lnTo>
                    <a:pt x="818" y="2"/>
                  </a:lnTo>
                  <a:lnTo>
                    <a:pt x="842" y="12"/>
                  </a:lnTo>
                  <a:lnTo>
                    <a:pt x="861" y="27"/>
                  </a:lnTo>
                  <a:lnTo>
                    <a:pt x="875" y="47"/>
                  </a:lnTo>
                  <a:lnTo>
                    <a:pt x="885" y="70"/>
                  </a:lnTo>
                  <a:lnTo>
                    <a:pt x="889" y="95"/>
                  </a:lnTo>
                  <a:lnTo>
                    <a:pt x="889" y="193"/>
                  </a:lnTo>
                  <a:lnTo>
                    <a:pt x="930" y="214"/>
                  </a:lnTo>
                  <a:lnTo>
                    <a:pt x="970" y="238"/>
                  </a:lnTo>
                  <a:lnTo>
                    <a:pt x="1008" y="264"/>
                  </a:lnTo>
                  <a:lnTo>
                    <a:pt x="1095" y="214"/>
                  </a:lnTo>
                  <a:lnTo>
                    <a:pt x="1119" y="204"/>
                  </a:lnTo>
                  <a:lnTo>
                    <a:pt x="1142" y="201"/>
                  </a:lnTo>
                  <a:lnTo>
                    <a:pt x="1162" y="203"/>
                  </a:lnTo>
                  <a:lnTo>
                    <a:pt x="1181" y="209"/>
                  </a:lnTo>
                  <a:lnTo>
                    <a:pt x="1198" y="219"/>
                  </a:lnTo>
                  <a:lnTo>
                    <a:pt x="1213" y="232"/>
                  </a:lnTo>
                  <a:lnTo>
                    <a:pt x="1226" y="249"/>
                  </a:lnTo>
                  <a:lnTo>
                    <a:pt x="1342" y="450"/>
                  </a:lnTo>
                  <a:lnTo>
                    <a:pt x="1352" y="473"/>
                  </a:lnTo>
                  <a:lnTo>
                    <a:pt x="1354" y="497"/>
                  </a:lnTo>
                  <a:lnTo>
                    <a:pt x="1352" y="522"/>
                  </a:lnTo>
                  <a:lnTo>
                    <a:pt x="1342" y="546"/>
                  </a:lnTo>
                  <a:lnTo>
                    <a:pt x="1327" y="566"/>
                  </a:lnTo>
                  <a:lnTo>
                    <a:pt x="1307" y="581"/>
                  </a:lnTo>
                  <a:lnTo>
                    <a:pt x="1218" y="630"/>
                  </a:lnTo>
                  <a:lnTo>
                    <a:pt x="1223" y="665"/>
                  </a:lnTo>
                  <a:lnTo>
                    <a:pt x="1226" y="699"/>
                  </a:lnTo>
                  <a:lnTo>
                    <a:pt x="1223" y="734"/>
                  </a:lnTo>
                  <a:lnTo>
                    <a:pt x="1218" y="767"/>
                  </a:lnTo>
                  <a:lnTo>
                    <a:pt x="1307" y="818"/>
                  </a:lnTo>
                  <a:lnTo>
                    <a:pt x="1324" y="831"/>
                  </a:lnTo>
                  <a:lnTo>
                    <a:pt x="1338" y="847"/>
                  </a:lnTo>
                  <a:lnTo>
                    <a:pt x="1348" y="866"/>
                  </a:lnTo>
                  <a:lnTo>
                    <a:pt x="1353" y="886"/>
                  </a:lnTo>
                  <a:lnTo>
                    <a:pt x="1354" y="907"/>
                  </a:lnTo>
                  <a:lnTo>
                    <a:pt x="1350" y="928"/>
                  </a:lnTo>
                  <a:lnTo>
                    <a:pt x="1342" y="948"/>
                  </a:lnTo>
                  <a:lnTo>
                    <a:pt x="1226" y="1150"/>
                  </a:lnTo>
                  <a:lnTo>
                    <a:pt x="1210" y="1169"/>
                  </a:lnTo>
                  <a:lnTo>
                    <a:pt x="1191" y="1185"/>
                  </a:lnTo>
                  <a:lnTo>
                    <a:pt x="1167" y="1193"/>
                  </a:lnTo>
                  <a:lnTo>
                    <a:pt x="1142" y="1197"/>
                  </a:lnTo>
                  <a:lnTo>
                    <a:pt x="1119" y="1193"/>
                  </a:lnTo>
                  <a:lnTo>
                    <a:pt x="1095" y="1185"/>
                  </a:lnTo>
                  <a:lnTo>
                    <a:pt x="1008" y="1134"/>
                  </a:lnTo>
                  <a:lnTo>
                    <a:pt x="970" y="1161"/>
                  </a:lnTo>
                  <a:lnTo>
                    <a:pt x="930" y="1185"/>
                  </a:lnTo>
                  <a:lnTo>
                    <a:pt x="889" y="1205"/>
                  </a:lnTo>
                  <a:lnTo>
                    <a:pt x="889" y="1303"/>
                  </a:lnTo>
                  <a:lnTo>
                    <a:pt x="885" y="1328"/>
                  </a:lnTo>
                  <a:lnTo>
                    <a:pt x="875" y="1352"/>
                  </a:lnTo>
                  <a:lnTo>
                    <a:pt x="861" y="1370"/>
                  </a:lnTo>
                  <a:lnTo>
                    <a:pt x="842" y="1385"/>
                  </a:lnTo>
                  <a:lnTo>
                    <a:pt x="818" y="1395"/>
                  </a:lnTo>
                  <a:lnTo>
                    <a:pt x="793" y="1399"/>
                  </a:lnTo>
                  <a:lnTo>
                    <a:pt x="561" y="1399"/>
                  </a:lnTo>
                  <a:lnTo>
                    <a:pt x="535" y="1395"/>
                  </a:lnTo>
                  <a:lnTo>
                    <a:pt x="513" y="1385"/>
                  </a:lnTo>
                  <a:lnTo>
                    <a:pt x="494" y="1370"/>
                  </a:lnTo>
                  <a:lnTo>
                    <a:pt x="479" y="1352"/>
                  </a:lnTo>
                  <a:lnTo>
                    <a:pt x="469" y="1328"/>
                  </a:lnTo>
                  <a:lnTo>
                    <a:pt x="465" y="1303"/>
                  </a:lnTo>
                  <a:lnTo>
                    <a:pt x="465" y="1205"/>
                  </a:lnTo>
                  <a:lnTo>
                    <a:pt x="424" y="1185"/>
                  </a:lnTo>
                  <a:lnTo>
                    <a:pt x="384" y="1161"/>
                  </a:lnTo>
                  <a:lnTo>
                    <a:pt x="347" y="1134"/>
                  </a:lnTo>
                  <a:lnTo>
                    <a:pt x="260" y="1185"/>
                  </a:lnTo>
                  <a:lnTo>
                    <a:pt x="237" y="1193"/>
                  </a:lnTo>
                  <a:lnTo>
                    <a:pt x="212" y="1197"/>
                  </a:lnTo>
                  <a:lnTo>
                    <a:pt x="187" y="1193"/>
                  </a:lnTo>
                  <a:lnTo>
                    <a:pt x="164" y="1185"/>
                  </a:lnTo>
                  <a:lnTo>
                    <a:pt x="145" y="1169"/>
                  </a:lnTo>
                  <a:lnTo>
                    <a:pt x="129" y="1150"/>
                  </a:lnTo>
                  <a:lnTo>
                    <a:pt x="13" y="948"/>
                  </a:lnTo>
                  <a:lnTo>
                    <a:pt x="4" y="928"/>
                  </a:lnTo>
                  <a:lnTo>
                    <a:pt x="0" y="907"/>
                  </a:lnTo>
                  <a:lnTo>
                    <a:pt x="2" y="886"/>
                  </a:lnTo>
                  <a:lnTo>
                    <a:pt x="7" y="866"/>
                  </a:lnTo>
                  <a:lnTo>
                    <a:pt x="17" y="847"/>
                  </a:lnTo>
                  <a:lnTo>
                    <a:pt x="30" y="831"/>
                  </a:lnTo>
                  <a:lnTo>
                    <a:pt x="48" y="817"/>
                  </a:lnTo>
                  <a:lnTo>
                    <a:pt x="136" y="767"/>
                  </a:lnTo>
                  <a:lnTo>
                    <a:pt x="131" y="734"/>
                  </a:lnTo>
                  <a:lnTo>
                    <a:pt x="129" y="699"/>
                  </a:lnTo>
                  <a:lnTo>
                    <a:pt x="131" y="665"/>
                  </a:lnTo>
                  <a:lnTo>
                    <a:pt x="136" y="630"/>
                  </a:lnTo>
                  <a:lnTo>
                    <a:pt x="48" y="581"/>
                  </a:lnTo>
                  <a:lnTo>
                    <a:pt x="30" y="567"/>
                  </a:lnTo>
                  <a:lnTo>
                    <a:pt x="17" y="551"/>
                  </a:lnTo>
                  <a:lnTo>
                    <a:pt x="7" y="532"/>
                  </a:lnTo>
                  <a:lnTo>
                    <a:pt x="2" y="512"/>
                  </a:lnTo>
                  <a:lnTo>
                    <a:pt x="0" y="491"/>
                  </a:lnTo>
                  <a:lnTo>
                    <a:pt x="4" y="470"/>
                  </a:lnTo>
                  <a:lnTo>
                    <a:pt x="13" y="450"/>
                  </a:lnTo>
                  <a:lnTo>
                    <a:pt x="129" y="249"/>
                  </a:lnTo>
                  <a:lnTo>
                    <a:pt x="145" y="229"/>
                  </a:lnTo>
                  <a:lnTo>
                    <a:pt x="164" y="214"/>
                  </a:lnTo>
                  <a:lnTo>
                    <a:pt x="187" y="204"/>
                  </a:lnTo>
                  <a:lnTo>
                    <a:pt x="212" y="201"/>
                  </a:lnTo>
                  <a:lnTo>
                    <a:pt x="237" y="204"/>
                  </a:lnTo>
                  <a:lnTo>
                    <a:pt x="260" y="214"/>
                  </a:lnTo>
                  <a:lnTo>
                    <a:pt x="347" y="264"/>
                  </a:lnTo>
                  <a:lnTo>
                    <a:pt x="384" y="238"/>
                  </a:lnTo>
                  <a:lnTo>
                    <a:pt x="424" y="214"/>
                  </a:lnTo>
                  <a:lnTo>
                    <a:pt x="465" y="193"/>
                  </a:lnTo>
                  <a:lnTo>
                    <a:pt x="465" y="95"/>
                  </a:lnTo>
                  <a:lnTo>
                    <a:pt x="469" y="70"/>
                  </a:lnTo>
                  <a:lnTo>
                    <a:pt x="479" y="47"/>
                  </a:lnTo>
                  <a:lnTo>
                    <a:pt x="494" y="27"/>
                  </a:lnTo>
                  <a:lnTo>
                    <a:pt x="513" y="12"/>
                  </a:lnTo>
                  <a:lnTo>
                    <a:pt x="535" y="2"/>
                  </a:lnTo>
                  <a:lnTo>
                    <a:pt x="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58" name="Group 836"/>
          <p:cNvGrpSpPr>
            <a:grpSpLocks noChangeAspect="1"/>
          </p:cNvGrpSpPr>
          <p:nvPr/>
        </p:nvGrpSpPr>
        <p:grpSpPr bwMode="auto">
          <a:xfrm>
            <a:off x="1443349" y="3610834"/>
            <a:ext cx="316158" cy="316039"/>
            <a:chOff x="-908" y="2098"/>
            <a:chExt cx="2658" cy="2657"/>
          </a:xfrm>
          <a:solidFill>
            <a:schemeClr val="bg1"/>
          </a:solidFill>
        </p:grpSpPr>
        <p:sp>
          <p:nvSpPr>
            <p:cNvPr id="59" name="Freeform 838"/>
            <p:cNvSpPr>
              <a:spLocks noEditPoints="1"/>
            </p:cNvSpPr>
            <p:nvPr/>
          </p:nvSpPr>
          <p:spPr bwMode="auto">
            <a:xfrm>
              <a:off x="-908" y="2098"/>
              <a:ext cx="2658" cy="2657"/>
            </a:xfrm>
            <a:custGeom>
              <a:avLst/>
              <a:gdLst>
                <a:gd name="T0" fmla="*/ 1729 w 5316"/>
                <a:gd name="T1" fmla="*/ 1340 h 5314"/>
                <a:gd name="T2" fmla="*/ 1687 w 5316"/>
                <a:gd name="T3" fmla="*/ 1393 h 5314"/>
                <a:gd name="T4" fmla="*/ 1687 w 5316"/>
                <a:gd name="T5" fmla="*/ 3566 h 5314"/>
                <a:gd name="T6" fmla="*/ 1729 w 5316"/>
                <a:gd name="T7" fmla="*/ 3619 h 5314"/>
                <a:gd name="T8" fmla="*/ 1796 w 5316"/>
                <a:gd name="T9" fmla="*/ 3627 h 5314"/>
                <a:gd name="T10" fmla="*/ 3607 w 5316"/>
                <a:gd name="T11" fmla="*/ 2542 h 5314"/>
                <a:gd name="T12" fmla="*/ 3633 w 5316"/>
                <a:gd name="T13" fmla="*/ 2479 h 5314"/>
                <a:gd name="T14" fmla="*/ 3608 w 5316"/>
                <a:gd name="T15" fmla="*/ 2418 h 5314"/>
                <a:gd name="T16" fmla="*/ 1796 w 5316"/>
                <a:gd name="T17" fmla="*/ 1332 h 5314"/>
                <a:gd name="T18" fmla="*/ 177 w 5316"/>
                <a:gd name="T19" fmla="*/ 531 h 5314"/>
                <a:gd name="T20" fmla="*/ 230 w 5316"/>
                <a:gd name="T21" fmla="*/ 531 h 5314"/>
                <a:gd name="T22" fmla="*/ 714 w 5316"/>
                <a:gd name="T23" fmla="*/ 531 h 5314"/>
                <a:gd name="T24" fmla="*/ 1041 w 5316"/>
                <a:gd name="T25" fmla="*/ 531 h 5314"/>
                <a:gd name="T26" fmla="*/ 2279 w 5316"/>
                <a:gd name="T27" fmla="*/ 531 h 5314"/>
                <a:gd name="T28" fmla="*/ 3480 w 5316"/>
                <a:gd name="T29" fmla="*/ 531 h 5314"/>
                <a:gd name="T30" fmla="*/ 3898 w 5316"/>
                <a:gd name="T31" fmla="*/ 531 h 5314"/>
                <a:gd name="T32" fmla="*/ 4277 w 5316"/>
                <a:gd name="T33" fmla="*/ 531 h 5314"/>
                <a:gd name="T34" fmla="*/ 4604 w 5316"/>
                <a:gd name="T35" fmla="*/ 531 h 5314"/>
                <a:gd name="T36" fmla="*/ 4865 w 5316"/>
                <a:gd name="T37" fmla="*/ 531 h 5314"/>
                <a:gd name="T38" fmla="*/ 5045 w 5316"/>
                <a:gd name="T39" fmla="*/ 531 h 5314"/>
                <a:gd name="T40" fmla="*/ 5134 w 5316"/>
                <a:gd name="T41" fmla="*/ 531 h 5314"/>
                <a:gd name="T42" fmla="*/ 177 w 5316"/>
                <a:gd name="T43" fmla="*/ 177 h 5314"/>
                <a:gd name="T44" fmla="*/ 5316 w 5316"/>
                <a:gd name="T45" fmla="*/ 708 h 5314"/>
                <a:gd name="T46" fmla="*/ 5226 w 5316"/>
                <a:gd name="T47" fmla="*/ 4252 h 5314"/>
                <a:gd name="T48" fmla="*/ 5297 w 5316"/>
                <a:gd name="T49" fmla="*/ 4288 h 5314"/>
                <a:gd name="T50" fmla="*/ 5310 w 5316"/>
                <a:gd name="T51" fmla="*/ 4368 h 5314"/>
                <a:gd name="T52" fmla="*/ 5253 w 5316"/>
                <a:gd name="T53" fmla="*/ 4423 h 5314"/>
                <a:gd name="T54" fmla="*/ 2745 w 5316"/>
                <a:gd name="T55" fmla="*/ 4618 h 5314"/>
                <a:gd name="T56" fmla="*/ 2882 w 5316"/>
                <a:gd name="T57" fmla="*/ 4687 h 5314"/>
                <a:gd name="T58" fmla="*/ 2975 w 5316"/>
                <a:gd name="T59" fmla="*/ 4807 h 5314"/>
                <a:gd name="T60" fmla="*/ 3011 w 5316"/>
                <a:gd name="T61" fmla="*/ 4960 h 5314"/>
                <a:gd name="T62" fmla="*/ 2972 w 5316"/>
                <a:gd name="T63" fmla="*/ 5122 h 5314"/>
                <a:gd name="T64" fmla="*/ 2866 w 5316"/>
                <a:gd name="T65" fmla="*/ 5246 h 5314"/>
                <a:gd name="T66" fmla="*/ 2714 w 5316"/>
                <a:gd name="T67" fmla="*/ 5309 h 5314"/>
                <a:gd name="T68" fmla="*/ 2545 w 5316"/>
                <a:gd name="T69" fmla="*/ 5296 h 5314"/>
                <a:gd name="T70" fmla="*/ 2407 w 5316"/>
                <a:gd name="T71" fmla="*/ 5211 h 5314"/>
                <a:gd name="T72" fmla="*/ 2321 w 5316"/>
                <a:gd name="T73" fmla="*/ 5072 h 5314"/>
                <a:gd name="T74" fmla="*/ 2307 w 5316"/>
                <a:gd name="T75" fmla="*/ 4906 h 5314"/>
                <a:gd name="T76" fmla="*/ 2363 w 5316"/>
                <a:gd name="T77" fmla="*/ 4763 h 5314"/>
                <a:gd name="T78" fmla="*/ 2474 w 5316"/>
                <a:gd name="T79" fmla="*/ 4658 h 5314"/>
                <a:gd name="T80" fmla="*/ 2569 w 5316"/>
                <a:gd name="T81" fmla="*/ 4428 h 5314"/>
                <a:gd name="T82" fmla="*/ 35 w 5316"/>
                <a:gd name="T83" fmla="*/ 4412 h 5314"/>
                <a:gd name="T84" fmla="*/ 0 w 5316"/>
                <a:gd name="T85" fmla="*/ 4339 h 5314"/>
                <a:gd name="T86" fmla="*/ 35 w 5316"/>
                <a:gd name="T87" fmla="*/ 4269 h 5314"/>
                <a:gd name="T88" fmla="*/ 177 w 5316"/>
                <a:gd name="T89" fmla="*/ 4252 h 5314"/>
                <a:gd name="T90" fmla="*/ 0 w 5316"/>
                <a:gd name="T91" fmla="*/ 0 h 5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316" h="5314">
                  <a:moveTo>
                    <a:pt x="1774" y="1329"/>
                  </a:moveTo>
                  <a:lnTo>
                    <a:pt x="1751" y="1330"/>
                  </a:lnTo>
                  <a:lnTo>
                    <a:pt x="1729" y="1340"/>
                  </a:lnTo>
                  <a:lnTo>
                    <a:pt x="1711" y="1353"/>
                  </a:lnTo>
                  <a:lnTo>
                    <a:pt x="1696" y="1372"/>
                  </a:lnTo>
                  <a:lnTo>
                    <a:pt x="1687" y="1393"/>
                  </a:lnTo>
                  <a:lnTo>
                    <a:pt x="1683" y="1416"/>
                  </a:lnTo>
                  <a:lnTo>
                    <a:pt x="1683" y="3542"/>
                  </a:lnTo>
                  <a:lnTo>
                    <a:pt x="1687" y="3566"/>
                  </a:lnTo>
                  <a:lnTo>
                    <a:pt x="1696" y="3587"/>
                  </a:lnTo>
                  <a:lnTo>
                    <a:pt x="1709" y="3605"/>
                  </a:lnTo>
                  <a:lnTo>
                    <a:pt x="1729" y="3619"/>
                  </a:lnTo>
                  <a:lnTo>
                    <a:pt x="1749" y="3627"/>
                  </a:lnTo>
                  <a:lnTo>
                    <a:pt x="1772" y="3631"/>
                  </a:lnTo>
                  <a:lnTo>
                    <a:pt x="1796" y="3627"/>
                  </a:lnTo>
                  <a:lnTo>
                    <a:pt x="1819" y="3618"/>
                  </a:lnTo>
                  <a:lnTo>
                    <a:pt x="3589" y="2555"/>
                  </a:lnTo>
                  <a:lnTo>
                    <a:pt x="3607" y="2542"/>
                  </a:lnTo>
                  <a:lnTo>
                    <a:pt x="3621" y="2524"/>
                  </a:lnTo>
                  <a:lnTo>
                    <a:pt x="3629" y="2503"/>
                  </a:lnTo>
                  <a:lnTo>
                    <a:pt x="3633" y="2479"/>
                  </a:lnTo>
                  <a:lnTo>
                    <a:pt x="3629" y="2456"/>
                  </a:lnTo>
                  <a:lnTo>
                    <a:pt x="3621" y="2435"/>
                  </a:lnTo>
                  <a:lnTo>
                    <a:pt x="3608" y="2418"/>
                  </a:lnTo>
                  <a:lnTo>
                    <a:pt x="3591" y="2403"/>
                  </a:lnTo>
                  <a:lnTo>
                    <a:pt x="1819" y="1340"/>
                  </a:lnTo>
                  <a:lnTo>
                    <a:pt x="1796" y="1332"/>
                  </a:lnTo>
                  <a:lnTo>
                    <a:pt x="1774" y="1329"/>
                  </a:lnTo>
                  <a:close/>
                  <a:moveTo>
                    <a:pt x="177" y="177"/>
                  </a:moveTo>
                  <a:lnTo>
                    <a:pt x="177" y="531"/>
                  </a:lnTo>
                  <a:lnTo>
                    <a:pt x="184" y="531"/>
                  </a:lnTo>
                  <a:lnTo>
                    <a:pt x="201" y="531"/>
                  </a:lnTo>
                  <a:lnTo>
                    <a:pt x="230" y="531"/>
                  </a:lnTo>
                  <a:lnTo>
                    <a:pt x="271" y="531"/>
                  </a:lnTo>
                  <a:lnTo>
                    <a:pt x="322" y="531"/>
                  </a:lnTo>
                  <a:lnTo>
                    <a:pt x="714" y="531"/>
                  </a:lnTo>
                  <a:lnTo>
                    <a:pt x="815" y="531"/>
                  </a:lnTo>
                  <a:lnTo>
                    <a:pt x="925" y="531"/>
                  </a:lnTo>
                  <a:lnTo>
                    <a:pt x="1041" y="531"/>
                  </a:lnTo>
                  <a:lnTo>
                    <a:pt x="1983" y="531"/>
                  </a:lnTo>
                  <a:lnTo>
                    <a:pt x="2131" y="531"/>
                  </a:lnTo>
                  <a:lnTo>
                    <a:pt x="2279" y="531"/>
                  </a:lnTo>
                  <a:lnTo>
                    <a:pt x="3186" y="531"/>
                  </a:lnTo>
                  <a:lnTo>
                    <a:pt x="3335" y="531"/>
                  </a:lnTo>
                  <a:lnTo>
                    <a:pt x="3480" y="531"/>
                  </a:lnTo>
                  <a:lnTo>
                    <a:pt x="3623" y="531"/>
                  </a:lnTo>
                  <a:lnTo>
                    <a:pt x="3761" y="531"/>
                  </a:lnTo>
                  <a:lnTo>
                    <a:pt x="3898" y="531"/>
                  </a:lnTo>
                  <a:lnTo>
                    <a:pt x="4029" y="531"/>
                  </a:lnTo>
                  <a:lnTo>
                    <a:pt x="4156" y="531"/>
                  </a:lnTo>
                  <a:lnTo>
                    <a:pt x="4277" y="531"/>
                  </a:lnTo>
                  <a:lnTo>
                    <a:pt x="4393" y="531"/>
                  </a:lnTo>
                  <a:lnTo>
                    <a:pt x="4501" y="531"/>
                  </a:lnTo>
                  <a:lnTo>
                    <a:pt x="4604" y="531"/>
                  </a:lnTo>
                  <a:lnTo>
                    <a:pt x="4699" y="531"/>
                  </a:lnTo>
                  <a:lnTo>
                    <a:pt x="4786" y="531"/>
                  </a:lnTo>
                  <a:lnTo>
                    <a:pt x="4865" y="531"/>
                  </a:lnTo>
                  <a:lnTo>
                    <a:pt x="4934" y="531"/>
                  </a:lnTo>
                  <a:lnTo>
                    <a:pt x="4995" y="531"/>
                  </a:lnTo>
                  <a:lnTo>
                    <a:pt x="5045" y="531"/>
                  </a:lnTo>
                  <a:lnTo>
                    <a:pt x="5086" y="531"/>
                  </a:lnTo>
                  <a:lnTo>
                    <a:pt x="5115" y="531"/>
                  </a:lnTo>
                  <a:lnTo>
                    <a:pt x="5134" y="531"/>
                  </a:lnTo>
                  <a:lnTo>
                    <a:pt x="5139" y="531"/>
                  </a:lnTo>
                  <a:lnTo>
                    <a:pt x="5139" y="177"/>
                  </a:lnTo>
                  <a:lnTo>
                    <a:pt x="177" y="177"/>
                  </a:lnTo>
                  <a:close/>
                  <a:moveTo>
                    <a:pt x="0" y="0"/>
                  </a:moveTo>
                  <a:lnTo>
                    <a:pt x="5316" y="0"/>
                  </a:lnTo>
                  <a:lnTo>
                    <a:pt x="5316" y="708"/>
                  </a:lnTo>
                  <a:lnTo>
                    <a:pt x="5137" y="708"/>
                  </a:lnTo>
                  <a:lnTo>
                    <a:pt x="5137" y="4252"/>
                  </a:lnTo>
                  <a:lnTo>
                    <a:pt x="5226" y="4252"/>
                  </a:lnTo>
                  <a:lnTo>
                    <a:pt x="5253" y="4256"/>
                  </a:lnTo>
                  <a:lnTo>
                    <a:pt x="5277" y="4269"/>
                  </a:lnTo>
                  <a:lnTo>
                    <a:pt x="5297" y="4288"/>
                  </a:lnTo>
                  <a:lnTo>
                    <a:pt x="5310" y="4312"/>
                  </a:lnTo>
                  <a:lnTo>
                    <a:pt x="5314" y="4339"/>
                  </a:lnTo>
                  <a:lnTo>
                    <a:pt x="5310" y="4368"/>
                  </a:lnTo>
                  <a:lnTo>
                    <a:pt x="5297" y="4393"/>
                  </a:lnTo>
                  <a:lnTo>
                    <a:pt x="5277" y="4412"/>
                  </a:lnTo>
                  <a:lnTo>
                    <a:pt x="5253" y="4423"/>
                  </a:lnTo>
                  <a:lnTo>
                    <a:pt x="5226" y="4428"/>
                  </a:lnTo>
                  <a:lnTo>
                    <a:pt x="2745" y="4428"/>
                  </a:lnTo>
                  <a:lnTo>
                    <a:pt x="2745" y="4618"/>
                  </a:lnTo>
                  <a:lnTo>
                    <a:pt x="2795" y="4636"/>
                  </a:lnTo>
                  <a:lnTo>
                    <a:pt x="2840" y="4658"/>
                  </a:lnTo>
                  <a:lnTo>
                    <a:pt x="2882" y="4687"/>
                  </a:lnTo>
                  <a:lnTo>
                    <a:pt x="2919" y="4723"/>
                  </a:lnTo>
                  <a:lnTo>
                    <a:pt x="2951" y="4763"/>
                  </a:lnTo>
                  <a:lnTo>
                    <a:pt x="2975" y="4807"/>
                  </a:lnTo>
                  <a:lnTo>
                    <a:pt x="2995" y="4855"/>
                  </a:lnTo>
                  <a:lnTo>
                    <a:pt x="3008" y="4906"/>
                  </a:lnTo>
                  <a:lnTo>
                    <a:pt x="3011" y="4960"/>
                  </a:lnTo>
                  <a:lnTo>
                    <a:pt x="3006" y="5018"/>
                  </a:lnTo>
                  <a:lnTo>
                    <a:pt x="2993" y="5072"/>
                  </a:lnTo>
                  <a:lnTo>
                    <a:pt x="2972" y="5122"/>
                  </a:lnTo>
                  <a:lnTo>
                    <a:pt x="2943" y="5169"/>
                  </a:lnTo>
                  <a:lnTo>
                    <a:pt x="2908" y="5211"/>
                  </a:lnTo>
                  <a:lnTo>
                    <a:pt x="2866" y="5246"/>
                  </a:lnTo>
                  <a:lnTo>
                    <a:pt x="2819" y="5274"/>
                  </a:lnTo>
                  <a:lnTo>
                    <a:pt x="2769" y="5296"/>
                  </a:lnTo>
                  <a:lnTo>
                    <a:pt x="2714" y="5309"/>
                  </a:lnTo>
                  <a:lnTo>
                    <a:pt x="2656" y="5314"/>
                  </a:lnTo>
                  <a:lnTo>
                    <a:pt x="2600" y="5309"/>
                  </a:lnTo>
                  <a:lnTo>
                    <a:pt x="2545" y="5296"/>
                  </a:lnTo>
                  <a:lnTo>
                    <a:pt x="2494" y="5274"/>
                  </a:lnTo>
                  <a:lnTo>
                    <a:pt x="2449" y="5246"/>
                  </a:lnTo>
                  <a:lnTo>
                    <a:pt x="2407" y="5211"/>
                  </a:lnTo>
                  <a:lnTo>
                    <a:pt x="2371" y="5169"/>
                  </a:lnTo>
                  <a:lnTo>
                    <a:pt x="2342" y="5122"/>
                  </a:lnTo>
                  <a:lnTo>
                    <a:pt x="2321" y="5072"/>
                  </a:lnTo>
                  <a:lnTo>
                    <a:pt x="2307" y="5018"/>
                  </a:lnTo>
                  <a:lnTo>
                    <a:pt x="2304" y="4960"/>
                  </a:lnTo>
                  <a:lnTo>
                    <a:pt x="2307" y="4906"/>
                  </a:lnTo>
                  <a:lnTo>
                    <a:pt x="2318" y="4855"/>
                  </a:lnTo>
                  <a:lnTo>
                    <a:pt x="2337" y="4807"/>
                  </a:lnTo>
                  <a:lnTo>
                    <a:pt x="2363" y="4763"/>
                  </a:lnTo>
                  <a:lnTo>
                    <a:pt x="2395" y="4723"/>
                  </a:lnTo>
                  <a:lnTo>
                    <a:pt x="2432" y="4687"/>
                  </a:lnTo>
                  <a:lnTo>
                    <a:pt x="2474" y="4658"/>
                  </a:lnTo>
                  <a:lnTo>
                    <a:pt x="2519" y="4636"/>
                  </a:lnTo>
                  <a:lnTo>
                    <a:pt x="2569" y="4618"/>
                  </a:lnTo>
                  <a:lnTo>
                    <a:pt x="2569" y="4428"/>
                  </a:lnTo>
                  <a:lnTo>
                    <a:pt x="89" y="4428"/>
                  </a:lnTo>
                  <a:lnTo>
                    <a:pt x="60" y="4423"/>
                  </a:lnTo>
                  <a:lnTo>
                    <a:pt x="35" y="4412"/>
                  </a:lnTo>
                  <a:lnTo>
                    <a:pt x="18" y="4393"/>
                  </a:lnTo>
                  <a:lnTo>
                    <a:pt x="5" y="4368"/>
                  </a:lnTo>
                  <a:lnTo>
                    <a:pt x="0" y="4339"/>
                  </a:lnTo>
                  <a:lnTo>
                    <a:pt x="5" y="4312"/>
                  </a:lnTo>
                  <a:lnTo>
                    <a:pt x="18" y="4288"/>
                  </a:lnTo>
                  <a:lnTo>
                    <a:pt x="35" y="4269"/>
                  </a:lnTo>
                  <a:lnTo>
                    <a:pt x="60" y="4256"/>
                  </a:lnTo>
                  <a:lnTo>
                    <a:pt x="89" y="4252"/>
                  </a:lnTo>
                  <a:lnTo>
                    <a:pt x="177" y="4252"/>
                  </a:lnTo>
                  <a:lnTo>
                    <a:pt x="177" y="708"/>
                  </a:lnTo>
                  <a:lnTo>
                    <a:pt x="0" y="70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 name="Freeform 839"/>
            <p:cNvSpPr>
              <a:spLocks/>
            </p:cNvSpPr>
            <p:nvPr/>
          </p:nvSpPr>
          <p:spPr bwMode="auto">
            <a:xfrm>
              <a:off x="22" y="2885"/>
              <a:ext cx="756" cy="907"/>
            </a:xfrm>
            <a:custGeom>
              <a:avLst/>
              <a:gdLst>
                <a:gd name="T0" fmla="*/ 0 w 1511"/>
                <a:gd name="T1" fmla="*/ 0 h 1814"/>
                <a:gd name="T2" fmla="*/ 1511 w 1511"/>
                <a:gd name="T3" fmla="*/ 906 h 1814"/>
                <a:gd name="T4" fmla="*/ 0 w 1511"/>
                <a:gd name="T5" fmla="*/ 1814 h 1814"/>
                <a:gd name="T6" fmla="*/ 0 w 1511"/>
                <a:gd name="T7" fmla="*/ 0 h 1814"/>
              </a:gdLst>
              <a:ahLst/>
              <a:cxnLst>
                <a:cxn ang="0">
                  <a:pos x="T0" y="T1"/>
                </a:cxn>
                <a:cxn ang="0">
                  <a:pos x="T2" y="T3"/>
                </a:cxn>
                <a:cxn ang="0">
                  <a:pos x="T4" y="T5"/>
                </a:cxn>
                <a:cxn ang="0">
                  <a:pos x="T6" y="T7"/>
                </a:cxn>
              </a:cxnLst>
              <a:rect l="0" t="0" r="r" b="b"/>
              <a:pathLst>
                <a:path w="1511" h="1814">
                  <a:moveTo>
                    <a:pt x="0" y="0"/>
                  </a:moveTo>
                  <a:lnTo>
                    <a:pt x="1511" y="906"/>
                  </a:lnTo>
                  <a:lnTo>
                    <a:pt x="0" y="1814"/>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nvGrpSpPr>
          <p:cNvPr id="61" name="Group 922"/>
          <p:cNvGrpSpPr>
            <a:grpSpLocks noChangeAspect="1"/>
          </p:cNvGrpSpPr>
          <p:nvPr/>
        </p:nvGrpSpPr>
        <p:grpSpPr bwMode="auto">
          <a:xfrm>
            <a:off x="3706061" y="3629918"/>
            <a:ext cx="320849" cy="294572"/>
            <a:chOff x="2543" y="3774"/>
            <a:chExt cx="696" cy="639"/>
          </a:xfrm>
          <a:solidFill>
            <a:schemeClr val="bg1"/>
          </a:solidFill>
        </p:grpSpPr>
        <p:sp>
          <p:nvSpPr>
            <p:cNvPr id="62" name="Freeform 924"/>
            <p:cNvSpPr>
              <a:spLocks/>
            </p:cNvSpPr>
            <p:nvPr/>
          </p:nvSpPr>
          <p:spPr bwMode="auto">
            <a:xfrm>
              <a:off x="2711" y="4039"/>
              <a:ext cx="88" cy="196"/>
            </a:xfrm>
            <a:custGeom>
              <a:avLst/>
              <a:gdLst>
                <a:gd name="T0" fmla="*/ 220 w 439"/>
                <a:gd name="T1" fmla="*/ 0 h 979"/>
                <a:gd name="T2" fmla="*/ 255 w 439"/>
                <a:gd name="T3" fmla="*/ 2 h 979"/>
                <a:gd name="T4" fmla="*/ 289 w 439"/>
                <a:gd name="T5" fmla="*/ 10 h 979"/>
                <a:gd name="T6" fmla="*/ 320 w 439"/>
                <a:gd name="T7" fmla="*/ 24 h 979"/>
                <a:gd name="T8" fmla="*/ 349 w 439"/>
                <a:gd name="T9" fmla="*/ 41 h 979"/>
                <a:gd name="T10" fmla="*/ 374 w 439"/>
                <a:gd name="T11" fmla="*/ 63 h 979"/>
                <a:gd name="T12" fmla="*/ 397 w 439"/>
                <a:gd name="T13" fmla="*/ 89 h 979"/>
                <a:gd name="T14" fmla="*/ 415 w 439"/>
                <a:gd name="T15" fmla="*/ 117 h 979"/>
                <a:gd name="T16" fmla="*/ 428 w 439"/>
                <a:gd name="T17" fmla="*/ 148 h 979"/>
                <a:gd name="T18" fmla="*/ 436 w 439"/>
                <a:gd name="T19" fmla="*/ 182 h 979"/>
                <a:gd name="T20" fmla="*/ 439 w 439"/>
                <a:gd name="T21" fmla="*/ 218 h 979"/>
                <a:gd name="T22" fmla="*/ 439 w 439"/>
                <a:gd name="T23" fmla="*/ 761 h 979"/>
                <a:gd name="T24" fmla="*/ 436 w 439"/>
                <a:gd name="T25" fmla="*/ 797 h 979"/>
                <a:gd name="T26" fmla="*/ 428 w 439"/>
                <a:gd name="T27" fmla="*/ 830 h 979"/>
                <a:gd name="T28" fmla="*/ 415 w 439"/>
                <a:gd name="T29" fmla="*/ 862 h 979"/>
                <a:gd name="T30" fmla="*/ 397 w 439"/>
                <a:gd name="T31" fmla="*/ 890 h 979"/>
                <a:gd name="T32" fmla="*/ 374 w 439"/>
                <a:gd name="T33" fmla="*/ 915 h 979"/>
                <a:gd name="T34" fmla="*/ 349 w 439"/>
                <a:gd name="T35" fmla="*/ 937 h 979"/>
                <a:gd name="T36" fmla="*/ 320 w 439"/>
                <a:gd name="T37" fmla="*/ 955 h 979"/>
                <a:gd name="T38" fmla="*/ 289 w 439"/>
                <a:gd name="T39" fmla="*/ 968 h 979"/>
                <a:gd name="T40" fmla="*/ 255 w 439"/>
                <a:gd name="T41" fmla="*/ 976 h 979"/>
                <a:gd name="T42" fmla="*/ 220 w 439"/>
                <a:gd name="T43" fmla="*/ 979 h 979"/>
                <a:gd name="T44" fmla="*/ 184 w 439"/>
                <a:gd name="T45" fmla="*/ 976 h 979"/>
                <a:gd name="T46" fmla="*/ 151 w 439"/>
                <a:gd name="T47" fmla="*/ 968 h 979"/>
                <a:gd name="T48" fmla="*/ 119 w 439"/>
                <a:gd name="T49" fmla="*/ 955 h 979"/>
                <a:gd name="T50" fmla="*/ 90 w 439"/>
                <a:gd name="T51" fmla="*/ 937 h 979"/>
                <a:gd name="T52" fmla="*/ 64 w 439"/>
                <a:gd name="T53" fmla="*/ 915 h 979"/>
                <a:gd name="T54" fmla="*/ 43 w 439"/>
                <a:gd name="T55" fmla="*/ 890 h 979"/>
                <a:gd name="T56" fmla="*/ 25 w 439"/>
                <a:gd name="T57" fmla="*/ 862 h 979"/>
                <a:gd name="T58" fmla="*/ 12 w 439"/>
                <a:gd name="T59" fmla="*/ 830 h 979"/>
                <a:gd name="T60" fmla="*/ 4 w 439"/>
                <a:gd name="T61" fmla="*/ 797 h 979"/>
                <a:gd name="T62" fmla="*/ 0 w 439"/>
                <a:gd name="T63" fmla="*/ 761 h 979"/>
                <a:gd name="T64" fmla="*/ 0 w 439"/>
                <a:gd name="T65" fmla="*/ 218 h 979"/>
                <a:gd name="T66" fmla="*/ 4 w 439"/>
                <a:gd name="T67" fmla="*/ 182 h 979"/>
                <a:gd name="T68" fmla="*/ 12 w 439"/>
                <a:gd name="T69" fmla="*/ 148 h 979"/>
                <a:gd name="T70" fmla="*/ 25 w 439"/>
                <a:gd name="T71" fmla="*/ 117 h 979"/>
                <a:gd name="T72" fmla="*/ 43 w 439"/>
                <a:gd name="T73" fmla="*/ 89 h 979"/>
                <a:gd name="T74" fmla="*/ 64 w 439"/>
                <a:gd name="T75" fmla="*/ 63 h 979"/>
                <a:gd name="T76" fmla="*/ 90 w 439"/>
                <a:gd name="T77" fmla="*/ 41 h 979"/>
                <a:gd name="T78" fmla="*/ 119 w 439"/>
                <a:gd name="T79" fmla="*/ 24 h 979"/>
                <a:gd name="T80" fmla="*/ 151 w 439"/>
                <a:gd name="T81" fmla="*/ 10 h 979"/>
                <a:gd name="T82" fmla="*/ 184 w 439"/>
                <a:gd name="T83" fmla="*/ 2 h 979"/>
                <a:gd name="T84" fmla="*/ 220 w 439"/>
                <a:gd name="T85" fmla="*/ 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9" h="979">
                  <a:moveTo>
                    <a:pt x="220" y="0"/>
                  </a:moveTo>
                  <a:lnTo>
                    <a:pt x="255" y="2"/>
                  </a:lnTo>
                  <a:lnTo>
                    <a:pt x="289" y="10"/>
                  </a:lnTo>
                  <a:lnTo>
                    <a:pt x="320" y="24"/>
                  </a:lnTo>
                  <a:lnTo>
                    <a:pt x="349" y="41"/>
                  </a:lnTo>
                  <a:lnTo>
                    <a:pt x="374" y="63"/>
                  </a:lnTo>
                  <a:lnTo>
                    <a:pt x="397" y="89"/>
                  </a:lnTo>
                  <a:lnTo>
                    <a:pt x="415" y="117"/>
                  </a:lnTo>
                  <a:lnTo>
                    <a:pt x="428" y="148"/>
                  </a:lnTo>
                  <a:lnTo>
                    <a:pt x="436" y="182"/>
                  </a:lnTo>
                  <a:lnTo>
                    <a:pt x="439" y="218"/>
                  </a:lnTo>
                  <a:lnTo>
                    <a:pt x="439" y="761"/>
                  </a:lnTo>
                  <a:lnTo>
                    <a:pt x="436" y="797"/>
                  </a:lnTo>
                  <a:lnTo>
                    <a:pt x="428" y="830"/>
                  </a:lnTo>
                  <a:lnTo>
                    <a:pt x="415" y="862"/>
                  </a:lnTo>
                  <a:lnTo>
                    <a:pt x="397" y="890"/>
                  </a:lnTo>
                  <a:lnTo>
                    <a:pt x="374" y="915"/>
                  </a:lnTo>
                  <a:lnTo>
                    <a:pt x="349" y="937"/>
                  </a:lnTo>
                  <a:lnTo>
                    <a:pt x="320" y="955"/>
                  </a:lnTo>
                  <a:lnTo>
                    <a:pt x="289" y="968"/>
                  </a:lnTo>
                  <a:lnTo>
                    <a:pt x="255" y="976"/>
                  </a:lnTo>
                  <a:lnTo>
                    <a:pt x="220" y="979"/>
                  </a:lnTo>
                  <a:lnTo>
                    <a:pt x="184" y="976"/>
                  </a:lnTo>
                  <a:lnTo>
                    <a:pt x="151" y="968"/>
                  </a:lnTo>
                  <a:lnTo>
                    <a:pt x="119" y="955"/>
                  </a:lnTo>
                  <a:lnTo>
                    <a:pt x="90" y="937"/>
                  </a:lnTo>
                  <a:lnTo>
                    <a:pt x="64" y="915"/>
                  </a:lnTo>
                  <a:lnTo>
                    <a:pt x="43" y="890"/>
                  </a:lnTo>
                  <a:lnTo>
                    <a:pt x="25" y="862"/>
                  </a:lnTo>
                  <a:lnTo>
                    <a:pt x="12" y="830"/>
                  </a:lnTo>
                  <a:lnTo>
                    <a:pt x="4" y="797"/>
                  </a:lnTo>
                  <a:lnTo>
                    <a:pt x="0" y="761"/>
                  </a:lnTo>
                  <a:lnTo>
                    <a:pt x="0" y="218"/>
                  </a:lnTo>
                  <a:lnTo>
                    <a:pt x="4" y="182"/>
                  </a:lnTo>
                  <a:lnTo>
                    <a:pt x="12" y="148"/>
                  </a:lnTo>
                  <a:lnTo>
                    <a:pt x="25" y="117"/>
                  </a:lnTo>
                  <a:lnTo>
                    <a:pt x="43" y="89"/>
                  </a:lnTo>
                  <a:lnTo>
                    <a:pt x="64" y="63"/>
                  </a:lnTo>
                  <a:lnTo>
                    <a:pt x="90" y="41"/>
                  </a:lnTo>
                  <a:lnTo>
                    <a:pt x="119" y="24"/>
                  </a:lnTo>
                  <a:lnTo>
                    <a:pt x="151" y="10"/>
                  </a:lnTo>
                  <a:lnTo>
                    <a:pt x="184" y="2"/>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 name="Freeform 925"/>
            <p:cNvSpPr>
              <a:spLocks/>
            </p:cNvSpPr>
            <p:nvPr/>
          </p:nvSpPr>
          <p:spPr bwMode="auto">
            <a:xfrm>
              <a:off x="2821" y="3996"/>
              <a:ext cx="87" cy="239"/>
            </a:xfrm>
            <a:custGeom>
              <a:avLst/>
              <a:gdLst>
                <a:gd name="T0" fmla="*/ 218 w 438"/>
                <a:gd name="T1" fmla="*/ 0 h 1197"/>
                <a:gd name="T2" fmla="*/ 255 w 438"/>
                <a:gd name="T3" fmla="*/ 2 h 1197"/>
                <a:gd name="T4" fmla="*/ 288 w 438"/>
                <a:gd name="T5" fmla="*/ 11 h 1197"/>
                <a:gd name="T6" fmla="*/ 320 w 438"/>
                <a:gd name="T7" fmla="*/ 24 h 1197"/>
                <a:gd name="T8" fmla="*/ 348 w 438"/>
                <a:gd name="T9" fmla="*/ 41 h 1197"/>
                <a:gd name="T10" fmla="*/ 374 w 438"/>
                <a:gd name="T11" fmla="*/ 64 h 1197"/>
                <a:gd name="T12" fmla="*/ 395 w 438"/>
                <a:gd name="T13" fmla="*/ 89 h 1197"/>
                <a:gd name="T14" fmla="*/ 413 w 438"/>
                <a:gd name="T15" fmla="*/ 117 h 1197"/>
                <a:gd name="T16" fmla="*/ 427 w 438"/>
                <a:gd name="T17" fmla="*/ 149 h 1197"/>
                <a:gd name="T18" fmla="*/ 435 w 438"/>
                <a:gd name="T19" fmla="*/ 182 h 1197"/>
                <a:gd name="T20" fmla="*/ 438 w 438"/>
                <a:gd name="T21" fmla="*/ 218 h 1197"/>
                <a:gd name="T22" fmla="*/ 438 w 438"/>
                <a:gd name="T23" fmla="*/ 979 h 1197"/>
                <a:gd name="T24" fmla="*/ 435 w 438"/>
                <a:gd name="T25" fmla="*/ 1015 h 1197"/>
                <a:gd name="T26" fmla="*/ 427 w 438"/>
                <a:gd name="T27" fmla="*/ 1048 h 1197"/>
                <a:gd name="T28" fmla="*/ 413 w 438"/>
                <a:gd name="T29" fmla="*/ 1080 h 1197"/>
                <a:gd name="T30" fmla="*/ 395 w 438"/>
                <a:gd name="T31" fmla="*/ 1108 h 1197"/>
                <a:gd name="T32" fmla="*/ 374 w 438"/>
                <a:gd name="T33" fmla="*/ 1133 h 1197"/>
                <a:gd name="T34" fmla="*/ 348 w 438"/>
                <a:gd name="T35" fmla="*/ 1155 h 1197"/>
                <a:gd name="T36" fmla="*/ 320 w 438"/>
                <a:gd name="T37" fmla="*/ 1173 h 1197"/>
                <a:gd name="T38" fmla="*/ 288 w 438"/>
                <a:gd name="T39" fmla="*/ 1186 h 1197"/>
                <a:gd name="T40" fmla="*/ 255 w 438"/>
                <a:gd name="T41" fmla="*/ 1194 h 1197"/>
                <a:gd name="T42" fmla="*/ 218 w 438"/>
                <a:gd name="T43" fmla="*/ 1197 h 1197"/>
                <a:gd name="T44" fmla="*/ 183 w 438"/>
                <a:gd name="T45" fmla="*/ 1194 h 1197"/>
                <a:gd name="T46" fmla="*/ 149 w 438"/>
                <a:gd name="T47" fmla="*/ 1186 h 1197"/>
                <a:gd name="T48" fmla="*/ 118 w 438"/>
                <a:gd name="T49" fmla="*/ 1173 h 1197"/>
                <a:gd name="T50" fmla="*/ 89 w 438"/>
                <a:gd name="T51" fmla="*/ 1155 h 1197"/>
                <a:gd name="T52" fmla="*/ 64 w 438"/>
                <a:gd name="T53" fmla="*/ 1133 h 1197"/>
                <a:gd name="T54" fmla="*/ 41 w 438"/>
                <a:gd name="T55" fmla="*/ 1108 h 1197"/>
                <a:gd name="T56" fmla="*/ 24 w 438"/>
                <a:gd name="T57" fmla="*/ 1080 h 1197"/>
                <a:gd name="T58" fmla="*/ 11 w 438"/>
                <a:gd name="T59" fmla="*/ 1048 h 1197"/>
                <a:gd name="T60" fmla="*/ 2 w 438"/>
                <a:gd name="T61" fmla="*/ 1015 h 1197"/>
                <a:gd name="T62" fmla="*/ 0 w 438"/>
                <a:gd name="T63" fmla="*/ 979 h 1197"/>
                <a:gd name="T64" fmla="*/ 0 w 438"/>
                <a:gd name="T65" fmla="*/ 218 h 1197"/>
                <a:gd name="T66" fmla="*/ 2 w 438"/>
                <a:gd name="T67" fmla="*/ 182 h 1197"/>
                <a:gd name="T68" fmla="*/ 11 w 438"/>
                <a:gd name="T69" fmla="*/ 149 h 1197"/>
                <a:gd name="T70" fmla="*/ 24 w 438"/>
                <a:gd name="T71" fmla="*/ 117 h 1197"/>
                <a:gd name="T72" fmla="*/ 41 w 438"/>
                <a:gd name="T73" fmla="*/ 89 h 1197"/>
                <a:gd name="T74" fmla="*/ 64 w 438"/>
                <a:gd name="T75" fmla="*/ 64 h 1197"/>
                <a:gd name="T76" fmla="*/ 89 w 438"/>
                <a:gd name="T77" fmla="*/ 41 h 1197"/>
                <a:gd name="T78" fmla="*/ 118 w 438"/>
                <a:gd name="T79" fmla="*/ 24 h 1197"/>
                <a:gd name="T80" fmla="*/ 149 w 438"/>
                <a:gd name="T81" fmla="*/ 11 h 1197"/>
                <a:gd name="T82" fmla="*/ 183 w 438"/>
                <a:gd name="T83" fmla="*/ 2 h 1197"/>
                <a:gd name="T84" fmla="*/ 218 w 438"/>
                <a:gd name="T85" fmla="*/ 0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8" h="1197">
                  <a:moveTo>
                    <a:pt x="218" y="0"/>
                  </a:moveTo>
                  <a:lnTo>
                    <a:pt x="255" y="2"/>
                  </a:lnTo>
                  <a:lnTo>
                    <a:pt x="288" y="11"/>
                  </a:lnTo>
                  <a:lnTo>
                    <a:pt x="320" y="24"/>
                  </a:lnTo>
                  <a:lnTo>
                    <a:pt x="348" y="41"/>
                  </a:lnTo>
                  <a:lnTo>
                    <a:pt x="374" y="64"/>
                  </a:lnTo>
                  <a:lnTo>
                    <a:pt x="395" y="89"/>
                  </a:lnTo>
                  <a:lnTo>
                    <a:pt x="413" y="117"/>
                  </a:lnTo>
                  <a:lnTo>
                    <a:pt x="427" y="149"/>
                  </a:lnTo>
                  <a:lnTo>
                    <a:pt x="435" y="182"/>
                  </a:lnTo>
                  <a:lnTo>
                    <a:pt x="438" y="218"/>
                  </a:lnTo>
                  <a:lnTo>
                    <a:pt x="438" y="979"/>
                  </a:lnTo>
                  <a:lnTo>
                    <a:pt x="435" y="1015"/>
                  </a:lnTo>
                  <a:lnTo>
                    <a:pt x="427" y="1048"/>
                  </a:lnTo>
                  <a:lnTo>
                    <a:pt x="413" y="1080"/>
                  </a:lnTo>
                  <a:lnTo>
                    <a:pt x="395" y="1108"/>
                  </a:lnTo>
                  <a:lnTo>
                    <a:pt x="374" y="1133"/>
                  </a:lnTo>
                  <a:lnTo>
                    <a:pt x="348" y="1155"/>
                  </a:lnTo>
                  <a:lnTo>
                    <a:pt x="320" y="1173"/>
                  </a:lnTo>
                  <a:lnTo>
                    <a:pt x="288" y="1186"/>
                  </a:lnTo>
                  <a:lnTo>
                    <a:pt x="255" y="1194"/>
                  </a:lnTo>
                  <a:lnTo>
                    <a:pt x="218" y="1197"/>
                  </a:lnTo>
                  <a:lnTo>
                    <a:pt x="183" y="1194"/>
                  </a:lnTo>
                  <a:lnTo>
                    <a:pt x="149" y="1186"/>
                  </a:lnTo>
                  <a:lnTo>
                    <a:pt x="118" y="1173"/>
                  </a:lnTo>
                  <a:lnTo>
                    <a:pt x="89" y="1155"/>
                  </a:lnTo>
                  <a:lnTo>
                    <a:pt x="64" y="1133"/>
                  </a:lnTo>
                  <a:lnTo>
                    <a:pt x="41" y="1108"/>
                  </a:lnTo>
                  <a:lnTo>
                    <a:pt x="24" y="1080"/>
                  </a:lnTo>
                  <a:lnTo>
                    <a:pt x="11" y="1048"/>
                  </a:lnTo>
                  <a:lnTo>
                    <a:pt x="2" y="1015"/>
                  </a:lnTo>
                  <a:lnTo>
                    <a:pt x="0" y="979"/>
                  </a:lnTo>
                  <a:lnTo>
                    <a:pt x="0" y="218"/>
                  </a:lnTo>
                  <a:lnTo>
                    <a:pt x="2" y="182"/>
                  </a:lnTo>
                  <a:lnTo>
                    <a:pt x="11" y="149"/>
                  </a:lnTo>
                  <a:lnTo>
                    <a:pt x="24" y="117"/>
                  </a:lnTo>
                  <a:lnTo>
                    <a:pt x="41" y="89"/>
                  </a:lnTo>
                  <a:lnTo>
                    <a:pt x="64" y="64"/>
                  </a:lnTo>
                  <a:lnTo>
                    <a:pt x="89" y="41"/>
                  </a:lnTo>
                  <a:lnTo>
                    <a:pt x="118" y="24"/>
                  </a:lnTo>
                  <a:lnTo>
                    <a:pt x="149" y="11"/>
                  </a:lnTo>
                  <a:lnTo>
                    <a:pt x="183" y="2"/>
                  </a:lnTo>
                  <a:lnTo>
                    <a:pt x="2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4" name="Freeform 926"/>
            <p:cNvSpPr>
              <a:spLocks/>
            </p:cNvSpPr>
            <p:nvPr/>
          </p:nvSpPr>
          <p:spPr bwMode="auto">
            <a:xfrm>
              <a:off x="2930" y="3952"/>
              <a:ext cx="88" cy="283"/>
            </a:xfrm>
            <a:custGeom>
              <a:avLst/>
              <a:gdLst>
                <a:gd name="T0" fmla="*/ 220 w 439"/>
                <a:gd name="T1" fmla="*/ 0 h 1415"/>
                <a:gd name="T2" fmla="*/ 255 w 439"/>
                <a:gd name="T3" fmla="*/ 2 h 1415"/>
                <a:gd name="T4" fmla="*/ 289 w 439"/>
                <a:gd name="T5" fmla="*/ 11 h 1415"/>
                <a:gd name="T6" fmla="*/ 320 w 439"/>
                <a:gd name="T7" fmla="*/ 25 h 1415"/>
                <a:gd name="T8" fmla="*/ 349 w 439"/>
                <a:gd name="T9" fmla="*/ 43 h 1415"/>
                <a:gd name="T10" fmla="*/ 374 w 439"/>
                <a:gd name="T11" fmla="*/ 64 h 1415"/>
                <a:gd name="T12" fmla="*/ 397 w 439"/>
                <a:gd name="T13" fmla="*/ 89 h 1415"/>
                <a:gd name="T14" fmla="*/ 415 w 439"/>
                <a:gd name="T15" fmla="*/ 118 h 1415"/>
                <a:gd name="T16" fmla="*/ 428 w 439"/>
                <a:gd name="T17" fmla="*/ 149 h 1415"/>
                <a:gd name="T18" fmla="*/ 436 w 439"/>
                <a:gd name="T19" fmla="*/ 182 h 1415"/>
                <a:gd name="T20" fmla="*/ 439 w 439"/>
                <a:gd name="T21" fmla="*/ 218 h 1415"/>
                <a:gd name="T22" fmla="*/ 439 w 439"/>
                <a:gd name="T23" fmla="*/ 1197 h 1415"/>
                <a:gd name="T24" fmla="*/ 436 w 439"/>
                <a:gd name="T25" fmla="*/ 1233 h 1415"/>
                <a:gd name="T26" fmla="*/ 428 w 439"/>
                <a:gd name="T27" fmla="*/ 1266 h 1415"/>
                <a:gd name="T28" fmla="*/ 415 w 439"/>
                <a:gd name="T29" fmla="*/ 1298 h 1415"/>
                <a:gd name="T30" fmla="*/ 397 w 439"/>
                <a:gd name="T31" fmla="*/ 1326 h 1415"/>
                <a:gd name="T32" fmla="*/ 374 w 439"/>
                <a:gd name="T33" fmla="*/ 1351 h 1415"/>
                <a:gd name="T34" fmla="*/ 349 w 439"/>
                <a:gd name="T35" fmla="*/ 1373 h 1415"/>
                <a:gd name="T36" fmla="*/ 320 w 439"/>
                <a:gd name="T37" fmla="*/ 1391 h 1415"/>
                <a:gd name="T38" fmla="*/ 289 w 439"/>
                <a:gd name="T39" fmla="*/ 1404 h 1415"/>
                <a:gd name="T40" fmla="*/ 255 w 439"/>
                <a:gd name="T41" fmla="*/ 1412 h 1415"/>
                <a:gd name="T42" fmla="*/ 220 w 439"/>
                <a:gd name="T43" fmla="*/ 1415 h 1415"/>
                <a:gd name="T44" fmla="*/ 184 w 439"/>
                <a:gd name="T45" fmla="*/ 1412 h 1415"/>
                <a:gd name="T46" fmla="*/ 151 w 439"/>
                <a:gd name="T47" fmla="*/ 1404 h 1415"/>
                <a:gd name="T48" fmla="*/ 119 w 439"/>
                <a:gd name="T49" fmla="*/ 1391 h 1415"/>
                <a:gd name="T50" fmla="*/ 90 w 439"/>
                <a:gd name="T51" fmla="*/ 1373 h 1415"/>
                <a:gd name="T52" fmla="*/ 64 w 439"/>
                <a:gd name="T53" fmla="*/ 1351 h 1415"/>
                <a:gd name="T54" fmla="*/ 43 w 439"/>
                <a:gd name="T55" fmla="*/ 1326 h 1415"/>
                <a:gd name="T56" fmla="*/ 25 w 439"/>
                <a:gd name="T57" fmla="*/ 1298 h 1415"/>
                <a:gd name="T58" fmla="*/ 11 w 439"/>
                <a:gd name="T59" fmla="*/ 1266 h 1415"/>
                <a:gd name="T60" fmla="*/ 4 w 439"/>
                <a:gd name="T61" fmla="*/ 1233 h 1415"/>
                <a:gd name="T62" fmla="*/ 0 w 439"/>
                <a:gd name="T63" fmla="*/ 1197 h 1415"/>
                <a:gd name="T64" fmla="*/ 0 w 439"/>
                <a:gd name="T65" fmla="*/ 218 h 1415"/>
                <a:gd name="T66" fmla="*/ 4 w 439"/>
                <a:gd name="T67" fmla="*/ 182 h 1415"/>
                <a:gd name="T68" fmla="*/ 11 w 439"/>
                <a:gd name="T69" fmla="*/ 149 h 1415"/>
                <a:gd name="T70" fmla="*/ 25 w 439"/>
                <a:gd name="T71" fmla="*/ 118 h 1415"/>
                <a:gd name="T72" fmla="*/ 43 w 439"/>
                <a:gd name="T73" fmla="*/ 89 h 1415"/>
                <a:gd name="T74" fmla="*/ 64 w 439"/>
                <a:gd name="T75" fmla="*/ 64 h 1415"/>
                <a:gd name="T76" fmla="*/ 90 w 439"/>
                <a:gd name="T77" fmla="*/ 43 h 1415"/>
                <a:gd name="T78" fmla="*/ 119 w 439"/>
                <a:gd name="T79" fmla="*/ 25 h 1415"/>
                <a:gd name="T80" fmla="*/ 151 w 439"/>
                <a:gd name="T81" fmla="*/ 11 h 1415"/>
                <a:gd name="T82" fmla="*/ 184 w 439"/>
                <a:gd name="T83" fmla="*/ 2 h 1415"/>
                <a:gd name="T84" fmla="*/ 220 w 439"/>
                <a:gd name="T85" fmla="*/ 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9" h="1415">
                  <a:moveTo>
                    <a:pt x="220" y="0"/>
                  </a:moveTo>
                  <a:lnTo>
                    <a:pt x="255" y="2"/>
                  </a:lnTo>
                  <a:lnTo>
                    <a:pt x="289" y="11"/>
                  </a:lnTo>
                  <a:lnTo>
                    <a:pt x="320" y="25"/>
                  </a:lnTo>
                  <a:lnTo>
                    <a:pt x="349" y="43"/>
                  </a:lnTo>
                  <a:lnTo>
                    <a:pt x="374" y="64"/>
                  </a:lnTo>
                  <a:lnTo>
                    <a:pt x="397" y="89"/>
                  </a:lnTo>
                  <a:lnTo>
                    <a:pt x="415" y="118"/>
                  </a:lnTo>
                  <a:lnTo>
                    <a:pt x="428" y="149"/>
                  </a:lnTo>
                  <a:lnTo>
                    <a:pt x="436" y="182"/>
                  </a:lnTo>
                  <a:lnTo>
                    <a:pt x="439" y="218"/>
                  </a:lnTo>
                  <a:lnTo>
                    <a:pt x="439" y="1197"/>
                  </a:lnTo>
                  <a:lnTo>
                    <a:pt x="436" y="1233"/>
                  </a:lnTo>
                  <a:lnTo>
                    <a:pt x="428" y="1266"/>
                  </a:lnTo>
                  <a:lnTo>
                    <a:pt x="415" y="1298"/>
                  </a:lnTo>
                  <a:lnTo>
                    <a:pt x="397" y="1326"/>
                  </a:lnTo>
                  <a:lnTo>
                    <a:pt x="374" y="1351"/>
                  </a:lnTo>
                  <a:lnTo>
                    <a:pt x="349" y="1373"/>
                  </a:lnTo>
                  <a:lnTo>
                    <a:pt x="320" y="1391"/>
                  </a:lnTo>
                  <a:lnTo>
                    <a:pt x="289" y="1404"/>
                  </a:lnTo>
                  <a:lnTo>
                    <a:pt x="255" y="1412"/>
                  </a:lnTo>
                  <a:lnTo>
                    <a:pt x="220" y="1415"/>
                  </a:lnTo>
                  <a:lnTo>
                    <a:pt x="184" y="1412"/>
                  </a:lnTo>
                  <a:lnTo>
                    <a:pt x="151" y="1404"/>
                  </a:lnTo>
                  <a:lnTo>
                    <a:pt x="119" y="1391"/>
                  </a:lnTo>
                  <a:lnTo>
                    <a:pt x="90" y="1373"/>
                  </a:lnTo>
                  <a:lnTo>
                    <a:pt x="64" y="1351"/>
                  </a:lnTo>
                  <a:lnTo>
                    <a:pt x="43" y="1326"/>
                  </a:lnTo>
                  <a:lnTo>
                    <a:pt x="25" y="1298"/>
                  </a:lnTo>
                  <a:lnTo>
                    <a:pt x="11" y="1266"/>
                  </a:lnTo>
                  <a:lnTo>
                    <a:pt x="4" y="1233"/>
                  </a:lnTo>
                  <a:lnTo>
                    <a:pt x="0" y="1197"/>
                  </a:lnTo>
                  <a:lnTo>
                    <a:pt x="0" y="218"/>
                  </a:lnTo>
                  <a:lnTo>
                    <a:pt x="4" y="182"/>
                  </a:lnTo>
                  <a:lnTo>
                    <a:pt x="11" y="149"/>
                  </a:lnTo>
                  <a:lnTo>
                    <a:pt x="25" y="118"/>
                  </a:lnTo>
                  <a:lnTo>
                    <a:pt x="43" y="89"/>
                  </a:lnTo>
                  <a:lnTo>
                    <a:pt x="64" y="64"/>
                  </a:lnTo>
                  <a:lnTo>
                    <a:pt x="90" y="43"/>
                  </a:lnTo>
                  <a:lnTo>
                    <a:pt x="119" y="25"/>
                  </a:lnTo>
                  <a:lnTo>
                    <a:pt x="151" y="11"/>
                  </a:lnTo>
                  <a:lnTo>
                    <a:pt x="184" y="2"/>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5" name="Freeform 927"/>
            <p:cNvSpPr>
              <a:spLocks/>
            </p:cNvSpPr>
            <p:nvPr/>
          </p:nvSpPr>
          <p:spPr bwMode="auto">
            <a:xfrm>
              <a:off x="2543" y="3774"/>
              <a:ext cx="696" cy="639"/>
            </a:xfrm>
            <a:custGeom>
              <a:avLst/>
              <a:gdLst>
                <a:gd name="T0" fmla="*/ 1908 w 3478"/>
                <a:gd name="T1" fmla="*/ 28 h 3191"/>
                <a:gd name="T2" fmla="*/ 2278 w 3478"/>
                <a:gd name="T3" fmla="*/ 145 h 3191"/>
                <a:gd name="T4" fmla="*/ 2604 w 3478"/>
                <a:gd name="T5" fmla="*/ 345 h 3191"/>
                <a:gd name="T6" fmla="*/ 2873 w 3478"/>
                <a:gd name="T7" fmla="*/ 612 h 3191"/>
                <a:gd name="T8" fmla="*/ 3072 w 3478"/>
                <a:gd name="T9" fmla="*/ 937 h 3191"/>
                <a:gd name="T10" fmla="*/ 3188 w 3478"/>
                <a:gd name="T11" fmla="*/ 1306 h 3191"/>
                <a:gd name="T12" fmla="*/ 3451 w 3478"/>
                <a:gd name="T13" fmla="*/ 1322 h 3191"/>
                <a:gd name="T14" fmla="*/ 3478 w 3478"/>
                <a:gd name="T15" fmla="*/ 1379 h 3191"/>
                <a:gd name="T16" fmla="*/ 3095 w 3478"/>
                <a:gd name="T17" fmla="*/ 1860 h 3191"/>
                <a:gd name="T18" fmla="*/ 3040 w 3478"/>
                <a:gd name="T19" fmla="*/ 1885 h 3191"/>
                <a:gd name="T20" fmla="*/ 2983 w 3478"/>
                <a:gd name="T21" fmla="*/ 1860 h 3191"/>
                <a:gd name="T22" fmla="*/ 2602 w 3478"/>
                <a:gd name="T23" fmla="*/ 1367 h 3191"/>
                <a:gd name="T24" fmla="*/ 2642 w 3478"/>
                <a:gd name="T25" fmla="*/ 1313 h 3191"/>
                <a:gd name="T26" fmla="*/ 2866 w 3478"/>
                <a:gd name="T27" fmla="*/ 1219 h 3191"/>
                <a:gd name="T28" fmla="*/ 2720 w 3478"/>
                <a:gd name="T29" fmla="*/ 902 h 3191"/>
                <a:gd name="T30" fmla="*/ 2499 w 3478"/>
                <a:gd name="T31" fmla="*/ 637 h 3191"/>
                <a:gd name="T32" fmla="*/ 2214 w 3478"/>
                <a:gd name="T33" fmla="*/ 437 h 3191"/>
                <a:gd name="T34" fmla="*/ 1881 w 3478"/>
                <a:gd name="T35" fmla="*/ 318 h 3191"/>
                <a:gd name="T36" fmla="*/ 1514 w 3478"/>
                <a:gd name="T37" fmla="*/ 293 h 3191"/>
                <a:gd name="T38" fmla="*/ 1159 w 3478"/>
                <a:gd name="T39" fmla="*/ 368 h 3191"/>
                <a:gd name="T40" fmla="*/ 846 w 3478"/>
                <a:gd name="T41" fmla="*/ 532 h 3191"/>
                <a:gd name="T42" fmla="*/ 589 w 3478"/>
                <a:gd name="T43" fmla="*/ 770 h 3191"/>
                <a:gd name="T44" fmla="*/ 405 w 3478"/>
                <a:gd name="T45" fmla="*/ 1067 h 3191"/>
                <a:gd name="T46" fmla="*/ 306 w 3478"/>
                <a:gd name="T47" fmla="*/ 1411 h 3191"/>
                <a:gd name="T48" fmla="*/ 306 w 3478"/>
                <a:gd name="T49" fmla="*/ 1780 h 3191"/>
                <a:gd name="T50" fmla="*/ 405 w 3478"/>
                <a:gd name="T51" fmla="*/ 2123 h 3191"/>
                <a:gd name="T52" fmla="*/ 589 w 3478"/>
                <a:gd name="T53" fmla="*/ 2421 h 3191"/>
                <a:gd name="T54" fmla="*/ 846 w 3478"/>
                <a:gd name="T55" fmla="*/ 2659 h 3191"/>
                <a:gd name="T56" fmla="*/ 1159 w 3478"/>
                <a:gd name="T57" fmla="*/ 2823 h 3191"/>
                <a:gd name="T58" fmla="*/ 1514 w 3478"/>
                <a:gd name="T59" fmla="*/ 2898 h 3191"/>
                <a:gd name="T60" fmla="*/ 1866 w 3478"/>
                <a:gd name="T61" fmla="*/ 2876 h 3191"/>
                <a:gd name="T62" fmla="*/ 2190 w 3478"/>
                <a:gd name="T63" fmla="*/ 2766 h 3191"/>
                <a:gd name="T64" fmla="*/ 2473 w 3478"/>
                <a:gd name="T65" fmla="*/ 2578 h 3191"/>
                <a:gd name="T66" fmla="*/ 2701 w 3478"/>
                <a:gd name="T67" fmla="*/ 2322 h 3191"/>
                <a:gd name="T68" fmla="*/ 2801 w 3478"/>
                <a:gd name="T69" fmla="*/ 2195 h 3191"/>
                <a:gd name="T70" fmla="*/ 2898 w 3478"/>
                <a:gd name="T71" fmla="*/ 2178 h 3191"/>
                <a:gd name="T72" fmla="*/ 2987 w 3478"/>
                <a:gd name="T73" fmla="*/ 2229 h 3191"/>
                <a:gd name="T74" fmla="*/ 3020 w 3478"/>
                <a:gd name="T75" fmla="*/ 2321 h 3191"/>
                <a:gd name="T76" fmla="*/ 2950 w 3478"/>
                <a:gd name="T77" fmla="*/ 2474 h 3191"/>
                <a:gd name="T78" fmla="*/ 2709 w 3478"/>
                <a:gd name="T79" fmla="*/ 2758 h 3191"/>
                <a:gd name="T80" fmla="*/ 2410 w 3478"/>
                <a:gd name="T81" fmla="*/ 2977 h 3191"/>
                <a:gd name="T82" fmla="*/ 2071 w 3478"/>
                <a:gd name="T83" fmla="*/ 3123 h 3191"/>
                <a:gd name="T84" fmla="*/ 1702 w 3478"/>
                <a:gd name="T85" fmla="*/ 3189 h 3191"/>
                <a:gd name="T86" fmla="*/ 1296 w 3478"/>
                <a:gd name="T87" fmla="*/ 3161 h 3191"/>
                <a:gd name="T88" fmla="*/ 914 w 3478"/>
                <a:gd name="T89" fmla="*/ 3036 h 3191"/>
                <a:gd name="T90" fmla="*/ 581 w 3478"/>
                <a:gd name="T91" fmla="*/ 2822 h 3191"/>
                <a:gd name="T92" fmla="*/ 311 w 3478"/>
                <a:gd name="T93" fmla="*/ 2538 h 3191"/>
                <a:gd name="T94" fmla="*/ 117 w 3478"/>
                <a:gd name="T95" fmla="*/ 2193 h 3191"/>
                <a:gd name="T96" fmla="*/ 14 w 3478"/>
                <a:gd name="T97" fmla="*/ 1803 h 3191"/>
                <a:gd name="T98" fmla="*/ 14 w 3478"/>
                <a:gd name="T99" fmla="*/ 1387 h 3191"/>
                <a:gd name="T100" fmla="*/ 117 w 3478"/>
                <a:gd name="T101" fmla="*/ 998 h 3191"/>
                <a:gd name="T102" fmla="*/ 311 w 3478"/>
                <a:gd name="T103" fmla="*/ 654 h 3191"/>
                <a:gd name="T104" fmla="*/ 581 w 3478"/>
                <a:gd name="T105" fmla="*/ 368 h 3191"/>
                <a:gd name="T106" fmla="*/ 914 w 3478"/>
                <a:gd name="T107" fmla="*/ 156 h 3191"/>
                <a:gd name="T108" fmla="*/ 1296 w 3478"/>
                <a:gd name="T109" fmla="*/ 30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78" h="3191">
                  <a:moveTo>
                    <a:pt x="1607" y="0"/>
                  </a:moveTo>
                  <a:lnTo>
                    <a:pt x="1710" y="3"/>
                  </a:lnTo>
                  <a:lnTo>
                    <a:pt x="1810" y="12"/>
                  </a:lnTo>
                  <a:lnTo>
                    <a:pt x="1908" y="28"/>
                  </a:lnTo>
                  <a:lnTo>
                    <a:pt x="2005" y="49"/>
                  </a:lnTo>
                  <a:lnTo>
                    <a:pt x="2098" y="75"/>
                  </a:lnTo>
                  <a:lnTo>
                    <a:pt x="2190" y="108"/>
                  </a:lnTo>
                  <a:lnTo>
                    <a:pt x="2278" y="145"/>
                  </a:lnTo>
                  <a:lnTo>
                    <a:pt x="2365" y="188"/>
                  </a:lnTo>
                  <a:lnTo>
                    <a:pt x="2448" y="236"/>
                  </a:lnTo>
                  <a:lnTo>
                    <a:pt x="2528" y="288"/>
                  </a:lnTo>
                  <a:lnTo>
                    <a:pt x="2604" y="345"/>
                  </a:lnTo>
                  <a:lnTo>
                    <a:pt x="2677" y="405"/>
                  </a:lnTo>
                  <a:lnTo>
                    <a:pt x="2746" y="471"/>
                  </a:lnTo>
                  <a:lnTo>
                    <a:pt x="2812" y="539"/>
                  </a:lnTo>
                  <a:lnTo>
                    <a:pt x="2873" y="612"/>
                  </a:lnTo>
                  <a:lnTo>
                    <a:pt x="2929" y="688"/>
                  </a:lnTo>
                  <a:lnTo>
                    <a:pt x="2981" y="768"/>
                  </a:lnTo>
                  <a:lnTo>
                    <a:pt x="3029" y="851"/>
                  </a:lnTo>
                  <a:lnTo>
                    <a:pt x="3072" y="937"/>
                  </a:lnTo>
                  <a:lnTo>
                    <a:pt x="3109" y="1025"/>
                  </a:lnTo>
                  <a:lnTo>
                    <a:pt x="3141" y="1117"/>
                  </a:lnTo>
                  <a:lnTo>
                    <a:pt x="3168" y="1210"/>
                  </a:lnTo>
                  <a:lnTo>
                    <a:pt x="3188" y="1306"/>
                  </a:lnTo>
                  <a:lnTo>
                    <a:pt x="3405" y="1306"/>
                  </a:lnTo>
                  <a:lnTo>
                    <a:pt x="3421" y="1307"/>
                  </a:lnTo>
                  <a:lnTo>
                    <a:pt x="3437" y="1313"/>
                  </a:lnTo>
                  <a:lnTo>
                    <a:pt x="3451" y="1322"/>
                  </a:lnTo>
                  <a:lnTo>
                    <a:pt x="3462" y="1333"/>
                  </a:lnTo>
                  <a:lnTo>
                    <a:pt x="3471" y="1347"/>
                  </a:lnTo>
                  <a:lnTo>
                    <a:pt x="3477" y="1363"/>
                  </a:lnTo>
                  <a:lnTo>
                    <a:pt x="3478" y="1379"/>
                  </a:lnTo>
                  <a:lnTo>
                    <a:pt x="3476" y="1395"/>
                  </a:lnTo>
                  <a:lnTo>
                    <a:pt x="3470" y="1411"/>
                  </a:lnTo>
                  <a:lnTo>
                    <a:pt x="3461" y="1424"/>
                  </a:lnTo>
                  <a:lnTo>
                    <a:pt x="3095" y="1860"/>
                  </a:lnTo>
                  <a:lnTo>
                    <a:pt x="3084" y="1870"/>
                  </a:lnTo>
                  <a:lnTo>
                    <a:pt x="3071" y="1879"/>
                  </a:lnTo>
                  <a:lnTo>
                    <a:pt x="3056" y="1884"/>
                  </a:lnTo>
                  <a:lnTo>
                    <a:pt x="3040" y="1885"/>
                  </a:lnTo>
                  <a:lnTo>
                    <a:pt x="3024" y="1884"/>
                  </a:lnTo>
                  <a:lnTo>
                    <a:pt x="3008" y="1879"/>
                  </a:lnTo>
                  <a:lnTo>
                    <a:pt x="2995" y="1870"/>
                  </a:lnTo>
                  <a:lnTo>
                    <a:pt x="2983" y="1860"/>
                  </a:lnTo>
                  <a:lnTo>
                    <a:pt x="2618" y="1424"/>
                  </a:lnTo>
                  <a:lnTo>
                    <a:pt x="2607" y="1406"/>
                  </a:lnTo>
                  <a:lnTo>
                    <a:pt x="2602" y="1387"/>
                  </a:lnTo>
                  <a:lnTo>
                    <a:pt x="2602" y="1367"/>
                  </a:lnTo>
                  <a:lnTo>
                    <a:pt x="2609" y="1347"/>
                  </a:lnTo>
                  <a:lnTo>
                    <a:pt x="2617" y="1333"/>
                  </a:lnTo>
                  <a:lnTo>
                    <a:pt x="2629" y="1322"/>
                  </a:lnTo>
                  <a:lnTo>
                    <a:pt x="2642" y="1313"/>
                  </a:lnTo>
                  <a:lnTo>
                    <a:pt x="2658" y="1307"/>
                  </a:lnTo>
                  <a:lnTo>
                    <a:pt x="2675" y="1306"/>
                  </a:lnTo>
                  <a:lnTo>
                    <a:pt x="2889" y="1306"/>
                  </a:lnTo>
                  <a:lnTo>
                    <a:pt x="2866" y="1219"/>
                  </a:lnTo>
                  <a:lnTo>
                    <a:pt x="2838" y="1136"/>
                  </a:lnTo>
                  <a:lnTo>
                    <a:pt x="2803" y="1055"/>
                  </a:lnTo>
                  <a:lnTo>
                    <a:pt x="2765" y="977"/>
                  </a:lnTo>
                  <a:lnTo>
                    <a:pt x="2720" y="902"/>
                  </a:lnTo>
                  <a:lnTo>
                    <a:pt x="2671" y="830"/>
                  </a:lnTo>
                  <a:lnTo>
                    <a:pt x="2618" y="761"/>
                  </a:lnTo>
                  <a:lnTo>
                    <a:pt x="2561" y="697"/>
                  </a:lnTo>
                  <a:lnTo>
                    <a:pt x="2499" y="637"/>
                  </a:lnTo>
                  <a:lnTo>
                    <a:pt x="2433" y="580"/>
                  </a:lnTo>
                  <a:lnTo>
                    <a:pt x="2364" y="528"/>
                  </a:lnTo>
                  <a:lnTo>
                    <a:pt x="2290" y="480"/>
                  </a:lnTo>
                  <a:lnTo>
                    <a:pt x="2214" y="437"/>
                  </a:lnTo>
                  <a:lnTo>
                    <a:pt x="2135" y="400"/>
                  </a:lnTo>
                  <a:lnTo>
                    <a:pt x="2053" y="367"/>
                  </a:lnTo>
                  <a:lnTo>
                    <a:pt x="1968" y="340"/>
                  </a:lnTo>
                  <a:lnTo>
                    <a:pt x="1881" y="318"/>
                  </a:lnTo>
                  <a:lnTo>
                    <a:pt x="1792" y="303"/>
                  </a:lnTo>
                  <a:lnTo>
                    <a:pt x="1700" y="293"/>
                  </a:lnTo>
                  <a:lnTo>
                    <a:pt x="1607" y="290"/>
                  </a:lnTo>
                  <a:lnTo>
                    <a:pt x="1514" y="293"/>
                  </a:lnTo>
                  <a:lnTo>
                    <a:pt x="1422" y="303"/>
                  </a:lnTo>
                  <a:lnTo>
                    <a:pt x="1331" y="318"/>
                  </a:lnTo>
                  <a:lnTo>
                    <a:pt x="1244" y="341"/>
                  </a:lnTo>
                  <a:lnTo>
                    <a:pt x="1159" y="368"/>
                  </a:lnTo>
                  <a:lnTo>
                    <a:pt x="1076" y="402"/>
                  </a:lnTo>
                  <a:lnTo>
                    <a:pt x="996" y="440"/>
                  </a:lnTo>
                  <a:lnTo>
                    <a:pt x="919" y="483"/>
                  </a:lnTo>
                  <a:lnTo>
                    <a:pt x="846" y="532"/>
                  </a:lnTo>
                  <a:lnTo>
                    <a:pt x="775" y="585"/>
                  </a:lnTo>
                  <a:lnTo>
                    <a:pt x="709" y="642"/>
                  </a:lnTo>
                  <a:lnTo>
                    <a:pt x="648" y="704"/>
                  </a:lnTo>
                  <a:lnTo>
                    <a:pt x="589" y="770"/>
                  </a:lnTo>
                  <a:lnTo>
                    <a:pt x="536" y="839"/>
                  </a:lnTo>
                  <a:lnTo>
                    <a:pt x="488" y="912"/>
                  </a:lnTo>
                  <a:lnTo>
                    <a:pt x="443" y="988"/>
                  </a:lnTo>
                  <a:lnTo>
                    <a:pt x="405" y="1067"/>
                  </a:lnTo>
                  <a:lnTo>
                    <a:pt x="372" y="1149"/>
                  </a:lnTo>
                  <a:lnTo>
                    <a:pt x="343" y="1234"/>
                  </a:lnTo>
                  <a:lnTo>
                    <a:pt x="322" y="1322"/>
                  </a:lnTo>
                  <a:lnTo>
                    <a:pt x="306" y="1411"/>
                  </a:lnTo>
                  <a:lnTo>
                    <a:pt x="296" y="1503"/>
                  </a:lnTo>
                  <a:lnTo>
                    <a:pt x="292" y="1596"/>
                  </a:lnTo>
                  <a:lnTo>
                    <a:pt x="296" y="1689"/>
                  </a:lnTo>
                  <a:lnTo>
                    <a:pt x="306" y="1780"/>
                  </a:lnTo>
                  <a:lnTo>
                    <a:pt x="322" y="1869"/>
                  </a:lnTo>
                  <a:lnTo>
                    <a:pt x="343" y="1956"/>
                  </a:lnTo>
                  <a:lnTo>
                    <a:pt x="372" y="2042"/>
                  </a:lnTo>
                  <a:lnTo>
                    <a:pt x="405" y="2123"/>
                  </a:lnTo>
                  <a:lnTo>
                    <a:pt x="443" y="2202"/>
                  </a:lnTo>
                  <a:lnTo>
                    <a:pt x="488" y="2279"/>
                  </a:lnTo>
                  <a:lnTo>
                    <a:pt x="536" y="2352"/>
                  </a:lnTo>
                  <a:lnTo>
                    <a:pt x="589" y="2421"/>
                  </a:lnTo>
                  <a:lnTo>
                    <a:pt x="648" y="2487"/>
                  </a:lnTo>
                  <a:lnTo>
                    <a:pt x="709" y="2548"/>
                  </a:lnTo>
                  <a:lnTo>
                    <a:pt x="775" y="2606"/>
                  </a:lnTo>
                  <a:lnTo>
                    <a:pt x="846" y="2659"/>
                  </a:lnTo>
                  <a:lnTo>
                    <a:pt x="919" y="2708"/>
                  </a:lnTo>
                  <a:lnTo>
                    <a:pt x="996" y="2751"/>
                  </a:lnTo>
                  <a:lnTo>
                    <a:pt x="1076" y="2789"/>
                  </a:lnTo>
                  <a:lnTo>
                    <a:pt x="1159" y="2823"/>
                  </a:lnTo>
                  <a:lnTo>
                    <a:pt x="1244" y="2851"/>
                  </a:lnTo>
                  <a:lnTo>
                    <a:pt x="1331" y="2873"/>
                  </a:lnTo>
                  <a:lnTo>
                    <a:pt x="1422" y="2889"/>
                  </a:lnTo>
                  <a:lnTo>
                    <a:pt x="1514" y="2898"/>
                  </a:lnTo>
                  <a:lnTo>
                    <a:pt x="1607" y="2901"/>
                  </a:lnTo>
                  <a:lnTo>
                    <a:pt x="1695" y="2898"/>
                  </a:lnTo>
                  <a:lnTo>
                    <a:pt x="1781" y="2890"/>
                  </a:lnTo>
                  <a:lnTo>
                    <a:pt x="1866" y="2876"/>
                  </a:lnTo>
                  <a:lnTo>
                    <a:pt x="1950" y="2856"/>
                  </a:lnTo>
                  <a:lnTo>
                    <a:pt x="2032" y="2830"/>
                  </a:lnTo>
                  <a:lnTo>
                    <a:pt x="2112" y="2801"/>
                  </a:lnTo>
                  <a:lnTo>
                    <a:pt x="2190" y="2766"/>
                  </a:lnTo>
                  <a:lnTo>
                    <a:pt x="2265" y="2726"/>
                  </a:lnTo>
                  <a:lnTo>
                    <a:pt x="2337" y="2681"/>
                  </a:lnTo>
                  <a:lnTo>
                    <a:pt x="2407" y="2632"/>
                  </a:lnTo>
                  <a:lnTo>
                    <a:pt x="2473" y="2578"/>
                  </a:lnTo>
                  <a:lnTo>
                    <a:pt x="2536" y="2521"/>
                  </a:lnTo>
                  <a:lnTo>
                    <a:pt x="2595" y="2458"/>
                  </a:lnTo>
                  <a:lnTo>
                    <a:pt x="2650" y="2392"/>
                  </a:lnTo>
                  <a:lnTo>
                    <a:pt x="2701" y="2322"/>
                  </a:lnTo>
                  <a:lnTo>
                    <a:pt x="2747" y="2249"/>
                  </a:lnTo>
                  <a:lnTo>
                    <a:pt x="2762" y="2227"/>
                  </a:lnTo>
                  <a:lnTo>
                    <a:pt x="2781" y="2209"/>
                  </a:lnTo>
                  <a:lnTo>
                    <a:pt x="2801" y="2195"/>
                  </a:lnTo>
                  <a:lnTo>
                    <a:pt x="2824" y="2185"/>
                  </a:lnTo>
                  <a:lnTo>
                    <a:pt x="2848" y="2178"/>
                  </a:lnTo>
                  <a:lnTo>
                    <a:pt x="2873" y="2176"/>
                  </a:lnTo>
                  <a:lnTo>
                    <a:pt x="2898" y="2178"/>
                  </a:lnTo>
                  <a:lnTo>
                    <a:pt x="2923" y="2185"/>
                  </a:lnTo>
                  <a:lnTo>
                    <a:pt x="2947" y="2195"/>
                  </a:lnTo>
                  <a:lnTo>
                    <a:pt x="2969" y="2211"/>
                  </a:lnTo>
                  <a:lnTo>
                    <a:pt x="2987" y="2229"/>
                  </a:lnTo>
                  <a:lnTo>
                    <a:pt x="3001" y="2249"/>
                  </a:lnTo>
                  <a:lnTo>
                    <a:pt x="3011" y="2272"/>
                  </a:lnTo>
                  <a:lnTo>
                    <a:pt x="3018" y="2296"/>
                  </a:lnTo>
                  <a:lnTo>
                    <a:pt x="3020" y="2321"/>
                  </a:lnTo>
                  <a:lnTo>
                    <a:pt x="3018" y="2345"/>
                  </a:lnTo>
                  <a:lnTo>
                    <a:pt x="3011" y="2370"/>
                  </a:lnTo>
                  <a:lnTo>
                    <a:pt x="3001" y="2394"/>
                  </a:lnTo>
                  <a:lnTo>
                    <a:pt x="2950" y="2474"/>
                  </a:lnTo>
                  <a:lnTo>
                    <a:pt x="2896" y="2550"/>
                  </a:lnTo>
                  <a:lnTo>
                    <a:pt x="2838" y="2623"/>
                  </a:lnTo>
                  <a:lnTo>
                    <a:pt x="2775" y="2693"/>
                  </a:lnTo>
                  <a:lnTo>
                    <a:pt x="2709" y="2758"/>
                  </a:lnTo>
                  <a:lnTo>
                    <a:pt x="2638" y="2819"/>
                  </a:lnTo>
                  <a:lnTo>
                    <a:pt x="2566" y="2876"/>
                  </a:lnTo>
                  <a:lnTo>
                    <a:pt x="2489" y="2929"/>
                  </a:lnTo>
                  <a:lnTo>
                    <a:pt x="2410" y="2977"/>
                  </a:lnTo>
                  <a:lnTo>
                    <a:pt x="2329" y="3021"/>
                  </a:lnTo>
                  <a:lnTo>
                    <a:pt x="2245" y="3060"/>
                  </a:lnTo>
                  <a:lnTo>
                    <a:pt x="2159" y="3094"/>
                  </a:lnTo>
                  <a:lnTo>
                    <a:pt x="2071" y="3123"/>
                  </a:lnTo>
                  <a:lnTo>
                    <a:pt x="1981" y="3148"/>
                  </a:lnTo>
                  <a:lnTo>
                    <a:pt x="1890" y="3167"/>
                  </a:lnTo>
                  <a:lnTo>
                    <a:pt x="1797" y="3180"/>
                  </a:lnTo>
                  <a:lnTo>
                    <a:pt x="1702" y="3189"/>
                  </a:lnTo>
                  <a:lnTo>
                    <a:pt x="1607" y="3191"/>
                  </a:lnTo>
                  <a:lnTo>
                    <a:pt x="1502" y="3188"/>
                  </a:lnTo>
                  <a:lnTo>
                    <a:pt x="1399" y="3178"/>
                  </a:lnTo>
                  <a:lnTo>
                    <a:pt x="1296" y="3161"/>
                  </a:lnTo>
                  <a:lnTo>
                    <a:pt x="1197" y="3138"/>
                  </a:lnTo>
                  <a:lnTo>
                    <a:pt x="1100" y="3110"/>
                  </a:lnTo>
                  <a:lnTo>
                    <a:pt x="1006" y="3076"/>
                  </a:lnTo>
                  <a:lnTo>
                    <a:pt x="914" y="3036"/>
                  </a:lnTo>
                  <a:lnTo>
                    <a:pt x="825" y="2989"/>
                  </a:lnTo>
                  <a:lnTo>
                    <a:pt x="740" y="2938"/>
                  </a:lnTo>
                  <a:lnTo>
                    <a:pt x="659" y="2883"/>
                  </a:lnTo>
                  <a:lnTo>
                    <a:pt x="581" y="2822"/>
                  </a:lnTo>
                  <a:lnTo>
                    <a:pt x="507" y="2758"/>
                  </a:lnTo>
                  <a:lnTo>
                    <a:pt x="437" y="2688"/>
                  </a:lnTo>
                  <a:lnTo>
                    <a:pt x="372" y="2615"/>
                  </a:lnTo>
                  <a:lnTo>
                    <a:pt x="311" y="2538"/>
                  </a:lnTo>
                  <a:lnTo>
                    <a:pt x="255" y="2456"/>
                  </a:lnTo>
                  <a:lnTo>
                    <a:pt x="203" y="2372"/>
                  </a:lnTo>
                  <a:lnTo>
                    <a:pt x="158" y="2284"/>
                  </a:lnTo>
                  <a:lnTo>
                    <a:pt x="117" y="2193"/>
                  </a:lnTo>
                  <a:lnTo>
                    <a:pt x="82" y="2099"/>
                  </a:lnTo>
                  <a:lnTo>
                    <a:pt x="53" y="2003"/>
                  </a:lnTo>
                  <a:lnTo>
                    <a:pt x="30" y="1904"/>
                  </a:lnTo>
                  <a:lnTo>
                    <a:pt x="14" y="1803"/>
                  </a:lnTo>
                  <a:lnTo>
                    <a:pt x="3" y="1700"/>
                  </a:lnTo>
                  <a:lnTo>
                    <a:pt x="0" y="1596"/>
                  </a:lnTo>
                  <a:lnTo>
                    <a:pt x="3" y="1491"/>
                  </a:lnTo>
                  <a:lnTo>
                    <a:pt x="14" y="1387"/>
                  </a:lnTo>
                  <a:lnTo>
                    <a:pt x="30" y="1287"/>
                  </a:lnTo>
                  <a:lnTo>
                    <a:pt x="53" y="1188"/>
                  </a:lnTo>
                  <a:lnTo>
                    <a:pt x="82" y="1091"/>
                  </a:lnTo>
                  <a:lnTo>
                    <a:pt x="117" y="998"/>
                  </a:lnTo>
                  <a:lnTo>
                    <a:pt x="158" y="907"/>
                  </a:lnTo>
                  <a:lnTo>
                    <a:pt x="203" y="820"/>
                  </a:lnTo>
                  <a:lnTo>
                    <a:pt x="255" y="735"/>
                  </a:lnTo>
                  <a:lnTo>
                    <a:pt x="311" y="654"/>
                  </a:lnTo>
                  <a:lnTo>
                    <a:pt x="372" y="576"/>
                  </a:lnTo>
                  <a:lnTo>
                    <a:pt x="437" y="502"/>
                  </a:lnTo>
                  <a:lnTo>
                    <a:pt x="507" y="434"/>
                  </a:lnTo>
                  <a:lnTo>
                    <a:pt x="581" y="368"/>
                  </a:lnTo>
                  <a:lnTo>
                    <a:pt x="659" y="308"/>
                  </a:lnTo>
                  <a:lnTo>
                    <a:pt x="740" y="252"/>
                  </a:lnTo>
                  <a:lnTo>
                    <a:pt x="825" y="201"/>
                  </a:lnTo>
                  <a:lnTo>
                    <a:pt x="914" y="156"/>
                  </a:lnTo>
                  <a:lnTo>
                    <a:pt x="1006" y="115"/>
                  </a:lnTo>
                  <a:lnTo>
                    <a:pt x="1100" y="82"/>
                  </a:lnTo>
                  <a:lnTo>
                    <a:pt x="1197" y="52"/>
                  </a:lnTo>
                  <a:lnTo>
                    <a:pt x="1296" y="30"/>
                  </a:lnTo>
                  <a:lnTo>
                    <a:pt x="1399" y="13"/>
                  </a:lnTo>
                  <a:lnTo>
                    <a:pt x="1502" y="3"/>
                  </a:lnTo>
                  <a:lnTo>
                    <a:pt x="16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sp>
        <p:nvSpPr>
          <p:cNvPr id="66" name="Rectangle 65"/>
          <p:cNvSpPr/>
          <p:nvPr/>
        </p:nvSpPr>
        <p:spPr>
          <a:xfrm>
            <a:off x="3600836" y="1803482"/>
            <a:ext cx="531300" cy="5313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solidFill>
                <a:schemeClr val="bg1">
                  <a:lumMod val="95000"/>
                </a:schemeClr>
              </a:solidFill>
            </a:endParaRPr>
          </a:p>
        </p:txBody>
      </p:sp>
      <p:sp>
        <p:nvSpPr>
          <p:cNvPr id="67" name="Freeform 880"/>
          <p:cNvSpPr>
            <a:spLocks noEditPoints="1"/>
          </p:cNvSpPr>
          <p:nvPr/>
        </p:nvSpPr>
        <p:spPr bwMode="auto">
          <a:xfrm>
            <a:off x="3712122" y="1920309"/>
            <a:ext cx="308728" cy="308728"/>
          </a:xfrm>
          <a:custGeom>
            <a:avLst/>
            <a:gdLst>
              <a:gd name="T0" fmla="*/ 2229 w 3735"/>
              <a:gd name="T1" fmla="*/ 2850 h 3734"/>
              <a:gd name="T2" fmla="*/ 2726 w 3735"/>
              <a:gd name="T3" fmla="*/ 2850 h 3734"/>
              <a:gd name="T4" fmla="*/ 2726 w 3735"/>
              <a:gd name="T5" fmla="*/ 2355 h 3734"/>
              <a:gd name="T6" fmla="*/ 1486 w 3735"/>
              <a:gd name="T7" fmla="*/ 1995 h 3734"/>
              <a:gd name="T8" fmla="*/ 1359 w 3735"/>
              <a:gd name="T9" fmla="*/ 2109 h 3734"/>
              <a:gd name="T10" fmla="*/ 1234 w 3735"/>
              <a:gd name="T11" fmla="*/ 2248 h 3734"/>
              <a:gd name="T12" fmla="*/ 1130 w 3735"/>
              <a:gd name="T13" fmla="*/ 2426 h 3734"/>
              <a:gd name="T14" fmla="*/ 1062 w 3735"/>
              <a:gd name="T15" fmla="*/ 2658 h 3734"/>
              <a:gd name="T16" fmla="*/ 2101 w 3735"/>
              <a:gd name="T17" fmla="*/ 2875 h 3734"/>
              <a:gd name="T18" fmla="*/ 2482 w 3735"/>
              <a:gd name="T19" fmla="*/ 2225 h 3734"/>
              <a:gd name="T20" fmla="*/ 2285 w 3735"/>
              <a:gd name="T21" fmla="*/ 2026 h 3734"/>
              <a:gd name="T22" fmla="*/ 2069 w 3735"/>
              <a:gd name="T23" fmla="*/ 1994 h 3734"/>
              <a:gd name="T24" fmla="*/ 1798 w 3735"/>
              <a:gd name="T25" fmla="*/ 2022 h 3734"/>
              <a:gd name="T26" fmla="*/ 1545 w 3735"/>
              <a:gd name="T27" fmla="*/ 1944 h 3734"/>
              <a:gd name="T28" fmla="*/ 1689 w 3735"/>
              <a:gd name="T29" fmla="*/ 765 h 3734"/>
              <a:gd name="T30" fmla="*/ 1489 w 3735"/>
              <a:gd name="T31" fmla="*/ 882 h 3734"/>
              <a:gd name="T32" fmla="*/ 1354 w 3735"/>
              <a:gd name="T33" fmla="*/ 1067 h 3734"/>
              <a:gd name="T34" fmla="*/ 1303 w 3735"/>
              <a:gd name="T35" fmla="*/ 1300 h 3734"/>
              <a:gd name="T36" fmla="*/ 1354 w 3735"/>
              <a:gd name="T37" fmla="*/ 1534 h 3734"/>
              <a:gd name="T38" fmla="*/ 1489 w 3735"/>
              <a:gd name="T39" fmla="*/ 1719 h 3734"/>
              <a:gd name="T40" fmla="*/ 1689 w 3735"/>
              <a:gd name="T41" fmla="*/ 1836 h 3734"/>
              <a:gd name="T42" fmla="*/ 1929 w 3735"/>
              <a:gd name="T43" fmla="*/ 1861 h 3734"/>
              <a:gd name="T44" fmla="*/ 2153 w 3735"/>
              <a:gd name="T45" fmla="*/ 1788 h 3734"/>
              <a:gd name="T46" fmla="*/ 2323 w 3735"/>
              <a:gd name="T47" fmla="*/ 1634 h 3734"/>
              <a:gd name="T48" fmla="*/ 2419 w 3735"/>
              <a:gd name="T49" fmla="*/ 1422 h 3734"/>
              <a:gd name="T50" fmla="*/ 2419 w 3735"/>
              <a:gd name="T51" fmla="*/ 1180 h 3734"/>
              <a:gd name="T52" fmla="*/ 2323 w 3735"/>
              <a:gd name="T53" fmla="*/ 967 h 3734"/>
              <a:gd name="T54" fmla="*/ 2153 w 3735"/>
              <a:gd name="T55" fmla="*/ 814 h 3734"/>
              <a:gd name="T56" fmla="*/ 1929 w 3735"/>
              <a:gd name="T57" fmla="*/ 740 h 3734"/>
              <a:gd name="T58" fmla="*/ 2094 w 3735"/>
              <a:gd name="T59" fmla="*/ 14 h 3734"/>
              <a:gd name="T60" fmla="*/ 2519 w 3735"/>
              <a:gd name="T61" fmla="*/ 117 h 3734"/>
              <a:gd name="T62" fmla="*/ 2901 w 3735"/>
              <a:gd name="T63" fmla="*/ 311 h 3734"/>
              <a:gd name="T64" fmla="*/ 3225 w 3735"/>
              <a:gd name="T65" fmla="*/ 585 h 3734"/>
              <a:gd name="T66" fmla="*/ 3480 w 3735"/>
              <a:gd name="T67" fmla="*/ 925 h 3734"/>
              <a:gd name="T68" fmla="*/ 3653 w 3735"/>
              <a:gd name="T69" fmla="*/ 1318 h 3734"/>
              <a:gd name="T70" fmla="*/ 3732 w 3735"/>
              <a:gd name="T71" fmla="*/ 1753 h 3734"/>
              <a:gd name="T72" fmla="*/ 3705 w 3735"/>
              <a:gd name="T73" fmla="*/ 2202 h 3734"/>
              <a:gd name="T74" fmla="*/ 3578 w 3735"/>
              <a:gd name="T75" fmla="*/ 2618 h 3734"/>
              <a:gd name="T76" fmla="*/ 3362 w 3735"/>
              <a:gd name="T77" fmla="*/ 2988 h 3734"/>
              <a:gd name="T78" fmla="*/ 3071 w 3735"/>
              <a:gd name="T79" fmla="*/ 3295 h 3734"/>
              <a:gd name="T80" fmla="*/ 2717 w 3735"/>
              <a:gd name="T81" fmla="*/ 3531 h 3734"/>
              <a:gd name="T82" fmla="*/ 2311 w 3735"/>
              <a:gd name="T83" fmla="*/ 3682 h 3734"/>
              <a:gd name="T84" fmla="*/ 1866 w 3735"/>
              <a:gd name="T85" fmla="*/ 3734 h 3734"/>
              <a:gd name="T86" fmla="*/ 1424 w 3735"/>
              <a:gd name="T87" fmla="*/ 3682 h 3734"/>
              <a:gd name="T88" fmla="*/ 1018 w 3735"/>
              <a:gd name="T89" fmla="*/ 3531 h 3734"/>
              <a:gd name="T90" fmla="*/ 664 w 3735"/>
              <a:gd name="T91" fmla="*/ 3295 h 3734"/>
              <a:gd name="T92" fmla="*/ 373 w 3735"/>
              <a:gd name="T93" fmla="*/ 2988 h 3734"/>
              <a:gd name="T94" fmla="*/ 157 w 3735"/>
              <a:gd name="T95" fmla="*/ 2618 h 3734"/>
              <a:gd name="T96" fmla="*/ 30 w 3735"/>
              <a:gd name="T97" fmla="*/ 2202 h 3734"/>
              <a:gd name="T98" fmla="*/ 3 w 3735"/>
              <a:gd name="T99" fmla="*/ 1753 h 3734"/>
              <a:gd name="T100" fmla="*/ 82 w 3735"/>
              <a:gd name="T101" fmla="*/ 1318 h 3734"/>
              <a:gd name="T102" fmla="*/ 255 w 3735"/>
              <a:gd name="T103" fmla="*/ 925 h 3734"/>
              <a:gd name="T104" fmla="*/ 510 w 3735"/>
              <a:gd name="T105" fmla="*/ 585 h 3734"/>
              <a:gd name="T106" fmla="*/ 834 w 3735"/>
              <a:gd name="T107" fmla="*/ 311 h 3734"/>
              <a:gd name="T108" fmla="*/ 1216 w 3735"/>
              <a:gd name="T109" fmla="*/ 117 h 3734"/>
              <a:gd name="T110" fmla="*/ 1641 w 3735"/>
              <a:gd name="T111" fmla="*/ 14 h 3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35" h="3734">
                <a:moveTo>
                  <a:pt x="2521" y="2355"/>
                </a:moveTo>
                <a:lnTo>
                  <a:pt x="2521" y="2645"/>
                </a:lnTo>
                <a:lnTo>
                  <a:pt x="2229" y="2645"/>
                </a:lnTo>
                <a:lnTo>
                  <a:pt x="2229" y="2850"/>
                </a:lnTo>
                <a:lnTo>
                  <a:pt x="2521" y="2850"/>
                </a:lnTo>
                <a:lnTo>
                  <a:pt x="2521" y="3142"/>
                </a:lnTo>
                <a:lnTo>
                  <a:pt x="2726" y="3142"/>
                </a:lnTo>
                <a:lnTo>
                  <a:pt x="2726" y="2850"/>
                </a:lnTo>
                <a:lnTo>
                  <a:pt x="3017" y="2850"/>
                </a:lnTo>
                <a:lnTo>
                  <a:pt x="3017" y="2645"/>
                </a:lnTo>
                <a:lnTo>
                  <a:pt x="2726" y="2645"/>
                </a:lnTo>
                <a:lnTo>
                  <a:pt x="2726" y="2355"/>
                </a:lnTo>
                <a:lnTo>
                  <a:pt x="2521" y="2355"/>
                </a:lnTo>
                <a:close/>
                <a:moveTo>
                  <a:pt x="1545" y="1944"/>
                </a:moveTo>
                <a:lnTo>
                  <a:pt x="1516" y="1969"/>
                </a:lnTo>
                <a:lnTo>
                  <a:pt x="1486" y="1995"/>
                </a:lnTo>
                <a:lnTo>
                  <a:pt x="1455" y="2023"/>
                </a:lnTo>
                <a:lnTo>
                  <a:pt x="1423" y="2050"/>
                </a:lnTo>
                <a:lnTo>
                  <a:pt x="1391" y="2078"/>
                </a:lnTo>
                <a:lnTo>
                  <a:pt x="1359" y="2109"/>
                </a:lnTo>
                <a:lnTo>
                  <a:pt x="1326" y="2141"/>
                </a:lnTo>
                <a:lnTo>
                  <a:pt x="1296" y="2174"/>
                </a:lnTo>
                <a:lnTo>
                  <a:pt x="1264" y="2210"/>
                </a:lnTo>
                <a:lnTo>
                  <a:pt x="1234" y="2248"/>
                </a:lnTo>
                <a:lnTo>
                  <a:pt x="1206" y="2289"/>
                </a:lnTo>
                <a:lnTo>
                  <a:pt x="1179" y="2332"/>
                </a:lnTo>
                <a:lnTo>
                  <a:pt x="1154" y="2377"/>
                </a:lnTo>
                <a:lnTo>
                  <a:pt x="1130" y="2426"/>
                </a:lnTo>
                <a:lnTo>
                  <a:pt x="1108" y="2478"/>
                </a:lnTo>
                <a:lnTo>
                  <a:pt x="1090" y="2534"/>
                </a:lnTo>
                <a:lnTo>
                  <a:pt x="1074" y="2594"/>
                </a:lnTo>
                <a:lnTo>
                  <a:pt x="1062" y="2658"/>
                </a:lnTo>
                <a:lnTo>
                  <a:pt x="1051" y="2726"/>
                </a:lnTo>
                <a:lnTo>
                  <a:pt x="1046" y="2799"/>
                </a:lnTo>
                <a:lnTo>
                  <a:pt x="1043" y="2875"/>
                </a:lnTo>
                <a:lnTo>
                  <a:pt x="2101" y="2875"/>
                </a:lnTo>
                <a:lnTo>
                  <a:pt x="2101" y="2517"/>
                </a:lnTo>
                <a:lnTo>
                  <a:pt x="2391" y="2517"/>
                </a:lnTo>
                <a:lnTo>
                  <a:pt x="2391" y="2225"/>
                </a:lnTo>
                <a:lnTo>
                  <a:pt x="2482" y="2225"/>
                </a:lnTo>
                <a:lnTo>
                  <a:pt x="2435" y="2169"/>
                </a:lnTo>
                <a:lnTo>
                  <a:pt x="2385" y="2117"/>
                </a:lnTo>
                <a:lnTo>
                  <a:pt x="2335" y="2070"/>
                </a:lnTo>
                <a:lnTo>
                  <a:pt x="2285" y="2026"/>
                </a:lnTo>
                <a:lnTo>
                  <a:pt x="2236" y="1984"/>
                </a:lnTo>
                <a:lnTo>
                  <a:pt x="2190" y="1944"/>
                </a:lnTo>
                <a:lnTo>
                  <a:pt x="2130" y="1972"/>
                </a:lnTo>
                <a:lnTo>
                  <a:pt x="2069" y="1994"/>
                </a:lnTo>
                <a:lnTo>
                  <a:pt x="2004" y="2011"/>
                </a:lnTo>
                <a:lnTo>
                  <a:pt x="1937" y="2022"/>
                </a:lnTo>
                <a:lnTo>
                  <a:pt x="1866" y="2026"/>
                </a:lnTo>
                <a:lnTo>
                  <a:pt x="1798" y="2022"/>
                </a:lnTo>
                <a:lnTo>
                  <a:pt x="1731" y="2011"/>
                </a:lnTo>
                <a:lnTo>
                  <a:pt x="1666" y="1994"/>
                </a:lnTo>
                <a:lnTo>
                  <a:pt x="1604" y="1972"/>
                </a:lnTo>
                <a:lnTo>
                  <a:pt x="1545" y="1944"/>
                </a:lnTo>
                <a:close/>
                <a:moveTo>
                  <a:pt x="1866" y="736"/>
                </a:moveTo>
                <a:lnTo>
                  <a:pt x="1806" y="740"/>
                </a:lnTo>
                <a:lnTo>
                  <a:pt x="1746" y="749"/>
                </a:lnTo>
                <a:lnTo>
                  <a:pt x="1689" y="765"/>
                </a:lnTo>
                <a:lnTo>
                  <a:pt x="1634" y="786"/>
                </a:lnTo>
                <a:lnTo>
                  <a:pt x="1582" y="814"/>
                </a:lnTo>
                <a:lnTo>
                  <a:pt x="1534" y="845"/>
                </a:lnTo>
                <a:lnTo>
                  <a:pt x="1489" y="882"/>
                </a:lnTo>
                <a:lnTo>
                  <a:pt x="1448" y="923"/>
                </a:lnTo>
                <a:lnTo>
                  <a:pt x="1412" y="967"/>
                </a:lnTo>
                <a:lnTo>
                  <a:pt x="1380" y="1016"/>
                </a:lnTo>
                <a:lnTo>
                  <a:pt x="1354" y="1067"/>
                </a:lnTo>
                <a:lnTo>
                  <a:pt x="1332" y="1123"/>
                </a:lnTo>
                <a:lnTo>
                  <a:pt x="1316" y="1180"/>
                </a:lnTo>
                <a:lnTo>
                  <a:pt x="1306" y="1239"/>
                </a:lnTo>
                <a:lnTo>
                  <a:pt x="1303" y="1300"/>
                </a:lnTo>
                <a:lnTo>
                  <a:pt x="1306" y="1363"/>
                </a:lnTo>
                <a:lnTo>
                  <a:pt x="1316" y="1422"/>
                </a:lnTo>
                <a:lnTo>
                  <a:pt x="1332" y="1478"/>
                </a:lnTo>
                <a:lnTo>
                  <a:pt x="1354" y="1534"/>
                </a:lnTo>
                <a:lnTo>
                  <a:pt x="1380" y="1585"/>
                </a:lnTo>
                <a:lnTo>
                  <a:pt x="1412" y="1634"/>
                </a:lnTo>
                <a:lnTo>
                  <a:pt x="1448" y="1678"/>
                </a:lnTo>
                <a:lnTo>
                  <a:pt x="1489" y="1719"/>
                </a:lnTo>
                <a:lnTo>
                  <a:pt x="1534" y="1756"/>
                </a:lnTo>
                <a:lnTo>
                  <a:pt x="1582" y="1788"/>
                </a:lnTo>
                <a:lnTo>
                  <a:pt x="1634" y="1815"/>
                </a:lnTo>
                <a:lnTo>
                  <a:pt x="1689" y="1836"/>
                </a:lnTo>
                <a:lnTo>
                  <a:pt x="1746" y="1852"/>
                </a:lnTo>
                <a:lnTo>
                  <a:pt x="1806" y="1861"/>
                </a:lnTo>
                <a:lnTo>
                  <a:pt x="1866" y="1865"/>
                </a:lnTo>
                <a:lnTo>
                  <a:pt x="1929" y="1861"/>
                </a:lnTo>
                <a:lnTo>
                  <a:pt x="1988" y="1852"/>
                </a:lnTo>
                <a:lnTo>
                  <a:pt x="2046" y="1836"/>
                </a:lnTo>
                <a:lnTo>
                  <a:pt x="2101" y="1815"/>
                </a:lnTo>
                <a:lnTo>
                  <a:pt x="2153" y="1788"/>
                </a:lnTo>
                <a:lnTo>
                  <a:pt x="2201" y="1756"/>
                </a:lnTo>
                <a:lnTo>
                  <a:pt x="2246" y="1719"/>
                </a:lnTo>
                <a:lnTo>
                  <a:pt x="2287" y="1678"/>
                </a:lnTo>
                <a:lnTo>
                  <a:pt x="2323" y="1634"/>
                </a:lnTo>
                <a:lnTo>
                  <a:pt x="2355" y="1585"/>
                </a:lnTo>
                <a:lnTo>
                  <a:pt x="2381" y="1534"/>
                </a:lnTo>
                <a:lnTo>
                  <a:pt x="2403" y="1478"/>
                </a:lnTo>
                <a:lnTo>
                  <a:pt x="2419" y="1422"/>
                </a:lnTo>
                <a:lnTo>
                  <a:pt x="2429" y="1363"/>
                </a:lnTo>
                <a:lnTo>
                  <a:pt x="2431" y="1300"/>
                </a:lnTo>
                <a:lnTo>
                  <a:pt x="2429" y="1239"/>
                </a:lnTo>
                <a:lnTo>
                  <a:pt x="2419" y="1180"/>
                </a:lnTo>
                <a:lnTo>
                  <a:pt x="2403" y="1123"/>
                </a:lnTo>
                <a:lnTo>
                  <a:pt x="2381" y="1067"/>
                </a:lnTo>
                <a:lnTo>
                  <a:pt x="2355" y="1016"/>
                </a:lnTo>
                <a:lnTo>
                  <a:pt x="2323" y="967"/>
                </a:lnTo>
                <a:lnTo>
                  <a:pt x="2287" y="923"/>
                </a:lnTo>
                <a:lnTo>
                  <a:pt x="2246" y="882"/>
                </a:lnTo>
                <a:lnTo>
                  <a:pt x="2201" y="845"/>
                </a:lnTo>
                <a:lnTo>
                  <a:pt x="2153" y="814"/>
                </a:lnTo>
                <a:lnTo>
                  <a:pt x="2101" y="786"/>
                </a:lnTo>
                <a:lnTo>
                  <a:pt x="2046" y="765"/>
                </a:lnTo>
                <a:lnTo>
                  <a:pt x="1988" y="749"/>
                </a:lnTo>
                <a:lnTo>
                  <a:pt x="1929" y="740"/>
                </a:lnTo>
                <a:lnTo>
                  <a:pt x="1866" y="736"/>
                </a:lnTo>
                <a:close/>
                <a:moveTo>
                  <a:pt x="1866" y="0"/>
                </a:moveTo>
                <a:lnTo>
                  <a:pt x="1981" y="3"/>
                </a:lnTo>
                <a:lnTo>
                  <a:pt x="2094" y="14"/>
                </a:lnTo>
                <a:lnTo>
                  <a:pt x="2203" y="31"/>
                </a:lnTo>
                <a:lnTo>
                  <a:pt x="2311" y="53"/>
                </a:lnTo>
                <a:lnTo>
                  <a:pt x="2416" y="82"/>
                </a:lnTo>
                <a:lnTo>
                  <a:pt x="2519" y="117"/>
                </a:lnTo>
                <a:lnTo>
                  <a:pt x="2619" y="158"/>
                </a:lnTo>
                <a:lnTo>
                  <a:pt x="2717" y="203"/>
                </a:lnTo>
                <a:lnTo>
                  <a:pt x="2810" y="255"/>
                </a:lnTo>
                <a:lnTo>
                  <a:pt x="2901" y="311"/>
                </a:lnTo>
                <a:lnTo>
                  <a:pt x="2987" y="373"/>
                </a:lnTo>
                <a:lnTo>
                  <a:pt x="3071" y="439"/>
                </a:lnTo>
                <a:lnTo>
                  <a:pt x="3150" y="510"/>
                </a:lnTo>
                <a:lnTo>
                  <a:pt x="3225" y="585"/>
                </a:lnTo>
                <a:lnTo>
                  <a:pt x="3296" y="665"/>
                </a:lnTo>
                <a:lnTo>
                  <a:pt x="3362" y="748"/>
                </a:lnTo>
                <a:lnTo>
                  <a:pt x="3424" y="834"/>
                </a:lnTo>
                <a:lnTo>
                  <a:pt x="3480" y="925"/>
                </a:lnTo>
                <a:lnTo>
                  <a:pt x="3532" y="1018"/>
                </a:lnTo>
                <a:lnTo>
                  <a:pt x="3578" y="1116"/>
                </a:lnTo>
                <a:lnTo>
                  <a:pt x="3618" y="1216"/>
                </a:lnTo>
                <a:lnTo>
                  <a:pt x="3653" y="1318"/>
                </a:lnTo>
                <a:lnTo>
                  <a:pt x="3682" y="1424"/>
                </a:lnTo>
                <a:lnTo>
                  <a:pt x="3705" y="1532"/>
                </a:lnTo>
                <a:lnTo>
                  <a:pt x="3721" y="1642"/>
                </a:lnTo>
                <a:lnTo>
                  <a:pt x="3732" y="1753"/>
                </a:lnTo>
                <a:lnTo>
                  <a:pt x="3735" y="1867"/>
                </a:lnTo>
                <a:lnTo>
                  <a:pt x="3732" y="1981"/>
                </a:lnTo>
                <a:lnTo>
                  <a:pt x="3721" y="2093"/>
                </a:lnTo>
                <a:lnTo>
                  <a:pt x="3705" y="2202"/>
                </a:lnTo>
                <a:lnTo>
                  <a:pt x="3682" y="2310"/>
                </a:lnTo>
                <a:lnTo>
                  <a:pt x="3653" y="2416"/>
                </a:lnTo>
                <a:lnTo>
                  <a:pt x="3618" y="2518"/>
                </a:lnTo>
                <a:lnTo>
                  <a:pt x="3578" y="2618"/>
                </a:lnTo>
                <a:lnTo>
                  <a:pt x="3532" y="2716"/>
                </a:lnTo>
                <a:lnTo>
                  <a:pt x="3480" y="2809"/>
                </a:lnTo>
                <a:lnTo>
                  <a:pt x="3424" y="2900"/>
                </a:lnTo>
                <a:lnTo>
                  <a:pt x="3362" y="2988"/>
                </a:lnTo>
                <a:lnTo>
                  <a:pt x="3296" y="3070"/>
                </a:lnTo>
                <a:lnTo>
                  <a:pt x="3225" y="3149"/>
                </a:lnTo>
                <a:lnTo>
                  <a:pt x="3150" y="3225"/>
                </a:lnTo>
                <a:lnTo>
                  <a:pt x="3071" y="3295"/>
                </a:lnTo>
                <a:lnTo>
                  <a:pt x="2987" y="3361"/>
                </a:lnTo>
                <a:lnTo>
                  <a:pt x="2901" y="3423"/>
                </a:lnTo>
                <a:lnTo>
                  <a:pt x="2810" y="3480"/>
                </a:lnTo>
                <a:lnTo>
                  <a:pt x="2717" y="3531"/>
                </a:lnTo>
                <a:lnTo>
                  <a:pt x="2619" y="3577"/>
                </a:lnTo>
                <a:lnTo>
                  <a:pt x="2519" y="3617"/>
                </a:lnTo>
                <a:lnTo>
                  <a:pt x="2416" y="3652"/>
                </a:lnTo>
                <a:lnTo>
                  <a:pt x="2311" y="3682"/>
                </a:lnTo>
                <a:lnTo>
                  <a:pt x="2203" y="3705"/>
                </a:lnTo>
                <a:lnTo>
                  <a:pt x="2094" y="3720"/>
                </a:lnTo>
                <a:lnTo>
                  <a:pt x="1981" y="3731"/>
                </a:lnTo>
                <a:lnTo>
                  <a:pt x="1866" y="3734"/>
                </a:lnTo>
                <a:lnTo>
                  <a:pt x="1754" y="3731"/>
                </a:lnTo>
                <a:lnTo>
                  <a:pt x="1641" y="3720"/>
                </a:lnTo>
                <a:lnTo>
                  <a:pt x="1532" y="3705"/>
                </a:lnTo>
                <a:lnTo>
                  <a:pt x="1424" y="3682"/>
                </a:lnTo>
                <a:lnTo>
                  <a:pt x="1319" y="3652"/>
                </a:lnTo>
                <a:lnTo>
                  <a:pt x="1216" y="3617"/>
                </a:lnTo>
                <a:lnTo>
                  <a:pt x="1116" y="3577"/>
                </a:lnTo>
                <a:lnTo>
                  <a:pt x="1018" y="3531"/>
                </a:lnTo>
                <a:lnTo>
                  <a:pt x="925" y="3480"/>
                </a:lnTo>
                <a:lnTo>
                  <a:pt x="834" y="3423"/>
                </a:lnTo>
                <a:lnTo>
                  <a:pt x="748" y="3361"/>
                </a:lnTo>
                <a:lnTo>
                  <a:pt x="664" y="3295"/>
                </a:lnTo>
                <a:lnTo>
                  <a:pt x="585" y="3225"/>
                </a:lnTo>
                <a:lnTo>
                  <a:pt x="510" y="3149"/>
                </a:lnTo>
                <a:lnTo>
                  <a:pt x="439" y="3070"/>
                </a:lnTo>
                <a:lnTo>
                  <a:pt x="373" y="2988"/>
                </a:lnTo>
                <a:lnTo>
                  <a:pt x="311" y="2900"/>
                </a:lnTo>
                <a:lnTo>
                  <a:pt x="255" y="2809"/>
                </a:lnTo>
                <a:lnTo>
                  <a:pt x="203" y="2716"/>
                </a:lnTo>
                <a:lnTo>
                  <a:pt x="157" y="2618"/>
                </a:lnTo>
                <a:lnTo>
                  <a:pt x="117" y="2518"/>
                </a:lnTo>
                <a:lnTo>
                  <a:pt x="82" y="2416"/>
                </a:lnTo>
                <a:lnTo>
                  <a:pt x="52" y="2310"/>
                </a:lnTo>
                <a:lnTo>
                  <a:pt x="30" y="2202"/>
                </a:lnTo>
                <a:lnTo>
                  <a:pt x="14" y="2093"/>
                </a:lnTo>
                <a:lnTo>
                  <a:pt x="3" y="1981"/>
                </a:lnTo>
                <a:lnTo>
                  <a:pt x="0" y="1867"/>
                </a:lnTo>
                <a:lnTo>
                  <a:pt x="3" y="1753"/>
                </a:lnTo>
                <a:lnTo>
                  <a:pt x="14" y="1642"/>
                </a:lnTo>
                <a:lnTo>
                  <a:pt x="30" y="1532"/>
                </a:lnTo>
                <a:lnTo>
                  <a:pt x="52" y="1424"/>
                </a:lnTo>
                <a:lnTo>
                  <a:pt x="82" y="1318"/>
                </a:lnTo>
                <a:lnTo>
                  <a:pt x="117" y="1216"/>
                </a:lnTo>
                <a:lnTo>
                  <a:pt x="157" y="1116"/>
                </a:lnTo>
                <a:lnTo>
                  <a:pt x="203" y="1018"/>
                </a:lnTo>
                <a:lnTo>
                  <a:pt x="255" y="925"/>
                </a:lnTo>
                <a:lnTo>
                  <a:pt x="311" y="834"/>
                </a:lnTo>
                <a:lnTo>
                  <a:pt x="373" y="748"/>
                </a:lnTo>
                <a:lnTo>
                  <a:pt x="439" y="665"/>
                </a:lnTo>
                <a:lnTo>
                  <a:pt x="510" y="585"/>
                </a:lnTo>
                <a:lnTo>
                  <a:pt x="585" y="510"/>
                </a:lnTo>
                <a:lnTo>
                  <a:pt x="664" y="439"/>
                </a:lnTo>
                <a:lnTo>
                  <a:pt x="748" y="373"/>
                </a:lnTo>
                <a:lnTo>
                  <a:pt x="834" y="311"/>
                </a:lnTo>
                <a:lnTo>
                  <a:pt x="925" y="255"/>
                </a:lnTo>
                <a:lnTo>
                  <a:pt x="1018" y="203"/>
                </a:lnTo>
                <a:lnTo>
                  <a:pt x="1116" y="158"/>
                </a:lnTo>
                <a:lnTo>
                  <a:pt x="1216" y="117"/>
                </a:lnTo>
                <a:lnTo>
                  <a:pt x="1319" y="82"/>
                </a:lnTo>
                <a:lnTo>
                  <a:pt x="1424" y="53"/>
                </a:lnTo>
                <a:lnTo>
                  <a:pt x="1532" y="31"/>
                </a:lnTo>
                <a:lnTo>
                  <a:pt x="1641" y="14"/>
                </a:lnTo>
                <a:lnTo>
                  <a:pt x="1754" y="3"/>
                </a:lnTo>
                <a:lnTo>
                  <a:pt x="1866" y="0"/>
                </a:lnTo>
                <a:close/>
              </a:path>
            </a:pathLst>
          </a:custGeom>
          <a:solidFill>
            <a:schemeClr val="bg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8" name="Rectangle 67"/>
          <p:cNvSpPr/>
          <p:nvPr/>
        </p:nvSpPr>
        <p:spPr>
          <a:xfrm>
            <a:off x="622804" y="2394367"/>
            <a:ext cx="1957250" cy="559769"/>
          </a:xfrm>
          <a:prstGeom prst="rect">
            <a:avLst/>
          </a:prstGeom>
        </p:spPr>
        <p:txBody>
          <a:bodyPr wrap="square">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vieniam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ipsum</a:t>
            </a:r>
          </a:p>
        </p:txBody>
      </p:sp>
      <p:sp>
        <p:nvSpPr>
          <p:cNvPr id="69" name="Rectangle 68"/>
          <p:cNvSpPr/>
          <p:nvPr/>
        </p:nvSpPr>
        <p:spPr>
          <a:xfrm>
            <a:off x="2887861" y="2390895"/>
            <a:ext cx="1957250" cy="559769"/>
          </a:xfrm>
          <a:prstGeom prst="rect">
            <a:avLst/>
          </a:prstGeom>
        </p:spPr>
        <p:txBody>
          <a:bodyPr wrap="square">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vieniam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ipsum</a:t>
            </a:r>
          </a:p>
        </p:txBody>
      </p:sp>
      <p:sp>
        <p:nvSpPr>
          <p:cNvPr id="70" name="Rectangle 69"/>
          <p:cNvSpPr/>
          <p:nvPr/>
        </p:nvSpPr>
        <p:spPr>
          <a:xfrm>
            <a:off x="622804" y="4104409"/>
            <a:ext cx="1957250" cy="559769"/>
          </a:xfrm>
          <a:prstGeom prst="rect">
            <a:avLst/>
          </a:prstGeom>
        </p:spPr>
        <p:txBody>
          <a:bodyPr wrap="square">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vieniam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ipsum</a:t>
            </a:r>
          </a:p>
        </p:txBody>
      </p:sp>
      <p:sp>
        <p:nvSpPr>
          <p:cNvPr id="71" name="Rectangle 70"/>
          <p:cNvSpPr/>
          <p:nvPr/>
        </p:nvSpPr>
        <p:spPr>
          <a:xfrm>
            <a:off x="2887861" y="4100937"/>
            <a:ext cx="1957250" cy="559769"/>
          </a:xfrm>
          <a:prstGeom prst="rect">
            <a:avLst/>
          </a:prstGeom>
        </p:spPr>
        <p:txBody>
          <a:bodyPr wrap="square">
            <a:spAutoFit/>
          </a:bodyPr>
          <a:lstStyle/>
          <a:p>
            <a:pPr algn="ct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adipis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cing</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do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eius</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conse</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ctetur</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a:t>
            </a:r>
            <a:r>
              <a:rPr lang="en-US" sz="67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vieniam</a:t>
            </a: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ipsum</a:t>
            </a:r>
          </a:p>
        </p:txBody>
      </p:sp>
      <p:sp>
        <p:nvSpPr>
          <p:cNvPr id="27" name="TextBox 26"/>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CHART SLIDES</a:t>
            </a:r>
            <a:endParaRPr lang="en-US" sz="2700" b="1" dirty="0">
              <a:latin typeface="Montserrat Black" panose="00000A00000000000000" pitchFamily="50" charset="0"/>
            </a:endParaRPr>
          </a:p>
        </p:txBody>
      </p:sp>
      <p:sp>
        <p:nvSpPr>
          <p:cNvPr id="28" name="TextBox 27"/>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3301911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barn(inVertical)">
                                      <p:cBhvr>
                                        <p:cTn id="7" dur="500"/>
                                        <p:tgtEl>
                                          <p:spTgt spid="28"/>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7"/>
                                        </p:tgtEl>
                                        <p:attrNameLst>
                                          <p:attrName>style.visibility</p:attrName>
                                        </p:attrNameLst>
                                      </p:cBhvr>
                                      <p:to>
                                        <p:strVal val="visible"/>
                                      </p:to>
                                    </p:set>
                                    <p:animEffect transition="in" filter="barn(outVertical)">
                                      <p:cBhvr>
                                        <p:cTn id="11" dur="500"/>
                                        <p:tgtEl>
                                          <p:spTgt spid="2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500"/>
                                        <p:tgtEl>
                                          <p:spTgt spid="47"/>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52"/>
                                        </p:tgtEl>
                                        <p:attrNameLst>
                                          <p:attrName>style.visibility</p:attrName>
                                        </p:attrNameLst>
                                      </p:cBhvr>
                                      <p:to>
                                        <p:strVal val="visible"/>
                                      </p:to>
                                    </p:set>
                                    <p:animEffect transition="in" filter="fade">
                                      <p:cBhvr>
                                        <p:cTn id="19" dur="500"/>
                                        <p:tgtEl>
                                          <p:spTgt spid="52"/>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68"/>
                                        </p:tgtEl>
                                        <p:attrNameLst>
                                          <p:attrName>style.visibility</p:attrName>
                                        </p:attrNameLst>
                                      </p:cBhvr>
                                      <p:to>
                                        <p:strVal val="visible"/>
                                      </p:to>
                                    </p:set>
                                    <p:animEffect transition="in" filter="fade">
                                      <p:cBhvr>
                                        <p:cTn id="23" dur="500"/>
                                        <p:tgtEl>
                                          <p:spTgt spid="68"/>
                                        </p:tgtEl>
                                      </p:cBhvr>
                                    </p:animEffect>
                                    <p:anim calcmode="lin" valueType="num">
                                      <p:cBhvr>
                                        <p:cTn id="24" dur="500" fill="hold"/>
                                        <p:tgtEl>
                                          <p:spTgt spid="68"/>
                                        </p:tgtEl>
                                        <p:attrNameLst>
                                          <p:attrName>ppt_x</p:attrName>
                                        </p:attrNameLst>
                                      </p:cBhvr>
                                      <p:tavLst>
                                        <p:tav tm="0">
                                          <p:val>
                                            <p:strVal val="#ppt_x"/>
                                          </p:val>
                                        </p:tav>
                                        <p:tav tm="100000">
                                          <p:val>
                                            <p:strVal val="#ppt_x"/>
                                          </p:val>
                                        </p:tav>
                                      </p:tavLst>
                                    </p:anim>
                                    <p:anim calcmode="lin" valueType="num">
                                      <p:cBhvr>
                                        <p:cTn id="25" dur="500" fill="hold"/>
                                        <p:tgtEl>
                                          <p:spTgt spid="68"/>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66"/>
                                        </p:tgtEl>
                                        <p:attrNameLst>
                                          <p:attrName>style.visibility</p:attrName>
                                        </p:attrNameLst>
                                      </p:cBhvr>
                                      <p:to>
                                        <p:strVal val="visible"/>
                                      </p:to>
                                    </p:set>
                                    <p:animEffect transition="in" filter="fade">
                                      <p:cBhvr>
                                        <p:cTn id="29" dur="500"/>
                                        <p:tgtEl>
                                          <p:spTgt spid="66"/>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67"/>
                                        </p:tgtEl>
                                        <p:attrNameLst>
                                          <p:attrName>style.visibility</p:attrName>
                                        </p:attrNameLst>
                                      </p:cBhvr>
                                      <p:to>
                                        <p:strVal val="visible"/>
                                      </p:to>
                                    </p:set>
                                    <p:animEffect transition="in" filter="fade">
                                      <p:cBhvr>
                                        <p:cTn id="33" dur="500"/>
                                        <p:tgtEl>
                                          <p:spTgt spid="67"/>
                                        </p:tgtEl>
                                      </p:cBhvr>
                                    </p:animEffect>
                                  </p:childTnLst>
                                </p:cTn>
                              </p:par>
                            </p:childTnLst>
                          </p:cTn>
                        </p:par>
                        <p:par>
                          <p:cTn id="34" fill="hold">
                            <p:stCondLst>
                              <p:cond delay="3500"/>
                            </p:stCondLst>
                            <p:childTnLst>
                              <p:par>
                                <p:cTn id="35" presetID="42" presetClass="entr" presetSubtype="0" fill="hold" grpId="0" nodeType="afterEffect">
                                  <p:stCondLst>
                                    <p:cond delay="0"/>
                                  </p:stCondLst>
                                  <p:childTnLst>
                                    <p:set>
                                      <p:cBhvr>
                                        <p:cTn id="36" dur="1" fill="hold">
                                          <p:stCondLst>
                                            <p:cond delay="0"/>
                                          </p:stCondLst>
                                        </p:cTn>
                                        <p:tgtEl>
                                          <p:spTgt spid="69"/>
                                        </p:tgtEl>
                                        <p:attrNameLst>
                                          <p:attrName>style.visibility</p:attrName>
                                        </p:attrNameLst>
                                      </p:cBhvr>
                                      <p:to>
                                        <p:strVal val="visible"/>
                                      </p:to>
                                    </p:set>
                                    <p:animEffect transition="in" filter="fade">
                                      <p:cBhvr>
                                        <p:cTn id="37" dur="500"/>
                                        <p:tgtEl>
                                          <p:spTgt spid="69"/>
                                        </p:tgtEl>
                                      </p:cBhvr>
                                    </p:animEffect>
                                    <p:anim calcmode="lin" valueType="num">
                                      <p:cBhvr>
                                        <p:cTn id="38" dur="500" fill="hold"/>
                                        <p:tgtEl>
                                          <p:spTgt spid="69"/>
                                        </p:tgtEl>
                                        <p:attrNameLst>
                                          <p:attrName>ppt_x</p:attrName>
                                        </p:attrNameLst>
                                      </p:cBhvr>
                                      <p:tavLst>
                                        <p:tav tm="0">
                                          <p:val>
                                            <p:strVal val="#ppt_x"/>
                                          </p:val>
                                        </p:tav>
                                        <p:tav tm="100000">
                                          <p:val>
                                            <p:strVal val="#ppt_x"/>
                                          </p:val>
                                        </p:tav>
                                      </p:tavLst>
                                    </p:anim>
                                    <p:anim calcmode="lin" valueType="num">
                                      <p:cBhvr>
                                        <p:cTn id="39" dur="500" fill="hold"/>
                                        <p:tgtEl>
                                          <p:spTgt spid="69"/>
                                        </p:tgtEl>
                                        <p:attrNameLst>
                                          <p:attrName>ppt_y</p:attrName>
                                        </p:attrNameLst>
                                      </p:cBhvr>
                                      <p:tavLst>
                                        <p:tav tm="0">
                                          <p:val>
                                            <p:strVal val="#ppt_y+.1"/>
                                          </p:val>
                                        </p:tav>
                                        <p:tav tm="100000">
                                          <p:val>
                                            <p:strVal val="#ppt_y"/>
                                          </p:val>
                                        </p:tav>
                                      </p:tavLst>
                                    </p:anim>
                                  </p:childTnLst>
                                </p:cTn>
                              </p:par>
                            </p:childTnLst>
                          </p:cTn>
                        </p:par>
                        <p:par>
                          <p:cTn id="40" fill="hold">
                            <p:stCondLst>
                              <p:cond delay="4000"/>
                            </p:stCondLst>
                            <p:childTnLst>
                              <p:par>
                                <p:cTn id="41" presetID="10" presetClass="entr" presetSubtype="0" fill="hold" grpId="0" nodeType="afterEffect">
                                  <p:stCondLst>
                                    <p:cond delay="0"/>
                                  </p:stCondLst>
                                  <p:childTnLst>
                                    <p:set>
                                      <p:cBhvr>
                                        <p:cTn id="42" dur="1" fill="hold">
                                          <p:stCondLst>
                                            <p:cond delay="0"/>
                                          </p:stCondLst>
                                        </p:cTn>
                                        <p:tgtEl>
                                          <p:spTgt spid="45"/>
                                        </p:tgtEl>
                                        <p:attrNameLst>
                                          <p:attrName>style.visibility</p:attrName>
                                        </p:attrNameLst>
                                      </p:cBhvr>
                                      <p:to>
                                        <p:strVal val="visible"/>
                                      </p:to>
                                    </p:set>
                                    <p:animEffect transition="in" filter="fade">
                                      <p:cBhvr>
                                        <p:cTn id="43" dur="500"/>
                                        <p:tgtEl>
                                          <p:spTgt spid="45"/>
                                        </p:tgtEl>
                                      </p:cBhvr>
                                    </p:animEffect>
                                  </p:childTnLst>
                                </p:cTn>
                              </p:par>
                            </p:childTnLst>
                          </p:cTn>
                        </p:par>
                        <p:par>
                          <p:cTn id="44" fill="hold">
                            <p:stCondLst>
                              <p:cond delay="4500"/>
                            </p:stCondLst>
                            <p:childTnLst>
                              <p:par>
                                <p:cTn id="45" presetID="10" presetClass="entr" presetSubtype="0" fill="hold" nodeType="afterEffect">
                                  <p:stCondLst>
                                    <p:cond delay="0"/>
                                  </p:stCondLst>
                                  <p:childTnLst>
                                    <p:set>
                                      <p:cBhvr>
                                        <p:cTn id="46" dur="1" fill="hold">
                                          <p:stCondLst>
                                            <p:cond delay="0"/>
                                          </p:stCondLst>
                                        </p:cTn>
                                        <p:tgtEl>
                                          <p:spTgt spid="58"/>
                                        </p:tgtEl>
                                        <p:attrNameLst>
                                          <p:attrName>style.visibility</p:attrName>
                                        </p:attrNameLst>
                                      </p:cBhvr>
                                      <p:to>
                                        <p:strVal val="visible"/>
                                      </p:to>
                                    </p:set>
                                    <p:animEffect transition="in" filter="fade">
                                      <p:cBhvr>
                                        <p:cTn id="47" dur="500"/>
                                        <p:tgtEl>
                                          <p:spTgt spid="58"/>
                                        </p:tgtEl>
                                      </p:cBhvr>
                                    </p:animEffect>
                                  </p:childTnLst>
                                </p:cTn>
                              </p:par>
                            </p:childTnLst>
                          </p:cTn>
                        </p:par>
                        <p:par>
                          <p:cTn id="48" fill="hold">
                            <p:stCondLst>
                              <p:cond delay="5000"/>
                            </p:stCondLst>
                            <p:childTnLst>
                              <p:par>
                                <p:cTn id="49" presetID="42" presetClass="entr" presetSubtype="0" fill="hold" grpId="0"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fade">
                                      <p:cBhvr>
                                        <p:cTn id="51" dur="500"/>
                                        <p:tgtEl>
                                          <p:spTgt spid="70"/>
                                        </p:tgtEl>
                                      </p:cBhvr>
                                    </p:animEffect>
                                    <p:anim calcmode="lin" valueType="num">
                                      <p:cBhvr>
                                        <p:cTn id="52" dur="500" fill="hold"/>
                                        <p:tgtEl>
                                          <p:spTgt spid="70"/>
                                        </p:tgtEl>
                                        <p:attrNameLst>
                                          <p:attrName>ppt_x</p:attrName>
                                        </p:attrNameLst>
                                      </p:cBhvr>
                                      <p:tavLst>
                                        <p:tav tm="0">
                                          <p:val>
                                            <p:strVal val="#ppt_x"/>
                                          </p:val>
                                        </p:tav>
                                        <p:tav tm="100000">
                                          <p:val>
                                            <p:strVal val="#ppt_x"/>
                                          </p:val>
                                        </p:tav>
                                      </p:tavLst>
                                    </p:anim>
                                    <p:anim calcmode="lin" valueType="num">
                                      <p:cBhvr>
                                        <p:cTn id="53" dur="500" fill="hold"/>
                                        <p:tgtEl>
                                          <p:spTgt spid="70"/>
                                        </p:tgtEl>
                                        <p:attrNameLst>
                                          <p:attrName>ppt_y</p:attrName>
                                        </p:attrNameLst>
                                      </p:cBhvr>
                                      <p:tavLst>
                                        <p:tav tm="0">
                                          <p:val>
                                            <p:strVal val="#ppt_y+.1"/>
                                          </p:val>
                                        </p:tav>
                                        <p:tav tm="100000">
                                          <p:val>
                                            <p:strVal val="#ppt_y"/>
                                          </p:val>
                                        </p:tav>
                                      </p:tavLst>
                                    </p:anim>
                                  </p:childTnLst>
                                </p:cTn>
                              </p:par>
                            </p:childTnLst>
                          </p:cTn>
                        </p:par>
                        <p:par>
                          <p:cTn id="54" fill="hold">
                            <p:stCondLst>
                              <p:cond delay="5500"/>
                            </p:stCondLst>
                            <p:childTnLst>
                              <p:par>
                                <p:cTn id="55" presetID="10" presetClass="entr" presetSubtype="0" fill="hold" grpId="0" nodeType="after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fade">
                                      <p:cBhvr>
                                        <p:cTn id="57" dur="500"/>
                                        <p:tgtEl>
                                          <p:spTgt spid="44"/>
                                        </p:tgtEl>
                                      </p:cBhvr>
                                    </p:animEffect>
                                  </p:childTnLst>
                                </p:cTn>
                              </p:par>
                            </p:childTnLst>
                          </p:cTn>
                        </p:par>
                        <p:par>
                          <p:cTn id="58" fill="hold">
                            <p:stCondLst>
                              <p:cond delay="6000"/>
                            </p:stCondLst>
                            <p:childTnLst>
                              <p:par>
                                <p:cTn id="59" presetID="10" presetClass="entr" presetSubtype="0" fill="hold" nodeType="afterEffect">
                                  <p:stCondLst>
                                    <p:cond delay="0"/>
                                  </p:stCondLst>
                                  <p:childTnLst>
                                    <p:set>
                                      <p:cBhvr>
                                        <p:cTn id="60" dur="1" fill="hold">
                                          <p:stCondLst>
                                            <p:cond delay="0"/>
                                          </p:stCondLst>
                                        </p:cTn>
                                        <p:tgtEl>
                                          <p:spTgt spid="61"/>
                                        </p:tgtEl>
                                        <p:attrNameLst>
                                          <p:attrName>style.visibility</p:attrName>
                                        </p:attrNameLst>
                                      </p:cBhvr>
                                      <p:to>
                                        <p:strVal val="visible"/>
                                      </p:to>
                                    </p:set>
                                    <p:animEffect transition="in" filter="fade">
                                      <p:cBhvr>
                                        <p:cTn id="61" dur="500"/>
                                        <p:tgtEl>
                                          <p:spTgt spid="61"/>
                                        </p:tgtEl>
                                      </p:cBhvr>
                                    </p:animEffect>
                                  </p:childTnLst>
                                </p:cTn>
                              </p:par>
                            </p:childTnLst>
                          </p:cTn>
                        </p:par>
                        <p:par>
                          <p:cTn id="62" fill="hold">
                            <p:stCondLst>
                              <p:cond delay="6500"/>
                            </p:stCondLst>
                            <p:childTnLst>
                              <p:par>
                                <p:cTn id="63" presetID="42" presetClass="entr" presetSubtype="0" fill="hold" grpId="0" nodeType="afterEffect">
                                  <p:stCondLst>
                                    <p:cond delay="0"/>
                                  </p:stCondLst>
                                  <p:childTnLst>
                                    <p:set>
                                      <p:cBhvr>
                                        <p:cTn id="64" dur="1" fill="hold">
                                          <p:stCondLst>
                                            <p:cond delay="0"/>
                                          </p:stCondLst>
                                        </p:cTn>
                                        <p:tgtEl>
                                          <p:spTgt spid="71"/>
                                        </p:tgtEl>
                                        <p:attrNameLst>
                                          <p:attrName>style.visibility</p:attrName>
                                        </p:attrNameLst>
                                      </p:cBhvr>
                                      <p:to>
                                        <p:strVal val="visible"/>
                                      </p:to>
                                    </p:set>
                                    <p:animEffect transition="in" filter="fade">
                                      <p:cBhvr>
                                        <p:cTn id="65" dur="500"/>
                                        <p:tgtEl>
                                          <p:spTgt spid="71"/>
                                        </p:tgtEl>
                                      </p:cBhvr>
                                    </p:animEffect>
                                    <p:anim calcmode="lin" valueType="num">
                                      <p:cBhvr>
                                        <p:cTn id="66" dur="500" fill="hold"/>
                                        <p:tgtEl>
                                          <p:spTgt spid="71"/>
                                        </p:tgtEl>
                                        <p:attrNameLst>
                                          <p:attrName>ppt_x</p:attrName>
                                        </p:attrNameLst>
                                      </p:cBhvr>
                                      <p:tavLst>
                                        <p:tav tm="0">
                                          <p:val>
                                            <p:strVal val="#ppt_x"/>
                                          </p:val>
                                        </p:tav>
                                        <p:tav tm="100000">
                                          <p:val>
                                            <p:strVal val="#ppt_x"/>
                                          </p:val>
                                        </p:tav>
                                      </p:tavLst>
                                    </p:anim>
                                    <p:anim calcmode="lin" valueType="num">
                                      <p:cBhvr>
                                        <p:cTn id="67" dur="500" fill="hold"/>
                                        <p:tgtEl>
                                          <p:spTgt spid="71"/>
                                        </p:tgtEl>
                                        <p:attrNameLst>
                                          <p:attrName>ppt_y</p:attrName>
                                        </p:attrNameLst>
                                      </p:cBhvr>
                                      <p:tavLst>
                                        <p:tav tm="0">
                                          <p:val>
                                            <p:strVal val="#ppt_y+.1"/>
                                          </p:val>
                                        </p:tav>
                                        <p:tav tm="100000">
                                          <p:val>
                                            <p:strVal val="#ppt_y"/>
                                          </p:val>
                                        </p:tav>
                                      </p:tavLst>
                                    </p:anim>
                                  </p:childTnLst>
                                </p:cTn>
                              </p:par>
                            </p:childTnLst>
                          </p:cTn>
                        </p:par>
                        <p:par>
                          <p:cTn id="68" fill="hold">
                            <p:stCondLst>
                              <p:cond delay="7000"/>
                            </p:stCondLst>
                            <p:childTnLst>
                              <p:par>
                                <p:cTn id="69" presetID="10" presetClass="entr" presetSubtype="0" fill="hold" grpId="0" nodeType="afterEffect">
                                  <p:stCondLst>
                                    <p:cond delay="0"/>
                                  </p:stCondLst>
                                  <p:childTnLst>
                                    <p:set>
                                      <p:cBhvr>
                                        <p:cTn id="70" dur="1" fill="hold">
                                          <p:stCondLst>
                                            <p:cond delay="0"/>
                                          </p:stCondLst>
                                        </p:cTn>
                                        <p:tgtEl>
                                          <p:spTgt spid="46"/>
                                        </p:tgtEl>
                                        <p:attrNameLst>
                                          <p:attrName>style.visibility</p:attrName>
                                        </p:attrNameLst>
                                      </p:cBhvr>
                                      <p:to>
                                        <p:strVal val="visible"/>
                                      </p:to>
                                    </p:set>
                                    <p:animEffect transition="in" filter="fade">
                                      <p:cBhvr>
                                        <p:cTn id="71" dur="5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Graphic spid="46" grpId="0">
        <p:bldAsOne/>
      </p:bldGraphic>
      <p:bldP spid="47" grpId="0" animBg="1"/>
      <p:bldP spid="66" grpId="0" animBg="1"/>
      <p:bldP spid="67" grpId="0" animBg="1"/>
      <p:bldP spid="68" grpId="0"/>
      <p:bldP spid="69" grpId="0"/>
      <p:bldP spid="70" grpId="0"/>
      <p:bldP spid="71" grpId="0"/>
      <p:bldP spid="27" grpId="0"/>
      <p:bldP spid="28"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p:cNvGraphicFramePr/>
          <p:nvPr>
            <p:extLst>
              <p:ext uri="{D42A27DB-BD31-4B8C-83A1-F6EECF244321}">
                <p14:modId xmlns:p14="http://schemas.microsoft.com/office/powerpoint/2010/main" val="1232293114"/>
              </p:ext>
            </p:extLst>
          </p:nvPr>
        </p:nvGraphicFramePr>
        <p:xfrm>
          <a:off x="1972734" y="1540934"/>
          <a:ext cx="5215467" cy="2262113"/>
        </p:xfrm>
        <a:graphic>
          <a:graphicData uri="http://schemas.openxmlformats.org/drawingml/2006/chart">
            <c:chart xmlns:c="http://schemas.openxmlformats.org/drawingml/2006/chart" xmlns:r="http://schemas.openxmlformats.org/officeDocument/2006/relationships" r:id="rId3"/>
          </a:graphicData>
        </a:graphic>
      </p:graphicFrame>
      <p:sp>
        <p:nvSpPr>
          <p:cNvPr id="23" name="Oval 22"/>
          <p:cNvSpPr/>
          <p:nvPr/>
        </p:nvSpPr>
        <p:spPr>
          <a:xfrm flipH="1">
            <a:off x="921826" y="4129620"/>
            <a:ext cx="439226" cy="43934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68567" tIns="34283" rIns="68567" bIns="34283" rtlCol="0" anchor="ctr"/>
          <a:lstStyle/>
          <a:p>
            <a:pPr algn="ctr"/>
            <a:endParaRPr lang="en-AU" sz="1200" dirty="0">
              <a:solidFill>
                <a:schemeClr val="bg1"/>
              </a:solidFill>
              <a:latin typeface="Lato Light"/>
              <a:cs typeface="Lato Light"/>
            </a:endParaRPr>
          </a:p>
        </p:txBody>
      </p:sp>
      <p:sp>
        <p:nvSpPr>
          <p:cNvPr id="24" name="Text Placeholder 33"/>
          <p:cNvSpPr txBox="1">
            <a:spLocks/>
          </p:cNvSpPr>
          <p:nvPr/>
        </p:nvSpPr>
        <p:spPr>
          <a:xfrm>
            <a:off x="1477148" y="4032362"/>
            <a:ext cx="1817094" cy="20998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825"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YOUR TITLE GOES HERE</a:t>
            </a:r>
          </a:p>
        </p:txBody>
      </p:sp>
      <p:sp>
        <p:nvSpPr>
          <p:cNvPr id="25" name="Rectangle 24"/>
          <p:cNvSpPr/>
          <p:nvPr/>
        </p:nvSpPr>
        <p:spPr>
          <a:xfrm>
            <a:off x="1411524" y="4226292"/>
            <a:ext cx="1911293" cy="380859"/>
          </a:xfrm>
          <a:prstGeom prst="rect">
            <a:avLst/>
          </a:prstGeom>
        </p:spPr>
        <p:txBody>
          <a:bodyPr wrap="square" lIns="68567" tIns="34283" rIns="68567" bIns="34283">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 company is an association or collection of individuals, whether natural persons</a:t>
            </a:r>
          </a:p>
        </p:txBody>
      </p:sp>
      <p:sp>
        <p:nvSpPr>
          <p:cNvPr id="26" name="AutoShape 60"/>
          <p:cNvSpPr>
            <a:spLocks noChangeAspect="1"/>
          </p:cNvSpPr>
          <p:nvPr/>
        </p:nvSpPr>
        <p:spPr bwMode="auto">
          <a:xfrm>
            <a:off x="1055675" y="4278679"/>
            <a:ext cx="188321" cy="167007"/>
          </a:xfrm>
          <a:custGeom>
            <a:avLst/>
            <a:gdLst>
              <a:gd name="T0" fmla="*/ 10800 w 21600"/>
              <a:gd name="T1" fmla="*/ 10796 h 21592"/>
              <a:gd name="T2" fmla="*/ 10800 w 21600"/>
              <a:gd name="T3" fmla="*/ 10796 h 21592"/>
              <a:gd name="T4" fmla="*/ 10800 w 21600"/>
              <a:gd name="T5" fmla="*/ 10796 h 21592"/>
              <a:gd name="T6" fmla="*/ 10800 w 21600"/>
              <a:gd name="T7" fmla="*/ 10796 h 21592"/>
            </a:gdLst>
            <a:ahLst/>
            <a:cxnLst>
              <a:cxn ang="0">
                <a:pos x="T0" y="T1"/>
              </a:cxn>
              <a:cxn ang="0">
                <a:pos x="T2" y="T3"/>
              </a:cxn>
              <a:cxn ang="0">
                <a:pos x="T4" y="T5"/>
              </a:cxn>
              <a:cxn ang="0">
                <a:pos x="T6" y="T7"/>
              </a:cxn>
            </a:cxnLst>
            <a:rect l="0" t="0" r="r" b="b"/>
            <a:pathLst>
              <a:path w="21600" h="21592">
                <a:moveTo>
                  <a:pt x="16719" y="11484"/>
                </a:moveTo>
                <a:cubicBezTo>
                  <a:pt x="16972" y="11823"/>
                  <a:pt x="17102" y="12217"/>
                  <a:pt x="17111" y="12666"/>
                </a:cubicBezTo>
                <a:cubicBezTo>
                  <a:pt x="17118" y="13118"/>
                  <a:pt x="16986" y="13503"/>
                  <a:pt x="16719" y="13825"/>
                </a:cubicBezTo>
                <a:lnTo>
                  <a:pt x="10660" y="21039"/>
                </a:lnTo>
                <a:cubicBezTo>
                  <a:pt x="10393" y="21361"/>
                  <a:pt x="10061" y="21530"/>
                  <a:pt x="9664" y="21548"/>
                </a:cubicBezTo>
                <a:cubicBezTo>
                  <a:pt x="9270" y="21568"/>
                  <a:pt x="8950" y="21398"/>
                  <a:pt x="8704" y="21039"/>
                </a:cubicBezTo>
                <a:lnTo>
                  <a:pt x="991" y="10768"/>
                </a:lnTo>
                <a:cubicBezTo>
                  <a:pt x="721" y="10408"/>
                  <a:pt x="488" y="9960"/>
                  <a:pt x="293" y="9416"/>
                </a:cubicBezTo>
                <a:cubicBezTo>
                  <a:pt x="98" y="8878"/>
                  <a:pt x="0" y="8375"/>
                  <a:pt x="0" y="7918"/>
                </a:cubicBezTo>
                <a:lnTo>
                  <a:pt x="0" y="1668"/>
                </a:lnTo>
                <a:cubicBezTo>
                  <a:pt x="0" y="1216"/>
                  <a:pt x="134" y="825"/>
                  <a:pt x="401" y="497"/>
                </a:cubicBezTo>
                <a:cubicBezTo>
                  <a:pt x="671" y="166"/>
                  <a:pt x="1003" y="0"/>
                  <a:pt x="1392" y="0"/>
                </a:cubicBezTo>
                <a:lnTo>
                  <a:pt x="6619" y="0"/>
                </a:lnTo>
                <a:cubicBezTo>
                  <a:pt x="6811" y="0"/>
                  <a:pt x="7016" y="28"/>
                  <a:pt x="7237" y="83"/>
                </a:cubicBezTo>
                <a:cubicBezTo>
                  <a:pt x="7456" y="138"/>
                  <a:pt x="7677" y="224"/>
                  <a:pt x="7899" y="336"/>
                </a:cubicBezTo>
                <a:cubicBezTo>
                  <a:pt x="8120" y="451"/>
                  <a:pt x="8332" y="580"/>
                  <a:pt x="8524" y="724"/>
                </a:cubicBezTo>
                <a:cubicBezTo>
                  <a:pt x="8719" y="865"/>
                  <a:pt x="8880" y="1021"/>
                  <a:pt x="9005" y="1185"/>
                </a:cubicBezTo>
                <a:lnTo>
                  <a:pt x="16719" y="11484"/>
                </a:lnTo>
                <a:close/>
                <a:moveTo>
                  <a:pt x="3603" y="5922"/>
                </a:moveTo>
                <a:cubicBezTo>
                  <a:pt x="3964" y="5922"/>
                  <a:pt x="4279" y="5761"/>
                  <a:pt x="4548" y="5441"/>
                </a:cubicBezTo>
                <a:cubicBezTo>
                  <a:pt x="4815" y="5116"/>
                  <a:pt x="4952" y="4740"/>
                  <a:pt x="4952" y="4311"/>
                </a:cubicBezTo>
                <a:cubicBezTo>
                  <a:pt x="4952" y="3862"/>
                  <a:pt x="4815" y="3477"/>
                  <a:pt x="4548" y="3160"/>
                </a:cubicBezTo>
                <a:cubicBezTo>
                  <a:pt x="4281" y="2844"/>
                  <a:pt x="3966" y="2686"/>
                  <a:pt x="3603" y="2686"/>
                </a:cubicBezTo>
                <a:cubicBezTo>
                  <a:pt x="3227" y="2686"/>
                  <a:pt x="2908" y="2844"/>
                  <a:pt x="2643" y="3160"/>
                </a:cubicBezTo>
                <a:cubicBezTo>
                  <a:pt x="2378" y="3477"/>
                  <a:pt x="2246" y="3862"/>
                  <a:pt x="2246" y="4311"/>
                </a:cubicBezTo>
                <a:cubicBezTo>
                  <a:pt x="2246" y="4739"/>
                  <a:pt x="2378" y="5116"/>
                  <a:pt x="2643" y="5441"/>
                </a:cubicBezTo>
                <a:cubicBezTo>
                  <a:pt x="2905" y="5761"/>
                  <a:pt x="3225" y="5922"/>
                  <a:pt x="3603" y="5922"/>
                </a:cubicBezTo>
                <a:moveTo>
                  <a:pt x="21198" y="11510"/>
                </a:moveTo>
                <a:cubicBezTo>
                  <a:pt x="21465" y="11852"/>
                  <a:pt x="21599" y="12252"/>
                  <a:pt x="21599" y="12709"/>
                </a:cubicBezTo>
                <a:cubicBezTo>
                  <a:pt x="21599" y="13167"/>
                  <a:pt x="21465" y="13558"/>
                  <a:pt x="21198" y="13880"/>
                </a:cubicBezTo>
                <a:lnTo>
                  <a:pt x="15163" y="21093"/>
                </a:lnTo>
                <a:cubicBezTo>
                  <a:pt x="14896" y="21415"/>
                  <a:pt x="14564" y="21582"/>
                  <a:pt x="14174" y="21591"/>
                </a:cubicBezTo>
                <a:cubicBezTo>
                  <a:pt x="13782" y="21600"/>
                  <a:pt x="13450" y="21433"/>
                  <a:pt x="13183" y="21093"/>
                </a:cubicBezTo>
                <a:lnTo>
                  <a:pt x="13044" y="20903"/>
                </a:lnTo>
                <a:lnTo>
                  <a:pt x="18963" y="13825"/>
                </a:lnTo>
                <a:cubicBezTo>
                  <a:pt x="19230" y="13503"/>
                  <a:pt x="19365" y="13118"/>
                  <a:pt x="19360" y="12660"/>
                </a:cubicBezTo>
                <a:cubicBezTo>
                  <a:pt x="19355" y="12206"/>
                  <a:pt x="19223" y="11812"/>
                  <a:pt x="18963" y="11484"/>
                </a:cubicBezTo>
                <a:lnTo>
                  <a:pt x="11247" y="1185"/>
                </a:lnTo>
                <a:cubicBezTo>
                  <a:pt x="11009" y="865"/>
                  <a:pt x="10689" y="604"/>
                  <a:pt x="10282" y="408"/>
                </a:cubicBezTo>
                <a:cubicBezTo>
                  <a:pt x="9873" y="210"/>
                  <a:pt x="9484" y="83"/>
                  <a:pt x="9109" y="28"/>
                </a:cubicBezTo>
                <a:lnTo>
                  <a:pt x="11112" y="28"/>
                </a:lnTo>
                <a:cubicBezTo>
                  <a:pt x="11502" y="28"/>
                  <a:pt x="11935" y="141"/>
                  <a:pt x="12406" y="365"/>
                </a:cubicBezTo>
                <a:cubicBezTo>
                  <a:pt x="12878" y="589"/>
                  <a:pt x="13236" y="874"/>
                  <a:pt x="13481" y="1213"/>
                </a:cubicBezTo>
                <a:lnTo>
                  <a:pt x="21198" y="11510"/>
                </a:lnTo>
                <a:close/>
              </a:path>
            </a:pathLst>
          </a:custGeom>
          <a:solidFill>
            <a:schemeClr val="bg1"/>
          </a:solidFill>
          <a:ln>
            <a:noFill/>
          </a:ln>
          <a:effectLst/>
          <a:extLst/>
        </p:spPr>
        <p:txBody>
          <a:bodyPr lIns="14288" tIns="14288" rIns="14288" bIns="14288" anchor="ctr"/>
          <a:lstStyle/>
          <a:p>
            <a:pPr defTabSz="128537">
              <a:defRPr/>
            </a:pPr>
            <a:endParaRPr lang="es-ES" sz="825"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28" name="Text Placeholder 33"/>
          <p:cNvSpPr txBox="1">
            <a:spLocks/>
          </p:cNvSpPr>
          <p:nvPr/>
        </p:nvSpPr>
        <p:spPr>
          <a:xfrm>
            <a:off x="3925777" y="4021286"/>
            <a:ext cx="1817093" cy="20998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825"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YOUR TITLE GOES HERE</a:t>
            </a:r>
          </a:p>
        </p:txBody>
      </p:sp>
      <p:sp>
        <p:nvSpPr>
          <p:cNvPr id="29" name="Oval 28"/>
          <p:cNvSpPr/>
          <p:nvPr/>
        </p:nvSpPr>
        <p:spPr>
          <a:xfrm flipH="1">
            <a:off x="3366856" y="4129620"/>
            <a:ext cx="439226" cy="4393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lIns="68567" tIns="34283" rIns="68567" bIns="34283" rtlCol="0" anchor="ctr"/>
          <a:lstStyle/>
          <a:p>
            <a:pPr algn="ctr"/>
            <a:endParaRPr lang="en-US" sz="1200" dirty="0">
              <a:solidFill>
                <a:schemeClr val="bg1"/>
              </a:solidFill>
              <a:latin typeface="Lato Light"/>
              <a:cs typeface="Lato Light"/>
            </a:endParaRPr>
          </a:p>
        </p:txBody>
      </p:sp>
      <p:sp>
        <p:nvSpPr>
          <p:cNvPr id="30" name="Rectangle 29"/>
          <p:cNvSpPr/>
          <p:nvPr/>
        </p:nvSpPr>
        <p:spPr>
          <a:xfrm>
            <a:off x="3856226" y="4226292"/>
            <a:ext cx="1911293" cy="380859"/>
          </a:xfrm>
          <a:prstGeom prst="rect">
            <a:avLst/>
          </a:prstGeom>
        </p:spPr>
        <p:txBody>
          <a:bodyPr wrap="square" lIns="68567" tIns="34283" rIns="68567" bIns="34283">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 company is an association or collection of individuals, whether natural persons</a:t>
            </a:r>
          </a:p>
        </p:txBody>
      </p:sp>
      <p:sp>
        <p:nvSpPr>
          <p:cNvPr id="31" name="AutoShape 115"/>
          <p:cNvSpPr>
            <a:spLocks/>
          </p:cNvSpPr>
          <p:nvPr/>
        </p:nvSpPr>
        <p:spPr bwMode="auto">
          <a:xfrm>
            <a:off x="3481712" y="4241314"/>
            <a:ext cx="238141" cy="240401"/>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57" y="18801"/>
                </a:moveTo>
                <a:cubicBezTo>
                  <a:pt x="21518" y="18965"/>
                  <a:pt x="21599" y="19177"/>
                  <a:pt x="21599" y="19436"/>
                </a:cubicBezTo>
                <a:cubicBezTo>
                  <a:pt x="21599" y="19580"/>
                  <a:pt x="21518" y="19775"/>
                  <a:pt x="21357" y="20018"/>
                </a:cubicBezTo>
                <a:cubicBezTo>
                  <a:pt x="21193" y="20261"/>
                  <a:pt x="20989" y="20504"/>
                  <a:pt x="20746" y="20741"/>
                </a:cubicBezTo>
                <a:cubicBezTo>
                  <a:pt x="20503" y="20978"/>
                  <a:pt x="20260" y="21184"/>
                  <a:pt x="20023" y="21348"/>
                </a:cubicBezTo>
                <a:cubicBezTo>
                  <a:pt x="19783" y="21518"/>
                  <a:pt x="19593" y="21599"/>
                  <a:pt x="19447" y="21599"/>
                </a:cubicBezTo>
                <a:cubicBezTo>
                  <a:pt x="19189" y="21599"/>
                  <a:pt x="18975" y="21515"/>
                  <a:pt x="18811" y="21343"/>
                </a:cubicBezTo>
                <a:lnTo>
                  <a:pt x="13957" y="16502"/>
                </a:lnTo>
                <a:cubicBezTo>
                  <a:pt x="13217" y="16980"/>
                  <a:pt x="12428" y="17350"/>
                  <a:pt x="11589" y="17604"/>
                </a:cubicBezTo>
                <a:cubicBezTo>
                  <a:pt x="10750" y="17864"/>
                  <a:pt x="9891" y="17991"/>
                  <a:pt x="9007" y="17991"/>
                </a:cubicBezTo>
                <a:cubicBezTo>
                  <a:pt x="7769" y="17991"/>
                  <a:pt x="6608" y="17759"/>
                  <a:pt x="5517" y="17290"/>
                </a:cubicBezTo>
                <a:cubicBezTo>
                  <a:pt x="4427" y="16822"/>
                  <a:pt x="3469" y="16175"/>
                  <a:pt x="2644" y="15353"/>
                </a:cubicBezTo>
                <a:cubicBezTo>
                  <a:pt x="1816" y="14534"/>
                  <a:pt x="1172" y="13580"/>
                  <a:pt x="700" y="12487"/>
                </a:cubicBezTo>
                <a:cubicBezTo>
                  <a:pt x="231" y="11400"/>
                  <a:pt x="0" y="10236"/>
                  <a:pt x="0" y="8999"/>
                </a:cubicBezTo>
                <a:cubicBezTo>
                  <a:pt x="0" y="7768"/>
                  <a:pt x="231" y="6602"/>
                  <a:pt x="700" y="5515"/>
                </a:cubicBezTo>
                <a:cubicBezTo>
                  <a:pt x="1169" y="4422"/>
                  <a:pt x="1816" y="3467"/>
                  <a:pt x="2644" y="2645"/>
                </a:cubicBezTo>
                <a:cubicBezTo>
                  <a:pt x="3469" y="1827"/>
                  <a:pt x="4424" y="1180"/>
                  <a:pt x="5512" y="708"/>
                </a:cubicBezTo>
                <a:cubicBezTo>
                  <a:pt x="6600" y="237"/>
                  <a:pt x="7764" y="0"/>
                  <a:pt x="9007" y="0"/>
                </a:cubicBezTo>
                <a:cubicBezTo>
                  <a:pt x="10244" y="0"/>
                  <a:pt x="11403" y="237"/>
                  <a:pt x="12488" y="708"/>
                </a:cubicBezTo>
                <a:cubicBezTo>
                  <a:pt x="13573" y="1180"/>
                  <a:pt x="14530" y="1827"/>
                  <a:pt x="15358" y="2645"/>
                </a:cubicBezTo>
                <a:cubicBezTo>
                  <a:pt x="16183" y="3467"/>
                  <a:pt x="16830" y="4422"/>
                  <a:pt x="17299" y="5515"/>
                </a:cubicBezTo>
                <a:cubicBezTo>
                  <a:pt x="17768" y="6602"/>
                  <a:pt x="18003" y="7768"/>
                  <a:pt x="18003" y="8999"/>
                </a:cubicBezTo>
                <a:cubicBezTo>
                  <a:pt x="18003" y="9886"/>
                  <a:pt x="17873" y="10747"/>
                  <a:pt x="17616" y="11589"/>
                </a:cubicBezTo>
                <a:cubicBezTo>
                  <a:pt x="17359" y="12433"/>
                  <a:pt x="16991" y="13218"/>
                  <a:pt x="16514" y="13947"/>
                </a:cubicBezTo>
                <a:lnTo>
                  <a:pt x="21357" y="18801"/>
                </a:lnTo>
                <a:close/>
                <a:moveTo>
                  <a:pt x="3596" y="8999"/>
                </a:moveTo>
                <a:cubicBezTo>
                  <a:pt x="3596" y="9759"/>
                  <a:pt x="3740" y="10465"/>
                  <a:pt x="4028" y="11117"/>
                </a:cubicBezTo>
                <a:cubicBezTo>
                  <a:pt x="4317" y="11770"/>
                  <a:pt x="4707" y="12337"/>
                  <a:pt x="5193" y="12820"/>
                </a:cubicBezTo>
                <a:cubicBezTo>
                  <a:pt x="5679" y="13300"/>
                  <a:pt x="6252" y="13684"/>
                  <a:pt x="6908" y="13969"/>
                </a:cubicBezTo>
                <a:cubicBezTo>
                  <a:pt x="7566" y="14252"/>
                  <a:pt x="8264" y="14393"/>
                  <a:pt x="9004" y="14393"/>
                </a:cubicBezTo>
                <a:cubicBezTo>
                  <a:pt x="9744" y="14393"/>
                  <a:pt x="10439" y="14252"/>
                  <a:pt x="11092" y="13969"/>
                </a:cubicBezTo>
                <a:cubicBezTo>
                  <a:pt x="11745" y="13684"/>
                  <a:pt x="12318" y="13300"/>
                  <a:pt x="12801" y="12820"/>
                </a:cubicBezTo>
                <a:cubicBezTo>
                  <a:pt x="13290" y="12337"/>
                  <a:pt x="13677" y="11770"/>
                  <a:pt x="13965" y="11117"/>
                </a:cubicBezTo>
                <a:cubicBezTo>
                  <a:pt x="14254" y="10465"/>
                  <a:pt x="14398" y="9759"/>
                  <a:pt x="14398" y="8999"/>
                </a:cubicBezTo>
                <a:cubicBezTo>
                  <a:pt x="14398" y="8259"/>
                  <a:pt x="14254" y="7565"/>
                  <a:pt x="13965" y="6912"/>
                </a:cubicBezTo>
                <a:cubicBezTo>
                  <a:pt x="13674" y="6257"/>
                  <a:pt x="13290" y="5684"/>
                  <a:pt x="12801" y="5192"/>
                </a:cubicBezTo>
                <a:cubicBezTo>
                  <a:pt x="12315" y="4704"/>
                  <a:pt x="11745" y="4317"/>
                  <a:pt x="11092" y="4032"/>
                </a:cubicBezTo>
                <a:cubicBezTo>
                  <a:pt x="10439" y="3749"/>
                  <a:pt x="9741" y="3605"/>
                  <a:pt x="9004" y="3605"/>
                </a:cubicBezTo>
                <a:cubicBezTo>
                  <a:pt x="8267" y="3605"/>
                  <a:pt x="7566" y="3749"/>
                  <a:pt x="6908" y="4032"/>
                </a:cubicBezTo>
                <a:cubicBezTo>
                  <a:pt x="6252" y="4317"/>
                  <a:pt x="5676" y="4704"/>
                  <a:pt x="5193" y="5192"/>
                </a:cubicBezTo>
                <a:cubicBezTo>
                  <a:pt x="4707" y="5684"/>
                  <a:pt x="4317" y="6257"/>
                  <a:pt x="4028" y="6912"/>
                </a:cubicBezTo>
                <a:cubicBezTo>
                  <a:pt x="3740" y="7565"/>
                  <a:pt x="3596" y="8256"/>
                  <a:pt x="3596" y="8999"/>
                </a:cubicBezTo>
                <a:moveTo>
                  <a:pt x="9007" y="5591"/>
                </a:moveTo>
                <a:cubicBezTo>
                  <a:pt x="9185" y="5591"/>
                  <a:pt x="9343" y="5656"/>
                  <a:pt x="9473" y="5785"/>
                </a:cubicBezTo>
                <a:cubicBezTo>
                  <a:pt x="9603" y="5918"/>
                  <a:pt x="9668" y="6082"/>
                  <a:pt x="9668" y="6279"/>
                </a:cubicBezTo>
                <a:cubicBezTo>
                  <a:pt x="9668" y="6460"/>
                  <a:pt x="9603" y="6616"/>
                  <a:pt x="9473" y="6745"/>
                </a:cubicBezTo>
                <a:cubicBezTo>
                  <a:pt x="9343" y="6878"/>
                  <a:pt x="9185" y="6943"/>
                  <a:pt x="9007" y="6943"/>
                </a:cubicBezTo>
                <a:cubicBezTo>
                  <a:pt x="8439" y="6943"/>
                  <a:pt x="7953" y="7144"/>
                  <a:pt x="7552" y="7536"/>
                </a:cubicBezTo>
                <a:cubicBezTo>
                  <a:pt x="7151" y="7934"/>
                  <a:pt x="6950" y="8423"/>
                  <a:pt x="6950" y="8996"/>
                </a:cubicBezTo>
                <a:cubicBezTo>
                  <a:pt x="6950" y="9180"/>
                  <a:pt x="6885" y="9332"/>
                  <a:pt x="6755" y="9465"/>
                </a:cubicBezTo>
                <a:cubicBezTo>
                  <a:pt x="6622" y="9595"/>
                  <a:pt x="6467" y="9657"/>
                  <a:pt x="6289" y="9657"/>
                </a:cubicBezTo>
                <a:cubicBezTo>
                  <a:pt x="6080" y="9657"/>
                  <a:pt x="5913" y="9595"/>
                  <a:pt x="5786" y="9465"/>
                </a:cubicBezTo>
                <a:cubicBezTo>
                  <a:pt x="5659" y="9332"/>
                  <a:pt x="5599" y="9180"/>
                  <a:pt x="5599" y="8996"/>
                </a:cubicBezTo>
                <a:cubicBezTo>
                  <a:pt x="5599" y="8539"/>
                  <a:pt x="5684" y="8104"/>
                  <a:pt x="5862" y="7686"/>
                </a:cubicBezTo>
                <a:cubicBezTo>
                  <a:pt x="6037" y="7271"/>
                  <a:pt x="6280" y="6907"/>
                  <a:pt x="6597" y="6590"/>
                </a:cubicBezTo>
                <a:cubicBezTo>
                  <a:pt x="6905" y="6277"/>
                  <a:pt x="7264" y="6028"/>
                  <a:pt x="7676" y="5856"/>
                </a:cubicBezTo>
                <a:cubicBezTo>
                  <a:pt x="8086" y="5681"/>
                  <a:pt x="8529" y="5591"/>
                  <a:pt x="9007" y="5591"/>
                </a:cubicBezTo>
              </a:path>
            </a:pathLst>
          </a:custGeom>
          <a:solidFill>
            <a:schemeClr val="bg1"/>
          </a:solidFill>
          <a:ln>
            <a:noFill/>
          </a:ln>
          <a:effectLst/>
          <a:extLst/>
        </p:spPr>
        <p:txBody>
          <a:bodyPr lIns="14288" tIns="14288" rIns="14288" bIns="14288" anchor="ctr"/>
          <a:lstStyle/>
          <a:p>
            <a:pPr defTabSz="128537">
              <a:defRPr/>
            </a:pPr>
            <a:endParaRPr lang="es-ES" sz="825"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33" name="Text Placeholder 33"/>
          <p:cNvSpPr txBox="1">
            <a:spLocks/>
          </p:cNvSpPr>
          <p:nvPr/>
        </p:nvSpPr>
        <p:spPr>
          <a:xfrm>
            <a:off x="6393856" y="4021286"/>
            <a:ext cx="1817093" cy="209987"/>
          </a:xfrm>
          <a:prstGeom prst="rect">
            <a:avLst/>
          </a:prstGeom>
        </p:spPr>
        <p:txBody>
          <a:bodyPr lIns="0" tIns="0" rIns="0" bIns="0"/>
          <a:lst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Neris Thin" panose="00000300000000000000" pitchFamily="50" charset="0"/>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Neris Thin" panose="00000300000000000000" pitchFamily="50" charset="0"/>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Neris Thin" panose="00000300000000000000" pitchFamily="50" charset="0"/>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Neris Thin" panose="00000300000000000000" pitchFamily="50" charset="0"/>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a:lstStyle>
          <a:p>
            <a:pPr marL="0" indent="0">
              <a:lnSpc>
                <a:spcPct val="125000"/>
              </a:lnSpc>
              <a:spcBef>
                <a:spcPts val="0"/>
              </a:spcBef>
              <a:buNone/>
            </a:pPr>
            <a:r>
              <a:rPr lang="en-AU" sz="825"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YOUR TITLE GOES HERE</a:t>
            </a:r>
          </a:p>
        </p:txBody>
      </p:sp>
      <p:sp>
        <p:nvSpPr>
          <p:cNvPr id="34" name="Oval 33"/>
          <p:cNvSpPr/>
          <p:nvPr/>
        </p:nvSpPr>
        <p:spPr>
          <a:xfrm flipH="1">
            <a:off x="5839471" y="4141951"/>
            <a:ext cx="439226" cy="4393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lIns="68567" tIns="34283" rIns="68567" bIns="34283" rtlCol="0" anchor="ctr"/>
          <a:lstStyle/>
          <a:p>
            <a:pPr algn="ctr"/>
            <a:endParaRPr lang="en-AU" sz="1200" dirty="0">
              <a:solidFill>
                <a:schemeClr val="bg1"/>
              </a:solidFill>
              <a:latin typeface="Lato Light"/>
              <a:cs typeface="Lato Light"/>
            </a:endParaRPr>
          </a:p>
        </p:txBody>
      </p:sp>
      <p:sp>
        <p:nvSpPr>
          <p:cNvPr id="35" name="Rectangle 34"/>
          <p:cNvSpPr/>
          <p:nvPr/>
        </p:nvSpPr>
        <p:spPr>
          <a:xfrm>
            <a:off x="6325544" y="4227026"/>
            <a:ext cx="1911293" cy="380859"/>
          </a:xfrm>
          <a:prstGeom prst="rect">
            <a:avLst/>
          </a:prstGeom>
        </p:spPr>
        <p:txBody>
          <a:bodyPr wrap="square" lIns="68567" tIns="34283" rIns="68567" bIns="34283">
            <a:spAutoFit/>
          </a:bodyPr>
          <a:lstStyle/>
          <a:p>
            <a:pPr>
              <a:lnSpc>
                <a:spcPct val="15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A company is an association or collection of individuals, whether natural persons</a:t>
            </a:r>
          </a:p>
        </p:txBody>
      </p:sp>
      <p:sp>
        <p:nvSpPr>
          <p:cNvPr id="36" name="AutoShape 119"/>
          <p:cNvSpPr>
            <a:spLocks noChangeAspect="1"/>
          </p:cNvSpPr>
          <p:nvPr/>
        </p:nvSpPr>
        <p:spPr bwMode="auto">
          <a:xfrm>
            <a:off x="5953950" y="4236451"/>
            <a:ext cx="225154" cy="218759"/>
          </a:xfrm>
          <a:custGeom>
            <a:avLst/>
            <a:gdLst>
              <a:gd name="T0" fmla="*/ 10800 w 21600"/>
              <a:gd name="T1" fmla="*/ 10800 h 21600"/>
              <a:gd name="T2" fmla="*/ 10800 w 21600"/>
              <a:gd name="T3" fmla="*/ 10800 h 21600"/>
              <a:gd name="T4" fmla="*/ 10800 w 21600"/>
              <a:gd name="T5" fmla="*/ 10800 h 21600"/>
              <a:gd name="T6" fmla="*/ 10800 w 21600"/>
              <a:gd name="T7" fmla="*/ 10800 h 21600"/>
            </a:gdLst>
            <a:ahLst/>
            <a:cxnLst>
              <a:cxn ang="0">
                <a:pos x="T0" y="T1"/>
              </a:cxn>
              <a:cxn ang="0">
                <a:pos x="T2" y="T3"/>
              </a:cxn>
              <a:cxn ang="0">
                <a:pos x="T4" y="T5"/>
              </a:cxn>
              <a:cxn ang="0">
                <a:pos x="T6" y="T7"/>
              </a:cxn>
            </a:cxnLst>
            <a:rect l="0" t="0" r="r" b="b"/>
            <a:pathLst>
              <a:path w="21600" h="21600">
                <a:moveTo>
                  <a:pt x="21328" y="11543"/>
                </a:moveTo>
                <a:cubicBezTo>
                  <a:pt x="21492" y="11930"/>
                  <a:pt x="21571" y="12337"/>
                  <a:pt x="21571" y="12758"/>
                </a:cubicBezTo>
                <a:cubicBezTo>
                  <a:pt x="21571" y="13464"/>
                  <a:pt x="21388" y="14105"/>
                  <a:pt x="21017" y="14678"/>
                </a:cubicBezTo>
                <a:cubicBezTo>
                  <a:pt x="21111" y="15215"/>
                  <a:pt x="21077" y="15745"/>
                  <a:pt x="20924" y="16285"/>
                </a:cubicBezTo>
                <a:cubicBezTo>
                  <a:pt x="20769" y="16819"/>
                  <a:pt x="20512" y="17287"/>
                  <a:pt x="20141" y="17697"/>
                </a:cubicBezTo>
                <a:cubicBezTo>
                  <a:pt x="20105" y="18451"/>
                  <a:pt x="19901" y="19081"/>
                  <a:pt x="19531" y="19580"/>
                </a:cubicBezTo>
                <a:cubicBezTo>
                  <a:pt x="19161" y="20080"/>
                  <a:pt x="18700" y="20481"/>
                  <a:pt x="18146" y="20783"/>
                </a:cubicBezTo>
                <a:cubicBezTo>
                  <a:pt x="17593" y="21088"/>
                  <a:pt x="16982" y="21297"/>
                  <a:pt x="16321" y="21419"/>
                </a:cubicBezTo>
                <a:cubicBezTo>
                  <a:pt x="15660" y="21540"/>
                  <a:pt x="15010" y="21599"/>
                  <a:pt x="14380" y="21599"/>
                </a:cubicBezTo>
                <a:cubicBezTo>
                  <a:pt x="13730" y="21599"/>
                  <a:pt x="13077" y="21554"/>
                  <a:pt x="12424" y="21461"/>
                </a:cubicBezTo>
                <a:cubicBezTo>
                  <a:pt x="11772" y="21362"/>
                  <a:pt x="11127" y="21235"/>
                  <a:pt x="10497" y="21074"/>
                </a:cubicBezTo>
                <a:cubicBezTo>
                  <a:pt x="9864" y="20894"/>
                  <a:pt x="9237" y="20702"/>
                  <a:pt x="8610" y="20493"/>
                </a:cubicBezTo>
                <a:cubicBezTo>
                  <a:pt x="7982" y="20286"/>
                  <a:pt x="7341" y="20182"/>
                  <a:pt x="6680" y="20182"/>
                </a:cubicBezTo>
                <a:lnTo>
                  <a:pt x="1607" y="20182"/>
                </a:lnTo>
                <a:cubicBezTo>
                  <a:pt x="1167" y="20182"/>
                  <a:pt x="785" y="20029"/>
                  <a:pt x="471" y="19713"/>
                </a:cubicBezTo>
                <a:cubicBezTo>
                  <a:pt x="158" y="19405"/>
                  <a:pt x="0" y="19024"/>
                  <a:pt x="0" y="18572"/>
                </a:cubicBezTo>
                <a:lnTo>
                  <a:pt x="0" y="9880"/>
                </a:lnTo>
                <a:cubicBezTo>
                  <a:pt x="0" y="9440"/>
                  <a:pt x="158" y="9064"/>
                  <a:pt x="471" y="8754"/>
                </a:cubicBezTo>
                <a:cubicBezTo>
                  <a:pt x="785" y="8440"/>
                  <a:pt x="1167" y="8285"/>
                  <a:pt x="1607" y="8285"/>
                </a:cubicBezTo>
                <a:lnTo>
                  <a:pt x="6315" y="8285"/>
                </a:lnTo>
                <a:cubicBezTo>
                  <a:pt x="6558" y="8160"/>
                  <a:pt x="6750" y="8022"/>
                  <a:pt x="6897" y="7872"/>
                </a:cubicBezTo>
                <a:cubicBezTo>
                  <a:pt x="7041" y="7723"/>
                  <a:pt x="7197" y="7548"/>
                  <a:pt x="7369" y="7342"/>
                </a:cubicBezTo>
                <a:cubicBezTo>
                  <a:pt x="7513" y="7161"/>
                  <a:pt x="7663" y="6986"/>
                  <a:pt x="7810" y="6819"/>
                </a:cubicBezTo>
                <a:cubicBezTo>
                  <a:pt x="7957" y="6653"/>
                  <a:pt x="8112" y="6483"/>
                  <a:pt x="8276" y="6311"/>
                </a:cubicBezTo>
                <a:cubicBezTo>
                  <a:pt x="8570" y="5997"/>
                  <a:pt x="8918" y="5690"/>
                  <a:pt x="9302" y="5385"/>
                </a:cubicBezTo>
                <a:cubicBezTo>
                  <a:pt x="9692" y="5085"/>
                  <a:pt x="9989" y="4749"/>
                  <a:pt x="10195" y="4379"/>
                </a:cubicBezTo>
                <a:cubicBezTo>
                  <a:pt x="10339" y="4117"/>
                  <a:pt x="10443" y="3826"/>
                  <a:pt x="10506" y="3507"/>
                </a:cubicBezTo>
                <a:cubicBezTo>
                  <a:pt x="10565" y="3188"/>
                  <a:pt x="10627" y="2866"/>
                  <a:pt x="10675" y="2538"/>
                </a:cubicBezTo>
                <a:cubicBezTo>
                  <a:pt x="10726" y="2216"/>
                  <a:pt x="10780" y="1900"/>
                  <a:pt x="10845" y="1592"/>
                </a:cubicBezTo>
                <a:cubicBezTo>
                  <a:pt x="10907" y="1287"/>
                  <a:pt x="11014" y="1016"/>
                  <a:pt x="11161" y="776"/>
                </a:cubicBezTo>
                <a:cubicBezTo>
                  <a:pt x="11311" y="536"/>
                  <a:pt x="11523" y="350"/>
                  <a:pt x="11800" y="208"/>
                </a:cubicBezTo>
                <a:cubicBezTo>
                  <a:pt x="12074" y="67"/>
                  <a:pt x="12441" y="0"/>
                  <a:pt x="12902" y="0"/>
                </a:cubicBezTo>
                <a:cubicBezTo>
                  <a:pt x="13450" y="0"/>
                  <a:pt x="13956" y="112"/>
                  <a:pt x="14411" y="344"/>
                </a:cubicBezTo>
                <a:cubicBezTo>
                  <a:pt x="14869" y="573"/>
                  <a:pt x="15250" y="881"/>
                  <a:pt x="15567" y="1270"/>
                </a:cubicBezTo>
                <a:cubicBezTo>
                  <a:pt x="15880" y="1657"/>
                  <a:pt x="16126" y="2101"/>
                  <a:pt x="16304" y="2600"/>
                </a:cubicBezTo>
                <a:cubicBezTo>
                  <a:pt x="16479" y="3103"/>
                  <a:pt x="16570" y="3609"/>
                  <a:pt x="16570" y="4123"/>
                </a:cubicBezTo>
                <a:cubicBezTo>
                  <a:pt x="16570" y="4653"/>
                  <a:pt x="16491" y="5162"/>
                  <a:pt x="16332" y="5645"/>
                </a:cubicBezTo>
                <a:cubicBezTo>
                  <a:pt x="16174" y="6125"/>
                  <a:pt x="15982" y="6610"/>
                  <a:pt x="15759" y="7096"/>
                </a:cubicBezTo>
                <a:cubicBezTo>
                  <a:pt x="16072" y="7079"/>
                  <a:pt x="16389" y="7057"/>
                  <a:pt x="16705" y="7034"/>
                </a:cubicBezTo>
                <a:cubicBezTo>
                  <a:pt x="17019" y="7011"/>
                  <a:pt x="17335" y="7000"/>
                  <a:pt x="17652" y="7000"/>
                </a:cubicBezTo>
                <a:cubicBezTo>
                  <a:pt x="18149" y="7000"/>
                  <a:pt x="18630" y="7048"/>
                  <a:pt x="19099" y="7144"/>
                </a:cubicBezTo>
                <a:cubicBezTo>
                  <a:pt x="19568" y="7237"/>
                  <a:pt x="19986" y="7395"/>
                  <a:pt x="20356" y="7616"/>
                </a:cubicBezTo>
                <a:cubicBezTo>
                  <a:pt x="20726" y="7839"/>
                  <a:pt x="21026" y="8144"/>
                  <a:pt x="21255" y="8528"/>
                </a:cubicBezTo>
                <a:cubicBezTo>
                  <a:pt x="21486" y="8918"/>
                  <a:pt x="21599" y="9409"/>
                  <a:pt x="21599" y="10002"/>
                </a:cubicBezTo>
                <a:cubicBezTo>
                  <a:pt x="21599" y="10265"/>
                  <a:pt x="21580" y="10519"/>
                  <a:pt x="21535" y="10773"/>
                </a:cubicBezTo>
                <a:cubicBezTo>
                  <a:pt x="21484" y="11030"/>
                  <a:pt x="21419" y="11284"/>
                  <a:pt x="21328" y="11543"/>
                </a:cubicBezTo>
                <a:moveTo>
                  <a:pt x="4258" y="18519"/>
                </a:moveTo>
                <a:cubicBezTo>
                  <a:pt x="4555" y="18519"/>
                  <a:pt x="4809" y="18417"/>
                  <a:pt x="5024" y="18214"/>
                </a:cubicBezTo>
                <a:cubicBezTo>
                  <a:pt x="5233" y="18013"/>
                  <a:pt x="5340" y="17759"/>
                  <a:pt x="5340" y="17454"/>
                </a:cubicBezTo>
                <a:cubicBezTo>
                  <a:pt x="5340" y="17155"/>
                  <a:pt x="5233" y="16900"/>
                  <a:pt x="5024" y="16686"/>
                </a:cubicBezTo>
                <a:cubicBezTo>
                  <a:pt x="4812" y="16477"/>
                  <a:pt x="4557" y="16372"/>
                  <a:pt x="4258" y="16372"/>
                </a:cubicBezTo>
                <a:cubicBezTo>
                  <a:pt x="3941" y="16372"/>
                  <a:pt x="3684" y="16477"/>
                  <a:pt x="3486" y="16686"/>
                </a:cubicBezTo>
                <a:cubicBezTo>
                  <a:pt x="3289" y="16900"/>
                  <a:pt x="3190" y="17155"/>
                  <a:pt x="3190" y="17454"/>
                </a:cubicBezTo>
                <a:cubicBezTo>
                  <a:pt x="3190" y="17767"/>
                  <a:pt x="3289" y="18024"/>
                  <a:pt x="3486" y="18222"/>
                </a:cubicBezTo>
                <a:cubicBezTo>
                  <a:pt x="3681" y="18420"/>
                  <a:pt x="3939" y="18519"/>
                  <a:pt x="4258" y="18519"/>
                </a:cubicBezTo>
                <a:moveTo>
                  <a:pt x="19164" y="14342"/>
                </a:moveTo>
                <a:cubicBezTo>
                  <a:pt x="19703" y="13901"/>
                  <a:pt x="19975" y="13345"/>
                  <a:pt x="19975" y="12679"/>
                </a:cubicBezTo>
                <a:cubicBezTo>
                  <a:pt x="19975" y="12473"/>
                  <a:pt x="19918" y="12281"/>
                  <a:pt x="19805" y="12097"/>
                </a:cubicBezTo>
                <a:cubicBezTo>
                  <a:pt x="19695" y="11919"/>
                  <a:pt x="19576" y="11761"/>
                  <a:pt x="19446" y="11623"/>
                </a:cubicBezTo>
                <a:cubicBezTo>
                  <a:pt x="19590" y="11363"/>
                  <a:pt x="19720" y="11106"/>
                  <a:pt x="19833" y="10849"/>
                </a:cubicBezTo>
                <a:cubicBezTo>
                  <a:pt x="19944" y="10592"/>
                  <a:pt x="20003" y="10312"/>
                  <a:pt x="20003" y="10002"/>
                </a:cubicBezTo>
                <a:cubicBezTo>
                  <a:pt x="20003" y="9688"/>
                  <a:pt x="19924" y="9440"/>
                  <a:pt x="19766" y="9251"/>
                </a:cubicBezTo>
                <a:cubicBezTo>
                  <a:pt x="19607" y="9070"/>
                  <a:pt x="19415" y="8929"/>
                  <a:pt x="19184" y="8833"/>
                </a:cubicBezTo>
                <a:cubicBezTo>
                  <a:pt x="18955" y="8739"/>
                  <a:pt x="18698" y="8683"/>
                  <a:pt x="18418" y="8663"/>
                </a:cubicBezTo>
                <a:cubicBezTo>
                  <a:pt x="18138" y="8643"/>
                  <a:pt x="17884" y="8635"/>
                  <a:pt x="17649" y="8635"/>
                </a:cubicBezTo>
                <a:cubicBezTo>
                  <a:pt x="17242" y="8635"/>
                  <a:pt x="16835" y="8649"/>
                  <a:pt x="16423" y="8677"/>
                </a:cubicBezTo>
                <a:cubicBezTo>
                  <a:pt x="16010" y="8706"/>
                  <a:pt x="15606" y="8720"/>
                  <a:pt x="15199" y="8720"/>
                </a:cubicBezTo>
                <a:cubicBezTo>
                  <a:pt x="14917" y="8720"/>
                  <a:pt x="14643" y="8706"/>
                  <a:pt x="14366" y="8677"/>
                </a:cubicBezTo>
                <a:cubicBezTo>
                  <a:pt x="14089" y="8649"/>
                  <a:pt x="13829" y="8584"/>
                  <a:pt x="13574" y="8474"/>
                </a:cubicBezTo>
                <a:cubicBezTo>
                  <a:pt x="13574" y="8104"/>
                  <a:pt x="13645" y="7754"/>
                  <a:pt x="13792" y="7421"/>
                </a:cubicBezTo>
                <a:cubicBezTo>
                  <a:pt x="13936" y="7087"/>
                  <a:pt x="14094" y="6751"/>
                  <a:pt x="14275" y="6413"/>
                </a:cubicBezTo>
                <a:cubicBezTo>
                  <a:pt x="14448" y="6074"/>
                  <a:pt x="14606" y="5721"/>
                  <a:pt x="14747" y="5351"/>
                </a:cubicBezTo>
                <a:cubicBezTo>
                  <a:pt x="14886" y="4984"/>
                  <a:pt x="14953" y="4574"/>
                  <a:pt x="14953" y="4122"/>
                </a:cubicBezTo>
                <a:cubicBezTo>
                  <a:pt x="14953" y="3823"/>
                  <a:pt x="14905" y="3529"/>
                  <a:pt x="14812" y="3236"/>
                </a:cubicBezTo>
                <a:cubicBezTo>
                  <a:pt x="14716" y="2945"/>
                  <a:pt x="14583" y="2677"/>
                  <a:pt x="14411" y="2439"/>
                </a:cubicBezTo>
                <a:cubicBezTo>
                  <a:pt x="14238" y="2199"/>
                  <a:pt x="14027" y="2002"/>
                  <a:pt x="13775" y="1843"/>
                </a:cubicBezTo>
                <a:cubicBezTo>
                  <a:pt x="13521" y="1688"/>
                  <a:pt x="13230" y="1606"/>
                  <a:pt x="12893" y="1606"/>
                </a:cubicBezTo>
                <a:lnTo>
                  <a:pt x="12744" y="1606"/>
                </a:lnTo>
                <a:cubicBezTo>
                  <a:pt x="12681" y="1606"/>
                  <a:pt x="12631" y="1617"/>
                  <a:pt x="12594" y="1634"/>
                </a:cubicBezTo>
                <a:cubicBezTo>
                  <a:pt x="12523" y="1671"/>
                  <a:pt x="12481" y="1705"/>
                  <a:pt x="12472" y="1742"/>
                </a:cubicBezTo>
                <a:cubicBezTo>
                  <a:pt x="12464" y="1778"/>
                  <a:pt x="12450" y="1838"/>
                  <a:pt x="12430" y="1920"/>
                </a:cubicBezTo>
                <a:cubicBezTo>
                  <a:pt x="12323" y="2450"/>
                  <a:pt x="12221" y="3007"/>
                  <a:pt x="12128" y="3586"/>
                </a:cubicBezTo>
                <a:cubicBezTo>
                  <a:pt x="12034" y="4167"/>
                  <a:pt x="11854" y="4698"/>
                  <a:pt x="11596" y="5176"/>
                </a:cubicBezTo>
                <a:cubicBezTo>
                  <a:pt x="11334" y="5636"/>
                  <a:pt x="11000" y="6034"/>
                  <a:pt x="10596" y="6367"/>
                </a:cubicBezTo>
                <a:cubicBezTo>
                  <a:pt x="10189" y="6701"/>
                  <a:pt x="9802" y="7051"/>
                  <a:pt x="9432" y="7421"/>
                </a:cubicBezTo>
                <a:cubicBezTo>
                  <a:pt x="9169" y="7700"/>
                  <a:pt x="8949" y="7954"/>
                  <a:pt x="8771" y="8183"/>
                </a:cubicBezTo>
                <a:cubicBezTo>
                  <a:pt x="8593" y="8412"/>
                  <a:pt x="8403" y="8632"/>
                  <a:pt x="8211" y="8833"/>
                </a:cubicBezTo>
                <a:cubicBezTo>
                  <a:pt x="8016" y="9036"/>
                  <a:pt x="7799" y="9222"/>
                  <a:pt x="7556" y="9400"/>
                </a:cubicBezTo>
                <a:cubicBezTo>
                  <a:pt x="7313" y="9575"/>
                  <a:pt x="7019" y="9736"/>
                  <a:pt x="6674" y="9880"/>
                </a:cubicBezTo>
                <a:lnTo>
                  <a:pt x="6646" y="9880"/>
                </a:lnTo>
                <a:lnTo>
                  <a:pt x="6646" y="18572"/>
                </a:lnTo>
                <a:cubicBezTo>
                  <a:pt x="7279" y="18572"/>
                  <a:pt x="7889" y="18649"/>
                  <a:pt x="8485" y="18795"/>
                </a:cubicBezTo>
                <a:cubicBezTo>
                  <a:pt x="9081" y="18945"/>
                  <a:pt x="9683" y="19103"/>
                  <a:pt x="10294" y="19270"/>
                </a:cubicBezTo>
                <a:cubicBezTo>
                  <a:pt x="10901" y="19439"/>
                  <a:pt x="11537" y="19592"/>
                  <a:pt x="12207" y="19741"/>
                </a:cubicBezTo>
                <a:cubicBezTo>
                  <a:pt x="12874" y="19891"/>
                  <a:pt x="13594" y="19965"/>
                  <a:pt x="14374" y="19965"/>
                </a:cubicBezTo>
                <a:cubicBezTo>
                  <a:pt x="14781" y="19965"/>
                  <a:pt x="15222" y="19939"/>
                  <a:pt x="15699" y="19885"/>
                </a:cubicBezTo>
                <a:cubicBezTo>
                  <a:pt x="16177" y="19829"/>
                  <a:pt x="16626" y="19710"/>
                  <a:pt x="17047" y="19527"/>
                </a:cubicBezTo>
                <a:cubicBezTo>
                  <a:pt x="17468" y="19343"/>
                  <a:pt x="17816" y="19086"/>
                  <a:pt x="18101" y="18762"/>
                </a:cubicBezTo>
                <a:cubicBezTo>
                  <a:pt x="18387" y="18440"/>
                  <a:pt x="18525" y="18010"/>
                  <a:pt x="18525" y="17477"/>
                </a:cubicBezTo>
                <a:cubicBezTo>
                  <a:pt x="18525" y="17386"/>
                  <a:pt x="18522" y="17304"/>
                  <a:pt x="18517" y="17225"/>
                </a:cubicBezTo>
                <a:cubicBezTo>
                  <a:pt x="18503" y="17152"/>
                  <a:pt x="18488" y="17070"/>
                  <a:pt x="18471" y="16980"/>
                </a:cubicBezTo>
                <a:cubicBezTo>
                  <a:pt x="18785" y="16836"/>
                  <a:pt x="19028" y="16596"/>
                  <a:pt x="19195" y="16262"/>
                </a:cubicBezTo>
                <a:cubicBezTo>
                  <a:pt x="19364" y="15929"/>
                  <a:pt x="19446" y="15593"/>
                  <a:pt x="19446" y="15263"/>
                </a:cubicBezTo>
                <a:cubicBezTo>
                  <a:pt x="19449" y="14912"/>
                  <a:pt x="19350" y="14605"/>
                  <a:pt x="19164" y="14342"/>
                </a:cubicBezTo>
              </a:path>
            </a:pathLst>
          </a:custGeom>
          <a:solidFill>
            <a:schemeClr val="bg1"/>
          </a:solidFill>
          <a:ln>
            <a:noFill/>
          </a:ln>
          <a:effectLst/>
          <a:extLst/>
        </p:spPr>
        <p:txBody>
          <a:bodyPr lIns="14288" tIns="14288" rIns="14288" bIns="14288" anchor="ctr"/>
          <a:lstStyle/>
          <a:p>
            <a:pPr defTabSz="128537">
              <a:defRPr/>
            </a:pPr>
            <a:endParaRPr lang="es-ES" sz="825" dirty="0">
              <a:solidFill>
                <a:srgbClr val="44CEB9"/>
              </a:solidFill>
              <a:effectLst>
                <a:outerShdw blurRad="38100" dist="38100" dir="2700000" algn="tl">
                  <a:srgbClr val="000000"/>
                </a:outerShdw>
              </a:effectLst>
              <a:latin typeface="Gill Sans" charset="0"/>
              <a:cs typeface="Gill Sans" charset="0"/>
              <a:sym typeface="Gill Sans" charset="0"/>
            </a:endParaRPr>
          </a:p>
        </p:txBody>
      </p:sp>
      <p:sp>
        <p:nvSpPr>
          <p:cNvPr id="17" name="TextBox 16"/>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CHART SLIDES</a:t>
            </a:r>
            <a:endParaRPr lang="en-US" sz="2700" b="1" dirty="0">
              <a:latin typeface="Montserrat Black" panose="00000A00000000000000" pitchFamily="50" charset="0"/>
            </a:endParaRPr>
          </a:p>
        </p:txBody>
      </p:sp>
      <p:sp>
        <p:nvSpPr>
          <p:cNvPr id="19" name="TextBox 18"/>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384905391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barn(inVertical)">
                                      <p:cBhvr>
                                        <p:cTn id="7" dur="500"/>
                                        <p:tgtEl>
                                          <p:spTgt spid="19"/>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7"/>
                                        </p:tgtEl>
                                        <p:attrNameLst>
                                          <p:attrName>style.visibility</p:attrName>
                                        </p:attrNameLst>
                                      </p:cBhvr>
                                      <p:to>
                                        <p:strVal val="visible"/>
                                      </p:to>
                                    </p:set>
                                    <p:animEffect transition="in" filter="barn(outVertical)">
                                      <p:cBhvr>
                                        <p:cTn id="11" dur="500"/>
                                        <p:tgtEl>
                                          <p:spTgt spid="1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26"/>
                                        </p:tgtEl>
                                        <p:attrNameLst>
                                          <p:attrName>style.visibility</p:attrName>
                                        </p:attrNameLst>
                                      </p:cBhvr>
                                      <p:to>
                                        <p:strVal val="visible"/>
                                      </p:to>
                                    </p:set>
                                    <p:animEffect transition="in" filter="fade">
                                      <p:cBhvr>
                                        <p:cTn id="23" dur="500"/>
                                        <p:tgtEl>
                                          <p:spTgt spid="26"/>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down)">
                                      <p:cBhvr>
                                        <p:cTn id="27" dur="500"/>
                                        <p:tgtEl>
                                          <p:spTgt spid="24"/>
                                        </p:tgtEl>
                                      </p:cBhvr>
                                    </p:animEffect>
                                  </p:childTnLst>
                                </p:cTn>
                              </p:par>
                            </p:childTnLst>
                          </p:cTn>
                        </p:par>
                        <p:par>
                          <p:cTn id="28" fill="hold">
                            <p:stCondLst>
                              <p:cond delay="3000"/>
                            </p:stCondLst>
                            <p:childTnLst>
                              <p:par>
                                <p:cTn id="29" presetID="42" presetClass="entr" presetSubtype="0" fill="hold" grpId="0" nodeType="afterEffect">
                                  <p:stCondLst>
                                    <p:cond delay="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anim calcmode="lin" valueType="num">
                                      <p:cBhvr>
                                        <p:cTn id="32" dur="500" fill="hold"/>
                                        <p:tgtEl>
                                          <p:spTgt spid="25"/>
                                        </p:tgtEl>
                                        <p:attrNameLst>
                                          <p:attrName>ppt_x</p:attrName>
                                        </p:attrNameLst>
                                      </p:cBhvr>
                                      <p:tavLst>
                                        <p:tav tm="0">
                                          <p:val>
                                            <p:strVal val="#ppt_x"/>
                                          </p:val>
                                        </p:tav>
                                        <p:tav tm="100000">
                                          <p:val>
                                            <p:strVal val="#ppt_x"/>
                                          </p:val>
                                        </p:tav>
                                      </p:tavLst>
                                    </p:anim>
                                    <p:anim calcmode="lin" valueType="num">
                                      <p:cBhvr>
                                        <p:cTn id="33" dur="500" fill="hold"/>
                                        <p:tgtEl>
                                          <p:spTgt spid="25"/>
                                        </p:tgtEl>
                                        <p:attrNameLst>
                                          <p:attrName>ppt_y</p:attrName>
                                        </p:attrNameLst>
                                      </p:cBhvr>
                                      <p:tavLst>
                                        <p:tav tm="0">
                                          <p:val>
                                            <p:strVal val="#ppt_y+.1"/>
                                          </p:val>
                                        </p:tav>
                                        <p:tav tm="100000">
                                          <p:val>
                                            <p:strVal val="#ppt_y"/>
                                          </p:val>
                                        </p:tav>
                                      </p:tavLst>
                                    </p:anim>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fade">
                                      <p:cBhvr>
                                        <p:cTn id="37" dur="500"/>
                                        <p:tgtEl>
                                          <p:spTgt spid="29"/>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31"/>
                                        </p:tgtEl>
                                        <p:attrNameLst>
                                          <p:attrName>style.visibility</p:attrName>
                                        </p:attrNameLst>
                                      </p:cBhvr>
                                      <p:to>
                                        <p:strVal val="visible"/>
                                      </p:to>
                                    </p:set>
                                    <p:animEffect transition="in" filter="fade">
                                      <p:cBhvr>
                                        <p:cTn id="41" dur="500"/>
                                        <p:tgtEl>
                                          <p:spTgt spid="31"/>
                                        </p:tgtEl>
                                      </p:cBhvr>
                                    </p:animEffect>
                                  </p:childTnLst>
                                </p:cTn>
                              </p:par>
                            </p:childTnLst>
                          </p:cTn>
                        </p:par>
                        <p:par>
                          <p:cTn id="42" fill="hold">
                            <p:stCondLst>
                              <p:cond delay="4500"/>
                            </p:stCondLst>
                            <p:childTnLst>
                              <p:par>
                                <p:cTn id="43" presetID="22" presetClass="entr" presetSubtype="4" fill="hold" grpId="0" nodeType="after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wipe(down)">
                                      <p:cBhvr>
                                        <p:cTn id="45" dur="500"/>
                                        <p:tgtEl>
                                          <p:spTgt spid="28"/>
                                        </p:tgtEl>
                                      </p:cBhvr>
                                    </p:animEffect>
                                  </p:childTnLst>
                                </p:cTn>
                              </p:par>
                            </p:childTnLst>
                          </p:cTn>
                        </p:par>
                        <p:par>
                          <p:cTn id="46" fill="hold">
                            <p:stCondLst>
                              <p:cond delay="5000"/>
                            </p:stCondLst>
                            <p:childTnLst>
                              <p:par>
                                <p:cTn id="47" presetID="42" presetClass="entr" presetSubtype="0" fill="hold" grpId="0" nodeType="afterEffect">
                                  <p:stCondLst>
                                    <p:cond delay="0"/>
                                  </p:stCondLst>
                                  <p:childTnLst>
                                    <p:set>
                                      <p:cBhvr>
                                        <p:cTn id="48" dur="1" fill="hold">
                                          <p:stCondLst>
                                            <p:cond delay="0"/>
                                          </p:stCondLst>
                                        </p:cTn>
                                        <p:tgtEl>
                                          <p:spTgt spid="30"/>
                                        </p:tgtEl>
                                        <p:attrNameLst>
                                          <p:attrName>style.visibility</p:attrName>
                                        </p:attrNameLst>
                                      </p:cBhvr>
                                      <p:to>
                                        <p:strVal val="visible"/>
                                      </p:to>
                                    </p:set>
                                    <p:animEffect transition="in" filter="fade">
                                      <p:cBhvr>
                                        <p:cTn id="49" dur="500"/>
                                        <p:tgtEl>
                                          <p:spTgt spid="30"/>
                                        </p:tgtEl>
                                      </p:cBhvr>
                                    </p:animEffect>
                                    <p:anim calcmode="lin" valueType="num">
                                      <p:cBhvr>
                                        <p:cTn id="50" dur="500" fill="hold"/>
                                        <p:tgtEl>
                                          <p:spTgt spid="30"/>
                                        </p:tgtEl>
                                        <p:attrNameLst>
                                          <p:attrName>ppt_x</p:attrName>
                                        </p:attrNameLst>
                                      </p:cBhvr>
                                      <p:tavLst>
                                        <p:tav tm="0">
                                          <p:val>
                                            <p:strVal val="#ppt_x"/>
                                          </p:val>
                                        </p:tav>
                                        <p:tav tm="100000">
                                          <p:val>
                                            <p:strVal val="#ppt_x"/>
                                          </p:val>
                                        </p:tav>
                                      </p:tavLst>
                                    </p:anim>
                                    <p:anim calcmode="lin" valueType="num">
                                      <p:cBhvr>
                                        <p:cTn id="51" dur="500" fill="hold"/>
                                        <p:tgtEl>
                                          <p:spTgt spid="30"/>
                                        </p:tgtEl>
                                        <p:attrNameLst>
                                          <p:attrName>ppt_y</p:attrName>
                                        </p:attrNameLst>
                                      </p:cBhvr>
                                      <p:tavLst>
                                        <p:tav tm="0">
                                          <p:val>
                                            <p:strVal val="#ppt_y+.1"/>
                                          </p:val>
                                        </p:tav>
                                        <p:tav tm="100000">
                                          <p:val>
                                            <p:strVal val="#ppt_y"/>
                                          </p:val>
                                        </p:tav>
                                      </p:tavLst>
                                    </p:anim>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34"/>
                                        </p:tgtEl>
                                        <p:attrNameLst>
                                          <p:attrName>style.visibility</p:attrName>
                                        </p:attrNameLst>
                                      </p:cBhvr>
                                      <p:to>
                                        <p:strVal val="visible"/>
                                      </p:to>
                                    </p:set>
                                    <p:animEffect transition="in" filter="fade">
                                      <p:cBhvr>
                                        <p:cTn id="55" dur="500"/>
                                        <p:tgtEl>
                                          <p:spTgt spid="34"/>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36"/>
                                        </p:tgtEl>
                                        <p:attrNameLst>
                                          <p:attrName>style.visibility</p:attrName>
                                        </p:attrNameLst>
                                      </p:cBhvr>
                                      <p:to>
                                        <p:strVal val="visible"/>
                                      </p:to>
                                    </p:set>
                                    <p:animEffect transition="in" filter="fade">
                                      <p:cBhvr>
                                        <p:cTn id="59" dur="500"/>
                                        <p:tgtEl>
                                          <p:spTgt spid="36"/>
                                        </p:tgtEl>
                                      </p:cBhvr>
                                    </p:animEffect>
                                  </p:childTnLst>
                                </p:cTn>
                              </p:par>
                            </p:childTnLst>
                          </p:cTn>
                        </p:par>
                        <p:par>
                          <p:cTn id="60" fill="hold">
                            <p:stCondLst>
                              <p:cond delay="6500"/>
                            </p:stCondLst>
                            <p:childTnLst>
                              <p:par>
                                <p:cTn id="61" presetID="22" presetClass="entr" presetSubtype="4"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wipe(down)">
                                      <p:cBhvr>
                                        <p:cTn id="63" dur="500"/>
                                        <p:tgtEl>
                                          <p:spTgt spid="33"/>
                                        </p:tgtEl>
                                      </p:cBhvr>
                                    </p:animEffect>
                                  </p:childTnLst>
                                </p:cTn>
                              </p:par>
                            </p:childTnLst>
                          </p:cTn>
                        </p:par>
                        <p:par>
                          <p:cTn id="64" fill="hold">
                            <p:stCondLst>
                              <p:cond delay="7000"/>
                            </p:stCondLst>
                            <p:childTnLst>
                              <p:par>
                                <p:cTn id="65" presetID="42" presetClass="entr" presetSubtype="0" fill="hold" grpId="0" nodeType="afterEffect">
                                  <p:stCondLst>
                                    <p:cond delay="0"/>
                                  </p:stCondLst>
                                  <p:childTnLst>
                                    <p:set>
                                      <p:cBhvr>
                                        <p:cTn id="66" dur="1" fill="hold">
                                          <p:stCondLst>
                                            <p:cond delay="0"/>
                                          </p:stCondLst>
                                        </p:cTn>
                                        <p:tgtEl>
                                          <p:spTgt spid="35"/>
                                        </p:tgtEl>
                                        <p:attrNameLst>
                                          <p:attrName>style.visibility</p:attrName>
                                        </p:attrNameLst>
                                      </p:cBhvr>
                                      <p:to>
                                        <p:strVal val="visible"/>
                                      </p:to>
                                    </p:set>
                                    <p:animEffect transition="in" filter="fade">
                                      <p:cBhvr>
                                        <p:cTn id="67" dur="500"/>
                                        <p:tgtEl>
                                          <p:spTgt spid="35"/>
                                        </p:tgtEl>
                                      </p:cBhvr>
                                    </p:animEffect>
                                    <p:anim calcmode="lin" valueType="num">
                                      <p:cBhvr>
                                        <p:cTn id="68" dur="500" fill="hold"/>
                                        <p:tgtEl>
                                          <p:spTgt spid="35"/>
                                        </p:tgtEl>
                                        <p:attrNameLst>
                                          <p:attrName>ppt_x</p:attrName>
                                        </p:attrNameLst>
                                      </p:cBhvr>
                                      <p:tavLst>
                                        <p:tav tm="0">
                                          <p:val>
                                            <p:strVal val="#ppt_x"/>
                                          </p:val>
                                        </p:tav>
                                        <p:tav tm="100000">
                                          <p:val>
                                            <p:strVal val="#ppt_x"/>
                                          </p:val>
                                        </p:tav>
                                      </p:tavLst>
                                    </p:anim>
                                    <p:anim calcmode="lin" valueType="num">
                                      <p:cBhvr>
                                        <p:cTn id="69" dur="500" fill="hold"/>
                                        <p:tgtEl>
                                          <p:spTgt spid="3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AsOne/>
      </p:bldGraphic>
      <p:bldP spid="23" grpId="0" animBg="1"/>
      <p:bldP spid="24" grpId="0"/>
      <p:bldP spid="25" grpId="0"/>
      <p:bldP spid="26" grpId="0" animBg="1"/>
      <p:bldP spid="28" grpId="0"/>
      <p:bldP spid="29" grpId="0" animBg="1"/>
      <p:bldP spid="30" grpId="0"/>
      <p:bldP spid="31" grpId="0" animBg="1"/>
      <p:bldP spid="33" grpId="0"/>
      <p:bldP spid="34" grpId="0" animBg="1"/>
      <p:bldP spid="35" grpId="0"/>
      <p:bldP spid="36" grpId="0" animBg="1"/>
      <p:bldP spid="17" grpId="0"/>
      <p:bldP spid="19"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 name="TextBox 95"/>
          <p:cNvSpPr txBox="1"/>
          <p:nvPr/>
        </p:nvSpPr>
        <p:spPr>
          <a:xfrm>
            <a:off x="867295" y="2564465"/>
            <a:ext cx="1561646" cy="253916"/>
          </a:xfrm>
          <a:prstGeom prst="rect">
            <a:avLst/>
          </a:prstGeom>
          <a:noFill/>
        </p:spPr>
        <p:txBody>
          <a:bodyPr wrap="none" rtlCol="0">
            <a:spAutoFit/>
          </a:bodyPr>
          <a:lstStyle/>
          <a:p>
            <a:pPr algn="r"/>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INSERT TITLE HERE</a:t>
            </a:r>
          </a:p>
        </p:txBody>
      </p:sp>
      <p:sp>
        <p:nvSpPr>
          <p:cNvPr id="97" name="TextBox 96"/>
          <p:cNvSpPr txBox="1"/>
          <p:nvPr/>
        </p:nvSpPr>
        <p:spPr>
          <a:xfrm>
            <a:off x="707942" y="2857938"/>
            <a:ext cx="1720998" cy="320857"/>
          </a:xfrm>
          <a:prstGeom prst="rect">
            <a:avLst/>
          </a:prstGeom>
          <a:noFill/>
        </p:spPr>
        <p:txBody>
          <a:bodyPr wrap="square" rtlCol="0">
            <a:spAutoFit/>
          </a:bodyPr>
          <a:lstStyle/>
          <a:p>
            <a:pPr algn="r">
              <a:lnSpc>
                <a:spcPct val="11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perspiciati unde omnis iste natus voluptatem fringilla.</a:t>
            </a:r>
          </a:p>
        </p:txBody>
      </p:sp>
      <p:sp>
        <p:nvSpPr>
          <p:cNvPr id="98" name="TextBox 97"/>
          <p:cNvSpPr txBox="1"/>
          <p:nvPr/>
        </p:nvSpPr>
        <p:spPr>
          <a:xfrm>
            <a:off x="6738374" y="2564465"/>
            <a:ext cx="1561646" cy="253916"/>
          </a:xfrm>
          <a:prstGeom prst="rect">
            <a:avLst/>
          </a:prstGeom>
          <a:noFill/>
        </p:spPr>
        <p:txBody>
          <a:bodyPr wrap="none" rtlCol="0">
            <a:spAutoFit/>
          </a:bodyPr>
          <a:lstStyle/>
          <a:p>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INSERT TITLE HERE</a:t>
            </a:r>
          </a:p>
        </p:txBody>
      </p:sp>
      <p:sp>
        <p:nvSpPr>
          <p:cNvPr id="99" name="TextBox 98"/>
          <p:cNvSpPr txBox="1"/>
          <p:nvPr/>
        </p:nvSpPr>
        <p:spPr>
          <a:xfrm>
            <a:off x="6738374" y="2857938"/>
            <a:ext cx="1720998" cy="320857"/>
          </a:xfrm>
          <a:prstGeom prst="rect">
            <a:avLst/>
          </a:prstGeom>
          <a:noFill/>
        </p:spPr>
        <p:txBody>
          <a:bodyPr wrap="square" rtlCol="0">
            <a:spAutoFit/>
          </a:bodyPr>
          <a:lstStyle/>
          <a:p>
            <a:pPr>
              <a:lnSpc>
                <a:spcPct val="11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perspiciati unde omnis iste natus voluptatem fringilla.</a:t>
            </a:r>
          </a:p>
        </p:txBody>
      </p:sp>
      <p:sp>
        <p:nvSpPr>
          <p:cNvPr id="100" name="TextBox 99"/>
          <p:cNvSpPr txBox="1"/>
          <p:nvPr/>
        </p:nvSpPr>
        <p:spPr>
          <a:xfrm>
            <a:off x="868582" y="1633287"/>
            <a:ext cx="1561646" cy="253916"/>
          </a:xfrm>
          <a:prstGeom prst="rect">
            <a:avLst/>
          </a:prstGeom>
          <a:noFill/>
        </p:spPr>
        <p:txBody>
          <a:bodyPr wrap="none" rtlCol="0">
            <a:spAutoFit/>
          </a:bodyPr>
          <a:lstStyle/>
          <a:p>
            <a:pPr algn="r"/>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INSERT TITLE HERE</a:t>
            </a:r>
          </a:p>
        </p:txBody>
      </p:sp>
      <p:sp>
        <p:nvSpPr>
          <p:cNvPr id="101" name="TextBox 100"/>
          <p:cNvSpPr txBox="1"/>
          <p:nvPr/>
        </p:nvSpPr>
        <p:spPr>
          <a:xfrm>
            <a:off x="709229" y="1926761"/>
            <a:ext cx="1720998" cy="320857"/>
          </a:xfrm>
          <a:prstGeom prst="rect">
            <a:avLst/>
          </a:prstGeom>
          <a:noFill/>
        </p:spPr>
        <p:txBody>
          <a:bodyPr wrap="square" rtlCol="0">
            <a:spAutoFit/>
          </a:bodyPr>
          <a:lstStyle/>
          <a:p>
            <a:pPr algn="r">
              <a:lnSpc>
                <a:spcPct val="11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perspiciati unde omnis iste natus voluptatem fringilla.</a:t>
            </a:r>
          </a:p>
        </p:txBody>
      </p:sp>
      <p:sp>
        <p:nvSpPr>
          <p:cNvPr id="105" name="TextBox 104"/>
          <p:cNvSpPr txBox="1"/>
          <p:nvPr/>
        </p:nvSpPr>
        <p:spPr>
          <a:xfrm>
            <a:off x="6713773" y="1387622"/>
            <a:ext cx="1561646" cy="253916"/>
          </a:xfrm>
          <a:prstGeom prst="rect">
            <a:avLst/>
          </a:prstGeom>
          <a:noFill/>
        </p:spPr>
        <p:txBody>
          <a:bodyPr wrap="none" rtlCol="0">
            <a:spAutoFit/>
          </a:bodyPr>
          <a:lstStyle/>
          <a:p>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INSERT TITLE HERE</a:t>
            </a:r>
          </a:p>
        </p:txBody>
      </p:sp>
      <p:sp>
        <p:nvSpPr>
          <p:cNvPr id="106" name="TextBox 105"/>
          <p:cNvSpPr txBox="1"/>
          <p:nvPr/>
        </p:nvSpPr>
        <p:spPr>
          <a:xfrm>
            <a:off x="6713774" y="1681096"/>
            <a:ext cx="1720998" cy="320857"/>
          </a:xfrm>
          <a:prstGeom prst="rect">
            <a:avLst/>
          </a:prstGeom>
          <a:noFill/>
        </p:spPr>
        <p:txBody>
          <a:bodyPr wrap="square" rtlCol="0">
            <a:spAutoFit/>
          </a:bodyPr>
          <a:lstStyle/>
          <a:p>
            <a:pPr>
              <a:lnSpc>
                <a:spcPct val="11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perspiciati unde omnis iste natus voluptatem fringilla.</a:t>
            </a:r>
          </a:p>
        </p:txBody>
      </p:sp>
      <p:sp>
        <p:nvSpPr>
          <p:cNvPr id="107" name="TextBox 106"/>
          <p:cNvSpPr txBox="1"/>
          <p:nvPr/>
        </p:nvSpPr>
        <p:spPr>
          <a:xfrm>
            <a:off x="867295" y="3646819"/>
            <a:ext cx="1561646" cy="253916"/>
          </a:xfrm>
          <a:prstGeom prst="rect">
            <a:avLst/>
          </a:prstGeom>
          <a:noFill/>
        </p:spPr>
        <p:txBody>
          <a:bodyPr wrap="none" rtlCol="0">
            <a:spAutoFit/>
          </a:bodyPr>
          <a:lstStyle/>
          <a:p>
            <a:pPr algn="r"/>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INSERT TITLE HERE</a:t>
            </a:r>
          </a:p>
        </p:txBody>
      </p:sp>
      <p:sp>
        <p:nvSpPr>
          <p:cNvPr id="108" name="TextBox 107"/>
          <p:cNvSpPr txBox="1"/>
          <p:nvPr/>
        </p:nvSpPr>
        <p:spPr>
          <a:xfrm>
            <a:off x="707942" y="3940293"/>
            <a:ext cx="1720998" cy="320857"/>
          </a:xfrm>
          <a:prstGeom prst="rect">
            <a:avLst/>
          </a:prstGeom>
          <a:noFill/>
        </p:spPr>
        <p:txBody>
          <a:bodyPr wrap="square" rtlCol="0">
            <a:spAutoFit/>
          </a:bodyPr>
          <a:lstStyle/>
          <a:p>
            <a:pPr algn="r">
              <a:lnSpc>
                <a:spcPct val="11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perspiciati unde omnis iste natus voluptatem fringilla.</a:t>
            </a:r>
          </a:p>
        </p:txBody>
      </p:sp>
      <p:sp>
        <p:nvSpPr>
          <p:cNvPr id="109" name="TextBox 108"/>
          <p:cNvSpPr txBox="1"/>
          <p:nvPr/>
        </p:nvSpPr>
        <p:spPr>
          <a:xfrm>
            <a:off x="6713773" y="3716644"/>
            <a:ext cx="1561646" cy="253916"/>
          </a:xfrm>
          <a:prstGeom prst="rect">
            <a:avLst/>
          </a:prstGeom>
          <a:noFill/>
        </p:spPr>
        <p:txBody>
          <a:bodyPr wrap="none" rtlCol="0">
            <a:spAutoFit/>
          </a:bodyPr>
          <a:lstStyle/>
          <a:p>
            <a:r>
              <a:rPr lang="en-US"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INSERT TITLE HERE</a:t>
            </a:r>
          </a:p>
        </p:txBody>
      </p:sp>
      <p:sp>
        <p:nvSpPr>
          <p:cNvPr id="110" name="TextBox 109"/>
          <p:cNvSpPr txBox="1"/>
          <p:nvPr/>
        </p:nvSpPr>
        <p:spPr>
          <a:xfrm>
            <a:off x="6713774" y="4010118"/>
            <a:ext cx="1720998" cy="320857"/>
          </a:xfrm>
          <a:prstGeom prst="rect">
            <a:avLst/>
          </a:prstGeom>
          <a:noFill/>
        </p:spPr>
        <p:txBody>
          <a:bodyPr wrap="square" rtlCol="0">
            <a:spAutoFit/>
          </a:bodyPr>
          <a:lstStyle/>
          <a:p>
            <a:pPr>
              <a:lnSpc>
                <a:spcPct val="110000"/>
              </a:lnSpc>
            </a:pP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Sed perspiciati unde omnis iste natus voluptatem fringilla.</a:t>
            </a:r>
          </a:p>
        </p:txBody>
      </p:sp>
      <p:sp>
        <p:nvSpPr>
          <p:cNvPr id="70" name="Freeform 68"/>
          <p:cNvSpPr>
            <a:spLocks noEditPoints="1"/>
          </p:cNvSpPr>
          <p:nvPr/>
        </p:nvSpPr>
        <p:spPr bwMode="auto">
          <a:xfrm>
            <a:off x="3459126" y="1823372"/>
            <a:ext cx="2225750" cy="2230619"/>
          </a:xfrm>
          <a:custGeom>
            <a:avLst/>
            <a:gdLst>
              <a:gd name="T0" fmla="*/ 0 w 1351"/>
              <a:gd name="T1" fmla="*/ 646 h 1354"/>
              <a:gd name="T2" fmla="*/ 667 w 1351"/>
              <a:gd name="T3" fmla="*/ 852 h 1354"/>
              <a:gd name="T4" fmla="*/ 652 w 1351"/>
              <a:gd name="T5" fmla="*/ 1017 h 1354"/>
              <a:gd name="T6" fmla="*/ 792 w 1351"/>
              <a:gd name="T7" fmla="*/ 601 h 1354"/>
              <a:gd name="T8" fmla="*/ 665 w 1351"/>
              <a:gd name="T9" fmla="*/ 666 h 1354"/>
              <a:gd name="T10" fmla="*/ 1293 w 1351"/>
              <a:gd name="T11" fmla="*/ 501 h 1354"/>
              <a:gd name="T12" fmla="*/ 40 w 1351"/>
              <a:gd name="T13" fmla="*/ 495 h 1354"/>
              <a:gd name="T14" fmla="*/ 441 w 1351"/>
              <a:gd name="T15" fmla="*/ 496 h 1354"/>
              <a:gd name="T16" fmla="*/ 147 w 1351"/>
              <a:gd name="T17" fmla="*/ 682 h 1354"/>
              <a:gd name="T18" fmla="*/ 976 w 1351"/>
              <a:gd name="T19" fmla="*/ 331 h 1354"/>
              <a:gd name="T20" fmla="*/ 1098 w 1351"/>
              <a:gd name="T21" fmla="*/ 331 h 1354"/>
              <a:gd name="T22" fmla="*/ 563 w 1351"/>
              <a:gd name="T23" fmla="*/ 865 h 1354"/>
              <a:gd name="T24" fmla="*/ 1090 w 1351"/>
              <a:gd name="T25" fmla="*/ 1016 h 1354"/>
              <a:gd name="T26" fmla="*/ 655 w 1351"/>
              <a:gd name="T27" fmla="*/ 1158 h 1354"/>
              <a:gd name="T28" fmla="*/ 1134 w 1351"/>
              <a:gd name="T29" fmla="*/ 852 h 1354"/>
              <a:gd name="T30" fmla="*/ 438 w 1351"/>
              <a:gd name="T31" fmla="*/ 488 h 1354"/>
              <a:gd name="T32" fmla="*/ 943 w 1351"/>
              <a:gd name="T33" fmla="*/ 690 h 1354"/>
              <a:gd name="T34" fmla="*/ 931 w 1351"/>
              <a:gd name="T35" fmla="*/ 654 h 1354"/>
              <a:gd name="T36" fmla="*/ 867 w 1351"/>
              <a:gd name="T37" fmla="*/ 503 h 1354"/>
              <a:gd name="T38" fmla="*/ 454 w 1351"/>
              <a:gd name="T39" fmla="*/ 851 h 1354"/>
              <a:gd name="T40" fmla="*/ 255 w 1351"/>
              <a:gd name="T41" fmla="*/ 601 h 1354"/>
              <a:gd name="T42" fmla="*/ 44 w 1351"/>
              <a:gd name="T43" fmla="*/ 859 h 1354"/>
              <a:gd name="T44" fmla="*/ 447 w 1351"/>
              <a:gd name="T45" fmla="*/ 859 h 1354"/>
              <a:gd name="T46" fmla="*/ 1020 w 1351"/>
              <a:gd name="T47" fmla="*/ 181 h 1354"/>
              <a:gd name="T48" fmla="*/ 307 w 1351"/>
              <a:gd name="T49" fmla="*/ 330 h 1354"/>
              <a:gd name="T50" fmla="*/ 1073 w 1351"/>
              <a:gd name="T51" fmla="*/ 1031 h 1354"/>
              <a:gd name="T52" fmla="*/ 1080 w 1351"/>
              <a:gd name="T53" fmla="*/ 323 h 1354"/>
              <a:gd name="T54" fmla="*/ 997 w 1351"/>
              <a:gd name="T55" fmla="*/ 1158 h 1354"/>
              <a:gd name="T56" fmla="*/ 827 w 1351"/>
              <a:gd name="T57" fmla="*/ 1030 h 1354"/>
              <a:gd name="T58" fmla="*/ 523 w 1351"/>
              <a:gd name="T59" fmla="*/ 179 h 1354"/>
              <a:gd name="T60" fmla="*/ 1053 w 1351"/>
              <a:gd name="T61" fmla="*/ 859 h 1354"/>
              <a:gd name="T62" fmla="*/ 1127 w 1351"/>
              <a:gd name="T63" fmla="*/ 904 h 1354"/>
              <a:gd name="T64" fmla="*/ 383 w 1351"/>
              <a:gd name="T65" fmla="*/ 1131 h 1354"/>
              <a:gd name="T66" fmla="*/ 482 w 1351"/>
              <a:gd name="T67" fmla="*/ 431 h 1354"/>
              <a:gd name="T68" fmla="*/ 234 w 1351"/>
              <a:gd name="T69" fmla="*/ 783 h 1354"/>
              <a:gd name="T70" fmla="*/ 904 w 1351"/>
              <a:gd name="T71" fmla="*/ 968 h 1354"/>
              <a:gd name="T72" fmla="*/ 561 w 1351"/>
              <a:gd name="T73" fmla="*/ 674 h 1354"/>
              <a:gd name="T74" fmla="*/ 466 w 1351"/>
              <a:gd name="T75" fmla="*/ 589 h 1354"/>
              <a:gd name="T76" fmla="*/ 306 w 1351"/>
              <a:gd name="T77" fmla="*/ 1157 h 1354"/>
              <a:gd name="T78" fmla="*/ 996 w 1351"/>
              <a:gd name="T79" fmla="*/ 486 h 1354"/>
              <a:gd name="T80" fmla="*/ 341 w 1351"/>
              <a:gd name="T81" fmla="*/ 683 h 1354"/>
              <a:gd name="T82" fmla="*/ 641 w 1351"/>
              <a:gd name="T83" fmla="*/ 1253 h 1354"/>
              <a:gd name="T84" fmla="*/ 857 w 1351"/>
              <a:gd name="T85" fmla="*/ 1200 h 1354"/>
              <a:gd name="T86" fmla="*/ 656 w 1351"/>
              <a:gd name="T87" fmla="*/ 1166 h 1354"/>
              <a:gd name="T88" fmla="*/ 1075 w 1351"/>
              <a:gd name="T89" fmla="*/ 1168 h 1354"/>
              <a:gd name="T90" fmla="*/ 327 w 1351"/>
              <a:gd name="T91" fmla="*/ 1169 h 1354"/>
              <a:gd name="T92" fmla="*/ 505 w 1351"/>
              <a:gd name="T93" fmla="*/ 282 h 1354"/>
              <a:gd name="T94" fmla="*/ 420 w 1351"/>
              <a:gd name="T95" fmla="*/ 1245 h 1354"/>
              <a:gd name="T96" fmla="*/ 324 w 1351"/>
              <a:gd name="T97" fmla="*/ 229 h 1354"/>
              <a:gd name="T98" fmla="*/ 359 w 1351"/>
              <a:gd name="T99" fmla="*/ 235 h 1354"/>
              <a:gd name="T100" fmla="*/ 1083 w 1351"/>
              <a:gd name="T101" fmla="*/ 168 h 1354"/>
              <a:gd name="T102" fmla="*/ 835 w 1351"/>
              <a:gd name="T103" fmla="*/ 102 h 1354"/>
              <a:gd name="T104" fmla="*/ 489 w 1351"/>
              <a:gd name="T105" fmla="*/ 163 h 1354"/>
              <a:gd name="T106" fmla="*/ 639 w 1351"/>
              <a:gd name="T107" fmla="*/ 323 h 1354"/>
              <a:gd name="T108" fmla="*/ 851 w 1351"/>
              <a:gd name="T109" fmla="*/ 1197 h 1354"/>
              <a:gd name="T110" fmla="*/ 561 w 1351"/>
              <a:gd name="T111" fmla="*/ 146 h 1354"/>
              <a:gd name="T112" fmla="*/ 857 w 1351"/>
              <a:gd name="T113" fmla="*/ 488 h 1354"/>
              <a:gd name="T114" fmla="*/ 632 w 1351"/>
              <a:gd name="T115" fmla="*/ 715 h 1354"/>
              <a:gd name="T116" fmla="*/ 643 w 1351"/>
              <a:gd name="T117" fmla="*/ 375 h 1354"/>
              <a:gd name="T118" fmla="*/ 361 w 1351"/>
              <a:gd name="T119" fmla="*/ 173 h 1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51" h="1354">
                <a:moveTo>
                  <a:pt x="639" y="0"/>
                </a:moveTo>
                <a:cubicBezTo>
                  <a:pt x="655" y="0"/>
                  <a:pt x="672" y="0"/>
                  <a:pt x="688" y="0"/>
                </a:cubicBezTo>
                <a:cubicBezTo>
                  <a:pt x="691" y="1"/>
                  <a:pt x="694" y="1"/>
                  <a:pt x="696" y="1"/>
                </a:cubicBezTo>
                <a:cubicBezTo>
                  <a:pt x="725" y="5"/>
                  <a:pt x="755" y="6"/>
                  <a:pt x="783" y="11"/>
                </a:cubicBezTo>
                <a:cubicBezTo>
                  <a:pt x="925" y="38"/>
                  <a:pt x="1047" y="102"/>
                  <a:pt x="1145" y="208"/>
                </a:cubicBezTo>
                <a:cubicBezTo>
                  <a:pt x="1293" y="368"/>
                  <a:pt x="1351" y="558"/>
                  <a:pt x="1317" y="774"/>
                </a:cubicBezTo>
                <a:cubicBezTo>
                  <a:pt x="1295" y="918"/>
                  <a:pt x="1229" y="1042"/>
                  <a:pt x="1122" y="1142"/>
                </a:cubicBezTo>
                <a:cubicBezTo>
                  <a:pt x="957" y="1297"/>
                  <a:pt x="761" y="1354"/>
                  <a:pt x="539" y="1315"/>
                </a:cubicBezTo>
                <a:cubicBezTo>
                  <a:pt x="387" y="1288"/>
                  <a:pt x="260" y="1212"/>
                  <a:pt x="159" y="1095"/>
                </a:cubicBezTo>
                <a:cubicBezTo>
                  <a:pt x="66" y="986"/>
                  <a:pt x="14" y="859"/>
                  <a:pt x="2" y="716"/>
                </a:cubicBezTo>
                <a:cubicBezTo>
                  <a:pt x="1" y="702"/>
                  <a:pt x="0" y="688"/>
                  <a:pt x="0" y="675"/>
                </a:cubicBezTo>
                <a:cubicBezTo>
                  <a:pt x="0" y="667"/>
                  <a:pt x="0" y="660"/>
                  <a:pt x="0" y="652"/>
                </a:cubicBezTo>
                <a:cubicBezTo>
                  <a:pt x="0" y="650"/>
                  <a:pt x="0" y="648"/>
                  <a:pt x="0" y="646"/>
                </a:cubicBezTo>
                <a:cubicBezTo>
                  <a:pt x="3" y="615"/>
                  <a:pt x="4" y="584"/>
                  <a:pt x="9" y="553"/>
                </a:cubicBezTo>
                <a:cubicBezTo>
                  <a:pt x="34" y="410"/>
                  <a:pt x="99" y="286"/>
                  <a:pt x="204" y="186"/>
                </a:cubicBezTo>
                <a:cubicBezTo>
                  <a:pt x="317" y="77"/>
                  <a:pt x="452" y="17"/>
                  <a:pt x="608" y="3"/>
                </a:cubicBezTo>
                <a:cubicBezTo>
                  <a:pt x="618" y="2"/>
                  <a:pt x="628" y="1"/>
                  <a:pt x="639" y="0"/>
                </a:cubicBezTo>
                <a:close/>
                <a:moveTo>
                  <a:pt x="865" y="681"/>
                </a:moveTo>
                <a:cubicBezTo>
                  <a:pt x="861" y="681"/>
                  <a:pt x="859" y="681"/>
                  <a:pt x="856" y="681"/>
                </a:cubicBezTo>
                <a:cubicBezTo>
                  <a:pt x="794" y="681"/>
                  <a:pt x="732" y="681"/>
                  <a:pt x="670" y="681"/>
                </a:cubicBezTo>
                <a:cubicBezTo>
                  <a:pt x="658" y="681"/>
                  <a:pt x="650" y="684"/>
                  <a:pt x="644" y="694"/>
                </a:cubicBezTo>
                <a:cubicBezTo>
                  <a:pt x="640" y="700"/>
                  <a:pt x="638" y="705"/>
                  <a:pt x="638" y="712"/>
                </a:cubicBezTo>
                <a:cubicBezTo>
                  <a:pt x="639" y="737"/>
                  <a:pt x="639" y="763"/>
                  <a:pt x="639" y="788"/>
                </a:cubicBezTo>
                <a:cubicBezTo>
                  <a:pt x="639" y="805"/>
                  <a:pt x="641" y="820"/>
                  <a:pt x="652" y="834"/>
                </a:cubicBezTo>
                <a:cubicBezTo>
                  <a:pt x="654" y="837"/>
                  <a:pt x="656" y="842"/>
                  <a:pt x="658" y="846"/>
                </a:cubicBezTo>
                <a:cubicBezTo>
                  <a:pt x="660" y="850"/>
                  <a:pt x="663" y="852"/>
                  <a:pt x="667" y="852"/>
                </a:cubicBezTo>
                <a:cubicBezTo>
                  <a:pt x="727" y="852"/>
                  <a:pt x="786" y="852"/>
                  <a:pt x="846" y="852"/>
                </a:cubicBezTo>
                <a:cubicBezTo>
                  <a:pt x="848" y="852"/>
                  <a:pt x="850" y="851"/>
                  <a:pt x="853" y="851"/>
                </a:cubicBezTo>
                <a:cubicBezTo>
                  <a:pt x="860" y="795"/>
                  <a:pt x="864" y="738"/>
                  <a:pt x="865" y="681"/>
                </a:cubicBezTo>
                <a:close/>
                <a:moveTo>
                  <a:pt x="852" y="859"/>
                </a:moveTo>
                <a:cubicBezTo>
                  <a:pt x="789" y="859"/>
                  <a:pt x="727" y="859"/>
                  <a:pt x="665" y="859"/>
                </a:cubicBezTo>
                <a:cubicBezTo>
                  <a:pt x="668" y="866"/>
                  <a:pt x="671" y="872"/>
                  <a:pt x="673" y="878"/>
                </a:cubicBezTo>
                <a:cubicBezTo>
                  <a:pt x="676" y="884"/>
                  <a:pt x="679" y="891"/>
                  <a:pt x="681" y="897"/>
                </a:cubicBezTo>
                <a:cubicBezTo>
                  <a:pt x="683" y="905"/>
                  <a:pt x="685" y="914"/>
                  <a:pt x="685" y="922"/>
                </a:cubicBezTo>
                <a:cubicBezTo>
                  <a:pt x="686" y="930"/>
                  <a:pt x="681" y="934"/>
                  <a:pt x="674" y="933"/>
                </a:cubicBezTo>
                <a:cubicBezTo>
                  <a:pt x="666" y="931"/>
                  <a:pt x="659" y="927"/>
                  <a:pt x="651" y="924"/>
                </a:cubicBezTo>
                <a:cubicBezTo>
                  <a:pt x="649" y="923"/>
                  <a:pt x="646" y="922"/>
                  <a:pt x="642" y="920"/>
                </a:cubicBezTo>
                <a:cubicBezTo>
                  <a:pt x="644" y="953"/>
                  <a:pt x="645" y="984"/>
                  <a:pt x="646" y="1016"/>
                </a:cubicBezTo>
                <a:cubicBezTo>
                  <a:pt x="649" y="1016"/>
                  <a:pt x="650" y="1017"/>
                  <a:pt x="652" y="1017"/>
                </a:cubicBezTo>
                <a:cubicBezTo>
                  <a:pt x="707" y="1017"/>
                  <a:pt x="762" y="1016"/>
                  <a:pt x="818" y="1017"/>
                </a:cubicBezTo>
                <a:cubicBezTo>
                  <a:pt x="822" y="1017"/>
                  <a:pt x="824" y="1015"/>
                  <a:pt x="824" y="1011"/>
                </a:cubicBezTo>
                <a:cubicBezTo>
                  <a:pt x="830" y="981"/>
                  <a:pt x="837" y="952"/>
                  <a:pt x="842" y="922"/>
                </a:cubicBezTo>
                <a:cubicBezTo>
                  <a:pt x="846" y="901"/>
                  <a:pt x="849" y="880"/>
                  <a:pt x="852" y="859"/>
                </a:cubicBezTo>
                <a:close/>
                <a:moveTo>
                  <a:pt x="865" y="674"/>
                </a:moveTo>
                <a:cubicBezTo>
                  <a:pt x="865" y="659"/>
                  <a:pt x="866" y="645"/>
                  <a:pt x="865" y="631"/>
                </a:cubicBezTo>
                <a:cubicBezTo>
                  <a:pt x="863" y="587"/>
                  <a:pt x="860" y="544"/>
                  <a:pt x="858" y="501"/>
                </a:cubicBezTo>
                <a:cubicBezTo>
                  <a:pt x="858" y="496"/>
                  <a:pt x="856" y="495"/>
                  <a:pt x="852" y="495"/>
                </a:cubicBezTo>
                <a:cubicBezTo>
                  <a:pt x="840" y="495"/>
                  <a:pt x="829" y="495"/>
                  <a:pt x="818" y="495"/>
                </a:cubicBezTo>
                <a:cubicBezTo>
                  <a:pt x="816" y="495"/>
                  <a:pt x="814" y="496"/>
                  <a:pt x="813" y="496"/>
                </a:cubicBezTo>
                <a:cubicBezTo>
                  <a:pt x="815" y="517"/>
                  <a:pt x="817" y="537"/>
                  <a:pt x="818" y="558"/>
                </a:cubicBezTo>
                <a:cubicBezTo>
                  <a:pt x="819" y="572"/>
                  <a:pt x="818" y="586"/>
                  <a:pt x="810" y="599"/>
                </a:cubicBezTo>
                <a:cubicBezTo>
                  <a:pt x="805" y="608"/>
                  <a:pt x="798" y="609"/>
                  <a:pt x="792" y="601"/>
                </a:cubicBezTo>
                <a:cubicBezTo>
                  <a:pt x="787" y="593"/>
                  <a:pt x="782" y="585"/>
                  <a:pt x="779" y="576"/>
                </a:cubicBezTo>
                <a:cubicBezTo>
                  <a:pt x="772" y="552"/>
                  <a:pt x="766" y="528"/>
                  <a:pt x="759" y="504"/>
                </a:cubicBezTo>
                <a:cubicBezTo>
                  <a:pt x="757" y="494"/>
                  <a:pt x="760" y="496"/>
                  <a:pt x="749" y="495"/>
                </a:cubicBezTo>
                <a:cubicBezTo>
                  <a:pt x="744" y="495"/>
                  <a:pt x="738" y="496"/>
                  <a:pt x="733" y="495"/>
                </a:cubicBezTo>
                <a:cubicBezTo>
                  <a:pt x="729" y="495"/>
                  <a:pt x="727" y="496"/>
                  <a:pt x="725" y="500"/>
                </a:cubicBezTo>
                <a:cubicBezTo>
                  <a:pt x="720" y="507"/>
                  <a:pt x="714" y="513"/>
                  <a:pt x="708" y="519"/>
                </a:cubicBezTo>
                <a:cubicBezTo>
                  <a:pt x="703" y="525"/>
                  <a:pt x="697" y="525"/>
                  <a:pt x="692" y="519"/>
                </a:cubicBezTo>
                <a:cubicBezTo>
                  <a:pt x="688" y="514"/>
                  <a:pt x="684" y="509"/>
                  <a:pt x="681" y="504"/>
                </a:cubicBezTo>
                <a:cubicBezTo>
                  <a:pt x="674" y="494"/>
                  <a:pt x="671" y="493"/>
                  <a:pt x="658" y="497"/>
                </a:cubicBezTo>
                <a:cubicBezTo>
                  <a:pt x="660" y="511"/>
                  <a:pt x="662" y="525"/>
                  <a:pt x="664" y="540"/>
                </a:cubicBezTo>
                <a:cubicBezTo>
                  <a:pt x="666" y="551"/>
                  <a:pt x="671" y="560"/>
                  <a:pt x="679" y="566"/>
                </a:cubicBezTo>
                <a:cubicBezTo>
                  <a:pt x="689" y="573"/>
                  <a:pt x="693" y="583"/>
                  <a:pt x="692" y="594"/>
                </a:cubicBezTo>
                <a:cubicBezTo>
                  <a:pt x="690" y="621"/>
                  <a:pt x="680" y="644"/>
                  <a:pt x="665" y="666"/>
                </a:cubicBezTo>
                <a:cubicBezTo>
                  <a:pt x="663" y="668"/>
                  <a:pt x="662" y="671"/>
                  <a:pt x="659" y="674"/>
                </a:cubicBezTo>
                <a:cubicBezTo>
                  <a:pt x="728" y="674"/>
                  <a:pt x="796" y="674"/>
                  <a:pt x="865" y="674"/>
                </a:cubicBezTo>
                <a:close/>
                <a:moveTo>
                  <a:pt x="1164" y="674"/>
                </a:moveTo>
                <a:cubicBezTo>
                  <a:pt x="1164" y="672"/>
                  <a:pt x="1164" y="670"/>
                  <a:pt x="1164" y="668"/>
                </a:cubicBezTo>
                <a:cubicBezTo>
                  <a:pt x="1164" y="612"/>
                  <a:pt x="1158" y="557"/>
                  <a:pt x="1146" y="502"/>
                </a:cubicBezTo>
                <a:cubicBezTo>
                  <a:pt x="1145" y="497"/>
                  <a:pt x="1144" y="495"/>
                  <a:pt x="1139" y="495"/>
                </a:cubicBezTo>
                <a:cubicBezTo>
                  <a:pt x="1096" y="495"/>
                  <a:pt x="1054" y="495"/>
                  <a:pt x="1012" y="495"/>
                </a:cubicBezTo>
                <a:cubicBezTo>
                  <a:pt x="1009" y="495"/>
                  <a:pt x="1007" y="496"/>
                  <a:pt x="1005" y="496"/>
                </a:cubicBezTo>
                <a:cubicBezTo>
                  <a:pt x="1014" y="555"/>
                  <a:pt x="1019" y="614"/>
                  <a:pt x="1019" y="674"/>
                </a:cubicBezTo>
                <a:cubicBezTo>
                  <a:pt x="1067" y="674"/>
                  <a:pt x="1115" y="674"/>
                  <a:pt x="1164" y="674"/>
                </a:cubicBezTo>
                <a:close/>
                <a:moveTo>
                  <a:pt x="1313" y="674"/>
                </a:moveTo>
                <a:cubicBezTo>
                  <a:pt x="1313" y="672"/>
                  <a:pt x="1313" y="670"/>
                  <a:pt x="1313" y="668"/>
                </a:cubicBezTo>
                <a:cubicBezTo>
                  <a:pt x="1314" y="612"/>
                  <a:pt x="1307" y="556"/>
                  <a:pt x="1293" y="501"/>
                </a:cubicBezTo>
                <a:cubicBezTo>
                  <a:pt x="1292" y="496"/>
                  <a:pt x="1290" y="495"/>
                  <a:pt x="1285" y="495"/>
                </a:cubicBezTo>
                <a:cubicBezTo>
                  <a:pt x="1243" y="495"/>
                  <a:pt x="1201" y="495"/>
                  <a:pt x="1159" y="495"/>
                </a:cubicBezTo>
                <a:cubicBezTo>
                  <a:pt x="1157" y="495"/>
                  <a:pt x="1155" y="495"/>
                  <a:pt x="1152" y="495"/>
                </a:cubicBezTo>
                <a:cubicBezTo>
                  <a:pt x="1165" y="555"/>
                  <a:pt x="1171" y="614"/>
                  <a:pt x="1171" y="674"/>
                </a:cubicBezTo>
                <a:cubicBezTo>
                  <a:pt x="1218" y="674"/>
                  <a:pt x="1265" y="674"/>
                  <a:pt x="1313" y="674"/>
                </a:cubicBezTo>
                <a:close/>
                <a:moveTo>
                  <a:pt x="13" y="674"/>
                </a:moveTo>
                <a:cubicBezTo>
                  <a:pt x="15" y="674"/>
                  <a:pt x="15" y="674"/>
                  <a:pt x="16" y="674"/>
                </a:cubicBezTo>
                <a:cubicBezTo>
                  <a:pt x="58" y="675"/>
                  <a:pt x="100" y="675"/>
                  <a:pt x="143" y="675"/>
                </a:cubicBezTo>
                <a:cubicBezTo>
                  <a:pt x="147" y="675"/>
                  <a:pt x="147" y="672"/>
                  <a:pt x="148" y="669"/>
                </a:cubicBezTo>
                <a:cubicBezTo>
                  <a:pt x="150" y="617"/>
                  <a:pt x="157" y="566"/>
                  <a:pt x="168" y="516"/>
                </a:cubicBezTo>
                <a:cubicBezTo>
                  <a:pt x="170" y="509"/>
                  <a:pt x="171" y="503"/>
                  <a:pt x="172" y="496"/>
                </a:cubicBezTo>
                <a:cubicBezTo>
                  <a:pt x="171" y="496"/>
                  <a:pt x="170" y="495"/>
                  <a:pt x="169" y="495"/>
                </a:cubicBezTo>
                <a:cubicBezTo>
                  <a:pt x="126" y="495"/>
                  <a:pt x="83" y="495"/>
                  <a:pt x="40" y="495"/>
                </a:cubicBezTo>
                <a:cubicBezTo>
                  <a:pt x="36" y="495"/>
                  <a:pt x="35" y="497"/>
                  <a:pt x="34" y="501"/>
                </a:cubicBezTo>
                <a:cubicBezTo>
                  <a:pt x="25" y="537"/>
                  <a:pt x="18" y="573"/>
                  <a:pt x="16" y="610"/>
                </a:cubicBezTo>
                <a:cubicBezTo>
                  <a:pt x="14" y="631"/>
                  <a:pt x="14" y="653"/>
                  <a:pt x="13" y="674"/>
                </a:cubicBezTo>
                <a:close/>
                <a:moveTo>
                  <a:pt x="1313" y="682"/>
                </a:moveTo>
                <a:cubicBezTo>
                  <a:pt x="1265" y="682"/>
                  <a:pt x="1218" y="682"/>
                  <a:pt x="1170" y="682"/>
                </a:cubicBezTo>
                <a:cubicBezTo>
                  <a:pt x="1170" y="739"/>
                  <a:pt x="1163" y="795"/>
                  <a:pt x="1150" y="851"/>
                </a:cubicBezTo>
                <a:cubicBezTo>
                  <a:pt x="1151" y="851"/>
                  <a:pt x="1152" y="852"/>
                  <a:pt x="1153" y="852"/>
                </a:cubicBezTo>
                <a:cubicBezTo>
                  <a:pt x="1196" y="852"/>
                  <a:pt x="1239" y="852"/>
                  <a:pt x="1282" y="852"/>
                </a:cubicBezTo>
                <a:cubicBezTo>
                  <a:pt x="1286" y="852"/>
                  <a:pt x="1286" y="849"/>
                  <a:pt x="1287" y="846"/>
                </a:cubicBezTo>
                <a:cubicBezTo>
                  <a:pt x="1303" y="794"/>
                  <a:pt x="1311" y="741"/>
                  <a:pt x="1313" y="687"/>
                </a:cubicBezTo>
                <a:cubicBezTo>
                  <a:pt x="1313" y="685"/>
                  <a:pt x="1313" y="683"/>
                  <a:pt x="1313" y="682"/>
                </a:cubicBezTo>
                <a:close/>
                <a:moveTo>
                  <a:pt x="434" y="675"/>
                </a:moveTo>
                <a:cubicBezTo>
                  <a:pt x="436" y="614"/>
                  <a:pt x="439" y="555"/>
                  <a:pt x="441" y="496"/>
                </a:cubicBezTo>
                <a:cubicBezTo>
                  <a:pt x="398" y="496"/>
                  <a:pt x="354" y="496"/>
                  <a:pt x="310" y="496"/>
                </a:cubicBezTo>
                <a:cubicBezTo>
                  <a:pt x="309" y="497"/>
                  <a:pt x="309" y="499"/>
                  <a:pt x="309" y="500"/>
                </a:cubicBezTo>
                <a:cubicBezTo>
                  <a:pt x="305" y="529"/>
                  <a:pt x="302" y="559"/>
                  <a:pt x="298" y="589"/>
                </a:cubicBezTo>
                <a:cubicBezTo>
                  <a:pt x="298" y="591"/>
                  <a:pt x="300" y="593"/>
                  <a:pt x="301" y="595"/>
                </a:cubicBezTo>
                <a:cubicBezTo>
                  <a:pt x="309" y="602"/>
                  <a:pt x="316" y="609"/>
                  <a:pt x="324" y="616"/>
                </a:cubicBezTo>
                <a:cubicBezTo>
                  <a:pt x="330" y="622"/>
                  <a:pt x="333" y="629"/>
                  <a:pt x="333" y="637"/>
                </a:cubicBezTo>
                <a:cubicBezTo>
                  <a:pt x="333" y="643"/>
                  <a:pt x="332" y="648"/>
                  <a:pt x="332" y="654"/>
                </a:cubicBezTo>
                <a:cubicBezTo>
                  <a:pt x="332" y="659"/>
                  <a:pt x="332" y="663"/>
                  <a:pt x="332" y="668"/>
                </a:cubicBezTo>
                <a:cubicBezTo>
                  <a:pt x="333" y="673"/>
                  <a:pt x="335" y="675"/>
                  <a:pt x="340" y="675"/>
                </a:cubicBezTo>
                <a:cubicBezTo>
                  <a:pt x="364" y="674"/>
                  <a:pt x="387" y="675"/>
                  <a:pt x="410" y="675"/>
                </a:cubicBezTo>
                <a:cubicBezTo>
                  <a:pt x="418" y="675"/>
                  <a:pt x="426" y="675"/>
                  <a:pt x="434" y="675"/>
                </a:cubicBezTo>
                <a:close/>
                <a:moveTo>
                  <a:pt x="160" y="851"/>
                </a:moveTo>
                <a:cubicBezTo>
                  <a:pt x="149" y="795"/>
                  <a:pt x="145" y="738"/>
                  <a:pt x="147" y="682"/>
                </a:cubicBezTo>
                <a:cubicBezTo>
                  <a:pt x="102" y="682"/>
                  <a:pt x="58" y="682"/>
                  <a:pt x="14" y="682"/>
                </a:cubicBezTo>
                <a:cubicBezTo>
                  <a:pt x="14" y="683"/>
                  <a:pt x="14" y="684"/>
                  <a:pt x="14" y="686"/>
                </a:cubicBezTo>
                <a:cubicBezTo>
                  <a:pt x="16" y="740"/>
                  <a:pt x="24" y="794"/>
                  <a:pt x="39" y="846"/>
                </a:cubicBezTo>
                <a:cubicBezTo>
                  <a:pt x="41" y="851"/>
                  <a:pt x="43" y="852"/>
                  <a:pt x="47" y="852"/>
                </a:cubicBezTo>
                <a:cubicBezTo>
                  <a:pt x="83" y="852"/>
                  <a:pt x="118" y="852"/>
                  <a:pt x="154" y="852"/>
                </a:cubicBezTo>
                <a:cubicBezTo>
                  <a:pt x="156" y="852"/>
                  <a:pt x="158" y="851"/>
                  <a:pt x="160" y="851"/>
                </a:cubicBezTo>
                <a:close/>
                <a:moveTo>
                  <a:pt x="963" y="331"/>
                </a:moveTo>
                <a:cubicBezTo>
                  <a:pt x="981" y="383"/>
                  <a:pt x="994" y="435"/>
                  <a:pt x="1003" y="488"/>
                </a:cubicBezTo>
                <a:cubicBezTo>
                  <a:pt x="1050" y="488"/>
                  <a:pt x="1096" y="488"/>
                  <a:pt x="1143" y="488"/>
                </a:cubicBezTo>
                <a:cubicBezTo>
                  <a:pt x="1143" y="485"/>
                  <a:pt x="1142" y="483"/>
                  <a:pt x="1142" y="481"/>
                </a:cubicBezTo>
                <a:cubicBezTo>
                  <a:pt x="1130" y="431"/>
                  <a:pt x="1113" y="383"/>
                  <a:pt x="1093" y="337"/>
                </a:cubicBezTo>
                <a:cubicBezTo>
                  <a:pt x="1090" y="332"/>
                  <a:pt x="1088" y="330"/>
                  <a:pt x="1083" y="330"/>
                </a:cubicBezTo>
                <a:cubicBezTo>
                  <a:pt x="1047" y="331"/>
                  <a:pt x="1011" y="331"/>
                  <a:pt x="976" y="331"/>
                </a:cubicBezTo>
                <a:cubicBezTo>
                  <a:pt x="972" y="331"/>
                  <a:pt x="968" y="331"/>
                  <a:pt x="963" y="331"/>
                </a:cubicBezTo>
                <a:close/>
                <a:moveTo>
                  <a:pt x="230" y="331"/>
                </a:moveTo>
                <a:cubicBezTo>
                  <a:pt x="229" y="331"/>
                  <a:pt x="228" y="331"/>
                  <a:pt x="227" y="331"/>
                </a:cubicBezTo>
                <a:cubicBezTo>
                  <a:pt x="188" y="331"/>
                  <a:pt x="149" y="331"/>
                  <a:pt x="110" y="330"/>
                </a:cubicBezTo>
                <a:cubicBezTo>
                  <a:pt x="106" y="330"/>
                  <a:pt x="104" y="333"/>
                  <a:pt x="102" y="336"/>
                </a:cubicBezTo>
                <a:cubicBezTo>
                  <a:pt x="75" y="382"/>
                  <a:pt x="54" y="431"/>
                  <a:pt x="39" y="483"/>
                </a:cubicBezTo>
                <a:cubicBezTo>
                  <a:pt x="39" y="484"/>
                  <a:pt x="38" y="486"/>
                  <a:pt x="38" y="488"/>
                </a:cubicBezTo>
                <a:cubicBezTo>
                  <a:pt x="39" y="488"/>
                  <a:pt x="40" y="488"/>
                  <a:pt x="41" y="488"/>
                </a:cubicBezTo>
                <a:cubicBezTo>
                  <a:pt x="84" y="488"/>
                  <a:pt x="127" y="488"/>
                  <a:pt x="170" y="488"/>
                </a:cubicBezTo>
                <a:cubicBezTo>
                  <a:pt x="175" y="488"/>
                  <a:pt x="175" y="486"/>
                  <a:pt x="176" y="483"/>
                </a:cubicBezTo>
                <a:cubicBezTo>
                  <a:pt x="185" y="455"/>
                  <a:pt x="193" y="427"/>
                  <a:pt x="202" y="400"/>
                </a:cubicBezTo>
                <a:cubicBezTo>
                  <a:pt x="211" y="377"/>
                  <a:pt x="221" y="354"/>
                  <a:pt x="230" y="331"/>
                </a:cubicBezTo>
                <a:close/>
                <a:moveTo>
                  <a:pt x="1098" y="331"/>
                </a:moveTo>
                <a:cubicBezTo>
                  <a:pt x="1098" y="333"/>
                  <a:pt x="1099" y="334"/>
                  <a:pt x="1099" y="336"/>
                </a:cubicBezTo>
                <a:cubicBezTo>
                  <a:pt x="1121" y="383"/>
                  <a:pt x="1137" y="432"/>
                  <a:pt x="1149" y="483"/>
                </a:cubicBezTo>
                <a:cubicBezTo>
                  <a:pt x="1150" y="488"/>
                  <a:pt x="1152" y="488"/>
                  <a:pt x="1157" y="488"/>
                </a:cubicBezTo>
                <a:cubicBezTo>
                  <a:pt x="1198" y="488"/>
                  <a:pt x="1240" y="488"/>
                  <a:pt x="1282" y="488"/>
                </a:cubicBezTo>
                <a:cubicBezTo>
                  <a:pt x="1284" y="488"/>
                  <a:pt x="1286" y="488"/>
                  <a:pt x="1289" y="488"/>
                </a:cubicBezTo>
                <a:cubicBezTo>
                  <a:pt x="1288" y="486"/>
                  <a:pt x="1288" y="484"/>
                  <a:pt x="1287" y="482"/>
                </a:cubicBezTo>
                <a:cubicBezTo>
                  <a:pt x="1273" y="430"/>
                  <a:pt x="1251" y="382"/>
                  <a:pt x="1225" y="335"/>
                </a:cubicBezTo>
                <a:cubicBezTo>
                  <a:pt x="1222" y="332"/>
                  <a:pt x="1220" y="330"/>
                  <a:pt x="1216" y="330"/>
                </a:cubicBezTo>
                <a:cubicBezTo>
                  <a:pt x="1178" y="331"/>
                  <a:pt x="1141" y="331"/>
                  <a:pt x="1104" y="331"/>
                </a:cubicBezTo>
                <a:cubicBezTo>
                  <a:pt x="1102" y="331"/>
                  <a:pt x="1100" y="331"/>
                  <a:pt x="1098" y="331"/>
                </a:cubicBezTo>
                <a:close/>
                <a:moveTo>
                  <a:pt x="593" y="998"/>
                </a:moveTo>
                <a:cubicBezTo>
                  <a:pt x="592" y="994"/>
                  <a:pt x="591" y="993"/>
                  <a:pt x="590" y="991"/>
                </a:cubicBezTo>
                <a:cubicBezTo>
                  <a:pt x="581" y="949"/>
                  <a:pt x="572" y="907"/>
                  <a:pt x="563" y="865"/>
                </a:cubicBezTo>
                <a:cubicBezTo>
                  <a:pt x="562" y="860"/>
                  <a:pt x="560" y="858"/>
                  <a:pt x="555" y="858"/>
                </a:cubicBezTo>
                <a:cubicBezTo>
                  <a:pt x="524" y="859"/>
                  <a:pt x="493" y="858"/>
                  <a:pt x="462" y="858"/>
                </a:cubicBezTo>
                <a:cubicBezTo>
                  <a:pt x="460" y="858"/>
                  <a:pt x="458" y="859"/>
                  <a:pt x="456" y="859"/>
                </a:cubicBezTo>
                <a:cubicBezTo>
                  <a:pt x="456" y="861"/>
                  <a:pt x="456" y="863"/>
                  <a:pt x="456" y="864"/>
                </a:cubicBezTo>
                <a:cubicBezTo>
                  <a:pt x="465" y="913"/>
                  <a:pt x="474" y="962"/>
                  <a:pt x="483" y="1011"/>
                </a:cubicBezTo>
                <a:cubicBezTo>
                  <a:pt x="484" y="1016"/>
                  <a:pt x="486" y="1017"/>
                  <a:pt x="491" y="1017"/>
                </a:cubicBezTo>
                <a:cubicBezTo>
                  <a:pt x="538" y="1016"/>
                  <a:pt x="586" y="1017"/>
                  <a:pt x="633" y="1017"/>
                </a:cubicBezTo>
                <a:cubicBezTo>
                  <a:pt x="635" y="1017"/>
                  <a:pt x="637" y="1016"/>
                  <a:pt x="640" y="1016"/>
                </a:cubicBezTo>
                <a:cubicBezTo>
                  <a:pt x="638" y="983"/>
                  <a:pt x="637" y="951"/>
                  <a:pt x="636" y="918"/>
                </a:cubicBezTo>
                <a:cubicBezTo>
                  <a:pt x="627" y="917"/>
                  <a:pt x="622" y="920"/>
                  <a:pt x="619" y="926"/>
                </a:cubicBezTo>
                <a:cubicBezTo>
                  <a:pt x="616" y="932"/>
                  <a:pt x="614" y="939"/>
                  <a:pt x="611" y="945"/>
                </a:cubicBezTo>
                <a:cubicBezTo>
                  <a:pt x="605" y="962"/>
                  <a:pt x="599" y="979"/>
                  <a:pt x="593" y="998"/>
                </a:cubicBezTo>
                <a:close/>
                <a:moveTo>
                  <a:pt x="1090" y="1016"/>
                </a:moveTo>
                <a:cubicBezTo>
                  <a:pt x="1091" y="1016"/>
                  <a:pt x="1092" y="1017"/>
                  <a:pt x="1093" y="1017"/>
                </a:cubicBezTo>
                <a:cubicBezTo>
                  <a:pt x="1130" y="1017"/>
                  <a:pt x="1168" y="1017"/>
                  <a:pt x="1205" y="1016"/>
                </a:cubicBezTo>
                <a:cubicBezTo>
                  <a:pt x="1208" y="1016"/>
                  <a:pt x="1211" y="1014"/>
                  <a:pt x="1212" y="1011"/>
                </a:cubicBezTo>
                <a:cubicBezTo>
                  <a:pt x="1242" y="966"/>
                  <a:pt x="1265" y="917"/>
                  <a:pt x="1281" y="866"/>
                </a:cubicBezTo>
                <a:cubicBezTo>
                  <a:pt x="1282" y="863"/>
                  <a:pt x="1283" y="861"/>
                  <a:pt x="1283" y="858"/>
                </a:cubicBezTo>
                <a:cubicBezTo>
                  <a:pt x="1280" y="858"/>
                  <a:pt x="1278" y="858"/>
                  <a:pt x="1276" y="858"/>
                </a:cubicBezTo>
                <a:cubicBezTo>
                  <a:pt x="1236" y="858"/>
                  <a:pt x="1195" y="859"/>
                  <a:pt x="1155" y="858"/>
                </a:cubicBezTo>
                <a:cubicBezTo>
                  <a:pt x="1149" y="858"/>
                  <a:pt x="1147" y="860"/>
                  <a:pt x="1146" y="866"/>
                </a:cubicBezTo>
                <a:cubicBezTo>
                  <a:pt x="1137" y="894"/>
                  <a:pt x="1129" y="922"/>
                  <a:pt x="1119" y="949"/>
                </a:cubicBezTo>
                <a:cubicBezTo>
                  <a:pt x="1110" y="971"/>
                  <a:pt x="1100" y="993"/>
                  <a:pt x="1090" y="1016"/>
                </a:cubicBezTo>
                <a:close/>
                <a:moveTo>
                  <a:pt x="821" y="1024"/>
                </a:moveTo>
                <a:cubicBezTo>
                  <a:pt x="763" y="1024"/>
                  <a:pt x="705" y="1024"/>
                  <a:pt x="647" y="1024"/>
                </a:cubicBezTo>
                <a:cubicBezTo>
                  <a:pt x="649" y="1069"/>
                  <a:pt x="652" y="1113"/>
                  <a:pt x="655" y="1158"/>
                </a:cubicBezTo>
                <a:cubicBezTo>
                  <a:pt x="657" y="1158"/>
                  <a:pt x="658" y="1158"/>
                  <a:pt x="658" y="1158"/>
                </a:cubicBezTo>
                <a:cubicBezTo>
                  <a:pt x="697" y="1158"/>
                  <a:pt x="736" y="1158"/>
                  <a:pt x="776" y="1159"/>
                </a:cubicBezTo>
                <a:cubicBezTo>
                  <a:pt x="780" y="1159"/>
                  <a:pt x="781" y="1156"/>
                  <a:pt x="782" y="1153"/>
                </a:cubicBezTo>
                <a:cubicBezTo>
                  <a:pt x="791" y="1124"/>
                  <a:pt x="801" y="1096"/>
                  <a:pt x="810" y="1067"/>
                </a:cubicBezTo>
                <a:cubicBezTo>
                  <a:pt x="814" y="1053"/>
                  <a:pt x="818" y="1039"/>
                  <a:pt x="821" y="1024"/>
                </a:cubicBezTo>
                <a:close/>
                <a:moveTo>
                  <a:pt x="1019" y="702"/>
                </a:moveTo>
                <a:cubicBezTo>
                  <a:pt x="1026" y="701"/>
                  <a:pt x="1031" y="706"/>
                  <a:pt x="1035" y="711"/>
                </a:cubicBezTo>
                <a:cubicBezTo>
                  <a:pt x="1047" y="724"/>
                  <a:pt x="1048" y="739"/>
                  <a:pt x="1042" y="755"/>
                </a:cubicBezTo>
                <a:cubicBezTo>
                  <a:pt x="1038" y="763"/>
                  <a:pt x="1034" y="771"/>
                  <a:pt x="1032" y="780"/>
                </a:cubicBezTo>
                <a:cubicBezTo>
                  <a:pt x="1030" y="784"/>
                  <a:pt x="1030" y="790"/>
                  <a:pt x="1032" y="794"/>
                </a:cubicBezTo>
                <a:cubicBezTo>
                  <a:pt x="1042" y="810"/>
                  <a:pt x="1047" y="827"/>
                  <a:pt x="1050" y="845"/>
                </a:cubicBezTo>
                <a:cubicBezTo>
                  <a:pt x="1051" y="850"/>
                  <a:pt x="1052" y="852"/>
                  <a:pt x="1057" y="852"/>
                </a:cubicBezTo>
                <a:cubicBezTo>
                  <a:pt x="1083" y="851"/>
                  <a:pt x="1108" y="851"/>
                  <a:pt x="1134" y="852"/>
                </a:cubicBezTo>
                <a:cubicBezTo>
                  <a:pt x="1141" y="852"/>
                  <a:pt x="1143" y="850"/>
                  <a:pt x="1145" y="843"/>
                </a:cubicBezTo>
                <a:cubicBezTo>
                  <a:pt x="1156" y="794"/>
                  <a:pt x="1162" y="744"/>
                  <a:pt x="1164" y="693"/>
                </a:cubicBezTo>
                <a:cubicBezTo>
                  <a:pt x="1164" y="689"/>
                  <a:pt x="1164" y="685"/>
                  <a:pt x="1164" y="682"/>
                </a:cubicBezTo>
                <a:cubicBezTo>
                  <a:pt x="1115" y="682"/>
                  <a:pt x="1067" y="682"/>
                  <a:pt x="1019" y="682"/>
                </a:cubicBezTo>
                <a:cubicBezTo>
                  <a:pt x="1019" y="688"/>
                  <a:pt x="1019" y="694"/>
                  <a:pt x="1019" y="702"/>
                </a:cubicBezTo>
                <a:close/>
                <a:moveTo>
                  <a:pt x="471" y="331"/>
                </a:moveTo>
                <a:cubicBezTo>
                  <a:pt x="468" y="331"/>
                  <a:pt x="466" y="331"/>
                  <a:pt x="464" y="331"/>
                </a:cubicBezTo>
                <a:cubicBezTo>
                  <a:pt x="428" y="331"/>
                  <a:pt x="393" y="331"/>
                  <a:pt x="358" y="330"/>
                </a:cubicBezTo>
                <a:cubicBezTo>
                  <a:pt x="352" y="330"/>
                  <a:pt x="350" y="332"/>
                  <a:pt x="348" y="337"/>
                </a:cubicBezTo>
                <a:cubicBezTo>
                  <a:pt x="338" y="376"/>
                  <a:pt x="327" y="414"/>
                  <a:pt x="317" y="452"/>
                </a:cubicBezTo>
                <a:cubicBezTo>
                  <a:pt x="314" y="464"/>
                  <a:pt x="313" y="476"/>
                  <a:pt x="310" y="488"/>
                </a:cubicBezTo>
                <a:cubicBezTo>
                  <a:pt x="313" y="488"/>
                  <a:pt x="314" y="488"/>
                  <a:pt x="316" y="488"/>
                </a:cubicBezTo>
                <a:cubicBezTo>
                  <a:pt x="356" y="488"/>
                  <a:pt x="397" y="488"/>
                  <a:pt x="438" y="488"/>
                </a:cubicBezTo>
                <a:cubicBezTo>
                  <a:pt x="443" y="488"/>
                  <a:pt x="444" y="486"/>
                  <a:pt x="445" y="482"/>
                </a:cubicBezTo>
                <a:cubicBezTo>
                  <a:pt x="449" y="449"/>
                  <a:pt x="454" y="416"/>
                  <a:pt x="460" y="384"/>
                </a:cubicBezTo>
                <a:cubicBezTo>
                  <a:pt x="463" y="366"/>
                  <a:pt x="467" y="349"/>
                  <a:pt x="471" y="331"/>
                </a:cubicBezTo>
                <a:close/>
                <a:moveTo>
                  <a:pt x="861" y="852"/>
                </a:moveTo>
                <a:cubicBezTo>
                  <a:pt x="881" y="852"/>
                  <a:pt x="901" y="852"/>
                  <a:pt x="921" y="851"/>
                </a:cubicBezTo>
                <a:cubicBezTo>
                  <a:pt x="923" y="851"/>
                  <a:pt x="925" y="850"/>
                  <a:pt x="926" y="849"/>
                </a:cubicBezTo>
                <a:cubicBezTo>
                  <a:pt x="939" y="834"/>
                  <a:pt x="956" y="824"/>
                  <a:pt x="974" y="816"/>
                </a:cubicBezTo>
                <a:cubicBezTo>
                  <a:pt x="986" y="811"/>
                  <a:pt x="993" y="801"/>
                  <a:pt x="994" y="788"/>
                </a:cubicBezTo>
                <a:cubicBezTo>
                  <a:pt x="995" y="779"/>
                  <a:pt x="996" y="769"/>
                  <a:pt x="997" y="759"/>
                </a:cubicBezTo>
                <a:cubicBezTo>
                  <a:pt x="998" y="744"/>
                  <a:pt x="1000" y="728"/>
                  <a:pt x="1008" y="714"/>
                </a:cubicBezTo>
                <a:cubicBezTo>
                  <a:pt x="1013" y="703"/>
                  <a:pt x="1010" y="692"/>
                  <a:pt x="1012" y="682"/>
                </a:cubicBezTo>
                <a:cubicBezTo>
                  <a:pt x="988" y="682"/>
                  <a:pt x="965" y="682"/>
                  <a:pt x="941" y="682"/>
                </a:cubicBezTo>
                <a:cubicBezTo>
                  <a:pt x="942" y="685"/>
                  <a:pt x="943" y="688"/>
                  <a:pt x="943" y="690"/>
                </a:cubicBezTo>
                <a:cubicBezTo>
                  <a:pt x="942" y="695"/>
                  <a:pt x="942" y="701"/>
                  <a:pt x="940" y="703"/>
                </a:cubicBezTo>
                <a:cubicBezTo>
                  <a:pt x="937" y="705"/>
                  <a:pt x="930" y="705"/>
                  <a:pt x="927" y="703"/>
                </a:cubicBezTo>
                <a:cubicBezTo>
                  <a:pt x="917" y="697"/>
                  <a:pt x="909" y="691"/>
                  <a:pt x="900" y="684"/>
                </a:cubicBezTo>
                <a:cubicBezTo>
                  <a:pt x="899" y="683"/>
                  <a:pt x="897" y="681"/>
                  <a:pt x="896" y="681"/>
                </a:cubicBezTo>
                <a:cubicBezTo>
                  <a:pt x="888" y="681"/>
                  <a:pt x="880" y="681"/>
                  <a:pt x="873" y="681"/>
                </a:cubicBezTo>
                <a:cubicBezTo>
                  <a:pt x="869" y="738"/>
                  <a:pt x="865" y="794"/>
                  <a:pt x="861" y="852"/>
                </a:cubicBezTo>
                <a:close/>
                <a:moveTo>
                  <a:pt x="893" y="674"/>
                </a:moveTo>
                <a:cubicBezTo>
                  <a:pt x="890" y="664"/>
                  <a:pt x="894" y="656"/>
                  <a:pt x="902" y="651"/>
                </a:cubicBezTo>
                <a:cubicBezTo>
                  <a:pt x="909" y="647"/>
                  <a:pt x="912" y="640"/>
                  <a:pt x="915" y="633"/>
                </a:cubicBezTo>
                <a:cubicBezTo>
                  <a:pt x="917" y="628"/>
                  <a:pt x="918" y="623"/>
                  <a:pt x="920" y="618"/>
                </a:cubicBezTo>
                <a:cubicBezTo>
                  <a:pt x="922" y="612"/>
                  <a:pt x="926" y="611"/>
                  <a:pt x="932" y="613"/>
                </a:cubicBezTo>
                <a:cubicBezTo>
                  <a:pt x="944" y="617"/>
                  <a:pt x="946" y="625"/>
                  <a:pt x="941" y="636"/>
                </a:cubicBezTo>
                <a:cubicBezTo>
                  <a:pt x="937" y="642"/>
                  <a:pt x="934" y="648"/>
                  <a:pt x="931" y="654"/>
                </a:cubicBezTo>
                <a:cubicBezTo>
                  <a:pt x="928" y="662"/>
                  <a:pt x="935" y="667"/>
                  <a:pt x="938" y="673"/>
                </a:cubicBezTo>
                <a:cubicBezTo>
                  <a:pt x="939" y="674"/>
                  <a:pt x="944" y="674"/>
                  <a:pt x="947" y="675"/>
                </a:cubicBezTo>
                <a:cubicBezTo>
                  <a:pt x="966" y="675"/>
                  <a:pt x="985" y="675"/>
                  <a:pt x="1004" y="675"/>
                </a:cubicBezTo>
                <a:cubicBezTo>
                  <a:pt x="1012" y="675"/>
                  <a:pt x="1013" y="675"/>
                  <a:pt x="1012" y="666"/>
                </a:cubicBezTo>
                <a:cubicBezTo>
                  <a:pt x="1011" y="633"/>
                  <a:pt x="1009" y="600"/>
                  <a:pt x="1007" y="567"/>
                </a:cubicBezTo>
                <a:cubicBezTo>
                  <a:pt x="1005" y="543"/>
                  <a:pt x="1001" y="519"/>
                  <a:pt x="998" y="496"/>
                </a:cubicBezTo>
                <a:cubicBezTo>
                  <a:pt x="972" y="496"/>
                  <a:pt x="946" y="496"/>
                  <a:pt x="920" y="496"/>
                </a:cubicBezTo>
                <a:cubicBezTo>
                  <a:pt x="920" y="498"/>
                  <a:pt x="921" y="499"/>
                  <a:pt x="921" y="501"/>
                </a:cubicBezTo>
                <a:cubicBezTo>
                  <a:pt x="927" y="524"/>
                  <a:pt x="923" y="547"/>
                  <a:pt x="912" y="569"/>
                </a:cubicBezTo>
                <a:cubicBezTo>
                  <a:pt x="910" y="573"/>
                  <a:pt x="906" y="578"/>
                  <a:pt x="903" y="581"/>
                </a:cubicBezTo>
                <a:cubicBezTo>
                  <a:pt x="898" y="586"/>
                  <a:pt x="892" y="585"/>
                  <a:pt x="890" y="578"/>
                </a:cubicBezTo>
                <a:cubicBezTo>
                  <a:pt x="888" y="574"/>
                  <a:pt x="887" y="570"/>
                  <a:pt x="887" y="566"/>
                </a:cubicBezTo>
                <a:cubicBezTo>
                  <a:pt x="884" y="544"/>
                  <a:pt x="877" y="523"/>
                  <a:pt x="867" y="503"/>
                </a:cubicBezTo>
                <a:cubicBezTo>
                  <a:pt x="867" y="502"/>
                  <a:pt x="866" y="501"/>
                  <a:pt x="866" y="502"/>
                </a:cubicBezTo>
                <a:cubicBezTo>
                  <a:pt x="869" y="558"/>
                  <a:pt x="871" y="616"/>
                  <a:pt x="873" y="674"/>
                </a:cubicBezTo>
                <a:cubicBezTo>
                  <a:pt x="879" y="674"/>
                  <a:pt x="886" y="674"/>
                  <a:pt x="893" y="674"/>
                </a:cubicBezTo>
                <a:close/>
                <a:moveTo>
                  <a:pt x="640" y="1024"/>
                </a:moveTo>
                <a:cubicBezTo>
                  <a:pt x="588" y="1024"/>
                  <a:pt x="537" y="1024"/>
                  <a:pt x="486" y="1024"/>
                </a:cubicBezTo>
                <a:cubicBezTo>
                  <a:pt x="486" y="1025"/>
                  <a:pt x="486" y="1026"/>
                  <a:pt x="487" y="1028"/>
                </a:cubicBezTo>
                <a:cubicBezTo>
                  <a:pt x="497" y="1070"/>
                  <a:pt x="510" y="1112"/>
                  <a:pt x="525" y="1154"/>
                </a:cubicBezTo>
                <a:cubicBezTo>
                  <a:pt x="527" y="1158"/>
                  <a:pt x="529" y="1159"/>
                  <a:pt x="533" y="1158"/>
                </a:cubicBezTo>
                <a:cubicBezTo>
                  <a:pt x="569" y="1158"/>
                  <a:pt x="606" y="1158"/>
                  <a:pt x="642" y="1158"/>
                </a:cubicBezTo>
                <a:cubicBezTo>
                  <a:pt x="644" y="1158"/>
                  <a:pt x="646" y="1158"/>
                  <a:pt x="648" y="1158"/>
                </a:cubicBezTo>
                <a:cubicBezTo>
                  <a:pt x="645" y="1113"/>
                  <a:pt x="643" y="1069"/>
                  <a:pt x="640" y="1024"/>
                </a:cubicBezTo>
                <a:close/>
                <a:moveTo>
                  <a:pt x="442" y="681"/>
                </a:moveTo>
                <a:cubicBezTo>
                  <a:pt x="443" y="739"/>
                  <a:pt x="447" y="795"/>
                  <a:pt x="454" y="851"/>
                </a:cubicBezTo>
                <a:cubicBezTo>
                  <a:pt x="490" y="851"/>
                  <a:pt x="525" y="851"/>
                  <a:pt x="561" y="851"/>
                </a:cubicBezTo>
                <a:cubicBezTo>
                  <a:pt x="554" y="794"/>
                  <a:pt x="552" y="738"/>
                  <a:pt x="560" y="681"/>
                </a:cubicBezTo>
                <a:cubicBezTo>
                  <a:pt x="520" y="681"/>
                  <a:pt x="482" y="681"/>
                  <a:pt x="442" y="681"/>
                </a:cubicBezTo>
                <a:close/>
                <a:moveTo>
                  <a:pt x="180" y="496"/>
                </a:moveTo>
                <a:cubicBezTo>
                  <a:pt x="165" y="554"/>
                  <a:pt x="156" y="614"/>
                  <a:pt x="154" y="675"/>
                </a:cubicBezTo>
                <a:cubicBezTo>
                  <a:pt x="175" y="675"/>
                  <a:pt x="196" y="674"/>
                  <a:pt x="216" y="675"/>
                </a:cubicBezTo>
                <a:cubicBezTo>
                  <a:pt x="223" y="675"/>
                  <a:pt x="225" y="673"/>
                  <a:pt x="227" y="666"/>
                </a:cubicBezTo>
                <a:cubicBezTo>
                  <a:pt x="230" y="655"/>
                  <a:pt x="234" y="644"/>
                  <a:pt x="238" y="633"/>
                </a:cubicBezTo>
                <a:cubicBezTo>
                  <a:pt x="240" y="629"/>
                  <a:pt x="240" y="626"/>
                  <a:pt x="236" y="623"/>
                </a:cubicBezTo>
                <a:cubicBezTo>
                  <a:pt x="226" y="616"/>
                  <a:pt x="221" y="606"/>
                  <a:pt x="221" y="594"/>
                </a:cubicBezTo>
                <a:cubicBezTo>
                  <a:pt x="222" y="590"/>
                  <a:pt x="225" y="587"/>
                  <a:pt x="228" y="585"/>
                </a:cubicBezTo>
                <a:cubicBezTo>
                  <a:pt x="232" y="583"/>
                  <a:pt x="236" y="584"/>
                  <a:pt x="239" y="587"/>
                </a:cubicBezTo>
                <a:cubicBezTo>
                  <a:pt x="244" y="592"/>
                  <a:pt x="249" y="597"/>
                  <a:pt x="255" y="601"/>
                </a:cubicBezTo>
                <a:cubicBezTo>
                  <a:pt x="266" y="608"/>
                  <a:pt x="276" y="602"/>
                  <a:pt x="278" y="589"/>
                </a:cubicBezTo>
                <a:cubicBezTo>
                  <a:pt x="279" y="580"/>
                  <a:pt x="280" y="580"/>
                  <a:pt x="288" y="584"/>
                </a:cubicBezTo>
                <a:cubicBezTo>
                  <a:pt x="289" y="585"/>
                  <a:pt x="290" y="585"/>
                  <a:pt x="291" y="586"/>
                </a:cubicBezTo>
                <a:cubicBezTo>
                  <a:pt x="295" y="556"/>
                  <a:pt x="298" y="526"/>
                  <a:pt x="302" y="496"/>
                </a:cubicBezTo>
                <a:cubicBezTo>
                  <a:pt x="261" y="496"/>
                  <a:pt x="221" y="496"/>
                  <a:pt x="180" y="496"/>
                </a:cubicBezTo>
                <a:close/>
                <a:moveTo>
                  <a:pt x="44" y="859"/>
                </a:moveTo>
                <a:cubicBezTo>
                  <a:pt x="44" y="860"/>
                  <a:pt x="44" y="861"/>
                  <a:pt x="44" y="862"/>
                </a:cubicBezTo>
                <a:cubicBezTo>
                  <a:pt x="61" y="915"/>
                  <a:pt x="85" y="966"/>
                  <a:pt x="115" y="1013"/>
                </a:cubicBezTo>
                <a:cubicBezTo>
                  <a:pt x="117" y="1015"/>
                  <a:pt x="120" y="1016"/>
                  <a:pt x="123" y="1016"/>
                </a:cubicBezTo>
                <a:cubicBezTo>
                  <a:pt x="151" y="1017"/>
                  <a:pt x="179" y="1017"/>
                  <a:pt x="207" y="1017"/>
                </a:cubicBezTo>
                <a:cubicBezTo>
                  <a:pt x="209" y="1017"/>
                  <a:pt x="210" y="1016"/>
                  <a:pt x="213" y="1016"/>
                </a:cubicBezTo>
                <a:cubicBezTo>
                  <a:pt x="189" y="965"/>
                  <a:pt x="173" y="913"/>
                  <a:pt x="161" y="859"/>
                </a:cubicBezTo>
                <a:cubicBezTo>
                  <a:pt x="122" y="859"/>
                  <a:pt x="83" y="859"/>
                  <a:pt x="44" y="859"/>
                </a:cubicBezTo>
                <a:close/>
                <a:moveTo>
                  <a:pt x="304" y="1016"/>
                </a:moveTo>
                <a:cubicBezTo>
                  <a:pt x="301" y="1001"/>
                  <a:pt x="297" y="986"/>
                  <a:pt x="296" y="971"/>
                </a:cubicBezTo>
                <a:cubicBezTo>
                  <a:pt x="294" y="943"/>
                  <a:pt x="294" y="914"/>
                  <a:pt x="293" y="886"/>
                </a:cubicBezTo>
                <a:cubicBezTo>
                  <a:pt x="293" y="877"/>
                  <a:pt x="292" y="868"/>
                  <a:pt x="292" y="859"/>
                </a:cubicBezTo>
                <a:cubicBezTo>
                  <a:pt x="250" y="859"/>
                  <a:pt x="209" y="859"/>
                  <a:pt x="168" y="859"/>
                </a:cubicBezTo>
                <a:cubicBezTo>
                  <a:pt x="170" y="867"/>
                  <a:pt x="172" y="874"/>
                  <a:pt x="173" y="881"/>
                </a:cubicBezTo>
                <a:cubicBezTo>
                  <a:pt x="184" y="926"/>
                  <a:pt x="199" y="969"/>
                  <a:pt x="218" y="1011"/>
                </a:cubicBezTo>
                <a:cubicBezTo>
                  <a:pt x="219" y="1014"/>
                  <a:pt x="220" y="1017"/>
                  <a:pt x="225" y="1017"/>
                </a:cubicBezTo>
                <a:cubicBezTo>
                  <a:pt x="251" y="1016"/>
                  <a:pt x="277" y="1017"/>
                  <a:pt x="303" y="1016"/>
                </a:cubicBezTo>
                <a:cubicBezTo>
                  <a:pt x="304" y="1016"/>
                  <a:pt x="305" y="1016"/>
                  <a:pt x="304" y="1016"/>
                </a:cubicBezTo>
                <a:close/>
                <a:moveTo>
                  <a:pt x="362" y="1016"/>
                </a:moveTo>
                <a:cubicBezTo>
                  <a:pt x="401" y="1016"/>
                  <a:pt x="439" y="1016"/>
                  <a:pt x="475" y="1016"/>
                </a:cubicBezTo>
                <a:cubicBezTo>
                  <a:pt x="466" y="964"/>
                  <a:pt x="457" y="911"/>
                  <a:pt x="447" y="859"/>
                </a:cubicBezTo>
                <a:cubicBezTo>
                  <a:pt x="447" y="859"/>
                  <a:pt x="446" y="858"/>
                  <a:pt x="446" y="858"/>
                </a:cubicBezTo>
                <a:cubicBezTo>
                  <a:pt x="423" y="858"/>
                  <a:pt x="401" y="859"/>
                  <a:pt x="378" y="858"/>
                </a:cubicBezTo>
                <a:cubicBezTo>
                  <a:pt x="374" y="858"/>
                  <a:pt x="373" y="860"/>
                  <a:pt x="372" y="864"/>
                </a:cubicBezTo>
                <a:cubicBezTo>
                  <a:pt x="368" y="879"/>
                  <a:pt x="361" y="893"/>
                  <a:pt x="351" y="906"/>
                </a:cubicBezTo>
                <a:cubicBezTo>
                  <a:pt x="344" y="917"/>
                  <a:pt x="343" y="927"/>
                  <a:pt x="351" y="937"/>
                </a:cubicBezTo>
                <a:cubicBezTo>
                  <a:pt x="362" y="954"/>
                  <a:pt x="365" y="972"/>
                  <a:pt x="364" y="992"/>
                </a:cubicBezTo>
                <a:cubicBezTo>
                  <a:pt x="364" y="1000"/>
                  <a:pt x="363" y="1008"/>
                  <a:pt x="362" y="1016"/>
                </a:cubicBezTo>
                <a:close/>
                <a:moveTo>
                  <a:pt x="1217" y="323"/>
                </a:moveTo>
                <a:cubicBezTo>
                  <a:pt x="1216" y="322"/>
                  <a:pt x="1216" y="321"/>
                  <a:pt x="1215" y="320"/>
                </a:cubicBezTo>
                <a:cubicBezTo>
                  <a:pt x="1183" y="269"/>
                  <a:pt x="1145" y="223"/>
                  <a:pt x="1100" y="182"/>
                </a:cubicBezTo>
                <a:cubicBezTo>
                  <a:pt x="1098" y="181"/>
                  <a:pt x="1096" y="180"/>
                  <a:pt x="1094" y="180"/>
                </a:cubicBezTo>
                <a:cubicBezTo>
                  <a:pt x="1071" y="179"/>
                  <a:pt x="1048" y="179"/>
                  <a:pt x="1025" y="180"/>
                </a:cubicBezTo>
                <a:cubicBezTo>
                  <a:pt x="1023" y="180"/>
                  <a:pt x="1021" y="180"/>
                  <a:pt x="1020" y="181"/>
                </a:cubicBezTo>
                <a:cubicBezTo>
                  <a:pt x="1018" y="184"/>
                  <a:pt x="1018" y="199"/>
                  <a:pt x="1021" y="203"/>
                </a:cubicBezTo>
                <a:cubicBezTo>
                  <a:pt x="1048" y="239"/>
                  <a:pt x="1071" y="277"/>
                  <a:pt x="1091" y="318"/>
                </a:cubicBezTo>
                <a:cubicBezTo>
                  <a:pt x="1093" y="322"/>
                  <a:pt x="1095" y="324"/>
                  <a:pt x="1100" y="324"/>
                </a:cubicBezTo>
                <a:cubicBezTo>
                  <a:pt x="1137" y="323"/>
                  <a:pt x="1173" y="323"/>
                  <a:pt x="1210" y="323"/>
                </a:cubicBezTo>
                <a:cubicBezTo>
                  <a:pt x="1212" y="323"/>
                  <a:pt x="1214" y="323"/>
                  <a:pt x="1217" y="323"/>
                </a:cubicBezTo>
                <a:close/>
                <a:moveTo>
                  <a:pt x="230" y="348"/>
                </a:moveTo>
                <a:cubicBezTo>
                  <a:pt x="210" y="394"/>
                  <a:pt x="194" y="440"/>
                  <a:pt x="182" y="488"/>
                </a:cubicBezTo>
                <a:cubicBezTo>
                  <a:pt x="183" y="488"/>
                  <a:pt x="184" y="488"/>
                  <a:pt x="185" y="488"/>
                </a:cubicBezTo>
                <a:cubicBezTo>
                  <a:pt x="223" y="488"/>
                  <a:pt x="261" y="488"/>
                  <a:pt x="299" y="488"/>
                </a:cubicBezTo>
                <a:cubicBezTo>
                  <a:pt x="304" y="488"/>
                  <a:pt x="304" y="486"/>
                  <a:pt x="305" y="483"/>
                </a:cubicBezTo>
                <a:cubicBezTo>
                  <a:pt x="313" y="447"/>
                  <a:pt x="321" y="412"/>
                  <a:pt x="329" y="376"/>
                </a:cubicBezTo>
                <a:cubicBezTo>
                  <a:pt x="333" y="361"/>
                  <a:pt x="338" y="346"/>
                  <a:pt x="343" y="331"/>
                </a:cubicBezTo>
                <a:cubicBezTo>
                  <a:pt x="331" y="331"/>
                  <a:pt x="319" y="331"/>
                  <a:pt x="307" y="330"/>
                </a:cubicBezTo>
                <a:cubicBezTo>
                  <a:pt x="302" y="330"/>
                  <a:pt x="300" y="332"/>
                  <a:pt x="298" y="335"/>
                </a:cubicBezTo>
                <a:cubicBezTo>
                  <a:pt x="289" y="351"/>
                  <a:pt x="278" y="363"/>
                  <a:pt x="261" y="371"/>
                </a:cubicBezTo>
                <a:cubicBezTo>
                  <a:pt x="253" y="375"/>
                  <a:pt x="249" y="383"/>
                  <a:pt x="250" y="392"/>
                </a:cubicBezTo>
                <a:cubicBezTo>
                  <a:pt x="250" y="396"/>
                  <a:pt x="251" y="399"/>
                  <a:pt x="251" y="403"/>
                </a:cubicBezTo>
                <a:cubicBezTo>
                  <a:pt x="250" y="405"/>
                  <a:pt x="248" y="409"/>
                  <a:pt x="247" y="409"/>
                </a:cubicBezTo>
                <a:cubicBezTo>
                  <a:pt x="245" y="409"/>
                  <a:pt x="241" y="407"/>
                  <a:pt x="240" y="405"/>
                </a:cubicBezTo>
                <a:cubicBezTo>
                  <a:pt x="238" y="401"/>
                  <a:pt x="236" y="396"/>
                  <a:pt x="236" y="392"/>
                </a:cubicBezTo>
                <a:cubicBezTo>
                  <a:pt x="234" y="378"/>
                  <a:pt x="232" y="364"/>
                  <a:pt x="230" y="348"/>
                </a:cubicBezTo>
                <a:close/>
                <a:moveTo>
                  <a:pt x="888" y="1158"/>
                </a:moveTo>
                <a:cubicBezTo>
                  <a:pt x="889" y="1158"/>
                  <a:pt x="890" y="1158"/>
                  <a:pt x="891" y="1158"/>
                </a:cubicBezTo>
                <a:cubicBezTo>
                  <a:pt x="921" y="1158"/>
                  <a:pt x="951" y="1159"/>
                  <a:pt x="981" y="1158"/>
                </a:cubicBezTo>
                <a:cubicBezTo>
                  <a:pt x="983" y="1158"/>
                  <a:pt x="986" y="1156"/>
                  <a:pt x="988" y="1154"/>
                </a:cubicBezTo>
                <a:cubicBezTo>
                  <a:pt x="1021" y="1116"/>
                  <a:pt x="1049" y="1075"/>
                  <a:pt x="1073" y="1031"/>
                </a:cubicBezTo>
                <a:cubicBezTo>
                  <a:pt x="1074" y="1029"/>
                  <a:pt x="1075" y="1026"/>
                  <a:pt x="1077" y="1023"/>
                </a:cubicBezTo>
                <a:cubicBezTo>
                  <a:pt x="1074" y="1023"/>
                  <a:pt x="1072" y="1023"/>
                  <a:pt x="1070" y="1023"/>
                </a:cubicBezTo>
                <a:cubicBezTo>
                  <a:pt x="1034" y="1023"/>
                  <a:pt x="998" y="1023"/>
                  <a:pt x="963" y="1023"/>
                </a:cubicBezTo>
                <a:cubicBezTo>
                  <a:pt x="958" y="1023"/>
                  <a:pt x="955" y="1024"/>
                  <a:pt x="953" y="1029"/>
                </a:cubicBezTo>
                <a:cubicBezTo>
                  <a:pt x="936" y="1073"/>
                  <a:pt x="915" y="1114"/>
                  <a:pt x="890" y="1153"/>
                </a:cubicBezTo>
                <a:cubicBezTo>
                  <a:pt x="889" y="1155"/>
                  <a:pt x="889" y="1156"/>
                  <a:pt x="888" y="1158"/>
                </a:cubicBezTo>
                <a:close/>
                <a:moveTo>
                  <a:pt x="924" y="180"/>
                </a:moveTo>
                <a:cubicBezTo>
                  <a:pt x="924" y="183"/>
                  <a:pt x="924" y="186"/>
                  <a:pt x="925" y="189"/>
                </a:cubicBezTo>
                <a:cubicBezTo>
                  <a:pt x="928" y="211"/>
                  <a:pt x="931" y="234"/>
                  <a:pt x="934" y="256"/>
                </a:cubicBezTo>
                <a:cubicBezTo>
                  <a:pt x="934" y="258"/>
                  <a:pt x="935" y="260"/>
                  <a:pt x="936" y="261"/>
                </a:cubicBezTo>
                <a:cubicBezTo>
                  <a:pt x="943" y="280"/>
                  <a:pt x="951" y="299"/>
                  <a:pt x="959" y="318"/>
                </a:cubicBezTo>
                <a:cubicBezTo>
                  <a:pt x="960" y="322"/>
                  <a:pt x="962" y="324"/>
                  <a:pt x="967" y="324"/>
                </a:cubicBezTo>
                <a:cubicBezTo>
                  <a:pt x="1005" y="323"/>
                  <a:pt x="1042" y="323"/>
                  <a:pt x="1080" y="323"/>
                </a:cubicBezTo>
                <a:cubicBezTo>
                  <a:pt x="1081" y="323"/>
                  <a:pt x="1083" y="323"/>
                  <a:pt x="1086" y="323"/>
                </a:cubicBezTo>
                <a:cubicBezTo>
                  <a:pt x="1066" y="282"/>
                  <a:pt x="1044" y="244"/>
                  <a:pt x="1017" y="208"/>
                </a:cubicBezTo>
                <a:cubicBezTo>
                  <a:pt x="1011" y="214"/>
                  <a:pt x="1006" y="212"/>
                  <a:pt x="1001" y="208"/>
                </a:cubicBezTo>
                <a:cubicBezTo>
                  <a:pt x="991" y="201"/>
                  <a:pt x="982" y="193"/>
                  <a:pt x="973" y="185"/>
                </a:cubicBezTo>
                <a:cubicBezTo>
                  <a:pt x="971" y="183"/>
                  <a:pt x="968" y="180"/>
                  <a:pt x="965" y="180"/>
                </a:cubicBezTo>
                <a:cubicBezTo>
                  <a:pt x="952" y="179"/>
                  <a:pt x="938" y="180"/>
                  <a:pt x="924" y="180"/>
                </a:cubicBezTo>
                <a:close/>
                <a:moveTo>
                  <a:pt x="1204" y="1024"/>
                </a:moveTo>
                <a:cubicBezTo>
                  <a:pt x="1203" y="1023"/>
                  <a:pt x="1202" y="1023"/>
                  <a:pt x="1201" y="1023"/>
                </a:cubicBezTo>
                <a:cubicBezTo>
                  <a:pt x="1164" y="1023"/>
                  <a:pt x="1127" y="1023"/>
                  <a:pt x="1089" y="1023"/>
                </a:cubicBezTo>
                <a:cubicBezTo>
                  <a:pt x="1085" y="1023"/>
                  <a:pt x="1084" y="1025"/>
                  <a:pt x="1082" y="1028"/>
                </a:cubicBezTo>
                <a:cubicBezTo>
                  <a:pt x="1058" y="1073"/>
                  <a:pt x="1030" y="1115"/>
                  <a:pt x="997" y="1154"/>
                </a:cubicBezTo>
                <a:cubicBezTo>
                  <a:pt x="996" y="1155"/>
                  <a:pt x="995" y="1156"/>
                  <a:pt x="994" y="1158"/>
                </a:cubicBezTo>
                <a:cubicBezTo>
                  <a:pt x="996" y="1158"/>
                  <a:pt x="996" y="1158"/>
                  <a:pt x="997" y="1158"/>
                </a:cubicBezTo>
                <a:cubicBezTo>
                  <a:pt x="1025" y="1158"/>
                  <a:pt x="1053" y="1159"/>
                  <a:pt x="1081" y="1158"/>
                </a:cubicBezTo>
                <a:cubicBezTo>
                  <a:pt x="1084" y="1158"/>
                  <a:pt x="1087" y="1157"/>
                  <a:pt x="1089" y="1155"/>
                </a:cubicBezTo>
                <a:cubicBezTo>
                  <a:pt x="1132" y="1118"/>
                  <a:pt x="1169" y="1076"/>
                  <a:pt x="1201" y="1029"/>
                </a:cubicBezTo>
                <a:cubicBezTo>
                  <a:pt x="1202" y="1027"/>
                  <a:pt x="1203" y="1026"/>
                  <a:pt x="1204" y="1024"/>
                </a:cubicBezTo>
                <a:close/>
                <a:moveTo>
                  <a:pt x="788" y="1158"/>
                </a:moveTo>
                <a:cubicBezTo>
                  <a:pt x="790" y="1158"/>
                  <a:pt x="792" y="1158"/>
                  <a:pt x="795" y="1158"/>
                </a:cubicBezTo>
                <a:cubicBezTo>
                  <a:pt x="820" y="1158"/>
                  <a:pt x="846" y="1158"/>
                  <a:pt x="872" y="1159"/>
                </a:cubicBezTo>
                <a:cubicBezTo>
                  <a:pt x="877" y="1159"/>
                  <a:pt x="880" y="1157"/>
                  <a:pt x="882" y="1153"/>
                </a:cubicBezTo>
                <a:cubicBezTo>
                  <a:pt x="907" y="1114"/>
                  <a:pt x="929" y="1073"/>
                  <a:pt x="946" y="1029"/>
                </a:cubicBezTo>
                <a:cubicBezTo>
                  <a:pt x="947" y="1027"/>
                  <a:pt x="947" y="1026"/>
                  <a:pt x="948" y="1024"/>
                </a:cubicBezTo>
                <a:cubicBezTo>
                  <a:pt x="946" y="1023"/>
                  <a:pt x="944" y="1023"/>
                  <a:pt x="942" y="1023"/>
                </a:cubicBezTo>
                <a:cubicBezTo>
                  <a:pt x="906" y="1023"/>
                  <a:pt x="871" y="1023"/>
                  <a:pt x="835" y="1023"/>
                </a:cubicBezTo>
                <a:cubicBezTo>
                  <a:pt x="830" y="1023"/>
                  <a:pt x="828" y="1025"/>
                  <a:pt x="827" y="1030"/>
                </a:cubicBezTo>
                <a:cubicBezTo>
                  <a:pt x="819" y="1058"/>
                  <a:pt x="811" y="1087"/>
                  <a:pt x="802" y="1116"/>
                </a:cubicBezTo>
                <a:cubicBezTo>
                  <a:pt x="798" y="1130"/>
                  <a:pt x="793" y="1144"/>
                  <a:pt x="788" y="1158"/>
                </a:cubicBezTo>
                <a:close/>
                <a:moveTo>
                  <a:pt x="360" y="1023"/>
                </a:moveTo>
                <a:cubicBezTo>
                  <a:pt x="361" y="1027"/>
                  <a:pt x="361" y="1030"/>
                  <a:pt x="362" y="1032"/>
                </a:cubicBezTo>
                <a:cubicBezTo>
                  <a:pt x="379" y="1074"/>
                  <a:pt x="400" y="1115"/>
                  <a:pt x="425" y="1154"/>
                </a:cubicBezTo>
                <a:cubicBezTo>
                  <a:pt x="428" y="1157"/>
                  <a:pt x="430" y="1159"/>
                  <a:pt x="435" y="1159"/>
                </a:cubicBezTo>
                <a:cubicBezTo>
                  <a:pt x="461" y="1158"/>
                  <a:pt x="487" y="1158"/>
                  <a:pt x="513" y="1158"/>
                </a:cubicBezTo>
                <a:cubicBezTo>
                  <a:pt x="515" y="1158"/>
                  <a:pt x="517" y="1158"/>
                  <a:pt x="519" y="1158"/>
                </a:cubicBezTo>
                <a:cubicBezTo>
                  <a:pt x="519" y="1156"/>
                  <a:pt x="518" y="1155"/>
                  <a:pt x="518" y="1154"/>
                </a:cubicBezTo>
                <a:cubicBezTo>
                  <a:pt x="506" y="1115"/>
                  <a:pt x="494" y="1077"/>
                  <a:pt x="483" y="1039"/>
                </a:cubicBezTo>
                <a:cubicBezTo>
                  <a:pt x="478" y="1023"/>
                  <a:pt x="478" y="1023"/>
                  <a:pt x="462" y="1023"/>
                </a:cubicBezTo>
                <a:cubicBezTo>
                  <a:pt x="429" y="1023"/>
                  <a:pt x="395" y="1023"/>
                  <a:pt x="360" y="1023"/>
                </a:cubicBezTo>
                <a:close/>
                <a:moveTo>
                  <a:pt x="523" y="179"/>
                </a:moveTo>
                <a:cubicBezTo>
                  <a:pt x="497" y="179"/>
                  <a:pt x="472" y="180"/>
                  <a:pt x="447" y="179"/>
                </a:cubicBezTo>
                <a:cubicBezTo>
                  <a:pt x="441" y="179"/>
                  <a:pt x="439" y="181"/>
                  <a:pt x="437" y="187"/>
                </a:cubicBezTo>
                <a:cubicBezTo>
                  <a:pt x="433" y="201"/>
                  <a:pt x="428" y="215"/>
                  <a:pt x="422" y="229"/>
                </a:cubicBezTo>
                <a:cubicBezTo>
                  <a:pt x="417" y="242"/>
                  <a:pt x="405" y="246"/>
                  <a:pt x="391" y="246"/>
                </a:cubicBezTo>
                <a:cubicBezTo>
                  <a:pt x="387" y="245"/>
                  <a:pt x="385" y="246"/>
                  <a:pt x="384" y="250"/>
                </a:cubicBezTo>
                <a:cubicBezTo>
                  <a:pt x="374" y="273"/>
                  <a:pt x="365" y="295"/>
                  <a:pt x="355" y="318"/>
                </a:cubicBezTo>
                <a:cubicBezTo>
                  <a:pt x="355" y="320"/>
                  <a:pt x="355" y="321"/>
                  <a:pt x="354" y="323"/>
                </a:cubicBezTo>
                <a:cubicBezTo>
                  <a:pt x="356" y="323"/>
                  <a:pt x="358" y="323"/>
                  <a:pt x="360" y="323"/>
                </a:cubicBezTo>
                <a:cubicBezTo>
                  <a:pt x="396" y="323"/>
                  <a:pt x="431" y="323"/>
                  <a:pt x="467" y="324"/>
                </a:cubicBezTo>
                <a:cubicBezTo>
                  <a:pt x="472" y="324"/>
                  <a:pt x="473" y="322"/>
                  <a:pt x="475" y="317"/>
                </a:cubicBezTo>
                <a:cubicBezTo>
                  <a:pt x="486" y="272"/>
                  <a:pt x="501" y="228"/>
                  <a:pt x="520" y="185"/>
                </a:cubicBezTo>
                <a:cubicBezTo>
                  <a:pt x="521" y="184"/>
                  <a:pt x="522" y="182"/>
                  <a:pt x="523" y="179"/>
                </a:cubicBezTo>
                <a:close/>
                <a:moveTo>
                  <a:pt x="1053" y="859"/>
                </a:moveTo>
                <a:cubicBezTo>
                  <a:pt x="1052" y="860"/>
                  <a:pt x="1052" y="860"/>
                  <a:pt x="1052" y="860"/>
                </a:cubicBezTo>
                <a:cubicBezTo>
                  <a:pt x="1052" y="864"/>
                  <a:pt x="1053" y="867"/>
                  <a:pt x="1053" y="870"/>
                </a:cubicBezTo>
                <a:cubicBezTo>
                  <a:pt x="1054" y="895"/>
                  <a:pt x="1051" y="919"/>
                  <a:pt x="1038" y="941"/>
                </a:cubicBezTo>
                <a:cubicBezTo>
                  <a:pt x="1029" y="956"/>
                  <a:pt x="1022" y="971"/>
                  <a:pt x="1013" y="986"/>
                </a:cubicBezTo>
                <a:cubicBezTo>
                  <a:pt x="1012" y="988"/>
                  <a:pt x="1010" y="991"/>
                  <a:pt x="1009" y="994"/>
                </a:cubicBezTo>
                <a:cubicBezTo>
                  <a:pt x="1005" y="1000"/>
                  <a:pt x="1000" y="1001"/>
                  <a:pt x="994" y="999"/>
                </a:cubicBezTo>
                <a:cubicBezTo>
                  <a:pt x="984" y="996"/>
                  <a:pt x="979" y="991"/>
                  <a:pt x="979" y="980"/>
                </a:cubicBezTo>
                <a:cubicBezTo>
                  <a:pt x="978" y="972"/>
                  <a:pt x="979" y="964"/>
                  <a:pt x="979" y="957"/>
                </a:cubicBezTo>
                <a:cubicBezTo>
                  <a:pt x="973" y="976"/>
                  <a:pt x="966" y="996"/>
                  <a:pt x="959" y="1016"/>
                </a:cubicBezTo>
                <a:cubicBezTo>
                  <a:pt x="961" y="1016"/>
                  <a:pt x="962" y="1017"/>
                  <a:pt x="963" y="1017"/>
                </a:cubicBezTo>
                <a:cubicBezTo>
                  <a:pt x="1001" y="1017"/>
                  <a:pt x="1039" y="1016"/>
                  <a:pt x="1076" y="1017"/>
                </a:cubicBezTo>
                <a:cubicBezTo>
                  <a:pt x="1080" y="1017"/>
                  <a:pt x="1082" y="1015"/>
                  <a:pt x="1084" y="1012"/>
                </a:cubicBezTo>
                <a:cubicBezTo>
                  <a:pt x="1101" y="977"/>
                  <a:pt x="1116" y="941"/>
                  <a:pt x="1127" y="904"/>
                </a:cubicBezTo>
                <a:cubicBezTo>
                  <a:pt x="1132" y="889"/>
                  <a:pt x="1136" y="874"/>
                  <a:pt x="1141" y="859"/>
                </a:cubicBezTo>
                <a:cubicBezTo>
                  <a:pt x="1111" y="859"/>
                  <a:pt x="1082" y="859"/>
                  <a:pt x="1053" y="859"/>
                </a:cubicBezTo>
                <a:close/>
                <a:moveTo>
                  <a:pt x="225" y="1024"/>
                </a:moveTo>
                <a:cubicBezTo>
                  <a:pt x="225" y="1025"/>
                  <a:pt x="225" y="1026"/>
                  <a:pt x="225" y="1027"/>
                </a:cubicBezTo>
                <a:cubicBezTo>
                  <a:pt x="249" y="1074"/>
                  <a:pt x="278" y="1117"/>
                  <a:pt x="314" y="1156"/>
                </a:cubicBezTo>
                <a:cubicBezTo>
                  <a:pt x="316" y="1157"/>
                  <a:pt x="319" y="1158"/>
                  <a:pt x="322" y="1158"/>
                </a:cubicBezTo>
                <a:cubicBezTo>
                  <a:pt x="353" y="1158"/>
                  <a:pt x="384" y="1158"/>
                  <a:pt x="414" y="1158"/>
                </a:cubicBezTo>
                <a:cubicBezTo>
                  <a:pt x="416" y="1158"/>
                  <a:pt x="418" y="1158"/>
                  <a:pt x="418" y="1158"/>
                </a:cubicBezTo>
                <a:cubicBezTo>
                  <a:pt x="398" y="1120"/>
                  <a:pt x="378" y="1082"/>
                  <a:pt x="358" y="1045"/>
                </a:cubicBezTo>
                <a:cubicBezTo>
                  <a:pt x="358" y="1045"/>
                  <a:pt x="358" y="1046"/>
                  <a:pt x="358" y="1046"/>
                </a:cubicBezTo>
                <a:cubicBezTo>
                  <a:pt x="355" y="1062"/>
                  <a:pt x="360" y="1075"/>
                  <a:pt x="367" y="1088"/>
                </a:cubicBezTo>
                <a:cubicBezTo>
                  <a:pt x="372" y="1098"/>
                  <a:pt x="377" y="1108"/>
                  <a:pt x="381" y="1118"/>
                </a:cubicBezTo>
                <a:cubicBezTo>
                  <a:pt x="383" y="1122"/>
                  <a:pt x="383" y="1127"/>
                  <a:pt x="383" y="1131"/>
                </a:cubicBezTo>
                <a:cubicBezTo>
                  <a:pt x="382" y="1138"/>
                  <a:pt x="376" y="1140"/>
                  <a:pt x="371" y="1135"/>
                </a:cubicBezTo>
                <a:cubicBezTo>
                  <a:pt x="368" y="1132"/>
                  <a:pt x="366" y="1128"/>
                  <a:pt x="364" y="1125"/>
                </a:cubicBezTo>
                <a:cubicBezTo>
                  <a:pt x="358" y="1113"/>
                  <a:pt x="353" y="1101"/>
                  <a:pt x="347" y="1090"/>
                </a:cubicBezTo>
                <a:cubicBezTo>
                  <a:pt x="341" y="1079"/>
                  <a:pt x="337" y="1067"/>
                  <a:pt x="339" y="1055"/>
                </a:cubicBezTo>
                <a:cubicBezTo>
                  <a:pt x="341" y="1039"/>
                  <a:pt x="319" y="1024"/>
                  <a:pt x="306" y="1024"/>
                </a:cubicBezTo>
                <a:cubicBezTo>
                  <a:pt x="281" y="1023"/>
                  <a:pt x="256" y="1023"/>
                  <a:pt x="231" y="1023"/>
                </a:cubicBezTo>
                <a:cubicBezTo>
                  <a:pt x="229" y="1023"/>
                  <a:pt x="227" y="1023"/>
                  <a:pt x="225" y="1024"/>
                </a:cubicBezTo>
                <a:close/>
                <a:moveTo>
                  <a:pt x="439" y="55"/>
                </a:moveTo>
                <a:cubicBezTo>
                  <a:pt x="589" y="55"/>
                  <a:pt x="738" y="55"/>
                  <a:pt x="888" y="55"/>
                </a:cubicBezTo>
                <a:cubicBezTo>
                  <a:pt x="738" y="0"/>
                  <a:pt x="589" y="0"/>
                  <a:pt x="439" y="55"/>
                </a:cubicBezTo>
                <a:close/>
                <a:moveTo>
                  <a:pt x="451" y="488"/>
                </a:moveTo>
                <a:cubicBezTo>
                  <a:pt x="461" y="489"/>
                  <a:pt x="461" y="489"/>
                  <a:pt x="464" y="480"/>
                </a:cubicBezTo>
                <a:cubicBezTo>
                  <a:pt x="469" y="463"/>
                  <a:pt x="475" y="447"/>
                  <a:pt x="482" y="431"/>
                </a:cubicBezTo>
                <a:cubicBezTo>
                  <a:pt x="486" y="421"/>
                  <a:pt x="492" y="411"/>
                  <a:pt x="497" y="401"/>
                </a:cubicBezTo>
                <a:cubicBezTo>
                  <a:pt x="499" y="397"/>
                  <a:pt x="502" y="396"/>
                  <a:pt x="506" y="398"/>
                </a:cubicBezTo>
                <a:cubicBezTo>
                  <a:pt x="526" y="411"/>
                  <a:pt x="553" y="405"/>
                  <a:pt x="567" y="385"/>
                </a:cubicBezTo>
                <a:cubicBezTo>
                  <a:pt x="578" y="370"/>
                  <a:pt x="579" y="370"/>
                  <a:pt x="591" y="384"/>
                </a:cubicBezTo>
                <a:cubicBezTo>
                  <a:pt x="603" y="398"/>
                  <a:pt x="623" y="398"/>
                  <a:pt x="635" y="385"/>
                </a:cubicBezTo>
                <a:cubicBezTo>
                  <a:pt x="635" y="384"/>
                  <a:pt x="636" y="383"/>
                  <a:pt x="636" y="382"/>
                </a:cubicBezTo>
                <a:cubicBezTo>
                  <a:pt x="637" y="365"/>
                  <a:pt x="638" y="348"/>
                  <a:pt x="638" y="331"/>
                </a:cubicBezTo>
                <a:cubicBezTo>
                  <a:pt x="585" y="331"/>
                  <a:pt x="532" y="331"/>
                  <a:pt x="478" y="331"/>
                </a:cubicBezTo>
                <a:cubicBezTo>
                  <a:pt x="465" y="383"/>
                  <a:pt x="456" y="435"/>
                  <a:pt x="451" y="488"/>
                </a:cubicBezTo>
                <a:close/>
                <a:moveTo>
                  <a:pt x="288" y="851"/>
                </a:moveTo>
                <a:cubicBezTo>
                  <a:pt x="286" y="843"/>
                  <a:pt x="280" y="843"/>
                  <a:pt x="273" y="843"/>
                </a:cubicBezTo>
                <a:cubicBezTo>
                  <a:pt x="262" y="843"/>
                  <a:pt x="260" y="842"/>
                  <a:pt x="259" y="831"/>
                </a:cubicBezTo>
                <a:cubicBezTo>
                  <a:pt x="257" y="812"/>
                  <a:pt x="249" y="796"/>
                  <a:pt x="234" y="783"/>
                </a:cubicBezTo>
                <a:cubicBezTo>
                  <a:pt x="229" y="778"/>
                  <a:pt x="223" y="773"/>
                  <a:pt x="217" y="769"/>
                </a:cubicBezTo>
                <a:cubicBezTo>
                  <a:pt x="205" y="760"/>
                  <a:pt x="200" y="748"/>
                  <a:pt x="203" y="734"/>
                </a:cubicBezTo>
                <a:cubicBezTo>
                  <a:pt x="207" y="718"/>
                  <a:pt x="213" y="704"/>
                  <a:pt x="218" y="689"/>
                </a:cubicBezTo>
                <a:cubicBezTo>
                  <a:pt x="219" y="686"/>
                  <a:pt x="220" y="684"/>
                  <a:pt x="221" y="682"/>
                </a:cubicBezTo>
                <a:cubicBezTo>
                  <a:pt x="198" y="682"/>
                  <a:pt x="176" y="682"/>
                  <a:pt x="154" y="682"/>
                </a:cubicBezTo>
                <a:cubicBezTo>
                  <a:pt x="152" y="739"/>
                  <a:pt x="156" y="795"/>
                  <a:pt x="167" y="851"/>
                </a:cubicBezTo>
                <a:cubicBezTo>
                  <a:pt x="208" y="851"/>
                  <a:pt x="248" y="851"/>
                  <a:pt x="288" y="851"/>
                </a:cubicBezTo>
                <a:close/>
                <a:moveTo>
                  <a:pt x="978" y="935"/>
                </a:moveTo>
                <a:cubicBezTo>
                  <a:pt x="977" y="934"/>
                  <a:pt x="977" y="933"/>
                  <a:pt x="976" y="933"/>
                </a:cubicBezTo>
                <a:cubicBezTo>
                  <a:pt x="972" y="934"/>
                  <a:pt x="967" y="935"/>
                  <a:pt x="963" y="938"/>
                </a:cubicBezTo>
                <a:cubicBezTo>
                  <a:pt x="956" y="944"/>
                  <a:pt x="950" y="950"/>
                  <a:pt x="943" y="957"/>
                </a:cubicBezTo>
                <a:cubicBezTo>
                  <a:pt x="938" y="962"/>
                  <a:pt x="933" y="968"/>
                  <a:pt x="926" y="973"/>
                </a:cubicBezTo>
                <a:cubicBezTo>
                  <a:pt x="917" y="980"/>
                  <a:pt x="909" y="978"/>
                  <a:pt x="904" y="968"/>
                </a:cubicBezTo>
                <a:cubicBezTo>
                  <a:pt x="900" y="961"/>
                  <a:pt x="897" y="953"/>
                  <a:pt x="896" y="946"/>
                </a:cubicBezTo>
                <a:cubicBezTo>
                  <a:pt x="891" y="917"/>
                  <a:pt x="900" y="890"/>
                  <a:pt x="914" y="865"/>
                </a:cubicBezTo>
                <a:cubicBezTo>
                  <a:pt x="915" y="863"/>
                  <a:pt x="916" y="861"/>
                  <a:pt x="918" y="858"/>
                </a:cubicBezTo>
                <a:cubicBezTo>
                  <a:pt x="899" y="858"/>
                  <a:pt x="880" y="858"/>
                  <a:pt x="862" y="859"/>
                </a:cubicBezTo>
                <a:cubicBezTo>
                  <a:pt x="860" y="859"/>
                  <a:pt x="858" y="862"/>
                  <a:pt x="858" y="863"/>
                </a:cubicBezTo>
                <a:cubicBezTo>
                  <a:pt x="851" y="913"/>
                  <a:pt x="842" y="963"/>
                  <a:pt x="831" y="1012"/>
                </a:cubicBezTo>
                <a:cubicBezTo>
                  <a:pt x="831" y="1014"/>
                  <a:pt x="831" y="1015"/>
                  <a:pt x="831" y="1016"/>
                </a:cubicBezTo>
                <a:cubicBezTo>
                  <a:pt x="832" y="1016"/>
                  <a:pt x="833" y="1016"/>
                  <a:pt x="833" y="1016"/>
                </a:cubicBezTo>
                <a:cubicBezTo>
                  <a:pt x="871" y="1016"/>
                  <a:pt x="909" y="1017"/>
                  <a:pt x="947" y="1016"/>
                </a:cubicBezTo>
                <a:cubicBezTo>
                  <a:pt x="949" y="1016"/>
                  <a:pt x="952" y="1014"/>
                  <a:pt x="953" y="1012"/>
                </a:cubicBezTo>
                <a:cubicBezTo>
                  <a:pt x="956" y="1004"/>
                  <a:pt x="959" y="995"/>
                  <a:pt x="962" y="987"/>
                </a:cubicBezTo>
                <a:cubicBezTo>
                  <a:pt x="967" y="970"/>
                  <a:pt x="973" y="952"/>
                  <a:pt x="978" y="935"/>
                </a:cubicBezTo>
                <a:close/>
                <a:moveTo>
                  <a:pt x="561" y="674"/>
                </a:moveTo>
                <a:cubicBezTo>
                  <a:pt x="561" y="671"/>
                  <a:pt x="562" y="668"/>
                  <a:pt x="562" y="665"/>
                </a:cubicBezTo>
                <a:cubicBezTo>
                  <a:pt x="563" y="652"/>
                  <a:pt x="562" y="642"/>
                  <a:pt x="549" y="635"/>
                </a:cubicBezTo>
                <a:cubicBezTo>
                  <a:pt x="545" y="633"/>
                  <a:pt x="542" y="627"/>
                  <a:pt x="541" y="622"/>
                </a:cubicBezTo>
                <a:cubicBezTo>
                  <a:pt x="537" y="610"/>
                  <a:pt x="541" y="598"/>
                  <a:pt x="545" y="586"/>
                </a:cubicBezTo>
                <a:cubicBezTo>
                  <a:pt x="549" y="575"/>
                  <a:pt x="553" y="564"/>
                  <a:pt x="556" y="552"/>
                </a:cubicBezTo>
                <a:cubicBezTo>
                  <a:pt x="558" y="546"/>
                  <a:pt x="558" y="539"/>
                  <a:pt x="556" y="533"/>
                </a:cubicBezTo>
                <a:cubicBezTo>
                  <a:pt x="553" y="522"/>
                  <a:pt x="546" y="520"/>
                  <a:pt x="539" y="529"/>
                </a:cubicBezTo>
                <a:cubicBezTo>
                  <a:pt x="533" y="536"/>
                  <a:pt x="527" y="544"/>
                  <a:pt x="522" y="552"/>
                </a:cubicBezTo>
                <a:cubicBezTo>
                  <a:pt x="511" y="574"/>
                  <a:pt x="501" y="597"/>
                  <a:pt x="491" y="619"/>
                </a:cubicBezTo>
                <a:cubicBezTo>
                  <a:pt x="489" y="622"/>
                  <a:pt x="488" y="626"/>
                  <a:pt x="486" y="628"/>
                </a:cubicBezTo>
                <a:cubicBezTo>
                  <a:pt x="483" y="633"/>
                  <a:pt x="480" y="633"/>
                  <a:pt x="477" y="628"/>
                </a:cubicBezTo>
                <a:cubicBezTo>
                  <a:pt x="476" y="626"/>
                  <a:pt x="475" y="623"/>
                  <a:pt x="474" y="620"/>
                </a:cubicBezTo>
                <a:cubicBezTo>
                  <a:pt x="471" y="610"/>
                  <a:pt x="468" y="599"/>
                  <a:pt x="466" y="589"/>
                </a:cubicBezTo>
                <a:cubicBezTo>
                  <a:pt x="460" y="564"/>
                  <a:pt x="454" y="540"/>
                  <a:pt x="457" y="515"/>
                </a:cubicBezTo>
                <a:cubicBezTo>
                  <a:pt x="458" y="509"/>
                  <a:pt x="459" y="502"/>
                  <a:pt x="460" y="496"/>
                </a:cubicBezTo>
                <a:cubicBezTo>
                  <a:pt x="450" y="495"/>
                  <a:pt x="450" y="495"/>
                  <a:pt x="449" y="503"/>
                </a:cubicBezTo>
                <a:cubicBezTo>
                  <a:pt x="447" y="546"/>
                  <a:pt x="444" y="590"/>
                  <a:pt x="442" y="634"/>
                </a:cubicBezTo>
                <a:cubicBezTo>
                  <a:pt x="441" y="647"/>
                  <a:pt x="442" y="661"/>
                  <a:pt x="442" y="674"/>
                </a:cubicBezTo>
                <a:cubicBezTo>
                  <a:pt x="482" y="674"/>
                  <a:pt x="521" y="674"/>
                  <a:pt x="561" y="674"/>
                </a:cubicBezTo>
                <a:close/>
                <a:moveTo>
                  <a:pt x="122" y="1023"/>
                </a:moveTo>
                <a:cubicBezTo>
                  <a:pt x="123" y="1025"/>
                  <a:pt x="124" y="1026"/>
                  <a:pt x="124" y="1026"/>
                </a:cubicBezTo>
                <a:cubicBezTo>
                  <a:pt x="157" y="1075"/>
                  <a:pt x="195" y="1118"/>
                  <a:pt x="239" y="1156"/>
                </a:cubicBezTo>
                <a:cubicBezTo>
                  <a:pt x="241" y="1157"/>
                  <a:pt x="244" y="1158"/>
                  <a:pt x="247" y="1158"/>
                </a:cubicBezTo>
                <a:cubicBezTo>
                  <a:pt x="261" y="1159"/>
                  <a:pt x="275" y="1158"/>
                  <a:pt x="289" y="1158"/>
                </a:cubicBezTo>
                <a:cubicBezTo>
                  <a:pt x="294" y="1158"/>
                  <a:pt x="300" y="1158"/>
                  <a:pt x="306" y="1158"/>
                </a:cubicBezTo>
                <a:cubicBezTo>
                  <a:pt x="306" y="1157"/>
                  <a:pt x="306" y="1157"/>
                  <a:pt x="306" y="1157"/>
                </a:cubicBezTo>
                <a:cubicBezTo>
                  <a:pt x="301" y="1151"/>
                  <a:pt x="296" y="1146"/>
                  <a:pt x="291" y="1140"/>
                </a:cubicBezTo>
                <a:cubicBezTo>
                  <a:pt x="262" y="1106"/>
                  <a:pt x="239" y="1069"/>
                  <a:pt x="219" y="1029"/>
                </a:cubicBezTo>
                <a:cubicBezTo>
                  <a:pt x="218" y="1027"/>
                  <a:pt x="215" y="1023"/>
                  <a:pt x="213" y="1023"/>
                </a:cubicBezTo>
                <a:cubicBezTo>
                  <a:pt x="183" y="1023"/>
                  <a:pt x="153" y="1023"/>
                  <a:pt x="122" y="1023"/>
                </a:cubicBezTo>
                <a:close/>
                <a:moveTo>
                  <a:pt x="231" y="323"/>
                </a:moveTo>
                <a:cubicBezTo>
                  <a:pt x="231" y="282"/>
                  <a:pt x="236" y="242"/>
                  <a:pt x="246" y="202"/>
                </a:cubicBezTo>
                <a:cubicBezTo>
                  <a:pt x="248" y="195"/>
                  <a:pt x="248" y="188"/>
                  <a:pt x="250" y="180"/>
                </a:cubicBezTo>
                <a:cubicBezTo>
                  <a:pt x="238" y="179"/>
                  <a:pt x="230" y="179"/>
                  <a:pt x="221" y="187"/>
                </a:cubicBezTo>
                <a:cubicBezTo>
                  <a:pt x="180" y="226"/>
                  <a:pt x="144" y="269"/>
                  <a:pt x="113" y="317"/>
                </a:cubicBezTo>
                <a:cubicBezTo>
                  <a:pt x="112" y="319"/>
                  <a:pt x="111" y="321"/>
                  <a:pt x="110" y="323"/>
                </a:cubicBezTo>
                <a:cubicBezTo>
                  <a:pt x="151" y="323"/>
                  <a:pt x="190" y="323"/>
                  <a:pt x="231" y="323"/>
                </a:cubicBezTo>
                <a:close/>
                <a:moveTo>
                  <a:pt x="996" y="488"/>
                </a:moveTo>
                <a:cubicBezTo>
                  <a:pt x="996" y="487"/>
                  <a:pt x="996" y="487"/>
                  <a:pt x="996" y="486"/>
                </a:cubicBezTo>
                <a:cubicBezTo>
                  <a:pt x="987" y="435"/>
                  <a:pt x="975" y="384"/>
                  <a:pt x="958" y="335"/>
                </a:cubicBezTo>
                <a:cubicBezTo>
                  <a:pt x="957" y="331"/>
                  <a:pt x="955" y="330"/>
                  <a:pt x="952" y="330"/>
                </a:cubicBezTo>
                <a:cubicBezTo>
                  <a:pt x="939" y="331"/>
                  <a:pt x="926" y="331"/>
                  <a:pt x="913" y="330"/>
                </a:cubicBezTo>
                <a:cubicBezTo>
                  <a:pt x="907" y="330"/>
                  <a:pt x="905" y="333"/>
                  <a:pt x="906" y="338"/>
                </a:cubicBezTo>
                <a:cubicBezTo>
                  <a:pt x="908" y="345"/>
                  <a:pt x="910" y="353"/>
                  <a:pt x="914" y="358"/>
                </a:cubicBezTo>
                <a:cubicBezTo>
                  <a:pt x="922" y="369"/>
                  <a:pt x="924" y="380"/>
                  <a:pt x="920" y="393"/>
                </a:cubicBezTo>
                <a:cubicBezTo>
                  <a:pt x="917" y="404"/>
                  <a:pt x="913" y="414"/>
                  <a:pt x="909" y="425"/>
                </a:cubicBezTo>
                <a:cubicBezTo>
                  <a:pt x="902" y="445"/>
                  <a:pt x="902" y="465"/>
                  <a:pt x="914" y="484"/>
                </a:cubicBezTo>
                <a:cubicBezTo>
                  <a:pt x="916" y="487"/>
                  <a:pt x="918" y="488"/>
                  <a:pt x="922" y="488"/>
                </a:cubicBezTo>
                <a:cubicBezTo>
                  <a:pt x="945" y="488"/>
                  <a:pt x="967" y="488"/>
                  <a:pt x="990" y="488"/>
                </a:cubicBezTo>
                <a:cubicBezTo>
                  <a:pt x="992" y="488"/>
                  <a:pt x="994" y="488"/>
                  <a:pt x="996" y="488"/>
                </a:cubicBezTo>
                <a:close/>
                <a:moveTo>
                  <a:pt x="342" y="681"/>
                </a:moveTo>
                <a:cubicBezTo>
                  <a:pt x="342" y="682"/>
                  <a:pt x="341" y="682"/>
                  <a:pt x="341" y="683"/>
                </a:cubicBezTo>
                <a:cubicBezTo>
                  <a:pt x="345" y="685"/>
                  <a:pt x="349" y="688"/>
                  <a:pt x="353" y="689"/>
                </a:cubicBezTo>
                <a:cubicBezTo>
                  <a:pt x="372" y="699"/>
                  <a:pt x="383" y="714"/>
                  <a:pt x="384" y="736"/>
                </a:cubicBezTo>
                <a:cubicBezTo>
                  <a:pt x="384" y="740"/>
                  <a:pt x="385" y="744"/>
                  <a:pt x="385" y="748"/>
                </a:cubicBezTo>
                <a:cubicBezTo>
                  <a:pt x="385" y="772"/>
                  <a:pt x="385" y="796"/>
                  <a:pt x="384" y="820"/>
                </a:cubicBezTo>
                <a:cubicBezTo>
                  <a:pt x="384" y="830"/>
                  <a:pt x="380" y="840"/>
                  <a:pt x="377" y="851"/>
                </a:cubicBezTo>
                <a:cubicBezTo>
                  <a:pt x="400" y="851"/>
                  <a:pt x="424" y="851"/>
                  <a:pt x="446" y="851"/>
                </a:cubicBezTo>
                <a:cubicBezTo>
                  <a:pt x="442" y="794"/>
                  <a:pt x="438" y="738"/>
                  <a:pt x="434" y="681"/>
                </a:cubicBezTo>
                <a:cubicBezTo>
                  <a:pt x="404" y="681"/>
                  <a:pt x="373" y="681"/>
                  <a:pt x="342" y="681"/>
                </a:cubicBezTo>
                <a:close/>
                <a:moveTo>
                  <a:pt x="575" y="1262"/>
                </a:moveTo>
                <a:cubicBezTo>
                  <a:pt x="578" y="1259"/>
                  <a:pt x="580" y="1256"/>
                  <a:pt x="582" y="1252"/>
                </a:cubicBezTo>
                <a:cubicBezTo>
                  <a:pt x="586" y="1247"/>
                  <a:pt x="589" y="1241"/>
                  <a:pt x="593" y="1235"/>
                </a:cubicBezTo>
                <a:cubicBezTo>
                  <a:pt x="600" y="1226"/>
                  <a:pt x="608" y="1224"/>
                  <a:pt x="617" y="1231"/>
                </a:cubicBezTo>
                <a:cubicBezTo>
                  <a:pt x="626" y="1238"/>
                  <a:pt x="633" y="1245"/>
                  <a:pt x="641" y="1253"/>
                </a:cubicBezTo>
                <a:cubicBezTo>
                  <a:pt x="644" y="1256"/>
                  <a:pt x="647" y="1260"/>
                  <a:pt x="651" y="1262"/>
                </a:cubicBezTo>
                <a:cubicBezTo>
                  <a:pt x="652" y="1263"/>
                  <a:pt x="655" y="1264"/>
                  <a:pt x="657" y="1263"/>
                </a:cubicBezTo>
                <a:cubicBezTo>
                  <a:pt x="658" y="1263"/>
                  <a:pt x="658" y="1260"/>
                  <a:pt x="658" y="1258"/>
                </a:cubicBezTo>
                <a:cubicBezTo>
                  <a:pt x="656" y="1242"/>
                  <a:pt x="655" y="1225"/>
                  <a:pt x="653" y="1209"/>
                </a:cubicBezTo>
                <a:cubicBezTo>
                  <a:pt x="652" y="1195"/>
                  <a:pt x="650" y="1180"/>
                  <a:pt x="649" y="1166"/>
                </a:cubicBezTo>
                <a:cubicBezTo>
                  <a:pt x="609" y="1166"/>
                  <a:pt x="570" y="1166"/>
                  <a:pt x="530" y="1166"/>
                </a:cubicBezTo>
                <a:cubicBezTo>
                  <a:pt x="543" y="1199"/>
                  <a:pt x="557" y="1231"/>
                  <a:pt x="575" y="1262"/>
                </a:cubicBezTo>
                <a:close/>
                <a:moveTo>
                  <a:pt x="977" y="1167"/>
                </a:moveTo>
                <a:cubicBezTo>
                  <a:pt x="977" y="1167"/>
                  <a:pt x="976" y="1166"/>
                  <a:pt x="976" y="1165"/>
                </a:cubicBezTo>
                <a:cubicBezTo>
                  <a:pt x="947" y="1165"/>
                  <a:pt x="917" y="1165"/>
                  <a:pt x="888" y="1165"/>
                </a:cubicBezTo>
                <a:cubicBezTo>
                  <a:pt x="887" y="1165"/>
                  <a:pt x="886" y="1165"/>
                  <a:pt x="885" y="1165"/>
                </a:cubicBezTo>
                <a:cubicBezTo>
                  <a:pt x="883" y="1166"/>
                  <a:pt x="881" y="1167"/>
                  <a:pt x="880" y="1169"/>
                </a:cubicBezTo>
                <a:cubicBezTo>
                  <a:pt x="872" y="1179"/>
                  <a:pt x="865" y="1189"/>
                  <a:pt x="857" y="1200"/>
                </a:cubicBezTo>
                <a:cubicBezTo>
                  <a:pt x="856" y="1202"/>
                  <a:pt x="856" y="1205"/>
                  <a:pt x="857" y="1207"/>
                </a:cubicBezTo>
                <a:cubicBezTo>
                  <a:pt x="859" y="1214"/>
                  <a:pt x="858" y="1221"/>
                  <a:pt x="855" y="1227"/>
                </a:cubicBezTo>
                <a:cubicBezTo>
                  <a:pt x="853" y="1232"/>
                  <a:pt x="850" y="1236"/>
                  <a:pt x="848" y="1240"/>
                </a:cubicBezTo>
                <a:cubicBezTo>
                  <a:pt x="845" y="1248"/>
                  <a:pt x="848" y="1254"/>
                  <a:pt x="856" y="1260"/>
                </a:cubicBezTo>
                <a:cubicBezTo>
                  <a:pt x="863" y="1265"/>
                  <a:pt x="869" y="1266"/>
                  <a:pt x="875" y="1261"/>
                </a:cubicBezTo>
                <a:cubicBezTo>
                  <a:pt x="898" y="1241"/>
                  <a:pt x="920" y="1222"/>
                  <a:pt x="942" y="1202"/>
                </a:cubicBezTo>
                <a:cubicBezTo>
                  <a:pt x="954" y="1191"/>
                  <a:pt x="965" y="1179"/>
                  <a:pt x="977" y="1167"/>
                </a:cubicBezTo>
                <a:close/>
                <a:moveTo>
                  <a:pt x="664" y="1252"/>
                </a:moveTo>
                <a:cubicBezTo>
                  <a:pt x="664" y="1252"/>
                  <a:pt x="665" y="1252"/>
                  <a:pt x="666" y="1252"/>
                </a:cubicBezTo>
                <a:cubicBezTo>
                  <a:pt x="675" y="1237"/>
                  <a:pt x="689" y="1226"/>
                  <a:pt x="705" y="1219"/>
                </a:cubicBezTo>
                <a:cubicBezTo>
                  <a:pt x="722" y="1213"/>
                  <a:pt x="738" y="1207"/>
                  <a:pt x="757" y="1215"/>
                </a:cubicBezTo>
                <a:cubicBezTo>
                  <a:pt x="764" y="1198"/>
                  <a:pt x="770" y="1182"/>
                  <a:pt x="777" y="1166"/>
                </a:cubicBezTo>
                <a:cubicBezTo>
                  <a:pt x="736" y="1166"/>
                  <a:pt x="696" y="1166"/>
                  <a:pt x="656" y="1166"/>
                </a:cubicBezTo>
                <a:cubicBezTo>
                  <a:pt x="658" y="1195"/>
                  <a:pt x="661" y="1224"/>
                  <a:pt x="664" y="1252"/>
                </a:cubicBezTo>
                <a:close/>
                <a:moveTo>
                  <a:pt x="1075" y="1168"/>
                </a:moveTo>
                <a:cubicBezTo>
                  <a:pt x="1075" y="1167"/>
                  <a:pt x="1075" y="1166"/>
                  <a:pt x="1074" y="1166"/>
                </a:cubicBezTo>
                <a:cubicBezTo>
                  <a:pt x="1074" y="1166"/>
                  <a:pt x="1073" y="1165"/>
                  <a:pt x="1072" y="1165"/>
                </a:cubicBezTo>
                <a:cubicBezTo>
                  <a:pt x="1045" y="1165"/>
                  <a:pt x="1018" y="1165"/>
                  <a:pt x="991" y="1166"/>
                </a:cubicBezTo>
                <a:cubicBezTo>
                  <a:pt x="989" y="1166"/>
                  <a:pt x="985" y="1167"/>
                  <a:pt x="984" y="1169"/>
                </a:cubicBezTo>
                <a:cubicBezTo>
                  <a:pt x="956" y="1200"/>
                  <a:pt x="926" y="1228"/>
                  <a:pt x="895" y="1254"/>
                </a:cubicBezTo>
                <a:cubicBezTo>
                  <a:pt x="893" y="1255"/>
                  <a:pt x="892" y="1256"/>
                  <a:pt x="891" y="1257"/>
                </a:cubicBezTo>
                <a:cubicBezTo>
                  <a:pt x="899" y="1255"/>
                  <a:pt x="906" y="1251"/>
                  <a:pt x="913" y="1248"/>
                </a:cubicBezTo>
                <a:cubicBezTo>
                  <a:pt x="919" y="1245"/>
                  <a:pt x="925" y="1246"/>
                  <a:pt x="930" y="1251"/>
                </a:cubicBezTo>
                <a:cubicBezTo>
                  <a:pt x="933" y="1255"/>
                  <a:pt x="936" y="1255"/>
                  <a:pt x="939" y="1252"/>
                </a:cubicBezTo>
                <a:cubicBezTo>
                  <a:pt x="968" y="1236"/>
                  <a:pt x="997" y="1221"/>
                  <a:pt x="1024" y="1204"/>
                </a:cubicBezTo>
                <a:cubicBezTo>
                  <a:pt x="1042" y="1193"/>
                  <a:pt x="1058" y="1180"/>
                  <a:pt x="1075" y="1168"/>
                </a:cubicBezTo>
                <a:close/>
                <a:moveTo>
                  <a:pt x="433" y="1166"/>
                </a:moveTo>
                <a:cubicBezTo>
                  <a:pt x="440" y="1174"/>
                  <a:pt x="445" y="1182"/>
                  <a:pt x="450" y="1190"/>
                </a:cubicBezTo>
                <a:cubicBezTo>
                  <a:pt x="461" y="1207"/>
                  <a:pt x="476" y="1218"/>
                  <a:pt x="495" y="1223"/>
                </a:cubicBezTo>
                <a:cubicBezTo>
                  <a:pt x="512" y="1228"/>
                  <a:pt x="525" y="1239"/>
                  <a:pt x="536" y="1254"/>
                </a:cubicBezTo>
                <a:cubicBezTo>
                  <a:pt x="543" y="1263"/>
                  <a:pt x="553" y="1265"/>
                  <a:pt x="564" y="1267"/>
                </a:cubicBezTo>
                <a:cubicBezTo>
                  <a:pt x="565" y="1267"/>
                  <a:pt x="567" y="1266"/>
                  <a:pt x="569" y="1266"/>
                </a:cubicBezTo>
                <a:cubicBezTo>
                  <a:pt x="568" y="1264"/>
                  <a:pt x="568" y="1263"/>
                  <a:pt x="567" y="1262"/>
                </a:cubicBezTo>
                <a:cubicBezTo>
                  <a:pt x="553" y="1232"/>
                  <a:pt x="539" y="1202"/>
                  <a:pt x="525" y="1171"/>
                </a:cubicBezTo>
                <a:cubicBezTo>
                  <a:pt x="523" y="1167"/>
                  <a:pt x="521" y="1165"/>
                  <a:pt x="516" y="1165"/>
                </a:cubicBezTo>
                <a:cubicBezTo>
                  <a:pt x="491" y="1166"/>
                  <a:pt x="466" y="1165"/>
                  <a:pt x="441" y="1165"/>
                </a:cubicBezTo>
                <a:cubicBezTo>
                  <a:pt x="439" y="1165"/>
                  <a:pt x="437" y="1166"/>
                  <a:pt x="433" y="1166"/>
                </a:cubicBezTo>
                <a:close/>
                <a:moveTo>
                  <a:pt x="324" y="1165"/>
                </a:moveTo>
                <a:cubicBezTo>
                  <a:pt x="326" y="1167"/>
                  <a:pt x="326" y="1168"/>
                  <a:pt x="327" y="1169"/>
                </a:cubicBezTo>
                <a:cubicBezTo>
                  <a:pt x="347" y="1185"/>
                  <a:pt x="366" y="1202"/>
                  <a:pt x="386" y="1217"/>
                </a:cubicBezTo>
                <a:cubicBezTo>
                  <a:pt x="400" y="1227"/>
                  <a:pt x="415" y="1235"/>
                  <a:pt x="430" y="1243"/>
                </a:cubicBezTo>
                <a:cubicBezTo>
                  <a:pt x="434" y="1245"/>
                  <a:pt x="448" y="1244"/>
                  <a:pt x="448" y="1242"/>
                </a:cubicBezTo>
                <a:cubicBezTo>
                  <a:pt x="449" y="1238"/>
                  <a:pt x="448" y="1233"/>
                  <a:pt x="447" y="1229"/>
                </a:cubicBezTo>
                <a:cubicBezTo>
                  <a:pt x="446" y="1223"/>
                  <a:pt x="443" y="1217"/>
                  <a:pt x="442" y="1211"/>
                </a:cubicBezTo>
                <a:cubicBezTo>
                  <a:pt x="441" y="1206"/>
                  <a:pt x="443" y="1203"/>
                  <a:pt x="449" y="1204"/>
                </a:cubicBezTo>
                <a:cubicBezTo>
                  <a:pt x="450" y="1204"/>
                  <a:pt x="451" y="1204"/>
                  <a:pt x="452" y="1204"/>
                </a:cubicBezTo>
                <a:cubicBezTo>
                  <a:pt x="444" y="1192"/>
                  <a:pt x="435" y="1180"/>
                  <a:pt x="427" y="1168"/>
                </a:cubicBezTo>
                <a:cubicBezTo>
                  <a:pt x="425" y="1167"/>
                  <a:pt x="422" y="1166"/>
                  <a:pt x="420" y="1166"/>
                </a:cubicBezTo>
                <a:cubicBezTo>
                  <a:pt x="405" y="1165"/>
                  <a:pt x="390" y="1165"/>
                  <a:pt x="374" y="1165"/>
                </a:cubicBezTo>
                <a:cubicBezTo>
                  <a:pt x="358" y="1165"/>
                  <a:pt x="342" y="1165"/>
                  <a:pt x="324" y="1165"/>
                </a:cubicBezTo>
                <a:close/>
                <a:moveTo>
                  <a:pt x="507" y="323"/>
                </a:moveTo>
                <a:cubicBezTo>
                  <a:pt x="492" y="308"/>
                  <a:pt x="491" y="298"/>
                  <a:pt x="505" y="282"/>
                </a:cubicBezTo>
                <a:cubicBezTo>
                  <a:pt x="510" y="276"/>
                  <a:pt x="517" y="271"/>
                  <a:pt x="523" y="264"/>
                </a:cubicBezTo>
                <a:cubicBezTo>
                  <a:pt x="531" y="256"/>
                  <a:pt x="538" y="248"/>
                  <a:pt x="546" y="240"/>
                </a:cubicBezTo>
                <a:cubicBezTo>
                  <a:pt x="549" y="236"/>
                  <a:pt x="553" y="234"/>
                  <a:pt x="557" y="232"/>
                </a:cubicBezTo>
                <a:cubicBezTo>
                  <a:pt x="561" y="229"/>
                  <a:pt x="565" y="228"/>
                  <a:pt x="569" y="227"/>
                </a:cubicBezTo>
                <a:cubicBezTo>
                  <a:pt x="580" y="222"/>
                  <a:pt x="582" y="216"/>
                  <a:pt x="579" y="206"/>
                </a:cubicBezTo>
                <a:cubicBezTo>
                  <a:pt x="576" y="197"/>
                  <a:pt x="573" y="189"/>
                  <a:pt x="570" y="179"/>
                </a:cubicBezTo>
                <a:cubicBezTo>
                  <a:pt x="560" y="179"/>
                  <a:pt x="549" y="180"/>
                  <a:pt x="537" y="179"/>
                </a:cubicBezTo>
                <a:cubicBezTo>
                  <a:pt x="532" y="179"/>
                  <a:pt x="529" y="181"/>
                  <a:pt x="527" y="186"/>
                </a:cubicBezTo>
                <a:cubicBezTo>
                  <a:pt x="508" y="229"/>
                  <a:pt x="493" y="273"/>
                  <a:pt x="481" y="318"/>
                </a:cubicBezTo>
                <a:cubicBezTo>
                  <a:pt x="481" y="320"/>
                  <a:pt x="481" y="321"/>
                  <a:pt x="481" y="323"/>
                </a:cubicBezTo>
                <a:cubicBezTo>
                  <a:pt x="489" y="323"/>
                  <a:pt x="497" y="323"/>
                  <a:pt x="507" y="323"/>
                </a:cubicBezTo>
                <a:close/>
                <a:moveTo>
                  <a:pt x="421" y="1247"/>
                </a:moveTo>
                <a:cubicBezTo>
                  <a:pt x="421" y="1246"/>
                  <a:pt x="420" y="1246"/>
                  <a:pt x="420" y="1245"/>
                </a:cubicBezTo>
                <a:cubicBezTo>
                  <a:pt x="381" y="1225"/>
                  <a:pt x="347" y="1199"/>
                  <a:pt x="317" y="1168"/>
                </a:cubicBezTo>
                <a:cubicBezTo>
                  <a:pt x="315" y="1167"/>
                  <a:pt x="312" y="1166"/>
                  <a:pt x="309" y="1166"/>
                </a:cubicBezTo>
                <a:cubicBezTo>
                  <a:pt x="295" y="1165"/>
                  <a:pt x="280" y="1165"/>
                  <a:pt x="265" y="1165"/>
                </a:cubicBezTo>
                <a:cubicBezTo>
                  <a:pt x="261" y="1165"/>
                  <a:pt x="257" y="1165"/>
                  <a:pt x="252" y="1165"/>
                </a:cubicBezTo>
                <a:cubicBezTo>
                  <a:pt x="252" y="1167"/>
                  <a:pt x="252" y="1167"/>
                  <a:pt x="253" y="1167"/>
                </a:cubicBezTo>
                <a:cubicBezTo>
                  <a:pt x="297" y="1204"/>
                  <a:pt x="346" y="1234"/>
                  <a:pt x="398" y="1257"/>
                </a:cubicBezTo>
                <a:cubicBezTo>
                  <a:pt x="399" y="1258"/>
                  <a:pt x="401" y="1258"/>
                  <a:pt x="402" y="1258"/>
                </a:cubicBezTo>
                <a:cubicBezTo>
                  <a:pt x="409" y="1254"/>
                  <a:pt x="415" y="1250"/>
                  <a:pt x="421" y="1247"/>
                </a:cubicBezTo>
                <a:close/>
                <a:moveTo>
                  <a:pt x="388" y="181"/>
                </a:moveTo>
                <a:cubicBezTo>
                  <a:pt x="388" y="181"/>
                  <a:pt x="387" y="180"/>
                  <a:pt x="387" y="179"/>
                </a:cubicBezTo>
                <a:cubicBezTo>
                  <a:pt x="375" y="179"/>
                  <a:pt x="363" y="180"/>
                  <a:pt x="351" y="179"/>
                </a:cubicBezTo>
                <a:cubicBezTo>
                  <a:pt x="347" y="179"/>
                  <a:pt x="343" y="181"/>
                  <a:pt x="341" y="184"/>
                </a:cubicBezTo>
                <a:cubicBezTo>
                  <a:pt x="331" y="197"/>
                  <a:pt x="326" y="212"/>
                  <a:pt x="324" y="229"/>
                </a:cubicBezTo>
                <a:cubicBezTo>
                  <a:pt x="323" y="239"/>
                  <a:pt x="326" y="243"/>
                  <a:pt x="336" y="246"/>
                </a:cubicBezTo>
                <a:cubicBezTo>
                  <a:pt x="341" y="248"/>
                  <a:pt x="347" y="249"/>
                  <a:pt x="352" y="252"/>
                </a:cubicBezTo>
                <a:cubicBezTo>
                  <a:pt x="361" y="255"/>
                  <a:pt x="363" y="261"/>
                  <a:pt x="362" y="270"/>
                </a:cubicBezTo>
                <a:cubicBezTo>
                  <a:pt x="360" y="281"/>
                  <a:pt x="355" y="286"/>
                  <a:pt x="346" y="287"/>
                </a:cubicBezTo>
                <a:cubicBezTo>
                  <a:pt x="341" y="287"/>
                  <a:pt x="335" y="286"/>
                  <a:pt x="331" y="287"/>
                </a:cubicBezTo>
                <a:cubicBezTo>
                  <a:pt x="327" y="288"/>
                  <a:pt x="321" y="289"/>
                  <a:pt x="319" y="292"/>
                </a:cubicBezTo>
                <a:cubicBezTo>
                  <a:pt x="314" y="302"/>
                  <a:pt x="310" y="313"/>
                  <a:pt x="305" y="323"/>
                </a:cubicBezTo>
                <a:cubicBezTo>
                  <a:pt x="317" y="323"/>
                  <a:pt x="328" y="323"/>
                  <a:pt x="340" y="324"/>
                </a:cubicBezTo>
                <a:cubicBezTo>
                  <a:pt x="344" y="324"/>
                  <a:pt x="347" y="322"/>
                  <a:pt x="349" y="318"/>
                </a:cubicBezTo>
                <a:cubicBezTo>
                  <a:pt x="358" y="294"/>
                  <a:pt x="368" y="270"/>
                  <a:pt x="378" y="247"/>
                </a:cubicBezTo>
                <a:cubicBezTo>
                  <a:pt x="379" y="245"/>
                  <a:pt x="379" y="244"/>
                  <a:pt x="380" y="242"/>
                </a:cubicBezTo>
                <a:cubicBezTo>
                  <a:pt x="377" y="241"/>
                  <a:pt x="376" y="240"/>
                  <a:pt x="374" y="240"/>
                </a:cubicBezTo>
                <a:cubicBezTo>
                  <a:pt x="369" y="238"/>
                  <a:pt x="364" y="237"/>
                  <a:pt x="359" y="235"/>
                </a:cubicBezTo>
                <a:cubicBezTo>
                  <a:pt x="349" y="233"/>
                  <a:pt x="348" y="229"/>
                  <a:pt x="355" y="222"/>
                </a:cubicBezTo>
                <a:cubicBezTo>
                  <a:pt x="360" y="215"/>
                  <a:pt x="367" y="209"/>
                  <a:pt x="373" y="202"/>
                </a:cubicBezTo>
                <a:cubicBezTo>
                  <a:pt x="378" y="195"/>
                  <a:pt x="383" y="188"/>
                  <a:pt x="388" y="181"/>
                </a:cubicBezTo>
                <a:close/>
                <a:moveTo>
                  <a:pt x="756" y="488"/>
                </a:moveTo>
                <a:cubicBezTo>
                  <a:pt x="756" y="482"/>
                  <a:pt x="755" y="476"/>
                  <a:pt x="754" y="471"/>
                </a:cubicBezTo>
                <a:cubicBezTo>
                  <a:pt x="748" y="431"/>
                  <a:pt x="719" y="406"/>
                  <a:pt x="679" y="406"/>
                </a:cubicBezTo>
                <a:cubicBezTo>
                  <a:pt x="672" y="406"/>
                  <a:pt x="663" y="405"/>
                  <a:pt x="660" y="414"/>
                </a:cubicBezTo>
                <a:cubicBezTo>
                  <a:pt x="657" y="421"/>
                  <a:pt x="662" y="428"/>
                  <a:pt x="667" y="433"/>
                </a:cubicBezTo>
                <a:cubicBezTo>
                  <a:pt x="677" y="444"/>
                  <a:pt x="690" y="452"/>
                  <a:pt x="704" y="458"/>
                </a:cubicBezTo>
                <a:cubicBezTo>
                  <a:pt x="718" y="464"/>
                  <a:pt x="731" y="470"/>
                  <a:pt x="730" y="488"/>
                </a:cubicBezTo>
                <a:cubicBezTo>
                  <a:pt x="739" y="488"/>
                  <a:pt x="748" y="488"/>
                  <a:pt x="756" y="488"/>
                </a:cubicBezTo>
                <a:close/>
                <a:moveTo>
                  <a:pt x="1088" y="172"/>
                </a:moveTo>
                <a:cubicBezTo>
                  <a:pt x="1086" y="170"/>
                  <a:pt x="1084" y="169"/>
                  <a:pt x="1083" y="168"/>
                </a:cubicBezTo>
                <a:cubicBezTo>
                  <a:pt x="1035" y="127"/>
                  <a:pt x="981" y="93"/>
                  <a:pt x="923" y="68"/>
                </a:cubicBezTo>
                <a:cubicBezTo>
                  <a:pt x="914" y="64"/>
                  <a:pt x="906" y="61"/>
                  <a:pt x="896" y="62"/>
                </a:cubicBezTo>
                <a:cubicBezTo>
                  <a:pt x="890" y="62"/>
                  <a:pt x="884" y="62"/>
                  <a:pt x="878" y="62"/>
                </a:cubicBezTo>
                <a:cubicBezTo>
                  <a:pt x="887" y="70"/>
                  <a:pt x="896" y="76"/>
                  <a:pt x="904" y="83"/>
                </a:cubicBezTo>
                <a:cubicBezTo>
                  <a:pt x="906" y="83"/>
                  <a:pt x="908" y="84"/>
                  <a:pt x="910" y="83"/>
                </a:cubicBezTo>
                <a:cubicBezTo>
                  <a:pt x="920" y="78"/>
                  <a:pt x="925" y="79"/>
                  <a:pt x="933" y="88"/>
                </a:cubicBezTo>
                <a:cubicBezTo>
                  <a:pt x="937" y="94"/>
                  <a:pt x="941" y="100"/>
                  <a:pt x="946" y="106"/>
                </a:cubicBezTo>
                <a:cubicBezTo>
                  <a:pt x="958" y="121"/>
                  <a:pt x="974" y="129"/>
                  <a:pt x="994" y="130"/>
                </a:cubicBezTo>
                <a:cubicBezTo>
                  <a:pt x="1003" y="131"/>
                  <a:pt x="1013" y="133"/>
                  <a:pt x="1021" y="136"/>
                </a:cubicBezTo>
                <a:cubicBezTo>
                  <a:pt x="1041" y="142"/>
                  <a:pt x="1059" y="151"/>
                  <a:pt x="1067" y="172"/>
                </a:cubicBezTo>
                <a:cubicBezTo>
                  <a:pt x="1074" y="172"/>
                  <a:pt x="1080" y="172"/>
                  <a:pt x="1088" y="172"/>
                </a:cubicBezTo>
                <a:close/>
                <a:moveTo>
                  <a:pt x="797" y="62"/>
                </a:moveTo>
                <a:cubicBezTo>
                  <a:pt x="811" y="76"/>
                  <a:pt x="823" y="89"/>
                  <a:pt x="835" y="102"/>
                </a:cubicBezTo>
                <a:cubicBezTo>
                  <a:pt x="837" y="103"/>
                  <a:pt x="838" y="104"/>
                  <a:pt x="840" y="104"/>
                </a:cubicBezTo>
                <a:cubicBezTo>
                  <a:pt x="852" y="110"/>
                  <a:pt x="864" y="116"/>
                  <a:pt x="876" y="122"/>
                </a:cubicBezTo>
                <a:cubicBezTo>
                  <a:pt x="884" y="125"/>
                  <a:pt x="888" y="125"/>
                  <a:pt x="891" y="116"/>
                </a:cubicBezTo>
                <a:cubicBezTo>
                  <a:pt x="894" y="107"/>
                  <a:pt x="898" y="98"/>
                  <a:pt x="901" y="89"/>
                </a:cubicBezTo>
                <a:cubicBezTo>
                  <a:pt x="891" y="81"/>
                  <a:pt x="881" y="73"/>
                  <a:pt x="870" y="66"/>
                </a:cubicBezTo>
                <a:cubicBezTo>
                  <a:pt x="866" y="64"/>
                  <a:pt x="861" y="62"/>
                  <a:pt x="857" y="62"/>
                </a:cubicBezTo>
                <a:cubicBezTo>
                  <a:pt x="842" y="62"/>
                  <a:pt x="828" y="62"/>
                  <a:pt x="813" y="62"/>
                </a:cubicBezTo>
                <a:cubicBezTo>
                  <a:pt x="808" y="62"/>
                  <a:pt x="803" y="62"/>
                  <a:pt x="797" y="62"/>
                </a:cubicBezTo>
                <a:close/>
                <a:moveTo>
                  <a:pt x="532" y="160"/>
                </a:moveTo>
                <a:cubicBezTo>
                  <a:pt x="530" y="156"/>
                  <a:pt x="527" y="153"/>
                  <a:pt x="526" y="150"/>
                </a:cubicBezTo>
                <a:cubicBezTo>
                  <a:pt x="524" y="145"/>
                  <a:pt x="521" y="144"/>
                  <a:pt x="517" y="147"/>
                </a:cubicBezTo>
                <a:cubicBezTo>
                  <a:pt x="514" y="148"/>
                  <a:pt x="512" y="150"/>
                  <a:pt x="509" y="152"/>
                </a:cubicBezTo>
                <a:cubicBezTo>
                  <a:pt x="502" y="156"/>
                  <a:pt x="496" y="160"/>
                  <a:pt x="489" y="163"/>
                </a:cubicBezTo>
                <a:cubicBezTo>
                  <a:pt x="484" y="165"/>
                  <a:pt x="478" y="167"/>
                  <a:pt x="474" y="162"/>
                </a:cubicBezTo>
                <a:cubicBezTo>
                  <a:pt x="471" y="157"/>
                  <a:pt x="476" y="153"/>
                  <a:pt x="479" y="150"/>
                </a:cubicBezTo>
                <a:cubicBezTo>
                  <a:pt x="487" y="142"/>
                  <a:pt x="495" y="133"/>
                  <a:pt x="502" y="125"/>
                </a:cubicBezTo>
                <a:cubicBezTo>
                  <a:pt x="506" y="121"/>
                  <a:pt x="508" y="117"/>
                  <a:pt x="510" y="112"/>
                </a:cubicBezTo>
                <a:cubicBezTo>
                  <a:pt x="512" y="107"/>
                  <a:pt x="509" y="104"/>
                  <a:pt x="504" y="105"/>
                </a:cubicBezTo>
                <a:cubicBezTo>
                  <a:pt x="500" y="106"/>
                  <a:pt x="495" y="108"/>
                  <a:pt x="491" y="110"/>
                </a:cubicBezTo>
                <a:cubicBezTo>
                  <a:pt x="469" y="124"/>
                  <a:pt x="452" y="143"/>
                  <a:pt x="443" y="169"/>
                </a:cubicBezTo>
                <a:cubicBezTo>
                  <a:pt x="443" y="170"/>
                  <a:pt x="443" y="171"/>
                  <a:pt x="443" y="173"/>
                </a:cubicBezTo>
                <a:cubicBezTo>
                  <a:pt x="467" y="173"/>
                  <a:pt x="490" y="172"/>
                  <a:pt x="513" y="173"/>
                </a:cubicBezTo>
                <a:cubicBezTo>
                  <a:pt x="523" y="173"/>
                  <a:pt x="529" y="171"/>
                  <a:pt x="532" y="161"/>
                </a:cubicBezTo>
                <a:cubicBezTo>
                  <a:pt x="532" y="160"/>
                  <a:pt x="532" y="160"/>
                  <a:pt x="532" y="160"/>
                </a:cubicBezTo>
                <a:close/>
                <a:moveTo>
                  <a:pt x="540" y="323"/>
                </a:moveTo>
                <a:cubicBezTo>
                  <a:pt x="574" y="323"/>
                  <a:pt x="606" y="323"/>
                  <a:pt x="639" y="323"/>
                </a:cubicBezTo>
                <a:cubicBezTo>
                  <a:pt x="640" y="300"/>
                  <a:pt x="642" y="276"/>
                  <a:pt x="643" y="253"/>
                </a:cubicBezTo>
                <a:cubicBezTo>
                  <a:pt x="642" y="253"/>
                  <a:pt x="641" y="253"/>
                  <a:pt x="640" y="252"/>
                </a:cubicBezTo>
                <a:cubicBezTo>
                  <a:pt x="638" y="256"/>
                  <a:pt x="636" y="259"/>
                  <a:pt x="635" y="262"/>
                </a:cubicBezTo>
                <a:cubicBezTo>
                  <a:pt x="632" y="269"/>
                  <a:pt x="632" y="276"/>
                  <a:pt x="629" y="283"/>
                </a:cubicBezTo>
                <a:cubicBezTo>
                  <a:pt x="622" y="309"/>
                  <a:pt x="606" y="314"/>
                  <a:pt x="586" y="297"/>
                </a:cubicBezTo>
                <a:cubicBezTo>
                  <a:pt x="577" y="289"/>
                  <a:pt x="572" y="291"/>
                  <a:pt x="565" y="298"/>
                </a:cubicBezTo>
                <a:cubicBezTo>
                  <a:pt x="557" y="306"/>
                  <a:pt x="549" y="314"/>
                  <a:pt x="540" y="323"/>
                </a:cubicBezTo>
                <a:close/>
                <a:moveTo>
                  <a:pt x="763" y="1218"/>
                </a:moveTo>
                <a:cubicBezTo>
                  <a:pt x="768" y="1217"/>
                  <a:pt x="773" y="1216"/>
                  <a:pt x="776" y="1214"/>
                </a:cubicBezTo>
                <a:cubicBezTo>
                  <a:pt x="781" y="1211"/>
                  <a:pt x="785" y="1208"/>
                  <a:pt x="789" y="1204"/>
                </a:cubicBezTo>
                <a:cubicBezTo>
                  <a:pt x="796" y="1198"/>
                  <a:pt x="803" y="1192"/>
                  <a:pt x="810" y="1187"/>
                </a:cubicBezTo>
                <a:cubicBezTo>
                  <a:pt x="824" y="1178"/>
                  <a:pt x="835" y="1179"/>
                  <a:pt x="846" y="1191"/>
                </a:cubicBezTo>
                <a:cubicBezTo>
                  <a:pt x="848" y="1193"/>
                  <a:pt x="849" y="1194"/>
                  <a:pt x="851" y="1197"/>
                </a:cubicBezTo>
                <a:cubicBezTo>
                  <a:pt x="859" y="1186"/>
                  <a:pt x="866" y="1177"/>
                  <a:pt x="873" y="1167"/>
                </a:cubicBezTo>
                <a:cubicBezTo>
                  <a:pt x="872" y="1166"/>
                  <a:pt x="872" y="1166"/>
                  <a:pt x="871" y="1166"/>
                </a:cubicBezTo>
                <a:cubicBezTo>
                  <a:pt x="844" y="1165"/>
                  <a:pt x="816" y="1165"/>
                  <a:pt x="788" y="1166"/>
                </a:cubicBezTo>
                <a:cubicBezTo>
                  <a:pt x="786" y="1166"/>
                  <a:pt x="784" y="1167"/>
                  <a:pt x="784" y="1168"/>
                </a:cubicBezTo>
                <a:cubicBezTo>
                  <a:pt x="777" y="1184"/>
                  <a:pt x="770" y="1200"/>
                  <a:pt x="763" y="1218"/>
                </a:cubicBezTo>
                <a:close/>
                <a:moveTo>
                  <a:pt x="534" y="173"/>
                </a:moveTo>
                <a:cubicBezTo>
                  <a:pt x="547" y="173"/>
                  <a:pt x="558" y="173"/>
                  <a:pt x="570" y="173"/>
                </a:cubicBezTo>
                <a:cubicBezTo>
                  <a:pt x="571" y="173"/>
                  <a:pt x="573" y="172"/>
                  <a:pt x="574" y="171"/>
                </a:cubicBezTo>
                <a:cubicBezTo>
                  <a:pt x="580" y="163"/>
                  <a:pt x="586" y="154"/>
                  <a:pt x="592" y="146"/>
                </a:cubicBezTo>
                <a:cubicBezTo>
                  <a:pt x="603" y="132"/>
                  <a:pt x="602" y="116"/>
                  <a:pt x="597" y="101"/>
                </a:cubicBezTo>
                <a:cubicBezTo>
                  <a:pt x="594" y="93"/>
                  <a:pt x="589" y="93"/>
                  <a:pt x="584" y="99"/>
                </a:cubicBezTo>
                <a:cubicBezTo>
                  <a:pt x="581" y="105"/>
                  <a:pt x="578" y="111"/>
                  <a:pt x="575" y="118"/>
                </a:cubicBezTo>
                <a:cubicBezTo>
                  <a:pt x="570" y="127"/>
                  <a:pt x="566" y="137"/>
                  <a:pt x="561" y="146"/>
                </a:cubicBezTo>
                <a:cubicBezTo>
                  <a:pt x="557" y="151"/>
                  <a:pt x="552" y="157"/>
                  <a:pt x="546" y="158"/>
                </a:cubicBezTo>
                <a:cubicBezTo>
                  <a:pt x="539" y="161"/>
                  <a:pt x="537" y="166"/>
                  <a:pt x="534" y="173"/>
                </a:cubicBezTo>
                <a:close/>
                <a:moveTo>
                  <a:pt x="691" y="62"/>
                </a:moveTo>
                <a:cubicBezTo>
                  <a:pt x="684" y="62"/>
                  <a:pt x="679" y="62"/>
                  <a:pt x="675" y="62"/>
                </a:cubicBezTo>
                <a:cubicBezTo>
                  <a:pt x="673" y="63"/>
                  <a:pt x="671" y="65"/>
                  <a:pt x="670" y="67"/>
                </a:cubicBezTo>
                <a:cubicBezTo>
                  <a:pt x="669" y="71"/>
                  <a:pt x="669" y="76"/>
                  <a:pt x="668" y="81"/>
                </a:cubicBezTo>
                <a:cubicBezTo>
                  <a:pt x="665" y="91"/>
                  <a:pt x="669" y="98"/>
                  <a:pt x="676" y="104"/>
                </a:cubicBezTo>
                <a:cubicBezTo>
                  <a:pt x="680" y="107"/>
                  <a:pt x="685" y="109"/>
                  <a:pt x="690" y="111"/>
                </a:cubicBezTo>
                <a:cubicBezTo>
                  <a:pt x="697" y="113"/>
                  <a:pt x="703" y="112"/>
                  <a:pt x="707" y="105"/>
                </a:cubicBezTo>
                <a:cubicBezTo>
                  <a:pt x="711" y="101"/>
                  <a:pt x="713" y="95"/>
                  <a:pt x="716" y="91"/>
                </a:cubicBezTo>
                <a:cubicBezTo>
                  <a:pt x="721" y="85"/>
                  <a:pt x="719" y="81"/>
                  <a:pt x="715" y="75"/>
                </a:cubicBezTo>
                <a:cubicBezTo>
                  <a:pt x="708" y="65"/>
                  <a:pt x="701" y="59"/>
                  <a:pt x="691" y="62"/>
                </a:cubicBezTo>
                <a:close/>
                <a:moveTo>
                  <a:pt x="857" y="488"/>
                </a:moveTo>
                <a:cubicBezTo>
                  <a:pt x="856" y="479"/>
                  <a:pt x="850" y="474"/>
                  <a:pt x="845" y="469"/>
                </a:cubicBezTo>
                <a:cubicBezTo>
                  <a:pt x="839" y="464"/>
                  <a:pt x="832" y="458"/>
                  <a:pt x="825" y="455"/>
                </a:cubicBezTo>
                <a:cubicBezTo>
                  <a:pt x="818" y="451"/>
                  <a:pt x="813" y="454"/>
                  <a:pt x="812" y="462"/>
                </a:cubicBezTo>
                <a:cubicBezTo>
                  <a:pt x="811" y="469"/>
                  <a:pt x="811" y="477"/>
                  <a:pt x="812" y="485"/>
                </a:cubicBezTo>
                <a:cubicBezTo>
                  <a:pt x="812" y="486"/>
                  <a:pt x="814" y="488"/>
                  <a:pt x="815" y="488"/>
                </a:cubicBezTo>
                <a:cubicBezTo>
                  <a:pt x="829" y="488"/>
                  <a:pt x="842" y="488"/>
                  <a:pt x="857" y="488"/>
                </a:cubicBezTo>
                <a:close/>
                <a:moveTo>
                  <a:pt x="670" y="323"/>
                </a:moveTo>
                <a:cubicBezTo>
                  <a:pt x="669" y="300"/>
                  <a:pt x="664" y="278"/>
                  <a:pt x="651" y="259"/>
                </a:cubicBezTo>
                <a:cubicBezTo>
                  <a:pt x="651" y="259"/>
                  <a:pt x="650" y="259"/>
                  <a:pt x="649" y="260"/>
                </a:cubicBezTo>
                <a:cubicBezTo>
                  <a:pt x="648" y="281"/>
                  <a:pt x="647" y="302"/>
                  <a:pt x="646" y="323"/>
                </a:cubicBezTo>
                <a:cubicBezTo>
                  <a:pt x="654" y="323"/>
                  <a:pt x="661" y="323"/>
                  <a:pt x="670" y="323"/>
                </a:cubicBezTo>
                <a:close/>
                <a:moveTo>
                  <a:pt x="632" y="801"/>
                </a:moveTo>
                <a:cubicBezTo>
                  <a:pt x="632" y="772"/>
                  <a:pt x="632" y="744"/>
                  <a:pt x="632" y="715"/>
                </a:cubicBezTo>
                <a:cubicBezTo>
                  <a:pt x="609" y="743"/>
                  <a:pt x="610" y="778"/>
                  <a:pt x="632" y="801"/>
                </a:cubicBezTo>
                <a:close/>
                <a:moveTo>
                  <a:pt x="766" y="63"/>
                </a:moveTo>
                <a:cubicBezTo>
                  <a:pt x="784" y="74"/>
                  <a:pt x="790" y="95"/>
                  <a:pt x="802" y="108"/>
                </a:cubicBezTo>
                <a:cubicBezTo>
                  <a:pt x="811" y="105"/>
                  <a:pt x="818" y="103"/>
                  <a:pt x="826" y="100"/>
                </a:cubicBezTo>
                <a:cubicBezTo>
                  <a:pt x="816" y="91"/>
                  <a:pt x="806" y="82"/>
                  <a:pt x="797" y="72"/>
                </a:cubicBezTo>
                <a:cubicBezTo>
                  <a:pt x="789" y="63"/>
                  <a:pt x="779" y="60"/>
                  <a:pt x="766" y="63"/>
                </a:cubicBezTo>
                <a:close/>
                <a:moveTo>
                  <a:pt x="933" y="270"/>
                </a:moveTo>
                <a:cubicBezTo>
                  <a:pt x="927" y="289"/>
                  <a:pt x="930" y="309"/>
                  <a:pt x="912" y="323"/>
                </a:cubicBezTo>
                <a:cubicBezTo>
                  <a:pt x="927" y="323"/>
                  <a:pt x="940" y="323"/>
                  <a:pt x="954" y="323"/>
                </a:cubicBezTo>
                <a:cubicBezTo>
                  <a:pt x="947" y="305"/>
                  <a:pt x="940" y="289"/>
                  <a:pt x="933" y="270"/>
                </a:cubicBezTo>
                <a:close/>
                <a:moveTo>
                  <a:pt x="669" y="331"/>
                </a:moveTo>
                <a:cubicBezTo>
                  <a:pt x="661" y="331"/>
                  <a:pt x="653" y="331"/>
                  <a:pt x="645" y="331"/>
                </a:cubicBezTo>
                <a:cubicBezTo>
                  <a:pt x="645" y="346"/>
                  <a:pt x="644" y="361"/>
                  <a:pt x="643" y="375"/>
                </a:cubicBezTo>
                <a:cubicBezTo>
                  <a:pt x="656" y="363"/>
                  <a:pt x="665" y="349"/>
                  <a:pt x="669" y="331"/>
                </a:cubicBezTo>
                <a:close/>
                <a:moveTo>
                  <a:pt x="664" y="63"/>
                </a:moveTo>
                <a:cubicBezTo>
                  <a:pt x="651" y="60"/>
                  <a:pt x="604" y="62"/>
                  <a:pt x="600" y="66"/>
                </a:cubicBezTo>
                <a:cubicBezTo>
                  <a:pt x="607" y="66"/>
                  <a:pt x="613" y="67"/>
                  <a:pt x="619" y="67"/>
                </a:cubicBezTo>
                <a:cubicBezTo>
                  <a:pt x="634" y="68"/>
                  <a:pt x="649" y="66"/>
                  <a:pt x="661" y="79"/>
                </a:cubicBezTo>
                <a:cubicBezTo>
                  <a:pt x="662" y="73"/>
                  <a:pt x="663" y="68"/>
                  <a:pt x="664" y="63"/>
                </a:cubicBezTo>
                <a:close/>
                <a:moveTo>
                  <a:pt x="714" y="63"/>
                </a:moveTo>
                <a:cubicBezTo>
                  <a:pt x="718" y="68"/>
                  <a:pt x="721" y="72"/>
                  <a:pt x="724" y="77"/>
                </a:cubicBezTo>
                <a:cubicBezTo>
                  <a:pt x="730" y="72"/>
                  <a:pt x="735" y="67"/>
                  <a:pt x="741" y="63"/>
                </a:cubicBezTo>
                <a:cubicBezTo>
                  <a:pt x="732" y="63"/>
                  <a:pt x="723" y="63"/>
                  <a:pt x="714" y="63"/>
                </a:cubicBezTo>
                <a:close/>
                <a:moveTo>
                  <a:pt x="389" y="173"/>
                </a:moveTo>
                <a:cubicBezTo>
                  <a:pt x="389" y="172"/>
                  <a:pt x="389" y="171"/>
                  <a:pt x="389" y="171"/>
                </a:cubicBezTo>
                <a:cubicBezTo>
                  <a:pt x="380" y="168"/>
                  <a:pt x="370" y="170"/>
                  <a:pt x="361" y="173"/>
                </a:cubicBezTo>
                <a:cubicBezTo>
                  <a:pt x="370" y="173"/>
                  <a:pt x="380" y="173"/>
                  <a:pt x="389" y="173"/>
                </a:cubicBezTo>
                <a:close/>
              </a:path>
            </a:pathLst>
          </a:custGeom>
          <a:solidFill>
            <a:schemeClr val="tx1"/>
          </a:solidFill>
          <a:ln>
            <a:noFill/>
          </a:ln>
          <a:extLst/>
        </p:spPr>
        <p:txBody>
          <a:bodyPr vert="horz" wrap="square" lIns="68580" tIns="34290" rIns="68580" bIns="34290" numCol="1" anchor="t" anchorCtr="0" compatLnSpc="1">
            <a:prstTxWarp prst="textNoShape">
              <a:avLst/>
            </a:prstTxWarp>
          </a:bodyPr>
          <a:lstStyle/>
          <a:p>
            <a:endParaRPr lang="en-US" sz="1013"/>
          </a:p>
        </p:txBody>
      </p:sp>
      <p:grpSp>
        <p:nvGrpSpPr>
          <p:cNvPr id="7" name="Group 6"/>
          <p:cNvGrpSpPr/>
          <p:nvPr/>
        </p:nvGrpSpPr>
        <p:grpSpPr>
          <a:xfrm>
            <a:off x="2670162" y="2609325"/>
            <a:ext cx="817353" cy="576692"/>
            <a:chOff x="3560216" y="3479100"/>
            <a:chExt cx="1089804" cy="768922"/>
          </a:xfrm>
        </p:grpSpPr>
        <p:cxnSp>
          <p:nvCxnSpPr>
            <p:cNvPr id="81" name="Straight Connector 80"/>
            <p:cNvCxnSpPr/>
            <p:nvPr/>
          </p:nvCxnSpPr>
          <p:spPr bwMode="black">
            <a:xfrm>
              <a:off x="4121034" y="3863561"/>
              <a:ext cx="528986" cy="0"/>
            </a:xfrm>
            <a:prstGeom prst="line">
              <a:avLst/>
            </a:prstGeom>
            <a:noFill/>
            <a:ln w="12700">
              <a:solidFill>
                <a:schemeClr val="bg1">
                  <a:lumMod val="75000"/>
                </a:schemeClr>
              </a:solidFill>
              <a:tailEnd type="oval" w="lg" len="lg"/>
            </a:ln>
          </p:spPr>
          <p:style>
            <a:lnRef idx="2">
              <a:schemeClr val="accent1">
                <a:shade val="50000"/>
              </a:schemeClr>
            </a:lnRef>
            <a:fillRef idx="1">
              <a:schemeClr val="accent1"/>
            </a:fillRef>
            <a:effectRef idx="0">
              <a:schemeClr val="accent1"/>
            </a:effectRef>
            <a:fontRef idx="minor">
              <a:schemeClr val="lt1"/>
            </a:fontRef>
          </p:style>
        </p:cxnSp>
        <p:sp>
          <p:nvSpPr>
            <p:cNvPr id="90" name="Oval 89"/>
            <p:cNvSpPr/>
            <p:nvPr/>
          </p:nvSpPr>
          <p:spPr>
            <a:xfrm>
              <a:off x="3560216" y="3479100"/>
              <a:ext cx="768922" cy="7689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ru-RU" sz="1800" dirty="0">
                <a:solidFill>
                  <a:srgbClr val="FFFFFF"/>
                </a:solidFill>
              </a:endParaRPr>
            </a:p>
          </p:txBody>
        </p:sp>
        <p:grpSp>
          <p:nvGrpSpPr>
            <p:cNvPr id="34" name="Group 591"/>
            <p:cNvGrpSpPr>
              <a:grpSpLocks noChangeAspect="1"/>
            </p:cNvGrpSpPr>
            <p:nvPr/>
          </p:nvGrpSpPr>
          <p:grpSpPr bwMode="auto">
            <a:xfrm>
              <a:off x="3784175" y="3711514"/>
              <a:ext cx="308514" cy="330300"/>
              <a:chOff x="1733" y="1671"/>
              <a:chExt cx="1926" cy="2062"/>
            </a:xfrm>
            <a:solidFill>
              <a:schemeClr val="bg1"/>
            </a:solidFill>
          </p:grpSpPr>
          <p:sp>
            <p:nvSpPr>
              <p:cNvPr id="35" name="Freeform 593"/>
              <p:cNvSpPr>
                <a:spLocks/>
              </p:cNvSpPr>
              <p:nvPr/>
            </p:nvSpPr>
            <p:spPr bwMode="auto">
              <a:xfrm>
                <a:off x="1733" y="1671"/>
                <a:ext cx="1926" cy="1369"/>
              </a:xfrm>
              <a:custGeom>
                <a:avLst/>
                <a:gdLst>
                  <a:gd name="T0" fmla="*/ 2092 w 3852"/>
                  <a:gd name="T1" fmla="*/ 33 h 2739"/>
                  <a:gd name="T2" fmla="*/ 2433 w 3852"/>
                  <a:gd name="T3" fmla="*/ 171 h 2739"/>
                  <a:gd name="T4" fmla="*/ 2714 w 3852"/>
                  <a:gd name="T5" fmla="*/ 400 h 2739"/>
                  <a:gd name="T6" fmla="*/ 2918 w 3852"/>
                  <a:gd name="T7" fmla="*/ 706 h 2739"/>
                  <a:gd name="T8" fmla="*/ 3151 w 3852"/>
                  <a:gd name="T9" fmla="*/ 913 h 2739"/>
                  <a:gd name="T10" fmla="*/ 3447 w 3852"/>
                  <a:gd name="T11" fmla="*/ 1055 h 2739"/>
                  <a:gd name="T12" fmla="*/ 3677 w 3852"/>
                  <a:gd name="T13" fmla="*/ 1287 h 2739"/>
                  <a:gd name="T14" fmla="*/ 3817 w 3852"/>
                  <a:gd name="T15" fmla="*/ 1585 h 2739"/>
                  <a:gd name="T16" fmla="*/ 3849 w 3852"/>
                  <a:gd name="T17" fmla="*/ 1926 h 2739"/>
                  <a:gd name="T18" fmla="*/ 3761 w 3852"/>
                  <a:gd name="T19" fmla="*/ 2246 h 2739"/>
                  <a:gd name="T20" fmla="*/ 3576 w 3852"/>
                  <a:gd name="T21" fmla="*/ 2510 h 2739"/>
                  <a:gd name="T22" fmla="*/ 3484 w 3852"/>
                  <a:gd name="T23" fmla="*/ 2163 h 2739"/>
                  <a:gd name="T24" fmla="*/ 3566 w 3852"/>
                  <a:gd name="T25" fmla="*/ 1908 h 2739"/>
                  <a:gd name="T26" fmla="*/ 3535 w 3852"/>
                  <a:gd name="T27" fmla="*/ 1625 h 2739"/>
                  <a:gd name="T28" fmla="*/ 3394 w 3852"/>
                  <a:gd name="T29" fmla="*/ 1384 h 2739"/>
                  <a:gd name="T30" fmla="*/ 3171 w 3852"/>
                  <a:gd name="T31" fmla="*/ 1221 h 2739"/>
                  <a:gd name="T32" fmla="*/ 2891 w 3852"/>
                  <a:gd name="T33" fmla="*/ 1160 h 2739"/>
                  <a:gd name="T34" fmla="*/ 2816 w 3852"/>
                  <a:gd name="T35" fmla="*/ 1150 h 2739"/>
                  <a:gd name="T36" fmla="*/ 2741 w 3852"/>
                  <a:gd name="T37" fmla="*/ 1074 h 2739"/>
                  <a:gd name="T38" fmla="*/ 2655 w 3852"/>
                  <a:gd name="T39" fmla="*/ 812 h 2739"/>
                  <a:gd name="T40" fmla="*/ 2468 w 3852"/>
                  <a:gd name="T41" fmla="*/ 552 h 2739"/>
                  <a:gd name="T42" fmla="*/ 2207 w 3852"/>
                  <a:gd name="T43" fmla="*/ 370 h 2739"/>
                  <a:gd name="T44" fmla="*/ 1894 w 3852"/>
                  <a:gd name="T45" fmla="*/ 286 h 2739"/>
                  <a:gd name="T46" fmla="*/ 1561 w 3852"/>
                  <a:gd name="T47" fmla="*/ 316 h 2739"/>
                  <a:gd name="T48" fmla="*/ 1269 w 3852"/>
                  <a:gd name="T49" fmla="*/ 454 h 2739"/>
                  <a:gd name="T50" fmla="*/ 1043 w 3852"/>
                  <a:gd name="T51" fmla="*/ 680 h 2739"/>
                  <a:gd name="T52" fmla="*/ 905 w 3852"/>
                  <a:gd name="T53" fmla="*/ 972 h 2739"/>
                  <a:gd name="T54" fmla="*/ 875 w 3852"/>
                  <a:gd name="T55" fmla="*/ 1296 h 2739"/>
                  <a:gd name="T56" fmla="*/ 904 w 3852"/>
                  <a:gd name="T57" fmla="*/ 1503 h 2739"/>
                  <a:gd name="T58" fmla="*/ 853 w 3852"/>
                  <a:gd name="T59" fmla="*/ 1593 h 2739"/>
                  <a:gd name="T60" fmla="*/ 754 w 3852"/>
                  <a:gd name="T61" fmla="*/ 1625 h 2739"/>
                  <a:gd name="T62" fmla="*/ 730 w 3852"/>
                  <a:gd name="T63" fmla="*/ 1622 h 2739"/>
                  <a:gd name="T64" fmla="*/ 567 w 3852"/>
                  <a:gd name="T65" fmla="*/ 1652 h 2739"/>
                  <a:gd name="T66" fmla="*/ 395 w 3852"/>
                  <a:gd name="T67" fmla="*/ 1773 h 2739"/>
                  <a:gd name="T68" fmla="*/ 296 w 3852"/>
                  <a:gd name="T69" fmla="*/ 1960 h 2739"/>
                  <a:gd name="T70" fmla="*/ 297 w 3852"/>
                  <a:gd name="T71" fmla="*/ 2185 h 2739"/>
                  <a:gd name="T72" fmla="*/ 404 w 3852"/>
                  <a:gd name="T73" fmla="*/ 2379 h 2739"/>
                  <a:gd name="T74" fmla="*/ 438 w 3852"/>
                  <a:gd name="T75" fmla="*/ 2739 h 2739"/>
                  <a:gd name="T76" fmla="*/ 208 w 3852"/>
                  <a:gd name="T77" fmla="*/ 2581 h 2739"/>
                  <a:gd name="T78" fmla="*/ 55 w 3852"/>
                  <a:gd name="T79" fmla="*/ 2350 h 2739"/>
                  <a:gd name="T80" fmla="*/ 0 w 3852"/>
                  <a:gd name="T81" fmla="*/ 2070 h 2739"/>
                  <a:gd name="T82" fmla="*/ 59 w 3852"/>
                  <a:gd name="T83" fmla="*/ 1783 h 2739"/>
                  <a:gd name="T84" fmla="*/ 220 w 3852"/>
                  <a:gd name="T85" fmla="*/ 1548 h 2739"/>
                  <a:gd name="T86" fmla="*/ 457 w 3852"/>
                  <a:gd name="T87" fmla="*/ 1393 h 2739"/>
                  <a:gd name="T88" fmla="*/ 589 w 3852"/>
                  <a:gd name="T89" fmla="*/ 1221 h 2739"/>
                  <a:gd name="T90" fmla="*/ 645 w 3852"/>
                  <a:gd name="T91" fmla="*/ 853 h 2739"/>
                  <a:gd name="T92" fmla="*/ 804 w 3852"/>
                  <a:gd name="T93" fmla="*/ 529 h 2739"/>
                  <a:gd name="T94" fmla="*/ 1047 w 3852"/>
                  <a:gd name="T95" fmla="*/ 268 h 2739"/>
                  <a:gd name="T96" fmla="*/ 1357 w 3852"/>
                  <a:gd name="T97" fmla="*/ 88 h 2739"/>
                  <a:gd name="T98" fmla="*/ 1715 w 3852"/>
                  <a:gd name="T99" fmla="*/ 4 h 27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852" h="2739">
                    <a:moveTo>
                      <a:pt x="1811" y="0"/>
                    </a:moveTo>
                    <a:lnTo>
                      <a:pt x="1906" y="4"/>
                    </a:lnTo>
                    <a:lnTo>
                      <a:pt x="2000" y="15"/>
                    </a:lnTo>
                    <a:lnTo>
                      <a:pt x="2092" y="33"/>
                    </a:lnTo>
                    <a:lnTo>
                      <a:pt x="2182" y="58"/>
                    </a:lnTo>
                    <a:lnTo>
                      <a:pt x="2269" y="89"/>
                    </a:lnTo>
                    <a:lnTo>
                      <a:pt x="2353" y="127"/>
                    </a:lnTo>
                    <a:lnTo>
                      <a:pt x="2433" y="171"/>
                    </a:lnTo>
                    <a:lnTo>
                      <a:pt x="2510" y="220"/>
                    </a:lnTo>
                    <a:lnTo>
                      <a:pt x="2583" y="275"/>
                    </a:lnTo>
                    <a:lnTo>
                      <a:pt x="2650" y="335"/>
                    </a:lnTo>
                    <a:lnTo>
                      <a:pt x="2714" y="400"/>
                    </a:lnTo>
                    <a:lnTo>
                      <a:pt x="2773" y="470"/>
                    </a:lnTo>
                    <a:lnTo>
                      <a:pt x="2827" y="544"/>
                    </a:lnTo>
                    <a:lnTo>
                      <a:pt x="2875" y="624"/>
                    </a:lnTo>
                    <a:lnTo>
                      <a:pt x="2918" y="706"/>
                    </a:lnTo>
                    <a:lnTo>
                      <a:pt x="2954" y="793"/>
                    </a:lnTo>
                    <a:lnTo>
                      <a:pt x="2983" y="882"/>
                    </a:lnTo>
                    <a:lnTo>
                      <a:pt x="3068" y="895"/>
                    </a:lnTo>
                    <a:lnTo>
                      <a:pt x="3151" y="913"/>
                    </a:lnTo>
                    <a:lnTo>
                      <a:pt x="3230" y="940"/>
                    </a:lnTo>
                    <a:lnTo>
                      <a:pt x="3305" y="972"/>
                    </a:lnTo>
                    <a:lnTo>
                      <a:pt x="3378" y="1011"/>
                    </a:lnTo>
                    <a:lnTo>
                      <a:pt x="3447" y="1055"/>
                    </a:lnTo>
                    <a:lnTo>
                      <a:pt x="3512" y="1107"/>
                    </a:lnTo>
                    <a:lnTo>
                      <a:pt x="3573" y="1162"/>
                    </a:lnTo>
                    <a:lnTo>
                      <a:pt x="3627" y="1222"/>
                    </a:lnTo>
                    <a:lnTo>
                      <a:pt x="3677" y="1287"/>
                    </a:lnTo>
                    <a:lnTo>
                      <a:pt x="3722" y="1356"/>
                    </a:lnTo>
                    <a:lnTo>
                      <a:pt x="3760" y="1429"/>
                    </a:lnTo>
                    <a:lnTo>
                      <a:pt x="3792" y="1505"/>
                    </a:lnTo>
                    <a:lnTo>
                      <a:pt x="3817" y="1585"/>
                    </a:lnTo>
                    <a:lnTo>
                      <a:pt x="3836" y="1667"/>
                    </a:lnTo>
                    <a:lnTo>
                      <a:pt x="3849" y="1751"/>
                    </a:lnTo>
                    <a:lnTo>
                      <a:pt x="3852" y="1839"/>
                    </a:lnTo>
                    <a:lnTo>
                      <a:pt x="3849" y="1926"/>
                    </a:lnTo>
                    <a:lnTo>
                      <a:pt x="3837" y="2010"/>
                    </a:lnTo>
                    <a:lnTo>
                      <a:pt x="3819" y="2091"/>
                    </a:lnTo>
                    <a:lnTo>
                      <a:pt x="3793" y="2169"/>
                    </a:lnTo>
                    <a:lnTo>
                      <a:pt x="3761" y="2246"/>
                    </a:lnTo>
                    <a:lnTo>
                      <a:pt x="3723" y="2317"/>
                    </a:lnTo>
                    <a:lnTo>
                      <a:pt x="3681" y="2386"/>
                    </a:lnTo>
                    <a:lnTo>
                      <a:pt x="3630" y="2450"/>
                    </a:lnTo>
                    <a:lnTo>
                      <a:pt x="3576" y="2510"/>
                    </a:lnTo>
                    <a:lnTo>
                      <a:pt x="3517" y="2566"/>
                    </a:lnTo>
                    <a:lnTo>
                      <a:pt x="3455" y="2616"/>
                    </a:lnTo>
                    <a:lnTo>
                      <a:pt x="3387" y="2661"/>
                    </a:lnTo>
                    <a:lnTo>
                      <a:pt x="3484" y="2163"/>
                    </a:lnTo>
                    <a:lnTo>
                      <a:pt x="3514" y="2103"/>
                    </a:lnTo>
                    <a:lnTo>
                      <a:pt x="3537" y="2041"/>
                    </a:lnTo>
                    <a:lnTo>
                      <a:pt x="3555" y="1976"/>
                    </a:lnTo>
                    <a:lnTo>
                      <a:pt x="3566" y="1908"/>
                    </a:lnTo>
                    <a:lnTo>
                      <a:pt x="3570" y="1839"/>
                    </a:lnTo>
                    <a:lnTo>
                      <a:pt x="3565" y="1765"/>
                    </a:lnTo>
                    <a:lnTo>
                      <a:pt x="3554" y="1694"/>
                    </a:lnTo>
                    <a:lnTo>
                      <a:pt x="3535" y="1625"/>
                    </a:lnTo>
                    <a:lnTo>
                      <a:pt x="3509" y="1559"/>
                    </a:lnTo>
                    <a:lnTo>
                      <a:pt x="3477" y="1497"/>
                    </a:lnTo>
                    <a:lnTo>
                      <a:pt x="3438" y="1438"/>
                    </a:lnTo>
                    <a:lnTo>
                      <a:pt x="3394" y="1384"/>
                    </a:lnTo>
                    <a:lnTo>
                      <a:pt x="3346" y="1335"/>
                    </a:lnTo>
                    <a:lnTo>
                      <a:pt x="3292" y="1291"/>
                    </a:lnTo>
                    <a:lnTo>
                      <a:pt x="3233" y="1253"/>
                    </a:lnTo>
                    <a:lnTo>
                      <a:pt x="3171" y="1221"/>
                    </a:lnTo>
                    <a:lnTo>
                      <a:pt x="3105" y="1194"/>
                    </a:lnTo>
                    <a:lnTo>
                      <a:pt x="3037" y="1176"/>
                    </a:lnTo>
                    <a:lnTo>
                      <a:pt x="2964" y="1164"/>
                    </a:lnTo>
                    <a:lnTo>
                      <a:pt x="2891" y="1160"/>
                    </a:lnTo>
                    <a:lnTo>
                      <a:pt x="2874" y="1162"/>
                    </a:lnTo>
                    <a:lnTo>
                      <a:pt x="2871" y="1162"/>
                    </a:lnTo>
                    <a:lnTo>
                      <a:pt x="2842" y="1158"/>
                    </a:lnTo>
                    <a:lnTo>
                      <a:pt x="2816" y="1150"/>
                    </a:lnTo>
                    <a:lnTo>
                      <a:pt x="2792" y="1137"/>
                    </a:lnTo>
                    <a:lnTo>
                      <a:pt x="2771" y="1119"/>
                    </a:lnTo>
                    <a:lnTo>
                      <a:pt x="2753" y="1098"/>
                    </a:lnTo>
                    <a:lnTo>
                      <a:pt x="2741" y="1074"/>
                    </a:lnTo>
                    <a:lnTo>
                      <a:pt x="2732" y="1046"/>
                    </a:lnTo>
                    <a:lnTo>
                      <a:pt x="2713" y="965"/>
                    </a:lnTo>
                    <a:lnTo>
                      <a:pt x="2687" y="886"/>
                    </a:lnTo>
                    <a:lnTo>
                      <a:pt x="2655" y="812"/>
                    </a:lnTo>
                    <a:lnTo>
                      <a:pt x="2616" y="740"/>
                    </a:lnTo>
                    <a:lnTo>
                      <a:pt x="2572" y="672"/>
                    </a:lnTo>
                    <a:lnTo>
                      <a:pt x="2522" y="610"/>
                    </a:lnTo>
                    <a:lnTo>
                      <a:pt x="2468" y="552"/>
                    </a:lnTo>
                    <a:lnTo>
                      <a:pt x="2409" y="498"/>
                    </a:lnTo>
                    <a:lnTo>
                      <a:pt x="2345" y="450"/>
                    </a:lnTo>
                    <a:lnTo>
                      <a:pt x="2278" y="408"/>
                    </a:lnTo>
                    <a:lnTo>
                      <a:pt x="2207" y="370"/>
                    </a:lnTo>
                    <a:lnTo>
                      <a:pt x="2133" y="339"/>
                    </a:lnTo>
                    <a:lnTo>
                      <a:pt x="2055" y="315"/>
                    </a:lnTo>
                    <a:lnTo>
                      <a:pt x="1976" y="297"/>
                    </a:lnTo>
                    <a:lnTo>
                      <a:pt x="1894" y="286"/>
                    </a:lnTo>
                    <a:lnTo>
                      <a:pt x="1811" y="282"/>
                    </a:lnTo>
                    <a:lnTo>
                      <a:pt x="1725" y="286"/>
                    </a:lnTo>
                    <a:lnTo>
                      <a:pt x="1641" y="297"/>
                    </a:lnTo>
                    <a:lnTo>
                      <a:pt x="1561" y="316"/>
                    </a:lnTo>
                    <a:lnTo>
                      <a:pt x="1483" y="341"/>
                    </a:lnTo>
                    <a:lnTo>
                      <a:pt x="1408" y="373"/>
                    </a:lnTo>
                    <a:lnTo>
                      <a:pt x="1336" y="410"/>
                    </a:lnTo>
                    <a:lnTo>
                      <a:pt x="1269" y="454"/>
                    </a:lnTo>
                    <a:lnTo>
                      <a:pt x="1206" y="503"/>
                    </a:lnTo>
                    <a:lnTo>
                      <a:pt x="1147" y="557"/>
                    </a:lnTo>
                    <a:lnTo>
                      <a:pt x="1092" y="616"/>
                    </a:lnTo>
                    <a:lnTo>
                      <a:pt x="1043" y="680"/>
                    </a:lnTo>
                    <a:lnTo>
                      <a:pt x="999" y="748"/>
                    </a:lnTo>
                    <a:lnTo>
                      <a:pt x="961" y="819"/>
                    </a:lnTo>
                    <a:lnTo>
                      <a:pt x="930" y="893"/>
                    </a:lnTo>
                    <a:lnTo>
                      <a:pt x="905" y="972"/>
                    </a:lnTo>
                    <a:lnTo>
                      <a:pt x="886" y="1053"/>
                    </a:lnTo>
                    <a:lnTo>
                      <a:pt x="875" y="1135"/>
                    </a:lnTo>
                    <a:lnTo>
                      <a:pt x="871" y="1221"/>
                    </a:lnTo>
                    <a:lnTo>
                      <a:pt x="875" y="1296"/>
                    </a:lnTo>
                    <a:lnTo>
                      <a:pt x="885" y="1372"/>
                    </a:lnTo>
                    <a:lnTo>
                      <a:pt x="901" y="1450"/>
                    </a:lnTo>
                    <a:lnTo>
                      <a:pt x="905" y="1477"/>
                    </a:lnTo>
                    <a:lnTo>
                      <a:pt x="904" y="1503"/>
                    </a:lnTo>
                    <a:lnTo>
                      <a:pt x="897" y="1528"/>
                    </a:lnTo>
                    <a:lnTo>
                      <a:pt x="887" y="1553"/>
                    </a:lnTo>
                    <a:lnTo>
                      <a:pt x="872" y="1574"/>
                    </a:lnTo>
                    <a:lnTo>
                      <a:pt x="853" y="1593"/>
                    </a:lnTo>
                    <a:lnTo>
                      <a:pt x="831" y="1608"/>
                    </a:lnTo>
                    <a:lnTo>
                      <a:pt x="807" y="1618"/>
                    </a:lnTo>
                    <a:lnTo>
                      <a:pt x="781" y="1625"/>
                    </a:lnTo>
                    <a:lnTo>
                      <a:pt x="754" y="1625"/>
                    </a:lnTo>
                    <a:lnTo>
                      <a:pt x="749" y="1625"/>
                    </a:lnTo>
                    <a:lnTo>
                      <a:pt x="742" y="1623"/>
                    </a:lnTo>
                    <a:lnTo>
                      <a:pt x="734" y="1623"/>
                    </a:lnTo>
                    <a:lnTo>
                      <a:pt x="730" y="1622"/>
                    </a:lnTo>
                    <a:lnTo>
                      <a:pt x="729" y="1622"/>
                    </a:lnTo>
                    <a:lnTo>
                      <a:pt x="673" y="1626"/>
                    </a:lnTo>
                    <a:lnTo>
                      <a:pt x="619" y="1636"/>
                    </a:lnTo>
                    <a:lnTo>
                      <a:pt x="567" y="1652"/>
                    </a:lnTo>
                    <a:lnTo>
                      <a:pt x="520" y="1675"/>
                    </a:lnTo>
                    <a:lnTo>
                      <a:pt x="474" y="1702"/>
                    </a:lnTo>
                    <a:lnTo>
                      <a:pt x="432" y="1735"/>
                    </a:lnTo>
                    <a:lnTo>
                      <a:pt x="395" y="1773"/>
                    </a:lnTo>
                    <a:lnTo>
                      <a:pt x="363" y="1814"/>
                    </a:lnTo>
                    <a:lnTo>
                      <a:pt x="335" y="1859"/>
                    </a:lnTo>
                    <a:lnTo>
                      <a:pt x="312" y="1908"/>
                    </a:lnTo>
                    <a:lnTo>
                      <a:pt x="296" y="1960"/>
                    </a:lnTo>
                    <a:lnTo>
                      <a:pt x="286" y="2014"/>
                    </a:lnTo>
                    <a:lnTo>
                      <a:pt x="282" y="2070"/>
                    </a:lnTo>
                    <a:lnTo>
                      <a:pt x="286" y="2129"/>
                    </a:lnTo>
                    <a:lnTo>
                      <a:pt x="297" y="2185"/>
                    </a:lnTo>
                    <a:lnTo>
                      <a:pt x="315" y="2238"/>
                    </a:lnTo>
                    <a:lnTo>
                      <a:pt x="339" y="2290"/>
                    </a:lnTo>
                    <a:lnTo>
                      <a:pt x="369" y="2336"/>
                    </a:lnTo>
                    <a:lnTo>
                      <a:pt x="404" y="2379"/>
                    </a:lnTo>
                    <a:lnTo>
                      <a:pt x="444" y="2416"/>
                    </a:lnTo>
                    <a:lnTo>
                      <a:pt x="439" y="2451"/>
                    </a:lnTo>
                    <a:lnTo>
                      <a:pt x="438" y="2488"/>
                    </a:lnTo>
                    <a:lnTo>
                      <a:pt x="438" y="2739"/>
                    </a:lnTo>
                    <a:lnTo>
                      <a:pt x="374" y="2707"/>
                    </a:lnTo>
                    <a:lnTo>
                      <a:pt x="315" y="2670"/>
                    </a:lnTo>
                    <a:lnTo>
                      <a:pt x="260" y="2627"/>
                    </a:lnTo>
                    <a:lnTo>
                      <a:pt x="208" y="2581"/>
                    </a:lnTo>
                    <a:lnTo>
                      <a:pt x="162" y="2529"/>
                    </a:lnTo>
                    <a:lnTo>
                      <a:pt x="122" y="2473"/>
                    </a:lnTo>
                    <a:lnTo>
                      <a:pt x="85" y="2414"/>
                    </a:lnTo>
                    <a:lnTo>
                      <a:pt x="55" y="2350"/>
                    </a:lnTo>
                    <a:lnTo>
                      <a:pt x="31" y="2283"/>
                    </a:lnTo>
                    <a:lnTo>
                      <a:pt x="14" y="2214"/>
                    </a:lnTo>
                    <a:lnTo>
                      <a:pt x="4" y="2144"/>
                    </a:lnTo>
                    <a:lnTo>
                      <a:pt x="0" y="2070"/>
                    </a:lnTo>
                    <a:lnTo>
                      <a:pt x="4" y="1995"/>
                    </a:lnTo>
                    <a:lnTo>
                      <a:pt x="15" y="1921"/>
                    </a:lnTo>
                    <a:lnTo>
                      <a:pt x="34" y="1850"/>
                    </a:lnTo>
                    <a:lnTo>
                      <a:pt x="59" y="1783"/>
                    </a:lnTo>
                    <a:lnTo>
                      <a:pt x="90" y="1717"/>
                    </a:lnTo>
                    <a:lnTo>
                      <a:pt x="128" y="1657"/>
                    </a:lnTo>
                    <a:lnTo>
                      <a:pt x="171" y="1601"/>
                    </a:lnTo>
                    <a:lnTo>
                      <a:pt x="220" y="1548"/>
                    </a:lnTo>
                    <a:lnTo>
                      <a:pt x="272" y="1502"/>
                    </a:lnTo>
                    <a:lnTo>
                      <a:pt x="330" y="1459"/>
                    </a:lnTo>
                    <a:lnTo>
                      <a:pt x="392" y="1423"/>
                    </a:lnTo>
                    <a:lnTo>
                      <a:pt x="457" y="1393"/>
                    </a:lnTo>
                    <a:lnTo>
                      <a:pt x="525" y="1369"/>
                    </a:lnTo>
                    <a:lnTo>
                      <a:pt x="596" y="1352"/>
                    </a:lnTo>
                    <a:lnTo>
                      <a:pt x="591" y="1286"/>
                    </a:lnTo>
                    <a:lnTo>
                      <a:pt x="589" y="1221"/>
                    </a:lnTo>
                    <a:lnTo>
                      <a:pt x="592" y="1125"/>
                    </a:lnTo>
                    <a:lnTo>
                      <a:pt x="604" y="1033"/>
                    </a:lnTo>
                    <a:lnTo>
                      <a:pt x="621" y="941"/>
                    </a:lnTo>
                    <a:lnTo>
                      <a:pt x="645" y="853"/>
                    </a:lnTo>
                    <a:lnTo>
                      <a:pt x="676" y="767"/>
                    </a:lnTo>
                    <a:lnTo>
                      <a:pt x="713" y="685"/>
                    </a:lnTo>
                    <a:lnTo>
                      <a:pt x="755" y="605"/>
                    </a:lnTo>
                    <a:lnTo>
                      <a:pt x="804" y="529"/>
                    </a:lnTo>
                    <a:lnTo>
                      <a:pt x="857" y="458"/>
                    </a:lnTo>
                    <a:lnTo>
                      <a:pt x="916" y="390"/>
                    </a:lnTo>
                    <a:lnTo>
                      <a:pt x="979" y="327"/>
                    </a:lnTo>
                    <a:lnTo>
                      <a:pt x="1047" y="268"/>
                    </a:lnTo>
                    <a:lnTo>
                      <a:pt x="1118" y="215"/>
                    </a:lnTo>
                    <a:lnTo>
                      <a:pt x="1195" y="167"/>
                    </a:lnTo>
                    <a:lnTo>
                      <a:pt x="1274" y="124"/>
                    </a:lnTo>
                    <a:lnTo>
                      <a:pt x="1357" y="88"/>
                    </a:lnTo>
                    <a:lnTo>
                      <a:pt x="1442" y="56"/>
                    </a:lnTo>
                    <a:lnTo>
                      <a:pt x="1531" y="33"/>
                    </a:lnTo>
                    <a:lnTo>
                      <a:pt x="1621" y="14"/>
                    </a:lnTo>
                    <a:lnTo>
                      <a:pt x="1715" y="4"/>
                    </a:lnTo>
                    <a:lnTo>
                      <a:pt x="181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6" name="Freeform 594"/>
              <p:cNvSpPr>
                <a:spLocks/>
              </p:cNvSpPr>
              <p:nvPr/>
            </p:nvSpPr>
            <p:spPr bwMode="auto">
              <a:xfrm>
                <a:off x="2239" y="2634"/>
                <a:ext cx="1137" cy="418"/>
              </a:xfrm>
              <a:custGeom>
                <a:avLst/>
                <a:gdLst>
                  <a:gd name="T0" fmla="*/ 147 w 2272"/>
                  <a:gd name="T1" fmla="*/ 0 h 836"/>
                  <a:gd name="T2" fmla="*/ 2138 w 2272"/>
                  <a:gd name="T3" fmla="*/ 0 h 836"/>
                  <a:gd name="T4" fmla="*/ 2168 w 2272"/>
                  <a:gd name="T5" fmla="*/ 3 h 836"/>
                  <a:gd name="T6" fmla="*/ 2196 w 2272"/>
                  <a:gd name="T7" fmla="*/ 13 h 836"/>
                  <a:gd name="T8" fmla="*/ 2221 w 2272"/>
                  <a:gd name="T9" fmla="*/ 28 h 836"/>
                  <a:gd name="T10" fmla="*/ 2242 w 2272"/>
                  <a:gd name="T11" fmla="*/ 49 h 836"/>
                  <a:gd name="T12" fmla="*/ 2257 w 2272"/>
                  <a:gd name="T13" fmla="*/ 73 h 836"/>
                  <a:gd name="T14" fmla="*/ 2269 w 2272"/>
                  <a:gd name="T15" fmla="*/ 100 h 836"/>
                  <a:gd name="T16" fmla="*/ 2272 w 2272"/>
                  <a:gd name="T17" fmla="*/ 130 h 836"/>
                  <a:gd name="T18" fmla="*/ 2270 w 2272"/>
                  <a:gd name="T19" fmla="*/ 159 h 836"/>
                  <a:gd name="T20" fmla="*/ 2138 w 2272"/>
                  <a:gd name="T21" fmla="*/ 836 h 836"/>
                  <a:gd name="T22" fmla="*/ 2123 w 2272"/>
                  <a:gd name="T23" fmla="*/ 789 h 836"/>
                  <a:gd name="T24" fmla="*/ 2103 w 2272"/>
                  <a:gd name="T25" fmla="*/ 745 h 836"/>
                  <a:gd name="T26" fmla="*/ 2077 w 2272"/>
                  <a:gd name="T27" fmla="*/ 705 h 836"/>
                  <a:gd name="T28" fmla="*/ 2046 w 2272"/>
                  <a:gd name="T29" fmla="*/ 669 h 836"/>
                  <a:gd name="T30" fmla="*/ 2011 w 2272"/>
                  <a:gd name="T31" fmla="*/ 637 h 836"/>
                  <a:gd name="T32" fmla="*/ 1972 w 2272"/>
                  <a:gd name="T33" fmla="*/ 610 h 836"/>
                  <a:gd name="T34" fmla="*/ 1930 w 2272"/>
                  <a:gd name="T35" fmla="*/ 587 h 836"/>
                  <a:gd name="T36" fmla="*/ 1885 w 2272"/>
                  <a:gd name="T37" fmla="*/ 571 h 836"/>
                  <a:gd name="T38" fmla="*/ 1837 w 2272"/>
                  <a:gd name="T39" fmla="*/ 561 h 836"/>
                  <a:gd name="T40" fmla="*/ 1787 w 2272"/>
                  <a:gd name="T41" fmla="*/ 558 h 836"/>
                  <a:gd name="T42" fmla="*/ 788 w 2272"/>
                  <a:gd name="T43" fmla="*/ 558 h 836"/>
                  <a:gd name="T44" fmla="*/ 783 w 2272"/>
                  <a:gd name="T45" fmla="*/ 504 h 836"/>
                  <a:gd name="T46" fmla="*/ 771 w 2272"/>
                  <a:gd name="T47" fmla="*/ 454 h 836"/>
                  <a:gd name="T48" fmla="*/ 753 w 2272"/>
                  <a:gd name="T49" fmla="*/ 406 h 836"/>
                  <a:gd name="T50" fmla="*/ 728 w 2272"/>
                  <a:gd name="T51" fmla="*/ 363 h 836"/>
                  <a:gd name="T52" fmla="*/ 697 w 2272"/>
                  <a:gd name="T53" fmla="*/ 322 h 836"/>
                  <a:gd name="T54" fmla="*/ 661 w 2272"/>
                  <a:gd name="T55" fmla="*/ 286 h 836"/>
                  <a:gd name="T56" fmla="*/ 621 w 2272"/>
                  <a:gd name="T57" fmla="*/ 256 h 836"/>
                  <a:gd name="T58" fmla="*/ 577 w 2272"/>
                  <a:gd name="T59" fmla="*/ 232 h 836"/>
                  <a:gd name="T60" fmla="*/ 529 w 2272"/>
                  <a:gd name="T61" fmla="*/ 213 h 836"/>
                  <a:gd name="T62" fmla="*/ 478 w 2272"/>
                  <a:gd name="T63" fmla="*/ 202 h 836"/>
                  <a:gd name="T64" fmla="*/ 425 w 2272"/>
                  <a:gd name="T65" fmla="*/ 198 h 836"/>
                  <a:gd name="T66" fmla="*/ 0 w 2272"/>
                  <a:gd name="T67" fmla="*/ 198 h 836"/>
                  <a:gd name="T68" fmla="*/ 15 w 2272"/>
                  <a:gd name="T69" fmla="*/ 112 h 836"/>
                  <a:gd name="T70" fmla="*/ 22 w 2272"/>
                  <a:gd name="T71" fmla="*/ 85 h 836"/>
                  <a:gd name="T72" fmla="*/ 34 w 2272"/>
                  <a:gd name="T73" fmla="*/ 61 h 836"/>
                  <a:gd name="T74" fmla="*/ 51 w 2272"/>
                  <a:gd name="T75" fmla="*/ 40 h 836"/>
                  <a:gd name="T76" fmla="*/ 71 w 2272"/>
                  <a:gd name="T77" fmla="*/ 24 h 836"/>
                  <a:gd name="T78" fmla="*/ 94 w 2272"/>
                  <a:gd name="T79" fmla="*/ 10 h 836"/>
                  <a:gd name="T80" fmla="*/ 120 w 2272"/>
                  <a:gd name="T81" fmla="*/ 3 h 836"/>
                  <a:gd name="T82" fmla="*/ 147 w 2272"/>
                  <a:gd name="T83" fmla="*/ 0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72" h="836">
                    <a:moveTo>
                      <a:pt x="147" y="0"/>
                    </a:moveTo>
                    <a:lnTo>
                      <a:pt x="2138" y="0"/>
                    </a:lnTo>
                    <a:lnTo>
                      <a:pt x="2168" y="3"/>
                    </a:lnTo>
                    <a:lnTo>
                      <a:pt x="2196" y="13"/>
                    </a:lnTo>
                    <a:lnTo>
                      <a:pt x="2221" y="28"/>
                    </a:lnTo>
                    <a:lnTo>
                      <a:pt x="2242" y="49"/>
                    </a:lnTo>
                    <a:lnTo>
                      <a:pt x="2257" y="73"/>
                    </a:lnTo>
                    <a:lnTo>
                      <a:pt x="2269" y="100"/>
                    </a:lnTo>
                    <a:lnTo>
                      <a:pt x="2272" y="130"/>
                    </a:lnTo>
                    <a:lnTo>
                      <a:pt x="2270" y="159"/>
                    </a:lnTo>
                    <a:lnTo>
                      <a:pt x="2138" y="836"/>
                    </a:lnTo>
                    <a:lnTo>
                      <a:pt x="2123" y="789"/>
                    </a:lnTo>
                    <a:lnTo>
                      <a:pt x="2103" y="745"/>
                    </a:lnTo>
                    <a:lnTo>
                      <a:pt x="2077" y="705"/>
                    </a:lnTo>
                    <a:lnTo>
                      <a:pt x="2046" y="669"/>
                    </a:lnTo>
                    <a:lnTo>
                      <a:pt x="2011" y="637"/>
                    </a:lnTo>
                    <a:lnTo>
                      <a:pt x="1972" y="610"/>
                    </a:lnTo>
                    <a:lnTo>
                      <a:pt x="1930" y="587"/>
                    </a:lnTo>
                    <a:lnTo>
                      <a:pt x="1885" y="571"/>
                    </a:lnTo>
                    <a:lnTo>
                      <a:pt x="1837" y="561"/>
                    </a:lnTo>
                    <a:lnTo>
                      <a:pt x="1787" y="558"/>
                    </a:lnTo>
                    <a:lnTo>
                      <a:pt x="788" y="558"/>
                    </a:lnTo>
                    <a:lnTo>
                      <a:pt x="783" y="504"/>
                    </a:lnTo>
                    <a:lnTo>
                      <a:pt x="771" y="454"/>
                    </a:lnTo>
                    <a:lnTo>
                      <a:pt x="753" y="406"/>
                    </a:lnTo>
                    <a:lnTo>
                      <a:pt x="728" y="363"/>
                    </a:lnTo>
                    <a:lnTo>
                      <a:pt x="697" y="322"/>
                    </a:lnTo>
                    <a:lnTo>
                      <a:pt x="661" y="286"/>
                    </a:lnTo>
                    <a:lnTo>
                      <a:pt x="621" y="256"/>
                    </a:lnTo>
                    <a:lnTo>
                      <a:pt x="577" y="232"/>
                    </a:lnTo>
                    <a:lnTo>
                      <a:pt x="529" y="213"/>
                    </a:lnTo>
                    <a:lnTo>
                      <a:pt x="478" y="202"/>
                    </a:lnTo>
                    <a:lnTo>
                      <a:pt x="425" y="198"/>
                    </a:lnTo>
                    <a:lnTo>
                      <a:pt x="0" y="198"/>
                    </a:lnTo>
                    <a:lnTo>
                      <a:pt x="15" y="112"/>
                    </a:lnTo>
                    <a:lnTo>
                      <a:pt x="22" y="85"/>
                    </a:lnTo>
                    <a:lnTo>
                      <a:pt x="34" y="61"/>
                    </a:lnTo>
                    <a:lnTo>
                      <a:pt x="51" y="40"/>
                    </a:lnTo>
                    <a:lnTo>
                      <a:pt x="71" y="24"/>
                    </a:lnTo>
                    <a:lnTo>
                      <a:pt x="94" y="10"/>
                    </a:lnTo>
                    <a:lnTo>
                      <a:pt x="120" y="3"/>
                    </a:lnTo>
                    <a:lnTo>
                      <a:pt x="14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37" name="Freeform 595"/>
              <p:cNvSpPr>
                <a:spLocks/>
              </p:cNvSpPr>
              <p:nvPr/>
            </p:nvSpPr>
            <p:spPr bwMode="auto">
              <a:xfrm>
                <a:off x="2057" y="2839"/>
                <a:ext cx="1151" cy="894"/>
              </a:xfrm>
              <a:custGeom>
                <a:avLst/>
                <a:gdLst>
                  <a:gd name="T0" fmla="*/ 152 w 2301"/>
                  <a:gd name="T1" fmla="*/ 0 h 1788"/>
                  <a:gd name="T2" fmla="*/ 789 w 2301"/>
                  <a:gd name="T3" fmla="*/ 0 h 1788"/>
                  <a:gd name="T4" fmla="*/ 819 w 2301"/>
                  <a:gd name="T5" fmla="*/ 3 h 1788"/>
                  <a:gd name="T6" fmla="*/ 848 w 2301"/>
                  <a:gd name="T7" fmla="*/ 12 h 1788"/>
                  <a:gd name="T8" fmla="*/ 873 w 2301"/>
                  <a:gd name="T9" fmla="*/ 25 h 1788"/>
                  <a:gd name="T10" fmla="*/ 896 w 2301"/>
                  <a:gd name="T11" fmla="*/ 44 h 1788"/>
                  <a:gd name="T12" fmla="*/ 915 w 2301"/>
                  <a:gd name="T13" fmla="*/ 67 h 1788"/>
                  <a:gd name="T14" fmla="*/ 928 w 2301"/>
                  <a:gd name="T15" fmla="*/ 92 h 1788"/>
                  <a:gd name="T16" fmla="*/ 937 w 2301"/>
                  <a:gd name="T17" fmla="*/ 121 h 1788"/>
                  <a:gd name="T18" fmla="*/ 940 w 2301"/>
                  <a:gd name="T19" fmla="*/ 151 h 1788"/>
                  <a:gd name="T20" fmla="*/ 940 w 2301"/>
                  <a:gd name="T21" fmla="*/ 338 h 1788"/>
                  <a:gd name="T22" fmla="*/ 942 w 2301"/>
                  <a:gd name="T23" fmla="*/ 349 h 1788"/>
                  <a:gd name="T24" fmla="*/ 951 w 2301"/>
                  <a:gd name="T25" fmla="*/ 357 h 1788"/>
                  <a:gd name="T26" fmla="*/ 961 w 2301"/>
                  <a:gd name="T27" fmla="*/ 359 h 1788"/>
                  <a:gd name="T28" fmla="*/ 2151 w 2301"/>
                  <a:gd name="T29" fmla="*/ 359 h 1788"/>
                  <a:gd name="T30" fmla="*/ 2181 w 2301"/>
                  <a:gd name="T31" fmla="*/ 363 h 1788"/>
                  <a:gd name="T32" fmla="*/ 2208 w 2301"/>
                  <a:gd name="T33" fmla="*/ 372 h 1788"/>
                  <a:gd name="T34" fmla="*/ 2235 w 2301"/>
                  <a:gd name="T35" fmla="*/ 385 h 1788"/>
                  <a:gd name="T36" fmla="*/ 2257 w 2301"/>
                  <a:gd name="T37" fmla="*/ 404 h 1788"/>
                  <a:gd name="T38" fmla="*/ 2275 w 2301"/>
                  <a:gd name="T39" fmla="*/ 426 h 1788"/>
                  <a:gd name="T40" fmla="*/ 2290 w 2301"/>
                  <a:gd name="T41" fmla="*/ 452 h 1788"/>
                  <a:gd name="T42" fmla="*/ 2299 w 2301"/>
                  <a:gd name="T43" fmla="*/ 479 h 1788"/>
                  <a:gd name="T44" fmla="*/ 2301 w 2301"/>
                  <a:gd name="T45" fmla="*/ 511 h 1788"/>
                  <a:gd name="T46" fmla="*/ 2301 w 2301"/>
                  <a:gd name="T47" fmla="*/ 1636 h 1788"/>
                  <a:gd name="T48" fmla="*/ 2299 w 2301"/>
                  <a:gd name="T49" fmla="*/ 1668 h 1788"/>
                  <a:gd name="T50" fmla="*/ 2290 w 2301"/>
                  <a:gd name="T51" fmla="*/ 1695 h 1788"/>
                  <a:gd name="T52" fmla="*/ 2275 w 2301"/>
                  <a:gd name="T53" fmla="*/ 1721 h 1788"/>
                  <a:gd name="T54" fmla="*/ 2257 w 2301"/>
                  <a:gd name="T55" fmla="*/ 1744 h 1788"/>
                  <a:gd name="T56" fmla="*/ 2235 w 2301"/>
                  <a:gd name="T57" fmla="*/ 1762 h 1788"/>
                  <a:gd name="T58" fmla="*/ 2208 w 2301"/>
                  <a:gd name="T59" fmla="*/ 1775 h 1788"/>
                  <a:gd name="T60" fmla="*/ 2181 w 2301"/>
                  <a:gd name="T61" fmla="*/ 1784 h 1788"/>
                  <a:gd name="T62" fmla="*/ 2151 w 2301"/>
                  <a:gd name="T63" fmla="*/ 1788 h 1788"/>
                  <a:gd name="T64" fmla="*/ 152 w 2301"/>
                  <a:gd name="T65" fmla="*/ 1788 h 1788"/>
                  <a:gd name="T66" fmla="*/ 120 w 2301"/>
                  <a:gd name="T67" fmla="*/ 1784 h 1788"/>
                  <a:gd name="T68" fmla="*/ 93 w 2301"/>
                  <a:gd name="T69" fmla="*/ 1775 h 1788"/>
                  <a:gd name="T70" fmla="*/ 66 w 2301"/>
                  <a:gd name="T71" fmla="*/ 1762 h 1788"/>
                  <a:gd name="T72" fmla="*/ 45 w 2301"/>
                  <a:gd name="T73" fmla="*/ 1744 h 1788"/>
                  <a:gd name="T74" fmla="*/ 26 w 2301"/>
                  <a:gd name="T75" fmla="*/ 1721 h 1788"/>
                  <a:gd name="T76" fmla="*/ 12 w 2301"/>
                  <a:gd name="T77" fmla="*/ 1695 h 1788"/>
                  <a:gd name="T78" fmla="*/ 4 w 2301"/>
                  <a:gd name="T79" fmla="*/ 1668 h 1788"/>
                  <a:gd name="T80" fmla="*/ 0 w 2301"/>
                  <a:gd name="T81" fmla="*/ 1636 h 1788"/>
                  <a:gd name="T82" fmla="*/ 0 w 2301"/>
                  <a:gd name="T83" fmla="*/ 151 h 1788"/>
                  <a:gd name="T84" fmla="*/ 4 w 2301"/>
                  <a:gd name="T85" fmla="*/ 121 h 1788"/>
                  <a:gd name="T86" fmla="*/ 12 w 2301"/>
                  <a:gd name="T87" fmla="*/ 92 h 1788"/>
                  <a:gd name="T88" fmla="*/ 26 w 2301"/>
                  <a:gd name="T89" fmla="*/ 67 h 1788"/>
                  <a:gd name="T90" fmla="*/ 45 w 2301"/>
                  <a:gd name="T91" fmla="*/ 44 h 1788"/>
                  <a:gd name="T92" fmla="*/ 66 w 2301"/>
                  <a:gd name="T93" fmla="*/ 25 h 1788"/>
                  <a:gd name="T94" fmla="*/ 93 w 2301"/>
                  <a:gd name="T95" fmla="*/ 12 h 1788"/>
                  <a:gd name="T96" fmla="*/ 120 w 2301"/>
                  <a:gd name="T97" fmla="*/ 3 h 1788"/>
                  <a:gd name="T98" fmla="*/ 152 w 2301"/>
                  <a:gd name="T99" fmla="*/ 0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01" h="1788">
                    <a:moveTo>
                      <a:pt x="152" y="0"/>
                    </a:moveTo>
                    <a:lnTo>
                      <a:pt x="789" y="0"/>
                    </a:lnTo>
                    <a:lnTo>
                      <a:pt x="819" y="3"/>
                    </a:lnTo>
                    <a:lnTo>
                      <a:pt x="848" y="12"/>
                    </a:lnTo>
                    <a:lnTo>
                      <a:pt x="873" y="25"/>
                    </a:lnTo>
                    <a:lnTo>
                      <a:pt x="896" y="44"/>
                    </a:lnTo>
                    <a:lnTo>
                      <a:pt x="915" y="67"/>
                    </a:lnTo>
                    <a:lnTo>
                      <a:pt x="928" y="92"/>
                    </a:lnTo>
                    <a:lnTo>
                      <a:pt x="937" y="121"/>
                    </a:lnTo>
                    <a:lnTo>
                      <a:pt x="940" y="151"/>
                    </a:lnTo>
                    <a:lnTo>
                      <a:pt x="940" y="338"/>
                    </a:lnTo>
                    <a:lnTo>
                      <a:pt x="942" y="349"/>
                    </a:lnTo>
                    <a:lnTo>
                      <a:pt x="951" y="357"/>
                    </a:lnTo>
                    <a:lnTo>
                      <a:pt x="961" y="359"/>
                    </a:lnTo>
                    <a:lnTo>
                      <a:pt x="2151" y="359"/>
                    </a:lnTo>
                    <a:lnTo>
                      <a:pt x="2181" y="363"/>
                    </a:lnTo>
                    <a:lnTo>
                      <a:pt x="2208" y="372"/>
                    </a:lnTo>
                    <a:lnTo>
                      <a:pt x="2235" y="385"/>
                    </a:lnTo>
                    <a:lnTo>
                      <a:pt x="2257" y="404"/>
                    </a:lnTo>
                    <a:lnTo>
                      <a:pt x="2275" y="426"/>
                    </a:lnTo>
                    <a:lnTo>
                      <a:pt x="2290" y="452"/>
                    </a:lnTo>
                    <a:lnTo>
                      <a:pt x="2299" y="479"/>
                    </a:lnTo>
                    <a:lnTo>
                      <a:pt x="2301" y="511"/>
                    </a:lnTo>
                    <a:lnTo>
                      <a:pt x="2301" y="1636"/>
                    </a:lnTo>
                    <a:lnTo>
                      <a:pt x="2299" y="1668"/>
                    </a:lnTo>
                    <a:lnTo>
                      <a:pt x="2290" y="1695"/>
                    </a:lnTo>
                    <a:lnTo>
                      <a:pt x="2275" y="1721"/>
                    </a:lnTo>
                    <a:lnTo>
                      <a:pt x="2257" y="1744"/>
                    </a:lnTo>
                    <a:lnTo>
                      <a:pt x="2235" y="1762"/>
                    </a:lnTo>
                    <a:lnTo>
                      <a:pt x="2208" y="1775"/>
                    </a:lnTo>
                    <a:lnTo>
                      <a:pt x="2181" y="1784"/>
                    </a:lnTo>
                    <a:lnTo>
                      <a:pt x="2151" y="1788"/>
                    </a:lnTo>
                    <a:lnTo>
                      <a:pt x="152" y="1788"/>
                    </a:lnTo>
                    <a:lnTo>
                      <a:pt x="120" y="1784"/>
                    </a:lnTo>
                    <a:lnTo>
                      <a:pt x="93" y="1775"/>
                    </a:lnTo>
                    <a:lnTo>
                      <a:pt x="66" y="1762"/>
                    </a:lnTo>
                    <a:lnTo>
                      <a:pt x="45" y="1744"/>
                    </a:lnTo>
                    <a:lnTo>
                      <a:pt x="26" y="1721"/>
                    </a:lnTo>
                    <a:lnTo>
                      <a:pt x="12" y="1695"/>
                    </a:lnTo>
                    <a:lnTo>
                      <a:pt x="4" y="1668"/>
                    </a:lnTo>
                    <a:lnTo>
                      <a:pt x="0" y="1636"/>
                    </a:lnTo>
                    <a:lnTo>
                      <a:pt x="0" y="151"/>
                    </a:lnTo>
                    <a:lnTo>
                      <a:pt x="4" y="121"/>
                    </a:lnTo>
                    <a:lnTo>
                      <a:pt x="12" y="92"/>
                    </a:lnTo>
                    <a:lnTo>
                      <a:pt x="26" y="67"/>
                    </a:lnTo>
                    <a:lnTo>
                      <a:pt x="45" y="44"/>
                    </a:lnTo>
                    <a:lnTo>
                      <a:pt x="66" y="25"/>
                    </a:lnTo>
                    <a:lnTo>
                      <a:pt x="93" y="12"/>
                    </a:lnTo>
                    <a:lnTo>
                      <a:pt x="120" y="3"/>
                    </a:lnTo>
                    <a:lnTo>
                      <a:pt x="15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nvGrpSpPr>
          <p:cNvPr id="4" name="Group 3"/>
          <p:cNvGrpSpPr/>
          <p:nvPr/>
        </p:nvGrpSpPr>
        <p:grpSpPr>
          <a:xfrm>
            <a:off x="5656485" y="2609325"/>
            <a:ext cx="817353" cy="576692"/>
            <a:chOff x="7541980" y="3479100"/>
            <a:chExt cx="1089804" cy="768922"/>
          </a:xfrm>
        </p:grpSpPr>
        <p:cxnSp>
          <p:nvCxnSpPr>
            <p:cNvPr id="82" name="Straight Connector 81"/>
            <p:cNvCxnSpPr/>
            <p:nvPr/>
          </p:nvCxnSpPr>
          <p:spPr bwMode="black">
            <a:xfrm flipH="1">
              <a:off x="7541980" y="3863561"/>
              <a:ext cx="528986" cy="0"/>
            </a:xfrm>
            <a:prstGeom prst="line">
              <a:avLst/>
            </a:prstGeom>
            <a:noFill/>
            <a:ln w="12700">
              <a:solidFill>
                <a:schemeClr val="bg1">
                  <a:lumMod val="75000"/>
                </a:schemeClr>
              </a:solidFill>
              <a:tailEnd type="oval" w="lg" len="lg"/>
            </a:ln>
          </p:spPr>
          <p:style>
            <a:lnRef idx="2">
              <a:schemeClr val="accent1">
                <a:shade val="50000"/>
              </a:schemeClr>
            </a:lnRef>
            <a:fillRef idx="1">
              <a:schemeClr val="accent1"/>
            </a:fillRef>
            <a:effectRef idx="0">
              <a:schemeClr val="accent1"/>
            </a:effectRef>
            <a:fontRef idx="minor">
              <a:schemeClr val="lt1"/>
            </a:fontRef>
          </p:style>
        </p:cxnSp>
        <p:sp>
          <p:nvSpPr>
            <p:cNvPr id="91" name="Oval 90"/>
            <p:cNvSpPr/>
            <p:nvPr/>
          </p:nvSpPr>
          <p:spPr>
            <a:xfrm flipH="1">
              <a:off x="7862862" y="3479100"/>
              <a:ext cx="768922" cy="7689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800" dirty="0">
                <a:solidFill>
                  <a:srgbClr val="FFFFFF"/>
                </a:solidFill>
              </a:endParaRPr>
            </a:p>
          </p:txBody>
        </p:sp>
        <p:grpSp>
          <p:nvGrpSpPr>
            <p:cNvPr id="38" name="Group 922"/>
            <p:cNvGrpSpPr>
              <a:grpSpLocks noChangeAspect="1"/>
            </p:cNvGrpSpPr>
            <p:nvPr/>
          </p:nvGrpSpPr>
          <p:grpSpPr bwMode="auto">
            <a:xfrm>
              <a:off x="8127929" y="3752124"/>
              <a:ext cx="238789" cy="219232"/>
              <a:chOff x="2543" y="3774"/>
              <a:chExt cx="696" cy="639"/>
            </a:xfrm>
            <a:solidFill>
              <a:schemeClr val="bg1"/>
            </a:solidFill>
          </p:grpSpPr>
          <p:sp>
            <p:nvSpPr>
              <p:cNvPr id="39" name="Freeform 924"/>
              <p:cNvSpPr>
                <a:spLocks/>
              </p:cNvSpPr>
              <p:nvPr/>
            </p:nvSpPr>
            <p:spPr bwMode="auto">
              <a:xfrm>
                <a:off x="2711" y="4039"/>
                <a:ext cx="88" cy="196"/>
              </a:xfrm>
              <a:custGeom>
                <a:avLst/>
                <a:gdLst>
                  <a:gd name="T0" fmla="*/ 220 w 439"/>
                  <a:gd name="T1" fmla="*/ 0 h 979"/>
                  <a:gd name="T2" fmla="*/ 255 w 439"/>
                  <a:gd name="T3" fmla="*/ 2 h 979"/>
                  <a:gd name="T4" fmla="*/ 289 w 439"/>
                  <a:gd name="T5" fmla="*/ 10 h 979"/>
                  <a:gd name="T6" fmla="*/ 320 w 439"/>
                  <a:gd name="T7" fmla="*/ 24 h 979"/>
                  <a:gd name="T8" fmla="*/ 349 w 439"/>
                  <a:gd name="T9" fmla="*/ 41 h 979"/>
                  <a:gd name="T10" fmla="*/ 374 w 439"/>
                  <a:gd name="T11" fmla="*/ 63 h 979"/>
                  <a:gd name="T12" fmla="*/ 397 w 439"/>
                  <a:gd name="T13" fmla="*/ 89 h 979"/>
                  <a:gd name="T14" fmla="*/ 415 w 439"/>
                  <a:gd name="T15" fmla="*/ 117 h 979"/>
                  <a:gd name="T16" fmla="*/ 428 w 439"/>
                  <a:gd name="T17" fmla="*/ 148 h 979"/>
                  <a:gd name="T18" fmla="*/ 436 w 439"/>
                  <a:gd name="T19" fmla="*/ 182 h 979"/>
                  <a:gd name="T20" fmla="*/ 439 w 439"/>
                  <a:gd name="T21" fmla="*/ 218 h 979"/>
                  <a:gd name="T22" fmla="*/ 439 w 439"/>
                  <a:gd name="T23" fmla="*/ 761 h 979"/>
                  <a:gd name="T24" fmla="*/ 436 w 439"/>
                  <a:gd name="T25" fmla="*/ 797 h 979"/>
                  <a:gd name="T26" fmla="*/ 428 w 439"/>
                  <a:gd name="T27" fmla="*/ 830 h 979"/>
                  <a:gd name="T28" fmla="*/ 415 w 439"/>
                  <a:gd name="T29" fmla="*/ 862 h 979"/>
                  <a:gd name="T30" fmla="*/ 397 w 439"/>
                  <a:gd name="T31" fmla="*/ 890 h 979"/>
                  <a:gd name="T32" fmla="*/ 374 w 439"/>
                  <a:gd name="T33" fmla="*/ 915 h 979"/>
                  <a:gd name="T34" fmla="*/ 349 w 439"/>
                  <a:gd name="T35" fmla="*/ 937 h 979"/>
                  <a:gd name="T36" fmla="*/ 320 w 439"/>
                  <a:gd name="T37" fmla="*/ 955 h 979"/>
                  <a:gd name="T38" fmla="*/ 289 w 439"/>
                  <a:gd name="T39" fmla="*/ 968 h 979"/>
                  <a:gd name="T40" fmla="*/ 255 w 439"/>
                  <a:gd name="T41" fmla="*/ 976 h 979"/>
                  <a:gd name="T42" fmla="*/ 220 w 439"/>
                  <a:gd name="T43" fmla="*/ 979 h 979"/>
                  <a:gd name="T44" fmla="*/ 184 w 439"/>
                  <a:gd name="T45" fmla="*/ 976 h 979"/>
                  <a:gd name="T46" fmla="*/ 151 w 439"/>
                  <a:gd name="T47" fmla="*/ 968 h 979"/>
                  <a:gd name="T48" fmla="*/ 119 w 439"/>
                  <a:gd name="T49" fmla="*/ 955 h 979"/>
                  <a:gd name="T50" fmla="*/ 90 w 439"/>
                  <a:gd name="T51" fmla="*/ 937 h 979"/>
                  <a:gd name="T52" fmla="*/ 64 w 439"/>
                  <a:gd name="T53" fmla="*/ 915 h 979"/>
                  <a:gd name="T54" fmla="*/ 43 w 439"/>
                  <a:gd name="T55" fmla="*/ 890 h 979"/>
                  <a:gd name="T56" fmla="*/ 25 w 439"/>
                  <a:gd name="T57" fmla="*/ 862 h 979"/>
                  <a:gd name="T58" fmla="*/ 12 w 439"/>
                  <a:gd name="T59" fmla="*/ 830 h 979"/>
                  <a:gd name="T60" fmla="*/ 4 w 439"/>
                  <a:gd name="T61" fmla="*/ 797 h 979"/>
                  <a:gd name="T62" fmla="*/ 0 w 439"/>
                  <a:gd name="T63" fmla="*/ 761 h 979"/>
                  <a:gd name="T64" fmla="*/ 0 w 439"/>
                  <a:gd name="T65" fmla="*/ 218 h 979"/>
                  <a:gd name="T66" fmla="*/ 4 w 439"/>
                  <a:gd name="T67" fmla="*/ 182 h 979"/>
                  <a:gd name="T68" fmla="*/ 12 w 439"/>
                  <a:gd name="T69" fmla="*/ 148 h 979"/>
                  <a:gd name="T70" fmla="*/ 25 w 439"/>
                  <a:gd name="T71" fmla="*/ 117 h 979"/>
                  <a:gd name="T72" fmla="*/ 43 w 439"/>
                  <a:gd name="T73" fmla="*/ 89 h 979"/>
                  <a:gd name="T74" fmla="*/ 64 w 439"/>
                  <a:gd name="T75" fmla="*/ 63 h 979"/>
                  <a:gd name="T76" fmla="*/ 90 w 439"/>
                  <a:gd name="T77" fmla="*/ 41 h 979"/>
                  <a:gd name="T78" fmla="*/ 119 w 439"/>
                  <a:gd name="T79" fmla="*/ 24 h 979"/>
                  <a:gd name="T80" fmla="*/ 151 w 439"/>
                  <a:gd name="T81" fmla="*/ 10 h 979"/>
                  <a:gd name="T82" fmla="*/ 184 w 439"/>
                  <a:gd name="T83" fmla="*/ 2 h 979"/>
                  <a:gd name="T84" fmla="*/ 220 w 439"/>
                  <a:gd name="T85" fmla="*/ 0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9" h="979">
                    <a:moveTo>
                      <a:pt x="220" y="0"/>
                    </a:moveTo>
                    <a:lnTo>
                      <a:pt x="255" y="2"/>
                    </a:lnTo>
                    <a:lnTo>
                      <a:pt x="289" y="10"/>
                    </a:lnTo>
                    <a:lnTo>
                      <a:pt x="320" y="24"/>
                    </a:lnTo>
                    <a:lnTo>
                      <a:pt x="349" y="41"/>
                    </a:lnTo>
                    <a:lnTo>
                      <a:pt x="374" y="63"/>
                    </a:lnTo>
                    <a:lnTo>
                      <a:pt x="397" y="89"/>
                    </a:lnTo>
                    <a:lnTo>
                      <a:pt x="415" y="117"/>
                    </a:lnTo>
                    <a:lnTo>
                      <a:pt x="428" y="148"/>
                    </a:lnTo>
                    <a:lnTo>
                      <a:pt x="436" y="182"/>
                    </a:lnTo>
                    <a:lnTo>
                      <a:pt x="439" y="218"/>
                    </a:lnTo>
                    <a:lnTo>
                      <a:pt x="439" y="761"/>
                    </a:lnTo>
                    <a:lnTo>
                      <a:pt x="436" y="797"/>
                    </a:lnTo>
                    <a:lnTo>
                      <a:pt x="428" y="830"/>
                    </a:lnTo>
                    <a:lnTo>
                      <a:pt x="415" y="862"/>
                    </a:lnTo>
                    <a:lnTo>
                      <a:pt x="397" y="890"/>
                    </a:lnTo>
                    <a:lnTo>
                      <a:pt x="374" y="915"/>
                    </a:lnTo>
                    <a:lnTo>
                      <a:pt x="349" y="937"/>
                    </a:lnTo>
                    <a:lnTo>
                      <a:pt x="320" y="955"/>
                    </a:lnTo>
                    <a:lnTo>
                      <a:pt x="289" y="968"/>
                    </a:lnTo>
                    <a:lnTo>
                      <a:pt x="255" y="976"/>
                    </a:lnTo>
                    <a:lnTo>
                      <a:pt x="220" y="979"/>
                    </a:lnTo>
                    <a:lnTo>
                      <a:pt x="184" y="976"/>
                    </a:lnTo>
                    <a:lnTo>
                      <a:pt x="151" y="968"/>
                    </a:lnTo>
                    <a:lnTo>
                      <a:pt x="119" y="955"/>
                    </a:lnTo>
                    <a:lnTo>
                      <a:pt x="90" y="937"/>
                    </a:lnTo>
                    <a:lnTo>
                      <a:pt x="64" y="915"/>
                    </a:lnTo>
                    <a:lnTo>
                      <a:pt x="43" y="890"/>
                    </a:lnTo>
                    <a:lnTo>
                      <a:pt x="25" y="862"/>
                    </a:lnTo>
                    <a:lnTo>
                      <a:pt x="12" y="830"/>
                    </a:lnTo>
                    <a:lnTo>
                      <a:pt x="4" y="797"/>
                    </a:lnTo>
                    <a:lnTo>
                      <a:pt x="0" y="761"/>
                    </a:lnTo>
                    <a:lnTo>
                      <a:pt x="0" y="218"/>
                    </a:lnTo>
                    <a:lnTo>
                      <a:pt x="4" y="182"/>
                    </a:lnTo>
                    <a:lnTo>
                      <a:pt x="12" y="148"/>
                    </a:lnTo>
                    <a:lnTo>
                      <a:pt x="25" y="117"/>
                    </a:lnTo>
                    <a:lnTo>
                      <a:pt x="43" y="89"/>
                    </a:lnTo>
                    <a:lnTo>
                      <a:pt x="64" y="63"/>
                    </a:lnTo>
                    <a:lnTo>
                      <a:pt x="90" y="41"/>
                    </a:lnTo>
                    <a:lnTo>
                      <a:pt x="119" y="24"/>
                    </a:lnTo>
                    <a:lnTo>
                      <a:pt x="151" y="10"/>
                    </a:lnTo>
                    <a:lnTo>
                      <a:pt x="184" y="2"/>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0" name="Freeform 925"/>
              <p:cNvSpPr>
                <a:spLocks/>
              </p:cNvSpPr>
              <p:nvPr/>
            </p:nvSpPr>
            <p:spPr bwMode="auto">
              <a:xfrm>
                <a:off x="2821" y="3996"/>
                <a:ext cx="87" cy="239"/>
              </a:xfrm>
              <a:custGeom>
                <a:avLst/>
                <a:gdLst>
                  <a:gd name="T0" fmla="*/ 218 w 438"/>
                  <a:gd name="T1" fmla="*/ 0 h 1197"/>
                  <a:gd name="T2" fmla="*/ 255 w 438"/>
                  <a:gd name="T3" fmla="*/ 2 h 1197"/>
                  <a:gd name="T4" fmla="*/ 288 w 438"/>
                  <a:gd name="T5" fmla="*/ 11 h 1197"/>
                  <a:gd name="T6" fmla="*/ 320 w 438"/>
                  <a:gd name="T7" fmla="*/ 24 h 1197"/>
                  <a:gd name="T8" fmla="*/ 348 w 438"/>
                  <a:gd name="T9" fmla="*/ 41 h 1197"/>
                  <a:gd name="T10" fmla="*/ 374 w 438"/>
                  <a:gd name="T11" fmla="*/ 64 h 1197"/>
                  <a:gd name="T12" fmla="*/ 395 w 438"/>
                  <a:gd name="T13" fmla="*/ 89 h 1197"/>
                  <a:gd name="T14" fmla="*/ 413 w 438"/>
                  <a:gd name="T15" fmla="*/ 117 h 1197"/>
                  <a:gd name="T16" fmla="*/ 427 w 438"/>
                  <a:gd name="T17" fmla="*/ 149 h 1197"/>
                  <a:gd name="T18" fmla="*/ 435 w 438"/>
                  <a:gd name="T19" fmla="*/ 182 h 1197"/>
                  <a:gd name="T20" fmla="*/ 438 w 438"/>
                  <a:gd name="T21" fmla="*/ 218 h 1197"/>
                  <a:gd name="T22" fmla="*/ 438 w 438"/>
                  <a:gd name="T23" fmla="*/ 979 h 1197"/>
                  <a:gd name="T24" fmla="*/ 435 w 438"/>
                  <a:gd name="T25" fmla="*/ 1015 h 1197"/>
                  <a:gd name="T26" fmla="*/ 427 w 438"/>
                  <a:gd name="T27" fmla="*/ 1048 h 1197"/>
                  <a:gd name="T28" fmla="*/ 413 w 438"/>
                  <a:gd name="T29" fmla="*/ 1080 h 1197"/>
                  <a:gd name="T30" fmla="*/ 395 w 438"/>
                  <a:gd name="T31" fmla="*/ 1108 h 1197"/>
                  <a:gd name="T32" fmla="*/ 374 w 438"/>
                  <a:gd name="T33" fmla="*/ 1133 h 1197"/>
                  <a:gd name="T34" fmla="*/ 348 w 438"/>
                  <a:gd name="T35" fmla="*/ 1155 h 1197"/>
                  <a:gd name="T36" fmla="*/ 320 w 438"/>
                  <a:gd name="T37" fmla="*/ 1173 h 1197"/>
                  <a:gd name="T38" fmla="*/ 288 w 438"/>
                  <a:gd name="T39" fmla="*/ 1186 h 1197"/>
                  <a:gd name="T40" fmla="*/ 255 w 438"/>
                  <a:gd name="T41" fmla="*/ 1194 h 1197"/>
                  <a:gd name="T42" fmla="*/ 218 w 438"/>
                  <a:gd name="T43" fmla="*/ 1197 h 1197"/>
                  <a:gd name="T44" fmla="*/ 183 w 438"/>
                  <a:gd name="T45" fmla="*/ 1194 h 1197"/>
                  <a:gd name="T46" fmla="*/ 149 w 438"/>
                  <a:gd name="T47" fmla="*/ 1186 h 1197"/>
                  <a:gd name="T48" fmla="*/ 118 w 438"/>
                  <a:gd name="T49" fmla="*/ 1173 h 1197"/>
                  <a:gd name="T50" fmla="*/ 89 w 438"/>
                  <a:gd name="T51" fmla="*/ 1155 h 1197"/>
                  <a:gd name="T52" fmla="*/ 64 w 438"/>
                  <a:gd name="T53" fmla="*/ 1133 h 1197"/>
                  <a:gd name="T54" fmla="*/ 41 w 438"/>
                  <a:gd name="T55" fmla="*/ 1108 h 1197"/>
                  <a:gd name="T56" fmla="*/ 24 w 438"/>
                  <a:gd name="T57" fmla="*/ 1080 h 1197"/>
                  <a:gd name="T58" fmla="*/ 11 w 438"/>
                  <a:gd name="T59" fmla="*/ 1048 h 1197"/>
                  <a:gd name="T60" fmla="*/ 2 w 438"/>
                  <a:gd name="T61" fmla="*/ 1015 h 1197"/>
                  <a:gd name="T62" fmla="*/ 0 w 438"/>
                  <a:gd name="T63" fmla="*/ 979 h 1197"/>
                  <a:gd name="T64" fmla="*/ 0 w 438"/>
                  <a:gd name="T65" fmla="*/ 218 h 1197"/>
                  <a:gd name="T66" fmla="*/ 2 w 438"/>
                  <a:gd name="T67" fmla="*/ 182 h 1197"/>
                  <a:gd name="T68" fmla="*/ 11 w 438"/>
                  <a:gd name="T69" fmla="*/ 149 h 1197"/>
                  <a:gd name="T70" fmla="*/ 24 w 438"/>
                  <a:gd name="T71" fmla="*/ 117 h 1197"/>
                  <a:gd name="T72" fmla="*/ 41 w 438"/>
                  <a:gd name="T73" fmla="*/ 89 h 1197"/>
                  <a:gd name="T74" fmla="*/ 64 w 438"/>
                  <a:gd name="T75" fmla="*/ 64 h 1197"/>
                  <a:gd name="T76" fmla="*/ 89 w 438"/>
                  <a:gd name="T77" fmla="*/ 41 h 1197"/>
                  <a:gd name="T78" fmla="*/ 118 w 438"/>
                  <a:gd name="T79" fmla="*/ 24 h 1197"/>
                  <a:gd name="T80" fmla="*/ 149 w 438"/>
                  <a:gd name="T81" fmla="*/ 11 h 1197"/>
                  <a:gd name="T82" fmla="*/ 183 w 438"/>
                  <a:gd name="T83" fmla="*/ 2 h 1197"/>
                  <a:gd name="T84" fmla="*/ 218 w 438"/>
                  <a:gd name="T85" fmla="*/ 0 h 1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8" h="1197">
                    <a:moveTo>
                      <a:pt x="218" y="0"/>
                    </a:moveTo>
                    <a:lnTo>
                      <a:pt x="255" y="2"/>
                    </a:lnTo>
                    <a:lnTo>
                      <a:pt x="288" y="11"/>
                    </a:lnTo>
                    <a:lnTo>
                      <a:pt x="320" y="24"/>
                    </a:lnTo>
                    <a:lnTo>
                      <a:pt x="348" y="41"/>
                    </a:lnTo>
                    <a:lnTo>
                      <a:pt x="374" y="64"/>
                    </a:lnTo>
                    <a:lnTo>
                      <a:pt x="395" y="89"/>
                    </a:lnTo>
                    <a:lnTo>
                      <a:pt x="413" y="117"/>
                    </a:lnTo>
                    <a:lnTo>
                      <a:pt x="427" y="149"/>
                    </a:lnTo>
                    <a:lnTo>
                      <a:pt x="435" y="182"/>
                    </a:lnTo>
                    <a:lnTo>
                      <a:pt x="438" y="218"/>
                    </a:lnTo>
                    <a:lnTo>
                      <a:pt x="438" y="979"/>
                    </a:lnTo>
                    <a:lnTo>
                      <a:pt x="435" y="1015"/>
                    </a:lnTo>
                    <a:lnTo>
                      <a:pt x="427" y="1048"/>
                    </a:lnTo>
                    <a:lnTo>
                      <a:pt x="413" y="1080"/>
                    </a:lnTo>
                    <a:lnTo>
                      <a:pt x="395" y="1108"/>
                    </a:lnTo>
                    <a:lnTo>
                      <a:pt x="374" y="1133"/>
                    </a:lnTo>
                    <a:lnTo>
                      <a:pt x="348" y="1155"/>
                    </a:lnTo>
                    <a:lnTo>
                      <a:pt x="320" y="1173"/>
                    </a:lnTo>
                    <a:lnTo>
                      <a:pt x="288" y="1186"/>
                    </a:lnTo>
                    <a:lnTo>
                      <a:pt x="255" y="1194"/>
                    </a:lnTo>
                    <a:lnTo>
                      <a:pt x="218" y="1197"/>
                    </a:lnTo>
                    <a:lnTo>
                      <a:pt x="183" y="1194"/>
                    </a:lnTo>
                    <a:lnTo>
                      <a:pt x="149" y="1186"/>
                    </a:lnTo>
                    <a:lnTo>
                      <a:pt x="118" y="1173"/>
                    </a:lnTo>
                    <a:lnTo>
                      <a:pt x="89" y="1155"/>
                    </a:lnTo>
                    <a:lnTo>
                      <a:pt x="64" y="1133"/>
                    </a:lnTo>
                    <a:lnTo>
                      <a:pt x="41" y="1108"/>
                    </a:lnTo>
                    <a:lnTo>
                      <a:pt x="24" y="1080"/>
                    </a:lnTo>
                    <a:lnTo>
                      <a:pt x="11" y="1048"/>
                    </a:lnTo>
                    <a:lnTo>
                      <a:pt x="2" y="1015"/>
                    </a:lnTo>
                    <a:lnTo>
                      <a:pt x="0" y="979"/>
                    </a:lnTo>
                    <a:lnTo>
                      <a:pt x="0" y="218"/>
                    </a:lnTo>
                    <a:lnTo>
                      <a:pt x="2" y="182"/>
                    </a:lnTo>
                    <a:lnTo>
                      <a:pt x="11" y="149"/>
                    </a:lnTo>
                    <a:lnTo>
                      <a:pt x="24" y="117"/>
                    </a:lnTo>
                    <a:lnTo>
                      <a:pt x="41" y="89"/>
                    </a:lnTo>
                    <a:lnTo>
                      <a:pt x="64" y="64"/>
                    </a:lnTo>
                    <a:lnTo>
                      <a:pt x="89" y="41"/>
                    </a:lnTo>
                    <a:lnTo>
                      <a:pt x="118" y="24"/>
                    </a:lnTo>
                    <a:lnTo>
                      <a:pt x="149" y="11"/>
                    </a:lnTo>
                    <a:lnTo>
                      <a:pt x="183" y="2"/>
                    </a:lnTo>
                    <a:lnTo>
                      <a:pt x="21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1" name="Freeform 926"/>
              <p:cNvSpPr>
                <a:spLocks/>
              </p:cNvSpPr>
              <p:nvPr/>
            </p:nvSpPr>
            <p:spPr bwMode="auto">
              <a:xfrm>
                <a:off x="2930" y="3952"/>
                <a:ext cx="88" cy="283"/>
              </a:xfrm>
              <a:custGeom>
                <a:avLst/>
                <a:gdLst>
                  <a:gd name="T0" fmla="*/ 220 w 439"/>
                  <a:gd name="T1" fmla="*/ 0 h 1415"/>
                  <a:gd name="T2" fmla="*/ 255 w 439"/>
                  <a:gd name="T3" fmla="*/ 2 h 1415"/>
                  <a:gd name="T4" fmla="*/ 289 w 439"/>
                  <a:gd name="T5" fmla="*/ 11 h 1415"/>
                  <a:gd name="T6" fmla="*/ 320 w 439"/>
                  <a:gd name="T7" fmla="*/ 25 h 1415"/>
                  <a:gd name="T8" fmla="*/ 349 w 439"/>
                  <a:gd name="T9" fmla="*/ 43 h 1415"/>
                  <a:gd name="T10" fmla="*/ 374 w 439"/>
                  <a:gd name="T11" fmla="*/ 64 h 1415"/>
                  <a:gd name="T12" fmla="*/ 397 w 439"/>
                  <a:gd name="T13" fmla="*/ 89 h 1415"/>
                  <a:gd name="T14" fmla="*/ 415 w 439"/>
                  <a:gd name="T15" fmla="*/ 118 h 1415"/>
                  <a:gd name="T16" fmla="*/ 428 w 439"/>
                  <a:gd name="T17" fmla="*/ 149 h 1415"/>
                  <a:gd name="T18" fmla="*/ 436 w 439"/>
                  <a:gd name="T19" fmla="*/ 182 h 1415"/>
                  <a:gd name="T20" fmla="*/ 439 w 439"/>
                  <a:gd name="T21" fmla="*/ 218 h 1415"/>
                  <a:gd name="T22" fmla="*/ 439 w 439"/>
                  <a:gd name="T23" fmla="*/ 1197 h 1415"/>
                  <a:gd name="T24" fmla="*/ 436 w 439"/>
                  <a:gd name="T25" fmla="*/ 1233 h 1415"/>
                  <a:gd name="T26" fmla="*/ 428 w 439"/>
                  <a:gd name="T27" fmla="*/ 1266 h 1415"/>
                  <a:gd name="T28" fmla="*/ 415 w 439"/>
                  <a:gd name="T29" fmla="*/ 1298 h 1415"/>
                  <a:gd name="T30" fmla="*/ 397 w 439"/>
                  <a:gd name="T31" fmla="*/ 1326 h 1415"/>
                  <a:gd name="T32" fmla="*/ 374 w 439"/>
                  <a:gd name="T33" fmla="*/ 1351 h 1415"/>
                  <a:gd name="T34" fmla="*/ 349 w 439"/>
                  <a:gd name="T35" fmla="*/ 1373 h 1415"/>
                  <a:gd name="T36" fmla="*/ 320 w 439"/>
                  <a:gd name="T37" fmla="*/ 1391 h 1415"/>
                  <a:gd name="T38" fmla="*/ 289 w 439"/>
                  <a:gd name="T39" fmla="*/ 1404 h 1415"/>
                  <a:gd name="T40" fmla="*/ 255 w 439"/>
                  <a:gd name="T41" fmla="*/ 1412 h 1415"/>
                  <a:gd name="T42" fmla="*/ 220 w 439"/>
                  <a:gd name="T43" fmla="*/ 1415 h 1415"/>
                  <a:gd name="T44" fmla="*/ 184 w 439"/>
                  <a:gd name="T45" fmla="*/ 1412 h 1415"/>
                  <a:gd name="T46" fmla="*/ 151 w 439"/>
                  <a:gd name="T47" fmla="*/ 1404 h 1415"/>
                  <a:gd name="T48" fmla="*/ 119 w 439"/>
                  <a:gd name="T49" fmla="*/ 1391 h 1415"/>
                  <a:gd name="T50" fmla="*/ 90 w 439"/>
                  <a:gd name="T51" fmla="*/ 1373 h 1415"/>
                  <a:gd name="T52" fmla="*/ 64 w 439"/>
                  <a:gd name="T53" fmla="*/ 1351 h 1415"/>
                  <a:gd name="T54" fmla="*/ 43 w 439"/>
                  <a:gd name="T55" fmla="*/ 1326 h 1415"/>
                  <a:gd name="T56" fmla="*/ 25 w 439"/>
                  <a:gd name="T57" fmla="*/ 1298 h 1415"/>
                  <a:gd name="T58" fmla="*/ 11 w 439"/>
                  <a:gd name="T59" fmla="*/ 1266 h 1415"/>
                  <a:gd name="T60" fmla="*/ 4 w 439"/>
                  <a:gd name="T61" fmla="*/ 1233 h 1415"/>
                  <a:gd name="T62" fmla="*/ 0 w 439"/>
                  <a:gd name="T63" fmla="*/ 1197 h 1415"/>
                  <a:gd name="T64" fmla="*/ 0 w 439"/>
                  <a:gd name="T65" fmla="*/ 218 h 1415"/>
                  <a:gd name="T66" fmla="*/ 4 w 439"/>
                  <a:gd name="T67" fmla="*/ 182 h 1415"/>
                  <a:gd name="T68" fmla="*/ 11 w 439"/>
                  <a:gd name="T69" fmla="*/ 149 h 1415"/>
                  <a:gd name="T70" fmla="*/ 25 w 439"/>
                  <a:gd name="T71" fmla="*/ 118 h 1415"/>
                  <a:gd name="T72" fmla="*/ 43 w 439"/>
                  <a:gd name="T73" fmla="*/ 89 h 1415"/>
                  <a:gd name="T74" fmla="*/ 64 w 439"/>
                  <a:gd name="T75" fmla="*/ 64 h 1415"/>
                  <a:gd name="T76" fmla="*/ 90 w 439"/>
                  <a:gd name="T77" fmla="*/ 43 h 1415"/>
                  <a:gd name="T78" fmla="*/ 119 w 439"/>
                  <a:gd name="T79" fmla="*/ 25 h 1415"/>
                  <a:gd name="T80" fmla="*/ 151 w 439"/>
                  <a:gd name="T81" fmla="*/ 11 h 1415"/>
                  <a:gd name="T82" fmla="*/ 184 w 439"/>
                  <a:gd name="T83" fmla="*/ 2 h 1415"/>
                  <a:gd name="T84" fmla="*/ 220 w 439"/>
                  <a:gd name="T85" fmla="*/ 0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9" h="1415">
                    <a:moveTo>
                      <a:pt x="220" y="0"/>
                    </a:moveTo>
                    <a:lnTo>
                      <a:pt x="255" y="2"/>
                    </a:lnTo>
                    <a:lnTo>
                      <a:pt x="289" y="11"/>
                    </a:lnTo>
                    <a:lnTo>
                      <a:pt x="320" y="25"/>
                    </a:lnTo>
                    <a:lnTo>
                      <a:pt x="349" y="43"/>
                    </a:lnTo>
                    <a:lnTo>
                      <a:pt x="374" y="64"/>
                    </a:lnTo>
                    <a:lnTo>
                      <a:pt x="397" y="89"/>
                    </a:lnTo>
                    <a:lnTo>
                      <a:pt x="415" y="118"/>
                    </a:lnTo>
                    <a:lnTo>
                      <a:pt x="428" y="149"/>
                    </a:lnTo>
                    <a:lnTo>
                      <a:pt x="436" y="182"/>
                    </a:lnTo>
                    <a:lnTo>
                      <a:pt x="439" y="218"/>
                    </a:lnTo>
                    <a:lnTo>
                      <a:pt x="439" y="1197"/>
                    </a:lnTo>
                    <a:lnTo>
                      <a:pt x="436" y="1233"/>
                    </a:lnTo>
                    <a:lnTo>
                      <a:pt x="428" y="1266"/>
                    </a:lnTo>
                    <a:lnTo>
                      <a:pt x="415" y="1298"/>
                    </a:lnTo>
                    <a:lnTo>
                      <a:pt x="397" y="1326"/>
                    </a:lnTo>
                    <a:lnTo>
                      <a:pt x="374" y="1351"/>
                    </a:lnTo>
                    <a:lnTo>
                      <a:pt x="349" y="1373"/>
                    </a:lnTo>
                    <a:lnTo>
                      <a:pt x="320" y="1391"/>
                    </a:lnTo>
                    <a:lnTo>
                      <a:pt x="289" y="1404"/>
                    </a:lnTo>
                    <a:lnTo>
                      <a:pt x="255" y="1412"/>
                    </a:lnTo>
                    <a:lnTo>
                      <a:pt x="220" y="1415"/>
                    </a:lnTo>
                    <a:lnTo>
                      <a:pt x="184" y="1412"/>
                    </a:lnTo>
                    <a:lnTo>
                      <a:pt x="151" y="1404"/>
                    </a:lnTo>
                    <a:lnTo>
                      <a:pt x="119" y="1391"/>
                    </a:lnTo>
                    <a:lnTo>
                      <a:pt x="90" y="1373"/>
                    </a:lnTo>
                    <a:lnTo>
                      <a:pt x="64" y="1351"/>
                    </a:lnTo>
                    <a:lnTo>
                      <a:pt x="43" y="1326"/>
                    </a:lnTo>
                    <a:lnTo>
                      <a:pt x="25" y="1298"/>
                    </a:lnTo>
                    <a:lnTo>
                      <a:pt x="11" y="1266"/>
                    </a:lnTo>
                    <a:lnTo>
                      <a:pt x="4" y="1233"/>
                    </a:lnTo>
                    <a:lnTo>
                      <a:pt x="0" y="1197"/>
                    </a:lnTo>
                    <a:lnTo>
                      <a:pt x="0" y="218"/>
                    </a:lnTo>
                    <a:lnTo>
                      <a:pt x="4" y="182"/>
                    </a:lnTo>
                    <a:lnTo>
                      <a:pt x="11" y="149"/>
                    </a:lnTo>
                    <a:lnTo>
                      <a:pt x="25" y="118"/>
                    </a:lnTo>
                    <a:lnTo>
                      <a:pt x="43" y="89"/>
                    </a:lnTo>
                    <a:lnTo>
                      <a:pt x="64" y="64"/>
                    </a:lnTo>
                    <a:lnTo>
                      <a:pt x="90" y="43"/>
                    </a:lnTo>
                    <a:lnTo>
                      <a:pt x="119" y="25"/>
                    </a:lnTo>
                    <a:lnTo>
                      <a:pt x="151" y="11"/>
                    </a:lnTo>
                    <a:lnTo>
                      <a:pt x="184" y="2"/>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2" name="Freeform 927"/>
              <p:cNvSpPr>
                <a:spLocks/>
              </p:cNvSpPr>
              <p:nvPr/>
            </p:nvSpPr>
            <p:spPr bwMode="auto">
              <a:xfrm>
                <a:off x="2543" y="3774"/>
                <a:ext cx="696" cy="639"/>
              </a:xfrm>
              <a:custGeom>
                <a:avLst/>
                <a:gdLst>
                  <a:gd name="T0" fmla="*/ 1908 w 3478"/>
                  <a:gd name="T1" fmla="*/ 28 h 3191"/>
                  <a:gd name="T2" fmla="*/ 2278 w 3478"/>
                  <a:gd name="T3" fmla="*/ 145 h 3191"/>
                  <a:gd name="T4" fmla="*/ 2604 w 3478"/>
                  <a:gd name="T5" fmla="*/ 345 h 3191"/>
                  <a:gd name="T6" fmla="*/ 2873 w 3478"/>
                  <a:gd name="T7" fmla="*/ 612 h 3191"/>
                  <a:gd name="T8" fmla="*/ 3072 w 3478"/>
                  <a:gd name="T9" fmla="*/ 937 h 3191"/>
                  <a:gd name="T10" fmla="*/ 3188 w 3478"/>
                  <a:gd name="T11" fmla="*/ 1306 h 3191"/>
                  <a:gd name="T12" fmla="*/ 3451 w 3478"/>
                  <a:gd name="T13" fmla="*/ 1322 h 3191"/>
                  <a:gd name="T14" fmla="*/ 3478 w 3478"/>
                  <a:gd name="T15" fmla="*/ 1379 h 3191"/>
                  <a:gd name="T16" fmla="*/ 3095 w 3478"/>
                  <a:gd name="T17" fmla="*/ 1860 h 3191"/>
                  <a:gd name="T18" fmla="*/ 3040 w 3478"/>
                  <a:gd name="T19" fmla="*/ 1885 h 3191"/>
                  <a:gd name="T20" fmla="*/ 2983 w 3478"/>
                  <a:gd name="T21" fmla="*/ 1860 h 3191"/>
                  <a:gd name="T22" fmla="*/ 2602 w 3478"/>
                  <a:gd name="T23" fmla="*/ 1367 h 3191"/>
                  <a:gd name="T24" fmla="*/ 2642 w 3478"/>
                  <a:gd name="T25" fmla="*/ 1313 h 3191"/>
                  <a:gd name="T26" fmla="*/ 2866 w 3478"/>
                  <a:gd name="T27" fmla="*/ 1219 h 3191"/>
                  <a:gd name="T28" fmla="*/ 2720 w 3478"/>
                  <a:gd name="T29" fmla="*/ 902 h 3191"/>
                  <a:gd name="T30" fmla="*/ 2499 w 3478"/>
                  <a:gd name="T31" fmla="*/ 637 h 3191"/>
                  <a:gd name="T32" fmla="*/ 2214 w 3478"/>
                  <a:gd name="T33" fmla="*/ 437 h 3191"/>
                  <a:gd name="T34" fmla="*/ 1881 w 3478"/>
                  <a:gd name="T35" fmla="*/ 318 h 3191"/>
                  <a:gd name="T36" fmla="*/ 1514 w 3478"/>
                  <a:gd name="T37" fmla="*/ 293 h 3191"/>
                  <a:gd name="T38" fmla="*/ 1159 w 3478"/>
                  <a:gd name="T39" fmla="*/ 368 h 3191"/>
                  <a:gd name="T40" fmla="*/ 846 w 3478"/>
                  <a:gd name="T41" fmla="*/ 532 h 3191"/>
                  <a:gd name="T42" fmla="*/ 589 w 3478"/>
                  <a:gd name="T43" fmla="*/ 770 h 3191"/>
                  <a:gd name="T44" fmla="*/ 405 w 3478"/>
                  <a:gd name="T45" fmla="*/ 1067 h 3191"/>
                  <a:gd name="T46" fmla="*/ 306 w 3478"/>
                  <a:gd name="T47" fmla="*/ 1411 h 3191"/>
                  <a:gd name="T48" fmla="*/ 306 w 3478"/>
                  <a:gd name="T49" fmla="*/ 1780 h 3191"/>
                  <a:gd name="T50" fmla="*/ 405 w 3478"/>
                  <a:gd name="T51" fmla="*/ 2123 h 3191"/>
                  <a:gd name="T52" fmla="*/ 589 w 3478"/>
                  <a:gd name="T53" fmla="*/ 2421 h 3191"/>
                  <a:gd name="T54" fmla="*/ 846 w 3478"/>
                  <a:gd name="T55" fmla="*/ 2659 h 3191"/>
                  <a:gd name="T56" fmla="*/ 1159 w 3478"/>
                  <a:gd name="T57" fmla="*/ 2823 h 3191"/>
                  <a:gd name="T58" fmla="*/ 1514 w 3478"/>
                  <a:gd name="T59" fmla="*/ 2898 h 3191"/>
                  <a:gd name="T60" fmla="*/ 1866 w 3478"/>
                  <a:gd name="T61" fmla="*/ 2876 h 3191"/>
                  <a:gd name="T62" fmla="*/ 2190 w 3478"/>
                  <a:gd name="T63" fmla="*/ 2766 h 3191"/>
                  <a:gd name="T64" fmla="*/ 2473 w 3478"/>
                  <a:gd name="T65" fmla="*/ 2578 h 3191"/>
                  <a:gd name="T66" fmla="*/ 2701 w 3478"/>
                  <a:gd name="T67" fmla="*/ 2322 h 3191"/>
                  <a:gd name="T68" fmla="*/ 2801 w 3478"/>
                  <a:gd name="T69" fmla="*/ 2195 h 3191"/>
                  <a:gd name="T70" fmla="*/ 2898 w 3478"/>
                  <a:gd name="T71" fmla="*/ 2178 h 3191"/>
                  <a:gd name="T72" fmla="*/ 2987 w 3478"/>
                  <a:gd name="T73" fmla="*/ 2229 h 3191"/>
                  <a:gd name="T74" fmla="*/ 3020 w 3478"/>
                  <a:gd name="T75" fmla="*/ 2321 h 3191"/>
                  <a:gd name="T76" fmla="*/ 2950 w 3478"/>
                  <a:gd name="T77" fmla="*/ 2474 h 3191"/>
                  <a:gd name="T78" fmla="*/ 2709 w 3478"/>
                  <a:gd name="T79" fmla="*/ 2758 h 3191"/>
                  <a:gd name="T80" fmla="*/ 2410 w 3478"/>
                  <a:gd name="T81" fmla="*/ 2977 h 3191"/>
                  <a:gd name="T82" fmla="*/ 2071 w 3478"/>
                  <a:gd name="T83" fmla="*/ 3123 h 3191"/>
                  <a:gd name="T84" fmla="*/ 1702 w 3478"/>
                  <a:gd name="T85" fmla="*/ 3189 h 3191"/>
                  <a:gd name="T86" fmla="*/ 1296 w 3478"/>
                  <a:gd name="T87" fmla="*/ 3161 h 3191"/>
                  <a:gd name="T88" fmla="*/ 914 w 3478"/>
                  <a:gd name="T89" fmla="*/ 3036 h 3191"/>
                  <a:gd name="T90" fmla="*/ 581 w 3478"/>
                  <a:gd name="T91" fmla="*/ 2822 h 3191"/>
                  <a:gd name="T92" fmla="*/ 311 w 3478"/>
                  <a:gd name="T93" fmla="*/ 2538 h 3191"/>
                  <a:gd name="T94" fmla="*/ 117 w 3478"/>
                  <a:gd name="T95" fmla="*/ 2193 h 3191"/>
                  <a:gd name="T96" fmla="*/ 14 w 3478"/>
                  <a:gd name="T97" fmla="*/ 1803 h 3191"/>
                  <a:gd name="T98" fmla="*/ 14 w 3478"/>
                  <a:gd name="T99" fmla="*/ 1387 h 3191"/>
                  <a:gd name="T100" fmla="*/ 117 w 3478"/>
                  <a:gd name="T101" fmla="*/ 998 h 3191"/>
                  <a:gd name="T102" fmla="*/ 311 w 3478"/>
                  <a:gd name="T103" fmla="*/ 654 h 3191"/>
                  <a:gd name="T104" fmla="*/ 581 w 3478"/>
                  <a:gd name="T105" fmla="*/ 368 h 3191"/>
                  <a:gd name="T106" fmla="*/ 914 w 3478"/>
                  <a:gd name="T107" fmla="*/ 156 h 3191"/>
                  <a:gd name="T108" fmla="*/ 1296 w 3478"/>
                  <a:gd name="T109" fmla="*/ 30 h 3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78" h="3191">
                    <a:moveTo>
                      <a:pt x="1607" y="0"/>
                    </a:moveTo>
                    <a:lnTo>
                      <a:pt x="1710" y="3"/>
                    </a:lnTo>
                    <a:lnTo>
                      <a:pt x="1810" y="12"/>
                    </a:lnTo>
                    <a:lnTo>
                      <a:pt x="1908" y="28"/>
                    </a:lnTo>
                    <a:lnTo>
                      <a:pt x="2005" y="49"/>
                    </a:lnTo>
                    <a:lnTo>
                      <a:pt x="2098" y="75"/>
                    </a:lnTo>
                    <a:lnTo>
                      <a:pt x="2190" y="108"/>
                    </a:lnTo>
                    <a:lnTo>
                      <a:pt x="2278" y="145"/>
                    </a:lnTo>
                    <a:lnTo>
                      <a:pt x="2365" y="188"/>
                    </a:lnTo>
                    <a:lnTo>
                      <a:pt x="2448" y="236"/>
                    </a:lnTo>
                    <a:lnTo>
                      <a:pt x="2528" y="288"/>
                    </a:lnTo>
                    <a:lnTo>
                      <a:pt x="2604" y="345"/>
                    </a:lnTo>
                    <a:lnTo>
                      <a:pt x="2677" y="405"/>
                    </a:lnTo>
                    <a:lnTo>
                      <a:pt x="2746" y="471"/>
                    </a:lnTo>
                    <a:lnTo>
                      <a:pt x="2812" y="539"/>
                    </a:lnTo>
                    <a:lnTo>
                      <a:pt x="2873" y="612"/>
                    </a:lnTo>
                    <a:lnTo>
                      <a:pt x="2929" y="688"/>
                    </a:lnTo>
                    <a:lnTo>
                      <a:pt x="2981" y="768"/>
                    </a:lnTo>
                    <a:lnTo>
                      <a:pt x="3029" y="851"/>
                    </a:lnTo>
                    <a:lnTo>
                      <a:pt x="3072" y="937"/>
                    </a:lnTo>
                    <a:lnTo>
                      <a:pt x="3109" y="1025"/>
                    </a:lnTo>
                    <a:lnTo>
                      <a:pt x="3141" y="1117"/>
                    </a:lnTo>
                    <a:lnTo>
                      <a:pt x="3168" y="1210"/>
                    </a:lnTo>
                    <a:lnTo>
                      <a:pt x="3188" y="1306"/>
                    </a:lnTo>
                    <a:lnTo>
                      <a:pt x="3405" y="1306"/>
                    </a:lnTo>
                    <a:lnTo>
                      <a:pt x="3421" y="1307"/>
                    </a:lnTo>
                    <a:lnTo>
                      <a:pt x="3437" y="1313"/>
                    </a:lnTo>
                    <a:lnTo>
                      <a:pt x="3451" y="1322"/>
                    </a:lnTo>
                    <a:lnTo>
                      <a:pt x="3462" y="1333"/>
                    </a:lnTo>
                    <a:lnTo>
                      <a:pt x="3471" y="1347"/>
                    </a:lnTo>
                    <a:lnTo>
                      <a:pt x="3477" y="1363"/>
                    </a:lnTo>
                    <a:lnTo>
                      <a:pt x="3478" y="1379"/>
                    </a:lnTo>
                    <a:lnTo>
                      <a:pt x="3476" y="1395"/>
                    </a:lnTo>
                    <a:lnTo>
                      <a:pt x="3470" y="1411"/>
                    </a:lnTo>
                    <a:lnTo>
                      <a:pt x="3461" y="1424"/>
                    </a:lnTo>
                    <a:lnTo>
                      <a:pt x="3095" y="1860"/>
                    </a:lnTo>
                    <a:lnTo>
                      <a:pt x="3084" y="1870"/>
                    </a:lnTo>
                    <a:lnTo>
                      <a:pt x="3071" y="1879"/>
                    </a:lnTo>
                    <a:lnTo>
                      <a:pt x="3056" y="1884"/>
                    </a:lnTo>
                    <a:lnTo>
                      <a:pt x="3040" y="1885"/>
                    </a:lnTo>
                    <a:lnTo>
                      <a:pt x="3024" y="1884"/>
                    </a:lnTo>
                    <a:lnTo>
                      <a:pt x="3008" y="1879"/>
                    </a:lnTo>
                    <a:lnTo>
                      <a:pt x="2995" y="1870"/>
                    </a:lnTo>
                    <a:lnTo>
                      <a:pt x="2983" y="1860"/>
                    </a:lnTo>
                    <a:lnTo>
                      <a:pt x="2618" y="1424"/>
                    </a:lnTo>
                    <a:lnTo>
                      <a:pt x="2607" y="1406"/>
                    </a:lnTo>
                    <a:lnTo>
                      <a:pt x="2602" y="1387"/>
                    </a:lnTo>
                    <a:lnTo>
                      <a:pt x="2602" y="1367"/>
                    </a:lnTo>
                    <a:lnTo>
                      <a:pt x="2609" y="1347"/>
                    </a:lnTo>
                    <a:lnTo>
                      <a:pt x="2617" y="1333"/>
                    </a:lnTo>
                    <a:lnTo>
                      <a:pt x="2629" y="1322"/>
                    </a:lnTo>
                    <a:lnTo>
                      <a:pt x="2642" y="1313"/>
                    </a:lnTo>
                    <a:lnTo>
                      <a:pt x="2658" y="1307"/>
                    </a:lnTo>
                    <a:lnTo>
                      <a:pt x="2675" y="1306"/>
                    </a:lnTo>
                    <a:lnTo>
                      <a:pt x="2889" y="1306"/>
                    </a:lnTo>
                    <a:lnTo>
                      <a:pt x="2866" y="1219"/>
                    </a:lnTo>
                    <a:lnTo>
                      <a:pt x="2838" y="1136"/>
                    </a:lnTo>
                    <a:lnTo>
                      <a:pt x="2803" y="1055"/>
                    </a:lnTo>
                    <a:lnTo>
                      <a:pt x="2765" y="977"/>
                    </a:lnTo>
                    <a:lnTo>
                      <a:pt x="2720" y="902"/>
                    </a:lnTo>
                    <a:lnTo>
                      <a:pt x="2671" y="830"/>
                    </a:lnTo>
                    <a:lnTo>
                      <a:pt x="2618" y="761"/>
                    </a:lnTo>
                    <a:lnTo>
                      <a:pt x="2561" y="697"/>
                    </a:lnTo>
                    <a:lnTo>
                      <a:pt x="2499" y="637"/>
                    </a:lnTo>
                    <a:lnTo>
                      <a:pt x="2433" y="580"/>
                    </a:lnTo>
                    <a:lnTo>
                      <a:pt x="2364" y="528"/>
                    </a:lnTo>
                    <a:lnTo>
                      <a:pt x="2290" y="480"/>
                    </a:lnTo>
                    <a:lnTo>
                      <a:pt x="2214" y="437"/>
                    </a:lnTo>
                    <a:lnTo>
                      <a:pt x="2135" y="400"/>
                    </a:lnTo>
                    <a:lnTo>
                      <a:pt x="2053" y="367"/>
                    </a:lnTo>
                    <a:lnTo>
                      <a:pt x="1968" y="340"/>
                    </a:lnTo>
                    <a:lnTo>
                      <a:pt x="1881" y="318"/>
                    </a:lnTo>
                    <a:lnTo>
                      <a:pt x="1792" y="303"/>
                    </a:lnTo>
                    <a:lnTo>
                      <a:pt x="1700" y="293"/>
                    </a:lnTo>
                    <a:lnTo>
                      <a:pt x="1607" y="290"/>
                    </a:lnTo>
                    <a:lnTo>
                      <a:pt x="1514" y="293"/>
                    </a:lnTo>
                    <a:lnTo>
                      <a:pt x="1422" y="303"/>
                    </a:lnTo>
                    <a:lnTo>
                      <a:pt x="1331" y="318"/>
                    </a:lnTo>
                    <a:lnTo>
                      <a:pt x="1244" y="341"/>
                    </a:lnTo>
                    <a:lnTo>
                      <a:pt x="1159" y="368"/>
                    </a:lnTo>
                    <a:lnTo>
                      <a:pt x="1076" y="402"/>
                    </a:lnTo>
                    <a:lnTo>
                      <a:pt x="996" y="440"/>
                    </a:lnTo>
                    <a:lnTo>
                      <a:pt x="919" y="483"/>
                    </a:lnTo>
                    <a:lnTo>
                      <a:pt x="846" y="532"/>
                    </a:lnTo>
                    <a:lnTo>
                      <a:pt x="775" y="585"/>
                    </a:lnTo>
                    <a:lnTo>
                      <a:pt x="709" y="642"/>
                    </a:lnTo>
                    <a:lnTo>
                      <a:pt x="648" y="704"/>
                    </a:lnTo>
                    <a:lnTo>
                      <a:pt x="589" y="770"/>
                    </a:lnTo>
                    <a:lnTo>
                      <a:pt x="536" y="839"/>
                    </a:lnTo>
                    <a:lnTo>
                      <a:pt x="488" y="912"/>
                    </a:lnTo>
                    <a:lnTo>
                      <a:pt x="443" y="988"/>
                    </a:lnTo>
                    <a:lnTo>
                      <a:pt x="405" y="1067"/>
                    </a:lnTo>
                    <a:lnTo>
                      <a:pt x="372" y="1149"/>
                    </a:lnTo>
                    <a:lnTo>
                      <a:pt x="343" y="1234"/>
                    </a:lnTo>
                    <a:lnTo>
                      <a:pt x="322" y="1322"/>
                    </a:lnTo>
                    <a:lnTo>
                      <a:pt x="306" y="1411"/>
                    </a:lnTo>
                    <a:lnTo>
                      <a:pt x="296" y="1503"/>
                    </a:lnTo>
                    <a:lnTo>
                      <a:pt x="292" y="1596"/>
                    </a:lnTo>
                    <a:lnTo>
                      <a:pt x="296" y="1689"/>
                    </a:lnTo>
                    <a:lnTo>
                      <a:pt x="306" y="1780"/>
                    </a:lnTo>
                    <a:lnTo>
                      <a:pt x="322" y="1869"/>
                    </a:lnTo>
                    <a:lnTo>
                      <a:pt x="343" y="1956"/>
                    </a:lnTo>
                    <a:lnTo>
                      <a:pt x="372" y="2042"/>
                    </a:lnTo>
                    <a:lnTo>
                      <a:pt x="405" y="2123"/>
                    </a:lnTo>
                    <a:lnTo>
                      <a:pt x="443" y="2202"/>
                    </a:lnTo>
                    <a:lnTo>
                      <a:pt x="488" y="2279"/>
                    </a:lnTo>
                    <a:lnTo>
                      <a:pt x="536" y="2352"/>
                    </a:lnTo>
                    <a:lnTo>
                      <a:pt x="589" y="2421"/>
                    </a:lnTo>
                    <a:lnTo>
                      <a:pt x="648" y="2487"/>
                    </a:lnTo>
                    <a:lnTo>
                      <a:pt x="709" y="2548"/>
                    </a:lnTo>
                    <a:lnTo>
                      <a:pt x="775" y="2606"/>
                    </a:lnTo>
                    <a:lnTo>
                      <a:pt x="846" y="2659"/>
                    </a:lnTo>
                    <a:lnTo>
                      <a:pt x="919" y="2708"/>
                    </a:lnTo>
                    <a:lnTo>
                      <a:pt x="996" y="2751"/>
                    </a:lnTo>
                    <a:lnTo>
                      <a:pt x="1076" y="2789"/>
                    </a:lnTo>
                    <a:lnTo>
                      <a:pt x="1159" y="2823"/>
                    </a:lnTo>
                    <a:lnTo>
                      <a:pt x="1244" y="2851"/>
                    </a:lnTo>
                    <a:lnTo>
                      <a:pt x="1331" y="2873"/>
                    </a:lnTo>
                    <a:lnTo>
                      <a:pt x="1422" y="2889"/>
                    </a:lnTo>
                    <a:lnTo>
                      <a:pt x="1514" y="2898"/>
                    </a:lnTo>
                    <a:lnTo>
                      <a:pt x="1607" y="2901"/>
                    </a:lnTo>
                    <a:lnTo>
                      <a:pt x="1695" y="2898"/>
                    </a:lnTo>
                    <a:lnTo>
                      <a:pt x="1781" y="2890"/>
                    </a:lnTo>
                    <a:lnTo>
                      <a:pt x="1866" y="2876"/>
                    </a:lnTo>
                    <a:lnTo>
                      <a:pt x="1950" y="2856"/>
                    </a:lnTo>
                    <a:lnTo>
                      <a:pt x="2032" y="2830"/>
                    </a:lnTo>
                    <a:lnTo>
                      <a:pt x="2112" y="2801"/>
                    </a:lnTo>
                    <a:lnTo>
                      <a:pt x="2190" y="2766"/>
                    </a:lnTo>
                    <a:lnTo>
                      <a:pt x="2265" y="2726"/>
                    </a:lnTo>
                    <a:lnTo>
                      <a:pt x="2337" y="2681"/>
                    </a:lnTo>
                    <a:lnTo>
                      <a:pt x="2407" y="2632"/>
                    </a:lnTo>
                    <a:lnTo>
                      <a:pt x="2473" y="2578"/>
                    </a:lnTo>
                    <a:lnTo>
                      <a:pt x="2536" y="2521"/>
                    </a:lnTo>
                    <a:lnTo>
                      <a:pt x="2595" y="2458"/>
                    </a:lnTo>
                    <a:lnTo>
                      <a:pt x="2650" y="2392"/>
                    </a:lnTo>
                    <a:lnTo>
                      <a:pt x="2701" y="2322"/>
                    </a:lnTo>
                    <a:lnTo>
                      <a:pt x="2747" y="2249"/>
                    </a:lnTo>
                    <a:lnTo>
                      <a:pt x="2762" y="2227"/>
                    </a:lnTo>
                    <a:lnTo>
                      <a:pt x="2781" y="2209"/>
                    </a:lnTo>
                    <a:lnTo>
                      <a:pt x="2801" y="2195"/>
                    </a:lnTo>
                    <a:lnTo>
                      <a:pt x="2824" y="2185"/>
                    </a:lnTo>
                    <a:lnTo>
                      <a:pt x="2848" y="2178"/>
                    </a:lnTo>
                    <a:lnTo>
                      <a:pt x="2873" y="2176"/>
                    </a:lnTo>
                    <a:lnTo>
                      <a:pt x="2898" y="2178"/>
                    </a:lnTo>
                    <a:lnTo>
                      <a:pt x="2923" y="2185"/>
                    </a:lnTo>
                    <a:lnTo>
                      <a:pt x="2947" y="2195"/>
                    </a:lnTo>
                    <a:lnTo>
                      <a:pt x="2969" y="2211"/>
                    </a:lnTo>
                    <a:lnTo>
                      <a:pt x="2987" y="2229"/>
                    </a:lnTo>
                    <a:lnTo>
                      <a:pt x="3001" y="2249"/>
                    </a:lnTo>
                    <a:lnTo>
                      <a:pt x="3011" y="2272"/>
                    </a:lnTo>
                    <a:lnTo>
                      <a:pt x="3018" y="2296"/>
                    </a:lnTo>
                    <a:lnTo>
                      <a:pt x="3020" y="2321"/>
                    </a:lnTo>
                    <a:lnTo>
                      <a:pt x="3018" y="2345"/>
                    </a:lnTo>
                    <a:lnTo>
                      <a:pt x="3011" y="2370"/>
                    </a:lnTo>
                    <a:lnTo>
                      <a:pt x="3001" y="2394"/>
                    </a:lnTo>
                    <a:lnTo>
                      <a:pt x="2950" y="2474"/>
                    </a:lnTo>
                    <a:lnTo>
                      <a:pt x="2896" y="2550"/>
                    </a:lnTo>
                    <a:lnTo>
                      <a:pt x="2838" y="2623"/>
                    </a:lnTo>
                    <a:lnTo>
                      <a:pt x="2775" y="2693"/>
                    </a:lnTo>
                    <a:lnTo>
                      <a:pt x="2709" y="2758"/>
                    </a:lnTo>
                    <a:lnTo>
                      <a:pt x="2638" y="2819"/>
                    </a:lnTo>
                    <a:lnTo>
                      <a:pt x="2566" y="2876"/>
                    </a:lnTo>
                    <a:lnTo>
                      <a:pt x="2489" y="2929"/>
                    </a:lnTo>
                    <a:lnTo>
                      <a:pt x="2410" y="2977"/>
                    </a:lnTo>
                    <a:lnTo>
                      <a:pt x="2329" y="3021"/>
                    </a:lnTo>
                    <a:lnTo>
                      <a:pt x="2245" y="3060"/>
                    </a:lnTo>
                    <a:lnTo>
                      <a:pt x="2159" y="3094"/>
                    </a:lnTo>
                    <a:lnTo>
                      <a:pt x="2071" y="3123"/>
                    </a:lnTo>
                    <a:lnTo>
                      <a:pt x="1981" y="3148"/>
                    </a:lnTo>
                    <a:lnTo>
                      <a:pt x="1890" y="3167"/>
                    </a:lnTo>
                    <a:lnTo>
                      <a:pt x="1797" y="3180"/>
                    </a:lnTo>
                    <a:lnTo>
                      <a:pt x="1702" y="3189"/>
                    </a:lnTo>
                    <a:lnTo>
                      <a:pt x="1607" y="3191"/>
                    </a:lnTo>
                    <a:lnTo>
                      <a:pt x="1502" y="3188"/>
                    </a:lnTo>
                    <a:lnTo>
                      <a:pt x="1399" y="3178"/>
                    </a:lnTo>
                    <a:lnTo>
                      <a:pt x="1296" y="3161"/>
                    </a:lnTo>
                    <a:lnTo>
                      <a:pt x="1197" y="3138"/>
                    </a:lnTo>
                    <a:lnTo>
                      <a:pt x="1100" y="3110"/>
                    </a:lnTo>
                    <a:lnTo>
                      <a:pt x="1006" y="3076"/>
                    </a:lnTo>
                    <a:lnTo>
                      <a:pt x="914" y="3036"/>
                    </a:lnTo>
                    <a:lnTo>
                      <a:pt x="825" y="2989"/>
                    </a:lnTo>
                    <a:lnTo>
                      <a:pt x="740" y="2938"/>
                    </a:lnTo>
                    <a:lnTo>
                      <a:pt x="659" y="2883"/>
                    </a:lnTo>
                    <a:lnTo>
                      <a:pt x="581" y="2822"/>
                    </a:lnTo>
                    <a:lnTo>
                      <a:pt x="507" y="2758"/>
                    </a:lnTo>
                    <a:lnTo>
                      <a:pt x="437" y="2688"/>
                    </a:lnTo>
                    <a:lnTo>
                      <a:pt x="372" y="2615"/>
                    </a:lnTo>
                    <a:lnTo>
                      <a:pt x="311" y="2538"/>
                    </a:lnTo>
                    <a:lnTo>
                      <a:pt x="255" y="2456"/>
                    </a:lnTo>
                    <a:lnTo>
                      <a:pt x="203" y="2372"/>
                    </a:lnTo>
                    <a:lnTo>
                      <a:pt x="158" y="2284"/>
                    </a:lnTo>
                    <a:lnTo>
                      <a:pt x="117" y="2193"/>
                    </a:lnTo>
                    <a:lnTo>
                      <a:pt x="82" y="2099"/>
                    </a:lnTo>
                    <a:lnTo>
                      <a:pt x="53" y="2003"/>
                    </a:lnTo>
                    <a:lnTo>
                      <a:pt x="30" y="1904"/>
                    </a:lnTo>
                    <a:lnTo>
                      <a:pt x="14" y="1803"/>
                    </a:lnTo>
                    <a:lnTo>
                      <a:pt x="3" y="1700"/>
                    </a:lnTo>
                    <a:lnTo>
                      <a:pt x="0" y="1596"/>
                    </a:lnTo>
                    <a:lnTo>
                      <a:pt x="3" y="1491"/>
                    </a:lnTo>
                    <a:lnTo>
                      <a:pt x="14" y="1387"/>
                    </a:lnTo>
                    <a:lnTo>
                      <a:pt x="30" y="1287"/>
                    </a:lnTo>
                    <a:lnTo>
                      <a:pt x="53" y="1188"/>
                    </a:lnTo>
                    <a:lnTo>
                      <a:pt x="82" y="1091"/>
                    </a:lnTo>
                    <a:lnTo>
                      <a:pt x="117" y="998"/>
                    </a:lnTo>
                    <a:lnTo>
                      <a:pt x="158" y="907"/>
                    </a:lnTo>
                    <a:lnTo>
                      <a:pt x="203" y="820"/>
                    </a:lnTo>
                    <a:lnTo>
                      <a:pt x="255" y="735"/>
                    </a:lnTo>
                    <a:lnTo>
                      <a:pt x="311" y="654"/>
                    </a:lnTo>
                    <a:lnTo>
                      <a:pt x="372" y="576"/>
                    </a:lnTo>
                    <a:lnTo>
                      <a:pt x="437" y="502"/>
                    </a:lnTo>
                    <a:lnTo>
                      <a:pt x="507" y="434"/>
                    </a:lnTo>
                    <a:lnTo>
                      <a:pt x="581" y="368"/>
                    </a:lnTo>
                    <a:lnTo>
                      <a:pt x="659" y="308"/>
                    </a:lnTo>
                    <a:lnTo>
                      <a:pt x="740" y="252"/>
                    </a:lnTo>
                    <a:lnTo>
                      <a:pt x="825" y="201"/>
                    </a:lnTo>
                    <a:lnTo>
                      <a:pt x="914" y="156"/>
                    </a:lnTo>
                    <a:lnTo>
                      <a:pt x="1006" y="115"/>
                    </a:lnTo>
                    <a:lnTo>
                      <a:pt x="1100" y="82"/>
                    </a:lnTo>
                    <a:lnTo>
                      <a:pt x="1197" y="52"/>
                    </a:lnTo>
                    <a:lnTo>
                      <a:pt x="1296" y="30"/>
                    </a:lnTo>
                    <a:lnTo>
                      <a:pt x="1399" y="13"/>
                    </a:lnTo>
                    <a:lnTo>
                      <a:pt x="1502" y="3"/>
                    </a:lnTo>
                    <a:lnTo>
                      <a:pt x="16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nvGrpSpPr>
          <p:cNvPr id="3" name="Group 2"/>
          <p:cNvGrpSpPr/>
          <p:nvPr/>
        </p:nvGrpSpPr>
        <p:grpSpPr>
          <a:xfrm>
            <a:off x="5378813" y="1618456"/>
            <a:ext cx="953058" cy="576692"/>
            <a:chOff x="7171750" y="2157941"/>
            <a:chExt cx="1270744" cy="768922"/>
          </a:xfrm>
        </p:grpSpPr>
        <p:sp>
          <p:nvSpPr>
            <p:cNvPr id="78" name="Freeform 82"/>
            <p:cNvSpPr/>
            <p:nvPr/>
          </p:nvSpPr>
          <p:spPr bwMode="black">
            <a:xfrm flipH="1">
              <a:off x="7171750" y="2545668"/>
              <a:ext cx="555550" cy="345090"/>
            </a:xfrm>
            <a:custGeom>
              <a:avLst/>
              <a:gdLst>
                <a:gd name="connsiteX0" fmla="*/ 0 w 1112520"/>
                <a:gd name="connsiteY0" fmla="*/ 0 h 508000"/>
                <a:gd name="connsiteX1" fmla="*/ 604520 w 1112520"/>
                <a:gd name="connsiteY1" fmla="*/ 0 h 508000"/>
                <a:gd name="connsiteX2" fmla="*/ 1112520 w 1112520"/>
                <a:gd name="connsiteY2" fmla="*/ 508000 h 508000"/>
              </a:gdLst>
              <a:ahLst/>
              <a:cxnLst>
                <a:cxn ang="0">
                  <a:pos x="connsiteX0" y="connsiteY0"/>
                </a:cxn>
                <a:cxn ang="0">
                  <a:pos x="connsiteX1" y="connsiteY1"/>
                </a:cxn>
                <a:cxn ang="0">
                  <a:pos x="connsiteX2" y="connsiteY2"/>
                </a:cxn>
              </a:cxnLst>
              <a:rect l="l" t="t" r="r" b="b"/>
              <a:pathLst>
                <a:path w="1112520" h="508000">
                  <a:moveTo>
                    <a:pt x="0" y="0"/>
                  </a:moveTo>
                  <a:lnTo>
                    <a:pt x="604520" y="0"/>
                  </a:lnTo>
                  <a:lnTo>
                    <a:pt x="1112520" y="508000"/>
                  </a:lnTo>
                </a:path>
              </a:pathLst>
            </a:custGeom>
            <a:noFill/>
            <a:ln w="12700">
              <a:solidFill>
                <a:schemeClr val="bg1">
                  <a:lumMod val="75000"/>
                </a:schemeClr>
              </a:solidFill>
              <a:tailEnd type="oval" w="lg" len="lg"/>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endParaRPr lang="en-US" sz="1600" dirty="0">
                <a:latin typeface="+mj-lt"/>
              </a:endParaRPr>
            </a:p>
          </p:txBody>
        </p:sp>
        <p:grpSp>
          <p:nvGrpSpPr>
            <p:cNvPr id="2" name="Group 1"/>
            <p:cNvGrpSpPr/>
            <p:nvPr/>
          </p:nvGrpSpPr>
          <p:grpSpPr>
            <a:xfrm>
              <a:off x="7673572" y="2157941"/>
              <a:ext cx="768922" cy="768922"/>
              <a:chOff x="7948877" y="1860408"/>
              <a:chExt cx="903108" cy="903108"/>
            </a:xfrm>
          </p:grpSpPr>
          <p:sp>
            <p:nvSpPr>
              <p:cNvPr id="80" name="Oval 79"/>
              <p:cNvSpPr/>
              <p:nvPr/>
            </p:nvSpPr>
            <p:spPr>
              <a:xfrm flipH="1">
                <a:off x="7948877" y="1860408"/>
                <a:ext cx="903108" cy="9031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800" dirty="0">
                  <a:solidFill>
                    <a:srgbClr val="FFFFFF"/>
                  </a:solidFill>
                </a:endParaRPr>
              </a:p>
            </p:txBody>
          </p:sp>
          <p:grpSp>
            <p:nvGrpSpPr>
              <p:cNvPr id="43" name="Group 499"/>
              <p:cNvGrpSpPr>
                <a:grpSpLocks noChangeAspect="1"/>
              </p:cNvGrpSpPr>
              <p:nvPr/>
            </p:nvGrpSpPr>
            <p:grpSpPr bwMode="auto">
              <a:xfrm>
                <a:off x="8295911" y="2186698"/>
                <a:ext cx="266824" cy="250528"/>
                <a:chOff x="991" y="2209"/>
                <a:chExt cx="2063" cy="1937"/>
              </a:xfrm>
              <a:solidFill>
                <a:schemeClr val="bg1"/>
              </a:solidFill>
            </p:grpSpPr>
            <p:sp>
              <p:nvSpPr>
                <p:cNvPr id="44" name="Freeform 501"/>
                <p:cNvSpPr>
                  <a:spLocks/>
                </p:cNvSpPr>
                <p:nvPr/>
              </p:nvSpPr>
              <p:spPr bwMode="auto">
                <a:xfrm>
                  <a:off x="2582" y="3433"/>
                  <a:ext cx="472" cy="507"/>
                </a:xfrm>
                <a:custGeom>
                  <a:avLst/>
                  <a:gdLst>
                    <a:gd name="T0" fmla="*/ 439 w 945"/>
                    <a:gd name="T1" fmla="*/ 0 h 1014"/>
                    <a:gd name="T2" fmla="*/ 463 w 945"/>
                    <a:gd name="T3" fmla="*/ 2 h 1014"/>
                    <a:gd name="T4" fmla="*/ 485 w 945"/>
                    <a:gd name="T5" fmla="*/ 9 h 1014"/>
                    <a:gd name="T6" fmla="*/ 507 w 945"/>
                    <a:gd name="T7" fmla="*/ 20 h 1014"/>
                    <a:gd name="T8" fmla="*/ 526 w 945"/>
                    <a:gd name="T9" fmla="*/ 35 h 1014"/>
                    <a:gd name="T10" fmla="*/ 910 w 945"/>
                    <a:gd name="T11" fmla="*/ 419 h 1014"/>
                    <a:gd name="T12" fmla="*/ 927 w 945"/>
                    <a:gd name="T13" fmla="*/ 442 h 1014"/>
                    <a:gd name="T14" fmla="*/ 940 w 945"/>
                    <a:gd name="T15" fmla="*/ 467 h 1014"/>
                    <a:gd name="T16" fmla="*/ 945 w 945"/>
                    <a:gd name="T17" fmla="*/ 493 h 1014"/>
                    <a:gd name="T18" fmla="*/ 945 w 945"/>
                    <a:gd name="T19" fmla="*/ 521 h 1014"/>
                    <a:gd name="T20" fmla="*/ 940 w 945"/>
                    <a:gd name="T21" fmla="*/ 547 h 1014"/>
                    <a:gd name="T22" fmla="*/ 927 w 945"/>
                    <a:gd name="T23" fmla="*/ 571 h 1014"/>
                    <a:gd name="T24" fmla="*/ 910 w 945"/>
                    <a:gd name="T25" fmla="*/ 593 h 1014"/>
                    <a:gd name="T26" fmla="*/ 526 w 945"/>
                    <a:gd name="T27" fmla="*/ 978 h 1014"/>
                    <a:gd name="T28" fmla="*/ 507 w 945"/>
                    <a:gd name="T29" fmla="*/ 994 h 1014"/>
                    <a:gd name="T30" fmla="*/ 485 w 945"/>
                    <a:gd name="T31" fmla="*/ 1005 h 1014"/>
                    <a:gd name="T32" fmla="*/ 463 w 945"/>
                    <a:gd name="T33" fmla="*/ 1011 h 1014"/>
                    <a:gd name="T34" fmla="*/ 439 w 945"/>
                    <a:gd name="T35" fmla="*/ 1014 h 1014"/>
                    <a:gd name="T36" fmla="*/ 415 w 945"/>
                    <a:gd name="T37" fmla="*/ 1011 h 1014"/>
                    <a:gd name="T38" fmla="*/ 392 w 945"/>
                    <a:gd name="T39" fmla="*/ 1005 h 1014"/>
                    <a:gd name="T40" fmla="*/ 370 w 945"/>
                    <a:gd name="T41" fmla="*/ 993 h 1014"/>
                    <a:gd name="T42" fmla="*/ 351 w 945"/>
                    <a:gd name="T43" fmla="*/ 978 h 1014"/>
                    <a:gd name="T44" fmla="*/ 336 w 945"/>
                    <a:gd name="T45" fmla="*/ 960 h 1014"/>
                    <a:gd name="T46" fmla="*/ 325 w 945"/>
                    <a:gd name="T47" fmla="*/ 939 h 1014"/>
                    <a:gd name="T48" fmla="*/ 318 w 945"/>
                    <a:gd name="T49" fmla="*/ 915 h 1014"/>
                    <a:gd name="T50" fmla="*/ 315 w 945"/>
                    <a:gd name="T51" fmla="*/ 891 h 1014"/>
                    <a:gd name="T52" fmla="*/ 315 w 945"/>
                    <a:gd name="T53" fmla="*/ 645 h 1014"/>
                    <a:gd name="T54" fmla="*/ 0 w 945"/>
                    <a:gd name="T55" fmla="*/ 645 h 1014"/>
                    <a:gd name="T56" fmla="*/ 0 w 945"/>
                    <a:gd name="T57" fmla="*/ 369 h 1014"/>
                    <a:gd name="T58" fmla="*/ 315 w 945"/>
                    <a:gd name="T59" fmla="*/ 369 h 1014"/>
                    <a:gd name="T60" fmla="*/ 315 w 945"/>
                    <a:gd name="T61" fmla="*/ 123 h 1014"/>
                    <a:gd name="T62" fmla="*/ 318 w 945"/>
                    <a:gd name="T63" fmla="*/ 98 h 1014"/>
                    <a:gd name="T64" fmla="*/ 325 w 945"/>
                    <a:gd name="T65" fmla="*/ 75 h 1014"/>
                    <a:gd name="T66" fmla="*/ 336 w 945"/>
                    <a:gd name="T67" fmla="*/ 54 h 1014"/>
                    <a:gd name="T68" fmla="*/ 351 w 945"/>
                    <a:gd name="T69" fmla="*/ 36 h 1014"/>
                    <a:gd name="T70" fmla="*/ 370 w 945"/>
                    <a:gd name="T71" fmla="*/ 20 h 1014"/>
                    <a:gd name="T72" fmla="*/ 392 w 945"/>
                    <a:gd name="T73" fmla="*/ 9 h 1014"/>
                    <a:gd name="T74" fmla="*/ 415 w 945"/>
                    <a:gd name="T75" fmla="*/ 2 h 1014"/>
                    <a:gd name="T76" fmla="*/ 439 w 945"/>
                    <a:gd name="T77" fmla="*/ 0 h 10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45" h="1014">
                      <a:moveTo>
                        <a:pt x="439" y="0"/>
                      </a:moveTo>
                      <a:lnTo>
                        <a:pt x="463" y="2"/>
                      </a:lnTo>
                      <a:lnTo>
                        <a:pt x="485" y="9"/>
                      </a:lnTo>
                      <a:lnTo>
                        <a:pt x="507" y="20"/>
                      </a:lnTo>
                      <a:lnTo>
                        <a:pt x="526" y="35"/>
                      </a:lnTo>
                      <a:lnTo>
                        <a:pt x="910" y="419"/>
                      </a:lnTo>
                      <a:lnTo>
                        <a:pt x="927" y="442"/>
                      </a:lnTo>
                      <a:lnTo>
                        <a:pt x="940" y="467"/>
                      </a:lnTo>
                      <a:lnTo>
                        <a:pt x="945" y="493"/>
                      </a:lnTo>
                      <a:lnTo>
                        <a:pt x="945" y="521"/>
                      </a:lnTo>
                      <a:lnTo>
                        <a:pt x="940" y="547"/>
                      </a:lnTo>
                      <a:lnTo>
                        <a:pt x="927" y="571"/>
                      </a:lnTo>
                      <a:lnTo>
                        <a:pt x="910" y="593"/>
                      </a:lnTo>
                      <a:lnTo>
                        <a:pt x="526" y="978"/>
                      </a:lnTo>
                      <a:lnTo>
                        <a:pt x="507" y="994"/>
                      </a:lnTo>
                      <a:lnTo>
                        <a:pt x="485" y="1005"/>
                      </a:lnTo>
                      <a:lnTo>
                        <a:pt x="463" y="1011"/>
                      </a:lnTo>
                      <a:lnTo>
                        <a:pt x="439" y="1014"/>
                      </a:lnTo>
                      <a:lnTo>
                        <a:pt x="415" y="1011"/>
                      </a:lnTo>
                      <a:lnTo>
                        <a:pt x="392" y="1005"/>
                      </a:lnTo>
                      <a:lnTo>
                        <a:pt x="370" y="993"/>
                      </a:lnTo>
                      <a:lnTo>
                        <a:pt x="351" y="978"/>
                      </a:lnTo>
                      <a:lnTo>
                        <a:pt x="336" y="960"/>
                      </a:lnTo>
                      <a:lnTo>
                        <a:pt x="325" y="939"/>
                      </a:lnTo>
                      <a:lnTo>
                        <a:pt x="318" y="915"/>
                      </a:lnTo>
                      <a:lnTo>
                        <a:pt x="315" y="891"/>
                      </a:lnTo>
                      <a:lnTo>
                        <a:pt x="315" y="645"/>
                      </a:lnTo>
                      <a:lnTo>
                        <a:pt x="0" y="645"/>
                      </a:lnTo>
                      <a:lnTo>
                        <a:pt x="0" y="369"/>
                      </a:lnTo>
                      <a:lnTo>
                        <a:pt x="315" y="369"/>
                      </a:lnTo>
                      <a:lnTo>
                        <a:pt x="315" y="123"/>
                      </a:lnTo>
                      <a:lnTo>
                        <a:pt x="318" y="98"/>
                      </a:lnTo>
                      <a:lnTo>
                        <a:pt x="325" y="75"/>
                      </a:lnTo>
                      <a:lnTo>
                        <a:pt x="336" y="54"/>
                      </a:lnTo>
                      <a:lnTo>
                        <a:pt x="351" y="36"/>
                      </a:lnTo>
                      <a:lnTo>
                        <a:pt x="370" y="20"/>
                      </a:lnTo>
                      <a:lnTo>
                        <a:pt x="392" y="9"/>
                      </a:lnTo>
                      <a:lnTo>
                        <a:pt x="415" y="2"/>
                      </a:lnTo>
                      <a:lnTo>
                        <a:pt x="43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5" name="Freeform 502"/>
                <p:cNvSpPr>
                  <a:spLocks/>
                </p:cNvSpPr>
                <p:nvPr/>
              </p:nvSpPr>
              <p:spPr bwMode="auto">
                <a:xfrm>
                  <a:off x="992" y="2320"/>
                  <a:ext cx="480" cy="508"/>
                </a:xfrm>
                <a:custGeom>
                  <a:avLst/>
                  <a:gdLst>
                    <a:gd name="T0" fmla="*/ 506 w 961"/>
                    <a:gd name="T1" fmla="*/ 0 h 1015"/>
                    <a:gd name="T2" fmla="*/ 530 w 961"/>
                    <a:gd name="T3" fmla="*/ 2 h 1015"/>
                    <a:gd name="T4" fmla="*/ 554 w 961"/>
                    <a:gd name="T5" fmla="*/ 10 h 1015"/>
                    <a:gd name="T6" fmla="*/ 575 w 961"/>
                    <a:gd name="T7" fmla="*/ 21 h 1015"/>
                    <a:gd name="T8" fmla="*/ 594 w 961"/>
                    <a:gd name="T9" fmla="*/ 36 h 1015"/>
                    <a:gd name="T10" fmla="*/ 609 w 961"/>
                    <a:gd name="T11" fmla="*/ 55 h 1015"/>
                    <a:gd name="T12" fmla="*/ 620 w 961"/>
                    <a:gd name="T13" fmla="*/ 76 h 1015"/>
                    <a:gd name="T14" fmla="*/ 626 w 961"/>
                    <a:gd name="T15" fmla="*/ 99 h 1015"/>
                    <a:gd name="T16" fmla="*/ 629 w 961"/>
                    <a:gd name="T17" fmla="*/ 124 h 1015"/>
                    <a:gd name="T18" fmla="*/ 629 w 961"/>
                    <a:gd name="T19" fmla="*/ 370 h 1015"/>
                    <a:gd name="T20" fmla="*/ 961 w 961"/>
                    <a:gd name="T21" fmla="*/ 370 h 1015"/>
                    <a:gd name="T22" fmla="*/ 961 w 961"/>
                    <a:gd name="T23" fmla="*/ 646 h 1015"/>
                    <a:gd name="T24" fmla="*/ 629 w 961"/>
                    <a:gd name="T25" fmla="*/ 646 h 1015"/>
                    <a:gd name="T26" fmla="*/ 629 w 961"/>
                    <a:gd name="T27" fmla="*/ 892 h 1015"/>
                    <a:gd name="T28" fmla="*/ 626 w 961"/>
                    <a:gd name="T29" fmla="*/ 921 h 1015"/>
                    <a:gd name="T30" fmla="*/ 616 w 961"/>
                    <a:gd name="T31" fmla="*/ 949 h 1015"/>
                    <a:gd name="T32" fmla="*/ 600 w 961"/>
                    <a:gd name="T33" fmla="*/ 973 h 1015"/>
                    <a:gd name="T34" fmla="*/ 579 w 961"/>
                    <a:gd name="T35" fmla="*/ 991 h 1015"/>
                    <a:gd name="T36" fmla="*/ 554 w 961"/>
                    <a:gd name="T37" fmla="*/ 1006 h 1015"/>
                    <a:gd name="T38" fmla="*/ 530 w 961"/>
                    <a:gd name="T39" fmla="*/ 1013 h 1015"/>
                    <a:gd name="T40" fmla="*/ 506 w 961"/>
                    <a:gd name="T41" fmla="*/ 1015 h 1015"/>
                    <a:gd name="T42" fmla="*/ 482 w 961"/>
                    <a:gd name="T43" fmla="*/ 1013 h 1015"/>
                    <a:gd name="T44" fmla="*/ 460 w 961"/>
                    <a:gd name="T45" fmla="*/ 1006 h 1015"/>
                    <a:gd name="T46" fmla="*/ 438 w 961"/>
                    <a:gd name="T47" fmla="*/ 995 h 1015"/>
                    <a:gd name="T48" fmla="*/ 420 w 961"/>
                    <a:gd name="T49" fmla="*/ 979 h 1015"/>
                    <a:gd name="T50" fmla="*/ 35 w 961"/>
                    <a:gd name="T51" fmla="*/ 594 h 1015"/>
                    <a:gd name="T52" fmla="*/ 18 w 961"/>
                    <a:gd name="T53" fmla="*/ 572 h 1015"/>
                    <a:gd name="T54" fmla="*/ 5 w 961"/>
                    <a:gd name="T55" fmla="*/ 548 h 1015"/>
                    <a:gd name="T56" fmla="*/ 0 w 961"/>
                    <a:gd name="T57" fmla="*/ 521 h 1015"/>
                    <a:gd name="T58" fmla="*/ 0 w 961"/>
                    <a:gd name="T59" fmla="*/ 494 h 1015"/>
                    <a:gd name="T60" fmla="*/ 5 w 961"/>
                    <a:gd name="T61" fmla="*/ 468 h 1015"/>
                    <a:gd name="T62" fmla="*/ 18 w 961"/>
                    <a:gd name="T63" fmla="*/ 443 h 1015"/>
                    <a:gd name="T64" fmla="*/ 35 w 961"/>
                    <a:gd name="T65" fmla="*/ 420 h 1015"/>
                    <a:gd name="T66" fmla="*/ 420 w 961"/>
                    <a:gd name="T67" fmla="*/ 36 h 1015"/>
                    <a:gd name="T68" fmla="*/ 438 w 961"/>
                    <a:gd name="T69" fmla="*/ 21 h 1015"/>
                    <a:gd name="T70" fmla="*/ 460 w 961"/>
                    <a:gd name="T71" fmla="*/ 10 h 1015"/>
                    <a:gd name="T72" fmla="*/ 482 w 961"/>
                    <a:gd name="T73" fmla="*/ 2 h 1015"/>
                    <a:gd name="T74" fmla="*/ 506 w 961"/>
                    <a:gd name="T75" fmla="*/ 0 h 1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1" h="1015">
                      <a:moveTo>
                        <a:pt x="506" y="0"/>
                      </a:moveTo>
                      <a:lnTo>
                        <a:pt x="530" y="2"/>
                      </a:lnTo>
                      <a:lnTo>
                        <a:pt x="554" y="10"/>
                      </a:lnTo>
                      <a:lnTo>
                        <a:pt x="575" y="21"/>
                      </a:lnTo>
                      <a:lnTo>
                        <a:pt x="594" y="36"/>
                      </a:lnTo>
                      <a:lnTo>
                        <a:pt x="609" y="55"/>
                      </a:lnTo>
                      <a:lnTo>
                        <a:pt x="620" y="76"/>
                      </a:lnTo>
                      <a:lnTo>
                        <a:pt x="626" y="99"/>
                      </a:lnTo>
                      <a:lnTo>
                        <a:pt x="629" y="124"/>
                      </a:lnTo>
                      <a:lnTo>
                        <a:pt x="629" y="370"/>
                      </a:lnTo>
                      <a:lnTo>
                        <a:pt x="961" y="370"/>
                      </a:lnTo>
                      <a:lnTo>
                        <a:pt x="961" y="646"/>
                      </a:lnTo>
                      <a:lnTo>
                        <a:pt x="629" y="646"/>
                      </a:lnTo>
                      <a:lnTo>
                        <a:pt x="629" y="892"/>
                      </a:lnTo>
                      <a:lnTo>
                        <a:pt x="626" y="921"/>
                      </a:lnTo>
                      <a:lnTo>
                        <a:pt x="616" y="949"/>
                      </a:lnTo>
                      <a:lnTo>
                        <a:pt x="600" y="973"/>
                      </a:lnTo>
                      <a:lnTo>
                        <a:pt x="579" y="991"/>
                      </a:lnTo>
                      <a:lnTo>
                        <a:pt x="554" y="1006"/>
                      </a:lnTo>
                      <a:lnTo>
                        <a:pt x="530" y="1013"/>
                      </a:lnTo>
                      <a:lnTo>
                        <a:pt x="506" y="1015"/>
                      </a:lnTo>
                      <a:lnTo>
                        <a:pt x="482" y="1013"/>
                      </a:lnTo>
                      <a:lnTo>
                        <a:pt x="460" y="1006"/>
                      </a:lnTo>
                      <a:lnTo>
                        <a:pt x="438" y="995"/>
                      </a:lnTo>
                      <a:lnTo>
                        <a:pt x="420" y="979"/>
                      </a:lnTo>
                      <a:lnTo>
                        <a:pt x="35" y="594"/>
                      </a:lnTo>
                      <a:lnTo>
                        <a:pt x="18" y="572"/>
                      </a:lnTo>
                      <a:lnTo>
                        <a:pt x="5" y="548"/>
                      </a:lnTo>
                      <a:lnTo>
                        <a:pt x="0" y="521"/>
                      </a:lnTo>
                      <a:lnTo>
                        <a:pt x="0" y="494"/>
                      </a:lnTo>
                      <a:lnTo>
                        <a:pt x="5" y="468"/>
                      </a:lnTo>
                      <a:lnTo>
                        <a:pt x="18" y="443"/>
                      </a:lnTo>
                      <a:lnTo>
                        <a:pt x="35" y="420"/>
                      </a:lnTo>
                      <a:lnTo>
                        <a:pt x="420" y="36"/>
                      </a:lnTo>
                      <a:lnTo>
                        <a:pt x="438" y="21"/>
                      </a:lnTo>
                      <a:lnTo>
                        <a:pt x="460" y="10"/>
                      </a:lnTo>
                      <a:lnTo>
                        <a:pt x="482" y="2"/>
                      </a:lnTo>
                      <a:lnTo>
                        <a:pt x="5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6" name="Freeform 503"/>
                <p:cNvSpPr>
                  <a:spLocks/>
                </p:cNvSpPr>
                <p:nvPr/>
              </p:nvSpPr>
              <p:spPr bwMode="auto">
                <a:xfrm>
                  <a:off x="1610" y="2209"/>
                  <a:ext cx="1237" cy="961"/>
                </a:xfrm>
                <a:custGeom>
                  <a:avLst/>
                  <a:gdLst>
                    <a:gd name="T0" fmla="*/ 163 w 2476"/>
                    <a:gd name="T1" fmla="*/ 0 h 1923"/>
                    <a:gd name="T2" fmla="*/ 849 w 2476"/>
                    <a:gd name="T3" fmla="*/ 0 h 1923"/>
                    <a:gd name="T4" fmla="*/ 882 w 2476"/>
                    <a:gd name="T5" fmla="*/ 3 h 1923"/>
                    <a:gd name="T6" fmla="*/ 912 w 2476"/>
                    <a:gd name="T7" fmla="*/ 13 h 1923"/>
                    <a:gd name="T8" fmla="*/ 939 w 2476"/>
                    <a:gd name="T9" fmla="*/ 28 h 1923"/>
                    <a:gd name="T10" fmla="*/ 964 w 2476"/>
                    <a:gd name="T11" fmla="*/ 48 h 1923"/>
                    <a:gd name="T12" fmla="*/ 984 w 2476"/>
                    <a:gd name="T13" fmla="*/ 71 h 1923"/>
                    <a:gd name="T14" fmla="*/ 998 w 2476"/>
                    <a:gd name="T15" fmla="*/ 99 h 1923"/>
                    <a:gd name="T16" fmla="*/ 1008 w 2476"/>
                    <a:gd name="T17" fmla="*/ 129 h 1923"/>
                    <a:gd name="T18" fmla="*/ 1012 w 2476"/>
                    <a:gd name="T19" fmla="*/ 161 h 1923"/>
                    <a:gd name="T20" fmla="*/ 1012 w 2476"/>
                    <a:gd name="T21" fmla="*/ 363 h 1923"/>
                    <a:gd name="T22" fmla="*/ 1014 w 2476"/>
                    <a:gd name="T23" fmla="*/ 376 h 1923"/>
                    <a:gd name="T24" fmla="*/ 1023 w 2476"/>
                    <a:gd name="T25" fmla="*/ 383 h 1923"/>
                    <a:gd name="T26" fmla="*/ 1034 w 2476"/>
                    <a:gd name="T27" fmla="*/ 387 h 1923"/>
                    <a:gd name="T28" fmla="*/ 2314 w 2476"/>
                    <a:gd name="T29" fmla="*/ 387 h 1923"/>
                    <a:gd name="T30" fmla="*/ 2347 w 2476"/>
                    <a:gd name="T31" fmla="*/ 389 h 1923"/>
                    <a:gd name="T32" fmla="*/ 2377 w 2476"/>
                    <a:gd name="T33" fmla="*/ 399 h 1923"/>
                    <a:gd name="T34" fmla="*/ 2404 w 2476"/>
                    <a:gd name="T35" fmla="*/ 414 h 1923"/>
                    <a:gd name="T36" fmla="*/ 2428 w 2476"/>
                    <a:gd name="T37" fmla="*/ 434 h 1923"/>
                    <a:gd name="T38" fmla="*/ 2448 w 2476"/>
                    <a:gd name="T39" fmla="*/ 458 h 1923"/>
                    <a:gd name="T40" fmla="*/ 2463 w 2476"/>
                    <a:gd name="T41" fmla="*/ 486 h 1923"/>
                    <a:gd name="T42" fmla="*/ 2473 w 2476"/>
                    <a:gd name="T43" fmla="*/ 516 h 1923"/>
                    <a:gd name="T44" fmla="*/ 2476 w 2476"/>
                    <a:gd name="T45" fmla="*/ 548 h 1923"/>
                    <a:gd name="T46" fmla="*/ 2476 w 2476"/>
                    <a:gd name="T47" fmla="*/ 1760 h 1923"/>
                    <a:gd name="T48" fmla="*/ 2473 w 2476"/>
                    <a:gd name="T49" fmla="*/ 1793 h 1923"/>
                    <a:gd name="T50" fmla="*/ 2463 w 2476"/>
                    <a:gd name="T51" fmla="*/ 1824 h 1923"/>
                    <a:gd name="T52" fmla="*/ 2448 w 2476"/>
                    <a:gd name="T53" fmla="*/ 1851 h 1923"/>
                    <a:gd name="T54" fmla="*/ 2428 w 2476"/>
                    <a:gd name="T55" fmla="*/ 1875 h 1923"/>
                    <a:gd name="T56" fmla="*/ 2404 w 2476"/>
                    <a:gd name="T57" fmla="*/ 1895 h 1923"/>
                    <a:gd name="T58" fmla="*/ 2377 w 2476"/>
                    <a:gd name="T59" fmla="*/ 1910 h 1923"/>
                    <a:gd name="T60" fmla="*/ 2347 w 2476"/>
                    <a:gd name="T61" fmla="*/ 1919 h 1923"/>
                    <a:gd name="T62" fmla="*/ 2314 w 2476"/>
                    <a:gd name="T63" fmla="*/ 1923 h 1923"/>
                    <a:gd name="T64" fmla="*/ 1794 w 2476"/>
                    <a:gd name="T65" fmla="*/ 1923 h 1923"/>
                    <a:gd name="T66" fmla="*/ 1757 w 2476"/>
                    <a:gd name="T67" fmla="*/ 1892 h 1923"/>
                    <a:gd name="T68" fmla="*/ 1717 w 2476"/>
                    <a:gd name="T69" fmla="*/ 1864 h 1923"/>
                    <a:gd name="T70" fmla="*/ 1673 w 2476"/>
                    <a:gd name="T71" fmla="*/ 1840 h 1923"/>
                    <a:gd name="T72" fmla="*/ 1628 w 2476"/>
                    <a:gd name="T73" fmla="*/ 1821 h 1923"/>
                    <a:gd name="T74" fmla="*/ 1579 w 2476"/>
                    <a:gd name="T75" fmla="*/ 1808 h 1923"/>
                    <a:gd name="T76" fmla="*/ 1529 w 2476"/>
                    <a:gd name="T77" fmla="*/ 1800 h 1923"/>
                    <a:gd name="T78" fmla="*/ 1478 w 2476"/>
                    <a:gd name="T79" fmla="*/ 1796 h 1923"/>
                    <a:gd name="T80" fmla="*/ 225 w 2476"/>
                    <a:gd name="T81" fmla="*/ 1796 h 1923"/>
                    <a:gd name="T82" fmla="*/ 220 w 2476"/>
                    <a:gd name="T83" fmla="*/ 1744 h 1923"/>
                    <a:gd name="T84" fmla="*/ 210 w 2476"/>
                    <a:gd name="T85" fmla="*/ 1691 h 1923"/>
                    <a:gd name="T86" fmla="*/ 194 w 2476"/>
                    <a:gd name="T87" fmla="*/ 1642 h 1923"/>
                    <a:gd name="T88" fmla="*/ 173 w 2476"/>
                    <a:gd name="T89" fmla="*/ 1596 h 1923"/>
                    <a:gd name="T90" fmla="*/ 147 w 2476"/>
                    <a:gd name="T91" fmla="*/ 1552 h 1923"/>
                    <a:gd name="T92" fmla="*/ 117 w 2476"/>
                    <a:gd name="T93" fmla="*/ 1511 h 1923"/>
                    <a:gd name="T94" fmla="*/ 81 w 2476"/>
                    <a:gd name="T95" fmla="*/ 1475 h 1923"/>
                    <a:gd name="T96" fmla="*/ 43 w 2476"/>
                    <a:gd name="T97" fmla="*/ 1441 h 1923"/>
                    <a:gd name="T98" fmla="*/ 0 w 2476"/>
                    <a:gd name="T99" fmla="*/ 1412 h 1923"/>
                    <a:gd name="T100" fmla="*/ 0 w 2476"/>
                    <a:gd name="T101" fmla="*/ 161 h 1923"/>
                    <a:gd name="T102" fmla="*/ 4 w 2476"/>
                    <a:gd name="T103" fmla="*/ 129 h 1923"/>
                    <a:gd name="T104" fmla="*/ 14 w 2476"/>
                    <a:gd name="T105" fmla="*/ 99 h 1923"/>
                    <a:gd name="T106" fmla="*/ 29 w 2476"/>
                    <a:gd name="T107" fmla="*/ 71 h 1923"/>
                    <a:gd name="T108" fmla="*/ 48 w 2476"/>
                    <a:gd name="T109" fmla="*/ 48 h 1923"/>
                    <a:gd name="T110" fmla="*/ 73 w 2476"/>
                    <a:gd name="T111" fmla="*/ 28 h 1923"/>
                    <a:gd name="T112" fmla="*/ 100 w 2476"/>
                    <a:gd name="T113" fmla="*/ 13 h 1923"/>
                    <a:gd name="T114" fmla="*/ 130 w 2476"/>
                    <a:gd name="T115" fmla="*/ 3 h 1923"/>
                    <a:gd name="T116" fmla="*/ 163 w 2476"/>
                    <a:gd name="T117" fmla="*/ 0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76" h="1923">
                      <a:moveTo>
                        <a:pt x="163" y="0"/>
                      </a:moveTo>
                      <a:lnTo>
                        <a:pt x="849" y="0"/>
                      </a:lnTo>
                      <a:lnTo>
                        <a:pt x="882" y="3"/>
                      </a:lnTo>
                      <a:lnTo>
                        <a:pt x="912" y="13"/>
                      </a:lnTo>
                      <a:lnTo>
                        <a:pt x="939" y="28"/>
                      </a:lnTo>
                      <a:lnTo>
                        <a:pt x="964" y="48"/>
                      </a:lnTo>
                      <a:lnTo>
                        <a:pt x="984" y="71"/>
                      </a:lnTo>
                      <a:lnTo>
                        <a:pt x="998" y="99"/>
                      </a:lnTo>
                      <a:lnTo>
                        <a:pt x="1008" y="129"/>
                      </a:lnTo>
                      <a:lnTo>
                        <a:pt x="1012" y="161"/>
                      </a:lnTo>
                      <a:lnTo>
                        <a:pt x="1012" y="363"/>
                      </a:lnTo>
                      <a:lnTo>
                        <a:pt x="1014" y="376"/>
                      </a:lnTo>
                      <a:lnTo>
                        <a:pt x="1023" y="383"/>
                      </a:lnTo>
                      <a:lnTo>
                        <a:pt x="1034" y="387"/>
                      </a:lnTo>
                      <a:lnTo>
                        <a:pt x="2314" y="387"/>
                      </a:lnTo>
                      <a:lnTo>
                        <a:pt x="2347" y="389"/>
                      </a:lnTo>
                      <a:lnTo>
                        <a:pt x="2377" y="399"/>
                      </a:lnTo>
                      <a:lnTo>
                        <a:pt x="2404" y="414"/>
                      </a:lnTo>
                      <a:lnTo>
                        <a:pt x="2428" y="434"/>
                      </a:lnTo>
                      <a:lnTo>
                        <a:pt x="2448" y="458"/>
                      </a:lnTo>
                      <a:lnTo>
                        <a:pt x="2463" y="486"/>
                      </a:lnTo>
                      <a:lnTo>
                        <a:pt x="2473" y="516"/>
                      </a:lnTo>
                      <a:lnTo>
                        <a:pt x="2476" y="548"/>
                      </a:lnTo>
                      <a:lnTo>
                        <a:pt x="2476" y="1760"/>
                      </a:lnTo>
                      <a:lnTo>
                        <a:pt x="2473" y="1793"/>
                      </a:lnTo>
                      <a:lnTo>
                        <a:pt x="2463" y="1824"/>
                      </a:lnTo>
                      <a:lnTo>
                        <a:pt x="2448" y="1851"/>
                      </a:lnTo>
                      <a:lnTo>
                        <a:pt x="2428" y="1875"/>
                      </a:lnTo>
                      <a:lnTo>
                        <a:pt x="2404" y="1895"/>
                      </a:lnTo>
                      <a:lnTo>
                        <a:pt x="2377" y="1910"/>
                      </a:lnTo>
                      <a:lnTo>
                        <a:pt x="2347" y="1919"/>
                      </a:lnTo>
                      <a:lnTo>
                        <a:pt x="2314" y="1923"/>
                      </a:lnTo>
                      <a:lnTo>
                        <a:pt x="1794" y="1923"/>
                      </a:lnTo>
                      <a:lnTo>
                        <a:pt x="1757" y="1892"/>
                      </a:lnTo>
                      <a:lnTo>
                        <a:pt x="1717" y="1864"/>
                      </a:lnTo>
                      <a:lnTo>
                        <a:pt x="1673" y="1840"/>
                      </a:lnTo>
                      <a:lnTo>
                        <a:pt x="1628" y="1821"/>
                      </a:lnTo>
                      <a:lnTo>
                        <a:pt x="1579" y="1808"/>
                      </a:lnTo>
                      <a:lnTo>
                        <a:pt x="1529" y="1800"/>
                      </a:lnTo>
                      <a:lnTo>
                        <a:pt x="1478" y="1796"/>
                      </a:lnTo>
                      <a:lnTo>
                        <a:pt x="225" y="1796"/>
                      </a:lnTo>
                      <a:lnTo>
                        <a:pt x="220" y="1744"/>
                      </a:lnTo>
                      <a:lnTo>
                        <a:pt x="210" y="1691"/>
                      </a:lnTo>
                      <a:lnTo>
                        <a:pt x="194" y="1642"/>
                      </a:lnTo>
                      <a:lnTo>
                        <a:pt x="173" y="1596"/>
                      </a:lnTo>
                      <a:lnTo>
                        <a:pt x="147" y="1552"/>
                      </a:lnTo>
                      <a:lnTo>
                        <a:pt x="117" y="1511"/>
                      </a:lnTo>
                      <a:lnTo>
                        <a:pt x="81" y="1475"/>
                      </a:lnTo>
                      <a:lnTo>
                        <a:pt x="43" y="1441"/>
                      </a:lnTo>
                      <a:lnTo>
                        <a:pt x="0" y="1412"/>
                      </a:lnTo>
                      <a:lnTo>
                        <a:pt x="0" y="161"/>
                      </a:lnTo>
                      <a:lnTo>
                        <a:pt x="4" y="129"/>
                      </a:lnTo>
                      <a:lnTo>
                        <a:pt x="14" y="99"/>
                      </a:lnTo>
                      <a:lnTo>
                        <a:pt x="29" y="71"/>
                      </a:lnTo>
                      <a:lnTo>
                        <a:pt x="48" y="48"/>
                      </a:lnTo>
                      <a:lnTo>
                        <a:pt x="73" y="28"/>
                      </a:lnTo>
                      <a:lnTo>
                        <a:pt x="100" y="13"/>
                      </a:lnTo>
                      <a:lnTo>
                        <a:pt x="130" y="3"/>
                      </a:lnTo>
                      <a:lnTo>
                        <a:pt x="16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47" name="Freeform 504"/>
                <p:cNvSpPr>
                  <a:spLocks/>
                </p:cNvSpPr>
                <p:nvPr/>
              </p:nvSpPr>
              <p:spPr bwMode="auto">
                <a:xfrm>
                  <a:off x="991" y="3018"/>
                  <a:ext cx="1452" cy="1128"/>
                </a:xfrm>
                <a:custGeom>
                  <a:avLst/>
                  <a:gdLst>
                    <a:gd name="T0" fmla="*/ 190 w 2905"/>
                    <a:gd name="T1" fmla="*/ 0 h 2257"/>
                    <a:gd name="T2" fmla="*/ 995 w 2905"/>
                    <a:gd name="T3" fmla="*/ 0 h 2257"/>
                    <a:gd name="T4" fmla="*/ 1034 w 2905"/>
                    <a:gd name="T5" fmla="*/ 3 h 2257"/>
                    <a:gd name="T6" fmla="*/ 1069 w 2905"/>
                    <a:gd name="T7" fmla="*/ 15 h 2257"/>
                    <a:gd name="T8" fmla="*/ 1102 w 2905"/>
                    <a:gd name="T9" fmla="*/ 32 h 2257"/>
                    <a:gd name="T10" fmla="*/ 1131 w 2905"/>
                    <a:gd name="T11" fmla="*/ 56 h 2257"/>
                    <a:gd name="T12" fmla="*/ 1153 w 2905"/>
                    <a:gd name="T13" fmla="*/ 84 h 2257"/>
                    <a:gd name="T14" fmla="*/ 1171 w 2905"/>
                    <a:gd name="T15" fmla="*/ 116 h 2257"/>
                    <a:gd name="T16" fmla="*/ 1182 w 2905"/>
                    <a:gd name="T17" fmla="*/ 152 h 2257"/>
                    <a:gd name="T18" fmla="*/ 1186 w 2905"/>
                    <a:gd name="T19" fmla="*/ 190 h 2257"/>
                    <a:gd name="T20" fmla="*/ 1186 w 2905"/>
                    <a:gd name="T21" fmla="*/ 427 h 2257"/>
                    <a:gd name="T22" fmla="*/ 1190 w 2905"/>
                    <a:gd name="T23" fmla="*/ 440 h 2257"/>
                    <a:gd name="T24" fmla="*/ 1200 w 2905"/>
                    <a:gd name="T25" fmla="*/ 450 h 2257"/>
                    <a:gd name="T26" fmla="*/ 1213 w 2905"/>
                    <a:gd name="T27" fmla="*/ 454 h 2257"/>
                    <a:gd name="T28" fmla="*/ 2715 w 2905"/>
                    <a:gd name="T29" fmla="*/ 454 h 2257"/>
                    <a:gd name="T30" fmla="*/ 2753 w 2905"/>
                    <a:gd name="T31" fmla="*/ 458 h 2257"/>
                    <a:gd name="T32" fmla="*/ 2788 w 2905"/>
                    <a:gd name="T33" fmla="*/ 469 h 2257"/>
                    <a:gd name="T34" fmla="*/ 2821 w 2905"/>
                    <a:gd name="T35" fmla="*/ 487 h 2257"/>
                    <a:gd name="T36" fmla="*/ 2850 w 2905"/>
                    <a:gd name="T37" fmla="*/ 509 h 2257"/>
                    <a:gd name="T38" fmla="*/ 2872 w 2905"/>
                    <a:gd name="T39" fmla="*/ 538 h 2257"/>
                    <a:gd name="T40" fmla="*/ 2890 w 2905"/>
                    <a:gd name="T41" fmla="*/ 570 h 2257"/>
                    <a:gd name="T42" fmla="*/ 2901 w 2905"/>
                    <a:gd name="T43" fmla="*/ 606 h 2257"/>
                    <a:gd name="T44" fmla="*/ 2905 w 2905"/>
                    <a:gd name="T45" fmla="*/ 644 h 2257"/>
                    <a:gd name="T46" fmla="*/ 2905 w 2905"/>
                    <a:gd name="T47" fmla="*/ 2066 h 2257"/>
                    <a:gd name="T48" fmla="*/ 2901 w 2905"/>
                    <a:gd name="T49" fmla="*/ 2105 h 2257"/>
                    <a:gd name="T50" fmla="*/ 2890 w 2905"/>
                    <a:gd name="T51" fmla="*/ 2140 h 2257"/>
                    <a:gd name="T52" fmla="*/ 2872 w 2905"/>
                    <a:gd name="T53" fmla="*/ 2173 h 2257"/>
                    <a:gd name="T54" fmla="*/ 2850 w 2905"/>
                    <a:gd name="T55" fmla="*/ 2202 h 2257"/>
                    <a:gd name="T56" fmla="*/ 2821 w 2905"/>
                    <a:gd name="T57" fmla="*/ 2224 h 2257"/>
                    <a:gd name="T58" fmla="*/ 2788 w 2905"/>
                    <a:gd name="T59" fmla="*/ 2242 h 2257"/>
                    <a:gd name="T60" fmla="*/ 2753 w 2905"/>
                    <a:gd name="T61" fmla="*/ 2253 h 2257"/>
                    <a:gd name="T62" fmla="*/ 2715 w 2905"/>
                    <a:gd name="T63" fmla="*/ 2257 h 2257"/>
                    <a:gd name="T64" fmla="*/ 190 w 2905"/>
                    <a:gd name="T65" fmla="*/ 2257 h 2257"/>
                    <a:gd name="T66" fmla="*/ 153 w 2905"/>
                    <a:gd name="T67" fmla="*/ 2253 h 2257"/>
                    <a:gd name="T68" fmla="*/ 116 w 2905"/>
                    <a:gd name="T69" fmla="*/ 2242 h 2257"/>
                    <a:gd name="T70" fmla="*/ 84 w 2905"/>
                    <a:gd name="T71" fmla="*/ 2224 h 2257"/>
                    <a:gd name="T72" fmla="*/ 56 w 2905"/>
                    <a:gd name="T73" fmla="*/ 2202 h 2257"/>
                    <a:gd name="T74" fmla="*/ 33 w 2905"/>
                    <a:gd name="T75" fmla="*/ 2173 h 2257"/>
                    <a:gd name="T76" fmla="*/ 15 w 2905"/>
                    <a:gd name="T77" fmla="*/ 2140 h 2257"/>
                    <a:gd name="T78" fmla="*/ 4 w 2905"/>
                    <a:gd name="T79" fmla="*/ 2105 h 2257"/>
                    <a:gd name="T80" fmla="*/ 0 w 2905"/>
                    <a:gd name="T81" fmla="*/ 2066 h 2257"/>
                    <a:gd name="T82" fmla="*/ 0 w 2905"/>
                    <a:gd name="T83" fmla="*/ 190 h 2257"/>
                    <a:gd name="T84" fmla="*/ 4 w 2905"/>
                    <a:gd name="T85" fmla="*/ 152 h 2257"/>
                    <a:gd name="T86" fmla="*/ 15 w 2905"/>
                    <a:gd name="T87" fmla="*/ 116 h 2257"/>
                    <a:gd name="T88" fmla="*/ 33 w 2905"/>
                    <a:gd name="T89" fmla="*/ 84 h 2257"/>
                    <a:gd name="T90" fmla="*/ 56 w 2905"/>
                    <a:gd name="T91" fmla="*/ 56 h 2257"/>
                    <a:gd name="T92" fmla="*/ 84 w 2905"/>
                    <a:gd name="T93" fmla="*/ 32 h 2257"/>
                    <a:gd name="T94" fmla="*/ 116 w 2905"/>
                    <a:gd name="T95" fmla="*/ 15 h 2257"/>
                    <a:gd name="T96" fmla="*/ 153 w 2905"/>
                    <a:gd name="T97" fmla="*/ 3 h 2257"/>
                    <a:gd name="T98" fmla="*/ 190 w 2905"/>
                    <a:gd name="T99" fmla="*/ 0 h 2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05" h="2257">
                      <a:moveTo>
                        <a:pt x="190" y="0"/>
                      </a:moveTo>
                      <a:lnTo>
                        <a:pt x="995" y="0"/>
                      </a:lnTo>
                      <a:lnTo>
                        <a:pt x="1034" y="3"/>
                      </a:lnTo>
                      <a:lnTo>
                        <a:pt x="1069" y="15"/>
                      </a:lnTo>
                      <a:lnTo>
                        <a:pt x="1102" y="32"/>
                      </a:lnTo>
                      <a:lnTo>
                        <a:pt x="1131" y="56"/>
                      </a:lnTo>
                      <a:lnTo>
                        <a:pt x="1153" y="84"/>
                      </a:lnTo>
                      <a:lnTo>
                        <a:pt x="1171" y="116"/>
                      </a:lnTo>
                      <a:lnTo>
                        <a:pt x="1182" y="152"/>
                      </a:lnTo>
                      <a:lnTo>
                        <a:pt x="1186" y="190"/>
                      </a:lnTo>
                      <a:lnTo>
                        <a:pt x="1186" y="427"/>
                      </a:lnTo>
                      <a:lnTo>
                        <a:pt x="1190" y="440"/>
                      </a:lnTo>
                      <a:lnTo>
                        <a:pt x="1200" y="450"/>
                      </a:lnTo>
                      <a:lnTo>
                        <a:pt x="1213" y="454"/>
                      </a:lnTo>
                      <a:lnTo>
                        <a:pt x="2715" y="454"/>
                      </a:lnTo>
                      <a:lnTo>
                        <a:pt x="2753" y="458"/>
                      </a:lnTo>
                      <a:lnTo>
                        <a:pt x="2788" y="469"/>
                      </a:lnTo>
                      <a:lnTo>
                        <a:pt x="2821" y="487"/>
                      </a:lnTo>
                      <a:lnTo>
                        <a:pt x="2850" y="509"/>
                      </a:lnTo>
                      <a:lnTo>
                        <a:pt x="2872" y="538"/>
                      </a:lnTo>
                      <a:lnTo>
                        <a:pt x="2890" y="570"/>
                      </a:lnTo>
                      <a:lnTo>
                        <a:pt x="2901" y="606"/>
                      </a:lnTo>
                      <a:lnTo>
                        <a:pt x="2905" y="644"/>
                      </a:lnTo>
                      <a:lnTo>
                        <a:pt x="2905" y="2066"/>
                      </a:lnTo>
                      <a:lnTo>
                        <a:pt x="2901" y="2105"/>
                      </a:lnTo>
                      <a:lnTo>
                        <a:pt x="2890" y="2140"/>
                      </a:lnTo>
                      <a:lnTo>
                        <a:pt x="2872" y="2173"/>
                      </a:lnTo>
                      <a:lnTo>
                        <a:pt x="2850" y="2202"/>
                      </a:lnTo>
                      <a:lnTo>
                        <a:pt x="2821" y="2224"/>
                      </a:lnTo>
                      <a:lnTo>
                        <a:pt x="2788" y="2242"/>
                      </a:lnTo>
                      <a:lnTo>
                        <a:pt x="2753" y="2253"/>
                      </a:lnTo>
                      <a:lnTo>
                        <a:pt x="2715" y="2257"/>
                      </a:lnTo>
                      <a:lnTo>
                        <a:pt x="190" y="2257"/>
                      </a:lnTo>
                      <a:lnTo>
                        <a:pt x="153" y="2253"/>
                      </a:lnTo>
                      <a:lnTo>
                        <a:pt x="116" y="2242"/>
                      </a:lnTo>
                      <a:lnTo>
                        <a:pt x="84" y="2224"/>
                      </a:lnTo>
                      <a:lnTo>
                        <a:pt x="56" y="2202"/>
                      </a:lnTo>
                      <a:lnTo>
                        <a:pt x="33" y="2173"/>
                      </a:lnTo>
                      <a:lnTo>
                        <a:pt x="15" y="2140"/>
                      </a:lnTo>
                      <a:lnTo>
                        <a:pt x="4" y="2105"/>
                      </a:lnTo>
                      <a:lnTo>
                        <a:pt x="0" y="2066"/>
                      </a:lnTo>
                      <a:lnTo>
                        <a:pt x="0" y="190"/>
                      </a:lnTo>
                      <a:lnTo>
                        <a:pt x="4" y="152"/>
                      </a:lnTo>
                      <a:lnTo>
                        <a:pt x="15" y="116"/>
                      </a:lnTo>
                      <a:lnTo>
                        <a:pt x="33" y="84"/>
                      </a:lnTo>
                      <a:lnTo>
                        <a:pt x="56" y="56"/>
                      </a:lnTo>
                      <a:lnTo>
                        <a:pt x="84" y="32"/>
                      </a:lnTo>
                      <a:lnTo>
                        <a:pt x="116" y="15"/>
                      </a:lnTo>
                      <a:lnTo>
                        <a:pt x="153" y="3"/>
                      </a:lnTo>
                      <a:lnTo>
                        <a:pt x="19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grpSp>
        <p:nvGrpSpPr>
          <p:cNvPr id="9" name="Group 8"/>
          <p:cNvGrpSpPr/>
          <p:nvPr/>
        </p:nvGrpSpPr>
        <p:grpSpPr>
          <a:xfrm>
            <a:off x="2812131" y="1618456"/>
            <a:ext cx="953057" cy="576692"/>
            <a:chOff x="3749507" y="2157941"/>
            <a:chExt cx="1270743" cy="768922"/>
          </a:xfrm>
        </p:grpSpPr>
        <p:sp>
          <p:nvSpPr>
            <p:cNvPr id="71" name="Freeform 69"/>
            <p:cNvSpPr/>
            <p:nvPr/>
          </p:nvSpPr>
          <p:spPr bwMode="black">
            <a:xfrm>
              <a:off x="4464700" y="2545668"/>
              <a:ext cx="555550" cy="345090"/>
            </a:xfrm>
            <a:custGeom>
              <a:avLst/>
              <a:gdLst>
                <a:gd name="connsiteX0" fmla="*/ 0 w 1112520"/>
                <a:gd name="connsiteY0" fmla="*/ 0 h 508000"/>
                <a:gd name="connsiteX1" fmla="*/ 604520 w 1112520"/>
                <a:gd name="connsiteY1" fmla="*/ 0 h 508000"/>
                <a:gd name="connsiteX2" fmla="*/ 1112520 w 1112520"/>
                <a:gd name="connsiteY2" fmla="*/ 508000 h 508000"/>
              </a:gdLst>
              <a:ahLst/>
              <a:cxnLst>
                <a:cxn ang="0">
                  <a:pos x="connsiteX0" y="connsiteY0"/>
                </a:cxn>
                <a:cxn ang="0">
                  <a:pos x="connsiteX1" y="connsiteY1"/>
                </a:cxn>
                <a:cxn ang="0">
                  <a:pos x="connsiteX2" y="connsiteY2"/>
                </a:cxn>
              </a:cxnLst>
              <a:rect l="l" t="t" r="r" b="b"/>
              <a:pathLst>
                <a:path w="1112520" h="508000">
                  <a:moveTo>
                    <a:pt x="0" y="0"/>
                  </a:moveTo>
                  <a:lnTo>
                    <a:pt x="604520" y="0"/>
                  </a:lnTo>
                  <a:lnTo>
                    <a:pt x="1112520" y="508000"/>
                  </a:lnTo>
                </a:path>
              </a:pathLst>
            </a:custGeom>
            <a:noFill/>
            <a:ln w="12700">
              <a:solidFill>
                <a:schemeClr val="bg1">
                  <a:lumMod val="75000"/>
                </a:schemeClr>
              </a:solidFill>
              <a:tailEnd type="oval" w="lg" len="lg"/>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endParaRPr lang="en-US" sz="1600" dirty="0">
                <a:latin typeface="+mj-lt"/>
              </a:endParaRPr>
            </a:p>
          </p:txBody>
        </p:sp>
        <p:grpSp>
          <p:nvGrpSpPr>
            <p:cNvPr id="8" name="Group 7"/>
            <p:cNvGrpSpPr/>
            <p:nvPr/>
          </p:nvGrpSpPr>
          <p:grpSpPr>
            <a:xfrm>
              <a:off x="3749507" y="2157941"/>
              <a:ext cx="768922" cy="768922"/>
              <a:chOff x="3340015" y="1860408"/>
              <a:chExt cx="903108" cy="903108"/>
            </a:xfrm>
          </p:grpSpPr>
          <p:sp>
            <p:nvSpPr>
              <p:cNvPr id="79" name="Oval 78"/>
              <p:cNvSpPr/>
              <p:nvPr/>
            </p:nvSpPr>
            <p:spPr>
              <a:xfrm>
                <a:off x="3340015" y="1860408"/>
                <a:ext cx="903108" cy="90310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800" dirty="0">
                  <a:solidFill>
                    <a:srgbClr val="FFFFFF"/>
                  </a:solidFill>
                  <a:latin typeface="Questrial" pitchFamily="2" charset="0"/>
                </a:endParaRPr>
              </a:p>
            </p:txBody>
          </p:sp>
          <p:grpSp>
            <p:nvGrpSpPr>
              <p:cNvPr id="48" name="Group 556"/>
              <p:cNvGrpSpPr>
                <a:grpSpLocks noChangeAspect="1"/>
              </p:cNvGrpSpPr>
              <p:nvPr/>
            </p:nvGrpSpPr>
            <p:grpSpPr bwMode="auto">
              <a:xfrm>
                <a:off x="3605463" y="2160166"/>
                <a:ext cx="342129" cy="301652"/>
                <a:chOff x="-145" y="1651"/>
                <a:chExt cx="2054" cy="1811"/>
              </a:xfrm>
              <a:solidFill>
                <a:schemeClr val="bg1"/>
              </a:solidFill>
            </p:grpSpPr>
            <p:sp>
              <p:nvSpPr>
                <p:cNvPr id="49" name="Freeform 558"/>
                <p:cNvSpPr>
                  <a:spLocks/>
                </p:cNvSpPr>
                <p:nvPr/>
              </p:nvSpPr>
              <p:spPr bwMode="auto">
                <a:xfrm>
                  <a:off x="825" y="2371"/>
                  <a:ext cx="329" cy="521"/>
                </a:xfrm>
                <a:custGeom>
                  <a:avLst/>
                  <a:gdLst>
                    <a:gd name="T0" fmla="*/ 76 w 657"/>
                    <a:gd name="T1" fmla="*/ 0 h 1041"/>
                    <a:gd name="T2" fmla="*/ 581 w 657"/>
                    <a:gd name="T3" fmla="*/ 0 h 1041"/>
                    <a:gd name="T4" fmla="*/ 601 w 657"/>
                    <a:gd name="T5" fmla="*/ 3 h 1041"/>
                    <a:gd name="T6" fmla="*/ 620 w 657"/>
                    <a:gd name="T7" fmla="*/ 10 h 1041"/>
                    <a:gd name="T8" fmla="*/ 635 w 657"/>
                    <a:gd name="T9" fmla="*/ 22 h 1041"/>
                    <a:gd name="T10" fmla="*/ 647 w 657"/>
                    <a:gd name="T11" fmla="*/ 37 h 1041"/>
                    <a:gd name="T12" fmla="*/ 655 w 657"/>
                    <a:gd name="T13" fmla="*/ 56 h 1041"/>
                    <a:gd name="T14" fmla="*/ 657 w 657"/>
                    <a:gd name="T15" fmla="*/ 76 h 1041"/>
                    <a:gd name="T16" fmla="*/ 657 w 657"/>
                    <a:gd name="T17" fmla="*/ 127 h 1041"/>
                    <a:gd name="T18" fmla="*/ 578 w 657"/>
                    <a:gd name="T19" fmla="*/ 171 h 1041"/>
                    <a:gd name="T20" fmla="*/ 503 w 657"/>
                    <a:gd name="T21" fmla="*/ 218 h 1041"/>
                    <a:gd name="T22" fmla="*/ 431 w 657"/>
                    <a:gd name="T23" fmla="*/ 272 h 1041"/>
                    <a:gd name="T24" fmla="*/ 363 w 657"/>
                    <a:gd name="T25" fmla="*/ 331 h 1041"/>
                    <a:gd name="T26" fmla="*/ 301 w 657"/>
                    <a:gd name="T27" fmla="*/ 395 h 1041"/>
                    <a:gd name="T28" fmla="*/ 244 w 657"/>
                    <a:gd name="T29" fmla="*/ 462 h 1041"/>
                    <a:gd name="T30" fmla="*/ 190 w 657"/>
                    <a:gd name="T31" fmla="*/ 534 h 1041"/>
                    <a:gd name="T32" fmla="*/ 144 w 657"/>
                    <a:gd name="T33" fmla="*/ 611 h 1041"/>
                    <a:gd name="T34" fmla="*/ 102 w 657"/>
                    <a:gd name="T35" fmla="*/ 691 h 1041"/>
                    <a:gd name="T36" fmla="*/ 67 w 657"/>
                    <a:gd name="T37" fmla="*/ 775 h 1041"/>
                    <a:gd name="T38" fmla="*/ 38 w 657"/>
                    <a:gd name="T39" fmla="*/ 860 h 1041"/>
                    <a:gd name="T40" fmla="*/ 14 w 657"/>
                    <a:gd name="T41" fmla="*/ 950 h 1041"/>
                    <a:gd name="T42" fmla="*/ 0 w 657"/>
                    <a:gd name="T43" fmla="*/ 1041 h 1041"/>
                    <a:gd name="T44" fmla="*/ 0 w 657"/>
                    <a:gd name="T45" fmla="*/ 76 h 1041"/>
                    <a:gd name="T46" fmla="*/ 2 w 657"/>
                    <a:gd name="T47" fmla="*/ 56 h 1041"/>
                    <a:gd name="T48" fmla="*/ 9 w 657"/>
                    <a:gd name="T49" fmla="*/ 37 h 1041"/>
                    <a:gd name="T50" fmla="*/ 22 w 657"/>
                    <a:gd name="T51" fmla="*/ 22 h 1041"/>
                    <a:gd name="T52" fmla="*/ 37 w 657"/>
                    <a:gd name="T53" fmla="*/ 10 h 1041"/>
                    <a:gd name="T54" fmla="*/ 56 w 657"/>
                    <a:gd name="T55" fmla="*/ 3 h 1041"/>
                    <a:gd name="T56" fmla="*/ 76 w 657"/>
                    <a:gd name="T57" fmla="*/ 0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7" h="1041">
                      <a:moveTo>
                        <a:pt x="76" y="0"/>
                      </a:moveTo>
                      <a:lnTo>
                        <a:pt x="581" y="0"/>
                      </a:lnTo>
                      <a:lnTo>
                        <a:pt x="601" y="3"/>
                      </a:lnTo>
                      <a:lnTo>
                        <a:pt x="620" y="10"/>
                      </a:lnTo>
                      <a:lnTo>
                        <a:pt x="635" y="22"/>
                      </a:lnTo>
                      <a:lnTo>
                        <a:pt x="647" y="37"/>
                      </a:lnTo>
                      <a:lnTo>
                        <a:pt x="655" y="56"/>
                      </a:lnTo>
                      <a:lnTo>
                        <a:pt x="657" y="76"/>
                      </a:lnTo>
                      <a:lnTo>
                        <a:pt x="657" y="127"/>
                      </a:lnTo>
                      <a:lnTo>
                        <a:pt x="578" y="171"/>
                      </a:lnTo>
                      <a:lnTo>
                        <a:pt x="503" y="218"/>
                      </a:lnTo>
                      <a:lnTo>
                        <a:pt x="431" y="272"/>
                      </a:lnTo>
                      <a:lnTo>
                        <a:pt x="363" y="331"/>
                      </a:lnTo>
                      <a:lnTo>
                        <a:pt x="301" y="395"/>
                      </a:lnTo>
                      <a:lnTo>
                        <a:pt x="244" y="462"/>
                      </a:lnTo>
                      <a:lnTo>
                        <a:pt x="190" y="534"/>
                      </a:lnTo>
                      <a:lnTo>
                        <a:pt x="144" y="611"/>
                      </a:lnTo>
                      <a:lnTo>
                        <a:pt x="102" y="691"/>
                      </a:lnTo>
                      <a:lnTo>
                        <a:pt x="67" y="775"/>
                      </a:lnTo>
                      <a:lnTo>
                        <a:pt x="38" y="860"/>
                      </a:lnTo>
                      <a:lnTo>
                        <a:pt x="14" y="950"/>
                      </a:lnTo>
                      <a:lnTo>
                        <a:pt x="0" y="1041"/>
                      </a:lnTo>
                      <a:lnTo>
                        <a:pt x="0" y="76"/>
                      </a:lnTo>
                      <a:lnTo>
                        <a:pt x="2" y="56"/>
                      </a:lnTo>
                      <a:lnTo>
                        <a:pt x="9" y="37"/>
                      </a:lnTo>
                      <a:lnTo>
                        <a:pt x="22" y="22"/>
                      </a:lnTo>
                      <a:lnTo>
                        <a:pt x="37" y="10"/>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0" name="Freeform 559"/>
                <p:cNvSpPr>
                  <a:spLocks/>
                </p:cNvSpPr>
                <p:nvPr/>
              </p:nvSpPr>
              <p:spPr bwMode="auto">
                <a:xfrm>
                  <a:off x="825" y="3047"/>
                  <a:ext cx="246" cy="407"/>
                </a:xfrm>
                <a:custGeom>
                  <a:avLst/>
                  <a:gdLst>
                    <a:gd name="T0" fmla="*/ 0 w 490"/>
                    <a:gd name="T1" fmla="*/ 0 h 814"/>
                    <a:gd name="T2" fmla="*/ 14 w 490"/>
                    <a:gd name="T3" fmla="*/ 91 h 814"/>
                    <a:gd name="T4" fmla="*/ 37 w 490"/>
                    <a:gd name="T5" fmla="*/ 178 h 814"/>
                    <a:gd name="T6" fmla="*/ 66 w 490"/>
                    <a:gd name="T7" fmla="*/ 264 h 814"/>
                    <a:gd name="T8" fmla="*/ 99 w 490"/>
                    <a:gd name="T9" fmla="*/ 346 h 814"/>
                    <a:gd name="T10" fmla="*/ 140 w 490"/>
                    <a:gd name="T11" fmla="*/ 425 h 814"/>
                    <a:gd name="T12" fmla="*/ 186 w 490"/>
                    <a:gd name="T13" fmla="*/ 501 h 814"/>
                    <a:gd name="T14" fmla="*/ 237 w 490"/>
                    <a:gd name="T15" fmla="*/ 572 h 814"/>
                    <a:gd name="T16" fmla="*/ 294 w 490"/>
                    <a:gd name="T17" fmla="*/ 640 h 814"/>
                    <a:gd name="T18" fmla="*/ 355 w 490"/>
                    <a:gd name="T19" fmla="*/ 702 h 814"/>
                    <a:gd name="T20" fmla="*/ 421 w 490"/>
                    <a:gd name="T21" fmla="*/ 761 h 814"/>
                    <a:gd name="T22" fmla="*/ 490 w 490"/>
                    <a:gd name="T23" fmla="*/ 814 h 814"/>
                    <a:gd name="T24" fmla="*/ 76 w 490"/>
                    <a:gd name="T25" fmla="*/ 814 h 814"/>
                    <a:gd name="T26" fmla="*/ 56 w 490"/>
                    <a:gd name="T27" fmla="*/ 812 h 814"/>
                    <a:gd name="T28" fmla="*/ 37 w 490"/>
                    <a:gd name="T29" fmla="*/ 804 h 814"/>
                    <a:gd name="T30" fmla="*/ 22 w 490"/>
                    <a:gd name="T31" fmla="*/ 793 h 814"/>
                    <a:gd name="T32" fmla="*/ 9 w 490"/>
                    <a:gd name="T33" fmla="*/ 777 h 814"/>
                    <a:gd name="T34" fmla="*/ 2 w 490"/>
                    <a:gd name="T35" fmla="*/ 758 h 814"/>
                    <a:gd name="T36" fmla="*/ 0 w 490"/>
                    <a:gd name="T37" fmla="*/ 738 h 814"/>
                    <a:gd name="T38" fmla="*/ 0 w 490"/>
                    <a:gd name="T39"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0" h="814">
                      <a:moveTo>
                        <a:pt x="0" y="0"/>
                      </a:moveTo>
                      <a:lnTo>
                        <a:pt x="14" y="91"/>
                      </a:lnTo>
                      <a:lnTo>
                        <a:pt x="37" y="178"/>
                      </a:lnTo>
                      <a:lnTo>
                        <a:pt x="66" y="264"/>
                      </a:lnTo>
                      <a:lnTo>
                        <a:pt x="99" y="346"/>
                      </a:lnTo>
                      <a:lnTo>
                        <a:pt x="140" y="425"/>
                      </a:lnTo>
                      <a:lnTo>
                        <a:pt x="186" y="501"/>
                      </a:lnTo>
                      <a:lnTo>
                        <a:pt x="237" y="572"/>
                      </a:lnTo>
                      <a:lnTo>
                        <a:pt x="294" y="640"/>
                      </a:lnTo>
                      <a:lnTo>
                        <a:pt x="355" y="702"/>
                      </a:lnTo>
                      <a:lnTo>
                        <a:pt x="421" y="761"/>
                      </a:lnTo>
                      <a:lnTo>
                        <a:pt x="490" y="814"/>
                      </a:lnTo>
                      <a:lnTo>
                        <a:pt x="76" y="814"/>
                      </a:lnTo>
                      <a:lnTo>
                        <a:pt x="56" y="812"/>
                      </a:lnTo>
                      <a:lnTo>
                        <a:pt x="37" y="804"/>
                      </a:lnTo>
                      <a:lnTo>
                        <a:pt x="22" y="793"/>
                      </a:lnTo>
                      <a:lnTo>
                        <a:pt x="9" y="777"/>
                      </a:lnTo>
                      <a:lnTo>
                        <a:pt x="2" y="758"/>
                      </a:lnTo>
                      <a:lnTo>
                        <a:pt x="0" y="73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1" name="Freeform 560"/>
                <p:cNvSpPr>
                  <a:spLocks/>
                </p:cNvSpPr>
                <p:nvPr/>
              </p:nvSpPr>
              <p:spPr bwMode="auto">
                <a:xfrm>
                  <a:off x="-145" y="1651"/>
                  <a:ext cx="1685" cy="610"/>
                </a:xfrm>
                <a:custGeom>
                  <a:avLst/>
                  <a:gdLst>
                    <a:gd name="T0" fmla="*/ 3248 w 3370"/>
                    <a:gd name="T1" fmla="*/ 0 h 1219"/>
                    <a:gd name="T2" fmla="*/ 3301 w 3370"/>
                    <a:gd name="T3" fmla="*/ 12 h 1219"/>
                    <a:gd name="T4" fmla="*/ 3342 w 3370"/>
                    <a:gd name="T5" fmla="*/ 46 h 1219"/>
                    <a:gd name="T6" fmla="*/ 3366 w 3370"/>
                    <a:gd name="T7" fmla="*/ 94 h 1219"/>
                    <a:gd name="T8" fmla="*/ 3370 w 3370"/>
                    <a:gd name="T9" fmla="*/ 663 h 1219"/>
                    <a:gd name="T10" fmla="*/ 3361 w 3370"/>
                    <a:gd name="T11" fmla="*/ 711 h 1219"/>
                    <a:gd name="T12" fmla="*/ 3334 w 3370"/>
                    <a:gd name="T13" fmla="*/ 751 h 1219"/>
                    <a:gd name="T14" fmla="*/ 3294 w 3370"/>
                    <a:gd name="T15" fmla="*/ 777 h 1219"/>
                    <a:gd name="T16" fmla="*/ 3248 w 3370"/>
                    <a:gd name="T17" fmla="*/ 787 h 1219"/>
                    <a:gd name="T18" fmla="*/ 3200 w 3370"/>
                    <a:gd name="T19" fmla="*/ 777 h 1219"/>
                    <a:gd name="T20" fmla="*/ 3160 w 3370"/>
                    <a:gd name="T21" fmla="*/ 751 h 1219"/>
                    <a:gd name="T22" fmla="*/ 2528 w 3370"/>
                    <a:gd name="T23" fmla="*/ 1130 h 1219"/>
                    <a:gd name="T24" fmla="*/ 2463 w 3370"/>
                    <a:gd name="T25" fmla="*/ 1180 h 1219"/>
                    <a:gd name="T26" fmla="*/ 2391 w 3370"/>
                    <a:gd name="T27" fmla="*/ 1209 h 1219"/>
                    <a:gd name="T28" fmla="*/ 2313 w 3370"/>
                    <a:gd name="T29" fmla="*/ 1219 h 1219"/>
                    <a:gd name="T30" fmla="*/ 2239 w 3370"/>
                    <a:gd name="T31" fmla="*/ 1209 h 1219"/>
                    <a:gd name="T32" fmla="*/ 2166 w 3370"/>
                    <a:gd name="T33" fmla="*/ 1180 h 1219"/>
                    <a:gd name="T34" fmla="*/ 2103 w 3370"/>
                    <a:gd name="T35" fmla="*/ 1133 h 1219"/>
                    <a:gd name="T36" fmla="*/ 991 w 3370"/>
                    <a:gd name="T37" fmla="*/ 863 h 1219"/>
                    <a:gd name="T38" fmla="*/ 919 w 3370"/>
                    <a:gd name="T39" fmla="*/ 880 h 1219"/>
                    <a:gd name="T40" fmla="*/ 204 w 3370"/>
                    <a:gd name="T41" fmla="*/ 883 h 1219"/>
                    <a:gd name="T42" fmla="*/ 133 w 3370"/>
                    <a:gd name="T43" fmla="*/ 870 h 1219"/>
                    <a:gd name="T44" fmla="*/ 72 w 3370"/>
                    <a:gd name="T45" fmla="*/ 835 h 1219"/>
                    <a:gd name="T46" fmla="*/ 27 w 3370"/>
                    <a:gd name="T47" fmla="*/ 782 h 1219"/>
                    <a:gd name="T48" fmla="*/ 3 w 3370"/>
                    <a:gd name="T49" fmla="*/ 716 h 1219"/>
                    <a:gd name="T50" fmla="*/ 3 w 3370"/>
                    <a:gd name="T51" fmla="*/ 642 h 1219"/>
                    <a:gd name="T52" fmla="*/ 27 w 3370"/>
                    <a:gd name="T53" fmla="*/ 576 h 1219"/>
                    <a:gd name="T54" fmla="*/ 72 w 3370"/>
                    <a:gd name="T55" fmla="*/ 523 h 1219"/>
                    <a:gd name="T56" fmla="*/ 133 w 3370"/>
                    <a:gd name="T57" fmla="*/ 488 h 1219"/>
                    <a:gd name="T58" fmla="*/ 204 w 3370"/>
                    <a:gd name="T59" fmla="*/ 474 h 1219"/>
                    <a:gd name="T60" fmla="*/ 1502 w 3370"/>
                    <a:gd name="T61" fmla="*/ 224 h 1219"/>
                    <a:gd name="T62" fmla="*/ 1587 w 3370"/>
                    <a:gd name="T63" fmla="*/ 204 h 1219"/>
                    <a:gd name="T64" fmla="*/ 1673 w 3370"/>
                    <a:gd name="T65" fmla="*/ 209 h 1219"/>
                    <a:gd name="T66" fmla="*/ 1753 w 3370"/>
                    <a:gd name="T67" fmla="*/ 238 h 1219"/>
                    <a:gd name="T68" fmla="*/ 1824 w 3370"/>
                    <a:gd name="T69" fmla="*/ 289 h 1219"/>
                    <a:gd name="T70" fmla="*/ 2746 w 3370"/>
                    <a:gd name="T71" fmla="*/ 336 h 1219"/>
                    <a:gd name="T72" fmla="*/ 2604 w 3370"/>
                    <a:gd name="T73" fmla="*/ 190 h 1219"/>
                    <a:gd name="T74" fmla="*/ 2585 w 3370"/>
                    <a:gd name="T75" fmla="*/ 147 h 1219"/>
                    <a:gd name="T76" fmla="*/ 2585 w 3370"/>
                    <a:gd name="T77" fmla="*/ 99 h 1219"/>
                    <a:gd name="T78" fmla="*/ 2604 w 3370"/>
                    <a:gd name="T79" fmla="*/ 55 h 1219"/>
                    <a:gd name="T80" fmla="*/ 2637 w 3370"/>
                    <a:gd name="T81" fmla="*/ 21 h 1219"/>
                    <a:gd name="T82" fmla="*/ 2681 w 3370"/>
                    <a:gd name="T83" fmla="*/ 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0" h="1219">
                      <a:moveTo>
                        <a:pt x="2706" y="0"/>
                      </a:moveTo>
                      <a:lnTo>
                        <a:pt x="3248" y="0"/>
                      </a:lnTo>
                      <a:lnTo>
                        <a:pt x="3275" y="3"/>
                      </a:lnTo>
                      <a:lnTo>
                        <a:pt x="3301" y="12"/>
                      </a:lnTo>
                      <a:lnTo>
                        <a:pt x="3324" y="27"/>
                      </a:lnTo>
                      <a:lnTo>
                        <a:pt x="3342" y="46"/>
                      </a:lnTo>
                      <a:lnTo>
                        <a:pt x="3357" y="68"/>
                      </a:lnTo>
                      <a:lnTo>
                        <a:pt x="3366" y="94"/>
                      </a:lnTo>
                      <a:lnTo>
                        <a:pt x="3370" y="123"/>
                      </a:lnTo>
                      <a:lnTo>
                        <a:pt x="3370" y="663"/>
                      </a:lnTo>
                      <a:lnTo>
                        <a:pt x="3367" y="688"/>
                      </a:lnTo>
                      <a:lnTo>
                        <a:pt x="3361" y="711"/>
                      </a:lnTo>
                      <a:lnTo>
                        <a:pt x="3350" y="732"/>
                      </a:lnTo>
                      <a:lnTo>
                        <a:pt x="3334" y="751"/>
                      </a:lnTo>
                      <a:lnTo>
                        <a:pt x="3316" y="765"/>
                      </a:lnTo>
                      <a:lnTo>
                        <a:pt x="3294" y="777"/>
                      </a:lnTo>
                      <a:lnTo>
                        <a:pt x="3271" y="784"/>
                      </a:lnTo>
                      <a:lnTo>
                        <a:pt x="3248" y="787"/>
                      </a:lnTo>
                      <a:lnTo>
                        <a:pt x="3224" y="784"/>
                      </a:lnTo>
                      <a:lnTo>
                        <a:pt x="3200" y="777"/>
                      </a:lnTo>
                      <a:lnTo>
                        <a:pt x="3179" y="765"/>
                      </a:lnTo>
                      <a:lnTo>
                        <a:pt x="3160" y="751"/>
                      </a:lnTo>
                      <a:lnTo>
                        <a:pt x="3035" y="624"/>
                      </a:lnTo>
                      <a:lnTo>
                        <a:pt x="2528" y="1130"/>
                      </a:lnTo>
                      <a:lnTo>
                        <a:pt x="2496" y="1158"/>
                      </a:lnTo>
                      <a:lnTo>
                        <a:pt x="2463" y="1180"/>
                      </a:lnTo>
                      <a:lnTo>
                        <a:pt x="2428" y="1196"/>
                      </a:lnTo>
                      <a:lnTo>
                        <a:pt x="2391" y="1209"/>
                      </a:lnTo>
                      <a:lnTo>
                        <a:pt x="2352" y="1216"/>
                      </a:lnTo>
                      <a:lnTo>
                        <a:pt x="2313" y="1219"/>
                      </a:lnTo>
                      <a:lnTo>
                        <a:pt x="2276" y="1216"/>
                      </a:lnTo>
                      <a:lnTo>
                        <a:pt x="2239" y="1209"/>
                      </a:lnTo>
                      <a:lnTo>
                        <a:pt x="2201" y="1198"/>
                      </a:lnTo>
                      <a:lnTo>
                        <a:pt x="2166" y="1180"/>
                      </a:lnTo>
                      <a:lnTo>
                        <a:pt x="2133" y="1159"/>
                      </a:lnTo>
                      <a:lnTo>
                        <a:pt x="2103" y="1133"/>
                      </a:lnTo>
                      <a:lnTo>
                        <a:pt x="1587" y="629"/>
                      </a:lnTo>
                      <a:lnTo>
                        <a:pt x="991" y="863"/>
                      </a:lnTo>
                      <a:lnTo>
                        <a:pt x="957" y="874"/>
                      </a:lnTo>
                      <a:lnTo>
                        <a:pt x="919" y="880"/>
                      </a:lnTo>
                      <a:lnTo>
                        <a:pt x="882" y="883"/>
                      </a:lnTo>
                      <a:lnTo>
                        <a:pt x="204" y="883"/>
                      </a:lnTo>
                      <a:lnTo>
                        <a:pt x="167" y="880"/>
                      </a:lnTo>
                      <a:lnTo>
                        <a:pt x="133" y="870"/>
                      </a:lnTo>
                      <a:lnTo>
                        <a:pt x="101" y="855"/>
                      </a:lnTo>
                      <a:lnTo>
                        <a:pt x="72" y="835"/>
                      </a:lnTo>
                      <a:lnTo>
                        <a:pt x="48" y="810"/>
                      </a:lnTo>
                      <a:lnTo>
                        <a:pt x="27" y="782"/>
                      </a:lnTo>
                      <a:lnTo>
                        <a:pt x="12" y="751"/>
                      </a:lnTo>
                      <a:lnTo>
                        <a:pt x="3" y="716"/>
                      </a:lnTo>
                      <a:lnTo>
                        <a:pt x="0" y="678"/>
                      </a:lnTo>
                      <a:lnTo>
                        <a:pt x="3" y="642"/>
                      </a:lnTo>
                      <a:lnTo>
                        <a:pt x="12" y="607"/>
                      </a:lnTo>
                      <a:lnTo>
                        <a:pt x="27" y="576"/>
                      </a:lnTo>
                      <a:lnTo>
                        <a:pt x="48" y="548"/>
                      </a:lnTo>
                      <a:lnTo>
                        <a:pt x="72" y="523"/>
                      </a:lnTo>
                      <a:lnTo>
                        <a:pt x="101" y="503"/>
                      </a:lnTo>
                      <a:lnTo>
                        <a:pt x="133" y="488"/>
                      </a:lnTo>
                      <a:lnTo>
                        <a:pt x="167" y="478"/>
                      </a:lnTo>
                      <a:lnTo>
                        <a:pt x="204" y="474"/>
                      </a:lnTo>
                      <a:lnTo>
                        <a:pt x="862" y="474"/>
                      </a:lnTo>
                      <a:lnTo>
                        <a:pt x="1502" y="224"/>
                      </a:lnTo>
                      <a:lnTo>
                        <a:pt x="1545" y="210"/>
                      </a:lnTo>
                      <a:lnTo>
                        <a:pt x="1587" y="204"/>
                      </a:lnTo>
                      <a:lnTo>
                        <a:pt x="1631" y="203"/>
                      </a:lnTo>
                      <a:lnTo>
                        <a:pt x="1673" y="209"/>
                      </a:lnTo>
                      <a:lnTo>
                        <a:pt x="1714" y="220"/>
                      </a:lnTo>
                      <a:lnTo>
                        <a:pt x="1753" y="238"/>
                      </a:lnTo>
                      <a:lnTo>
                        <a:pt x="1790" y="260"/>
                      </a:lnTo>
                      <a:lnTo>
                        <a:pt x="1824" y="289"/>
                      </a:lnTo>
                      <a:lnTo>
                        <a:pt x="2313" y="768"/>
                      </a:lnTo>
                      <a:lnTo>
                        <a:pt x="2746" y="336"/>
                      </a:lnTo>
                      <a:lnTo>
                        <a:pt x="2618" y="209"/>
                      </a:lnTo>
                      <a:lnTo>
                        <a:pt x="2604" y="190"/>
                      </a:lnTo>
                      <a:lnTo>
                        <a:pt x="2592" y="169"/>
                      </a:lnTo>
                      <a:lnTo>
                        <a:pt x="2585" y="147"/>
                      </a:lnTo>
                      <a:lnTo>
                        <a:pt x="2582" y="123"/>
                      </a:lnTo>
                      <a:lnTo>
                        <a:pt x="2585" y="99"/>
                      </a:lnTo>
                      <a:lnTo>
                        <a:pt x="2592" y="76"/>
                      </a:lnTo>
                      <a:lnTo>
                        <a:pt x="2604" y="55"/>
                      </a:lnTo>
                      <a:lnTo>
                        <a:pt x="2618" y="36"/>
                      </a:lnTo>
                      <a:lnTo>
                        <a:pt x="2637" y="21"/>
                      </a:lnTo>
                      <a:lnTo>
                        <a:pt x="2658" y="10"/>
                      </a:lnTo>
                      <a:lnTo>
                        <a:pt x="2681" y="2"/>
                      </a:lnTo>
                      <a:lnTo>
                        <a:pt x="2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2" name="Freeform 561"/>
                <p:cNvSpPr>
                  <a:spLocks noEditPoints="1"/>
                </p:cNvSpPr>
                <p:nvPr/>
              </p:nvSpPr>
              <p:spPr bwMode="auto">
                <a:xfrm>
                  <a:off x="922" y="2476"/>
                  <a:ext cx="987" cy="986"/>
                </a:xfrm>
                <a:custGeom>
                  <a:avLst/>
                  <a:gdLst>
                    <a:gd name="T0" fmla="*/ 843 w 1973"/>
                    <a:gd name="T1" fmla="*/ 288 h 1974"/>
                    <a:gd name="T2" fmla="*/ 646 w 1973"/>
                    <a:gd name="T3" fmla="*/ 359 h 1974"/>
                    <a:gd name="T4" fmla="*/ 481 w 1973"/>
                    <a:gd name="T5" fmla="*/ 482 h 1974"/>
                    <a:gd name="T6" fmla="*/ 358 w 1973"/>
                    <a:gd name="T7" fmla="*/ 646 h 1974"/>
                    <a:gd name="T8" fmla="*/ 286 w 1973"/>
                    <a:gd name="T9" fmla="*/ 843 h 1974"/>
                    <a:gd name="T10" fmla="*/ 275 w 1973"/>
                    <a:gd name="T11" fmla="*/ 1060 h 1974"/>
                    <a:gd name="T12" fmla="*/ 327 w 1973"/>
                    <a:gd name="T13" fmla="*/ 1265 h 1974"/>
                    <a:gd name="T14" fmla="*/ 434 w 1973"/>
                    <a:gd name="T15" fmla="*/ 1442 h 1974"/>
                    <a:gd name="T16" fmla="*/ 586 w 1973"/>
                    <a:gd name="T17" fmla="*/ 1579 h 1974"/>
                    <a:gd name="T18" fmla="*/ 775 w 1973"/>
                    <a:gd name="T19" fmla="*/ 1670 h 1974"/>
                    <a:gd name="T20" fmla="*/ 986 w 1973"/>
                    <a:gd name="T21" fmla="*/ 1702 h 1974"/>
                    <a:gd name="T22" fmla="*/ 1199 w 1973"/>
                    <a:gd name="T23" fmla="*/ 1670 h 1974"/>
                    <a:gd name="T24" fmla="*/ 1386 w 1973"/>
                    <a:gd name="T25" fmla="*/ 1579 h 1974"/>
                    <a:gd name="T26" fmla="*/ 1538 w 1973"/>
                    <a:gd name="T27" fmla="*/ 1442 h 1974"/>
                    <a:gd name="T28" fmla="*/ 1645 w 1973"/>
                    <a:gd name="T29" fmla="*/ 1265 h 1974"/>
                    <a:gd name="T30" fmla="*/ 1698 w 1973"/>
                    <a:gd name="T31" fmla="*/ 1060 h 1974"/>
                    <a:gd name="T32" fmla="*/ 1686 w 1973"/>
                    <a:gd name="T33" fmla="*/ 843 h 1974"/>
                    <a:gd name="T34" fmla="*/ 1615 w 1973"/>
                    <a:gd name="T35" fmla="*/ 646 h 1974"/>
                    <a:gd name="T36" fmla="*/ 1492 w 1973"/>
                    <a:gd name="T37" fmla="*/ 482 h 1974"/>
                    <a:gd name="T38" fmla="*/ 1326 w 1973"/>
                    <a:gd name="T39" fmla="*/ 359 h 1974"/>
                    <a:gd name="T40" fmla="*/ 1131 w 1973"/>
                    <a:gd name="T41" fmla="*/ 288 h 1974"/>
                    <a:gd name="T42" fmla="*/ 986 w 1973"/>
                    <a:gd name="T43" fmla="*/ 0 h 1974"/>
                    <a:gd name="T44" fmla="*/ 1235 w 1973"/>
                    <a:gd name="T45" fmla="*/ 33 h 1974"/>
                    <a:gd name="T46" fmla="*/ 1461 w 1973"/>
                    <a:gd name="T47" fmla="*/ 122 h 1974"/>
                    <a:gd name="T48" fmla="*/ 1655 w 1973"/>
                    <a:gd name="T49" fmla="*/ 262 h 1974"/>
                    <a:gd name="T50" fmla="*/ 1810 w 1973"/>
                    <a:gd name="T51" fmla="*/ 445 h 1974"/>
                    <a:gd name="T52" fmla="*/ 1918 w 1973"/>
                    <a:gd name="T53" fmla="*/ 660 h 1974"/>
                    <a:gd name="T54" fmla="*/ 1971 w 1973"/>
                    <a:gd name="T55" fmla="*/ 902 h 1974"/>
                    <a:gd name="T56" fmla="*/ 1959 w 1973"/>
                    <a:gd name="T57" fmla="*/ 1156 h 1974"/>
                    <a:gd name="T58" fmla="*/ 1888 w 1973"/>
                    <a:gd name="T59" fmla="*/ 1390 h 1974"/>
                    <a:gd name="T60" fmla="*/ 1764 w 1973"/>
                    <a:gd name="T61" fmla="*/ 1595 h 1974"/>
                    <a:gd name="T62" fmla="*/ 1594 w 1973"/>
                    <a:gd name="T63" fmla="*/ 1765 h 1974"/>
                    <a:gd name="T64" fmla="*/ 1389 w 1973"/>
                    <a:gd name="T65" fmla="*/ 1888 h 1974"/>
                    <a:gd name="T66" fmla="*/ 1155 w 1973"/>
                    <a:gd name="T67" fmla="*/ 1960 h 1974"/>
                    <a:gd name="T68" fmla="*/ 902 w 1973"/>
                    <a:gd name="T69" fmla="*/ 1970 h 1974"/>
                    <a:gd name="T70" fmla="*/ 659 w 1973"/>
                    <a:gd name="T71" fmla="*/ 1918 h 1974"/>
                    <a:gd name="T72" fmla="*/ 443 w 1973"/>
                    <a:gd name="T73" fmla="*/ 1811 h 1974"/>
                    <a:gd name="T74" fmla="*/ 261 w 1973"/>
                    <a:gd name="T75" fmla="*/ 1656 h 1974"/>
                    <a:gd name="T76" fmla="*/ 120 w 1973"/>
                    <a:gd name="T77" fmla="*/ 1462 h 1974"/>
                    <a:gd name="T78" fmla="*/ 31 w 1973"/>
                    <a:gd name="T79" fmla="*/ 1237 h 1974"/>
                    <a:gd name="T80" fmla="*/ 0 w 1973"/>
                    <a:gd name="T81" fmla="*/ 988 h 1974"/>
                    <a:gd name="T82" fmla="*/ 31 w 1973"/>
                    <a:gd name="T83" fmla="*/ 739 h 1974"/>
                    <a:gd name="T84" fmla="*/ 120 w 1973"/>
                    <a:gd name="T85" fmla="*/ 513 h 1974"/>
                    <a:gd name="T86" fmla="*/ 261 w 1973"/>
                    <a:gd name="T87" fmla="*/ 319 h 1974"/>
                    <a:gd name="T88" fmla="*/ 443 w 1973"/>
                    <a:gd name="T89" fmla="*/ 163 h 1974"/>
                    <a:gd name="T90" fmla="*/ 659 w 1973"/>
                    <a:gd name="T91" fmla="*/ 56 h 1974"/>
                    <a:gd name="T92" fmla="*/ 902 w 1973"/>
                    <a:gd name="T93" fmla="*/ 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3" h="1974">
                      <a:moveTo>
                        <a:pt x="986" y="273"/>
                      </a:moveTo>
                      <a:lnTo>
                        <a:pt x="913" y="277"/>
                      </a:lnTo>
                      <a:lnTo>
                        <a:pt x="843" y="288"/>
                      </a:lnTo>
                      <a:lnTo>
                        <a:pt x="775" y="305"/>
                      </a:lnTo>
                      <a:lnTo>
                        <a:pt x="708" y="329"/>
                      </a:lnTo>
                      <a:lnTo>
                        <a:pt x="646" y="359"/>
                      </a:lnTo>
                      <a:lnTo>
                        <a:pt x="586" y="395"/>
                      </a:lnTo>
                      <a:lnTo>
                        <a:pt x="532" y="436"/>
                      </a:lnTo>
                      <a:lnTo>
                        <a:pt x="481" y="482"/>
                      </a:lnTo>
                      <a:lnTo>
                        <a:pt x="434" y="533"/>
                      </a:lnTo>
                      <a:lnTo>
                        <a:pt x="393" y="588"/>
                      </a:lnTo>
                      <a:lnTo>
                        <a:pt x="358" y="646"/>
                      </a:lnTo>
                      <a:lnTo>
                        <a:pt x="327" y="710"/>
                      </a:lnTo>
                      <a:lnTo>
                        <a:pt x="304" y="775"/>
                      </a:lnTo>
                      <a:lnTo>
                        <a:pt x="286" y="843"/>
                      </a:lnTo>
                      <a:lnTo>
                        <a:pt x="275" y="914"/>
                      </a:lnTo>
                      <a:lnTo>
                        <a:pt x="271" y="988"/>
                      </a:lnTo>
                      <a:lnTo>
                        <a:pt x="275" y="1060"/>
                      </a:lnTo>
                      <a:lnTo>
                        <a:pt x="286" y="1131"/>
                      </a:lnTo>
                      <a:lnTo>
                        <a:pt x="304" y="1199"/>
                      </a:lnTo>
                      <a:lnTo>
                        <a:pt x="327" y="1265"/>
                      </a:lnTo>
                      <a:lnTo>
                        <a:pt x="358" y="1328"/>
                      </a:lnTo>
                      <a:lnTo>
                        <a:pt x="393" y="1386"/>
                      </a:lnTo>
                      <a:lnTo>
                        <a:pt x="434" y="1442"/>
                      </a:lnTo>
                      <a:lnTo>
                        <a:pt x="481" y="1492"/>
                      </a:lnTo>
                      <a:lnTo>
                        <a:pt x="532" y="1538"/>
                      </a:lnTo>
                      <a:lnTo>
                        <a:pt x="586" y="1579"/>
                      </a:lnTo>
                      <a:lnTo>
                        <a:pt x="646" y="1615"/>
                      </a:lnTo>
                      <a:lnTo>
                        <a:pt x="708" y="1645"/>
                      </a:lnTo>
                      <a:lnTo>
                        <a:pt x="775" y="1670"/>
                      </a:lnTo>
                      <a:lnTo>
                        <a:pt x="843" y="1687"/>
                      </a:lnTo>
                      <a:lnTo>
                        <a:pt x="913" y="1699"/>
                      </a:lnTo>
                      <a:lnTo>
                        <a:pt x="986" y="1702"/>
                      </a:lnTo>
                      <a:lnTo>
                        <a:pt x="1060" y="1699"/>
                      </a:lnTo>
                      <a:lnTo>
                        <a:pt x="1131" y="1687"/>
                      </a:lnTo>
                      <a:lnTo>
                        <a:pt x="1199" y="1670"/>
                      </a:lnTo>
                      <a:lnTo>
                        <a:pt x="1264" y="1645"/>
                      </a:lnTo>
                      <a:lnTo>
                        <a:pt x="1326" y="1615"/>
                      </a:lnTo>
                      <a:lnTo>
                        <a:pt x="1386" y="1579"/>
                      </a:lnTo>
                      <a:lnTo>
                        <a:pt x="1441" y="1538"/>
                      </a:lnTo>
                      <a:lnTo>
                        <a:pt x="1492" y="1492"/>
                      </a:lnTo>
                      <a:lnTo>
                        <a:pt x="1538" y="1442"/>
                      </a:lnTo>
                      <a:lnTo>
                        <a:pt x="1579" y="1386"/>
                      </a:lnTo>
                      <a:lnTo>
                        <a:pt x="1615" y="1328"/>
                      </a:lnTo>
                      <a:lnTo>
                        <a:pt x="1645" y="1265"/>
                      </a:lnTo>
                      <a:lnTo>
                        <a:pt x="1669" y="1199"/>
                      </a:lnTo>
                      <a:lnTo>
                        <a:pt x="1686" y="1131"/>
                      </a:lnTo>
                      <a:lnTo>
                        <a:pt x="1698" y="1060"/>
                      </a:lnTo>
                      <a:lnTo>
                        <a:pt x="1701" y="988"/>
                      </a:lnTo>
                      <a:lnTo>
                        <a:pt x="1698" y="914"/>
                      </a:lnTo>
                      <a:lnTo>
                        <a:pt x="1686" y="843"/>
                      </a:lnTo>
                      <a:lnTo>
                        <a:pt x="1669" y="775"/>
                      </a:lnTo>
                      <a:lnTo>
                        <a:pt x="1645" y="710"/>
                      </a:lnTo>
                      <a:lnTo>
                        <a:pt x="1615" y="646"/>
                      </a:lnTo>
                      <a:lnTo>
                        <a:pt x="1579" y="588"/>
                      </a:lnTo>
                      <a:lnTo>
                        <a:pt x="1538" y="533"/>
                      </a:lnTo>
                      <a:lnTo>
                        <a:pt x="1492" y="482"/>
                      </a:lnTo>
                      <a:lnTo>
                        <a:pt x="1441" y="436"/>
                      </a:lnTo>
                      <a:lnTo>
                        <a:pt x="1386" y="395"/>
                      </a:lnTo>
                      <a:lnTo>
                        <a:pt x="1326" y="359"/>
                      </a:lnTo>
                      <a:lnTo>
                        <a:pt x="1264" y="329"/>
                      </a:lnTo>
                      <a:lnTo>
                        <a:pt x="1199" y="305"/>
                      </a:lnTo>
                      <a:lnTo>
                        <a:pt x="1131" y="288"/>
                      </a:lnTo>
                      <a:lnTo>
                        <a:pt x="1060" y="277"/>
                      </a:lnTo>
                      <a:lnTo>
                        <a:pt x="986" y="273"/>
                      </a:lnTo>
                      <a:close/>
                      <a:moveTo>
                        <a:pt x="986" y="0"/>
                      </a:moveTo>
                      <a:lnTo>
                        <a:pt x="1071" y="4"/>
                      </a:lnTo>
                      <a:lnTo>
                        <a:pt x="1155" y="15"/>
                      </a:lnTo>
                      <a:lnTo>
                        <a:pt x="1235" y="33"/>
                      </a:lnTo>
                      <a:lnTo>
                        <a:pt x="1314" y="56"/>
                      </a:lnTo>
                      <a:lnTo>
                        <a:pt x="1389" y="86"/>
                      </a:lnTo>
                      <a:lnTo>
                        <a:pt x="1461" y="122"/>
                      </a:lnTo>
                      <a:lnTo>
                        <a:pt x="1530" y="163"/>
                      </a:lnTo>
                      <a:lnTo>
                        <a:pt x="1594" y="211"/>
                      </a:lnTo>
                      <a:lnTo>
                        <a:pt x="1655" y="262"/>
                      </a:lnTo>
                      <a:lnTo>
                        <a:pt x="1711" y="319"/>
                      </a:lnTo>
                      <a:lnTo>
                        <a:pt x="1764" y="380"/>
                      </a:lnTo>
                      <a:lnTo>
                        <a:pt x="1810" y="445"/>
                      </a:lnTo>
                      <a:lnTo>
                        <a:pt x="1852" y="513"/>
                      </a:lnTo>
                      <a:lnTo>
                        <a:pt x="1888" y="585"/>
                      </a:lnTo>
                      <a:lnTo>
                        <a:pt x="1918" y="660"/>
                      </a:lnTo>
                      <a:lnTo>
                        <a:pt x="1942" y="739"/>
                      </a:lnTo>
                      <a:lnTo>
                        <a:pt x="1959" y="820"/>
                      </a:lnTo>
                      <a:lnTo>
                        <a:pt x="1971" y="902"/>
                      </a:lnTo>
                      <a:lnTo>
                        <a:pt x="1973" y="988"/>
                      </a:lnTo>
                      <a:lnTo>
                        <a:pt x="1971" y="1072"/>
                      </a:lnTo>
                      <a:lnTo>
                        <a:pt x="1959" y="1156"/>
                      </a:lnTo>
                      <a:lnTo>
                        <a:pt x="1942" y="1237"/>
                      </a:lnTo>
                      <a:lnTo>
                        <a:pt x="1918" y="1314"/>
                      </a:lnTo>
                      <a:lnTo>
                        <a:pt x="1888" y="1390"/>
                      </a:lnTo>
                      <a:lnTo>
                        <a:pt x="1852" y="1462"/>
                      </a:lnTo>
                      <a:lnTo>
                        <a:pt x="1810" y="1531"/>
                      </a:lnTo>
                      <a:lnTo>
                        <a:pt x="1764" y="1595"/>
                      </a:lnTo>
                      <a:lnTo>
                        <a:pt x="1711" y="1656"/>
                      </a:lnTo>
                      <a:lnTo>
                        <a:pt x="1655" y="1712"/>
                      </a:lnTo>
                      <a:lnTo>
                        <a:pt x="1594" y="1765"/>
                      </a:lnTo>
                      <a:lnTo>
                        <a:pt x="1530" y="1811"/>
                      </a:lnTo>
                      <a:lnTo>
                        <a:pt x="1461" y="1852"/>
                      </a:lnTo>
                      <a:lnTo>
                        <a:pt x="1389" y="1888"/>
                      </a:lnTo>
                      <a:lnTo>
                        <a:pt x="1314" y="1918"/>
                      </a:lnTo>
                      <a:lnTo>
                        <a:pt x="1235" y="1943"/>
                      </a:lnTo>
                      <a:lnTo>
                        <a:pt x="1155" y="1960"/>
                      </a:lnTo>
                      <a:lnTo>
                        <a:pt x="1071" y="1970"/>
                      </a:lnTo>
                      <a:lnTo>
                        <a:pt x="986" y="1974"/>
                      </a:lnTo>
                      <a:lnTo>
                        <a:pt x="902" y="1970"/>
                      </a:lnTo>
                      <a:lnTo>
                        <a:pt x="818" y="1960"/>
                      </a:lnTo>
                      <a:lnTo>
                        <a:pt x="737" y="1943"/>
                      </a:lnTo>
                      <a:lnTo>
                        <a:pt x="659" y="1918"/>
                      </a:lnTo>
                      <a:lnTo>
                        <a:pt x="584" y="1888"/>
                      </a:lnTo>
                      <a:lnTo>
                        <a:pt x="512" y="1852"/>
                      </a:lnTo>
                      <a:lnTo>
                        <a:pt x="443" y="1811"/>
                      </a:lnTo>
                      <a:lnTo>
                        <a:pt x="378" y="1765"/>
                      </a:lnTo>
                      <a:lnTo>
                        <a:pt x="317" y="1712"/>
                      </a:lnTo>
                      <a:lnTo>
                        <a:pt x="261" y="1656"/>
                      </a:lnTo>
                      <a:lnTo>
                        <a:pt x="209" y="1595"/>
                      </a:lnTo>
                      <a:lnTo>
                        <a:pt x="163" y="1531"/>
                      </a:lnTo>
                      <a:lnTo>
                        <a:pt x="120" y="1462"/>
                      </a:lnTo>
                      <a:lnTo>
                        <a:pt x="86" y="1390"/>
                      </a:lnTo>
                      <a:lnTo>
                        <a:pt x="54" y="1314"/>
                      </a:lnTo>
                      <a:lnTo>
                        <a:pt x="31" y="1237"/>
                      </a:lnTo>
                      <a:lnTo>
                        <a:pt x="13" y="1156"/>
                      </a:lnTo>
                      <a:lnTo>
                        <a:pt x="3" y="1072"/>
                      </a:lnTo>
                      <a:lnTo>
                        <a:pt x="0" y="988"/>
                      </a:lnTo>
                      <a:lnTo>
                        <a:pt x="3" y="902"/>
                      </a:lnTo>
                      <a:lnTo>
                        <a:pt x="13" y="820"/>
                      </a:lnTo>
                      <a:lnTo>
                        <a:pt x="31" y="739"/>
                      </a:lnTo>
                      <a:lnTo>
                        <a:pt x="54" y="660"/>
                      </a:lnTo>
                      <a:lnTo>
                        <a:pt x="86" y="585"/>
                      </a:lnTo>
                      <a:lnTo>
                        <a:pt x="120" y="513"/>
                      </a:lnTo>
                      <a:lnTo>
                        <a:pt x="163" y="445"/>
                      </a:lnTo>
                      <a:lnTo>
                        <a:pt x="209" y="380"/>
                      </a:lnTo>
                      <a:lnTo>
                        <a:pt x="261" y="319"/>
                      </a:lnTo>
                      <a:lnTo>
                        <a:pt x="317" y="262"/>
                      </a:lnTo>
                      <a:lnTo>
                        <a:pt x="378" y="211"/>
                      </a:lnTo>
                      <a:lnTo>
                        <a:pt x="443" y="163"/>
                      </a:lnTo>
                      <a:lnTo>
                        <a:pt x="512" y="122"/>
                      </a:lnTo>
                      <a:lnTo>
                        <a:pt x="584" y="86"/>
                      </a:lnTo>
                      <a:lnTo>
                        <a:pt x="659" y="56"/>
                      </a:lnTo>
                      <a:lnTo>
                        <a:pt x="737" y="33"/>
                      </a:lnTo>
                      <a:lnTo>
                        <a:pt x="818" y="15"/>
                      </a:lnTo>
                      <a:lnTo>
                        <a:pt x="902" y="4"/>
                      </a:lnTo>
                      <a:lnTo>
                        <a:pt x="9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3" name="Freeform 562"/>
                <p:cNvSpPr>
                  <a:spLocks/>
                </p:cNvSpPr>
                <p:nvPr/>
              </p:nvSpPr>
              <p:spPr bwMode="auto">
                <a:xfrm>
                  <a:off x="1300" y="2699"/>
                  <a:ext cx="230" cy="394"/>
                </a:xfrm>
                <a:custGeom>
                  <a:avLst/>
                  <a:gdLst>
                    <a:gd name="T0" fmla="*/ 220 w 461"/>
                    <a:gd name="T1" fmla="*/ 0 h 788"/>
                    <a:gd name="T2" fmla="*/ 240 w 461"/>
                    <a:gd name="T3" fmla="*/ 0 h 788"/>
                    <a:gd name="T4" fmla="*/ 279 w 461"/>
                    <a:gd name="T5" fmla="*/ 3 h 788"/>
                    <a:gd name="T6" fmla="*/ 315 w 461"/>
                    <a:gd name="T7" fmla="*/ 13 h 788"/>
                    <a:gd name="T8" fmla="*/ 350 w 461"/>
                    <a:gd name="T9" fmla="*/ 29 h 788"/>
                    <a:gd name="T10" fmla="*/ 382 w 461"/>
                    <a:gd name="T11" fmla="*/ 51 h 788"/>
                    <a:gd name="T12" fmla="*/ 410 w 461"/>
                    <a:gd name="T13" fmla="*/ 79 h 788"/>
                    <a:gd name="T14" fmla="*/ 432 w 461"/>
                    <a:gd name="T15" fmla="*/ 110 h 788"/>
                    <a:gd name="T16" fmla="*/ 448 w 461"/>
                    <a:gd name="T17" fmla="*/ 145 h 788"/>
                    <a:gd name="T18" fmla="*/ 458 w 461"/>
                    <a:gd name="T19" fmla="*/ 182 h 788"/>
                    <a:gd name="T20" fmla="*/ 461 w 461"/>
                    <a:gd name="T21" fmla="*/ 221 h 788"/>
                    <a:gd name="T22" fmla="*/ 458 w 461"/>
                    <a:gd name="T23" fmla="*/ 259 h 788"/>
                    <a:gd name="T24" fmla="*/ 374 w 461"/>
                    <a:gd name="T25" fmla="*/ 745 h 788"/>
                    <a:gd name="T26" fmla="*/ 367 w 461"/>
                    <a:gd name="T27" fmla="*/ 762 h 788"/>
                    <a:gd name="T28" fmla="*/ 356 w 461"/>
                    <a:gd name="T29" fmla="*/ 776 h 788"/>
                    <a:gd name="T30" fmla="*/ 340 w 461"/>
                    <a:gd name="T31" fmla="*/ 785 h 788"/>
                    <a:gd name="T32" fmla="*/ 323 w 461"/>
                    <a:gd name="T33" fmla="*/ 788 h 788"/>
                    <a:gd name="T34" fmla="*/ 138 w 461"/>
                    <a:gd name="T35" fmla="*/ 788 h 788"/>
                    <a:gd name="T36" fmla="*/ 121 w 461"/>
                    <a:gd name="T37" fmla="*/ 785 h 788"/>
                    <a:gd name="T38" fmla="*/ 104 w 461"/>
                    <a:gd name="T39" fmla="*/ 776 h 788"/>
                    <a:gd name="T40" fmla="*/ 93 w 461"/>
                    <a:gd name="T41" fmla="*/ 762 h 788"/>
                    <a:gd name="T42" fmla="*/ 87 w 461"/>
                    <a:gd name="T43" fmla="*/ 745 h 788"/>
                    <a:gd name="T44" fmla="*/ 2 w 461"/>
                    <a:gd name="T45" fmla="*/ 259 h 788"/>
                    <a:gd name="T46" fmla="*/ 0 w 461"/>
                    <a:gd name="T47" fmla="*/ 221 h 788"/>
                    <a:gd name="T48" fmla="*/ 4 w 461"/>
                    <a:gd name="T49" fmla="*/ 182 h 788"/>
                    <a:gd name="T50" fmla="*/ 14 w 461"/>
                    <a:gd name="T51" fmla="*/ 145 h 788"/>
                    <a:gd name="T52" fmla="*/ 30 w 461"/>
                    <a:gd name="T53" fmla="*/ 110 h 788"/>
                    <a:gd name="T54" fmla="*/ 52 w 461"/>
                    <a:gd name="T55" fmla="*/ 79 h 788"/>
                    <a:gd name="T56" fmla="*/ 80 w 461"/>
                    <a:gd name="T57" fmla="*/ 51 h 788"/>
                    <a:gd name="T58" fmla="*/ 111 w 461"/>
                    <a:gd name="T59" fmla="*/ 29 h 788"/>
                    <a:gd name="T60" fmla="*/ 146 w 461"/>
                    <a:gd name="T61" fmla="*/ 13 h 788"/>
                    <a:gd name="T62" fmla="*/ 182 w 461"/>
                    <a:gd name="T63" fmla="*/ 3 h 788"/>
                    <a:gd name="T64" fmla="*/ 220 w 461"/>
                    <a:gd name="T65"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1" h="788">
                      <a:moveTo>
                        <a:pt x="220" y="0"/>
                      </a:moveTo>
                      <a:lnTo>
                        <a:pt x="240" y="0"/>
                      </a:lnTo>
                      <a:lnTo>
                        <a:pt x="279" y="3"/>
                      </a:lnTo>
                      <a:lnTo>
                        <a:pt x="315" y="13"/>
                      </a:lnTo>
                      <a:lnTo>
                        <a:pt x="350" y="29"/>
                      </a:lnTo>
                      <a:lnTo>
                        <a:pt x="382" y="51"/>
                      </a:lnTo>
                      <a:lnTo>
                        <a:pt x="410" y="79"/>
                      </a:lnTo>
                      <a:lnTo>
                        <a:pt x="432" y="110"/>
                      </a:lnTo>
                      <a:lnTo>
                        <a:pt x="448" y="145"/>
                      </a:lnTo>
                      <a:lnTo>
                        <a:pt x="458" y="182"/>
                      </a:lnTo>
                      <a:lnTo>
                        <a:pt x="461" y="221"/>
                      </a:lnTo>
                      <a:lnTo>
                        <a:pt x="458" y="259"/>
                      </a:lnTo>
                      <a:lnTo>
                        <a:pt x="374" y="745"/>
                      </a:lnTo>
                      <a:lnTo>
                        <a:pt x="367" y="762"/>
                      </a:lnTo>
                      <a:lnTo>
                        <a:pt x="356" y="776"/>
                      </a:lnTo>
                      <a:lnTo>
                        <a:pt x="340" y="785"/>
                      </a:lnTo>
                      <a:lnTo>
                        <a:pt x="323" y="788"/>
                      </a:lnTo>
                      <a:lnTo>
                        <a:pt x="138" y="788"/>
                      </a:lnTo>
                      <a:lnTo>
                        <a:pt x="121" y="785"/>
                      </a:lnTo>
                      <a:lnTo>
                        <a:pt x="104" y="776"/>
                      </a:lnTo>
                      <a:lnTo>
                        <a:pt x="93" y="762"/>
                      </a:lnTo>
                      <a:lnTo>
                        <a:pt x="87" y="745"/>
                      </a:lnTo>
                      <a:lnTo>
                        <a:pt x="2" y="259"/>
                      </a:lnTo>
                      <a:lnTo>
                        <a:pt x="0" y="221"/>
                      </a:lnTo>
                      <a:lnTo>
                        <a:pt x="4" y="182"/>
                      </a:lnTo>
                      <a:lnTo>
                        <a:pt x="14" y="145"/>
                      </a:lnTo>
                      <a:lnTo>
                        <a:pt x="30" y="110"/>
                      </a:lnTo>
                      <a:lnTo>
                        <a:pt x="52" y="79"/>
                      </a:lnTo>
                      <a:lnTo>
                        <a:pt x="80" y="51"/>
                      </a:lnTo>
                      <a:lnTo>
                        <a:pt x="111" y="29"/>
                      </a:lnTo>
                      <a:lnTo>
                        <a:pt x="146" y="13"/>
                      </a:lnTo>
                      <a:lnTo>
                        <a:pt x="182" y="3"/>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4" name="Freeform 563"/>
                <p:cNvSpPr>
                  <a:spLocks/>
                </p:cNvSpPr>
                <p:nvPr/>
              </p:nvSpPr>
              <p:spPr bwMode="auto">
                <a:xfrm>
                  <a:off x="1336" y="3124"/>
                  <a:ext cx="159" cy="159"/>
                </a:xfrm>
                <a:custGeom>
                  <a:avLst/>
                  <a:gdLst>
                    <a:gd name="T0" fmla="*/ 158 w 318"/>
                    <a:gd name="T1" fmla="*/ 0 h 317"/>
                    <a:gd name="T2" fmla="*/ 191 w 318"/>
                    <a:gd name="T3" fmla="*/ 2 h 317"/>
                    <a:gd name="T4" fmla="*/ 221 w 318"/>
                    <a:gd name="T5" fmla="*/ 12 h 317"/>
                    <a:gd name="T6" fmla="*/ 247 w 318"/>
                    <a:gd name="T7" fmla="*/ 27 h 317"/>
                    <a:gd name="T8" fmla="*/ 270 w 318"/>
                    <a:gd name="T9" fmla="*/ 46 h 317"/>
                    <a:gd name="T10" fmla="*/ 290 w 318"/>
                    <a:gd name="T11" fmla="*/ 69 h 317"/>
                    <a:gd name="T12" fmla="*/ 305 w 318"/>
                    <a:gd name="T13" fmla="*/ 97 h 317"/>
                    <a:gd name="T14" fmla="*/ 314 w 318"/>
                    <a:gd name="T15" fmla="*/ 127 h 317"/>
                    <a:gd name="T16" fmla="*/ 318 w 318"/>
                    <a:gd name="T17" fmla="*/ 158 h 317"/>
                    <a:gd name="T18" fmla="*/ 314 w 318"/>
                    <a:gd name="T19" fmla="*/ 190 h 317"/>
                    <a:gd name="T20" fmla="*/ 305 w 318"/>
                    <a:gd name="T21" fmla="*/ 220 h 317"/>
                    <a:gd name="T22" fmla="*/ 290 w 318"/>
                    <a:gd name="T23" fmla="*/ 247 h 317"/>
                    <a:gd name="T24" fmla="*/ 270 w 318"/>
                    <a:gd name="T25" fmla="*/ 271 h 317"/>
                    <a:gd name="T26" fmla="*/ 247 w 318"/>
                    <a:gd name="T27" fmla="*/ 290 h 317"/>
                    <a:gd name="T28" fmla="*/ 221 w 318"/>
                    <a:gd name="T29" fmla="*/ 305 h 317"/>
                    <a:gd name="T30" fmla="*/ 191 w 318"/>
                    <a:gd name="T31" fmla="*/ 313 h 317"/>
                    <a:gd name="T32" fmla="*/ 158 w 318"/>
                    <a:gd name="T33" fmla="*/ 317 h 317"/>
                    <a:gd name="T34" fmla="*/ 126 w 318"/>
                    <a:gd name="T35" fmla="*/ 313 h 317"/>
                    <a:gd name="T36" fmla="*/ 96 w 318"/>
                    <a:gd name="T37" fmla="*/ 305 h 317"/>
                    <a:gd name="T38" fmla="*/ 70 w 318"/>
                    <a:gd name="T39" fmla="*/ 290 h 317"/>
                    <a:gd name="T40" fmla="*/ 46 w 318"/>
                    <a:gd name="T41" fmla="*/ 271 h 317"/>
                    <a:gd name="T42" fmla="*/ 26 w 318"/>
                    <a:gd name="T43" fmla="*/ 247 h 317"/>
                    <a:gd name="T44" fmla="*/ 13 w 318"/>
                    <a:gd name="T45" fmla="*/ 220 h 317"/>
                    <a:gd name="T46" fmla="*/ 3 w 318"/>
                    <a:gd name="T47" fmla="*/ 190 h 317"/>
                    <a:gd name="T48" fmla="*/ 0 w 318"/>
                    <a:gd name="T49" fmla="*/ 158 h 317"/>
                    <a:gd name="T50" fmla="*/ 3 w 318"/>
                    <a:gd name="T51" fmla="*/ 127 h 317"/>
                    <a:gd name="T52" fmla="*/ 13 w 318"/>
                    <a:gd name="T53" fmla="*/ 97 h 317"/>
                    <a:gd name="T54" fmla="*/ 26 w 318"/>
                    <a:gd name="T55" fmla="*/ 69 h 317"/>
                    <a:gd name="T56" fmla="*/ 46 w 318"/>
                    <a:gd name="T57" fmla="*/ 46 h 317"/>
                    <a:gd name="T58" fmla="*/ 70 w 318"/>
                    <a:gd name="T59" fmla="*/ 27 h 317"/>
                    <a:gd name="T60" fmla="*/ 96 w 318"/>
                    <a:gd name="T61" fmla="*/ 12 h 317"/>
                    <a:gd name="T62" fmla="*/ 126 w 318"/>
                    <a:gd name="T63" fmla="*/ 2 h 317"/>
                    <a:gd name="T64" fmla="*/ 158 w 318"/>
                    <a:gd name="T6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8" h="317">
                      <a:moveTo>
                        <a:pt x="158" y="0"/>
                      </a:moveTo>
                      <a:lnTo>
                        <a:pt x="191" y="2"/>
                      </a:lnTo>
                      <a:lnTo>
                        <a:pt x="221" y="12"/>
                      </a:lnTo>
                      <a:lnTo>
                        <a:pt x="247" y="27"/>
                      </a:lnTo>
                      <a:lnTo>
                        <a:pt x="270" y="46"/>
                      </a:lnTo>
                      <a:lnTo>
                        <a:pt x="290" y="69"/>
                      </a:lnTo>
                      <a:lnTo>
                        <a:pt x="305" y="97"/>
                      </a:lnTo>
                      <a:lnTo>
                        <a:pt x="314" y="127"/>
                      </a:lnTo>
                      <a:lnTo>
                        <a:pt x="318" y="158"/>
                      </a:lnTo>
                      <a:lnTo>
                        <a:pt x="314" y="190"/>
                      </a:lnTo>
                      <a:lnTo>
                        <a:pt x="305" y="220"/>
                      </a:lnTo>
                      <a:lnTo>
                        <a:pt x="290" y="247"/>
                      </a:lnTo>
                      <a:lnTo>
                        <a:pt x="270" y="271"/>
                      </a:lnTo>
                      <a:lnTo>
                        <a:pt x="247" y="290"/>
                      </a:lnTo>
                      <a:lnTo>
                        <a:pt x="221" y="305"/>
                      </a:lnTo>
                      <a:lnTo>
                        <a:pt x="191" y="313"/>
                      </a:lnTo>
                      <a:lnTo>
                        <a:pt x="158" y="317"/>
                      </a:lnTo>
                      <a:lnTo>
                        <a:pt x="126" y="313"/>
                      </a:lnTo>
                      <a:lnTo>
                        <a:pt x="96" y="305"/>
                      </a:lnTo>
                      <a:lnTo>
                        <a:pt x="70" y="290"/>
                      </a:lnTo>
                      <a:lnTo>
                        <a:pt x="46" y="271"/>
                      </a:lnTo>
                      <a:lnTo>
                        <a:pt x="26" y="247"/>
                      </a:lnTo>
                      <a:lnTo>
                        <a:pt x="13" y="220"/>
                      </a:lnTo>
                      <a:lnTo>
                        <a:pt x="3" y="190"/>
                      </a:lnTo>
                      <a:lnTo>
                        <a:pt x="0" y="158"/>
                      </a:lnTo>
                      <a:lnTo>
                        <a:pt x="3" y="127"/>
                      </a:lnTo>
                      <a:lnTo>
                        <a:pt x="13" y="97"/>
                      </a:lnTo>
                      <a:lnTo>
                        <a:pt x="26" y="69"/>
                      </a:lnTo>
                      <a:lnTo>
                        <a:pt x="46" y="46"/>
                      </a:lnTo>
                      <a:lnTo>
                        <a:pt x="70" y="27"/>
                      </a:lnTo>
                      <a:lnTo>
                        <a:pt x="96" y="12"/>
                      </a:lnTo>
                      <a:lnTo>
                        <a:pt x="126" y="2"/>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5" name="Freeform 564"/>
                <p:cNvSpPr>
                  <a:spLocks/>
                </p:cNvSpPr>
                <p:nvPr/>
              </p:nvSpPr>
              <p:spPr bwMode="auto">
                <a:xfrm>
                  <a:off x="-128" y="2371"/>
                  <a:ext cx="329" cy="1083"/>
                </a:xfrm>
                <a:custGeom>
                  <a:avLst/>
                  <a:gdLst>
                    <a:gd name="T0" fmla="*/ 76 w 658"/>
                    <a:gd name="T1" fmla="*/ 0 h 2165"/>
                    <a:gd name="T2" fmla="*/ 581 w 658"/>
                    <a:gd name="T3" fmla="*/ 0 h 2165"/>
                    <a:gd name="T4" fmla="*/ 602 w 658"/>
                    <a:gd name="T5" fmla="*/ 3 h 2165"/>
                    <a:gd name="T6" fmla="*/ 620 w 658"/>
                    <a:gd name="T7" fmla="*/ 10 h 2165"/>
                    <a:gd name="T8" fmla="*/ 636 w 658"/>
                    <a:gd name="T9" fmla="*/ 22 h 2165"/>
                    <a:gd name="T10" fmla="*/ 647 w 658"/>
                    <a:gd name="T11" fmla="*/ 37 h 2165"/>
                    <a:gd name="T12" fmla="*/ 656 w 658"/>
                    <a:gd name="T13" fmla="*/ 56 h 2165"/>
                    <a:gd name="T14" fmla="*/ 658 w 658"/>
                    <a:gd name="T15" fmla="*/ 76 h 2165"/>
                    <a:gd name="T16" fmla="*/ 658 w 658"/>
                    <a:gd name="T17" fmla="*/ 2089 h 2165"/>
                    <a:gd name="T18" fmla="*/ 656 w 658"/>
                    <a:gd name="T19" fmla="*/ 2109 h 2165"/>
                    <a:gd name="T20" fmla="*/ 647 w 658"/>
                    <a:gd name="T21" fmla="*/ 2128 h 2165"/>
                    <a:gd name="T22" fmla="*/ 636 w 658"/>
                    <a:gd name="T23" fmla="*/ 2143 h 2165"/>
                    <a:gd name="T24" fmla="*/ 620 w 658"/>
                    <a:gd name="T25" fmla="*/ 2155 h 2165"/>
                    <a:gd name="T26" fmla="*/ 602 w 658"/>
                    <a:gd name="T27" fmla="*/ 2163 h 2165"/>
                    <a:gd name="T28" fmla="*/ 582 w 658"/>
                    <a:gd name="T29" fmla="*/ 2165 h 2165"/>
                    <a:gd name="T30" fmla="*/ 76 w 658"/>
                    <a:gd name="T31" fmla="*/ 2165 h 2165"/>
                    <a:gd name="T32" fmla="*/ 56 w 658"/>
                    <a:gd name="T33" fmla="*/ 2163 h 2165"/>
                    <a:gd name="T34" fmla="*/ 38 w 658"/>
                    <a:gd name="T35" fmla="*/ 2155 h 2165"/>
                    <a:gd name="T36" fmla="*/ 22 w 658"/>
                    <a:gd name="T37" fmla="*/ 2143 h 2165"/>
                    <a:gd name="T38" fmla="*/ 10 w 658"/>
                    <a:gd name="T39" fmla="*/ 2128 h 2165"/>
                    <a:gd name="T40" fmla="*/ 3 w 658"/>
                    <a:gd name="T41" fmla="*/ 2109 h 2165"/>
                    <a:gd name="T42" fmla="*/ 0 w 658"/>
                    <a:gd name="T43" fmla="*/ 2089 h 2165"/>
                    <a:gd name="T44" fmla="*/ 0 w 658"/>
                    <a:gd name="T45" fmla="*/ 76 h 2165"/>
                    <a:gd name="T46" fmla="*/ 3 w 658"/>
                    <a:gd name="T47" fmla="*/ 56 h 2165"/>
                    <a:gd name="T48" fmla="*/ 10 w 658"/>
                    <a:gd name="T49" fmla="*/ 37 h 2165"/>
                    <a:gd name="T50" fmla="*/ 22 w 658"/>
                    <a:gd name="T51" fmla="*/ 22 h 2165"/>
                    <a:gd name="T52" fmla="*/ 38 w 658"/>
                    <a:gd name="T53" fmla="*/ 10 h 2165"/>
                    <a:gd name="T54" fmla="*/ 56 w 658"/>
                    <a:gd name="T55" fmla="*/ 3 h 2165"/>
                    <a:gd name="T56" fmla="*/ 76 w 658"/>
                    <a:gd name="T57" fmla="*/ 0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165">
                      <a:moveTo>
                        <a:pt x="76" y="0"/>
                      </a:moveTo>
                      <a:lnTo>
                        <a:pt x="581" y="0"/>
                      </a:lnTo>
                      <a:lnTo>
                        <a:pt x="602" y="3"/>
                      </a:lnTo>
                      <a:lnTo>
                        <a:pt x="620" y="10"/>
                      </a:lnTo>
                      <a:lnTo>
                        <a:pt x="636" y="22"/>
                      </a:lnTo>
                      <a:lnTo>
                        <a:pt x="647" y="37"/>
                      </a:lnTo>
                      <a:lnTo>
                        <a:pt x="656" y="56"/>
                      </a:lnTo>
                      <a:lnTo>
                        <a:pt x="658" y="76"/>
                      </a:lnTo>
                      <a:lnTo>
                        <a:pt x="658" y="2089"/>
                      </a:lnTo>
                      <a:lnTo>
                        <a:pt x="656" y="2109"/>
                      </a:lnTo>
                      <a:lnTo>
                        <a:pt x="647" y="2128"/>
                      </a:lnTo>
                      <a:lnTo>
                        <a:pt x="636" y="2143"/>
                      </a:lnTo>
                      <a:lnTo>
                        <a:pt x="620" y="2155"/>
                      </a:lnTo>
                      <a:lnTo>
                        <a:pt x="602" y="2163"/>
                      </a:lnTo>
                      <a:lnTo>
                        <a:pt x="582" y="2165"/>
                      </a:lnTo>
                      <a:lnTo>
                        <a:pt x="76" y="2165"/>
                      </a:lnTo>
                      <a:lnTo>
                        <a:pt x="56" y="2163"/>
                      </a:lnTo>
                      <a:lnTo>
                        <a:pt x="38" y="2155"/>
                      </a:lnTo>
                      <a:lnTo>
                        <a:pt x="22" y="2143"/>
                      </a:lnTo>
                      <a:lnTo>
                        <a:pt x="10" y="2128"/>
                      </a:lnTo>
                      <a:lnTo>
                        <a:pt x="3" y="2109"/>
                      </a:lnTo>
                      <a:lnTo>
                        <a:pt x="0" y="2089"/>
                      </a:lnTo>
                      <a:lnTo>
                        <a:pt x="0" y="76"/>
                      </a:lnTo>
                      <a:lnTo>
                        <a:pt x="3" y="56"/>
                      </a:lnTo>
                      <a:lnTo>
                        <a:pt x="10" y="37"/>
                      </a:lnTo>
                      <a:lnTo>
                        <a:pt x="22" y="22"/>
                      </a:lnTo>
                      <a:lnTo>
                        <a:pt x="38" y="10"/>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6" name="Freeform 565"/>
                <p:cNvSpPr>
                  <a:spLocks/>
                </p:cNvSpPr>
                <p:nvPr/>
              </p:nvSpPr>
              <p:spPr bwMode="auto">
                <a:xfrm>
                  <a:off x="349" y="2218"/>
                  <a:ext cx="329" cy="1236"/>
                </a:xfrm>
                <a:custGeom>
                  <a:avLst/>
                  <a:gdLst>
                    <a:gd name="T0" fmla="*/ 76 w 658"/>
                    <a:gd name="T1" fmla="*/ 0 h 2471"/>
                    <a:gd name="T2" fmla="*/ 582 w 658"/>
                    <a:gd name="T3" fmla="*/ 0 h 2471"/>
                    <a:gd name="T4" fmla="*/ 602 w 658"/>
                    <a:gd name="T5" fmla="*/ 2 h 2471"/>
                    <a:gd name="T6" fmla="*/ 621 w 658"/>
                    <a:gd name="T7" fmla="*/ 10 h 2471"/>
                    <a:gd name="T8" fmla="*/ 636 w 658"/>
                    <a:gd name="T9" fmla="*/ 22 h 2471"/>
                    <a:gd name="T10" fmla="*/ 648 w 658"/>
                    <a:gd name="T11" fmla="*/ 37 h 2471"/>
                    <a:gd name="T12" fmla="*/ 656 w 658"/>
                    <a:gd name="T13" fmla="*/ 56 h 2471"/>
                    <a:gd name="T14" fmla="*/ 658 w 658"/>
                    <a:gd name="T15" fmla="*/ 76 h 2471"/>
                    <a:gd name="T16" fmla="*/ 658 w 658"/>
                    <a:gd name="T17" fmla="*/ 2395 h 2471"/>
                    <a:gd name="T18" fmla="*/ 656 w 658"/>
                    <a:gd name="T19" fmla="*/ 2415 h 2471"/>
                    <a:gd name="T20" fmla="*/ 648 w 658"/>
                    <a:gd name="T21" fmla="*/ 2434 h 2471"/>
                    <a:gd name="T22" fmla="*/ 636 w 658"/>
                    <a:gd name="T23" fmla="*/ 2449 h 2471"/>
                    <a:gd name="T24" fmla="*/ 621 w 658"/>
                    <a:gd name="T25" fmla="*/ 2461 h 2471"/>
                    <a:gd name="T26" fmla="*/ 602 w 658"/>
                    <a:gd name="T27" fmla="*/ 2469 h 2471"/>
                    <a:gd name="T28" fmla="*/ 582 w 658"/>
                    <a:gd name="T29" fmla="*/ 2471 h 2471"/>
                    <a:gd name="T30" fmla="*/ 76 w 658"/>
                    <a:gd name="T31" fmla="*/ 2471 h 2471"/>
                    <a:gd name="T32" fmla="*/ 57 w 658"/>
                    <a:gd name="T33" fmla="*/ 2469 h 2471"/>
                    <a:gd name="T34" fmla="*/ 38 w 658"/>
                    <a:gd name="T35" fmla="*/ 2461 h 2471"/>
                    <a:gd name="T36" fmla="*/ 23 w 658"/>
                    <a:gd name="T37" fmla="*/ 2449 h 2471"/>
                    <a:gd name="T38" fmla="*/ 10 w 658"/>
                    <a:gd name="T39" fmla="*/ 2434 h 2471"/>
                    <a:gd name="T40" fmla="*/ 3 w 658"/>
                    <a:gd name="T41" fmla="*/ 2415 h 2471"/>
                    <a:gd name="T42" fmla="*/ 0 w 658"/>
                    <a:gd name="T43" fmla="*/ 2395 h 2471"/>
                    <a:gd name="T44" fmla="*/ 0 w 658"/>
                    <a:gd name="T45" fmla="*/ 76 h 2471"/>
                    <a:gd name="T46" fmla="*/ 3 w 658"/>
                    <a:gd name="T47" fmla="*/ 56 h 2471"/>
                    <a:gd name="T48" fmla="*/ 10 w 658"/>
                    <a:gd name="T49" fmla="*/ 37 h 2471"/>
                    <a:gd name="T50" fmla="*/ 23 w 658"/>
                    <a:gd name="T51" fmla="*/ 22 h 2471"/>
                    <a:gd name="T52" fmla="*/ 38 w 658"/>
                    <a:gd name="T53" fmla="*/ 10 h 2471"/>
                    <a:gd name="T54" fmla="*/ 57 w 658"/>
                    <a:gd name="T55" fmla="*/ 2 h 2471"/>
                    <a:gd name="T56" fmla="*/ 76 w 658"/>
                    <a:gd name="T57" fmla="*/ 0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471">
                      <a:moveTo>
                        <a:pt x="76" y="0"/>
                      </a:moveTo>
                      <a:lnTo>
                        <a:pt x="582" y="0"/>
                      </a:lnTo>
                      <a:lnTo>
                        <a:pt x="602" y="2"/>
                      </a:lnTo>
                      <a:lnTo>
                        <a:pt x="621" y="10"/>
                      </a:lnTo>
                      <a:lnTo>
                        <a:pt x="636" y="22"/>
                      </a:lnTo>
                      <a:lnTo>
                        <a:pt x="648" y="37"/>
                      </a:lnTo>
                      <a:lnTo>
                        <a:pt x="656" y="56"/>
                      </a:lnTo>
                      <a:lnTo>
                        <a:pt x="658" y="76"/>
                      </a:lnTo>
                      <a:lnTo>
                        <a:pt x="658" y="2395"/>
                      </a:lnTo>
                      <a:lnTo>
                        <a:pt x="656" y="2415"/>
                      </a:lnTo>
                      <a:lnTo>
                        <a:pt x="648" y="2434"/>
                      </a:lnTo>
                      <a:lnTo>
                        <a:pt x="636" y="2449"/>
                      </a:lnTo>
                      <a:lnTo>
                        <a:pt x="621" y="2461"/>
                      </a:lnTo>
                      <a:lnTo>
                        <a:pt x="602" y="2469"/>
                      </a:lnTo>
                      <a:lnTo>
                        <a:pt x="582" y="2471"/>
                      </a:lnTo>
                      <a:lnTo>
                        <a:pt x="76" y="2471"/>
                      </a:lnTo>
                      <a:lnTo>
                        <a:pt x="57" y="2469"/>
                      </a:lnTo>
                      <a:lnTo>
                        <a:pt x="38" y="2461"/>
                      </a:lnTo>
                      <a:lnTo>
                        <a:pt x="23" y="2449"/>
                      </a:lnTo>
                      <a:lnTo>
                        <a:pt x="10" y="2434"/>
                      </a:lnTo>
                      <a:lnTo>
                        <a:pt x="3" y="2415"/>
                      </a:lnTo>
                      <a:lnTo>
                        <a:pt x="0" y="2395"/>
                      </a:lnTo>
                      <a:lnTo>
                        <a:pt x="0" y="76"/>
                      </a:lnTo>
                      <a:lnTo>
                        <a:pt x="3" y="56"/>
                      </a:lnTo>
                      <a:lnTo>
                        <a:pt x="10" y="37"/>
                      </a:lnTo>
                      <a:lnTo>
                        <a:pt x="23" y="22"/>
                      </a:lnTo>
                      <a:lnTo>
                        <a:pt x="38" y="10"/>
                      </a:lnTo>
                      <a:lnTo>
                        <a:pt x="57"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grpSp>
        <p:nvGrpSpPr>
          <p:cNvPr id="6" name="Group 5"/>
          <p:cNvGrpSpPr/>
          <p:nvPr/>
        </p:nvGrpSpPr>
        <p:grpSpPr>
          <a:xfrm>
            <a:off x="2812131" y="3599167"/>
            <a:ext cx="953057" cy="576692"/>
            <a:chOff x="3749507" y="4798889"/>
            <a:chExt cx="1270743" cy="768922"/>
          </a:xfrm>
        </p:grpSpPr>
        <p:sp>
          <p:nvSpPr>
            <p:cNvPr id="92" name="Freeform 89"/>
            <p:cNvSpPr/>
            <p:nvPr/>
          </p:nvSpPr>
          <p:spPr bwMode="black">
            <a:xfrm flipV="1">
              <a:off x="4464700" y="4862722"/>
              <a:ext cx="555550" cy="318622"/>
            </a:xfrm>
            <a:custGeom>
              <a:avLst/>
              <a:gdLst>
                <a:gd name="connsiteX0" fmla="*/ 0 w 1112520"/>
                <a:gd name="connsiteY0" fmla="*/ 0 h 508000"/>
                <a:gd name="connsiteX1" fmla="*/ 604520 w 1112520"/>
                <a:gd name="connsiteY1" fmla="*/ 0 h 508000"/>
                <a:gd name="connsiteX2" fmla="*/ 1112520 w 1112520"/>
                <a:gd name="connsiteY2" fmla="*/ 508000 h 508000"/>
              </a:gdLst>
              <a:ahLst/>
              <a:cxnLst>
                <a:cxn ang="0">
                  <a:pos x="connsiteX0" y="connsiteY0"/>
                </a:cxn>
                <a:cxn ang="0">
                  <a:pos x="connsiteX1" y="connsiteY1"/>
                </a:cxn>
                <a:cxn ang="0">
                  <a:pos x="connsiteX2" y="connsiteY2"/>
                </a:cxn>
              </a:cxnLst>
              <a:rect l="l" t="t" r="r" b="b"/>
              <a:pathLst>
                <a:path w="1112520" h="508000">
                  <a:moveTo>
                    <a:pt x="0" y="0"/>
                  </a:moveTo>
                  <a:lnTo>
                    <a:pt x="604520" y="0"/>
                  </a:lnTo>
                  <a:lnTo>
                    <a:pt x="1112520" y="508000"/>
                  </a:lnTo>
                </a:path>
              </a:pathLst>
            </a:custGeom>
            <a:noFill/>
            <a:ln w="12700">
              <a:solidFill>
                <a:schemeClr val="bg1">
                  <a:lumMod val="75000"/>
                </a:schemeClr>
              </a:solidFill>
              <a:tailEnd type="oval" w="lg" len="lg"/>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endParaRPr lang="en-US" sz="1600" dirty="0">
                <a:latin typeface="+mj-lt"/>
              </a:endParaRPr>
            </a:p>
          </p:txBody>
        </p:sp>
        <p:sp>
          <p:nvSpPr>
            <p:cNvPr id="94" name="Oval 93"/>
            <p:cNvSpPr/>
            <p:nvPr/>
          </p:nvSpPr>
          <p:spPr>
            <a:xfrm>
              <a:off x="3749507" y="4798889"/>
              <a:ext cx="768922" cy="7689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800" dirty="0">
                <a:solidFill>
                  <a:srgbClr val="FFFFFF"/>
                </a:solidFill>
              </a:endParaRPr>
            </a:p>
          </p:txBody>
        </p:sp>
        <p:grpSp>
          <p:nvGrpSpPr>
            <p:cNvPr id="57" name="Group 676"/>
            <p:cNvGrpSpPr>
              <a:grpSpLocks noChangeAspect="1"/>
            </p:cNvGrpSpPr>
            <p:nvPr/>
          </p:nvGrpSpPr>
          <p:grpSpPr bwMode="auto">
            <a:xfrm>
              <a:off x="4041925" y="5082508"/>
              <a:ext cx="203815" cy="231619"/>
              <a:chOff x="1985" y="2539"/>
              <a:chExt cx="843" cy="958"/>
            </a:xfrm>
            <a:solidFill>
              <a:schemeClr val="bg1"/>
            </a:solidFill>
          </p:grpSpPr>
          <p:sp>
            <p:nvSpPr>
              <p:cNvPr id="58" name="Freeform 678"/>
              <p:cNvSpPr>
                <a:spLocks/>
              </p:cNvSpPr>
              <p:nvPr/>
            </p:nvSpPr>
            <p:spPr bwMode="auto">
              <a:xfrm>
                <a:off x="2259" y="2929"/>
                <a:ext cx="413" cy="568"/>
              </a:xfrm>
              <a:custGeom>
                <a:avLst/>
                <a:gdLst>
                  <a:gd name="T0" fmla="*/ 626 w 1651"/>
                  <a:gd name="T1" fmla="*/ 4 h 2273"/>
                  <a:gd name="T2" fmla="*/ 688 w 1651"/>
                  <a:gd name="T3" fmla="*/ 27 h 2273"/>
                  <a:gd name="T4" fmla="*/ 740 w 1651"/>
                  <a:gd name="T5" fmla="*/ 70 h 2273"/>
                  <a:gd name="T6" fmla="*/ 777 w 1651"/>
                  <a:gd name="T7" fmla="*/ 130 h 2273"/>
                  <a:gd name="T8" fmla="*/ 797 w 1651"/>
                  <a:gd name="T9" fmla="*/ 200 h 2273"/>
                  <a:gd name="T10" fmla="*/ 800 w 1651"/>
                  <a:gd name="T11" fmla="*/ 771 h 2273"/>
                  <a:gd name="T12" fmla="*/ 1289 w 1651"/>
                  <a:gd name="T13" fmla="*/ 775 h 2273"/>
                  <a:gd name="T14" fmla="*/ 1386 w 1651"/>
                  <a:gd name="T15" fmla="*/ 799 h 2273"/>
                  <a:gd name="T16" fmla="*/ 1473 w 1651"/>
                  <a:gd name="T17" fmla="*/ 845 h 2273"/>
                  <a:gd name="T18" fmla="*/ 1547 w 1651"/>
                  <a:gd name="T19" fmla="*/ 910 h 2273"/>
                  <a:gd name="T20" fmla="*/ 1602 w 1651"/>
                  <a:gd name="T21" fmla="*/ 990 h 2273"/>
                  <a:gd name="T22" fmla="*/ 1638 w 1651"/>
                  <a:gd name="T23" fmla="*/ 1082 h 2273"/>
                  <a:gd name="T24" fmla="*/ 1651 w 1651"/>
                  <a:gd name="T25" fmla="*/ 1183 h 2273"/>
                  <a:gd name="T26" fmla="*/ 1651 w 1651"/>
                  <a:gd name="T27" fmla="*/ 1202 h 2273"/>
                  <a:gd name="T28" fmla="*/ 1648 w 1651"/>
                  <a:gd name="T29" fmla="*/ 1206 h 2273"/>
                  <a:gd name="T30" fmla="*/ 1646 w 1651"/>
                  <a:gd name="T31" fmla="*/ 1212 h 2273"/>
                  <a:gd name="T32" fmla="*/ 1644 w 1651"/>
                  <a:gd name="T33" fmla="*/ 1998 h 2273"/>
                  <a:gd name="T34" fmla="*/ 1627 w 1651"/>
                  <a:gd name="T35" fmla="*/ 2079 h 2273"/>
                  <a:gd name="T36" fmla="*/ 1593 w 1651"/>
                  <a:gd name="T37" fmla="*/ 2147 h 2273"/>
                  <a:gd name="T38" fmla="*/ 1544 w 1651"/>
                  <a:gd name="T39" fmla="*/ 2202 h 2273"/>
                  <a:gd name="T40" fmla="*/ 1480 w 1651"/>
                  <a:gd name="T41" fmla="*/ 2240 h 2273"/>
                  <a:gd name="T42" fmla="*/ 1398 w 1651"/>
                  <a:gd name="T43" fmla="*/ 2265 h 2273"/>
                  <a:gd name="T44" fmla="*/ 1302 w 1651"/>
                  <a:gd name="T45" fmla="*/ 2273 h 2273"/>
                  <a:gd name="T46" fmla="*/ 674 w 1651"/>
                  <a:gd name="T47" fmla="*/ 2271 h 2273"/>
                  <a:gd name="T48" fmla="*/ 596 w 1651"/>
                  <a:gd name="T49" fmla="*/ 2250 h 2273"/>
                  <a:gd name="T50" fmla="*/ 525 w 1651"/>
                  <a:gd name="T51" fmla="*/ 2207 h 2273"/>
                  <a:gd name="T52" fmla="*/ 462 w 1651"/>
                  <a:gd name="T53" fmla="*/ 2148 h 2273"/>
                  <a:gd name="T54" fmla="*/ 431 w 1651"/>
                  <a:gd name="T55" fmla="*/ 2105 h 2273"/>
                  <a:gd name="T56" fmla="*/ 416 w 1651"/>
                  <a:gd name="T57" fmla="*/ 2075 h 2273"/>
                  <a:gd name="T58" fmla="*/ 390 w 1651"/>
                  <a:gd name="T59" fmla="*/ 2027 h 2273"/>
                  <a:gd name="T60" fmla="*/ 359 w 1651"/>
                  <a:gd name="T61" fmla="*/ 1965 h 2273"/>
                  <a:gd name="T62" fmla="*/ 320 w 1651"/>
                  <a:gd name="T63" fmla="*/ 1890 h 2273"/>
                  <a:gd name="T64" fmla="*/ 279 w 1651"/>
                  <a:gd name="T65" fmla="*/ 1809 h 2273"/>
                  <a:gd name="T66" fmla="*/ 235 w 1651"/>
                  <a:gd name="T67" fmla="*/ 1721 h 2273"/>
                  <a:gd name="T68" fmla="*/ 189 w 1651"/>
                  <a:gd name="T69" fmla="*/ 1632 h 2273"/>
                  <a:gd name="T70" fmla="*/ 146 w 1651"/>
                  <a:gd name="T71" fmla="*/ 1545 h 2273"/>
                  <a:gd name="T72" fmla="*/ 105 w 1651"/>
                  <a:gd name="T73" fmla="*/ 1464 h 2273"/>
                  <a:gd name="T74" fmla="*/ 69 w 1651"/>
                  <a:gd name="T75" fmla="*/ 1391 h 2273"/>
                  <a:gd name="T76" fmla="*/ 38 w 1651"/>
                  <a:gd name="T77" fmla="*/ 1330 h 2273"/>
                  <a:gd name="T78" fmla="*/ 12 w 1651"/>
                  <a:gd name="T79" fmla="*/ 1269 h 2273"/>
                  <a:gd name="T80" fmla="*/ 0 w 1651"/>
                  <a:gd name="T81" fmla="*/ 1197 h 2273"/>
                  <a:gd name="T82" fmla="*/ 8 w 1651"/>
                  <a:gd name="T83" fmla="*/ 1125 h 2273"/>
                  <a:gd name="T84" fmla="*/ 35 w 1651"/>
                  <a:gd name="T85" fmla="*/ 1060 h 2273"/>
                  <a:gd name="T86" fmla="*/ 80 w 1651"/>
                  <a:gd name="T87" fmla="*/ 1006 h 2273"/>
                  <a:gd name="T88" fmla="*/ 142 w 1651"/>
                  <a:gd name="T89" fmla="*/ 968 h 2273"/>
                  <a:gd name="T90" fmla="*/ 215 w 1651"/>
                  <a:gd name="T91" fmla="*/ 954 h 2273"/>
                  <a:gd name="T92" fmla="*/ 278 w 1651"/>
                  <a:gd name="T93" fmla="*/ 965 h 2273"/>
                  <a:gd name="T94" fmla="*/ 333 w 1651"/>
                  <a:gd name="T95" fmla="*/ 996 h 2273"/>
                  <a:gd name="T96" fmla="*/ 384 w 1651"/>
                  <a:gd name="T97" fmla="*/ 1045 h 2273"/>
                  <a:gd name="T98" fmla="*/ 387 w 1651"/>
                  <a:gd name="T99" fmla="*/ 200 h 2273"/>
                  <a:gd name="T100" fmla="*/ 407 w 1651"/>
                  <a:gd name="T101" fmla="*/ 130 h 2273"/>
                  <a:gd name="T102" fmla="*/ 444 w 1651"/>
                  <a:gd name="T103" fmla="*/ 70 h 2273"/>
                  <a:gd name="T104" fmla="*/ 494 w 1651"/>
                  <a:gd name="T105" fmla="*/ 27 h 2273"/>
                  <a:gd name="T106" fmla="*/ 558 w 1651"/>
                  <a:gd name="T107" fmla="*/ 4 h 2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51" h="2273">
                    <a:moveTo>
                      <a:pt x="591" y="0"/>
                    </a:moveTo>
                    <a:lnTo>
                      <a:pt x="626" y="4"/>
                    </a:lnTo>
                    <a:lnTo>
                      <a:pt x="659" y="13"/>
                    </a:lnTo>
                    <a:lnTo>
                      <a:pt x="688" y="27"/>
                    </a:lnTo>
                    <a:lnTo>
                      <a:pt x="717" y="47"/>
                    </a:lnTo>
                    <a:lnTo>
                      <a:pt x="740" y="70"/>
                    </a:lnTo>
                    <a:lnTo>
                      <a:pt x="761" y="98"/>
                    </a:lnTo>
                    <a:lnTo>
                      <a:pt x="777" y="130"/>
                    </a:lnTo>
                    <a:lnTo>
                      <a:pt x="789" y="164"/>
                    </a:lnTo>
                    <a:lnTo>
                      <a:pt x="797" y="200"/>
                    </a:lnTo>
                    <a:lnTo>
                      <a:pt x="800" y="239"/>
                    </a:lnTo>
                    <a:lnTo>
                      <a:pt x="800" y="771"/>
                    </a:lnTo>
                    <a:lnTo>
                      <a:pt x="1238" y="771"/>
                    </a:lnTo>
                    <a:lnTo>
                      <a:pt x="1289" y="775"/>
                    </a:lnTo>
                    <a:lnTo>
                      <a:pt x="1340" y="784"/>
                    </a:lnTo>
                    <a:lnTo>
                      <a:pt x="1386" y="799"/>
                    </a:lnTo>
                    <a:lnTo>
                      <a:pt x="1432" y="820"/>
                    </a:lnTo>
                    <a:lnTo>
                      <a:pt x="1473" y="845"/>
                    </a:lnTo>
                    <a:lnTo>
                      <a:pt x="1512" y="875"/>
                    </a:lnTo>
                    <a:lnTo>
                      <a:pt x="1547" y="910"/>
                    </a:lnTo>
                    <a:lnTo>
                      <a:pt x="1576" y="948"/>
                    </a:lnTo>
                    <a:lnTo>
                      <a:pt x="1602" y="990"/>
                    </a:lnTo>
                    <a:lnTo>
                      <a:pt x="1623" y="1034"/>
                    </a:lnTo>
                    <a:lnTo>
                      <a:pt x="1638" y="1082"/>
                    </a:lnTo>
                    <a:lnTo>
                      <a:pt x="1647" y="1131"/>
                    </a:lnTo>
                    <a:lnTo>
                      <a:pt x="1651" y="1183"/>
                    </a:lnTo>
                    <a:lnTo>
                      <a:pt x="1651" y="1192"/>
                    </a:lnTo>
                    <a:lnTo>
                      <a:pt x="1651" y="1202"/>
                    </a:lnTo>
                    <a:lnTo>
                      <a:pt x="1649" y="1204"/>
                    </a:lnTo>
                    <a:lnTo>
                      <a:pt x="1648" y="1206"/>
                    </a:lnTo>
                    <a:lnTo>
                      <a:pt x="1646" y="1210"/>
                    </a:lnTo>
                    <a:lnTo>
                      <a:pt x="1646" y="1212"/>
                    </a:lnTo>
                    <a:lnTo>
                      <a:pt x="1646" y="1954"/>
                    </a:lnTo>
                    <a:lnTo>
                      <a:pt x="1644" y="1998"/>
                    </a:lnTo>
                    <a:lnTo>
                      <a:pt x="1638" y="2040"/>
                    </a:lnTo>
                    <a:lnTo>
                      <a:pt x="1627" y="2079"/>
                    </a:lnTo>
                    <a:lnTo>
                      <a:pt x="1612" y="2115"/>
                    </a:lnTo>
                    <a:lnTo>
                      <a:pt x="1593" y="2147"/>
                    </a:lnTo>
                    <a:lnTo>
                      <a:pt x="1571" y="2176"/>
                    </a:lnTo>
                    <a:lnTo>
                      <a:pt x="1544" y="2202"/>
                    </a:lnTo>
                    <a:lnTo>
                      <a:pt x="1514" y="2223"/>
                    </a:lnTo>
                    <a:lnTo>
                      <a:pt x="1480" y="2240"/>
                    </a:lnTo>
                    <a:lnTo>
                      <a:pt x="1441" y="2255"/>
                    </a:lnTo>
                    <a:lnTo>
                      <a:pt x="1398" y="2265"/>
                    </a:lnTo>
                    <a:lnTo>
                      <a:pt x="1353" y="2271"/>
                    </a:lnTo>
                    <a:lnTo>
                      <a:pt x="1302" y="2273"/>
                    </a:lnTo>
                    <a:lnTo>
                      <a:pt x="717" y="2273"/>
                    </a:lnTo>
                    <a:lnTo>
                      <a:pt x="674" y="2271"/>
                    </a:lnTo>
                    <a:lnTo>
                      <a:pt x="635" y="2262"/>
                    </a:lnTo>
                    <a:lnTo>
                      <a:pt x="596" y="2250"/>
                    </a:lnTo>
                    <a:lnTo>
                      <a:pt x="560" y="2231"/>
                    </a:lnTo>
                    <a:lnTo>
                      <a:pt x="525" y="2207"/>
                    </a:lnTo>
                    <a:lnTo>
                      <a:pt x="492" y="2179"/>
                    </a:lnTo>
                    <a:lnTo>
                      <a:pt x="462" y="2148"/>
                    </a:lnTo>
                    <a:lnTo>
                      <a:pt x="435" y="2112"/>
                    </a:lnTo>
                    <a:lnTo>
                      <a:pt x="431" y="2105"/>
                    </a:lnTo>
                    <a:lnTo>
                      <a:pt x="424" y="2093"/>
                    </a:lnTo>
                    <a:lnTo>
                      <a:pt x="416" y="2075"/>
                    </a:lnTo>
                    <a:lnTo>
                      <a:pt x="404" y="2054"/>
                    </a:lnTo>
                    <a:lnTo>
                      <a:pt x="390" y="2027"/>
                    </a:lnTo>
                    <a:lnTo>
                      <a:pt x="375" y="1998"/>
                    </a:lnTo>
                    <a:lnTo>
                      <a:pt x="359" y="1965"/>
                    </a:lnTo>
                    <a:lnTo>
                      <a:pt x="340" y="1929"/>
                    </a:lnTo>
                    <a:lnTo>
                      <a:pt x="320" y="1890"/>
                    </a:lnTo>
                    <a:lnTo>
                      <a:pt x="300" y="1851"/>
                    </a:lnTo>
                    <a:lnTo>
                      <a:pt x="279" y="1809"/>
                    </a:lnTo>
                    <a:lnTo>
                      <a:pt x="257" y="1765"/>
                    </a:lnTo>
                    <a:lnTo>
                      <a:pt x="235" y="1721"/>
                    </a:lnTo>
                    <a:lnTo>
                      <a:pt x="213" y="1676"/>
                    </a:lnTo>
                    <a:lnTo>
                      <a:pt x="189" y="1632"/>
                    </a:lnTo>
                    <a:lnTo>
                      <a:pt x="168" y="1588"/>
                    </a:lnTo>
                    <a:lnTo>
                      <a:pt x="146" y="1545"/>
                    </a:lnTo>
                    <a:lnTo>
                      <a:pt x="125" y="1503"/>
                    </a:lnTo>
                    <a:lnTo>
                      <a:pt x="105" y="1464"/>
                    </a:lnTo>
                    <a:lnTo>
                      <a:pt x="86" y="1426"/>
                    </a:lnTo>
                    <a:lnTo>
                      <a:pt x="69" y="1391"/>
                    </a:lnTo>
                    <a:lnTo>
                      <a:pt x="52" y="1358"/>
                    </a:lnTo>
                    <a:lnTo>
                      <a:pt x="38" y="1330"/>
                    </a:lnTo>
                    <a:lnTo>
                      <a:pt x="26" y="1306"/>
                    </a:lnTo>
                    <a:lnTo>
                      <a:pt x="12" y="1269"/>
                    </a:lnTo>
                    <a:lnTo>
                      <a:pt x="3" y="1233"/>
                    </a:lnTo>
                    <a:lnTo>
                      <a:pt x="0" y="1197"/>
                    </a:lnTo>
                    <a:lnTo>
                      <a:pt x="1" y="1161"/>
                    </a:lnTo>
                    <a:lnTo>
                      <a:pt x="8" y="1125"/>
                    </a:lnTo>
                    <a:lnTo>
                      <a:pt x="20" y="1092"/>
                    </a:lnTo>
                    <a:lnTo>
                      <a:pt x="35" y="1060"/>
                    </a:lnTo>
                    <a:lnTo>
                      <a:pt x="56" y="1032"/>
                    </a:lnTo>
                    <a:lnTo>
                      <a:pt x="80" y="1006"/>
                    </a:lnTo>
                    <a:lnTo>
                      <a:pt x="109" y="985"/>
                    </a:lnTo>
                    <a:lnTo>
                      <a:pt x="142" y="968"/>
                    </a:lnTo>
                    <a:lnTo>
                      <a:pt x="179" y="957"/>
                    </a:lnTo>
                    <a:lnTo>
                      <a:pt x="215" y="954"/>
                    </a:lnTo>
                    <a:lnTo>
                      <a:pt x="248" y="957"/>
                    </a:lnTo>
                    <a:lnTo>
                      <a:pt x="278" y="965"/>
                    </a:lnTo>
                    <a:lnTo>
                      <a:pt x="306" y="978"/>
                    </a:lnTo>
                    <a:lnTo>
                      <a:pt x="333" y="996"/>
                    </a:lnTo>
                    <a:lnTo>
                      <a:pt x="359" y="1018"/>
                    </a:lnTo>
                    <a:lnTo>
                      <a:pt x="384" y="1045"/>
                    </a:lnTo>
                    <a:lnTo>
                      <a:pt x="384" y="239"/>
                    </a:lnTo>
                    <a:lnTo>
                      <a:pt x="387" y="200"/>
                    </a:lnTo>
                    <a:lnTo>
                      <a:pt x="395" y="164"/>
                    </a:lnTo>
                    <a:lnTo>
                      <a:pt x="407" y="130"/>
                    </a:lnTo>
                    <a:lnTo>
                      <a:pt x="423" y="98"/>
                    </a:lnTo>
                    <a:lnTo>
                      <a:pt x="444" y="70"/>
                    </a:lnTo>
                    <a:lnTo>
                      <a:pt x="467" y="47"/>
                    </a:lnTo>
                    <a:lnTo>
                      <a:pt x="494" y="27"/>
                    </a:lnTo>
                    <a:lnTo>
                      <a:pt x="525" y="13"/>
                    </a:lnTo>
                    <a:lnTo>
                      <a:pt x="558" y="4"/>
                    </a:lnTo>
                    <a:lnTo>
                      <a:pt x="59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59" name="Freeform 679"/>
              <p:cNvSpPr>
                <a:spLocks/>
              </p:cNvSpPr>
              <p:nvPr/>
            </p:nvSpPr>
            <p:spPr bwMode="auto">
              <a:xfrm>
                <a:off x="2180" y="2734"/>
                <a:ext cx="453" cy="402"/>
              </a:xfrm>
              <a:custGeom>
                <a:avLst/>
                <a:gdLst>
                  <a:gd name="T0" fmla="*/ 989 w 1812"/>
                  <a:gd name="T1" fmla="*/ 4 h 1608"/>
                  <a:gd name="T2" fmla="*/ 1147 w 1812"/>
                  <a:gd name="T3" fmla="*/ 32 h 1608"/>
                  <a:gd name="T4" fmla="*/ 1294 w 1812"/>
                  <a:gd name="T5" fmla="*/ 87 h 1608"/>
                  <a:gd name="T6" fmla="*/ 1429 w 1812"/>
                  <a:gd name="T7" fmla="*/ 167 h 1608"/>
                  <a:gd name="T8" fmla="*/ 1547 w 1812"/>
                  <a:gd name="T9" fmla="*/ 266 h 1608"/>
                  <a:gd name="T10" fmla="*/ 1646 w 1812"/>
                  <a:gd name="T11" fmla="*/ 384 h 1608"/>
                  <a:gd name="T12" fmla="*/ 1724 w 1812"/>
                  <a:gd name="T13" fmla="*/ 519 h 1608"/>
                  <a:gd name="T14" fmla="*/ 1779 w 1812"/>
                  <a:gd name="T15" fmla="*/ 666 h 1608"/>
                  <a:gd name="T16" fmla="*/ 1809 w 1812"/>
                  <a:gd name="T17" fmla="*/ 824 h 1608"/>
                  <a:gd name="T18" fmla="*/ 1809 w 1812"/>
                  <a:gd name="T19" fmla="*/ 981 h 1608"/>
                  <a:gd name="T20" fmla="*/ 1786 w 1812"/>
                  <a:gd name="T21" fmla="*/ 1124 h 1608"/>
                  <a:gd name="T22" fmla="*/ 1742 w 1812"/>
                  <a:gd name="T23" fmla="*/ 1258 h 1608"/>
                  <a:gd name="T24" fmla="*/ 1678 w 1812"/>
                  <a:gd name="T25" fmla="*/ 1382 h 1608"/>
                  <a:gd name="T26" fmla="*/ 1562 w 1812"/>
                  <a:gd name="T27" fmla="*/ 1373 h 1608"/>
                  <a:gd name="T28" fmla="*/ 1299 w 1812"/>
                  <a:gd name="T29" fmla="*/ 1194 h 1608"/>
                  <a:gd name="T30" fmla="*/ 1354 w 1812"/>
                  <a:gd name="T31" fmla="*/ 1107 h 1608"/>
                  <a:gd name="T32" fmla="*/ 1385 w 1812"/>
                  <a:gd name="T33" fmla="*/ 1010 h 1608"/>
                  <a:gd name="T34" fmla="*/ 1396 w 1812"/>
                  <a:gd name="T35" fmla="*/ 906 h 1608"/>
                  <a:gd name="T36" fmla="*/ 1383 w 1812"/>
                  <a:gd name="T37" fmla="*/ 793 h 1608"/>
                  <a:gd name="T38" fmla="*/ 1346 w 1812"/>
                  <a:gd name="T39" fmla="*/ 690 h 1608"/>
                  <a:gd name="T40" fmla="*/ 1288 w 1812"/>
                  <a:gd name="T41" fmla="*/ 597 h 1608"/>
                  <a:gd name="T42" fmla="*/ 1212 w 1812"/>
                  <a:gd name="T43" fmla="*/ 521 h 1608"/>
                  <a:gd name="T44" fmla="*/ 1121 w 1812"/>
                  <a:gd name="T45" fmla="*/ 463 h 1608"/>
                  <a:gd name="T46" fmla="*/ 1018 w 1812"/>
                  <a:gd name="T47" fmla="*/ 425 h 1608"/>
                  <a:gd name="T48" fmla="*/ 905 w 1812"/>
                  <a:gd name="T49" fmla="*/ 412 h 1608"/>
                  <a:gd name="T50" fmla="*/ 793 w 1812"/>
                  <a:gd name="T51" fmla="*/ 425 h 1608"/>
                  <a:gd name="T52" fmla="*/ 689 w 1812"/>
                  <a:gd name="T53" fmla="*/ 463 h 1608"/>
                  <a:gd name="T54" fmla="*/ 596 w 1812"/>
                  <a:gd name="T55" fmla="*/ 521 h 1608"/>
                  <a:gd name="T56" fmla="*/ 520 w 1812"/>
                  <a:gd name="T57" fmla="*/ 597 h 1608"/>
                  <a:gd name="T58" fmla="*/ 462 w 1812"/>
                  <a:gd name="T59" fmla="*/ 690 h 1608"/>
                  <a:gd name="T60" fmla="*/ 424 w 1812"/>
                  <a:gd name="T61" fmla="*/ 793 h 1608"/>
                  <a:gd name="T62" fmla="*/ 412 w 1812"/>
                  <a:gd name="T63" fmla="*/ 906 h 1608"/>
                  <a:gd name="T64" fmla="*/ 424 w 1812"/>
                  <a:gd name="T65" fmla="*/ 1020 h 1608"/>
                  <a:gd name="T66" fmla="*/ 462 w 1812"/>
                  <a:gd name="T67" fmla="*/ 1124 h 1608"/>
                  <a:gd name="T68" fmla="*/ 519 w 1812"/>
                  <a:gd name="T69" fmla="*/ 1216 h 1608"/>
                  <a:gd name="T70" fmla="*/ 470 w 1812"/>
                  <a:gd name="T71" fmla="*/ 1556 h 1608"/>
                  <a:gd name="T72" fmla="*/ 376 w 1812"/>
                  <a:gd name="T73" fmla="*/ 1584 h 1608"/>
                  <a:gd name="T74" fmla="*/ 279 w 1812"/>
                  <a:gd name="T75" fmla="*/ 1561 h 1608"/>
                  <a:gd name="T76" fmla="*/ 184 w 1812"/>
                  <a:gd name="T77" fmla="*/ 1455 h 1608"/>
                  <a:gd name="T78" fmla="*/ 106 w 1812"/>
                  <a:gd name="T79" fmla="*/ 1333 h 1608"/>
                  <a:gd name="T80" fmla="*/ 49 w 1812"/>
                  <a:gd name="T81" fmla="*/ 1201 h 1608"/>
                  <a:gd name="T82" fmla="*/ 13 w 1812"/>
                  <a:gd name="T83" fmla="*/ 1057 h 1608"/>
                  <a:gd name="T84" fmla="*/ 0 w 1812"/>
                  <a:gd name="T85" fmla="*/ 906 h 1608"/>
                  <a:gd name="T86" fmla="*/ 15 w 1812"/>
                  <a:gd name="T87" fmla="*/ 743 h 1608"/>
                  <a:gd name="T88" fmla="*/ 57 w 1812"/>
                  <a:gd name="T89" fmla="*/ 590 h 1608"/>
                  <a:gd name="T90" fmla="*/ 124 w 1812"/>
                  <a:gd name="T91" fmla="*/ 449 h 1608"/>
                  <a:gd name="T92" fmla="*/ 214 w 1812"/>
                  <a:gd name="T93" fmla="*/ 322 h 1608"/>
                  <a:gd name="T94" fmla="*/ 323 w 1812"/>
                  <a:gd name="T95" fmla="*/ 214 h 1608"/>
                  <a:gd name="T96" fmla="*/ 449 w 1812"/>
                  <a:gd name="T97" fmla="*/ 124 h 1608"/>
                  <a:gd name="T98" fmla="*/ 590 w 1812"/>
                  <a:gd name="T99" fmla="*/ 57 h 1608"/>
                  <a:gd name="T100" fmla="*/ 744 w 1812"/>
                  <a:gd name="T101" fmla="*/ 15 h 1608"/>
                  <a:gd name="T102" fmla="*/ 906 w 1812"/>
                  <a:gd name="T103" fmla="*/ 0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12" h="1608">
                    <a:moveTo>
                      <a:pt x="906" y="0"/>
                    </a:moveTo>
                    <a:lnTo>
                      <a:pt x="989" y="4"/>
                    </a:lnTo>
                    <a:lnTo>
                      <a:pt x="1069" y="15"/>
                    </a:lnTo>
                    <a:lnTo>
                      <a:pt x="1147" y="32"/>
                    </a:lnTo>
                    <a:lnTo>
                      <a:pt x="1222" y="57"/>
                    </a:lnTo>
                    <a:lnTo>
                      <a:pt x="1294" y="87"/>
                    </a:lnTo>
                    <a:lnTo>
                      <a:pt x="1363" y="124"/>
                    </a:lnTo>
                    <a:lnTo>
                      <a:pt x="1429" y="167"/>
                    </a:lnTo>
                    <a:lnTo>
                      <a:pt x="1489" y="214"/>
                    </a:lnTo>
                    <a:lnTo>
                      <a:pt x="1547" y="266"/>
                    </a:lnTo>
                    <a:lnTo>
                      <a:pt x="1599" y="324"/>
                    </a:lnTo>
                    <a:lnTo>
                      <a:pt x="1646" y="384"/>
                    </a:lnTo>
                    <a:lnTo>
                      <a:pt x="1688" y="450"/>
                    </a:lnTo>
                    <a:lnTo>
                      <a:pt x="1724" y="519"/>
                    </a:lnTo>
                    <a:lnTo>
                      <a:pt x="1755" y="591"/>
                    </a:lnTo>
                    <a:lnTo>
                      <a:pt x="1779" y="666"/>
                    </a:lnTo>
                    <a:lnTo>
                      <a:pt x="1798" y="745"/>
                    </a:lnTo>
                    <a:lnTo>
                      <a:pt x="1809" y="824"/>
                    </a:lnTo>
                    <a:lnTo>
                      <a:pt x="1812" y="907"/>
                    </a:lnTo>
                    <a:lnTo>
                      <a:pt x="1809" y="981"/>
                    </a:lnTo>
                    <a:lnTo>
                      <a:pt x="1800" y="1053"/>
                    </a:lnTo>
                    <a:lnTo>
                      <a:pt x="1786" y="1124"/>
                    </a:lnTo>
                    <a:lnTo>
                      <a:pt x="1767" y="1191"/>
                    </a:lnTo>
                    <a:lnTo>
                      <a:pt x="1742" y="1258"/>
                    </a:lnTo>
                    <a:lnTo>
                      <a:pt x="1712" y="1321"/>
                    </a:lnTo>
                    <a:lnTo>
                      <a:pt x="1678" y="1382"/>
                    </a:lnTo>
                    <a:lnTo>
                      <a:pt x="1620" y="1375"/>
                    </a:lnTo>
                    <a:lnTo>
                      <a:pt x="1562" y="1373"/>
                    </a:lnTo>
                    <a:lnTo>
                      <a:pt x="1299" y="1373"/>
                    </a:lnTo>
                    <a:lnTo>
                      <a:pt x="1299" y="1194"/>
                    </a:lnTo>
                    <a:lnTo>
                      <a:pt x="1329" y="1152"/>
                    </a:lnTo>
                    <a:lnTo>
                      <a:pt x="1354" y="1107"/>
                    </a:lnTo>
                    <a:lnTo>
                      <a:pt x="1373" y="1059"/>
                    </a:lnTo>
                    <a:lnTo>
                      <a:pt x="1385" y="1010"/>
                    </a:lnTo>
                    <a:lnTo>
                      <a:pt x="1392" y="959"/>
                    </a:lnTo>
                    <a:lnTo>
                      <a:pt x="1396" y="906"/>
                    </a:lnTo>
                    <a:lnTo>
                      <a:pt x="1392" y="849"/>
                    </a:lnTo>
                    <a:lnTo>
                      <a:pt x="1383" y="793"/>
                    </a:lnTo>
                    <a:lnTo>
                      <a:pt x="1367" y="740"/>
                    </a:lnTo>
                    <a:lnTo>
                      <a:pt x="1346" y="690"/>
                    </a:lnTo>
                    <a:lnTo>
                      <a:pt x="1320" y="642"/>
                    </a:lnTo>
                    <a:lnTo>
                      <a:pt x="1288" y="597"/>
                    </a:lnTo>
                    <a:lnTo>
                      <a:pt x="1252" y="557"/>
                    </a:lnTo>
                    <a:lnTo>
                      <a:pt x="1212" y="521"/>
                    </a:lnTo>
                    <a:lnTo>
                      <a:pt x="1169" y="490"/>
                    </a:lnTo>
                    <a:lnTo>
                      <a:pt x="1121" y="463"/>
                    </a:lnTo>
                    <a:lnTo>
                      <a:pt x="1071" y="441"/>
                    </a:lnTo>
                    <a:lnTo>
                      <a:pt x="1018" y="425"/>
                    </a:lnTo>
                    <a:lnTo>
                      <a:pt x="963" y="416"/>
                    </a:lnTo>
                    <a:lnTo>
                      <a:pt x="905" y="412"/>
                    </a:lnTo>
                    <a:lnTo>
                      <a:pt x="848" y="416"/>
                    </a:lnTo>
                    <a:lnTo>
                      <a:pt x="793" y="425"/>
                    </a:lnTo>
                    <a:lnTo>
                      <a:pt x="739" y="441"/>
                    </a:lnTo>
                    <a:lnTo>
                      <a:pt x="689" y="463"/>
                    </a:lnTo>
                    <a:lnTo>
                      <a:pt x="641" y="490"/>
                    </a:lnTo>
                    <a:lnTo>
                      <a:pt x="596" y="521"/>
                    </a:lnTo>
                    <a:lnTo>
                      <a:pt x="557" y="557"/>
                    </a:lnTo>
                    <a:lnTo>
                      <a:pt x="520" y="597"/>
                    </a:lnTo>
                    <a:lnTo>
                      <a:pt x="489" y="642"/>
                    </a:lnTo>
                    <a:lnTo>
                      <a:pt x="462" y="690"/>
                    </a:lnTo>
                    <a:lnTo>
                      <a:pt x="440" y="740"/>
                    </a:lnTo>
                    <a:lnTo>
                      <a:pt x="424" y="793"/>
                    </a:lnTo>
                    <a:lnTo>
                      <a:pt x="414" y="849"/>
                    </a:lnTo>
                    <a:lnTo>
                      <a:pt x="412" y="906"/>
                    </a:lnTo>
                    <a:lnTo>
                      <a:pt x="414" y="963"/>
                    </a:lnTo>
                    <a:lnTo>
                      <a:pt x="424" y="1020"/>
                    </a:lnTo>
                    <a:lnTo>
                      <a:pt x="440" y="1073"/>
                    </a:lnTo>
                    <a:lnTo>
                      <a:pt x="462" y="1124"/>
                    </a:lnTo>
                    <a:lnTo>
                      <a:pt x="488" y="1172"/>
                    </a:lnTo>
                    <a:lnTo>
                      <a:pt x="519" y="1216"/>
                    </a:lnTo>
                    <a:lnTo>
                      <a:pt x="519" y="1552"/>
                    </a:lnTo>
                    <a:lnTo>
                      <a:pt x="470" y="1556"/>
                    </a:lnTo>
                    <a:lnTo>
                      <a:pt x="422" y="1568"/>
                    </a:lnTo>
                    <a:lnTo>
                      <a:pt x="376" y="1584"/>
                    </a:lnTo>
                    <a:lnTo>
                      <a:pt x="332" y="1608"/>
                    </a:lnTo>
                    <a:lnTo>
                      <a:pt x="279" y="1561"/>
                    </a:lnTo>
                    <a:lnTo>
                      <a:pt x="229" y="1510"/>
                    </a:lnTo>
                    <a:lnTo>
                      <a:pt x="184" y="1455"/>
                    </a:lnTo>
                    <a:lnTo>
                      <a:pt x="143" y="1395"/>
                    </a:lnTo>
                    <a:lnTo>
                      <a:pt x="106" y="1333"/>
                    </a:lnTo>
                    <a:lnTo>
                      <a:pt x="75" y="1269"/>
                    </a:lnTo>
                    <a:lnTo>
                      <a:pt x="49" y="1201"/>
                    </a:lnTo>
                    <a:lnTo>
                      <a:pt x="28" y="1129"/>
                    </a:lnTo>
                    <a:lnTo>
                      <a:pt x="13" y="1057"/>
                    </a:lnTo>
                    <a:lnTo>
                      <a:pt x="3" y="983"/>
                    </a:lnTo>
                    <a:lnTo>
                      <a:pt x="0" y="906"/>
                    </a:lnTo>
                    <a:lnTo>
                      <a:pt x="3" y="824"/>
                    </a:lnTo>
                    <a:lnTo>
                      <a:pt x="15" y="743"/>
                    </a:lnTo>
                    <a:lnTo>
                      <a:pt x="33" y="665"/>
                    </a:lnTo>
                    <a:lnTo>
                      <a:pt x="57" y="590"/>
                    </a:lnTo>
                    <a:lnTo>
                      <a:pt x="88" y="518"/>
                    </a:lnTo>
                    <a:lnTo>
                      <a:pt x="124" y="449"/>
                    </a:lnTo>
                    <a:lnTo>
                      <a:pt x="166" y="384"/>
                    </a:lnTo>
                    <a:lnTo>
                      <a:pt x="214" y="322"/>
                    </a:lnTo>
                    <a:lnTo>
                      <a:pt x="265" y="266"/>
                    </a:lnTo>
                    <a:lnTo>
                      <a:pt x="323" y="214"/>
                    </a:lnTo>
                    <a:lnTo>
                      <a:pt x="385" y="166"/>
                    </a:lnTo>
                    <a:lnTo>
                      <a:pt x="449" y="124"/>
                    </a:lnTo>
                    <a:lnTo>
                      <a:pt x="518" y="87"/>
                    </a:lnTo>
                    <a:lnTo>
                      <a:pt x="590" y="57"/>
                    </a:lnTo>
                    <a:lnTo>
                      <a:pt x="665" y="32"/>
                    </a:lnTo>
                    <a:lnTo>
                      <a:pt x="744" y="15"/>
                    </a:lnTo>
                    <a:lnTo>
                      <a:pt x="824" y="4"/>
                    </a:lnTo>
                    <a:lnTo>
                      <a:pt x="9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0" name="Freeform 680"/>
              <p:cNvSpPr>
                <a:spLocks/>
              </p:cNvSpPr>
              <p:nvPr/>
            </p:nvSpPr>
            <p:spPr bwMode="auto">
              <a:xfrm>
                <a:off x="1985" y="2539"/>
                <a:ext cx="843" cy="820"/>
              </a:xfrm>
              <a:custGeom>
                <a:avLst/>
                <a:gdLst>
                  <a:gd name="T0" fmla="*/ 1907 w 3373"/>
                  <a:gd name="T1" fmla="*/ 14 h 3280"/>
                  <a:gd name="T2" fmla="*/ 2219 w 3373"/>
                  <a:gd name="T3" fmla="*/ 86 h 3280"/>
                  <a:gd name="T4" fmla="*/ 2508 w 3373"/>
                  <a:gd name="T5" fmla="*/ 213 h 3280"/>
                  <a:gd name="T6" fmla="*/ 2764 w 3373"/>
                  <a:gd name="T7" fmla="*/ 390 h 3280"/>
                  <a:gd name="T8" fmla="*/ 2983 w 3373"/>
                  <a:gd name="T9" fmla="*/ 610 h 3280"/>
                  <a:gd name="T10" fmla="*/ 3160 w 3373"/>
                  <a:gd name="T11" fmla="*/ 867 h 3280"/>
                  <a:gd name="T12" fmla="*/ 3287 w 3373"/>
                  <a:gd name="T13" fmla="*/ 1155 h 3280"/>
                  <a:gd name="T14" fmla="*/ 3359 w 3373"/>
                  <a:gd name="T15" fmla="*/ 1468 h 3280"/>
                  <a:gd name="T16" fmla="*/ 3369 w 3373"/>
                  <a:gd name="T17" fmla="*/ 1797 h 3280"/>
                  <a:gd name="T18" fmla="*/ 3320 w 3373"/>
                  <a:gd name="T19" fmla="*/ 2111 h 3280"/>
                  <a:gd name="T20" fmla="*/ 3215 w 3373"/>
                  <a:gd name="T21" fmla="*/ 2404 h 3280"/>
                  <a:gd name="T22" fmla="*/ 3058 w 3373"/>
                  <a:gd name="T23" fmla="*/ 2668 h 3280"/>
                  <a:gd name="T24" fmla="*/ 2927 w 3373"/>
                  <a:gd name="T25" fmla="*/ 2770 h 3280"/>
                  <a:gd name="T26" fmla="*/ 2930 w 3373"/>
                  <a:gd name="T27" fmla="*/ 2758 h 3280"/>
                  <a:gd name="T28" fmla="*/ 2933 w 3373"/>
                  <a:gd name="T29" fmla="*/ 2741 h 3280"/>
                  <a:gd name="T30" fmla="*/ 2903 w 3373"/>
                  <a:gd name="T31" fmla="*/ 2555 h 3280"/>
                  <a:gd name="T32" fmla="*/ 2819 w 3373"/>
                  <a:gd name="T33" fmla="*/ 2393 h 3280"/>
                  <a:gd name="T34" fmla="*/ 2858 w 3373"/>
                  <a:gd name="T35" fmla="*/ 2196 h 3280"/>
                  <a:gd name="T36" fmla="*/ 2937 w 3373"/>
                  <a:gd name="T37" fmla="*/ 1951 h 3280"/>
                  <a:gd name="T38" fmla="*/ 2964 w 3373"/>
                  <a:gd name="T39" fmla="*/ 1688 h 3280"/>
                  <a:gd name="T40" fmla="*/ 2933 w 3373"/>
                  <a:gd name="T41" fmla="*/ 1409 h 3280"/>
                  <a:gd name="T42" fmla="*/ 2844 w 3373"/>
                  <a:gd name="T43" fmla="*/ 1151 h 3280"/>
                  <a:gd name="T44" fmla="*/ 2706 w 3373"/>
                  <a:gd name="T45" fmla="*/ 921 h 3280"/>
                  <a:gd name="T46" fmla="*/ 2524 w 3373"/>
                  <a:gd name="T47" fmla="*/ 725 h 3280"/>
                  <a:gd name="T48" fmla="*/ 2305 w 3373"/>
                  <a:gd name="T49" fmla="*/ 572 h 3280"/>
                  <a:gd name="T50" fmla="*/ 2056 w 3373"/>
                  <a:gd name="T51" fmla="*/ 466 h 3280"/>
                  <a:gd name="T52" fmla="*/ 1783 w 3373"/>
                  <a:gd name="T53" fmla="*/ 415 h 3280"/>
                  <a:gd name="T54" fmla="*/ 1500 w 3373"/>
                  <a:gd name="T55" fmla="*/ 426 h 3280"/>
                  <a:gd name="T56" fmla="*/ 1234 w 3373"/>
                  <a:gd name="T57" fmla="*/ 496 h 3280"/>
                  <a:gd name="T58" fmla="*/ 994 w 3373"/>
                  <a:gd name="T59" fmla="*/ 618 h 3280"/>
                  <a:gd name="T60" fmla="*/ 787 w 3373"/>
                  <a:gd name="T61" fmla="*/ 786 h 3280"/>
                  <a:gd name="T62" fmla="*/ 618 w 3373"/>
                  <a:gd name="T63" fmla="*/ 993 h 3280"/>
                  <a:gd name="T64" fmla="*/ 497 w 3373"/>
                  <a:gd name="T65" fmla="*/ 1234 h 3280"/>
                  <a:gd name="T66" fmla="*/ 427 w 3373"/>
                  <a:gd name="T67" fmla="*/ 1500 h 3280"/>
                  <a:gd name="T68" fmla="*/ 416 w 3373"/>
                  <a:gd name="T69" fmla="*/ 1784 h 3280"/>
                  <a:gd name="T70" fmla="*/ 467 w 3373"/>
                  <a:gd name="T71" fmla="*/ 2057 h 3280"/>
                  <a:gd name="T72" fmla="*/ 573 w 3373"/>
                  <a:gd name="T73" fmla="*/ 2307 h 3280"/>
                  <a:gd name="T74" fmla="*/ 727 w 3373"/>
                  <a:gd name="T75" fmla="*/ 2526 h 3280"/>
                  <a:gd name="T76" fmla="*/ 922 w 3373"/>
                  <a:gd name="T77" fmla="*/ 2708 h 3280"/>
                  <a:gd name="T78" fmla="*/ 932 w 3373"/>
                  <a:gd name="T79" fmla="*/ 2848 h 3280"/>
                  <a:gd name="T80" fmla="*/ 1127 w 3373"/>
                  <a:gd name="T81" fmla="*/ 3280 h 3280"/>
                  <a:gd name="T82" fmla="*/ 845 w 3373"/>
                  <a:gd name="T83" fmla="*/ 3150 h 3280"/>
                  <a:gd name="T84" fmla="*/ 594 w 3373"/>
                  <a:gd name="T85" fmla="*/ 2974 h 3280"/>
                  <a:gd name="T86" fmla="*/ 380 w 3373"/>
                  <a:gd name="T87" fmla="*/ 2754 h 3280"/>
                  <a:gd name="T88" fmla="*/ 208 w 3373"/>
                  <a:gd name="T89" fmla="*/ 2499 h 3280"/>
                  <a:gd name="T90" fmla="*/ 84 w 3373"/>
                  <a:gd name="T91" fmla="*/ 2214 h 3280"/>
                  <a:gd name="T92" fmla="*/ 14 w 3373"/>
                  <a:gd name="T93" fmla="*/ 1904 h 3280"/>
                  <a:gd name="T94" fmla="*/ 3 w 3373"/>
                  <a:gd name="T95" fmla="*/ 1577 h 3280"/>
                  <a:gd name="T96" fmla="*/ 56 w 3373"/>
                  <a:gd name="T97" fmla="*/ 1256 h 3280"/>
                  <a:gd name="T98" fmla="*/ 165 w 3373"/>
                  <a:gd name="T99" fmla="*/ 959 h 3280"/>
                  <a:gd name="T100" fmla="*/ 326 w 3373"/>
                  <a:gd name="T101" fmla="*/ 691 h 3280"/>
                  <a:gd name="T102" fmla="*/ 532 w 3373"/>
                  <a:gd name="T103" fmla="*/ 459 h 3280"/>
                  <a:gd name="T104" fmla="*/ 776 w 3373"/>
                  <a:gd name="T105" fmla="*/ 267 h 3280"/>
                  <a:gd name="T106" fmla="*/ 1054 w 3373"/>
                  <a:gd name="T107" fmla="*/ 123 h 3280"/>
                  <a:gd name="T108" fmla="*/ 1361 w 3373"/>
                  <a:gd name="T109" fmla="*/ 32 h 3280"/>
                  <a:gd name="T110" fmla="*/ 1687 w 3373"/>
                  <a:gd name="T111" fmla="*/ 0 h 3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3" h="3280">
                    <a:moveTo>
                      <a:pt x="1687" y="0"/>
                    </a:moveTo>
                    <a:lnTo>
                      <a:pt x="1798" y="4"/>
                    </a:lnTo>
                    <a:lnTo>
                      <a:pt x="1907" y="14"/>
                    </a:lnTo>
                    <a:lnTo>
                      <a:pt x="2013" y="32"/>
                    </a:lnTo>
                    <a:lnTo>
                      <a:pt x="2117" y="55"/>
                    </a:lnTo>
                    <a:lnTo>
                      <a:pt x="2219" y="86"/>
                    </a:lnTo>
                    <a:lnTo>
                      <a:pt x="2318" y="123"/>
                    </a:lnTo>
                    <a:lnTo>
                      <a:pt x="2414" y="165"/>
                    </a:lnTo>
                    <a:lnTo>
                      <a:pt x="2508" y="213"/>
                    </a:lnTo>
                    <a:lnTo>
                      <a:pt x="2597" y="267"/>
                    </a:lnTo>
                    <a:lnTo>
                      <a:pt x="2682" y="325"/>
                    </a:lnTo>
                    <a:lnTo>
                      <a:pt x="2764" y="390"/>
                    </a:lnTo>
                    <a:lnTo>
                      <a:pt x="2842" y="459"/>
                    </a:lnTo>
                    <a:lnTo>
                      <a:pt x="2915" y="532"/>
                    </a:lnTo>
                    <a:lnTo>
                      <a:pt x="2983" y="610"/>
                    </a:lnTo>
                    <a:lnTo>
                      <a:pt x="3048" y="691"/>
                    </a:lnTo>
                    <a:lnTo>
                      <a:pt x="3106" y="777"/>
                    </a:lnTo>
                    <a:lnTo>
                      <a:pt x="3160" y="867"/>
                    </a:lnTo>
                    <a:lnTo>
                      <a:pt x="3208" y="959"/>
                    </a:lnTo>
                    <a:lnTo>
                      <a:pt x="3250" y="1056"/>
                    </a:lnTo>
                    <a:lnTo>
                      <a:pt x="3287" y="1155"/>
                    </a:lnTo>
                    <a:lnTo>
                      <a:pt x="3317" y="1256"/>
                    </a:lnTo>
                    <a:lnTo>
                      <a:pt x="3341" y="1362"/>
                    </a:lnTo>
                    <a:lnTo>
                      <a:pt x="3359" y="1468"/>
                    </a:lnTo>
                    <a:lnTo>
                      <a:pt x="3369" y="1577"/>
                    </a:lnTo>
                    <a:lnTo>
                      <a:pt x="3373" y="1688"/>
                    </a:lnTo>
                    <a:lnTo>
                      <a:pt x="3369" y="1797"/>
                    </a:lnTo>
                    <a:lnTo>
                      <a:pt x="3360" y="1903"/>
                    </a:lnTo>
                    <a:lnTo>
                      <a:pt x="3342" y="2009"/>
                    </a:lnTo>
                    <a:lnTo>
                      <a:pt x="3320" y="2111"/>
                    </a:lnTo>
                    <a:lnTo>
                      <a:pt x="3291" y="2212"/>
                    </a:lnTo>
                    <a:lnTo>
                      <a:pt x="3256" y="2309"/>
                    </a:lnTo>
                    <a:lnTo>
                      <a:pt x="3215" y="2404"/>
                    </a:lnTo>
                    <a:lnTo>
                      <a:pt x="3168" y="2495"/>
                    </a:lnTo>
                    <a:lnTo>
                      <a:pt x="3116" y="2584"/>
                    </a:lnTo>
                    <a:lnTo>
                      <a:pt x="3058" y="2668"/>
                    </a:lnTo>
                    <a:lnTo>
                      <a:pt x="2995" y="2750"/>
                    </a:lnTo>
                    <a:lnTo>
                      <a:pt x="2927" y="2827"/>
                    </a:lnTo>
                    <a:lnTo>
                      <a:pt x="2927" y="2770"/>
                    </a:lnTo>
                    <a:lnTo>
                      <a:pt x="2927" y="2765"/>
                    </a:lnTo>
                    <a:lnTo>
                      <a:pt x="2930" y="2762"/>
                    </a:lnTo>
                    <a:lnTo>
                      <a:pt x="2930" y="2758"/>
                    </a:lnTo>
                    <a:lnTo>
                      <a:pt x="2931" y="2752"/>
                    </a:lnTo>
                    <a:lnTo>
                      <a:pt x="2932" y="2747"/>
                    </a:lnTo>
                    <a:lnTo>
                      <a:pt x="2933" y="2741"/>
                    </a:lnTo>
                    <a:lnTo>
                      <a:pt x="2930" y="2676"/>
                    </a:lnTo>
                    <a:lnTo>
                      <a:pt x="2919" y="2614"/>
                    </a:lnTo>
                    <a:lnTo>
                      <a:pt x="2903" y="2555"/>
                    </a:lnTo>
                    <a:lnTo>
                      <a:pt x="2881" y="2497"/>
                    </a:lnTo>
                    <a:lnTo>
                      <a:pt x="2853" y="2444"/>
                    </a:lnTo>
                    <a:lnTo>
                      <a:pt x="2819" y="2393"/>
                    </a:lnTo>
                    <a:lnTo>
                      <a:pt x="2780" y="2345"/>
                    </a:lnTo>
                    <a:lnTo>
                      <a:pt x="2822" y="2273"/>
                    </a:lnTo>
                    <a:lnTo>
                      <a:pt x="2858" y="2196"/>
                    </a:lnTo>
                    <a:lnTo>
                      <a:pt x="2890" y="2117"/>
                    </a:lnTo>
                    <a:lnTo>
                      <a:pt x="2916" y="2035"/>
                    </a:lnTo>
                    <a:lnTo>
                      <a:pt x="2937" y="1951"/>
                    </a:lnTo>
                    <a:lnTo>
                      <a:pt x="2951" y="1866"/>
                    </a:lnTo>
                    <a:lnTo>
                      <a:pt x="2960" y="1778"/>
                    </a:lnTo>
                    <a:lnTo>
                      <a:pt x="2964" y="1688"/>
                    </a:lnTo>
                    <a:lnTo>
                      <a:pt x="2960" y="1593"/>
                    </a:lnTo>
                    <a:lnTo>
                      <a:pt x="2950" y="1500"/>
                    </a:lnTo>
                    <a:lnTo>
                      <a:pt x="2933" y="1409"/>
                    </a:lnTo>
                    <a:lnTo>
                      <a:pt x="2910" y="1320"/>
                    </a:lnTo>
                    <a:lnTo>
                      <a:pt x="2881" y="1234"/>
                    </a:lnTo>
                    <a:lnTo>
                      <a:pt x="2844" y="1151"/>
                    </a:lnTo>
                    <a:lnTo>
                      <a:pt x="2805" y="1070"/>
                    </a:lnTo>
                    <a:lnTo>
                      <a:pt x="2758" y="993"/>
                    </a:lnTo>
                    <a:lnTo>
                      <a:pt x="2706" y="921"/>
                    </a:lnTo>
                    <a:lnTo>
                      <a:pt x="2650" y="852"/>
                    </a:lnTo>
                    <a:lnTo>
                      <a:pt x="2589" y="786"/>
                    </a:lnTo>
                    <a:lnTo>
                      <a:pt x="2524" y="725"/>
                    </a:lnTo>
                    <a:lnTo>
                      <a:pt x="2455" y="669"/>
                    </a:lnTo>
                    <a:lnTo>
                      <a:pt x="2383" y="618"/>
                    </a:lnTo>
                    <a:lnTo>
                      <a:pt x="2305" y="572"/>
                    </a:lnTo>
                    <a:lnTo>
                      <a:pt x="2226" y="531"/>
                    </a:lnTo>
                    <a:lnTo>
                      <a:pt x="2142" y="496"/>
                    </a:lnTo>
                    <a:lnTo>
                      <a:pt x="2056" y="466"/>
                    </a:lnTo>
                    <a:lnTo>
                      <a:pt x="1968" y="442"/>
                    </a:lnTo>
                    <a:lnTo>
                      <a:pt x="1876" y="426"/>
                    </a:lnTo>
                    <a:lnTo>
                      <a:pt x="1783" y="415"/>
                    </a:lnTo>
                    <a:lnTo>
                      <a:pt x="1688" y="412"/>
                    </a:lnTo>
                    <a:lnTo>
                      <a:pt x="1593" y="415"/>
                    </a:lnTo>
                    <a:lnTo>
                      <a:pt x="1500" y="426"/>
                    </a:lnTo>
                    <a:lnTo>
                      <a:pt x="1409" y="442"/>
                    </a:lnTo>
                    <a:lnTo>
                      <a:pt x="1320" y="466"/>
                    </a:lnTo>
                    <a:lnTo>
                      <a:pt x="1234" y="496"/>
                    </a:lnTo>
                    <a:lnTo>
                      <a:pt x="1151" y="531"/>
                    </a:lnTo>
                    <a:lnTo>
                      <a:pt x="1071" y="572"/>
                    </a:lnTo>
                    <a:lnTo>
                      <a:pt x="994" y="618"/>
                    </a:lnTo>
                    <a:lnTo>
                      <a:pt x="921" y="669"/>
                    </a:lnTo>
                    <a:lnTo>
                      <a:pt x="852" y="725"/>
                    </a:lnTo>
                    <a:lnTo>
                      <a:pt x="787" y="786"/>
                    </a:lnTo>
                    <a:lnTo>
                      <a:pt x="726" y="852"/>
                    </a:lnTo>
                    <a:lnTo>
                      <a:pt x="670" y="921"/>
                    </a:lnTo>
                    <a:lnTo>
                      <a:pt x="618" y="993"/>
                    </a:lnTo>
                    <a:lnTo>
                      <a:pt x="573" y="1070"/>
                    </a:lnTo>
                    <a:lnTo>
                      <a:pt x="532" y="1151"/>
                    </a:lnTo>
                    <a:lnTo>
                      <a:pt x="497" y="1234"/>
                    </a:lnTo>
                    <a:lnTo>
                      <a:pt x="466" y="1320"/>
                    </a:lnTo>
                    <a:lnTo>
                      <a:pt x="443" y="1409"/>
                    </a:lnTo>
                    <a:lnTo>
                      <a:pt x="427" y="1500"/>
                    </a:lnTo>
                    <a:lnTo>
                      <a:pt x="416" y="1593"/>
                    </a:lnTo>
                    <a:lnTo>
                      <a:pt x="413" y="1688"/>
                    </a:lnTo>
                    <a:lnTo>
                      <a:pt x="416" y="1784"/>
                    </a:lnTo>
                    <a:lnTo>
                      <a:pt x="427" y="1876"/>
                    </a:lnTo>
                    <a:lnTo>
                      <a:pt x="444" y="1968"/>
                    </a:lnTo>
                    <a:lnTo>
                      <a:pt x="467" y="2057"/>
                    </a:lnTo>
                    <a:lnTo>
                      <a:pt x="497" y="2143"/>
                    </a:lnTo>
                    <a:lnTo>
                      <a:pt x="532" y="2226"/>
                    </a:lnTo>
                    <a:lnTo>
                      <a:pt x="573" y="2307"/>
                    </a:lnTo>
                    <a:lnTo>
                      <a:pt x="619" y="2384"/>
                    </a:lnTo>
                    <a:lnTo>
                      <a:pt x="671" y="2457"/>
                    </a:lnTo>
                    <a:lnTo>
                      <a:pt x="727" y="2526"/>
                    </a:lnTo>
                    <a:lnTo>
                      <a:pt x="788" y="2591"/>
                    </a:lnTo>
                    <a:lnTo>
                      <a:pt x="853" y="2652"/>
                    </a:lnTo>
                    <a:lnTo>
                      <a:pt x="922" y="2708"/>
                    </a:lnTo>
                    <a:lnTo>
                      <a:pt x="921" y="2755"/>
                    </a:lnTo>
                    <a:lnTo>
                      <a:pt x="923" y="2802"/>
                    </a:lnTo>
                    <a:lnTo>
                      <a:pt x="932" y="2848"/>
                    </a:lnTo>
                    <a:lnTo>
                      <a:pt x="945" y="2894"/>
                    </a:lnTo>
                    <a:lnTo>
                      <a:pt x="963" y="2940"/>
                    </a:lnTo>
                    <a:lnTo>
                      <a:pt x="1127" y="3280"/>
                    </a:lnTo>
                    <a:lnTo>
                      <a:pt x="1030" y="3243"/>
                    </a:lnTo>
                    <a:lnTo>
                      <a:pt x="936" y="3199"/>
                    </a:lnTo>
                    <a:lnTo>
                      <a:pt x="845" y="3150"/>
                    </a:lnTo>
                    <a:lnTo>
                      <a:pt x="757" y="3096"/>
                    </a:lnTo>
                    <a:lnTo>
                      <a:pt x="674" y="3037"/>
                    </a:lnTo>
                    <a:lnTo>
                      <a:pt x="594" y="2974"/>
                    </a:lnTo>
                    <a:lnTo>
                      <a:pt x="519" y="2905"/>
                    </a:lnTo>
                    <a:lnTo>
                      <a:pt x="446" y="2831"/>
                    </a:lnTo>
                    <a:lnTo>
                      <a:pt x="380" y="2754"/>
                    </a:lnTo>
                    <a:lnTo>
                      <a:pt x="318" y="2673"/>
                    </a:lnTo>
                    <a:lnTo>
                      <a:pt x="261" y="2588"/>
                    </a:lnTo>
                    <a:lnTo>
                      <a:pt x="208" y="2499"/>
                    </a:lnTo>
                    <a:lnTo>
                      <a:pt x="161" y="2407"/>
                    </a:lnTo>
                    <a:lnTo>
                      <a:pt x="119" y="2312"/>
                    </a:lnTo>
                    <a:lnTo>
                      <a:pt x="84" y="2214"/>
                    </a:lnTo>
                    <a:lnTo>
                      <a:pt x="54" y="2114"/>
                    </a:lnTo>
                    <a:lnTo>
                      <a:pt x="30" y="2010"/>
                    </a:lnTo>
                    <a:lnTo>
                      <a:pt x="14" y="1904"/>
                    </a:lnTo>
                    <a:lnTo>
                      <a:pt x="3" y="1798"/>
                    </a:lnTo>
                    <a:lnTo>
                      <a:pt x="0" y="1688"/>
                    </a:lnTo>
                    <a:lnTo>
                      <a:pt x="3" y="1577"/>
                    </a:lnTo>
                    <a:lnTo>
                      <a:pt x="14" y="1468"/>
                    </a:lnTo>
                    <a:lnTo>
                      <a:pt x="31" y="1362"/>
                    </a:lnTo>
                    <a:lnTo>
                      <a:pt x="56" y="1256"/>
                    </a:lnTo>
                    <a:lnTo>
                      <a:pt x="86" y="1155"/>
                    </a:lnTo>
                    <a:lnTo>
                      <a:pt x="123" y="1056"/>
                    </a:lnTo>
                    <a:lnTo>
                      <a:pt x="165" y="959"/>
                    </a:lnTo>
                    <a:lnTo>
                      <a:pt x="213" y="867"/>
                    </a:lnTo>
                    <a:lnTo>
                      <a:pt x="266" y="777"/>
                    </a:lnTo>
                    <a:lnTo>
                      <a:pt x="326" y="691"/>
                    </a:lnTo>
                    <a:lnTo>
                      <a:pt x="389" y="610"/>
                    </a:lnTo>
                    <a:lnTo>
                      <a:pt x="458" y="532"/>
                    </a:lnTo>
                    <a:lnTo>
                      <a:pt x="532" y="459"/>
                    </a:lnTo>
                    <a:lnTo>
                      <a:pt x="609" y="390"/>
                    </a:lnTo>
                    <a:lnTo>
                      <a:pt x="691" y="325"/>
                    </a:lnTo>
                    <a:lnTo>
                      <a:pt x="776" y="267"/>
                    </a:lnTo>
                    <a:lnTo>
                      <a:pt x="866" y="213"/>
                    </a:lnTo>
                    <a:lnTo>
                      <a:pt x="959" y="165"/>
                    </a:lnTo>
                    <a:lnTo>
                      <a:pt x="1054" y="123"/>
                    </a:lnTo>
                    <a:lnTo>
                      <a:pt x="1154" y="86"/>
                    </a:lnTo>
                    <a:lnTo>
                      <a:pt x="1255" y="55"/>
                    </a:lnTo>
                    <a:lnTo>
                      <a:pt x="1361" y="32"/>
                    </a:lnTo>
                    <a:lnTo>
                      <a:pt x="1467" y="14"/>
                    </a:lnTo>
                    <a:lnTo>
                      <a:pt x="1576" y="4"/>
                    </a:lnTo>
                    <a:lnTo>
                      <a:pt x="16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grpSp>
        <p:nvGrpSpPr>
          <p:cNvPr id="5" name="Group 4"/>
          <p:cNvGrpSpPr/>
          <p:nvPr/>
        </p:nvGrpSpPr>
        <p:grpSpPr>
          <a:xfrm>
            <a:off x="5378813" y="3599167"/>
            <a:ext cx="953058" cy="576692"/>
            <a:chOff x="7171750" y="4798889"/>
            <a:chExt cx="1270744" cy="768922"/>
          </a:xfrm>
        </p:grpSpPr>
        <p:sp>
          <p:nvSpPr>
            <p:cNvPr id="93" name="Freeform 93"/>
            <p:cNvSpPr/>
            <p:nvPr/>
          </p:nvSpPr>
          <p:spPr bwMode="black">
            <a:xfrm flipH="1" flipV="1">
              <a:off x="7171750" y="4862722"/>
              <a:ext cx="555550" cy="318622"/>
            </a:xfrm>
            <a:custGeom>
              <a:avLst/>
              <a:gdLst>
                <a:gd name="connsiteX0" fmla="*/ 0 w 1112520"/>
                <a:gd name="connsiteY0" fmla="*/ 0 h 508000"/>
                <a:gd name="connsiteX1" fmla="*/ 604520 w 1112520"/>
                <a:gd name="connsiteY1" fmla="*/ 0 h 508000"/>
                <a:gd name="connsiteX2" fmla="*/ 1112520 w 1112520"/>
                <a:gd name="connsiteY2" fmla="*/ 508000 h 508000"/>
              </a:gdLst>
              <a:ahLst/>
              <a:cxnLst>
                <a:cxn ang="0">
                  <a:pos x="connsiteX0" y="connsiteY0"/>
                </a:cxn>
                <a:cxn ang="0">
                  <a:pos x="connsiteX1" y="connsiteY1"/>
                </a:cxn>
                <a:cxn ang="0">
                  <a:pos x="connsiteX2" y="connsiteY2"/>
                </a:cxn>
              </a:cxnLst>
              <a:rect l="l" t="t" r="r" b="b"/>
              <a:pathLst>
                <a:path w="1112520" h="508000">
                  <a:moveTo>
                    <a:pt x="0" y="0"/>
                  </a:moveTo>
                  <a:lnTo>
                    <a:pt x="604520" y="0"/>
                  </a:lnTo>
                  <a:lnTo>
                    <a:pt x="1112520" y="508000"/>
                  </a:lnTo>
                </a:path>
              </a:pathLst>
            </a:custGeom>
            <a:noFill/>
            <a:ln w="12700">
              <a:solidFill>
                <a:schemeClr val="bg1">
                  <a:lumMod val="75000"/>
                </a:schemeClr>
              </a:solidFill>
              <a:tailEnd type="oval" w="lg" len="lg"/>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endParaRPr lang="en-US" sz="1600" dirty="0">
                <a:latin typeface="+mj-lt"/>
              </a:endParaRPr>
            </a:p>
          </p:txBody>
        </p:sp>
        <p:sp>
          <p:nvSpPr>
            <p:cNvPr id="95" name="Oval 94"/>
            <p:cNvSpPr/>
            <p:nvPr/>
          </p:nvSpPr>
          <p:spPr>
            <a:xfrm flipH="1">
              <a:off x="7673572" y="4798889"/>
              <a:ext cx="768922" cy="76892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endParaRPr lang="en-US" sz="1800" dirty="0">
                <a:solidFill>
                  <a:srgbClr val="FFFFFF"/>
                </a:solidFill>
              </a:endParaRPr>
            </a:p>
          </p:txBody>
        </p:sp>
        <p:grpSp>
          <p:nvGrpSpPr>
            <p:cNvPr id="61" name="Group 4"/>
            <p:cNvGrpSpPr>
              <a:grpSpLocks noChangeAspect="1"/>
            </p:cNvGrpSpPr>
            <p:nvPr/>
          </p:nvGrpSpPr>
          <p:grpSpPr bwMode="auto">
            <a:xfrm>
              <a:off x="7930981" y="5054169"/>
              <a:ext cx="254103" cy="298744"/>
              <a:chOff x="5445" y="2207"/>
              <a:chExt cx="222" cy="261"/>
            </a:xfrm>
            <a:solidFill>
              <a:schemeClr val="bg1"/>
            </a:solidFill>
          </p:grpSpPr>
          <p:sp>
            <p:nvSpPr>
              <p:cNvPr id="62" name="Freeform 6"/>
              <p:cNvSpPr>
                <a:spLocks noEditPoints="1"/>
              </p:cNvSpPr>
              <p:nvPr/>
            </p:nvSpPr>
            <p:spPr bwMode="auto">
              <a:xfrm>
                <a:off x="5445" y="2207"/>
                <a:ext cx="222" cy="261"/>
              </a:xfrm>
              <a:custGeom>
                <a:avLst/>
                <a:gdLst>
                  <a:gd name="T0" fmla="*/ 1345 w 2891"/>
                  <a:gd name="T1" fmla="*/ 383 h 3395"/>
                  <a:gd name="T2" fmla="*/ 1087 w 2891"/>
                  <a:gd name="T3" fmla="*/ 493 h 3395"/>
                  <a:gd name="T4" fmla="*/ 868 w 2891"/>
                  <a:gd name="T5" fmla="*/ 681 h 3395"/>
                  <a:gd name="T6" fmla="*/ 720 w 2891"/>
                  <a:gd name="T7" fmla="*/ 915 h 3395"/>
                  <a:gd name="T8" fmla="*/ 647 w 2891"/>
                  <a:gd name="T9" fmla="*/ 1173 h 3395"/>
                  <a:gd name="T10" fmla="*/ 649 w 2891"/>
                  <a:gd name="T11" fmla="*/ 1439 h 3395"/>
                  <a:gd name="T12" fmla="*/ 725 w 2891"/>
                  <a:gd name="T13" fmla="*/ 1696 h 3395"/>
                  <a:gd name="T14" fmla="*/ 876 w 2891"/>
                  <a:gd name="T15" fmla="*/ 1927 h 3395"/>
                  <a:gd name="T16" fmla="*/ 835 w 2891"/>
                  <a:gd name="T17" fmla="*/ 2026 h 3395"/>
                  <a:gd name="T18" fmla="*/ 726 w 2891"/>
                  <a:gd name="T19" fmla="*/ 2136 h 3395"/>
                  <a:gd name="T20" fmla="*/ 671 w 2891"/>
                  <a:gd name="T21" fmla="*/ 2183 h 3395"/>
                  <a:gd name="T22" fmla="*/ 689 w 2891"/>
                  <a:gd name="T23" fmla="*/ 2221 h 3395"/>
                  <a:gd name="T24" fmla="*/ 821 w 2891"/>
                  <a:gd name="T25" fmla="*/ 2228 h 3395"/>
                  <a:gd name="T26" fmla="*/ 1008 w 2891"/>
                  <a:gd name="T27" fmla="*/ 2175 h 3395"/>
                  <a:gd name="T28" fmla="*/ 1168 w 2891"/>
                  <a:gd name="T29" fmla="*/ 2150 h 3395"/>
                  <a:gd name="T30" fmla="*/ 1429 w 2891"/>
                  <a:gd name="T31" fmla="*/ 2234 h 3395"/>
                  <a:gd name="T32" fmla="*/ 1700 w 2891"/>
                  <a:gd name="T33" fmla="*/ 2240 h 3395"/>
                  <a:gd name="T34" fmla="*/ 1964 w 2891"/>
                  <a:gd name="T35" fmla="*/ 2169 h 3395"/>
                  <a:gd name="T36" fmla="*/ 2202 w 2891"/>
                  <a:gd name="T37" fmla="*/ 2019 h 3395"/>
                  <a:gd name="T38" fmla="*/ 2391 w 2891"/>
                  <a:gd name="T39" fmla="*/ 1798 h 3395"/>
                  <a:gd name="T40" fmla="*/ 2502 w 2891"/>
                  <a:gd name="T41" fmla="*/ 1540 h 3395"/>
                  <a:gd name="T42" fmla="*/ 2533 w 2891"/>
                  <a:gd name="T43" fmla="*/ 1264 h 3395"/>
                  <a:gd name="T44" fmla="*/ 2482 w 2891"/>
                  <a:gd name="T45" fmla="*/ 992 h 3395"/>
                  <a:gd name="T46" fmla="*/ 2351 w 2891"/>
                  <a:gd name="T47" fmla="*/ 741 h 3395"/>
                  <a:gd name="T48" fmla="*/ 2144 w 2891"/>
                  <a:gd name="T49" fmla="*/ 534 h 3395"/>
                  <a:gd name="T50" fmla="*/ 1893 w 2891"/>
                  <a:gd name="T51" fmla="*/ 403 h 3395"/>
                  <a:gd name="T52" fmla="*/ 1621 w 2891"/>
                  <a:gd name="T53" fmla="*/ 352 h 3395"/>
                  <a:gd name="T54" fmla="*/ 1778 w 2891"/>
                  <a:gd name="T55" fmla="*/ 13 h 3395"/>
                  <a:gd name="T56" fmla="*/ 2118 w 2891"/>
                  <a:gd name="T57" fmla="*/ 111 h 3395"/>
                  <a:gd name="T58" fmla="*/ 2414 w 2891"/>
                  <a:gd name="T59" fmla="*/ 293 h 3395"/>
                  <a:gd name="T60" fmla="*/ 2650 w 2891"/>
                  <a:gd name="T61" fmla="*/ 545 h 3395"/>
                  <a:gd name="T62" fmla="*/ 2812 w 2891"/>
                  <a:gd name="T63" fmla="*/ 854 h 3395"/>
                  <a:gd name="T64" fmla="*/ 2888 w 2891"/>
                  <a:gd name="T65" fmla="*/ 1205 h 3395"/>
                  <a:gd name="T66" fmla="*/ 2866 w 2891"/>
                  <a:gd name="T67" fmla="*/ 1551 h 3395"/>
                  <a:gd name="T68" fmla="*/ 2761 w 2891"/>
                  <a:gd name="T69" fmla="*/ 1865 h 3395"/>
                  <a:gd name="T70" fmla="*/ 2583 w 2891"/>
                  <a:gd name="T71" fmla="*/ 2136 h 3395"/>
                  <a:gd name="T72" fmla="*/ 2468 w 2891"/>
                  <a:gd name="T73" fmla="*/ 3071 h 3395"/>
                  <a:gd name="T74" fmla="*/ 2403 w 2891"/>
                  <a:gd name="T75" fmla="*/ 3148 h 3395"/>
                  <a:gd name="T76" fmla="*/ 990 w 2891"/>
                  <a:gd name="T77" fmla="*/ 3392 h 3395"/>
                  <a:gd name="T78" fmla="*/ 941 w 2891"/>
                  <a:gd name="T79" fmla="*/ 3342 h 3395"/>
                  <a:gd name="T80" fmla="*/ 563 w 2891"/>
                  <a:gd name="T81" fmla="*/ 3001 h 3395"/>
                  <a:gd name="T82" fmla="*/ 415 w 2891"/>
                  <a:gd name="T83" fmla="*/ 2957 h 3395"/>
                  <a:gd name="T84" fmla="*/ 316 w 2891"/>
                  <a:gd name="T85" fmla="*/ 2844 h 3395"/>
                  <a:gd name="T86" fmla="*/ 291 w 2891"/>
                  <a:gd name="T87" fmla="*/ 2250 h 3395"/>
                  <a:gd name="T88" fmla="*/ 74 w 2891"/>
                  <a:gd name="T89" fmla="*/ 2232 h 3395"/>
                  <a:gd name="T90" fmla="*/ 7 w 2891"/>
                  <a:gd name="T91" fmla="*/ 2159 h 3395"/>
                  <a:gd name="T92" fmla="*/ 12 w 2891"/>
                  <a:gd name="T93" fmla="*/ 2050 h 3395"/>
                  <a:gd name="T94" fmla="*/ 294 w 2891"/>
                  <a:gd name="T95" fmla="*/ 1208 h 3395"/>
                  <a:gd name="T96" fmla="*/ 365 w 2891"/>
                  <a:gd name="T97" fmla="*/ 862 h 3395"/>
                  <a:gd name="T98" fmla="*/ 523 w 2891"/>
                  <a:gd name="T99" fmla="*/ 557 h 3395"/>
                  <a:gd name="T100" fmla="*/ 752 w 2891"/>
                  <a:gd name="T101" fmla="*/ 308 h 3395"/>
                  <a:gd name="T102" fmla="*/ 1040 w 2891"/>
                  <a:gd name="T103" fmla="*/ 124 h 3395"/>
                  <a:gd name="T104" fmla="*/ 1345 w 2891"/>
                  <a:gd name="T105" fmla="*/ 24 h 3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91" h="3395">
                    <a:moveTo>
                      <a:pt x="1551" y="352"/>
                    </a:moveTo>
                    <a:lnTo>
                      <a:pt x="1481" y="357"/>
                    </a:lnTo>
                    <a:lnTo>
                      <a:pt x="1413" y="367"/>
                    </a:lnTo>
                    <a:lnTo>
                      <a:pt x="1345" y="383"/>
                    </a:lnTo>
                    <a:lnTo>
                      <a:pt x="1278" y="403"/>
                    </a:lnTo>
                    <a:lnTo>
                      <a:pt x="1213" y="428"/>
                    </a:lnTo>
                    <a:lnTo>
                      <a:pt x="1149" y="458"/>
                    </a:lnTo>
                    <a:lnTo>
                      <a:pt x="1087" y="493"/>
                    </a:lnTo>
                    <a:lnTo>
                      <a:pt x="1028" y="534"/>
                    </a:lnTo>
                    <a:lnTo>
                      <a:pt x="971" y="579"/>
                    </a:lnTo>
                    <a:lnTo>
                      <a:pt x="916" y="630"/>
                    </a:lnTo>
                    <a:lnTo>
                      <a:pt x="868" y="681"/>
                    </a:lnTo>
                    <a:lnTo>
                      <a:pt x="823" y="737"/>
                    </a:lnTo>
                    <a:lnTo>
                      <a:pt x="784" y="794"/>
                    </a:lnTo>
                    <a:lnTo>
                      <a:pt x="750" y="854"/>
                    </a:lnTo>
                    <a:lnTo>
                      <a:pt x="720" y="915"/>
                    </a:lnTo>
                    <a:lnTo>
                      <a:pt x="694" y="977"/>
                    </a:lnTo>
                    <a:lnTo>
                      <a:pt x="675" y="1041"/>
                    </a:lnTo>
                    <a:lnTo>
                      <a:pt x="658" y="1106"/>
                    </a:lnTo>
                    <a:lnTo>
                      <a:pt x="647" y="1173"/>
                    </a:lnTo>
                    <a:lnTo>
                      <a:pt x="641" y="1239"/>
                    </a:lnTo>
                    <a:lnTo>
                      <a:pt x="639" y="1306"/>
                    </a:lnTo>
                    <a:lnTo>
                      <a:pt x="642" y="1372"/>
                    </a:lnTo>
                    <a:lnTo>
                      <a:pt x="649" y="1439"/>
                    </a:lnTo>
                    <a:lnTo>
                      <a:pt x="661" y="1504"/>
                    </a:lnTo>
                    <a:lnTo>
                      <a:pt x="678" y="1569"/>
                    </a:lnTo>
                    <a:lnTo>
                      <a:pt x="699" y="1633"/>
                    </a:lnTo>
                    <a:lnTo>
                      <a:pt x="725" y="1696"/>
                    </a:lnTo>
                    <a:lnTo>
                      <a:pt x="756" y="1757"/>
                    </a:lnTo>
                    <a:lnTo>
                      <a:pt x="791" y="1816"/>
                    </a:lnTo>
                    <a:lnTo>
                      <a:pt x="832" y="1872"/>
                    </a:lnTo>
                    <a:lnTo>
                      <a:pt x="876" y="1927"/>
                    </a:lnTo>
                    <a:lnTo>
                      <a:pt x="886" y="1934"/>
                    </a:lnTo>
                    <a:lnTo>
                      <a:pt x="872" y="1964"/>
                    </a:lnTo>
                    <a:lnTo>
                      <a:pt x="854" y="1995"/>
                    </a:lnTo>
                    <a:lnTo>
                      <a:pt x="835" y="2026"/>
                    </a:lnTo>
                    <a:lnTo>
                      <a:pt x="812" y="2056"/>
                    </a:lnTo>
                    <a:lnTo>
                      <a:pt x="786" y="2085"/>
                    </a:lnTo>
                    <a:lnTo>
                      <a:pt x="757" y="2112"/>
                    </a:lnTo>
                    <a:lnTo>
                      <a:pt x="726" y="2136"/>
                    </a:lnTo>
                    <a:lnTo>
                      <a:pt x="691" y="2155"/>
                    </a:lnTo>
                    <a:lnTo>
                      <a:pt x="681" y="2163"/>
                    </a:lnTo>
                    <a:lnTo>
                      <a:pt x="674" y="2173"/>
                    </a:lnTo>
                    <a:lnTo>
                      <a:pt x="671" y="2183"/>
                    </a:lnTo>
                    <a:lnTo>
                      <a:pt x="671" y="2194"/>
                    </a:lnTo>
                    <a:lnTo>
                      <a:pt x="674" y="2205"/>
                    </a:lnTo>
                    <a:lnTo>
                      <a:pt x="680" y="2214"/>
                    </a:lnTo>
                    <a:lnTo>
                      <a:pt x="689" y="2221"/>
                    </a:lnTo>
                    <a:lnTo>
                      <a:pt x="702" y="2225"/>
                    </a:lnTo>
                    <a:lnTo>
                      <a:pt x="739" y="2229"/>
                    </a:lnTo>
                    <a:lnTo>
                      <a:pt x="779" y="2230"/>
                    </a:lnTo>
                    <a:lnTo>
                      <a:pt x="821" y="2228"/>
                    </a:lnTo>
                    <a:lnTo>
                      <a:pt x="867" y="2222"/>
                    </a:lnTo>
                    <a:lnTo>
                      <a:pt x="912" y="2211"/>
                    </a:lnTo>
                    <a:lnTo>
                      <a:pt x="959" y="2195"/>
                    </a:lnTo>
                    <a:lnTo>
                      <a:pt x="1008" y="2175"/>
                    </a:lnTo>
                    <a:lnTo>
                      <a:pt x="1056" y="2148"/>
                    </a:lnTo>
                    <a:lnTo>
                      <a:pt x="1104" y="2115"/>
                    </a:lnTo>
                    <a:lnTo>
                      <a:pt x="1106" y="2117"/>
                    </a:lnTo>
                    <a:lnTo>
                      <a:pt x="1168" y="2150"/>
                    </a:lnTo>
                    <a:lnTo>
                      <a:pt x="1231" y="2178"/>
                    </a:lnTo>
                    <a:lnTo>
                      <a:pt x="1296" y="2202"/>
                    </a:lnTo>
                    <a:lnTo>
                      <a:pt x="1362" y="2220"/>
                    </a:lnTo>
                    <a:lnTo>
                      <a:pt x="1429" y="2234"/>
                    </a:lnTo>
                    <a:lnTo>
                      <a:pt x="1496" y="2243"/>
                    </a:lnTo>
                    <a:lnTo>
                      <a:pt x="1564" y="2247"/>
                    </a:lnTo>
                    <a:lnTo>
                      <a:pt x="1632" y="2246"/>
                    </a:lnTo>
                    <a:lnTo>
                      <a:pt x="1700" y="2240"/>
                    </a:lnTo>
                    <a:lnTo>
                      <a:pt x="1767" y="2229"/>
                    </a:lnTo>
                    <a:lnTo>
                      <a:pt x="1834" y="2214"/>
                    </a:lnTo>
                    <a:lnTo>
                      <a:pt x="1899" y="2193"/>
                    </a:lnTo>
                    <a:lnTo>
                      <a:pt x="1964" y="2169"/>
                    </a:lnTo>
                    <a:lnTo>
                      <a:pt x="2026" y="2139"/>
                    </a:lnTo>
                    <a:lnTo>
                      <a:pt x="2087" y="2104"/>
                    </a:lnTo>
                    <a:lnTo>
                      <a:pt x="2146" y="2063"/>
                    </a:lnTo>
                    <a:lnTo>
                      <a:pt x="2202" y="2019"/>
                    </a:lnTo>
                    <a:lnTo>
                      <a:pt x="2255" y="1969"/>
                    </a:lnTo>
                    <a:lnTo>
                      <a:pt x="2306" y="1915"/>
                    </a:lnTo>
                    <a:lnTo>
                      <a:pt x="2351" y="1858"/>
                    </a:lnTo>
                    <a:lnTo>
                      <a:pt x="2391" y="1798"/>
                    </a:lnTo>
                    <a:lnTo>
                      <a:pt x="2426" y="1736"/>
                    </a:lnTo>
                    <a:lnTo>
                      <a:pt x="2456" y="1672"/>
                    </a:lnTo>
                    <a:lnTo>
                      <a:pt x="2482" y="1607"/>
                    </a:lnTo>
                    <a:lnTo>
                      <a:pt x="2502" y="1540"/>
                    </a:lnTo>
                    <a:lnTo>
                      <a:pt x="2517" y="1472"/>
                    </a:lnTo>
                    <a:lnTo>
                      <a:pt x="2528" y="1404"/>
                    </a:lnTo>
                    <a:lnTo>
                      <a:pt x="2533" y="1335"/>
                    </a:lnTo>
                    <a:lnTo>
                      <a:pt x="2533" y="1264"/>
                    </a:lnTo>
                    <a:lnTo>
                      <a:pt x="2528" y="1195"/>
                    </a:lnTo>
                    <a:lnTo>
                      <a:pt x="2517" y="1127"/>
                    </a:lnTo>
                    <a:lnTo>
                      <a:pt x="2502" y="1059"/>
                    </a:lnTo>
                    <a:lnTo>
                      <a:pt x="2482" y="992"/>
                    </a:lnTo>
                    <a:lnTo>
                      <a:pt x="2456" y="927"/>
                    </a:lnTo>
                    <a:lnTo>
                      <a:pt x="2426" y="863"/>
                    </a:lnTo>
                    <a:lnTo>
                      <a:pt x="2391" y="801"/>
                    </a:lnTo>
                    <a:lnTo>
                      <a:pt x="2351" y="741"/>
                    </a:lnTo>
                    <a:lnTo>
                      <a:pt x="2306" y="683"/>
                    </a:lnTo>
                    <a:lnTo>
                      <a:pt x="2255" y="630"/>
                    </a:lnTo>
                    <a:lnTo>
                      <a:pt x="2202" y="579"/>
                    </a:lnTo>
                    <a:lnTo>
                      <a:pt x="2144" y="534"/>
                    </a:lnTo>
                    <a:lnTo>
                      <a:pt x="2084" y="493"/>
                    </a:lnTo>
                    <a:lnTo>
                      <a:pt x="2022" y="458"/>
                    </a:lnTo>
                    <a:lnTo>
                      <a:pt x="1958" y="428"/>
                    </a:lnTo>
                    <a:lnTo>
                      <a:pt x="1893" y="403"/>
                    </a:lnTo>
                    <a:lnTo>
                      <a:pt x="1826" y="383"/>
                    </a:lnTo>
                    <a:lnTo>
                      <a:pt x="1758" y="367"/>
                    </a:lnTo>
                    <a:lnTo>
                      <a:pt x="1690" y="357"/>
                    </a:lnTo>
                    <a:lnTo>
                      <a:pt x="1621" y="352"/>
                    </a:lnTo>
                    <a:lnTo>
                      <a:pt x="1551" y="352"/>
                    </a:lnTo>
                    <a:close/>
                    <a:moveTo>
                      <a:pt x="1594" y="0"/>
                    </a:moveTo>
                    <a:lnTo>
                      <a:pt x="1687" y="3"/>
                    </a:lnTo>
                    <a:lnTo>
                      <a:pt x="1778" y="13"/>
                    </a:lnTo>
                    <a:lnTo>
                      <a:pt x="1866" y="29"/>
                    </a:lnTo>
                    <a:lnTo>
                      <a:pt x="1953" y="51"/>
                    </a:lnTo>
                    <a:lnTo>
                      <a:pt x="2037" y="77"/>
                    </a:lnTo>
                    <a:lnTo>
                      <a:pt x="2118" y="111"/>
                    </a:lnTo>
                    <a:lnTo>
                      <a:pt x="2197" y="149"/>
                    </a:lnTo>
                    <a:lnTo>
                      <a:pt x="2273" y="192"/>
                    </a:lnTo>
                    <a:lnTo>
                      <a:pt x="2345" y="241"/>
                    </a:lnTo>
                    <a:lnTo>
                      <a:pt x="2414" y="293"/>
                    </a:lnTo>
                    <a:lnTo>
                      <a:pt x="2479" y="350"/>
                    </a:lnTo>
                    <a:lnTo>
                      <a:pt x="2541" y="411"/>
                    </a:lnTo>
                    <a:lnTo>
                      <a:pt x="2598" y="476"/>
                    </a:lnTo>
                    <a:lnTo>
                      <a:pt x="2650" y="545"/>
                    </a:lnTo>
                    <a:lnTo>
                      <a:pt x="2698" y="617"/>
                    </a:lnTo>
                    <a:lnTo>
                      <a:pt x="2741" y="694"/>
                    </a:lnTo>
                    <a:lnTo>
                      <a:pt x="2779" y="772"/>
                    </a:lnTo>
                    <a:lnTo>
                      <a:pt x="2812" y="854"/>
                    </a:lnTo>
                    <a:lnTo>
                      <a:pt x="2840" y="938"/>
                    </a:lnTo>
                    <a:lnTo>
                      <a:pt x="2862" y="1025"/>
                    </a:lnTo>
                    <a:lnTo>
                      <a:pt x="2877" y="1114"/>
                    </a:lnTo>
                    <a:lnTo>
                      <a:pt x="2888" y="1205"/>
                    </a:lnTo>
                    <a:lnTo>
                      <a:pt x="2891" y="1297"/>
                    </a:lnTo>
                    <a:lnTo>
                      <a:pt x="2888" y="1383"/>
                    </a:lnTo>
                    <a:lnTo>
                      <a:pt x="2879" y="1469"/>
                    </a:lnTo>
                    <a:lnTo>
                      <a:pt x="2866" y="1551"/>
                    </a:lnTo>
                    <a:lnTo>
                      <a:pt x="2846" y="1633"/>
                    </a:lnTo>
                    <a:lnTo>
                      <a:pt x="2823" y="1712"/>
                    </a:lnTo>
                    <a:lnTo>
                      <a:pt x="2794" y="1790"/>
                    </a:lnTo>
                    <a:lnTo>
                      <a:pt x="2761" y="1865"/>
                    </a:lnTo>
                    <a:lnTo>
                      <a:pt x="2723" y="1936"/>
                    </a:lnTo>
                    <a:lnTo>
                      <a:pt x="2680" y="2007"/>
                    </a:lnTo>
                    <a:lnTo>
                      <a:pt x="2633" y="2073"/>
                    </a:lnTo>
                    <a:lnTo>
                      <a:pt x="2583" y="2136"/>
                    </a:lnTo>
                    <a:lnTo>
                      <a:pt x="2529" y="2196"/>
                    </a:lnTo>
                    <a:lnTo>
                      <a:pt x="2471" y="2252"/>
                    </a:lnTo>
                    <a:lnTo>
                      <a:pt x="2471" y="3046"/>
                    </a:lnTo>
                    <a:lnTo>
                      <a:pt x="2468" y="3071"/>
                    </a:lnTo>
                    <a:lnTo>
                      <a:pt x="2458" y="3095"/>
                    </a:lnTo>
                    <a:lnTo>
                      <a:pt x="2443" y="3116"/>
                    </a:lnTo>
                    <a:lnTo>
                      <a:pt x="2424" y="3135"/>
                    </a:lnTo>
                    <a:lnTo>
                      <a:pt x="2403" y="3148"/>
                    </a:lnTo>
                    <a:lnTo>
                      <a:pt x="2378" y="3155"/>
                    </a:lnTo>
                    <a:lnTo>
                      <a:pt x="1031" y="3394"/>
                    </a:lnTo>
                    <a:lnTo>
                      <a:pt x="1009" y="3395"/>
                    </a:lnTo>
                    <a:lnTo>
                      <a:pt x="990" y="3392"/>
                    </a:lnTo>
                    <a:lnTo>
                      <a:pt x="973" y="3384"/>
                    </a:lnTo>
                    <a:lnTo>
                      <a:pt x="959" y="3374"/>
                    </a:lnTo>
                    <a:lnTo>
                      <a:pt x="948" y="3360"/>
                    </a:lnTo>
                    <a:lnTo>
                      <a:pt x="941" y="3342"/>
                    </a:lnTo>
                    <a:lnTo>
                      <a:pt x="938" y="3322"/>
                    </a:lnTo>
                    <a:lnTo>
                      <a:pt x="938" y="3320"/>
                    </a:lnTo>
                    <a:lnTo>
                      <a:pt x="937" y="2946"/>
                    </a:lnTo>
                    <a:lnTo>
                      <a:pt x="563" y="3001"/>
                    </a:lnTo>
                    <a:lnTo>
                      <a:pt x="523" y="2998"/>
                    </a:lnTo>
                    <a:lnTo>
                      <a:pt x="484" y="2990"/>
                    </a:lnTo>
                    <a:lnTo>
                      <a:pt x="448" y="2976"/>
                    </a:lnTo>
                    <a:lnTo>
                      <a:pt x="415" y="2957"/>
                    </a:lnTo>
                    <a:lnTo>
                      <a:pt x="385" y="2934"/>
                    </a:lnTo>
                    <a:lnTo>
                      <a:pt x="357" y="2908"/>
                    </a:lnTo>
                    <a:lnTo>
                      <a:pt x="334" y="2878"/>
                    </a:lnTo>
                    <a:lnTo>
                      <a:pt x="316" y="2844"/>
                    </a:lnTo>
                    <a:lnTo>
                      <a:pt x="302" y="2807"/>
                    </a:lnTo>
                    <a:lnTo>
                      <a:pt x="293" y="2769"/>
                    </a:lnTo>
                    <a:lnTo>
                      <a:pt x="291" y="2729"/>
                    </a:lnTo>
                    <a:lnTo>
                      <a:pt x="291" y="2250"/>
                    </a:lnTo>
                    <a:lnTo>
                      <a:pt x="166" y="2250"/>
                    </a:lnTo>
                    <a:lnTo>
                      <a:pt x="132" y="2248"/>
                    </a:lnTo>
                    <a:lnTo>
                      <a:pt x="101" y="2242"/>
                    </a:lnTo>
                    <a:lnTo>
                      <a:pt x="74" y="2232"/>
                    </a:lnTo>
                    <a:lnTo>
                      <a:pt x="52" y="2218"/>
                    </a:lnTo>
                    <a:lnTo>
                      <a:pt x="32" y="2202"/>
                    </a:lnTo>
                    <a:lnTo>
                      <a:pt x="18" y="2182"/>
                    </a:lnTo>
                    <a:lnTo>
                      <a:pt x="7" y="2159"/>
                    </a:lnTo>
                    <a:lnTo>
                      <a:pt x="1" y="2134"/>
                    </a:lnTo>
                    <a:lnTo>
                      <a:pt x="0" y="2109"/>
                    </a:lnTo>
                    <a:lnTo>
                      <a:pt x="3" y="2080"/>
                    </a:lnTo>
                    <a:lnTo>
                      <a:pt x="12" y="2050"/>
                    </a:lnTo>
                    <a:lnTo>
                      <a:pt x="27" y="2018"/>
                    </a:lnTo>
                    <a:lnTo>
                      <a:pt x="291" y="1514"/>
                    </a:lnTo>
                    <a:lnTo>
                      <a:pt x="291" y="1298"/>
                    </a:lnTo>
                    <a:lnTo>
                      <a:pt x="294" y="1208"/>
                    </a:lnTo>
                    <a:lnTo>
                      <a:pt x="303" y="1118"/>
                    </a:lnTo>
                    <a:lnTo>
                      <a:pt x="318" y="1030"/>
                    </a:lnTo>
                    <a:lnTo>
                      <a:pt x="339" y="945"/>
                    </a:lnTo>
                    <a:lnTo>
                      <a:pt x="365" y="862"/>
                    </a:lnTo>
                    <a:lnTo>
                      <a:pt x="397" y="781"/>
                    </a:lnTo>
                    <a:lnTo>
                      <a:pt x="434" y="704"/>
                    </a:lnTo>
                    <a:lnTo>
                      <a:pt x="477" y="630"/>
                    </a:lnTo>
                    <a:lnTo>
                      <a:pt x="523" y="557"/>
                    </a:lnTo>
                    <a:lnTo>
                      <a:pt x="574" y="489"/>
                    </a:lnTo>
                    <a:lnTo>
                      <a:pt x="629" y="425"/>
                    </a:lnTo>
                    <a:lnTo>
                      <a:pt x="689" y="364"/>
                    </a:lnTo>
                    <a:lnTo>
                      <a:pt x="752" y="308"/>
                    </a:lnTo>
                    <a:lnTo>
                      <a:pt x="819" y="255"/>
                    </a:lnTo>
                    <a:lnTo>
                      <a:pt x="889" y="206"/>
                    </a:lnTo>
                    <a:lnTo>
                      <a:pt x="964" y="163"/>
                    </a:lnTo>
                    <a:lnTo>
                      <a:pt x="1040" y="124"/>
                    </a:lnTo>
                    <a:lnTo>
                      <a:pt x="1113" y="92"/>
                    </a:lnTo>
                    <a:lnTo>
                      <a:pt x="1188" y="65"/>
                    </a:lnTo>
                    <a:lnTo>
                      <a:pt x="1266" y="42"/>
                    </a:lnTo>
                    <a:lnTo>
                      <a:pt x="1345" y="24"/>
                    </a:lnTo>
                    <a:lnTo>
                      <a:pt x="1427" y="10"/>
                    </a:lnTo>
                    <a:lnTo>
                      <a:pt x="1509" y="3"/>
                    </a:lnTo>
                    <a:lnTo>
                      <a:pt x="159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sp>
            <p:nvSpPr>
              <p:cNvPr id="63" name="Freeform 7"/>
              <p:cNvSpPr>
                <a:spLocks/>
              </p:cNvSpPr>
              <p:nvPr/>
            </p:nvSpPr>
            <p:spPr bwMode="auto">
              <a:xfrm>
                <a:off x="5541" y="2257"/>
                <a:ext cx="52" cy="101"/>
              </a:xfrm>
              <a:custGeom>
                <a:avLst/>
                <a:gdLst>
                  <a:gd name="T0" fmla="*/ 369 w 679"/>
                  <a:gd name="T1" fmla="*/ 0 h 1311"/>
                  <a:gd name="T2" fmla="*/ 413 w 679"/>
                  <a:gd name="T3" fmla="*/ 10 h 1311"/>
                  <a:gd name="T4" fmla="*/ 423 w 679"/>
                  <a:gd name="T5" fmla="*/ 56 h 1311"/>
                  <a:gd name="T6" fmla="*/ 424 w 679"/>
                  <a:gd name="T7" fmla="*/ 120 h 1311"/>
                  <a:gd name="T8" fmla="*/ 444 w 679"/>
                  <a:gd name="T9" fmla="*/ 144 h 1311"/>
                  <a:gd name="T10" fmla="*/ 524 w 679"/>
                  <a:gd name="T11" fmla="*/ 159 h 1311"/>
                  <a:gd name="T12" fmla="*/ 620 w 679"/>
                  <a:gd name="T13" fmla="*/ 195 h 1311"/>
                  <a:gd name="T14" fmla="*/ 635 w 679"/>
                  <a:gd name="T15" fmla="*/ 225 h 1311"/>
                  <a:gd name="T16" fmla="*/ 602 w 679"/>
                  <a:gd name="T17" fmla="*/ 345 h 1311"/>
                  <a:gd name="T18" fmla="*/ 583 w 679"/>
                  <a:gd name="T19" fmla="*/ 374 h 1311"/>
                  <a:gd name="T20" fmla="*/ 548 w 679"/>
                  <a:gd name="T21" fmla="*/ 367 h 1311"/>
                  <a:gd name="T22" fmla="*/ 398 w 679"/>
                  <a:gd name="T23" fmla="*/ 326 h 1311"/>
                  <a:gd name="T24" fmla="*/ 311 w 679"/>
                  <a:gd name="T25" fmla="*/ 331 h 1311"/>
                  <a:gd name="T26" fmla="*/ 259 w 679"/>
                  <a:gd name="T27" fmla="*/ 360 h 1311"/>
                  <a:gd name="T28" fmla="*/ 240 w 679"/>
                  <a:gd name="T29" fmla="*/ 409 h 1311"/>
                  <a:gd name="T30" fmla="*/ 259 w 679"/>
                  <a:gd name="T31" fmla="*/ 458 h 1311"/>
                  <a:gd name="T32" fmla="*/ 330 w 679"/>
                  <a:gd name="T33" fmla="*/ 509 h 1311"/>
                  <a:gd name="T34" fmla="*/ 470 w 679"/>
                  <a:gd name="T35" fmla="*/ 569 h 1311"/>
                  <a:gd name="T36" fmla="*/ 585 w 679"/>
                  <a:gd name="T37" fmla="*/ 641 h 1311"/>
                  <a:gd name="T38" fmla="*/ 650 w 679"/>
                  <a:gd name="T39" fmla="*/ 729 h 1311"/>
                  <a:gd name="T40" fmla="*/ 678 w 679"/>
                  <a:gd name="T41" fmla="*/ 830 h 1311"/>
                  <a:gd name="T42" fmla="*/ 668 w 679"/>
                  <a:gd name="T43" fmla="*/ 935 h 1311"/>
                  <a:gd name="T44" fmla="*/ 615 w 679"/>
                  <a:gd name="T45" fmla="*/ 1033 h 1311"/>
                  <a:gd name="T46" fmla="*/ 527 w 679"/>
                  <a:gd name="T47" fmla="*/ 1107 h 1311"/>
                  <a:gd name="T48" fmla="*/ 441 w 679"/>
                  <a:gd name="T49" fmla="*/ 1142 h 1311"/>
                  <a:gd name="T50" fmla="*/ 417 w 679"/>
                  <a:gd name="T51" fmla="*/ 1171 h 1311"/>
                  <a:gd name="T52" fmla="*/ 417 w 679"/>
                  <a:gd name="T53" fmla="*/ 1272 h 1311"/>
                  <a:gd name="T54" fmla="*/ 403 w 679"/>
                  <a:gd name="T55" fmla="*/ 1304 h 1311"/>
                  <a:gd name="T56" fmla="*/ 288 w 679"/>
                  <a:gd name="T57" fmla="*/ 1311 h 1311"/>
                  <a:gd name="T58" fmla="*/ 254 w 679"/>
                  <a:gd name="T59" fmla="*/ 1294 h 1311"/>
                  <a:gd name="T60" fmla="*/ 248 w 679"/>
                  <a:gd name="T61" fmla="*/ 1238 h 1311"/>
                  <a:gd name="T62" fmla="*/ 245 w 679"/>
                  <a:gd name="T63" fmla="*/ 1174 h 1311"/>
                  <a:gd name="T64" fmla="*/ 220 w 679"/>
                  <a:gd name="T65" fmla="*/ 1156 h 1311"/>
                  <a:gd name="T66" fmla="*/ 119 w 679"/>
                  <a:gd name="T67" fmla="*/ 1135 h 1311"/>
                  <a:gd name="T68" fmla="*/ 22 w 679"/>
                  <a:gd name="T69" fmla="*/ 1096 h 1311"/>
                  <a:gd name="T70" fmla="*/ 0 w 679"/>
                  <a:gd name="T71" fmla="*/ 1067 h 1311"/>
                  <a:gd name="T72" fmla="*/ 20 w 679"/>
                  <a:gd name="T73" fmla="*/ 987 h 1311"/>
                  <a:gd name="T74" fmla="*/ 46 w 679"/>
                  <a:gd name="T75" fmla="*/ 915 h 1311"/>
                  <a:gd name="T76" fmla="*/ 73 w 679"/>
                  <a:gd name="T77" fmla="*/ 910 h 1311"/>
                  <a:gd name="T78" fmla="*/ 176 w 679"/>
                  <a:gd name="T79" fmla="*/ 952 h 1311"/>
                  <a:gd name="T80" fmla="*/ 298 w 679"/>
                  <a:gd name="T81" fmla="*/ 972 h 1311"/>
                  <a:gd name="T82" fmla="*/ 387 w 679"/>
                  <a:gd name="T83" fmla="*/ 955 h 1311"/>
                  <a:gd name="T84" fmla="*/ 437 w 679"/>
                  <a:gd name="T85" fmla="*/ 910 h 1311"/>
                  <a:gd name="T86" fmla="*/ 445 w 679"/>
                  <a:gd name="T87" fmla="*/ 851 h 1311"/>
                  <a:gd name="T88" fmla="*/ 408 w 679"/>
                  <a:gd name="T89" fmla="*/ 794 h 1311"/>
                  <a:gd name="T90" fmla="*/ 342 w 679"/>
                  <a:gd name="T91" fmla="*/ 755 h 1311"/>
                  <a:gd name="T92" fmla="*/ 202 w 679"/>
                  <a:gd name="T93" fmla="*/ 696 h 1311"/>
                  <a:gd name="T94" fmla="*/ 100 w 679"/>
                  <a:gd name="T95" fmla="*/ 631 h 1311"/>
                  <a:gd name="T96" fmla="*/ 37 w 679"/>
                  <a:gd name="T97" fmla="*/ 554 h 1311"/>
                  <a:gd name="T98" fmla="*/ 9 w 679"/>
                  <a:gd name="T99" fmla="*/ 459 h 1311"/>
                  <a:gd name="T100" fmla="*/ 22 w 679"/>
                  <a:gd name="T101" fmla="*/ 350 h 1311"/>
                  <a:gd name="T102" fmla="*/ 68 w 679"/>
                  <a:gd name="T103" fmla="*/ 262 h 1311"/>
                  <a:gd name="T104" fmla="*/ 145 w 679"/>
                  <a:gd name="T105" fmla="*/ 198 h 1311"/>
                  <a:gd name="T106" fmla="*/ 228 w 679"/>
                  <a:gd name="T107" fmla="*/ 161 h 1311"/>
                  <a:gd name="T108" fmla="*/ 256 w 679"/>
                  <a:gd name="T109" fmla="*/ 143 h 1311"/>
                  <a:gd name="T110" fmla="*/ 260 w 679"/>
                  <a:gd name="T111" fmla="*/ 99 h 1311"/>
                  <a:gd name="T112" fmla="*/ 263 w 679"/>
                  <a:gd name="T113" fmla="*/ 18 h 1311"/>
                  <a:gd name="T114" fmla="*/ 289 w 679"/>
                  <a:gd name="T115" fmla="*/ 1 h 1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9" h="1311">
                    <a:moveTo>
                      <a:pt x="306" y="0"/>
                    </a:moveTo>
                    <a:lnTo>
                      <a:pt x="342" y="0"/>
                    </a:lnTo>
                    <a:lnTo>
                      <a:pt x="369" y="0"/>
                    </a:lnTo>
                    <a:lnTo>
                      <a:pt x="389" y="2"/>
                    </a:lnTo>
                    <a:lnTo>
                      <a:pt x="404" y="4"/>
                    </a:lnTo>
                    <a:lnTo>
                      <a:pt x="413" y="10"/>
                    </a:lnTo>
                    <a:lnTo>
                      <a:pt x="419" y="21"/>
                    </a:lnTo>
                    <a:lnTo>
                      <a:pt x="422" y="35"/>
                    </a:lnTo>
                    <a:lnTo>
                      <a:pt x="423" y="56"/>
                    </a:lnTo>
                    <a:lnTo>
                      <a:pt x="423" y="83"/>
                    </a:lnTo>
                    <a:lnTo>
                      <a:pt x="423" y="104"/>
                    </a:lnTo>
                    <a:lnTo>
                      <a:pt x="424" y="120"/>
                    </a:lnTo>
                    <a:lnTo>
                      <a:pt x="427" y="131"/>
                    </a:lnTo>
                    <a:lnTo>
                      <a:pt x="433" y="138"/>
                    </a:lnTo>
                    <a:lnTo>
                      <a:pt x="444" y="144"/>
                    </a:lnTo>
                    <a:lnTo>
                      <a:pt x="459" y="147"/>
                    </a:lnTo>
                    <a:lnTo>
                      <a:pt x="481" y="150"/>
                    </a:lnTo>
                    <a:lnTo>
                      <a:pt x="524" y="159"/>
                    </a:lnTo>
                    <a:lnTo>
                      <a:pt x="567" y="173"/>
                    </a:lnTo>
                    <a:lnTo>
                      <a:pt x="608" y="189"/>
                    </a:lnTo>
                    <a:lnTo>
                      <a:pt x="620" y="195"/>
                    </a:lnTo>
                    <a:lnTo>
                      <a:pt x="628" y="203"/>
                    </a:lnTo>
                    <a:lnTo>
                      <a:pt x="634" y="213"/>
                    </a:lnTo>
                    <a:lnTo>
                      <a:pt x="635" y="225"/>
                    </a:lnTo>
                    <a:lnTo>
                      <a:pt x="633" y="239"/>
                    </a:lnTo>
                    <a:lnTo>
                      <a:pt x="617" y="291"/>
                    </a:lnTo>
                    <a:lnTo>
                      <a:pt x="602" y="345"/>
                    </a:lnTo>
                    <a:lnTo>
                      <a:pt x="595" y="359"/>
                    </a:lnTo>
                    <a:lnTo>
                      <a:pt x="590" y="369"/>
                    </a:lnTo>
                    <a:lnTo>
                      <a:pt x="583" y="374"/>
                    </a:lnTo>
                    <a:lnTo>
                      <a:pt x="574" y="376"/>
                    </a:lnTo>
                    <a:lnTo>
                      <a:pt x="562" y="373"/>
                    </a:lnTo>
                    <a:lnTo>
                      <a:pt x="548" y="367"/>
                    </a:lnTo>
                    <a:lnTo>
                      <a:pt x="500" y="347"/>
                    </a:lnTo>
                    <a:lnTo>
                      <a:pt x="450" y="334"/>
                    </a:lnTo>
                    <a:lnTo>
                      <a:pt x="398" y="326"/>
                    </a:lnTo>
                    <a:lnTo>
                      <a:pt x="346" y="326"/>
                    </a:lnTo>
                    <a:lnTo>
                      <a:pt x="328" y="328"/>
                    </a:lnTo>
                    <a:lnTo>
                      <a:pt x="311" y="331"/>
                    </a:lnTo>
                    <a:lnTo>
                      <a:pt x="292" y="338"/>
                    </a:lnTo>
                    <a:lnTo>
                      <a:pt x="274" y="348"/>
                    </a:lnTo>
                    <a:lnTo>
                      <a:pt x="259" y="360"/>
                    </a:lnTo>
                    <a:lnTo>
                      <a:pt x="249" y="376"/>
                    </a:lnTo>
                    <a:lnTo>
                      <a:pt x="243" y="391"/>
                    </a:lnTo>
                    <a:lnTo>
                      <a:pt x="240" y="409"/>
                    </a:lnTo>
                    <a:lnTo>
                      <a:pt x="242" y="425"/>
                    </a:lnTo>
                    <a:lnTo>
                      <a:pt x="248" y="443"/>
                    </a:lnTo>
                    <a:lnTo>
                      <a:pt x="259" y="458"/>
                    </a:lnTo>
                    <a:lnTo>
                      <a:pt x="274" y="474"/>
                    </a:lnTo>
                    <a:lnTo>
                      <a:pt x="301" y="492"/>
                    </a:lnTo>
                    <a:lnTo>
                      <a:pt x="330" y="509"/>
                    </a:lnTo>
                    <a:lnTo>
                      <a:pt x="361" y="523"/>
                    </a:lnTo>
                    <a:lnTo>
                      <a:pt x="416" y="545"/>
                    </a:lnTo>
                    <a:lnTo>
                      <a:pt x="470" y="569"/>
                    </a:lnTo>
                    <a:lnTo>
                      <a:pt x="522" y="596"/>
                    </a:lnTo>
                    <a:lnTo>
                      <a:pt x="555" y="616"/>
                    </a:lnTo>
                    <a:lnTo>
                      <a:pt x="585" y="641"/>
                    </a:lnTo>
                    <a:lnTo>
                      <a:pt x="611" y="668"/>
                    </a:lnTo>
                    <a:lnTo>
                      <a:pt x="633" y="698"/>
                    </a:lnTo>
                    <a:lnTo>
                      <a:pt x="650" y="729"/>
                    </a:lnTo>
                    <a:lnTo>
                      <a:pt x="664" y="762"/>
                    </a:lnTo>
                    <a:lnTo>
                      <a:pt x="673" y="796"/>
                    </a:lnTo>
                    <a:lnTo>
                      <a:pt x="678" y="830"/>
                    </a:lnTo>
                    <a:lnTo>
                      <a:pt x="679" y="866"/>
                    </a:lnTo>
                    <a:lnTo>
                      <a:pt x="676" y="901"/>
                    </a:lnTo>
                    <a:lnTo>
                      <a:pt x="668" y="935"/>
                    </a:lnTo>
                    <a:lnTo>
                      <a:pt x="654" y="969"/>
                    </a:lnTo>
                    <a:lnTo>
                      <a:pt x="638" y="1002"/>
                    </a:lnTo>
                    <a:lnTo>
                      <a:pt x="615" y="1033"/>
                    </a:lnTo>
                    <a:lnTo>
                      <a:pt x="588" y="1062"/>
                    </a:lnTo>
                    <a:lnTo>
                      <a:pt x="559" y="1086"/>
                    </a:lnTo>
                    <a:lnTo>
                      <a:pt x="527" y="1107"/>
                    </a:lnTo>
                    <a:lnTo>
                      <a:pt x="492" y="1123"/>
                    </a:lnTo>
                    <a:lnTo>
                      <a:pt x="455" y="1135"/>
                    </a:lnTo>
                    <a:lnTo>
                      <a:pt x="441" y="1142"/>
                    </a:lnTo>
                    <a:lnTo>
                      <a:pt x="429" y="1149"/>
                    </a:lnTo>
                    <a:lnTo>
                      <a:pt x="422" y="1158"/>
                    </a:lnTo>
                    <a:lnTo>
                      <a:pt x="417" y="1171"/>
                    </a:lnTo>
                    <a:lnTo>
                      <a:pt x="417" y="1186"/>
                    </a:lnTo>
                    <a:lnTo>
                      <a:pt x="417" y="1229"/>
                    </a:lnTo>
                    <a:lnTo>
                      <a:pt x="417" y="1272"/>
                    </a:lnTo>
                    <a:lnTo>
                      <a:pt x="415" y="1285"/>
                    </a:lnTo>
                    <a:lnTo>
                      <a:pt x="411" y="1295"/>
                    </a:lnTo>
                    <a:lnTo>
                      <a:pt x="403" y="1304"/>
                    </a:lnTo>
                    <a:lnTo>
                      <a:pt x="392" y="1309"/>
                    </a:lnTo>
                    <a:lnTo>
                      <a:pt x="379" y="1311"/>
                    </a:lnTo>
                    <a:lnTo>
                      <a:pt x="288" y="1311"/>
                    </a:lnTo>
                    <a:lnTo>
                      <a:pt x="274" y="1309"/>
                    </a:lnTo>
                    <a:lnTo>
                      <a:pt x="262" y="1303"/>
                    </a:lnTo>
                    <a:lnTo>
                      <a:pt x="254" y="1294"/>
                    </a:lnTo>
                    <a:lnTo>
                      <a:pt x="250" y="1283"/>
                    </a:lnTo>
                    <a:lnTo>
                      <a:pt x="248" y="1269"/>
                    </a:lnTo>
                    <a:lnTo>
                      <a:pt x="248" y="1238"/>
                    </a:lnTo>
                    <a:lnTo>
                      <a:pt x="248" y="1207"/>
                    </a:lnTo>
                    <a:lnTo>
                      <a:pt x="247" y="1187"/>
                    </a:lnTo>
                    <a:lnTo>
                      <a:pt x="245" y="1174"/>
                    </a:lnTo>
                    <a:lnTo>
                      <a:pt x="241" y="1165"/>
                    </a:lnTo>
                    <a:lnTo>
                      <a:pt x="232" y="1159"/>
                    </a:lnTo>
                    <a:lnTo>
                      <a:pt x="220" y="1156"/>
                    </a:lnTo>
                    <a:lnTo>
                      <a:pt x="201" y="1152"/>
                    </a:lnTo>
                    <a:lnTo>
                      <a:pt x="160" y="1145"/>
                    </a:lnTo>
                    <a:lnTo>
                      <a:pt x="119" y="1135"/>
                    </a:lnTo>
                    <a:lnTo>
                      <a:pt x="79" y="1122"/>
                    </a:lnTo>
                    <a:lnTo>
                      <a:pt x="39" y="1106"/>
                    </a:lnTo>
                    <a:lnTo>
                      <a:pt x="22" y="1096"/>
                    </a:lnTo>
                    <a:lnTo>
                      <a:pt x="9" y="1088"/>
                    </a:lnTo>
                    <a:lnTo>
                      <a:pt x="3" y="1079"/>
                    </a:lnTo>
                    <a:lnTo>
                      <a:pt x="0" y="1067"/>
                    </a:lnTo>
                    <a:lnTo>
                      <a:pt x="2" y="1053"/>
                    </a:lnTo>
                    <a:lnTo>
                      <a:pt x="6" y="1034"/>
                    </a:lnTo>
                    <a:lnTo>
                      <a:pt x="20" y="987"/>
                    </a:lnTo>
                    <a:lnTo>
                      <a:pt x="33" y="939"/>
                    </a:lnTo>
                    <a:lnTo>
                      <a:pt x="39" y="925"/>
                    </a:lnTo>
                    <a:lnTo>
                      <a:pt x="46" y="915"/>
                    </a:lnTo>
                    <a:lnTo>
                      <a:pt x="52" y="908"/>
                    </a:lnTo>
                    <a:lnTo>
                      <a:pt x="61" y="907"/>
                    </a:lnTo>
                    <a:lnTo>
                      <a:pt x="73" y="910"/>
                    </a:lnTo>
                    <a:lnTo>
                      <a:pt x="88" y="917"/>
                    </a:lnTo>
                    <a:lnTo>
                      <a:pt x="131" y="936"/>
                    </a:lnTo>
                    <a:lnTo>
                      <a:pt x="176" y="952"/>
                    </a:lnTo>
                    <a:lnTo>
                      <a:pt x="221" y="963"/>
                    </a:lnTo>
                    <a:lnTo>
                      <a:pt x="268" y="970"/>
                    </a:lnTo>
                    <a:lnTo>
                      <a:pt x="298" y="972"/>
                    </a:lnTo>
                    <a:lnTo>
                      <a:pt x="328" y="971"/>
                    </a:lnTo>
                    <a:lnTo>
                      <a:pt x="358" y="965"/>
                    </a:lnTo>
                    <a:lnTo>
                      <a:pt x="387" y="955"/>
                    </a:lnTo>
                    <a:lnTo>
                      <a:pt x="408" y="943"/>
                    </a:lnTo>
                    <a:lnTo>
                      <a:pt x="424" y="928"/>
                    </a:lnTo>
                    <a:lnTo>
                      <a:pt x="437" y="910"/>
                    </a:lnTo>
                    <a:lnTo>
                      <a:pt x="444" y="892"/>
                    </a:lnTo>
                    <a:lnTo>
                      <a:pt x="447" y="871"/>
                    </a:lnTo>
                    <a:lnTo>
                      <a:pt x="445" y="851"/>
                    </a:lnTo>
                    <a:lnTo>
                      <a:pt x="438" y="831"/>
                    </a:lnTo>
                    <a:lnTo>
                      <a:pt x="425" y="811"/>
                    </a:lnTo>
                    <a:lnTo>
                      <a:pt x="408" y="794"/>
                    </a:lnTo>
                    <a:lnTo>
                      <a:pt x="387" y="778"/>
                    </a:lnTo>
                    <a:lnTo>
                      <a:pt x="365" y="766"/>
                    </a:lnTo>
                    <a:lnTo>
                      <a:pt x="342" y="755"/>
                    </a:lnTo>
                    <a:lnTo>
                      <a:pt x="295" y="735"/>
                    </a:lnTo>
                    <a:lnTo>
                      <a:pt x="249" y="715"/>
                    </a:lnTo>
                    <a:lnTo>
                      <a:pt x="202" y="696"/>
                    </a:lnTo>
                    <a:lnTo>
                      <a:pt x="157" y="672"/>
                    </a:lnTo>
                    <a:lnTo>
                      <a:pt x="127" y="651"/>
                    </a:lnTo>
                    <a:lnTo>
                      <a:pt x="100" y="631"/>
                    </a:lnTo>
                    <a:lnTo>
                      <a:pt x="76" y="607"/>
                    </a:lnTo>
                    <a:lnTo>
                      <a:pt x="55" y="582"/>
                    </a:lnTo>
                    <a:lnTo>
                      <a:pt x="37" y="554"/>
                    </a:lnTo>
                    <a:lnTo>
                      <a:pt x="24" y="525"/>
                    </a:lnTo>
                    <a:lnTo>
                      <a:pt x="15" y="493"/>
                    </a:lnTo>
                    <a:lnTo>
                      <a:pt x="9" y="459"/>
                    </a:lnTo>
                    <a:lnTo>
                      <a:pt x="9" y="422"/>
                    </a:lnTo>
                    <a:lnTo>
                      <a:pt x="14" y="385"/>
                    </a:lnTo>
                    <a:lnTo>
                      <a:pt x="22" y="350"/>
                    </a:lnTo>
                    <a:lnTo>
                      <a:pt x="34" y="318"/>
                    </a:lnTo>
                    <a:lnTo>
                      <a:pt x="50" y="289"/>
                    </a:lnTo>
                    <a:lnTo>
                      <a:pt x="68" y="262"/>
                    </a:lnTo>
                    <a:lnTo>
                      <a:pt x="91" y="239"/>
                    </a:lnTo>
                    <a:lnTo>
                      <a:pt x="116" y="217"/>
                    </a:lnTo>
                    <a:lnTo>
                      <a:pt x="145" y="198"/>
                    </a:lnTo>
                    <a:lnTo>
                      <a:pt x="176" y="182"/>
                    </a:lnTo>
                    <a:lnTo>
                      <a:pt x="211" y="167"/>
                    </a:lnTo>
                    <a:lnTo>
                      <a:pt x="228" y="161"/>
                    </a:lnTo>
                    <a:lnTo>
                      <a:pt x="242" y="156"/>
                    </a:lnTo>
                    <a:lnTo>
                      <a:pt x="250" y="150"/>
                    </a:lnTo>
                    <a:lnTo>
                      <a:pt x="256" y="143"/>
                    </a:lnTo>
                    <a:lnTo>
                      <a:pt x="258" y="132"/>
                    </a:lnTo>
                    <a:lnTo>
                      <a:pt x="260" y="119"/>
                    </a:lnTo>
                    <a:lnTo>
                      <a:pt x="260" y="99"/>
                    </a:lnTo>
                    <a:lnTo>
                      <a:pt x="260" y="48"/>
                    </a:lnTo>
                    <a:lnTo>
                      <a:pt x="261" y="30"/>
                    </a:lnTo>
                    <a:lnTo>
                      <a:pt x="263" y="18"/>
                    </a:lnTo>
                    <a:lnTo>
                      <a:pt x="268" y="9"/>
                    </a:lnTo>
                    <a:lnTo>
                      <a:pt x="277" y="4"/>
                    </a:lnTo>
                    <a:lnTo>
                      <a:pt x="289" y="1"/>
                    </a:lnTo>
                    <a:lnTo>
                      <a:pt x="3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013"/>
              </a:p>
            </p:txBody>
          </p:sp>
        </p:grpSp>
      </p:grpSp>
      <p:sp>
        <p:nvSpPr>
          <p:cNvPr id="64" name="TextBox 63"/>
          <p:cNvSpPr txBox="1"/>
          <p:nvPr/>
        </p:nvSpPr>
        <p:spPr>
          <a:xfrm>
            <a:off x="2338712" y="808652"/>
            <a:ext cx="4482146" cy="507831"/>
          </a:xfrm>
          <a:prstGeom prst="rect">
            <a:avLst/>
          </a:prstGeom>
          <a:noFill/>
        </p:spPr>
        <p:txBody>
          <a:bodyPr wrap="square" rtlCol="0">
            <a:spAutoFit/>
          </a:bodyPr>
          <a:lstStyle/>
          <a:p>
            <a:pPr algn="ctr"/>
            <a:r>
              <a:rPr lang="id-ID" sz="2700" b="1" dirty="0">
                <a:latin typeface="Montserrat Black" panose="00000A00000000000000" pitchFamily="50" charset="0"/>
              </a:rPr>
              <a:t>RADIANT SLIDES</a:t>
            </a:r>
            <a:endParaRPr lang="en-US" sz="2700" b="1" dirty="0">
              <a:latin typeface="Montserrat Black" panose="00000A00000000000000" pitchFamily="50" charset="0"/>
            </a:endParaRPr>
          </a:p>
        </p:txBody>
      </p:sp>
      <p:sp>
        <p:nvSpPr>
          <p:cNvPr id="65" name="TextBox 64"/>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Real Estate</a:t>
            </a:r>
          </a:p>
        </p:txBody>
      </p:sp>
    </p:spTree>
    <p:extLst>
      <p:ext uri="{BB962C8B-B14F-4D97-AF65-F5344CB8AC3E}">
        <p14:creationId xmlns:p14="http://schemas.microsoft.com/office/powerpoint/2010/main" val="489181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barn(inVertical)">
                                      <p:cBhvr>
                                        <p:cTn id="7" dur="500"/>
                                        <p:tgtEl>
                                          <p:spTgt spid="65"/>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64"/>
                                        </p:tgtEl>
                                        <p:attrNameLst>
                                          <p:attrName>style.visibility</p:attrName>
                                        </p:attrNameLst>
                                      </p:cBhvr>
                                      <p:to>
                                        <p:strVal val="visible"/>
                                      </p:to>
                                    </p:set>
                                    <p:animEffect transition="in" filter="barn(outVertical)">
                                      <p:cBhvr>
                                        <p:cTn id="11" dur="500"/>
                                        <p:tgtEl>
                                          <p:spTgt spid="64"/>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70"/>
                                        </p:tgtEl>
                                        <p:attrNameLst>
                                          <p:attrName>style.visibility</p:attrName>
                                        </p:attrNameLst>
                                      </p:cBhvr>
                                      <p:to>
                                        <p:strVal val="visible"/>
                                      </p:to>
                                    </p:set>
                                    <p:anim calcmode="lin" valueType="num">
                                      <p:cBhvr>
                                        <p:cTn id="15" dur="500" fill="hold"/>
                                        <p:tgtEl>
                                          <p:spTgt spid="70"/>
                                        </p:tgtEl>
                                        <p:attrNameLst>
                                          <p:attrName>ppt_w</p:attrName>
                                        </p:attrNameLst>
                                      </p:cBhvr>
                                      <p:tavLst>
                                        <p:tav tm="0">
                                          <p:val>
                                            <p:fltVal val="0"/>
                                          </p:val>
                                        </p:tav>
                                        <p:tav tm="100000">
                                          <p:val>
                                            <p:strVal val="#ppt_w"/>
                                          </p:val>
                                        </p:tav>
                                      </p:tavLst>
                                    </p:anim>
                                    <p:anim calcmode="lin" valueType="num">
                                      <p:cBhvr>
                                        <p:cTn id="16" dur="500" fill="hold"/>
                                        <p:tgtEl>
                                          <p:spTgt spid="70"/>
                                        </p:tgtEl>
                                        <p:attrNameLst>
                                          <p:attrName>ppt_h</p:attrName>
                                        </p:attrNameLst>
                                      </p:cBhvr>
                                      <p:tavLst>
                                        <p:tav tm="0">
                                          <p:val>
                                            <p:fltVal val="0"/>
                                          </p:val>
                                        </p:tav>
                                        <p:tav tm="100000">
                                          <p:val>
                                            <p:strVal val="#ppt_h"/>
                                          </p:val>
                                        </p:tav>
                                      </p:tavLst>
                                    </p:anim>
                                    <p:animEffect transition="in" filter="fade">
                                      <p:cBhvr>
                                        <p:cTn id="17" dur="500"/>
                                        <p:tgtEl>
                                          <p:spTgt spid="70"/>
                                        </p:tgtEl>
                                      </p:cBhvr>
                                    </p:animEffect>
                                  </p:childTnLst>
                                </p:cTn>
                              </p:par>
                            </p:childTnLst>
                          </p:cTn>
                        </p:par>
                        <p:par>
                          <p:cTn id="18" fill="hold">
                            <p:stCondLst>
                              <p:cond delay="1500"/>
                            </p:stCondLst>
                            <p:childTnLst>
                              <p:par>
                                <p:cTn id="19" presetID="22" presetClass="entr" presetSubtype="8"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Effect transition="in" filter="wipe(left)">
                                      <p:cBhvr>
                                        <p:cTn id="21" dur="500"/>
                                        <p:tgtEl>
                                          <p:spTgt spid="3"/>
                                        </p:tgtEl>
                                      </p:cBhvr>
                                    </p:animEffect>
                                  </p:childTnLst>
                                </p:cTn>
                              </p:par>
                              <p:par>
                                <p:cTn id="22" presetID="22" presetClass="entr" presetSubtype="2" fill="hold"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wipe(right)">
                                      <p:cBhvr>
                                        <p:cTn id="24" dur="500"/>
                                        <p:tgtEl>
                                          <p:spTgt spid="9"/>
                                        </p:tgtEl>
                                      </p:cBhvr>
                                    </p:animEffect>
                                  </p:childTnLst>
                                </p:cTn>
                              </p:par>
                              <p:par>
                                <p:cTn id="25" presetID="22" presetClass="entr" presetSubtype="2"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500"/>
                                        <p:tgtEl>
                                          <p:spTgt spid="7"/>
                                        </p:tgtEl>
                                      </p:cBhvr>
                                    </p:animEffect>
                                  </p:childTnLst>
                                </p:cTn>
                              </p:par>
                              <p:par>
                                <p:cTn id="28" presetID="22" presetClass="entr" presetSubtype="8" fill="hold" nodeType="with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wipe(left)">
                                      <p:cBhvr>
                                        <p:cTn id="30" dur="500"/>
                                        <p:tgtEl>
                                          <p:spTgt spid="4"/>
                                        </p:tgtEl>
                                      </p:cBhvr>
                                    </p:animEffect>
                                  </p:childTnLst>
                                </p:cTn>
                              </p:par>
                              <p:par>
                                <p:cTn id="31" presetID="22" presetClass="entr" presetSubtype="8"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wipe(left)">
                                      <p:cBhvr>
                                        <p:cTn id="33" dur="500"/>
                                        <p:tgtEl>
                                          <p:spTgt spid="5"/>
                                        </p:tgtEl>
                                      </p:cBhvr>
                                    </p:animEffect>
                                  </p:childTnLst>
                                </p:cTn>
                              </p:par>
                              <p:par>
                                <p:cTn id="34" presetID="22" presetClass="entr" presetSubtype="2" fill="hold" nodeType="withEffect">
                                  <p:stCondLst>
                                    <p:cond delay="0"/>
                                  </p:stCondLst>
                                  <p:childTnLst>
                                    <p:set>
                                      <p:cBhvr>
                                        <p:cTn id="35" dur="1" fill="hold">
                                          <p:stCondLst>
                                            <p:cond delay="0"/>
                                          </p:stCondLst>
                                        </p:cTn>
                                        <p:tgtEl>
                                          <p:spTgt spid="6"/>
                                        </p:tgtEl>
                                        <p:attrNameLst>
                                          <p:attrName>style.visibility</p:attrName>
                                        </p:attrNameLst>
                                      </p:cBhvr>
                                      <p:to>
                                        <p:strVal val="visible"/>
                                      </p:to>
                                    </p:set>
                                    <p:animEffect transition="in" filter="wipe(right)">
                                      <p:cBhvr>
                                        <p:cTn id="36" dur="500"/>
                                        <p:tgtEl>
                                          <p:spTgt spid="6"/>
                                        </p:tgtEl>
                                      </p:cBhvr>
                                    </p:animEffect>
                                  </p:childTnLst>
                                </p:cTn>
                              </p:par>
                            </p:childTnLst>
                          </p:cTn>
                        </p:par>
                        <p:par>
                          <p:cTn id="37" fill="hold">
                            <p:stCondLst>
                              <p:cond delay="2000"/>
                            </p:stCondLst>
                            <p:childTnLst>
                              <p:par>
                                <p:cTn id="38" presetID="22" presetClass="entr" presetSubtype="8" fill="hold" grpId="0" nodeType="afterEffect">
                                  <p:stCondLst>
                                    <p:cond delay="0"/>
                                  </p:stCondLst>
                                  <p:childTnLst>
                                    <p:set>
                                      <p:cBhvr>
                                        <p:cTn id="39" dur="1" fill="hold">
                                          <p:stCondLst>
                                            <p:cond delay="0"/>
                                          </p:stCondLst>
                                        </p:cTn>
                                        <p:tgtEl>
                                          <p:spTgt spid="105"/>
                                        </p:tgtEl>
                                        <p:attrNameLst>
                                          <p:attrName>style.visibility</p:attrName>
                                        </p:attrNameLst>
                                      </p:cBhvr>
                                      <p:to>
                                        <p:strVal val="visible"/>
                                      </p:to>
                                    </p:set>
                                    <p:animEffect transition="in" filter="wipe(left)">
                                      <p:cBhvr>
                                        <p:cTn id="40" dur="500"/>
                                        <p:tgtEl>
                                          <p:spTgt spid="105"/>
                                        </p:tgtEl>
                                      </p:cBhvr>
                                    </p:animEffect>
                                  </p:childTnLst>
                                </p:cTn>
                              </p:par>
                              <p:par>
                                <p:cTn id="41" presetID="22" presetClass="entr" presetSubtype="8" fill="hold" grpId="0" nodeType="withEffect">
                                  <p:stCondLst>
                                    <p:cond delay="0"/>
                                  </p:stCondLst>
                                  <p:childTnLst>
                                    <p:set>
                                      <p:cBhvr>
                                        <p:cTn id="42" dur="1" fill="hold">
                                          <p:stCondLst>
                                            <p:cond delay="0"/>
                                          </p:stCondLst>
                                        </p:cTn>
                                        <p:tgtEl>
                                          <p:spTgt spid="98"/>
                                        </p:tgtEl>
                                        <p:attrNameLst>
                                          <p:attrName>style.visibility</p:attrName>
                                        </p:attrNameLst>
                                      </p:cBhvr>
                                      <p:to>
                                        <p:strVal val="visible"/>
                                      </p:to>
                                    </p:set>
                                    <p:animEffect transition="in" filter="wipe(left)">
                                      <p:cBhvr>
                                        <p:cTn id="43" dur="500"/>
                                        <p:tgtEl>
                                          <p:spTgt spid="98"/>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109"/>
                                        </p:tgtEl>
                                        <p:attrNameLst>
                                          <p:attrName>style.visibility</p:attrName>
                                        </p:attrNameLst>
                                      </p:cBhvr>
                                      <p:to>
                                        <p:strVal val="visible"/>
                                      </p:to>
                                    </p:set>
                                    <p:animEffect transition="in" filter="wipe(left)">
                                      <p:cBhvr>
                                        <p:cTn id="46" dur="500"/>
                                        <p:tgtEl>
                                          <p:spTgt spid="109"/>
                                        </p:tgtEl>
                                      </p:cBhvr>
                                    </p:animEffect>
                                  </p:childTnLst>
                                </p:cTn>
                              </p:par>
                              <p:par>
                                <p:cTn id="47" presetID="22" presetClass="entr" presetSubtype="2" fill="hold" grpId="0" nodeType="withEffect">
                                  <p:stCondLst>
                                    <p:cond delay="0"/>
                                  </p:stCondLst>
                                  <p:childTnLst>
                                    <p:set>
                                      <p:cBhvr>
                                        <p:cTn id="48" dur="1" fill="hold">
                                          <p:stCondLst>
                                            <p:cond delay="0"/>
                                          </p:stCondLst>
                                        </p:cTn>
                                        <p:tgtEl>
                                          <p:spTgt spid="100"/>
                                        </p:tgtEl>
                                        <p:attrNameLst>
                                          <p:attrName>style.visibility</p:attrName>
                                        </p:attrNameLst>
                                      </p:cBhvr>
                                      <p:to>
                                        <p:strVal val="visible"/>
                                      </p:to>
                                    </p:set>
                                    <p:animEffect transition="in" filter="wipe(right)">
                                      <p:cBhvr>
                                        <p:cTn id="49" dur="500"/>
                                        <p:tgtEl>
                                          <p:spTgt spid="100"/>
                                        </p:tgtEl>
                                      </p:cBhvr>
                                    </p:animEffect>
                                  </p:childTnLst>
                                </p:cTn>
                              </p:par>
                              <p:par>
                                <p:cTn id="50" presetID="22" presetClass="entr" presetSubtype="2" fill="hold" grpId="0" nodeType="withEffect">
                                  <p:stCondLst>
                                    <p:cond delay="0"/>
                                  </p:stCondLst>
                                  <p:childTnLst>
                                    <p:set>
                                      <p:cBhvr>
                                        <p:cTn id="51" dur="1" fill="hold">
                                          <p:stCondLst>
                                            <p:cond delay="0"/>
                                          </p:stCondLst>
                                        </p:cTn>
                                        <p:tgtEl>
                                          <p:spTgt spid="96"/>
                                        </p:tgtEl>
                                        <p:attrNameLst>
                                          <p:attrName>style.visibility</p:attrName>
                                        </p:attrNameLst>
                                      </p:cBhvr>
                                      <p:to>
                                        <p:strVal val="visible"/>
                                      </p:to>
                                    </p:set>
                                    <p:animEffect transition="in" filter="wipe(right)">
                                      <p:cBhvr>
                                        <p:cTn id="52" dur="500"/>
                                        <p:tgtEl>
                                          <p:spTgt spid="96"/>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107"/>
                                        </p:tgtEl>
                                        <p:attrNameLst>
                                          <p:attrName>style.visibility</p:attrName>
                                        </p:attrNameLst>
                                      </p:cBhvr>
                                      <p:to>
                                        <p:strVal val="visible"/>
                                      </p:to>
                                    </p:set>
                                    <p:animEffect transition="in" filter="wipe(right)">
                                      <p:cBhvr>
                                        <p:cTn id="55" dur="500"/>
                                        <p:tgtEl>
                                          <p:spTgt spid="107"/>
                                        </p:tgtEl>
                                      </p:cBhvr>
                                    </p:animEffect>
                                  </p:childTnLst>
                                </p:cTn>
                              </p:par>
                            </p:childTnLst>
                          </p:cTn>
                        </p:par>
                        <p:par>
                          <p:cTn id="56" fill="hold">
                            <p:stCondLst>
                              <p:cond delay="2500"/>
                            </p:stCondLst>
                            <p:childTnLst>
                              <p:par>
                                <p:cTn id="57" presetID="42" presetClass="entr" presetSubtype="0" fill="hold" grpId="0" nodeType="afterEffect">
                                  <p:stCondLst>
                                    <p:cond delay="0"/>
                                  </p:stCondLst>
                                  <p:childTnLst>
                                    <p:set>
                                      <p:cBhvr>
                                        <p:cTn id="58" dur="1" fill="hold">
                                          <p:stCondLst>
                                            <p:cond delay="0"/>
                                          </p:stCondLst>
                                        </p:cTn>
                                        <p:tgtEl>
                                          <p:spTgt spid="106"/>
                                        </p:tgtEl>
                                        <p:attrNameLst>
                                          <p:attrName>style.visibility</p:attrName>
                                        </p:attrNameLst>
                                      </p:cBhvr>
                                      <p:to>
                                        <p:strVal val="visible"/>
                                      </p:to>
                                    </p:set>
                                    <p:animEffect transition="in" filter="fade">
                                      <p:cBhvr>
                                        <p:cTn id="59" dur="500"/>
                                        <p:tgtEl>
                                          <p:spTgt spid="106"/>
                                        </p:tgtEl>
                                      </p:cBhvr>
                                    </p:animEffect>
                                    <p:anim calcmode="lin" valueType="num">
                                      <p:cBhvr>
                                        <p:cTn id="60" dur="500" fill="hold"/>
                                        <p:tgtEl>
                                          <p:spTgt spid="106"/>
                                        </p:tgtEl>
                                        <p:attrNameLst>
                                          <p:attrName>ppt_x</p:attrName>
                                        </p:attrNameLst>
                                      </p:cBhvr>
                                      <p:tavLst>
                                        <p:tav tm="0">
                                          <p:val>
                                            <p:strVal val="#ppt_x"/>
                                          </p:val>
                                        </p:tav>
                                        <p:tav tm="100000">
                                          <p:val>
                                            <p:strVal val="#ppt_x"/>
                                          </p:val>
                                        </p:tav>
                                      </p:tavLst>
                                    </p:anim>
                                    <p:anim calcmode="lin" valueType="num">
                                      <p:cBhvr>
                                        <p:cTn id="61" dur="500" fill="hold"/>
                                        <p:tgtEl>
                                          <p:spTgt spid="106"/>
                                        </p:tgtEl>
                                        <p:attrNameLst>
                                          <p:attrName>ppt_y</p:attrName>
                                        </p:attrNameLst>
                                      </p:cBhvr>
                                      <p:tavLst>
                                        <p:tav tm="0">
                                          <p:val>
                                            <p:strVal val="#ppt_y+.1"/>
                                          </p:val>
                                        </p:tav>
                                        <p:tav tm="100000">
                                          <p:val>
                                            <p:strVal val="#ppt_y"/>
                                          </p:val>
                                        </p:tav>
                                      </p:tavLst>
                                    </p:anim>
                                  </p:childTnLst>
                                </p:cTn>
                              </p:par>
                              <p:par>
                                <p:cTn id="62" presetID="42" presetClass="entr" presetSubtype="0" fill="hold" grpId="0" nodeType="withEffect">
                                  <p:stCondLst>
                                    <p:cond delay="0"/>
                                  </p:stCondLst>
                                  <p:childTnLst>
                                    <p:set>
                                      <p:cBhvr>
                                        <p:cTn id="63" dur="1" fill="hold">
                                          <p:stCondLst>
                                            <p:cond delay="0"/>
                                          </p:stCondLst>
                                        </p:cTn>
                                        <p:tgtEl>
                                          <p:spTgt spid="99"/>
                                        </p:tgtEl>
                                        <p:attrNameLst>
                                          <p:attrName>style.visibility</p:attrName>
                                        </p:attrNameLst>
                                      </p:cBhvr>
                                      <p:to>
                                        <p:strVal val="visible"/>
                                      </p:to>
                                    </p:set>
                                    <p:animEffect transition="in" filter="fade">
                                      <p:cBhvr>
                                        <p:cTn id="64" dur="500"/>
                                        <p:tgtEl>
                                          <p:spTgt spid="99"/>
                                        </p:tgtEl>
                                      </p:cBhvr>
                                    </p:animEffect>
                                    <p:anim calcmode="lin" valueType="num">
                                      <p:cBhvr>
                                        <p:cTn id="65" dur="500" fill="hold"/>
                                        <p:tgtEl>
                                          <p:spTgt spid="99"/>
                                        </p:tgtEl>
                                        <p:attrNameLst>
                                          <p:attrName>ppt_x</p:attrName>
                                        </p:attrNameLst>
                                      </p:cBhvr>
                                      <p:tavLst>
                                        <p:tav tm="0">
                                          <p:val>
                                            <p:strVal val="#ppt_x"/>
                                          </p:val>
                                        </p:tav>
                                        <p:tav tm="100000">
                                          <p:val>
                                            <p:strVal val="#ppt_x"/>
                                          </p:val>
                                        </p:tav>
                                      </p:tavLst>
                                    </p:anim>
                                    <p:anim calcmode="lin" valueType="num">
                                      <p:cBhvr>
                                        <p:cTn id="66" dur="500" fill="hold"/>
                                        <p:tgtEl>
                                          <p:spTgt spid="99"/>
                                        </p:tgtEl>
                                        <p:attrNameLst>
                                          <p:attrName>ppt_y</p:attrName>
                                        </p:attrNameLst>
                                      </p:cBhvr>
                                      <p:tavLst>
                                        <p:tav tm="0">
                                          <p:val>
                                            <p:strVal val="#ppt_y+.1"/>
                                          </p:val>
                                        </p:tav>
                                        <p:tav tm="100000">
                                          <p:val>
                                            <p:strVal val="#ppt_y"/>
                                          </p:val>
                                        </p:tav>
                                      </p:tavLst>
                                    </p:anim>
                                  </p:childTnLst>
                                </p:cTn>
                              </p:par>
                              <p:par>
                                <p:cTn id="67" presetID="42" presetClass="entr" presetSubtype="0" fill="hold" grpId="0" nodeType="withEffect">
                                  <p:stCondLst>
                                    <p:cond delay="0"/>
                                  </p:stCondLst>
                                  <p:childTnLst>
                                    <p:set>
                                      <p:cBhvr>
                                        <p:cTn id="68" dur="1" fill="hold">
                                          <p:stCondLst>
                                            <p:cond delay="0"/>
                                          </p:stCondLst>
                                        </p:cTn>
                                        <p:tgtEl>
                                          <p:spTgt spid="110"/>
                                        </p:tgtEl>
                                        <p:attrNameLst>
                                          <p:attrName>style.visibility</p:attrName>
                                        </p:attrNameLst>
                                      </p:cBhvr>
                                      <p:to>
                                        <p:strVal val="visible"/>
                                      </p:to>
                                    </p:set>
                                    <p:animEffect transition="in" filter="fade">
                                      <p:cBhvr>
                                        <p:cTn id="69" dur="500"/>
                                        <p:tgtEl>
                                          <p:spTgt spid="110"/>
                                        </p:tgtEl>
                                      </p:cBhvr>
                                    </p:animEffect>
                                    <p:anim calcmode="lin" valueType="num">
                                      <p:cBhvr>
                                        <p:cTn id="70" dur="500" fill="hold"/>
                                        <p:tgtEl>
                                          <p:spTgt spid="110"/>
                                        </p:tgtEl>
                                        <p:attrNameLst>
                                          <p:attrName>ppt_x</p:attrName>
                                        </p:attrNameLst>
                                      </p:cBhvr>
                                      <p:tavLst>
                                        <p:tav tm="0">
                                          <p:val>
                                            <p:strVal val="#ppt_x"/>
                                          </p:val>
                                        </p:tav>
                                        <p:tav tm="100000">
                                          <p:val>
                                            <p:strVal val="#ppt_x"/>
                                          </p:val>
                                        </p:tav>
                                      </p:tavLst>
                                    </p:anim>
                                    <p:anim calcmode="lin" valueType="num">
                                      <p:cBhvr>
                                        <p:cTn id="71" dur="500" fill="hold"/>
                                        <p:tgtEl>
                                          <p:spTgt spid="110"/>
                                        </p:tgtEl>
                                        <p:attrNameLst>
                                          <p:attrName>ppt_y</p:attrName>
                                        </p:attrNameLst>
                                      </p:cBhvr>
                                      <p:tavLst>
                                        <p:tav tm="0">
                                          <p:val>
                                            <p:strVal val="#ppt_y+.1"/>
                                          </p:val>
                                        </p:tav>
                                        <p:tav tm="100000">
                                          <p:val>
                                            <p:strVal val="#ppt_y"/>
                                          </p:val>
                                        </p:tav>
                                      </p:tavLst>
                                    </p:anim>
                                  </p:childTnLst>
                                </p:cTn>
                              </p:par>
                              <p:par>
                                <p:cTn id="72" presetID="42" presetClass="entr" presetSubtype="0" fill="hold" grpId="0" nodeType="withEffect">
                                  <p:stCondLst>
                                    <p:cond delay="0"/>
                                  </p:stCondLst>
                                  <p:childTnLst>
                                    <p:set>
                                      <p:cBhvr>
                                        <p:cTn id="73" dur="1" fill="hold">
                                          <p:stCondLst>
                                            <p:cond delay="0"/>
                                          </p:stCondLst>
                                        </p:cTn>
                                        <p:tgtEl>
                                          <p:spTgt spid="101"/>
                                        </p:tgtEl>
                                        <p:attrNameLst>
                                          <p:attrName>style.visibility</p:attrName>
                                        </p:attrNameLst>
                                      </p:cBhvr>
                                      <p:to>
                                        <p:strVal val="visible"/>
                                      </p:to>
                                    </p:set>
                                    <p:animEffect transition="in" filter="fade">
                                      <p:cBhvr>
                                        <p:cTn id="74" dur="500"/>
                                        <p:tgtEl>
                                          <p:spTgt spid="101"/>
                                        </p:tgtEl>
                                      </p:cBhvr>
                                    </p:animEffect>
                                    <p:anim calcmode="lin" valueType="num">
                                      <p:cBhvr>
                                        <p:cTn id="75" dur="500" fill="hold"/>
                                        <p:tgtEl>
                                          <p:spTgt spid="101"/>
                                        </p:tgtEl>
                                        <p:attrNameLst>
                                          <p:attrName>ppt_x</p:attrName>
                                        </p:attrNameLst>
                                      </p:cBhvr>
                                      <p:tavLst>
                                        <p:tav tm="0">
                                          <p:val>
                                            <p:strVal val="#ppt_x"/>
                                          </p:val>
                                        </p:tav>
                                        <p:tav tm="100000">
                                          <p:val>
                                            <p:strVal val="#ppt_x"/>
                                          </p:val>
                                        </p:tav>
                                      </p:tavLst>
                                    </p:anim>
                                    <p:anim calcmode="lin" valueType="num">
                                      <p:cBhvr>
                                        <p:cTn id="76" dur="500" fill="hold"/>
                                        <p:tgtEl>
                                          <p:spTgt spid="101"/>
                                        </p:tgtEl>
                                        <p:attrNameLst>
                                          <p:attrName>ppt_y</p:attrName>
                                        </p:attrNameLst>
                                      </p:cBhvr>
                                      <p:tavLst>
                                        <p:tav tm="0">
                                          <p:val>
                                            <p:strVal val="#ppt_y+.1"/>
                                          </p:val>
                                        </p:tav>
                                        <p:tav tm="100000">
                                          <p:val>
                                            <p:strVal val="#ppt_y"/>
                                          </p:val>
                                        </p:tav>
                                      </p:tavLst>
                                    </p:anim>
                                  </p:childTnLst>
                                </p:cTn>
                              </p:par>
                              <p:par>
                                <p:cTn id="77" presetID="42" presetClass="entr" presetSubtype="0" fill="hold" grpId="0" nodeType="withEffect">
                                  <p:stCondLst>
                                    <p:cond delay="0"/>
                                  </p:stCondLst>
                                  <p:childTnLst>
                                    <p:set>
                                      <p:cBhvr>
                                        <p:cTn id="78" dur="1" fill="hold">
                                          <p:stCondLst>
                                            <p:cond delay="0"/>
                                          </p:stCondLst>
                                        </p:cTn>
                                        <p:tgtEl>
                                          <p:spTgt spid="97"/>
                                        </p:tgtEl>
                                        <p:attrNameLst>
                                          <p:attrName>style.visibility</p:attrName>
                                        </p:attrNameLst>
                                      </p:cBhvr>
                                      <p:to>
                                        <p:strVal val="visible"/>
                                      </p:to>
                                    </p:set>
                                    <p:animEffect transition="in" filter="fade">
                                      <p:cBhvr>
                                        <p:cTn id="79" dur="500"/>
                                        <p:tgtEl>
                                          <p:spTgt spid="97"/>
                                        </p:tgtEl>
                                      </p:cBhvr>
                                    </p:animEffect>
                                    <p:anim calcmode="lin" valueType="num">
                                      <p:cBhvr>
                                        <p:cTn id="80" dur="500" fill="hold"/>
                                        <p:tgtEl>
                                          <p:spTgt spid="97"/>
                                        </p:tgtEl>
                                        <p:attrNameLst>
                                          <p:attrName>ppt_x</p:attrName>
                                        </p:attrNameLst>
                                      </p:cBhvr>
                                      <p:tavLst>
                                        <p:tav tm="0">
                                          <p:val>
                                            <p:strVal val="#ppt_x"/>
                                          </p:val>
                                        </p:tav>
                                        <p:tav tm="100000">
                                          <p:val>
                                            <p:strVal val="#ppt_x"/>
                                          </p:val>
                                        </p:tav>
                                      </p:tavLst>
                                    </p:anim>
                                    <p:anim calcmode="lin" valueType="num">
                                      <p:cBhvr>
                                        <p:cTn id="81" dur="500" fill="hold"/>
                                        <p:tgtEl>
                                          <p:spTgt spid="97"/>
                                        </p:tgtEl>
                                        <p:attrNameLst>
                                          <p:attrName>ppt_y</p:attrName>
                                        </p:attrNameLst>
                                      </p:cBhvr>
                                      <p:tavLst>
                                        <p:tav tm="0">
                                          <p:val>
                                            <p:strVal val="#ppt_y+.1"/>
                                          </p:val>
                                        </p:tav>
                                        <p:tav tm="100000">
                                          <p:val>
                                            <p:strVal val="#ppt_y"/>
                                          </p:val>
                                        </p:tav>
                                      </p:tavLst>
                                    </p:anim>
                                  </p:childTnLst>
                                </p:cTn>
                              </p:par>
                              <p:par>
                                <p:cTn id="82" presetID="42" presetClass="entr" presetSubtype="0" fill="hold" grpId="0" nodeType="withEffect">
                                  <p:stCondLst>
                                    <p:cond delay="0"/>
                                  </p:stCondLst>
                                  <p:childTnLst>
                                    <p:set>
                                      <p:cBhvr>
                                        <p:cTn id="83" dur="1" fill="hold">
                                          <p:stCondLst>
                                            <p:cond delay="0"/>
                                          </p:stCondLst>
                                        </p:cTn>
                                        <p:tgtEl>
                                          <p:spTgt spid="108"/>
                                        </p:tgtEl>
                                        <p:attrNameLst>
                                          <p:attrName>style.visibility</p:attrName>
                                        </p:attrNameLst>
                                      </p:cBhvr>
                                      <p:to>
                                        <p:strVal val="visible"/>
                                      </p:to>
                                    </p:set>
                                    <p:animEffect transition="in" filter="fade">
                                      <p:cBhvr>
                                        <p:cTn id="84" dur="500"/>
                                        <p:tgtEl>
                                          <p:spTgt spid="108"/>
                                        </p:tgtEl>
                                      </p:cBhvr>
                                    </p:animEffect>
                                    <p:anim calcmode="lin" valueType="num">
                                      <p:cBhvr>
                                        <p:cTn id="85" dur="500" fill="hold"/>
                                        <p:tgtEl>
                                          <p:spTgt spid="108"/>
                                        </p:tgtEl>
                                        <p:attrNameLst>
                                          <p:attrName>ppt_x</p:attrName>
                                        </p:attrNameLst>
                                      </p:cBhvr>
                                      <p:tavLst>
                                        <p:tav tm="0">
                                          <p:val>
                                            <p:strVal val="#ppt_x"/>
                                          </p:val>
                                        </p:tav>
                                        <p:tav tm="100000">
                                          <p:val>
                                            <p:strVal val="#ppt_x"/>
                                          </p:val>
                                        </p:tav>
                                      </p:tavLst>
                                    </p:anim>
                                    <p:anim calcmode="lin" valueType="num">
                                      <p:cBhvr>
                                        <p:cTn id="86" dur="500" fill="hold"/>
                                        <p:tgtEl>
                                          <p:spTgt spid="10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p:bldP spid="97" grpId="0"/>
      <p:bldP spid="98" grpId="0"/>
      <p:bldP spid="99" grpId="0"/>
      <p:bldP spid="100" grpId="0"/>
      <p:bldP spid="101" grpId="0"/>
      <p:bldP spid="105" grpId="0"/>
      <p:bldP spid="106" grpId="0"/>
      <p:bldP spid="107" grpId="0"/>
      <p:bldP spid="108" grpId="0"/>
      <p:bldP spid="109" grpId="0"/>
      <p:bldP spid="110" grpId="0"/>
      <p:bldP spid="70" grpId="0" animBg="1"/>
      <p:bldP spid="64" grpId="0"/>
      <p:bldP spid="65"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80"/>
          <p:cNvSpPr/>
          <p:nvPr/>
        </p:nvSpPr>
        <p:spPr>
          <a:xfrm>
            <a:off x="2917372" y="2025650"/>
            <a:ext cx="3309257" cy="1092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71" name="TextBox 70"/>
          <p:cNvSpPr txBox="1"/>
          <p:nvPr/>
        </p:nvSpPr>
        <p:spPr>
          <a:xfrm>
            <a:off x="2917372" y="2329377"/>
            <a:ext cx="3309257" cy="507831"/>
          </a:xfrm>
          <a:prstGeom prst="rect">
            <a:avLst/>
          </a:prstGeom>
          <a:noFill/>
        </p:spPr>
        <p:txBody>
          <a:bodyPr wrap="square" rtlCol="0">
            <a:spAutoFit/>
          </a:bodyPr>
          <a:lstStyle/>
          <a:p>
            <a:pPr algn="ctr"/>
            <a:r>
              <a:rPr lang="id-ID" sz="2700" b="1" dirty="0">
                <a:solidFill>
                  <a:schemeClr val="bg1"/>
                </a:solidFill>
                <a:latin typeface="Montserrat Black" panose="00000A00000000000000" pitchFamily="50" charset="0"/>
              </a:rPr>
              <a:t>MAP WORLD</a:t>
            </a:r>
          </a:p>
        </p:txBody>
      </p:sp>
      <p:sp>
        <p:nvSpPr>
          <p:cNvPr id="75" name="TextBox 74"/>
          <p:cNvSpPr txBox="1"/>
          <p:nvPr/>
        </p:nvSpPr>
        <p:spPr>
          <a:xfrm>
            <a:off x="3844887" y="2193413"/>
            <a:ext cx="1454227" cy="219291"/>
          </a:xfrm>
          <a:prstGeom prst="rect">
            <a:avLst/>
          </a:prstGeom>
          <a:noFill/>
        </p:spPr>
        <p:txBody>
          <a:bodyPr wrap="square" rtlCol="0">
            <a:spAutoFit/>
          </a:bodyPr>
          <a:lstStyle/>
          <a:p>
            <a:pPr algn="ct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Tree>
    <p:extLst>
      <p:ext uri="{BB962C8B-B14F-4D97-AF65-F5344CB8AC3E}">
        <p14:creationId xmlns:p14="http://schemas.microsoft.com/office/powerpoint/2010/main" val="2248555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fade">
                                      <p:cBhvr>
                                        <p:cTn id="7" dur="500"/>
                                        <p:tgtEl>
                                          <p:spTgt spid="8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wipe(left)">
                                      <p:cBhvr>
                                        <p:cTn id="11" dur="500"/>
                                        <p:tgtEl>
                                          <p:spTgt spid="7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71"/>
                                        </p:tgtEl>
                                        <p:attrNameLst>
                                          <p:attrName>style.visibility</p:attrName>
                                        </p:attrNameLst>
                                      </p:cBhvr>
                                      <p:to>
                                        <p:strVal val="visible"/>
                                      </p:to>
                                    </p:set>
                                    <p:animEffect transition="in" filter="wipe(left)">
                                      <p:cBhvr>
                                        <p:cTn id="15" dur="500"/>
                                        <p:tgtEl>
                                          <p:spTgt spid="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71" grpId="0"/>
      <p:bldP spid="75"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p:cNvSpPr/>
          <p:nvPr/>
        </p:nvSpPr>
        <p:spPr>
          <a:xfrm>
            <a:off x="1775262" y="1901284"/>
            <a:ext cx="5593476" cy="2776013"/>
          </a:xfrm>
          <a:custGeom>
            <a:avLst/>
            <a:gdLst>
              <a:gd name="connsiteX0" fmla="*/ 1949828 w 6942879"/>
              <a:gd name="connsiteY0" fmla="*/ 3421761 h 3445715"/>
              <a:gd name="connsiteX1" fmla="*/ 1957487 w 6942879"/>
              <a:gd name="connsiteY1" fmla="*/ 3423644 h 3445715"/>
              <a:gd name="connsiteX2" fmla="*/ 1952039 w 6942879"/>
              <a:gd name="connsiteY2" fmla="*/ 3421832 h 3445715"/>
              <a:gd name="connsiteX3" fmla="*/ 1827435 w 6942879"/>
              <a:gd name="connsiteY3" fmla="*/ 3383137 h 3445715"/>
              <a:gd name="connsiteX4" fmla="*/ 1854353 w 6942879"/>
              <a:gd name="connsiteY4" fmla="*/ 3391125 h 3445715"/>
              <a:gd name="connsiteX5" fmla="*/ 1842816 w 6942879"/>
              <a:gd name="connsiteY5" fmla="*/ 3399114 h 3445715"/>
              <a:gd name="connsiteX6" fmla="*/ 1838970 w 6942879"/>
              <a:gd name="connsiteY6" fmla="*/ 3399114 h 3445715"/>
              <a:gd name="connsiteX7" fmla="*/ 1831280 w 6942879"/>
              <a:gd name="connsiteY7" fmla="*/ 3399114 h 3445715"/>
              <a:gd name="connsiteX8" fmla="*/ 1835125 w 6942879"/>
              <a:gd name="connsiteY8" fmla="*/ 3387131 h 3445715"/>
              <a:gd name="connsiteX9" fmla="*/ 1827435 w 6942879"/>
              <a:gd name="connsiteY9" fmla="*/ 3383137 h 3445715"/>
              <a:gd name="connsiteX10" fmla="*/ 1811463 w 6942879"/>
              <a:gd name="connsiteY10" fmla="*/ 3367161 h 3445715"/>
              <a:gd name="connsiteX11" fmla="*/ 1835422 w 6942879"/>
              <a:gd name="connsiteY11" fmla="*/ 3379145 h 3445715"/>
              <a:gd name="connsiteX12" fmla="*/ 1811463 w 6942879"/>
              <a:gd name="connsiteY12" fmla="*/ 3367161 h 3445715"/>
              <a:gd name="connsiteX13" fmla="*/ 1908632 w 6942879"/>
              <a:gd name="connsiteY13" fmla="*/ 3359115 h 3445715"/>
              <a:gd name="connsiteX14" fmla="*/ 1924250 w 6942879"/>
              <a:gd name="connsiteY14" fmla="*/ 3366987 h 3445715"/>
              <a:gd name="connsiteX15" fmla="*/ 1924250 w 6942879"/>
              <a:gd name="connsiteY15" fmla="*/ 3382734 h 3445715"/>
              <a:gd name="connsiteX16" fmla="*/ 1924250 w 6942879"/>
              <a:gd name="connsiteY16" fmla="*/ 3422096 h 3445715"/>
              <a:gd name="connsiteX17" fmla="*/ 1939681 w 6942879"/>
              <a:gd name="connsiteY17" fmla="*/ 3421434 h 3445715"/>
              <a:gd name="connsiteX18" fmla="*/ 1936852 w 6942879"/>
              <a:gd name="connsiteY18" fmla="*/ 3421343 h 3445715"/>
              <a:gd name="connsiteX19" fmla="*/ 1924604 w 6942879"/>
              <a:gd name="connsiteY19" fmla="*/ 3417921 h 3445715"/>
              <a:gd name="connsiteX20" fmla="*/ 1924604 w 6942879"/>
              <a:gd name="connsiteY20" fmla="*/ 3363165 h 3445715"/>
              <a:gd name="connsiteX21" fmla="*/ 1932442 w 6942879"/>
              <a:gd name="connsiteY21" fmla="*/ 3370987 h 3445715"/>
              <a:gd name="connsiteX22" fmla="*/ 1928523 w 6942879"/>
              <a:gd name="connsiteY22" fmla="*/ 3374899 h 3445715"/>
              <a:gd name="connsiteX23" fmla="*/ 1940281 w 6942879"/>
              <a:gd name="connsiteY23" fmla="*/ 3382721 h 3445715"/>
              <a:gd name="connsiteX24" fmla="*/ 1955958 w 6942879"/>
              <a:gd name="connsiteY24" fmla="*/ 3398365 h 3445715"/>
              <a:gd name="connsiteX25" fmla="*/ 1991232 w 6942879"/>
              <a:gd name="connsiteY25" fmla="*/ 3417921 h 3445715"/>
              <a:gd name="connsiteX26" fmla="*/ 1995152 w 6942879"/>
              <a:gd name="connsiteY26" fmla="*/ 3417921 h 3445715"/>
              <a:gd name="connsiteX27" fmla="*/ 1975555 w 6942879"/>
              <a:gd name="connsiteY27" fmla="*/ 3421832 h 3445715"/>
              <a:gd name="connsiteX28" fmla="*/ 1964744 w 6942879"/>
              <a:gd name="connsiteY28" fmla="*/ 3425428 h 3445715"/>
              <a:gd name="connsiteX29" fmla="*/ 1967200 w 6942879"/>
              <a:gd name="connsiteY29" fmla="*/ 3426032 h 3445715"/>
              <a:gd name="connsiteX30" fmla="*/ 1943773 w 6942879"/>
              <a:gd name="connsiteY30" fmla="*/ 3429968 h 3445715"/>
              <a:gd name="connsiteX31" fmla="*/ 1924250 w 6942879"/>
              <a:gd name="connsiteY31" fmla="*/ 3426032 h 3445715"/>
              <a:gd name="connsiteX32" fmla="*/ 1939868 w 6942879"/>
              <a:gd name="connsiteY32" fmla="*/ 3445715 h 3445715"/>
              <a:gd name="connsiteX33" fmla="*/ 1912537 w 6942879"/>
              <a:gd name="connsiteY33" fmla="*/ 3433908 h 3445715"/>
              <a:gd name="connsiteX34" fmla="*/ 1916441 w 6942879"/>
              <a:gd name="connsiteY34" fmla="*/ 3437844 h 3445715"/>
              <a:gd name="connsiteX35" fmla="*/ 1896919 w 6942879"/>
              <a:gd name="connsiteY35" fmla="*/ 3422096 h 3445715"/>
              <a:gd name="connsiteX36" fmla="*/ 1889110 w 6942879"/>
              <a:gd name="connsiteY36" fmla="*/ 3422096 h 3445715"/>
              <a:gd name="connsiteX37" fmla="*/ 1877397 w 6942879"/>
              <a:gd name="connsiteY37" fmla="*/ 3418161 h 3445715"/>
              <a:gd name="connsiteX38" fmla="*/ 1881301 w 6942879"/>
              <a:gd name="connsiteY38" fmla="*/ 3418161 h 3445715"/>
              <a:gd name="connsiteX39" fmla="*/ 1873492 w 6942879"/>
              <a:gd name="connsiteY39" fmla="*/ 3414225 h 3445715"/>
              <a:gd name="connsiteX40" fmla="*/ 1865683 w 6942879"/>
              <a:gd name="connsiteY40" fmla="*/ 3414225 h 3445715"/>
              <a:gd name="connsiteX41" fmla="*/ 1873492 w 6942879"/>
              <a:gd name="connsiteY41" fmla="*/ 3406353 h 3445715"/>
              <a:gd name="connsiteX42" fmla="*/ 1869587 w 6942879"/>
              <a:gd name="connsiteY42" fmla="*/ 3402417 h 3445715"/>
              <a:gd name="connsiteX43" fmla="*/ 1861778 w 6942879"/>
              <a:gd name="connsiteY43" fmla="*/ 3402417 h 3445715"/>
              <a:gd name="connsiteX44" fmla="*/ 1857875 w 6942879"/>
              <a:gd name="connsiteY44" fmla="*/ 3402417 h 3445715"/>
              <a:gd name="connsiteX45" fmla="*/ 1850065 w 6942879"/>
              <a:gd name="connsiteY45" fmla="*/ 3402417 h 3445715"/>
              <a:gd name="connsiteX46" fmla="*/ 1869587 w 6942879"/>
              <a:gd name="connsiteY46" fmla="*/ 3398477 h 3445715"/>
              <a:gd name="connsiteX47" fmla="*/ 1881301 w 6942879"/>
              <a:gd name="connsiteY47" fmla="*/ 3398477 h 3445715"/>
              <a:gd name="connsiteX48" fmla="*/ 1889110 w 6942879"/>
              <a:gd name="connsiteY48" fmla="*/ 3390606 h 3445715"/>
              <a:gd name="connsiteX49" fmla="*/ 1889110 w 6942879"/>
              <a:gd name="connsiteY49" fmla="*/ 3402417 h 3445715"/>
              <a:gd name="connsiteX50" fmla="*/ 1887909 w 6942879"/>
              <a:gd name="connsiteY50" fmla="*/ 3403326 h 3445715"/>
              <a:gd name="connsiteX51" fmla="*/ 1885206 w 6942879"/>
              <a:gd name="connsiteY51" fmla="*/ 3402417 h 3445715"/>
              <a:gd name="connsiteX52" fmla="*/ 1887158 w 6942879"/>
              <a:gd name="connsiteY52" fmla="*/ 3403893 h 3445715"/>
              <a:gd name="connsiteX53" fmla="*/ 1887909 w 6942879"/>
              <a:gd name="connsiteY53" fmla="*/ 3403326 h 3445715"/>
              <a:gd name="connsiteX54" fmla="*/ 1896919 w 6942879"/>
              <a:gd name="connsiteY54" fmla="*/ 3406353 h 3445715"/>
              <a:gd name="connsiteX55" fmla="*/ 1912537 w 6942879"/>
              <a:gd name="connsiteY55" fmla="*/ 3406353 h 3445715"/>
              <a:gd name="connsiteX56" fmla="*/ 1900824 w 6942879"/>
              <a:gd name="connsiteY56" fmla="*/ 3398477 h 3445715"/>
              <a:gd name="connsiteX57" fmla="*/ 1904729 w 6942879"/>
              <a:gd name="connsiteY57" fmla="*/ 3386670 h 3445715"/>
              <a:gd name="connsiteX58" fmla="*/ 1908632 w 6942879"/>
              <a:gd name="connsiteY58" fmla="*/ 3378798 h 3445715"/>
              <a:gd name="connsiteX59" fmla="*/ 1900824 w 6942879"/>
              <a:gd name="connsiteY59" fmla="*/ 3378798 h 3445715"/>
              <a:gd name="connsiteX60" fmla="*/ 1896919 w 6942879"/>
              <a:gd name="connsiteY60" fmla="*/ 3366987 h 3445715"/>
              <a:gd name="connsiteX61" fmla="*/ 1908632 w 6942879"/>
              <a:gd name="connsiteY61" fmla="*/ 3359115 h 3445715"/>
              <a:gd name="connsiteX62" fmla="*/ 1846404 w 6942879"/>
              <a:gd name="connsiteY62" fmla="*/ 3348521 h 3445715"/>
              <a:gd name="connsiteX63" fmla="*/ 1842578 w 6942879"/>
              <a:gd name="connsiteY63" fmla="*/ 3355978 h 3445715"/>
              <a:gd name="connsiteX64" fmla="*/ 1823444 w 6942879"/>
              <a:gd name="connsiteY64" fmla="*/ 3359706 h 3445715"/>
              <a:gd name="connsiteX65" fmla="*/ 1823444 w 6942879"/>
              <a:gd name="connsiteY65" fmla="*/ 3352249 h 3445715"/>
              <a:gd name="connsiteX66" fmla="*/ 1834925 w 6942879"/>
              <a:gd name="connsiteY66" fmla="*/ 3352249 h 3445715"/>
              <a:gd name="connsiteX67" fmla="*/ 1846404 w 6942879"/>
              <a:gd name="connsiteY67" fmla="*/ 3348521 h 3445715"/>
              <a:gd name="connsiteX68" fmla="*/ 1804975 w 6942879"/>
              <a:gd name="connsiteY68" fmla="*/ 3338035 h 3445715"/>
              <a:gd name="connsiteX69" fmla="*/ 1807470 w 6942879"/>
              <a:gd name="connsiteY69" fmla="*/ 3344526 h 3445715"/>
              <a:gd name="connsiteX70" fmla="*/ 1799483 w 6942879"/>
              <a:gd name="connsiteY70" fmla="*/ 3340532 h 3445715"/>
              <a:gd name="connsiteX71" fmla="*/ 1804975 w 6942879"/>
              <a:gd name="connsiteY71" fmla="*/ 3338035 h 3445715"/>
              <a:gd name="connsiteX72" fmla="*/ 1855487 w 6942879"/>
              <a:gd name="connsiteY72" fmla="*/ 3333401 h 3445715"/>
              <a:gd name="connsiteX73" fmla="*/ 1855628 w 6942879"/>
              <a:gd name="connsiteY73" fmla="*/ 3335552 h 3445715"/>
              <a:gd name="connsiteX74" fmla="*/ 1858291 w 6942879"/>
              <a:gd name="connsiteY74" fmla="*/ 3339013 h 3445715"/>
              <a:gd name="connsiteX75" fmla="*/ 1854503 w 6942879"/>
              <a:gd name="connsiteY75" fmla="*/ 3319392 h 3445715"/>
              <a:gd name="connsiteX76" fmla="*/ 1854622 w 6942879"/>
              <a:gd name="connsiteY76" fmla="*/ 3320501 h 3445715"/>
              <a:gd name="connsiteX77" fmla="*/ 1854668 w 6942879"/>
              <a:gd name="connsiteY77" fmla="*/ 3320034 h 3445715"/>
              <a:gd name="connsiteX78" fmla="*/ 1851883 w 6942879"/>
              <a:gd name="connsiteY78" fmla="*/ 3312412 h 3445715"/>
              <a:gd name="connsiteX79" fmla="*/ 1852841 w 6942879"/>
              <a:gd name="connsiteY79" fmla="*/ 3312952 h 3445715"/>
              <a:gd name="connsiteX80" fmla="*/ 1852778 w 6942879"/>
              <a:gd name="connsiteY80" fmla="*/ 3312706 h 3445715"/>
              <a:gd name="connsiteX81" fmla="*/ 1815458 w 6942879"/>
              <a:gd name="connsiteY81" fmla="*/ 3304584 h 3445715"/>
              <a:gd name="connsiteX82" fmla="*/ 1819451 w 6942879"/>
              <a:gd name="connsiteY82" fmla="*/ 3312572 h 3445715"/>
              <a:gd name="connsiteX83" fmla="*/ 1823444 w 6942879"/>
              <a:gd name="connsiteY83" fmla="*/ 3312572 h 3445715"/>
              <a:gd name="connsiteX84" fmla="*/ 1815458 w 6942879"/>
              <a:gd name="connsiteY84" fmla="*/ 3320562 h 3445715"/>
              <a:gd name="connsiteX85" fmla="*/ 1815458 w 6942879"/>
              <a:gd name="connsiteY85" fmla="*/ 3312572 h 3445715"/>
              <a:gd name="connsiteX86" fmla="*/ 1811464 w 6942879"/>
              <a:gd name="connsiteY86" fmla="*/ 3324557 h 3445715"/>
              <a:gd name="connsiteX87" fmla="*/ 1799483 w 6942879"/>
              <a:gd name="connsiteY87" fmla="*/ 3328550 h 3445715"/>
              <a:gd name="connsiteX88" fmla="*/ 1807470 w 6942879"/>
              <a:gd name="connsiteY88" fmla="*/ 3320562 h 3445715"/>
              <a:gd name="connsiteX89" fmla="*/ 1799483 w 6942879"/>
              <a:gd name="connsiteY89" fmla="*/ 3308579 h 3445715"/>
              <a:gd name="connsiteX90" fmla="*/ 1807470 w 6942879"/>
              <a:gd name="connsiteY90" fmla="*/ 3308579 h 3445715"/>
              <a:gd name="connsiteX91" fmla="*/ 1815458 w 6942879"/>
              <a:gd name="connsiteY91" fmla="*/ 3304584 h 3445715"/>
              <a:gd name="connsiteX92" fmla="*/ 1835445 w 6942879"/>
              <a:gd name="connsiteY92" fmla="*/ 3296203 h 3445715"/>
              <a:gd name="connsiteX93" fmla="*/ 1835787 w 6942879"/>
              <a:gd name="connsiteY93" fmla="*/ 3302785 h 3445715"/>
              <a:gd name="connsiteX94" fmla="*/ 1839176 w 6942879"/>
              <a:gd name="connsiteY94" fmla="*/ 3309150 h 3445715"/>
              <a:gd name="connsiteX95" fmla="*/ 1849657 w 6942879"/>
              <a:gd name="connsiteY95" fmla="*/ 3311678 h 3445715"/>
              <a:gd name="connsiteX96" fmla="*/ 1848326 w 6942879"/>
              <a:gd name="connsiteY96" fmla="*/ 3311240 h 3445715"/>
              <a:gd name="connsiteX97" fmla="*/ 1839054 w 6942879"/>
              <a:gd name="connsiteY97" fmla="*/ 3308319 h 3445715"/>
              <a:gd name="connsiteX98" fmla="*/ 1799983 w 6942879"/>
              <a:gd name="connsiteY98" fmla="*/ 3295159 h 3445715"/>
              <a:gd name="connsiteX99" fmla="*/ 1803478 w 6942879"/>
              <a:gd name="connsiteY99" fmla="*/ 3296595 h 3445715"/>
              <a:gd name="connsiteX100" fmla="*/ 1795491 w 6942879"/>
              <a:gd name="connsiteY100" fmla="*/ 3312572 h 3445715"/>
              <a:gd name="connsiteX101" fmla="*/ 1799983 w 6942879"/>
              <a:gd name="connsiteY101" fmla="*/ 3295159 h 3445715"/>
              <a:gd name="connsiteX102" fmla="*/ 1842006 w 6942879"/>
              <a:gd name="connsiteY102" fmla="*/ 3267156 h 3445715"/>
              <a:gd name="connsiteX103" fmla="*/ 1839176 w 6942879"/>
              <a:gd name="connsiteY103" fmla="*/ 3270018 h 3445715"/>
              <a:gd name="connsiteX104" fmla="*/ 1832883 w 6942879"/>
              <a:gd name="connsiteY104" fmla="*/ 3280281 h 3445715"/>
              <a:gd name="connsiteX105" fmla="*/ 1833411 w 6942879"/>
              <a:gd name="connsiteY105" fmla="*/ 3283163 h 3445715"/>
              <a:gd name="connsiteX106" fmla="*/ 1850491 w 6942879"/>
              <a:gd name="connsiteY106" fmla="*/ 3258572 h 3445715"/>
              <a:gd name="connsiteX107" fmla="*/ 1848624 w 6942879"/>
              <a:gd name="connsiteY107" fmla="*/ 3260461 h 3445715"/>
              <a:gd name="connsiteX108" fmla="*/ 1850274 w 6942879"/>
              <a:gd name="connsiteY108" fmla="*/ 3259029 h 3445715"/>
              <a:gd name="connsiteX109" fmla="*/ 1803477 w 6942879"/>
              <a:gd name="connsiteY109" fmla="*/ 3238012 h 3445715"/>
              <a:gd name="connsiteX110" fmla="*/ 1807470 w 6942879"/>
              <a:gd name="connsiteY110" fmla="*/ 3246000 h 3445715"/>
              <a:gd name="connsiteX111" fmla="*/ 1811464 w 6942879"/>
              <a:gd name="connsiteY111" fmla="*/ 3257984 h 3445715"/>
              <a:gd name="connsiteX112" fmla="*/ 1808008 w 6942879"/>
              <a:gd name="connsiteY112" fmla="*/ 3261056 h 3445715"/>
              <a:gd name="connsiteX113" fmla="*/ 1808718 w 6942879"/>
              <a:gd name="connsiteY113" fmla="*/ 3260950 h 3445715"/>
              <a:gd name="connsiteX114" fmla="*/ 1815457 w 6942879"/>
              <a:gd name="connsiteY114" fmla="*/ 3281102 h 3445715"/>
              <a:gd name="connsiteX115" fmla="*/ 1803477 w 6942879"/>
              <a:gd name="connsiteY115" fmla="*/ 3281102 h 3445715"/>
              <a:gd name="connsiteX116" fmla="*/ 1795490 w 6942879"/>
              <a:gd name="connsiteY116" fmla="*/ 3288850 h 3445715"/>
              <a:gd name="connsiteX117" fmla="*/ 1799484 w 6942879"/>
              <a:gd name="connsiteY117" fmla="*/ 3277230 h 3445715"/>
              <a:gd name="connsiteX118" fmla="*/ 1804475 w 6942879"/>
              <a:gd name="connsiteY118" fmla="*/ 3270936 h 3445715"/>
              <a:gd name="connsiteX119" fmla="*/ 1803693 w 6942879"/>
              <a:gd name="connsiteY119" fmla="*/ 3263727 h 3445715"/>
              <a:gd name="connsiteX120" fmla="*/ 1799484 w 6942879"/>
              <a:gd name="connsiteY120" fmla="*/ 3265972 h 3445715"/>
              <a:gd name="connsiteX121" fmla="*/ 1791497 w 6942879"/>
              <a:gd name="connsiteY121" fmla="*/ 3257984 h 3445715"/>
              <a:gd name="connsiteX122" fmla="*/ 1795491 w 6942879"/>
              <a:gd name="connsiteY122" fmla="*/ 3246000 h 3445715"/>
              <a:gd name="connsiteX123" fmla="*/ 1799484 w 6942879"/>
              <a:gd name="connsiteY123" fmla="*/ 3249995 h 3445715"/>
              <a:gd name="connsiteX124" fmla="*/ 1803477 w 6942879"/>
              <a:gd name="connsiteY124" fmla="*/ 3238012 h 3445715"/>
              <a:gd name="connsiteX125" fmla="*/ 1854668 w 6942879"/>
              <a:gd name="connsiteY125" fmla="*/ 3230875 h 3445715"/>
              <a:gd name="connsiteX126" fmla="*/ 1854660 w 6942879"/>
              <a:gd name="connsiteY126" fmla="*/ 3230886 h 3445715"/>
              <a:gd name="connsiteX127" fmla="*/ 1854663 w 6942879"/>
              <a:gd name="connsiteY127" fmla="*/ 3244087 h 3445715"/>
              <a:gd name="connsiteX128" fmla="*/ 1854661 w 6942879"/>
              <a:gd name="connsiteY128" fmla="*/ 3249760 h 3445715"/>
              <a:gd name="connsiteX129" fmla="*/ 1854668 w 6942879"/>
              <a:gd name="connsiteY129" fmla="*/ 3249746 h 3445715"/>
              <a:gd name="connsiteX130" fmla="*/ 6498169 w 6942879"/>
              <a:gd name="connsiteY130" fmla="*/ 3215379 h 3445715"/>
              <a:gd name="connsiteX131" fmla="*/ 6502162 w 6942879"/>
              <a:gd name="connsiteY131" fmla="*/ 3223368 h 3445715"/>
              <a:gd name="connsiteX132" fmla="*/ 6494175 w 6942879"/>
              <a:gd name="connsiteY132" fmla="*/ 3223368 h 3445715"/>
              <a:gd name="connsiteX133" fmla="*/ 6498169 w 6942879"/>
              <a:gd name="connsiteY133" fmla="*/ 3215379 h 3445715"/>
              <a:gd name="connsiteX134" fmla="*/ 1873878 w 6942879"/>
              <a:gd name="connsiteY134" fmla="*/ 3163188 h 3445715"/>
              <a:gd name="connsiteX135" fmla="*/ 1870151 w 6942879"/>
              <a:gd name="connsiteY135" fmla="*/ 3164374 h 3445715"/>
              <a:gd name="connsiteX136" fmla="*/ 1862890 w 6942879"/>
              <a:gd name="connsiteY136" fmla="*/ 3168291 h 3445715"/>
              <a:gd name="connsiteX137" fmla="*/ 1866614 w 6942879"/>
              <a:gd name="connsiteY137" fmla="*/ 3170300 h 3445715"/>
              <a:gd name="connsiteX138" fmla="*/ 1867342 w 6942879"/>
              <a:gd name="connsiteY138" fmla="*/ 3166270 h 3445715"/>
              <a:gd name="connsiteX139" fmla="*/ 1874172 w 6942879"/>
              <a:gd name="connsiteY139" fmla="*/ 3163827 h 3445715"/>
              <a:gd name="connsiteX140" fmla="*/ 1811465 w 6942879"/>
              <a:gd name="connsiteY140" fmla="*/ 3160790 h 3445715"/>
              <a:gd name="connsiteX141" fmla="*/ 1823444 w 6942879"/>
              <a:gd name="connsiteY141" fmla="*/ 3160790 h 3445715"/>
              <a:gd name="connsiteX142" fmla="*/ 1823444 w 6942879"/>
              <a:gd name="connsiteY142" fmla="*/ 3175703 h 3445715"/>
              <a:gd name="connsiteX143" fmla="*/ 1819451 w 6942879"/>
              <a:gd name="connsiteY143" fmla="*/ 3164518 h 3445715"/>
              <a:gd name="connsiteX144" fmla="*/ 1811465 w 6942879"/>
              <a:gd name="connsiteY144" fmla="*/ 3160790 h 3445715"/>
              <a:gd name="connsiteX145" fmla="*/ 1862406 w 6942879"/>
              <a:gd name="connsiteY145" fmla="*/ 3111522 h 3445715"/>
              <a:gd name="connsiteX146" fmla="*/ 1862406 w 6942879"/>
              <a:gd name="connsiteY146" fmla="*/ 3117408 h 3445715"/>
              <a:gd name="connsiteX147" fmla="*/ 1862406 w 6942879"/>
              <a:gd name="connsiteY147" fmla="*/ 3152623 h 3445715"/>
              <a:gd name="connsiteX148" fmla="*/ 1871441 w 6942879"/>
              <a:gd name="connsiteY148" fmla="*/ 3157895 h 3445715"/>
              <a:gd name="connsiteX149" fmla="*/ 1871251 w 6942879"/>
              <a:gd name="connsiteY149" fmla="*/ 3157480 h 3445715"/>
              <a:gd name="connsiteX150" fmla="*/ 1862466 w 6942879"/>
              <a:gd name="connsiteY150" fmla="*/ 3148196 h 3445715"/>
              <a:gd name="connsiteX151" fmla="*/ 1862466 w 6942879"/>
              <a:gd name="connsiteY151" fmla="*/ 3113052 h 3445715"/>
              <a:gd name="connsiteX152" fmla="*/ 1826938 w 6942879"/>
              <a:gd name="connsiteY152" fmla="*/ 3092647 h 3445715"/>
              <a:gd name="connsiteX153" fmla="*/ 1831431 w 6942879"/>
              <a:gd name="connsiteY153" fmla="*/ 3101846 h 3445715"/>
              <a:gd name="connsiteX154" fmla="*/ 1827438 w 6942879"/>
              <a:gd name="connsiteY154" fmla="*/ 3128958 h 3445715"/>
              <a:gd name="connsiteX155" fmla="*/ 1815458 w 6942879"/>
              <a:gd name="connsiteY155" fmla="*/ 3125086 h 3445715"/>
              <a:gd name="connsiteX156" fmla="*/ 1819451 w 6942879"/>
              <a:gd name="connsiteY156" fmla="*/ 3097972 h 3445715"/>
              <a:gd name="connsiteX157" fmla="*/ 1826938 w 6942879"/>
              <a:gd name="connsiteY157" fmla="*/ 3092647 h 3445715"/>
              <a:gd name="connsiteX158" fmla="*/ 6108374 w 6942879"/>
              <a:gd name="connsiteY158" fmla="*/ 3074174 h 3445715"/>
              <a:gd name="connsiteX159" fmla="*/ 6116222 w 6942879"/>
              <a:gd name="connsiteY159" fmla="*/ 3097697 h 3445715"/>
              <a:gd name="connsiteX160" fmla="*/ 6108374 w 6942879"/>
              <a:gd name="connsiteY160" fmla="*/ 3129060 h 3445715"/>
              <a:gd name="connsiteX161" fmla="*/ 6100531 w 6942879"/>
              <a:gd name="connsiteY161" fmla="*/ 3125140 h 3445715"/>
              <a:gd name="connsiteX162" fmla="*/ 6096607 w 6942879"/>
              <a:gd name="connsiteY162" fmla="*/ 3136901 h 3445715"/>
              <a:gd name="connsiteX163" fmla="*/ 6092683 w 6942879"/>
              <a:gd name="connsiteY163" fmla="*/ 3129060 h 3445715"/>
              <a:gd name="connsiteX164" fmla="*/ 6080915 w 6942879"/>
              <a:gd name="connsiteY164" fmla="*/ 3140821 h 3445715"/>
              <a:gd name="connsiteX165" fmla="*/ 6057376 w 6942879"/>
              <a:gd name="connsiteY165" fmla="*/ 3117299 h 3445715"/>
              <a:gd name="connsiteX166" fmla="*/ 6061297 w 6942879"/>
              <a:gd name="connsiteY166" fmla="*/ 3109458 h 3445715"/>
              <a:gd name="connsiteX167" fmla="*/ 6053453 w 6942879"/>
              <a:gd name="connsiteY167" fmla="*/ 3097697 h 3445715"/>
              <a:gd name="connsiteX168" fmla="*/ 6045605 w 6942879"/>
              <a:gd name="connsiteY168" fmla="*/ 3078094 h 3445715"/>
              <a:gd name="connsiteX169" fmla="*/ 6073068 w 6942879"/>
              <a:gd name="connsiteY169" fmla="*/ 3082015 h 3445715"/>
              <a:gd name="connsiteX170" fmla="*/ 6108374 w 6942879"/>
              <a:gd name="connsiteY170" fmla="*/ 3074174 h 3445715"/>
              <a:gd name="connsiteX171" fmla="*/ 6587966 w 6942879"/>
              <a:gd name="connsiteY171" fmla="*/ 3070182 h 3445715"/>
              <a:gd name="connsiteX172" fmla="*/ 6599744 w 6942879"/>
              <a:gd name="connsiteY172" fmla="*/ 3081960 h 3445715"/>
              <a:gd name="connsiteX173" fmla="*/ 6615442 w 6942879"/>
              <a:gd name="connsiteY173" fmla="*/ 3074111 h 3445715"/>
              <a:gd name="connsiteX174" fmla="*/ 6615442 w 6942879"/>
              <a:gd name="connsiteY174" fmla="*/ 3081960 h 3445715"/>
              <a:gd name="connsiteX175" fmla="*/ 6619368 w 6942879"/>
              <a:gd name="connsiteY175" fmla="*/ 3081960 h 3445715"/>
              <a:gd name="connsiteX176" fmla="*/ 6619368 w 6942879"/>
              <a:gd name="connsiteY176" fmla="*/ 3089809 h 3445715"/>
              <a:gd name="connsiteX177" fmla="*/ 6619368 w 6942879"/>
              <a:gd name="connsiteY177" fmla="*/ 3101580 h 3445715"/>
              <a:gd name="connsiteX178" fmla="*/ 6595818 w 6942879"/>
              <a:gd name="connsiteY178" fmla="*/ 3132970 h 3445715"/>
              <a:gd name="connsiteX179" fmla="*/ 6595818 w 6942879"/>
              <a:gd name="connsiteY179" fmla="*/ 3140820 h 3445715"/>
              <a:gd name="connsiteX180" fmla="*/ 6599744 w 6942879"/>
              <a:gd name="connsiteY180" fmla="*/ 3148669 h 3445715"/>
              <a:gd name="connsiteX181" fmla="*/ 6584047 w 6942879"/>
              <a:gd name="connsiteY181" fmla="*/ 3148669 h 3445715"/>
              <a:gd name="connsiteX182" fmla="*/ 6576195 w 6942879"/>
              <a:gd name="connsiteY182" fmla="*/ 3152590 h 3445715"/>
              <a:gd name="connsiteX183" fmla="*/ 6556572 w 6942879"/>
              <a:gd name="connsiteY183" fmla="*/ 3172210 h 3445715"/>
              <a:gd name="connsiteX184" fmla="*/ 6544794 w 6942879"/>
              <a:gd name="connsiteY184" fmla="*/ 3199679 h 3445715"/>
              <a:gd name="connsiteX185" fmla="*/ 6509467 w 6942879"/>
              <a:gd name="connsiteY185" fmla="*/ 3211457 h 3445715"/>
              <a:gd name="connsiteX186" fmla="*/ 6481999 w 6942879"/>
              <a:gd name="connsiteY186" fmla="*/ 3203607 h 3445715"/>
              <a:gd name="connsiteX187" fmla="*/ 6474147 w 6942879"/>
              <a:gd name="connsiteY187" fmla="*/ 3199679 h 3445715"/>
              <a:gd name="connsiteX188" fmla="*/ 6478073 w 6942879"/>
              <a:gd name="connsiteY188" fmla="*/ 3195758 h 3445715"/>
              <a:gd name="connsiteX189" fmla="*/ 6485918 w 6942879"/>
              <a:gd name="connsiteY189" fmla="*/ 3172210 h 3445715"/>
              <a:gd name="connsiteX190" fmla="*/ 6505548 w 6942879"/>
              <a:gd name="connsiteY190" fmla="*/ 3152590 h 3445715"/>
              <a:gd name="connsiteX191" fmla="*/ 6529097 w 6942879"/>
              <a:gd name="connsiteY191" fmla="*/ 3136898 h 3445715"/>
              <a:gd name="connsiteX192" fmla="*/ 6556572 w 6942879"/>
              <a:gd name="connsiteY192" fmla="*/ 3117272 h 3445715"/>
              <a:gd name="connsiteX193" fmla="*/ 6572269 w 6942879"/>
              <a:gd name="connsiteY193" fmla="*/ 3097652 h 3445715"/>
              <a:gd name="connsiteX194" fmla="*/ 6587966 w 6942879"/>
              <a:gd name="connsiteY194" fmla="*/ 3070182 h 3445715"/>
              <a:gd name="connsiteX195" fmla="*/ 6108166 w 6942879"/>
              <a:gd name="connsiteY195" fmla="*/ 3050283 h 3445715"/>
              <a:gd name="connsiteX196" fmla="*/ 6116153 w 6942879"/>
              <a:gd name="connsiteY196" fmla="*/ 3066261 h 3445715"/>
              <a:gd name="connsiteX197" fmla="*/ 6108166 w 6942879"/>
              <a:gd name="connsiteY197" fmla="*/ 3050283 h 3445715"/>
              <a:gd name="connsiteX198" fmla="*/ 6029632 w 6942879"/>
              <a:gd name="connsiteY198" fmla="*/ 3050283 h 3445715"/>
              <a:gd name="connsiteX199" fmla="*/ 6032627 w 6942879"/>
              <a:gd name="connsiteY199" fmla="*/ 3054278 h 3445715"/>
              <a:gd name="connsiteX200" fmla="*/ 6029632 w 6942879"/>
              <a:gd name="connsiteY200" fmla="*/ 3058273 h 3445715"/>
              <a:gd name="connsiteX201" fmla="*/ 6026637 w 6942879"/>
              <a:gd name="connsiteY201" fmla="*/ 3054278 h 3445715"/>
              <a:gd name="connsiteX202" fmla="*/ 6029632 w 6942879"/>
              <a:gd name="connsiteY202" fmla="*/ 3050283 h 3445715"/>
              <a:gd name="connsiteX203" fmla="*/ 1869485 w 6942879"/>
              <a:gd name="connsiteY203" fmla="*/ 3043983 h 3445715"/>
              <a:gd name="connsiteX204" fmla="*/ 1868700 w 6942879"/>
              <a:gd name="connsiteY204" fmla="*/ 3045529 h 3445715"/>
              <a:gd name="connsiteX205" fmla="*/ 1862406 w 6942879"/>
              <a:gd name="connsiteY205" fmla="*/ 3066564 h 3445715"/>
              <a:gd name="connsiteX206" fmla="*/ 1862406 w 6942879"/>
              <a:gd name="connsiteY206" fmla="*/ 3084042 h 3445715"/>
              <a:gd name="connsiteX207" fmla="*/ 1866374 w 6942879"/>
              <a:gd name="connsiteY207" fmla="*/ 3066193 h 3445715"/>
              <a:gd name="connsiteX208" fmla="*/ 1882150 w 6942879"/>
              <a:gd name="connsiteY208" fmla="*/ 3006425 h 3445715"/>
              <a:gd name="connsiteX209" fmla="*/ 1877898 w 6942879"/>
              <a:gd name="connsiteY209" fmla="*/ 3027432 h 3445715"/>
              <a:gd name="connsiteX210" fmla="*/ 1873334 w 6942879"/>
              <a:gd name="connsiteY210" fmla="*/ 3036410 h 3445715"/>
              <a:gd name="connsiteX211" fmla="*/ 1881988 w 6942879"/>
              <a:gd name="connsiteY211" fmla="*/ 3023250 h 3445715"/>
              <a:gd name="connsiteX212" fmla="*/ 1884118 w 6942879"/>
              <a:gd name="connsiteY212" fmla="*/ 3015985 h 3445715"/>
              <a:gd name="connsiteX213" fmla="*/ 1878104 w 6942879"/>
              <a:gd name="connsiteY213" fmla="*/ 2984105 h 3445715"/>
              <a:gd name="connsiteX214" fmla="*/ 1877898 w 6942879"/>
              <a:gd name="connsiteY214" fmla="*/ 2984383 h 3445715"/>
              <a:gd name="connsiteX215" fmla="*/ 1878112 w 6942879"/>
              <a:gd name="connsiteY215" fmla="*/ 2985443 h 3445715"/>
              <a:gd name="connsiteX216" fmla="*/ 6646123 w 6942879"/>
              <a:gd name="connsiteY216" fmla="*/ 2979717 h 3445715"/>
              <a:gd name="connsiteX217" fmla="*/ 6657798 w 6942879"/>
              <a:gd name="connsiteY217" fmla="*/ 2999467 h 3445715"/>
              <a:gd name="connsiteX218" fmla="*/ 6681140 w 6942879"/>
              <a:gd name="connsiteY218" fmla="*/ 3011316 h 3445715"/>
              <a:gd name="connsiteX219" fmla="*/ 6700594 w 6942879"/>
              <a:gd name="connsiteY219" fmla="*/ 3003417 h 3445715"/>
              <a:gd name="connsiteX220" fmla="*/ 6704486 w 6942879"/>
              <a:gd name="connsiteY220" fmla="*/ 3019216 h 3445715"/>
              <a:gd name="connsiteX221" fmla="*/ 6688923 w 6942879"/>
              <a:gd name="connsiteY221" fmla="*/ 3035016 h 3445715"/>
              <a:gd name="connsiteX222" fmla="*/ 6673361 w 6942879"/>
              <a:gd name="connsiteY222" fmla="*/ 3042916 h 3445715"/>
              <a:gd name="connsiteX223" fmla="*/ 6669469 w 6942879"/>
              <a:gd name="connsiteY223" fmla="*/ 3066615 h 3445715"/>
              <a:gd name="connsiteX224" fmla="*/ 6657798 w 6942879"/>
              <a:gd name="connsiteY224" fmla="*/ 3082415 h 3445715"/>
              <a:gd name="connsiteX225" fmla="*/ 6638344 w 6942879"/>
              <a:gd name="connsiteY225" fmla="*/ 3078465 h 3445715"/>
              <a:gd name="connsiteX226" fmla="*/ 6622781 w 6942879"/>
              <a:gd name="connsiteY226" fmla="*/ 3050815 h 3445715"/>
              <a:gd name="connsiteX227" fmla="*/ 6630560 w 6942879"/>
              <a:gd name="connsiteY227" fmla="*/ 3023166 h 3445715"/>
              <a:gd name="connsiteX228" fmla="*/ 6634452 w 6942879"/>
              <a:gd name="connsiteY228" fmla="*/ 2987617 h 3445715"/>
              <a:gd name="connsiteX229" fmla="*/ 6646123 w 6942879"/>
              <a:gd name="connsiteY229" fmla="*/ 2991567 h 3445715"/>
              <a:gd name="connsiteX230" fmla="*/ 6646123 w 6942879"/>
              <a:gd name="connsiteY230" fmla="*/ 2979717 h 3445715"/>
              <a:gd name="connsiteX231" fmla="*/ 1893692 w 6942879"/>
              <a:gd name="connsiteY231" fmla="*/ 2959870 h 3445715"/>
              <a:gd name="connsiteX232" fmla="*/ 1889516 w 6942879"/>
              <a:gd name="connsiteY232" fmla="*/ 2968715 h 3445715"/>
              <a:gd name="connsiteX233" fmla="*/ 1889104 w 6942879"/>
              <a:gd name="connsiteY233" fmla="*/ 2969272 h 3445715"/>
              <a:gd name="connsiteX234" fmla="*/ 1893695 w 6942879"/>
              <a:gd name="connsiteY234" fmla="*/ 2964676 h 3445715"/>
              <a:gd name="connsiteX235" fmla="*/ 5899187 w 6942879"/>
              <a:gd name="connsiteY235" fmla="*/ 2956583 h 3445715"/>
              <a:gd name="connsiteX236" fmla="*/ 5908695 w 6942879"/>
              <a:gd name="connsiteY236" fmla="*/ 2961077 h 3445715"/>
              <a:gd name="connsiteX237" fmla="*/ 5889680 w 6942879"/>
              <a:gd name="connsiteY237" fmla="*/ 2961077 h 3445715"/>
              <a:gd name="connsiteX238" fmla="*/ 5899187 w 6942879"/>
              <a:gd name="connsiteY238" fmla="*/ 2956583 h 3445715"/>
              <a:gd name="connsiteX239" fmla="*/ 1893693 w 6942879"/>
              <a:gd name="connsiteY239" fmla="*/ 2944023 h 3445715"/>
              <a:gd name="connsiteX240" fmla="*/ 1893390 w 6942879"/>
              <a:gd name="connsiteY240" fmla="*/ 2945251 h 3445715"/>
              <a:gd name="connsiteX241" fmla="*/ 1893690 w 6942879"/>
              <a:gd name="connsiteY241" fmla="*/ 2949369 h 3445715"/>
              <a:gd name="connsiteX242" fmla="*/ 6591344 w 6942879"/>
              <a:gd name="connsiteY242" fmla="*/ 2929123 h 3445715"/>
              <a:gd name="connsiteX243" fmla="*/ 6627284 w 6942879"/>
              <a:gd name="connsiteY243" fmla="*/ 2956418 h 3445715"/>
              <a:gd name="connsiteX244" fmla="*/ 6627284 w 6942879"/>
              <a:gd name="connsiteY244" fmla="*/ 2968117 h 3445715"/>
              <a:gd name="connsiteX245" fmla="*/ 6635270 w 6942879"/>
              <a:gd name="connsiteY245" fmla="*/ 2983713 h 3445715"/>
              <a:gd name="connsiteX246" fmla="*/ 6623290 w 6942879"/>
              <a:gd name="connsiteY246" fmla="*/ 2972014 h 3445715"/>
              <a:gd name="connsiteX247" fmla="*/ 6611310 w 6942879"/>
              <a:gd name="connsiteY247" fmla="*/ 2960318 h 3445715"/>
              <a:gd name="connsiteX248" fmla="*/ 6603324 w 6942879"/>
              <a:gd name="connsiteY248" fmla="*/ 2944719 h 3445715"/>
              <a:gd name="connsiteX249" fmla="*/ 6591344 w 6942879"/>
              <a:gd name="connsiteY249" fmla="*/ 2929123 h 3445715"/>
              <a:gd name="connsiteX250" fmla="*/ 1894010 w 6942879"/>
              <a:gd name="connsiteY250" fmla="*/ 2869812 h 3445715"/>
              <a:gd name="connsiteX251" fmla="*/ 1901127 w 6942879"/>
              <a:gd name="connsiteY251" fmla="*/ 2902203 h 3445715"/>
              <a:gd name="connsiteX252" fmla="*/ 1898711 w 6942879"/>
              <a:gd name="connsiteY252" fmla="*/ 2923741 h 3445715"/>
              <a:gd name="connsiteX253" fmla="*/ 1898220 w 6942879"/>
              <a:gd name="connsiteY253" fmla="*/ 2925724 h 3445715"/>
              <a:gd name="connsiteX254" fmla="*/ 1900525 w 6942879"/>
              <a:gd name="connsiteY254" fmla="*/ 2917818 h 3445715"/>
              <a:gd name="connsiteX255" fmla="*/ 1901493 w 6942879"/>
              <a:gd name="connsiteY255" fmla="*/ 2894388 h 3445715"/>
              <a:gd name="connsiteX256" fmla="*/ 1897585 w 6942879"/>
              <a:gd name="connsiteY256" fmla="*/ 2878758 h 3445715"/>
              <a:gd name="connsiteX257" fmla="*/ 2204791 w 6942879"/>
              <a:gd name="connsiteY257" fmla="*/ 2865744 h 3445715"/>
              <a:gd name="connsiteX258" fmla="*/ 2205640 w 6942879"/>
              <a:gd name="connsiteY258" fmla="*/ 2866541 h 3445715"/>
              <a:gd name="connsiteX259" fmla="*/ 2205094 w 6942879"/>
              <a:gd name="connsiteY259" fmla="*/ 2865950 h 3445715"/>
              <a:gd name="connsiteX260" fmla="*/ 2272802 w 6942879"/>
              <a:gd name="connsiteY260" fmla="*/ 2850113 h 3445715"/>
              <a:gd name="connsiteX261" fmla="*/ 2269237 w 6942879"/>
              <a:gd name="connsiteY261" fmla="*/ 2853873 h 3445715"/>
              <a:gd name="connsiteX262" fmla="*/ 2271863 w 6942879"/>
              <a:gd name="connsiteY262" fmla="*/ 2851761 h 3445715"/>
              <a:gd name="connsiteX263" fmla="*/ 2266960 w 6942879"/>
              <a:gd name="connsiteY263" fmla="*/ 2847182 h 3445715"/>
              <a:gd name="connsiteX264" fmla="*/ 2260187 w 6942879"/>
              <a:gd name="connsiteY264" fmla="*/ 2855695 h 3445715"/>
              <a:gd name="connsiteX265" fmla="*/ 2255530 w 6942879"/>
              <a:gd name="connsiteY265" fmla="*/ 2860633 h 3445715"/>
              <a:gd name="connsiteX266" fmla="*/ 2257539 w 6942879"/>
              <a:gd name="connsiteY266" fmla="*/ 2859003 h 3445715"/>
              <a:gd name="connsiteX267" fmla="*/ 2264028 w 6942879"/>
              <a:gd name="connsiteY267" fmla="*/ 2851310 h 3445715"/>
              <a:gd name="connsiteX268" fmla="*/ 1897585 w 6942879"/>
              <a:gd name="connsiteY268" fmla="*/ 2846006 h 3445715"/>
              <a:gd name="connsiteX269" fmla="*/ 1893390 w 6942879"/>
              <a:gd name="connsiteY269" fmla="*/ 2855275 h 3445715"/>
              <a:gd name="connsiteX270" fmla="*/ 1893390 w 6942879"/>
              <a:gd name="connsiteY270" fmla="*/ 2857435 h 3445715"/>
              <a:gd name="connsiteX271" fmla="*/ 1897585 w 6942879"/>
              <a:gd name="connsiteY271" fmla="*/ 2855328 h 3445715"/>
              <a:gd name="connsiteX272" fmla="*/ 2279660 w 6942879"/>
              <a:gd name="connsiteY272" fmla="*/ 2837781 h 3445715"/>
              <a:gd name="connsiteX273" fmla="*/ 2279583 w 6942879"/>
              <a:gd name="connsiteY273" fmla="*/ 2838205 h 3445715"/>
              <a:gd name="connsiteX274" fmla="*/ 2279668 w 6942879"/>
              <a:gd name="connsiteY274" fmla="*/ 2838054 h 3445715"/>
              <a:gd name="connsiteX275" fmla="*/ 2143309 w 6942879"/>
              <a:gd name="connsiteY275" fmla="*/ 2835294 h 3445715"/>
              <a:gd name="connsiteX276" fmla="*/ 2140555 w 6942879"/>
              <a:gd name="connsiteY276" fmla="*/ 2835844 h 3445715"/>
              <a:gd name="connsiteX277" fmla="*/ 2135671 w 6942879"/>
              <a:gd name="connsiteY277" fmla="*/ 2843613 h 3445715"/>
              <a:gd name="connsiteX278" fmla="*/ 2135671 w 6942879"/>
              <a:gd name="connsiteY278" fmla="*/ 2859244 h 3445715"/>
              <a:gd name="connsiteX279" fmla="*/ 2127855 w 6942879"/>
              <a:gd name="connsiteY279" fmla="*/ 2898304 h 3445715"/>
              <a:gd name="connsiteX280" fmla="*/ 2127855 w 6942879"/>
              <a:gd name="connsiteY280" fmla="*/ 2899715 h 3445715"/>
              <a:gd name="connsiteX281" fmla="*/ 2132051 w 6942879"/>
              <a:gd name="connsiteY281" fmla="*/ 2894221 h 3445715"/>
              <a:gd name="connsiteX282" fmla="*/ 2135946 w 6942879"/>
              <a:gd name="connsiteY282" fmla="*/ 2874726 h 3445715"/>
              <a:gd name="connsiteX283" fmla="*/ 2135946 w 6942879"/>
              <a:gd name="connsiteY283" fmla="*/ 2851334 h 3445715"/>
              <a:gd name="connsiteX284" fmla="*/ 2139841 w 6942879"/>
              <a:gd name="connsiteY284" fmla="*/ 2839633 h 3445715"/>
              <a:gd name="connsiteX285" fmla="*/ 2163160 w 6942879"/>
              <a:gd name="connsiteY285" fmla="*/ 2835121 h 3445715"/>
              <a:gd name="connsiteX286" fmla="*/ 2167104 w 6942879"/>
              <a:gd name="connsiteY286" fmla="*/ 2839633 h 3445715"/>
              <a:gd name="connsiteX287" fmla="*/ 2176406 w 6942879"/>
              <a:gd name="connsiteY287" fmla="*/ 2848949 h 3445715"/>
              <a:gd name="connsiteX288" fmla="*/ 2170479 w 6942879"/>
              <a:gd name="connsiteY288" fmla="*/ 2840031 h 3445715"/>
              <a:gd name="connsiteX289" fmla="*/ 2164641 w 6942879"/>
              <a:gd name="connsiteY289" fmla="*/ 2836115 h 3445715"/>
              <a:gd name="connsiteX290" fmla="*/ 2279553 w 6942879"/>
              <a:gd name="connsiteY290" fmla="*/ 2834138 h 3445715"/>
              <a:gd name="connsiteX291" fmla="*/ 2275779 w 6942879"/>
              <a:gd name="connsiteY291" fmla="*/ 2836096 h 3445715"/>
              <a:gd name="connsiteX292" fmla="*/ 2271414 w 6942879"/>
              <a:gd name="connsiteY292" fmla="*/ 2841583 h 3445715"/>
              <a:gd name="connsiteX293" fmla="*/ 2279613 w 6942879"/>
              <a:gd name="connsiteY293" fmla="*/ 2836180 h 3445715"/>
              <a:gd name="connsiteX294" fmla="*/ 2158803 w 6942879"/>
              <a:gd name="connsiteY294" fmla="*/ 2832198 h 3445715"/>
              <a:gd name="connsiteX295" fmla="*/ 2144732 w 6942879"/>
              <a:gd name="connsiteY295" fmla="*/ 2835010 h 3445715"/>
              <a:gd name="connsiteX296" fmla="*/ 2147630 w 6942879"/>
              <a:gd name="connsiteY296" fmla="*/ 2835736 h 3445715"/>
              <a:gd name="connsiteX297" fmla="*/ 2158900 w 6942879"/>
              <a:gd name="connsiteY297" fmla="*/ 2832263 h 3445715"/>
              <a:gd name="connsiteX298" fmla="*/ 3817838 w 6942879"/>
              <a:gd name="connsiteY298" fmla="*/ 2821284 h 3445715"/>
              <a:gd name="connsiteX299" fmla="*/ 3806023 w 6942879"/>
              <a:gd name="connsiteY299" fmla="*/ 2827936 h 3445715"/>
              <a:gd name="connsiteX300" fmla="*/ 3796296 w 6942879"/>
              <a:gd name="connsiteY300" fmla="*/ 2833927 h 3445715"/>
              <a:gd name="connsiteX301" fmla="*/ 3792757 w 6942879"/>
              <a:gd name="connsiteY301" fmla="*/ 2834516 h 3445715"/>
              <a:gd name="connsiteX302" fmla="*/ 3794121 w 6942879"/>
              <a:gd name="connsiteY302" fmla="*/ 2835200 h 3445715"/>
              <a:gd name="connsiteX303" fmla="*/ 3801941 w 6942879"/>
              <a:gd name="connsiteY303" fmla="*/ 2831283 h 3445715"/>
              <a:gd name="connsiteX304" fmla="*/ 3817567 w 6942879"/>
              <a:gd name="connsiteY304" fmla="*/ 2823450 h 3445715"/>
              <a:gd name="connsiteX305" fmla="*/ 1901509 w 6942879"/>
              <a:gd name="connsiteY305" fmla="*/ 2820345 h 3445715"/>
              <a:gd name="connsiteX306" fmla="*/ 1900159 w 6942879"/>
              <a:gd name="connsiteY306" fmla="*/ 2823483 h 3445715"/>
              <a:gd name="connsiteX307" fmla="*/ 1901127 w 6942879"/>
              <a:gd name="connsiteY307" fmla="*/ 2831773 h 3445715"/>
              <a:gd name="connsiteX308" fmla="*/ 1900823 w 6942879"/>
              <a:gd name="connsiteY308" fmla="*/ 2833252 h 3445715"/>
              <a:gd name="connsiteX309" fmla="*/ 1902470 w 6942879"/>
              <a:gd name="connsiteY309" fmla="*/ 2829957 h 3445715"/>
              <a:gd name="connsiteX310" fmla="*/ 2155030 w 6942879"/>
              <a:gd name="connsiteY310" fmla="*/ 2820317 h 3445715"/>
              <a:gd name="connsiteX311" fmla="*/ 2143958 w 6942879"/>
              <a:gd name="connsiteY311" fmla="*/ 2830430 h 3445715"/>
              <a:gd name="connsiteX312" fmla="*/ 2142275 w 6942879"/>
              <a:gd name="connsiteY312" fmla="*/ 2833107 h 3445715"/>
              <a:gd name="connsiteX313" fmla="*/ 3783601 w 6942879"/>
              <a:gd name="connsiteY313" fmla="*/ 2818795 h 3445715"/>
              <a:gd name="connsiteX314" fmla="*/ 3782397 w 6942879"/>
              <a:gd name="connsiteY314" fmla="*/ 2823450 h 3445715"/>
              <a:gd name="connsiteX315" fmla="*/ 3785326 w 6942879"/>
              <a:gd name="connsiteY315" fmla="*/ 2830793 h 3445715"/>
              <a:gd name="connsiteX316" fmla="*/ 3790984 w 6942879"/>
              <a:gd name="connsiteY316" fmla="*/ 2833628 h 3445715"/>
              <a:gd name="connsiteX317" fmla="*/ 3786568 w 6942879"/>
              <a:gd name="connsiteY317" fmla="*/ 2827936 h 3445715"/>
              <a:gd name="connsiteX318" fmla="*/ 3787094 w 6942879"/>
              <a:gd name="connsiteY318" fmla="*/ 2809153 h 3445715"/>
              <a:gd name="connsiteX319" fmla="*/ 3785814 w 6942879"/>
              <a:gd name="connsiteY319" fmla="*/ 2810231 h 3445715"/>
              <a:gd name="connsiteX320" fmla="*/ 3785431 w 6942879"/>
              <a:gd name="connsiteY320" fmla="*/ 2811715 h 3445715"/>
              <a:gd name="connsiteX321" fmla="*/ 3808440 w 6942879"/>
              <a:gd name="connsiteY321" fmla="*/ 2799950 h 3445715"/>
              <a:gd name="connsiteX322" fmla="*/ 3821587 w 6942879"/>
              <a:gd name="connsiteY322" fmla="*/ 2807963 h 3445715"/>
              <a:gd name="connsiteX323" fmla="*/ 3821251 w 6942879"/>
              <a:gd name="connsiteY323" fmla="*/ 2815883 h 3445715"/>
              <a:gd name="connsiteX324" fmla="*/ 3821485 w 6942879"/>
              <a:gd name="connsiteY324" fmla="*/ 2815616 h 3445715"/>
              <a:gd name="connsiteX325" fmla="*/ 3821971 w 6942879"/>
              <a:gd name="connsiteY325" fmla="*/ 2807783 h 3445715"/>
              <a:gd name="connsiteX326" fmla="*/ 3821586 w 6942879"/>
              <a:gd name="connsiteY326" fmla="*/ 2807421 h 3445715"/>
              <a:gd name="connsiteX327" fmla="*/ 3813664 w 6942879"/>
              <a:gd name="connsiteY327" fmla="*/ 2799950 h 3445715"/>
              <a:gd name="connsiteX328" fmla="*/ 3798024 w 6942879"/>
              <a:gd name="connsiteY328" fmla="*/ 2799950 h 3445715"/>
              <a:gd name="connsiteX329" fmla="*/ 3795263 w 6942879"/>
              <a:gd name="connsiteY329" fmla="*/ 2802275 h 3445715"/>
              <a:gd name="connsiteX330" fmla="*/ 3801850 w 6942879"/>
              <a:gd name="connsiteY330" fmla="*/ 2799950 h 3445715"/>
              <a:gd name="connsiteX331" fmla="*/ 3636093 w 6942879"/>
              <a:gd name="connsiteY331" fmla="*/ 2797682 h 3445715"/>
              <a:gd name="connsiteX332" fmla="*/ 3626286 w 6942879"/>
              <a:gd name="connsiteY332" fmla="*/ 2800063 h 3445715"/>
              <a:gd name="connsiteX333" fmla="*/ 3618251 w 6942879"/>
              <a:gd name="connsiteY333" fmla="*/ 2800063 h 3445715"/>
              <a:gd name="connsiteX334" fmla="*/ 3631407 w 6942879"/>
              <a:gd name="connsiteY334" fmla="*/ 2800438 h 3445715"/>
              <a:gd name="connsiteX335" fmla="*/ 3645727 w 6942879"/>
              <a:gd name="connsiteY335" fmla="*/ 2777090 h 3445715"/>
              <a:gd name="connsiteX336" fmla="*/ 3645727 w 6942879"/>
              <a:gd name="connsiteY336" fmla="*/ 2784428 h 3445715"/>
              <a:gd name="connsiteX337" fmla="*/ 3641253 w 6942879"/>
              <a:gd name="connsiteY337" fmla="*/ 2794647 h 3445715"/>
              <a:gd name="connsiteX338" fmla="*/ 3645577 w 6942879"/>
              <a:gd name="connsiteY338" fmla="*/ 2792104 h 3445715"/>
              <a:gd name="connsiteX339" fmla="*/ 3647046 w 6942879"/>
              <a:gd name="connsiteY339" fmla="*/ 2782802 h 3445715"/>
              <a:gd name="connsiteX340" fmla="*/ 2204726 w 6942879"/>
              <a:gd name="connsiteY340" fmla="*/ 2774224 h 3445715"/>
              <a:gd name="connsiteX341" fmla="*/ 2194202 w 6942879"/>
              <a:gd name="connsiteY341" fmla="*/ 2777241 h 3445715"/>
              <a:gd name="connsiteX342" fmla="*/ 2174689 w 6942879"/>
              <a:gd name="connsiteY342" fmla="*/ 2798712 h 3445715"/>
              <a:gd name="connsiteX343" fmla="*/ 2155309 w 6942879"/>
              <a:gd name="connsiteY343" fmla="*/ 2820038 h 3445715"/>
              <a:gd name="connsiteX344" fmla="*/ 2158803 w 6942879"/>
              <a:gd name="connsiteY344" fmla="*/ 2816534 h 3445715"/>
              <a:gd name="connsiteX345" fmla="*/ 2174395 w 6942879"/>
              <a:gd name="connsiteY345" fmla="*/ 2800869 h 3445715"/>
              <a:gd name="connsiteX346" fmla="*/ 2127261 w 6942879"/>
              <a:gd name="connsiteY346" fmla="*/ 2770938 h 3445715"/>
              <a:gd name="connsiteX347" fmla="*/ 2127855 w 6942879"/>
              <a:gd name="connsiteY347" fmla="*/ 2773325 h 3445715"/>
              <a:gd name="connsiteX348" fmla="*/ 2135662 w 6942879"/>
              <a:gd name="connsiteY348" fmla="*/ 2774794 h 3445715"/>
              <a:gd name="connsiteX349" fmla="*/ 2136108 w 6942879"/>
              <a:gd name="connsiteY349" fmla="*/ 2774710 h 3445715"/>
              <a:gd name="connsiteX350" fmla="*/ 2189905 w 6942879"/>
              <a:gd name="connsiteY350" fmla="*/ 2769487 h 3445715"/>
              <a:gd name="connsiteX351" fmla="*/ 2180438 w 6942879"/>
              <a:gd name="connsiteY351" fmla="*/ 2769964 h 3445715"/>
              <a:gd name="connsiteX352" fmla="*/ 2173838 w 6942879"/>
              <a:gd name="connsiteY352" fmla="*/ 2772292 h 3445715"/>
              <a:gd name="connsiteX353" fmla="*/ 2180062 w 6942879"/>
              <a:gd name="connsiteY353" fmla="*/ 2771367 h 3445715"/>
              <a:gd name="connsiteX354" fmla="*/ 2190469 w 6942879"/>
              <a:gd name="connsiteY354" fmla="*/ 2769200 h 3445715"/>
              <a:gd name="connsiteX355" fmla="*/ 2190250 w 6942879"/>
              <a:gd name="connsiteY355" fmla="*/ 2769421 h 3445715"/>
              <a:gd name="connsiteX356" fmla="*/ 2190312 w 6942879"/>
              <a:gd name="connsiteY356" fmla="*/ 2769409 h 3445715"/>
              <a:gd name="connsiteX357" fmla="*/ 3851647 w 6942879"/>
              <a:gd name="connsiteY357" fmla="*/ 2758139 h 3445715"/>
              <a:gd name="connsiteX358" fmla="*/ 3852755 w 6942879"/>
              <a:gd name="connsiteY358" fmla="*/ 2761751 h 3445715"/>
              <a:gd name="connsiteX359" fmla="*/ 3854303 w 6942879"/>
              <a:gd name="connsiteY359" fmla="*/ 2762429 h 3445715"/>
              <a:gd name="connsiteX360" fmla="*/ 3851535 w 6942879"/>
              <a:gd name="connsiteY360" fmla="*/ 2746329 h 3445715"/>
              <a:gd name="connsiteX361" fmla="*/ 3848849 w 6942879"/>
              <a:gd name="connsiteY361" fmla="*/ 2749021 h 3445715"/>
              <a:gd name="connsiteX362" fmla="*/ 3851481 w 6942879"/>
              <a:gd name="connsiteY362" fmla="*/ 2757600 h 3445715"/>
              <a:gd name="connsiteX363" fmla="*/ 2215456 w 6942879"/>
              <a:gd name="connsiteY363" fmla="*/ 2739897 h 3445715"/>
              <a:gd name="connsiteX364" fmla="*/ 2217633 w 6942879"/>
              <a:gd name="connsiteY364" fmla="*/ 2745980 h 3445715"/>
              <a:gd name="connsiteX365" fmla="*/ 2220840 w 6942879"/>
              <a:gd name="connsiteY365" fmla="*/ 2752737 h 3445715"/>
              <a:gd name="connsiteX366" fmla="*/ 2221171 w 6942879"/>
              <a:gd name="connsiteY366" fmla="*/ 2749978 h 3445715"/>
              <a:gd name="connsiteX367" fmla="*/ 2218293 w 6942879"/>
              <a:gd name="connsiteY367" fmla="*/ 2743164 h 3445715"/>
              <a:gd name="connsiteX368" fmla="*/ 2141265 w 6942879"/>
              <a:gd name="connsiteY368" fmla="*/ 2737640 h 3445715"/>
              <a:gd name="connsiteX369" fmla="*/ 2139561 w 6942879"/>
              <a:gd name="connsiteY369" fmla="*/ 2742097 h 3445715"/>
              <a:gd name="connsiteX370" fmla="*/ 2132068 w 6942879"/>
              <a:gd name="connsiteY370" fmla="*/ 2757084 h 3445715"/>
              <a:gd name="connsiteX371" fmla="*/ 2143346 w 6942879"/>
              <a:gd name="connsiteY371" fmla="*/ 2741939 h 3445715"/>
              <a:gd name="connsiteX372" fmla="*/ 3860572 w 6942879"/>
              <a:gd name="connsiteY372" fmla="*/ 2737272 h 3445715"/>
              <a:gd name="connsiteX373" fmla="*/ 3859250 w 6942879"/>
              <a:gd name="connsiteY373" fmla="*/ 2738597 h 3445715"/>
              <a:gd name="connsiteX374" fmla="*/ 3860648 w 6942879"/>
              <a:gd name="connsiteY374" fmla="*/ 2737399 h 3445715"/>
              <a:gd name="connsiteX375" fmla="*/ 3863176 w 6942879"/>
              <a:gd name="connsiteY375" fmla="*/ 2738142 h 3445715"/>
              <a:gd name="connsiteX376" fmla="*/ 2211304 w 6942879"/>
              <a:gd name="connsiteY376" fmla="*/ 2735117 h 3445715"/>
              <a:gd name="connsiteX377" fmla="*/ 2205792 w 6942879"/>
              <a:gd name="connsiteY377" fmla="*/ 2738132 h 3445715"/>
              <a:gd name="connsiteX378" fmla="*/ 2204894 w 6942879"/>
              <a:gd name="connsiteY378" fmla="*/ 2742658 h 3445715"/>
              <a:gd name="connsiteX379" fmla="*/ 2209816 w 6942879"/>
              <a:gd name="connsiteY379" fmla="*/ 2738181 h 3445715"/>
              <a:gd name="connsiteX380" fmla="*/ 2214741 w 6942879"/>
              <a:gd name="connsiteY380" fmla="*/ 2739074 h 3445715"/>
              <a:gd name="connsiteX381" fmla="*/ 3660168 w 6942879"/>
              <a:gd name="connsiteY381" fmla="*/ 2732855 h 3445715"/>
              <a:gd name="connsiteX382" fmla="*/ 3657300 w 6942879"/>
              <a:gd name="connsiteY382" fmla="*/ 2752938 h 3445715"/>
              <a:gd name="connsiteX383" fmla="*/ 3657379 w 6942879"/>
              <a:gd name="connsiteY383" fmla="*/ 2752973 h 3445715"/>
              <a:gd name="connsiteX384" fmla="*/ 3660241 w 6942879"/>
              <a:gd name="connsiteY384" fmla="*/ 2732927 h 3445715"/>
              <a:gd name="connsiteX385" fmla="*/ 1928237 w 6942879"/>
              <a:gd name="connsiteY385" fmla="*/ 2732025 h 3445715"/>
              <a:gd name="connsiteX386" fmla="*/ 1928237 w 6942879"/>
              <a:gd name="connsiteY386" fmla="*/ 2741797 h 3445715"/>
              <a:gd name="connsiteX387" fmla="*/ 1932110 w 6942879"/>
              <a:gd name="connsiteY387" fmla="*/ 2761344 h 3445715"/>
              <a:gd name="connsiteX388" fmla="*/ 1920491 w 6942879"/>
              <a:gd name="connsiteY388" fmla="*/ 2780929 h 3445715"/>
              <a:gd name="connsiteX389" fmla="*/ 1919224 w 6942879"/>
              <a:gd name="connsiteY389" fmla="*/ 2782634 h 3445715"/>
              <a:gd name="connsiteX390" fmla="*/ 1921015 w 6942879"/>
              <a:gd name="connsiteY390" fmla="*/ 2781124 h 3445715"/>
              <a:gd name="connsiteX391" fmla="*/ 1932721 w 6942879"/>
              <a:gd name="connsiteY391" fmla="*/ 2761610 h 3445715"/>
              <a:gd name="connsiteX392" fmla="*/ 1928813 w 6942879"/>
              <a:gd name="connsiteY392" fmla="*/ 2742097 h 3445715"/>
              <a:gd name="connsiteX393" fmla="*/ 3713618 w 6942879"/>
              <a:gd name="connsiteY393" fmla="*/ 2729994 h 3445715"/>
              <a:gd name="connsiteX394" fmla="*/ 3733041 w 6942879"/>
              <a:gd name="connsiteY394" fmla="*/ 2736782 h 3445715"/>
              <a:gd name="connsiteX395" fmla="*/ 3743364 w 6942879"/>
              <a:gd name="connsiteY395" fmla="*/ 2736598 h 3445715"/>
              <a:gd name="connsiteX396" fmla="*/ 3747373 w 6942879"/>
              <a:gd name="connsiteY396" fmla="*/ 2732895 h 3445715"/>
              <a:gd name="connsiteX397" fmla="*/ 3738369 w 6942879"/>
              <a:gd name="connsiteY397" fmla="*/ 2736349 h 3445715"/>
              <a:gd name="connsiteX398" fmla="*/ 3715910 w 6942879"/>
              <a:gd name="connsiteY398" fmla="*/ 2729994 h 3445715"/>
              <a:gd name="connsiteX399" fmla="*/ 3752167 w 6942879"/>
              <a:gd name="connsiteY399" fmla="*/ 2726285 h 3445715"/>
              <a:gd name="connsiteX400" fmla="*/ 3748159 w 6942879"/>
              <a:gd name="connsiteY400" fmla="*/ 2732170 h 3445715"/>
              <a:gd name="connsiteX401" fmla="*/ 3751116 w 6942879"/>
              <a:gd name="connsiteY401" fmla="*/ 2729438 h 3445715"/>
              <a:gd name="connsiteX402" fmla="*/ 3872296 w 6942879"/>
              <a:gd name="connsiteY402" fmla="*/ 2722989 h 3445715"/>
              <a:gd name="connsiteX403" fmla="*/ 3872296 w 6942879"/>
              <a:gd name="connsiteY403" fmla="*/ 2741188 h 3445715"/>
              <a:gd name="connsiteX404" fmla="*/ 3870144 w 6942879"/>
              <a:gd name="connsiteY404" fmla="*/ 2740470 h 3445715"/>
              <a:gd name="connsiteX405" fmla="*/ 3874641 w 6942879"/>
              <a:gd name="connsiteY405" fmla="*/ 2750380 h 3445715"/>
              <a:gd name="connsiteX406" fmla="*/ 3874219 w 6942879"/>
              <a:gd name="connsiteY406" fmla="*/ 2762114 h 3445715"/>
              <a:gd name="connsiteX407" fmla="*/ 3871458 w 6942879"/>
              <a:gd name="connsiteY407" fmla="*/ 2765530 h 3445715"/>
              <a:gd name="connsiteX408" fmla="*/ 3872298 w 6942879"/>
              <a:gd name="connsiteY408" fmla="*/ 2764688 h 3445715"/>
              <a:gd name="connsiteX409" fmla="*/ 3876213 w 6942879"/>
              <a:gd name="connsiteY409" fmla="*/ 2760771 h 3445715"/>
              <a:gd name="connsiteX410" fmla="*/ 3876309 w 6942879"/>
              <a:gd name="connsiteY410" fmla="*/ 2760771 h 3445715"/>
              <a:gd name="connsiteX411" fmla="*/ 3872487 w 6942879"/>
              <a:gd name="connsiteY411" fmla="*/ 2726169 h 3445715"/>
              <a:gd name="connsiteX412" fmla="*/ 2210733 w 6942879"/>
              <a:gd name="connsiteY412" fmla="*/ 2717227 h 3445715"/>
              <a:gd name="connsiteX413" fmla="*/ 2207953 w 6942879"/>
              <a:gd name="connsiteY413" fmla="*/ 2728539 h 3445715"/>
              <a:gd name="connsiteX414" fmla="*/ 2206277 w 6942879"/>
              <a:gd name="connsiteY414" fmla="*/ 2735966 h 3445715"/>
              <a:gd name="connsiteX415" fmla="*/ 2211426 w 6942879"/>
              <a:gd name="connsiteY415" fmla="*/ 2719141 h 3445715"/>
              <a:gd name="connsiteX416" fmla="*/ 1932641 w 6942879"/>
              <a:gd name="connsiteY416" fmla="*/ 2711067 h 3445715"/>
              <a:gd name="connsiteX417" fmla="*/ 1931625 w 6942879"/>
              <a:gd name="connsiteY417" fmla="*/ 2711479 h 3445715"/>
              <a:gd name="connsiteX418" fmla="*/ 1928237 w 6942879"/>
              <a:gd name="connsiteY418" fmla="*/ 2722250 h 3445715"/>
              <a:gd name="connsiteX419" fmla="*/ 1928237 w 6942879"/>
              <a:gd name="connsiteY419" fmla="*/ 2723834 h 3445715"/>
              <a:gd name="connsiteX420" fmla="*/ 2193921 w 6942879"/>
              <a:gd name="connsiteY420" fmla="*/ 2702992 h 3445715"/>
              <a:gd name="connsiteX421" fmla="*/ 2194104 w 6942879"/>
              <a:gd name="connsiteY421" fmla="*/ 2703095 h 3445715"/>
              <a:gd name="connsiteX422" fmla="*/ 2194285 w 6942879"/>
              <a:gd name="connsiteY422" fmla="*/ 2702992 h 3445715"/>
              <a:gd name="connsiteX423" fmla="*/ 2089966 w 6942879"/>
              <a:gd name="connsiteY423" fmla="*/ 2700959 h 3445715"/>
              <a:gd name="connsiteX424" fmla="*/ 2092727 w 6942879"/>
              <a:gd name="connsiteY424" fmla="*/ 2702547 h 3445715"/>
              <a:gd name="connsiteX425" fmla="*/ 2112240 w 6942879"/>
              <a:gd name="connsiteY425" fmla="*/ 2710836 h 3445715"/>
              <a:gd name="connsiteX426" fmla="*/ 2133846 w 6942879"/>
              <a:gd name="connsiteY426" fmla="*/ 2722316 h 3445715"/>
              <a:gd name="connsiteX427" fmla="*/ 2133585 w 6942879"/>
              <a:gd name="connsiteY427" fmla="*/ 2721776 h 3445715"/>
              <a:gd name="connsiteX428" fmla="*/ 2112110 w 6942879"/>
              <a:gd name="connsiteY428" fmla="*/ 2710472 h 3445715"/>
              <a:gd name="connsiteX429" fmla="*/ 2096492 w 6942879"/>
              <a:gd name="connsiteY429" fmla="*/ 2702603 h 3445715"/>
              <a:gd name="connsiteX430" fmla="*/ 1953621 w 6942879"/>
              <a:gd name="connsiteY430" fmla="*/ 2699791 h 3445715"/>
              <a:gd name="connsiteX431" fmla="*/ 1943721 w 6942879"/>
              <a:gd name="connsiteY431" fmla="*/ 2706582 h 3445715"/>
              <a:gd name="connsiteX432" fmla="*/ 1935147 w 6942879"/>
              <a:gd name="connsiteY432" fmla="*/ 2710053 h 3445715"/>
              <a:gd name="connsiteX433" fmla="*/ 1949306 w 6942879"/>
              <a:gd name="connsiteY433" fmla="*/ 2705484 h 3445715"/>
              <a:gd name="connsiteX434" fmla="*/ 2186295 w 6942879"/>
              <a:gd name="connsiteY434" fmla="*/ 2691925 h 3445715"/>
              <a:gd name="connsiteX435" fmla="*/ 2186295 w 6942879"/>
              <a:gd name="connsiteY435" fmla="*/ 2692275 h 3445715"/>
              <a:gd name="connsiteX436" fmla="*/ 2186295 w 6942879"/>
              <a:gd name="connsiteY436" fmla="*/ 2698669 h 3445715"/>
              <a:gd name="connsiteX437" fmla="*/ 2189071 w 6942879"/>
              <a:gd name="connsiteY437" fmla="*/ 2700243 h 3445715"/>
              <a:gd name="connsiteX438" fmla="*/ 3864307 w 6942879"/>
              <a:gd name="connsiteY438" fmla="*/ 2689244 h 3445715"/>
              <a:gd name="connsiteX439" fmla="*/ 3864475 w 6942879"/>
              <a:gd name="connsiteY439" fmla="*/ 2690260 h 3445715"/>
              <a:gd name="connsiteX440" fmla="*/ 3864616 w 6942879"/>
              <a:gd name="connsiteY440" fmla="*/ 2690542 h 3445715"/>
              <a:gd name="connsiteX441" fmla="*/ 2173481 w 6942879"/>
              <a:gd name="connsiteY441" fmla="*/ 2667577 h 3445715"/>
              <a:gd name="connsiteX442" fmla="*/ 2167416 w 6942879"/>
              <a:gd name="connsiteY442" fmla="*/ 2667737 h 3445715"/>
              <a:gd name="connsiteX443" fmla="*/ 2176234 w 6942879"/>
              <a:gd name="connsiteY443" fmla="*/ 2670438 h 3445715"/>
              <a:gd name="connsiteX444" fmla="*/ 2002380 w 6942879"/>
              <a:gd name="connsiteY444" fmla="*/ 2663307 h 3445715"/>
              <a:gd name="connsiteX445" fmla="*/ 1996157 w 6942879"/>
              <a:gd name="connsiteY445" fmla="*/ 2664404 h 3445715"/>
              <a:gd name="connsiteX446" fmla="*/ 2002479 w 6942879"/>
              <a:gd name="connsiteY446" fmla="*/ 2664956 h 3445715"/>
              <a:gd name="connsiteX447" fmla="*/ 2010775 w 6942879"/>
              <a:gd name="connsiteY447" fmla="*/ 2671808 h 3445715"/>
              <a:gd name="connsiteX448" fmla="*/ 2011744 w 6942879"/>
              <a:gd name="connsiteY448" fmla="*/ 2671858 h 3445715"/>
              <a:gd name="connsiteX449" fmla="*/ 2009711 w 6942879"/>
              <a:gd name="connsiteY449" fmla="*/ 2669158 h 3445715"/>
              <a:gd name="connsiteX450" fmla="*/ 2002380 w 6942879"/>
              <a:gd name="connsiteY450" fmla="*/ 2663307 h 3445715"/>
              <a:gd name="connsiteX451" fmla="*/ 3815417 w 6942879"/>
              <a:gd name="connsiteY451" fmla="*/ 2660080 h 3445715"/>
              <a:gd name="connsiteX452" fmla="*/ 3817474 w 6942879"/>
              <a:gd name="connsiteY452" fmla="*/ 2664972 h 3445715"/>
              <a:gd name="connsiteX453" fmla="*/ 3809660 w 6942879"/>
              <a:gd name="connsiteY453" fmla="*/ 2671328 h 3445715"/>
              <a:gd name="connsiteX454" fmla="*/ 3807815 w 6942879"/>
              <a:gd name="connsiteY454" fmla="*/ 2672970 h 3445715"/>
              <a:gd name="connsiteX455" fmla="*/ 3813664 w 6942879"/>
              <a:gd name="connsiteY455" fmla="*/ 2670677 h 3445715"/>
              <a:gd name="connsiteX456" fmla="*/ 3822457 w 6942879"/>
              <a:gd name="connsiteY456" fmla="*/ 2664312 h 3445715"/>
              <a:gd name="connsiteX457" fmla="*/ 3825069 w 6942879"/>
              <a:gd name="connsiteY457" fmla="*/ 2664748 h 3445715"/>
              <a:gd name="connsiteX458" fmla="*/ 3817355 w 6942879"/>
              <a:gd name="connsiteY458" fmla="*/ 2662954 h 3445715"/>
              <a:gd name="connsiteX459" fmla="*/ 3649622 w 6942879"/>
              <a:gd name="connsiteY459" fmla="*/ 2659308 h 3445715"/>
              <a:gd name="connsiteX460" fmla="*/ 3648032 w 6942879"/>
              <a:gd name="connsiteY460" fmla="*/ 2662501 h 3445715"/>
              <a:gd name="connsiteX461" fmla="*/ 3653895 w 6942879"/>
              <a:gd name="connsiteY461" fmla="*/ 2660084 h 3445715"/>
              <a:gd name="connsiteX462" fmla="*/ 3665121 w 6942879"/>
              <a:gd name="connsiteY462" fmla="*/ 2659595 h 3445715"/>
              <a:gd name="connsiteX463" fmla="*/ 3665172 w 6942879"/>
              <a:gd name="connsiteY463" fmla="*/ 2659308 h 3445715"/>
              <a:gd name="connsiteX464" fmla="*/ 3657401 w 6942879"/>
              <a:gd name="connsiteY464" fmla="*/ 2659308 h 3445715"/>
              <a:gd name="connsiteX465" fmla="*/ 3649622 w 6942879"/>
              <a:gd name="connsiteY465" fmla="*/ 2659308 h 3445715"/>
              <a:gd name="connsiteX466" fmla="*/ 1976974 w 6942879"/>
              <a:gd name="connsiteY466" fmla="*/ 2658924 h 3445715"/>
              <a:gd name="connsiteX467" fmla="*/ 1974085 w 6942879"/>
              <a:gd name="connsiteY467" fmla="*/ 2661084 h 3445715"/>
              <a:gd name="connsiteX468" fmla="*/ 1975656 w 6942879"/>
              <a:gd name="connsiteY468" fmla="*/ 2660094 h 3445715"/>
              <a:gd name="connsiteX469" fmla="*/ 1978792 w 6942879"/>
              <a:gd name="connsiteY469" fmla="*/ 2660284 h 3445715"/>
              <a:gd name="connsiteX470" fmla="*/ 3871250 w 6942879"/>
              <a:gd name="connsiteY470" fmla="*/ 2652497 h 3445715"/>
              <a:gd name="connsiteX471" fmla="*/ 3861511 w 6942879"/>
              <a:gd name="connsiteY471" fmla="*/ 2663438 h 3445715"/>
              <a:gd name="connsiteX472" fmla="*/ 3844831 w 6942879"/>
              <a:gd name="connsiteY472" fmla="*/ 2666833 h 3445715"/>
              <a:gd name="connsiteX473" fmla="*/ 3837638 w 6942879"/>
              <a:gd name="connsiteY473" fmla="*/ 2666833 h 3445715"/>
              <a:gd name="connsiteX474" fmla="*/ 3847380 w 6942879"/>
              <a:gd name="connsiteY474" fmla="*/ 2668229 h 3445715"/>
              <a:gd name="connsiteX475" fmla="*/ 3860572 w 6942879"/>
              <a:gd name="connsiteY475" fmla="*/ 2666760 h 3445715"/>
              <a:gd name="connsiteX476" fmla="*/ 3862194 w 6942879"/>
              <a:gd name="connsiteY476" fmla="*/ 2676525 h 3445715"/>
              <a:gd name="connsiteX477" fmla="*/ 3864702 w 6942879"/>
              <a:gd name="connsiteY477" fmla="*/ 2663476 h 3445715"/>
              <a:gd name="connsiteX478" fmla="*/ 2143150 w 6942879"/>
              <a:gd name="connsiteY478" fmla="*/ 2651792 h 3445715"/>
              <a:gd name="connsiteX479" fmla="*/ 2138953 w 6942879"/>
              <a:gd name="connsiteY479" fmla="*/ 2658841 h 3445715"/>
              <a:gd name="connsiteX480" fmla="*/ 2141730 w 6942879"/>
              <a:gd name="connsiteY480" fmla="*/ 2661639 h 3445715"/>
              <a:gd name="connsiteX481" fmla="*/ 2140273 w 6942879"/>
              <a:gd name="connsiteY481" fmla="*/ 2659452 h 3445715"/>
              <a:gd name="connsiteX482" fmla="*/ 2143210 w 6942879"/>
              <a:gd name="connsiteY482" fmla="*/ 2652093 h 3445715"/>
              <a:gd name="connsiteX483" fmla="*/ 3797703 w 6942879"/>
              <a:gd name="connsiteY483" fmla="*/ 2651286 h 3445715"/>
              <a:gd name="connsiteX484" fmla="*/ 3797946 w 6942879"/>
              <a:gd name="connsiteY484" fmla="*/ 2651772 h 3445715"/>
              <a:gd name="connsiteX485" fmla="*/ 3804292 w 6942879"/>
              <a:gd name="connsiteY485" fmla="*/ 2653728 h 3445715"/>
              <a:gd name="connsiteX486" fmla="*/ 3812268 w 6942879"/>
              <a:gd name="connsiteY486" fmla="*/ 2655409 h 3445715"/>
              <a:gd name="connsiteX487" fmla="*/ 3810486 w 6942879"/>
              <a:gd name="connsiteY487" fmla="*/ 2652765 h 3445715"/>
              <a:gd name="connsiteX488" fmla="*/ 3797732 w 6942879"/>
              <a:gd name="connsiteY488" fmla="*/ 2651310 h 3445715"/>
              <a:gd name="connsiteX489" fmla="*/ 3665179 w 6942879"/>
              <a:gd name="connsiteY489" fmla="*/ 2640484 h 3445715"/>
              <a:gd name="connsiteX490" fmla="*/ 3665179 w 6942879"/>
              <a:gd name="connsiteY490" fmla="*/ 2659266 h 3445715"/>
              <a:gd name="connsiteX491" fmla="*/ 3666588 w 6942879"/>
              <a:gd name="connsiteY491" fmla="*/ 2651284 h 3445715"/>
              <a:gd name="connsiteX492" fmla="*/ 2055291 w 6942879"/>
              <a:gd name="connsiteY492" fmla="*/ 2638133 h 3445715"/>
              <a:gd name="connsiteX493" fmla="*/ 2049299 w 6942879"/>
              <a:gd name="connsiteY493" fmla="*/ 2659416 h 3445715"/>
              <a:gd name="connsiteX494" fmla="*/ 2025839 w 6942879"/>
              <a:gd name="connsiteY494" fmla="*/ 2663307 h 3445715"/>
              <a:gd name="connsiteX495" fmla="*/ 2019982 w 6942879"/>
              <a:gd name="connsiteY495" fmla="*/ 2670622 h 3445715"/>
              <a:gd name="connsiteX496" fmla="*/ 2017904 w 6942879"/>
              <a:gd name="connsiteY496" fmla="*/ 2672176 h 3445715"/>
              <a:gd name="connsiteX497" fmla="*/ 2020040 w 6942879"/>
              <a:gd name="connsiteY497" fmla="*/ 2672286 h 3445715"/>
              <a:gd name="connsiteX498" fmla="*/ 2026389 w 6942879"/>
              <a:gd name="connsiteY498" fmla="*/ 2663977 h 3445715"/>
              <a:gd name="connsiteX499" fmla="*/ 2045893 w 6942879"/>
              <a:gd name="connsiteY499" fmla="*/ 2663977 h 3445715"/>
              <a:gd name="connsiteX500" fmla="*/ 2057618 w 6942879"/>
              <a:gd name="connsiteY500" fmla="*/ 2679607 h 3445715"/>
              <a:gd name="connsiteX501" fmla="*/ 2070860 w 6942879"/>
              <a:gd name="connsiteY501" fmla="*/ 2689554 h 3445715"/>
              <a:gd name="connsiteX502" fmla="*/ 2065744 w 6942879"/>
              <a:gd name="connsiteY502" fmla="*/ 2684898 h 3445715"/>
              <a:gd name="connsiteX503" fmla="*/ 2053543 w 6942879"/>
              <a:gd name="connsiteY503" fmla="*/ 2671128 h 3445715"/>
              <a:gd name="connsiteX504" fmla="*/ 2049638 w 6942879"/>
              <a:gd name="connsiteY504" fmla="*/ 2659332 h 3445715"/>
              <a:gd name="connsiteX505" fmla="*/ 2053543 w 6942879"/>
              <a:gd name="connsiteY505" fmla="*/ 2647529 h 3445715"/>
              <a:gd name="connsiteX506" fmla="*/ 6431449 w 6942879"/>
              <a:gd name="connsiteY506" fmla="*/ 2632216 h 3445715"/>
              <a:gd name="connsiteX507" fmla="*/ 6482280 w 6942879"/>
              <a:gd name="connsiteY507" fmla="*/ 2674932 h 3445715"/>
              <a:gd name="connsiteX508" fmla="*/ 6431449 w 6942879"/>
              <a:gd name="connsiteY508" fmla="*/ 2632216 h 3445715"/>
              <a:gd name="connsiteX509" fmla="*/ 3793045 w 6942879"/>
              <a:gd name="connsiteY509" fmla="*/ 2630289 h 3445715"/>
              <a:gd name="connsiteX510" fmla="*/ 3790126 w 6942879"/>
              <a:gd name="connsiteY510" fmla="*/ 2636128 h 3445715"/>
              <a:gd name="connsiteX511" fmla="*/ 3790693 w 6942879"/>
              <a:gd name="connsiteY511" fmla="*/ 2637262 h 3445715"/>
              <a:gd name="connsiteX512" fmla="*/ 1928615 w 6942879"/>
              <a:gd name="connsiteY512" fmla="*/ 2629552 h 3445715"/>
              <a:gd name="connsiteX513" fmla="*/ 1929206 w 6942879"/>
              <a:gd name="connsiteY513" fmla="*/ 2637622 h 3445715"/>
              <a:gd name="connsiteX514" fmla="*/ 1935983 w 6942879"/>
              <a:gd name="connsiteY514" fmla="*/ 2647904 h 3445715"/>
              <a:gd name="connsiteX515" fmla="*/ 1943721 w 6942879"/>
              <a:gd name="connsiteY515" fmla="*/ 2679202 h 3445715"/>
              <a:gd name="connsiteX516" fmla="*/ 1959213 w 6942879"/>
              <a:gd name="connsiteY516" fmla="*/ 2679202 h 3445715"/>
              <a:gd name="connsiteX517" fmla="*/ 1957565 w 6942879"/>
              <a:gd name="connsiteY517" fmla="*/ 2694589 h 3445715"/>
              <a:gd name="connsiteX518" fmla="*/ 1960042 w 6942879"/>
              <a:gd name="connsiteY518" fmla="*/ 2691322 h 3445715"/>
              <a:gd name="connsiteX519" fmla="*/ 1960042 w 6942879"/>
              <a:gd name="connsiteY519" fmla="*/ 2671808 h 3445715"/>
              <a:gd name="connsiteX520" fmla="*/ 1964432 w 6942879"/>
              <a:gd name="connsiteY520" fmla="*/ 2667745 h 3445715"/>
              <a:gd name="connsiteX521" fmla="*/ 1959376 w 6942879"/>
              <a:gd name="connsiteY521" fmla="*/ 2671104 h 3445715"/>
              <a:gd name="connsiteX522" fmla="*/ 1955472 w 6942879"/>
              <a:gd name="connsiteY522" fmla="*/ 2678900 h 3445715"/>
              <a:gd name="connsiteX523" fmla="*/ 1939832 w 6942879"/>
              <a:gd name="connsiteY523" fmla="*/ 2655511 h 3445715"/>
              <a:gd name="connsiteX524" fmla="*/ 1933964 w 6942879"/>
              <a:gd name="connsiteY524" fmla="*/ 2643328 h 3445715"/>
              <a:gd name="connsiteX525" fmla="*/ 3782314 w 6942879"/>
              <a:gd name="connsiteY525" fmla="*/ 2624243 h 3445715"/>
              <a:gd name="connsiteX526" fmla="*/ 3782314 w 6942879"/>
              <a:gd name="connsiteY526" fmla="*/ 2624395 h 3445715"/>
              <a:gd name="connsiteX527" fmla="*/ 3793747 w 6942879"/>
              <a:gd name="connsiteY527" fmla="*/ 2628210 h 3445715"/>
              <a:gd name="connsiteX528" fmla="*/ 3793806 w 6942879"/>
              <a:gd name="connsiteY528" fmla="*/ 2628034 h 3445715"/>
              <a:gd name="connsiteX529" fmla="*/ 3888522 w 6942879"/>
              <a:gd name="connsiteY529" fmla="*/ 2622005 h 3445715"/>
              <a:gd name="connsiteX530" fmla="*/ 3880152 w 6942879"/>
              <a:gd name="connsiteY530" fmla="*/ 2635793 h 3445715"/>
              <a:gd name="connsiteX531" fmla="*/ 3874249 w 6942879"/>
              <a:gd name="connsiteY531" fmla="*/ 2647468 h 3445715"/>
              <a:gd name="connsiteX532" fmla="*/ 3888066 w 6942879"/>
              <a:gd name="connsiteY532" fmla="*/ 2624299 h 3445715"/>
              <a:gd name="connsiteX533" fmla="*/ 2085556 w 6942879"/>
              <a:gd name="connsiteY533" fmla="*/ 2611516 h 3445715"/>
              <a:gd name="connsiteX534" fmla="*/ 2076674 w 6942879"/>
              <a:gd name="connsiteY534" fmla="*/ 2612625 h 3445715"/>
              <a:gd name="connsiteX535" fmla="*/ 2075498 w 6942879"/>
              <a:gd name="connsiteY535" fmla="*/ 2613768 h 3445715"/>
              <a:gd name="connsiteX536" fmla="*/ 1924435 w 6942879"/>
              <a:gd name="connsiteY536" fmla="*/ 2605070 h 3445715"/>
              <a:gd name="connsiteX537" fmla="*/ 1928237 w 6942879"/>
              <a:gd name="connsiteY537" fmla="*/ 2616606 h 3445715"/>
              <a:gd name="connsiteX538" fmla="*/ 1928237 w 6942879"/>
              <a:gd name="connsiteY538" fmla="*/ 2624402 h 3445715"/>
              <a:gd name="connsiteX539" fmla="*/ 1928463 w 6942879"/>
              <a:gd name="connsiteY539" fmla="*/ 2627487 h 3445715"/>
              <a:gd name="connsiteX540" fmla="*/ 1930054 w 6942879"/>
              <a:gd name="connsiteY540" fmla="*/ 2624319 h 3445715"/>
              <a:gd name="connsiteX541" fmla="*/ 1932012 w 6942879"/>
              <a:gd name="connsiteY541" fmla="*/ 2620421 h 3445715"/>
              <a:gd name="connsiteX542" fmla="*/ 1932012 w 6942879"/>
              <a:gd name="connsiteY542" fmla="*/ 2612625 h 3445715"/>
              <a:gd name="connsiteX543" fmla="*/ 2143503 w 6942879"/>
              <a:gd name="connsiteY543" fmla="*/ 2598394 h 3445715"/>
              <a:gd name="connsiteX544" fmla="*/ 2135352 w 6942879"/>
              <a:gd name="connsiteY544" fmla="*/ 2620329 h 3445715"/>
              <a:gd name="connsiteX545" fmla="*/ 2136513 w 6942879"/>
              <a:gd name="connsiteY545" fmla="*/ 2620979 h 3445715"/>
              <a:gd name="connsiteX546" fmla="*/ 2139404 w 6942879"/>
              <a:gd name="connsiteY546" fmla="*/ 2631654 h 3445715"/>
              <a:gd name="connsiteX547" fmla="*/ 2143210 w 6942879"/>
              <a:gd name="connsiteY547" fmla="*/ 2601202 h 3445715"/>
              <a:gd name="connsiteX548" fmla="*/ 3754832 w 6942879"/>
              <a:gd name="connsiteY548" fmla="*/ 2590363 h 3445715"/>
              <a:gd name="connsiteX549" fmla="*/ 3758879 w 6942879"/>
              <a:gd name="connsiteY549" fmla="*/ 2597018 h 3445715"/>
              <a:gd name="connsiteX550" fmla="*/ 3774503 w 6942879"/>
              <a:gd name="connsiteY550" fmla="*/ 2616573 h 3445715"/>
              <a:gd name="connsiteX551" fmla="*/ 3782028 w 6942879"/>
              <a:gd name="connsiteY551" fmla="*/ 2620340 h 3445715"/>
              <a:gd name="connsiteX552" fmla="*/ 3782028 w 6942879"/>
              <a:gd name="connsiteY552" fmla="*/ 2620269 h 3445715"/>
              <a:gd name="connsiteX553" fmla="*/ 3770256 w 6942879"/>
              <a:gd name="connsiteY553" fmla="*/ 2612511 h 3445715"/>
              <a:gd name="connsiteX554" fmla="*/ 3758478 w 6942879"/>
              <a:gd name="connsiteY554" fmla="*/ 2593108 h 3445715"/>
              <a:gd name="connsiteX555" fmla="*/ 3891363 w 6942879"/>
              <a:gd name="connsiteY555" fmla="*/ 2587591 h 3445715"/>
              <a:gd name="connsiteX556" fmla="*/ 3888004 w 6942879"/>
              <a:gd name="connsiteY556" fmla="*/ 2600873 h 3445715"/>
              <a:gd name="connsiteX557" fmla="*/ 3890645 w 6942879"/>
              <a:gd name="connsiteY557" fmla="*/ 2611311 h 3445715"/>
              <a:gd name="connsiteX558" fmla="*/ 3891471 w 6942879"/>
              <a:gd name="connsiteY558" fmla="*/ 2607149 h 3445715"/>
              <a:gd name="connsiteX559" fmla="*/ 3891954 w 6942879"/>
              <a:gd name="connsiteY559" fmla="*/ 2592945 h 3445715"/>
              <a:gd name="connsiteX560" fmla="*/ 3677734 w 6942879"/>
              <a:gd name="connsiteY560" fmla="*/ 2584630 h 3445715"/>
              <a:gd name="connsiteX561" fmla="*/ 3665179 w 6942879"/>
              <a:gd name="connsiteY561" fmla="*/ 2585025 h 3445715"/>
              <a:gd name="connsiteX562" fmla="*/ 3665179 w 6942879"/>
              <a:gd name="connsiteY562" fmla="*/ 2585282 h 3445715"/>
              <a:gd name="connsiteX563" fmla="*/ 3677392 w 6942879"/>
              <a:gd name="connsiteY563" fmla="*/ 2584734 h 3445715"/>
              <a:gd name="connsiteX564" fmla="*/ 3746710 w 6942879"/>
              <a:gd name="connsiteY564" fmla="*/ 2577608 h 3445715"/>
              <a:gd name="connsiteX565" fmla="*/ 3746579 w 6942879"/>
              <a:gd name="connsiteY565" fmla="*/ 2577629 h 3445715"/>
              <a:gd name="connsiteX566" fmla="*/ 3744138 w 6942879"/>
              <a:gd name="connsiteY566" fmla="*/ 2577629 h 3445715"/>
              <a:gd name="connsiteX567" fmla="*/ 3739601 w 6942879"/>
              <a:gd name="connsiteY567" fmla="*/ 2577629 h 3445715"/>
              <a:gd name="connsiteX568" fmla="*/ 3747720 w 6942879"/>
              <a:gd name="connsiteY568" fmla="*/ 2582944 h 3445715"/>
              <a:gd name="connsiteX569" fmla="*/ 3738833 w 6942879"/>
              <a:gd name="connsiteY569" fmla="*/ 2577262 h 3445715"/>
              <a:gd name="connsiteX570" fmla="*/ 3723513 w 6942879"/>
              <a:gd name="connsiteY570" fmla="*/ 2581113 h 3445715"/>
              <a:gd name="connsiteX571" fmla="*/ 3718167 w 6942879"/>
              <a:gd name="connsiteY571" fmla="*/ 2583558 h 3445715"/>
              <a:gd name="connsiteX572" fmla="*/ 3717008 w 6942879"/>
              <a:gd name="connsiteY572" fmla="*/ 2586120 h 3445715"/>
              <a:gd name="connsiteX573" fmla="*/ 3717861 w 6942879"/>
              <a:gd name="connsiteY573" fmla="*/ 2586262 h 3445715"/>
              <a:gd name="connsiteX574" fmla="*/ 3723722 w 6942879"/>
              <a:gd name="connsiteY574" fmla="*/ 2581373 h 3445715"/>
              <a:gd name="connsiteX575" fmla="*/ 3738774 w 6942879"/>
              <a:gd name="connsiteY575" fmla="*/ 2577605 h 3445715"/>
              <a:gd name="connsiteX576" fmla="*/ 3704061 w 6942879"/>
              <a:gd name="connsiteY576" fmla="*/ 2577202 h 3445715"/>
              <a:gd name="connsiteX577" fmla="*/ 3699292 w 6942879"/>
              <a:gd name="connsiteY577" fmla="*/ 2579600 h 3445715"/>
              <a:gd name="connsiteX578" fmla="*/ 3701928 w 6942879"/>
              <a:gd name="connsiteY578" fmla="*/ 2579234 h 3445715"/>
              <a:gd name="connsiteX579" fmla="*/ 3708820 w 6942879"/>
              <a:gd name="connsiteY579" fmla="*/ 2583374 h 3445715"/>
              <a:gd name="connsiteX580" fmla="*/ 3708441 w 6942879"/>
              <a:gd name="connsiteY580" fmla="*/ 2583069 h 3445715"/>
              <a:gd name="connsiteX581" fmla="*/ 3704061 w 6942879"/>
              <a:gd name="connsiteY581" fmla="*/ 2577202 h 3445715"/>
              <a:gd name="connsiteX582" fmla="*/ 3776033 w 6942879"/>
              <a:gd name="connsiteY582" fmla="*/ 2576242 h 3445715"/>
              <a:gd name="connsiteX583" fmla="*/ 3768865 w 6942879"/>
              <a:gd name="connsiteY583" fmla="*/ 2576961 h 3445715"/>
              <a:gd name="connsiteX584" fmla="*/ 3774182 w 6942879"/>
              <a:gd name="connsiteY584" fmla="*/ 2577591 h 3445715"/>
              <a:gd name="connsiteX585" fmla="*/ 3755852 w 6942879"/>
              <a:gd name="connsiteY585" fmla="*/ 2576161 h 3445715"/>
              <a:gd name="connsiteX586" fmla="*/ 3746990 w 6942879"/>
              <a:gd name="connsiteY586" fmla="*/ 2577564 h 3445715"/>
              <a:gd name="connsiteX587" fmla="*/ 3757549 w 6942879"/>
              <a:gd name="connsiteY587" fmla="*/ 2576554 h 3445715"/>
              <a:gd name="connsiteX588" fmla="*/ 3703853 w 6942879"/>
              <a:gd name="connsiteY588" fmla="*/ 2570549 h 3445715"/>
              <a:gd name="connsiteX589" fmla="*/ 3657154 w 6942879"/>
              <a:gd name="connsiteY589" fmla="*/ 2577202 h 3445715"/>
              <a:gd name="connsiteX590" fmla="*/ 3672958 w 6942879"/>
              <a:gd name="connsiteY590" fmla="*/ 2577202 h 3445715"/>
              <a:gd name="connsiteX591" fmla="*/ 3700177 w 6942879"/>
              <a:gd name="connsiteY591" fmla="*/ 2571341 h 3445715"/>
              <a:gd name="connsiteX592" fmla="*/ 3737670 w 6942879"/>
              <a:gd name="connsiteY592" fmla="*/ 2570171 h 3445715"/>
              <a:gd name="connsiteX593" fmla="*/ 3738948 w 6942879"/>
              <a:gd name="connsiteY593" fmla="*/ 2576593 h 3445715"/>
              <a:gd name="connsiteX594" fmla="*/ 3739929 w 6942879"/>
              <a:gd name="connsiteY594" fmla="*/ 2570901 h 3445715"/>
              <a:gd name="connsiteX595" fmla="*/ 3618924 w 6942879"/>
              <a:gd name="connsiteY595" fmla="*/ 2566484 h 3445715"/>
              <a:gd name="connsiteX596" fmla="*/ 3620936 w 6942879"/>
              <a:gd name="connsiteY596" fmla="*/ 2571341 h 3445715"/>
              <a:gd name="connsiteX597" fmla="*/ 3626286 w 6942879"/>
              <a:gd name="connsiteY597" fmla="*/ 2577202 h 3445715"/>
              <a:gd name="connsiteX598" fmla="*/ 3633719 w 6942879"/>
              <a:gd name="connsiteY598" fmla="*/ 2577202 h 3445715"/>
              <a:gd name="connsiteX599" fmla="*/ 3786359 w 6942879"/>
              <a:gd name="connsiteY599" fmla="*/ 2565149 h 3445715"/>
              <a:gd name="connsiteX600" fmla="*/ 3785623 w 6942879"/>
              <a:gd name="connsiteY600" fmla="*/ 2565886 h 3445715"/>
              <a:gd name="connsiteX601" fmla="*/ 3777986 w 6942879"/>
              <a:gd name="connsiteY601" fmla="*/ 2574819 h 3445715"/>
              <a:gd name="connsiteX602" fmla="*/ 3783501 w 6942879"/>
              <a:gd name="connsiteY602" fmla="*/ 2570799 h 3445715"/>
              <a:gd name="connsiteX603" fmla="*/ 3515292 w 6942879"/>
              <a:gd name="connsiteY603" fmla="*/ 2564273 h 3445715"/>
              <a:gd name="connsiteX604" fmla="*/ 3513234 w 6942879"/>
              <a:gd name="connsiteY604" fmla="*/ 2565479 h 3445715"/>
              <a:gd name="connsiteX605" fmla="*/ 3513492 w 6942879"/>
              <a:gd name="connsiteY605" fmla="*/ 2565479 h 3445715"/>
              <a:gd name="connsiteX606" fmla="*/ 2131411 w 6942879"/>
              <a:gd name="connsiteY606" fmla="*/ 2561519 h 3445715"/>
              <a:gd name="connsiteX607" fmla="*/ 2131411 w 6942879"/>
              <a:gd name="connsiteY607" fmla="*/ 2562907 h 3445715"/>
              <a:gd name="connsiteX608" fmla="*/ 2132567 w 6942879"/>
              <a:gd name="connsiteY608" fmla="*/ 2563964 h 3445715"/>
              <a:gd name="connsiteX609" fmla="*/ 1916011 w 6942879"/>
              <a:gd name="connsiteY609" fmla="*/ 2560119 h 3445715"/>
              <a:gd name="connsiteX610" fmla="*/ 1909043 w 6942879"/>
              <a:gd name="connsiteY610" fmla="*/ 2574050 h 3445715"/>
              <a:gd name="connsiteX611" fmla="*/ 1903004 w 6942879"/>
              <a:gd name="connsiteY611" fmla="*/ 2583117 h 3445715"/>
              <a:gd name="connsiteX612" fmla="*/ 1905000 w 6942879"/>
              <a:gd name="connsiteY612" fmla="*/ 2581391 h 3445715"/>
              <a:gd name="connsiteX613" fmla="*/ 1912746 w 6942879"/>
              <a:gd name="connsiteY613" fmla="*/ 2569640 h 3445715"/>
              <a:gd name="connsiteX614" fmla="*/ 1916691 w 6942879"/>
              <a:gd name="connsiteY614" fmla="*/ 2579595 h 3445715"/>
              <a:gd name="connsiteX615" fmla="*/ 1913924 w 6942879"/>
              <a:gd name="connsiteY615" fmla="*/ 2572166 h 3445715"/>
              <a:gd name="connsiteX616" fmla="*/ 3689330 w 6942879"/>
              <a:gd name="connsiteY616" fmla="*/ 2551748 h 3445715"/>
              <a:gd name="connsiteX617" fmla="*/ 3690319 w 6942879"/>
              <a:gd name="connsiteY617" fmla="*/ 2553770 h 3445715"/>
              <a:gd name="connsiteX618" fmla="*/ 3693661 w 6942879"/>
              <a:gd name="connsiteY618" fmla="*/ 2556741 h 3445715"/>
              <a:gd name="connsiteX619" fmla="*/ 3926227 w 6942879"/>
              <a:gd name="connsiteY619" fmla="*/ 2549073 h 3445715"/>
              <a:gd name="connsiteX620" fmla="*/ 3934774 w 6942879"/>
              <a:gd name="connsiteY620" fmla="*/ 2557679 h 3445715"/>
              <a:gd name="connsiteX621" fmla="*/ 3934779 w 6942879"/>
              <a:gd name="connsiteY621" fmla="*/ 2557579 h 3445715"/>
              <a:gd name="connsiteX622" fmla="*/ 2131498 w 6942879"/>
              <a:gd name="connsiteY622" fmla="*/ 2546413 h 3445715"/>
              <a:gd name="connsiteX623" fmla="*/ 2131414 w 6942879"/>
              <a:gd name="connsiteY623" fmla="*/ 2546420 h 3445715"/>
              <a:gd name="connsiteX624" fmla="*/ 2131414 w 6942879"/>
              <a:gd name="connsiteY624" fmla="*/ 2547552 h 3445715"/>
              <a:gd name="connsiteX625" fmla="*/ 1923763 w 6942879"/>
              <a:gd name="connsiteY625" fmla="*/ 2545714 h 3445715"/>
              <a:gd name="connsiteX626" fmla="*/ 1923024 w 6942879"/>
              <a:gd name="connsiteY626" fmla="*/ 2548085 h 3445715"/>
              <a:gd name="connsiteX627" fmla="*/ 1924192 w 6942879"/>
              <a:gd name="connsiteY627" fmla="*/ 2546336 h 3445715"/>
              <a:gd name="connsiteX628" fmla="*/ 2095401 w 6942879"/>
              <a:gd name="connsiteY628" fmla="*/ 2543033 h 3445715"/>
              <a:gd name="connsiteX629" fmla="*/ 2095244 w 6942879"/>
              <a:gd name="connsiteY629" fmla="*/ 2543897 h 3445715"/>
              <a:gd name="connsiteX630" fmla="*/ 2095727 w 6942879"/>
              <a:gd name="connsiteY630" fmla="*/ 2544138 h 3445715"/>
              <a:gd name="connsiteX631" fmla="*/ 3939044 w 6942879"/>
              <a:gd name="connsiteY631" fmla="*/ 2541869 h 3445715"/>
              <a:gd name="connsiteX632" fmla="*/ 3934859 w 6942879"/>
              <a:gd name="connsiteY632" fmla="*/ 2542099 h 3445715"/>
              <a:gd name="connsiteX633" fmla="*/ 3934859 w 6942879"/>
              <a:gd name="connsiteY633" fmla="*/ 2556064 h 3445715"/>
              <a:gd name="connsiteX634" fmla="*/ 3935261 w 6942879"/>
              <a:gd name="connsiteY634" fmla="*/ 2548368 h 3445715"/>
              <a:gd name="connsiteX635" fmla="*/ 3938671 w 6942879"/>
              <a:gd name="connsiteY635" fmla="*/ 2542002 h 3445715"/>
              <a:gd name="connsiteX636" fmla="*/ 3919577 w 6942879"/>
              <a:gd name="connsiteY636" fmla="*/ 2532931 h 3445715"/>
              <a:gd name="connsiteX637" fmla="*/ 3919205 w 6942879"/>
              <a:gd name="connsiteY637" fmla="*/ 2542002 h 3445715"/>
              <a:gd name="connsiteX638" fmla="*/ 3921163 w 6942879"/>
              <a:gd name="connsiteY638" fmla="*/ 2543973 h 3445715"/>
              <a:gd name="connsiteX639" fmla="*/ 3946589 w 6942879"/>
              <a:gd name="connsiteY639" fmla="*/ 2532670 h 3445715"/>
              <a:gd name="connsiteX640" fmla="*/ 3946589 w 6942879"/>
              <a:gd name="connsiteY640" fmla="*/ 2538213 h 3445715"/>
              <a:gd name="connsiteX641" fmla="*/ 3945375 w 6942879"/>
              <a:gd name="connsiteY641" fmla="*/ 2539622 h 3445715"/>
              <a:gd name="connsiteX642" fmla="*/ 3946941 w 6942879"/>
              <a:gd name="connsiteY642" fmla="*/ 2539066 h 3445715"/>
              <a:gd name="connsiteX643" fmla="*/ 1916658 w 6942879"/>
              <a:gd name="connsiteY643" fmla="*/ 2531656 h 3445715"/>
              <a:gd name="connsiteX644" fmla="*/ 1916376 w 6942879"/>
              <a:gd name="connsiteY644" fmla="*/ 2537886 h 3445715"/>
              <a:gd name="connsiteX645" fmla="*/ 1919718 w 6942879"/>
              <a:gd name="connsiteY645" fmla="*/ 2539850 h 3445715"/>
              <a:gd name="connsiteX646" fmla="*/ 1918814 w 6942879"/>
              <a:gd name="connsiteY646" fmla="*/ 2538540 h 3445715"/>
              <a:gd name="connsiteX647" fmla="*/ 3820763 w 6942879"/>
              <a:gd name="connsiteY647" fmla="*/ 2530656 h 3445715"/>
              <a:gd name="connsiteX648" fmla="*/ 3812954 w 6942879"/>
              <a:gd name="connsiteY648" fmla="*/ 2542400 h 3445715"/>
              <a:gd name="connsiteX649" fmla="*/ 3810893 w 6942879"/>
              <a:gd name="connsiteY649" fmla="*/ 2544337 h 3445715"/>
              <a:gd name="connsiteX650" fmla="*/ 3813429 w 6942879"/>
              <a:gd name="connsiteY650" fmla="*/ 2542665 h 3445715"/>
              <a:gd name="connsiteX651" fmla="*/ 3833053 w 6942879"/>
              <a:gd name="connsiteY651" fmla="*/ 2531027 h 3445715"/>
              <a:gd name="connsiteX652" fmla="*/ 3844831 w 6942879"/>
              <a:gd name="connsiteY652" fmla="*/ 2538786 h 3445715"/>
              <a:gd name="connsiteX653" fmla="*/ 3888004 w 6942879"/>
              <a:gd name="connsiteY653" fmla="*/ 2558188 h 3445715"/>
              <a:gd name="connsiteX654" fmla="*/ 3888502 w 6942879"/>
              <a:gd name="connsiteY654" fmla="*/ 2561630 h 3445715"/>
              <a:gd name="connsiteX655" fmla="*/ 3888066 w 6942879"/>
              <a:gd name="connsiteY655" fmla="*/ 2557679 h 3445715"/>
              <a:gd name="connsiteX656" fmla="*/ 3845245 w 6942879"/>
              <a:gd name="connsiteY656" fmla="*/ 2538091 h 3445715"/>
              <a:gd name="connsiteX657" fmla="*/ 3843397 w 6942879"/>
              <a:gd name="connsiteY657" fmla="*/ 2530656 h 3445715"/>
              <a:gd name="connsiteX658" fmla="*/ 3681003 w 6942879"/>
              <a:gd name="connsiteY658" fmla="*/ 2528322 h 3445715"/>
              <a:gd name="connsiteX659" fmla="*/ 3681003 w 6942879"/>
              <a:gd name="connsiteY659" fmla="*/ 2534713 h 3445715"/>
              <a:gd name="connsiteX660" fmla="*/ 3686923 w 6942879"/>
              <a:gd name="connsiteY660" fmla="*/ 2546823 h 3445715"/>
              <a:gd name="connsiteX661" fmla="*/ 2089362 w 6942879"/>
              <a:gd name="connsiteY661" fmla="*/ 2524921 h 3445715"/>
              <a:gd name="connsiteX662" fmla="*/ 2088398 w 6942879"/>
              <a:gd name="connsiteY662" fmla="*/ 2526839 h 3445715"/>
              <a:gd name="connsiteX663" fmla="*/ 2090845 w 6942879"/>
              <a:gd name="connsiteY663" fmla="*/ 2528834 h 3445715"/>
              <a:gd name="connsiteX664" fmla="*/ 1920024 w 6942879"/>
              <a:gd name="connsiteY664" fmla="*/ 2516147 h 3445715"/>
              <a:gd name="connsiteX665" fmla="*/ 1916863 w 6942879"/>
              <a:gd name="connsiteY665" fmla="*/ 2519310 h 3445715"/>
              <a:gd name="connsiteX666" fmla="*/ 1916863 w 6942879"/>
              <a:gd name="connsiteY666" fmla="*/ 2527135 h 3445715"/>
              <a:gd name="connsiteX667" fmla="*/ 1916772 w 6942879"/>
              <a:gd name="connsiteY667" fmla="*/ 2529146 h 3445715"/>
              <a:gd name="connsiteX668" fmla="*/ 3905153 w 6942879"/>
              <a:gd name="connsiteY668" fmla="*/ 2507162 h 3445715"/>
              <a:gd name="connsiteX669" fmla="*/ 3912148 w 6942879"/>
              <a:gd name="connsiteY669" fmla="*/ 2509124 h 3445715"/>
              <a:gd name="connsiteX670" fmla="*/ 3917879 w 6942879"/>
              <a:gd name="connsiteY670" fmla="*/ 2508378 h 3445715"/>
              <a:gd name="connsiteX671" fmla="*/ 3916286 w 6942879"/>
              <a:gd name="connsiteY671" fmla="*/ 2507585 h 3445715"/>
              <a:gd name="connsiteX672" fmla="*/ 3871387 w 6942879"/>
              <a:gd name="connsiteY672" fmla="*/ 2506428 h 3445715"/>
              <a:gd name="connsiteX673" fmla="*/ 3855903 w 6942879"/>
              <a:gd name="connsiteY673" fmla="*/ 2511084 h 3445715"/>
              <a:gd name="connsiteX674" fmla="*/ 3840285 w 6942879"/>
              <a:gd name="connsiteY674" fmla="*/ 2518913 h 3445715"/>
              <a:gd name="connsiteX675" fmla="*/ 3840773 w 6942879"/>
              <a:gd name="connsiteY675" fmla="*/ 2523317 h 3445715"/>
              <a:gd name="connsiteX676" fmla="*/ 3842489 w 6942879"/>
              <a:gd name="connsiteY676" fmla="*/ 2527003 h 3445715"/>
              <a:gd name="connsiteX677" fmla="*/ 3841348 w 6942879"/>
              <a:gd name="connsiteY677" fmla="*/ 2522413 h 3445715"/>
              <a:gd name="connsiteX678" fmla="*/ 3849133 w 6942879"/>
              <a:gd name="connsiteY678" fmla="*/ 2514575 h 3445715"/>
              <a:gd name="connsiteX679" fmla="*/ 3894808 w 6942879"/>
              <a:gd name="connsiteY679" fmla="*/ 2498859 h 3445715"/>
              <a:gd name="connsiteX680" fmla="*/ 3894936 w 6942879"/>
              <a:gd name="connsiteY680" fmla="*/ 2499301 h 3445715"/>
              <a:gd name="connsiteX681" fmla="*/ 3895334 w 6942879"/>
              <a:gd name="connsiteY681" fmla="*/ 2499354 h 3445715"/>
              <a:gd name="connsiteX682" fmla="*/ 2077874 w 6942879"/>
              <a:gd name="connsiteY682" fmla="*/ 2491105 h 3445715"/>
              <a:gd name="connsiteX683" fmla="*/ 2064486 w 6942879"/>
              <a:gd name="connsiteY683" fmla="*/ 2491494 h 3445715"/>
              <a:gd name="connsiteX684" fmla="*/ 2064939 w 6942879"/>
              <a:gd name="connsiteY684" fmla="*/ 2491749 h 3445715"/>
              <a:gd name="connsiteX685" fmla="*/ 2088398 w 6942879"/>
              <a:gd name="connsiteY685" fmla="*/ 2499545 h 3445715"/>
              <a:gd name="connsiteX686" fmla="*/ 2088398 w 6942879"/>
              <a:gd name="connsiteY686" fmla="*/ 2511246 h 3445715"/>
              <a:gd name="connsiteX687" fmla="*/ 2091412 w 6942879"/>
              <a:gd name="connsiteY687" fmla="*/ 2517246 h 3445715"/>
              <a:gd name="connsiteX688" fmla="*/ 2092482 w 6942879"/>
              <a:gd name="connsiteY688" fmla="*/ 2515084 h 3445715"/>
              <a:gd name="connsiteX689" fmla="*/ 2088602 w 6942879"/>
              <a:gd name="connsiteY689" fmla="*/ 2499420 h 3445715"/>
              <a:gd name="connsiteX690" fmla="*/ 2077874 w 6942879"/>
              <a:gd name="connsiteY690" fmla="*/ 2491105 h 3445715"/>
              <a:gd name="connsiteX691" fmla="*/ 3826250 w 6942879"/>
              <a:gd name="connsiteY691" fmla="*/ 2484787 h 3445715"/>
              <a:gd name="connsiteX692" fmla="*/ 3824827 w 6942879"/>
              <a:gd name="connsiteY692" fmla="*/ 2485142 h 3445715"/>
              <a:gd name="connsiteX693" fmla="*/ 3817644 w 6942879"/>
              <a:gd name="connsiteY693" fmla="*/ 2486938 h 3445715"/>
              <a:gd name="connsiteX694" fmla="*/ 3819299 w 6942879"/>
              <a:gd name="connsiteY694" fmla="*/ 2488087 h 3445715"/>
              <a:gd name="connsiteX695" fmla="*/ 2052806 w 6942879"/>
              <a:gd name="connsiteY695" fmla="*/ 2483327 h 3445715"/>
              <a:gd name="connsiteX696" fmla="*/ 2056349 w 6942879"/>
              <a:gd name="connsiteY696" fmla="*/ 2486638 h 3445715"/>
              <a:gd name="connsiteX697" fmla="*/ 2053502 w 6942879"/>
              <a:gd name="connsiteY697" fmla="*/ 2483792 h 3445715"/>
              <a:gd name="connsiteX698" fmla="*/ 3682444 w 6942879"/>
              <a:gd name="connsiteY698" fmla="*/ 2479904 h 3445715"/>
              <a:gd name="connsiteX699" fmla="*/ 3681003 w 6942879"/>
              <a:gd name="connsiteY699" fmla="*/ 2479976 h 3445715"/>
              <a:gd name="connsiteX700" fmla="*/ 3681003 w 6942879"/>
              <a:gd name="connsiteY700" fmla="*/ 2483413 h 3445715"/>
              <a:gd name="connsiteX701" fmla="*/ 3809202 w 6942879"/>
              <a:gd name="connsiteY701" fmla="*/ 2477318 h 3445715"/>
              <a:gd name="connsiteX702" fmla="*/ 3812954 w 6942879"/>
              <a:gd name="connsiteY702" fmla="*/ 2483684 h 3445715"/>
              <a:gd name="connsiteX703" fmla="*/ 3815963 w 6942879"/>
              <a:gd name="connsiteY703" fmla="*/ 2485772 h 3445715"/>
              <a:gd name="connsiteX704" fmla="*/ 3809207 w 6942879"/>
              <a:gd name="connsiteY704" fmla="*/ 2477324 h 3445715"/>
              <a:gd name="connsiteX705" fmla="*/ 2038838 w 6942879"/>
              <a:gd name="connsiteY705" fmla="*/ 2475428 h 3445715"/>
              <a:gd name="connsiteX706" fmla="*/ 2040015 w 6942879"/>
              <a:gd name="connsiteY706" fmla="*/ 2476150 h 3445715"/>
              <a:gd name="connsiteX707" fmla="*/ 2045549 w 6942879"/>
              <a:gd name="connsiteY707" fmla="*/ 2478473 h 3445715"/>
              <a:gd name="connsiteX708" fmla="*/ 2041790 w 6942879"/>
              <a:gd name="connsiteY708" fmla="*/ 2475959 h 3445715"/>
              <a:gd name="connsiteX709" fmla="*/ 3718401 w 6942879"/>
              <a:gd name="connsiteY709" fmla="*/ 2472789 h 3445715"/>
              <a:gd name="connsiteX710" fmla="*/ 3709619 w 6942879"/>
              <a:gd name="connsiteY710" fmla="*/ 2475855 h 3445715"/>
              <a:gd name="connsiteX711" fmla="*/ 3715343 w 6942879"/>
              <a:gd name="connsiteY711" fmla="*/ 2475855 h 3445715"/>
              <a:gd name="connsiteX712" fmla="*/ 3720221 w 6942879"/>
              <a:gd name="connsiteY712" fmla="*/ 2470933 h 3445715"/>
              <a:gd name="connsiteX713" fmla="*/ 3720221 w 6942879"/>
              <a:gd name="connsiteY713" fmla="*/ 2470964 h 3445715"/>
              <a:gd name="connsiteX714" fmla="*/ 3720224 w 6942879"/>
              <a:gd name="connsiteY714" fmla="*/ 2470962 h 3445715"/>
              <a:gd name="connsiteX715" fmla="*/ 3829548 w 6942879"/>
              <a:gd name="connsiteY715" fmla="*/ 2463622 h 3445715"/>
              <a:gd name="connsiteX716" fmla="*/ 3828762 w 6942879"/>
              <a:gd name="connsiteY716" fmla="*/ 2463666 h 3445715"/>
              <a:gd name="connsiteX717" fmla="*/ 3830071 w 6942879"/>
              <a:gd name="connsiteY717" fmla="*/ 2465108 h 3445715"/>
              <a:gd name="connsiteX718" fmla="*/ 3793589 w 6942879"/>
              <a:gd name="connsiteY718" fmla="*/ 2463330 h 3445715"/>
              <a:gd name="connsiteX719" fmla="*/ 3797337 w 6942879"/>
              <a:gd name="connsiteY719" fmla="*/ 2468026 h 3445715"/>
              <a:gd name="connsiteX720" fmla="*/ 3805030 w 6942879"/>
              <a:gd name="connsiteY720" fmla="*/ 2472086 h 3445715"/>
              <a:gd name="connsiteX721" fmla="*/ 3801406 w 6942879"/>
              <a:gd name="connsiteY721" fmla="*/ 2467541 h 3445715"/>
              <a:gd name="connsiteX722" fmla="*/ 4203919 w 6942879"/>
              <a:gd name="connsiteY722" fmla="*/ 2460465 h 3445715"/>
              <a:gd name="connsiteX723" fmla="*/ 4211758 w 6942879"/>
              <a:gd name="connsiteY723" fmla="*/ 2468262 h 3445715"/>
              <a:gd name="connsiteX724" fmla="*/ 4227435 w 6942879"/>
              <a:gd name="connsiteY724" fmla="*/ 2503352 h 3445715"/>
              <a:gd name="connsiteX725" fmla="*/ 4231354 w 6942879"/>
              <a:gd name="connsiteY725" fmla="*/ 2526754 h 3445715"/>
              <a:gd name="connsiteX726" fmla="*/ 4223516 w 6942879"/>
              <a:gd name="connsiteY726" fmla="*/ 2534550 h 3445715"/>
              <a:gd name="connsiteX727" fmla="*/ 4215677 w 6942879"/>
              <a:gd name="connsiteY727" fmla="*/ 2550143 h 3445715"/>
              <a:gd name="connsiteX728" fmla="*/ 4211758 w 6942879"/>
              <a:gd name="connsiteY728" fmla="*/ 2577437 h 3445715"/>
              <a:gd name="connsiteX729" fmla="*/ 4184323 w 6942879"/>
              <a:gd name="connsiteY729" fmla="*/ 2655426 h 3445715"/>
              <a:gd name="connsiteX730" fmla="*/ 4152969 w 6942879"/>
              <a:gd name="connsiteY730" fmla="*/ 2725607 h 3445715"/>
              <a:gd name="connsiteX731" fmla="*/ 4109857 w 6942879"/>
              <a:gd name="connsiteY731" fmla="*/ 2725607 h 3445715"/>
              <a:gd name="connsiteX732" fmla="*/ 4098099 w 6942879"/>
              <a:gd name="connsiteY732" fmla="*/ 2690517 h 3445715"/>
              <a:gd name="connsiteX733" fmla="*/ 4090260 w 6942879"/>
              <a:gd name="connsiteY733" fmla="*/ 2674911 h 3445715"/>
              <a:gd name="connsiteX734" fmla="*/ 4090260 w 6942879"/>
              <a:gd name="connsiteY734" fmla="*/ 2659318 h 3445715"/>
              <a:gd name="connsiteX735" fmla="*/ 4105937 w 6942879"/>
              <a:gd name="connsiteY735" fmla="*/ 2632024 h 3445715"/>
              <a:gd name="connsiteX736" fmla="*/ 4105937 w 6942879"/>
              <a:gd name="connsiteY736" fmla="*/ 2565736 h 3445715"/>
              <a:gd name="connsiteX737" fmla="*/ 4113776 w 6942879"/>
              <a:gd name="connsiteY737" fmla="*/ 2542347 h 3445715"/>
              <a:gd name="connsiteX738" fmla="*/ 4121614 w 6942879"/>
              <a:gd name="connsiteY738" fmla="*/ 2542347 h 3445715"/>
              <a:gd name="connsiteX739" fmla="*/ 4141211 w 6942879"/>
              <a:gd name="connsiteY739" fmla="*/ 2534550 h 3445715"/>
              <a:gd name="connsiteX740" fmla="*/ 4149049 w 6942879"/>
              <a:gd name="connsiteY740" fmla="*/ 2534550 h 3445715"/>
              <a:gd name="connsiteX741" fmla="*/ 4149049 w 6942879"/>
              <a:gd name="connsiteY741" fmla="*/ 2530646 h 3445715"/>
              <a:gd name="connsiteX742" fmla="*/ 4164727 w 6942879"/>
              <a:gd name="connsiteY742" fmla="*/ 2522849 h 3445715"/>
              <a:gd name="connsiteX743" fmla="*/ 4172565 w 6942879"/>
              <a:gd name="connsiteY743" fmla="*/ 2515053 h 3445715"/>
              <a:gd name="connsiteX744" fmla="*/ 4180404 w 6942879"/>
              <a:gd name="connsiteY744" fmla="*/ 2511148 h 3445715"/>
              <a:gd name="connsiteX745" fmla="*/ 4176484 w 6942879"/>
              <a:gd name="connsiteY745" fmla="*/ 2507256 h 3445715"/>
              <a:gd name="connsiteX746" fmla="*/ 4180404 w 6942879"/>
              <a:gd name="connsiteY746" fmla="*/ 2499460 h 3445715"/>
              <a:gd name="connsiteX747" fmla="*/ 4180404 w 6942879"/>
              <a:gd name="connsiteY747" fmla="*/ 2491664 h 3445715"/>
              <a:gd name="connsiteX748" fmla="*/ 4192161 w 6942879"/>
              <a:gd name="connsiteY748" fmla="*/ 2491664 h 3445715"/>
              <a:gd name="connsiteX749" fmla="*/ 4200000 w 6942879"/>
              <a:gd name="connsiteY749" fmla="*/ 2472166 h 3445715"/>
              <a:gd name="connsiteX750" fmla="*/ 4203919 w 6942879"/>
              <a:gd name="connsiteY750" fmla="*/ 2460465 h 3445715"/>
              <a:gd name="connsiteX751" fmla="*/ 3812519 w 6942879"/>
              <a:gd name="connsiteY751" fmla="*/ 2459228 h 3445715"/>
              <a:gd name="connsiteX752" fmla="*/ 3814089 w 6942879"/>
              <a:gd name="connsiteY752" fmla="*/ 2461674 h 3445715"/>
              <a:gd name="connsiteX753" fmla="*/ 3817397 w 6942879"/>
              <a:gd name="connsiteY753" fmla="*/ 2462117 h 3445715"/>
              <a:gd name="connsiteX754" fmla="*/ 3765378 w 6942879"/>
              <a:gd name="connsiteY754" fmla="*/ 2456278 h 3445715"/>
              <a:gd name="connsiteX755" fmla="*/ 3769517 w 6942879"/>
              <a:gd name="connsiteY755" fmla="*/ 2457751 h 3445715"/>
              <a:gd name="connsiteX756" fmla="*/ 3771625 w 6942879"/>
              <a:gd name="connsiteY756" fmla="*/ 2457238 h 3445715"/>
              <a:gd name="connsiteX757" fmla="*/ 1921680 w 6942879"/>
              <a:gd name="connsiteY757" fmla="*/ 2455097 h 3445715"/>
              <a:gd name="connsiteX758" fmla="*/ 1922086 w 6942879"/>
              <a:gd name="connsiteY758" fmla="*/ 2456110 h 3445715"/>
              <a:gd name="connsiteX759" fmla="*/ 1921745 w 6942879"/>
              <a:gd name="connsiteY759" fmla="*/ 2455195 h 3445715"/>
              <a:gd name="connsiteX760" fmla="*/ 3984061 w 6942879"/>
              <a:gd name="connsiteY760" fmla="*/ 2452389 h 3445715"/>
              <a:gd name="connsiteX761" fmla="*/ 3983369 w 6942879"/>
              <a:gd name="connsiteY761" fmla="*/ 2452912 h 3445715"/>
              <a:gd name="connsiteX762" fmla="*/ 3983438 w 6942879"/>
              <a:gd name="connsiteY762" fmla="*/ 2452919 h 3445715"/>
              <a:gd name="connsiteX763" fmla="*/ 1998124 w 6942879"/>
              <a:gd name="connsiteY763" fmla="*/ 2451653 h 3445715"/>
              <a:gd name="connsiteX764" fmla="*/ 2003364 w 6942879"/>
              <a:gd name="connsiteY764" fmla="*/ 2461528 h 3445715"/>
              <a:gd name="connsiteX765" fmla="*/ 2018031 w 6942879"/>
              <a:gd name="connsiteY765" fmla="*/ 2472252 h 3445715"/>
              <a:gd name="connsiteX766" fmla="*/ 2024979 w 6942879"/>
              <a:gd name="connsiteY766" fmla="*/ 2472252 h 3445715"/>
              <a:gd name="connsiteX767" fmla="*/ 2014522 w 6942879"/>
              <a:gd name="connsiteY767" fmla="*/ 2468127 h 3445715"/>
              <a:gd name="connsiteX768" fmla="*/ 3897905 w 6942879"/>
              <a:gd name="connsiteY768" fmla="*/ 2451152 h 3445715"/>
              <a:gd name="connsiteX769" fmla="*/ 3898852 w 6942879"/>
              <a:gd name="connsiteY769" fmla="*/ 2456283 h 3445715"/>
              <a:gd name="connsiteX770" fmla="*/ 3898852 w 6942879"/>
              <a:gd name="connsiteY770" fmla="*/ 2468026 h 3445715"/>
              <a:gd name="connsiteX771" fmla="*/ 3891043 w 6942879"/>
              <a:gd name="connsiteY771" fmla="*/ 2475855 h 3445715"/>
              <a:gd name="connsiteX772" fmla="*/ 3891531 w 6942879"/>
              <a:gd name="connsiteY772" fmla="*/ 2487598 h 3445715"/>
              <a:gd name="connsiteX773" fmla="*/ 3894595 w 6942879"/>
              <a:gd name="connsiteY773" fmla="*/ 2498129 h 3445715"/>
              <a:gd name="connsiteX774" fmla="*/ 3891847 w 6942879"/>
              <a:gd name="connsiteY774" fmla="*/ 2487650 h 3445715"/>
              <a:gd name="connsiteX775" fmla="*/ 3895757 w 6942879"/>
              <a:gd name="connsiteY775" fmla="*/ 2472098 h 3445715"/>
              <a:gd name="connsiteX776" fmla="*/ 3903578 w 6942879"/>
              <a:gd name="connsiteY776" fmla="*/ 2464319 h 3445715"/>
              <a:gd name="connsiteX777" fmla="*/ 3972471 w 6942879"/>
              <a:gd name="connsiteY777" fmla="*/ 2450429 h 3445715"/>
              <a:gd name="connsiteX778" fmla="*/ 3977600 w 6942879"/>
              <a:gd name="connsiteY778" fmla="*/ 2452367 h 3445715"/>
              <a:gd name="connsiteX779" fmla="*/ 3981701 w 6942879"/>
              <a:gd name="connsiteY779" fmla="*/ 2452754 h 3445715"/>
              <a:gd name="connsiteX780" fmla="*/ 3977266 w 6942879"/>
              <a:gd name="connsiteY780" fmla="*/ 2451636 h 3445715"/>
              <a:gd name="connsiteX781" fmla="*/ 3781875 w 6942879"/>
              <a:gd name="connsiteY781" fmla="*/ 2447987 h 3445715"/>
              <a:gd name="connsiteX782" fmla="*/ 3779628 w 6942879"/>
              <a:gd name="connsiteY782" fmla="*/ 2451199 h 3445715"/>
              <a:gd name="connsiteX783" fmla="*/ 3781719 w 6942879"/>
              <a:gd name="connsiteY783" fmla="*/ 2448454 h 3445715"/>
              <a:gd name="connsiteX784" fmla="*/ 3782965 w 6942879"/>
              <a:gd name="connsiteY784" fmla="*/ 2450017 h 3445715"/>
              <a:gd name="connsiteX785" fmla="*/ 1912776 w 6942879"/>
              <a:gd name="connsiteY785" fmla="*/ 2441552 h 3445715"/>
              <a:gd name="connsiteX786" fmla="*/ 1899736 w 6942879"/>
              <a:gd name="connsiteY786" fmla="*/ 2444181 h 3445715"/>
              <a:gd name="connsiteX787" fmla="*/ 1901223 w 6942879"/>
              <a:gd name="connsiteY787" fmla="*/ 2445018 h 3445715"/>
              <a:gd name="connsiteX788" fmla="*/ 1913787 w 6942879"/>
              <a:gd name="connsiteY788" fmla="*/ 2443090 h 3445715"/>
              <a:gd name="connsiteX789" fmla="*/ 6002818 w 6942879"/>
              <a:gd name="connsiteY789" fmla="*/ 2440492 h 3445715"/>
              <a:gd name="connsiteX790" fmla="*/ 6018406 w 6942879"/>
              <a:gd name="connsiteY790" fmla="*/ 2471820 h 3445715"/>
              <a:gd name="connsiteX791" fmla="*/ 6030124 w 6942879"/>
              <a:gd name="connsiteY791" fmla="*/ 2507060 h 3445715"/>
              <a:gd name="connsiteX792" fmla="*/ 6041806 w 6942879"/>
              <a:gd name="connsiteY792" fmla="*/ 2510973 h 3445715"/>
              <a:gd name="connsiteX793" fmla="*/ 6053525 w 6942879"/>
              <a:gd name="connsiteY793" fmla="*/ 2518798 h 3445715"/>
              <a:gd name="connsiteX794" fmla="*/ 6061337 w 6942879"/>
              <a:gd name="connsiteY794" fmla="*/ 2550125 h 3445715"/>
              <a:gd name="connsiteX795" fmla="*/ 6069149 w 6942879"/>
              <a:gd name="connsiteY795" fmla="*/ 2561863 h 3445715"/>
              <a:gd name="connsiteX796" fmla="*/ 6073019 w 6942879"/>
              <a:gd name="connsiteY796" fmla="*/ 2581453 h 3445715"/>
              <a:gd name="connsiteX797" fmla="*/ 6080831 w 6942879"/>
              <a:gd name="connsiteY797" fmla="*/ 2608868 h 3445715"/>
              <a:gd name="connsiteX798" fmla="*/ 6104268 w 6942879"/>
              <a:gd name="connsiteY798" fmla="*/ 2620606 h 3445715"/>
              <a:gd name="connsiteX799" fmla="*/ 6127668 w 6942879"/>
              <a:gd name="connsiteY799" fmla="*/ 2636256 h 3445715"/>
              <a:gd name="connsiteX800" fmla="*/ 6127668 w 6942879"/>
              <a:gd name="connsiteY800" fmla="*/ 2640169 h 3445715"/>
              <a:gd name="connsiteX801" fmla="*/ 6131575 w 6942879"/>
              <a:gd name="connsiteY801" fmla="*/ 2648021 h 3445715"/>
              <a:gd name="connsiteX802" fmla="*/ 6143256 w 6942879"/>
              <a:gd name="connsiteY802" fmla="*/ 2671496 h 3445715"/>
              <a:gd name="connsiteX803" fmla="*/ 6154975 w 6942879"/>
              <a:gd name="connsiteY803" fmla="*/ 2671496 h 3445715"/>
              <a:gd name="connsiteX804" fmla="*/ 6166694 w 6942879"/>
              <a:gd name="connsiteY804" fmla="*/ 2683261 h 3445715"/>
              <a:gd name="connsiteX805" fmla="*/ 6190094 w 6942879"/>
              <a:gd name="connsiteY805" fmla="*/ 2714562 h 3445715"/>
              <a:gd name="connsiteX806" fmla="*/ 6205682 w 6942879"/>
              <a:gd name="connsiteY806" fmla="*/ 2738064 h 3445715"/>
              <a:gd name="connsiteX807" fmla="*/ 6213494 w 6942879"/>
              <a:gd name="connsiteY807" fmla="*/ 2726327 h 3445715"/>
              <a:gd name="connsiteX808" fmla="*/ 6209588 w 6942879"/>
              <a:gd name="connsiteY808" fmla="*/ 2765479 h 3445715"/>
              <a:gd name="connsiteX809" fmla="*/ 6213494 w 6942879"/>
              <a:gd name="connsiteY809" fmla="*/ 2781130 h 3445715"/>
              <a:gd name="connsiteX810" fmla="*/ 6217401 w 6942879"/>
              <a:gd name="connsiteY810" fmla="*/ 2796807 h 3445715"/>
              <a:gd name="connsiteX811" fmla="*/ 6213494 w 6942879"/>
              <a:gd name="connsiteY811" fmla="*/ 2816370 h 3445715"/>
              <a:gd name="connsiteX812" fmla="*/ 6213494 w 6942879"/>
              <a:gd name="connsiteY812" fmla="*/ 2828107 h 3445715"/>
              <a:gd name="connsiteX813" fmla="*/ 6209588 w 6942879"/>
              <a:gd name="connsiteY813" fmla="*/ 2839872 h 3445715"/>
              <a:gd name="connsiteX814" fmla="*/ 6205682 w 6942879"/>
              <a:gd name="connsiteY814" fmla="*/ 2863348 h 3445715"/>
              <a:gd name="connsiteX815" fmla="*/ 6197906 w 6942879"/>
              <a:gd name="connsiteY815" fmla="*/ 2879025 h 3445715"/>
              <a:gd name="connsiteX816" fmla="*/ 6197906 w 6942879"/>
              <a:gd name="connsiteY816" fmla="*/ 2886850 h 3445715"/>
              <a:gd name="connsiteX817" fmla="*/ 6182282 w 6942879"/>
              <a:gd name="connsiteY817" fmla="*/ 2902500 h 3445715"/>
              <a:gd name="connsiteX818" fmla="*/ 6158881 w 6942879"/>
              <a:gd name="connsiteY818" fmla="*/ 2949506 h 3445715"/>
              <a:gd name="connsiteX819" fmla="*/ 6147163 w 6942879"/>
              <a:gd name="connsiteY819" fmla="*/ 2996483 h 3445715"/>
              <a:gd name="connsiteX820" fmla="*/ 6104268 w 6942879"/>
              <a:gd name="connsiteY820" fmla="*/ 3008221 h 3445715"/>
              <a:gd name="connsiteX821" fmla="*/ 6088644 w 6942879"/>
              <a:gd name="connsiteY821" fmla="*/ 3023899 h 3445715"/>
              <a:gd name="connsiteX822" fmla="*/ 6080831 w 6942879"/>
              <a:gd name="connsiteY822" fmla="*/ 3035636 h 3445715"/>
              <a:gd name="connsiteX823" fmla="*/ 6069149 w 6942879"/>
              <a:gd name="connsiteY823" fmla="*/ 3023899 h 3445715"/>
              <a:gd name="connsiteX824" fmla="*/ 6057431 w 6942879"/>
              <a:gd name="connsiteY824" fmla="*/ 3012134 h 3445715"/>
              <a:gd name="connsiteX825" fmla="*/ 6049618 w 6942879"/>
              <a:gd name="connsiteY825" fmla="*/ 3019986 h 3445715"/>
              <a:gd name="connsiteX826" fmla="*/ 6053525 w 6942879"/>
              <a:gd name="connsiteY826" fmla="*/ 3008221 h 3445715"/>
              <a:gd name="connsiteX827" fmla="*/ 6041806 w 6942879"/>
              <a:gd name="connsiteY827" fmla="*/ 3016046 h 3445715"/>
              <a:gd name="connsiteX828" fmla="*/ 6022312 w 6942879"/>
              <a:gd name="connsiteY828" fmla="*/ 3031724 h 3445715"/>
              <a:gd name="connsiteX829" fmla="*/ 5991099 w 6942879"/>
              <a:gd name="connsiteY829" fmla="*/ 3016046 h 3445715"/>
              <a:gd name="connsiteX830" fmla="*/ 5967699 w 6942879"/>
              <a:gd name="connsiteY830" fmla="*/ 3008221 h 3445715"/>
              <a:gd name="connsiteX831" fmla="*/ 5948168 w 6942879"/>
              <a:gd name="connsiteY831" fmla="*/ 2984746 h 3445715"/>
              <a:gd name="connsiteX832" fmla="*/ 5936486 w 6942879"/>
              <a:gd name="connsiteY832" fmla="*/ 2957331 h 3445715"/>
              <a:gd name="connsiteX833" fmla="*/ 5924767 w 6942879"/>
              <a:gd name="connsiteY833" fmla="*/ 2945593 h 3445715"/>
              <a:gd name="connsiteX834" fmla="*/ 5913049 w 6942879"/>
              <a:gd name="connsiteY834" fmla="*/ 2922090 h 3445715"/>
              <a:gd name="connsiteX835" fmla="*/ 5901367 w 6942879"/>
              <a:gd name="connsiteY835" fmla="*/ 2945593 h 3445715"/>
              <a:gd name="connsiteX836" fmla="*/ 5905273 w 6942879"/>
              <a:gd name="connsiteY836" fmla="*/ 2933828 h 3445715"/>
              <a:gd name="connsiteX837" fmla="*/ 5909143 w 6942879"/>
              <a:gd name="connsiteY837" fmla="*/ 2918178 h 3445715"/>
              <a:gd name="connsiteX838" fmla="*/ 5913049 w 6942879"/>
              <a:gd name="connsiteY838" fmla="*/ 2910353 h 3445715"/>
              <a:gd name="connsiteX839" fmla="*/ 5913049 w 6942879"/>
              <a:gd name="connsiteY839" fmla="*/ 2890763 h 3445715"/>
              <a:gd name="connsiteX840" fmla="*/ 5893555 w 6942879"/>
              <a:gd name="connsiteY840" fmla="*/ 2918178 h 3445715"/>
              <a:gd name="connsiteX841" fmla="*/ 5877930 w 6942879"/>
              <a:gd name="connsiteY841" fmla="*/ 2929916 h 3445715"/>
              <a:gd name="connsiteX842" fmla="*/ 5874024 w 6942879"/>
              <a:gd name="connsiteY842" fmla="*/ 2941653 h 3445715"/>
              <a:gd name="connsiteX843" fmla="*/ 5862342 w 6942879"/>
              <a:gd name="connsiteY843" fmla="*/ 2929916 h 3445715"/>
              <a:gd name="connsiteX844" fmla="*/ 5858436 w 6942879"/>
              <a:gd name="connsiteY844" fmla="*/ 2914265 h 3445715"/>
              <a:gd name="connsiteX845" fmla="*/ 5842811 w 6942879"/>
              <a:gd name="connsiteY845" fmla="*/ 2898588 h 3445715"/>
              <a:gd name="connsiteX846" fmla="*/ 5842811 w 6942879"/>
              <a:gd name="connsiteY846" fmla="*/ 2886850 h 3445715"/>
              <a:gd name="connsiteX847" fmla="*/ 5799916 w 6942879"/>
              <a:gd name="connsiteY847" fmla="*/ 2875113 h 3445715"/>
              <a:gd name="connsiteX848" fmla="*/ 5784291 w 6942879"/>
              <a:gd name="connsiteY848" fmla="*/ 2863348 h 3445715"/>
              <a:gd name="connsiteX849" fmla="*/ 5768703 w 6942879"/>
              <a:gd name="connsiteY849" fmla="*/ 2867260 h 3445715"/>
              <a:gd name="connsiteX850" fmla="*/ 5710147 w 6942879"/>
              <a:gd name="connsiteY850" fmla="*/ 2879025 h 3445715"/>
              <a:gd name="connsiteX851" fmla="*/ 5671159 w 6942879"/>
              <a:gd name="connsiteY851" fmla="*/ 2886850 h 3445715"/>
              <a:gd name="connsiteX852" fmla="*/ 5647722 w 6942879"/>
              <a:gd name="connsiteY852" fmla="*/ 2898588 h 3445715"/>
              <a:gd name="connsiteX853" fmla="*/ 5636040 w 6942879"/>
              <a:gd name="connsiteY853" fmla="*/ 2914265 h 3445715"/>
              <a:gd name="connsiteX854" fmla="*/ 5597015 w 6942879"/>
              <a:gd name="connsiteY854" fmla="*/ 2918178 h 3445715"/>
              <a:gd name="connsiteX855" fmla="*/ 5554084 w 6942879"/>
              <a:gd name="connsiteY855" fmla="*/ 2922090 h 3445715"/>
              <a:gd name="connsiteX856" fmla="*/ 5542365 w 6942879"/>
              <a:gd name="connsiteY856" fmla="*/ 2929916 h 3445715"/>
              <a:gd name="connsiteX857" fmla="*/ 5522871 w 6942879"/>
              <a:gd name="connsiteY857" fmla="*/ 2941653 h 3445715"/>
              <a:gd name="connsiteX858" fmla="*/ 5476033 w 6942879"/>
              <a:gd name="connsiteY858" fmla="*/ 2929916 h 3445715"/>
              <a:gd name="connsiteX859" fmla="*/ 5468258 w 6942879"/>
              <a:gd name="connsiteY859" fmla="*/ 2914265 h 3445715"/>
              <a:gd name="connsiteX860" fmla="*/ 5479939 w 6942879"/>
              <a:gd name="connsiteY860" fmla="*/ 2906440 h 3445715"/>
              <a:gd name="connsiteX861" fmla="*/ 5479939 w 6942879"/>
              <a:gd name="connsiteY861" fmla="*/ 2882938 h 3445715"/>
              <a:gd name="connsiteX862" fmla="*/ 5476033 w 6942879"/>
              <a:gd name="connsiteY862" fmla="*/ 2855523 h 3445715"/>
              <a:gd name="connsiteX863" fmla="*/ 5468258 w 6942879"/>
              <a:gd name="connsiteY863" fmla="*/ 2835960 h 3445715"/>
              <a:gd name="connsiteX864" fmla="*/ 5464351 w 6942879"/>
              <a:gd name="connsiteY864" fmla="*/ 2816370 h 3445715"/>
              <a:gd name="connsiteX865" fmla="*/ 5452633 w 6942879"/>
              <a:gd name="connsiteY865" fmla="*/ 2796807 h 3445715"/>
              <a:gd name="connsiteX866" fmla="*/ 5448727 w 6942879"/>
              <a:gd name="connsiteY866" fmla="*/ 2777217 h 3445715"/>
              <a:gd name="connsiteX867" fmla="*/ 5425326 w 6942879"/>
              <a:gd name="connsiteY867" fmla="*/ 2741977 h 3445715"/>
              <a:gd name="connsiteX868" fmla="*/ 5440951 w 6942879"/>
              <a:gd name="connsiteY868" fmla="*/ 2761567 h 3445715"/>
              <a:gd name="connsiteX869" fmla="*/ 5437045 w 6942879"/>
              <a:gd name="connsiteY869" fmla="*/ 2741977 h 3445715"/>
              <a:gd name="connsiteX870" fmla="*/ 5448727 w 6942879"/>
              <a:gd name="connsiteY870" fmla="*/ 2757654 h 3445715"/>
              <a:gd name="connsiteX871" fmla="*/ 5437045 w 6942879"/>
              <a:gd name="connsiteY871" fmla="*/ 2706737 h 3445715"/>
              <a:gd name="connsiteX872" fmla="*/ 5440951 w 6942879"/>
              <a:gd name="connsiteY872" fmla="*/ 2679321 h 3445715"/>
              <a:gd name="connsiteX873" fmla="*/ 5452633 w 6942879"/>
              <a:gd name="connsiteY873" fmla="*/ 2659759 h 3445715"/>
              <a:gd name="connsiteX874" fmla="*/ 5452633 w 6942879"/>
              <a:gd name="connsiteY874" fmla="*/ 2675409 h 3445715"/>
              <a:gd name="connsiteX875" fmla="*/ 5464351 w 6942879"/>
              <a:gd name="connsiteY875" fmla="*/ 2659759 h 3445715"/>
              <a:gd name="connsiteX876" fmla="*/ 5483846 w 6942879"/>
              <a:gd name="connsiteY876" fmla="*/ 2648021 h 3445715"/>
              <a:gd name="connsiteX877" fmla="*/ 5518965 w 6942879"/>
              <a:gd name="connsiteY877" fmla="*/ 2636256 h 3445715"/>
              <a:gd name="connsiteX878" fmla="*/ 5557990 w 6942879"/>
              <a:gd name="connsiteY878" fmla="*/ 2624518 h 3445715"/>
              <a:gd name="connsiteX879" fmla="*/ 5597015 w 6942879"/>
              <a:gd name="connsiteY879" fmla="*/ 2601016 h 3445715"/>
              <a:gd name="connsiteX880" fmla="*/ 5608697 w 6942879"/>
              <a:gd name="connsiteY880" fmla="*/ 2589278 h 3445715"/>
              <a:gd name="connsiteX881" fmla="*/ 5604827 w 6942879"/>
              <a:gd name="connsiteY881" fmla="*/ 2581453 h 3445715"/>
              <a:gd name="connsiteX882" fmla="*/ 5608697 w 6942879"/>
              <a:gd name="connsiteY882" fmla="*/ 2569688 h 3445715"/>
              <a:gd name="connsiteX883" fmla="*/ 5624321 w 6942879"/>
              <a:gd name="connsiteY883" fmla="*/ 2557951 h 3445715"/>
              <a:gd name="connsiteX884" fmla="*/ 5628228 w 6942879"/>
              <a:gd name="connsiteY884" fmla="*/ 2569688 h 3445715"/>
              <a:gd name="connsiteX885" fmla="*/ 5636040 w 6942879"/>
              <a:gd name="connsiteY885" fmla="*/ 2569688 h 3445715"/>
              <a:gd name="connsiteX886" fmla="*/ 5639946 w 6942879"/>
              <a:gd name="connsiteY886" fmla="*/ 2569688 h 3445715"/>
              <a:gd name="connsiteX887" fmla="*/ 5632134 w 6942879"/>
              <a:gd name="connsiteY887" fmla="*/ 2554038 h 3445715"/>
              <a:gd name="connsiteX888" fmla="*/ 5659440 w 6942879"/>
              <a:gd name="connsiteY888" fmla="*/ 2550125 h 3445715"/>
              <a:gd name="connsiteX889" fmla="*/ 5655534 w 6942879"/>
              <a:gd name="connsiteY889" fmla="*/ 2542300 h 3445715"/>
              <a:gd name="connsiteX890" fmla="*/ 5663347 w 6942879"/>
              <a:gd name="connsiteY890" fmla="*/ 2530535 h 3445715"/>
              <a:gd name="connsiteX891" fmla="*/ 5659440 w 6942879"/>
              <a:gd name="connsiteY891" fmla="*/ 2526623 h 3445715"/>
              <a:gd name="connsiteX892" fmla="*/ 5667253 w 6942879"/>
              <a:gd name="connsiteY892" fmla="*/ 2526623 h 3445715"/>
              <a:gd name="connsiteX893" fmla="*/ 5671159 w 6942879"/>
              <a:gd name="connsiteY893" fmla="*/ 2514885 h 3445715"/>
              <a:gd name="connsiteX894" fmla="*/ 5675028 w 6942879"/>
              <a:gd name="connsiteY894" fmla="*/ 2510973 h 3445715"/>
              <a:gd name="connsiteX895" fmla="*/ 5678935 w 6942879"/>
              <a:gd name="connsiteY895" fmla="*/ 2514885 h 3445715"/>
              <a:gd name="connsiteX896" fmla="*/ 5690653 w 6942879"/>
              <a:gd name="connsiteY896" fmla="*/ 2503148 h 3445715"/>
              <a:gd name="connsiteX897" fmla="*/ 5698466 w 6942879"/>
              <a:gd name="connsiteY897" fmla="*/ 2507060 h 3445715"/>
              <a:gd name="connsiteX898" fmla="*/ 5702372 w 6942879"/>
              <a:gd name="connsiteY898" fmla="*/ 2499235 h 3445715"/>
              <a:gd name="connsiteX899" fmla="*/ 5706278 w 6942879"/>
              <a:gd name="connsiteY899" fmla="*/ 2507060 h 3445715"/>
              <a:gd name="connsiteX900" fmla="*/ 5714054 w 6942879"/>
              <a:gd name="connsiteY900" fmla="*/ 2510973 h 3445715"/>
              <a:gd name="connsiteX901" fmla="*/ 5721866 w 6942879"/>
              <a:gd name="connsiteY901" fmla="*/ 2534475 h 3445715"/>
              <a:gd name="connsiteX902" fmla="*/ 5737491 w 6942879"/>
              <a:gd name="connsiteY902" fmla="*/ 2522710 h 3445715"/>
              <a:gd name="connsiteX903" fmla="*/ 5753079 w 6942879"/>
              <a:gd name="connsiteY903" fmla="*/ 2518798 h 3445715"/>
              <a:gd name="connsiteX904" fmla="*/ 5760891 w 6942879"/>
              <a:gd name="connsiteY904" fmla="*/ 2491383 h 3445715"/>
              <a:gd name="connsiteX905" fmla="*/ 5776479 w 6942879"/>
              <a:gd name="connsiteY905" fmla="*/ 2471820 h 3445715"/>
              <a:gd name="connsiteX906" fmla="*/ 5792104 w 6942879"/>
              <a:gd name="connsiteY906" fmla="*/ 2471820 h 3445715"/>
              <a:gd name="connsiteX907" fmla="*/ 5803822 w 6942879"/>
              <a:gd name="connsiteY907" fmla="*/ 2467907 h 3445715"/>
              <a:gd name="connsiteX908" fmla="*/ 5811598 w 6942879"/>
              <a:gd name="connsiteY908" fmla="*/ 2463995 h 3445715"/>
              <a:gd name="connsiteX909" fmla="*/ 5807692 w 6942879"/>
              <a:gd name="connsiteY909" fmla="*/ 2452230 h 3445715"/>
              <a:gd name="connsiteX910" fmla="*/ 5799916 w 6942879"/>
              <a:gd name="connsiteY910" fmla="*/ 2452230 h 3445715"/>
              <a:gd name="connsiteX911" fmla="*/ 5799916 w 6942879"/>
              <a:gd name="connsiteY911" fmla="*/ 2448317 h 3445715"/>
              <a:gd name="connsiteX912" fmla="*/ 5819410 w 6942879"/>
              <a:gd name="connsiteY912" fmla="*/ 2456142 h 3445715"/>
              <a:gd name="connsiteX913" fmla="*/ 5850623 w 6942879"/>
              <a:gd name="connsiteY913" fmla="*/ 2467907 h 3445715"/>
              <a:gd name="connsiteX914" fmla="*/ 5862342 w 6942879"/>
              <a:gd name="connsiteY914" fmla="*/ 2467907 h 3445715"/>
              <a:gd name="connsiteX915" fmla="*/ 5874024 w 6942879"/>
              <a:gd name="connsiteY915" fmla="*/ 2463995 h 3445715"/>
              <a:gd name="connsiteX916" fmla="*/ 5881836 w 6942879"/>
              <a:gd name="connsiteY916" fmla="*/ 2471820 h 3445715"/>
              <a:gd name="connsiteX917" fmla="*/ 5885742 w 6942879"/>
              <a:gd name="connsiteY917" fmla="*/ 2463995 h 3445715"/>
              <a:gd name="connsiteX918" fmla="*/ 5897461 w 6942879"/>
              <a:gd name="connsiteY918" fmla="*/ 2471820 h 3445715"/>
              <a:gd name="connsiteX919" fmla="*/ 5885742 w 6942879"/>
              <a:gd name="connsiteY919" fmla="*/ 2483558 h 3445715"/>
              <a:gd name="connsiteX920" fmla="*/ 5877930 w 6942879"/>
              <a:gd name="connsiteY920" fmla="*/ 2491383 h 3445715"/>
              <a:gd name="connsiteX921" fmla="*/ 5881836 w 6942879"/>
              <a:gd name="connsiteY921" fmla="*/ 2499235 h 3445715"/>
              <a:gd name="connsiteX922" fmla="*/ 5874024 w 6942879"/>
              <a:gd name="connsiteY922" fmla="*/ 2507060 h 3445715"/>
              <a:gd name="connsiteX923" fmla="*/ 5866248 w 6942879"/>
              <a:gd name="connsiteY923" fmla="*/ 2518798 h 3445715"/>
              <a:gd name="connsiteX924" fmla="*/ 5909143 w 6942879"/>
              <a:gd name="connsiteY924" fmla="*/ 2550125 h 3445715"/>
              <a:gd name="connsiteX925" fmla="*/ 5932580 w 6942879"/>
              <a:gd name="connsiteY925" fmla="*/ 2561863 h 3445715"/>
              <a:gd name="connsiteX926" fmla="*/ 5959886 w 6942879"/>
              <a:gd name="connsiteY926" fmla="*/ 2581453 h 3445715"/>
              <a:gd name="connsiteX927" fmla="*/ 5987193 w 6942879"/>
              <a:gd name="connsiteY927" fmla="*/ 2526623 h 3445715"/>
              <a:gd name="connsiteX928" fmla="*/ 5983287 w 6942879"/>
              <a:gd name="connsiteY928" fmla="*/ 2503148 h 3445715"/>
              <a:gd name="connsiteX929" fmla="*/ 5991099 w 6942879"/>
              <a:gd name="connsiteY929" fmla="*/ 2479645 h 3445715"/>
              <a:gd name="connsiteX930" fmla="*/ 5987193 w 6942879"/>
              <a:gd name="connsiteY930" fmla="*/ 2475732 h 3445715"/>
              <a:gd name="connsiteX931" fmla="*/ 5991099 w 6942879"/>
              <a:gd name="connsiteY931" fmla="*/ 2463995 h 3445715"/>
              <a:gd name="connsiteX932" fmla="*/ 5998911 w 6942879"/>
              <a:gd name="connsiteY932" fmla="*/ 2452230 h 3445715"/>
              <a:gd name="connsiteX933" fmla="*/ 6002818 w 6942879"/>
              <a:gd name="connsiteY933" fmla="*/ 2440492 h 3445715"/>
              <a:gd name="connsiteX934" fmla="*/ 1934833 w 6942879"/>
              <a:gd name="connsiteY934" fmla="*/ 2440265 h 3445715"/>
              <a:gd name="connsiteX935" fmla="*/ 1930180 w 6942879"/>
              <a:gd name="connsiteY935" fmla="*/ 2443160 h 3445715"/>
              <a:gd name="connsiteX936" fmla="*/ 1917017 w 6942879"/>
              <a:gd name="connsiteY936" fmla="*/ 2440696 h 3445715"/>
              <a:gd name="connsiteX937" fmla="*/ 1913829 w 6942879"/>
              <a:gd name="connsiteY937" fmla="*/ 2441339 h 3445715"/>
              <a:gd name="connsiteX938" fmla="*/ 1932012 w 6942879"/>
              <a:gd name="connsiteY938" fmla="*/ 2444958 h 3445715"/>
              <a:gd name="connsiteX939" fmla="*/ 3724441 w 6942879"/>
              <a:gd name="connsiteY939" fmla="*/ 2439487 h 3445715"/>
              <a:gd name="connsiteX940" fmla="*/ 3726569 w 6942879"/>
              <a:gd name="connsiteY940" fmla="*/ 2440625 h 3445715"/>
              <a:gd name="connsiteX941" fmla="*/ 3730961 w 6942879"/>
              <a:gd name="connsiteY941" fmla="*/ 2444540 h 3445715"/>
              <a:gd name="connsiteX942" fmla="*/ 3738770 w 6942879"/>
              <a:gd name="connsiteY942" fmla="*/ 2444540 h 3445715"/>
              <a:gd name="connsiteX943" fmla="*/ 3742091 w 6942879"/>
              <a:gd name="connsiteY943" fmla="*/ 2446205 h 3445715"/>
              <a:gd name="connsiteX944" fmla="*/ 3738915 w 6942879"/>
              <a:gd name="connsiteY944" fmla="*/ 2444083 h 3445715"/>
              <a:gd name="connsiteX945" fmla="*/ 3727201 w 6942879"/>
              <a:gd name="connsiteY945" fmla="*/ 2440180 h 3445715"/>
              <a:gd name="connsiteX946" fmla="*/ 3719145 w 6942879"/>
              <a:gd name="connsiteY946" fmla="*/ 2438159 h 3445715"/>
              <a:gd name="connsiteX947" fmla="*/ 3719248 w 6942879"/>
              <a:gd name="connsiteY947" fmla="*/ 2438418 h 3445715"/>
              <a:gd name="connsiteX948" fmla="*/ 3719248 w 6942879"/>
              <a:gd name="connsiteY948" fmla="*/ 2438185 h 3445715"/>
              <a:gd name="connsiteX949" fmla="*/ 3711570 w 6942879"/>
              <a:gd name="connsiteY949" fmla="*/ 2436259 h 3445715"/>
              <a:gd name="connsiteX950" fmla="*/ 3698393 w 6942879"/>
              <a:gd name="connsiteY950" fmla="*/ 2440657 h 3445715"/>
              <a:gd name="connsiteX951" fmla="*/ 3691391 w 6942879"/>
              <a:gd name="connsiteY951" fmla="*/ 2441196 h 3445715"/>
              <a:gd name="connsiteX952" fmla="*/ 3691785 w 6942879"/>
              <a:gd name="connsiteY952" fmla="*/ 2441852 h 3445715"/>
              <a:gd name="connsiteX953" fmla="*/ 3700607 w 6942879"/>
              <a:gd name="connsiteY953" fmla="*/ 2440874 h 3445715"/>
              <a:gd name="connsiteX954" fmla="*/ 3712973 w 6942879"/>
              <a:gd name="connsiteY954" fmla="*/ 2436611 h 3445715"/>
              <a:gd name="connsiteX955" fmla="*/ 1891512 w 6942879"/>
              <a:gd name="connsiteY955" fmla="*/ 2430687 h 3445715"/>
              <a:gd name="connsiteX956" fmla="*/ 1893403 w 6942879"/>
              <a:gd name="connsiteY956" fmla="*/ 2440618 h 3445715"/>
              <a:gd name="connsiteX957" fmla="*/ 1896544 w 6942879"/>
              <a:gd name="connsiteY957" fmla="*/ 2442385 h 3445715"/>
              <a:gd name="connsiteX958" fmla="*/ 3903050 w 6942879"/>
              <a:gd name="connsiteY958" fmla="*/ 2426910 h 3445715"/>
              <a:gd name="connsiteX959" fmla="*/ 3902757 w 6942879"/>
              <a:gd name="connsiteY959" fmla="*/ 2432796 h 3445715"/>
              <a:gd name="connsiteX960" fmla="*/ 3896412 w 6942879"/>
              <a:gd name="connsiteY960" fmla="*/ 2443072 h 3445715"/>
              <a:gd name="connsiteX961" fmla="*/ 3896945 w 6942879"/>
              <a:gd name="connsiteY961" fmla="*/ 2445959 h 3445715"/>
              <a:gd name="connsiteX962" fmla="*/ 3903578 w 6942879"/>
              <a:gd name="connsiteY962" fmla="*/ 2433208 h 3445715"/>
              <a:gd name="connsiteX963" fmla="*/ 1875769 w 6942879"/>
              <a:gd name="connsiteY963" fmla="*/ 2420700 h 3445715"/>
              <a:gd name="connsiteX964" fmla="*/ 1869730 w 6942879"/>
              <a:gd name="connsiteY964" fmla="*/ 2421560 h 3445715"/>
              <a:gd name="connsiteX965" fmla="*/ 1873859 w 6942879"/>
              <a:gd name="connsiteY965" fmla="*/ 2421560 h 3445715"/>
              <a:gd name="connsiteX966" fmla="*/ 1982756 w 6942879"/>
              <a:gd name="connsiteY966" fmla="*/ 2418639 h 3445715"/>
              <a:gd name="connsiteX967" fmla="*/ 1975506 w 6942879"/>
              <a:gd name="connsiteY967" fmla="*/ 2421134 h 3445715"/>
              <a:gd name="connsiteX968" fmla="*/ 1973558 w 6942879"/>
              <a:gd name="connsiteY968" fmla="*/ 2422114 h 3445715"/>
              <a:gd name="connsiteX969" fmla="*/ 1975016 w 6942879"/>
              <a:gd name="connsiteY969" fmla="*/ 2421569 h 3445715"/>
              <a:gd name="connsiteX970" fmla="*/ 1991107 w 6942879"/>
              <a:gd name="connsiteY970" fmla="*/ 2415765 h 3445715"/>
              <a:gd name="connsiteX971" fmla="*/ 1989495 w 6942879"/>
              <a:gd name="connsiteY971" fmla="*/ 2416320 h 3445715"/>
              <a:gd name="connsiteX972" fmla="*/ 1993164 w 6942879"/>
              <a:gd name="connsiteY972" fmla="*/ 2417725 h 3445715"/>
              <a:gd name="connsiteX973" fmla="*/ 1994571 w 6942879"/>
              <a:gd name="connsiteY973" fmla="*/ 2425461 h 3445715"/>
              <a:gd name="connsiteX974" fmla="*/ 1994571 w 6942879"/>
              <a:gd name="connsiteY974" fmla="*/ 2433257 h 3445715"/>
              <a:gd name="connsiteX975" fmla="*/ 1994571 w 6942879"/>
              <a:gd name="connsiteY975" fmla="*/ 2444958 h 3445715"/>
              <a:gd name="connsiteX976" fmla="*/ 1995014 w 6942879"/>
              <a:gd name="connsiteY976" fmla="*/ 2445792 h 3445715"/>
              <a:gd name="connsiteX977" fmla="*/ 1995014 w 6942879"/>
              <a:gd name="connsiteY977" fmla="*/ 2425068 h 3445715"/>
              <a:gd name="connsiteX978" fmla="*/ 1991107 w 6942879"/>
              <a:gd name="connsiteY978" fmla="*/ 2415765 h 3445715"/>
              <a:gd name="connsiteX979" fmla="*/ 6343567 w 6942879"/>
              <a:gd name="connsiteY979" fmla="*/ 2414350 h 3445715"/>
              <a:gd name="connsiteX980" fmla="*/ 6350225 w 6942879"/>
              <a:gd name="connsiteY980" fmla="*/ 2415529 h 3445715"/>
              <a:gd name="connsiteX981" fmla="*/ 6361068 w 6942879"/>
              <a:gd name="connsiteY981" fmla="*/ 2424961 h 3445715"/>
              <a:gd name="connsiteX982" fmla="*/ 6342211 w 6942879"/>
              <a:gd name="connsiteY982" fmla="*/ 2417415 h 3445715"/>
              <a:gd name="connsiteX983" fmla="*/ 6343567 w 6942879"/>
              <a:gd name="connsiteY983" fmla="*/ 2414350 h 3445715"/>
              <a:gd name="connsiteX984" fmla="*/ 3912897 w 6942879"/>
              <a:gd name="connsiteY984" fmla="*/ 2414290 h 3445715"/>
              <a:gd name="connsiteX985" fmla="*/ 3910909 w 6942879"/>
              <a:gd name="connsiteY985" fmla="*/ 2414731 h 3445715"/>
              <a:gd name="connsiteX986" fmla="*/ 3915308 w 6942879"/>
              <a:gd name="connsiteY986" fmla="*/ 2421535 h 3445715"/>
              <a:gd name="connsiteX987" fmla="*/ 3919218 w 6942879"/>
              <a:gd name="connsiteY987" fmla="*/ 2440980 h 3445715"/>
              <a:gd name="connsiteX988" fmla="*/ 3915308 w 6942879"/>
              <a:gd name="connsiteY988" fmla="*/ 2464319 h 3445715"/>
              <a:gd name="connsiteX989" fmla="*/ 3919218 w 6942879"/>
              <a:gd name="connsiteY989" fmla="*/ 2472098 h 3445715"/>
              <a:gd name="connsiteX990" fmla="*/ 3919218 w 6942879"/>
              <a:gd name="connsiteY990" fmla="*/ 2487650 h 3445715"/>
              <a:gd name="connsiteX991" fmla="*/ 3934859 w 6942879"/>
              <a:gd name="connsiteY991" fmla="*/ 2495429 h 3445715"/>
              <a:gd name="connsiteX992" fmla="*/ 3946456 w 6942879"/>
              <a:gd name="connsiteY992" fmla="*/ 2514654 h 3445715"/>
              <a:gd name="connsiteX993" fmla="*/ 3946456 w 6942879"/>
              <a:gd name="connsiteY993" fmla="*/ 2506736 h 3445715"/>
              <a:gd name="connsiteX994" fmla="*/ 3938671 w 6942879"/>
              <a:gd name="connsiteY994" fmla="*/ 2498898 h 3445715"/>
              <a:gd name="connsiteX995" fmla="*/ 3934774 w 6942879"/>
              <a:gd name="connsiteY995" fmla="*/ 2491059 h 3445715"/>
              <a:gd name="connsiteX996" fmla="*/ 3924923 w 6942879"/>
              <a:gd name="connsiteY996" fmla="*/ 2453587 h 3445715"/>
              <a:gd name="connsiteX997" fmla="*/ 3930242 w 6942879"/>
              <a:gd name="connsiteY997" fmla="*/ 2448563 h 3445715"/>
              <a:gd name="connsiteX998" fmla="*/ 3925175 w 6942879"/>
              <a:gd name="connsiteY998" fmla="*/ 2446239 h 3445715"/>
              <a:gd name="connsiteX999" fmla="*/ 3922741 w 6942879"/>
              <a:gd name="connsiteY999" fmla="*/ 2440842 h 3445715"/>
              <a:gd name="connsiteX1000" fmla="*/ 3918846 w 6942879"/>
              <a:gd name="connsiteY1000" fmla="*/ 2417285 h 3445715"/>
              <a:gd name="connsiteX1001" fmla="*/ 3684464 w 6942879"/>
              <a:gd name="connsiteY1001" fmla="*/ 2413266 h 3445715"/>
              <a:gd name="connsiteX1002" fmla="*/ 3684928 w 6942879"/>
              <a:gd name="connsiteY1002" fmla="*/ 2417417 h 3445715"/>
              <a:gd name="connsiteX1003" fmla="*/ 3688140 w 6942879"/>
              <a:gd name="connsiteY1003" fmla="*/ 2433455 h 3445715"/>
              <a:gd name="connsiteX1004" fmla="*/ 3688140 w 6942879"/>
              <a:gd name="connsiteY1004" fmla="*/ 2420626 h 3445715"/>
              <a:gd name="connsiteX1005" fmla="*/ 3809205 w 6942879"/>
              <a:gd name="connsiteY1005" fmla="*/ 2413159 h 3445715"/>
              <a:gd name="connsiteX1006" fmla="*/ 3809205 w 6942879"/>
              <a:gd name="connsiteY1006" fmla="*/ 2416705 h 3445715"/>
              <a:gd name="connsiteX1007" fmla="*/ 3808724 w 6942879"/>
              <a:gd name="connsiteY1007" fmla="*/ 2433817 h 3445715"/>
              <a:gd name="connsiteX1008" fmla="*/ 3805454 w 6942879"/>
              <a:gd name="connsiteY1008" fmla="*/ 2447371 h 3445715"/>
              <a:gd name="connsiteX1009" fmla="*/ 3809050 w 6942879"/>
              <a:gd name="connsiteY1009" fmla="*/ 2434754 h 3445715"/>
              <a:gd name="connsiteX1010" fmla="*/ 3812954 w 6942879"/>
              <a:gd name="connsiteY1010" fmla="*/ 2421053 h 3445715"/>
              <a:gd name="connsiteX1011" fmla="*/ 5546453 w 6942879"/>
              <a:gd name="connsiteY1011" fmla="*/ 2412532 h 3445715"/>
              <a:gd name="connsiteX1012" fmla="*/ 5577431 w 6942879"/>
              <a:gd name="connsiteY1012" fmla="*/ 2428510 h 3445715"/>
              <a:gd name="connsiteX1013" fmla="*/ 5546453 w 6942879"/>
              <a:gd name="connsiteY1013" fmla="*/ 2412532 h 3445715"/>
              <a:gd name="connsiteX1014" fmla="*/ 1893629 w 6942879"/>
              <a:gd name="connsiteY1014" fmla="*/ 2409404 h 3445715"/>
              <a:gd name="connsiteX1015" fmla="*/ 1876580 w 6942879"/>
              <a:gd name="connsiteY1015" fmla="*/ 2420335 h 3445715"/>
              <a:gd name="connsiteX1016" fmla="*/ 1883631 w 6942879"/>
              <a:gd name="connsiteY1016" fmla="*/ 2417160 h 3445715"/>
              <a:gd name="connsiteX1017" fmla="*/ 1893403 w 6942879"/>
              <a:gd name="connsiteY1017" fmla="*/ 2409832 h 3445715"/>
              <a:gd name="connsiteX1018" fmla="*/ 1892692 w 6942879"/>
              <a:gd name="connsiteY1018" fmla="*/ 2417298 h 3445715"/>
              <a:gd name="connsiteX1019" fmla="*/ 1848496 w 6942879"/>
              <a:gd name="connsiteY1019" fmla="*/ 2408275 h 3445715"/>
              <a:gd name="connsiteX1020" fmla="*/ 1850399 w 6942879"/>
              <a:gd name="connsiteY1020" fmla="*/ 2409832 h 3445715"/>
              <a:gd name="connsiteX1021" fmla="*/ 1858218 w 6942879"/>
              <a:gd name="connsiteY1021" fmla="*/ 2421560 h 3445715"/>
              <a:gd name="connsiteX1022" fmla="*/ 1865408 w 6942879"/>
              <a:gd name="connsiteY1022" fmla="*/ 2421560 h 3445715"/>
              <a:gd name="connsiteX1023" fmla="*/ 1858529 w 6942879"/>
              <a:gd name="connsiteY1023" fmla="*/ 2417236 h 3445715"/>
              <a:gd name="connsiteX1024" fmla="*/ 1850733 w 6942879"/>
              <a:gd name="connsiteY1024" fmla="*/ 2409404 h 3445715"/>
              <a:gd name="connsiteX1025" fmla="*/ 5663588 w 6942879"/>
              <a:gd name="connsiteY1025" fmla="*/ 2401881 h 3445715"/>
              <a:gd name="connsiteX1026" fmla="*/ 5667581 w 6942879"/>
              <a:gd name="connsiteY1026" fmla="*/ 2413421 h 3445715"/>
              <a:gd name="connsiteX1027" fmla="*/ 5635635 w 6942879"/>
              <a:gd name="connsiteY1027" fmla="*/ 2428807 h 3445715"/>
              <a:gd name="connsiteX1028" fmla="*/ 5663588 w 6942879"/>
              <a:gd name="connsiteY1028" fmla="*/ 2401881 h 3445715"/>
              <a:gd name="connsiteX1029" fmla="*/ 1837483 w 6942879"/>
              <a:gd name="connsiteY1029" fmla="*/ 2394544 h 3445715"/>
              <a:gd name="connsiteX1030" fmla="*/ 1839641 w 6942879"/>
              <a:gd name="connsiteY1030" fmla="*/ 2401029 h 3445715"/>
              <a:gd name="connsiteX1031" fmla="*/ 1841466 w 6942879"/>
              <a:gd name="connsiteY1031" fmla="*/ 2402522 h 3445715"/>
              <a:gd name="connsiteX1032" fmla="*/ 5686831 w 6942879"/>
              <a:gd name="connsiteY1032" fmla="*/ 2393892 h 3445715"/>
              <a:gd name="connsiteX1033" fmla="*/ 5706283 w 6942879"/>
              <a:gd name="connsiteY1033" fmla="*/ 2393892 h 3445715"/>
              <a:gd name="connsiteX1034" fmla="*/ 5679050 w 6942879"/>
              <a:gd name="connsiteY1034" fmla="*/ 2405076 h 3445715"/>
              <a:gd name="connsiteX1035" fmla="*/ 5663487 w 6942879"/>
              <a:gd name="connsiteY1035" fmla="*/ 2401348 h 3445715"/>
              <a:gd name="connsiteX1036" fmla="*/ 5686831 w 6942879"/>
              <a:gd name="connsiteY1036" fmla="*/ 2393892 h 3445715"/>
              <a:gd name="connsiteX1037" fmla="*/ 5506521 w 6942879"/>
              <a:gd name="connsiteY1037" fmla="*/ 2393892 h 3445715"/>
              <a:gd name="connsiteX1038" fmla="*/ 5518503 w 6942879"/>
              <a:gd name="connsiteY1038" fmla="*/ 2393892 h 3445715"/>
              <a:gd name="connsiteX1039" fmla="*/ 5522495 w 6942879"/>
              <a:gd name="connsiteY1039" fmla="*/ 2401881 h 3445715"/>
              <a:gd name="connsiteX1040" fmla="*/ 5506521 w 6942879"/>
              <a:gd name="connsiteY1040" fmla="*/ 2405875 h 3445715"/>
              <a:gd name="connsiteX1041" fmla="*/ 5506521 w 6942879"/>
              <a:gd name="connsiteY1041" fmla="*/ 2393892 h 3445715"/>
              <a:gd name="connsiteX1042" fmla="*/ 5569081 w 6942879"/>
              <a:gd name="connsiteY1042" fmla="*/ 2389898 h 3445715"/>
              <a:gd name="connsiteX1043" fmla="*/ 5597033 w 6942879"/>
              <a:gd name="connsiteY1043" fmla="*/ 2397887 h 3445715"/>
              <a:gd name="connsiteX1044" fmla="*/ 5609013 w 6942879"/>
              <a:gd name="connsiteY1044" fmla="*/ 2397887 h 3445715"/>
              <a:gd name="connsiteX1045" fmla="*/ 5561094 w 6942879"/>
              <a:gd name="connsiteY1045" fmla="*/ 2397887 h 3445715"/>
              <a:gd name="connsiteX1046" fmla="*/ 5569081 w 6942879"/>
              <a:gd name="connsiteY1046" fmla="*/ 2389898 h 3445715"/>
              <a:gd name="connsiteX1047" fmla="*/ 5491347 w 6942879"/>
              <a:gd name="connsiteY1047" fmla="*/ 2389898 h 3445715"/>
              <a:gd name="connsiteX1048" fmla="*/ 5498802 w 6942879"/>
              <a:gd name="connsiteY1048" fmla="*/ 2393893 h 3445715"/>
              <a:gd name="connsiteX1049" fmla="*/ 5491347 w 6942879"/>
              <a:gd name="connsiteY1049" fmla="*/ 2397887 h 3445715"/>
              <a:gd name="connsiteX1050" fmla="*/ 5487620 w 6942879"/>
              <a:gd name="connsiteY1050" fmla="*/ 2397887 h 3445715"/>
              <a:gd name="connsiteX1051" fmla="*/ 5491347 w 6942879"/>
              <a:gd name="connsiteY1051" fmla="*/ 2389898 h 3445715"/>
              <a:gd name="connsiteX1052" fmla="*/ 5522492 w 6942879"/>
              <a:gd name="connsiteY1052" fmla="*/ 2385904 h 3445715"/>
              <a:gd name="connsiteX1053" fmla="*/ 5546451 w 6942879"/>
              <a:gd name="connsiteY1053" fmla="*/ 2389899 h 3445715"/>
              <a:gd name="connsiteX1054" fmla="*/ 5546451 w 6942879"/>
              <a:gd name="connsiteY1054" fmla="*/ 2401883 h 3445715"/>
              <a:gd name="connsiteX1055" fmla="*/ 5526486 w 6942879"/>
              <a:gd name="connsiteY1055" fmla="*/ 2397888 h 3445715"/>
              <a:gd name="connsiteX1056" fmla="*/ 5526486 w 6942879"/>
              <a:gd name="connsiteY1056" fmla="*/ 2393894 h 3445715"/>
              <a:gd name="connsiteX1057" fmla="*/ 5518499 w 6942879"/>
              <a:gd name="connsiteY1057" fmla="*/ 2389899 h 3445715"/>
              <a:gd name="connsiteX1058" fmla="*/ 5522492 w 6942879"/>
              <a:gd name="connsiteY1058" fmla="*/ 2385904 h 3445715"/>
              <a:gd name="connsiteX1059" fmla="*/ 5471912 w 6942879"/>
              <a:gd name="connsiteY1059" fmla="*/ 2385904 h 3445715"/>
              <a:gd name="connsiteX1060" fmla="*/ 5471912 w 6942879"/>
              <a:gd name="connsiteY1060" fmla="*/ 2401882 h 3445715"/>
              <a:gd name="connsiteX1061" fmla="*/ 5463925 w 6942879"/>
              <a:gd name="connsiteY1061" fmla="*/ 2389899 h 3445715"/>
              <a:gd name="connsiteX1062" fmla="*/ 5471912 w 6942879"/>
              <a:gd name="connsiteY1062" fmla="*/ 2385904 h 3445715"/>
              <a:gd name="connsiteX1063" fmla="*/ 3855606 w 6942879"/>
              <a:gd name="connsiteY1063" fmla="*/ 2385525 h 3445715"/>
              <a:gd name="connsiteX1064" fmla="*/ 3863712 w 6942879"/>
              <a:gd name="connsiteY1064" fmla="*/ 2393652 h 3445715"/>
              <a:gd name="connsiteX1065" fmla="*/ 3875425 w 6942879"/>
              <a:gd name="connsiteY1065" fmla="*/ 2401481 h 3445715"/>
              <a:gd name="connsiteX1066" fmla="*/ 3894948 w 6942879"/>
              <a:gd name="connsiteY1066" fmla="*/ 2413224 h 3445715"/>
              <a:gd name="connsiteX1067" fmla="*/ 3902666 w 6942879"/>
              <a:gd name="connsiteY1067" fmla="*/ 2422329 h 3445715"/>
              <a:gd name="connsiteX1068" fmla="*/ 3902600 w 6942879"/>
              <a:gd name="connsiteY1068" fmla="*/ 2421536 h 3445715"/>
              <a:gd name="connsiteX1069" fmla="*/ 3895757 w 6942879"/>
              <a:gd name="connsiteY1069" fmla="*/ 2409869 h 3445715"/>
              <a:gd name="connsiteX1070" fmla="*/ 3909570 w 6942879"/>
              <a:gd name="connsiteY1070" fmla="*/ 2412615 h 3445715"/>
              <a:gd name="connsiteX1071" fmla="*/ 3905215 w 6942879"/>
              <a:gd name="connsiteY1071" fmla="*/ 2410423 h 3445715"/>
              <a:gd name="connsiteX1072" fmla="*/ 3891584 w 6942879"/>
              <a:gd name="connsiteY1072" fmla="*/ 2409443 h 3445715"/>
              <a:gd name="connsiteX1073" fmla="*/ 3883795 w 6942879"/>
              <a:gd name="connsiteY1073" fmla="*/ 2401590 h 3445715"/>
              <a:gd name="connsiteX1074" fmla="*/ 3872111 w 6942879"/>
              <a:gd name="connsiteY1074" fmla="*/ 2397658 h 3445715"/>
              <a:gd name="connsiteX1075" fmla="*/ 3614138 w 6942879"/>
              <a:gd name="connsiteY1075" fmla="*/ 2382160 h 3445715"/>
              <a:gd name="connsiteX1076" fmla="*/ 3614332 w 6942879"/>
              <a:gd name="connsiteY1076" fmla="*/ 2382226 h 3445715"/>
              <a:gd name="connsiteX1077" fmla="*/ 3614511 w 6942879"/>
              <a:gd name="connsiteY1077" fmla="*/ 2382190 h 3445715"/>
              <a:gd name="connsiteX1078" fmla="*/ 6314480 w 6942879"/>
              <a:gd name="connsiteY1078" fmla="*/ 2377916 h 3445715"/>
              <a:gd name="connsiteX1079" fmla="*/ 6346427 w 6942879"/>
              <a:gd name="connsiteY1079" fmla="*/ 2397887 h 3445715"/>
              <a:gd name="connsiteX1080" fmla="*/ 6326460 w 6942879"/>
              <a:gd name="connsiteY1080" fmla="*/ 2389899 h 3445715"/>
              <a:gd name="connsiteX1081" fmla="*/ 6314480 w 6942879"/>
              <a:gd name="connsiteY1081" fmla="*/ 2377916 h 3445715"/>
              <a:gd name="connsiteX1082" fmla="*/ 3681003 w 6942879"/>
              <a:gd name="connsiteY1082" fmla="*/ 2373179 h 3445715"/>
              <a:gd name="connsiteX1083" fmla="*/ 3681003 w 6942879"/>
              <a:gd name="connsiteY1083" fmla="*/ 2382226 h 3445715"/>
              <a:gd name="connsiteX1084" fmla="*/ 3682548 w 6942879"/>
              <a:gd name="connsiteY1084" fmla="*/ 2396102 h 3445715"/>
              <a:gd name="connsiteX1085" fmla="*/ 3684241 w 6942879"/>
              <a:gd name="connsiteY1085" fmla="*/ 2389344 h 3445715"/>
              <a:gd name="connsiteX1086" fmla="*/ 3637495 w 6942879"/>
              <a:gd name="connsiteY1086" fmla="*/ 2370955 h 3445715"/>
              <a:gd name="connsiteX1087" fmla="*/ 3637367 w 6942879"/>
              <a:gd name="connsiteY1087" fmla="*/ 2371261 h 3445715"/>
              <a:gd name="connsiteX1088" fmla="*/ 3633465 w 6942879"/>
              <a:gd name="connsiteY1088" fmla="*/ 2377615 h 3445715"/>
              <a:gd name="connsiteX1089" fmla="*/ 3627014 w 6942879"/>
              <a:gd name="connsiteY1089" fmla="*/ 2379695 h 3445715"/>
              <a:gd name="connsiteX1090" fmla="*/ 3633936 w 6942879"/>
              <a:gd name="connsiteY1090" fmla="*/ 2378314 h 3445715"/>
              <a:gd name="connsiteX1091" fmla="*/ 3637370 w 6942879"/>
              <a:gd name="connsiteY1091" fmla="*/ 2372453 h 3445715"/>
              <a:gd name="connsiteX1092" fmla="*/ 3673980 w 6942879"/>
              <a:gd name="connsiteY1092" fmla="*/ 2364904 h 3445715"/>
              <a:gd name="connsiteX1093" fmla="*/ 3664710 w 6942879"/>
              <a:gd name="connsiteY1093" fmla="*/ 2365887 h 3445715"/>
              <a:gd name="connsiteX1094" fmla="*/ 3658579 w 6942879"/>
              <a:gd name="connsiteY1094" fmla="*/ 2365010 h 3445715"/>
              <a:gd name="connsiteX1095" fmla="*/ 3658945 w 6942879"/>
              <a:gd name="connsiteY1095" fmla="*/ 2367080 h 3445715"/>
              <a:gd name="connsiteX1096" fmla="*/ 3669239 w 6942879"/>
              <a:gd name="connsiteY1096" fmla="*/ 2366591 h 3445715"/>
              <a:gd name="connsiteX1097" fmla="*/ 3675121 w 6942879"/>
              <a:gd name="connsiteY1097" fmla="*/ 2366591 h 3445715"/>
              <a:gd name="connsiteX1098" fmla="*/ 3676170 w 6942879"/>
              <a:gd name="connsiteY1098" fmla="*/ 2366591 h 3445715"/>
              <a:gd name="connsiteX1099" fmla="*/ 5447953 w 6942879"/>
              <a:gd name="connsiteY1099" fmla="*/ 2361938 h 3445715"/>
              <a:gd name="connsiteX1100" fmla="*/ 5428818 w 6942879"/>
              <a:gd name="connsiteY1100" fmla="*/ 2369927 h 3445715"/>
              <a:gd name="connsiteX1101" fmla="*/ 5447953 w 6942879"/>
              <a:gd name="connsiteY1101" fmla="*/ 2361938 h 3445715"/>
              <a:gd name="connsiteX1102" fmla="*/ 3642378 w 6942879"/>
              <a:gd name="connsiteY1102" fmla="*/ 2361121 h 3445715"/>
              <a:gd name="connsiteX1103" fmla="*/ 3641281 w 6942879"/>
              <a:gd name="connsiteY1103" fmla="*/ 2361966 h 3445715"/>
              <a:gd name="connsiteX1104" fmla="*/ 3640865 w 6942879"/>
              <a:gd name="connsiteY1104" fmla="*/ 2362953 h 3445715"/>
              <a:gd name="connsiteX1105" fmla="*/ 1831166 w 6942879"/>
              <a:gd name="connsiteY1105" fmla="*/ 2358781 h 3445715"/>
              <a:gd name="connsiteX1106" fmla="*/ 1830842 w 6942879"/>
              <a:gd name="connsiteY1106" fmla="*/ 2358996 h 3445715"/>
              <a:gd name="connsiteX1107" fmla="*/ 1826935 w 6942879"/>
              <a:gd name="connsiteY1107" fmla="*/ 2372683 h 3445715"/>
              <a:gd name="connsiteX1108" fmla="*/ 1830193 w 6942879"/>
              <a:gd name="connsiteY1108" fmla="*/ 2378378 h 3445715"/>
              <a:gd name="connsiteX1109" fmla="*/ 1828302 w 6942879"/>
              <a:gd name="connsiteY1109" fmla="*/ 2371722 h 3445715"/>
              <a:gd name="connsiteX1110" fmla="*/ 6279873 w 6942879"/>
              <a:gd name="connsiteY1110" fmla="*/ 2357944 h 3445715"/>
              <a:gd name="connsiteX1111" fmla="*/ 6295847 w 6942879"/>
              <a:gd name="connsiteY1111" fmla="*/ 2373922 h 3445715"/>
              <a:gd name="connsiteX1112" fmla="*/ 6279873 w 6942879"/>
              <a:gd name="connsiteY1112" fmla="*/ 2357944 h 3445715"/>
              <a:gd name="connsiteX1113" fmla="*/ 3647626 w 6942879"/>
              <a:gd name="connsiteY1113" fmla="*/ 2357080 h 3445715"/>
              <a:gd name="connsiteX1114" fmla="*/ 3646004 w 6942879"/>
              <a:gd name="connsiteY1114" fmla="*/ 2358329 h 3445715"/>
              <a:gd name="connsiteX1115" fmla="*/ 3656993 w 6942879"/>
              <a:gd name="connsiteY1115" fmla="*/ 2358750 h 3445715"/>
              <a:gd name="connsiteX1116" fmla="*/ 3656895 w 6942879"/>
              <a:gd name="connsiteY1116" fmla="*/ 2358062 h 3445715"/>
              <a:gd name="connsiteX1117" fmla="*/ 3647626 w 6942879"/>
              <a:gd name="connsiteY1117" fmla="*/ 2357080 h 3445715"/>
              <a:gd name="connsiteX1118" fmla="*/ 5295953 w 6942879"/>
              <a:gd name="connsiteY1118" fmla="*/ 2343299 h 3445715"/>
              <a:gd name="connsiteX1119" fmla="*/ 5319389 w 6942879"/>
              <a:gd name="connsiteY1119" fmla="*/ 2343299 h 3445715"/>
              <a:gd name="connsiteX1120" fmla="*/ 5327201 w 6942879"/>
              <a:gd name="connsiteY1120" fmla="*/ 2351110 h 3445715"/>
              <a:gd name="connsiteX1121" fmla="*/ 5342825 w 6942879"/>
              <a:gd name="connsiteY1121" fmla="*/ 2355016 h 3445715"/>
              <a:gd name="connsiteX1122" fmla="*/ 5366269 w 6942879"/>
              <a:gd name="connsiteY1122" fmla="*/ 2362827 h 3445715"/>
              <a:gd name="connsiteX1123" fmla="*/ 5381893 w 6942879"/>
              <a:gd name="connsiteY1123" fmla="*/ 2358921 h 3445715"/>
              <a:gd name="connsiteX1124" fmla="*/ 5389705 w 6942879"/>
              <a:gd name="connsiteY1124" fmla="*/ 2355016 h 3445715"/>
              <a:gd name="connsiteX1125" fmla="*/ 5409239 w 6942879"/>
              <a:gd name="connsiteY1125" fmla="*/ 2358921 h 3445715"/>
              <a:gd name="connsiteX1126" fmla="*/ 5420961 w 6942879"/>
              <a:gd name="connsiteY1126" fmla="*/ 2366732 h 3445715"/>
              <a:gd name="connsiteX1127" fmla="*/ 5428773 w 6942879"/>
              <a:gd name="connsiteY1127" fmla="*/ 2378449 h 3445715"/>
              <a:gd name="connsiteX1128" fmla="*/ 5444397 w 6942879"/>
              <a:gd name="connsiteY1128" fmla="*/ 2378449 h 3445715"/>
              <a:gd name="connsiteX1129" fmla="*/ 5452208 w 6942879"/>
              <a:gd name="connsiteY1129" fmla="*/ 2378449 h 3445715"/>
              <a:gd name="connsiteX1130" fmla="*/ 5460020 w 6942879"/>
              <a:gd name="connsiteY1130" fmla="*/ 2394071 h 3445715"/>
              <a:gd name="connsiteX1131" fmla="*/ 5440495 w 6942879"/>
              <a:gd name="connsiteY1131" fmla="*/ 2394071 h 3445715"/>
              <a:gd name="connsiteX1132" fmla="*/ 5377991 w 6942879"/>
              <a:gd name="connsiteY1132" fmla="*/ 2386260 h 3445715"/>
              <a:gd name="connsiteX1133" fmla="*/ 5342825 w 6942879"/>
              <a:gd name="connsiteY1133" fmla="*/ 2378449 h 3445715"/>
              <a:gd name="connsiteX1134" fmla="*/ 5327201 w 6942879"/>
              <a:gd name="connsiteY1134" fmla="*/ 2378449 h 3445715"/>
              <a:gd name="connsiteX1135" fmla="*/ 5303765 w 6942879"/>
              <a:gd name="connsiteY1135" fmla="*/ 2366732 h 3445715"/>
              <a:gd name="connsiteX1136" fmla="*/ 5284231 w 6942879"/>
              <a:gd name="connsiteY1136" fmla="*/ 2358921 h 3445715"/>
              <a:gd name="connsiteX1137" fmla="*/ 5295953 w 6942879"/>
              <a:gd name="connsiteY1137" fmla="*/ 2343299 h 3445715"/>
              <a:gd name="connsiteX1138" fmla="*/ 2586152 w 6942879"/>
              <a:gd name="connsiteY1138" fmla="*/ 2342786 h 3445715"/>
              <a:gd name="connsiteX1139" fmla="*/ 2587730 w 6942879"/>
              <a:gd name="connsiteY1139" fmla="*/ 2345298 h 3445715"/>
              <a:gd name="connsiteX1140" fmla="*/ 2587730 w 6942879"/>
              <a:gd name="connsiteY1140" fmla="*/ 2346746 h 3445715"/>
              <a:gd name="connsiteX1141" fmla="*/ 3530461 w 6942879"/>
              <a:gd name="connsiteY1141" fmla="*/ 2338023 h 3445715"/>
              <a:gd name="connsiteX1142" fmla="*/ 3520893 w 6942879"/>
              <a:gd name="connsiteY1142" fmla="*/ 2341641 h 3445715"/>
              <a:gd name="connsiteX1143" fmla="*/ 3540302 w 6942879"/>
              <a:gd name="connsiteY1143" fmla="*/ 2338245 h 3445715"/>
              <a:gd name="connsiteX1144" fmla="*/ 3571189 w 6942879"/>
              <a:gd name="connsiteY1144" fmla="*/ 2339223 h 3445715"/>
              <a:gd name="connsiteX1145" fmla="*/ 3599318 w 6942879"/>
              <a:gd name="connsiteY1145" fmla="*/ 2377157 h 3445715"/>
              <a:gd name="connsiteX1146" fmla="*/ 3603433 w 6942879"/>
              <a:gd name="connsiteY1146" fmla="*/ 2378546 h 3445715"/>
              <a:gd name="connsiteX1147" fmla="*/ 3596850 w 6942879"/>
              <a:gd name="connsiteY1147" fmla="*/ 2371261 h 3445715"/>
              <a:gd name="connsiteX1148" fmla="*/ 3590505 w 6942879"/>
              <a:gd name="connsiteY1148" fmla="*/ 2358062 h 3445715"/>
              <a:gd name="connsiteX1149" fmla="*/ 3574891 w 6942879"/>
              <a:gd name="connsiteY1149" fmla="*/ 2338509 h 3445715"/>
              <a:gd name="connsiteX1150" fmla="*/ 3555361 w 6942879"/>
              <a:gd name="connsiteY1150" fmla="*/ 2338509 h 3445715"/>
              <a:gd name="connsiteX1151" fmla="*/ 3530461 w 6942879"/>
              <a:gd name="connsiteY1151" fmla="*/ 2338023 h 3445715"/>
              <a:gd name="connsiteX1152" fmla="*/ 6241126 w 6942879"/>
              <a:gd name="connsiteY1152" fmla="*/ 2331316 h 3445715"/>
              <a:gd name="connsiteX1153" fmla="*/ 6256508 w 6942879"/>
              <a:gd name="connsiteY1153" fmla="*/ 2346810 h 3445715"/>
              <a:gd name="connsiteX1154" fmla="*/ 6268044 w 6942879"/>
              <a:gd name="connsiteY1154" fmla="*/ 2362302 h 3445715"/>
              <a:gd name="connsiteX1155" fmla="*/ 6241126 w 6942879"/>
              <a:gd name="connsiteY1155" fmla="*/ 2331316 h 3445715"/>
              <a:gd name="connsiteX1156" fmla="*/ 1857259 w 6942879"/>
              <a:gd name="connsiteY1156" fmla="*/ 2319299 h 3445715"/>
              <a:gd name="connsiteX1157" fmla="*/ 1854303 w 6942879"/>
              <a:gd name="connsiteY1157" fmla="*/ 2319889 h 3445715"/>
              <a:gd name="connsiteX1158" fmla="*/ 1842578 w 6942879"/>
              <a:gd name="connsiteY1158" fmla="*/ 2339443 h 3445715"/>
              <a:gd name="connsiteX1159" fmla="*/ 1842578 w 6942879"/>
              <a:gd name="connsiteY1159" fmla="*/ 2347196 h 3445715"/>
              <a:gd name="connsiteX1160" fmla="*/ 1842937 w 6942879"/>
              <a:gd name="connsiteY1160" fmla="*/ 2346746 h 3445715"/>
              <a:gd name="connsiteX1161" fmla="*/ 1845371 w 6942879"/>
              <a:gd name="connsiteY1161" fmla="*/ 2328176 h 3445715"/>
              <a:gd name="connsiteX1162" fmla="*/ 6193124 w 6942879"/>
              <a:gd name="connsiteY1162" fmla="*/ 2313662 h 3445715"/>
              <a:gd name="connsiteX1163" fmla="*/ 6197472 w 6942879"/>
              <a:gd name="connsiteY1163" fmla="*/ 2322885 h 3445715"/>
              <a:gd name="connsiteX1164" fmla="*/ 6189740 w 6942879"/>
              <a:gd name="connsiteY1164" fmla="*/ 2334535 h 3445715"/>
              <a:gd name="connsiteX1165" fmla="*/ 6162675 w 6942879"/>
              <a:gd name="connsiteY1165" fmla="*/ 2350068 h 3445715"/>
              <a:gd name="connsiteX1166" fmla="*/ 6120146 w 6942879"/>
              <a:gd name="connsiteY1166" fmla="*/ 2338418 h 3445715"/>
              <a:gd name="connsiteX1167" fmla="*/ 6143343 w 6942879"/>
              <a:gd name="connsiteY1167" fmla="*/ 2338418 h 3445715"/>
              <a:gd name="connsiteX1168" fmla="*/ 6154943 w 6942879"/>
              <a:gd name="connsiteY1168" fmla="*/ 2334535 h 3445715"/>
              <a:gd name="connsiteX1169" fmla="*/ 6170407 w 6942879"/>
              <a:gd name="connsiteY1169" fmla="*/ 2334535 h 3445715"/>
              <a:gd name="connsiteX1170" fmla="*/ 6174275 w 6942879"/>
              <a:gd name="connsiteY1170" fmla="*/ 2326768 h 3445715"/>
              <a:gd name="connsiteX1171" fmla="*/ 6185876 w 6942879"/>
              <a:gd name="connsiteY1171" fmla="*/ 2319002 h 3445715"/>
              <a:gd name="connsiteX1172" fmla="*/ 6193124 w 6942879"/>
              <a:gd name="connsiteY1172" fmla="*/ 2313662 h 3445715"/>
              <a:gd name="connsiteX1173" fmla="*/ 3516982 w 6942879"/>
              <a:gd name="connsiteY1173" fmla="*/ 2311610 h 3445715"/>
              <a:gd name="connsiteX1174" fmla="*/ 3514188 w 6942879"/>
              <a:gd name="connsiteY1174" fmla="*/ 2314424 h 3445715"/>
              <a:gd name="connsiteX1175" fmla="*/ 3516568 w 6942879"/>
              <a:gd name="connsiteY1175" fmla="*/ 2312342 h 3445715"/>
              <a:gd name="connsiteX1176" fmla="*/ 3519603 w 6942879"/>
              <a:gd name="connsiteY1176" fmla="*/ 2311962 h 3445715"/>
              <a:gd name="connsiteX1177" fmla="*/ 3547071 w 6942879"/>
              <a:gd name="connsiteY1177" fmla="*/ 2309816 h 3445715"/>
              <a:gd name="connsiteX1178" fmla="*/ 3547545 w 6942879"/>
              <a:gd name="connsiteY1178" fmla="*/ 2315051 h 3445715"/>
              <a:gd name="connsiteX1179" fmla="*/ 3547952 w 6942879"/>
              <a:gd name="connsiteY1179" fmla="*/ 2314819 h 3445715"/>
              <a:gd name="connsiteX1180" fmla="*/ 3547530 w 6942879"/>
              <a:gd name="connsiteY1180" fmla="*/ 2310146 h 3445715"/>
              <a:gd name="connsiteX1181" fmla="*/ 1885583 w 6942879"/>
              <a:gd name="connsiteY1181" fmla="*/ 2308161 h 3445715"/>
              <a:gd name="connsiteX1182" fmla="*/ 1879959 w 6942879"/>
              <a:gd name="connsiteY1182" fmla="*/ 2311914 h 3445715"/>
              <a:gd name="connsiteX1183" fmla="*/ 1881917 w 6942879"/>
              <a:gd name="connsiteY1183" fmla="*/ 2311519 h 3445715"/>
              <a:gd name="connsiteX1184" fmla="*/ 1893126 w 6942879"/>
              <a:gd name="connsiteY1184" fmla="*/ 2309570 h 3445715"/>
              <a:gd name="connsiteX1185" fmla="*/ 1895691 w 6942879"/>
              <a:gd name="connsiteY1185" fmla="*/ 2308968 h 3445715"/>
              <a:gd name="connsiteX1186" fmla="*/ 1741761 w 6942879"/>
              <a:gd name="connsiteY1186" fmla="*/ 2293571 h 3445715"/>
              <a:gd name="connsiteX1187" fmla="*/ 1740038 w 6942879"/>
              <a:gd name="connsiteY1187" fmla="*/ 2295034 h 3445715"/>
              <a:gd name="connsiteX1188" fmla="*/ 1737815 w 6942879"/>
              <a:gd name="connsiteY1188" fmla="*/ 2300455 h 3445715"/>
              <a:gd name="connsiteX1189" fmla="*/ 1740064 w 6942879"/>
              <a:gd name="connsiteY1189" fmla="*/ 2296311 h 3445715"/>
              <a:gd name="connsiteX1190" fmla="*/ 3985055 w 6942879"/>
              <a:gd name="connsiteY1190" fmla="*/ 2292262 h 3445715"/>
              <a:gd name="connsiteX1191" fmla="*/ 3985055 w 6942879"/>
              <a:gd name="connsiteY1191" fmla="*/ 2295606 h 3445715"/>
              <a:gd name="connsiteX1192" fmla="*/ 3990826 w 6942879"/>
              <a:gd name="connsiteY1192" fmla="*/ 2298511 h 3445715"/>
              <a:gd name="connsiteX1193" fmla="*/ 1908427 w 6942879"/>
              <a:gd name="connsiteY1193" fmla="*/ 2291465 h 3445715"/>
              <a:gd name="connsiteX1194" fmla="*/ 1906075 w 6942879"/>
              <a:gd name="connsiteY1194" fmla="*/ 2300499 h 3445715"/>
              <a:gd name="connsiteX1195" fmla="*/ 1900898 w 6942879"/>
              <a:gd name="connsiteY1195" fmla="*/ 2307351 h 3445715"/>
              <a:gd name="connsiteX1196" fmla="*/ 1900623 w 6942879"/>
              <a:gd name="connsiteY1196" fmla="*/ 2305113 h 3445715"/>
              <a:gd name="connsiteX1197" fmla="*/ 1898362 w 6942879"/>
              <a:gd name="connsiteY1197" fmla="*/ 2308341 h 3445715"/>
              <a:gd name="connsiteX1198" fmla="*/ 1901425 w 6942879"/>
              <a:gd name="connsiteY1198" fmla="*/ 2307621 h 3445715"/>
              <a:gd name="connsiteX1199" fmla="*/ 1908247 w 6942879"/>
              <a:gd name="connsiteY1199" fmla="*/ 2294894 h 3445715"/>
              <a:gd name="connsiteX1200" fmla="*/ 3575728 w 6942879"/>
              <a:gd name="connsiteY1200" fmla="*/ 2288986 h 3445715"/>
              <a:gd name="connsiteX1201" fmla="*/ 3575169 w 6942879"/>
              <a:gd name="connsiteY1201" fmla="*/ 2292083 h 3445715"/>
              <a:gd name="connsiteX1202" fmla="*/ 3561592 w 6942879"/>
              <a:gd name="connsiteY1202" fmla="*/ 2306729 h 3445715"/>
              <a:gd name="connsiteX1203" fmla="*/ 3557760 w 6942879"/>
              <a:gd name="connsiteY1203" fmla="*/ 2309209 h 3445715"/>
              <a:gd name="connsiteX1204" fmla="*/ 3557798 w 6942879"/>
              <a:gd name="connsiteY1204" fmla="*/ 2309187 h 3445715"/>
              <a:gd name="connsiteX1205" fmla="*/ 3570975 w 6942879"/>
              <a:gd name="connsiteY1205" fmla="*/ 2303323 h 3445715"/>
              <a:gd name="connsiteX1206" fmla="*/ 3575864 w 6942879"/>
              <a:gd name="connsiteY1206" fmla="*/ 2291097 h 3445715"/>
              <a:gd name="connsiteX1207" fmla="*/ 3851778 w 6942879"/>
              <a:gd name="connsiteY1207" fmla="*/ 2288338 h 3445715"/>
              <a:gd name="connsiteX1208" fmla="*/ 3834392 w 6942879"/>
              <a:gd name="connsiteY1208" fmla="*/ 2302830 h 3445715"/>
              <a:gd name="connsiteX1209" fmla="*/ 3848743 w 6942879"/>
              <a:gd name="connsiteY1209" fmla="*/ 2295606 h 3445715"/>
              <a:gd name="connsiteX1210" fmla="*/ 3820478 w 6942879"/>
              <a:gd name="connsiteY1210" fmla="*/ 2288047 h 3445715"/>
              <a:gd name="connsiteX1211" fmla="*/ 3820919 w 6942879"/>
              <a:gd name="connsiteY1211" fmla="*/ 2291594 h 3445715"/>
              <a:gd name="connsiteX1212" fmla="*/ 3817020 w 6942879"/>
              <a:gd name="connsiteY1212" fmla="*/ 2311130 h 3445715"/>
              <a:gd name="connsiteX1213" fmla="*/ 3820919 w 6942879"/>
              <a:gd name="connsiteY1213" fmla="*/ 2330684 h 3445715"/>
              <a:gd name="connsiteX1214" fmla="*/ 3824835 w 6942879"/>
              <a:gd name="connsiteY1214" fmla="*/ 2350237 h 3445715"/>
              <a:gd name="connsiteX1215" fmla="*/ 3832634 w 6942879"/>
              <a:gd name="connsiteY1215" fmla="*/ 2361966 h 3445715"/>
              <a:gd name="connsiteX1216" fmla="*/ 3844366 w 6942879"/>
              <a:gd name="connsiteY1216" fmla="*/ 2381519 h 3445715"/>
              <a:gd name="connsiteX1217" fmla="*/ 3817020 w 6942879"/>
              <a:gd name="connsiteY1217" fmla="*/ 2389344 h 3445715"/>
              <a:gd name="connsiteX1218" fmla="*/ 3816335 w 6942879"/>
              <a:gd name="connsiteY1218" fmla="*/ 2390720 h 3445715"/>
              <a:gd name="connsiteX1219" fmla="*/ 3816859 w 6942879"/>
              <a:gd name="connsiteY1219" fmla="*/ 2390227 h 3445715"/>
              <a:gd name="connsiteX1220" fmla="*/ 3824668 w 6942879"/>
              <a:gd name="connsiteY1220" fmla="*/ 2385824 h 3445715"/>
              <a:gd name="connsiteX1221" fmla="*/ 3851999 w 6942879"/>
              <a:gd name="connsiteY1221" fmla="*/ 2381909 h 3445715"/>
              <a:gd name="connsiteX1222" fmla="*/ 3853807 w 6942879"/>
              <a:gd name="connsiteY1222" fmla="*/ 2383722 h 3445715"/>
              <a:gd name="connsiteX1223" fmla="*/ 3844848 w 6942879"/>
              <a:gd name="connsiteY1223" fmla="*/ 2362338 h 3445715"/>
              <a:gd name="connsiteX1224" fmla="*/ 3829270 w 6942879"/>
              <a:gd name="connsiteY1224" fmla="*/ 2315233 h 3445715"/>
              <a:gd name="connsiteX1225" fmla="*/ 3828296 w 6942879"/>
              <a:gd name="connsiteY1225" fmla="*/ 2307870 h 3445715"/>
              <a:gd name="connsiteX1226" fmla="*/ 3828938 w 6942879"/>
              <a:gd name="connsiteY1226" fmla="*/ 2307287 h 3445715"/>
              <a:gd name="connsiteX1227" fmla="*/ 3821249 w 6942879"/>
              <a:gd name="connsiteY1227" fmla="*/ 2291906 h 3445715"/>
              <a:gd name="connsiteX1228" fmla="*/ 5698193 w 6942879"/>
              <a:gd name="connsiteY1228" fmla="*/ 2287380 h 3445715"/>
              <a:gd name="connsiteX1229" fmla="*/ 5694199 w 6942879"/>
              <a:gd name="connsiteY1229" fmla="*/ 2299363 h 3445715"/>
              <a:gd name="connsiteX1230" fmla="*/ 5698193 w 6942879"/>
              <a:gd name="connsiteY1230" fmla="*/ 2287380 h 3445715"/>
              <a:gd name="connsiteX1231" fmla="*/ 5741677 w 6942879"/>
              <a:gd name="connsiteY1231" fmla="*/ 2284717 h 3445715"/>
              <a:gd name="connsiteX1232" fmla="*/ 5772913 w 6942879"/>
              <a:gd name="connsiteY1232" fmla="*/ 2292174 h 3445715"/>
              <a:gd name="connsiteX1233" fmla="*/ 5780722 w 6942879"/>
              <a:gd name="connsiteY1233" fmla="*/ 2303358 h 3445715"/>
              <a:gd name="connsiteX1234" fmla="*/ 5765104 w 6942879"/>
              <a:gd name="connsiteY1234" fmla="*/ 2295902 h 3445715"/>
              <a:gd name="connsiteX1235" fmla="*/ 5729963 w 6942879"/>
              <a:gd name="connsiteY1235" fmla="*/ 2295902 h 3445715"/>
              <a:gd name="connsiteX1236" fmla="*/ 5726058 w 6942879"/>
              <a:gd name="connsiteY1236" fmla="*/ 2288445 h 3445715"/>
              <a:gd name="connsiteX1237" fmla="*/ 5741677 w 6942879"/>
              <a:gd name="connsiteY1237" fmla="*/ 2284717 h 3445715"/>
              <a:gd name="connsiteX1238" fmla="*/ 3848381 w 6942879"/>
              <a:gd name="connsiteY1238" fmla="*/ 2282794 h 3445715"/>
              <a:gd name="connsiteX1239" fmla="*/ 3851985 w 6942879"/>
              <a:gd name="connsiteY1239" fmla="*/ 2287842 h 3445715"/>
              <a:gd name="connsiteX1240" fmla="*/ 3852638 w 6942879"/>
              <a:gd name="connsiteY1240" fmla="*/ 2286279 h 3445715"/>
              <a:gd name="connsiteX1241" fmla="*/ 3977433 w 6942879"/>
              <a:gd name="connsiteY1241" fmla="*/ 2279554 h 3445715"/>
              <a:gd name="connsiteX1242" fmla="*/ 3981509 w 6942879"/>
              <a:gd name="connsiteY1242" fmla="*/ 2281836 h 3445715"/>
              <a:gd name="connsiteX1243" fmla="*/ 3981274 w 6942879"/>
              <a:gd name="connsiteY1243" fmla="*/ 2281095 h 3445715"/>
              <a:gd name="connsiteX1244" fmla="*/ 5331485 w 6942879"/>
              <a:gd name="connsiteY1244" fmla="*/ 2276728 h 3445715"/>
              <a:gd name="connsiteX1245" fmla="*/ 5331485 w 6942879"/>
              <a:gd name="connsiteY1245" fmla="*/ 2287713 h 3445715"/>
              <a:gd name="connsiteX1246" fmla="*/ 5331485 w 6942879"/>
              <a:gd name="connsiteY1246" fmla="*/ 2276728 h 3445715"/>
              <a:gd name="connsiteX1247" fmla="*/ 3501779 w 6942879"/>
              <a:gd name="connsiteY1247" fmla="*/ 2272007 h 3445715"/>
              <a:gd name="connsiteX1248" fmla="*/ 3501586 w 6942879"/>
              <a:gd name="connsiteY1248" fmla="*/ 2272555 h 3445715"/>
              <a:gd name="connsiteX1249" fmla="*/ 3509226 w 6942879"/>
              <a:gd name="connsiteY1249" fmla="*/ 2272555 h 3445715"/>
              <a:gd name="connsiteX1250" fmla="*/ 3509516 w 6942879"/>
              <a:gd name="connsiteY1250" fmla="*/ 2272007 h 3445715"/>
              <a:gd name="connsiteX1251" fmla="*/ 1869745 w 6942879"/>
              <a:gd name="connsiteY1251" fmla="*/ 2268208 h 3445715"/>
              <a:gd name="connsiteX1252" fmla="*/ 1858061 w 6942879"/>
              <a:gd name="connsiteY1252" fmla="*/ 2276034 h 3445715"/>
              <a:gd name="connsiteX1253" fmla="*/ 1844396 w 6942879"/>
              <a:gd name="connsiteY1253" fmla="*/ 2270208 h 3445715"/>
              <a:gd name="connsiteX1254" fmla="*/ 1846976 w 6942879"/>
              <a:gd name="connsiteY1254" fmla="*/ 2272485 h 3445715"/>
              <a:gd name="connsiteX1255" fmla="*/ 1858218 w 6942879"/>
              <a:gd name="connsiteY1255" fmla="*/ 2276879 h 3445715"/>
              <a:gd name="connsiteX1256" fmla="*/ 1873859 w 6942879"/>
              <a:gd name="connsiteY1256" fmla="*/ 2272975 h 3445715"/>
              <a:gd name="connsiteX1257" fmla="*/ 1897319 w 6942879"/>
              <a:gd name="connsiteY1257" fmla="*/ 2276879 h 3445715"/>
              <a:gd name="connsiteX1258" fmla="*/ 1897782 w 6942879"/>
              <a:gd name="connsiteY1258" fmla="*/ 2288587 h 3445715"/>
              <a:gd name="connsiteX1259" fmla="*/ 1900898 w 6942879"/>
              <a:gd name="connsiteY1259" fmla="*/ 2276034 h 3445715"/>
              <a:gd name="connsiteX1260" fmla="*/ 1881429 w 6942879"/>
              <a:gd name="connsiteY1260" fmla="*/ 2272121 h 3445715"/>
              <a:gd name="connsiteX1261" fmla="*/ 1869745 w 6942879"/>
              <a:gd name="connsiteY1261" fmla="*/ 2268208 h 3445715"/>
              <a:gd name="connsiteX1262" fmla="*/ 5760754 w 6942879"/>
              <a:gd name="connsiteY1262" fmla="*/ 2264744 h 3445715"/>
              <a:gd name="connsiteX1263" fmla="*/ 5768741 w 6942879"/>
              <a:gd name="connsiteY1263" fmla="*/ 2264744 h 3445715"/>
              <a:gd name="connsiteX1264" fmla="*/ 5760754 w 6942879"/>
              <a:gd name="connsiteY1264" fmla="*/ 2264744 h 3445715"/>
              <a:gd name="connsiteX1265" fmla="*/ 3517357 w 6942879"/>
              <a:gd name="connsiteY1265" fmla="*/ 2260278 h 3445715"/>
              <a:gd name="connsiteX1266" fmla="*/ 3513462 w 6942879"/>
              <a:gd name="connsiteY1266" fmla="*/ 2264676 h 3445715"/>
              <a:gd name="connsiteX1267" fmla="*/ 3513262 w 6942879"/>
              <a:gd name="connsiteY1267" fmla="*/ 2265053 h 3445715"/>
              <a:gd name="connsiteX1268" fmla="*/ 3516982 w 6942879"/>
              <a:gd name="connsiteY1268" fmla="*/ 2260838 h 3445715"/>
              <a:gd name="connsiteX1269" fmla="*/ 3524739 w 6942879"/>
              <a:gd name="connsiteY1269" fmla="*/ 2272555 h 3445715"/>
              <a:gd name="connsiteX1270" fmla="*/ 3536380 w 6942879"/>
              <a:gd name="connsiteY1270" fmla="*/ 2268649 h 3445715"/>
              <a:gd name="connsiteX1271" fmla="*/ 3544136 w 6942879"/>
              <a:gd name="connsiteY1271" fmla="*/ 2272555 h 3445715"/>
              <a:gd name="connsiteX1272" fmla="*/ 3544221 w 6942879"/>
              <a:gd name="connsiteY1272" fmla="*/ 2271957 h 3445715"/>
              <a:gd name="connsiteX1273" fmla="*/ 3540725 w 6942879"/>
              <a:gd name="connsiteY1273" fmla="*/ 2271516 h 3445715"/>
              <a:gd name="connsiteX1274" fmla="*/ 3536830 w 6942879"/>
              <a:gd name="connsiteY1274" fmla="*/ 2268097 h 3445715"/>
              <a:gd name="connsiteX1275" fmla="*/ 3525146 w 6942879"/>
              <a:gd name="connsiteY1275" fmla="*/ 2272007 h 3445715"/>
              <a:gd name="connsiteX1276" fmla="*/ 3517357 w 6942879"/>
              <a:gd name="connsiteY1276" fmla="*/ 2260278 h 3445715"/>
              <a:gd name="connsiteX1277" fmla="*/ 5293217 w 6942879"/>
              <a:gd name="connsiteY1277" fmla="*/ 2260252 h 3445715"/>
              <a:gd name="connsiteX1278" fmla="*/ 5300205 w 6942879"/>
              <a:gd name="connsiteY1278" fmla="*/ 2268740 h 3445715"/>
              <a:gd name="connsiteX1279" fmla="*/ 5308191 w 6942879"/>
              <a:gd name="connsiteY1279" fmla="*/ 2284717 h 3445715"/>
              <a:gd name="connsiteX1280" fmla="*/ 5292218 w 6942879"/>
              <a:gd name="connsiteY1280" fmla="*/ 2276729 h 3445715"/>
              <a:gd name="connsiteX1281" fmla="*/ 5284232 w 6942879"/>
              <a:gd name="connsiteY1281" fmla="*/ 2268740 h 3445715"/>
              <a:gd name="connsiteX1282" fmla="*/ 5280238 w 6942879"/>
              <a:gd name="connsiteY1282" fmla="*/ 2260752 h 3445715"/>
              <a:gd name="connsiteX1283" fmla="*/ 5293217 w 6942879"/>
              <a:gd name="connsiteY1283" fmla="*/ 2260252 h 3445715"/>
              <a:gd name="connsiteX1284" fmla="*/ 3851979 w 6942879"/>
              <a:gd name="connsiteY1284" fmla="*/ 2257562 h 3445715"/>
              <a:gd name="connsiteX1285" fmla="*/ 3848367 w 6942879"/>
              <a:gd name="connsiteY1285" fmla="*/ 2268741 h 3445715"/>
              <a:gd name="connsiteX1286" fmla="*/ 3848270 w 6942879"/>
              <a:gd name="connsiteY1286" fmla="*/ 2268745 h 3445715"/>
              <a:gd name="connsiteX1287" fmla="*/ 3848147 w 6942879"/>
              <a:gd name="connsiteY1287" fmla="*/ 2270341 h 3445715"/>
              <a:gd name="connsiteX1288" fmla="*/ 3852638 w 6942879"/>
              <a:gd name="connsiteY1288" fmla="*/ 2264196 h 3445715"/>
              <a:gd name="connsiteX1289" fmla="*/ 5916490 w 6942879"/>
              <a:gd name="connsiteY1289" fmla="*/ 2256755 h 3445715"/>
              <a:gd name="connsiteX1290" fmla="*/ 5936012 w 6942879"/>
              <a:gd name="connsiteY1290" fmla="*/ 2268526 h 3445715"/>
              <a:gd name="connsiteX1291" fmla="*/ 5975057 w 6942879"/>
              <a:gd name="connsiteY1291" fmla="*/ 2280304 h 3445715"/>
              <a:gd name="connsiteX1292" fmla="*/ 5975057 w 6942879"/>
              <a:gd name="connsiteY1292" fmla="*/ 2280741 h 3445715"/>
              <a:gd name="connsiteX1293" fmla="*/ 5990152 w 6942879"/>
              <a:gd name="connsiteY1293" fmla="*/ 2284620 h 3445715"/>
              <a:gd name="connsiteX1294" fmla="*/ 6002385 w 6942879"/>
              <a:gd name="connsiteY1294" fmla="*/ 2288519 h 3445715"/>
              <a:gd name="connsiteX1295" fmla="*/ 6021963 w 6942879"/>
              <a:gd name="connsiteY1295" fmla="*/ 2296308 h 3445715"/>
              <a:gd name="connsiteX1296" fmla="*/ 6033703 w 6942879"/>
              <a:gd name="connsiteY1296" fmla="*/ 2304104 h 3445715"/>
              <a:gd name="connsiteX1297" fmla="*/ 6045452 w 6942879"/>
              <a:gd name="connsiteY1297" fmla="*/ 2308002 h 3445715"/>
              <a:gd name="connsiteX1298" fmla="*/ 6068940 w 6942879"/>
              <a:gd name="connsiteY1298" fmla="*/ 2327486 h 3445715"/>
              <a:gd name="connsiteX1299" fmla="*/ 6092429 w 6942879"/>
              <a:gd name="connsiteY1299" fmla="*/ 2346969 h 3445715"/>
              <a:gd name="connsiteX1300" fmla="*/ 6104177 w 6942879"/>
              <a:gd name="connsiteY1300" fmla="*/ 2350867 h 3445715"/>
              <a:gd name="connsiteX1301" fmla="*/ 6104177 w 6942879"/>
              <a:gd name="connsiteY1301" fmla="*/ 2362554 h 3445715"/>
              <a:gd name="connsiteX1302" fmla="*/ 6084599 w 6942879"/>
              <a:gd name="connsiteY1302" fmla="*/ 2362554 h 3445715"/>
              <a:gd name="connsiteX1303" fmla="*/ 6104177 w 6942879"/>
              <a:gd name="connsiteY1303" fmla="*/ 2382045 h 3445715"/>
              <a:gd name="connsiteX1304" fmla="*/ 6115926 w 6942879"/>
              <a:gd name="connsiteY1304" fmla="*/ 2389834 h 3445715"/>
              <a:gd name="connsiteX1305" fmla="*/ 6119836 w 6942879"/>
              <a:gd name="connsiteY1305" fmla="*/ 2397630 h 3445715"/>
              <a:gd name="connsiteX1306" fmla="*/ 6135495 w 6942879"/>
              <a:gd name="connsiteY1306" fmla="*/ 2413216 h 3445715"/>
              <a:gd name="connsiteX1307" fmla="*/ 6155074 w 6942879"/>
              <a:gd name="connsiteY1307" fmla="*/ 2421012 h 3445715"/>
              <a:gd name="connsiteX1308" fmla="*/ 6147244 w 6942879"/>
              <a:gd name="connsiteY1308" fmla="*/ 2424910 h 3445715"/>
              <a:gd name="connsiteX1309" fmla="*/ 6166813 w 6942879"/>
              <a:gd name="connsiteY1309" fmla="*/ 2432699 h 3445715"/>
              <a:gd name="connsiteX1310" fmla="*/ 6158984 w 6942879"/>
              <a:gd name="connsiteY1310" fmla="*/ 2436597 h 3445715"/>
              <a:gd name="connsiteX1311" fmla="*/ 6147244 w 6942879"/>
              <a:gd name="connsiteY1311" fmla="*/ 2436597 h 3445715"/>
              <a:gd name="connsiteX1312" fmla="*/ 6112007 w 6942879"/>
              <a:gd name="connsiteY1312" fmla="*/ 2428808 h 3445715"/>
              <a:gd name="connsiteX1313" fmla="*/ 6092429 w 6942879"/>
              <a:gd name="connsiteY1313" fmla="*/ 2409318 h 3445715"/>
              <a:gd name="connsiteX1314" fmla="*/ 6072860 w 6942879"/>
              <a:gd name="connsiteY1314" fmla="*/ 2385936 h 3445715"/>
              <a:gd name="connsiteX1315" fmla="*/ 6041542 w 6942879"/>
              <a:gd name="connsiteY1315" fmla="*/ 2378147 h 3445715"/>
              <a:gd name="connsiteX1316" fmla="*/ 6029793 w 6942879"/>
              <a:gd name="connsiteY1316" fmla="*/ 2385936 h 3445715"/>
              <a:gd name="connsiteX1317" fmla="*/ 6021963 w 6942879"/>
              <a:gd name="connsiteY1317" fmla="*/ 2382045 h 3445715"/>
              <a:gd name="connsiteX1318" fmla="*/ 6025873 w 6942879"/>
              <a:gd name="connsiteY1318" fmla="*/ 2397630 h 3445715"/>
              <a:gd name="connsiteX1319" fmla="*/ 6006304 w 6942879"/>
              <a:gd name="connsiteY1319" fmla="*/ 2389834 h 3445715"/>
              <a:gd name="connsiteX1320" fmla="*/ 6021963 w 6942879"/>
              <a:gd name="connsiteY1320" fmla="*/ 2401529 h 3445715"/>
              <a:gd name="connsiteX1321" fmla="*/ 5986726 w 6942879"/>
              <a:gd name="connsiteY1321" fmla="*/ 2409318 h 3445715"/>
              <a:gd name="connsiteX1322" fmla="*/ 5977920 w 6942879"/>
              <a:gd name="connsiteY1322" fmla="*/ 2407857 h 3445715"/>
              <a:gd name="connsiteX1323" fmla="*/ 5975057 w 6942879"/>
              <a:gd name="connsiteY1323" fmla="*/ 2397878 h 3445715"/>
              <a:gd name="connsiteX1324" fmla="*/ 5975057 w 6942879"/>
              <a:gd name="connsiteY1324" fmla="*/ 2405874 h 3445715"/>
              <a:gd name="connsiteX1325" fmla="*/ 5955535 w 6942879"/>
              <a:gd name="connsiteY1325" fmla="*/ 2382326 h 3445715"/>
              <a:gd name="connsiteX1326" fmla="*/ 5939917 w 6942879"/>
              <a:gd name="connsiteY1326" fmla="*/ 2386254 h 3445715"/>
              <a:gd name="connsiteX1327" fmla="*/ 5939917 w 6942879"/>
              <a:gd name="connsiteY1327" fmla="*/ 2378405 h 3445715"/>
              <a:gd name="connsiteX1328" fmla="*/ 5932108 w 6942879"/>
              <a:gd name="connsiteY1328" fmla="*/ 2394104 h 3445715"/>
              <a:gd name="connsiteX1329" fmla="*/ 5912585 w 6942879"/>
              <a:gd name="connsiteY1329" fmla="*/ 2390175 h 3445715"/>
              <a:gd name="connsiteX1330" fmla="*/ 5924299 w 6942879"/>
              <a:gd name="connsiteY1330" fmla="*/ 2378405 h 3445715"/>
              <a:gd name="connsiteX1331" fmla="*/ 5936012 w 6942879"/>
              <a:gd name="connsiteY1331" fmla="*/ 2374483 h 3445715"/>
              <a:gd name="connsiteX1332" fmla="*/ 5939917 w 6942879"/>
              <a:gd name="connsiteY1332" fmla="*/ 2370555 h 3445715"/>
              <a:gd name="connsiteX1333" fmla="*/ 5932108 w 6942879"/>
              <a:gd name="connsiteY1333" fmla="*/ 2366634 h 3445715"/>
              <a:gd name="connsiteX1334" fmla="*/ 5939917 w 6942879"/>
              <a:gd name="connsiteY1334" fmla="*/ 2362706 h 3445715"/>
              <a:gd name="connsiteX1335" fmla="*/ 5932108 w 6942879"/>
              <a:gd name="connsiteY1335" fmla="*/ 2358784 h 3445715"/>
              <a:gd name="connsiteX1336" fmla="*/ 5924299 w 6942879"/>
              <a:gd name="connsiteY1336" fmla="*/ 2343085 h 3445715"/>
              <a:gd name="connsiteX1337" fmla="*/ 5904776 w 6942879"/>
              <a:gd name="connsiteY1337" fmla="*/ 2331315 h 3445715"/>
              <a:gd name="connsiteX1338" fmla="*/ 5869636 w 6942879"/>
              <a:gd name="connsiteY1338" fmla="*/ 2315616 h 3445715"/>
              <a:gd name="connsiteX1339" fmla="*/ 5857923 w 6942879"/>
              <a:gd name="connsiteY1339" fmla="*/ 2303845 h 3445715"/>
              <a:gd name="connsiteX1340" fmla="*/ 5838400 w 6942879"/>
              <a:gd name="connsiteY1340" fmla="*/ 2303845 h 3445715"/>
              <a:gd name="connsiteX1341" fmla="*/ 5834496 w 6942879"/>
              <a:gd name="connsiteY1341" fmla="*/ 2288146 h 3445715"/>
              <a:gd name="connsiteX1342" fmla="*/ 5826687 w 6942879"/>
              <a:gd name="connsiteY1342" fmla="*/ 2311695 h 3445715"/>
              <a:gd name="connsiteX1343" fmla="*/ 5814973 w 6942879"/>
              <a:gd name="connsiteY1343" fmla="*/ 2299924 h 3445715"/>
              <a:gd name="connsiteX1344" fmla="*/ 5811069 w 6942879"/>
              <a:gd name="connsiteY1344" fmla="*/ 2288146 h 3445715"/>
              <a:gd name="connsiteX1345" fmla="*/ 5799355 w 6942879"/>
              <a:gd name="connsiteY1345" fmla="*/ 2284225 h 3445715"/>
              <a:gd name="connsiteX1346" fmla="*/ 5814973 w 6942879"/>
              <a:gd name="connsiteY1346" fmla="*/ 2280304 h 3445715"/>
              <a:gd name="connsiteX1347" fmla="*/ 5826687 w 6942879"/>
              <a:gd name="connsiteY1347" fmla="*/ 2276375 h 3445715"/>
              <a:gd name="connsiteX1348" fmla="*/ 5834496 w 6942879"/>
              <a:gd name="connsiteY1348" fmla="*/ 2280304 h 3445715"/>
              <a:gd name="connsiteX1349" fmla="*/ 5842305 w 6942879"/>
              <a:gd name="connsiteY1349" fmla="*/ 2276375 h 3445715"/>
              <a:gd name="connsiteX1350" fmla="*/ 5854018 w 6942879"/>
              <a:gd name="connsiteY1350" fmla="*/ 2288146 h 3445715"/>
              <a:gd name="connsiteX1351" fmla="*/ 5869636 w 6942879"/>
              <a:gd name="connsiteY1351" fmla="*/ 2295996 h 3445715"/>
              <a:gd name="connsiteX1352" fmla="*/ 5885254 w 6942879"/>
              <a:gd name="connsiteY1352" fmla="*/ 2276375 h 3445715"/>
              <a:gd name="connsiteX1353" fmla="*/ 5900872 w 6942879"/>
              <a:gd name="connsiteY1353" fmla="*/ 2268526 h 3445715"/>
              <a:gd name="connsiteX1354" fmla="*/ 5916490 w 6942879"/>
              <a:gd name="connsiteY1354" fmla="*/ 2256755 h 3445715"/>
              <a:gd name="connsiteX1355" fmla="*/ 5718160 w 6942879"/>
              <a:gd name="connsiteY1355" fmla="*/ 2256755 h 3445715"/>
              <a:gd name="connsiteX1356" fmla="*/ 5710173 w 6942879"/>
              <a:gd name="connsiteY1356" fmla="*/ 2260750 h 3445715"/>
              <a:gd name="connsiteX1357" fmla="*/ 5718160 w 6942879"/>
              <a:gd name="connsiteY1357" fmla="*/ 2256755 h 3445715"/>
              <a:gd name="connsiteX1358" fmla="*/ 1831554 w 6942879"/>
              <a:gd name="connsiteY1358" fmla="*/ 2253300 h 3445715"/>
              <a:gd name="connsiteX1359" fmla="*/ 1832800 w 6942879"/>
              <a:gd name="connsiteY1359" fmla="*/ 2255380 h 3445715"/>
              <a:gd name="connsiteX1360" fmla="*/ 1838662 w 6942879"/>
              <a:gd name="connsiteY1360" fmla="*/ 2265150 h 3445715"/>
              <a:gd name="connsiteX1361" fmla="*/ 1840725 w 6942879"/>
              <a:gd name="connsiteY1361" fmla="*/ 2266969 h 3445715"/>
              <a:gd name="connsiteX1362" fmla="*/ 1834692 w 6942879"/>
              <a:gd name="connsiteY1362" fmla="*/ 2256454 h 3445715"/>
              <a:gd name="connsiteX1363" fmla="*/ 1794013 w 6942879"/>
              <a:gd name="connsiteY1363" fmla="*/ 2250948 h 3445715"/>
              <a:gd name="connsiteX1364" fmla="*/ 1776094 w 6942879"/>
              <a:gd name="connsiteY1364" fmla="*/ 2272529 h 3445715"/>
              <a:gd name="connsiteX1365" fmla="*/ 1772585 w 6942879"/>
              <a:gd name="connsiteY1365" fmla="*/ 2274731 h 3445715"/>
              <a:gd name="connsiteX1366" fmla="*/ 1778061 w 6942879"/>
              <a:gd name="connsiteY1366" fmla="*/ 2271990 h 3445715"/>
              <a:gd name="connsiteX1367" fmla="*/ 1787838 w 6942879"/>
              <a:gd name="connsiteY1367" fmla="*/ 2261246 h 3445715"/>
              <a:gd name="connsiteX1368" fmla="*/ 3917102 w 6942879"/>
              <a:gd name="connsiteY1368" fmla="*/ 2245774 h 3445715"/>
              <a:gd name="connsiteX1369" fmla="*/ 3952212 w 6942879"/>
              <a:gd name="connsiteY1369" fmla="*/ 2265433 h 3445715"/>
              <a:gd name="connsiteX1370" fmla="*/ 3926167 w 6942879"/>
              <a:gd name="connsiteY1370" fmla="*/ 2248802 h 3445715"/>
              <a:gd name="connsiteX1371" fmla="*/ 3845105 w 6942879"/>
              <a:gd name="connsiteY1371" fmla="*/ 2244940 h 3445715"/>
              <a:gd name="connsiteX1372" fmla="*/ 3844932 w 6942879"/>
              <a:gd name="connsiteY1372" fmla="*/ 2244965 h 3445715"/>
              <a:gd name="connsiteX1373" fmla="*/ 3844708 w 6942879"/>
              <a:gd name="connsiteY1373" fmla="*/ 2245105 h 3445715"/>
              <a:gd name="connsiteX1374" fmla="*/ 3851838 w 6942879"/>
              <a:gd name="connsiteY1374" fmla="*/ 2256136 h 3445715"/>
              <a:gd name="connsiteX1375" fmla="*/ 3851664 w 6942879"/>
              <a:gd name="connsiteY1375" fmla="*/ 2254387 h 3445715"/>
              <a:gd name="connsiteX1376" fmla="*/ 5152189 w 6942879"/>
              <a:gd name="connsiteY1376" fmla="*/ 2244775 h 3445715"/>
              <a:gd name="connsiteX1377" fmla="*/ 5163371 w 6942879"/>
              <a:gd name="connsiteY1377" fmla="*/ 2260753 h 3445715"/>
              <a:gd name="connsiteX1378" fmla="*/ 5152189 w 6942879"/>
              <a:gd name="connsiteY1378" fmla="*/ 2244775 h 3445715"/>
              <a:gd name="connsiteX1379" fmla="*/ 5811265 w 6942879"/>
              <a:gd name="connsiteY1379" fmla="*/ 2236787 h 3445715"/>
              <a:gd name="connsiteX1380" fmla="*/ 5830534 w 6942879"/>
              <a:gd name="connsiteY1380" fmla="*/ 2240780 h 3445715"/>
              <a:gd name="connsiteX1381" fmla="*/ 5842092 w 6942879"/>
              <a:gd name="connsiteY1381" fmla="*/ 2252762 h 3445715"/>
              <a:gd name="connsiteX1382" fmla="*/ 5826680 w 6942879"/>
              <a:gd name="connsiteY1382" fmla="*/ 2272733 h 3445715"/>
              <a:gd name="connsiteX1383" fmla="*/ 5807415 w 6942879"/>
              <a:gd name="connsiteY1383" fmla="*/ 2272733 h 3445715"/>
              <a:gd name="connsiteX1384" fmla="*/ 5795854 w 6942879"/>
              <a:gd name="connsiteY1384" fmla="*/ 2260750 h 3445715"/>
              <a:gd name="connsiteX1385" fmla="*/ 5784296 w 6942879"/>
              <a:gd name="connsiteY1385" fmla="*/ 2256758 h 3445715"/>
              <a:gd name="connsiteX1386" fmla="*/ 5776589 w 6942879"/>
              <a:gd name="connsiteY1386" fmla="*/ 2244775 h 3445715"/>
              <a:gd name="connsiteX1387" fmla="*/ 5784296 w 6942879"/>
              <a:gd name="connsiteY1387" fmla="*/ 2248770 h 3445715"/>
              <a:gd name="connsiteX1388" fmla="*/ 5788147 w 6942879"/>
              <a:gd name="connsiteY1388" fmla="*/ 2244775 h 3445715"/>
              <a:gd name="connsiteX1389" fmla="*/ 5811265 w 6942879"/>
              <a:gd name="connsiteY1389" fmla="*/ 2236787 h 3445715"/>
              <a:gd name="connsiteX1390" fmla="*/ 1795589 w 6942879"/>
              <a:gd name="connsiteY1390" fmla="*/ 2235067 h 3445715"/>
              <a:gd name="connsiteX1391" fmla="*/ 1795589 w 6942879"/>
              <a:gd name="connsiteY1391" fmla="*/ 2248319 h 3445715"/>
              <a:gd name="connsiteX1392" fmla="*/ 1799562 w 6942879"/>
              <a:gd name="connsiteY1392" fmla="*/ 2241693 h 3445715"/>
              <a:gd name="connsiteX1393" fmla="*/ 3544619 w 6942879"/>
              <a:gd name="connsiteY1393" fmla="*/ 2234958 h 3445715"/>
              <a:gd name="connsiteX1394" fmla="*/ 3544619 w 6942879"/>
              <a:gd name="connsiteY1394" fmla="*/ 2260278 h 3445715"/>
              <a:gd name="connsiteX1395" fmla="*/ 3544619 w 6942879"/>
              <a:gd name="connsiteY1395" fmla="*/ 2269150 h 3445715"/>
              <a:gd name="connsiteX1396" fmla="*/ 3548015 w 6942879"/>
              <a:gd name="connsiteY1396" fmla="*/ 2245216 h 3445715"/>
              <a:gd name="connsiteX1397" fmla="*/ 2323882 w 6942879"/>
              <a:gd name="connsiteY1397" fmla="*/ 2232619 h 3445715"/>
              <a:gd name="connsiteX1398" fmla="*/ 2322785 w 6942879"/>
              <a:gd name="connsiteY1398" fmla="*/ 2233713 h 3445715"/>
              <a:gd name="connsiteX1399" fmla="*/ 2323882 w 6942879"/>
              <a:gd name="connsiteY1399" fmla="*/ 2232619 h 3445715"/>
              <a:gd name="connsiteX1400" fmla="*/ 5778060 w 6942879"/>
              <a:gd name="connsiteY1400" fmla="*/ 2229795 h 3445715"/>
              <a:gd name="connsiteX1401" fmla="*/ 5787378 w 6942879"/>
              <a:gd name="connsiteY1401" fmla="*/ 2232792 h 3445715"/>
              <a:gd name="connsiteX1402" fmla="*/ 5768742 w 6942879"/>
              <a:gd name="connsiteY1402" fmla="*/ 2232792 h 3445715"/>
              <a:gd name="connsiteX1403" fmla="*/ 5778060 w 6942879"/>
              <a:gd name="connsiteY1403" fmla="*/ 2229795 h 3445715"/>
              <a:gd name="connsiteX1404" fmla="*/ 1804418 w 6942879"/>
              <a:gd name="connsiteY1404" fmla="*/ 2228043 h 3445715"/>
              <a:gd name="connsiteX1405" fmla="*/ 1807382 w 6942879"/>
              <a:gd name="connsiteY1405" fmla="*/ 2229964 h 3445715"/>
              <a:gd name="connsiteX1406" fmla="*/ 1812037 w 6942879"/>
              <a:gd name="connsiteY1406" fmla="*/ 2233685 h 3445715"/>
              <a:gd name="connsiteX1407" fmla="*/ 1807424 w 6942879"/>
              <a:gd name="connsiteY1407" fmla="*/ 2229050 h 3445715"/>
              <a:gd name="connsiteX1408" fmla="*/ 2283805 w 6942879"/>
              <a:gd name="connsiteY1408" fmla="*/ 2222039 h 3445715"/>
              <a:gd name="connsiteX1409" fmla="*/ 2299396 w 6942879"/>
              <a:gd name="connsiteY1409" fmla="*/ 2222039 h 3445715"/>
              <a:gd name="connsiteX1410" fmla="*/ 2314991 w 6942879"/>
              <a:gd name="connsiteY1410" fmla="*/ 2229823 h 3445715"/>
              <a:gd name="connsiteX1411" fmla="*/ 2322785 w 6942879"/>
              <a:gd name="connsiteY1411" fmla="*/ 2233713 h 3445715"/>
              <a:gd name="connsiteX1412" fmla="*/ 2314991 w 6942879"/>
              <a:gd name="connsiteY1412" fmla="*/ 2257064 h 3445715"/>
              <a:gd name="connsiteX1413" fmla="*/ 2303295 w 6942879"/>
              <a:gd name="connsiteY1413" fmla="*/ 2264848 h 3445715"/>
              <a:gd name="connsiteX1414" fmla="*/ 2291599 w 6942879"/>
              <a:gd name="connsiteY1414" fmla="*/ 2257064 h 3445715"/>
              <a:gd name="connsiteX1415" fmla="*/ 2283805 w 6942879"/>
              <a:gd name="connsiteY1415" fmla="*/ 2257064 h 3445715"/>
              <a:gd name="connsiteX1416" fmla="*/ 2279906 w 6942879"/>
              <a:gd name="connsiteY1416" fmla="*/ 2245390 h 3445715"/>
              <a:gd name="connsiteX1417" fmla="*/ 2283805 w 6942879"/>
              <a:gd name="connsiteY1417" fmla="*/ 2233713 h 3445715"/>
              <a:gd name="connsiteX1418" fmla="*/ 2279906 w 6942879"/>
              <a:gd name="connsiteY1418" fmla="*/ 2225930 h 3445715"/>
              <a:gd name="connsiteX1419" fmla="*/ 2283805 w 6942879"/>
              <a:gd name="connsiteY1419" fmla="*/ 2222039 h 3445715"/>
              <a:gd name="connsiteX1420" fmla="*/ 3830837 w 6942879"/>
              <a:gd name="connsiteY1420" fmla="*/ 2221430 h 3445715"/>
              <a:gd name="connsiteX1421" fmla="*/ 3828735 w 6942879"/>
              <a:gd name="connsiteY1421" fmla="*/ 2225109 h 3445715"/>
              <a:gd name="connsiteX1422" fmla="*/ 3824835 w 6942879"/>
              <a:gd name="connsiteY1422" fmla="*/ 2252487 h 3445715"/>
              <a:gd name="connsiteX1423" fmla="*/ 3824141 w 6942879"/>
              <a:gd name="connsiteY1423" fmla="*/ 2254624 h 3445715"/>
              <a:gd name="connsiteX1424" fmla="*/ 3829006 w 6942879"/>
              <a:gd name="connsiteY1424" fmla="*/ 2248769 h 3445715"/>
              <a:gd name="connsiteX1425" fmla="*/ 3829369 w 6942879"/>
              <a:gd name="connsiteY1425" fmla="*/ 2248816 h 3445715"/>
              <a:gd name="connsiteX1426" fmla="*/ 3829369 w 6942879"/>
              <a:gd name="connsiteY1426" fmla="*/ 2229367 h 3445715"/>
              <a:gd name="connsiteX1427" fmla="*/ 1902175 w 6942879"/>
              <a:gd name="connsiteY1427" fmla="*/ 2221291 h 3445715"/>
              <a:gd name="connsiteX1428" fmla="*/ 1900898 w 6942879"/>
              <a:gd name="connsiteY1428" fmla="*/ 2225137 h 3445715"/>
              <a:gd name="connsiteX1429" fmla="*/ 1909221 w 6942879"/>
              <a:gd name="connsiteY1429" fmla="*/ 2237902 h 3445715"/>
              <a:gd name="connsiteX1430" fmla="*/ 1909221 w 6942879"/>
              <a:gd name="connsiteY1430" fmla="*/ 2233233 h 3445715"/>
              <a:gd name="connsiteX1431" fmla="*/ 1902387 w 6942879"/>
              <a:gd name="connsiteY1431" fmla="*/ 2223438 h 3445715"/>
              <a:gd name="connsiteX1432" fmla="*/ 1786762 w 6942879"/>
              <a:gd name="connsiteY1432" fmla="*/ 2220624 h 3445715"/>
              <a:gd name="connsiteX1433" fmla="*/ 1788393 w 6942879"/>
              <a:gd name="connsiteY1433" fmla="*/ 2222260 h 3445715"/>
              <a:gd name="connsiteX1434" fmla="*/ 1791253 w 6942879"/>
              <a:gd name="connsiteY1434" fmla="*/ 2222881 h 3445715"/>
              <a:gd name="connsiteX1435" fmla="*/ 3898916 w 6942879"/>
              <a:gd name="connsiteY1435" fmla="*/ 2215721 h 3445715"/>
              <a:gd name="connsiteX1436" fmla="*/ 3883842 w 6942879"/>
              <a:gd name="connsiteY1436" fmla="*/ 2221572 h 3445715"/>
              <a:gd name="connsiteX1437" fmla="*/ 3872166 w 6942879"/>
              <a:gd name="connsiteY1437" fmla="*/ 2241068 h 3445715"/>
              <a:gd name="connsiteX1438" fmla="*/ 3870700 w 6942879"/>
              <a:gd name="connsiteY1438" fmla="*/ 2241277 h 3445715"/>
              <a:gd name="connsiteX1439" fmla="*/ 3872111 w 6942879"/>
              <a:gd name="connsiteY1439" fmla="*/ 2248501 h 3445715"/>
              <a:gd name="connsiteX1440" fmla="*/ 3868216 w 6942879"/>
              <a:gd name="connsiteY1440" fmla="*/ 2264196 h 3445715"/>
              <a:gd name="connsiteX1441" fmla="*/ 3876005 w 6942879"/>
              <a:gd name="connsiteY1441" fmla="*/ 2272049 h 3445715"/>
              <a:gd name="connsiteX1442" fmla="*/ 3891584 w 6942879"/>
              <a:gd name="connsiteY1442" fmla="*/ 2268127 h 3445715"/>
              <a:gd name="connsiteX1443" fmla="*/ 3907162 w 6942879"/>
              <a:gd name="connsiteY1443" fmla="*/ 2268127 h 3445715"/>
              <a:gd name="connsiteX1444" fmla="*/ 3891584 w 6942879"/>
              <a:gd name="connsiteY1444" fmla="*/ 2260275 h 3445715"/>
              <a:gd name="connsiteX1445" fmla="*/ 3904728 w 6942879"/>
              <a:gd name="connsiteY1445" fmla="*/ 2255367 h 3445715"/>
              <a:gd name="connsiteX1446" fmla="*/ 3914602 w 6942879"/>
              <a:gd name="connsiteY1446" fmla="*/ 2244939 h 3445715"/>
              <a:gd name="connsiteX1447" fmla="*/ 3914460 w 6942879"/>
              <a:gd name="connsiteY1447" fmla="*/ 2244891 h 3445715"/>
              <a:gd name="connsiteX1448" fmla="*/ 3922270 w 6942879"/>
              <a:gd name="connsiteY1448" fmla="*/ 2225309 h 3445715"/>
              <a:gd name="connsiteX1449" fmla="*/ 3914955 w 6942879"/>
              <a:gd name="connsiteY1449" fmla="*/ 2224337 h 3445715"/>
              <a:gd name="connsiteX1450" fmla="*/ 3911997 w 6942879"/>
              <a:gd name="connsiteY1450" fmla="*/ 2219724 h 3445715"/>
              <a:gd name="connsiteX1451" fmla="*/ 3911075 w 6942879"/>
              <a:gd name="connsiteY1451" fmla="*/ 2221572 h 3445715"/>
              <a:gd name="connsiteX1452" fmla="*/ 3898916 w 6942879"/>
              <a:gd name="connsiteY1452" fmla="*/ 2215721 h 3445715"/>
              <a:gd name="connsiteX1453" fmla="*/ 1920301 w 6942879"/>
              <a:gd name="connsiteY1453" fmla="*/ 2205626 h 3445715"/>
              <a:gd name="connsiteX1454" fmla="*/ 1917236 w 6942879"/>
              <a:gd name="connsiteY1454" fmla="*/ 2208234 h 3445715"/>
              <a:gd name="connsiteX1455" fmla="*/ 1920933 w 6942879"/>
              <a:gd name="connsiteY1455" fmla="*/ 2205839 h 3445715"/>
              <a:gd name="connsiteX1456" fmla="*/ 5124501 w 6942879"/>
              <a:gd name="connsiteY1456" fmla="*/ 2198175 h 3445715"/>
              <a:gd name="connsiteX1457" fmla="*/ 5136480 w 6942879"/>
              <a:gd name="connsiteY1457" fmla="*/ 2214153 h 3445715"/>
              <a:gd name="connsiteX1458" fmla="*/ 5124501 w 6942879"/>
              <a:gd name="connsiteY1458" fmla="*/ 2198175 h 3445715"/>
              <a:gd name="connsiteX1459" fmla="*/ 5667581 w 6942879"/>
              <a:gd name="connsiteY1459" fmla="*/ 2198098 h 3445715"/>
              <a:gd name="connsiteX1460" fmla="*/ 5655851 w 6942879"/>
              <a:gd name="connsiteY1460" fmla="*/ 2217699 h 3445715"/>
              <a:gd name="connsiteX1461" fmla="*/ 5632390 w 6942879"/>
              <a:gd name="connsiteY1461" fmla="*/ 2221620 h 3445715"/>
              <a:gd name="connsiteX1462" fmla="*/ 5581559 w 6942879"/>
              <a:gd name="connsiteY1462" fmla="*/ 2221620 h 3445715"/>
              <a:gd name="connsiteX1463" fmla="*/ 5565918 w 6942879"/>
              <a:gd name="connsiteY1463" fmla="*/ 2233381 h 3445715"/>
              <a:gd name="connsiteX1464" fmla="*/ 5581559 w 6942879"/>
              <a:gd name="connsiteY1464" fmla="*/ 2252983 h 3445715"/>
              <a:gd name="connsiteX1465" fmla="*/ 5593289 w 6942879"/>
              <a:gd name="connsiteY1465" fmla="*/ 2249062 h 3445715"/>
              <a:gd name="connsiteX1466" fmla="*/ 5620660 w 6942879"/>
              <a:gd name="connsiteY1466" fmla="*/ 2245142 h 3445715"/>
              <a:gd name="connsiteX1467" fmla="*/ 5608929 w 6942879"/>
              <a:gd name="connsiteY1467" fmla="*/ 2256903 h 3445715"/>
              <a:gd name="connsiteX1468" fmla="*/ 5593289 w 6942879"/>
              <a:gd name="connsiteY1468" fmla="*/ 2260823 h 3445715"/>
              <a:gd name="connsiteX1469" fmla="*/ 5597199 w 6942879"/>
              <a:gd name="connsiteY1469" fmla="*/ 2272584 h 3445715"/>
              <a:gd name="connsiteX1470" fmla="*/ 5612840 w 6942879"/>
              <a:gd name="connsiteY1470" fmla="*/ 2292186 h 3445715"/>
              <a:gd name="connsiteX1471" fmla="*/ 5616750 w 6942879"/>
              <a:gd name="connsiteY1471" fmla="*/ 2303947 h 3445715"/>
              <a:gd name="connsiteX1472" fmla="*/ 5628480 w 6942879"/>
              <a:gd name="connsiteY1472" fmla="*/ 2311788 h 3445715"/>
              <a:gd name="connsiteX1473" fmla="*/ 5593289 w 6942879"/>
              <a:gd name="connsiteY1473" fmla="*/ 2319629 h 3445715"/>
              <a:gd name="connsiteX1474" fmla="*/ 5597199 w 6942879"/>
              <a:gd name="connsiteY1474" fmla="*/ 2311788 h 3445715"/>
              <a:gd name="connsiteX1475" fmla="*/ 5585469 w 6942879"/>
              <a:gd name="connsiteY1475" fmla="*/ 2303947 h 3445715"/>
              <a:gd name="connsiteX1476" fmla="*/ 5589379 w 6942879"/>
              <a:gd name="connsiteY1476" fmla="*/ 2284346 h 3445715"/>
              <a:gd name="connsiteX1477" fmla="*/ 5573738 w 6942879"/>
              <a:gd name="connsiteY1477" fmla="*/ 2284346 h 3445715"/>
              <a:gd name="connsiteX1478" fmla="*/ 5573738 w 6942879"/>
              <a:gd name="connsiteY1478" fmla="*/ 2307868 h 3445715"/>
              <a:gd name="connsiteX1479" fmla="*/ 5573738 w 6942879"/>
              <a:gd name="connsiteY1479" fmla="*/ 2311788 h 3445715"/>
              <a:gd name="connsiteX1480" fmla="*/ 5569828 w 6942879"/>
              <a:gd name="connsiteY1480" fmla="*/ 2327470 h 3445715"/>
              <a:gd name="connsiteX1481" fmla="*/ 5558098 w 6942879"/>
              <a:gd name="connsiteY1481" fmla="*/ 2335310 h 3445715"/>
              <a:gd name="connsiteX1482" fmla="*/ 5558098 w 6942879"/>
              <a:gd name="connsiteY1482" fmla="*/ 2315708 h 3445715"/>
              <a:gd name="connsiteX1483" fmla="*/ 5550278 w 6942879"/>
              <a:gd name="connsiteY1483" fmla="*/ 2296107 h 3445715"/>
              <a:gd name="connsiteX1484" fmla="*/ 5546367 w 6942879"/>
              <a:gd name="connsiteY1484" fmla="*/ 2276505 h 3445715"/>
              <a:gd name="connsiteX1485" fmla="*/ 5554188 w 6942879"/>
              <a:gd name="connsiteY1485" fmla="*/ 2249062 h 3445715"/>
              <a:gd name="connsiteX1486" fmla="*/ 5577648 w 6942879"/>
              <a:gd name="connsiteY1486" fmla="*/ 2213779 h 3445715"/>
              <a:gd name="connsiteX1487" fmla="*/ 5585469 w 6942879"/>
              <a:gd name="connsiteY1487" fmla="*/ 2202018 h 3445715"/>
              <a:gd name="connsiteX1488" fmla="*/ 5612840 w 6942879"/>
              <a:gd name="connsiteY1488" fmla="*/ 2209859 h 3445715"/>
              <a:gd name="connsiteX1489" fmla="*/ 5640210 w 6942879"/>
              <a:gd name="connsiteY1489" fmla="*/ 2209859 h 3445715"/>
              <a:gd name="connsiteX1490" fmla="*/ 5667581 w 6942879"/>
              <a:gd name="connsiteY1490" fmla="*/ 2198098 h 3445715"/>
              <a:gd name="connsiteX1491" fmla="*/ 3543531 w 6942879"/>
              <a:gd name="connsiteY1491" fmla="*/ 2197616 h 3445715"/>
              <a:gd name="connsiteX1492" fmla="*/ 3540731 w 6942879"/>
              <a:gd name="connsiteY1492" fmla="*/ 2197903 h 3445715"/>
              <a:gd name="connsiteX1493" fmla="*/ 3543832 w 6942879"/>
              <a:gd name="connsiteY1493" fmla="*/ 2200895 h 3445715"/>
              <a:gd name="connsiteX1494" fmla="*/ 2017131 w 6942879"/>
              <a:gd name="connsiteY1494" fmla="*/ 2194068 h 3445715"/>
              <a:gd name="connsiteX1495" fmla="*/ 2007183 w 6942879"/>
              <a:gd name="connsiteY1495" fmla="*/ 2202390 h 3445715"/>
              <a:gd name="connsiteX1496" fmla="*/ 2001271 w 6942879"/>
              <a:gd name="connsiteY1496" fmla="*/ 2206348 h 3445715"/>
              <a:gd name="connsiteX1497" fmla="*/ 2004278 w 6942879"/>
              <a:gd name="connsiteY1497" fmla="*/ 2205347 h 3445715"/>
              <a:gd name="connsiteX1498" fmla="*/ 2014522 w 6942879"/>
              <a:gd name="connsiteY1498" fmla="*/ 2198006 h 3445715"/>
              <a:gd name="connsiteX1499" fmla="*/ 2139809 w 6942879"/>
              <a:gd name="connsiteY1499" fmla="*/ 2193386 h 3445715"/>
              <a:gd name="connsiteX1500" fmla="*/ 2135835 w 6942879"/>
              <a:gd name="connsiteY1500" fmla="*/ 2194389 h 3445715"/>
              <a:gd name="connsiteX1501" fmla="*/ 2134894 w 6942879"/>
              <a:gd name="connsiteY1501" fmla="*/ 2194796 h 3445715"/>
              <a:gd name="connsiteX1502" fmla="*/ 2137354 w 6942879"/>
              <a:gd name="connsiteY1502" fmla="*/ 2194090 h 3445715"/>
              <a:gd name="connsiteX1503" fmla="*/ 3525176 w 6942879"/>
              <a:gd name="connsiteY1503" fmla="*/ 2193180 h 3445715"/>
              <a:gd name="connsiteX1504" fmla="*/ 3525146 w 6942879"/>
              <a:gd name="connsiteY1504" fmla="*/ 2193835 h 3445715"/>
              <a:gd name="connsiteX1505" fmla="*/ 3533422 w 6942879"/>
              <a:gd name="connsiteY1505" fmla="*/ 2197743 h 3445715"/>
              <a:gd name="connsiteX1506" fmla="*/ 3534790 w 6942879"/>
              <a:gd name="connsiteY1506" fmla="*/ 2197615 h 3445715"/>
              <a:gd name="connsiteX1507" fmla="*/ 1940778 w 6942879"/>
              <a:gd name="connsiteY1507" fmla="*/ 2189319 h 3445715"/>
              <a:gd name="connsiteX1508" fmla="*/ 1928165 w 6942879"/>
              <a:gd name="connsiteY1508" fmla="*/ 2193819 h 3445715"/>
              <a:gd name="connsiteX1509" fmla="*/ 1904797 w 6942879"/>
              <a:gd name="connsiteY1509" fmla="*/ 2193819 h 3445715"/>
              <a:gd name="connsiteX1510" fmla="*/ 1908697 w 6942879"/>
              <a:gd name="connsiteY1510" fmla="*/ 2201645 h 3445715"/>
              <a:gd name="connsiteX1511" fmla="*/ 1909118 w 6942879"/>
              <a:gd name="connsiteY1511" fmla="*/ 2201786 h 3445715"/>
              <a:gd name="connsiteX1512" fmla="*/ 1905795 w 6942879"/>
              <a:gd name="connsiteY1512" fmla="*/ 2197988 h 3445715"/>
              <a:gd name="connsiteX1513" fmla="*/ 1905306 w 6942879"/>
              <a:gd name="connsiteY1513" fmla="*/ 2194072 h 3445715"/>
              <a:gd name="connsiteX1514" fmla="*/ 1928729 w 6942879"/>
              <a:gd name="connsiteY1514" fmla="*/ 2194072 h 3445715"/>
              <a:gd name="connsiteX1515" fmla="*/ 3854353 w 6942879"/>
              <a:gd name="connsiteY1515" fmla="*/ 2187749 h 3445715"/>
              <a:gd name="connsiteX1516" fmla="*/ 3844366 w 6942879"/>
              <a:gd name="connsiteY1516" fmla="*/ 2197748 h 3445715"/>
              <a:gd name="connsiteX1517" fmla="*/ 3843033 w 6942879"/>
              <a:gd name="connsiteY1517" fmla="*/ 2200081 h 3445715"/>
              <a:gd name="connsiteX1518" fmla="*/ 3852716 w 6942879"/>
              <a:gd name="connsiteY1518" fmla="*/ 2190376 h 3445715"/>
              <a:gd name="connsiteX1519" fmla="*/ 5721654 w 6942879"/>
              <a:gd name="connsiteY1519" fmla="*/ 2186191 h 3445715"/>
              <a:gd name="connsiteX1520" fmla="*/ 5721654 w 6942879"/>
              <a:gd name="connsiteY1520" fmla="*/ 2194002 h 3445715"/>
              <a:gd name="connsiteX1521" fmla="*/ 5717827 w 6942879"/>
              <a:gd name="connsiteY1521" fmla="*/ 2209624 h 3445715"/>
              <a:gd name="connsiteX1522" fmla="*/ 5733134 w 6942879"/>
              <a:gd name="connsiteY1522" fmla="*/ 2205719 h 3445715"/>
              <a:gd name="connsiteX1523" fmla="*/ 5729307 w 6942879"/>
              <a:gd name="connsiteY1523" fmla="*/ 2213530 h 3445715"/>
              <a:gd name="connsiteX1524" fmla="*/ 5736961 w 6942879"/>
              <a:gd name="connsiteY1524" fmla="*/ 2221341 h 3445715"/>
              <a:gd name="connsiteX1525" fmla="*/ 5721654 w 6942879"/>
              <a:gd name="connsiteY1525" fmla="*/ 2221341 h 3445715"/>
              <a:gd name="connsiteX1526" fmla="*/ 5725481 w 6942879"/>
              <a:gd name="connsiteY1526" fmla="*/ 2236963 h 3445715"/>
              <a:gd name="connsiteX1527" fmla="*/ 5729307 w 6942879"/>
              <a:gd name="connsiteY1527" fmla="*/ 2244774 h 3445715"/>
              <a:gd name="connsiteX1528" fmla="*/ 5717827 w 6942879"/>
              <a:gd name="connsiteY1528" fmla="*/ 2233058 h 3445715"/>
              <a:gd name="connsiteX1529" fmla="*/ 5714000 w 6942879"/>
              <a:gd name="connsiteY1529" fmla="*/ 2217436 h 3445715"/>
              <a:gd name="connsiteX1530" fmla="*/ 5710173 w 6942879"/>
              <a:gd name="connsiteY1530" fmla="*/ 2201813 h 3445715"/>
              <a:gd name="connsiteX1531" fmla="*/ 5721654 w 6942879"/>
              <a:gd name="connsiteY1531" fmla="*/ 2186191 h 3445715"/>
              <a:gd name="connsiteX1532" fmla="*/ 2179524 w 6942879"/>
              <a:gd name="connsiteY1532" fmla="*/ 2182737 h 3445715"/>
              <a:gd name="connsiteX1533" fmla="*/ 2177681 w 6942879"/>
              <a:gd name="connsiteY1533" fmla="*/ 2185811 h 3445715"/>
              <a:gd name="connsiteX1534" fmla="*/ 2176553 w 6942879"/>
              <a:gd name="connsiteY1534" fmla="*/ 2186488 h 3445715"/>
              <a:gd name="connsiteX1535" fmla="*/ 2178275 w 6942879"/>
              <a:gd name="connsiteY1535" fmla="*/ 2186240 h 3445715"/>
              <a:gd name="connsiteX1536" fmla="*/ 3538938 w 6942879"/>
              <a:gd name="connsiteY1536" fmla="*/ 2181680 h 3445715"/>
              <a:gd name="connsiteX1537" fmla="*/ 3563534 w 6942879"/>
              <a:gd name="connsiteY1537" fmla="*/ 2186632 h 3445715"/>
              <a:gd name="connsiteX1538" fmla="*/ 3576139 w 6942879"/>
              <a:gd name="connsiteY1538" fmla="*/ 2183214 h 3445715"/>
              <a:gd name="connsiteX1539" fmla="*/ 3576271 w 6942879"/>
              <a:gd name="connsiteY1539" fmla="*/ 2182977 h 3445715"/>
              <a:gd name="connsiteX1540" fmla="*/ 3565043 w 6942879"/>
              <a:gd name="connsiteY1540" fmla="*/ 2185309 h 3445715"/>
              <a:gd name="connsiteX1541" fmla="*/ 3548048 w 6942879"/>
              <a:gd name="connsiteY1541" fmla="*/ 2182383 h 3445715"/>
              <a:gd name="connsiteX1542" fmla="*/ 3520885 w 6942879"/>
              <a:gd name="connsiteY1542" fmla="*/ 2180285 h 3445715"/>
              <a:gd name="connsiteX1543" fmla="*/ 3524739 w 6942879"/>
              <a:gd name="connsiteY1543" fmla="*/ 2182561 h 3445715"/>
              <a:gd name="connsiteX1544" fmla="*/ 3524739 w 6942879"/>
              <a:gd name="connsiteY1544" fmla="*/ 2180583 h 3445715"/>
              <a:gd name="connsiteX1545" fmla="*/ 3497466 w 6942879"/>
              <a:gd name="connsiteY1545" fmla="*/ 2178490 h 3445715"/>
              <a:gd name="connsiteX1546" fmla="*/ 3493939 w 6942879"/>
              <a:gd name="connsiteY1546" fmla="*/ 2178883 h 3445715"/>
              <a:gd name="connsiteX1547" fmla="*/ 3493939 w 6942879"/>
              <a:gd name="connsiteY1547" fmla="*/ 2180919 h 3445715"/>
              <a:gd name="connsiteX1548" fmla="*/ 2029654 w 6942879"/>
              <a:gd name="connsiteY1548" fmla="*/ 2178408 h 3445715"/>
              <a:gd name="connsiteX1549" fmla="*/ 2030218 w 6942879"/>
              <a:gd name="connsiteY1549" fmla="*/ 2180941 h 3445715"/>
              <a:gd name="connsiteX1550" fmla="*/ 2033994 w 6942879"/>
              <a:gd name="connsiteY1550" fmla="*/ 2178408 h 3445715"/>
              <a:gd name="connsiteX1551" fmla="*/ 2221100 w 6942879"/>
              <a:gd name="connsiteY1551" fmla="*/ 2178277 h 3445715"/>
              <a:gd name="connsiteX1552" fmla="*/ 2218620 w 6942879"/>
              <a:gd name="connsiteY1552" fmla="*/ 2178743 h 3445715"/>
              <a:gd name="connsiteX1553" fmla="*/ 2232883 w 6942879"/>
              <a:gd name="connsiteY1553" fmla="*/ 2182342 h 3445715"/>
              <a:gd name="connsiteX1554" fmla="*/ 2238854 w 6942879"/>
              <a:gd name="connsiteY1554" fmla="*/ 2178547 h 3445715"/>
              <a:gd name="connsiteX1555" fmla="*/ 2230875 w 6942879"/>
              <a:gd name="connsiteY1555" fmla="*/ 2179747 h 3445715"/>
              <a:gd name="connsiteX1556" fmla="*/ 2221100 w 6942879"/>
              <a:gd name="connsiteY1556" fmla="*/ 2178277 h 3445715"/>
              <a:gd name="connsiteX1557" fmla="*/ 5733247 w 6942879"/>
              <a:gd name="connsiteY1557" fmla="*/ 2178203 h 3445715"/>
              <a:gd name="connsiteX1558" fmla="*/ 5729698 w 6942879"/>
              <a:gd name="connsiteY1558" fmla="*/ 2186192 h 3445715"/>
              <a:gd name="connsiteX1559" fmla="*/ 5733247 w 6942879"/>
              <a:gd name="connsiteY1559" fmla="*/ 2178203 h 3445715"/>
              <a:gd name="connsiteX1560" fmla="*/ 2202607 w 6942879"/>
              <a:gd name="connsiteY1560" fmla="*/ 2177962 h 3445715"/>
              <a:gd name="connsiteX1561" fmla="*/ 2205579 w 6942879"/>
              <a:gd name="connsiteY1561" fmla="*/ 2178408 h 3445715"/>
              <a:gd name="connsiteX1562" fmla="*/ 2211435 w 6942879"/>
              <a:gd name="connsiteY1562" fmla="*/ 2179883 h 3445715"/>
              <a:gd name="connsiteX1563" fmla="*/ 2212533 w 6942879"/>
              <a:gd name="connsiteY1563" fmla="*/ 2179606 h 3445715"/>
              <a:gd name="connsiteX1564" fmla="*/ 2205460 w 6942879"/>
              <a:gd name="connsiteY1564" fmla="*/ 2178277 h 3445715"/>
              <a:gd name="connsiteX1565" fmla="*/ 2205557 w 6942879"/>
              <a:gd name="connsiteY1565" fmla="*/ 2178158 h 3445715"/>
              <a:gd name="connsiteX1566" fmla="*/ 2197836 w 6942879"/>
              <a:gd name="connsiteY1566" fmla="*/ 2174493 h 3445715"/>
              <a:gd name="connsiteX1567" fmla="*/ 2182106 w 6942879"/>
              <a:gd name="connsiteY1567" fmla="*/ 2178429 h 3445715"/>
              <a:gd name="connsiteX1568" fmla="*/ 2181632 w 6942879"/>
              <a:gd name="connsiteY1568" fmla="*/ 2179220 h 3445715"/>
              <a:gd name="connsiteX1569" fmla="*/ 2186071 w 6942879"/>
              <a:gd name="connsiteY1569" fmla="*/ 2178408 h 3445715"/>
              <a:gd name="connsiteX1570" fmla="*/ 2195838 w 6942879"/>
              <a:gd name="connsiteY1570" fmla="*/ 2176946 h 3445715"/>
              <a:gd name="connsiteX1571" fmla="*/ 2202215 w 6942879"/>
              <a:gd name="connsiteY1571" fmla="*/ 2177903 h 3445715"/>
              <a:gd name="connsiteX1572" fmla="*/ 1950340 w 6942879"/>
              <a:gd name="connsiteY1572" fmla="*/ 2173889 h 3445715"/>
              <a:gd name="connsiteX1573" fmla="*/ 1955433 w 6942879"/>
              <a:gd name="connsiteY1573" fmla="*/ 2185994 h 3445715"/>
              <a:gd name="connsiteX1574" fmla="*/ 1943262 w 6942879"/>
              <a:gd name="connsiteY1574" fmla="*/ 2188433 h 3445715"/>
              <a:gd name="connsiteX1575" fmla="*/ 1942701 w 6942879"/>
              <a:gd name="connsiteY1575" fmla="*/ 2188633 h 3445715"/>
              <a:gd name="connsiteX1576" fmla="*/ 1955997 w 6942879"/>
              <a:gd name="connsiteY1576" fmla="*/ 2186240 h 3445715"/>
              <a:gd name="connsiteX1577" fmla="*/ 1971625 w 6942879"/>
              <a:gd name="connsiteY1577" fmla="*/ 2205839 h 3445715"/>
              <a:gd name="connsiteX1578" fmla="*/ 1983302 w 6942879"/>
              <a:gd name="connsiteY1578" fmla="*/ 2209736 h 3445715"/>
              <a:gd name="connsiteX1579" fmla="*/ 1991098 w 6942879"/>
              <a:gd name="connsiteY1579" fmla="*/ 2209736 h 3445715"/>
              <a:gd name="connsiteX1580" fmla="*/ 1993135 w 6942879"/>
              <a:gd name="connsiteY1580" fmla="*/ 2209058 h 3445715"/>
              <a:gd name="connsiteX1581" fmla="*/ 1987655 w 6942879"/>
              <a:gd name="connsiteY1581" fmla="*/ 2206315 h 3445715"/>
              <a:gd name="connsiteX1582" fmla="*/ 1963737 w 6942879"/>
              <a:gd name="connsiteY1582" fmla="*/ 2196016 h 3445715"/>
              <a:gd name="connsiteX1583" fmla="*/ 3855869 w 6942879"/>
              <a:gd name="connsiteY1583" fmla="*/ 2173231 h 3445715"/>
              <a:gd name="connsiteX1584" fmla="*/ 3856081 w 6942879"/>
              <a:gd name="connsiteY1584" fmla="*/ 2174290 h 3445715"/>
              <a:gd name="connsiteX1585" fmla="*/ 3856752 w 6942879"/>
              <a:gd name="connsiteY1585" fmla="*/ 2175972 h 3445715"/>
              <a:gd name="connsiteX1586" fmla="*/ 3856603 w 6942879"/>
              <a:gd name="connsiteY1586" fmla="*/ 2174778 h 3445715"/>
              <a:gd name="connsiteX1587" fmla="*/ 2104265 w 6942879"/>
              <a:gd name="connsiteY1587" fmla="*/ 2172265 h 3445715"/>
              <a:gd name="connsiteX1588" fmla="*/ 2104194 w 6942879"/>
              <a:gd name="connsiteY1588" fmla="*/ 2174510 h 3445715"/>
              <a:gd name="connsiteX1589" fmla="*/ 2109556 w 6942879"/>
              <a:gd name="connsiteY1589" fmla="*/ 2189195 h 3445715"/>
              <a:gd name="connsiteX1590" fmla="*/ 2110859 w 6942879"/>
              <a:gd name="connsiteY1590" fmla="*/ 2190007 h 3445715"/>
              <a:gd name="connsiteX1591" fmla="*/ 3574482 w 6942879"/>
              <a:gd name="connsiteY1591" fmla="*/ 2166524 h 3445715"/>
              <a:gd name="connsiteX1592" fmla="*/ 3578257 w 6942879"/>
              <a:gd name="connsiteY1592" fmla="*/ 2179409 h 3445715"/>
              <a:gd name="connsiteX1593" fmla="*/ 3578725 w 6942879"/>
              <a:gd name="connsiteY1593" fmla="*/ 2178567 h 3445715"/>
              <a:gd name="connsiteX1594" fmla="*/ 3576609 w 6942879"/>
              <a:gd name="connsiteY1594" fmla="*/ 2169015 h 3445715"/>
              <a:gd name="connsiteX1595" fmla="*/ 2250766 w 6942879"/>
              <a:gd name="connsiteY1595" fmla="*/ 2166323 h 3445715"/>
              <a:gd name="connsiteX1596" fmla="*/ 2242246 w 6942879"/>
              <a:gd name="connsiteY1596" fmla="*/ 2176392 h 3445715"/>
              <a:gd name="connsiteX1597" fmla="*/ 2247514 w 6942879"/>
              <a:gd name="connsiteY1597" fmla="*/ 2173043 h 3445715"/>
              <a:gd name="connsiteX1598" fmla="*/ 2213049 w 6942879"/>
              <a:gd name="connsiteY1598" fmla="*/ 2161341 h 3445715"/>
              <a:gd name="connsiteX1599" fmla="*/ 2211018 w 6942879"/>
              <a:gd name="connsiteY1599" fmla="*/ 2171509 h 3445715"/>
              <a:gd name="connsiteX1600" fmla="*/ 2212302 w 6942879"/>
              <a:gd name="connsiteY1600" fmla="*/ 2169946 h 3445715"/>
              <a:gd name="connsiteX1601" fmla="*/ 3852320 w 6942879"/>
              <a:gd name="connsiteY1601" fmla="*/ 2155514 h 3445715"/>
              <a:gd name="connsiteX1602" fmla="*/ 3852386 w 6942879"/>
              <a:gd name="connsiteY1602" fmla="*/ 2155843 h 3445715"/>
              <a:gd name="connsiteX1603" fmla="*/ 3852402 w 6942879"/>
              <a:gd name="connsiteY1603" fmla="*/ 2155625 h 3445715"/>
              <a:gd name="connsiteX1604" fmla="*/ 3875402 w 6942879"/>
              <a:gd name="connsiteY1604" fmla="*/ 2154893 h 3445715"/>
              <a:gd name="connsiteX1605" fmla="*/ 3876058 w 6942879"/>
              <a:gd name="connsiteY1605" fmla="*/ 2155282 h 3445715"/>
              <a:gd name="connsiteX1606" fmla="*/ 3877002 w 6942879"/>
              <a:gd name="connsiteY1606" fmla="*/ 2155164 h 3445715"/>
              <a:gd name="connsiteX1607" fmla="*/ 2145896 w 6942879"/>
              <a:gd name="connsiteY1607" fmla="*/ 2154768 h 3445715"/>
              <a:gd name="connsiteX1608" fmla="*/ 2146049 w 6942879"/>
              <a:gd name="connsiteY1608" fmla="*/ 2155146 h 3445715"/>
              <a:gd name="connsiteX1609" fmla="*/ 2155289 w 6942879"/>
              <a:gd name="connsiteY1609" fmla="*/ 2170841 h 3445715"/>
              <a:gd name="connsiteX1610" fmla="*/ 2166976 w 6942879"/>
              <a:gd name="connsiteY1610" fmla="*/ 2185575 h 3445715"/>
              <a:gd name="connsiteX1611" fmla="*/ 2150642 w 6942879"/>
              <a:gd name="connsiteY1611" fmla="*/ 2162686 h 3445715"/>
              <a:gd name="connsiteX1612" fmla="*/ 3618965 w 6942879"/>
              <a:gd name="connsiteY1612" fmla="*/ 2154578 h 3445715"/>
              <a:gd name="connsiteX1613" fmla="*/ 3621720 w 6942879"/>
              <a:gd name="connsiteY1613" fmla="*/ 2155387 h 3445715"/>
              <a:gd name="connsiteX1614" fmla="*/ 3613964 w 6942879"/>
              <a:gd name="connsiteY1614" fmla="*/ 2178821 h 3445715"/>
              <a:gd name="connsiteX1615" fmla="*/ 3610961 w 6942879"/>
              <a:gd name="connsiteY1615" fmla="*/ 2190907 h 3445715"/>
              <a:gd name="connsiteX1616" fmla="*/ 3621750 w 6942879"/>
              <a:gd name="connsiteY1616" fmla="*/ 2162545 h 3445715"/>
              <a:gd name="connsiteX1617" fmla="*/ 3621970 w 6942879"/>
              <a:gd name="connsiteY1617" fmla="*/ 2154830 h 3445715"/>
              <a:gd name="connsiteX1618" fmla="*/ 3885682 w 6942879"/>
              <a:gd name="connsiteY1618" fmla="*/ 2152694 h 3445715"/>
              <a:gd name="connsiteX1619" fmla="*/ 3881993 w 6942879"/>
              <a:gd name="connsiteY1619" fmla="*/ 2154540 h 3445715"/>
              <a:gd name="connsiteX1620" fmla="*/ 3883841 w 6942879"/>
              <a:gd name="connsiteY1620" fmla="*/ 2154309 h 3445715"/>
              <a:gd name="connsiteX1621" fmla="*/ 2045873 w 6942879"/>
              <a:gd name="connsiteY1621" fmla="*/ 2151785 h 3445715"/>
              <a:gd name="connsiteX1622" fmla="*/ 2045666 w 6942879"/>
              <a:gd name="connsiteY1622" fmla="*/ 2151992 h 3445715"/>
              <a:gd name="connsiteX1623" fmla="*/ 2045701 w 6942879"/>
              <a:gd name="connsiteY1623" fmla="*/ 2152001 h 3445715"/>
              <a:gd name="connsiteX1624" fmla="*/ 3600912 w 6942879"/>
              <a:gd name="connsiteY1624" fmla="*/ 2149488 h 3445715"/>
              <a:gd name="connsiteX1625" fmla="*/ 3591191 w 6942879"/>
              <a:gd name="connsiteY1625" fmla="*/ 2150952 h 3445715"/>
              <a:gd name="connsiteX1626" fmla="*/ 3587934 w 6942879"/>
              <a:gd name="connsiteY1626" fmla="*/ 2155010 h 3445715"/>
              <a:gd name="connsiteX1627" fmla="*/ 3586810 w 6942879"/>
              <a:gd name="connsiteY1627" fmla="*/ 2155387 h 3445715"/>
              <a:gd name="connsiteX1628" fmla="*/ 3586442 w 6942879"/>
              <a:gd name="connsiteY1628" fmla="*/ 2156869 h 3445715"/>
              <a:gd name="connsiteX1629" fmla="*/ 3584083 w 6942879"/>
              <a:gd name="connsiteY1629" fmla="*/ 2159808 h 3445715"/>
              <a:gd name="connsiteX1630" fmla="*/ 3580258 w 6942879"/>
              <a:gd name="connsiteY1630" fmla="*/ 2175667 h 3445715"/>
              <a:gd name="connsiteX1631" fmla="*/ 3580237 w 6942879"/>
              <a:gd name="connsiteY1631" fmla="*/ 2175851 h 3445715"/>
              <a:gd name="connsiteX1632" fmla="*/ 3582932 w 6942879"/>
              <a:gd name="connsiteY1632" fmla="*/ 2171009 h 3445715"/>
              <a:gd name="connsiteX1633" fmla="*/ 3586442 w 6942879"/>
              <a:gd name="connsiteY1633" fmla="*/ 2156869 h 3445715"/>
              <a:gd name="connsiteX1634" fmla="*/ 3587934 w 6942879"/>
              <a:gd name="connsiteY1634" fmla="*/ 2155010 h 3445715"/>
              <a:gd name="connsiteX1635" fmla="*/ 3598444 w 6942879"/>
              <a:gd name="connsiteY1635" fmla="*/ 2151482 h 3445715"/>
              <a:gd name="connsiteX1636" fmla="*/ 3610082 w 6942879"/>
              <a:gd name="connsiteY1636" fmla="*/ 2151970 h 3445715"/>
              <a:gd name="connsiteX1637" fmla="*/ 3614685 w 6942879"/>
              <a:gd name="connsiteY1637" fmla="*/ 2153321 h 3445715"/>
              <a:gd name="connsiteX1638" fmla="*/ 3610643 w 6942879"/>
              <a:gd name="connsiteY1638" fmla="*/ 2150952 h 3445715"/>
              <a:gd name="connsiteX1639" fmla="*/ 3600912 w 6942879"/>
              <a:gd name="connsiteY1639" fmla="*/ 2149488 h 3445715"/>
              <a:gd name="connsiteX1640" fmla="*/ 3918742 w 6942879"/>
              <a:gd name="connsiteY1640" fmla="*/ 2148593 h 3445715"/>
              <a:gd name="connsiteX1641" fmla="*/ 3922746 w 6942879"/>
              <a:gd name="connsiteY1641" fmla="*/ 2155282 h 3445715"/>
              <a:gd name="connsiteX1642" fmla="*/ 3924345 w 6942879"/>
              <a:gd name="connsiteY1642" fmla="*/ 2159287 h 3445715"/>
              <a:gd name="connsiteX1643" fmla="*/ 3922270 w 6942879"/>
              <a:gd name="connsiteY1643" fmla="*/ 2150951 h 3445715"/>
              <a:gd name="connsiteX1644" fmla="*/ 3858893 w 6942879"/>
              <a:gd name="connsiteY1644" fmla="*/ 2147934 h 3445715"/>
              <a:gd name="connsiteX1645" fmla="*/ 3857540 w 6942879"/>
              <a:gd name="connsiteY1645" fmla="*/ 2149543 h 3445715"/>
              <a:gd name="connsiteX1646" fmla="*/ 3860609 w 6942879"/>
              <a:gd name="connsiteY1646" fmla="*/ 2148370 h 3445715"/>
              <a:gd name="connsiteX1647" fmla="*/ 2007416 w 6942879"/>
              <a:gd name="connsiteY1647" fmla="*/ 2147460 h 3445715"/>
              <a:gd name="connsiteX1648" fmla="*/ 2007183 w 6942879"/>
              <a:gd name="connsiteY1648" fmla="*/ 2147488 h 3445715"/>
              <a:gd name="connsiteX1649" fmla="*/ 2013044 w 6942879"/>
              <a:gd name="connsiteY1649" fmla="*/ 2153366 h 3445715"/>
              <a:gd name="connsiteX1650" fmla="*/ 2015787 w 6942879"/>
              <a:gd name="connsiteY1650" fmla="*/ 2156121 h 3445715"/>
              <a:gd name="connsiteX1651" fmla="*/ 2014522 w 6942879"/>
              <a:gd name="connsiteY1651" fmla="*/ 2151013 h 3445715"/>
              <a:gd name="connsiteX1652" fmla="*/ 5485164 w 6942879"/>
              <a:gd name="connsiteY1652" fmla="*/ 2146716 h 3445715"/>
              <a:gd name="connsiteX1653" fmla="*/ 5483537 w 6942879"/>
              <a:gd name="connsiteY1653" fmla="*/ 2147172 h 3445715"/>
              <a:gd name="connsiteX1654" fmla="*/ 5482419 w 6942879"/>
              <a:gd name="connsiteY1654" fmla="*/ 2151162 h 3445715"/>
              <a:gd name="connsiteX1655" fmla="*/ 2024185 w 6942879"/>
              <a:gd name="connsiteY1655" fmla="*/ 2146483 h 3445715"/>
              <a:gd name="connsiteX1656" fmla="*/ 2040198 w 6942879"/>
              <a:gd name="connsiteY1656" fmla="*/ 2150603 h 3445715"/>
              <a:gd name="connsiteX1657" fmla="*/ 2039896 w 6942879"/>
              <a:gd name="connsiteY1657" fmla="*/ 2149936 h 3445715"/>
              <a:gd name="connsiteX1658" fmla="*/ 2034530 w 6942879"/>
              <a:gd name="connsiteY1658" fmla="*/ 2147488 h 3445715"/>
              <a:gd name="connsiteX1659" fmla="*/ 2019393 w 6942879"/>
              <a:gd name="connsiteY1659" fmla="*/ 2146017 h 3445715"/>
              <a:gd name="connsiteX1660" fmla="*/ 2013975 w 6942879"/>
              <a:gd name="connsiteY1660" fmla="*/ 2146670 h 3445715"/>
              <a:gd name="connsiteX1661" fmla="*/ 2021408 w 6942879"/>
              <a:gd name="connsiteY1661" fmla="*/ 2146213 h 3445715"/>
              <a:gd name="connsiteX1662" fmla="*/ 3911356 w 6942879"/>
              <a:gd name="connsiteY1662" fmla="*/ 2143646 h 3445715"/>
              <a:gd name="connsiteX1663" fmla="*/ 3911287 w 6942879"/>
              <a:gd name="connsiteY1663" fmla="*/ 2143714 h 3445715"/>
              <a:gd name="connsiteX1664" fmla="*/ 3912929 w 6942879"/>
              <a:gd name="connsiteY1664" fmla="*/ 2144701 h 3445715"/>
              <a:gd name="connsiteX1665" fmla="*/ 2079418 w 6942879"/>
              <a:gd name="connsiteY1665" fmla="*/ 2136126 h 3445715"/>
              <a:gd name="connsiteX1666" fmla="*/ 2078098 w 6942879"/>
              <a:gd name="connsiteY1666" fmla="*/ 2136921 h 3445715"/>
              <a:gd name="connsiteX1667" fmla="*/ 2078359 w 6942879"/>
              <a:gd name="connsiteY1667" fmla="*/ 2136824 h 3445715"/>
              <a:gd name="connsiteX1668" fmla="*/ 3973834 w 6942879"/>
              <a:gd name="connsiteY1668" fmla="*/ 2135980 h 3445715"/>
              <a:gd name="connsiteX1669" fmla="*/ 3992495 w 6942879"/>
              <a:gd name="connsiteY1669" fmla="*/ 2150951 h 3445715"/>
              <a:gd name="connsiteX1670" fmla="*/ 3992582 w 6942879"/>
              <a:gd name="connsiteY1670" fmla="*/ 2150968 h 3445715"/>
              <a:gd name="connsiteX1671" fmla="*/ 3973991 w 6942879"/>
              <a:gd name="connsiteY1671" fmla="*/ 2135987 h 3445715"/>
              <a:gd name="connsiteX1672" fmla="*/ 3661377 w 6942879"/>
              <a:gd name="connsiteY1672" fmla="*/ 2135361 h 3445715"/>
              <a:gd name="connsiteX1673" fmla="*/ 3676425 w 6942879"/>
              <a:gd name="connsiteY1673" fmla="*/ 2140070 h 3445715"/>
              <a:gd name="connsiteX1674" fmla="*/ 3685759 w 6942879"/>
              <a:gd name="connsiteY1674" fmla="*/ 2139482 h 3445715"/>
              <a:gd name="connsiteX1675" fmla="*/ 3684531 w 6942879"/>
              <a:gd name="connsiteY1675" fmla="*/ 2139236 h 3445715"/>
              <a:gd name="connsiteX1676" fmla="*/ 3812628 w 6942879"/>
              <a:gd name="connsiteY1676" fmla="*/ 2133926 h 3445715"/>
              <a:gd name="connsiteX1677" fmla="*/ 3812165 w 6942879"/>
              <a:gd name="connsiteY1677" fmla="*/ 2134369 h 3445715"/>
              <a:gd name="connsiteX1678" fmla="*/ 3814366 w 6942879"/>
              <a:gd name="connsiteY1678" fmla="*/ 2134738 h 3445715"/>
              <a:gd name="connsiteX1679" fmla="*/ 3832853 w 6942879"/>
              <a:gd name="connsiteY1679" fmla="*/ 2132151 h 3445715"/>
              <a:gd name="connsiteX1680" fmla="*/ 3831326 w 6942879"/>
              <a:gd name="connsiteY1680" fmla="*/ 2132821 h 3445715"/>
              <a:gd name="connsiteX1681" fmla="*/ 3836055 w 6942879"/>
              <a:gd name="connsiteY1681" fmla="*/ 2135665 h 3445715"/>
              <a:gd name="connsiteX1682" fmla="*/ 3840450 w 6942879"/>
              <a:gd name="connsiteY1682" fmla="*/ 2143008 h 3445715"/>
              <a:gd name="connsiteX1683" fmla="*/ 3850544 w 6942879"/>
              <a:gd name="connsiteY1683" fmla="*/ 2153114 h 3445715"/>
              <a:gd name="connsiteX1684" fmla="*/ 3842633 w 6942879"/>
              <a:gd name="connsiteY1684" fmla="*/ 2142426 h 3445715"/>
              <a:gd name="connsiteX1685" fmla="*/ 3832853 w 6942879"/>
              <a:gd name="connsiteY1685" fmla="*/ 2132151 h 3445715"/>
              <a:gd name="connsiteX1686" fmla="*/ 3950225 w 6942879"/>
              <a:gd name="connsiteY1686" fmla="*/ 2130695 h 3445715"/>
              <a:gd name="connsiteX1687" fmla="*/ 3950225 w 6942879"/>
              <a:gd name="connsiteY1687" fmla="*/ 2132151 h 3445715"/>
              <a:gd name="connsiteX1688" fmla="*/ 3950114 w 6942879"/>
              <a:gd name="connsiteY1688" fmla="*/ 2132130 h 3445715"/>
              <a:gd name="connsiteX1689" fmla="*/ 3953478 w 6942879"/>
              <a:gd name="connsiteY1689" fmla="*/ 2135294 h 3445715"/>
              <a:gd name="connsiteX1690" fmla="*/ 3963228 w 6942879"/>
              <a:gd name="connsiteY1690" fmla="*/ 2136760 h 3445715"/>
              <a:gd name="connsiteX1691" fmla="*/ 3969587 w 6942879"/>
              <a:gd name="connsiteY1691" fmla="*/ 2135804 h 3445715"/>
              <a:gd name="connsiteX1692" fmla="*/ 3962277 w 6942879"/>
              <a:gd name="connsiteY1692" fmla="*/ 2135500 h 3445715"/>
              <a:gd name="connsiteX1693" fmla="*/ 3950563 w 6942879"/>
              <a:gd name="connsiteY1693" fmla="*/ 2132059 h 3445715"/>
              <a:gd name="connsiteX1694" fmla="*/ 2210783 w 6942879"/>
              <a:gd name="connsiteY1694" fmla="*/ 2129283 h 3445715"/>
              <a:gd name="connsiteX1695" fmla="*/ 2209636 w 6942879"/>
              <a:gd name="connsiteY1695" fmla="*/ 2131196 h 3445715"/>
              <a:gd name="connsiteX1696" fmla="*/ 2209892 w 6942879"/>
              <a:gd name="connsiteY1696" fmla="*/ 2132986 h 3445715"/>
              <a:gd name="connsiteX1697" fmla="*/ 3701594 w 6942879"/>
              <a:gd name="connsiteY1697" fmla="*/ 2126609 h 3445715"/>
              <a:gd name="connsiteX1698" fmla="*/ 3700088 w 6942879"/>
              <a:gd name="connsiteY1698" fmla="*/ 2128496 h 3445715"/>
              <a:gd name="connsiteX1699" fmla="*/ 3699150 w 6942879"/>
              <a:gd name="connsiteY1699" fmla="*/ 2131082 h 3445715"/>
              <a:gd name="connsiteX1700" fmla="*/ 3699855 w 6942879"/>
              <a:gd name="connsiteY1700" fmla="*/ 2130289 h 3445715"/>
              <a:gd name="connsiteX1701" fmla="*/ 2152262 w 6942879"/>
              <a:gd name="connsiteY1701" fmla="*/ 2125141 h 3445715"/>
              <a:gd name="connsiteX1702" fmla="*/ 2147505 w 6942879"/>
              <a:gd name="connsiteY1702" fmla="*/ 2127680 h 3445715"/>
              <a:gd name="connsiteX1703" fmla="*/ 2144335 w 6942879"/>
              <a:gd name="connsiteY1703" fmla="*/ 2131168 h 3445715"/>
              <a:gd name="connsiteX1704" fmla="*/ 2150642 w 6942879"/>
              <a:gd name="connsiteY1704" fmla="*/ 2127261 h 3445715"/>
              <a:gd name="connsiteX1705" fmla="*/ 3703983 w 6942879"/>
              <a:gd name="connsiteY1705" fmla="*/ 2123614 h 3445715"/>
              <a:gd name="connsiteX1706" fmla="*/ 3702127 w 6942879"/>
              <a:gd name="connsiteY1706" fmla="*/ 2125940 h 3445715"/>
              <a:gd name="connsiteX1707" fmla="*/ 3707670 w 6942879"/>
              <a:gd name="connsiteY1707" fmla="*/ 2127359 h 3445715"/>
              <a:gd name="connsiteX1708" fmla="*/ 3713922 w 6942879"/>
              <a:gd name="connsiteY1708" fmla="*/ 2126109 h 3445715"/>
              <a:gd name="connsiteX1709" fmla="*/ 3641745 w 6942879"/>
              <a:gd name="connsiteY1709" fmla="*/ 2123614 h 3445715"/>
              <a:gd name="connsiteX1710" fmla="*/ 3641676 w 6942879"/>
              <a:gd name="connsiteY1710" fmla="*/ 2123633 h 3445715"/>
              <a:gd name="connsiteX1711" fmla="*/ 3651040 w 6942879"/>
              <a:gd name="connsiteY1711" fmla="*/ 2127849 h 3445715"/>
              <a:gd name="connsiteX1712" fmla="*/ 3660811 w 6942879"/>
              <a:gd name="connsiteY1712" fmla="*/ 2135183 h 3445715"/>
              <a:gd name="connsiteX1713" fmla="*/ 3661136 w 6942879"/>
              <a:gd name="connsiteY1713" fmla="*/ 2135285 h 3445715"/>
              <a:gd name="connsiteX1714" fmla="*/ 3651475 w 6942879"/>
              <a:gd name="connsiteY1714" fmla="*/ 2128007 h 3445715"/>
              <a:gd name="connsiteX1715" fmla="*/ 3641745 w 6942879"/>
              <a:gd name="connsiteY1715" fmla="*/ 2123614 h 3445715"/>
              <a:gd name="connsiteX1716" fmla="*/ 3552114 w 6942879"/>
              <a:gd name="connsiteY1716" fmla="*/ 2120718 h 3445715"/>
              <a:gd name="connsiteX1717" fmla="*/ 3551935 w 6942879"/>
              <a:gd name="connsiteY1717" fmla="*/ 2123873 h 3445715"/>
              <a:gd name="connsiteX1718" fmla="*/ 3559701 w 6942879"/>
              <a:gd name="connsiteY1718" fmla="*/ 2139478 h 3445715"/>
              <a:gd name="connsiteX1719" fmla="*/ 3563588 w 6942879"/>
              <a:gd name="connsiteY1719" fmla="*/ 2155074 h 3445715"/>
              <a:gd name="connsiteX1720" fmla="*/ 3571430 w 6942879"/>
              <a:gd name="connsiteY1720" fmla="*/ 2162950 h 3445715"/>
              <a:gd name="connsiteX1721" fmla="*/ 3567856 w 6942879"/>
              <a:gd name="connsiteY1721" fmla="*/ 2158763 h 3445715"/>
              <a:gd name="connsiteX1722" fmla="*/ 3560077 w 6942879"/>
              <a:gd name="connsiteY1722" fmla="*/ 2139236 h 3445715"/>
              <a:gd name="connsiteX1723" fmla="*/ 2085927 w 6942879"/>
              <a:gd name="connsiteY1723" fmla="*/ 2120283 h 3445715"/>
              <a:gd name="connsiteX1724" fmla="*/ 2092928 w 6942879"/>
              <a:gd name="connsiteY1724" fmla="*/ 2127681 h 3445715"/>
              <a:gd name="connsiteX1725" fmla="*/ 2097825 w 6942879"/>
              <a:gd name="connsiteY1725" fmla="*/ 2129492 h 3445715"/>
              <a:gd name="connsiteX1726" fmla="*/ 2096926 w 6942879"/>
              <a:gd name="connsiteY1726" fmla="*/ 2127680 h 3445715"/>
              <a:gd name="connsiteX1727" fmla="*/ 3759291 w 6942879"/>
              <a:gd name="connsiteY1727" fmla="*/ 2120064 h 3445715"/>
              <a:gd name="connsiteX1728" fmla="*/ 3766253 w 6942879"/>
              <a:gd name="connsiteY1728" fmla="*/ 2124429 h 3445715"/>
              <a:gd name="connsiteX1729" fmla="*/ 3774060 w 6942879"/>
              <a:gd name="connsiteY1729" fmla="*/ 2123455 h 3445715"/>
              <a:gd name="connsiteX1730" fmla="*/ 3774072 w 6942879"/>
              <a:gd name="connsiteY1730" fmla="*/ 2123448 h 3445715"/>
              <a:gd name="connsiteX1731" fmla="*/ 3766691 w 6942879"/>
              <a:gd name="connsiteY1731" fmla="*/ 2123126 h 3445715"/>
              <a:gd name="connsiteX1732" fmla="*/ 5087753 w 6942879"/>
              <a:gd name="connsiteY1732" fmla="*/ 2119555 h 3445715"/>
              <a:gd name="connsiteX1733" fmla="*/ 5097502 w 6942879"/>
              <a:gd name="connsiteY1733" fmla="*/ 2123484 h 3445715"/>
              <a:gd name="connsiteX1734" fmla="*/ 5128691 w 6942879"/>
              <a:gd name="connsiteY1734" fmla="*/ 2127405 h 3445715"/>
              <a:gd name="connsiteX1735" fmla="*/ 5144275 w 6942879"/>
              <a:gd name="connsiteY1735" fmla="*/ 2143110 h 3445715"/>
              <a:gd name="connsiteX1736" fmla="*/ 5163771 w 6942879"/>
              <a:gd name="connsiteY1736" fmla="*/ 2158815 h 3445715"/>
              <a:gd name="connsiteX1737" fmla="*/ 5179365 w 6942879"/>
              <a:gd name="connsiteY1737" fmla="*/ 2178441 h 3445715"/>
              <a:gd name="connsiteX1738" fmla="*/ 5198851 w 6942879"/>
              <a:gd name="connsiteY1738" fmla="*/ 2190214 h 3445715"/>
              <a:gd name="connsiteX1739" fmla="*/ 5202752 w 6942879"/>
              <a:gd name="connsiteY1739" fmla="*/ 2190214 h 3445715"/>
              <a:gd name="connsiteX1740" fmla="*/ 5214445 w 6942879"/>
              <a:gd name="connsiteY1740" fmla="*/ 2198067 h 3445715"/>
              <a:gd name="connsiteX1741" fmla="*/ 5218346 w 6942879"/>
              <a:gd name="connsiteY1741" fmla="*/ 2201988 h 3445715"/>
              <a:gd name="connsiteX1742" fmla="*/ 5226138 w 6942879"/>
              <a:gd name="connsiteY1742" fmla="*/ 2205919 h 3445715"/>
              <a:gd name="connsiteX1743" fmla="*/ 5222247 w 6942879"/>
              <a:gd name="connsiteY1743" fmla="*/ 2209840 h 3445715"/>
              <a:gd name="connsiteX1744" fmla="*/ 5230039 w 6942879"/>
              <a:gd name="connsiteY1744" fmla="*/ 2213761 h 3445715"/>
              <a:gd name="connsiteX1745" fmla="*/ 5230039 w 6942879"/>
              <a:gd name="connsiteY1745" fmla="*/ 2221614 h 3445715"/>
              <a:gd name="connsiteX1746" fmla="*/ 5249535 w 6942879"/>
              <a:gd name="connsiteY1746" fmla="*/ 2225545 h 3445715"/>
              <a:gd name="connsiteX1747" fmla="*/ 5245634 w 6942879"/>
              <a:gd name="connsiteY1747" fmla="*/ 2229466 h 3445715"/>
              <a:gd name="connsiteX1748" fmla="*/ 5245634 w 6942879"/>
              <a:gd name="connsiteY1748" fmla="*/ 2233387 h 3445715"/>
              <a:gd name="connsiteX1749" fmla="*/ 5253426 w 6942879"/>
              <a:gd name="connsiteY1749" fmla="*/ 2249092 h 3445715"/>
              <a:gd name="connsiteX1750" fmla="*/ 5265129 w 6942879"/>
              <a:gd name="connsiteY1750" fmla="*/ 2256945 h 3445715"/>
              <a:gd name="connsiteX1751" fmla="*/ 5269020 w 6942879"/>
              <a:gd name="connsiteY1751" fmla="*/ 2264797 h 3445715"/>
              <a:gd name="connsiteX1752" fmla="*/ 5269020 w 6942879"/>
              <a:gd name="connsiteY1752" fmla="*/ 2280492 h 3445715"/>
              <a:gd name="connsiteX1753" fmla="*/ 5276822 w 6942879"/>
              <a:gd name="connsiteY1753" fmla="*/ 2272650 h 3445715"/>
              <a:gd name="connsiteX1754" fmla="*/ 5284614 w 6942879"/>
              <a:gd name="connsiteY1754" fmla="*/ 2276571 h 3445715"/>
              <a:gd name="connsiteX1755" fmla="*/ 5296308 w 6942879"/>
              <a:gd name="connsiteY1755" fmla="*/ 2288344 h 3445715"/>
              <a:gd name="connsiteX1756" fmla="*/ 5292417 w 6942879"/>
              <a:gd name="connsiteY1756" fmla="*/ 2296197 h 3445715"/>
              <a:gd name="connsiteX1757" fmla="*/ 5292417 w 6942879"/>
              <a:gd name="connsiteY1757" fmla="*/ 2339380 h 3445715"/>
              <a:gd name="connsiteX1758" fmla="*/ 5261228 w 6942879"/>
              <a:gd name="connsiteY1758" fmla="*/ 2339380 h 3445715"/>
              <a:gd name="connsiteX1759" fmla="*/ 5241733 w 6942879"/>
              <a:gd name="connsiteY1759" fmla="*/ 2319754 h 3445715"/>
              <a:gd name="connsiteX1760" fmla="*/ 5198851 w 6942879"/>
              <a:gd name="connsiteY1760" fmla="*/ 2280492 h 3445715"/>
              <a:gd name="connsiteX1761" fmla="*/ 5183266 w 6942879"/>
              <a:gd name="connsiteY1761" fmla="*/ 2245171 h 3445715"/>
              <a:gd name="connsiteX1762" fmla="*/ 5167672 w 6942879"/>
              <a:gd name="connsiteY1762" fmla="*/ 2225545 h 3445715"/>
              <a:gd name="connsiteX1763" fmla="*/ 5159870 w 6942879"/>
              <a:gd name="connsiteY1763" fmla="*/ 2217693 h 3445715"/>
              <a:gd name="connsiteX1764" fmla="*/ 5148177 w 6942879"/>
              <a:gd name="connsiteY1764" fmla="*/ 2190214 h 3445715"/>
              <a:gd name="connsiteX1765" fmla="*/ 5132582 w 6942879"/>
              <a:gd name="connsiteY1765" fmla="*/ 2182362 h 3445715"/>
              <a:gd name="connsiteX1766" fmla="*/ 5124790 w 6942879"/>
              <a:gd name="connsiteY1766" fmla="*/ 2166657 h 3445715"/>
              <a:gd name="connsiteX1767" fmla="*/ 5105295 w 6942879"/>
              <a:gd name="connsiteY1767" fmla="*/ 2150962 h 3445715"/>
              <a:gd name="connsiteX1768" fmla="*/ 5089700 w 6942879"/>
              <a:gd name="connsiteY1768" fmla="*/ 2127405 h 3445715"/>
              <a:gd name="connsiteX1769" fmla="*/ 5087753 w 6942879"/>
              <a:gd name="connsiteY1769" fmla="*/ 2119555 h 3445715"/>
              <a:gd name="connsiteX1770" fmla="*/ 2081363 w 6942879"/>
              <a:gd name="connsiteY1770" fmla="*/ 2114252 h 3445715"/>
              <a:gd name="connsiteX1771" fmla="*/ 2083837 w 6942879"/>
              <a:gd name="connsiteY1771" fmla="*/ 2118074 h 3445715"/>
              <a:gd name="connsiteX1772" fmla="*/ 2084570 w 6942879"/>
              <a:gd name="connsiteY1772" fmla="*/ 2118849 h 3445715"/>
              <a:gd name="connsiteX1773" fmla="*/ 2155289 w 6942879"/>
              <a:gd name="connsiteY1773" fmla="*/ 2110865 h 3445715"/>
              <a:gd name="connsiteX1774" fmla="*/ 2155289 w 6942879"/>
              <a:gd name="connsiteY1774" fmla="*/ 2115903 h 3445715"/>
              <a:gd name="connsiteX1775" fmla="*/ 2155610 w 6942879"/>
              <a:gd name="connsiteY1775" fmla="*/ 2120758 h 3445715"/>
              <a:gd name="connsiteX1776" fmla="*/ 2157034 w 6942879"/>
              <a:gd name="connsiteY1776" fmla="*/ 2118895 h 3445715"/>
              <a:gd name="connsiteX1777" fmla="*/ 5199081 w 6942879"/>
              <a:gd name="connsiteY1777" fmla="*/ 2108735 h 3445715"/>
              <a:gd name="connsiteX1778" fmla="*/ 5199230 w 6942879"/>
              <a:gd name="connsiteY1778" fmla="*/ 2110985 h 3445715"/>
              <a:gd name="connsiteX1779" fmla="*/ 5201949 w 6942879"/>
              <a:gd name="connsiteY1779" fmla="*/ 2114488 h 3445715"/>
              <a:gd name="connsiteX1780" fmla="*/ 4147973 w 6942879"/>
              <a:gd name="connsiteY1780" fmla="*/ 2106237 h 3445715"/>
              <a:gd name="connsiteX1781" fmla="*/ 4130353 w 6942879"/>
              <a:gd name="connsiteY1781" fmla="*/ 2123972 h 3445715"/>
              <a:gd name="connsiteX1782" fmla="*/ 4130989 w 6942879"/>
              <a:gd name="connsiteY1782" fmla="*/ 2123547 h 3445715"/>
              <a:gd name="connsiteX1783" fmla="*/ 4136843 w 6942879"/>
              <a:gd name="connsiteY1783" fmla="*/ 2119637 h 3445715"/>
              <a:gd name="connsiteX1784" fmla="*/ 3554272 w 6942879"/>
              <a:gd name="connsiteY1784" fmla="*/ 2103957 h 3445715"/>
              <a:gd name="connsiteX1785" fmla="*/ 3552903 w 6942879"/>
              <a:gd name="connsiteY1785" fmla="*/ 2106804 h 3445715"/>
              <a:gd name="connsiteX1786" fmla="*/ 3552708 w 6942879"/>
              <a:gd name="connsiteY1786" fmla="*/ 2110245 h 3445715"/>
              <a:gd name="connsiteX1787" fmla="*/ 1948599 w 6942879"/>
              <a:gd name="connsiteY1787" fmla="*/ 2103854 h 3445715"/>
              <a:gd name="connsiteX1788" fmla="*/ 1951534 w 6942879"/>
              <a:gd name="connsiteY1788" fmla="*/ 2107692 h 3445715"/>
              <a:gd name="connsiteX1789" fmla="*/ 1943749 w 6942879"/>
              <a:gd name="connsiteY1789" fmla="*/ 2131184 h 3445715"/>
              <a:gd name="connsiteX1790" fmla="*/ 1947634 w 6942879"/>
              <a:gd name="connsiteY1790" fmla="*/ 2166414 h 3445715"/>
              <a:gd name="connsiteX1791" fmla="*/ 1948963 w 6942879"/>
              <a:gd name="connsiteY1791" fmla="*/ 2170141 h 3445715"/>
              <a:gd name="connsiteX1792" fmla="*/ 1951046 w 6942879"/>
              <a:gd name="connsiteY1792" fmla="*/ 2165133 h 3445715"/>
              <a:gd name="connsiteX1793" fmla="*/ 1956419 w 6942879"/>
              <a:gd name="connsiteY1793" fmla="*/ 2159252 h 3445715"/>
              <a:gd name="connsiteX1794" fmla="*/ 1952516 w 6942879"/>
              <a:gd name="connsiteY1794" fmla="*/ 2147488 h 3445715"/>
              <a:gd name="connsiteX1795" fmla="*/ 1952516 w 6942879"/>
              <a:gd name="connsiteY1795" fmla="*/ 2112189 h 3445715"/>
              <a:gd name="connsiteX1796" fmla="*/ 1948605 w 6942879"/>
              <a:gd name="connsiteY1796" fmla="*/ 2103854 h 3445715"/>
              <a:gd name="connsiteX1797" fmla="*/ 5181214 w 6942879"/>
              <a:gd name="connsiteY1797" fmla="*/ 2100077 h 3445715"/>
              <a:gd name="connsiteX1798" fmla="*/ 5193282 w 6942879"/>
              <a:gd name="connsiteY1798" fmla="*/ 2102498 h 3445715"/>
              <a:gd name="connsiteX1799" fmla="*/ 5190869 w 6942879"/>
              <a:gd name="connsiteY1799" fmla="*/ 2100077 h 3445715"/>
              <a:gd name="connsiteX1800" fmla="*/ 3107924 w 6942879"/>
              <a:gd name="connsiteY1800" fmla="*/ 2099824 h 3445715"/>
              <a:gd name="connsiteX1801" fmla="*/ 3108434 w 6942879"/>
              <a:gd name="connsiteY1801" fmla="*/ 2101692 h 3445715"/>
              <a:gd name="connsiteX1802" fmla="*/ 3109661 w 6942879"/>
              <a:gd name="connsiteY1802" fmla="*/ 2101984 h 3445715"/>
              <a:gd name="connsiteX1803" fmla="*/ 3454494 w 6942879"/>
              <a:gd name="connsiteY1803" fmla="*/ 2099077 h 3445715"/>
              <a:gd name="connsiteX1804" fmla="*/ 3453472 w 6942879"/>
              <a:gd name="connsiteY1804" fmla="*/ 2099609 h 3445715"/>
              <a:gd name="connsiteX1805" fmla="*/ 3443224 w 6942879"/>
              <a:gd name="connsiteY1805" fmla="*/ 2112332 h 3445715"/>
              <a:gd name="connsiteX1806" fmla="*/ 3440949 w 6942879"/>
              <a:gd name="connsiteY1806" fmla="*/ 2123753 h 3445715"/>
              <a:gd name="connsiteX1807" fmla="*/ 3443146 w 6942879"/>
              <a:gd name="connsiteY1807" fmla="*/ 2119971 h 3445715"/>
              <a:gd name="connsiteX1808" fmla="*/ 2080466 w 6942879"/>
              <a:gd name="connsiteY1808" fmla="*/ 2098012 h 3445715"/>
              <a:gd name="connsiteX1809" fmla="*/ 2078953 w 6942879"/>
              <a:gd name="connsiteY1809" fmla="*/ 2098952 h 3445715"/>
              <a:gd name="connsiteX1810" fmla="*/ 2078507 w 6942879"/>
              <a:gd name="connsiteY1810" fmla="*/ 2101786 h 3445715"/>
              <a:gd name="connsiteX1811" fmla="*/ 5509943 w 6942879"/>
              <a:gd name="connsiteY1811" fmla="*/ 2092416 h 3445715"/>
              <a:gd name="connsiteX1812" fmla="*/ 5515324 w 6942879"/>
              <a:gd name="connsiteY1812" fmla="*/ 2096816 h 3445715"/>
              <a:gd name="connsiteX1813" fmla="*/ 5523142 w 6942879"/>
              <a:gd name="connsiteY1813" fmla="*/ 2104638 h 3445715"/>
              <a:gd name="connsiteX1814" fmla="*/ 5523142 w 6942879"/>
              <a:gd name="connsiteY1814" fmla="*/ 2112461 h 3445715"/>
              <a:gd name="connsiteX1815" fmla="*/ 5527055 w 6942879"/>
              <a:gd name="connsiteY1815" fmla="*/ 2112461 h 3445715"/>
              <a:gd name="connsiteX1816" fmla="*/ 5530968 w 6942879"/>
              <a:gd name="connsiteY1816" fmla="*/ 2116372 h 3445715"/>
              <a:gd name="connsiteX1817" fmla="*/ 5546613 w 6942879"/>
              <a:gd name="connsiteY1817" fmla="*/ 2120283 h 3445715"/>
              <a:gd name="connsiteX1818" fmla="*/ 5538795 w 6942879"/>
              <a:gd name="connsiteY1818" fmla="*/ 2128105 h 3445715"/>
              <a:gd name="connsiteX1819" fmla="*/ 5530968 w 6942879"/>
              <a:gd name="connsiteY1819" fmla="*/ 2143750 h 3445715"/>
              <a:gd name="connsiteX1820" fmla="*/ 5513367 w 6942879"/>
              <a:gd name="connsiteY1820" fmla="*/ 2145216 h 3445715"/>
              <a:gd name="connsiteX1821" fmla="*/ 5510720 w 6942879"/>
              <a:gd name="connsiteY1821" fmla="*/ 2144996 h 3445715"/>
              <a:gd name="connsiteX1822" fmla="*/ 5523037 w 6942879"/>
              <a:gd name="connsiteY1822" fmla="*/ 2147314 h 3445715"/>
              <a:gd name="connsiteX1823" fmla="*/ 5523037 w 6942879"/>
              <a:gd name="connsiteY1823" fmla="*/ 2159031 h 3445715"/>
              <a:gd name="connsiteX1824" fmla="*/ 5515208 w 6942879"/>
              <a:gd name="connsiteY1824" fmla="*/ 2162937 h 3445715"/>
              <a:gd name="connsiteX1825" fmla="*/ 5526956 w 6942879"/>
              <a:gd name="connsiteY1825" fmla="*/ 2186370 h 3445715"/>
              <a:gd name="connsiteX1826" fmla="*/ 5542615 w 6942879"/>
              <a:gd name="connsiteY1826" fmla="*/ 2205898 h 3445715"/>
              <a:gd name="connsiteX1827" fmla="*/ 5534786 w 6942879"/>
              <a:gd name="connsiteY1827" fmla="*/ 2209804 h 3445715"/>
              <a:gd name="connsiteX1828" fmla="*/ 5515208 w 6942879"/>
              <a:gd name="connsiteY1828" fmla="*/ 2229331 h 3445715"/>
              <a:gd name="connsiteX1829" fmla="*/ 5503468 w 6942879"/>
              <a:gd name="connsiteY1829" fmla="*/ 2252765 h 3445715"/>
              <a:gd name="connsiteX1830" fmla="*/ 5495639 w 6942879"/>
              <a:gd name="connsiteY1830" fmla="*/ 2264482 h 3445715"/>
              <a:gd name="connsiteX1831" fmla="*/ 5495639 w 6942879"/>
              <a:gd name="connsiteY1831" fmla="*/ 2280104 h 3445715"/>
              <a:gd name="connsiteX1832" fmla="*/ 5491720 w 6942879"/>
              <a:gd name="connsiteY1832" fmla="*/ 2303538 h 3445715"/>
              <a:gd name="connsiteX1833" fmla="*/ 5483890 w 6942879"/>
              <a:gd name="connsiteY1833" fmla="*/ 2299632 h 3445715"/>
              <a:gd name="connsiteX1834" fmla="*/ 5472142 w 6942879"/>
              <a:gd name="connsiteY1834" fmla="*/ 2303538 h 3445715"/>
              <a:gd name="connsiteX1835" fmla="*/ 5460403 w 6942879"/>
              <a:gd name="connsiteY1835" fmla="*/ 2291821 h 3445715"/>
              <a:gd name="connsiteX1836" fmla="*/ 5448654 w 6942879"/>
              <a:gd name="connsiteY1836" fmla="*/ 2291821 h 3445715"/>
              <a:gd name="connsiteX1837" fmla="*/ 5432995 w 6942879"/>
              <a:gd name="connsiteY1837" fmla="*/ 2287915 h 3445715"/>
              <a:gd name="connsiteX1838" fmla="*/ 5425166 w 6942879"/>
              <a:gd name="connsiteY1838" fmla="*/ 2295726 h 3445715"/>
              <a:gd name="connsiteX1839" fmla="*/ 5405588 w 6942879"/>
              <a:gd name="connsiteY1839" fmla="*/ 2295726 h 3445715"/>
              <a:gd name="connsiteX1840" fmla="*/ 5401678 w 6942879"/>
              <a:gd name="connsiteY1840" fmla="*/ 2287915 h 3445715"/>
              <a:gd name="connsiteX1841" fmla="*/ 5382100 w 6942879"/>
              <a:gd name="connsiteY1841" fmla="*/ 2280104 h 3445715"/>
              <a:gd name="connsiteX1842" fmla="*/ 5366442 w 6942879"/>
              <a:gd name="connsiteY1842" fmla="*/ 2248859 h 3445715"/>
              <a:gd name="connsiteX1843" fmla="*/ 5350783 w 6942879"/>
              <a:gd name="connsiteY1843" fmla="*/ 2213709 h 3445715"/>
              <a:gd name="connsiteX1844" fmla="*/ 5362532 w 6942879"/>
              <a:gd name="connsiteY1844" fmla="*/ 2190276 h 3445715"/>
              <a:gd name="connsiteX1845" fmla="*/ 5363018 w 6942879"/>
              <a:gd name="connsiteY1845" fmla="*/ 2190761 h 3445715"/>
              <a:gd name="connsiteX1846" fmla="*/ 5380369 w 6942879"/>
              <a:gd name="connsiteY1846" fmla="*/ 2196061 h 3445715"/>
              <a:gd name="connsiteX1847" fmla="*/ 5397967 w 6942879"/>
              <a:gd name="connsiteY1847" fmla="*/ 2198506 h 3445715"/>
              <a:gd name="connsiteX1848" fmla="*/ 5390149 w 6942879"/>
              <a:gd name="connsiteY1848" fmla="*/ 2190683 h 3445715"/>
              <a:gd name="connsiteX1849" fmla="*/ 5397967 w 6942879"/>
              <a:gd name="connsiteY1849" fmla="*/ 2178950 h 3445715"/>
              <a:gd name="connsiteX1850" fmla="*/ 5417525 w 6942879"/>
              <a:gd name="connsiteY1850" fmla="*/ 2167217 h 3445715"/>
              <a:gd name="connsiteX1851" fmla="*/ 5452736 w 6942879"/>
              <a:gd name="connsiteY1851" fmla="*/ 2139839 h 3445715"/>
              <a:gd name="connsiteX1852" fmla="*/ 5460070 w 6942879"/>
              <a:gd name="connsiteY1852" fmla="*/ 2147661 h 3445715"/>
              <a:gd name="connsiteX1853" fmla="*/ 5461639 w 6942879"/>
              <a:gd name="connsiteY1853" fmla="*/ 2148153 h 3445715"/>
              <a:gd name="connsiteX1854" fmla="*/ 5465935 w 6942879"/>
              <a:gd name="connsiteY1854" fmla="*/ 2150105 h 3445715"/>
              <a:gd name="connsiteX1855" fmla="*/ 5468381 w 6942879"/>
              <a:gd name="connsiteY1855" fmla="*/ 2143750 h 3445715"/>
              <a:gd name="connsiteX1856" fmla="*/ 5476208 w 6942879"/>
              <a:gd name="connsiteY1856" fmla="*/ 2139839 h 3445715"/>
              <a:gd name="connsiteX1857" fmla="*/ 5464468 w 6942879"/>
              <a:gd name="connsiteY1857" fmla="*/ 2143750 h 3445715"/>
              <a:gd name="connsiteX1858" fmla="*/ 5463185 w 6942879"/>
              <a:gd name="connsiteY1858" fmla="*/ 2148639 h 3445715"/>
              <a:gd name="connsiteX1859" fmla="*/ 5461639 w 6942879"/>
              <a:gd name="connsiteY1859" fmla="*/ 2148153 h 3445715"/>
              <a:gd name="connsiteX1860" fmla="*/ 5460554 w 6942879"/>
              <a:gd name="connsiteY1860" fmla="*/ 2147661 h 3445715"/>
              <a:gd name="connsiteX1861" fmla="*/ 5460554 w 6942879"/>
              <a:gd name="connsiteY1861" fmla="*/ 2135927 h 3445715"/>
              <a:gd name="connsiteX1862" fmla="*/ 5476208 w 6942879"/>
              <a:gd name="connsiteY1862" fmla="*/ 2128105 h 3445715"/>
              <a:gd name="connsiteX1863" fmla="*/ 5476208 w 6942879"/>
              <a:gd name="connsiteY1863" fmla="*/ 2124194 h 3445715"/>
              <a:gd name="connsiteX1864" fmla="*/ 5480112 w 6942879"/>
              <a:gd name="connsiteY1864" fmla="*/ 2120283 h 3445715"/>
              <a:gd name="connsiteX1865" fmla="*/ 5487939 w 6942879"/>
              <a:gd name="connsiteY1865" fmla="*/ 2112461 h 3445715"/>
              <a:gd name="connsiteX1866" fmla="*/ 5503584 w 6942879"/>
              <a:gd name="connsiteY1866" fmla="*/ 2092905 h 3445715"/>
              <a:gd name="connsiteX1867" fmla="*/ 5507497 w 6942879"/>
              <a:gd name="connsiteY1867" fmla="*/ 2096816 h 3445715"/>
              <a:gd name="connsiteX1868" fmla="*/ 5509943 w 6942879"/>
              <a:gd name="connsiteY1868" fmla="*/ 2092416 h 3445715"/>
              <a:gd name="connsiteX1869" fmla="*/ 1900369 w 6942879"/>
              <a:gd name="connsiteY1869" fmla="*/ 2090126 h 3445715"/>
              <a:gd name="connsiteX1870" fmla="*/ 1904797 w 6942879"/>
              <a:gd name="connsiteY1870" fmla="*/ 2095938 h 3445715"/>
              <a:gd name="connsiteX1871" fmla="*/ 1916481 w 6942879"/>
              <a:gd name="connsiteY1871" fmla="*/ 2107692 h 3445715"/>
              <a:gd name="connsiteX1872" fmla="*/ 1924266 w 6942879"/>
              <a:gd name="connsiteY1872" fmla="*/ 2103779 h 3445715"/>
              <a:gd name="connsiteX1873" fmla="*/ 1929572 w 6942879"/>
              <a:gd name="connsiteY1873" fmla="*/ 2103779 h 3445715"/>
              <a:gd name="connsiteX1874" fmla="*/ 1924194 w 6942879"/>
              <a:gd name="connsiteY1874" fmla="*/ 2102878 h 3445715"/>
              <a:gd name="connsiteX1875" fmla="*/ 1921267 w 6942879"/>
              <a:gd name="connsiteY1875" fmla="*/ 2104350 h 3445715"/>
              <a:gd name="connsiteX1876" fmla="*/ 1913447 w 6942879"/>
              <a:gd name="connsiteY1876" fmla="*/ 2104350 h 3445715"/>
              <a:gd name="connsiteX1877" fmla="*/ 1903201 w 6942879"/>
              <a:gd name="connsiteY1877" fmla="*/ 2091600 h 3445715"/>
              <a:gd name="connsiteX1878" fmla="*/ 3476225 w 6942879"/>
              <a:gd name="connsiteY1878" fmla="*/ 2089551 h 3445715"/>
              <a:gd name="connsiteX1879" fmla="*/ 3466646 w 6942879"/>
              <a:gd name="connsiteY1879" fmla="*/ 2092759 h 3445715"/>
              <a:gd name="connsiteX1880" fmla="*/ 3458781 w 6942879"/>
              <a:gd name="connsiteY1880" fmla="*/ 2096848 h 3445715"/>
              <a:gd name="connsiteX1881" fmla="*/ 3478351 w 6942879"/>
              <a:gd name="connsiteY1881" fmla="*/ 2088838 h 3445715"/>
              <a:gd name="connsiteX1882" fmla="*/ 3478225 w 6942879"/>
              <a:gd name="connsiteY1882" fmla="*/ 2088881 h 3445715"/>
              <a:gd name="connsiteX1883" fmla="*/ 3480353 w 6942879"/>
              <a:gd name="connsiteY1883" fmla="*/ 2091183 h 3445715"/>
              <a:gd name="connsiteX1884" fmla="*/ 3497963 w 6942879"/>
              <a:gd name="connsiteY1884" fmla="*/ 2087910 h 3445715"/>
              <a:gd name="connsiteX1885" fmla="*/ 3490057 w 6942879"/>
              <a:gd name="connsiteY1885" fmla="*/ 2096670 h 3445715"/>
              <a:gd name="connsiteX1886" fmla="*/ 3484669 w 6942879"/>
              <a:gd name="connsiteY1886" fmla="*/ 2095772 h 3445715"/>
              <a:gd name="connsiteX1887" fmla="*/ 3488492 w 6942879"/>
              <a:gd name="connsiteY1887" fmla="*/ 2098636 h 3445715"/>
              <a:gd name="connsiteX1888" fmla="*/ 3493654 w 6942879"/>
              <a:gd name="connsiteY1888" fmla="*/ 2096563 h 3445715"/>
              <a:gd name="connsiteX1889" fmla="*/ 2092884 w 6942879"/>
              <a:gd name="connsiteY1889" fmla="*/ 2086572 h 3445715"/>
              <a:gd name="connsiteX1890" fmla="*/ 2092625 w 6942879"/>
              <a:gd name="connsiteY1890" fmla="*/ 2088661 h 3445715"/>
              <a:gd name="connsiteX1891" fmla="*/ 2092517 w 6942879"/>
              <a:gd name="connsiteY1891" fmla="*/ 2088785 h 3445715"/>
              <a:gd name="connsiteX1892" fmla="*/ 2093039 w 6942879"/>
              <a:gd name="connsiteY1892" fmla="*/ 2088434 h 3445715"/>
              <a:gd name="connsiteX1893" fmla="*/ 3758855 w 6942879"/>
              <a:gd name="connsiteY1893" fmla="*/ 2085125 h 3445715"/>
              <a:gd name="connsiteX1894" fmla="*/ 3770094 w 6942879"/>
              <a:gd name="connsiteY1894" fmla="*/ 2100181 h 3445715"/>
              <a:gd name="connsiteX1895" fmla="*/ 3781277 w 6942879"/>
              <a:gd name="connsiteY1895" fmla="*/ 2111897 h 3445715"/>
              <a:gd name="connsiteX1896" fmla="*/ 3778708 w 6942879"/>
              <a:gd name="connsiteY1896" fmla="*/ 2120737 h 3445715"/>
              <a:gd name="connsiteX1897" fmla="*/ 3779917 w 6942879"/>
              <a:gd name="connsiteY1897" fmla="*/ 2120030 h 3445715"/>
              <a:gd name="connsiteX1898" fmla="*/ 3782001 w 6942879"/>
              <a:gd name="connsiteY1898" fmla="*/ 2119854 h 3445715"/>
              <a:gd name="connsiteX1899" fmla="*/ 3782001 w 6942879"/>
              <a:gd name="connsiteY1899" fmla="*/ 2108663 h 3445715"/>
              <a:gd name="connsiteX1900" fmla="*/ 3766348 w 6942879"/>
              <a:gd name="connsiteY1900" fmla="*/ 2092993 h 3445715"/>
              <a:gd name="connsiteX1901" fmla="*/ 3759991 w 6942879"/>
              <a:gd name="connsiteY1901" fmla="*/ 2085663 h 3445715"/>
              <a:gd name="connsiteX1902" fmla="*/ 1890018 w 6942879"/>
              <a:gd name="connsiteY1902" fmla="*/ 2084738 h 3445715"/>
              <a:gd name="connsiteX1903" fmla="*/ 1885879 w 6942879"/>
              <a:gd name="connsiteY1903" fmla="*/ 2086819 h 3445715"/>
              <a:gd name="connsiteX1904" fmla="*/ 1892140 w 6942879"/>
              <a:gd name="connsiteY1904" fmla="*/ 2086156 h 3445715"/>
              <a:gd name="connsiteX1905" fmla="*/ 1893515 w 6942879"/>
              <a:gd name="connsiteY1905" fmla="*/ 2086558 h 3445715"/>
              <a:gd name="connsiteX1906" fmla="*/ 3899794 w 6942879"/>
              <a:gd name="connsiteY1906" fmla="*/ 2066459 h 3445715"/>
              <a:gd name="connsiteX1907" fmla="*/ 3899359 w 6942879"/>
              <a:gd name="connsiteY1907" fmla="*/ 2069505 h 3445715"/>
              <a:gd name="connsiteX1908" fmla="*/ 3911091 w 6942879"/>
              <a:gd name="connsiteY1908" fmla="*/ 2077341 h 3445715"/>
              <a:gd name="connsiteX1909" fmla="*/ 3918918 w 6942879"/>
              <a:gd name="connsiteY1909" fmla="*/ 2089075 h 3445715"/>
              <a:gd name="connsiteX1910" fmla="*/ 3938478 w 6942879"/>
              <a:gd name="connsiteY1910" fmla="*/ 2116499 h 3445715"/>
              <a:gd name="connsiteX1911" fmla="*/ 3944352 w 6942879"/>
              <a:gd name="connsiteY1911" fmla="*/ 2116986 h 3445715"/>
              <a:gd name="connsiteX1912" fmla="*/ 3947246 w 6942879"/>
              <a:gd name="connsiteY1912" fmla="*/ 2118668 h 3445715"/>
              <a:gd name="connsiteX1913" fmla="*/ 3946672 w 6942879"/>
              <a:gd name="connsiteY1913" fmla="*/ 2116348 h 3445715"/>
              <a:gd name="connsiteX1914" fmla="*/ 3931053 w 6942879"/>
              <a:gd name="connsiteY1914" fmla="*/ 2104565 h 3445715"/>
              <a:gd name="connsiteX1915" fmla="*/ 3903733 w 6942879"/>
              <a:gd name="connsiteY1915" fmla="*/ 2069204 h 3445715"/>
              <a:gd name="connsiteX1916" fmla="*/ 2097751 w 6942879"/>
              <a:gd name="connsiteY1916" fmla="*/ 2065538 h 3445715"/>
              <a:gd name="connsiteX1917" fmla="*/ 2093112 w 6942879"/>
              <a:gd name="connsiteY1917" fmla="*/ 2069050 h 3445715"/>
              <a:gd name="connsiteX1918" fmla="*/ 2088722 w 6942879"/>
              <a:gd name="connsiteY1918" fmla="*/ 2076894 h 3445715"/>
              <a:gd name="connsiteX1919" fmla="*/ 2092666 w 6942879"/>
              <a:gd name="connsiteY1919" fmla="*/ 2083940 h 3445715"/>
              <a:gd name="connsiteX1920" fmla="*/ 2092551 w 6942879"/>
              <a:gd name="connsiteY1920" fmla="*/ 2082551 h 3445715"/>
              <a:gd name="connsiteX1921" fmla="*/ 2089147 w 6942879"/>
              <a:gd name="connsiteY1921" fmla="*/ 2076663 h 3445715"/>
              <a:gd name="connsiteX1922" fmla="*/ 2095469 w 6942879"/>
              <a:gd name="connsiteY1922" fmla="*/ 2068324 h 3445715"/>
              <a:gd name="connsiteX1923" fmla="*/ 3071302 w 6942879"/>
              <a:gd name="connsiteY1923" fmla="*/ 2063071 h 3445715"/>
              <a:gd name="connsiteX1924" fmla="*/ 3064599 w 6942879"/>
              <a:gd name="connsiteY1924" fmla="*/ 2065204 h 3445715"/>
              <a:gd name="connsiteX1925" fmla="*/ 3058754 w 6942879"/>
              <a:gd name="connsiteY1925" fmla="*/ 2073713 h 3445715"/>
              <a:gd name="connsiteX1926" fmla="*/ 3063699 w 6942879"/>
              <a:gd name="connsiteY1926" fmla="*/ 2068770 h 3445715"/>
              <a:gd name="connsiteX1927" fmla="*/ 3621956 w 6942879"/>
              <a:gd name="connsiteY1927" fmla="*/ 2063058 h 3445715"/>
              <a:gd name="connsiteX1928" fmla="*/ 3614957 w 6942879"/>
              <a:gd name="connsiteY1928" fmla="*/ 2065279 h 3445715"/>
              <a:gd name="connsiteX1929" fmla="*/ 3609488 w 6942879"/>
              <a:gd name="connsiteY1929" fmla="*/ 2068019 h 3445715"/>
              <a:gd name="connsiteX1930" fmla="*/ 3618421 w 6942879"/>
              <a:gd name="connsiteY1930" fmla="*/ 2065031 h 3445715"/>
              <a:gd name="connsiteX1931" fmla="*/ 3114698 w 6942879"/>
              <a:gd name="connsiteY1931" fmla="*/ 2060372 h 3445715"/>
              <a:gd name="connsiteX1932" fmla="*/ 3110820 w 6942879"/>
              <a:gd name="connsiteY1932" fmla="*/ 2065309 h 3445715"/>
              <a:gd name="connsiteX1933" fmla="*/ 3110820 w 6942879"/>
              <a:gd name="connsiteY1933" fmla="*/ 2073208 h 3445715"/>
              <a:gd name="connsiteX1934" fmla="*/ 3106938 w 6942879"/>
              <a:gd name="connsiteY1934" fmla="*/ 2075182 h 3445715"/>
              <a:gd name="connsiteX1935" fmla="*/ 3105759 w 6942879"/>
              <a:gd name="connsiteY1935" fmla="*/ 2075782 h 3445715"/>
              <a:gd name="connsiteX1936" fmla="*/ 3106959 w 6942879"/>
              <a:gd name="connsiteY1936" fmla="*/ 2076631 h 3445715"/>
              <a:gd name="connsiteX1937" fmla="*/ 3107679 w 6942879"/>
              <a:gd name="connsiteY1937" fmla="*/ 2079030 h 3445715"/>
              <a:gd name="connsiteX1938" fmla="*/ 3107679 w 6942879"/>
              <a:gd name="connsiteY1938" fmla="*/ 2076968 h 3445715"/>
              <a:gd name="connsiteX1939" fmla="*/ 3111547 w 6942879"/>
              <a:gd name="connsiteY1939" fmla="*/ 2065245 h 3445715"/>
              <a:gd name="connsiteX1940" fmla="*/ 3115287 w 6942879"/>
              <a:gd name="connsiteY1940" fmla="*/ 2060522 h 3445715"/>
              <a:gd name="connsiteX1941" fmla="*/ 3734681 w 6942879"/>
              <a:gd name="connsiteY1941" fmla="*/ 2060245 h 3445715"/>
              <a:gd name="connsiteX1942" fmla="*/ 3738014 w 6942879"/>
              <a:gd name="connsiteY1942" fmla="*/ 2061613 h 3445715"/>
              <a:gd name="connsiteX1943" fmla="*/ 3742875 w 6942879"/>
              <a:gd name="connsiteY1943" fmla="*/ 2068936 h 3445715"/>
              <a:gd name="connsiteX1944" fmla="*/ 3743986 w 6942879"/>
              <a:gd name="connsiteY1944" fmla="*/ 2070052 h 3445715"/>
              <a:gd name="connsiteX1945" fmla="*/ 3738961 w 6942879"/>
              <a:gd name="connsiteY1945" fmla="*/ 2061670 h 3445715"/>
              <a:gd name="connsiteX1946" fmla="*/ 3083648 w 6942879"/>
              <a:gd name="connsiteY1946" fmla="*/ 2060049 h 3445715"/>
              <a:gd name="connsiteX1947" fmla="*/ 3085821 w 6942879"/>
              <a:gd name="connsiteY1947" fmla="*/ 2069263 h 3445715"/>
              <a:gd name="connsiteX1948" fmla="*/ 3095163 w 6942879"/>
              <a:gd name="connsiteY1948" fmla="*/ 2084497 h 3445715"/>
              <a:gd name="connsiteX1949" fmla="*/ 3100214 w 6942879"/>
              <a:gd name="connsiteY1949" fmla="*/ 2078602 h 3445715"/>
              <a:gd name="connsiteX1950" fmla="*/ 3095300 w 6942879"/>
              <a:gd name="connsiteY1950" fmla="*/ 2081101 h 3445715"/>
              <a:gd name="connsiteX1951" fmla="*/ 3084393 w 6942879"/>
              <a:gd name="connsiteY1951" fmla="*/ 2060559 h 3445715"/>
              <a:gd name="connsiteX1952" fmla="*/ 3276043 w 6942879"/>
              <a:gd name="connsiteY1952" fmla="*/ 2059017 h 3445715"/>
              <a:gd name="connsiteX1953" fmla="*/ 3277316 w 6942879"/>
              <a:gd name="connsiteY1953" fmla="*/ 2061214 h 3445715"/>
              <a:gd name="connsiteX1954" fmla="*/ 3279091 w 6942879"/>
              <a:gd name="connsiteY1954" fmla="*/ 2063165 h 3445715"/>
              <a:gd name="connsiteX1955" fmla="*/ 3282649 w 6942879"/>
              <a:gd name="connsiteY1955" fmla="*/ 2084647 h 3445715"/>
              <a:gd name="connsiteX1956" fmla="*/ 3283098 w 6942879"/>
              <a:gd name="connsiteY1956" fmla="*/ 2085400 h 3445715"/>
              <a:gd name="connsiteX1957" fmla="*/ 3283098 w 6942879"/>
              <a:gd name="connsiteY1957" fmla="*/ 2068693 h 3445715"/>
              <a:gd name="connsiteX1958" fmla="*/ 3278774 w 6942879"/>
              <a:gd name="connsiteY1958" fmla="*/ 2061235 h 3445715"/>
              <a:gd name="connsiteX1959" fmla="*/ 3279315 w 6942879"/>
              <a:gd name="connsiteY1959" fmla="*/ 2063411 h 3445715"/>
              <a:gd name="connsiteX1960" fmla="*/ 3279091 w 6942879"/>
              <a:gd name="connsiteY1960" fmla="*/ 2063165 h 3445715"/>
              <a:gd name="connsiteX1961" fmla="*/ 3278771 w 6942879"/>
              <a:gd name="connsiteY1961" fmla="*/ 2061231 h 3445715"/>
              <a:gd name="connsiteX1962" fmla="*/ 3278755 w 6942879"/>
              <a:gd name="connsiteY1962" fmla="*/ 2061204 h 3445715"/>
              <a:gd name="connsiteX1963" fmla="*/ 3627998 w 6942879"/>
              <a:gd name="connsiteY1963" fmla="*/ 2057093 h 3445715"/>
              <a:gd name="connsiteX1964" fmla="*/ 3624872 w 6942879"/>
              <a:gd name="connsiteY1964" fmla="*/ 2061431 h 3445715"/>
              <a:gd name="connsiteX1965" fmla="*/ 3627169 w 6942879"/>
              <a:gd name="connsiteY1965" fmla="*/ 2060149 h 3445715"/>
              <a:gd name="connsiteX1966" fmla="*/ 5636079 w 6942879"/>
              <a:gd name="connsiteY1966" fmla="*/ 2057044 h 3445715"/>
              <a:gd name="connsiteX1967" fmla="*/ 5636079 w 6942879"/>
              <a:gd name="connsiteY1967" fmla="*/ 2073021 h 3445715"/>
              <a:gd name="connsiteX1968" fmla="*/ 5636079 w 6942879"/>
              <a:gd name="connsiteY1968" fmla="*/ 2081009 h 3445715"/>
              <a:gd name="connsiteX1969" fmla="*/ 5628314 w 6942879"/>
              <a:gd name="connsiteY1969" fmla="*/ 2081009 h 3445715"/>
              <a:gd name="connsiteX1970" fmla="*/ 5620550 w 6942879"/>
              <a:gd name="connsiteY1970" fmla="*/ 2077015 h 3445715"/>
              <a:gd name="connsiteX1971" fmla="*/ 5612785 w 6942879"/>
              <a:gd name="connsiteY1971" fmla="*/ 2077015 h 3445715"/>
              <a:gd name="connsiteX1972" fmla="*/ 5605020 w 6942879"/>
              <a:gd name="connsiteY1972" fmla="*/ 2092992 h 3445715"/>
              <a:gd name="connsiteX1973" fmla="*/ 5612785 w 6942879"/>
              <a:gd name="connsiteY1973" fmla="*/ 2069027 h 3445715"/>
              <a:gd name="connsiteX1974" fmla="*/ 5636079 w 6942879"/>
              <a:gd name="connsiteY1974" fmla="*/ 2057044 h 3445715"/>
              <a:gd name="connsiteX1975" fmla="*/ 3558969 w 6942879"/>
              <a:gd name="connsiteY1975" fmla="*/ 2056090 h 3445715"/>
              <a:gd name="connsiteX1976" fmla="*/ 3567475 w 6942879"/>
              <a:gd name="connsiteY1976" fmla="*/ 2073165 h 3445715"/>
              <a:gd name="connsiteX1977" fmla="*/ 3562423 w 6942879"/>
              <a:gd name="connsiteY1977" fmla="*/ 2085836 h 3445715"/>
              <a:gd name="connsiteX1978" fmla="*/ 3567856 w 6942879"/>
              <a:gd name="connsiteY1978" fmla="*/ 2076747 h 3445715"/>
              <a:gd name="connsiteX1979" fmla="*/ 3570771 w 6942879"/>
              <a:gd name="connsiteY1979" fmla="*/ 2074795 h 3445715"/>
              <a:gd name="connsiteX1980" fmla="*/ 3572934 w 6942879"/>
              <a:gd name="connsiteY1980" fmla="*/ 2074312 h 3445715"/>
              <a:gd name="connsiteX1981" fmla="*/ 3568118 w 6942879"/>
              <a:gd name="connsiteY1981" fmla="*/ 2073107 h 3445715"/>
              <a:gd name="connsiteX1982" fmla="*/ 3564229 w 6942879"/>
              <a:gd name="connsiteY1982" fmla="*/ 2061357 h 3445715"/>
              <a:gd name="connsiteX1983" fmla="*/ 3515928 w 6942879"/>
              <a:gd name="connsiteY1983" fmla="*/ 2055386 h 3445715"/>
              <a:gd name="connsiteX1984" fmla="*/ 3515429 w 6942879"/>
              <a:gd name="connsiteY1984" fmla="*/ 2055553 h 3445715"/>
              <a:gd name="connsiteX1985" fmla="*/ 3509577 w 6942879"/>
              <a:gd name="connsiteY1985" fmla="*/ 2057513 h 3445715"/>
              <a:gd name="connsiteX1986" fmla="*/ 3505942 w 6942879"/>
              <a:gd name="connsiteY1986" fmla="*/ 2072102 h 3445715"/>
              <a:gd name="connsiteX1987" fmla="*/ 3114059 w 6942879"/>
              <a:gd name="connsiteY1987" fmla="*/ 2053418 h 3445715"/>
              <a:gd name="connsiteX1988" fmla="*/ 3113729 w 6942879"/>
              <a:gd name="connsiteY1988" fmla="*/ 2055438 h 3445715"/>
              <a:gd name="connsiteX1989" fmla="*/ 3118367 w 6942879"/>
              <a:gd name="connsiteY1989" fmla="*/ 2061104 h 3445715"/>
              <a:gd name="connsiteX1990" fmla="*/ 3119284 w 6942879"/>
              <a:gd name="connsiteY1990" fmla="*/ 2061335 h 3445715"/>
              <a:gd name="connsiteX1991" fmla="*/ 3064633 w 6942879"/>
              <a:gd name="connsiteY1991" fmla="*/ 2050691 h 3445715"/>
              <a:gd name="connsiteX1992" fmla="*/ 3065059 w 6942879"/>
              <a:gd name="connsiteY1992" fmla="*/ 2054437 h 3445715"/>
              <a:gd name="connsiteX1993" fmla="*/ 3065238 w 6942879"/>
              <a:gd name="connsiteY1993" fmla="*/ 2051985 h 3445715"/>
              <a:gd name="connsiteX1994" fmla="*/ 3325955 w 6942879"/>
              <a:gd name="connsiteY1994" fmla="*/ 2046723 h 3445715"/>
              <a:gd name="connsiteX1995" fmla="*/ 3325249 w 6942879"/>
              <a:gd name="connsiteY1995" fmla="*/ 2048842 h 3445715"/>
              <a:gd name="connsiteX1996" fmla="*/ 3325249 w 6942879"/>
              <a:gd name="connsiteY1996" fmla="*/ 2065488 h 3445715"/>
              <a:gd name="connsiteX1997" fmla="*/ 1843864 w 6942879"/>
              <a:gd name="connsiteY1997" fmla="*/ 2045878 h 3445715"/>
              <a:gd name="connsiteX1998" fmla="*/ 1849787 w 6942879"/>
              <a:gd name="connsiteY1998" fmla="*/ 2049451 h 3445715"/>
              <a:gd name="connsiteX1999" fmla="*/ 1854161 w 6942879"/>
              <a:gd name="connsiteY1999" fmla="*/ 2056795 h 3445715"/>
              <a:gd name="connsiteX2000" fmla="*/ 1858061 w 6942879"/>
              <a:gd name="connsiteY2000" fmla="*/ 2080287 h 3445715"/>
              <a:gd name="connsiteX2001" fmla="*/ 1864390 w 6942879"/>
              <a:gd name="connsiteY2001" fmla="*/ 2087135 h 3445715"/>
              <a:gd name="connsiteX2002" fmla="*/ 1869680 w 6942879"/>
              <a:gd name="connsiteY2002" fmla="*/ 2087694 h 3445715"/>
              <a:gd name="connsiteX2003" fmla="*/ 1860239 w 6942879"/>
              <a:gd name="connsiteY2003" fmla="*/ 2076405 h 3445715"/>
              <a:gd name="connsiteX2004" fmla="*/ 1858768 w 6942879"/>
              <a:gd name="connsiteY2004" fmla="*/ 2061211 h 3445715"/>
              <a:gd name="connsiteX2005" fmla="*/ 1850962 w 6942879"/>
              <a:gd name="connsiteY2005" fmla="*/ 2049438 h 3445715"/>
              <a:gd name="connsiteX2006" fmla="*/ 3916329 w 6942879"/>
              <a:gd name="connsiteY2006" fmla="*/ 2043956 h 3445715"/>
              <a:gd name="connsiteX2007" fmla="*/ 3912431 w 6942879"/>
              <a:gd name="connsiteY2007" fmla="*/ 2054238 h 3445715"/>
              <a:gd name="connsiteX2008" fmla="*/ 3915434 w 6942879"/>
              <a:gd name="connsiteY2008" fmla="*/ 2053482 h 3445715"/>
              <a:gd name="connsiteX2009" fmla="*/ 1652818 w 6942879"/>
              <a:gd name="connsiteY2009" fmla="*/ 2043496 h 3445715"/>
              <a:gd name="connsiteX2010" fmla="*/ 1651812 w 6942879"/>
              <a:gd name="connsiteY2010" fmla="*/ 2045503 h 3445715"/>
              <a:gd name="connsiteX2011" fmla="*/ 1653401 w 6942879"/>
              <a:gd name="connsiteY2011" fmla="*/ 2055404 h 3445715"/>
              <a:gd name="connsiteX2012" fmla="*/ 1655531 w 6942879"/>
              <a:gd name="connsiteY2012" fmla="*/ 2048970 h 3445715"/>
              <a:gd name="connsiteX2013" fmla="*/ 4107857 w 6942879"/>
              <a:gd name="connsiteY2013" fmla="*/ 2042475 h 3445715"/>
              <a:gd name="connsiteX2014" fmla="*/ 4118412 w 6942879"/>
              <a:gd name="connsiteY2014" fmla="*/ 2049554 h 3445715"/>
              <a:gd name="connsiteX2015" fmla="*/ 4169146 w 6942879"/>
              <a:gd name="connsiteY2015" fmla="*/ 2069204 h 3445715"/>
              <a:gd name="connsiteX2016" fmla="*/ 4183208 w 6942879"/>
              <a:gd name="connsiteY2016" fmla="*/ 2069204 h 3445715"/>
              <a:gd name="connsiteX2017" fmla="*/ 4183654 w 6942879"/>
              <a:gd name="connsiteY2017" fmla="*/ 2068756 h 3445715"/>
              <a:gd name="connsiteX2018" fmla="*/ 4129033 w 6942879"/>
              <a:gd name="connsiteY2018" fmla="*/ 2053099 h 3445715"/>
              <a:gd name="connsiteX2019" fmla="*/ 1840622 w 6942879"/>
              <a:gd name="connsiteY2019" fmla="*/ 2040118 h 3445715"/>
              <a:gd name="connsiteX2020" fmla="*/ 1838101 w 6942879"/>
              <a:gd name="connsiteY2020" fmla="*/ 2044063 h 3445715"/>
              <a:gd name="connsiteX2021" fmla="*/ 1842477 w 6942879"/>
              <a:gd name="connsiteY2021" fmla="*/ 2045041 h 3445715"/>
              <a:gd name="connsiteX2022" fmla="*/ 1843110 w 6942879"/>
              <a:gd name="connsiteY2022" fmla="*/ 2045423 h 3445715"/>
              <a:gd name="connsiteX2023" fmla="*/ 3714728 w 6942879"/>
              <a:gd name="connsiteY2023" fmla="*/ 2037265 h 3445715"/>
              <a:gd name="connsiteX2024" fmla="*/ 3714189 w 6942879"/>
              <a:gd name="connsiteY2024" fmla="*/ 2041598 h 3445715"/>
              <a:gd name="connsiteX2025" fmla="*/ 3714219 w 6942879"/>
              <a:gd name="connsiteY2025" fmla="*/ 2041836 h 3445715"/>
              <a:gd name="connsiteX2026" fmla="*/ 5678609 w 6942879"/>
              <a:gd name="connsiteY2026" fmla="*/ 2037073 h 3445715"/>
              <a:gd name="connsiteX2027" fmla="*/ 5690302 w 6942879"/>
              <a:gd name="connsiteY2027" fmla="*/ 2076384 h 3445715"/>
              <a:gd name="connsiteX2028" fmla="*/ 5690302 w 6942879"/>
              <a:gd name="connsiteY2028" fmla="*/ 2092107 h 3445715"/>
              <a:gd name="connsiteX2029" fmla="*/ 5686403 w 6942879"/>
              <a:gd name="connsiteY2029" fmla="*/ 2103901 h 3445715"/>
              <a:gd name="connsiteX2030" fmla="*/ 5678609 w 6942879"/>
              <a:gd name="connsiteY2030" fmla="*/ 2084245 h 3445715"/>
              <a:gd name="connsiteX2031" fmla="*/ 5670812 w 6942879"/>
              <a:gd name="connsiteY2031" fmla="*/ 2099968 h 3445715"/>
              <a:gd name="connsiteX2032" fmla="*/ 5670812 w 6942879"/>
              <a:gd name="connsiteY2032" fmla="*/ 2111762 h 3445715"/>
              <a:gd name="connsiteX2033" fmla="*/ 5651322 w 6942879"/>
              <a:gd name="connsiteY2033" fmla="*/ 2107829 h 3445715"/>
              <a:gd name="connsiteX2034" fmla="*/ 5647424 w 6942879"/>
              <a:gd name="connsiteY2034" fmla="*/ 2092107 h 3445715"/>
              <a:gd name="connsiteX2035" fmla="*/ 5647424 w 6942879"/>
              <a:gd name="connsiteY2035" fmla="*/ 2080313 h 3445715"/>
              <a:gd name="connsiteX2036" fmla="*/ 5651322 w 6942879"/>
              <a:gd name="connsiteY2036" fmla="*/ 2060657 h 3445715"/>
              <a:gd name="connsiteX2037" fmla="*/ 5666913 w 6942879"/>
              <a:gd name="connsiteY2037" fmla="*/ 2052796 h 3445715"/>
              <a:gd name="connsiteX2038" fmla="*/ 5674710 w 6942879"/>
              <a:gd name="connsiteY2038" fmla="*/ 2044935 h 3445715"/>
              <a:gd name="connsiteX2039" fmla="*/ 5678609 w 6942879"/>
              <a:gd name="connsiteY2039" fmla="*/ 2037073 h 3445715"/>
              <a:gd name="connsiteX2040" fmla="*/ 4812911 w 6942879"/>
              <a:gd name="connsiteY2040" fmla="*/ 2037073 h 3445715"/>
              <a:gd name="connsiteX2041" fmla="*/ 4816782 w 6942879"/>
              <a:gd name="connsiteY2041" fmla="*/ 2037073 h 3445715"/>
              <a:gd name="connsiteX2042" fmla="*/ 4843889 w 6942879"/>
              <a:gd name="connsiteY2042" fmla="*/ 2068436 h 3445715"/>
              <a:gd name="connsiteX2043" fmla="*/ 4843889 w 6942879"/>
              <a:gd name="connsiteY2043" fmla="*/ 2095878 h 3445715"/>
              <a:gd name="connsiteX2044" fmla="*/ 4824528 w 6942879"/>
              <a:gd name="connsiteY2044" fmla="*/ 2107639 h 3445715"/>
              <a:gd name="connsiteX2045" fmla="*/ 4809038 w 6942879"/>
              <a:gd name="connsiteY2045" fmla="*/ 2068436 h 3445715"/>
              <a:gd name="connsiteX2046" fmla="*/ 4812911 w 6942879"/>
              <a:gd name="connsiteY2046" fmla="*/ 2048834 h 3445715"/>
              <a:gd name="connsiteX2047" fmla="*/ 4812911 w 6942879"/>
              <a:gd name="connsiteY2047" fmla="*/ 2037073 h 3445715"/>
              <a:gd name="connsiteX2048" fmla="*/ 3214401 w 6942879"/>
              <a:gd name="connsiteY2048" fmla="*/ 2037024 h 3445715"/>
              <a:gd name="connsiteX2049" fmla="*/ 3218413 w 6942879"/>
              <a:gd name="connsiteY2049" fmla="*/ 2045704 h 3445715"/>
              <a:gd name="connsiteX2050" fmla="*/ 3216716 w 6942879"/>
              <a:gd name="connsiteY2050" fmla="*/ 2064908 h 3445715"/>
              <a:gd name="connsiteX2051" fmla="*/ 3220611 w 6942879"/>
              <a:gd name="connsiteY2051" fmla="*/ 2053403 h 3445715"/>
              <a:gd name="connsiteX2052" fmla="*/ 3219457 w 6942879"/>
              <a:gd name="connsiteY2052" fmla="*/ 2040635 h 3445715"/>
              <a:gd name="connsiteX2053" fmla="*/ 3026614 w 6942879"/>
              <a:gd name="connsiteY2053" fmla="*/ 2035782 h 3445715"/>
              <a:gd name="connsiteX2054" fmla="*/ 3021595 w 6942879"/>
              <a:gd name="connsiteY2054" fmla="*/ 2037669 h 3445715"/>
              <a:gd name="connsiteX2055" fmla="*/ 3019772 w 6942879"/>
              <a:gd name="connsiteY2055" fmla="*/ 2040453 h 3445715"/>
              <a:gd name="connsiteX2056" fmla="*/ 3022501 w 6942879"/>
              <a:gd name="connsiteY2056" fmla="*/ 2038590 h 3445715"/>
              <a:gd name="connsiteX2057" fmla="*/ 3110820 w 6942879"/>
              <a:gd name="connsiteY2057" fmla="*/ 2032375 h 3445715"/>
              <a:gd name="connsiteX2058" fmla="*/ 3110820 w 6942879"/>
              <a:gd name="connsiteY2058" fmla="*/ 2037669 h 3445715"/>
              <a:gd name="connsiteX2059" fmla="*/ 3113938 w 6942879"/>
              <a:gd name="connsiteY2059" fmla="*/ 2047195 h 3445715"/>
              <a:gd name="connsiteX2060" fmla="*/ 3119284 w 6942879"/>
              <a:gd name="connsiteY2060" fmla="*/ 2041792 h 3445715"/>
              <a:gd name="connsiteX2061" fmla="*/ 3111547 w 6942879"/>
              <a:gd name="connsiteY2061" fmla="*/ 2037888 h 3445715"/>
              <a:gd name="connsiteX2062" fmla="*/ 3196140 w 6942879"/>
              <a:gd name="connsiteY2062" fmla="*/ 2031619 h 3445715"/>
              <a:gd name="connsiteX2063" fmla="*/ 3188616 w 6942879"/>
              <a:gd name="connsiteY2063" fmla="*/ 2033254 h 3445715"/>
              <a:gd name="connsiteX2064" fmla="*/ 3185745 w 6942879"/>
              <a:gd name="connsiteY2064" fmla="*/ 2033748 h 3445715"/>
              <a:gd name="connsiteX2065" fmla="*/ 3190851 w 6942879"/>
              <a:gd name="connsiteY2065" fmla="*/ 2033490 h 3445715"/>
              <a:gd name="connsiteX2066" fmla="*/ 3048649 w 6942879"/>
              <a:gd name="connsiteY2066" fmla="*/ 2030441 h 3445715"/>
              <a:gd name="connsiteX2067" fmla="*/ 3060929 w 6942879"/>
              <a:gd name="connsiteY2067" fmla="*/ 2042770 h 3445715"/>
              <a:gd name="connsiteX2068" fmla="*/ 3060390 w 6942879"/>
              <a:gd name="connsiteY2068" fmla="*/ 2041618 h 3445715"/>
              <a:gd name="connsiteX2069" fmla="*/ 3053239 w 6942879"/>
              <a:gd name="connsiteY2069" fmla="*/ 2031563 h 3445715"/>
              <a:gd name="connsiteX2070" fmla="*/ 5643621 w 6942879"/>
              <a:gd name="connsiteY2070" fmla="*/ 2030084 h 3445715"/>
              <a:gd name="connsiteX2071" fmla="*/ 5651607 w 6942879"/>
              <a:gd name="connsiteY2071" fmla="*/ 2037407 h 3445715"/>
              <a:gd name="connsiteX2072" fmla="*/ 5643621 w 6942879"/>
              <a:gd name="connsiteY2072" fmla="*/ 2030084 h 3445715"/>
              <a:gd name="connsiteX2073" fmla="*/ 3204338 w 6942879"/>
              <a:gd name="connsiteY2073" fmla="*/ 2029837 h 3445715"/>
              <a:gd name="connsiteX2074" fmla="*/ 3201567 w 6942879"/>
              <a:gd name="connsiteY2074" fmla="*/ 2030439 h 3445715"/>
              <a:gd name="connsiteX2075" fmla="*/ 3208741 w 6942879"/>
              <a:gd name="connsiteY2075" fmla="*/ 2032981 h 3445715"/>
              <a:gd name="connsiteX2076" fmla="*/ 3043904 w 6942879"/>
              <a:gd name="connsiteY2076" fmla="*/ 2029281 h 3445715"/>
              <a:gd name="connsiteX2077" fmla="*/ 3033921 w 6942879"/>
              <a:gd name="connsiteY2077" fmla="*/ 2033035 h 3445715"/>
              <a:gd name="connsiteX2078" fmla="*/ 3046930 w 6942879"/>
              <a:gd name="connsiteY2078" fmla="*/ 2030021 h 3445715"/>
              <a:gd name="connsiteX2079" fmla="*/ 3554360 w 6942879"/>
              <a:gd name="connsiteY2079" fmla="*/ 2028787 h 3445715"/>
              <a:gd name="connsiteX2080" fmla="*/ 3544161 w 6942879"/>
              <a:gd name="connsiteY2080" fmla="*/ 2030250 h 3445715"/>
              <a:gd name="connsiteX2081" fmla="*/ 3544943 w 6942879"/>
              <a:gd name="connsiteY2081" fmla="*/ 2033653 h 3445715"/>
              <a:gd name="connsiteX2082" fmla="*/ 3546664 w 6942879"/>
              <a:gd name="connsiteY2082" fmla="*/ 2032014 h 3445715"/>
              <a:gd name="connsiteX2083" fmla="*/ 3566810 w 6942879"/>
              <a:gd name="connsiteY2083" fmla="*/ 2030176 h 3445715"/>
              <a:gd name="connsiteX2084" fmla="*/ 4091083 w 6942879"/>
              <a:gd name="connsiteY2084" fmla="*/ 2027291 h 3445715"/>
              <a:gd name="connsiteX2085" fmla="*/ 4094984 w 6942879"/>
              <a:gd name="connsiteY2085" fmla="*/ 2033843 h 3445715"/>
              <a:gd name="connsiteX2086" fmla="*/ 4095796 w 6942879"/>
              <a:gd name="connsiteY2086" fmla="*/ 2034387 h 3445715"/>
              <a:gd name="connsiteX2087" fmla="*/ 3124241 w 6942879"/>
              <a:gd name="connsiteY2087" fmla="*/ 2022508 h 3445715"/>
              <a:gd name="connsiteX2088" fmla="*/ 3129439 w 6942879"/>
              <a:gd name="connsiteY2088" fmla="*/ 2023719 h 3445715"/>
              <a:gd name="connsiteX2089" fmla="*/ 3137036 w 6942879"/>
              <a:gd name="connsiteY2089" fmla="*/ 2022508 h 3445715"/>
              <a:gd name="connsiteX2090" fmla="*/ 3677242 w 6942879"/>
              <a:gd name="connsiteY2090" fmla="*/ 2022382 h 3445715"/>
              <a:gd name="connsiteX2091" fmla="*/ 3661290 w 6942879"/>
              <a:gd name="connsiteY2091" fmla="*/ 2038372 h 3445715"/>
              <a:gd name="connsiteX2092" fmla="*/ 3642434 w 6942879"/>
              <a:gd name="connsiteY2092" fmla="*/ 2045650 h 3445715"/>
              <a:gd name="connsiteX2093" fmla="*/ 3645640 w 6942879"/>
              <a:gd name="connsiteY2093" fmla="*/ 2045503 h 3445715"/>
              <a:gd name="connsiteX2094" fmla="*/ 3666061 w 6942879"/>
              <a:gd name="connsiteY2094" fmla="*/ 2036228 h 3445715"/>
              <a:gd name="connsiteX2095" fmla="*/ 3110251 w 6942879"/>
              <a:gd name="connsiteY2095" fmla="*/ 2019560 h 3445715"/>
              <a:gd name="connsiteX2096" fmla="*/ 3110820 w 6942879"/>
              <a:gd name="connsiteY2096" fmla="*/ 2021877 h 3445715"/>
              <a:gd name="connsiteX2097" fmla="*/ 3110820 w 6942879"/>
              <a:gd name="connsiteY2097" fmla="*/ 2029773 h 3445715"/>
              <a:gd name="connsiteX2098" fmla="*/ 3110820 w 6942879"/>
              <a:gd name="connsiteY2098" fmla="*/ 2030339 h 3445715"/>
              <a:gd name="connsiteX2099" fmla="*/ 3115416 w 6942879"/>
              <a:gd name="connsiteY2099" fmla="*/ 2026159 h 3445715"/>
              <a:gd name="connsiteX2100" fmla="*/ 3119284 w 6942879"/>
              <a:gd name="connsiteY2100" fmla="*/ 2022741 h 3445715"/>
              <a:gd name="connsiteX2101" fmla="*/ 3121135 w 6942879"/>
              <a:gd name="connsiteY2101" fmla="*/ 2022508 h 3445715"/>
              <a:gd name="connsiteX2102" fmla="*/ 3117196 w 6942879"/>
              <a:gd name="connsiteY2102" fmla="*/ 2022508 h 3445715"/>
              <a:gd name="connsiteX2103" fmla="*/ 3111352 w 6942879"/>
              <a:gd name="connsiteY2103" fmla="*/ 2022508 h 3445715"/>
              <a:gd name="connsiteX2104" fmla="*/ 3339558 w 6942879"/>
              <a:gd name="connsiteY2104" fmla="*/ 2015942 h 3445715"/>
              <a:gd name="connsiteX2105" fmla="*/ 3331594 w 6942879"/>
              <a:gd name="connsiteY2105" fmla="*/ 2029788 h 3445715"/>
              <a:gd name="connsiteX2106" fmla="*/ 3329429 w 6942879"/>
              <a:gd name="connsiteY2106" fmla="*/ 2036290 h 3445715"/>
              <a:gd name="connsiteX2107" fmla="*/ 3335410 w 6942879"/>
              <a:gd name="connsiteY2107" fmla="*/ 2026184 h 3445715"/>
              <a:gd name="connsiteX2108" fmla="*/ 3562444 w 6942879"/>
              <a:gd name="connsiteY2108" fmla="*/ 2015824 h 3445715"/>
              <a:gd name="connsiteX2109" fmla="*/ 3567429 w 6942879"/>
              <a:gd name="connsiteY2109" fmla="*/ 2030120 h 3445715"/>
              <a:gd name="connsiteX2110" fmla="*/ 3568118 w 6942879"/>
              <a:gd name="connsiteY2110" fmla="*/ 2030057 h 3445715"/>
              <a:gd name="connsiteX2111" fmla="*/ 3162357 w 6942879"/>
              <a:gd name="connsiteY2111" fmla="*/ 2015023 h 3445715"/>
              <a:gd name="connsiteX2112" fmla="*/ 3157018 w 6942879"/>
              <a:gd name="connsiteY2112" fmla="*/ 2018345 h 3445715"/>
              <a:gd name="connsiteX2113" fmla="*/ 3157969 w 6942879"/>
              <a:gd name="connsiteY2113" fmla="*/ 2018345 h 3445715"/>
              <a:gd name="connsiteX2114" fmla="*/ 3162439 w 6942879"/>
              <a:gd name="connsiteY2114" fmla="*/ 2018956 h 3445715"/>
              <a:gd name="connsiteX2115" fmla="*/ 3161107 w 6942879"/>
              <a:gd name="connsiteY2115" fmla="*/ 2017632 h 3445715"/>
              <a:gd name="connsiteX2116" fmla="*/ 5553219 w 6942879"/>
              <a:gd name="connsiteY2116" fmla="*/ 2014438 h 3445715"/>
              <a:gd name="connsiteX2117" fmla="*/ 5549337 w 6942879"/>
              <a:gd name="connsiteY2117" fmla="*/ 2026088 h 3445715"/>
              <a:gd name="connsiteX2118" fmla="*/ 5541572 w 6942879"/>
              <a:gd name="connsiteY2118" fmla="*/ 2041622 h 3445715"/>
              <a:gd name="connsiteX2119" fmla="*/ 5526043 w 6942879"/>
              <a:gd name="connsiteY2119" fmla="*/ 2053272 h 3445715"/>
              <a:gd name="connsiteX2120" fmla="*/ 5510514 w 6942879"/>
              <a:gd name="connsiteY2120" fmla="*/ 2061038 h 3445715"/>
              <a:gd name="connsiteX2121" fmla="*/ 5533808 w 6942879"/>
              <a:gd name="connsiteY2121" fmla="*/ 2037738 h 3445715"/>
              <a:gd name="connsiteX2122" fmla="*/ 5553219 w 6942879"/>
              <a:gd name="connsiteY2122" fmla="*/ 2014438 h 3445715"/>
              <a:gd name="connsiteX2123" fmla="*/ 5631831 w 6942879"/>
              <a:gd name="connsiteY2123" fmla="*/ 2014317 h 3445715"/>
              <a:gd name="connsiteX2124" fmla="*/ 5628029 w 6942879"/>
              <a:gd name="connsiteY2124" fmla="*/ 2033683 h 3445715"/>
              <a:gd name="connsiteX2125" fmla="*/ 5620422 w 6942879"/>
              <a:gd name="connsiteY2125" fmla="*/ 2045303 h 3445715"/>
              <a:gd name="connsiteX2126" fmla="*/ 5620422 w 6942879"/>
              <a:gd name="connsiteY2126" fmla="*/ 2029809 h 3445715"/>
              <a:gd name="connsiteX2127" fmla="*/ 5631831 w 6942879"/>
              <a:gd name="connsiteY2127" fmla="*/ 2014317 h 3445715"/>
              <a:gd name="connsiteX2128" fmla="*/ 2074550 w 6942879"/>
              <a:gd name="connsiteY2128" fmla="*/ 2012071 h 3445715"/>
              <a:gd name="connsiteX2129" fmla="*/ 2076790 w 6942879"/>
              <a:gd name="connsiteY2129" fmla="*/ 2014105 h 3445715"/>
              <a:gd name="connsiteX2130" fmla="*/ 2065475 w 6942879"/>
              <a:gd name="connsiteY2130" fmla="*/ 2025588 h 3445715"/>
              <a:gd name="connsiteX2131" fmla="*/ 2069247 w 6942879"/>
              <a:gd name="connsiteY2131" fmla="*/ 2021761 h 3445715"/>
              <a:gd name="connsiteX2132" fmla="*/ 2074550 w 6942879"/>
              <a:gd name="connsiteY2132" fmla="*/ 2012071 h 3445715"/>
              <a:gd name="connsiteX2133" fmla="*/ 3685798 w 6942879"/>
              <a:gd name="connsiteY2133" fmla="*/ 2010372 h 3445715"/>
              <a:gd name="connsiteX2134" fmla="*/ 3685195 w 6942879"/>
              <a:gd name="connsiteY2134" fmla="*/ 2010493 h 3445715"/>
              <a:gd name="connsiteX2135" fmla="*/ 3677531 w 6942879"/>
              <a:gd name="connsiteY2135" fmla="*/ 2022024 h 3445715"/>
              <a:gd name="connsiteX2136" fmla="*/ 3680648 w 6942879"/>
              <a:gd name="connsiteY2136" fmla="*/ 2018165 h 3445715"/>
              <a:gd name="connsiteX2137" fmla="*/ 3685018 w 6942879"/>
              <a:gd name="connsiteY2137" fmla="*/ 2010842 h 3445715"/>
              <a:gd name="connsiteX2138" fmla="*/ 5643620 w 6942879"/>
              <a:gd name="connsiteY2138" fmla="*/ 2010277 h 3445715"/>
              <a:gd name="connsiteX2139" fmla="*/ 5643620 w 6942879"/>
              <a:gd name="connsiteY2139" fmla="*/ 2025589 h 3445715"/>
              <a:gd name="connsiteX2140" fmla="*/ 5631640 w 6942879"/>
              <a:gd name="connsiteY2140" fmla="*/ 2037073 h 3445715"/>
              <a:gd name="connsiteX2141" fmla="*/ 5643620 w 6942879"/>
              <a:gd name="connsiteY2141" fmla="*/ 2010277 h 3445715"/>
              <a:gd name="connsiteX2142" fmla="*/ 3107226 w 6942879"/>
              <a:gd name="connsiteY2142" fmla="*/ 2007243 h 3445715"/>
              <a:gd name="connsiteX2143" fmla="*/ 3109966 w 6942879"/>
              <a:gd name="connsiteY2143" fmla="*/ 2018399 h 3445715"/>
              <a:gd name="connsiteX2144" fmla="*/ 3111352 w 6942879"/>
              <a:gd name="connsiteY2144" fmla="*/ 2014688 h 3445715"/>
              <a:gd name="connsiteX2145" fmla="*/ 4078750 w 6942879"/>
              <a:gd name="connsiteY2145" fmla="*/ 2006651 h 3445715"/>
              <a:gd name="connsiteX2146" fmla="*/ 4070455 w 6942879"/>
              <a:gd name="connsiteY2146" fmla="*/ 2008800 h 3445715"/>
              <a:gd name="connsiteX2147" fmla="*/ 4071569 w 6942879"/>
              <a:gd name="connsiteY2147" fmla="*/ 2010265 h 3445715"/>
              <a:gd name="connsiteX2148" fmla="*/ 3292938 w 6942879"/>
              <a:gd name="connsiteY2148" fmla="*/ 2003015 h 3445715"/>
              <a:gd name="connsiteX2149" fmla="*/ 3279987 w 6942879"/>
              <a:gd name="connsiteY2149" fmla="*/ 2010309 h 3445715"/>
              <a:gd name="connsiteX2150" fmla="*/ 3259352 w 6942879"/>
              <a:gd name="connsiteY2150" fmla="*/ 2009821 h 3445715"/>
              <a:gd name="connsiteX2151" fmla="*/ 3216125 w 6942879"/>
              <a:gd name="connsiteY2151" fmla="*/ 2009821 h 3445715"/>
              <a:gd name="connsiteX2152" fmla="*/ 3218066 w 6942879"/>
              <a:gd name="connsiteY2152" fmla="*/ 2025237 h 3445715"/>
              <a:gd name="connsiteX2153" fmla="*/ 3216730 w 6942879"/>
              <a:gd name="connsiteY2153" fmla="*/ 2010442 h 3445715"/>
              <a:gd name="connsiteX2154" fmla="*/ 3271015 w 6942879"/>
              <a:gd name="connsiteY2154" fmla="*/ 2010442 h 3445715"/>
              <a:gd name="connsiteX2155" fmla="*/ 3274892 w 6942879"/>
              <a:gd name="connsiteY2155" fmla="*/ 2033875 h 3445715"/>
              <a:gd name="connsiteX2156" fmla="*/ 3273922 w 6942879"/>
              <a:gd name="connsiteY2156" fmla="*/ 2047545 h 3445715"/>
              <a:gd name="connsiteX2157" fmla="*/ 3276054 w 6942879"/>
              <a:gd name="connsiteY2157" fmla="*/ 2053557 h 3445715"/>
              <a:gd name="connsiteX2158" fmla="*/ 3275377 w 6942879"/>
              <a:gd name="connsiteY2158" fmla="*/ 2045393 h 3445715"/>
              <a:gd name="connsiteX2159" fmla="*/ 3275377 w 6942879"/>
              <a:gd name="connsiteY2159" fmla="*/ 2022092 h 3445715"/>
              <a:gd name="connsiteX2160" fmla="*/ 3275377 w 6942879"/>
              <a:gd name="connsiteY2160" fmla="*/ 2010442 h 3445715"/>
              <a:gd name="connsiteX2161" fmla="*/ 3286284 w 6942879"/>
              <a:gd name="connsiteY2161" fmla="*/ 2010442 h 3445715"/>
              <a:gd name="connsiteX2162" fmla="*/ 3286203 w 6942879"/>
              <a:gd name="connsiteY2162" fmla="*/ 2009757 h 3445715"/>
              <a:gd name="connsiteX2163" fmla="*/ 3547983 w 6942879"/>
              <a:gd name="connsiteY2163" fmla="*/ 1999083 h 3445715"/>
              <a:gd name="connsiteX2164" fmla="*/ 3540802 w 6942879"/>
              <a:gd name="connsiteY2164" fmla="*/ 2002685 h 3445715"/>
              <a:gd name="connsiteX2165" fmla="*/ 3522685 w 6942879"/>
              <a:gd name="connsiteY2165" fmla="*/ 2042335 h 3445715"/>
              <a:gd name="connsiteX2166" fmla="*/ 3522578 w 6942879"/>
              <a:gd name="connsiteY2166" fmla="*/ 2043194 h 3445715"/>
              <a:gd name="connsiteX2167" fmla="*/ 3524734 w 6942879"/>
              <a:gd name="connsiteY2167" fmla="*/ 2038053 h 3445715"/>
              <a:gd name="connsiteX2168" fmla="*/ 3544161 w 6942879"/>
              <a:gd name="connsiteY2168" fmla="*/ 2002951 h 3445715"/>
              <a:gd name="connsiteX2169" fmla="*/ 5295735 w 6942879"/>
              <a:gd name="connsiteY2169" fmla="*/ 1998924 h 3445715"/>
              <a:gd name="connsiteX2170" fmla="*/ 5295671 w 6942879"/>
              <a:gd name="connsiteY2170" fmla="*/ 1999185 h 3445715"/>
              <a:gd name="connsiteX2171" fmla="*/ 5295833 w 6942879"/>
              <a:gd name="connsiteY2171" fmla="*/ 1998942 h 3445715"/>
              <a:gd name="connsiteX2172" fmla="*/ 5165530 w 6942879"/>
              <a:gd name="connsiteY2172" fmla="*/ 1994833 h 3445715"/>
              <a:gd name="connsiteX2173" fmla="*/ 5163881 w 6942879"/>
              <a:gd name="connsiteY2173" fmla="*/ 2003112 h 3445715"/>
              <a:gd name="connsiteX2174" fmla="*/ 5162860 w 6942879"/>
              <a:gd name="connsiteY2174" fmla="*/ 2005638 h 3445715"/>
              <a:gd name="connsiteX2175" fmla="*/ 5164065 w 6942879"/>
              <a:gd name="connsiteY2175" fmla="*/ 2003849 h 3445715"/>
              <a:gd name="connsiteX2176" fmla="*/ 5601027 w 6942879"/>
              <a:gd name="connsiteY2176" fmla="*/ 1994468 h 3445715"/>
              <a:gd name="connsiteX2177" fmla="*/ 5612564 w 6942879"/>
              <a:gd name="connsiteY2177" fmla="*/ 1994468 h 3445715"/>
              <a:gd name="connsiteX2178" fmla="*/ 5624100 w 6942879"/>
              <a:gd name="connsiteY2178" fmla="*/ 2010444 h 3445715"/>
              <a:gd name="connsiteX2179" fmla="*/ 5604873 w 6942879"/>
              <a:gd name="connsiteY2179" fmla="*/ 2022427 h 3445715"/>
              <a:gd name="connsiteX2180" fmla="*/ 5608718 w 6942879"/>
              <a:gd name="connsiteY2180" fmla="*/ 2002456 h 3445715"/>
              <a:gd name="connsiteX2181" fmla="*/ 5601027 w 6942879"/>
              <a:gd name="connsiteY2181" fmla="*/ 1994468 h 3445715"/>
              <a:gd name="connsiteX2182" fmla="*/ 3551398 w 6942879"/>
              <a:gd name="connsiteY2182" fmla="*/ 1993724 h 3445715"/>
              <a:gd name="connsiteX2183" fmla="*/ 3550127 w 6942879"/>
              <a:gd name="connsiteY2183" fmla="*/ 1996913 h 3445715"/>
              <a:gd name="connsiteX2184" fmla="*/ 3551750 w 6942879"/>
              <a:gd name="connsiteY2184" fmla="*/ 1995270 h 3445715"/>
              <a:gd name="connsiteX2185" fmla="*/ 3934958 w 6942879"/>
              <a:gd name="connsiteY2185" fmla="*/ 1990627 h 3445715"/>
              <a:gd name="connsiteX2186" fmla="*/ 3934572 w 6942879"/>
              <a:gd name="connsiteY2186" fmla="*/ 1991207 h 3445715"/>
              <a:gd name="connsiteX2187" fmla="*/ 3934572 w 6942879"/>
              <a:gd name="connsiteY2187" fmla="*/ 2006860 h 3445715"/>
              <a:gd name="connsiteX2188" fmla="*/ 3922839 w 6942879"/>
              <a:gd name="connsiteY2188" fmla="*/ 2014695 h 3445715"/>
              <a:gd name="connsiteX2189" fmla="*/ 3919408 w 6942879"/>
              <a:gd name="connsiteY2189" fmla="*/ 2019102 h 3445715"/>
              <a:gd name="connsiteX2190" fmla="*/ 3918921 w 6942879"/>
              <a:gd name="connsiteY2190" fmla="*/ 2026406 h 3445715"/>
              <a:gd name="connsiteX2191" fmla="*/ 3934958 w 6942879"/>
              <a:gd name="connsiteY2191" fmla="*/ 2010265 h 3445715"/>
              <a:gd name="connsiteX2192" fmla="*/ 3936422 w 6942879"/>
              <a:gd name="connsiteY2192" fmla="*/ 2000446 h 3445715"/>
              <a:gd name="connsiteX2193" fmla="*/ 3060287 w 6942879"/>
              <a:gd name="connsiteY2193" fmla="*/ 1987300 h 3445715"/>
              <a:gd name="connsiteX2194" fmla="*/ 3062329 w 6942879"/>
              <a:gd name="connsiteY2194" fmla="*/ 1987820 h 3445715"/>
              <a:gd name="connsiteX2195" fmla="*/ 3062544 w 6942879"/>
              <a:gd name="connsiteY2195" fmla="*/ 1987765 h 3445715"/>
              <a:gd name="connsiteX2196" fmla="*/ 3060674 w 6942879"/>
              <a:gd name="connsiteY2196" fmla="*/ 1987332 h 3445715"/>
              <a:gd name="connsiteX2197" fmla="*/ 1897717 w 6942879"/>
              <a:gd name="connsiteY2197" fmla="*/ 1986478 h 3445715"/>
              <a:gd name="connsiteX2198" fmla="*/ 1905171 w 6942879"/>
              <a:gd name="connsiteY2198" fmla="*/ 1994467 h 3445715"/>
              <a:gd name="connsiteX2199" fmla="*/ 1897717 w 6942879"/>
              <a:gd name="connsiteY2199" fmla="*/ 1986478 h 3445715"/>
              <a:gd name="connsiteX2200" fmla="*/ 3331376 w 6942879"/>
              <a:gd name="connsiteY2200" fmla="*/ 1984623 h 3445715"/>
              <a:gd name="connsiteX2201" fmla="*/ 3334005 w 6942879"/>
              <a:gd name="connsiteY2201" fmla="*/ 1987254 h 3445715"/>
              <a:gd name="connsiteX2202" fmla="*/ 3333509 w 6942879"/>
              <a:gd name="connsiteY2202" fmla="*/ 1986522 h 3445715"/>
              <a:gd name="connsiteX2203" fmla="*/ 3322074 w 6942879"/>
              <a:gd name="connsiteY2203" fmla="*/ 1983114 h 3445715"/>
              <a:gd name="connsiteX2204" fmla="*/ 3316149 w 6942879"/>
              <a:gd name="connsiteY2204" fmla="*/ 1983512 h 3445715"/>
              <a:gd name="connsiteX2205" fmla="*/ 3318305 w 6942879"/>
              <a:gd name="connsiteY2205" fmla="*/ 1990293 h 3445715"/>
              <a:gd name="connsiteX2206" fmla="*/ 3301172 w 6942879"/>
              <a:gd name="connsiteY2206" fmla="*/ 1996884 h 3445715"/>
              <a:gd name="connsiteX2207" fmla="*/ 3299548 w 6942879"/>
              <a:gd name="connsiteY2207" fmla="*/ 1998175 h 3445715"/>
              <a:gd name="connsiteX2208" fmla="*/ 3309143 w 6942879"/>
              <a:gd name="connsiteY2208" fmla="*/ 1999011 h 3445715"/>
              <a:gd name="connsiteX2209" fmla="*/ 3317440 w 6942879"/>
              <a:gd name="connsiteY2209" fmla="*/ 1994123 h 3445715"/>
              <a:gd name="connsiteX2210" fmla="*/ 3319880 w 6942879"/>
              <a:gd name="connsiteY2210" fmla="*/ 1986309 h 3445715"/>
              <a:gd name="connsiteX2211" fmla="*/ 3693306 w 6942879"/>
              <a:gd name="connsiteY2211" fmla="*/ 1981135 h 3445715"/>
              <a:gd name="connsiteX2212" fmla="*/ 3692995 w 6942879"/>
              <a:gd name="connsiteY2212" fmla="*/ 1987006 h 3445715"/>
              <a:gd name="connsiteX2213" fmla="*/ 3703748 w 6942879"/>
              <a:gd name="connsiteY2213" fmla="*/ 2004986 h 3445715"/>
              <a:gd name="connsiteX2214" fmla="*/ 3703748 w 6942879"/>
              <a:gd name="connsiteY2214" fmla="*/ 1999043 h 3445715"/>
              <a:gd name="connsiteX2215" fmla="*/ 3695936 w 6942879"/>
              <a:gd name="connsiteY2215" fmla="*/ 1991207 h 3445715"/>
              <a:gd name="connsiteX2216" fmla="*/ 3091857 w 6942879"/>
              <a:gd name="connsiteY2216" fmla="*/ 1979512 h 3445715"/>
              <a:gd name="connsiteX2217" fmla="*/ 3086232 w 6942879"/>
              <a:gd name="connsiteY2217" fmla="*/ 1982335 h 3445715"/>
              <a:gd name="connsiteX2218" fmla="*/ 3091665 w 6942879"/>
              <a:gd name="connsiteY2218" fmla="*/ 1982209 h 3445715"/>
              <a:gd name="connsiteX2219" fmla="*/ 3096385 w 6942879"/>
              <a:gd name="connsiteY2219" fmla="*/ 1987681 h 3445715"/>
              <a:gd name="connsiteX2220" fmla="*/ 5659061 w 6942879"/>
              <a:gd name="connsiteY2220" fmla="*/ 1978490 h 3445715"/>
              <a:gd name="connsiteX2221" fmla="*/ 5670642 w 6942879"/>
              <a:gd name="connsiteY2221" fmla="*/ 1982486 h 3445715"/>
              <a:gd name="connsiteX2222" fmla="*/ 5678363 w 6942879"/>
              <a:gd name="connsiteY2222" fmla="*/ 1998463 h 3445715"/>
              <a:gd name="connsiteX2223" fmla="*/ 5674503 w 6942879"/>
              <a:gd name="connsiteY2223" fmla="*/ 2002456 h 3445715"/>
              <a:gd name="connsiteX2224" fmla="*/ 5678363 w 6942879"/>
              <a:gd name="connsiteY2224" fmla="*/ 2010444 h 3445715"/>
              <a:gd name="connsiteX2225" fmla="*/ 5662922 w 6942879"/>
              <a:gd name="connsiteY2225" fmla="*/ 2022428 h 3445715"/>
              <a:gd name="connsiteX2226" fmla="*/ 5662922 w 6942879"/>
              <a:gd name="connsiteY2226" fmla="*/ 2030416 h 3445715"/>
              <a:gd name="connsiteX2227" fmla="*/ 5659061 w 6942879"/>
              <a:gd name="connsiteY2227" fmla="*/ 2014439 h 3445715"/>
              <a:gd name="connsiteX2228" fmla="*/ 5659061 w 6942879"/>
              <a:gd name="connsiteY2228" fmla="*/ 1994467 h 3445715"/>
              <a:gd name="connsiteX2229" fmla="*/ 5651341 w 6942879"/>
              <a:gd name="connsiteY2229" fmla="*/ 1982486 h 3445715"/>
              <a:gd name="connsiteX2230" fmla="*/ 5659061 w 6942879"/>
              <a:gd name="connsiteY2230" fmla="*/ 1978490 h 3445715"/>
              <a:gd name="connsiteX2231" fmla="*/ 3021652 w 6942879"/>
              <a:gd name="connsiteY2231" fmla="*/ 1978470 h 3445715"/>
              <a:gd name="connsiteX2232" fmla="*/ 3027483 w 6942879"/>
              <a:gd name="connsiteY2232" fmla="*/ 1980912 h 3445715"/>
              <a:gd name="connsiteX2233" fmla="*/ 3024620 w 6942879"/>
              <a:gd name="connsiteY2233" fmla="*/ 1978723 h 3445715"/>
              <a:gd name="connsiteX2234" fmla="*/ 3007552 w 6942879"/>
              <a:gd name="connsiteY2234" fmla="*/ 1977268 h 3445715"/>
              <a:gd name="connsiteX2235" fmla="*/ 2995667 w 6942879"/>
              <a:gd name="connsiteY2235" fmla="*/ 1978490 h 3445715"/>
              <a:gd name="connsiteX2236" fmla="*/ 3001610 w 6942879"/>
              <a:gd name="connsiteY2236" fmla="*/ 1978490 h 3445715"/>
              <a:gd name="connsiteX2237" fmla="*/ 3001610 w 6942879"/>
              <a:gd name="connsiteY2237" fmla="*/ 1990473 h 3445715"/>
              <a:gd name="connsiteX2238" fmla="*/ 3001200 w 6942879"/>
              <a:gd name="connsiteY2238" fmla="*/ 1991309 h 3445715"/>
              <a:gd name="connsiteX2239" fmla="*/ 3002204 w 6942879"/>
              <a:gd name="connsiteY2239" fmla="*/ 1990288 h 3445715"/>
              <a:gd name="connsiteX2240" fmla="*/ 3002204 w 6942879"/>
              <a:gd name="connsiteY2240" fmla="*/ 1978446 h 3445715"/>
              <a:gd name="connsiteX2241" fmla="*/ 3021370 w 6942879"/>
              <a:gd name="connsiteY2241" fmla="*/ 1978446 h 3445715"/>
              <a:gd name="connsiteX2242" fmla="*/ 3552180 w 6942879"/>
              <a:gd name="connsiteY2242" fmla="*/ 1976135 h 3445715"/>
              <a:gd name="connsiteX2243" fmla="*/ 3559701 w 6942879"/>
              <a:gd name="connsiteY2243" fmla="*/ 1991247 h 3445715"/>
              <a:gd name="connsiteX2244" fmla="*/ 3560319 w 6942879"/>
              <a:gd name="connsiteY2244" fmla="*/ 2003638 h 3445715"/>
              <a:gd name="connsiteX2245" fmla="*/ 3560319 w 6942879"/>
              <a:gd name="connsiteY2245" fmla="*/ 1987006 h 3445715"/>
              <a:gd name="connsiteX2246" fmla="*/ 3310586 w 6942879"/>
              <a:gd name="connsiteY2246" fmla="*/ 1975271 h 3445715"/>
              <a:gd name="connsiteX2247" fmla="*/ 3309236 w 6942879"/>
              <a:gd name="connsiteY2247" fmla="*/ 1976625 h 3445715"/>
              <a:gd name="connsiteX2248" fmla="*/ 3312552 w 6942879"/>
              <a:gd name="connsiteY2248" fmla="*/ 1979005 h 3445715"/>
              <a:gd name="connsiteX2249" fmla="*/ 3046457 w 6942879"/>
              <a:gd name="connsiteY2249" fmla="*/ 1973307 h 3445715"/>
              <a:gd name="connsiteX2250" fmla="*/ 3040381 w 6942879"/>
              <a:gd name="connsiteY2250" fmla="*/ 1982368 h 3445715"/>
              <a:gd name="connsiteX2251" fmla="*/ 3040992 w 6942879"/>
              <a:gd name="connsiteY2251" fmla="*/ 1982395 h 3445715"/>
              <a:gd name="connsiteX2252" fmla="*/ 3052634 w 6942879"/>
              <a:gd name="connsiteY2252" fmla="*/ 1986339 h 3445715"/>
              <a:gd name="connsiteX2253" fmla="*/ 3053119 w 6942879"/>
              <a:gd name="connsiteY2253" fmla="*/ 1987820 h 3445715"/>
              <a:gd name="connsiteX2254" fmla="*/ 3055271 w 6942879"/>
              <a:gd name="connsiteY2254" fmla="*/ 1986880 h 3445715"/>
              <a:gd name="connsiteX2255" fmla="*/ 3054830 w 6942879"/>
              <a:gd name="connsiteY2255" fmla="*/ 1986844 h 3445715"/>
              <a:gd name="connsiteX2256" fmla="*/ 3048986 w 6942879"/>
              <a:gd name="connsiteY2256" fmla="*/ 1983422 h 3445715"/>
              <a:gd name="connsiteX2257" fmla="*/ 3349423 w 6942879"/>
              <a:gd name="connsiteY2257" fmla="*/ 1971909 h 3445715"/>
              <a:gd name="connsiteX2258" fmla="*/ 3345694 w 6942879"/>
              <a:gd name="connsiteY2258" fmla="*/ 1983099 h 3445715"/>
              <a:gd name="connsiteX2259" fmla="*/ 3341805 w 6942879"/>
              <a:gd name="connsiteY2259" fmla="*/ 1998757 h 3445715"/>
              <a:gd name="connsiteX2260" fmla="*/ 3337880 w 6942879"/>
              <a:gd name="connsiteY2260" fmla="*/ 1992968 h 3445715"/>
              <a:gd name="connsiteX2261" fmla="*/ 3340379 w 6942879"/>
              <a:gd name="connsiteY2261" fmla="*/ 2000476 h 3445715"/>
              <a:gd name="connsiteX2262" fmla="*/ 3340835 w 6942879"/>
              <a:gd name="connsiteY2262" fmla="*/ 2012790 h 3445715"/>
              <a:gd name="connsiteX2263" fmla="*/ 3341756 w 6942879"/>
              <a:gd name="connsiteY2263" fmla="*/ 2010517 h 3445715"/>
              <a:gd name="connsiteX2264" fmla="*/ 3345657 w 6942879"/>
              <a:gd name="connsiteY2264" fmla="*/ 1987023 h 3445715"/>
              <a:gd name="connsiteX2265" fmla="*/ 3447072 w 6942879"/>
              <a:gd name="connsiteY2265" fmla="*/ 1971335 h 3445715"/>
              <a:gd name="connsiteX2266" fmla="*/ 3447126 w 6942879"/>
              <a:gd name="connsiteY2266" fmla="*/ 1971360 h 3445715"/>
              <a:gd name="connsiteX2267" fmla="*/ 3447135 w 6942879"/>
              <a:gd name="connsiteY2267" fmla="*/ 1971358 h 3445715"/>
              <a:gd name="connsiteX2268" fmla="*/ 3955001 w 6942879"/>
              <a:gd name="connsiteY2268" fmla="*/ 1970000 h 3445715"/>
              <a:gd name="connsiteX2269" fmla="*/ 3953084 w 6942879"/>
              <a:gd name="connsiteY2269" fmla="*/ 1971441 h 3445715"/>
              <a:gd name="connsiteX2270" fmla="*/ 3954468 w 6942879"/>
              <a:gd name="connsiteY2270" fmla="*/ 1970976 h 3445715"/>
              <a:gd name="connsiteX2271" fmla="*/ 3688109 w 6942879"/>
              <a:gd name="connsiteY2271" fmla="*/ 1963307 h 3445715"/>
              <a:gd name="connsiteX2272" fmla="*/ 3687884 w 6942879"/>
              <a:gd name="connsiteY2272" fmla="*/ 1964157 h 3445715"/>
              <a:gd name="connsiteX2273" fmla="*/ 3688109 w 6942879"/>
              <a:gd name="connsiteY2273" fmla="*/ 1963802 h 3445715"/>
              <a:gd name="connsiteX2274" fmla="*/ 2968253 w 6942879"/>
              <a:gd name="connsiteY2274" fmla="*/ 1962845 h 3445715"/>
              <a:gd name="connsiteX2275" fmla="*/ 2963517 w 6942879"/>
              <a:gd name="connsiteY2275" fmla="*/ 1965267 h 3445715"/>
              <a:gd name="connsiteX2276" fmla="*/ 2968048 w 6942879"/>
              <a:gd name="connsiteY2276" fmla="*/ 1963691 h 3445715"/>
              <a:gd name="connsiteX2277" fmla="*/ 2973751 w 6942879"/>
              <a:gd name="connsiteY2277" fmla="*/ 1963408 h 3445715"/>
              <a:gd name="connsiteX2278" fmla="*/ 5581309 w 6942879"/>
              <a:gd name="connsiteY2278" fmla="*/ 1961537 h 3445715"/>
              <a:gd name="connsiteX2279" fmla="*/ 5597032 w 6942879"/>
              <a:gd name="connsiteY2279" fmla="*/ 1974995 h 3445715"/>
              <a:gd name="connsiteX2280" fmla="*/ 5585053 w 6942879"/>
              <a:gd name="connsiteY2280" fmla="*/ 1978823 h 3445715"/>
              <a:gd name="connsiteX2281" fmla="*/ 5573073 w 6942879"/>
              <a:gd name="connsiteY2281" fmla="*/ 1963511 h 3445715"/>
              <a:gd name="connsiteX2282" fmla="*/ 5581309 w 6942879"/>
              <a:gd name="connsiteY2282" fmla="*/ 1961537 h 3445715"/>
              <a:gd name="connsiteX2283" fmla="*/ 3193213 w 6942879"/>
              <a:gd name="connsiteY2283" fmla="*/ 1959962 h 3445715"/>
              <a:gd name="connsiteX2284" fmla="*/ 3189317 w 6942879"/>
              <a:gd name="connsiteY2284" fmla="*/ 1967782 h 3445715"/>
              <a:gd name="connsiteX2285" fmla="*/ 3188530 w 6942879"/>
              <a:gd name="connsiteY2285" fmla="*/ 1970943 h 3445715"/>
              <a:gd name="connsiteX2286" fmla="*/ 3192551 w 6942879"/>
              <a:gd name="connsiteY2286" fmla="*/ 1962955 h 3445715"/>
              <a:gd name="connsiteX2287" fmla="*/ 3194216 w 6942879"/>
              <a:gd name="connsiteY2287" fmla="*/ 1960968 h 3445715"/>
              <a:gd name="connsiteX2288" fmla="*/ 1577745 w 6942879"/>
              <a:gd name="connsiteY2288" fmla="*/ 1959853 h 3445715"/>
              <a:gd name="connsiteX2289" fmla="*/ 1577374 w 6942879"/>
              <a:gd name="connsiteY2289" fmla="*/ 1960101 h 3445715"/>
              <a:gd name="connsiteX2290" fmla="*/ 1573780 w 6942879"/>
              <a:gd name="connsiteY2290" fmla="*/ 1967304 h 3445715"/>
              <a:gd name="connsiteX2291" fmla="*/ 1574167 w 6942879"/>
              <a:gd name="connsiteY2291" fmla="*/ 1967173 h 3445715"/>
              <a:gd name="connsiteX2292" fmla="*/ 1577557 w 6942879"/>
              <a:gd name="connsiteY2292" fmla="*/ 1962741 h 3445715"/>
              <a:gd name="connsiteX2293" fmla="*/ 3396283 w 6942879"/>
              <a:gd name="connsiteY2293" fmla="*/ 1959545 h 3445715"/>
              <a:gd name="connsiteX2294" fmla="*/ 3396392 w 6942879"/>
              <a:gd name="connsiteY2294" fmla="*/ 1959618 h 3445715"/>
              <a:gd name="connsiteX2295" fmla="*/ 3407123 w 6942879"/>
              <a:gd name="connsiteY2295" fmla="*/ 1967447 h 3445715"/>
              <a:gd name="connsiteX2296" fmla="*/ 3413680 w 6942879"/>
              <a:gd name="connsiteY2296" fmla="*/ 1965899 h 3445715"/>
              <a:gd name="connsiteX2297" fmla="*/ 3404243 w 6942879"/>
              <a:gd name="connsiteY2297" fmla="*/ 1963535 h 3445715"/>
              <a:gd name="connsiteX2298" fmla="*/ 3527469 w 6942879"/>
              <a:gd name="connsiteY2298" fmla="*/ 1956796 h 3445715"/>
              <a:gd name="connsiteX2299" fmla="*/ 3517389 w 6942879"/>
              <a:gd name="connsiteY2299" fmla="*/ 1963535 h 3445715"/>
              <a:gd name="connsiteX2300" fmla="*/ 3482281 w 6942879"/>
              <a:gd name="connsiteY2300" fmla="*/ 1963535 h 3445715"/>
              <a:gd name="connsiteX2301" fmla="*/ 3480882 w 6942879"/>
              <a:gd name="connsiteY2301" fmla="*/ 1963847 h 3445715"/>
              <a:gd name="connsiteX2302" fmla="*/ 3509577 w 6942879"/>
              <a:gd name="connsiteY2302" fmla="*/ 1967449 h 3445715"/>
              <a:gd name="connsiteX2303" fmla="*/ 3522745 w 6942879"/>
              <a:gd name="connsiteY2303" fmla="*/ 1961085 h 3445715"/>
              <a:gd name="connsiteX2304" fmla="*/ 1594980 w 6942879"/>
              <a:gd name="connsiteY2304" fmla="*/ 1951910 h 3445715"/>
              <a:gd name="connsiteX2305" fmla="*/ 1589088 w 6942879"/>
              <a:gd name="connsiteY2305" fmla="*/ 1952279 h 3445715"/>
              <a:gd name="connsiteX2306" fmla="*/ 1587301 w 6942879"/>
              <a:gd name="connsiteY2306" fmla="*/ 1953472 h 3445715"/>
              <a:gd name="connsiteX2307" fmla="*/ 3376913 w 6942879"/>
              <a:gd name="connsiteY2307" fmla="*/ 1951799 h 3445715"/>
              <a:gd name="connsiteX2308" fmla="*/ 3376228 w 6942879"/>
              <a:gd name="connsiteY2308" fmla="*/ 1952028 h 3445715"/>
              <a:gd name="connsiteX2309" fmla="*/ 3383218 w 6942879"/>
              <a:gd name="connsiteY2309" fmla="*/ 1952545 h 3445715"/>
              <a:gd name="connsiteX2310" fmla="*/ 3382768 w 6942879"/>
              <a:gd name="connsiteY2310" fmla="*/ 1952282 h 3445715"/>
              <a:gd name="connsiteX2311" fmla="*/ 3376913 w 6942879"/>
              <a:gd name="connsiteY2311" fmla="*/ 1951799 h 3445715"/>
              <a:gd name="connsiteX2312" fmla="*/ 5294721 w 6942879"/>
              <a:gd name="connsiteY2312" fmla="*/ 1948519 h 3445715"/>
              <a:gd name="connsiteX2313" fmla="*/ 5291143 w 6942879"/>
              <a:gd name="connsiteY2313" fmla="*/ 1950178 h 3445715"/>
              <a:gd name="connsiteX2314" fmla="*/ 5291837 w 6942879"/>
              <a:gd name="connsiteY2314" fmla="*/ 1950704 h 3445715"/>
              <a:gd name="connsiteX2315" fmla="*/ 1541369 w 6942879"/>
              <a:gd name="connsiteY2315" fmla="*/ 1947687 h 3445715"/>
              <a:gd name="connsiteX2316" fmla="*/ 1547579 w 6942879"/>
              <a:gd name="connsiteY2316" fmla="*/ 1949974 h 3445715"/>
              <a:gd name="connsiteX2317" fmla="*/ 1556058 w 6942879"/>
              <a:gd name="connsiteY2317" fmla="*/ 1957028 h 3445715"/>
              <a:gd name="connsiteX2318" fmla="*/ 1555229 w 6942879"/>
              <a:gd name="connsiteY2318" fmla="*/ 1953807 h 3445715"/>
              <a:gd name="connsiteX2319" fmla="*/ 1548579 w 6942879"/>
              <a:gd name="connsiteY2319" fmla="*/ 1949834 h 3445715"/>
              <a:gd name="connsiteX2320" fmla="*/ 5150404 w 6942879"/>
              <a:gd name="connsiteY2320" fmla="*/ 1945552 h 3445715"/>
              <a:gd name="connsiteX2321" fmla="*/ 5151222 w 6942879"/>
              <a:gd name="connsiteY2321" fmla="*/ 1947840 h 3445715"/>
              <a:gd name="connsiteX2322" fmla="*/ 5163662 w 6942879"/>
              <a:gd name="connsiteY2322" fmla="*/ 1963706 h 3445715"/>
              <a:gd name="connsiteX2323" fmla="*/ 5163582 w 6942879"/>
              <a:gd name="connsiteY2323" fmla="*/ 1963303 h 3445715"/>
              <a:gd name="connsiteX2324" fmla="*/ 5151886 w 6942879"/>
              <a:gd name="connsiteY2324" fmla="*/ 1947673 h 3445715"/>
              <a:gd name="connsiteX2325" fmla="*/ 3222330 w 6942879"/>
              <a:gd name="connsiteY2325" fmla="*/ 1945212 h 3445715"/>
              <a:gd name="connsiteX2326" fmla="*/ 3218489 w 6942879"/>
              <a:gd name="connsiteY2326" fmla="*/ 1946839 h 3445715"/>
              <a:gd name="connsiteX2327" fmla="*/ 3212214 w 6942879"/>
              <a:gd name="connsiteY2327" fmla="*/ 1955570 h 3445715"/>
              <a:gd name="connsiteX2328" fmla="*/ 3208027 w 6942879"/>
              <a:gd name="connsiteY2328" fmla="*/ 1960351 h 3445715"/>
              <a:gd name="connsiteX2329" fmla="*/ 3212197 w 6942879"/>
              <a:gd name="connsiteY2329" fmla="*/ 1956120 h 3445715"/>
              <a:gd name="connsiteX2330" fmla="*/ 5281795 w 6942879"/>
              <a:gd name="connsiteY2330" fmla="*/ 1944848 h 3445715"/>
              <a:gd name="connsiteX2331" fmla="*/ 5278779 w 6942879"/>
              <a:gd name="connsiteY2331" fmla="*/ 1946496 h 3445715"/>
              <a:gd name="connsiteX2332" fmla="*/ 5280835 w 6942879"/>
              <a:gd name="connsiteY2332" fmla="*/ 1946778 h 3445715"/>
              <a:gd name="connsiteX2333" fmla="*/ 3961366 w 6942879"/>
              <a:gd name="connsiteY2333" fmla="*/ 1944457 h 3445715"/>
              <a:gd name="connsiteX2334" fmla="*/ 3958671 w 6942879"/>
              <a:gd name="connsiteY2334" fmla="*/ 1963289 h 3445715"/>
              <a:gd name="connsiteX2335" fmla="*/ 3959837 w 6942879"/>
              <a:gd name="connsiteY2335" fmla="*/ 1961157 h 3445715"/>
              <a:gd name="connsiteX2336" fmla="*/ 3962277 w 6942879"/>
              <a:gd name="connsiteY2336" fmla="*/ 1951337 h 3445715"/>
              <a:gd name="connsiteX2337" fmla="*/ 5257273 w 6942879"/>
              <a:gd name="connsiteY2337" fmla="*/ 1944400 h 3445715"/>
              <a:gd name="connsiteX2338" fmla="*/ 5237643 w 6942879"/>
              <a:gd name="connsiteY2338" fmla="*/ 1947673 h 3445715"/>
              <a:gd name="connsiteX2339" fmla="*/ 5234788 w 6942879"/>
              <a:gd name="connsiteY2339" fmla="*/ 1951252 h 3445715"/>
              <a:gd name="connsiteX2340" fmla="*/ 5261034 w 6942879"/>
              <a:gd name="connsiteY2340" fmla="*/ 1943772 h 3445715"/>
              <a:gd name="connsiteX2341" fmla="*/ 5260064 w 6942879"/>
              <a:gd name="connsiteY2341" fmla="*/ 1943934 h 3445715"/>
              <a:gd name="connsiteX2342" fmla="*/ 5263635 w 6942879"/>
              <a:gd name="connsiteY2342" fmla="*/ 1944423 h 3445715"/>
              <a:gd name="connsiteX2343" fmla="*/ 5300116 w 6942879"/>
              <a:gd name="connsiteY2343" fmla="*/ 1943161 h 3445715"/>
              <a:gd name="connsiteX2344" fmla="*/ 5296655 w 6942879"/>
              <a:gd name="connsiteY2344" fmla="*/ 1947028 h 3445715"/>
              <a:gd name="connsiteX2345" fmla="*/ 5300121 w 6942879"/>
              <a:gd name="connsiteY2345" fmla="*/ 1944306 h 3445715"/>
              <a:gd name="connsiteX2346" fmla="*/ 5305805 w 6942879"/>
              <a:gd name="connsiteY2346" fmla="*/ 1943924 h 3445715"/>
              <a:gd name="connsiteX2347" fmla="*/ 3983723 w 6942879"/>
              <a:gd name="connsiteY2347" fmla="*/ 1943070 h 3445715"/>
              <a:gd name="connsiteX2348" fmla="*/ 3985211 w 6942879"/>
              <a:gd name="connsiteY2348" fmla="*/ 1943970 h 3445715"/>
              <a:gd name="connsiteX2349" fmla="*/ 3985964 w 6942879"/>
              <a:gd name="connsiteY2349" fmla="*/ 1943210 h 3445715"/>
              <a:gd name="connsiteX2350" fmla="*/ 3962437 w 6942879"/>
              <a:gd name="connsiteY2350" fmla="*/ 1942941 h 3445715"/>
              <a:gd name="connsiteX2351" fmla="*/ 3961540 w 6942879"/>
              <a:gd name="connsiteY2351" fmla="*/ 1943239 h 3445715"/>
              <a:gd name="connsiteX2352" fmla="*/ 3961455 w 6942879"/>
              <a:gd name="connsiteY2352" fmla="*/ 1943832 h 3445715"/>
              <a:gd name="connsiteX2353" fmla="*/ 3972876 w 6942879"/>
              <a:gd name="connsiteY2353" fmla="*/ 1939467 h 3445715"/>
              <a:gd name="connsiteX2354" fmla="*/ 3972646 w 6942879"/>
              <a:gd name="connsiteY2354" fmla="*/ 1939543 h 3445715"/>
              <a:gd name="connsiteX2355" fmla="*/ 3973052 w 6942879"/>
              <a:gd name="connsiteY2355" fmla="*/ 1939543 h 3445715"/>
              <a:gd name="connsiteX2356" fmla="*/ 3275708 w 6942879"/>
              <a:gd name="connsiteY2356" fmla="*/ 1936266 h 3445715"/>
              <a:gd name="connsiteX2357" fmla="*/ 3276060 w 6942879"/>
              <a:gd name="connsiteY2357" fmla="*/ 1940986 h 3445715"/>
              <a:gd name="connsiteX2358" fmla="*/ 3282933 w 6942879"/>
              <a:gd name="connsiteY2358" fmla="*/ 1951238 h 3445715"/>
              <a:gd name="connsiteX2359" fmla="*/ 3286861 w 6942879"/>
              <a:gd name="connsiteY2359" fmla="*/ 1962955 h 3445715"/>
              <a:gd name="connsiteX2360" fmla="*/ 3302340 w 6942879"/>
              <a:gd name="connsiteY2360" fmla="*/ 1976685 h 3445715"/>
              <a:gd name="connsiteX2361" fmla="*/ 3303948 w 6942879"/>
              <a:gd name="connsiteY2361" fmla="*/ 1975909 h 3445715"/>
              <a:gd name="connsiteX2362" fmla="*/ 3287166 w 6942879"/>
              <a:gd name="connsiteY2362" fmla="*/ 1955706 h 3445715"/>
              <a:gd name="connsiteX2363" fmla="*/ 3278387 w 6942879"/>
              <a:gd name="connsiteY2363" fmla="*/ 1942010 h 3445715"/>
              <a:gd name="connsiteX2364" fmla="*/ 3995338 w 6942879"/>
              <a:gd name="connsiteY2364" fmla="*/ 1935292 h 3445715"/>
              <a:gd name="connsiteX2365" fmla="*/ 3996766 w 6942879"/>
              <a:gd name="connsiteY2365" fmla="*/ 1936378 h 3445715"/>
              <a:gd name="connsiteX2366" fmla="*/ 3995848 w 6942879"/>
              <a:gd name="connsiteY2366" fmla="*/ 1935563 h 3445715"/>
              <a:gd name="connsiteX2367" fmla="*/ 1630417 w 6942879"/>
              <a:gd name="connsiteY2367" fmla="*/ 1934528 h 3445715"/>
              <a:gd name="connsiteX2368" fmla="*/ 1626096 w 6942879"/>
              <a:gd name="connsiteY2368" fmla="*/ 1935430 h 3445715"/>
              <a:gd name="connsiteX2369" fmla="*/ 1628381 w 6942879"/>
              <a:gd name="connsiteY2369" fmla="*/ 1935662 h 3445715"/>
              <a:gd name="connsiteX2370" fmla="*/ 4013443 w 6942879"/>
              <a:gd name="connsiteY2370" fmla="*/ 1934100 h 3445715"/>
              <a:gd name="connsiteX2371" fmla="*/ 4008067 w 6942879"/>
              <a:gd name="connsiteY2371" fmla="*/ 1935563 h 3445715"/>
              <a:gd name="connsiteX2372" fmla="*/ 4007817 w 6942879"/>
              <a:gd name="connsiteY2372" fmla="*/ 1935688 h 3445715"/>
              <a:gd name="connsiteX2373" fmla="*/ 4017964 w 6942879"/>
              <a:gd name="connsiteY2373" fmla="*/ 1935972 h 3445715"/>
              <a:gd name="connsiteX2374" fmla="*/ 4015887 w 6942879"/>
              <a:gd name="connsiteY2374" fmla="*/ 1935563 h 3445715"/>
              <a:gd name="connsiteX2375" fmla="*/ 4013443 w 6942879"/>
              <a:gd name="connsiteY2375" fmla="*/ 1934100 h 3445715"/>
              <a:gd name="connsiteX2376" fmla="*/ 3988516 w 6942879"/>
              <a:gd name="connsiteY2376" fmla="*/ 1931660 h 3445715"/>
              <a:gd name="connsiteX2377" fmla="*/ 3987050 w 6942879"/>
              <a:gd name="connsiteY2377" fmla="*/ 1936051 h 3445715"/>
              <a:gd name="connsiteX2378" fmla="*/ 3988060 w 6942879"/>
              <a:gd name="connsiteY2378" fmla="*/ 1941094 h 3445715"/>
              <a:gd name="connsiteX2379" fmla="*/ 3989597 w 6942879"/>
              <a:gd name="connsiteY2379" fmla="*/ 1939543 h 3445715"/>
              <a:gd name="connsiteX2380" fmla="*/ 3990830 w 6942879"/>
              <a:gd name="connsiteY2380" fmla="*/ 1932892 h 3445715"/>
              <a:gd name="connsiteX2381" fmla="*/ 1532162 w 6942879"/>
              <a:gd name="connsiteY2381" fmla="*/ 1930408 h 3445715"/>
              <a:gd name="connsiteX2382" fmla="*/ 1530875 w 6942879"/>
              <a:gd name="connsiteY2382" fmla="*/ 1932293 h 3445715"/>
              <a:gd name="connsiteX2383" fmla="*/ 1525119 w 6942879"/>
              <a:gd name="connsiteY2383" fmla="*/ 1945164 h 3445715"/>
              <a:gd name="connsiteX2384" fmla="*/ 1530608 w 6942879"/>
              <a:gd name="connsiteY2384" fmla="*/ 1939877 h 3445715"/>
              <a:gd name="connsiteX2385" fmla="*/ 1530608 w 6942879"/>
              <a:gd name="connsiteY2385" fmla="*/ 1942458 h 3445715"/>
              <a:gd name="connsiteX2386" fmla="*/ 1531010 w 6942879"/>
              <a:gd name="connsiteY2386" fmla="*/ 1933212 h 3445715"/>
              <a:gd name="connsiteX2387" fmla="*/ 3275104 w 6942879"/>
              <a:gd name="connsiteY2387" fmla="*/ 1928152 h 3445715"/>
              <a:gd name="connsiteX2388" fmla="*/ 3275177 w 6942879"/>
              <a:gd name="connsiteY2388" fmla="*/ 1929133 h 3445715"/>
              <a:gd name="connsiteX2389" fmla="*/ 3275456 w 6942879"/>
              <a:gd name="connsiteY2389" fmla="*/ 1928313 h 3445715"/>
              <a:gd name="connsiteX2390" fmla="*/ 3276134 w 6942879"/>
              <a:gd name="connsiteY2390" fmla="*/ 1928200 h 3445715"/>
              <a:gd name="connsiteX2391" fmla="*/ 5287973 w 6942879"/>
              <a:gd name="connsiteY2391" fmla="*/ 1925536 h 3445715"/>
              <a:gd name="connsiteX2392" fmla="*/ 5286370 w 6942879"/>
              <a:gd name="connsiteY2392" fmla="*/ 1931560 h 3445715"/>
              <a:gd name="connsiteX2393" fmla="*/ 5284418 w 6942879"/>
              <a:gd name="connsiteY2393" fmla="*/ 1935957 h 3445715"/>
              <a:gd name="connsiteX2394" fmla="*/ 5282155 w 6942879"/>
              <a:gd name="connsiteY2394" fmla="*/ 1944123 h 3445715"/>
              <a:gd name="connsiteX2395" fmla="*/ 5287973 w 6942879"/>
              <a:gd name="connsiteY2395" fmla="*/ 1932421 h 3445715"/>
              <a:gd name="connsiteX2396" fmla="*/ 3041525 w 6942879"/>
              <a:gd name="connsiteY2396" fmla="*/ 1925043 h 3445715"/>
              <a:gd name="connsiteX2397" fmla="*/ 3040308 w 6942879"/>
              <a:gd name="connsiteY2397" fmla="*/ 1928205 h 3445715"/>
              <a:gd name="connsiteX2398" fmla="*/ 3035550 w 6942879"/>
              <a:gd name="connsiteY2398" fmla="*/ 1934754 h 3445715"/>
              <a:gd name="connsiteX2399" fmla="*/ 3029830 w 6942879"/>
              <a:gd name="connsiteY2399" fmla="*/ 1933798 h 3445715"/>
              <a:gd name="connsiteX2400" fmla="*/ 3032425 w 6942879"/>
              <a:gd name="connsiteY2400" fmla="*/ 1936055 h 3445715"/>
              <a:gd name="connsiteX2401" fmla="*/ 3032425 w 6942879"/>
              <a:gd name="connsiteY2401" fmla="*/ 1951572 h 3445715"/>
              <a:gd name="connsiteX2402" fmla="*/ 3034542 w 6942879"/>
              <a:gd name="connsiteY2402" fmla="*/ 1954203 h 3445715"/>
              <a:gd name="connsiteX2403" fmla="*/ 3033387 w 6942879"/>
              <a:gd name="connsiteY2403" fmla="*/ 1952142 h 3445715"/>
              <a:gd name="connsiteX2404" fmla="*/ 3033387 w 6942879"/>
              <a:gd name="connsiteY2404" fmla="*/ 1936516 h 3445715"/>
              <a:gd name="connsiteX2405" fmla="*/ 3040692 w 6942879"/>
              <a:gd name="connsiteY2405" fmla="*/ 1928207 h 3445715"/>
              <a:gd name="connsiteX2406" fmla="*/ 3963994 w 6942879"/>
              <a:gd name="connsiteY2406" fmla="*/ 1923470 h 3445715"/>
              <a:gd name="connsiteX2407" fmla="*/ 3961958 w 6942879"/>
              <a:gd name="connsiteY2407" fmla="*/ 1928562 h 3445715"/>
              <a:gd name="connsiteX2408" fmla="*/ 3961958 w 6942879"/>
              <a:gd name="connsiteY2408" fmla="*/ 1937697 h 3445715"/>
              <a:gd name="connsiteX2409" fmla="*/ 3703748 w 6942879"/>
              <a:gd name="connsiteY2409" fmla="*/ 1922406 h 3445715"/>
              <a:gd name="connsiteX2410" fmla="*/ 3701520 w 6942879"/>
              <a:gd name="connsiteY2410" fmla="*/ 1926879 h 3445715"/>
              <a:gd name="connsiteX2411" fmla="*/ 3703748 w 6942879"/>
              <a:gd name="connsiteY2411" fmla="*/ 1924644 h 3445715"/>
              <a:gd name="connsiteX2412" fmla="*/ 5287832 w 6942879"/>
              <a:gd name="connsiteY2412" fmla="*/ 1920558 h 3445715"/>
              <a:gd name="connsiteX2413" fmla="*/ 5287973 w 6942879"/>
              <a:gd name="connsiteY2413" fmla="*/ 1921615 h 3445715"/>
              <a:gd name="connsiteX2414" fmla="*/ 5287973 w 6942879"/>
              <a:gd name="connsiteY2414" fmla="*/ 1920705 h 3445715"/>
              <a:gd name="connsiteX2415" fmla="*/ 3071544 w 6942879"/>
              <a:gd name="connsiteY2415" fmla="*/ 1920376 h 3445715"/>
              <a:gd name="connsiteX2416" fmla="*/ 3066050 w 6942879"/>
              <a:gd name="connsiteY2416" fmla="*/ 1921111 h 3445715"/>
              <a:gd name="connsiteX2417" fmla="*/ 3073831 w 6942879"/>
              <a:gd name="connsiteY2417" fmla="*/ 1922342 h 3445715"/>
              <a:gd name="connsiteX2418" fmla="*/ 3080169 w 6942879"/>
              <a:gd name="connsiteY2418" fmla="*/ 1920876 h 3445715"/>
              <a:gd name="connsiteX2419" fmla="*/ 3081664 w 6942879"/>
              <a:gd name="connsiteY2419" fmla="*/ 1920376 h 3445715"/>
              <a:gd name="connsiteX2420" fmla="*/ 3158162 w 6942879"/>
              <a:gd name="connsiteY2420" fmla="*/ 1916936 h 3445715"/>
              <a:gd name="connsiteX2421" fmla="*/ 3157962 w 6942879"/>
              <a:gd name="connsiteY2421" fmla="*/ 1916966 h 3445715"/>
              <a:gd name="connsiteX2422" fmla="*/ 3158134 w 6942879"/>
              <a:gd name="connsiteY2422" fmla="*/ 1916966 h 3445715"/>
              <a:gd name="connsiteX2423" fmla="*/ 3106685 w 6942879"/>
              <a:gd name="connsiteY2423" fmla="*/ 1916456 h 3445715"/>
              <a:gd name="connsiteX2424" fmla="*/ 3104145 w 6942879"/>
              <a:gd name="connsiteY2424" fmla="*/ 1916966 h 3445715"/>
              <a:gd name="connsiteX2425" fmla="*/ 3107456 w 6942879"/>
              <a:gd name="connsiteY2425" fmla="*/ 1916966 h 3445715"/>
              <a:gd name="connsiteX2426" fmla="*/ 3145212 w 6942879"/>
              <a:gd name="connsiteY2426" fmla="*/ 1916966 h 3445715"/>
              <a:gd name="connsiteX2427" fmla="*/ 3141826 w 6942879"/>
              <a:gd name="connsiteY2427" fmla="*/ 1916456 h 3445715"/>
              <a:gd name="connsiteX2428" fmla="*/ 3106685 w 6942879"/>
              <a:gd name="connsiteY2428" fmla="*/ 1916456 h 3445715"/>
              <a:gd name="connsiteX2429" fmla="*/ 3344334 w 6942879"/>
              <a:gd name="connsiteY2429" fmla="*/ 1913724 h 3445715"/>
              <a:gd name="connsiteX2430" fmla="*/ 3337440 w 6942879"/>
              <a:gd name="connsiteY2430" fmla="*/ 1920876 h 3445715"/>
              <a:gd name="connsiteX2431" fmla="*/ 3309288 w 6942879"/>
              <a:gd name="connsiteY2431" fmla="*/ 1924406 h 3445715"/>
              <a:gd name="connsiteX2432" fmla="*/ 3322296 w 6942879"/>
              <a:gd name="connsiteY2432" fmla="*/ 1924406 h 3445715"/>
              <a:gd name="connsiteX2433" fmla="*/ 3341805 w 6942879"/>
              <a:gd name="connsiteY2433" fmla="*/ 1920485 h 3445715"/>
              <a:gd name="connsiteX2434" fmla="*/ 3718530 w 6942879"/>
              <a:gd name="connsiteY2434" fmla="*/ 1912095 h 3445715"/>
              <a:gd name="connsiteX2435" fmla="*/ 3712504 w 6942879"/>
              <a:gd name="connsiteY2435" fmla="*/ 1912671 h 3445715"/>
              <a:gd name="connsiteX2436" fmla="*/ 3709634 w 6942879"/>
              <a:gd name="connsiteY2436" fmla="*/ 1915547 h 3445715"/>
              <a:gd name="connsiteX2437" fmla="*/ 3715005 w 6942879"/>
              <a:gd name="connsiteY2437" fmla="*/ 1914378 h 3445715"/>
              <a:gd name="connsiteX2438" fmla="*/ 1483702 w 6942879"/>
              <a:gd name="connsiteY2438" fmla="*/ 1908508 h 3445715"/>
              <a:gd name="connsiteX2439" fmla="*/ 1483036 w 6942879"/>
              <a:gd name="connsiteY2439" fmla="*/ 1909549 h 3445715"/>
              <a:gd name="connsiteX2440" fmla="*/ 1483754 w 6942879"/>
              <a:gd name="connsiteY2440" fmla="*/ 1908675 h 3445715"/>
              <a:gd name="connsiteX2441" fmla="*/ 1486447 w 6942879"/>
              <a:gd name="connsiteY2441" fmla="*/ 1908675 h 3445715"/>
              <a:gd name="connsiteX2442" fmla="*/ 3162285 w 6942879"/>
              <a:gd name="connsiteY2442" fmla="*/ 1898759 h 3445715"/>
              <a:gd name="connsiteX2443" fmla="*/ 3162813 w 6942879"/>
              <a:gd name="connsiteY2443" fmla="*/ 1904224 h 3445715"/>
              <a:gd name="connsiteX2444" fmla="*/ 3162974 w 6942879"/>
              <a:gd name="connsiteY2444" fmla="*/ 1911737 h 3445715"/>
              <a:gd name="connsiteX2445" fmla="*/ 3164465 w 6942879"/>
              <a:gd name="connsiteY2445" fmla="*/ 1910126 h 3445715"/>
              <a:gd name="connsiteX2446" fmla="*/ 2973932 w 6942879"/>
              <a:gd name="connsiteY2446" fmla="*/ 1897864 h 3445715"/>
              <a:gd name="connsiteX2447" fmla="*/ 2961235 w 6942879"/>
              <a:gd name="connsiteY2447" fmla="*/ 1899773 h 3445715"/>
              <a:gd name="connsiteX2448" fmla="*/ 2969997 w 6942879"/>
              <a:gd name="connsiteY2448" fmla="*/ 1901148 h 3445715"/>
              <a:gd name="connsiteX2449" fmla="*/ 2990970 w 6942879"/>
              <a:gd name="connsiteY2449" fmla="*/ 1901149 h 3445715"/>
              <a:gd name="connsiteX2450" fmla="*/ 3007589 w 6942879"/>
              <a:gd name="connsiteY2450" fmla="*/ 1911867 h 3445715"/>
              <a:gd name="connsiteX2451" fmla="*/ 3005168 w 6942879"/>
              <a:gd name="connsiteY2451" fmla="*/ 1908628 h 3445715"/>
              <a:gd name="connsiteX2452" fmla="*/ 2993454 w 6942879"/>
              <a:gd name="connsiteY2452" fmla="*/ 1900799 h 3445715"/>
              <a:gd name="connsiteX2453" fmla="*/ 2973932 w 6942879"/>
              <a:gd name="connsiteY2453" fmla="*/ 1897864 h 3445715"/>
              <a:gd name="connsiteX2454" fmla="*/ 5147693 w 6942879"/>
              <a:gd name="connsiteY2454" fmla="*/ 1891263 h 3445715"/>
              <a:gd name="connsiteX2455" fmla="*/ 5151548 w 6942879"/>
              <a:gd name="connsiteY2455" fmla="*/ 1903272 h 3445715"/>
              <a:gd name="connsiteX2456" fmla="*/ 5151886 w 6942879"/>
              <a:gd name="connsiteY2456" fmla="*/ 1896867 h 3445715"/>
              <a:gd name="connsiteX2457" fmla="*/ 3353515 w 6942879"/>
              <a:gd name="connsiteY2457" fmla="*/ 1888736 h 3445715"/>
              <a:gd name="connsiteX2458" fmla="*/ 3353333 w 6942879"/>
              <a:gd name="connsiteY2458" fmla="*/ 1889671 h 3445715"/>
              <a:gd name="connsiteX2459" fmla="*/ 3353515 w 6942879"/>
              <a:gd name="connsiteY2459" fmla="*/ 1889185 h 3445715"/>
              <a:gd name="connsiteX2460" fmla="*/ 4098184 w 6942879"/>
              <a:gd name="connsiteY2460" fmla="*/ 1886622 h 3445715"/>
              <a:gd name="connsiteX2461" fmla="*/ 4094435 w 6942879"/>
              <a:gd name="connsiteY2461" fmla="*/ 1889531 h 3445715"/>
              <a:gd name="connsiteX2462" fmla="*/ 4092753 w 6942879"/>
              <a:gd name="connsiteY2462" fmla="*/ 1894581 h 3445715"/>
              <a:gd name="connsiteX2463" fmla="*/ 4094029 w 6942879"/>
              <a:gd name="connsiteY2463" fmla="*/ 1893204 h 3445715"/>
              <a:gd name="connsiteX2464" fmla="*/ 4173436 w 6942879"/>
              <a:gd name="connsiteY2464" fmla="*/ 1884202 h 3445715"/>
              <a:gd name="connsiteX2465" fmla="*/ 4165240 w 6942879"/>
              <a:gd name="connsiteY2465" fmla="*/ 1885111 h 3445715"/>
              <a:gd name="connsiteX2466" fmla="*/ 4172387 w 6942879"/>
              <a:gd name="connsiteY2466" fmla="*/ 1885448 h 3445715"/>
              <a:gd name="connsiteX2467" fmla="*/ 4105168 w 6942879"/>
              <a:gd name="connsiteY2467" fmla="*/ 1881203 h 3445715"/>
              <a:gd name="connsiteX2468" fmla="*/ 4104693 w 6942879"/>
              <a:gd name="connsiteY2468" fmla="*/ 1881572 h 3445715"/>
              <a:gd name="connsiteX2469" fmla="*/ 4117534 w 6942879"/>
              <a:gd name="connsiteY2469" fmla="*/ 1881573 h 3445715"/>
              <a:gd name="connsiteX2470" fmla="*/ 4117764 w 6942879"/>
              <a:gd name="connsiteY2470" fmla="*/ 1881573 h 3445715"/>
              <a:gd name="connsiteX2471" fmla="*/ 1493222 w 6942879"/>
              <a:gd name="connsiteY2471" fmla="*/ 1880878 h 3445715"/>
              <a:gd name="connsiteX2472" fmla="*/ 1491493 w 6942879"/>
              <a:gd name="connsiteY2472" fmla="*/ 1885041 h 3445715"/>
              <a:gd name="connsiteX2473" fmla="*/ 1494822 w 6942879"/>
              <a:gd name="connsiteY2473" fmla="*/ 1889217 h 3445715"/>
              <a:gd name="connsiteX2474" fmla="*/ 4142746 w 6942879"/>
              <a:gd name="connsiteY2474" fmla="*/ 1880712 h 3445715"/>
              <a:gd name="connsiteX2475" fmla="*/ 4124286 w 6942879"/>
              <a:gd name="connsiteY2475" fmla="*/ 1881573 h 3445715"/>
              <a:gd name="connsiteX2476" fmla="*/ 4145925 w 6942879"/>
              <a:gd name="connsiteY2476" fmla="*/ 1881573 h 3445715"/>
              <a:gd name="connsiteX2477" fmla="*/ 5139029 w 6942879"/>
              <a:gd name="connsiteY2477" fmla="*/ 1880655 h 3445715"/>
              <a:gd name="connsiteX2478" fmla="*/ 5143994 w 6942879"/>
              <a:gd name="connsiteY2478" fmla="*/ 1886320 h 3445715"/>
              <a:gd name="connsiteX2479" fmla="*/ 5140191 w 6942879"/>
              <a:gd name="connsiteY2479" fmla="*/ 1881236 h 3445715"/>
              <a:gd name="connsiteX2480" fmla="*/ 3987275 w 6942879"/>
              <a:gd name="connsiteY2480" fmla="*/ 1879157 h 3445715"/>
              <a:gd name="connsiteX2481" fmla="*/ 3973694 w 6942879"/>
              <a:gd name="connsiteY2481" fmla="*/ 1888923 h 3445715"/>
              <a:gd name="connsiteX2482" fmla="*/ 3973617 w 6942879"/>
              <a:gd name="connsiteY2482" fmla="*/ 1889321 h 3445715"/>
              <a:gd name="connsiteX2483" fmla="*/ 3986073 w 6942879"/>
              <a:gd name="connsiteY2483" fmla="*/ 1880439 h 3445715"/>
              <a:gd name="connsiteX2484" fmla="*/ 5265678 w 6942879"/>
              <a:gd name="connsiteY2484" fmla="*/ 1878834 h 3445715"/>
              <a:gd name="connsiteX2485" fmla="*/ 5269803 w 6942879"/>
              <a:gd name="connsiteY2485" fmla="*/ 1887101 h 3445715"/>
              <a:gd name="connsiteX2486" fmla="*/ 5268826 w 6942879"/>
              <a:gd name="connsiteY2486" fmla="*/ 1896867 h 3445715"/>
              <a:gd name="connsiteX2487" fmla="*/ 5274072 w 6942879"/>
              <a:gd name="connsiteY2487" fmla="*/ 1903877 h 3445715"/>
              <a:gd name="connsiteX2488" fmla="*/ 5272433 w 6942879"/>
              <a:gd name="connsiteY2488" fmla="*/ 1889461 h 3445715"/>
              <a:gd name="connsiteX2489" fmla="*/ 5289125 w 6942879"/>
              <a:gd name="connsiteY2489" fmla="*/ 1873623 h 3445715"/>
              <a:gd name="connsiteX2490" fmla="*/ 5299633 w 6942879"/>
              <a:gd name="connsiteY2490" fmla="*/ 1889461 h 3445715"/>
              <a:gd name="connsiteX2491" fmla="*/ 5311287 w 6942879"/>
              <a:gd name="connsiteY2491" fmla="*/ 1905083 h 3445715"/>
              <a:gd name="connsiteX2492" fmla="*/ 5319054 w 6942879"/>
              <a:gd name="connsiteY2492" fmla="*/ 1916799 h 3445715"/>
              <a:gd name="connsiteX2493" fmla="*/ 5326827 w 6942879"/>
              <a:gd name="connsiteY2493" fmla="*/ 1928516 h 3445715"/>
              <a:gd name="connsiteX2494" fmla="*/ 5325856 w 6942879"/>
              <a:gd name="connsiteY2494" fmla="*/ 1939256 h 3445715"/>
              <a:gd name="connsiteX2495" fmla="*/ 5319504 w 6942879"/>
              <a:gd name="connsiteY2495" fmla="*/ 1943815 h 3445715"/>
              <a:gd name="connsiteX2496" fmla="*/ 5323023 w 6942879"/>
              <a:gd name="connsiteY2496" fmla="*/ 1943815 h 3445715"/>
              <a:gd name="connsiteX2497" fmla="*/ 5326924 w 6942879"/>
              <a:gd name="connsiteY2497" fmla="*/ 1975305 h 3445715"/>
              <a:gd name="connsiteX2498" fmla="*/ 5315226 w 6942879"/>
              <a:gd name="connsiteY2498" fmla="*/ 1987117 h 3445715"/>
              <a:gd name="connsiteX2499" fmla="*/ 5303532 w 6942879"/>
              <a:gd name="connsiteY2499" fmla="*/ 1994988 h 3445715"/>
              <a:gd name="connsiteX2500" fmla="*/ 5302699 w 6942879"/>
              <a:gd name="connsiteY2500" fmla="*/ 1996670 h 3445715"/>
              <a:gd name="connsiteX2501" fmla="*/ 5304968 w 6942879"/>
              <a:gd name="connsiteY2501" fmla="*/ 1996043 h 3445715"/>
              <a:gd name="connsiteX2502" fmla="*/ 5307912 w 6942879"/>
              <a:gd name="connsiteY2502" fmla="*/ 1990667 h 3445715"/>
              <a:gd name="connsiteX2503" fmla="*/ 5327527 w 6942879"/>
              <a:gd name="connsiteY2503" fmla="*/ 1978951 h 3445715"/>
              <a:gd name="connsiteX2504" fmla="*/ 5327527 w 6942879"/>
              <a:gd name="connsiteY2504" fmla="*/ 1959401 h 3445715"/>
              <a:gd name="connsiteX2505" fmla="*/ 5323600 w 6942879"/>
              <a:gd name="connsiteY2505" fmla="*/ 1943762 h 3445715"/>
              <a:gd name="connsiteX2506" fmla="*/ 5327527 w 6942879"/>
              <a:gd name="connsiteY2506" fmla="*/ 1924226 h 3445715"/>
              <a:gd name="connsiteX2507" fmla="*/ 5319680 w 6942879"/>
              <a:gd name="connsiteY2507" fmla="*/ 1908587 h 3445715"/>
              <a:gd name="connsiteX2508" fmla="*/ 5307912 w 6942879"/>
              <a:gd name="connsiteY2508" fmla="*/ 1892947 h 3445715"/>
              <a:gd name="connsiteX2509" fmla="*/ 5292217 w 6942879"/>
              <a:gd name="connsiteY2509" fmla="*/ 1877321 h 3445715"/>
              <a:gd name="connsiteX2510" fmla="*/ 1499419 w 6942879"/>
              <a:gd name="connsiteY2510" fmla="*/ 1873294 h 3445715"/>
              <a:gd name="connsiteX2511" fmla="*/ 1499285 w 6942879"/>
              <a:gd name="connsiteY2511" fmla="*/ 1873308 h 3445715"/>
              <a:gd name="connsiteX2512" fmla="*/ 1493928 w 6942879"/>
              <a:gd name="connsiteY2512" fmla="*/ 1879175 h 3445715"/>
              <a:gd name="connsiteX2513" fmla="*/ 1493893 w 6942879"/>
              <a:gd name="connsiteY2513" fmla="*/ 1879261 h 3445715"/>
              <a:gd name="connsiteX2514" fmla="*/ 1513406 w 6942879"/>
              <a:gd name="connsiteY2514" fmla="*/ 1871841 h 3445715"/>
              <a:gd name="connsiteX2515" fmla="*/ 1501730 w 6942879"/>
              <a:gd name="connsiteY2515" fmla="*/ 1873054 h 3445715"/>
              <a:gd name="connsiteX2516" fmla="*/ 1514626 w 6942879"/>
              <a:gd name="connsiteY2516" fmla="*/ 1871946 h 3445715"/>
              <a:gd name="connsiteX2517" fmla="*/ 5200715 w 6942879"/>
              <a:gd name="connsiteY2517" fmla="*/ 1871526 h 3445715"/>
              <a:gd name="connsiteX2518" fmla="*/ 5200125 w 6942879"/>
              <a:gd name="connsiteY2518" fmla="*/ 1873426 h 3445715"/>
              <a:gd name="connsiteX2519" fmla="*/ 5194765 w 6942879"/>
              <a:gd name="connsiteY2519" fmla="*/ 1881236 h 3445715"/>
              <a:gd name="connsiteX2520" fmla="*/ 5195058 w 6942879"/>
              <a:gd name="connsiteY2520" fmla="*/ 1881159 h 3445715"/>
              <a:gd name="connsiteX2521" fmla="*/ 5201040 w 6942879"/>
              <a:gd name="connsiteY2521" fmla="*/ 1872375 h 3445715"/>
              <a:gd name="connsiteX2522" fmla="*/ 5257538 w 6942879"/>
              <a:gd name="connsiteY2522" fmla="*/ 1870791 h 3445715"/>
              <a:gd name="connsiteX2523" fmla="*/ 5264462 w 6942879"/>
              <a:gd name="connsiteY2523" fmla="*/ 1876921 h 3445715"/>
              <a:gd name="connsiteX2524" fmla="*/ 5261262 w 6942879"/>
              <a:gd name="connsiteY2524" fmla="*/ 1871887 h 3445715"/>
              <a:gd name="connsiteX2525" fmla="*/ 5221925 w 6942879"/>
              <a:gd name="connsiteY2525" fmla="*/ 1869934 h 3445715"/>
              <a:gd name="connsiteX2526" fmla="*/ 5216719 w 6942879"/>
              <a:gd name="connsiteY2526" fmla="*/ 1873421 h 3445715"/>
              <a:gd name="connsiteX2527" fmla="*/ 5225948 w 6942879"/>
              <a:gd name="connsiteY2527" fmla="*/ 1873421 h 3445715"/>
              <a:gd name="connsiteX2528" fmla="*/ 5229743 w 6942879"/>
              <a:gd name="connsiteY2528" fmla="*/ 1871899 h 3445715"/>
              <a:gd name="connsiteX2529" fmla="*/ 1537242 w 6942879"/>
              <a:gd name="connsiteY2529" fmla="*/ 1867788 h 3445715"/>
              <a:gd name="connsiteX2530" fmla="*/ 1530563 w 6942879"/>
              <a:gd name="connsiteY2530" fmla="*/ 1873217 h 3445715"/>
              <a:gd name="connsiteX2531" fmla="*/ 1530875 w 6942879"/>
              <a:gd name="connsiteY2531" fmla="*/ 1873249 h 3445715"/>
              <a:gd name="connsiteX2532" fmla="*/ 1531107 w 6942879"/>
              <a:gd name="connsiteY2532" fmla="*/ 1875413 h 3445715"/>
              <a:gd name="connsiteX2533" fmla="*/ 1531108 w 6942879"/>
              <a:gd name="connsiteY2533" fmla="*/ 1875394 h 3445715"/>
              <a:gd name="connsiteX2534" fmla="*/ 1534601 w 6942879"/>
              <a:gd name="connsiteY2534" fmla="*/ 1872953 h 3445715"/>
              <a:gd name="connsiteX2535" fmla="*/ 5241352 w 6942879"/>
              <a:gd name="connsiteY2535" fmla="*/ 1866028 h 3445715"/>
              <a:gd name="connsiteX2536" fmla="*/ 5236528 w 6942879"/>
              <a:gd name="connsiteY2536" fmla="*/ 1869179 h 3445715"/>
              <a:gd name="connsiteX2537" fmla="*/ 5243103 w 6942879"/>
              <a:gd name="connsiteY2537" fmla="*/ 1866543 h 3445715"/>
              <a:gd name="connsiteX2538" fmla="*/ 1545241 w 6942879"/>
              <a:gd name="connsiteY2538" fmla="*/ 1861758 h 3445715"/>
              <a:gd name="connsiteX2539" fmla="*/ 1545233 w 6942879"/>
              <a:gd name="connsiteY2539" fmla="*/ 1861764 h 3445715"/>
              <a:gd name="connsiteX2540" fmla="*/ 1545245 w 6942879"/>
              <a:gd name="connsiteY2540" fmla="*/ 1861760 h 3445715"/>
              <a:gd name="connsiteX2541" fmla="*/ 5585145 w 6942879"/>
              <a:gd name="connsiteY2541" fmla="*/ 1861276 h 3445715"/>
              <a:gd name="connsiteX2542" fmla="*/ 5596435 w 6942879"/>
              <a:gd name="connsiteY2542" fmla="*/ 1865225 h 3445715"/>
              <a:gd name="connsiteX2543" fmla="*/ 5608215 w 6942879"/>
              <a:gd name="connsiteY2543" fmla="*/ 1865225 h 3445715"/>
              <a:gd name="connsiteX2544" fmla="*/ 5612141 w 6942879"/>
              <a:gd name="connsiteY2544" fmla="*/ 1884958 h 3445715"/>
              <a:gd name="connsiteX2545" fmla="*/ 5608215 w 6942879"/>
              <a:gd name="connsiteY2545" fmla="*/ 1904691 h 3445715"/>
              <a:gd name="connsiteX2546" fmla="*/ 5596435 w 6942879"/>
              <a:gd name="connsiteY2546" fmla="*/ 1920479 h 3445715"/>
              <a:gd name="connsiteX2547" fmla="*/ 5600361 w 6942879"/>
              <a:gd name="connsiteY2547" fmla="*/ 1944157 h 3445715"/>
              <a:gd name="connsiteX2548" fmla="*/ 5627848 w 6942879"/>
              <a:gd name="connsiteY2548" fmla="*/ 1952051 h 3445715"/>
              <a:gd name="connsiteX2549" fmla="*/ 5630049 w 6942879"/>
              <a:gd name="connsiteY2549" fmla="*/ 1958742 h 3445715"/>
              <a:gd name="connsiteX2550" fmla="*/ 5631641 w 6942879"/>
              <a:gd name="connsiteY2550" fmla="*/ 1955690 h 3445715"/>
              <a:gd name="connsiteX2551" fmla="*/ 5639628 w 6942879"/>
              <a:gd name="connsiteY2551" fmla="*/ 1955690 h 3445715"/>
              <a:gd name="connsiteX2552" fmla="*/ 5643621 w 6942879"/>
              <a:gd name="connsiteY2552" fmla="*/ 1967173 h 3445715"/>
              <a:gd name="connsiteX2553" fmla="*/ 5647614 w 6942879"/>
              <a:gd name="connsiteY2553" fmla="*/ 1978657 h 3445715"/>
              <a:gd name="connsiteX2554" fmla="*/ 5635635 w 6942879"/>
              <a:gd name="connsiteY2554" fmla="*/ 1974829 h 3445715"/>
              <a:gd name="connsiteX2555" fmla="*/ 5627648 w 6942879"/>
              <a:gd name="connsiteY2555" fmla="*/ 1963346 h 3445715"/>
              <a:gd name="connsiteX2556" fmla="*/ 5629288 w 6942879"/>
              <a:gd name="connsiteY2556" fmla="*/ 1960201 h 3445715"/>
              <a:gd name="connsiteX2557" fmla="*/ 5624903 w 6942879"/>
              <a:gd name="connsiteY2557" fmla="*/ 1961426 h 3445715"/>
              <a:gd name="connsiteX2558" fmla="*/ 5616068 w 6942879"/>
              <a:gd name="connsiteY2558" fmla="*/ 1956001 h 3445715"/>
              <a:gd name="connsiteX2559" fmla="*/ 5619995 w 6942879"/>
              <a:gd name="connsiteY2559" fmla="*/ 1967839 h 3445715"/>
              <a:gd name="connsiteX2560" fmla="*/ 5604288 w 6942879"/>
              <a:gd name="connsiteY2560" fmla="*/ 1956001 h 3445715"/>
              <a:gd name="connsiteX2561" fmla="*/ 5592508 w 6942879"/>
              <a:gd name="connsiteY2561" fmla="*/ 1959945 h 3445715"/>
              <a:gd name="connsiteX2562" fmla="*/ 5576801 w 6942879"/>
              <a:gd name="connsiteY2562" fmla="*/ 1948106 h 3445715"/>
              <a:gd name="connsiteX2563" fmla="*/ 5588581 w 6942879"/>
              <a:gd name="connsiteY2563" fmla="*/ 1944157 h 3445715"/>
              <a:gd name="connsiteX2564" fmla="*/ 5580728 w 6942879"/>
              <a:gd name="connsiteY2564" fmla="*/ 1936268 h 3445715"/>
              <a:gd name="connsiteX2565" fmla="*/ 5572874 w 6942879"/>
              <a:gd name="connsiteY2565" fmla="*/ 1944157 h 3445715"/>
              <a:gd name="connsiteX2566" fmla="*/ 5561094 w 6942879"/>
              <a:gd name="connsiteY2566" fmla="*/ 1908640 h 3445715"/>
              <a:gd name="connsiteX2567" fmla="*/ 5572874 w 6942879"/>
              <a:gd name="connsiteY2567" fmla="*/ 1908640 h 3445715"/>
              <a:gd name="connsiteX2568" fmla="*/ 5572874 w 6942879"/>
              <a:gd name="connsiteY2568" fmla="*/ 1900746 h 3445715"/>
              <a:gd name="connsiteX2569" fmla="*/ 5576801 w 6942879"/>
              <a:gd name="connsiteY2569" fmla="*/ 1869169 h 3445715"/>
              <a:gd name="connsiteX2570" fmla="*/ 5585145 w 6942879"/>
              <a:gd name="connsiteY2570" fmla="*/ 1861276 h 3445715"/>
              <a:gd name="connsiteX2571" fmla="*/ 5200141 w 6942879"/>
              <a:gd name="connsiteY2571" fmla="*/ 1858732 h 3445715"/>
              <a:gd name="connsiteX2572" fmla="*/ 5199635 w 6942879"/>
              <a:gd name="connsiteY2572" fmla="*/ 1859748 h 3445715"/>
              <a:gd name="connsiteX2573" fmla="*/ 5199876 w 6942879"/>
              <a:gd name="connsiteY2573" fmla="*/ 1860232 h 3445715"/>
              <a:gd name="connsiteX2574" fmla="*/ 1759883 w 6942879"/>
              <a:gd name="connsiteY2574" fmla="*/ 1857831 h 3445715"/>
              <a:gd name="connsiteX2575" fmla="*/ 1776855 w 6942879"/>
              <a:gd name="connsiteY2575" fmla="*/ 1869315 h 3445715"/>
              <a:gd name="connsiteX2576" fmla="*/ 1756889 w 6942879"/>
              <a:gd name="connsiteY2576" fmla="*/ 1873309 h 3445715"/>
              <a:gd name="connsiteX2577" fmla="*/ 1736922 w 6942879"/>
              <a:gd name="connsiteY2577" fmla="*/ 1861326 h 3445715"/>
              <a:gd name="connsiteX2578" fmla="*/ 1759883 w 6942879"/>
              <a:gd name="connsiteY2578" fmla="*/ 1857831 h 3445715"/>
              <a:gd name="connsiteX2579" fmla="*/ 1971991 w 6942879"/>
              <a:gd name="connsiteY2579" fmla="*/ 1857331 h 3445715"/>
              <a:gd name="connsiteX2580" fmla="*/ 1991292 w 6942879"/>
              <a:gd name="connsiteY2580" fmla="*/ 1865320 h 3445715"/>
              <a:gd name="connsiteX2581" fmla="*/ 1960410 w 6942879"/>
              <a:gd name="connsiteY2581" fmla="*/ 1869315 h 3445715"/>
              <a:gd name="connsiteX2582" fmla="*/ 1971991 w 6942879"/>
              <a:gd name="connsiteY2582" fmla="*/ 1857331 h 3445715"/>
              <a:gd name="connsiteX2583" fmla="*/ 5271434 w 6942879"/>
              <a:gd name="connsiteY2583" fmla="*/ 1853310 h 3445715"/>
              <a:gd name="connsiteX2584" fmla="*/ 5275869 w 6942879"/>
              <a:gd name="connsiteY2584" fmla="*/ 1857768 h 3445715"/>
              <a:gd name="connsiteX2585" fmla="*/ 5272603 w 6942879"/>
              <a:gd name="connsiteY2585" fmla="*/ 1853862 h 3445715"/>
              <a:gd name="connsiteX2586" fmla="*/ 4246583 w 6942879"/>
              <a:gd name="connsiteY2586" fmla="*/ 1851041 h 3445715"/>
              <a:gd name="connsiteX2587" fmla="*/ 4223272 w 6942879"/>
              <a:gd name="connsiteY2587" fmla="*/ 1854285 h 3445715"/>
              <a:gd name="connsiteX2588" fmla="*/ 4214808 w 6942879"/>
              <a:gd name="connsiteY2588" fmla="*/ 1856456 h 3445715"/>
              <a:gd name="connsiteX2589" fmla="*/ 4231154 w 6942879"/>
              <a:gd name="connsiteY2589" fmla="*/ 1854435 h 3445715"/>
              <a:gd name="connsiteX2590" fmla="*/ 3348712 w 6942879"/>
              <a:gd name="connsiteY2590" fmla="*/ 1845523 h 3445715"/>
              <a:gd name="connsiteX2591" fmla="*/ 3340347 w 6942879"/>
              <a:gd name="connsiteY2591" fmla="*/ 1848316 h 3445715"/>
              <a:gd name="connsiteX2592" fmla="*/ 3343292 w 6942879"/>
              <a:gd name="connsiteY2592" fmla="*/ 1849053 h 3445715"/>
              <a:gd name="connsiteX2593" fmla="*/ 5258728 w 6942879"/>
              <a:gd name="connsiteY2593" fmla="*/ 1844225 h 3445715"/>
              <a:gd name="connsiteX2594" fmla="*/ 5259806 w 6942879"/>
              <a:gd name="connsiteY2594" fmla="*/ 1847478 h 3445715"/>
              <a:gd name="connsiteX2595" fmla="*/ 5262276 w 6942879"/>
              <a:gd name="connsiteY2595" fmla="*/ 1848305 h 3445715"/>
              <a:gd name="connsiteX2596" fmla="*/ 3333544 w 6942879"/>
              <a:gd name="connsiteY2596" fmla="*/ 1841860 h 3445715"/>
              <a:gd name="connsiteX2597" fmla="*/ 3333544 w 6942879"/>
              <a:gd name="connsiteY2597" fmla="*/ 1846614 h 3445715"/>
              <a:gd name="connsiteX2598" fmla="*/ 3336254 w 6942879"/>
              <a:gd name="connsiteY2598" fmla="*/ 1847292 h 3445715"/>
              <a:gd name="connsiteX2599" fmla="*/ 5199104 w 6942879"/>
              <a:gd name="connsiteY2599" fmla="*/ 1839085 h 3445715"/>
              <a:gd name="connsiteX2600" fmla="*/ 5201785 w 6942879"/>
              <a:gd name="connsiteY2600" fmla="*/ 1844077 h 3445715"/>
              <a:gd name="connsiteX2601" fmla="*/ 5201890 w 6942879"/>
              <a:gd name="connsiteY2601" fmla="*/ 1841314 h 3445715"/>
              <a:gd name="connsiteX2602" fmla="*/ 5257423 w 6942879"/>
              <a:gd name="connsiteY2602" fmla="*/ 1838631 h 3445715"/>
              <a:gd name="connsiteX2603" fmla="*/ 5256892 w 6942879"/>
              <a:gd name="connsiteY2603" fmla="*/ 1838690 h 3445715"/>
              <a:gd name="connsiteX2604" fmla="*/ 5257254 w 6942879"/>
              <a:gd name="connsiteY2604" fmla="*/ 1839780 h 3445715"/>
              <a:gd name="connsiteX2605" fmla="*/ 5187750 w 6942879"/>
              <a:gd name="connsiteY2605" fmla="*/ 1837747 h 3445715"/>
              <a:gd name="connsiteX2606" fmla="*/ 5188430 w 6942879"/>
              <a:gd name="connsiteY2606" fmla="*/ 1840695 h 3445715"/>
              <a:gd name="connsiteX2607" fmla="*/ 5189959 w 6942879"/>
              <a:gd name="connsiteY2607" fmla="*/ 1840331 h 3445715"/>
              <a:gd name="connsiteX2608" fmla="*/ 4299385 w 6942879"/>
              <a:gd name="connsiteY2608" fmla="*/ 1837171 h 3445715"/>
              <a:gd name="connsiteX2609" fmla="*/ 4293555 w 6942879"/>
              <a:gd name="connsiteY2609" fmla="*/ 1838634 h 3445715"/>
              <a:gd name="connsiteX2610" fmla="*/ 4289445 w 6942879"/>
              <a:gd name="connsiteY2610" fmla="*/ 1839893 h 3445715"/>
              <a:gd name="connsiteX2611" fmla="*/ 5142489 w 6942879"/>
              <a:gd name="connsiteY2611" fmla="*/ 1835502 h 3445715"/>
              <a:gd name="connsiteX2612" fmla="*/ 5139535 w 6942879"/>
              <a:gd name="connsiteY2612" fmla="*/ 1835831 h 3445715"/>
              <a:gd name="connsiteX2613" fmla="*/ 5138420 w 6942879"/>
              <a:gd name="connsiteY2613" fmla="*/ 1838449 h 3445715"/>
              <a:gd name="connsiteX2614" fmla="*/ 3718066 w 6942879"/>
              <a:gd name="connsiteY2614" fmla="*/ 1831806 h 3445715"/>
              <a:gd name="connsiteX2615" fmla="*/ 3723322 w 6942879"/>
              <a:gd name="connsiteY2615" fmla="*/ 1837375 h 3445715"/>
              <a:gd name="connsiteX2616" fmla="*/ 3723322 w 6942879"/>
              <a:gd name="connsiteY2616" fmla="*/ 1834647 h 3445715"/>
              <a:gd name="connsiteX2617" fmla="*/ 5373890 w 6942879"/>
              <a:gd name="connsiteY2617" fmla="*/ 1830702 h 3445715"/>
              <a:gd name="connsiteX2618" fmla="*/ 5389481 w 6942879"/>
              <a:gd name="connsiteY2618" fmla="*/ 1834563 h 3445715"/>
              <a:gd name="connsiteX2619" fmla="*/ 5381684 w 6942879"/>
              <a:gd name="connsiteY2619" fmla="*/ 1853869 h 3445715"/>
              <a:gd name="connsiteX2620" fmla="*/ 5354397 w 6942879"/>
              <a:gd name="connsiteY2620" fmla="*/ 1865452 h 3445715"/>
              <a:gd name="connsiteX2621" fmla="*/ 5354397 w 6942879"/>
              <a:gd name="connsiteY2621" fmla="*/ 1838425 h 3445715"/>
              <a:gd name="connsiteX2622" fmla="*/ 5373890 w 6942879"/>
              <a:gd name="connsiteY2622" fmla="*/ 1830702 h 3445715"/>
              <a:gd name="connsiteX2623" fmla="*/ 5270509 w 6942879"/>
              <a:gd name="connsiteY2623" fmla="*/ 1829655 h 3445715"/>
              <a:gd name="connsiteX2624" fmla="*/ 5268546 w 6942879"/>
              <a:gd name="connsiteY2624" fmla="*/ 1834785 h 3445715"/>
              <a:gd name="connsiteX2625" fmla="*/ 5262637 w 6942879"/>
              <a:gd name="connsiteY2625" fmla="*/ 1837557 h 3445715"/>
              <a:gd name="connsiteX2626" fmla="*/ 5268675 w 6942879"/>
              <a:gd name="connsiteY2626" fmla="*/ 1838222 h 3445715"/>
              <a:gd name="connsiteX2627" fmla="*/ 5271128 w 6942879"/>
              <a:gd name="connsiteY2627" fmla="*/ 1830415 h 3445715"/>
              <a:gd name="connsiteX2628" fmla="*/ 3394716 w 6942879"/>
              <a:gd name="connsiteY2628" fmla="*/ 1827481 h 3445715"/>
              <a:gd name="connsiteX2629" fmla="*/ 3380082 w 6942879"/>
              <a:gd name="connsiteY2629" fmla="*/ 1837633 h 3445715"/>
              <a:gd name="connsiteX2630" fmla="*/ 3360618 w 6942879"/>
              <a:gd name="connsiteY2630" fmla="*/ 1841547 h 3445715"/>
              <a:gd name="connsiteX2631" fmla="*/ 3353099 w 6942879"/>
              <a:gd name="connsiteY2631" fmla="*/ 1844058 h 3445715"/>
              <a:gd name="connsiteX2632" fmla="*/ 3353533 w 6942879"/>
              <a:gd name="connsiteY2632" fmla="*/ 1853909 h 3445715"/>
              <a:gd name="connsiteX2633" fmla="*/ 3356923 w 6942879"/>
              <a:gd name="connsiteY2633" fmla="*/ 1843694 h 3445715"/>
              <a:gd name="connsiteX2634" fmla="*/ 3369114 w 6942879"/>
              <a:gd name="connsiteY2634" fmla="*/ 1842227 h 3445715"/>
              <a:gd name="connsiteX2635" fmla="*/ 3380824 w 6942879"/>
              <a:gd name="connsiteY2635" fmla="*/ 1838320 h 3445715"/>
              <a:gd name="connsiteX2636" fmla="*/ 3727318 w 6942879"/>
              <a:gd name="connsiteY2636" fmla="*/ 1826852 h 3445715"/>
              <a:gd name="connsiteX2637" fmla="*/ 3722439 w 6942879"/>
              <a:gd name="connsiteY2637" fmla="*/ 1827832 h 3445715"/>
              <a:gd name="connsiteX2638" fmla="*/ 3723239 w 6942879"/>
              <a:gd name="connsiteY2638" fmla="*/ 1833459 h 3445715"/>
              <a:gd name="connsiteX2639" fmla="*/ 3722829 w 6942879"/>
              <a:gd name="connsiteY2639" fmla="*/ 1827755 h 3445715"/>
              <a:gd name="connsiteX2640" fmla="*/ 3730490 w 6942879"/>
              <a:gd name="connsiteY2640" fmla="*/ 1826852 h 3445715"/>
              <a:gd name="connsiteX2641" fmla="*/ 1842794 w 6942879"/>
              <a:gd name="connsiteY2641" fmla="*/ 1826586 h 3445715"/>
              <a:gd name="connsiteX2642" fmla="*/ 1866138 w 6942879"/>
              <a:gd name="connsiteY2642" fmla="*/ 1834332 h 3445715"/>
              <a:gd name="connsiteX2643" fmla="*/ 1866142 w 6942879"/>
              <a:gd name="connsiteY2643" fmla="*/ 1834364 h 3445715"/>
              <a:gd name="connsiteX2644" fmla="*/ 1872406 w 6942879"/>
              <a:gd name="connsiteY2644" fmla="*/ 1830523 h 3445715"/>
              <a:gd name="connsiteX2645" fmla="*/ 1869957 w 6942879"/>
              <a:gd name="connsiteY2645" fmla="*/ 1826617 h 3445715"/>
              <a:gd name="connsiteX2646" fmla="*/ 1897392 w 6942879"/>
              <a:gd name="connsiteY2646" fmla="*/ 1834429 h 3445715"/>
              <a:gd name="connsiteX2647" fmla="*/ 1920908 w 6942879"/>
              <a:gd name="connsiteY2647" fmla="*/ 1850051 h 3445715"/>
              <a:gd name="connsiteX2648" fmla="*/ 1932666 w 6942879"/>
              <a:gd name="connsiteY2648" fmla="*/ 1861768 h 3445715"/>
              <a:gd name="connsiteX2649" fmla="*/ 1916989 w 6942879"/>
              <a:gd name="connsiteY2649" fmla="*/ 1861768 h 3445715"/>
              <a:gd name="connsiteX2650" fmla="*/ 1881715 w 6942879"/>
              <a:gd name="connsiteY2650" fmla="*/ 1861768 h 3445715"/>
              <a:gd name="connsiteX2651" fmla="*/ 1873876 w 6942879"/>
              <a:gd name="connsiteY2651" fmla="*/ 1869579 h 3445715"/>
              <a:gd name="connsiteX2652" fmla="*/ 1869957 w 6942879"/>
              <a:gd name="connsiteY2652" fmla="*/ 1861768 h 3445715"/>
              <a:gd name="connsiteX2653" fmla="*/ 1866952 w 6942879"/>
              <a:gd name="connsiteY2653" fmla="*/ 1840811 h 3445715"/>
              <a:gd name="connsiteX2654" fmla="*/ 1870030 w 6942879"/>
              <a:gd name="connsiteY2654" fmla="*/ 1865318 h 3445715"/>
              <a:gd name="connsiteX2655" fmla="*/ 1831122 w 6942879"/>
              <a:gd name="connsiteY2655" fmla="*/ 1865318 h 3445715"/>
              <a:gd name="connsiteX2656" fmla="*/ 1819449 w 6942879"/>
              <a:gd name="connsiteY2656" fmla="*/ 1857572 h 3445715"/>
              <a:gd name="connsiteX2657" fmla="*/ 1838904 w 6942879"/>
              <a:gd name="connsiteY2657" fmla="*/ 1853698 h 3445715"/>
              <a:gd name="connsiteX2658" fmla="*/ 1842794 w 6942879"/>
              <a:gd name="connsiteY2658" fmla="*/ 1861444 h 3445715"/>
              <a:gd name="connsiteX2659" fmla="*/ 1854468 w 6942879"/>
              <a:gd name="connsiteY2659" fmla="*/ 1857572 h 3445715"/>
              <a:gd name="connsiteX2660" fmla="*/ 1846686 w 6942879"/>
              <a:gd name="connsiteY2660" fmla="*/ 1842078 h 3445715"/>
              <a:gd name="connsiteX2661" fmla="*/ 1842794 w 6942879"/>
              <a:gd name="connsiteY2661" fmla="*/ 1826586 h 3445715"/>
              <a:gd name="connsiteX2662" fmla="*/ 5184216 w 6942879"/>
              <a:gd name="connsiteY2662" fmla="*/ 1816971 h 3445715"/>
              <a:gd name="connsiteX2663" fmla="*/ 5177520 w 6942879"/>
              <a:gd name="connsiteY2663" fmla="*/ 1820675 h 3445715"/>
              <a:gd name="connsiteX2664" fmla="*/ 5173266 w 6942879"/>
              <a:gd name="connsiteY2664" fmla="*/ 1821742 h 3445715"/>
              <a:gd name="connsiteX2665" fmla="*/ 5179659 w 6942879"/>
              <a:gd name="connsiteY2665" fmla="*/ 1821157 h 3445715"/>
              <a:gd name="connsiteX2666" fmla="*/ 5185601 w 6942879"/>
              <a:gd name="connsiteY2666" fmla="*/ 1831883 h 3445715"/>
              <a:gd name="connsiteX2667" fmla="*/ 5183070 w 6942879"/>
              <a:gd name="connsiteY2667" fmla="*/ 1819163 h 3445715"/>
              <a:gd name="connsiteX2668" fmla="*/ 4330548 w 6942879"/>
              <a:gd name="connsiteY2668" fmla="*/ 1816369 h 3445715"/>
              <a:gd name="connsiteX2669" fmla="*/ 4325958 w 6942879"/>
              <a:gd name="connsiteY2669" fmla="*/ 1827881 h 3445715"/>
              <a:gd name="connsiteX2670" fmla="*/ 4328290 w 6942879"/>
              <a:gd name="connsiteY2670" fmla="*/ 1826761 h 3445715"/>
              <a:gd name="connsiteX2671" fmla="*/ 5259650 w 6942879"/>
              <a:gd name="connsiteY2671" fmla="*/ 1813080 h 3445715"/>
              <a:gd name="connsiteX2672" fmla="*/ 5262889 w 6942879"/>
              <a:gd name="connsiteY2672" fmla="*/ 1817013 h 3445715"/>
              <a:gd name="connsiteX2673" fmla="*/ 5261814 w 6942879"/>
              <a:gd name="connsiteY2673" fmla="*/ 1813799 h 3445715"/>
              <a:gd name="connsiteX2674" fmla="*/ 1839416 w 6942879"/>
              <a:gd name="connsiteY2674" fmla="*/ 1803741 h 3445715"/>
              <a:gd name="connsiteX2675" fmla="*/ 1843409 w 6942879"/>
              <a:gd name="connsiteY2675" fmla="*/ 1806737 h 3445715"/>
              <a:gd name="connsiteX2676" fmla="*/ 1835422 w 6942879"/>
              <a:gd name="connsiteY2676" fmla="*/ 1806737 h 3445715"/>
              <a:gd name="connsiteX2677" fmla="*/ 1839416 w 6942879"/>
              <a:gd name="connsiteY2677" fmla="*/ 1803741 h 3445715"/>
              <a:gd name="connsiteX2678" fmla="*/ 5215454 w 6942879"/>
              <a:gd name="connsiteY2678" fmla="*/ 1802275 h 3445715"/>
              <a:gd name="connsiteX2679" fmla="*/ 5211581 w 6942879"/>
              <a:gd name="connsiteY2679" fmla="*/ 1806154 h 3445715"/>
              <a:gd name="connsiteX2680" fmla="*/ 5214151 w 6942879"/>
              <a:gd name="connsiteY2680" fmla="*/ 1807446 h 3445715"/>
              <a:gd name="connsiteX2681" fmla="*/ 5215609 w 6942879"/>
              <a:gd name="connsiteY2681" fmla="*/ 1803053 h 3445715"/>
              <a:gd name="connsiteX2682" fmla="*/ 5179469 w 6942879"/>
              <a:gd name="connsiteY2682" fmla="*/ 1795566 h 3445715"/>
              <a:gd name="connsiteX2683" fmla="*/ 5179469 w 6942879"/>
              <a:gd name="connsiteY2683" fmla="*/ 1795726 h 3445715"/>
              <a:gd name="connsiteX2684" fmla="*/ 5187256 w 6942879"/>
              <a:gd name="connsiteY2684" fmla="*/ 1799649 h 3445715"/>
              <a:gd name="connsiteX2685" fmla="*/ 5195050 w 6942879"/>
              <a:gd name="connsiteY2685" fmla="*/ 1799649 h 3445715"/>
              <a:gd name="connsiteX2686" fmla="*/ 5193989 w 6942879"/>
              <a:gd name="connsiteY2686" fmla="*/ 1801779 h 3445715"/>
              <a:gd name="connsiteX2687" fmla="*/ 5194543 w 6942879"/>
              <a:gd name="connsiteY2687" fmla="*/ 1801039 h 3445715"/>
              <a:gd name="connsiteX2688" fmla="*/ 5198611 w 6942879"/>
              <a:gd name="connsiteY2688" fmla="*/ 1799636 h 3445715"/>
              <a:gd name="connsiteX2689" fmla="*/ 5201583 w 6942879"/>
              <a:gd name="connsiteY2689" fmla="*/ 1801129 h 3445715"/>
              <a:gd name="connsiteX2690" fmla="*/ 5198895 w 6942879"/>
              <a:gd name="connsiteY2690" fmla="*/ 1799336 h 3445715"/>
              <a:gd name="connsiteX2691" fmla="*/ 5187195 w 6942879"/>
              <a:gd name="connsiteY2691" fmla="*/ 1799336 h 3445715"/>
              <a:gd name="connsiteX2692" fmla="*/ 5181832 w 6942879"/>
              <a:gd name="connsiteY2692" fmla="*/ 1800303 h 3445715"/>
              <a:gd name="connsiteX2693" fmla="*/ 5178384 w 6942879"/>
              <a:gd name="connsiteY2693" fmla="*/ 1791183 h 3445715"/>
              <a:gd name="connsiteX2694" fmla="*/ 5179394 w 6942879"/>
              <a:gd name="connsiteY2694" fmla="*/ 1791776 h 3445715"/>
              <a:gd name="connsiteX2695" fmla="*/ 5179394 w 6942879"/>
              <a:gd name="connsiteY2695" fmla="*/ 1791495 h 3445715"/>
              <a:gd name="connsiteX2696" fmla="*/ 3912590 w 6942879"/>
              <a:gd name="connsiteY2696" fmla="*/ 1789040 h 3445715"/>
              <a:gd name="connsiteX2697" fmla="*/ 3911685 w 6942879"/>
              <a:gd name="connsiteY2697" fmla="*/ 1790240 h 3445715"/>
              <a:gd name="connsiteX2698" fmla="*/ 3912013 w 6942879"/>
              <a:gd name="connsiteY2698" fmla="*/ 1790311 h 3445715"/>
              <a:gd name="connsiteX2699" fmla="*/ 5225488 w 6942879"/>
              <a:gd name="connsiteY2699" fmla="*/ 1787597 h 3445715"/>
              <a:gd name="connsiteX2700" fmla="*/ 5233578 w 6942879"/>
              <a:gd name="connsiteY2700" fmla="*/ 1795730 h 3445715"/>
              <a:gd name="connsiteX2701" fmla="*/ 5237465 w 6942879"/>
              <a:gd name="connsiteY2701" fmla="*/ 1811352 h 3445715"/>
              <a:gd name="connsiteX2702" fmla="*/ 5251064 w 6942879"/>
              <a:gd name="connsiteY2702" fmla="*/ 1812328 h 3445715"/>
              <a:gd name="connsiteX2703" fmla="*/ 5255547 w 6942879"/>
              <a:gd name="connsiteY2703" fmla="*/ 1811717 h 3445715"/>
              <a:gd name="connsiteX2704" fmla="*/ 5252988 w 6942879"/>
              <a:gd name="connsiteY2704" fmla="*/ 1810867 h 3445715"/>
              <a:gd name="connsiteX2705" fmla="*/ 5237293 w 6942879"/>
              <a:gd name="connsiteY2705" fmla="*/ 1806957 h 3445715"/>
              <a:gd name="connsiteX2706" fmla="*/ 5233373 w 6942879"/>
              <a:gd name="connsiteY2706" fmla="*/ 1791317 h 3445715"/>
              <a:gd name="connsiteX2707" fmla="*/ 3742942 w 6942879"/>
              <a:gd name="connsiteY2707" fmla="*/ 1782968 h 3445715"/>
              <a:gd name="connsiteX2708" fmla="*/ 3742942 w 6942879"/>
              <a:gd name="connsiteY2708" fmla="*/ 1788030 h 3445715"/>
              <a:gd name="connsiteX2709" fmla="*/ 3746788 w 6942879"/>
              <a:gd name="connsiteY2709" fmla="*/ 1783700 h 3445715"/>
              <a:gd name="connsiteX2710" fmla="*/ 3860239 w 6942879"/>
              <a:gd name="connsiteY2710" fmla="*/ 1783700 h 3445715"/>
              <a:gd name="connsiteX2711" fmla="*/ 3893530 w 6942879"/>
              <a:gd name="connsiteY2711" fmla="*/ 1783700 h 3445715"/>
              <a:gd name="connsiteX2712" fmla="*/ 3891687 w 6942879"/>
              <a:gd name="connsiteY2712" fmla="*/ 1782968 h 3445715"/>
              <a:gd name="connsiteX2713" fmla="*/ 3868168 w 6942879"/>
              <a:gd name="connsiteY2713" fmla="*/ 1782968 h 3445715"/>
              <a:gd name="connsiteX2714" fmla="*/ 3923123 w 6942879"/>
              <a:gd name="connsiteY2714" fmla="*/ 1779031 h 3445715"/>
              <a:gd name="connsiteX2715" fmla="*/ 3923053 w 6942879"/>
              <a:gd name="connsiteY2715" fmla="*/ 1779072 h 3445715"/>
              <a:gd name="connsiteX2716" fmla="*/ 3922596 w 6942879"/>
              <a:gd name="connsiteY2716" fmla="*/ 1779435 h 3445715"/>
              <a:gd name="connsiteX2717" fmla="*/ 3922833 w 6942879"/>
              <a:gd name="connsiteY2717" fmla="*/ 1779302 h 3445715"/>
              <a:gd name="connsiteX2718" fmla="*/ 3013273 w 6942879"/>
              <a:gd name="connsiteY2718" fmla="*/ 1778260 h 3445715"/>
              <a:gd name="connsiteX2719" fmla="*/ 3011970 w 6942879"/>
              <a:gd name="connsiteY2719" fmla="*/ 1782186 h 3445715"/>
              <a:gd name="connsiteX2720" fmla="*/ 3012943 w 6942879"/>
              <a:gd name="connsiteY2720" fmla="*/ 1802744 h 3445715"/>
              <a:gd name="connsiteX2721" fmla="*/ 2945494 w 6942879"/>
              <a:gd name="connsiteY2721" fmla="*/ 1802744 h 3445715"/>
              <a:gd name="connsiteX2722" fmla="*/ 2946600 w 6942879"/>
              <a:gd name="connsiteY2722" fmla="*/ 1802903 h 3445715"/>
              <a:gd name="connsiteX2723" fmla="*/ 2997359 w 6942879"/>
              <a:gd name="connsiteY2723" fmla="*/ 1802903 h 3445715"/>
              <a:gd name="connsiteX2724" fmla="*/ 3012977 w 6942879"/>
              <a:gd name="connsiteY2724" fmla="*/ 1802903 h 3445715"/>
              <a:gd name="connsiteX2725" fmla="*/ 3014441 w 6942879"/>
              <a:gd name="connsiteY2725" fmla="*/ 1789194 h 3445715"/>
              <a:gd name="connsiteX2726" fmla="*/ 5259598 w 6942879"/>
              <a:gd name="connsiteY2726" fmla="*/ 1776873 h 3445715"/>
              <a:gd name="connsiteX2727" fmla="*/ 5255193 w 6942879"/>
              <a:gd name="connsiteY2727" fmla="*/ 1779530 h 3445715"/>
              <a:gd name="connsiteX2728" fmla="*/ 5256237 w 6942879"/>
              <a:gd name="connsiteY2728" fmla="*/ 1780084 h 3445715"/>
              <a:gd name="connsiteX2729" fmla="*/ 3251903 w 6942879"/>
              <a:gd name="connsiteY2729" fmla="*/ 1776437 h 3445715"/>
              <a:gd name="connsiteX2730" fmla="*/ 3278970 w 6942879"/>
              <a:gd name="connsiteY2730" fmla="*/ 1799694 h 3445715"/>
              <a:gd name="connsiteX2731" fmla="*/ 3290658 w 6942879"/>
              <a:gd name="connsiteY2731" fmla="*/ 1807514 h 3445715"/>
              <a:gd name="connsiteX2732" fmla="*/ 3306257 w 6942879"/>
              <a:gd name="connsiteY2732" fmla="*/ 1823154 h 3445715"/>
              <a:gd name="connsiteX2733" fmla="*/ 3321362 w 6942879"/>
              <a:gd name="connsiteY2733" fmla="*/ 1825598 h 3445715"/>
              <a:gd name="connsiteX2734" fmla="*/ 3326582 w 6942879"/>
              <a:gd name="connsiteY2734" fmla="*/ 1827902 h 3445715"/>
              <a:gd name="connsiteX2735" fmla="*/ 3325604 w 6942879"/>
              <a:gd name="connsiteY2735" fmla="*/ 1825942 h 3445715"/>
              <a:gd name="connsiteX2736" fmla="*/ 3290591 w 6942879"/>
              <a:gd name="connsiteY2736" fmla="*/ 1802543 h 3445715"/>
              <a:gd name="connsiteX2737" fmla="*/ 3286694 w 6942879"/>
              <a:gd name="connsiteY2737" fmla="*/ 1798646 h 3445715"/>
              <a:gd name="connsiteX2738" fmla="*/ 5249298 w 6942879"/>
              <a:gd name="connsiteY2738" fmla="*/ 1775849 h 3445715"/>
              <a:gd name="connsiteX2739" fmla="*/ 5250175 w 6942879"/>
              <a:gd name="connsiteY2739" fmla="*/ 1776430 h 3445715"/>
              <a:gd name="connsiteX2740" fmla="*/ 5249597 w 6942879"/>
              <a:gd name="connsiteY2740" fmla="*/ 1775849 h 3445715"/>
              <a:gd name="connsiteX2741" fmla="*/ 5241796 w 6942879"/>
              <a:gd name="connsiteY2741" fmla="*/ 1775849 h 3445715"/>
              <a:gd name="connsiteX2742" fmla="*/ 5240193 w 6942879"/>
              <a:gd name="connsiteY2742" fmla="*/ 1776655 h 3445715"/>
              <a:gd name="connsiteX2743" fmla="*/ 5241709 w 6942879"/>
              <a:gd name="connsiteY2743" fmla="*/ 1777158 h 3445715"/>
              <a:gd name="connsiteX2744" fmla="*/ 5248274 w 6942879"/>
              <a:gd name="connsiteY2744" fmla="*/ 1775849 h 3445715"/>
              <a:gd name="connsiteX2745" fmla="*/ 5245696 w 6942879"/>
              <a:gd name="connsiteY2745" fmla="*/ 1775849 h 3445715"/>
              <a:gd name="connsiteX2746" fmla="*/ 5241796 w 6942879"/>
              <a:gd name="connsiteY2746" fmla="*/ 1775849 h 3445715"/>
              <a:gd name="connsiteX2747" fmla="*/ 5228146 w 6942879"/>
              <a:gd name="connsiteY2747" fmla="*/ 1774869 h 3445715"/>
              <a:gd name="connsiteX2748" fmla="*/ 5222296 w 6942879"/>
              <a:gd name="connsiteY2748" fmla="*/ 1775849 h 3445715"/>
              <a:gd name="connsiteX2749" fmla="*/ 5213813 w 6942879"/>
              <a:gd name="connsiteY2749" fmla="*/ 1780108 h 3445715"/>
              <a:gd name="connsiteX2750" fmla="*/ 5218038 w 6942879"/>
              <a:gd name="connsiteY2750" fmla="*/ 1780108 h 3445715"/>
              <a:gd name="connsiteX2751" fmla="*/ 5218694 w 6942879"/>
              <a:gd name="connsiteY2751" fmla="*/ 1780768 h 3445715"/>
              <a:gd name="connsiteX2752" fmla="*/ 5217678 w 6942879"/>
              <a:gd name="connsiteY2752" fmla="*/ 1779602 h 3445715"/>
              <a:gd name="connsiteX2753" fmla="*/ 5225032 w 6942879"/>
              <a:gd name="connsiteY2753" fmla="*/ 1776180 h 3445715"/>
              <a:gd name="connsiteX2754" fmla="*/ 5229166 w 6942879"/>
              <a:gd name="connsiteY2754" fmla="*/ 1775723 h 3445715"/>
              <a:gd name="connsiteX2755" fmla="*/ 5311772 w 6942879"/>
              <a:gd name="connsiteY2755" fmla="*/ 1771871 h 3445715"/>
              <a:gd name="connsiteX2756" fmla="*/ 5306929 w 6942879"/>
              <a:gd name="connsiteY2756" fmla="*/ 1779111 h 3445715"/>
              <a:gd name="connsiteX2757" fmla="*/ 5307007 w 6942879"/>
              <a:gd name="connsiteY2757" fmla="*/ 1779456 h 3445715"/>
              <a:gd name="connsiteX2758" fmla="*/ 5311999 w 6942879"/>
              <a:gd name="connsiteY2758" fmla="*/ 1771928 h 3445715"/>
              <a:gd name="connsiteX2759" fmla="*/ 5167184 w 6942879"/>
              <a:gd name="connsiteY2759" fmla="*/ 1771160 h 3445715"/>
              <a:gd name="connsiteX2760" fmla="*/ 5167664 w 6942879"/>
              <a:gd name="connsiteY2760" fmla="*/ 1772046 h 3445715"/>
              <a:gd name="connsiteX2761" fmla="*/ 5167694 w 6942879"/>
              <a:gd name="connsiteY2761" fmla="*/ 1771928 h 3445715"/>
              <a:gd name="connsiteX2762" fmla="*/ 4291272 w 6942879"/>
              <a:gd name="connsiteY2762" fmla="*/ 1768321 h 3445715"/>
              <a:gd name="connsiteX2763" fmla="*/ 4312355 w 6942879"/>
              <a:gd name="connsiteY2763" fmla="*/ 1770433 h 3445715"/>
              <a:gd name="connsiteX2764" fmla="*/ 4308325 w 6942879"/>
              <a:gd name="connsiteY2764" fmla="*/ 1769050 h 3445715"/>
              <a:gd name="connsiteX2765" fmla="*/ 1679379 w 6942879"/>
              <a:gd name="connsiteY2765" fmla="*/ 1764131 h 3445715"/>
              <a:gd name="connsiteX2766" fmla="*/ 1710505 w 6942879"/>
              <a:gd name="connsiteY2766" fmla="*/ 1768052 h 3445715"/>
              <a:gd name="connsiteX2767" fmla="*/ 1737745 w 6942879"/>
              <a:gd name="connsiteY2767" fmla="*/ 1779813 h 3445715"/>
              <a:gd name="connsiteX2768" fmla="*/ 1741632 w 6942879"/>
              <a:gd name="connsiteY2768" fmla="*/ 1779813 h 3445715"/>
              <a:gd name="connsiteX2769" fmla="*/ 1749415 w 6942879"/>
              <a:gd name="connsiteY2769" fmla="*/ 1783733 h 3445715"/>
              <a:gd name="connsiteX2770" fmla="*/ 1764983 w 6942879"/>
              <a:gd name="connsiteY2770" fmla="*/ 1795494 h 3445715"/>
              <a:gd name="connsiteX2771" fmla="*/ 1792213 w 6942879"/>
              <a:gd name="connsiteY2771" fmla="*/ 1807256 h 3445715"/>
              <a:gd name="connsiteX2772" fmla="*/ 1819452 w 6942879"/>
              <a:gd name="connsiteY2772" fmla="*/ 1826858 h 3445715"/>
              <a:gd name="connsiteX2773" fmla="*/ 1776654 w 6942879"/>
              <a:gd name="connsiteY2773" fmla="*/ 1830778 h 3445715"/>
              <a:gd name="connsiteX2774" fmla="*/ 1753302 w 6942879"/>
              <a:gd name="connsiteY2774" fmla="*/ 1830778 h 3445715"/>
              <a:gd name="connsiteX2775" fmla="*/ 1761087 w 6942879"/>
              <a:gd name="connsiteY2775" fmla="*/ 1819017 h 3445715"/>
              <a:gd name="connsiteX2776" fmla="*/ 1741632 w 6942879"/>
              <a:gd name="connsiteY2776" fmla="*/ 1807256 h 3445715"/>
              <a:gd name="connsiteX2777" fmla="*/ 1726073 w 6942879"/>
              <a:gd name="connsiteY2777" fmla="*/ 1795494 h 3445715"/>
              <a:gd name="connsiteX2778" fmla="*/ 1694947 w 6942879"/>
              <a:gd name="connsiteY2778" fmla="*/ 1783733 h 3445715"/>
              <a:gd name="connsiteX2779" fmla="*/ 1671596 w 6942879"/>
              <a:gd name="connsiteY2779" fmla="*/ 1783733 h 3445715"/>
              <a:gd name="connsiteX2780" fmla="*/ 1679379 w 6942879"/>
              <a:gd name="connsiteY2780" fmla="*/ 1775892 h 3445715"/>
              <a:gd name="connsiteX2781" fmla="*/ 1648253 w 6942879"/>
              <a:gd name="connsiteY2781" fmla="*/ 1775892 h 3445715"/>
              <a:gd name="connsiteX2782" fmla="*/ 1617127 w 6942879"/>
              <a:gd name="connsiteY2782" fmla="*/ 1787654 h 3445715"/>
              <a:gd name="connsiteX2783" fmla="*/ 1640470 w 6942879"/>
              <a:gd name="connsiteY2783" fmla="*/ 1771972 h 3445715"/>
              <a:gd name="connsiteX2784" fmla="*/ 1679379 w 6942879"/>
              <a:gd name="connsiteY2784" fmla="*/ 1764131 h 3445715"/>
              <a:gd name="connsiteX2785" fmla="*/ 4275899 w 6942879"/>
              <a:gd name="connsiteY2785" fmla="*/ 1762542 h 3445715"/>
              <a:gd name="connsiteX2786" fmla="*/ 4278423 w 6942879"/>
              <a:gd name="connsiteY2786" fmla="*/ 1765224 h 3445715"/>
              <a:gd name="connsiteX2787" fmla="*/ 4282251 w 6942879"/>
              <a:gd name="connsiteY2787" fmla="*/ 1766224 h 3445715"/>
              <a:gd name="connsiteX2788" fmla="*/ 5280798 w 6942879"/>
              <a:gd name="connsiteY2788" fmla="*/ 1760202 h 3445715"/>
              <a:gd name="connsiteX2789" fmla="*/ 5273485 w 6942879"/>
              <a:gd name="connsiteY2789" fmla="*/ 1764595 h 3445715"/>
              <a:gd name="connsiteX2790" fmla="*/ 5270812 w 6942879"/>
              <a:gd name="connsiteY2790" fmla="*/ 1769062 h 3445715"/>
              <a:gd name="connsiteX2791" fmla="*/ 5272603 w 6942879"/>
              <a:gd name="connsiteY2791" fmla="*/ 1767872 h 3445715"/>
              <a:gd name="connsiteX2792" fmla="*/ 5280937 w 6942879"/>
              <a:gd name="connsiteY2792" fmla="*/ 1762007 h 3445715"/>
              <a:gd name="connsiteX2793" fmla="*/ 5292217 w 6942879"/>
              <a:gd name="connsiteY2793" fmla="*/ 1767872 h 3445715"/>
              <a:gd name="connsiteX2794" fmla="*/ 5302025 w 6942879"/>
              <a:gd name="connsiteY2794" fmla="*/ 1769827 h 3445715"/>
              <a:gd name="connsiteX2795" fmla="*/ 5309819 w 6942879"/>
              <a:gd name="connsiteY2795" fmla="*/ 1771380 h 3445715"/>
              <a:gd name="connsiteX2796" fmla="*/ 5304199 w 6942879"/>
              <a:gd name="connsiteY2796" fmla="*/ 1769968 h 3445715"/>
              <a:gd name="connsiteX2797" fmla="*/ 5296398 w 6942879"/>
              <a:gd name="connsiteY2797" fmla="*/ 1768008 h 3445715"/>
              <a:gd name="connsiteX2798" fmla="*/ 5280798 w 6942879"/>
              <a:gd name="connsiteY2798" fmla="*/ 1760202 h 3445715"/>
              <a:gd name="connsiteX2799" fmla="*/ 3030195 w 6942879"/>
              <a:gd name="connsiteY2799" fmla="*/ 1757439 h 3445715"/>
              <a:gd name="connsiteX2800" fmla="*/ 3016846 w 6942879"/>
              <a:gd name="connsiteY2800" fmla="*/ 1767498 h 3445715"/>
              <a:gd name="connsiteX2801" fmla="*/ 3014923 w 6942879"/>
              <a:gd name="connsiteY2801" fmla="*/ 1773290 h 3445715"/>
              <a:gd name="connsiteX2802" fmla="*/ 3024690 w 6942879"/>
              <a:gd name="connsiteY2802" fmla="*/ 1762272 h 3445715"/>
              <a:gd name="connsiteX2803" fmla="*/ 3578904 w 6942879"/>
              <a:gd name="connsiteY2803" fmla="*/ 1756268 h 3445715"/>
              <a:gd name="connsiteX2804" fmla="*/ 3577399 w 6942879"/>
              <a:gd name="connsiteY2804" fmla="*/ 1756873 h 3445715"/>
              <a:gd name="connsiteX2805" fmla="*/ 3583738 w 6942879"/>
              <a:gd name="connsiteY2805" fmla="*/ 1760048 h 3445715"/>
              <a:gd name="connsiteX2806" fmla="*/ 3700795 w 6942879"/>
              <a:gd name="connsiteY2806" fmla="*/ 1822663 h 3445715"/>
              <a:gd name="connsiteX2807" fmla="*/ 3702606 w 6942879"/>
              <a:gd name="connsiteY2807" fmla="*/ 1823449 h 3445715"/>
              <a:gd name="connsiteX2808" fmla="*/ 3621862 w 6942879"/>
              <a:gd name="connsiteY2808" fmla="*/ 1779805 h 3445715"/>
              <a:gd name="connsiteX2809" fmla="*/ 3578904 w 6942879"/>
              <a:gd name="connsiteY2809" fmla="*/ 1756268 h 3445715"/>
              <a:gd name="connsiteX2810" fmla="*/ 5034791 w 6942879"/>
              <a:gd name="connsiteY2810" fmla="*/ 1756010 h 3445715"/>
              <a:gd name="connsiteX2811" fmla="*/ 5034421 w 6942879"/>
              <a:gd name="connsiteY2811" fmla="*/ 1756380 h 3445715"/>
              <a:gd name="connsiteX2812" fmla="*/ 5034991 w 6942879"/>
              <a:gd name="connsiteY2812" fmla="*/ 1756813 h 3445715"/>
              <a:gd name="connsiteX2813" fmla="*/ 3504382 w 6942879"/>
              <a:gd name="connsiteY2813" fmla="*/ 1755847 h 3445715"/>
              <a:gd name="connsiteX2814" fmla="*/ 3489019 w 6942879"/>
              <a:gd name="connsiteY2814" fmla="*/ 1763539 h 3445715"/>
              <a:gd name="connsiteX2815" fmla="*/ 3446705 w 6942879"/>
              <a:gd name="connsiteY2815" fmla="*/ 1791822 h 3445715"/>
              <a:gd name="connsiteX2816" fmla="*/ 3497880 w 6942879"/>
              <a:gd name="connsiteY2816" fmla="*/ 1760048 h 3445715"/>
              <a:gd name="connsiteX2817" fmla="*/ 3517389 w 6942879"/>
              <a:gd name="connsiteY2817" fmla="*/ 1760048 h 3445715"/>
              <a:gd name="connsiteX2818" fmla="*/ 3529099 w 6942879"/>
              <a:gd name="connsiteY2818" fmla="*/ 1763970 h 3445715"/>
              <a:gd name="connsiteX2819" fmla="*/ 3544719 w 6942879"/>
              <a:gd name="connsiteY2819" fmla="*/ 1775706 h 3445715"/>
              <a:gd name="connsiteX2820" fmla="*/ 3560319 w 6942879"/>
              <a:gd name="connsiteY2820" fmla="*/ 1763970 h 3445715"/>
              <a:gd name="connsiteX2821" fmla="*/ 3559349 w 6942879"/>
              <a:gd name="connsiteY2821" fmla="*/ 1781575 h 3445715"/>
              <a:gd name="connsiteX2822" fmla="*/ 3560319 w 6942879"/>
              <a:gd name="connsiteY2822" fmla="*/ 1785076 h 3445715"/>
              <a:gd name="connsiteX2823" fmla="*/ 3560319 w 6942879"/>
              <a:gd name="connsiteY2823" fmla="*/ 1791363 h 3445715"/>
              <a:gd name="connsiteX2824" fmla="*/ 3572028 w 6942879"/>
              <a:gd name="connsiteY2824" fmla="*/ 1818756 h 3445715"/>
              <a:gd name="connsiteX2825" fmla="*/ 3571653 w 6942879"/>
              <a:gd name="connsiteY2825" fmla="*/ 1833767 h 3445715"/>
              <a:gd name="connsiteX2826" fmla="*/ 3568118 w 6942879"/>
              <a:gd name="connsiteY2826" fmla="*/ 1846149 h 3445715"/>
              <a:gd name="connsiteX2827" fmla="*/ 3568118 w 6942879"/>
              <a:gd name="connsiteY2827" fmla="*/ 1857885 h 3445715"/>
              <a:gd name="connsiteX2828" fmla="*/ 3568118 w 6942879"/>
              <a:gd name="connsiteY2828" fmla="*/ 1877449 h 3445715"/>
              <a:gd name="connsiteX2829" fmla="*/ 3568118 w 6942879"/>
              <a:gd name="connsiteY2829" fmla="*/ 1893106 h 3445715"/>
              <a:gd name="connsiteX2830" fmla="*/ 3544714 w 6942879"/>
              <a:gd name="connsiteY2830" fmla="*/ 1915107 h 3445715"/>
              <a:gd name="connsiteX2831" fmla="*/ 3541501 w 6942879"/>
              <a:gd name="connsiteY2831" fmla="*/ 1921955 h 3445715"/>
              <a:gd name="connsiteX2832" fmla="*/ 3533010 w 6942879"/>
              <a:gd name="connsiteY2832" fmla="*/ 1936142 h 3445715"/>
              <a:gd name="connsiteX2833" fmla="*/ 3533250 w 6942879"/>
              <a:gd name="connsiteY2833" fmla="*/ 1939538 h 3445715"/>
              <a:gd name="connsiteX2834" fmla="*/ 3533010 w 6942879"/>
              <a:gd name="connsiteY2834" fmla="*/ 1940049 h 3445715"/>
              <a:gd name="connsiteX2835" fmla="*/ 3533864 w 6942879"/>
              <a:gd name="connsiteY2835" fmla="*/ 1948241 h 3445715"/>
              <a:gd name="connsiteX2836" fmla="*/ 3533945 w 6942879"/>
              <a:gd name="connsiteY2836" fmla="*/ 1949393 h 3445715"/>
              <a:gd name="connsiteX2837" fmla="*/ 3530086 w 6942879"/>
              <a:gd name="connsiteY2837" fmla="*/ 1954420 h 3445715"/>
              <a:gd name="connsiteX2838" fmla="*/ 3532987 w 6942879"/>
              <a:gd name="connsiteY2838" fmla="*/ 1951787 h 3445715"/>
              <a:gd name="connsiteX2839" fmla="*/ 3540802 w 6942879"/>
              <a:gd name="connsiteY2839" fmla="*/ 1971360 h 3445715"/>
              <a:gd name="connsiteX2840" fmla="*/ 3544704 w 6942879"/>
              <a:gd name="connsiteY2840" fmla="*/ 1979192 h 3445715"/>
              <a:gd name="connsiteX2841" fmla="*/ 3548493 w 6942879"/>
              <a:gd name="connsiteY2841" fmla="*/ 1983474 h 3445715"/>
              <a:gd name="connsiteX2842" fmla="*/ 3540274 w 6942879"/>
              <a:gd name="connsiteY2842" fmla="*/ 1967838 h 3445715"/>
              <a:gd name="connsiteX2843" fmla="*/ 3546105 w 6942879"/>
              <a:gd name="connsiteY2843" fmla="*/ 1970277 h 3445715"/>
              <a:gd name="connsiteX2844" fmla="*/ 3551537 w 6942879"/>
              <a:gd name="connsiteY2844" fmla="*/ 1975275 h 3445715"/>
              <a:gd name="connsiteX2845" fmla="*/ 3548609 w 6942879"/>
              <a:gd name="connsiteY2845" fmla="*/ 1971364 h 3445715"/>
              <a:gd name="connsiteX2846" fmla="*/ 3540809 w 6942879"/>
              <a:gd name="connsiteY2846" fmla="*/ 1963535 h 3445715"/>
              <a:gd name="connsiteX2847" fmla="*/ 3533977 w 6942879"/>
              <a:gd name="connsiteY2847" fmla="*/ 1949839 h 3445715"/>
              <a:gd name="connsiteX2848" fmla="*/ 3533945 w 6942879"/>
              <a:gd name="connsiteY2848" fmla="*/ 1949393 h 3445715"/>
              <a:gd name="connsiteX2849" fmla="*/ 3533979 w 6942879"/>
              <a:gd name="connsiteY2849" fmla="*/ 1949348 h 3445715"/>
              <a:gd name="connsiteX2850" fmla="*/ 3533864 w 6942879"/>
              <a:gd name="connsiteY2850" fmla="*/ 1948241 h 3445715"/>
              <a:gd name="connsiteX2851" fmla="*/ 3533250 w 6942879"/>
              <a:gd name="connsiteY2851" fmla="*/ 1939538 h 3445715"/>
              <a:gd name="connsiteX2852" fmla="*/ 3541501 w 6942879"/>
              <a:gd name="connsiteY2852" fmla="*/ 1921955 h 3445715"/>
              <a:gd name="connsiteX2853" fmla="*/ 3544719 w 6942879"/>
              <a:gd name="connsiteY2853" fmla="*/ 1916578 h 3445715"/>
              <a:gd name="connsiteX2854" fmla="*/ 3568118 w 6942879"/>
              <a:gd name="connsiteY2854" fmla="*/ 1893106 h 3445715"/>
              <a:gd name="connsiteX2855" fmla="*/ 3568118 w 6942879"/>
              <a:gd name="connsiteY2855" fmla="*/ 1857885 h 3445715"/>
              <a:gd name="connsiteX2856" fmla="*/ 3571540 w 6942879"/>
              <a:gd name="connsiteY2856" fmla="*/ 1838321 h 3445715"/>
              <a:gd name="connsiteX2857" fmla="*/ 3571653 w 6942879"/>
              <a:gd name="connsiteY2857" fmla="*/ 1833767 h 3445715"/>
              <a:gd name="connsiteX2858" fmla="*/ 3575939 w 6942879"/>
              <a:gd name="connsiteY2858" fmla="*/ 1818756 h 3445715"/>
              <a:gd name="connsiteX2859" fmla="*/ 3564229 w 6942879"/>
              <a:gd name="connsiteY2859" fmla="*/ 1799192 h 3445715"/>
              <a:gd name="connsiteX2860" fmla="*/ 3560319 w 6942879"/>
              <a:gd name="connsiteY2860" fmla="*/ 1785076 h 3445715"/>
              <a:gd name="connsiteX2861" fmla="*/ 3560319 w 6942879"/>
              <a:gd name="connsiteY2861" fmla="*/ 1763970 h 3445715"/>
              <a:gd name="connsiteX2862" fmla="*/ 3562677 w 6942879"/>
              <a:gd name="connsiteY2862" fmla="*/ 1762788 h 3445715"/>
              <a:gd name="connsiteX2863" fmla="*/ 3559377 w 6942879"/>
              <a:gd name="connsiteY2863" fmla="*/ 1764114 h 3445715"/>
              <a:gd name="connsiteX2864" fmla="*/ 3547655 w 6942879"/>
              <a:gd name="connsiteY2864" fmla="*/ 1771959 h 3445715"/>
              <a:gd name="connsiteX2865" fmla="*/ 3532030 w 6942879"/>
              <a:gd name="connsiteY2865" fmla="*/ 1764114 h 3445715"/>
              <a:gd name="connsiteX2866" fmla="*/ 3504697 w 6942879"/>
              <a:gd name="connsiteY2866" fmla="*/ 1756268 h 3445715"/>
              <a:gd name="connsiteX2867" fmla="*/ 5156428 w 6942879"/>
              <a:gd name="connsiteY2867" fmla="*/ 1752349 h 3445715"/>
              <a:gd name="connsiteX2868" fmla="*/ 5152197 w 6942879"/>
              <a:gd name="connsiteY2868" fmla="*/ 1756599 h 3445715"/>
              <a:gd name="connsiteX2869" fmla="*/ 5156094 w 6942879"/>
              <a:gd name="connsiteY2869" fmla="*/ 1764428 h 3445715"/>
              <a:gd name="connsiteX2870" fmla="*/ 5163551 w 6942879"/>
              <a:gd name="connsiteY2870" fmla="*/ 1766507 h 3445715"/>
              <a:gd name="connsiteX2871" fmla="*/ 5155993 w 6942879"/>
              <a:gd name="connsiteY2871" fmla="*/ 1760202 h 3445715"/>
              <a:gd name="connsiteX2872" fmla="*/ 5144293 w 6942879"/>
              <a:gd name="connsiteY2872" fmla="*/ 1746993 h 3445715"/>
              <a:gd name="connsiteX2873" fmla="*/ 5128963 w 6942879"/>
              <a:gd name="connsiteY2873" fmla="*/ 1748450 h 3445715"/>
              <a:gd name="connsiteX2874" fmla="*/ 5128822 w 6942879"/>
              <a:gd name="connsiteY2874" fmla="*/ 1748770 h 3445715"/>
              <a:gd name="connsiteX2875" fmla="*/ 5144407 w 6942879"/>
              <a:gd name="connsiteY2875" fmla="*/ 1747306 h 3445715"/>
              <a:gd name="connsiteX2876" fmla="*/ 5159594 w 6942879"/>
              <a:gd name="connsiteY2876" fmla="*/ 1748733 h 3445715"/>
              <a:gd name="connsiteX2877" fmla="*/ 5159894 w 6942879"/>
              <a:gd name="connsiteY2877" fmla="*/ 1748476 h 3445715"/>
              <a:gd name="connsiteX2878" fmla="*/ 5144293 w 6942879"/>
              <a:gd name="connsiteY2878" fmla="*/ 1746993 h 3445715"/>
              <a:gd name="connsiteX2879" fmla="*/ 5132207 w 6942879"/>
              <a:gd name="connsiteY2879" fmla="*/ 1738961 h 3445715"/>
              <a:gd name="connsiteX2880" fmla="*/ 5130770 w 6942879"/>
              <a:gd name="connsiteY2880" fmla="*/ 1744368 h 3445715"/>
              <a:gd name="connsiteX2881" fmla="*/ 5129005 w 6942879"/>
              <a:gd name="connsiteY2881" fmla="*/ 1748356 h 3445715"/>
              <a:gd name="connsiteX2882" fmla="*/ 5130947 w 6942879"/>
              <a:gd name="connsiteY2882" fmla="*/ 1747609 h 3445715"/>
              <a:gd name="connsiteX2883" fmla="*/ 5132105 w 6942879"/>
              <a:gd name="connsiteY2883" fmla="*/ 1741620 h 3445715"/>
              <a:gd name="connsiteX2884" fmla="*/ 3465305 w 6942879"/>
              <a:gd name="connsiteY2884" fmla="*/ 1727296 h 3445715"/>
              <a:gd name="connsiteX2885" fmla="*/ 3465677 w 6942879"/>
              <a:gd name="connsiteY2885" fmla="*/ 1732346 h 3445715"/>
              <a:gd name="connsiteX2886" fmla="*/ 3468511 w 6942879"/>
              <a:gd name="connsiteY2886" fmla="*/ 1732346 h 3445715"/>
              <a:gd name="connsiteX2887" fmla="*/ 3465642 w 6942879"/>
              <a:gd name="connsiteY2887" fmla="*/ 1728822 h 3445715"/>
              <a:gd name="connsiteX2888" fmla="*/ 5600141 w 6942879"/>
              <a:gd name="connsiteY2888" fmla="*/ 1725364 h 3445715"/>
              <a:gd name="connsiteX2889" fmla="*/ 5580729 w 6942879"/>
              <a:gd name="connsiteY2889" fmla="*/ 1786766 h 3445715"/>
              <a:gd name="connsiteX2890" fmla="*/ 5572965 w 6942879"/>
              <a:gd name="connsiteY2890" fmla="*/ 1775252 h 3445715"/>
              <a:gd name="connsiteX2891" fmla="*/ 5569082 w 6942879"/>
              <a:gd name="connsiteY2891" fmla="*/ 1752228 h 3445715"/>
              <a:gd name="connsiteX2892" fmla="*/ 5600141 w 6942879"/>
              <a:gd name="connsiteY2892" fmla="*/ 1725364 h 3445715"/>
              <a:gd name="connsiteX2893" fmla="*/ 3137921 w 6942879"/>
              <a:gd name="connsiteY2893" fmla="*/ 1724583 h 3445715"/>
              <a:gd name="connsiteX2894" fmla="*/ 3143234 w 6942879"/>
              <a:gd name="connsiteY2894" fmla="*/ 1759218 h 3445715"/>
              <a:gd name="connsiteX2895" fmla="*/ 3138639 w 6942879"/>
              <a:gd name="connsiteY2895" fmla="*/ 1725432 h 3445715"/>
              <a:gd name="connsiteX2896" fmla="*/ 3148513 w 6942879"/>
              <a:gd name="connsiteY2896" fmla="*/ 1724583 h 3445715"/>
              <a:gd name="connsiteX2897" fmla="*/ 3036334 w 6942879"/>
              <a:gd name="connsiteY2897" fmla="*/ 1724116 h 3445715"/>
              <a:gd name="connsiteX2898" fmla="*/ 3036334 w 6942879"/>
              <a:gd name="connsiteY2898" fmla="*/ 1747921 h 3445715"/>
              <a:gd name="connsiteX2899" fmla="*/ 3035847 w 6942879"/>
              <a:gd name="connsiteY2899" fmla="*/ 1751835 h 3445715"/>
              <a:gd name="connsiteX2900" fmla="*/ 3033469 w 6942879"/>
              <a:gd name="connsiteY2900" fmla="*/ 1754565 h 3445715"/>
              <a:gd name="connsiteX2901" fmla="*/ 3036404 w 6942879"/>
              <a:gd name="connsiteY2901" fmla="*/ 1751989 h 3445715"/>
              <a:gd name="connsiteX2902" fmla="*/ 3036404 w 6942879"/>
              <a:gd name="connsiteY2902" fmla="*/ 1724583 h 3445715"/>
              <a:gd name="connsiteX2903" fmla="*/ 1740917 w 6942879"/>
              <a:gd name="connsiteY2903" fmla="*/ 1721526 h 3445715"/>
              <a:gd name="connsiteX2904" fmla="*/ 1744911 w 6942879"/>
              <a:gd name="connsiteY2904" fmla="*/ 1736173 h 3445715"/>
              <a:gd name="connsiteX2905" fmla="*/ 1740917 w 6942879"/>
              <a:gd name="connsiteY2905" fmla="*/ 1721526 h 3445715"/>
              <a:gd name="connsiteX2906" fmla="*/ 3460958 w 6942879"/>
              <a:gd name="connsiteY2906" fmla="*/ 1713531 h 3445715"/>
              <a:gd name="connsiteX2907" fmla="*/ 3462910 w 6942879"/>
              <a:gd name="connsiteY2907" fmla="*/ 1716470 h 3445715"/>
              <a:gd name="connsiteX2908" fmla="*/ 3462713 w 6942879"/>
              <a:gd name="connsiteY2908" fmla="*/ 1715584 h 3445715"/>
              <a:gd name="connsiteX2909" fmla="*/ 4627326 w 6942879"/>
              <a:gd name="connsiteY2909" fmla="*/ 1712619 h 3445715"/>
              <a:gd name="connsiteX2910" fmla="*/ 4627354 w 6942879"/>
              <a:gd name="connsiteY2910" fmla="*/ 1712702 h 3445715"/>
              <a:gd name="connsiteX2911" fmla="*/ 4632720 w 6942879"/>
              <a:gd name="connsiteY2911" fmla="*/ 1717095 h 3445715"/>
              <a:gd name="connsiteX2912" fmla="*/ 4637442 w 6942879"/>
              <a:gd name="connsiteY2912" fmla="*/ 1724199 h 3445715"/>
              <a:gd name="connsiteX2913" fmla="*/ 4636224 w 6942879"/>
              <a:gd name="connsiteY2913" fmla="*/ 1716862 h 3445715"/>
              <a:gd name="connsiteX2914" fmla="*/ 3143447 w 6942879"/>
              <a:gd name="connsiteY2914" fmla="*/ 1706381 h 3445715"/>
              <a:gd name="connsiteX2915" fmla="*/ 3169157 w 6942879"/>
              <a:gd name="connsiteY2915" fmla="*/ 1724583 h 3445715"/>
              <a:gd name="connsiteX2916" fmla="*/ 3161641 w 6942879"/>
              <a:gd name="connsiteY2916" fmla="*/ 1724583 h 3445715"/>
              <a:gd name="connsiteX2917" fmla="*/ 3169822 w 6942879"/>
              <a:gd name="connsiteY2917" fmla="*/ 1725432 h 3445715"/>
              <a:gd name="connsiteX2918" fmla="*/ 3177616 w 6942879"/>
              <a:gd name="connsiteY2918" fmla="*/ 1729342 h 3445715"/>
              <a:gd name="connsiteX2919" fmla="*/ 3183589 w 6942879"/>
              <a:gd name="connsiteY2919" fmla="*/ 1732334 h 3445715"/>
              <a:gd name="connsiteX2920" fmla="*/ 5087055 w 6942879"/>
              <a:gd name="connsiteY2920" fmla="*/ 1705279 h 3445715"/>
              <a:gd name="connsiteX2921" fmla="*/ 5077770 w 6942879"/>
              <a:gd name="connsiteY2921" fmla="*/ 1720777 h 3445715"/>
              <a:gd name="connsiteX2922" fmla="*/ 5073870 w 6942879"/>
              <a:gd name="connsiteY2922" fmla="*/ 1744266 h 3445715"/>
              <a:gd name="connsiteX2923" fmla="*/ 5058244 w 6942879"/>
              <a:gd name="connsiteY2923" fmla="*/ 1748181 h 3445715"/>
              <a:gd name="connsiteX2924" fmla="*/ 5054318 w 6942879"/>
              <a:gd name="connsiteY2924" fmla="*/ 1767754 h 3445715"/>
              <a:gd name="connsiteX2925" fmla="*/ 5042592 w 6942879"/>
              <a:gd name="connsiteY2925" fmla="*/ 1787301 h 3445715"/>
              <a:gd name="connsiteX2926" fmla="*/ 5041800 w 6942879"/>
              <a:gd name="connsiteY2926" fmla="*/ 1784126 h 3445715"/>
              <a:gd name="connsiteX2927" fmla="*/ 5042160 w 6942879"/>
              <a:gd name="connsiteY2927" fmla="*/ 1797163 h 3445715"/>
              <a:gd name="connsiteX2928" fmla="*/ 5043115 w 6942879"/>
              <a:gd name="connsiteY2928" fmla="*/ 1795726 h 3445715"/>
              <a:gd name="connsiteX2929" fmla="*/ 5043115 w 6942879"/>
              <a:gd name="connsiteY2929" fmla="*/ 1787897 h 3445715"/>
              <a:gd name="connsiteX2930" fmla="*/ 5050902 w 6942879"/>
              <a:gd name="connsiteY2930" fmla="*/ 1787897 h 3445715"/>
              <a:gd name="connsiteX2931" fmla="*/ 5058696 w 6942879"/>
              <a:gd name="connsiteY2931" fmla="*/ 1748770 h 3445715"/>
              <a:gd name="connsiteX2932" fmla="*/ 5070380 w 6942879"/>
              <a:gd name="connsiteY2932" fmla="*/ 1748770 h 3445715"/>
              <a:gd name="connsiteX2933" fmla="*/ 5078174 w 6942879"/>
              <a:gd name="connsiteY2933" fmla="*/ 1733130 h 3445715"/>
              <a:gd name="connsiteX2934" fmla="*/ 5078174 w 6942879"/>
              <a:gd name="connsiteY2934" fmla="*/ 1721378 h 3445715"/>
              <a:gd name="connsiteX2935" fmla="*/ 5085969 w 6942879"/>
              <a:gd name="connsiteY2935" fmla="*/ 1709643 h 3445715"/>
              <a:gd name="connsiteX2936" fmla="*/ 4249989 w 6942879"/>
              <a:gd name="connsiteY2936" fmla="*/ 1701553 h 3445715"/>
              <a:gd name="connsiteX2937" fmla="*/ 4253983 w 6942879"/>
              <a:gd name="connsiteY2937" fmla="*/ 1732177 h 3445715"/>
              <a:gd name="connsiteX2938" fmla="*/ 4242002 w 6942879"/>
              <a:gd name="connsiteY2938" fmla="*/ 1716865 h 3445715"/>
              <a:gd name="connsiteX2939" fmla="*/ 4249989 w 6942879"/>
              <a:gd name="connsiteY2939" fmla="*/ 1701553 h 3445715"/>
              <a:gd name="connsiteX2940" fmla="*/ 3455305 w 6942879"/>
              <a:gd name="connsiteY2940" fmla="*/ 1701136 h 3445715"/>
              <a:gd name="connsiteX2941" fmla="*/ 3454980 w 6942879"/>
              <a:gd name="connsiteY2941" fmla="*/ 1701622 h 3445715"/>
              <a:gd name="connsiteX2942" fmla="*/ 3455069 w 6942879"/>
              <a:gd name="connsiteY2942" fmla="*/ 1701844 h 3445715"/>
              <a:gd name="connsiteX2943" fmla="*/ 4974710 w 6942879"/>
              <a:gd name="connsiteY2943" fmla="*/ 1700225 h 3445715"/>
              <a:gd name="connsiteX2944" fmla="*/ 4968359 w 6942879"/>
              <a:gd name="connsiteY2944" fmla="*/ 1701203 h 3445715"/>
              <a:gd name="connsiteX2945" fmla="*/ 4969337 w 6942879"/>
              <a:gd name="connsiteY2945" fmla="*/ 1710501 h 3445715"/>
              <a:gd name="connsiteX2946" fmla="*/ 4969498 w 6942879"/>
              <a:gd name="connsiteY2946" fmla="*/ 1710650 h 3445715"/>
              <a:gd name="connsiteX2947" fmla="*/ 4968535 w 6942879"/>
              <a:gd name="connsiteY2947" fmla="*/ 1701456 h 3445715"/>
              <a:gd name="connsiteX2948" fmla="*/ 4984047 w 6942879"/>
              <a:gd name="connsiteY2948" fmla="*/ 1705358 h 3445715"/>
              <a:gd name="connsiteX2949" fmla="*/ 4991801 w 6942879"/>
              <a:gd name="connsiteY2949" fmla="*/ 1713157 h 3445715"/>
              <a:gd name="connsiteX2950" fmla="*/ 4999555 w 6942879"/>
              <a:gd name="connsiteY2950" fmla="*/ 1724853 h 3445715"/>
              <a:gd name="connsiteX2951" fmla="*/ 5015067 w 6942879"/>
              <a:gd name="connsiteY2951" fmla="*/ 1724853 h 3445715"/>
              <a:gd name="connsiteX2952" fmla="*/ 5030574 w 6942879"/>
              <a:gd name="connsiteY2952" fmla="*/ 1724853 h 3445715"/>
              <a:gd name="connsiteX2953" fmla="*/ 5026697 w 6942879"/>
              <a:gd name="connsiteY2953" fmla="*/ 1748250 h 3445715"/>
              <a:gd name="connsiteX2954" fmla="*/ 5022821 w 6942879"/>
              <a:gd name="connsiteY2954" fmla="*/ 1767746 h 3445715"/>
              <a:gd name="connsiteX2955" fmla="*/ 5023019 w 6942879"/>
              <a:gd name="connsiteY2955" fmla="*/ 1767546 h 3445715"/>
              <a:gd name="connsiteX2956" fmla="*/ 5020618 w 6942879"/>
              <a:gd name="connsiteY2956" fmla="*/ 1756500 h 3445715"/>
              <a:gd name="connsiteX2957" fmla="*/ 5026965 w 6942879"/>
              <a:gd name="connsiteY2957" fmla="*/ 1748181 h 3445715"/>
              <a:gd name="connsiteX2958" fmla="*/ 5030891 w 6942879"/>
              <a:gd name="connsiteY2958" fmla="*/ 1724692 h 3445715"/>
              <a:gd name="connsiteX2959" fmla="*/ 5015239 w 6942879"/>
              <a:gd name="connsiteY2959" fmla="*/ 1724692 h 3445715"/>
              <a:gd name="connsiteX2960" fmla="*/ 4999612 w 6942879"/>
              <a:gd name="connsiteY2960" fmla="*/ 1724692 h 3445715"/>
              <a:gd name="connsiteX2961" fmla="*/ 4991811 w 6942879"/>
              <a:gd name="connsiteY2961" fmla="*/ 1712948 h 3445715"/>
              <a:gd name="connsiteX2962" fmla="*/ 4983985 w 6942879"/>
              <a:gd name="connsiteY2962" fmla="*/ 1705118 h 3445715"/>
              <a:gd name="connsiteX2963" fmla="*/ 4974710 w 6942879"/>
              <a:gd name="connsiteY2963" fmla="*/ 1700225 h 3445715"/>
              <a:gd name="connsiteX2964" fmla="*/ 4619521 w 6942879"/>
              <a:gd name="connsiteY2964" fmla="*/ 1694558 h 3445715"/>
              <a:gd name="connsiteX2965" fmla="*/ 4624919 w 6942879"/>
              <a:gd name="connsiteY2965" fmla="*/ 1705378 h 3445715"/>
              <a:gd name="connsiteX2966" fmla="*/ 4625168 w 6942879"/>
              <a:gd name="connsiteY2966" fmla="*/ 1706127 h 3445715"/>
              <a:gd name="connsiteX2967" fmla="*/ 4624497 w 6942879"/>
              <a:gd name="connsiteY2967" fmla="*/ 1701203 h 3445715"/>
              <a:gd name="connsiteX2968" fmla="*/ 5728809 w 6942879"/>
              <a:gd name="connsiteY2968" fmla="*/ 1693567 h 3445715"/>
              <a:gd name="connsiteX2969" fmla="*/ 5717827 w 6942879"/>
              <a:gd name="connsiteY2969" fmla="*/ 1705550 h 3445715"/>
              <a:gd name="connsiteX2970" fmla="*/ 5728809 w 6942879"/>
              <a:gd name="connsiteY2970" fmla="*/ 1693567 h 3445715"/>
              <a:gd name="connsiteX2971" fmla="*/ 4487405 w 6942879"/>
              <a:gd name="connsiteY2971" fmla="*/ 1690627 h 3445715"/>
              <a:gd name="connsiteX2972" fmla="*/ 4472946 w 6942879"/>
              <a:gd name="connsiteY2972" fmla="*/ 1696893 h 3445715"/>
              <a:gd name="connsiteX2973" fmla="*/ 4460755 w 6942879"/>
              <a:gd name="connsiteY2973" fmla="*/ 1707612 h 3445715"/>
              <a:gd name="connsiteX2974" fmla="*/ 4459455 w 6942879"/>
              <a:gd name="connsiteY2974" fmla="*/ 1713931 h 3445715"/>
              <a:gd name="connsiteX2975" fmla="*/ 4465139 w 6942879"/>
              <a:gd name="connsiteY2975" fmla="*/ 1705378 h 3445715"/>
              <a:gd name="connsiteX2976" fmla="*/ 4478295 w 6942879"/>
              <a:gd name="connsiteY2976" fmla="*/ 1697578 h 3445715"/>
              <a:gd name="connsiteX2977" fmla="*/ 5152152 w 6942879"/>
              <a:gd name="connsiteY2977" fmla="*/ 1690568 h 3445715"/>
              <a:gd name="connsiteX2978" fmla="*/ 5150736 w 6942879"/>
              <a:gd name="connsiteY2978" fmla="*/ 1705729 h 3445715"/>
              <a:gd name="connsiteX2979" fmla="*/ 5141273 w 6942879"/>
              <a:gd name="connsiteY2979" fmla="*/ 1720204 h 3445715"/>
              <a:gd name="connsiteX2980" fmla="*/ 5148193 w 6942879"/>
              <a:gd name="connsiteY2980" fmla="*/ 1713263 h 3445715"/>
              <a:gd name="connsiteX2981" fmla="*/ 5153068 w 6942879"/>
              <a:gd name="connsiteY2981" fmla="*/ 1702990 h 3445715"/>
              <a:gd name="connsiteX2982" fmla="*/ 4945166 w 6942879"/>
              <a:gd name="connsiteY2982" fmla="*/ 1689746 h 3445715"/>
              <a:gd name="connsiteX2983" fmla="*/ 4941152 w 6942879"/>
              <a:gd name="connsiteY2983" fmla="*/ 1692432 h 3445715"/>
              <a:gd name="connsiteX2984" fmla="*/ 4944906 w 6942879"/>
              <a:gd name="connsiteY2984" fmla="*/ 1693374 h 3445715"/>
              <a:gd name="connsiteX2985" fmla="*/ 4948106 w 6942879"/>
              <a:gd name="connsiteY2985" fmla="*/ 1694335 h 3445715"/>
              <a:gd name="connsiteX2986" fmla="*/ 3461739 w 6942879"/>
              <a:gd name="connsiteY2986" fmla="*/ 1689532 h 3445715"/>
              <a:gd name="connsiteX2987" fmla="*/ 3458372 w 6942879"/>
              <a:gd name="connsiteY2987" fmla="*/ 1696296 h 3445715"/>
              <a:gd name="connsiteX2988" fmla="*/ 3461739 w 6942879"/>
              <a:gd name="connsiteY2988" fmla="*/ 1693530 h 3445715"/>
              <a:gd name="connsiteX2989" fmla="*/ 5030435 w 6942879"/>
              <a:gd name="connsiteY2989" fmla="*/ 1689227 h 3445715"/>
              <a:gd name="connsiteX2990" fmla="*/ 5019738 w 6942879"/>
              <a:gd name="connsiteY2990" fmla="*/ 1689706 h 3445715"/>
              <a:gd name="connsiteX2991" fmla="*/ 5011457 w 6942879"/>
              <a:gd name="connsiteY2991" fmla="*/ 1689706 h 3445715"/>
              <a:gd name="connsiteX2992" fmla="*/ 5023062 w 6942879"/>
              <a:gd name="connsiteY2992" fmla="*/ 1689948 h 3445715"/>
              <a:gd name="connsiteX2993" fmla="*/ 4986558 w 6942879"/>
              <a:gd name="connsiteY2993" fmla="*/ 1688789 h 3445715"/>
              <a:gd name="connsiteX2994" fmla="*/ 4989849 w 6942879"/>
              <a:gd name="connsiteY2994" fmla="*/ 1690438 h 3445715"/>
              <a:gd name="connsiteX2995" fmla="*/ 4989894 w 6942879"/>
              <a:gd name="connsiteY2995" fmla="*/ 1690433 h 3445715"/>
              <a:gd name="connsiteX2996" fmla="*/ 4912393 w 6942879"/>
              <a:gd name="connsiteY2996" fmla="*/ 1687424 h 3445715"/>
              <a:gd name="connsiteX2997" fmla="*/ 4922483 w 6942879"/>
              <a:gd name="connsiteY2997" fmla="*/ 1690312 h 3445715"/>
              <a:gd name="connsiteX2998" fmla="*/ 4921637 w 6942879"/>
              <a:gd name="connsiteY2998" fmla="*/ 1689746 h 3445715"/>
              <a:gd name="connsiteX2999" fmla="*/ 5034005 w 6942879"/>
              <a:gd name="connsiteY2999" fmla="*/ 1686806 h 3445715"/>
              <a:gd name="connsiteX3000" fmla="*/ 5030511 w 6942879"/>
              <a:gd name="connsiteY3000" fmla="*/ 1689219 h 3445715"/>
              <a:gd name="connsiteX3001" fmla="*/ 5033686 w 6942879"/>
              <a:gd name="connsiteY3001" fmla="*/ 1688909 h 3445715"/>
              <a:gd name="connsiteX3002" fmla="*/ 4486214 w 6942879"/>
              <a:gd name="connsiteY3002" fmla="*/ 1686291 h 3445715"/>
              <a:gd name="connsiteX3003" fmla="*/ 4487549 w 6942879"/>
              <a:gd name="connsiteY3003" fmla="*/ 1690517 h 3445715"/>
              <a:gd name="connsiteX3004" fmla="*/ 4488530 w 6942879"/>
              <a:gd name="connsiteY3004" fmla="*/ 1689769 h 3445715"/>
              <a:gd name="connsiteX3005" fmla="*/ 4964773 w 6942879"/>
              <a:gd name="connsiteY3005" fmla="*/ 1685765 h 3445715"/>
              <a:gd name="connsiteX3006" fmla="*/ 4964773 w 6942879"/>
              <a:gd name="connsiteY3006" fmla="*/ 1691315 h 3445715"/>
              <a:gd name="connsiteX3007" fmla="*/ 4965430 w 6942879"/>
              <a:gd name="connsiteY3007" fmla="*/ 1687012 h 3445715"/>
              <a:gd name="connsiteX3008" fmla="*/ 4615664 w 6942879"/>
              <a:gd name="connsiteY3008" fmla="*/ 1680911 h 3445715"/>
              <a:gd name="connsiteX3009" fmla="*/ 4615180 w 6942879"/>
              <a:gd name="connsiteY3009" fmla="*/ 1681469 h 3445715"/>
              <a:gd name="connsiteX3010" fmla="*/ 4615217 w 6942879"/>
              <a:gd name="connsiteY3010" fmla="*/ 1681627 h 3445715"/>
              <a:gd name="connsiteX3011" fmla="*/ 5155218 w 6942879"/>
              <a:gd name="connsiteY3011" fmla="*/ 1677661 h 3445715"/>
              <a:gd name="connsiteX3012" fmla="*/ 5155907 w 6942879"/>
              <a:gd name="connsiteY3012" fmla="*/ 1678199 h 3445715"/>
              <a:gd name="connsiteX3013" fmla="*/ 5155993 w 6942879"/>
              <a:gd name="connsiteY3013" fmla="*/ 1678050 h 3445715"/>
              <a:gd name="connsiteX3014" fmla="*/ 5111415 w 6942879"/>
              <a:gd name="connsiteY3014" fmla="*/ 1676736 h 3445715"/>
              <a:gd name="connsiteX3015" fmla="*/ 5105123 w 6942879"/>
              <a:gd name="connsiteY3015" fmla="*/ 1681629 h 3445715"/>
              <a:gd name="connsiteX3016" fmla="*/ 5095847 w 6942879"/>
              <a:gd name="connsiteY3016" fmla="*/ 1689948 h 3445715"/>
              <a:gd name="connsiteX3017" fmla="*/ 5095031 w 6942879"/>
              <a:gd name="connsiteY3017" fmla="*/ 1691396 h 3445715"/>
              <a:gd name="connsiteX3018" fmla="*/ 5105447 w 6942879"/>
              <a:gd name="connsiteY3018" fmla="*/ 1686174 h 3445715"/>
              <a:gd name="connsiteX3019" fmla="*/ 5115697 w 6942879"/>
              <a:gd name="connsiteY3019" fmla="*/ 1679306 h 3445715"/>
              <a:gd name="connsiteX3020" fmla="*/ 5114409 w 6942879"/>
              <a:gd name="connsiteY3020" fmla="*/ 1677715 h 3445715"/>
              <a:gd name="connsiteX3021" fmla="*/ 5111415 w 6942879"/>
              <a:gd name="connsiteY3021" fmla="*/ 1676736 h 3445715"/>
              <a:gd name="connsiteX3022" fmla="*/ 5033456 w 6942879"/>
              <a:gd name="connsiteY3022" fmla="*/ 1676272 h 3445715"/>
              <a:gd name="connsiteX3023" fmla="*/ 5034684 w 6942879"/>
              <a:gd name="connsiteY3023" fmla="*/ 1682330 h 3445715"/>
              <a:gd name="connsiteX3024" fmla="*/ 5034791 w 6942879"/>
              <a:gd name="connsiteY3024" fmla="*/ 1681629 h 3445715"/>
              <a:gd name="connsiteX3025" fmla="*/ 4886741 w 6942879"/>
              <a:gd name="connsiteY3025" fmla="*/ 1673998 h 3445715"/>
              <a:gd name="connsiteX3026" fmla="*/ 4896073 w 6942879"/>
              <a:gd name="connsiteY3026" fmla="*/ 1678204 h 3445715"/>
              <a:gd name="connsiteX3027" fmla="*/ 4905288 w 6942879"/>
              <a:gd name="connsiteY3027" fmla="*/ 1685139 h 3445715"/>
              <a:gd name="connsiteX3028" fmla="*/ 4894191 w 6942879"/>
              <a:gd name="connsiteY3028" fmla="*/ 1673998 h 3445715"/>
              <a:gd name="connsiteX3029" fmla="*/ 4867512 w 6942879"/>
              <a:gd name="connsiteY3029" fmla="*/ 1670322 h 3445715"/>
              <a:gd name="connsiteX3030" fmla="*/ 4875064 w 6942879"/>
              <a:gd name="connsiteY3030" fmla="*/ 1674779 h 3445715"/>
              <a:gd name="connsiteX3031" fmla="*/ 4884022 w 6942879"/>
              <a:gd name="connsiteY3031" fmla="*/ 1673998 h 3445715"/>
              <a:gd name="connsiteX3032" fmla="*/ 4878507 w 6942879"/>
              <a:gd name="connsiteY3032" fmla="*/ 1673998 h 3445715"/>
              <a:gd name="connsiteX3033" fmla="*/ 4629300 w 6942879"/>
              <a:gd name="connsiteY3033" fmla="*/ 1668776 h 3445715"/>
              <a:gd name="connsiteX3034" fmla="*/ 4624919 w 6942879"/>
              <a:gd name="connsiteY3034" fmla="*/ 1670240 h 3445715"/>
              <a:gd name="connsiteX3035" fmla="*/ 4619772 w 6942879"/>
              <a:gd name="connsiteY3035" fmla="*/ 1676174 h 3445715"/>
              <a:gd name="connsiteX3036" fmla="*/ 4628398 w 6942879"/>
              <a:gd name="connsiteY3036" fmla="*/ 1669885 h 3445715"/>
              <a:gd name="connsiteX3037" fmla="*/ 4629812 w 6942879"/>
              <a:gd name="connsiteY3037" fmla="*/ 1668878 h 3445715"/>
              <a:gd name="connsiteX3038" fmla="*/ 5123298 w 6942879"/>
              <a:gd name="connsiteY3038" fmla="*/ 1667590 h 3445715"/>
              <a:gd name="connsiteX3039" fmla="*/ 5120750 w 6942879"/>
              <a:gd name="connsiteY3039" fmla="*/ 1669885 h 3445715"/>
              <a:gd name="connsiteX3040" fmla="*/ 5120750 w 6942879"/>
              <a:gd name="connsiteY3040" fmla="*/ 1685544 h 3445715"/>
              <a:gd name="connsiteX3041" fmla="*/ 5117532 w 6942879"/>
              <a:gd name="connsiteY3041" fmla="*/ 1681571 h 3445715"/>
              <a:gd name="connsiteX3042" fmla="*/ 5117618 w 6942879"/>
              <a:gd name="connsiteY3042" fmla="*/ 1682260 h 3445715"/>
              <a:gd name="connsiteX3043" fmla="*/ 5121028 w 6942879"/>
              <a:gd name="connsiteY3043" fmla="*/ 1686174 h 3445715"/>
              <a:gd name="connsiteX3044" fmla="*/ 5121028 w 6942879"/>
              <a:gd name="connsiteY3044" fmla="*/ 1670516 h 3445715"/>
              <a:gd name="connsiteX3045" fmla="*/ 4965389 w 6942879"/>
              <a:gd name="connsiteY3045" fmla="*/ 1667512 h 3445715"/>
              <a:gd name="connsiteX3046" fmla="*/ 4964773 w 6942879"/>
              <a:gd name="connsiteY3046" fmla="*/ 1667615 h 3445715"/>
              <a:gd name="connsiteX3047" fmla="*/ 4964773 w 6942879"/>
              <a:gd name="connsiteY3047" fmla="*/ 1668806 h 3445715"/>
              <a:gd name="connsiteX3048" fmla="*/ 4852199 w 6942879"/>
              <a:gd name="connsiteY3048" fmla="*/ 1667144 h 3445715"/>
              <a:gd name="connsiteX3049" fmla="*/ 4855525 w 6942879"/>
              <a:gd name="connsiteY3049" fmla="*/ 1667928 h 3445715"/>
              <a:gd name="connsiteX3050" fmla="*/ 4859884 w 6942879"/>
              <a:gd name="connsiteY3050" fmla="*/ 1668686 h 3445715"/>
              <a:gd name="connsiteX3051" fmla="*/ 4856938 w 6942879"/>
              <a:gd name="connsiteY3051" fmla="*/ 1668095 h 3445715"/>
              <a:gd name="connsiteX3052" fmla="*/ 4972687 w 6942879"/>
              <a:gd name="connsiteY3052" fmla="*/ 1666289 h 3445715"/>
              <a:gd name="connsiteX3053" fmla="*/ 4967590 w 6942879"/>
              <a:gd name="connsiteY3053" fmla="*/ 1667143 h 3445715"/>
              <a:gd name="connsiteX3054" fmla="*/ 4973250 w 6942879"/>
              <a:gd name="connsiteY3054" fmla="*/ 1666371 h 3445715"/>
              <a:gd name="connsiteX3055" fmla="*/ 5007117 w 6942879"/>
              <a:gd name="connsiteY3055" fmla="*/ 1662404 h 3445715"/>
              <a:gd name="connsiteX3056" fmla="*/ 5011909 w 6942879"/>
              <a:gd name="connsiteY3056" fmla="*/ 1666539 h 3445715"/>
              <a:gd name="connsiteX3057" fmla="*/ 5020228 w 6942879"/>
              <a:gd name="connsiteY3057" fmla="*/ 1666539 h 3445715"/>
              <a:gd name="connsiteX3058" fmla="*/ 5031032 w 6942879"/>
              <a:gd name="connsiteY3058" fmla="*/ 1666539 h 3445715"/>
              <a:gd name="connsiteX3059" fmla="*/ 5030968 w 6942879"/>
              <a:gd name="connsiteY3059" fmla="*/ 1666280 h 3445715"/>
              <a:gd name="connsiteX3060" fmla="*/ 5019489 w 6942879"/>
              <a:gd name="connsiteY3060" fmla="*/ 1665816 h 3445715"/>
              <a:gd name="connsiteX3061" fmla="*/ 5007788 w 6942879"/>
              <a:gd name="connsiteY3061" fmla="*/ 1662404 h 3445715"/>
              <a:gd name="connsiteX3062" fmla="*/ 4992188 w 6942879"/>
              <a:gd name="connsiteY3062" fmla="*/ 1662404 h 3445715"/>
              <a:gd name="connsiteX3063" fmla="*/ 4980487 w 6942879"/>
              <a:gd name="connsiteY3063" fmla="*/ 1674130 h 3445715"/>
              <a:gd name="connsiteX3064" fmla="*/ 4979512 w 6942879"/>
              <a:gd name="connsiteY3064" fmla="*/ 1667282 h 3445715"/>
              <a:gd name="connsiteX3065" fmla="*/ 4977626 w 6942879"/>
              <a:gd name="connsiteY3065" fmla="*/ 1667008 h 3445715"/>
              <a:gd name="connsiteX3066" fmla="*/ 4979598 w 6942879"/>
              <a:gd name="connsiteY3066" fmla="*/ 1668427 h 3445715"/>
              <a:gd name="connsiteX3067" fmla="*/ 4980085 w 6942879"/>
              <a:gd name="connsiteY3067" fmla="*/ 1673800 h 3445715"/>
              <a:gd name="connsiteX3068" fmla="*/ 4980085 w 6942879"/>
              <a:gd name="connsiteY3068" fmla="*/ 1685544 h 3445715"/>
              <a:gd name="connsiteX3069" fmla="*/ 4980595 w 6942879"/>
              <a:gd name="connsiteY3069" fmla="*/ 1685800 h 3445715"/>
              <a:gd name="connsiteX3070" fmla="*/ 4982546 w 6942879"/>
              <a:gd name="connsiteY3070" fmla="*/ 1672331 h 3445715"/>
              <a:gd name="connsiteX3071" fmla="*/ 4992612 w 6942879"/>
              <a:gd name="connsiteY3071" fmla="*/ 1662404 h 3445715"/>
              <a:gd name="connsiteX3072" fmla="*/ 4941486 w 6942879"/>
              <a:gd name="connsiteY3072" fmla="*/ 1662404 h 3445715"/>
              <a:gd name="connsiteX3073" fmla="*/ 4941466 w 6942879"/>
              <a:gd name="connsiteY3073" fmla="*/ 1662414 h 3445715"/>
              <a:gd name="connsiteX3074" fmla="*/ 4945166 w 6942879"/>
              <a:gd name="connsiteY3074" fmla="*/ 1666127 h 3445715"/>
              <a:gd name="connsiteX3075" fmla="*/ 4945214 w 6942879"/>
              <a:gd name="connsiteY3075" fmla="*/ 1666134 h 3445715"/>
              <a:gd name="connsiteX3076" fmla="*/ 4916089 w 6942879"/>
              <a:gd name="connsiteY3076" fmla="*/ 1661015 h 3445715"/>
              <a:gd name="connsiteX3077" fmla="*/ 4916249 w 6942879"/>
              <a:gd name="connsiteY3077" fmla="*/ 1661207 h 3445715"/>
              <a:gd name="connsiteX3078" fmla="*/ 4916314 w 6942879"/>
              <a:gd name="connsiteY3078" fmla="*/ 1661171 h 3445715"/>
              <a:gd name="connsiteX3079" fmla="*/ 4660378 w 6942879"/>
              <a:gd name="connsiteY3079" fmla="*/ 1660470 h 3445715"/>
              <a:gd name="connsiteX3080" fmla="*/ 4648309 w 6942879"/>
              <a:gd name="connsiteY3080" fmla="*/ 1670240 h 3445715"/>
              <a:gd name="connsiteX3081" fmla="*/ 4636614 w 6942879"/>
              <a:gd name="connsiteY3081" fmla="*/ 1670240 h 3445715"/>
              <a:gd name="connsiteX3082" fmla="*/ 4633859 w 6942879"/>
              <a:gd name="connsiteY3082" fmla="*/ 1669689 h 3445715"/>
              <a:gd name="connsiteX3083" fmla="*/ 4634748 w 6942879"/>
              <a:gd name="connsiteY3083" fmla="*/ 1670385 h 3445715"/>
              <a:gd name="connsiteX3084" fmla="*/ 4644024 w 6942879"/>
              <a:gd name="connsiteY3084" fmla="*/ 1673800 h 3445715"/>
              <a:gd name="connsiteX3085" fmla="*/ 4659651 w 6942879"/>
              <a:gd name="connsiteY3085" fmla="*/ 1662083 h 3445715"/>
              <a:gd name="connsiteX3086" fmla="*/ 5140695 w 6942879"/>
              <a:gd name="connsiteY3086" fmla="*/ 1659541 h 3445715"/>
              <a:gd name="connsiteX3087" fmla="*/ 5144403 w 6942879"/>
              <a:gd name="connsiteY3087" fmla="*/ 1674422 h 3445715"/>
              <a:gd name="connsiteX3088" fmla="*/ 5149459 w 6942879"/>
              <a:gd name="connsiteY3088" fmla="*/ 1674766 h 3445715"/>
              <a:gd name="connsiteX3089" fmla="*/ 5148193 w 6942879"/>
              <a:gd name="connsiteY3089" fmla="*/ 1674130 h 3445715"/>
              <a:gd name="connsiteX3090" fmla="*/ 5144293 w 6942879"/>
              <a:gd name="connsiteY3090" fmla="*/ 1670209 h 3445715"/>
              <a:gd name="connsiteX3091" fmla="*/ 5141855 w 6942879"/>
              <a:gd name="connsiteY3091" fmla="*/ 1660916 h 3445715"/>
              <a:gd name="connsiteX3092" fmla="*/ 5756761 w 6942879"/>
              <a:gd name="connsiteY3092" fmla="*/ 1654955 h 3445715"/>
              <a:gd name="connsiteX3093" fmla="*/ 5748774 w 6942879"/>
              <a:gd name="connsiteY3093" fmla="*/ 1658284 h 3445715"/>
              <a:gd name="connsiteX3094" fmla="*/ 5756761 w 6942879"/>
              <a:gd name="connsiteY3094" fmla="*/ 1654955 h 3445715"/>
              <a:gd name="connsiteX3095" fmla="*/ 5136493 w 6942879"/>
              <a:gd name="connsiteY3095" fmla="*/ 1654563 h 3445715"/>
              <a:gd name="connsiteX3096" fmla="*/ 5124792 w 6942879"/>
              <a:gd name="connsiteY3096" fmla="*/ 1657993 h 3445715"/>
              <a:gd name="connsiteX3097" fmla="*/ 5120624 w 6942879"/>
              <a:gd name="connsiteY3097" fmla="*/ 1658168 h 3445715"/>
              <a:gd name="connsiteX3098" fmla="*/ 5124650 w 6942879"/>
              <a:gd name="connsiteY3098" fmla="*/ 1658168 h 3445715"/>
              <a:gd name="connsiteX3099" fmla="*/ 5124861 w 6942879"/>
              <a:gd name="connsiteY3099" fmla="*/ 1659736 h 3445715"/>
              <a:gd name="connsiteX3100" fmla="*/ 5124925 w 6942879"/>
              <a:gd name="connsiteY3100" fmla="*/ 1658782 h 3445715"/>
              <a:gd name="connsiteX3101" fmla="*/ 5132718 w 6942879"/>
              <a:gd name="connsiteY3101" fmla="*/ 1657310 h 3445715"/>
              <a:gd name="connsiteX3102" fmla="*/ 5139968 w 6942879"/>
              <a:gd name="connsiteY3102" fmla="*/ 1658680 h 3445715"/>
              <a:gd name="connsiteX3103" fmla="*/ 5057384 w 6942879"/>
              <a:gd name="connsiteY3103" fmla="*/ 1651198 h 3445715"/>
              <a:gd name="connsiteX3104" fmla="*/ 5050690 w 6942879"/>
              <a:gd name="connsiteY3104" fmla="*/ 1654563 h 3445715"/>
              <a:gd name="connsiteX3105" fmla="*/ 5042402 w 6942879"/>
              <a:gd name="connsiteY3105" fmla="*/ 1664836 h 3445715"/>
              <a:gd name="connsiteX3106" fmla="*/ 5032874 w 6942879"/>
              <a:gd name="connsiteY3106" fmla="*/ 1666071 h 3445715"/>
              <a:gd name="connsiteX3107" fmla="*/ 5040645 w 6942879"/>
              <a:gd name="connsiteY3107" fmla="*/ 1666463 h 3445715"/>
              <a:gd name="connsiteX3108" fmla="*/ 5050418 w 6942879"/>
              <a:gd name="connsiteY3108" fmla="*/ 1658168 h 3445715"/>
              <a:gd name="connsiteX3109" fmla="*/ 3103831 w 6942879"/>
              <a:gd name="connsiteY3109" fmla="*/ 1650696 h 3445715"/>
              <a:gd name="connsiteX3110" fmla="*/ 3102334 w 6942879"/>
              <a:gd name="connsiteY3110" fmla="*/ 1654445 h 3445715"/>
              <a:gd name="connsiteX3111" fmla="*/ 3103310 w 6942879"/>
              <a:gd name="connsiteY3111" fmla="*/ 1669600 h 3445715"/>
              <a:gd name="connsiteX3112" fmla="*/ 3094804 w 6942879"/>
              <a:gd name="connsiteY3112" fmla="*/ 1669600 h 3445715"/>
              <a:gd name="connsiteX3113" fmla="*/ 3102603 w 6942879"/>
              <a:gd name="connsiteY3113" fmla="*/ 1677435 h 3445715"/>
              <a:gd name="connsiteX3114" fmla="*/ 3098707 w 6942879"/>
              <a:gd name="connsiteY3114" fmla="*/ 1704846 h 3445715"/>
              <a:gd name="connsiteX3115" fmla="*/ 3063621 w 6942879"/>
              <a:gd name="connsiteY3115" fmla="*/ 1704846 h 3445715"/>
              <a:gd name="connsiteX3116" fmla="*/ 3036334 w 6942879"/>
              <a:gd name="connsiteY3116" fmla="*/ 1704846 h 3445715"/>
              <a:gd name="connsiteX3117" fmla="*/ 3036334 w 6942879"/>
              <a:gd name="connsiteY3117" fmla="*/ 1705474 h 3445715"/>
              <a:gd name="connsiteX3118" fmla="*/ 3036404 w 6942879"/>
              <a:gd name="connsiteY3118" fmla="*/ 1705007 h 3445715"/>
              <a:gd name="connsiteX3119" fmla="*/ 3048117 w 6942879"/>
              <a:gd name="connsiteY3119" fmla="*/ 1705007 h 3445715"/>
              <a:gd name="connsiteX3120" fmla="*/ 3079354 w 6942879"/>
              <a:gd name="connsiteY3120" fmla="*/ 1705007 h 3445715"/>
              <a:gd name="connsiteX3121" fmla="*/ 3098876 w 6942879"/>
              <a:gd name="connsiteY3121" fmla="*/ 1705007 h 3445715"/>
              <a:gd name="connsiteX3122" fmla="*/ 3102781 w 6942879"/>
              <a:gd name="connsiteY3122" fmla="*/ 1677589 h 3445715"/>
              <a:gd name="connsiteX3123" fmla="*/ 3105843 w 6942879"/>
              <a:gd name="connsiteY3123" fmla="*/ 1679758 h 3445715"/>
              <a:gd name="connsiteX3124" fmla="*/ 3102857 w 6942879"/>
              <a:gd name="connsiteY3124" fmla="*/ 1676759 h 3445715"/>
              <a:gd name="connsiteX3125" fmla="*/ 3103833 w 6942879"/>
              <a:gd name="connsiteY3125" fmla="*/ 1666027 h 3445715"/>
              <a:gd name="connsiteX3126" fmla="*/ 4668519 w 6942879"/>
              <a:gd name="connsiteY3126" fmla="*/ 1646332 h 3445715"/>
              <a:gd name="connsiteX3127" fmla="*/ 4667791 w 6942879"/>
              <a:gd name="connsiteY3127" fmla="*/ 1646819 h 3445715"/>
              <a:gd name="connsiteX3128" fmla="*/ 4666968 w 6942879"/>
              <a:gd name="connsiteY3128" fmla="*/ 1648407 h 3445715"/>
              <a:gd name="connsiteX3129" fmla="*/ 1308854 w 6942879"/>
              <a:gd name="connsiteY3129" fmla="*/ 1643924 h 3445715"/>
              <a:gd name="connsiteX3130" fmla="*/ 1312295 w 6942879"/>
              <a:gd name="connsiteY3130" fmla="*/ 1654288 h 3445715"/>
              <a:gd name="connsiteX3131" fmla="*/ 1331773 w 6942879"/>
              <a:gd name="connsiteY3131" fmla="*/ 1677754 h 3445715"/>
              <a:gd name="connsiteX3132" fmla="*/ 1343460 w 6942879"/>
              <a:gd name="connsiteY3132" fmla="*/ 1697309 h 3445715"/>
              <a:gd name="connsiteX3133" fmla="*/ 1357012 w 6942879"/>
              <a:gd name="connsiteY3133" fmla="*/ 1699577 h 3445715"/>
              <a:gd name="connsiteX3134" fmla="*/ 1343033 w 6942879"/>
              <a:gd name="connsiteY3134" fmla="*/ 1693001 h 3445715"/>
              <a:gd name="connsiteX3135" fmla="*/ 1327427 w 6942879"/>
              <a:gd name="connsiteY3135" fmla="*/ 1665611 h 3445715"/>
              <a:gd name="connsiteX3136" fmla="*/ 1315709 w 6942879"/>
              <a:gd name="connsiteY3136" fmla="*/ 1651929 h 3445715"/>
              <a:gd name="connsiteX3137" fmla="*/ 4176900 w 6942879"/>
              <a:gd name="connsiteY3137" fmla="*/ 1643489 h 3445715"/>
              <a:gd name="connsiteX3138" fmla="*/ 4180320 w 6942879"/>
              <a:gd name="connsiteY3138" fmla="*/ 1650713 h 3445715"/>
              <a:gd name="connsiteX3139" fmla="*/ 4189857 w 6942879"/>
              <a:gd name="connsiteY3139" fmla="*/ 1650384 h 3445715"/>
              <a:gd name="connsiteX3140" fmla="*/ 4185803 w 6942879"/>
              <a:gd name="connsiteY3140" fmla="*/ 1649963 h 3445715"/>
              <a:gd name="connsiteX3141" fmla="*/ 4167539 w 6942879"/>
              <a:gd name="connsiteY3141" fmla="*/ 1639346 h 3445715"/>
              <a:gd name="connsiteX3142" fmla="*/ 4170408 w 6942879"/>
              <a:gd name="connsiteY3142" fmla="*/ 1639739 h 3445715"/>
              <a:gd name="connsiteX3143" fmla="*/ 4169940 w 6942879"/>
              <a:gd name="connsiteY3143" fmla="*/ 1639477 h 3445715"/>
              <a:gd name="connsiteX3144" fmla="*/ 4820034 w 6942879"/>
              <a:gd name="connsiteY3144" fmla="*/ 1638061 h 3445715"/>
              <a:gd name="connsiteX3145" fmla="*/ 4819868 w 6942879"/>
              <a:gd name="connsiteY3145" fmla="*/ 1638594 h 3445715"/>
              <a:gd name="connsiteX3146" fmla="*/ 4819384 w 6942879"/>
              <a:gd name="connsiteY3146" fmla="*/ 1645934 h 3445715"/>
              <a:gd name="connsiteX3147" fmla="*/ 4819700 w 6942879"/>
              <a:gd name="connsiteY3147" fmla="*/ 1646102 h 3445715"/>
              <a:gd name="connsiteX3148" fmla="*/ 4878992 w 6942879"/>
              <a:gd name="connsiteY3148" fmla="*/ 1635696 h 3445715"/>
              <a:gd name="connsiteX3149" fmla="*/ 4882430 w 6942879"/>
              <a:gd name="connsiteY3149" fmla="*/ 1638572 h 3445715"/>
              <a:gd name="connsiteX3150" fmla="*/ 4890268 w 6942879"/>
              <a:gd name="connsiteY3150" fmla="*/ 1642508 h 3445715"/>
              <a:gd name="connsiteX3151" fmla="*/ 4898114 w 6942879"/>
              <a:gd name="connsiteY3151" fmla="*/ 1650379 h 3445715"/>
              <a:gd name="connsiteX3152" fmla="*/ 4904482 w 6942879"/>
              <a:gd name="connsiteY3152" fmla="*/ 1652840 h 3445715"/>
              <a:gd name="connsiteX3153" fmla="*/ 4907366 w 6942879"/>
              <a:gd name="connsiteY3153" fmla="*/ 1654516 h 3445715"/>
              <a:gd name="connsiteX3154" fmla="*/ 4902485 w 6942879"/>
              <a:gd name="connsiteY3154" fmla="*/ 1650642 h 3445715"/>
              <a:gd name="connsiteX3155" fmla="*/ 4886884 w 6942879"/>
              <a:gd name="connsiteY3155" fmla="*/ 1638916 h 3445715"/>
              <a:gd name="connsiteX3156" fmla="*/ 5105292 w 6942879"/>
              <a:gd name="connsiteY3156" fmla="*/ 1634996 h 3445715"/>
              <a:gd name="connsiteX3157" fmla="*/ 5098475 w 6942879"/>
              <a:gd name="connsiteY3157" fmla="*/ 1638869 h 3445715"/>
              <a:gd name="connsiteX3158" fmla="*/ 5101223 w 6942879"/>
              <a:gd name="connsiteY3158" fmla="*/ 1638594 h 3445715"/>
              <a:gd name="connsiteX3159" fmla="*/ 5109024 w 6942879"/>
              <a:gd name="connsiteY3159" fmla="*/ 1638594 h 3445715"/>
              <a:gd name="connsiteX3160" fmla="*/ 5112949 w 6942879"/>
              <a:gd name="connsiteY3160" fmla="*/ 1650338 h 3445715"/>
              <a:gd name="connsiteX3161" fmla="*/ 5109024 w 6942879"/>
              <a:gd name="connsiteY3161" fmla="*/ 1658168 h 3445715"/>
              <a:gd name="connsiteX3162" fmla="*/ 5112830 w 6942879"/>
              <a:gd name="connsiteY3162" fmla="*/ 1658168 h 3445715"/>
              <a:gd name="connsiteX3163" fmla="*/ 5110654 w 6942879"/>
              <a:gd name="connsiteY3163" fmla="*/ 1655547 h 3445715"/>
              <a:gd name="connsiteX3164" fmla="*/ 5116992 w 6942879"/>
              <a:gd name="connsiteY3164" fmla="*/ 1646757 h 3445715"/>
              <a:gd name="connsiteX3165" fmla="*/ 5105292 w 6942879"/>
              <a:gd name="connsiteY3165" fmla="*/ 1634996 h 3445715"/>
              <a:gd name="connsiteX3166" fmla="*/ 1242456 w 6942879"/>
              <a:gd name="connsiteY3166" fmla="*/ 1631490 h 3445715"/>
              <a:gd name="connsiteX3167" fmla="*/ 1244609 w 6942879"/>
              <a:gd name="connsiteY3167" fmla="*/ 1633755 h 3445715"/>
              <a:gd name="connsiteX3168" fmla="*/ 1257756 w 6942879"/>
              <a:gd name="connsiteY3168" fmla="*/ 1638643 h 3445715"/>
              <a:gd name="connsiteX3169" fmla="*/ 1258096 w 6942879"/>
              <a:gd name="connsiteY3169" fmla="*/ 1638473 h 3445715"/>
              <a:gd name="connsiteX3170" fmla="*/ 1249396 w 6942879"/>
              <a:gd name="connsiteY3170" fmla="*/ 1634337 h 3445715"/>
              <a:gd name="connsiteX3171" fmla="*/ 1268470 w 6942879"/>
              <a:gd name="connsiteY3171" fmla="*/ 1629351 h 3445715"/>
              <a:gd name="connsiteX3172" fmla="*/ 1265002 w 6942879"/>
              <a:gd name="connsiteY3172" fmla="*/ 1634337 h 3445715"/>
              <a:gd name="connsiteX3173" fmla="*/ 1261484 w 6942879"/>
              <a:gd name="connsiteY3173" fmla="*/ 1636772 h 3445715"/>
              <a:gd name="connsiteX3174" fmla="*/ 1266522 w 6942879"/>
              <a:gd name="connsiteY3174" fmla="*/ 1634243 h 3445715"/>
              <a:gd name="connsiteX3175" fmla="*/ 3130641 w 6942879"/>
              <a:gd name="connsiteY3175" fmla="*/ 1626579 h 3445715"/>
              <a:gd name="connsiteX3176" fmla="*/ 3107214 w 6942879"/>
              <a:gd name="connsiteY3176" fmla="*/ 1642223 h 3445715"/>
              <a:gd name="connsiteX3177" fmla="*/ 3104609 w 6942879"/>
              <a:gd name="connsiteY3177" fmla="*/ 1648748 h 3445715"/>
              <a:gd name="connsiteX3178" fmla="*/ 3115505 w 6942879"/>
              <a:gd name="connsiteY3178" fmla="*/ 1638731 h 3445715"/>
              <a:gd name="connsiteX3179" fmla="*/ 3131072 w 6942879"/>
              <a:gd name="connsiteY3179" fmla="*/ 1630938 h 3445715"/>
              <a:gd name="connsiteX3180" fmla="*/ 3142744 w 6942879"/>
              <a:gd name="connsiteY3180" fmla="*/ 1627041 h 3445715"/>
              <a:gd name="connsiteX3181" fmla="*/ 3144948 w 6942879"/>
              <a:gd name="connsiteY3181" fmla="*/ 1626579 h 3445715"/>
              <a:gd name="connsiteX3182" fmla="*/ 1271801 w 6942879"/>
              <a:gd name="connsiteY3182" fmla="*/ 1624564 h 3445715"/>
              <a:gd name="connsiteX3183" fmla="*/ 1270169 w 6942879"/>
              <a:gd name="connsiteY3183" fmla="*/ 1626910 h 3445715"/>
              <a:gd name="connsiteX3184" fmla="*/ 1285026 w 6942879"/>
              <a:gd name="connsiteY3184" fmla="*/ 1626910 h 3445715"/>
              <a:gd name="connsiteX3185" fmla="*/ 1293752 w 6942879"/>
              <a:gd name="connsiteY3185" fmla="*/ 1628663 h 3445715"/>
              <a:gd name="connsiteX3186" fmla="*/ 1284471 w 6942879"/>
              <a:gd name="connsiteY3186" fmla="*/ 1626519 h 3445715"/>
              <a:gd name="connsiteX3187" fmla="*/ 1271801 w 6942879"/>
              <a:gd name="connsiteY3187" fmla="*/ 1624564 h 3445715"/>
              <a:gd name="connsiteX3188" fmla="*/ 4446202 w 6942879"/>
              <a:gd name="connsiteY3188" fmla="*/ 1623507 h 3445715"/>
              <a:gd name="connsiteX3189" fmla="*/ 4446212 w 6942879"/>
              <a:gd name="connsiteY3189" fmla="*/ 1623527 h 3445715"/>
              <a:gd name="connsiteX3190" fmla="*/ 4496316 w 6942879"/>
              <a:gd name="connsiteY3190" fmla="*/ 1635102 h 3445715"/>
              <a:gd name="connsiteX3191" fmla="*/ 4531387 w 6942879"/>
              <a:gd name="connsiteY3191" fmla="*/ 1631197 h 3445715"/>
              <a:gd name="connsiteX3192" fmla="*/ 4538263 w 6942879"/>
              <a:gd name="connsiteY3192" fmla="*/ 1627877 h 3445715"/>
              <a:gd name="connsiteX3193" fmla="*/ 4494111 w 6942879"/>
              <a:gd name="connsiteY3193" fmla="*/ 1634083 h 3445715"/>
              <a:gd name="connsiteX3194" fmla="*/ 4546322 w 6942879"/>
              <a:gd name="connsiteY3194" fmla="*/ 1622477 h 3445715"/>
              <a:gd name="connsiteX3195" fmla="*/ 4544665 w 6942879"/>
              <a:gd name="connsiteY3195" fmla="*/ 1624787 h 3445715"/>
              <a:gd name="connsiteX3196" fmla="*/ 4545521 w 6942879"/>
              <a:gd name="connsiteY3196" fmla="*/ 1624373 h 3445715"/>
              <a:gd name="connsiteX3197" fmla="*/ 4696837 w 6942879"/>
              <a:gd name="connsiteY3197" fmla="*/ 1620916 h 3445715"/>
              <a:gd name="connsiteX3198" fmla="*/ 4687273 w 6942879"/>
              <a:gd name="connsiteY3198" fmla="*/ 1627304 h 3445715"/>
              <a:gd name="connsiteX3199" fmla="*/ 4679801 w 6942879"/>
              <a:gd name="connsiteY3199" fmla="*/ 1638513 h 3445715"/>
              <a:gd name="connsiteX3200" fmla="*/ 4680663 w 6942879"/>
              <a:gd name="connsiteY3200" fmla="*/ 1638104 h 3445715"/>
              <a:gd name="connsiteX3201" fmla="*/ 4687004 w 6942879"/>
              <a:gd name="connsiteY3201" fmla="*/ 1630764 h 3445715"/>
              <a:gd name="connsiteX3202" fmla="*/ 4171301 w 6942879"/>
              <a:gd name="connsiteY3202" fmla="*/ 1620811 h 3445715"/>
              <a:gd name="connsiteX3203" fmla="*/ 4163940 w 6942879"/>
              <a:gd name="connsiteY3203" fmla="*/ 1632135 h 3445715"/>
              <a:gd name="connsiteX3204" fmla="*/ 4152794 w 6942879"/>
              <a:gd name="connsiteY3204" fmla="*/ 1638960 h 3445715"/>
              <a:gd name="connsiteX3205" fmla="*/ 4160818 w 6942879"/>
              <a:gd name="connsiteY3205" fmla="*/ 1638960 h 3445715"/>
              <a:gd name="connsiteX3206" fmla="*/ 3456586 w 6942879"/>
              <a:gd name="connsiteY3206" fmla="*/ 1620451 h 3445715"/>
              <a:gd name="connsiteX3207" fmla="*/ 3457903 w 6942879"/>
              <a:gd name="connsiteY3207" fmla="*/ 1627041 h 3445715"/>
              <a:gd name="connsiteX3208" fmla="*/ 3461739 w 6942879"/>
              <a:gd name="connsiteY3208" fmla="*/ 1642463 h 3445715"/>
              <a:gd name="connsiteX3209" fmla="*/ 3461739 w 6942879"/>
              <a:gd name="connsiteY3209" fmla="*/ 1630792 h 3445715"/>
              <a:gd name="connsiteX3210" fmla="*/ 3973188 w 6942879"/>
              <a:gd name="connsiteY3210" fmla="*/ 1618266 h 3445715"/>
              <a:gd name="connsiteX3211" fmla="*/ 3969764 w 6942879"/>
              <a:gd name="connsiteY3211" fmla="*/ 1620443 h 3445715"/>
              <a:gd name="connsiteX3212" fmla="*/ 3971441 w 6942879"/>
              <a:gd name="connsiteY3212" fmla="*/ 1620863 h 3445715"/>
              <a:gd name="connsiteX3213" fmla="*/ 3977290 w 6942879"/>
              <a:gd name="connsiteY3213" fmla="*/ 1619396 h 3445715"/>
              <a:gd name="connsiteX3214" fmla="*/ 3978661 w 6942879"/>
              <a:gd name="connsiteY3214" fmla="*/ 1618962 h 3445715"/>
              <a:gd name="connsiteX3215" fmla="*/ 3988028 w 6942879"/>
              <a:gd name="connsiteY3215" fmla="*/ 1614428 h 3445715"/>
              <a:gd name="connsiteX3216" fmla="*/ 3983693 w 6942879"/>
              <a:gd name="connsiteY3216" fmla="*/ 1617369 h 3445715"/>
              <a:gd name="connsiteX3217" fmla="*/ 3986566 w 6942879"/>
              <a:gd name="connsiteY3217" fmla="*/ 1616459 h 3445715"/>
              <a:gd name="connsiteX3218" fmla="*/ 4854114 w 6942879"/>
              <a:gd name="connsiteY3218" fmla="*/ 1614087 h 3445715"/>
              <a:gd name="connsiteX3219" fmla="*/ 4858900 w 6942879"/>
              <a:gd name="connsiteY3219" fmla="*/ 1618889 h 3445715"/>
              <a:gd name="connsiteX3220" fmla="*/ 4871036 w 6942879"/>
              <a:gd name="connsiteY3220" fmla="*/ 1629040 h 3445715"/>
              <a:gd name="connsiteX3221" fmla="*/ 4867383 w 6942879"/>
              <a:gd name="connsiteY3221" fmla="*/ 1625230 h 3445715"/>
              <a:gd name="connsiteX3222" fmla="*/ 4858364 w 6942879"/>
              <a:gd name="connsiteY3222" fmla="*/ 1615821 h 3445715"/>
              <a:gd name="connsiteX3223" fmla="*/ 4847883 w 6942879"/>
              <a:gd name="connsiteY3223" fmla="*/ 1611544 h 3445715"/>
              <a:gd name="connsiteX3224" fmla="*/ 4842520 w 6942879"/>
              <a:gd name="connsiteY3224" fmla="*/ 1615447 h 3445715"/>
              <a:gd name="connsiteX3225" fmla="*/ 4841144 w 6942879"/>
              <a:gd name="connsiteY3225" fmla="*/ 1617650 h 3445715"/>
              <a:gd name="connsiteX3226" fmla="*/ 4849364 w 6942879"/>
              <a:gd name="connsiteY3226" fmla="*/ 1612149 h 3445715"/>
              <a:gd name="connsiteX3227" fmla="*/ 4703212 w 6942879"/>
              <a:gd name="connsiteY3227" fmla="*/ 1611307 h 3445715"/>
              <a:gd name="connsiteX3228" fmla="*/ 4702861 w 6942879"/>
              <a:gd name="connsiteY3228" fmla="*/ 1611682 h 3445715"/>
              <a:gd name="connsiteX3229" fmla="*/ 4702780 w 6942879"/>
              <a:gd name="connsiteY3229" fmla="*/ 1612334 h 3445715"/>
              <a:gd name="connsiteX3230" fmla="*/ 3741929 w 6942879"/>
              <a:gd name="connsiteY3230" fmla="*/ 1610745 h 3445715"/>
              <a:gd name="connsiteX3231" fmla="*/ 3739040 w 6942879"/>
              <a:gd name="connsiteY3231" fmla="*/ 1615101 h 3445715"/>
              <a:gd name="connsiteX3232" fmla="*/ 3740061 w 6942879"/>
              <a:gd name="connsiteY3232" fmla="*/ 1618182 h 3445715"/>
              <a:gd name="connsiteX3233" fmla="*/ 3464853 w 6942879"/>
              <a:gd name="connsiteY3233" fmla="*/ 1607053 h 3445715"/>
              <a:gd name="connsiteX3234" fmla="*/ 3454699 w 6942879"/>
              <a:gd name="connsiteY3234" fmla="*/ 1611007 h 3445715"/>
              <a:gd name="connsiteX3235" fmla="*/ 3455322 w 6942879"/>
              <a:gd name="connsiteY3235" fmla="*/ 1614127 h 3445715"/>
              <a:gd name="connsiteX3236" fmla="*/ 3460269 w 6942879"/>
              <a:gd name="connsiteY3236" fmla="*/ 1610688 h 3445715"/>
              <a:gd name="connsiteX3237" fmla="*/ 4818152 w 6942879"/>
              <a:gd name="connsiteY3237" fmla="*/ 1606130 h 3445715"/>
              <a:gd name="connsiteX3238" fmla="*/ 4831594 w 6942879"/>
              <a:gd name="connsiteY3238" fmla="*/ 1615105 h 3445715"/>
              <a:gd name="connsiteX3239" fmla="*/ 4834543 w 6942879"/>
              <a:gd name="connsiteY3239" fmla="*/ 1619165 h 3445715"/>
              <a:gd name="connsiteX3240" fmla="*/ 4835370 w 6942879"/>
              <a:gd name="connsiteY3240" fmla="*/ 1618889 h 3445715"/>
              <a:gd name="connsiteX3241" fmla="*/ 4837332 w 6942879"/>
              <a:gd name="connsiteY3241" fmla="*/ 1620365 h 3445715"/>
              <a:gd name="connsiteX3242" fmla="*/ 4839242 w 6942879"/>
              <a:gd name="connsiteY3242" fmla="*/ 1618927 h 3445715"/>
              <a:gd name="connsiteX3243" fmla="*/ 4832282 w 6942879"/>
              <a:gd name="connsiteY3243" fmla="*/ 1615429 h 3445715"/>
              <a:gd name="connsiteX3244" fmla="*/ 4822532 w 6942879"/>
              <a:gd name="connsiteY3244" fmla="*/ 1608109 h 3445715"/>
              <a:gd name="connsiteX3245" fmla="*/ 4458358 w 6942879"/>
              <a:gd name="connsiteY3245" fmla="*/ 1605146 h 3445715"/>
              <a:gd name="connsiteX3246" fmla="*/ 4453448 w 6942879"/>
              <a:gd name="connsiteY3246" fmla="*/ 1611115 h 3445715"/>
              <a:gd name="connsiteX3247" fmla="*/ 4445643 w 6942879"/>
              <a:gd name="connsiteY3247" fmla="*/ 1622320 h 3445715"/>
              <a:gd name="connsiteX3248" fmla="*/ 4445834 w 6942879"/>
              <a:gd name="connsiteY3248" fmla="*/ 1622724 h 3445715"/>
              <a:gd name="connsiteX3249" fmla="*/ 4454579 w 6942879"/>
              <a:gd name="connsiteY3249" fmla="*/ 1613021 h 3445715"/>
              <a:gd name="connsiteX3250" fmla="*/ 1226248 w 6942879"/>
              <a:gd name="connsiteY3250" fmla="*/ 1604525 h 3445715"/>
              <a:gd name="connsiteX3251" fmla="*/ 1230000 w 6942879"/>
              <a:gd name="connsiteY3251" fmla="*/ 1609799 h 3445715"/>
              <a:gd name="connsiteX3252" fmla="*/ 1232986 w 6942879"/>
              <a:gd name="connsiteY3252" fmla="*/ 1618792 h 3445715"/>
              <a:gd name="connsiteX3253" fmla="*/ 1231832 w 6942879"/>
              <a:gd name="connsiteY3253" fmla="*/ 1613313 h 3445715"/>
              <a:gd name="connsiteX3254" fmla="*/ 1229875 w 6942879"/>
              <a:gd name="connsiteY3254" fmla="*/ 1606947 h 3445715"/>
              <a:gd name="connsiteX3255" fmla="*/ 3188179 w 6942879"/>
              <a:gd name="connsiteY3255" fmla="*/ 1604101 h 3445715"/>
              <a:gd name="connsiteX3256" fmla="*/ 3183350 w 6942879"/>
              <a:gd name="connsiteY3256" fmla="*/ 1605068 h 3445715"/>
              <a:gd name="connsiteX3257" fmla="*/ 3173589 w 6942879"/>
              <a:gd name="connsiteY3257" fmla="*/ 1607024 h 3445715"/>
              <a:gd name="connsiteX3258" fmla="*/ 3165780 w 6942879"/>
              <a:gd name="connsiteY3258" fmla="*/ 1618757 h 3445715"/>
              <a:gd name="connsiteX3259" fmla="*/ 3147695 w 6942879"/>
              <a:gd name="connsiteY3259" fmla="*/ 1626003 h 3445715"/>
              <a:gd name="connsiteX3260" fmla="*/ 3154408 w 6942879"/>
              <a:gd name="connsiteY3260" fmla="*/ 1624596 h 3445715"/>
              <a:gd name="connsiteX3261" fmla="*/ 3166086 w 6942879"/>
              <a:gd name="connsiteY3261" fmla="*/ 1619229 h 3445715"/>
              <a:gd name="connsiteX3262" fmla="*/ 3177757 w 6942879"/>
              <a:gd name="connsiteY3262" fmla="*/ 1607539 h 3445715"/>
              <a:gd name="connsiteX3263" fmla="*/ 3187002 w 6942879"/>
              <a:gd name="connsiteY3263" fmla="*/ 1605101 h 3445715"/>
              <a:gd name="connsiteX3264" fmla="*/ 3469165 w 6942879"/>
              <a:gd name="connsiteY3264" fmla="*/ 1600279 h 3445715"/>
              <a:gd name="connsiteX3265" fmla="*/ 3468640 w 6942879"/>
              <a:gd name="connsiteY3265" fmla="*/ 1604051 h 3445715"/>
              <a:gd name="connsiteX3266" fmla="*/ 3469545 w 6942879"/>
              <a:gd name="connsiteY3266" fmla="*/ 1603333 h 3445715"/>
              <a:gd name="connsiteX3267" fmla="*/ 4460602 w 6942879"/>
              <a:gd name="connsiteY3267" fmla="*/ 1598966 h 3445715"/>
              <a:gd name="connsiteX3268" fmla="*/ 4460442 w 6942879"/>
              <a:gd name="connsiteY3268" fmla="*/ 1600802 h 3445715"/>
              <a:gd name="connsiteX3269" fmla="*/ 4460924 w 6942879"/>
              <a:gd name="connsiteY3269" fmla="*/ 1599798 h 3445715"/>
              <a:gd name="connsiteX3270" fmla="*/ 4714357 w 6942879"/>
              <a:gd name="connsiteY3270" fmla="*/ 1596415 h 3445715"/>
              <a:gd name="connsiteX3271" fmla="*/ 4711986 w 6942879"/>
              <a:gd name="connsiteY3271" fmla="*/ 1600636 h 3445715"/>
              <a:gd name="connsiteX3272" fmla="*/ 4714357 w 6942879"/>
              <a:gd name="connsiteY3272" fmla="*/ 1599446 h 3445715"/>
              <a:gd name="connsiteX3273" fmla="*/ 4187226 w 6942879"/>
              <a:gd name="connsiteY3273" fmla="*/ 1595454 h 3445715"/>
              <a:gd name="connsiteX3274" fmla="*/ 4187341 w 6942879"/>
              <a:gd name="connsiteY3274" fmla="*/ 1595570 h 3445715"/>
              <a:gd name="connsiteX3275" fmla="*/ 4187327 w 6942879"/>
              <a:gd name="connsiteY3275" fmla="*/ 1595512 h 3445715"/>
              <a:gd name="connsiteX3276" fmla="*/ 4792318 w 6942879"/>
              <a:gd name="connsiteY3276" fmla="*/ 1589049 h 3445715"/>
              <a:gd name="connsiteX3277" fmla="*/ 4792515 w 6942879"/>
              <a:gd name="connsiteY3277" fmla="*/ 1591617 h 3445715"/>
              <a:gd name="connsiteX3278" fmla="*/ 4801801 w 6942879"/>
              <a:gd name="connsiteY3278" fmla="*/ 1595532 h 3445715"/>
              <a:gd name="connsiteX3279" fmla="*/ 4802412 w 6942879"/>
              <a:gd name="connsiteY3279" fmla="*/ 1595909 h 3445715"/>
              <a:gd name="connsiteX3280" fmla="*/ 4797181 w 6942879"/>
              <a:gd name="connsiteY3280" fmla="*/ 1591977 h 3445715"/>
              <a:gd name="connsiteX3281" fmla="*/ 1094476 w 6942879"/>
              <a:gd name="connsiteY3281" fmla="*/ 1586683 h 3445715"/>
              <a:gd name="connsiteX3282" fmla="*/ 1095601 w 6942879"/>
              <a:gd name="connsiteY3282" fmla="*/ 1587310 h 3445715"/>
              <a:gd name="connsiteX3283" fmla="*/ 1105827 w 6942879"/>
              <a:gd name="connsiteY3283" fmla="*/ 1591710 h 3445715"/>
              <a:gd name="connsiteX3284" fmla="*/ 1144783 w 6942879"/>
              <a:gd name="connsiteY3284" fmla="*/ 1591710 h 3445715"/>
              <a:gd name="connsiteX3285" fmla="*/ 1157931 w 6942879"/>
              <a:gd name="connsiteY3285" fmla="*/ 1592199 h 3445715"/>
              <a:gd name="connsiteX3286" fmla="*/ 1159024 w 6942879"/>
              <a:gd name="connsiteY3286" fmla="*/ 1591311 h 3445715"/>
              <a:gd name="connsiteX3287" fmla="*/ 1144067 w 6942879"/>
              <a:gd name="connsiteY3287" fmla="*/ 1591311 h 3445715"/>
              <a:gd name="connsiteX3288" fmla="*/ 1105025 w 6942879"/>
              <a:gd name="connsiteY3288" fmla="*/ 1591311 h 3445715"/>
              <a:gd name="connsiteX3289" fmla="*/ 4590848 w 6942879"/>
              <a:gd name="connsiteY3289" fmla="*/ 1585805 h 3445715"/>
              <a:gd name="connsiteX3290" fmla="*/ 4581961 w 6942879"/>
              <a:gd name="connsiteY3290" fmla="*/ 1588038 h 3445715"/>
              <a:gd name="connsiteX3291" fmla="*/ 4554630 w 6942879"/>
              <a:gd name="connsiteY3291" fmla="*/ 1599798 h 3445715"/>
              <a:gd name="connsiteX3292" fmla="*/ 4552843 w 6942879"/>
              <a:gd name="connsiteY3292" fmla="*/ 1609061 h 3445715"/>
              <a:gd name="connsiteX3293" fmla="*/ 4562564 w 6942879"/>
              <a:gd name="connsiteY3293" fmla="*/ 1596059 h 3445715"/>
              <a:gd name="connsiteX3294" fmla="*/ 4578153 w 6942879"/>
              <a:gd name="connsiteY3294" fmla="*/ 1592166 h 3445715"/>
              <a:gd name="connsiteX3295" fmla="*/ 4441327 w 6942879"/>
              <a:gd name="connsiteY3295" fmla="*/ 1585640 h 3445715"/>
              <a:gd name="connsiteX3296" fmla="*/ 4441743 w 6942879"/>
              <a:gd name="connsiteY3296" fmla="*/ 1587718 h 3445715"/>
              <a:gd name="connsiteX3297" fmla="*/ 4454898 w 6942879"/>
              <a:gd name="connsiteY3297" fmla="*/ 1590347 h 3445715"/>
              <a:gd name="connsiteX3298" fmla="*/ 4445306 w 6942879"/>
              <a:gd name="connsiteY3298" fmla="*/ 1588038 h 3445715"/>
              <a:gd name="connsiteX3299" fmla="*/ 4597578 w 6942879"/>
              <a:gd name="connsiteY3299" fmla="*/ 1584114 h 3445715"/>
              <a:gd name="connsiteX3300" fmla="*/ 4595182 w 6942879"/>
              <a:gd name="connsiteY3300" fmla="*/ 1584716 h 3445715"/>
              <a:gd name="connsiteX3301" fmla="*/ 4599589 w 6942879"/>
              <a:gd name="connsiteY3301" fmla="*/ 1585820 h 3445715"/>
              <a:gd name="connsiteX3302" fmla="*/ 4601100 w 6942879"/>
              <a:gd name="connsiteY3302" fmla="*/ 1585441 h 3445715"/>
              <a:gd name="connsiteX3303" fmla="*/ 4714357 w 6942879"/>
              <a:gd name="connsiteY3303" fmla="*/ 1582527 h 3445715"/>
              <a:gd name="connsiteX3304" fmla="*/ 4714064 w 6942879"/>
              <a:gd name="connsiteY3304" fmla="*/ 1582889 h 3445715"/>
              <a:gd name="connsiteX3305" fmla="*/ 4714357 w 6942879"/>
              <a:gd name="connsiteY3305" fmla="*/ 1590710 h 3445715"/>
              <a:gd name="connsiteX3306" fmla="*/ 1179498 w 6942879"/>
              <a:gd name="connsiteY3306" fmla="*/ 1581156 h 3445715"/>
              <a:gd name="connsiteX3307" fmla="*/ 1167450 w 6942879"/>
              <a:gd name="connsiteY3307" fmla="*/ 1583492 h 3445715"/>
              <a:gd name="connsiteX3308" fmla="*/ 1163542 w 6942879"/>
              <a:gd name="connsiteY3308" fmla="*/ 1587402 h 3445715"/>
              <a:gd name="connsiteX3309" fmla="*/ 1162339 w 6942879"/>
              <a:gd name="connsiteY3309" fmla="*/ 1588617 h 3445715"/>
              <a:gd name="connsiteX3310" fmla="*/ 1168157 w 6942879"/>
              <a:gd name="connsiteY3310" fmla="*/ 1583888 h 3445715"/>
              <a:gd name="connsiteX3311" fmla="*/ 1182567 w 6942879"/>
              <a:gd name="connsiteY3311" fmla="*/ 1580561 h 3445715"/>
              <a:gd name="connsiteX3312" fmla="*/ 1180432 w 6942879"/>
              <a:gd name="connsiteY3312" fmla="*/ 1580975 h 3445715"/>
              <a:gd name="connsiteX3313" fmla="*/ 1195306 w 6942879"/>
              <a:gd name="connsiteY3313" fmla="*/ 1583865 h 3445715"/>
              <a:gd name="connsiteX3314" fmla="*/ 1194748 w 6942879"/>
              <a:gd name="connsiteY3314" fmla="*/ 1583492 h 3445715"/>
              <a:gd name="connsiteX3315" fmla="*/ 1182567 w 6942879"/>
              <a:gd name="connsiteY3315" fmla="*/ 1580561 h 3445715"/>
              <a:gd name="connsiteX3316" fmla="*/ 3214772 w 6942879"/>
              <a:gd name="connsiteY3316" fmla="*/ 1578218 h 3445715"/>
              <a:gd name="connsiteX3317" fmla="*/ 3212633 w 6942879"/>
              <a:gd name="connsiteY3317" fmla="*/ 1579647 h 3445715"/>
              <a:gd name="connsiteX3318" fmla="*/ 3208145 w 6942879"/>
              <a:gd name="connsiteY3318" fmla="*/ 1581776 h 3445715"/>
              <a:gd name="connsiteX3319" fmla="*/ 3212771 w 6942879"/>
              <a:gd name="connsiteY3319" fmla="*/ 1580225 h 3445715"/>
              <a:gd name="connsiteX3320" fmla="*/ 4441274 w 6942879"/>
              <a:gd name="connsiteY3320" fmla="*/ 1577434 h 3445715"/>
              <a:gd name="connsiteX3321" fmla="*/ 4440282 w 6942879"/>
              <a:gd name="connsiteY3321" fmla="*/ 1580411 h 3445715"/>
              <a:gd name="connsiteX3322" fmla="*/ 4440708 w 6942879"/>
              <a:gd name="connsiteY3322" fmla="*/ 1582544 h 3445715"/>
              <a:gd name="connsiteX3323" fmla="*/ 4788436 w 6942879"/>
              <a:gd name="connsiteY3323" fmla="*/ 1575685 h 3445715"/>
              <a:gd name="connsiteX3324" fmla="*/ 4788615 w 6942879"/>
              <a:gd name="connsiteY3324" fmla="*/ 1575957 h 3445715"/>
              <a:gd name="connsiteX3325" fmla="*/ 4792028 w 6942879"/>
              <a:gd name="connsiteY3325" fmla="*/ 1585255 h 3445715"/>
              <a:gd name="connsiteX3326" fmla="*/ 4792313 w 6942879"/>
              <a:gd name="connsiteY3326" fmla="*/ 1588977 h 3445715"/>
              <a:gd name="connsiteX3327" fmla="*/ 4793281 w 6942879"/>
              <a:gd name="connsiteY3327" fmla="*/ 1580251 h 3445715"/>
              <a:gd name="connsiteX3328" fmla="*/ 3235462 w 6942879"/>
              <a:gd name="connsiteY3328" fmla="*/ 1574052 h 3445715"/>
              <a:gd name="connsiteX3329" fmla="*/ 3240010 w 6942879"/>
              <a:gd name="connsiteY3329" fmla="*/ 1576328 h 3445715"/>
              <a:gd name="connsiteX3330" fmla="*/ 3241779 w 6942879"/>
              <a:gd name="connsiteY3330" fmla="*/ 1575317 h 3445715"/>
              <a:gd name="connsiteX3331" fmla="*/ 4721366 w 6942879"/>
              <a:gd name="connsiteY3331" fmla="*/ 1573848 h 3445715"/>
              <a:gd name="connsiteX3332" fmla="*/ 4720355 w 6942879"/>
              <a:gd name="connsiteY3332" fmla="*/ 1575100 h 3445715"/>
              <a:gd name="connsiteX3333" fmla="*/ 4721205 w 6942879"/>
              <a:gd name="connsiteY3333" fmla="*/ 1574979 h 3445715"/>
              <a:gd name="connsiteX3334" fmla="*/ 3224346 w 6942879"/>
              <a:gd name="connsiteY3334" fmla="*/ 1571825 h 3445715"/>
              <a:gd name="connsiteX3335" fmla="*/ 3223948 w 6942879"/>
              <a:gd name="connsiteY3335" fmla="*/ 1572091 h 3445715"/>
              <a:gd name="connsiteX3336" fmla="*/ 3225098 w 6942879"/>
              <a:gd name="connsiteY3336" fmla="*/ 1571975 h 3445715"/>
              <a:gd name="connsiteX3337" fmla="*/ 3935200 w 6942879"/>
              <a:gd name="connsiteY3337" fmla="*/ 1571323 h 3445715"/>
              <a:gd name="connsiteX3338" fmla="*/ 3935023 w 6942879"/>
              <a:gd name="connsiteY3338" fmla="*/ 1571605 h 3445715"/>
              <a:gd name="connsiteX3339" fmla="*/ 3935109 w 6942879"/>
              <a:gd name="connsiteY3339" fmla="*/ 1572005 h 3445715"/>
              <a:gd name="connsiteX3340" fmla="*/ 4789585 w 6942879"/>
              <a:gd name="connsiteY3340" fmla="*/ 1568512 h 3445715"/>
              <a:gd name="connsiteX3341" fmla="*/ 4797238 w 6942879"/>
              <a:gd name="connsiteY3341" fmla="*/ 1569322 h 3445715"/>
              <a:gd name="connsiteX3342" fmla="*/ 4791046 w 6942879"/>
              <a:gd name="connsiteY3342" fmla="*/ 1568617 h 3445715"/>
              <a:gd name="connsiteX3343" fmla="*/ 4783417 w 6942879"/>
              <a:gd name="connsiteY3343" fmla="*/ 1568067 h 3445715"/>
              <a:gd name="connsiteX3344" fmla="*/ 4786123 w 6942879"/>
              <a:gd name="connsiteY3344" fmla="*/ 1572174 h 3445715"/>
              <a:gd name="connsiteX3345" fmla="*/ 4789375 w 6942879"/>
              <a:gd name="connsiteY3345" fmla="*/ 1568497 h 3445715"/>
              <a:gd name="connsiteX3346" fmla="*/ 3492222 w 6942879"/>
              <a:gd name="connsiteY3346" fmla="*/ 1566018 h 3445715"/>
              <a:gd name="connsiteX3347" fmla="*/ 3490327 w 6942879"/>
              <a:gd name="connsiteY3347" fmla="*/ 1567895 h 3445715"/>
              <a:gd name="connsiteX3348" fmla="*/ 3492000 w 6942879"/>
              <a:gd name="connsiteY3348" fmla="*/ 1566576 h 3445715"/>
              <a:gd name="connsiteX3349" fmla="*/ 3436387 w 6942879"/>
              <a:gd name="connsiteY3349" fmla="*/ 1565655 h 3445715"/>
              <a:gd name="connsiteX3350" fmla="*/ 3438438 w 6942879"/>
              <a:gd name="connsiteY3350" fmla="*/ 1568534 h 3445715"/>
              <a:gd name="connsiteX3351" fmla="*/ 3454006 w 6942879"/>
              <a:gd name="connsiteY3351" fmla="*/ 1607539 h 3445715"/>
              <a:gd name="connsiteX3352" fmla="*/ 3454572 w 6942879"/>
              <a:gd name="connsiteY3352" fmla="*/ 1610372 h 3445715"/>
              <a:gd name="connsiteX3353" fmla="*/ 3452217 w 6942879"/>
              <a:gd name="connsiteY3353" fmla="*/ 1594963 h 3445715"/>
              <a:gd name="connsiteX3354" fmla="*/ 3446817 w 6942879"/>
              <a:gd name="connsiteY3354" fmla="*/ 1575989 h 3445715"/>
              <a:gd name="connsiteX3355" fmla="*/ 3440436 w 6942879"/>
              <a:gd name="connsiteY3355" fmla="*/ 1569669 h 3445715"/>
              <a:gd name="connsiteX3356" fmla="*/ 3941952 w 6942879"/>
              <a:gd name="connsiteY3356" fmla="*/ 1564779 h 3445715"/>
              <a:gd name="connsiteX3357" fmla="*/ 3939079 w 6942879"/>
              <a:gd name="connsiteY3357" fmla="*/ 1565136 h 3445715"/>
              <a:gd name="connsiteX3358" fmla="*/ 3937515 w 6942879"/>
              <a:gd name="connsiteY3358" fmla="*/ 1567631 h 3445715"/>
              <a:gd name="connsiteX3359" fmla="*/ 4713239 w 6942879"/>
              <a:gd name="connsiteY3359" fmla="*/ 1564622 h 3445715"/>
              <a:gd name="connsiteX3360" fmla="*/ 4715522 w 6942879"/>
              <a:gd name="connsiteY3360" fmla="*/ 1566293 h 3445715"/>
              <a:gd name="connsiteX3361" fmla="*/ 4721633 w 6942879"/>
              <a:gd name="connsiteY3361" fmla="*/ 1571977 h 3445715"/>
              <a:gd name="connsiteX3362" fmla="*/ 4722183 w 6942879"/>
              <a:gd name="connsiteY3362" fmla="*/ 1568128 h 3445715"/>
              <a:gd name="connsiteX3363" fmla="*/ 3956364 w 6942879"/>
              <a:gd name="connsiteY3363" fmla="*/ 1562567 h 3445715"/>
              <a:gd name="connsiteX3364" fmla="*/ 3956755 w 6942879"/>
              <a:gd name="connsiteY3364" fmla="*/ 1563191 h 3445715"/>
              <a:gd name="connsiteX3365" fmla="*/ 3966180 w 6942879"/>
              <a:gd name="connsiteY3365" fmla="*/ 1566879 h 3445715"/>
              <a:gd name="connsiteX3366" fmla="*/ 4011880 w 6942879"/>
              <a:gd name="connsiteY3366" fmla="*/ 1560323 h 3445715"/>
              <a:gd name="connsiteX3367" fmla="*/ 4015719 w 6942879"/>
              <a:gd name="connsiteY3367" fmla="*/ 1572043 h 3445715"/>
              <a:gd name="connsiteX3368" fmla="*/ 3977053 w 6942879"/>
              <a:gd name="connsiteY3368" fmla="*/ 1583843 h 3445715"/>
              <a:gd name="connsiteX3369" fmla="*/ 3992522 w 6942879"/>
              <a:gd name="connsiteY3369" fmla="*/ 1607446 h 3445715"/>
              <a:gd name="connsiteX3370" fmla="*/ 3991379 w 6942879"/>
              <a:gd name="connsiteY3370" fmla="*/ 1609770 h 3445715"/>
              <a:gd name="connsiteX3371" fmla="*/ 3992910 w 6942879"/>
              <a:gd name="connsiteY3371" fmla="*/ 1607642 h 3445715"/>
              <a:gd name="connsiteX3372" fmla="*/ 3977290 w 6942879"/>
              <a:gd name="connsiteY3372" fmla="*/ 1584150 h 3445715"/>
              <a:gd name="connsiteX3373" fmla="*/ 4008531 w 6942879"/>
              <a:gd name="connsiteY3373" fmla="*/ 1576325 h 3445715"/>
              <a:gd name="connsiteX3374" fmla="*/ 4031952 w 6942879"/>
              <a:gd name="connsiteY3374" fmla="*/ 1576325 h 3445715"/>
              <a:gd name="connsiteX3375" fmla="*/ 4082724 w 6942879"/>
              <a:gd name="connsiteY3375" fmla="*/ 1603729 h 3445715"/>
              <a:gd name="connsiteX3376" fmla="*/ 4113946 w 6942879"/>
              <a:gd name="connsiteY3376" fmla="*/ 1631134 h 3445715"/>
              <a:gd name="connsiteX3377" fmla="*/ 4129567 w 6942879"/>
              <a:gd name="connsiteY3377" fmla="*/ 1638960 h 3445715"/>
              <a:gd name="connsiteX3378" fmla="*/ 4152452 w 6942879"/>
              <a:gd name="connsiteY3378" fmla="*/ 1638960 h 3445715"/>
              <a:gd name="connsiteX3379" fmla="*/ 4135275 w 6942879"/>
              <a:gd name="connsiteY3379" fmla="*/ 1638000 h 3445715"/>
              <a:gd name="connsiteX3380" fmla="*/ 4117785 w 6942879"/>
              <a:gd name="connsiteY3380" fmla="*/ 1631160 h 3445715"/>
              <a:gd name="connsiteX3381" fmla="*/ 4075031 w 6942879"/>
              <a:gd name="connsiteY3381" fmla="*/ 1595977 h 3445715"/>
              <a:gd name="connsiteX3382" fmla="*/ 4040050 w 6942879"/>
              <a:gd name="connsiteY3382" fmla="*/ 1576430 h 3445715"/>
              <a:gd name="connsiteX3383" fmla="*/ 4016730 w 6942879"/>
              <a:gd name="connsiteY3383" fmla="*/ 1572517 h 3445715"/>
              <a:gd name="connsiteX3384" fmla="*/ 4012843 w 6942879"/>
              <a:gd name="connsiteY3384" fmla="*/ 1562746 h 3445715"/>
              <a:gd name="connsiteX3385" fmla="*/ 3242894 w 6942879"/>
              <a:gd name="connsiteY3385" fmla="*/ 1560111 h 3445715"/>
              <a:gd name="connsiteX3386" fmla="*/ 3243771 w 6942879"/>
              <a:gd name="connsiteY3386" fmla="*/ 1574179 h 3445715"/>
              <a:gd name="connsiteX3387" fmla="*/ 3246516 w 6942879"/>
              <a:gd name="connsiteY3387" fmla="*/ 1572611 h 3445715"/>
              <a:gd name="connsiteX3388" fmla="*/ 3245361 w 6942879"/>
              <a:gd name="connsiteY3388" fmla="*/ 1564141 h 3445715"/>
              <a:gd name="connsiteX3389" fmla="*/ 4702786 w 6942879"/>
              <a:gd name="connsiteY3389" fmla="*/ 1556499 h 3445715"/>
              <a:gd name="connsiteX3390" fmla="*/ 4702861 w 6942879"/>
              <a:gd name="connsiteY3390" fmla="*/ 1557029 h 3445715"/>
              <a:gd name="connsiteX3391" fmla="*/ 4705876 w 6942879"/>
              <a:gd name="connsiteY3391" fmla="*/ 1559235 h 3445715"/>
              <a:gd name="connsiteX3392" fmla="*/ 3950364 w 6942879"/>
              <a:gd name="connsiteY3392" fmla="*/ 1549243 h 3445715"/>
              <a:gd name="connsiteX3393" fmla="*/ 3946170 w 6942879"/>
              <a:gd name="connsiteY3393" fmla="*/ 1550034 h 3445715"/>
              <a:gd name="connsiteX3394" fmla="*/ 3944093 w 6942879"/>
              <a:gd name="connsiteY3394" fmla="*/ 1549642 h 3445715"/>
              <a:gd name="connsiteX3395" fmla="*/ 3948999 w 6942879"/>
              <a:gd name="connsiteY3395" fmla="*/ 1553370 h 3445715"/>
              <a:gd name="connsiteX3396" fmla="*/ 3946504 w 6942879"/>
              <a:gd name="connsiteY3396" fmla="*/ 1564212 h 3445715"/>
              <a:gd name="connsiteX3397" fmla="*/ 3942768 w 6942879"/>
              <a:gd name="connsiteY3397" fmla="*/ 1564677 h 3445715"/>
              <a:gd name="connsiteX3398" fmla="*/ 3946504 w 6942879"/>
              <a:gd name="connsiteY3398" fmla="*/ 1568414 h 3445715"/>
              <a:gd name="connsiteX3399" fmla="*/ 3946504 w 6942879"/>
              <a:gd name="connsiteY3399" fmla="*/ 1587838 h 3445715"/>
              <a:gd name="connsiteX3400" fmla="*/ 3949988 w 6942879"/>
              <a:gd name="connsiteY3400" fmla="*/ 1552375 h 3445715"/>
              <a:gd name="connsiteX3401" fmla="*/ 3952607 w 6942879"/>
              <a:gd name="connsiteY3401" fmla="*/ 1556561 h 3445715"/>
              <a:gd name="connsiteX3402" fmla="*/ 4628681 w 6942879"/>
              <a:gd name="connsiteY3402" fmla="*/ 1549002 h 3445715"/>
              <a:gd name="connsiteX3403" fmla="*/ 4623933 w 6942879"/>
              <a:gd name="connsiteY3403" fmla="*/ 1554727 h 3445715"/>
              <a:gd name="connsiteX3404" fmla="*/ 4613196 w 6942879"/>
              <a:gd name="connsiteY3404" fmla="*/ 1560603 h 3445715"/>
              <a:gd name="connsiteX3405" fmla="*/ 4605387 w 6942879"/>
              <a:gd name="connsiteY3405" fmla="*/ 1584114 h 3445715"/>
              <a:gd name="connsiteX3406" fmla="*/ 4603383 w 6942879"/>
              <a:gd name="connsiteY3406" fmla="*/ 1584870 h 3445715"/>
              <a:gd name="connsiteX3407" fmla="*/ 4605437 w 6942879"/>
              <a:gd name="connsiteY3407" fmla="*/ 1584355 h 3445715"/>
              <a:gd name="connsiteX3408" fmla="*/ 4613223 w 6942879"/>
              <a:gd name="connsiteY3408" fmla="*/ 1560921 h 3445715"/>
              <a:gd name="connsiteX3409" fmla="*/ 4628812 w 6942879"/>
              <a:gd name="connsiteY3409" fmla="*/ 1549217 h 3445715"/>
              <a:gd name="connsiteX3410" fmla="*/ 4797201 w 6942879"/>
              <a:gd name="connsiteY3410" fmla="*/ 1546210 h 3445715"/>
              <a:gd name="connsiteX3411" fmla="*/ 4796415 w 6942879"/>
              <a:gd name="connsiteY3411" fmla="*/ 1548554 h 3445715"/>
              <a:gd name="connsiteX3412" fmla="*/ 4805213 w 6942879"/>
              <a:gd name="connsiteY3412" fmla="*/ 1556384 h 3445715"/>
              <a:gd name="connsiteX3413" fmla="*/ 4806501 w 6942879"/>
              <a:gd name="connsiteY3413" fmla="*/ 1559827 h 3445715"/>
              <a:gd name="connsiteX3414" fmla="*/ 4807053 w 6942879"/>
              <a:gd name="connsiteY3414" fmla="*/ 1558103 h 3445715"/>
              <a:gd name="connsiteX3415" fmla="*/ 4801081 w 6942879"/>
              <a:gd name="connsiteY3415" fmla="*/ 1550897 h 3445715"/>
              <a:gd name="connsiteX3416" fmla="*/ 4149289 w 6942879"/>
              <a:gd name="connsiteY3416" fmla="*/ 1544810 h 3445715"/>
              <a:gd name="connsiteX3417" fmla="*/ 4152765 w 6942879"/>
              <a:gd name="connsiteY3417" fmla="*/ 1552969 h 3445715"/>
              <a:gd name="connsiteX3418" fmla="*/ 4164426 w 6942879"/>
              <a:gd name="connsiteY3418" fmla="*/ 1560795 h 3445715"/>
              <a:gd name="connsiteX3419" fmla="*/ 4183859 w 6942879"/>
              <a:gd name="connsiteY3419" fmla="*/ 1580334 h 3445715"/>
              <a:gd name="connsiteX3420" fmla="*/ 4179973 w 6942879"/>
              <a:gd name="connsiteY3420" fmla="*/ 1588160 h 3445715"/>
              <a:gd name="connsiteX3421" fmla="*/ 4181232 w 6942879"/>
              <a:gd name="connsiteY3421" fmla="*/ 1589426 h 3445715"/>
              <a:gd name="connsiteX3422" fmla="*/ 4184398 w 6942879"/>
              <a:gd name="connsiteY3422" fmla="*/ 1579924 h 3445715"/>
              <a:gd name="connsiteX3423" fmla="*/ 4161005 w 6942879"/>
              <a:gd name="connsiteY3423" fmla="*/ 1556527 h 3445715"/>
              <a:gd name="connsiteX3424" fmla="*/ 4017274 w 6942879"/>
              <a:gd name="connsiteY3424" fmla="*/ 1543148 h 3445715"/>
              <a:gd name="connsiteX3425" fmla="*/ 3992942 w 6942879"/>
              <a:gd name="connsiteY3425" fmla="*/ 1556724 h 3445715"/>
              <a:gd name="connsiteX3426" fmla="*/ 3986941 w 6942879"/>
              <a:gd name="connsiteY3426" fmla="*/ 1560490 h 3445715"/>
              <a:gd name="connsiteX3427" fmla="*/ 3988654 w 6942879"/>
              <a:gd name="connsiteY3427" fmla="*/ 1559750 h 3445715"/>
              <a:gd name="connsiteX3428" fmla="*/ 4007987 w 6942879"/>
              <a:gd name="connsiteY3428" fmla="*/ 1548440 h 3445715"/>
              <a:gd name="connsiteX3429" fmla="*/ 4009327 w 6942879"/>
              <a:gd name="connsiteY3429" fmla="*/ 1552531 h 3445715"/>
              <a:gd name="connsiteX3430" fmla="*/ 4623745 w 6942879"/>
              <a:gd name="connsiteY3430" fmla="*/ 1540906 h 3445715"/>
              <a:gd name="connsiteX3431" fmla="*/ 4622957 w 6942879"/>
              <a:gd name="connsiteY3431" fmla="*/ 1541500 h 3445715"/>
              <a:gd name="connsiteX3432" fmla="*/ 4627838 w 6942879"/>
              <a:gd name="connsiteY3432" fmla="*/ 1547620 h 3445715"/>
              <a:gd name="connsiteX3433" fmla="*/ 5783866 w 6942879"/>
              <a:gd name="connsiteY3433" fmla="*/ 1540453 h 3445715"/>
              <a:gd name="connsiteX3434" fmla="*/ 5795482 w 6942879"/>
              <a:gd name="connsiteY3434" fmla="*/ 1548275 h 3445715"/>
              <a:gd name="connsiteX3435" fmla="*/ 5799355 w 6942879"/>
              <a:gd name="connsiteY3435" fmla="*/ 1567830 h 3445715"/>
              <a:gd name="connsiteX3436" fmla="*/ 5787739 w 6942879"/>
              <a:gd name="connsiteY3436" fmla="*/ 1587385 h 3445715"/>
              <a:gd name="connsiteX3437" fmla="*/ 5779995 w 6942879"/>
              <a:gd name="connsiteY3437" fmla="*/ 1599118 h 3445715"/>
              <a:gd name="connsiteX3438" fmla="*/ 5776122 w 6942879"/>
              <a:gd name="connsiteY3438" fmla="*/ 1587385 h 3445715"/>
              <a:gd name="connsiteX3439" fmla="*/ 5768378 w 6942879"/>
              <a:gd name="connsiteY3439" fmla="*/ 1591296 h 3445715"/>
              <a:gd name="connsiteX3440" fmla="*/ 5768378 w 6942879"/>
              <a:gd name="connsiteY3440" fmla="*/ 1583474 h 3445715"/>
              <a:gd name="connsiteX3441" fmla="*/ 5768378 w 6942879"/>
              <a:gd name="connsiteY3441" fmla="*/ 1579563 h 3445715"/>
              <a:gd name="connsiteX3442" fmla="*/ 5772251 w 6942879"/>
              <a:gd name="connsiteY3442" fmla="*/ 1560008 h 3445715"/>
              <a:gd name="connsiteX3443" fmla="*/ 5768378 w 6942879"/>
              <a:gd name="connsiteY3443" fmla="*/ 1556097 h 3445715"/>
              <a:gd name="connsiteX3444" fmla="*/ 5764505 w 6942879"/>
              <a:gd name="connsiteY3444" fmla="*/ 1563919 h 3445715"/>
              <a:gd name="connsiteX3445" fmla="*/ 5756761 w 6942879"/>
              <a:gd name="connsiteY3445" fmla="*/ 1563919 h 3445715"/>
              <a:gd name="connsiteX3446" fmla="*/ 5764505 w 6942879"/>
              <a:gd name="connsiteY3446" fmla="*/ 1548275 h 3445715"/>
              <a:gd name="connsiteX3447" fmla="*/ 5783866 w 6942879"/>
              <a:gd name="connsiteY3447" fmla="*/ 1540453 h 3445715"/>
              <a:gd name="connsiteX3448" fmla="*/ 3419099 w 6942879"/>
              <a:gd name="connsiteY3448" fmla="*/ 1540235 h 3445715"/>
              <a:gd name="connsiteX3449" fmla="*/ 3418992 w 6942879"/>
              <a:gd name="connsiteY3449" fmla="*/ 1541238 h 3445715"/>
              <a:gd name="connsiteX3450" fmla="*/ 3422339 w 6942879"/>
              <a:gd name="connsiteY3450" fmla="*/ 1545936 h 3445715"/>
              <a:gd name="connsiteX3451" fmla="*/ 3419329 w 6942879"/>
              <a:gd name="connsiteY3451" fmla="*/ 1540966 h 3445715"/>
              <a:gd name="connsiteX3452" fmla="*/ 4628813 w 6942879"/>
              <a:gd name="connsiteY3452" fmla="*/ 1537092 h 3445715"/>
              <a:gd name="connsiteX3453" fmla="*/ 4625049 w 6942879"/>
              <a:gd name="connsiteY3453" fmla="*/ 1539926 h 3445715"/>
              <a:gd name="connsiteX3454" fmla="*/ 4632537 w 6942879"/>
              <a:gd name="connsiteY3454" fmla="*/ 1537558 h 3445715"/>
              <a:gd name="connsiteX3455" fmla="*/ 5842359 w 6942879"/>
              <a:gd name="connsiteY3455" fmla="*/ 1530633 h 3445715"/>
              <a:gd name="connsiteX3456" fmla="*/ 5850140 w 6942879"/>
              <a:gd name="connsiteY3456" fmla="*/ 1533529 h 3445715"/>
              <a:gd name="connsiteX3457" fmla="*/ 5846248 w 6942879"/>
              <a:gd name="connsiteY3457" fmla="*/ 1548973 h 3445715"/>
              <a:gd name="connsiteX3458" fmla="*/ 5830686 w 6942879"/>
              <a:gd name="connsiteY3458" fmla="*/ 1548973 h 3445715"/>
              <a:gd name="connsiteX3459" fmla="*/ 5819015 w 6942879"/>
              <a:gd name="connsiteY3459" fmla="*/ 1560556 h 3445715"/>
              <a:gd name="connsiteX3460" fmla="*/ 5807341 w 6942879"/>
              <a:gd name="connsiteY3460" fmla="*/ 1548973 h 3445715"/>
              <a:gd name="connsiteX3461" fmla="*/ 5819015 w 6942879"/>
              <a:gd name="connsiteY3461" fmla="*/ 1541251 h 3445715"/>
              <a:gd name="connsiteX3462" fmla="*/ 5826796 w 6942879"/>
              <a:gd name="connsiteY3462" fmla="*/ 1537390 h 3445715"/>
              <a:gd name="connsiteX3463" fmla="*/ 5834577 w 6942879"/>
              <a:gd name="connsiteY3463" fmla="*/ 1533529 h 3445715"/>
              <a:gd name="connsiteX3464" fmla="*/ 5842359 w 6942879"/>
              <a:gd name="connsiteY3464" fmla="*/ 1530633 h 3445715"/>
              <a:gd name="connsiteX3465" fmla="*/ 3964254 w 6942879"/>
              <a:gd name="connsiteY3465" fmla="*/ 1530270 h 3445715"/>
              <a:gd name="connsiteX3466" fmla="*/ 3962941 w 6942879"/>
              <a:gd name="connsiteY3466" fmla="*/ 1536209 h 3445715"/>
              <a:gd name="connsiteX3467" fmla="*/ 3965787 w 6942879"/>
              <a:gd name="connsiteY3467" fmla="*/ 1533351 h 3445715"/>
              <a:gd name="connsiteX3468" fmla="*/ 4699147 w 6942879"/>
              <a:gd name="connsiteY3468" fmla="*/ 1529433 h 3445715"/>
              <a:gd name="connsiteX3469" fmla="*/ 4698968 w 6942879"/>
              <a:gd name="connsiteY3469" fmla="*/ 1529689 h 3445715"/>
              <a:gd name="connsiteX3470" fmla="*/ 4702656 w 6942879"/>
              <a:gd name="connsiteY3470" fmla="*/ 1555586 h 3445715"/>
              <a:gd name="connsiteX3471" fmla="*/ 4702656 w 6942879"/>
              <a:gd name="connsiteY3471" fmla="*/ 1536837 h 3445715"/>
              <a:gd name="connsiteX3472" fmla="*/ 4042541 w 6942879"/>
              <a:gd name="connsiteY3472" fmla="*/ 1527412 h 3445715"/>
              <a:gd name="connsiteX3473" fmla="*/ 4037221 w 6942879"/>
              <a:gd name="connsiteY3473" fmla="*/ 1530974 h 3445715"/>
              <a:gd name="connsiteX3474" fmla="*/ 4040050 w 6942879"/>
              <a:gd name="connsiteY3474" fmla="*/ 1529517 h 3445715"/>
              <a:gd name="connsiteX3475" fmla="*/ 5861916 w 6942879"/>
              <a:gd name="connsiteY3475" fmla="*/ 1525806 h 3445715"/>
              <a:gd name="connsiteX3476" fmla="*/ 5853929 w 6942879"/>
              <a:gd name="connsiteY3476" fmla="*/ 1529357 h 3445715"/>
              <a:gd name="connsiteX3477" fmla="*/ 5861916 w 6942879"/>
              <a:gd name="connsiteY3477" fmla="*/ 1525806 h 3445715"/>
              <a:gd name="connsiteX3478" fmla="*/ 3424082 w 6942879"/>
              <a:gd name="connsiteY3478" fmla="*/ 1522720 h 3445715"/>
              <a:gd name="connsiteX3479" fmla="*/ 3420444 w 6942879"/>
              <a:gd name="connsiteY3479" fmla="*/ 1527581 h 3445715"/>
              <a:gd name="connsiteX3480" fmla="*/ 3420292 w 6942879"/>
              <a:gd name="connsiteY3480" fmla="*/ 1529010 h 3445715"/>
              <a:gd name="connsiteX3481" fmla="*/ 3423256 w 6942879"/>
              <a:gd name="connsiteY3481" fmla="*/ 1525394 h 3445715"/>
              <a:gd name="connsiteX3482" fmla="*/ 4705783 w 6942879"/>
              <a:gd name="connsiteY3482" fmla="*/ 1519934 h 3445715"/>
              <a:gd name="connsiteX3483" fmla="*/ 4705180 w 6942879"/>
              <a:gd name="connsiteY3483" fmla="*/ 1520798 h 3445715"/>
              <a:gd name="connsiteX3484" fmla="*/ 4708326 w 6942879"/>
              <a:gd name="connsiteY3484" fmla="*/ 1520324 h 3445715"/>
              <a:gd name="connsiteX3485" fmla="*/ 4764819 w 6942879"/>
              <a:gd name="connsiteY3485" fmla="*/ 1510568 h 3445715"/>
              <a:gd name="connsiteX3486" fmla="*/ 4758882 w 6942879"/>
              <a:gd name="connsiteY3486" fmla="*/ 1516520 h 3445715"/>
              <a:gd name="connsiteX3487" fmla="*/ 4745734 w 6942879"/>
              <a:gd name="connsiteY3487" fmla="*/ 1517985 h 3445715"/>
              <a:gd name="connsiteX3488" fmla="*/ 4740945 w 6942879"/>
              <a:gd name="connsiteY3488" fmla="*/ 1521178 h 3445715"/>
              <a:gd name="connsiteX3489" fmla="*/ 4741710 w 6942879"/>
              <a:gd name="connsiteY3489" fmla="*/ 1521178 h 3445715"/>
              <a:gd name="connsiteX3490" fmla="*/ 4761262 w 6942879"/>
              <a:gd name="connsiteY3490" fmla="*/ 1517263 h 3445715"/>
              <a:gd name="connsiteX3491" fmla="*/ 4653967 w 6942879"/>
              <a:gd name="connsiteY3491" fmla="*/ 1508648 h 3445715"/>
              <a:gd name="connsiteX3492" fmla="*/ 4651522 w 6942879"/>
              <a:gd name="connsiteY3492" fmla="*/ 1511921 h 3445715"/>
              <a:gd name="connsiteX3493" fmla="*/ 4654147 w 6942879"/>
              <a:gd name="connsiteY3493" fmla="*/ 1509685 h 3445715"/>
              <a:gd name="connsiteX3494" fmla="*/ 4469697 w 6942879"/>
              <a:gd name="connsiteY3494" fmla="*/ 1504423 h 3445715"/>
              <a:gd name="connsiteX3495" fmla="*/ 4472637 w 6942879"/>
              <a:gd name="connsiteY3495" fmla="*/ 1505734 h 3445715"/>
              <a:gd name="connsiteX3496" fmla="*/ 4474860 w 6942879"/>
              <a:gd name="connsiteY3496" fmla="*/ 1505455 h 3445715"/>
              <a:gd name="connsiteX3497" fmla="*/ 4758627 w 6942879"/>
              <a:gd name="connsiteY3497" fmla="*/ 1500266 h 3445715"/>
              <a:gd name="connsiteX3498" fmla="*/ 4768638 w 6942879"/>
              <a:gd name="connsiteY3498" fmla="*/ 1505998 h 3445715"/>
              <a:gd name="connsiteX3499" fmla="*/ 4769063 w 6942879"/>
              <a:gd name="connsiteY3499" fmla="*/ 1505519 h 3445715"/>
              <a:gd name="connsiteX3500" fmla="*/ 4769083 w 6942879"/>
              <a:gd name="connsiteY3500" fmla="*/ 1505505 h 3445715"/>
              <a:gd name="connsiteX3501" fmla="*/ 3727852 w 6942879"/>
              <a:gd name="connsiteY3501" fmla="*/ 1496349 h 3445715"/>
              <a:gd name="connsiteX3502" fmla="*/ 3739565 w 6942879"/>
              <a:gd name="connsiteY3502" fmla="*/ 1497846 h 3445715"/>
              <a:gd name="connsiteX3503" fmla="*/ 3770802 w 6942879"/>
              <a:gd name="connsiteY3503" fmla="*/ 1501841 h 3445715"/>
              <a:gd name="connsiteX3504" fmla="*/ 3762993 w 6942879"/>
              <a:gd name="connsiteY3504" fmla="*/ 1505835 h 3445715"/>
              <a:gd name="connsiteX3505" fmla="*/ 3743470 w 6942879"/>
              <a:gd name="connsiteY3505" fmla="*/ 1509829 h 3445715"/>
              <a:gd name="connsiteX3506" fmla="*/ 3716138 w 6942879"/>
              <a:gd name="connsiteY3506" fmla="*/ 1497846 h 3445715"/>
              <a:gd name="connsiteX3507" fmla="*/ 3727852 w 6942879"/>
              <a:gd name="connsiteY3507" fmla="*/ 1496349 h 3445715"/>
              <a:gd name="connsiteX3508" fmla="*/ 4448837 w 6942879"/>
              <a:gd name="connsiteY3508" fmla="*/ 1496039 h 3445715"/>
              <a:gd name="connsiteX3509" fmla="*/ 4446798 w 6942879"/>
              <a:gd name="connsiteY3509" fmla="*/ 1509182 h 3445715"/>
              <a:gd name="connsiteX3510" fmla="*/ 4445639 w 6942879"/>
              <a:gd name="connsiteY3510" fmla="*/ 1517527 h 3445715"/>
              <a:gd name="connsiteX3511" fmla="*/ 4433951 w 6942879"/>
              <a:gd name="connsiteY3511" fmla="*/ 1537027 h 3445715"/>
              <a:gd name="connsiteX3512" fmla="*/ 4439854 w 6942879"/>
              <a:gd name="connsiteY3512" fmla="*/ 1541539 h 3445715"/>
              <a:gd name="connsiteX3513" fmla="*/ 4436033 w 6942879"/>
              <a:gd name="connsiteY3513" fmla="*/ 1533174 h 3445715"/>
              <a:gd name="connsiteX3514" fmla="*/ 4445306 w 6942879"/>
              <a:gd name="connsiteY3514" fmla="*/ 1521418 h 3445715"/>
              <a:gd name="connsiteX3515" fmla="*/ 4448881 w 6942879"/>
              <a:gd name="connsiteY3515" fmla="*/ 1496299 h 3445715"/>
              <a:gd name="connsiteX3516" fmla="*/ 4802544 w 6942879"/>
              <a:gd name="connsiteY3516" fmla="*/ 1494660 h 3445715"/>
              <a:gd name="connsiteX3517" fmla="*/ 4802459 w 6942879"/>
              <a:gd name="connsiteY3517" fmla="*/ 1494674 h 3445715"/>
              <a:gd name="connsiteX3518" fmla="*/ 4819868 w 6942879"/>
              <a:gd name="connsiteY3518" fmla="*/ 1505519 h 3445715"/>
              <a:gd name="connsiteX3519" fmla="*/ 4812067 w 6942879"/>
              <a:gd name="connsiteY3519" fmla="*/ 1521178 h 3445715"/>
              <a:gd name="connsiteX3520" fmla="*/ 4806195 w 6942879"/>
              <a:gd name="connsiteY3520" fmla="*/ 1530475 h 3445715"/>
              <a:gd name="connsiteX3521" fmla="*/ 4800522 w 6942879"/>
              <a:gd name="connsiteY3521" fmla="*/ 1536640 h 3445715"/>
              <a:gd name="connsiteX3522" fmla="*/ 4803031 w 6942879"/>
              <a:gd name="connsiteY3522" fmla="*/ 1536222 h 3445715"/>
              <a:gd name="connsiteX3523" fmla="*/ 4808881 w 6942879"/>
              <a:gd name="connsiteY3523" fmla="*/ 1529392 h 3445715"/>
              <a:gd name="connsiteX3524" fmla="*/ 4812782 w 6942879"/>
              <a:gd name="connsiteY3524" fmla="*/ 1521551 h 3445715"/>
              <a:gd name="connsiteX3525" fmla="*/ 4820582 w 6942879"/>
              <a:gd name="connsiteY3525" fmla="*/ 1505905 h 3445715"/>
              <a:gd name="connsiteX3526" fmla="*/ 4802544 w 6942879"/>
              <a:gd name="connsiteY3526" fmla="*/ 1494660 h 3445715"/>
              <a:gd name="connsiteX3527" fmla="*/ 3926638 w 6942879"/>
              <a:gd name="connsiteY3527" fmla="*/ 1493854 h 3445715"/>
              <a:gd name="connsiteX3528" fmla="*/ 3918857 w 6942879"/>
              <a:gd name="connsiteY3528" fmla="*/ 1497847 h 3445715"/>
              <a:gd name="connsiteX3529" fmla="*/ 3918857 w 6942879"/>
              <a:gd name="connsiteY3529" fmla="*/ 1509830 h 3445715"/>
              <a:gd name="connsiteX3530" fmla="*/ 3903294 w 6942879"/>
              <a:gd name="connsiteY3530" fmla="*/ 1513824 h 3445715"/>
              <a:gd name="connsiteX3531" fmla="*/ 3887732 w 6942879"/>
              <a:gd name="connsiteY3531" fmla="*/ 1513824 h 3445715"/>
              <a:gd name="connsiteX3532" fmla="*/ 3899405 w 6942879"/>
              <a:gd name="connsiteY3532" fmla="*/ 1501841 h 3445715"/>
              <a:gd name="connsiteX3533" fmla="*/ 3926638 w 6942879"/>
              <a:gd name="connsiteY3533" fmla="*/ 1493854 h 3445715"/>
              <a:gd name="connsiteX3534" fmla="*/ 4151946 w 6942879"/>
              <a:gd name="connsiteY3534" fmla="*/ 1493510 h 3445715"/>
              <a:gd name="connsiteX3535" fmla="*/ 4152765 w 6942879"/>
              <a:gd name="connsiteY3535" fmla="*/ 1494334 h 3445715"/>
              <a:gd name="connsiteX3536" fmla="*/ 4152266 w 6942879"/>
              <a:gd name="connsiteY3536" fmla="*/ 1496121 h 3445715"/>
              <a:gd name="connsiteX3537" fmla="*/ 4153213 w 6942879"/>
              <a:gd name="connsiteY3537" fmla="*/ 1494145 h 3445715"/>
              <a:gd name="connsiteX3538" fmla="*/ 4058293 w 6942879"/>
              <a:gd name="connsiteY3538" fmla="*/ 1492280 h 3445715"/>
              <a:gd name="connsiteX3539" fmla="*/ 4055006 w 6942879"/>
              <a:gd name="connsiteY3539" fmla="*/ 1502186 h 3445715"/>
              <a:gd name="connsiteX3540" fmla="*/ 4051488 w 6942879"/>
              <a:gd name="connsiteY3540" fmla="*/ 1519852 h 3445715"/>
              <a:gd name="connsiteX3541" fmla="*/ 4052196 w 6942879"/>
              <a:gd name="connsiteY3541" fmla="*/ 1519254 h 3445715"/>
              <a:gd name="connsiteX3542" fmla="*/ 4055597 w 6942879"/>
              <a:gd name="connsiteY3542" fmla="*/ 1506056 h 3445715"/>
              <a:gd name="connsiteX3543" fmla="*/ 4059484 w 6942879"/>
              <a:gd name="connsiteY3543" fmla="*/ 1494334 h 3445715"/>
              <a:gd name="connsiteX3544" fmla="*/ 4449870 w 6942879"/>
              <a:gd name="connsiteY3544" fmla="*/ 1487266 h 3445715"/>
              <a:gd name="connsiteX3545" fmla="*/ 4449139 w 6942879"/>
              <a:gd name="connsiteY3545" fmla="*/ 1493876 h 3445715"/>
              <a:gd name="connsiteX3546" fmla="*/ 4449143 w 6942879"/>
              <a:gd name="connsiteY3546" fmla="*/ 1493852 h 3445715"/>
              <a:gd name="connsiteX3547" fmla="*/ 4449190 w 6942879"/>
              <a:gd name="connsiteY3547" fmla="*/ 1494129 h 3445715"/>
              <a:gd name="connsiteX3548" fmla="*/ 4449211 w 6942879"/>
              <a:gd name="connsiteY3548" fmla="*/ 1493984 h 3445715"/>
              <a:gd name="connsiteX3549" fmla="*/ 4452042 w 6942879"/>
              <a:gd name="connsiteY3549" fmla="*/ 1495607 h 3445715"/>
              <a:gd name="connsiteX3550" fmla="*/ 4450425 w 6942879"/>
              <a:gd name="connsiteY3550" fmla="*/ 1493643 h 3445715"/>
              <a:gd name="connsiteX3551" fmla="*/ 4510711 w 6942879"/>
              <a:gd name="connsiteY3551" fmla="*/ 1486579 h 3445715"/>
              <a:gd name="connsiteX3552" fmla="*/ 4500663 w 6942879"/>
              <a:gd name="connsiteY3552" fmla="*/ 1488766 h 3445715"/>
              <a:gd name="connsiteX3553" fmla="*/ 4492374 w 6942879"/>
              <a:gd name="connsiteY3553" fmla="*/ 1494131 h 3445715"/>
              <a:gd name="connsiteX3554" fmla="*/ 4491228 w 6942879"/>
              <a:gd name="connsiteY3554" fmla="*/ 1496193 h 3445715"/>
              <a:gd name="connsiteX3555" fmla="*/ 4498504 w 6942879"/>
              <a:gd name="connsiteY3555" fmla="*/ 1492022 h 3445715"/>
              <a:gd name="connsiteX3556" fmla="*/ 4056328 w 6942879"/>
              <a:gd name="connsiteY3556" fmla="*/ 1481955 h 3445715"/>
              <a:gd name="connsiteX3557" fmla="*/ 4055006 w 6942879"/>
              <a:gd name="connsiteY3557" fmla="*/ 1482707 h 3445715"/>
              <a:gd name="connsiteX3558" fmla="*/ 4055725 w 6942879"/>
              <a:gd name="connsiteY3558" fmla="*/ 1484152 h 3445715"/>
              <a:gd name="connsiteX3559" fmla="*/ 4055597 w 6942879"/>
              <a:gd name="connsiteY3559" fmla="*/ 1482604 h 3445715"/>
              <a:gd name="connsiteX3560" fmla="*/ 4679069 w 6942879"/>
              <a:gd name="connsiteY3560" fmla="*/ 1473166 h 3445715"/>
              <a:gd name="connsiteX3561" fmla="*/ 4675666 w 6942879"/>
              <a:gd name="connsiteY3561" fmla="*/ 1474386 h 3445715"/>
              <a:gd name="connsiteX3562" fmla="*/ 4648335 w 6942879"/>
              <a:gd name="connsiteY3562" fmla="*/ 1486147 h 3445715"/>
              <a:gd name="connsiteX3563" fmla="*/ 4650776 w 6942879"/>
              <a:gd name="connsiteY3563" fmla="*/ 1495941 h 3445715"/>
              <a:gd name="connsiteX3564" fmla="*/ 4652224 w 6942879"/>
              <a:gd name="connsiteY3564" fmla="*/ 1498583 h 3445715"/>
              <a:gd name="connsiteX3565" fmla="*/ 4652202 w 6942879"/>
              <a:gd name="connsiteY3565" fmla="*/ 1498456 h 3445715"/>
              <a:gd name="connsiteX3566" fmla="*/ 4663883 w 6942879"/>
              <a:gd name="connsiteY3566" fmla="*/ 1482847 h 3445715"/>
              <a:gd name="connsiteX3567" fmla="*/ 4433280 w 6942879"/>
              <a:gd name="connsiteY3567" fmla="*/ 1472363 h 3445715"/>
              <a:gd name="connsiteX3568" fmla="*/ 4435899 w 6942879"/>
              <a:gd name="connsiteY3568" fmla="*/ 1473671 h 3445715"/>
              <a:gd name="connsiteX3569" fmla="*/ 4443219 w 6942879"/>
              <a:gd name="connsiteY3569" fmla="*/ 1474193 h 3445715"/>
              <a:gd name="connsiteX3570" fmla="*/ 4729223 w 6942879"/>
              <a:gd name="connsiteY3570" fmla="*/ 1471820 h 3445715"/>
              <a:gd name="connsiteX3571" fmla="*/ 4734039 w 6942879"/>
              <a:gd name="connsiteY3571" fmla="*/ 1475036 h 3445715"/>
              <a:gd name="connsiteX3572" fmla="*/ 4741825 w 6942879"/>
              <a:gd name="connsiteY3572" fmla="*/ 1490645 h 3445715"/>
              <a:gd name="connsiteX3573" fmla="*/ 4745458 w 6942879"/>
              <a:gd name="connsiteY3573" fmla="*/ 1492725 h 3445715"/>
              <a:gd name="connsiteX3574" fmla="*/ 4740629 w 6942879"/>
              <a:gd name="connsiteY3574" fmla="*/ 1485852 h 3445715"/>
              <a:gd name="connsiteX3575" fmla="*/ 4734779 w 6942879"/>
              <a:gd name="connsiteY3575" fmla="*/ 1474612 h 3445715"/>
              <a:gd name="connsiteX3576" fmla="*/ 4652720 w 6942879"/>
              <a:gd name="connsiteY3576" fmla="*/ 1470370 h 3445715"/>
              <a:gd name="connsiteX3577" fmla="*/ 4652240 w 6942879"/>
              <a:gd name="connsiteY3577" fmla="*/ 1474386 h 3445715"/>
              <a:gd name="connsiteX3578" fmla="*/ 4656454 w 6942879"/>
              <a:gd name="connsiteY3578" fmla="*/ 1474202 h 3445715"/>
              <a:gd name="connsiteX3579" fmla="*/ 3992524 w 6942879"/>
              <a:gd name="connsiteY3579" fmla="*/ 1470258 h 3445715"/>
              <a:gd name="connsiteX3580" fmla="*/ 3987470 w 6942879"/>
              <a:gd name="connsiteY3580" fmla="*/ 1471021 h 3445715"/>
              <a:gd name="connsiteX3581" fmla="*/ 3992942 w 6942879"/>
              <a:gd name="connsiteY3581" fmla="*/ 1471021 h 3445715"/>
              <a:gd name="connsiteX3582" fmla="*/ 3998259 w 6942879"/>
              <a:gd name="connsiteY3582" fmla="*/ 1470258 h 3445715"/>
              <a:gd name="connsiteX3583" fmla="*/ 3971898 w 6942879"/>
              <a:gd name="connsiteY3583" fmla="*/ 1470142 h 3445715"/>
              <a:gd name="connsiteX3584" fmla="*/ 3973544 w 6942879"/>
              <a:gd name="connsiteY3584" fmla="*/ 1471021 h 3445715"/>
              <a:gd name="connsiteX3585" fmla="*/ 3978100 w 6942879"/>
              <a:gd name="connsiteY3585" fmla="*/ 1471021 h 3445715"/>
              <a:gd name="connsiteX3586" fmla="*/ 3973046 w 6942879"/>
              <a:gd name="connsiteY3586" fmla="*/ 1470258 h 3445715"/>
              <a:gd name="connsiteX3587" fmla="*/ 3968185 w 6942879"/>
              <a:gd name="connsiteY3587" fmla="*/ 1469768 h 3445715"/>
              <a:gd name="connsiteX3588" fmla="*/ 3969157 w 6942879"/>
              <a:gd name="connsiteY3588" fmla="*/ 1478098 h 3445715"/>
              <a:gd name="connsiteX3589" fmla="*/ 3966724 w 6942879"/>
              <a:gd name="connsiteY3589" fmla="*/ 1482509 h 3445715"/>
              <a:gd name="connsiteX3590" fmla="*/ 3962552 w 6942879"/>
              <a:gd name="connsiteY3590" fmla="*/ 1488228 h 3445715"/>
              <a:gd name="connsiteX3591" fmla="*/ 3965788 w 6942879"/>
              <a:gd name="connsiteY3591" fmla="*/ 1486603 h 3445715"/>
              <a:gd name="connsiteX3592" fmla="*/ 3969666 w 6942879"/>
              <a:gd name="connsiteY3592" fmla="*/ 1478812 h 3445715"/>
              <a:gd name="connsiteX3593" fmla="*/ 3968697 w 6942879"/>
              <a:gd name="connsiteY3593" fmla="*/ 1471994 h 3445715"/>
              <a:gd name="connsiteX3594" fmla="*/ 3969368 w 6942879"/>
              <a:gd name="connsiteY3594" fmla="*/ 1469887 h 3445715"/>
              <a:gd name="connsiteX3595" fmla="*/ 4689332 w 6942879"/>
              <a:gd name="connsiteY3595" fmla="*/ 1469486 h 3445715"/>
              <a:gd name="connsiteX3596" fmla="*/ 4680853 w 6942879"/>
              <a:gd name="connsiteY3596" fmla="*/ 1472526 h 3445715"/>
              <a:gd name="connsiteX3597" fmla="*/ 4698968 w 6942879"/>
              <a:gd name="connsiteY3597" fmla="*/ 1471130 h 3445715"/>
              <a:gd name="connsiteX3598" fmla="*/ 4702971 w 6942879"/>
              <a:gd name="connsiteY3598" fmla="*/ 1470461 h 3445715"/>
              <a:gd name="connsiteX3599" fmla="*/ 4582308 w 6942879"/>
              <a:gd name="connsiteY3599" fmla="*/ 1464454 h 3445715"/>
              <a:gd name="connsiteX3600" fmla="*/ 4582555 w 6942879"/>
              <a:gd name="connsiteY3600" fmla="*/ 1470224 h 3445715"/>
              <a:gd name="connsiteX3601" fmla="*/ 4585535 w 6942879"/>
              <a:gd name="connsiteY3601" fmla="*/ 1469028 h 3445715"/>
              <a:gd name="connsiteX3602" fmla="*/ 4678686 w 6942879"/>
              <a:gd name="connsiteY3602" fmla="*/ 1464334 h 3445715"/>
              <a:gd name="connsiteX3603" fmla="*/ 4675898 w 6942879"/>
              <a:gd name="connsiteY3603" fmla="*/ 1466287 h 3445715"/>
              <a:gd name="connsiteX3604" fmla="*/ 4666170 w 6942879"/>
              <a:gd name="connsiteY3604" fmla="*/ 1472777 h 3445715"/>
              <a:gd name="connsiteX3605" fmla="*/ 4671762 w 6942879"/>
              <a:gd name="connsiteY3605" fmla="*/ 1470463 h 3445715"/>
              <a:gd name="connsiteX3606" fmla="*/ 4605817 w 6942879"/>
              <a:gd name="connsiteY3606" fmla="*/ 1462391 h 3445715"/>
              <a:gd name="connsiteX3607" fmla="*/ 4602789 w 6942879"/>
              <a:gd name="connsiteY3607" fmla="*/ 1463282 h 3445715"/>
              <a:gd name="connsiteX3608" fmla="*/ 4607339 w 6942879"/>
              <a:gd name="connsiteY3608" fmla="*/ 1465568 h 3445715"/>
              <a:gd name="connsiteX3609" fmla="*/ 4610267 w 6942879"/>
              <a:gd name="connsiteY3609" fmla="*/ 1467037 h 3445715"/>
              <a:gd name="connsiteX3610" fmla="*/ 4610900 w 6942879"/>
              <a:gd name="connsiteY3610" fmla="*/ 1466085 h 3445715"/>
              <a:gd name="connsiteX3611" fmla="*/ 4416683 w 6942879"/>
              <a:gd name="connsiteY3611" fmla="*/ 1461280 h 3445715"/>
              <a:gd name="connsiteX3612" fmla="*/ 4422245 w 6942879"/>
              <a:gd name="connsiteY3612" fmla="*/ 1466851 h 3445715"/>
              <a:gd name="connsiteX3613" fmla="*/ 4422734 w 6942879"/>
              <a:gd name="connsiteY3613" fmla="*/ 1467095 h 3445715"/>
              <a:gd name="connsiteX3614" fmla="*/ 4536298 w 6942879"/>
              <a:gd name="connsiteY3614" fmla="*/ 1460237 h 3445715"/>
              <a:gd name="connsiteX3615" fmla="*/ 4529931 w 6942879"/>
              <a:gd name="connsiteY3615" fmla="*/ 1462921 h 3445715"/>
              <a:gd name="connsiteX3616" fmla="*/ 4524801 w 6942879"/>
              <a:gd name="connsiteY3616" fmla="*/ 1466078 h 3445715"/>
              <a:gd name="connsiteX3617" fmla="*/ 4535108 w 6942879"/>
              <a:gd name="connsiteY3617" fmla="*/ 1462626 h 3445715"/>
              <a:gd name="connsiteX3618" fmla="*/ 4114019 w 6942879"/>
              <a:gd name="connsiteY3618" fmla="*/ 1459345 h 3445715"/>
              <a:gd name="connsiteX3619" fmla="*/ 4115584 w 6942879"/>
              <a:gd name="connsiteY3619" fmla="*/ 1461864 h 3445715"/>
              <a:gd name="connsiteX3620" fmla="*/ 4114738 w 6942879"/>
              <a:gd name="connsiteY3620" fmla="*/ 1459477 h 3445715"/>
              <a:gd name="connsiteX3621" fmla="*/ 4082744 w 6942879"/>
              <a:gd name="connsiteY3621" fmla="*/ 1459217 h 3445715"/>
              <a:gd name="connsiteX3622" fmla="*/ 4050958 w 6942879"/>
              <a:gd name="connsiteY3622" fmla="*/ 1462417 h 3445715"/>
              <a:gd name="connsiteX3623" fmla="*/ 4029529 w 6942879"/>
              <a:gd name="connsiteY3623" fmla="*/ 1466338 h 3445715"/>
              <a:gd name="connsiteX3624" fmla="*/ 4008593 w 6942879"/>
              <a:gd name="connsiteY3624" fmla="*/ 1470170 h 3445715"/>
              <a:gd name="connsiteX3625" fmla="*/ 4016217 w 6942879"/>
              <a:gd name="connsiteY3625" fmla="*/ 1471021 h 3445715"/>
              <a:gd name="connsiteX3626" fmla="*/ 4039493 w 6942879"/>
              <a:gd name="connsiteY3626" fmla="*/ 1467125 h 3445715"/>
              <a:gd name="connsiteX3627" fmla="*/ 4078281 w 6942879"/>
              <a:gd name="connsiteY3627" fmla="*/ 1463229 h 3445715"/>
              <a:gd name="connsiteX3628" fmla="*/ 4071125 w 6942879"/>
              <a:gd name="connsiteY3628" fmla="*/ 1472412 h 3445715"/>
              <a:gd name="connsiteX3629" fmla="*/ 4075031 w 6942879"/>
              <a:gd name="connsiteY3629" fmla="*/ 1470873 h 3445715"/>
              <a:gd name="connsiteX3630" fmla="*/ 4077460 w 6942879"/>
              <a:gd name="connsiteY3630" fmla="*/ 1465012 h 3445715"/>
              <a:gd name="connsiteX3631" fmla="*/ 4690628 w 6942879"/>
              <a:gd name="connsiteY3631" fmla="*/ 1458970 h 3445715"/>
              <a:gd name="connsiteX3632" fmla="*/ 4685632 w 6942879"/>
              <a:gd name="connsiteY3632" fmla="*/ 1459470 h 3445715"/>
              <a:gd name="connsiteX3633" fmla="*/ 4680882 w 6942879"/>
              <a:gd name="connsiteY3633" fmla="*/ 1462797 h 3445715"/>
              <a:gd name="connsiteX3634" fmla="*/ 4093167 w 6942879"/>
              <a:gd name="connsiteY3634" fmla="*/ 1458497 h 3445715"/>
              <a:gd name="connsiteX3635" fmla="*/ 4102238 w 6942879"/>
              <a:gd name="connsiteY3635" fmla="*/ 1463056 h 3445715"/>
              <a:gd name="connsiteX3636" fmla="*/ 4113566 w 6942879"/>
              <a:gd name="connsiteY3636" fmla="*/ 1459263 h 3445715"/>
              <a:gd name="connsiteX3637" fmla="*/ 4109376 w 6942879"/>
              <a:gd name="connsiteY3637" fmla="*/ 1458497 h 3445715"/>
              <a:gd name="connsiteX3638" fmla="*/ 4098178 w 6942879"/>
              <a:gd name="connsiteY3638" fmla="*/ 1458497 h 3445715"/>
              <a:gd name="connsiteX3639" fmla="*/ 4695366 w 6942879"/>
              <a:gd name="connsiteY3639" fmla="*/ 1458496 h 3445715"/>
              <a:gd name="connsiteX3640" fmla="*/ 4692139 w 6942879"/>
              <a:gd name="connsiteY3640" fmla="*/ 1458819 h 3445715"/>
              <a:gd name="connsiteX3641" fmla="*/ 4695188 w 6942879"/>
              <a:gd name="connsiteY3641" fmla="*/ 1459198 h 3445715"/>
              <a:gd name="connsiteX3642" fmla="*/ 4699093 w 6942879"/>
              <a:gd name="connsiteY3642" fmla="*/ 1462626 h 3445715"/>
              <a:gd name="connsiteX3643" fmla="*/ 4704949 w 6942879"/>
              <a:gd name="connsiteY3643" fmla="*/ 1462140 h 3445715"/>
              <a:gd name="connsiteX3644" fmla="*/ 4708908 w 6942879"/>
              <a:gd name="connsiteY3644" fmla="*/ 1459824 h 3445715"/>
              <a:gd name="connsiteX3645" fmla="*/ 4707532 w 6942879"/>
              <a:gd name="connsiteY3645" fmla="*/ 1459957 h 3445715"/>
              <a:gd name="connsiteX3646" fmla="*/ 4695366 w 6942879"/>
              <a:gd name="connsiteY3646" fmla="*/ 1458496 h 3445715"/>
              <a:gd name="connsiteX3647" fmla="*/ 4722508 w 6942879"/>
              <a:gd name="connsiteY3647" fmla="*/ 1456813 h 3445715"/>
              <a:gd name="connsiteX3648" fmla="*/ 4722620 w 6942879"/>
              <a:gd name="connsiteY3648" fmla="*/ 1458496 h 3445715"/>
              <a:gd name="connsiteX3649" fmla="*/ 4720384 w 6942879"/>
              <a:gd name="connsiteY3649" fmla="*/ 1458712 h 3445715"/>
              <a:gd name="connsiteX3650" fmla="*/ 4722519 w 6942879"/>
              <a:gd name="connsiteY3650" fmla="*/ 1458712 h 3445715"/>
              <a:gd name="connsiteX3651" fmla="*/ 4718615 w 6942879"/>
              <a:gd name="connsiteY3651" fmla="*/ 1466549 h 3445715"/>
              <a:gd name="connsiteX3652" fmla="*/ 4703071 w 6942879"/>
              <a:gd name="connsiteY3652" fmla="*/ 1470444 h 3445715"/>
              <a:gd name="connsiteX3653" fmla="*/ 4720645 w 6942879"/>
              <a:gd name="connsiteY3653" fmla="*/ 1467508 h 3445715"/>
              <a:gd name="connsiteX3654" fmla="*/ 4719178 w 6942879"/>
              <a:gd name="connsiteY3654" fmla="*/ 1466771 h 3445715"/>
              <a:gd name="connsiteX3655" fmla="*/ 4723079 w 6942879"/>
              <a:gd name="connsiteY3655" fmla="*/ 1458965 h 3445715"/>
              <a:gd name="connsiteX3656" fmla="*/ 4554804 w 6942879"/>
              <a:gd name="connsiteY3656" fmla="*/ 1456802 h 3445715"/>
              <a:gd name="connsiteX3657" fmla="*/ 4554804 w 6942879"/>
              <a:gd name="connsiteY3657" fmla="*/ 1457576 h 3445715"/>
              <a:gd name="connsiteX3658" fmla="*/ 4554948 w 6942879"/>
              <a:gd name="connsiteY3658" fmla="*/ 1457597 h 3445715"/>
              <a:gd name="connsiteX3659" fmla="*/ 4323842 w 6942879"/>
              <a:gd name="connsiteY3659" fmla="*/ 1451727 h 3445715"/>
              <a:gd name="connsiteX3660" fmla="*/ 4317813 w 6942879"/>
              <a:gd name="connsiteY3660" fmla="*/ 1455951 h 3445715"/>
              <a:gd name="connsiteX3661" fmla="*/ 4320880 w 6942879"/>
              <a:gd name="connsiteY3661" fmla="*/ 1455145 h 3445715"/>
              <a:gd name="connsiteX3662" fmla="*/ 4652617 w 6942879"/>
              <a:gd name="connsiteY3662" fmla="*/ 1450863 h 3445715"/>
              <a:gd name="connsiteX3663" fmla="*/ 4653704 w 6942879"/>
              <a:gd name="connsiteY3663" fmla="*/ 1462137 h 3445715"/>
              <a:gd name="connsiteX3664" fmla="*/ 4652857 w 6942879"/>
              <a:gd name="connsiteY3664" fmla="*/ 1469226 h 3445715"/>
              <a:gd name="connsiteX3665" fmla="*/ 4656431 w 6942879"/>
              <a:gd name="connsiteY3665" fmla="*/ 1458496 h 3445715"/>
              <a:gd name="connsiteX3666" fmla="*/ 4632003 w 6942879"/>
              <a:gd name="connsiteY3666" fmla="*/ 1445891 h 3445715"/>
              <a:gd name="connsiteX3667" fmla="*/ 4617497 w 6942879"/>
              <a:gd name="connsiteY3667" fmla="*/ 1454600 h 3445715"/>
              <a:gd name="connsiteX3668" fmla="*/ 4611657 w 6942879"/>
              <a:gd name="connsiteY3668" fmla="*/ 1462878 h 3445715"/>
              <a:gd name="connsiteX3669" fmla="*/ 4610948 w 6942879"/>
              <a:gd name="connsiteY3669" fmla="*/ 1466012 h 3445715"/>
              <a:gd name="connsiteX3670" fmla="*/ 4613196 w 6942879"/>
              <a:gd name="connsiteY3670" fmla="*/ 1462626 h 3445715"/>
              <a:gd name="connsiteX3671" fmla="*/ 4624909 w 6942879"/>
              <a:gd name="connsiteY3671" fmla="*/ 1454789 h 3445715"/>
              <a:gd name="connsiteX3672" fmla="*/ 4368254 w 6942879"/>
              <a:gd name="connsiteY3672" fmla="*/ 1441507 h 3445715"/>
              <a:gd name="connsiteX3673" fmla="*/ 4371563 w 6942879"/>
              <a:gd name="connsiteY3673" fmla="*/ 1443454 h 3445715"/>
              <a:gd name="connsiteX3674" fmla="*/ 4379247 w 6942879"/>
              <a:gd name="connsiteY3674" fmla="*/ 1444990 h 3445715"/>
              <a:gd name="connsiteX3675" fmla="*/ 4375308 w 6942879"/>
              <a:gd name="connsiteY3675" fmla="*/ 1443415 h 3445715"/>
              <a:gd name="connsiteX3676" fmla="*/ 4717396 w 6942879"/>
              <a:gd name="connsiteY3676" fmla="*/ 1440954 h 3445715"/>
              <a:gd name="connsiteX3677" fmla="*/ 4718726 w 6942879"/>
              <a:gd name="connsiteY3677" fmla="*/ 1446809 h 3445715"/>
              <a:gd name="connsiteX3678" fmla="*/ 4719369 w 6942879"/>
              <a:gd name="connsiteY3678" fmla="*/ 1447636 h 3445715"/>
              <a:gd name="connsiteX3679" fmla="*/ 4719178 w 6942879"/>
              <a:gd name="connsiteY3679" fmla="*/ 1447204 h 3445715"/>
              <a:gd name="connsiteX3680" fmla="*/ 5928470 w 6942879"/>
              <a:gd name="connsiteY3680" fmla="*/ 1439264 h 3445715"/>
              <a:gd name="connsiteX3681" fmla="*/ 5928470 w 6942879"/>
              <a:gd name="connsiteY3681" fmla="*/ 1451247 h 3445715"/>
              <a:gd name="connsiteX3682" fmla="*/ 5928470 w 6942879"/>
              <a:gd name="connsiteY3682" fmla="*/ 1439264 h 3445715"/>
              <a:gd name="connsiteX3683" fmla="*/ 4357261 w 6942879"/>
              <a:gd name="connsiteY3683" fmla="*/ 1438535 h 3445715"/>
              <a:gd name="connsiteX3684" fmla="*/ 4336286 w 6942879"/>
              <a:gd name="connsiteY3684" fmla="*/ 1439508 h 3445715"/>
              <a:gd name="connsiteX3685" fmla="*/ 4328619 w 6942879"/>
              <a:gd name="connsiteY3685" fmla="*/ 1447171 h 3445715"/>
              <a:gd name="connsiteX3686" fmla="*/ 4336464 w 6942879"/>
              <a:gd name="connsiteY3686" fmla="*/ 1443454 h 3445715"/>
              <a:gd name="connsiteX3687" fmla="*/ 4352065 w 6942879"/>
              <a:gd name="connsiteY3687" fmla="*/ 1439557 h 3445715"/>
              <a:gd name="connsiteX3688" fmla="*/ 4358849 w 6942879"/>
              <a:gd name="connsiteY3688" fmla="*/ 1438964 h 3445715"/>
              <a:gd name="connsiteX3689" fmla="*/ 3559410 w 6942879"/>
              <a:gd name="connsiteY3689" fmla="*/ 1437683 h 3445715"/>
              <a:gd name="connsiteX3690" fmla="*/ 3567230 w 6942879"/>
              <a:gd name="connsiteY3690" fmla="*/ 1439131 h 3445715"/>
              <a:gd name="connsiteX3691" fmla="*/ 3559410 w 6942879"/>
              <a:gd name="connsiteY3691" fmla="*/ 1450715 h 3445715"/>
              <a:gd name="connsiteX3692" fmla="*/ 3563320 w 6942879"/>
              <a:gd name="connsiteY3692" fmla="*/ 1466160 h 3445715"/>
              <a:gd name="connsiteX3693" fmla="*/ 3539860 w 6942879"/>
              <a:gd name="connsiteY3693" fmla="*/ 1462299 h 3445715"/>
              <a:gd name="connsiteX3694" fmla="*/ 3520310 w 6942879"/>
              <a:gd name="connsiteY3694" fmla="*/ 1454576 h 3445715"/>
              <a:gd name="connsiteX3695" fmla="*/ 3508580 w 6942879"/>
              <a:gd name="connsiteY3695" fmla="*/ 1442993 h 3445715"/>
              <a:gd name="connsiteX3696" fmla="*/ 3528130 w 6942879"/>
              <a:gd name="connsiteY3696" fmla="*/ 1439131 h 3445715"/>
              <a:gd name="connsiteX3697" fmla="*/ 3551590 w 6942879"/>
              <a:gd name="connsiteY3697" fmla="*/ 1439131 h 3445715"/>
              <a:gd name="connsiteX3698" fmla="*/ 3559410 w 6942879"/>
              <a:gd name="connsiteY3698" fmla="*/ 1437683 h 3445715"/>
              <a:gd name="connsiteX3699" fmla="*/ 4642804 w 6942879"/>
              <a:gd name="connsiteY3699" fmla="*/ 1435609 h 3445715"/>
              <a:gd name="connsiteX3700" fmla="*/ 4642285 w 6942879"/>
              <a:gd name="connsiteY3700" fmla="*/ 1436258 h 3445715"/>
              <a:gd name="connsiteX3701" fmla="*/ 4644287 w 6942879"/>
              <a:gd name="connsiteY3701" fmla="*/ 1437463 h 3445715"/>
              <a:gd name="connsiteX3702" fmla="*/ 4585730 w 6942879"/>
              <a:gd name="connsiteY3702" fmla="*/ 1429574 h 3445715"/>
              <a:gd name="connsiteX3703" fmla="*/ 4586506 w 6942879"/>
              <a:gd name="connsiteY3703" fmla="*/ 1432042 h 3445715"/>
              <a:gd name="connsiteX3704" fmla="*/ 4589926 w 6942879"/>
              <a:gd name="connsiteY3704" fmla="*/ 1441836 h 3445715"/>
              <a:gd name="connsiteX3705" fmla="*/ 4590022 w 6942879"/>
              <a:gd name="connsiteY3705" fmla="*/ 1443763 h 3445715"/>
              <a:gd name="connsiteX3706" fmla="*/ 4590729 w 6942879"/>
              <a:gd name="connsiteY3706" fmla="*/ 1442426 h 3445715"/>
              <a:gd name="connsiteX3707" fmla="*/ 4586349 w 6942879"/>
              <a:gd name="connsiteY3707" fmla="*/ 1431226 h 3445715"/>
              <a:gd name="connsiteX3708" fmla="*/ 4696884 w 6942879"/>
              <a:gd name="connsiteY3708" fmla="*/ 1423904 h 3445715"/>
              <a:gd name="connsiteX3709" fmla="*/ 4697312 w 6942879"/>
              <a:gd name="connsiteY3709" fmla="*/ 1427330 h 3445715"/>
              <a:gd name="connsiteX3710" fmla="*/ 4697858 w 6942879"/>
              <a:gd name="connsiteY3710" fmla="*/ 1427486 h 3445715"/>
              <a:gd name="connsiteX3711" fmla="*/ 4575167 w 6942879"/>
              <a:gd name="connsiteY3711" fmla="*/ 1416086 h 3445715"/>
              <a:gd name="connsiteX3712" fmla="*/ 4574797 w 6942879"/>
              <a:gd name="connsiteY3712" fmla="*/ 1416378 h 3445715"/>
              <a:gd name="connsiteX3713" fmla="*/ 4578552 w 6942879"/>
              <a:gd name="connsiteY3713" fmla="*/ 1419096 h 3445715"/>
              <a:gd name="connsiteX3714" fmla="*/ 4690521 w 6942879"/>
              <a:gd name="connsiteY3714" fmla="*/ 1414171 h 3445715"/>
              <a:gd name="connsiteX3715" fmla="*/ 4687579 w 6942879"/>
              <a:gd name="connsiteY3715" fmla="*/ 1415271 h 3445715"/>
              <a:gd name="connsiteX3716" fmla="*/ 4687206 w 6942879"/>
              <a:gd name="connsiteY3716" fmla="*/ 1415410 h 3445715"/>
              <a:gd name="connsiteX3717" fmla="*/ 4675327 w 6942879"/>
              <a:gd name="connsiteY3717" fmla="*/ 1416726 h 3445715"/>
              <a:gd name="connsiteX3718" fmla="*/ 4677845 w 6942879"/>
              <a:gd name="connsiteY3718" fmla="*/ 1417104 h 3445715"/>
              <a:gd name="connsiteX3719" fmla="*/ 4687579 w 6942879"/>
              <a:gd name="connsiteY3719" fmla="*/ 1415643 h 3445715"/>
              <a:gd name="connsiteX3720" fmla="*/ 4629844 w 6942879"/>
              <a:gd name="connsiteY3720" fmla="*/ 1410729 h 3445715"/>
              <a:gd name="connsiteX3721" fmla="*/ 4636964 w 6942879"/>
              <a:gd name="connsiteY3721" fmla="*/ 1411747 h 3445715"/>
              <a:gd name="connsiteX3722" fmla="*/ 4644751 w 6942879"/>
              <a:gd name="connsiteY3722" fmla="*/ 1411747 h 3445715"/>
              <a:gd name="connsiteX3723" fmla="*/ 4645435 w 6942879"/>
              <a:gd name="connsiteY3723" fmla="*/ 1411405 h 3445715"/>
              <a:gd name="connsiteX3724" fmla="*/ 4486438 w 6942879"/>
              <a:gd name="connsiteY3724" fmla="*/ 1408612 h 3445715"/>
              <a:gd name="connsiteX3725" fmla="*/ 4496278 w 6942879"/>
              <a:gd name="connsiteY3725" fmla="*/ 1416107 h 3445715"/>
              <a:gd name="connsiteX3726" fmla="*/ 4507505 w 6942879"/>
              <a:gd name="connsiteY3726" fmla="*/ 1422521 h 3445715"/>
              <a:gd name="connsiteX3727" fmla="*/ 4504542 w 6942879"/>
              <a:gd name="connsiteY3727" fmla="*/ 1420291 h 3445715"/>
              <a:gd name="connsiteX3728" fmla="*/ 4492817 w 6942879"/>
              <a:gd name="connsiteY3728" fmla="*/ 1412454 h 3445715"/>
              <a:gd name="connsiteX3729" fmla="*/ 4153769 w 6942879"/>
              <a:gd name="connsiteY3729" fmla="*/ 1405427 h 3445715"/>
              <a:gd name="connsiteX3730" fmla="*/ 4160807 w 6942879"/>
              <a:gd name="connsiteY3730" fmla="*/ 1419459 h 3445715"/>
              <a:gd name="connsiteX3731" fmla="*/ 4149036 w 6942879"/>
              <a:gd name="connsiteY3731" fmla="*/ 1415548 h 3445715"/>
              <a:gd name="connsiteX3732" fmla="*/ 4144133 w 6942879"/>
              <a:gd name="connsiteY3732" fmla="*/ 1408703 h 3445715"/>
              <a:gd name="connsiteX3733" fmla="*/ 4140932 w 6942879"/>
              <a:gd name="connsiteY3733" fmla="*/ 1408413 h 3445715"/>
              <a:gd name="connsiteX3734" fmla="*/ 4151990 w 6942879"/>
              <a:gd name="connsiteY3734" fmla="*/ 1422249 h 3445715"/>
              <a:gd name="connsiteX3735" fmla="*/ 4157109 w 6942879"/>
              <a:gd name="connsiteY3735" fmla="*/ 1423954 h 3445715"/>
              <a:gd name="connsiteX3736" fmla="*/ 4168815 w 6942879"/>
              <a:gd name="connsiteY3736" fmla="*/ 1416160 h 3445715"/>
              <a:gd name="connsiteX3737" fmla="*/ 4180365 w 6942879"/>
              <a:gd name="connsiteY3737" fmla="*/ 1408068 h 3445715"/>
              <a:gd name="connsiteX3738" fmla="*/ 4173422 w 6942879"/>
              <a:gd name="connsiteY3738" fmla="*/ 1411686 h 3445715"/>
              <a:gd name="connsiteX3739" fmla="*/ 4161251 w 6942879"/>
              <a:gd name="connsiteY3739" fmla="*/ 1419550 h 3445715"/>
              <a:gd name="connsiteX3740" fmla="*/ 4157356 w 6942879"/>
              <a:gd name="connsiteY3740" fmla="*/ 1407755 h 3445715"/>
              <a:gd name="connsiteX3741" fmla="*/ 4701693 w 6942879"/>
              <a:gd name="connsiteY3741" fmla="*/ 1404992 h 3445715"/>
              <a:gd name="connsiteX3742" fmla="*/ 4695403 w 6942879"/>
              <a:gd name="connsiteY3742" fmla="*/ 1412045 h 3445715"/>
              <a:gd name="connsiteX3743" fmla="*/ 4696233 w 6942879"/>
              <a:gd name="connsiteY3743" fmla="*/ 1418690 h 3445715"/>
              <a:gd name="connsiteX3744" fmla="*/ 4610670 w 6942879"/>
              <a:gd name="connsiteY3744" fmla="*/ 1404970 h 3445715"/>
              <a:gd name="connsiteX3745" fmla="*/ 4609710 w 6942879"/>
              <a:gd name="connsiteY3745" fmla="*/ 1407852 h 3445715"/>
              <a:gd name="connsiteX3746" fmla="*/ 4622659 w 6942879"/>
              <a:gd name="connsiteY3746" fmla="*/ 1409702 h 3445715"/>
              <a:gd name="connsiteX3747" fmla="*/ 4613178 w 6942879"/>
              <a:gd name="connsiteY3747" fmla="*/ 1407158 h 3445715"/>
              <a:gd name="connsiteX3748" fmla="*/ 3136003 w 6942879"/>
              <a:gd name="connsiteY3748" fmla="*/ 1400790 h 3445715"/>
              <a:gd name="connsiteX3749" fmla="*/ 3134882 w 6942879"/>
              <a:gd name="connsiteY3749" fmla="*/ 1404027 h 3445715"/>
              <a:gd name="connsiteX3750" fmla="*/ 3127062 w 6942879"/>
              <a:gd name="connsiteY3750" fmla="*/ 1411927 h 3445715"/>
              <a:gd name="connsiteX3751" fmla="*/ 3133416 w 6942879"/>
              <a:gd name="connsiteY3751" fmla="*/ 1420321 h 3445715"/>
              <a:gd name="connsiteX3752" fmla="*/ 3131484 w 6942879"/>
              <a:gd name="connsiteY3752" fmla="*/ 1429297 h 3445715"/>
              <a:gd name="connsiteX3753" fmla="*/ 3132182 w 6942879"/>
              <a:gd name="connsiteY3753" fmla="*/ 1427829 h 3445715"/>
              <a:gd name="connsiteX3754" fmla="*/ 3134607 w 6942879"/>
              <a:gd name="connsiteY3754" fmla="*/ 1419526 h 3445715"/>
              <a:gd name="connsiteX3755" fmla="*/ 3134607 w 6942879"/>
              <a:gd name="connsiteY3755" fmla="*/ 1407801 h 3445715"/>
              <a:gd name="connsiteX3756" fmla="*/ 3333146 w 6942879"/>
              <a:gd name="connsiteY3756" fmla="*/ 1400653 h 3445715"/>
              <a:gd name="connsiteX3757" fmla="*/ 3333146 w 6942879"/>
              <a:gd name="connsiteY3757" fmla="*/ 1407977 h 3445715"/>
              <a:gd name="connsiteX3758" fmla="*/ 3329419 w 6942879"/>
              <a:gd name="connsiteY3758" fmla="*/ 1411639 h 3445715"/>
              <a:gd name="connsiteX3759" fmla="*/ 3318237 w 6942879"/>
              <a:gd name="connsiteY3759" fmla="*/ 1407977 h 3445715"/>
              <a:gd name="connsiteX3760" fmla="*/ 3333146 w 6942879"/>
              <a:gd name="connsiteY3760" fmla="*/ 1400653 h 3445715"/>
              <a:gd name="connsiteX3761" fmla="*/ 4600471 w 6942879"/>
              <a:gd name="connsiteY3761" fmla="*/ 1398780 h 3445715"/>
              <a:gd name="connsiteX3762" fmla="*/ 4599689 w 6942879"/>
              <a:gd name="connsiteY3762" fmla="*/ 1399723 h 3445715"/>
              <a:gd name="connsiteX3763" fmla="*/ 4597705 w 6942879"/>
              <a:gd name="connsiteY3763" fmla="*/ 1402982 h 3445715"/>
              <a:gd name="connsiteX3764" fmla="*/ 4599490 w 6942879"/>
              <a:gd name="connsiteY3764" fmla="*/ 1400547 h 3445715"/>
              <a:gd name="connsiteX3765" fmla="*/ 4471449 w 6942879"/>
              <a:gd name="connsiteY3765" fmla="*/ 1396773 h 3445715"/>
              <a:gd name="connsiteX3766" fmla="*/ 4472857 w 6942879"/>
              <a:gd name="connsiteY3766" fmla="*/ 1400496 h 3445715"/>
              <a:gd name="connsiteX3767" fmla="*/ 4479437 w 6942879"/>
              <a:gd name="connsiteY3767" fmla="*/ 1404395 h 3445715"/>
              <a:gd name="connsiteX3768" fmla="*/ 4473308 w 6942879"/>
              <a:gd name="connsiteY3768" fmla="*/ 1400703 h 3445715"/>
              <a:gd name="connsiteX3769" fmla="*/ 4644020 w 6942879"/>
              <a:gd name="connsiteY3769" fmla="*/ 1396652 h 3445715"/>
              <a:gd name="connsiteX3770" fmla="*/ 4633187 w 6942879"/>
              <a:gd name="connsiteY3770" fmla="*/ 1403878 h 3445715"/>
              <a:gd name="connsiteX3771" fmla="*/ 4633935 w 6942879"/>
              <a:gd name="connsiteY3771" fmla="*/ 1404306 h 3445715"/>
              <a:gd name="connsiteX3772" fmla="*/ 4644345 w 6942879"/>
              <a:gd name="connsiteY3772" fmla="*/ 1403760 h 3445715"/>
              <a:gd name="connsiteX3773" fmla="*/ 4644614 w 6942879"/>
              <a:gd name="connsiteY3773" fmla="*/ 1398949 h 3445715"/>
              <a:gd name="connsiteX3774" fmla="*/ 4617497 w 6942879"/>
              <a:gd name="connsiteY3774" fmla="*/ 1396165 h 3445715"/>
              <a:gd name="connsiteX3775" fmla="*/ 4612143 w 6942879"/>
              <a:gd name="connsiteY3775" fmla="*/ 1400547 h 3445715"/>
              <a:gd name="connsiteX3776" fmla="*/ 4611797 w 6942879"/>
              <a:gd name="connsiteY3776" fmla="*/ 1401589 h 3445715"/>
              <a:gd name="connsiteX3777" fmla="*/ 4617500 w 6942879"/>
              <a:gd name="connsiteY3777" fmla="*/ 1396661 h 3445715"/>
              <a:gd name="connsiteX3778" fmla="*/ 4625352 w 6942879"/>
              <a:gd name="connsiteY3778" fmla="*/ 1399391 h 3445715"/>
              <a:gd name="connsiteX3779" fmla="*/ 4632543 w 6942879"/>
              <a:gd name="connsiteY3779" fmla="*/ 1403509 h 3445715"/>
              <a:gd name="connsiteX3780" fmla="*/ 4626744 w 6942879"/>
              <a:gd name="connsiteY3780" fmla="*/ 1398600 h 3445715"/>
              <a:gd name="connsiteX3781" fmla="*/ 4617497 w 6942879"/>
              <a:gd name="connsiteY3781" fmla="*/ 1396165 h 3445715"/>
              <a:gd name="connsiteX3782" fmla="*/ 4643785 w 6942879"/>
              <a:gd name="connsiteY3782" fmla="*/ 1395746 h 3445715"/>
              <a:gd name="connsiteX3783" fmla="*/ 4642050 w 6942879"/>
              <a:gd name="connsiteY3783" fmla="*/ 1396390 h 3445715"/>
              <a:gd name="connsiteX3784" fmla="*/ 4643912 w 6942879"/>
              <a:gd name="connsiteY3784" fmla="*/ 1396235 h 3445715"/>
              <a:gd name="connsiteX3785" fmla="*/ 4149285 w 6942879"/>
              <a:gd name="connsiteY3785" fmla="*/ 1395053 h 3445715"/>
              <a:gd name="connsiteX3786" fmla="*/ 4149528 w 6942879"/>
              <a:gd name="connsiteY3786" fmla="*/ 1397948 h 3445715"/>
              <a:gd name="connsiteX3787" fmla="*/ 4149917 w 6942879"/>
              <a:gd name="connsiteY3787" fmla="*/ 1398613 h 3445715"/>
              <a:gd name="connsiteX3788" fmla="*/ 4149566 w 6942879"/>
              <a:gd name="connsiteY3788" fmla="*/ 1395962 h 3445715"/>
              <a:gd name="connsiteX3789" fmla="*/ 4110862 w 6942879"/>
              <a:gd name="connsiteY3789" fmla="*/ 1389225 h 3445715"/>
              <a:gd name="connsiteX3790" fmla="*/ 4113273 w 6942879"/>
              <a:gd name="connsiteY3790" fmla="*/ 1393322 h 3445715"/>
              <a:gd name="connsiteX3791" fmla="*/ 4121059 w 6942879"/>
              <a:gd name="connsiteY3791" fmla="*/ 1403612 h 3445715"/>
              <a:gd name="connsiteX3792" fmla="*/ 4113282 w 6942879"/>
              <a:gd name="connsiteY3792" fmla="*/ 1415373 h 3445715"/>
              <a:gd name="connsiteX3793" fmla="*/ 4117170 w 6942879"/>
              <a:gd name="connsiteY3793" fmla="*/ 1434975 h 3445715"/>
              <a:gd name="connsiteX3794" fmla="*/ 4117170 w 6942879"/>
              <a:gd name="connsiteY3794" fmla="*/ 1442816 h 3445715"/>
              <a:gd name="connsiteX3795" fmla="*/ 4124965 w 6942879"/>
              <a:gd name="connsiteY3795" fmla="*/ 1458497 h 3445715"/>
              <a:gd name="connsiteX3796" fmla="*/ 4123984 w 6942879"/>
              <a:gd name="connsiteY3796" fmla="*/ 1465357 h 3445715"/>
              <a:gd name="connsiteX3797" fmla="*/ 4120211 w 6942879"/>
              <a:gd name="connsiteY3797" fmla="*/ 1465900 h 3445715"/>
              <a:gd name="connsiteX3798" fmla="*/ 4121672 w 6942879"/>
              <a:gd name="connsiteY3798" fmla="*/ 1466969 h 3445715"/>
              <a:gd name="connsiteX3799" fmla="*/ 4127849 w 6942879"/>
              <a:gd name="connsiteY3799" fmla="*/ 1463859 h 3445715"/>
              <a:gd name="connsiteX3800" fmla="*/ 4125924 w 6942879"/>
              <a:gd name="connsiteY3800" fmla="*/ 1459042 h 3445715"/>
              <a:gd name="connsiteX3801" fmla="*/ 4125924 w 6942879"/>
              <a:gd name="connsiteY3801" fmla="*/ 1451248 h 3445715"/>
              <a:gd name="connsiteX3802" fmla="*/ 4118114 w 6942879"/>
              <a:gd name="connsiteY3802" fmla="*/ 1443454 h 3445715"/>
              <a:gd name="connsiteX3803" fmla="*/ 4118114 w 6942879"/>
              <a:gd name="connsiteY3803" fmla="*/ 1435645 h 3445715"/>
              <a:gd name="connsiteX3804" fmla="*/ 4118114 w 6942879"/>
              <a:gd name="connsiteY3804" fmla="*/ 1427851 h 3445715"/>
              <a:gd name="connsiteX3805" fmla="*/ 4114218 w 6942879"/>
              <a:gd name="connsiteY3805" fmla="*/ 1416160 h 3445715"/>
              <a:gd name="connsiteX3806" fmla="*/ 4118114 w 6942879"/>
              <a:gd name="connsiteY3806" fmla="*/ 1408351 h 3445715"/>
              <a:gd name="connsiteX3807" fmla="*/ 4125922 w 6942879"/>
              <a:gd name="connsiteY3807" fmla="*/ 1404456 h 3445715"/>
              <a:gd name="connsiteX3808" fmla="*/ 4127346 w 6942879"/>
              <a:gd name="connsiteY3808" fmla="*/ 1405882 h 3445715"/>
              <a:gd name="connsiteX3809" fmla="*/ 4126032 w 6942879"/>
              <a:gd name="connsiteY3809" fmla="*/ 1404426 h 3445715"/>
              <a:gd name="connsiteX3810" fmla="*/ 4122205 w 6942879"/>
              <a:gd name="connsiteY3810" fmla="*/ 1400653 h 3445715"/>
              <a:gd name="connsiteX3811" fmla="*/ 4123407 w 6942879"/>
              <a:gd name="connsiteY3811" fmla="*/ 1401121 h 3445715"/>
              <a:gd name="connsiteX3812" fmla="*/ 4121576 w 6942879"/>
              <a:gd name="connsiteY3812" fmla="*/ 1399903 h 3445715"/>
              <a:gd name="connsiteX3813" fmla="*/ 4734779 w 6942879"/>
              <a:gd name="connsiteY3813" fmla="*/ 1388601 h 3445715"/>
              <a:gd name="connsiteX3814" fmla="*/ 4734779 w 6942879"/>
              <a:gd name="connsiteY3814" fmla="*/ 1392459 h 3445715"/>
              <a:gd name="connsiteX3815" fmla="*/ 4740203 w 6942879"/>
              <a:gd name="connsiteY3815" fmla="*/ 1391096 h 3445715"/>
              <a:gd name="connsiteX3816" fmla="*/ 4733965 w 6942879"/>
              <a:gd name="connsiteY3816" fmla="*/ 1388227 h 3445715"/>
              <a:gd name="connsiteX3817" fmla="*/ 4728639 w 6942879"/>
              <a:gd name="connsiteY3817" fmla="*/ 1388539 h 3445715"/>
              <a:gd name="connsiteX3818" fmla="*/ 4734644 w 6942879"/>
              <a:gd name="connsiteY3818" fmla="*/ 1388539 h 3445715"/>
              <a:gd name="connsiteX3819" fmla="*/ 4626505 w 6942879"/>
              <a:gd name="connsiteY3819" fmla="*/ 1383409 h 3445715"/>
              <a:gd name="connsiteX3820" fmla="*/ 4623310 w 6942879"/>
              <a:gd name="connsiteY3820" fmla="*/ 1384478 h 3445715"/>
              <a:gd name="connsiteX3821" fmla="*/ 4625284 w 6942879"/>
              <a:gd name="connsiteY3821" fmla="*/ 1384478 h 3445715"/>
              <a:gd name="connsiteX3822" fmla="*/ 4678531 w 6942879"/>
              <a:gd name="connsiteY3822" fmla="*/ 1383283 h 3445715"/>
              <a:gd name="connsiteX3823" fmla="*/ 4679285 w 6942879"/>
              <a:gd name="connsiteY3823" fmla="*/ 1384425 h 3445715"/>
              <a:gd name="connsiteX3824" fmla="*/ 4679417 w 6942879"/>
              <a:gd name="connsiteY3824" fmla="*/ 1384343 h 3445715"/>
              <a:gd name="connsiteX3825" fmla="*/ 4142459 w 6942879"/>
              <a:gd name="connsiteY3825" fmla="*/ 1381240 h 3445715"/>
              <a:gd name="connsiteX3826" fmla="*/ 4143643 w 6942879"/>
              <a:gd name="connsiteY3826" fmla="*/ 1385726 h 3445715"/>
              <a:gd name="connsiteX3827" fmla="*/ 4147979 w 6942879"/>
              <a:gd name="connsiteY3827" fmla="*/ 1390836 h 3445715"/>
              <a:gd name="connsiteX3828" fmla="*/ 4147132 w 6942879"/>
              <a:gd name="connsiteY3828" fmla="*/ 1388102 h 3445715"/>
              <a:gd name="connsiteX3829" fmla="*/ 4633358 w 6942879"/>
              <a:gd name="connsiteY3829" fmla="*/ 1381116 h 3445715"/>
              <a:gd name="connsiteX3830" fmla="*/ 4633071 w 6942879"/>
              <a:gd name="connsiteY3830" fmla="*/ 1381212 h 3445715"/>
              <a:gd name="connsiteX3831" fmla="*/ 4633071 w 6942879"/>
              <a:gd name="connsiteY3831" fmla="*/ 1390321 h 3445715"/>
              <a:gd name="connsiteX3832" fmla="*/ 4633071 w 6942879"/>
              <a:gd name="connsiteY3832" fmla="*/ 1400060 h 3445715"/>
              <a:gd name="connsiteX3833" fmla="*/ 4633607 w 6942879"/>
              <a:gd name="connsiteY3833" fmla="*/ 1399748 h 3445715"/>
              <a:gd name="connsiteX3834" fmla="*/ 4636283 w 6942879"/>
              <a:gd name="connsiteY3834" fmla="*/ 1389442 h 3445715"/>
              <a:gd name="connsiteX3835" fmla="*/ 4633358 w 6942879"/>
              <a:gd name="connsiteY3835" fmla="*/ 1381116 h 3445715"/>
              <a:gd name="connsiteX3836" fmla="*/ 4671005 w 6942879"/>
              <a:gd name="connsiteY3836" fmla="*/ 1376592 h 3445715"/>
              <a:gd name="connsiteX3837" fmla="*/ 4675659 w 6942879"/>
              <a:gd name="connsiteY3837" fmla="*/ 1379847 h 3445715"/>
              <a:gd name="connsiteX3838" fmla="*/ 4674549 w 6942879"/>
              <a:gd name="connsiteY3838" fmla="*/ 1378518 h 3445715"/>
              <a:gd name="connsiteX3839" fmla="*/ 4581312 w 6942879"/>
              <a:gd name="connsiteY3839" fmla="*/ 1374133 h 3445715"/>
              <a:gd name="connsiteX3840" fmla="*/ 4581707 w 6942879"/>
              <a:gd name="connsiteY3840" fmla="*/ 1374367 h 3445715"/>
              <a:gd name="connsiteX3841" fmla="*/ 4581581 w 6942879"/>
              <a:gd name="connsiteY3841" fmla="*/ 1374169 h 3445715"/>
              <a:gd name="connsiteX3842" fmla="*/ 4566252 w 6942879"/>
              <a:gd name="connsiteY3842" fmla="*/ 1372768 h 3445715"/>
              <a:gd name="connsiteX3843" fmla="*/ 4566996 w 6942879"/>
              <a:gd name="connsiteY3843" fmla="*/ 1373278 h 3445715"/>
              <a:gd name="connsiteX3844" fmla="*/ 4570360 w 6942879"/>
              <a:gd name="connsiteY3844" fmla="*/ 1372985 h 3445715"/>
              <a:gd name="connsiteX3845" fmla="*/ 3451899 w 6942879"/>
              <a:gd name="connsiteY3845" fmla="*/ 1371540 h 3445715"/>
              <a:gd name="connsiteX3846" fmla="*/ 3454302 w 6942879"/>
              <a:gd name="connsiteY3846" fmla="*/ 1376422 h 3445715"/>
              <a:gd name="connsiteX3847" fmla="*/ 3458148 w 6942879"/>
              <a:gd name="connsiteY3847" fmla="*/ 1403761 h 3445715"/>
              <a:gd name="connsiteX3848" fmla="*/ 3442766 w 6942879"/>
              <a:gd name="connsiteY3848" fmla="*/ 1419384 h 3445715"/>
              <a:gd name="connsiteX3849" fmla="*/ 3435075 w 6942879"/>
              <a:gd name="connsiteY3849" fmla="*/ 1415478 h 3445715"/>
              <a:gd name="connsiteX3850" fmla="*/ 3431230 w 6942879"/>
              <a:gd name="connsiteY3850" fmla="*/ 1395950 h 3445715"/>
              <a:gd name="connsiteX3851" fmla="*/ 3427384 w 6942879"/>
              <a:gd name="connsiteY3851" fmla="*/ 1372516 h 3445715"/>
              <a:gd name="connsiteX3852" fmla="*/ 3446612 w 6942879"/>
              <a:gd name="connsiteY3852" fmla="*/ 1372516 h 3445715"/>
              <a:gd name="connsiteX3853" fmla="*/ 3451899 w 6942879"/>
              <a:gd name="connsiteY3853" fmla="*/ 1371540 h 3445715"/>
              <a:gd name="connsiteX3854" fmla="*/ 4434363 w 6942879"/>
              <a:gd name="connsiteY3854" fmla="*/ 1369851 h 3445715"/>
              <a:gd name="connsiteX3855" fmla="*/ 4435305 w 6942879"/>
              <a:gd name="connsiteY3855" fmla="*/ 1371239 h 3445715"/>
              <a:gd name="connsiteX3856" fmla="*/ 4435722 w 6942879"/>
              <a:gd name="connsiteY3856" fmla="*/ 1371284 h 3445715"/>
              <a:gd name="connsiteX3857" fmla="*/ 4357595 w 6942879"/>
              <a:gd name="connsiteY3857" fmla="*/ 1369365 h 3445715"/>
              <a:gd name="connsiteX3858" fmla="*/ 4367502 w 6942879"/>
              <a:gd name="connsiteY3858" fmla="*/ 1369777 h 3445715"/>
              <a:gd name="connsiteX3859" fmla="*/ 4367502 w 6942879"/>
              <a:gd name="connsiteY3859" fmla="*/ 1369365 h 3445715"/>
              <a:gd name="connsiteX3860" fmla="*/ 4636769 w 6942879"/>
              <a:gd name="connsiteY3860" fmla="*/ 1368921 h 3445715"/>
              <a:gd name="connsiteX3861" fmla="*/ 4637250 w 6942879"/>
              <a:gd name="connsiteY3861" fmla="*/ 1373278 h 3445715"/>
              <a:gd name="connsiteX3862" fmla="*/ 4652868 w 6942879"/>
              <a:gd name="connsiteY3862" fmla="*/ 1373278 h 3445715"/>
              <a:gd name="connsiteX3863" fmla="*/ 4655102 w 6942879"/>
              <a:gd name="connsiteY3863" fmla="*/ 1370480 h 3445715"/>
              <a:gd name="connsiteX3864" fmla="*/ 4652144 w 6942879"/>
              <a:gd name="connsiteY3864" fmla="*/ 1372693 h 3445715"/>
              <a:gd name="connsiteX3865" fmla="*/ 4645813 w 6942879"/>
              <a:gd name="connsiteY3865" fmla="*/ 1373664 h 3445715"/>
              <a:gd name="connsiteX3866" fmla="*/ 4657983 w 6942879"/>
              <a:gd name="connsiteY3866" fmla="*/ 1368325 h 3445715"/>
              <a:gd name="connsiteX3867" fmla="*/ 4657618 w 6942879"/>
              <a:gd name="connsiteY3867" fmla="*/ 1368598 h 3445715"/>
              <a:gd name="connsiteX3868" fmla="*/ 4658720 w 6942879"/>
              <a:gd name="connsiteY3868" fmla="*/ 1368875 h 3445715"/>
              <a:gd name="connsiteX3869" fmla="*/ 3662859 w 6942879"/>
              <a:gd name="connsiteY3869" fmla="*/ 1368269 h 3445715"/>
              <a:gd name="connsiteX3870" fmla="*/ 3664612 w 6942879"/>
              <a:gd name="connsiteY3870" fmla="*/ 1377207 h 3445715"/>
              <a:gd name="connsiteX3871" fmla="*/ 3667016 w 6942879"/>
              <a:gd name="connsiteY3871" fmla="*/ 1385538 h 3445715"/>
              <a:gd name="connsiteX3872" fmla="*/ 3660990 w 6942879"/>
              <a:gd name="connsiteY3872" fmla="*/ 1396406 h 3445715"/>
              <a:gd name="connsiteX3873" fmla="*/ 3661486 w 6942879"/>
              <a:gd name="connsiteY3873" fmla="*/ 1395744 h 3445715"/>
              <a:gd name="connsiteX3874" fmla="*/ 3669297 w 6942879"/>
              <a:gd name="connsiteY3874" fmla="*/ 1384011 h 3445715"/>
              <a:gd name="connsiteX3875" fmla="*/ 3675130 w 6942879"/>
              <a:gd name="connsiteY3875" fmla="*/ 1375256 h 3445715"/>
              <a:gd name="connsiteX3876" fmla="*/ 3669333 w 6942879"/>
              <a:gd name="connsiteY3876" fmla="*/ 1376689 h 3445715"/>
              <a:gd name="connsiteX3877" fmla="*/ 5980017 w 6942879"/>
              <a:gd name="connsiteY3877" fmla="*/ 1367153 h 3445715"/>
              <a:gd name="connsiteX3878" fmla="*/ 5983430 w 6942879"/>
              <a:gd name="connsiteY3878" fmla="*/ 1368620 h 3445715"/>
              <a:gd name="connsiteX3879" fmla="*/ 5995123 w 6942879"/>
              <a:gd name="connsiteY3879" fmla="*/ 1399889 h 3445715"/>
              <a:gd name="connsiteX3880" fmla="*/ 5995123 w 6942879"/>
              <a:gd name="connsiteY3880" fmla="*/ 1431166 h 3445715"/>
              <a:gd name="connsiteX3881" fmla="*/ 5987331 w 6942879"/>
              <a:gd name="connsiteY3881" fmla="*/ 1438983 h 3445715"/>
              <a:gd name="connsiteX3882" fmla="*/ 5979529 w 6942879"/>
              <a:gd name="connsiteY3882" fmla="*/ 1438983 h 3445715"/>
              <a:gd name="connsiteX3883" fmla="*/ 5979529 w 6942879"/>
              <a:gd name="connsiteY3883" fmla="*/ 1466347 h 3445715"/>
              <a:gd name="connsiteX3884" fmla="*/ 5971737 w 6942879"/>
              <a:gd name="connsiteY3884" fmla="*/ 1489799 h 3445715"/>
              <a:gd name="connsiteX3885" fmla="*/ 5971737 w 6942879"/>
              <a:gd name="connsiteY3885" fmla="*/ 1501529 h 3445715"/>
              <a:gd name="connsiteX3886" fmla="*/ 5967836 w 6942879"/>
              <a:gd name="connsiteY3886" fmla="*/ 1509346 h 3445715"/>
              <a:gd name="connsiteX3887" fmla="*/ 5960044 w 6942879"/>
              <a:gd name="connsiteY3887" fmla="*/ 1513259 h 3445715"/>
              <a:gd name="connsiteX3888" fmla="*/ 5956143 w 6942879"/>
              <a:gd name="connsiteY3888" fmla="*/ 1501529 h 3445715"/>
              <a:gd name="connsiteX3889" fmla="*/ 5948351 w 6942879"/>
              <a:gd name="connsiteY3889" fmla="*/ 1509346 h 3445715"/>
              <a:gd name="connsiteX3890" fmla="*/ 5940549 w 6942879"/>
              <a:gd name="connsiteY3890" fmla="*/ 1521076 h 3445715"/>
              <a:gd name="connsiteX3891" fmla="*/ 5928856 w 6942879"/>
              <a:gd name="connsiteY3891" fmla="*/ 1517163 h 3445715"/>
              <a:gd name="connsiteX3892" fmla="*/ 5901568 w 6942879"/>
              <a:gd name="connsiteY3892" fmla="*/ 1521076 h 3445715"/>
              <a:gd name="connsiteX3893" fmla="*/ 5897667 w 6942879"/>
              <a:gd name="connsiteY3893" fmla="*/ 1532806 h 3445715"/>
              <a:gd name="connsiteX3894" fmla="*/ 5885974 w 6942879"/>
              <a:gd name="connsiteY3894" fmla="*/ 1536710 h 3445715"/>
              <a:gd name="connsiteX3895" fmla="*/ 5874281 w 6942879"/>
              <a:gd name="connsiteY3895" fmla="*/ 1548440 h 3445715"/>
              <a:gd name="connsiteX3896" fmla="*/ 5862588 w 6942879"/>
              <a:gd name="connsiteY3896" fmla="*/ 1532806 h 3445715"/>
              <a:gd name="connsiteX3897" fmla="*/ 5866489 w 6942879"/>
              <a:gd name="connsiteY3897" fmla="*/ 1521076 h 3445715"/>
              <a:gd name="connsiteX3898" fmla="*/ 5800221 w 6942879"/>
              <a:gd name="connsiteY3898" fmla="*/ 1536710 h 3445715"/>
              <a:gd name="connsiteX3899" fmla="*/ 5792419 w 6942879"/>
              <a:gd name="connsiteY3899" fmla="*/ 1532806 h 3445715"/>
              <a:gd name="connsiteX3900" fmla="*/ 5784627 w 6942879"/>
              <a:gd name="connsiteY3900" fmla="*/ 1536710 h 3445715"/>
              <a:gd name="connsiteX3901" fmla="*/ 5788518 w 6942879"/>
              <a:gd name="connsiteY3901" fmla="*/ 1528893 h 3445715"/>
              <a:gd name="connsiteX3902" fmla="*/ 5815806 w 6942879"/>
              <a:gd name="connsiteY3902" fmla="*/ 1505442 h 3445715"/>
              <a:gd name="connsiteX3903" fmla="*/ 5846994 w 6942879"/>
              <a:gd name="connsiteY3903" fmla="*/ 1501529 h 3445715"/>
              <a:gd name="connsiteX3904" fmla="*/ 5862588 w 6942879"/>
              <a:gd name="connsiteY3904" fmla="*/ 1501529 h 3445715"/>
              <a:gd name="connsiteX3905" fmla="*/ 5870380 w 6942879"/>
              <a:gd name="connsiteY3905" fmla="*/ 1505442 h 3445715"/>
              <a:gd name="connsiteX3906" fmla="*/ 5878182 w 6942879"/>
              <a:gd name="connsiteY3906" fmla="*/ 1497624 h 3445715"/>
              <a:gd name="connsiteX3907" fmla="*/ 5878182 w 6942879"/>
              <a:gd name="connsiteY3907" fmla="*/ 1493712 h 3445715"/>
              <a:gd name="connsiteX3908" fmla="*/ 5893776 w 6942879"/>
              <a:gd name="connsiteY3908" fmla="*/ 1470260 h 3445715"/>
              <a:gd name="connsiteX3909" fmla="*/ 5897667 w 6942879"/>
              <a:gd name="connsiteY3909" fmla="*/ 1462434 h 3445715"/>
              <a:gd name="connsiteX3910" fmla="*/ 5905470 w 6942879"/>
              <a:gd name="connsiteY3910" fmla="*/ 1458530 h 3445715"/>
              <a:gd name="connsiteX3911" fmla="*/ 5901568 w 6942879"/>
              <a:gd name="connsiteY3911" fmla="*/ 1470260 h 3445715"/>
              <a:gd name="connsiteX3912" fmla="*/ 5921064 w 6942879"/>
              <a:gd name="connsiteY3912" fmla="*/ 1470260 h 3445715"/>
              <a:gd name="connsiteX3913" fmla="*/ 5940549 w 6942879"/>
              <a:gd name="connsiteY3913" fmla="*/ 1450713 h 3445715"/>
              <a:gd name="connsiteX3914" fmla="*/ 5960044 w 6942879"/>
              <a:gd name="connsiteY3914" fmla="*/ 1415523 h 3445715"/>
              <a:gd name="connsiteX3915" fmla="*/ 5960044 w 6942879"/>
              <a:gd name="connsiteY3915" fmla="*/ 1403801 h 3445715"/>
              <a:gd name="connsiteX3916" fmla="*/ 5960044 w 6942879"/>
              <a:gd name="connsiteY3916" fmla="*/ 1392071 h 3445715"/>
              <a:gd name="connsiteX3917" fmla="*/ 5956143 w 6942879"/>
              <a:gd name="connsiteY3917" fmla="*/ 1388159 h 3445715"/>
              <a:gd name="connsiteX3918" fmla="*/ 5963945 w 6942879"/>
              <a:gd name="connsiteY3918" fmla="*/ 1384254 h 3445715"/>
              <a:gd name="connsiteX3919" fmla="*/ 5971737 w 6942879"/>
              <a:gd name="connsiteY3919" fmla="*/ 1376437 h 3445715"/>
              <a:gd name="connsiteX3920" fmla="*/ 5983430 w 6942879"/>
              <a:gd name="connsiteY3920" fmla="*/ 1376437 h 3445715"/>
              <a:gd name="connsiteX3921" fmla="*/ 5979529 w 6942879"/>
              <a:gd name="connsiteY3921" fmla="*/ 1368620 h 3445715"/>
              <a:gd name="connsiteX3922" fmla="*/ 5980017 w 6942879"/>
              <a:gd name="connsiteY3922" fmla="*/ 1367153 h 3445715"/>
              <a:gd name="connsiteX3923" fmla="*/ 3141746 w 6942879"/>
              <a:gd name="connsiteY3923" fmla="*/ 1366170 h 3445715"/>
              <a:gd name="connsiteX3924" fmla="*/ 3137814 w 6942879"/>
              <a:gd name="connsiteY3924" fmla="*/ 1372921 h 3445715"/>
              <a:gd name="connsiteX3925" fmla="*/ 3137927 w 6942879"/>
              <a:gd name="connsiteY3925" fmla="*/ 1374228 h 3445715"/>
              <a:gd name="connsiteX3926" fmla="*/ 4189080 w 6942879"/>
              <a:gd name="connsiteY3926" fmla="*/ 1365180 h 3445715"/>
              <a:gd name="connsiteX3927" fmla="*/ 4186671 w 6942879"/>
              <a:gd name="connsiteY3927" fmla="*/ 1365503 h 3445715"/>
              <a:gd name="connsiteX3928" fmla="*/ 4188027 w 6942879"/>
              <a:gd name="connsiteY3928" fmla="*/ 1365988 h 3445715"/>
              <a:gd name="connsiteX3929" fmla="*/ 4130877 w 6942879"/>
              <a:gd name="connsiteY3929" fmla="*/ 1365137 h 3445715"/>
              <a:gd name="connsiteX3930" fmla="*/ 4114933 w 6942879"/>
              <a:gd name="connsiteY3930" fmla="*/ 1366397 h 3445715"/>
              <a:gd name="connsiteX3931" fmla="*/ 4112490 w 6942879"/>
              <a:gd name="connsiteY3931" fmla="*/ 1368372 h 3445715"/>
              <a:gd name="connsiteX3932" fmla="*/ 5702012 w 6942879"/>
              <a:gd name="connsiteY3932" fmla="*/ 1365052 h 3445715"/>
              <a:gd name="connsiteX3933" fmla="*/ 5699743 w 6942879"/>
              <a:gd name="connsiteY3933" fmla="*/ 1366340 h 3445715"/>
              <a:gd name="connsiteX3934" fmla="*/ 5702438 w 6942879"/>
              <a:gd name="connsiteY3934" fmla="*/ 1365262 h 3445715"/>
              <a:gd name="connsiteX3935" fmla="*/ 5716123 w 6942879"/>
              <a:gd name="connsiteY3935" fmla="*/ 1368683 h 3445715"/>
              <a:gd name="connsiteX3936" fmla="*/ 5722401 w 6942879"/>
              <a:gd name="connsiteY3936" fmla="*/ 1368908 h 3445715"/>
              <a:gd name="connsiteX3937" fmla="*/ 5717125 w 6942879"/>
              <a:gd name="connsiteY3937" fmla="*/ 1367992 h 3445715"/>
              <a:gd name="connsiteX3938" fmla="*/ 5702012 w 6942879"/>
              <a:gd name="connsiteY3938" fmla="*/ 1365052 h 3445715"/>
              <a:gd name="connsiteX3939" fmla="*/ 4133411 w 6942879"/>
              <a:gd name="connsiteY3939" fmla="*/ 1364905 h 3445715"/>
              <a:gd name="connsiteX3940" fmla="*/ 4133416 w 6942879"/>
              <a:gd name="connsiteY3940" fmla="*/ 1364920 h 3445715"/>
              <a:gd name="connsiteX3941" fmla="*/ 4133541 w 6942879"/>
              <a:gd name="connsiteY3941" fmla="*/ 1364927 h 3445715"/>
              <a:gd name="connsiteX3942" fmla="*/ 4133422 w 6942879"/>
              <a:gd name="connsiteY3942" fmla="*/ 1364936 h 3445715"/>
              <a:gd name="connsiteX3943" fmla="*/ 4135796 w 6942879"/>
              <a:gd name="connsiteY3943" fmla="*/ 1372037 h 3445715"/>
              <a:gd name="connsiteX3944" fmla="*/ 4138565 w 6942879"/>
              <a:gd name="connsiteY3944" fmla="*/ 1374295 h 3445715"/>
              <a:gd name="connsiteX3945" fmla="*/ 4135935 w 6942879"/>
              <a:gd name="connsiteY3945" fmla="*/ 1369428 h 3445715"/>
              <a:gd name="connsiteX3946" fmla="*/ 4140285 w 6942879"/>
              <a:gd name="connsiteY3946" fmla="*/ 1365771 h 3445715"/>
              <a:gd name="connsiteX3947" fmla="*/ 4133541 w 6942879"/>
              <a:gd name="connsiteY3947" fmla="*/ 1364927 h 3445715"/>
              <a:gd name="connsiteX3948" fmla="*/ 3743148 w 6942879"/>
              <a:gd name="connsiteY3948" fmla="*/ 1364358 h 3445715"/>
              <a:gd name="connsiteX3949" fmla="*/ 3743538 w 6942879"/>
              <a:gd name="connsiteY3949" fmla="*/ 1364455 h 3445715"/>
              <a:gd name="connsiteX3950" fmla="*/ 3744225 w 6942879"/>
              <a:gd name="connsiteY3950" fmla="*/ 1364396 h 3445715"/>
              <a:gd name="connsiteX3951" fmla="*/ 4124727 w 6942879"/>
              <a:gd name="connsiteY3951" fmla="*/ 1363457 h 3445715"/>
              <a:gd name="connsiteX3952" fmla="*/ 4122523 w 6942879"/>
              <a:gd name="connsiteY3952" fmla="*/ 1364375 h 3445715"/>
              <a:gd name="connsiteX3953" fmla="*/ 4132398 w 6942879"/>
              <a:gd name="connsiteY3953" fmla="*/ 1364869 h 3445715"/>
              <a:gd name="connsiteX3954" fmla="*/ 4132787 w 6942879"/>
              <a:gd name="connsiteY3954" fmla="*/ 1364801 h 3445715"/>
              <a:gd name="connsiteX3955" fmla="*/ 4160829 w 6942879"/>
              <a:gd name="connsiteY3955" fmla="*/ 1363452 h 3445715"/>
              <a:gd name="connsiteX3956" fmla="*/ 4164708 w 6942879"/>
              <a:gd name="connsiteY3956" fmla="*/ 1372377 h 3445715"/>
              <a:gd name="connsiteX3957" fmla="*/ 4165145 w 6942879"/>
              <a:gd name="connsiteY3957" fmla="*/ 1372377 h 3445715"/>
              <a:gd name="connsiteX3958" fmla="*/ 4162711 w 6942879"/>
              <a:gd name="connsiteY3958" fmla="*/ 1365006 h 3445715"/>
              <a:gd name="connsiteX3959" fmla="*/ 3762114 w 6942879"/>
              <a:gd name="connsiteY3959" fmla="*/ 1361915 h 3445715"/>
              <a:gd name="connsiteX3960" fmla="*/ 3759030 w 6942879"/>
              <a:gd name="connsiteY3960" fmla="*/ 1363126 h 3445715"/>
              <a:gd name="connsiteX3961" fmla="*/ 3760632 w 6942879"/>
              <a:gd name="connsiteY3961" fmla="*/ 1362989 h 3445715"/>
              <a:gd name="connsiteX3962" fmla="*/ 5291059 w 6942879"/>
              <a:gd name="connsiteY3962" fmla="*/ 1358763 h 3445715"/>
              <a:gd name="connsiteX3963" fmla="*/ 5276675 w 6942879"/>
              <a:gd name="connsiteY3963" fmla="*/ 1364780 h 3445715"/>
              <a:gd name="connsiteX3964" fmla="*/ 5275721 w 6942879"/>
              <a:gd name="connsiteY3964" fmla="*/ 1364556 h 3445715"/>
              <a:gd name="connsiteX3965" fmla="*/ 5276898 w 6942879"/>
              <a:gd name="connsiteY3965" fmla="*/ 1365052 h 3445715"/>
              <a:gd name="connsiteX3966" fmla="*/ 5289086 w 6942879"/>
              <a:gd name="connsiteY3966" fmla="*/ 1360169 h 3445715"/>
              <a:gd name="connsiteX3967" fmla="*/ 4551263 w 6942879"/>
              <a:gd name="connsiteY3967" fmla="*/ 1356918 h 3445715"/>
              <a:gd name="connsiteX3968" fmla="*/ 4551379 w 6942879"/>
              <a:gd name="connsiteY3968" fmla="*/ 1357614 h 3445715"/>
              <a:gd name="connsiteX3969" fmla="*/ 4553893 w 6942879"/>
              <a:gd name="connsiteY3969" fmla="*/ 1361301 h 3445715"/>
              <a:gd name="connsiteX3970" fmla="*/ 4552812 w 6942879"/>
              <a:gd name="connsiteY3970" fmla="*/ 1359498 h 3445715"/>
              <a:gd name="connsiteX3971" fmla="*/ 4369087 w 6942879"/>
              <a:gd name="connsiteY3971" fmla="*/ 1356728 h 3445715"/>
              <a:gd name="connsiteX3972" fmla="*/ 4367910 w 6942879"/>
              <a:gd name="connsiteY3972" fmla="*/ 1357614 h 3445715"/>
              <a:gd name="connsiteX3973" fmla="*/ 4368240 w 6942879"/>
              <a:gd name="connsiteY3973" fmla="*/ 1359267 h 3445715"/>
              <a:gd name="connsiteX3974" fmla="*/ 4426471 w 6942879"/>
              <a:gd name="connsiteY3974" fmla="*/ 1355434 h 3445715"/>
              <a:gd name="connsiteX3975" fmla="*/ 4426041 w 6942879"/>
              <a:gd name="connsiteY3975" fmla="*/ 1357586 h 3445715"/>
              <a:gd name="connsiteX3976" fmla="*/ 4426471 w 6942879"/>
              <a:gd name="connsiteY3976" fmla="*/ 1358220 h 3445715"/>
              <a:gd name="connsiteX3977" fmla="*/ 5232990 w 6942879"/>
              <a:gd name="connsiteY3977" fmla="*/ 1353927 h 3445715"/>
              <a:gd name="connsiteX3978" fmla="*/ 5241796 w 6942879"/>
              <a:gd name="connsiteY3978" fmla="*/ 1357246 h 3445715"/>
              <a:gd name="connsiteX3979" fmla="*/ 5244547 w 6942879"/>
              <a:gd name="connsiteY3979" fmla="*/ 1357246 h 3445715"/>
              <a:gd name="connsiteX3980" fmla="*/ 5729313 w 6942879"/>
              <a:gd name="connsiteY3980" fmla="*/ 1353326 h 3445715"/>
              <a:gd name="connsiteX3981" fmla="*/ 5729313 w 6942879"/>
              <a:gd name="connsiteY3981" fmla="*/ 1365052 h 3445715"/>
              <a:gd name="connsiteX3982" fmla="*/ 5725956 w 6942879"/>
              <a:gd name="connsiteY3982" fmla="*/ 1369035 h 3445715"/>
              <a:gd name="connsiteX3983" fmla="*/ 5729808 w 6942879"/>
              <a:gd name="connsiteY3983" fmla="*/ 1369172 h 3445715"/>
              <a:gd name="connsiteX3984" fmla="*/ 5729808 w 6942879"/>
              <a:gd name="connsiteY3984" fmla="*/ 1353539 h 3445715"/>
              <a:gd name="connsiteX3985" fmla="*/ 5730874 w 6942879"/>
              <a:gd name="connsiteY3985" fmla="*/ 1353326 h 3445715"/>
              <a:gd name="connsiteX3986" fmla="*/ 4816784 w 6942879"/>
              <a:gd name="connsiteY3986" fmla="*/ 1352993 h 3445715"/>
              <a:gd name="connsiteX3987" fmla="*/ 4815787 w 6942879"/>
              <a:gd name="connsiteY3987" fmla="*/ 1353277 h 3445715"/>
              <a:gd name="connsiteX3988" fmla="*/ 4776826 w 6942879"/>
              <a:gd name="connsiteY3988" fmla="*/ 1372693 h 3445715"/>
              <a:gd name="connsiteX3989" fmla="*/ 4761239 w 6942879"/>
              <a:gd name="connsiteY3989" fmla="*/ 1376577 h 3445715"/>
              <a:gd name="connsiteX3990" fmla="*/ 4749552 w 6942879"/>
              <a:gd name="connsiteY3990" fmla="*/ 1388227 h 3445715"/>
              <a:gd name="connsiteX3991" fmla="*/ 4741344 w 6942879"/>
              <a:gd name="connsiteY3991" fmla="*/ 1390810 h 3445715"/>
              <a:gd name="connsiteX3992" fmla="*/ 4742579 w 6942879"/>
              <a:gd name="connsiteY3992" fmla="*/ 1390499 h 3445715"/>
              <a:gd name="connsiteX3993" fmla="*/ 4750379 w 6942879"/>
              <a:gd name="connsiteY3993" fmla="*/ 1388539 h 3445715"/>
              <a:gd name="connsiteX3994" fmla="*/ 4765980 w 6942879"/>
              <a:gd name="connsiteY3994" fmla="*/ 1376813 h 3445715"/>
              <a:gd name="connsiteX3995" fmla="*/ 4785481 w 6942879"/>
              <a:gd name="connsiteY3995" fmla="*/ 1372893 h 3445715"/>
              <a:gd name="connsiteX3996" fmla="*/ 4801081 w 6942879"/>
              <a:gd name="connsiteY3996" fmla="*/ 1361131 h 3445715"/>
              <a:gd name="connsiteX3997" fmla="*/ 4816682 w 6942879"/>
              <a:gd name="connsiteY3997" fmla="*/ 1353326 h 3445715"/>
              <a:gd name="connsiteX3998" fmla="*/ 3774437 w 6942879"/>
              <a:gd name="connsiteY3998" fmla="*/ 1352982 h 3445715"/>
              <a:gd name="connsiteX3999" fmla="*/ 3774379 w 6942879"/>
              <a:gd name="connsiteY3999" fmla="*/ 1353005 h 3445715"/>
              <a:gd name="connsiteX4000" fmla="*/ 3774263 w 6942879"/>
              <a:gd name="connsiteY4000" fmla="*/ 1353108 h 3445715"/>
              <a:gd name="connsiteX4001" fmla="*/ 3780864 w 6942879"/>
              <a:gd name="connsiteY4001" fmla="*/ 1350401 h 3445715"/>
              <a:gd name="connsiteX4002" fmla="*/ 3774758 w 6942879"/>
              <a:gd name="connsiteY4002" fmla="*/ 1352853 h 3445715"/>
              <a:gd name="connsiteX4003" fmla="*/ 3771585 w 6942879"/>
              <a:gd name="connsiteY4003" fmla="*/ 1363966 h 3445715"/>
              <a:gd name="connsiteX4004" fmla="*/ 4319612 w 6942879"/>
              <a:gd name="connsiteY4004" fmla="*/ 1349279 h 3445715"/>
              <a:gd name="connsiteX4005" fmla="*/ 4336286 w 6942879"/>
              <a:gd name="connsiteY4005" fmla="*/ 1369290 h 3445715"/>
              <a:gd name="connsiteX4006" fmla="*/ 4352169 w 6942879"/>
              <a:gd name="connsiteY4006" fmla="*/ 1369290 h 3445715"/>
              <a:gd name="connsiteX4007" fmla="*/ 4347421 w 6942879"/>
              <a:gd name="connsiteY4007" fmla="*/ 1366428 h 3445715"/>
              <a:gd name="connsiteX4008" fmla="*/ 4347442 w 6942879"/>
              <a:gd name="connsiteY4008" fmla="*/ 1366245 h 3445715"/>
              <a:gd name="connsiteX4009" fmla="*/ 4344074 w 6942879"/>
              <a:gd name="connsiteY4009" fmla="*/ 1369274 h 3445715"/>
              <a:gd name="connsiteX4010" fmla="*/ 4320681 w 6942879"/>
              <a:gd name="connsiteY4010" fmla="*/ 1349722 h 3445715"/>
              <a:gd name="connsiteX4011" fmla="*/ 3701179 w 6942879"/>
              <a:gd name="connsiteY4011" fmla="*/ 1346892 h 3445715"/>
              <a:gd name="connsiteX4012" fmla="*/ 3701492 w 6942879"/>
              <a:gd name="connsiteY4012" fmla="*/ 1348983 h 3445715"/>
              <a:gd name="connsiteX4013" fmla="*/ 3702890 w 6942879"/>
              <a:gd name="connsiteY4013" fmla="*/ 1359861 h 3445715"/>
              <a:gd name="connsiteX4014" fmla="*/ 3702651 w 6942879"/>
              <a:gd name="connsiteY4014" fmla="*/ 1362499 h 3445715"/>
              <a:gd name="connsiteX4015" fmla="*/ 3704178 w 6942879"/>
              <a:gd name="connsiteY4015" fmla="*/ 1360852 h 3445715"/>
              <a:gd name="connsiteX4016" fmla="*/ 3703997 w 6942879"/>
              <a:gd name="connsiteY4016" fmla="*/ 1360852 h 3445715"/>
              <a:gd name="connsiteX4017" fmla="*/ 3701553 w 6942879"/>
              <a:gd name="connsiteY4017" fmla="*/ 1347608 h 3445715"/>
              <a:gd name="connsiteX4018" fmla="*/ 4151462 w 6942879"/>
              <a:gd name="connsiteY4018" fmla="*/ 1346829 h 3445715"/>
              <a:gd name="connsiteX4019" fmla="*/ 4160961 w 6942879"/>
              <a:gd name="connsiteY4019" fmla="*/ 1353165 h 3445715"/>
              <a:gd name="connsiteX4020" fmla="*/ 4160939 w 6942879"/>
              <a:gd name="connsiteY4020" fmla="*/ 1353351 h 3445715"/>
              <a:gd name="connsiteX4021" fmla="*/ 4161160 w 6942879"/>
              <a:gd name="connsiteY4021" fmla="*/ 1352904 h 3445715"/>
              <a:gd name="connsiteX4022" fmla="*/ 4156291 w 6942879"/>
              <a:gd name="connsiteY4022" fmla="*/ 1349199 h 3445715"/>
              <a:gd name="connsiteX4023" fmla="*/ 3673045 w 6942879"/>
              <a:gd name="connsiteY4023" fmla="*/ 1346256 h 3445715"/>
              <a:gd name="connsiteX4024" fmla="*/ 3663157 w 6942879"/>
              <a:gd name="connsiteY4024" fmla="*/ 1348374 h 3445715"/>
              <a:gd name="connsiteX4025" fmla="*/ 3664612 w 6942879"/>
              <a:gd name="connsiteY4025" fmla="*/ 1349764 h 3445715"/>
              <a:gd name="connsiteX4026" fmla="*/ 3660767 w 6942879"/>
              <a:gd name="connsiteY4026" fmla="*/ 1357605 h 3445715"/>
              <a:gd name="connsiteX4027" fmla="*/ 3661424 w 6942879"/>
              <a:gd name="connsiteY4027" fmla="*/ 1360956 h 3445715"/>
              <a:gd name="connsiteX4028" fmla="*/ 3665441 w 6942879"/>
              <a:gd name="connsiteY4028" fmla="*/ 1349764 h 3445715"/>
              <a:gd name="connsiteX4029" fmla="*/ 4383303 w 6942879"/>
              <a:gd name="connsiteY4029" fmla="*/ 1346032 h 3445715"/>
              <a:gd name="connsiteX4030" fmla="*/ 4377607 w 6942879"/>
              <a:gd name="connsiteY4030" fmla="*/ 1350315 h 3445715"/>
              <a:gd name="connsiteX4031" fmla="*/ 4379211 w 6942879"/>
              <a:gd name="connsiteY4031" fmla="*/ 1349780 h 3445715"/>
              <a:gd name="connsiteX4032" fmla="*/ 4647969 w 6942879"/>
              <a:gd name="connsiteY4032" fmla="*/ 1345948 h 3445715"/>
              <a:gd name="connsiteX4033" fmla="*/ 4636703 w 6942879"/>
              <a:gd name="connsiteY4033" fmla="*/ 1349722 h 3445715"/>
              <a:gd name="connsiteX4034" fmla="*/ 4621574 w 6942879"/>
              <a:gd name="connsiteY4034" fmla="*/ 1358029 h 3445715"/>
              <a:gd name="connsiteX4035" fmla="*/ 4621182 w 6942879"/>
              <a:gd name="connsiteY4035" fmla="*/ 1358391 h 3445715"/>
              <a:gd name="connsiteX4036" fmla="*/ 4621641 w 6942879"/>
              <a:gd name="connsiteY4036" fmla="*/ 1358103 h 3445715"/>
              <a:gd name="connsiteX4037" fmla="*/ 4633358 w 6942879"/>
              <a:gd name="connsiteY4037" fmla="*/ 1353691 h 3445715"/>
              <a:gd name="connsiteX4038" fmla="*/ 4641159 w 6942879"/>
              <a:gd name="connsiteY4038" fmla="*/ 1351734 h 3445715"/>
              <a:gd name="connsiteX4039" fmla="*/ 4643335 w 6942879"/>
              <a:gd name="connsiteY4039" fmla="*/ 1351188 h 3445715"/>
              <a:gd name="connsiteX4040" fmla="*/ 4645809 w 6942879"/>
              <a:gd name="connsiteY4040" fmla="*/ 1349393 h 3445715"/>
              <a:gd name="connsiteX4041" fmla="*/ 4425815 w 6942879"/>
              <a:gd name="connsiteY4041" fmla="*/ 1345812 h 3445715"/>
              <a:gd name="connsiteX4042" fmla="*/ 4426041 w 6942879"/>
              <a:gd name="connsiteY4042" fmla="*/ 1345882 h 3445715"/>
              <a:gd name="connsiteX4043" fmla="*/ 4426471 w 6942879"/>
              <a:gd name="connsiteY4043" fmla="*/ 1347172 h 3445715"/>
              <a:gd name="connsiteX4044" fmla="*/ 4426471 w 6942879"/>
              <a:gd name="connsiteY4044" fmla="*/ 1345863 h 3445715"/>
              <a:gd name="connsiteX4045" fmla="*/ 4309033 w 6942879"/>
              <a:gd name="connsiteY4045" fmla="*/ 1344893 h 3445715"/>
              <a:gd name="connsiteX4046" fmla="*/ 4301117 w 6942879"/>
              <a:gd name="connsiteY4046" fmla="*/ 1345880 h 3445715"/>
              <a:gd name="connsiteX4047" fmla="*/ 4311416 w 6942879"/>
              <a:gd name="connsiteY4047" fmla="*/ 1345881 h 3445715"/>
              <a:gd name="connsiteX4048" fmla="*/ 5370950 w 6942879"/>
              <a:gd name="connsiteY4048" fmla="*/ 1341942 h 3445715"/>
              <a:gd name="connsiteX4049" fmla="*/ 5350284 w 6942879"/>
              <a:gd name="connsiteY4049" fmla="*/ 1346184 h 3445715"/>
              <a:gd name="connsiteX4050" fmla="*/ 5323475 w 6942879"/>
              <a:gd name="connsiteY4050" fmla="*/ 1345203 h 3445715"/>
              <a:gd name="connsiteX4051" fmla="*/ 5315191 w 6942879"/>
              <a:gd name="connsiteY4051" fmla="*/ 1348669 h 3445715"/>
              <a:gd name="connsiteX4052" fmla="*/ 5362701 w 6942879"/>
              <a:gd name="connsiteY4052" fmla="*/ 1345485 h 3445715"/>
              <a:gd name="connsiteX4053" fmla="*/ 3698320 w 6942879"/>
              <a:gd name="connsiteY4053" fmla="*/ 1341413 h 3445715"/>
              <a:gd name="connsiteX4054" fmla="*/ 3692788 w 6942879"/>
              <a:gd name="connsiteY4054" fmla="*/ 1342432 h 3445715"/>
              <a:gd name="connsiteX4055" fmla="*/ 3698706 w 6942879"/>
              <a:gd name="connsiteY4055" fmla="*/ 1342154 h 3445715"/>
              <a:gd name="connsiteX4056" fmla="*/ 5209873 w 6942879"/>
              <a:gd name="connsiteY4056" fmla="*/ 1341221 h 3445715"/>
              <a:gd name="connsiteX4057" fmla="*/ 5211112 w 6942879"/>
              <a:gd name="connsiteY4057" fmla="*/ 1341840 h 3445715"/>
              <a:gd name="connsiteX4058" fmla="*/ 5210372 w 6942879"/>
              <a:gd name="connsiteY4058" fmla="*/ 1341283 h 3445715"/>
              <a:gd name="connsiteX4059" fmla="*/ 4654738 w 6942879"/>
              <a:gd name="connsiteY4059" fmla="*/ 1337495 h 3445715"/>
              <a:gd name="connsiteX4060" fmla="*/ 4654631 w 6942879"/>
              <a:gd name="connsiteY4060" fmla="*/ 1337635 h 3445715"/>
              <a:gd name="connsiteX4061" fmla="*/ 4655273 w 6942879"/>
              <a:gd name="connsiteY4061" fmla="*/ 1337523 h 3445715"/>
              <a:gd name="connsiteX4062" fmla="*/ 5132390 w 6942879"/>
              <a:gd name="connsiteY4062" fmla="*/ 1337375 h 3445715"/>
              <a:gd name="connsiteX4063" fmla="*/ 5124753 w 6942879"/>
              <a:gd name="connsiteY4063" fmla="*/ 1338138 h 3445715"/>
              <a:gd name="connsiteX4064" fmla="*/ 5141855 w 6942879"/>
              <a:gd name="connsiteY4064" fmla="*/ 1339150 h 3445715"/>
              <a:gd name="connsiteX4065" fmla="*/ 5163794 w 6942879"/>
              <a:gd name="connsiteY4065" fmla="*/ 1337679 h 3445715"/>
              <a:gd name="connsiteX4066" fmla="*/ 5181592 w 6942879"/>
              <a:gd name="connsiteY4066" fmla="*/ 1337679 h 3445715"/>
              <a:gd name="connsiteX4067" fmla="*/ 5179162 w 6942879"/>
              <a:gd name="connsiteY4067" fmla="*/ 1337375 h 3445715"/>
              <a:gd name="connsiteX4068" fmla="*/ 5132390 w 6942879"/>
              <a:gd name="connsiteY4068" fmla="*/ 1337375 h 3445715"/>
              <a:gd name="connsiteX4069" fmla="*/ 4404505 w 6942879"/>
              <a:gd name="connsiteY4069" fmla="*/ 1337047 h 3445715"/>
              <a:gd name="connsiteX4070" fmla="*/ 4395237 w 6942879"/>
              <a:gd name="connsiteY4070" fmla="*/ 1338026 h 3445715"/>
              <a:gd name="connsiteX4071" fmla="*/ 4386718 w 6942879"/>
              <a:gd name="connsiteY4071" fmla="*/ 1343727 h 3445715"/>
              <a:gd name="connsiteX4072" fmla="*/ 4390922 w 6942879"/>
              <a:gd name="connsiteY4072" fmla="*/ 1341975 h 3445715"/>
              <a:gd name="connsiteX4073" fmla="*/ 4402619 w 6942879"/>
              <a:gd name="connsiteY4073" fmla="*/ 1338076 h 3445715"/>
              <a:gd name="connsiteX4074" fmla="*/ 4410426 w 6942879"/>
              <a:gd name="connsiteY4074" fmla="*/ 1341975 h 3445715"/>
              <a:gd name="connsiteX4075" fmla="*/ 4411640 w 6942879"/>
              <a:gd name="connsiteY4075" fmla="*/ 1342231 h 3445715"/>
              <a:gd name="connsiteX4076" fmla="*/ 4410854 w 6942879"/>
              <a:gd name="connsiteY4076" fmla="*/ 1341940 h 3445715"/>
              <a:gd name="connsiteX4077" fmla="*/ 4404505 w 6942879"/>
              <a:gd name="connsiteY4077" fmla="*/ 1337047 h 3445715"/>
              <a:gd name="connsiteX4078" fmla="*/ 4140631 w 6942879"/>
              <a:gd name="connsiteY4078" fmla="*/ 1333582 h 3445715"/>
              <a:gd name="connsiteX4079" fmla="*/ 4137748 w 6942879"/>
              <a:gd name="connsiteY4079" fmla="*/ 1333855 h 3445715"/>
              <a:gd name="connsiteX4080" fmla="*/ 4146797 w 6942879"/>
              <a:gd name="connsiteY4080" fmla="*/ 1342913 h 3445715"/>
              <a:gd name="connsiteX4081" fmla="*/ 5762403 w 6942879"/>
              <a:gd name="connsiteY4081" fmla="*/ 1332794 h 3445715"/>
              <a:gd name="connsiteX4082" fmla="*/ 5760514 w 6942879"/>
              <a:gd name="connsiteY4082" fmla="*/ 1337679 h 3445715"/>
              <a:gd name="connsiteX4083" fmla="*/ 5748814 w 6942879"/>
              <a:gd name="connsiteY4083" fmla="*/ 1345485 h 3445715"/>
              <a:gd name="connsiteX4084" fmla="*/ 5746699 w 6942879"/>
              <a:gd name="connsiteY4084" fmla="*/ 1350161 h 3445715"/>
              <a:gd name="connsiteX4085" fmla="*/ 5749358 w 6942879"/>
              <a:gd name="connsiteY4085" fmla="*/ 1349629 h 3445715"/>
              <a:gd name="connsiteX4086" fmla="*/ 5757178 w 6942879"/>
              <a:gd name="connsiteY4086" fmla="*/ 1345719 h 3445715"/>
              <a:gd name="connsiteX4087" fmla="*/ 5764998 w 6942879"/>
              <a:gd name="connsiteY4087" fmla="*/ 1333996 h 3445715"/>
              <a:gd name="connsiteX4088" fmla="*/ 5767636 w 6942879"/>
              <a:gd name="connsiteY4088" fmla="*/ 1334435 h 3445715"/>
              <a:gd name="connsiteX4089" fmla="*/ 5766852 w 6942879"/>
              <a:gd name="connsiteY4089" fmla="*/ 1333772 h 3445715"/>
              <a:gd name="connsiteX4090" fmla="*/ 5762403 w 6942879"/>
              <a:gd name="connsiteY4090" fmla="*/ 1332794 h 3445715"/>
              <a:gd name="connsiteX4091" fmla="*/ 3623171 w 6942879"/>
              <a:gd name="connsiteY4091" fmla="*/ 1331391 h 3445715"/>
              <a:gd name="connsiteX4092" fmla="*/ 3622091 w 6942879"/>
              <a:gd name="connsiteY4092" fmla="*/ 1334082 h 3445715"/>
              <a:gd name="connsiteX4093" fmla="*/ 3621534 w 6942879"/>
              <a:gd name="connsiteY4093" fmla="*/ 1333650 h 3445715"/>
              <a:gd name="connsiteX4094" fmla="*/ 3621900 w 6942879"/>
              <a:gd name="connsiteY4094" fmla="*/ 1336428 h 3445715"/>
              <a:gd name="connsiteX4095" fmla="*/ 3698437 w 6942879"/>
              <a:gd name="connsiteY4095" fmla="*/ 1330502 h 3445715"/>
              <a:gd name="connsiteX4096" fmla="*/ 3697917 w 6942879"/>
              <a:gd name="connsiteY4096" fmla="*/ 1331295 h 3445715"/>
              <a:gd name="connsiteX4097" fmla="*/ 3698028 w 6942879"/>
              <a:gd name="connsiteY4097" fmla="*/ 1331734 h 3445715"/>
              <a:gd name="connsiteX4098" fmla="*/ 3454227 w 6942879"/>
              <a:gd name="connsiteY4098" fmla="*/ 1329968 h 3445715"/>
              <a:gd name="connsiteX4099" fmla="*/ 3454227 w 6942879"/>
              <a:gd name="connsiteY4099" fmla="*/ 1353205 h 3445715"/>
              <a:gd name="connsiteX4100" fmla="*/ 3446684 w 6942879"/>
              <a:gd name="connsiteY4100" fmla="*/ 1364825 h 3445715"/>
              <a:gd name="connsiteX4101" fmla="*/ 3439141 w 6942879"/>
              <a:gd name="connsiteY4101" fmla="*/ 1341587 h 3445715"/>
              <a:gd name="connsiteX4102" fmla="*/ 3454227 w 6942879"/>
              <a:gd name="connsiteY4102" fmla="*/ 1329968 h 3445715"/>
              <a:gd name="connsiteX4103" fmla="*/ 5110184 w 6942879"/>
              <a:gd name="connsiteY4103" fmla="*/ 1328932 h 3445715"/>
              <a:gd name="connsiteX4104" fmla="*/ 5111629 w 6942879"/>
              <a:gd name="connsiteY4104" fmla="*/ 1333273 h 3445715"/>
              <a:gd name="connsiteX4105" fmla="*/ 5116992 w 6942879"/>
              <a:gd name="connsiteY4105" fmla="*/ 1337679 h 3445715"/>
              <a:gd name="connsiteX4106" fmla="*/ 5121867 w 6942879"/>
              <a:gd name="connsiteY4106" fmla="*/ 1337968 h 3445715"/>
              <a:gd name="connsiteX4107" fmla="*/ 5112888 w 6942879"/>
              <a:gd name="connsiteY4107" fmla="*/ 1333455 h 3445715"/>
              <a:gd name="connsiteX4108" fmla="*/ 4716557 w 6942879"/>
              <a:gd name="connsiteY4108" fmla="*/ 1328406 h 3445715"/>
              <a:gd name="connsiteX4109" fmla="*/ 4728122 w 6942879"/>
              <a:gd name="connsiteY4109" fmla="*/ 1332889 h 3445715"/>
              <a:gd name="connsiteX4110" fmla="*/ 4745653 w 6942879"/>
              <a:gd name="connsiteY4110" fmla="*/ 1333860 h 3445715"/>
              <a:gd name="connsiteX4111" fmla="*/ 4766181 w 6942879"/>
              <a:gd name="connsiteY4111" fmla="*/ 1335720 h 3445715"/>
              <a:gd name="connsiteX4112" fmla="*/ 4753740 w 6942879"/>
              <a:gd name="connsiteY4112" fmla="*/ 1334069 h 3445715"/>
              <a:gd name="connsiteX4113" fmla="*/ 4722538 w 6942879"/>
              <a:gd name="connsiteY4113" fmla="*/ 1330152 h 3445715"/>
              <a:gd name="connsiteX4114" fmla="*/ 5390144 w 6942879"/>
              <a:gd name="connsiteY4114" fmla="*/ 1326318 h 3445715"/>
              <a:gd name="connsiteX4115" fmla="*/ 5387818 w 6942879"/>
              <a:gd name="connsiteY4115" fmla="*/ 1328070 h 3445715"/>
              <a:gd name="connsiteX4116" fmla="*/ 5375497 w 6942879"/>
              <a:gd name="connsiteY4116" fmla="*/ 1339989 h 3445715"/>
              <a:gd name="connsiteX4117" fmla="*/ 5379764 w 6942879"/>
              <a:gd name="connsiteY4117" fmla="*/ 1338156 h 3445715"/>
              <a:gd name="connsiteX4118" fmla="*/ 4699108 w 6942879"/>
              <a:gd name="connsiteY4118" fmla="*/ 1326252 h 3445715"/>
              <a:gd name="connsiteX4119" fmla="*/ 4698228 w 6942879"/>
              <a:gd name="connsiteY4119" fmla="*/ 1328014 h 3445715"/>
              <a:gd name="connsiteX4120" fmla="*/ 4699385 w 6942879"/>
              <a:gd name="connsiteY4120" fmla="*/ 1327064 h 3445715"/>
              <a:gd name="connsiteX4121" fmla="*/ 4705657 w 6942879"/>
              <a:gd name="connsiteY4121" fmla="*/ 1326521 h 3445715"/>
              <a:gd name="connsiteX4122" fmla="*/ 3703224 w 6942879"/>
              <a:gd name="connsiteY4122" fmla="*/ 1323207 h 3445715"/>
              <a:gd name="connsiteX4123" fmla="*/ 3699009 w 6942879"/>
              <a:gd name="connsiteY4123" fmla="*/ 1329631 h 3445715"/>
              <a:gd name="connsiteX4124" fmla="*/ 3703997 w 6942879"/>
              <a:gd name="connsiteY4124" fmla="*/ 1325535 h 3445715"/>
              <a:gd name="connsiteX4125" fmla="*/ 5405276 w 6942879"/>
              <a:gd name="connsiteY4125" fmla="*/ 1315173 h 3445715"/>
              <a:gd name="connsiteX4126" fmla="*/ 5401456 w 6942879"/>
              <a:gd name="connsiteY4126" fmla="*/ 1317798 h 3445715"/>
              <a:gd name="connsiteX4127" fmla="*/ 5399154 w 6942879"/>
              <a:gd name="connsiteY4127" fmla="*/ 1319532 h 3445715"/>
              <a:gd name="connsiteX4128" fmla="*/ 5403165 w 6942879"/>
              <a:gd name="connsiteY4128" fmla="*/ 1317623 h 3445715"/>
              <a:gd name="connsiteX4129" fmla="*/ 4053569 w 6942879"/>
              <a:gd name="connsiteY4129" fmla="*/ 1314904 h 3445715"/>
              <a:gd name="connsiteX4130" fmla="*/ 4066944 w 6942879"/>
              <a:gd name="connsiteY4130" fmla="*/ 1321802 h 3445715"/>
              <a:gd name="connsiteX4131" fmla="*/ 4094448 w 6942879"/>
              <a:gd name="connsiteY4131" fmla="*/ 1327307 h 3445715"/>
              <a:gd name="connsiteX4132" fmla="*/ 4091895 w 6942879"/>
              <a:gd name="connsiteY4132" fmla="*/ 1326239 h 3445715"/>
              <a:gd name="connsiteX4133" fmla="*/ 4074333 w 6942879"/>
              <a:gd name="connsiteY4133" fmla="*/ 1321843 h 3445715"/>
              <a:gd name="connsiteX4134" fmla="*/ 4056770 w 6942879"/>
              <a:gd name="connsiteY4134" fmla="*/ 1315974 h 3445715"/>
              <a:gd name="connsiteX4135" fmla="*/ 4827626 w 6942879"/>
              <a:gd name="connsiteY4135" fmla="*/ 1313432 h 3445715"/>
              <a:gd name="connsiteX4136" fmla="*/ 4827842 w 6942879"/>
              <a:gd name="connsiteY4136" fmla="*/ 1314517 h 3445715"/>
              <a:gd name="connsiteX4137" fmla="*/ 4831765 w 6942879"/>
              <a:gd name="connsiteY4137" fmla="*/ 1326252 h 3445715"/>
              <a:gd name="connsiteX4138" fmla="*/ 4821517 w 6942879"/>
              <a:gd name="connsiteY4138" fmla="*/ 1336028 h 3445715"/>
              <a:gd name="connsiteX4139" fmla="*/ 4821371 w 6942879"/>
              <a:gd name="connsiteY4139" fmla="*/ 1337013 h 3445715"/>
              <a:gd name="connsiteX4140" fmla="*/ 4829845 w 6942879"/>
              <a:gd name="connsiteY4140" fmla="*/ 1329856 h 3445715"/>
              <a:gd name="connsiteX4141" fmla="*/ 4836182 w 6942879"/>
              <a:gd name="connsiteY4141" fmla="*/ 1322033 h 3445715"/>
              <a:gd name="connsiteX4142" fmla="*/ 4347454 w 6942879"/>
              <a:gd name="connsiteY4142" fmla="*/ 1311560 h 3445715"/>
              <a:gd name="connsiteX4143" fmla="*/ 4347506 w 6942879"/>
              <a:gd name="connsiteY4143" fmla="*/ 1312923 h 3445715"/>
              <a:gd name="connsiteX4144" fmla="*/ 4347997 w 6942879"/>
              <a:gd name="connsiteY4144" fmla="*/ 1322334 h 3445715"/>
              <a:gd name="connsiteX4145" fmla="*/ 4347997 w 6942879"/>
              <a:gd name="connsiteY4145" fmla="*/ 1357539 h 3445715"/>
              <a:gd name="connsiteX4146" fmla="*/ 4348220 w 6942879"/>
              <a:gd name="connsiteY4146" fmla="*/ 1359234 h 3445715"/>
              <a:gd name="connsiteX4147" fmla="*/ 4348400 w 6942879"/>
              <a:gd name="connsiteY4147" fmla="*/ 1357614 h 3445715"/>
              <a:gd name="connsiteX4148" fmla="*/ 4348400 w 6942879"/>
              <a:gd name="connsiteY4148" fmla="*/ 1326275 h 3445715"/>
              <a:gd name="connsiteX4149" fmla="*/ 4347851 w 6942879"/>
              <a:gd name="connsiteY4149" fmla="*/ 1317887 h 3445715"/>
              <a:gd name="connsiteX4150" fmla="*/ 3592410 w 6942879"/>
              <a:gd name="connsiteY4150" fmla="*/ 1311078 h 3445715"/>
              <a:gd name="connsiteX4151" fmla="*/ 3594855 w 6942879"/>
              <a:gd name="connsiteY4151" fmla="*/ 1314430 h 3445715"/>
              <a:gd name="connsiteX4152" fmla="*/ 3603533 w 6942879"/>
              <a:gd name="connsiteY4152" fmla="*/ 1319699 h 3445715"/>
              <a:gd name="connsiteX4153" fmla="*/ 4527439 w 6942879"/>
              <a:gd name="connsiteY4153" fmla="*/ 1310599 h 3445715"/>
              <a:gd name="connsiteX4154" fmla="*/ 4517700 w 6942879"/>
              <a:gd name="connsiteY4154" fmla="*/ 1314508 h 3445715"/>
              <a:gd name="connsiteX4155" fmla="*/ 4516590 w 6942879"/>
              <a:gd name="connsiteY4155" fmla="*/ 1314952 h 3445715"/>
              <a:gd name="connsiteX4156" fmla="*/ 4520144 w 6942879"/>
              <a:gd name="connsiteY4156" fmla="*/ 1314524 h 3445715"/>
              <a:gd name="connsiteX4157" fmla="*/ 4535761 w 6942879"/>
              <a:gd name="connsiteY4157" fmla="*/ 1318438 h 3445715"/>
              <a:gd name="connsiteX4158" fmla="*/ 4544357 w 6942879"/>
              <a:gd name="connsiteY4158" fmla="*/ 1329944 h 3445715"/>
              <a:gd name="connsiteX4159" fmla="*/ 4538663 w 6942879"/>
              <a:gd name="connsiteY4159" fmla="*/ 1320872 h 3445715"/>
              <a:gd name="connsiteX4160" fmla="*/ 4527439 w 6942879"/>
              <a:gd name="connsiteY4160" fmla="*/ 1310599 h 3445715"/>
              <a:gd name="connsiteX4161" fmla="*/ 4039208 w 6942879"/>
              <a:gd name="connsiteY4161" fmla="*/ 1310105 h 3445715"/>
              <a:gd name="connsiteX4162" fmla="*/ 4032810 w 6942879"/>
              <a:gd name="connsiteY4162" fmla="*/ 1313932 h 3445715"/>
              <a:gd name="connsiteX4163" fmla="*/ 4049387 w 6942879"/>
              <a:gd name="connsiteY4163" fmla="*/ 1313507 h 3445715"/>
              <a:gd name="connsiteX4164" fmla="*/ 5093735 w 6942879"/>
              <a:gd name="connsiteY4164" fmla="*/ 1307336 h 3445715"/>
              <a:gd name="connsiteX4165" fmla="*/ 5106369 w 6942879"/>
              <a:gd name="connsiteY4165" fmla="*/ 1322554 h 3445715"/>
              <a:gd name="connsiteX4166" fmla="*/ 5101181 w 6942879"/>
              <a:gd name="connsiteY4166" fmla="*/ 1313878 h 3445715"/>
              <a:gd name="connsiteX4167" fmla="*/ 6062145 w 6942879"/>
              <a:gd name="connsiteY4167" fmla="*/ 1306996 h 3445715"/>
              <a:gd name="connsiteX4168" fmla="*/ 6062083 w 6942879"/>
              <a:gd name="connsiteY4168" fmla="*/ 1307501 h 3445715"/>
              <a:gd name="connsiteX4169" fmla="*/ 6060635 w 6942879"/>
              <a:gd name="connsiteY4169" fmla="*/ 1310423 h 3445715"/>
              <a:gd name="connsiteX4170" fmla="*/ 5787815 w 6942879"/>
              <a:gd name="connsiteY4170" fmla="*/ 1303594 h 3445715"/>
              <a:gd name="connsiteX4171" fmla="*/ 5787815 w 6942879"/>
              <a:gd name="connsiteY4171" fmla="*/ 1325953 h 3445715"/>
              <a:gd name="connsiteX4172" fmla="*/ 5781965 w 6942879"/>
              <a:gd name="connsiteY4172" fmla="*/ 1333763 h 3445715"/>
              <a:gd name="connsiteX4173" fmla="*/ 5781190 w 6942879"/>
              <a:gd name="connsiteY4173" fmla="*/ 1334801 h 3445715"/>
              <a:gd name="connsiteX4174" fmla="*/ 5787557 w 6942879"/>
              <a:gd name="connsiteY4174" fmla="*/ 1329652 h 3445715"/>
              <a:gd name="connsiteX4175" fmla="*/ 5791509 w 6942879"/>
              <a:gd name="connsiteY4175" fmla="*/ 1314035 h 3445715"/>
              <a:gd name="connsiteX4176" fmla="*/ 5405393 w 6942879"/>
              <a:gd name="connsiteY4176" fmla="*/ 1302029 h 3445715"/>
              <a:gd name="connsiteX4177" fmla="*/ 5405368 w 6942879"/>
              <a:gd name="connsiteY4177" fmla="*/ 1302129 h 3445715"/>
              <a:gd name="connsiteX4178" fmla="*/ 5405922 w 6942879"/>
              <a:gd name="connsiteY4178" fmla="*/ 1303090 h 3445715"/>
              <a:gd name="connsiteX4179" fmla="*/ 4452612 w 6942879"/>
              <a:gd name="connsiteY4179" fmla="*/ 1301582 h 3445715"/>
              <a:gd name="connsiteX4180" fmla="*/ 4465507 w 6942879"/>
              <a:gd name="connsiteY4180" fmla="*/ 1314524 h 3445715"/>
              <a:gd name="connsiteX4181" fmla="*/ 4479162 w 6942879"/>
              <a:gd name="connsiteY4181" fmla="*/ 1315992 h 3445715"/>
              <a:gd name="connsiteX4182" fmla="*/ 4487812 w 6942879"/>
              <a:gd name="connsiteY4182" fmla="*/ 1315062 h 3445715"/>
              <a:gd name="connsiteX4183" fmla="*/ 4484540 w 6942879"/>
              <a:gd name="connsiteY4183" fmla="*/ 1314517 h 3445715"/>
              <a:gd name="connsiteX4184" fmla="*/ 4465520 w 6942879"/>
              <a:gd name="connsiteY4184" fmla="*/ 1312554 h 3445715"/>
              <a:gd name="connsiteX4185" fmla="*/ 3790477 w 6942879"/>
              <a:gd name="connsiteY4185" fmla="*/ 1300354 h 3445715"/>
              <a:gd name="connsiteX4186" fmla="*/ 3767041 w 6942879"/>
              <a:gd name="connsiteY4186" fmla="*/ 1302307 h 3445715"/>
              <a:gd name="connsiteX4187" fmla="*/ 3739695 w 6942879"/>
              <a:gd name="connsiteY4187" fmla="*/ 1310118 h 3445715"/>
              <a:gd name="connsiteX4188" fmla="*/ 3725121 w 6942879"/>
              <a:gd name="connsiteY4188" fmla="*/ 1309441 h 3445715"/>
              <a:gd name="connsiteX4189" fmla="*/ 3714501 w 6942879"/>
              <a:gd name="connsiteY4189" fmla="*/ 1307555 h 3445715"/>
              <a:gd name="connsiteX4190" fmla="*/ 3707603 w 6942879"/>
              <a:gd name="connsiteY4190" fmla="*/ 1304945 h 3445715"/>
              <a:gd name="connsiteX4191" fmla="*/ 3708701 w 6942879"/>
              <a:gd name="connsiteY4191" fmla="*/ 1306525 h 3445715"/>
              <a:gd name="connsiteX4192" fmla="*/ 3714501 w 6942879"/>
              <a:gd name="connsiteY4192" fmla="*/ 1307555 h 3445715"/>
              <a:gd name="connsiteX4193" fmla="*/ 3718696 w 6942879"/>
              <a:gd name="connsiteY4193" fmla="*/ 1309142 h 3445715"/>
              <a:gd name="connsiteX4194" fmla="*/ 3725121 w 6942879"/>
              <a:gd name="connsiteY4194" fmla="*/ 1309441 h 3445715"/>
              <a:gd name="connsiteX4195" fmla="*/ 3734339 w 6942879"/>
              <a:gd name="connsiteY4195" fmla="*/ 1311077 h 3445715"/>
              <a:gd name="connsiteX4196" fmla="*/ 3758739 w 6942879"/>
              <a:gd name="connsiteY4196" fmla="*/ 1309835 h 3445715"/>
              <a:gd name="connsiteX4197" fmla="*/ 3774379 w 6942879"/>
              <a:gd name="connsiteY4197" fmla="*/ 1301989 h 3445715"/>
              <a:gd name="connsiteX4198" fmla="*/ 3791486 w 6942879"/>
              <a:gd name="connsiteY4198" fmla="*/ 1301008 h 3445715"/>
              <a:gd name="connsiteX4199" fmla="*/ 3794800 w 6942879"/>
              <a:gd name="connsiteY4199" fmla="*/ 1302155 h 3445715"/>
              <a:gd name="connsiteX4200" fmla="*/ 3637089 w 6942879"/>
              <a:gd name="connsiteY4200" fmla="*/ 1300286 h 3445715"/>
              <a:gd name="connsiteX4201" fmla="*/ 3629929 w 6942879"/>
              <a:gd name="connsiteY4201" fmla="*/ 1314554 h 3445715"/>
              <a:gd name="connsiteX4202" fmla="*/ 3628278 w 6942879"/>
              <a:gd name="connsiteY4202" fmla="*/ 1318667 h 3445715"/>
              <a:gd name="connsiteX4203" fmla="*/ 3634502 w 6942879"/>
              <a:gd name="connsiteY4203" fmla="*/ 1311817 h 3445715"/>
              <a:gd name="connsiteX4204" fmla="*/ 3637450 w 6942879"/>
              <a:gd name="connsiteY4204" fmla="*/ 1302078 h 3445715"/>
              <a:gd name="connsiteX4205" fmla="*/ 3413716 w 6942879"/>
              <a:gd name="connsiteY4205" fmla="*/ 1299523 h 3445715"/>
              <a:gd name="connsiteX4206" fmla="*/ 3415737 w 6942879"/>
              <a:gd name="connsiteY4206" fmla="*/ 1301922 h 3445715"/>
              <a:gd name="connsiteX4207" fmla="*/ 3417445 w 6942879"/>
              <a:gd name="connsiteY4207" fmla="*/ 1304195 h 3445715"/>
              <a:gd name="connsiteX4208" fmla="*/ 3416590 w 6942879"/>
              <a:gd name="connsiteY4208" fmla="*/ 1301099 h 3445715"/>
              <a:gd name="connsiteX4209" fmla="*/ 6084206 w 6942879"/>
              <a:gd name="connsiteY4209" fmla="*/ 1298133 h 3445715"/>
              <a:gd name="connsiteX4210" fmla="*/ 6068232 w 6942879"/>
              <a:gd name="connsiteY4210" fmla="*/ 1310116 h 3445715"/>
              <a:gd name="connsiteX4211" fmla="*/ 6084206 w 6942879"/>
              <a:gd name="connsiteY4211" fmla="*/ 1298133 h 3445715"/>
              <a:gd name="connsiteX4212" fmla="*/ 1774770 w 6942879"/>
              <a:gd name="connsiteY4212" fmla="*/ 1297509 h 3445715"/>
              <a:gd name="connsiteX4213" fmla="*/ 1760535 w 6942879"/>
              <a:gd name="connsiteY4213" fmla="*/ 1301912 h 3445715"/>
              <a:gd name="connsiteX4214" fmla="*/ 1737100 w 6942879"/>
              <a:gd name="connsiteY4214" fmla="*/ 1305796 h 3445715"/>
              <a:gd name="connsiteX4215" fmla="*/ 1717597 w 6942879"/>
              <a:gd name="connsiteY4215" fmla="*/ 1317528 h 3445715"/>
              <a:gd name="connsiteX4216" fmla="*/ 1717597 w 6942879"/>
              <a:gd name="connsiteY4216" fmla="*/ 1321452 h 3445715"/>
              <a:gd name="connsiteX4217" fmla="*/ 1725382 w 6942879"/>
              <a:gd name="connsiteY4217" fmla="*/ 1329260 h 3445715"/>
              <a:gd name="connsiteX4218" fmla="*/ 1698092 w 6942879"/>
              <a:gd name="connsiteY4218" fmla="*/ 1337068 h 3445715"/>
              <a:gd name="connsiteX4219" fmla="*/ 1678589 w 6942879"/>
              <a:gd name="connsiteY4219" fmla="*/ 1337068 h 3445715"/>
              <a:gd name="connsiteX4220" fmla="*/ 1659085 w 6942879"/>
              <a:gd name="connsiteY4220" fmla="*/ 1352723 h 3445715"/>
              <a:gd name="connsiteX4221" fmla="*/ 1652936 w 6942879"/>
              <a:gd name="connsiteY4221" fmla="*/ 1344063 h 3445715"/>
              <a:gd name="connsiteX4222" fmla="*/ 1651192 w 6942879"/>
              <a:gd name="connsiteY4222" fmla="*/ 1348865 h 3445715"/>
              <a:gd name="connsiteX4223" fmla="*/ 1651192 w 6942879"/>
              <a:gd name="connsiteY4223" fmla="*/ 1341046 h 3445715"/>
              <a:gd name="connsiteX4224" fmla="*/ 1643415 w 6942879"/>
              <a:gd name="connsiteY4224" fmla="*/ 1348865 h 3445715"/>
              <a:gd name="connsiteX4225" fmla="*/ 1647278 w 6942879"/>
              <a:gd name="connsiteY4225" fmla="*/ 1360592 h 3445715"/>
              <a:gd name="connsiteX4226" fmla="*/ 1682405 w 6942879"/>
              <a:gd name="connsiteY4226" fmla="*/ 1360592 h 3445715"/>
              <a:gd name="connsiteX4227" fmla="*/ 1713617 w 6942879"/>
              <a:gd name="connsiteY4227" fmla="*/ 1344956 h 3445715"/>
              <a:gd name="connsiteX4228" fmla="*/ 1729223 w 6942879"/>
              <a:gd name="connsiteY4228" fmla="*/ 1333228 h 3445715"/>
              <a:gd name="connsiteX4229" fmla="*/ 1725308 w 6942879"/>
              <a:gd name="connsiteY4229" fmla="*/ 1321501 h 3445715"/>
              <a:gd name="connsiteX4230" fmla="*/ 1744830 w 6942879"/>
              <a:gd name="connsiteY4230" fmla="*/ 1317592 h 3445715"/>
              <a:gd name="connsiteX4231" fmla="*/ 1764298 w 6942879"/>
              <a:gd name="connsiteY4231" fmla="*/ 1321501 h 3445715"/>
              <a:gd name="connsiteX4232" fmla="*/ 1779904 w 6942879"/>
              <a:gd name="connsiteY4232" fmla="*/ 1301955 h 3445715"/>
              <a:gd name="connsiteX4233" fmla="*/ 1779990 w 6942879"/>
              <a:gd name="connsiteY4233" fmla="*/ 1301870 h 3445715"/>
              <a:gd name="connsiteX4234" fmla="*/ 3696004 w 6942879"/>
              <a:gd name="connsiteY4234" fmla="*/ 1289048 h 3445715"/>
              <a:gd name="connsiteX4235" fmla="*/ 3696444 w 6942879"/>
              <a:gd name="connsiteY4235" fmla="*/ 1298182 h 3445715"/>
              <a:gd name="connsiteX4236" fmla="*/ 3697256 w 6942879"/>
              <a:gd name="connsiteY4236" fmla="*/ 1301400 h 3445715"/>
              <a:gd name="connsiteX4237" fmla="*/ 3700087 w 6942879"/>
              <a:gd name="connsiteY4237" fmla="*/ 1294139 h 3445715"/>
              <a:gd name="connsiteX4238" fmla="*/ 3700628 w 6942879"/>
              <a:gd name="connsiteY4238" fmla="*/ 1294918 h 3445715"/>
              <a:gd name="connsiteX4239" fmla="*/ 3700628 w 6942879"/>
              <a:gd name="connsiteY4239" fmla="*/ 1290590 h 3445715"/>
              <a:gd name="connsiteX4240" fmla="*/ 5784212 w 6942879"/>
              <a:gd name="connsiteY4240" fmla="*/ 1289023 h 3445715"/>
              <a:gd name="connsiteX4241" fmla="*/ 5783915 w 6942879"/>
              <a:gd name="connsiteY4241" fmla="*/ 1289266 h 3445715"/>
              <a:gd name="connsiteX4242" fmla="*/ 5784562 w 6942879"/>
              <a:gd name="connsiteY4242" fmla="*/ 1290806 h 3445715"/>
              <a:gd name="connsiteX4243" fmla="*/ 3680325 w 6942879"/>
              <a:gd name="connsiteY4243" fmla="*/ 1285731 h 3445715"/>
              <a:gd name="connsiteX4244" fmla="*/ 3680710 w 6942879"/>
              <a:gd name="connsiteY4244" fmla="*/ 1286495 h 3445715"/>
              <a:gd name="connsiteX4245" fmla="*/ 3691425 w 6942879"/>
              <a:gd name="connsiteY4245" fmla="*/ 1287522 h 3445715"/>
              <a:gd name="connsiteX4246" fmla="*/ 3688915 w 6942879"/>
              <a:gd name="connsiteY4246" fmla="*/ 1286685 h 3445715"/>
              <a:gd name="connsiteX4247" fmla="*/ 5062899 w 6942879"/>
              <a:gd name="connsiteY4247" fmla="*/ 1284833 h 3445715"/>
              <a:gd name="connsiteX4248" fmla="*/ 5073326 w 6942879"/>
              <a:gd name="connsiteY4248" fmla="*/ 1289407 h 3445715"/>
              <a:gd name="connsiteX4249" fmla="*/ 5069971 w 6942879"/>
              <a:gd name="connsiteY4249" fmla="*/ 1286460 h 3445715"/>
              <a:gd name="connsiteX4250" fmla="*/ 6108165 w 6942879"/>
              <a:gd name="connsiteY4250" fmla="*/ 1283488 h 3445715"/>
              <a:gd name="connsiteX4251" fmla="*/ 6092192 w 6942879"/>
              <a:gd name="connsiteY4251" fmla="*/ 1298401 h 3445715"/>
              <a:gd name="connsiteX4252" fmla="*/ 6108165 w 6942879"/>
              <a:gd name="connsiteY4252" fmla="*/ 1283488 h 3445715"/>
              <a:gd name="connsiteX4253" fmla="*/ 4816807 w 6942879"/>
              <a:gd name="connsiteY4253" fmla="*/ 1282990 h 3445715"/>
              <a:gd name="connsiteX4254" fmla="*/ 4816145 w 6942879"/>
              <a:gd name="connsiteY4254" fmla="*/ 1283211 h 3445715"/>
              <a:gd name="connsiteX4255" fmla="*/ 4820064 w 6942879"/>
              <a:gd name="connsiteY4255" fmla="*/ 1287617 h 3445715"/>
              <a:gd name="connsiteX4256" fmla="*/ 4820592 w 6942879"/>
              <a:gd name="connsiteY4256" fmla="*/ 1288611 h 3445715"/>
              <a:gd name="connsiteX4257" fmla="*/ 4819546 w 6942879"/>
              <a:gd name="connsiteY4257" fmla="*/ 1284976 h 3445715"/>
              <a:gd name="connsiteX4258" fmla="*/ 5811106 w 6942879"/>
              <a:gd name="connsiteY4258" fmla="*/ 1278968 h 3445715"/>
              <a:gd name="connsiteX4259" fmla="*/ 5816883 w 6942879"/>
              <a:gd name="connsiteY4259" fmla="*/ 1283253 h 3445715"/>
              <a:gd name="connsiteX4260" fmla="*/ 5820329 w 6942879"/>
              <a:gd name="connsiteY4260" fmla="*/ 1280648 h 3445715"/>
              <a:gd name="connsiteX4261" fmla="*/ 5811216 w 6942879"/>
              <a:gd name="connsiteY4261" fmla="*/ 1278979 h 3445715"/>
              <a:gd name="connsiteX4262" fmla="*/ 5025176 w 6942879"/>
              <a:gd name="connsiteY4262" fmla="*/ 1278841 h 3445715"/>
              <a:gd name="connsiteX4263" fmla="*/ 5031189 w 6942879"/>
              <a:gd name="connsiteY4263" fmla="*/ 1280944 h 3445715"/>
              <a:gd name="connsiteX4264" fmla="*/ 5052683 w 6942879"/>
              <a:gd name="connsiteY4264" fmla="*/ 1282483 h 3445715"/>
              <a:gd name="connsiteX4265" fmla="*/ 5046582 w 6942879"/>
              <a:gd name="connsiteY4265" fmla="*/ 1281080 h 3445715"/>
              <a:gd name="connsiteX4266" fmla="*/ 1818970 w 6942879"/>
              <a:gd name="connsiteY4266" fmla="*/ 1278448 h 3445715"/>
              <a:gd name="connsiteX4267" fmla="*/ 1818842 w 6942879"/>
              <a:gd name="connsiteY4267" fmla="*/ 1278474 h 3445715"/>
              <a:gd name="connsiteX4268" fmla="*/ 1858311 w 6942879"/>
              <a:gd name="connsiteY4268" fmla="*/ 1278474 h 3445715"/>
              <a:gd name="connsiteX4269" fmla="*/ 1857978 w 6942879"/>
              <a:gd name="connsiteY4269" fmla="*/ 1278448 h 3445715"/>
              <a:gd name="connsiteX4270" fmla="*/ 1818970 w 6942879"/>
              <a:gd name="connsiteY4270" fmla="*/ 1278448 h 3445715"/>
              <a:gd name="connsiteX4271" fmla="*/ 5801466 w 6942879"/>
              <a:gd name="connsiteY4271" fmla="*/ 1278012 h 3445715"/>
              <a:gd name="connsiteX4272" fmla="*/ 5791715 w 6942879"/>
              <a:gd name="connsiteY4272" fmla="*/ 1282899 h 3445715"/>
              <a:gd name="connsiteX4273" fmla="*/ 5789413 w 6942879"/>
              <a:gd name="connsiteY4273" fmla="*/ 1284779 h 3445715"/>
              <a:gd name="connsiteX4274" fmla="*/ 5795460 w 6942879"/>
              <a:gd name="connsiteY4274" fmla="*/ 1282749 h 3445715"/>
              <a:gd name="connsiteX4275" fmla="*/ 5802798 w 6942879"/>
              <a:gd name="connsiteY4275" fmla="*/ 1278144 h 3445715"/>
              <a:gd name="connsiteX4276" fmla="*/ 3586058 w 6942879"/>
              <a:gd name="connsiteY4276" fmla="*/ 1277627 h 3445715"/>
              <a:gd name="connsiteX4277" fmla="*/ 3579277 w 6942879"/>
              <a:gd name="connsiteY4277" fmla="*/ 1278961 h 3445715"/>
              <a:gd name="connsiteX4278" fmla="*/ 3576256 w 6942879"/>
              <a:gd name="connsiteY4278" fmla="*/ 1282692 h 3445715"/>
              <a:gd name="connsiteX4279" fmla="*/ 5465736 w 6942879"/>
              <a:gd name="connsiteY4279" fmla="*/ 1275728 h 3445715"/>
              <a:gd name="connsiteX4280" fmla="*/ 5452168 w 6942879"/>
              <a:gd name="connsiteY4280" fmla="*/ 1282552 h 3445715"/>
              <a:gd name="connsiteX4281" fmla="*/ 5429257 w 6942879"/>
              <a:gd name="connsiteY4281" fmla="*/ 1285971 h 3445715"/>
              <a:gd name="connsiteX4282" fmla="*/ 5423948 w 6942879"/>
              <a:gd name="connsiteY4282" fmla="*/ 1284522 h 3445715"/>
              <a:gd name="connsiteX4283" fmla="*/ 5440703 w 6942879"/>
              <a:gd name="connsiteY4283" fmla="*/ 1290740 h 3445715"/>
              <a:gd name="connsiteX4284" fmla="*/ 5460204 w 6942879"/>
              <a:gd name="connsiteY4284" fmla="*/ 1278979 h 3445715"/>
              <a:gd name="connsiteX4285" fmla="*/ 5994943 w 6942879"/>
              <a:gd name="connsiteY4285" fmla="*/ 1275395 h 3445715"/>
              <a:gd name="connsiteX4286" fmla="*/ 6029716 w 6942879"/>
              <a:gd name="connsiteY4286" fmla="*/ 1302637 h 3445715"/>
              <a:gd name="connsiteX4287" fmla="*/ 6056770 w 6942879"/>
              <a:gd name="connsiteY4287" fmla="*/ 1310423 h 3445715"/>
              <a:gd name="connsiteX4288" fmla="*/ 6064495 w 6942879"/>
              <a:gd name="connsiteY4288" fmla="*/ 1298744 h 3445715"/>
              <a:gd name="connsiteX4289" fmla="*/ 6062565 w 6942879"/>
              <a:gd name="connsiteY4289" fmla="*/ 1306043 h 3445715"/>
              <a:gd name="connsiteX4290" fmla="*/ 6062145 w 6942879"/>
              <a:gd name="connsiteY4290" fmla="*/ 1306996 h 3445715"/>
              <a:gd name="connsiteX4291" fmla="*/ 6062264 w 6942879"/>
              <a:gd name="connsiteY4291" fmla="*/ 1306042 h 3445715"/>
              <a:gd name="connsiteX4292" fmla="*/ 6060635 w 6942879"/>
              <a:gd name="connsiteY4292" fmla="*/ 1310423 h 3445715"/>
              <a:gd name="connsiteX4293" fmla="*/ 6064495 w 6942879"/>
              <a:gd name="connsiteY4293" fmla="*/ 1318204 h 3445715"/>
              <a:gd name="connsiteX4294" fmla="*/ 6072226 w 6942879"/>
              <a:gd name="connsiteY4294" fmla="*/ 1325990 h 3445715"/>
              <a:gd name="connsiteX4295" fmla="*/ 6033582 w 6942879"/>
              <a:gd name="connsiteY4295" fmla="*/ 1333771 h 3445715"/>
              <a:gd name="connsiteX4296" fmla="*/ 6018125 w 6942879"/>
              <a:gd name="connsiteY4296" fmla="*/ 1353231 h 3445715"/>
              <a:gd name="connsiteX4297" fmla="*/ 5998803 w 6942879"/>
              <a:gd name="connsiteY4297" fmla="*/ 1341557 h 3445715"/>
              <a:gd name="connsiteX4298" fmla="*/ 5979481 w 6942879"/>
              <a:gd name="connsiteY4298" fmla="*/ 1345450 h 3445715"/>
              <a:gd name="connsiteX4299" fmla="*/ 5967890 w 6942879"/>
              <a:gd name="connsiteY4299" fmla="*/ 1349338 h 3445715"/>
              <a:gd name="connsiteX4300" fmla="*/ 5979481 w 6942879"/>
              <a:gd name="connsiteY4300" fmla="*/ 1361017 h 3445715"/>
              <a:gd name="connsiteX4301" fmla="*/ 5975621 w 6942879"/>
              <a:gd name="connsiteY4301" fmla="*/ 1361017 h 3445715"/>
              <a:gd name="connsiteX4302" fmla="*/ 5967890 w 6942879"/>
              <a:gd name="connsiteY4302" fmla="*/ 1368798 h 3445715"/>
              <a:gd name="connsiteX4303" fmla="*/ 5960164 w 6942879"/>
              <a:gd name="connsiteY4303" fmla="*/ 1361017 h 3445715"/>
              <a:gd name="connsiteX4304" fmla="*/ 5956298 w 6942879"/>
              <a:gd name="connsiteY4304" fmla="*/ 1341557 h 3445715"/>
              <a:gd name="connsiteX4305" fmla="*/ 5971755 w 6942879"/>
              <a:gd name="connsiteY4305" fmla="*/ 1333771 h 3445715"/>
              <a:gd name="connsiteX4306" fmla="*/ 5967890 w 6942879"/>
              <a:gd name="connsiteY4306" fmla="*/ 1325990 h 3445715"/>
              <a:gd name="connsiteX4307" fmla="*/ 5979481 w 6942879"/>
              <a:gd name="connsiteY4307" fmla="*/ 1325990 h 3445715"/>
              <a:gd name="connsiteX4308" fmla="*/ 5987212 w 6942879"/>
              <a:gd name="connsiteY4308" fmla="*/ 1314311 h 3445715"/>
              <a:gd name="connsiteX4309" fmla="*/ 5994943 w 6942879"/>
              <a:gd name="connsiteY4309" fmla="*/ 1290963 h 3445715"/>
              <a:gd name="connsiteX4310" fmla="*/ 5994943 w 6942879"/>
              <a:gd name="connsiteY4310" fmla="*/ 1275395 h 3445715"/>
              <a:gd name="connsiteX4311" fmla="*/ 4839575 w 6942879"/>
              <a:gd name="connsiteY4311" fmla="*/ 1275394 h 3445715"/>
              <a:gd name="connsiteX4312" fmla="*/ 4827447 w 6942879"/>
              <a:gd name="connsiteY4312" fmla="*/ 1279441 h 3445715"/>
              <a:gd name="connsiteX4313" fmla="*/ 4828870 w 6942879"/>
              <a:gd name="connsiteY4313" fmla="*/ 1278983 h 3445715"/>
              <a:gd name="connsiteX4314" fmla="*/ 4841424 w 6942879"/>
              <a:gd name="connsiteY4314" fmla="*/ 1275752 h 3445715"/>
              <a:gd name="connsiteX4315" fmla="*/ 3614328 w 6942879"/>
              <a:gd name="connsiteY4315" fmla="*/ 1275020 h 3445715"/>
              <a:gd name="connsiteX4316" fmla="*/ 3596802 w 6942879"/>
              <a:gd name="connsiteY4316" fmla="*/ 1275513 h 3445715"/>
              <a:gd name="connsiteX4317" fmla="*/ 3592962 w 6942879"/>
              <a:gd name="connsiteY4317" fmla="*/ 1276269 h 3445715"/>
              <a:gd name="connsiteX4318" fmla="*/ 3610333 w 6942879"/>
              <a:gd name="connsiteY4318" fmla="*/ 1275499 h 3445715"/>
              <a:gd name="connsiteX4319" fmla="*/ 3633649 w 6942879"/>
              <a:gd name="connsiteY4319" fmla="*/ 1283244 h 3445715"/>
              <a:gd name="connsiteX4320" fmla="*/ 3633279 w 6942879"/>
              <a:gd name="connsiteY4320" fmla="*/ 1281413 h 3445715"/>
              <a:gd name="connsiteX4321" fmla="*/ 1877626 w 6942879"/>
              <a:gd name="connsiteY4321" fmla="*/ 1274477 h 3445715"/>
              <a:gd name="connsiteX4322" fmla="*/ 1877482 w 6942879"/>
              <a:gd name="connsiteY4322" fmla="*/ 1274524 h 3445715"/>
              <a:gd name="connsiteX4323" fmla="*/ 1877370 w 6942879"/>
              <a:gd name="connsiteY4323" fmla="*/ 1274605 h 3445715"/>
              <a:gd name="connsiteX4324" fmla="*/ 1877450 w 6942879"/>
              <a:gd name="connsiteY4324" fmla="*/ 1274565 h 3445715"/>
              <a:gd name="connsiteX4325" fmla="*/ 5016744 w 6942879"/>
              <a:gd name="connsiteY4325" fmla="*/ 1271767 h 3445715"/>
              <a:gd name="connsiteX4326" fmla="*/ 5017904 w 6942879"/>
              <a:gd name="connsiteY4326" fmla="*/ 1276299 h 3445715"/>
              <a:gd name="connsiteX4327" fmla="*/ 5022487 w 6942879"/>
              <a:gd name="connsiteY4327" fmla="*/ 1277901 h 3445715"/>
              <a:gd name="connsiteX4328" fmla="*/ 6131016 w 6942879"/>
              <a:gd name="connsiteY4328" fmla="*/ 1271505 h 3445715"/>
              <a:gd name="connsiteX4329" fmla="*/ 6115930 w 6942879"/>
              <a:gd name="connsiteY4329" fmla="*/ 1282490 h 3445715"/>
              <a:gd name="connsiteX4330" fmla="*/ 6131016 w 6942879"/>
              <a:gd name="connsiteY4330" fmla="*/ 1271505 h 3445715"/>
              <a:gd name="connsiteX4331" fmla="*/ 5827389 w 6942879"/>
              <a:gd name="connsiteY4331" fmla="*/ 1270418 h 3445715"/>
              <a:gd name="connsiteX4332" fmla="*/ 5826816 w 6942879"/>
              <a:gd name="connsiteY4332" fmla="*/ 1271173 h 3445715"/>
              <a:gd name="connsiteX4333" fmla="*/ 5825505 w 6942879"/>
              <a:gd name="connsiteY4333" fmla="*/ 1273801 h 3445715"/>
              <a:gd name="connsiteX4334" fmla="*/ 3406471 w 6942879"/>
              <a:gd name="connsiteY4334" fmla="*/ 1270227 h 3445715"/>
              <a:gd name="connsiteX4335" fmla="*/ 3403997 w 6942879"/>
              <a:gd name="connsiteY4335" fmla="*/ 1274611 h 3445715"/>
              <a:gd name="connsiteX4336" fmla="*/ 3404385 w 6942879"/>
              <a:gd name="connsiteY4336" fmla="*/ 1278614 h 3445715"/>
              <a:gd name="connsiteX4337" fmla="*/ 3405377 w 6942879"/>
              <a:gd name="connsiteY4337" fmla="*/ 1274630 h 3445715"/>
              <a:gd name="connsiteX4338" fmla="*/ 5490873 w 6942879"/>
              <a:gd name="connsiteY4338" fmla="*/ 1268534 h 3445715"/>
              <a:gd name="connsiteX4339" fmla="*/ 5481418 w 6942879"/>
              <a:gd name="connsiteY4339" fmla="*/ 1272267 h 3445715"/>
              <a:gd name="connsiteX4340" fmla="*/ 5470256 w 6942879"/>
              <a:gd name="connsiteY4340" fmla="*/ 1274264 h 3445715"/>
              <a:gd name="connsiteX4341" fmla="*/ 5479705 w 6942879"/>
              <a:gd name="connsiteY4341" fmla="*/ 1275094 h 3445715"/>
              <a:gd name="connsiteX4342" fmla="*/ 5488907 w 6942879"/>
              <a:gd name="connsiteY4342" fmla="*/ 1271363 h 3445715"/>
              <a:gd name="connsiteX4343" fmla="*/ 4406611 w 6942879"/>
              <a:gd name="connsiteY4343" fmla="*/ 1267511 h 3445715"/>
              <a:gd name="connsiteX4344" fmla="*/ 4413710 w 6942879"/>
              <a:gd name="connsiteY4344" fmla="*/ 1271505 h 3445715"/>
              <a:gd name="connsiteX4345" fmla="*/ 4413710 w 6942879"/>
              <a:gd name="connsiteY4345" fmla="*/ 1279494 h 3445715"/>
              <a:gd name="connsiteX4346" fmla="*/ 4406611 w 6942879"/>
              <a:gd name="connsiteY4346" fmla="*/ 1267511 h 3445715"/>
              <a:gd name="connsiteX4347" fmla="*/ 4863765 w 6942879"/>
              <a:gd name="connsiteY4347" fmla="*/ 1264395 h 3445715"/>
              <a:gd name="connsiteX4348" fmla="*/ 4862968 w 6942879"/>
              <a:gd name="connsiteY4348" fmla="*/ 1267576 h 3445715"/>
              <a:gd name="connsiteX4349" fmla="*/ 4866387 w 6942879"/>
              <a:gd name="connsiteY4349" fmla="*/ 1272948 h 3445715"/>
              <a:gd name="connsiteX4350" fmla="*/ 4866856 w 6942879"/>
              <a:gd name="connsiteY4350" fmla="*/ 1275226 h 3445715"/>
              <a:gd name="connsiteX4351" fmla="*/ 4867384 w 6942879"/>
              <a:gd name="connsiteY4351" fmla="*/ 1275094 h 3445715"/>
              <a:gd name="connsiteX4352" fmla="*/ 4865433 w 6942879"/>
              <a:gd name="connsiteY4352" fmla="*/ 1270683 h 3445715"/>
              <a:gd name="connsiteX4353" fmla="*/ 1651736 w 6942879"/>
              <a:gd name="connsiteY4353" fmla="*/ 1259523 h 3445715"/>
              <a:gd name="connsiteX4354" fmla="*/ 1675695 w 6942879"/>
              <a:gd name="connsiteY4354" fmla="*/ 1263518 h 3445715"/>
              <a:gd name="connsiteX4355" fmla="*/ 1651736 w 6942879"/>
              <a:gd name="connsiteY4355" fmla="*/ 1259523 h 3445715"/>
              <a:gd name="connsiteX4356" fmla="*/ 3403997 w 6942879"/>
              <a:gd name="connsiteY4356" fmla="*/ 1256740 h 3445715"/>
              <a:gd name="connsiteX4357" fmla="*/ 3403997 w 6942879"/>
              <a:gd name="connsiteY4357" fmla="*/ 1259006 h 3445715"/>
              <a:gd name="connsiteX4358" fmla="*/ 3405819 w 6942879"/>
              <a:gd name="connsiteY4358" fmla="*/ 1262235 h 3445715"/>
              <a:gd name="connsiteX4359" fmla="*/ 3446913 w 6942879"/>
              <a:gd name="connsiteY4359" fmla="*/ 1256111 h 3445715"/>
              <a:gd name="connsiteX4360" fmla="*/ 3445388 w 6942879"/>
              <a:gd name="connsiteY4360" fmla="*/ 1258240 h 3445715"/>
              <a:gd name="connsiteX4361" fmla="*/ 3446320 w 6942879"/>
              <a:gd name="connsiteY4361" fmla="*/ 1258944 h 3445715"/>
              <a:gd name="connsiteX4362" fmla="*/ 3631025 w 6942879"/>
              <a:gd name="connsiteY4362" fmla="*/ 1255997 h 3445715"/>
              <a:gd name="connsiteX4363" fmla="*/ 3630166 w 6942879"/>
              <a:gd name="connsiteY4363" fmla="*/ 1256234 h 3445715"/>
              <a:gd name="connsiteX4364" fmla="*/ 3630639 w 6942879"/>
              <a:gd name="connsiteY4364" fmla="*/ 1257911 h 3445715"/>
              <a:gd name="connsiteX4365" fmla="*/ 6166733 w 6942879"/>
              <a:gd name="connsiteY4365" fmla="*/ 1255528 h 3445715"/>
              <a:gd name="connsiteX4366" fmla="*/ 6146766 w 6942879"/>
              <a:gd name="connsiteY4366" fmla="*/ 1267511 h 3445715"/>
              <a:gd name="connsiteX4367" fmla="*/ 6166733 w 6942879"/>
              <a:gd name="connsiteY4367" fmla="*/ 1255528 h 3445715"/>
              <a:gd name="connsiteX4368" fmla="*/ 4426494 w 6942879"/>
              <a:gd name="connsiteY4368" fmla="*/ 1255347 h 3445715"/>
              <a:gd name="connsiteX4369" fmla="*/ 4422098 w 6942879"/>
              <a:gd name="connsiteY4369" fmla="*/ 1259741 h 3445715"/>
              <a:gd name="connsiteX4370" fmla="*/ 4406515 w 6942879"/>
              <a:gd name="connsiteY4370" fmla="*/ 1259741 h 3445715"/>
              <a:gd name="connsiteX4371" fmla="*/ 4398706 w 6942879"/>
              <a:gd name="connsiteY4371" fmla="*/ 1267576 h 3445715"/>
              <a:gd name="connsiteX4372" fmla="*/ 4379199 w 6942879"/>
              <a:gd name="connsiteY4372" fmla="*/ 1271476 h 3445715"/>
              <a:gd name="connsiteX4373" fmla="*/ 4361012 w 6942879"/>
              <a:gd name="connsiteY4373" fmla="*/ 1279290 h 3445715"/>
              <a:gd name="connsiteX4374" fmla="*/ 4399145 w 6942879"/>
              <a:gd name="connsiteY4374" fmla="*/ 1267511 h 3445715"/>
              <a:gd name="connsiteX4375" fmla="*/ 4395237 w 6942879"/>
              <a:gd name="connsiteY4375" fmla="*/ 1279262 h 3445715"/>
              <a:gd name="connsiteX4376" fmla="*/ 4399145 w 6942879"/>
              <a:gd name="connsiteY4376" fmla="*/ 1298850 h 3445715"/>
              <a:gd name="connsiteX4377" fmla="*/ 4403037 w 6942879"/>
              <a:gd name="connsiteY4377" fmla="*/ 1287099 h 3445715"/>
              <a:gd name="connsiteX4378" fmla="*/ 4403037 w 6942879"/>
              <a:gd name="connsiteY4378" fmla="*/ 1271425 h 3445715"/>
              <a:gd name="connsiteX4379" fmla="*/ 4410854 w 6942879"/>
              <a:gd name="connsiteY4379" fmla="*/ 1291013 h 3445715"/>
              <a:gd name="connsiteX4380" fmla="*/ 4418655 w 6942879"/>
              <a:gd name="connsiteY4380" fmla="*/ 1306687 h 3445715"/>
              <a:gd name="connsiteX4381" fmla="*/ 4434272 w 6942879"/>
              <a:gd name="connsiteY4381" fmla="*/ 1298850 h 3445715"/>
              <a:gd name="connsiteX4382" fmla="*/ 4440608 w 6942879"/>
              <a:gd name="connsiteY4382" fmla="*/ 1292979 h 3445715"/>
              <a:gd name="connsiteX4383" fmla="*/ 4437718 w 6942879"/>
              <a:gd name="connsiteY4383" fmla="*/ 1291047 h 3445715"/>
              <a:gd name="connsiteX4384" fmla="*/ 4437718 w 6942879"/>
              <a:gd name="connsiteY4384" fmla="*/ 1275394 h 3445715"/>
              <a:gd name="connsiteX4385" fmla="*/ 4433831 w 6942879"/>
              <a:gd name="connsiteY4385" fmla="*/ 1259741 h 3445715"/>
              <a:gd name="connsiteX4386" fmla="*/ 4426494 w 6942879"/>
              <a:gd name="connsiteY4386" fmla="*/ 1255347 h 3445715"/>
              <a:gd name="connsiteX4387" fmla="*/ 3659714 w 6942879"/>
              <a:gd name="connsiteY4387" fmla="*/ 1253589 h 3445715"/>
              <a:gd name="connsiteX4388" fmla="*/ 3668914 w 6942879"/>
              <a:gd name="connsiteY4388" fmla="*/ 1267017 h 3445715"/>
              <a:gd name="connsiteX4389" fmla="*/ 3676777 w 6942879"/>
              <a:gd name="connsiteY4389" fmla="*/ 1278704 h 3445715"/>
              <a:gd name="connsiteX4390" fmla="*/ 3679044 w 6942879"/>
              <a:gd name="connsiteY4390" fmla="*/ 1283194 h 3445715"/>
              <a:gd name="connsiteX4391" fmla="*/ 3677193 w 6942879"/>
              <a:gd name="connsiteY4391" fmla="*/ 1278874 h 3445715"/>
              <a:gd name="connsiteX4392" fmla="*/ 3669381 w 6942879"/>
              <a:gd name="connsiteY4392" fmla="*/ 1263252 h 3445715"/>
              <a:gd name="connsiteX4393" fmla="*/ 3663520 w 6942879"/>
              <a:gd name="connsiteY4393" fmla="*/ 1257393 h 3445715"/>
              <a:gd name="connsiteX4394" fmla="*/ 3424770 w 6942879"/>
              <a:gd name="connsiteY4394" fmla="*/ 1253453 h 3445715"/>
              <a:gd name="connsiteX4395" fmla="*/ 3418461 w 6942879"/>
              <a:gd name="connsiteY4395" fmla="*/ 1255020 h 3445715"/>
              <a:gd name="connsiteX4396" fmla="*/ 3422928 w 6942879"/>
              <a:gd name="connsiteY4396" fmla="*/ 1255020 h 3445715"/>
              <a:gd name="connsiteX4397" fmla="*/ 3403997 w 6942879"/>
              <a:gd name="connsiteY4397" fmla="*/ 1253325 h 3445715"/>
              <a:gd name="connsiteX4398" fmla="*/ 3403997 w 6942879"/>
              <a:gd name="connsiteY4398" fmla="*/ 1255020 h 3445715"/>
              <a:gd name="connsiteX4399" fmla="*/ 3405021 w 6942879"/>
              <a:gd name="connsiteY4399" fmla="*/ 1255020 h 3445715"/>
              <a:gd name="connsiteX4400" fmla="*/ 2100305 w 6942879"/>
              <a:gd name="connsiteY4400" fmla="*/ 1251534 h 3445715"/>
              <a:gd name="connsiteX4401" fmla="*/ 2092318 w 6942879"/>
              <a:gd name="connsiteY4401" fmla="*/ 1263518 h 3445715"/>
              <a:gd name="connsiteX4402" fmla="*/ 2100305 w 6942879"/>
              <a:gd name="connsiteY4402" fmla="*/ 1251534 h 3445715"/>
              <a:gd name="connsiteX4403" fmla="*/ 1896972 w 6942879"/>
              <a:gd name="connsiteY4403" fmla="*/ 1251135 h 3445715"/>
              <a:gd name="connsiteX4404" fmla="*/ 1890968 w 6942879"/>
              <a:gd name="connsiteY4404" fmla="*/ 1266202 h 3445715"/>
              <a:gd name="connsiteX4405" fmla="*/ 1894042 w 6942879"/>
              <a:gd name="connsiteY4405" fmla="*/ 1263815 h 3445715"/>
              <a:gd name="connsiteX4406" fmla="*/ 5504486 w 6942879"/>
              <a:gd name="connsiteY4406" fmla="*/ 1250822 h 3445715"/>
              <a:gd name="connsiteX4407" fmla="*/ 5502880 w 6942879"/>
              <a:gd name="connsiteY4407" fmla="*/ 1251226 h 3445715"/>
              <a:gd name="connsiteX4408" fmla="*/ 5498969 w 6942879"/>
              <a:gd name="connsiteY4408" fmla="*/ 1257589 h 3445715"/>
              <a:gd name="connsiteX4409" fmla="*/ 5498877 w 6942879"/>
              <a:gd name="connsiteY4409" fmla="*/ 1257806 h 3445715"/>
              <a:gd name="connsiteX4410" fmla="*/ 3804962 w 6942879"/>
              <a:gd name="connsiteY4410" fmla="*/ 1250108 h 3445715"/>
              <a:gd name="connsiteX4411" fmla="*/ 3803662 w 6942879"/>
              <a:gd name="connsiteY4411" fmla="*/ 1257394 h 3445715"/>
              <a:gd name="connsiteX4412" fmla="*/ 3810010 w 6942879"/>
              <a:gd name="connsiteY4412" fmla="*/ 1271063 h 3445715"/>
              <a:gd name="connsiteX4413" fmla="*/ 3823523 w 6942879"/>
              <a:gd name="connsiteY4413" fmla="*/ 1268168 h 3445715"/>
              <a:gd name="connsiteX4414" fmla="*/ 3820983 w 6942879"/>
              <a:gd name="connsiteY4414" fmla="*/ 1267511 h 3445715"/>
              <a:gd name="connsiteX4415" fmla="*/ 3809402 w 6942879"/>
              <a:gd name="connsiteY4415" fmla="*/ 1267511 h 3445715"/>
              <a:gd name="connsiteX4416" fmla="*/ 3809562 w 6942879"/>
              <a:gd name="connsiteY4416" fmla="*/ 1267235 h 3445715"/>
              <a:gd name="connsiteX4417" fmla="*/ 3436121 w 6942879"/>
              <a:gd name="connsiteY4417" fmla="*/ 1247584 h 3445715"/>
              <a:gd name="connsiteX4418" fmla="*/ 3435696 w 6942879"/>
              <a:gd name="connsiteY4418" fmla="*/ 1247930 h 3445715"/>
              <a:gd name="connsiteX4419" fmla="*/ 3436235 w 6942879"/>
              <a:gd name="connsiteY4419" fmla="*/ 1247787 h 3445715"/>
              <a:gd name="connsiteX4420" fmla="*/ 3449105 w 6942879"/>
              <a:gd name="connsiteY4420" fmla="*/ 1246900 h 3445715"/>
              <a:gd name="connsiteX4421" fmla="*/ 3448532 w 6942879"/>
              <a:gd name="connsiteY4421" fmla="*/ 1248133 h 3445715"/>
              <a:gd name="connsiteX4422" fmla="*/ 3448338 w 6942879"/>
              <a:gd name="connsiteY4422" fmla="*/ 1249407 h 3445715"/>
              <a:gd name="connsiteX4423" fmla="*/ 3463821 w 6942879"/>
              <a:gd name="connsiteY4423" fmla="*/ 1246225 h 3445715"/>
              <a:gd name="connsiteX4424" fmla="*/ 3460935 w 6942879"/>
              <a:gd name="connsiteY4424" fmla="*/ 1247181 h 3445715"/>
              <a:gd name="connsiteX4425" fmla="*/ 3461922 w 6942879"/>
              <a:gd name="connsiteY4425" fmla="*/ 1247181 h 3445715"/>
              <a:gd name="connsiteX4426" fmla="*/ 3451855 w 6942879"/>
              <a:gd name="connsiteY4426" fmla="*/ 1244901 h 3445715"/>
              <a:gd name="connsiteX4427" fmla="*/ 3454121 w 6942879"/>
              <a:gd name="connsiteY4427" fmla="*/ 1247181 h 3445715"/>
              <a:gd name="connsiteX4428" fmla="*/ 3456447 w 6942879"/>
              <a:gd name="connsiteY4428" fmla="*/ 1247181 h 3445715"/>
              <a:gd name="connsiteX4429" fmla="*/ 3822812 w 6942879"/>
              <a:gd name="connsiteY4429" fmla="*/ 1243677 h 3445715"/>
              <a:gd name="connsiteX4430" fmla="*/ 3821148 w 6942879"/>
              <a:gd name="connsiteY4430" fmla="*/ 1243946 h 3445715"/>
              <a:gd name="connsiteX4431" fmla="*/ 3815432 w 6942879"/>
              <a:gd name="connsiteY4431" fmla="*/ 1257112 h 3445715"/>
              <a:gd name="connsiteX4432" fmla="*/ 3820983 w 6942879"/>
              <a:gd name="connsiteY4432" fmla="*/ 1247539 h 3445715"/>
              <a:gd name="connsiteX4433" fmla="*/ 4800562 w 6942879"/>
              <a:gd name="connsiteY4433" fmla="*/ 1240189 h 3445715"/>
              <a:gd name="connsiteX4434" fmla="*/ 4781056 w 6942879"/>
              <a:gd name="connsiteY4434" fmla="*/ 1244089 h 3445715"/>
              <a:gd name="connsiteX4435" fmla="*/ 4765437 w 6942879"/>
              <a:gd name="connsiteY4435" fmla="*/ 1244089 h 3445715"/>
              <a:gd name="connsiteX4436" fmla="*/ 4800562 w 6942879"/>
              <a:gd name="connsiteY4436" fmla="*/ 1248006 h 3445715"/>
              <a:gd name="connsiteX4437" fmla="*/ 4800562 w 6942879"/>
              <a:gd name="connsiteY4437" fmla="*/ 1240189 h 3445715"/>
              <a:gd name="connsiteX4438" fmla="*/ 4730311 w 6942879"/>
              <a:gd name="connsiteY4438" fmla="*/ 1240189 h 3445715"/>
              <a:gd name="connsiteX4439" fmla="*/ 4706918 w 6942879"/>
              <a:gd name="connsiteY4439" fmla="*/ 1248006 h 3445715"/>
              <a:gd name="connsiteX4440" fmla="*/ 4695222 w 6942879"/>
              <a:gd name="connsiteY4440" fmla="*/ 1263659 h 3445715"/>
              <a:gd name="connsiteX4441" fmla="*/ 4706918 w 6942879"/>
              <a:gd name="connsiteY4441" fmla="*/ 1279311 h 3445715"/>
              <a:gd name="connsiteX4442" fmla="*/ 4703031 w 6942879"/>
              <a:gd name="connsiteY4442" fmla="*/ 1271476 h 3445715"/>
              <a:gd name="connsiteX4443" fmla="*/ 4710805 w 6942879"/>
              <a:gd name="connsiteY4443" fmla="*/ 1259741 h 3445715"/>
              <a:gd name="connsiteX4444" fmla="*/ 4734234 w 6942879"/>
              <a:gd name="connsiteY4444" fmla="*/ 1244089 h 3445715"/>
              <a:gd name="connsiteX4445" fmla="*/ 4749817 w 6942879"/>
              <a:gd name="connsiteY4445" fmla="*/ 1244089 h 3445715"/>
              <a:gd name="connsiteX4446" fmla="*/ 4730311 w 6942879"/>
              <a:gd name="connsiteY4446" fmla="*/ 1240189 h 3445715"/>
              <a:gd name="connsiteX4447" fmla="*/ 5017883 w 6942879"/>
              <a:gd name="connsiteY4447" fmla="*/ 1240098 h 3445715"/>
              <a:gd name="connsiteX4448" fmla="*/ 5015589 w 6942879"/>
              <a:gd name="connsiteY4448" fmla="*/ 1267253 h 3445715"/>
              <a:gd name="connsiteX4449" fmla="*/ 5015952 w 6942879"/>
              <a:gd name="connsiteY4449" fmla="*/ 1268672 h 3445715"/>
              <a:gd name="connsiteX4450" fmla="*/ 5019288 w 6942879"/>
              <a:gd name="connsiteY4450" fmla="*/ 1259054 h 3445715"/>
              <a:gd name="connsiteX4451" fmla="*/ 5019288 w 6942879"/>
              <a:gd name="connsiteY4451" fmla="*/ 1251226 h 3445715"/>
              <a:gd name="connsiteX4452" fmla="*/ 5019288 w 6942879"/>
              <a:gd name="connsiteY4452" fmla="*/ 1243385 h 3445715"/>
              <a:gd name="connsiteX4453" fmla="*/ 4203864 w 6942879"/>
              <a:gd name="connsiteY4453" fmla="*/ 1239494 h 3445715"/>
              <a:gd name="connsiteX4454" fmla="*/ 4203124 w 6942879"/>
              <a:gd name="connsiteY4454" fmla="*/ 1239775 h 3445715"/>
              <a:gd name="connsiteX4455" fmla="*/ 4205185 w 6942879"/>
              <a:gd name="connsiteY4455" fmla="*/ 1241150 h 3445715"/>
              <a:gd name="connsiteX4456" fmla="*/ 3555320 w 6942879"/>
              <a:gd name="connsiteY4456" fmla="*/ 1239258 h 3445715"/>
              <a:gd name="connsiteX4457" fmla="*/ 3553997 w 6942879"/>
              <a:gd name="connsiteY4457" fmla="*/ 1239635 h 3445715"/>
              <a:gd name="connsiteX4458" fmla="*/ 3542136 w 6942879"/>
              <a:gd name="connsiteY4458" fmla="*/ 1243015 h 3445715"/>
              <a:gd name="connsiteX4459" fmla="*/ 3543819 w 6942879"/>
              <a:gd name="connsiteY4459" fmla="*/ 1243257 h 3445715"/>
              <a:gd name="connsiteX4460" fmla="*/ 3552108 w 6942879"/>
              <a:gd name="connsiteY4460" fmla="*/ 1240804 h 3445715"/>
              <a:gd name="connsiteX4461" fmla="*/ 6197347 w 6942879"/>
              <a:gd name="connsiteY4461" fmla="*/ 1235557 h 3445715"/>
              <a:gd name="connsiteX4462" fmla="*/ 6193354 w 6942879"/>
              <a:gd name="connsiteY4462" fmla="*/ 1239551 h 3445715"/>
              <a:gd name="connsiteX4463" fmla="*/ 6197347 w 6942879"/>
              <a:gd name="connsiteY4463" fmla="*/ 1235557 h 3445715"/>
              <a:gd name="connsiteX4464" fmla="*/ 2091376 w 6942879"/>
              <a:gd name="connsiteY4464" fmla="*/ 1235059 h 3445715"/>
              <a:gd name="connsiteX4465" fmla="*/ 2092319 w 6942879"/>
              <a:gd name="connsiteY4465" fmla="*/ 1243547 h 3445715"/>
              <a:gd name="connsiteX4466" fmla="*/ 2081005 w 6942879"/>
              <a:gd name="connsiteY4466" fmla="*/ 1259524 h 3445715"/>
              <a:gd name="connsiteX4467" fmla="*/ 2069691 w 6942879"/>
              <a:gd name="connsiteY4467" fmla="*/ 1255530 h 3445715"/>
              <a:gd name="connsiteX4468" fmla="*/ 2084776 w 6942879"/>
              <a:gd name="connsiteY4468" fmla="*/ 1235558 h 3445715"/>
              <a:gd name="connsiteX4469" fmla="*/ 2091376 w 6942879"/>
              <a:gd name="connsiteY4469" fmla="*/ 1235059 h 3445715"/>
              <a:gd name="connsiteX4470" fmla="*/ 4281182 w 6942879"/>
              <a:gd name="connsiteY4470" fmla="*/ 1234809 h 3445715"/>
              <a:gd name="connsiteX4471" fmla="*/ 4269972 w 6942879"/>
              <a:gd name="connsiteY4471" fmla="*/ 1236271 h 3445715"/>
              <a:gd name="connsiteX4472" fmla="*/ 4223150 w 6942879"/>
              <a:gd name="connsiteY4472" fmla="*/ 1240189 h 3445715"/>
              <a:gd name="connsiteX4473" fmla="*/ 4219227 w 6942879"/>
              <a:gd name="connsiteY4473" fmla="*/ 1244089 h 3445715"/>
              <a:gd name="connsiteX4474" fmla="*/ 4214172 w 6942879"/>
              <a:gd name="connsiteY4474" fmla="*/ 1247144 h 3445715"/>
              <a:gd name="connsiteX4475" fmla="*/ 4214833 w 6942879"/>
              <a:gd name="connsiteY4475" fmla="*/ 1247584 h 3445715"/>
              <a:gd name="connsiteX4476" fmla="*/ 4203124 w 6942879"/>
              <a:gd name="connsiteY4476" fmla="*/ 1255393 h 3445715"/>
              <a:gd name="connsiteX4477" fmla="*/ 4191416 w 6942879"/>
              <a:gd name="connsiteY4477" fmla="*/ 1263202 h 3445715"/>
              <a:gd name="connsiteX4478" fmla="*/ 4175756 w 6942879"/>
              <a:gd name="connsiteY4478" fmla="*/ 1278870 h 3445715"/>
              <a:gd name="connsiteX4479" fmla="*/ 4167999 w 6942879"/>
              <a:gd name="connsiteY4479" fmla="*/ 1294487 h 3445715"/>
              <a:gd name="connsiteX4480" fmla="*/ 4179708 w 6942879"/>
              <a:gd name="connsiteY4480" fmla="*/ 1314035 h 3445715"/>
              <a:gd name="connsiteX4481" fmla="*/ 4187465 w 6942879"/>
              <a:gd name="connsiteY4481" fmla="*/ 1341391 h 3445715"/>
              <a:gd name="connsiteX4482" fmla="*/ 4199173 w 6942879"/>
              <a:gd name="connsiteY4482" fmla="*/ 1353129 h 3445715"/>
              <a:gd name="connsiteX4483" fmla="*/ 4198357 w 6942879"/>
              <a:gd name="connsiteY4483" fmla="*/ 1358066 h 3445715"/>
              <a:gd name="connsiteX4484" fmla="*/ 4200197 w 6942879"/>
              <a:gd name="connsiteY4484" fmla="*/ 1356655 h 3445715"/>
              <a:gd name="connsiteX4485" fmla="*/ 4223566 w 6942879"/>
              <a:gd name="connsiteY4485" fmla="*/ 1395962 h 3445715"/>
              <a:gd name="connsiteX4486" fmla="*/ 4215776 w 6942879"/>
              <a:gd name="connsiteY4486" fmla="*/ 1415617 h 3445715"/>
              <a:gd name="connsiteX4487" fmla="*/ 4207987 w 6942879"/>
              <a:gd name="connsiteY4487" fmla="*/ 1423478 h 3445715"/>
              <a:gd name="connsiteX4488" fmla="*/ 4207987 w 6942879"/>
              <a:gd name="connsiteY4488" fmla="*/ 1435272 h 3445715"/>
              <a:gd name="connsiteX4489" fmla="*/ 4192408 w 6942879"/>
              <a:gd name="connsiteY4489" fmla="*/ 1415617 h 3445715"/>
              <a:gd name="connsiteX4490" fmla="*/ 4188513 w 6942879"/>
              <a:gd name="connsiteY4490" fmla="*/ 1403823 h 3445715"/>
              <a:gd name="connsiteX4491" fmla="*/ 4184257 w 6942879"/>
              <a:gd name="connsiteY4491" fmla="*/ 1406041 h 3445715"/>
              <a:gd name="connsiteX4492" fmla="*/ 4189648 w 6942879"/>
              <a:gd name="connsiteY4492" fmla="*/ 1406835 h 3445715"/>
              <a:gd name="connsiteX4493" fmla="*/ 4192208 w 6942879"/>
              <a:gd name="connsiteY4493" fmla="*/ 1416160 h 3445715"/>
              <a:gd name="connsiteX4494" fmla="*/ 4207792 w 6942879"/>
              <a:gd name="connsiteY4494" fmla="*/ 1435645 h 3445715"/>
              <a:gd name="connsiteX4495" fmla="*/ 4211705 w 6942879"/>
              <a:gd name="connsiteY4495" fmla="*/ 1455145 h 3445715"/>
              <a:gd name="connsiteX4496" fmla="*/ 4231185 w 6942879"/>
              <a:gd name="connsiteY4496" fmla="*/ 1459042 h 3445715"/>
              <a:gd name="connsiteX4497" fmla="*/ 4242891 w 6942879"/>
              <a:gd name="connsiteY4497" fmla="*/ 1466851 h 3445715"/>
              <a:gd name="connsiteX4498" fmla="*/ 4293573 w 6942879"/>
              <a:gd name="connsiteY4498" fmla="*/ 1474645 h 3445715"/>
              <a:gd name="connsiteX4499" fmla="*/ 4305279 w 6942879"/>
              <a:gd name="connsiteY4499" fmla="*/ 1462939 h 3445715"/>
              <a:gd name="connsiteX4500" fmla="*/ 4310561 w 6942879"/>
              <a:gd name="connsiteY4500" fmla="*/ 1458469 h 3445715"/>
              <a:gd name="connsiteX4501" fmla="*/ 4305071 w 6942879"/>
              <a:gd name="connsiteY4501" fmla="*/ 1459018 h 3445715"/>
              <a:gd name="connsiteX4502" fmla="*/ 4305071 w 6942879"/>
              <a:gd name="connsiteY4502" fmla="*/ 1439508 h 3445715"/>
              <a:gd name="connsiteX4503" fmla="*/ 4308974 w 6942879"/>
              <a:gd name="connsiteY4503" fmla="*/ 1423905 h 3445715"/>
              <a:gd name="connsiteX4504" fmla="*/ 4301167 w 6942879"/>
              <a:gd name="connsiteY4504" fmla="*/ 1412201 h 3445715"/>
              <a:gd name="connsiteX4505" fmla="*/ 4301167 w 6942879"/>
              <a:gd name="connsiteY4505" fmla="*/ 1404403 h 3445715"/>
              <a:gd name="connsiteX4506" fmla="*/ 4289457 w 6942879"/>
              <a:gd name="connsiteY4506" fmla="*/ 1384893 h 3445715"/>
              <a:gd name="connsiteX4507" fmla="*/ 4277759 w 6942879"/>
              <a:gd name="connsiteY4507" fmla="*/ 1357586 h 3445715"/>
              <a:gd name="connsiteX4508" fmla="*/ 4278663 w 6942879"/>
              <a:gd name="connsiteY4508" fmla="*/ 1357044 h 3445715"/>
              <a:gd name="connsiteX4509" fmla="*/ 4277782 w 6942879"/>
              <a:gd name="connsiteY4509" fmla="*/ 1357539 h 3445715"/>
              <a:gd name="connsiteX4510" fmla="*/ 4277782 w 6942879"/>
              <a:gd name="connsiteY4510" fmla="*/ 1337987 h 3445715"/>
              <a:gd name="connsiteX4511" fmla="*/ 4262162 w 6942879"/>
              <a:gd name="connsiteY4511" fmla="*/ 1326252 h 3445715"/>
              <a:gd name="connsiteX4512" fmla="*/ 4254352 w 6942879"/>
              <a:gd name="connsiteY4512" fmla="*/ 1314517 h 3445715"/>
              <a:gd name="connsiteX4513" fmla="*/ 4242656 w 6942879"/>
              <a:gd name="connsiteY4513" fmla="*/ 1298864 h 3445715"/>
              <a:gd name="connsiteX4514" fmla="*/ 4242656 w 6942879"/>
              <a:gd name="connsiteY4514" fmla="*/ 1291047 h 3445715"/>
              <a:gd name="connsiteX4515" fmla="*/ 4250466 w 6942879"/>
              <a:gd name="connsiteY4515" fmla="*/ 1287129 h 3445715"/>
              <a:gd name="connsiteX4516" fmla="*/ 4285555 w 6942879"/>
              <a:gd name="connsiteY4516" fmla="*/ 1275394 h 3445715"/>
              <a:gd name="connsiteX4517" fmla="*/ 4293365 w 6942879"/>
              <a:gd name="connsiteY4517" fmla="*/ 1271476 h 3445715"/>
              <a:gd name="connsiteX4518" fmla="*/ 4293365 w 6942879"/>
              <a:gd name="connsiteY4518" fmla="*/ 1267576 h 3445715"/>
              <a:gd name="connsiteX4519" fmla="*/ 4297288 w 6942879"/>
              <a:gd name="connsiteY4519" fmla="*/ 1263659 h 3445715"/>
              <a:gd name="connsiteX4520" fmla="*/ 4289478 w 6942879"/>
              <a:gd name="connsiteY4520" fmla="*/ 1236271 h 3445715"/>
              <a:gd name="connsiteX4521" fmla="*/ 4281182 w 6942879"/>
              <a:gd name="connsiteY4521" fmla="*/ 1234809 h 3445715"/>
              <a:gd name="connsiteX4522" fmla="*/ 1946222 w 6942879"/>
              <a:gd name="connsiteY4522" fmla="*/ 1231866 h 3445715"/>
              <a:gd name="connsiteX4523" fmla="*/ 1946706 w 6942879"/>
              <a:gd name="connsiteY4523" fmla="*/ 1241826 h 3445715"/>
              <a:gd name="connsiteX4524" fmla="*/ 1945846 w 6942879"/>
              <a:gd name="connsiteY4524" fmla="*/ 1255080 h 3445715"/>
              <a:gd name="connsiteX4525" fmla="*/ 1947472 w 6942879"/>
              <a:gd name="connsiteY4525" fmla="*/ 1257283 h 3445715"/>
              <a:gd name="connsiteX4526" fmla="*/ 1946718 w 6942879"/>
              <a:gd name="connsiteY4526" fmla="*/ 1250610 h 3445715"/>
              <a:gd name="connsiteX4527" fmla="*/ 1947711 w 6942879"/>
              <a:gd name="connsiteY4527" fmla="*/ 1235445 h 3445715"/>
              <a:gd name="connsiteX4528" fmla="*/ 3471885 w 6942879"/>
              <a:gd name="connsiteY4528" fmla="*/ 1231813 h 3445715"/>
              <a:gd name="connsiteX4529" fmla="*/ 3473972 w 6942879"/>
              <a:gd name="connsiteY4529" fmla="*/ 1232451 h 3445715"/>
              <a:gd name="connsiteX4530" fmla="*/ 3473502 w 6942879"/>
              <a:gd name="connsiteY4530" fmla="*/ 1239454 h 3445715"/>
              <a:gd name="connsiteX4531" fmla="*/ 3473623 w 6942879"/>
              <a:gd name="connsiteY4531" fmla="*/ 1239332 h 3445715"/>
              <a:gd name="connsiteX4532" fmla="*/ 3474110 w 6942879"/>
              <a:gd name="connsiteY4532" fmla="*/ 1235413 h 3445715"/>
              <a:gd name="connsiteX4533" fmla="*/ 3477246 w 6942879"/>
              <a:gd name="connsiteY4533" fmla="*/ 1231813 h 3445715"/>
              <a:gd name="connsiteX4534" fmla="*/ 2014848 w 6942879"/>
              <a:gd name="connsiteY4534" fmla="*/ 1231562 h 3445715"/>
              <a:gd name="connsiteX4535" fmla="*/ 2026562 w 6942879"/>
              <a:gd name="connsiteY4535" fmla="*/ 1239550 h 3445715"/>
              <a:gd name="connsiteX4536" fmla="*/ 2034371 w 6942879"/>
              <a:gd name="connsiteY4536" fmla="*/ 1243545 h 3445715"/>
              <a:gd name="connsiteX4537" fmla="*/ 2061704 w 6942879"/>
              <a:gd name="connsiteY4537" fmla="*/ 1243545 h 3445715"/>
              <a:gd name="connsiteX4538" fmla="*/ 2046085 w 6942879"/>
              <a:gd name="connsiteY4538" fmla="*/ 1255527 h 3445715"/>
              <a:gd name="connsiteX4539" fmla="*/ 2042181 w 6942879"/>
              <a:gd name="connsiteY4539" fmla="*/ 1251534 h 3445715"/>
              <a:gd name="connsiteX4540" fmla="*/ 2030467 w 6942879"/>
              <a:gd name="connsiteY4540" fmla="*/ 1251534 h 3445715"/>
              <a:gd name="connsiteX4541" fmla="*/ 2014848 w 6942879"/>
              <a:gd name="connsiteY4541" fmla="*/ 1231562 h 3445715"/>
              <a:gd name="connsiteX4542" fmla="*/ 3681616 w 6942879"/>
              <a:gd name="connsiteY4542" fmla="*/ 1230974 h 3445715"/>
              <a:gd name="connsiteX4543" fmla="*/ 3673063 w 6942879"/>
              <a:gd name="connsiteY4543" fmla="*/ 1243830 h 3445715"/>
              <a:gd name="connsiteX4544" fmla="*/ 3657392 w 6942879"/>
              <a:gd name="connsiteY4544" fmla="*/ 1251676 h 3445715"/>
              <a:gd name="connsiteX4545" fmla="*/ 3651053 w 6942879"/>
              <a:gd name="connsiteY4545" fmla="*/ 1252469 h 3445715"/>
              <a:gd name="connsiteX4546" fmla="*/ 3659499 w 6942879"/>
              <a:gd name="connsiteY4546" fmla="*/ 1253374 h 3445715"/>
              <a:gd name="connsiteX4547" fmla="*/ 3657659 w 6942879"/>
              <a:gd name="connsiteY4547" fmla="*/ 1251535 h 3445715"/>
              <a:gd name="connsiteX4548" fmla="*/ 3673283 w 6942879"/>
              <a:gd name="connsiteY4548" fmla="*/ 1247630 h 3445715"/>
              <a:gd name="connsiteX4549" fmla="*/ 5559969 w 6942879"/>
              <a:gd name="connsiteY4549" fmla="*/ 1230716 h 3445715"/>
              <a:gd name="connsiteX4550" fmla="*/ 5564412 w 6942879"/>
              <a:gd name="connsiteY4550" fmla="*/ 1239103 h 3445715"/>
              <a:gd name="connsiteX4551" fmla="*/ 5561721 w 6942879"/>
              <a:gd name="connsiteY4551" fmla="*/ 1242878 h 3445715"/>
              <a:gd name="connsiteX4552" fmla="*/ 5565508 w 6942879"/>
              <a:gd name="connsiteY4552" fmla="*/ 1243766 h 3445715"/>
              <a:gd name="connsiteX4553" fmla="*/ 5564532 w 6942879"/>
              <a:gd name="connsiteY4553" fmla="*/ 1235956 h 3445715"/>
              <a:gd name="connsiteX4554" fmla="*/ 4875721 w 6942879"/>
              <a:gd name="connsiteY4554" fmla="*/ 1229882 h 3445715"/>
              <a:gd name="connsiteX4555" fmla="*/ 4875651 w 6942879"/>
              <a:gd name="connsiteY4555" fmla="*/ 1229917 h 3445715"/>
              <a:gd name="connsiteX4556" fmla="*/ 4875415 w 6942879"/>
              <a:gd name="connsiteY4556" fmla="*/ 1230509 h 3445715"/>
              <a:gd name="connsiteX4557" fmla="*/ 3401522 w 6942879"/>
              <a:gd name="connsiteY4557" fmla="*/ 1227035 h 3445715"/>
              <a:gd name="connsiteX4558" fmla="*/ 3398615 w 6942879"/>
              <a:gd name="connsiteY4558" fmla="*/ 1230238 h 3445715"/>
              <a:gd name="connsiteX4559" fmla="*/ 3392257 w 6942879"/>
              <a:gd name="connsiteY4559" fmla="*/ 1243400 h 3445715"/>
              <a:gd name="connsiteX4560" fmla="*/ 3392208 w 6942879"/>
              <a:gd name="connsiteY4560" fmla="*/ 1243992 h 3445715"/>
              <a:gd name="connsiteX4561" fmla="*/ 3392370 w 6942879"/>
              <a:gd name="connsiteY4561" fmla="*/ 1243190 h 3445715"/>
              <a:gd name="connsiteX4562" fmla="*/ 3399250 w 6942879"/>
              <a:gd name="connsiteY4562" fmla="*/ 1232451 h 3445715"/>
              <a:gd name="connsiteX4563" fmla="*/ 3584380 w 6942879"/>
              <a:gd name="connsiteY4563" fmla="*/ 1224991 h 3445715"/>
              <a:gd name="connsiteX4564" fmla="*/ 3583407 w 6942879"/>
              <a:gd name="connsiteY4564" fmla="*/ 1227902 h 3445715"/>
              <a:gd name="connsiteX4565" fmla="*/ 3573453 w 6942879"/>
              <a:gd name="connsiteY4565" fmla="*/ 1232866 h 3445715"/>
              <a:gd name="connsiteX4566" fmla="*/ 3578923 w 6942879"/>
              <a:gd name="connsiteY4566" fmla="*/ 1231494 h 3445715"/>
              <a:gd name="connsiteX4567" fmla="*/ 3578923 w 6942879"/>
              <a:gd name="connsiteY4567" fmla="*/ 1243257 h 3445715"/>
              <a:gd name="connsiteX4568" fmla="*/ 3571122 w 6942879"/>
              <a:gd name="connsiteY4568" fmla="*/ 1251095 h 3445715"/>
              <a:gd name="connsiteX4569" fmla="*/ 3563321 w 6942879"/>
              <a:gd name="connsiteY4569" fmla="*/ 1262868 h 3445715"/>
              <a:gd name="connsiteX4570" fmla="*/ 3555520 w 6942879"/>
              <a:gd name="connsiteY4570" fmla="*/ 1264825 h 3445715"/>
              <a:gd name="connsiteX4571" fmla="*/ 3549614 w 6942879"/>
              <a:gd name="connsiteY4571" fmla="*/ 1266307 h 3445715"/>
              <a:gd name="connsiteX4572" fmla="*/ 3555909 w 6942879"/>
              <a:gd name="connsiteY4572" fmla="*/ 1267138 h 3445715"/>
              <a:gd name="connsiteX4573" fmla="*/ 3575382 w 6942879"/>
              <a:gd name="connsiteY4573" fmla="*/ 1247433 h 3445715"/>
              <a:gd name="connsiteX4574" fmla="*/ 3583171 w 6942879"/>
              <a:gd name="connsiteY4574" fmla="*/ 1239551 h 3445715"/>
              <a:gd name="connsiteX4575" fmla="*/ 3589500 w 6942879"/>
              <a:gd name="connsiteY4575" fmla="*/ 1246941 h 3445715"/>
              <a:gd name="connsiteX4576" fmla="*/ 3593498 w 6942879"/>
              <a:gd name="connsiteY4576" fmla="*/ 1248857 h 3445715"/>
              <a:gd name="connsiteX4577" fmla="*/ 3586881 w 6942879"/>
              <a:gd name="connsiteY4577" fmla="*/ 1243830 h 3445715"/>
              <a:gd name="connsiteX4578" fmla="*/ 3582475 w 6942879"/>
              <a:gd name="connsiteY4578" fmla="*/ 1231565 h 3445715"/>
              <a:gd name="connsiteX4579" fmla="*/ 1922649 w 6942879"/>
              <a:gd name="connsiteY4579" fmla="*/ 1221716 h 3445715"/>
              <a:gd name="connsiteX4580" fmla="*/ 1924275 w 6942879"/>
              <a:gd name="connsiteY4580" fmla="*/ 1223746 h 3445715"/>
              <a:gd name="connsiteX4581" fmla="*/ 1935967 w 6942879"/>
              <a:gd name="connsiteY4581" fmla="*/ 1223746 h 3445715"/>
              <a:gd name="connsiteX4582" fmla="*/ 1944878 w 6942879"/>
              <a:gd name="connsiteY4582" fmla="*/ 1228635 h 3445715"/>
              <a:gd name="connsiteX4583" fmla="*/ 1942835 w 6942879"/>
              <a:gd name="connsiteY4583" fmla="*/ 1223723 h 3445715"/>
              <a:gd name="connsiteX4584" fmla="*/ 1932061 w 6942879"/>
              <a:gd name="connsiteY4584" fmla="*/ 1223713 h 3445715"/>
              <a:gd name="connsiteX4585" fmla="*/ 1922830 w 6942879"/>
              <a:gd name="connsiteY4585" fmla="*/ 1221771 h 3445715"/>
              <a:gd name="connsiteX4586" fmla="*/ 1916343 w 6942879"/>
              <a:gd name="connsiteY4586" fmla="*/ 1219975 h 3445715"/>
              <a:gd name="connsiteX4587" fmla="*/ 1904771 w 6942879"/>
              <a:gd name="connsiteY4587" fmla="*/ 1231521 h 3445715"/>
              <a:gd name="connsiteX4588" fmla="*/ 1896999 w 6942879"/>
              <a:gd name="connsiteY4588" fmla="*/ 1251068 h 3445715"/>
              <a:gd name="connsiteX4589" fmla="*/ 1904754 w 6942879"/>
              <a:gd name="connsiteY4589" fmla="*/ 1235473 h 3445715"/>
              <a:gd name="connsiteX4590" fmla="*/ 3497133 w 6942879"/>
              <a:gd name="connsiteY4590" fmla="*/ 1218125 h 3445715"/>
              <a:gd name="connsiteX4591" fmla="*/ 3487249 w 6942879"/>
              <a:gd name="connsiteY4591" fmla="*/ 1219542 h 3445715"/>
              <a:gd name="connsiteX4592" fmla="*/ 3489297 w 6942879"/>
              <a:gd name="connsiteY4592" fmla="*/ 1220079 h 3445715"/>
              <a:gd name="connsiteX4593" fmla="*/ 3479725 w 6942879"/>
              <a:gd name="connsiteY4593" fmla="*/ 1217358 h 3445715"/>
              <a:gd name="connsiteX4594" fmla="*/ 3473912 w 6942879"/>
              <a:gd name="connsiteY4594" fmla="*/ 1223685 h 3445715"/>
              <a:gd name="connsiteX4595" fmla="*/ 3471039 w 6942879"/>
              <a:gd name="connsiteY4595" fmla="*/ 1222782 h 3445715"/>
              <a:gd name="connsiteX4596" fmla="*/ 3473613 w 6942879"/>
              <a:gd name="connsiteY4596" fmla="*/ 1223991 h 3445715"/>
              <a:gd name="connsiteX4597" fmla="*/ 3479984 w 6942879"/>
              <a:gd name="connsiteY4597" fmla="*/ 1217635 h 3445715"/>
              <a:gd name="connsiteX4598" fmla="*/ 3481067 w 6942879"/>
              <a:gd name="connsiteY4598" fmla="*/ 1217919 h 3445715"/>
              <a:gd name="connsiteX4599" fmla="*/ 4194485 w 6942879"/>
              <a:gd name="connsiteY4599" fmla="*/ 1215183 h 3445715"/>
              <a:gd name="connsiteX4600" fmla="*/ 4199173 w 6942879"/>
              <a:gd name="connsiteY4600" fmla="*/ 1220228 h 3445715"/>
              <a:gd name="connsiteX4601" fmla="*/ 4210881 w 6942879"/>
              <a:gd name="connsiteY4601" fmla="*/ 1239775 h 3445715"/>
              <a:gd name="connsiteX4602" fmla="*/ 4207003 w 6942879"/>
              <a:gd name="connsiteY4602" fmla="*/ 1238302 h 3445715"/>
              <a:gd name="connsiteX4603" fmla="*/ 4204375 w 6942879"/>
              <a:gd name="connsiteY4603" fmla="*/ 1239300 h 3445715"/>
              <a:gd name="connsiteX4604" fmla="*/ 4211453 w 6942879"/>
              <a:gd name="connsiteY4604" fmla="*/ 1240189 h 3445715"/>
              <a:gd name="connsiteX4605" fmla="*/ 4199720 w 6942879"/>
              <a:gd name="connsiteY4605" fmla="*/ 1216719 h 3445715"/>
              <a:gd name="connsiteX4606" fmla="*/ 5507824 w 6942879"/>
              <a:gd name="connsiteY4606" fmla="*/ 1214548 h 3445715"/>
              <a:gd name="connsiteX4607" fmla="*/ 5510676 w 6942879"/>
              <a:gd name="connsiteY4607" fmla="*/ 1215980 h 3445715"/>
              <a:gd name="connsiteX4608" fmla="*/ 5511396 w 6942879"/>
              <a:gd name="connsiteY4608" fmla="*/ 1215934 h 3445715"/>
              <a:gd name="connsiteX4609" fmla="*/ 5510905 w 6942879"/>
              <a:gd name="connsiteY4609" fmla="*/ 1215903 h 3445715"/>
              <a:gd name="connsiteX4610" fmla="*/ 3439037 w 6942879"/>
              <a:gd name="connsiteY4610" fmla="*/ 1214438 h 3445715"/>
              <a:gd name="connsiteX4611" fmla="*/ 3419678 w 6942879"/>
              <a:gd name="connsiteY4611" fmla="*/ 1215898 h 3445715"/>
              <a:gd name="connsiteX4612" fmla="*/ 3419646 w 6942879"/>
              <a:gd name="connsiteY4612" fmla="*/ 1216100 h 3445715"/>
              <a:gd name="connsiteX4613" fmla="*/ 3407906 w 6942879"/>
              <a:gd name="connsiteY4613" fmla="*/ 1220002 h 3445715"/>
              <a:gd name="connsiteX4614" fmla="*/ 3407241 w 6942879"/>
              <a:gd name="connsiteY4614" fmla="*/ 1220734 h 3445715"/>
              <a:gd name="connsiteX4615" fmla="*/ 3418917 w 6942879"/>
              <a:gd name="connsiteY4615" fmla="*/ 1220734 h 3445715"/>
              <a:gd name="connsiteX4616" fmla="*/ 3422846 w 6942879"/>
              <a:gd name="connsiteY4616" fmla="*/ 1216829 h 3445715"/>
              <a:gd name="connsiteX4617" fmla="*/ 3454309 w 6942879"/>
              <a:gd name="connsiteY4617" fmla="*/ 1216829 h 3445715"/>
              <a:gd name="connsiteX4618" fmla="*/ 3458243 w 6942879"/>
              <a:gd name="connsiteY4618" fmla="*/ 1228545 h 3445715"/>
              <a:gd name="connsiteX4619" fmla="*/ 3467583 w 6942879"/>
              <a:gd name="connsiteY4619" fmla="*/ 1230498 h 3445715"/>
              <a:gd name="connsiteX4620" fmla="*/ 3468721 w 6942879"/>
              <a:gd name="connsiteY4620" fmla="*/ 1230846 h 3445715"/>
              <a:gd name="connsiteX4621" fmla="*/ 3454006 w 6942879"/>
              <a:gd name="connsiteY4621" fmla="*/ 1216168 h 3445715"/>
              <a:gd name="connsiteX4622" fmla="*/ 3463644 w 6942879"/>
              <a:gd name="connsiteY4622" fmla="*/ 1219512 h 3445715"/>
              <a:gd name="connsiteX4623" fmla="*/ 3458412 w 6942879"/>
              <a:gd name="connsiteY4623" fmla="*/ 1215899 h 3445715"/>
              <a:gd name="connsiteX4624" fmla="*/ 3439037 w 6942879"/>
              <a:gd name="connsiteY4624" fmla="*/ 1214438 h 3445715"/>
              <a:gd name="connsiteX4625" fmla="*/ 3594719 w 6942879"/>
              <a:gd name="connsiteY4625" fmla="*/ 1212298 h 3445715"/>
              <a:gd name="connsiteX4626" fmla="*/ 3589778 w 6942879"/>
              <a:gd name="connsiteY4626" fmla="*/ 1212746 h 3445715"/>
              <a:gd name="connsiteX4627" fmla="*/ 3589671 w 6942879"/>
              <a:gd name="connsiteY4627" fmla="*/ 1212895 h 3445715"/>
              <a:gd name="connsiteX4628" fmla="*/ 3594719 w 6942879"/>
              <a:gd name="connsiteY4628" fmla="*/ 1212435 h 3445715"/>
              <a:gd name="connsiteX4629" fmla="*/ 5539669 w 6942879"/>
              <a:gd name="connsiteY4629" fmla="*/ 1211992 h 3445715"/>
              <a:gd name="connsiteX4630" fmla="*/ 5539189 w 6942879"/>
              <a:gd name="connsiteY4630" fmla="*/ 1212093 h 3445715"/>
              <a:gd name="connsiteX4631" fmla="*/ 5540937 w 6942879"/>
              <a:gd name="connsiteY4631" fmla="*/ 1213125 h 3445715"/>
              <a:gd name="connsiteX4632" fmla="*/ 3741494 w 6942879"/>
              <a:gd name="connsiteY4632" fmla="*/ 1208049 h 3445715"/>
              <a:gd name="connsiteX4633" fmla="*/ 3743597 w 6942879"/>
              <a:gd name="connsiteY4633" fmla="*/ 1208574 h 3445715"/>
              <a:gd name="connsiteX4634" fmla="*/ 3744967 w 6942879"/>
              <a:gd name="connsiteY4634" fmla="*/ 1208161 h 3445715"/>
              <a:gd name="connsiteX4635" fmla="*/ 5847130 w 6942879"/>
              <a:gd name="connsiteY4635" fmla="*/ 1204857 h 3445715"/>
              <a:gd name="connsiteX4636" fmla="*/ 5854117 w 6942879"/>
              <a:gd name="connsiteY4636" fmla="*/ 1208553 h 3445715"/>
              <a:gd name="connsiteX4637" fmla="*/ 5857042 w 6942879"/>
              <a:gd name="connsiteY4637" fmla="*/ 1216393 h 3445715"/>
              <a:gd name="connsiteX4638" fmla="*/ 5854321 w 6942879"/>
              <a:gd name="connsiteY4638" fmla="*/ 1223689 h 3445715"/>
              <a:gd name="connsiteX4639" fmla="*/ 5857332 w 6942879"/>
              <a:gd name="connsiteY4639" fmla="*/ 1219737 h 3445715"/>
              <a:gd name="connsiteX4640" fmla="*/ 5857807 w 6942879"/>
              <a:gd name="connsiteY4640" fmla="*/ 1212419 h 3445715"/>
              <a:gd name="connsiteX4641" fmla="*/ 5851310 w 6942879"/>
              <a:gd name="connsiteY4641" fmla="*/ 1205195 h 3445715"/>
              <a:gd name="connsiteX4642" fmla="*/ 2237407 w 6942879"/>
              <a:gd name="connsiteY4642" fmla="*/ 1204801 h 3445715"/>
              <a:gd name="connsiteX4643" fmla="*/ 2233414 w 6942879"/>
              <a:gd name="connsiteY4643" fmla="*/ 1216384 h 3445715"/>
              <a:gd name="connsiteX4644" fmla="*/ 2245394 w 6942879"/>
              <a:gd name="connsiteY4644" fmla="*/ 1216384 h 3445715"/>
              <a:gd name="connsiteX4645" fmla="*/ 2237407 w 6942879"/>
              <a:gd name="connsiteY4645" fmla="*/ 1231829 h 3445715"/>
              <a:gd name="connsiteX4646" fmla="*/ 2225427 w 6942879"/>
              <a:gd name="connsiteY4646" fmla="*/ 1239551 h 3445715"/>
              <a:gd name="connsiteX4647" fmla="*/ 2229421 w 6942879"/>
              <a:gd name="connsiteY4647" fmla="*/ 1227968 h 3445715"/>
              <a:gd name="connsiteX4648" fmla="*/ 2217441 w 6942879"/>
              <a:gd name="connsiteY4648" fmla="*/ 1235690 h 3445715"/>
              <a:gd name="connsiteX4649" fmla="*/ 2237407 w 6942879"/>
              <a:gd name="connsiteY4649" fmla="*/ 1204801 h 3445715"/>
              <a:gd name="connsiteX4650" fmla="*/ 5843702 w 6942879"/>
              <a:gd name="connsiteY4650" fmla="*/ 1204579 h 3445715"/>
              <a:gd name="connsiteX4651" fmla="*/ 5826634 w 6942879"/>
              <a:gd name="connsiteY4651" fmla="*/ 1208490 h 3445715"/>
              <a:gd name="connsiteX4652" fmla="*/ 5810974 w 6942879"/>
              <a:gd name="connsiteY4652" fmla="*/ 1216298 h 3445715"/>
              <a:gd name="connsiteX4653" fmla="*/ 5795460 w 6942879"/>
              <a:gd name="connsiteY4653" fmla="*/ 1216298 h 3445715"/>
              <a:gd name="connsiteX4654" fmla="*/ 5787745 w 6942879"/>
              <a:gd name="connsiteY4654" fmla="*/ 1213733 h 3445715"/>
              <a:gd name="connsiteX4655" fmla="*/ 5794640 w 6942879"/>
              <a:gd name="connsiteY4655" fmla="*/ 1218354 h 3445715"/>
              <a:gd name="connsiteX4656" fmla="*/ 5815116 w 6942879"/>
              <a:gd name="connsiteY4656" fmla="*/ 1216393 h 3445715"/>
              <a:gd name="connsiteX4657" fmla="*/ 5834617 w 6942879"/>
              <a:gd name="connsiteY4657" fmla="*/ 1208553 h 3445715"/>
              <a:gd name="connsiteX4658" fmla="*/ 5844595 w 6942879"/>
              <a:gd name="connsiteY4658" fmla="*/ 1204651 h 3445715"/>
              <a:gd name="connsiteX4659" fmla="*/ 3819834 w 6942879"/>
              <a:gd name="connsiteY4659" fmla="*/ 1203969 h 3445715"/>
              <a:gd name="connsiteX4660" fmla="*/ 3824529 w 6942879"/>
              <a:gd name="connsiteY4660" fmla="*/ 1209977 h 3445715"/>
              <a:gd name="connsiteX4661" fmla="*/ 3821084 w 6942879"/>
              <a:gd name="connsiteY4661" fmla="*/ 1204577 h 3445715"/>
              <a:gd name="connsiteX4662" fmla="*/ 3596695 w 6942879"/>
              <a:gd name="connsiteY4662" fmla="*/ 1202184 h 3445715"/>
              <a:gd name="connsiteX4663" fmla="*/ 3607448 w 6942879"/>
              <a:gd name="connsiteY4663" fmla="*/ 1210473 h 3445715"/>
              <a:gd name="connsiteX4664" fmla="*/ 3620737 w 6942879"/>
              <a:gd name="connsiteY4664" fmla="*/ 1209071 h 3445715"/>
              <a:gd name="connsiteX4665" fmla="*/ 3607524 w 6942879"/>
              <a:gd name="connsiteY4665" fmla="*/ 1209427 h 3445715"/>
              <a:gd name="connsiteX4666" fmla="*/ 4171862 w 6942879"/>
              <a:gd name="connsiteY4666" fmla="*/ 1200776 h 3445715"/>
              <a:gd name="connsiteX4667" fmla="*/ 4172929 w 6942879"/>
              <a:gd name="connsiteY4667" fmla="*/ 1202541 h 3445715"/>
              <a:gd name="connsiteX4668" fmla="*/ 4172441 w 6942879"/>
              <a:gd name="connsiteY4668" fmla="*/ 1201066 h 3445715"/>
              <a:gd name="connsiteX4669" fmla="*/ 3524611 w 6942879"/>
              <a:gd name="connsiteY4669" fmla="*/ 1200043 h 3445715"/>
              <a:gd name="connsiteX4670" fmla="*/ 3524287 w 6942879"/>
              <a:gd name="connsiteY4670" fmla="*/ 1200327 h 3445715"/>
              <a:gd name="connsiteX4671" fmla="*/ 3519928 w 6942879"/>
              <a:gd name="connsiteY4671" fmla="*/ 1205197 h 3445715"/>
              <a:gd name="connsiteX4672" fmla="*/ 3520959 w 6942879"/>
              <a:gd name="connsiteY4672" fmla="*/ 1207727 h 3445715"/>
              <a:gd name="connsiteX4673" fmla="*/ 4031337 w 6942879"/>
              <a:gd name="connsiteY4673" fmla="*/ 1198045 h 3445715"/>
              <a:gd name="connsiteX4674" fmla="*/ 4029967 w 6942879"/>
              <a:gd name="connsiteY4674" fmla="*/ 1201234 h 3445715"/>
              <a:gd name="connsiteX4675" fmla="*/ 4031835 w 6942879"/>
              <a:gd name="connsiteY4675" fmla="*/ 1198716 h 3445715"/>
              <a:gd name="connsiteX4676" fmla="*/ 3784224 w 6942879"/>
              <a:gd name="connsiteY4676" fmla="*/ 1196274 h 3445715"/>
              <a:gd name="connsiteX4677" fmla="*/ 3783418 w 6942879"/>
              <a:gd name="connsiteY4677" fmla="*/ 1196342 h 3445715"/>
              <a:gd name="connsiteX4678" fmla="*/ 3785596 w 6942879"/>
              <a:gd name="connsiteY4678" fmla="*/ 1206133 h 3445715"/>
              <a:gd name="connsiteX4679" fmla="*/ 3792016 w 6942879"/>
              <a:gd name="connsiteY4679" fmla="*/ 1213622 h 3445715"/>
              <a:gd name="connsiteX4680" fmla="*/ 3790934 w 6942879"/>
              <a:gd name="connsiteY4680" fmla="*/ 1212032 h 3445715"/>
              <a:gd name="connsiteX4681" fmla="*/ 4972562 w 6942879"/>
              <a:gd name="connsiteY4681" fmla="*/ 1196225 h 3445715"/>
              <a:gd name="connsiteX4682" fmla="*/ 4976100 w 6942879"/>
              <a:gd name="connsiteY4682" fmla="*/ 1199277 h 3445715"/>
              <a:gd name="connsiteX4683" fmla="*/ 4999988 w 6942879"/>
              <a:gd name="connsiteY4683" fmla="*/ 1212473 h 3445715"/>
              <a:gd name="connsiteX4684" fmla="*/ 5015783 w 6942879"/>
              <a:gd name="connsiteY4684" fmla="*/ 1235181 h 3445715"/>
              <a:gd name="connsiteX4685" fmla="*/ 5007580 w 6942879"/>
              <a:gd name="connsiteY4685" fmla="*/ 1215980 h 3445715"/>
              <a:gd name="connsiteX4686" fmla="*/ 4988078 w 6942879"/>
              <a:gd name="connsiteY4686" fmla="*/ 1204231 h 3445715"/>
              <a:gd name="connsiteX4687" fmla="*/ 3424019 w 6942879"/>
              <a:gd name="connsiteY4687" fmla="*/ 1194908 h 3445715"/>
              <a:gd name="connsiteX4688" fmla="*/ 3422091 w 6942879"/>
              <a:gd name="connsiteY4688" fmla="*/ 1200494 h 3445715"/>
              <a:gd name="connsiteX4689" fmla="*/ 3419857 w 6942879"/>
              <a:gd name="connsiteY4689" fmla="*/ 1214754 h 3445715"/>
              <a:gd name="connsiteX4690" fmla="*/ 3420873 w 6942879"/>
              <a:gd name="connsiteY4690" fmla="*/ 1208781 h 3445715"/>
              <a:gd name="connsiteX4691" fmla="*/ 3423537 w 6942879"/>
              <a:gd name="connsiteY4691" fmla="*/ 1196921 h 3445715"/>
              <a:gd name="connsiteX4692" fmla="*/ 3801078 w 6942879"/>
              <a:gd name="connsiteY4692" fmla="*/ 1194844 h 3445715"/>
              <a:gd name="connsiteX4693" fmla="*/ 3797420 w 6942879"/>
              <a:gd name="connsiteY4693" fmla="*/ 1195154 h 3445715"/>
              <a:gd name="connsiteX4694" fmla="*/ 3798607 w 6942879"/>
              <a:gd name="connsiteY4694" fmla="*/ 1195338 h 3445715"/>
              <a:gd name="connsiteX4695" fmla="*/ 3807187 w 6942879"/>
              <a:gd name="connsiteY4695" fmla="*/ 1197816 h 3445715"/>
              <a:gd name="connsiteX4696" fmla="*/ 3682718 w 6942879"/>
              <a:gd name="connsiteY4696" fmla="*/ 1192950 h 3445715"/>
              <a:gd name="connsiteX4697" fmla="*/ 3692644 w 6942879"/>
              <a:gd name="connsiteY4697" fmla="*/ 1196739 h 3445715"/>
              <a:gd name="connsiteX4698" fmla="*/ 3701458 w 6942879"/>
              <a:gd name="connsiteY4698" fmla="*/ 1201152 h 3445715"/>
              <a:gd name="connsiteX4699" fmla="*/ 3703315 w 6942879"/>
              <a:gd name="connsiteY4699" fmla="*/ 1205798 h 3445715"/>
              <a:gd name="connsiteX4700" fmla="*/ 3704538 w 6942879"/>
              <a:gd name="connsiteY4700" fmla="*/ 1204669 h 3445715"/>
              <a:gd name="connsiteX4701" fmla="*/ 3727724 w 6942879"/>
              <a:gd name="connsiteY4701" fmla="*/ 1204669 h 3445715"/>
              <a:gd name="connsiteX4702" fmla="*/ 3727396 w 6942879"/>
              <a:gd name="connsiteY4702" fmla="*/ 1204577 h 3445715"/>
              <a:gd name="connsiteX4703" fmla="*/ 3706907 w 6942879"/>
              <a:gd name="connsiteY4703" fmla="*/ 1203118 h 3445715"/>
              <a:gd name="connsiteX4704" fmla="*/ 3692339 w 6942879"/>
              <a:gd name="connsiteY4704" fmla="*/ 1192950 h 3445715"/>
              <a:gd name="connsiteX4705" fmla="*/ 1430959 w 6942879"/>
              <a:gd name="connsiteY4705" fmla="*/ 1189034 h 3445715"/>
              <a:gd name="connsiteX4706" fmla="*/ 1436619 w 6942879"/>
              <a:gd name="connsiteY4706" fmla="*/ 1192446 h 3445715"/>
              <a:gd name="connsiteX4707" fmla="*/ 1441068 w 6942879"/>
              <a:gd name="connsiteY4707" fmla="*/ 1191555 h 3445715"/>
              <a:gd name="connsiteX4708" fmla="*/ 3657306 w 6942879"/>
              <a:gd name="connsiteY4708" fmla="*/ 1188956 h 3445715"/>
              <a:gd name="connsiteX4709" fmla="*/ 3656970 w 6942879"/>
              <a:gd name="connsiteY4709" fmla="*/ 1194109 h 3445715"/>
              <a:gd name="connsiteX4710" fmla="*/ 3657881 w 6942879"/>
              <a:gd name="connsiteY4710" fmla="*/ 1193304 h 3445715"/>
              <a:gd name="connsiteX4711" fmla="*/ 3667397 w 6942879"/>
              <a:gd name="connsiteY4711" fmla="*/ 1189573 h 3445715"/>
              <a:gd name="connsiteX4712" fmla="*/ 3667067 w 6942879"/>
              <a:gd name="connsiteY4712" fmla="*/ 1189455 h 3445715"/>
              <a:gd name="connsiteX4713" fmla="*/ 3657306 w 6942879"/>
              <a:gd name="connsiteY4713" fmla="*/ 1188956 h 3445715"/>
              <a:gd name="connsiteX4714" fmla="*/ 4029032 w 6942879"/>
              <a:gd name="connsiteY4714" fmla="*/ 1188473 h 3445715"/>
              <a:gd name="connsiteX4715" fmla="*/ 4027968 w 6942879"/>
              <a:gd name="connsiteY4715" fmla="*/ 1189004 h 3445715"/>
              <a:gd name="connsiteX4716" fmla="*/ 4028487 w 6942879"/>
              <a:gd name="connsiteY4716" fmla="*/ 1190037 h 3445715"/>
              <a:gd name="connsiteX4717" fmla="*/ 3594778 w 6942879"/>
              <a:gd name="connsiteY4717" fmla="*/ 1186959 h 3445715"/>
              <a:gd name="connsiteX4718" fmla="*/ 3591121 w 6942879"/>
              <a:gd name="connsiteY4718" fmla="*/ 1188790 h 3445715"/>
              <a:gd name="connsiteX4719" fmla="*/ 3592947 w 6942879"/>
              <a:gd name="connsiteY4719" fmla="*/ 1188790 h 3445715"/>
              <a:gd name="connsiteX4720" fmla="*/ 3536507 w 6942879"/>
              <a:gd name="connsiteY4720" fmla="*/ 1186901 h 3445715"/>
              <a:gd name="connsiteX4721" fmla="*/ 3539146 w 6942879"/>
              <a:gd name="connsiteY4721" fmla="*/ 1191446 h 3445715"/>
              <a:gd name="connsiteX4722" fmla="*/ 3540272 w 6942879"/>
              <a:gd name="connsiteY4722" fmla="*/ 1191235 h 3445715"/>
              <a:gd name="connsiteX4723" fmla="*/ 3546708 w 6942879"/>
              <a:gd name="connsiteY4723" fmla="*/ 1192438 h 3445715"/>
              <a:gd name="connsiteX4724" fmla="*/ 3566259 w 6942879"/>
              <a:gd name="connsiteY4724" fmla="*/ 1183963 h 3445715"/>
              <a:gd name="connsiteX4725" fmla="*/ 3568212 w 6942879"/>
              <a:gd name="connsiteY4725" fmla="*/ 1184879 h 3445715"/>
              <a:gd name="connsiteX4726" fmla="*/ 3570692 w 6942879"/>
              <a:gd name="connsiteY4726" fmla="*/ 1185740 h 3445715"/>
              <a:gd name="connsiteX4727" fmla="*/ 3569144 w 6942879"/>
              <a:gd name="connsiteY4727" fmla="*/ 1185119 h 3445715"/>
              <a:gd name="connsiteX4728" fmla="*/ 3559375 w 6942879"/>
              <a:gd name="connsiteY4728" fmla="*/ 1181203 h 3445715"/>
              <a:gd name="connsiteX4729" fmla="*/ 3553515 w 6942879"/>
              <a:gd name="connsiteY4729" fmla="*/ 1187078 h 3445715"/>
              <a:gd name="connsiteX4730" fmla="*/ 3547938 w 6942879"/>
              <a:gd name="connsiteY4730" fmla="*/ 1192668 h 3445715"/>
              <a:gd name="connsiteX4731" fmla="*/ 3548116 w 6942879"/>
              <a:gd name="connsiteY4731" fmla="*/ 1192702 h 3445715"/>
              <a:gd name="connsiteX4732" fmla="*/ 3553997 w 6942879"/>
              <a:gd name="connsiteY4732" fmla="*/ 1186835 h 3445715"/>
              <a:gd name="connsiteX4733" fmla="*/ 3559565 w 6942879"/>
              <a:gd name="connsiteY4733" fmla="*/ 1181280 h 3445715"/>
              <a:gd name="connsiteX4734" fmla="*/ 1553856 w 6942879"/>
              <a:gd name="connsiteY4734" fmla="*/ 1180710 h 3445715"/>
              <a:gd name="connsiteX4735" fmla="*/ 1534353 w 6942879"/>
              <a:gd name="connsiteY4735" fmla="*/ 1196365 h 3445715"/>
              <a:gd name="connsiteX4736" fmla="*/ 1518703 w 6942879"/>
              <a:gd name="connsiteY4736" fmla="*/ 1204173 h 3445715"/>
              <a:gd name="connsiteX4737" fmla="*/ 1507063 w 6942879"/>
              <a:gd name="connsiteY4737" fmla="*/ 1200249 h 3445715"/>
              <a:gd name="connsiteX4738" fmla="*/ 1495974 w 6942879"/>
              <a:gd name="connsiteY4738" fmla="*/ 1203963 h 3445715"/>
              <a:gd name="connsiteX4739" fmla="*/ 1506847 w 6942879"/>
              <a:gd name="connsiteY4739" fmla="*/ 1201242 h 3445715"/>
              <a:gd name="connsiteX4740" fmla="*/ 1518565 w 6942879"/>
              <a:gd name="connsiteY4740" fmla="*/ 1204174 h 3445715"/>
              <a:gd name="connsiteX4741" fmla="*/ 1483437 w 6942879"/>
              <a:gd name="connsiteY4741" fmla="*/ 1227655 h 3445715"/>
              <a:gd name="connsiteX4742" fmla="*/ 1495129 w 6942879"/>
              <a:gd name="connsiteY4742" fmla="*/ 1231564 h 3445715"/>
              <a:gd name="connsiteX4743" fmla="*/ 1510736 w 6942879"/>
              <a:gd name="connsiteY4743" fmla="*/ 1239382 h 3445715"/>
              <a:gd name="connsiteX4744" fmla="*/ 1522479 w 6942879"/>
              <a:gd name="connsiteY4744" fmla="*/ 1231564 h 3445715"/>
              <a:gd name="connsiteX4745" fmla="*/ 1557554 w 6942879"/>
              <a:gd name="connsiteY4745" fmla="*/ 1219837 h 3445715"/>
              <a:gd name="connsiteX4746" fmla="*/ 1545862 w 6942879"/>
              <a:gd name="connsiteY4746" fmla="*/ 1227655 h 3445715"/>
              <a:gd name="connsiteX4747" fmla="*/ 1553692 w 6942879"/>
              <a:gd name="connsiteY4747" fmla="*/ 1231564 h 3445715"/>
              <a:gd name="connsiteX4748" fmla="*/ 1577075 w 6942879"/>
              <a:gd name="connsiteY4748" fmla="*/ 1243292 h 3445715"/>
              <a:gd name="connsiteX4749" fmla="*/ 1604373 w 6942879"/>
              <a:gd name="connsiteY4749" fmla="*/ 1235473 h 3445715"/>
              <a:gd name="connsiteX4750" fmla="*/ 1616065 w 6942879"/>
              <a:gd name="connsiteY4750" fmla="*/ 1247201 h 3445715"/>
              <a:gd name="connsiteX4751" fmla="*/ 1627809 w 6942879"/>
              <a:gd name="connsiteY4751" fmla="*/ 1258928 h 3445715"/>
              <a:gd name="connsiteX4752" fmla="*/ 1592682 w 6942879"/>
              <a:gd name="connsiteY4752" fmla="*/ 1255019 h 3445715"/>
              <a:gd name="connsiteX4753" fmla="*/ 1569246 w 6942879"/>
              <a:gd name="connsiteY4753" fmla="*/ 1266746 h 3445715"/>
              <a:gd name="connsiteX4754" fmla="*/ 1553692 w 6942879"/>
              <a:gd name="connsiteY4754" fmla="*/ 1290227 h 3445715"/>
              <a:gd name="connsiteX4755" fmla="*/ 1565384 w 6942879"/>
              <a:gd name="connsiteY4755" fmla="*/ 1286292 h 3445715"/>
              <a:gd name="connsiteX4756" fmla="*/ 1557554 w 6942879"/>
              <a:gd name="connsiteY4756" fmla="*/ 1333228 h 3445715"/>
              <a:gd name="connsiteX4757" fmla="*/ 1561469 w 6942879"/>
              <a:gd name="connsiteY4757" fmla="*/ 1356683 h 3445715"/>
              <a:gd name="connsiteX4758" fmla="*/ 1573161 w 6942879"/>
              <a:gd name="connsiteY4758" fmla="*/ 1352774 h 3445715"/>
              <a:gd name="connsiteX4759" fmla="*/ 1580990 w 6942879"/>
              <a:gd name="connsiteY4759" fmla="*/ 1313682 h 3445715"/>
              <a:gd name="connsiteX4760" fmla="*/ 1592682 w 6942879"/>
              <a:gd name="connsiteY4760" fmla="*/ 1278474 h 3445715"/>
              <a:gd name="connsiteX4761" fmla="*/ 1604373 w 6942879"/>
              <a:gd name="connsiteY4761" fmla="*/ 1278474 h 3445715"/>
              <a:gd name="connsiteX4762" fmla="*/ 1604373 w 6942879"/>
              <a:gd name="connsiteY4762" fmla="*/ 1270656 h 3445715"/>
              <a:gd name="connsiteX4763" fmla="*/ 1623894 w 6942879"/>
              <a:gd name="connsiteY4763" fmla="*/ 1266746 h 3445715"/>
              <a:gd name="connsiteX4764" fmla="*/ 1635586 w 6942879"/>
              <a:gd name="connsiteY4764" fmla="*/ 1301955 h 3445715"/>
              <a:gd name="connsiteX4765" fmla="*/ 1631671 w 6942879"/>
              <a:gd name="connsiteY4765" fmla="*/ 1309773 h 3445715"/>
              <a:gd name="connsiteX4766" fmla="*/ 1639500 w 6942879"/>
              <a:gd name="connsiteY4766" fmla="*/ 1309773 h 3445715"/>
              <a:gd name="connsiteX4767" fmla="*/ 1655107 w 6942879"/>
              <a:gd name="connsiteY4767" fmla="*/ 1305864 h 3445715"/>
              <a:gd name="connsiteX4768" fmla="*/ 1659001 w 6942879"/>
              <a:gd name="connsiteY4768" fmla="*/ 1327364 h 3445715"/>
              <a:gd name="connsiteX4769" fmla="*/ 1656826 w 6942879"/>
              <a:gd name="connsiteY4769" fmla="*/ 1333354 h 3445715"/>
              <a:gd name="connsiteX4770" fmla="*/ 1659085 w 6942879"/>
              <a:gd name="connsiteY4770" fmla="*/ 1329260 h 3445715"/>
              <a:gd name="connsiteX4771" fmla="*/ 1670803 w 6942879"/>
              <a:gd name="connsiteY4771" fmla="*/ 1321452 h 3445715"/>
              <a:gd name="connsiteX4772" fmla="*/ 1674734 w 6942879"/>
              <a:gd name="connsiteY4772" fmla="*/ 1305796 h 3445715"/>
              <a:gd name="connsiteX4773" fmla="*/ 1682520 w 6942879"/>
              <a:gd name="connsiteY4773" fmla="*/ 1290180 h 3445715"/>
              <a:gd name="connsiteX4774" fmla="*/ 1674734 w 6942879"/>
              <a:gd name="connsiteY4774" fmla="*/ 1274524 h 3445715"/>
              <a:gd name="connsiteX4775" fmla="*/ 1694238 w 6942879"/>
              <a:gd name="connsiteY4775" fmla="*/ 1286256 h 3445715"/>
              <a:gd name="connsiteX4776" fmla="*/ 1709811 w 6942879"/>
              <a:gd name="connsiteY4776" fmla="*/ 1282372 h 3445715"/>
              <a:gd name="connsiteX4777" fmla="*/ 1690307 w 6942879"/>
              <a:gd name="connsiteY4777" fmla="*/ 1258908 h 3445715"/>
              <a:gd name="connsiteX4778" fmla="*/ 1666948 w 6942879"/>
              <a:gd name="connsiteY4778" fmla="*/ 1254985 h 3445715"/>
              <a:gd name="connsiteX4779" fmla="*/ 1620154 w 6942879"/>
              <a:gd name="connsiteY4779" fmla="*/ 1235445 h 3445715"/>
              <a:gd name="connsiteX4780" fmla="*/ 1612291 w 6942879"/>
              <a:gd name="connsiteY4780" fmla="*/ 1211981 h 3445715"/>
              <a:gd name="connsiteX4781" fmla="*/ 1592787 w 6942879"/>
              <a:gd name="connsiteY4781" fmla="*/ 1204173 h 3445715"/>
              <a:gd name="connsiteX4782" fmla="*/ 1573284 w 6942879"/>
              <a:gd name="connsiteY4782" fmla="*/ 1184633 h 3445715"/>
              <a:gd name="connsiteX4783" fmla="*/ 1557711 w 6942879"/>
              <a:gd name="connsiteY4783" fmla="*/ 1184633 h 3445715"/>
              <a:gd name="connsiteX4784" fmla="*/ 1553856 w 6942879"/>
              <a:gd name="connsiteY4784" fmla="*/ 1180710 h 3445715"/>
              <a:gd name="connsiteX4785" fmla="*/ 3422692 w 6942879"/>
              <a:gd name="connsiteY4785" fmla="*/ 1180119 h 3445715"/>
              <a:gd name="connsiteX4786" fmla="*/ 3426631 w 6942879"/>
              <a:gd name="connsiteY4786" fmla="*/ 1184045 h 3445715"/>
              <a:gd name="connsiteX4787" fmla="*/ 3427412 w 6942879"/>
              <a:gd name="connsiteY4787" fmla="*/ 1180867 h 3445715"/>
              <a:gd name="connsiteX4788" fmla="*/ 4031043 w 6942879"/>
              <a:gd name="connsiteY4788" fmla="*/ 1178709 h 3445715"/>
              <a:gd name="connsiteX4789" fmla="*/ 4027968 w 6942879"/>
              <a:gd name="connsiteY4789" fmla="*/ 1181217 h 3445715"/>
              <a:gd name="connsiteX4790" fmla="*/ 4030397 w 6942879"/>
              <a:gd name="connsiteY4790" fmla="*/ 1182431 h 3445715"/>
              <a:gd name="connsiteX4791" fmla="*/ 1415287 w 6942879"/>
              <a:gd name="connsiteY4791" fmla="*/ 1178483 h 3445715"/>
              <a:gd name="connsiteX4792" fmla="*/ 1407713 w 6942879"/>
              <a:gd name="connsiteY4792" fmla="*/ 1184628 h 3445715"/>
              <a:gd name="connsiteX4793" fmla="*/ 1413236 w 6942879"/>
              <a:gd name="connsiteY4793" fmla="*/ 1184628 h 3445715"/>
              <a:gd name="connsiteX4794" fmla="*/ 1415193 w 6942879"/>
              <a:gd name="connsiteY4794" fmla="*/ 1178764 h 3445715"/>
              <a:gd name="connsiteX4795" fmla="*/ 4961292 w 6942879"/>
              <a:gd name="connsiteY4795" fmla="*/ 1177814 h 3445715"/>
              <a:gd name="connsiteX4796" fmla="*/ 4961216 w 6942879"/>
              <a:gd name="connsiteY4796" fmla="*/ 1177828 h 3445715"/>
              <a:gd name="connsiteX4797" fmla="*/ 4966532 w 6942879"/>
              <a:gd name="connsiteY4797" fmla="*/ 1191022 h 3445715"/>
              <a:gd name="connsiteX4798" fmla="*/ 4969251 w 6942879"/>
              <a:gd name="connsiteY4798" fmla="*/ 1193368 h 3445715"/>
              <a:gd name="connsiteX4799" fmla="*/ 1417330 w 6942879"/>
              <a:gd name="connsiteY4799" fmla="*/ 1172902 h 3445715"/>
              <a:gd name="connsiteX4800" fmla="*/ 1417330 w 6942879"/>
              <a:gd name="connsiteY4800" fmla="*/ 1173014 h 3445715"/>
              <a:gd name="connsiteX4801" fmla="*/ 1417488 w 6942879"/>
              <a:gd name="connsiteY4801" fmla="*/ 1173113 h 3445715"/>
              <a:gd name="connsiteX4802" fmla="*/ 4035447 w 6942879"/>
              <a:gd name="connsiteY4802" fmla="*/ 1170499 h 3445715"/>
              <a:gd name="connsiteX4803" fmla="*/ 4033593 w 6942879"/>
              <a:gd name="connsiteY4803" fmla="*/ 1176065 h 3445715"/>
              <a:gd name="connsiteX4804" fmla="*/ 4036189 w 6942879"/>
              <a:gd name="connsiteY4804" fmla="*/ 1174773 h 3445715"/>
              <a:gd name="connsiteX4805" fmla="*/ 3621360 w 6942879"/>
              <a:gd name="connsiteY4805" fmla="*/ 1169809 h 3445715"/>
              <a:gd name="connsiteX4806" fmla="*/ 3603553 w 6942879"/>
              <a:gd name="connsiteY4806" fmla="*/ 1181710 h 3445715"/>
              <a:gd name="connsiteX4807" fmla="*/ 3614357 w 6942879"/>
              <a:gd name="connsiteY4807" fmla="*/ 1176973 h 3445715"/>
              <a:gd name="connsiteX4808" fmla="*/ 5726998 w 6942879"/>
              <a:gd name="connsiteY4808" fmla="*/ 1169080 h 3445715"/>
              <a:gd name="connsiteX4809" fmla="*/ 5730288 w 6942879"/>
              <a:gd name="connsiteY4809" fmla="*/ 1171900 h 3445715"/>
              <a:gd name="connsiteX4810" fmla="*/ 5752714 w 6942879"/>
              <a:gd name="connsiteY4810" fmla="*/ 1177260 h 3445715"/>
              <a:gd name="connsiteX4811" fmla="*/ 5761081 w 6942879"/>
              <a:gd name="connsiteY4811" fmla="*/ 1183680 h 3445715"/>
              <a:gd name="connsiteX4812" fmla="*/ 5756896 w 6942879"/>
              <a:gd name="connsiteY4812" fmla="*/ 1178690 h 3445715"/>
              <a:gd name="connsiteX4813" fmla="*/ 5732967 w 6942879"/>
              <a:gd name="connsiteY4813" fmla="*/ 1169395 h 3445715"/>
              <a:gd name="connsiteX4814" fmla="*/ 4923628 w 6942879"/>
              <a:gd name="connsiteY4814" fmla="*/ 1168589 h 3445715"/>
              <a:gd name="connsiteX4815" fmla="*/ 4925409 w 6942879"/>
              <a:gd name="connsiteY4815" fmla="*/ 1169778 h 3445715"/>
              <a:gd name="connsiteX4816" fmla="*/ 4929155 w 6942879"/>
              <a:gd name="connsiteY4816" fmla="*/ 1169072 h 3445715"/>
              <a:gd name="connsiteX4817" fmla="*/ 4941665 w 6942879"/>
              <a:gd name="connsiteY4817" fmla="*/ 1168413 h 3445715"/>
              <a:gd name="connsiteX4818" fmla="*/ 4936689 w 6942879"/>
              <a:gd name="connsiteY4818" fmla="*/ 1168967 h 3445715"/>
              <a:gd name="connsiteX4819" fmla="*/ 4940992 w 6942879"/>
              <a:gd name="connsiteY4819" fmla="*/ 1169778 h 3445715"/>
              <a:gd name="connsiteX4820" fmla="*/ 4948802 w 6942879"/>
              <a:gd name="connsiteY4820" fmla="*/ 1181513 h 3445715"/>
              <a:gd name="connsiteX4821" fmla="*/ 4944916 w 6942879"/>
              <a:gd name="connsiteY4821" fmla="*/ 1189331 h 3445715"/>
              <a:gd name="connsiteX4822" fmla="*/ 4921486 w 6942879"/>
              <a:gd name="connsiteY4822" fmla="*/ 1208884 h 3445715"/>
              <a:gd name="connsiteX4823" fmla="*/ 4924905 w 6942879"/>
              <a:gd name="connsiteY4823" fmla="*/ 1220138 h 3445715"/>
              <a:gd name="connsiteX4824" fmla="*/ 4925404 w 6942879"/>
              <a:gd name="connsiteY4824" fmla="*/ 1228362 h 3445715"/>
              <a:gd name="connsiteX4825" fmla="*/ 4925886 w 6942879"/>
              <a:gd name="connsiteY4825" fmla="*/ 1228119 h 3445715"/>
              <a:gd name="connsiteX4826" fmla="*/ 4921985 w 6942879"/>
              <a:gd name="connsiteY4826" fmla="*/ 1208553 h 3445715"/>
              <a:gd name="connsiteX4827" fmla="*/ 4945386 w 6942879"/>
              <a:gd name="connsiteY4827" fmla="*/ 1189021 h 3445715"/>
              <a:gd name="connsiteX4828" fmla="*/ 4949286 w 6942879"/>
              <a:gd name="connsiteY4828" fmla="*/ 1181180 h 3445715"/>
              <a:gd name="connsiteX4829" fmla="*/ 4955137 w 6942879"/>
              <a:gd name="connsiteY4829" fmla="*/ 1179220 h 3445715"/>
              <a:gd name="connsiteX4830" fmla="*/ 4957100 w 6942879"/>
              <a:gd name="connsiteY4830" fmla="*/ 1178562 h 3445715"/>
              <a:gd name="connsiteX4831" fmla="*/ 4952967 w 6942879"/>
              <a:gd name="connsiteY4831" fmla="*/ 1179300 h 3445715"/>
              <a:gd name="connsiteX4832" fmla="*/ 4944556 w 6942879"/>
              <a:gd name="connsiteY4832" fmla="*/ 1173325 h 3445715"/>
              <a:gd name="connsiteX4833" fmla="*/ 4941665 w 6942879"/>
              <a:gd name="connsiteY4833" fmla="*/ 1168413 h 3445715"/>
              <a:gd name="connsiteX4834" fmla="*/ 5340565 w 6942879"/>
              <a:gd name="connsiteY4834" fmla="*/ 1167496 h 3445715"/>
              <a:gd name="connsiteX4835" fmla="*/ 5342977 w 6942879"/>
              <a:gd name="connsiteY4835" fmla="*/ 1168985 h 3445715"/>
              <a:gd name="connsiteX4836" fmla="*/ 5362480 w 6942879"/>
              <a:gd name="connsiteY4836" fmla="*/ 1176813 h 3445715"/>
              <a:gd name="connsiteX4837" fmla="*/ 5367701 w 6942879"/>
              <a:gd name="connsiteY4837" fmla="*/ 1177198 h 3445715"/>
              <a:gd name="connsiteX4838" fmla="*/ 5501094 w 6942879"/>
              <a:gd name="connsiteY4838" fmla="*/ 1166326 h 3445715"/>
              <a:gd name="connsiteX4839" fmla="*/ 5495057 w 6942879"/>
              <a:gd name="connsiteY4839" fmla="*/ 1176813 h 3445715"/>
              <a:gd name="connsiteX4840" fmla="*/ 5483378 w 6942879"/>
              <a:gd name="connsiteY4840" fmla="*/ 1208139 h 3445715"/>
              <a:gd name="connsiteX4841" fmla="*/ 5485583 w 6942879"/>
              <a:gd name="connsiteY4841" fmla="*/ 1215247 h 3445715"/>
              <a:gd name="connsiteX4842" fmla="*/ 5485067 w 6942879"/>
              <a:gd name="connsiteY4842" fmla="*/ 1211511 h 3445715"/>
              <a:gd name="connsiteX4843" fmla="*/ 5487505 w 6942879"/>
              <a:gd name="connsiteY4843" fmla="*/ 1200747 h 3445715"/>
              <a:gd name="connsiteX4844" fmla="*/ 5491405 w 6942879"/>
              <a:gd name="connsiteY4844" fmla="*/ 1189021 h 3445715"/>
              <a:gd name="connsiteX4845" fmla="*/ 4168693 w 6942879"/>
              <a:gd name="connsiteY4845" fmla="*/ 1166263 h 3445715"/>
              <a:gd name="connsiteX4846" fmla="*/ 4167999 w 6942879"/>
              <a:gd name="connsiteY4846" fmla="*/ 1173325 h 3445715"/>
              <a:gd name="connsiteX4847" fmla="*/ 4164048 w 6942879"/>
              <a:gd name="connsiteY4847" fmla="*/ 1188942 h 3445715"/>
              <a:gd name="connsiteX4848" fmla="*/ 4163591 w 6942879"/>
              <a:gd name="connsiteY4848" fmla="*/ 1196266 h 3445715"/>
              <a:gd name="connsiteX4849" fmla="*/ 4164610 w 6942879"/>
              <a:gd name="connsiteY4849" fmla="*/ 1196814 h 3445715"/>
              <a:gd name="connsiteX4850" fmla="*/ 4164136 w 6942879"/>
              <a:gd name="connsiteY4850" fmla="*/ 1189331 h 3445715"/>
              <a:gd name="connsiteX4851" fmla="*/ 4172441 w 6942879"/>
              <a:gd name="connsiteY4851" fmla="*/ 1181513 h 3445715"/>
              <a:gd name="connsiteX4852" fmla="*/ 4171937 w 6942879"/>
              <a:gd name="connsiteY4852" fmla="*/ 1173681 h 3445715"/>
              <a:gd name="connsiteX4853" fmla="*/ 3669810 w 6942879"/>
              <a:gd name="connsiteY4853" fmla="*/ 1165221 h 3445715"/>
              <a:gd name="connsiteX4854" fmla="*/ 3679955 w 6942879"/>
              <a:gd name="connsiteY4854" fmla="*/ 1168187 h 3445715"/>
              <a:gd name="connsiteX4855" fmla="*/ 3672636 w 6942879"/>
              <a:gd name="connsiteY4855" fmla="*/ 1165465 h 3445715"/>
              <a:gd name="connsiteX4856" fmla="*/ 3655650 w 6942879"/>
              <a:gd name="connsiteY4856" fmla="*/ 1164001 h 3445715"/>
              <a:gd name="connsiteX4857" fmla="*/ 3641577 w 6942879"/>
              <a:gd name="connsiteY4857" fmla="*/ 1165465 h 3445715"/>
              <a:gd name="connsiteX4858" fmla="*/ 3633622 w 6942879"/>
              <a:gd name="connsiteY4858" fmla="*/ 1167565 h 3445715"/>
              <a:gd name="connsiteX4859" fmla="*/ 3637784 w 6942879"/>
              <a:gd name="connsiteY4859" fmla="*/ 1168984 h 3445715"/>
              <a:gd name="connsiteX4860" fmla="*/ 3649497 w 6942879"/>
              <a:gd name="connsiteY4860" fmla="*/ 1164990 h 3445715"/>
              <a:gd name="connsiteX4861" fmla="*/ 3667129 w 6942879"/>
              <a:gd name="connsiteY4861" fmla="*/ 1164990 h 3445715"/>
              <a:gd name="connsiteX4862" fmla="*/ 4025009 w 6942879"/>
              <a:gd name="connsiteY4862" fmla="*/ 1162377 h 3445715"/>
              <a:gd name="connsiteX4863" fmla="*/ 4033981 w 6942879"/>
              <a:gd name="connsiteY4863" fmla="*/ 1168343 h 3445715"/>
              <a:gd name="connsiteX4864" fmla="*/ 4026950 w 6942879"/>
              <a:gd name="connsiteY4864" fmla="*/ 1162543 h 3445715"/>
              <a:gd name="connsiteX4865" fmla="*/ 4172147 w 6942879"/>
              <a:gd name="connsiteY4865" fmla="*/ 1161012 h 3445715"/>
              <a:gd name="connsiteX4866" fmla="*/ 4168914 w 6942879"/>
              <a:gd name="connsiteY4866" fmla="*/ 1164017 h 3445715"/>
              <a:gd name="connsiteX4867" fmla="*/ 4168765 w 6942879"/>
              <a:gd name="connsiteY4867" fmla="*/ 1165530 h 3445715"/>
              <a:gd name="connsiteX4868" fmla="*/ 2024505 w 6942879"/>
              <a:gd name="connsiteY4868" fmla="*/ 1160082 h 3445715"/>
              <a:gd name="connsiteX4869" fmla="*/ 2064866 w 6942879"/>
              <a:gd name="connsiteY4869" fmla="*/ 1177309 h 3445715"/>
              <a:gd name="connsiteX4870" fmla="*/ 2015118 w 6942879"/>
              <a:gd name="connsiteY4870" fmla="*/ 1161996 h 3445715"/>
              <a:gd name="connsiteX4871" fmla="*/ 2024505 w 6942879"/>
              <a:gd name="connsiteY4871" fmla="*/ 1160082 h 3445715"/>
              <a:gd name="connsiteX4872" fmla="*/ 5139004 w 6942879"/>
              <a:gd name="connsiteY4872" fmla="*/ 1158168 h 3445715"/>
              <a:gd name="connsiteX4873" fmla="*/ 5131847 w 6942879"/>
              <a:gd name="connsiteY4873" fmla="*/ 1162816 h 3445715"/>
              <a:gd name="connsiteX4874" fmla="*/ 5133843 w 6942879"/>
              <a:gd name="connsiteY4874" fmla="*/ 1163112 h 3445715"/>
              <a:gd name="connsiteX4875" fmla="*/ 5451534 w 6942879"/>
              <a:gd name="connsiteY4875" fmla="*/ 1157814 h 3445715"/>
              <a:gd name="connsiteX4876" fmla="*/ 5409085 w 6942879"/>
              <a:gd name="connsiteY4876" fmla="*/ 1173325 h 3445715"/>
              <a:gd name="connsiteX4877" fmla="*/ 5374480 w 6942879"/>
              <a:gd name="connsiteY4877" fmla="*/ 1177697 h 3445715"/>
              <a:gd name="connsiteX4878" fmla="*/ 5382457 w 6942879"/>
              <a:gd name="connsiteY4878" fmla="*/ 1178284 h 3445715"/>
              <a:gd name="connsiteX4879" fmla="*/ 5405368 w 6942879"/>
              <a:gd name="connsiteY4879" fmla="*/ 1176813 h 3445715"/>
              <a:gd name="connsiteX4880" fmla="*/ 5444373 w 6942879"/>
              <a:gd name="connsiteY4880" fmla="*/ 1161157 h 3445715"/>
              <a:gd name="connsiteX4881" fmla="*/ 5498800 w 6942879"/>
              <a:gd name="connsiteY4881" fmla="*/ 1157656 h 3445715"/>
              <a:gd name="connsiteX4882" fmla="*/ 5495513 w 6942879"/>
              <a:gd name="connsiteY4882" fmla="*/ 1157663 h 3445715"/>
              <a:gd name="connsiteX4883" fmla="*/ 5502143 w 6942879"/>
              <a:gd name="connsiteY4883" fmla="*/ 1163867 h 3445715"/>
              <a:gd name="connsiteX4884" fmla="*/ 5503105 w 6942879"/>
              <a:gd name="connsiteY4884" fmla="*/ 1161613 h 3445715"/>
              <a:gd name="connsiteX4885" fmla="*/ 5505597 w 6942879"/>
              <a:gd name="connsiteY4885" fmla="*/ 1162567 h 3445715"/>
              <a:gd name="connsiteX4886" fmla="*/ 3511128 w 6942879"/>
              <a:gd name="connsiteY4886" fmla="*/ 1156422 h 3445715"/>
              <a:gd name="connsiteX4887" fmla="*/ 3511693 w 6942879"/>
              <a:gd name="connsiteY4887" fmla="*/ 1158976 h 3445715"/>
              <a:gd name="connsiteX4888" fmla="*/ 3514514 w 6942879"/>
              <a:gd name="connsiteY4888" fmla="*/ 1162281 h 3445715"/>
              <a:gd name="connsiteX4889" fmla="*/ 5091171 w 6942879"/>
              <a:gd name="connsiteY4889" fmla="*/ 1155754 h 3445715"/>
              <a:gd name="connsiteX4890" fmla="*/ 5093386 w 6942879"/>
              <a:gd name="connsiteY4890" fmla="*/ 1157236 h 3445715"/>
              <a:gd name="connsiteX4891" fmla="*/ 5098609 w 6942879"/>
              <a:gd name="connsiteY4891" fmla="*/ 1157236 h 3445715"/>
              <a:gd name="connsiteX4892" fmla="*/ 4205366 w 6942879"/>
              <a:gd name="connsiteY4892" fmla="*/ 1154821 h 3445715"/>
              <a:gd name="connsiteX4893" fmla="*/ 4201245 w 6942879"/>
              <a:gd name="connsiteY4893" fmla="*/ 1157569 h 3445715"/>
              <a:gd name="connsiteX4894" fmla="*/ 4203644 w 6942879"/>
              <a:gd name="connsiteY4894" fmla="*/ 1158026 h 3445715"/>
              <a:gd name="connsiteX4895" fmla="*/ 5465596 w 6942879"/>
              <a:gd name="connsiteY4895" fmla="*/ 1154728 h 3445715"/>
              <a:gd name="connsiteX4896" fmla="*/ 5462001 w 6942879"/>
              <a:gd name="connsiteY4896" fmla="*/ 1155500 h 3445715"/>
              <a:gd name="connsiteX4897" fmla="*/ 5471671 w 6942879"/>
              <a:gd name="connsiteY4897" fmla="*/ 1157236 h 3445715"/>
              <a:gd name="connsiteX4898" fmla="*/ 5483374 w 6942879"/>
              <a:gd name="connsiteY4898" fmla="*/ 1158707 h 3445715"/>
              <a:gd name="connsiteX4899" fmla="*/ 5491606 w 6942879"/>
              <a:gd name="connsiteY4899" fmla="*/ 1157671 h 3445715"/>
              <a:gd name="connsiteX4900" fmla="*/ 5489067 w 6942879"/>
              <a:gd name="connsiteY4900" fmla="*/ 1157676 h 3445715"/>
              <a:gd name="connsiteX4901" fmla="*/ 5479335 w 6942879"/>
              <a:gd name="connsiteY4901" fmla="*/ 1157656 h 3445715"/>
              <a:gd name="connsiteX4902" fmla="*/ 5465596 w 6942879"/>
              <a:gd name="connsiteY4902" fmla="*/ 1154728 h 3445715"/>
              <a:gd name="connsiteX4903" fmla="*/ 3361163 w 6942879"/>
              <a:gd name="connsiteY4903" fmla="*/ 1153892 h 3445715"/>
              <a:gd name="connsiteX4904" fmla="*/ 3371716 w 6942879"/>
              <a:gd name="connsiteY4904" fmla="*/ 1164411 h 3445715"/>
              <a:gd name="connsiteX4905" fmla="*/ 3378507 w 6942879"/>
              <a:gd name="connsiteY4905" fmla="*/ 1166400 h 3445715"/>
              <a:gd name="connsiteX4906" fmla="*/ 3370793 w 6942879"/>
              <a:gd name="connsiteY4906" fmla="*/ 1162662 h 3445715"/>
              <a:gd name="connsiteX4907" fmla="*/ 5244658 w 6942879"/>
              <a:gd name="connsiteY4907" fmla="*/ 1152329 h 3445715"/>
              <a:gd name="connsiteX4908" fmla="*/ 5249366 w 6942879"/>
              <a:gd name="connsiteY4908" fmla="*/ 1154298 h 3445715"/>
              <a:gd name="connsiteX4909" fmla="*/ 5261084 w 6942879"/>
              <a:gd name="connsiteY4909" fmla="*/ 1153316 h 3445715"/>
              <a:gd name="connsiteX4910" fmla="*/ 5263331 w 6942879"/>
              <a:gd name="connsiteY4910" fmla="*/ 1152564 h 3445715"/>
              <a:gd name="connsiteX4911" fmla="*/ 5248973 w 6942879"/>
              <a:gd name="connsiteY4911" fmla="*/ 1153778 h 3445715"/>
              <a:gd name="connsiteX4912" fmla="*/ 5301120 w 6942879"/>
              <a:gd name="connsiteY4912" fmla="*/ 1151181 h 3445715"/>
              <a:gd name="connsiteX4913" fmla="*/ 5307381 w 6942879"/>
              <a:gd name="connsiteY4913" fmla="*/ 1153322 h 3445715"/>
              <a:gd name="connsiteX4914" fmla="*/ 5327358 w 6942879"/>
              <a:gd name="connsiteY4914" fmla="*/ 1161157 h 3445715"/>
              <a:gd name="connsiteX4915" fmla="*/ 5329301 w 6942879"/>
              <a:gd name="connsiteY4915" fmla="*/ 1161976 h 3445715"/>
              <a:gd name="connsiteX4916" fmla="*/ 5323175 w 6942879"/>
              <a:gd name="connsiteY4916" fmla="*/ 1158148 h 3445715"/>
              <a:gd name="connsiteX4917" fmla="*/ 5311466 w 6942879"/>
              <a:gd name="connsiteY4917" fmla="*/ 1153778 h 3445715"/>
              <a:gd name="connsiteX4918" fmla="*/ 3989205 w 6942879"/>
              <a:gd name="connsiteY4918" fmla="*/ 1150340 h 3445715"/>
              <a:gd name="connsiteX4919" fmla="*/ 3990885 w 6942879"/>
              <a:gd name="connsiteY4919" fmla="*/ 1152015 h 3445715"/>
              <a:gd name="connsiteX4920" fmla="*/ 3996734 w 6942879"/>
              <a:gd name="connsiteY4920" fmla="*/ 1157858 h 3445715"/>
              <a:gd name="connsiteX4921" fmla="*/ 4008498 w 6942879"/>
              <a:gd name="connsiteY4921" fmla="*/ 1157858 h 3445715"/>
              <a:gd name="connsiteX4922" fmla="*/ 4004082 w 6942879"/>
              <a:gd name="connsiteY4922" fmla="*/ 1153778 h 3445715"/>
              <a:gd name="connsiteX4923" fmla="*/ 3996198 w 6942879"/>
              <a:gd name="connsiteY4923" fmla="*/ 1154741 h 3445715"/>
              <a:gd name="connsiteX4924" fmla="*/ 3608290 w 6942879"/>
              <a:gd name="connsiteY4924" fmla="*/ 1150140 h 3445715"/>
              <a:gd name="connsiteX4925" fmla="*/ 3614078 w 6942879"/>
              <a:gd name="connsiteY4925" fmla="*/ 1153792 h 3445715"/>
              <a:gd name="connsiteX4926" fmla="*/ 3623845 w 6942879"/>
              <a:gd name="connsiteY4926" fmla="*/ 1160155 h 3445715"/>
              <a:gd name="connsiteX4927" fmla="*/ 3621940 w 6942879"/>
              <a:gd name="connsiteY4927" fmla="*/ 1169215 h 3445715"/>
              <a:gd name="connsiteX4928" fmla="*/ 3626070 w 6942879"/>
              <a:gd name="connsiteY4928" fmla="*/ 1164990 h 3445715"/>
              <a:gd name="connsiteX4929" fmla="*/ 3631203 w 6942879"/>
              <a:gd name="connsiteY4929" fmla="*/ 1166740 h 3445715"/>
              <a:gd name="connsiteX4930" fmla="*/ 3626048 w 6942879"/>
              <a:gd name="connsiteY4930" fmla="*/ 1161560 h 3445715"/>
              <a:gd name="connsiteX4931" fmla="*/ 3610518 w 6942879"/>
              <a:gd name="connsiteY4931" fmla="*/ 1150840 h 3445715"/>
              <a:gd name="connsiteX4932" fmla="*/ 4901925 w 6942879"/>
              <a:gd name="connsiteY4932" fmla="*/ 1150133 h 3445715"/>
              <a:gd name="connsiteX4933" fmla="*/ 4901980 w 6942879"/>
              <a:gd name="connsiteY4933" fmla="*/ 1150208 h 3445715"/>
              <a:gd name="connsiteX4934" fmla="*/ 4913676 w 6942879"/>
              <a:gd name="connsiteY4934" fmla="*/ 1161943 h 3445715"/>
              <a:gd name="connsiteX4935" fmla="*/ 4914419 w 6942879"/>
              <a:gd name="connsiteY4935" fmla="*/ 1162439 h 3445715"/>
              <a:gd name="connsiteX4936" fmla="*/ 4913382 w 6942879"/>
              <a:gd name="connsiteY4936" fmla="*/ 1161586 h 3445715"/>
              <a:gd name="connsiteX4937" fmla="*/ 4905552 w 6942879"/>
              <a:gd name="connsiteY4937" fmla="*/ 1153771 h 3445715"/>
              <a:gd name="connsiteX4938" fmla="*/ 3586194 w 6942879"/>
              <a:gd name="connsiteY4938" fmla="*/ 1149625 h 3445715"/>
              <a:gd name="connsiteX4939" fmla="*/ 3584591 w 6942879"/>
              <a:gd name="connsiteY4939" fmla="*/ 1149758 h 3445715"/>
              <a:gd name="connsiteX4940" fmla="*/ 3585445 w 6942879"/>
              <a:gd name="connsiteY4940" fmla="*/ 1150244 h 3445715"/>
              <a:gd name="connsiteX4941" fmla="*/ 3977113 w 6942879"/>
              <a:gd name="connsiteY4941" fmla="*/ 1149548 h 3445715"/>
              <a:gd name="connsiteX4942" fmla="*/ 3976714 w 6942879"/>
              <a:gd name="connsiteY4942" fmla="*/ 1149848 h 3445715"/>
              <a:gd name="connsiteX4943" fmla="*/ 3969627 w 6942879"/>
              <a:gd name="connsiteY4943" fmla="*/ 1150281 h 3445715"/>
              <a:gd name="connsiteX4944" fmla="*/ 3973316 w 6942879"/>
              <a:gd name="connsiteY4944" fmla="*/ 1153960 h 3445715"/>
              <a:gd name="connsiteX4945" fmla="*/ 5557707 w 6942879"/>
              <a:gd name="connsiteY4945" fmla="*/ 1148644 h 3445715"/>
              <a:gd name="connsiteX4946" fmla="*/ 5557342 w 6942879"/>
              <a:gd name="connsiteY4946" fmla="*/ 1149848 h 3445715"/>
              <a:gd name="connsiteX4947" fmla="*/ 5541682 w 6942879"/>
              <a:gd name="connsiteY4947" fmla="*/ 1161586 h 3445715"/>
              <a:gd name="connsiteX4948" fmla="*/ 5526220 w 6942879"/>
              <a:gd name="connsiteY4948" fmla="*/ 1169369 h 3445715"/>
              <a:gd name="connsiteX4949" fmla="*/ 5526506 w 6942879"/>
              <a:gd name="connsiteY4949" fmla="*/ 1169454 h 3445715"/>
              <a:gd name="connsiteX4950" fmla="*/ 5538207 w 6942879"/>
              <a:gd name="connsiteY4950" fmla="*/ 1165534 h 3445715"/>
              <a:gd name="connsiteX4951" fmla="*/ 5557707 w 6942879"/>
              <a:gd name="connsiteY4951" fmla="*/ 1153808 h 3445715"/>
              <a:gd name="connsiteX4952" fmla="*/ 3580500 w 6942879"/>
              <a:gd name="connsiteY4952" fmla="*/ 1146601 h 3445715"/>
              <a:gd name="connsiteX4953" fmla="*/ 3581354 w 6942879"/>
              <a:gd name="connsiteY4953" fmla="*/ 1147918 h 3445715"/>
              <a:gd name="connsiteX4954" fmla="*/ 3581937 w 6942879"/>
              <a:gd name="connsiteY4954" fmla="*/ 1148249 h 3445715"/>
              <a:gd name="connsiteX4955" fmla="*/ 6275880 w 6942879"/>
              <a:gd name="connsiteY4955" fmla="*/ 1146085 h 3445715"/>
              <a:gd name="connsiteX4956" fmla="*/ 6271887 w 6942879"/>
              <a:gd name="connsiteY4956" fmla="*/ 1153542 h 3445715"/>
              <a:gd name="connsiteX4957" fmla="*/ 6259907 w 6942879"/>
              <a:gd name="connsiteY4957" fmla="*/ 1160998 h 3445715"/>
              <a:gd name="connsiteX4958" fmla="*/ 6275880 w 6942879"/>
              <a:gd name="connsiteY4958" fmla="*/ 1146085 h 3445715"/>
              <a:gd name="connsiteX4959" fmla="*/ 4183513 w 6942879"/>
              <a:gd name="connsiteY4959" fmla="*/ 1145918 h 3445715"/>
              <a:gd name="connsiteX4960" fmla="*/ 4179635 w 6942879"/>
              <a:gd name="connsiteY4960" fmla="*/ 1148878 h 3445715"/>
              <a:gd name="connsiteX4961" fmla="*/ 4177352 w 6942879"/>
              <a:gd name="connsiteY4961" fmla="*/ 1154045 h 3445715"/>
              <a:gd name="connsiteX4962" fmla="*/ 4180214 w 6942879"/>
              <a:gd name="connsiteY4962" fmla="*/ 1150208 h 3445715"/>
              <a:gd name="connsiteX4963" fmla="*/ 4184376 w 6942879"/>
              <a:gd name="connsiteY4963" fmla="*/ 1147072 h 3445715"/>
              <a:gd name="connsiteX4964" fmla="*/ 3723104 w 6942879"/>
              <a:gd name="connsiteY4964" fmla="*/ 1145555 h 3445715"/>
              <a:gd name="connsiteX4965" fmla="*/ 3715341 w 6942879"/>
              <a:gd name="connsiteY4965" fmla="*/ 1145965 h 3445715"/>
              <a:gd name="connsiteX4966" fmla="*/ 3703694 w 6942879"/>
              <a:gd name="connsiteY4966" fmla="*/ 1157663 h 3445715"/>
              <a:gd name="connsiteX4967" fmla="*/ 3699812 w 6942879"/>
              <a:gd name="connsiteY4967" fmla="*/ 1172285 h 3445715"/>
              <a:gd name="connsiteX4968" fmla="*/ 3698271 w 6942879"/>
              <a:gd name="connsiteY4968" fmla="*/ 1179427 h 3445715"/>
              <a:gd name="connsiteX4969" fmla="*/ 3698809 w 6942879"/>
              <a:gd name="connsiteY4969" fmla="*/ 1179845 h 3445715"/>
              <a:gd name="connsiteX4970" fmla="*/ 3700070 w 6942879"/>
              <a:gd name="connsiteY4970" fmla="*/ 1177329 h 3445715"/>
              <a:gd name="connsiteX4971" fmla="*/ 3711779 w 6942879"/>
              <a:gd name="connsiteY4971" fmla="*/ 1150071 h 3445715"/>
              <a:gd name="connsiteX4972" fmla="*/ 3982568 w 6942879"/>
              <a:gd name="connsiteY4972" fmla="*/ 1145446 h 3445715"/>
              <a:gd name="connsiteX4973" fmla="*/ 3980623 w 6942879"/>
              <a:gd name="connsiteY4973" fmla="*/ 1146908 h 3445715"/>
              <a:gd name="connsiteX4974" fmla="*/ 3983806 w 6942879"/>
              <a:gd name="connsiteY4974" fmla="*/ 1146377 h 3445715"/>
              <a:gd name="connsiteX4975" fmla="*/ 3339660 w 6942879"/>
              <a:gd name="connsiteY4975" fmla="*/ 1144498 h 3445715"/>
              <a:gd name="connsiteX4976" fmla="*/ 3341399 w 6942879"/>
              <a:gd name="connsiteY4976" fmla="*/ 1145884 h 3445715"/>
              <a:gd name="connsiteX4977" fmla="*/ 3356802 w 6942879"/>
              <a:gd name="connsiteY4977" fmla="*/ 1157402 h 3445715"/>
              <a:gd name="connsiteX4978" fmla="*/ 3360948 w 6942879"/>
              <a:gd name="connsiteY4978" fmla="*/ 1153696 h 3445715"/>
              <a:gd name="connsiteX4979" fmla="*/ 3360644 w 6942879"/>
              <a:gd name="connsiteY4979" fmla="*/ 1153419 h 3445715"/>
              <a:gd name="connsiteX4980" fmla="*/ 3352911 w 6942879"/>
              <a:gd name="connsiteY4980" fmla="*/ 1153419 h 3445715"/>
              <a:gd name="connsiteX4981" fmla="*/ 3343245 w 6942879"/>
              <a:gd name="connsiteY4981" fmla="*/ 1146122 h 3445715"/>
              <a:gd name="connsiteX4982" fmla="*/ 3961054 w 6942879"/>
              <a:gd name="connsiteY4982" fmla="*/ 1142039 h 3445715"/>
              <a:gd name="connsiteX4983" fmla="*/ 3951871 w 6942879"/>
              <a:gd name="connsiteY4983" fmla="*/ 1143494 h 3445715"/>
              <a:gd name="connsiteX4984" fmla="*/ 3945952 w 6942879"/>
              <a:gd name="connsiteY4984" fmla="*/ 1142134 h 3445715"/>
              <a:gd name="connsiteX4985" fmla="*/ 3945990 w 6942879"/>
              <a:gd name="connsiteY4985" fmla="*/ 1142284 h 3445715"/>
              <a:gd name="connsiteX4986" fmla="*/ 3952333 w 6942879"/>
              <a:gd name="connsiteY4986" fmla="*/ 1143743 h 3445715"/>
              <a:gd name="connsiteX4987" fmla="*/ 3961328 w 6942879"/>
              <a:gd name="connsiteY4987" fmla="*/ 1142328 h 3445715"/>
              <a:gd name="connsiteX4988" fmla="*/ 5227947 w 6942879"/>
              <a:gd name="connsiteY4988" fmla="*/ 1141034 h 3445715"/>
              <a:gd name="connsiteX4989" fmla="*/ 5228893 w 6942879"/>
              <a:gd name="connsiteY4989" fmla="*/ 1144509 h 3445715"/>
              <a:gd name="connsiteX4990" fmla="*/ 5232381 w 6942879"/>
              <a:gd name="connsiteY4990" fmla="*/ 1146456 h 3445715"/>
              <a:gd name="connsiteX4991" fmla="*/ 5141065 w 6942879"/>
              <a:gd name="connsiteY4991" fmla="*/ 1140317 h 3445715"/>
              <a:gd name="connsiteX4992" fmla="*/ 5141219 w 6942879"/>
              <a:gd name="connsiteY4992" fmla="*/ 1142014 h 3445715"/>
              <a:gd name="connsiteX4993" fmla="*/ 5139817 w 6942879"/>
              <a:gd name="connsiteY4993" fmla="*/ 1157390 h 3445715"/>
              <a:gd name="connsiteX4994" fmla="*/ 5144069 w 6942879"/>
              <a:gd name="connsiteY4994" fmla="*/ 1153316 h 3445715"/>
              <a:gd name="connsiteX4995" fmla="*/ 5141639 w 6942879"/>
              <a:gd name="connsiteY4995" fmla="*/ 1141573 h 3445715"/>
              <a:gd name="connsiteX4996" fmla="*/ 3576162 w 6942879"/>
              <a:gd name="connsiteY4996" fmla="*/ 1139915 h 3445715"/>
              <a:gd name="connsiteX4997" fmla="*/ 3579912 w 6942879"/>
              <a:gd name="connsiteY4997" fmla="*/ 1145695 h 3445715"/>
              <a:gd name="connsiteX4998" fmla="*/ 3579460 w 6942879"/>
              <a:gd name="connsiteY4998" fmla="*/ 1142068 h 3445715"/>
              <a:gd name="connsiteX4999" fmla="*/ 4437237 w 6942879"/>
              <a:gd name="connsiteY4999" fmla="*/ 1136655 h 3445715"/>
              <a:gd name="connsiteX5000" fmla="*/ 4425583 w 6942879"/>
              <a:gd name="connsiteY5000" fmla="*/ 1138109 h 3445715"/>
              <a:gd name="connsiteX5001" fmla="*/ 4413875 w 6942879"/>
              <a:gd name="connsiteY5001" fmla="*/ 1142039 h 3445715"/>
              <a:gd name="connsiteX5002" fmla="*/ 4411365 w 6942879"/>
              <a:gd name="connsiteY5002" fmla="*/ 1140537 h 3445715"/>
              <a:gd name="connsiteX5003" fmla="*/ 4414325 w 6942879"/>
              <a:gd name="connsiteY5003" fmla="*/ 1142391 h 3445715"/>
              <a:gd name="connsiteX5004" fmla="*/ 4426022 w 6942879"/>
              <a:gd name="connsiteY5004" fmla="*/ 1138473 h 3445715"/>
              <a:gd name="connsiteX5005" fmla="*/ 4445528 w 6942879"/>
              <a:gd name="connsiteY5005" fmla="*/ 1138473 h 3445715"/>
              <a:gd name="connsiteX5006" fmla="*/ 4446799 w 6942879"/>
              <a:gd name="connsiteY5006" fmla="*/ 1137837 h 3445715"/>
              <a:gd name="connsiteX5007" fmla="*/ 4323577 w 6942879"/>
              <a:gd name="connsiteY5007" fmla="*/ 1135802 h 3445715"/>
              <a:gd name="connsiteX5008" fmla="*/ 4321177 w 6942879"/>
              <a:gd name="connsiteY5008" fmla="*/ 1136661 h 3445715"/>
              <a:gd name="connsiteX5009" fmla="*/ 4320675 w 6942879"/>
              <a:gd name="connsiteY5009" fmla="*/ 1139445 h 3445715"/>
              <a:gd name="connsiteX5010" fmla="*/ 4320681 w 6942879"/>
              <a:gd name="connsiteY5010" fmla="*/ 1139446 h 3445715"/>
              <a:gd name="connsiteX5011" fmla="*/ 773044 w 6942879"/>
              <a:gd name="connsiteY5011" fmla="*/ 1134370 h 3445715"/>
              <a:gd name="connsiteX5012" fmla="*/ 796453 w 6942879"/>
              <a:gd name="connsiteY5012" fmla="*/ 1142220 h 3445715"/>
              <a:gd name="connsiteX5013" fmla="*/ 819860 w 6942879"/>
              <a:gd name="connsiteY5013" fmla="*/ 1146144 h 3445715"/>
              <a:gd name="connsiteX5014" fmla="*/ 839366 w 6942879"/>
              <a:gd name="connsiteY5014" fmla="*/ 1173610 h 3445715"/>
              <a:gd name="connsiteX5015" fmla="*/ 858873 w 6942879"/>
              <a:gd name="connsiteY5015" fmla="*/ 1181460 h 3445715"/>
              <a:gd name="connsiteX5016" fmla="*/ 870574 w 6942879"/>
              <a:gd name="connsiteY5016" fmla="*/ 1197155 h 3445715"/>
              <a:gd name="connsiteX5017" fmla="*/ 839366 w 6942879"/>
              <a:gd name="connsiteY5017" fmla="*/ 1181460 h 3445715"/>
              <a:gd name="connsiteX5018" fmla="*/ 819860 w 6942879"/>
              <a:gd name="connsiteY5018" fmla="*/ 1181460 h 3445715"/>
              <a:gd name="connsiteX5019" fmla="*/ 819860 w 6942879"/>
              <a:gd name="connsiteY5019" fmla="*/ 1173610 h 3445715"/>
              <a:gd name="connsiteX5020" fmla="*/ 804251 w 6942879"/>
              <a:gd name="connsiteY5020" fmla="*/ 1173610 h 3445715"/>
              <a:gd name="connsiteX5021" fmla="*/ 812055 w 6942879"/>
              <a:gd name="connsiteY5021" fmla="*/ 1169689 h 3445715"/>
              <a:gd name="connsiteX5022" fmla="*/ 792550 w 6942879"/>
              <a:gd name="connsiteY5022" fmla="*/ 1157915 h 3445715"/>
              <a:gd name="connsiteX5023" fmla="*/ 780843 w 6942879"/>
              <a:gd name="connsiteY5023" fmla="*/ 1150066 h 3445715"/>
              <a:gd name="connsiteX5024" fmla="*/ 780843 w 6942879"/>
              <a:gd name="connsiteY5024" fmla="*/ 1146143 h 3445715"/>
              <a:gd name="connsiteX5025" fmla="*/ 780843 w 6942879"/>
              <a:gd name="connsiteY5025" fmla="*/ 1144182 h 3445715"/>
              <a:gd name="connsiteX5026" fmla="*/ 784745 w 6942879"/>
              <a:gd name="connsiteY5026" fmla="*/ 1146144 h 3445715"/>
              <a:gd name="connsiteX5027" fmla="*/ 788648 w 6942879"/>
              <a:gd name="connsiteY5027" fmla="*/ 1150066 h 3445715"/>
              <a:gd name="connsiteX5028" fmla="*/ 780843 w 6942879"/>
              <a:gd name="connsiteY5028" fmla="*/ 1142220 h 3445715"/>
              <a:gd name="connsiteX5029" fmla="*/ 780843 w 6942879"/>
              <a:gd name="connsiteY5029" fmla="*/ 1144182 h 3445715"/>
              <a:gd name="connsiteX5030" fmla="*/ 776941 w 6942879"/>
              <a:gd name="connsiteY5030" fmla="*/ 1142220 h 3445715"/>
              <a:gd name="connsiteX5031" fmla="*/ 773044 w 6942879"/>
              <a:gd name="connsiteY5031" fmla="*/ 1134370 h 3445715"/>
              <a:gd name="connsiteX5032" fmla="*/ 4882209 w 6942879"/>
              <a:gd name="connsiteY5032" fmla="*/ 1134230 h 3445715"/>
              <a:gd name="connsiteX5033" fmla="*/ 4860765 w 6942879"/>
              <a:gd name="connsiteY5033" fmla="*/ 1139216 h 3445715"/>
              <a:gd name="connsiteX5034" fmla="*/ 4864925 w 6942879"/>
              <a:gd name="connsiteY5034" fmla="*/ 1139446 h 3445715"/>
              <a:gd name="connsiteX5035" fmla="*/ 4882474 w 6942879"/>
              <a:gd name="connsiteY5035" fmla="*/ 1134556 h 3445715"/>
              <a:gd name="connsiteX5036" fmla="*/ 4893576 w 6942879"/>
              <a:gd name="connsiteY5036" fmla="*/ 1140121 h 3445715"/>
              <a:gd name="connsiteX5037" fmla="*/ 4891448 w 6942879"/>
              <a:gd name="connsiteY5037" fmla="*/ 1137146 h 3445715"/>
              <a:gd name="connsiteX5038" fmla="*/ 4882209 w 6942879"/>
              <a:gd name="connsiteY5038" fmla="*/ 1134230 h 3445715"/>
              <a:gd name="connsiteX5039" fmla="*/ 4327965 w 6942879"/>
              <a:gd name="connsiteY5039" fmla="*/ 1134230 h 3445715"/>
              <a:gd name="connsiteX5040" fmla="*/ 4326030 w 6942879"/>
              <a:gd name="connsiteY5040" fmla="*/ 1134923 h 3445715"/>
              <a:gd name="connsiteX5041" fmla="*/ 4331207 w 6942879"/>
              <a:gd name="connsiteY5041" fmla="*/ 1136225 h 3445715"/>
              <a:gd name="connsiteX5042" fmla="*/ 5707115 w 6942879"/>
              <a:gd name="connsiteY5042" fmla="*/ 1131575 h 3445715"/>
              <a:gd name="connsiteX5043" fmla="*/ 5713713 w 6942879"/>
              <a:gd name="connsiteY5043" fmla="*/ 1157693 h 3445715"/>
              <a:gd name="connsiteX5044" fmla="*/ 5716211 w 6942879"/>
              <a:gd name="connsiteY5044" fmla="*/ 1159834 h 3445715"/>
              <a:gd name="connsiteX5045" fmla="*/ 5713502 w 6942879"/>
              <a:gd name="connsiteY5045" fmla="*/ 1145918 h 3445715"/>
              <a:gd name="connsiteX5046" fmla="*/ 4365066 w 6942879"/>
              <a:gd name="connsiteY5046" fmla="*/ 1131283 h 3445715"/>
              <a:gd name="connsiteX5047" fmla="*/ 4355333 w 6942879"/>
              <a:gd name="connsiteY5047" fmla="*/ 1134230 h 3445715"/>
              <a:gd name="connsiteX5048" fmla="*/ 4343625 w 6942879"/>
              <a:gd name="connsiteY5048" fmla="*/ 1142039 h 3445715"/>
              <a:gd name="connsiteX5049" fmla="*/ 4342846 w 6942879"/>
              <a:gd name="connsiteY5049" fmla="*/ 1141712 h 3445715"/>
              <a:gd name="connsiteX5050" fmla="*/ 4344074 w 6942879"/>
              <a:gd name="connsiteY5050" fmla="*/ 1142391 h 3445715"/>
              <a:gd name="connsiteX5051" fmla="*/ 4355807 w 6942879"/>
              <a:gd name="connsiteY5051" fmla="*/ 1134556 h 3445715"/>
              <a:gd name="connsiteX5052" fmla="*/ 4375313 w 6942879"/>
              <a:gd name="connsiteY5052" fmla="*/ 1134556 h 3445715"/>
              <a:gd name="connsiteX5053" fmla="*/ 4381243 w 6942879"/>
              <a:gd name="connsiteY5053" fmla="*/ 1131953 h 3445715"/>
              <a:gd name="connsiteX5054" fmla="*/ 4374798 w 6942879"/>
              <a:gd name="connsiteY5054" fmla="*/ 1134230 h 3445715"/>
              <a:gd name="connsiteX5055" fmla="*/ 4365066 w 6942879"/>
              <a:gd name="connsiteY5055" fmla="*/ 1131283 h 3445715"/>
              <a:gd name="connsiteX5056" fmla="*/ 4839262 w 6942879"/>
              <a:gd name="connsiteY5056" fmla="*/ 1130360 h 3445715"/>
              <a:gd name="connsiteX5057" fmla="*/ 4847348 w 6942879"/>
              <a:gd name="connsiteY5057" fmla="*/ 1138473 h 3445715"/>
              <a:gd name="connsiteX5058" fmla="*/ 4855005 w 6942879"/>
              <a:gd name="connsiteY5058" fmla="*/ 1138897 h 3445715"/>
              <a:gd name="connsiteX5059" fmla="*/ 4849752 w 6942879"/>
              <a:gd name="connsiteY5059" fmla="*/ 1138049 h 3445715"/>
              <a:gd name="connsiteX5060" fmla="*/ 4394263 w 6942879"/>
              <a:gd name="connsiteY5060" fmla="*/ 1130301 h 3445715"/>
              <a:gd name="connsiteX5061" fmla="*/ 4384531 w 6942879"/>
              <a:gd name="connsiteY5061" fmla="*/ 1130792 h 3445715"/>
              <a:gd name="connsiteX5062" fmla="*/ 4383650 w 6942879"/>
              <a:gd name="connsiteY5062" fmla="*/ 1131103 h 3445715"/>
              <a:gd name="connsiteX5063" fmla="*/ 4390896 w 6942879"/>
              <a:gd name="connsiteY5063" fmla="*/ 1130656 h 3445715"/>
              <a:gd name="connsiteX5064" fmla="*/ 4401522 w 6942879"/>
              <a:gd name="connsiteY5064" fmla="*/ 1134646 h 3445715"/>
              <a:gd name="connsiteX5065" fmla="*/ 4459318 w 6942879"/>
              <a:gd name="connsiteY5065" fmla="*/ 1128676 h 3445715"/>
              <a:gd name="connsiteX5066" fmla="*/ 4456819 w 6942879"/>
              <a:gd name="connsiteY5066" fmla="*/ 1132822 h 3445715"/>
              <a:gd name="connsiteX5067" fmla="*/ 4461147 w 6942879"/>
              <a:gd name="connsiteY5067" fmla="*/ 1130656 h 3445715"/>
              <a:gd name="connsiteX5068" fmla="*/ 4832229 w 6942879"/>
              <a:gd name="connsiteY5068" fmla="*/ 1127606 h 3445715"/>
              <a:gd name="connsiteX5069" fmla="*/ 4827472 w 6942879"/>
              <a:gd name="connsiteY5069" fmla="*/ 1132246 h 3445715"/>
              <a:gd name="connsiteX5070" fmla="*/ 4824570 w 6942879"/>
              <a:gd name="connsiteY5070" fmla="*/ 1135083 h 3445715"/>
              <a:gd name="connsiteX5071" fmla="*/ 4827860 w 6942879"/>
              <a:gd name="connsiteY5071" fmla="*/ 1132606 h 3445715"/>
              <a:gd name="connsiteX5072" fmla="*/ 4833728 w 6942879"/>
              <a:gd name="connsiteY5072" fmla="*/ 1128187 h 3445715"/>
              <a:gd name="connsiteX5073" fmla="*/ 3543662 w 6942879"/>
              <a:gd name="connsiteY5073" fmla="*/ 1126383 h 3445715"/>
              <a:gd name="connsiteX5074" fmla="*/ 3508787 w 6942879"/>
              <a:gd name="connsiteY5074" fmla="*/ 1145844 h 3445715"/>
              <a:gd name="connsiteX5075" fmla="*/ 3509560 w 6942879"/>
              <a:gd name="connsiteY5075" fmla="*/ 1149336 h 3445715"/>
              <a:gd name="connsiteX5076" fmla="*/ 3522743 w 6942879"/>
              <a:gd name="connsiteY5076" fmla="*/ 1142045 h 3445715"/>
              <a:gd name="connsiteX5077" fmla="*/ 3539838 w 6942879"/>
              <a:gd name="connsiteY5077" fmla="*/ 1134212 h 3445715"/>
              <a:gd name="connsiteX5078" fmla="*/ 3551563 w 6942879"/>
              <a:gd name="connsiteY5078" fmla="*/ 1134212 h 3445715"/>
              <a:gd name="connsiteX5079" fmla="*/ 3554541 w 6942879"/>
              <a:gd name="connsiteY5079" fmla="*/ 1133669 h 3445715"/>
              <a:gd name="connsiteX5080" fmla="*/ 3549475 w 6942879"/>
              <a:gd name="connsiteY5080" fmla="*/ 1130276 h 3445715"/>
              <a:gd name="connsiteX5081" fmla="*/ 3543662 w 6942879"/>
              <a:gd name="connsiteY5081" fmla="*/ 1126383 h 3445715"/>
              <a:gd name="connsiteX5082" fmla="*/ 3926359 w 6942879"/>
              <a:gd name="connsiteY5082" fmla="*/ 1122598 h 3445715"/>
              <a:gd name="connsiteX5083" fmla="*/ 3926480 w 6942879"/>
              <a:gd name="connsiteY5083" fmla="*/ 1122813 h 3445715"/>
              <a:gd name="connsiteX5084" fmla="*/ 3934283 w 6942879"/>
              <a:gd name="connsiteY5084" fmla="*/ 1124758 h 3445715"/>
              <a:gd name="connsiteX5085" fmla="*/ 3941644 w 6942879"/>
              <a:gd name="connsiteY5085" fmla="*/ 1126589 h 3445715"/>
              <a:gd name="connsiteX5086" fmla="*/ 3941589 w 6942879"/>
              <a:gd name="connsiteY5086" fmla="*/ 1126371 h 3445715"/>
              <a:gd name="connsiteX5087" fmla="*/ 3933759 w 6942879"/>
              <a:gd name="connsiteY5087" fmla="*/ 1124431 h 3445715"/>
              <a:gd name="connsiteX5088" fmla="*/ 4297333 w 6942879"/>
              <a:gd name="connsiteY5088" fmla="*/ 1121281 h 3445715"/>
              <a:gd name="connsiteX5089" fmla="*/ 4301175 w 6942879"/>
              <a:gd name="connsiteY5089" fmla="*/ 1122821 h 3445715"/>
              <a:gd name="connsiteX5090" fmla="*/ 4316794 w 6942879"/>
              <a:gd name="connsiteY5090" fmla="*/ 1138473 h 3445715"/>
              <a:gd name="connsiteX5091" fmla="*/ 4317491 w 6942879"/>
              <a:gd name="connsiteY5091" fmla="*/ 1138647 h 3445715"/>
              <a:gd name="connsiteX5092" fmla="*/ 4304548 w 6942879"/>
              <a:gd name="connsiteY5092" fmla="*/ 1122492 h 3445715"/>
              <a:gd name="connsiteX5093" fmla="*/ 4240678 w 6942879"/>
              <a:gd name="connsiteY5093" fmla="*/ 1116983 h 3445715"/>
              <a:gd name="connsiteX5094" fmla="*/ 4238194 w 6942879"/>
              <a:gd name="connsiteY5094" fmla="*/ 1117599 h 3445715"/>
              <a:gd name="connsiteX5095" fmla="*/ 4229464 w 6942879"/>
              <a:gd name="connsiteY5095" fmla="*/ 1124171 h 3445715"/>
              <a:gd name="connsiteX5096" fmla="*/ 4234846 w 6942879"/>
              <a:gd name="connsiteY5096" fmla="*/ 1122821 h 3445715"/>
              <a:gd name="connsiteX5097" fmla="*/ 3360796 w 6942879"/>
              <a:gd name="connsiteY5097" fmla="*/ 1116728 h 3445715"/>
              <a:gd name="connsiteX5098" fmla="*/ 3352513 w 6942879"/>
              <a:gd name="connsiteY5098" fmla="*/ 1118689 h 3445715"/>
              <a:gd name="connsiteX5099" fmla="*/ 3345396 w 6942879"/>
              <a:gd name="connsiteY5099" fmla="*/ 1122241 h 3445715"/>
              <a:gd name="connsiteX5100" fmla="*/ 3364508 w 6942879"/>
              <a:gd name="connsiteY5100" fmla="*/ 1118392 h 3445715"/>
              <a:gd name="connsiteX5101" fmla="*/ 3372888 w 6942879"/>
              <a:gd name="connsiteY5101" fmla="*/ 1121692 h 3445715"/>
              <a:gd name="connsiteX5102" fmla="*/ 3371656 w 6942879"/>
              <a:gd name="connsiteY5102" fmla="*/ 1120649 h 3445715"/>
              <a:gd name="connsiteX5103" fmla="*/ 3360796 w 6942879"/>
              <a:gd name="connsiteY5103" fmla="*/ 1116728 h 3445715"/>
              <a:gd name="connsiteX5104" fmla="*/ 3718309 w 6942879"/>
              <a:gd name="connsiteY5104" fmla="*/ 1116144 h 3445715"/>
              <a:gd name="connsiteX5105" fmla="*/ 3719223 w 6942879"/>
              <a:gd name="connsiteY5105" fmla="*/ 1122568 h 3445715"/>
              <a:gd name="connsiteX5106" fmla="*/ 3730870 w 6942879"/>
              <a:gd name="connsiteY5106" fmla="*/ 1142068 h 3445715"/>
              <a:gd name="connsiteX5107" fmla="*/ 3728121 w 6942879"/>
              <a:gd name="connsiteY5107" fmla="*/ 1143554 h 3445715"/>
              <a:gd name="connsiteX5108" fmla="*/ 3731304 w 6942879"/>
              <a:gd name="connsiteY5108" fmla="*/ 1142284 h 3445715"/>
              <a:gd name="connsiteX5109" fmla="*/ 3727396 w 6942879"/>
              <a:gd name="connsiteY5109" fmla="*/ 1130600 h 3445715"/>
              <a:gd name="connsiteX5110" fmla="*/ 3721542 w 6942879"/>
              <a:gd name="connsiteY5110" fmla="*/ 1122326 h 3445715"/>
              <a:gd name="connsiteX5111" fmla="*/ 2178757 w 6942879"/>
              <a:gd name="connsiteY5111" fmla="*/ 1114398 h 3445715"/>
              <a:gd name="connsiteX5112" fmla="*/ 2186577 w 6942879"/>
              <a:gd name="connsiteY5112" fmla="*/ 1118308 h 3445715"/>
              <a:gd name="connsiteX5113" fmla="*/ 2182667 w 6942879"/>
              <a:gd name="connsiteY5113" fmla="*/ 1122218 h 3445715"/>
              <a:gd name="connsiteX5114" fmla="*/ 2182667 w 6942879"/>
              <a:gd name="connsiteY5114" fmla="*/ 1130031 h 3445715"/>
              <a:gd name="connsiteX5115" fmla="*/ 2174847 w 6942879"/>
              <a:gd name="connsiteY5115" fmla="*/ 1141755 h 3445715"/>
              <a:gd name="connsiteX5116" fmla="*/ 2167027 w 6942879"/>
              <a:gd name="connsiteY5116" fmla="*/ 1161298 h 3445715"/>
              <a:gd name="connsiteX5117" fmla="*/ 2174847 w 6942879"/>
              <a:gd name="connsiteY5117" fmla="*/ 1149574 h 3445715"/>
              <a:gd name="connsiteX5118" fmla="*/ 2186577 w 6942879"/>
              <a:gd name="connsiteY5118" fmla="*/ 1157394 h 3445715"/>
              <a:gd name="connsiteX5119" fmla="*/ 2182667 w 6942879"/>
              <a:gd name="connsiteY5119" fmla="*/ 1165207 h 3445715"/>
              <a:gd name="connsiteX5120" fmla="*/ 2194397 w 6942879"/>
              <a:gd name="connsiteY5120" fmla="*/ 1176931 h 3445715"/>
              <a:gd name="connsiteX5121" fmla="*/ 2206127 w 6942879"/>
              <a:gd name="connsiteY5121" fmla="*/ 1165207 h 3445715"/>
              <a:gd name="connsiteX5122" fmla="*/ 2213947 w 6942879"/>
              <a:gd name="connsiteY5122" fmla="*/ 1173027 h 3445715"/>
              <a:gd name="connsiteX5123" fmla="*/ 2225678 w 6942879"/>
              <a:gd name="connsiteY5123" fmla="*/ 1173027 h 3445715"/>
              <a:gd name="connsiteX5124" fmla="*/ 2213947 w 6942879"/>
              <a:gd name="connsiteY5124" fmla="*/ 1184750 h 3445715"/>
              <a:gd name="connsiteX5125" fmla="*/ 2225678 w 6942879"/>
              <a:gd name="connsiteY5125" fmla="*/ 1192564 h 3445715"/>
              <a:gd name="connsiteX5126" fmla="*/ 2237408 w 6942879"/>
              <a:gd name="connsiteY5126" fmla="*/ 1192564 h 3445715"/>
              <a:gd name="connsiteX5127" fmla="*/ 2217857 w 6942879"/>
              <a:gd name="connsiteY5127" fmla="*/ 1216016 h 3445715"/>
              <a:gd name="connsiteX5128" fmla="*/ 2198307 w 6942879"/>
              <a:gd name="connsiteY5128" fmla="*/ 1223836 h 3445715"/>
              <a:gd name="connsiteX5129" fmla="*/ 2186577 w 6942879"/>
              <a:gd name="connsiteY5129" fmla="*/ 1231650 h 3445715"/>
              <a:gd name="connsiteX5130" fmla="*/ 2198307 w 6942879"/>
              <a:gd name="connsiteY5130" fmla="*/ 1216016 h 3445715"/>
              <a:gd name="connsiteX5131" fmla="*/ 2186577 w 6942879"/>
              <a:gd name="connsiteY5131" fmla="*/ 1219926 h 3445715"/>
              <a:gd name="connsiteX5132" fmla="*/ 2151386 w 6942879"/>
              <a:gd name="connsiteY5132" fmla="*/ 1216016 h 3445715"/>
              <a:gd name="connsiteX5133" fmla="*/ 2127926 w 6942879"/>
              <a:gd name="connsiteY5133" fmla="*/ 1212107 h 3445715"/>
              <a:gd name="connsiteX5134" fmla="*/ 2112286 w 6942879"/>
              <a:gd name="connsiteY5134" fmla="*/ 1212107 h 3445715"/>
              <a:gd name="connsiteX5135" fmla="*/ 2127926 w 6942879"/>
              <a:gd name="connsiteY5135" fmla="*/ 1196474 h 3445715"/>
              <a:gd name="connsiteX5136" fmla="*/ 2120106 w 6942879"/>
              <a:gd name="connsiteY5136" fmla="*/ 1188660 h 3445715"/>
              <a:gd name="connsiteX5137" fmla="*/ 2131836 w 6942879"/>
              <a:gd name="connsiteY5137" fmla="*/ 1180840 h 3445715"/>
              <a:gd name="connsiteX5138" fmla="*/ 2139656 w 6942879"/>
              <a:gd name="connsiteY5138" fmla="*/ 1165207 h 3445715"/>
              <a:gd name="connsiteX5139" fmla="*/ 2147476 w 6942879"/>
              <a:gd name="connsiteY5139" fmla="*/ 1141755 h 3445715"/>
              <a:gd name="connsiteX5140" fmla="*/ 2155296 w 6942879"/>
              <a:gd name="connsiteY5140" fmla="*/ 1133941 h 3445715"/>
              <a:gd name="connsiteX5141" fmla="*/ 2167027 w 6942879"/>
              <a:gd name="connsiteY5141" fmla="*/ 1122218 h 3445715"/>
              <a:gd name="connsiteX5142" fmla="*/ 2178757 w 6942879"/>
              <a:gd name="connsiteY5142" fmla="*/ 1114398 h 3445715"/>
              <a:gd name="connsiteX5143" fmla="*/ 4273356 w 6942879"/>
              <a:gd name="connsiteY5143" fmla="*/ 1113694 h 3445715"/>
              <a:gd name="connsiteX5144" fmla="*/ 4265471 w 6942879"/>
              <a:gd name="connsiteY5144" fmla="*/ 1114683 h 3445715"/>
              <a:gd name="connsiteX5145" fmla="*/ 4249958 w 6942879"/>
              <a:gd name="connsiteY5145" fmla="*/ 1114683 h 3445715"/>
              <a:gd name="connsiteX5146" fmla="*/ 4245981 w 6942879"/>
              <a:gd name="connsiteY5146" fmla="*/ 1115669 h 3445715"/>
              <a:gd name="connsiteX5147" fmla="*/ 4252409 w 6942879"/>
              <a:gd name="connsiteY5147" fmla="*/ 1116955 h 3445715"/>
              <a:gd name="connsiteX5148" fmla="*/ 4262162 w 6942879"/>
              <a:gd name="connsiteY5148" fmla="*/ 1118921 h 3445715"/>
              <a:gd name="connsiteX5149" fmla="*/ 4270458 w 6942879"/>
              <a:gd name="connsiteY5149" fmla="*/ 1115493 h 3445715"/>
              <a:gd name="connsiteX5150" fmla="*/ 4275853 w 6942879"/>
              <a:gd name="connsiteY5150" fmla="*/ 1115257 h 3445715"/>
              <a:gd name="connsiteX5151" fmla="*/ 5575456 w 6942879"/>
              <a:gd name="connsiteY5151" fmla="*/ 1112529 h 3445715"/>
              <a:gd name="connsiteX5152" fmla="*/ 5564166 w 6942879"/>
              <a:gd name="connsiteY5152" fmla="*/ 1127372 h 3445715"/>
              <a:gd name="connsiteX5153" fmla="*/ 5562442 w 6942879"/>
              <a:gd name="connsiteY5153" fmla="*/ 1133050 h 3445715"/>
              <a:gd name="connsiteX5154" fmla="*/ 5574283 w 6942879"/>
              <a:gd name="connsiteY5154" fmla="*/ 1116145 h 3445715"/>
              <a:gd name="connsiteX5155" fmla="*/ 5155961 w 6942879"/>
              <a:gd name="connsiteY5155" fmla="*/ 1110771 h 3445715"/>
              <a:gd name="connsiteX5156" fmla="*/ 5151922 w 6942879"/>
              <a:gd name="connsiteY5156" fmla="*/ 1112214 h 3445715"/>
              <a:gd name="connsiteX5157" fmla="*/ 5150359 w 6942879"/>
              <a:gd name="connsiteY5157" fmla="*/ 1114038 h 3445715"/>
              <a:gd name="connsiteX5158" fmla="*/ 3822581 w 6942879"/>
              <a:gd name="connsiteY5158" fmla="*/ 1110712 h 3445715"/>
              <a:gd name="connsiteX5159" fmla="*/ 3821127 w 6942879"/>
              <a:gd name="connsiteY5159" fmla="*/ 1111561 h 3445715"/>
              <a:gd name="connsiteX5160" fmla="*/ 3823064 w 6942879"/>
              <a:gd name="connsiteY5160" fmla="*/ 1111344 h 3445715"/>
              <a:gd name="connsiteX5161" fmla="*/ 3804565 w 6942879"/>
              <a:gd name="connsiteY5161" fmla="*/ 1110222 h 3445715"/>
              <a:gd name="connsiteX5162" fmla="*/ 3802638 w 6942879"/>
              <a:gd name="connsiteY5162" fmla="*/ 1116786 h 3445715"/>
              <a:gd name="connsiteX5163" fmla="*/ 3805466 w 6942879"/>
              <a:gd name="connsiteY5163" fmla="*/ 1111129 h 3445715"/>
              <a:gd name="connsiteX5164" fmla="*/ 3813283 w 6942879"/>
              <a:gd name="connsiteY5164" fmla="*/ 1115027 h 3445715"/>
              <a:gd name="connsiteX5165" fmla="*/ 3814751 w 6942879"/>
              <a:gd name="connsiteY5165" fmla="*/ 1114343 h 3445715"/>
              <a:gd name="connsiteX5166" fmla="*/ 3809936 w 6942879"/>
              <a:gd name="connsiteY5166" fmla="*/ 1110709 h 3445715"/>
              <a:gd name="connsiteX5167" fmla="*/ 3804565 w 6942879"/>
              <a:gd name="connsiteY5167" fmla="*/ 1110222 h 3445715"/>
              <a:gd name="connsiteX5168" fmla="*/ 5175303 w 6942879"/>
              <a:gd name="connsiteY5168" fmla="*/ 1109387 h 3445715"/>
              <a:gd name="connsiteX5169" fmla="*/ 5186986 w 6942879"/>
              <a:gd name="connsiteY5169" fmla="*/ 1114162 h 3445715"/>
              <a:gd name="connsiteX5170" fmla="*/ 5210372 w 6942879"/>
              <a:gd name="connsiteY5170" fmla="*/ 1121990 h 3445715"/>
              <a:gd name="connsiteX5171" fmla="*/ 5220238 w 6942879"/>
              <a:gd name="connsiteY5171" fmla="*/ 1126044 h 3445715"/>
              <a:gd name="connsiteX5172" fmla="*/ 5217799 w 6942879"/>
              <a:gd name="connsiteY5172" fmla="*/ 1122492 h 3445715"/>
              <a:gd name="connsiteX5173" fmla="*/ 5192407 w 6942879"/>
              <a:gd name="connsiteY5173" fmla="*/ 1114677 h 3445715"/>
              <a:gd name="connsiteX5174" fmla="*/ 3722490 w 6942879"/>
              <a:gd name="connsiteY5174" fmla="*/ 1109118 h 3445715"/>
              <a:gd name="connsiteX5175" fmla="*/ 3717488 w 6942879"/>
              <a:gd name="connsiteY5175" fmla="*/ 1110372 h 3445715"/>
              <a:gd name="connsiteX5176" fmla="*/ 3717519 w 6942879"/>
              <a:gd name="connsiteY5176" fmla="*/ 1110587 h 3445715"/>
              <a:gd name="connsiteX5177" fmla="*/ 4435299 w 6942879"/>
              <a:gd name="connsiteY5177" fmla="*/ 1108182 h 3445715"/>
              <a:gd name="connsiteX5178" fmla="*/ 4435211 w 6942879"/>
              <a:gd name="connsiteY5178" fmla="*/ 1108259 h 3445715"/>
              <a:gd name="connsiteX5179" fmla="*/ 4440430 w 6942879"/>
              <a:gd name="connsiteY5179" fmla="*/ 1111667 h 3445715"/>
              <a:gd name="connsiteX5180" fmla="*/ 5167014 w 6942879"/>
              <a:gd name="connsiteY5180" fmla="*/ 1106823 h 3445715"/>
              <a:gd name="connsiteX5181" fmla="*/ 5166458 w 6942879"/>
              <a:gd name="connsiteY5181" fmla="*/ 1107022 h 3445715"/>
              <a:gd name="connsiteX5182" fmla="*/ 5171712 w 6942879"/>
              <a:gd name="connsiteY5182" fmla="*/ 1108276 h 3445715"/>
              <a:gd name="connsiteX5183" fmla="*/ 4797853 w 6942879"/>
              <a:gd name="connsiteY5183" fmla="*/ 1105443 h 3445715"/>
              <a:gd name="connsiteX5184" fmla="*/ 4804939 w 6942879"/>
              <a:gd name="connsiteY5184" fmla="*/ 1119404 h 3445715"/>
              <a:gd name="connsiteX5185" fmla="*/ 4820069 w 6942879"/>
              <a:gd name="connsiteY5185" fmla="*/ 1138473 h 3445715"/>
              <a:gd name="connsiteX5186" fmla="*/ 4822349 w 6942879"/>
              <a:gd name="connsiteY5186" fmla="*/ 1136756 h 3445715"/>
              <a:gd name="connsiteX5187" fmla="*/ 4815764 w 6942879"/>
              <a:gd name="connsiteY5187" fmla="*/ 1134230 h 3445715"/>
              <a:gd name="connsiteX5188" fmla="*/ 3389327 w 6942879"/>
              <a:gd name="connsiteY5188" fmla="*/ 1104967 h 3445715"/>
              <a:gd name="connsiteX5189" fmla="*/ 3387854 w 6942879"/>
              <a:gd name="connsiteY5189" fmla="*/ 1114768 h 3445715"/>
              <a:gd name="connsiteX5190" fmla="*/ 3387854 w 6942879"/>
              <a:gd name="connsiteY5190" fmla="*/ 1133373 h 3445715"/>
              <a:gd name="connsiteX5191" fmla="*/ 3389158 w 6942879"/>
              <a:gd name="connsiteY5191" fmla="*/ 1134447 h 3445715"/>
              <a:gd name="connsiteX5192" fmla="*/ 3391574 w 6942879"/>
              <a:gd name="connsiteY5192" fmla="*/ 1141743 h 3445715"/>
              <a:gd name="connsiteX5193" fmla="*/ 3387709 w 6942879"/>
              <a:gd name="connsiteY5193" fmla="*/ 1153419 h 3445715"/>
              <a:gd name="connsiteX5194" fmla="*/ 3387181 w 6942879"/>
              <a:gd name="connsiteY5194" fmla="*/ 1155547 h 3445715"/>
              <a:gd name="connsiteX5195" fmla="*/ 3388119 w 6942879"/>
              <a:gd name="connsiteY5195" fmla="*/ 1154340 h 3445715"/>
              <a:gd name="connsiteX5196" fmla="*/ 3395440 w 6942879"/>
              <a:gd name="connsiteY5196" fmla="*/ 1168987 h 3445715"/>
              <a:gd name="connsiteX5197" fmla="*/ 3384728 w 6942879"/>
              <a:gd name="connsiteY5197" fmla="*/ 1165416 h 3445715"/>
              <a:gd name="connsiteX5198" fmla="*/ 3384078 w 6942879"/>
              <a:gd name="connsiteY5198" fmla="*/ 1168032 h 3445715"/>
              <a:gd name="connsiteX5199" fmla="*/ 3388347 w 6942879"/>
              <a:gd name="connsiteY5199" fmla="*/ 1169283 h 3445715"/>
              <a:gd name="connsiteX5200" fmla="*/ 3396178 w 6942879"/>
              <a:gd name="connsiteY5200" fmla="*/ 1169283 h 3445715"/>
              <a:gd name="connsiteX5201" fmla="*/ 3404613 w 6942879"/>
              <a:gd name="connsiteY5201" fmla="*/ 1174895 h 3445715"/>
              <a:gd name="connsiteX5202" fmla="*/ 3396412 w 6942879"/>
              <a:gd name="connsiteY5202" fmla="*/ 1169192 h 3445715"/>
              <a:gd name="connsiteX5203" fmla="*/ 3388662 w 6942879"/>
              <a:gd name="connsiteY5203" fmla="*/ 1153630 h 3445715"/>
              <a:gd name="connsiteX5204" fmla="*/ 3392537 w 6942879"/>
              <a:gd name="connsiteY5204" fmla="*/ 1141955 h 3445715"/>
              <a:gd name="connsiteX5205" fmla="*/ 3392537 w 6942879"/>
              <a:gd name="connsiteY5205" fmla="*/ 1126383 h 3445715"/>
              <a:gd name="connsiteX5206" fmla="*/ 3388662 w 6942879"/>
              <a:gd name="connsiteY5206" fmla="*/ 1110811 h 3445715"/>
              <a:gd name="connsiteX5207" fmla="*/ 3395773 w 6942879"/>
              <a:gd name="connsiteY5207" fmla="*/ 1106193 h 3445715"/>
              <a:gd name="connsiteX5208" fmla="*/ 3755220 w 6942879"/>
              <a:gd name="connsiteY5208" fmla="*/ 1102874 h 3445715"/>
              <a:gd name="connsiteX5209" fmla="*/ 3747107 w 6942879"/>
              <a:gd name="connsiteY5209" fmla="*/ 1104230 h 3445715"/>
              <a:gd name="connsiteX5210" fmla="*/ 3774248 w 6942879"/>
              <a:gd name="connsiteY5210" fmla="*/ 1107240 h 3445715"/>
              <a:gd name="connsiteX5211" fmla="*/ 3801574 w 6942879"/>
              <a:gd name="connsiteY5211" fmla="*/ 1118915 h 3445715"/>
              <a:gd name="connsiteX5212" fmla="*/ 3801841 w 6942879"/>
              <a:gd name="connsiteY5212" fmla="*/ 1118382 h 3445715"/>
              <a:gd name="connsiteX5213" fmla="*/ 3792350 w 6942879"/>
              <a:gd name="connsiteY5213" fmla="*/ 1112671 h 3445715"/>
              <a:gd name="connsiteX5214" fmla="*/ 3782578 w 6942879"/>
              <a:gd name="connsiteY5214" fmla="*/ 1106791 h 3445715"/>
              <a:gd name="connsiteX5215" fmla="*/ 3755220 w 6942879"/>
              <a:gd name="connsiteY5215" fmla="*/ 1102874 h 3445715"/>
              <a:gd name="connsiteX5216" fmla="*/ 3859586 w 6942879"/>
              <a:gd name="connsiteY5216" fmla="*/ 1100757 h 3445715"/>
              <a:gd name="connsiteX5217" fmla="*/ 3855374 w 6942879"/>
              <a:gd name="connsiteY5217" fmla="*/ 1107282 h 3445715"/>
              <a:gd name="connsiteX5218" fmla="*/ 3852933 w 6942879"/>
              <a:gd name="connsiteY5218" fmla="*/ 1118550 h 3445715"/>
              <a:gd name="connsiteX5219" fmla="*/ 3841206 w 6942879"/>
              <a:gd name="connsiteY5219" fmla="*/ 1114633 h 3445715"/>
              <a:gd name="connsiteX5220" fmla="*/ 3833388 w 6942879"/>
              <a:gd name="connsiteY5220" fmla="*/ 1117571 h 3445715"/>
              <a:gd name="connsiteX5221" fmla="*/ 3830272 w 6942879"/>
              <a:gd name="connsiteY5221" fmla="*/ 1116399 h 3445715"/>
              <a:gd name="connsiteX5222" fmla="*/ 3832793 w 6942879"/>
              <a:gd name="connsiteY5222" fmla="*/ 1118915 h 3445715"/>
              <a:gd name="connsiteX5223" fmla="*/ 3840593 w 6942879"/>
              <a:gd name="connsiteY5223" fmla="*/ 1115027 h 3445715"/>
              <a:gd name="connsiteX5224" fmla="*/ 3852318 w 6942879"/>
              <a:gd name="connsiteY5224" fmla="*/ 1122813 h 3445715"/>
              <a:gd name="connsiteX5225" fmla="*/ 3854753 w 6942879"/>
              <a:gd name="connsiteY5225" fmla="*/ 1112592 h 3445715"/>
              <a:gd name="connsiteX5226" fmla="*/ 3551955 w 6942879"/>
              <a:gd name="connsiteY5226" fmla="*/ 1098518 h 3445715"/>
              <a:gd name="connsiteX5227" fmla="*/ 3555287 w 6942879"/>
              <a:gd name="connsiteY5227" fmla="*/ 1118597 h 3445715"/>
              <a:gd name="connsiteX5228" fmla="*/ 3555287 w 6942879"/>
              <a:gd name="connsiteY5228" fmla="*/ 1133534 h 3445715"/>
              <a:gd name="connsiteX5229" fmla="*/ 3556933 w 6942879"/>
              <a:gd name="connsiteY5229" fmla="*/ 1133234 h 3445715"/>
              <a:gd name="connsiteX5230" fmla="*/ 3559375 w 6942879"/>
              <a:gd name="connsiteY5230" fmla="*/ 1126380 h 3445715"/>
              <a:gd name="connsiteX5231" fmla="*/ 3565724 w 6942879"/>
              <a:gd name="connsiteY5231" fmla="*/ 1135191 h 3445715"/>
              <a:gd name="connsiteX5232" fmla="*/ 3571942 w 6942879"/>
              <a:gd name="connsiteY5232" fmla="*/ 1137160 h 3445715"/>
              <a:gd name="connsiteX5233" fmla="*/ 3569754 w 6942879"/>
              <a:gd name="connsiteY5233" fmla="*/ 1135732 h 3445715"/>
              <a:gd name="connsiteX5234" fmla="*/ 3560048 w 6942879"/>
              <a:gd name="connsiteY5234" fmla="*/ 1126472 h 3445715"/>
              <a:gd name="connsiteX5235" fmla="*/ 3552284 w 6942879"/>
              <a:gd name="connsiteY5235" fmla="*/ 1099178 h 3445715"/>
              <a:gd name="connsiteX5236" fmla="*/ 3874730 w 6942879"/>
              <a:gd name="connsiteY5236" fmla="*/ 1095452 h 3445715"/>
              <a:gd name="connsiteX5237" fmla="*/ 3860749 w 6942879"/>
              <a:gd name="connsiteY5237" fmla="*/ 1098957 h 3445715"/>
              <a:gd name="connsiteX5238" fmla="*/ 3860487 w 6942879"/>
              <a:gd name="connsiteY5238" fmla="*/ 1099362 h 3445715"/>
              <a:gd name="connsiteX5239" fmla="*/ 3874888 w 6942879"/>
              <a:gd name="connsiteY5239" fmla="*/ 1095767 h 3445715"/>
              <a:gd name="connsiteX5240" fmla="*/ 4448555 w 6942879"/>
              <a:gd name="connsiteY5240" fmla="*/ 1094414 h 3445715"/>
              <a:gd name="connsiteX5241" fmla="*/ 4448261 w 6942879"/>
              <a:gd name="connsiteY5241" fmla="*/ 1096536 h 3445715"/>
              <a:gd name="connsiteX5242" fmla="*/ 4449414 w 6942879"/>
              <a:gd name="connsiteY5242" fmla="*/ 1095451 h 3445715"/>
              <a:gd name="connsiteX5243" fmla="*/ 3894756 w 6942879"/>
              <a:gd name="connsiteY5243" fmla="*/ 1091206 h 3445715"/>
              <a:gd name="connsiteX5244" fmla="*/ 3888901 w 6942879"/>
              <a:gd name="connsiteY5244" fmla="*/ 1094147 h 3445715"/>
              <a:gd name="connsiteX5245" fmla="*/ 3885558 w 6942879"/>
              <a:gd name="connsiteY5245" fmla="*/ 1099172 h 3445715"/>
              <a:gd name="connsiteX5246" fmla="*/ 3887445 w 6942879"/>
              <a:gd name="connsiteY5246" fmla="*/ 1097990 h 3445715"/>
              <a:gd name="connsiteX5247" fmla="*/ 3892202 w 6942879"/>
              <a:gd name="connsiteY5247" fmla="*/ 1092820 h 3445715"/>
              <a:gd name="connsiteX5248" fmla="*/ 3897613 w 6942879"/>
              <a:gd name="connsiteY5248" fmla="*/ 1091923 h 3445715"/>
              <a:gd name="connsiteX5249" fmla="*/ 5572538 w 6942879"/>
              <a:gd name="connsiteY5249" fmla="*/ 1089383 h 3445715"/>
              <a:gd name="connsiteX5250" fmla="*/ 5572434 w 6942879"/>
              <a:gd name="connsiteY5250" fmla="*/ 1090721 h 3445715"/>
              <a:gd name="connsiteX5251" fmla="*/ 5580758 w 6942879"/>
              <a:gd name="connsiteY5251" fmla="*/ 1095136 h 3445715"/>
              <a:gd name="connsiteX5252" fmla="*/ 5579551 w 6942879"/>
              <a:gd name="connsiteY5252" fmla="*/ 1099907 h 3445715"/>
              <a:gd name="connsiteX5253" fmla="*/ 5581108 w 6942879"/>
              <a:gd name="connsiteY5253" fmla="*/ 1095108 h 3445715"/>
              <a:gd name="connsiteX5254" fmla="*/ 5575258 w 6942879"/>
              <a:gd name="connsiteY5254" fmla="*/ 1091192 h 3445715"/>
              <a:gd name="connsiteX5255" fmla="*/ 3406232 w 6942879"/>
              <a:gd name="connsiteY5255" fmla="*/ 1085993 h 3445715"/>
              <a:gd name="connsiteX5256" fmla="*/ 3403562 w 6942879"/>
              <a:gd name="connsiteY5256" fmla="*/ 1087325 h 3445715"/>
              <a:gd name="connsiteX5257" fmla="*/ 3400282 w 6942879"/>
              <a:gd name="connsiteY5257" fmla="*/ 1103696 h 3445715"/>
              <a:gd name="connsiteX5258" fmla="*/ 3404465 w 6942879"/>
              <a:gd name="connsiteY5258" fmla="*/ 1101512 h 3445715"/>
              <a:gd name="connsiteX5259" fmla="*/ 3408037 w 6942879"/>
              <a:gd name="connsiteY5259" fmla="*/ 1091360 h 3445715"/>
              <a:gd name="connsiteX5260" fmla="*/ 3405131 w 6942879"/>
              <a:gd name="connsiteY5260" fmla="*/ 1087467 h 3445715"/>
              <a:gd name="connsiteX5261" fmla="*/ 4445149 w 6942879"/>
              <a:gd name="connsiteY5261" fmla="*/ 1085970 h 3445715"/>
              <a:gd name="connsiteX5262" fmla="*/ 4443127 w 6942879"/>
              <a:gd name="connsiteY5262" fmla="*/ 1087321 h 3445715"/>
              <a:gd name="connsiteX5263" fmla="*/ 4444742 w 6942879"/>
              <a:gd name="connsiteY5263" fmla="*/ 1088389 h 3445715"/>
              <a:gd name="connsiteX5264" fmla="*/ 5577365 w 6942879"/>
              <a:gd name="connsiteY5264" fmla="*/ 1081303 h 3445715"/>
              <a:gd name="connsiteX5265" fmla="*/ 5573002 w 6942879"/>
              <a:gd name="connsiteY5265" fmla="*/ 1083397 h 3445715"/>
              <a:gd name="connsiteX5266" fmla="*/ 5572903 w 6942879"/>
              <a:gd name="connsiteY5266" fmla="*/ 1084666 h 3445715"/>
              <a:gd name="connsiteX5267" fmla="*/ 5670552 w 6942879"/>
              <a:gd name="connsiteY5267" fmla="*/ 1078362 h 3445715"/>
              <a:gd name="connsiteX5268" fmla="*/ 5677118 w 6942879"/>
              <a:gd name="connsiteY5268" fmla="*/ 1082064 h 3445715"/>
              <a:gd name="connsiteX5269" fmla="*/ 5674425 w 6942879"/>
              <a:gd name="connsiteY5269" fmla="*/ 1079467 h 3445715"/>
              <a:gd name="connsiteX5270" fmla="*/ 3870064 w 6942879"/>
              <a:gd name="connsiteY5270" fmla="*/ 1074394 h 3445715"/>
              <a:gd name="connsiteX5271" fmla="*/ 3868564 w 6942879"/>
              <a:gd name="connsiteY5271" fmla="*/ 1075446 h 3445715"/>
              <a:gd name="connsiteX5272" fmla="*/ 3869029 w 6942879"/>
              <a:gd name="connsiteY5272" fmla="*/ 1076612 h 3445715"/>
              <a:gd name="connsiteX5273" fmla="*/ 1685773 w 6942879"/>
              <a:gd name="connsiteY5273" fmla="*/ 1073790 h 3445715"/>
              <a:gd name="connsiteX5274" fmla="*/ 1694330 w 6942879"/>
              <a:gd name="connsiteY5274" fmla="*/ 1083776 h 3445715"/>
              <a:gd name="connsiteX5275" fmla="*/ 1671511 w 6942879"/>
              <a:gd name="connsiteY5275" fmla="*/ 1075787 h 3445715"/>
              <a:gd name="connsiteX5276" fmla="*/ 1685773 w 6942879"/>
              <a:gd name="connsiteY5276" fmla="*/ 1073790 h 3445715"/>
              <a:gd name="connsiteX5277" fmla="*/ 3881932 w 6942879"/>
              <a:gd name="connsiteY5277" fmla="*/ 1071632 h 3445715"/>
              <a:gd name="connsiteX5278" fmla="*/ 3874329 w 6942879"/>
              <a:gd name="connsiteY5278" fmla="*/ 1071978 h 3445715"/>
              <a:gd name="connsiteX5279" fmla="*/ 3880596 w 6942879"/>
              <a:gd name="connsiteY5279" fmla="*/ 1072648 h 3445715"/>
              <a:gd name="connsiteX5280" fmla="*/ 4458641 w 6942879"/>
              <a:gd name="connsiteY5280" fmla="*/ 1068010 h 3445715"/>
              <a:gd name="connsiteX5281" fmla="*/ 4459208 w 6942879"/>
              <a:gd name="connsiteY5281" fmla="*/ 1068718 h 3445715"/>
              <a:gd name="connsiteX5282" fmla="*/ 4464513 w 6942879"/>
              <a:gd name="connsiteY5282" fmla="*/ 1079467 h 3445715"/>
              <a:gd name="connsiteX5283" fmla="*/ 4456757 w 6942879"/>
              <a:gd name="connsiteY5283" fmla="*/ 1081432 h 3445715"/>
              <a:gd name="connsiteX5284" fmla="*/ 4451439 w 6942879"/>
              <a:gd name="connsiteY5284" fmla="*/ 1082779 h 3445715"/>
              <a:gd name="connsiteX5285" fmla="*/ 4464067 w 6942879"/>
              <a:gd name="connsiteY5285" fmla="*/ 1080779 h 3445715"/>
              <a:gd name="connsiteX5286" fmla="*/ 4465034 w 6942879"/>
              <a:gd name="connsiteY5286" fmla="*/ 1071980 h 3445715"/>
              <a:gd name="connsiteX5287" fmla="*/ 3890091 w 6942879"/>
              <a:gd name="connsiteY5287" fmla="*/ 1061329 h 3445715"/>
              <a:gd name="connsiteX5288" fmla="*/ 3890490 w 6942879"/>
              <a:gd name="connsiteY5288" fmla="*/ 1062429 h 3445715"/>
              <a:gd name="connsiteX5289" fmla="*/ 3890841 w 6942879"/>
              <a:gd name="connsiteY5289" fmla="*/ 1061891 h 3445715"/>
              <a:gd name="connsiteX5290" fmla="*/ 4757578 w 6942879"/>
              <a:gd name="connsiteY5290" fmla="*/ 1060099 h 3445715"/>
              <a:gd name="connsiteX5291" fmla="*/ 4757627 w 6942879"/>
              <a:gd name="connsiteY5291" fmla="*/ 1060228 h 3445715"/>
              <a:gd name="connsiteX5292" fmla="*/ 4769323 w 6942879"/>
              <a:gd name="connsiteY5292" fmla="*/ 1068063 h 3445715"/>
              <a:gd name="connsiteX5293" fmla="*/ 4777111 w 6942879"/>
              <a:gd name="connsiteY5293" fmla="*/ 1074130 h 3445715"/>
              <a:gd name="connsiteX5294" fmla="*/ 4772882 w 6942879"/>
              <a:gd name="connsiteY5294" fmla="*/ 1067780 h 3445715"/>
              <a:gd name="connsiteX5295" fmla="*/ 3718986 w 6942879"/>
              <a:gd name="connsiteY5295" fmla="*/ 1057638 h 3445715"/>
              <a:gd name="connsiteX5296" fmla="*/ 3723106 w 6942879"/>
              <a:gd name="connsiteY5296" fmla="*/ 1067980 h 3445715"/>
              <a:gd name="connsiteX5297" fmla="*/ 3715341 w 6942879"/>
              <a:gd name="connsiteY5297" fmla="*/ 1095274 h 3445715"/>
              <a:gd name="connsiteX5298" fmla="*/ 3717153 w 6942879"/>
              <a:gd name="connsiteY5298" fmla="*/ 1108012 h 3445715"/>
              <a:gd name="connsiteX5299" fmla="*/ 3719074 w 6942879"/>
              <a:gd name="connsiteY5299" fmla="*/ 1102874 h 3445715"/>
              <a:gd name="connsiteX5300" fmla="*/ 3716144 w 6942879"/>
              <a:gd name="connsiteY5300" fmla="*/ 1095039 h 3445715"/>
              <a:gd name="connsiteX5301" fmla="*/ 3720047 w 6942879"/>
              <a:gd name="connsiteY5301" fmla="*/ 1083281 h 3445715"/>
              <a:gd name="connsiteX5302" fmla="*/ 3723957 w 6942879"/>
              <a:gd name="connsiteY5302" fmla="*/ 1067610 h 3445715"/>
              <a:gd name="connsiteX5303" fmla="*/ 4453485 w 6942879"/>
              <a:gd name="connsiteY5303" fmla="*/ 1057273 h 3445715"/>
              <a:gd name="connsiteX5304" fmla="*/ 4451959 w 6942879"/>
              <a:gd name="connsiteY5304" fmla="*/ 1059680 h 3445715"/>
              <a:gd name="connsiteX5305" fmla="*/ 4454319 w 6942879"/>
              <a:gd name="connsiteY5305" fmla="*/ 1062623 h 3445715"/>
              <a:gd name="connsiteX5306" fmla="*/ 23583 w 6942879"/>
              <a:gd name="connsiteY5306" fmla="*/ 1055316 h 3445715"/>
              <a:gd name="connsiteX5307" fmla="*/ 27826 w 6942879"/>
              <a:gd name="connsiteY5307" fmla="*/ 1059810 h 3445715"/>
              <a:gd name="connsiteX5308" fmla="*/ 5198 w 6942879"/>
              <a:gd name="connsiteY5308" fmla="*/ 1071794 h 3445715"/>
              <a:gd name="connsiteX5309" fmla="*/ 16512 w 6942879"/>
              <a:gd name="connsiteY5309" fmla="*/ 1067800 h 3445715"/>
              <a:gd name="connsiteX5310" fmla="*/ 16512 w 6942879"/>
              <a:gd name="connsiteY5310" fmla="*/ 1059810 h 3445715"/>
              <a:gd name="connsiteX5311" fmla="*/ 23583 w 6942879"/>
              <a:gd name="connsiteY5311" fmla="*/ 1055316 h 3445715"/>
              <a:gd name="connsiteX5312" fmla="*/ 1350795 w 6942879"/>
              <a:gd name="connsiteY5312" fmla="*/ 1051526 h 3445715"/>
              <a:gd name="connsiteX5313" fmla="*/ 1343246 w 6942879"/>
              <a:gd name="connsiteY5313" fmla="*/ 1051700 h 3445715"/>
              <a:gd name="connsiteX5314" fmla="*/ 1339314 w 6942879"/>
              <a:gd name="connsiteY5314" fmla="*/ 1071279 h 3445715"/>
              <a:gd name="connsiteX5315" fmla="*/ 1351032 w 6942879"/>
              <a:gd name="connsiteY5315" fmla="*/ 1075163 h 3445715"/>
              <a:gd name="connsiteX5316" fmla="*/ 1343246 w 6942879"/>
              <a:gd name="connsiteY5316" fmla="*/ 1083011 h 3445715"/>
              <a:gd name="connsiteX5317" fmla="*/ 1354964 w 6942879"/>
              <a:gd name="connsiteY5317" fmla="*/ 1094703 h 3445715"/>
              <a:gd name="connsiteX5318" fmla="*/ 1362750 w 6942879"/>
              <a:gd name="connsiteY5318" fmla="*/ 1106435 h 3445715"/>
              <a:gd name="connsiteX5319" fmla="*/ 1366605 w 6942879"/>
              <a:gd name="connsiteY5319" fmla="*/ 1098627 h 3445715"/>
              <a:gd name="connsiteX5320" fmla="*/ 1374468 w 6942879"/>
              <a:gd name="connsiteY5320" fmla="*/ 1114282 h 3445715"/>
              <a:gd name="connsiteX5321" fmla="*/ 1386108 w 6942879"/>
              <a:gd name="connsiteY5321" fmla="*/ 1110359 h 3445715"/>
              <a:gd name="connsiteX5322" fmla="*/ 1378322 w 6942879"/>
              <a:gd name="connsiteY5322" fmla="*/ 1129898 h 3445715"/>
              <a:gd name="connsiteX5323" fmla="*/ 1390040 w 6942879"/>
              <a:gd name="connsiteY5323" fmla="*/ 1141630 h 3445715"/>
              <a:gd name="connsiteX5324" fmla="*/ 1390040 w 6942879"/>
              <a:gd name="connsiteY5324" fmla="*/ 1118167 h 3445715"/>
              <a:gd name="connsiteX5325" fmla="*/ 1386108 w 6942879"/>
              <a:gd name="connsiteY5325" fmla="*/ 1106435 h 3445715"/>
              <a:gd name="connsiteX5326" fmla="*/ 1378322 w 6942879"/>
              <a:gd name="connsiteY5326" fmla="*/ 1094703 h 3445715"/>
              <a:gd name="connsiteX5327" fmla="*/ 1370536 w 6942879"/>
              <a:gd name="connsiteY5327" fmla="*/ 1075163 h 3445715"/>
              <a:gd name="connsiteX5328" fmla="*/ 1350795 w 6942879"/>
              <a:gd name="connsiteY5328" fmla="*/ 1051526 h 3445715"/>
              <a:gd name="connsiteX5329" fmla="*/ 4685070 w 6942879"/>
              <a:gd name="connsiteY5329" fmla="*/ 1051148 h 3445715"/>
              <a:gd name="connsiteX5330" fmla="*/ 4679215 w 6942879"/>
              <a:gd name="connsiteY5330" fmla="*/ 1052111 h 3445715"/>
              <a:gd name="connsiteX5331" fmla="*/ 4678721 w 6942879"/>
              <a:gd name="connsiteY5331" fmla="*/ 1053585 h 3445715"/>
              <a:gd name="connsiteX5332" fmla="*/ 4675405 w 6942879"/>
              <a:gd name="connsiteY5332" fmla="*/ 1052172 h 3445715"/>
              <a:gd name="connsiteX5333" fmla="*/ 4675715 w 6942879"/>
              <a:gd name="connsiteY5333" fmla="*/ 1052410 h 3445715"/>
              <a:gd name="connsiteX5334" fmla="*/ 4679602 w 6942879"/>
              <a:gd name="connsiteY5334" fmla="*/ 1052410 h 3445715"/>
              <a:gd name="connsiteX5335" fmla="*/ 4685417 w 6942879"/>
              <a:gd name="connsiteY5335" fmla="*/ 1051439 h 3445715"/>
              <a:gd name="connsiteX5336" fmla="*/ 4488983 w 6942879"/>
              <a:gd name="connsiteY5336" fmla="*/ 1050050 h 3445715"/>
              <a:gd name="connsiteX5337" fmla="*/ 4472416 w 6942879"/>
              <a:gd name="connsiteY5337" fmla="*/ 1052111 h 3445715"/>
              <a:gd name="connsiteX5338" fmla="*/ 4456757 w 6942879"/>
              <a:gd name="connsiteY5338" fmla="*/ 1052111 h 3445715"/>
              <a:gd name="connsiteX5339" fmla="*/ 4454193 w 6942879"/>
              <a:gd name="connsiteY5339" fmla="*/ 1056156 h 3445715"/>
              <a:gd name="connsiteX5340" fmla="*/ 4472844 w 6942879"/>
              <a:gd name="connsiteY5340" fmla="*/ 1052410 h 3445715"/>
              <a:gd name="connsiteX5341" fmla="*/ 4671458 w 6942879"/>
              <a:gd name="connsiteY5341" fmla="*/ 1048233 h 3445715"/>
              <a:gd name="connsiteX5342" fmla="*/ 4670381 w 6942879"/>
              <a:gd name="connsiteY5342" fmla="*/ 1048303 h 3445715"/>
              <a:gd name="connsiteX5343" fmla="*/ 4675069 w 6942879"/>
              <a:gd name="connsiteY5343" fmla="*/ 1051913 h 3445715"/>
              <a:gd name="connsiteX5344" fmla="*/ 6006469 w 6942879"/>
              <a:gd name="connsiteY5344" fmla="*/ 1047828 h 3445715"/>
              <a:gd name="connsiteX5345" fmla="*/ 6018183 w 6942879"/>
              <a:gd name="connsiteY5345" fmla="*/ 1051739 h 3445715"/>
              <a:gd name="connsiteX5346" fmla="*/ 6018183 w 6942879"/>
              <a:gd name="connsiteY5346" fmla="*/ 1063472 h 3445715"/>
              <a:gd name="connsiteX5347" fmla="*/ 6022087 w 6942879"/>
              <a:gd name="connsiteY5347" fmla="*/ 1098672 h 3445715"/>
              <a:gd name="connsiteX5348" fmla="*/ 6033801 w 6942879"/>
              <a:gd name="connsiteY5348" fmla="*/ 1149516 h 3445715"/>
              <a:gd name="connsiteX5349" fmla="*/ 6041590 w 6942879"/>
              <a:gd name="connsiteY5349" fmla="*/ 1172922 h 3445715"/>
              <a:gd name="connsiteX5350" fmla="*/ 6041877 w 6942879"/>
              <a:gd name="connsiteY5350" fmla="*/ 1172922 h 3445715"/>
              <a:gd name="connsiteX5351" fmla="*/ 6053590 w 6942879"/>
              <a:gd name="connsiteY5351" fmla="*/ 1192605 h 3445715"/>
              <a:gd name="connsiteX5352" fmla="*/ 6030163 w 6942879"/>
              <a:gd name="connsiteY5352" fmla="*/ 1180794 h 3445715"/>
              <a:gd name="connsiteX5353" fmla="*/ 6010641 w 6942879"/>
              <a:gd name="connsiteY5353" fmla="*/ 1196541 h 3445715"/>
              <a:gd name="connsiteX5354" fmla="*/ 6018450 w 6942879"/>
              <a:gd name="connsiteY5354" fmla="*/ 1231967 h 3445715"/>
              <a:gd name="connsiteX5355" fmla="*/ 6030163 w 6942879"/>
              <a:gd name="connsiteY5355" fmla="*/ 1247714 h 3445715"/>
              <a:gd name="connsiteX5356" fmla="*/ 6030163 w 6942879"/>
              <a:gd name="connsiteY5356" fmla="*/ 1259521 h 3445715"/>
              <a:gd name="connsiteX5357" fmla="*/ 6022354 w 6942879"/>
              <a:gd name="connsiteY5357" fmla="*/ 1247714 h 3445715"/>
              <a:gd name="connsiteX5358" fmla="*/ 6010641 w 6942879"/>
              <a:gd name="connsiteY5358" fmla="*/ 1247714 h 3445715"/>
              <a:gd name="connsiteX5359" fmla="*/ 5998927 w 6942879"/>
              <a:gd name="connsiteY5359" fmla="*/ 1259521 h 3445715"/>
              <a:gd name="connsiteX5360" fmla="*/ 6002831 w 6942879"/>
              <a:gd name="connsiteY5360" fmla="*/ 1212284 h 3445715"/>
              <a:gd name="connsiteX5361" fmla="*/ 5998927 w 6942879"/>
              <a:gd name="connsiteY5361" fmla="*/ 1196541 h 3445715"/>
              <a:gd name="connsiteX5362" fmla="*/ 6002831 w 6942879"/>
              <a:gd name="connsiteY5362" fmla="*/ 1176858 h 3445715"/>
              <a:gd name="connsiteX5363" fmla="*/ 6009368 w 6942879"/>
              <a:gd name="connsiteY5363" fmla="*/ 1172982 h 3445715"/>
              <a:gd name="connsiteX5364" fmla="*/ 6006469 w 6942879"/>
              <a:gd name="connsiteY5364" fmla="*/ 1172982 h 3445715"/>
              <a:gd name="connsiteX5365" fmla="*/ 6002565 w 6942879"/>
              <a:gd name="connsiteY5365" fmla="*/ 1126049 h 3445715"/>
              <a:gd name="connsiteX5366" fmla="*/ 5990851 w 6942879"/>
              <a:gd name="connsiteY5366" fmla="*/ 1102583 h 3445715"/>
              <a:gd name="connsiteX5367" fmla="*/ 5998660 w 6942879"/>
              <a:gd name="connsiteY5367" fmla="*/ 1083028 h 3445715"/>
              <a:gd name="connsiteX5368" fmla="*/ 5998660 w 6942879"/>
              <a:gd name="connsiteY5368" fmla="*/ 1075206 h 3445715"/>
              <a:gd name="connsiteX5369" fmla="*/ 6006469 w 6942879"/>
              <a:gd name="connsiteY5369" fmla="*/ 1067383 h 3445715"/>
              <a:gd name="connsiteX5370" fmla="*/ 6010374 w 6942879"/>
              <a:gd name="connsiteY5370" fmla="*/ 1059561 h 3445715"/>
              <a:gd name="connsiteX5371" fmla="*/ 6006469 w 6942879"/>
              <a:gd name="connsiteY5371" fmla="*/ 1047828 h 3445715"/>
              <a:gd name="connsiteX5372" fmla="*/ 679950 w 6942879"/>
              <a:gd name="connsiteY5372" fmla="*/ 1047828 h 3445715"/>
              <a:gd name="connsiteX5373" fmla="*/ 699403 w 6942879"/>
              <a:gd name="connsiteY5373" fmla="*/ 1051728 h 3445715"/>
              <a:gd name="connsiteX5374" fmla="*/ 691621 w 6942879"/>
              <a:gd name="connsiteY5374" fmla="*/ 1063424 h 3445715"/>
              <a:gd name="connsiteX5375" fmla="*/ 703294 w 6942879"/>
              <a:gd name="connsiteY5375" fmla="*/ 1055627 h 3445715"/>
              <a:gd name="connsiteX5376" fmla="*/ 699403 w 6942879"/>
              <a:gd name="connsiteY5376" fmla="*/ 1067323 h 3445715"/>
              <a:gd name="connsiteX5377" fmla="*/ 703294 w 6942879"/>
              <a:gd name="connsiteY5377" fmla="*/ 1075123 h 3445715"/>
              <a:gd name="connsiteX5378" fmla="*/ 707184 w 6942879"/>
              <a:gd name="connsiteY5378" fmla="*/ 1090718 h 3445715"/>
              <a:gd name="connsiteX5379" fmla="*/ 718858 w 6942879"/>
              <a:gd name="connsiteY5379" fmla="*/ 1102417 h 3445715"/>
              <a:gd name="connsiteX5380" fmla="*/ 687732 w 6942879"/>
              <a:gd name="connsiteY5380" fmla="*/ 1071223 h 3445715"/>
              <a:gd name="connsiteX5381" fmla="*/ 679950 w 6942879"/>
              <a:gd name="connsiteY5381" fmla="*/ 1047828 h 3445715"/>
              <a:gd name="connsiteX5382" fmla="*/ 4649759 w 6942879"/>
              <a:gd name="connsiteY5382" fmla="*/ 1047683 h 3445715"/>
              <a:gd name="connsiteX5383" fmla="*/ 4649861 w 6942879"/>
              <a:gd name="connsiteY5383" fmla="*/ 1048502 h 3445715"/>
              <a:gd name="connsiteX5384" fmla="*/ 4650175 w 6942879"/>
              <a:gd name="connsiteY5384" fmla="*/ 1048501 h 3445715"/>
              <a:gd name="connsiteX5385" fmla="*/ 4519916 w 6942879"/>
              <a:gd name="connsiteY5385" fmla="*/ 1045493 h 3445715"/>
              <a:gd name="connsiteX5386" fmla="*/ 4518357 w 6942879"/>
              <a:gd name="connsiteY5386" fmla="*/ 1045754 h 3445715"/>
              <a:gd name="connsiteX5387" fmla="*/ 4519647 w 6942879"/>
              <a:gd name="connsiteY5387" fmla="*/ 1045566 h 3445715"/>
              <a:gd name="connsiteX5388" fmla="*/ 4757222 w 6942879"/>
              <a:gd name="connsiteY5388" fmla="*/ 1044303 h 3445715"/>
              <a:gd name="connsiteX5389" fmla="*/ 4722097 w 6942879"/>
              <a:gd name="connsiteY5389" fmla="*/ 1059920 h 3445715"/>
              <a:gd name="connsiteX5390" fmla="*/ 4702120 w 6942879"/>
              <a:gd name="connsiteY5390" fmla="*/ 1065796 h 3445715"/>
              <a:gd name="connsiteX5391" fmla="*/ 4693548 w 6942879"/>
              <a:gd name="connsiteY5391" fmla="*/ 1061298 h 3445715"/>
              <a:gd name="connsiteX5392" fmla="*/ 4691298 w 6942879"/>
              <a:gd name="connsiteY5392" fmla="*/ 1068063 h 3445715"/>
              <a:gd name="connsiteX5393" fmla="*/ 4726424 w 6942879"/>
              <a:gd name="connsiteY5393" fmla="*/ 1060228 h 3445715"/>
              <a:gd name="connsiteX5394" fmla="*/ 4743483 w 6942879"/>
              <a:gd name="connsiteY5394" fmla="*/ 1049479 h 3445715"/>
              <a:gd name="connsiteX5395" fmla="*/ 4757039 w 6942879"/>
              <a:gd name="connsiteY5395" fmla="*/ 1044796 h 3445715"/>
              <a:gd name="connsiteX5396" fmla="*/ 3707985 w 6942879"/>
              <a:gd name="connsiteY5396" fmla="*/ 1041097 h 3445715"/>
              <a:gd name="connsiteX5397" fmla="*/ 3714399 w 6942879"/>
              <a:gd name="connsiteY5397" fmla="*/ 1047540 h 3445715"/>
              <a:gd name="connsiteX5398" fmla="*/ 3711581 w 6942879"/>
              <a:gd name="connsiteY5398" fmla="*/ 1041590 h 3445715"/>
              <a:gd name="connsiteX5399" fmla="*/ 3759069 w 6942879"/>
              <a:gd name="connsiteY5399" fmla="*/ 1040217 h 3445715"/>
              <a:gd name="connsiteX5400" fmla="*/ 3747743 w 6942879"/>
              <a:gd name="connsiteY5400" fmla="*/ 1043877 h 3445715"/>
              <a:gd name="connsiteX5401" fmla="*/ 3752781 w 6942879"/>
              <a:gd name="connsiteY5401" fmla="*/ 1043611 h 3445715"/>
              <a:gd name="connsiteX5402" fmla="*/ 3181136 w 6942879"/>
              <a:gd name="connsiteY5402" fmla="*/ 1039837 h 3445715"/>
              <a:gd name="connsiteX5403" fmla="*/ 3181136 w 6942879"/>
              <a:gd name="connsiteY5403" fmla="*/ 1047827 h 3445715"/>
              <a:gd name="connsiteX5404" fmla="*/ 3181136 w 6942879"/>
              <a:gd name="connsiteY5404" fmla="*/ 1039837 h 3445715"/>
              <a:gd name="connsiteX5405" fmla="*/ 74946 w 6942879"/>
              <a:gd name="connsiteY5405" fmla="*/ 1029186 h 3445715"/>
              <a:gd name="connsiteX5406" fmla="*/ 86526 w 6942879"/>
              <a:gd name="connsiteY5406" fmla="*/ 1032848 h 3445715"/>
              <a:gd name="connsiteX5407" fmla="*/ 86526 w 6942879"/>
              <a:gd name="connsiteY5407" fmla="*/ 1036510 h 3445715"/>
              <a:gd name="connsiteX5408" fmla="*/ 63365 w 6942879"/>
              <a:gd name="connsiteY5408" fmla="*/ 1043833 h 3445715"/>
              <a:gd name="connsiteX5409" fmla="*/ 59505 w 6942879"/>
              <a:gd name="connsiteY5409" fmla="*/ 1036510 h 3445715"/>
              <a:gd name="connsiteX5410" fmla="*/ 74946 w 6942879"/>
              <a:gd name="connsiteY5410" fmla="*/ 1029186 h 3445715"/>
              <a:gd name="connsiteX5411" fmla="*/ 3703583 w 6942879"/>
              <a:gd name="connsiteY5411" fmla="*/ 1029124 h 3445715"/>
              <a:gd name="connsiteX5412" fmla="*/ 3691817 w 6942879"/>
              <a:gd name="connsiteY5412" fmla="*/ 1039757 h 3445715"/>
              <a:gd name="connsiteX5413" fmla="*/ 3703038 w 6942879"/>
              <a:gd name="connsiteY5413" fmla="*/ 1040418 h 3445715"/>
              <a:gd name="connsiteX5414" fmla="*/ 3700854 w 6942879"/>
              <a:gd name="connsiteY5414" fmla="*/ 1040119 h 3445715"/>
              <a:gd name="connsiteX5415" fmla="*/ 4642882 w 6942879"/>
              <a:gd name="connsiteY5415" fmla="*/ 1027915 h 3445715"/>
              <a:gd name="connsiteX5416" fmla="*/ 4644586 w 6942879"/>
              <a:gd name="connsiteY5416" fmla="*/ 1030646 h 3445715"/>
              <a:gd name="connsiteX5417" fmla="*/ 4644090 w 6942879"/>
              <a:gd name="connsiteY5417" fmla="*/ 1028685 h 3445715"/>
              <a:gd name="connsiteX5418" fmla="*/ 3126004 w 6942879"/>
              <a:gd name="connsiteY5418" fmla="*/ 1025226 h 3445715"/>
              <a:gd name="connsiteX5419" fmla="*/ 3116900 w 6942879"/>
              <a:gd name="connsiteY5419" fmla="*/ 1036262 h 3445715"/>
              <a:gd name="connsiteX5420" fmla="*/ 3117232 w 6942879"/>
              <a:gd name="connsiteY5420" fmla="*/ 1036776 h 3445715"/>
              <a:gd name="connsiteX5421" fmla="*/ 5916491 w 6942879"/>
              <a:gd name="connsiteY5421" fmla="*/ 1025193 h 3445715"/>
              <a:gd name="connsiteX5422" fmla="*/ 5916491 w 6942879"/>
              <a:gd name="connsiteY5422" fmla="*/ 1035845 h 3445715"/>
              <a:gd name="connsiteX5423" fmla="*/ 5916491 w 6942879"/>
              <a:gd name="connsiteY5423" fmla="*/ 1025193 h 3445715"/>
              <a:gd name="connsiteX5424" fmla="*/ 3768041 w 6942879"/>
              <a:gd name="connsiteY5424" fmla="*/ 1019878 h 3445715"/>
              <a:gd name="connsiteX5425" fmla="*/ 3765714 w 6942879"/>
              <a:gd name="connsiteY5425" fmla="*/ 1020986 h 3445715"/>
              <a:gd name="connsiteX5426" fmla="*/ 3759374 w 6942879"/>
              <a:gd name="connsiteY5426" fmla="*/ 1028344 h 3445715"/>
              <a:gd name="connsiteX5427" fmla="*/ 3759374 w 6942879"/>
              <a:gd name="connsiteY5427" fmla="*/ 1039213 h 3445715"/>
              <a:gd name="connsiteX5428" fmla="*/ 3763036 w 6942879"/>
              <a:gd name="connsiteY5428" fmla="*/ 1024507 h 3445715"/>
              <a:gd name="connsiteX5429" fmla="*/ 3147247 w 6942879"/>
              <a:gd name="connsiteY5429" fmla="*/ 1018654 h 3445715"/>
              <a:gd name="connsiteX5430" fmla="*/ 3153600 w 6942879"/>
              <a:gd name="connsiteY5430" fmla="*/ 1024928 h 3445715"/>
              <a:gd name="connsiteX5431" fmla="*/ 3153600 w 6942879"/>
              <a:gd name="connsiteY5431" fmla="*/ 1032650 h 3445715"/>
              <a:gd name="connsiteX5432" fmla="*/ 3141870 w 6942879"/>
              <a:gd name="connsiteY5432" fmla="*/ 1048095 h 3445715"/>
              <a:gd name="connsiteX5433" fmla="*/ 3138857 w 6942879"/>
              <a:gd name="connsiteY5433" fmla="*/ 1045615 h 3445715"/>
              <a:gd name="connsiteX5434" fmla="*/ 3139708 w 6942879"/>
              <a:gd name="connsiteY5434" fmla="*/ 1046467 h 3445715"/>
              <a:gd name="connsiteX5435" fmla="*/ 3145532 w 6942879"/>
              <a:gd name="connsiteY5435" fmla="*/ 1052299 h 3445715"/>
              <a:gd name="connsiteX5436" fmla="*/ 3149414 w 6942879"/>
              <a:gd name="connsiteY5436" fmla="*/ 1083401 h 3445715"/>
              <a:gd name="connsiteX5437" fmla="*/ 3130003 w 6942879"/>
              <a:gd name="connsiteY5437" fmla="*/ 1098952 h 3445715"/>
              <a:gd name="connsiteX5438" fmla="*/ 3095062 w 6942879"/>
              <a:gd name="connsiteY5438" fmla="*/ 1114502 h 3445715"/>
              <a:gd name="connsiteX5439" fmla="*/ 3079532 w 6942879"/>
              <a:gd name="connsiteY5439" fmla="*/ 1118390 h 3445715"/>
              <a:gd name="connsiteX5440" fmla="*/ 3079532 w 6942879"/>
              <a:gd name="connsiteY5440" fmla="*/ 1110615 h 3445715"/>
              <a:gd name="connsiteX5441" fmla="*/ 3071768 w 6942879"/>
              <a:gd name="connsiteY5441" fmla="*/ 1114502 h 3445715"/>
              <a:gd name="connsiteX5442" fmla="*/ 3075650 w 6942879"/>
              <a:gd name="connsiteY5442" fmla="*/ 1102839 h 3445715"/>
              <a:gd name="connsiteX5443" fmla="*/ 3064003 w 6942879"/>
              <a:gd name="connsiteY5443" fmla="*/ 1106727 h 3445715"/>
              <a:gd name="connsiteX5444" fmla="*/ 3075650 w 6942879"/>
              <a:gd name="connsiteY5444" fmla="*/ 1098952 h 3445715"/>
              <a:gd name="connsiteX5445" fmla="*/ 3067886 w 6942879"/>
              <a:gd name="connsiteY5445" fmla="*/ 1098952 h 3445715"/>
              <a:gd name="connsiteX5446" fmla="*/ 3083415 w 6942879"/>
              <a:gd name="connsiteY5446" fmla="*/ 1087288 h 3445715"/>
              <a:gd name="connsiteX5447" fmla="*/ 3087297 w 6942879"/>
              <a:gd name="connsiteY5447" fmla="*/ 1071738 h 3445715"/>
              <a:gd name="connsiteX5448" fmla="*/ 3075650 w 6942879"/>
              <a:gd name="connsiteY5448" fmla="*/ 1060074 h 3445715"/>
              <a:gd name="connsiteX5449" fmla="*/ 3067886 w 6942879"/>
              <a:gd name="connsiteY5449" fmla="*/ 1052299 h 3445715"/>
              <a:gd name="connsiteX5450" fmla="*/ 3071768 w 6942879"/>
              <a:gd name="connsiteY5450" fmla="*/ 1052299 h 3445715"/>
              <a:gd name="connsiteX5451" fmla="*/ 3075650 w 6942879"/>
              <a:gd name="connsiteY5451" fmla="*/ 1048411 h 3445715"/>
              <a:gd name="connsiteX5452" fmla="*/ 3071768 w 6942879"/>
              <a:gd name="connsiteY5452" fmla="*/ 1044524 h 3445715"/>
              <a:gd name="connsiteX5453" fmla="*/ 3098944 w 6942879"/>
              <a:gd name="connsiteY5453" fmla="*/ 1040636 h 3445715"/>
              <a:gd name="connsiteX5454" fmla="*/ 3106709 w 6942879"/>
              <a:gd name="connsiteY5454" fmla="*/ 1036748 h 3445715"/>
              <a:gd name="connsiteX5455" fmla="*/ 3098944 w 6942879"/>
              <a:gd name="connsiteY5455" fmla="*/ 1032860 h 3445715"/>
              <a:gd name="connsiteX5456" fmla="*/ 3102826 w 6942879"/>
              <a:gd name="connsiteY5456" fmla="*/ 1028973 h 3445715"/>
              <a:gd name="connsiteX5457" fmla="*/ 3102826 w 6942879"/>
              <a:gd name="connsiteY5457" fmla="*/ 1025085 h 3445715"/>
              <a:gd name="connsiteX5458" fmla="*/ 3113018 w 6942879"/>
              <a:gd name="connsiteY5458" fmla="*/ 1023627 h 3445715"/>
              <a:gd name="connsiteX5459" fmla="*/ 3126112 w 6942879"/>
              <a:gd name="connsiteY5459" fmla="*/ 1025084 h 3445715"/>
              <a:gd name="connsiteX5460" fmla="*/ 3126230 w 6942879"/>
              <a:gd name="connsiteY5460" fmla="*/ 1024928 h 3445715"/>
              <a:gd name="connsiteX5461" fmla="*/ 3137960 w 6942879"/>
              <a:gd name="connsiteY5461" fmla="*/ 1021067 h 3445715"/>
              <a:gd name="connsiteX5462" fmla="*/ 3147247 w 6942879"/>
              <a:gd name="connsiteY5462" fmla="*/ 1018654 h 3445715"/>
              <a:gd name="connsiteX5463" fmla="*/ 4615372 w 6942879"/>
              <a:gd name="connsiteY5463" fmla="*/ 1017814 h 3445715"/>
              <a:gd name="connsiteX5464" fmla="*/ 4601208 w 6942879"/>
              <a:gd name="connsiteY5464" fmla="*/ 1020826 h 3445715"/>
              <a:gd name="connsiteX5465" fmla="*/ 4560049 w 6942879"/>
              <a:gd name="connsiteY5465" fmla="*/ 1034596 h 3445715"/>
              <a:gd name="connsiteX5466" fmla="*/ 4566451 w 6942879"/>
              <a:gd name="connsiteY5466" fmla="*/ 1032858 h 3445715"/>
              <a:gd name="connsiteX5467" fmla="*/ 4593767 w 6942879"/>
              <a:gd name="connsiteY5467" fmla="*/ 1025023 h 3445715"/>
              <a:gd name="connsiteX5468" fmla="*/ 3678442 w 6942879"/>
              <a:gd name="connsiteY5468" fmla="*/ 1017159 h 3445715"/>
              <a:gd name="connsiteX5469" fmla="*/ 3682255 w 6942879"/>
              <a:gd name="connsiteY5469" fmla="*/ 1019909 h 3445715"/>
              <a:gd name="connsiteX5470" fmla="*/ 3688609 w 6942879"/>
              <a:gd name="connsiteY5470" fmla="*/ 1020866 h 3445715"/>
              <a:gd name="connsiteX5471" fmla="*/ 3699362 w 6942879"/>
              <a:gd name="connsiteY5471" fmla="*/ 1020388 h 3445715"/>
              <a:gd name="connsiteX5472" fmla="*/ 3703884 w 6942879"/>
              <a:gd name="connsiteY5472" fmla="*/ 1027914 h 3445715"/>
              <a:gd name="connsiteX5473" fmla="*/ 3704751 w 6942879"/>
              <a:gd name="connsiteY5473" fmla="*/ 1024419 h 3445715"/>
              <a:gd name="connsiteX5474" fmla="*/ 3689147 w 6942879"/>
              <a:gd name="connsiteY5474" fmla="*/ 1020495 h 3445715"/>
              <a:gd name="connsiteX5475" fmla="*/ 3683294 w 6942879"/>
              <a:gd name="connsiteY5475" fmla="*/ 1020006 h 3445715"/>
              <a:gd name="connsiteX5476" fmla="*/ 4624131 w 6942879"/>
              <a:gd name="connsiteY5476" fmla="*/ 1015952 h 3445715"/>
              <a:gd name="connsiteX5477" fmla="*/ 4617756 w 6942879"/>
              <a:gd name="connsiteY5477" fmla="*/ 1017307 h 3445715"/>
              <a:gd name="connsiteX5478" fmla="*/ 4629661 w 6942879"/>
              <a:gd name="connsiteY5478" fmla="*/ 1019480 h 3445715"/>
              <a:gd name="connsiteX5479" fmla="*/ 3777683 w 6942879"/>
              <a:gd name="connsiteY5479" fmla="*/ 1009774 h 3445715"/>
              <a:gd name="connsiteX5480" fmla="*/ 3775764 w 6942879"/>
              <a:gd name="connsiteY5480" fmla="*/ 1014597 h 3445715"/>
              <a:gd name="connsiteX5481" fmla="*/ 3778675 w 6942879"/>
              <a:gd name="connsiteY5481" fmla="*/ 1012755 h 3445715"/>
              <a:gd name="connsiteX5482" fmla="*/ 5366056 w 6942879"/>
              <a:gd name="connsiteY5482" fmla="*/ 1009138 h 3445715"/>
              <a:gd name="connsiteX5483" fmla="*/ 5358300 w 6942879"/>
              <a:gd name="connsiteY5483" fmla="*/ 1020826 h 3445715"/>
              <a:gd name="connsiteX5484" fmla="*/ 5338834 w 6942879"/>
              <a:gd name="connsiteY5484" fmla="*/ 1056041 h 3445715"/>
              <a:gd name="connsiteX5485" fmla="*/ 5323175 w 6942879"/>
              <a:gd name="connsiteY5485" fmla="*/ 1075589 h 3445715"/>
              <a:gd name="connsiteX5486" fmla="*/ 5288049 w 6942879"/>
              <a:gd name="connsiteY5486" fmla="*/ 1102945 h 3445715"/>
              <a:gd name="connsiteX5487" fmla="*/ 5256876 w 6942879"/>
              <a:gd name="connsiteY5487" fmla="*/ 1118562 h 3445715"/>
              <a:gd name="connsiteX5488" fmla="*/ 5292001 w 6942879"/>
              <a:gd name="connsiteY5488" fmla="*/ 1114683 h 3445715"/>
              <a:gd name="connsiteX5489" fmla="*/ 5303709 w 6942879"/>
              <a:gd name="connsiteY5489" fmla="*/ 1099015 h 3445715"/>
              <a:gd name="connsiteX5490" fmla="*/ 5319223 w 6942879"/>
              <a:gd name="connsiteY5490" fmla="*/ 1091206 h 3445715"/>
              <a:gd name="connsiteX5491" fmla="*/ 5358300 w 6942879"/>
              <a:gd name="connsiteY5491" fmla="*/ 1067780 h 3445715"/>
              <a:gd name="connsiteX5492" fmla="*/ 5346591 w 6942879"/>
              <a:gd name="connsiteY5492" fmla="*/ 1067780 h 3445715"/>
              <a:gd name="connsiteX5493" fmla="*/ 5362251 w 6942879"/>
              <a:gd name="connsiteY5493" fmla="*/ 1056041 h 3445715"/>
              <a:gd name="connsiteX5494" fmla="*/ 5370008 w 6942879"/>
              <a:gd name="connsiteY5494" fmla="*/ 1020826 h 3445715"/>
              <a:gd name="connsiteX5495" fmla="*/ 5366056 w 6942879"/>
              <a:gd name="connsiteY5495" fmla="*/ 1009138 h 3445715"/>
              <a:gd name="connsiteX5496" fmla="*/ 3469606 w 6942879"/>
              <a:gd name="connsiteY5496" fmla="*/ 1007218 h 3445715"/>
              <a:gd name="connsiteX5497" fmla="*/ 3481960 w 6942879"/>
              <a:gd name="connsiteY5497" fmla="*/ 1025192 h 3445715"/>
              <a:gd name="connsiteX5498" fmla="*/ 3461993 w 6942879"/>
              <a:gd name="connsiteY5498" fmla="*/ 1013210 h 3445715"/>
              <a:gd name="connsiteX5499" fmla="*/ 3469606 w 6942879"/>
              <a:gd name="connsiteY5499" fmla="*/ 1007218 h 3445715"/>
              <a:gd name="connsiteX5500" fmla="*/ 3773832 w 6942879"/>
              <a:gd name="connsiteY5500" fmla="*/ 1000410 h 3445715"/>
              <a:gd name="connsiteX5501" fmla="*/ 3777797 w 6942879"/>
              <a:gd name="connsiteY5501" fmla="*/ 1005397 h 3445715"/>
              <a:gd name="connsiteX5502" fmla="*/ 3778675 w 6942879"/>
              <a:gd name="connsiteY5502" fmla="*/ 1000996 h 3445715"/>
              <a:gd name="connsiteX5503" fmla="*/ 3778907 w 6942879"/>
              <a:gd name="connsiteY5503" fmla="*/ 1000950 h 3445715"/>
              <a:gd name="connsiteX5504" fmla="*/ 3508579 w 6942879"/>
              <a:gd name="connsiteY5504" fmla="*/ 997233 h 3445715"/>
              <a:gd name="connsiteX5505" fmla="*/ 3508579 w 6942879"/>
              <a:gd name="connsiteY5505" fmla="*/ 1005221 h 3445715"/>
              <a:gd name="connsiteX5506" fmla="*/ 3504808 w 6942879"/>
              <a:gd name="connsiteY5506" fmla="*/ 1025193 h 3445715"/>
              <a:gd name="connsiteX5507" fmla="*/ 3485951 w 6942879"/>
              <a:gd name="connsiteY5507" fmla="*/ 1001227 h 3445715"/>
              <a:gd name="connsiteX5508" fmla="*/ 3497265 w 6942879"/>
              <a:gd name="connsiteY5508" fmla="*/ 1001227 h 3445715"/>
              <a:gd name="connsiteX5509" fmla="*/ 3508579 w 6942879"/>
              <a:gd name="connsiteY5509" fmla="*/ 997233 h 3445715"/>
              <a:gd name="connsiteX5510" fmla="*/ 3822272 w 6942879"/>
              <a:gd name="connsiteY5510" fmla="*/ 996545 h 3445715"/>
              <a:gd name="connsiteX5511" fmla="*/ 3821439 w 6942879"/>
              <a:gd name="connsiteY5511" fmla="*/ 996959 h 3445715"/>
              <a:gd name="connsiteX5512" fmla="*/ 3821663 w 6942879"/>
              <a:gd name="connsiteY5512" fmla="*/ 997079 h 3445715"/>
              <a:gd name="connsiteX5513" fmla="*/ 3802498 w 6942879"/>
              <a:gd name="connsiteY5513" fmla="*/ 993261 h 3445715"/>
              <a:gd name="connsiteX5514" fmla="*/ 3802125 w 6942879"/>
              <a:gd name="connsiteY5514" fmla="*/ 993462 h 3445715"/>
              <a:gd name="connsiteX5515" fmla="*/ 3798060 w 6942879"/>
              <a:gd name="connsiteY5515" fmla="*/ 997110 h 3445715"/>
              <a:gd name="connsiteX5516" fmla="*/ 3798217 w 6942879"/>
              <a:gd name="connsiteY5516" fmla="*/ 997079 h 3445715"/>
              <a:gd name="connsiteX5517" fmla="*/ 678052 w 6942879"/>
              <a:gd name="connsiteY5517" fmla="*/ 992629 h 3445715"/>
              <a:gd name="connsiteX5518" fmla="*/ 684042 w 6942879"/>
              <a:gd name="connsiteY5518" fmla="*/ 996997 h 3445715"/>
              <a:gd name="connsiteX5519" fmla="*/ 700015 w 6942879"/>
              <a:gd name="connsiteY5519" fmla="*/ 1031947 h 3445715"/>
              <a:gd name="connsiteX5520" fmla="*/ 688035 w 6942879"/>
              <a:gd name="connsiteY5520" fmla="*/ 1024181 h 3445715"/>
              <a:gd name="connsiteX5521" fmla="*/ 688035 w 6942879"/>
              <a:gd name="connsiteY5521" fmla="*/ 1031947 h 3445715"/>
              <a:gd name="connsiteX5522" fmla="*/ 676055 w 6942879"/>
              <a:gd name="connsiteY5522" fmla="*/ 1020297 h 3445715"/>
              <a:gd name="connsiteX5523" fmla="*/ 680048 w 6942879"/>
              <a:gd name="connsiteY5523" fmla="*/ 1016414 h 3445715"/>
              <a:gd name="connsiteX5524" fmla="*/ 676055 w 6942879"/>
              <a:gd name="connsiteY5524" fmla="*/ 1016414 h 3445715"/>
              <a:gd name="connsiteX5525" fmla="*/ 676055 w 6942879"/>
              <a:gd name="connsiteY5525" fmla="*/ 1008647 h 3445715"/>
              <a:gd name="connsiteX5526" fmla="*/ 664075 w 6942879"/>
              <a:gd name="connsiteY5526" fmla="*/ 1000881 h 3445715"/>
              <a:gd name="connsiteX5527" fmla="*/ 672062 w 6942879"/>
              <a:gd name="connsiteY5527" fmla="*/ 996997 h 3445715"/>
              <a:gd name="connsiteX5528" fmla="*/ 678052 w 6942879"/>
              <a:gd name="connsiteY5528" fmla="*/ 992629 h 3445715"/>
              <a:gd name="connsiteX5529" fmla="*/ 688039 w 6942879"/>
              <a:gd name="connsiteY5529" fmla="*/ 989244 h 3445715"/>
              <a:gd name="connsiteX5530" fmla="*/ 692033 w 6942879"/>
              <a:gd name="connsiteY5530" fmla="*/ 997233 h 3445715"/>
              <a:gd name="connsiteX5531" fmla="*/ 688039 w 6942879"/>
              <a:gd name="connsiteY5531" fmla="*/ 989244 h 3445715"/>
              <a:gd name="connsiteX5532" fmla="*/ 1718287 w 6942879"/>
              <a:gd name="connsiteY5532" fmla="*/ 984253 h 3445715"/>
              <a:gd name="connsiteX5533" fmla="*/ 1726274 w 6942879"/>
              <a:gd name="connsiteY5533" fmla="*/ 985251 h 3445715"/>
              <a:gd name="connsiteX5534" fmla="*/ 1722281 w 6942879"/>
              <a:gd name="connsiteY5534" fmla="*/ 997234 h 3445715"/>
              <a:gd name="connsiteX5535" fmla="*/ 1710301 w 6942879"/>
              <a:gd name="connsiteY5535" fmla="*/ 989246 h 3445715"/>
              <a:gd name="connsiteX5536" fmla="*/ 1718287 w 6942879"/>
              <a:gd name="connsiteY5536" fmla="*/ 984253 h 3445715"/>
              <a:gd name="connsiteX5537" fmla="*/ 3743405 w 6942879"/>
              <a:gd name="connsiteY5537" fmla="*/ 981701 h 3445715"/>
              <a:gd name="connsiteX5538" fmla="*/ 3727262 w 6942879"/>
              <a:gd name="connsiteY5538" fmla="*/ 983739 h 3445715"/>
              <a:gd name="connsiteX5539" fmla="*/ 3727675 w 6942879"/>
              <a:gd name="connsiteY5539" fmla="*/ 983707 h 3445715"/>
              <a:gd name="connsiteX5540" fmla="*/ 3743769 w 6942879"/>
              <a:gd name="connsiteY5540" fmla="*/ 985178 h 3445715"/>
              <a:gd name="connsiteX5541" fmla="*/ 3769134 w 6942879"/>
              <a:gd name="connsiteY5541" fmla="*/ 996110 h 3445715"/>
              <a:gd name="connsiteX5542" fmla="*/ 3766699 w 6942879"/>
              <a:gd name="connsiteY5542" fmla="*/ 993462 h 3445715"/>
              <a:gd name="connsiteX5543" fmla="*/ 3743405 w 6942879"/>
              <a:gd name="connsiteY5543" fmla="*/ 981701 h 3445715"/>
              <a:gd name="connsiteX5544" fmla="*/ 700948 w 6942879"/>
              <a:gd name="connsiteY5544" fmla="*/ 978073 h 3445715"/>
              <a:gd name="connsiteX5545" fmla="*/ 703588 w 6942879"/>
              <a:gd name="connsiteY5545" fmla="*/ 982238 h 3445715"/>
              <a:gd name="connsiteX5546" fmla="*/ 730902 w 6942879"/>
              <a:gd name="connsiteY5546" fmla="*/ 997897 h 3445715"/>
              <a:gd name="connsiteX5547" fmla="*/ 735674 w 6942879"/>
              <a:gd name="connsiteY5547" fmla="*/ 1000282 h 3445715"/>
              <a:gd name="connsiteX5548" fmla="*/ 734926 w 6942879"/>
              <a:gd name="connsiteY5548" fmla="*/ 997004 h 3445715"/>
              <a:gd name="connsiteX5549" fmla="*/ 703705 w 6942879"/>
              <a:gd name="connsiteY5549" fmla="*/ 981348 h 3445715"/>
              <a:gd name="connsiteX5550" fmla="*/ 3154515 w 6942879"/>
              <a:gd name="connsiteY5550" fmla="*/ 973268 h 3445715"/>
              <a:gd name="connsiteX5551" fmla="*/ 3150521 w 6942879"/>
              <a:gd name="connsiteY5551" fmla="*/ 981258 h 3445715"/>
              <a:gd name="connsiteX5552" fmla="*/ 3154515 w 6942879"/>
              <a:gd name="connsiteY5552" fmla="*/ 973268 h 3445715"/>
              <a:gd name="connsiteX5553" fmla="*/ 656759 w 6942879"/>
              <a:gd name="connsiteY5553" fmla="*/ 973268 h 3445715"/>
              <a:gd name="connsiteX5554" fmla="*/ 660421 w 6942879"/>
              <a:gd name="connsiteY5554" fmla="*/ 985250 h 3445715"/>
              <a:gd name="connsiteX5555" fmla="*/ 656759 w 6942879"/>
              <a:gd name="connsiteY5555" fmla="*/ 993239 h 3445715"/>
              <a:gd name="connsiteX5556" fmla="*/ 656759 w 6942879"/>
              <a:gd name="connsiteY5556" fmla="*/ 981256 h 3445715"/>
              <a:gd name="connsiteX5557" fmla="*/ 656759 w 6942879"/>
              <a:gd name="connsiteY5557" fmla="*/ 973268 h 3445715"/>
              <a:gd name="connsiteX5558" fmla="*/ 633652 w 6942879"/>
              <a:gd name="connsiteY5558" fmla="*/ 958561 h 3445715"/>
              <a:gd name="connsiteX5559" fmla="*/ 645444 w 6942879"/>
              <a:gd name="connsiteY5559" fmla="*/ 969998 h 3445715"/>
              <a:gd name="connsiteX5560" fmla="*/ 641451 w 6942879"/>
              <a:gd name="connsiteY5560" fmla="*/ 989364 h 3445715"/>
              <a:gd name="connsiteX5561" fmla="*/ 633464 w 6942879"/>
              <a:gd name="connsiteY5561" fmla="*/ 973872 h 3445715"/>
              <a:gd name="connsiteX5562" fmla="*/ 629471 w 6942879"/>
              <a:gd name="connsiteY5562" fmla="*/ 962252 h 3445715"/>
              <a:gd name="connsiteX5563" fmla="*/ 633652 w 6942879"/>
              <a:gd name="connsiteY5563" fmla="*/ 958561 h 3445715"/>
              <a:gd name="connsiteX5564" fmla="*/ 3799595 w 6942879"/>
              <a:gd name="connsiteY5564" fmla="*/ 958449 h 3445715"/>
              <a:gd name="connsiteX5565" fmla="*/ 3800535 w 6942879"/>
              <a:gd name="connsiteY5565" fmla="*/ 961928 h 3445715"/>
              <a:gd name="connsiteX5566" fmla="*/ 3800119 w 6942879"/>
              <a:gd name="connsiteY5566" fmla="*/ 958790 h 3445715"/>
              <a:gd name="connsiteX5567" fmla="*/ 3150523 w 6942879"/>
              <a:gd name="connsiteY5567" fmla="*/ 954627 h 3445715"/>
              <a:gd name="connsiteX5568" fmla="*/ 3146530 w 6942879"/>
              <a:gd name="connsiteY5568" fmla="*/ 962616 h 3445715"/>
              <a:gd name="connsiteX5569" fmla="*/ 3138543 w 6942879"/>
              <a:gd name="connsiteY5569" fmla="*/ 958622 h 3445715"/>
              <a:gd name="connsiteX5570" fmla="*/ 3150523 w 6942879"/>
              <a:gd name="connsiteY5570" fmla="*/ 954627 h 3445715"/>
              <a:gd name="connsiteX5571" fmla="*/ 274076 w 6942879"/>
              <a:gd name="connsiteY5571" fmla="*/ 950445 h 3445715"/>
              <a:gd name="connsiteX5572" fmla="*/ 282062 w 6942879"/>
              <a:gd name="connsiteY5572" fmla="*/ 950445 h 3445715"/>
              <a:gd name="connsiteX5573" fmla="*/ 294040 w 6942879"/>
              <a:gd name="connsiteY5573" fmla="*/ 950445 h 3445715"/>
              <a:gd name="connsiteX5574" fmla="*/ 302026 w 6942879"/>
              <a:gd name="connsiteY5574" fmla="*/ 958052 h 3445715"/>
              <a:gd name="connsiteX5575" fmla="*/ 290049 w 6942879"/>
              <a:gd name="connsiteY5575" fmla="*/ 958052 h 3445715"/>
              <a:gd name="connsiteX5576" fmla="*/ 298035 w 6942879"/>
              <a:gd name="connsiteY5576" fmla="*/ 961857 h 3445715"/>
              <a:gd name="connsiteX5577" fmla="*/ 258104 w 6942879"/>
              <a:gd name="connsiteY5577" fmla="*/ 969464 h 3445715"/>
              <a:gd name="connsiteX5578" fmla="*/ 258104 w 6942879"/>
              <a:gd name="connsiteY5578" fmla="*/ 958052 h 3445715"/>
              <a:gd name="connsiteX5579" fmla="*/ 274076 w 6942879"/>
              <a:gd name="connsiteY5579" fmla="*/ 961857 h 3445715"/>
              <a:gd name="connsiteX5580" fmla="*/ 274076 w 6942879"/>
              <a:gd name="connsiteY5580" fmla="*/ 950445 h 3445715"/>
              <a:gd name="connsiteX5581" fmla="*/ 3793717 w 6942879"/>
              <a:gd name="connsiteY5581" fmla="*/ 946776 h 3445715"/>
              <a:gd name="connsiteX5582" fmla="*/ 3790111 w 6942879"/>
              <a:gd name="connsiteY5582" fmla="*/ 950404 h 3445715"/>
              <a:gd name="connsiteX5583" fmla="*/ 3793439 w 6942879"/>
              <a:gd name="connsiteY5583" fmla="*/ 952271 h 3445715"/>
              <a:gd name="connsiteX5584" fmla="*/ 629470 w 6942879"/>
              <a:gd name="connsiteY5584" fmla="*/ 942644 h 3445715"/>
              <a:gd name="connsiteX5585" fmla="*/ 641450 w 6942879"/>
              <a:gd name="connsiteY5585" fmla="*/ 942644 h 3445715"/>
              <a:gd name="connsiteX5586" fmla="*/ 637457 w 6942879"/>
              <a:gd name="connsiteY5586" fmla="*/ 946639 h 3445715"/>
              <a:gd name="connsiteX5587" fmla="*/ 629470 w 6942879"/>
              <a:gd name="connsiteY5587" fmla="*/ 942644 h 3445715"/>
              <a:gd name="connsiteX5588" fmla="*/ 3629708 w 6942879"/>
              <a:gd name="connsiteY5588" fmla="*/ 942379 h 3445715"/>
              <a:gd name="connsiteX5589" fmla="*/ 3618394 w 6942879"/>
              <a:gd name="connsiteY5589" fmla="*/ 969406 h 3445715"/>
              <a:gd name="connsiteX5590" fmla="*/ 3629708 w 6942879"/>
              <a:gd name="connsiteY5590" fmla="*/ 942379 h 3445715"/>
              <a:gd name="connsiteX5591" fmla="*/ 3754386 w 6942879"/>
              <a:gd name="connsiteY5591" fmla="*/ 938869 h 3445715"/>
              <a:gd name="connsiteX5592" fmla="*/ 3757000 w 6942879"/>
              <a:gd name="connsiteY5592" fmla="*/ 940471 h 3445715"/>
              <a:gd name="connsiteX5593" fmla="*/ 3754940 w 6942879"/>
              <a:gd name="connsiteY5593" fmla="*/ 938918 h 3445715"/>
              <a:gd name="connsiteX5594" fmla="*/ 648866 w 6942879"/>
              <a:gd name="connsiteY5594" fmla="*/ 938650 h 3445715"/>
              <a:gd name="connsiteX5595" fmla="*/ 660275 w 6942879"/>
              <a:gd name="connsiteY5595" fmla="*/ 954628 h 3445715"/>
              <a:gd name="connsiteX5596" fmla="*/ 648866 w 6942879"/>
              <a:gd name="connsiteY5596" fmla="*/ 966611 h 3445715"/>
              <a:gd name="connsiteX5597" fmla="*/ 652669 w 6942879"/>
              <a:gd name="connsiteY5597" fmla="*/ 958622 h 3445715"/>
              <a:gd name="connsiteX5598" fmla="*/ 645062 w 6942879"/>
              <a:gd name="connsiteY5598" fmla="*/ 950633 h 3445715"/>
              <a:gd name="connsiteX5599" fmla="*/ 648866 w 6942879"/>
              <a:gd name="connsiteY5599" fmla="*/ 938650 h 3445715"/>
              <a:gd name="connsiteX5600" fmla="*/ 3743778 w 6942879"/>
              <a:gd name="connsiteY5600" fmla="*/ 937941 h 3445715"/>
              <a:gd name="connsiteX5601" fmla="*/ 3742911 w 6942879"/>
              <a:gd name="connsiteY5601" fmla="*/ 938455 h 3445715"/>
              <a:gd name="connsiteX5602" fmla="*/ 3747682 w 6942879"/>
              <a:gd name="connsiteY5602" fmla="*/ 938283 h 3445715"/>
              <a:gd name="connsiteX5603" fmla="*/ 617991 w 6942879"/>
              <a:gd name="connsiteY5603" fmla="*/ 937652 h 3445715"/>
              <a:gd name="connsiteX5604" fmla="*/ 629472 w 6942879"/>
              <a:gd name="connsiteY5604" fmla="*/ 938650 h 3445715"/>
              <a:gd name="connsiteX5605" fmla="*/ 625479 w 6942879"/>
              <a:gd name="connsiteY5605" fmla="*/ 946638 h 3445715"/>
              <a:gd name="connsiteX5606" fmla="*/ 637458 w 6942879"/>
              <a:gd name="connsiteY5606" fmla="*/ 950633 h 3445715"/>
              <a:gd name="connsiteX5607" fmla="*/ 629472 w 6942879"/>
              <a:gd name="connsiteY5607" fmla="*/ 954627 h 3445715"/>
              <a:gd name="connsiteX5608" fmla="*/ 625479 w 6942879"/>
              <a:gd name="connsiteY5608" fmla="*/ 958620 h 3445715"/>
              <a:gd name="connsiteX5609" fmla="*/ 617491 w 6942879"/>
              <a:gd name="connsiteY5609" fmla="*/ 946638 h 3445715"/>
              <a:gd name="connsiteX5610" fmla="*/ 609505 w 6942879"/>
              <a:gd name="connsiteY5610" fmla="*/ 942644 h 3445715"/>
              <a:gd name="connsiteX5611" fmla="*/ 617991 w 6942879"/>
              <a:gd name="connsiteY5611" fmla="*/ 937652 h 3445715"/>
              <a:gd name="connsiteX5612" fmla="*/ 3688277 w 6942879"/>
              <a:gd name="connsiteY5612" fmla="*/ 934657 h 3445715"/>
              <a:gd name="connsiteX5613" fmla="*/ 3689806 w 6942879"/>
              <a:gd name="connsiteY5613" fmla="*/ 935238 h 3445715"/>
              <a:gd name="connsiteX5614" fmla="*/ 3689961 w 6942879"/>
              <a:gd name="connsiteY5614" fmla="*/ 938028 h 3445715"/>
              <a:gd name="connsiteX5615" fmla="*/ 3688277 w 6942879"/>
              <a:gd name="connsiteY5615" fmla="*/ 934657 h 3445715"/>
              <a:gd name="connsiteX5616" fmla="*/ 671416 w 6942879"/>
              <a:gd name="connsiteY5616" fmla="*/ 933389 h 3445715"/>
              <a:gd name="connsiteX5617" fmla="*/ 673264 w 6942879"/>
              <a:gd name="connsiteY5617" fmla="*/ 936025 h 3445715"/>
              <a:gd name="connsiteX5618" fmla="*/ 672484 w 6942879"/>
              <a:gd name="connsiteY5618" fmla="*/ 934461 h 3445715"/>
              <a:gd name="connsiteX5619" fmla="*/ 299281 w 6942879"/>
              <a:gd name="connsiteY5619" fmla="*/ 928540 h 3445715"/>
              <a:gd name="connsiteX5620" fmla="*/ 306020 w 6942879"/>
              <a:gd name="connsiteY5620" fmla="*/ 938651 h 3445715"/>
              <a:gd name="connsiteX5621" fmla="*/ 294040 w 6942879"/>
              <a:gd name="connsiteY5621" fmla="*/ 938651 h 3445715"/>
              <a:gd name="connsiteX5622" fmla="*/ 282061 w 6942879"/>
              <a:gd name="connsiteY5622" fmla="*/ 946639 h 3445715"/>
              <a:gd name="connsiteX5623" fmla="*/ 294040 w 6942879"/>
              <a:gd name="connsiteY5623" fmla="*/ 930662 h 3445715"/>
              <a:gd name="connsiteX5624" fmla="*/ 299281 w 6942879"/>
              <a:gd name="connsiteY5624" fmla="*/ 928540 h 3445715"/>
              <a:gd name="connsiteX5625" fmla="*/ 3146527 w 6942879"/>
              <a:gd name="connsiteY5625" fmla="*/ 926668 h 3445715"/>
              <a:gd name="connsiteX5626" fmla="*/ 3142534 w 6942879"/>
              <a:gd name="connsiteY5626" fmla="*/ 942645 h 3445715"/>
              <a:gd name="connsiteX5627" fmla="*/ 3130554 w 6942879"/>
              <a:gd name="connsiteY5627" fmla="*/ 942645 h 3445715"/>
              <a:gd name="connsiteX5628" fmla="*/ 3146527 w 6942879"/>
              <a:gd name="connsiteY5628" fmla="*/ 926668 h 3445715"/>
              <a:gd name="connsiteX5629" fmla="*/ 6425846 w 6942879"/>
              <a:gd name="connsiteY5629" fmla="*/ 925782 h 3445715"/>
              <a:gd name="connsiteX5630" fmla="*/ 6425625 w 6942879"/>
              <a:gd name="connsiteY5630" fmla="*/ 926170 h 3445715"/>
              <a:gd name="connsiteX5631" fmla="*/ 6423628 w 6942879"/>
              <a:gd name="connsiteY5631" fmla="*/ 926669 h 3445715"/>
              <a:gd name="connsiteX5632" fmla="*/ 3177775 w 6942879"/>
              <a:gd name="connsiteY5632" fmla="*/ 922674 h 3445715"/>
              <a:gd name="connsiteX5633" fmla="*/ 3208922 w 6942879"/>
              <a:gd name="connsiteY5633" fmla="*/ 922674 h 3445715"/>
              <a:gd name="connsiteX5634" fmla="*/ 3185562 w 6942879"/>
              <a:gd name="connsiteY5634" fmla="*/ 946240 h 3445715"/>
              <a:gd name="connsiteX5635" fmla="*/ 3193348 w 6942879"/>
              <a:gd name="connsiteY5635" fmla="*/ 946240 h 3445715"/>
              <a:gd name="connsiteX5636" fmla="*/ 3185562 w 6942879"/>
              <a:gd name="connsiteY5636" fmla="*/ 950168 h 3445715"/>
              <a:gd name="connsiteX5637" fmla="*/ 3208922 w 6942879"/>
              <a:gd name="connsiteY5637" fmla="*/ 946240 h 3445715"/>
              <a:gd name="connsiteX5638" fmla="*/ 3232282 w 6942879"/>
              <a:gd name="connsiteY5638" fmla="*/ 954096 h 3445715"/>
              <a:gd name="connsiteX5639" fmla="*/ 3220602 w 6942879"/>
              <a:gd name="connsiteY5639" fmla="*/ 981589 h 3445715"/>
              <a:gd name="connsiteX5640" fmla="*/ 3205029 w 6942879"/>
              <a:gd name="connsiteY5640" fmla="*/ 985517 h 3445715"/>
              <a:gd name="connsiteX5641" fmla="*/ 3216709 w 6942879"/>
              <a:gd name="connsiteY5641" fmla="*/ 985517 h 3445715"/>
              <a:gd name="connsiteX5642" fmla="*/ 3197242 w 6942879"/>
              <a:gd name="connsiteY5642" fmla="*/ 993372 h 3445715"/>
              <a:gd name="connsiteX5643" fmla="*/ 3220602 w 6942879"/>
              <a:gd name="connsiteY5643" fmla="*/ 997300 h 3445715"/>
              <a:gd name="connsiteX5644" fmla="*/ 3240069 w 6942879"/>
              <a:gd name="connsiteY5644" fmla="*/ 1020866 h 3445715"/>
              <a:gd name="connsiteX5645" fmla="*/ 3263429 w 6942879"/>
              <a:gd name="connsiteY5645" fmla="*/ 1044432 h 3445715"/>
              <a:gd name="connsiteX5646" fmla="*/ 3267323 w 6942879"/>
              <a:gd name="connsiteY5646" fmla="*/ 1056215 h 3445715"/>
              <a:gd name="connsiteX5647" fmla="*/ 3259536 w 6942879"/>
              <a:gd name="connsiteY5647" fmla="*/ 1056215 h 3445715"/>
              <a:gd name="connsiteX5648" fmla="*/ 3271216 w 6942879"/>
              <a:gd name="connsiteY5648" fmla="*/ 1064071 h 3445715"/>
              <a:gd name="connsiteX5649" fmla="*/ 3275110 w 6942879"/>
              <a:gd name="connsiteY5649" fmla="*/ 1075854 h 3445715"/>
              <a:gd name="connsiteX5650" fmla="*/ 3275110 w 6942879"/>
              <a:gd name="connsiteY5650" fmla="*/ 1083709 h 3445715"/>
              <a:gd name="connsiteX5651" fmla="*/ 3290683 w 6942879"/>
              <a:gd name="connsiteY5651" fmla="*/ 1079781 h 3445715"/>
              <a:gd name="connsiteX5652" fmla="*/ 3298470 w 6942879"/>
              <a:gd name="connsiteY5652" fmla="*/ 1103348 h 3445715"/>
              <a:gd name="connsiteX5653" fmla="*/ 3279003 w 6942879"/>
              <a:gd name="connsiteY5653" fmla="*/ 1119058 h 3445715"/>
              <a:gd name="connsiteX5654" fmla="*/ 3298470 w 6942879"/>
              <a:gd name="connsiteY5654" fmla="*/ 1122986 h 3445715"/>
              <a:gd name="connsiteX5655" fmla="*/ 3282896 w 6942879"/>
              <a:gd name="connsiteY5655" fmla="*/ 1134769 h 3445715"/>
              <a:gd name="connsiteX5656" fmla="*/ 3255643 w 6942879"/>
              <a:gd name="connsiteY5656" fmla="*/ 1134769 h 3445715"/>
              <a:gd name="connsiteX5657" fmla="*/ 3240069 w 6942879"/>
              <a:gd name="connsiteY5657" fmla="*/ 1138697 h 3445715"/>
              <a:gd name="connsiteX5658" fmla="*/ 3224496 w 6942879"/>
              <a:gd name="connsiteY5658" fmla="*/ 1138697 h 3445715"/>
              <a:gd name="connsiteX5659" fmla="*/ 3208922 w 6942879"/>
              <a:gd name="connsiteY5659" fmla="*/ 1138697 h 3445715"/>
              <a:gd name="connsiteX5660" fmla="*/ 3197242 w 6942879"/>
              <a:gd name="connsiteY5660" fmla="*/ 1146552 h 3445715"/>
              <a:gd name="connsiteX5661" fmla="*/ 3181668 w 6942879"/>
              <a:gd name="connsiteY5661" fmla="*/ 1146552 h 3445715"/>
              <a:gd name="connsiteX5662" fmla="*/ 3169988 w 6942879"/>
              <a:gd name="connsiteY5662" fmla="*/ 1158335 h 3445715"/>
              <a:gd name="connsiteX5663" fmla="*/ 3169988 w 6942879"/>
              <a:gd name="connsiteY5663" fmla="*/ 1154407 h 3445715"/>
              <a:gd name="connsiteX5664" fmla="*/ 3162201 w 6942879"/>
              <a:gd name="connsiteY5664" fmla="*/ 1154407 h 3445715"/>
              <a:gd name="connsiteX5665" fmla="*/ 3169988 w 6942879"/>
              <a:gd name="connsiteY5665" fmla="*/ 1146552 h 3445715"/>
              <a:gd name="connsiteX5666" fmla="*/ 3177775 w 6942879"/>
              <a:gd name="connsiteY5666" fmla="*/ 1138697 h 3445715"/>
              <a:gd name="connsiteX5667" fmla="*/ 3181668 w 6942879"/>
              <a:gd name="connsiteY5667" fmla="*/ 1122986 h 3445715"/>
              <a:gd name="connsiteX5668" fmla="*/ 3189455 w 6942879"/>
              <a:gd name="connsiteY5668" fmla="*/ 1126914 h 3445715"/>
              <a:gd name="connsiteX5669" fmla="*/ 3201135 w 6942879"/>
              <a:gd name="connsiteY5669" fmla="*/ 1126914 h 3445715"/>
              <a:gd name="connsiteX5670" fmla="*/ 3220602 w 6942879"/>
              <a:gd name="connsiteY5670" fmla="*/ 1111203 h 3445715"/>
              <a:gd name="connsiteX5671" fmla="*/ 3201135 w 6942879"/>
              <a:gd name="connsiteY5671" fmla="*/ 1119058 h 3445715"/>
              <a:gd name="connsiteX5672" fmla="*/ 3185562 w 6942879"/>
              <a:gd name="connsiteY5672" fmla="*/ 1111203 h 3445715"/>
              <a:gd name="connsiteX5673" fmla="*/ 3173882 w 6942879"/>
              <a:gd name="connsiteY5673" fmla="*/ 1115131 h 3445715"/>
              <a:gd name="connsiteX5674" fmla="*/ 3169988 w 6942879"/>
              <a:gd name="connsiteY5674" fmla="*/ 1107275 h 3445715"/>
              <a:gd name="connsiteX5675" fmla="*/ 3185562 w 6942879"/>
              <a:gd name="connsiteY5675" fmla="*/ 1095492 h 3445715"/>
              <a:gd name="connsiteX5676" fmla="*/ 3185562 w 6942879"/>
              <a:gd name="connsiteY5676" fmla="*/ 1087637 h 3445715"/>
              <a:gd name="connsiteX5677" fmla="*/ 3193348 w 6942879"/>
              <a:gd name="connsiteY5677" fmla="*/ 1083709 h 3445715"/>
              <a:gd name="connsiteX5678" fmla="*/ 3181668 w 6942879"/>
              <a:gd name="connsiteY5678" fmla="*/ 1075854 h 3445715"/>
              <a:gd name="connsiteX5679" fmla="*/ 3201135 w 6942879"/>
              <a:gd name="connsiteY5679" fmla="*/ 1071926 h 3445715"/>
              <a:gd name="connsiteX5680" fmla="*/ 3212815 w 6942879"/>
              <a:gd name="connsiteY5680" fmla="*/ 1064071 h 3445715"/>
              <a:gd name="connsiteX5681" fmla="*/ 3212815 w 6942879"/>
              <a:gd name="connsiteY5681" fmla="*/ 1048360 h 3445715"/>
              <a:gd name="connsiteX5682" fmla="*/ 3205029 w 6942879"/>
              <a:gd name="connsiteY5682" fmla="*/ 1040505 h 3445715"/>
              <a:gd name="connsiteX5683" fmla="*/ 3208922 w 6942879"/>
              <a:gd name="connsiteY5683" fmla="*/ 1024794 h 3445715"/>
              <a:gd name="connsiteX5684" fmla="*/ 3193348 w 6942879"/>
              <a:gd name="connsiteY5684" fmla="*/ 1028722 h 3445715"/>
              <a:gd name="connsiteX5685" fmla="*/ 3177775 w 6942879"/>
              <a:gd name="connsiteY5685" fmla="*/ 1028722 h 3445715"/>
              <a:gd name="connsiteX5686" fmla="*/ 3177775 w 6942879"/>
              <a:gd name="connsiteY5686" fmla="*/ 1013011 h 3445715"/>
              <a:gd name="connsiteX5687" fmla="*/ 3173882 w 6942879"/>
              <a:gd name="connsiteY5687" fmla="*/ 1001228 h 3445715"/>
              <a:gd name="connsiteX5688" fmla="*/ 3177775 w 6942879"/>
              <a:gd name="connsiteY5688" fmla="*/ 997300 h 3445715"/>
              <a:gd name="connsiteX5689" fmla="*/ 3166095 w 6942879"/>
              <a:gd name="connsiteY5689" fmla="*/ 997300 h 3445715"/>
              <a:gd name="connsiteX5690" fmla="*/ 3169988 w 6942879"/>
              <a:gd name="connsiteY5690" fmla="*/ 1013011 h 3445715"/>
              <a:gd name="connsiteX5691" fmla="*/ 3166095 w 6942879"/>
              <a:gd name="connsiteY5691" fmla="*/ 1009083 h 3445715"/>
              <a:gd name="connsiteX5692" fmla="*/ 3158308 w 6942879"/>
              <a:gd name="connsiteY5692" fmla="*/ 1013011 h 3445715"/>
              <a:gd name="connsiteX5693" fmla="*/ 3162201 w 6942879"/>
              <a:gd name="connsiteY5693" fmla="*/ 1005155 h 3445715"/>
              <a:gd name="connsiteX5694" fmla="*/ 3162201 w 6942879"/>
              <a:gd name="connsiteY5694" fmla="*/ 997300 h 3445715"/>
              <a:gd name="connsiteX5695" fmla="*/ 3150521 w 6942879"/>
              <a:gd name="connsiteY5695" fmla="*/ 1001228 h 3445715"/>
              <a:gd name="connsiteX5696" fmla="*/ 3162201 w 6942879"/>
              <a:gd name="connsiteY5696" fmla="*/ 993372 h 3445715"/>
              <a:gd name="connsiteX5697" fmla="*/ 3169988 w 6942879"/>
              <a:gd name="connsiteY5697" fmla="*/ 985517 h 3445715"/>
              <a:gd name="connsiteX5698" fmla="*/ 3169988 w 6942879"/>
              <a:gd name="connsiteY5698" fmla="*/ 977662 h 3445715"/>
              <a:gd name="connsiteX5699" fmla="*/ 3158308 w 6942879"/>
              <a:gd name="connsiteY5699" fmla="*/ 973734 h 3445715"/>
              <a:gd name="connsiteX5700" fmla="*/ 3158308 w 6942879"/>
              <a:gd name="connsiteY5700" fmla="*/ 954096 h 3445715"/>
              <a:gd name="connsiteX5701" fmla="*/ 3169988 w 6942879"/>
              <a:gd name="connsiteY5701" fmla="*/ 938385 h 3445715"/>
              <a:gd name="connsiteX5702" fmla="*/ 3166095 w 6942879"/>
              <a:gd name="connsiteY5702" fmla="*/ 934457 h 3445715"/>
              <a:gd name="connsiteX5703" fmla="*/ 3169988 w 6942879"/>
              <a:gd name="connsiteY5703" fmla="*/ 926602 h 3445715"/>
              <a:gd name="connsiteX5704" fmla="*/ 3177775 w 6942879"/>
              <a:gd name="connsiteY5704" fmla="*/ 922674 h 3445715"/>
              <a:gd name="connsiteX5705" fmla="*/ 3701753 w 6942879"/>
              <a:gd name="connsiteY5705" fmla="*/ 921177 h 3445715"/>
              <a:gd name="connsiteX5706" fmla="*/ 3712235 w 6942879"/>
              <a:gd name="connsiteY5706" fmla="*/ 922675 h 3445715"/>
              <a:gd name="connsiteX5707" fmla="*/ 3693704 w 6942879"/>
              <a:gd name="connsiteY5707" fmla="*/ 936717 h 3445715"/>
              <a:gd name="connsiteX5708" fmla="*/ 3689806 w 6942879"/>
              <a:gd name="connsiteY5708" fmla="*/ 935238 h 3445715"/>
              <a:gd name="connsiteX5709" fmla="*/ 3689774 w 6942879"/>
              <a:gd name="connsiteY5709" fmla="*/ 934658 h 3445715"/>
              <a:gd name="connsiteX5710" fmla="*/ 3688277 w 6942879"/>
              <a:gd name="connsiteY5710" fmla="*/ 934657 h 3445715"/>
              <a:gd name="connsiteX5711" fmla="*/ 3688277 w 6942879"/>
              <a:gd name="connsiteY5711" fmla="*/ 922675 h 3445715"/>
              <a:gd name="connsiteX5712" fmla="*/ 3701753 w 6942879"/>
              <a:gd name="connsiteY5712" fmla="*/ 921177 h 3445715"/>
              <a:gd name="connsiteX5713" fmla="*/ 6437604 w 6942879"/>
              <a:gd name="connsiteY5713" fmla="*/ 913188 h 3445715"/>
              <a:gd name="connsiteX5714" fmla="*/ 6443594 w 6942879"/>
              <a:gd name="connsiteY5714" fmla="*/ 914685 h 3445715"/>
              <a:gd name="connsiteX5715" fmla="*/ 6443594 w 6942879"/>
              <a:gd name="connsiteY5715" fmla="*/ 918680 h 3445715"/>
              <a:gd name="connsiteX5716" fmla="*/ 6433611 w 6942879"/>
              <a:gd name="connsiteY5716" fmla="*/ 922675 h 3445715"/>
              <a:gd name="connsiteX5717" fmla="*/ 6425846 w 6942879"/>
              <a:gd name="connsiteY5717" fmla="*/ 925782 h 3445715"/>
              <a:gd name="connsiteX5718" fmla="*/ 6427621 w 6942879"/>
              <a:gd name="connsiteY5718" fmla="*/ 922675 h 3445715"/>
              <a:gd name="connsiteX5719" fmla="*/ 6431614 w 6942879"/>
              <a:gd name="connsiteY5719" fmla="*/ 914685 h 3445715"/>
              <a:gd name="connsiteX5720" fmla="*/ 6437604 w 6942879"/>
              <a:gd name="connsiteY5720" fmla="*/ 913188 h 3445715"/>
              <a:gd name="connsiteX5721" fmla="*/ 3696262 w 6942879"/>
              <a:gd name="connsiteY5721" fmla="*/ 910248 h 3445715"/>
              <a:gd name="connsiteX5722" fmla="*/ 3704249 w 6942879"/>
              <a:gd name="connsiteY5722" fmla="*/ 911579 h 3445715"/>
              <a:gd name="connsiteX5723" fmla="*/ 3700255 w 6942879"/>
              <a:gd name="connsiteY5723" fmla="*/ 915130 h 3445715"/>
              <a:gd name="connsiteX5724" fmla="*/ 3688275 w 6942879"/>
              <a:gd name="connsiteY5724" fmla="*/ 911579 h 3445715"/>
              <a:gd name="connsiteX5725" fmla="*/ 3696262 w 6942879"/>
              <a:gd name="connsiteY5725" fmla="*/ 910248 h 3445715"/>
              <a:gd name="connsiteX5726" fmla="*/ 639636 w 6942879"/>
              <a:gd name="connsiteY5726" fmla="*/ 901513 h 3445715"/>
              <a:gd name="connsiteX5727" fmla="*/ 644996 w 6942879"/>
              <a:gd name="connsiteY5727" fmla="*/ 907902 h 3445715"/>
              <a:gd name="connsiteX5728" fmla="*/ 650088 w 6942879"/>
              <a:gd name="connsiteY5728" fmla="*/ 911984 h 3445715"/>
              <a:gd name="connsiteX5729" fmla="*/ 3384323 w 6942879"/>
              <a:gd name="connsiteY5729" fmla="*/ 895668 h 3445715"/>
              <a:gd name="connsiteX5730" fmla="*/ 3389682 w 6942879"/>
              <a:gd name="connsiteY5730" fmla="*/ 895673 h 3445715"/>
              <a:gd name="connsiteX5731" fmla="*/ 3392102 w 6942879"/>
              <a:gd name="connsiteY5731" fmla="*/ 895670 h 3445715"/>
              <a:gd name="connsiteX5732" fmla="*/ 3384323 w 6942879"/>
              <a:gd name="connsiteY5732" fmla="*/ 899575 h 3445715"/>
              <a:gd name="connsiteX5733" fmla="*/ 3392111 w 6942879"/>
              <a:gd name="connsiteY5733" fmla="*/ 895665 h 3445715"/>
              <a:gd name="connsiteX5734" fmla="*/ 3392111 w 6942879"/>
              <a:gd name="connsiteY5734" fmla="*/ 895670 h 3445715"/>
              <a:gd name="connsiteX5735" fmla="*/ 3392102 w 6942879"/>
              <a:gd name="connsiteY5735" fmla="*/ 895670 h 3445715"/>
              <a:gd name="connsiteX5736" fmla="*/ 3384323 w 6942879"/>
              <a:gd name="connsiteY5736" fmla="*/ 895665 h 3445715"/>
              <a:gd name="connsiteX5737" fmla="*/ 3384323 w 6942879"/>
              <a:gd name="connsiteY5737" fmla="*/ 895668 h 3445715"/>
              <a:gd name="connsiteX5738" fmla="*/ 3384321 w 6942879"/>
              <a:gd name="connsiteY5738" fmla="*/ 895668 h 3445715"/>
              <a:gd name="connsiteX5739" fmla="*/ 633093 w 6942879"/>
              <a:gd name="connsiteY5739" fmla="*/ 895274 h 3445715"/>
              <a:gd name="connsiteX5740" fmla="*/ 634766 w 6942879"/>
              <a:gd name="connsiteY5740" fmla="*/ 896634 h 3445715"/>
              <a:gd name="connsiteX5741" fmla="*/ 633476 w 6942879"/>
              <a:gd name="connsiteY5741" fmla="*/ 895342 h 3445715"/>
              <a:gd name="connsiteX5742" fmla="*/ 625198 w 6942879"/>
              <a:gd name="connsiteY5742" fmla="*/ 893885 h 3445715"/>
              <a:gd name="connsiteX5743" fmla="*/ 613972 w 6942879"/>
              <a:gd name="connsiteY5743" fmla="*/ 895342 h 3445715"/>
              <a:gd name="connsiteX5744" fmla="*/ 610118 w 6942879"/>
              <a:gd name="connsiteY5744" fmla="*/ 907073 h 3445715"/>
              <a:gd name="connsiteX5745" fmla="*/ 601212 w 6942879"/>
              <a:gd name="connsiteY5745" fmla="*/ 911539 h 3445715"/>
              <a:gd name="connsiteX5746" fmla="*/ 602078 w 6942879"/>
              <a:gd name="connsiteY5746" fmla="*/ 911811 h 3445715"/>
              <a:gd name="connsiteX5747" fmla="*/ 613789 w 6942879"/>
              <a:gd name="connsiteY5747" fmla="*/ 900084 h 3445715"/>
              <a:gd name="connsiteX5748" fmla="*/ 620131 w 6942879"/>
              <a:gd name="connsiteY5748" fmla="*/ 896176 h 3445715"/>
              <a:gd name="connsiteX5749" fmla="*/ 625453 w 6942879"/>
              <a:gd name="connsiteY5749" fmla="*/ 893930 h 3445715"/>
              <a:gd name="connsiteX5750" fmla="*/ 36194 w 6942879"/>
              <a:gd name="connsiteY5750" fmla="*/ 884062 h 3445715"/>
              <a:gd name="connsiteX5751" fmla="*/ 36194 w 6942879"/>
              <a:gd name="connsiteY5751" fmla="*/ 884062 h 3445715"/>
              <a:gd name="connsiteX5752" fmla="*/ 3376512 w 6942879"/>
              <a:gd name="connsiteY5752" fmla="*/ 883956 h 3445715"/>
              <a:gd name="connsiteX5753" fmla="*/ 3380418 w 6942879"/>
              <a:gd name="connsiteY5753" fmla="*/ 895665 h 3445715"/>
              <a:gd name="connsiteX5754" fmla="*/ 3384321 w 6942879"/>
              <a:gd name="connsiteY5754" fmla="*/ 895668 h 3445715"/>
              <a:gd name="connsiteX5755" fmla="*/ 3378465 w 6942879"/>
              <a:gd name="connsiteY5755" fmla="*/ 902507 h 3445715"/>
              <a:gd name="connsiteX5756" fmla="*/ 3372607 w 6942879"/>
              <a:gd name="connsiteY5756" fmla="*/ 903485 h 3445715"/>
              <a:gd name="connsiteX5757" fmla="*/ 3372607 w 6942879"/>
              <a:gd name="connsiteY5757" fmla="*/ 895665 h 3445715"/>
              <a:gd name="connsiteX5758" fmla="*/ 3376512 w 6942879"/>
              <a:gd name="connsiteY5758" fmla="*/ 883956 h 3445715"/>
              <a:gd name="connsiteX5759" fmla="*/ 559627 w 6942879"/>
              <a:gd name="connsiteY5759" fmla="*/ 881147 h 3445715"/>
              <a:gd name="connsiteX5760" fmla="*/ 564980 w 6942879"/>
              <a:gd name="connsiteY5760" fmla="*/ 887849 h 3445715"/>
              <a:gd name="connsiteX5761" fmla="*/ 568639 w 6942879"/>
              <a:gd name="connsiteY5761" fmla="*/ 890610 h 3445715"/>
              <a:gd name="connsiteX5762" fmla="*/ 563324 w 6942879"/>
              <a:gd name="connsiteY5762" fmla="*/ 883610 h 3445715"/>
              <a:gd name="connsiteX5763" fmla="*/ 403188 w 6942879"/>
              <a:gd name="connsiteY5763" fmla="*/ 880068 h 3445715"/>
              <a:gd name="connsiteX5764" fmla="*/ 391208 w 6942879"/>
              <a:gd name="connsiteY5764" fmla="*/ 892051 h 3445715"/>
              <a:gd name="connsiteX5765" fmla="*/ 403188 w 6942879"/>
              <a:gd name="connsiteY5765" fmla="*/ 880068 h 3445715"/>
              <a:gd name="connsiteX5766" fmla="*/ 32865 w 6942879"/>
              <a:gd name="connsiteY5766" fmla="*/ 878071 h 3445715"/>
              <a:gd name="connsiteX5767" fmla="*/ 36194 w 6942879"/>
              <a:gd name="connsiteY5767" fmla="*/ 884062 h 3445715"/>
              <a:gd name="connsiteX5768" fmla="*/ 20980 w 6942879"/>
              <a:gd name="connsiteY5768" fmla="*/ 884062 h 3445715"/>
              <a:gd name="connsiteX5769" fmla="*/ 32865 w 6942879"/>
              <a:gd name="connsiteY5769" fmla="*/ 878071 h 3445715"/>
              <a:gd name="connsiteX5770" fmla="*/ 3692708 w 6942879"/>
              <a:gd name="connsiteY5770" fmla="*/ 872137 h 3445715"/>
              <a:gd name="connsiteX5771" fmla="*/ 3692909 w 6942879"/>
              <a:gd name="connsiteY5771" fmla="*/ 872385 h 3445715"/>
              <a:gd name="connsiteX5772" fmla="*/ 3685120 w 6942879"/>
              <a:gd name="connsiteY5772" fmla="*/ 876313 h 3445715"/>
              <a:gd name="connsiteX5773" fmla="*/ 3692422 w 6942879"/>
              <a:gd name="connsiteY5773" fmla="*/ 872393 h 3445715"/>
              <a:gd name="connsiteX5774" fmla="*/ 3247692 w 6942879"/>
              <a:gd name="connsiteY5774" fmla="*/ 868086 h 3445715"/>
              <a:gd name="connsiteX5775" fmla="*/ 3243699 w 6942879"/>
              <a:gd name="connsiteY5775" fmla="*/ 880069 h 3445715"/>
              <a:gd name="connsiteX5776" fmla="*/ 3247692 w 6942879"/>
              <a:gd name="connsiteY5776" fmla="*/ 868086 h 3445715"/>
              <a:gd name="connsiteX5777" fmla="*/ 1944572 w 6942879"/>
              <a:gd name="connsiteY5777" fmla="*/ 868086 h 3445715"/>
              <a:gd name="connsiteX5778" fmla="*/ 1936585 w 6942879"/>
              <a:gd name="connsiteY5778" fmla="*/ 872081 h 3445715"/>
              <a:gd name="connsiteX5779" fmla="*/ 1944572 w 6942879"/>
              <a:gd name="connsiteY5779" fmla="*/ 868086 h 3445715"/>
              <a:gd name="connsiteX5780" fmla="*/ 3653669 w 6942879"/>
              <a:gd name="connsiteY5780" fmla="*/ 868085 h 3445715"/>
              <a:gd name="connsiteX5781" fmla="*/ 3653669 w 6942879"/>
              <a:gd name="connsiteY5781" fmla="*/ 880069 h 3445715"/>
              <a:gd name="connsiteX5782" fmla="*/ 3645683 w 6942879"/>
              <a:gd name="connsiteY5782" fmla="*/ 872080 h 3445715"/>
              <a:gd name="connsiteX5783" fmla="*/ 3653669 w 6942879"/>
              <a:gd name="connsiteY5783" fmla="*/ 868085 h 3445715"/>
              <a:gd name="connsiteX5784" fmla="*/ 3513164 w 6942879"/>
              <a:gd name="connsiteY5784" fmla="*/ 860220 h 3445715"/>
              <a:gd name="connsiteX5785" fmla="*/ 3512997 w 6942879"/>
              <a:gd name="connsiteY5785" fmla="*/ 860517 h 3445715"/>
              <a:gd name="connsiteX5786" fmla="*/ 3513164 w 6942879"/>
              <a:gd name="connsiteY5786" fmla="*/ 861103 h 3445715"/>
              <a:gd name="connsiteX5787" fmla="*/ 1999145 w 6942879"/>
              <a:gd name="connsiteY5787" fmla="*/ 829252 h 3445715"/>
              <a:gd name="connsiteX5788" fmla="*/ 2007132 w 6942879"/>
              <a:gd name="connsiteY5788" fmla="*/ 840569 h 3445715"/>
              <a:gd name="connsiteX5789" fmla="*/ 1995152 w 6942879"/>
              <a:gd name="connsiteY5789" fmla="*/ 833024 h 3445715"/>
              <a:gd name="connsiteX5790" fmla="*/ 1999145 w 6942879"/>
              <a:gd name="connsiteY5790" fmla="*/ 833024 h 3445715"/>
              <a:gd name="connsiteX5791" fmla="*/ 1999145 w 6942879"/>
              <a:gd name="connsiteY5791" fmla="*/ 829252 h 3445715"/>
              <a:gd name="connsiteX5792" fmla="*/ 3508799 w 6942879"/>
              <a:gd name="connsiteY5792" fmla="*/ 828647 h 3445715"/>
              <a:gd name="connsiteX5793" fmla="*/ 3508623 w 6942879"/>
              <a:gd name="connsiteY5793" fmla="*/ 832678 h 3445715"/>
              <a:gd name="connsiteX5794" fmla="*/ 3516902 w 6942879"/>
              <a:gd name="connsiteY5794" fmla="*/ 840969 h 3445715"/>
              <a:gd name="connsiteX5795" fmla="*/ 3519021 w 6942879"/>
              <a:gd name="connsiteY5795" fmla="*/ 848206 h 3445715"/>
              <a:gd name="connsiteX5796" fmla="*/ 3520943 w 6942879"/>
              <a:gd name="connsiteY5796" fmla="*/ 846637 h 3445715"/>
              <a:gd name="connsiteX5797" fmla="*/ 3517053 w 6942879"/>
              <a:gd name="connsiteY5797" fmla="*/ 837355 h 3445715"/>
              <a:gd name="connsiteX5798" fmla="*/ 1714294 w 6942879"/>
              <a:gd name="connsiteY5798" fmla="*/ 813497 h 3445715"/>
              <a:gd name="connsiteX5799" fmla="*/ 1710302 w 6942879"/>
              <a:gd name="connsiteY5799" fmla="*/ 833468 h 3445715"/>
              <a:gd name="connsiteX5800" fmla="*/ 1714294 w 6942879"/>
              <a:gd name="connsiteY5800" fmla="*/ 813497 h 3445715"/>
              <a:gd name="connsiteX5801" fmla="*/ 3509114 w 6942879"/>
              <a:gd name="connsiteY5801" fmla="*/ 812937 h 3445715"/>
              <a:gd name="connsiteX5802" fmla="*/ 3509114 w 6942879"/>
              <a:gd name="connsiteY5802" fmla="*/ 815000 h 3445715"/>
              <a:gd name="connsiteX5803" fmla="*/ 3509275 w 6942879"/>
              <a:gd name="connsiteY5803" fmla="*/ 813908 h 3445715"/>
              <a:gd name="connsiteX5804" fmla="*/ 1882010 w 6942879"/>
              <a:gd name="connsiteY5804" fmla="*/ 801515 h 3445715"/>
              <a:gd name="connsiteX5805" fmla="*/ 1897982 w 6942879"/>
              <a:gd name="connsiteY5805" fmla="*/ 805510 h 3445715"/>
              <a:gd name="connsiteX5806" fmla="*/ 1882010 w 6942879"/>
              <a:gd name="connsiteY5806" fmla="*/ 801515 h 3445715"/>
              <a:gd name="connsiteX5807" fmla="*/ 1117063 w 6942879"/>
              <a:gd name="connsiteY5807" fmla="*/ 797643 h 3445715"/>
              <a:gd name="connsiteX5808" fmla="*/ 1085842 w 6942879"/>
              <a:gd name="connsiteY5808" fmla="*/ 817183 h 3445715"/>
              <a:gd name="connsiteX5809" fmla="*/ 1054697 w 6942879"/>
              <a:gd name="connsiteY5809" fmla="*/ 817183 h 3445715"/>
              <a:gd name="connsiteX5810" fmla="*/ 1023475 w 6942879"/>
              <a:gd name="connsiteY5810" fmla="*/ 805451 h 3445715"/>
              <a:gd name="connsiteX5811" fmla="*/ 1015690 w 6942879"/>
              <a:gd name="connsiteY5811" fmla="*/ 805451 h 3445715"/>
              <a:gd name="connsiteX5812" fmla="*/ 1023475 w 6942879"/>
              <a:gd name="connsiteY5812" fmla="*/ 813259 h 3445715"/>
              <a:gd name="connsiteX5813" fmla="*/ 1031262 w 6942879"/>
              <a:gd name="connsiteY5813" fmla="*/ 821067 h 3445715"/>
              <a:gd name="connsiteX5814" fmla="*/ 1035193 w 6942879"/>
              <a:gd name="connsiteY5814" fmla="*/ 828914 h 3445715"/>
              <a:gd name="connsiteX5815" fmla="*/ 1019544 w 6942879"/>
              <a:gd name="connsiteY5815" fmla="*/ 836722 h 3445715"/>
              <a:gd name="connsiteX5816" fmla="*/ 1015690 w 6942879"/>
              <a:gd name="connsiteY5816" fmla="*/ 844530 h 3445715"/>
              <a:gd name="connsiteX5817" fmla="*/ 992254 w 6942879"/>
              <a:gd name="connsiteY5817" fmla="*/ 848454 h 3445715"/>
              <a:gd name="connsiteX5818" fmla="*/ 1011758 w 6942879"/>
              <a:gd name="connsiteY5818" fmla="*/ 860186 h 3445715"/>
              <a:gd name="connsiteX5819" fmla="*/ 1046834 w 6942879"/>
              <a:gd name="connsiteY5819" fmla="*/ 856262 h 3445715"/>
              <a:gd name="connsiteX5820" fmla="*/ 1058552 w 6942879"/>
              <a:gd name="connsiteY5820" fmla="*/ 848454 h 3445715"/>
              <a:gd name="connsiteX5821" fmla="*/ 1058552 w 6942879"/>
              <a:gd name="connsiteY5821" fmla="*/ 844530 h 3445715"/>
              <a:gd name="connsiteX5822" fmla="*/ 1078055 w 6942879"/>
              <a:gd name="connsiteY5822" fmla="*/ 840606 h 3445715"/>
              <a:gd name="connsiteX5823" fmla="*/ 1078055 w 6942879"/>
              <a:gd name="connsiteY5823" fmla="*/ 828914 h 3445715"/>
              <a:gd name="connsiteX5824" fmla="*/ 1089773 w 6942879"/>
              <a:gd name="connsiteY5824" fmla="*/ 824991 h 3445715"/>
              <a:gd name="connsiteX5825" fmla="*/ 1109277 w 6942879"/>
              <a:gd name="connsiteY5825" fmla="*/ 813259 h 3445715"/>
              <a:gd name="connsiteX5826" fmla="*/ 1128782 w 6942879"/>
              <a:gd name="connsiteY5826" fmla="*/ 805451 h 3445715"/>
              <a:gd name="connsiteX5827" fmla="*/ 1120995 w 6942879"/>
              <a:gd name="connsiteY5827" fmla="*/ 801527 h 3445715"/>
              <a:gd name="connsiteX5828" fmla="*/ 1136567 w 6942879"/>
              <a:gd name="connsiteY5828" fmla="*/ 801527 h 3445715"/>
              <a:gd name="connsiteX5829" fmla="*/ 1148285 w 6942879"/>
              <a:gd name="connsiteY5829" fmla="*/ 801527 h 3445715"/>
              <a:gd name="connsiteX5830" fmla="*/ 1136567 w 6942879"/>
              <a:gd name="connsiteY5830" fmla="*/ 797643 h 3445715"/>
              <a:gd name="connsiteX5831" fmla="*/ 1117063 w 6942879"/>
              <a:gd name="connsiteY5831" fmla="*/ 797643 h 3445715"/>
              <a:gd name="connsiteX5832" fmla="*/ 1662828 w 6942879"/>
              <a:gd name="connsiteY5832" fmla="*/ 793526 h 3445715"/>
              <a:gd name="connsiteX5833" fmla="*/ 1647298 w 6942879"/>
              <a:gd name="connsiteY5833" fmla="*/ 817492 h 3445715"/>
              <a:gd name="connsiteX5834" fmla="*/ 1635651 w 6942879"/>
              <a:gd name="connsiteY5834" fmla="*/ 805509 h 3445715"/>
              <a:gd name="connsiteX5835" fmla="*/ 1662828 w 6942879"/>
              <a:gd name="connsiteY5835" fmla="*/ 793526 h 3445715"/>
              <a:gd name="connsiteX5836" fmla="*/ 1741676 w 6942879"/>
              <a:gd name="connsiteY5836" fmla="*/ 778880 h 3445715"/>
              <a:gd name="connsiteX5837" fmla="*/ 1756890 w 6942879"/>
              <a:gd name="connsiteY5837" fmla="*/ 782430 h 3445715"/>
              <a:gd name="connsiteX5838" fmla="*/ 1749284 w 6942879"/>
              <a:gd name="connsiteY5838" fmla="*/ 789531 h 3445715"/>
              <a:gd name="connsiteX5839" fmla="*/ 1741676 w 6942879"/>
              <a:gd name="connsiteY5839" fmla="*/ 778880 h 3445715"/>
              <a:gd name="connsiteX5840" fmla="*/ 3508614 w 6942879"/>
              <a:gd name="connsiteY5840" fmla="*/ 774707 h 3445715"/>
              <a:gd name="connsiteX5841" fmla="*/ 3505206 w 6942879"/>
              <a:gd name="connsiteY5841" fmla="*/ 780899 h 3445715"/>
              <a:gd name="connsiteX5842" fmla="*/ 3506334 w 6942879"/>
              <a:gd name="connsiteY5842" fmla="*/ 785834 h 3445715"/>
              <a:gd name="connsiteX5843" fmla="*/ 3528596 w 6942879"/>
              <a:gd name="connsiteY5843" fmla="*/ 758924 h 3445715"/>
              <a:gd name="connsiteX5844" fmla="*/ 3512997 w 6942879"/>
              <a:gd name="connsiteY5844" fmla="*/ 766743 h 3445715"/>
              <a:gd name="connsiteX5845" fmla="*/ 3509365 w 6942879"/>
              <a:gd name="connsiteY5845" fmla="*/ 773342 h 3445715"/>
              <a:gd name="connsiteX5846" fmla="*/ 3520943 w 6942879"/>
              <a:gd name="connsiteY5846" fmla="*/ 763105 h 3445715"/>
              <a:gd name="connsiteX5847" fmla="*/ 3532600 w 6942879"/>
              <a:gd name="connsiteY5847" fmla="*/ 760662 h 3445715"/>
              <a:gd name="connsiteX5848" fmla="*/ 3533636 w 6942879"/>
              <a:gd name="connsiteY5848" fmla="*/ 760185 h 3445715"/>
              <a:gd name="connsiteX5849" fmla="*/ 3537609 w 6942879"/>
              <a:gd name="connsiteY5849" fmla="*/ 741295 h 3445715"/>
              <a:gd name="connsiteX5850" fmla="*/ 3536407 w 6942879"/>
              <a:gd name="connsiteY5850" fmla="*/ 743305 h 3445715"/>
              <a:gd name="connsiteX5851" fmla="*/ 3539906 w 6942879"/>
              <a:gd name="connsiteY5851" fmla="*/ 757297 h 3445715"/>
              <a:gd name="connsiteX5852" fmla="*/ 3544266 w 6942879"/>
              <a:gd name="connsiteY5852" fmla="*/ 755289 h 3445715"/>
              <a:gd name="connsiteX5853" fmla="*/ 3541836 w 6942879"/>
              <a:gd name="connsiteY5853" fmla="*/ 747473 h 3445715"/>
              <a:gd name="connsiteX5854" fmla="*/ 3839913 w 6942879"/>
              <a:gd name="connsiteY5854" fmla="*/ 729993 h 3445715"/>
              <a:gd name="connsiteX5855" fmla="*/ 3837014 w 6942879"/>
              <a:gd name="connsiteY5855" fmla="*/ 731449 h 3445715"/>
              <a:gd name="connsiteX5856" fmla="*/ 3839402 w 6942879"/>
              <a:gd name="connsiteY5856" fmla="*/ 734684 h 3445715"/>
              <a:gd name="connsiteX5857" fmla="*/ 1598491 w 6942879"/>
              <a:gd name="connsiteY5857" fmla="*/ 703239 h 3445715"/>
              <a:gd name="connsiteX5858" fmla="*/ 1608277 w 6942879"/>
              <a:gd name="connsiteY5858" fmla="*/ 711977 h 3445715"/>
              <a:gd name="connsiteX5859" fmla="*/ 1612196 w 6942879"/>
              <a:gd name="connsiteY5859" fmla="*/ 719744 h 3445715"/>
              <a:gd name="connsiteX5860" fmla="*/ 1620023 w 6942879"/>
              <a:gd name="connsiteY5860" fmla="*/ 715860 h 3445715"/>
              <a:gd name="connsiteX5861" fmla="*/ 1631768 w 6942879"/>
              <a:gd name="connsiteY5861" fmla="*/ 723627 h 3445715"/>
              <a:gd name="connsiteX5862" fmla="*/ 1643514 w 6942879"/>
              <a:gd name="connsiteY5862" fmla="*/ 727510 h 3445715"/>
              <a:gd name="connsiteX5863" fmla="*/ 1663087 w 6942879"/>
              <a:gd name="connsiteY5863" fmla="*/ 739161 h 3445715"/>
              <a:gd name="connsiteX5864" fmla="*/ 1674832 w 6942879"/>
              <a:gd name="connsiteY5864" fmla="*/ 758578 h 3445715"/>
              <a:gd name="connsiteX5865" fmla="*/ 1682664 w 6942879"/>
              <a:gd name="connsiteY5865" fmla="*/ 758578 h 3445715"/>
              <a:gd name="connsiteX5866" fmla="*/ 1694411 w 6942879"/>
              <a:gd name="connsiteY5866" fmla="*/ 766345 h 3445715"/>
              <a:gd name="connsiteX5867" fmla="*/ 1698324 w 6942879"/>
              <a:gd name="connsiteY5867" fmla="*/ 770228 h 3445715"/>
              <a:gd name="connsiteX5868" fmla="*/ 1686578 w 6942879"/>
              <a:gd name="connsiteY5868" fmla="*/ 781878 h 3445715"/>
              <a:gd name="connsiteX5869" fmla="*/ 1663087 w 6942879"/>
              <a:gd name="connsiteY5869" fmla="*/ 770228 h 3445715"/>
              <a:gd name="connsiteX5870" fmla="*/ 1659173 w 6942879"/>
              <a:gd name="connsiteY5870" fmla="*/ 762461 h 3445715"/>
              <a:gd name="connsiteX5871" fmla="*/ 1651340 w 6942879"/>
              <a:gd name="connsiteY5871" fmla="*/ 766345 h 3445715"/>
              <a:gd name="connsiteX5872" fmla="*/ 1635682 w 6942879"/>
              <a:gd name="connsiteY5872" fmla="*/ 762461 h 3445715"/>
              <a:gd name="connsiteX5873" fmla="*/ 1627856 w 6942879"/>
              <a:gd name="connsiteY5873" fmla="*/ 774111 h 3445715"/>
              <a:gd name="connsiteX5874" fmla="*/ 1608277 w 6942879"/>
              <a:gd name="connsiteY5874" fmla="*/ 789645 h 3445715"/>
              <a:gd name="connsiteX5875" fmla="*/ 1596531 w 6942879"/>
              <a:gd name="connsiteY5875" fmla="*/ 774111 h 3445715"/>
              <a:gd name="connsiteX5876" fmla="*/ 1573047 w 6942879"/>
              <a:gd name="connsiteY5876" fmla="*/ 774111 h 3445715"/>
              <a:gd name="connsiteX5877" fmla="*/ 1580873 w 6942879"/>
              <a:gd name="connsiteY5877" fmla="*/ 762461 h 3445715"/>
              <a:gd name="connsiteX5878" fmla="*/ 1584787 w 6942879"/>
              <a:gd name="connsiteY5878" fmla="*/ 739161 h 3445715"/>
              <a:gd name="connsiteX5879" fmla="*/ 1588706 w 6942879"/>
              <a:gd name="connsiteY5879" fmla="*/ 711977 h 3445715"/>
              <a:gd name="connsiteX5880" fmla="*/ 1598491 w 6942879"/>
              <a:gd name="connsiteY5880" fmla="*/ 703239 h 3445715"/>
              <a:gd name="connsiteX5881" fmla="*/ 1609141 w 6942879"/>
              <a:gd name="connsiteY5881" fmla="*/ 700326 h 3445715"/>
              <a:gd name="connsiteX5882" fmla="*/ 1620123 w 6942879"/>
              <a:gd name="connsiteY5882" fmla="*/ 712309 h 3445715"/>
              <a:gd name="connsiteX5883" fmla="*/ 1609141 w 6942879"/>
              <a:gd name="connsiteY5883" fmla="*/ 700326 h 3445715"/>
              <a:gd name="connsiteX5884" fmla="*/ 1620930 w 6942879"/>
              <a:gd name="connsiteY5884" fmla="*/ 692337 h 3445715"/>
              <a:gd name="connsiteX5885" fmla="*/ 1636144 w 6942879"/>
              <a:gd name="connsiteY5885" fmla="*/ 708316 h 3445715"/>
              <a:gd name="connsiteX5886" fmla="*/ 1620930 w 6942879"/>
              <a:gd name="connsiteY5886" fmla="*/ 692337 h 3445715"/>
              <a:gd name="connsiteX5887" fmla="*/ 2947016 w 6942879"/>
              <a:gd name="connsiteY5887" fmla="*/ 680305 h 3445715"/>
              <a:gd name="connsiteX5888" fmla="*/ 2962595 w 6942879"/>
              <a:gd name="connsiteY5888" fmla="*/ 688189 h 3445715"/>
              <a:gd name="connsiteX5889" fmla="*/ 2982068 w 6942879"/>
              <a:gd name="connsiteY5889" fmla="*/ 688189 h 3445715"/>
              <a:gd name="connsiteX5890" fmla="*/ 2974278 w 6942879"/>
              <a:gd name="connsiteY5890" fmla="*/ 696077 h 3445715"/>
              <a:gd name="connsiteX5891" fmla="*/ 2985962 w 6942879"/>
              <a:gd name="connsiteY5891" fmla="*/ 700021 h 3445715"/>
              <a:gd name="connsiteX5892" fmla="*/ 2982068 w 6942879"/>
              <a:gd name="connsiteY5892" fmla="*/ 703961 h 3445715"/>
              <a:gd name="connsiteX5893" fmla="*/ 2989857 w 6942879"/>
              <a:gd name="connsiteY5893" fmla="*/ 707905 h 3445715"/>
              <a:gd name="connsiteX5894" fmla="*/ 2985962 w 6942879"/>
              <a:gd name="connsiteY5894" fmla="*/ 711849 h 3445715"/>
              <a:gd name="connsiteX5895" fmla="*/ 3001541 w 6942879"/>
              <a:gd name="connsiteY5895" fmla="*/ 715794 h 3445715"/>
              <a:gd name="connsiteX5896" fmla="*/ 2997646 w 6942879"/>
              <a:gd name="connsiteY5896" fmla="*/ 723677 h 3445715"/>
              <a:gd name="connsiteX5897" fmla="*/ 3005435 w 6942879"/>
              <a:gd name="connsiteY5897" fmla="*/ 727622 h 3445715"/>
              <a:gd name="connsiteX5898" fmla="*/ 2997646 w 6942879"/>
              <a:gd name="connsiteY5898" fmla="*/ 731566 h 3445715"/>
              <a:gd name="connsiteX5899" fmla="*/ 2997646 w 6942879"/>
              <a:gd name="connsiteY5899" fmla="*/ 739449 h 3445715"/>
              <a:gd name="connsiteX5900" fmla="*/ 2974278 w 6942879"/>
              <a:gd name="connsiteY5900" fmla="*/ 751282 h 3445715"/>
              <a:gd name="connsiteX5901" fmla="*/ 2947016 w 6942879"/>
              <a:gd name="connsiteY5901" fmla="*/ 767054 h 3445715"/>
              <a:gd name="connsiteX5902" fmla="*/ 2923649 w 6942879"/>
              <a:gd name="connsiteY5902" fmla="*/ 774938 h 3445715"/>
              <a:gd name="connsiteX5903" fmla="*/ 2908070 w 6942879"/>
              <a:gd name="connsiteY5903" fmla="*/ 778882 h 3445715"/>
              <a:gd name="connsiteX5904" fmla="*/ 2880808 w 6942879"/>
              <a:gd name="connsiteY5904" fmla="*/ 774938 h 3445715"/>
              <a:gd name="connsiteX5905" fmla="*/ 2873019 w 6942879"/>
              <a:gd name="connsiteY5905" fmla="*/ 770994 h 3445715"/>
              <a:gd name="connsiteX5906" fmla="*/ 2873224 w 6942879"/>
              <a:gd name="connsiteY5906" fmla="*/ 770372 h 3445715"/>
              <a:gd name="connsiteX5907" fmla="*/ 2876913 w 6942879"/>
              <a:gd name="connsiteY5907" fmla="*/ 770994 h 3445715"/>
              <a:gd name="connsiteX5908" fmla="*/ 2873506 w 6942879"/>
              <a:gd name="connsiteY5908" fmla="*/ 769516 h 3445715"/>
              <a:gd name="connsiteX5909" fmla="*/ 2873224 w 6942879"/>
              <a:gd name="connsiteY5909" fmla="*/ 770372 h 3445715"/>
              <a:gd name="connsiteX5910" fmla="*/ 2853546 w 6942879"/>
              <a:gd name="connsiteY5910" fmla="*/ 767054 h 3445715"/>
              <a:gd name="connsiteX5911" fmla="*/ 2834073 w 6942879"/>
              <a:gd name="connsiteY5911" fmla="*/ 767054 h 3445715"/>
              <a:gd name="connsiteX5912" fmla="*/ 2853546 w 6942879"/>
              <a:gd name="connsiteY5912" fmla="*/ 747338 h 3445715"/>
              <a:gd name="connsiteX5913" fmla="*/ 2845757 w 6942879"/>
              <a:gd name="connsiteY5913" fmla="*/ 747338 h 3445715"/>
              <a:gd name="connsiteX5914" fmla="*/ 2853546 w 6942879"/>
              <a:gd name="connsiteY5914" fmla="*/ 743394 h 3445715"/>
              <a:gd name="connsiteX5915" fmla="*/ 2841862 w 6942879"/>
              <a:gd name="connsiteY5915" fmla="*/ 747338 h 3445715"/>
              <a:gd name="connsiteX5916" fmla="*/ 2834073 w 6942879"/>
              <a:gd name="connsiteY5916" fmla="*/ 739449 h 3445715"/>
              <a:gd name="connsiteX5917" fmla="*/ 2806811 w 6942879"/>
              <a:gd name="connsiteY5917" fmla="*/ 735510 h 3445715"/>
              <a:gd name="connsiteX5918" fmla="*/ 2826284 w 6942879"/>
              <a:gd name="connsiteY5918" fmla="*/ 731566 h 3445715"/>
              <a:gd name="connsiteX5919" fmla="*/ 2841862 w 6942879"/>
              <a:gd name="connsiteY5919" fmla="*/ 727622 h 3445715"/>
              <a:gd name="connsiteX5920" fmla="*/ 2837967 w 6942879"/>
              <a:gd name="connsiteY5920" fmla="*/ 723677 h 3445715"/>
              <a:gd name="connsiteX5921" fmla="*/ 2845757 w 6942879"/>
              <a:gd name="connsiteY5921" fmla="*/ 719733 h 3445715"/>
              <a:gd name="connsiteX5922" fmla="*/ 2826284 w 6942879"/>
              <a:gd name="connsiteY5922" fmla="*/ 715794 h 3445715"/>
              <a:gd name="connsiteX5923" fmla="*/ 2799021 w 6942879"/>
              <a:gd name="connsiteY5923" fmla="*/ 711849 h 3445715"/>
              <a:gd name="connsiteX5924" fmla="*/ 2802916 w 6942879"/>
              <a:gd name="connsiteY5924" fmla="*/ 703961 h 3445715"/>
              <a:gd name="connsiteX5925" fmla="*/ 2814600 w 6942879"/>
              <a:gd name="connsiteY5925" fmla="*/ 707905 h 3445715"/>
              <a:gd name="connsiteX5926" fmla="*/ 2814600 w 6942879"/>
              <a:gd name="connsiteY5926" fmla="*/ 703961 h 3445715"/>
              <a:gd name="connsiteX5927" fmla="*/ 2806811 w 6942879"/>
              <a:gd name="connsiteY5927" fmla="*/ 700021 h 3445715"/>
              <a:gd name="connsiteX5928" fmla="*/ 2814600 w 6942879"/>
              <a:gd name="connsiteY5928" fmla="*/ 700021 h 3445715"/>
              <a:gd name="connsiteX5929" fmla="*/ 2834073 w 6942879"/>
              <a:gd name="connsiteY5929" fmla="*/ 707905 h 3445715"/>
              <a:gd name="connsiteX5930" fmla="*/ 2826284 w 6942879"/>
              <a:gd name="connsiteY5930" fmla="*/ 692133 h 3445715"/>
              <a:gd name="connsiteX5931" fmla="*/ 2830178 w 6942879"/>
              <a:gd name="connsiteY5931" fmla="*/ 692133 h 3445715"/>
              <a:gd name="connsiteX5932" fmla="*/ 2822389 w 6942879"/>
              <a:gd name="connsiteY5932" fmla="*/ 684249 h 3445715"/>
              <a:gd name="connsiteX5933" fmla="*/ 2849651 w 6942879"/>
              <a:gd name="connsiteY5933" fmla="*/ 696077 h 3445715"/>
              <a:gd name="connsiteX5934" fmla="*/ 2857440 w 6942879"/>
              <a:gd name="connsiteY5934" fmla="*/ 707905 h 3445715"/>
              <a:gd name="connsiteX5935" fmla="*/ 2849651 w 6942879"/>
              <a:gd name="connsiteY5935" fmla="*/ 707905 h 3445715"/>
              <a:gd name="connsiteX5936" fmla="*/ 2861335 w 6942879"/>
              <a:gd name="connsiteY5936" fmla="*/ 723677 h 3445715"/>
              <a:gd name="connsiteX5937" fmla="*/ 2869124 w 6942879"/>
              <a:gd name="connsiteY5937" fmla="*/ 711849 h 3445715"/>
              <a:gd name="connsiteX5938" fmla="*/ 2876913 w 6942879"/>
              <a:gd name="connsiteY5938" fmla="*/ 711849 h 3445715"/>
              <a:gd name="connsiteX5939" fmla="*/ 2876913 w 6942879"/>
              <a:gd name="connsiteY5939" fmla="*/ 696077 h 3445715"/>
              <a:gd name="connsiteX5940" fmla="*/ 2892492 w 6942879"/>
              <a:gd name="connsiteY5940" fmla="*/ 707905 h 3445715"/>
              <a:gd name="connsiteX5941" fmla="*/ 2896386 w 6942879"/>
              <a:gd name="connsiteY5941" fmla="*/ 696077 h 3445715"/>
              <a:gd name="connsiteX5942" fmla="*/ 2919754 w 6942879"/>
              <a:gd name="connsiteY5942" fmla="*/ 711849 h 3445715"/>
              <a:gd name="connsiteX5943" fmla="*/ 2919754 w 6942879"/>
              <a:gd name="connsiteY5943" fmla="*/ 696077 h 3445715"/>
              <a:gd name="connsiteX5944" fmla="*/ 2935332 w 6942879"/>
              <a:gd name="connsiteY5944" fmla="*/ 696077 h 3445715"/>
              <a:gd name="connsiteX5945" fmla="*/ 2947016 w 6942879"/>
              <a:gd name="connsiteY5945" fmla="*/ 692133 h 3445715"/>
              <a:gd name="connsiteX5946" fmla="*/ 2947016 w 6942879"/>
              <a:gd name="connsiteY5946" fmla="*/ 680305 h 3445715"/>
              <a:gd name="connsiteX5947" fmla="*/ 935255 w 6942879"/>
              <a:gd name="connsiteY5947" fmla="*/ 667647 h 3445715"/>
              <a:gd name="connsiteX5948" fmla="*/ 922102 w 6942879"/>
              <a:gd name="connsiteY5948" fmla="*/ 668633 h 3445715"/>
              <a:gd name="connsiteX5949" fmla="*/ 879163 w 6942879"/>
              <a:gd name="connsiteY5949" fmla="*/ 680364 h 3445715"/>
              <a:gd name="connsiteX5950" fmla="*/ 851872 w 6942879"/>
              <a:gd name="connsiteY5950" fmla="*/ 688172 h 3445715"/>
              <a:gd name="connsiteX5951" fmla="*/ 836300 w 6942879"/>
              <a:gd name="connsiteY5951" fmla="*/ 695980 h 3445715"/>
              <a:gd name="connsiteX5952" fmla="*/ 844087 w 6942879"/>
              <a:gd name="connsiteY5952" fmla="*/ 695980 h 3445715"/>
              <a:gd name="connsiteX5953" fmla="*/ 863591 w 6942879"/>
              <a:gd name="connsiteY5953" fmla="*/ 695980 h 3445715"/>
              <a:gd name="connsiteX5954" fmla="*/ 883094 w 6942879"/>
              <a:gd name="connsiteY5954" fmla="*/ 692096 h 3445715"/>
              <a:gd name="connsiteX5955" fmla="*/ 906453 w 6942879"/>
              <a:gd name="connsiteY5955" fmla="*/ 699904 h 3445715"/>
              <a:gd name="connsiteX5956" fmla="*/ 890880 w 6942879"/>
              <a:gd name="connsiteY5956" fmla="*/ 699904 h 3445715"/>
              <a:gd name="connsiteX5957" fmla="*/ 890880 w 6942879"/>
              <a:gd name="connsiteY5957" fmla="*/ 707712 h 3445715"/>
              <a:gd name="connsiteX5958" fmla="*/ 883094 w 6942879"/>
              <a:gd name="connsiteY5958" fmla="*/ 715520 h 3445715"/>
              <a:gd name="connsiteX5959" fmla="*/ 879163 w 6942879"/>
              <a:gd name="connsiteY5959" fmla="*/ 723368 h 3445715"/>
              <a:gd name="connsiteX5960" fmla="*/ 867522 w 6942879"/>
              <a:gd name="connsiteY5960" fmla="*/ 727252 h 3445715"/>
              <a:gd name="connsiteX5961" fmla="*/ 898666 w 6942879"/>
              <a:gd name="connsiteY5961" fmla="*/ 731176 h 3445715"/>
              <a:gd name="connsiteX5962" fmla="*/ 902598 w 6942879"/>
              <a:gd name="connsiteY5962" fmla="*/ 719444 h 3445715"/>
              <a:gd name="connsiteX5963" fmla="*/ 910384 w 6942879"/>
              <a:gd name="connsiteY5963" fmla="*/ 715520 h 3445715"/>
              <a:gd name="connsiteX5964" fmla="*/ 914316 w 6942879"/>
              <a:gd name="connsiteY5964" fmla="*/ 731176 h 3445715"/>
              <a:gd name="connsiteX5965" fmla="*/ 945460 w 6942879"/>
              <a:gd name="connsiteY5965" fmla="*/ 719444 h 3445715"/>
              <a:gd name="connsiteX5966" fmla="*/ 937674 w 6942879"/>
              <a:gd name="connsiteY5966" fmla="*/ 707712 h 3445715"/>
              <a:gd name="connsiteX5967" fmla="*/ 961110 w 6942879"/>
              <a:gd name="connsiteY5967" fmla="*/ 707712 h 3445715"/>
              <a:gd name="connsiteX5968" fmla="*/ 980613 w 6942879"/>
              <a:gd name="connsiteY5968" fmla="*/ 680364 h 3445715"/>
              <a:gd name="connsiteX5969" fmla="*/ 964964 w 6942879"/>
              <a:gd name="connsiteY5969" fmla="*/ 688172 h 3445715"/>
              <a:gd name="connsiteX5970" fmla="*/ 957178 w 6942879"/>
              <a:gd name="connsiteY5970" fmla="*/ 688172 h 3445715"/>
              <a:gd name="connsiteX5971" fmla="*/ 929888 w 6942879"/>
              <a:gd name="connsiteY5971" fmla="*/ 684249 h 3445715"/>
              <a:gd name="connsiteX5972" fmla="*/ 945460 w 6942879"/>
              <a:gd name="connsiteY5972" fmla="*/ 672517 h 3445715"/>
              <a:gd name="connsiteX5973" fmla="*/ 935255 w 6942879"/>
              <a:gd name="connsiteY5973" fmla="*/ 667647 h 3445715"/>
              <a:gd name="connsiteX5974" fmla="*/ 3830670 w 6942879"/>
              <a:gd name="connsiteY5974" fmla="*/ 659535 h 3445715"/>
              <a:gd name="connsiteX5975" fmla="*/ 3829225 w 6942879"/>
              <a:gd name="connsiteY5975" fmla="*/ 660989 h 3445715"/>
              <a:gd name="connsiteX5976" fmla="*/ 3829053 w 6942879"/>
              <a:gd name="connsiteY5976" fmla="*/ 662025 h 3445715"/>
              <a:gd name="connsiteX5977" fmla="*/ 3583138 w 6942879"/>
              <a:gd name="connsiteY5977" fmla="*/ 654059 h 3445715"/>
              <a:gd name="connsiteX5978" fmla="*/ 3582227 w 6942879"/>
              <a:gd name="connsiteY5978" fmla="*/ 662709 h 3445715"/>
              <a:gd name="connsiteX5979" fmla="*/ 3575392 w 6942879"/>
              <a:gd name="connsiteY5979" fmla="*/ 669060 h 3445715"/>
              <a:gd name="connsiteX5980" fmla="*/ 3563699 w 6942879"/>
              <a:gd name="connsiteY5980" fmla="*/ 688589 h 3445715"/>
              <a:gd name="connsiteX5981" fmla="*/ 3561271 w 6942879"/>
              <a:gd name="connsiteY5981" fmla="*/ 691025 h 3445715"/>
              <a:gd name="connsiteX5982" fmla="*/ 3563701 w 6942879"/>
              <a:gd name="connsiteY5982" fmla="*/ 688854 h 3445715"/>
              <a:gd name="connsiteX5983" fmla="*/ 3579258 w 6942879"/>
              <a:gd name="connsiteY5983" fmla="*/ 669314 h 3445715"/>
              <a:gd name="connsiteX5984" fmla="*/ 3583136 w 6942879"/>
              <a:gd name="connsiteY5984" fmla="*/ 661499 h 3445715"/>
              <a:gd name="connsiteX5985" fmla="*/ 3583140 w 6942879"/>
              <a:gd name="connsiteY5985" fmla="*/ 657102 h 3445715"/>
              <a:gd name="connsiteX5986" fmla="*/ 1819451 w 6942879"/>
              <a:gd name="connsiteY5986" fmla="*/ 629762 h 3445715"/>
              <a:gd name="connsiteX5987" fmla="*/ 1835422 w 6942879"/>
              <a:gd name="connsiteY5987" fmla="*/ 633757 h 3445715"/>
              <a:gd name="connsiteX5988" fmla="*/ 1815458 w 6942879"/>
              <a:gd name="connsiteY5988" fmla="*/ 637751 h 3445715"/>
              <a:gd name="connsiteX5989" fmla="*/ 1819451 w 6942879"/>
              <a:gd name="connsiteY5989" fmla="*/ 629762 h 3445715"/>
              <a:gd name="connsiteX5990" fmla="*/ 3608554 w 6942879"/>
              <a:gd name="connsiteY5990" fmla="*/ 628516 h 3445715"/>
              <a:gd name="connsiteX5991" fmla="*/ 3598802 w 6942879"/>
              <a:gd name="connsiteY5991" fmla="*/ 629982 h 3445715"/>
              <a:gd name="connsiteX5992" fmla="*/ 3588074 w 6942879"/>
              <a:gd name="connsiteY5992" fmla="*/ 640245 h 3445715"/>
              <a:gd name="connsiteX5993" fmla="*/ 3586337 w 6942879"/>
              <a:gd name="connsiteY5993" fmla="*/ 644949 h 3445715"/>
              <a:gd name="connsiteX5994" fmla="*/ 3590914 w 6942879"/>
              <a:gd name="connsiteY5994" fmla="*/ 638051 h 3445715"/>
              <a:gd name="connsiteX5995" fmla="*/ 3598692 w 6942879"/>
              <a:gd name="connsiteY5995" fmla="*/ 630235 h 3445715"/>
              <a:gd name="connsiteX5996" fmla="*/ 3618127 w 6942879"/>
              <a:gd name="connsiteY5996" fmla="*/ 630235 h 3445715"/>
              <a:gd name="connsiteX5997" fmla="*/ 3618127 w 6942879"/>
              <a:gd name="connsiteY5997" fmla="*/ 629956 h 3445715"/>
              <a:gd name="connsiteX5998" fmla="*/ 1577195 w 6942879"/>
              <a:gd name="connsiteY5998" fmla="*/ 625768 h 3445715"/>
              <a:gd name="connsiteX5999" fmla="*/ 1585181 w 6942879"/>
              <a:gd name="connsiteY5999" fmla="*/ 629762 h 3445715"/>
              <a:gd name="connsiteX6000" fmla="*/ 1585181 w 6942879"/>
              <a:gd name="connsiteY6000" fmla="*/ 641745 h 3445715"/>
              <a:gd name="connsiteX6001" fmla="*/ 1577195 w 6942879"/>
              <a:gd name="connsiteY6001" fmla="*/ 637750 h 3445715"/>
              <a:gd name="connsiteX6002" fmla="*/ 1577195 w 6942879"/>
              <a:gd name="connsiteY6002" fmla="*/ 625768 h 3445715"/>
              <a:gd name="connsiteX6003" fmla="*/ 1795824 w 6942879"/>
              <a:gd name="connsiteY6003" fmla="*/ 621773 h 3445715"/>
              <a:gd name="connsiteX6004" fmla="*/ 1799706 w 6942879"/>
              <a:gd name="connsiteY6004" fmla="*/ 648801 h 3445715"/>
              <a:gd name="connsiteX6005" fmla="*/ 1772529 w 6942879"/>
              <a:gd name="connsiteY6005" fmla="*/ 656523 h 3445715"/>
              <a:gd name="connsiteX6006" fmla="*/ 1768647 w 6942879"/>
              <a:gd name="connsiteY6006" fmla="*/ 629495 h 3445715"/>
              <a:gd name="connsiteX6007" fmla="*/ 1795824 w 6942879"/>
              <a:gd name="connsiteY6007" fmla="*/ 621773 h 3445715"/>
              <a:gd name="connsiteX6008" fmla="*/ 3618306 w 6942879"/>
              <a:gd name="connsiteY6008" fmla="*/ 610453 h 3445715"/>
              <a:gd name="connsiteX6009" fmla="*/ 3618306 w 6942879"/>
              <a:gd name="connsiteY6009" fmla="*/ 610742 h 3445715"/>
              <a:gd name="connsiteX6010" fmla="*/ 3630196 w 6942879"/>
              <a:gd name="connsiteY6010" fmla="*/ 613860 h 3445715"/>
              <a:gd name="connsiteX6011" fmla="*/ 3748457 w 6942879"/>
              <a:gd name="connsiteY6011" fmla="*/ 609065 h 3445715"/>
              <a:gd name="connsiteX6012" fmla="*/ 3747389 w 6942879"/>
              <a:gd name="connsiteY6012" fmla="*/ 610069 h 3445715"/>
              <a:gd name="connsiteX6013" fmla="*/ 3747435 w 6942879"/>
              <a:gd name="connsiteY6013" fmla="*/ 610093 h 3445715"/>
              <a:gd name="connsiteX6014" fmla="*/ 3704900 w 6942879"/>
              <a:gd name="connsiteY6014" fmla="*/ 606544 h 3445715"/>
              <a:gd name="connsiteX6015" fmla="*/ 3705080 w 6942879"/>
              <a:gd name="connsiteY6015" fmla="*/ 606667 h 3445715"/>
              <a:gd name="connsiteX6016" fmla="*/ 3708897 w 6942879"/>
              <a:gd name="connsiteY6016" fmla="*/ 606544 h 3445715"/>
              <a:gd name="connsiteX6017" fmla="*/ 1284360 w 6942879"/>
              <a:gd name="connsiteY6017" fmla="*/ 605795 h 3445715"/>
              <a:gd name="connsiteX6018" fmla="*/ 1284360 w 6942879"/>
              <a:gd name="connsiteY6018" fmla="*/ 613785 h 3445715"/>
              <a:gd name="connsiteX6019" fmla="*/ 1284360 w 6942879"/>
              <a:gd name="connsiteY6019" fmla="*/ 605795 h 3445715"/>
              <a:gd name="connsiteX6020" fmla="*/ 3656214 w 6942879"/>
              <a:gd name="connsiteY6020" fmla="*/ 605641 h 3445715"/>
              <a:gd name="connsiteX6021" fmla="*/ 3655831 w 6942879"/>
              <a:gd name="connsiteY6021" fmla="*/ 609478 h 3445715"/>
              <a:gd name="connsiteX6022" fmla="*/ 3652592 w 6942879"/>
              <a:gd name="connsiteY6022" fmla="*/ 612262 h 3445715"/>
              <a:gd name="connsiteX6023" fmla="*/ 3657008 w 6942879"/>
              <a:gd name="connsiteY6023" fmla="*/ 610695 h 3445715"/>
              <a:gd name="connsiteX6024" fmla="*/ 3558340 w 6942879"/>
              <a:gd name="connsiteY6024" fmla="*/ 603612 h 3445715"/>
              <a:gd name="connsiteX6025" fmla="*/ 3563699 w 6942879"/>
              <a:gd name="connsiteY6025" fmla="*/ 606544 h 3445715"/>
              <a:gd name="connsiteX6026" fmla="*/ 3555911 w 6942879"/>
              <a:gd name="connsiteY6026" fmla="*/ 606544 h 3445715"/>
              <a:gd name="connsiteX6027" fmla="*/ 3558340 w 6942879"/>
              <a:gd name="connsiteY6027" fmla="*/ 603612 h 3445715"/>
              <a:gd name="connsiteX6028" fmla="*/ 3728915 w 6942879"/>
              <a:gd name="connsiteY6028" fmla="*/ 603252 h 3445715"/>
              <a:gd name="connsiteX6029" fmla="*/ 3716800 w 6942879"/>
              <a:gd name="connsiteY6029" fmla="*/ 606289 h 3445715"/>
              <a:gd name="connsiteX6030" fmla="*/ 3720172 w 6942879"/>
              <a:gd name="connsiteY6030" fmla="*/ 606180 h 3445715"/>
              <a:gd name="connsiteX6031" fmla="*/ 3657292 w 6942879"/>
              <a:gd name="connsiteY6031" fmla="*/ 594834 h 3445715"/>
              <a:gd name="connsiteX6032" fmla="*/ 3657264 w 6942879"/>
              <a:gd name="connsiteY6032" fmla="*/ 595122 h 3445715"/>
              <a:gd name="connsiteX6033" fmla="*/ 3672068 w 6942879"/>
              <a:gd name="connsiteY6033" fmla="*/ 598483 h 3445715"/>
              <a:gd name="connsiteX6034" fmla="*/ 3684221 w 6942879"/>
              <a:gd name="connsiteY6034" fmla="*/ 610695 h 3445715"/>
              <a:gd name="connsiteX6035" fmla="*/ 3702228 w 6942879"/>
              <a:gd name="connsiteY6035" fmla="*/ 616730 h 3445715"/>
              <a:gd name="connsiteX6036" fmla="*/ 3696804 w 6942879"/>
              <a:gd name="connsiteY6036" fmla="*/ 614005 h 3445715"/>
              <a:gd name="connsiteX6037" fmla="*/ 3666296 w 6942879"/>
              <a:gd name="connsiteY6037" fmla="*/ 594834 h 3445715"/>
              <a:gd name="connsiteX6038" fmla="*/ 1320297 w 6942879"/>
              <a:gd name="connsiteY6038" fmla="*/ 594812 h 3445715"/>
              <a:gd name="connsiteX6039" fmla="*/ 1312311 w 6942879"/>
              <a:gd name="connsiteY6039" fmla="*/ 605797 h 3445715"/>
              <a:gd name="connsiteX6040" fmla="*/ 1320297 w 6942879"/>
              <a:gd name="connsiteY6040" fmla="*/ 594812 h 3445715"/>
              <a:gd name="connsiteX6041" fmla="*/ 3676797 w 6942879"/>
              <a:gd name="connsiteY6041" fmla="*/ 588481 h 3445715"/>
              <a:gd name="connsiteX6042" fmla="*/ 3675699 w 6942879"/>
              <a:gd name="connsiteY6042" fmla="*/ 589377 h 3445715"/>
              <a:gd name="connsiteX6043" fmla="*/ 3677218 w 6942879"/>
              <a:gd name="connsiteY6043" fmla="*/ 588613 h 3445715"/>
              <a:gd name="connsiteX6044" fmla="*/ 1764877 w 6942879"/>
              <a:gd name="connsiteY6044" fmla="*/ 587156 h 3445715"/>
              <a:gd name="connsiteX6045" fmla="*/ 1764877 w 6942879"/>
              <a:gd name="connsiteY6045" fmla="*/ 595145 h 3445715"/>
              <a:gd name="connsiteX6046" fmla="*/ 1764877 w 6942879"/>
              <a:gd name="connsiteY6046" fmla="*/ 587156 h 3445715"/>
              <a:gd name="connsiteX6047" fmla="*/ 1737305 w 6942879"/>
              <a:gd name="connsiteY6047" fmla="*/ 587156 h 3445715"/>
              <a:gd name="connsiteX6048" fmla="*/ 1722092 w 6942879"/>
              <a:gd name="connsiteY6048" fmla="*/ 601802 h 3445715"/>
              <a:gd name="connsiteX6049" fmla="*/ 1737305 w 6942879"/>
              <a:gd name="connsiteY6049" fmla="*/ 587156 h 3445715"/>
              <a:gd name="connsiteX6050" fmla="*/ 4207635 w 6942879"/>
              <a:gd name="connsiteY6050" fmla="*/ 584572 h 3445715"/>
              <a:gd name="connsiteX6051" fmla="*/ 4238128 w 6942879"/>
              <a:gd name="connsiteY6051" fmla="*/ 594346 h 3445715"/>
              <a:gd name="connsiteX6052" fmla="*/ 4222640 w 6942879"/>
              <a:gd name="connsiteY6052" fmla="*/ 609790 h 3445715"/>
              <a:gd name="connsiteX6053" fmla="*/ 4199406 w 6942879"/>
              <a:gd name="connsiteY6053" fmla="*/ 594346 h 3445715"/>
              <a:gd name="connsiteX6054" fmla="*/ 4207635 w 6942879"/>
              <a:gd name="connsiteY6054" fmla="*/ 584572 h 3445715"/>
              <a:gd name="connsiteX6055" fmla="*/ 3843137 w 6942879"/>
              <a:gd name="connsiteY6055" fmla="*/ 580766 h 3445715"/>
              <a:gd name="connsiteX6056" fmla="*/ 3831200 w 6942879"/>
              <a:gd name="connsiteY6056" fmla="*/ 585998 h 3445715"/>
              <a:gd name="connsiteX6057" fmla="*/ 3840166 w 6942879"/>
              <a:gd name="connsiteY6057" fmla="*/ 583028 h 3445715"/>
              <a:gd name="connsiteX6058" fmla="*/ 1749170 w 6942879"/>
              <a:gd name="connsiteY6058" fmla="*/ 575173 h 3445715"/>
              <a:gd name="connsiteX6059" fmla="*/ 1734261 w 6942879"/>
              <a:gd name="connsiteY6059" fmla="*/ 579168 h 3445715"/>
              <a:gd name="connsiteX6060" fmla="*/ 1749170 w 6942879"/>
              <a:gd name="connsiteY6060" fmla="*/ 575173 h 3445715"/>
              <a:gd name="connsiteX6061" fmla="*/ 1363210 w 6942879"/>
              <a:gd name="connsiteY6061" fmla="*/ 571077 h 3445715"/>
              <a:gd name="connsiteX6062" fmla="*/ 1386408 w 6942879"/>
              <a:gd name="connsiteY6062" fmla="*/ 582751 h 3445715"/>
              <a:gd name="connsiteX6063" fmla="*/ 1401873 w 6942879"/>
              <a:gd name="connsiteY6063" fmla="*/ 594427 h 3445715"/>
              <a:gd name="connsiteX6064" fmla="*/ 1405741 w 6942879"/>
              <a:gd name="connsiteY6064" fmla="*/ 602210 h 3445715"/>
              <a:gd name="connsiteX6065" fmla="*/ 1409605 w 6942879"/>
              <a:gd name="connsiteY6065" fmla="*/ 602210 h 3445715"/>
              <a:gd name="connsiteX6066" fmla="*/ 1390276 w 6942879"/>
              <a:gd name="connsiteY6066" fmla="*/ 613884 h 3445715"/>
              <a:gd name="connsiteX6067" fmla="*/ 1359342 w 6942879"/>
              <a:gd name="connsiteY6067" fmla="*/ 609994 h 3445715"/>
              <a:gd name="connsiteX6068" fmla="*/ 1332276 w 6942879"/>
              <a:gd name="connsiteY6068" fmla="*/ 598318 h 3445715"/>
              <a:gd name="connsiteX6069" fmla="*/ 1351609 w 6942879"/>
              <a:gd name="connsiteY6069" fmla="*/ 590534 h 3445715"/>
              <a:gd name="connsiteX6070" fmla="*/ 1363210 w 6942879"/>
              <a:gd name="connsiteY6070" fmla="*/ 571077 h 3445715"/>
              <a:gd name="connsiteX6071" fmla="*/ 6518258 w 6942879"/>
              <a:gd name="connsiteY6071" fmla="*/ 569681 h 3445715"/>
              <a:gd name="connsiteX6072" fmla="*/ 6529391 w 6942879"/>
              <a:gd name="connsiteY6072" fmla="*/ 571178 h 3445715"/>
              <a:gd name="connsiteX6073" fmla="*/ 6517774 w 6942879"/>
              <a:gd name="connsiteY6073" fmla="*/ 583161 h 3445715"/>
              <a:gd name="connsiteX6074" fmla="*/ 6510030 w 6942879"/>
              <a:gd name="connsiteY6074" fmla="*/ 571178 h 3445715"/>
              <a:gd name="connsiteX6075" fmla="*/ 6518258 w 6942879"/>
              <a:gd name="connsiteY6075" fmla="*/ 569681 h 3445715"/>
              <a:gd name="connsiteX6076" fmla="*/ 2274510 w 6942879"/>
              <a:gd name="connsiteY6076" fmla="*/ 567185 h 3445715"/>
              <a:gd name="connsiteX6077" fmla="*/ 2280002 w 6942879"/>
              <a:gd name="connsiteY6077" fmla="*/ 571179 h 3445715"/>
              <a:gd name="connsiteX6078" fmla="*/ 2272014 w 6942879"/>
              <a:gd name="connsiteY6078" fmla="*/ 575173 h 3445715"/>
              <a:gd name="connsiteX6079" fmla="*/ 2274510 w 6942879"/>
              <a:gd name="connsiteY6079" fmla="*/ 567185 h 3445715"/>
              <a:gd name="connsiteX6080" fmla="*/ 3801588 w 6942879"/>
              <a:gd name="connsiteY6080" fmla="*/ 559667 h 3445715"/>
              <a:gd name="connsiteX6081" fmla="*/ 3800739 w 6942879"/>
              <a:gd name="connsiteY6081" fmla="*/ 560091 h 3445715"/>
              <a:gd name="connsiteX6082" fmla="*/ 3805878 w 6942879"/>
              <a:gd name="connsiteY6082" fmla="*/ 561812 h 3445715"/>
              <a:gd name="connsiteX6083" fmla="*/ 2209205 w 6942879"/>
              <a:gd name="connsiteY6083" fmla="*/ 553705 h 3445715"/>
              <a:gd name="connsiteX6084" fmla="*/ 2217025 w 6942879"/>
              <a:gd name="connsiteY6084" fmla="*/ 555203 h 3445715"/>
              <a:gd name="connsiteX6085" fmla="*/ 2240485 w 6942879"/>
              <a:gd name="connsiteY6085" fmla="*/ 563191 h 3445715"/>
              <a:gd name="connsiteX6086" fmla="*/ 2260036 w 6942879"/>
              <a:gd name="connsiteY6086" fmla="*/ 575175 h 3445715"/>
              <a:gd name="connsiteX6087" fmla="*/ 2217025 w 6942879"/>
              <a:gd name="connsiteY6087" fmla="*/ 587158 h 3445715"/>
              <a:gd name="connsiteX6088" fmla="*/ 2217025 w 6942879"/>
              <a:gd name="connsiteY6088" fmla="*/ 579168 h 3445715"/>
              <a:gd name="connsiteX6089" fmla="*/ 2201385 w 6942879"/>
              <a:gd name="connsiteY6089" fmla="*/ 579168 h 3445715"/>
              <a:gd name="connsiteX6090" fmla="*/ 2209205 w 6942879"/>
              <a:gd name="connsiteY6090" fmla="*/ 563191 h 3445715"/>
              <a:gd name="connsiteX6091" fmla="*/ 2201385 w 6942879"/>
              <a:gd name="connsiteY6091" fmla="*/ 555203 h 3445715"/>
              <a:gd name="connsiteX6092" fmla="*/ 2209205 w 6942879"/>
              <a:gd name="connsiteY6092" fmla="*/ 553705 h 3445715"/>
              <a:gd name="connsiteX6093" fmla="*/ 4414680 w 6942879"/>
              <a:gd name="connsiteY6093" fmla="*/ 547213 h 3445715"/>
              <a:gd name="connsiteX6094" fmla="*/ 4434041 w 6942879"/>
              <a:gd name="connsiteY6094" fmla="*/ 563191 h 3445715"/>
              <a:gd name="connsiteX6095" fmla="*/ 4437913 w 6942879"/>
              <a:gd name="connsiteY6095" fmla="*/ 575174 h 3445715"/>
              <a:gd name="connsiteX6096" fmla="*/ 4414680 w 6942879"/>
              <a:gd name="connsiteY6096" fmla="*/ 567185 h 3445715"/>
              <a:gd name="connsiteX6097" fmla="*/ 4406936 w 6942879"/>
              <a:gd name="connsiteY6097" fmla="*/ 555202 h 3445715"/>
              <a:gd name="connsiteX6098" fmla="*/ 4414680 w 6942879"/>
              <a:gd name="connsiteY6098" fmla="*/ 547213 h 3445715"/>
              <a:gd name="connsiteX6099" fmla="*/ 2765534 w 6942879"/>
              <a:gd name="connsiteY6099" fmla="*/ 527431 h 3445715"/>
              <a:gd name="connsiteX6100" fmla="*/ 2775260 w 6942879"/>
              <a:gd name="connsiteY6100" fmla="*/ 528383 h 3445715"/>
              <a:gd name="connsiteX6101" fmla="*/ 2775260 w 6942879"/>
              <a:gd name="connsiteY6101" fmla="*/ 539795 h 3445715"/>
              <a:gd name="connsiteX6102" fmla="*/ 2728572 w 6942879"/>
              <a:gd name="connsiteY6102" fmla="*/ 543600 h 3445715"/>
              <a:gd name="connsiteX6103" fmla="*/ 2740245 w 6942879"/>
              <a:gd name="connsiteY6103" fmla="*/ 535991 h 3445715"/>
              <a:gd name="connsiteX6104" fmla="*/ 2755808 w 6942879"/>
              <a:gd name="connsiteY6104" fmla="*/ 532186 h 3445715"/>
              <a:gd name="connsiteX6105" fmla="*/ 2765534 w 6942879"/>
              <a:gd name="connsiteY6105" fmla="*/ 527431 h 3445715"/>
              <a:gd name="connsiteX6106" fmla="*/ 2225427 w 6942879"/>
              <a:gd name="connsiteY6106" fmla="*/ 520584 h 3445715"/>
              <a:gd name="connsiteX6107" fmla="*/ 2225427 w 6942879"/>
              <a:gd name="connsiteY6107" fmla="*/ 528574 h 3445715"/>
              <a:gd name="connsiteX6108" fmla="*/ 2225427 w 6942879"/>
              <a:gd name="connsiteY6108" fmla="*/ 520584 h 3445715"/>
              <a:gd name="connsiteX6109" fmla="*/ 2237073 w 6942879"/>
              <a:gd name="connsiteY6109" fmla="*/ 516590 h 3445715"/>
              <a:gd name="connsiteX6110" fmla="*/ 2248055 w 6942879"/>
              <a:gd name="connsiteY6110" fmla="*/ 520584 h 3445715"/>
              <a:gd name="connsiteX6111" fmla="*/ 2237073 w 6942879"/>
              <a:gd name="connsiteY6111" fmla="*/ 516590 h 3445715"/>
              <a:gd name="connsiteX6112" fmla="*/ 1421262 w 6942879"/>
              <a:gd name="connsiteY6112" fmla="*/ 496619 h 3445715"/>
              <a:gd name="connsiteX6113" fmla="*/ 1429047 w 6942879"/>
              <a:gd name="connsiteY6113" fmla="*/ 500543 h 3445715"/>
              <a:gd name="connsiteX6114" fmla="*/ 1448551 w 6942879"/>
              <a:gd name="connsiteY6114" fmla="*/ 508351 h 3445715"/>
              <a:gd name="connsiteX6115" fmla="*/ 1456338 w 6942879"/>
              <a:gd name="connsiteY6115" fmla="*/ 523967 h 3445715"/>
              <a:gd name="connsiteX6116" fmla="*/ 1464124 w 6942879"/>
              <a:gd name="connsiteY6116" fmla="*/ 535699 h 3445715"/>
              <a:gd name="connsiteX6117" fmla="*/ 1475841 w 6942879"/>
              <a:gd name="connsiteY6117" fmla="*/ 547430 h 3445715"/>
              <a:gd name="connsiteX6118" fmla="*/ 1483628 w 6942879"/>
              <a:gd name="connsiteY6118" fmla="*/ 559162 h 3445715"/>
              <a:gd name="connsiteX6119" fmla="*/ 1475841 w 6942879"/>
              <a:gd name="connsiteY6119" fmla="*/ 559162 h 3445715"/>
              <a:gd name="connsiteX6120" fmla="*/ 1475841 w 6942879"/>
              <a:gd name="connsiteY6120" fmla="*/ 566970 h 3445715"/>
              <a:gd name="connsiteX6121" fmla="*/ 1471910 w 6942879"/>
              <a:gd name="connsiteY6121" fmla="*/ 566970 h 3445715"/>
              <a:gd name="connsiteX6122" fmla="*/ 1479696 w 6942879"/>
              <a:gd name="connsiteY6122" fmla="*/ 578702 h 3445715"/>
              <a:gd name="connsiteX6123" fmla="*/ 1491413 w 6942879"/>
              <a:gd name="connsiteY6123" fmla="*/ 578702 h 3445715"/>
              <a:gd name="connsiteX6124" fmla="*/ 1499200 w 6942879"/>
              <a:gd name="connsiteY6124" fmla="*/ 582626 h 3445715"/>
              <a:gd name="connsiteX6125" fmla="*/ 1507063 w 6942879"/>
              <a:gd name="connsiteY6125" fmla="*/ 586510 h 3445715"/>
              <a:gd name="connsiteX6126" fmla="*/ 1503131 w 6942879"/>
              <a:gd name="connsiteY6126" fmla="*/ 590434 h 3445715"/>
              <a:gd name="connsiteX6127" fmla="*/ 1499200 w 6942879"/>
              <a:gd name="connsiteY6127" fmla="*/ 594358 h 3445715"/>
              <a:gd name="connsiteX6128" fmla="*/ 1503131 w 6942879"/>
              <a:gd name="connsiteY6128" fmla="*/ 613897 h 3445715"/>
              <a:gd name="connsiteX6129" fmla="*/ 1518703 w 6942879"/>
              <a:gd name="connsiteY6129" fmla="*/ 613897 h 3445715"/>
              <a:gd name="connsiteX6130" fmla="*/ 1522635 w 6942879"/>
              <a:gd name="connsiteY6130" fmla="*/ 594358 h 3445715"/>
              <a:gd name="connsiteX6131" fmla="*/ 1545993 w 6942879"/>
              <a:gd name="connsiteY6131" fmla="*/ 598242 h 3445715"/>
              <a:gd name="connsiteX6132" fmla="*/ 1557711 w 6942879"/>
              <a:gd name="connsiteY6132" fmla="*/ 617821 h 3445715"/>
              <a:gd name="connsiteX6133" fmla="*/ 1549925 w 6942879"/>
              <a:gd name="connsiteY6133" fmla="*/ 621705 h 3445715"/>
              <a:gd name="connsiteX6134" fmla="*/ 1545993 w 6942879"/>
              <a:gd name="connsiteY6134" fmla="*/ 633437 h 3445715"/>
              <a:gd name="connsiteX6135" fmla="*/ 1561643 w 6942879"/>
              <a:gd name="connsiteY6135" fmla="*/ 652977 h 3445715"/>
              <a:gd name="connsiteX6136" fmla="*/ 1577215 w 6942879"/>
              <a:gd name="connsiteY6136" fmla="*/ 656901 h 3445715"/>
              <a:gd name="connsiteX6137" fmla="*/ 1581147 w 6942879"/>
              <a:gd name="connsiteY6137" fmla="*/ 649093 h 3445715"/>
              <a:gd name="connsiteX6138" fmla="*/ 1588933 w 6942879"/>
              <a:gd name="connsiteY6138" fmla="*/ 641245 h 3445715"/>
              <a:gd name="connsiteX6139" fmla="*/ 1596719 w 6942879"/>
              <a:gd name="connsiteY6139" fmla="*/ 617821 h 3445715"/>
              <a:gd name="connsiteX6140" fmla="*/ 1612291 w 6942879"/>
              <a:gd name="connsiteY6140" fmla="*/ 606089 h 3445715"/>
              <a:gd name="connsiteX6141" fmla="*/ 1608436 w 6942879"/>
              <a:gd name="connsiteY6141" fmla="*/ 602166 h 3445715"/>
              <a:gd name="connsiteX6142" fmla="*/ 1616223 w 6942879"/>
              <a:gd name="connsiteY6142" fmla="*/ 598242 h 3445715"/>
              <a:gd name="connsiteX6143" fmla="*/ 1600650 w 6942879"/>
              <a:gd name="connsiteY6143" fmla="*/ 586510 h 3445715"/>
              <a:gd name="connsiteX6144" fmla="*/ 1600650 w 6942879"/>
              <a:gd name="connsiteY6144" fmla="*/ 570894 h 3445715"/>
              <a:gd name="connsiteX6145" fmla="*/ 1624009 w 6942879"/>
              <a:gd name="connsiteY6145" fmla="*/ 570894 h 3445715"/>
              <a:gd name="connsiteX6146" fmla="*/ 1659085 w 6942879"/>
              <a:gd name="connsiteY6146" fmla="*/ 574818 h 3445715"/>
              <a:gd name="connsiteX6147" fmla="*/ 1643513 w 6942879"/>
              <a:gd name="connsiteY6147" fmla="*/ 578702 h 3445715"/>
              <a:gd name="connsiteX6148" fmla="*/ 1682520 w 6942879"/>
              <a:gd name="connsiteY6148" fmla="*/ 594358 h 3445715"/>
              <a:gd name="connsiteX6149" fmla="*/ 1670803 w 6942879"/>
              <a:gd name="connsiteY6149" fmla="*/ 602166 h 3445715"/>
              <a:gd name="connsiteX6150" fmla="*/ 1678589 w 6942879"/>
              <a:gd name="connsiteY6150" fmla="*/ 613897 h 3445715"/>
              <a:gd name="connsiteX6151" fmla="*/ 1655230 w 6942879"/>
              <a:gd name="connsiteY6151" fmla="*/ 617821 h 3445715"/>
              <a:gd name="connsiteX6152" fmla="*/ 1666948 w 6942879"/>
              <a:gd name="connsiteY6152" fmla="*/ 637361 h 3445715"/>
              <a:gd name="connsiteX6153" fmla="*/ 1682520 w 6942879"/>
              <a:gd name="connsiteY6153" fmla="*/ 656901 h 3445715"/>
              <a:gd name="connsiteX6154" fmla="*/ 1663017 w 6942879"/>
              <a:gd name="connsiteY6154" fmla="*/ 676441 h 3445715"/>
              <a:gd name="connsiteX6155" fmla="*/ 1647444 w 6942879"/>
              <a:gd name="connsiteY6155" fmla="*/ 684249 h 3445715"/>
              <a:gd name="connsiteX6156" fmla="*/ 1651299 w 6942879"/>
              <a:gd name="connsiteY6156" fmla="*/ 688172 h 3445715"/>
              <a:gd name="connsiteX6157" fmla="*/ 1631795 w 6942879"/>
              <a:gd name="connsiteY6157" fmla="*/ 672517 h 3445715"/>
              <a:gd name="connsiteX6158" fmla="*/ 1608436 w 6942879"/>
              <a:gd name="connsiteY6158" fmla="*/ 668633 h 3445715"/>
              <a:gd name="connsiteX6159" fmla="*/ 1631795 w 6942879"/>
              <a:gd name="connsiteY6159" fmla="*/ 680364 h 3445715"/>
              <a:gd name="connsiteX6160" fmla="*/ 1624009 w 6942879"/>
              <a:gd name="connsiteY6160" fmla="*/ 684249 h 3445715"/>
              <a:gd name="connsiteX6161" fmla="*/ 1600650 w 6942879"/>
              <a:gd name="connsiteY6161" fmla="*/ 684249 h 3445715"/>
              <a:gd name="connsiteX6162" fmla="*/ 1581147 w 6942879"/>
              <a:gd name="connsiteY6162" fmla="*/ 680364 h 3445715"/>
              <a:gd name="connsiteX6163" fmla="*/ 1588933 w 6942879"/>
              <a:gd name="connsiteY6163" fmla="*/ 695980 h 3445715"/>
              <a:gd name="connsiteX6164" fmla="*/ 1573284 w 6942879"/>
              <a:gd name="connsiteY6164" fmla="*/ 715520 h 3445715"/>
              <a:gd name="connsiteX6165" fmla="*/ 1526489 w 6942879"/>
              <a:gd name="connsiteY6165" fmla="*/ 703788 h 3445715"/>
              <a:gd name="connsiteX6166" fmla="*/ 1510918 w 6942879"/>
              <a:gd name="connsiteY6166" fmla="*/ 703788 h 3445715"/>
              <a:gd name="connsiteX6167" fmla="*/ 1487559 w 6942879"/>
              <a:gd name="connsiteY6167" fmla="*/ 703788 h 3445715"/>
              <a:gd name="connsiteX6168" fmla="*/ 1507063 w 6942879"/>
              <a:gd name="connsiteY6168" fmla="*/ 703788 h 3445715"/>
              <a:gd name="connsiteX6169" fmla="*/ 1522635 w 6942879"/>
              <a:gd name="connsiteY6169" fmla="*/ 715520 h 3445715"/>
              <a:gd name="connsiteX6170" fmla="*/ 1549925 w 6942879"/>
              <a:gd name="connsiteY6170" fmla="*/ 723368 h 3445715"/>
              <a:gd name="connsiteX6171" fmla="*/ 1569429 w 6942879"/>
              <a:gd name="connsiteY6171" fmla="*/ 727252 h 3445715"/>
              <a:gd name="connsiteX6172" fmla="*/ 1561643 w 6942879"/>
              <a:gd name="connsiteY6172" fmla="*/ 742908 h 3445715"/>
              <a:gd name="connsiteX6173" fmla="*/ 1549925 w 6942879"/>
              <a:gd name="connsiteY6173" fmla="*/ 758524 h 3445715"/>
              <a:gd name="connsiteX6174" fmla="*/ 1530421 w 6942879"/>
              <a:gd name="connsiteY6174" fmla="*/ 762447 h 3445715"/>
              <a:gd name="connsiteX6175" fmla="*/ 1518703 w 6942879"/>
              <a:gd name="connsiteY6175" fmla="*/ 754639 h 3445715"/>
              <a:gd name="connsiteX6176" fmla="*/ 1514849 w 6942879"/>
              <a:gd name="connsiteY6176" fmla="*/ 770255 h 3445715"/>
              <a:gd name="connsiteX6177" fmla="*/ 1503131 w 6942879"/>
              <a:gd name="connsiteY6177" fmla="*/ 774179 h 3445715"/>
              <a:gd name="connsiteX6178" fmla="*/ 1495345 w 6942879"/>
              <a:gd name="connsiteY6178" fmla="*/ 774179 h 3445715"/>
              <a:gd name="connsiteX6179" fmla="*/ 1483628 w 6942879"/>
              <a:gd name="connsiteY6179" fmla="*/ 770255 h 3445715"/>
              <a:gd name="connsiteX6180" fmla="*/ 1460269 w 6942879"/>
              <a:gd name="connsiteY6180" fmla="*/ 762447 h 3445715"/>
              <a:gd name="connsiteX6181" fmla="*/ 1452406 w 6942879"/>
              <a:gd name="connsiteY6181" fmla="*/ 758524 h 3445715"/>
              <a:gd name="connsiteX6182" fmla="*/ 1444620 w 6942879"/>
              <a:gd name="connsiteY6182" fmla="*/ 758524 h 3445715"/>
              <a:gd name="connsiteX6183" fmla="*/ 1436834 w 6942879"/>
              <a:gd name="connsiteY6183" fmla="*/ 762447 h 3445715"/>
              <a:gd name="connsiteX6184" fmla="*/ 1460269 w 6942879"/>
              <a:gd name="connsiteY6184" fmla="*/ 766332 h 3445715"/>
              <a:gd name="connsiteX6185" fmla="*/ 1464124 w 6942879"/>
              <a:gd name="connsiteY6185" fmla="*/ 778063 h 3445715"/>
              <a:gd name="connsiteX6186" fmla="*/ 1483628 w 6942879"/>
              <a:gd name="connsiteY6186" fmla="*/ 774179 h 3445715"/>
              <a:gd name="connsiteX6187" fmla="*/ 1499200 w 6942879"/>
              <a:gd name="connsiteY6187" fmla="*/ 793719 h 3445715"/>
              <a:gd name="connsiteX6188" fmla="*/ 1483628 w 6942879"/>
              <a:gd name="connsiteY6188" fmla="*/ 797643 h 3445715"/>
              <a:gd name="connsiteX6189" fmla="*/ 1475841 w 6942879"/>
              <a:gd name="connsiteY6189" fmla="*/ 797643 h 3445715"/>
              <a:gd name="connsiteX6190" fmla="*/ 1468055 w 6942879"/>
              <a:gd name="connsiteY6190" fmla="*/ 797643 h 3445715"/>
              <a:gd name="connsiteX6191" fmla="*/ 1475841 w 6942879"/>
              <a:gd name="connsiteY6191" fmla="*/ 805451 h 3445715"/>
              <a:gd name="connsiteX6192" fmla="*/ 1471910 w 6942879"/>
              <a:gd name="connsiteY6192" fmla="*/ 809335 h 3445715"/>
              <a:gd name="connsiteX6193" fmla="*/ 1460269 w 6942879"/>
              <a:gd name="connsiteY6193" fmla="*/ 813259 h 3445715"/>
              <a:gd name="connsiteX6194" fmla="*/ 1456338 w 6942879"/>
              <a:gd name="connsiteY6194" fmla="*/ 813259 h 3445715"/>
              <a:gd name="connsiteX6195" fmla="*/ 1460269 w 6942879"/>
              <a:gd name="connsiteY6195" fmla="*/ 817183 h 3445715"/>
              <a:gd name="connsiteX6196" fmla="*/ 1448551 w 6942879"/>
              <a:gd name="connsiteY6196" fmla="*/ 824991 h 3445715"/>
              <a:gd name="connsiteX6197" fmla="*/ 1448551 w 6942879"/>
              <a:gd name="connsiteY6197" fmla="*/ 832798 h 3445715"/>
              <a:gd name="connsiteX6198" fmla="*/ 1436834 w 6942879"/>
              <a:gd name="connsiteY6198" fmla="*/ 848454 h 3445715"/>
              <a:gd name="connsiteX6199" fmla="*/ 1421262 w 6942879"/>
              <a:gd name="connsiteY6199" fmla="*/ 879726 h 3445715"/>
              <a:gd name="connsiteX6200" fmla="*/ 1421262 w 6942879"/>
              <a:gd name="connsiteY6200" fmla="*/ 907073 h 3445715"/>
              <a:gd name="connsiteX6201" fmla="*/ 1436834 w 6942879"/>
              <a:gd name="connsiteY6201" fmla="*/ 918805 h 3445715"/>
              <a:gd name="connsiteX6202" fmla="*/ 1452406 w 6942879"/>
              <a:gd name="connsiteY6202" fmla="*/ 926613 h 3445715"/>
              <a:gd name="connsiteX6203" fmla="*/ 1464124 w 6942879"/>
              <a:gd name="connsiteY6203" fmla="*/ 954001 h 3445715"/>
              <a:gd name="connsiteX6204" fmla="*/ 1468055 w 6942879"/>
              <a:gd name="connsiteY6204" fmla="*/ 961809 h 3445715"/>
              <a:gd name="connsiteX6205" fmla="*/ 1460269 w 6942879"/>
              <a:gd name="connsiteY6205" fmla="*/ 969617 h 3445715"/>
              <a:gd name="connsiteX6206" fmla="*/ 1499200 w 6942879"/>
              <a:gd name="connsiteY6206" fmla="*/ 961809 h 3445715"/>
              <a:gd name="connsiteX6207" fmla="*/ 1522635 w 6942879"/>
              <a:gd name="connsiteY6207" fmla="*/ 969617 h 3445715"/>
              <a:gd name="connsiteX6208" fmla="*/ 1542139 w 6942879"/>
              <a:gd name="connsiteY6208" fmla="*/ 977464 h 3445715"/>
              <a:gd name="connsiteX6209" fmla="*/ 1573284 w 6942879"/>
              <a:gd name="connsiteY6209" fmla="*/ 1000888 h 3445715"/>
              <a:gd name="connsiteX6210" fmla="*/ 1596719 w 6942879"/>
              <a:gd name="connsiteY6210" fmla="*/ 1008736 h 3445715"/>
              <a:gd name="connsiteX6211" fmla="*/ 1604505 w 6942879"/>
              <a:gd name="connsiteY6211" fmla="*/ 1016544 h 3445715"/>
              <a:gd name="connsiteX6212" fmla="*/ 1604505 w 6942879"/>
              <a:gd name="connsiteY6212" fmla="*/ 1024352 h 3445715"/>
              <a:gd name="connsiteX6213" fmla="*/ 1612291 w 6942879"/>
              <a:gd name="connsiteY6213" fmla="*/ 1016544 h 3445715"/>
              <a:gd name="connsiteX6214" fmla="*/ 1627941 w 6942879"/>
              <a:gd name="connsiteY6214" fmla="*/ 1016544 h 3445715"/>
              <a:gd name="connsiteX6215" fmla="*/ 1663017 w 6942879"/>
              <a:gd name="connsiteY6215" fmla="*/ 1024352 h 3445715"/>
              <a:gd name="connsiteX6216" fmla="*/ 1659085 w 6942879"/>
              <a:gd name="connsiteY6216" fmla="*/ 1043892 h 3445715"/>
              <a:gd name="connsiteX6217" fmla="*/ 1666948 w 6942879"/>
              <a:gd name="connsiteY6217" fmla="*/ 1067355 h 3445715"/>
              <a:gd name="connsiteX6218" fmla="*/ 1670803 w 6942879"/>
              <a:gd name="connsiteY6218" fmla="*/ 1086895 h 3445715"/>
              <a:gd name="connsiteX6219" fmla="*/ 1670803 w 6942879"/>
              <a:gd name="connsiteY6219" fmla="*/ 1098627 h 3445715"/>
              <a:gd name="connsiteX6220" fmla="*/ 1682520 w 6942879"/>
              <a:gd name="connsiteY6220" fmla="*/ 1102551 h 3445715"/>
              <a:gd name="connsiteX6221" fmla="*/ 1694238 w 6942879"/>
              <a:gd name="connsiteY6221" fmla="*/ 1110359 h 3445715"/>
              <a:gd name="connsiteX6222" fmla="*/ 1686375 w 6942879"/>
              <a:gd name="connsiteY6222" fmla="*/ 1125974 h 3445715"/>
              <a:gd name="connsiteX6223" fmla="*/ 1721528 w 6942879"/>
              <a:gd name="connsiteY6223" fmla="*/ 1137706 h 3445715"/>
              <a:gd name="connsiteX6224" fmla="*/ 1717597 w 6942879"/>
              <a:gd name="connsiteY6224" fmla="*/ 1118167 h 3445715"/>
              <a:gd name="connsiteX6225" fmla="*/ 1729314 w 6942879"/>
              <a:gd name="connsiteY6225" fmla="*/ 1125974 h 3445715"/>
              <a:gd name="connsiteX6226" fmla="*/ 1729314 w 6942879"/>
              <a:gd name="connsiteY6226" fmla="*/ 1106435 h 3445715"/>
              <a:gd name="connsiteX6227" fmla="*/ 1733169 w 6942879"/>
              <a:gd name="connsiteY6227" fmla="*/ 1086895 h 3445715"/>
              <a:gd name="connsiteX6228" fmla="*/ 1729314 w 6942879"/>
              <a:gd name="connsiteY6228" fmla="*/ 1067355 h 3445715"/>
              <a:gd name="connsiteX6229" fmla="*/ 1725382 w 6942879"/>
              <a:gd name="connsiteY6229" fmla="*/ 1055623 h 3445715"/>
              <a:gd name="connsiteX6230" fmla="*/ 1721528 w 6942879"/>
              <a:gd name="connsiteY6230" fmla="*/ 1032160 h 3445715"/>
              <a:gd name="connsiteX6231" fmla="*/ 1733169 w 6942879"/>
              <a:gd name="connsiteY6231" fmla="*/ 1024352 h 3445715"/>
              <a:gd name="connsiteX6232" fmla="*/ 1776108 w 6942879"/>
              <a:gd name="connsiteY6232" fmla="*/ 993080 h 3445715"/>
              <a:gd name="connsiteX6233" fmla="*/ 1772176 w 6942879"/>
              <a:gd name="connsiteY6233" fmla="*/ 950077 h 3445715"/>
              <a:gd name="connsiteX6234" fmla="*/ 1741032 w 6942879"/>
              <a:gd name="connsiteY6234" fmla="*/ 926613 h 3445715"/>
              <a:gd name="connsiteX6235" fmla="*/ 1741032 w 6942879"/>
              <a:gd name="connsiteY6235" fmla="*/ 914881 h 3445715"/>
              <a:gd name="connsiteX6236" fmla="*/ 1748818 w 6942879"/>
              <a:gd name="connsiteY6236" fmla="*/ 903189 h 3445715"/>
              <a:gd name="connsiteX6237" fmla="*/ 1752672 w 6942879"/>
              <a:gd name="connsiteY6237" fmla="*/ 891457 h 3445715"/>
              <a:gd name="connsiteX6238" fmla="*/ 1756604 w 6942879"/>
              <a:gd name="connsiteY6238" fmla="*/ 891457 h 3445715"/>
              <a:gd name="connsiteX6239" fmla="*/ 1756604 w 6942879"/>
              <a:gd name="connsiteY6239" fmla="*/ 883610 h 3445715"/>
              <a:gd name="connsiteX6240" fmla="*/ 1752672 w 6942879"/>
              <a:gd name="connsiteY6240" fmla="*/ 864070 h 3445715"/>
              <a:gd name="connsiteX6241" fmla="*/ 1744887 w 6942879"/>
              <a:gd name="connsiteY6241" fmla="*/ 856262 h 3445715"/>
              <a:gd name="connsiteX6242" fmla="*/ 1748818 w 6942879"/>
              <a:gd name="connsiteY6242" fmla="*/ 852338 h 3445715"/>
              <a:gd name="connsiteX6243" fmla="*/ 1752672 w 6942879"/>
              <a:gd name="connsiteY6243" fmla="*/ 832798 h 3445715"/>
              <a:gd name="connsiteX6244" fmla="*/ 1744887 w 6942879"/>
              <a:gd name="connsiteY6244" fmla="*/ 817183 h 3445715"/>
              <a:gd name="connsiteX6245" fmla="*/ 1764390 w 6942879"/>
              <a:gd name="connsiteY6245" fmla="*/ 809335 h 3445715"/>
              <a:gd name="connsiteX6246" fmla="*/ 1787826 w 6942879"/>
              <a:gd name="connsiteY6246" fmla="*/ 817183 h 3445715"/>
              <a:gd name="connsiteX6247" fmla="*/ 1807329 w 6942879"/>
              <a:gd name="connsiteY6247" fmla="*/ 817183 h 3445715"/>
              <a:gd name="connsiteX6248" fmla="*/ 1826833 w 6942879"/>
              <a:gd name="connsiteY6248" fmla="*/ 813259 h 3445715"/>
              <a:gd name="connsiteX6249" fmla="*/ 1842406 w 6942879"/>
              <a:gd name="connsiteY6249" fmla="*/ 817183 h 3445715"/>
              <a:gd name="connsiteX6250" fmla="*/ 1850191 w 6942879"/>
              <a:gd name="connsiteY6250" fmla="*/ 828914 h 3445715"/>
              <a:gd name="connsiteX6251" fmla="*/ 1857978 w 6942879"/>
              <a:gd name="connsiteY6251" fmla="*/ 828914 h 3445715"/>
              <a:gd name="connsiteX6252" fmla="*/ 1869696 w 6942879"/>
              <a:gd name="connsiteY6252" fmla="*/ 840606 h 3445715"/>
              <a:gd name="connsiteX6253" fmla="*/ 1885268 w 6942879"/>
              <a:gd name="connsiteY6253" fmla="*/ 852338 h 3445715"/>
              <a:gd name="connsiteX6254" fmla="*/ 1900917 w 6942879"/>
              <a:gd name="connsiteY6254" fmla="*/ 856262 h 3445715"/>
              <a:gd name="connsiteX6255" fmla="*/ 1912557 w 6942879"/>
              <a:gd name="connsiteY6255" fmla="*/ 856262 h 3445715"/>
              <a:gd name="connsiteX6256" fmla="*/ 1908703 w 6942879"/>
              <a:gd name="connsiteY6256" fmla="*/ 871878 h 3445715"/>
              <a:gd name="connsiteX6257" fmla="*/ 1904771 w 6942879"/>
              <a:gd name="connsiteY6257" fmla="*/ 883610 h 3445715"/>
              <a:gd name="connsiteX6258" fmla="*/ 1908703 w 6942879"/>
              <a:gd name="connsiteY6258" fmla="*/ 899265 h 3445715"/>
              <a:gd name="connsiteX6259" fmla="*/ 1916489 w 6942879"/>
              <a:gd name="connsiteY6259" fmla="*/ 907073 h 3445715"/>
              <a:gd name="connsiteX6260" fmla="*/ 1912557 w 6942879"/>
              <a:gd name="connsiteY6260" fmla="*/ 914881 h 3445715"/>
              <a:gd name="connsiteX6261" fmla="*/ 1908703 w 6942879"/>
              <a:gd name="connsiteY6261" fmla="*/ 910997 h 3445715"/>
              <a:gd name="connsiteX6262" fmla="*/ 1896985 w 6942879"/>
              <a:gd name="connsiteY6262" fmla="*/ 918805 h 3445715"/>
              <a:gd name="connsiteX6263" fmla="*/ 1912557 w 6942879"/>
              <a:gd name="connsiteY6263" fmla="*/ 918805 h 3445715"/>
              <a:gd name="connsiteX6264" fmla="*/ 1916489 w 6942879"/>
              <a:gd name="connsiteY6264" fmla="*/ 914881 h 3445715"/>
              <a:gd name="connsiteX6265" fmla="*/ 1935993 w 6942879"/>
              <a:gd name="connsiteY6265" fmla="*/ 918805 h 3445715"/>
              <a:gd name="connsiteX6266" fmla="*/ 1932263 w 6942879"/>
              <a:gd name="connsiteY6266" fmla="*/ 937342 h 3445715"/>
              <a:gd name="connsiteX6267" fmla="*/ 1930902 w 6942879"/>
              <a:gd name="connsiteY6267" fmla="*/ 938610 h 3445715"/>
              <a:gd name="connsiteX6268" fmla="*/ 1921355 w 6942879"/>
              <a:gd name="connsiteY6268" fmla="*/ 940793 h 3445715"/>
              <a:gd name="connsiteX6269" fmla="*/ 1916489 w 6942879"/>
              <a:gd name="connsiteY6269" fmla="*/ 946153 h 3445715"/>
              <a:gd name="connsiteX6270" fmla="*/ 1930134 w 6942879"/>
              <a:gd name="connsiteY6270" fmla="*/ 939326 h 3445715"/>
              <a:gd name="connsiteX6271" fmla="*/ 1930902 w 6942879"/>
              <a:gd name="connsiteY6271" fmla="*/ 938610 h 3445715"/>
              <a:gd name="connsiteX6272" fmla="*/ 1932061 w 6942879"/>
              <a:gd name="connsiteY6272" fmla="*/ 938345 h 3445715"/>
              <a:gd name="connsiteX6273" fmla="*/ 1932263 w 6942879"/>
              <a:gd name="connsiteY6273" fmla="*/ 937342 h 3445715"/>
              <a:gd name="connsiteX6274" fmla="*/ 1943779 w 6942879"/>
              <a:gd name="connsiteY6274" fmla="*/ 926613 h 3445715"/>
              <a:gd name="connsiteX6275" fmla="*/ 1943779 w 6942879"/>
              <a:gd name="connsiteY6275" fmla="*/ 934461 h 3445715"/>
              <a:gd name="connsiteX6276" fmla="*/ 1947711 w 6942879"/>
              <a:gd name="connsiteY6276" fmla="*/ 930537 h 3445715"/>
              <a:gd name="connsiteX6277" fmla="*/ 1951565 w 6942879"/>
              <a:gd name="connsiteY6277" fmla="*/ 938345 h 3445715"/>
              <a:gd name="connsiteX6278" fmla="*/ 1967214 w 6942879"/>
              <a:gd name="connsiteY6278" fmla="*/ 922729 h 3445715"/>
              <a:gd name="connsiteX6279" fmla="*/ 1978855 w 6942879"/>
              <a:gd name="connsiteY6279" fmla="*/ 930537 h 3445715"/>
              <a:gd name="connsiteX6280" fmla="*/ 1982787 w 6942879"/>
              <a:gd name="connsiteY6280" fmla="*/ 914881 h 3445715"/>
              <a:gd name="connsiteX6281" fmla="*/ 1994504 w 6942879"/>
              <a:gd name="connsiteY6281" fmla="*/ 910997 h 3445715"/>
              <a:gd name="connsiteX6282" fmla="*/ 1986718 w 6942879"/>
              <a:gd name="connsiteY6282" fmla="*/ 907073 h 3445715"/>
              <a:gd name="connsiteX6283" fmla="*/ 1994504 w 6942879"/>
              <a:gd name="connsiteY6283" fmla="*/ 903189 h 3445715"/>
              <a:gd name="connsiteX6284" fmla="*/ 1998359 w 6942879"/>
              <a:gd name="connsiteY6284" fmla="*/ 903189 h 3445715"/>
              <a:gd name="connsiteX6285" fmla="*/ 2002291 w 6942879"/>
              <a:gd name="connsiteY6285" fmla="*/ 887534 h 3445715"/>
              <a:gd name="connsiteX6286" fmla="*/ 2002291 w 6942879"/>
              <a:gd name="connsiteY6286" fmla="*/ 875802 h 3445715"/>
              <a:gd name="connsiteX6287" fmla="*/ 2014008 w 6942879"/>
              <a:gd name="connsiteY6287" fmla="*/ 879726 h 3445715"/>
              <a:gd name="connsiteX6288" fmla="*/ 2021794 w 6942879"/>
              <a:gd name="connsiteY6288" fmla="*/ 895342 h 3445715"/>
              <a:gd name="connsiteX6289" fmla="*/ 2029581 w 6942879"/>
              <a:gd name="connsiteY6289" fmla="*/ 907073 h 3445715"/>
              <a:gd name="connsiteX6290" fmla="*/ 2033512 w 6942879"/>
              <a:gd name="connsiteY6290" fmla="*/ 907073 h 3445715"/>
              <a:gd name="connsiteX6291" fmla="*/ 2037367 w 6942879"/>
              <a:gd name="connsiteY6291" fmla="*/ 918805 h 3445715"/>
              <a:gd name="connsiteX6292" fmla="*/ 2029581 w 6942879"/>
              <a:gd name="connsiteY6292" fmla="*/ 930537 h 3445715"/>
              <a:gd name="connsiteX6293" fmla="*/ 2045153 w 6942879"/>
              <a:gd name="connsiteY6293" fmla="*/ 926613 h 3445715"/>
              <a:gd name="connsiteX6294" fmla="*/ 2037367 w 6942879"/>
              <a:gd name="connsiteY6294" fmla="*/ 938345 h 3445715"/>
              <a:gd name="connsiteX6295" fmla="*/ 2045153 w 6942879"/>
              <a:gd name="connsiteY6295" fmla="*/ 938345 h 3445715"/>
              <a:gd name="connsiteX6296" fmla="*/ 2053016 w 6942879"/>
              <a:gd name="connsiteY6296" fmla="*/ 942269 h 3445715"/>
              <a:gd name="connsiteX6297" fmla="*/ 2060802 w 6942879"/>
              <a:gd name="connsiteY6297" fmla="*/ 950077 h 3445715"/>
              <a:gd name="connsiteX6298" fmla="*/ 2053016 w 6942879"/>
              <a:gd name="connsiteY6298" fmla="*/ 954001 h 3445715"/>
              <a:gd name="connsiteX6299" fmla="*/ 2068588 w 6942879"/>
              <a:gd name="connsiteY6299" fmla="*/ 973540 h 3445715"/>
              <a:gd name="connsiteX6300" fmla="*/ 2060802 w 6942879"/>
              <a:gd name="connsiteY6300" fmla="*/ 977464 h 3445715"/>
              <a:gd name="connsiteX6301" fmla="*/ 2053016 w 6942879"/>
              <a:gd name="connsiteY6301" fmla="*/ 973540 h 3445715"/>
              <a:gd name="connsiteX6302" fmla="*/ 2060802 w 6942879"/>
              <a:gd name="connsiteY6302" fmla="*/ 989156 h 3445715"/>
              <a:gd name="connsiteX6303" fmla="*/ 2076374 w 6942879"/>
              <a:gd name="connsiteY6303" fmla="*/ 997004 h 3445715"/>
              <a:gd name="connsiteX6304" fmla="*/ 2091947 w 6942879"/>
              <a:gd name="connsiteY6304" fmla="*/ 1004812 h 3445715"/>
              <a:gd name="connsiteX6305" fmla="*/ 2084160 w 6942879"/>
              <a:gd name="connsiteY6305" fmla="*/ 1024352 h 3445715"/>
              <a:gd name="connsiteX6306" fmla="*/ 2099810 w 6942879"/>
              <a:gd name="connsiteY6306" fmla="*/ 1020428 h 3445715"/>
              <a:gd name="connsiteX6307" fmla="*/ 2099810 w 6942879"/>
              <a:gd name="connsiteY6307" fmla="*/ 1028276 h 3445715"/>
              <a:gd name="connsiteX6308" fmla="*/ 2119237 w 6942879"/>
              <a:gd name="connsiteY6308" fmla="*/ 1020428 h 3445715"/>
              <a:gd name="connsiteX6309" fmla="*/ 2138740 w 6942879"/>
              <a:gd name="connsiteY6309" fmla="*/ 1024352 h 3445715"/>
              <a:gd name="connsiteX6310" fmla="*/ 2146604 w 6942879"/>
              <a:gd name="connsiteY6310" fmla="*/ 1032160 h 3445715"/>
              <a:gd name="connsiteX6311" fmla="*/ 2142672 w 6942879"/>
              <a:gd name="connsiteY6311" fmla="*/ 1040007 h 3445715"/>
              <a:gd name="connsiteX6312" fmla="*/ 2107596 w 6942879"/>
              <a:gd name="connsiteY6312" fmla="*/ 1047815 h 3445715"/>
              <a:gd name="connsiteX6313" fmla="*/ 2115382 w 6942879"/>
              <a:gd name="connsiteY6313" fmla="*/ 1051700 h 3445715"/>
              <a:gd name="connsiteX6314" fmla="*/ 2095878 w 6942879"/>
              <a:gd name="connsiteY6314" fmla="*/ 1063431 h 3445715"/>
              <a:gd name="connsiteX6315" fmla="*/ 2084160 w 6942879"/>
              <a:gd name="connsiteY6315" fmla="*/ 1055623 h 3445715"/>
              <a:gd name="connsiteX6316" fmla="*/ 2099810 w 6942879"/>
              <a:gd name="connsiteY6316" fmla="*/ 1067355 h 3445715"/>
              <a:gd name="connsiteX6317" fmla="*/ 2123168 w 6942879"/>
              <a:gd name="connsiteY6317" fmla="*/ 1051700 h 3445715"/>
              <a:gd name="connsiteX6318" fmla="*/ 2146604 w 6942879"/>
              <a:gd name="connsiteY6318" fmla="*/ 1047815 h 3445715"/>
              <a:gd name="connsiteX6319" fmla="*/ 2154390 w 6942879"/>
              <a:gd name="connsiteY6319" fmla="*/ 1055623 h 3445715"/>
              <a:gd name="connsiteX6320" fmla="*/ 2150458 w 6942879"/>
              <a:gd name="connsiteY6320" fmla="*/ 1059547 h 3445715"/>
              <a:gd name="connsiteX6321" fmla="*/ 2166030 w 6942879"/>
              <a:gd name="connsiteY6321" fmla="*/ 1055623 h 3445715"/>
              <a:gd name="connsiteX6322" fmla="*/ 2173894 w 6942879"/>
              <a:gd name="connsiteY6322" fmla="*/ 1063431 h 3445715"/>
              <a:gd name="connsiteX6323" fmla="*/ 2181680 w 6942879"/>
              <a:gd name="connsiteY6323" fmla="*/ 1071279 h 3445715"/>
              <a:gd name="connsiteX6324" fmla="*/ 2177748 w 6942879"/>
              <a:gd name="connsiteY6324" fmla="*/ 1075163 h 3445715"/>
              <a:gd name="connsiteX6325" fmla="*/ 2177748 w 6942879"/>
              <a:gd name="connsiteY6325" fmla="*/ 1086895 h 3445715"/>
              <a:gd name="connsiteX6326" fmla="*/ 2169962 w 6942879"/>
              <a:gd name="connsiteY6326" fmla="*/ 1090819 h 3445715"/>
              <a:gd name="connsiteX6327" fmla="*/ 2181680 w 6942879"/>
              <a:gd name="connsiteY6327" fmla="*/ 1102551 h 3445715"/>
              <a:gd name="connsiteX6328" fmla="*/ 2166030 w 6942879"/>
              <a:gd name="connsiteY6328" fmla="*/ 1114282 h 3445715"/>
              <a:gd name="connsiteX6329" fmla="*/ 2138740 w 6942879"/>
              <a:gd name="connsiteY6329" fmla="*/ 1122090 h 3445715"/>
              <a:gd name="connsiteX6330" fmla="*/ 2119237 w 6942879"/>
              <a:gd name="connsiteY6330" fmla="*/ 1133822 h 3445715"/>
              <a:gd name="connsiteX6331" fmla="*/ 2033512 w 6942879"/>
              <a:gd name="connsiteY6331" fmla="*/ 1149438 h 3445715"/>
              <a:gd name="connsiteX6332" fmla="*/ 1986718 w 6942879"/>
              <a:gd name="connsiteY6332" fmla="*/ 1149438 h 3445715"/>
              <a:gd name="connsiteX6333" fmla="*/ 1959351 w 6942879"/>
              <a:gd name="connsiteY6333" fmla="*/ 1168978 h 3445715"/>
              <a:gd name="connsiteX6334" fmla="*/ 1939925 w 6942879"/>
              <a:gd name="connsiteY6334" fmla="*/ 1172902 h 3445715"/>
              <a:gd name="connsiteX6335" fmla="*/ 1924275 w 6942879"/>
              <a:gd name="connsiteY6335" fmla="*/ 1188557 h 3445715"/>
              <a:gd name="connsiteX6336" fmla="*/ 1904771 w 6942879"/>
              <a:gd name="connsiteY6336" fmla="*/ 1200249 h 3445715"/>
              <a:gd name="connsiteX6337" fmla="*/ 1904771 w 6942879"/>
              <a:gd name="connsiteY6337" fmla="*/ 1211981 h 3445715"/>
              <a:gd name="connsiteX6338" fmla="*/ 1881413 w 6942879"/>
              <a:gd name="connsiteY6338" fmla="*/ 1235445 h 3445715"/>
              <a:gd name="connsiteX6339" fmla="*/ 1896985 w 6942879"/>
              <a:gd name="connsiteY6339" fmla="*/ 1227637 h 3445715"/>
              <a:gd name="connsiteX6340" fmla="*/ 1908703 w 6942879"/>
              <a:gd name="connsiteY6340" fmla="*/ 1211981 h 3445715"/>
              <a:gd name="connsiteX6341" fmla="*/ 1939925 w 6942879"/>
              <a:gd name="connsiteY6341" fmla="*/ 1192441 h 3445715"/>
              <a:gd name="connsiteX6342" fmla="*/ 1978855 w 6942879"/>
              <a:gd name="connsiteY6342" fmla="*/ 1176825 h 3445715"/>
              <a:gd name="connsiteX6343" fmla="*/ 2002291 w 6942879"/>
              <a:gd name="connsiteY6343" fmla="*/ 1176825 h 3445715"/>
              <a:gd name="connsiteX6344" fmla="*/ 2017863 w 6942879"/>
              <a:gd name="connsiteY6344" fmla="*/ 1184633 h 3445715"/>
              <a:gd name="connsiteX6345" fmla="*/ 2014008 w 6942879"/>
              <a:gd name="connsiteY6345" fmla="*/ 1184633 h 3445715"/>
              <a:gd name="connsiteX6346" fmla="*/ 2017863 w 6942879"/>
              <a:gd name="connsiteY6346" fmla="*/ 1196365 h 3445715"/>
              <a:gd name="connsiteX6347" fmla="*/ 2006145 w 6942879"/>
              <a:gd name="connsiteY6347" fmla="*/ 1200249 h 3445715"/>
              <a:gd name="connsiteX6348" fmla="*/ 1990573 w 6942879"/>
              <a:gd name="connsiteY6348" fmla="*/ 1204173 h 3445715"/>
              <a:gd name="connsiteX6349" fmla="*/ 1978855 w 6942879"/>
              <a:gd name="connsiteY6349" fmla="*/ 1204173 h 3445715"/>
              <a:gd name="connsiteX6350" fmla="*/ 1986718 w 6942879"/>
              <a:gd name="connsiteY6350" fmla="*/ 1211981 h 3445715"/>
              <a:gd name="connsiteX6351" fmla="*/ 1998359 w 6942879"/>
              <a:gd name="connsiteY6351" fmla="*/ 1204173 h 3445715"/>
              <a:gd name="connsiteX6352" fmla="*/ 2002291 w 6942879"/>
              <a:gd name="connsiteY6352" fmla="*/ 1219829 h 3445715"/>
              <a:gd name="connsiteX6353" fmla="*/ 1994504 w 6942879"/>
              <a:gd name="connsiteY6353" fmla="*/ 1227637 h 3445715"/>
              <a:gd name="connsiteX6354" fmla="*/ 2006145 w 6942879"/>
              <a:gd name="connsiteY6354" fmla="*/ 1231521 h 3445715"/>
              <a:gd name="connsiteX6355" fmla="*/ 2010077 w 6942879"/>
              <a:gd name="connsiteY6355" fmla="*/ 1247177 h 3445715"/>
              <a:gd name="connsiteX6356" fmla="*/ 2021794 w 6942879"/>
              <a:gd name="connsiteY6356" fmla="*/ 1251100 h 3445715"/>
              <a:gd name="connsiteX6357" fmla="*/ 2025649 w 6942879"/>
              <a:gd name="connsiteY6357" fmla="*/ 1258908 h 3445715"/>
              <a:gd name="connsiteX6358" fmla="*/ 2056870 w 6942879"/>
              <a:gd name="connsiteY6358" fmla="*/ 1262832 h 3445715"/>
              <a:gd name="connsiteX6359" fmla="*/ 2064657 w 6942879"/>
              <a:gd name="connsiteY6359" fmla="*/ 1262832 h 3445715"/>
              <a:gd name="connsiteX6360" fmla="*/ 2076374 w 6942879"/>
              <a:gd name="connsiteY6360" fmla="*/ 1266716 h 3445715"/>
              <a:gd name="connsiteX6361" fmla="*/ 2076374 w 6942879"/>
              <a:gd name="connsiteY6361" fmla="*/ 1270640 h 3445715"/>
              <a:gd name="connsiteX6362" fmla="*/ 2072443 w 6942879"/>
              <a:gd name="connsiteY6362" fmla="*/ 1274524 h 3445715"/>
              <a:gd name="connsiteX6363" fmla="*/ 2049084 w 6942879"/>
              <a:gd name="connsiteY6363" fmla="*/ 1282372 h 3445715"/>
              <a:gd name="connsiteX6364" fmla="*/ 2033512 w 6942879"/>
              <a:gd name="connsiteY6364" fmla="*/ 1290180 h 3445715"/>
              <a:gd name="connsiteX6365" fmla="*/ 2021794 w 6942879"/>
              <a:gd name="connsiteY6365" fmla="*/ 1286256 h 3445715"/>
              <a:gd name="connsiteX6366" fmla="*/ 2002291 w 6942879"/>
              <a:gd name="connsiteY6366" fmla="*/ 1305796 h 3445715"/>
              <a:gd name="connsiteX6367" fmla="*/ 1978855 w 6942879"/>
              <a:gd name="connsiteY6367" fmla="*/ 1309720 h 3445715"/>
              <a:gd name="connsiteX6368" fmla="*/ 1994504 w 6942879"/>
              <a:gd name="connsiteY6368" fmla="*/ 1282372 h 3445715"/>
              <a:gd name="connsiteX6369" fmla="*/ 2006145 w 6942879"/>
              <a:gd name="connsiteY6369" fmla="*/ 1274524 h 3445715"/>
              <a:gd name="connsiteX6370" fmla="*/ 2010077 w 6942879"/>
              <a:gd name="connsiteY6370" fmla="*/ 1274524 h 3445715"/>
              <a:gd name="connsiteX6371" fmla="*/ 2014008 w 6942879"/>
              <a:gd name="connsiteY6371" fmla="*/ 1270640 h 3445715"/>
              <a:gd name="connsiteX6372" fmla="*/ 2017863 w 6942879"/>
              <a:gd name="connsiteY6372" fmla="*/ 1278448 h 3445715"/>
              <a:gd name="connsiteX6373" fmla="*/ 2029581 w 6942879"/>
              <a:gd name="connsiteY6373" fmla="*/ 1274524 h 3445715"/>
              <a:gd name="connsiteX6374" fmla="*/ 2029581 w 6942879"/>
              <a:gd name="connsiteY6374" fmla="*/ 1270640 h 3445715"/>
              <a:gd name="connsiteX6375" fmla="*/ 2006145 w 6942879"/>
              <a:gd name="connsiteY6375" fmla="*/ 1266716 h 3445715"/>
              <a:gd name="connsiteX6376" fmla="*/ 2014008 w 6942879"/>
              <a:gd name="connsiteY6376" fmla="*/ 1262832 h 3445715"/>
              <a:gd name="connsiteX6377" fmla="*/ 2006145 w 6942879"/>
              <a:gd name="connsiteY6377" fmla="*/ 1254985 h 3445715"/>
              <a:gd name="connsiteX6378" fmla="*/ 2010077 w 6942879"/>
              <a:gd name="connsiteY6378" fmla="*/ 1262832 h 3445715"/>
              <a:gd name="connsiteX6379" fmla="*/ 1963283 w 6942879"/>
              <a:gd name="connsiteY6379" fmla="*/ 1282372 h 3445715"/>
              <a:gd name="connsiteX6380" fmla="*/ 1962736 w 6942879"/>
              <a:gd name="connsiteY6380" fmla="*/ 1281460 h 3445715"/>
              <a:gd name="connsiteX6381" fmla="*/ 1962312 w 6942879"/>
              <a:gd name="connsiteY6381" fmla="*/ 1283849 h 3445715"/>
              <a:gd name="connsiteX6382" fmla="*/ 1955488 w 6942879"/>
              <a:gd name="connsiteY6382" fmla="*/ 1286292 h 3445715"/>
              <a:gd name="connsiteX6383" fmla="*/ 1935967 w 6942879"/>
              <a:gd name="connsiteY6383" fmla="*/ 1294137 h 3445715"/>
              <a:gd name="connsiteX6384" fmla="*/ 1924275 w 6942879"/>
              <a:gd name="connsiteY6384" fmla="*/ 1294137 h 3445715"/>
              <a:gd name="connsiteX6385" fmla="*/ 1908669 w 6942879"/>
              <a:gd name="connsiteY6385" fmla="*/ 1305864 h 3445715"/>
              <a:gd name="connsiteX6386" fmla="*/ 1900840 w 6942879"/>
              <a:gd name="connsiteY6386" fmla="*/ 1309773 h 3445715"/>
              <a:gd name="connsiteX6387" fmla="*/ 1889149 w 6942879"/>
              <a:gd name="connsiteY6387" fmla="*/ 1329319 h 3445715"/>
              <a:gd name="connsiteX6388" fmla="*/ 1885233 w 6942879"/>
              <a:gd name="connsiteY6388" fmla="*/ 1341046 h 3445715"/>
              <a:gd name="connsiteX6389" fmla="*/ 1896978 w 6942879"/>
              <a:gd name="connsiteY6389" fmla="*/ 1356683 h 3445715"/>
              <a:gd name="connsiteX6390" fmla="*/ 1900840 w 6942879"/>
              <a:gd name="connsiteY6390" fmla="*/ 1348865 h 3445715"/>
              <a:gd name="connsiteX6391" fmla="*/ 1889149 w 6942879"/>
              <a:gd name="connsiteY6391" fmla="*/ 1360592 h 3445715"/>
              <a:gd name="connsiteX6392" fmla="*/ 1881371 w 6942879"/>
              <a:gd name="connsiteY6392" fmla="*/ 1364501 h 3445715"/>
              <a:gd name="connsiteX6393" fmla="*/ 1873542 w 6942879"/>
              <a:gd name="connsiteY6393" fmla="*/ 1356683 h 3445715"/>
              <a:gd name="connsiteX6394" fmla="*/ 1869627 w 6942879"/>
              <a:gd name="connsiteY6394" fmla="*/ 1368411 h 3445715"/>
              <a:gd name="connsiteX6395" fmla="*/ 1854073 w 6942879"/>
              <a:gd name="connsiteY6395" fmla="*/ 1368411 h 3445715"/>
              <a:gd name="connsiteX6396" fmla="*/ 1826723 w 6942879"/>
              <a:gd name="connsiteY6396" fmla="*/ 1380164 h 3445715"/>
              <a:gd name="connsiteX6397" fmla="*/ 1826723 w 6942879"/>
              <a:gd name="connsiteY6397" fmla="*/ 1372346 h 3445715"/>
              <a:gd name="connsiteX6398" fmla="*/ 1822861 w 6942879"/>
              <a:gd name="connsiteY6398" fmla="*/ 1380164 h 3445715"/>
              <a:gd name="connsiteX6399" fmla="*/ 1822861 w 6942879"/>
              <a:gd name="connsiteY6399" fmla="*/ 1387982 h 3445715"/>
              <a:gd name="connsiteX6400" fmla="*/ 1815032 w 6942879"/>
              <a:gd name="connsiteY6400" fmla="*/ 1411437 h 3445715"/>
              <a:gd name="connsiteX6401" fmla="*/ 1799425 w 6942879"/>
              <a:gd name="connsiteY6401" fmla="*/ 1411437 h 3445715"/>
              <a:gd name="connsiteX6402" fmla="*/ 1803340 w 6942879"/>
              <a:gd name="connsiteY6402" fmla="*/ 1399710 h 3445715"/>
              <a:gd name="connsiteX6403" fmla="*/ 1795510 w 6942879"/>
              <a:gd name="connsiteY6403" fmla="*/ 1411437 h 3445715"/>
              <a:gd name="connsiteX6404" fmla="*/ 1803340 w 6942879"/>
              <a:gd name="connsiteY6404" fmla="*/ 1430983 h 3445715"/>
              <a:gd name="connsiteX6405" fmla="*/ 1783819 w 6942879"/>
              <a:gd name="connsiteY6405" fmla="*/ 1462282 h 3445715"/>
              <a:gd name="connsiteX6406" fmla="*/ 1791648 w 6942879"/>
              <a:gd name="connsiteY6406" fmla="*/ 1446620 h 3445715"/>
              <a:gd name="connsiteX6407" fmla="*/ 1783819 w 6942879"/>
              <a:gd name="connsiteY6407" fmla="*/ 1430983 h 3445715"/>
              <a:gd name="connsiteX6408" fmla="*/ 1783819 w 6942879"/>
              <a:gd name="connsiteY6408" fmla="*/ 1407528 h 3445715"/>
              <a:gd name="connsiteX6409" fmla="*/ 1772128 w 6942879"/>
              <a:gd name="connsiteY6409" fmla="*/ 1438802 h 3445715"/>
              <a:gd name="connsiteX6410" fmla="*/ 1764298 w 6942879"/>
              <a:gd name="connsiteY6410" fmla="*/ 1430983 h 3445715"/>
              <a:gd name="connsiteX6411" fmla="*/ 1764298 w 6942879"/>
              <a:gd name="connsiteY6411" fmla="*/ 1419256 h 3445715"/>
              <a:gd name="connsiteX6412" fmla="*/ 1760436 w 6942879"/>
              <a:gd name="connsiteY6412" fmla="*/ 1434892 h 3445715"/>
              <a:gd name="connsiteX6413" fmla="*/ 1768213 w 6942879"/>
              <a:gd name="connsiteY6413" fmla="*/ 1446620 h 3445715"/>
              <a:gd name="connsiteX6414" fmla="*/ 1776042 w 6942879"/>
              <a:gd name="connsiteY6414" fmla="*/ 1458373 h 3445715"/>
              <a:gd name="connsiteX6415" fmla="*/ 1764298 w 6942879"/>
              <a:gd name="connsiteY6415" fmla="*/ 1458373 h 3445715"/>
              <a:gd name="connsiteX6416" fmla="*/ 1779904 w 6942879"/>
              <a:gd name="connsiteY6416" fmla="*/ 1466192 h 3445715"/>
              <a:gd name="connsiteX6417" fmla="*/ 1783819 w 6942879"/>
              <a:gd name="connsiteY6417" fmla="*/ 1474010 h 3445715"/>
              <a:gd name="connsiteX6418" fmla="*/ 1787734 w 6942879"/>
              <a:gd name="connsiteY6418" fmla="*/ 1481828 h 3445715"/>
              <a:gd name="connsiteX6419" fmla="*/ 1779904 w 6942879"/>
              <a:gd name="connsiteY6419" fmla="*/ 1485737 h 3445715"/>
              <a:gd name="connsiteX6420" fmla="*/ 1772128 w 6942879"/>
              <a:gd name="connsiteY6420" fmla="*/ 1485737 h 3445715"/>
              <a:gd name="connsiteX6421" fmla="*/ 1791648 w 6942879"/>
              <a:gd name="connsiteY6421" fmla="*/ 1489647 h 3445715"/>
              <a:gd name="connsiteX6422" fmla="*/ 1779904 w 6942879"/>
              <a:gd name="connsiteY6422" fmla="*/ 1501374 h 3445715"/>
              <a:gd name="connsiteX6423" fmla="*/ 1776042 w 6942879"/>
              <a:gd name="connsiteY6423" fmla="*/ 1497465 h 3445715"/>
              <a:gd name="connsiteX6424" fmla="*/ 1772128 w 6942879"/>
              <a:gd name="connsiteY6424" fmla="*/ 1501374 h 3445715"/>
              <a:gd name="connsiteX6425" fmla="*/ 1772128 w 6942879"/>
              <a:gd name="connsiteY6425" fmla="*/ 1505283 h 3445715"/>
              <a:gd name="connsiteX6426" fmla="*/ 1768213 w 6942879"/>
              <a:gd name="connsiteY6426" fmla="*/ 1513102 h 3445715"/>
              <a:gd name="connsiteX6427" fmla="*/ 1779904 w 6942879"/>
              <a:gd name="connsiteY6427" fmla="*/ 1509192 h 3445715"/>
              <a:gd name="connsiteX6428" fmla="*/ 1768213 w 6942879"/>
              <a:gd name="connsiteY6428" fmla="*/ 1517011 h 3445715"/>
              <a:gd name="connsiteX6429" fmla="*/ 1752607 w 6942879"/>
              <a:gd name="connsiteY6429" fmla="*/ 1528764 h 3445715"/>
              <a:gd name="connsiteX6430" fmla="*/ 1725308 w 6942879"/>
              <a:gd name="connsiteY6430" fmla="*/ 1544401 h 3445715"/>
              <a:gd name="connsiteX6431" fmla="*/ 1713617 w 6942879"/>
              <a:gd name="connsiteY6431" fmla="*/ 1556128 h 3445715"/>
              <a:gd name="connsiteX6432" fmla="*/ 1701925 w 6942879"/>
              <a:gd name="connsiteY6432" fmla="*/ 1563947 h 3445715"/>
              <a:gd name="connsiteX6433" fmla="*/ 1678490 w 6942879"/>
              <a:gd name="connsiteY6433" fmla="*/ 1591311 h 3445715"/>
              <a:gd name="connsiteX6434" fmla="*/ 1686319 w 6942879"/>
              <a:gd name="connsiteY6434" fmla="*/ 1626519 h 3445715"/>
              <a:gd name="connsiteX6435" fmla="*/ 1698011 w 6942879"/>
              <a:gd name="connsiteY6435" fmla="*/ 1661702 h 3445715"/>
              <a:gd name="connsiteX6436" fmla="*/ 1705787 w 6942879"/>
              <a:gd name="connsiteY6436" fmla="*/ 1696910 h 3445715"/>
              <a:gd name="connsiteX6437" fmla="*/ 1698011 w 6942879"/>
              <a:gd name="connsiteY6437" fmla="*/ 1728183 h 3445715"/>
              <a:gd name="connsiteX6438" fmla="*/ 1698011 w 6942879"/>
              <a:gd name="connsiteY6438" fmla="*/ 1720365 h 3445715"/>
              <a:gd name="connsiteX6439" fmla="*/ 1686319 w 6942879"/>
              <a:gd name="connsiteY6439" fmla="*/ 1716456 h 3445715"/>
              <a:gd name="connsiteX6440" fmla="*/ 1674575 w 6942879"/>
              <a:gd name="connsiteY6440" fmla="*/ 1704728 h 3445715"/>
              <a:gd name="connsiteX6441" fmla="*/ 1670713 w 6942879"/>
              <a:gd name="connsiteY6441" fmla="*/ 1689092 h 3445715"/>
              <a:gd name="connsiteX6442" fmla="*/ 1662884 w 6942879"/>
              <a:gd name="connsiteY6442" fmla="*/ 1685157 h 3445715"/>
              <a:gd name="connsiteX6443" fmla="*/ 1659021 w 6942879"/>
              <a:gd name="connsiteY6443" fmla="*/ 1677338 h 3445715"/>
              <a:gd name="connsiteX6444" fmla="*/ 1655107 w 6942879"/>
              <a:gd name="connsiteY6444" fmla="*/ 1661702 h 3445715"/>
              <a:gd name="connsiteX6445" fmla="*/ 1655107 w 6942879"/>
              <a:gd name="connsiteY6445" fmla="*/ 1646065 h 3445715"/>
              <a:gd name="connsiteX6446" fmla="*/ 1627809 w 6942879"/>
              <a:gd name="connsiteY6446" fmla="*/ 1618701 h 3445715"/>
              <a:gd name="connsiteX6447" fmla="*/ 1604373 w 6942879"/>
              <a:gd name="connsiteY6447" fmla="*/ 1622610 h 3445715"/>
              <a:gd name="connsiteX6448" fmla="*/ 1588767 w 6942879"/>
              <a:gd name="connsiteY6448" fmla="*/ 1610882 h 3445715"/>
              <a:gd name="connsiteX6449" fmla="*/ 1565384 w 6942879"/>
              <a:gd name="connsiteY6449" fmla="*/ 1610882 h 3445715"/>
              <a:gd name="connsiteX6450" fmla="*/ 1557554 w 6942879"/>
              <a:gd name="connsiteY6450" fmla="*/ 1614792 h 3445715"/>
              <a:gd name="connsiteX6451" fmla="*/ 1553692 w 6942879"/>
              <a:gd name="connsiteY6451" fmla="*/ 1610882 h 3445715"/>
              <a:gd name="connsiteX6452" fmla="*/ 1522479 w 6942879"/>
              <a:gd name="connsiteY6452" fmla="*/ 1614792 h 3445715"/>
              <a:gd name="connsiteX6453" fmla="*/ 1506873 w 6942879"/>
              <a:gd name="connsiteY6453" fmla="*/ 1610882 h 3445715"/>
              <a:gd name="connsiteX6454" fmla="*/ 1514650 w 6942879"/>
              <a:gd name="connsiteY6454" fmla="*/ 1618701 h 3445715"/>
              <a:gd name="connsiteX6455" fmla="*/ 1526342 w 6942879"/>
              <a:gd name="connsiteY6455" fmla="*/ 1626519 h 3445715"/>
              <a:gd name="connsiteX6456" fmla="*/ 1522479 w 6942879"/>
              <a:gd name="connsiteY6456" fmla="*/ 1630428 h 3445715"/>
              <a:gd name="connsiteX6457" fmla="*/ 1530257 w 6942879"/>
              <a:gd name="connsiteY6457" fmla="*/ 1634337 h 3445715"/>
              <a:gd name="connsiteX6458" fmla="*/ 1526342 w 6942879"/>
              <a:gd name="connsiteY6458" fmla="*/ 1638247 h 3445715"/>
              <a:gd name="connsiteX6459" fmla="*/ 1510736 w 6942879"/>
              <a:gd name="connsiteY6459" fmla="*/ 1630428 h 3445715"/>
              <a:gd name="connsiteX6460" fmla="*/ 1495129 w 6942879"/>
              <a:gd name="connsiteY6460" fmla="*/ 1634337 h 3445715"/>
              <a:gd name="connsiteX6461" fmla="*/ 1471747 w 6942879"/>
              <a:gd name="connsiteY6461" fmla="*/ 1630428 h 3445715"/>
              <a:gd name="connsiteX6462" fmla="*/ 1452225 w 6942879"/>
              <a:gd name="connsiteY6462" fmla="*/ 1622610 h 3445715"/>
              <a:gd name="connsiteX6463" fmla="*/ 1432756 w 6942879"/>
              <a:gd name="connsiteY6463" fmla="*/ 1626519 h 3445715"/>
              <a:gd name="connsiteX6464" fmla="*/ 1417150 w 6942879"/>
              <a:gd name="connsiteY6464" fmla="*/ 1626519 h 3445715"/>
              <a:gd name="connsiteX6465" fmla="*/ 1421012 w 6942879"/>
              <a:gd name="connsiteY6465" fmla="*/ 1634337 h 3445715"/>
              <a:gd name="connsiteX6466" fmla="*/ 1405406 w 6942879"/>
              <a:gd name="connsiteY6466" fmla="*/ 1646065 h 3445715"/>
              <a:gd name="connsiteX6467" fmla="*/ 1393715 w 6942879"/>
              <a:gd name="connsiteY6467" fmla="*/ 1646065 h 3445715"/>
              <a:gd name="connsiteX6468" fmla="*/ 1385937 w 6942879"/>
              <a:gd name="connsiteY6468" fmla="*/ 1657792 h 3445715"/>
              <a:gd name="connsiteX6469" fmla="*/ 1374194 w 6942879"/>
              <a:gd name="connsiteY6469" fmla="*/ 1665611 h 3445715"/>
              <a:gd name="connsiteX6470" fmla="*/ 1366417 w 6942879"/>
              <a:gd name="connsiteY6470" fmla="*/ 1673429 h 3445715"/>
              <a:gd name="connsiteX6471" fmla="*/ 1374194 w 6942879"/>
              <a:gd name="connsiteY6471" fmla="*/ 1704728 h 3445715"/>
              <a:gd name="connsiteX6472" fmla="*/ 1373825 w 6942879"/>
              <a:gd name="connsiteY6472" fmla="*/ 1704624 h 3445715"/>
              <a:gd name="connsiteX6473" fmla="*/ 1374625 w 6942879"/>
              <a:gd name="connsiteY6473" fmla="*/ 1709043 h 3445715"/>
              <a:gd name="connsiteX6474" fmla="*/ 1370729 w 6942879"/>
              <a:gd name="connsiteY6474" fmla="*/ 1720776 h 3445715"/>
              <a:gd name="connsiteX6475" fmla="*/ 1366834 w 6942879"/>
              <a:gd name="connsiteY6475" fmla="*/ 1759887 h 3445715"/>
              <a:gd name="connsiteX6476" fmla="*/ 1374625 w 6942879"/>
              <a:gd name="connsiteY6476" fmla="*/ 1810731 h 3445715"/>
              <a:gd name="connsiteX6477" fmla="*/ 1390207 w 6942879"/>
              <a:gd name="connsiteY6477" fmla="*/ 1830286 h 3445715"/>
              <a:gd name="connsiteX6478" fmla="*/ 1401894 w 6942879"/>
              <a:gd name="connsiteY6478" fmla="*/ 1849842 h 3445715"/>
              <a:gd name="connsiteX6479" fmla="*/ 1421373 w 6942879"/>
              <a:gd name="connsiteY6479" fmla="*/ 1857664 h 3445715"/>
              <a:gd name="connsiteX6480" fmla="*/ 1436955 w 6942879"/>
              <a:gd name="connsiteY6480" fmla="*/ 1865486 h 3445715"/>
              <a:gd name="connsiteX6481" fmla="*/ 1483702 w 6942879"/>
              <a:gd name="connsiteY6481" fmla="*/ 1857664 h 3445715"/>
              <a:gd name="connsiteX6482" fmla="*/ 1503180 w 6942879"/>
              <a:gd name="connsiteY6482" fmla="*/ 1834197 h 3445715"/>
              <a:gd name="connsiteX6483" fmla="*/ 1507076 w 6942879"/>
              <a:gd name="connsiteY6483" fmla="*/ 1810731 h 3445715"/>
              <a:gd name="connsiteX6484" fmla="*/ 1522658 w 6942879"/>
              <a:gd name="connsiteY6484" fmla="*/ 1802909 h 3445715"/>
              <a:gd name="connsiteX6485" fmla="*/ 1561615 w 6942879"/>
              <a:gd name="connsiteY6485" fmla="*/ 1798998 h 3445715"/>
              <a:gd name="connsiteX6486" fmla="*/ 1577197 w 6942879"/>
              <a:gd name="connsiteY6486" fmla="*/ 1806820 h 3445715"/>
              <a:gd name="connsiteX6487" fmla="*/ 1561615 w 6942879"/>
              <a:gd name="connsiteY6487" fmla="*/ 1826375 h 3445715"/>
              <a:gd name="connsiteX6488" fmla="*/ 1561615 w 6942879"/>
              <a:gd name="connsiteY6488" fmla="*/ 1845930 h 3445715"/>
              <a:gd name="connsiteX6489" fmla="*/ 1554060 w 6942879"/>
              <a:gd name="connsiteY6489" fmla="*/ 1864893 h 3445715"/>
              <a:gd name="connsiteX6490" fmla="*/ 1554568 w 6942879"/>
              <a:gd name="connsiteY6490" fmla="*/ 1865142 h 3445715"/>
              <a:gd name="connsiteX6491" fmla="*/ 1550575 w 6942879"/>
              <a:gd name="connsiteY6491" fmla="*/ 1888575 h 3445715"/>
              <a:gd name="connsiteX6492" fmla="*/ 1541091 w 6942879"/>
              <a:gd name="connsiteY6492" fmla="*/ 1901757 h 3445715"/>
              <a:gd name="connsiteX6493" fmla="*/ 1534735 w 6942879"/>
              <a:gd name="connsiteY6493" fmla="*/ 1911797 h 3445715"/>
              <a:gd name="connsiteX6494" fmla="*/ 1546582 w 6942879"/>
              <a:gd name="connsiteY6494" fmla="*/ 1916551 h 3445715"/>
              <a:gd name="connsiteX6495" fmla="*/ 1545502 w 6942879"/>
              <a:gd name="connsiteY6495" fmla="*/ 1917292 h 3445715"/>
              <a:gd name="connsiteX6496" fmla="*/ 1557853 w 6942879"/>
              <a:gd name="connsiteY6496" fmla="*/ 1913168 h 3445715"/>
              <a:gd name="connsiteX6497" fmla="*/ 1581279 w 6942879"/>
              <a:gd name="connsiteY6497" fmla="*/ 1917079 h 3445715"/>
              <a:gd name="connsiteX6498" fmla="*/ 1604706 w 6942879"/>
              <a:gd name="connsiteY6498" fmla="*/ 1913168 h 3445715"/>
              <a:gd name="connsiteX6499" fmla="*/ 1625692 w 6942879"/>
              <a:gd name="connsiteY6499" fmla="*/ 1916590 h 3445715"/>
              <a:gd name="connsiteX6500" fmla="*/ 1643032 w 6942879"/>
              <a:gd name="connsiteY6500" fmla="*/ 1928326 h 3445715"/>
              <a:gd name="connsiteX6501" fmla="*/ 1645262 w 6942879"/>
              <a:gd name="connsiteY6501" fmla="*/ 1927354 h 3445715"/>
              <a:gd name="connsiteX6502" fmla="*/ 1647742 w 6942879"/>
              <a:gd name="connsiteY6502" fmla="*/ 1931723 h 3445715"/>
              <a:gd name="connsiteX6503" fmla="*/ 1643869 w 6942879"/>
              <a:gd name="connsiteY6503" fmla="*/ 1947478 h 3445715"/>
              <a:gd name="connsiteX6504" fmla="*/ 1639996 w 6942879"/>
              <a:gd name="connsiteY6504" fmla="*/ 1959295 h 3445715"/>
              <a:gd name="connsiteX6505" fmla="*/ 1636127 w 6942879"/>
              <a:gd name="connsiteY6505" fmla="*/ 1986867 h 3445715"/>
              <a:gd name="connsiteX6506" fmla="*/ 1633222 w 6942879"/>
              <a:gd name="connsiteY6506" fmla="*/ 2000652 h 3445715"/>
              <a:gd name="connsiteX6507" fmla="*/ 1636086 w 6942879"/>
              <a:gd name="connsiteY6507" fmla="*/ 2014242 h 3445715"/>
              <a:gd name="connsiteX6508" fmla="*/ 1636153 w 6942879"/>
              <a:gd name="connsiteY6508" fmla="*/ 2014259 h 3445715"/>
              <a:gd name="connsiteX6509" fmla="*/ 1647899 w 6942879"/>
              <a:gd name="connsiteY6509" fmla="*/ 2029881 h 3445715"/>
              <a:gd name="connsiteX6510" fmla="*/ 1655728 w 6942879"/>
              <a:gd name="connsiteY6510" fmla="*/ 2037692 h 3445715"/>
              <a:gd name="connsiteX6511" fmla="*/ 1654800 w 6942879"/>
              <a:gd name="connsiteY6511" fmla="*/ 2039543 h 3445715"/>
              <a:gd name="connsiteX6512" fmla="*/ 1657483 w 6942879"/>
              <a:gd name="connsiteY6512" fmla="*/ 2038194 h 3445715"/>
              <a:gd name="connsiteX6513" fmla="*/ 1663329 w 6942879"/>
              <a:gd name="connsiteY6513" fmla="*/ 2041129 h 3445715"/>
              <a:gd name="connsiteX6514" fmla="*/ 1675014 w 6942879"/>
              <a:gd name="connsiteY6514" fmla="*/ 2048970 h 3445715"/>
              <a:gd name="connsiteX6515" fmla="*/ 1706167 w 6942879"/>
              <a:gd name="connsiteY6515" fmla="*/ 2041129 h 3445715"/>
              <a:gd name="connsiteX6516" fmla="*/ 1745119 w 6942879"/>
              <a:gd name="connsiteY6516" fmla="*/ 2045041 h 3445715"/>
              <a:gd name="connsiteX6517" fmla="*/ 1756803 w 6942879"/>
              <a:gd name="connsiteY6517" fmla="*/ 2052882 h 3445715"/>
              <a:gd name="connsiteX6518" fmla="*/ 1768487 w 6942879"/>
              <a:gd name="connsiteY6518" fmla="*/ 2068534 h 3445715"/>
              <a:gd name="connsiteX6519" fmla="*/ 1772372 w 6942879"/>
              <a:gd name="connsiteY6519" fmla="*/ 2056795 h 3445715"/>
              <a:gd name="connsiteX6520" fmla="*/ 1787955 w 6942879"/>
              <a:gd name="connsiteY6520" fmla="*/ 2041129 h 3445715"/>
              <a:gd name="connsiteX6521" fmla="*/ 1807424 w 6942879"/>
              <a:gd name="connsiteY6521" fmla="*/ 2005898 h 3445715"/>
              <a:gd name="connsiteX6522" fmla="*/ 1819109 w 6942879"/>
              <a:gd name="connsiteY6522" fmla="*/ 2009811 h 3445715"/>
              <a:gd name="connsiteX6523" fmla="*/ 1834692 w 6942879"/>
              <a:gd name="connsiteY6523" fmla="*/ 2001985 h 3445715"/>
              <a:gd name="connsiteX6524" fmla="*/ 1865845 w 6942879"/>
              <a:gd name="connsiteY6524" fmla="*/ 1982406 h 3445715"/>
              <a:gd name="connsiteX6525" fmla="*/ 1873638 w 6942879"/>
              <a:gd name="connsiteY6525" fmla="*/ 1979961 h 3445715"/>
              <a:gd name="connsiteX6526" fmla="*/ 1881429 w 6942879"/>
              <a:gd name="connsiteY6526" fmla="*/ 1986319 h 3445715"/>
              <a:gd name="connsiteX6527" fmla="*/ 1865845 w 6942879"/>
              <a:gd name="connsiteY6527" fmla="*/ 1998073 h 3445715"/>
              <a:gd name="connsiteX6528" fmla="*/ 1846377 w 6942879"/>
              <a:gd name="connsiteY6528" fmla="*/ 2013724 h 3445715"/>
              <a:gd name="connsiteX6529" fmla="*/ 1843501 w 6942879"/>
              <a:gd name="connsiteY6529" fmla="*/ 2031050 h 3445715"/>
              <a:gd name="connsiteX6530" fmla="*/ 1847060 w 6942879"/>
              <a:gd name="connsiteY6530" fmla="*/ 2025911 h 3445715"/>
              <a:gd name="connsiteX6531" fmla="*/ 1862684 w 6942879"/>
              <a:gd name="connsiteY6531" fmla="*/ 2002385 h 3445715"/>
              <a:gd name="connsiteX6532" fmla="*/ 1870490 w 6942879"/>
              <a:gd name="connsiteY6532" fmla="*/ 2018072 h 3445715"/>
              <a:gd name="connsiteX6533" fmla="*/ 1862684 w 6942879"/>
              <a:gd name="connsiteY6533" fmla="*/ 2029836 h 3445715"/>
              <a:gd name="connsiteX6534" fmla="*/ 1882212 w 6942879"/>
              <a:gd name="connsiteY6534" fmla="*/ 2045523 h 3445715"/>
              <a:gd name="connsiteX6535" fmla="*/ 1874393 w 6942879"/>
              <a:gd name="connsiteY6535" fmla="*/ 2014148 h 3445715"/>
              <a:gd name="connsiteX6536" fmla="*/ 1909545 w 6942879"/>
              <a:gd name="connsiteY6536" fmla="*/ 1998460 h 3445715"/>
              <a:gd name="connsiteX6537" fmla="*/ 1932975 w 6942879"/>
              <a:gd name="connsiteY6537" fmla="*/ 2006299 h 3445715"/>
              <a:gd name="connsiteX6538" fmla="*/ 1944697 w 6942879"/>
              <a:gd name="connsiteY6538" fmla="*/ 2018072 h 3445715"/>
              <a:gd name="connsiteX6539" fmla="*/ 1979850 w 6942879"/>
              <a:gd name="connsiteY6539" fmla="*/ 2018072 h 3445715"/>
              <a:gd name="connsiteX6540" fmla="*/ 2003280 w 6942879"/>
              <a:gd name="connsiteY6540" fmla="*/ 2025911 h 3445715"/>
              <a:gd name="connsiteX6541" fmla="*/ 2022808 w 6942879"/>
              <a:gd name="connsiteY6541" fmla="*/ 2014148 h 3445715"/>
              <a:gd name="connsiteX6542" fmla="*/ 2046252 w 6942879"/>
              <a:gd name="connsiteY6542" fmla="*/ 2014148 h 3445715"/>
              <a:gd name="connsiteX6543" fmla="*/ 2057960 w 6942879"/>
              <a:gd name="connsiteY6543" fmla="*/ 2018072 h 3445715"/>
              <a:gd name="connsiteX6544" fmla="*/ 2042335 w 6942879"/>
              <a:gd name="connsiteY6544" fmla="*/ 2021987 h 3445715"/>
              <a:gd name="connsiteX6545" fmla="*/ 2042335 w 6942879"/>
              <a:gd name="connsiteY6545" fmla="*/ 2029836 h 3445715"/>
              <a:gd name="connsiteX6546" fmla="*/ 2054057 w 6942879"/>
              <a:gd name="connsiteY6546" fmla="*/ 2025911 h 3445715"/>
              <a:gd name="connsiteX6547" fmla="*/ 2054057 w 6942879"/>
              <a:gd name="connsiteY6547" fmla="*/ 2033760 h 3445715"/>
              <a:gd name="connsiteX6548" fmla="*/ 2061863 w 6942879"/>
              <a:gd name="connsiteY6548" fmla="*/ 2029836 h 3445715"/>
              <a:gd name="connsiteX6549" fmla="*/ 2065779 w 6942879"/>
              <a:gd name="connsiteY6549" fmla="*/ 2033760 h 3445715"/>
              <a:gd name="connsiteX6550" fmla="*/ 2081390 w 6942879"/>
              <a:gd name="connsiteY6550" fmla="*/ 2041599 h 3445715"/>
              <a:gd name="connsiteX6551" fmla="*/ 2077488 w 6942879"/>
              <a:gd name="connsiteY6551" fmla="*/ 2053362 h 3445715"/>
              <a:gd name="connsiteX6552" fmla="*/ 2069682 w 6942879"/>
              <a:gd name="connsiteY6552" fmla="*/ 2057287 h 3445715"/>
              <a:gd name="connsiteX6553" fmla="*/ 2094580 w 6942879"/>
              <a:gd name="connsiteY6553" fmla="*/ 2057285 h 3445715"/>
              <a:gd name="connsiteX6554" fmla="*/ 2102343 w 6942879"/>
              <a:gd name="connsiteY6554" fmla="*/ 2059933 h 3445715"/>
              <a:gd name="connsiteX6555" fmla="*/ 2104709 w 6942879"/>
              <a:gd name="connsiteY6555" fmla="*/ 2057043 h 3445715"/>
              <a:gd name="connsiteX6556" fmla="*/ 2131943 w 6942879"/>
              <a:gd name="connsiteY6556" fmla="*/ 2084512 h 3445715"/>
              <a:gd name="connsiteX6557" fmla="*/ 2147505 w 6942879"/>
              <a:gd name="connsiteY6557" fmla="*/ 2100211 h 3445715"/>
              <a:gd name="connsiteX6558" fmla="*/ 2154805 w 6942879"/>
              <a:gd name="connsiteY6558" fmla="*/ 2107566 h 3445715"/>
              <a:gd name="connsiteX6559" fmla="*/ 2163917 w 6942879"/>
              <a:gd name="connsiteY6559" fmla="*/ 2107086 h 3445715"/>
              <a:gd name="connsiteX6560" fmla="*/ 2170305 w 6942879"/>
              <a:gd name="connsiteY6560" fmla="*/ 2103642 h 3445715"/>
              <a:gd name="connsiteX6561" fmla="*/ 2182106 w 6942879"/>
              <a:gd name="connsiteY6561" fmla="*/ 2111514 h 3445715"/>
              <a:gd name="connsiteX6562" fmla="*/ 2221433 w 6942879"/>
              <a:gd name="connsiteY6562" fmla="*/ 2111514 h 3445715"/>
              <a:gd name="connsiteX6563" fmla="*/ 2216858 w 6942879"/>
              <a:gd name="connsiteY6563" fmla="*/ 2119147 h 3445715"/>
              <a:gd name="connsiteX6564" fmla="*/ 2225010 w 6942879"/>
              <a:gd name="connsiteY6564" fmla="*/ 2115551 h 3445715"/>
              <a:gd name="connsiteX6565" fmla="*/ 2252381 w 6942879"/>
              <a:gd name="connsiteY6565" fmla="*/ 2131232 h 3445715"/>
              <a:gd name="connsiteX6566" fmla="*/ 2268021 w 6942879"/>
              <a:gd name="connsiteY6566" fmla="*/ 2142993 h 3445715"/>
              <a:gd name="connsiteX6567" fmla="*/ 2267832 w 6942879"/>
              <a:gd name="connsiteY6567" fmla="*/ 2143257 h 3445715"/>
              <a:gd name="connsiteX6568" fmla="*/ 2267983 w 6942879"/>
              <a:gd name="connsiteY6568" fmla="*/ 2143181 h 3445715"/>
              <a:gd name="connsiteX6569" fmla="*/ 2275779 w 6942879"/>
              <a:gd name="connsiteY6569" fmla="*/ 2154947 h 3445715"/>
              <a:gd name="connsiteX6570" fmla="*/ 2287491 w 6942879"/>
              <a:gd name="connsiteY6570" fmla="*/ 2186240 h 3445715"/>
              <a:gd name="connsiteX6571" fmla="*/ 2291371 w 6942879"/>
              <a:gd name="connsiteY6571" fmla="*/ 2201904 h 3445715"/>
              <a:gd name="connsiteX6572" fmla="*/ 2291371 w 6942879"/>
              <a:gd name="connsiteY6572" fmla="*/ 2213671 h 3445715"/>
              <a:gd name="connsiteX6573" fmla="*/ 2279659 w 6942879"/>
              <a:gd name="connsiteY6573" fmla="*/ 2217569 h 3445715"/>
              <a:gd name="connsiteX6574" fmla="*/ 2271863 w 6942879"/>
              <a:gd name="connsiteY6574" fmla="*/ 2225401 h 3445715"/>
              <a:gd name="connsiteX6575" fmla="*/ 2256271 w 6942879"/>
              <a:gd name="connsiteY6575" fmla="*/ 2252796 h 3445715"/>
              <a:gd name="connsiteX6576" fmla="*/ 2271863 w 6942879"/>
              <a:gd name="connsiteY6576" fmla="*/ 2237131 h 3445715"/>
              <a:gd name="connsiteX6577" fmla="*/ 2260187 w 6942879"/>
              <a:gd name="connsiteY6577" fmla="*/ 2252796 h 3445715"/>
              <a:gd name="connsiteX6578" fmla="*/ 2275779 w 6942879"/>
              <a:gd name="connsiteY6578" fmla="*/ 2237131 h 3445715"/>
              <a:gd name="connsiteX6579" fmla="*/ 2287491 w 6942879"/>
              <a:gd name="connsiteY6579" fmla="*/ 2268460 h 3445715"/>
              <a:gd name="connsiteX6580" fmla="*/ 2295287 w 6942879"/>
              <a:gd name="connsiteY6580" fmla="*/ 2260628 h 3445715"/>
              <a:gd name="connsiteX6581" fmla="*/ 2299167 w 6942879"/>
              <a:gd name="connsiteY6581" fmla="*/ 2264562 h 3445715"/>
              <a:gd name="connsiteX6582" fmla="*/ 2310879 w 6942879"/>
              <a:gd name="connsiteY6582" fmla="*/ 2264562 h 3445715"/>
              <a:gd name="connsiteX6583" fmla="*/ 2330388 w 6942879"/>
              <a:gd name="connsiteY6583" fmla="*/ 2241065 h 3445715"/>
              <a:gd name="connsiteX6584" fmla="*/ 2349860 w 6942879"/>
              <a:gd name="connsiteY6584" fmla="*/ 2241065 h 3445715"/>
              <a:gd name="connsiteX6585" fmla="*/ 2388876 w 6942879"/>
              <a:gd name="connsiteY6585" fmla="*/ 2256730 h 3445715"/>
              <a:gd name="connsiteX6586" fmla="*/ 2420060 w 6942879"/>
              <a:gd name="connsiteY6586" fmla="*/ 2276292 h 3445715"/>
              <a:gd name="connsiteX6587" fmla="*/ 2466872 w 6942879"/>
              <a:gd name="connsiteY6587" fmla="*/ 2284124 h 3445715"/>
              <a:gd name="connsiteX6588" fmla="*/ 2494141 w 6942879"/>
              <a:gd name="connsiteY6588" fmla="*/ 2284124 h 3445715"/>
              <a:gd name="connsiteX6589" fmla="*/ 2513649 w 6942879"/>
              <a:gd name="connsiteY6589" fmla="*/ 2295855 h 3445715"/>
              <a:gd name="connsiteX6590" fmla="*/ 2556545 w 6942879"/>
              <a:gd name="connsiteY6590" fmla="*/ 2323286 h 3445715"/>
              <a:gd name="connsiteX6591" fmla="*/ 2579933 w 6942879"/>
              <a:gd name="connsiteY6591" fmla="*/ 2327183 h 3445715"/>
              <a:gd name="connsiteX6592" fmla="*/ 2586152 w 6942879"/>
              <a:gd name="connsiteY6592" fmla="*/ 2342786 h 3445715"/>
              <a:gd name="connsiteX6593" fmla="*/ 2585537 w 6942879"/>
              <a:gd name="connsiteY6593" fmla="*/ 2341807 h 3445715"/>
              <a:gd name="connsiteX6594" fmla="*/ 2587730 w 6942879"/>
              <a:gd name="connsiteY6594" fmla="*/ 2346746 h 3445715"/>
              <a:gd name="connsiteX6595" fmla="*/ 2564341 w 6942879"/>
              <a:gd name="connsiteY6595" fmla="*/ 2425068 h 3445715"/>
              <a:gd name="connsiteX6596" fmla="*/ 2544833 w 6942879"/>
              <a:gd name="connsiteY6596" fmla="*/ 2440696 h 3445715"/>
              <a:gd name="connsiteX6597" fmla="*/ 2533157 w 6942879"/>
              <a:gd name="connsiteY6597" fmla="*/ 2460295 h 3445715"/>
              <a:gd name="connsiteX6598" fmla="*/ 2521445 w 6942879"/>
              <a:gd name="connsiteY6598" fmla="*/ 2475959 h 3445715"/>
              <a:gd name="connsiteX6599" fmla="*/ 2517565 w 6942879"/>
              <a:gd name="connsiteY6599" fmla="*/ 2475959 h 3445715"/>
              <a:gd name="connsiteX6600" fmla="*/ 2517565 w 6942879"/>
              <a:gd name="connsiteY6600" fmla="*/ 2479857 h 3445715"/>
              <a:gd name="connsiteX6601" fmla="*/ 2509769 w 6942879"/>
              <a:gd name="connsiteY6601" fmla="*/ 2475959 h 3445715"/>
              <a:gd name="connsiteX6602" fmla="*/ 2509769 w 6942879"/>
              <a:gd name="connsiteY6602" fmla="*/ 2487690 h 3445715"/>
              <a:gd name="connsiteX6603" fmla="*/ 2509769 w 6942879"/>
              <a:gd name="connsiteY6603" fmla="*/ 2507252 h 3445715"/>
              <a:gd name="connsiteX6604" fmla="*/ 2509769 w 6942879"/>
              <a:gd name="connsiteY6604" fmla="*/ 2542515 h 3445715"/>
              <a:gd name="connsiteX6605" fmla="*/ 2505853 w 6942879"/>
              <a:gd name="connsiteY6605" fmla="*/ 2562078 h 3445715"/>
              <a:gd name="connsiteX6606" fmla="*/ 2505853 w 6942879"/>
              <a:gd name="connsiteY6606" fmla="*/ 2577742 h 3445715"/>
              <a:gd name="connsiteX6607" fmla="*/ 2498057 w 6942879"/>
              <a:gd name="connsiteY6607" fmla="*/ 2585574 h 3445715"/>
              <a:gd name="connsiteX6608" fmla="*/ 2494141 w 6942879"/>
              <a:gd name="connsiteY6608" fmla="*/ 2605137 h 3445715"/>
              <a:gd name="connsiteX6609" fmla="*/ 2482465 w 6942879"/>
              <a:gd name="connsiteY6609" fmla="*/ 2632531 h 3445715"/>
              <a:gd name="connsiteX6610" fmla="*/ 2470752 w 6942879"/>
              <a:gd name="connsiteY6610" fmla="*/ 2644298 h 3445715"/>
              <a:gd name="connsiteX6611" fmla="*/ 2466872 w 6942879"/>
              <a:gd name="connsiteY6611" fmla="*/ 2659926 h 3445715"/>
              <a:gd name="connsiteX6612" fmla="*/ 2459040 w 6942879"/>
              <a:gd name="connsiteY6612" fmla="*/ 2667758 h 3445715"/>
              <a:gd name="connsiteX6613" fmla="*/ 2451244 w 6942879"/>
              <a:gd name="connsiteY6613" fmla="*/ 2679525 h 3445715"/>
              <a:gd name="connsiteX6614" fmla="*/ 2431772 w 6942879"/>
              <a:gd name="connsiteY6614" fmla="*/ 2683422 h 3445715"/>
              <a:gd name="connsiteX6615" fmla="*/ 2427856 w 6942879"/>
              <a:gd name="connsiteY6615" fmla="*/ 2679525 h 3445715"/>
              <a:gd name="connsiteX6616" fmla="*/ 2404468 w 6942879"/>
              <a:gd name="connsiteY6616" fmla="*/ 2683422 h 3445715"/>
              <a:gd name="connsiteX6617" fmla="*/ 2396672 w 6942879"/>
              <a:gd name="connsiteY6617" fmla="*/ 2691255 h 3445715"/>
              <a:gd name="connsiteX6618" fmla="*/ 2384960 w 6942879"/>
              <a:gd name="connsiteY6618" fmla="*/ 2699087 h 3445715"/>
              <a:gd name="connsiteX6619" fmla="*/ 2384960 w 6942879"/>
              <a:gd name="connsiteY6619" fmla="*/ 2702985 h 3445715"/>
              <a:gd name="connsiteX6620" fmla="*/ 2373284 w 6942879"/>
              <a:gd name="connsiteY6620" fmla="*/ 2699087 h 3445715"/>
              <a:gd name="connsiteX6621" fmla="*/ 2357656 w 6942879"/>
              <a:gd name="connsiteY6621" fmla="*/ 2706919 h 3445715"/>
              <a:gd name="connsiteX6622" fmla="*/ 2342064 w 6942879"/>
              <a:gd name="connsiteY6622" fmla="*/ 2718649 h 3445715"/>
              <a:gd name="connsiteX6623" fmla="*/ 2326472 w 6942879"/>
              <a:gd name="connsiteY6623" fmla="*/ 2734314 h 3445715"/>
              <a:gd name="connsiteX6624" fmla="*/ 2322556 w 6942879"/>
              <a:gd name="connsiteY6624" fmla="*/ 2738248 h 3445715"/>
              <a:gd name="connsiteX6625" fmla="*/ 2318675 w 6942879"/>
              <a:gd name="connsiteY6625" fmla="*/ 2753876 h 3445715"/>
              <a:gd name="connsiteX6626" fmla="*/ 2314760 w 6942879"/>
              <a:gd name="connsiteY6626" fmla="*/ 2796972 h 3445715"/>
              <a:gd name="connsiteX6627" fmla="*/ 2287491 w 6942879"/>
              <a:gd name="connsiteY6627" fmla="*/ 2828264 h 3445715"/>
              <a:gd name="connsiteX6628" fmla="*/ 2275779 w 6942879"/>
              <a:gd name="connsiteY6628" fmla="*/ 2855695 h 3445715"/>
              <a:gd name="connsiteX6629" fmla="*/ 2248475 w 6942879"/>
              <a:gd name="connsiteY6629" fmla="*/ 2879155 h 3445715"/>
              <a:gd name="connsiteX6630" fmla="*/ 2240679 w 6942879"/>
              <a:gd name="connsiteY6630" fmla="*/ 2894820 h 3445715"/>
              <a:gd name="connsiteX6631" fmla="*/ 2228967 w 6942879"/>
              <a:gd name="connsiteY6631" fmla="*/ 2910484 h 3445715"/>
              <a:gd name="connsiteX6632" fmla="*/ 2217291 w 6942879"/>
              <a:gd name="connsiteY6632" fmla="*/ 2879155 h 3445715"/>
              <a:gd name="connsiteX6633" fmla="*/ 2206285 w 6942879"/>
              <a:gd name="connsiteY6633" fmla="*/ 2867240 h 3445715"/>
              <a:gd name="connsiteX6634" fmla="*/ 2217735 w 6942879"/>
              <a:gd name="connsiteY6634" fmla="*/ 2882525 h 3445715"/>
              <a:gd name="connsiteX6635" fmla="*/ 2225524 w 6942879"/>
              <a:gd name="connsiteY6635" fmla="*/ 2902020 h 3445715"/>
              <a:gd name="connsiteX6636" fmla="*/ 2217735 w 6942879"/>
              <a:gd name="connsiteY6636" fmla="*/ 2925416 h 3445715"/>
              <a:gd name="connsiteX6637" fmla="*/ 2198261 w 6942879"/>
              <a:gd name="connsiteY6637" fmla="*/ 2937112 h 3445715"/>
              <a:gd name="connsiteX6638" fmla="*/ 2174893 w 6942879"/>
              <a:gd name="connsiteY6638" fmla="*/ 2937112 h 3445715"/>
              <a:gd name="connsiteX6639" fmla="*/ 2159314 w 6942879"/>
              <a:gd name="connsiteY6639" fmla="*/ 2929313 h 3445715"/>
              <a:gd name="connsiteX6640" fmla="*/ 2139841 w 6942879"/>
              <a:gd name="connsiteY6640" fmla="*/ 2925416 h 3445715"/>
              <a:gd name="connsiteX6641" fmla="*/ 2128157 w 6942879"/>
              <a:gd name="connsiteY6641" fmla="*/ 2913715 h 3445715"/>
              <a:gd name="connsiteX6642" fmla="*/ 2127855 w 6942879"/>
              <a:gd name="connsiteY6642" fmla="*/ 2912325 h 3445715"/>
              <a:gd name="connsiteX6643" fmla="*/ 2127855 w 6942879"/>
              <a:gd name="connsiteY6643" fmla="*/ 2913902 h 3445715"/>
              <a:gd name="connsiteX6644" fmla="*/ 2131763 w 6942879"/>
              <a:gd name="connsiteY6644" fmla="*/ 2921733 h 3445715"/>
              <a:gd name="connsiteX6645" fmla="*/ 2127855 w 6942879"/>
              <a:gd name="connsiteY6645" fmla="*/ 2925617 h 3445715"/>
              <a:gd name="connsiteX6646" fmla="*/ 2147377 w 6942879"/>
              <a:gd name="connsiteY6646" fmla="*/ 2941247 h 3445715"/>
              <a:gd name="connsiteX6647" fmla="*/ 2147377 w 6942879"/>
              <a:gd name="connsiteY6647" fmla="*/ 2960761 h 3445715"/>
              <a:gd name="connsiteX6648" fmla="*/ 2162992 w 6942879"/>
              <a:gd name="connsiteY6648" fmla="*/ 2980307 h 3445715"/>
              <a:gd name="connsiteX6649" fmla="*/ 2151286 w 6942879"/>
              <a:gd name="connsiteY6649" fmla="*/ 2995905 h 3445715"/>
              <a:gd name="connsiteX6650" fmla="*/ 2143469 w 6942879"/>
              <a:gd name="connsiteY6650" fmla="*/ 3007620 h 3445715"/>
              <a:gd name="connsiteX6651" fmla="*/ 2120057 w 6942879"/>
              <a:gd name="connsiteY6651" fmla="*/ 3019334 h 3445715"/>
              <a:gd name="connsiteX6652" fmla="*/ 2077122 w 6942879"/>
              <a:gd name="connsiteY6652" fmla="*/ 3027166 h 3445715"/>
              <a:gd name="connsiteX6653" fmla="*/ 2057618 w 6942879"/>
              <a:gd name="connsiteY6653" fmla="*/ 3031049 h 3445715"/>
              <a:gd name="connsiteX6654" fmla="*/ 2053710 w 6942879"/>
              <a:gd name="connsiteY6654" fmla="*/ 3023250 h 3445715"/>
              <a:gd name="connsiteX6655" fmla="*/ 2053710 w 6942879"/>
              <a:gd name="connsiteY6655" fmla="*/ 3034965 h 3445715"/>
              <a:gd name="connsiteX6656" fmla="*/ 2053710 w 6942879"/>
              <a:gd name="connsiteY6656" fmla="*/ 3046680 h 3445715"/>
              <a:gd name="connsiteX6657" fmla="*/ 2049801 w 6942879"/>
              <a:gd name="connsiteY6657" fmla="*/ 3054479 h 3445715"/>
              <a:gd name="connsiteX6658" fmla="*/ 2045893 w 6942879"/>
              <a:gd name="connsiteY6658" fmla="*/ 3074025 h 3445715"/>
              <a:gd name="connsiteX6659" fmla="*/ 2034187 w 6942879"/>
              <a:gd name="connsiteY6659" fmla="*/ 3077908 h 3445715"/>
              <a:gd name="connsiteX6660" fmla="*/ 1999068 w 6942879"/>
              <a:gd name="connsiteY6660" fmla="*/ 3066193 h 3445715"/>
              <a:gd name="connsiteX6661" fmla="*/ 1999068 w 6942879"/>
              <a:gd name="connsiteY6661" fmla="*/ 3097454 h 3445715"/>
              <a:gd name="connsiteX6662" fmla="*/ 2014683 w 6942879"/>
              <a:gd name="connsiteY6662" fmla="*/ 3105253 h 3445715"/>
              <a:gd name="connsiteX6663" fmla="*/ 2022481 w 6942879"/>
              <a:gd name="connsiteY6663" fmla="*/ 3101338 h 3445715"/>
              <a:gd name="connsiteX6664" fmla="*/ 2018572 w 6942879"/>
              <a:gd name="connsiteY6664" fmla="*/ 3116968 h 3445715"/>
              <a:gd name="connsiteX6665" fmla="*/ 2010775 w 6942879"/>
              <a:gd name="connsiteY6665" fmla="*/ 3109169 h 3445715"/>
              <a:gd name="connsiteX6666" fmla="*/ 2010775 w 6942879"/>
              <a:gd name="connsiteY6666" fmla="*/ 3120884 h 3445715"/>
              <a:gd name="connsiteX6667" fmla="*/ 1991252 w 6942879"/>
              <a:gd name="connsiteY6667" fmla="*/ 3140397 h 3445715"/>
              <a:gd name="connsiteX6668" fmla="*/ 1987362 w 6942879"/>
              <a:gd name="connsiteY6668" fmla="*/ 3159911 h 3445715"/>
              <a:gd name="connsiteX6669" fmla="*/ 1975656 w 6942879"/>
              <a:gd name="connsiteY6669" fmla="*/ 3167743 h 3445715"/>
              <a:gd name="connsiteX6670" fmla="*/ 1956133 w 6942879"/>
              <a:gd name="connsiteY6670" fmla="*/ 3179457 h 3445715"/>
              <a:gd name="connsiteX6671" fmla="*/ 1948336 w 6942879"/>
              <a:gd name="connsiteY6671" fmla="*/ 3202887 h 3445715"/>
              <a:gd name="connsiteX6672" fmla="*/ 1960042 w 6942879"/>
              <a:gd name="connsiteY6672" fmla="*/ 3214601 h 3445715"/>
              <a:gd name="connsiteX6673" fmla="*/ 1983454 w 6942879"/>
              <a:gd name="connsiteY6673" fmla="*/ 3222401 h 3445715"/>
              <a:gd name="connsiteX6674" fmla="*/ 1975656 w 6942879"/>
              <a:gd name="connsiteY6674" fmla="*/ 3238031 h 3445715"/>
              <a:gd name="connsiteX6675" fmla="*/ 1979546 w 6942879"/>
              <a:gd name="connsiteY6675" fmla="*/ 3245830 h 3445715"/>
              <a:gd name="connsiteX6676" fmla="*/ 1967840 w 6942879"/>
              <a:gd name="connsiteY6676" fmla="*/ 3253661 h 3445715"/>
              <a:gd name="connsiteX6677" fmla="*/ 1944427 w 6942879"/>
              <a:gd name="connsiteY6677" fmla="*/ 3269259 h 3445715"/>
              <a:gd name="connsiteX6678" fmla="*/ 1944427 w 6942879"/>
              <a:gd name="connsiteY6678" fmla="*/ 3292689 h 3445715"/>
              <a:gd name="connsiteX6679" fmla="*/ 1932721 w 6942879"/>
              <a:gd name="connsiteY6679" fmla="*/ 3292689 h 3445715"/>
              <a:gd name="connsiteX6680" fmla="*/ 1924905 w 6942879"/>
              <a:gd name="connsiteY6680" fmla="*/ 3288806 h 3445715"/>
              <a:gd name="connsiteX6681" fmla="*/ 1921015 w 6942879"/>
              <a:gd name="connsiteY6681" fmla="*/ 3292689 h 3445715"/>
              <a:gd name="connsiteX6682" fmla="*/ 1928813 w 6942879"/>
              <a:gd name="connsiteY6682" fmla="*/ 3296605 h 3445715"/>
              <a:gd name="connsiteX6683" fmla="*/ 1917107 w 6942879"/>
              <a:gd name="connsiteY6683" fmla="*/ 3316118 h 3445715"/>
              <a:gd name="connsiteX6684" fmla="*/ 1924905 w 6942879"/>
              <a:gd name="connsiteY6684" fmla="*/ 3339548 h 3445715"/>
              <a:gd name="connsiteX6685" fmla="*/ 1928813 w 6942879"/>
              <a:gd name="connsiteY6685" fmla="*/ 3355178 h 3445715"/>
              <a:gd name="connsiteX6686" fmla="*/ 1921015 w 6942879"/>
              <a:gd name="connsiteY6686" fmla="*/ 3347379 h 3445715"/>
              <a:gd name="connsiteX6687" fmla="*/ 1913198 w 6942879"/>
              <a:gd name="connsiteY6687" fmla="*/ 3351263 h 3445715"/>
              <a:gd name="connsiteX6688" fmla="*/ 1901493 w 6942879"/>
              <a:gd name="connsiteY6688" fmla="*/ 3347379 h 3445715"/>
              <a:gd name="connsiteX6689" fmla="*/ 1874172 w 6942879"/>
              <a:gd name="connsiteY6689" fmla="*/ 3343463 h 3445715"/>
              <a:gd name="connsiteX6690" fmla="*/ 1858736 w 6942879"/>
              <a:gd name="connsiteY6690" fmla="*/ 3339592 h 3445715"/>
              <a:gd name="connsiteX6691" fmla="*/ 1862406 w 6942879"/>
              <a:gd name="connsiteY6691" fmla="*/ 3344365 h 3445715"/>
              <a:gd name="connsiteX6692" fmla="*/ 1889516 w 6942879"/>
              <a:gd name="connsiteY6692" fmla="*/ 3348243 h 3445715"/>
              <a:gd name="connsiteX6693" fmla="*/ 1905000 w 6942879"/>
              <a:gd name="connsiteY6693" fmla="*/ 3359994 h 3445715"/>
              <a:gd name="connsiteX6694" fmla="*/ 1885643 w 6942879"/>
              <a:gd name="connsiteY6694" fmla="*/ 3367828 h 3445715"/>
              <a:gd name="connsiteX6695" fmla="*/ 1881770 w 6942879"/>
              <a:gd name="connsiteY6695" fmla="*/ 3391292 h 3445715"/>
              <a:gd name="connsiteX6696" fmla="*/ 1858533 w 6942879"/>
              <a:gd name="connsiteY6696" fmla="*/ 3387375 h 3445715"/>
              <a:gd name="connsiteX6697" fmla="*/ 1862406 w 6942879"/>
              <a:gd name="connsiteY6697" fmla="*/ 3387375 h 3445715"/>
              <a:gd name="connsiteX6698" fmla="*/ 1850795 w 6942879"/>
              <a:gd name="connsiteY6698" fmla="*/ 3379579 h 3445715"/>
              <a:gd name="connsiteX6699" fmla="*/ 1870151 w 6942879"/>
              <a:gd name="connsiteY6699" fmla="*/ 3375662 h 3445715"/>
              <a:gd name="connsiteX6700" fmla="*/ 1872074 w 6942879"/>
              <a:gd name="connsiteY6700" fmla="*/ 3368532 h 3445715"/>
              <a:gd name="connsiteX6701" fmla="*/ 1865885 w 6942879"/>
              <a:gd name="connsiteY6701" fmla="*/ 3372652 h 3445715"/>
              <a:gd name="connsiteX6702" fmla="*/ 1854724 w 6942879"/>
              <a:gd name="connsiteY6702" fmla="*/ 3375149 h 3445715"/>
              <a:gd name="connsiteX6703" fmla="*/ 1839194 w 6942879"/>
              <a:gd name="connsiteY6703" fmla="*/ 3375149 h 3445715"/>
              <a:gd name="connsiteX6704" fmla="*/ 1831430 w 6942879"/>
              <a:gd name="connsiteY6704" fmla="*/ 3367160 h 3445715"/>
              <a:gd name="connsiteX6705" fmla="*/ 1843076 w 6942879"/>
              <a:gd name="connsiteY6705" fmla="*/ 3359172 h 3445715"/>
              <a:gd name="connsiteX6706" fmla="*/ 1850841 w 6942879"/>
              <a:gd name="connsiteY6706" fmla="*/ 3363166 h 3445715"/>
              <a:gd name="connsiteX6707" fmla="*/ 1862489 w 6942879"/>
              <a:gd name="connsiteY6707" fmla="*/ 3363166 h 3445715"/>
              <a:gd name="connsiteX6708" fmla="*/ 1870253 w 6942879"/>
              <a:gd name="connsiteY6708" fmla="*/ 3367160 h 3445715"/>
              <a:gd name="connsiteX6709" fmla="*/ 1872444 w 6942879"/>
              <a:gd name="connsiteY6709" fmla="*/ 3367160 h 3445715"/>
              <a:gd name="connsiteX6710" fmla="*/ 1873056 w 6942879"/>
              <a:gd name="connsiteY6710" fmla="*/ 3364890 h 3445715"/>
              <a:gd name="connsiteX6711" fmla="*/ 1858533 w 6942879"/>
              <a:gd name="connsiteY6711" fmla="*/ 3359994 h 3445715"/>
              <a:gd name="connsiteX6712" fmla="*/ 1850795 w 6942879"/>
              <a:gd name="connsiteY6712" fmla="*/ 3352160 h 3445715"/>
              <a:gd name="connsiteX6713" fmla="*/ 1850795 w 6942879"/>
              <a:gd name="connsiteY6713" fmla="*/ 3344365 h 3445715"/>
              <a:gd name="connsiteX6714" fmla="*/ 1850795 w 6942879"/>
              <a:gd name="connsiteY6714" fmla="*/ 3336531 h 3445715"/>
              <a:gd name="connsiteX6715" fmla="*/ 1846922 w 6942879"/>
              <a:gd name="connsiteY6715" fmla="*/ 3340448 h 3445715"/>
              <a:gd name="connsiteX6716" fmla="*/ 1839176 w 6942879"/>
              <a:gd name="connsiteY6716" fmla="*/ 3332614 h 3445715"/>
              <a:gd name="connsiteX6717" fmla="*/ 1831430 w 6942879"/>
              <a:gd name="connsiteY6717" fmla="*/ 3344365 h 3445715"/>
              <a:gd name="connsiteX6718" fmla="*/ 1819812 w 6942879"/>
              <a:gd name="connsiteY6718" fmla="*/ 3336531 h 3445715"/>
              <a:gd name="connsiteX6719" fmla="*/ 1831430 w 6942879"/>
              <a:gd name="connsiteY6719" fmla="*/ 3328697 h 3445715"/>
              <a:gd name="connsiteX6720" fmla="*/ 1831430 w 6942879"/>
              <a:gd name="connsiteY6720" fmla="*/ 3320863 h 3445715"/>
              <a:gd name="connsiteX6721" fmla="*/ 1819812 w 6942879"/>
              <a:gd name="connsiteY6721" fmla="*/ 3324780 h 3445715"/>
              <a:gd name="connsiteX6722" fmla="*/ 1827557 w 6942879"/>
              <a:gd name="connsiteY6722" fmla="*/ 3313029 h 3445715"/>
              <a:gd name="connsiteX6723" fmla="*/ 1827557 w 6942879"/>
              <a:gd name="connsiteY6723" fmla="*/ 3305233 h 3445715"/>
              <a:gd name="connsiteX6724" fmla="*/ 1815939 w 6942879"/>
              <a:gd name="connsiteY6724" fmla="*/ 3301316 h 3445715"/>
              <a:gd name="connsiteX6725" fmla="*/ 1815939 w 6942879"/>
              <a:gd name="connsiteY6725" fmla="*/ 3297399 h 3445715"/>
              <a:gd name="connsiteX6726" fmla="*/ 1823685 w 6942879"/>
              <a:gd name="connsiteY6726" fmla="*/ 3293482 h 3445715"/>
              <a:gd name="connsiteX6727" fmla="*/ 1819812 w 6942879"/>
              <a:gd name="connsiteY6727" fmla="*/ 3285648 h 3445715"/>
              <a:gd name="connsiteX6728" fmla="*/ 1823685 w 6942879"/>
              <a:gd name="connsiteY6728" fmla="*/ 3281731 h 3445715"/>
              <a:gd name="connsiteX6729" fmla="*/ 1823685 w 6942879"/>
              <a:gd name="connsiteY6729" fmla="*/ 3266101 h 3445715"/>
              <a:gd name="connsiteX6730" fmla="*/ 1815939 w 6942879"/>
              <a:gd name="connsiteY6730" fmla="*/ 3270018 h 3445715"/>
              <a:gd name="connsiteX6731" fmla="*/ 1819812 w 6942879"/>
              <a:gd name="connsiteY6731" fmla="*/ 3258267 h 3445715"/>
              <a:gd name="connsiteX6732" fmla="*/ 1815939 w 6942879"/>
              <a:gd name="connsiteY6732" fmla="*/ 3250433 h 3445715"/>
              <a:gd name="connsiteX6733" fmla="*/ 1819812 w 6942879"/>
              <a:gd name="connsiteY6733" fmla="*/ 3242637 h 3445715"/>
              <a:gd name="connsiteX6734" fmla="*/ 1831430 w 6942879"/>
              <a:gd name="connsiteY6734" fmla="*/ 3246516 h 3445715"/>
              <a:gd name="connsiteX6735" fmla="*/ 1831430 w 6942879"/>
              <a:gd name="connsiteY6735" fmla="*/ 3238720 h 3445715"/>
              <a:gd name="connsiteX6736" fmla="*/ 1815939 w 6942879"/>
              <a:gd name="connsiteY6736" fmla="*/ 3238720 h 3445715"/>
              <a:gd name="connsiteX6737" fmla="*/ 1815939 w 6942879"/>
              <a:gd name="connsiteY6737" fmla="*/ 3211301 h 3445715"/>
              <a:gd name="connsiteX6738" fmla="*/ 1796582 w 6942879"/>
              <a:gd name="connsiteY6738" fmla="*/ 3207423 h 3445715"/>
              <a:gd name="connsiteX6739" fmla="*/ 1796582 w 6942879"/>
              <a:gd name="connsiteY6739" fmla="*/ 3215218 h 3445715"/>
              <a:gd name="connsiteX6740" fmla="*/ 1788836 w 6942879"/>
              <a:gd name="connsiteY6740" fmla="*/ 3211301 h 3445715"/>
              <a:gd name="connsiteX6741" fmla="*/ 1804328 w 6942879"/>
              <a:gd name="connsiteY6741" fmla="*/ 3199589 h 3445715"/>
              <a:gd name="connsiteX6742" fmla="*/ 1804328 w 6942879"/>
              <a:gd name="connsiteY6742" fmla="*/ 3191755 h 3445715"/>
              <a:gd name="connsiteX6743" fmla="*/ 1808201 w 6942879"/>
              <a:gd name="connsiteY6743" fmla="*/ 3187838 h 3445715"/>
              <a:gd name="connsiteX6744" fmla="*/ 1819812 w 6942879"/>
              <a:gd name="connsiteY6744" fmla="*/ 3191755 h 3445715"/>
              <a:gd name="connsiteX6745" fmla="*/ 1827557 w 6942879"/>
              <a:gd name="connsiteY6745" fmla="*/ 3203506 h 3445715"/>
              <a:gd name="connsiteX6746" fmla="*/ 1831430 w 6942879"/>
              <a:gd name="connsiteY6746" fmla="*/ 3187838 h 3445715"/>
              <a:gd name="connsiteX6747" fmla="*/ 1843049 w 6942879"/>
              <a:gd name="connsiteY6747" fmla="*/ 3180004 h 3445715"/>
              <a:gd name="connsiteX6748" fmla="*/ 1839176 w 6942879"/>
              <a:gd name="connsiteY6748" fmla="*/ 3164374 h 3445715"/>
              <a:gd name="connsiteX6749" fmla="*/ 1843049 w 6942879"/>
              <a:gd name="connsiteY6749" fmla="*/ 3160457 h 3445715"/>
              <a:gd name="connsiteX6750" fmla="*/ 1846922 w 6942879"/>
              <a:gd name="connsiteY6750" fmla="*/ 3156540 h 3445715"/>
              <a:gd name="connsiteX6751" fmla="*/ 1839176 w 6942879"/>
              <a:gd name="connsiteY6751" fmla="*/ 3148706 h 3445715"/>
              <a:gd name="connsiteX6752" fmla="*/ 1843049 w 6942879"/>
              <a:gd name="connsiteY6752" fmla="*/ 3136993 h 3445715"/>
              <a:gd name="connsiteX6753" fmla="*/ 1846922 w 6942879"/>
              <a:gd name="connsiteY6753" fmla="*/ 3105657 h 3445715"/>
              <a:gd name="connsiteX6754" fmla="*/ 1850795 w 6942879"/>
              <a:gd name="connsiteY6754" fmla="*/ 3101778 h 3445715"/>
              <a:gd name="connsiteX6755" fmla="*/ 1846922 w 6942879"/>
              <a:gd name="connsiteY6755" fmla="*/ 3093944 h 3445715"/>
              <a:gd name="connsiteX6756" fmla="*/ 1854660 w 6942879"/>
              <a:gd name="connsiteY6756" fmla="*/ 3090027 h 3445715"/>
              <a:gd name="connsiteX6757" fmla="*/ 1839176 w 6942879"/>
              <a:gd name="connsiteY6757" fmla="*/ 3090027 h 3445715"/>
              <a:gd name="connsiteX6758" fmla="*/ 1827557 w 6942879"/>
              <a:gd name="connsiteY6758" fmla="*/ 3086110 h 3445715"/>
              <a:gd name="connsiteX6759" fmla="*/ 1835304 w 6942879"/>
              <a:gd name="connsiteY6759" fmla="*/ 3046979 h 3445715"/>
              <a:gd name="connsiteX6760" fmla="*/ 1831430 w 6942879"/>
              <a:gd name="connsiteY6760" fmla="*/ 3000051 h 3445715"/>
              <a:gd name="connsiteX6761" fmla="*/ 1843049 w 6942879"/>
              <a:gd name="connsiteY6761" fmla="*/ 2972632 h 3445715"/>
              <a:gd name="connsiteX6762" fmla="*/ 1866279 w 6942879"/>
              <a:gd name="connsiteY6762" fmla="*/ 2913954 h 3445715"/>
              <a:gd name="connsiteX6763" fmla="*/ 1870151 w 6942879"/>
              <a:gd name="connsiteY6763" fmla="*/ 2898286 h 3445715"/>
              <a:gd name="connsiteX6764" fmla="*/ 1870151 w 6942879"/>
              <a:gd name="connsiteY6764" fmla="*/ 2882656 h 3445715"/>
              <a:gd name="connsiteX6765" fmla="*/ 1870151 w 6942879"/>
              <a:gd name="connsiteY6765" fmla="*/ 2847441 h 3445715"/>
              <a:gd name="connsiteX6766" fmla="*/ 1870151 w 6942879"/>
              <a:gd name="connsiteY6766" fmla="*/ 2835690 h 3445715"/>
              <a:gd name="connsiteX6767" fmla="*/ 1877898 w 6942879"/>
              <a:gd name="connsiteY6767" fmla="*/ 2820060 h 3445715"/>
              <a:gd name="connsiteX6768" fmla="*/ 1877898 w 6942879"/>
              <a:gd name="connsiteY6768" fmla="*/ 2788763 h 3445715"/>
              <a:gd name="connsiteX6769" fmla="*/ 1893390 w 6942879"/>
              <a:gd name="connsiteY6769" fmla="*/ 2714416 h 3445715"/>
              <a:gd name="connsiteX6770" fmla="*/ 1889516 w 6942879"/>
              <a:gd name="connsiteY6770" fmla="*/ 2690914 h 3445715"/>
              <a:gd name="connsiteX6771" fmla="*/ 1897254 w 6942879"/>
              <a:gd name="connsiteY6771" fmla="*/ 2679202 h 3445715"/>
              <a:gd name="connsiteX6772" fmla="*/ 1897254 w 6942879"/>
              <a:gd name="connsiteY6772" fmla="*/ 2628319 h 3445715"/>
              <a:gd name="connsiteX6773" fmla="*/ 1897254 w 6942879"/>
              <a:gd name="connsiteY6773" fmla="*/ 2593104 h 3445715"/>
              <a:gd name="connsiteX6774" fmla="*/ 1898148 w 6942879"/>
              <a:gd name="connsiteY6774" fmla="*/ 2587717 h 3445715"/>
              <a:gd name="connsiteX6775" fmla="*/ 1898051 w 6942879"/>
              <a:gd name="connsiteY6775" fmla="*/ 2587798 h 3445715"/>
              <a:gd name="connsiteX6776" fmla="*/ 1889499 w 6942879"/>
              <a:gd name="connsiteY6776" fmla="*/ 2585778 h 3445715"/>
              <a:gd name="connsiteX6777" fmla="*/ 1866039 w 6942879"/>
              <a:gd name="connsiteY6777" fmla="*/ 2562321 h 3445715"/>
              <a:gd name="connsiteX6778" fmla="*/ 1838662 w 6942879"/>
              <a:gd name="connsiteY6778" fmla="*/ 2546689 h 3445715"/>
              <a:gd name="connsiteX6779" fmla="*/ 1803478 w 6942879"/>
              <a:gd name="connsiteY6779" fmla="*/ 2531039 h 3445715"/>
              <a:gd name="connsiteX6780" fmla="*/ 1787838 w 6942879"/>
              <a:gd name="connsiteY6780" fmla="*/ 2511486 h 3445715"/>
              <a:gd name="connsiteX6781" fmla="*/ 1776102 w 6942879"/>
              <a:gd name="connsiteY6781" fmla="*/ 2499757 h 3445715"/>
              <a:gd name="connsiteX6782" fmla="*/ 1780018 w 6942879"/>
              <a:gd name="connsiteY6782" fmla="*/ 2495853 h 3445715"/>
              <a:gd name="connsiteX6783" fmla="*/ 1768293 w 6942879"/>
              <a:gd name="connsiteY6783" fmla="*/ 2468475 h 3445715"/>
              <a:gd name="connsiteX6784" fmla="*/ 1733097 w 6942879"/>
              <a:gd name="connsiteY6784" fmla="*/ 2405911 h 3445715"/>
              <a:gd name="connsiteX6785" fmla="*/ 1690093 w 6942879"/>
              <a:gd name="connsiteY6785" fmla="*/ 2347268 h 3445715"/>
              <a:gd name="connsiteX6786" fmla="*/ 1690093 w 6942879"/>
              <a:gd name="connsiteY6786" fmla="*/ 2339443 h 3445715"/>
              <a:gd name="connsiteX6787" fmla="*/ 1686177 w 6942879"/>
              <a:gd name="connsiteY6787" fmla="*/ 2323810 h 3445715"/>
              <a:gd name="connsiteX6788" fmla="*/ 1701817 w 6942879"/>
              <a:gd name="connsiteY6788" fmla="*/ 2292528 h 3445715"/>
              <a:gd name="connsiteX6789" fmla="*/ 1701817 w 6942879"/>
              <a:gd name="connsiteY6789" fmla="*/ 2304257 h 3445715"/>
              <a:gd name="connsiteX6790" fmla="*/ 1701817 w 6942879"/>
              <a:gd name="connsiteY6790" fmla="*/ 2308161 h 3445715"/>
              <a:gd name="connsiteX6791" fmla="*/ 1721373 w 6942879"/>
              <a:gd name="connsiteY6791" fmla="*/ 2323810 h 3445715"/>
              <a:gd name="connsiteX6792" fmla="*/ 1726136 w 6942879"/>
              <a:gd name="connsiteY6792" fmla="*/ 2320508 h 3445715"/>
              <a:gd name="connsiteX6793" fmla="*/ 1726791 w 6942879"/>
              <a:gd name="connsiteY6793" fmla="*/ 2319437 h 3445715"/>
              <a:gd name="connsiteX6794" fmla="*/ 1721519 w 6942879"/>
              <a:gd name="connsiteY6794" fmla="*/ 2323403 h 3445715"/>
              <a:gd name="connsiteX6795" fmla="*/ 1702028 w 6942879"/>
              <a:gd name="connsiteY6795" fmla="*/ 2307751 h 3445715"/>
              <a:gd name="connsiteX6796" fmla="*/ 1702028 w 6942879"/>
              <a:gd name="connsiteY6796" fmla="*/ 2299924 h 3445715"/>
              <a:gd name="connsiteX6797" fmla="*/ 1702028 w 6942879"/>
              <a:gd name="connsiteY6797" fmla="*/ 2292098 h 3445715"/>
              <a:gd name="connsiteX6798" fmla="*/ 1709825 w 6942879"/>
              <a:gd name="connsiteY6798" fmla="*/ 2276445 h 3445715"/>
              <a:gd name="connsiteX6799" fmla="*/ 1709825 w 6942879"/>
              <a:gd name="connsiteY6799" fmla="*/ 2268618 h 3445715"/>
              <a:gd name="connsiteX6800" fmla="*/ 1698132 w 6942879"/>
              <a:gd name="connsiteY6800" fmla="*/ 2276445 h 3445715"/>
              <a:gd name="connsiteX6801" fmla="*/ 1690335 w 6942879"/>
              <a:gd name="connsiteY6801" fmla="*/ 2268618 h 3445715"/>
              <a:gd name="connsiteX6802" fmla="*/ 1690335 w 6942879"/>
              <a:gd name="connsiteY6802" fmla="*/ 2256876 h 3445715"/>
              <a:gd name="connsiteX6803" fmla="*/ 1690335 w 6942879"/>
              <a:gd name="connsiteY6803" fmla="*/ 2249049 h 3445715"/>
              <a:gd name="connsiteX6804" fmla="*/ 1698132 w 6942879"/>
              <a:gd name="connsiteY6804" fmla="*/ 2237307 h 3445715"/>
              <a:gd name="connsiteX6805" fmla="*/ 1702028 w 6942879"/>
              <a:gd name="connsiteY6805" fmla="*/ 2225570 h 3445715"/>
              <a:gd name="connsiteX6806" fmla="*/ 1705929 w 6942879"/>
              <a:gd name="connsiteY6806" fmla="*/ 2213827 h 3445715"/>
              <a:gd name="connsiteX6807" fmla="*/ 1729316 w 6942879"/>
              <a:gd name="connsiteY6807" fmla="*/ 2198174 h 3445715"/>
              <a:gd name="connsiteX6808" fmla="*/ 1748806 w 6942879"/>
              <a:gd name="connsiteY6808" fmla="*/ 2209917 h 3445715"/>
              <a:gd name="connsiteX6809" fmla="*/ 1768301 w 6942879"/>
              <a:gd name="connsiteY6809" fmla="*/ 2221654 h 3445715"/>
              <a:gd name="connsiteX6810" fmla="*/ 1781983 w 6942879"/>
              <a:gd name="connsiteY6810" fmla="*/ 2218222 h 3445715"/>
              <a:gd name="connsiteX6811" fmla="*/ 1780171 w 6942879"/>
              <a:gd name="connsiteY6811" fmla="*/ 2217311 h 3445715"/>
              <a:gd name="connsiteX6812" fmla="*/ 1760688 w 6942879"/>
              <a:gd name="connsiteY6812" fmla="*/ 2217311 h 3445715"/>
              <a:gd name="connsiteX6813" fmla="*/ 1749004 w 6942879"/>
              <a:gd name="connsiteY6813" fmla="*/ 2205558 h 3445715"/>
              <a:gd name="connsiteX6814" fmla="*/ 1733435 w 6942879"/>
              <a:gd name="connsiteY6814" fmla="*/ 2197732 h 3445715"/>
              <a:gd name="connsiteX6815" fmla="*/ 1733435 w 6942879"/>
              <a:gd name="connsiteY6815" fmla="*/ 2185994 h 3445715"/>
              <a:gd name="connsiteX6816" fmla="*/ 1749004 w 6942879"/>
              <a:gd name="connsiteY6816" fmla="*/ 2174240 h 3445715"/>
              <a:gd name="connsiteX6817" fmla="*/ 1756803 w 6942879"/>
              <a:gd name="connsiteY6817" fmla="*/ 2162502 h 3445715"/>
              <a:gd name="connsiteX6818" fmla="*/ 1764587 w 6942879"/>
              <a:gd name="connsiteY6818" fmla="*/ 2150748 h 3445715"/>
              <a:gd name="connsiteX6819" fmla="*/ 1756803 w 6942879"/>
              <a:gd name="connsiteY6819" fmla="*/ 2142922 h 3445715"/>
              <a:gd name="connsiteX6820" fmla="*/ 1760688 w 6942879"/>
              <a:gd name="connsiteY6820" fmla="*/ 2107692 h 3445715"/>
              <a:gd name="connsiteX6821" fmla="*/ 1745119 w 6942879"/>
              <a:gd name="connsiteY6821" fmla="*/ 2080287 h 3445715"/>
              <a:gd name="connsiteX6822" fmla="*/ 1737319 w 6942879"/>
              <a:gd name="connsiteY6822" fmla="*/ 2064621 h 3445715"/>
              <a:gd name="connsiteX6823" fmla="*/ 1741219 w 6942879"/>
              <a:gd name="connsiteY6823" fmla="*/ 2056795 h 3445715"/>
              <a:gd name="connsiteX6824" fmla="*/ 1737319 w 6942879"/>
              <a:gd name="connsiteY6824" fmla="*/ 2052882 h 3445715"/>
              <a:gd name="connsiteX6825" fmla="*/ 1725636 w 6942879"/>
              <a:gd name="connsiteY6825" fmla="*/ 2048970 h 3445715"/>
              <a:gd name="connsiteX6826" fmla="*/ 1710066 w 6942879"/>
              <a:gd name="connsiteY6826" fmla="*/ 2052882 h 3445715"/>
              <a:gd name="connsiteX6827" fmla="*/ 1698382 w 6942879"/>
              <a:gd name="connsiteY6827" fmla="*/ 2068534 h 3445715"/>
              <a:gd name="connsiteX6828" fmla="*/ 1706167 w 6942879"/>
              <a:gd name="connsiteY6828" fmla="*/ 2076374 h 3445715"/>
              <a:gd name="connsiteX6829" fmla="*/ 1690583 w 6942879"/>
              <a:gd name="connsiteY6829" fmla="*/ 2080287 h 3445715"/>
              <a:gd name="connsiteX6830" fmla="*/ 1686698 w 6942879"/>
              <a:gd name="connsiteY6830" fmla="*/ 2072446 h 3445715"/>
              <a:gd name="connsiteX6831" fmla="*/ 1678899 w 6942879"/>
              <a:gd name="connsiteY6831" fmla="*/ 2072446 h 3445715"/>
              <a:gd name="connsiteX6832" fmla="*/ 1671114 w 6942879"/>
              <a:gd name="connsiteY6832" fmla="*/ 2064621 h 3445715"/>
              <a:gd name="connsiteX6833" fmla="*/ 1651645 w 6942879"/>
              <a:gd name="connsiteY6833" fmla="*/ 2060708 h 3445715"/>
              <a:gd name="connsiteX6834" fmla="*/ 1652491 w 6942879"/>
              <a:gd name="connsiteY6834" fmla="*/ 2058154 h 3445715"/>
              <a:gd name="connsiteX6835" fmla="*/ 1643983 w 6942879"/>
              <a:gd name="connsiteY6835" fmla="*/ 2061125 h 3445715"/>
              <a:gd name="connsiteX6836" fmla="*/ 1632237 w 6942879"/>
              <a:gd name="connsiteY6836" fmla="*/ 2045503 h 3445715"/>
              <a:gd name="connsiteX6837" fmla="*/ 1616578 w 6942879"/>
              <a:gd name="connsiteY6837" fmla="*/ 2033786 h 3445715"/>
              <a:gd name="connsiteX6838" fmla="*/ 1610962 w 6942879"/>
              <a:gd name="connsiteY6838" fmla="*/ 2030052 h 3445715"/>
              <a:gd name="connsiteX6839" fmla="*/ 1610216 w 6942879"/>
              <a:gd name="connsiteY6839" fmla="*/ 2028416 h 3445715"/>
              <a:gd name="connsiteX6840" fmla="*/ 1604833 w 6942879"/>
              <a:gd name="connsiteY6840" fmla="*/ 2025976 h 3445715"/>
              <a:gd name="connsiteX6841" fmla="*/ 1610962 w 6942879"/>
              <a:gd name="connsiteY6841" fmla="*/ 2030052 h 3445715"/>
              <a:gd name="connsiteX6842" fmla="*/ 1612665 w 6942879"/>
              <a:gd name="connsiteY6842" fmla="*/ 2033786 h 3445715"/>
              <a:gd name="connsiteX6843" fmla="*/ 1600919 w 6942879"/>
              <a:gd name="connsiteY6843" fmla="*/ 2029881 h 3445715"/>
              <a:gd name="connsiteX6844" fmla="*/ 1600919 w 6942879"/>
              <a:gd name="connsiteY6844" fmla="*/ 2006448 h 3445715"/>
              <a:gd name="connsiteX6845" fmla="*/ 1618491 w 6942879"/>
              <a:gd name="connsiteY6845" fmla="*/ 2009954 h 3445715"/>
              <a:gd name="connsiteX6846" fmla="*/ 1605147 w 6942879"/>
              <a:gd name="connsiteY6846" fmla="*/ 2006561 h 3445715"/>
              <a:gd name="connsiteX6847" fmla="*/ 1585786 w 6942879"/>
              <a:gd name="connsiteY6847" fmla="*/ 1994744 h 3445715"/>
              <a:gd name="connsiteX6848" fmla="*/ 1574169 w 6942879"/>
              <a:gd name="connsiteY6848" fmla="*/ 1984405 h 3445715"/>
              <a:gd name="connsiteX6849" fmla="*/ 1562862 w 6942879"/>
              <a:gd name="connsiteY6849" fmla="*/ 1971465 h 3445715"/>
              <a:gd name="connsiteX6850" fmla="*/ 1561757 w 6942879"/>
              <a:gd name="connsiteY6850" fmla="*/ 1971834 h 3445715"/>
              <a:gd name="connsiteX6851" fmla="*/ 1565662 w 6942879"/>
              <a:gd name="connsiteY6851" fmla="*/ 1964012 h 3445715"/>
              <a:gd name="connsiteX6852" fmla="*/ 1557853 w 6942879"/>
              <a:gd name="connsiteY6852" fmla="*/ 1964012 h 3445715"/>
              <a:gd name="connsiteX6853" fmla="*/ 1557033 w 6942879"/>
              <a:gd name="connsiteY6853" fmla="*/ 1960822 h 3445715"/>
              <a:gd name="connsiteX6854" fmla="*/ 1552820 w 6942879"/>
              <a:gd name="connsiteY6854" fmla="*/ 1965541 h 3445715"/>
              <a:gd name="connsiteX6855" fmla="*/ 1514634 w 6942879"/>
              <a:gd name="connsiteY6855" fmla="*/ 1955263 h 3445715"/>
              <a:gd name="connsiteX6856" fmla="*/ 1517563 w 6942879"/>
              <a:gd name="connsiteY6856" fmla="*/ 1952442 h 3445715"/>
              <a:gd name="connsiteX6857" fmla="*/ 1515168 w 6942879"/>
              <a:gd name="connsiteY6857" fmla="*/ 1951976 h 3445715"/>
              <a:gd name="connsiteX6858" fmla="*/ 1475900 w 6942879"/>
              <a:gd name="connsiteY6858" fmla="*/ 1928358 h 3445715"/>
              <a:gd name="connsiteX6859" fmla="*/ 1476670 w 6942879"/>
              <a:gd name="connsiteY6859" fmla="*/ 1919492 h 3445715"/>
              <a:gd name="connsiteX6860" fmla="*/ 1474937 w 6942879"/>
              <a:gd name="connsiteY6860" fmla="*/ 1922196 h 3445715"/>
              <a:gd name="connsiteX6861" fmla="*/ 1472016 w 6942879"/>
              <a:gd name="connsiteY6861" fmla="*/ 1935885 h 3445715"/>
              <a:gd name="connsiteX6862" fmla="*/ 1433059 w 6942879"/>
              <a:gd name="connsiteY6862" fmla="*/ 1904597 h 3445715"/>
              <a:gd name="connsiteX6863" fmla="*/ 1386311 w 6942879"/>
              <a:gd name="connsiteY6863" fmla="*/ 1916330 h 3445715"/>
              <a:gd name="connsiteX6864" fmla="*/ 1339564 w 6942879"/>
              <a:gd name="connsiteY6864" fmla="*/ 1896774 h 3445715"/>
              <a:gd name="connsiteX6865" fmla="*/ 1292817 w 6942879"/>
              <a:gd name="connsiteY6865" fmla="*/ 1877219 h 3445715"/>
              <a:gd name="connsiteX6866" fmla="*/ 1257756 w 6942879"/>
              <a:gd name="connsiteY6866" fmla="*/ 1861575 h 3445715"/>
              <a:gd name="connsiteX6867" fmla="*/ 1238278 w 6942879"/>
              <a:gd name="connsiteY6867" fmla="*/ 1845930 h 3445715"/>
              <a:gd name="connsiteX6868" fmla="*/ 1226591 w 6942879"/>
              <a:gd name="connsiteY6868" fmla="*/ 1842019 h 3445715"/>
              <a:gd name="connsiteX6869" fmla="*/ 1214904 w 6942879"/>
              <a:gd name="connsiteY6869" fmla="*/ 1826375 h 3445715"/>
              <a:gd name="connsiteX6870" fmla="*/ 1218800 w 6942879"/>
              <a:gd name="connsiteY6870" fmla="*/ 1814642 h 3445715"/>
              <a:gd name="connsiteX6871" fmla="*/ 1222696 w 6942879"/>
              <a:gd name="connsiteY6871" fmla="*/ 1798998 h 3445715"/>
              <a:gd name="connsiteX6872" fmla="*/ 1211009 w 6942879"/>
              <a:gd name="connsiteY6872" fmla="*/ 1791175 h 3445715"/>
              <a:gd name="connsiteX6873" fmla="*/ 1214904 w 6942879"/>
              <a:gd name="connsiteY6873" fmla="*/ 1779442 h 3445715"/>
              <a:gd name="connsiteX6874" fmla="*/ 1203218 w 6942879"/>
              <a:gd name="connsiteY6874" fmla="*/ 1767709 h 3445715"/>
              <a:gd name="connsiteX6875" fmla="*/ 1183740 w 6942879"/>
              <a:gd name="connsiteY6875" fmla="*/ 1748153 h 3445715"/>
              <a:gd name="connsiteX6876" fmla="*/ 1172053 w 6942879"/>
              <a:gd name="connsiteY6876" fmla="*/ 1736420 h 3445715"/>
              <a:gd name="connsiteX6877" fmla="*/ 1164262 w 6942879"/>
              <a:gd name="connsiteY6877" fmla="*/ 1724687 h 3445715"/>
              <a:gd name="connsiteX6878" fmla="*/ 1140888 w 6942879"/>
              <a:gd name="connsiteY6878" fmla="*/ 1709043 h 3445715"/>
              <a:gd name="connsiteX6879" fmla="*/ 1140888 w 6942879"/>
              <a:gd name="connsiteY6879" fmla="*/ 1693398 h 3445715"/>
              <a:gd name="connsiteX6880" fmla="*/ 1133096 w 6942879"/>
              <a:gd name="connsiteY6880" fmla="*/ 1689487 h 3445715"/>
              <a:gd name="connsiteX6881" fmla="*/ 1125305 w 6942879"/>
              <a:gd name="connsiteY6881" fmla="*/ 1677754 h 3445715"/>
              <a:gd name="connsiteX6882" fmla="*/ 1117514 w 6942879"/>
              <a:gd name="connsiteY6882" fmla="*/ 1666021 h 3445715"/>
              <a:gd name="connsiteX6883" fmla="*/ 1094140 w 6942879"/>
              <a:gd name="connsiteY6883" fmla="*/ 1646465 h 3445715"/>
              <a:gd name="connsiteX6884" fmla="*/ 1082453 w 6942879"/>
              <a:gd name="connsiteY6884" fmla="*/ 1638643 h 3445715"/>
              <a:gd name="connsiteX6885" fmla="*/ 1078558 w 6942879"/>
              <a:gd name="connsiteY6885" fmla="*/ 1646465 h 3445715"/>
              <a:gd name="connsiteX6886" fmla="*/ 1082453 w 6942879"/>
              <a:gd name="connsiteY6886" fmla="*/ 1634732 h 3445715"/>
              <a:gd name="connsiteX6887" fmla="*/ 1078558 w 6942879"/>
              <a:gd name="connsiteY6887" fmla="*/ 1619088 h 3445715"/>
              <a:gd name="connsiteX6888" fmla="*/ 1070767 w 6942879"/>
              <a:gd name="connsiteY6888" fmla="*/ 1595621 h 3445715"/>
              <a:gd name="connsiteX6889" fmla="*/ 1062975 w 6942879"/>
              <a:gd name="connsiteY6889" fmla="*/ 1591710 h 3445715"/>
              <a:gd name="connsiteX6890" fmla="*/ 1051288 w 6942879"/>
              <a:gd name="connsiteY6890" fmla="*/ 1587799 h 3445715"/>
              <a:gd name="connsiteX6891" fmla="*/ 1047393 w 6942879"/>
              <a:gd name="connsiteY6891" fmla="*/ 1587799 h 3445715"/>
              <a:gd name="connsiteX6892" fmla="*/ 1035706 w 6942879"/>
              <a:gd name="connsiteY6892" fmla="*/ 1579977 h 3445715"/>
              <a:gd name="connsiteX6893" fmla="*/ 1039602 w 6942879"/>
              <a:gd name="connsiteY6893" fmla="*/ 1607355 h 3445715"/>
              <a:gd name="connsiteX6894" fmla="*/ 1043497 w 6942879"/>
              <a:gd name="connsiteY6894" fmla="*/ 1622999 h 3445715"/>
              <a:gd name="connsiteX6895" fmla="*/ 1059080 w 6942879"/>
              <a:gd name="connsiteY6895" fmla="*/ 1638643 h 3445715"/>
              <a:gd name="connsiteX6896" fmla="*/ 1070767 w 6942879"/>
              <a:gd name="connsiteY6896" fmla="*/ 1650377 h 3445715"/>
              <a:gd name="connsiteX6897" fmla="*/ 1074662 w 6942879"/>
              <a:gd name="connsiteY6897" fmla="*/ 1666021 h 3445715"/>
              <a:gd name="connsiteX6898" fmla="*/ 1094140 w 6942879"/>
              <a:gd name="connsiteY6898" fmla="*/ 1685576 h 3445715"/>
              <a:gd name="connsiteX6899" fmla="*/ 1109723 w 6942879"/>
              <a:gd name="connsiteY6899" fmla="*/ 1712954 h 3445715"/>
              <a:gd name="connsiteX6900" fmla="*/ 1117514 w 6942879"/>
              <a:gd name="connsiteY6900" fmla="*/ 1724687 h 3445715"/>
              <a:gd name="connsiteX6901" fmla="*/ 1117514 w 6942879"/>
              <a:gd name="connsiteY6901" fmla="*/ 1740331 h 3445715"/>
              <a:gd name="connsiteX6902" fmla="*/ 1133096 w 6942879"/>
              <a:gd name="connsiteY6902" fmla="*/ 1744242 h 3445715"/>
              <a:gd name="connsiteX6903" fmla="*/ 1136992 w 6942879"/>
              <a:gd name="connsiteY6903" fmla="*/ 1755976 h 3445715"/>
              <a:gd name="connsiteX6904" fmla="*/ 1133096 w 6942879"/>
              <a:gd name="connsiteY6904" fmla="*/ 1767709 h 3445715"/>
              <a:gd name="connsiteX6905" fmla="*/ 1121409 w 6942879"/>
              <a:gd name="connsiteY6905" fmla="*/ 1755976 h 3445715"/>
              <a:gd name="connsiteX6906" fmla="*/ 1094140 w 6942879"/>
              <a:gd name="connsiteY6906" fmla="*/ 1732509 h 3445715"/>
              <a:gd name="connsiteX6907" fmla="*/ 1086349 w 6942879"/>
              <a:gd name="connsiteY6907" fmla="*/ 1724687 h 3445715"/>
              <a:gd name="connsiteX6908" fmla="*/ 1090245 w 6942879"/>
              <a:gd name="connsiteY6908" fmla="*/ 1709043 h 3445715"/>
              <a:gd name="connsiteX6909" fmla="*/ 1066871 w 6942879"/>
              <a:gd name="connsiteY6909" fmla="*/ 1689487 h 3445715"/>
              <a:gd name="connsiteX6910" fmla="*/ 1051288 w 6942879"/>
              <a:gd name="connsiteY6910" fmla="*/ 1685576 h 3445715"/>
              <a:gd name="connsiteX6911" fmla="*/ 1039602 w 6942879"/>
              <a:gd name="connsiteY6911" fmla="*/ 1673843 h 3445715"/>
              <a:gd name="connsiteX6912" fmla="*/ 1051288 w 6942879"/>
              <a:gd name="connsiteY6912" fmla="*/ 1669932 h 3445715"/>
              <a:gd name="connsiteX6913" fmla="*/ 1043497 w 6942879"/>
              <a:gd name="connsiteY6913" fmla="*/ 1642554 h 3445715"/>
              <a:gd name="connsiteX6914" fmla="*/ 1020123 w 6942879"/>
              <a:gd name="connsiteY6914" fmla="*/ 1622999 h 3445715"/>
              <a:gd name="connsiteX6915" fmla="*/ 992854 w 6942879"/>
              <a:gd name="connsiteY6915" fmla="*/ 1568244 h 3445715"/>
              <a:gd name="connsiteX6916" fmla="*/ 1018175 w 6942879"/>
              <a:gd name="connsiteY6916" fmla="*/ 1563355 h 3445715"/>
              <a:gd name="connsiteX6917" fmla="*/ 1043497 w 6942879"/>
              <a:gd name="connsiteY6917" fmla="*/ 1564333 h 3445715"/>
              <a:gd name="connsiteX6918" fmla="*/ 1043906 w 6942879"/>
              <a:gd name="connsiteY6918" fmla="*/ 1564497 h 3445715"/>
              <a:gd name="connsiteX6919" fmla="*/ 1042652 w 6942879"/>
              <a:gd name="connsiteY6919" fmla="*/ 1563947 h 3445715"/>
              <a:gd name="connsiteX6920" fmla="*/ 991919 w 6942879"/>
              <a:gd name="connsiteY6920" fmla="*/ 1567856 h 3445715"/>
              <a:gd name="connsiteX6921" fmla="*/ 980227 w 6942879"/>
              <a:gd name="connsiteY6921" fmla="*/ 1544401 h 3445715"/>
              <a:gd name="connsiteX6922" fmla="*/ 960706 w 6942879"/>
              <a:gd name="connsiteY6922" fmla="*/ 1532673 h 3445715"/>
              <a:gd name="connsiteX6923" fmla="*/ 937323 w 6942879"/>
              <a:gd name="connsiteY6923" fmla="*/ 1524829 h 3445715"/>
              <a:gd name="connsiteX6924" fmla="*/ 921716 w 6942879"/>
              <a:gd name="connsiteY6924" fmla="*/ 1513102 h 3445715"/>
              <a:gd name="connsiteX6925" fmla="*/ 898281 w 6942879"/>
              <a:gd name="connsiteY6925" fmla="*/ 1481828 h 3445715"/>
              <a:gd name="connsiteX6926" fmla="*/ 898281 w 6942879"/>
              <a:gd name="connsiteY6926" fmla="*/ 1470101 h 3445715"/>
              <a:gd name="connsiteX6927" fmla="*/ 890504 w 6942879"/>
              <a:gd name="connsiteY6927" fmla="*/ 1466192 h 3445715"/>
              <a:gd name="connsiteX6928" fmla="*/ 886589 w 6942879"/>
              <a:gd name="connsiteY6928" fmla="*/ 1454464 h 3445715"/>
              <a:gd name="connsiteX6929" fmla="*/ 890504 w 6942879"/>
              <a:gd name="connsiteY6929" fmla="*/ 1454464 h 3445715"/>
              <a:gd name="connsiteX6930" fmla="*/ 886589 w 6942879"/>
              <a:gd name="connsiteY6930" fmla="*/ 1442711 h 3445715"/>
              <a:gd name="connsiteX6931" fmla="*/ 878760 w 6942879"/>
              <a:gd name="connsiteY6931" fmla="*/ 1442711 h 3445715"/>
              <a:gd name="connsiteX6932" fmla="*/ 859292 w 6942879"/>
              <a:gd name="connsiteY6932" fmla="*/ 1415347 h 3445715"/>
              <a:gd name="connsiteX6933" fmla="*/ 855377 w 6942879"/>
              <a:gd name="connsiteY6933" fmla="*/ 1399710 h 3445715"/>
              <a:gd name="connsiteX6934" fmla="*/ 851462 w 6942879"/>
              <a:gd name="connsiteY6934" fmla="*/ 1387982 h 3445715"/>
              <a:gd name="connsiteX6935" fmla="*/ 855377 w 6942879"/>
              <a:gd name="connsiteY6935" fmla="*/ 1360592 h 3445715"/>
              <a:gd name="connsiteX6936" fmla="*/ 847547 w 6942879"/>
              <a:gd name="connsiteY6936" fmla="*/ 1325410 h 3445715"/>
              <a:gd name="connsiteX6937" fmla="*/ 855377 w 6942879"/>
              <a:gd name="connsiteY6937" fmla="*/ 1294137 h 3445715"/>
              <a:gd name="connsiteX6938" fmla="*/ 859292 w 6942879"/>
              <a:gd name="connsiteY6938" fmla="*/ 1266746 h 3445715"/>
              <a:gd name="connsiteX6939" fmla="*/ 859292 w 6942879"/>
              <a:gd name="connsiteY6939" fmla="*/ 1255019 h 3445715"/>
              <a:gd name="connsiteX6940" fmla="*/ 870983 w 6942879"/>
              <a:gd name="connsiteY6940" fmla="*/ 1251110 h 3445715"/>
              <a:gd name="connsiteX6941" fmla="*/ 855377 w 6942879"/>
              <a:gd name="connsiteY6941" fmla="*/ 1239382 h 3445715"/>
              <a:gd name="connsiteX6942" fmla="*/ 847547 w 6942879"/>
              <a:gd name="connsiteY6942" fmla="*/ 1215927 h 3445715"/>
              <a:gd name="connsiteX6943" fmla="*/ 843685 w 6942879"/>
              <a:gd name="connsiteY6943" fmla="*/ 1196356 h 3445715"/>
              <a:gd name="connsiteX6944" fmla="*/ 867069 w 6942879"/>
              <a:gd name="connsiteY6944" fmla="*/ 1204174 h 3445715"/>
              <a:gd name="connsiteX6945" fmla="*/ 878760 w 6942879"/>
              <a:gd name="connsiteY6945" fmla="*/ 1215927 h 3445715"/>
              <a:gd name="connsiteX6946" fmla="*/ 882675 w 6942879"/>
              <a:gd name="connsiteY6946" fmla="*/ 1223746 h 3445715"/>
              <a:gd name="connsiteX6947" fmla="*/ 882675 w 6942879"/>
              <a:gd name="connsiteY6947" fmla="*/ 1184628 h 3445715"/>
              <a:gd name="connsiteX6948" fmla="*/ 890868 w 6942879"/>
              <a:gd name="connsiteY6948" fmla="*/ 1184628 h 3445715"/>
              <a:gd name="connsiteX6949" fmla="*/ 878209 w 6942879"/>
              <a:gd name="connsiteY6949" fmla="*/ 1179263 h 3445715"/>
              <a:gd name="connsiteX6950" fmla="*/ 871376 w 6942879"/>
              <a:gd name="connsiteY6950" fmla="*/ 1165094 h 3445715"/>
              <a:gd name="connsiteX6951" fmla="*/ 855804 w 6942879"/>
              <a:gd name="connsiteY6951" fmla="*/ 1165094 h 3445715"/>
              <a:gd name="connsiteX6952" fmla="*/ 859659 w 6942879"/>
              <a:gd name="connsiteY6952" fmla="*/ 1161170 h 3445715"/>
              <a:gd name="connsiteX6953" fmla="*/ 859659 w 6942879"/>
              <a:gd name="connsiteY6953" fmla="*/ 1153362 h 3445715"/>
              <a:gd name="connsiteX6954" fmla="*/ 848018 w 6942879"/>
              <a:gd name="connsiteY6954" fmla="*/ 1161170 h 3445715"/>
              <a:gd name="connsiteX6955" fmla="*/ 848018 w 6942879"/>
              <a:gd name="connsiteY6955" fmla="*/ 1145554 h 3445715"/>
              <a:gd name="connsiteX6956" fmla="*/ 836300 w 6942879"/>
              <a:gd name="connsiteY6956" fmla="*/ 1145554 h 3445715"/>
              <a:gd name="connsiteX6957" fmla="*/ 840155 w 6942879"/>
              <a:gd name="connsiteY6957" fmla="*/ 1133822 h 3445715"/>
              <a:gd name="connsiteX6958" fmla="*/ 824582 w 6942879"/>
              <a:gd name="connsiteY6958" fmla="*/ 1145554 h 3445715"/>
              <a:gd name="connsiteX6959" fmla="*/ 824582 w 6942879"/>
              <a:gd name="connsiteY6959" fmla="*/ 1137706 h 3445715"/>
              <a:gd name="connsiteX6960" fmla="*/ 824582 w 6942879"/>
              <a:gd name="connsiteY6960" fmla="*/ 1129898 h 3445715"/>
              <a:gd name="connsiteX6961" fmla="*/ 812865 w 6942879"/>
              <a:gd name="connsiteY6961" fmla="*/ 1137706 h 3445715"/>
              <a:gd name="connsiteX6962" fmla="*/ 805079 w 6942879"/>
              <a:gd name="connsiteY6962" fmla="*/ 1133822 h 3445715"/>
              <a:gd name="connsiteX6963" fmla="*/ 785575 w 6942879"/>
              <a:gd name="connsiteY6963" fmla="*/ 1129898 h 3445715"/>
              <a:gd name="connsiteX6964" fmla="*/ 793361 w 6942879"/>
              <a:gd name="connsiteY6964" fmla="*/ 1122090 h 3445715"/>
              <a:gd name="connsiteX6965" fmla="*/ 785575 w 6942879"/>
              <a:gd name="connsiteY6965" fmla="*/ 1122090 h 3445715"/>
              <a:gd name="connsiteX6966" fmla="*/ 801224 w 6942879"/>
              <a:gd name="connsiteY6966" fmla="*/ 1114282 h 3445715"/>
              <a:gd name="connsiteX6967" fmla="*/ 781721 w 6942879"/>
              <a:gd name="connsiteY6967" fmla="*/ 1114282 h 3445715"/>
              <a:gd name="connsiteX6968" fmla="*/ 797293 w 6942879"/>
              <a:gd name="connsiteY6968" fmla="*/ 1098627 h 3445715"/>
              <a:gd name="connsiteX6969" fmla="*/ 789507 w 6942879"/>
              <a:gd name="connsiteY6969" fmla="*/ 1094703 h 3445715"/>
              <a:gd name="connsiteX6970" fmla="*/ 793361 w 6942879"/>
              <a:gd name="connsiteY6970" fmla="*/ 1090819 h 3445715"/>
              <a:gd name="connsiteX6971" fmla="*/ 781721 w 6942879"/>
              <a:gd name="connsiteY6971" fmla="*/ 1098627 h 3445715"/>
              <a:gd name="connsiteX6972" fmla="*/ 773857 w 6942879"/>
              <a:gd name="connsiteY6972" fmla="*/ 1090819 h 3445715"/>
              <a:gd name="connsiteX6973" fmla="*/ 770003 w 6942879"/>
              <a:gd name="connsiteY6973" fmla="*/ 1079087 h 3445715"/>
              <a:gd name="connsiteX6974" fmla="*/ 766071 w 6942879"/>
              <a:gd name="connsiteY6974" fmla="*/ 1083011 h 3445715"/>
              <a:gd name="connsiteX6975" fmla="*/ 762217 w 6942879"/>
              <a:gd name="connsiteY6975" fmla="*/ 1086895 h 3445715"/>
              <a:gd name="connsiteX6976" fmla="*/ 758285 w 6942879"/>
              <a:gd name="connsiteY6976" fmla="*/ 1083011 h 3445715"/>
              <a:gd name="connsiteX6977" fmla="*/ 762217 w 6942879"/>
              <a:gd name="connsiteY6977" fmla="*/ 1071279 h 3445715"/>
              <a:gd name="connsiteX6978" fmla="*/ 754431 w 6942879"/>
              <a:gd name="connsiteY6978" fmla="*/ 1063431 h 3445715"/>
              <a:gd name="connsiteX6979" fmla="*/ 750499 w 6942879"/>
              <a:gd name="connsiteY6979" fmla="*/ 1071279 h 3445715"/>
              <a:gd name="connsiteX6980" fmla="*/ 746568 w 6942879"/>
              <a:gd name="connsiteY6980" fmla="*/ 1071279 h 3445715"/>
              <a:gd name="connsiteX6981" fmla="*/ 734926 w 6942879"/>
              <a:gd name="connsiteY6981" fmla="*/ 1067355 h 3445715"/>
              <a:gd name="connsiteX6982" fmla="*/ 730995 w 6942879"/>
              <a:gd name="connsiteY6982" fmla="*/ 1055623 h 3445715"/>
              <a:gd name="connsiteX6983" fmla="*/ 730995 w 6942879"/>
              <a:gd name="connsiteY6983" fmla="*/ 1047815 h 3445715"/>
              <a:gd name="connsiteX6984" fmla="*/ 734926 w 6942879"/>
              <a:gd name="connsiteY6984" fmla="*/ 1055623 h 3445715"/>
              <a:gd name="connsiteX6985" fmla="*/ 742713 w 6942879"/>
              <a:gd name="connsiteY6985" fmla="*/ 1047815 h 3445715"/>
              <a:gd name="connsiteX6986" fmla="*/ 730995 w 6942879"/>
              <a:gd name="connsiteY6986" fmla="*/ 1036084 h 3445715"/>
              <a:gd name="connsiteX6987" fmla="*/ 742713 w 6942879"/>
              <a:gd name="connsiteY6987" fmla="*/ 1024352 h 3445715"/>
              <a:gd name="connsiteX6988" fmla="*/ 742713 w 6942879"/>
              <a:gd name="connsiteY6988" fmla="*/ 1016544 h 3445715"/>
              <a:gd name="connsiteX6989" fmla="*/ 741438 w 6942879"/>
              <a:gd name="connsiteY6989" fmla="*/ 1015901 h 3445715"/>
              <a:gd name="connsiteX6990" fmla="*/ 738722 w 6942879"/>
              <a:gd name="connsiteY6990" fmla="*/ 1021373 h 3445715"/>
              <a:gd name="connsiteX6991" fmla="*/ 738722 w 6942879"/>
              <a:gd name="connsiteY6991" fmla="*/ 1017464 h 3445715"/>
              <a:gd name="connsiteX6992" fmla="*/ 711372 w 6942879"/>
              <a:gd name="connsiteY6992" fmla="*/ 1009623 h 3445715"/>
              <a:gd name="connsiteX6993" fmla="*/ 711372 w 6942879"/>
              <a:gd name="connsiteY6993" fmla="*/ 1017464 h 3445715"/>
              <a:gd name="connsiteX6994" fmla="*/ 703588 w 6942879"/>
              <a:gd name="connsiteY6994" fmla="*/ 1005714 h 3445715"/>
              <a:gd name="connsiteX6995" fmla="*/ 699661 w 6942879"/>
              <a:gd name="connsiteY6995" fmla="*/ 1009623 h 3445715"/>
              <a:gd name="connsiteX6996" fmla="*/ 703588 w 6942879"/>
              <a:gd name="connsiteY6996" fmla="*/ 993988 h 3445715"/>
              <a:gd name="connsiteX6997" fmla="*/ 684057 w 6942879"/>
              <a:gd name="connsiteY6997" fmla="*/ 978330 h 3445715"/>
              <a:gd name="connsiteX6998" fmla="*/ 680014 w 6942879"/>
              <a:gd name="connsiteY6998" fmla="*/ 974281 h 3445715"/>
              <a:gd name="connsiteX6999" fmla="*/ 679054 w 6942879"/>
              <a:gd name="connsiteY6999" fmla="*/ 977457 h 3445715"/>
              <a:gd name="connsiteX7000" fmla="*/ 672065 w 6942879"/>
              <a:gd name="connsiteY7000" fmla="*/ 977928 h 3445715"/>
              <a:gd name="connsiteX7001" fmla="*/ 680052 w 6942879"/>
              <a:gd name="connsiteY7001" fmla="*/ 985473 h 3445715"/>
              <a:gd name="connsiteX7002" fmla="*/ 664079 w 6942879"/>
              <a:gd name="connsiteY7002" fmla="*/ 989245 h 3445715"/>
              <a:gd name="connsiteX7003" fmla="*/ 664079 w 6942879"/>
              <a:gd name="connsiteY7003" fmla="*/ 977928 h 3445715"/>
              <a:gd name="connsiteX7004" fmla="*/ 660085 w 6942879"/>
              <a:gd name="connsiteY7004" fmla="*/ 970383 h 3445715"/>
              <a:gd name="connsiteX7005" fmla="*/ 670069 w 6942879"/>
              <a:gd name="connsiteY7005" fmla="*/ 970855 h 3445715"/>
              <a:gd name="connsiteX7006" fmla="*/ 679808 w 6942879"/>
              <a:gd name="connsiteY7006" fmla="*/ 974075 h 3445715"/>
              <a:gd name="connsiteX7007" fmla="*/ 672346 w 6942879"/>
              <a:gd name="connsiteY7007" fmla="*/ 966603 h 3445715"/>
              <a:gd name="connsiteX7008" fmla="*/ 676239 w 6942879"/>
              <a:gd name="connsiteY7008" fmla="*/ 962671 h 3445715"/>
              <a:gd name="connsiteX7009" fmla="*/ 672346 w 6942879"/>
              <a:gd name="connsiteY7009" fmla="*/ 954854 h 3445715"/>
              <a:gd name="connsiteX7010" fmla="*/ 676239 w 6942879"/>
              <a:gd name="connsiteY7010" fmla="*/ 954854 h 3445715"/>
              <a:gd name="connsiteX7011" fmla="*/ 660635 w 6942879"/>
              <a:gd name="connsiteY7011" fmla="*/ 931378 h 3445715"/>
              <a:gd name="connsiteX7012" fmla="*/ 652815 w 6942879"/>
              <a:gd name="connsiteY7012" fmla="*/ 939195 h 3445715"/>
              <a:gd name="connsiteX7013" fmla="*/ 644996 w 6942879"/>
              <a:gd name="connsiteY7013" fmla="*/ 927469 h 3445715"/>
              <a:gd name="connsiteX7014" fmla="*/ 629392 w 6942879"/>
              <a:gd name="connsiteY7014" fmla="*/ 907902 h 3445715"/>
              <a:gd name="connsiteX7015" fmla="*/ 637212 w 6942879"/>
              <a:gd name="connsiteY7015" fmla="*/ 931378 h 3445715"/>
              <a:gd name="connsiteX7016" fmla="*/ 621573 w 6942879"/>
              <a:gd name="connsiteY7016" fmla="*/ 923560 h 3445715"/>
              <a:gd name="connsiteX7017" fmla="*/ 609862 w 6942879"/>
              <a:gd name="connsiteY7017" fmla="*/ 919652 h 3445715"/>
              <a:gd name="connsiteX7018" fmla="*/ 613789 w 6942879"/>
              <a:gd name="connsiteY7018" fmla="*/ 931378 h 3445715"/>
              <a:gd name="connsiteX7019" fmla="*/ 602078 w 6942879"/>
              <a:gd name="connsiteY7019" fmla="*/ 935286 h 3445715"/>
              <a:gd name="connsiteX7020" fmla="*/ 578655 w 6942879"/>
              <a:gd name="connsiteY7020" fmla="*/ 915743 h 3445715"/>
              <a:gd name="connsiteX7021" fmla="*/ 551305 w 6942879"/>
              <a:gd name="connsiteY7021" fmla="*/ 903993 h 3445715"/>
              <a:gd name="connsiteX7022" fmla="*/ 551305 w 6942879"/>
              <a:gd name="connsiteY7022" fmla="*/ 896176 h 3445715"/>
              <a:gd name="connsiteX7023" fmla="*/ 547413 w 6942879"/>
              <a:gd name="connsiteY7023" fmla="*/ 888335 h 3445715"/>
              <a:gd name="connsiteX7024" fmla="*/ 531810 w 6942879"/>
              <a:gd name="connsiteY7024" fmla="*/ 896176 h 3445715"/>
              <a:gd name="connsiteX7025" fmla="*/ 516171 w 6942879"/>
              <a:gd name="connsiteY7025" fmla="*/ 892267 h 3445715"/>
              <a:gd name="connsiteX7026" fmla="*/ 508387 w 6942879"/>
              <a:gd name="connsiteY7026" fmla="*/ 884426 h 3445715"/>
              <a:gd name="connsiteX7027" fmla="*/ 496675 w 6942879"/>
              <a:gd name="connsiteY7027" fmla="*/ 884426 h 3445715"/>
              <a:gd name="connsiteX7028" fmla="*/ 465433 w 6942879"/>
              <a:gd name="connsiteY7028" fmla="*/ 884426 h 3445715"/>
              <a:gd name="connsiteX7029" fmla="*/ 449795 w 6942879"/>
              <a:gd name="connsiteY7029" fmla="*/ 880517 h 3445715"/>
              <a:gd name="connsiteX7030" fmla="*/ 449795 w 6942879"/>
              <a:gd name="connsiteY7030" fmla="*/ 868791 h 3445715"/>
              <a:gd name="connsiteX7031" fmla="*/ 438083 w 6942879"/>
              <a:gd name="connsiteY7031" fmla="*/ 876608 h 3445715"/>
              <a:gd name="connsiteX7032" fmla="*/ 418588 w 6942879"/>
              <a:gd name="connsiteY7032" fmla="*/ 864882 h 3445715"/>
              <a:gd name="connsiteX7033" fmla="*/ 379527 w 6942879"/>
              <a:gd name="connsiteY7033" fmla="*/ 864882 h 3445715"/>
              <a:gd name="connsiteX7034" fmla="*/ 371742 w 6942879"/>
              <a:gd name="connsiteY7034" fmla="*/ 884426 h 3445715"/>
              <a:gd name="connsiteX7035" fmla="*/ 348320 w 6942879"/>
              <a:gd name="connsiteY7035" fmla="*/ 896176 h 3445715"/>
              <a:gd name="connsiteX7036" fmla="*/ 317077 w 6942879"/>
              <a:gd name="connsiteY7036" fmla="*/ 907902 h 3445715"/>
              <a:gd name="connsiteX7037" fmla="*/ 324897 w 6942879"/>
              <a:gd name="connsiteY7037" fmla="*/ 900084 h 3445715"/>
              <a:gd name="connsiteX7038" fmla="*/ 313185 w 6942879"/>
              <a:gd name="connsiteY7038" fmla="*/ 896176 h 3445715"/>
              <a:gd name="connsiteX7039" fmla="*/ 320970 w 6942879"/>
              <a:gd name="connsiteY7039" fmla="*/ 872700 h 3445715"/>
              <a:gd name="connsiteX7040" fmla="*/ 332681 w 6942879"/>
              <a:gd name="connsiteY7040" fmla="*/ 857041 h 3445715"/>
              <a:gd name="connsiteX7041" fmla="*/ 352212 w 6942879"/>
              <a:gd name="connsiteY7041" fmla="*/ 857041 h 3445715"/>
              <a:gd name="connsiteX7042" fmla="*/ 332681 w 6942879"/>
              <a:gd name="connsiteY7042" fmla="*/ 849224 h 3445715"/>
              <a:gd name="connsiteX7043" fmla="*/ 317077 w 6942879"/>
              <a:gd name="connsiteY7043" fmla="*/ 860950 h 3445715"/>
              <a:gd name="connsiteX7044" fmla="*/ 301474 w 6942879"/>
              <a:gd name="connsiteY7044" fmla="*/ 876608 h 3445715"/>
              <a:gd name="connsiteX7045" fmla="*/ 285836 w 6942879"/>
              <a:gd name="connsiteY7045" fmla="*/ 876608 h 3445715"/>
              <a:gd name="connsiteX7046" fmla="*/ 289763 w 6942879"/>
              <a:gd name="connsiteY7046" fmla="*/ 892267 h 3445715"/>
              <a:gd name="connsiteX7047" fmla="*/ 270232 w 6942879"/>
              <a:gd name="connsiteY7047" fmla="*/ 900084 h 3445715"/>
              <a:gd name="connsiteX7048" fmla="*/ 278051 w 6942879"/>
              <a:gd name="connsiteY7048" fmla="*/ 927469 h 3445715"/>
              <a:gd name="connsiteX7049" fmla="*/ 266305 w 6942879"/>
              <a:gd name="connsiteY7049" fmla="*/ 939195 h 3445715"/>
              <a:gd name="connsiteX7050" fmla="*/ 254594 w 6942879"/>
              <a:gd name="connsiteY7050" fmla="*/ 943127 h 3445715"/>
              <a:gd name="connsiteX7051" fmla="*/ 219460 w 6942879"/>
              <a:gd name="connsiteY7051" fmla="*/ 962671 h 3445715"/>
              <a:gd name="connsiteX7052" fmla="*/ 215567 w 6942879"/>
              <a:gd name="connsiteY7052" fmla="*/ 974421 h 3445715"/>
              <a:gd name="connsiteX7053" fmla="*/ 196037 w 6942879"/>
              <a:gd name="connsiteY7053" fmla="*/ 982238 h 3445715"/>
              <a:gd name="connsiteX7054" fmla="*/ 184325 w 6942879"/>
              <a:gd name="connsiteY7054" fmla="*/ 990056 h 3445715"/>
              <a:gd name="connsiteX7055" fmla="*/ 180433 w 6942879"/>
              <a:gd name="connsiteY7055" fmla="*/ 997897 h 3445715"/>
              <a:gd name="connsiteX7056" fmla="*/ 160902 w 6942879"/>
              <a:gd name="connsiteY7056" fmla="*/ 1005714 h 3445715"/>
              <a:gd name="connsiteX7057" fmla="*/ 153119 w 6942879"/>
              <a:gd name="connsiteY7057" fmla="*/ 1009623 h 3445715"/>
              <a:gd name="connsiteX7058" fmla="*/ 145299 w 6942879"/>
              <a:gd name="connsiteY7058" fmla="*/ 1013532 h 3445715"/>
              <a:gd name="connsiteX7059" fmla="*/ 145299 w 6942879"/>
              <a:gd name="connsiteY7059" fmla="*/ 1017464 h 3445715"/>
              <a:gd name="connsiteX7060" fmla="*/ 133588 w 6942879"/>
              <a:gd name="connsiteY7060" fmla="*/ 1013532 h 3445715"/>
              <a:gd name="connsiteX7061" fmla="*/ 125768 w 6942879"/>
              <a:gd name="connsiteY7061" fmla="*/ 1013532 h 3445715"/>
              <a:gd name="connsiteX7062" fmla="*/ 106273 w 6942879"/>
              <a:gd name="connsiteY7062" fmla="*/ 1025282 h 3445715"/>
              <a:gd name="connsiteX7063" fmla="*/ 102346 w 6942879"/>
              <a:gd name="connsiteY7063" fmla="*/ 1017464 h 3445715"/>
              <a:gd name="connsiteX7064" fmla="*/ 125768 w 6942879"/>
              <a:gd name="connsiteY7064" fmla="*/ 1005714 h 3445715"/>
              <a:gd name="connsiteX7065" fmla="*/ 145299 w 6942879"/>
              <a:gd name="connsiteY7065" fmla="*/ 1005714 h 3445715"/>
              <a:gd name="connsiteX7066" fmla="*/ 141407 w 6942879"/>
              <a:gd name="connsiteY7066" fmla="*/ 997897 h 3445715"/>
              <a:gd name="connsiteX7067" fmla="*/ 149191 w 6942879"/>
              <a:gd name="connsiteY7067" fmla="*/ 993988 h 3445715"/>
              <a:gd name="connsiteX7068" fmla="*/ 168722 w 6942879"/>
              <a:gd name="connsiteY7068" fmla="*/ 982238 h 3445715"/>
              <a:gd name="connsiteX7069" fmla="*/ 184325 w 6942879"/>
              <a:gd name="connsiteY7069" fmla="*/ 966603 h 3445715"/>
              <a:gd name="connsiteX7070" fmla="*/ 199964 w 6942879"/>
              <a:gd name="connsiteY7070" fmla="*/ 958762 h 3445715"/>
              <a:gd name="connsiteX7071" fmla="*/ 196037 w 6942879"/>
              <a:gd name="connsiteY7071" fmla="*/ 947036 h 3445715"/>
              <a:gd name="connsiteX7072" fmla="*/ 203856 w 6942879"/>
              <a:gd name="connsiteY7072" fmla="*/ 939195 h 3445715"/>
              <a:gd name="connsiteX7073" fmla="*/ 199964 w 6942879"/>
              <a:gd name="connsiteY7073" fmla="*/ 935286 h 3445715"/>
              <a:gd name="connsiteX7074" fmla="*/ 203856 w 6942879"/>
              <a:gd name="connsiteY7074" fmla="*/ 927469 h 3445715"/>
              <a:gd name="connsiteX7075" fmla="*/ 215567 w 6942879"/>
              <a:gd name="connsiteY7075" fmla="*/ 911811 h 3445715"/>
              <a:gd name="connsiteX7076" fmla="*/ 207748 w 6942879"/>
              <a:gd name="connsiteY7076" fmla="*/ 919652 h 3445715"/>
              <a:gd name="connsiteX7077" fmla="*/ 196037 w 6942879"/>
              <a:gd name="connsiteY7077" fmla="*/ 923560 h 3445715"/>
              <a:gd name="connsiteX7078" fmla="*/ 180433 w 6942879"/>
              <a:gd name="connsiteY7078" fmla="*/ 919652 h 3445715"/>
              <a:gd name="connsiteX7079" fmla="*/ 192145 w 6942879"/>
              <a:gd name="connsiteY7079" fmla="*/ 915743 h 3445715"/>
              <a:gd name="connsiteX7080" fmla="*/ 180433 w 6942879"/>
              <a:gd name="connsiteY7080" fmla="*/ 911811 h 3445715"/>
              <a:gd name="connsiteX7081" fmla="*/ 172614 w 6942879"/>
              <a:gd name="connsiteY7081" fmla="*/ 931378 h 3445715"/>
              <a:gd name="connsiteX7082" fmla="*/ 160902 w 6942879"/>
              <a:gd name="connsiteY7082" fmla="*/ 923560 h 3445715"/>
              <a:gd name="connsiteX7083" fmla="*/ 141407 w 6942879"/>
              <a:gd name="connsiteY7083" fmla="*/ 915743 h 3445715"/>
              <a:gd name="connsiteX7084" fmla="*/ 129696 w 6942879"/>
              <a:gd name="connsiteY7084" fmla="*/ 927469 h 3445715"/>
              <a:gd name="connsiteX7085" fmla="*/ 133588 w 6942879"/>
              <a:gd name="connsiteY7085" fmla="*/ 919652 h 3445715"/>
              <a:gd name="connsiteX7086" fmla="*/ 110165 w 6942879"/>
              <a:gd name="connsiteY7086" fmla="*/ 927469 h 3445715"/>
              <a:gd name="connsiteX7087" fmla="*/ 121877 w 6942879"/>
              <a:gd name="connsiteY7087" fmla="*/ 915743 h 3445715"/>
              <a:gd name="connsiteX7088" fmla="*/ 117984 w 6942879"/>
              <a:gd name="connsiteY7088" fmla="*/ 903993 h 3445715"/>
              <a:gd name="connsiteX7089" fmla="*/ 106273 w 6942879"/>
              <a:gd name="connsiteY7089" fmla="*/ 884426 h 3445715"/>
              <a:gd name="connsiteX7090" fmla="*/ 114057 w 6942879"/>
              <a:gd name="connsiteY7090" fmla="*/ 868791 h 3445715"/>
              <a:gd name="connsiteX7091" fmla="*/ 102346 w 6942879"/>
              <a:gd name="connsiteY7091" fmla="*/ 884426 h 3445715"/>
              <a:gd name="connsiteX7092" fmla="*/ 90634 w 6942879"/>
              <a:gd name="connsiteY7092" fmla="*/ 892267 h 3445715"/>
              <a:gd name="connsiteX7093" fmla="*/ 71104 w 6942879"/>
              <a:gd name="connsiteY7093" fmla="*/ 888335 h 3445715"/>
              <a:gd name="connsiteX7094" fmla="*/ 55500 w 6942879"/>
              <a:gd name="connsiteY7094" fmla="*/ 876608 h 3445715"/>
              <a:gd name="connsiteX7095" fmla="*/ 59393 w 6942879"/>
              <a:gd name="connsiteY7095" fmla="*/ 860950 h 3445715"/>
              <a:gd name="connsiteX7096" fmla="*/ 71104 w 6942879"/>
              <a:gd name="connsiteY7096" fmla="*/ 868791 h 3445715"/>
              <a:gd name="connsiteX7097" fmla="*/ 86743 w 6942879"/>
              <a:gd name="connsiteY7097" fmla="*/ 868791 h 3445715"/>
              <a:gd name="connsiteX7098" fmla="*/ 78923 w 6942879"/>
              <a:gd name="connsiteY7098" fmla="*/ 857041 h 3445715"/>
              <a:gd name="connsiteX7099" fmla="*/ 71104 w 6942879"/>
              <a:gd name="connsiteY7099" fmla="*/ 864882 h 3445715"/>
              <a:gd name="connsiteX7100" fmla="*/ 63320 w 6942879"/>
              <a:gd name="connsiteY7100" fmla="*/ 860950 h 3445715"/>
              <a:gd name="connsiteX7101" fmla="*/ 51608 w 6942879"/>
              <a:gd name="connsiteY7101" fmla="*/ 849224 h 3445715"/>
              <a:gd name="connsiteX7102" fmla="*/ 59393 w 6942879"/>
              <a:gd name="connsiteY7102" fmla="*/ 837474 h 3445715"/>
              <a:gd name="connsiteX7103" fmla="*/ 43789 w 6942879"/>
              <a:gd name="connsiteY7103" fmla="*/ 853132 h 3445715"/>
              <a:gd name="connsiteX7104" fmla="*/ 39897 w 6942879"/>
              <a:gd name="connsiteY7104" fmla="*/ 837474 h 3445715"/>
              <a:gd name="connsiteX7105" fmla="*/ 43789 w 6942879"/>
              <a:gd name="connsiteY7105" fmla="*/ 825748 h 3445715"/>
              <a:gd name="connsiteX7106" fmla="*/ 51608 w 6942879"/>
              <a:gd name="connsiteY7106" fmla="*/ 817930 h 3445715"/>
              <a:gd name="connsiteX7107" fmla="*/ 63320 w 6942879"/>
              <a:gd name="connsiteY7107" fmla="*/ 806181 h 3445715"/>
              <a:gd name="connsiteX7108" fmla="*/ 59393 w 6942879"/>
              <a:gd name="connsiteY7108" fmla="*/ 806181 h 3445715"/>
              <a:gd name="connsiteX7109" fmla="*/ 67212 w 6942879"/>
              <a:gd name="connsiteY7109" fmla="*/ 798363 h 3445715"/>
              <a:gd name="connsiteX7110" fmla="*/ 94561 w 6942879"/>
              <a:gd name="connsiteY7110" fmla="*/ 794454 h 3445715"/>
              <a:gd name="connsiteX7111" fmla="*/ 106273 w 6942879"/>
              <a:gd name="connsiteY7111" fmla="*/ 782705 h 3445715"/>
              <a:gd name="connsiteX7112" fmla="*/ 114057 w 6942879"/>
              <a:gd name="connsiteY7112" fmla="*/ 782705 h 3445715"/>
              <a:gd name="connsiteX7113" fmla="*/ 133588 w 6942879"/>
              <a:gd name="connsiteY7113" fmla="*/ 759229 h 3445715"/>
              <a:gd name="connsiteX7114" fmla="*/ 133588 w 6942879"/>
              <a:gd name="connsiteY7114" fmla="*/ 747502 h 3445715"/>
              <a:gd name="connsiteX7115" fmla="*/ 129696 w 6942879"/>
              <a:gd name="connsiteY7115" fmla="*/ 735753 h 3445715"/>
              <a:gd name="connsiteX7116" fmla="*/ 121877 w 6942879"/>
              <a:gd name="connsiteY7116" fmla="*/ 743594 h 3445715"/>
              <a:gd name="connsiteX7117" fmla="*/ 110165 w 6942879"/>
              <a:gd name="connsiteY7117" fmla="*/ 747502 h 3445715"/>
              <a:gd name="connsiteX7118" fmla="*/ 98454 w 6942879"/>
              <a:gd name="connsiteY7118" fmla="*/ 755320 h 3445715"/>
              <a:gd name="connsiteX7119" fmla="*/ 86743 w 6942879"/>
              <a:gd name="connsiteY7119" fmla="*/ 751411 h 3445715"/>
              <a:gd name="connsiteX7120" fmla="*/ 75031 w 6942879"/>
              <a:gd name="connsiteY7120" fmla="*/ 747502 h 3445715"/>
              <a:gd name="connsiteX7121" fmla="*/ 32078 w 6942879"/>
              <a:gd name="connsiteY7121" fmla="*/ 747502 h 3445715"/>
              <a:gd name="connsiteX7122" fmla="*/ 24258 w 6942879"/>
              <a:gd name="connsiteY7122" fmla="*/ 735753 h 3445715"/>
              <a:gd name="connsiteX7123" fmla="*/ 32078 w 6942879"/>
              <a:gd name="connsiteY7123" fmla="*/ 727935 h 3445715"/>
              <a:gd name="connsiteX7124" fmla="*/ 4763 w 6942879"/>
              <a:gd name="connsiteY7124" fmla="*/ 712300 h 3445715"/>
              <a:gd name="connsiteX7125" fmla="*/ 20366 w 6942879"/>
              <a:gd name="connsiteY7125" fmla="*/ 700551 h 3445715"/>
              <a:gd name="connsiteX7126" fmla="*/ 43789 w 6942879"/>
              <a:gd name="connsiteY7126" fmla="*/ 700551 h 3445715"/>
              <a:gd name="connsiteX7127" fmla="*/ 47681 w 6942879"/>
              <a:gd name="connsiteY7127" fmla="*/ 688824 h 3445715"/>
              <a:gd name="connsiteX7128" fmla="*/ 63320 w 6942879"/>
              <a:gd name="connsiteY7128" fmla="*/ 688824 h 3445715"/>
              <a:gd name="connsiteX7129" fmla="*/ 78923 w 6942879"/>
              <a:gd name="connsiteY7129" fmla="*/ 684892 h 3445715"/>
              <a:gd name="connsiteX7130" fmla="*/ 78923 w 6942879"/>
              <a:gd name="connsiteY7130" fmla="*/ 700551 h 3445715"/>
              <a:gd name="connsiteX7131" fmla="*/ 110165 w 6942879"/>
              <a:gd name="connsiteY7131" fmla="*/ 700551 h 3445715"/>
              <a:gd name="connsiteX7132" fmla="*/ 125768 w 6942879"/>
              <a:gd name="connsiteY7132" fmla="*/ 696642 h 3445715"/>
              <a:gd name="connsiteX7133" fmla="*/ 133588 w 6942879"/>
              <a:gd name="connsiteY7133" fmla="*/ 696642 h 3445715"/>
              <a:gd name="connsiteX7134" fmla="*/ 133588 w 6942879"/>
              <a:gd name="connsiteY7134" fmla="*/ 692733 h 3445715"/>
              <a:gd name="connsiteX7135" fmla="*/ 149191 w 6942879"/>
              <a:gd name="connsiteY7135" fmla="*/ 684892 h 3445715"/>
              <a:gd name="connsiteX7136" fmla="*/ 129696 w 6942879"/>
              <a:gd name="connsiteY7136" fmla="*/ 684892 h 3445715"/>
              <a:gd name="connsiteX7137" fmla="*/ 114057 w 6942879"/>
              <a:gd name="connsiteY7137" fmla="*/ 684892 h 3445715"/>
              <a:gd name="connsiteX7138" fmla="*/ 106273 w 6942879"/>
              <a:gd name="connsiteY7138" fmla="*/ 673166 h 3445715"/>
              <a:gd name="connsiteX7139" fmla="*/ 117984 w 6942879"/>
              <a:gd name="connsiteY7139" fmla="*/ 669257 h 3445715"/>
              <a:gd name="connsiteX7140" fmla="*/ 106273 w 6942879"/>
              <a:gd name="connsiteY7140" fmla="*/ 665348 h 3445715"/>
              <a:gd name="connsiteX7141" fmla="*/ 86743 w 6942879"/>
              <a:gd name="connsiteY7141" fmla="*/ 669257 h 3445715"/>
              <a:gd name="connsiteX7142" fmla="*/ 75031 w 6942879"/>
              <a:gd name="connsiteY7142" fmla="*/ 653599 h 3445715"/>
              <a:gd name="connsiteX7143" fmla="*/ 43789 w 6942879"/>
              <a:gd name="connsiteY7143" fmla="*/ 634031 h 3445715"/>
              <a:gd name="connsiteX7144" fmla="*/ 24258 w 6942879"/>
              <a:gd name="connsiteY7144" fmla="*/ 626214 h 3445715"/>
              <a:gd name="connsiteX7145" fmla="*/ 32078 w 6942879"/>
              <a:gd name="connsiteY7145" fmla="*/ 610579 h 3445715"/>
              <a:gd name="connsiteX7146" fmla="*/ 63320 w 6942879"/>
              <a:gd name="connsiteY7146" fmla="*/ 606647 h 3445715"/>
              <a:gd name="connsiteX7147" fmla="*/ 82850 w 6942879"/>
              <a:gd name="connsiteY7147" fmla="*/ 598829 h 3445715"/>
              <a:gd name="connsiteX7148" fmla="*/ 90634 w 6942879"/>
              <a:gd name="connsiteY7148" fmla="*/ 579262 h 3445715"/>
              <a:gd name="connsiteX7149" fmla="*/ 110165 w 6942879"/>
              <a:gd name="connsiteY7149" fmla="*/ 563627 h 3445715"/>
              <a:gd name="connsiteX7150" fmla="*/ 133588 w 6942879"/>
              <a:gd name="connsiteY7150" fmla="*/ 559718 h 3445715"/>
              <a:gd name="connsiteX7151" fmla="*/ 149191 w 6942879"/>
              <a:gd name="connsiteY7151" fmla="*/ 547969 h 3445715"/>
              <a:gd name="connsiteX7152" fmla="*/ 153119 w 6942879"/>
              <a:gd name="connsiteY7152" fmla="*/ 559718 h 3445715"/>
              <a:gd name="connsiteX7153" fmla="*/ 153119 w 6942879"/>
              <a:gd name="connsiteY7153" fmla="*/ 551877 h 3445715"/>
              <a:gd name="connsiteX7154" fmla="*/ 160902 w 6942879"/>
              <a:gd name="connsiteY7154" fmla="*/ 551877 h 3445715"/>
              <a:gd name="connsiteX7155" fmla="*/ 160902 w 6942879"/>
              <a:gd name="connsiteY7155" fmla="*/ 540151 h 3445715"/>
              <a:gd name="connsiteX7156" fmla="*/ 203856 w 6942879"/>
              <a:gd name="connsiteY7156" fmla="*/ 532310 h 3445715"/>
              <a:gd name="connsiteX7157" fmla="*/ 212649 w 6942879"/>
              <a:gd name="connsiteY7157" fmla="*/ 524004 h 3445715"/>
              <a:gd name="connsiteX7158" fmla="*/ 227279 w 6942879"/>
              <a:gd name="connsiteY7158" fmla="*/ 524493 h 3445715"/>
              <a:gd name="connsiteX7159" fmla="*/ 235098 w 6942879"/>
              <a:gd name="connsiteY7159" fmla="*/ 528401 h 3445715"/>
              <a:gd name="connsiteX7160" fmla="*/ 235098 w 6942879"/>
              <a:gd name="connsiteY7160" fmla="*/ 536242 h 3445715"/>
              <a:gd name="connsiteX7161" fmla="*/ 246809 w 6942879"/>
              <a:gd name="connsiteY7161" fmla="*/ 532310 h 3445715"/>
              <a:gd name="connsiteX7162" fmla="*/ 262413 w 6942879"/>
              <a:gd name="connsiteY7162" fmla="*/ 540151 h 3445715"/>
              <a:gd name="connsiteX7163" fmla="*/ 289763 w 6942879"/>
              <a:gd name="connsiteY7163" fmla="*/ 536242 h 3445715"/>
              <a:gd name="connsiteX7164" fmla="*/ 301474 w 6942879"/>
              <a:gd name="connsiteY7164" fmla="*/ 536242 h 3445715"/>
              <a:gd name="connsiteX7165" fmla="*/ 297547 w 6942879"/>
              <a:gd name="connsiteY7165" fmla="*/ 547969 h 3445715"/>
              <a:gd name="connsiteX7166" fmla="*/ 313185 w 6942879"/>
              <a:gd name="connsiteY7166" fmla="*/ 551877 h 3445715"/>
              <a:gd name="connsiteX7167" fmla="*/ 344393 w 6942879"/>
              <a:gd name="connsiteY7167" fmla="*/ 551877 h 3445715"/>
              <a:gd name="connsiteX7168" fmla="*/ 406876 w 6942879"/>
              <a:gd name="connsiteY7168" fmla="*/ 559718 h 3445715"/>
              <a:gd name="connsiteX7169" fmla="*/ 461542 w 6942879"/>
              <a:gd name="connsiteY7169" fmla="*/ 567536 h 3445715"/>
              <a:gd name="connsiteX7170" fmla="*/ 512279 w 6942879"/>
              <a:gd name="connsiteY7170" fmla="*/ 575353 h 3445715"/>
              <a:gd name="connsiteX7171" fmla="*/ 523990 w 6942879"/>
              <a:gd name="connsiteY7171" fmla="*/ 583171 h 3445715"/>
              <a:gd name="connsiteX7172" fmla="*/ 523990 w 6942879"/>
              <a:gd name="connsiteY7172" fmla="*/ 602738 h 3445715"/>
              <a:gd name="connsiteX7173" fmla="*/ 523990 w 6942879"/>
              <a:gd name="connsiteY7173" fmla="*/ 669257 h 3445715"/>
              <a:gd name="connsiteX7174" fmla="*/ 523990 w 6942879"/>
              <a:gd name="connsiteY7174" fmla="*/ 817930 h 3445715"/>
              <a:gd name="connsiteX7175" fmla="*/ 523990 w 6942879"/>
              <a:gd name="connsiteY7175" fmla="*/ 868791 h 3445715"/>
              <a:gd name="connsiteX7176" fmla="*/ 523990 w 6942879"/>
              <a:gd name="connsiteY7176" fmla="*/ 876608 h 3445715"/>
              <a:gd name="connsiteX7177" fmla="*/ 527882 w 6942879"/>
              <a:gd name="connsiteY7177" fmla="*/ 880517 h 3445715"/>
              <a:gd name="connsiteX7178" fmla="*/ 543521 w 6942879"/>
              <a:gd name="connsiteY7178" fmla="*/ 880517 h 3445715"/>
              <a:gd name="connsiteX7179" fmla="*/ 551323 w 6942879"/>
              <a:gd name="connsiteY7179" fmla="*/ 876120 h 3445715"/>
              <a:gd name="connsiteX7180" fmla="*/ 556257 w 6942879"/>
              <a:gd name="connsiteY7180" fmla="*/ 878901 h 3445715"/>
              <a:gd name="connsiteX7181" fmla="*/ 551606 w 6942879"/>
              <a:gd name="connsiteY7181" fmla="*/ 875802 h 3445715"/>
              <a:gd name="connsiteX7182" fmla="*/ 536034 w 6942879"/>
              <a:gd name="connsiteY7182" fmla="*/ 875802 h 3445715"/>
              <a:gd name="connsiteX7183" fmla="*/ 524316 w 6942879"/>
              <a:gd name="connsiteY7183" fmla="*/ 875802 h 3445715"/>
              <a:gd name="connsiteX7184" fmla="*/ 524316 w 6942879"/>
              <a:gd name="connsiteY7184" fmla="*/ 864070 h 3445715"/>
              <a:gd name="connsiteX7185" fmla="*/ 524316 w 6942879"/>
              <a:gd name="connsiteY7185" fmla="*/ 809335 h 3445715"/>
              <a:gd name="connsiteX7186" fmla="*/ 524316 w 6942879"/>
              <a:gd name="connsiteY7186" fmla="*/ 578702 h 3445715"/>
              <a:gd name="connsiteX7187" fmla="*/ 547752 w 6942879"/>
              <a:gd name="connsiteY7187" fmla="*/ 582626 h 3445715"/>
              <a:gd name="connsiteX7188" fmla="*/ 563324 w 6942879"/>
              <a:gd name="connsiteY7188" fmla="*/ 578702 h 3445715"/>
              <a:gd name="connsiteX7189" fmla="*/ 567178 w 6942879"/>
              <a:gd name="connsiteY7189" fmla="*/ 590434 h 3445715"/>
              <a:gd name="connsiteX7190" fmla="*/ 578896 w 6942879"/>
              <a:gd name="connsiteY7190" fmla="*/ 594358 h 3445715"/>
              <a:gd name="connsiteX7191" fmla="*/ 606186 w 6942879"/>
              <a:gd name="connsiteY7191" fmla="*/ 606089 h 3445715"/>
              <a:gd name="connsiteX7192" fmla="*/ 633476 w 6942879"/>
              <a:gd name="connsiteY7192" fmla="*/ 609974 h 3445715"/>
              <a:gd name="connsiteX7193" fmla="*/ 649125 w 6942879"/>
              <a:gd name="connsiteY7193" fmla="*/ 606089 h 3445715"/>
              <a:gd name="connsiteX7194" fmla="*/ 652980 w 6942879"/>
              <a:gd name="connsiteY7194" fmla="*/ 609974 h 3445715"/>
              <a:gd name="connsiteX7195" fmla="*/ 656912 w 6942879"/>
              <a:gd name="connsiteY7195" fmla="*/ 590434 h 3445715"/>
              <a:gd name="connsiteX7196" fmla="*/ 641339 w 6942879"/>
              <a:gd name="connsiteY7196" fmla="*/ 602166 h 3445715"/>
              <a:gd name="connsiteX7197" fmla="*/ 625690 w 6942879"/>
              <a:gd name="connsiteY7197" fmla="*/ 602166 h 3445715"/>
              <a:gd name="connsiteX7198" fmla="*/ 625690 w 6942879"/>
              <a:gd name="connsiteY7198" fmla="*/ 598242 h 3445715"/>
              <a:gd name="connsiteX7199" fmla="*/ 621835 w 6942879"/>
              <a:gd name="connsiteY7199" fmla="*/ 594358 h 3445715"/>
              <a:gd name="connsiteX7200" fmla="*/ 637408 w 6942879"/>
              <a:gd name="connsiteY7200" fmla="*/ 586510 h 3445715"/>
              <a:gd name="connsiteX7201" fmla="*/ 652980 w 6942879"/>
              <a:gd name="connsiteY7201" fmla="*/ 578702 h 3445715"/>
              <a:gd name="connsiteX7202" fmla="*/ 664697 w 6942879"/>
              <a:gd name="connsiteY7202" fmla="*/ 582626 h 3445715"/>
              <a:gd name="connsiteX7203" fmla="*/ 660766 w 6942879"/>
              <a:gd name="connsiteY7203" fmla="*/ 590434 h 3445715"/>
              <a:gd name="connsiteX7204" fmla="*/ 691987 w 6942879"/>
              <a:gd name="connsiteY7204" fmla="*/ 574818 h 3445715"/>
              <a:gd name="connsiteX7205" fmla="*/ 707637 w 6942879"/>
              <a:gd name="connsiteY7205" fmla="*/ 570894 h 3445715"/>
              <a:gd name="connsiteX7206" fmla="*/ 719277 w 6942879"/>
              <a:gd name="connsiteY7206" fmla="*/ 563086 h 3445715"/>
              <a:gd name="connsiteX7207" fmla="*/ 742713 w 6942879"/>
              <a:gd name="connsiteY7207" fmla="*/ 559162 h 3445715"/>
              <a:gd name="connsiteX7208" fmla="*/ 742713 w 6942879"/>
              <a:gd name="connsiteY7208" fmla="*/ 566970 h 3445715"/>
              <a:gd name="connsiteX7209" fmla="*/ 715423 w 6942879"/>
              <a:gd name="connsiteY7209" fmla="*/ 582626 h 3445715"/>
              <a:gd name="connsiteX7210" fmla="*/ 695919 w 6942879"/>
              <a:gd name="connsiteY7210" fmla="*/ 582626 h 3445715"/>
              <a:gd name="connsiteX7211" fmla="*/ 680270 w 6942879"/>
              <a:gd name="connsiteY7211" fmla="*/ 598242 h 3445715"/>
              <a:gd name="connsiteX7212" fmla="*/ 668629 w 6942879"/>
              <a:gd name="connsiteY7212" fmla="*/ 606089 h 3445715"/>
              <a:gd name="connsiteX7213" fmla="*/ 680270 w 6942879"/>
              <a:gd name="connsiteY7213" fmla="*/ 609974 h 3445715"/>
              <a:gd name="connsiteX7214" fmla="*/ 684202 w 6942879"/>
              <a:gd name="connsiteY7214" fmla="*/ 602166 h 3445715"/>
              <a:gd name="connsiteX7215" fmla="*/ 695919 w 6942879"/>
              <a:gd name="connsiteY7215" fmla="*/ 594358 h 3445715"/>
              <a:gd name="connsiteX7216" fmla="*/ 703705 w 6942879"/>
              <a:gd name="connsiteY7216" fmla="*/ 586510 h 3445715"/>
              <a:gd name="connsiteX7217" fmla="*/ 715423 w 6942879"/>
              <a:gd name="connsiteY7217" fmla="*/ 582626 h 3445715"/>
              <a:gd name="connsiteX7218" fmla="*/ 719277 w 6942879"/>
              <a:gd name="connsiteY7218" fmla="*/ 590434 h 3445715"/>
              <a:gd name="connsiteX7219" fmla="*/ 734926 w 6942879"/>
              <a:gd name="connsiteY7219" fmla="*/ 578702 h 3445715"/>
              <a:gd name="connsiteX7220" fmla="*/ 754431 w 6942879"/>
              <a:gd name="connsiteY7220" fmla="*/ 570894 h 3445715"/>
              <a:gd name="connsiteX7221" fmla="*/ 754431 w 6942879"/>
              <a:gd name="connsiteY7221" fmla="*/ 574818 h 3445715"/>
              <a:gd name="connsiteX7222" fmla="*/ 766071 w 6942879"/>
              <a:gd name="connsiteY7222" fmla="*/ 570894 h 3445715"/>
              <a:gd name="connsiteX7223" fmla="*/ 770003 w 6942879"/>
              <a:gd name="connsiteY7223" fmla="*/ 563086 h 3445715"/>
              <a:gd name="connsiteX7224" fmla="*/ 785575 w 6942879"/>
              <a:gd name="connsiteY7224" fmla="*/ 559162 h 3445715"/>
              <a:gd name="connsiteX7225" fmla="*/ 770003 w 6942879"/>
              <a:gd name="connsiteY7225" fmla="*/ 543546 h 3445715"/>
              <a:gd name="connsiteX7226" fmla="*/ 781721 w 6942879"/>
              <a:gd name="connsiteY7226" fmla="*/ 547430 h 3445715"/>
              <a:gd name="connsiteX7227" fmla="*/ 801224 w 6942879"/>
              <a:gd name="connsiteY7227" fmla="*/ 566970 h 3445715"/>
              <a:gd name="connsiteX7228" fmla="*/ 820651 w 6942879"/>
              <a:gd name="connsiteY7228" fmla="*/ 586510 h 3445715"/>
              <a:gd name="connsiteX7229" fmla="*/ 828514 w 6942879"/>
              <a:gd name="connsiteY7229" fmla="*/ 582626 h 3445715"/>
              <a:gd name="connsiteX7230" fmla="*/ 836300 w 6942879"/>
              <a:gd name="connsiteY7230" fmla="*/ 574818 h 3445715"/>
              <a:gd name="connsiteX7231" fmla="*/ 836300 w 6942879"/>
              <a:gd name="connsiteY7231" fmla="*/ 566970 h 3445715"/>
              <a:gd name="connsiteX7232" fmla="*/ 828514 w 6942879"/>
              <a:gd name="connsiteY7232" fmla="*/ 566970 h 3445715"/>
              <a:gd name="connsiteX7233" fmla="*/ 844087 w 6942879"/>
              <a:gd name="connsiteY7233" fmla="*/ 563086 h 3445715"/>
              <a:gd name="connsiteX7234" fmla="*/ 844087 w 6942879"/>
              <a:gd name="connsiteY7234" fmla="*/ 574818 h 3445715"/>
              <a:gd name="connsiteX7235" fmla="*/ 855804 w 6942879"/>
              <a:gd name="connsiteY7235" fmla="*/ 574818 h 3445715"/>
              <a:gd name="connsiteX7236" fmla="*/ 848018 w 6942879"/>
              <a:gd name="connsiteY7236" fmla="*/ 586510 h 3445715"/>
              <a:gd name="connsiteX7237" fmla="*/ 863591 w 6942879"/>
              <a:gd name="connsiteY7237" fmla="*/ 586510 h 3445715"/>
              <a:gd name="connsiteX7238" fmla="*/ 875308 w 6942879"/>
              <a:gd name="connsiteY7238" fmla="*/ 574818 h 3445715"/>
              <a:gd name="connsiteX7239" fmla="*/ 886949 w 6942879"/>
              <a:gd name="connsiteY7239" fmla="*/ 570894 h 3445715"/>
              <a:gd name="connsiteX7240" fmla="*/ 922102 w 6942879"/>
              <a:gd name="connsiteY7240" fmla="*/ 582626 h 3445715"/>
              <a:gd name="connsiteX7241" fmla="*/ 964964 w 6942879"/>
              <a:gd name="connsiteY7241" fmla="*/ 594358 h 3445715"/>
              <a:gd name="connsiteX7242" fmla="*/ 1000040 w 6942879"/>
              <a:gd name="connsiteY7242" fmla="*/ 606089 h 3445715"/>
              <a:gd name="connsiteX7243" fmla="*/ 1011758 w 6942879"/>
              <a:gd name="connsiteY7243" fmla="*/ 602166 h 3445715"/>
              <a:gd name="connsiteX7244" fmla="*/ 1023475 w 6942879"/>
              <a:gd name="connsiteY7244" fmla="*/ 602166 h 3445715"/>
              <a:gd name="connsiteX7245" fmla="*/ 1042980 w 6942879"/>
              <a:gd name="connsiteY7245" fmla="*/ 613897 h 3445715"/>
              <a:gd name="connsiteX7246" fmla="*/ 1050766 w 6942879"/>
              <a:gd name="connsiteY7246" fmla="*/ 625629 h 3445715"/>
              <a:gd name="connsiteX7247" fmla="*/ 1035193 w 6942879"/>
              <a:gd name="connsiteY7247" fmla="*/ 625629 h 3445715"/>
              <a:gd name="connsiteX7248" fmla="*/ 1023475 w 6942879"/>
              <a:gd name="connsiteY7248" fmla="*/ 637361 h 3445715"/>
              <a:gd name="connsiteX7249" fmla="*/ 1054697 w 6942879"/>
              <a:gd name="connsiteY7249" fmla="*/ 641245 h 3445715"/>
              <a:gd name="connsiteX7250" fmla="*/ 1097559 w 6942879"/>
              <a:gd name="connsiteY7250" fmla="*/ 641245 h 3445715"/>
              <a:gd name="connsiteX7251" fmla="*/ 1120995 w 6942879"/>
              <a:gd name="connsiteY7251" fmla="*/ 633437 h 3445715"/>
              <a:gd name="connsiteX7252" fmla="*/ 1136567 w 6942879"/>
              <a:gd name="connsiteY7252" fmla="*/ 641245 h 3445715"/>
              <a:gd name="connsiteX7253" fmla="*/ 1144353 w 6942879"/>
              <a:gd name="connsiteY7253" fmla="*/ 641245 h 3445715"/>
              <a:gd name="connsiteX7254" fmla="*/ 1148285 w 6942879"/>
              <a:gd name="connsiteY7254" fmla="*/ 652977 h 3445715"/>
              <a:gd name="connsiteX7255" fmla="*/ 1159925 w 6942879"/>
              <a:gd name="connsiteY7255" fmla="*/ 649093 h 3445715"/>
              <a:gd name="connsiteX7256" fmla="*/ 1156071 w 6942879"/>
              <a:gd name="connsiteY7256" fmla="*/ 652977 h 3445715"/>
              <a:gd name="connsiteX7257" fmla="*/ 1163857 w 6942879"/>
              <a:gd name="connsiteY7257" fmla="*/ 649093 h 3445715"/>
              <a:gd name="connsiteX7258" fmla="*/ 1163857 w 6942879"/>
              <a:gd name="connsiteY7258" fmla="*/ 656901 h 3445715"/>
              <a:gd name="connsiteX7259" fmla="*/ 1156071 w 6942879"/>
              <a:gd name="connsiteY7259" fmla="*/ 664709 h 3445715"/>
              <a:gd name="connsiteX7260" fmla="*/ 1171643 w 6942879"/>
              <a:gd name="connsiteY7260" fmla="*/ 672517 h 3445715"/>
              <a:gd name="connsiteX7261" fmla="*/ 1175575 w 6942879"/>
              <a:gd name="connsiteY7261" fmla="*/ 668633 h 3445715"/>
              <a:gd name="connsiteX7262" fmla="*/ 1179430 w 6942879"/>
              <a:gd name="connsiteY7262" fmla="*/ 664709 h 3445715"/>
              <a:gd name="connsiteX7263" fmla="*/ 1171643 w 6942879"/>
              <a:gd name="connsiteY7263" fmla="*/ 656901 h 3445715"/>
              <a:gd name="connsiteX7264" fmla="*/ 1167789 w 6942879"/>
              <a:gd name="connsiteY7264" fmla="*/ 645169 h 3445715"/>
              <a:gd name="connsiteX7265" fmla="*/ 1175575 w 6942879"/>
              <a:gd name="connsiteY7265" fmla="*/ 629513 h 3445715"/>
              <a:gd name="connsiteX7266" fmla="*/ 1195079 w 6942879"/>
              <a:gd name="connsiteY7266" fmla="*/ 625629 h 3445715"/>
              <a:gd name="connsiteX7267" fmla="*/ 1210651 w 6942879"/>
              <a:gd name="connsiteY7267" fmla="*/ 613897 h 3445715"/>
              <a:gd name="connsiteX7268" fmla="*/ 1183361 w 6942879"/>
              <a:gd name="connsiteY7268" fmla="*/ 621705 h 3445715"/>
              <a:gd name="connsiteX7269" fmla="*/ 1175575 w 6942879"/>
              <a:gd name="connsiteY7269" fmla="*/ 621705 h 3445715"/>
              <a:gd name="connsiteX7270" fmla="*/ 1171643 w 6942879"/>
              <a:gd name="connsiteY7270" fmla="*/ 629513 h 3445715"/>
              <a:gd name="connsiteX7271" fmla="*/ 1152139 w 6942879"/>
              <a:gd name="connsiteY7271" fmla="*/ 621705 h 3445715"/>
              <a:gd name="connsiteX7272" fmla="*/ 1163857 w 6942879"/>
              <a:gd name="connsiteY7272" fmla="*/ 609974 h 3445715"/>
              <a:gd name="connsiteX7273" fmla="*/ 1191147 w 6942879"/>
              <a:gd name="connsiteY7273" fmla="*/ 606089 h 3445715"/>
              <a:gd name="connsiteX7274" fmla="*/ 1210651 w 6942879"/>
              <a:gd name="connsiteY7274" fmla="*/ 606089 h 3445715"/>
              <a:gd name="connsiteX7275" fmla="*/ 1218437 w 6942879"/>
              <a:gd name="connsiteY7275" fmla="*/ 621705 h 3445715"/>
              <a:gd name="connsiteX7276" fmla="*/ 1234086 w 6942879"/>
              <a:gd name="connsiteY7276" fmla="*/ 625629 h 3445715"/>
              <a:gd name="connsiteX7277" fmla="*/ 1276948 w 6942879"/>
              <a:gd name="connsiteY7277" fmla="*/ 641245 h 3445715"/>
              <a:gd name="connsiteX7278" fmla="*/ 1319810 w 6942879"/>
              <a:gd name="connsiteY7278" fmla="*/ 637361 h 3445715"/>
              <a:gd name="connsiteX7279" fmla="*/ 1339314 w 6942879"/>
              <a:gd name="connsiteY7279" fmla="*/ 641245 h 3445715"/>
              <a:gd name="connsiteX7280" fmla="*/ 1354964 w 6942879"/>
              <a:gd name="connsiteY7280" fmla="*/ 633437 h 3445715"/>
              <a:gd name="connsiteX7281" fmla="*/ 1374468 w 6942879"/>
              <a:gd name="connsiteY7281" fmla="*/ 641245 h 3445715"/>
              <a:gd name="connsiteX7282" fmla="*/ 1362750 w 6942879"/>
              <a:gd name="connsiteY7282" fmla="*/ 633437 h 3445715"/>
              <a:gd name="connsiteX7283" fmla="*/ 1351032 w 6942879"/>
              <a:gd name="connsiteY7283" fmla="*/ 625629 h 3445715"/>
              <a:gd name="connsiteX7284" fmla="*/ 1358818 w 6942879"/>
              <a:gd name="connsiteY7284" fmla="*/ 621705 h 3445715"/>
              <a:gd name="connsiteX7285" fmla="*/ 1370536 w 6942879"/>
              <a:gd name="connsiteY7285" fmla="*/ 617821 h 3445715"/>
              <a:gd name="connsiteX7286" fmla="*/ 1390040 w 6942879"/>
              <a:gd name="connsiteY7286" fmla="*/ 629513 h 3445715"/>
              <a:gd name="connsiteX7287" fmla="*/ 1397826 w 6942879"/>
              <a:gd name="connsiteY7287" fmla="*/ 629513 h 3445715"/>
              <a:gd name="connsiteX7288" fmla="*/ 1390040 w 6942879"/>
              <a:gd name="connsiteY7288" fmla="*/ 649093 h 3445715"/>
              <a:gd name="connsiteX7289" fmla="*/ 1401758 w 6942879"/>
              <a:gd name="connsiteY7289" fmla="*/ 656901 h 3445715"/>
              <a:gd name="connsiteX7290" fmla="*/ 1405612 w 6942879"/>
              <a:gd name="connsiteY7290" fmla="*/ 652977 h 3445715"/>
              <a:gd name="connsiteX7291" fmla="*/ 1413398 w 6942879"/>
              <a:gd name="connsiteY7291" fmla="*/ 656901 h 3445715"/>
              <a:gd name="connsiteX7292" fmla="*/ 1405612 w 6942879"/>
              <a:gd name="connsiteY7292" fmla="*/ 641245 h 3445715"/>
              <a:gd name="connsiteX7293" fmla="*/ 1413398 w 6942879"/>
              <a:gd name="connsiteY7293" fmla="*/ 633437 h 3445715"/>
              <a:gd name="connsiteX7294" fmla="*/ 1429047 w 6942879"/>
              <a:gd name="connsiteY7294" fmla="*/ 629513 h 3445715"/>
              <a:gd name="connsiteX7295" fmla="*/ 1432902 w 6942879"/>
              <a:gd name="connsiteY7295" fmla="*/ 617821 h 3445715"/>
              <a:gd name="connsiteX7296" fmla="*/ 1444620 w 6942879"/>
              <a:gd name="connsiteY7296" fmla="*/ 613897 h 3445715"/>
              <a:gd name="connsiteX7297" fmla="*/ 1444620 w 6942879"/>
              <a:gd name="connsiteY7297" fmla="*/ 598242 h 3445715"/>
              <a:gd name="connsiteX7298" fmla="*/ 1436834 w 6942879"/>
              <a:gd name="connsiteY7298" fmla="*/ 606089 h 3445715"/>
              <a:gd name="connsiteX7299" fmla="*/ 1429047 w 6942879"/>
              <a:gd name="connsiteY7299" fmla="*/ 602166 h 3445715"/>
              <a:gd name="connsiteX7300" fmla="*/ 1432902 w 6942879"/>
              <a:gd name="connsiteY7300" fmla="*/ 590434 h 3445715"/>
              <a:gd name="connsiteX7301" fmla="*/ 1440765 w 6942879"/>
              <a:gd name="connsiteY7301" fmla="*/ 586510 h 3445715"/>
              <a:gd name="connsiteX7302" fmla="*/ 1429047 w 6942879"/>
              <a:gd name="connsiteY7302" fmla="*/ 578702 h 3445715"/>
              <a:gd name="connsiteX7303" fmla="*/ 1417330 w 6942879"/>
              <a:gd name="connsiteY7303" fmla="*/ 578702 h 3445715"/>
              <a:gd name="connsiteX7304" fmla="*/ 1401758 w 6942879"/>
              <a:gd name="connsiteY7304" fmla="*/ 570894 h 3445715"/>
              <a:gd name="connsiteX7305" fmla="*/ 1390040 w 6942879"/>
              <a:gd name="connsiteY7305" fmla="*/ 555238 h 3445715"/>
              <a:gd name="connsiteX7306" fmla="*/ 1401758 w 6942879"/>
              <a:gd name="connsiteY7306" fmla="*/ 539622 h 3445715"/>
              <a:gd name="connsiteX7307" fmla="*/ 1386108 w 6942879"/>
              <a:gd name="connsiteY7307" fmla="*/ 535699 h 3445715"/>
              <a:gd name="connsiteX7308" fmla="*/ 1393972 w 6942879"/>
              <a:gd name="connsiteY7308" fmla="*/ 520083 h 3445715"/>
              <a:gd name="connsiteX7309" fmla="*/ 1405612 w 6942879"/>
              <a:gd name="connsiteY7309" fmla="*/ 516159 h 3445715"/>
              <a:gd name="connsiteX7310" fmla="*/ 1413398 w 6942879"/>
              <a:gd name="connsiteY7310" fmla="*/ 512275 h 3445715"/>
              <a:gd name="connsiteX7311" fmla="*/ 1401758 w 6942879"/>
              <a:gd name="connsiteY7311" fmla="*/ 508351 h 3445715"/>
              <a:gd name="connsiteX7312" fmla="*/ 1413398 w 6942879"/>
              <a:gd name="connsiteY7312" fmla="*/ 504427 h 3445715"/>
              <a:gd name="connsiteX7313" fmla="*/ 1421262 w 6942879"/>
              <a:gd name="connsiteY7313" fmla="*/ 496619 h 3445715"/>
              <a:gd name="connsiteX7314" fmla="*/ 4800610 w 6942879"/>
              <a:gd name="connsiteY7314" fmla="*/ 458009 h 3445715"/>
              <a:gd name="connsiteX7315" fmla="*/ 4811924 w 6942879"/>
              <a:gd name="connsiteY7315" fmla="*/ 469992 h 3445715"/>
              <a:gd name="connsiteX7316" fmla="*/ 4800610 w 6942879"/>
              <a:gd name="connsiteY7316" fmla="*/ 458009 h 3445715"/>
              <a:gd name="connsiteX7317" fmla="*/ 2811765 w 6942879"/>
              <a:gd name="connsiteY7317" fmla="*/ 455810 h 3445715"/>
              <a:gd name="connsiteX7318" fmla="*/ 2834275 w 6942879"/>
              <a:gd name="connsiteY7318" fmla="*/ 457741 h 3445715"/>
              <a:gd name="connsiteX7319" fmla="*/ 2826446 w 6942879"/>
              <a:gd name="connsiteY7319" fmla="*/ 465463 h 3445715"/>
              <a:gd name="connsiteX7320" fmla="*/ 2842105 w 6942879"/>
              <a:gd name="connsiteY7320" fmla="*/ 477046 h 3445715"/>
              <a:gd name="connsiteX7321" fmla="*/ 2830359 w 6942879"/>
              <a:gd name="connsiteY7321" fmla="*/ 477046 h 3445715"/>
              <a:gd name="connsiteX7322" fmla="*/ 2838188 w 6942879"/>
              <a:gd name="connsiteY7322" fmla="*/ 488629 h 3445715"/>
              <a:gd name="connsiteX7323" fmla="*/ 2826446 w 6942879"/>
              <a:gd name="connsiteY7323" fmla="*/ 484768 h 3445715"/>
              <a:gd name="connsiteX7324" fmla="*/ 2795126 w 6942879"/>
              <a:gd name="connsiteY7324" fmla="*/ 465463 h 3445715"/>
              <a:gd name="connsiteX7325" fmla="*/ 2811765 w 6942879"/>
              <a:gd name="connsiteY7325" fmla="*/ 455810 h 3445715"/>
              <a:gd name="connsiteX7326" fmla="*/ 1166619 w 6942879"/>
              <a:gd name="connsiteY7326" fmla="*/ 445452 h 3445715"/>
              <a:gd name="connsiteX7327" fmla="*/ 1175408 w 6942879"/>
              <a:gd name="connsiteY7327" fmla="*/ 445940 h 3445715"/>
              <a:gd name="connsiteX7328" fmla="*/ 1194942 w 6942879"/>
              <a:gd name="connsiteY7328" fmla="*/ 445940 h 3445715"/>
              <a:gd name="connsiteX7329" fmla="*/ 1214476 w 6942879"/>
              <a:gd name="connsiteY7329" fmla="*/ 465468 h 3445715"/>
              <a:gd name="connsiteX7330" fmla="*/ 1230100 w 6942879"/>
              <a:gd name="connsiteY7330" fmla="*/ 492807 h 3445715"/>
              <a:gd name="connsiteX7331" fmla="*/ 1234010 w 6942879"/>
              <a:gd name="connsiteY7331" fmla="*/ 516240 h 3445715"/>
              <a:gd name="connsiteX7332" fmla="*/ 1249633 w 6942879"/>
              <a:gd name="connsiteY7332" fmla="*/ 543579 h 3445715"/>
              <a:gd name="connsiteX7333" fmla="*/ 1265257 w 6942879"/>
              <a:gd name="connsiteY7333" fmla="*/ 543579 h 3445715"/>
              <a:gd name="connsiteX7334" fmla="*/ 1276987 w 6942879"/>
              <a:gd name="connsiteY7334" fmla="*/ 551390 h 3445715"/>
              <a:gd name="connsiteX7335" fmla="*/ 1304324 w 6942879"/>
              <a:gd name="connsiteY7335" fmla="*/ 570918 h 3445715"/>
              <a:gd name="connsiteX7336" fmla="*/ 1269167 w 6942879"/>
              <a:gd name="connsiteY7336" fmla="*/ 567012 h 3445715"/>
              <a:gd name="connsiteX7337" fmla="*/ 1269167 w 6942879"/>
              <a:gd name="connsiteY7337" fmla="*/ 578729 h 3445715"/>
              <a:gd name="connsiteX7338" fmla="*/ 1257453 w 6942879"/>
              <a:gd name="connsiteY7338" fmla="*/ 578729 h 3445715"/>
              <a:gd name="connsiteX7339" fmla="*/ 1261347 w 6942879"/>
              <a:gd name="connsiteY7339" fmla="*/ 582634 h 3445715"/>
              <a:gd name="connsiteX7340" fmla="*/ 1261347 w 6942879"/>
              <a:gd name="connsiteY7340" fmla="*/ 590445 h 3445715"/>
              <a:gd name="connsiteX7341" fmla="*/ 1276987 w 6942879"/>
              <a:gd name="connsiteY7341" fmla="*/ 582634 h 3445715"/>
              <a:gd name="connsiteX7342" fmla="*/ 1280881 w 6942879"/>
              <a:gd name="connsiteY7342" fmla="*/ 590445 h 3445715"/>
              <a:gd name="connsiteX7343" fmla="*/ 1292611 w 6942879"/>
              <a:gd name="connsiteY7343" fmla="*/ 594351 h 3445715"/>
              <a:gd name="connsiteX7344" fmla="*/ 1269167 w 6942879"/>
              <a:gd name="connsiteY7344" fmla="*/ 602162 h 3445715"/>
              <a:gd name="connsiteX7345" fmla="*/ 1241813 w 6942879"/>
              <a:gd name="connsiteY7345" fmla="*/ 602162 h 3445715"/>
              <a:gd name="connsiteX7346" fmla="*/ 1230100 w 6942879"/>
              <a:gd name="connsiteY7346" fmla="*/ 602162 h 3445715"/>
              <a:gd name="connsiteX7347" fmla="*/ 1222296 w 6942879"/>
              <a:gd name="connsiteY7347" fmla="*/ 594351 h 3445715"/>
              <a:gd name="connsiteX7348" fmla="*/ 1198853 w 6942879"/>
              <a:gd name="connsiteY7348" fmla="*/ 590445 h 3445715"/>
              <a:gd name="connsiteX7349" fmla="*/ 1183229 w 6942879"/>
              <a:gd name="connsiteY7349" fmla="*/ 590445 h 3445715"/>
              <a:gd name="connsiteX7350" fmla="*/ 1155875 w 6942879"/>
              <a:gd name="connsiteY7350" fmla="*/ 598256 h 3445715"/>
              <a:gd name="connsiteX7351" fmla="*/ 1120719 w 6942879"/>
              <a:gd name="connsiteY7351" fmla="*/ 609973 h 3445715"/>
              <a:gd name="connsiteX7352" fmla="*/ 1066027 w 6942879"/>
              <a:gd name="connsiteY7352" fmla="*/ 609973 h 3445715"/>
              <a:gd name="connsiteX7353" fmla="*/ 1058223 w 6942879"/>
              <a:gd name="connsiteY7353" fmla="*/ 602162 h 3445715"/>
              <a:gd name="connsiteX7354" fmla="*/ 1050403 w 6942879"/>
              <a:gd name="connsiteY7354" fmla="*/ 590445 h 3445715"/>
              <a:gd name="connsiteX7355" fmla="*/ 1026960 w 6942879"/>
              <a:gd name="connsiteY7355" fmla="*/ 590445 h 3445715"/>
              <a:gd name="connsiteX7356" fmla="*/ 1003532 w 6942879"/>
              <a:gd name="connsiteY7356" fmla="*/ 582634 h 3445715"/>
              <a:gd name="connsiteX7357" fmla="*/ 983999 w 6942879"/>
              <a:gd name="connsiteY7357" fmla="*/ 563106 h 3445715"/>
              <a:gd name="connsiteX7358" fmla="*/ 1054313 w 6942879"/>
              <a:gd name="connsiteY7358" fmla="*/ 555295 h 3445715"/>
              <a:gd name="connsiteX7359" fmla="*/ 1101184 w 6942879"/>
              <a:gd name="connsiteY7359" fmla="*/ 555295 h 3445715"/>
              <a:gd name="connsiteX7360" fmla="*/ 1042600 w 6942879"/>
              <a:gd name="connsiteY7360" fmla="*/ 539673 h 3445715"/>
              <a:gd name="connsiteX7361" fmla="*/ 980089 w 6942879"/>
              <a:gd name="connsiteY7361" fmla="*/ 543579 h 3445715"/>
              <a:gd name="connsiteX7362" fmla="*/ 972269 w 6942879"/>
              <a:gd name="connsiteY7362" fmla="*/ 524051 h 3445715"/>
              <a:gd name="connsiteX7363" fmla="*/ 1007442 w 6942879"/>
              <a:gd name="connsiteY7363" fmla="*/ 516240 h 3445715"/>
              <a:gd name="connsiteX7364" fmla="*/ 1026960 w 6942879"/>
              <a:gd name="connsiteY7364" fmla="*/ 512334 h 3445715"/>
              <a:gd name="connsiteX7365" fmla="*/ 999623 w 6942879"/>
              <a:gd name="connsiteY7365" fmla="*/ 512334 h 3445715"/>
              <a:gd name="connsiteX7366" fmla="*/ 968375 w 6942879"/>
              <a:gd name="connsiteY7366" fmla="*/ 512334 h 3445715"/>
              <a:gd name="connsiteX7367" fmla="*/ 972269 w 6942879"/>
              <a:gd name="connsiteY7367" fmla="*/ 508429 h 3445715"/>
              <a:gd name="connsiteX7368" fmla="*/ 948842 w 6942879"/>
              <a:gd name="connsiteY7368" fmla="*/ 500618 h 3445715"/>
              <a:gd name="connsiteX7369" fmla="*/ 960555 w 6942879"/>
              <a:gd name="connsiteY7369" fmla="*/ 484996 h 3445715"/>
              <a:gd name="connsiteX7370" fmla="*/ 960555 w 6942879"/>
              <a:gd name="connsiteY7370" fmla="*/ 477184 h 3445715"/>
              <a:gd name="connsiteX7371" fmla="*/ 976179 w 6942879"/>
              <a:gd name="connsiteY7371" fmla="*/ 469373 h 3445715"/>
              <a:gd name="connsiteX7372" fmla="*/ 995712 w 6942879"/>
              <a:gd name="connsiteY7372" fmla="*/ 457657 h 3445715"/>
              <a:gd name="connsiteX7373" fmla="*/ 1038690 w 6942879"/>
              <a:gd name="connsiteY7373" fmla="*/ 445940 h 3445715"/>
              <a:gd name="connsiteX7374" fmla="*/ 1038690 w 6942879"/>
              <a:gd name="connsiteY7374" fmla="*/ 469373 h 3445715"/>
              <a:gd name="connsiteX7375" fmla="*/ 1058223 w 6942879"/>
              <a:gd name="connsiteY7375" fmla="*/ 469373 h 3445715"/>
              <a:gd name="connsiteX7376" fmla="*/ 1066027 w 6942879"/>
              <a:gd name="connsiteY7376" fmla="*/ 457657 h 3445715"/>
              <a:gd name="connsiteX7377" fmla="*/ 1097291 w 6942879"/>
              <a:gd name="connsiteY7377" fmla="*/ 465468 h 3445715"/>
              <a:gd name="connsiteX7378" fmla="*/ 1101184 w 6942879"/>
              <a:gd name="connsiteY7378" fmla="*/ 481090 h 3445715"/>
              <a:gd name="connsiteX7379" fmla="*/ 1112914 w 6942879"/>
              <a:gd name="connsiteY7379" fmla="*/ 473279 h 3445715"/>
              <a:gd name="connsiteX7380" fmla="*/ 1120719 w 6942879"/>
              <a:gd name="connsiteY7380" fmla="*/ 473279 h 3445715"/>
              <a:gd name="connsiteX7381" fmla="*/ 1128538 w 6942879"/>
              <a:gd name="connsiteY7381" fmla="*/ 477184 h 3445715"/>
              <a:gd name="connsiteX7382" fmla="*/ 1132448 w 6942879"/>
              <a:gd name="connsiteY7382" fmla="*/ 465468 h 3445715"/>
              <a:gd name="connsiteX7383" fmla="*/ 1112914 w 6942879"/>
              <a:gd name="connsiteY7383" fmla="*/ 457657 h 3445715"/>
              <a:gd name="connsiteX7384" fmla="*/ 1140252 w 6942879"/>
              <a:gd name="connsiteY7384" fmla="*/ 465468 h 3445715"/>
              <a:gd name="connsiteX7385" fmla="*/ 1155875 w 6942879"/>
              <a:gd name="connsiteY7385" fmla="*/ 481090 h 3445715"/>
              <a:gd name="connsiteX7386" fmla="*/ 1163695 w 6942879"/>
              <a:gd name="connsiteY7386" fmla="*/ 504523 h 3445715"/>
              <a:gd name="connsiteX7387" fmla="*/ 1179319 w 6942879"/>
              <a:gd name="connsiteY7387" fmla="*/ 496712 h 3445715"/>
              <a:gd name="connsiteX7388" fmla="*/ 1163695 w 6942879"/>
              <a:gd name="connsiteY7388" fmla="*/ 453751 h 3445715"/>
              <a:gd name="connsiteX7389" fmla="*/ 1166619 w 6942879"/>
              <a:gd name="connsiteY7389" fmla="*/ 445452 h 3445715"/>
              <a:gd name="connsiteX7390" fmla="*/ 2783146 w 6942879"/>
              <a:gd name="connsiteY7390" fmla="*/ 442031 h 3445715"/>
              <a:gd name="connsiteX7391" fmla="*/ 2802374 w 6942879"/>
              <a:gd name="connsiteY7391" fmla="*/ 442031 h 3445715"/>
              <a:gd name="connsiteX7392" fmla="*/ 2813910 w 6942879"/>
              <a:gd name="connsiteY7392" fmla="*/ 446026 h 3445715"/>
              <a:gd name="connsiteX7393" fmla="*/ 2783146 w 6942879"/>
              <a:gd name="connsiteY7393" fmla="*/ 442031 h 3445715"/>
              <a:gd name="connsiteX7394" fmla="*/ 4637367 w 6942879"/>
              <a:gd name="connsiteY7394" fmla="*/ 439035 h 3445715"/>
              <a:gd name="connsiteX7395" fmla="*/ 4648423 w 6942879"/>
              <a:gd name="connsiteY7395" fmla="*/ 442031 h 3445715"/>
              <a:gd name="connsiteX7396" fmla="*/ 4659959 w 6942879"/>
              <a:gd name="connsiteY7396" fmla="*/ 450020 h 3445715"/>
              <a:gd name="connsiteX7397" fmla="*/ 4640732 w 6942879"/>
              <a:gd name="connsiteY7397" fmla="*/ 458009 h 3445715"/>
              <a:gd name="connsiteX7398" fmla="*/ 4629196 w 6942879"/>
              <a:gd name="connsiteY7398" fmla="*/ 442031 h 3445715"/>
              <a:gd name="connsiteX7399" fmla="*/ 4637367 w 6942879"/>
              <a:gd name="connsiteY7399" fmla="*/ 439035 h 3445715"/>
              <a:gd name="connsiteX7400" fmla="*/ 1694227 w 6942879"/>
              <a:gd name="connsiteY7400" fmla="*/ 430049 h 3445715"/>
              <a:gd name="connsiteX7401" fmla="*/ 1717877 w 6942879"/>
              <a:gd name="connsiteY7401" fmla="*/ 434042 h 3445715"/>
              <a:gd name="connsiteX7402" fmla="*/ 1753357 w 6942879"/>
              <a:gd name="connsiteY7402" fmla="*/ 434042 h 3445715"/>
              <a:gd name="connsiteX7403" fmla="*/ 1773069 w 6942879"/>
              <a:gd name="connsiteY7403" fmla="*/ 446025 h 3445715"/>
              <a:gd name="connsiteX7404" fmla="*/ 1784893 w 6942879"/>
              <a:gd name="connsiteY7404" fmla="*/ 462003 h 3445715"/>
              <a:gd name="connsiteX7405" fmla="*/ 1757300 w 6942879"/>
              <a:gd name="connsiteY7405" fmla="*/ 458008 h 3445715"/>
              <a:gd name="connsiteX7406" fmla="*/ 1725764 w 6942879"/>
              <a:gd name="connsiteY7406" fmla="*/ 465996 h 3445715"/>
              <a:gd name="connsiteX7407" fmla="*/ 1698166 w 6942879"/>
              <a:gd name="connsiteY7407" fmla="*/ 450020 h 3445715"/>
              <a:gd name="connsiteX7408" fmla="*/ 1694227 w 6942879"/>
              <a:gd name="connsiteY7408" fmla="*/ 430049 h 3445715"/>
              <a:gd name="connsiteX7409" fmla="*/ 6003725 w 6942879"/>
              <a:gd name="connsiteY7409" fmla="*/ 428050 h 3445715"/>
              <a:gd name="connsiteX7410" fmla="*/ 6021901 w 6942879"/>
              <a:gd name="connsiteY7410" fmla="*/ 438036 h 3445715"/>
              <a:gd name="connsiteX7411" fmla="*/ 6029760 w 6942879"/>
              <a:gd name="connsiteY7411" fmla="*/ 450019 h 3445715"/>
              <a:gd name="connsiteX7412" fmla="*/ 6010111 w 6942879"/>
              <a:gd name="connsiteY7412" fmla="*/ 454013 h 3445715"/>
              <a:gd name="connsiteX7413" fmla="*/ 5986533 w 6942879"/>
              <a:gd name="connsiteY7413" fmla="*/ 446025 h 3445715"/>
              <a:gd name="connsiteX7414" fmla="*/ 5962952 w 6942879"/>
              <a:gd name="connsiteY7414" fmla="*/ 446025 h 3445715"/>
              <a:gd name="connsiteX7415" fmla="*/ 5970811 w 6942879"/>
              <a:gd name="connsiteY7415" fmla="*/ 442030 h 3445715"/>
              <a:gd name="connsiteX7416" fmla="*/ 5982602 w 6942879"/>
              <a:gd name="connsiteY7416" fmla="*/ 430047 h 3445715"/>
              <a:gd name="connsiteX7417" fmla="*/ 6003725 w 6942879"/>
              <a:gd name="connsiteY7417" fmla="*/ 428050 h 3445715"/>
              <a:gd name="connsiteX7418" fmla="*/ 1198790 w 6942879"/>
              <a:gd name="connsiteY7418" fmla="*/ 426054 h 3445715"/>
              <a:gd name="connsiteX7419" fmla="*/ 1222182 w 6942879"/>
              <a:gd name="connsiteY7419" fmla="*/ 430048 h 3445715"/>
              <a:gd name="connsiteX7420" fmla="*/ 1229977 w 6942879"/>
              <a:gd name="connsiteY7420" fmla="*/ 442031 h 3445715"/>
              <a:gd name="connsiteX7421" fmla="*/ 1218284 w 6942879"/>
              <a:gd name="connsiteY7421" fmla="*/ 458008 h 3445715"/>
              <a:gd name="connsiteX7422" fmla="*/ 1202689 w 6942879"/>
              <a:gd name="connsiteY7422" fmla="*/ 446026 h 3445715"/>
              <a:gd name="connsiteX7423" fmla="*/ 1183198 w 6942879"/>
              <a:gd name="connsiteY7423" fmla="*/ 438037 h 3445715"/>
              <a:gd name="connsiteX7424" fmla="*/ 1198790 w 6942879"/>
              <a:gd name="connsiteY7424" fmla="*/ 426054 h 3445715"/>
              <a:gd name="connsiteX7425" fmla="*/ 1596062 w 6942879"/>
              <a:gd name="connsiteY7425" fmla="*/ 423451 h 3445715"/>
              <a:gd name="connsiteX7426" fmla="*/ 1612153 w 6942879"/>
              <a:gd name="connsiteY7426" fmla="*/ 429820 h 3445715"/>
              <a:gd name="connsiteX7427" fmla="*/ 1588749 w 6942879"/>
              <a:gd name="connsiteY7427" fmla="*/ 445496 h 3445715"/>
              <a:gd name="connsiteX7428" fmla="*/ 1580947 w 6942879"/>
              <a:gd name="connsiteY7428" fmla="*/ 469000 h 3445715"/>
              <a:gd name="connsiteX7429" fmla="*/ 1584848 w 6942879"/>
              <a:gd name="connsiteY7429" fmla="*/ 488599 h 3445715"/>
              <a:gd name="connsiteX7430" fmla="*/ 1596550 w 6942879"/>
              <a:gd name="connsiteY7430" fmla="*/ 504274 h 3445715"/>
              <a:gd name="connsiteX7431" fmla="*/ 1612153 w 6942879"/>
              <a:gd name="connsiteY7431" fmla="*/ 516026 h 3445715"/>
              <a:gd name="connsiteX7432" fmla="*/ 1600451 w 6942879"/>
              <a:gd name="connsiteY7432" fmla="*/ 523855 h 3445715"/>
              <a:gd name="connsiteX7433" fmla="*/ 1616055 w 6942879"/>
              <a:gd name="connsiteY7433" fmla="*/ 531702 h 3445715"/>
              <a:gd name="connsiteX7434" fmla="*/ 1616055 w 6942879"/>
              <a:gd name="connsiteY7434" fmla="*/ 516026 h 3445715"/>
              <a:gd name="connsiteX7435" fmla="*/ 1619955 w 6942879"/>
              <a:gd name="connsiteY7435" fmla="*/ 508179 h 3445715"/>
              <a:gd name="connsiteX7436" fmla="*/ 1596550 w 6942879"/>
              <a:gd name="connsiteY7436" fmla="*/ 496427 h 3445715"/>
              <a:gd name="connsiteX7437" fmla="*/ 1592650 w 6942879"/>
              <a:gd name="connsiteY7437" fmla="*/ 492522 h 3445715"/>
              <a:gd name="connsiteX7438" fmla="*/ 1604353 w 6942879"/>
              <a:gd name="connsiteY7438" fmla="*/ 484675 h 3445715"/>
              <a:gd name="connsiteX7439" fmla="*/ 1627756 w 6942879"/>
              <a:gd name="connsiteY7439" fmla="*/ 492522 h 3445715"/>
              <a:gd name="connsiteX7440" fmla="*/ 1619955 w 6942879"/>
              <a:gd name="connsiteY7440" fmla="*/ 480751 h 3445715"/>
              <a:gd name="connsiteX7441" fmla="*/ 1600451 w 6942879"/>
              <a:gd name="connsiteY7441" fmla="*/ 469000 h 3445715"/>
              <a:gd name="connsiteX7442" fmla="*/ 1627756 w 6942879"/>
              <a:gd name="connsiteY7442" fmla="*/ 465095 h 3445715"/>
              <a:gd name="connsiteX7443" fmla="*/ 1604353 w 6942879"/>
              <a:gd name="connsiteY7443" fmla="*/ 453324 h 3445715"/>
              <a:gd name="connsiteX7444" fmla="*/ 1623856 w 6942879"/>
              <a:gd name="connsiteY7444" fmla="*/ 453324 h 3445715"/>
              <a:gd name="connsiteX7445" fmla="*/ 1612153 w 6942879"/>
              <a:gd name="connsiteY7445" fmla="*/ 445496 h 3445715"/>
              <a:gd name="connsiteX7446" fmla="*/ 1616055 w 6942879"/>
              <a:gd name="connsiteY7446" fmla="*/ 441572 h 3445715"/>
              <a:gd name="connsiteX7447" fmla="*/ 1623856 w 6942879"/>
              <a:gd name="connsiteY7447" fmla="*/ 441572 h 3445715"/>
              <a:gd name="connsiteX7448" fmla="*/ 1639459 w 6942879"/>
              <a:gd name="connsiteY7448" fmla="*/ 441572 h 3445715"/>
              <a:gd name="connsiteX7449" fmla="*/ 1647260 w 6942879"/>
              <a:gd name="connsiteY7449" fmla="*/ 429820 h 3445715"/>
              <a:gd name="connsiteX7450" fmla="*/ 1682368 w 6942879"/>
              <a:gd name="connsiteY7450" fmla="*/ 433744 h 3445715"/>
              <a:gd name="connsiteX7451" fmla="*/ 1686268 w 6942879"/>
              <a:gd name="connsiteY7451" fmla="*/ 445496 h 3445715"/>
              <a:gd name="connsiteX7452" fmla="*/ 1697970 w 6942879"/>
              <a:gd name="connsiteY7452" fmla="*/ 457248 h 3445715"/>
              <a:gd name="connsiteX7453" fmla="*/ 1682368 w 6942879"/>
              <a:gd name="connsiteY7453" fmla="*/ 480751 h 3445715"/>
              <a:gd name="connsiteX7454" fmla="*/ 1697970 w 6942879"/>
              <a:gd name="connsiteY7454" fmla="*/ 472923 h 3445715"/>
              <a:gd name="connsiteX7455" fmla="*/ 1694070 w 6942879"/>
              <a:gd name="connsiteY7455" fmla="*/ 492522 h 3445715"/>
              <a:gd name="connsiteX7456" fmla="*/ 1701871 w 6942879"/>
              <a:gd name="connsiteY7456" fmla="*/ 484675 h 3445715"/>
              <a:gd name="connsiteX7457" fmla="*/ 1717474 w 6942879"/>
              <a:gd name="connsiteY7457" fmla="*/ 480751 h 3445715"/>
              <a:gd name="connsiteX7458" fmla="*/ 1725276 w 6942879"/>
              <a:gd name="connsiteY7458" fmla="*/ 484675 h 3445715"/>
              <a:gd name="connsiteX7459" fmla="*/ 1725276 w 6942879"/>
              <a:gd name="connsiteY7459" fmla="*/ 492522 h 3445715"/>
              <a:gd name="connsiteX7460" fmla="*/ 1748680 w 6942879"/>
              <a:gd name="connsiteY7460" fmla="*/ 500351 h 3445715"/>
              <a:gd name="connsiteX7461" fmla="*/ 1725276 w 6942879"/>
              <a:gd name="connsiteY7461" fmla="*/ 476847 h 3445715"/>
              <a:gd name="connsiteX7462" fmla="*/ 1760383 w 6942879"/>
              <a:gd name="connsiteY7462" fmla="*/ 484675 h 3445715"/>
              <a:gd name="connsiteX7463" fmla="*/ 1736978 w 6942879"/>
              <a:gd name="connsiteY7463" fmla="*/ 472923 h 3445715"/>
              <a:gd name="connsiteX7464" fmla="*/ 1752581 w 6942879"/>
              <a:gd name="connsiteY7464" fmla="*/ 465095 h 3445715"/>
              <a:gd name="connsiteX7465" fmla="*/ 1772085 w 6942879"/>
              <a:gd name="connsiteY7465" fmla="*/ 469000 h 3445715"/>
              <a:gd name="connsiteX7466" fmla="*/ 1803291 w 6942879"/>
              <a:gd name="connsiteY7466" fmla="*/ 484675 h 3445715"/>
              <a:gd name="connsiteX7467" fmla="*/ 1779887 w 6942879"/>
              <a:gd name="connsiteY7467" fmla="*/ 496427 h 3445715"/>
              <a:gd name="connsiteX7468" fmla="*/ 1791589 w 6942879"/>
              <a:gd name="connsiteY7468" fmla="*/ 488599 h 3445715"/>
              <a:gd name="connsiteX7469" fmla="*/ 1787688 w 6942879"/>
              <a:gd name="connsiteY7469" fmla="*/ 500351 h 3445715"/>
              <a:gd name="connsiteX7470" fmla="*/ 1799390 w 6942879"/>
              <a:gd name="connsiteY7470" fmla="*/ 492522 h 3445715"/>
              <a:gd name="connsiteX7471" fmla="*/ 1818894 w 6942879"/>
              <a:gd name="connsiteY7471" fmla="*/ 492522 h 3445715"/>
              <a:gd name="connsiteX7472" fmla="*/ 1815481 w 6942879"/>
              <a:gd name="connsiteY7472" fmla="*/ 498886 h 3445715"/>
              <a:gd name="connsiteX7473" fmla="*/ 1807896 w 6942879"/>
              <a:gd name="connsiteY7473" fmla="*/ 504668 h 3445715"/>
              <a:gd name="connsiteX7474" fmla="*/ 1807192 w 6942879"/>
              <a:gd name="connsiteY7474" fmla="*/ 504755 h 3445715"/>
              <a:gd name="connsiteX7475" fmla="*/ 1803291 w 6942879"/>
              <a:gd name="connsiteY7475" fmla="*/ 508179 h 3445715"/>
              <a:gd name="connsiteX7476" fmla="*/ 1807896 w 6942879"/>
              <a:gd name="connsiteY7476" fmla="*/ 504668 h 3445715"/>
              <a:gd name="connsiteX7477" fmla="*/ 1811093 w 6942879"/>
              <a:gd name="connsiteY7477" fmla="*/ 504274 h 3445715"/>
              <a:gd name="connsiteX7478" fmla="*/ 1807192 w 6942879"/>
              <a:gd name="connsiteY7478" fmla="*/ 519950 h 3445715"/>
              <a:gd name="connsiteX7479" fmla="*/ 1822795 w 6942879"/>
              <a:gd name="connsiteY7479" fmla="*/ 504274 h 3445715"/>
              <a:gd name="connsiteX7480" fmla="*/ 1822795 w 6942879"/>
              <a:gd name="connsiteY7480" fmla="*/ 523855 h 3445715"/>
              <a:gd name="connsiteX7481" fmla="*/ 1830597 w 6942879"/>
              <a:gd name="connsiteY7481" fmla="*/ 508179 h 3445715"/>
              <a:gd name="connsiteX7482" fmla="*/ 1830597 w 6942879"/>
              <a:gd name="connsiteY7482" fmla="*/ 527778 h 3445715"/>
              <a:gd name="connsiteX7483" fmla="*/ 1838399 w 6942879"/>
              <a:gd name="connsiteY7483" fmla="*/ 516026 h 3445715"/>
              <a:gd name="connsiteX7484" fmla="*/ 1838399 w 6942879"/>
              <a:gd name="connsiteY7484" fmla="*/ 527778 h 3445715"/>
              <a:gd name="connsiteX7485" fmla="*/ 1850100 w 6942879"/>
              <a:gd name="connsiteY7485" fmla="*/ 508179 h 3445715"/>
              <a:gd name="connsiteX7486" fmla="*/ 1869604 w 6942879"/>
              <a:gd name="connsiteY7486" fmla="*/ 512103 h 3445715"/>
              <a:gd name="connsiteX7487" fmla="*/ 1869604 w 6942879"/>
              <a:gd name="connsiteY7487" fmla="*/ 523855 h 3445715"/>
              <a:gd name="connsiteX7488" fmla="*/ 1850100 w 6942879"/>
              <a:gd name="connsiteY7488" fmla="*/ 535607 h 3445715"/>
              <a:gd name="connsiteX7489" fmla="*/ 1873505 w 6942879"/>
              <a:gd name="connsiteY7489" fmla="*/ 527778 h 3445715"/>
              <a:gd name="connsiteX7490" fmla="*/ 1857902 w 6942879"/>
              <a:gd name="connsiteY7490" fmla="*/ 539530 h 3445715"/>
              <a:gd name="connsiteX7491" fmla="*/ 1873505 w 6942879"/>
              <a:gd name="connsiteY7491" fmla="*/ 535607 h 3445715"/>
              <a:gd name="connsiteX7492" fmla="*/ 1889108 w 6942879"/>
              <a:gd name="connsiteY7492" fmla="*/ 523855 h 3445715"/>
              <a:gd name="connsiteX7493" fmla="*/ 1881307 w 6942879"/>
              <a:gd name="connsiteY7493" fmla="*/ 539530 h 3445715"/>
              <a:gd name="connsiteX7494" fmla="*/ 1869604 w 6942879"/>
              <a:gd name="connsiteY7494" fmla="*/ 551282 h 3445715"/>
              <a:gd name="connsiteX7495" fmla="*/ 1881307 w 6942879"/>
              <a:gd name="connsiteY7495" fmla="*/ 543454 h 3445715"/>
              <a:gd name="connsiteX7496" fmla="*/ 1879613 w 6942879"/>
              <a:gd name="connsiteY7496" fmla="*/ 550260 h 3445715"/>
              <a:gd name="connsiteX7497" fmla="*/ 1879478 w 6942879"/>
              <a:gd name="connsiteY7497" fmla="*/ 550430 h 3445715"/>
              <a:gd name="connsiteX7498" fmla="*/ 1877406 w 6942879"/>
              <a:gd name="connsiteY7498" fmla="*/ 559129 h 3445715"/>
              <a:gd name="connsiteX7499" fmla="*/ 1879356 w 6942879"/>
              <a:gd name="connsiteY7499" fmla="*/ 551292 h 3445715"/>
              <a:gd name="connsiteX7500" fmla="*/ 1879613 w 6942879"/>
              <a:gd name="connsiteY7500" fmla="*/ 550260 h 3445715"/>
              <a:gd name="connsiteX7501" fmla="*/ 1888133 w 6942879"/>
              <a:gd name="connsiteY7501" fmla="*/ 539530 h 3445715"/>
              <a:gd name="connsiteX7502" fmla="*/ 1904712 w 6942879"/>
              <a:gd name="connsiteY7502" fmla="*/ 531702 h 3445715"/>
              <a:gd name="connsiteX7503" fmla="*/ 1896910 w 6942879"/>
              <a:gd name="connsiteY7503" fmla="*/ 539530 h 3445715"/>
              <a:gd name="connsiteX7504" fmla="*/ 1916413 w 6942879"/>
              <a:gd name="connsiteY7504" fmla="*/ 539530 h 3445715"/>
              <a:gd name="connsiteX7505" fmla="*/ 1932016 w 6942879"/>
              <a:gd name="connsiteY7505" fmla="*/ 543454 h 3445715"/>
              <a:gd name="connsiteX7506" fmla="*/ 1916413 w 6942879"/>
              <a:gd name="connsiteY7506" fmla="*/ 555206 h 3445715"/>
              <a:gd name="connsiteX7507" fmla="*/ 1904589 w 6942879"/>
              <a:gd name="connsiteY7507" fmla="*/ 559980 h 3445715"/>
              <a:gd name="connsiteX7508" fmla="*/ 1900810 w 6942879"/>
              <a:gd name="connsiteY7508" fmla="*/ 566958 h 3445715"/>
              <a:gd name="connsiteX7509" fmla="*/ 1907149 w 6942879"/>
              <a:gd name="connsiteY7509" fmla="*/ 561082 h 3445715"/>
              <a:gd name="connsiteX7510" fmla="*/ 1916413 w 6942879"/>
              <a:gd name="connsiteY7510" fmla="*/ 555206 h 3445715"/>
              <a:gd name="connsiteX7511" fmla="*/ 1923727 w 6942879"/>
              <a:gd name="connsiteY7511" fmla="*/ 555696 h 3445715"/>
              <a:gd name="connsiteX7512" fmla="*/ 1928115 w 6942879"/>
              <a:gd name="connsiteY7512" fmla="*/ 559129 h 3445715"/>
              <a:gd name="connsiteX7513" fmla="*/ 1908611 w 6942879"/>
              <a:gd name="connsiteY7513" fmla="*/ 570881 h 3445715"/>
              <a:gd name="connsiteX7514" fmla="*/ 1920314 w 6942879"/>
              <a:gd name="connsiteY7514" fmla="*/ 566958 h 3445715"/>
              <a:gd name="connsiteX7515" fmla="*/ 1935917 w 6942879"/>
              <a:gd name="connsiteY7515" fmla="*/ 559129 h 3445715"/>
              <a:gd name="connsiteX7516" fmla="*/ 1939817 w 6942879"/>
              <a:gd name="connsiteY7516" fmla="*/ 551282 h 3445715"/>
              <a:gd name="connsiteX7517" fmla="*/ 1951520 w 6942879"/>
              <a:gd name="connsiteY7517" fmla="*/ 563034 h 3445715"/>
              <a:gd name="connsiteX7518" fmla="*/ 1939817 w 6942879"/>
              <a:gd name="connsiteY7518" fmla="*/ 574805 h 3445715"/>
              <a:gd name="connsiteX7519" fmla="*/ 1912512 w 6942879"/>
              <a:gd name="connsiteY7519" fmla="*/ 578710 h 3445715"/>
              <a:gd name="connsiteX7520" fmla="*/ 1971024 w 6942879"/>
              <a:gd name="connsiteY7520" fmla="*/ 590462 h 3445715"/>
              <a:gd name="connsiteX7521" fmla="*/ 1943718 w 6942879"/>
              <a:gd name="connsiteY7521" fmla="*/ 590462 h 3445715"/>
              <a:gd name="connsiteX7522" fmla="*/ 1928115 w 6942879"/>
              <a:gd name="connsiteY7522" fmla="*/ 594385 h 3445715"/>
              <a:gd name="connsiteX7523" fmla="*/ 1943718 w 6942879"/>
              <a:gd name="connsiteY7523" fmla="*/ 598309 h 3445715"/>
              <a:gd name="connsiteX7524" fmla="*/ 1932016 w 6942879"/>
              <a:gd name="connsiteY7524" fmla="*/ 606137 h 3445715"/>
              <a:gd name="connsiteX7525" fmla="*/ 1951520 w 6942879"/>
              <a:gd name="connsiteY7525" fmla="*/ 617889 h 3445715"/>
              <a:gd name="connsiteX7526" fmla="*/ 1974924 w 6942879"/>
              <a:gd name="connsiteY7526" fmla="*/ 629660 h 3445715"/>
              <a:gd name="connsiteX7527" fmla="*/ 1982726 w 6942879"/>
              <a:gd name="connsiteY7527" fmla="*/ 637488 h 3445715"/>
              <a:gd name="connsiteX7528" fmla="*/ 1990527 w 6942879"/>
              <a:gd name="connsiteY7528" fmla="*/ 633565 h 3445715"/>
              <a:gd name="connsiteX7529" fmla="*/ 1994428 w 6942879"/>
              <a:gd name="connsiteY7529" fmla="*/ 641412 h 3445715"/>
              <a:gd name="connsiteX7530" fmla="*/ 1998329 w 6942879"/>
              <a:gd name="connsiteY7530" fmla="*/ 633565 h 3445715"/>
              <a:gd name="connsiteX7531" fmla="*/ 1998329 w 6942879"/>
              <a:gd name="connsiteY7531" fmla="*/ 641412 h 3445715"/>
              <a:gd name="connsiteX7532" fmla="*/ 2010031 w 6942879"/>
              <a:gd name="connsiteY7532" fmla="*/ 641412 h 3445715"/>
              <a:gd name="connsiteX7533" fmla="*/ 2017833 w 6942879"/>
              <a:gd name="connsiteY7533" fmla="*/ 649240 h 3445715"/>
              <a:gd name="connsiteX7534" fmla="*/ 2013932 w 6942879"/>
              <a:gd name="connsiteY7534" fmla="*/ 653164 h 3445715"/>
              <a:gd name="connsiteX7535" fmla="*/ 2052940 w 6942879"/>
              <a:gd name="connsiteY7535" fmla="*/ 660992 h 3445715"/>
              <a:gd name="connsiteX7536" fmla="*/ 2049039 w 6942879"/>
              <a:gd name="connsiteY7536" fmla="*/ 664916 h 3445715"/>
              <a:gd name="connsiteX7537" fmla="*/ 2056841 w 6942879"/>
              <a:gd name="connsiteY7537" fmla="*/ 664916 h 3445715"/>
              <a:gd name="connsiteX7538" fmla="*/ 2064642 w 6942879"/>
              <a:gd name="connsiteY7538" fmla="*/ 668840 h 3445715"/>
              <a:gd name="connsiteX7539" fmla="*/ 2072444 w 6942879"/>
              <a:gd name="connsiteY7539" fmla="*/ 680591 h 3445715"/>
              <a:gd name="connsiteX7540" fmla="*/ 2064642 w 6942879"/>
              <a:gd name="connsiteY7540" fmla="*/ 680591 h 3445715"/>
              <a:gd name="connsiteX7541" fmla="*/ 2068543 w 6942879"/>
              <a:gd name="connsiteY7541" fmla="*/ 688420 h 3445715"/>
              <a:gd name="connsiteX7542" fmla="*/ 2056841 w 6942879"/>
              <a:gd name="connsiteY7542" fmla="*/ 688420 h 3445715"/>
              <a:gd name="connsiteX7543" fmla="*/ 2056841 w 6942879"/>
              <a:gd name="connsiteY7543" fmla="*/ 696267 h 3445715"/>
              <a:gd name="connsiteX7544" fmla="*/ 2041237 w 6942879"/>
              <a:gd name="connsiteY7544" fmla="*/ 696267 h 3445715"/>
              <a:gd name="connsiteX7545" fmla="*/ 2049039 w 6942879"/>
              <a:gd name="connsiteY7545" fmla="*/ 708019 h 3445715"/>
              <a:gd name="connsiteX7546" fmla="*/ 2033436 w 6942879"/>
              <a:gd name="connsiteY7546" fmla="*/ 704095 h 3445715"/>
              <a:gd name="connsiteX7547" fmla="*/ 2037337 w 6942879"/>
              <a:gd name="connsiteY7547" fmla="*/ 719771 h 3445715"/>
              <a:gd name="connsiteX7548" fmla="*/ 2029535 w 6942879"/>
              <a:gd name="connsiteY7548" fmla="*/ 715847 h 3445715"/>
              <a:gd name="connsiteX7549" fmla="*/ 2025634 w 6942879"/>
              <a:gd name="connsiteY7549" fmla="*/ 727599 h 3445715"/>
              <a:gd name="connsiteX7550" fmla="*/ 2013932 w 6942879"/>
              <a:gd name="connsiteY7550" fmla="*/ 719771 h 3445715"/>
              <a:gd name="connsiteX7551" fmla="*/ 2006131 w 6942879"/>
              <a:gd name="connsiteY7551" fmla="*/ 727599 h 3445715"/>
              <a:gd name="connsiteX7552" fmla="*/ 2010031 w 6942879"/>
              <a:gd name="connsiteY7552" fmla="*/ 715847 h 3445715"/>
              <a:gd name="connsiteX7553" fmla="*/ 2002230 w 6942879"/>
              <a:gd name="connsiteY7553" fmla="*/ 719771 h 3445715"/>
              <a:gd name="connsiteX7554" fmla="*/ 2002230 w 6942879"/>
              <a:gd name="connsiteY7554" fmla="*/ 708019 h 3445715"/>
              <a:gd name="connsiteX7555" fmla="*/ 1994428 w 6942879"/>
              <a:gd name="connsiteY7555" fmla="*/ 711943 h 3445715"/>
              <a:gd name="connsiteX7556" fmla="*/ 1994428 w 6942879"/>
              <a:gd name="connsiteY7556" fmla="*/ 700172 h 3445715"/>
              <a:gd name="connsiteX7557" fmla="*/ 2010031 w 6942879"/>
              <a:gd name="connsiteY7557" fmla="*/ 692343 h 3445715"/>
              <a:gd name="connsiteX7558" fmla="*/ 1982726 w 6942879"/>
              <a:gd name="connsiteY7558" fmla="*/ 700172 h 3445715"/>
              <a:gd name="connsiteX7559" fmla="*/ 1990527 w 6942879"/>
              <a:gd name="connsiteY7559" fmla="*/ 688420 h 3445715"/>
              <a:gd name="connsiteX7560" fmla="*/ 1978825 w 6942879"/>
              <a:gd name="connsiteY7560" fmla="*/ 692343 h 3445715"/>
              <a:gd name="connsiteX7561" fmla="*/ 1967123 w 6942879"/>
              <a:gd name="connsiteY7561" fmla="*/ 684515 h 3445715"/>
              <a:gd name="connsiteX7562" fmla="*/ 1955421 w 6942879"/>
              <a:gd name="connsiteY7562" fmla="*/ 680591 h 3445715"/>
              <a:gd name="connsiteX7563" fmla="*/ 1955421 w 6942879"/>
              <a:gd name="connsiteY7563" fmla="*/ 688420 h 3445715"/>
              <a:gd name="connsiteX7564" fmla="*/ 1951520 w 6942879"/>
              <a:gd name="connsiteY7564" fmla="*/ 688420 h 3445715"/>
              <a:gd name="connsiteX7565" fmla="*/ 1951520 w 6942879"/>
              <a:gd name="connsiteY7565" fmla="*/ 700172 h 3445715"/>
              <a:gd name="connsiteX7566" fmla="*/ 1935917 w 6942879"/>
              <a:gd name="connsiteY7566" fmla="*/ 692343 h 3445715"/>
              <a:gd name="connsiteX7567" fmla="*/ 1951520 w 6942879"/>
              <a:gd name="connsiteY7567" fmla="*/ 711943 h 3445715"/>
              <a:gd name="connsiteX7568" fmla="*/ 1963222 w 6942879"/>
              <a:gd name="connsiteY7568" fmla="*/ 727599 h 3445715"/>
              <a:gd name="connsiteX7569" fmla="*/ 1971024 w 6942879"/>
              <a:gd name="connsiteY7569" fmla="*/ 735447 h 3445715"/>
              <a:gd name="connsiteX7570" fmla="*/ 1974924 w 6942879"/>
              <a:gd name="connsiteY7570" fmla="*/ 731523 h 3445715"/>
              <a:gd name="connsiteX7571" fmla="*/ 1978825 w 6942879"/>
              <a:gd name="connsiteY7571" fmla="*/ 739370 h 3445715"/>
              <a:gd name="connsiteX7572" fmla="*/ 1986627 w 6942879"/>
              <a:gd name="connsiteY7572" fmla="*/ 735447 h 3445715"/>
              <a:gd name="connsiteX7573" fmla="*/ 1990527 w 6942879"/>
              <a:gd name="connsiteY7573" fmla="*/ 747198 h 3445715"/>
              <a:gd name="connsiteX7574" fmla="*/ 1994428 w 6942879"/>
              <a:gd name="connsiteY7574" fmla="*/ 739370 h 3445715"/>
              <a:gd name="connsiteX7575" fmla="*/ 1994428 w 6942879"/>
              <a:gd name="connsiteY7575" fmla="*/ 751122 h 3445715"/>
              <a:gd name="connsiteX7576" fmla="*/ 1998329 w 6942879"/>
              <a:gd name="connsiteY7576" fmla="*/ 758950 h 3445715"/>
              <a:gd name="connsiteX7577" fmla="*/ 2006131 w 6942879"/>
              <a:gd name="connsiteY7577" fmla="*/ 766798 h 3445715"/>
              <a:gd name="connsiteX7578" fmla="*/ 2013932 w 6942879"/>
              <a:gd name="connsiteY7578" fmla="*/ 782454 h 3445715"/>
              <a:gd name="connsiteX7579" fmla="*/ 2010031 w 6942879"/>
              <a:gd name="connsiteY7579" fmla="*/ 774626 h 3445715"/>
              <a:gd name="connsiteX7580" fmla="*/ 2010031 w 6942879"/>
              <a:gd name="connsiteY7580" fmla="*/ 790302 h 3445715"/>
              <a:gd name="connsiteX7581" fmla="*/ 1998329 w 6942879"/>
              <a:gd name="connsiteY7581" fmla="*/ 770702 h 3445715"/>
              <a:gd name="connsiteX7582" fmla="*/ 2006131 w 6942879"/>
              <a:gd name="connsiteY7582" fmla="*/ 790302 h 3445715"/>
              <a:gd name="connsiteX7583" fmla="*/ 1998329 w 6942879"/>
              <a:gd name="connsiteY7583" fmla="*/ 794225 h 3445715"/>
              <a:gd name="connsiteX7584" fmla="*/ 2013932 w 6942879"/>
              <a:gd name="connsiteY7584" fmla="*/ 809882 h 3445715"/>
              <a:gd name="connsiteX7585" fmla="*/ 1974924 w 6942879"/>
              <a:gd name="connsiteY7585" fmla="*/ 790302 h 3445715"/>
              <a:gd name="connsiteX7586" fmla="*/ 1974924 w 6942879"/>
              <a:gd name="connsiteY7586" fmla="*/ 794225 h 3445715"/>
              <a:gd name="connsiteX7587" fmla="*/ 1963222 w 6942879"/>
              <a:gd name="connsiteY7587" fmla="*/ 782454 h 3445715"/>
              <a:gd name="connsiteX7588" fmla="*/ 1967123 w 6942879"/>
              <a:gd name="connsiteY7588" fmla="*/ 790302 h 3445715"/>
              <a:gd name="connsiteX7589" fmla="*/ 1951520 w 6942879"/>
              <a:gd name="connsiteY7589" fmla="*/ 774626 h 3445715"/>
              <a:gd name="connsiteX7590" fmla="*/ 1943718 w 6942879"/>
              <a:gd name="connsiteY7590" fmla="*/ 782454 h 3445715"/>
              <a:gd name="connsiteX7591" fmla="*/ 1935917 w 6942879"/>
              <a:gd name="connsiteY7591" fmla="*/ 770702 h 3445715"/>
              <a:gd name="connsiteX7592" fmla="*/ 1924214 w 6942879"/>
              <a:gd name="connsiteY7592" fmla="*/ 770702 h 3445715"/>
              <a:gd name="connsiteX7593" fmla="*/ 1932016 w 6942879"/>
              <a:gd name="connsiteY7593" fmla="*/ 778550 h 3445715"/>
              <a:gd name="connsiteX7594" fmla="*/ 1939817 w 6942879"/>
              <a:gd name="connsiteY7594" fmla="*/ 786378 h 3445715"/>
              <a:gd name="connsiteX7595" fmla="*/ 1959321 w 6942879"/>
              <a:gd name="connsiteY7595" fmla="*/ 798130 h 3445715"/>
              <a:gd name="connsiteX7596" fmla="*/ 1974924 w 6942879"/>
              <a:gd name="connsiteY7596" fmla="*/ 817729 h 3445715"/>
              <a:gd name="connsiteX7597" fmla="*/ 1971024 w 6942879"/>
              <a:gd name="connsiteY7597" fmla="*/ 825557 h 3445715"/>
              <a:gd name="connsiteX7598" fmla="*/ 1916413 w 6942879"/>
              <a:gd name="connsiteY7598" fmla="*/ 805977 h 3445715"/>
              <a:gd name="connsiteX7599" fmla="*/ 1893009 w 6942879"/>
              <a:gd name="connsiteY7599" fmla="*/ 798130 h 3445715"/>
              <a:gd name="connsiteX7600" fmla="*/ 1865704 w 6942879"/>
              <a:gd name="connsiteY7600" fmla="*/ 782454 h 3445715"/>
              <a:gd name="connsiteX7601" fmla="*/ 1877406 w 6942879"/>
              <a:gd name="connsiteY7601" fmla="*/ 778550 h 3445715"/>
              <a:gd name="connsiteX7602" fmla="*/ 1869604 w 6942879"/>
              <a:gd name="connsiteY7602" fmla="*/ 770702 h 3445715"/>
              <a:gd name="connsiteX7603" fmla="*/ 1842299 w 6942879"/>
              <a:gd name="connsiteY7603" fmla="*/ 755027 h 3445715"/>
              <a:gd name="connsiteX7604" fmla="*/ 1834497 w 6942879"/>
              <a:gd name="connsiteY7604" fmla="*/ 747198 h 3445715"/>
              <a:gd name="connsiteX7605" fmla="*/ 1814994 w 6942879"/>
              <a:gd name="connsiteY7605" fmla="*/ 743275 h 3445715"/>
              <a:gd name="connsiteX7606" fmla="*/ 1791589 w 6942879"/>
              <a:gd name="connsiteY7606" fmla="*/ 747198 h 3445715"/>
              <a:gd name="connsiteX7607" fmla="*/ 1779887 w 6942879"/>
              <a:gd name="connsiteY7607" fmla="*/ 755027 h 3445715"/>
              <a:gd name="connsiteX7608" fmla="*/ 1760383 w 6942879"/>
              <a:gd name="connsiteY7608" fmla="*/ 755027 h 3445715"/>
              <a:gd name="connsiteX7609" fmla="*/ 1748680 w 6942879"/>
              <a:gd name="connsiteY7609" fmla="*/ 731523 h 3445715"/>
              <a:gd name="connsiteX7610" fmla="*/ 1768185 w 6942879"/>
              <a:gd name="connsiteY7610" fmla="*/ 715847 h 3445715"/>
              <a:gd name="connsiteX7611" fmla="*/ 1807192 w 6942879"/>
              <a:gd name="connsiteY7611" fmla="*/ 719771 h 3445715"/>
              <a:gd name="connsiteX7612" fmla="*/ 1830597 w 6942879"/>
              <a:gd name="connsiteY7612" fmla="*/ 715847 h 3445715"/>
              <a:gd name="connsiteX7613" fmla="*/ 1830597 w 6942879"/>
              <a:gd name="connsiteY7613" fmla="*/ 708019 h 3445715"/>
              <a:gd name="connsiteX7614" fmla="*/ 1826696 w 6942879"/>
              <a:gd name="connsiteY7614" fmla="*/ 688420 h 3445715"/>
              <a:gd name="connsiteX7615" fmla="*/ 1854001 w 6942879"/>
              <a:gd name="connsiteY7615" fmla="*/ 676668 h 3445715"/>
              <a:gd name="connsiteX7616" fmla="*/ 1869604 w 6942879"/>
              <a:gd name="connsiteY7616" fmla="*/ 680591 h 3445715"/>
              <a:gd name="connsiteX7617" fmla="*/ 1877406 w 6942879"/>
              <a:gd name="connsiteY7617" fmla="*/ 696267 h 3445715"/>
              <a:gd name="connsiteX7618" fmla="*/ 1889108 w 6942879"/>
              <a:gd name="connsiteY7618" fmla="*/ 692343 h 3445715"/>
              <a:gd name="connsiteX7619" fmla="*/ 1900810 w 6942879"/>
              <a:gd name="connsiteY7619" fmla="*/ 692343 h 3445715"/>
              <a:gd name="connsiteX7620" fmla="*/ 1916413 w 6942879"/>
              <a:gd name="connsiteY7620" fmla="*/ 684515 h 3445715"/>
              <a:gd name="connsiteX7621" fmla="*/ 1900810 w 6942879"/>
              <a:gd name="connsiteY7621" fmla="*/ 676668 h 3445715"/>
              <a:gd name="connsiteX7622" fmla="*/ 1885207 w 6942879"/>
              <a:gd name="connsiteY7622" fmla="*/ 664916 h 3445715"/>
              <a:gd name="connsiteX7623" fmla="*/ 1877406 w 6942879"/>
              <a:gd name="connsiteY7623" fmla="*/ 676668 h 3445715"/>
              <a:gd name="connsiteX7624" fmla="*/ 1854001 w 6942879"/>
              <a:gd name="connsiteY7624" fmla="*/ 676668 h 3445715"/>
              <a:gd name="connsiteX7625" fmla="*/ 1857902 w 6942879"/>
              <a:gd name="connsiteY7625" fmla="*/ 657088 h 3445715"/>
              <a:gd name="connsiteX7626" fmla="*/ 1842299 w 6942879"/>
              <a:gd name="connsiteY7626" fmla="*/ 621813 h 3445715"/>
              <a:gd name="connsiteX7627" fmla="*/ 1830597 w 6942879"/>
              <a:gd name="connsiteY7627" fmla="*/ 621813 h 3445715"/>
              <a:gd name="connsiteX7628" fmla="*/ 1826696 w 6942879"/>
              <a:gd name="connsiteY7628" fmla="*/ 606137 h 3445715"/>
              <a:gd name="connsiteX7629" fmla="*/ 1822795 w 6942879"/>
              <a:gd name="connsiteY7629" fmla="*/ 625736 h 3445715"/>
              <a:gd name="connsiteX7630" fmla="*/ 1807192 w 6942879"/>
              <a:gd name="connsiteY7630" fmla="*/ 598309 h 3445715"/>
              <a:gd name="connsiteX7631" fmla="*/ 1791589 w 6942879"/>
              <a:gd name="connsiteY7631" fmla="*/ 606137 h 3445715"/>
              <a:gd name="connsiteX7632" fmla="*/ 1775986 w 6942879"/>
              <a:gd name="connsiteY7632" fmla="*/ 610061 h 3445715"/>
              <a:gd name="connsiteX7633" fmla="*/ 1783787 w 6942879"/>
              <a:gd name="connsiteY7633" fmla="*/ 598309 h 3445715"/>
              <a:gd name="connsiteX7634" fmla="*/ 1791589 w 6942879"/>
              <a:gd name="connsiteY7634" fmla="*/ 590462 h 3445715"/>
              <a:gd name="connsiteX7635" fmla="*/ 1783787 w 6942879"/>
              <a:gd name="connsiteY7635" fmla="*/ 586557 h 3445715"/>
              <a:gd name="connsiteX7636" fmla="*/ 1764284 w 6942879"/>
              <a:gd name="connsiteY7636" fmla="*/ 574805 h 3445715"/>
              <a:gd name="connsiteX7637" fmla="*/ 1756482 w 6942879"/>
              <a:gd name="connsiteY7637" fmla="*/ 570881 h 3445715"/>
              <a:gd name="connsiteX7638" fmla="*/ 1748680 w 6942879"/>
              <a:gd name="connsiteY7638" fmla="*/ 555206 h 3445715"/>
              <a:gd name="connsiteX7639" fmla="*/ 1736978 w 6942879"/>
              <a:gd name="connsiteY7639" fmla="*/ 551282 h 3445715"/>
              <a:gd name="connsiteX7640" fmla="*/ 1725276 w 6942879"/>
              <a:gd name="connsiteY7640" fmla="*/ 543454 h 3445715"/>
              <a:gd name="connsiteX7641" fmla="*/ 1729177 w 6942879"/>
              <a:gd name="connsiteY7641" fmla="*/ 547377 h 3445715"/>
              <a:gd name="connsiteX7642" fmla="*/ 1717474 w 6942879"/>
              <a:gd name="connsiteY7642" fmla="*/ 551282 h 3445715"/>
              <a:gd name="connsiteX7643" fmla="*/ 1733077 w 6942879"/>
              <a:gd name="connsiteY7643" fmla="*/ 559129 h 3445715"/>
              <a:gd name="connsiteX7644" fmla="*/ 1721375 w 6942879"/>
              <a:gd name="connsiteY7644" fmla="*/ 566958 h 3445715"/>
              <a:gd name="connsiteX7645" fmla="*/ 1686268 w 6942879"/>
              <a:gd name="connsiteY7645" fmla="*/ 563034 h 3445715"/>
              <a:gd name="connsiteX7646" fmla="*/ 1694070 w 6942879"/>
              <a:gd name="connsiteY7646" fmla="*/ 570881 h 3445715"/>
              <a:gd name="connsiteX7647" fmla="*/ 1701871 w 6942879"/>
              <a:gd name="connsiteY7647" fmla="*/ 570881 h 3445715"/>
              <a:gd name="connsiteX7648" fmla="*/ 1717474 w 6942879"/>
              <a:gd name="connsiteY7648" fmla="*/ 570881 h 3445715"/>
              <a:gd name="connsiteX7649" fmla="*/ 1709673 w 6942879"/>
              <a:gd name="connsiteY7649" fmla="*/ 582633 h 3445715"/>
              <a:gd name="connsiteX7650" fmla="*/ 1658963 w 6942879"/>
              <a:gd name="connsiteY7650" fmla="*/ 559129 h 3445715"/>
              <a:gd name="connsiteX7651" fmla="*/ 1670665 w 6942879"/>
              <a:gd name="connsiteY7651" fmla="*/ 563034 h 3445715"/>
              <a:gd name="connsiteX7652" fmla="*/ 1658963 w 6942879"/>
              <a:gd name="connsiteY7652" fmla="*/ 566958 h 3445715"/>
              <a:gd name="connsiteX7653" fmla="*/ 1619955 w 6942879"/>
              <a:gd name="connsiteY7653" fmla="*/ 563034 h 3445715"/>
              <a:gd name="connsiteX7654" fmla="*/ 1580947 w 6942879"/>
              <a:gd name="connsiteY7654" fmla="*/ 551282 h 3445715"/>
              <a:gd name="connsiteX7655" fmla="*/ 1549741 w 6942879"/>
              <a:gd name="connsiteY7655" fmla="*/ 551282 h 3445715"/>
              <a:gd name="connsiteX7656" fmla="*/ 1534139 w 6942879"/>
              <a:gd name="connsiteY7656" fmla="*/ 543454 h 3445715"/>
              <a:gd name="connsiteX7657" fmla="*/ 1530237 w 6942879"/>
              <a:gd name="connsiteY7657" fmla="*/ 527778 h 3445715"/>
              <a:gd name="connsiteX7658" fmla="*/ 1569246 w 6942879"/>
              <a:gd name="connsiteY7658" fmla="*/ 531702 h 3445715"/>
              <a:gd name="connsiteX7659" fmla="*/ 1565344 w 6942879"/>
              <a:gd name="connsiteY7659" fmla="*/ 523855 h 3445715"/>
              <a:gd name="connsiteX7660" fmla="*/ 1545841 w 6942879"/>
              <a:gd name="connsiteY7660" fmla="*/ 519950 h 3445715"/>
              <a:gd name="connsiteX7661" fmla="*/ 1514635 w 6942879"/>
              <a:gd name="connsiteY7661" fmla="*/ 508179 h 3445715"/>
              <a:gd name="connsiteX7662" fmla="*/ 1522437 w 6942879"/>
              <a:gd name="connsiteY7662" fmla="*/ 465095 h 3445715"/>
              <a:gd name="connsiteX7663" fmla="*/ 1549741 w 6942879"/>
              <a:gd name="connsiteY7663" fmla="*/ 437667 h 3445715"/>
              <a:gd name="connsiteX7664" fmla="*/ 1577047 w 6942879"/>
              <a:gd name="connsiteY7664" fmla="*/ 425896 h 3445715"/>
              <a:gd name="connsiteX7665" fmla="*/ 1596062 w 6942879"/>
              <a:gd name="connsiteY7665" fmla="*/ 423451 h 3445715"/>
              <a:gd name="connsiteX7666" fmla="*/ 5873896 w 6942879"/>
              <a:gd name="connsiteY7666" fmla="*/ 414071 h 3445715"/>
              <a:gd name="connsiteX7667" fmla="*/ 5889870 w 6942879"/>
              <a:gd name="connsiteY7667" fmla="*/ 426054 h 3445715"/>
              <a:gd name="connsiteX7668" fmla="*/ 5873896 w 6942879"/>
              <a:gd name="connsiteY7668" fmla="*/ 414071 h 3445715"/>
              <a:gd name="connsiteX7669" fmla="*/ 1366427 w 6942879"/>
              <a:gd name="connsiteY7669" fmla="*/ 414028 h 3445715"/>
              <a:gd name="connsiteX7670" fmla="*/ 1358689 w 6942879"/>
              <a:gd name="connsiteY7670" fmla="*/ 421921 h 3445715"/>
              <a:gd name="connsiteX7671" fmla="*/ 1378032 w 6942879"/>
              <a:gd name="connsiteY7671" fmla="*/ 425870 h 3445715"/>
              <a:gd name="connsiteX7672" fmla="*/ 1374163 w 6942879"/>
              <a:gd name="connsiteY7672" fmla="*/ 437718 h 3445715"/>
              <a:gd name="connsiteX7673" fmla="*/ 1370294 w 6942879"/>
              <a:gd name="connsiteY7673" fmla="*/ 441667 h 3445715"/>
              <a:gd name="connsiteX7674" fmla="*/ 1358689 w 6942879"/>
              <a:gd name="connsiteY7674" fmla="*/ 449560 h 3445715"/>
              <a:gd name="connsiteX7675" fmla="*/ 1350953 w 6942879"/>
              <a:gd name="connsiteY7675" fmla="*/ 461408 h 3445715"/>
              <a:gd name="connsiteX7676" fmla="*/ 1362558 w 6942879"/>
              <a:gd name="connsiteY7676" fmla="*/ 453510 h 3445715"/>
              <a:gd name="connsiteX7677" fmla="*/ 1370294 w 6942879"/>
              <a:gd name="connsiteY7677" fmla="*/ 461408 h 3445715"/>
              <a:gd name="connsiteX7678" fmla="*/ 1381899 w 6942879"/>
              <a:gd name="connsiteY7678" fmla="*/ 461408 h 3445715"/>
              <a:gd name="connsiteX7679" fmla="*/ 1378032 w 6942879"/>
              <a:gd name="connsiteY7679" fmla="*/ 449560 h 3445715"/>
              <a:gd name="connsiteX7680" fmla="*/ 1385768 w 6942879"/>
              <a:gd name="connsiteY7680" fmla="*/ 453510 h 3445715"/>
              <a:gd name="connsiteX7681" fmla="*/ 1385768 w 6942879"/>
              <a:gd name="connsiteY7681" fmla="*/ 465357 h 3445715"/>
              <a:gd name="connsiteX7682" fmla="*/ 1389636 w 6942879"/>
              <a:gd name="connsiteY7682" fmla="*/ 477200 h 3445715"/>
              <a:gd name="connsiteX7683" fmla="*/ 1378032 w 6942879"/>
              <a:gd name="connsiteY7683" fmla="*/ 500890 h 3445715"/>
              <a:gd name="connsiteX7684" fmla="*/ 1354821 w 6942879"/>
              <a:gd name="connsiteY7684" fmla="*/ 500890 h 3445715"/>
              <a:gd name="connsiteX7685" fmla="*/ 1350953 w 6942879"/>
              <a:gd name="connsiteY7685" fmla="*/ 500890 h 3445715"/>
              <a:gd name="connsiteX7686" fmla="*/ 1358689 w 6942879"/>
              <a:gd name="connsiteY7686" fmla="*/ 512737 h 3445715"/>
              <a:gd name="connsiteX7687" fmla="*/ 1339348 w 6942879"/>
              <a:gd name="connsiteY7687" fmla="*/ 516681 h 3445715"/>
              <a:gd name="connsiteX7688" fmla="*/ 1308401 w 6942879"/>
              <a:gd name="connsiteY7688" fmla="*/ 485098 h 3445715"/>
              <a:gd name="connsiteX7689" fmla="*/ 1273585 w 6942879"/>
              <a:gd name="connsiteY7689" fmla="*/ 469301 h 3445715"/>
              <a:gd name="connsiteX7690" fmla="*/ 1269717 w 6942879"/>
              <a:gd name="connsiteY7690" fmla="*/ 461408 h 3445715"/>
              <a:gd name="connsiteX7691" fmla="*/ 1285191 w 6942879"/>
              <a:gd name="connsiteY7691" fmla="*/ 457459 h 3445715"/>
              <a:gd name="connsiteX7692" fmla="*/ 1312269 w 6942879"/>
              <a:gd name="connsiteY7692" fmla="*/ 465357 h 3445715"/>
              <a:gd name="connsiteX7693" fmla="*/ 1312269 w 6942879"/>
              <a:gd name="connsiteY7693" fmla="*/ 457459 h 3445715"/>
              <a:gd name="connsiteX7694" fmla="*/ 1320006 w 6942879"/>
              <a:gd name="connsiteY7694" fmla="*/ 453510 h 3445715"/>
              <a:gd name="connsiteX7695" fmla="*/ 1296796 w 6942879"/>
              <a:gd name="connsiteY7695" fmla="*/ 441667 h 3445715"/>
              <a:gd name="connsiteX7696" fmla="*/ 1296796 w 6942879"/>
              <a:gd name="connsiteY7696" fmla="*/ 433769 h 3445715"/>
              <a:gd name="connsiteX7697" fmla="*/ 1308401 w 6942879"/>
              <a:gd name="connsiteY7697" fmla="*/ 437718 h 3445715"/>
              <a:gd name="connsiteX7698" fmla="*/ 1312269 w 6942879"/>
              <a:gd name="connsiteY7698" fmla="*/ 429820 h 3445715"/>
              <a:gd name="connsiteX7699" fmla="*/ 1300665 w 6942879"/>
              <a:gd name="connsiteY7699" fmla="*/ 425870 h 3445715"/>
              <a:gd name="connsiteX7700" fmla="*/ 1308401 w 6942879"/>
              <a:gd name="connsiteY7700" fmla="*/ 421921 h 3445715"/>
              <a:gd name="connsiteX7701" fmla="*/ 1323874 w 6942879"/>
              <a:gd name="connsiteY7701" fmla="*/ 425870 h 3445715"/>
              <a:gd name="connsiteX7702" fmla="*/ 1320006 w 6942879"/>
              <a:gd name="connsiteY7702" fmla="*/ 421921 h 3445715"/>
              <a:gd name="connsiteX7703" fmla="*/ 1343216 w 6942879"/>
              <a:gd name="connsiteY7703" fmla="*/ 429820 h 3445715"/>
              <a:gd name="connsiteX7704" fmla="*/ 1339348 w 6942879"/>
              <a:gd name="connsiteY7704" fmla="*/ 421921 h 3445715"/>
              <a:gd name="connsiteX7705" fmla="*/ 1343216 w 6942879"/>
              <a:gd name="connsiteY7705" fmla="*/ 421921 h 3445715"/>
              <a:gd name="connsiteX7706" fmla="*/ 1335479 w 6942879"/>
              <a:gd name="connsiteY7706" fmla="*/ 417977 h 3445715"/>
              <a:gd name="connsiteX7707" fmla="*/ 1366427 w 6942879"/>
              <a:gd name="connsiteY7707" fmla="*/ 414028 h 3445715"/>
              <a:gd name="connsiteX7708" fmla="*/ 1442421 w 6942879"/>
              <a:gd name="connsiteY7708" fmla="*/ 413028 h 3445715"/>
              <a:gd name="connsiteX7709" fmla="*/ 1463862 w 6942879"/>
              <a:gd name="connsiteY7709" fmla="*/ 417946 h 3445715"/>
              <a:gd name="connsiteX7710" fmla="*/ 1498946 w 6942879"/>
              <a:gd name="connsiteY7710" fmla="*/ 421877 h 3445715"/>
              <a:gd name="connsiteX7711" fmla="*/ 1491149 w 6942879"/>
              <a:gd name="connsiteY7711" fmla="*/ 441549 h 3445715"/>
              <a:gd name="connsiteX7712" fmla="*/ 1475555 w 6942879"/>
              <a:gd name="connsiteY7712" fmla="*/ 461218 h 3445715"/>
              <a:gd name="connsiteX7713" fmla="*/ 1448268 w 6942879"/>
              <a:gd name="connsiteY7713" fmla="*/ 461218 h 3445715"/>
              <a:gd name="connsiteX7714" fmla="*/ 1440470 w 6942879"/>
              <a:gd name="connsiteY7714" fmla="*/ 465148 h 3445715"/>
              <a:gd name="connsiteX7715" fmla="*/ 1444372 w 6942879"/>
              <a:gd name="connsiteY7715" fmla="*/ 476952 h 3445715"/>
              <a:gd name="connsiteX7716" fmla="*/ 1428778 w 6942879"/>
              <a:gd name="connsiteY7716" fmla="*/ 496620 h 3445715"/>
              <a:gd name="connsiteX7717" fmla="*/ 1413183 w 6942879"/>
              <a:gd name="connsiteY7717" fmla="*/ 484821 h 3445715"/>
              <a:gd name="connsiteX7718" fmla="*/ 1405386 w 6942879"/>
              <a:gd name="connsiteY7718" fmla="*/ 453349 h 3445715"/>
              <a:gd name="connsiteX7719" fmla="*/ 1405386 w 6942879"/>
              <a:gd name="connsiteY7719" fmla="*/ 425811 h 3445715"/>
              <a:gd name="connsiteX7720" fmla="*/ 1424881 w 6942879"/>
              <a:gd name="connsiteY7720" fmla="*/ 425811 h 3445715"/>
              <a:gd name="connsiteX7721" fmla="*/ 1420981 w 6942879"/>
              <a:gd name="connsiteY7721" fmla="*/ 414012 h 3445715"/>
              <a:gd name="connsiteX7722" fmla="*/ 1442421 w 6942879"/>
              <a:gd name="connsiteY7722" fmla="*/ 413028 h 3445715"/>
              <a:gd name="connsiteX7723" fmla="*/ 5975059 w 6942879"/>
              <a:gd name="connsiteY7723" fmla="*/ 411143 h 3445715"/>
              <a:gd name="connsiteX7724" fmla="*/ 5971066 w 6942879"/>
              <a:gd name="connsiteY7724" fmla="*/ 426056 h 3445715"/>
              <a:gd name="connsiteX7725" fmla="*/ 5975059 w 6942879"/>
              <a:gd name="connsiteY7725" fmla="*/ 411143 h 3445715"/>
              <a:gd name="connsiteX7726" fmla="*/ 5430450 w 6942879"/>
              <a:gd name="connsiteY7726" fmla="*/ 400358 h 3445715"/>
              <a:gd name="connsiteX7727" fmla="*/ 5440101 w 6942879"/>
              <a:gd name="connsiteY7727" fmla="*/ 403154 h 3445715"/>
              <a:gd name="connsiteX7728" fmla="*/ 5428520 w 6942879"/>
              <a:gd name="connsiteY7728" fmla="*/ 418067 h 3445715"/>
              <a:gd name="connsiteX7729" fmla="*/ 5409219 w 6942879"/>
              <a:gd name="connsiteY7729" fmla="*/ 414339 h 3445715"/>
              <a:gd name="connsiteX7730" fmla="*/ 5420799 w 6942879"/>
              <a:gd name="connsiteY7730" fmla="*/ 403154 h 3445715"/>
              <a:gd name="connsiteX7731" fmla="*/ 5430450 w 6942879"/>
              <a:gd name="connsiteY7731" fmla="*/ 400358 h 3445715"/>
              <a:gd name="connsiteX7732" fmla="*/ 895045 w 6942879"/>
              <a:gd name="connsiteY7732" fmla="*/ 399425 h 3445715"/>
              <a:gd name="connsiteX7733" fmla="*/ 922307 w 6942879"/>
              <a:gd name="connsiteY7733" fmla="*/ 403341 h 3445715"/>
              <a:gd name="connsiteX7734" fmla="*/ 941780 w 6942879"/>
              <a:gd name="connsiteY7734" fmla="*/ 411168 h 3445715"/>
              <a:gd name="connsiteX7735" fmla="*/ 953464 w 6942879"/>
              <a:gd name="connsiteY7735" fmla="*/ 415078 h 3445715"/>
              <a:gd name="connsiteX7736" fmla="*/ 976831 w 6942879"/>
              <a:gd name="connsiteY7736" fmla="*/ 411168 h 3445715"/>
              <a:gd name="connsiteX7737" fmla="*/ 992410 w 6942879"/>
              <a:gd name="connsiteY7737" fmla="*/ 415078 h 3445715"/>
              <a:gd name="connsiteX7738" fmla="*/ 1019671 w 6942879"/>
              <a:gd name="connsiteY7738" fmla="*/ 438558 h 3445715"/>
              <a:gd name="connsiteX7739" fmla="*/ 996304 w 6942879"/>
              <a:gd name="connsiteY7739" fmla="*/ 450301 h 3445715"/>
              <a:gd name="connsiteX7740" fmla="*/ 961253 w 6942879"/>
              <a:gd name="connsiteY7740" fmla="*/ 465954 h 3445715"/>
              <a:gd name="connsiteX7741" fmla="*/ 937885 w 6942879"/>
              <a:gd name="connsiteY7741" fmla="*/ 481608 h 3445715"/>
              <a:gd name="connsiteX7742" fmla="*/ 926201 w 6942879"/>
              <a:gd name="connsiteY7742" fmla="*/ 501177 h 3445715"/>
              <a:gd name="connsiteX7743" fmla="*/ 914518 w 6942879"/>
              <a:gd name="connsiteY7743" fmla="*/ 512920 h 3445715"/>
              <a:gd name="connsiteX7744" fmla="*/ 891151 w 6942879"/>
              <a:gd name="connsiteY7744" fmla="*/ 516830 h 3445715"/>
              <a:gd name="connsiteX7745" fmla="*/ 875572 w 6942879"/>
              <a:gd name="connsiteY7745" fmla="*/ 524657 h 3445715"/>
              <a:gd name="connsiteX7746" fmla="*/ 844415 w 6942879"/>
              <a:gd name="connsiteY7746" fmla="*/ 501177 h 3445715"/>
              <a:gd name="connsiteX7747" fmla="*/ 817153 w 6942879"/>
              <a:gd name="connsiteY7747" fmla="*/ 493350 h 3445715"/>
              <a:gd name="connsiteX7748" fmla="*/ 832731 w 6942879"/>
              <a:gd name="connsiteY7748" fmla="*/ 469871 h 3445715"/>
              <a:gd name="connsiteX7749" fmla="*/ 844415 w 6942879"/>
              <a:gd name="connsiteY7749" fmla="*/ 458128 h 3445715"/>
              <a:gd name="connsiteX7750" fmla="*/ 844415 w 6942879"/>
              <a:gd name="connsiteY7750" fmla="*/ 442474 h 3445715"/>
              <a:gd name="connsiteX7751" fmla="*/ 848310 w 6942879"/>
              <a:gd name="connsiteY7751" fmla="*/ 411168 h 3445715"/>
              <a:gd name="connsiteX7752" fmla="*/ 859994 w 6942879"/>
              <a:gd name="connsiteY7752" fmla="*/ 403341 h 3445715"/>
              <a:gd name="connsiteX7753" fmla="*/ 895045 w 6942879"/>
              <a:gd name="connsiteY7753" fmla="*/ 399425 h 3445715"/>
              <a:gd name="connsiteX7754" fmla="*/ 6174775 w 6942879"/>
              <a:gd name="connsiteY7754" fmla="*/ 379454 h 3445715"/>
              <a:gd name="connsiteX7755" fmla="*/ 6170835 w 6942879"/>
              <a:gd name="connsiteY7755" fmla="*/ 383449 h 3445715"/>
              <a:gd name="connsiteX7756" fmla="*/ 6169943 w 6942879"/>
              <a:gd name="connsiteY7756" fmla="*/ 382846 h 3445715"/>
              <a:gd name="connsiteX7757" fmla="*/ 6092034 w 6942879"/>
              <a:gd name="connsiteY7757" fmla="*/ 363478 h 3445715"/>
              <a:gd name="connsiteX7758" fmla="*/ 6099914 w 6942879"/>
              <a:gd name="connsiteY7758" fmla="*/ 371466 h 3445715"/>
              <a:gd name="connsiteX7759" fmla="*/ 6119614 w 6942879"/>
              <a:gd name="connsiteY7759" fmla="*/ 367472 h 3445715"/>
              <a:gd name="connsiteX7760" fmla="*/ 6139314 w 6942879"/>
              <a:gd name="connsiteY7760" fmla="*/ 375460 h 3445715"/>
              <a:gd name="connsiteX7761" fmla="*/ 6159014 w 6942879"/>
              <a:gd name="connsiteY7761" fmla="*/ 375460 h 3445715"/>
              <a:gd name="connsiteX7762" fmla="*/ 6169943 w 6942879"/>
              <a:gd name="connsiteY7762" fmla="*/ 382846 h 3445715"/>
              <a:gd name="connsiteX7763" fmla="*/ 6161969 w 6942879"/>
              <a:gd name="connsiteY7763" fmla="*/ 388442 h 3445715"/>
              <a:gd name="connsiteX7764" fmla="*/ 6143254 w 6942879"/>
              <a:gd name="connsiteY7764" fmla="*/ 391437 h 3445715"/>
              <a:gd name="connsiteX7765" fmla="*/ 6099914 w 6942879"/>
              <a:gd name="connsiteY7765" fmla="*/ 383449 h 3445715"/>
              <a:gd name="connsiteX7766" fmla="*/ 6088094 w 6942879"/>
              <a:gd name="connsiteY7766" fmla="*/ 375460 h 3445715"/>
              <a:gd name="connsiteX7767" fmla="*/ 6084154 w 6942879"/>
              <a:gd name="connsiteY7767" fmla="*/ 367472 h 3445715"/>
              <a:gd name="connsiteX7768" fmla="*/ 6092034 w 6942879"/>
              <a:gd name="connsiteY7768" fmla="*/ 363478 h 3445715"/>
              <a:gd name="connsiteX7769" fmla="*/ 1237772 w 6942879"/>
              <a:gd name="connsiteY7769" fmla="*/ 363477 h 3445715"/>
              <a:gd name="connsiteX7770" fmla="*/ 1241765 w 6942879"/>
              <a:gd name="connsiteY7770" fmla="*/ 379455 h 3445715"/>
              <a:gd name="connsiteX7771" fmla="*/ 1229785 w 6942879"/>
              <a:gd name="connsiteY7771" fmla="*/ 375461 h 3445715"/>
              <a:gd name="connsiteX7772" fmla="*/ 1237772 w 6942879"/>
              <a:gd name="connsiteY7772" fmla="*/ 363477 h 3445715"/>
              <a:gd name="connsiteX7773" fmla="*/ 2908078 w 6942879"/>
              <a:gd name="connsiteY7773" fmla="*/ 363476 h 3445715"/>
              <a:gd name="connsiteX7774" fmla="*/ 2923291 w 6942879"/>
              <a:gd name="connsiteY7774" fmla="*/ 379454 h 3445715"/>
              <a:gd name="connsiteX7775" fmla="*/ 2908078 w 6942879"/>
              <a:gd name="connsiteY7775" fmla="*/ 379454 h 3445715"/>
              <a:gd name="connsiteX7776" fmla="*/ 2908078 w 6942879"/>
              <a:gd name="connsiteY7776" fmla="*/ 363476 h 3445715"/>
              <a:gd name="connsiteX7777" fmla="*/ 1413708 w 6942879"/>
              <a:gd name="connsiteY7777" fmla="*/ 355490 h 3445715"/>
              <a:gd name="connsiteX7778" fmla="*/ 1448237 w 6942879"/>
              <a:gd name="connsiteY7778" fmla="*/ 375461 h 3445715"/>
              <a:gd name="connsiteX7779" fmla="*/ 1444402 w 6942879"/>
              <a:gd name="connsiteY7779" fmla="*/ 383450 h 3445715"/>
              <a:gd name="connsiteX7780" fmla="*/ 1444402 w 6942879"/>
              <a:gd name="connsiteY7780" fmla="*/ 391438 h 3445715"/>
              <a:gd name="connsiteX7781" fmla="*/ 1425219 w 6942879"/>
              <a:gd name="connsiteY7781" fmla="*/ 391438 h 3445715"/>
              <a:gd name="connsiteX7782" fmla="*/ 1390691 w 6942879"/>
              <a:gd name="connsiteY7782" fmla="*/ 375461 h 3445715"/>
              <a:gd name="connsiteX7783" fmla="*/ 1413708 w 6942879"/>
              <a:gd name="connsiteY7783" fmla="*/ 355490 h 3445715"/>
              <a:gd name="connsiteX7784" fmla="*/ 5885875 w 6942879"/>
              <a:gd name="connsiteY7784" fmla="*/ 355488 h 3445715"/>
              <a:gd name="connsiteX7785" fmla="*/ 5877888 w 6942879"/>
              <a:gd name="connsiteY7785" fmla="*/ 371467 h 3445715"/>
              <a:gd name="connsiteX7786" fmla="*/ 5877888 w 6942879"/>
              <a:gd name="connsiteY7786" fmla="*/ 363478 h 3445715"/>
              <a:gd name="connsiteX7787" fmla="*/ 5885875 w 6942879"/>
              <a:gd name="connsiteY7787" fmla="*/ 355488 h 3445715"/>
              <a:gd name="connsiteX7788" fmla="*/ 1421458 w 6942879"/>
              <a:gd name="connsiteY7788" fmla="*/ 344394 h 3445715"/>
              <a:gd name="connsiteX7789" fmla="*/ 1429445 w 6942879"/>
              <a:gd name="connsiteY7789" fmla="*/ 347946 h 3445715"/>
              <a:gd name="connsiteX7790" fmla="*/ 1421458 w 6942879"/>
              <a:gd name="connsiteY7790" fmla="*/ 344394 h 3445715"/>
              <a:gd name="connsiteX7791" fmla="*/ 1280662 w 6942879"/>
              <a:gd name="connsiteY7791" fmla="*/ 340843 h 3445715"/>
              <a:gd name="connsiteX7792" fmla="*/ 1257590 w 6942879"/>
              <a:gd name="connsiteY7792" fmla="*/ 351495 h 3445715"/>
              <a:gd name="connsiteX7793" fmla="*/ 1280662 w 6942879"/>
              <a:gd name="connsiteY7793" fmla="*/ 340843 h 3445715"/>
              <a:gd name="connsiteX7794" fmla="*/ 980876 w 6942879"/>
              <a:gd name="connsiteY7794" fmla="*/ 340655 h 3445715"/>
              <a:gd name="connsiteX7795" fmla="*/ 968895 w 6942879"/>
              <a:gd name="connsiteY7795" fmla="*/ 355872 h 3445715"/>
              <a:gd name="connsiteX7796" fmla="*/ 944935 w 6942879"/>
              <a:gd name="connsiteY7796" fmla="*/ 355872 h 3445715"/>
              <a:gd name="connsiteX7797" fmla="*/ 980876 w 6942879"/>
              <a:gd name="connsiteY7797" fmla="*/ 340655 h 3445715"/>
              <a:gd name="connsiteX7798" fmla="*/ 5990907 w 6942879"/>
              <a:gd name="connsiteY7798" fmla="*/ 336850 h 3445715"/>
              <a:gd name="connsiteX7799" fmla="*/ 6014481 w 6942879"/>
              <a:gd name="connsiteY7799" fmla="*/ 348583 h 3445715"/>
              <a:gd name="connsiteX7800" fmla="*/ 6034134 w 6942879"/>
              <a:gd name="connsiteY7800" fmla="*/ 352495 h 3445715"/>
              <a:gd name="connsiteX7801" fmla="*/ 6065571 w 6942879"/>
              <a:gd name="connsiteY7801" fmla="*/ 360317 h 3445715"/>
              <a:gd name="connsiteX7802" fmla="*/ 6053781 w 6942879"/>
              <a:gd name="connsiteY7802" fmla="*/ 372050 h 3445715"/>
              <a:gd name="connsiteX7803" fmla="*/ 6057708 w 6942879"/>
              <a:gd name="connsiteY7803" fmla="*/ 372050 h 3445715"/>
              <a:gd name="connsiteX7804" fmla="*/ 6053781 w 6942879"/>
              <a:gd name="connsiteY7804" fmla="*/ 379872 h 3445715"/>
              <a:gd name="connsiteX7805" fmla="*/ 6045925 w 6942879"/>
              <a:gd name="connsiteY7805" fmla="*/ 383783 h 3445715"/>
              <a:gd name="connsiteX7806" fmla="*/ 6030199 w 6942879"/>
              <a:gd name="connsiteY7806" fmla="*/ 383783 h 3445715"/>
              <a:gd name="connsiteX7807" fmla="*/ 6034134 w 6942879"/>
              <a:gd name="connsiteY7807" fmla="*/ 387694 h 3445715"/>
              <a:gd name="connsiteX7808" fmla="*/ 6010553 w 6942879"/>
              <a:gd name="connsiteY7808" fmla="*/ 391606 h 3445715"/>
              <a:gd name="connsiteX7809" fmla="*/ 5998762 w 6942879"/>
              <a:gd name="connsiteY7809" fmla="*/ 383783 h 3445715"/>
              <a:gd name="connsiteX7810" fmla="*/ 5971253 w 6942879"/>
              <a:gd name="connsiteY7810" fmla="*/ 391606 h 3445715"/>
              <a:gd name="connsiteX7811" fmla="*/ 5963398 w 6942879"/>
              <a:gd name="connsiteY7811" fmla="*/ 391606 h 3445715"/>
              <a:gd name="connsiteX7812" fmla="*/ 5959462 w 6942879"/>
              <a:gd name="connsiteY7812" fmla="*/ 387694 h 3445715"/>
              <a:gd name="connsiteX7813" fmla="*/ 5951607 w 6942879"/>
              <a:gd name="connsiteY7813" fmla="*/ 395517 h 3445715"/>
              <a:gd name="connsiteX7814" fmla="*/ 5935889 w 6942879"/>
              <a:gd name="connsiteY7814" fmla="*/ 391606 h 3445715"/>
              <a:gd name="connsiteX7815" fmla="*/ 5904444 w 6942879"/>
              <a:gd name="connsiteY7815" fmla="*/ 375961 h 3445715"/>
              <a:gd name="connsiteX7816" fmla="*/ 5908380 w 6942879"/>
              <a:gd name="connsiteY7816" fmla="*/ 360317 h 3445715"/>
              <a:gd name="connsiteX7817" fmla="*/ 5916235 w 6942879"/>
              <a:gd name="connsiteY7817" fmla="*/ 348583 h 3445715"/>
              <a:gd name="connsiteX7818" fmla="*/ 5943744 w 6942879"/>
              <a:gd name="connsiteY7818" fmla="*/ 340761 h 3445715"/>
              <a:gd name="connsiteX7819" fmla="*/ 5979116 w 6942879"/>
              <a:gd name="connsiteY7819" fmla="*/ 360317 h 3445715"/>
              <a:gd name="connsiteX7820" fmla="*/ 5986972 w 6942879"/>
              <a:gd name="connsiteY7820" fmla="*/ 344672 h 3445715"/>
              <a:gd name="connsiteX7821" fmla="*/ 5990907 w 6942879"/>
              <a:gd name="connsiteY7821" fmla="*/ 336850 h 3445715"/>
              <a:gd name="connsiteX7822" fmla="*/ 1269716 w 6942879"/>
              <a:gd name="connsiteY7822" fmla="*/ 336850 h 3445715"/>
              <a:gd name="connsiteX7823" fmla="*/ 1249750 w 6942879"/>
              <a:gd name="connsiteY7823" fmla="*/ 344839 h 3445715"/>
              <a:gd name="connsiteX7824" fmla="*/ 1269716 w 6942879"/>
              <a:gd name="connsiteY7824" fmla="*/ 336850 h 3445715"/>
              <a:gd name="connsiteX7825" fmla="*/ 1729382 w 6942879"/>
              <a:gd name="connsiteY7825" fmla="*/ 336850 h 3445715"/>
              <a:gd name="connsiteX7826" fmla="*/ 1718066 w 6942879"/>
              <a:gd name="connsiteY7826" fmla="*/ 340845 h 3445715"/>
              <a:gd name="connsiteX7827" fmla="*/ 1729382 w 6942879"/>
              <a:gd name="connsiteY7827" fmla="*/ 336850 h 3445715"/>
              <a:gd name="connsiteX7828" fmla="*/ 1263602 w 6942879"/>
              <a:gd name="connsiteY7828" fmla="*/ 327861 h 3445715"/>
              <a:gd name="connsiteX7829" fmla="*/ 1269716 w 6942879"/>
              <a:gd name="connsiteY7829" fmla="*/ 328859 h 3445715"/>
              <a:gd name="connsiteX7830" fmla="*/ 1237770 w 6942879"/>
              <a:gd name="connsiteY7830" fmla="*/ 336848 h 3445715"/>
              <a:gd name="connsiteX7831" fmla="*/ 1263602 w 6942879"/>
              <a:gd name="connsiteY7831" fmla="*/ 327861 h 3445715"/>
              <a:gd name="connsiteX7832" fmla="*/ 2904275 w 6942879"/>
              <a:gd name="connsiteY7832" fmla="*/ 312883 h 3445715"/>
              <a:gd name="connsiteX7833" fmla="*/ 2912261 w 6942879"/>
              <a:gd name="connsiteY7833" fmla="*/ 340843 h 3445715"/>
              <a:gd name="connsiteX7834" fmla="*/ 2904275 w 6942879"/>
              <a:gd name="connsiteY7834" fmla="*/ 312883 h 3445715"/>
              <a:gd name="connsiteX7835" fmla="*/ 1241765 w 6942879"/>
              <a:gd name="connsiteY7835" fmla="*/ 311886 h 3445715"/>
              <a:gd name="connsiteX7836" fmla="*/ 1249751 w 6942879"/>
              <a:gd name="connsiteY7836" fmla="*/ 316879 h 3445715"/>
              <a:gd name="connsiteX7837" fmla="*/ 1261731 w 6942879"/>
              <a:gd name="connsiteY7837" fmla="*/ 324868 h 3445715"/>
              <a:gd name="connsiteX7838" fmla="*/ 1237772 w 6942879"/>
              <a:gd name="connsiteY7838" fmla="*/ 328862 h 3445715"/>
              <a:gd name="connsiteX7839" fmla="*/ 1233778 w 6942879"/>
              <a:gd name="connsiteY7839" fmla="*/ 312884 h 3445715"/>
              <a:gd name="connsiteX7840" fmla="*/ 1241765 w 6942879"/>
              <a:gd name="connsiteY7840" fmla="*/ 311886 h 3445715"/>
              <a:gd name="connsiteX7841" fmla="*/ 1514633 w 6942879"/>
              <a:gd name="connsiteY7841" fmla="*/ 308888 h 3445715"/>
              <a:gd name="connsiteX7842" fmla="*/ 1510640 w 6942879"/>
              <a:gd name="connsiteY7842" fmla="*/ 316877 h 3445715"/>
              <a:gd name="connsiteX7843" fmla="*/ 1514633 w 6942879"/>
              <a:gd name="connsiteY7843" fmla="*/ 308888 h 3445715"/>
              <a:gd name="connsiteX7844" fmla="*/ 1316404 w 6942879"/>
              <a:gd name="connsiteY7844" fmla="*/ 308818 h 3445715"/>
              <a:gd name="connsiteX7845" fmla="*/ 1312502 w 6942879"/>
              <a:gd name="connsiteY7845" fmla="*/ 312743 h 3445715"/>
              <a:gd name="connsiteX7846" fmla="*/ 1324195 w 6942879"/>
              <a:gd name="connsiteY7846" fmla="*/ 316668 h 3445715"/>
              <a:gd name="connsiteX7847" fmla="*/ 1347586 w 6942879"/>
              <a:gd name="connsiteY7847" fmla="*/ 312743 h 3445715"/>
              <a:gd name="connsiteX7848" fmla="*/ 1367076 w 6942879"/>
              <a:gd name="connsiteY7848" fmla="*/ 336289 h 3445715"/>
              <a:gd name="connsiteX7849" fmla="*/ 1370977 w 6942879"/>
              <a:gd name="connsiteY7849" fmla="*/ 351985 h 3445715"/>
              <a:gd name="connsiteX7850" fmla="*/ 1367076 w 6942879"/>
              <a:gd name="connsiteY7850" fmla="*/ 359834 h 3445715"/>
              <a:gd name="connsiteX7851" fmla="*/ 1367076 w 6942879"/>
              <a:gd name="connsiteY7851" fmla="*/ 371605 h 3445715"/>
              <a:gd name="connsiteX7852" fmla="*/ 1351482 w 6942879"/>
              <a:gd name="connsiteY7852" fmla="*/ 379455 h 3445715"/>
              <a:gd name="connsiteX7853" fmla="*/ 1324195 w 6942879"/>
              <a:gd name="connsiteY7853" fmla="*/ 379455 h 3445715"/>
              <a:gd name="connsiteX7854" fmla="*/ 1324195 w 6942879"/>
              <a:gd name="connsiteY7854" fmla="*/ 371605 h 3445715"/>
              <a:gd name="connsiteX7855" fmla="*/ 1312502 w 6942879"/>
              <a:gd name="connsiteY7855" fmla="*/ 363759 h 3445715"/>
              <a:gd name="connsiteX7856" fmla="*/ 1331993 w 6942879"/>
              <a:gd name="connsiteY7856" fmla="*/ 355909 h 3445715"/>
              <a:gd name="connsiteX7857" fmla="*/ 1328096 w 6942879"/>
              <a:gd name="connsiteY7857" fmla="*/ 351985 h 3445715"/>
              <a:gd name="connsiteX7858" fmla="*/ 1300809 w 6942879"/>
              <a:gd name="connsiteY7858" fmla="*/ 355909 h 3445715"/>
              <a:gd name="connsiteX7859" fmla="*/ 1273523 w 6942879"/>
              <a:gd name="connsiteY7859" fmla="*/ 355909 h 3445715"/>
              <a:gd name="connsiteX7860" fmla="*/ 1269622 w 6942879"/>
              <a:gd name="connsiteY7860" fmla="*/ 351985 h 3445715"/>
              <a:gd name="connsiteX7861" fmla="*/ 1293013 w 6942879"/>
              <a:gd name="connsiteY7861" fmla="*/ 344135 h 3445715"/>
              <a:gd name="connsiteX7862" fmla="*/ 1281320 w 6942879"/>
              <a:gd name="connsiteY7862" fmla="*/ 336289 h 3445715"/>
              <a:gd name="connsiteX7863" fmla="*/ 1293013 w 6942879"/>
              <a:gd name="connsiteY7863" fmla="*/ 328439 h 3445715"/>
              <a:gd name="connsiteX7864" fmla="*/ 1277419 w 6942879"/>
              <a:gd name="connsiteY7864" fmla="*/ 328439 h 3445715"/>
              <a:gd name="connsiteX7865" fmla="*/ 1293013 w 6942879"/>
              <a:gd name="connsiteY7865" fmla="*/ 320589 h 3445715"/>
              <a:gd name="connsiteX7866" fmla="*/ 1316404 w 6942879"/>
              <a:gd name="connsiteY7866" fmla="*/ 336289 h 3445715"/>
              <a:gd name="connsiteX7867" fmla="*/ 1328096 w 6942879"/>
              <a:gd name="connsiteY7867" fmla="*/ 340213 h 3445715"/>
              <a:gd name="connsiteX7868" fmla="*/ 1316404 w 6942879"/>
              <a:gd name="connsiteY7868" fmla="*/ 332364 h 3445715"/>
              <a:gd name="connsiteX7869" fmla="*/ 1320299 w 6942879"/>
              <a:gd name="connsiteY7869" fmla="*/ 324514 h 3445715"/>
              <a:gd name="connsiteX7870" fmla="*/ 1308606 w 6942879"/>
              <a:gd name="connsiteY7870" fmla="*/ 320589 h 3445715"/>
              <a:gd name="connsiteX7871" fmla="*/ 1308606 w 6942879"/>
              <a:gd name="connsiteY7871" fmla="*/ 312743 h 3445715"/>
              <a:gd name="connsiteX7872" fmla="*/ 1293013 w 6942879"/>
              <a:gd name="connsiteY7872" fmla="*/ 316668 h 3445715"/>
              <a:gd name="connsiteX7873" fmla="*/ 1316404 w 6942879"/>
              <a:gd name="connsiteY7873" fmla="*/ 308818 h 3445715"/>
              <a:gd name="connsiteX7874" fmla="*/ 1042936 w 6942879"/>
              <a:gd name="connsiteY7874" fmla="*/ 304894 h 3445715"/>
              <a:gd name="connsiteX7875" fmla="*/ 1054418 w 6942879"/>
              <a:gd name="connsiteY7875" fmla="*/ 312883 h 3445715"/>
              <a:gd name="connsiteX7876" fmla="*/ 1042936 w 6942879"/>
              <a:gd name="connsiteY7876" fmla="*/ 304894 h 3445715"/>
              <a:gd name="connsiteX7877" fmla="*/ 4580268 w 6942879"/>
              <a:gd name="connsiteY7877" fmla="*/ 303834 h 3445715"/>
              <a:gd name="connsiteX7878" fmla="*/ 4593933 w 6942879"/>
              <a:gd name="connsiteY7878" fmla="*/ 304808 h 3445715"/>
              <a:gd name="connsiteX7879" fmla="*/ 4609551 w 6942879"/>
              <a:gd name="connsiteY7879" fmla="*/ 316542 h 3445715"/>
              <a:gd name="connsiteX7880" fmla="*/ 4582220 w 6942879"/>
              <a:gd name="connsiteY7880" fmla="*/ 332170 h 3445715"/>
              <a:gd name="connsiteX7881" fmla="*/ 4531462 w 6942879"/>
              <a:gd name="connsiteY7881" fmla="*/ 347808 h 3445715"/>
              <a:gd name="connsiteX7882" fmla="*/ 4492417 w 6942879"/>
              <a:gd name="connsiteY7882" fmla="*/ 359531 h 3445715"/>
              <a:gd name="connsiteX7883" fmla="*/ 4437755 w 6942879"/>
              <a:gd name="connsiteY7883" fmla="*/ 379073 h 3445715"/>
              <a:gd name="connsiteX7884" fmla="*/ 4441660 w 6942879"/>
              <a:gd name="connsiteY7884" fmla="*/ 386893 h 3445715"/>
              <a:gd name="connsiteX7885" fmla="*/ 4426042 w 6942879"/>
              <a:gd name="connsiteY7885" fmla="*/ 390797 h 3445715"/>
              <a:gd name="connsiteX7886" fmla="*/ 4429946 w 6942879"/>
              <a:gd name="connsiteY7886" fmla="*/ 394701 h 3445715"/>
              <a:gd name="connsiteX7887" fmla="*/ 4418233 w 6942879"/>
              <a:gd name="connsiteY7887" fmla="*/ 394701 h 3445715"/>
              <a:gd name="connsiteX7888" fmla="*/ 4402615 w 6942879"/>
              <a:gd name="connsiteY7888" fmla="*/ 402520 h 3445715"/>
              <a:gd name="connsiteX7889" fmla="*/ 4410424 w 6942879"/>
              <a:gd name="connsiteY7889" fmla="*/ 406424 h 3445715"/>
              <a:gd name="connsiteX7890" fmla="*/ 4402615 w 6942879"/>
              <a:gd name="connsiteY7890" fmla="*/ 414243 h 3445715"/>
              <a:gd name="connsiteX7891" fmla="*/ 4383093 w 6942879"/>
              <a:gd name="connsiteY7891" fmla="*/ 414243 h 3445715"/>
              <a:gd name="connsiteX7892" fmla="*/ 4390902 w 6942879"/>
              <a:gd name="connsiteY7892" fmla="*/ 422062 h 3445715"/>
              <a:gd name="connsiteX7893" fmla="*/ 4390902 w 6942879"/>
              <a:gd name="connsiteY7893" fmla="*/ 425966 h 3445715"/>
              <a:gd name="connsiteX7894" fmla="*/ 4371379 w 6942879"/>
              <a:gd name="connsiteY7894" fmla="*/ 425966 h 3445715"/>
              <a:gd name="connsiteX7895" fmla="*/ 4386997 w 6942879"/>
              <a:gd name="connsiteY7895" fmla="*/ 433785 h 3445715"/>
              <a:gd name="connsiteX7896" fmla="*/ 4371379 w 6942879"/>
              <a:gd name="connsiteY7896" fmla="*/ 433785 h 3445715"/>
              <a:gd name="connsiteX7897" fmla="*/ 4379188 w 6942879"/>
              <a:gd name="connsiteY7897" fmla="*/ 445508 h 3445715"/>
              <a:gd name="connsiteX7898" fmla="*/ 4347953 w 6942879"/>
              <a:gd name="connsiteY7898" fmla="*/ 441604 h 3445715"/>
              <a:gd name="connsiteX7899" fmla="*/ 4367475 w 6942879"/>
              <a:gd name="connsiteY7899" fmla="*/ 453328 h 3445715"/>
              <a:gd name="connsiteX7900" fmla="*/ 4351857 w 6942879"/>
              <a:gd name="connsiteY7900" fmla="*/ 457232 h 3445715"/>
              <a:gd name="connsiteX7901" fmla="*/ 4359666 w 6942879"/>
              <a:gd name="connsiteY7901" fmla="*/ 461147 h 3445715"/>
              <a:gd name="connsiteX7902" fmla="*/ 4344048 w 6942879"/>
              <a:gd name="connsiteY7902" fmla="*/ 465051 h 3445715"/>
              <a:gd name="connsiteX7903" fmla="*/ 4344048 w 6942879"/>
              <a:gd name="connsiteY7903" fmla="*/ 468966 h 3445715"/>
              <a:gd name="connsiteX7904" fmla="*/ 4344048 w 6942879"/>
              <a:gd name="connsiteY7904" fmla="*/ 488508 h 3445715"/>
              <a:gd name="connsiteX7905" fmla="*/ 4351857 w 6942879"/>
              <a:gd name="connsiteY7905" fmla="*/ 508051 h 3445715"/>
              <a:gd name="connsiteX7906" fmla="*/ 4367475 w 6942879"/>
              <a:gd name="connsiteY7906" fmla="*/ 531497 h 3445715"/>
              <a:gd name="connsiteX7907" fmla="*/ 4383093 w 6942879"/>
              <a:gd name="connsiteY7907" fmla="*/ 543220 h 3445715"/>
              <a:gd name="connsiteX7908" fmla="*/ 4367475 w 6942879"/>
              <a:gd name="connsiteY7908" fmla="*/ 539316 h 3445715"/>
              <a:gd name="connsiteX7909" fmla="*/ 4355762 w 6942879"/>
              <a:gd name="connsiteY7909" fmla="*/ 543220 h 3445715"/>
              <a:gd name="connsiteX7910" fmla="*/ 4328430 w 6942879"/>
              <a:gd name="connsiteY7910" fmla="*/ 543220 h 3445715"/>
              <a:gd name="connsiteX7911" fmla="*/ 4305004 w 6942879"/>
              <a:gd name="connsiteY7911" fmla="*/ 535401 h 3445715"/>
              <a:gd name="connsiteX7912" fmla="*/ 4312813 w 6942879"/>
              <a:gd name="connsiteY7912" fmla="*/ 519774 h 3445715"/>
              <a:gd name="connsiteX7913" fmla="*/ 4305004 w 6942879"/>
              <a:gd name="connsiteY7913" fmla="*/ 519774 h 3445715"/>
              <a:gd name="connsiteX7914" fmla="*/ 4312813 w 6942879"/>
              <a:gd name="connsiteY7914" fmla="*/ 515859 h 3445715"/>
              <a:gd name="connsiteX7915" fmla="*/ 4301099 w 6942879"/>
              <a:gd name="connsiteY7915" fmla="*/ 511955 h 3445715"/>
              <a:gd name="connsiteX7916" fmla="*/ 4281577 w 6942879"/>
              <a:gd name="connsiteY7916" fmla="*/ 508051 h 3445715"/>
              <a:gd name="connsiteX7917" fmla="*/ 4265959 w 6942879"/>
              <a:gd name="connsiteY7917" fmla="*/ 500231 h 3445715"/>
              <a:gd name="connsiteX7918" fmla="*/ 4285482 w 6942879"/>
              <a:gd name="connsiteY7918" fmla="*/ 484593 h 3445715"/>
              <a:gd name="connsiteX7919" fmla="*/ 4293290 w 6942879"/>
              <a:gd name="connsiteY7919" fmla="*/ 468966 h 3445715"/>
              <a:gd name="connsiteX7920" fmla="*/ 4289386 w 6942879"/>
              <a:gd name="connsiteY7920" fmla="*/ 461147 h 3445715"/>
              <a:gd name="connsiteX7921" fmla="*/ 4301099 w 6942879"/>
              <a:gd name="connsiteY7921" fmla="*/ 457232 h 3445715"/>
              <a:gd name="connsiteX7922" fmla="*/ 4301099 w 6942879"/>
              <a:gd name="connsiteY7922" fmla="*/ 449424 h 3445715"/>
              <a:gd name="connsiteX7923" fmla="*/ 4324526 w 6942879"/>
              <a:gd name="connsiteY7923" fmla="*/ 441604 h 3445715"/>
              <a:gd name="connsiteX7924" fmla="*/ 4340144 w 6942879"/>
              <a:gd name="connsiteY7924" fmla="*/ 433785 h 3445715"/>
              <a:gd name="connsiteX7925" fmla="*/ 4320622 w 6942879"/>
              <a:gd name="connsiteY7925" fmla="*/ 429881 h 3445715"/>
              <a:gd name="connsiteX7926" fmla="*/ 4320622 w 6942879"/>
              <a:gd name="connsiteY7926" fmla="*/ 422062 h 3445715"/>
              <a:gd name="connsiteX7927" fmla="*/ 4332335 w 6942879"/>
              <a:gd name="connsiteY7927" fmla="*/ 418158 h 3445715"/>
              <a:gd name="connsiteX7928" fmla="*/ 4347953 w 6942879"/>
              <a:gd name="connsiteY7928" fmla="*/ 414243 h 3445715"/>
              <a:gd name="connsiteX7929" fmla="*/ 4336239 w 6942879"/>
              <a:gd name="connsiteY7929" fmla="*/ 410339 h 3445715"/>
              <a:gd name="connsiteX7930" fmla="*/ 4347953 w 6942879"/>
              <a:gd name="connsiteY7930" fmla="*/ 410339 h 3445715"/>
              <a:gd name="connsiteX7931" fmla="*/ 4344048 w 6942879"/>
              <a:gd name="connsiteY7931" fmla="*/ 402520 h 3445715"/>
              <a:gd name="connsiteX7932" fmla="*/ 4355762 w 6942879"/>
              <a:gd name="connsiteY7932" fmla="*/ 398616 h 3445715"/>
              <a:gd name="connsiteX7933" fmla="*/ 4347953 w 6942879"/>
              <a:gd name="connsiteY7933" fmla="*/ 398616 h 3445715"/>
              <a:gd name="connsiteX7934" fmla="*/ 4371379 w 6942879"/>
              <a:gd name="connsiteY7934" fmla="*/ 390797 h 3445715"/>
              <a:gd name="connsiteX7935" fmla="*/ 4351857 w 6942879"/>
              <a:gd name="connsiteY7935" fmla="*/ 386893 h 3445715"/>
              <a:gd name="connsiteX7936" fmla="*/ 4367475 w 6942879"/>
              <a:gd name="connsiteY7936" fmla="*/ 382977 h 3445715"/>
              <a:gd name="connsiteX7937" fmla="*/ 4355762 w 6942879"/>
              <a:gd name="connsiteY7937" fmla="*/ 375158 h 3445715"/>
              <a:gd name="connsiteX7938" fmla="*/ 4367475 w 6942879"/>
              <a:gd name="connsiteY7938" fmla="*/ 375158 h 3445715"/>
              <a:gd name="connsiteX7939" fmla="*/ 4375284 w 6942879"/>
              <a:gd name="connsiteY7939" fmla="*/ 367350 h 3445715"/>
              <a:gd name="connsiteX7940" fmla="*/ 4390902 w 6942879"/>
              <a:gd name="connsiteY7940" fmla="*/ 355616 h 3445715"/>
              <a:gd name="connsiteX7941" fmla="*/ 4406520 w 6942879"/>
              <a:gd name="connsiteY7941" fmla="*/ 347808 h 3445715"/>
              <a:gd name="connsiteX7942" fmla="*/ 4418233 w 6942879"/>
              <a:gd name="connsiteY7942" fmla="*/ 343893 h 3445715"/>
              <a:gd name="connsiteX7943" fmla="*/ 4437755 w 6942879"/>
              <a:gd name="connsiteY7943" fmla="*/ 343893 h 3445715"/>
              <a:gd name="connsiteX7944" fmla="*/ 4453373 w 6942879"/>
              <a:gd name="connsiteY7944" fmla="*/ 336074 h 3445715"/>
              <a:gd name="connsiteX7945" fmla="*/ 4445564 w 6942879"/>
              <a:gd name="connsiteY7945" fmla="*/ 336074 h 3445715"/>
              <a:gd name="connsiteX7946" fmla="*/ 4465086 w 6942879"/>
              <a:gd name="connsiteY7946" fmla="*/ 332170 h 3445715"/>
              <a:gd name="connsiteX7947" fmla="*/ 4496322 w 6942879"/>
              <a:gd name="connsiteY7947" fmla="*/ 332170 h 3445715"/>
              <a:gd name="connsiteX7948" fmla="*/ 4523653 w 6942879"/>
              <a:gd name="connsiteY7948" fmla="*/ 324350 h 3445715"/>
              <a:gd name="connsiteX7949" fmla="*/ 4550984 w 6942879"/>
              <a:gd name="connsiteY7949" fmla="*/ 316542 h 3445715"/>
              <a:gd name="connsiteX7950" fmla="*/ 4566602 w 6942879"/>
              <a:gd name="connsiteY7950" fmla="*/ 308723 h 3445715"/>
              <a:gd name="connsiteX7951" fmla="*/ 4580268 w 6942879"/>
              <a:gd name="connsiteY7951" fmla="*/ 303834 h 3445715"/>
              <a:gd name="connsiteX7952" fmla="*/ 1150260 w 6942879"/>
              <a:gd name="connsiteY7952" fmla="*/ 300434 h 3445715"/>
              <a:gd name="connsiteX7953" fmla="*/ 1152761 w 6942879"/>
              <a:gd name="connsiteY7953" fmla="*/ 304749 h 3445715"/>
              <a:gd name="connsiteX7954" fmla="*/ 1156666 w 6942879"/>
              <a:gd name="connsiteY7954" fmla="*/ 320538 h 3445715"/>
              <a:gd name="connsiteX7955" fmla="*/ 1160570 w 6942879"/>
              <a:gd name="connsiteY7955" fmla="*/ 328432 h 3445715"/>
              <a:gd name="connsiteX7956" fmla="*/ 1156666 w 6942879"/>
              <a:gd name="connsiteY7956" fmla="*/ 332377 h 3445715"/>
              <a:gd name="connsiteX7957" fmla="*/ 1168379 w 6942879"/>
              <a:gd name="connsiteY7957" fmla="*/ 336327 h 3445715"/>
              <a:gd name="connsiteX7958" fmla="*/ 1183997 w 6942879"/>
              <a:gd name="connsiteY7958" fmla="*/ 348166 h 3445715"/>
              <a:gd name="connsiteX7959" fmla="*/ 1191806 w 6942879"/>
              <a:gd name="connsiteY7959" fmla="*/ 344221 h 3445715"/>
              <a:gd name="connsiteX7960" fmla="*/ 1207424 w 6942879"/>
              <a:gd name="connsiteY7960" fmla="*/ 340271 h 3445715"/>
              <a:gd name="connsiteX7961" fmla="*/ 1215233 w 6942879"/>
              <a:gd name="connsiteY7961" fmla="*/ 352110 h 3445715"/>
              <a:gd name="connsiteX7962" fmla="*/ 1211329 w 6942879"/>
              <a:gd name="connsiteY7962" fmla="*/ 371849 h 3445715"/>
              <a:gd name="connsiteX7963" fmla="*/ 1180092 w 6942879"/>
              <a:gd name="connsiteY7963" fmla="*/ 379738 h 3445715"/>
              <a:gd name="connsiteX7964" fmla="*/ 1172284 w 6942879"/>
              <a:gd name="connsiteY7964" fmla="*/ 375793 h 3445715"/>
              <a:gd name="connsiteX7965" fmla="*/ 1164474 w 6942879"/>
              <a:gd name="connsiteY7965" fmla="*/ 383688 h 3445715"/>
              <a:gd name="connsiteX7966" fmla="*/ 1152761 w 6942879"/>
              <a:gd name="connsiteY7966" fmla="*/ 379738 h 3445715"/>
              <a:gd name="connsiteX7967" fmla="*/ 1141047 w 6942879"/>
              <a:gd name="connsiteY7967" fmla="*/ 383688 h 3445715"/>
              <a:gd name="connsiteX7968" fmla="*/ 1078576 w 6942879"/>
              <a:gd name="connsiteY7968" fmla="*/ 399477 h 3445715"/>
              <a:gd name="connsiteX7969" fmla="*/ 1059053 w 6942879"/>
              <a:gd name="connsiteY7969" fmla="*/ 403421 h 3445715"/>
              <a:gd name="connsiteX7970" fmla="*/ 1051244 w 6942879"/>
              <a:gd name="connsiteY7970" fmla="*/ 387632 h 3445715"/>
              <a:gd name="connsiteX7971" fmla="*/ 1078576 w 6942879"/>
              <a:gd name="connsiteY7971" fmla="*/ 379738 h 3445715"/>
              <a:gd name="connsiteX7972" fmla="*/ 1098098 w 6942879"/>
              <a:gd name="connsiteY7972" fmla="*/ 379738 h 3445715"/>
              <a:gd name="connsiteX7973" fmla="*/ 1105907 w 6942879"/>
              <a:gd name="connsiteY7973" fmla="*/ 371849 h 3445715"/>
              <a:gd name="connsiteX7974" fmla="*/ 1078576 w 6942879"/>
              <a:gd name="connsiteY7974" fmla="*/ 371849 h 3445715"/>
              <a:gd name="connsiteX7975" fmla="*/ 1059053 w 6942879"/>
              <a:gd name="connsiteY7975" fmla="*/ 375793 h 3445715"/>
              <a:gd name="connsiteX7976" fmla="*/ 1059053 w 6942879"/>
              <a:gd name="connsiteY7976" fmla="*/ 367899 h 3445715"/>
              <a:gd name="connsiteX7977" fmla="*/ 1031721 w 6942879"/>
              <a:gd name="connsiteY7977" fmla="*/ 375793 h 3445715"/>
              <a:gd name="connsiteX7978" fmla="*/ 1027817 w 6942879"/>
              <a:gd name="connsiteY7978" fmla="*/ 379738 h 3445715"/>
              <a:gd name="connsiteX7979" fmla="*/ 1020008 w 6942879"/>
              <a:gd name="connsiteY7979" fmla="*/ 383688 h 3445715"/>
              <a:gd name="connsiteX7980" fmla="*/ 1004390 w 6942879"/>
              <a:gd name="connsiteY7980" fmla="*/ 375793 h 3445715"/>
              <a:gd name="connsiteX7981" fmla="*/ 984867 w 6942879"/>
              <a:gd name="connsiteY7981" fmla="*/ 371849 h 3445715"/>
              <a:gd name="connsiteX7982" fmla="*/ 1000485 w 6942879"/>
              <a:gd name="connsiteY7982" fmla="*/ 363954 h 3445715"/>
              <a:gd name="connsiteX7983" fmla="*/ 1020008 w 6942879"/>
              <a:gd name="connsiteY7983" fmla="*/ 360005 h 3445715"/>
              <a:gd name="connsiteX7984" fmla="*/ 1027817 w 6942879"/>
              <a:gd name="connsiteY7984" fmla="*/ 356060 h 3445715"/>
              <a:gd name="connsiteX7985" fmla="*/ 1004390 w 6942879"/>
              <a:gd name="connsiteY7985" fmla="*/ 356060 h 3445715"/>
              <a:gd name="connsiteX7986" fmla="*/ 1000485 w 6942879"/>
              <a:gd name="connsiteY7986" fmla="*/ 348166 h 3445715"/>
              <a:gd name="connsiteX7987" fmla="*/ 1031721 w 6942879"/>
              <a:gd name="connsiteY7987" fmla="*/ 344221 h 3445715"/>
              <a:gd name="connsiteX7988" fmla="*/ 1000485 w 6942879"/>
              <a:gd name="connsiteY7988" fmla="*/ 340271 h 3445715"/>
              <a:gd name="connsiteX7989" fmla="*/ 1035626 w 6942879"/>
              <a:gd name="connsiteY7989" fmla="*/ 332377 h 3445715"/>
              <a:gd name="connsiteX7990" fmla="*/ 1020008 w 6942879"/>
              <a:gd name="connsiteY7990" fmla="*/ 324483 h 3445715"/>
              <a:gd name="connsiteX7991" fmla="*/ 1039530 w 6942879"/>
              <a:gd name="connsiteY7991" fmla="*/ 316593 h 3445715"/>
              <a:gd name="connsiteX7992" fmla="*/ 1051244 w 6942879"/>
              <a:gd name="connsiteY7992" fmla="*/ 332377 h 3445715"/>
              <a:gd name="connsiteX7993" fmla="*/ 1082480 w 6942879"/>
              <a:gd name="connsiteY7993" fmla="*/ 336327 h 3445715"/>
              <a:gd name="connsiteX7994" fmla="*/ 1098098 w 6942879"/>
              <a:gd name="connsiteY7994" fmla="*/ 348166 h 3445715"/>
              <a:gd name="connsiteX7995" fmla="*/ 1109811 w 6942879"/>
              <a:gd name="connsiteY7995" fmla="*/ 360005 h 3445715"/>
              <a:gd name="connsiteX7996" fmla="*/ 1137143 w 6942879"/>
              <a:gd name="connsiteY7996" fmla="*/ 356060 h 3445715"/>
              <a:gd name="connsiteX7997" fmla="*/ 1129334 w 6942879"/>
              <a:gd name="connsiteY7997" fmla="*/ 344221 h 3445715"/>
              <a:gd name="connsiteX7998" fmla="*/ 1133238 w 6942879"/>
              <a:gd name="connsiteY7998" fmla="*/ 328432 h 3445715"/>
              <a:gd name="connsiteX7999" fmla="*/ 1125430 w 6942879"/>
              <a:gd name="connsiteY7999" fmla="*/ 324483 h 3445715"/>
              <a:gd name="connsiteX8000" fmla="*/ 1133238 w 6942879"/>
              <a:gd name="connsiteY8000" fmla="*/ 312644 h 3445715"/>
              <a:gd name="connsiteX8001" fmla="*/ 1150260 w 6942879"/>
              <a:gd name="connsiteY8001" fmla="*/ 300434 h 3445715"/>
              <a:gd name="connsiteX8002" fmla="*/ 1410091 w 6942879"/>
              <a:gd name="connsiteY8002" fmla="*/ 295870 h 3445715"/>
              <a:gd name="connsiteX8003" fmla="*/ 1425700 w 6942879"/>
              <a:gd name="connsiteY8003" fmla="*/ 300801 h 3445715"/>
              <a:gd name="connsiteX8004" fmla="*/ 1437409 w 6942879"/>
              <a:gd name="connsiteY8004" fmla="*/ 300801 h 3445715"/>
              <a:gd name="connsiteX8005" fmla="*/ 1453026 w 6942879"/>
              <a:gd name="connsiteY8005" fmla="*/ 308691 h 3445715"/>
              <a:gd name="connsiteX8006" fmla="*/ 1445225 w 6942879"/>
              <a:gd name="connsiteY8006" fmla="*/ 320527 h 3445715"/>
              <a:gd name="connsiteX8007" fmla="*/ 1484260 w 6942879"/>
              <a:gd name="connsiteY8007" fmla="*/ 312636 h 3445715"/>
              <a:gd name="connsiteX8008" fmla="*/ 1503770 w 6942879"/>
              <a:gd name="connsiteY8008" fmla="*/ 316582 h 3445715"/>
              <a:gd name="connsiteX8009" fmla="*/ 1488169 w 6942879"/>
              <a:gd name="connsiteY8009" fmla="*/ 320527 h 3445715"/>
              <a:gd name="connsiteX8010" fmla="*/ 1507679 w 6942879"/>
              <a:gd name="connsiteY8010" fmla="*/ 320527 h 3445715"/>
              <a:gd name="connsiteX8011" fmla="*/ 1527188 w 6942879"/>
              <a:gd name="connsiteY8011" fmla="*/ 332362 h 3445715"/>
              <a:gd name="connsiteX8012" fmla="*/ 1488169 w 6942879"/>
              <a:gd name="connsiteY8012" fmla="*/ 328417 h 3445715"/>
              <a:gd name="connsiteX8013" fmla="*/ 1503770 w 6942879"/>
              <a:gd name="connsiteY8013" fmla="*/ 340252 h 3445715"/>
              <a:gd name="connsiteX8014" fmla="*/ 1495970 w 6942879"/>
              <a:gd name="connsiteY8014" fmla="*/ 344197 h 3445715"/>
              <a:gd name="connsiteX8015" fmla="*/ 1511587 w 6942879"/>
              <a:gd name="connsiteY8015" fmla="*/ 340252 h 3445715"/>
              <a:gd name="connsiteX8016" fmla="*/ 1531096 w 6942879"/>
              <a:gd name="connsiteY8016" fmla="*/ 348142 h 3445715"/>
              <a:gd name="connsiteX8017" fmla="*/ 1527188 w 6942879"/>
              <a:gd name="connsiteY8017" fmla="*/ 356032 h 3445715"/>
              <a:gd name="connsiteX8018" fmla="*/ 1538913 w 6942879"/>
              <a:gd name="connsiteY8018" fmla="*/ 363922 h 3445715"/>
              <a:gd name="connsiteX8019" fmla="*/ 1542805 w 6942879"/>
              <a:gd name="connsiteY8019" fmla="*/ 356032 h 3445715"/>
              <a:gd name="connsiteX8020" fmla="*/ 1558422 w 6942879"/>
              <a:gd name="connsiteY8020" fmla="*/ 359977 h 3445715"/>
              <a:gd name="connsiteX8021" fmla="*/ 1570132 w 6942879"/>
              <a:gd name="connsiteY8021" fmla="*/ 356032 h 3445715"/>
              <a:gd name="connsiteX8022" fmla="*/ 1581841 w 6942879"/>
              <a:gd name="connsiteY8022" fmla="*/ 363922 h 3445715"/>
              <a:gd name="connsiteX8023" fmla="*/ 1597458 w 6942879"/>
              <a:gd name="connsiteY8023" fmla="*/ 363922 h 3445715"/>
              <a:gd name="connsiteX8024" fmla="*/ 1593550 w 6942879"/>
              <a:gd name="connsiteY8024" fmla="*/ 359977 h 3445715"/>
              <a:gd name="connsiteX8025" fmla="*/ 1632584 w 6942879"/>
              <a:gd name="connsiteY8025" fmla="*/ 348142 h 3445715"/>
              <a:gd name="connsiteX8026" fmla="*/ 1652111 w 6942879"/>
              <a:gd name="connsiteY8026" fmla="*/ 348142 h 3445715"/>
              <a:gd name="connsiteX8027" fmla="*/ 1683329 w 6942879"/>
              <a:gd name="connsiteY8027" fmla="*/ 348142 h 3445715"/>
              <a:gd name="connsiteX8028" fmla="*/ 1691146 w 6942879"/>
              <a:gd name="connsiteY8028" fmla="*/ 356032 h 3445715"/>
              <a:gd name="connsiteX8029" fmla="*/ 1710655 w 6942879"/>
              <a:gd name="connsiteY8029" fmla="*/ 359977 h 3445715"/>
              <a:gd name="connsiteX8030" fmla="*/ 1698946 w 6942879"/>
              <a:gd name="connsiteY8030" fmla="*/ 379702 h 3445715"/>
              <a:gd name="connsiteX8031" fmla="*/ 1710655 w 6942879"/>
              <a:gd name="connsiteY8031" fmla="*/ 379702 h 3445715"/>
              <a:gd name="connsiteX8032" fmla="*/ 1710655 w 6942879"/>
              <a:gd name="connsiteY8032" fmla="*/ 387592 h 3445715"/>
              <a:gd name="connsiteX8033" fmla="*/ 1698946 w 6942879"/>
              <a:gd name="connsiteY8033" fmla="*/ 395482 h 3445715"/>
              <a:gd name="connsiteX8034" fmla="*/ 1675528 w 6942879"/>
              <a:gd name="connsiteY8034" fmla="*/ 399427 h 3445715"/>
              <a:gd name="connsiteX8035" fmla="*/ 1652111 w 6942879"/>
              <a:gd name="connsiteY8035" fmla="*/ 391537 h 3445715"/>
              <a:gd name="connsiteX8036" fmla="*/ 1640401 w 6942879"/>
              <a:gd name="connsiteY8036" fmla="*/ 387592 h 3445715"/>
              <a:gd name="connsiteX8037" fmla="*/ 1632584 w 6942879"/>
              <a:gd name="connsiteY8037" fmla="*/ 399427 h 3445715"/>
              <a:gd name="connsiteX8038" fmla="*/ 1620875 w 6942879"/>
              <a:gd name="connsiteY8038" fmla="*/ 399427 h 3445715"/>
              <a:gd name="connsiteX8039" fmla="*/ 1581841 w 6942879"/>
              <a:gd name="connsiteY8039" fmla="*/ 399427 h 3445715"/>
              <a:gd name="connsiteX8040" fmla="*/ 1554514 w 6942879"/>
              <a:gd name="connsiteY8040" fmla="*/ 395482 h 3445715"/>
              <a:gd name="connsiteX8041" fmla="*/ 1542805 w 6942879"/>
              <a:gd name="connsiteY8041" fmla="*/ 383647 h 3445715"/>
              <a:gd name="connsiteX8042" fmla="*/ 1527188 w 6942879"/>
              <a:gd name="connsiteY8042" fmla="*/ 395482 h 3445715"/>
              <a:gd name="connsiteX8043" fmla="*/ 1507679 w 6942879"/>
              <a:gd name="connsiteY8043" fmla="*/ 395482 h 3445715"/>
              <a:gd name="connsiteX8044" fmla="*/ 1495970 w 6942879"/>
              <a:gd name="connsiteY8044" fmla="*/ 387592 h 3445715"/>
              <a:gd name="connsiteX8045" fmla="*/ 1484260 w 6942879"/>
              <a:gd name="connsiteY8045" fmla="*/ 391537 h 3445715"/>
              <a:gd name="connsiteX8046" fmla="*/ 1472552 w 6942879"/>
              <a:gd name="connsiteY8046" fmla="*/ 375757 h 3445715"/>
              <a:gd name="connsiteX8047" fmla="*/ 1476444 w 6942879"/>
              <a:gd name="connsiteY8047" fmla="*/ 356032 h 3445715"/>
              <a:gd name="connsiteX8048" fmla="*/ 1472552 w 6942879"/>
              <a:gd name="connsiteY8048" fmla="*/ 344197 h 3445715"/>
              <a:gd name="connsiteX8049" fmla="*/ 1402283 w 6942879"/>
              <a:gd name="connsiteY8049" fmla="*/ 320527 h 3445715"/>
              <a:gd name="connsiteX8050" fmla="*/ 1406190 w 6942879"/>
              <a:gd name="connsiteY8050" fmla="*/ 316582 h 3445715"/>
              <a:gd name="connsiteX8051" fmla="*/ 1398374 w 6942879"/>
              <a:gd name="connsiteY8051" fmla="*/ 312636 h 3445715"/>
              <a:gd name="connsiteX8052" fmla="*/ 1378864 w 6942879"/>
              <a:gd name="connsiteY8052" fmla="*/ 308691 h 3445715"/>
              <a:gd name="connsiteX8053" fmla="*/ 1394481 w 6942879"/>
              <a:gd name="connsiteY8053" fmla="*/ 304746 h 3445715"/>
              <a:gd name="connsiteX8054" fmla="*/ 1394481 w 6942879"/>
              <a:gd name="connsiteY8054" fmla="*/ 296856 h 3445715"/>
              <a:gd name="connsiteX8055" fmla="*/ 1410091 w 6942879"/>
              <a:gd name="connsiteY8055" fmla="*/ 295870 h 3445715"/>
              <a:gd name="connsiteX8056" fmla="*/ 1858051 w 6942879"/>
              <a:gd name="connsiteY8056" fmla="*/ 282260 h 3445715"/>
              <a:gd name="connsiteX8057" fmla="*/ 1874023 w 6942879"/>
              <a:gd name="connsiteY8057" fmla="*/ 284923 h 3445715"/>
              <a:gd name="connsiteX8058" fmla="*/ 1858051 w 6942879"/>
              <a:gd name="connsiteY8058" fmla="*/ 282260 h 3445715"/>
              <a:gd name="connsiteX8059" fmla="*/ 1889996 w 6942879"/>
              <a:gd name="connsiteY8059" fmla="*/ 281416 h 3445715"/>
              <a:gd name="connsiteX8060" fmla="*/ 1898618 w 6942879"/>
              <a:gd name="connsiteY8060" fmla="*/ 281754 h 3445715"/>
              <a:gd name="connsiteX8061" fmla="*/ 1889996 w 6942879"/>
              <a:gd name="connsiteY8061" fmla="*/ 282092 h 3445715"/>
              <a:gd name="connsiteX8062" fmla="*/ 1881374 w 6942879"/>
              <a:gd name="connsiteY8062" fmla="*/ 281754 h 3445715"/>
              <a:gd name="connsiteX8063" fmla="*/ 1889996 w 6942879"/>
              <a:gd name="connsiteY8063" fmla="*/ 281416 h 3445715"/>
              <a:gd name="connsiteX8064" fmla="*/ 1000051 w 6942879"/>
              <a:gd name="connsiteY8064" fmla="*/ 278268 h 3445715"/>
              <a:gd name="connsiteX8065" fmla="*/ 1015592 w 6942879"/>
              <a:gd name="connsiteY8065" fmla="*/ 286100 h 3445715"/>
              <a:gd name="connsiteX8066" fmla="*/ 1007825 w 6942879"/>
              <a:gd name="connsiteY8066" fmla="*/ 293931 h 3445715"/>
              <a:gd name="connsiteX8067" fmla="*/ 1007825 w 6942879"/>
              <a:gd name="connsiteY8067" fmla="*/ 305680 h 3445715"/>
              <a:gd name="connsiteX8068" fmla="*/ 1011705 w 6942879"/>
              <a:gd name="connsiteY8068" fmla="*/ 313511 h 3445715"/>
              <a:gd name="connsiteX8069" fmla="*/ 996165 w 6942879"/>
              <a:gd name="connsiteY8069" fmla="*/ 317428 h 3445715"/>
              <a:gd name="connsiteX8070" fmla="*/ 992284 w 6942879"/>
              <a:gd name="connsiteY8070" fmla="*/ 325260 h 3445715"/>
              <a:gd name="connsiteX8071" fmla="*/ 980624 w 6942879"/>
              <a:gd name="connsiteY8071" fmla="*/ 329177 h 3445715"/>
              <a:gd name="connsiteX8072" fmla="*/ 976738 w 6942879"/>
              <a:gd name="connsiteY8072" fmla="*/ 317428 h 3445715"/>
              <a:gd name="connsiteX8073" fmla="*/ 965083 w 6942879"/>
              <a:gd name="connsiteY8073" fmla="*/ 309597 h 3445715"/>
              <a:gd name="connsiteX8074" fmla="*/ 961196 w 6942879"/>
              <a:gd name="connsiteY8074" fmla="*/ 317428 h 3445715"/>
              <a:gd name="connsiteX8075" fmla="*/ 957309 w 6942879"/>
              <a:gd name="connsiteY8075" fmla="*/ 313511 h 3445715"/>
              <a:gd name="connsiteX8076" fmla="*/ 953429 w 6942879"/>
              <a:gd name="connsiteY8076" fmla="*/ 329177 h 3445715"/>
              <a:gd name="connsiteX8077" fmla="*/ 941769 w 6942879"/>
              <a:gd name="connsiteY8077" fmla="*/ 333091 h 3445715"/>
              <a:gd name="connsiteX8078" fmla="*/ 937889 w 6942879"/>
              <a:gd name="connsiteY8078" fmla="*/ 340923 h 3445715"/>
              <a:gd name="connsiteX8079" fmla="*/ 922341 w 6942879"/>
              <a:gd name="connsiteY8079" fmla="*/ 344840 h 3445715"/>
              <a:gd name="connsiteX8080" fmla="*/ 914574 w 6942879"/>
              <a:gd name="connsiteY8080" fmla="*/ 337009 h 3445715"/>
              <a:gd name="connsiteX8081" fmla="*/ 895147 w 6942879"/>
              <a:gd name="connsiteY8081" fmla="*/ 340923 h 3445715"/>
              <a:gd name="connsiteX8082" fmla="*/ 879606 w 6942879"/>
              <a:gd name="connsiteY8082" fmla="*/ 344840 h 3445715"/>
              <a:gd name="connsiteX8083" fmla="*/ 883493 w 6942879"/>
              <a:gd name="connsiteY8083" fmla="*/ 329177 h 3445715"/>
              <a:gd name="connsiteX8084" fmla="*/ 875719 w 6942879"/>
              <a:gd name="connsiteY8084" fmla="*/ 333091 h 3445715"/>
              <a:gd name="connsiteX8085" fmla="*/ 899034 w 6942879"/>
              <a:gd name="connsiteY8085" fmla="*/ 325260 h 3445715"/>
              <a:gd name="connsiteX8086" fmla="*/ 910687 w 6942879"/>
              <a:gd name="connsiteY8086" fmla="*/ 317428 h 3445715"/>
              <a:gd name="connsiteX8087" fmla="*/ 926228 w 6942879"/>
              <a:gd name="connsiteY8087" fmla="*/ 305680 h 3445715"/>
              <a:gd name="connsiteX8088" fmla="*/ 945656 w 6942879"/>
              <a:gd name="connsiteY8088" fmla="*/ 290017 h 3445715"/>
              <a:gd name="connsiteX8089" fmla="*/ 968970 w 6942879"/>
              <a:gd name="connsiteY8089" fmla="*/ 290017 h 3445715"/>
              <a:gd name="connsiteX8090" fmla="*/ 992284 w 6942879"/>
              <a:gd name="connsiteY8090" fmla="*/ 290017 h 3445715"/>
              <a:gd name="connsiteX8091" fmla="*/ 1000051 w 6942879"/>
              <a:gd name="connsiteY8091" fmla="*/ 278268 h 3445715"/>
              <a:gd name="connsiteX8092" fmla="*/ 5252925 w 6942879"/>
              <a:gd name="connsiteY8092" fmla="*/ 273213 h 3445715"/>
              <a:gd name="connsiteX8093" fmla="*/ 5264633 w 6942879"/>
              <a:gd name="connsiteY8093" fmla="*/ 274201 h 3445715"/>
              <a:gd name="connsiteX8094" fmla="*/ 5292001 w 6942879"/>
              <a:gd name="connsiteY8094" fmla="*/ 278080 h 3445715"/>
              <a:gd name="connsiteX8095" fmla="*/ 5295806 w 6942879"/>
              <a:gd name="connsiteY8095" fmla="*/ 285889 h 3445715"/>
              <a:gd name="connsiteX8096" fmla="*/ 5288049 w 6942879"/>
              <a:gd name="connsiteY8096" fmla="*/ 289819 h 3445715"/>
              <a:gd name="connsiteX8097" fmla="*/ 5264633 w 6942879"/>
              <a:gd name="connsiteY8097" fmla="*/ 297627 h 3445715"/>
              <a:gd name="connsiteX8098" fmla="*/ 5295806 w 6942879"/>
              <a:gd name="connsiteY8098" fmla="*/ 297627 h 3445715"/>
              <a:gd name="connsiteX8099" fmla="*/ 5288049 w 6942879"/>
              <a:gd name="connsiteY8099" fmla="*/ 301557 h 3445715"/>
              <a:gd name="connsiteX8100" fmla="*/ 5319223 w 6942879"/>
              <a:gd name="connsiteY8100" fmla="*/ 301557 h 3445715"/>
              <a:gd name="connsiteX8101" fmla="*/ 5303709 w 6942879"/>
              <a:gd name="connsiteY8101" fmla="*/ 321105 h 3445715"/>
              <a:gd name="connsiteX8102" fmla="*/ 5334883 w 6942879"/>
              <a:gd name="connsiteY8102" fmla="*/ 317175 h 3445715"/>
              <a:gd name="connsiteX8103" fmla="*/ 5373960 w 6942879"/>
              <a:gd name="connsiteY8103" fmla="*/ 317175 h 3445715"/>
              <a:gd name="connsiteX8104" fmla="*/ 5393425 w 6942879"/>
              <a:gd name="connsiteY8104" fmla="*/ 313296 h 3445715"/>
              <a:gd name="connsiteX8105" fmla="*/ 5412890 w 6942879"/>
              <a:gd name="connsiteY8105" fmla="*/ 321105 h 3445715"/>
              <a:gd name="connsiteX8106" fmla="*/ 5424598 w 6942879"/>
              <a:gd name="connsiteY8106" fmla="*/ 328913 h 3445715"/>
              <a:gd name="connsiteX8107" fmla="*/ 5428550 w 6942879"/>
              <a:gd name="connsiteY8107" fmla="*/ 336722 h 3445715"/>
              <a:gd name="connsiteX8108" fmla="*/ 5428550 w 6942879"/>
              <a:gd name="connsiteY8108" fmla="*/ 344531 h 3445715"/>
              <a:gd name="connsiteX8109" fmla="*/ 5440258 w 6942879"/>
              <a:gd name="connsiteY8109" fmla="*/ 336722 h 3445715"/>
              <a:gd name="connsiteX8110" fmla="*/ 5448015 w 6942879"/>
              <a:gd name="connsiteY8110" fmla="*/ 348461 h 3445715"/>
              <a:gd name="connsiteX8111" fmla="*/ 5440258 w 6942879"/>
              <a:gd name="connsiteY8111" fmla="*/ 356269 h 3445715"/>
              <a:gd name="connsiteX8112" fmla="*/ 5420793 w 6942879"/>
              <a:gd name="connsiteY8112" fmla="*/ 352390 h 3445715"/>
              <a:gd name="connsiteX8113" fmla="*/ 5432501 w 6942879"/>
              <a:gd name="connsiteY8113" fmla="*/ 360199 h 3445715"/>
              <a:gd name="connsiteX8114" fmla="*/ 5440258 w 6942879"/>
              <a:gd name="connsiteY8114" fmla="*/ 360199 h 3445715"/>
              <a:gd name="connsiteX8115" fmla="*/ 5428550 w 6942879"/>
              <a:gd name="connsiteY8115" fmla="*/ 383625 h 3445715"/>
              <a:gd name="connsiteX8116" fmla="*/ 5377765 w 6942879"/>
              <a:gd name="connsiteY8116" fmla="*/ 410981 h 3445715"/>
              <a:gd name="connsiteX8117" fmla="*/ 5354348 w 6942879"/>
              <a:gd name="connsiteY8117" fmla="*/ 422720 h 3445715"/>
              <a:gd name="connsiteX8118" fmla="*/ 5315418 w 6942879"/>
              <a:gd name="connsiteY8118" fmla="*/ 442267 h 3445715"/>
              <a:gd name="connsiteX8119" fmla="*/ 5307515 w 6942879"/>
              <a:gd name="connsiteY8119" fmla="*/ 446197 h 3445715"/>
              <a:gd name="connsiteX8120" fmla="*/ 5295806 w 6942879"/>
              <a:gd name="connsiteY8120" fmla="*/ 450076 h 3445715"/>
              <a:gd name="connsiteX8121" fmla="*/ 5284098 w 6942879"/>
              <a:gd name="connsiteY8121" fmla="*/ 465744 h 3445715"/>
              <a:gd name="connsiteX8122" fmla="*/ 5276341 w 6942879"/>
              <a:gd name="connsiteY8122" fmla="*/ 469623 h 3445715"/>
              <a:gd name="connsiteX8123" fmla="*/ 5299758 w 6942879"/>
              <a:gd name="connsiteY8123" fmla="*/ 461814 h 3445715"/>
              <a:gd name="connsiteX8124" fmla="*/ 5311466 w 6942879"/>
              <a:gd name="connsiteY8124" fmla="*/ 454006 h 3445715"/>
              <a:gd name="connsiteX8125" fmla="*/ 5338834 w 6942879"/>
              <a:gd name="connsiteY8125" fmla="*/ 450076 h 3445715"/>
              <a:gd name="connsiteX8126" fmla="*/ 5358300 w 6942879"/>
              <a:gd name="connsiteY8126" fmla="*/ 442267 h 3445715"/>
              <a:gd name="connsiteX8127" fmla="*/ 5377765 w 6942879"/>
              <a:gd name="connsiteY8127" fmla="*/ 434458 h 3445715"/>
              <a:gd name="connsiteX8128" fmla="*/ 5366056 w 6942879"/>
              <a:gd name="connsiteY8128" fmla="*/ 426650 h 3445715"/>
              <a:gd name="connsiteX8129" fmla="*/ 5381716 w 6942879"/>
              <a:gd name="connsiteY8129" fmla="*/ 422720 h 3445715"/>
              <a:gd name="connsiteX8130" fmla="*/ 5393425 w 6942879"/>
              <a:gd name="connsiteY8130" fmla="*/ 422720 h 3445715"/>
              <a:gd name="connsiteX8131" fmla="*/ 5405133 w 6942879"/>
              <a:gd name="connsiteY8131" fmla="*/ 430528 h 3445715"/>
              <a:gd name="connsiteX8132" fmla="*/ 5428550 w 6942879"/>
              <a:gd name="connsiteY8132" fmla="*/ 426650 h 3445715"/>
              <a:gd name="connsiteX8133" fmla="*/ 5440258 w 6942879"/>
              <a:gd name="connsiteY8133" fmla="*/ 438388 h 3445715"/>
              <a:gd name="connsiteX8134" fmla="*/ 5444210 w 6942879"/>
              <a:gd name="connsiteY8134" fmla="*/ 446197 h 3445715"/>
              <a:gd name="connsiteX8135" fmla="*/ 5451966 w 6942879"/>
              <a:gd name="connsiteY8135" fmla="*/ 446197 h 3445715"/>
              <a:gd name="connsiteX8136" fmla="*/ 5455918 w 6942879"/>
              <a:gd name="connsiteY8136" fmla="*/ 438388 h 3445715"/>
              <a:gd name="connsiteX8137" fmla="*/ 5510508 w 6942879"/>
              <a:gd name="connsiteY8137" fmla="*/ 438388 h 3445715"/>
              <a:gd name="connsiteX8138" fmla="*/ 5545633 w 6942879"/>
              <a:gd name="connsiteY8138" fmla="*/ 442267 h 3445715"/>
              <a:gd name="connsiteX8139" fmla="*/ 5537876 w 6942879"/>
              <a:gd name="connsiteY8139" fmla="*/ 450076 h 3445715"/>
              <a:gd name="connsiteX8140" fmla="*/ 5553390 w 6942879"/>
              <a:gd name="connsiteY8140" fmla="*/ 457935 h 3445715"/>
              <a:gd name="connsiteX8141" fmla="*/ 5573002 w 6942879"/>
              <a:gd name="connsiteY8141" fmla="*/ 457935 h 3445715"/>
              <a:gd name="connsiteX8142" fmla="*/ 5580758 w 6942879"/>
              <a:gd name="connsiteY8142" fmla="*/ 461814 h 3445715"/>
              <a:gd name="connsiteX8143" fmla="*/ 5611932 w 6942879"/>
              <a:gd name="connsiteY8143" fmla="*/ 461814 h 3445715"/>
              <a:gd name="connsiteX8144" fmla="*/ 5635348 w 6942879"/>
              <a:gd name="connsiteY8144" fmla="*/ 465744 h 3445715"/>
              <a:gd name="connsiteX8145" fmla="*/ 5619835 w 6942879"/>
              <a:gd name="connsiteY8145" fmla="*/ 461814 h 3445715"/>
              <a:gd name="connsiteX8146" fmla="*/ 5635348 w 6942879"/>
              <a:gd name="connsiteY8146" fmla="*/ 457935 h 3445715"/>
              <a:gd name="connsiteX8147" fmla="*/ 5639300 w 6942879"/>
              <a:gd name="connsiteY8147" fmla="*/ 454006 h 3445715"/>
              <a:gd name="connsiteX8148" fmla="*/ 5635348 w 6942879"/>
              <a:gd name="connsiteY8148" fmla="*/ 446197 h 3445715"/>
              <a:gd name="connsiteX8149" fmla="*/ 5639300 w 6942879"/>
              <a:gd name="connsiteY8149" fmla="*/ 434458 h 3445715"/>
              <a:gd name="connsiteX8150" fmla="*/ 5647057 w 6942879"/>
              <a:gd name="connsiteY8150" fmla="*/ 434458 h 3445715"/>
              <a:gd name="connsiteX8151" fmla="*/ 5654960 w 6942879"/>
              <a:gd name="connsiteY8151" fmla="*/ 430528 h 3445715"/>
              <a:gd name="connsiteX8152" fmla="*/ 5662717 w 6942879"/>
              <a:gd name="connsiteY8152" fmla="*/ 430528 h 3445715"/>
              <a:gd name="connsiteX8153" fmla="*/ 5674425 w 6942879"/>
              <a:gd name="connsiteY8153" fmla="*/ 438388 h 3445715"/>
              <a:gd name="connsiteX8154" fmla="*/ 5690085 w 6942879"/>
              <a:gd name="connsiteY8154" fmla="*/ 442267 h 3445715"/>
              <a:gd name="connsiteX8155" fmla="*/ 5697842 w 6942879"/>
              <a:gd name="connsiteY8155" fmla="*/ 446197 h 3445715"/>
              <a:gd name="connsiteX8156" fmla="*/ 5705599 w 6942879"/>
              <a:gd name="connsiteY8156" fmla="*/ 442267 h 3445715"/>
              <a:gd name="connsiteX8157" fmla="*/ 5721259 w 6942879"/>
              <a:gd name="connsiteY8157" fmla="*/ 442267 h 3445715"/>
              <a:gd name="connsiteX8158" fmla="*/ 5736918 w 6942879"/>
              <a:gd name="connsiteY8158" fmla="*/ 450076 h 3445715"/>
              <a:gd name="connsiteX8159" fmla="*/ 5736918 w 6942879"/>
              <a:gd name="connsiteY8159" fmla="*/ 465744 h 3445715"/>
              <a:gd name="connsiteX8160" fmla="*/ 5748627 w 6942879"/>
              <a:gd name="connsiteY8160" fmla="*/ 469623 h 3445715"/>
              <a:gd name="connsiteX8161" fmla="*/ 5736918 w 6942879"/>
              <a:gd name="connsiteY8161" fmla="*/ 473553 h 3445715"/>
              <a:gd name="connsiteX8162" fmla="*/ 5756384 w 6942879"/>
              <a:gd name="connsiteY8162" fmla="*/ 485291 h 3445715"/>
              <a:gd name="connsiteX8163" fmla="*/ 5744675 w 6942879"/>
              <a:gd name="connsiteY8163" fmla="*/ 493100 h 3445715"/>
              <a:gd name="connsiteX8164" fmla="*/ 5732967 w 6942879"/>
              <a:gd name="connsiteY8164" fmla="*/ 497030 h 3445715"/>
              <a:gd name="connsiteX8165" fmla="*/ 5748627 w 6942879"/>
              <a:gd name="connsiteY8165" fmla="*/ 512647 h 3445715"/>
              <a:gd name="connsiteX8166" fmla="*/ 5764140 w 6942879"/>
              <a:gd name="connsiteY8166" fmla="*/ 528265 h 3445715"/>
              <a:gd name="connsiteX8167" fmla="*/ 5787557 w 6942879"/>
              <a:gd name="connsiteY8167" fmla="*/ 540003 h 3445715"/>
              <a:gd name="connsiteX8168" fmla="*/ 5807169 w 6942879"/>
              <a:gd name="connsiteY8168" fmla="*/ 512647 h 3445715"/>
              <a:gd name="connsiteX8169" fmla="*/ 5822682 w 6942879"/>
              <a:gd name="connsiteY8169" fmla="*/ 500909 h 3445715"/>
              <a:gd name="connsiteX8170" fmla="*/ 5842294 w 6942879"/>
              <a:gd name="connsiteY8170" fmla="*/ 516577 h 3445715"/>
              <a:gd name="connsiteX8171" fmla="*/ 5873467 w 6942879"/>
              <a:gd name="connsiteY8171" fmla="*/ 512647 h 3445715"/>
              <a:gd name="connsiteX8172" fmla="*/ 5900835 w 6942879"/>
              <a:gd name="connsiteY8172" fmla="*/ 516577 h 3445715"/>
              <a:gd name="connsiteX8173" fmla="*/ 5912544 w 6942879"/>
              <a:gd name="connsiteY8173" fmla="*/ 516577 h 3445715"/>
              <a:gd name="connsiteX8174" fmla="*/ 5916349 w 6942879"/>
              <a:gd name="connsiteY8174" fmla="*/ 524386 h 3445715"/>
              <a:gd name="connsiteX8175" fmla="*/ 5920300 w 6942879"/>
              <a:gd name="connsiteY8175" fmla="*/ 516577 h 3445715"/>
              <a:gd name="connsiteX8176" fmla="*/ 5908592 w 6942879"/>
              <a:gd name="connsiteY8176" fmla="*/ 512647 h 3445715"/>
              <a:gd name="connsiteX8177" fmla="*/ 5928057 w 6942879"/>
              <a:gd name="connsiteY8177" fmla="*/ 512647 h 3445715"/>
              <a:gd name="connsiteX8178" fmla="*/ 5943717 w 6942879"/>
              <a:gd name="connsiteY8178" fmla="*/ 512647 h 3445715"/>
              <a:gd name="connsiteX8179" fmla="*/ 5943717 w 6942879"/>
              <a:gd name="connsiteY8179" fmla="*/ 516577 h 3445715"/>
              <a:gd name="connsiteX8180" fmla="*/ 5963182 w 6942879"/>
              <a:gd name="connsiteY8180" fmla="*/ 516577 h 3445715"/>
              <a:gd name="connsiteX8181" fmla="*/ 5955425 w 6942879"/>
              <a:gd name="connsiteY8181" fmla="*/ 508718 h 3445715"/>
              <a:gd name="connsiteX8182" fmla="*/ 5955425 w 6942879"/>
              <a:gd name="connsiteY8182" fmla="*/ 500909 h 3445715"/>
              <a:gd name="connsiteX8183" fmla="*/ 5963182 w 6942879"/>
              <a:gd name="connsiteY8183" fmla="*/ 489170 h 3445715"/>
              <a:gd name="connsiteX8184" fmla="*/ 5947669 w 6942879"/>
              <a:gd name="connsiteY8184" fmla="*/ 489170 h 3445715"/>
              <a:gd name="connsiteX8185" fmla="*/ 5967134 w 6942879"/>
              <a:gd name="connsiteY8185" fmla="*/ 477483 h 3445715"/>
              <a:gd name="connsiteX8186" fmla="*/ 5978842 w 6942879"/>
              <a:gd name="connsiteY8186" fmla="*/ 473553 h 3445715"/>
              <a:gd name="connsiteX8187" fmla="*/ 5978842 w 6942879"/>
              <a:gd name="connsiteY8187" fmla="*/ 465744 h 3445715"/>
              <a:gd name="connsiteX8188" fmla="*/ 5998307 w 6942879"/>
              <a:gd name="connsiteY8188" fmla="*/ 469623 h 3445715"/>
              <a:gd name="connsiteX8189" fmla="*/ 6045141 w 6942879"/>
              <a:gd name="connsiteY8189" fmla="*/ 477483 h 3445715"/>
              <a:gd name="connsiteX8190" fmla="*/ 6068557 w 6942879"/>
              <a:gd name="connsiteY8190" fmla="*/ 477483 h 3445715"/>
              <a:gd name="connsiteX8191" fmla="*/ 6095926 w 6942879"/>
              <a:gd name="connsiteY8191" fmla="*/ 485291 h 3445715"/>
              <a:gd name="connsiteX8192" fmla="*/ 6064752 w 6942879"/>
              <a:gd name="connsiteY8192" fmla="*/ 481362 h 3445715"/>
              <a:gd name="connsiteX8193" fmla="*/ 6045141 w 6942879"/>
              <a:gd name="connsiteY8193" fmla="*/ 489170 h 3445715"/>
              <a:gd name="connsiteX8194" fmla="*/ 6068557 w 6942879"/>
              <a:gd name="connsiteY8194" fmla="*/ 489170 h 3445715"/>
              <a:gd name="connsiteX8195" fmla="*/ 6076461 w 6942879"/>
              <a:gd name="connsiteY8195" fmla="*/ 500909 h 3445715"/>
              <a:gd name="connsiteX8196" fmla="*/ 6060801 w 6942879"/>
              <a:gd name="connsiteY8196" fmla="*/ 504839 h 3445715"/>
              <a:gd name="connsiteX8197" fmla="*/ 6088169 w 6942879"/>
              <a:gd name="connsiteY8197" fmla="*/ 500909 h 3445715"/>
              <a:gd name="connsiteX8198" fmla="*/ 6107634 w 6942879"/>
              <a:gd name="connsiteY8198" fmla="*/ 485291 h 3445715"/>
              <a:gd name="connsiteX8199" fmla="*/ 6146711 w 6942879"/>
              <a:gd name="connsiteY8199" fmla="*/ 493100 h 3445715"/>
              <a:gd name="connsiteX8200" fmla="*/ 6154467 w 6942879"/>
              <a:gd name="connsiteY8200" fmla="*/ 504839 h 3445715"/>
              <a:gd name="connsiteX8201" fmla="*/ 6138807 w 6942879"/>
              <a:gd name="connsiteY8201" fmla="*/ 504839 h 3445715"/>
              <a:gd name="connsiteX8202" fmla="*/ 6146711 w 6942879"/>
              <a:gd name="connsiteY8202" fmla="*/ 512647 h 3445715"/>
              <a:gd name="connsiteX8203" fmla="*/ 6158419 w 6942879"/>
              <a:gd name="connsiteY8203" fmla="*/ 520456 h 3445715"/>
              <a:gd name="connsiteX8204" fmla="*/ 6170127 w 6942879"/>
              <a:gd name="connsiteY8204" fmla="*/ 516577 h 3445715"/>
              <a:gd name="connsiteX8205" fmla="*/ 6158419 w 6942879"/>
              <a:gd name="connsiteY8205" fmla="*/ 524386 h 3445715"/>
              <a:gd name="connsiteX8206" fmla="*/ 6181835 w 6942879"/>
              <a:gd name="connsiteY8206" fmla="*/ 524386 h 3445715"/>
              <a:gd name="connsiteX8207" fmla="*/ 6201301 w 6942879"/>
              <a:gd name="connsiteY8207" fmla="*/ 532195 h 3445715"/>
              <a:gd name="connsiteX8208" fmla="*/ 6197349 w 6942879"/>
              <a:gd name="connsiteY8208" fmla="*/ 540003 h 3445715"/>
              <a:gd name="connsiteX8209" fmla="*/ 6205252 w 6942879"/>
              <a:gd name="connsiteY8209" fmla="*/ 540003 h 3445715"/>
              <a:gd name="connsiteX8210" fmla="*/ 6244183 w 6942879"/>
              <a:gd name="connsiteY8210" fmla="*/ 540003 h 3445715"/>
              <a:gd name="connsiteX8211" fmla="*/ 6318384 w 6942879"/>
              <a:gd name="connsiteY8211" fmla="*/ 536125 h 3445715"/>
              <a:gd name="connsiteX8212" fmla="*/ 6345753 w 6942879"/>
              <a:gd name="connsiteY8212" fmla="*/ 547812 h 3445715"/>
              <a:gd name="connsiteX8213" fmla="*/ 6345753 w 6942879"/>
              <a:gd name="connsiteY8213" fmla="*/ 575168 h 3445715"/>
              <a:gd name="connsiteX8214" fmla="*/ 6369169 w 6942879"/>
              <a:gd name="connsiteY8214" fmla="*/ 583028 h 3445715"/>
              <a:gd name="connsiteX8215" fmla="*/ 6380877 w 6942879"/>
              <a:gd name="connsiteY8215" fmla="*/ 606454 h 3445715"/>
              <a:gd name="connsiteX8216" fmla="*/ 6384683 w 6942879"/>
              <a:gd name="connsiteY8216" fmla="*/ 583028 h 3445715"/>
              <a:gd name="connsiteX8217" fmla="*/ 6404294 w 6942879"/>
              <a:gd name="connsiteY8217" fmla="*/ 579098 h 3445715"/>
              <a:gd name="connsiteX8218" fmla="*/ 6451128 w 6942879"/>
              <a:gd name="connsiteY8218" fmla="*/ 583028 h 3445715"/>
              <a:gd name="connsiteX8219" fmla="*/ 6497961 w 6942879"/>
              <a:gd name="connsiteY8219" fmla="*/ 583028 h 3445715"/>
              <a:gd name="connsiteX8220" fmla="*/ 6513475 w 6942879"/>
              <a:gd name="connsiteY8220" fmla="*/ 586907 h 3445715"/>
              <a:gd name="connsiteX8221" fmla="*/ 6521378 w 6942879"/>
              <a:gd name="connsiteY8221" fmla="*/ 598645 h 3445715"/>
              <a:gd name="connsiteX8222" fmla="*/ 6536891 w 6942879"/>
              <a:gd name="connsiteY8222" fmla="*/ 606454 h 3445715"/>
              <a:gd name="connsiteX8223" fmla="*/ 6556503 w 6942879"/>
              <a:gd name="connsiteY8223" fmla="*/ 610384 h 3445715"/>
              <a:gd name="connsiteX8224" fmla="*/ 6560308 w 6942879"/>
              <a:gd name="connsiteY8224" fmla="*/ 583028 h 3445715"/>
              <a:gd name="connsiteX8225" fmla="*/ 6560308 w 6942879"/>
              <a:gd name="connsiteY8225" fmla="*/ 571289 h 3445715"/>
              <a:gd name="connsiteX8226" fmla="*/ 6575968 w 6942879"/>
              <a:gd name="connsiteY8226" fmla="*/ 567359 h 3445715"/>
              <a:gd name="connsiteX8227" fmla="*/ 6611093 w 6942879"/>
              <a:gd name="connsiteY8227" fmla="*/ 575168 h 3445715"/>
              <a:gd name="connsiteX8228" fmla="*/ 6618850 w 6942879"/>
              <a:gd name="connsiteY8228" fmla="*/ 571289 h 3445715"/>
              <a:gd name="connsiteX8229" fmla="*/ 6622801 w 6942879"/>
              <a:gd name="connsiteY8229" fmla="*/ 575168 h 3445715"/>
              <a:gd name="connsiteX8230" fmla="*/ 6638461 w 6942879"/>
              <a:gd name="connsiteY8230" fmla="*/ 575168 h 3445715"/>
              <a:gd name="connsiteX8231" fmla="*/ 6673586 w 6942879"/>
              <a:gd name="connsiteY8231" fmla="*/ 575168 h 3445715"/>
              <a:gd name="connsiteX8232" fmla="*/ 6712517 w 6942879"/>
              <a:gd name="connsiteY8232" fmla="*/ 590837 h 3445715"/>
              <a:gd name="connsiteX8233" fmla="*/ 6732128 w 6942879"/>
              <a:gd name="connsiteY8233" fmla="*/ 598645 h 3445715"/>
              <a:gd name="connsiteX8234" fmla="*/ 6747642 w 6942879"/>
              <a:gd name="connsiteY8234" fmla="*/ 610384 h 3445715"/>
              <a:gd name="connsiteX8235" fmla="*/ 6825795 w 6942879"/>
              <a:gd name="connsiteY8235" fmla="*/ 649478 h 3445715"/>
              <a:gd name="connsiteX8236" fmla="*/ 6837503 w 6942879"/>
              <a:gd name="connsiteY8236" fmla="*/ 657287 h 3445715"/>
              <a:gd name="connsiteX8237" fmla="*/ 6845260 w 6942879"/>
              <a:gd name="connsiteY8237" fmla="*/ 665096 h 3445715"/>
              <a:gd name="connsiteX8238" fmla="*/ 6845260 w 6942879"/>
              <a:gd name="connsiteY8238" fmla="*/ 676834 h 3445715"/>
              <a:gd name="connsiteX8239" fmla="*/ 6845260 w 6942879"/>
              <a:gd name="connsiteY8239" fmla="*/ 680764 h 3445715"/>
              <a:gd name="connsiteX8240" fmla="*/ 6853017 w 6942879"/>
              <a:gd name="connsiteY8240" fmla="*/ 696382 h 3445715"/>
              <a:gd name="connsiteX8241" fmla="*/ 6860920 w 6942879"/>
              <a:gd name="connsiteY8241" fmla="*/ 692452 h 3445715"/>
              <a:gd name="connsiteX8242" fmla="*/ 6864725 w 6942879"/>
              <a:gd name="connsiteY8242" fmla="*/ 696382 h 3445715"/>
              <a:gd name="connsiteX8243" fmla="*/ 6860920 w 6942879"/>
              <a:gd name="connsiteY8243" fmla="*/ 684643 h 3445715"/>
              <a:gd name="connsiteX8244" fmla="*/ 6853017 w 6942879"/>
              <a:gd name="connsiteY8244" fmla="*/ 669026 h 3445715"/>
              <a:gd name="connsiteX8245" fmla="*/ 6880385 w 6942879"/>
              <a:gd name="connsiteY8245" fmla="*/ 669026 h 3445715"/>
              <a:gd name="connsiteX8246" fmla="*/ 6876433 w 6942879"/>
              <a:gd name="connsiteY8246" fmla="*/ 672904 h 3445715"/>
              <a:gd name="connsiteX8247" fmla="*/ 6888142 w 6942879"/>
              <a:gd name="connsiteY8247" fmla="*/ 672904 h 3445715"/>
              <a:gd name="connsiteX8248" fmla="*/ 6884337 w 6942879"/>
              <a:gd name="connsiteY8248" fmla="*/ 669026 h 3445715"/>
              <a:gd name="connsiteX8249" fmla="*/ 6899850 w 6942879"/>
              <a:gd name="connsiteY8249" fmla="*/ 672904 h 3445715"/>
              <a:gd name="connsiteX8250" fmla="*/ 6915510 w 6942879"/>
              <a:gd name="connsiteY8250" fmla="*/ 684643 h 3445715"/>
              <a:gd name="connsiteX8251" fmla="*/ 6942879 w 6942879"/>
              <a:gd name="connsiteY8251" fmla="*/ 704190 h 3445715"/>
              <a:gd name="connsiteX8252" fmla="*/ 6940830 w 6942879"/>
              <a:gd name="connsiteY8252" fmla="*/ 704190 h 3445715"/>
              <a:gd name="connsiteX8253" fmla="*/ 6934975 w 6942879"/>
              <a:gd name="connsiteY8253" fmla="*/ 704190 h 3445715"/>
              <a:gd name="connsiteX8254" fmla="*/ 6931170 w 6942879"/>
              <a:gd name="connsiteY8254" fmla="*/ 715929 h 3445715"/>
              <a:gd name="connsiteX8255" fmla="*/ 6911559 w 6942879"/>
              <a:gd name="connsiteY8255" fmla="*/ 715929 h 3445715"/>
              <a:gd name="connsiteX8256" fmla="*/ 6919462 w 6942879"/>
              <a:gd name="connsiteY8256" fmla="*/ 719859 h 3445715"/>
              <a:gd name="connsiteX8257" fmla="*/ 6888142 w 6942879"/>
              <a:gd name="connsiteY8257" fmla="*/ 715929 h 3445715"/>
              <a:gd name="connsiteX8258" fmla="*/ 6896045 w 6942879"/>
              <a:gd name="connsiteY8258" fmla="*/ 723738 h 3445715"/>
              <a:gd name="connsiteX8259" fmla="*/ 6896045 w 6942879"/>
              <a:gd name="connsiteY8259" fmla="*/ 735476 h 3445715"/>
              <a:gd name="connsiteX8260" fmla="*/ 6896045 w 6942879"/>
              <a:gd name="connsiteY8260" fmla="*/ 747215 h 3445715"/>
              <a:gd name="connsiteX8261" fmla="*/ 6884337 w 6942879"/>
              <a:gd name="connsiteY8261" fmla="*/ 747215 h 3445715"/>
              <a:gd name="connsiteX8262" fmla="*/ 6896045 w 6942879"/>
              <a:gd name="connsiteY8262" fmla="*/ 755023 h 3445715"/>
              <a:gd name="connsiteX8263" fmla="*/ 6876433 w 6942879"/>
              <a:gd name="connsiteY8263" fmla="*/ 755023 h 3445715"/>
              <a:gd name="connsiteX8264" fmla="*/ 6845260 w 6942879"/>
              <a:gd name="connsiteY8264" fmla="*/ 743285 h 3445715"/>
              <a:gd name="connsiteX8265" fmla="*/ 6825795 w 6942879"/>
              <a:gd name="connsiteY8265" fmla="*/ 735476 h 3445715"/>
              <a:gd name="connsiteX8266" fmla="*/ 6821843 w 6942879"/>
              <a:gd name="connsiteY8266" fmla="*/ 723738 h 3445715"/>
              <a:gd name="connsiteX8267" fmla="*/ 6798427 w 6942879"/>
              <a:gd name="connsiteY8267" fmla="*/ 719859 h 3445715"/>
              <a:gd name="connsiteX8268" fmla="*/ 6775010 w 6942879"/>
              <a:gd name="connsiteY8268" fmla="*/ 723738 h 3445715"/>
              <a:gd name="connsiteX8269" fmla="*/ 6775010 w 6942879"/>
              <a:gd name="connsiteY8269" fmla="*/ 715929 h 3445715"/>
              <a:gd name="connsiteX8270" fmla="*/ 6767253 w 6942879"/>
              <a:gd name="connsiteY8270" fmla="*/ 708120 h 3445715"/>
              <a:gd name="connsiteX8271" fmla="*/ 6778961 w 6942879"/>
              <a:gd name="connsiteY8271" fmla="*/ 696382 h 3445715"/>
              <a:gd name="connsiteX8272" fmla="*/ 6759350 w 6942879"/>
              <a:gd name="connsiteY8272" fmla="*/ 696382 h 3445715"/>
              <a:gd name="connsiteX8273" fmla="*/ 6751593 w 6942879"/>
              <a:gd name="connsiteY8273" fmla="*/ 708120 h 3445715"/>
              <a:gd name="connsiteX8274" fmla="*/ 6759350 w 6942879"/>
              <a:gd name="connsiteY8274" fmla="*/ 719859 h 3445715"/>
              <a:gd name="connsiteX8275" fmla="*/ 6743837 w 6942879"/>
              <a:gd name="connsiteY8275" fmla="*/ 727667 h 3445715"/>
              <a:gd name="connsiteX8276" fmla="*/ 6747642 w 6942879"/>
              <a:gd name="connsiteY8276" fmla="*/ 735476 h 3445715"/>
              <a:gd name="connsiteX8277" fmla="*/ 6708711 w 6942879"/>
              <a:gd name="connsiteY8277" fmla="*/ 747215 h 3445715"/>
              <a:gd name="connsiteX8278" fmla="*/ 6673586 w 6942879"/>
              <a:gd name="connsiteY8278" fmla="*/ 739355 h 3445715"/>
              <a:gd name="connsiteX8279" fmla="*/ 6685295 w 6942879"/>
              <a:gd name="connsiteY8279" fmla="*/ 743285 h 3445715"/>
              <a:gd name="connsiteX8280" fmla="*/ 6669635 w 6942879"/>
              <a:gd name="connsiteY8280" fmla="*/ 743285 h 3445715"/>
              <a:gd name="connsiteX8281" fmla="*/ 6681343 w 6942879"/>
              <a:gd name="connsiteY8281" fmla="*/ 747215 h 3445715"/>
              <a:gd name="connsiteX8282" fmla="*/ 6693051 w 6942879"/>
              <a:gd name="connsiteY8282" fmla="*/ 747215 h 3445715"/>
              <a:gd name="connsiteX8283" fmla="*/ 6697003 w 6942879"/>
              <a:gd name="connsiteY8283" fmla="*/ 758902 h 3445715"/>
              <a:gd name="connsiteX8284" fmla="*/ 6708711 w 6942879"/>
              <a:gd name="connsiteY8284" fmla="*/ 762832 h 3445715"/>
              <a:gd name="connsiteX8285" fmla="*/ 6720420 w 6942879"/>
              <a:gd name="connsiteY8285" fmla="*/ 782379 h 3445715"/>
              <a:gd name="connsiteX8286" fmla="*/ 6732128 w 6942879"/>
              <a:gd name="connsiteY8286" fmla="*/ 797997 h 3445715"/>
              <a:gd name="connsiteX8287" fmla="*/ 6724225 w 6942879"/>
              <a:gd name="connsiteY8287" fmla="*/ 821474 h 3445715"/>
              <a:gd name="connsiteX8288" fmla="*/ 6712517 w 6942879"/>
              <a:gd name="connsiteY8288" fmla="*/ 813665 h 3445715"/>
              <a:gd name="connsiteX8289" fmla="*/ 6697003 w 6942879"/>
              <a:gd name="connsiteY8289" fmla="*/ 813665 h 3445715"/>
              <a:gd name="connsiteX8290" fmla="*/ 6685295 w 6942879"/>
              <a:gd name="connsiteY8290" fmla="*/ 809735 h 3445715"/>
              <a:gd name="connsiteX8291" fmla="*/ 6661878 w 6942879"/>
              <a:gd name="connsiteY8291" fmla="*/ 825404 h 3445715"/>
              <a:gd name="connsiteX8292" fmla="*/ 6560308 w 6942879"/>
              <a:gd name="connsiteY8292" fmla="*/ 880116 h 3445715"/>
              <a:gd name="connsiteX8293" fmla="*/ 6552551 w 6942879"/>
              <a:gd name="connsiteY8293" fmla="*/ 887925 h 3445715"/>
              <a:gd name="connsiteX8294" fmla="*/ 6540843 w 6942879"/>
              <a:gd name="connsiteY8294" fmla="*/ 880116 h 3445715"/>
              <a:gd name="connsiteX8295" fmla="*/ 6521378 w 6942879"/>
              <a:gd name="connsiteY8295" fmla="*/ 872307 h 3445715"/>
              <a:gd name="connsiteX8296" fmla="*/ 6494009 w 6942879"/>
              <a:gd name="connsiteY8296" fmla="*/ 880116 h 3445715"/>
              <a:gd name="connsiteX8297" fmla="*/ 6474544 w 6942879"/>
              <a:gd name="connsiteY8297" fmla="*/ 891854 h 3445715"/>
              <a:gd name="connsiteX8298" fmla="*/ 6470593 w 6942879"/>
              <a:gd name="connsiteY8298" fmla="*/ 876186 h 3445715"/>
              <a:gd name="connsiteX8299" fmla="*/ 6451128 w 6942879"/>
              <a:gd name="connsiteY8299" fmla="*/ 887925 h 3445715"/>
              <a:gd name="connsiteX8300" fmla="*/ 6443225 w 6942879"/>
              <a:gd name="connsiteY8300" fmla="*/ 887925 h 3445715"/>
              <a:gd name="connsiteX8301" fmla="*/ 6431516 w 6942879"/>
              <a:gd name="connsiteY8301" fmla="*/ 891854 h 3445715"/>
              <a:gd name="connsiteX8302" fmla="*/ 6427711 w 6942879"/>
              <a:gd name="connsiteY8302" fmla="*/ 887925 h 3445715"/>
              <a:gd name="connsiteX8303" fmla="*/ 6412051 w 6942879"/>
              <a:gd name="connsiteY8303" fmla="*/ 915281 h 3445715"/>
              <a:gd name="connsiteX8304" fmla="*/ 6392586 w 6942879"/>
              <a:gd name="connsiteY8304" fmla="*/ 938758 h 3445715"/>
              <a:gd name="connsiteX8305" fmla="*/ 6400343 w 6942879"/>
              <a:gd name="connsiteY8305" fmla="*/ 950496 h 3445715"/>
              <a:gd name="connsiteX8306" fmla="*/ 6404294 w 6942879"/>
              <a:gd name="connsiteY8306" fmla="*/ 946566 h 3445715"/>
              <a:gd name="connsiteX8307" fmla="*/ 6416003 w 6942879"/>
              <a:gd name="connsiteY8307" fmla="*/ 954375 h 3445715"/>
              <a:gd name="connsiteX8308" fmla="*/ 6408099 w 6942879"/>
              <a:gd name="connsiteY8308" fmla="*/ 962184 h 3445715"/>
              <a:gd name="connsiteX8309" fmla="*/ 6416003 w 6942879"/>
              <a:gd name="connsiteY8309" fmla="*/ 985661 h 3445715"/>
              <a:gd name="connsiteX8310" fmla="*/ 6408099 w 6942879"/>
              <a:gd name="connsiteY8310" fmla="*/ 1001278 h 3445715"/>
              <a:gd name="connsiteX8311" fmla="*/ 6400343 w 6942879"/>
              <a:gd name="connsiteY8311" fmla="*/ 997399 h 3445715"/>
              <a:gd name="connsiteX8312" fmla="*/ 6392586 w 6942879"/>
              <a:gd name="connsiteY8312" fmla="*/ 1028685 h 3445715"/>
              <a:gd name="connsiteX8313" fmla="*/ 6372975 w 6942879"/>
              <a:gd name="connsiteY8313" fmla="*/ 1040373 h 3445715"/>
              <a:gd name="connsiteX8314" fmla="*/ 6349558 w 6942879"/>
              <a:gd name="connsiteY8314" fmla="*/ 1056041 h 3445715"/>
              <a:gd name="connsiteX8315" fmla="*/ 6345753 w 6942879"/>
              <a:gd name="connsiteY8315" fmla="*/ 1075589 h 3445715"/>
              <a:gd name="connsiteX8316" fmla="*/ 6322336 w 6942879"/>
              <a:gd name="connsiteY8316" fmla="*/ 1091206 h 3445715"/>
              <a:gd name="connsiteX8317" fmla="*/ 6306676 w 6942879"/>
              <a:gd name="connsiteY8317" fmla="*/ 1118562 h 3445715"/>
              <a:gd name="connsiteX8318" fmla="*/ 6287211 w 6942879"/>
              <a:gd name="connsiteY8318" fmla="*/ 1138109 h 3445715"/>
              <a:gd name="connsiteX8319" fmla="*/ 6287211 w 6942879"/>
              <a:gd name="connsiteY8319" fmla="*/ 1126371 h 3445715"/>
              <a:gd name="connsiteX8320" fmla="*/ 6283259 w 6942879"/>
              <a:gd name="connsiteY8320" fmla="*/ 1118562 h 3445715"/>
              <a:gd name="connsiteX8321" fmla="*/ 6279307 w 6942879"/>
              <a:gd name="connsiteY8321" fmla="*/ 1091206 h 3445715"/>
              <a:gd name="connsiteX8322" fmla="*/ 6267599 w 6942879"/>
              <a:gd name="connsiteY8322" fmla="*/ 1032564 h 3445715"/>
              <a:gd name="connsiteX8323" fmla="*/ 6279307 w 6942879"/>
              <a:gd name="connsiteY8323" fmla="*/ 977852 h 3445715"/>
              <a:gd name="connsiteX8324" fmla="*/ 6291016 w 6942879"/>
              <a:gd name="connsiteY8324" fmla="*/ 954375 h 3445715"/>
              <a:gd name="connsiteX8325" fmla="*/ 6310627 w 6942879"/>
              <a:gd name="connsiteY8325" fmla="*/ 946566 h 3445715"/>
              <a:gd name="connsiteX8326" fmla="*/ 6357461 w 6942879"/>
              <a:gd name="connsiteY8326" fmla="*/ 907472 h 3445715"/>
              <a:gd name="connsiteX8327" fmla="*/ 6380877 w 6942879"/>
              <a:gd name="connsiteY8327" fmla="*/ 887925 h 3445715"/>
              <a:gd name="connsiteX8328" fmla="*/ 6400343 w 6942879"/>
              <a:gd name="connsiteY8328" fmla="*/ 872307 h 3445715"/>
              <a:gd name="connsiteX8329" fmla="*/ 6423759 w 6942879"/>
              <a:gd name="connsiteY8329" fmla="*/ 860569 h 3445715"/>
              <a:gd name="connsiteX8330" fmla="*/ 6427711 w 6942879"/>
              <a:gd name="connsiteY8330" fmla="*/ 852760 h 3445715"/>
              <a:gd name="connsiteX8331" fmla="*/ 6427711 w 6942879"/>
              <a:gd name="connsiteY8331" fmla="*/ 844951 h 3445715"/>
              <a:gd name="connsiteX8332" fmla="*/ 6431516 w 6942879"/>
              <a:gd name="connsiteY8332" fmla="*/ 837091 h 3445715"/>
              <a:gd name="connsiteX8333" fmla="*/ 6431516 w 6942879"/>
              <a:gd name="connsiteY8333" fmla="*/ 825404 h 3445715"/>
              <a:gd name="connsiteX8334" fmla="*/ 6454933 w 6942879"/>
              <a:gd name="connsiteY8334" fmla="*/ 813665 h 3445715"/>
              <a:gd name="connsiteX8335" fmla="*/ 6439419 w 6942879"/>
              <a:gd name="connsiteY8335" fmla="*/ 809735 h 3445715"/>
              <a:gd name="connsiteX8336" fmla="*/ 6423759 w 6942879"/>
              <a:gd name="connsiteY8336" fmla="*/ 813665 h 3445715"/>
              <a:gd name="connsiteX8337" fmla="*/ 6412051 w 6942879"/>
              <a:gd name="connsiteY8337" fmla="*/ 837091 h 3445715"/>
              <a:gd name="connsiteX8338" fmla="*/ 6396391 w 6942879"/>
              <a:gd name="connsiteY8338" fmla="*/ 841021 h 3445715"/>
              <a:gd name="connsiteX8339" fmla="*/ 6380877 w 6942879"/>
              <a:gd name="connsiteY8339" fmla="*/ 852760 h 3445715"/>
              <a:gd name="connsiteX8340" fmla="*/ 6353509 w 6942879"/>
              <a:gd name="connsiteY8340" fmla="*/ 868377 h 3445715"/>
              <a:gd name="connsiteX8341" fmla="*/ 6361266 w 6942879"/>
              <a:gd name="connsiteY8341" fmla="*/ 856639 h 3445715"/>
              <a:gd name="connsiteX8342" fmla="*/ 6349558 w 6942879"/>
              <a:gd name="connsiteY8342" fmla="*/ 852760 h 3445715"/>
              <a:gd name="connsiteX8343" fmla="*/ 6357461 w 6942879"/>
              <a:gd name="connsiteY8343" fmla="*/ 833213 h 3445715"/>
              <a:gd name="connsiteX8344" fmla="*/ 6345753 w 6942879"/>
              <a:gd name="connsiteY8344" fmla="*/ 841021 h 3445715"/>
              <a:gd name="connsiteX8345" fmla="*/ 6330093 w 6942879"/>
              <a:gd name="connsiteY8345" fmla="*/ 833213 h 3445715"/>
              <a:gd name="connsiteX8346" fmla="*/ 6302724 w 6942879"/>
              <a:gd name="connsiteY8346" fmla="*/ 837091 h 3445715"/>
              <a:gd name="connsiteX8347" fmla="*/ 6287211 w 6942879"/>
              <a:gd name="connsiteY8347" fmla="*/ 848830 h 3445715"/>
              <a:gd name="connsiteX8348" fmla="*/ 6271551 w 6942879"/>
              <a:gd name="connsiteY8348" fmla="*/ 860569 h 3445715"/>
              <a:gd name="connsiteX8349" fmla="*/ 6252086 w 6942879"/>
              <a:gd name="connsiteY8349" fmla="*/ 876186 h 3445715"/>
              <a:gd name="connsiteX8350" fmla="*/ 6240377 w 6942879"/>
              <a:gd name="connsiteY8350" fmla="*/ 895733 h 3445715"/>
              <a:gd name="connsiteX8351" fmla="*/ 6252086 w 6942879"/>
              <a:gd name="connsiteY8351" fmla="*/ 903593 h 3445715"/>
              <a:gd name="connsiteX8352" fmla="*/ 6236426 w 6942879"/>
              <a:gd name="connsiteY8352" fmla="*/ 915281 h 3445715"/>
              <a:gd name="connsiteX8353" fmla="*/ 6220766 w 6942879"/>
              <a:gd name="connsiteY8353" fmla="*/ 911402 h 3445715"/>
              <a:gd name="connsiteX8354" fmla="*/ 6213009 w 6942879"/>
              <a:gd name="connsiteY8354" fmla="*/ 919210 h 3445715"/>
              <a:gd name="connsiteX8355" fmla="*/ 6193544 w 6942879"/>
              <a:gd name="connsiteY8355" fmla="*/ 919210 h 3445715"/>
              <a:gd name="connsiteX8356" fmla="*/ 6181835 w 6942879"/>
              <a:gd name="connsiteY8356" fmla="*/ 915281 h 3445715"/>
              <a:gd name="connsiteX8357" fmla="*/ 6193544 w 6942879"/>
              <a:gd name="connsiteY8357" fmla="*/ 911402 h 3445715"/>
              <a:gd name="connsiteX8358" fmla="*/ 6173933 w 6942879"/>
              <a:gd name="connsiteY8358" fmla="*/ 903593 h 3445715"/>
              <a:gd name="connsiteX8359" fmla="*/ 6162224 w 6942879"/>
              <a:gd name="connsiteY8359" fmla="*/ 895733 h 3445715"/>
              <a:gd name="connsiteX8360" fmla="*/ 6146711 w 6942879"/>
              <a:gd name="connsiteY8360" fmla="*/ 895733 h 3445715"/>
              <a:gd name="connsiteX8361" fmla="*/ 6127099 w 6942879"/>
              <a:gd name="connsiteY8361" fmla="*/ 907472 h 3445715"/>
              <a:gd name="connsiteX8362" fmla="*/ 6119342 w 6942879"/>
              <a:gd name="connsiteY8362" fmla="*/ 907472 h 3445715"/>
              <a:gd name="connsiteX8363" fmla="*/ 6107634 w 6942879"/>
              <a:gd name="connsiteY8363" fmla="*/ 907472 h 3445715"/>
              <a:gd name="connsiteX8364" fmla="*/ 6095926 w 6942879"/>
              <a:gd name="connsiteY8364" fmla="*/ 903593 h 3445715"/>
              <a:gd name="connsiteX8365" fmla="*/ 6080266 w 6942879"/>
              <a:gd name="connsiteY8365" fmla="*/ 911402 h 3445715"/>
              <a:gd name="connsiteX8366" fmla="*/ 6072509 w 6942879"/>
              <a:gd name="connsiteY8366" fmla="*/ 903593 h 3445715"/>
              <a:gd name="connsiteX8367" fmla="*/ 6060801 w 6942879"/>
              <a:gd name="connsiteY8367" fmla="*/ 903593 h 3445715"/>
              <a:gd name="connsiteX8368" fmla="*/ 6002259 w 6942879"/>
              <a:gd name="connsiteY8368" fmla="*/ 915281 h 3445715"/>
              <a:gd name="connsiteX8369" fmla="*/ 5978842 w 6942879"/>
              <a:gd name="connsiteY8369" fmla="*/ 938758 h 3445715"/>
              <a:gd name="connsiteX8370" fmla="*/ 5963182 w 6942879"/>
              <a:gd name="connsiteY8370" fmla="*/ 954375 h 3445715"/>
              <a:gd name="connsiteX8371" fmla="*/ 5932009 w 6942879"/>
              <a:gd name="connsiteY8371" fmla="*/ 977852 h 3445715"/>
              <a:gd name="connsiteX8372" fmla="*/ 5920300 w 6942879"/>
              <a:gd name="connsiteY8372" fmla="*/ 993470 h 3445715"/>
              <a:gd name="connsiteX8373" fmla="*/ 5873467 w 6942879"/>
              <a:gd name="connsiteY8373" fmla="*/ 1028685 h 3445715"/>
              <a:gd name="connsiteX8374" fmla="*/ 5896884 w 6942879"/>
              <a:gd name="connsiteY8374" fmla="*/ 1036494 h 3445715"/>
              <a:gd name="connsiteX8375" fmla="*/ 5896884 w 6942879"/>
              <a:gd name="connsiteY8375" fmla="*/ 1059920 h 3445715"/>
              <a:gd name="connsiteX8376" fmla="*/ 5908592 w 6942879"/>
              <a:gd name="connsiteY8376" fmla="*/ 1048233 h 3445715"/>
              <a:gd name="connsiteX8377" fmla="*/ 5912544 w 6942879"/>
              <a:gd name="connsiteY8377" fmla="*/ 1056041 h 3445715"/>
              <a:gd name="connsiteX8378" fmla="*/ 5924252 w 6942879"/>
              <a:gd name="connsiteY8378" fmla="*/ 1063850 h 3445715"/>
              <a:gd name="connsiteX8379" fmla="*/ 5935960 w 6942879"/>
              <a:gd name="connsiteY8379" fmla="*/ 1056041 h 3445715"/>
              <a:gd name="connsiteX8380" fmla="*/ 5935960 w 6942879"/>
              <a:gd name="connsiteY8380" fmla="*/ 1048233 h 3445715"/>
              <a:gd name="connsiteX8381" fmla="*/ 5963182 w 6942879"/>
              <a:gd name="connsiteY8381" fmla="*/ 1052111 h 3445715"/>
              <a:gd name="connsiteX8382" fmla="*/ 5978842 w 6942879"/>
              <a:gd name="connsiteY8382" fmla="*/ 1071659 h 3445715"/>
              <a:gd name="connsiteX8383" fmla="*/ 5986599 w 6942879"/>
              <a:gd name="connsiteY8383" fmla="*/ 1079467 h 3445715"/>
              <a:gd name="connsiteX8384" fmla="*/ 5978842 w 6942879"/>
              <a:gd name="connsiteY8384" fmla="*/ 1079467 h 3445715"/>
              <a:gd name="connsiteX8385" fmla="*/ 5986599 w 6942879"/>
              <a:gd name="connsiteY8385" fmla="*/ 1091206 h 3445715"/>
              <a:gd name="connsiteX8386" fmla="*/ 5986599 w 6942879"/>
              <a:gd name="connsiteY8386" fmla="*/ 1099015 h 3445715"/>
              <a:gd name="connsiteX8387" fmla="*/ 5978842 w 6942879"/>
              <a:gd name="connsiteY8387" fmla="*/ 1118562 h 3445715"/>
              <a:gd name="connsiteX8388" fmla="*/ 5967134 w 6942879"/>
              <a:gd name="connsiteY8388" fmla="*/ 1153778 h 3445715"/>
              <a:gd name="connsiteX8389" fmla="*/ 5932009 w 6942879"/>
              <a:gd name="connsiteY8389" fmla="*/ 1235846 h 3445715"/>
              <a:gd name="connsiteX8390" fmla="*/ 5896884 w 6942879"/>
              <a:gd name="connsiteY8390" fmla="*/ 1282749 h 3445715"/>
              <a:gd name="connsiteX8391" fmla="*/ 5861759 w 6942879"/>
              <a:gd name="connsiteY8391" fmla="*/ 1321843 h 3445715"/>
              <a:gd name="connsiteX8392" fmla="*/ 5814925 w 6942879"/>
              <a:gd name="connsiteY8392" fmla="*/ 1333582 h 3445715"/>
              <a:gd name="connsiteX8393" fmla="*/ 5795460 w 6942879"/>
              <a:gd name="connsiteY8393" fmla="*/ 1333582 h 3445715"/>
              <a:gd name="connsiteX8394" fmla="*/ 5785654 w 6942879"/>
              <a:gd name="connsiteY8394" fmla="*/ 1338960 h 3445715"/>
              <a:gd name="connsiteX8395" fmla="*/ 5776367 w 6942879"/>
              <a:gd name="connsiteY8395" fmla="*/ 1341262 h 3445715"/>
              <a:gd name="connsiteX8396" fmla="*/ 5776317 w 6942879"/>
              <a:gd name="connsiteY8396" fmla="*/ 1341330 h 3445715"/>
              <a:gd name="connsiteX8397" fmla="*/ 5776728 w 6942879"/>
              <a:gd name="connsiteY8397" fmla="*/ 1341810 h 3445715"/>
              <a:gd name="connsiteX8398" fmla="*/ 5757178 w 6942879"/>
              <a:gd name="connsiteY8398" fmla="*/ 1361353 h 3445715"/>
              <a:gd name="connsiteX8399" fmla="*/ 5757178 w 6942879"/>
              <a:gd name="connsiteY8399" fmla="*/ 1384805 h 3445715"/>
              <a:gd name="connsiteX8400" fmla="*/ 5729808 w 6942879"/>
              <a:gd name="connsiteY8400" fmla="*/ 1404348 h 3445715"/>
              <a:gd name="connsiteX8401" fmla="*/ 5714168 w 6942879"/>
              <a:gd name="connsiteY8401" fmla="*/ 1416072 h 3445715"/>
              <a:gd name="connsiteX8402" fmla="*/ 5733718 w 6942879"/>
              <a:gd name="connsiteY8402" fmla="*/ 1435615 h 3445715"/>
              <a:gd name="connsiteX8403" fmla="*/ 5733600 w 6942879"/>
              <a:gd name="connsiteY8403" fmla="*/ 1435662 h 3445715"/>
              <a:gd name="connsiteX8404" fmla="*/ 5746148 w 6942879"/>
              <a:gd name="connsiteY8404" fmla="*/ 1457439 h 3445715"/>
              <a:gd name="connsiteX8405" fmla="*/ 5753026 w 6942879"/>
              <a:gd name="connsiteY8405" fmla="*/ 1482563 h 3445715"/>
              <a:gd name="connsiteX8406" fmla="*/ 5760885 w 6942879"/>
              <a:gd name="connsiteY8406" fmla="*/ 1498327 h 3445715"/>
              <a:gd name="connsiteX8407" fmla="*/ 5764813 w 6942879"/>
              <a:gd name="connsiteY8407" fmla="*/ 1514091 h 3445715"/>
              <a:gd name="connsiteX8408" fmla="*/ 5753026 w 6942879"/>
              <a:gd name="connsiteY8408" fmla="*/ 1506209 h 3445715"/>
              <a:gd name="connsiteX8409" fmla="*/ 5741235 w 6942879"/>
              <a:gd name="connsiteY8409" fmla="*/ 1514091 h 3445715"/>
              <a:gd name="connsiteX8410" fmla="*/ 5733375 w 6942879"/>
              <a:gd name="connsiteY8410" fmla="*/ 1518032 h 3445715"/>
              <a:gd name="connsiteX8411" fmla="*/ 5721584 w 6942879"/>
              <a:gd name="connsiteY8411" fmla="*/ 1521973 h 3445715"/>
              <a:gd name="connsiteX8412" fmla="*/ 5717657 w 6942879"/>
              <a:gd name="connsiteY8412" fmla="*/ 1521973 h 3445715"/>
              <a:gd name="connsiteX8413" fmla="*/ 5709793 w 6942879"/>
              <a:gd name="connsiteY8413" fmla="*/ 1521973 h 3445715"/>
              <a:gd name="connsiteX8414" fmla="*/ 5698006 w 6942879"/>
              <a:gd name="connsiteY8414" fmla="*/ 1529855 h 3445715"/>
              <a:gd name="connsiteX8415" fmla="*/ 5694075 w 6942879"/>
              <a:gd name="connsiteY8415" fmla="*/ 1525914 h 3445715"/>
              <a:gd name="connsiteX8416" fmla="*/ 5686215 w 6942879"/>
              <a:gd name="connsiteY8416" fmla="*/ 1529855 h 3445715"/>
              <a:gd name="connsiteX8417" fmla="*/ 5698006 w 6942879"/>
              <a:gd name="connsiteY8417" fmla="*/ 1518032 h 3445715"/>
              <a:gd name="connsiteX8418" fmla="*/ 5690147 w 6942879"/>
              <a:gd name="connsiteY8418" fmla="*/ 1514091 h 3445715"/>
              <a:gd name="connsiteX8419" fmla="*/ 5698006 w 6942879"/>
              <a:gd name="connsiteY8419" fmla="*/ 1498327 h 3445715"/>
              <a:gd name="connsiteX8420" fmla="*/ 5694075 w 6942879"/>
              <a:gd name="connsiteY8420" fmla="*/ 1490445 h 3445715"/>
              <a:gd name="connsiteX8421" fmla="*/ 5698006 w 6942879"/>
              <a:gd name="connsiteY8421" fmla="*/ 1478622 h 3445715"/>
              <a:gd name="connsiteX8422" fmla="*/ 5690147 w 6942879"/>
              <a:gd name="connsiteY8422" fmla="*/ 1470740 h 3445715"/>
              <a:gd name="connsiteX8423" fmla="*/ 5701934 w 6942879"/>
              <a:gd name="connsiteY8423" fmla="*/ 1462858 h 3445715"/>
              <a:gd name="connsiteX8424" fmla="*/ 5698076 w 6942879"/>
              <a:gd name="connsiteY8424" fmla="*/ 1451248 h 3445715"/>
              <a:gd name="connsiteX8425" fmla="*/ 5686798 w 6942879"/>
              <a:gd name="connsiteY8425" fmla="*/ 1451248 h 3445715"/>
              <a:gd name="connsiteX8426" fmla="*/ 5671157 w 6942879"/>
              <a:gd name="connsiteY8426" fmla="*/ 1451248 h 3445715"/>
              <a:gd name="connsiteX8427" fmla="*/ 5671157 w 6942879"/>
              <a:gd name="connsiteY8427" fmla="*/ 1447339 h 3445715"/>
              <a:gd name="connsiteX8428" fmla="*/ 5663337 w 6942879"/>
              <a:gd name="connsiteY8428" fmla="*/ 1443429 h 3445715"/>
              <a:gd name="connsiteX8429" fmla="*/ 5675067 w 6942879"/>
              <a:gd name="connsiteY8429" fmla="*/ 1431705 h 3445715"/>
              <a:gd name="connsiteX8430" fmla="*/ 5671157 w 6942879"/>
              <a:gd name="connsiteY8430" fmla="*/ 1423891 h 3445715"/>
              <a:gd name="connsiteX8431" fmla="*/ 5675067 w 6942879"/>
              <a:gd name="connsiteY8431" fmla="*/ 1412162 h 3445715"/>
              <a:gd name="connsiteX8432" fmla="*/ 5651607 w 6942879"/>
              <a:gd name="connsiteY8432" fmla="*/ 1404348 h 3445715"/>
              <a:gd name="connsiteX8433" fmla="*/ 5690708 w 6942879"/>
              <a:gd name="connsiteY8433" fmla="*/ 1376986 h 3445715"/>
              <a:gd name="connsiteX8434" fmla="*/ 5694563 w 6942879"/>
              <a:gd name="connsiteY8434" fmla="*/ 1369281 h 3445715"/>
              <a:gd name="connsiteX8435" fmla="*/ 5690799 w 6942879"/>
              <a:gd name="connsiteY8435" fmla="*/ 1371418 h 3445715"/>
              <a:gd name="connsiteX8436" fmla="*/ 5682512 w 6942879"/>
              <a:gd name="connsiteY8436" fmla="*/ 1380698 h 3445715"/>
              <a:gd name="connsiteX8437" fmla="*/ 5655211 w 6942879"/>
              <a:gd name="connsiteY8437" fmla="*/ 1396344 h 3445715"/>
              <a:gd name="connsiteX8438" fmla="*/ 5643510 w 6942879"/>
              <a:gd name="connsiteY8438" fmla="*/ 1404185 h 3445715"/>
              <a:gd name="connsiteX8439" fmla="*/ 5620109 w 6942879"/>
              <a:gd name="connsiteY8439" fmla="*/ 1411991 h 3445715"/>
              <a:gd name="connsiteX8440" fmla="*/ 5592808 w 6942879"/>
              <a:gd name="connsiteY8440" fmla="*/ 1427673 h 3445715"/>
              <a:gd name="connsiteX8441" fmla="*/ 5604509 w 6942879"/>
              <a:gd name="connsiteY8441" fmla="*/ 1415911 h 3445715"/>
              <a:gd name="connsiteX8442" fmla="*/ 5592808 w 6942879"/>
              <a:gd name="connsiteY8442" fmla="*/ 1411991 h 3445715"/>
              <a:gd name="connsiteX8443" fmla="*/ 5604509 w 6942879"/>
              <a:gd name="connsiteY8443" fmla="*/ 1404185 h 3445715"/>
              <a:gd name="connsiteX8444" fmla="*/ 5612309 w 6942879"/>
              <a:gd name="connsiteY8444" fmla="*/ 1388539 h 3445715"/>
              <a:gd name="connsiteX8445" fmla="*/ 5600609 w 6942879"/>
              <a:gd name="connsiteY8445" fmla="*/ 1380698 h 3445715"/>
              <a:gd name="connsiteX8446" fmla="*/ 5585008 w 6942879"/>
              <a:gd name="connsiteY8446" fmla="*/ 1388539 h 3445715"/>
              <a:gd name="connsiteX8447" fmla="*/ 5553807 w 6942879"/>
              <a:gd name="connsiteY8447" fmla="*/ 1415911 h 3445715"/>
              <a:gd name="connsiteX8448" fmla="*/ 5538207 w 6942879"/>
              <a:gd name="connsiteY8448" fmla="*/ 1423752 h 3445715"/>
              <a:gd name="connsiteX8449" fmla="*/ 5522606 w 6942879"/>
              <a:gd name="connsiteY8449" fmla="*/ 1423752 h 3445715"/>
              <a:gd name="connsiteX8450" fmla="*/ 5549907 w 6942879"/>
              <a:gd name="connsiteY8450" fmla="*/ 1447204 h 3445715"/>
              <a:gd name="connsiteX8451" fmla="*/ 5549907 w 6942879"/>
              <a:gd name="connsiteY8451" fmla="*/ 1462850 h 3445715"/>
              <a:gd name="connsiteX8452" fmla="*/ 5565508 w 6942879"/>
              <a:gd name="connsiteY8452" fmla="*/ 1462850 h 3445715"/>
              <a:gd name="connsiteX8453" fmla="*/ 5581108 w 6942879"/>
              <a:gd name="connsiteY8453" fmla="*/ 1455045 h 3445715"/>
              <a:gd name="connsiteX8454" fmla="*/ 5600609 w 6942879"/>
              <a:gd name="connsiteY8454" fmla="*/ 1458965 h 3445715"/>
              <a:gd name="connsiteX8455" fmla="*/ 5620109 w 6942879"/>
              <a:gd name="connsiteY8455" fmla="*/ 1462850 h 3445715"/>
              <a:gd name="connsiteX8456" fmla="*/ 5612309 w 6942879"/>
              <a:gd name="connsiteY8456" fmla="*/ 1474612 h 3445715"/>
              <a:gd name="connsiteX8457" fmla="*/ 5608409 w 6942879"/>
              <a:gd name="connsiteY8457" fmla="*/ 1470691 h 3445715"/>
              <a:gd name="connsiteX8458" fmla="*/ 5600609 w 6942879"/>
              <a:gd name="connsiteY8458" fmla="*/ 1470691 h 3445715"/>
              <a:gd name="connsiteX8459" fmla="*/ 5585008 w 6942879"/>
              <a:gd name="connsiteY8459" fmla="*/ 1478532 h 3445715"/>
              <a:gd name="connsiteX8460" fmla="*/ 5581108 w 6942879"/>
              <a:gd name="connsiteY8460" fmla="*/ 1490258 h 3445715"/>
              <a:gd name="connsiteX8461" fmla="*/ 5569408 w 6942879"/>
              <a:gd name="connsiteY8461" fmla="*/ 1490258 h 3445715"/>
              <a:gd name="connsiteX8462" fmla="*/ 5565508 w 6942879"/>
              <a:gd name="connsiteY8462" fmla="*/ 1498064 h 3445715"/>
              <a:gd name="connsiteX8463" fmla="*/ 5553807 w 6942879"/>
              <a:gd name="connsiteY8463" fmla="*/ 1513710 h 3445715"/>
              <a:gd name="connsiteX8464" fmla="*/ 5573308 w 6942879"/>
              <a:gd name="connsiteY8464" fmla="*/ 1533277 h 3445715"/>
              <a:gd name="connsiteX8465" fmla="*/ 5585008 w 6942879"/>
              <a:gd name="connsiteY8465" fmla="*/ 1560684 h 3445715"/>
              <a:gd name="connsiteX8466" fmla="*/ 5604509 w 6942879"/>
              <a:gd name="connsiteY8466" fmla="*/ 1584136 h 3445715"/>
              <a:gd name="connsiteX8467" fmla="*/ 5585008 w 6942879"/>
              <a:gd name="connsiteY8467" fmla="*/ 1580251 h 3445715"/>
              <a:gd name="connsiteX8468" fmla="*/ 5561607 w 6942879"/>
              <a:gd name="connsiteY8468" fmla="*/ 1572410 h 3445715"/>
              <a:gd name="connsiteX8469" fmla="*/ 5581108 w 6942879"/>
              <a:gd name="connsiteY8469" fmla="*/ 1580251 h 3445715"/>
              <a:gd name="connsiteX8470" fmla="*/ 5600609 w 6942879"/>
              <a:gd name="connsiteY8470" fmla="*/ 1595898 h 3445715"/>
              <a:gd name="connsiteX8471" fmla="*/ 5592808 w 6942879"/>
              <a:gd name="connsiteY8471" fmla="*/ 1607624 h 3445715"/>
              <a:gd name="connsiteX8472" fmla="*/ 5573308 w 6942879"/>
              <a:gd name="connsiteY8472" fmla="*/ 1619350 h 3445715"/>
              <a:gd name="connsiteX8473" fmla="*/ 5585008 w 6942879"/>
              <a:gd name="connsiteY8473" fmla="*/ 1619350 h 3445715"/>
              <a:gd name="connsiteX8474" fmla="*/ 5592808 w 6942879"/>
              <a:gd name="connsiteY8474" fmla="*/ 1615429 h 3445715"/>
              <a:gd name="connsiteX8475" fmla="*/ 5612309 w 6942879"/>
              <a:gd name="connsiteY8475" fmla="*/ 1623270 h 3445715"/>
              <a:gd name="connsiteX8476" fmla="*/ 5600609 w 6942879"/>
              <a:gd name="connsiteY8476" fmla="*/ 1631111 h 3445715"/>
              <a:gd name="connsiteX8477" fmla="*/ 5604509 w 6942879"/>
              <a:gd name="connsiteY8477" fmla="*/ 1638916 h 3445715"/>
              <a:gd name="connsiteX8478" fmla="*/ 5596709 w 6942879"/>
              <a:gd name="connsiteY8478" fmla="*/ 1638916 h 3445715"/>
              <a:gd name="connsiteX8479" fmla="*/ 5596709 w 6942879"/>
              <a:gd name="connsiteY8479" fmla="*/ 1646757 h 3445715"/>
              <a:gd name="connsiteX8480" fmla="*/ 5592808 w 6942879"/>
              <a:gd name="connsiteY8480" fmla="*/ 1650642 h 3445715"/>
              <a:gd name="connsiteX8481" fmla="*/ 5592808 w 6942879"/>
              <a:gd name="connsiteY8481" fmla="*/ 1658483 h 3445715"/>
              <a:gd name="connsiteX8482" fmla="*/ 5581108 w 6942879"/>
              <a:gd name="connsiteY8482" fmla="*/ 1666289 h 3445715"/>
              <a:gd name="connsiteX8483" fmla="*/ 5581108 w 6942879"/>
              <a:gd name="connsiteY8483" fmla="*/ 1674130 h 3445715"/>
              <a:gd name="connsiteX8484" fmla="*/ 5573308 w 6942879"/>
              <a:gd name="connsiteY8484" fmla="*/ 1685855 h 3445715"/>
              <a:gd name="connsiteX8485" fmla="*/ 5565508 w 6942879"/>
              <a:gd name="connsiteY8485" fmla="*/ 1693696 h 3445715"/>
              <a:gd name="connsiteX8486" fmla="*/ 5561607 w 6942879"/>
              <a:gd name="connsiteY8486" fmla="*/ 1697617 h 3445715"/>
              <a:gd name="connsiteX8487" fmla="*/ 5553807 w 6942879"/>
              <a:gd name="connsiteY8487" fmla="*/ 1705422 h 3445715"/>
              <a:gd name="connsiteX8488" fmla="*/ 5557707 w 6942879"/>
              <a:gd name="connsiteY8488" fmla="*/ 1713263 h 3445715"/>
              <a:gd name="connsiteX8489" fmla="*/ 5553807 w 6942879"/>
              <a:gd name="connsiteY8489" fmla="*/ 1721069 h 3445715"/>
              <a:gd name="connsiteX8490" fmla="*/ 5542107 w 6942879"/>
              <a:gd name="connsiteY8490" fmla="*/ 1736715 h 3445715"/>
              <a:gd name="connsiteX8491" fmla="*/ 5530406 w 6942879"/>
              <a:gd name="connsiteY8491" fmla="*/ 1740635 h 3445715"/>
              <a:gd name="connsiteX8492" fmla="*/ 5522606 w 6942879"/>
              <a:gd name="connsiteY8492" fmla="*/ 1748476 h 3445715"/>
              <a:gd name="connsiteX8493" fmla="*/ 5507005 w 6942879"/>
              <a:gd name="connsiteY8493" fmla="*/ 1756282 h 3445715"/>
              <a:gd name="connsiteX8494" fmla="*/ 5499205 w 6942879"/>
              <a:gd name="connsiteY8494" fmla="*/ 1768008 h 3445715"/>
              <a:gd name="connsiteX8495" fmla="*/ 5479705 w 6942879"/>
              <a:gd name="connsiteY8495" fmla="*/ 1775849 h 3445715"/>
              <a:gd name="connsiteX8496" fmla="*/ 5456304 w 6942879"/>
              <a:gd name="connsiteY8496" fmla="*/ 1775849 h 3445715"/>
              <a:gd name="connsiteX8497" fmla="*/ 5440703 w 6942879"/>
              <a:gd name="connsiteY8497" fmla="*/ 1775849 h 3445715"/>
              <a:gd name="connsiteX8498" fmla="*/ 5436803 w 6942879"/>
              <a:gd name="connsiteY8498" fmla="*/ 1783690 h 3445715"/>
              <a:gd name="connsiteX8499" fmla="*/ 5429003 w 6942879"/>
              <a:gd name="connsiteY8499" fmla="*/ 1791495 h 3445715"/>
              <a:gd name="connsiteX8500" fmla="*/ 5405602 w 6942879"/>
              <a:gd name="connsiteY8500" fmla="*/ 1795415 h 3445715"/>
              <a:gd name="connsiteX8501" fmla="*/ 5378301 w 6942879"/>
              <a:gd name="connsiteY8501" fmla="*/ 1811062 h 3445715"/>
              <a:gd name="connsiteX8502" fmla="*/ 5386101 w 6942879"/>
              <a:gd name="connsiteY8502" fmla="*/ 1822788 h 3445715"/>
              <a:gd name="connsiteX8503" fmla="*/ 5374401 w 6942879"/>
              <a:gd name="connsiteY8503" fmla="*/ 1826708 h 3445715"/>
              <a:gd name="connsiteX8504" fmla="*/ 5366601 w 6942879"/>
              <a:gd name="connsiteY8504" fmla="*/ 1811062 h 3445715"/>
              <a:gd name="connsiteX8505" fmla="*/ 5370501 w 6942879"/>
              <a:gd name="connsiteY8505" fmla="*/ 1799336 h 3445715"/>
              <a:gd name="connsiteX8506" fmla="*/ 5354900 w 6942879"/>
              <a:gd name="connsiteY8506" fmla="*/ 1799336 h 3445715"/>
              <a:gd name="connsiteX8507" fmla="*/ 5347100 w 6942879"/>
              <a:gd name="connsiteY8507" fmla="*/ 1791495 h 3445715"/>
              <a:gd name="connsiteX8508" fmla="*/ 5334912 w 6942879"/>
              <a:gd name="connsiteY8508" fmla="*/ 1799323 h 3445715"/>
              <a:gd name="connsiteX8509" fmla="*/ 5329698 w 6942879"/>
              <a:gd name="connsiteY8509" fmla="*/ 1797974 h 3445715"/>
              <a:gd name="connsiteX8510" fmla="*/ 5331447 w 6942879"/>
              <a:gd name="connsiteY8510" fmla="*/ 1799137 h 3445715"/>
              <a:gd name="connsiteX8511" fmla="*/ 5307912 w 6942879"/>
              <a:gd name="connsiteY8511" fmla="*/ 1814777 h 3445715"/>
              <a:gd name="connsiteX8512" fmla="*/ 5292217 w 6942879"/>
              <a:gd name="connsiteY8512" fmla="*/ 1834312 h 3445715"/>
              <a:gd name="connsiteX8513" fmla="*/ 5288297 w 6942879"/>
              <a:gd name="connsiteY8513" fmla="*/ 1857772 h 3445715"/>
              <a:gd name="connsiteX8514" fmla="*/ 5303985 w 6942879"/>
              <a:gd name="connsiteY8514" fmla="*/ 1877321 h 3445715"/>
              <a:gd name="connsiteX8515" fmla="*/ 5327527 w 6942879"/>
              <a:gd name="connsiteY8515" fmla="*/ 1900767 h 3445715"/>
              <a:gd name="connsiteX8516" fmla="*/ 5343215 w 6942879"/>
              <a:gd name="connsiteY8516" fmla="*/ 1916406 h 3445715"/>
              <a:gd name="connsiteX8517" fmla="*/ 5358909 w 6942879"/>
              <a:gd name="connsiteY8517" fmla="*/ 1947672 h 3445715"/>
              <a:gd name="connsiteX8518" fmla="*/ 5362836 w 6942879"/>
              <a:gd name="connsiteY8518" fmla="*/ 1971131 h 3445715"/>
              <a:gd name="connsiteX8519" fmla="*/ 5358909 w 6942879"/>
              <a:gd name="connsiteY8519" fmla="*/ 1978951 h 3445715"/>
              <a:gd name="connsiteX8520" fmla="*/ 5358909 w 6942879"/>
              <a:gd name="connsiteY8520" fmla="*/ 1994576 h 3445715"/>
              <a:gd name="connsiteX8521" fmla="*/ 5335374 w 6942879"/>
              <a:gd name="connsiteY8521" fmla="*/ 2014126 h 3445715"/>
              <a:gd name="connsiteX8522" fmla="*/ 5319680 w 6942879"/>
              <a:gd name="connsiteY8522" fmla="*/ 2021946 h 3445715"/>
              <a:gd name="connsiteX8523" fmla="*/ 5311832 w 6942879"/>
              <a:gd name="connsiteY8523" fmla="*/ 2018036 h 3445715"/>
              <a:gd name="connsiteX8524" fmla="*/ 5307912 w 6942879"/>
              <a:gd name="connsiteY8524" fmla="*/ 2033676 h 3445715"/>
              <a:gd name="connsiteX8525" fmla="*/ 5300065 w 6942879"/>
              <a:gd name="connsiteY8525" fmla="*/ 2029766 h 3445715"/>
              <a:gd name="connsiteX8526" fmla="*/ 5303985 w 6942879"/>
              <a:gd name="connsiteY8526" fmla="*/ 2037571 h 3445715"/>
              <a:gd name="connsiteX8527" fmla="*/ 5292217 w 6942879"/>
              <a:gd name="connsiteY8527" fmla="*/ 2033676 h 3445715"/>
              <a:gd name="connsiteX8528" fmla="*/ 5288297 w 6942879"/>
              <a:gd name="connsiteY8528" fmla="*/ 2049301 h 3445715"/>
              <a:gd name="connsiteX8529" fmla="*/ 5272603 w 6942879"/>
              <a:gd name="connsiteY8529" fmla="*/ 2057121 h 3445715"/>
              <a:gd name="connsiteX8530" fmla="*/ 5272603 w 6942879"/>
              <a:gd name="connsiteY8530" fmla="*/ 2045391 h 3445715"/>
              <a:gd name="connsiteX8531" fmla="*/ 5276523 w 6942879"/>
              <a:gd name="connsiteY8531" fmla="*/ 2029766 h 3445715"/>
              <a:gd name="connsiteX8532" fmla="*/ 5272603 w 6942879"/>
              <a:gd name="connsiteY8532" fmla="*/ 2018036 h 3445715"/>
              <a:gd name="connsiteX8533" fmla="*/ 5288297 w 6942879"/>
              <a:gd name="connsiteY8533" fmla="*/ 2014126 h 3445715"/>
              <a:gd name="connsiteX8534" fmla="*/ 5296138 w 6942879"/>
              <a:gd name="connsiteY8534" fmla="*/ 2010216 h 3445715"/>
              <a:gd name="connsiteX8535" fmla="*/ 5294754 w 6942879"/>
              <a:gd name="connsiteY8535" fmla="*/ 2006765 h 3445715"/>
              <a:gd name="connsiteX8536" fmla="*/ 5295735 w 6942879"/>
              <a:gd name="connsiteY8536" fmla="*/ 2010731 h 3445715"/>
              <a:gd name="connsiteX8537" fmla="*/ 5276245 w 6942879"/>
              <a:gd name="connsiteY8537" fmla="*/ 2014667 h 3445715"/>
              <a:gd name="connsiteX8538" fmla="*/ 5252854 w 6942879"/>
              <a:gd name="connsiteY8538" fmla="*/ 2030414 h 3445715"/>
              <a:gd name="connsiteX8539" fmla="*/ 5248958 w 6942879"/>
              <a:gd name="connsiteY8539" fmla="*/ 2022543 h 3445715"/>
              <a:gd name="connsiteX8540" fmla="*/ 5245062 w 6942879"/>
              <a:gd name="connsiteY8540" fmla="*/ 2014667 h 3445715"/>
              <a:gd name="connsiteX8541" fmla="*/ 5241161 w 6942879"/>
              <a:gd name="connsiteY8541" fmla="*/ 2010731 h 3445715"/>
              <a:gd name="connsiteX8542" fmla="*/ 5233363 w 6942879"/>
              <a:gd name="connsiteY8542" fmla="*/ 1994988 h 3445715"/>
              <a:gd name="connsiteX8543" fmla="*/ 5229723 w 6942879"/>
              <a:gd name="connsiteY8543" fmla="*/ 1987637 h 3445715"/>
              <a:gd name="connsiteX8544" fmla="*/ 5224000 w 6942879"/>
              <a:gd name="connsiteY8544" fmla="*/ 1983331 h 3445715"/>
              <a:gd name="connsiteX8545" fmla="*/ 5214252 w 6942879"/>
              <a:gd name="connsiteY8545" fmla="*/ 1978934 h 3445715"/>
              <a:gd name="connsiteX8546" fmla="*/ 5194765 w 6942879"/>
              <a:gd name="connsiteY8546" fmla="*/ 1975033 h 3445715"/>
              <a:gd name="connsiteX8547" fmla="*/ 5183069 w 6942879"/>
              <a:gd name="connsiteY8547" fmla="*/ 1959403 h 3445715"/>
              <a:gd name="connsiteX8548" fmla="*/ 5179173 w 6942879"/>
              <a:gd name="connsiteY8548" fmla="*/ 1986749 h 3445715"/>
              <a:gd name="connsiteX8549" fmla="*/ 5171374 w 6942879"/>
              <a:gd name="connsiteY8549" fmla="*/ 2006294 h 3445715"/>
              <a:gd name="connsiteX8550" fmla="*/ 5163582 w 6942879"/>
              <a:gd name="connsiteY8550" fmla="*/ 2037555 h 3445715"/>
              <a:gd name="connsiteX8551" fmla="*/ 5171374 w 6942879"/>
              <a:gd name="connsiteY8551" fmla="*/ 2045370 h 3445715"/>
              <a:gd name="connsiteX8552" fmla="*/ 5175270 w 6942879"/>
              <a:gd name="connsiteY8552" fmla="*/ 2053186 h 3445715"/>
              <a:gd name="connsiteX8553" fmla="*/ 5186965 w 6942879"/>
              <a:gd name="connsiteY8553" fmla="*/ 2080546 h 3445715"/>
              <a:gd name="connsiteX8554" fmla="*/ 5179173 w 6942879"/>
              <a:gd name="connsiteY8554" fmla="*/ 2080546 h 3445715"/>
              <a:gd name="connsiteX8555" fmla="*/ 5190869 w 6942879"/>
              <a:gd name="connsiteY8555" fmla="*/ 2088361 h 3445715"/>
              <a:gd name="connsiteX8556" fmla="*/ 5218156 w 6942879"/>
              <a:gd name="connsiteY8556" fmla="*/ 2107893 h 3445715"/>
              <a:gd name="connsiteX8557" fmla="*/ 5215717 w 6942879"/>
              <a:gd name="connsiteY8557" fmla="*/ 2111800 h 3445715"/>
              <a:gd name="connsiteX8558" fmla="*/ 5214263 w 6942879"/>
              <a:gd name="connsiteY8558" fmla="*/ 2112860 h 3445715"/>
              <a:gd name="connsiteX8559" fmla="*/ 5218402 w 6942879"/>
              <a:gd name="connsiteY8559" fmla="*/ 2111476 h 3445715"/>
              <a:gd name="connsiteX8560" fmla="*/ 5241999 w 6942879"/>
              <a:gd name="connsiteY8560" fmla="*/ 2123309 h 3445715"/>
              <a:gd name="connsiteX8561" fmla="*/ 5241999 w 6942879"/>
              <a:gd name="connsiteY8561" fmla="*/ 2154853 h 3445715"/>
              <a:gd name="connsiteX8562" fmla="*/ 5257729 w 6942879"/>
              <a:gd name="connsiteY8562" fmla="*/ 2190341 h 3445715"/>
              <a:gd name="connsiteX8563" fmla="*/ 5253799 w 6942879"/>
              <a:gd name="connsiteY8563" fmla="*/ 2202169 h 3445715"/>
              <a:gd name="connsiteX8564" fmla="*/ 5214469 w 6942879"/>
              <a:gd name="connsiteY8564" fmla="*/ 2182453 h 3445715"/>
              <a:gd name="connsiteX8565" fmla="*/ 5194805 w 6942879"/>
              <a:gd name="connsiteY8565" fmla="*/ 2154853 h 3445715"/>
              <a:gd name="connsiteX8566" fmla="*/ 5183009 w 6942879"/>
              <a:gd name="connsiteY8566" fmla="*/ 2123309 h 3445715"/>
              <a:gd name="connsiteX8567" fmla="*/ 5182517 w 6942879"/>
              <a:gd name="connsiteY8567" fmla="*/ 2109999 h 3445715"/>
              <a:gd name="connsiteX8568" fmla="*/ 5179218 w 6942879"/>
              <a:gd name="connsiteY8568" fmla="*/ 2100077 h 3445715"/>
              <a:gd name="connsiteX8569" fmla="*/ 5179173 w 6942879"/>
              <a:gd name="connsiteY8569" fmla="*/ 2100077 h 3445715"/>
              <a:gd name="connsiteX8570" fmla="*/ 5171374 w 6942879"/>
              <a:gd name="connsiteY8570" fmla="*/ 2088361 h 3445715"/>
              <a:gd name="connsiteX8571" fmla="*/ 5147983 w 6942879"/>
              <a:gd name="connsiteY8571" fmla="*/ 2061001 h 3445715"/>
              <a:gd name="connsiteX8572" fmla="*/ 5144087 w 6942879"/>
              <a:gd name="connsiteY8572" fmla="*/ 2045370 h 3445715"/>
              <a:gd name="connsiteX8573" fmla="*/ 5147983 w 6942879"/>
              <a:gd name="connsiteY8573" fmla="*/ 2033655 h 3445715"/>
              <a:gd name="connsiteX8574" fmla="*/ 5148896 w 6942879"/>
              <a:gd name="connsiteY8574" fmla="*/ 2030912 h 3445715"/>
              <a:gd name="connsiteX8575" fmla="*/ 5149518 w 6942879"/>
              <a:gd name="connsiteY8575" fmla="*/ 2027259 h 3445715"/>
              <a:gd name="connsiteX8576" fmla="*/ 5156094 w 6942879"/>
              <a:gd name="connsiteY8576" fmla="*/ 1999189 h 3445715"/>
              <a:gd name="connsiteX8577" fmla="*/ 5148300 w 6942879"/>
              <a:gd name="connsiteY8577" fmla="*/ 1995283 h 3445715"/>
              <a:gd name="connsiteX8578" fmla="*/ 5156094 w 6942879"/>
              <a:gd name="connsiteY8578" fmla="*/ 1983549 h 3445715"/>
              <a:gd name="connsiteX8579" fmla="*/ 5152197 w 6942879"/>
              <a:gd name="connsiteY8579" fmla="*/ 1983549 h 3445715"/>
              <a:gd name="connsiteX8580" fmla="*/ 5152197 w 6942879"/>
              <a:gd name="connsiteY8580" fmla="*/ 1971797 h 3445715"/>
              <a:gd name="connsiteX8581" fmla="*/ 5148300 w 6942879"/>
              <a:gd name="connsiteY8581" fmla="*/ 1963985 h 3445715"/>
              <a:gd name="connsiteX8582" fmla="*/ 5144403 w 6942879"/>
              <a:gd name="connsiteY8582" fmla="*/ 1960062 h 3445715"/>
              <a:gd name="connsiteX8583" fmla="*/ 5132719 w 6942879"/>
              <a:gd name="connsiteY8583" fmla="*/ 1932670 h 3445715"/>
              <a:gd name="connsiteX8584" fmla="*/ 5128822 w 6942879"/>
              <a:gd name="connsiteY8584" fmla="*/ 1905295 h 3445715"/>
              <a:gd name="connsiteX8585" fmla="*/ 5121028 w 6942879"/>
              <a:gd name="connsiteY8585" fmla="*/ 1901372 h 3445715"/>
              <a:gd name="connsiteX8586" fmla="*/ 5117131 w 6942879"/>
              <a:gd name="connsiteY8586" fmla="*/ 1889637 h 3445715"/>
              <a:gd name="connsiteX8587" fmla="*/ 5101550 w 6942879"/>
              <a:gd name="connsiteY8587" fmla="*/ 1905295 h 3445715"/>
              <a:gd name="connsiteX8588" fmla="*/ 5089866 w 6942879"/>
              <a:gd name="connsiteY8588" fmla="*/ 1913106 h 3445715"/>
              <a:gd name="connsiteX8589" fmla="*/ 5089866 w 6942879"/>
              <a:gd name="connsiteY8589" fmla="*/ 1909201 h 3445715"/>
              <a:gd name="connsiteX8590" fmla="*/ 5082072 w 6942879"/>
              <a:gd name="connsiteY8590" fmla="*/ 1917030 h 3445715"/>
              <a:gd name="connsiteX8591" fmla="*/ 5082072 w 6942879"/>
              <a:gd name="connsiteY8591" fmla="*/ 1909201 h 3445715"/>
              <a:gd name="connsiteX8592" fmla="*/ 5078174 w 6942879"/>
              <a:gd name="connsiteY8592" fmla="*/ 1913106 h 3445715"/>
              <a:gd name="connsiteX8593" fmla="*/ 5078174 w 6942879"/>
              <a:gd name="connsiteY8593" fmla="*/ 1901372 h 3445715"/>
              <a:gd name="connsiteX8594" fmla="*/ 5074277 w 6942879"/>
              <a:gd name="connsiteY8594" fmla="*/ 1913106 h 3445715"/>
              <a:gd name="connsiteX8595" fmla="*/ 5078174 w 6942879"/>
              <a:gd name="connsiteY8595" fmla="*/ 1877903 h 3445715"/>
              <a:gd name="connsiteX8596" fmla="*/ 5070380 w 6942879"/>
              <a:gd name="connsiteY8596" fmla="*/ 1854416 h 3445715"/>
              <a:gd name="connsiteX8597" fmla="*/ 5062593 w 6942879"/>
              <a:gd name="connsiteY8597" fmla="*/ 1854416 h 3445715"/>
              <a:gd name="connsiteX8598" fmla="*/ 5062593 w 6942879"/>
              <a:gd name="connsiteY8598" fmla="*/ 1838776 h 3445715"/>
              <a:gd name="connsiteX8599" fmla="*/ 5050902 w 6942879"/>
              <a:gd name="connsiteY8599" fmla="*/ 1823118 h 3445715"/>
              <a:gd name="connsiteX8600" fmla="*/ 5054799 w 6942879"/>
              <a:gd name="connsiteY8600" fmla="*/ 1834853 h 3445715"/>
              <a:gd name="connsiteX8601" fmla="*/ 5035321 w 6942879"/>
              <a:gd name="connsiteY8601" fmla="*/ 1807460 h 3445715"/>
              <a:gd name="connsiteX8602" fmla="*/ 5038517 w 6942879"/>
              <a:gd name="connsiteY8602" fmla="*/ 1802649 h 3445715"/>
              <a:gd name="connsiteX8603" fmla="*/ 5034451 w 6942879"/>
              <a:gd name="connsiteY8603" fmla="*/ 1806736 h 3445715"/>
              <a:gd name="connsiteX8604" fmla="*/ 5030574 w 6942879"/>
              <a:gd name="connsiteY8604" fmla="*/ 1783339 h 3445715"/>
              <a:gd name="connsiteX8605" fmla="*/ 5026697 w 6942879"/>
              <a:gd name="connsiteY8605" fmla="*/ 1775545 h 3445715"/>
              <a:gd name="connsiteX8606" fmla="*/ 5011190 w 6942879"/>
              <a:gd name="connsiteY8606" fmla="*/ 1771643 h 3445715"/>
              <a:gd name="connsiteX8607" fmla="*/ 5003432 w 6942879"/>
              <a:gd name="connsiteY8607" fmla="*/ 1759947 h 3445715"/>
              <a:gd name="connsiteX8608" fmla="*/ 5011190 w 6942879"/>
              <a:gd name="connsiteY8608" fmla="*/ 1783339 h 3445715"/>
              <a:gd name="connsiteX8609" fmla="*/ 4991801 w 6942879"/>
              <a:gd name="connsiteY8609" fmla="*/ 1779442 h 3445715"/>
              <a:gd name="connsiteX8610" fmla="*/ 4987924 w 6942879"/>
              <a:gd name="connsiteY8610" fmla="*/ 1787241 h 3445715"/>
              <a:gd name="connsiteX8611" fmla="*/ 4987924 w 6942879"/>
              <a:gd name="connsiteY8611" fmla="*/ 1791138 h 3445715"/>
              <a:gd name="connsiteX8612" fmla="*/ 4984047 w 6942879"/>
              <a:gd name="connsiteY8612" fmla="*/ 1783339 h 3445715"/>
              <a:gd name="connsiteX8613" fmla="*/ 4980170 w 6942879"/>
              <a:gd name="connsiteY8613" fmla="*/ 1795040 h 3445715"/>
              <a:gd name="connsiteX8614" fmla="*/ 4972412 w 6942879"/>
              <a:gd name="connsiteY8614" fmla="*/ 1759947 h 3445715"/>
              <a:gd name="connsiteX8615" fmla="*/ 4964658 w 6942879"/>
              <a:gd name="connsiteY8615" fmla="*/ 1732652 h 3445715"/>
              <a:gd name="connsiteX8616" fmla="*/ 4976293 w 6942879"/>
              <a:gd name="connsiteY8616" fmla="*/ 1717054 h 3445715"/>
              <a:gd name="connsiteX8617" fmla="*/ 4976185 w 6942879"/>
              <a:gd name="connsiteY8617" fmla="*/ 1716952 h 3445715"/>
              <a:gd name="connsiteX8618" fmla="*/ 4976172 w 6942879"/>
              <a:gd name="connsiteY8618" fmla="*/ 1724692 h 3445715"/>
              <a:gd name="connsiteX8619" fmla="*/ 4964459 w 6942879"/>
              <a:gd name="connsiteY8619" fmla="*/ 1732521 h 3445715"/>
              <a:gd name="connsiteX8620" fmla="*/ 4972259 w 6942879"/>
              <a:gd name="connsiteY8620" fmla="*/ 1759925 h 3445715"/>
              <a:gd name="connsiteX8621" fmla="*/ 4980085 w 6942879"/>
              <a:gd name="connsiteY8621" fmla="*/ 1795131 h 3445715"/>
              <a:gd name="connsiteX8622" fmla="*/ 4976185 w 6942879"/>
              <a:gd name="connsiteY8622" fmla="*/ 1787301 h 3445715"/>
              <a:gd name="connsiteX8623" fmla="*/ 4964459 w 6942879"/>
              <a:gd name="connsiteY8623" fmla="*/ 1795131 h 3445715"/>
              <a:gd name="connsiteX8624" fmla="*/ 4968359 w 6942879"/>
              <a:gd name="connsiteY8624" fmla="*/ 1779499 h 3445715"/>
              <a:gd name="connsiteX8625" fmla="*/ 4956633 w 6942879"/>
              <a:gd name="connsiteY8625" fmla="*/ 1795131 h 3445715"/>
              <a:gd name="connsiteX8626" fmla="*/ 4937106 w 6942879"/>
              <a:gd name="connsiteY8626" fmla="*/ 1806875 h 3445715"/>
              <a:gd name="connsiteX8627" fmla="*/ 4941006 w 6942879"/>
              <a:gd name="connsiteY8627" fmla="*/ 1818620 h 3445715"/>
              <a:gd name="connsiteX8628" fmla="*/ 4929280 w 6942879"/>
              <a:gd name="connsiteY8628" fmla="*/ 1830364 h 3445715"/>
              <a:gd name="connsiteX8629" fmla="*/ 4913653 w 6942879"/>
              <a:gd name="connsiteY8629" fmla="*/ 1838193 h 3445715"/>
              <a:gd name="connsiteX8630" fmla="*/ 4901927 w 6942879"/>
              <a:gd name="connsiteY8630" fmla="*/ 1853852 h 3445715"/>
              <a:gd name="connsiteX8631" fmla="*/ 4866773 w 6942879"/>
              <a:gd name="connsiteY8631" fmla="*/ 1885171 h 3445715"/>
              <a:gd name="connsiteX8632" fmla="*/ 4855047 w 6942879"/>
              <a:gd name="connsiteY8632" fmla="*/ 1900803 h 3445715"/>
              <a:gd name="connsiteX8633" fmla="*/ 4839420 w 6942879"/>
              <a:gd name="connsiteY8633" fmla="*/ 1908632 h 3445715"/>
              <a:gd name="connsiteX8634" fmla="*/ 4812067 w 6942879"/>
              <a:gd name="connsiteY8634" fmla="*/ 1932121 h 3445715"/>
              <a:gd name="connsiteX8635" fmla="*/ 4819868 w 6942879"/>
              <a:gd name="connsiteY8635" fmla="*/ 1967354 h 3445715"/>
              <a:gd name="connsiteX8636" fmla="*/ 4808142 w 6942879"/>
              <a:gd name="connsiteY8636" fmla="*/ 2006502 h 3445715"/>
              <a:gd name="connsiteX8637" fmla="*/ 4808142 w 6942879"/>
              <a:gd name="connsiteY8637" fmla="*/ 2026049 h 3445715"/>
              <a:gd name="connsiteX8638" fmla="*/ 4792515 w 6942879"/>
              <a:gd name="connsiteY8638" fmla="*/ 2033878 h 3445715"/>
              <a:gd name="connsiteX8639" fmla="*/ 4780789 w 6942879"/>
              <a:gd name="connsiteY8639" fmla="*/ 2049537 h 3445715"/>
              <a:gd name="connsiteX8640" fmla="*/ 4772988 w 6942879"/>
              <a:gd name="connsiteY8640" fmla="*/ 2061281 h 3445715"/>
              <a:gd name="connsiteX8641" fmla="*/ 4745635 w 6942879"/>
              <a:gd name="connsiteY8641" fmla="*/ 2049537 h 3445715"/>
              <a:gd name="connsiteX8642" fmla="*/ 4737809 w 6942879"/>
              <a:gd name="connsiteY8642" fmla="*/ 2014331 h 3445715"/>
              <a:gd name="connsiteX8643" fmla="*/ 4710456 w 6942879"/>
              <a:gd name="connsiteY8643" fmla="*/ 1975183 h 3445715"/>
              <a:gd name="connsiteX8644" fmla="*/ 4702656 w 6942879"/>
              <a:gd name="connsiteY8644" fmla="*/ 1939951 h 3445715"/>
              <a:gd name="connsiteX8645" fmla="*/ 4687004 w 6942879"/>
              <a:gd name="connsiteY8645" fmla="*/ 1908632 h 3445715"/>
              <a:gd name="connsiteX8646" fmla="*/ 4679203 w 6942879"/>
              <a:gd name="connsiteY8646" fmla="*/ 1877341 h 3445715"/>
              <a:gd name="connsiteX8647" fmla="*/ 4675303 w 6942879"/>
              <a:gd name="connsiteY8647" fmla="*/ 1885171 h 3445715"/>
              <a:gd name="connsiteX8648" fmla="*/ 4679203 w 6942879"/>
              <a:gd name="connsiteY8648" fmla="*/ 1861682 h 3445715"/>
              <a:gd name="connsiteX8649" fmla="*/ 4679203 w 6942879"/>
              <a:gd name="connsiteY8649" fmla="*/ 1842108 h 3445715"/>
              <a:gd name="connsiteX8650" fmla="*/ 4671377 w 6942879"/>
              <a:gd name="connsiteY8650" fmla="*/ 1830364 h 3445715"/>
              <a:gd name="connsiteX8651" fmla="*/ 4679203 w 6942879"/>
              <a:gd name="connsiteY8651" fmla="*/ 1810790 h 3445715"/>
              <a:gd name="connsiteX8652" fmla="*/ 4671377 w 6942879"/>
              <a:gd name="connsiteY8652" fmla="*/ 1802960 h 3445715"/>
              <a:gd name="connsiteX8653" fmla="*/ 4675303 w 6942879"/>
              <a:gd name="connsiteY8653" fmla="*/ 1795131 h 3445715"/>
              <a:gd name="connsiteX8654" fmla="*/ 4671377 w 6942879"/>
              <a:gd name="connsiteY8654" fmla="*/ 1795131 h 3445715"/>
              <a:gd name="connsiteX8655" fmla="*/ 4675303 w 6942879"/>
              <a:gd name="connsiteY8655" fmla="*/ 1791216 h 3445715"/>
              <a:gd name="connsiteX8656" fmla="*/ 4671377 w 6942879"/>
              <a:gd name="connsiteY8656" fmla="*/ 1791216 h 3445715"/>
              <a:gd name="connsiteX8657" fmla="*/ 4675303 w 6942879"/>
              <a:gd name="connsiteY8657" fmla="*/ 1783387 h 3445715"/>
              <a:gd name="connsiteX8658" fmla="*/ 4667477 w 6942879"/>
              <a:gd name="connsiteY8658" fmla="*/ 1783387 h 3445715"/>
              <a:gd name="connsiteX8659" fmla="*/ 4663577 w 6942879"/>
              <a:gd name="connsiteY8659" fmla="*/ 1791216 h 3445715"/>
              <a:gd name="connsiteX8660" fmla="*/ 4659651 w 6942879"/>
              <a:gd name="connsiteY8660" fmla="*/ 1795131 h 3445715"/>
              <a:gd name="connsiteX8661" fmla="*/ 4667477 w 6942879"/>
              <a:gd name="connsiteY8661" fmla="*/ 1799046 h 3445715"/>
              <a:gd name="connsiteX8662" fmla="*/ 4644024 w 6942879"/>
              <a:gd name="connsiteY8662" fmla="*/ 1814705 h 3445715"/>
              <a:gd name="connsiteX8663" fmla="*/ 4628398 w 6942879"/>
              <a:gd name="connsiteY8663" fmla="*/ 1810790 h 3445715"/>
              <a:gd name="connsiteX8664" fmla="*/ 4601045 w 6942879"/>
              <a:gd name="connsiteY8664" fmla="*/ 1783387 h 3445715"/>
              <a:gd name="connsiteX8665" fmla="*/ 4616671 w 6942879"/>
              <a:gd name="connsiteY8665" fmla="*/ 1779499 h 3445715"/>
              <a:gd name="connsiteX8666" fmla="*/ 4628398 w 6942879"/>
              <a:gd name="connsiteY8666" fmla="*/ 1771669 h 3445715"/>
              <a:gd name="connsiteX8667" fmla="*/ 4604945 w 6942879"/>
              <a:gd name="connsiteY8667" fmla="*/ 1771669 h 3445715"/>
              <a:gd name="connsiteX8668" fmla="*/ 4585418 w 6942879"/>
              <a:gd name="connsiteY8668" fmla="*/ 1752095 h 3445715"/>
              <a:gd name="connsiteX8669" fmla="*/ 4585708 w 6942879"/>
              <a:gd name="connsiteY8669" fmla="*/ 1751839 h 3445715"/>
              <a:gd name="connsiteX8670" fmla="*/ 4583514 w 6942879"/>
              <a:gd name="connsiteY8670" fmla="*/ 1748327 h 3445715"/>
              <a:gd name="connsiteX8671" fmla="*/ 4578153 w 6942879"/>
              <a:gd name="connsiteY8671" fmla="*/ 1744422 h 3445715"/>
              <a:gd name="connsiteX8672" fmla="*/ 4574259 w 6942879"/>
              <a:gd name="connsiteY8672" fmla="*/ 1752233 h 3445715"/>
              <a:gd name="connsiteX8673" fmla="*/ 4570366 w 6942879"/>
              <a:gd name="connsiteY8673" fmla="*/ 1736624 h 3445715"/>
              <a:gd name="connsiteX8674" fmla="*/ 4558671 w 6942879"/>
              <a:gd name="connsiteY8674" fmla="*/ 1728812 h 3445715"/>
              <a:gd name="connsiteX8675" fmla="*/ 4554777 w 6942879"/>
              <a:gd name="connsiteY8675" fmla="*/ 1717095 h 3445715"/>
              <a:gd name="connsiteX8676" fmla="*/ 4535295 w 6942879"/>
              <a:gd name="connsiteY8676" fmla="*/ 1721001 h 3445715"/>
              <a:gd name="connsiteX8677" fmla="*/ 4519707 w 6942879"/>
              <a:gd name="connsiteY8677" fmla="*/ 1721001 h 3445715"/>
              <a:gd name="connsiteX8678" fmla="*/ 4496316 w 6942879"/>
              <a:gd name="connsiteY8678" fmla="*/ 1717095 h 3445715"/>
              <a:gd name="connsiteX8679" fmla="*/ 4469033 w 6942879"/>
              <a:gd name="connsiteY8679" fmla="*/ 1724907 h 3445715"/>
              <a:gd name="connsiteX8680" fmla="*/ 4458812 w 6942879"/>
              <a:gd name="connsiteY8680" fmla="*/ 1723930 h 3445715"/>
              <a:gd name="connsiteX8681" fmla="*/ 4458092 w 6942879"/>
              <a:gd name="connsiteY8681" fmla="*/ 1720556 h 3445715"/>
              <a:gd name="connsiteX8682" fmla="*/ 4457344 w 6942879"/>
              <a:gd name="connsiteY8682" fmla="*/ 1724187 h 3445715"/>
              <a:gd name="connsiteX8683" fmla="*/ 4383268 w 6942879"/>
              <a:gd name="connsiteY8683" fmla="*/ 1712496 h 3445715"/>
              <a:gd name="connsiteX8684" fmla="*/ 4367667 w 6942879"/>
              <a:gd name="connsiteY8684" fmla="*/ 1696893 h 3445715"/>
              <a:gd name="connsiteX8685" fmla="*/ 4355961 w 6942879"/>
              <a:gd name="connsiteY8685" fmla="*/ 1681290 h 3445715"/>
              <a:gd name="connsiteX8686" fmla="*/ 4348170 w 6942879"/>
              <a:gd name="connsiteY8686" fmla="*/ 1681290 h 3445715"/>
              <a:gd name="connsiteX8687" fmla="*/ 4352065 w 6942879"/>
              <a:gd name="connsiteY8687" fmla="*/ 1681290 h 3445715"/>
              <a:gd name="connsiteX8688" fmla="*/ 4332568 w 6942879"/>
              <a:gd name="connsiteY8688" fmla="*/ 1692996 h 3445715"/>
              <a:gd name="connsiteX8689" fmla="*/ 4332568 w 6942879"/>
              <a:gd name="connsiteY8689" fmla="*/ 1689099 h 3445715"/>
              <a:gd name="connsiteX8690" fmla="*/ 4316966 w 6942879"/>
              <a:gd name="connsiteY8690" fmla="*/ 1692996 h 3445715"/>
              <a:gd name="connsiteX8691" fmla="*/ 4293573 w 6942879"/>
              <a:gd name="connsiteY8691" fmla="*/ 1685202 h 3445715"/>
              <a:gd name="connsiteX8692" fmla="*/ 4250682 w 6942879"/>
              <a:gd name="connsiteY8692" fmla="*/ 1653996 h 3445715"/>
              <a:gd name="connsiteX8693" fmla="*/ 4231185 w 6942879"/>
              <a:gd name="connsiteY8693" fmla="*/ 1618908 h 3445715"/>
              <a:gd name="connsiteX8694" fmla="*/ 4215601 w 6942879"/>
              <a:gd name="connsiteY8694" fmla="*/ 1618908 h 3445715"/>
              <a:gd name="connsiteX8695" fmla="*/ 4211705 w 6942879"/>
              <a:gd name="connsiteY8695" fmla="*/ 1615012 h 3445715"/>
              <a:gd name="connsiteX8696" fmla="*/ 4207792 w 6942879"/>
              <a:gd name="connsiteY8696" fmla="*/ 1611115 h 3445715"/>
              <a:gd name="connsiteX8697" fmla="*/ 4200000 w 6942879"/>
              <a:gd name="connsiteY8697" fmla="*/ 1622805 h 3445715"/>
              <a:gd name="connsiteX8698" fmla="*/ 4188294 w 6942879"/>
              <a:gd name="connsiteY8698" fmla="*/ 1599408 h 3445715"/>
              <a:gd name="connsiteX8699" fmla="*/ 4187746 w 6942879"/>
              <a:gd name="connsiteY8699" fmla="*/ 1597201 h 3445715"/>
              <a:gd name="connsiteX8700" fmla="*/ 4187746 w 6942879"/>
              <a:gd name="connsiteY8700" fmla="*/ 1607699 h 3445715"/>
              <a:gd name="connsiteX8701" fmla="*/ 4199406 w 6942879"/>
              <a:gd name="connsiteY8701" fmla="*/ 1623342 h 3445715"/>
              <a:gd name="connsiteX8702" fmla="*/ 4187260 w 6942879"/>
              <a:gd name="connsiteY8702" fmla="*/ 1619919 h 3445715"/>
              <a:gd name="connsiteX8703" fmla="*/ 4186771 w 6942879"/>
              <a:gd name="connsiteY8703" fmla="*/ 1619759 h 3445715"/>
              <a:gd name="connsiteX8704" fmla="*/ 4191571 w 6942879"/>
              <a:gd name="connsiteY8704" fmla="*/ 1623000 h 3445715"/>
              <a:gd name="connsiteX8705" fmla="*/ 4187725 w 6942879"/>
              <a:gd name="connsiteY8705" fmla="*/ 1630989 h 3445715"/>
              <a:gd name="connsiteX8706" fmla="*/ 4195416 w 6942879"/>
              <a:gd name="connsiteY8706" fmla="*/ 1650961 h 3445715"/>
              <a:gd name="connsiteX8707" fmla="*/ 4194919 w 6942879"/>
              <a:gd name="connsiteY8707" fmla="*/ 1650910 h 3445715"/>
              <a:gd name="connsiteX8708" fmla="*/ 4199850 w 6942879"/>
              <a:gd name="connsiteY8708" fmla="*/ 1658539 h 3445715"/>
              <a:gd name="connsiteX8709" fmla="*/ 4215471 w 6942879"/>
              <a:gd name="connsiteY8709" fmla="*/ 1678118 h 3445715"/>
              <a:gd name="connsiteX8710" fmla="*/ 4227182 w 6942879"/>
              <a:gd name="connsiteY8710" fmla="*/ 1685944 h 3445715"/>
              <a:gd name="connsiteX8711" fmla="*/ 4227182 w 6942879"/>
              <a:gd name="connsiteY8711" fmla="*/ 1705523 h 3445715"/>
              <a:gd name="connsiteX8712" fmla="*/ 4242802 w 6942879"/>
              <a:gd name="connsiteY8712" fmla="*/ 1725102 h 3445715"/>
              <a:gd name="connsiteX8713" fmla="*/ 4270134 w 6942879"/>
              <a:gd name="connsiteY8713" fmla="*/ 1756420 h 3445715"/>
              <a:gd name="connsiteX8714" fmla="*/ 4271625 w 6942879"/>
              <a:gd name="connsiteY8714" fmla="*/ 1758003 h 3445715"/>
              <a:gd name="connsiteX8715" fmla="*/ 4265959 w 6942879"/>
              <a:gd name="connsiteY8715" fmla="*/ 1744594 h 3445715"/>
              <a:gd name="connsiteX8716" fmla="*/ 4285437 w 6942879"/>
              <a:gd name="connsiteY8716" fmla="*/ 1740680 h 3445715"/>
              <a:gd name="connsiteX8717" fmla="*/ 4304915 w 6942879"/>
              <a:gd name="connsiteY8717" fmla="*/ 1740680 h 3445715"/>
              <a:gd name="connsiteX8718" fmla="*/ 4332187 w 6942879"/>
              <a:gd name="connsiteY8718" fmla="*/ 1721116 h 3445715"/>
              <a:gd name="connsiteX8719" fmla="*/ 4351665 w 6942879"/>
              <a:gd name="connsiteY8719" fmla="*/ 1701553 h 3445715"/>
              <a:gd name="connsiteX8720" fmla="*/ 4347768 w 6942879"/>
              <a:gd name="connsiteY8720" fmla="*/ 1713288 h 3445715"/>
              <a:gd name="connsiteX8721" fmla="*/ 4351665 w 6942879"/>
              <a:gd name="connsiteY8721" fmla="*/ 1725031 h 3445715"/>
              <a:gd name="connsiteX8722" fmla="*/ 4375039 w 6942879"/>
              <a:gd name="connsiteY8722" fmla="*/ 1748508 h 3445715"/>
              <a:gd name="connsiteX8723" fmla="*/ 4398414 w 6942879"/>
              <a:gd name="connsiteY8723" fmla="*/ 1756328 h 3445715"/>
              <a:gd name="connsiteX8724" fmla="*/ 4417892 w 6942879"/>
              <a:gd name="connsiteY8724" fmla="*/ 1775900 h 3445715"/>
              <a:gd name="connsiteX8725" fmla="*/ 4410105 w 6942879"/>
              <a:gd name="connsiteY8725" fmla="*/ 1795463 h 3445715"/>
              <a:gd name="connsiteX8726" fmla="*/ 4390628 w 6942879"/>
              <a:gd name="connsiteY8726" fmla="*/ 1818932 h 3445715"/>
              <a:gd name="connsiteX8727" fmla="*/ 4378936 w 6942879"/>
              <a:gd name="connsiteY8727" fmla="*/ 1826761 h 3445715"/>
              <a:gd name="connsiteX8728" fmla="*/ 4375039 w 6942879"/>
              <a:gd name="connsiteY8728" fmla="*/ 1850239 h 3445715"/>
              <a:gd name="connsiteX8729" fmla="*/ 4355562 w 6942879"/>
              <a:gd name="connsiteY8729" fmla="*/ 1865887 h 3445715"/>
              <a:gd name="connsiteX8730" fmla="*/ 4332187 w 6942879"/>
              <a:gd name="connsiteY8730" fmla="*/ 1873716 h 3445715"/>
              <a:gd name="connsiteX8731" fmla="*/ 4320503 w 6942879"/>
              <a:gd name="connsiteY8731" fmla="*/ 1889365 h 3445715"/>
              <a:gd name="connsiteX8732" fmla="*/ 4285987 w 6942879"/>
              <a:gd name="connsiteY8732" fmla="*/ 1893218 h 3445715"/>
              <a:gd name="connsiteX8733" fmla="*/ 4279145 w 6942879"/>
              <a:gd name="connsiteY8733" fmla="*/ 1901439 h 3445715"/>
              <a:gd name="connsiteX8734" fmla="*/ 4266416 w 6942879"/>
              <a:gd name="connsiteY8734" fmla="*/ 1912585 h 3445715"/>
              <a:gd name="connsiteX8735" fmla="*/ 4242901 w 6942879"/>
              <a:gd name="connsiteY8735" fmla="*/ 1928091 h 3445715"/>
              <a:gd name="connsiteX8736" fmla="*/ 4207649 w 6942879"/>
              <a:gd name="connsiteY8736" fmla="*/ 1939723 h 3445715"/>
              <a:gd name="connsiteX8737" fmla="*/ 4176300 w 6942879"/>
              <a:gd name="connsiteY8737" fmla="*/ 1947479 h 3445715"/>
              <a:gd name="connsiteX8738" fmla="*/ 4164543 w 6942879"/>
              <a:gd name="connsiteY8738" fmla="*/ 1959110 h 3445715"/>
              <a:gd name="connsiteX8739" fmla="*/ 4144960 w 6942879"/>
              <a:gd name="connsiteY8739" fmla="*/ 1959110 h 3445715"/>
              <a:gd name="connsiteX8740" fmla="*/ 4129291 w 6942879"/>
              <a:gd name="connsiteY8740" fmla="*/ 1970735 h 3445715"/>
              <a:gd name="connsiteX8741" fmla="*/ 4097941 w 6942879"/>
              <a:gd name="connsiteY8741" fmla="*/ 1970735 h 3445715"/>
              <a:gd name="connsiteX8742" fmla="*/ 4094029 w 6942879"/>
              <a:gd name="connsiteY8742" fmla="*/ 1955229 h 3445715"/>
              <a:gd name="connsiteX8743" fmla="*/ 4086194 w 6942879"/>
              <a:gd name="connsiteY8743" fmla="*/ 1928091 h 3445715"/>
              <a:gd name="connsiteX8744" fmla="*/ 4086194 w 6942879"/>
              <a:gd name="connsiteY8744" fmla="*/ 1904829 h 3445715"/>
              <a:gd name="connsiteX8745" fmla="*/ 4088259 w 6942879"/>
              <a:gd name="connsiteY8745" fmla="*/ 1899923 h 3445715"/>
              <a:gd name="connsiteX8746" fmla="*/ 4086615 w 6942879"/>
              <a:gd name="connsiteY8746" fmla="*/ 1901269 h 3445715"/>
              <a:gd name="connsiteX8747" fmla="*/ 4082724 w 6942879"/>
              <a:gd name="connsiteY8747" fmla="*/ 1889531 h 3445715"/>
              <a:gd name="connsiteX8748" fmla="*/ 4067103 w 6942879"/>
              <a:gd name="connsiteY8748" fmla="*/ 1869952 h 3445715"/>
              <a:gd name="connsiteX8749" fmla="*/ 4047573 w 6942879"/>
              <a:gd name="connsiteY8749" fmla="*/ 1834721 h 3445715"/>
              <a:gd name="connsiteX8750" fmla="*/ 4016332 w 6942879"/>
              <a:gd name="connsiteY8750" fmla="*/ 1803388 h 3445715"/>
              <a:gd name="connsiteX8751" fmla="*/ 4012441 w 6942879"/>
              <a:gd name="connsiteY8751" fmla="*/ 1779912 h 3445715"/>
              <a:gd name="connsiteX8752" fmla="*/ 4004621 w 6942879"/>
              <a:gd name="connsiteY8752" fmla="*/ 1752507 h 3445715"/>
              <a:gd name="connsiteX8753" fmla="*/ 3985109 w 6942879"/>
              <a:gd name="connsiteY8753" fmla="*/ 1736841 h 3445715"/>
              <a:gd name="connsiteX8754" fmla="*/ 3973399 w 6942879"/>
              <a:gd name="connsiteY8754" fmla="*/ 1721174 h 3445715"/>
              <a:gd name="connsiteX8755" fmla="*/ 3957778 w 6942879"/>
              <a:gd name="connsiteY8755" fmla="*/ 1693769 h 3445715"/>
              <a:gd name="connsiteX8756" fmla="*/ 3938247 w 6942879"/>
              <a:gd name="connsiteY8756" fmla="*/ 1658539 h 3445715"/>
              <a:gd name="connsiteX8757" fmla="*/ 3930447 w 6942879"/>
              <a:gd name="connsiteY8757" fmla="*/ 1646801 h 3445715"/>
              <a:gd name="connsiteX8758" fmla="*/ 3934338 w 6942879"/>
              <a:gd name="connsiteY8758" fmla="*/ 1627221 h 3445715"/>
              <a:gd name="connsiteX8759" fmla="*/ 3936119 w 6942879"/>
              <a:gd name="connsiteY8759" fmla="*/ 1628078 h 3445715"/>
              <a:gd name="connsiteX8760" fmla="*/ 3935007 w 6942879"/>
              <a:gd name="connsiteY8760" fmla="*/ 1626623 h 3445715"/>
              <a:gd name="connsiteX8761" fmla="*/ 3934523 w 6942879"/>
              <a:gd name="connsiteY8761" fmla="*/ 1619249 h 3445715"/>
              <a:gd name="connsiteX8762" fmla="*/ 3946081 w 6942879"/>
              <a:gd name="connsiteY8762" fmla="*/ 1591814 h 3445715"/>
              <a:gd name="connsiteX8763" fmla="*/ 3936668 w 6942879"/>
              <a:gd name="connsiteY8763" fmla="*/ 1579262 h 3445715"/>
              <a:gd name="connsiteX8764" fmla="*/ 3938518 w 6942879"/>
              <a:gd name="connsiteY8764" fmla="*/ 1587872 h 3445715"/>
              <a:gd name="connsiteX8765" fmla="*/ 3942511 w 6942879"/>
              <a:gd name="connsiteY8765" fmla="*/ 1599700 h 3445715"/>
              <a:gd name="connsiteX8766" fmla="*/ 3934524 w 6942879"/>
              <a:gd name="connsiteY8766" fmla="*/ 1615472 h 3445715"/>
              <a:gd name="connsiteX8767" fmla="*/ 3926538 w 6942879"/>
              <a:gd name="connsiteY8767" fmla="*/ 1647016 h 3445715"/>
              <a:gd name="connsiteX8768" fmla="*/ 3926538 w 6942879"/>
              <a:gd name="connsiteY8768" fmla="*/ 1650960 h 3445715"/>
              <a:gd name="connsiteX8769" fmla="*/ 3922545 w 6942879"/>
              <a:gd name="connsiteY8769" fmla="*/ 1611528 h 3445715"/>
              <a:gd name="connsiteX8770" fmla="*/ 3920059 w 6942879"/>
              <a:gd name="connsiteY8770" fmla="*/ 1599252 h 3445715"/>
              <a:gd name="connsiteX8771" fmla="*/ 3923053 w 6942879"/>
              <a:gd name="connsiteY8771" fmla="*/ 1634933 h 3445715"/>
              <a:gd name="connsiteX8772" fmla="*/ 3926977 w 6942879"/>
              <a:gd name="connsiteY8772" fmla="*/ 1654411 h 3445715"/>
              <a:gd name="connsiteX8773" fmla="*/ 3919130 w 6942879"/>
              <a:gd name="connsiteY8773" fmla="*/ 1666098 h 3445715"/>
              <a:gd name="connsiteX8774" fmla="*/ 3883851 w 6942879"/>
              <a:gd name="connsiteY8774" fmla="*/ 1611559 h 3445715"/>
              <a:gd name="connsiteX8775" fmla="*/ 3891687 w 6942879"/>
              <a:gd name="connsiteY8775" fmla="*/ 1642724 h 3445715"/>
              <a:gd name="connsiteX8776" fmla="*/ 3911294 w 6942879"/>
              <a:gd name="connsiteY8776" fmla="*/ 1677785 h 3445715"/>
              <a:gd name="connsiteX8777" fmla="*/ 3930890 w 6942879"/>
              <a:gd name="connsiteY8777" fmla="*/ 1720637 h 3445715"/>
              <a:gd name="connsiteX8778" fmla="*/ 3950496 w 6942879"/>
              <a:gd name="connsiteY8778" fmla="*/ 1744011 h 3445715"/>
              <a:gd name="connsiteX8779" fmla="*/ 3946573 w 6942879"/>
              <a:gd name="connsiteY8779" fmla="*/ 1751803 h 3445715"/>
              <a:gd name="connsiteX8780" fmla="*/ 3934813 w 6942879"/>
              <a:gd name="connsiteY8780" fmla="*/ 1767385 h 3445715"/>
              <a:gd name="connsiteX8781" fmla="*/ 3932648 w 6942879"/>
              <a:gd name="connsiteY8781" fmla="*/ 1770973 h 3445715"/>
              <a:gd name="connsiteX8782" fmla="*/ 3946304 w 6942879"/>
              <a:gd name="connsiteY8782" fmla="*/ 1764130 h 3445715"/>
              <a:gd name="connsiteX8783" fmla="*/ 3969785 w 6942879"/>
              <a:gd name="connsiteY8783" fmla="*/ 1783700 h 3445715"/>
              <a:gd name="connsiteX8784" fmla="*/ 3973691 w 6942879"/>
              <a:gd name="connsiteY8784" fmla="*/ 1799371 h 3445715"/>
              <a:gd name="connsiteX8785" fmla="*/ 3977612 w 6942879"/>
              <a:gd name="connsiteY8785" fmla="*/ 1807188 h 3445715"/>
              <a:gd name="connsiteX8786" fmla="*/ 3977612 w 6942879"/>
              <a:gd name="connsiteY8786" fmla="*/ 1830694 h 3445715"/>
              <a:gd name="connsiteX8787" fmla="*/ 3989344 w 6942879"/>
              <a:gd name="connsiteY8787" fmla="*/ 1854181 h 3445715"/>
              <a:gd name="connsiteX8788" fmla="*/ 3998828 w 6942879"/>
              <a:gd name="connsiteY8788" fmla="*/ 1866832 h 3445715"/>
              <a:gd name="connsiteX8789" fmla="*/ 4000247 w 6942879"/>
              <a:gd name="connsiteY8789" fmla="*/ 1865318 h 3445715"/>
              <a:gd name="connsiteX8790" fmla="*/ 4015887 w 6942879"/>
              <a:gd name="connsiteY8790" fmla="*/ 1900438 h 3445715"/>
              <a:gd name="connsiteX8791" fmla="*/ 4023707 w 6942879"/>
              <a:gd name="connsiteY8791" fmla="*/ 1919955 h 3445715"/>
              <a:gd name="connsiteX8792" fmla="*/ 4027617 w 6942879"/>
              <a:gd name="connsiteY8792" fmla="*/ 1927757 h 3445715"/>
              <a:gd name="connsiteX8793" fmla="*/ 4027617 w 6942879"/>
              <a:gd name="connsiteY8793" fmla="*/ 1919955 h 3445715"/>
              <a:gd name="connsiteX8794" fmla="*/ 4035437 w 6942879"/>
              <a:gd name="connsiteY8794" fmla="*/ 1927757 h 3445715"/>
              <a:gd name="connsiteX8795" fmla="*/ 4054987 w 6942879"/>
              <a:gd name="connsiteY8795" fmla="*/ 1939467 h 3445715"/>
              <a:gd name="connsiteX8796" fmla="*/ 4086267 w 6942879"/>
              <a:gd name="connsiteY8796" fmla="*/ 1970683 h 3445715"/>
              <a:gd name="connsiteX8797" fmla="*/ 4074704 w 6942879"/>
              <a:gd name="connsiteY8797" fmla="*/ 1978379 h 3445715"/>
              <a:gd name="connsiteX8798" fmla="*/ 4074986 w 6942879"/>
              <a:gd name="connsiteY8798" fmla="*/ 1978833 h 3445715"/>
              <a:gd name="connsiteX8799" fmla="*/ 4067664 w 6942879"/>
              <a:gd name="connsiteY8799" fmla="*/ 1990626 h 3445715"/>
              <a:gd name="connsiteX8800" fmla="*/ 4067568 w 6942879"/>
              <a:gd name="connsiteY8800" fmla="*/ 1991074 h 3445715"/>
              <a:gd name="connsiteX8801" fmla="*/ 4075176 w 6942879"/>
              <a:gd name="connsiteY8801" fmla="*/ 1979579 h 3445715"/>
              <a:gd name="connsiteX8802" fmla="*/ 4094403 w 6942879"/>
              <a:gd name="connsiteY8802" fmla="*/ 1983453 h 3445715"/>
              <a:gd name="connsiteX8803" fmla="*/ 4079021 w 6942879"/>
              <a:gd name="connsiteY8803" fmla="*/ 1995073 h 3445715"/>
              <a:gd name="connsiteX8804" fmla="*/ 4088154 w 6942879"/>
              <a:gd name="connsiteY8804" fmla="*/ 1994104 h 3445715"/>
              <a:gd name="connsiteX8805" fmla="*/ 4093794 w 6942879"/>
              <a:gd name="connsiteY8805" fmla="*/ 1998473 h 3445715"/>
              <a:gd name="connsiteX8806" fmla="*/ 4093928 w 6942879"/>
              <a:gd name="connsiteY8806" fmla="*/ 1998293 h 3445715"/>
              <a:gd name="connsiteX8807" fmla="*/ 4094341 w 6942879"/>
              <a:gd name="connsiteY8807" fmla="*/ 1998805 h 3445715"/>
              <a:gd name="connsiteX8808" fmla="*/ 4094984 w 6942879"/>
              <a:gd name="connsiteY8808" fmla="*/ 1998482 h 3445715"/>
              <a:gd name="connsiteX8809" fmla="*/ 4094550 w 6942879"/>
              <a:gd name="connsiteY8809" fmla="*/ 1999065 h 3445715"/>
              <a:gd name="connsiteX8810" fmla="*/ 4104174 w 6942879"/>
              <a:gd name="connsiteY8810" fmla="*/ 2011017 h 3445715"/>
              <a:gd name="connsiteX8811" fmla="*/ 4117342 w 6942879"/>
              <a:gd name="connsiteY8811" fmla="*/ 2017875 h 3445715"/>
              <a:gd name="connsiteX8812" fmla="*/ 4136843 w 6942879"/>
              <a:gd name="connsiteY8812" fmla="*/ 2010039 h 3445715"/>
              <a:gd name="connsiteX8813" fmla="*/ 4156344 w 6942879"/>
              <a:gd name="connsiteY8813" fmla="*/ 2013950 h 3445715"/>
              <a:gd name="connsiteX8814" fmla="*/ 4175860 w 6942879"/>
              <a:gd name="connsiteY8814" fmla="*/ 2002219 h 3445715"/>
              <a:gd name="connsiteX8815" fmla="*/ 4179757 w 6942879"/>
              <a:gd name="connsiteY8815" fmla="*/ 2006129 h 3445715"/>
              <a:gd name="connsiteX8816" fmla="*/ 4187567 w 6942879"/>
              <a:gd name="connsiteY8816" fmla="*/ 2002219 h 3445715"/>
              <a:gd name="connsiteX8817" fmla="*/ 4218775 w 6942879"/>
              <a:gd name="connsiteY8817" fmla="*/ 2002219 h 3445715"/>
              <a:gd name="connsiteX8818" fmla="*/ 4234379 w 6942879"/>
              <a:gd name="connsiteY8818" fmla="*/ 1990472 h 3445715"/>
              <a:gd name="connsiteX8819" fmla="*/ 4246086 w 6942879"/>
              <a:gd name="connsiteY8819" fmla="*/ 1994383 h 3445715"/>
              <a:gd name="connsiteX8820" fmla="*/ 4246086 w 6942879"/>
              <a:gd name="connsiteY8820" fmla="*/ 2017875 h 3445715"/>
              <a:gd name="connsiteX8821" fmla="*/ 4238276 w 6942879"/>
              <a:gd name="connsiteY8821" fmla="*/ 2045263 h 3445715"/>
              <a:gd name="connsiteX8822" fmla="*/ 4210965 w 6942879"/>
              <a:gd name="connsiteY8822" fmla="*/ 2084413 h 3445715"/>
              <a:gd name="connsiteX8823" fmla="*/ 4140740 w 6942879"/>
              <a:gd name="connsiteY8823" fmla="*/ 2178354 h 3445715"/>
              <a:gd name="connsiteX8824" fmla="*/ 4066618 w 6942879"/>
              <a:gd name="connsiteY8824" fmla="*/ 2244891 h 3445715"/>
              <a:gd name="connsiteX8825" fmla="*/ 4047117 w 6942879"/>
              <a:gd name="connsiteY8825" fmla="*/ 2260548 h 3445715"/>
              <a:gd name="connsiteX8826" fmla="*/ 4039307 w 6942879"/>
              <a:gd name="connsiteY8826" fmla="*/ 2272279 h 3445715"/>
              <a:gd name="connsiteX8827" fmla="*/ 4027600 w 6942879"/>
              <a:gd name="connsiteY8827" fmla="*/ 2287936 h 3445715"/>
              <a:gd name="connsiteX8828" fmla="*/ 4011996 w 6942879"/>
              <a:gd name="connsiteY8828" fmla="*/ 2315339 h 3445715"/>
              <a:gd name="connsiteX8829" fmla="*/ 4011318 w 6942879"/>
              <a:gd name="connsiteY8829" fmla="*/ 2314878 h 3445715"/>
              <a:gd name="connsiteX8830" fmla="*/ 4011100 w 6942879"/>
              <a:gd name="connsiteY8830" fmla="*/ 2315656 h 3445715"/>
              <a:gd name="connsiteX8831" fmla="*/ 4004528 w 6942879"/>
              <a:gd name="connsiteY8831" fmla="*/ 2342711 h 3445715"/>
              <a:gd name="connsiteX8832" fmla="*/ 4016212 w 6942879"/>
              <a:gd name="connsiteY8832" fmla="*/ 2358406 h 3445715"/>
              <a:gd name="connsiteX8833" fmla="*/ 4016212 w 6942879"/>
              <a:gd name="connsiteY8833" fmla="*/ 2374111 h 3445715"/>
              <a:gd name="connsiteX8834" fmla="*/ 4035685 w 6942879"/>
              <a:gd name="connsiteY8834" fmla="*/ 2425137 h 3445715"/>
              <a:gd name="connsiteX8835" fmla="*/ 4031995 w 6942879"/>
              <a:gd name="connsiteY8835" fmla="*/ 2427462 h 3445715"/>
              <a:gd name="connsiteX8836" fmla="*/ 4035985 w 6942879"/>
              <a:gd name="connsiteY8836" fmla="*/ 2432277 h 3445715"/>
              <a:gd name="connsiteX8837" fmla="*/ 4043770 w 6942879"/>
              <a:gd name="connsiteY8837" fmla="*/ 2510648 h 3445715"/>
              <a:gd name="connsiteX8838" fmla="*/ 4020416 w 6942879"/>
              <a:gd name="connsiteY8838" fmla="*/ 2545929 h 3445715"/>
              <a:gd name="connsiteX8839" fmla="*/ 3997062 w 6942879"/>
              <a:gd name="connsiteY8839" fmla="*/ 2561590 h 3445715"/>
              <a:gd name="connsiteX8840" fmla="*/ 3977595 w 6942879"/>
              <a:gd name="connsiteY8840" fmla="*/ 2569429 h 3445715"/>
              <a:gd name="connsiteX8841" fmla="*/ 3954241 w 6942879"/>
              <a:gd name="connsiteY8841" fmla="*/ 2592945 h 3445715"/>
              <a:gd name="connsiteX8842" fmla="*/ 3934774 w 6942879"/>
              <a:gd name="connsiteY8842" fmla="*/ 2608622 h 3445715"/>
              <a:gd name="connsiteX8843" fmla="*/ 3923092 w 6942879"/>
              <a:gd name="connsiteY8843" fmla="*/ 2608622 h 3445715"/>
              <a:gd name="connsiteX8844" fmla="*/ 3938671 w 6942879"/>
              <a:gd name="connsiteY8844" fmla="*/ 2671315 h 3445715"/>
              <a:gd name="connsiteX8845" fmla="*/ 3938671 w 6942879"/>
              <a:gd name="connsiteY8845" fmla="*/ 2702669 h 3445715"/>
              <a:gd name="connsiteX8846" fmla="*/ 3903635 w 6942879"/>
              <a:gd name="connsiteY8846" fmla="*/ 2722258 h 3445715"/>
              <a:gd name="connsiteX8847" fmla="*/ 3884169 w 6942879"/>
              <a:gd name="connsiteY8847" fmla="*/ 2745774 h 3445715"/>
              <a:gd name="connsiteX8848" fmla="*/ 3891954 w 6942879"/>
              <a:gd name="connsiteY8848" fmla="*/ 2745774 h 3445715"/>
              <a:gd name="connsiteX8849" fmla="*/ 3888066 w 6942879"/>
              <a:gd name="connsiteY8849" fmla="*/ 2757524 h 3445715"/>
              <a:gd name="connsiteX8850" fmla="*/ 3884197 w 6942879"/>
              <a:gd name="connsiteY8850" fmla="*/ 2760771 h 3445715"/>
              <a:gd name="connsiteX8851" fmla="*/ 3887936 w 6942879"/>
              <a:gd name="connsiteY8851" fmla="*/ 2760771 h 3445715"/>
              <a:gd name="connsiteX8852" fmla="*/ 3880116 w 6942879"/>
              <a:gd name="connsiteY8852" fmla="*/ 2792104 h 3445715"/>
              <a:gd name="connsiteX8853" fmla="*/ 3860572 w 6942879"/>
              <a:gd name="connsiteY8853" fmla="*/ 2807783 h 3445715"/>
              <a:gd name="connsiteX8854" fmla="*/ 3833208 w 6942879"/>
              <a:gd name="connsiteY8854" fmla="*/ 2850866 h 3445715"/>
              <a:gd name="connsiteX8855" fmla="*/ 3801941 w 6942879"/>
              <a:gd name="connsiteY8855" fmla="*/ 2882199 h 3445715"/>
              <a:gd name="connsiteX8856" fmla="*/ 3758936 w 6942879"/>
              <a:gd name="connsiteY8856" fmla="*/ 2905711 h 3445715"/>
              <a:gd name="connsiteX8857" fmla="*/ 3751116 w 6942879"/>
              <a:gd name="connsiteY8857" fmla="*/ 2917461 h 3445715"/>
              <a:gd name="connsiteX8858" fmla="*/ 3743310 w 6942879"/>
              <a:gd name="connsiteY8858" fmla="*/ 2905711 h 3445715"/>
              <a:gd name="connsiteX8859" fmla="*/ 3739392 w 6942879"/>
              <a:gd name="connsiteY8859" fmla="*/ 2909628 h 3445715"/>
              <a:gd name="connsiteX8860" fmla="*/ 3731572 w 6942879"/>
              <a:gd name="connsiteY8860" fmla="*/ 2913544 h 3445715"/>
              <a:gd name="connsiteX8861" fmla="*/ 3727669 w 6942879"/>
              <a:gd name="connsiteY8861" fmla="*/ 2913544 h 3445715"/>
              <a:gd name="connsiteX8862" fmla="*/ 3700305 w 6942879"/>
              <a:gd name="connsiteY8862" fmla="*/ 2913544 h 3445715"/>
              <a:gd name="connsiteX8863" fmla="*/ 3680761 w 6942879"/>
              <a:gd name="connsiteY8863" fmla="*/ 2917461 h 3445715"/>
              <a:gd name="connsiteX8864" fmla="*/ 3661218 w 6942879"/>
              <a:gd name="connsiteY8864" fmla="*/ 2921378 h 3445715"/>
              <a:gd name="connsiteX8865" fmla="*/ 3637757 w 6942879"/>
              <a:gd name="connsiteY8865" fmla="*/ 2929211 h 3445715"/>
              <a:gd name="connsiteX8866" fmla="*/ 3622130 w 6942879"/>
              <a:gd name="connsiteY8866" fmla="*/ 2913544 h 3445715"/>
              <a:gd name="connsiteX8867" fmla="*/ 3618213 w 6942879"/>
              <a:gd name="connsiteY8867" fmla="*/ 2921378 h 3445715"/>
              <a:gd name="connsiteX8868" fmla="*/ 3614310 w 6942879"/>
              <a:gd name="connsiteY8868" fmla="*/ 2905711 h 3445715"/>
              <a:gd name="connsiteX8869" fmla="*/ 3610392 w 6942879"/>
              <a:gd name="connsiteY8869" fmla="*/ 2897878 h 3445715"/>
              <a:gd name="connsiteX8870" fmla="*/ 3614310 w 6942879"/>
              <a:gd name="connsiteY8870" fmla="*/ 2882199 h 3445715"/>
              <a:gd name="connsiteX8871" fmla="*/ 3598669 w 6942879"/>
              <a:gd name="connsiteY8871" fmla="*/ 2839116 h 3445715"/>
              <a:gd name="connsiteX8872" fmla="*/ 3590849 w 6942879"/>
              <a:gd name="connsiteY8872" fmla="*/ 2819533 h 3445715"/>
              <a:gd name="connsiteX8873" fmla="*/ 3584501 w 6942879"/>
              <a:gd name="connsiteY8873" fmla="*/ 2805823 h 3445715"/>
              <a:gd name="connsiteX8874" fmla="*/ 3586468 w 6942879"/>
              <a:gd name="connsiteY8874" fmla="*/ 2794784 h 3445715"/>
              <a:gd name="connsiteX8875" fmla="*/ 3583499 w 6942879"/>
              <a:gd name="connsiteY8875" fmla="*/ 2796151 h 3445715"/>
              <a:gd name="connsiteX8876" fmla="*/ 3560163 w 6942879"/>
              <a:gd name="connsiteY8876" fmla="*/ 2757060 h 3445715"/>
              <a:gd name="connsiteX8877" fmla="*/ 3552384 w 6942879"/>
              <a:gd name="connsiteY8877" fmla="*/ 2721868 h 3445715"/>
              <a:gd name="connsiteX8878" fmla="*/ 3548501 w 6942879"/>
              <a:gd name="connsiteY8878" fmla="*/ 2690588 h 3445715"/>
              <a:gd name="connsiteX8879" fmla="*/ 3548501 w 6942879"/>
              <a:gd name="connsiteY8879" fmla="*/ 2671042 h 3445715"/>
              <a:gd name="connsiteX8880" fmla="*/ 3532944 w 6942879"/>
              <a:gd name="connsiteY8880" fmla="*/ 2639762 h 3445715"/>
              <a:gd name="connsiteX8881" fmla="*/ 3521270 w 6942879"/>
              <a:gd name="connsiteY8881" fmla="*/ 2612394 h 3445715"/>
              <a:gd name="connsiteX8882" fmla="*/ 3507172 w 6942879"/>
              <a:gd name="connsiteY8882" fmla="*/ 2588936 h 3445715"/>
              <a:gd name="connsiteX8883" fmla="*/ 3501947 w 6942879"/>
              <a:gd name="connsiteY8883" fmla="*/ 2565993 h 3445715"/>
              <a:gd name="connsiteX8884" fmla="*/ 3500593 w 6942879"/>
              <a:gd name="connsiteY8884" fmla="*/ 2565993 h 3445715"/>
              <a:gd name="connsiteX8885" fmla="*/ 3500593 w 6942879"/>
              <a:gd name="connsiteY8885" fmla="*/ 2550347 h 3445715"/>
              <a:gd name="connsiteX8886" fmla="*/ 3500593 w 6942879"/>
              <a:gd name="connsiteY8886" fmla="*/ 2530802 h 3445715"/>
              <a:gd name="connsiteX8887" fmla="*/ 3512358 w 6942879"/>
              <a:gd name="connsiteY8887" fmla="*/ 2495611 h 3445715"/>
              <a:gd name="connsiteX8888" fmla="*/ 3531972 w 6942879"/>
              <a:gd name="connsiteY8888" fmla="*/ 2464331 h 3445715"/>
              <a:gd name="connsiteX8889" fmla="*/ 3524122 w 6942879"/>
              <a:gd name="connsiteY8889" fmla="*/ 2413505 h 3445715"/>
              <a:gd name="connsiteX8890" fmla="*/ 3524122 w 6942879"/>
              <a:gd name="connsiteY8890" fmla="*/ 2397871 h 3445715"/>
              <a:gd name="connsiteX8891" fmla="*/ 3524122 w 6942879"/>
              <a:gd name="connsiteY8891" fmla="*/ 2382226 h 3445715"/>
              <a:gd name="connsiteX8892" fmla="*/ 3515300 w 6942879"/>
              <a:gd name="connsiteY8892" fmla="*/ 2362680 h 3445715"/>
              <a:gd name="connsiteX8893" fmla="*/ 3512605 w 6942879"/>
              <a:gd name="connsiteY8893" fmla="*/ 2344775 h 3445715"/>
              <a:gd name="connsiteX8894" fmla="*/ 3508485 w 6942879"/>
              <a:gd name="connsiteY8894" fmla="*/ 2346333 h 3445715"/>
              <a:gd name="connsiteX8895" fmla="*/ 3508485 w 6942879"/>
              <a:gd name="connsiteY8895" fmla="*/ 2334605 h 3445715"/>
              <a:gd name="connsiteX8896" fmla="*/ 3512401 w 6942879"/>
              <a:gd name="connsiteY8896" fmla="*/ 2330684 h 3445715"/>
              <a:gd name="connsiteX8897" fmla="*/ 3521738 w 6942879"/>
              <a:gd name="connsiteY8897" fmla="*/ 2315099 h 3445715"/>
              <a:gd name="connsiteX8898" fmla="*/ 3512574 w 6942879"/>
              <a:gd name="connsiteY8898" fmla="*/ 2327320 h 3445715"/>
              <a:gd name="connsiteX8899" fmla="*/ 3504587 w 6942879"/>
              <a:gd name="connsiteY8899" fmla="*/ 2339302 h 3445715"/>
              <a:gd name="connsiteX8900" fmla="*/ 3508395 w 6942879"/>
              <a:gd name="connsiteY8900" fmla="*/ 2320258 h 3445715"/>
              <a:gd name="connsiteX8901" fmla="*/ 3505348 w 6942879"/>
              <a:gd name="connsiteY8901" fmla="*/ 2323327 h 3445715"/>
              <a:gd name="connsiteX8902" fmla="*/ 3485950 w 6942879"/>
              <a:gd name="connsiteY8902" fmla="*/ 2299894 h 3445715"/>
              <a:gd name="connsiteX8903" fmla="*/ 3495277 w 6942879"/>
              <a:gd name="connsiteY8903" fmla="*/ 2294807 h 3445715"/>
              <a:gd name="connsiteX8904" fmla="*/ 3486200 w 6942879"/>
              <a:gd name="connsiteY8904" fmla="*/ 2299363 h 3445715"/>
              <a:gd name="connsiteX8905" fmla="*/ 3478411 w 6942879"/>
              <a:gd name="connsiteY8905" fmla="*/ 2287640 h 3445715"/>
              <a:gd name="connsiteX8906" fmla="*/ 3458938 w 6942879"/>
              <a:gd name="connsiteY8906" fmla="*/ 2268097 h 3445715"/>
              <a:gd name="connsiteX8907" fmla="*/ 3443359 w 6942879"/>
              <a:gd name="connsiteY8907" fmla="*/ 2240735 h 3445715"/>
              <a:gd name="connsiteX8908" fmla="*/ 3458938 w 6942879"/>
              <a:gd name="connsiteY8908" fmla="*/ 2217288 h 3445715"/>
              <a:gd name="connsiteX8909" fmla="*/ 3456017 w 6942879"/>
              <a:gd name="connsiteY8909" fmla="*/ 2212890 h 3445715"/>
              <a:gd name="connsiteX8910" fmla="*/ 3458697 w 6942879"/>
              <a:gd name="connsiteY8910" fmla="*/ 2206162 h 3445715"/>
              <a:gd name="connsiteX8911" fmla="*/ 3457999 w 6942879"/>
              <a:gd name="connsiteY8911" fmla="*/ 2206162 h 3445715"/>
              <a:gd name="connsiteX8912" fmla="*/ 3450013 w 6942879"/>
              <a:gd name="connsiteY8912" fmla="*/ 2194180 h 3445715"/>
              <a:gd name="connsiteX8913" fmla="*/ 3461993 w 6942879"/>
              <a:gd name="connsiteY8913" fmla="*/ 2182197 h 3445715"/>
              <a:gd name="connsiteX8914" fmla="*/ 3462567 w 6942879"/>
              <a:gd name="connsiteY8914" fmla="*/ 2182125 h 3445715"/>
              <a:gd name="connsiteX8915" fmla="*/ 3462567 w 6942879"/>
              <a:gd name="connsiteY8915" fmla="*/ 2155074 h 3445715"/>
              <a:gd name="connsiteX8916" fmla="*/ 3454800 w 6942879"/>
              <a:gd name="connsiteY8916" fmla="*/ 2143380 h 3445715"/>
              <a:gd name="connsiteX8917" fmla="*/ 3450913 w 6942879"/>
              <a:gd name="connsiteY8917" fmla="*/ 2143380 h 3445715"/>
              <a:gd name="connsiteX8918" fmla="*/ 3439352 w 6942879"/>
              <a:gd name="connsiteY8918" fmla="*/ 2131768 h 3445715"/>
              <a:gd name="connsiteX8919" fmla="*/ 3439322 w 6942879"/>
              <a:gd name="connsiteY8919" fmla="*/ 2131915 h 3445715"/>
              <a:gd name="connsiteX8920" fmla="*/ 3427617 w 6942879"/>
              <a:gd name="connsiteY8920" fmla="*/ 2131915 h 3445715"/>
              <a:gd name="connsiteX8921" fmla="*/ 3408097 w 6942879"/>
              <a:gd name="connsiteY8921" fmla="*/ 2135826 h 3445715"/>
              <a:gd name="connsiteX8922" fmla="*/ 3411999 w 6942879"/>
              <a:gd name="connsiteY8922" fmla="*/ 2131915 h 3445715"/>
              <a:gd name="connsiteX8923" fmla="*/ 3384686 w 6942879"/>
              <a:gd name="connsiteY8923" fmla="*/ 2135826 h 3445715"/>
              <a:gd name="connsiteX8924" fmla="*/ 3376872 w 6942879"/>
              <a:gd name="connsiteY8924" fmla="*/ 2124084 h 3445715"/>
              <a:gd name="connsiteX8925" fmla="*/ 3376872 w 6942879"/>
              <a:gd name="connsiteY8925" fmla="*/ 2116252 h 3445715"/>
              <a:gd name="connsiteX8926" fmla="*/ 3357363 w 6942879"/>
              <a:gd name="connsiteY8926" fmla="*/ 2100590 h 3445715"/>
              <a:gd name="connsiteX8927" fmla="*/ 3341756 w 6942879"/>
              <a:gd name="connsiteY8927" fmla="*/ 2096670 h 3445715"/>
              <a:gd name="connsiteX8928" fmla="*/ 3330039 w 6942879"/>
              <a:gd name="connsiteY8928" fmla="*/ 2096670 h 3445715"/>
              <a:gd name="connsiteX8929" fmla="*/ 3325249 w 6942879"/>
              <a:gd name="connsiteY8929" fmla="*/ 2068303 h 3445715"/>
              <a:gd name="connsiteX8930" fmla="*/ 3325249 w 6942879"/>
              <a:gd name="connsiteY8930" fmla="*/ 2084018 h 3445715"/>
              <a:gd name="connsiteX8931" fmla="*/ 3325249 w 6942879"/>
              <a:gd name="connsiteY8931" fmla="*/ 2095742 h 3445715"/>
              <a:gd name="connsiteX8932" fmla="*/ 3305726 w 6942879"/>
              <a:gd name="connsiteY8932" fmla="*/ 2099651 h 3445715"/>
              <a:gd name="connsiteX8933" fmla="*/ 3302798 w 6942879"/>
              <a:gd name="connsiteY8933" fmla="*/ 2063009 h 3445715"/>
              <a:gd name="connsiteX8934" fmla="*/ 3302398 w 6942879"/>
              <a:gd name="connsiteY8934" fmla="*/ 2061475 h 3445715"/>
              <a:gd name="connsiteX8935" fmla="*/ 3302398 w 6942879"/>
              <a:gd name="connsiteY8935" fmla="*/ 2099760 h 3445715"/>
              <a:gd name="connsiteX8936" fmla="*/ 3299503 w 6942879"/>
              <a:gd name="connsiteY8936" fmla="*/ 2102672 h 3445715"/>
              <a:gd name="connsiteX8937" fmla="*/ 3291858 w 6942879"/>
              <a:gd name="connsiteY8937" fmla="*/ 2100109 h 3445715"/>
              <a:gd name="connsiteX8938" fmla="*/ 3294280 w 6942879"/>
              <a:gd name="connsiteY8938" fmla="*/ 2104175 h 3445715"/>
              <a:gd name="connsiteX8939" fmla="*/ 3243872 w 6942879"/>
              <a:gd name="connsiteY8939" fmla="*/ 2123703 h 3445715"/>
              <a:gd name="connsiteX8940" fmla="*/ 3216730 w 6942879"/>
              <a:gd name="connsiteY8940" fmla="*/ 2127608 h 3445715"/>
              <a:gd name="connsiteX8941" fmla="*/ 3208976 w 6942879"/>
              <a:gd name="connsiteY8941" fmla="*/ 2096364 h 3445715"/>
              <a:gd name="connsiteX8942" fmla="*/ 3210047 w 6942879"/>
              <a:gd name="connsiteY8942" fmla="*/ 2091091 h 3445715"/>
              <a:gd name="connsiteX8943" fmla="*/ 3208258 w 6942879"/>
              <a:gd name="connsiteY8943" fmla="*/ 2096511 h 3445715"/>
              <a:gd name="connsiteX8944" fmla="*/ 3215995 w 6942879"/>
              <a:gd name="connsiteY8944" fmla="*/ 2116054 h 3445715"/>
              <a:gd name="connsiteX8945" fmla="*/ 3200522 w 6942879"/>
              <a:gd name="connsiteY8945" fmla="*/ 2123874 h 3445715"/>
              <a:gd name="connsiteX8946" fmla="*/ 3173442 w 6942879"/>
              <a:gd name="connsiteY8946" fmla="*/ 2123874 h 3445715"/>
              <a:gd name="connsiteX8947" fmla="*/ 3127021 w 6942879"/>
              <a:gd name="connsiteY8947" fmla="*/ 2135597 h 3445715"/>
              <a:gd name="connsiteX8948" fmla="*/ 3127021 w 6942879"/>
              <a:gd name="connsiteY8948" fmla="*/ 2121470 h 3445715"/>
              <a:gd name="connsiteX8949" fmla="*/ 3126622 w 6942879"/>
              <a:gd name="connsiteY8949" fmla="*/ 2119875 h 3445715"/>
              <a:gd name="connsiteX8950" fmla="*/ 3127021 w 6942879"/>
              <a:gd name="connsiteY8950" fmla="*/ 2119344 h 3445715"/>
              <a:gd name="connsiteX8951" fmla="*/ 3127021 w 6942879"/>
              <a:gd name="connsiteY8951" fmla="*/ 2116054 h 3445715"/>
              <a:gd name="connsiteX8952" fmla="*/ 3126150 w 6942879"/>
              <a:gd name="connsiteY8952" fmla="*/ 2115395 h 3445715"/>
              <a:gd name="connsiteX8953" fmla="*/ 3126622 w 6942879"/>
              <a:gd name="connsiteY8953" fmla="*/ 2119875 h 3445715"/>
              <a:gd name="connsiteX8954" fmla="*/ 3118759 w 6942879"/>
              <a:gd name="connsiteY8954" fmla="*/ 2135598 h 3445715"/>
              <a:gd name="connsiteX8955" fmla="*/ 3091229 w 6942879"/>
              <a:gd name="connsiteY8955" fmla="*/ 2123804 h 3445715"/>
              <a:gd name="connsiteX8956" fmla="*/ 3044081 w 6942879"/>
              <a:gd name="connsiteY8956" fmla="*/ 2088459 h 3445715"/>
              <a:gd name="connsiteX8957" fmla="*/ 3042618 w 6942879"/>
              <a:gd name="connsiteY8957" fmla="*/ 2089561 h 3445715"/>
              <a:gd name="connsiteX8958" fmla="*/ 3036761 w 6942879"/>
              <a:gd name="connsiteY8958" fmla="*/ 2085150 h 3445715"/>
              <a:gd name="connsiteX8959" fmla="*/ 3025047 w 6942879"/>
              <a:gd name="connsiteY8959" fmla="*/ 2069469 h 3445715"/>
              <a:gd name="connsiteX8960" fmla="*/ 3013334 w 6942879"/>
              <a:gd name="connsiteY8960" fmla="*/ 2053788 h 3445715"/>
              <a:gd name="connsiteX8961" fmla="*/ 3015309 w 6942879"/>
              <a:gd name="connsiteY8961" fmla="*/ 2047270 h 3445715"/>
              <a:gd name="connsiteX8962" fmla="*/ 3013838 w 6942879"/>
              <a:gd name="connsiteY8962" fmla="*/ 2049517 h 3445715"/>
              <a:gd name="connsiteX8963" fmla="*/ 2994441 w 6942879"/>
              <a:gd name="connsiteY8963" fmla="*/ 2025827 h 3445715"/>
              <a:gd name="connsiteX8964" fmla="*/ 2982806 w 6942879"/>
              <a:gd name="connsiteY8964" fmla="*/ 2006085 h 3445715"/>
              <a:gd name="connsiteX8965" fmla="*/ 2994441 w 6942879"/>
              <a:gd name="connsiteY8965" fmla="*/ 1998187 h 3445715"/>
              <a:gd name="connsiteX8966" fmla="*/ 2994886 w 6942879"/>
              <a:gd name="connsiteY8966" fmla="*/ 1997733 h 3445715"/>
              <a:gd name="connsiteX8967" fmla="*/ 2985969 w 6942879"/>
              <a:gd name="connsiteY8967" fmla="*/ 1998462 h 3445715"/>
              <a:gd name="connsiteX8968" fmla="*/ 2982059 w 6942879"/>
              <a:gd name="connsiteY8968" fmla="*/ 2006450 h 3445715"/>
              <a:gd name="connsiteX8969" fmla="*/ 2974238 w 6942879"/>
              <a:gd name="connsiteY8969" fmla="*/ 1990473 h 3445715"/>
              <a:gd name="connsiteX8970" fmla="*/ 2958598 w 6942879"/>
              <a:gd name="connsiteY8970" fmla="*/ 1990473 h 3445715"/>
              <a:gd name="connsiteX8971" fmla="*/ 2946867 w 6942879"/>
              <a:gd name="connsiteY8971" fmla="*/ 1982485 h 3445715"/>
              <a:gd name="connsiteX8972" fmla="*/ 2957529 w 6942879"/>
              <a:gd name="connsiteY8972" fmla="*/ 1979762 h 3445715"/>
              <a:gd name="connsiteX8973" fmla="*/ 2954392 w 6942879"/>
              <a:gd name="connsiteY8973" fmla="*/ 1978723 h 3445715"/>
              <a:gd name="connsiteX8974" fmla="*/ 2946588 w 6942879"/>
              <a:gd name="connsiteY8974" fmla="*/ 1978723 h 3445715"/>
              <a:gd name="connsiteX8975" fmla="*/ 2945126 w 6942879"/>
              <a:gd name="connsiteY8975" fmla="*/ 1968539 h 3445715"/>
              <a:gd name="connsiteX8976" fmla="*/ 2951470 w 6942879"/>
              <a:gd name="connsiteY8976" fmla="*/ 1967838 h 3445715"/>
              <a:gd name="connsiteX8977" fmla="*/ 2942873 w 6942879"/>
              <a:gd name="connsiteY8977" fmla="*/ 1967838 h 3445715"/>
              <a:gd name="connsiteX8978" fmla="*/ 2974110 w 6942879"/>
              <a:gd name="connsiteY8978" fmla="*/ 1955854 h 3445715"/>
              <a:gd name="connsiteX8979" fmla="*/ 2989240 w 6942879"/>
              <a:gd name="connsiteY8979" fmla="*/ 1957852 h 3445715"/>
              <a:gd name="connsiteX8980" fmla="*/ 3000375 w 6942879"/>
              <a:gd name="connsiteY8980" fmla="*/ 1959674 h 3445715"/>
              <a:gd name="connsiteX8981" fmla="*/ 3001211 w 6942879"/>
              <a:gd name="connsiteY8981" fmla="*/ 1959328 h 3445715"/>
              <a:gd name="connsiteX8982" fmla="*/ 2973899 w 6942879"/>
              <a:gd name="connsiteY8982" fmla="*/ 1951572 h 3445715"/>
              <a:gd name="connsiteX8983" fmla="*/ 2969997 w 6942879"/>
              <a:gd name="connsiteY8983" fmla="*/ 1955450 h 3445715"/>
              <a:gd name="connsiteX8984" fmla="*/ 2950490 w 6942879"/>
              <a:gd name="connsiteY8984" fmla="*/ 1955450 h 3445715"/>
              <a:gd name="connsiteX8985" fmla="*/ 2942690 w 6942879"/>
              <a:gd name="connsiteY8985" fmla="*/ 1951572 h 3445715"/>
              <a:gd name="connsiteX8986" fmla="*/ 2942690 w 6942879"/>
              <a:gd name="connsiteY8986" fmla="*/ 1943816 h 3445715"/>
              <a:gd name="connsiteX8987" fmla="*/ 2938788 w 6942879"/>
              <a:gd name="connsiteY8987" fmla="*/ 1936055 h 3445715"/>
              <a:gd name="connsiteX8988" fmla="*/ 2942690 w 6942879"/>
              <a:gd name="connsiteY8988" fmla="*/ 1920543 h 3445715"/>
              <a:gd name="connsiteX8989" fmla="*/ 2954392 w 6942879"/>
              <a:gd name="connsiteY8989" fmla="*/ 1901148 h 3445715"/>
              <a:gd name="connsiteX8990" fmla="*/ 2958779 w 6942879"/>
              <a:gd name="connsiteY8990" fmla="*/ 1900142 h 3445715"/>
              <a:gd name="connsiteX8991" fmla="*/ 2954409 w 6942879"/>
              <a:gd name="connsiteY8991" fmla="*/ 1900799 h 3445715"/>
              <a:gd name="connsiteX8992" fmla="*/ 2946600 w 6942879"/>
              <a:gd name="connsiteY8992" fmla="*/ 1904720 h 3445715"/>
              <a:gd name="connsiteX8993" fmla="*/ 2958314 w 6942879"/>
              <a:gd name="connsiteY8993" fmla="*/ 1865554 h 3445715"/>
              <a:gd name="connsiteX8994" fmla="*/ 2946600 w 6942879"/>
              <a:gd name="connsiteY8994" fmla="*/ 1838149 h 3445715"/>
              <a:gd name="connsiteX8995" fmla="*/ 2950505 w 6942879"/>
              <a:gd name="connsiteY8995" fmla="*/ 1818560 h 3445715"/>
              <a:gd name="connsiteX8996" fmla="*/ 2938791 w 6942879"/>
              <a:gd name="connsiteY8996" fmla="*/ 1806811 h 3445715"/>
              <a:gd name="connsiteX8997" fmla="*/ 2939603 w 6942879"/>
              <a:gd name="connsiteY8997" fmla="*/ 1802744 h 3445715"/>
              <a:gd name="connsiteX8998" fmla="*/ 2938881 w 6942879"/>
              <a:gd name="connsiteY8998" fmla="*/ 1802744 h 3445715"/>
              <a:gd name="connsiteX8999" fmla="*/ 2954473 w 6942879"/>
              <a:gd name="connsiteY8999" fmla="*/ 1767498 h 3445715"/>
              <a:gd name="connsiteX9000" fmla="*/ 2970064 w 6942879"/>
              <a:gd name="connsiteY9000" fmla="*/ 1740086 h 3445715"/>
              <a:gd name="connsiteX9001" fmla="*/ 2977864 w 6942879"/>
              <a:gd name="connsiteY9001" fmla="*/ 1736172 h 3445715"/>
              <a:gd name="connsiteX9002" fmla="*/ 2997351 w 6942879"/>
              <a:gd name="connsiteY9002" fmla="*/ 1693098 h 3445715"/>
              <a:gd name="connsiteX9003" fmla="*/ 3016846 w 6942879"/>
              <a:gd name="connsiteY9003" fmla="*/ 1669600 h 3445715"/>
              <a:gd name="connsiteX9004" fmla="*/ 3017413 w 6942879"/>
              <a:gd name="connsiteY9004" fmla="*/ 1669600 h 3445715"/>
              <a:gd name="connsiteX9005" fmla="*/ 3036935 w 6942879"/>
              <a:gd name="connsiteY9005" fmla="*/ 1657867 h 3445715"/>
              <a:gd name="connsiteX9006" fmla="*/ 3052553 w 6942879"/>
              <a:gd name="connsiteY9006" fmla="*/ 1646134 h 3445715"/>
              <a:gd name="connsiteX9007" fmla="*/ 3072075 w 6942879"/>
              <a:gd name="connsiteY9007" fmla="*/ 1634401 h 3445715"/>
              <a:gd name="connsiteX9008" fmla="*/ 3079884 w 6942879"/>
              <a:gd name="connsiteY9008" fmla="*/ 1618757 h 3445715"/>
              <a:gd name="connsiteX9009" fmla="*/ 3079884 w 6942879"/>
              <a:gd name="connsiteY9009" fmla="*/ 1587469 h 3445715"/>
              <a:gd name="connsiteX9010" fmla="*/ 3095501 w 6942879"/>
              <a:gd name="connsiteY9010" fmla="*/ 1556180 h 3445715"/>
              <a:gd name="connsiteX9011" fmla="*/ 3134545 w 6942879"/>
              <a:gd name="connsiteY9011" fmla="*/ 1532714 h 3445715"/>
              <a:gd name="connsiteX9012" fmla="*/ 3154067 w 6942879"/>
              <a:gd name="connsiteY9012" fmla="*/ 1497515 h 3445715"/>
              <a:gd name="connsiteX9013" fmla="*/ 3181398 w 6942879"/>
              <a:gd name="connsiteY9013" fmla="*/ 1505337 h 3445715"/>
              <a:gd name="connsiteX9014" fmla="*/ 3200920 w 6942879"/>
              <a:gd name="connsiteY9014" fmla="*/ 1505337 h 3445715"/>
              <a:gd name="connsiteX9015" fmla="*/ 3216538 w 6942879"/>
              <a:gd name="connsiteY9015" fmla="*/ 1505337 h 3445715"/>
              <a:gd name="connsiteX9016" fmla="*/ 3232155 w 6942879"/>
              <a:gd name="connsiteY9016" fmla="*/ 1509248 h 3445715"/>
              <a:gd name="connsiteX9017" fmla="*/ 3232386 w 6942879"/>
              <a:gd name="connsiteY9017" fmla="*/ 1509942 h 3445715"/>
              <a:gd name="connsiteX9018" fmla="*/ 3243419 w 6942879"/>
              <a:gd name="connsiteY9018" fmla="*/ 1503693 h 3445715"/>
              <a:gd name="connsiteX9019" fmla="*/ 3251681 w 6942879"/>
              <a:gd name="connsiteY9019" fmla="*/ 1494422 h 3445715"/>
              <a:gd name="connsiteX9020" fmla="*/ 3267248 w 6942879"/>
              <a:gd name="connsiteY9020" fmla="*/ 1490525 h 3445715"/>
              <a:gd name="connsiteX9021" fmla="*/ 3278920 w 6942879"/>
              <a:gd name="connsiteY9021" fmla="*/ 1482731 h 3445715"/>
              <a:gd name="connsiteX9022" fmla="*/ 3337276 w 6942879"/>
              <a:gd name="connsiteY9022" fmla="*/ 1471023 h 3445715"/>
              <a:gd name="connsiteX9023" fmla="*/ 3364514 w 6942879"/>
              <a:gd name="connsiteY9023" fmla="*/ 1467126 h 3445715"/>
              <a:gd name="connsiteX9024" fmla="*/ 3380082 w 6942879"/>
              <a:gd name="connsiteY9024" fmla="*/ 1471023 h 3445715"/>
              <a:gd name="connsiteX9025" fmla="*/ 3391753 w 6942879"/>
              <a:gd name="connsiteY9025" fmla="*/ 1463229 h 3445715"/>
              <a:gd name="connsiteX9026" fmla="*/ 3407321 w 6942879"/>
              <a:gd name="connsiteY9026" fmla="*/ 1467126 h 3445715"/>
              <a:gd name="connsiteX9027" fmla="*/ 3415096 w 6942879"/>
              <a:gd name="connsiteY9027" fmla="*/ 1463229 h 3445715"/>
              <a:gd name="connsiteX9028" fmla="*/ 3426767 w 6942879"/>
              <a:gd name="connsiteY9028" fmla="*/ 1467126 h 3445715"/>
              <a:gd name="connsiteX9029" fmla="*/ 3434560 w 6942879"/>
              <a:gd name="connsiteY9029" fmla="*/ 1471023 h 3445715"/>
              <a:gd name="connsiteX9030" fmla="*/ 3433215 w 6942879"/>
              <a:gd name="connsiteY9030" fmla="*/ 1485835 h 3445715"/>
              <a:gd name="connsiteX9031" fmla="*/ 3435037 w 6942879"/>
              <a:gd name="connsiteY9031" fmla="*/ 1474800 h 3445715"/>
              <a:gd name="connsiteX9032" fmla="*/ 3458598 w 6942879"/>
              <a:gd name="connsiteY9032" fmla="*/ 1459235 h 3445715"/>
              <a:gd name="connsiteX9033" fmla="*/ 3470378 w 6942879"/>
              <a:gd name="connsiteY9033" fmla="*/ 1467021 h 3445715"/>
              <a:gd name="connsiteX9034" fmla="*/ 3474305 w 6942879"/>
              <a:gd name="connsiteY9034" fmla="*/ 1470914 h 3445715"/>
              <a:gd name="connsiteX9035" fmla="*/ 3486086 w 6942879"/>
              <a:gd name="connsiteY9035" fmla="*/ 1463128 h 3445715"/>
              <a:gd name="connsiteX9036" fmla="*/ 3486086 w 6942879"/>
              <a:gd name="connsiteY9036" fmla="*/ 1474800 h 3445715"/>
              <a:gd name="connsiteX9037" fmla="*/ 3474305 w 6942879"/>
              <a:gd name="connsiteY9037" fmla="*/ 1482586 h 3445715"/>
              <a:gd name="connsiteX9038" fmla="*/ 3482159 w 6942879"/>
              <a:gd name="connsiteY9038" fmla="*/ 1498151 h 3445715"/>
              <a:gd name="connsiteX9039" fmla="*/ 3478232 w 6942879"/>
              <a:gd name="connsiteY9039" fmla="*/ 1521508 h 3445715"/>
              <a:gd name="connsiteX9040" fmla="*/ 3470378 w 6942879"/>
              <a:gd name="connsiteY9040" fmla="*/ 1537073 h 3445715"/>
              <a:gd name="connsiteX9041" fmla="*/ 3482159 w 6942879"/>
              <a:gd name="connsiteY9041" fmla="*/ 1537073 h 3445715"/>
              <a:gd name="connsiteX9042" fmla="*/ 3490012 w 6942879"/>
              <a:gd name="connsiteY9042" fmla="*/ 1548745 h 3445715"/>
              <a:gd name="connsiteX9043" fmla="*/ 3492975 w 6942879"/>
              <a:gd name="connsiteY9043" fmla="*/ 1551683 h 3445715"/>
              <a:gd name="connsiteX9044" fmla="*/ 3492975 w 6942879"/>
              <a:gd name="connsiteY9044" fmla="*/ 1548440 h 3445715"/>
              <a:gd name="connsiteX9045" fmla="*/ 3516419 w 6942879"/>
              <a:gd name="connsiteY9045" fmla="*/ 1556286 h 3445715"/>
              <a:gd name="connsiteX9046" fmla="*/ 3539849 w 6942879"/>
              <a:gd name="connsiteY9046" fmla="*/ 1560209 h 3445715"/>
              <a:gd name="connsiteX9047" fmla="*/ 3563279 w 6942879"/>
              <a:gd name="connsiteY9047" fmla="*/ 1571964 h 3445715"/>
              <a:gd name="connsiteX9048" fmla="*/ 3571099 w 6942879"/>
              <a:gd name="connsiteY9048" fmla="*/ 1587655 h 3445715"/>
              <a:gd name="connsiteX9049" fmla="*/ 3590626 w 6942879"/>
              <a:gd name="connsiteY9049" fmla="*/ 1595500 h 3445715"/>
              <a:gd name="connsiteX9050" fmla="*/ 3610153 w 6942879"/>
              <a:gd name="connsiteY9050" fmla="*/ 1599423 h 3445715"/>
              <a:gd name="connsiteX9051" fmla="*/ 3645305 w 6942879"/>
              <a:gd name="connsiteY9051" fmla="*/ 1603333 h 3445715"/>
              <a:gd name="connsiteX9052" fmla="*/ 3649208 w 6942879"/>
              <a:gd name="connsiteY9052" fmla="*/ 1583732 h 3445715"/>
              <a:gd name="connsiteX9053" fmla="*/ 3649208 w 6942879"/>
              <a:gd name="connsiteY9053" fmla="*/ 1571964 h 3445715"/>
              <a:gd name="connsiteX9054" fmla="*/ 3688263 w 6942879"/>
              <a:gd name="connsiteY9054" fmla="*/ 1556286 h 3445715"/>
              <a:gd name="connsiteX9055" fmla="*/ 3711693 w 6942879"/>
              <a:gd name="connsiteY9055" fmla="*/ 1568041 h 3445715"/>
              <a:gd name="connsiteX9056" fmla="*/ 3746845 w 6942879"/>
              <a:gd name="connsiteY9056" fmla="*/ 1579809 h 3445715"/>
              <a:gd name="connsiteX9057" fmla="*/ 3739040 w 6942879"/>
              <a:gd name="connsiteY9057" fmla="*/ 1591578 h 3445715"/>
              <a:gd name="connsiteX9058" fmla="*/ 3739083 w 6942879"/>
              <a:gd name="connsiteY9058" fmla="*/ 1591643 h 3445715"/>
              <a:gd name="connsiteX9059" fmla="*/ 3746626 w 6942879"/>
              <a:gd name="connsiteY9059" fmla="*/ 1580393 h 3445715"/>
              <a:gd name="connsiteX9060" fmla="*/ 3750550 w 6942879"/>
              <a:gd name="connsiteY9060" fmla="*/ 1584289 h 3445715"/>
              <a:gd name="connsiteX9061" fmla="*/ 3797599 w 6942879"/>
              <a:gd name="connsiteY9061" fmla="*/ 1592080 h 3445715"/>
              <a:gd name="connsiteX9062" fmla="*/ 3832878 w 6942879"/>
              <a:gd name="connsiteY9062" fmla="*/ 1592080 h 3445715"/>
              <a:gd name="connsiteX9063" fmla="*/ 3883851 w 6942879"/>
              <a:gd name="connsiteY9063" fmla="*/ 1588185 h 3445715"/>
              <a:gd name="connsiteX9064" fmla="*/ 3919130 w 6942879"/>
              <a:gd name="connsiteY9064" fmla="*/ 1588185 h 3445715"/>
              <a:gd name="connsiteX9065" fmla="*/ 3919309 w 6942879"/>
              <a:gd name="connsiteY9065" fmla="*/ 1590317 h 3445715"/>
              <a:gd name="connsiteX9066" fmla="*/ 3926538 w 6942879"/>
              <a:gd name="connsiteY9066" fmla="*/ 1576040 h 3445715"/>
              <a:gd name="connsiteX9067" fmla="*/ 3933027 w 6942879"/>
              <a:gd name="connsiteY9067" fmla="*/ 1559284 h 3445715"/>
              <a:gd name="connsiteX9068" fmla="*/ 3941832 w 6942879"/>
              <a:gd name="connsiteY9068" fmla="*/ 1549216 h 3445715"/>
              <a:gd name="connsiteX9069" fmla="*/ 3938516 w 6942879"/>
              <a:gd name="connsiteY9069" fmla="*/ 1548591 h 3445715"/>
              <a:gd name="connsiteX9070" fmla="*/ 3946170 w 6942879"/>
              <a:gd name="connsiteY9070" fmla="*/ 1525512 h 3445715"/>
              <a:gd name="connsiteX9071" fmla="*/ 3953824 w 6942879"/>
              <a:gd name="connsiteY9071" fmla="*/ 1517819 h 3445715"/>
              <a:gd name="connsiteX9072" fmla="*/ 3960175 w 6942879"/>
              <a:gd name="connsiteY9072" fmla="*/ 1522075 h 3445715"/>
              <a:gd name="connsiteX9073" fmla="*/ 3958032 w 6942879"/>
              <a:gd name="connsiteY9073" fmla="*/ 1517768 h 3445715"/>
              <a:gd name="connsiteX9074" fmla="*/ 3954147 w 6942879"/>
              <a:gd name="connsiteY9074" fmla="*/ 1502186 h 3445715"/>
              <a:gd name="connsiteX9075" fmla="*/ 3954147 w 6942879"/>
              <a:gd name="connsiteY9075" fmla="*/ 1486603 h 3445715"/>
              <a:gd name="connsiteX9076" fmla="*/ 3959970 w 6942879"/>
              <a:gd name="connsiteY9076" fmla="*/ 1489525 h 3445715"/>
              <a:gd name="connsiteX9077" fmla="*/ 3960334 w 6942879"/>
              <a:gd name="connsiteY9077" fmla="*/ 1489342 h 3445715"/>
              <a:gd name="connsiteX9078" fmla="*/ 3953567 w 6942879"/>
              <a:gd name="connsiteY9078" fmla="*/ 1485939 h 3445715"/>
              <a:gd name="connsiteX9079" fmla="*/ 3953567 w 6942879"/>
              <a:gd name="connsiteY9079" fmla="*/ 1478098 h 3445715"/>
              <a:gd name="connsiteX9080" fmla="*/ 3945790 w 6942879"/>
              <a:gd name="connsiteY9080" fmla="*/ 1470258 h 3445715"/>
              <a:gd name="connsiteX9081" fmla="*/ 3930201 w 6942879"/>
              <a:gd name="connsiteY9081" fmla="*/ 1466337 h 3445715"/>
              <a:gd name="connsiteX9082" fmla="*/ 3922406 w 6942879"/>
              <a:gd name="connsiteY9082" fmla="*/ 1474178 h 3445715"/>
              <a:gd name="connsiteX9083" fmla="*/ 3895150 w 6942879"/>
              <a:gd name="connsiteY9083" fmla="*/ 1485939 h 3445715"/>
              <a:gd name="connsiteX9084" fmla="*/ 3863988 w 6942879"/>
              <a:gd name="connsiteY9084" fmla="*/ 1470258 h 3445715"/>
              <a:gd name="connsiteX9085" fmla="*/ 3844510 w 6942879"/>
              <a:gd name="connsiteY9085" fmla="*/ 1478098 h 3445715"/>
              <a:gd name="connsiteX9086" fmla="*/ 3821143 w 6942879"/>
              <a:gd name="connsiteY9086" fmla="*/ 1474178 h 3445715"/>
              <a:gd name="connsiteX9087" fmla="*/ 3805554 w 6942879"/>
              <a:gd name="connsiteY9087" fmla="*/ 1470258 h 3445715"/>
              <a:gd name="connsiteX9088" fmla="*/ 3801665 w 6942879"/>
              <a:gd name="connsiteY9088" fmla="*/ 1485939 h 3445715"/>
              <a:gd name="connsiteX9089" fmla="*/ 3793870 w 6942879"/>
              <a:gd name="connsiteY9089" fmla="*/ 1482019 h 3445715"/>
              <a:gd name="connsiteX9090" fmla="*/ 3797776 w 6942879"/>
              <a:gd name="connsiteY9090" fmla="*/ 1470258 h 3445715"/>
              <a:gd name="connsiteX9091" fmla="*/ 3789982 w 6942879"/>
              <a:gd name="connsiteY9091" fmla="*/ 1470258 h 3445715"/>
              <a:gd name="connsiteX9092" fmla="*/ 3797776 w 6942879"/>
              <a:gd name="connsiteY9092" fmla="*/ 1466337 h 3445715"/>
              <a:gd name="connsiteX9093" fmla="*/ 3786093 w 6942879"/>
              <a:gd name="connsiteY9093" fmla="*/ 1466337 h 3445715"/>
              <a:gd name="connsiteX9094" fmla="*/ 3789982 w 6942879"/>
              <a:gd name="connsiteY9094" fmla="*/ 1454576 h 3445715"/>
              <a:gd name="connsiteX9095" fmla="*/ 3774392 w 6942879"/>
              <a:gd name="connsiteY9095" fmla="*/ 1446736 h 3445715"/>
              <a:gd name="connsiteX9096" fmla="*/ 3774392 w 6942879"/>
              <a:gd name="connsiteY9096" fmla="*/ 1434975 h 3445715"/>
              <a:gd name="connsiteX9097" fmla="*/ 3770503 w 6942879"/>
              <a:gd name="connsiteY9097" fmla="*/ 1427134 h 3445715"/>
              <a:gd name="connsiteX9098" fmla="*/ 3778298 w 6942879"/>
              <a:gd name="connsiteY9098" fmla="*/ 1423214 h 3445715"/>
              <a:gd name="connsiteX9099" fmla="*/ 3778298 w 6942879"/>
              <a:gd name="connsiteY9099" fmla="*/ 1415373 h 3445715"/>
              <a:gd name="connsiteX9100" fmla="*/ 3770503 w 6942879"/>
              <a:gd name="connsiteY9100" fmla="*/ 1415373 h 3445715"/>
              <a:gd name="connsiteX9101" fmla="*/ 3778298 w 6942879"/>
              <a:gd name="connsiteY9101" fmla="*/ 1403612 h 3445715"/>
              <a:gd name="connsiteX9102" fmla="*/ 3770503 w 6942879"/>
              <a:gd name="connsiteY9102" fmla="*/ 1407533 h 3445715"/>
              <a:gd name="connsiteX9103" fmla="*/ 3770503 w 6942879"/>
              <a:gd name="connsiteY9103" fmla="*/ 1391851 h 3445715"/>
              <a:gd name="connsiteX9104" fmla="*/ 3774392 w 6942879"/>
              <a:gd name="connsiteY9104" fmla="*/ 1384011 h 3445715"/>
              <a:gd name="connsiteX9105" fmla="*/ 3809460 w 6942879"/>
              <a:gd name="connsiteY9105" fmla="*/ 1384011 h 3445715"/>
              <a:gd name="connsiteX9106" fmla="*/ 3817255 w 6942879"/>
              <a:gd name="connsiteY9106" fmla="*/ 1380091 h 3445715"/>
              <a:gd name="connsiteX9107" fmla="*/ 3828938 w 6942879"/>
              <a:gd name="connsiteY9107" fmla="*/ 1376170 h 3445715"/>
              <a:gd name="connsiteX9108" fmla="*/ 3821143 w 6942879"/>
              <a:gd name="connsiteY9108" fmla="*/ 1372250 h 3445715"/>
              <a:gd name="connsiteX9109" fmla="*/ 3828938 w 6942879"/>
              <a:gd name="connsiteY9109" fmla="*/ 1368330 h 3445715"/>
              <a:gd name="connsiteX9110" fmla="*/ 3871783 w 6942879"/>
              <a:gd name="connsiteY9110" fmla="*/ 1364409 h 3445715"/>
              <a:gd name="connsiteX9111" fmla="*/ 3902945 w 6942879"/>
              <a:gd name="connsiteY9111" fmla="*/ 1348728 h 3445715"/>
              <a:gd name="connsiteX9112" fmla="*/ 3937995 w 6942879"/>
              <a:gd name="connsiteY9112" fmla="*/ 1348728 h 3445715"/>
              <a:gd name="connsiteX9113" fmla="*/ 3953567 w 6942879"/>
              <a:gd name="connsiteY9113" fmla="*/ 1356569 h 3445715"/>
              <a:gd name="connsiteX9114" fmla="*/ 3969157 w 6942879"/>
              <a:gd name="connsiteY9114" fmla="*/ 1364409 h 3445715"/>
              <a:gd name="connsiteX9115" fmla="*/ 3984729 w 6942879"/>
              <a:gd name="connsiteY9115" fmla="*/ 1372250 h 3445715"/>
              <a:gd name="connsiteX9116" fmla="*/ 4004207 w 6942879"/>
              <a:gd name="connsiteY9116" fmla="*/ 1372250 h 3445715"/>
              <a:gd name="connsiteX9117" fmla="*/ 4043164 w 6942879"/>
              <a:gd name="connsiteY9117" fmla="*/ 1372250 h 3445715"/>
              <a:gd name="connsiteX9118" fmla="*/ 4062642 w 6942879"/>
              <a:gd name="connsiteY9118" fmla="*/ 1360489 h 3445715"/>
              <a:gd name="connsiteX9119" fmla="*/ 4063110 w 6942879"/>
              <a:gd name="connsiteY9119" fmla="*/ 1360206 h 3445715"/>
              <a:gd name="connsiteX9120" fmla="*/ 4064743 w 6942879"/>
              <a:gd name="connsiteY9120" fmla="*/ 1344283 h 3445715"/>
              <a:gd name="connsiteX9121" fmla="*/ 4049869 w 6942879"/>
              <a:gd name="connsiteY9121" fmla="*/ 1328502 h 3445715"/>
              <a:gd name="connsiteX9122" fmla="*/ 4032149 w 6942879"/>
              <a:gd name="connsiteY9122" fmla="*/ 1314327 h 3445715"/>
              <a:gd name="connsiteX9123" fmla="*/ 4031816 w 6942879"/>
              <a:gd name="connsiteY9123" fmla="*/ 1314526 h 3445715"/>
              <a:gd name="connsiteX9124" fmla="*/ 4027499 w 6942879"/>
              <a:gd name="connsiteY9124" fmla="*/ 1310105 h 3445715"/>
              <a:gd name="connsiteX9125" fmla="*/ 4015791 w 6942879"/>
              <a:gd name="connsiteY9125" fmla="*/ 1302296 h 3445715"/>
              <a:gd name="connsiteX9126" fmla="*/ 3988423 w 6942879"/>
              <a:gd name="connsiteY9126" fmla="*/ 1286679 h 3445715"/>
              <a:gd name="connsiteX9127" fmla="*/ 3976714 w 6942879"/>
              <a:gd name="connsiteY9127" fmla="*/ 1274940 h 3445715"/>
              <a:gd name="connsiteX9128" fmla="*/ 3984471 w 6942879"/>
              <a:gd name="connsiteY9128" fmla="*/ 1267131 h 3445715"/>
              <a:gd name="connsiteX9129" fmla="*/ 3992374 w 6942879"/>
              <a:gd name="connsiteY9129" fmla="*/ 1255393 h 3445715"/>
              <a:gd name="connsiteX9130" fmla="*/ 4004082 w 6942879"/>
              <a:gd name="connsiteY9130" fmla="*/ 1251514 h 3445715"/>
              <a:gd name="connsiteX9131" fmla="*/ 3996179 w 6942879"/>
              <a:gd name="connsiteY9131" fmla="*/ 1239775 h 3445715"/>
              <a:gd name="connsiteX9132" fmla="*/ 4015791 w 6942879"/>
              <a:gd name="connsiteY9132" fmla="*/ 1228037 h 3445715"/>
              <a:gd name="connsiteX9133" fmla="*/ 4007467 w 6942879"/>
              <a:gd name="connsiteY9133" fmla="*/ 1224598 h 3445715"/>
              <a:gd name="connsiteX9134" fmla="*/ 3996580 w 6942879"/>
              <a:gd name="connsiteY9134" fmla="*/ 1224125 h 3445715"/>
              <a:gd name="connsiteX9135" fmla="*/ 3973316 w 6942879"/>
              <a:gd name="connsiteY9135" fmla="*/ 1235733 h 3445715"/>
              <a:gd name="connsiteX9136" fmla="*/ 3938189 w 6942879"/>
              <a:gd name="connsiteY9136" fmla="*/ 1259092 h 3445715"/>
              <a:gd name="connsiteX9137" fmla="*/ 3957699 w 6942879"/>
              <a:gd name="connsiteY9137" fmla="*/ 1266879 h 3445715"/>
              <a:gd name="connsiteX9138" fmla="*/ 3973316 w 6942879"/>
              <a:gd name="connsiteY9138" fmla="*/ 1266879 h 3445715"/>
              <a:gd name="connsiteX9139" fmla="*/ 3953806 w 6942879"/>
              <a:gd name="connsiteY9139" fmla="*/ 1274665 h 3445715"/>
              <a:gd name="connsiteX9140" fmla="*/ 3922572 w 6942879"/>
              <a:gd name="connsiteY9140" fmla="*/ 1286350 h 3445715"/>
              <a:gd name="connsiteX9141" fmla="*/ 3906955 w 6942879"/>
              <a:gd name="connsiteY9141" fmla="*/ 1278563 h 3445715"/>
              <a:gd name="connsiteX9142" fmla="*/ 3891353 w 6942879"/>
              <a:gd name="connsiteY9142" fmla="*/ 1266879 h 3445715"/>
              <a:gd name="connsiteX9143" fmla="*/ 3914771 w 6942879"/>
              <a:gd name="connsiteY9143" fmla="*/ 1251306 h 3445715"/>
              <a:gd name="connsiteX9144" fmla="*/ 3875736 w 6942879"/>
              <a:gd name="connsiteY9144" fmla="*/ 1247408 h 3445715"/>
              <a:gd name="connsiteX9145" fmla="*/ 3864027 w 6942879"/>
              <a:gd name="connsiteY9145" fmla="*/ 1235733 h 3445715"/>
              <a:gd name="connsiteX9146" fmla="*/ 3848410 w 6942879"/>
              <a:gd name="connsiteY9146" fmla="*/ 1247408 h 3445715"/>
              <a:gd name="connsiteX9147" fmla="*/ 3838460 w 6942879"/>
              <a:gd name="connsiteY9147" fmla="*/ 1231812 h 3445715"/>
              <a:gd name="connsiteX9148" fmla="*/ 3840810 w 6942879"/>
              <a:gd name="connsiteY9148" fmla="*/ 1236090 h 3445715"/>
              <a:gd name="connsiteX9149" fmla="*/ 3840680 w 6942879"/>
              <a:gd name="connsiteY9149" fmla="*/ 1236327 h 3445715"/>
              <a:gd name="connsiteX9150" fmla="*/ 3844143 w 6942879"/>
              <a:gd name="connsiteY9150" fmla="*/ 1243046 h 3445715"/>
              <a:gd name="connsiteX9151" fmla="*/ 3848003 w 6942879"/>
              <a:gd name="connsiteY9151" fmla="*/ 1247539 h 3445715"/>
              <a:gd name="connsiteX9152" fmla="*/ 3836423 w 6942879"/>
              <a:gd name="connsiteY9152" fmla="*/ 1259522 h 3445715"/>
              <a:gd name="connsiteX9153" fmla="*/ 3836423 w 6942879"/>
              <a:gd name="connsiteY9153" fmla="*/ 1267511 h 3445715"/>
              <a:gd name="connsiteX9154" fmla="*/ 3836423 w 6942879"/>
              <a:gd name="connsiteY9154" fmla="*/ 1270863 h 3445715"/>
              <a:gd name="connsiteX9155" fmla="*/ 3837355 w 6942879"/>
              <a:gd name="connsiteY9155" fmla="*/ 1271063 h 3445715"/>
              <a:gd name="connsiteX9156" fmla="*/ 3817822 w 6942879"/>
              <a:gd name="connsiteY9156" fmla="*/ 1282779 h 3445715"/>
              <a:gd name="connsiteX9157" fmla="*/ 3813920 w 6942879"/>
              <a:gd name="connsiteY9157" fmla="*/ 1310118 h 3445715"/>
              <a:gd name="connsiteX9158" fmla="*/ 3806105 w 6942879"/>
              <a:gd name="connsiteY9158" fmla="*/ 1306863 h 3445715"/>
              <a:gd name="connsiteX9159" fmla="*/ 3809570 w 6942879"/>
              <a:gd name="connsiteY9159" fmla="*/ 1314251 h 3445715"/>
              <a:gd name="connsiteX9160" fmla="*/ 3801750 w 6942879"/>
              <a:gd name="connsiteY9160" fmla="*/ 1325535 h 3445715"/>
              <a:gd name="connsiteX9161" fmla="*/ 3801750 w 6942879"/>
              <a:gd name="connsiteY9161" fmla="*/ 1349080 h 3445715"/>
              <a:gd name="connsiteX9162" fmla="*/ 3786598 w 6942879"/>
              <a:gd name="connsiteY9162" fmla="*/ 1348099 h 3445715"/>
              <a:gd name="connsiteX9163" fmla="*/ 3784175 w 6942879"/>
              <a:gd name="connsiteY9163" fmla="*/ 1349072 h 3445715"/>
              <a:gd name="connsiteX9164" fmla="*/ 3801861 w 6942879"/>
              <a:gd name="connsiteY9164" fmla="*/ 1349925 h 3445715"/>
              <a:gd name="connsiteX9165" fmla="*/ 3821383 w 6942879"/>
              <a:gd name="connsiteY9165" fmla="*/ 1369231 h 3445715"/>
              <a:gd name="connsiteX9166" fmla="*/ 3805765 w 6942879"/>
              <a:gd name="connsiteY9166" fmla="*/ 1373092 h 3445715"/>
              <a:gd name="connsiteX9167" fmla="*/ 3786243 w 6942879"/>
              <a:gd name="connsiteY9167" fmla="*/ 1380814 h 3445715"/>
              <a:gd name="connsiteX9168" fmla="*/ 3766720 w 6942879"/>
              <a:gd name="connsiteY9168" fmla="*/ 1380814 h 3445715"/>
              <a:gd name="connsiteX9169" fmla="*/ 3766783 w 6942879"/>
              <a:gd name="connsiteY9169" fmla="*/ 1380002 h 3445715"/>
              <a:gd name="connsiteX9170" fmla="*/ 3751349 w 6942879"/>
              <a:gd name="connsiteY9170" fmla="*/ 1372278 h 3445715"/>
              <a:gd name="connsiteX9171" fmla="*/ 3735721 w 6942879"/>
              <a:gd name="connsiteY9171" fmla="*/ 1380100 h 3445715"/>
              <a:gd name="connsiteX9172" fmla="*/ 3739629 w 6942879"/>
              <a:gd name="connsiteY9172" fmla="*/ 1372278 h 3445715"/>
              <a:gd name="connsiteX9173" fmla="*/ 3720092 w 6942879"/>
              <a:gd name="connsiteY9173" fmla="*/ 1380100 h 3445715"/>
              <a:gd name="connsiteX9174" fmla="*/ 3735721 w 6942879"/>
              <a:gd name="connsiteY9174" fmla="*/ 1391833 h 3445715"/>
              <a:gd name="connsiteX9175" fmla="*/ 3720092 w 6942879"/>
              <a:gd name="connsiteY9175" fmla="*/ 1387922 h 3445715"/>
              <a:gd name="connsiteX9176" fmla="*/ 3724001 w 6942879"/>
              <a:gd name="connsiteY9176" fmla="*/ 1395744 h 3445715"/>
              <a:gd name="connsiteX9177" fmla="*/ 3716183 w 6942879"/>
              <a:gd name="connsiteY9177" fmla="*/ 1391833 h 3445715"/>
              <a:gd name="connsiteX9178" fmla="*/ 3716183 w 6942879"/>
              <a:gd name="connsiteY9178" fmla="*/ 1395744 h 3445715"/>
              <a:gd name="connsiteX9179" fmla="*/ 3696652 w 6942879"/>
              <a:gd name="connsiteY9179" fmla="*/ 1391833 h 3445715"/>
              <a:gd name="connsiteX9180" fmla="*/ 3712281 w 6942879"/>
              <a:gd name="connsiteY9180" fmla="*/ 1415300 h 3445715"/>
              <a:gd name="connsiteX9181" fmla="*/ 3712281 w 6942879"/>
              <a:gd name="connsiteY9181" fmla="*/ 1419211 h 3445715"/>
              <a:gd name="connsiteX9182" fmla="*/ 3727909 w 6942879"/>
              <a:gd name="connsiteY9182" fmla="*/ 1427033 h 3445715"/>
              <a:gd name="connsiteX9183" fmla="*/ 3735721 w 6942879"/>
              <a:gd name="connsiteY9183" fmla="*/ 1442678 h 3445715"/>
              <a:gd name="connsiteX9184" fmla="*/ 3724001 w 6942879"/>
              <a:gd name="connsiteY9184" fmla="*/ 1438767 h 3445715"/>
              <a:gd name="connsiteX9185" fmla="*/ 3720092 w 6942879"/>
              <a:gd name="connsiteY9185" fmla="*/ 1446589 h 3445715"/>
              <a:gd name="connsiteX9186" fmla="*/ 3708372 w 6942879"/>
              <a:gd name="connsiteY9186" fmla="*/ 1442678 h 3445715"/>
              <a:gd name="connsiteX9187" fmla="*/ 3720092 w 6942879"/>
              <a:gd name="connsiteY9187" fmla="*/ 1454411 h 3445715"/>
              <a:gd name="connsiteX9188" fmla="*/ 3704463 w 6942879"/>
              <a:gd name="connsiteY9188" fmla="*/ 1454411 h 3445715"/>
              <a:gd name="connsiteX9189" fmla="*/ 3704463 w 6942879"/>
              <a:gd name="connsiteY9189" fmla="*/ 1473967 h 3445715"/>
              <a:gd name="connsiteX9190" fmla="*/ 3700555 w 6942879"/>
              <a:gd name="connsiteY9190" fmla="*/ 1470056 h 3445715"/>
              <a:gd name="connsiteX9191" fmla="*/ 3692743 w 6942879"/>
              <a:gd name="connsiteY9191" fmla="*/ 1473967 h 3445715"/>
              <a:gd name="connsiteX9192" fmla="*/ 3684926 w 6942879"/>
              <a:gd name="connsiteY9192" fmla="*/ 1466145 h 3445715"/>
              <a:gd name="connsiteX9193" fmla="*/ 3681018 w 6942879"/>
              <a:gd name="connsiteY9193" fmla="*/ 1462233 h 3445715"/>
              <a:gd name="connsiteX9194" fmla="*/ 3677115 w 6942879"/>
              <a:gd name="connsiteY9194" fmla="*/ 1450500 h 3445715"/>
              <a:gd name="connsiteX9195" fmla="*/ 3673206 w 6942879"/>
              <a:gd name="connsiteY9195" fmla="*/ 1438767 h 3445715"/>
              <a:gd name="connsiteX9196" fmla="*/ 3669297 w 6942879"/>
              <a:gd name="connsiteY9196" fmla="*/ 1419211 h 3445715"/>
              <a:gd name="connsiteX9197" fmla="*/ 3661486 w 6942879"/>
              <a:gd name="connsiteY9197" fmla="*/ 1411389 h 3445715"/>
              <a:gd name="connsiteX9198" fmla="*/ 3655623 w 6942879"/>
              <a:gd name="connsiteY9198" fmla="*/ 1403567 h 3445715"/>
              <a:gd name="connsiteX9199" fmla="*/ 3660434 w 6942879"/>
              <a:gd name="connsiteY9199" fmla="*/ 1397148 h 3445715"/>
              <a:gd name="connsiteX9200" fmla="*/ 3653076 w 6942879"/>
              <a:gd name="connsiteY9200" fmla="*/ 1404649 h 3445715"/>
              <a:gd name="connsiteX9201" fmla="*/ 3637694 w 6942879"/>
              <a:gd name="connsiteY9201" fmla="*/ 1369366 h 3445715"/>
              <a:gd name="connsiteX9202" fmla="*/ 3642561 w 6942879"/>
              <a:gd name="connsiteY9202" fmla="*/ 1340147 h 3445715"/>
              <a:gd name="connsiteX9203" fmla="*/ 3647312 w 6942879"/>
              <a:gd name="connsiteY9203" fmla="*/ 1338620 h 3445715"/>
              <a:gd name="connsiteX9204" fmla="*/ 3645317 w 6942879"/>
              <a:gd name="connsiteY9204" fmla="*/ 1337138 h 3445715"/>
              <a:gd name="connsiteX9205" fmla="*/ 3637450 w 6942879"/>
              <a:gd name="connsiteY9205" fmla="*/ 1352721 h 3445715"/>
              <a:gd name="connsiteX9206" fmla="*/ 3628110 w 6942879"/>
              <a:gd name="connsiteY9206" fmla="*/ 1346391 h 3445715"/>
              <a:gd name="connsiteX9207" fmla="*/ 3622058 w 6942879"/>
              <a:gd name="connsiteY9207" fmla="*/ 1337627 h 3445715"/>
              <a:gd name="connsiteX9208" fmla="*/ 3622117 w 6942879"/>
              <a:gd name="connsiteY9208" fmla="*/ 1338076 h 3445715"/>
              <a:gd name="connsiteX9209" fmla="*/ 3575382 w 6942879"/>
              <a:gd name="connsiteY9209" fmla="*/ 1306548 h 3445715"/>
              <a:gd name="connsiteX9210" fmla="*/ 3555909 w 6942879"/>
              <a:gd name="connsiteY9210" fmla="*/ 1278961 h 3445715"/>
              <a:gd name="connsiteX9211" fmla="*/ 3548120 w 6942879"/>
              <a:gd name="connsiteY9211" fmla="*/ 1290784 h 3445715"/>
              <a:gd name="connsiteX9212" fmla="*/ 3544225 w 6942879"/>
              <a:gd name="connsiteY9212" fmla="*/ 1278961 h 3445715"/>
              <a:gd name="connsiteX9213" fmla="*/ 3536436 w 6942879"/>
              <a:gd name="connsiteY9213" fmla="*/ 1282902 h 3445715"/>
              <a:gd name="connsiteX9214" fmla="*/ 3536436 w 6942879"/>
              <a:gd name="connsiteY9214" fmla="*/ 1267138 h 3445715"/>
              <a:gd name="connsiteX9215" fmla="*/ 3538427 w 6942879"/>
              <a:gd name="connsiteY9215" fmla="*/ 1266783 h 3445715"/>
              <a:gd name="connsiteX9216" fmla="*/ 3536018 w 6942879"/>
              <a:gd name="connsiteY9216" fmla="*/ 1266783 h 3445715"/>
              <a:gd name="connsiteX9217" fmla="*/ 3528218 w 6942879"/>
              <a:gd name="connsiteY9217" fmla="*/ 1258944 h 3445715"/>
              <a:gd name="connsiteX9218" fmla="*/ 3520417 w 6942879"/>
              <a:gd name="connsiteY9218" fmla="*/ 1262868 h 3445715"/>
              <a:gd name="connsiteX9219" fmla="*/ 3512626 w 6942879"/>
              <a:gd name="connsiteY9219" fmla="*/ 1274631 h 3445715"/>
              <a:gd name="connsiteX9220" fmla="*/ 3508726 w 6942879"/>
              <a:gd name="connsiteY9220" fmla="*/ 1286394 h 3445715"/>
              <a:gd name="connsiteX9221" fmla="*/ 3508726 w 6942879"/>
              <a:gd name="connsiteY9221" fmla="*/ 1294233 h 3445715"/>
              <a:gd name="connsiteX9222" fmla="*/ 3528218 w 6942879"/>
              <a:gd name="connsiteY9222" fmla="*/ 1309920 h 3445715"/>
              <a:gd name="connsiteX9223" fmla="*/ 3539919 w 6942879"/>
              <a:gd name="connsiteY9223" fmla="*/ 1329532 h 3445715"/>
              <a:gd name="connsiteX9224" fmla="*/ 3555520 w 6942879"/>
              <a:gd name="connsiteY9224" fmla="*/ 1349143 h 3445715"/>
              <a:gd name="connsiteX9225" fmla="*/ 3575022 w 6942879"/>
              <a:gd name="connsiteY9225" fmla="*/ 1353058 h 3445715"/>
              <a:gd name="connsiteX9226" fmla="*/ 3575022 w 6942879"/>
              <a:gd name="connsiteY9226" fmla="*/ 1364821 h 3445715"/>
              <a:gd name="connsiteX9227" fmla="*/ 3610115 w 6942879"/>
              <a:gd name="connsiteY9227" fmla="*/ 1380508 h 3445715"/>
              <a:gd name="connsiteX9228" fmla="*/ 3617916 w 6942879"/>
              <a:gd name="connsiteY9228" fmla="*/ 1400120 h 3445715"/>
              <a:gd name="connsiteX9229" fmla="*/ 3610115 w 6942879"/>
              <a:gd name="connsiteY9229" fmla="*/ 1388357 h 3445715"/>
              <a:gd name="connsiteX9230" fmla="*/ 3598414 w 6942879"/>
              <a:gd name="connsiteY9230" fmla="*/ 1384432 h 3445715"/>
              <a:gd name="connsiteX9231" fmla="*/ 3586723 w 6942879"/>
              <a:gd name="connsiteY9231" fmla="*/ 1404044 h 3445715"/>
              <a:gd name="connsiteX9232" fmla="*/ 3594514 w 6942879"/>
              <a:gd name="connsiteY9232" fmla="*/ 1415807 h 3445715"/>
              <a:gd name="connsiteX9233" fmla="*/ 3571122 w 6942879"/>
              <a:gd name="connsiteY9233" fmla="*/ 1443257 h 3445715"/>
              <a:gd name="connsiteX9234" fmla="*/ 3578923 w 6942879"/>
              <a:gd name="connsiteY9234" fmla="*/ 1415807 h 3445715"/>
              <a:gd name="connsiteX9235" fmla="*/ 3567221 w 6942879"/>
              <a:gd name="connsiteY9235" fmla="*/ 1392281 h 3445715"/>
              <a:gd name="connsiteX9236" fmla="*/ 3532118 w 6942879"/>
              <a:gd name="connsiteY9236" fmla="*/ 1368745 h 3445715"/>
              <a:gd name="connsiteX9237" fmla="*/ 3512626 w 6942879"/>
              <a:gd name="connsiteY9237" fmla="*/ 1356982 h 3445715"/>
              <a:gd name="connsiteX9238" fmla="*/ 3485324 w 6942879"/>
              <a:gd name="connsiteY9238" fmla="*/ 1337370 h 3445715"/>
              <a:gd name="connsiteX9239" fmla="*/ 3473623 w 6942879"/>
              <a:gd name="connsiteY9239" fmla="*/ 1325607 h 3445715"/>
              <a:gd name="connsiteX9240" fmla="*/ 3469722 w 6942879"/>
              <a:gd name="connsiteY9240" fmla="*/ 1313844 h 3445715"/>
              <a:gd name="connsiteX9241" fmla="*/ 3461922 w 6942879"/>
              <a:gd name="connsiteY9241" fmla="*/ 1302081 h 3445715"/>
              <a:gd name="connsiteX9242" fmla="*/ 3450220 w 6942879"/>
              <a:gd name="connsiteY9242" fmla="*/ 1294233 h 3445715"/>
              <a:gd name="connsiteX9243" fmla="*/ 3419028 w 6942879"/>
              <a:gd name="connsiteY9243" fmla="*/ 1309920 h 3445715"/>
              <a:gd name="connsiteX9244" fmla="*/ 3418103 w 6942879"/>
              <a:gd name="connsiteY9244" fmla="*/ 1306576 h 3445715"/>
              <a:gd name="connsiteX9245" fmla="*/ 3415737 w 6942879"/>
              <a:gd name="connsiteY9245" fmla="*/ 1309724 h 3445715"/>
              <a:gd name="connsiteX9246" fmla="*/ 3396178 w 6942879"/>
              <a:gd name="connsiteY9246" fmla="*/ 1321418 h 3445715"/>
              <a:gd name="connsiteX9247" fmla="*/ 3357048 w 6942879"/>
              <a:gd name="connsiteY9247" fmla="*/ 1313616 h 3445715"/>
              <a:gd name="connsiteX9248" fmla="*/ 3329659 w 6942879"/>
              <a:gd name="connsiteY9248" fmla="*/ 1337024 h 3445715"/>
              <a:gd name="connsiteX9249" fmla="*/ 3323930 w 6942879"/>
              <a:gd name="connsiteY9249" fmla="*/ 1341835 h 3445715"/>
              <a:gd name="connsiteX9250" fmla="*/ 3324615 w 6942879"/>
              <a:gd name="connsiteY9250" fmla="*/ 1341864 h 3445715"/>
              <a:gd name="connsiteX9251" fmla="*/ 3332878 w 6942879"/>
              <a:gd name="connsiteY9251" fmla="*/ 1345282 h 3445715"/>
              <a:gd name="connsiteX9252" fmla="*/ 3321211 w 6942879"/>
              <a:gd name="connsiteY9252" fmla="*/ 1360910 h 3445715"/>
              <a:gd name="connsiteX9253" fmla="*/ 3286230 w 6942879"/>
              <a:gd name="connsiteY9253" fmla="*/ 1376546 h 3445715"/>
              <a:gd name="connsiteX9254" fmla="*/ 3282341 w 6942879"/>
              <a:gd name="connsiteY9254" fmla="*/ 1384360 h 3445715"/>
              <a:gd name="connsiteX9255" fmla="*/ 3274563 w 6942879"/>
              <a:gd name="connsiteY9255" fmla="*/ 1392174 h 3445715"/>
              <a:gd name="connsiteX9256" fmla="*/ 3262906 w 6942879"/>
              <a:gd name="connsiteY9256" fmla="*/ 1411712 h 3445715"/>
              <a:gd name="connsiteX9257" fmla="*/ 3270673 w 6942879"/>
              <a:gd name="connsiteY9257" fmla="*/ 1427340 h 3445715"/>
              <a:gd name="connsiteX9258" fmla="*/ 3255128 w 6942879"/>
              <a:gd name="connsiteY9258" fmla="*/ 1446879 h 3445715"/>
              <a:gd name="connsiteX9259" fmla="*/ 3239571 w 6942879"/>
              <a:gd name="connsiteY9259" fmla="*/ 1458595 h 3445715"/>
              <a:gd name="connsiteX9260" fmla="*/ 3227914 w 6942879"/>
              <a:gd name="connsiteY9260" fmla="*/ 1470320 h 3445715"/>
              <a:gd name="connsiteX9261" fmla="*/ 3181266 w 6942879"/>
              <a:gd name="connsiteY9261" fmla="*/ 1474231 h 3445715"/>
              <a:gd name="connsiteX9262" fmla="*/ 3169599 w 6942879"/>
              <a:gd name="connsiteY9262" fmla="*/ 1478134 h 3445715"/>
              <a:gd name="connsiteX9263" fmla="*/ 3165710 w 6942879"/>
              <a:gd name="connsiteY9263" fmla="*/ 1485948 h 3445715"/>
              <a:gd name="connsiteX9264" fmla="*/ 3154053 w 6942879"/>
              <a:gd name="connsiteY9264" fmla="*/ 1482045 h 3445715"/>
              <a:gd name="connsiteX9265" fmla="*/ 3126840 w 6942879"/>
              <a:gd name="connsiteY9265" fmla="*/ 1458595 h 3445715"/>
              <a:gd name="connsiteX9266" fmla="*/ 3129120 w 6942879"/>
              <a:gd name="connsiteY9266" fmla="*/ 1450951 h 3445715"/>
              <a:gd name="connsiteX9267" fmla="*/ 3124129 w 6942879"/>
              <a:gd name="connsiteY9267" fmla="*/ 1460314 h 3445715"/>
              <a:gd name="connsiteX9268" fmla="*/ 3111421 w 6942879"/>
              <a:gd name="connsiteY9268" fmla="*/ 1467226 h 3445715"/>
              <a:gd name="connsiteX9269" fmla="*/ 3095781 w 6942879"/>
              <a:gd name="connsiteY9269" fmla="*/ 1459326 h 3445715"/>
              <a:gd name="connsiteX9270" fmla="*/ 3095781 w 6942879"/>
              <a:gd name="connsiteY9270" fmla="*/ 1435627 h 3445715"/>
              <a:gd name="connsiteX9271" fmla="*/ 3087960 w 6942879"/>
              <a:gd name="connsiteY9271" fmla="*/ 1427727 h 3445715"/>
              <a:gd name="connsiteX9272" fmla="*/ 3095781 w 6942879"/>
              <a:gd name="connsiteY9272" fmla="*/ 1400077 h 3445715"/>
              <a:gd name="connsiteX9273" fmla="*/ 3099691 w 6942879"/>
              <a:gd name="connsiteY9273" fmla="*/ 1380328 h 3445715"/>
              <a:gd name="connsiteX9274" fmla="*/ 3099691 w 6942879"/>
              <a:gd name="connsiteY9274" fmla="*/ 1364528 h 3445715"/>
              <a:gd name="connsiteX9275" fmla="*/ 3098713 w 6942879"/>
              <a:gd name="connsiteY9275" fmla="*/ 1355147 h 3445715"/>
              <a:gd name="connsiteX9276" fmla="*/ 3101828 w 6942879"/>
              <a:gd name="connsiteY9276" fmla="*/ 1351057 h 3445715"/>
              <a:gd name="connsiteX9277" fmla="*/ 3095737 w 6942879"/>
              <a:gd name="connsiteY9277" fmla="*/ 1353096 h 3445715"/>
              <a:gd name="connsiteX9278" fmla="*/ 3095737 w 6942879"/>
              <a:gd name="connsiteY9278" fmla="*/ 1333558 h 3445715"/>
              <a:gd name="connsiteX9279" fmla="*/ 3095737 w 6942879"/>
              <a:gd name="connsiteY9279" fmla="*/ 1321841 h 3445715"/>
              <a:gd name="connsiteX9280" fmla="*/ 3119061 w 6942879"/>
              <a:gd name="connsiteY9280" fmla="*/ 1310116 h 3445715"/>
              <a:gd name="connsiteX9281" fmla="*/ 3154053 w 6942879"/>
              <a:gd name="connsiteY9281" fmla="*/ 1314027 h 3445715"/>
              <a:gd name="connsiteX9282" fmla="*/ 3192923 w 6942879"/>
              <a:gd name="connsiteY9282" fmla="*/ 1317930 h 3445715"/>
              <a:gd name="connsiteX9283" fmla="*/ 3208480 w 6942879"/>
              <a:gd name="connsiteY9283" fmla="*/ 1317930 h 3445715"/>
              <a:gd name="connsiteX9284" fmla="*/ 3224025 w 6942879"/>
              <a:gd name="connsiteY9284" fmla="*/ 1317930 h 3445715"/>
              <a:gd name="connsiteX9285" fmla="*/ 3235693 w 6942879"/>
              <a:gd name="connsiteY9285" fmla="*/ 1317930 h 3445715"/>
              <a:gd name="connsiteX9286" fmla="*/ 3243460 w 6942879"/>
              <a:gd name="connsiteY9286" fmla="*/ 1325744 h 3445715"/>
              <a:gd name="connsiteX9287" fmla="*/ 3262906 w 6942879"/>
              <a:gd name="connsiteY9287" fmla="*/ 1333558 h 3445715"/>
              <a:gd name="connsiteX9288" fmla="*/ 3278452 w 6942879"/>
              <a:gd name="connsiteY9288" fmla="*/ 1333558 h 3445715"/>
              <a:gd name="connsiteX9289" fmla="*/ 3290119 w 6942879"/>
              <a:gd name="connsiteY9289" fmla="*/ 1333558 h 3445715"/>
              <a:gd name="connsiteX9290" fmla="*/ 3292267 w 6942879"/>
              <a:gd name="connsiteY9290" fmla="*/ 1334278 h 3445715"/>
              <a:gd name="connsiteX9291" fmla="*/ 3290529 w 6942879"/>
              <a:gd name="connsiteY9291" fmla="*/ 1333123 h 3445715"/>
              <a:gd name="connsiteX9292" fmla="*/ 3278789 w 6942879"/>
              <a:gd name="connsiteY9292" fmla="*/ 1333123 h 3445715"/>
              <a:gd name="connsiteX9293" fmla="*/ 3235750 w 6942879"/>
              <a:gd name="connsiteY9293" fmla="*/ 1317517 h 3445715"/>
              <a:gd name="connsiteX9294" fmla="*/ 3247490 w 6942879"/>
              <a:gd name="connsiteY9294" fmla="*/ 1266809 h 3445715"/>
              <a:gd name="connsiteX9295" fmla="*/ 3259230 w 6942879"/>
              <a:gd name="connsiteY9295" fmla="*/ 1274611 h 3445715"/>
              <a:gd name="connsiteX9296" fmla="*/ 3251399 w 6942879"/>
              <a:gd name="connsiteY9296" fmla="*/ 1262907 h 3445715"/>
              <a:gd name="connsiteX9297" fmla="*/ 3247490 w 6942879"/>
              <a:gd name="connsiteY9297" fmla="*/ 1247301 h 3445715"/>
              <a:gd name="connsiteX9298" fmla="*/ 3227931 w 6942879"/>
              <a:gd name="connsiteY9298" fmla="*/ 1235607 h 3445715"/>
              <a:gd name="connsiteX9299" fmla="*/ 3231840 w 6942879"/>
              <a:gd name="connsiteY9299" fmla="*/ 1223903 h 3445715"/>
              <a:gd name="connsiteX9300" fmla="*/ 3188801 w 6942879"/>
              <a:gd name="connsiteY9300" fmla="*/ 1208297 h 3445715"/>
              <a:gd name="connsiteX9301" fmla="*/ 3180983 w 6942879"/>
              <a:gd name="connsiteY9301" fmla="*/ 1200494 h 3445715"/>
              <a:gd name="connsiteX9302" fmla="*/ 3177061 w 6942879"/>
              <a:gd name="connsiteY9302" fmla="*/ 1192691 h 3445715"/>
              <a:gd name="connsiteX9303" fmla="*/ 3208360 w 6942879"/>
              <a:gd name="connsiteY9303" fmla="*/ 1184889 h 3445715"/>
              <a:gd name="connsiteX9304" fmla="*/ 3235750 w 6942879"/>
              <a:gd name="connsiteY9304" fmla="*/ 1188790 h 3445715"/>
              <a:gd name="connsiteX9305" fmla="*/ 3235750 w 6942879"/>
              <a:gd name="connsiteY9305" fmla="*/ 1165381 h 3445715"/>
              <a:gd name="connsiteX9306" fmla="*/ 3251399 w 6942879"/>
              <a:gd name="connsiteY9306" fmla="*/ 1169283 h 3445715"/>
              <a:gd name="connsiteX9307" fmla="*/ 3267061 w 6942879"/>
              <a:gd name="connsiteY9307" fmla="*/ 1173184 h 3445715"/>
              <a:gd name="connsiteX9308" fmla="*/ 3274880 w 6942879"/>
              <a:gd name="connsiteY9308" fmla="*/ 1165381 h 3445715"/>
              <a:gd name="connsiteX9309" fmla="*/ 3290529 w 6942879"/>
              <a:gd name="connsiteY9309" fmla="*/ 1157589 h 3445715"/>
              <a:gd name="connsiteX9310" fmla="*/ 3302269 w 6942879"/>
              <a:gd name="connsiteY9310" fmla="*/ 1145884 h 3445715"/>
              <a:gd name="connsiteX9311" fmla="*/ 3306179 w 6942879"/>
              <a:gd name="connsiteY9311" fmla="*/ 1130279 h 3445715"/>
              <a:gd name="connsiteX9312" fmla="*/ 3321828 w 6942879"/>
              <a:gd name="connsiteY9312" fmla="*/ 1130279 h 3445715"/>
              <a:gd name="connsiteX9313" fmla="*/ 3323118 w 6942879"/>
              <a:gd name="connsiteY9313" fmla="*/ 1131307 h 3445715"/>
              <a:gd name="connsiteX9314" fmla="*/ 3325846 w 6942879"/>
              <a:gd name="connsiteY9314" fmla="*/ 1122285 h 3445715"/>
              <a:gd name="connsiteX9315" fmla="*/ 3335511 w 6942879"/>
              <a:gd name="connsiteY9315" fmla="*/ 1120825 h 3445715"/>
              <a:gd name="connsiteX9316" fmla="*/ 3339559 w 6942879"/>
              <a:gd name="connsiteY9316" fmla="*/ 1121436 h 3445715"/>
              <a:gd name="connsiteX9317" fmla="*/ 3336806 w 6942879"/>
              <a:gd name="connsiteY9317" fmla="*/ 1118689 h 3445715"/>
              <a:gd name="connsiteX9318" fmla="*/ 3344660 w 6942879"/>
              <a:gd name="connsiteY9318" fmla="*/ 1118689 h 3445715"/>
              <a:gd name="connsiteX9319" fmla="*/ 3340733 w 6942879"/>
              <a:gd name="connsiteY9319" fmla="*/ 1114768 h 3445715"/>
              <a:gd name="connsiteX9320" fmla="*/ 3348586 w 6942879"/>
              <a:gd name="connsiteY9320" fmla="*/ 1118689 h 3445715"/>
              <a:gd name="connsiteX9321" fmla="*/ 3344660 w 6942879"/>
              <a:gd name="connsiteY9321" fmla="*/ 1110848 h 3445715"/>
              <a:gd name="connsiteX9322" fmla="*/ 3348586 w 6942879"/>
              <a:gd name="connsiteY9322" fmla="*/ 1110848 h 3445715"/>
              <a:gd name="connsiteX9323" fmla="*/ 3352513 w 6942879"/>
              <a:gd name="connsiteY9323" fmla="*/ 1110848 h 3445715"/>
              <a:gd name="connsiteX9324" fmla="*/ 3352513 w 6942879"/>
              <a:gd name="connsiteY9324" fmla="*/ 1095166 h 3445715"/>
              <a:gd name="connsiteX9325" fmla="*/ 3360367 w 6942879"/>
              <a:gd name="connsiteY9325" fmla="*/ 1087325 h 3445715"/>
              <a:gd name="connsiteX9326" fmla="*/ 3372147 w 6942879"/>
              <a:gd name="connsiteY9326" fmla="*/ 1079485 h 3445715"/>
              <a:gd name="connsiteX9327" fmla="*/ 3380001 w 6942879"/>
              <a:gd name="connsiteY9327" fmla="*/ 1087325 h 3445715"/>
              <a:gd name="connsiteX9328" fmla="*/ 3372147 w 6942879"/>
              <a:gd name="connsiteY9328" fmla="*/ 1075564 h 3445715"/>
              <a:gd name="connsiteX9329" fmla="*/ 3391781 w 6942879"/>
              <a:gd name="connsiteY9329" fmla="*/ 1067724 h 3445715"/>
              <a:gd name="connsiteX9330" fmla="*/ 3407488 w 6942879"/>
              <a:gd name="connsiteY9330" fmla="*/ 1063803 h 3445715"/>
              <a:gd name="connsiteX9331" fmla="*/ 3410509 w 6942879"/>
              <a:gd name="connsiteY9331" fmla="*/ 1078883 h 3445715"/>
              <a:gd name="connsiteX9332" fmla="*/ 3412397 w 6942879"/>
              <a:gd name="connsiteY9332" fmla="*/ 1075302 h 3445715"/>
              <a:gd name="connsiteX9333" fmla="*/ 3408037 w 6942879"/>
              <a:gd name="connsiteY9333" fmla="*/ 1064114 h 3445715"/>
              <a:gd name="connsiteX9334" fmla="*/ 3435162 w 6942879"/>
              <a:gd name="connsiteY9334" fmla="*/ 1064114 h 3445715"/>
              <a:gd name="connsiteX9335" fmla="*/ 3439037 w 6942879"/>
              <a:gd name="connsiteY9335" fmla="*/ 1056328 h 3445715"/>
              <a:gd name="connsiteX9336" fmla="*/ 3442912 w 6942879"/>
              <a:gd name="connsiteY9336" fmla="*/ 1056328 h 3445715"/>
              <a:gd name="connsiteX9337" fmla="*/ 3462287 w 6942879"/>
              <a:gd name="connsiteY9337" fmla="*/ 1060216 h 3445715"/>
              <a:gd name="connsiteX9338" fmla="*/ 3450662 w 6942879"/>
              <a:gd name="connsiteY9338" fmla="*/ 1052440 h 3445715"/>
              <a:gd name="connsiteX9339" fmla="*/ 3442912 w 6942879"/>
              <a:gd name="connsiteY9339" fmla="*/ 1048542 h 3445715"/>
              <a:gd name="connsiteX9340" fmla="*/ 3442912 w 6942879"/>
              <a:gd name="connsiteY9340" fmla="*/ 1036867 h 3445715"/>
              <a:gd name="connsiteX9341" fmla="*/ 3440490 w 6942879"/>
              <a:gd name="connsiteY9341" fmla="*/ 1029569 h 3445715"/>
              <a:gd name="connsiteX9342" fmla="*/ 3435383 w 6942879"/>
              <a:gd name="connsiteY9342" fmla="*/ 1025375 h 3445715"/>
              <a:gd name="connsiteX9343" fmla="*/ 3435193 w 6942879"/>
              <a:gd name="connsiteY9343" fmla="*/ 1025315 h 3445715"/>
              <a:gd name="connsiteX9344" fmla="*/ 3435193 w 6942879"/>
              <a:gd name="connsiteY9344" fmla="*/ 1025219 h 3445715"/>
              <a:gd name="connsiteX9345" fmla="*/ 3435162 w 6942879"/>
              <a:gd name="connsiteY9345" fmla="*/ 1025193 h 3445715"/>
              <a:gd name="connsiteX9346" fmla="*/ 3435193 w 6942879"/>
              <a:gd name="connsiteY9346" fmla="*/ 1025198 h 3445715"/>
              <a:gd name="connsiteX9347" fmla="*/ 3435193 w 6942879"/>
              <a:gd name="connsiteY9347" fmla="*/ 1018925 h 3445715"/>
              <a:gd name="connsiteX9348" fmla="*/ 3435193 w 6942879"/>
              <a:gd name="connsiteY9348" fmla="*/ 1009581 h 3445715"/>
              <a:gd name="connsiteX9349" fmla="*/ 3427384 w 6942879"/>
              <a:gd name="connsiteY9349" fmla="*/ 1001712 h 3445715"/>
              <a:gd name="connsiteX9350" fmla="*/ 3427384 w 6942879"/>
              <a:gd name="connsiteY9350" fmla="*/ 982043 h 3445715"/>
              <a:gd name="connsiteX9351" fmla="*/ 3435193 w 6942879"/>
              <a:gd name="connsiteY9351" fmla="*/ 978113 h 3445715"/>
              <a:gd name="connsiteX9352" fmla="*/ 3443002 w 6942879"/>
              <a:gd name="connsiteY9352" fmla="*/ 978113 h 3445715"/>
              <a:gd name="connsiteX9353" fmla="*/ 3450811 w 6942879"/>
              <a:gd name="connsiteY9353" fmla="*/ 978113 h 3445715"/>
              <a:gd name="connsiteX9354" fmla="*/ 3443002 w 6942879"/>
              <a:gd name="connsiteY9354" fmla="*/ 970244 h 3445715"/>
              <a:gd name="connsiteX9355" fmla="*/ 3435193 w 6942879"/>
              <a:gd name="connsiteY9355" fmla="*/ 966309 h 3445715"/>
              <a:gd name="connsiteX9356" fmla="*/ 3454716 w 6942879"/>
              <a:gd name="connsiteY9356" fmla="*/ 962375 h 3445715"/>
              <a:gd name="connsiteX9357" fmla="*/ 3470334 w 6942879"/>
              <a:gd name="connsiteY9357" fmla="*/ 950575 h 3445715"/>
              <a:gd name="connsiteX9358" fmla="*/ 3473751 w 6942879"/>
              <a:gd name="connsiteY9358" fmla="*/ 949100 h 3445715"/>
              <a:gd name="connsiteX9359" fmla="*/ 3474239 w 6942879"/>
              <a:gd name="connsiteY9359" fmla="*/ 950575 h 3445715"/>
              <a:gd name="connsiteX9360" fmla="*/ 3474239 w 6942879"/>
              <a:gd name="connsiteY9360" fmla="*/ 962375 h 3445715"/>
              <a:gd name="connsiteX9361" fmla="*/ 3466430 w 6942879"/>
              <a:gd name="connsiteY9361" fmla="*/ 966309 h 3445715"/>
              <a:gd name="connsiteX9362" fmla="*/ 3470334 w 6942879"/>
              <a:gd name="connsiteY9362" fmla="*/ 974178 h 3445715"/>
              <a:gd name="connsiteX9363" fmla="*/ 3485952 w 6942879"/>
              <a:gd name="connsiteY9363" fmla="*/ 985978 h 3445715"/>
              <a:gd name="connsiteX9364" fmla="*/ 3470334 w 6942879"/>
              <a:gd name="connsiteY9364" fmla="*/ 997781 h 3445715"/>
              <a:gd name="connsiteX9365" fmla="*/ 3470334 w 6942879"/>
              <a:gd name="connsiteY9365" fmla="*/ 993847 h 3445715"/>
              <a:gd name="connsiteX9366" fmla="*/ 3458621 w 6942879"/>
              <a:gd name="connsiteY9366" fmla="*/ 1013515 h 3445715"/>
              <a:gd name="connsiteX9367" fmla="*/ 3466430 w 6942879"/>
              <a:gd name="connsiteY9367" fmla="*/ 1029250 h 3445715"/>
              <a:gd name="connsiteX9368" fmla="*/ 3462731 w 6942879"/>
              <a:gd name="connsiteY9368" fmla="*/ 1029483 h 3445715"/>
              <a:gd name="connsiteX9369" fmla="*/ 3467131 w 6942879"/>
              <a:gd name="connsiteY9369" fmla="*/ 1033462 h 3445715"/>
              <a:gd name="connsiteX9370" fmla="*/ 3466162 w 6942879"/>
              <a:gd name="connsiteY9370" fmla="*/ 1040765 h 3445715"/>
              <a:gd name="connsiteX9371" fmla="*/ 3485537 w 6942879"/>
              <a:gd name="connsiteY9371" fmla="*/ 1040765 h 3445715"/>
              <a:gd name="connsiteX9372" fmla="*/ 3481662 w 6942879"/>
              <a:gd name="connsiteY9372" fmla="*/ 1052440 h 3445715"/>
              <a:gd name="connsiteX9373" fmla="*/ 3512662 w 6942879"/>
              <a:gd name="connsiteY9373" fmla="*/ 1040765 h 3445715"/>
              <a:gd name="connsiteX9374" fmla="*/ 3528162 w 6942879"/>
              <a:gd name="connsiteY9374" fmla="*/ 1044653 h 3445715"/>
              <a:gd name="connsiteX9375" fmla="*/ 3532037 w 6942879"/>
              <a:gd name="connsiteY9375" fmla="*/ 1032979 h 3445715"/>
              <a:gd name="connsiteX9376" fmla="*/ 3532037 w 6942879"/>
              <a:gd name="connsiteY9376" fmla="*/ 1040765 h 3445715"/>
              <a:gd name="connsiteX9377" fmla="*/ 3543662 w 6942879"/>
              <a:gd name="connsiteY9377" fmla="*/ 1052440 h 3445715"/>
              <a:gd name="connsiteX9378" fmla="*/ 3547488 w 6942879"/>
              <a:gd name="connsiteY9378" fmla="*/ 1071652 h 3445715"/>
              <a:gd name="connsiteX9379" fmla="*/ 3548402 w 6942879"/>
              <a:gd name="connsiteY9379" fmla="*/ 1067980 h 3445715"/>
              <a:gd name="connsiteX9380" fmla="*/ 3548402 w 6942879"/>
              <a:gd name="connsiteY9380" fmla="*/ 1056289 h 3445715"/>
              <a:gd name="connsiteX9381" fmla="*/ 3552284 w 6942879"/>
              <a:gd name="connsiteY9381" fmla="*/ 1048487 h 3445715"/>
              <a:gd name="connsiteX9382" fmla="*/ 3567813 w 6942879"/>
              <a:gd name="connsiteY9382" fmla="*/ 1044590 h 3445715"/>
              <a:gd name="connsiteX9383" fmla="*/ 3594989 w 6942879"/>
              <a:gd name="connsiteY9383" fmla="*/ 1036789 h 3445715"/>
              <a:gd name="connsiteX9384" fmla="*/ 3622165 w 6942879"/>
              <a:gd name="connsiteY9384" fmla="*/ 1028995 h 3445715"/>
              <a:gd name="connsiteX9385" fmla="*/ 3641577 w 6942879"/>
              <a:gd name="connsiteY9385" fmla="*/ 1036789 h 3445715"/>
              <a:gd name="connsiteX9386" fmla="*/ 3659889 w 6942879"/>
              <a:gd name="connsiteY9386" fmla="*/ 1037872 h 3445715"/>
              <a:gd name="connsiteX9387" fmla="*/ 3649508 w 6942879"/>
              <a:gd name="connsiteY9387" fmla="*/ 1036178 h 3445715"/>
              <a:gd name="connsiteX9388" fmla="*/ 3641688 w 6942879"/>
              <a:gd name="connsiteY9388" fmla="*/ 1036178 h 3445715"/>
              <a:gd name="connsiteX9389" fmla="*/ 3641688 w 6942879"/>
              <a:gd name="connsiteY9389" fmla="*/ 1032350 h 3445715"/>
              <a:gd name="connsiteX9390" fmla="*/ 3649508 w 6942879"/>
              <a:gd name="connsiteY9390" fmla="*/ 1024694 h 3445715"/>
              <a:gd name="connsiteX9391" fmla="*/ 3661239 w 6942879"/>
              <a:gd name="connsiteY9391" fmla="*/ 1020866 h 3445715"/>
              <a:gd name="connsiteX9392" fmla="*/ 3669059 w 6942879"/>
              <a:gd name="connsiteY9392" fmla="*/ 1024694 h 3445715"/>
              <a:gd name="connsiteX9393" fmla="*/ 3672969 w 6942879"/>
              <a:gd name="connsiteY9393" fmla="*/ 1013210 h 3445715"/>
              <a:gd name="connsiteX9394" fmla="*/ 3677386 w 6942879"/>
              <a:gd name="connsiteY9394" fmla="*/ 1016397 h 3445715"/>
              <a:gd name="connsiteX9395" fmla="*/ 3673543 w 6942879"/>
              <a:gd name="connsiteY9395" fmla="*/ 1004799 h 3445715"/>
              <a:gd name="connsiteX9396" fmla="*/ 3669640 w 6942879"/>
              <a:gd name="connsiteY9396" fmla="*/ 996949 h 3445715"/>
              <a:gd name="connsiteX9397" fmla="*/ 3678614 w 6942879"/>
              <a:gd name="connsiteY9397" fmla="*/ 990579 h 3445715"/>
              <a:gd name="connsiteX9398" fmla="*/ 3669640 w 6942879"/>
              <a:gd name="connsiteY9398" fmla="*/ 993462 h 3445715"/>
              <a:gd name="connsiteX9399" fmla="*/ 3700699 w 6942879"/>
              <a:gd name="connsiteY9399" fmla="*/ 950338 h 3445715"/>
              <a:gd name="connsiteX9400" fmla="*/ 3727875 w 6942879"/>
              <a:gd name="connsiteY9400" fmla="*/ 962099 h 3445715"/>
              <a:gd name="connsiteX9401" fmla="*/ 3735640 w 6942879"/>
              <a:gd name="connsiteY9401" fmla="*/ 954258 h 3445715"/>
              <a:gd name="connsiteX9402" fmla="*/ 3734669 w 6942879"/>
              <a:gd name="connsiteY9402" fmla="*/ 944947 h 3445715"/>
              <a:gd name="connsiteX9403" fmla="*/ 3736911 w 6942879"/>
              <a:gd name="connsiteY9403" fmla="*/ 942005 h 3445715"/>
              <a:gd name="connsiteX9404" fmla="*/ 3735528 w 6942879"/>
              <a:gd name="connsiteY9404" fmla="*/ 942823 h 3445715"/>
              <a:gd name="connsiteX9405" fmla="*/ 3739411 w 6942879"/>
              <a:gd name="connsiteY9405" fmla="*/ 927201 h 3445715"/>
              <a:gd name="connsiteX9406" fmla="*/ 3719999 w 6942879"/>
              <a:gd name="connsiteY9406" fmla="*/ 923295 h 3445715"/>
              <a:gd name="connsiteX9407" fmla="*/ 3719999 w 6942879"/>
              <a:gd name="connsiteY9407" fmla="*/ 915484 h 3445715"/>
              <a:gd name="connsiteX9408" fmla="*/ 3712234 w 6942879"/>
              <a:gd name="connsiteY9408" fmla="*/ 911579 h 3445715"/>
              <a:gd name="connsiteX9409" fmla="*/ 3735528 w 6942879"/>
              <a:gd name="connsiteY9409" fmla="*/ 895957 h 3445715"/>
              <a:gd name="connsiteX9410" fmla="*/ 3758823 w 6942879"/>
              <a:gd name="connsiteY9410" fmla="*/ 892051 h 3445715"/>
              <a:gd name="connsiteX9411" fmla="*/ 3805411 w 6942879"/>
              <a:gd name="connsiteY9411" fmla="*/ 892051 h 3445715"/>
              <a:gd name="connsiteX9412" fmla="*/ 3793764 w 6942879"/>
              <a:gd name="connsiteY9412" fmla="*/ 911579 h 3445715"/>
              <a:gd name="connsiteX9413" fmla="*/ 3794209 w 6942879"/>
              <a:gd name="connsiteY9413" fmla="*/ 913817 h 3445715"/>
              <a:gd name="connsiteX9414" fmla="*/ 3805040 w 6942879"/>
              <a:gd name="connsiteY9414" fmla="*/ 895733 h 3445715"/>
              <a:gd name="connsiteX9415" fmla="*/ 3816749 w 6942879"/>
              <a:gd name="connsiteY9415" fmla="*/ 884046 h 3445715"/>
              <a:gd name="connsiteX9416" fmla="*/ 3832262 w 6942879"/>
              <a:gd name="connsiteY9416" fmla="*/ 876186 h 3445715"/>
              <a:gd name="connsiteX9417" fmla="*/ 3816749 w 6942879"/>
              <a:gd name="connsiteY9417" fmla="*/ 864498 h 3445715"/>
              <a:gd name="connsiteX9418" fmla="*/ 3812322 w 6942879"/>
              <a:gd name="connsiteY9418" fmla="*/ 863025 h 3445715"/>
              <a:gd name="connsiteX9419" fmla="*/ 3806138 w 6942879"/>
              <a:gd name="connsiteY9419" fmla="*/ 864276 h 3445715"/>
              <a:gd name="connsiteX9420" fmla="*/ 3805856 w 6942879"/>
              <a:gd name="connsiteY9420" fmla="*/ 864559 h 3445715"/>
              <a:gd name="connsiteX9421" fmla="*/ 3755225 w 6942879"/>
              <a:gd name="connsiteY9421" fmla="*/ 872385 h 3445715"/>
              <a:gd name="connsiteX9422" fmla="*/ 3708488 w 6942879"/>
              <a:gd name="connsiteY9422" fmla="*/ 884138 h 3445715"/>
              <a:gd name="connsiteX9423" fmla="*/ 3708488 w 6942879"/>
              <a:gd name="connsiteY9423" fmla="*/ 872385 h 3445715"/>
              <a:gd name="connsiteX9424" fmla="*/ 3696804 w 6942879"/>
              <a:gd name="connsiteY9424" fmla="*/ 884138 h 3445715"/>
              <a:gd name="connsiteX9425" fmla="*/ 3696804 w 6942879"/>
              <a:gd name="connsiteY9425" fmla="*/ 868472 h 3445715"/>
              <a:gd name="connsiteX9426" fmla="*/ 3692708 w 6942879"/>
              <a:gd name="connsiteY9426" fmla="*/ 872137 h 3445715"/>
              <a:gd name="connsiteX9427" fmla="*/ 3688528 w 6942879"/>
              <a:gd name="connsiteY9427" fmla="*/ 867005 h 3445715"/>
              <a:gd name="connsiteX9428" fmla="*/ 3681225 w 6942879"/>
              <a:gd name="connsiteY9428" fmla="*/ 864559 h 3445715"/>
              <a:gd name="connsiteX9429" fmla="*/ 3681225 w 6942879"/>
              <a:gd name="connsiteY9429" fmla="*/ 844980 h 3445715"/>
              <a:gd name="connsiteX9430" fmla="*/ 3681225 w 6942879"/>
              <a:gd name="connsiteY9430" fmla="*/ 821504 h 3445715"/>
              <a:gd name="connsiteX9431" fmla="*/ 3673436 w 6942879"/>
              <a:gd name="connsiteY9431" fmla="*/ 801925 h 3445715"/>
              <a:gd name="connsiteX9432" fmla="*/ 3681225 w 6942879"/>
              <a:gd name="connsiteY9432" fmla="*/ 782346 h 3445715"/>
              <a:gd name="connsiteX9433" fmla="*/ 3704593 w 6942879"/>
              <a:gd name="connsiteY9433" fmla="*/ 770607 h 3445715"/>
              <a:gd name="connsiteX9434" fmla="*/ 3716278 w 6942879"/>
              <a:gd name="connsiteY9434" fmla="*/ 758854 h 3445715"/>
              <a:gd name="connsiteX9435" fmla="*/ 3727962 w 6942879"/>
              <a:gd name="connsiteY9435" fmla="*/ 751028 h 3445715"/>
              <a:gd name="connsiteX9436" fmla="*/ 3743541 w 6942879"/>
              <a:gd name="connsiteY9436" fmla="*/ 731449 h 3445715"/>
              <a:gd name="connsiteX9437" fmla="*/ 3755225 w 6942879"/>
              <a:gd name="connsiteY9437" fmla="*/ 731449 h 3445715"/>
              <a:gd name="connsiteX9438" fmla="*/ 3751330 w 6942879"/>
              <a:gd name="connsiteY9438" fmla="*/ 719711 h 3445715"/>
              <a:gd name="connsiteX9439" fmla="*/ 3747435 w 6942879"/>
              <a:gd name="connsiteY9439" fmla="*/ 707957 h 3445715"/>
              <a:gd name="connsiteX9440" fmla="*/ 3731857 w 6942879"/>
              <a:gd name="connsiteY9440" fmla="*/ 700132 h 3445715"/>
              <a:gd name="connsiteX9441" fmla="*/ 3724067 w 6942879"/>
              <a:gd name="connsiteY9441" fmla="*/ 688394 h 3445715"/>
              <a:gd name="connsiteX9442" fmla="*/ 3727962 w 6942879"/>
              <a:gd name="connsiteY9442" fmla="*/ 672727 h 3445715"/>
              <a:gd name="connsiteX9443" fmla="*/ 3724067 w 6942879"/>
              <a:gd name="connsiteY9443" fmla="*/ 664902 h 3445715"/>
              <a:gd name="connsiteX9444" fmla="*/ 3724067 w 6942879"/>
              <a:gd name="connsiteY9444" fmla="*/ 653148 h 3445715"/>
              <a:gd name="connsiteX9445" fmla="*/ 3720172 w 6942879"/>
              <a:gd name="connsiteY9445" fmla="*/ 641410 h 3445715"/>
              <a:gd name="connsiteX9446" fmla="*/ 3720172 w 6942879"/>
              <a:gd name="connsiteY9446" fmla="*/ 633584 h 3445715"/>
              <a:gd name="connsiteX9447" fmla="*/ 3712383 w 6942879"/>
              <a:gd name="connsiteY9447" fmla="*/ 621831 h 3445715"/>
              <a:gd name="connsiteX9448" fmla="*/ 3708604 w 6942879"/>
              <a:gd name="connsiteY9448" fmla="*/ 619933 h 3445715"/>
              <a:gd name="connsiteX9449" fmla="*/ 3719201 w 6942879"/>
              <a:gd name="connsiteY9449" fmla="*/ 634143 h 3445715"/>
              <a:gd name="connsiteX9450" fmla="*/ 3719201 w 6942879"/>
              <a:gd name="connsiteY9450" fmla="*/ 641959 h 3445715"/>
              <a:gd name="connsiteX9451" fmla="*/ 3723090 w 6942879"/>
              <a:gd name="connsiteY9451" fmla="*/ 653683 h 3445715"/>
              <a:gd name="connsiteX9452" fmla="*/ 3723090 w 6942879"/>
              <a:gd name="connsiteY9452" fmla="*/ 669314 h 3445715"/>
              <a:gd name="connsiteX9453" fmla="*/ 3723090 w 6942879"/>
              <a:gd name="connsiteY9453" fmla="*/ 688854 h 3445715"/>
              <a:gd name="connsiteX9454" fmla="*/ 3730868 w 6942879"/>
              <a:gd name="connsiteY9454" fmla="*/ 700578 h 3445715"/>
              <a:gd name="connsiteX9455" fmla="*/ 3719201 w 6942879"/>
              <a:gd name="connsiteY9455" fmla="*/ 700578 h 3445715"/>
              <a:gd name="connsiteX9456" fmla="*/ 3711434 w 6942879"/>
              <a:gd name="connsiteY9456" fmla="*/ 704486 h 3445715"/>
              <a:gd name="connsiteX9457" fmla="*/ 3695877 w 6942879"/>
              <a:gd name="connsiteY9457" fmla="*/ 708394 h 3445715"/>
              <a:gd name="connsiteX9458" fmla="*/ 3680331 w 6942879"/>
              <a:gd name="connsiteY9458" fmla="*/ 716210 h 3445715"/>
              <a:gd name="connsiteX9459" fmla="*/ 3680331 w 6942879"/>
              <a:gd name="connsiteY9459" fmla="*/ 727933 h 3445715"/>
              <a:gd name="connsiteX9460" fmla="*/ 3676442 w 6942879"/>
              <a:gd name="connsiteY9460" fmla="*/ 751381 h 3445715"/>
              <a:gd name="connsiteX9461" fmla="*/ 3637562 w 6942879"/>
              <a:gd name="connsiteY9461" fmla="*/ 778736 h 3445715"/>
              <a:gd name="connsiteX9462" fmla="*/ 3614238 w 6942879"/>
              <a:gd name="connsiteY9462" fmla="*/ 798276 h 3445715"/>
              <a:gd name="connsiteX9463" fmla="*/ 3602582 w 6942879"/>
              <a:gd name="connsiteY9463" fmla="*/ 810000 h 3445715"/>
              <a:gd name="connsiteX9464" fmla="*/ 3602582 w 6942879"/>
              <a:gd name="connsiteY9464" fmla="*/ 825632 h 3445715"/>
              <a:gd name="connsiteX9465" fmla="*/ 3598692 w 6942879"/>
              <a:gd name="connsiteY9465" fmla="*/ 849079 h 3445715"/>
              <a:gd name="connsiteX9466" fmla="*/ 3622016 w 6942879"/>
              <a:gd name="connsiteY9466" fmla="*/ 876435 h 3445715"/>
              <a:gd name="connsiteX9467" fmla="*/ 3625905 w 6942879"/>
              <a:gd name="connsiteY9467" fmla="*/ 892066 h 3445715"/>
              <a:gd name="connsiteX9468" fmla="*/ 3618127 w 6942879"/>
              <a:gd name="connsiteY9468" fmla="*/ 895974 h 3445715"/>
              <a:gd name="connsiteX9469" fmla="*/ 3622016 w 6942879"/>
              <a:gd name="connsiteY9469" fmla="*/ 903790 h 3445715"/>
              <a:gd name="connsiteX9470" fmla="*/ 3610349 w 6942879"/>
              <a:gd name="connsiteY9470" fmla="*/ 907698 h 3445715"/>
              <a:gd name="connsiteX9471" fmla="*/ 3610349 w 6942879"/>
              <a:gd name="connsiteY9471" fmla="*/ 911606 h 3445715"/>
              <a:gd name="connsiteX9472" fmla="*/ 3594803 w 6942879"/>
              <a:gd name="connsiteY9472" fmla="*/ 919422 h 3445715"/>
              <a:gd name="connsiteX9473" fmla="*/ 3587025 w 6942879"/>
              <a:gd name="connsiteY9473" fmla="*/ 931146 h 3445715"/>
              <a:gd name="connsiteX9474" fmla="*/ 3590914 w 6942879"/>
              <a:gd name="connsiteY9474" fmla="*/ 950685 h 3445715"/>
              <a:gd name="connsiteX9475" fmla="*/ 3579258 w 6942879"/>
              <a:gd name="connsiteY9475" fmla="*/ 985857 h 3445715"/>
              <a:gd name="connsiteX9476" fmla="*/ 3544266 w 6942879"/>
              <a:gd name="connsiteY9476" fmla="*/ 1001488 h 3445715"/>
              <a:gd name="connsiteX9477" fmla="*/ 3540377 w 6942879"/>
              <a:gd name="connsiteY9477" fmla="*/ 1013212 h 3445715"/>
              <a:gd name="connsiteX9478" fmla="*/ 3524832 w 6942879"/>
              <a:gd name="connsiteY9478" fmla="*/ 1009304 h 3445715"/>
              <a:gd name="connsiteX9479" fmla="*/ 3517053 w 6942879"/>
              <a:gd name="connsiteY9479" fmla="*/ 989765 h 3445715"/>
              <a:gd name="connsiteX9480" fmla="*/ 3513164 w 6942879"/>
              <a:gd name="connsiteY9480" fmla="*/ 970225 h 3445715"/>
              <a:gd name="connsiteX9481" fmla="*/ 3501497 w 6942879"/>
              <a:gd name="connsiteY9481" fmla="*/ 942869 h 3445715"/>
              <a:gd name="connsiteX9482" fmla="*/ 3485951 w 6942879"/>
              <a:gd name="connsiteY9482" fmla="*/ 911606 h 3445715"/>
              <a:gd name="connsiteX9483" fmla="*/ 3496722 w 6942879"/>
              <a:gd name="connsiteY9483" fmla="*/ 915214 h 3445715"/>
              <a:gd name="connsiteX9484" fmla="*/ 3497619 w 6942879"/>
              <a:gd name="connsiteY9484" fmla="*/ 915514 h 3445715"/>
              <a:gd name="connsiteX9485" fmla="*/ 3501012 w 6942879"/>
              <a:gd name="connsiteY9485" fmla="*/ 907210 h 3445715"/>
              <a:gd name="connsiteX9486" fmla="*/ 3501344 w 6942879"/>
              <a:gd name="connsiteY9486" fmla="*/ 899521 h 3445715"/>
              <a:gd name="connsiteX9487" fmla="*/ 3501303 w 6942879"/>
              <a:gd name="connsiteY9487" fmla="*/ 899575 h 3445715"/>
              <a:gd name="connsiteX9488" fmla="*/ 3497398 w 6942879"/>
              <a:gd name="connsiteY9488" fmla="*/ 915214 h 3445715"/>
              <a:gd name="connsiteX9489" fmla="*/ 3485704 w 6942879"/>
              <a:gd name="connsiteY9489" fmla="*/ 911304 h 3445715"/>
              <a:gd name="connsiteX9490" fmla="*/ 3481822 w 6942879"/>
              <a:gd name="connsiteY9490" fmla="*/ 903485 h 3445715"/>
              <a:gd name="connsiteX9491" fmla="*/ 3477917 w 6942879"/>
              <a:gd name="connsiteY9491" fmla="*/ 891775 h 3445715"/>
              <a:gd name="connsiteX9492" fmla="*/ 3470106 w 6942879"/>
              <a:gd name="connsiteY9492" fmla="*/ 907394 h 3445715"/>
              <a:gd name="connsiteX9493" fmla="*/ 3454507 w 6942879"/>
              <a:gd name="connsiteY9493" fmla="*/ 919123 h 3445715"/>
              <a:gd name="connsiteX9494" fmla="*/ 3419403 w 6942879"/>
              <a:gd name="connsiteY9494" fmla="*/ 938652 h 3445715"/>
              <a:gd name="connsiteX9495" fmla="*/ 3403805 w 6942879"/>
              <a:gd name="connsiteY9495" fmla="*/ 930833 h 3445715"/>
              <a:gd name="connsiteX9496" fmla="*/ 3384323 w 6942879"/>
              <a:gd name="connsiteY9496" fmla="*/ 923033 h 3445715"/>
              <a:gd name="connsiteX9497" fmla="*/ 3396017 w 6942879"/>
              <a:gd name="connsiteY9497" fmla="*/ 911304 h 3445715"/>
              <a:gd name="connsiteX9498" fmla="*/ 3388206 w 6942879"/>
              <a:gd name="connsiteY9498" fmla="*/ 903485 h 3445715"/>
              <a:gd name="connsiteX9499" fmla="*/ 3391623 w 6942879"/>
              <a:gd name="connsiteY9499" fmla="*/ 899575 h 3445715"/>
              <a:gd name="connsiteX9500" fmla="*/ 3392111 w 6942879"/>
              <a:gd name="connsiteY9500" fmla="*/ 895670 h 3445715"/>
              <a:gd name="connsiteX9501" fmla="*/ 3396017 w 6942879"/>
              <a:gd name="connsiteY9501" fmla="*/ 895665 h 3445715"/>
              <a:gd name="connsiteX9502" fmla="*/ 3384323 w 6942879"/>
              <a:gd name="connsiteY9502" fmla="*/ 887865 h 3445715"/>
              <a:gd name="connsiteX9503" fmla="*/ 3392111 w 6942879"/>
              <a:gd name="connsiteY9503" fmla="*/ 887865 h 3445715"/>
              <a:gd name="connsiteX9504" fmla="*/ 3384323 w 6942879"/>
              <a:gd name="connsiteY9504" fmla="*/ 880046 h 3445715"/>
              <a:gd name="connsiteX9505" fmla="*/ 3385616 w 6942879"/>
              <a:gd name="connsiteY9505" fmla="*/ 879397 h 3445715"/>
              <a:gd name="connsiteX9506" fmla="*/ 3388206 w 6942879"/>
              <a:gd name="connsiteY9506" fmla="*/ 880046 h 3445715"/>
              <a:gd name="connsiteX9507" fmla="*/ 3391133 w 6942879"/>
              <a:gd name="connsiteY9507" fmla="*/ 876627 h 3445715"/>
              <a:gd name="connsiteX9508" fmla="*/ 3392111 w 6942879"/>
              <a:gd name="connsiteY9508" fmla="*/ 876136 h 3445715"/>
              <a:gd name="connsiteX9509" fmla="*/ 3399922 w 6942879"/>
              <a:gd name="connsiteY9509" fmla="*/ 872227 h 3445715"/>
              <a:gd name="connsiteX9510" fmla="*/ 3394064 w 6942879"/>
              <a:gd name="connsiteY9510" fmla="*/ 873204 h 3445715"/>
              <a:gd name="connsiteX9511" fmla="*/ 3391133 w 6942879"/>
              <a:gd name="connsiteY9511" fmla="*/ 876627 h 3445715"/>
              <a:gd name="connsiteX9512" fmla="*/ 3385616 w 6942879"/>
              <a:gd name="connsiteY9512" fmla="*/ 879397 h 3445715"/>
              <a:gd name="connsiteX9513" fmla="*/ 3372607 w 6942879"/>
              <a:gd name="connsiteY9513" fmla="*/ 876136 h 3445715"/>
              <a:gd name="connsiteX9514" fmla="*/ 3372607 w 6942879"/>
              <a:gd name="connsiteY9514" fmla="*/ 864407 h 3445715"/>
              <a:gd name="connsiteX9515" fmla="*/ 3380418 w 6942879"/>
              <a:gd name="connsiteY9515" fmla="*/ 868317 h 3445715"/>
              <a:gd name="connsiteX9516" fmla="*/ 3368724 w 6942879"/>
              <a:gd name="connsiteY9516" fmla="*/ 856607 h 3445715"/>
              <a:gd name="connsiteX9517" fmla="*/ 3388206 w 6942879"/>
              <a:gd name="connsiteY9517" fmla="*/ 848788 h 3445715"/>
              <a:gd name="connsiteX9518" fmla="*/ 3376512 w 6942879"/>
              <a:gd name="connsiteY9518" fmla="*/ 848788 h 3445715"/>
              <a:gd name="connsiteX9519" fmla="*/ 3368724 w 6942879"/>
              <a:gd name="connsiteY9519" fmla="*/ 844878 h 3445715"/>
              <a:gd name="connsiteX9520" fmla="*/ 3380418 w 6942879"/>
              <a:gd name="connsiteY9520" fmla="*/ 837059 h 3445715"/>
              <a:gd name="connsiteX9521" fmla="*/ 3368724 w 6942879"/>
              <a:gd name="connsiteY9521" fmla="*/ 833169 h 3445715"/>
              <a:gd name="connsiteX9522" fmla="*/ 3368724 w 6942879"/>
              <a:gd name="connsiteY9522" fmla="*/ 825349 h 3445715"/>
              <a:gd name="connsiteX9523" fmla="*/ 3380418 w 6942879"/>
              <a:gd name="connsiteY9523" fmla="*/ 821440 h 3445715"/>
              <a:gd name="connsiteX9524" fmla="*/ 3384323 w 6942879"/>
              <a:gd name="connsiteY9524" fmla="*/ 813620 h 3445715"/>
              <a:gd name="connsiteX9525" fmla="*/ 3388206 w 6942879"/>
              <a:gd name="connsiteY9525" fmla="*/ 821440 h 3445715"/>
              <a:gd name="connsiteX9526" fmla="*/ 3392111 w 6942879"/>
              <a:gd name="connsiteY9526" fmla="*/ 805801 h 3445715"/>
              <a:gd name="connsiteX9527" fmla="*/ 3396017 w 6942879"/>
              <a:gd name="connsiteY9527" fmla="*/ 817530 h 3445715"/>
              <a:gd name="connsiteX9528" fmla="*/ 3396990 w 6942879"/>
              <a:gd name="connsiteY9528" fmla="*/ 812154 h 3445715"/>
              <a:gd name="connsiteX9529" fmla="*/ 3402749 w 6942879"/>
              <a:gd name="connsiteY9529" fmla="*/ 810089 h 3445715"/>
              <a:gd name="connsiteX9530" fmla="*/ 3404063 w 6942879"/>
              <a:gd name="connsiteY9530" fmla="*/ 810265 h 3445715"/>
              <a:gd name="connsiteX9531" fmla="*/ 3407222 w 6942879"/>
              <a:gd name="connsiteY9531" fmla="*/ 817041 h 3445715"/>
              <a:gd name="connsiteX9532" fmla="*/ 3407710 w 6942879"/>
              <a:gd name="connsiteY9532" fmla="*/ 821440 h 3445715"/>
              <a:gd name="connsiteX9533" fmla="*/ 3411616 w 6942879"/>
              <a:gd name="connsiteY9533" fmla="*/ 817530 h 3445715"/>
              <a:gd name="connsiteX9534" fmla="*/ 3407225 w 6942879"/>
              <a:gd name="connsiteY9534" fmla="*/ 810688 h 3445715"/>
              <a:gd name="connsiteX9535" fmla="*/ 3404063 w 6942879"/>
              <a:gd name="connsiteY9535" fmla="*/ 810265 h 3445715"/>
              <a:gd name="connsiteX9536" fmla="*/ 3403805 w 6942879"/>
              <a:gd name="connsiteY9536" fmla="*/ 809711 h 3445715"/>
              <a:gd name="connsiteX9537" fmla="*/ 3402749 w 6942879"/>
              <a:gd name="connsiteY9537" fmla="*/ 810089 h 3445715"/>
              <a:gd name="connsiteX9538" fmla="*/ 3399922 w 6942879"/>
              <a:gd name="connsiteY9538" fmla="*/ 809711 h 3445715"/>
              <a:gd name="connsiteX9539" fmla="*/ 3403805 w 6942879"/>
              <a:gd name="connsiteY9539" fmla="*/ 805801 h 3445715"/>
              <a:gd name="connsiteX9540" fmla="*/ 3415521 w 6942879"/>
              <a:gd name="connsiteY9540" fmla="*/ 805801 h 3445715"/>
              <a:gd name="connsiteX9541" fmla="*/ 3423309 w 6942879"/>
              <a:gd name="connsiteY9541" fmla="*/ 801911 h 3445715"/>
              <a:gd name="connsiteX9542" fmla="*/ 3425075 w 6942879"/>
              <a:gd name="connsiteY9542" fmla="*/ 801818 h 3445715"/>
              <a:gd name="connsiteX9543" fmla="*/ 3427214 w 6942879"/>
              <a:gd name="connsiteY9543" fmla="*/ 801911 h 3445715"/>
              <a:gd name="connsiteX9544" fmla="*/ 3427946 w 6942879"/>
              <a:gd name="connsiteY9544" fmla="*/ 801666 h 3445715"/>
              <a:gd name="connsiteX9545" fmla="*/ 3432573 w 6942879"/>
              <a:gd name="connsiteY9545" fmla="*/ 801422 h 3445715"/>
              <a:gd name="connsiteX9546" fmla="*/ 3438908 w 6942879"/>
              <a:gd name="connsiteY9546" fmla="*/ 798001 h 3445715"/>
              <a:gd name="connsiteX9547" fmla="*/ 3433061 w 6942879"/>
              <a:gd name="connsiteY9547" fmla="*/ 799956 h 3445715"/>
              <a:gd name="connsiteX9548" fmla="*/ 3427946 w 6942879"/>
              <a:gd name="connsiteY9548" fmla="*/ 801666 h 3445715"/>
              <a:gd name="connsiteX9549" fmla="*/ 3425075 w 6942879"/>
              <a:gd name="connsiteY9549" fmla="*/ 801818 h 3445715"/>
              <a:gd name="connsiteX9550" fmla="*/ 3415998 w 6942879"/>
              <a:gd name="connsiteY9550" fmla="*/ 801422 h 3445715"/>
              <a:gd name="connsiteX9551" fmla="*/ 3407710 w 6942879"/>
              <a:gd name="connsiteY9551" fmla="*/ 798001 h 3445715"/>
              <a:gd name="connsiteX9552" fmla="*/ 3427214 w 6942879"/>
              <a:gd name="connsiteY9552" fmla="*/ 790182 h 3445715"/>
              <a:gd name="connsiteX9553" fmla="*/ 3431120 w 6942879"/>
              <a:gd name="connsiteY9553" fmla="*/ 798001 h 3445715"/>
              <a:gd name="connsiteX9554" fmla="*/ 3438908 w 6942879"/>
              <a:gd name="connsiteY9554" fmla="*/ 786272 h 3445715"/>
              <a:gd name="connsiteX9555" fmla="*/ 3446719 w 6942879"/>
              <a:gd name="connsiteY9555" fmla="*/ 774543 h 3445715"/>
              <a:gd name="connsiteX9556" fmla="*/ 3454507 w 6942879"/>
              <a:gd name="connsiteY9556" fmla="*/ 778453 h 3445715"/>
              <a:gd name="connsiteX9557" fmla="*/ 3462318 w 6942879"/>
              <a:gd name="connsiteY9557" fmla="*/ 782362 h 3445715"/>
              <a:gd name="connsiteX9558" fmla="*/ 3474011 w 6942879"/>
              <a:gd name="connsiteY9558" fmla="*/ 778453 h 3445715"/>
              <a:gd name="connsiteX9559" fmla="*/ 3481822 w 6942879"/>
              <a:gd name="connsiteY9559" fmla="*/ 778453 h 3445715"/>
              <a:gd name="connsiteX9560" fmla="*/ 3493515 w 6942879"/>
              <a:gd name="connsiteY9560" fmla="*/ 770653 h 3445715"/>
              <a:gd name="connsiteX9561" fmla="*/ 3481822 w 6942879"/>
              <a:gd name="connsiteY9561" fmla="*/ 762833 h 3445715"/>
              <a:gd name="connsiteX9562" fmla="*/ 3485704 w 6942879"/>
              <a:gd name="connsiteY9562" fmla="*/ 770653 h 3445715"/>
              <a:gd name="connsiteX9563" fmla="*/ 3474011 w 6942879"/>
              <a:gd name="connsiteY9563" fmla="*/ 774543 h 3445715"/>
              <a:gd name="connsiteX9564" fmla="*/ 3462318 w 6942879"/>
              <a:gd name="connsiteY9564" fmla="*/ 774543 h 3445715"/>
              <a:gd name="connsiteX9565" fmla="*/ 3458412 w 6942879"/>
              <a:gd name="connsiteY9565" fmla="*/ 766743 h 3445715"/>
              <a:gd name="connsiteX9566" fmla="*/ 3470106 w 6942879"/>
              <a:gd name="connsiteY9566" fmla="*/ 762833 h 3445715"/>
              <a:gd name="connsiteX9567" fmla="*/ 3466200 w 6942879"/>
              <a:gd name="connsiteY9567" fmla="*/ 758924 h 3445715"/>
              <a:gd name="connsiteX9568" fmla="*/ 3477917 w 6942879"/>
              <a:gd name="connsiteY9568" fmla="*/ 747195 h 3445715"/>
              <a:gd name="connsiteX9569" fmla="*/ 3493515 w 6942879"/>
              <a:gd name="connsiteY9569" fmla="*/ 747195 h 3445715"/>
              <a:gd name="connsiteX9570" fmla="*/ 3501303 w 6942879"/>
              <a:gd name="connsiteY9570" fmla="*/ 739395 h 3445715"/>
              <a:gd name="connsiteX9571" fmla="*/ 3509114 w 6942879"/>
              <a:gd name="connsiteY9571" fmla="*/ 731576 h 3445715"/>
              <a:gd name="connsiteX9572" fmla="*/ 3481822 w 6942879"/>
              <a:gd name="connsiteY9572" fmla="*/ 731576 h 3445715"/>
              <a:gd name="connsiteX9573" fmla="*/ 3497398 w 6942879"/>
              <a:gd name="connsiteY9573" fmla="*/ 731576 h 3445715"/>
              <a:gd name="connsiteX9574" fmla="*/ 3516902 w 6942879"/>
              <a:gd name="connsiteY9574" fmla="*/ 723756 h 3445715"/>
              <a:gd name="connsiteX9575" fmla="*/ 3509114 w 6942879"/>
              <a:gd name="connsiteY9575" fmla="*/ 715937 h 3445715"/>
              <a:gd name="connsiteX9576" fmla="*/ 3516902 w 6942879"/>
              <a:gd name="connsiteY9576" fmla="*/ 715937 h 3445715"/>
              <a:gd name="connsiteX9577" fmla="*/ 3509114 w 6942879"/>
              <a:gd name="connsiteY9577" fmla="*/ 712047 h 3445715"/>
              <a:gd name="connsiteX9578" fmla="*/ 3516902 w 6942879"/>
              <a:gd name="connsiteY9578" fmla="*/ 712047 h 3445715"/>
              <a:gd name="connsiteX9579" fmla="*/ 3512997 w 6942879"/>
              <a:gd name="connsiteY9579" fmla="*/ 708137 h 3445715"/>
              <a:gd name="connsiteX9580" fmla="*/ 3520808 w 6942879"/>
              <a:gd name="connsiteY9580" fmla="*/ 700318 h 3445715"/>
              <a:gd name="connsiteX9581" fmla="*/ 3512997 w 6942879"/>
              <a:gd name="connsiteY9581" fmla="*/ 700318 h 3445715"/>
              <a:gd name="connsiteX9582" fmla="*/ 3516902 w 6942879"/>
              <a:gd name="connsiteY9582" fmla="*/ 696408 h 3445715"/>
              <a:gd name="connsiteX9583" fmla="*/ 3512997 w 6942879"/>
              <a:gd name="connsiteY9583" fmla="*/ 696408 h 3445715"/>
              <a:gd name="connsiteX9584" fmla="*/ 3528596 w 6942879"/>
              <a:gd name="connsiteY9584" fmla="*/ 692498 h 3445715"/>
              <a:gd name="connsiteX9585" fmla="*/ 3544194 w 6942879"/>
              <a:gd name="connsiteY9585" fmla="*/ 688589 h 3445715"/>
              <a:gd name="connsiteX9586" fmla="*/ 3528596 w 6942879"/>
              <a:gd name="connsiteY9586" fmla="*/ 688589 h 3445715"/>
              <a:gd name="connsiteX9587" fmla="*/ 3528596 w 6942879"/>
              <a:gd name="connsiteY9587" fmla="*/ 684698 h 3445715"/>
              <a:gd name="connsiteX9588" fmla="*/ 3524713 w 6942879"/>
              <a:gd name="connsiteY9588" fmla="*/ 684698 h 3445715"/>
              <a:gd name="connsiteX9589" fmla="*/ 3528596 w 6942879"/>
              <a:gd name="connsiteY9589" fmla="*/ 680789 h 3445715"/>
              <a:gd name="connsiteX9590" fmla="*/ 3532501 w 6942879"/>
              <a:gd name="connsiteY9590" fmla="*/ 676879 h 3445715"/>
              <a:gd name="connsiteX9591" fmla="*/ 3540312 w 6942879"/>
              <a:gd name="connsiteY9591" fmla="*/ 672969 h 3445715"/>
              <a:gd name="connsiteX9592" fmla="*/ 3552005 w 6942879"/>
              <a:gd name="connsiteY9592" fmla="*/ 661240 h 3445715"/>
              <a:gd name="connsiteX9593" fmla="*/ 3540312 w 6942879"/>
              <a:gd name="connsiteY9593" fmla="*/ 661240 h 3445715"/>
              <a:gd name="connsiteX9594" fmla="*/ 3555911 w 6942879"/>
              <a:gd name="connsiteY9594" fmla="*/ 657331 h 3445715"/>
              <a:gd name="connsiteX9595" fmla="*/ 3567604 w 6942879"/>
              <a:gd name="connsiteY9595" fmla="*/ 657331 h 3445715"/>
              <a:gd name="connsiteX9596" fmla="*/ 3548100 w 6942879"/>
              <a:gd name="connsiteY9596" fmla="*/ 653440 h 3445715"/>
              <a:gd name="connsiteX9597" fmla="*/ 3571510 w 6942879"/>
              <a:gd name="connsiteY9597" fmla="*/ 649531 h 3445715"/>
              <a:gd name="connsiteX9598" fmla="*/ 3559793 w 6942879"/>
              <a:gd name="connsiteY9598" fmla="*/ 645621 h 3445715"/>
              <a:gd name="connsiteX9599" fmla="*/ 3571510 w 6942879"/>
              <a:gd name="connsiteY9599" fmla="*/ 641711 h 3445715"/>
              <a:gd name="connsiteX9600" fmla="*/ 3563699 w 6942879"/>
              <a:gd name="connsiteY9600" fmla="*/ 637802 h 3445715"/>
              <a:gd name="connsiteX9601" fmla="*/ 3555911 w 6942879"/>
              <a:gd name="connsiteY9601" fmla="*/ 641711 h 3445715"/>
              <a:gd name="connsiteX9602" fmla="*/ 3567604 w 6942879"/>
              <a:gd name="connsiteY9602" fmla="*/ 626073 h 3445715"/>
              <a:gd name="connsiteX9603" fmla="*/ 3575392 w 6942879"/>
              <a:gd name="connsiteY9603" fmla="*/ 633892 h 3445715"/>
              <a:gd name="connsiteX9604" fmla="*/ 3575392 w 6942879"/>
              <a:gd name="connsiteY9604" fmla="*/ 626073 h 3445715"/>
              <a:gd name="connsiteX9605" fmla="*/ 3587109 w 6942879"/>
              <a:gd name="connsiteY9605" fmla="*/ 629982 h 3445715"/>
              <a:gd name="connsiteX9606" fmla="*/ 3602708 w 6942879"/>
              <a:gd name="connsiteY9606" fmla="*/ 622182 h 3445715"/>
              <a:gd name="connsiteX9607" fmla="*/ 3583203 w 6942879"/>
              <a:gd name="connsiteY9607" fmla="*/ 626073 h 3445715"/>
              <a:gd name="connsiteX9608" fmla="*/ 3590991 w 6942879"/>
              <a:gd name="connsiteY9608" fmla="*/ 618273 h 3445715"/>
              <a:gd name="connsiteX9609" fmla="*/ 3584632 w 6942879"/>
              <a:gd name="connsiteY9609" fmla="*/ 618273 h 3445715"/>
              <a:gd name="connsiteX9610" fmla="*/ 3584632 w 6942879"/>
              <a:gd name="connsiteY9610" fmla="*/ 619290 h 3445715"/>
              <a:gd name="connsiteX9611" fmla="*/ 3582943 w 6942879"/>
              <a:gd name="connsiteY9611" fmla="*/ 619290 h 3445715"/>
              <a:gd name="connsiteX9612" fmla="*/ 3582943 w 6942879"/>
              <a:gd name="connsiteY9612" fmla="*/ 617601 h 3445715"/>
              <a:gd name="connsiteX9613" fmla="*/ 3583874 w 6942879"/>
              <a:gd name="connsiteY9613" fmla="*/ 617601 h 3445715"/>
              <a:gd name="connsiteX9614" fmla="*/ 3587106 w 6942879"/>
              <a:gd name="connsiteY9614" fmla="*/ 614363 h 3445715"/>
              <a:gd name="connsiteX9615" fmla="*/ 3590991 w 6942879"/>
              <a:gd name="connsiteY9615" fmla="*/ 610453 h 3445715"/>
              <a:gd name="connsiteX9616" fmla="*/ 3579298 w 6942879"/>
              <a:gd name="connsiteY9616" fmla="*/ 610453 h 3445715"/>
              <a:gd name="connsiteX9617" fmla="*/ 3575392 w 6942879"/>
              <a:gd name="connsiteY9617" fmla="*/ 610453 h 3445715"/>
              <a:gd name="connsiteX9618" fmla="*/ 3575392 w 6942879"/>
              <a:gd name="connsiteY9618" fmla="*/ 618273 h 3445715"/>
              <a:gd name="connsiteX9619" fmla="*/ 3563699 w 6942879"/>
              <a:gd name="connsiteY9619" fmla="*/ 618273 h 3445715"/>
              <a:gd name="connsiteX9620" fmla="*/ 3536407 w 6942879"/>
              <a:gd name="connsiteY9620" fmla="*/ 622182 h 3445715"/>
              <a:gd name="connsiteX9621" fmla="*/ 3548100 w 6942879"/>
              <a:gd name="connsiteY9621" fmla="*/ 622182 h 3445715"/>
              <a:gd name="connsiteX9622" fmla="*/ 3555911 w 6942879"/>
              <a:gd name="connsiteY9622" fmla="*/ 610453 h 3445715"/>
              <a:gd name="connsiteX9623" fmla="*/ 3563699 w 6942879"/>
              <a:gd name="connsiteY9623" fmla="*/ 614363 h 3445715"/>
              <a:gd name="connsiteX9624" fmla="*/ 3567604 w 6942879"/>
              <a:gd name="connsiteY9624" fmla="*/ 606544 h 3445715"/>
              <a:gd name="connsiteX9625" fmla="*/ 3563699 w 6942879"/>
              <a:gd name="connsiteY9625" fmla="*/ 610453 h 3445715"/>
              <a:gd name="connsiteX9626" fmla="*/ 3563699 w 6942879"/>
              <a:gd name="connsiteY9626" fmla="*/ 606544 h 3445715"/>
              <a:gd name="connsiteX9627" fmla="*/ 3567604 w 6942879"/>
              <a:gd name="connsiteY9627" fmla="*/ 598724 h 3445715"/>
              <a:gd name="connsiteX9628" fmla="*/ 3575392 w 6942879"/>
              <a:gd name="connsiteY9628" fmla="*/ 598724 h 3445715"/>
              <a:gd name="connsiteX9629" fmla="*/ 3571510 w 6942879"/>
              <a:gd name="connsiteY9629" fmla="*/ 590924 h 3445715"/>
              <a:gd name="connsiteX9630" fmla="*/ 3583203 w 6942879"/>
              <a:gd name="connsiteY9630" fmla="*/ 587015 h 3445715"/>
              <a:gd name="connsiteX9631" fmla="*/ 3579298 w 6942879"/>
              <a:gd name="connsiteY9631" fmla="*/ 606544 h 3445715"/>
              <a:gd name="connsiteX9632" fmla="*/ 3587109 w 6942879"/>
              <a:gd name="connsiteY9632" fmla="*/ 598724 h 3445715"/>
              <a:gd name="connsiteX9633" fmla="*/ 3587109 w 6942879"/>
              <a:gd name="connsiteY9633" fmla="*/ 606544 h 3445715"/>
              <a:gd name="connsiteX9634" fmla="*/ 3594897 w 6942879"/>
              <a:gd name="connsiteY9634" fmla="*/ 602634 h 3445715"/>
              <a:gd name="connsiteX9635" fmla="*/ 3594897 w 6942879"/>
              <a:gd name="connsiteY9635" fmla="*/ 610453 h 3445715"/>
              <a:gd name="connsiteX9636" fmla="*/ 3602708 w 6942879"/>
              <a:gd name="connsiteY9636" fmla="*/ 602634 h 3445715"/>
              <a:gd name="connsiteX9637" fmla="*/ 3606590 w 6942879"/>
              <a:gd name="connsiteY9637" fmla="*/ 606544 h 3445715"/>
              <a:gd name="connsiteX9638" fmla="*/ 3610495 w 6942879"/>
              <a:gd name="connsiteY9638" fmla="*/ 598724 h 3445715"/>
              <a:gd name="connsiteX9639" fmla="*/ 3614401 w 6942879"/>
              <a:gd name="connsiteY9639" fmla="*/ 590924 h 3445715"/>
              <a:gd name="connsiteX9640" fmla="*/ 3606590 w 6942879"/>
              <a:gd name="connsiteY9640" fmla="*/ 590924 h 3445715"/>
              <a:gd name="connsiteX9641" fmla="*/ 3598802 w 6942879"/>
              <a:gd name="connsiteY9641" fmla="*/ 594834 h 3445715"/>
              <a:gd name="connsiteX9642" fmla="*/ 3598802 w 6942879"/>
              <a:gd name="connsiteY9642" fmla="*/ 583105 h 3445715"/>
              <a:gd name="connsiteX9643" fmla="*/ 3610495 w 6942879"/>
              <a:gd name="connsiteY9643" fmla="*/ 579195 h 3445715"/>
              <a:gd name="connsiteX9644" fmla="*/ 3618306 w 6942879"/>
              <a:gd name="connsiteY9644" fmla="*/ 575286 h 3445715"/>
              <a:gd name="connsiteX9645" fmla="*/ 3626094 w 6942879"/>
              <a:gd name="connsiteY9645" fmla="*/ 579195 h 3445715"/>
              <a:gd name="connsiteX9646" fmla="*/ 3633905 w 6942879"/>
              <a:gd name="connsiteY9646" fmla="*/ 583105 h 3445715"/>
              <a:gd name="connsiteX9647" fmla="*/ 3633905 w 6942879"/>
              <a:gd name="connsiteY9647" fmla="*/ 575286 h 3445715"/>
              <a:gd name="connsiteX9648" fmla="*/ 3626094 w 6942879"/>
              <a:gd name="connsiteY9648" fmla="*/ 575286 h 3445715"/>
              <a:gd name="connsiteX9649" fmla="*/ 3622212 w 6942879"/>
              <a:gd name="connsiteY9649" fmla="*/ 575286 h 3445715"/>
              <a:gd name="connsiteX9650" fmla="*/ 3633905 w 6942879"/>
              <a:gd name="connsiteY9650" fmla="*/ 571376 h 3445715"/>
              <a:gd name="connsiteX9651" fmla="*/ 3630000 w 6942879"/>
              <a:gd name="connsiteY9651" fmla="*/ 559667 h 3445715"/>
              <a:gd name="connsiteX9652" fmla="*/ 3645599 w 6942879"/>
              <a:gd name="connsiteY9652" fmla="*/ 567466 h 3445715"/>
              <a:gd name="connsiteX9653" fmla="*/ 3637788 w 6942879"/>
              <a:gd name="connsiteY9653" fmla="*/ 567466 h 3445715"/>
              <a:gd name="connsiteX9654" fmla="*/ 3645599 w 6942879"/>
              <a:gd name="connsiteY9654" fmla="*/ 575286 h 3445715"/>
              <a:gd name="connsiteX9655" fmla="*/ 3645599 w 6942879"/>
              <a:gd name="connsiteY9655" fmla="*/ 583105 h 3445715"/>
              <a:gd name="connsiteX9656" fmla="*/ 3653387 w 6942879"/>
              <a:gd name="connsiteY9656" fmla="*/ 575286 h 3445715"/>
              <a:gd name="connsiteX9657" fmla="*/ 3649504 w 6942879"/>
              <a:gd name="connsiteY9657" fmla="*/ 575286 h 3445715"/>
              <a:gd name="connsiteX9658" fmla="*/ 3661198 w 6942879"/>
              <a:gd name="connsiteY9658" fmla="*/ 567466 h 3445715"/>
              <a:gd name="connsiteX9659" fmla="*/ 3661198 w 6942879"/>
              <a:gd name="connsiteY9659" fmla="*/ 579195 h 3445715"/>
              <a:gd name="connsiteX9660" fmla="*/ 3669009 w 6942879"/>
              <a:gd name="connsiteY9660" fmla="*/ 579195 h 3445715"/>
              <a:gd name="connsiteX9661" fmla="*/ 3665103 w 6942879"/>
              <a:gd name="connsiteY9661" fmla="*/ 571376 h 3445715"/>
              <a:gd name="connsiteX9662" fmla="*/ 3672891 w 6942879"/>
              <a:gd name="connsiteY9662" fmla="*/ 563576 h 3445715"/>
              <a:gd name="connsiteX9663" fmla="*/ 3676796 w 6942879"/>
              <a:gd name="connsiteY9663" fmla="*/ 571376 h 3445715"/>
              <a:gd name="connsiteX9664" fmla="*/ 3680702 w 6942879"/>
              <a:gd name="connsiteY9664" fmla="*/ 563576 h 3445715"/>
              <a:gd name="connsiteX9665" fmla="*/ 3692395 w 6942879"/>
              <a:gd name="connsiteY9665" fmla="*/ 571376 h 3445715"/>
              <a:gd name="connsiteX9666" fmla="*/ 3688490 w 6942879"/>
              <a:gd name="connsiteY9666" fmla="*/ 563576 h 3445715"/>
              <a:gd name="connsiteX9667" fmla="*/ 3692395 w 6942879"/>
              <a:gd name="connsiteY9667" fmla="*/ 559667 h 3445715"/>
              <a:gd name="connsiteX9668" fmla="*/ 3676796 w 6942879"/>
              <a:gd name="connsiteY9668" fmla="*/ 551847 h 3445715"/>
              <a:gd name="connsiteX9669" fmla="*/ 3696301 w 6942879"/>
              <a:gd name="connsiteY9669" fmla="*/ 551847 h 3445715"/>
              <a:gd name="connsiteX9670" fmla="*/ 3704089 w 6942879"/>
              <a:gd name="connsiteY9670" fmla="*/ 551847 h 3445715"/>
              <a:gd name="connsiteX9671" fmla="*/ 3715782 w 6942879"/>
              <a:gd name="connsiteY9671" fmla="*/ 563576 h 3445715"/>
              <a:gd name="connsiteX9672" fmla="*/ 3719688 w 6942879"/>
              <a:gd name="connsiteY9672" fmla="*/ 555757 h 3445715"/>
              <a:gd name="connsiteX9673" fmla="*/ 3707994 w 6942879"/>
              <a:gd name="connsiteY9673" fmla="*/ 544028 h 3445715"/>
              <a:gd name="connsiteX9674" fmla="*/ 3727499 w 6942879"/>
              <a:gd name="connsiteY9674" fmla="*/ 536209 h 3445715"/>
              <a:gd name="connsiteX9675" fmla="*/ 3719688 w 6942879"/>
              <a:gd name="connsiteY9675" fmla="*/ 544028 h 3445715"/>
              <a:gd name="connsiteX9676" fmla="*/ 3731381 w 6942879"/>
              <a:gd name="connsiteY9676" fmla="*/ 547938 h 3445715"/>
              <a:gd name="connsiteX9677" fmla="*/ 3735286 w 6942879"/>
              <a:gd name="connsiteY9677" fmla="*/ 540118 h 3445715"/>
              <a:gd name="connsiteX9678" fmla="*/ 3739192 w 6942879"/>
              <a:gd name="connsiteY9678" fmla="*/ 540118 h 3445715"/>
              <a:gd name="connsiteX9679" fmla="*/ 3735286 w 6942879"/>
              <a:gd name="connsiteY9679" fmla="*/ 532318 h 3445715"/>
              <a:gd name="connsiteX9680" fmla="*/ 3743097 w 6942879"/>
              <a:gd name="connsiteY9680" fmla="*/ 524499 h 3445715"/>
              <a:gd name="connsiteX9681" fmla="*/ 3746980 w 6942879"/>
              <a:gd name="connsiteY9681" fmla="*/ 528409 h 3445715"/>
              <a:gd name="connsiteX9682" fmla="*/ 3758696 w 6942879"/>
              <a:gd name="connsiteY9682" fmla="*/ 528409 h 3445715"/>
              <a:gd name="connsiteX9683" fmla="*/ 3754791 w 6942879"/>
              <a:gd name="connsiteY9683" fmla="*/ 524499 h 3445715"/>
              <a:gd name="connsiteX9684" fmla="*/ 3759173 w 6942879"/>
              <a:gd name="connsiteY9684" fmla="*/ 523522 h 3445715"/>
              <a:gd name="connsiteX9685" fmla="*/ 3766484 w 6942879"/>
              <a:gd name="connsiteY9685" fmla="*/ 528409 h 3445715"/>
              <a:gd name="connsiteX9686" fmla="*/ 3758696 w 6942879"/>
              <a:gd name="connsiteY9686" fmla="*/ 536209 h 3445715"/>
              <a:gd name="connsiteX9687" fmla="*/ 3754791 w 6942879"/>
              <a:gd name="connsiteY9687" fmla="*/ 555757 h 3445715"/>
              <a:gd name="connsiteX9688" fmla="*/ 3778178 w 6942879"/>
              <a:gd name="connsiteY9688" fmla="*/ 532318 h 3445715"/>
              <a:gd name="connsiteX9689" fmla="*/ 3778178 w 6942879"/>
              <a:gd name="connsiteY9689" fmla="*/ 547938 h 3445715"/>
              <a:gd name="connsiteX9690" fmla="*/ 3793777 w 6942879"/>
              <a:gd name="connsiteY9690" fmla="*/ 536209 h 3445715"/>
              <a:gd name="connsiteX9691" fmla="*/ 3793777 w 6942879"/>
              <a:gd name="connsiteY9691" fmla="*/ 528409 h 3445715"/>
              <a:gd name="connsiteX9692" fmla="*/ 3817186 w 6942879"/>
              <a:gd name="connsiteY9692" fmla="*/ 528409 h 3445715"/>
              <a:gd name="connsiteX9693" fmla="*/ 3801588 w 6942879"/>
              <a:gd name="connsiteY9693" fmla="*/ 536209 h 3445715"/>
              <a:gd name="connsiteX9694" fmla="*/ 3813281 w 6942879"/>
              <a:gd name="connsiteY9694" fmla="*/ 536209 h 3445715"/>
              <a:gd name="connsiteX9695" fmla="*/ 3801588 w 6942879"/>
              <a:gd name="connsiteY9695" fmla="*/ 540118 h 3445715"/>
              <a:gd name="connsiteX9696" fmla="*/ 3809375 w 6942879"/>
              <a:gd name="connsiteY9696" fmla="*/ 540118 h 3445715"/>
              <a:gd name="connsiteX9697" fmla="*/ 3809375 w 6942879"/>
              <a:gd name="connsiteY9697" fmla="*/ 547938 h 3445715"/>
              <a:gd name="connsiteX9698" fmla="*/ 3817186 w 6942879"/>
              <a:gd name="connsiteY9698" fmla="*/ 540118 h 3445715"/>
              <a:gd name="connsiteX9699" fmla="*/ 3828880 w 6942879"/>
              <a:gd name="connsiteY9699" fmla="*/ 532318 h 3445715"/>
              <a:gd name="connsiteX9700" fmla="*/ 3860078 w 6942879"/>
              <a:gd name="connsiteY9700" fmla="*/ 544028 h 3445715"/>
              <a:gd name="connsiteX9701" fmla="*/ 3848384 w 6942879"/>
              <a:gd name="connsiteY9701" fmla="*/ 555757 h 3445715"/>
              <a:gd name="connsiteX9702" fmla="*/ 3828880 w 6942879"/>
              <a:gd name="connsiteY9702" fmla="*/ 559667 h 3445715"/>
              <a:gd name="connsiteX9703" fmla="*/ 3821092 w 6942879"/>
              <a:gd name="connsiteY9703" fmla="*/ 559667 h 3445715"/>
              <a:gd name="connsiteX9704" fmla="*/ 3832785 w 6942879"/>
              <a:gd name="connsiteY9704" fmla="*/ 571376 h 3445715"/>
              <a:gd name="connsiteX9705" fmla="*/ 3848384 w 6942879"/>
              <a:gd name="connsiteY9705" fmla="*/ 567466 h 3445715"/>
              <a:gd name="connsiteX9706" fmla="*/ 3844665 w 6942879"/>
              <a:gd name="connsiteY9706" fmla="*/ 579603 h 3445715"/>
              <a:gd name="connsiteX9707" fmla="*/ 3845965 w 6942879"/>
              <a:gd name="connsiteY9707" fmla="*/ 578613 h 3445715"/>
              <a:gd name="connsiteX9708" fmla="*/ 3851874 w 6942879"/>
              <a:gd name="connsiteY9708" fmla="*/ 571289 h 3445715"/>
              <a:gd name="connsiteX9709" fmla="*/ 3851874 w 6942879"/>
              <a:gd name="connsiteY9709" fmla="*/ 575168 h 3445715"/>
              <a:gd name="connsiteX9710" fmla="*/ 3863582 w 6942879"/>
              <a:gd name="connsiteY9710" fmla="*/ 567359 h 3445715"/>
              <a:gd name="connsiteX9711" fmla="*/ 3867387 w 6942879"/>
              <a:gd name="connsiteY9711" fmla="*/ 575168 h 3445715"/>
              <a:gd name="connsiteX9712" fmla="*/ 3883047 w 6942879"/>
              <a:gd name="connsiteY9712" fmla="*/ 563481 h 3445715"/>
              <a:gd name="connsiteX9713" fmla="*/ 3902513 w 6942879"/>
              <a:gd name="connsiteY9713" fmla="*/ 575168 h 3445715"/>
              <a:gd name="connsiteX9714" fmla="*/ 3883047 w 6942879"/>
              <a:gd name="connsiteY9714" fmla="*/ 575168 h 3445715"/>
              <a:gd name="connsiteX9715" fmla="*/ 3902513 w 6942879"/>
              <a:gd name="connsiteY9715" fmla="*/ 583028 h 3445715"/>
              <a:gd name="connsiteX9716" fmla="*/ 3902513 w 6942879"/>
              <a:gd name="connsiteY9716" fmla="*/ 598645 h 3445715"/>
              <a:gd name="connsiteX9717" fmla="*/ 3925929 w 6942879"/>
              <a:gd name="connsiteY9717" fmla="*/ 586907 h 3445715"/>
              <a:gd name="connsiteX9718" fmla="*/ 3937638 w 6942879"/>
              <a:gd name="connsiteY9718" fmla="*/ 590837 h 3445715"/>
              <a:gd name="connsiteX9719" fmla="*/ 3945541 w 6942879"/>
              <a:gd name="connsiteY9719" fmla="*/ 590837 h 3445715"/>
              <a:gd name="connsiteX9720" fmla="*/ 3984471 w 6942879"/>
              <a:gd name="connsiteY9720" fmla="*/ 606454 h 3445715"/>
              <a:gd name="connsiteX9721" fmla="*/ 4023548 w 6942879"/>
              <a:gd name="connsiteY9721" fmla="*/ 626001 h 3445715"/>
              <a:gd name="connsiteX9722" fmla="*/ 4058673 w 6942879"/>
              <a:gd name="connsiteY9722" fmla="*/ 649478 h 3445715"/>
              <a:gd name="connsiteX9723" fmla="*/ 4054721 w 6942879"/>
              <a:gd name="connsiteY9723" fmla="*/ 672904 h 3445715"/>
              <a:gd name="connsiteX9724" fmla="*/ 4035256 w 6942879"/>
              <a:gd name="connsiteY9724" fmla="*/ 684643 h 3445715"/>
              <a:gd name="connsiteX9725" fmla="*/ 3980666 w 6942879"/>
              <a:gd name="connsiteY9725" fmla="*/ 688573 h 3445715"/>
              <a:gd name="connsiteX9726" fmla="*/ 3949346 w 6942879"/>
              <a:gd name="connsiteY9726" fmla="*/ 680764 h 3445715"/>
              <a:gd name="connsiteX9727" fmla="*/ 3918172 w 6942879"/>
              <a:gd name="connsiteY9727" fmla="*/ 672904 h 3445715"/>
              <a:gd name="connsiteX9728" fmla="*/ 3910416 w 6942879"/>
              <a:gd name="connsiteY9728" fmla="*/ 669026 h 3445715"/>
              <a:gd name="connsiteX9729" fmla="*/ 3902513 w 6942879"/>
              <a:gd name="connsiteY9729" fmla="*/ 669026 h 3445715"/>
              <a:gd name="connsiteX9730" fmla="*/ 3883047 w 6942879"/>
              <a:gd name="connsiteY9730" fmla="*/ 657287 h 3445715"/>
              <a:gd name="connsiteX9731" fmla="*/ 3898707 w 6942879"/>
              <a:gd name="connsiteY9731" fmla="*/ 676834 h 3445715"/>
              <a:gd name="connsiteX9732" fmla="*/ 3914221 w 6942879"/>
              <a:gd name="connsiteY9732" fmla="*/ 688573 h 3445715"/>
              <a:gd name="connsiteX9733" fmla="*/ 3937638 w 6942879"/>
              <a:gd name="connsiteY9733" fmla="*/ 708120 h 3445715"/>
              <a:gd name="connsiteX9734" fmla="*/ 3925929 w 6942879"/>
              <a:gd name="connsiteY9734" fmla="*/ 719859 h 3445715"/>
              <a:gd name="connsiteX9735" fmla="*/ 3933832 w 6942879"/>
              <a:gd name="connsiteY9735" fmla="*/ 731546 h 3445715"/>
              <a:gd name="connsiteX9736" fmla="*/ 3945541 w 6942879"/>
              <a:gd name="connsiteY9736" fmla="*/ 747215 h 3445715"/>
              <a:gd name="connsiteX9737" fmla="*/ 3972763 w 6942879"/>
              <a:gd name="connsiteY9737" fmla="*/ 762832 h 3445715"/>
              <a:gd name="connsiteX9738" fmla="*/ 4000131 w 6942879"/>
              <a:gd name="connsiteY9738" fmla="*/ 755023 h 3445715"/>
              <a:gd name="connsiteX9739" fmla="*/ 3976714 w 6942879"/>
              <a:gd name="connsiteY9739" fmla="*/ 727667 h 3445715"/>
              <a:gd name="connsiteX9740" fmla="*/ 3996179 w 6942879"/>
              <a:gd name="connsiteY9740" fmla="*/ 739355 h 3445715"/>
              <a:gd name="connsiteX9741" fmla="*/ 4015791 w 6942879"/>
              <a:gd name="connsiteY9741" fmla="*/ 739355 h 3445715"/>
              <a:gd name="connsiteX9742" fmla="*/ 4046964 w 6942879"/>
              <a:gd name="connsiteY9742" fmla="*/ 743285 h 3445715"/>
              <a:gd name="connsiteX9743" fmla="*/ 4039208 w 6942879"/>
              <a:gd name="connsiteY9743" fmla="*/ 723738 h 3445715"/>
              <a:gd name="connsiteX9744" fmla="*/ 4043013 w 6942879"/>
              <a:gd name="connsiteY9744" fmla="*/ 708120 h 3445715"/>
              <a:gd name="connsiteX9745" fmla="*/ 4062624 w 6942879"/>
              <a:gd name="connsiteY9745" fmla="*/ 692452 h 3445715"/>
              <a:gd name="connsiteX9746" fmla="*/ 4082089 w 6942879"/>
              <a:gd name="connsiteY9746" fmla="*/ 684643 h 3445715"/>
              <a:gd name="connsiteX9747" fmla="*/ 4093798 w 6942879"/>
              <a:gd name="connsiteY9747" fmla="*/ 684643 h 3445715"/>
              <a:gd name="connsiteX9748" fmla="*/ 4109458 w 6942879"/>
              <a:gd name="connsiteY9748" fmla="*/ 688573 h 3445715"/>
              <a:gd name="connsiteX9749" fmla="*/ 4101554 w 6942879"/>
              <a:gd name="connsiteY9749" fmla="*/ 696382 h 3445715"/>
              <a:gd name="connsiteX9750" fmla="*/ 4113263 w 6942879"/>
              <a:gd name="connsiteY9750" fmla="*/ 692452 h 3445715"/>
              <a:gd name="connsiteX9751" fmla="*/ 4117214 w 6942879"/>
              <a:gd name="connsiteY9751" fmla="*/ 704190 h 3445715"/>
              <a:gd name="connsiteX9752" fmla="*/ 4117214 w 6942879"/>
              <a:gd name="connsiteY9752" fmla="*/ 688573 h 3445715"/>
              <a:gd name="connsiteX9753" fmla="*/ 4124971 w 6942879"/>
              <a:gd name="connsiteY9753" fmla="*/ 672904 h 3445715"/>
              <a:gd name="connsiteX9754" fmla="*/ 4109458 w 6942879"/>
              <a:gd name="connsiteY9754" fmla="*/ 653357 h 3445715"/>
              <a:gd name="connsiteX9755" fmla="*/ 4117214 w 6942879"/>
              <a:gd name="connsiteY9755" fmla="*/ 641670 h 3445715"/>
              <a:gd name="connsiteX9756" fmla="*/ 4117214 w 6942879"/>
              <a:gd name="connsiteY9756" fmla="*/ 626001 h 3445715"/>
              <a:gd name="connsiteX9757" fmla="*/ 4113263 w 6942879"/>
              <a:gd name="connsiteY9757" fmla="*/ 614263 h 3445715"/>
              <a:gd name="connsiteX9758" fmla="*/ 4101554 w 6942879"/>
              <a:gd name="connsiteY9758" fmla="*/ 610384 h 3445715"/>
              <a:gd name="connsiteX9759" fmla="*/ 4128923 w 6942879"/>
              <a:gd name="connsiteY9759" fmla="*/ 614263 h 3445715"/>
              <a:gd name="connsiteX9760" fmla="*/ 4156291 w 6942879"/>
              <a:gd name="connsiteY9760" fmla="*/ 618193 h 3445715"/>
              <a:gd name="connsiteX9761" fmla="*/ 4167999 w 6942879"/>
              <a:gd name="connsiteY9761" fmla="*/ 633810 h 3445715"/>
              <a:gd name="connsiteX9762" fmla="*/ 4156291 w 6942879"/>
              <a:gd name="connsiteY9762" fmla="*/ 637740 h 3445715"/>
              <a:gd name="connsiteX9763" fmla="*/ 4136680 w 6942879"/>
              <a:gd name="connsiteY9763" fmla="*/ 645549 h 3445715"/>
              <a:gd name="connsiteX9764" fmla="*/ 4148388 w 6942879"/>
              <a:gd name="connsiteY9764" fmla="*/ 661217 h 3445715"/>
              <a:gd name="connsiteX9765" fmla="*/ 4160096 w 6942879"/>
              <a:gd name="connsiteY9765" fmla="*/ 672904 h 3445715"/>
              <a:gd name="connsiteX9766" fmla="*/ 4183513 w 6942879"/>
              <a:gd name="connsiteY9766" fmla="*/ 669026 h 3445715"/>
              <a:gd name="connsiteX9767" fmla="*/ 4191416 w 6942879"/>
              <a:gd name="connsiteY9767" fmla="*/ 653357 h 3445715"/>
              <a:gd name="connsiteX9768" fmla="*/ 4206930 w 6942879"/>
              <a:gd name="connsiteY9768" fmla="*/ 641670 h 3445715"/>
              <a:gd name="connsiteX9769" fmla="*/ 4242055 w 6942879"/>
              <a:gd name="connsiteY9769" fmla="*/ 626001 h 3445715"/>
              <a:gd name="connsiteX9770" fmla="*/ 4269423 w 6942879"/>
              <a:gd name="connsiteY9770" fmla="*/ 618193 h 3445715"/>
              <a:gd name="connsiteX9771" fmla="*/ 4285083 w 6942879"/>
              <a:gd name="connsiteY9771" fmla="*/ 622122 h 3445715"/>
              <a:gd name="connsiteX9772" fmla="*/ 4285083 w 6942879"/>
              <a:gd name="connsiteY9772" fmla="*/ 610384 h 3445715"/>
              <a:gd name="connsiteX9773" fmla="*/ 4292840 w 6942879"/>
              <a:gd name="connsiteY9773" fmla="*/ 606454 h 3445715"/>
              <a:gd name="connsiteX9774" fmla="*/ 4316256 w 6942879"/>
              <a:gd name="connsiteY9774" fmla="*/ 602575 h 3445715"/>
              <a:gd name="connsiteX9775" fmla="*/ 4308500 w 6942879"/>
              <a:gd name="connsiteY9775" fmla="*/ 618193 h 3445715"/>
              <a:gd name="connsiteX9776" fmla="*/ 4300596 w 6942879"/>
              <a:gd name="connsiteY9776" fmla="*/ 622122 h 3445715"/>
              <a:gd name="connsiteX9777" fmla="*/ 4324013 w 6942879"/>
              <a:gd name="connsiteY9777" fmla="*/ 626001 h 3445715"/>
              <a:gd name="connsiteX9778" fmla="*/ 4351381 w 6942879"/>
              <a:gd name="connsiteY9778" fmla="*/ 614263 h 3445715"/>
              <a:gd name="connsiteX9779" fmla="*/ 4386506 w 6942879"/>
              <a:gd name="connsiteY9779" fmla="*/ 610384 h 3445715"/>
              <a:gd name="connsiteX9780" fmla="*/ 4405972 w 6942879"/>
              <a:gd name="connsiteY9780" fmla="*/ 602575 h 3445715"/>
              <a:gd name="connsiteX9781" fmla="*/ 4417680 w 6942879"/>
              <a:gd name="connsiteY9781" fmla="*/ 610384 h 3445715"/>
              <a:gd name="connsiteX9782" fmla="*/ 4429388 w 6942879"/>
              <a:gd name="connsiteY9782" fmla="*/ 618193 h 3445715"/>
              <a:gd name="connsiteX9783" fmla="*/ 4441097 w 6942879"/>
              <a:gd name="connsiteY9783" fmla="*/ 610384 h 3445715"/>
              <a:gd name="connsiteX9784" fmla="*/ 4445048 w 6942879"/>
              <a:gd name="connsiteY9784" fmla="*/ 594715 h 3445715"/>
              <a:gd name="connsiteX9785" fmla="*/ 4464513 w 6942879"/>
              <a:gd name="connsiteY9785" fmla="*/ 575168 h 3445715"/>
              <a:gd name="connsiteX9786" fmla="*/ 4499638 w 6942879"/>
              <a:gd name="connsiteY9786" fmla="*/ 579098 h 3445715"/>
              <a:gd name="connsiteX9787" fmla="*/ 4515298 w 6942879"/>
              <a:gd name="connsiteY9787" fmla="*/ 583028 h 3445715"/>
              <a:gd name="connsiteX9788" fmla="*/ 4534763 w 6942879"/>
              <a:gd name="connsiteY9788" fmla="*/ 594715 h 3445715"/>
              <a:gd name="connsiteX9789" fmla="*/ 4573840 w 6942879"/>
              <a:gd name="connsiteY9789" fmla="*/ 610384 h 3445715"/>
              <a:gd name="connsiteX9790" fmla="*/ 4601208 w 6942879"/>
              <a:gd name="connsiteY9790" fmla="*/ 626001 h 3445715"/>
              <a:gd name="connsiteX9791" fmla="*/ 4608965 w 6942879"/>
              <a:gd name="connsiteY9791" fmla="*/ 610384 h 3445715"/>
              <a:gd name="connsiteX9792" fmla="*/ 4601208 w 6942879"/>
              <a:gd name="connsiteY9792" fmla="*/ 602575 h 3445715"/>
              <a:gd name="connsiteX9793" fmla="*/ 4593305 w 6942879"/>
              <a:gd name="connsiteY9793" fmla="*/ 583028 h 3445715"/>
              <a:gd name="connsiteX9794" fmla="*/ 4573840 w 6942879"/>
              <a:gd name="connsiteY9794" fmla="*/ 579098 h 3445715"/>
              <a:gd name="connsiteX9795" fmla="*/ 4562132 w 6942879"/>
              <a:gd name="connsiteY9795" fmla="*/ 575168 h 3445715"/>
              <a:gd name="connsiteX9796" fmla="*/ 4566083 w 6942879"/>
              <a:gd name="connsiteY9796" fmla="*/ 567359 h 3445715"/>
              <a:gd name="connsiteX9797" fmla="*/ 4573840 w 6942879"/>
              <a:gd name="connsiteY9797" fmla="*/ 555621 h 3445715"/>
              <a:gd name="connsiteX9798" fmla="*/ 4573840 w 6942879"/>
              <a:gd name="connsiteY9798" fmla="*/ 536125 h 3445715"/>
              <a:gd name="connsiteX9799" fmla="*/ 4562132 w 6942879"/>
              <a:gd name="connsiteY9799" fmla="*/ 536125 h 3445715"/>
              <a:gd name="connsiteX9800" fmla="*/ 4593305 w 6942879"/>
              <a:gd name="connsiteY9800" fmla="*/ 504839 h 3445715"/>
              <a:gd name="connsiteX9801" fmla="*/ 4616722 w 6942879"/>
              <a:gd name="connsiteY9801" fmla="*/ 461814 h 3445715"/>
              <a:gd name="connsiteX9802" fmla="*/ 4636333 w 6942879"/>
              <a:gd name="connsiteY9802" fmla="*/ 461814 h 3445715"/>
              <a:gd name="connsiteX9803" fmla="*/ 4659750 w 6942879"/>
              <a:gd name="connsiteY9803" fmla="*/ 461814 h 3445715"/>
              <a:gd name="connsiteX9804" fmla="*/ 4683167 w 6942879"/>
              <a:gd name="connsiteY9804" fmla="*/ 473553 h 3445715"/>
              <a:gd name="connsiteX9805" fmla="*/ 4679215 w 6942879"/>
              <a:gd name="connsiteY9805" fmla="*/ 493100 h 3445715"/>
              <a:gd name="connsiteX9806" fmla="*/ 4667507 w 6942879"/>
              <a:gd name="connsiteY9806" fmla="*/ 512647 h 3445715"/>
              <a:gd name="connsiteX9807" fmla="*/ 4671458 w 6942879"/>
              <a:gd name="connsiteY9807" fmla="*/ 524386 h 3445715"/>
              <a:gd name="connsiteX9808" fmla="*/ 4686972 w 6942879"/>
              <a:gd name="connsiteY9808" fmla="*/ 540003 h 3445715"/>
              <a:gd name="connsiteX9809" fmla="*/ 4679215 w 6942879"/>
              <a:gd name="connsiteY9809" fmla="*/ 555621 h 3445715"/>
              <a:gd name="connsiteX9810" fmla="*/ 4679215 w 6942879"/>
              <a:gd name="connsiteY9810" fmla="*/ 579098 h 3445715"/>
              <a:gd name="connsiteX9811" fmla="*/ 4679215 w 6942879"/>
              <a:gd name="connsiteY9811" fmla="*/ 606454 h 3445715"/>
              <a:gd name="connsiteX9812" fmla="*/ 4690924 w 6942879"/>
              <a:gd name="connsiteY9812" fmla="*/ 614263 h 3445715"/>
              <a:gd name="connsiteX9813" fmla="*/ 4690924 w 6942879"/>
              <a:gd name="connsiteY9813" fmla="*/ 626001 h 3445715"/>
              <a:gd name="connsiteX9814" fmla="*/ 4686972 w 6942879"/>
              <a:gd name="connsiteY9814" fmla="*/ 649478 h 3445715"/>
              <a:gd name="connsiteX9815" fmla="*/ 4675264 w 6942879"/>
              <a:gd name="connsiteY9815" fmla="*/ 661217 h 3445715"/>
              <a:gd name="connsiteX9816" fmla="*/ 4659750 w 6942879"/>
              <a:gd name="connsiteY9816" fmla="*/ 672904 h 3445715"/>
              <a:gd name="connsiteX9817" fmla="*/ 4659750 w 6942879"/>
              <a:gd name="connsiteY9817" fmla="*/ 680764 h 3445715"/>
              <a:gd name="connsiteX9818" fmla="*/ 4628430 w 6942879"/>
              <a:gd name="connsiteY9818" fmla="*/ 680764 h 3445715"/>
              <a:gd name="connsiteX9819" fmla="*/ 4616722 w 6942879"/>
              <a:gd name="connsiteY9819" fmla="*/ 676834 h 3445715"/>
              <a:gd name="connsiteX9820" fmla="*/ 4608965 w 6942879"/>
              <a:gd name="connsiteY9820" fmla="*/ 676834 h 3445715"/>
              <a:gd name="connsiteX9821" fmla="*/ 4620673 w 6942879"/>
              <a:gd name="connsiteY9821" fmla="*/ 684643 h 3445715"/>
              <a:gd name="connsiteX9822" fmla="*/ 4632382 w 6942879"/>
              <a:gd name="connsiteY9822" fmla="*/ 688573 h 3445715"/>
              <a:gd name="connsiteX9823" fmla="*/ 4659750 w 6942879"/>
              <a:gd name="connsiteY9823" fmla="*/ 692452 h 3445715"/>
              <a:gd name="connsiteX9824" fmla="*/ 4675264 w 6942879"/>
              <a:gd name="connsiteY9824" fmla="*/ 688573 h 3445715"/>
              <a:gd name="connsiteX9825" fmla="*/ 4683167 w 6942879"/>
              <a:gd name="connsiteY9825" fmla="*/ 676834 h 3445715"/>
              <a:gd name="connsiteX9826" fmla="*/ 4702632 w 6942879"/>
              <a:gd name="connsiteY9826" fmla="*/ 669026 h 3445715"/>
              <a:gd name="connsiteX9827" fmla="*/ 4710389 w 6942879"/>
              <a:gd name="connsiteY9827" fmla="*/ 653357 h 3445715"/>
              <a:gd name="connsiteX9828" fmla="*/ 4714340 w 6942879"/>
              <a:gd name="connsiteY9828" fmla="*/ 626001 h 3445715"/>
              <a:gd name="connsiteX9829" fmla="*/ 4718292 w 6942879"/>
              <a:gd name="connsiteY9829" fmla="*/ 614263 h 3445715"/>
              <a:gd name="connsiteX9830" fmla="*/ 4714340 w 6942879"/>
              <a:gd name="connsiteY9830" fmla="*/ 614263 h 3445715"/>
              <a:gd name="connsiteX9831" fmla="*/ 4730000 w 6942879"/>
              <a:gd name="connsiteY9831" fmla="*/ 606454 h 3445715"/>
              <a:gd name="connsiteX9832" fmla="*/ 4753417 w 6942879"/>
              <a:gd name="connsiteY9832" fmla="*/ 602575 h 3445715"/>
              <a:gd name="connsiteX9833" fmla="*/ 4765125 w 6942879"/>
              <a:gd name="connsiteY9833" fmla="*/ 618193 h 3445715"/>
              <a:gd name="connsiteX9834" fmla="*/ 4765125 w 6942879"/>
              <a:gd name="connsiteY9834" fmla="*/ 633810 h 3445715"/>
              <a:gd name="connsiteX9835" fmla="*/ 4768930 w 6942879"/>
              <a:gd name="connsiteY9835" fmla="*/ 645549 h 3445715"/>
              <a:gd name="connsiteX9836" fmla="*/ 4800250 w 6942879"/>
              <a:gd name="connsiteY9836" fmla="*/ 649478 h 3445715"/>
              <a:gd name="connsiteX9837" fmla="*/ 4776834 w 6942879"/>
              <a:gd name="connsiteY9837" fmla="*/ 641670 h 3445715"/>
              <a:gd name="connsiteX9838" fmla="*/ 4780639 w 6942879"/>
              <a:gd name="connsiteY9838" fmla="*/ 618193 h 3445715"/>
              <a:gd name="connsiteX9839" fmla="*/ 4757222 w 6942879"/>
              <a:gd name="connsiteY9839" fmla="*/ 598645 h 3445715"/>
              <a:gd name="connsiteX9840" fmla="*/ 4730000 w 6942879"/>
              <a:gd name="connsiteY9840" fmla="*/ 594715 h 3445715"/>
              <a:gd name="connsiteX9841" fmla="*/ 4706584 w 6942879"/>
              <a:gd name="connsiteY9841" fmla="*/ 598645 h 3445715"/>
              <a:gd name="connsiteX9842" fmla="*/ 4698680 w 6942879"/>
              <a:gd name="connsiteY9842" fmla="*/ 579098 h 3445715"/>
              <a:gd name="connsiteX9843" fmla="*/ 4706584 w 6942879"/>
              <a:gd name="connsiteY9843" fmla="*/ 555621 h 3445715"/>
              <a:gd name="connsiteX9844" fmla="*/ 4714340 w 6942879"/>
              <a:gd name="connsiteY9844" fmla="*/ 547812 h 3445715"/>
              <a:gd name="connsiteX9845" fmla="*/ 4698680 w 6942879"/>
              <a:gd name="connsiteY9845" fmla="*/ 524386 h 3445715"/>
              <a:gd name="connsiteX9846" fmla="*/ 4698680 w 6942879"/>
              <a:gd name="connsiteY9846" fmla="*/ 508718 h 3445715"/>
              <a:gd name="connsiteX9847" fmla="*/ 4726049 w 6942879"/>
              <a:gd name="connsiteY9847" fmla="*/ 489170 h 3445715"/>
              <a:gd name="connsiteX9848" fmla="*/ 4733805 w 6942879"/>
              <a:gd name="connsiteY9848" fmla="*/ 465744 h 3445715"/>
              <a:gd name="connsiteX9849" fmla="*/ 4733805 w 6942879"/>
              <a:gd name="connsiteY9849" fmla="*/ 493100 h 3445715"/>
              <a:gd name="connsiteX9850" fmla="*/ 4733805 w 6942879"/>
              <a:gd name="connsiteY9850" fmla="*/ 504839 h 3445715"/>
              <a:gd name="connsiteX9851" fmla="*/ 4733805 w 6942879"/>
              <a:gd name="connsiteY9851" fmla="*/ 512647 h 3445715"/>
              <a:gd name="connsiteX9852" fmla="*/ 4749465 w 6942879"/>
              <a:gd name="connsiteY9852" fmla="*/ 524386 h 3445715"/>
              <a:gd name="connsiteX9853" fmla="*/ 4780639 w 6942879"/>
              <a:gd name="connsiteY9853" fmla="*/ 528265 h 3445715"/>
              <a:gd name="connsiteX9854" fmla="*/ 4792347 w 6942879"/>
              <a:gd name="connsiteY9854" fmla="*/ 536125 h 3445715"/>
              <a:gd name="connsiteX9855" fmla="*/ 4804056 w 6942879"/>
              <a:gd name="connsiteY9855" fmla="*/ 532195 h 3445715"/>
              <a:gd name="connsiteX9856" fmla="*/ 4792347 w 6942879"/>
              <a:gd name="connsiteY9856" fmla="*/ 532195 h 3445715"/>
              <a:gd name="connsiteX9857" fmla="*/ 4788542 w 6942879"/>
              <a:gd name="connsiteY9857" fmla="*/ 524386 h 3445715"/>
              <a:gd name="connsiteX9858" fmla="*/ 4768930 w 6942879"/>
              <a:gd name="connsiteY9858" fmla="*/ 516577 h 3445715"/>
              <a:gd name="connsiteX9859" fmla="*/ 4753417 w 6942879"/>
              <a:gd name="connsiteY9859" fmla="*/ 512647 h 3445715"/>
              <a:gd name="connsiteX9860" fmla="*/ 4753417 w 6942879"/>
              <a:gd name="connsiteY9860" fmla="*/ 497030 h 3445715"/>
              <a:gd name="connsiteX9861" fmla="*/ 4772882 w 6942879"/>
              <a:gd name="connsiteY9861" fmla="*/ 500909 h 3445715"/>
              <a:gd name="connsiteX9862" fmla="*/ 4788542 w 6942879"/>
              <a:gd name="connsiteY9862" fmla="*/ 497030 h 3445715"/>
              <a:gd name="connsiteX9863" fmla="*/ 4772882 w 6942879"/>
              <a:gd name="connsiteY9863" fmla="*/ 489170 h 3445715"/>
              <a:gd name="connsiteX9864" fmla="*/ 4780639 w 6942879"/>
              <a:gd name="connsiteY9864" fmla="*/ 485291 h 3445715"/>
              <a:gd name="connsiteX9865" fmla="*/ 4765125 w 6942879"/>
              <a:gd name="connsiteY9865" fmla="*/ 481362 h 3445715"/>
              <a:gd name="connsiteX9866" fmla="*/ 4784590 w 6942879"/>
              <a:gd name="connsiteY9866" fmla="*/ 473553 h 3445715"/>
              <a:gd name="connsiteX9867" fmla="*/ 4796299 w 6942879"/>
              <a:gd name="connsiteY9867" fmla="*/ 481362 h 3445715"/>
              <a:gd name="connsiteX9868" fmla="*/ 4843132 w 6942879"/>
              <a:gd name="connsiteY9868" fmla="*/ 497030 h 3445715"/>
              <a:gd name="connsiteX9869" fmla="*/ 4874306 w 6942879"/>
              <a:gd name="connsiteY9869" fmla="*/ 504839 h 3445715"/>
              <a:gd name="connsiteX9870" fmla="*/ 4866549 w 6942879"/>
              <a:gd name="connsiteY9870" fmla="*/ 489170 h 3445715"/>
              <a:gd name="connsiteX9871" fmla="*/ 4839181 w 6942879"/>
              <a:gd name="connsiteY9871" fmla="*/ 477483 h 3445715"/>
              <a:gd name="connsiteX9872" fmla="*/ 4839181 w 6942879"/>
              <a:gd name="connsiteY9872" fmla="*/ 461814 h 3445715"/>
              <a:gd name="connsiteX9873" fmla="*/ 4831424 w 6942879"/>
              <a:gd name="connsiteY9873" fmla="*/ 450076 h 3445715"/>
              <a:gd name="connsiteX9874" fmla="*/ 4839181 w 6942879"/>
              <a:gd name="connsiteY9874" fmla="*/ 438388 h 3445715"/>
              <a:gd name="connsiteX9875" fmla="*/ 4858792 w 6942879"/>
              <a:gd name="connsiteY9875" fmla="*/ 434458 h 3445715"/>
              <a:gd name="connsiteX9876" fmla="*/ 4905625 w 6942879"/>
              <a:gd name="connsiteY9876" fmla="*/ 430528 h 3445715"/>
              <a:gd name="connsiteX9877" fmla="*/ 4917334 w 6942879"/>
              <a:gd name="connsiteY9877" fmla="*/ 430528 h 3445715"/>
              <a:gd name="connsiteX9878" fmla="*/ 4929042 w 6942879"/>
              <a:gd name="connsiteY9878" fmla="*/ 426650 h 3445715"/>
              <a:gd name="connsiteX9879" fmla="*/ 4952459 w 6942879"/>
              <a:gd name="connsiteY9879" fmla="*/ 426650 h 3445715"/>
              <a:gd name="connsiteX9880" fmla="*/ 4952459 w 6942879"/>
              <a:gd name="connsiteY9880" fmla="*/ 410981 h 3445715"/>
              <a:gd name="connsiteX9881" fmla="*/ 4940751 w 6942879"/>
              <a:gd name="connsiteY9881" fmla="*/ 403173 h 3445715"/>
              <a:gd name="connsiteX9882" fmla="*/ 4944556 w 6942879"/>
              <a:gd name="connsiteY9882" fmla="*/ 403173 h 3445715"/>
              <a:gd name="connsiteX9883" fmla="*/ 4936799 w 6942879"/>
              <a:gd name="connsiteY9883" fmla="*/ 395364 h 3445715"/>
              <a:gd name="connsiteX9884" fmla="*/ 4948507 w 6942879"/>
              <a:gd name="connsiteY9884" fmla="*/ 395364 h 3445715"/>
              <a:gd name="connsiteX9885" fmla="*/ 4948507 w 6942879"/>
              <a:gd name="connsiteY9885" fmla="*/ 391434 h 3445715"/>
              <a:gd name="connsiteX9886" fmla="*/ 4956264 w 6942879"/>
              <a:gd name="connsiteY9886" fmla="*/ 391434 h 3445715"/>
              <a:gd name="connsiteX9887" fmla="*/ 4944556 w 6942879"/>
              <a:gd name="connsiteY9887" fmla="*/ 387555 h 3445715"/>
              <a:gd name="connsiteX9888" fmla="*/ 4940751 w 6942879"/>
              <a:gd name="connsiteY9888" fmla="*/ 387555 h 3445715"/>
              <a:gd name="connsiteX9889" fmla="*/ 4967972 w 6942879"/>
              <a:gd name="connsiteY9889" fmla="*/ 383625 h 3445715"/>
              <a:gd name="connsiteX9890" fmla="*/ 4956264 w 6942879"/>
              <a:gd name="connsiteY9890" fmla="*/ 375817 h 3445715"/>
              <a:gd name="connsiteX9891" fmla="*/ 4975876 w 6942879"/>
              <a:gd name="connsiteY9891" fmla="*/ 375817 h 3445715"/>
              <a:gd name="connsiteX9892" fmla="*/ 4987584 w 6942879"/>
              <a:gd name="connsiteY9892" fmla="*/ 368008 h 3445715"/>
              <a:gd name="connsiteX9893" fmla="*/ 5003097 w 6942879"/>
              <a:gd name="connsiteY9893" fmla="*/ 364078 h 3445715"/>
              <a:gd name="connsiteX9894" fmla="*/ 5018757 w 6942879"/>
              <a:gd name="connsiteY9894" fmla="*/ 356269 h 3445715"/>
              <a:gd name="connsiteX9895" fmla="*/ 5038223 w 6942879"/>
              <a:gd name="connsiteY9895" fmla="*/ 356269 h 3445715"/>
              <a:gd name="connsiteX9896" fmla="*/ 5049931 w 6942879"/>
              <a:gd name="connsiteY9896" fmla="*/ 352390 h 3445715"/>
              <a:gd name="connsiteX9897" fmla="*/ 5077299 w 6942879"/>
              <a:gd name="connsiteY9897" fmla="*/ 348461 h 3445715"/>
              <a:gd name="connsiteX9898" fmla="*/ 5069542 w 6942879"/>
              <a:gd name="connsiteY9898" fmla="*/ 340652 h 3445715"/>
              <a:gd name="connsiteX9899" fmla="*/ 5100716 w 6942879"/>
              <a:gd name="connsiteY9899" fmla="*/ 332843 h 3445715"/>
              <a:gd name="connsiteX9900" fmla="*/ 5092959 w 6942879"/>
              <a:gd name="connsiteY9900" fmla="*/ 336722 h 3445715"/>
              <a:gd name="connsiteX9901" fmla="*/ 5116376 w 6942879"/>
              <a:gd name="connsiteY9901" fmla="*/ 340652 h 3445715"/>
              <a:gd name="connsiteX9902" fmla="*/ 5108473 w 6942879"/>
              <a:gd name="connsiteY9902" fmla="*/ 348461 h 3445715"/>
              <a:gd name="connsiteX9903" fmla="*/ 5128084 w 6942879"/>
              <a:gd name="connsiteY9903" fmla="*/ 336722 h 3445715"/>
              <a:gd name="connsiteX9904" fmla="*/ 5131889 w 6942879"/>
              <a:gd name="connsiteY9904" fmla="*/ 340652 h 3445715"/>
              <a:gd name="connsiteX9905" fmla="*/ 5135841 w 6942879"/>
              <a:gd name="connsiteY9905" fmla="*/ 340652 h 3445715"/>
              <a:gd name="connsiteX9906" fmla="*/ 5155306 w 6942879"/>
              <a:gd name="connsiteY9906" fmla="*/ 332843 h 3445715"/>
              <a:gd name="connsiteX9907" fmla="*/ 5174918 w 6942879"/>
              <a:gd name="connsiteY9907" fmla="*/ 336722 h 3445715"/>
              <a:gd name="connsiteX9908" fmla="*/ 5163209 w 6942879"/>
              <a:gd name="connsiteY9908" fmla="*/ 324983 h 3445715"/>
              <a:gd name="connsiteX9909" fmla="*/ 5194383 w 6942879"/>
              <a:gd name="connsiteY9909" fmla="*/ 324983 h 3445715"/>
              <a:gd name="connsiteX9910" fmla="*/ 5217799 w 6942879"/>
              <a:gd name="connsiteY9910" fmla="*/ 324983 h 3445715"/>
              <a:gd name="connsiteX9911" fmla="*/ 5202139 w 6942879"/>
              <a:gd name="connsiteY9911" fmla="*/ 317175 h 3445715"/>
              <a:gd name="connsiteX9912" fmla="*/ 5202139 w 6942879"/>
              <a:gd name="connsiteY9912" fmla="*/ 309366 h 3445715"/>
              <a:gd name="connsiteX9913" fmla="*/ 5202139 w 6942879"/>
              <a:gd name="connsiteY9913" fmla="*/ 301557 h 3445715"/>
              <a:gd name="connsiteX9914" fmla="*/ 5241216 w 6942879"/>
              <a:gd name="connsiteY9914" fmla="*/ 278080 h 3445715"/>
              <a:gd name="connsiteX9915" fmla="*/ 5252925 w 6942879"/>
              <a:gd name="connsiteY9915" fmla="*/ 273213 h 3445715"/>
              <a:gd name="connsiteX9916" fmla="*/ 1498106 w 6942879"/>
              <a:gd name="connsiteY9916" fmla="*/ 272635 h 3445715"/>
              <a:gd name="connsiteX9917" fmla="*/ 1507239 w 6942879"/>
              <a:gd name="connsiteY9917" fmla="*/ 274050 h 3445715"/>
              <a:gd name="connsiteX9918" fmla="*/ 1522620 w 6942879"/>
              <a:gd name="connsiteY9918" fmla="*/ 281594 h 3445715"/>
              <a:gd name="connsiteX9919" fmla="*/ 1507239 w 6942879"/>
              <a:gd name="connsiteY9919" fmla="*/ 289139 h 3445715"/>
              <a:gd name="connsiteX9920" fmla="*/ 1491858 w 6942879"/>
              <a:gd name="connsiteY9920" fmla="*/ 289139 h 3445715"/>
              <a:gd name="connsiteX9921" fmla="*/ 1491857 w 6942879"/>
              <a:gd name="connsiteY9921" fmla="*/ 289139 h 3445715"/>
              <a:gd name="connsiteX9922" fmla="*/ 1491857 w 6942879"/>
              <a:gd name="connsiteY9922" fmla="*/ 274050 h 3445715"/>
              <a:gd name="connsiteX9923" fmla="*/ 1498106 w 6942879"/>
              <a:gd name="connsiteY9923" fmla="*/ 272635 h 3445715"/>
              <a:gd name="connsiteX9924" fmla="*/ 1206825 w 6942879"/>
              <a:gd name="connsiteY9924" fmla="*/ 266136 h 3445715"/>
              <a:gd name="connsiteX9925" fmla="*/ 1226237 w 6942879"/>
              <a:gd name="connsiteY9925" fmla="*/ 293061 h 3445715"/>
              <a:gd name="connsiteX9926" fmla="*/ 1206825 w 6942879"/>
              <a:gd name="connsiteY9926" fmla="*/ 266136 h 3445715"/>
              <a:gd name="connsiteX9927" fmla="*/ 2924240 w 6942879"/>
              <a:gd name="connsiteY9927" fmla="*/ 265285 h 3445715"/>
              <a:gd name="connsiteX9928" fmla="*/ 2928233 w 6942879"/>
              <a:gd name="connsiteY9928" fmla="*/ 266284 h 3445715"/>
              <a:gd name="connsiteX9929" fmla="*/ 2920246 w 6942879"/>
              <a:gd name="connsiteY9929" fmla="*/ 270279 h 3445715"/>
              <a:gd name="connsiteX9930" fmla="*/ 2924240 w 6942879"/>
              <a:gd name="connsiteY9930" fmla="*/ 265285 h 3445715"/>
              <a:gd name="connsiteX9931" fmla="*/ 1421608 w 6942879"/>
              <a:gd name="connsiteY9931" fmla="*/ 264787 h 3445715"/>
              <a:gd name="connsiteX9932" fmla="*/ 1440835 w 6942879"/>
              <a:gd name="connsiteY9932" fmla="*/ 266284 h 3445715"/>
              <a:gd name="connsiteX9933" fmla="*/ 1452371 w 6942879"/>
              <a:gd name="connsiteY9933" fmla="*/ 270279 h 3445715"/>
              <a:gd name="connsiteX9934" fmla="*/ 1444680 w 6942879"/>
              <a:gd name="connsiteY9934" fmla="*/ 282262 h 3445715"/>
              <a:gd name="connsiteX9935" fmla="*/ 1406227 w 6942879"/>
              <a:gd name="connsiteY9935" fmla="*/ 278268 h 3445715"/>
              <a:gd name="connsiteX9936" fmla="*/ 1402382 w 6942879"/>
              <a:gd name="connsiteY9936" fmla="*/ 266284 h 3445715"/>
              <a:gd name="connsiteX9937" fmla="*/ 1421608 w 6942879"/>
              <a:gd name="connsiteY9937" fmla="*/ 264787 h 3445715"/>
              <a:gd name="connsiteX9938" fmla="*/ 1277409 w 6942879"/>
              <a:gd name="connsiteY9938" fmla="*/ 262290 h 3445715"/>
              <a:gd name="connsiteX9939" fmla="*/ 1300483 w 6942879"/>
              <a:gd name="connsiteY9939" fmla="*/ 266284 h 3445715"/>
              <a:gd name="connsiteX9940" fmla="*/ 1277409 w 6942879"/>
              <a:gd name="connsiteY9940" fmla="*/ 262290 h 3445715"/>
              <a:gd name="connsiteX9941" fmla="*/ 1034950 w 6942879"/>
              <a:gd name="connsiteY9941" fmla="*/ 258295 h 3445715"/>
              <a:gd name="connsiteX9942" fmla="*/ 1046431 w 6942879"/>
              <a:gd name="connsiteY9942" fmla="*/ 274273 h 3445715"/>
              <a:gd name="connsiteX9943" fmla="*/ 1034950 w 6942879"/>
              <a:gd name="connsiteY9943" fmla="*/ 258295 h 3445715"/>
              <a:gd name="connsiteX9944" fmla="*/ 1124886 w 6942879"/>
              <a:gd name="connsiteY9944" fmla="*/ 250308 h 3445715"/>
              <a:gd name="connsiteX9945" fmla="*/ 1132745 w 6942879"/>
              <a:gd name="connsiteY9945" fmla="*/ 258031 h 3445715"/>
              <a:gd name="connsiteX9946" fmla="*/ 1113095 w 6942879"/>
              <a:gd name="connsiteY9946" fmla="*/ 265753 h 3445715"/>
              <a:gd name="connsiteX9947" fmla="*/ 1117027 w 6942879"/>
              <a:gd name="connsiteY9947" fmla="*/ 277337 h 3445715"/>
              <a:gd name="connsiteX9948" fmla="*/ 1085587 w 6942879"/>
              <a:gd name="connsiteY9948" fmla="*/ 285059 h 3445715"/>
              <a:gd name="connsiteX9949" fmla="*/ 1065937 w 6942879"/>
              <a:gd name="connsiteY9949" fmla="*/ 265753 h 3445715"/>
              <a:gd name="connsiteX9950" fmla="*/ 1093446 w 6942879"/>
              <a:gd name="connsiteY9950" fmla="*/ 258031 h 3445715"/>
              <a:gd name="connsiteX9951" fmla="*/ 1124886 w 6942879"/>
              <a:gd name="connsiteY9951" fmla="*/ 250308 h 3445715"/>
              <a:gd name="connsiteX9952" fmla="*/ 1119116 w 6942879"/>
              <a:gd name="connsiteY9952" fmla="*/ 225842 h 3445715"/>
              <a:gd name="connsiteX9953" fmla="*/ 1136799 w 6942879"/>
              <a:gd name="connsiteY9953" fmla="*/ 234330 h 3445715"/>
              <a:gd name="connsiteX9954" fmla="*/ 1109290 w 6942879"/>
              <a:gd name="connsiteY9954" fmla="*/ 246312 h 3445715"/>
              <a:gd name="connsiteX9955" fmla="*/ 1089640 w 6942879"/>
              <a:gd name="connsiteY9955" fmla="*/ 246312 h 3445715"/>
              <a:gd name="connsiteX9956" fmla="*/ 1069993 w 6942879"/>
              <a:gd name="connsiteY9956" fmla="*/ 242319 h 3445715"/>
              <a:gd name="connsiteX9957" fmla="*/ 1081780 w 6942879"/>
              <a:gd name="connsiteY9957" fmla="*/ 238324 h 3445715"/>
              <a:gd name="connsiteX9958" fmla="*/ 1101431 w 6942879"/>
              <a:gd name="connsiteY9958" fmla="*/ 226342 h 3445715"/>
              <a:gd name="connsiteX9959" fmla="*/ 1119116 w 6942879"/>
              <a:gd name="connsiteY9959" fmla="*/ 225842 h 3445715"/>
              <a:gd name="connsiteX9960" fmla="*/ 1360662 w 6942879"/>
              <a:gd name="connsiteY9960" fmla="*/ 224844 h 3445715"/>
              <a:gd name="connsiteX9961" fmla="*/ 1370479 w 6942879"/>
              <a:gd name="connsiteY9961" fmla="*/ 226342 h 3445715"/>
              <a:gd name="connsiteX9962" fmla="*/ 1394039 w 6942879"/>
              <a:gd name="connsiteY9962" fmla="*/ 234330 h 3445715"/>
              <a:gd name="connsiteX9963" fmla="*/ 1409746 w 6942879"/>
              <a:gd name="connsiteY9963" fmla="*/ 234330 h 3445715"/>
              <a:gd name="connsiteX9964" fmla="*/ 1421526 w 6942879"/>
              <a:gd name="connsiteY9964" fmla="*/ 238325 h 3445715"/>
              <a:gd name="connsiteX9965" fmla="*/ 1417600 w 6942879"/>
              <a:gd name="connsiteY9965" fmla="*/ 254302 h 3445715"/>
              <a:gd name="connsiteX9966" fmla="*/ 1405819 w 6942879"/>
              <a:gd name="connsiteY9966" fmla="*/ 262290 h 3445715"/>
              <a:gd name="connsiteX9967" fmla="*/ 1382259 w 6942879"/>
              <a:gd name="connsiteY9967" fmla="*/ 266285 h 3445715"/>
              <a:gd name="connsiteX9968" fmla="*/ 1362626 w 6942879"/>
              <a:gd name="connsiteY9968" fmla="*/ 254302 h 3445715"/>
              <a:gd name="connsiteX9969" fmla="*/ 1378332 w 6942879"/>
              <a:gd name="connsiteY9969" fmla="*/ 250307 h 3445715"/>
              <a:gd name="connsiteX9970" fmla="*/ 1358698 w 6942879"/>
              <a:gd name="connsiteY9970" fmla="*/ 242318 h 3445715"/>
              <a:gd name="connsiteX9971" fmla="*/ 1362626 w 6942879"/>
              <a:gd name="connsiteY9971" fmla="*/ 234330 h 3445715"/>
              <a:gd name="connsiteX9972" fmla="*/ 1350845 w 6942879"/>
              <a:gd name="connsiteY9972" fmla="*/ 226342 h 3445715"/>
              <a:gd name="connsiteX9973" fmla="*/ 1360662 w 6942879"/>
              <a:gd name="connsiteY9973" fmla="*/ 224844 h 3445715"/>
              <a:gd name="connsiteX9974" fmla="*/ 2896288 w 6942879"/>
              <a:gd name="connsiteY9974" fmla="*/ 219683 h 3445715"/>
              <a:gd name="connsiteX9975" fmla="*/ 2892294 w 6942879"/>
              <a:gd name="connsiteY9975" fmla="*/ 223012 h 3445715"/>
              <a:gd name="connsiteX9976" fmla="*/ 2896288 w 6942879"/>
              <a:gd name="connsiteY9976" fmla="*/ 219683 h 3445715"/>
              <a:gd name="connsiteX9977" fmla="*/ 1620676 w 6942879"/>
              <a:gd name="connsiteY9977" fmla="*/ 211695 h 3445715"/>
              <a:gd name="connsiteX9978" fmla="*/ 1631991 w 6942879"/>
              <a:gd name="connsiteY9978" fmla="*/ 215690 h 3445715"/>
              <a:gd name="connsiteX9979" fmla="*/ 1620676 w 6942879"/>
              <a:gd name="connsiteY9979" fmla="*/ 211695 h 3445715"/>
              <a:gd name="connsiteX9980" fmla="*/ 2924240 w 6942879"/>
              <a:gd name="connsiteY9980" fmla="*/ 206702 h 3445715"/>
              <a:gd name="connsiteX9981" fmla="*/ 2927346 w 6942879"/>
              <a:gd name="connsiteY9981" fmla="*/ 207701 h 3445715"/>
              <a:gd name="connsiteX9982" fmla="*/ 2923796 w 6942879"/>
              <a:gd name="connsiteY9982" fmla="*/ 211696 h 3445715"/>
              <a:gd name="connsiteX9983" fmla="*/ 2924240 w 6942879"/>
              <a:gd name="connsiteY9983" fmla="*/ 206702 h 3445715"/>
              <a:gd name="connsiteX9984" fmla="*/ 5229655 w 6942879"/>
              <a:gd name="connsiteY9984" fmla="*/ 199713 h 3445715"/>
              <a:gd name="connsiteX9985" fmla="*/ 5241386 w 6942879"/>
              <a:gd name="connsiteY9985" fmla="*/ 203624 h 3445715"/>
              <a:gd name="connsiteX9986" fmla="*/ 5229655 w 6942879"/>
              <a:gd name="connsiteY9986" fmla="*/ 223179 h 3445715"/>
              <a:gd name="connsiteX9987" fmla="*/ 5253116 w 6942879"/>
              <a:gd name="connsiteY9987" fmla="*/ 211446 h 3445715"/>
              <a:gd name="connsiteX9988" fmla="*/ 5280486 w 6942879"/>
              <a:gd name="connsiteY9988" fmla="*/ 227090 h 3445715"/>
              <a:gd name="connsiteX9989" fmla="*/ 5276576 w 6942879"/>
              <a:gd name="connsiteY9989" fmla="*/ 246645 h 3445715"/>
              <a:gd name="connsiteX9990" fmla="*/ 5233565 w 6942879"/>
              <a:gd name="connsiteY9990" fmla="*/ 254467 h 3445715"/>
              <a:gd name="connsiteX9991" fmla="*/ 5198375 w 6942879"/>
              <a:gd name="connsiteY9991" fmla="*/ 258378 h 3445715"/>
              <a:gd name="connsiteX9992" fmla="*/ 5171004 w 6942879"/>
              <a:gd name="connsiteY9992" fmla="*/ 258378 h 3445715"/>
              <a:gd name="connsiteX9993" fmla="*/ 5186644 w 6942879"/>
              <a:gd name="connsiteY9993" fmla="*/ 238823 h 3445715"/>
              <a:gd name="connsiteX9994" fmla="*/ 5206195 w 6942879"/>
              <a:gd name="connsiteY9994" fmla="*/ 231001 h 3445715"/>
              <a:gd name="connsiteX9995" fmla="*/ 5214015 w 6942879"/>
              <a:gd name="connsiteY9995" fmla="*/ 215357 h 3445715"/>
              <a:gd name="connsiteX9996" fmla="*/ 5202285 w 6942879"/>
              <a:gd name="connsiteY9996" fmla="*/ 215357 h 3445715"/>
              <a:gd name="connsiteX9997" fmla="*/ 5206195 w 6942879"/>
              <a:gd name="connsiteY9997" fmla="*/ 207535 h 3445715"/>
              <a:gd name="connsiteX9998" fmla="*/ 5225745 w 6942879"/>
              <a:gd name="connsiteY9998" fmla="*/ 207535 h 3445715"/>
              <a:gd name="connsiteX9999" fmla="*/ 5229655 w 6942879"/>
              <a:gd name="connsiteY9999" fmla="*/ 199713 h 3445715"/>
              <a:gd name="connsiteX10000" fmla="*/ 1768774 w 6942879"/>
              <a:gd name="connsiteY10000" fmla="*/ 199713 h 3445715"/>
              <a:gd name="connsiteX10001" fmla="*/ 1796061 w 6942879"/>
              <a:gd name="connsiteY10001" fmla="*/ 203707 h 3445715"/>
              <a:gd name="connsiteX10002" fmla="*/ 1807754 w 6942879"/>
              <a:gd name="connsiteY10002" fmla="*/ 203707 h 3445715"/>
              <a:gd name="connsiteX10003" fmla="*/ 1815551 w 6942879"/>
              <a:gd name="connsiteY10003" fmla="*/ 211696 h 3445715"/>
              <a:gd name="connsiteX10004" fmla="*/ 1796061 w 6942879"/>
              <a:gd name="connsiteY10004" fmla="*/ 211696 h 3445715"/>
              <a:gd name="connsiteX10005" fmla="*/ 1776572 w 6942879"/>
              <a:gd name="connsiteY10005" fmla="*/ 207702 h 3445715"/>
              <a:gd name="connsiteX10006" fmla="*/ 1764876 w 6942879"/>
              <a:gd name="connsiteY10006" fmla="*/ 207702 h 3445715"/>
              <a:gd name="connsiteX10007" fmla="*/ 1772673 w 6942879"/>
              <a:gd name="connsiteY10007" fmla="*/ 203707 h 3445715"/>
              <a:gd name="connsiteX10008" fmla="*/ 1768774 w 6942879"/>
              <a:gd name="connsiteY10008" fmla="*/ 199713 h 3445715"/>
              <a:gd name="connsiteX10009" fmla="*/ 1251690 w 6942879"/>
              <a:gd name="connsiteY10009" fmla="*/ 198662 h 3445715"/>
              <a:gd name="connsiteX10010" fmla="*/ 1265278 w 6942879"/>
              <a:gd name="connsiteY10010" fmla="*/ 199643 h 3445715"/>
              <a:gd name="connsiteX10011" fmla="*/ 1273042 w 6942879"/>
              <a:gd name="connsiteY10011" fmla="*/ 215339 h 3445715"/>
              <a:gd name="connsiteX10012" fmla="*/ 1288571 w 6942879"/>
              <a:gd name="connsiteY10012" fmla="*/ 211414 h 3445715"/>
              <a:gd name="connsiteX10013" fmla="*/ 1300217 w 6942879"/>
              <a:gd name="connsiteY10013" fmla="*/ 223188 h 3445715"/>
              <a:gd name="connsiteX10014" fmla="*/ 1319629 w 6942879"/>
              <a:gd name="connsiteY10014" fmla="*/ 223188 h 3445715"/>
              <a:gd name="connsiteX10015" fmla="*/ 1331275 w 6942879"/>
              <a:gd name="connsiteY10015" fmla="*/ 242809 h 3445715"/>
              <a:gd name="connsiteX10016" fmla="*/ 1335157 w 6942879"/>
              <a:gd name="connsiteY10016" fmla="*/ 258504 h 3445715"/>
              <a:gd name="connsiteX10017" fmla="*/ 1311864 w 6942879"/>
              <a:gd name="connsiteY10017" fmla="*/ 262429 h 3445715"/>
              <a:gd name="connsiteX10018" fmla="*/ 1307982 w 6942879"/>
              <a:gd name="connsiteY10018" fmla="*/ 254583 h 3445715"/>
              <a:gd name="connsiteX10019" fmla="*/ 1288571 w 6942879"/>
              <a:gd name="connsiteY10019" fmla="*/ 246733 h 3445715"/>
              <a:gd name="connsiteX10020" fmla="*/ 1257513 w 6942879"/>
              <a:gd name="connsiteY10020" fmla="*/ 250658 h 3445715"/>
              <a:gd name="connsiteX10021" fmla="*/ 1273042 w 6942879"/>
              <a:gd name="connsiteY10021" fmla="*/ 242809 h 3445715"/>
              <a:gd name="connsiteX10022" fmla="*/ 1234220 w 6942879"/>
              <a:gd name="connsiteY10022" fmla="*/ 242809 h 3445715"/>
              <a:gd name="connsiteX10023" fmla="*/ 1253631 w 6942879"/>
              <a:gd name="connsiteY10023" fmla="*/ 234959 h 3445715"/>
              <a:gd name="connsiteX10024" fmla="*/ 1249749 w 6942879"/>
              <a:gd name="connsiteY10024" fmla="*/ 231038 h 3445715"/>
              <a:gd name="connsiteX10025" fmla="*/ 1253631 w 6942879"/>
              <a:gd name="connsiteY10025" fmla="*/ 227113 h 3445715"/>
              <a:gd name="connsiteX10026" fmla="*/ 1245867 w 6942879"/>
              <a:gd name="connsiteY10026" fmla="*/ 227113 h 3445715"/>
              <a:gd name="connsiteX10027" fmla="*/ 1241984 w 6942879"/>
              <a:gd name="connsiteY10027" fmla="*/ 219263 h 3445715"/>
              <a:gd name="connsiteX10028" fmla="*/ 1226456 w 6942879"/>
              <a:gd name="connsiteY10028" fmla="*/ 219263 h 3445715"/>
              <a:gd name="connsiteX10029" fmla="*/ 1214809 w 6942879"/>
              <a:gd name="connsiteY10029" fmla="*/ 215339 h 3445715"/>
              <a:gd name="connsiteX10030" fmla="*/ 1238102 w 6942879"/>
              <a:gd name="connsiteY10030" fmla="*/ 203568 h 3445715"/>
              <a:gd name="connsiteX10031" fmla="*/ 1251690 w 6942879"/>
              <a:gd name="connsiteY10031" fmla="*/ 198662 h 3445715"/>
              <a:gd name="connsiteX10032" fmla="*/ 5039136 w 6942879"/>
              <a:gd name="connsiteY10032" fmla="*/ 170255 h 3445715"/>
              <a:gd name="connsiteX10033" fmla="*/ 5046945 w 6942879"/>
              <a:gd name="connsiteY10033" fmla="*/ 171753 h 3445715"/>
              <a:gd name="connsiteX10034" fmla="*/ 5066468 w 6942879"/>
              <a:gd name="connsiteY10034" fmla="*/ 171753 h 3445715"/>
              <a:gd name="connsiteX10035" fmla="*/ 5054754 w 6942879"/>
              <a:gd name="connsiteY10035" fmla="*/ 187731 h 3445715"/>
              <a:gd name="connsiteX10036" fmla="*/ 5035232 w 6942879"/>
              <a:gd name="connsiteY10036" fmla="*/ 179742 h 3445715"/>
              <a:gd name="connsiteX10037" fmla="*/ 5031327 w 6942879"/>
              <a:gd name="connsiteY10037" fmla="*/ 171753 h 3445715"/>
              <a:gd name="connsiteX10038" fmla="*/ 5039136 w 6942879"/>
              <a:gd name="connsiteY10038" fmla="*/ 170255 h 3445715"/>
              <a:gd name="connsiteX10039" fmla="*/ 5124504 w 6942879"/>
              <a:gd name="connsiteY10039" fmla="*/ 166210 h 3445715"/>
              <a:gd name="connsiteX10040" fmla="*/ 5136218 w 6942879"/>
              <a:gd name="connsiteY10040" fmla="*/ 167676 h 3445715"/>
              <a:gd name="connsiteX10041" fmla="*/ 5132313 w 6942879"/>
              <a:gd name="connsiteY10041" fmla="*/ 179410 h 3445715"/>
              <a:gd name="connsiteX10042" fmla="*/ 5151836 w 6942879"/>
              <a:gd name="connsiteY10042" fmla="*/ 175498 h 3445715"/>
              <a:gd name="connsiteX10043" fmla="*/ 5167454 w 6942879"/>
              <a:gd name="connsiteY10043" fmla="*/ 175498 h 3445715"/>
              <a:gd name="connsiteX10044" fmla="*/ 5179167 w 6942879"/>
              <a:gd name="connsiteY10044" fmla="*/ 183321 h 3445715"/>
              <a:gd name="connsiteX10045" fmla="*/ 5175263 w 6942879"/>
              <a:gd name="connsiteY10045" fmla="*/ 191143 h 3445715"/>
              <a:gd name="connsiteX10046" fmla="*/ 5167454 w 6942879"/>
              <a:gd name="connsiteY10046" fmla="*/ 202876 h 3445715"/>
              <a:gd name="connsiteX10047" fmla="*/ 5175263 w 6942879"/>
              <a:gd name="connsiteY10047" fmla="*/ 222431 h 3445715"/>
              <a:gd name="connsiteX10048" fmla="*/ 5140122 w 6942879"/>
              <a:gd name="connsiteY10048" fmla="*/ 226342 h 3445715"/>
              <a:gd name="connsiteX10049" fmla="*/ 5112790 w 6942879"/>
              <a:gd name="connsiteY10049" fmla="*/ 214609 h 3445715"/>
              <a:gd name="connsiteX10050" fmla="*/ 5093268 w 6942879"/>
              <a:gd name="connsiteY10050" fmla="*/ 210698 h 3445715"/>
              <a:gd name="connsiteX10051" fmla="*/ 5081554 w 6942879"/>
              <a:gd name="connsiteY10051" fmla="*/ 198965 h 3445715"/>
              <a:gd name="connsiteX10052" fmla="*/ 5065936 w 6942879"/>
              <a:gd name="connsiteY10052" fmla="*/ 195054 h 3445715"/>
              <a:gd name="connsiteX10053" fmla="*/ 5093268 w 6942879"/>
              <a:gd name="connsiteY10053" fmla="*/ 179410 h 3445715"/>
              <a:gd name="connsiteX10054" fmla="*/ 5085459 w 6942879"/>
              <a:gd name="connsiteY10054" fmla="*/ 179410 h 3445715"/>
              <a:gd name="connsiteX10055" fmla="*/ 5112790 w 6942879"/>
              <a:gd name="connsiteY10055" fmla="*/ 167676 h 3445715"/>
              <a:gd name="connsiteX10056" fmla="*/ 5124504 w 6942879"/>
              <a:gd name="connsiteY10056" fmla="*/ 166210 h 3445715"/>
              <a:gd name="connsiteX10057" fmla="*/ 1329735 w 6942879"/>
              <a:gd name="connsiteY10057" fmla="*/ 163765 h 3445715"/>
              <a:gd name="connsiteX10058" fmla="*/ 1339415 w 6942879"/>
              <a:gd name="connsiteY10058" fmla="*/ 167759 h 3445715"/>
              <a:gd name="connsiteX10059" fmla="*/ 1343288 w 6942879"/>
              <a:gd name="connsiteY10059" fmla="*/ 179742 h 3445715"/>
              <a:gd name="connsiteX10060" fmla="*/ 1327800 w 6942879"/>
              <a:gd name="connsiteY10060" fmla="*/ 175748 h 3445715"/>
              <a:gd name="connsiteX10061" fmla="*/ 1320053 w 6942879"/>
              <a:gd name="connsiteY10061" fmla="*/ 171753 h 3445715"/>
              <a:gd name="connsiteX10062" fmla="*/ 1329735 w 6942879"/>
              <a:gd name="connsiteY10062" fmla="*/ 163765 h 3445715"/>
              <a:gd name="connsiteX10063" fmla="*/ 1404416 w 6942879"/>
              <a:gd name="connsiteY10063" fmla="*/ 139573 h 3445715"/>
              <a:gd name="connsiteX10064" fmla="*/ 1406706 w 6942879"/>
              <a:gd name="connsiteY10064" fmla="*/ 141490 h 3445715"/>
              <a:gd name="connsiteX10065" fmla="*/ 1398558 w 6942879"/>
              <a:gd name="connsiteY10065" fmla="*/ 140554 h 3445715"/>
              <a:gd name="connsiteX10066" fmla="*/ 1404416 w 6942879"/>
              <a:gd name="connsiteY10066" fmla="*/ 139573 h 3445715"/>
              <a:gd name="connsiteX10067" fmla="*/ 1642701 w 6942879"/>
              <a:gd name="connsiteY10067" fmla="*/ 136785 h 3445715"/>
              <a:gd name="connsiteX10068" fmla="*/ 1643789 w 6942879"/>
              <a:gd name="connsiteY10068" fmla="*/ 137331 h 3445715"/>
              <a:gd name="connsiteX10069" fmla="*/ 1639902 w 6942879"/>
              <a:gd name="connsiteY10069" fmla="*/ 137331 h 3445715"/>
              <a:gd name="connsiteX10070" fmla="*/ 5023341 w 6942879"/>
              <a:gd name="connsiteY10070" fmla="*/ 118164 h 3445715"/>
              <a:gd name="connsiteX10071" fmla="*/ 5035320 w 6942879"/>
              <a:gd name="connsiteY10071" fmla="*/ 121160 h 3445715"/>
              <a:gd name="connsiteX10072" fmla="*/ 5023341 w 6942879"/>
              <a:gd name="connsiteY10072" fmla="*/ 124156 h 3445715"/>
              <a:gd name="connsiteX10073" fmla="*/ 5011361 w 6942879"/>
              <a:gd name="connsiteY10073" fmla="*/ 121160 h 3445715"/>
              <a:gd name="connsiteX10074" fmla="*/ 5023341 w 6942879"/>
              <a:gd name="connsiteY10074" fmla="*/ 118164 h 3445715"/>
              <a:gd name="connsiteX10075" fmla="*/ 5112896 w 6942879"/>
              <a:gd name="connsiteY10075" fmla="*/ 113171 h 3445715"/>
              <a:gd name="connsiteX10076" fmla="*/ 5120775 w 6942879"/>
              <a:gd name="connsiteY10076" fmla="*/ 128815 h 3445715"/>
              <a:gd name="connsiteX10077" fmla="*/ 5140475 w 6942879"/>
              <a:gd name="connsiteY10077" fmla="*/ 140549 h 3445715"/>
              <a:gd name="connsiteX10078" fmla="*/ 5124715 w 6942879"/>
              <a:gd name="connsiteY10078" fmla="*/ 148371 h 3445715"/>
              <a:gd name="connsiteX10079" fmla="*/ 5132595 w 6942879"/>
              <a:gd name="connsiteY10079" fmla="*/ 160104 h 3445715"/>
              <a:gd name="connsiteX10080" fmla="*/ 5116835 w 6942879"/>
              <a:gd name="connsiteY10080" fmla="*/ 164015 h 3445715"/>
              <a:gd name="connsiteX10081" fmla="*/ 5069556 w 6942879"/>
              <a:gd name="connsiteY10081" fmla="*/ 171837 h 3445715"/>
              <a:gd name="connsiteX10082" fmla="*/ 5053796 w 6942879"/>
              <a:gd name="connsiteY10082" fmla="*/ 164015 h 3445715"/>
              <a:gd name="connsiteX10083" fmla="*/ 5054266 w 6942879"/>
              <a:gd name="connsiteY10083" fmla="*/ 160750 h 3445715"/>
              <a:gd name="connsiteX10084" fmla="*/ 5057736 w 6942879"/>
              <a:gd name="connsiteY10084" fmla="*/ 160104 h 3445715"/>
              <a:gd name="connsiteX10085" fmla="*/ 5054289 w 6942879"/>
              <a:gd name="connsiteY10085" fmla="*/ 160593 h 3445715"/>
              <a:gd name="connsiteX10086" fmla="*/ 5054266 w 6942879"/>
              <a:gd name="connsiteY10086" fmla="*/ 160750 h 3445715"/>
              <a:gd name="connsiteX10087" fmla="*/ 5049856 w 6942879"/>
              <a:gd name="connsiteY10087" fmla="*/ 161571 h 3445715"/>
              <a:gd name="connsiteX10088" fmla="*/ 5041976 w 6942879"/>
              <a:gd name="connsiteY10088" fmla="*/ 160104 h 3445715"/>
              <a:gd name="connsiteX10089" fmla="*/ 5053796 w 6942879"/>
              <a:gd name="connsiteY10089" fmla="*/ 156193 h 3445715"/>
              <a:gd name="connsiteX10090" fmla="*/ 5049856 w 6942879"/>
              <a:gd name="connsiteY10090" fmla="*/ 152282 h 3445715"/>
              <a:gd name="connsiteX10091" fmla="*/ 5065616 w 6942879"/>
              <a:gd name="connsiteY10091" fmla="*/ 136638 h 3445715"/>
              <a:gd name="connsiteX10092" fmla="*/ 5061676 w 6942879"/>
              <a:gd name="connsiteY10092" fmla="*/ 136638 h 3445715"/>
              <a:gd name="connsiteX10093" fmla="*/ 5085316 w 6942879"/>
              <a:gd name="connsiteY10093" fmla="*/ 124904 h 3445715"/>
              <a:gd name="connsiteX10094" fmla="*/ 5112896 w 6942879"/>
              <a:gd name="connsiteY10094" fmla="*/ 113171 h 3445715"/>
              <a:gd name="connsiteX10095" fmla="*/ 1449304 w 6942879"/>
              <a:gd name="connsiteY10095" fmla="*/ 109177 h 3445715"/>
              <a:gd name="connsiteX10096" fmla="*/ 1480521 w 6942879"/>
              <a:gd name="connsiteY10096" fmla="*/ 117025 h 3445715"/>
              <a:gd name="connsiteX10097" fmla="*/ 1500041 w 6942879"/>
              <a:gd name="connsiteY10097" fmla="*/ 140554 h 3445715"/>
              <a:gd name="connsiteX10098" fmla="*/ 1523463 w 6942879"/>
              <a:gd name="connsiteY10098" fmla="*/ 148402 h 3445715"/>
              <a:gd name="connsiteX10099" fmla="*/ 1535169 w 6942879"/>
              <a:gd name="connsiteY10099" fmla="*/ 160166 h 3445715"/>
              <a:gd name="connsiteX10100" fmla="*/ 1554679 w 6942879"/>
              <a:gd name="connsiteY10100" fmla="*/ 168014 h 3445715"/>
              <a:gd name="connsiteX10101" fmla="*/ 1535169 w 6942879"/>
              <a:gd name="connsiteY10101" fmla="*/ 152325 h 3445715"/>
              <a:gd name="connsiteX10102" fmla="*/ 1558581 w 6942879"/>
              <a:gd name="connsiteY10102" fmla="*/ 152325 h 3445715"/>
              <a:gd name="connsiteX10103" fmla="*/ 1562493 w 6942879"/>
              <a:gd name="connsiteY10103" fmla="*/ 164090 h 3445715"/>
              <a:gd name="connsiteX10104" fmla="*/ 1558581 w 6942879"/>
              <a:gd name="connsiteY10104" fmla="*/ 168014 h 3445715"/>
              <a:gd name="connsiteX10105" fmla="*/ 1570297 w 6942879"/>
              <a:gd name="connsiteY10105" fmla="*/ 171938 h 3445715"/>
              <a:gd name="connsiteX10106" fmla="*/ 1566396 w 6942879"/>
              <a:gd name="connsiteY10106" fmla="*/ 179779 h 3445715"/>
              <a:gd name="connsiteX10107" fmla="*/ 1574199 w 6942879"/>
              <a:gd name="connsiteY10107" fmla="*/ 179779 h 3445715"/>
              <a:gd name="connsiteX10108" fmla="*/ 1566396 w 6942879"/>
              <a:gd name="connsiteY10108" fmla="*/ 187626 h 3445715"/>
              <a:gd name="connsiteX10109" fmla="*/ 1589807 w 6942879"/>
              <a:gd name="connsiteY10109" fmla="*/ 191543 h 3445715"/>
              <a:gd name="connsiteX10110" fmla="*/ 1601524 w 6942879"/>
              <a:gd name="connsiteY10110" fmla="*/ 191543 h 3445715"/>
              <a:gd name="connsiteX10111" fmla="*/ 1613230 w 6942879"/>
              <a:gd name="connsiteY10111" fmla="*/ 203315 h 3445715"/>
              <a:gd name="connsiteX10112" fmla="*/ 1597611 w 6942879"/>
              <a:gd name="connsiteY10112" fmla="*/ 211156 h 3445715"/>
              <a:gd name="connsiteX10113" fmla="*/ 1605425 w 6942879"/>
              <a:gd name="connsiteY10113" fmla="*/ 215079 h 3445715"/>
              <a:gd name="connsiteX10114" fmla="*/ 1585905 w 6942879"/>
              <a:gd name="connsiteY10114" fmla="*/ 219003 h 3445715"/>
              <a:gd name="connsiteX10115" fmla="*/ 1589807 w 6942879"/>
              <a:gd name="connsiteY10115" fmla="*/ 215079 h 3445715"/>
              <a:gd name="connsiteX10116" fmla="*/ 1566396 w 6942879"/>
              <a:gd name="connsiteY10116" fmla="*/ 226851 h 3445715"/>
              <a:gd name="connsiteX10117" fmla="*/ 1554679 w 6942879"/>
              <a:gd name="connsiteY10117" fmla="*/ 215079 h 3445715"/>
              <a:gd name="connsiteX10118" fmla="*/ 1546875 w 6942879"/>
              <a:gd name="connsiteY10118" fmla="*/ 222927 h 3445715"/>
              <a:gd name="connsiteX10119" fmla="*/ 1550777 w 6942879"/>
              <a:gd name="connsiteY10119" fmla="*/ 230768 h 3445715"/>
              <a:gd name="connsiteX10120" fmla="*/ 1546875 w 6942879"/>
              <a:gd name="connsiteY10120" fmla="*/ 246456 h 3445715"/>
              <a:gd name="connsiteX10121" fmla="*/ 1542973 w 6942879"/>
              <a:gd name="connsiteY10121" fmla="*/ 234692 h 3445715"/>
              <a:gd name="connsiteX10122" fmla="*/ 1542973 w 6942879"/>
              <a:gd name="connsiteY10122" fmla="*/ 246456 h 3445715"/>
              <a:gd name="connsiteX10123" fmla="*/ 1515649 w 6942879"/>
              <a:gd name="connsiteY10123" fmla="*/ 234692 h 3445715"/>
              <a:gd name="connsiteX10124" fmla="*/ 1519551 w 6942879"/>
              <a:gd name="connsiteY10124" fmla="*/ 250380 h 3445715"/>
              <a:gd name="connsiteX10125" fmla="*/ 1507845 w 6942879"/>
              <a:gd name="connsiteY10125" fmla="*/ 246456 h 3445715"/>
              <a:gd name="connsiteX10126" fmla="*/ 1511747 w 6942879"/>
              <a:gd name="connsiteY10126" fmla="*/ 246456 h 3445715"/>
              <a:gd name="connsiteX10127" fmla="*/ 1488335 w 6942879"/>
              <a:gd name="connsiteY10127" fmla="*/ 250380 h 3445715"/>
              <a:gd name="connsiteX10128" fmla="*/ 1461011 w 6942879"/>
              <a:gd name="connsiteY10128" fmla="*/ 238615 h 3445715"/>
              <a:gd name="connsiteX10129" fmla="*/ 1476619 w 6942879"/>
              <a:gd name="connsiteY10129" fmla="*/ 234692 h 3445715"/>
              <a:gd name="connsiteX10130" fmla="*/ 1449304 w 6942879"/>
              <a:gd name="connsiteY10130" fmla="*/ 226851 h 3445715"/>
              <a:gd name="connsiteX10131" fmla="*/ 1437588 w 6942879"/>
              <a:gd name="connsiteY10131" fmla="*/ 215079 h 3445715"/>
              <a:gd name="connsiteX10132" fmla="*/ 1449304 w 6942879"/>
              <a:gd name="connsiteY10132" fmla="*/ 207239 h 3445715"/>
              <a:gd name="connsiteX10133" fmla="*/ 1476619 w 6942879"/>
              <a:gd name="connsiteY10133" fmla="*/ 207239 h 3445715"/>
              <a:gd name="connsiteX10134" fmla="*/ 1496139 w 6942879"/>
              <a:gd name="connsiteY10134" fmla="*/ 203315 h 3445715"/>
              <a:gd name="connsiteX10135" fmla="*/ 1468814 w 6942879"/>
              <a:gd name="connsiteY10135" fmla="*/ 199391 h 3445715"/>
              <a:gd name="connsiteX10136" fmla="*/ 1488335 w 6942879"/>
              <a:gd name="connsiteY10136" fmla="*/ 199391 h 3445715"/>
              <a:gd name="connsiteX10137" fmla="*/ 1468814 w 6942879"/>
              <a:gd name="connsiteY10137" fmla="*/ 195467 h 3445715"/>
              <a:gd name="connsiteX10138" fmla="*/ 1441490 w 6942879"/>
              <a:gd name="connsiteY10138" fmla="*/ 199391 h 3445715"/>
              <a:gd name="connsiteX10139" fmla="*/ 1429785 w 6942879"/>
              <a:gd name="connsiteY10139" fmla="*/ 199391 h 3445715"/>
              <a:gd name="connsiteX10140" fmla="*/ 1418078 w 6942879"/>
              <a:gd name="connsiteY10140" fmla="*/ 199391 h 3445715"/>
              <a:gd name="connsiteX10141" fmla="*/ 1410274 w 6942879"/>
              <a:gd name="connsiteY10141" fmla="*/ 195467 h 3445715"/>
              <a:gd name="connsiteX10142" fmla="*/ 1414177 w 6942879"/>
              <a:gd name="connsiteY10142" fmla="*/ 187626 h 3445715"/>
              <a:gd name="connsiteX10143" fmla="*/ 1394656 w 6942879"/>
              <a:gd name="connsiteY10143" fmla="*/ 179779 h 3445715"/>
              <a:gd name="connsiteX10144" fmla="*/ 1386852 w 6942879"/>
              <a:gd name="connsiteY10144" fmla="*/ 168014 h 3445715"/>
              <a:gd name="connsiteX10145" fmla="*/ 1429785 w 6942879"/>
              <a:gd name="connsiteY10145" fmla="*/ 168014 h 3445715"/>
              <a:gd name="connsiteX10146" fmla="*/ 1425882 w 6942879"/>
              <a:gd name="connsiteY10146" fmla="*/ 164090 h 3445715"/>
              <a:gd name="connsiteX10147" fmla="*/ 1433686 w 6942879"/>
              <a:gd name="connsiteY10147" fmla="*/ 160166 h 3445715"/>
              <a:gd name="connsiteX10148" fmla="*/ 1410274 w 6942879"/>
              <a:gd name="connsiteY10148" fmla="*/ 164090 h 3445715"/>
              <a:gd name="connsiteX10149" fmla="*/ 1390754 w 6942879"/>
              <a:gd name="connsiteY10149" fmla="*/ 156243 h 3445715"/>
              <a:gd name="connsiteX10150" fmla="*/ 1406373 w 6942879"/>
              <a:gd name="connsiteY10150" fmla="*/ 152325 h 3445715"/>
              <a:gd name="connsiteX10151" fmla="*/ 1402460 w 6942879"/>
              <a:gd name="connsiteY10151" fmla="*/ 144478 h 3445715"/>
              <a:gd name="connsiteX10152" fmla="*/ 1410274 w 6942879"/>
              <a:gd name="connsiteY10152" fmla="*/ 144478 h 3445715"/>
              <a:gd name="connsiteX10153" fmla="*/ 1406706 w 6942879"/>
              <a:gd name="connsiteY10153" fmla="*/ 141490 h 3445715"/>
              <a:gd name="connsiteX10154" fmla="*/ 1415634 w 6942879"/>
              <a:gd name="connsiteY10154" fmla="*/ 142516 h 3445715"/>
              <a:gd name="connsiteX10155" fmla="*/ 1429785 w 6942879"/>
              <a:gd name="connsiteY10155" fmla="*/ 144478 h 3445715"/>
              <a:gd name="connsiteX10156" fmla="*/ 1433686 w 6942879"/>
              <a:gd name="connsiteY10156" fmla="*/ 136630 h 3445715"/>
              <a:gd name="connsiteX10157" fmla="*/ 1410274 w 6942879"/>
              <a:gd name="connsiteY10157" fmla="*/ 128789 h 3445715"/>
              <a:gd name="connsiteX10158" fmla="*/ 1437588 w 6942879"/>
              <a:gd name="connsiteY10158" fmla="*/ 124866 h 3445715"/>
              <a:gd name="connsiteX10159" fmla="*/ 1433686 w 6942879"/>
              <a:gd name="connsiteY10159" fmla="*/ 120942 h 3445715"/>
              <a:gd name="connsiteX10160" fmla="*/ 1453207 w 6942879"/>
              <a:gd name="connsiteY10160" fmla="*/ 117025 h 3445715"/>
              <a:gd name="connsiteX10161" fmla="*/ 1433686 w 6942879"/>
              <a:gd name="connsiteY10161" fmla="*/ 113101 h 3445715"/>
              <a:gd name="connsiteX10162" fmla="*/ 1449304 w 6942879"/>
              <a:gd name="connsiteY10162" fmla="*/ 109177 h 3445715"/>
              <a:gd name="connsiteX10163" fmla="*/ 2904275 w 6942879"/>
              <a:gd name="connsiteY10163" fmla="*/ 90535 h 3445715"/>
              <a:gd name="connsiteX10164" fmla="*/ 2912261 w 6942879"/>
              <a:gd name="connsiteY10164" fmla="*/ 94530 h 3445715"/>
              <a:gd name="connsiteX10165" fmla="*/ 2904275 w 6942879"/>
              <a:gd name="connsiteY10165" fmla="*/ 90535 h 3445715"/>
              <a:gd name="connsiteX10166" fmla="*/ 2869444 w 6942879"/>
              <a:gd name="connsiteY10166" fmla="*/ 74559 h 3445715"/>
              <a:gd name="connsiteX10167" fmla="*/ 2884530 w 6942879"/>
              <a:gd name="connsiteY10167" fmla="*/ 86542 h 3445715"/>
              <a:gd name="connsiteX10168" fmla="*/ 2869444 w 6942879"/>
              <a:gd name="connsiteY10168" fmla="*/ 74559 h 3445715"/>
              <a:gd name="connsiteX10169" fmla="*/ 2237165 w 6942879"/>
              <a:gd name="connsiteY10169" fmla="*/ 62577 h 3445715"/>
              <a:gd name="connsiteX10170" fmla="*/ 2264271 w 6942879"/>
              <a:gd name="connsiteY10170" fmla="*/ 74559 h 3445715"/>
              <a:gd name="connsiteX10171" fmla="*/ 2264271 w 6942879"/>
              <a:gd name="connsiteY10171" fmla="*/ 78554 h 3445715"/>
              <a:gd name="connsiteX10172" fmla="*/ 2241038 w 6942879"/>
              <a:gd name="connsiteY10172" fmla="*/ 74559 h 3445715"/>
              <a:gd name="connsiteX10173" fmla="*/ 2237165 w 6942879"/>
              <a:gd name="connsiteY10173" fmla="*/ 62577 h 3445715"/>
              <a:gd name="connsiteX10174" fmla="*/ 2334575 w 6942879"/>
              <a:gd name="connsiteY10174" fmla="*/ 34617 h 3445715"/>
              <a:gd name="connsiteX10175" fmla="*/ 2338568 w 6942879"/>
              <a:gd name="connsiteY10175" fmla="*/ 42607 h 3445715"/>
              <a:gd name="connsiteX10176" fmla="*/ 2334575 w 6942879"/>
              <a:gd name="connsiteY10176" fmla="*/ 34617 h 3445715"/>
              <a:gd name="connsiteX10177" fmla="*/ 2377170 w 6942879"/>
              <a:gd name="connsiteY10177" fmla="*/ 27693 h 3445715"/>
              <a:gd name="connsiteX10178" fmla="*/ 2393143 w 6942879"/>
              <a:gd name="connsiteY10178" fmla="*/ 35149 h 3445715"/>
              <a:gd name="connsiteX10179" fmla="*/ 2361197 w 6942879"/>
              <a:gd name="connsiteY10179" fmla="*/ 31421 h 3445715"/>
              <a:gd name="connsiteX10180" fmla="*/ 2377170 w 6942879"/>
              <a:gd name="connsiteY10180" fmla="*/ 27693 h 3445715"/>
              <a:gd name="connsiteX10181" fmla="*/ 1856800 w 6942879"/>
              <a:gd name="connsiteY10181" fmla="*/ 26326 h 3445715"/>
              <a:gd name="connsiteX10182" fmla="*/ 1869959 w 6942879"/>
              <a:gd name="connsiteY10182" fmla="*/ 27789 h 3445715"/>
              <a:gd name="connsiteX10183" fmla="*/ 1889447 w 6942879"/>
              <a:gd name="connsiteY10183" fmla="*/ 35623 h 3445715"/>
              <a:gd name="connsiteX10184" fmla="*/ 1877760 w 6942879"/>
              <a:gd name="connsiteY10184" fmla="*/ 27789 h 3445715"/>
              <a:gd name="connsiteX10185" fmla="*/ 1971343 w 6942879"/>
              <a:gd name="connsiteY10185" fmla="*/ 31706 h 3445715"/>
              <a:gd name="connsiteX10186" fmla="*/ 1951854 w 6942879"/>
              <a:gd name="connsiteY10186" fmla="*/ 39525 h 3445715"/>
              <a:gd name="connsiteX10187" fmla="*/ 1932366 w 6942879"/>
              <a:gd name="connsiteY10187" fmla="*/ 47359 h 3445715"/>
              <a:gd name="connsiteX10188" fmla="*/ 1947940 w 6942879"/>
              <a:gd name="connsiteY10188" fmla="*/ 47359 h 3445715"/>
              <a:gd name="connsiteX10189" fmla="*/ 1971343 w 6942879"/>
              <a:gd name="connsiteY10189" fmla="*/ 43442 h 3445715"/>
              <a:gd name="connsiteX10190" fmla="*/ 1998632 w 6942879"/>
              <a:gd name="connsiteY10190" fmla="*/ 39525 h 3445715"/>
              <a:gd name="connsiteX10191" fmla="*/ 2010347 w 6942879"/>
              <a:gd name="connsiteY10191" fmla="*/ 43442 h 3445715"/>
              <a:gd name="connsiteX10192" fmla="*/ 2029835 w 6942879"/>
              <a:gd name="connsiteY10192" fmla="*/ 39525 h 3445715"/>
              <a:gd name="connsiteX10193" fmla="*/ 2037636 w 6942879"/>
              <a:gd name="connsiteY10193" fmla="*/ 55178 h 3445715"/>
              <a:gd name="connsiteX10194" fmla="*/ 2049324 w 6942879"/>
              <a:gd name="connsiteY10194" fmla="*/ 59095 h 3445715"/>
              <a:gd name="connsiteX10195" fmla="*/ 2076641 w 6942879"/>
              <a:gd name="connsiteY10195" fmla="*/ 59095 h 3445715"/>
              <a:gd name="connsiteX10196" fmla="*/ 2061039 w 6942879"/>
              <a:gd name="connsiteY10196" fmla="*/ 78651 h 3445715"/>
              <a:gd name="connsiteX10197" fmla="*/ 2018148 w 6942879"/>
              <a:gd name="connsiteY10197" fmla="*/ 90387 h 3445715"/>
              <a:gd name="connsiteX10198" fmla="*/ 2002546 w 6942879"/>
              <a:gd name="connsiteY10198" fmla="*/ 90387 h 3445715"/>
              <a:gd name="connsiteX10199" fmla="*/ 1975257 w 6942879"/>
              <a:gd name="connsiteY10199" fmla="*/ 94304 h 3445715"/>
              <a:gd name="connsiteX10200" fmla="*/ 1924565 w 6942879"/>
              <a:gd name="connsiteY10200" fmla="*/ 94304 h 3445715"/>
              <a:gd name="connsiteX10201" fmla="*/ 1959655 w 6942879"/>
              <a:gd name="connsiteY10201" fmla="*/ 102123 h 3445715"/>
              <a:gd name="connsiteX10202" fmla="*/ 1928452 w 6942879"/>
              <a:gd name="connsiteY10202" fmla="*/ 109942 h 3445715"/>
              <a:gd name="connsiteX10203" fmla="*/ 1901162 w 6942879"/>
              <a:gd name="connsiteY10203" fmla="*/ 117776 h 3445715"/>
              <a:gd name="connsiteX10204" fmla="*/ 1916764 w 6942879"/>
              <a:gd name="connsiteY10204" fmla="*/ 117776 h 3445715"/>
              <a:gd name="connsiteX10205" fmla="*/ 1955741 w 6942879"/>
              <a:gd name="connsiteY10205" fmla="*/ 109942 h 3445715"/>
              <a:gd name="connsiteX10206" fmla="*/ 2010347 w 6942879"/>
              <a:gd name="connsiteY10206" fmla="*/ 102123 h 3445715"/>
              <a:gd name="connsiteX10207" fmla="*/ 1944053 w 6942879"/>
              <a:gd name="connsiteY10207" fmla="*/ 133414 h 3445715"/>
              <a:gd name="connsiteX10208" fmla="*/ 1912850 w 6942879"/>
              <a:gd name="connsiteY10208" fmla="*/ 152984 h 3445715"/>
              <a:gd name="connsiteX10209" fmla="*/ 1897248 w 6942879"/>
              <a:gd name="connsiteY10209" fmla="*/ 152984 h 3445715"/>
              <a:gd name="connsiteX10210" fmla="*/ 1889447 w 6942879"/>
              <a:gd name="connsiteY10210" fmla="*/ 145150 h 3445715"/>
              <a:gd name="connsiteX10211" fmla="*/ 1901162 w 6942879"/>
              <a:gd name="connsiteY10211" fmla="*/ 160803 h 3445715"/>
              <a:gd name="connsiteX10212" fmla="*/ 1873874 w 6942879"/>
              <a:gd name="connsiteY10212" fmla="*/ 164720 h 3445715"/>
              <a:gd name="connsiteX10213" fmla="*/ 1858271 w 6942879"/>
              <a:gd name="connsiteY10213" fmla="*/ 160803 h 3445715"/>
              <a:gd name="connsiteX10214" fmla="*/ 1889447 w 6942879"/>
              <a:gd name="connsiteY10214" fmla="*/ 164720 h 3445715"/>
              <a:gd name="connsiteX10215" fmla="*/ 1869959 w 6942879"/>
              <a:gd name="connsiteY10215" fmla="*/ 180359 h 3445715"/>
              <a:gd name="connsiteX10216" fmla="*/ 1846556 w 6942879"/>
              <a:gd name="connsiteY10216" fmla="*/ 180359 h 3445715"/>
              <a:gd name="connsiteX10217" fmla="*/ 1807580 w 6942879"/>
              <a:gd name="connsiteY10217" fmla="*/ 176456 h 3445715"/>
              <a:gd name="connsiteX10218" fmla="*/ 1830983 w 6942879"/>
              <a:gd name="connsiteY10218" fmla="*/ 192095 h 3445715"/>
              <a:gd name="connsiteX10219" fmla="*/ 1799779 w 6942879"/>
              <a:gd name="connsiteY10219" fmla="*/ 199929 h 3445715"/>
              <a:gd name="connsiteX10220" fmla="*/ 1780290 w 6942879"/>
              <a:gd name="connsiteY10220" fmla="*/ 192095 h 3445715"/>
              <a:gd name="connsiteX10221" fmla="*/ 1772490 w 6942879"/>
              <a:gd name="connsiteY10221" fmla="*/ 192095 h 3445715"/>
              <a:gd name="connsiteX10222" fmla="*/ 1784177 w 6942879"/>
              <a:gd name="connsiteY10222" fmla="*/ 196012 h 3445715"/>
              <a:gd name="connsiteX10223" fmla="*/ 1749087 w 6942879"/>
              <a:gd name="connsiteY10223" fmla="*/ 199929 h 3445715"/>
              <a:gd name="connsiteX10224" fmla="*/ 1768576 w 6942879"/>
              <a:gd name="connsiteY10224" fmla="*/ 203831 h 3445715"/>
              <a:gd name="connsiteX10225" fmla="*/ 1745172 w 6942879"/>
              <a:gd name="connsiteY10225" fmla="*/ 203831 h 3445715"/>
              <a:gd name="connsiteX10226" fmla="*/ 1760774 w 6942879"/>
              <a:gd name="connsiteY10226" fmla="*/ 207748 h 3445715"/>
              <a:gd name="connsiteX10227" fmla="*/ 1729599 w 6942879"/>
              <a:gd name="connsiteY10227" fmla="*/ 207748 h 3445715"/>
              <a:gd name="connsiteX10228" fmla="*/ 1745172 w 6942879"/>
              <a:gd name="connsiteY10228" fmla="*/ 211665 h 3445715"/>
              <a:gd name="connsiteX10229" fmla="*/ 1737371 w 6942879"/>
              <a:gd name="connsiteY10229" fmla="*/ 223401 h 3445715"/>
              <a:gd name="connsiteX10230" fmla="*/ 1756888 w 6942879"/>
              <a:gd name="connsiteY10230" fmla="*/ 215567 h 3445715"/>
              <a:gd name="connsiteX10231" fmla="*/ 1788064 w 6942879"/>
              <a:gd name="connsiteY10231" fmla="*/ 215567 h 3445715"/>
              <a:gd name="connsiteX10232" fmla="*/ 1780290 w 6942879"/>
              <a:gd name="connsiteY10232" fmla="*/ 219484 h 3445715"/>
              <a:gd name="connsiteX10233" fmla="*/ 1811466 w 6942879"/>
              <a:gd name="connsiteY10233" fmla="*/ 227303 h 3445715"/>
              <a:gd name="connsiteX10234" fmla="*/ 1776376 w 6942879"/>
              <a:gd name="connsiteY10234" fmla="*/ 235137 h 3445715"/>
              <a:gd name="connsiteX10235" fmla="*/ 1799779 w 6942879"/>
              <a:gd name="connsiteY10235" fmla="*/ 242956 h 3445715"/>
              <a:gd name="connsiteX10236" fmla="*/ 1772490 w 6942879"/>
              <a:gd name="connsiteY10236" fmla="*/ 246873 h 3445715"/>
              <a:gd name="connsiteX10237" fmla="*/ 1791978 w 6942879"/>
              <a:gd name="connsiteY10237" fmla="*/ 254692 h 3445715"/>
              <a:gd name="connsiteX10238" fmla="*/ 1764688 w 6942879"/>
              <a:gd name="connsiteY10238" fmla="*/ 258609 h 3445715"/>
              <a:gd name="connsiteX10239" fmla="*/ 1745172 w 6942879"/>
              <a:gd name="connsiteY10239" fmla="*/ 270345 h 3445715"/>
              <a:gd name="connsiteX10240" fmla="*/ 1733485 w 6942879"/>
              <a:gd name="connsiteY10240" fmla="*/ 285984 h 3445715"/>
              <a:gd name="connsiteX10241" fmla="*/ 1713997 w 6942879"/>
              <a:gd name="connsiteY10241" fmla="*/ 285984 h 3445715"/>
              <a:gd name="connsiteX10242" fmla="*/ 1674992 w 6942879"/>
              <a:gd name="connsiteY10242" fmla="*/ 274247 h 3445715"/>
              <a:gd name="connsiteX10243" fmla="*/ 1678906 w 6942879"/>
              <a:gd name="connsiteY10243" fmla="*/ 289901 h 3445715"/>
              <a:gd name="connsiteX10244" fmla="*/ 1667191 w 6942879"/>
              <a:gd name="connsiteY10244" fmla="*/ 289901 h 3445715"/>
              <a:gd name="connsiteX10245" fmla="*/ 1690594 w 6942879"/>
              <a:gd name="connsiteY10245" fmla="*/ 285984 h 3445715"/>
              <a:gd name="connsiteX10246" fmla="*/ 1710082 w 6942879"/>
              <a:gd name="connsiteY10246" fmla="*/ 293817 h 3445715"/>
              <a:gd name="connsiteX10247" fmla="*/ 1725684 w 6942879"/>
              <a:gd name="connsiteY10247" fmla="*/ 293817 h 3445715"/>
              <a:gd name="connsiteX10248" fmla="*/ 1717883 w 6942879"/>
              <a:gd name="connsiteY10248" fmla="*/ 301637 h 3445715"/>
              <a:gd name="connsiteX10249" fmla="*/ 1745172 w 6942879"/>
              <a:gd name="connsiteY10249" fmla="*/ 301637 h 3445715"/>
              <a:gd name="connsiteX10250" fmla="*/ 1733485 w 6942879"/>
              <a:gd name="connsiteY10250" fmla="*/ 317290 h 3445715"/>
              <a:gd name="connsiteX10251" fmla="*/ 1682793 w 6942879"/>
              <a:gd name="connsiteY10251" fmla="*/ 332928 h 3445715"/>
              <a:gd name="connsiteX10252" fmla="*/ 1686679 w 6942879"/>
              <a:gd name="connsiteY10252" fmla="*/ 317290 h 3445715"/>
              <a:gd name="connsiteX10253" fmla="*/ 1659390 w 6942879"/>
              <a:gd name="connsiteY10253" fmla="*/ 313373 h 3445715"/>
              <a:gd name="connsiteX10254" fmla="*/ 1667191 w 6942879"/>
              <a:gd name="connsiteY10254" fmla="*/ 321192 h 3445715"/>
              <a:gd name="connsiteX10255" fmla="*/ 1643789 w 6942879"/>
              <a:gd name="connsiteY10255" fmla="*/ 313373 h 3445715"/>
              <a:gd name="connsiteX10256" fmla="*/ 1639902 w 6942879"/>
              <a:gd name="connsiteY10256" fmla="*/ 321192 h 3445715"/>
              <a:gd name="connsiteX10257" fmla="*/ 1628215 w 6942879"/>
              <a:gd name="connsiteY10257" fmla="*/ 317290 h 3445715"/>
              <a:gd name="connsiteX10258" fmla="*/ 1624300 w 6942879"/>
              <a:gd name="connsiteY10258" fmla="*/ 325109 h 3445715"/>
              <a:gd name="connsiteX10259" fmla="*/ 1612613 w 6942879"/>
              <a:gd name="connsiteY10259" fmla="*/ 317290 h 3445715"/>
              <a:gd name="connsiteX10260" fmla="*/ 1624300 w 6942879"/>
              <a:gd name="connsiteY10260" fmla="*/ 325109 h 3445715"/>
              <a:gd name="connsiteX10261" fmla="*/ 1585296 w 6942879"/>
              <a:gd name="connsiteY10261" fmla="*/ 325109 h 3445715"/>
              <a:gd name="connsiteX10262" fmla="*/ 1585296 w 6942879"/>
              <a:gd name="connsiteY10262" fmla="*/ 317290 h 3445715"/>
              <a:gd name="connsiteX10263" fmla="*/ 1573608 w 6942879"/>
              <a:gd name="connsiteY10263" fmla="*/ 325109 h 3445715"/>
              <a:gd name="connsiteX10264" fmla="*/ 1546319 w 6942879"/>
              <a:gd name="connsiteY10264" fmla="*/ 325109 h 3445715"/>
              <a:gd name="connsiteX10265" fmla="*/ 1546319 w 6942879"/>
              <a:gd name="connsiteY10265" fmla="*/ 313373 h 3445715"/>
              <a:gd name="connsiteX10266" fmla="*/ 1538518 w 6942879"/>
              <a:gd name="connsiteY10266" fmla="*/ 321192 h 3445715"/>
              <a:gd name="connsiteX10267" fmla="*/ 1526831 w 6942879"/>
              <a:gd name="connsiteY10267" fmla="*/ 317290 h 3445715"/>
              <a:gd name="connsiteX10268" fmla="*/ 1530718 w 6942879"/>
              <a:gd name="connsiteY10268" fmla="*/ 297720 h 3445715"/>
              <a:gd name="connsiteX10269" fmla="*/ 1581409 w 6942879"/>
              <a:gd name="connsiteY10269" fmla="*/ 293817 h 3445715"/>
              <a:gd name="connsiteX10270" fmla="*/ 1565807 w 6942879"/>
              <a:gd name="connsiteY10270" fmla="*/ 285984 h 3445715"/>
              <a:gd name="connsiteX10271" fmla="*/ 1565807 w 6942879"/>
              <a:gd name="connsiteY10271" fmla="*/ 282081 h 3445715"/>
              <a:gd name="connsiteX10272" fmla="*/ 1554120 w 6942879"/>
              <a:gd name="connsiteY10272" fmla="*/ 274247 h 3445715"/>
              <a:gd name="connsiteX10273" fmla="*/ 1558006 w 6942879"/>
              <a:gd name="connsiteY10273" fmla="*/ 262511 h 3445715"/>
              <a:gd name="connsiteX10274" fmla="*/ 1581409 w 6942879"/>
              <a:gd name="connsiteY10274" fmla="*/ 266428 h 3445715"/>
              <a:gd name="connsiteX10275" fmla="*/ 1597011 w 6942879"/>
              <a:gd name="connsiteY10275" fmla="*/ 278164 h 3445715"/>
              <a:gd name="connsiteX10276" fmla="*/ 1628215 w 6942879"/>
              <a:gd name="connsiteY10276" fmla="*/ 285984 h 3445715"/>
              <a:gd name="connsiteX10277" fmla="*/ 1663304 w 6942879"/>
              <a:gd name="connsiteY10277" fmla="*/ 254692 h 3445715"/>
              <a:gd name="connsiteX10278" fmla="*/ 1643789 w 6942879"/>
              <a:gd name="connsiteY10278" fmla="*/ 270345 h 3445715"/>
              <a:gd name="connsiteX10279" fmla="*/ 1630644 w 6942879"/>
              <a:gd name="connsiteY10279" fmla="*/ 275229 h 3445715"/>
              <a:gd name="connsiteX10280" fmla="*/ 1622789 w 6942879"/>
              <a:gd name="connsiteY10280" fmla="*/ 274475 h 3445715"/>
              <a:gd name="connsiteX10281" fmla="*/ 1624300 w 6942879"/>
              <a:gd name="connsiteY10281" fmla="*/ 274247 h 3445715"/>
              <a:gd name="connsiteX10282" fmla="*/ 1620414 w 6942879"/>
              <a:gd name="connsiteY10282" fmla="*/ 274247 h 3445715"/>
              <a:gd name="connsiteX10283" fmla="*/ 1622789 w 6942879"/>
              <a:gd name="connsiteY10283" fmla="*/ 274475 h 3445715"/>
              <a:gd name="connsiteX10284" fmla="*/ 1614556 w 6942879"/>
              <a:gd name="connsiteY10284" fmla="*/ 275716 h 3445715"/>
              <a:gd name="connsiteX10285" fmla="*/ 1604812 w 6942879"/>
              <a:gd name="connsiteY10285" fmla="*/ 274247 h 3445715"/>
              <a:gd name="connsiteX10286" fmla="*/ 1620414 w 6942879"/>
              <a:gd name="connsiteY10286" fmla="*/ 262511 h 3445715"/>
              <a:gd name="connsiteX10287" fmla="*/ 1597011 w 6942879"/>
              <a:gd name="connsiteY10287" fmla="*/ 258609 h 3445715"/>
              <a:gd name="connsiteX10288" fmla="*/ 1612613 w 6942879"/>
              <a:gd name="connsiteY10288" fmla="*/ 254692 h 3445715"/>
              <a:gd name="connsiteX10289" fmla="*/ 1620414 w 6942879"/>
              <a:gd name="connsiteY10289" fmla="*/ 250775 h 3445715"/>
              <a:gd name="connsiteX10290" fmla="*/ 1616499 w 6942879"/>
              <a:gd name="connsiteY10290" fmla="*/ 250775 h 3445715"/>
              <a:gd name="connsiteX10291" fmla="*/ 1620414 w 6942879"/>
              <a:gd name="connsiteY10291" fmla="*/ 242956 h 3445715"/>
              <a:gd name="connsiteX10292" fmla="*/ 1616499 w 6942879"/>
              <a:gd name="connsiteY10292" fmla="*/ 242956 h 3445715"/>
              <a:gd name="connsiteX10293" fmla="*/ 1616499 w 6942879"/>
              <a:gd name="connsiteY10293" fmla="*/ 235137 h 3445715"/>
              <a:gd name="connsiteX10294" fmla="*/ 1604812 w 6942879"/>
              <a:gd name="connsiteY10294" fmla="*/ 250775 h 3445715"/>
              <a:gd name="connsiteX10295" fmla="*/ 1585296 w 6942879"/>
              <a:gd name="connsiteY10295" fmla="*/ 250775 h 3445715"/>
              <a:gd name="connsiteX10296" fmla="*/ 1569722 w 6942879"/>
              <a:gd name="connsiteY10296" fmla="*/ 250775 h 3445715"/>
              <a:gd name="connsiteX10297" fmla="*/ 1569722 w 6942879"/>
              <a:gd name="connsiteY10297" fmla="*/ 235137 h 3445715"/>
              <a:gd name="connsiteX10298" fmla="*/ 1581409 w 6942879"/>
              <a:gd name="connsiteY10298" fmla="*/ 227303 h 3445715"/>
              <a:gd name="connsiteX10299" fmla="*/ 1597011 w 6942879"/>
              <a:gd name="connsiteY10299" fmla="*/ 223401 h 3445715"/>
              <a:gd name="connsiteX10300" fmla="*/ 1616499 w 6942879"/>
              <a:gd name="connsiteY10300" fmla="*/ 219484 h 3445715"/>
              <a:gd name="connsiteX10301" fmla="*/ 1647703 w 6942879"/>
              <a:gd name="connsiteY10301" fmla="*/ 227303 h 3445715"/>
              <a:gd name="connsiteX10302" fmla="*/ 1667191 w 6942879"/>
              <a:gd name="connsiteY10302" fmla="*/ 231220 h 3445715"/>
              <a:gd name="connsiteX10303" fmla="*/ 1651589 w 6942879"/>
              <a:gd name="connsiteY10303" fmla="*/ 223401 h 3445715"/>
              <a:gd name="connsiteX10304" fmla="*/ 1674992 w 6942879"/>
              <a:gd name="connsiteY10304" fmla="*/ 223401 h 3445715"/>
              <a:gd name="connsiteX10305" fmla="*/ 1678906 w 6942879"/>
              <a:gd name="connsiteY10305" fmla="*/ 215567 h 3445715"/>
              <a:gd name="connsiteX10306" fmla="*/ 1663304 w 6942879"/>
              <a:gd name="connsiteY10306" fmla="*/ 215567 h 3445715"/>
              <a:gd name="connsiteX10307" fmla="*/ 1643789 w 6942879"/>
              <a:gd name="connsiteY10307" fmla="*/ 215567 h 3445715"/>
              <a:gd name="connsiteX10308" fmla="*/ 1624300 w 6942879"/>
              <a:gd name="connsiteY10308" fmla="*/ 199929 h 3445715"/>
              <a:gd name="connsiteX10309" fmla="*/ 1612613 w 6942879"/>
              <a:gd name="connsiteY10309" fmla="*/ 188192 h 3445715"/>
              <a:gd name="connsiteX10310" fmla="*/ 1581409 w 6942879"/>
              <a:gd name="connsiteY10310" fmla="*/ 180359 h 3445715"/>
              <a:gd name="connsiteX10311" fmla="*/ 1604812 w 6942879"/>
              <a:gd name="connsiteY10311" fmla="*/ 172539 h 3445715"/>
              <a:gd name="connsiteX10312" fmla="*/ 1577523 w 6942879"/>
              <a:gd name="connsiteY10312" fmla="*/ 168623 h 3445715"/>
              <a:gd name="connsiteX10313" fmla="*/ 1581409 w 6942879"/>
              <a:gd name="connsiteY10313" fmla="*/ 160803 h 3445715"/>
              <a:gd name="connsiteX10314" fmla="*/ 1624300 w 6942879"/>
              <a:gd name="connsiteY10314" fmla="*/ 160803 h 3445715"/>
              <a:gd name="connsiteX10315" fmla="*/ 1682434 w 6942879"/>
              <a:gd name="connsiteY10315" fmla="*/ 188858 h 3445715"/>
              <a:gd name="connsiteX10316" fmla="*/ 1686502 w 6942879"/>
              <a:gd name="connsiteY10316" fmla="*/ 188073 h 3445715"/>
              <a:gd name="connsiteX10317" fmla="*/ 1686679 w 6942879"/>
              <a:gd name="connsiteY10317" fmla="*/ 188192 h 3445715"/>
              <a:gd name="connsiteX10318" fmla="*/ 1706196 w 6942879"/>
              <a:gd name="connsiteY10318" fmla="*/ 184276 h 3445715"/>
              <a:gd name="connsiteX10319" fmla="*/ 1686502 w 6942879"/>
              <a:gd name="connsiteY10319" fmla="*/ 188073 h 3445715"/>
              <a:gd name="connsiteX10320" fmla="*/ 1679378 w 6942879"/>
              <a:gd name="connsiteY10320" fmla="*/ 183298 h 3445715"/>
              <a:gd name="connsiteX10321" fmla="*/ 1674992 w 6942879"/>
              <a:gd name="connsiteY10321" fmla="*/ 172539 h 3445715"/>
              <a:gd name="connsiteX10322" fmla="*/ 1655504 w 6942879"/>
              <a:gd name="connsiteY10322" fmla="*/ 160803 h 3445715"/>
              <a:gd name="connsiteX10323" fmla="*/ 1651589 w 6942879"/>
              <a:gd name="connsiteY10323" fmla="*/ 156886 h 3445715"/>
              <a:gd name="connsiteX10324" fmla="*/ 1698395 w 6942879"/>
              <a:gd name="connsiteY10324" fmla="*/ 152984 h 3445715"/>
              <a:gd name="connsiteX10325" fmla="*/ 1725684 w 6942879"/>
              <a:gd name="connsiteY10325" fmla="*/ 149067 h 3445715"/>
              <a:gd name="connsiteX10326" fmla="*/ 1745172 w 6942879"/>
              <a:gd name="connsiteY10326" fmla="*/ 145150 h 3445715"/>
              <a:gd name="connsiteX10327" fmla="*/ 1713997 w 6942879"/>
              <a:gd name="connsiteY10327" fmla="*/ 141248 h 3445715"/>
              <a:gd name="connsiteX10328" fmla="*/ 1772490 w 6942879"/>
              <a:gd name="connsiteY10328" fmla="*/ 133414 h 3445715"/>
              <a:gd name="connsiteX10329" fmla="*/ 1729599 w 6942879"/>
              <a:gd name="connsiteY10329" fmla="*/ 129512 h 3445715"/>
              <a:gd name="connsiteX10330" fmla="*/ 1749087 w 6942879"/>
              <a:gd name="connsiteY10330" fmla="*/ 113859 h 3445715"/>
              <a:gd name="connsiteX10331" fmla="*/ 1764688 w 6942879"/>
              <a:gd name="connsiteY10331" fmla="*/ 102123 h 3445715"/>
              <a:gd name="connsiteX10332" fmla="*/ 1733485 w 6942879"/>
              <a:gd name="connsiteY10332" fmla="*/ 113859 h 3445715"/>
              <a:gd name="connsiteX10333" fmla="*/ 1721798 w 6942879"/>
              <a:gd name="connsiteY10333" fmla="*/ 117776 h 3445715"/>
              <a:gd name="connsiteX10334" fmla="*/ 1717883 w 6942879"/>
              <a:gd name="connsiteY10334" fmla="*/ 129512 h 3445715"/>
              <a:gd name="connsiteX10335" fmla="*/ 1682793 w 6942879"/>
              <a:gd name="connsiteY10335" fmla="*/ 141248 h 3445715"/>
              <a:gd name="connsiteX10336" fmla="*/ 1647703 w 6942879"/>
              <a:gd name="connsiteY10336" fmla="*/ 145150 h 3445715"/>
              <a:gd name="connsiteX10337" fmla="*/ 1674992 w 6942879"/>
              <a:gd name="connsiteY10337" fmla="*/ 133414 h 3445715"/>
              <a:gd name="connsiteX10338" fmla="*/ 1657447 w 6942879"/>
              <a:gd name="connsiteY10338" fmla="*/ 133909 h 3445715"/>
              <a:gd name="connsiteX10339" fmla="*/ 1642701 w 6942879"/>
              <a:gd name="connsiteY10339" fmla="*/ 136785 h 3445715"/>
              <a:gd name="connsiteX10340" fmla="*/ 1635987 w 6942879"/>
              <a:gd name="connsiteY10340" fmla="*/ 133414 h 3445715"/>
              <a:gd name="connsiteX10341" fmla="*/ 1632101 w 6942879"/>
              <a:gd name="connsiteY10341" fmla="*/ 141248 h 3445715"/>
              <a:gd name="connsiteX10342" fmla="*/ 1608698 w 6942879"/>
              <a:gd name="connsiteY10342" fmla="*/ 145150 h 3445715"/>
              <a:gd name="connsiteX10343" fmla="*/ 1581409 w 6942879"/>
              <a:gd name="connsiteY10343" fmla="*/ 137331 h 3445715"/>
              <a:gd name="connsiteX10344" fmla="*/ 1618327 w 6942879"/>
              <a:gd name="connsiteY10344" fmla="*/ 123858 h 3445715"/>
              <a:gd name="connsiteX10345" fmla="*/ 1625758 w 6942879"/>
              <a:gd name="connsiteY10345" fmla="*/ 123149 h 3445715"/>
              <a:gd name="connsiteX10346" fmla="*/ 1651589 w 6942879"/>
              <a:gd name="connsiteY10346" fmla="*/ 117776 h 3445715"/>
              <a:gd name="connsiteX10347" fmla="*/ 1624300 w 6942879"/>
              <a:gd name="connsiteY10347" fmla="*/ 121678 h 3445715"/>
              <a:gd name="connsiteX10348" fmla="*/ 1618327 w 6942879"/>
              <a:gd name="connsiteY10348" fmla="*/ 123858 h 3445715"/>
              <a:gd name="connsiteX10349" fmla="*/ 1607178 w 6942879"/>
              <a:gd name="connsiteY10349" fmla="*/ 124922 h 3445715"/>
              <a:gd name="connsiteX10350" fmla="*/ 1597011 w 6942879"/>
              <a:gd name="connsiteY10350" fmla="*/ 125595 h 3445715"/>
              <a:gd name="connsiteX10351" fmla="*/ 1558006 w 6942879"/>
              <a:gd name="connsiteY10351" fmla="*/ 141248 h 3445715"/>
              <a:gd name="connsiteX10352" fmla="*/ 1542404 w 6942879"/>
              <a:gd name="connsiteY10352" fmla="*/ 133414 h 3445715"/>
              <a:gd name="connsiteX10353" fmla="*/ 1526831 w 6942879"/>
              <a:gd name="connsiteY10353" fmla="*/ 129512 h 3445715"/>
              <a:gd name="connsiteX10354" fmla="*/ 1550205 w 6942879"/>
              <a:gd name="connsiteY10354" fmla="*/ 125595 h 3445715"/>
              <a:gd name="connsiteX10355" fmla="*/ 1569722 w 6942879"/>
              <a:gd name="connsiteY10355" fmla="*/ 125595 h 3445715"/>
              <a:gd name="connsiteX10356" fmla="*/ 1593096 w 6942879"/>
              <a:gd name="connsiteY10356" fmla="*/ 121678 h 3445715"/>
              <a:gd name="connsiteX10357" fmla="*/ 1612613 w 6942879"/>
              <a:gd name="connsiteY10357" fmla="*/ 113859 h 3445715"/>
              <a:gd name="connsiteX10358" fmla="*/ 1573608 w 6942879"/>
              <a:gd name="connsiteY10358" fmla="*/ 121678 h 3445715"/>
              <a:gd name="connsiteX10359" fmla="*/ 1530718 w 6942879"/>
              <a:gd name="connsiteY10359" fmla="*/ 121678 h 3445715"/>
              <a:gd name="connsiteX10360" fmla="*/ 1515115 w 6942879"/>
              <a:gd name="connsiteY10360" fmla="*/ 113859 h 3445715"/>
              <a:gd name="connsiteX10361" fmla="*/ 1534603 w 6942879"/>
              <a:gd name="connsiteY10361" fmla="*/ 106040 h 3445715"/>
              <a:gd name="connsiteX10362" fmla="*/ 1546319 w 6942879"/>
              <a:gd name="connsiteY10362" fmla="*/ 102123 h 3445715"/>
              <a:gd name="connsiteX10363" fmla="*/ 1522916 w 6942879"/>
              <a:gd name="connsiteY10363" fmla="*/ 102123 h 3445715"/>
              <a:gd name="connsiteX10364" fmla="*/ 1499513 w 6942879"/>
              <a:gd name="connsiteY10364" fmla="*/ 106040 h 3445715"/>
              <a:gd name="connsiteX10365" fmla="*/ 1515115 w 6942879"/>
              <a:gd name="connsiteY10365" fmla="*/ 98206 h 3445715"/>
              <a:gd name="connsiteX10366" fmla="*/ 1480025 w 6942879"/>
              <a:gd name="connsiteY10366" fmla="*/ 94304 h 3445715"/>
              <a:gd name="connsiteX10367" fmla="*/ 1499513 w 6942879"/>
              <a:gd name="connsiteY10367" fmla="*/ 86470 h 3445715"/>
              <a:gd name="connsiteX10368" fmla="*/ 1519030 w 6942879"/>
              <a:gd name="connsiteY10368" fmla="*/ 86470 h 3445715"/>
              <a:gd name="connsiteX10369" fmla="*/ 1534603 w 6942879"/>
              <a:gd name="connsiteY10369" fmla="*/ 82567 h 3445715"/>
              <a:gd name="connsiteX10370" fmla="*/ 1554120 w 6942879"/>
              <a:gd name="connsiteY10370" fmla="*/ 74734 h 3445715"/>
              <a:gd name="connsiteX10371" fmla="*/ 1569722 w 6942879"/>
              <a:gd name="connsiteY10371" fmla="*/ 82567 h 3445715"/>
              <a:gd name="connsiteX10372" fmla="*/ 1581409 w 6942879"/>
              <a:gd name="connsiteY10372" fmla="*/ 78651 h 3445715"/>
              <a:gd name="connsiteX10373" fmla="*/ 1597011 w 6942879"/>
              <a:gd name="connsiteY10373" fmla="*/ 86470 h 3445715"/>
              <a:gd name="connsiteX10374" fmla="*/ 1600897 w 6942879"/>
              <a:gd name="connsiteY10374" fmla="*/ 82567 h 3445715"/>
              <a:gd name="connsiteX10375" fmla="*/ 1612613 w 6942879"/>
              <a:gd name="connsiteY10375" fmla="*/ 82567 h 3445715"/>
              <a:gd name="connsiteX10376" fmla="*/ 1593096 w 6942879"/>
              <a:gd name="connsiteY10376" fmla="*/ 70831 h 3445715"/>
              <a:gd name="connsiteX10377" fmla="*/ 1577523 w 6942879"/>
              <a:gd name="connsiteY10377" fmla="*/ 74734 h 3445715"/>
              <a:gd name="connsiteX10378" fmla="*/ 1600897 w 6942879"/>
              <a:gd name="connsiteY10378" fmla="*/ 66914 h 3445715"/>
              <a:gd name="connsiteX10379" fmla="*/ 1600897 w 6942879"/>
              <a:gd name="connsiteY10379" fmla="*/ 59095 h 3445715"/>
              <a:gd name="connsiteX10380" fmla="*/ 1635987 w 6942879"/>
              <a:gd name="connsiteY10380" fmla="*/ 62998 h 3445715"/>
              <a:gd name="connsiteX10381" fmla="*/ 1655504 w 6942879"/>
              <a:gd name="connsiteY10381" fmla="*/ 74734 h 3445715"/>
              <a:gd name="connsiteX10382" fmla="*/ 1667191 w 6942879"/>
              <a:gd name="connsiteY10382" fmla="*/ 74734 h 3445715"/>
              <a:gd name="connsiteX10383" fmla="*/ 1655504 w 6942879"/>
              <a:gd name="connsiteY10383" fmla="*/ 66914 h 3445715"/>
              <a:gd name="connsiteX10384" fmla="*/ 1682793 w 6942879"/>
              <a:gd name="connsiteY10384" fmla="*/ 74734 h 3445715"/>
              <a:gd name="connsiteX10385" fmla="*/ 1717883 w 6942879"/>
              <a:gd name="connsiteY10385" fmla="*/ 86470 h 3445715"/>
              <a:gd name="connsiteX10386" fmla="*/ 1678906 w 6942879"/>
              <a:gd name="connsiteY10386" fmla="*/ 70831 h 3445715"/>
              <a:gd name="connsiteX10387" fmla="*/ 1659390 w 6942879"/>
              <a:gd name="connsiteY10387" fmla="*/ 59095 h 3445715"/>
              <a:gd name="connsiteX10388" fmla="*/ 1678906 w 6942879"/>
              <a:gd name="connsiteY10388" fmla="*/ 55178 h 3445715"/>
              <a:gd name="connsiteX10389" fmla="*/ 1663304 w 6942879"/>
              <a:gd name="connsiteY10389" fmla="*/ 51261 h 3445715"/>
              <a:gd name="connsiteX10390" fmla="*/ 1686679 w 6942879"/>
              <a:gd name="connsiteY10390" fmla="*/ 55178 h 3445715"/>
              <a:gd name="connsiteX10391" fmla="*/ 1682793 w 6942879"/>
              <a:gd name="connsiteY10391" fmla="*/ 39525 h 3445715"/>
              <a:gd name="connsiteX10392" fmla="*/ 1710082 w 6942879"/>
              <a:gd name="connsiteY10392" fmla="*/ 47359 h 3445715"/>
              <a:gd name="connsiteX10393" fmla="*/ 1737371 w 6942879"/>
              <a:gd name="connsiteY10393" fmla="*/ 43442 h 3445715"/>
              <a:gd name="connsiteX10394" fmla="*/ 1717883 w 6942879"/>
              <a:gd name="connsiteY10394" fmla="*/ 43442 h 3445715"/>
              <a:gd name="connsiteX10395" fmla="*/ 1706196 w 6942879"/>
              <a:gd name="connsiteY10395" fmla="*/ 35623 h 3445715"/>
              <a:gd name="connsiteX10396" fmla="*/ 1752973 w 6942879"/>
              <a:gd name="connsiteY10396" fmla="*/ 35623 h 3445715"/>
              <a:gd name="connsiteX10397" fmla="*/ 1784177 w 6942879"/>
              <a:gd name="connsiteY10397" fmla="*/ 55178 h 3445715"/>
              <a:gd name="connsiteX10398" fmla="*/ 1780290 w 6942879"/>
              <a:gd name="connsiteY10398" fmla="*/ 59095 h 3445715"/>
              <a:gd name="connsiteX10399" fmla="*/ 1791978 w 6942879"/>
              <a:gd name="connsiteY10399" fmla="*/ 51261 h 3445715"/>
              <a:gd name="connsiteX10400" fmla="*/ 1776376 w 6942879"/>
              <a:gd name="connsiteY10400" fmla="*/ 39525 h 3445715"/>
              <a:gd name="connsiteX10401" fmla="*/ 1772490 w 6942879"/>
              <a:gd name="connsiteY10401" fmla="*/ 27789 h 3445715"/>
              <a:gd name="connsiteX10402" fmla="*/ 1811466 w 6942879"/>
              <a:gd name="connsiteY10402" fmla="*/ 27789 h 3445715"/>
              <a:gd name="connsiteX10403" fmla="*/ 1834869 w 6942879"/>
              <a:gd name="connsiteY10403" fmla="*/ 39525 h 3445715"/>
              <a:gd name="connsiteX10404" fmla="*/ 1850471 w 6942879"/>
              <a:gd name="connsiteY10404" fmla="*/ 43442 h 3445715"/>
              <a:gd name="connsiteX10405" fmla="*/ 1834869 w 6942879"/>
              <a:gd name="connsiteY10405" fmla="*/ 31706 h 3445715"/>
              <a:gd name="connsiteX10406" fmla="*/ 1846556 w 6942879"/>
              <a:gd name="connsiteY10406" fmla="*/ 27789 h 3445715"/>
              <a:gd name="connsiteX10407" fmla="*/ 1856800 w 6942879"/>
              <a:gd name="connsiteY10407" fmla="*/ 26326 h 3445715"/>
              <a:gd name="connsiteX10408" fmla="*/ 2486318 w 6942879"/>
              <a:gd name="connsiteY10408" fmla="*/ 23966 h 3445715"/>
              <a:gd name="connsiteX10409" fmla="*/ 2502291 w 6942879"/>
              <a:gd name="connsiteY10409" fmla="*/ 23966 h 3445715"/>
              <a:gd name="connsiteX10410" fmla="*/ 2498298 w 6942879"/>
              <a:gd name="connsiteY10410" fmla="*/ 27960 h 3445715"/>
              <a:gd name="connsiteX10411" fmla="*/ 2486318 w 6942879"/>
              <a:gd name="connsiteY10411" fmla="*/ 23966 h 3445715"/>
              <a:gd name="connsiteX10412" fmla="*/ 2482324 w 6942879"/>
              <a:gd name="connsiteY10412" fmla="*/ 15977 h 3445715"/>
              <a:gd name="connsiteX10413" fmla="*/ 2518264 w 6942879"/>
              <a:gd name="connsiteY10413" fmla="*/ 23966 h 3445715"/>
              <a:gd name="connsiteX10414" fmla="*/ 2502291 w 6942879"/>
              <a:gd name="connsiteY10414" fmla="*/ 23966 h 3445715"/>
              <a:gd name="connsiteX10415" fmla="*/ 2482324 w 6942879"/>
              <a:gd name="connsiteY10415" fmla="*/ 15977 h 3445715"/>
              <a:gd name="connsiteX10416" fmla="*/ 2603806 w 6942879"/>
              <a:gd name="connsiteY10416" fmla="*/ 0 h 3445715"/>
              <a:gd name="connsiteX10417" fmla="*/ 2678041 w 6942879"/>
              <a:gd name="connsiteY10417" fmla="*/ 0 h 3445715"/>
              <a:gd name="connsiteX10418" fmla="*/ 2721005 w 6942879"/>
              <a:gd name="connsiteY10418" fmla="*/ 7811 h 3445715"/>
              <a:gd name="connsiteX10419" fmla="*/ 2752221 w 6942879"/>
              <a:gd name="connsiteY10419" fmla="*/ 7811 h 3445715"/>
              <a:gd name="connsiteX10420" fmla="*/ 2771745 w 6942879"/>
              <a:gd name="connsiteY10420" fmla="*/ 15664 h 3445715"/>
              <a:gd name="connsiteX10421" fmla="*/ 2685818 w 6942879"/>
              <a:gd name="connsiteY10421" fmla="*/ 23476 h 3445715"/>
              <a:gd name="connsiteX10422" fmla="*/ 2635078 w 6942879"/>
              <a:gd name="connsiteY10422" fmla="*/ 27382 h 3445715"/>
              <a:gd name="connsiteX10423" fmla="*/ 2599891 w 6942879"/>
              <a:gd name="connsiteY10423" fmla="*/ 35193 h 3445715"/>
              <a:gd name="connsiteX10424" fmla="*/ 2623330 w 6942879"/>
              <a:gd name="connsiteY10424" fmla="*/ 31288 h 3445715"/>
              <a:gd name="connsiteX10425" fmla="*/ 2650686 w 6942879"/>
              <a:gd name="connsiteY10425" fmla="*/ 31288 h 3445715"/>
              <a:gd name="connsiteX10426" fmla="*/ 2705341 w 6942879"/>
              <a:gd name="connsiteY10426" fmla="*/ 23476 h 3445715"/>
              <a:gd name="connsiteX10427" fmla="*/ 2771745 w 6942879"/>
              <a:gd name="connsiteY10427" fmla="*/ 23476 h 3445715"/>
              <a:gd name="connsiteX10428" fmla="*/ 2787408 w 6942879"/>
              <a:gd name="connsiteY10428" fmla="*/ 31288 h 3445715"/>
              <a:gd name="connsiteX10429" fmla="*/ 2775660 w 6942879"/>
              <a:gd name="connsiteY10429" fmla="*/ 43046 h 3445715"/>
              <a:gd name="connsiteX10430" fmla="*/ 2799100 w 6942879"/>
              <a:gd name="connsiteY10430" fmla="*/ 35193 h 3445715"/>
              <a:gd name="connsiteX10431" fmla="*/ 2814708 w 6942879"/>
              <a:gd name="connsiteY10431" fmla="*/ 43046 h 3445715"/>
              <a:gd name="connsiteX10432" fmla="*/ 2845979 w 6942879"/>
              <a:gd name="connsiteY10432" fmla="*/ 46952 h 3445715"/>
              <a:gd name="connsiteX10433" fmla="*/ 2845979 w 6942879"/>
              <a:gd name="connsiteY10433" fmla="*/ 54764 h 3445715"/>
              <a:gd name="connsiteX10434" fmla="*/ 2795184 w 6942879"/>
              <a:gd name="connsiteY10434" fmla="*/ 70428 h 3445715"/>
              <a:gd name="connsiteX10435" fmla="*/ 2771745 w 6942879"/>
              <a:gd name="connsiteY10435" fmla="*/ 70428 h 3445715"/>
              <a:gd name="connsiteX10436" fmla="*/ 2681902 w 6942879"/>
              <a:gd name="connsiteY10436" fmla="*/ 70428 h 3445715"/>
              <a:gd name="connsiteX10437" fmla="*/ 2635078 w 6942879"/>
              <a:gd name="connsiteY10437" fmla="*/ 86051 h 3445715"/>
              <a:gd name="connsiteX10438" fmla="*/ 2631162 w 6942879"/>
              <a:gd name="connsiteY10438" fmla="*/ 93904 h 3445715"/>
              <a:gd name="connsiteX10439" fmla="*/ 2646770 w 6942879"/>
              <a:gd name="connsiteY10439" fmla="*/ 89998 h 3445715"/>
              <a:gd name="connsiteX10440" fmla="*/ 2740528 w 6942879"/>
              <a:gd name="connsiteY10440" fmla="*/ 78240 h 3445715"/>
              <a:gd name="connsiteX10441" fmla="*/ 2775660 w 6942879"/>
              <a:gd name="connsiteY10441" fmla="*/ 82145 h 3445715"/>
              <a:gd name="connsiteX10442" fmla="*/ 2763968 w 6942879"/>
              <a:gd name="connsiteY10442" fmla="*/ 93904 h 3445715"/>
              <a:gd name="connsiteX10443" fmla="*/ 2736613 w 6942879"/>
              <a:gd name="connsiteY10443" fmla="*/ 109527 h 3445715"/>
              <a:gd name="connsiteX10444" fmla="*/ 2763968 w 6942879"/>
              <a:gd name="connsiteY10444" fmla="*/ 101716 h 3445715"/>
              <a:gd name="connsiteX10445" fmla="*/ 2795184 w 6942879"/>
              <a:gd name="connsiteY10445" fmla="*/ 93904 h 3445715"/>
              <a:gd name="connsiteX10446" fmla="*/ 2826455 w 6942879"/>
              <a:gd name="connsiteY10446" fmla="*/ 74334 h 3445715"/>
              <a:gd name="connsiteX10447" fmla="*/ 2799100 w 6942879"/>
              <a:gd name="connsiteY10447" fmla="*/ 144762 h 3445715"/>
              <a:gd name="connsiteX10448" fmla="*/ 2834232 w 6942879"/>
              <a:gd name="connsiteY10448" fmla="*/ 121286 h 3445715"/>
              <a:gd name="connsiteX10449" fmla="*/ 2857672 w 6942879"/>
              <a:gd name="connsiteY10449" fmla="*/ 109527 h 3445715"/>
              <a:gd name="connsiteX10450" fmla="*/ 2881111 w 6942879"/>
              <a:gd name="connsiteY10450" fmla="*/ 101716 h 3445715"/>
              <a:gd name="connsiteX10451" fmla="*/ 2896719 w 6942879"/>
              <a:gd name="connsiteY10451" fmla="*/ 101716 h 3445715"/>
              <a:gd name="connsiteX10452" fmla="*/ 2927990 w 6942879"/>
              <a:gd name="connsiteY10452" fmla="*/ 97810 h 3445715"/>
              <a:gd name="connsiteX10453" fmla="*/ 2990478 w 6942879"/>
              <a:gd name="connsiteY10453" fmla="*/ 86051 h 3445715"/>
              <a:gd name="connsiteX10454" fmla="*/ 3021749 w 6942879"/>
              <a:gd name="connsiteY10454" fmla="*/ 93904 h 3445715"/>
              <a:gd name="connsiteX10455" fmla="*/ 3033441 w 6942879"/>
              <a:gd name="connsiteY10455" fmla="*/ 101716 h 3445715"/>
              <a:gd name="connsiteX10456" fmla="*/ 2978786 w 6942879"/>
              <a:gd name="connsiteY10456" fmla="*/ 121286 h 3445715"/>
              <a:gd name="connsiteX10457" fmla="*/ 2982701 w 6942879"/>
              <a:gd name="connsiteY10457" fmla="*/ 129097 h 3445715"/>
              <a:gd name="connsiteX10458" fmla="*/ 2970954 w 6942879"/>
              <a:gd name="connsiteY10458" fmla="*/ 133003 h 3445715"/>
              <a:gd name="connsiteX10459" fmla="*/ 2935822 w 6942879"/>
              <a:gd name="connsiteY10459" fmla="*/ 136909 h 3445715"/>
              <a:gd name="connsiteX10460" fmla="*/ 2904551 w 6942879"/>
              <a:gd name="connsiteY10460" fmla="*/ 140856 h 3445715"/>
              <a:gd name="connsiteX10461" fmla="*/ 2899520 w 6942879"/>
              <a:gd name="connsiteY10461" fmla="*/ 141415 h 3445715"/>
              <a:gd name="connsiteX10462" fmla="*/ 2896719 w 6942879"/>
              <a:gd name="connsiteY10462" fmla="*/ 140856 h 3445715"/>
              <a:gd name="connsiteX10463" fmla="*/ 2881111 w 6942879"/>
              <a:gd name="connsiteY10463" fmla="*/ 140856 h 3445715"/>
              <a:gd name="connsiteX10464" fmla="*/ 2891363 w 6942879"/>
              <a:gd name="connsiteY10464" fmla="*/ 142321 h 3445715"/>
              <a:gd name="connsiteX10465" fmla="*/ 2899520 w 6942879"/>
              <a:gd name="connsiteY10465" fmla="*/ 141415 h 3445715"/>
              <a:gd name="connsiteX10466" fmla="*/ 2916298 w 6942879"/>
              <a:gd name="connsiteY10466" fmla="*/ 144762 h 3445715"/>
              <a:gd name="connsiteX10467" fmla="*/ 2939738 w 6942879"/>
              <a:gd name="connsiteY10467" fmla="*/ 144762 h 3445715"/>
              <a:gd name="connsiteX10468" fmla="*/ 2951430 w 6942879"/>
              <a:gd name="connsiteY10468" fmla="*/ 148667 h 3445715"/>
              <a:gd name="connsiteX10469" fmla="*/ 2912382 w 6942879"/>
              <a:gd name="connsiteY10469" fmla="*/ 160385 h 3445715"/>
              <a:gd name="connsiteX10470" fmla="*/ 2877195 w 6942879"/>
              <a:gd name="connsiteY10470" fmla="*/ 164291 h 3445715"/>
              <a:gd name="connsiteX10471" fmla="*/ 2873335 w 6942879"/>
              <a:gd name="connsiteY10471" fmla="*/ 179955 h 3445715"/>
              <a:gd name="connsiteX10472" fmla="*/ 2885027 w 6942879"/>
              <a:gd name="connsiteY10472" fmla="*/ 172143 h 3445715"/>
              <a:gd name="connsiteX10473" fmla="*/ 2924075 w 6942879"/>
              <a:gd name="connsiteY10473" fmla="*/ 168238 h 3445715"/>
              <a:gd name="connsiteX10474" fmla="*/ 2904551 w 6942879"/>
              <a:gd name="connsiteY10474" fmla="*/ 179955 h 3445715"/>
              <a:gd name="connsiteX10475" fmla="*/ 2892859 w 6942879"/>
              <a:gd name="connsiteY10475" fmla="*/ 187767 h 3445715"/>
              <a:gd name="connsiteX10476" fmla="*/ 2892859 w 6942879"/>
              <a:gd name="connsiteY10476" fmla="*/ 199525 h 3445715"/>
              <a:gd name="connsiteX10477" fmla="*/ 2900635 w 6942879"/>
              <a:gd name="connsiteY10477" fmla="*/ 203431 h 3445715"/>
              <a:gd name="connsiteX10478" fmla="*/ 2881111 w 6942879"/>
              <a:gd name="connsiteY10478" fmla="*/ 219095 h 3445715"/>
              <a:gd name="connsiteX10479" fmla="*/ 2865503 w 6942879"/>
              <a:gd name="connsiteY10479" fmla="*/ 223001 h 3445715"/>
              <a:gd name="connsiteX10480" fmla="*/ 2861587 w 6942879"/>
              <a:gd name="connsiteY10480" fmla="*/ 234719 h 3445715"/>
              <a:gd name="connsiteX10481" fmla="*/ 2853756 w 6942879"/>
              <a:gd name="connsiteY10481" fmla="*/ 250383 h 3445715"/>
              <a:gd name="connsiteX10482" fmla="*/ 2845979 w 6942879"/>
              <a:gd name="connsiteY10482" fmla="*/ 269953 h 3445715"/>
              <a:gd name="connsiteX10483" fmla="*/ 2857672 w 6942879"/>
              <a:gd name="connsiteY10483" fmla="*/ 266006 h 3445715"/>
              <a:gd name="connsiteX10484" fmla="*/ 2873335 w 6942879"/>
              <a:gd name="connsiteY10484" fmla="*/ 258194 h 3445715"/>
              <a:gd name="connsiteX10485" fmla="*/ 2904551 w 6942879"/>
              <a:gd name="connsiteY10485" fmla="*/ 273859 h 3445715"/>
              <a:gd name="connsiteX10486" fmla="*/ 2873335 w 6942879"/>
              <a:gd name="connsiteY10486" fmla="*/ 273859 h 3445715"/>
              <a:gd name="connsiteX10487" fmla="*/ 2896719 w 6942879"/>
              <a:gd name="connsiteY10487" fmla="*/ 285576 h 3445715"/>
              <a:gd name="connsiteX10488" fmla="*/ 2908467 w 6942879"/>
              <a:gd name="connsiteY10488" fmla="*/ 285576 h 3445715"/>
              <a:gd name="connsiteX10489" fmla="*/ 2916298 w 6942879"/>
              <a:gd name="connsiteY10489" fmla="*/ 305146 h 3445715"/>
              <a:gd name="connsiteX10490" fmla="*/ 2869419 w 6942879"/>
              <a:gd name="connsiteY10490" fmla="*/ 301241 h 3445715"/>
              <a:gd name="connsiteX10491" fmla="*/ 2845979 w 6942879"/>
              <a:gd name="connsiteY10491" fmla="*/ 309052 h 3445715"/>
              <a:gd name="connsiteX10492" fmla="*/ 2834232 w 6942879"/>
              <a:gd name="connsiteY10492" fmla="*/ 312958 h 3445715"/>
              <a:gd name="connsiteX10493" fmla="*/ 2845979 w 6942879"/>
              <a:gd name="connsiteY10493" fmla="*/ 316864 h 3445715"/>
              <a:gd name="connsiteX10494" fmla="*/ 2857672 w 6942879"/>
              <a:gd name="connsiteY10494" fmla="*/ 328622 h 3445715"/>
              <a:gd name="connsiteX10495" fmla="*/ 2885027 w 6942879"/>
              <a:gd name="connsiteY10495" fmla="*/ 328622 h 3445715"/>
              <a:gd name="connsiteX10496" fmla="*/ 2900635 w 6942879"/>
              <a:gd name="connsiteY10496" fmla="*/ 344287 h 3445715"/>
              <a:gd name="connsiteX10497" fmla="*/ 2896719 w 6942879"/>
              <a:gd name="connsiteY10497" fmla="*/ 356004 h 3445715"/>
              <a:gd name="connsiteX10498" fmla="*/ 2885027 w 6942879"/>
              <a:gd name="connsiteY10498" fmla="*/ 344287 h 3445715"/>
              <a:gd name="connsiteX10499" fmla="*/ 2896719 w 6942879"/>
              <a:gd name="connsiteY10499" fmla="*/ 359910 h 3445715"/>
              <a:gd name="connsiteX10500" fmla="*/ 2885027 w 6942879"/>
              <a:gd name="connsiteY10500" fmla="*/ 371668 h 3445715"/>
              <a:gd name="connsiteX10501" fmla="*/ 2845979 w 6942879"/>
              <a:gd name="connsiteY10501" fmla="*/ 375574 h 3445715"/>
              <a:gd name="connsiteX10502" fmla="*/ 2865503 w 6942879"/>
              <a:gd name="connsiteY10502" fmla="*/ 375574 h 3445715"/>
              <a:gd name="connsiteX10503" fmla="*/ 2881111 w 6942879"/>
              <a:gd name="connsiteY10503" fmla="*/ 379480 h 3445715"/>
              <a:gd name="connsiteX10504" fmla="*/ 2885027 w 6942879"/>
              <a:gd name="connsiteY10504" fmla="*/ 387292 h 3445715"/>
              <a:gd name="connsiteX10505" fmla="*/ 2885027 w 6942879"/>
              <a:gd name="connsiteY10505" fmla="*/ 395144 h 3445715"/>
              <a:gd name="connsiteX10506" fmla="*/ 2900635 w 6942879"/>
              <a:gd name="connsiteY10506" fmla="*/ 395144 h 3445715"/>
              <a:gd name="connsiteX10507" fmla="*/ 2881111 w 6942879"/>
              <a:gd name="connsiteY10507" fmla="*/ 410768 h 3445715"/>
              <a:gd name="connsiteX10508" fmla="*/ 2853756 w 6942879"/>
              <a:gd name="connsiteY10508" fmla="*/ 414673 h 3445715"/>
              <a:gd name="connsiteX10509" fmla="*/ 2849895 w 6942879"/>
              <a:gd name="connsiteY10509" fmla="*/ 402956 h 3445715"/>
              <a:gd name="connsiteX10510" fmla="*/ 2845979 w 6942879"/>
              <a:gd name="connsiteY10510" fmla="*/ 391197 h 3445715"/>
              <a:gd name="connsiteX10511" fmla="*/ 2834232 w 6942879"/>
              <a:gd name="connsiteY10511" fmla="*/ 414673 h 3445715"/>
              <a:gd name="connsiteX10512" fmla="*/ 2842064 w 6942879"/>
              <a:gd name="connsiteY10512" fmla="*/ 418579 h 3445715"/>
              <a:gd name="connsiteX10513" fmla="*/ 2849895 w 6942879"/>
              <a:gd name="connsiteY10513" fmla="*/ 430338 h 3445715"/>
              <a:gd name="connsiteX10514" fmla="*/ 2849895 w 6942879"/>
              <a:gd name="connsiteY10514" fmla="*/ 414673 h 3445715"/>
              <a:gd name="connsiteX10515" fmla="*/ 2869419 w 6942879"/>
              <a:gd name="connsiteY10515" fmla="*/ 422526 h 3445715"/>
              <a:gd name="connsiteX10516" fmla="*/ 2869419 w 6942879"/>
              <a:gd name="connsiteY10516" fmla="*/ 438149 h 3445715"/>
              <a:gd name="connsiteX10517" fmla="*/ 2849895 w 6942879"/>
              <a:gd name="connsiteY10517" fmla="*/ 442055 h 3445715"/>
              <a:gd name="connsiteX10518" fmla="*/ 2806932 w 6942879"/>
              <a:gd name="connsiteY10518" fmla="*/ 430338 h 3445715"/>
              <a:gd name="connsiteX10519" fmla="*/ 2838148 w 6942879"/>
              <a:gd name="connsiteY10519" fmla="*/ 434244 h 3445715"/>
              <a:gd name="connsiteX10520" fmla="*/ 2803016 w 6942879"/>
              <a:gd name="connsiteY10520" fmla="*/ 426432 h 3445715"/>
              <a:gd name="connsiteX10521" fmla="*/ 2791268 w 6942879"/>
              <a:gd name="connsiteY10521" fmla="*/ 430338 h 3445715"/>
              <a:gd name="connsiteX10522" fmla="*/ 2775660 w 6942879"/>
              <a:gd name="connsiteY10522" fmla="*/ 422526 h 3445715"/>
              <a:gd name="connsiteX10523" fmla="*/ 2787408 w 6942879"/>
              <a:gd name="connsiteY10523" fmla="*/ 434244 h 3445715"/>
              <a:gd name="connsiteX10524" fmla="*/ 2775660 w 6942879"/>
              <a:gd name="connsiteY10524" fmla="*/ 442055 h 3445715"/>
              <a:gd name="connsiteX10525" fmla="*/ 2740528 w 6942879"/>
              <a:gd name="connsiteY10525" fmla="*/ 438149 h 3445715"/>
              <a:gd name="connsiteX10526" fmla="*/ 2756136 w 6942879"/>
              <a:gd name="connsiteY10526" fmla="*/ 446002 h 3445715"/>
              <a:gd name="connsiteX10527" fmla="*/ 2736613 w 6942879"/>
              <a:gd name="connsiteY10527" fmla="*/ 453814 h 3445715"/>
              <a:gd name="connsiteX10528" fmla="*/ 2763968 w 6942879"/>
              <a:gd name="connsiteY10528" fmla="*/ 449908 h 3445715"/>
              <a:gd name="connsiteX10529" fmla="*/ 2783492 w 6942879"/>
              <a:gd name="connsiteY10529" fmla="*/ 457720 h 3445715"/>
              <a:gd name="connsiteX10530" fmla="*/ 2775904 w 6942879"/>
              <a:gd name="connsiteY10530" fmla="*/ 461695 h 3445715"/>
              <a:gd name="connsiteX10531" fmla="*/ 2775660 w 6942879"/>
              <a:gd name="connsiteY10531" fmla="*/ 461625 h 3445715"/>
              <a:gd name="connsiteX10532" fmla="*/ 2774119 w 6942879"/>
              <a:gd name="connsiteY10532" fmla="*/ 462630 h 3445715"/>
              <a:gd name="connsiteX10533" fmla="*/ 2773241 w 6942879"/>
              <a:gd name="connsiteY10533" fmla="*/ 463090 h 3445715"/>
              <a:gd name="connsiteX10534" fmla="*/ 2760052 w 6942879"/>
              <a:gd name="connsiteY10534" fmla="*/ 465531 h 3445715"/>
              <a:gd name="connsiteX10535" fmla="*/ 2740528 w 6942879"/>
              <a:gd name="connsiteY10535" fmla="*/ 461625 h 3445715"/>
              <a:gd name="connsiteX10536" fmla="*/ 2756136 w 6942879"/>
              <a:gd name="connsiteY10536" fmla="*/ 465531 h 3445715"/>
              <a:gd name="connsiteX10537" fmla="*/ 2765899 w 6942879"/>
              <a:gd name="connsiteY10537" fmla="*/ 467988 h 3445715"/>
              <a:gd name="connsiteX10538" fmla="*/ 2774119 w 6942879"/>
              <a:gd name="connsiteY10538" fmla="*/ 462630 h 3445715"/>
              <a:gd name="connsiteX10539" fmla="*/ 2775904 w 6942879"/>
              <a:gd name="connsiteY10539" fmla="*/ 461695 h 3445715"/>
              <a:gd name="connsiteX10540" fmla="*/ 2785939 w 6942879"/>
              <a:gd name="connsiteY10540" fmla="*/ 464560 h 3445715"/>
              <a:gd name="connsiteX10541" fmla="*/ 2787408 w 6942879"/>
              <a:gd name="connsiteY10541" fmla="*/ 473384 h 3445715"/>
              <a:gd name="connsiteX10542" fmla="*/ 2771745 w 6942879"/>
              <a:gd name="connsiteY10542" fmla="*/ 477290 h 3445715"/>
              <a:gd name="connsiteX10543" fmla="*/ 2775660 w 6942879"/>
              <a:gd name="connsiteY10543" fmla="*/ 481195 h 3445715"/>
              <a:gd name="connsiteX10544" fmla="*/ 2775660 w 6942879"/>
              <a:gd name="connsiteY10544" fmla="*/ 485101 h 3445715"/>
              <a:gd name="connsiteX10545" fmla="*/ 2791268 w 6942879"/>
              <a:gd name="connsiteY10545" fmla="*/ 477290 h 3445715"/>
              <a:gd name="connsiteX10546" fmla="*/ 2803016 w 6942879"/>
              <a:gd name="connsiteY10546" fmla="*/ 485101 h 3445715"/>
              <a:gd name="connsiteX10547" fmla="*/ 2834232 w 6942879"/>
              <a:gd name="connsiteY10547" fmla="*/ 504671 h 3445715"/>
              <a:gd name="connsiteX10548" fmla="*/ 2842064 w 6942879"/>
              <a:gd name="connsiteY10548" fmla="*/ 508577 h 3445715"/>
              <a:gd name="connsiteX10549" fmla="*/ 2849895 w 6942879"/>
              <a:gd name="connsiteY10549" fmla="*/ 524242 h 3445715"/>
              <a:gd name="connsiteX10550" fmla="*/ 2838148 w 6942879"/>
              <a:gd name="connsiteY10550" fmla="*/ 547718 h 3445715"/>
              <a:gd name="connsiteX10551" fmla="*/ 2834232 w 6942879"/>
              <a:gd name="connsiteY10551" fmla="*/ 539865 h 3445715"/>
              <a:gd name="connsiteX10552" fmla="*/ 2814708 w 6942879"/>
              <a:gd name="connsiteY10552" fmla="*/ 543771 h 3445715"/>
              <a:gd name="connsiteX10553" fmla="*/ 2803016 w 6942879"/>
              <a:gd name="connsiteY10553" fmla="*/ 528147 h 3445715"/>
              <a:gd name="connsiteX10554" fmla="*/ 2783492 w 6942879"/>
              <a:gd name="connsiteY10554" fmla="*/ 516389 h 3445715"/>
              <a:gd name="connsiteX10555" fmla="*/ 2772447 w 6942879"/>
              <a:gd name="connsiteY10555" fmla="*/ 514088 h 3445715"/>
              <a:gd name="connsiteX10556" fmla="*/ 2760052 w 6942879"/>
              <a:gd name="connsiteY10556" fmla="*/ 508577 h 3445715"/>
              <a:gd name="connsiteX10557" fmla="*/ 2771772 w 6942879"/>
              <a:gd name="connsiteY10557" fmla="*/ 513948 h 3445715"/>
              <a:gd name="connsiteX10558" fmla="*/ 2772447 w 6942879"/>
              <a:gd name="connsiteY10558" fmla="*/ 514088 h 3445715"/>
              <a:gd name="connsiteX10559" fmla="*/ 2773241 w 6942879"/>
              <a:gd name="connsiteY10559" fmla="*/ 514441 h 3445715"/>
              <a:gd name="connsiteX10560" fmla="*/ 2783492 w 6942879"/>
              <a:gd name="connsiteY10560" fmla="*/ 520336 h 3445715"/>
              <a:gd name="connsiteX10561" fmla="*/ 2740528 w 6942879"/>
              <a:gd name="connsiteY10561" fmla="*/ 532053 h 3445715"/>
              <a:gd name="connsiteX10562" fmla="*/ 2728781 w 6942879"/>
              <a:gd name="connsiteY10562" fmla="*/ 535959 h 3445715"/>
              <a:gd name="connsiteX10563" fmla="*/ 2709257 w 6942879"/>
              <a:gd name="connsiteY10563" fmla="*/ 547718 h 3445715"/>
              <a:gd name="connsiteX10564" fmla="*/ 2736613 w 6942879"/>
              <a:gd name="connsiteY10564" fmla="*/ 551623 h 3445715"/>
              <a:gd name="connsiteX10565" fmla="*/ 2756136 w 6942879"/>
              <a:gd name="connsiteY10565" fmla="*/ 551623 h 3445715"/>
              <a:gd name="connsiteX10566" fmla="*/ 2740528 w 6942879"/>
              <a:gd name="connsiteY10566" fmla="*/ 563341 h 3445715"/>
              <a:gd name="connsiteX10567" fmla="*/ 2752221 w 6942879"/>
              <a:gd name="connsiteY10567" fmla="*/ 555529 h 3445715"/>
              <a:gd name="connsiteX10568" fmla="*/ 2763968 w 6942879"/>
              <a:gd name="connsiteY10568" fmla="*/ 555529 h 3445715"/>
              <a:gd name="connsiteX10569" fmla="*/ 2783492 w 6942879"/>
              <a:gd name="connsiteY10569" fmla="*/ 551623 h 3445715"/>
              <a:gd name="connsiteX10570" fmla="*/ 2806932 w 6942879"/>
              <a:gd name="connsiteY10570" fmla="*/ 559435 h 3445715"/>
              <a:gd name="connsiteX10571" fmla="*/ 2842064 w 6942879"/>
              <a:gd name="connsiteY10571" fmla="*/ 559435 h 3445715"/>
              <a:gd name="connsiteX10572" fmla="*/ 2771745 w 6942879"/>
              <a:gd name="connsiteY10572" fmla="*/ 602481 h 3445715"/>
              <a:gd name="connsiteX10573" fmla="*/ 2717089 w 6942879"/>
              <a:gd name="connsiteY10573" fmla="*/ 618104 h 3445715"/>
              <a:gd name="connsiteX10574" fmla="*/ 2693649 w 6942879"/>
              <a:gd name="connsiteY10574" fmla="*/ 622051 h 3445715"/>
              <a:gd name="connsiteX10575" fmla="*/ 2689733 w 6942879"/>
              <a:gd name="connsiteY10575" fmla="*/ 625957 h 3445715"/>
              <a:gd name="connsiteX10576" fmla="*/ 2678041 w 6942879"/>
              <a:gd name="connsiteY10576" fmla="*/ 625957 h 3445715"/>
              <a:gd name="connsiteX10577" fmla="*/ 2670209 w 6942879"/>
              <a:gd name="connsiteY10577" fmla="*/ 629863 h 3445715"/>
              <a:gd name="connsiteX10578" fmla="*/ 2658462 w 6942879"/>
              <a:gd name="connsiteY10578" fmla="*/ 625957 h 3445715"/>
              <a:gd name="connsiteX10579" fmla="*/ 2638938 w 6942879"/>
              <a:gd name="connsiteY10579" fmla="*/ 614198 h 3445715"/>
              <a:gd name="connsiteX10580" fmla="*/ 2646770 w 6942879"/>
              <a:gd name="connsiteY10580" fmla="*/ 633769 h 3445715"/>
              <a:gd name="connsiteX10581" fmla="*/ 2631162 w 6942879"/>
              <a:gd name="connsiteY10581" fmla="*/ 645486 h 3445715"/>
              <a:gd name="connsiteX10582" fmla="*/ 2615499 w 6942879"/>
              <a:gd name="connsiteY10582" fmla="*/ 657245 h 3445715"/>
              <a:gd name="connsiteX10583" fmla="*/ 2599891 w 6942879"/>
              <a:gd name="connsiteY10583" fmla="*/ 676815 h 3445715"/>
              <a:gd name="connsiteX10584" fmla="*/ 2588198 w 6942879"/>
              <a:gd name="connsiteY10584" fmla="*/ 688532 h 3445715"/>
              <a:gd name="connsiteX10585" fmla="*/ 2576451 w 6942879"/>
              <a:gd name="connsiteY10585" fmla="*/ 692438 h 3445715"/>
              <a:gd name="connsiteX10586" fmla="*/ 2560843 w 6942879"/>
              <a:gd name="connsiteY10586" fmla="*/ 696344 h 3445715"/>
              <a:gd name="connsiteX10587" fmla="*/ 2560843 w 6942879"/>
              <a:gd name="connsiteY10587" fmla="*/ 704196 h 3445715"/>
              <a:gd name="connsiteX10588" fmla="*/ 2553011 w 6942879"/>
              <a:gd name="connsiteY10588" fmla="*/ 700291 h 3445715"/>
              <a:gd name="connsiteX10589" fmla="*/ 2533487 w 6942879"/>
              <a:gd name="connsiteY10589" fmla="*/ 708102 h 3445715"/>
              <a:gd name="connsiteX10590" fmla="*/ 2545235 w 6942879"/>
              <a:gd name="connsiteY10590" fmla="*/ 688532 h 3445715"/>
              <a:gd name="connsiteX10591" fmla="*/ 2521795 w 6942879"/>
              <a:gd name="connsiteY10591" fmla="*/ 700291 h 3445715"/>
              <a:gd name="connsiteX10592" fmla="*/ 2525711 w 6942879"/>
              <a:gd name="connsiteY10592" fmla="*/ 712008 h 3445715"/>
              <a:gd name="connsiteX10593" fmla="*/ 2517879 w 6942879"/>
              <a:gd name="connsiteY10593" fmla="*/ 712008 h 3445715"/>
              <a:gd name="connsiteX10594" fmla="*/ 2498355 w 6942879"/>
              <a:gd name="connsiteY10594" fmla="*/ 712008 h 3445715"/>
              <a:gd name="connsiteX10595" fmla="*/ 2490524 w 6942879"/>
              <a:gd name="connsiteY10595" fmla="*/ 715914 h 3445715"/>
              <a:gd name="connsiteX10596" fmla="*/ 2498355 w 6942879"/>
              <a:gd name="connsiteY10596" fmla="*/ 723767 h 3445715"/>
              <a:gd name="connsiteX10597" fmla="*/ 2474915 w 6942879"/>
              <a:gd name="connsiteY10597" fmla="*/ 727672 h 3445715"/>
              <a:gd name="connsiteX10598" fmla="*/ 2478831 w 6942879"/>
              <a:gd name="connsiteY10598" fmla="*/ 739390 h 3445715"/>
              <a:gd name="connsiteX10599" fmla="*/ 2482747 w 6942879"/>
              <a:gd name="connsiteY10599" fmla="*/ 751148 h 3445715"/>
              <a:gd name="connsiteX10600" fmla="*/ 2463223 w 6942879"/>
              <a:gd name="connsiteY10600" fmla="*/ 755054 h 3445715"/>
              <a:gd name="connsiteX10601" fmla="*/ 2474915 w 6942879"/>
              <a:gd name="connsiteY10601" fmla="*/ 758960 h 3445715"/>
              <a:gd name="connsiteX10602" fmla="*/ 2478831 w 6942879"/>
              <a:gd name="connsiteY10602" fmla="*/ 766772 h 3445715"/>
              <a:gd name="connsiteX10603" fmla="*/ 2463223 w 6942879"/>
              <a:gd name="connsiteY10603" fmla="*/ 770677 h 3445715"/>
              <a:gd name="connsiteX10604" fmla="*/ 2474915 w 6942879"/>
              <a:gd name="connsiteY10604" fmla="*/ 778530 h 3445715"/>
              <a:gd name="connsiteX10605" fmla="*/ 2471000 w 6942879"/>
              <a:gd name="connsiteY10605" fmla="*/ 778530 h 3445715"/>
              <a:gd name="connsiteX10606" fmla="*/ 2471000 w 6942879"/>
              <a:gd name="connsiteY10606" fmla="*/ 782436 h 3445715"/>
              <a:gd name="connsiteX10607" fmla="*/ 2455391 w 6942879"/>
              <a:gd name="connsiteY10607" fmla="*/ 782436 h 3445715"/>
              <a:gd name="connsiteX10608" fmla="*/ 2471000 w 6942879"/>
              <a:gd name="connsiteY10608" fmla="*/ 790248 h 3445715"/>
              <a:gd name="connsiteX10609" fmla="*/ 2451476 w 6942879"/>
              <a:gd name="connsiteY10609" fmla="*/ 790248 h 3445715"/>
              <a:gd name="connsiteX10610" fmla="*/ 2455391 w 6942879"/>
              <a:gd name="connsiteY10610" fmla="*/ 798059 h 3445715"/>
              <a:gd name="connsiteX10611" fmla="*/ 2435868 w 6942879"/>
              <a:gd name="connsiteY10611" fmla="*/ 802006 h 3445715"/>
              <a:gd name="connsiteX10612" fmla="*/ 2443644 w 6942879"/>
              <a:gd name="connsiteY10612" fmla="*/ 805912 h 3445715"/>
              <a:gd name="connsiteX10613" fmla="*/ 2443644 w 6942879"/>
              <a:gd name="connsiteY10613" fmla="*/ 813723 h 3445715"/>
              <a:gd name="connsiteX10614" fmla="*/ 2447560 w 6942879"/>
              <a:gd name="connsiteY10614" fmla="*/ 829388 h 3445715"/>
              <a:gd name="connsiteX10615" fmla="*/ 2435868 w 6942879"/>
              <a:gd name="connsiteY10615" fmla="*/ 837199 h 3445715"/>
              <a:gd name="connsiteX10616" fmla="*/ 2439783 w 6942879"/>
              <a:gd name="connsiteY10616" fmla="*/ 845011 h 3445715"/>
              <a:gd name="connsiteX10617" fmla="*/ 2428036 w 6942879"/>
              <a:gd name="connsiteY10617" fmla="*/ 852864 h 3445715"/>
              <a:gd name="connsiteX10618" fmla="*/ 2439783 w 6942879"/>
              <a:gd name="connsiteY10618" fmla="*/ 852864 h 3445715"/>
              <a:gd name="connsiteX10619" fmla="*/ 2431952 w 6942879"/>
              <a:gd name="connsiteY10619" fmla="*/ 864581 h 3445715"/>
              <a:gd name="connsiteX10620" fmla="*/ 2420204 w 6942879"/>
              <a:gd name="connsiteY10620" fmla="*/ 868487 h 3445715"/>
              <a:gd name="connsiteX10621" fmla="*/ 2412428 w 6942879"/>
              <a:gd name="connsiteY10621" fmla="*/ 888057 h 3445715"/>
              <a:gd name="connsiteX10622" fmla="*/ 2412428 w 6942879"/>
              <a:gd name="connsiteY10622" fmla="*/ 872393 h 3445715"/>
              <a:gd name="connsiteX10623" fmla="*/ 2400681 w 6942879"/>
              <a:gd name="connsiteY10623" fmla="*/ 876340 h 3445715"/>
              <a:gd name="connsiteX10624" fmla="*/ 2400681 w 6942879"/>
              <a:gd name="connsiteY10624" fmla="*/ 880246 h 3445715"/>
              <a:gd name="connsiteX10625" fmla="*/ 2392904 w 6942879"/>
              <a:gd name="connsiteY10625" fmla="*/ 880246 h 3445715"/>
              <a:gd name="connsiteX10626" fmla="*/ 2400681 w 6942879"/>
              <a:gd name="connsiteY10626" fmla="*/ 868487 h 3445715"/>
              <a:gd name="connsiteX10627" fmla="*/ 2388988 w 6942879"/>
              <a:gd name="connsiteY10627" fmla="*/ 872393 h 3445715"/>
              <a:gd name="connsiteX10628" fmla="*/ 2388988 w 6942879"/>
              <a:gd name="connsiteY10628" fmla="*/ 864581 h 3445715"/>
              <a:gd name="connsiteX10629" fmla="*/ 2381157 w 6942879"/>
              <a:gd name="connsiteY10629" fmla="*/ 868487 h 3445715"/>
              <a:gd name="connsiteX10630" fmla="*/ 2388988 w 6942879"/>
              <a:gd name="connsiteY10630" fmla="*/ 860675 h 3445715"/>
              <a:gd name="connsiteX10631" fmla="*/ 2385073 w 6942879"/>
              <a:gd name="connsiteY10631" fmla="*/ 856770 h 3445715"/>
              <a:gd name="connsiteX10632" fmla="*/ 2385073 w 6942879"/>
              <a:gd name="connsiteY10632" fmla="*/ 852864 h 3445715"/>
              <a:gd name="connsiteX10633" fmla="*/ 2377241 w 6942879"/>
              <a:gd name="connsiteY10633" fmla="*/ 864581 h 3445715"/>
              <a:gd name="connsiteX10634" fmla="*/ 2377241 w 6942879"/>
              <a:gd name="connsiteY10634" fmla="*/ 852864 h 3445715"/>
              <a:gd name="connsiteX10635" fmla="*/ 2361633 w 6942879"/>
              <a:gd name="connsiteY10635" fmla="*/ 856770 h 3445715"/>
              <a:gd name="connsiteX10636" fmla="*/ 2338193 w 6942879"/>
              <a:gd name="connsiteY10636" fmla="*/ 852864 h 3445715"/>
              <a:gd name="connsiteX10637" fmla="*/ 2326501 w 6942879"/>
              <a:gd name="connsiteY10637" fmla="*/ 841105 h 3445715"/>
              <a:gd name="connsiteX10638" fmla="*/ 2322585 w 6942879"/>
              <a:gd name="connsiteY10638" fmla="*/ 841105 h 3445715"/>
              <a:gd name="connsiteX10639" fmla="*/ 2314754 w 6942879"/>
              <a:gd name="connsiteY10639" fmla="*/ 821535 h 3445715"/>
              <a:gd name="connsiteX10640" fmla="*/ 2303061 w 6942879"/>
              <a:gd name="connsiteY10640" fmla="*/ 817629 h 3445715"/>
              <a:gd name="connsiteX10641" fmla="*/ 2295230 w 6942879"/>
              <a:gd name="connsiteY10641" fmla="*/ 802006 h 3445715"/>
              <a:gd name="connsiteX10642" fmla="*/ 2287453 w 6942879"/>
              <a:gd name="connsiteY10642" fmla="*/ 786342 h 3445715"/>
              <a:gd name="connsiteX10643" fmla="*/ 2275706 w 6942879"/>
              <a:gd name="connsiteY10643" fmla="*/ 782436 h 3445715"/>
              <a:gd name="connsiteX10644" fmla="*/ 2279622 w 6942879"/>
              <a:gd name="connsiteY10644" fmla="*/ 774624 h 3445715"/>
              <a:gd name="connsiteX10645" fmla="*/ 2271790 w 6942879"/>
              <a:gd name="connsiteY10645" fmla="*/ 770677 h 3445715"/>
              <a:gd name="connsiteX10646" fmla="*/ 2279622 w 6942879"/>
              <a:gd name="connsiteY10646" fmla="*/ 758960 h 3445715"/>
              <a:gd name="connsiteX10647" fmla="*/ 2291314 w 6942879"/>
              <a:gd name="connsiteY10647" fmla="*/ 755054 h 3445715"/>
              <a:gd name="connsiteX10648" fmla="*/ 2291314 w 6942879"/>
              <a:gd name="connsiteY10648" fmla="*/ 766772 h 3445715"/>
              <a:gd name="connsiteX10649" fmla="*/ 2291314 w 6942879"/>
              <a:gd name="connsiteY10649" fmla="*/ 747201 h 3445715"/>
              <a:gd name="connsiteX10650" fmla="*/ 2299146 w 6942879"/>
              <a:gd name="connsiteY10650" fmla="*/ 751148 h 3445715"/>
              <a:gd name="connsiteX10651" fmla="*/ 2295230 w 6942879"/>
              <a:gd name="connsiteY10651" fmla="*/ 735484 h 3445715"/>
              <a:gd name="connsiteX10652" fmla="*/ 2287453 w 6942879"/>
              <a:gd name="connsiteY10652" fmla="*/ 739390 h 3445715"/>
              <a:gd name="connsiteX10653" fmla="*/ 2281327 w 6942879"/>
              <a:gd name="connsiteY10653" fmla="*/ 734501 h 3445715"/>
              <a:gd name="connsiteX10654" fmla="*/ 2275706 w 6942879"/>
              <a:gd name="connsiteY10654" fmla="*/ 727672 h 3445715"/>
              <a:gd name="connsiteX10655" fmla="*/ 2280111 w 6942879"/>
              <a:gd name="connsiteY10655" fmla="*/ 733531 h 3445715"/>
              <a:gd name="connsiteX10656" fmla="*/ 2281327 w 6942879"/>
              <a:gd name="connsiteY10656" fmla="*/ 734501 h 3445715"/>
              <a:gd name="connsiteX10657" fmla="*/ 2282538 w 6942879"/>
              <a:gd name="connsiteY10657" fmla="*/ 735972 h 3445715"/>
              <a:gd name="connsiteX10658" fmla="*/ 2283537 w 6942879"/>
              <a:gd name="connsiteY10658" fmla="*/ 747201 h 3445715"/>
              <a:gd name="connsiteX10659" fmla="*/ 2275706 w 6942879"/>
              <a:gd name="connsiteY10659" fmla="*/ 751148 h 3445715"/>
              <a:gd name="connsiteX10660" fmla="*/ 2275706 w 6942879"/>
              <a:gd name="connsiteY10660" fmla="*/ 739390 h 3445715"/>
              <a:gd name="connsiteX10661" fmla="*/ 2260098 w 6942879"/>
              <a:gd name="connsiteY10661" fmla="*/ 755054 h 3445715"/>
              <a:gd name="connsiteX10662" fmla="*/ 2264014 w 6942879"/>
              <a:gd name="connsiteY10662" fmla="*/ 731578 h 3445715"/>
              <a:gd name="connsiteX10663" fmla="*/ 2252266 w 6942879"/>
              <a:gd name="connsiteY10663" fmla="*/ 727672 h 3445715"/>
              <a:gd name="connsiteX10664" fmla="*/ 2252266 w 6942879"/>
              <a:gd name="connsiteY10664" fmla="*/ 715914 h 3445715"/>
              <a:gd name="connsiteX10665" fmla="*/ 2267929 w 6942879"/>
              <a:gd name="connsiteY10665" fmla="*/ 708102 h 3445715"/>
              <a:gd name="connsiteX10666" fmla="*/ 2283537 w 6942879"/>
              <a:gd name="connsiteY10666" fmla="*/ 708102 h 3445715"/>
              <a:gd name="connsiteX10667" fmla="*/ 2264014 w 6942879"/>
              <a:gd name="connsiteY10667" fmla="*/ 704196 h 3445715"/>
              <a:gd name="connsiteX10668" fmla="*/ 2252266 w 6942879"/>
              <a:gd name="connsiteY10668" fmla="*/ 715914 h 3445715"/>
              <a:gd name="connsiteX10669" fmla="*/ 2240574 w 6942879"/>
              <a:gd name="connsiteY10669" fmla="*/ 704196 h 3445715"/>
              <a:gd name="connsiteX10670" fmla="*/ 2260098 w 6942879"/>
              <a:gd name="connsiteY10670" fmla="*/ 696344 h 3445715"/>
              <a:gd name="connsiteX10671" fmla="*/ 2232742 w 6942879"/>
              <a:gd name="connsiteY10671" fmla="*/ 700291 h 3445715"/>
              <a:gd name="connsiteX10672" fmla="*/ 2291314 w 6942879"/>
              <a:gd name="connsiteY10672" fmla="*/ 672909 h 3445715"/>
              <a:gd name="connsiteX10673" fmla="*/ 2279622 w 6942879"/>
              <a:gd name="connsiteY10673" fmla="*/ 668962 h 3445715"/>
              <a:gd name="connsiteX10674" fmla="*/ 2291314 w 6942879"/>
              <a:gd name="connsiteY10674" fmla="*/ 668962 h 3445715"/>
              <a:gd name="connsiteX10675" fmla="*/ 2264014 w 6942879"/>
              <a:gd name="connsiteY10675" fmla="*/ 672909 h 3445715"/>
              <a:gd name="connsiteX10676" fmla="*/ 2240574 w 6942879"/>
              <a:gd name="connsiteY10676" fmla="*/ 688532 h 3445715"/>
              <a:gd name="connsiteX10677" fmla="*/ 2224966 w 6942879"/>
              <a:gd name="connsiteY10677" fmla="*/ 688532 h 3445715"/>
              <a:gd name="connsiteX10678" fmla="*/ 2240574 w 6942879"/>
              <a:gd name="connsiteY10678" fmla="*/ 684626 h 3445715"/>
              <a:gd name="connsiteX10679" fmla="*/ 2232742 w 6942879"/>
              <a:gd name="connsiteY10679" fmla="*/ 676815 h 3445715"/>
              <a:gd name="connsiteX10680" fmla="*/ 2248350 w 6942879"/>
              <a:gd name="connsiteY10680" fmla="*/ 668962 h 3445715"/>
              <a:gd name="connsiteX10681" fmla="*/ 2236658 w 6942879"/>
              <a:gd name="connsiteY10681" fmla="*/ 657245 h 3445715"/>
              <a:gd name="connsiteX10682" fmla="*/ 2264014 w 6942879"/>
              <a:gd name="connsiteY10682" fmla="*/ 657245 h 3445715"/>
              <a:gd name="connsiteX10683" fmla="*/ 2283537 w 6942879"/>
              <a:gd name="connsiteY10683" fmla="*/ 661150 h 3445715"/>
              <a:gd name="connsiteX10684" fmla="*/ 2267929 w 6942879"/>
              <a:gd name="connsiteY10684" fmla="*/ 657245 h 3445715"/>
              <a:gd name="connsiteX10685" fmla="*/ 2252266 w 6942879"/>
              <a:gd name="connsiteY10685" fmla="*/ 653339 h 3445715"/>
              <a:gd name="connsiteX10686" fmla="*/ 2221050 w 6942879"/>
              <a:gd name="connsiteY10686" fmla="*/ 657245 h 3445715"/>
              <a:gd name="connsiteX10687" fmla="*/ 2244490 w 6942879"/>
              <a:gd name="connsiteY10687" fmla="*/ 641580 h 3445715"/>
              <a:gd name="connsiteX10688" fmla="*/ 2271790 w 6942879"/>
              <a:gd name="connsiteY10688" fmla="*/ 649433 h 3445715"/>
              <a:gd name="connsiteX10689" fmla="*/ 2275706 w 6942879"/>
              <a:gd name="connsiteY10689" fmla="*/ 645486 h 3445715"/>
              <a:gd name="connsiteX10690" fmla="*/ 2291314 w 6942879"/>
              <a:gd name="connsiteY10690" fmla="*/ 649433 h 3445715"/>
              <a:gd name="connsiteX10691" fmla="*/ 2283537 w 6942879"/>
              <a:gd name="connsiteY10691" fmla="*/ 645486 h 3445715"/>
              <a:gd name="connsiteX10692" fmla="*/ 2287453 w 6942879"/>
              <a:gd name="connsiteY10692" fmla="*/ 645486 h 3445715"/>
              <a:gd name="connsiteX10693" fmla="*/ 2275706 w 6942879"/>
              <a:gd name="connsiteY10693" fmla="*/ 641580 h 3445715"/>
              <a:gd name="connsiteX10694" fmla="*/ 2267929 w 6942879"/>
              <a:gd name="connsiteY10694" fmla="*/ 637674 h 3445715"/>
              <a:gd name="connsiteX10695" fmla="*/ 2256182 w 6942879"/>
              <a:gd name="connsiteY10695" fmla="*/ 637674 h 3445715"/>
              <a:gd name="connsiteX10696" fmla="*/ 2248350 w 6942879"/>
              <a:gd name="connsiteY10696" fmla="*/ 633769 h 3445715"/>
              <a:gd name="connsiteX10697" fmla="*/ 2228827 w 6942879"/>
              <a:gd name="connsiteY10697" fmla="*/ 645486 h 3445715"/>
              <a:gd name="connsiteX10698" fmla="*/ 2228827 w 6942879"/>
              <a:gd name="connsiteY10698" fmla="*/ 641580 h 3445715"/>
              <a:gd name="connsiteX10699" fmla="*/ 2236658 w 6942879"/>
              <a:gd name="connsiteY10699" fmla="*/ 633769 h 3445715"/>
              <a:gd name="connsiteX10700" fmla="*/ 2250761 w 6942879"/>
              <a:gd name="connsiteY10700" fmla="*/ 628908 h 3445715"/>
              <a:gd name="connsiteX10701" fmla="*/ 2252266 w 6942879"/>
              <a:gd name="connsiteY10701" fmla="*/ 629863 h 3445715"/>
              <a:gd name="connsiteX10702" fmla="*/ 2251316 w 6942879"/>
              <a:gd name="connsiteY10702" fmla="*/ 628914 h 3445715"/>
              <a:gd name="connsiteX10703" fmla="*/ 2267929 w 6942879"/>
              <a:gd name="connsiteY10703" fmla="*/ 629863 h 3445715"/>
              <a:gd name="connsiteX10704" fmla="*/ 2299146 w 6942879"/>
              <a:gd name="connsiteY10704" fmla="*/ 645486 h 3445715"/>
              <a:gd name="connsiteX10705" fmla="*/ 2283537 w 6942879"/>
              <a:gd name="connsiteY10705" fmla="*/ 633769 h 3445715"/>
              <a:gd name="connsiteX10706" fmla="*/ 2295230 w 6942879"/>
              <a:gd name="connsiteY10706" fmla="*/ 633769 h 3445715"/>
              <a:gd name="connsiteX10707" fmla="*/ 2275706 w 6942879"/>
              <a:gd name="connsiteY10707" fmla="*/ 629863 h 3445715"/>
              <a:gd name="connsiteX10708" fmla="*/ 2267929 w 6942879"/>
              <a:gd name="connsiteY10708" fmla="*/ 625957 h 3445715"/>
              <a:gd name="connsiteX10709" fmla="*/ 2279622 w 6942879"/>
              <a:gd name="connsiteY10709" fmla="*/ 622051 h 3445715"/>
              <a:gd name="connsiteX10710" fmla="*/ 2260098 w 6942879"/>
              <a:gd name="connsiteY10710" fmla="*/ 625957 h 3445715"/>
              <a:gd name="connsiteX10711" fmla="*/ 2248350 w 6942879"/>
              <a:gd name="connsiteY10711" fmla="*/ 625957 h 3445715"/>
              <a:gd name="connsiteX10712" fmla="*/ 2251316 w 6942879"/>
              <a:gd name="connsiteY10712" fmla="*/ 628914 h 3445715"/>
              <a:gd name="connsiteX10713" fmla="*/ 2250825 w 6942879"/>
              <a:gd name="connsiteY10713" fmla="*/ 628886 h 3445715"/>
              <a:gd name="connsiteX10714" fmla="*/ 2250761 w 6942879"/>
              <a:gd name="connsiteY10714" fmla="*/ 628908 h 3445715"/>
              <a:gd name="connsiteX10715" fmla="*/ 2242994 w 6942879"/>
              <a:gd name="connsiteY10715" fmla="*/ 623983 h 3445715"/>
              <a:gd name="connsiteX10716" fmla="*/ 2236658 w 6942879"/>
              <a:gd name="connsiteY10716" fmla="*/ 618104 h 3445715"/>
              <a:gd name="connsiteX10717" fmla="*/ 2244490 w 6942879"/>
              <a:gd name="connsiteY10717" fmla="*/ 614198 h 3445715"/>
              <a:gd name="connsiteX10718" fmla="*/ 2256182 w 6942879"/>
              <a:gd name="connsiteY10718" fmla="*/ 614198 h 3445715"/>
              <a:gd name="connsiteX10719" fmla="*/ 2267929 w 6942879"/>
              <a:gd name="connsiteY10719" fmla="*/ 614198 h 3445715"/>
              <a:gd name="connsiteX10720" fmla="*/ 2279622 w 6942879"/>
              <a:gd name="connsiteY10720" fmla="*/ 606387 h 3445715"/>
              <a:gd name="connsiteX10721" fmla="*/ 2271790 w 6942879"/>
              <a:gd name="connsiteY10721" fmla="*/ 606387 h 3445715"/>
              <a:gd name="connsiteX10722" fmla="*/ 2275706 w 6942879"/>
              <a:gd name="connsiteY10722" fmla="*/ 594628 h 3445715"/>
              <a:gd name="connsiteX10723" fmla="*/ 2287453 w 6942879"/>
              <a:gd name="connsiteY10723" fmla="*/ 594628 h 3445715"/>
              <a:gd name="connsiteX10724" fmla="*/ 2279622 w 6942879"/>
              <a:gd name="connsiteY10724" fmla="*/ 590723 h 3445715"/>
              <a:gd name="connsiteX10725" fmla="*/ 2287453 w 6942879"/>
              <a:gd name="connsiteY10725" fmla="*/ 582911 h 3445715"/>
              <a:gd name="connsiteX10726" fmla="*/ 2287453 w 6942879"/>
              <a:gd name="connsiteY10726" fmla="*/ 571193 h 3445715"/>
              <a:gd name="connsiteX10727" fmla="*/ 2287453 w 6942879"/>
              <a:gd name="connsiteY10727" fmla="*/ 563341 h 3445715"/>
              <a:gd name="connsiteX10728" fmla="*/ 2275706 w 6942879"/>
              <a:gd name="connsiteY10728" fmla="*/ 559435 h 3445715"/>
              <a:gd name="connsiteX10729" fmla="*/ 2260098 w 6942879"/>
              <a:gd name="connsiteY10729" fmla="*/ 563341 h 3445715"/>
              <a:gd name="connsiteX10730" fmla="*/ 2228827 w 6942879"/>
              <a:gd name="connsiteY10730" fmla="*/ 547718 h 3445715"/>
              <a:gd name="connsiteX10731" fmla="*/ 2217134 w 6942879"/>
              <a:gd name="connsiteY10731" fmla="*/ 535959 h 3445715"/>
              <a:gd name="connsiteX10732" fmla="*/ 2271790 w 6942879"/>
              <a:gd name="connsiteY10732" fmla="*/ 551623 h 3445715"/>
              <a:gd name="connsiteX10733" fmla="*/ 2283537 w 6942879"/>
              <a:gd name="connsiteY10733" fmla="*/ 547718 h 3445715"/>
              <a:gd name="connsiteX10734" fmla="*/ 2275706 w 6942879"/>
              <a:gd name="connsiteY10734" fmla="*/ 535959 h 3445715"/>
              <a:gd name="connsiteX10735" fmla="*/ 2271790 w 6942879"/>
              <a:gd name="connsiteY10735" fmla="*/ 532053 h 3445715"/>
              <a:gd name="connsiteX10736" fmla="*/ 2260098 w 6942879"/>
              <a:gd name="connsiteY10736" fmla="*/ 535959 h 3445715"/>
              <a:gd name="connsiteX10737" fmla="*/ 2260098 w 6942879"/>
              <a:gd name="connsiteY10737" fmla="*/ 528147 h 3445715"/>
              <a:gd name="connsiteX10738" fmla="*/ 2260098 w 6942879"/>
              <a:gd name="connsiteY10738" fmla="*/ 524242 h 3445715"/>
              <a:gd name="connsiteX10739" fmla="*/ 2252266 w 6942879"/>
              <a:gd name="connsiteY10739" fmla="*/ 516389 h 3445715"/>
              <a:gd name="connsiteX10740" fmla="*/ 2271790 w 6942879"/>
              <a:gd name="connsiteY10740" fmla="*/ 512483 h 3445715"/>
              <a:gd name="connsiteX10741" fmla="*/ 2248350 w 6942879"/>
              <a:gd name="connsiteY10741" fmla="*/ 512483 h 3445715"/>
              <a:gd name="connsiteX10742" fmla="*/ 2240574 w 6942879"/>
              <a:gd name="connsiteY10742" fmla="*/ 512483 h 3445715"/>
              <a:gd name="connsiteX10743" fmla="*/ 2256182 w 6942879"/>
              <a:gd name="connsiteY10743" fmla="*/ 508577 h 3445715"/>
              <a:gd name="connsiteX10744" fmla="*/ 2264014 w 6942879"/>
              <a:gd name="connsiteY10744" fmla="*/ 500766 h 3445715"/>
              <a:gd name="connsiteX10745" fmla="*/ 2252266 w 6942879"/>
              <a:gd name="connsiteY10745" fmla="*/ 504671 h 3445715"/>
              <a:gd name="connsiteX10746" fmla="*/ 2244490 w 6942879"/>
              <a:gd name="connsiteY10746" fmla="*/ 504671 h 3445715"/>
              <a:gd name="connsiteX10747" fmla="*/ 2228827 w 6942879"/>
              <a:gd name="connsiteY10747" fmla="*/ 508577 h 3445715"/>
              <a:gd name="connsiteX10748" fmla="*/ 2240574 w 6942879"/>
              <a:gd name="connsiteY10748" fmla="*/ 492913 h 3445715"/>
              <a:gd name="connsiteX10749" fmla="*/ 2228827 w 6942879"/>
              <a:gd name="connsiteY10749" fmla="*/ 492913 h 3445715"/>
              <a:gd name="connsiteX10750" fmla="*/ 2221050 w 6942879"/>
              <a:gd name="connsiteY10750" fmla="*/ 477290 h 3445715"/>
              <a:gd name="connsiteX10751" fmla="*/ 2228827 w 6942879"/>
              <a:gd name="connsiteY10751" fmla="*/ 500766 h 3445715"/>
              <a:gd name="connsiteX10752" fmla="*/ 2217134 w 6942879"/>
              <a:gd name="connsiteY10752" fmla="*/ 512483 h 3445715"/>
              <a:gd name="connsiteX10753" fmla="*/ 2193695 w 6942879"/>
              <a:gd name="connsiteY10753" fmla="*/ 512483 h 3445715"/>
              <a:gd name="connsiteX10754" fmla="*/ 2185863 w 6942879"/>
              <a:gd name="connsiteY10754" fmla="*/ 508577 h 3445715"/>
              <a:gd name="connsiteX10755" fmla="*/ 2181947 w 6942879"/>
              <a:gd name="connsiteY10755" fmla="*/ 504671 h 3445715"/>
              <a:gd name="connsiteX10756" fmla="*/ 2189779 w 6942879"/>
              <a:gd name="connsiteY10756" fmla="*/ 496860 h 3445715"/>
              <a:gd name="connsiteX10757" fmla="*/ 2205387 w 6942879"/>
              <a:gd name="connsiteY10757" fmla="*/ 492913 h 3445715"/>
              <a:gd name="connsiteX10758" fmla="*/ 2193695 w 6942879"/>
              <a:gd name="connsiteY10758" fmla="*/ 489007 h 3445715"/>
              <a:gd name="connsiteX10759" fmla="*/ 2185863 w 6942879"/>
              <a:gd name="connsiteY10759" fmla="*/ 485101 h 3445715"/>
              <a:gd name="connsiteX10760" fmla="*/ 2193695 w 6942879"/>
              <a:gd name="connsiteY10760" fmla="*/ 477290 h 3445715"/>
              <a:gd name="connsiteX10761" fmla="*/ 2189779 w 6942879"/>
              <a:gd name="connsiteY10761" fmla="*/ 477290 h 3445715"/>
              <a:gd name="connsiteX10762" fmla="*/ 2197610 w 6942879"/>
              <a:gd name="connsiteY10762" fmla="*/ 477290 h 3445715"/>
              <a:gd name="connsiteX10763" fmla="*/ 2209303 w 6942879"/>
              <a:gd name="connsiteY10763" fmla="*/ 473384 h 3445715"/>
              <a:gd name="connsiteX10764" fmla="*/ 2201526 w 6942879"/>
              <a:gd name="connsiteY10764" fmla="*/ 469478 h 3445715"/>
              <a:gd name="connsiteX10765" fmla="*/ 2201526 w 6942879"/>
              <a:gd name="connsiteY10765" fmla="*/ 465531 h 3445715"/>
              <a:gd name="connsiteX10766" fmla="*/ 2201526 w 6942879"/>
              <a:gd name="connsiteY10766" fmla="*/ 457720 h 3445715"/>
              <a:gd name="connsiteX10767" fmla="*/ 2189779 w 6942879"/>
              <a:gd name="connsiteY10767" fmla="*/ 457720 h 3445715"/>
              <a:gd name="connsiteX10768" fmla="*/ 2193695 w 6942879"/>
              <a:gd name="connsiteY10768" fmla="*/ 446002 h 3445715"/>
              <a:gd name="connsiteX10769" fmla="*/ 2185863 w 6942879"/>
              <a:gd name="connsiteY10769" fmla="*/ 438149 h 3445715"/>
              <a:gd name="connsiteX10770" fmla="*/ 2181947 w 6942879"/>
              <a:gd name="connsiteY10770" fmla="*/ 434244 h 3445715"/>
              <a:gd name="connsiteX10771" fmla="*/ 2181947 w 6942879"/>
              <a:gd name="connsiteY10771" fmla="*/ 426432 h 3445715"/>
              <a:gd name="connsiteX10772" fmla="*/ 2174171 w 6942879"/>
              <a:gd name="connsiteY10772" fmla="*/ 410768 h 3445715"/>
              <a:gd name="connsiteX10773" fmla="*/ 2170255 w 6942879"/>
              <a:gd name="connsiteY10773" fmla="*/ 395144 h 3445715"/>
              <a:gd name="connsiteX10774" fmla="*/ 2158563 w 6942879"/>
              <a:gd name="connsiteY10774" fmla="*/ 379480 h 3445715"/>
              <a:gd name="connsiteX10775" fmla="*/ 2142900 w 6942879"/>
              <a:gd name="connsiteY10775" fmla="*/ 375574 h 3445715"/>
              <a:gd name="connsiteX10776" fmla="*/ 2131207 w 6942879"/>
              <a:gd name="connsiteY10776" fmla="*/ 363816 h 3445715"/>
              <a:gd name="connsiteX10777" fmla="*/ 2127291 w 6942879"/>
              <a:gd name="connsiteY10777" fmla="*/ 352098 h 3445715"/>
              <a:gd name="connsiteX10778" fmla="*/ 2107768 w 6942879"/>
              <a:gd name="connsiteY10778" fmla="*/ 344287 h 3445715"/>
              <a:gd name="connsiteX10779" fmla="*/ 2084328 w 6942879"/>
              <a:gd name="connsiteY10779" fmla="*/ 336434 h 3445715"/>
              <a:gd name="connsiteX10780" fmla="*/ 2045280 w 6942879"/>
              <a:gd name="connsiteY10780" fmla="*/ 328622 h 3445715"/>
              <a:gd name="connsiteX10781" fmla="*/ 2029672 w 6942879"/>
              <a:gd name="connsiteY10781" fmla="*/ 328622 h 3445715"/>
              <a:gd name="connsiteX10782" fmla="*/ 2017925 w 6942879"/>
              <a:gd name="connsiteY10782" fmla="*/ 332528 h 3445715"/>
              <a:gd name="connsiteX10783" fmla="*/ 2006233 w 6942879"/>
              <a:gd name="connsiteY10783" fmla="*/ 332528 h 3445715"/>
              <a:gd name="connsiteX10784" fmla="*/ 1986709 w 6942879"/>
              <a:gd name="connsiteY10784" fmla="*/ 336434 h 3445715"/>
              <a:gd name="connsiteX10785" fmla="*/ 1986709 w 6942879"/>
              <a:gd name="connsiteY10785" fmla="*/ 324717 h 3445715"/>
              <a:gd name="connsiteX10786" fmla="*/ 1978877 w 6942879"/>
              <a:gd name="connsiteY10786" fmla="*/ 328622 h 3445715"/>
              <a:gd name="connsiteX10787" fmla="*/ 1967130 w 6942879"/>
              <a:gd name="connsiteY10787" fmla="*/ 332528 h 3445715"/>
              <a:gd name="connsiteX10788" fmla="*/ 1959353 w 6942879"/>
              <a:gd name="connsiteY10788" fmla="*/ 332528 h 3445715"/>
              <a:gd name="connsiteX10789" fmla="*/ 1967130 w 6942879"/>
              <a:gd name="connsiteY10789" fmla="*/ 340340 h 3445715"/>
              <a:gd name="connsiteX10790" fmla="*/ 1951522 w 6942879"/>
              <a:gd name="connsiteY10790" fmla="*/ 340340 h 3445715"/>
              <a:gd name="connsiteX10791" fmla="*/ 1928082 w 6942879"/>
              <a:gd name="connsiteY10791" fmla="*/ 332528 h 3445715"/>
              <a:gd name="connsiteX10792" fmla="*/ 1924166 w 6942879"/>
              <a:gd name="connsiteY10792" fmla="*/ 316864 h 3445715"/>
              <a:gd name="connsiteX10793" fmla="*/ 1943690 w 6942879"/>
              <a:gd name="connsiteY10793" fmla="*/ 312958 h 3445715"/>
              <a:gd name="connsiteX10794" fmla="*/ 1920306 w 6942879"/>
              <a:gd name="connsiteY10794" fmla="*/ 312958 h 3445715"/>
              <a:gd name="connsiteX10795" fmla="*/ 1904642 w 6942879"/>
              <a:gd name="connsiteY10795" fmla="*/ 309052 h 3445715"/>
              <a:gd name="connsiteX10796" fmla="*/ 1904642 w 6942879"/>
              <a:gd name="connsiteY10796" fmla="*/ 301241 h 3445715"/>
              <a:gd name="connsiteX10797" fmla="*/ 1892950 w 6942879"/>
              <a:gd name="connsiteY10797" fmla="*/ 305146 h 3445715"/>
              <a:gd name="connsiteX10798" fmla="*/ 1881203 w 6942879"/>
              <a:gd name="connsiteY10798" fmla="*/ 297335 h 3445715"/>
              <a:gd name="connsiteX10799" fmla="*/ 1904642 w 6942879"/>
              <a:gd name="connsiteY10799" fmla="*/ 289482 h 3445715"/>
              <a:gd name="connsiteX10800" fmla="*/ 1939829 w 6942879"/>
              <a:gd name="connsiteY10800" fmla="*/ 293429 h 3445715"/>
              <a:gd name="connsiteX10801" fmla="*/ 1959353 w 6942879"/>
              <a:gd name="connsiteY10801" fmla="*/ 293429 h 3445715"/>
              <a:gd name="connsiteX10802" fmla="*/ 1939829 w 6942879"/>
              <a:gd name="connsiteY10802" fmla="*/ 289482 h 3445715"/>
              <a:gd name="connsiteX10803" fmla="*/ 1931998 w 6942879"/>
              <a:gd name="connsiteY10803" fmla="*/ 285576 h 3445715"/>
              <a:gd name="connsiteX10804" fmla="*/ 1978877 w 6942879"/>
              <a:gd name="connsiteY10804" fmla="*/ 281670 h 3445715"/>
              <a:gd name="connsiteX10805" fmla="*/ 1963269 w 6942879"/>
              <a:gd name="connsiteY10805" fmla="*/ 269953 h 3445715"/>
              <a:gd name="connsiteX10806" fmla="*/ 1955437 w 6942879"/>
              <a:gd name="connsiteY10806" fmla="*/ 277765 h 3445715"/>
              <a:gd name="connsiteX10807" fmla="*/ 1931998 w 6942879"/>
              <a:gd name="connsiteY10807" fmla="*/ 277765 h 3445715"/>
              <a:gd name="connsiteX10808" fmla="*/ 1920306 w 6942879"/>
              <a:gd name="connsiteY10808" fmla="*/ 281670 h 3445715"/>
              <a:gd name="connsiteX10809" fmla="*/ 1908558 w 6942879"/>
              <a:gd name="connsiteY10809" fmla="*/ 277765 h 3445715"/>
              <a:gd name="connsiteX10810" fmla="*/ 1896866 w 6942879"/>
              <a:gd name="connsiteY10810" fmla="*/ 269953 h 3445715"/>
              <a:gd name="connsiteX10811" fmla="*/ 1896866 w 6942879"/>
              <a:gd name="connsiteY10811" fmla="*/ 262100 h 3445715"/>
              <a:gd name="connsiteX10812" fmla="*/ 1873426 w 6942879"/>
              <a:gd name="connsiteY10812" fmla="*/ 266006 h 3445715"/>
              <a:gd name="connsiteX10813" fmla="*/ 1861679 w 6942879"/>
              <a:gd name="connsiteY10813" fmla="*/ 262100 h 3445715"/>
              <a:gd name="connsiteX10814" fmla="*/ 1857763 w 6942879"/>
              <a:gd name="connsiteY10814" fmla="*/ 266006 h 3445715"/>
              <a:gd name="connsiteX10815" fmla="*/ 1846071 w 6942879"/>
              <a:gd name="connsiteY10815" fmla="*/ 250383 h 3445715"/>
              <a:gd name="connsiteX10816" fmla="*/ 1849987 w 6942879"/>
              <a:gd name="connsiteY10816" fmla="*/ 246477 h 3445715"/>
              <a:gd name="connsiteX10817" fmla="*/ 1846071 w 6942879"/>
              <a:gd name="connsiteY10817" fmla="*/ 242571 h 3445715"/>
              <a:gd name="connsiteX10818" fmla="*/ 1861679 w 6942879"/>
              <a:gd name="connsiteY10818" fmla="*/ 230813 h 3445715"/>
              <a:gd name="connsiteX10819" fmla="*/ 1873426 w 6942879"/>
              <a:gd name="connsiteY10819" fmla="*/ 230813 h 3445715"/>
              <a:gd name="connsiteX10820" fmla="*/ 1908558 w 6942879"/>
              <a:gd name="connsiteY10820" fmla="*/ 223001 h 3445715"/>
              <a:gd name="connsiteX10821" fmla="*/ 1924166 w 6942879"/>
              <a:gd name="connsiteY10821" fmla="*/ 219095 h 3445715"/>
              <a:gd name="connsiteX10822" fmla="*/ 1939829 w 6942879"/>
              <a:gd name="connsiteY10822" fmla="*/ 211243 h 3445715"/>
              <a:gd name="connsiteX10823" fmla="*/ 1955437 w 6942879"/>
              <a:gd name="connsiteY10823" fmla="*/ 211243 h 3445715"/>
              <a:gd name="connsiteX10824" fmla="*/ 1974961 w 6942879"/>
              <a:gd name="connsiteY10824" fmla="*/ 211243 h 3445715"/>
              <a:gd name="connsiteX10825" fmla="*/ 2002317 w 6942879"/>
              <a:gd name="connsiteY10825" fmla="*/ 187767 h 3445715"/>
              <a:gd name="connsiteX10826" fmla="*/ 2006233 w 6942879"/>
              <a:gd name="connsiteY10826" fmla="*/ 172143 h 3445715"/>
              <a:gd name="connsiteX10827" fmla="*/ 2021841 w 6942879"/>
              <a:gd name="connsiteY10827" fmla="*/ 164291 h 3445715"/>
              <a:gd name="connsiteX10828" fmla="*/ 1998401 w 6942879"/>
              <a:gd name="connsiteY10828" fmla="*/ 168238 h 3445715"/>
              <a:gd name="connsiteX10829" fmla="*/ 1971045 w 6942879"/>
              <a:gd name="connsiteY10829" fmla="*/ 168238 h 3445715"/>
              <a:gd name="connsiteX10830" fmla="*/ 1951522 w 6942879"/>
              <a:gd name="connsiteY10830" fmla="*/ 160385 h 3445715"/>
              <a:gd name="connsiteX10831" fmla="*/ 1971045 w 6942879"/>
              <a:gd name="connsiteY10831" fmla="*/ 144762 h 3445715"/>
              <a:gd name="connsiteX10832" fmla="*/ 2010093 w 6942879"/>
              <a:gd name="connsiteY10832" fmla="*/ 125191 h 3445715"/>
              <a:gd name="connsiteX10833" fmla="*/ 2029672 w 6942879"/>
              <a:gd name="connsiteY10833" fmla="*/ 125191 h 3445715"/>
              <a:gd name="connsiteX10834" fmla="*/ 2041364 w 6942879"/>
              <a:gd name="connsiteY10834" fmla="*/ 133003 h 3445715"/>
              <a:gd name="connsiteX10835" fmla="*/ 2041364 w 6942879"/>
              <a:gd name="connsiteY10835" fmla="*/ 117380 h 3445715"/>
              <a:gd name="connsiteX10836" fmla="*/ 2060888 w 6942879"/>
              <a:gd name="connsiteY10836" fmla="*/ 117380 h 3445715"/>
              <a:gd name="connsiteX10837" fmla="*/ 2080412 w 6942879"/>
              <a:gd name="connsiteY10837" fmla="*/ 117380 h 3445715"/>
              <a:gd name="connsiteX10838" fmla="*/ 2080412 w 6942879"/>
              <a:gd name="connsiteY10838" fmla="*/ 97810 h 3445715"/>
              <a:gd name="connsiteX10839" fmla="*/ 2084328 w 6942879"/>
              <a:gd name="connsiteY10839" fmla="*/ 86051 h 3445715"/>
              <a:gd name="connsiteX10840" fmla="*/ 2119460 w 6942879"/>
              <a:gd name="connsiteY10840" fmla="*/ 86051 h 3445715"/>
              <a:gd name="connsiteX10841" fmla="*/ 2138984 w 6942879"/>
              <a:gd name="connsiteY10841" fmla="*/ 97810 h 3445715"/>
              <a:gd name="connsiteX10842" fmla="*/ 2162423 w 6942879"/>
              <a:gd name="connsiteY10842" fmla="*/ 105621 h 3445715"/>
              <a:gd name="connsiteX10843" fmla="*/ 2146815 w 6942879"/>
              <a:gd name="connsiteY10843" fmla="*/ 93904 h 3445715"/>
              <a:gd name="connsiteX10844" fmla="*/ 2131207 w 6942879"/>
              <a:gd name="connsiteY10844" fmla="*/ 82145 h 3445715"/>
              <a:gd name="connsiteX10845" fmla="*/ 2115599 w 6942879"/>
              <a:gd name="connsiteY10845" fmla="*/ 78240 h 3445715"/>
              <a:gd name="connsiteX10846" fmla="*/ 2135123 w 6942879"/>
              <a:gd name="connsiteY10846" fmla="*/ 74334 h 3445715"/>
              <a:gd name="connsiteX10847" fmla="*/ 2150731 w 6942879"/>
              <a:gd name="connsiteY10847" fmla="*/ 70428 h 3445715"/>
              <a:gd name="connsiteX10848" fmla="*/ 2197610 w 6942879"/>
              <a:gd name="connsiteY10848" fmla="*/ 62575 h 3445715"/>
              <a:gd name="connsiteX10849" fmla="*/ 2228827 w 6942879"/>
              <a:gd name="connsiteY10849" fmla="*/ 78240 h 3445715"/>
              <a:gd name="connsiteX10850" fmla="*/ 2224966 w 6942879"/>
              <a:gd name="connsiteY10850" fmla="*/ 89998 h 3445715"/>
              <a:gd name="connsiteX10851" fmla="*/ 2224966 w 6942879"/>
              <a:gd name="connsiteY10851" fmla="*/ 101716 h 3445715"/>
              <a:gd name="connsiteX10852" fmla="*/ 2228827 w 6942879"/>
              <a:gd name="connsiteY10852" fmla="*/ 89998 h 3445715"/>
              <a:gd name="connsiteX10853" fmla="*/ 2240574 w 6942879"/>
              <a:gd name="connsiteY10853" fmla="*/ 86051 h 3445715"/>
              <a:gd name="connsiteX10854" fmla="*/ 2248350 w 6942879"/>
              <a:gd name="connsiteY10854" fmla="*/ 78240 h 3445715"/>
              <a:gd name="connsiteX10855" fmla="*/ 2275706 w 6942879"/>
              <a:gd name="connsiteY10855" fmla="*/ 86051 h 3445715"/>
              <a:gd name="connsiteX10856" fmla="*/ 2295230 w 6942879"/>
              <a:gd name="connsiteY10856" fmla="*/ 93904 h 3445715"/>
              <a:gd name="connsiteX10857" fmla="*/ 2279622 w 6942879"/>
              <a:gd name="connsiteY10857" fmla="*/ 82145 h 3445715"/>
              <a:gd name="connsiteX10858" fmla="*/ 2303061 w 6942879"/>
              <a:gd name="connsiteY10858" fmla="*/ 82145 h 3445715"/>
              <a:gd name="connsiteX10859" fmla="*/ 2287453 w 6942879"/>
              <a:gd name="connsiteY10859" fmla="*/ 70428 h 3445715"/>
              <a:gd name="connsiteX10860" fmla="*/ 2279622 w 6942879"/>
              <a:gd name="connsiteY10860" fmla="*/ 54764 h 3445715"/>
              <a:gd name="connsiteX10861" fmla="*/ 2314754 w 6942879"/>
              <a:gd name="connsiteY10861" fmla="*/ 58669 h 3445715"/>
              <a:gd name="connsiteX10862" fmla="*/ 2381157 w 6942879"/>
              <a:gd name="connsiteY10862" fmla="*/ 82145 h 3445715"/>
              <a:gd name="connsiteX10863" fmla="*/ 2404596 w 6942879"/>
              <a:gd name="connsiteY10863" fmla="*/ 86051 h 3445715"/>
              <a:gd name="connsiteX10864" fmla="*/ 2400681 w 6942879"/>
              <a:gd name="connsiteY10864" fmla="*/ 78240 h 3445715"/>
              <a:gd name="connsiteX10865" fmla="*/ 2357717 w 6942879"/>
              <a:gd name="connsiteY10865" fmla="*/ 58669 h 3445715"/>
              <a:gd name="connsiteX10866" fmla="*/ 2349941 w 6942879"/>
              <a:gd name="connsiteY10866" fmla="*/ 46952 h 3445715"/>
              <a:gd name="connsiteX10867" fmla="*/ 2365549 w 6942879"/>
              <a:gd name="connsiteY10867" fmla="*/ 46952 h 3445715"/>
              <a:gd name="connsiteX10868" fmla="*/ 2392904 w 6942879"/>
              <a:gd name="connsiteY10868" fmla="*/ 54764 h 3445715"/>
              <a:gd name="connsiteX10869" fmla="*/ 2404596 w 6942879"/>
              <a:gd name="connsiteY10869" fmla="*/ 62575 h 3445715"/>
              <a:gd name="connsiteX10870" fmla="*/ 2392904 w 6942879"/>
              <a:gd name="connsiteY10870" fmla="*/ 66522 h 3445715"/>
              <a:gd name="connsiteX10871" fmla="*/ 2404596 w 6942879"/>
              <a:gd name="connsiteY10871" fmla="*/ 74334 h 3445715"/>
              <a:gd name="connsiteX10872" fmla="*/ 2416344 w 6942879"/>
              <a:gd name="connsiteY10872" fmla="*/ 66522 h 3445715"/>
              <a:gd name="connsiteX10873" fmla="*/ 2435868 w 6942879"/>
              <a:gd name="connsiteY10873" fmla="*/ 66522 h 3445715"/>
              <a:gd name="connsiteX10874" fmla="*/ 2388988 w 6942879"/>
              <a:gd name="connsiteY10874" fmla="*/ 39140 h 3445715"/>
              <a:gd name="connsiteX10875" fmla="*/ 2424120 w 6942879"/>
              <a:gd name="connsiteY10875" fmla="*/ 39140 h 3445715"/>
              <a:gd name="connsiteX10876" fmla="*/ 2447560 w 6942879"/>
              <a:gd name="connsiteY10876" fmla="*/ 43046 h 3445715"/>
              <a:gd name="connsiteX10877" fmla="*/ 2463223 w 6942879"/>
              <a:gd name="connsiteY10877" fmla="*/ 54764 h 3445715"/>
              <a:gd name="connsiteX10878" fmla="*/ 2459307 w 6942879"/>
              <a:gd name="connsiteY10878" fmla="*/ 43046 h 3445715"/>
              <a:gd name="connsiteX10879" fmla="*/ 2471000 w 6942879"/>
              <a:gd name="connsiteY10879" fmla="*/ 43046 h 3445715"/>
              <a:gd name="connsiteX10880" fmla="*/ 2490524 w 6942879"/>
              <a:gd name="connsiteY10880" fmla="*/ 50858 h 3445715"/>
              <a:gd name="connsiteX10881" fmla="*/ 2494440 w 6942879"/>
              <a:gd name="connsiteY10881" fmla="*/ 58669 h 3445715"/>
              <a:gd name="connsiteX10882" fmla="*/ 2494440 w 6942879"/>
              <a:gd name="connsiteY10882" fmla="*/ 46952 h 3445715"/>
              <a:gd name="connsiteX10883" fmla="*/ 2482747 w 6942879"/>
              <a:gd name="connsiteY10883" fmla="*/ 43046 h 3445715"/>
              <a:gd name="connsiteX10884" fmla="*/ 2451476 w 6942879"/>
              <a:gd name="connsiteY10884" fmla="*/ 39140 h 3445715"/>
              <a:gd name="connsiteX10885" fmla="*/ 2392904 w 6942879"/>
              <a:gd name="connsiteY10885" fmla="*/ 27382 h 3445715"/>
              <a:gd name="connsiteX10886" fmla="*/ 2420204 w 6942879"/>
              <a:gd name="connsiteY10886" fmla="*/ 23476 h 3445715"/>
              <a:gd name="connsiteX10887" fmla="*/ 2447560 w 6942879"/>
              <a:gd name="connsiteY10887" fmla="*/ 19570 h 3445715"/>
              <a:gd name="connsiteX10888" fmla="*/ 2482747 w 6942879"/>
              <a:gd name="connsiteY10888" fmla="*/ 31288 h 3445715"/>
              <a:gd name="connsiteX10889" fmla="*/ 2502271 w 6942879"/>
              <a:gd name="connsiteY10889" fmla="*/ 31288 h 3445715"/>
              <a:gd name="connsiteX10890" fmla="*/ 2517879 w 6942879"/>
              <a:gd name="connsiteY10890" fmla="*/ 39140 h 3445715"/>
              <a:gd name="connsiteX10891" fmla="*/ 2510048 w 6942879"/>
              <a:gd name="connsiteY10891" fmla="*/ 31288 h 3445715"/>
              <a:gd name="connsiteX10892" fmla="*/ 2521795 w 6942879"/>
              <a:gd name="connsiteY10892" fmla="*/ 31288 h 3445715"/>
              <a:gd name="connsiteX10893" fmla="*/ 2553011 w 6942879"/>
              <a:gd name="connsiteY10893" fmla="*/ 23476 h 3445715"/>
              <a:gd name="connsiteX10894" fmla="*/ 2521795 w 6942879"/>
              <a:gd name="connsiteY10894" fmla="*/ 15664 h 3445715"/>
              <a:gd name="connsiteX10895" fmla="*/ 2521795 w 6942879"/>
              <a:gd name="connsiteY10895" fmla="*/ 11717 h 3445715"/>
              <a:gd name="connsiteX10896" fmla="*/ 2537403 w 6942879"/>
              <a:gd name="connsiteY10896" fmla="*/ 7811 h 3445715"/>
              <a:gd name="connsiteX10897" fmla="*/ 2560843 w 6942879"/>
              <a:gd name="connsiteY10897" fmla="*/ 11717 h 3445715"/>
              <a:gd name="connsiteX10898" fmla="*/ 2568674 w 6942879"/>
              <a:gd name="connsiteY10898" fmla="*/ 3906 h 3445715"/>
              <a:gd name="connsiteX10899" fmla="*/ 2603806 w 6942879"/>
              <a:gd name="connsiteY10899" fmla="*/ 0 h 3445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 ang="0">
                <a:pos x="connsiteX9937" y="connsiteY9937"/>
              </a:cxn>
              <a:cxn ang="0">
                <a:pos x="connsiteX9938" y="connsiteY9938"/>
              </a:cxn>
              <a:cxn ang="0">
                <a:pos x="connsiteX9939" y="connsiteY9939"/>
              </a:cxn>
              <a:cxn ang="0">
                <a:pos x="connsiteX9940" y="connsiteY9940"/>
              </a:cxn>
              <a:cxn ang="0">
                <a:pos x="connsiteX9941" y="connsiteY9941"/>
              </a:cxn>
              <a:cxn ang="0">
                <a:pos x="connsiteX9942" y="connsiteY9942"/>
              </a:cxn>
              <a:cxn ang="0">
                <a:pos x="connsiteX9943" y="connsiteY9943"/>
              </a:cxn>
              <a:cxn ang="0">
                <a:pos x="connsiteX9944" y="connsiteY9944"/>
              </a:cxn>
              <a:cxn ang="0">
                <a:pos x="connsiteX9945" y="connsiteY9945"/>
              </a:cxn>
              <a:cxn ang="0">
                <a:pos x="connsiteX9946" y="connsiteY9946"/>
              </a:cxn>
              <a:cxn ang="0">
                <a:pos x="connsiteX9947" y="connsiteY9947"/>
              </a:cxn>
              <a:cxn ang="0">
                <a:pos x="connsiteX9948" y="connsiteY9948"/>
              </a:cxn>
              <a:cxn ang="0">
                <a:pos x="connsiteX9949" y="connsiteY9949"/>
              </a:cxn>
              <a:cxn ang="0">
                <a:pos x="connsiteX9950" y="connsiteY9950"/>
              </a:cxn>
              <a:cxn ang="0">
                <a:pos x="connsiteX9951" y="connsiteY9951"/>
              </a:cxn>
              <a:cxn ang="0">
                <a:pos x="connsiteX9952" y="connsiteY9952"/>
              </a:cxn>
              <a:cxn ang="0">
                <a:pos x="connsiteX9953" y="connsiteY9953"/>
              </a:cxn>
              <a:cxn ang="0">
                <a:pos x="connsiteX9954" y="connsiteY9954"/>
              </a:cxn>
              <a:cxn ang="0">
                <a:pos x="connsiteX9955" y="connsiteY9955"/>
              </a:cxn>
              <a:cxn ang="0">
                <a:pos x="connsiteX9956" y="connsiteY9956"/>
              </a:cxn>
              <a:cxn ang="0">
                <a:pos x="connsiteX9957" y="connsiteY9957"/>
              </a:cxn>
              <a:cxn ang="0">
                <a:pos x="connsiteX9958" y="connsiteY9958"/>
              </a:cxn>
              <a:cxn ang="0">
                <a:pos x="connsiteX9959" y="connsiteY9959"/>
              </a:cxn>
              <a:cxn ang="0">
                <a:pos x="connsiteX9960" y="connsiteY9960"/>
              </a:cxn>
              <a:cxn ang="0">
                <a:pos x="connsiteX9961" y="connsiteY9961"/>
              </a:cxn>
              <a:cxn ang="0">
                <a:pos x="connsiteX9962" y="connsiteY9962"/>
              </a:cxn>
              <a:cxn ang="0">
                <a:pos x="connsiteX9963" y="connsiteY9963"/>
              </a:cxn>
              <a:cxn ang="0">
                <a:pos x="connsiteX9964" y="connsiteY9964"/>
              </a:cxn>
              <a:cxn ang="0">
                <a:pos x="connsiteX9965" y="connsiteY9965"/>
              </a:cxn>
              <a:cxn ang="0">
                <a:pos x="connsiteX9966" y="connsiteY9966"/>
              </a:cxn>
              <a:cxn ang="0">
                <a:pos x="connsiteX9967" y="connsiteY9967"/>
              </a:cxn>
              <a:cxn ang="0">
                <a:pos x="connsiteX9968" y="connsiteY9968"/>
              </a:cxn>
              <a:cxn ang="0">
                <a:pos x="connsiteX9969" y="connsiteY9969"/>
              </a:cxn>
              <a:cxn ang="0">
                <a:pos x="connsiteX9970" y="connsiteY9970"/>
              </a:cxn>
              <a:cxn ang="0">
                <a:pos x="connsiteX9971" y="connsiteY9971"/>
              </a:cxn>
              <a:cxn ang="0">
                <a:pos x="connsiteX9972" y="connsiteY9972"/>
              </a:cxn>
              <a:cxn ang="0">
                <a:pos x="connsiteX9973" y="connsiteY9973"/>
              </a:cxn>
              <a:cxn ang="0">
                <a:pos x="connsiteX9974" y="connsiteY9974"/>
              </a:cxn>
              <a:cxn ang="0">
                <a:pos x="connsiteX9975" y="connsiteY9975"/>
              </a:cxn>
              <a:cxn ang="0">
                <a:pos x="connsiteX9976" y="connsiteY9976"/>
              </a:cxn>
              <a:cxn ang="0">
                <a:pos x="connsiteX9977" y="connsiteY9977"/>
              </a:cxn>
              <a:cxn ang="0">
                <a:pos x="connsiteX9978" y="connsiteY9978"/>
              </a:cxn>
              <a:cxn ang="0">
                <a:pos x="connsiteX9979" y="connsiteY9979"/>
              </a:cxn>
              <a:cxn ang="0">
                <a:pos x="connsiteX9980" y="connsiteY9980"/>
              </a:cxn>
              <a:cxn ang="0">
                <a:pos x="connsiteX9981" y="connsiteY9981"/>
              </a:cxn>
              <a:cxn ang="0">
                <a:pos x="connsiteX9982" y="connsiteY9982"/>
              </a:cxn>
              <a:cxn ang="0">
                <a:pos x="connsiteX9983" y="connsiteY9983"/>
              </a:cxn>
              <a:cxn ang="0">
                <a:pos x="connsiteX9984" y="connsiteY9984"/>
              </a:cxn>
              <a:cxn ang="0">
                <a:pos x="connsiteX9985" y="connsiteY9985"/>
              </a:cxn>
              <a:cxn ang="0">
                <a:pos x="connsiteX9986" y="connsiteY9986"/>
              </a:cxn>
              <a:cxn ang="0">
                <a:pos x="connsiteX9987" y="connsiteY9987"/>
              </a:cxn>
              <a:cxn ang="0">
                <a:pos x="connsiteX9988" y="connsiteY9988"/>
              </a:cxn>
              <a:cxn ang="0">
                <a:pos x="connsiteX9989" y="connsiteY9989"/>
              </a:cxn>
              <a:cxn ang="0">
                <a:pos x="connsiteX9990" y="connsiteY9990"/>
              </a:cxn>
              <a:cxn ang="0">
                <a:pos x="connsiteX9991" y="connsiteY9991"/>
              </a:cxn>
              <a:cxn ang="0">
                <a:pos x="connsiteX9992" y="connsiteY9992"/>
              </a:cxn>
              <a:cxn ang="0">
                <a:pos x="connsiteX9993" y="connsiteY9993"/>
              </a:cxn>
              <a:cxn ang="0">
                <a:pos x="connsiteX9994" y="connsiteY9994"/>
              </a:cxn>
              <a:cxn ang="0">
                <a:pos x="connsiteX9995" y="connsiteY9995"/>
              </a:cxn>
              <a:cxn ang="0">
                <a:pos x="connsiteX9996" y="connsiteY9996"/>
              </a:cxn>
              <a:cxn ang="0">
                <a:pos x="connsiteX9997" y="connsiteY9997"/>
              </a:cxn>
              <a:cxn ang="0">
                <a:pos x="connsiteX9998" y="connsiteY9998"/>
              </a:cxn>
              <a:cxn ang="0">
                <a:pos x="connsiteX9999" y="connsiteY9999"/>
              </a:cxn>
              <a:cxn ang="0">
                <a:pos x="connsiteX10000" y="connsiteY10000"/>
              </a:cxn>
              <a:cxn ang="0">
                <a:pos x="connsiteX10001" y="connsiteY10001"/>
              </a:cxn>
              <a:cxn ang="0">
                <a:pos x="connsiteX10002" y="connsiteY10002"/>
              </a:cxn>
              <a:cxn ang="0">
                <a:pos x="connsiteX10003" y="connsiteY10003"/>
              </a:cxn>
              <a:cxn ang="0">
                <a:pos x="connsiteX10004" y="connsiteY10004"/>
              </a:cxn>
              <a:cxn ang="0">
                <a:pos x="connsiteX10005" y="connsiteY10005"/>
              </a:cxn>
              <a:cxn ang="0">
                <a:pos x="connsiteX10006" y="connsiteY10006"/>
              </a:cxn>
              <a:cxn ang="0">
                <a:pos x="connsiteX10007" y="connsiteY10007"/>
              </a:cxn>
              <a:cxn ang="0">
                <a:pos x="connsiteX10008" y="connsiteY10008"/>
              </a:cxn>
              <a:cxn ang="0">
                <a:pos x="connsiteX10009" y="connsiteY10009"/>
              </a:cxn>
              <a:cxn ang="0">
                <a:pos x="connsiteX10010" y="connsiteY10010"/>
              </a:cxn>
              <a:cxn ang="0">
                <a:pos x="connsiteX10011" y="connsiteY10011"/>
              </a:cxn>
              <a:cxn ang="0">
                <a:pos x="connsiteX10012" y="connsiteY10012"/>
              </a:cxn>
              <a:cxn ang="0">
                <a:pos x="connsiteX10013" y="connsiteY10013"/>
              </a:cxn>
              <a:cxn ang="0">
                <a:pos x="connsiteX10014" y="connsiteY10014"/>
              </a:cxn>
              <a:cxn ang="0">
                <a:pos x="connsiteX10015" y="connsiteY10015"/>
              </a:cxn>
              <a:cxn ang="0">
                <a:pos x="connsiteX10016" y="connsiteY10016"/>
              </a:cxn>
              <a:cxn ang="0">
                <a:pos x="connsiteX10017" y="connsiteY10017"/>
              </a:cxn>
              <a:cxn ang="0">
                <a:pos x="connsiteX10018" y="connsiteY10018"/>
              </a:cxn>
              <a:cxn ang="0">
                <a:pos x="connsiteX10019" y="connsiteY10019"/>
              </a:cxn>
              <a:cxn ang="0">
                <a:pos x="connsiteX10020" y="connsiteY10020"/>
              </a:cxn>
              <a:cxn ang="0">
                <a:pos x="connsiteX10021" y="connsiteY10021"/>
              </a:cxn>
              <a:cxn ang="0">
                <a:pos x="connsiteX10022" y="connsiteY10022"/>
              </a:cxn>
              <a:cxn ang="0">
                <a:pos x="connsiteX10023" y="connsiteY10023"/>
              </a:cxn>
              <a:cxn ang="0">
                <a:pos x="connsiteX10024" y="connsiteY10024"/>
              </a:cxn>
              <a:cxn ang="0">
                <a:pos x="connsiteX10025" y="connsiteY10025"/>
              </a:cxn>
              <a:cxn ang="0">
                <a:pos x="connsiteX10026" y="connsiteY10026"/>
              </a:cxn>
              <a:cxn ang="0">
                <a:pos x="connsiteX10027" y="connsiteY10027"/>
              </a:cxn>
              <a:cxn ang="0">
                <a:pos x="connsiteX10028" y="connsiteY10028"/>
              </a:cxn>
              <a:cxn ang="0">
                <a:pos x="connsiteX10029" y="connsiteY10029"/>
              </a:cxn>
              <a:cxn ang="0">
                <a:pos x="connsiteX10030" y="connsiteY10030"/>
              </a:cxn>
              <a:cxn ang="0">
                <a:pos x="connsiteX10031" y="connsiteY10031"/>
              </a:cxn>
              <a:cxn ang="0">
                <a:pos x="connsiteX10032" y="connsiteY10032"/>
              </a:cxn>
              <a:cxn ang="0">
                <a:pos x="connsiteX10033" y="connsiteY10033"/>
              </a:cxn>
              <a:cxn ang="0">
                <a:pos x="connsiteX10034" y="connsiteY10034"/>
              </a:cxn>
              <a:cxn ang="0">
                <a:pos x="connsiteX10035" y="connsiteY10035"/>
              </a:cxn>
              <a:cxn ang="0">
                <a:pos x="connsiteX10036" y="connsiteY10036"/>
              </a:cxn>
              <a:cxn ang="0">
                <a:pos x="connsiteX10037" y="connsiteY10037"/>
              </a:cxn>
              <a:cxn ang="0">
                <a:pos x="connsiteX10038" y="connsiteY10038"/>
              </a:cxn>
              <a:cxn ang="0">
                <a:pos x="connsiteX10039" y="connsiteY10039"/>
              </a:cxn>
              <a:cxn ang="0">
                <a:pos x="connsiteX10040" y="connsiteY10040"/>
              </a:cxn>
              <a:cxn ang="0">
                <a:pos x="connsiteX10041" y="connsiteY10041"/>
              </a:cxn>
              <a:cxn ang="0">
                <a:pos x="connsiteX10042" y="connsiteY10042"/>
              </a:cxn>
              <a:cxn ang="0">
                <a:pos x="connsiteX10043" y="connsiteY10043"/>
              </a:cxn>
              <a:cxn ang="0">
                <a:pos x="connsiteX10044" y="connsiteY10044"/>
              </a:cxn>
              <a:cxn ang="0">
                <a:pos x="connsiteX10045" y="connsiteY10045"/>
              </a:cxn>
              <a:cxn ang="0">
                <a:pos x="connsiteX10046" y="connsiteY10046"/>
              </a:cxn>
              <a:cxn ang="0">
                <a:pos x="connsiteX10047" y="connsiteY10047"/>
              </a:cxn>
              <a:cxn ang="0">
                <a:pos x="connsiteX10048" y="connsiteY10048"/>
              </a:cxn>
              <a:cxn ang="0">
                <a:pos x="connsiteX10049" y="connsiteY10049"/>
              </a:cxn>
              <a:cxn ang="0">
                <a:pos x="connsiteX10050" y="connsiteY10050"/>
              </a:cxn>
              <a:cxn ang="0">
                <a:pos x="connsiteX10051" y="connsiteY10051"/>
              </a:cxn>
              <a:cxn ang="0">
                <a:pos x="connsiteX10052" y="connsiteY10052"/>
              </a:cxn>
              <a:cxn ang="0">
                <a:pos x="connsiteX10053" y="connsiteY10053"/>
              </a:cxn>
              <a:cxn ang="0">
                <a:pos x="connsiteX10054" y="connsiteY10054"/>
              </a:cxn>
              <a:cxn ang="0">
                <a:pos x="connsiteX10055" y="connsiteY10055"/>
              </a:cxn>
              <a:cxn ang="0">
                <a:pos x="connsiteX10056" y="connsiteY10056"/>
              </a:cxn>
              <a:cxn ang="0">
                <a:pos x="connsiteX10057" y="connsiteY10057"/>
              </a:cxn>
              <a:cxn ang="0">
                <a:pos x="connsiteX10058" y="connsiteY10058"/>
              </a:cxn>
              <a:cxn ang="0">
                <a:pos x="connsiteX10059" y="connsiteY10059"/>
              </a:cxn>
              <a:cxn ang="0">
                <a:pos x="connsiteX10060" y="connsiteY10060"/>
              </a:cxn>
              <a:cxn ang="0">
                <a:pos x="connsiteX10061" y="connsiteY10061"/>
              </a:cxn>
              <a:cxn ang="0">
                <a:pos x="connsiteX10062" y="connsiteY10062"/>
              </a:cxn>
              <a:cxn ang="0">
                <a:pos x="connsiteX10063" y="connsiteY10063"/>
              </a:cxn>
              <a:cxn ang="0">
                <a:pos x="connsiteX10064" y="connsiteY10064"/>
              </a:cxn>
              <a:cxn ang="0">
                <a:pos x="connsiteX10065" y="connsiteY10065"/>
              </a:cxn>
              <a:cxn ang="0">
                <a:pos x="connsiteX10066" y="connsiteY10066"/>
              </a:cxn>
              <a:cxn ang="0">
                <a:pos x="connsiteX10067" y="connsiteY10067"/>
              </a:cxn>
              <a:cxn ang="0">
                <a:pos x="connsiteX10068" y="connsiteY10068"/>
              </a:cxn>
              <a:cxn ang="0">
                <a:pos x="connsiteX10069" y="connsiteY10069"/>
              </a:cxn>
              <a:cxn ang="0">
                <a:pos x="connsiteX10070" y="connsiteY10070"/>
              </a:cxn>
              <a:cxn ang="0">
                <a:pos x="connsiteX10071" y="connsiteY10071"/>
              </a:cxn>
              <a:cxn ang="0">
                <a:pos x="connsiteX10072" y="connsiteY10072"/>
              </a:cxn>
              <a:cxn ang="0">
                <a:pos x="connsiteX10073" y="connsiteY10073"/>
              </a:cxn>
              <a:cxn ang="0">
                <a:pos x="connsiteX10074" y="connsiteY10074"/>
              </a:cxn>
              <a:cxn ang="0">
                <a:pos x="connsiteX10075" y="connsiteY10075"/>
              </a:cxn>
              <a:cxn ang="0">
                <a:pos x="connsiteX10076" y="connsiteY10076"/>
              </a:cxn>
              <a:cxn ang="0">
                <a:pos x="connsiteX10077" y="connsiteY10077"/>
              </a:cxn>
              <a:cxn ang="0">
                <a:pos x="connsiteX10078" y="connsiteY10078"/>
              </a:cxn>
              <a:cxn ang="0">
                <a:pos x="connsiteX10079" y="connsiteY10079"/>
              </a:cxn>
              <a:cxn ang="0">
                <a:pos x="connsiteX10080" y="connsiteY10080"/>
              </a:cxn>
              <a:cxn ang="0">
                <a:pos x="connsiteX10081" y="connsiteY10081"/>
              </a:cxn>
              <a:cxn ang="0">
                <a:pos x="connsiteX10082" y="connsiteY10082"/>
              </a:cxn>
              <a:cxn ang="0">
                <a:pos x="connsiteX10083" y="connsiteY10083"/>
              </a:cxn>
              <a:cxn ang="0">
                <a:pos x="connsiteX10084" y="connsiteY10084"/>
              </a:cxn>
              <a:cxn ang="0">
                <a:pos x="connsiteX10085" y="connsiteY10085"/>
              </a:cxn>
              <a:cxn ang="0">
                <a:pos x="connsiteX10086" y="connsiteY10086"/>
              </a:cxn>
              <a:cxn ang="0">
                <a:pos x="connsiteX10087" y="connsiteY10087"/>
              </a:cxn>
              <a:cxn ang="0">
                <a:pos x="connsiteX10088" y="connsiteY10088"/>
              </a:cxn>
              <a:cxn ang="0">
                <a:pos x="connsiteX10089" y="connsiteY10089"/>
              </a:cxn>
              <a:cxn ang="0">
                <a:pos x="connsiteX10090" y="connsiteY10090"/>
              </a:cxn>
              <a:cxn ang="0">
                <a:pos x="connsiteX10091" y="connsiteY10091"/>
              </a:cxn>
              <a:cxn ang="0">
                <a:pos x="connsiteX10092" y="connsiteY10092"/>
              </a:cxn>
              <a:cxn ang="0">
                <a:pos x="connsiteX10093" y="connsiteY10093"/>
              </a:cxn>
              <a:cxn ang="0">
                <a:pos x="connsiteX10094" y="connsiteY10094"/>
              </a:cxn>
              <a:cxn ang="0">
                <a:pos x="connsiteX10095" y="connsiteY10095"/>
              </a:cxn>
              <a:cxn ang="0">
                <a:pos x="connsiteX10096" y="connsiteY10096"/>
              </a:cxn>
              <a:cxn ang="0">
                <a:pos x="connsiteX10097" y="connsiteY10097"/>
              </a:cxn>
              <a:cxn ang="0">
                <a:pos x="connsiteX10098" y="connsiteY10098"/>
              </a:cxn>
              <a:cxn ang="0">
                <a:pos x="connsiteX10099" y="connsiteY10099"/>
              </a:cxn>
              <a:cxn ang="0">
                <a:pos x="connsiteX10100" y="connsiteY10100"/>
              </a:cxn>
              <a:cxn ang="0">
                <a:pos x="connsiteX10101" y="connsiteY10101"/>
              </a:cxn>
              <a:cxn ang="0">
                <a:pos x="connsiteX10102" y="connsiteY10102"/>
              </a:cxn>
              <a:cxn ang="0">
                <a:pos x="connsiteX10103" y="connsiteY10103"/>
              </a:cxn>
              <a:cxn ang="0">
                <a:pos x="connsiteX10104" y="connsiteY10104"/>
              </a:cxn>
              <a:cxn ang="0">
                <a:pos x="connsiteX10105" y="connsiteY10105"/>
              </a:cxn>
              <a:cxn ang="0">
                <a:pos x="connsiteX10106" y="connsiteY10106"/>
              </a:cxn>
              <a:cxn ang="0">
                <a:pos x="connsiteX10107" y="connsiteY10107"/>
              </a:cxn>
              <a:cxn ang="0">
                <a:pos x="connsiteX10108" y="connsiteY10108"/>
              </a:cxn>
              <a:cxn ang="0">
                <a:pos x="connsiteX10109" y="connsiteY10109"/>
              </a:cxn>
              <a:cxn ang="0">
                <a:pos x="connsiteX10110" y="connsiteY10110"/>
              </a:cxn>
              <a:cxn ang="0">
                <a:pos x="connsiteX10111" y="connsiteY10111"/>
              </a:cxn>
              <a:cxn ang="0">
                <a:pos x="connsiteX10112" y="connsiteY10112"/>
              </a:cxn>
              <a:cxn ang="0">
                <a:pos x="connsiteX10113" y="connsiteY10113"/>
              </a:cxn>
              <a:cxn ang="0">
                <a:pos x="connsiteX10114" y="connsiteY10114"/>
              </a:cxn>
              <a:cxn ang="0">
                <a:pos x="connsiteX10115" y="connsiteY10115"/>
              </a:cxn>
              <a:cxn ang="0">
                <a:pos x="connsiteX10116" y="connsiteY10116"/>
              </a:cxn>
              <a:cxn ang="0">
                <a:pos x="connsiteX10117" y="connsiteY10117"/>
              </a:cxn>
              <a:cxn ang="0">
                <a:pos x="connsiteX10118" y="connsiteY10118"/>
              </a:cxn>
              <a:cxn ang="0">
                <a:pos x="connsiteX10119" y="connsiteY10119"/>
              </a:cxn>
              <a:cxn ang="0">
                <a:pos x="connsiteX10120" y="connsiteY10120"/>
              </a:cxn>
              <a:cxn ang="0">
                <a:pos x="connsiteX10121" y="connsiteY10121"/>
              </a:cxn>
              <a:cxn ang="0">
                <a:pos x="connsiteX10122" y="connsiteY10122"/>
              </a:cxn>
              <a:cxn ang="0">
                <a:pos x="connsiteX10123" y="connsiteY10123"/>
              </a:cxn>
              <a:cxn ang="0">
                <a:pos x="connsiteX10124" y="connsiteY10124"/>
              </a:cxn>
              <a:cxn ang="0">
                <a:pos x="connsiteX10125" y="connsiteY10125"/>
              </a:cxn>
              <a:cxn ang="0">
                <a:pos x="connsiteX10126" y="connsiteY10126"/>
              </a:cxn>
              <a:cxn ang="0">
                <a:pos x="connsiteX10127" y="connsiteY10127"/>
              </a:cxn>
              <a:cxn ang="0">
                <a:pos x="connsiteX10128" y="connsiteY10128"/>
              </a:cxn>
              <a:cxn ang="0">
                <a:pos x="connsiteX10129" y="connsiteY10129"/>
              </a:cxn>
              <a:cxn ang="0">
                <a:pos x="connsiteX10130" y="connsiteY10130"/>
              </a:cxn>
              <a:cxn ang="0">
                <a:pos x="connsiteX10131" y="connsiteY10131"/>
              </a:cxn>
              <a:cxn ang="0">
                <a:pos x="connsiteX10132" y="connsiteY10132"/>
              </a:cxn>
              <a:cxn ang="0">
                <a:pos x="connsiteX10133" y="connsiteY10133"/>
              </a:cxn>
              <a:cxn ang="0">
                <a:pos x="connsiteX10134" y="connsiteY10134"/>
              </a:cxn>
              <a:cxn ang="0">
                <a:pos x="connsiteX10135" y="connsiteY10135"/>
              </a:cxn>
              <a:cxn ang="0">
                <a:pos x="connsiteX10136" y="connsiteY10136"/>
              </a:cxn>
              <a:cxn ang="0">
                <a:pos x="connsiteX10137" y="connsiteY10137"/>
              </a:cxn>
              <a:cxn ang="0">
                <a:pos x="connsiteX10138" y="connsiteY10138"/>
              </a:cxn>
              <a:cxn ang="0">
                <a:pos x="connsiteX10139" y="connsiteY10139"/>
              </a:cxn>
              <a:cxn ang="0">
                <a:pos x="connsiteX10140" y="connsiteY10140"/>
              </a:cxn>
              <a:cxn ang="0">
                <a:pos x="connsiteX10141" y="connsiteY10141"/>
              </a:cxn>
              <a:cxn ang="0">
                <a:pos x="connsiteX10142" y="connsiteY10142"/>
              </a:cxn>
              <a:cxn ang="0">
                <a:pos x="connsiteX10143" y="connsiteY10143"/>
              </a:cxn>
              <a:cxn ang="0">
                <a:pos x="connsiteX10144" y="connsiteY10144"/>
              </a:cxn>
              <a:cxn ang="0">
                <a:pos x="connsiteX10145" y="connsiteY10145"/>
              </a:cxn>
              <a:cxn ang="0">
                <a:pos x="connsiteX10146" y="connsiteY10146"/>
              </a:cxn>
              <a:cxn ang="0">
                <a:pos x="connsiteX10147" y="connsiteY10147"/>
              </a:cxn>
              <a:cxn ang="0">
                <a:pos x="connsiteX10148" y="connsiteY10148"/>
              </a:cxn>
              <a:cxn ang="0">
                <a:pos x="connsiteX10149" y="connsiteY10149"/>
              </a:cxn>
              <a:cxn ang="0">
                <a:pos x="connsiteX10150" y="connsiteY10150"/>
              </a:cxn>
              <a:cxn ang="0">
                <a:pos x="connsiteX10151" y="connsiteY10151"/>
              </a:cxn>
              <a:cxn ang="0">
                <a:pos x="connsiteX10152" y="connsiteY10152"/>
              </a:cxn>
              <a:cxn ang="0">
                <a:pos x="connsiteX10153" y="connsiteY10153"/>
              </a:cxn>
              <a:cxn ang="0">
                <a:pos x="connsiteX10154" y="connsiteY10154"/>
              </a:cxn>
              <a:cxn ang="0">
                <a:pos x="connsiteX10155" y="connsiteY10155"/>
              </a:cxn>
              <a:cxn ang="0">
                <a:pos x="connsiteX10156" y="connsiteY10156"/>
              </a:cxn>
              <a:cxn ang="0">
                <a:pos x="connsiteX10157" y="connsiteY10157"/>
              </a:cxn>
              <a:cxn ang="0">
                <a:pos x="connsiteX10158" y="connsiteY10158"/>
              </a:cxn>
              <a:cxn ang="0">
                <a:pos x="connsiteX10159" y="connsiteY10159"/>
              </a:cxn>
              <a:cxn ang="0">
                <a:pos x="connsiteX10160" y="connsiteY10160"/>
              </a:cxn>
              <a:cxn ang="0">
                <a:pos x="connsiteX10161" y="connsiteY10161"/>
              </a:cxn>
              <a:cxn ang="0">
                <a:pos x="connsiteX10162" y="connsiteY10162"/>
              </a:cxn>
              <a:cxn ang="0">
                <a:pos x="connsiteX10163" y="connsiteY10163"/>
              </a:cxn>
              <a:cxn ang="0">
                <a:pos x="connsiteX10164" y="connsiteY10164"/>
              </a:cxn>
              <a:cxn ang="0">
                <a:pos x="connsiteX10165" y="connsiteY10165"/>
              </a:cxn>
              <a:cxn ang="0">
                <a:pos x="connsiteX10166" y="connsiteY10166"/>
              </a:cxn>
              <a:cxn ang="0">
                <a:pos x="connsiteX10167" y="connsiteY10167"/>
              </a:cxn>
              <a:cxn ang="0">
                <a:pos x="connsiteX10168" y="connsiteY10168"/>
              </a:cxn>
              <a:cxn ang="0">
                <a:pos x="connsiteX10169" y="connsiteY10169"/>
              </a:cxn>
              <a:cxn ang="0">
                <a:pos x="connsiteX10170" y="connsiteY10170"/>
              </a:cxn>
              <a:cxn ang="0">
                <a:pos x="connsiteX10171" y="connsiteY10171"/>
              </a:cxn>
              <a:cxn ang="0">
                <a:pos x="connsiteX10172" y="connsiteY10172"/>
              </a:cxn>
              <a:cxn ang="0">
                <a:pos x="connsiteX10173" y="connsiteY10173"/>
              </a:cxn>
              <a:cxn ang="0">
                <a:pos x="connsiteX10174" y="connsiteY10174"/>
              </a:cxn>
              <a:cxn ang="0">
                <a:pos x="connsiteX10175" y="connsiteY10175"/>
              </a:cxn>
              <a:cxn ang="0">
                <a:pos x="connsiteX10176" y="connsiteY10176"/>
              </a:cxn>
              <a:cxn ang="0">
                <a:pos x="connsiteX10177" y="connsiteY10177"/>
              </a:cxn>
              <a:cxn ang="0">
                <a:pos x="connsiteX10178" y="connsiteY10178"/>
              </a:cxn>
              <a:cxn ang="0">
                <a:pos x="connsiteX10179" y="connsiteY10179"/>
              </a:cxn>
              <a:cxn ang="0">
                <a:pos x="connsiteX10180" y="connsiteY10180"/>
              </a:cxn>
              <a:cxn ang="0">
                <a:pos x="connsiteX10181" y="connsiteY10181"/>
              </a:cxn>
              <a:cxn ang="0">
                <a:pos x="connsiteX10182" y="connsiteY10182"/>
              </a:cxn>
              <a:cxn ang="0">
                <a:pos x="connsiteX10183" y="connsiteY10183"/>
              </a:cxn>
              <a:cxn ang="0">
                <a:pos x="connsiteX10184" y="connsiteY10184"/>
              </a:cxn>
              <a:cxn ang="0">
                <a:pos x="connsiteX10185" y="connsiteY10185"/>
              </a:cxn>
              <a:cxn ang="0">
                <a:pos x="connsiteX10186" y="connsiteY10186"/>
              </a:cxn>
              <a:cxn ang="0">
                <a:pos x="connsiteX10187" y="connsiteY10187"/>
              </a:cxn>
              <a:cxn ang="0">
                <a:pos x="connsiteX10188" y="connsiteY10188"/>
              </a:cxn>
              <a:cxn ang="0">
                <a:pos x="connsiteX10189" y="connsiteY10189"/>
              </a:cxn>
              <a:cxn ang="0">
                <a:pos x="connsiteX10190" y="connsiteY10190"/>
              </a:cxn>
              <a:cxn ang="0">
                <a:pos x="connsiteX10191" y="connsiteY10191"/>
              </a:cxn>
              <a:cxn ang="0">
                <a:pos x="connsiteX10192" y="connsiteY10192"/>
              </a:cxn>
              <a:cxn ang="0">
                <a:pos x="connsiteX10193" y="connsiteY10193"/>
              </a:cxn>
              <a:cxn ang="0">
                <a:pos x="connsiteX10194" y="connsiteY10194"/>
              </a:cxn>
              <a:cxn ang="0">
                <a:pos x="connsiteX10195" y="connsiteY10195"/>
              </a:cxn>
              <a:cxn ang="0">
                <a:pos x="connsiteX10196" y="connsiteY10196"/>
              </a:cxn>
              <a:cxn ang="0">
                <a:pos x="connsiteX10197" y="connsiteY10197"/>
              </a:cxn>
              <a:cxn ang="0">
                <a:pos x="connsiteX10198" y="connsiteY10198"/>
              </a:cxn>
              <a:cxn ang="0">
                <a:pos x="connsiteX10199" y="connsiteY10199"/>
              </a:cxn>
              <a:cxn ang="0">
                <a:pos x="connsiteX10200" y="connsiteY10200"/>
              </a:cxn>
              <a:cxn ang="0">
                <a:pos x="connsiteX10201" y="connsiteY10201"/>
              </a:cxn>
              <a:cxn ang="0">
                <a:pos x="connsiteX10202" y="connsiteY10202"/>
              </a:cxn>
              <a:cxn ang="0">
                <a:pos x="connsiteX10203" y="connsiteY10203"/>
              </a:cxn>
              <a:cxn ang="0">
                <a:pos x="connsiteX10204" y="connsiteY10204"/>
              </a:cxn>
              <a:cxn ang="0">
                <a:pos x="connsiteX10205" y="connsiteY10205"/>
              </a:cxn>
              <a:cxn ang="0">
                <a:pos x="connsiteX10206" y="connsiteY10206"/>
              </a:cxn>
              <a:cxn ang="0">
                <a:pos x="connsiteX10207" y="connsiteY10207"/>
              </a:cxn>
              <a:cxn ang="0">
                <a:pos x="connsiteX10208" y="connsiteY10208"/>
              </a:cxn>
              <a:cxn ang="0">
                <a:pos x="connsiteX10209" y="connsiteY10209"/>
              </a:cxn>
              <a:cxn ang="0">
                <a:pos x="connsiteX10210" y="connsiteY10210"/>
              </a:cxn>
              <a:cxn ang="0">
                <a:pos x="connsiteX10211" y="connsiteY10211"/>
              </a:cxn>
              <a:cxn ang="0">
                <a:pos x="connsiteX10212" y="connsiteY10212"/>
              </a:cxn>
              <a:cxn ang="0">
                <a:pos x="connsiteX10213" y="connsiteY10213"/>
              </a:cxn>
              <a:cxn ang="0">
                <a:pos x="connsiteX10214" y="connsiteY10214"/>
              </a:cxn>
              <a:cxn ang="0">
                <a:pos x="connsiteX10215" y="connsiteY10215"/>
              </a:cxn>
              <a:cxn ang="0">
                <a:pos x="connsiteX10216" y="connsiteY10216"/>
              </a:cxn>
              <a:cxn ang="0">
                <a:pos x="connsiteX10217" y="connsiteY10217"/>
              </a:cxn>
              <a:cxn ang="0">
                <a:pos x="connsiteX10218" y="connsiteY10218"/>
              </a:cxn>
              <a:cxn ang="0">
                <a:pos x="connsiteX10219" y="connsiteY10219"/>
              </a:cxn>
              <a:cxn ang="0">
                <a:pos x="connsiteX10220" y="connsiteY10220"/>
              </a:cxn>
              <a:cxn ang="0">
                <a:pos x="connsiteX10221" y="connsiteY10221"/>
              </a:cxn>
              <a:cxn ang="0">
                <a:pos x="connsiteX10222" y="connsiteY10222"/>
              </a:cxn>
              <a:cxn ang="0">
                <a:pos x="connsiteX10223" y="connsiteY10223"/>
              </a:cxn>
              <a:cxn ang="0">
                <a:pos x="connsiteX10224" y="connsiteY10224"/>
              </a:cxn>
              <a:cxn ang="0">
                <a:pos x="connsiteX10225" y="connsiteY10225"/>
              </a:cxn>
              <a:cxn ang="0">
                <a:pos x="connsiteX10226" y="connsiteY10226"/>
              </a:cxn>
              <a:cxn ang="0">
                <a:pos x="connsiteX10227" y="connsiteY10227"/>
              </a:cxn>
              <a:cxn ang="0">
                <a:pos x="connsiteX10228" y="connsiteY10228"/>
              </a:cxn>
              <a:cxn ang="0">
                <a:pos x="connsiteX10229" y="connsiteY10229"/>
              </a:cxn>
              <a:cxn ang="0">
                <a:pos x="connsiteX10230" y="connsiteY10230"/>
              </a:cxn>
              <a:cxn ang="0">
                <a:pos x="connsiteX10231" y="connsiteY10231"/>
              </a:cxn>
              <a:cxn ang="0">
                <a:pos x="connsiteX10232" y="connsiteY10232"/>
              </a:cxn>
              <a:cxn ang="0">
                <a:pos x="connsiteX10233" y="connsiteY10233"/>
              </a:cxn>
              <a:cxn ang="0">
                <a:pos x="connsiteX10234" y="connsiteY10234"/>
              </a:cxn>
              <a:cxn ang="0">
                <a:pos x="connsiteX10235" y="connsiteY10235"/>
              </a:cxn>
              <a:cxn ang="0">
                <a:pos x="connsiteX10236" y="connsiteY10236"/>
              </a:cxn>
              <a:cxn ang="0">
                <a:pos x="connsiteX10237" y="connsiteY10237"/>
              </a:cxn>
              <a:cxn ang="0">
                <a:pos x="connsiteX10238" y="connsiteY10238"/>
              </a:cxn>
              <a:cxn ang="0">
                <a:pos x="connsiteX10239" y="connsiteY10239"/>
              </a:cxn>
              <a:cxn ang="0">
                <a:pos x="connsiteX10240" y="connsiteY10240"/>
              </a:cxn>
              <a:cxn ang="0">
                <a:pos x="connsiteX10241" y="connsiteY10241"/>
              </a:cxn>
              <a:cxn ang="0">
                <a:pos x="connsiteX10242" y="connsiteY10242"/>
              </a:cxn>
              <a:cxn ang="0">
                <a:pos x="connsiteX10243" y="connsiteY10243"/>
              </a:cxn>
              <a:cxn ang="0">
                <a:pos x="connsiteX10244" y="connsiteY10244"/>
              </a:cxn>
              <a:cxn ang="0">
                <a:pos x="connsiteX10245" y="connsiteY10245"/>
              </a:cxn>
              <a:cxn ang="0">
                <a:pos x="connsiteX10246" y="connsiteY10246"/>
              </a:cxn>
              <a:cxn ang="0">
                <a:pos x="connsiteX10247" y="connsiteY10247"/>
              </a:cxn>
              <a:cxn ang="0">
                <a:pos x="connsiteX10248" y="connsiteY10248"/>
              </a:cxn>
              <a:cxn ang="0">
                <a:pos x="connsiteX10249" y="connsiteY10249"/>
              </a:cxn>
              <a:cxn ang="0">
                <a:pos x="connsiteX10250" y="connsiteY10250"/>
              </a:cxn>
              <a:cxn ang="0">
                <a:pos x="connsiteX10251" y="connsiteY10251"/>
              </a:cxn>
              <a:cxn ang="0">
                <a:pos x="connsiteX10252" y="connsiteY10252"/>
              </a:cxn>
              <a:cxn ang="0">
                <a:pos x="connsiteX10253" y="connsiteY10253"/>
              </a:cxn>
              <a:cxn ang="0">
                <a:pos x="connsiteX10254" y="connsiteY10254"/>
              </a:cxn>
              <a:cxn ang="0">
                <a:pos x="connsiteX10255" y="connsiteY10255"/>
              </a:cxn>
              <a:cxn ang="0">
                <a:pos x="connsiteX10256" y="connsiteY10256"/>
              </a:cxn>
              <a:cxn ang="0">
                <a:pos x="connsiteX10257" y="connsiteY10257"/>
              </a:cxn>
              <a:cxn ang="0">
                <a:pos x="connsiteX10258" y="connsiteY10258"/>
              </a:cxn>
              <a:cxn ang="0">
                <a:pos x="connsiteX10259" y="connsiteY10259"/>
              </a:cxn>
              <a:cxn ang="0">
                <a:pos x="connsiteX10260" y="connsiteY10260"/>
              </a:cxn>
              <a:cxn ang="0">
                <a:pos x="connsiteX10261" y="connsiteY10261"/>
              </a:cxn>
              <a:cxn ang="0">
                <a:pos x="connsiteX10262" y="connsiteY10262"/>
              </a:cxn>
              <a:cxn ang="0">
                <a:pos x="connsiteX10263" y="connsiteY10263"/>
              </a:cxn>
              <a:cxn ang="0">
                <a:pos x="connsiteX10264" y="connsiteY10264"/>
              </a:cxn>
              <a:cxn ang="0">
                <a:pos x="connsiteX10265" y="connsiteY10265"/>
              </a:cxn>
              <a:cxn ang="0">
                <a:pos x="connsiteX10266" y="connsiteY10266"/>
              </a:cxn>
              <a:cxn ang="0">
                <a:pos x="connsiteX10267" y="connsiteY10267"/>
              </a:cxn>
              <a:cxn ang="0">
                <a:pos x="connsiteX10268" y="connsiteY10268"/>
              </a:cxn>
              <a:cxn ang="0">
                <a:pos x="connsiteX10269" y="connsiteY10269"/>
              </a:cxn>
              <a:cxn ang="0">
                <a:pos x="connsiteX10270" y="connsiteY10270"/>
              </a:cxn>
              <a:cxn ang="0">
                <a:pos x="connsiteX10271" y="connsiteY10271"/>
              </a:cxn>
              <a:cxn ang="0">
                <a:pos x="connsiteX10272" y="connsiteY10272"/>
              </a:cxn>
              <a:cxn ang="0">
                <a:pos x="connsiteX10273" y="connsiteY10273"/>
              </a:cxn>
              <a:cxn ang="0">
                <a:pos x="connsiteX10274" y="connsiteY10274"/>
              </a:cxn>
              <a:cxn ang="0">
                <a:pos x="connsiteX10275" y="connsiteY10275"/>
              </a:cxn>
              <a:cxn ang="0">
                <a:pos x="connsiteX10276" y="connsiteY10276"/>
              </a:cxn>
              <a:cxn ang="0">
                <a:pos x="connsiteX10277" y="connsiteY10277"/>
              </a:cxn>
              <a:cxn ang="0">
                <a:pos x="connsiteX10278" y="connsiteY10278"/>
              </a:cxn>
              <a:cxn ang="0">
                <a:pos x="connsiteX10279" y="connsiteY10279"/>
              </a:cxn>
              <a:cxn ang="0">
                <a:pos x="connsiteX10280" y="connsiteY10280"/>
              </a:cxn>
              <a:cxn ang="0">
                <a:pos x="connsiteX10281" y="connsiteY10281"/>
              </a:cxn>
              <a:cxn ang="0">
                <a:pos x="connsiteX10282" y="connsiteY10282"/>
              </a:cxn>
              <a:cxn ang="0">
                <a:pos x="connsiteX10283" y="connsiteY10283"/>
              </a:cxn>
              <a:cxn ang="0">
                <a:pos x="connsiteX10284" y="connsiteY10284"/>
              </a:cxn>
              <a:cxn ang="0">
                <a:pos x="connsiteX10285" y="connsiteY10285"/>
              </a:cxn>
              <a:cxn ang="0">
                <a:pos x="connsiteX10286" y="connsiteY10286"/>
              </a:cxn>
              <a:cxn ang="0">
                <a:pos x="connsiteX10287" y="connsiteY10287"/>
              </a:cxn>
              <a:cxn ang="0">
                <a:pos x="connsiteX10288" y="connsiteY10288"/>
              </a:cxn>
              <a:cxn ang="0">
                <a:pos x="connsiteX10289" y="connsiteY10289"/>
              </a:cxn>
              <a:cxn ang="0">
                <a:pos x="connsiteX10290" y="connsiteY10290"/>
              </a:cxn>
              <a:cxn ang="0">
                <a:pos x="connsiteX10291" y="connsiteY10291"/>
              </a:cxn>
              <a:cxn ang="0">
                <a:pos x="connsiteX10292" y="connsiteY10292"/>
              </a:cxn>
              <a:cxn ang="0">
                <a:pos x="connsiteX10293" y="connsiteY10293"/>
              </a:cxn>
              <a:cxn ang="0">
                <a:pos x="connsiteX10294" y="connsiteY10294"/>
              </a:cxn>
              <a:cxn ang="0">
                <a:pos x="connsiteX10295" y="connsiteY10295"/>
              </a:cxn>
              <a:cxn ang="0">
                <a:pos x="connsiteX10296" y="connsiteY10296"/>
              </a:cxn>
              <a:cxn ang="0">
                <a:pos x="connsiteX10297" y="connsiteY10297"/>
              </a:cxn>
              <a:cxn ang="0">
                <a:pos x="connsiteX10298" y="connsiteY10298"/>
              </a:cxn>
              <a:cxn ang="0">
                <a:pos x="connsiteX10299" y="connsiteY10299"/>
              </a:cxn>
              <a:cxn ang="0">
                <a:pos x="connsiteX10300" y="connsiteY10300"/>
              </a:cxn>
              <a:cxn ang="0">
                <a:pos x="connsiteX10301" y="connsiteY10301"/>
              </a:cxn>
              <a:cxn ang="0">
                <a:pos x="connsiteX10302" y="connsiteY10302"/>
              </a:cxn>
              <a:cxn ang="0">
                <a:pos x="connsiteX10303" y="connsiteY10303"/>
              </a:cxn>
              <a:cxn ang="0">
                <a:pos x="connsiteX10304" y="connsiteY10304"/>
              </a:cxn>
              <a:cxn ang="0">
                <a:pos x="connsiteX10305" y="connsiteY10305"/>
              </a:cxn>
              <a:cxn ang="0">
                <a:pos x="connsiteX10306" y="connsiteY10306"/>
              </a:cxn>
              <a:cxn ang="0">
                <a:pos x="connsiteX10307" y="connsiteY10307"/>
              </a:cxn>
              <a:cxn ang="0">
                <a:pos x="connsiteX10308" y="connsiteY10308"/>
              </a:cxn>
              <a:cxn ang="0">
                <a:pos x="connsiteX10309" y="connsiteY10309"/>
              </a:cxn>
              <a:cxn ang="0">
                <a:pos x="connsiteX10310" y="connsiteY10310"/>
              </a:cxn>
              <a:cxn ang="0">
                <a:pos x="connsiteX10311" y="connsiteY10311"/>
              </a:cxn>
              <a:cxn ang="0">
                <a:pos x="connsiteX10312" y="connsiteY10312"/>
              </a:cxn>
              <a:cxn ang="0">
                <a:pos x="connsiteX10313" y="connsiteY10313"/>
              </a:cxn>
              <a:cxn ang="0">
                <a:pos x="connsiteX10314" y="connsiteY10314"/>
              </a:cxn>
              <a:cxn ang="0">
                <a:pos x="connsiteX10315" y="connsiteY10315"/>
              </a:cxn>
              <a:cxn ang="0">
                <a:pos x="connsiteX10316" y="connsiteY10316"/>
              </a:cxn>
              <a:cxn ang="0">
                <a:pos x="connsiteX10317" y="connsiteY10317"/>
              </a:cxn>
              <a:cxn ang="0">
                <a:pos x="connsiteX10318" y="connsiteY10318"/>
              </a:cxn>
              <a:cxn ang="0">
                <a:pos x="connsiteX10319" y="connsiteY10319"/>
              </a:cxn>
              <a:cxn ang="0">
                <a:pos x="connsiteX10320" y="connsiteY10320"/>
              </a:cxn>
              <a:cxn ang="0">
                <a:pos x="connsiteX10321" y="connsiteY10321"/>
              </a:cxn>
              <a:cxn ang="0">
                <a:pos x="connsiteX10322" y="connsiteY10322"/>
              </a:cxn>
              <a:cxn ang="0">
                <a:pos x="connsiteX10323" y="connsiteY10323"/>
              </a:cxn>
              <a:cxn ang="0">
                <a:pos x="connsiteX10324" y="connsiteY10324"/>
              </a:cxn>
              <a:cxn ang="0">
                <a:pos x="connsiteX10325" y="connsiteY10325"/>
              </a:cxn>
              <a:cxn ang="0">
                <a:pos x="connsiteX10326" y="connsiteY10326"/>
              </a:cxn>
              <a:cxn ang="0">
                <a:pos x="connsiteX10327" y="connsiteY10327"/>
              </a:cxn>
              <a:cxn ang="0">
                <a:pos x="connsiteX10328" y="connsiteY10328"/>
              </a:cxn>
              <a:cxn ang="0">
                <a:pos x="connsiteX10329" y="connsiteY10329"/>
              </a:cxn>
              <a:cxn ang="0">
                <a:pos x="connsiteX10330" y="connsiteY10330"/>
              </a:cxn>
              <a:cxn ang="0">
                <a:pos x="connsiteX10331" y="connsiteY10331"/>
              </a:cxn>
              <a:cxn ang="0">
                <a:pos x="connsiteX10332" y="connsiteY10332"/>
              </a:cxn>
              <a:cxn ang="0">
                <a:pos x="connsiteX10333" y="connsiteY10333"/>
              </a:cxn>
              <a:cxn ang="0">
                <a:pos x="connsiteX10334" y="connsiteY10334"/>
              </a:cxn>
              <a:cxn ang="0">
                <a:pos x="connsiteX10335" y="connsiteY10335"/>
              </a:cxn>
              <a:cxn ang="0">
                <a:pos x="connsiteX10336" y="connsiteY10336"/>
              </a:cxn>
              <a:cxn ang="0">
                <a:pos x="connsiteX10337" y="connsiteY10337"/>
              </a:cxn>
              <a:cxn ang="0">
                <a:pos x="connsiteX10338" y="connsiteY10338"/>
              </a:cxn>
              <a:cxn ang="0">
                <a:pos x="connsiteX10339" y="connsiteY10339"/>
              </a:cxn>
              <a:cxn ang="0">
                <a:pos x="connsiteX10340" y="connsiteY10340"/>
              </a:cxn>
              <a:cxn ang="0">
                <a:pos x="connsiteX10341" y="connsiteY10341"/>
              </a:cxn>
              <a:cxn ang="0">
                <a:pos x="connsiteX10342" y="connsiteY10342"/>
              </a:cxn>
              <a:cxn ang="0">
                <a:pos x="connsiteX10343" y="connsiteY10343"/>
              </a:cxn>
              <a:cxn ang="0">
                <a:pos x="connsiteX10344" y="connsiteY10344"/>
              </a:cxn>
              <a:cxn ang="0">
                <a:pos x="connsiteX10345" y="connsiteY10345"/>
              </a:cxn>
              <a:cxn ang="0">
                <a:pos x="connsiteX10346" y="connsiteY10346"/>
              </a:cxn>
              <a:cxn ang="0">
                <a:pos x="connsiteX10347" y="connsiteY10347"/>
              </a:cxn>
              <a:cxn ang="0">
                <a:pos x="connsiteX10348" y="connsiteY10348"/>
              </a:cxn>
              <a:cxn ang="0">
                <a:pos x="connsiteX10349" y="connsiteY10349"/>
              </a:cxn>
              <a:cxn ang="0">
                <a:pos x="connsiteX10350" y="connsiteY10350"/>
              </a:cxn>
              <a:cxn ang="0">
                <a:pos x="connsiteX10351" y="connsiteY10351"/>
              </a:cxn>
              <a:cxn ang="0">
                <a:pos x="connsiteX10352" y="connsiteY10352"/>
              </a:cxn>
              <a:cxn ang="0">
                <a:pos x="connsiteX10353" y="connsiteY10353"/>
              </a:cxn>
              <a:cxn ang="0">
                <a:pos x="connsiteX10354" y="connsiteY10354"/>
              </a:cxn>
              <a:cxn ang="0">
                <a:pos x="connsiteX10355" y="connsiteY10355"/>
              </a:cxn>
              <a:cxn ang="0">
                <a:pos x="connsiteX10356" y="connsiteY10356"/>
              </a:cxn>
              <a:cxn ang="0">
                <a:pos x="connsiteX10357" y="connsiteY10357"/>
              </a:cxn>
              <a:cxn ang="0">
                <a:pos x="connsiteX10358" y="connsiteY10358"/>
              </a:cxn>
              <a:cxn ang="0">
                <a:pos x="connsiteX10359" y="connsiteY10359"/>
              </a:cxn>
              <a:cxn ang="0">
                <a:pos x="connsiteX10360" y="connsiteY10360"/>
              </a:cxn>
              <a:cxn ang="0">
                <a:pos x="connsiteX10361" y="connsiteY10361"/>
              </a:cxn>
              <a:cxn ang="0">
                <a:pos x="connsiteX10362" y="connsiteY10362"/>
              </a:cxn>
              <a:cxn ang="0">
                <a:pos x="connsiteX10363" y="connsiteY10363"/>
              </a:cxn>
              <a:cxn ang="0">
                <a:pos x="connsiteX10364" y="connsiteY10364"/>
              </a:cxn>
              <a:cxn ang="0">
                <a:pos x="connsiteX10365" y="connsiteY10365"/>
              </a:cxn>
              <a:cxn ang="0">
                <a:pos x="connsiteX10366" y="connsiteY10366"/>
              </a:cxn>
              <a:cxn ang="0">
                <a:pos x="connsiteX10367" y="connsiteY10367"/>
              </a:cxn>
              <a:cxn ang="0">
                <a:pos x="connsiteX10368" y="connsiteY10368"/>
              </a:cxn>
              <a:cxn ang="0">
                <a:pos x="connsiteX10369" y="connsiteY10369"/>
              </a:cxn>
              <a:cxn ang="0">
                <a:pos x="connsiteX10370" y="connsiteY10370"/>
              </a:cxn>
              <a:cxn ang="0">
                <a:pos x="connsiteX10371" y="connsiteY10371"/>
              </a:cxn>
              <a:cxn ang="0">
                <a:pos x="connsiteX10372" y="connsiteY10372"/>
              </a:cxn>
              <a:cxn ang="0">
                <a:pos x="connsiteX10373" y="connsiteY10373"/>
              </a:cxn>
              <a:cxn ang="0">
                <a:pos x="connsiteX10374" y="connsiteY10374"/>
              </a:cxn>
              <a:cxn ang="0">
                <a:pos x="connsiteX10375" y="connsiteY10375"/>
              </a:cxn>
              <a:cxn ang="0">
                <a:pos x="connsiteX10376" y="connsiteY10376"/>
              </a:cxn>
              <a:cxn ang="0">
                <a:pos x="connsiteX10377" y="connsiteY10377"/>
              </a:cxn>
              <a:cxn ang="0">
                <a:pos x="connsiteX10378" y="connsiteY10378"/>
              </a:cxn>
              <a:cxn ang="0">
                <a:pos x="connsiteX10379" y="connsiteY10379"/>
              </a:cxn>
              <a:cxn ang="0">
                <a:pos x="connsiteX10380" y="connsiteY10380"/>
              </a:cxn>
              <a:cxn ang="0">
                <a:pos x="connsiteX10381" y="connsiteY10381"/>
              </a:cxn>
              <a:cxn ang="0">
                <a:pos x="connsiteX10382" y="connsiteY10382"/>
              </a:cxn>
              <a:cxn ang="0">
                <a:pos x="connsiteX10383" y="connsiteY10383"/>
              </a:cxn>
              <a:cxn ang="0">
                <a:pos x="connsiteX10384" y="connsiteY10384"/>
              </a:cxn>
              <a:cxn ang="0">
                <a:pos x="connsiteX10385" y="connsiteY10385"/>
              </a:cxn>
              <a:cxn ang="0">
                <a:pos x="connsiteX10386" y="connsiteY10386"/>
              </a:cxn>
              <a:cxn ang="0">
                <a:pos x="connsiteX10387" y="connsiteY10387"/>
              </a:cxn>
              <a:cxn ang="0">
                <a:pos x="connsiteX10388" y="connsiteY10388"/>
              </a:cxn>
              <a:cxn ang="0">
                <a:pos x="connsiteX10389" y="connsiteY10389"/>
              </a:cxn>
              <a:cxn ang="0">
                <a:pos x="connsiteX10390" y="connsiteY10390"/>
              </a:cxn>
              <a:cxn ang="0">
                <a:pos x="connsiteX10391" y="connsiteY10391"/>
              </a:cxn>
              <a:cxn ang="0">
                <a:pos x="connsiteX10392" y="connsiteY10392"/>
              </a:cxn>
              <a:cxn ang="0">
                <a:pos x="connsiteX10393" y="connsiteY10393"/>
              </a:cxn>
              <a:cxn ang="0">
                <a:pos x="connsiteX10394" y="connsiteY10394"/>
              </a:cxn>
              <a:cxn ang="0">
                <a:pos x="connsiteX10395" y="connsiteY10395"/>
              </a:cxn>
              <a:cxn ang="0">
                <a:pos x="connsiteX10396" y="connsiteY10396"/>
              </a:cxn>
              <a:cxn ang="0">
                <a:pos x="connsiteX10397" y="connsiteY10397"/>
              </a:cxn>
              <a:cxn ang="0">
                <a:pos x="connsiteX10398" y="connsiteY10398"/>
              </a:cxn>
              <a:cxn ang="0">
                <a:pos x="connsiteX10399" y="connsiteY10399"/>
              </a:cxn>
              <a:cxn ang="0">
                <a:pos x="connsiteX10400" y="connsiteY10400"/>
              </a:cxn>
              <a:cxn ang="0">
                <a:pos x="connsiteX10401" y="connsiteY10401"/>
              </a:cxn>
              <a:cxn ang="0">
                <a:pos x="connsiteX10402" y="connsiteY10402"/>
              </a:cxn>
              <a:cxn ang="0">
                <a:pos x="connsiteX10403" y="connsiteY10403"/>
              </a:cxn>
              <a:cxn ang="0">
                <a:pos x="connsiteX10404" y="connsiteY10404"/>
              </a:cxn>
              <a:cxn ang="0">
                <a:pos x="connsiteX10405" y="connsiteY10405"/>
              </a:cxn>
              <a:cxn ang="0">
                <a:pos x="connsiteX10406" y="connsiteY10406"/>
              </a:cxn>
              <a:cxn ang="0">
                <a:pos x="connsiteX10407" y="connsiteY10407"/>
              </a:cxn>
              <a:cxn ang="0">
                <a:pos x="connsiteX10408" y="connsiteY10408"/>
              </a:cxn>
              <a:cxn ang="0">
                <a:pos x="connsiteX10409" y="connsiteY10409"/>
              </a:cxn>
              <a:cxn ang="0">
                <a:pos x="connsiteX10410" y="connsiteY10410"/>
              </a:cxn>
              <a:cxn ang="0">
                <a:pos x="connsiteX10411" y="connsiteY10411"/>
              </a:cxn>
              <a:cxn ang="0">
                <a:pos x="connsiteX10412" y="connsiteY10412"/>
              </a:cxn>
              <a:cxn ang="0">
                <a:pos x="connsiteX10413" y="connsiteY10413"/>
              </a:cxn>
              <a:cxn ang="0">
                <a:pos x="connsiteX10414" y="connsiteY10414"/>
              </a:cxn>
              <a:cxn ang="0">
                <a:pos x="connsiteX10415" y="connsiteY10415"/>
              </a:cxn>
              <a:cxn ang="0">
                <a:pos x="connsiteX10416" y="connsiteY10416"/>
              </a:cxn>
              <a:cxn ang="0">
                <a:pos x="connsiteX10417" y="connsiteY10417"/>
              </a:cxn>
              <a:cxn ang="0">
                <a:pos x="connsiteX10418" y="connsiteY10418"/>
              </a:cxn>
              <a:cxn ang="0">
                <a:pos x="connsiteX10419" y="connsiteY10419"/>
              </a:cxn>
              <a:cxn ang="0">
                <a:pos x="connsiteX10420" y="connsiteY10420"/>
              </a:cxn>
              <a:cxn ang="0">
                <a:pos x="connsiteX10421" y="connsiteY10421"/>
              </a:cxn>
              <a:cxn ang="0">
                <a:pos x="connsiteX10422" y="connsiteY10422"/>
              </a:cxn>
              <a:cxn ang="0">
                <a:pos x="connsiteX10423" y="connsiteY10423"/>
              </a:cxn>
              <a:cxn ang="0">
                <a:pos x="connsiteX10424" y="connsiteY10424"/>
              </a:cxn>
              <a:cxn ang="0">
                <a:pos x="connsiteX10425" y="connsiteY10425"/>
              </a:cxn>
              <a:cxn ang="0">
                <a:pos x="connsiteX10426" y="connsiteY10426"/>
              </a:cxn>
              <a:cxn ang="0">
                <a:pos x="connsiteX10427" y="connsiteY10427"/>
              </a:cxn>
              <a:cxn ang="0">
                <a:pos x="connsiteX10428" y="connsiteY10428"/>
              </a:cxn>
              <a:cxn ang="0">
                <a:pos x="connsiteX10429" y="connsiteY10429"/>
              </a:cxn>
              <a:cxn ang="0">
                <a:pos x="connsiteX10430" y="connsiteY10430"/>
              </a:cxn>
              <a:cxn ang="0">
                <a:pos x="connsiteX10431" y="connsiteY10431"/>
              </a:cxn>
              <a:cxn ang="0">
                <a:pos x="connsiteX10432" y="connsiteY10432"/>
              </a:cxn>
              <a:cxn ang="0">
                <a:pos x="connsiteX10433" y="connsiteY10433"/>
              </a:cxn>
              <a:cxn ang="0">
                <a:pos x="connsiteX10434" y="connsiteY10434"/>
              </a:cxn>
              <a:cxn ang="0">
                <a:pos x="connsiteX10435" y="connsiteY10435"/>
              </a:cxn>
              <a:cxn ang="0">
                <a:pos x="connsiteX10436" y="connsiteY10436"/>
              </a:cxn>
              <a:cxn ang="0">
                <a:pos x="connsiteX10437" y="connsiteY10437"/>
              </a:cxn>
              <a:cxn ang="0">
                <a:pos x="connsiteX10438" y="connsiteY10438"/>
              </a:cxn>
              <a:cxn ang="0">
                <a:pos x="connsiteX10439" y="connsiteY10439"/>
              </a:cxn>
              <a:cxn ang="0">
                <a:pos x="connsiteX10440" y="connsiteY10440"/>
              </a:cxn>
              <a:cxn ang="0">
                <a:pos x="connsiteX10441" y="connsiteY10441"/>
              </a:cxn>
              <a:cxn ang="0">
                <a:pos x="connsiteX10442" y="connsiteY10442"/>
              </a:cxn>
              <a:cxn ang="0">
                <a:pos x="connsiteX10443" y="connsiteY10443"/>
              </a:cxn>
              <a:cxn ang="0">
                <a:pos x="connsiteX10444" y="connsiteY10444"/>
              </a:cxn>
              <a:cxn ang="0">
                <a:pos x="connsiteX10445" y="connsiteY10445"/>
              </a:cxn>
              <a:cxn ang="0">
                <a:pos x="connsiteX10446" y="connsiteY10446"/>
              </a:cxn>
              <a:cxn ang="0">
                <a:pos x="connsiteX10447" y="connsiteY10447"/>
              </a:cxn>
              <a:cxn ang="0">
                <a:pos x="connsiteX10448" y="connsiteY10448"/>
              </a:cxn>
              <a:cxn ang="0">
                <a:pos x="connsiteX10449" y="connsiteY10449"/>
              </a:cxn>
              <a:cxn ang="0">
                <a:pos x="connsiteX10450" y="connsiteY10450"/>
              </a:cxn>
              <a:cxn ang="0">
                <a:pos x="connsiteX10451" y="connsiteY10451"/>
              </a:cxn>
              <a:cxn ang="0">
                <a:pos x="connsiteX10452" y="connsiteY10452"/>
              </a:cxn>
              <a:cxn ang="0">
                <a:pos x="connsiteX10453" y="connsiteY10453"/>
              </a:cxn>
              <a:cxn ang="0">
                <a:pos x="connsiteX10454" y="connsiteY10454"/>
              </a:cxn>
              <a:cxn ang="0">
                <a:pos x="connsiteX10455" y="connsiteY10455"/>
              </a:cxn>
              <a:cxn ang="0">
                <a:pos x="connsiteX10456" y="connsiteY10456"/>
              </a:cxn>
              <a:cxn ang="0">
                <a:pos x="connsiteX10457" y="connsiteY10457"/>
              </a:cxn>
              <a:cxn ang="0">
                <a:pos x="connsiteX10458" y="connsiteY10458"/>
              </a:cxn>
              <a:cxn ang="0">
                <a:pos x="connsiteX10459" y="connsiteY10459"/>
              </a:cxn>
              <a:cxn ang="0">
                <a:pos x="connsiteX10460" y="connsiteY10460"/>
              </a:cxn>
              <a:cxn ang="0">
                <a:pos x="connsiteX10461" y="connsiteY10461"/>
              </a:cxn>
              <a:cxn ang="0">
                <a:pos x="connsiteX10462" y="connsiteY10462"/>
              </a:cxn>
              <a:cxn ang="0">
                <a:pos x="connsiteX10463" y="connsiteY10463"/>
              </a:cxn>
              <a:cxn ang="0">
                <a:pos x="connsiteX10464" y="connsiteY10464"/>
              </a:cxn>
              <a:cxn ang="0">
                <a:pos x="connsiteX10465" y="connsiteY10465"/>
              </a:cxn>
              <a:cxn ang="0">
                <a:pos x="connsiteX10466" y="connsiteY10466"/>
              </a:cxn>
              <a:cxn ang="0">
                <a:pos x="connsiteX10467" y="connsiteY10467"/>
              </a:cxn>
              <a:cxn ang="0">
                <a:pos x="connsiteX10468" y="connsiteY10468"/>
              </a:cxn>
              <a:cxn ang="0">
                <a:pos x="connsiteX10469" y="connsiteY10469"/>
              </a:cxn>
              <a:cxn ang="0">
                <a:pos x="connsiteX10470" y="connsiteY10470"/>
              </a:cxn>
              <a:cxn ang="0">
                <a:pos x="connsiteX10471" y="connsiteY10471"/>
              </a:cxn>
              <a:cxn ang="0">
                <a:pos x="connsiteX10472" y="connsiteY10472"/>
              </a:cxn>
              <a:cxn ang="0">
                <a:pos x="connsiteX10473" y="connsiteY10473"/>
              </a:cxn>
              <a:cxn ang="0">
                <a:pos x="connsiteX10474" y="connsiteY10474"/>
              </a:cxn>
              <a:cxn ang="0">
                <a:pos x="connsiteX10475" y="connsiteY10475"/>
              </a:cxn>
              <a:cxn ang="0">
                <a:pos x="connsiteX10476" y="connsiteY10476"/>
              </a:cxn>
              <a:cxn ang="0">
                <a:pos x="connsiteX10477" y="connsiteY10477"/>
              </a:cxn>
              <a:cxn ang="0">
                <a:pos x="connsiteX10478" y="connsiteY10478"/>
              </a:cxn>
              <a:cxn ang="0">
                <a:pos x="connsiteX10479" y="connsiteY10479"/>
              </a:cxn>
              <a:cxn ang="0">
                <a:pos x="connsiteX10480" y="connsiteY10480"/>
              </a:cxn>
              <a:cxn ang="0">
                <a:pos x="connsiteX10481" y="connsiteY10481"/>
              </a:cxn>
              <a:cxn ang="0">
                <a:pos x="connsiteX10482" y="connsiteY10482"/>
              </a:cxn>
              <a:cxn ang="0">
                <a:pos x="connsiteX10483" y="connsiteY10483"/>
              </a:cxn>
              <a:cxn ang="0">
                <a:pos x="connsiteX10484" y="connsiteY10484"/>
              </a:cxn>
              <a:cxn ang="0">
                <a:pos x="connsiteX10485" y="connsiteY10485"/>
              </a:cxn>
              <a:cxn ang="0">
                <a:pos x="connsiteX10486" y="connsiteY10486"/>
              </a:cxn>
              <a:cxn ang="0">
                <a:pos x="connsiteX10487" y="connsiteY10487"/>
              </a:cxn>
              <a:cxn ang="0">
                <a:pos x="connsiteX10488" y="connsiteY10488"/>
              </a:cxn>
              <a:cxn ang="0">
                <a:pos x="connsiteX10489" y="connsiteY10489"/>
              </a:cxn>
              <a:cxn ang="0">
                <a:pos x="connsiteX10490" y="connsiteY10490"/>
              </a:cxn>
              <a:cxn ang="0">
                <a:pos x="connsiteX10491" y="connsiteY10491"/>
              </a:cxn>
              <a:cxn ang="0">
                <a:pos x="connsiteX10492" y="connsiteY10492"/>
              </a:cxn>
              <a:cxn ang="0">
                <a:pos x="connsiteX10493" y="connsiteY10493"/>
              </a:cxn>
              <a:cxn ang="0">
                <a:pos x="connsiteX10494" y="connsiteY10494"/>
              </a:cxn>
              <a:cxn ang="0">
                <a:pos x="connsiteX10495" y="connsiteY10495"/>
              </a:cxn>
              <a:cxn ang="0">
                <a:pos x="connsiteX10496" y="connsiteY10496"/>
              </a:cxn>
              <a:cxn ang="0">
                <a:pos x="connsiteX10497" y="connsiteY10497"/>
              </a:cxn>
              <a:cxn ang="0">
                <a:pos x="connsiteX10498" y="connsiteY10498"/>
              </a:cxn>
              <a:cxn ang="0">
                <a:pos x="connsiteX10499" y="connsiteY10499"/>
              </a:cxn>
              <a:cxn ang="0">
                <a:pos x="connsiteX10500" y="connsiteY10500"/>
              </a:cxn>
              <a:cxn ang="0">
                <a:pos x="connsiteX10501" y="connsiteY10501"/>
              </a:cxn>
              <a:cxn ang="0">
                <a:pos x="connsiteX10502" y="connsiteY10502"/>
              </a:cxn>
              <a:cxn ang="0">
                <a:pos x="connsiteX10503" y="connsiteY10503"/>
              </a:cxn>
              <a:cxn ang="0">
                <a:pos x="connsiteX10504" y="connsiteY10504"/>
              </a:cxn>
              <a:cxn ang="0">
                <a:pos x="connsiteX10505" y="connsiteY10505"/>
              </a:cxn>
              <a:cxn ang="0">
                <a:pos x="connsiteX10506" y="connsiteY10506"/>
              </a:cxn>
              <a:cxn ang="0">
                <a:pos x="connsiteX10507" y="connsiteY10507"/>
              </a:cxn>
              <a:cxn ang="0">
                <a:pos x="connsiteX10508" y="connsiteY10508"/>
              </a:cxn>
              <a:cxn ang="0">
                <a:pos x="connsiteX10509" y="connsiteY10509"/>
              </a:cxn>
              <a:cxn ang="0">
                <a:pos x="connsiteX10510" y="connsiteY10510"/>
              </a:cxn>
              <a:cxn ang="0">
                <a:pos x="connsiteX10511" y="connsiteY10511"/>
              </a:cxn>
              <a:cxn ang="0">
                <a:pos x="connsiteX10512" y="connsiteY10512"/>
              </a:cxn>
              <a:cxn ang="0">
                <a:pos x="connsiteX10513" y="connsiteY10513"/>
              </a:cxn>
              <a:cxn ang="0">
                <a:pos x="connsiteX10514" y="connsiteY10514"/>
              </a:cxn>
              <a:cxn ang="0">
                <a:pos x="connsiteX10515" y="connsiteY10515"/>
              </a:cxn>
              <a:cxn ang="0">
                <a:pos x="connsiteX10516" y="connsiteY10516"/>
              </a:cxn>
              <a:cxn ang="0">
                <a:pos x="connsiteX10517" y="connsiteY10517"/>
              </a:cxn>
              <a:cxn ang="0">
                <a:pos x="connsiteX10518" y="connsiteY10518"/>
              </a:cxn>
              <a:cxn ang="0">
                <a:pos x="connsiteX10519" y="connsiteY10519"/>
              </a:cxn>
              <a:cxn ang="0">
                <a:pos x="connsiteX10520" y="connsiteY10520"/>
              </a:cxn>
              <a:cxn ang="0">
                <a:pos x="connsiteX10521" y="connsiteY10521"/>
              </a:cxn>
              <a:cxn ang="0">
                <a:pos x="connsiteX10522" y="connsiteY10522"/>
              </a:cxn>
              <a:cxn ang="0">
                <a:pos x="connsiteX10523" y="connsiteY10523"/>
              </a:cxn>
              <a:cxn ang="0">
                <a:pos x="connsiteX10524" y="connsiteY10524"/>
              </a:cxn>
              <a:cxn ang="0">
                <a:pos x="connsiteX10525" y="connsiteY10525"/>
              </a:cxn>
              <a:cxn ang="0">
                <a:pos x="connsiteX10526" y="connsiteY10526"/>
              </a:cxn>
              <a:cxn ang="0">
                <a:pos x="connsiteX10527" y="connsiteY10527"/>
              </a:cxn>
              <a:cxn ang="0">
                <a:pos x="connsiteX10528" y="connsiteY10528"/>
              </a:cxn>
              <a:cxn ang="0">
                <a:pos x="connsiteX10529" y="connsiteY10529"/>
              </a:cxn>
              <a:cxn ang="0">
                <a:pos x="connsiteX10530" y="connsiteY10530"/>
              </a:cxn>
              <a:cxn ang="0">
                <a:pos x="connsiteX10531" y="connsiteY10531"/>
              </a:cxn>
              <a:cxn ang="0">
                <a:pos x="connsiteX10532" y="connsiteY10532"/>
              </a:cxn>
              <a:cxn ang="0">
                <a:pos x="connsiteX10533" y="connsiteY10533"/>
              </a:cxn>
              <a:cxn ang="0">
                <a:pos x="connsiteX10534" y="connsiteY10534"/>
              </a:cxn>
              <a:cxn ang="0">
                <a:pos x="connsiteX10535" y="connsiteY10535"/>
              </a:cxn>
              <a:cxn ang="0">
                <a:pos x="connsiteX10536" y="connsiteY10536"/>
              </a:cxn>
              <a:cxn ang="0">
                <a:pos x="connsiteX10537" y="connsiteY10537"/>
              </a:cxn>
              <a:cxn ang="0">
                <a:pos x="connsiteX10538" y="connsiteY10538"/>
              </a:cxn>
              <a:cxn ang="0">
                <a:pos x="connsiteX10539" y="connsiteY10539"/>
              </a:cxn>
              <a:cxn ang="0">
                <a:pos x="connsiteX10540" y="connsiteY10540"/>
              </a:cxn>
              <a:cxn ang="0">
                <a:pos x="connsiteX10541" y="connsiteY10541"/>
              </a:cxn>
              <a:cxn ang="0">
                <a:pos x="connsiteX10542" y="connsiteY10542"/>
              </a:cxn>
              <a:cxn ang="0">
                <a:pos x="connsiteX10543" y="connsiteY10543"/>
              </a:cxn>
              <a:cxn ang="0">
                <a:pos x="connsiteX10544" y="connsiteY10544"/>
              </a:cxn>
              <a:cxn ang="0">
                <a:pos x="connsiteX10545" y="connsiteY10545"/>
              </a:cxn>
              <a:cxn ang="0">
                <a:pos x="connsiteX10546" y="connsiteY10546"/>
              </a:cxn>
              <a:cxn ang="0">
                <a:pos x="connsiteX10547" y="connsiteY10547"/>
              </a:cxn>
              <a:cxn ang="0">
                <a:pos x="connsiteX10548" y="connsiteY10548"/>
              </a:cxn>
              <a:cxn ang="0">
                <a:pos x="connsiteX10549" y="connsiteY10549"/>
              </a:cxn>
              <a:cxn ang="0">
                <a:pos x="connsiteX10550" y="connsiteY10550"/>
              </a:cxn>
              <a:cxn ang="0">
                <a:pos x="connsiteX10551" y="connsiteY10551"/>
              </a:cxn>
              <a:cxn ang="0">
                <a:pos x="connsiteX10552" y="connsiteY10552"/>
              </a:cxn>
              <a:cxn ang="0">
                <a:pos x="connsiteX10553" y="connsiteY10553"/>
              </a:cxn>
              <a:cxn ang="0">
                <a:pos x="connsiteX10554" y="connsiteY10554"/>
              </a:cxn>
              <a:cxn ang="0">
                <a:pos x="connsiteX10555" y="connsiteY10555"/>
              </a:cxn>
              <a:cxn ang="0">
                <a:pos x="connsiteX10556" y="connsiteY10556"/>
              </a:cxn>
              <a:cxn ang="0">
                <a:pos x="connsiteX10557" y="connsiteY10557"/>
              </a:cxn>
              <a:cxn ang="0">
                <a:pos x="connsiteX10558" y="connsiteY10558"/>
              </a:cxn>
              <a:cxn ang="0">
                <a:pos x="connsiteX10559" y="connsiteY10559"/>
              </a:cxn>
              <a:cxn ang="0">
                <a:pos x="connsiteX10560" y="connsiteY10560"/>
              </a:cxn>
              <a:cxn ang="0">
                <a:pos x="connsiteX10561" y="connsiteY10561"/>
              </a:cxn>
              <a:cxn ang="0">
                <a:pos x="connsiteX10562" y="connsiteY10562"/>
              </a:cxn>
              <a:cxn ang="0">
                <a:pos x="connsiteX10563" y="connsiteY10563"/>
              </a:cxn>
              <a:cxn ang="0">
                <a:pos x="connsiteX10564" y="connsiteY10564"/>
              </a:cxn>
              <a:cxn ang="0">
                <a:pos x="connsiteX10565" y="connsiteY10565"/>
              </a:cxn>
              <a:cxn ang="0">
                <a:pos x="connsiteX10566" y="connsiteY10566"/>
              </a:cxn>
              <a:cxn ang="0">
                <a:pos x="connsiteX10567" y="connsiteY10567"/>
              </a:cxn>
              <a:cxn ang="0">
                <a:pos x="connsiteX10568" y="connsiteY10568"/>
              </a:cxn>
              <a:cxn ang="0">
                <a:pos x="connsiteX10569" y="connsiteY10569"/>
              </a:cxn>
              <a:cxn ang="0">
                <a:pos x="connsiteX10570" y="connsiteY10570"/>
              </a:cxn>
              <a:cxn ang="0">
                <a:pos x="connsiteX10571" y="connsiteY10571"/>
              </a:cxn>
              <a:cxn ang="0">
                <a:pos x="connsiteX10572" y="connsiteY10572"/>
              </a:cxn>
              <a:cxn ang="0">
                <a:pos x="connsiteX10573" y="connsiteY10573"/>
              </a:cxn>
              <a:cxn ang="0">
                <a:pos x="connsiteX10574" y="connsiteY10574"/>
              </a:cxn>
              <a:cxn ang="0">
                <a:pos x="connsiteX10575" y="connsiteY10575"/>
              </a:cxn>
              <a:cxn ang="0">
                <a:pos x="connsiteX10576" y="connsiteY10576"/>
              </a:cxn>
              <a:cxn ang="0">
                <a:pos x="connsiteX10577" y="connsiteY10577"/>
              </a:cxn>
              <a:cxn ang="0">
                <a:pos x="connsiteX10578" y="connsiteY10578"/>
              </a:cxn>
              <a:cxn ang="0">
                <a:pos x="connsiteX10579" y="connsiteY10579"/>
              </a:cxn>
              <a:cxn ang="0">
                <a:pos x="connsiteX10580" y="connsiteY10580"/>
              </a:cxn>
              <a:cxn ang="0">
                <a:pos x="connsiteX10581" y="connsiteY10581"/>
              </a:cxn>
              <a:cxn ang="0">
                <a:pos x="connsiteX10582" y="connsiteY10582"/>
              </a:cxn>
              <a:cxn ang="0">
                <a:pos x="connsiteX10583" y="connsiteY10583"/>
              </a:cxn>
              <a:cxn ang="0">
                <a:pos x="connsiteX10584" y="connsiteY10584"/>
              </a:cxn>
              <a:cxn ang="0">
                <a:pos x="connsiteX10585" y="connsiteY10585"/>
              </a:cxn>
              <a:cxn ang="0">
                <a:pos x="connsiteX10586" y="connsiteY10586"/>
              </a:cxn>
              <a:cxn ang="0">
                <a:pos x="connsiteX10587" y="connsiteY10587"/>
              </a:cxn>
              <a:cxn ang="0">
                <a:pos x="connsiteX10588" y="connsiteY10588"/>
              </a:cxn>
              <a:cxn ang="0">
                <a:pos x="connsiteX10589" y="connsiteY10589"/>
              </a:cxn>
              <a:cxn ang="0">
                <a:pos x="connsiteX10590" y="connsiteY10590"/>
              </a:cxn>
              <a:cxn ang="0">
                <a:pos x="connsiteX10591" y="connsiteY10591"/>
              </a:cxn>
              <a:cxn ang="0">
                <a:pos x="connsiteX10592" y="connsiteY10592"/>
              </a:cxn>
              <a:cxn ang="0">
                <a:pos x="connsiteX10593" y="connsiteY10593"/>
              </a:cxn>
              <a:cxn ang="0">
                <a:pos x="connsiteX10594" y="connsiteY10594"/>
              </a:cxn>
              <a:cxn ang="0">
                <a:pos x="connsiteX10595" y="connsiteY10595"/>
              </a:cxn>
              <a:cxn ang="0">
                <a:pos x="connsiteX10596" y="connsiteY10596"/>
              </a:cxn>
              <a:cxn ang="0">
                <a:pos x="connsiteX10597" y="connsiteY10597"/>
              </a:cxn>
              <a:cxn ang="0">
                <a:pos x="connsiteX10598" y="connsiteY10598"/>
              </a:cxn>
              <a:cxn ang="0">
                <a:pos x="connsiteX10599" y="connsiteY10599"/>
              </a:cxn>
              <a:cxn ang="0">
                <a:pos x="connsiteX10600" y="connsiteY10600"/>
              </a:cxn>
              <a:cxn ang="0">
                <a:pos x="connsiteX10601" y="connsiteY10601"/>
              </a:cxn>
              <a:cxn ang="0">
                <a:pos x="connsiteX10602" y="connsiteY10602"/>
              </a:cxn>
              <a:cxn ang="0">
                <a:pos x="connsiteX10603" y="connsiteY10603"/>
              </a:cxn>
              <a:cxn ang="0">
                <a:pos x="connsiteX10604" y="connsiteY10604"/>
              </a:cxn>
              <a:cxn ang="0">
                <a:pos x="connsiteX10605" y="connsiteY10605"/>
              </a:cxn>
              <a:cxn ang="0">
                <a:pos x="connsiteX10606" y="connsiteY10606"/>
              </a:cxn>
              <a:cxn ang="0">
                <a:pos x="connsiteX10607" y="connsiteY10607"/>
              </a:cxn>
              <a:cxn ang="0">
                <a:pos x="connsiteX10608" y="connsiteY10608"/>
              </a:cxn>
              <a:cxn ang="0">
                <a:pos x="connsiteX10609" y="connsiteY10609"/>
              </a:cxn>
              <a:cxn ang="0">
                <a:pos x="connsiteX10610" y="connsiteY10610"/>
              </a:cxn>
              <a:cxn ang="0">
                <a:pos x="connsiteX10611" y="connsiteY10611"/>
              </a:cxn>
              <a:cxn ang="0">
                <a:pos x="connsiteX10612" y="connsiteY10612"/>
              </a:cxn>
              <a:cxn ang="0">
                <a:pos x="connsiteX10613" y="connsiteY10613"/>
              </a:cxn>
              <a:cxn ang="0">
                <a:pos x="connsiteX10614" y="connsiteY10614"/>
              </a:cxn>
              <a:cxn ang="0">
                <a:pos x="connsiteX10615" y="connsiteY10615"/>
              </a:cxn>
              <a:cxn ang="0">
                <a:pos x="connsiteX10616" y="connsiteY10616"/>
              </a:cxn>
              <a:cxn ang="0">
                <a:pos x="connsiteX10617" y="connsiteY10617"/>
              </a:cxn>
              <a:cxn ang="0">
                <a:pos x="connsiteX10618" y="connsiteY10618"/>
              </a:cxn>
              <a:cxn ang="0">
                <a:pos x="connsiteX10619" y="connsiteY10619"/>
              </a:cxn>
              <a:cxn ang="0">
                <a:pos x="connsiteX10620" y="connsiteY10620"/>
              </a:cxn>
              <a:cxn ang="0">
                <a:pos x="connsiteX10621" y="connsiteY10621"/>
              </a:cxn>
              <a:cxn ang="0">
                <a:pos x="connsiteX10622" y="connsiteY10622"/>
              </a:cxn>
              <a:cxn ang="0">
                <a:pos x="connsiteX10623" y="connsiteY10623"/>
              </a:cxn>
              <a:cxn ang="0">
                <a:pos x="connsiteX10624" y="connsiteY10624"/>
              </a:cxn>
              <a:cxn ang="0">
                <a:pos x="connsiteX10625" y="connsiteY10625"/>
              </a:cxn>
              <a:cxn ang="0">
                <a:pos x="connsiteX10626" y="connsiteY10626"/>
              </a:cxn>
              <a:cxn ang="0">
                <a:pos x="connsiteX10627" y="connsiteY10627"/>
              </a:cxn>
              <a:cxn ang="0">
                <a:pos x="connsiteX10628" y="connsiteY10628"/>
              </a:cxn>
              <a:cxn ang="0">
                <a:pos x="connsiteX10629" y="connsiteY10629"/>
              </a:cxn>
              <a:cxn ang="0">
                <a:pos x="connsiteX10630" y="connsiteY10630"/>
              </a:cxn>
              <a:cxn ang="0">
                <a:pos x="connsiteX10631" y="connsiteY10631"/>
              </a:cxn>
              <a:cxn ang="0">
                <a:pos x="connsiteX10632" y="connsiteY10632"/>
              </a:cxn>
              <a:cxn ang="0">
                <a:pos x="connsiteX10633" y="connsiteY10633"/>
              </a:cxn>
              <a:cxn ang="0">
                <a:pos x="connsiteX10634" y="connsiteY10634"/>
              </a:cxn>
              <a:cxn ang="0">
                <a:pos x="connsiteX10635" y="connsiteY10635"/>
              </a:cxn>
              <a:cxn ang="0">
                <a:pos x="connsiteX10636" y="connsiteY10636"/>
              </a:cxn>
              <a:cxn ang="0">
                <a:pos x="connsiteX10637" y="connsiteY10637"/>
              </a:cxn>
              <a:cxn ang="0">
                <a:pos x="connsiteX10638" y="connsiteY10638"/>
              </a:cxn>
              <a:cxn ang="0">
                <a:pos x="connsiteX10639" y="connsiteY10639"/>
              </a:cxn>
              <a:cxn ang="0">
                <a:pos x="connsiteX10640" y="connsiteY10640"/>
              </a:cxn>
              <a:cxn ang="0">
                <a:pos x="connsiteX10641" y="connsiteY10641"/>
              </a:cxn>
              <a:cxn ang="0">
                <a:pos x="connsiteX10642" y="connsiteY10642"/>
              </a:cxn>
              <a:cxn ang="0">
                <a:pos x="connsiteX10643" y="connsiteY10643"/>
              </a:cxn>
              <a:cxn ang="0">
                <a:pos x="connsiteX10644" y="connsiteY10644"/>
              </a:cxn>
              <a:cxn ang="0">
                <a:pos x="connsiteX10645" y="connsiteY10645"/>
              </a:cxn>
              <a:cxn ang="0">
                <a:pos x="connsiteX10646" y="connsiteY10646"/>
              </a:cxn>
              <a:cxn ang="0">
                <a:pos x="connsiteX10647" y="connsiteY10647"/>
              </a:cxn>
              <a:cxn ang="0">
                <a:pos x="connsiteX10648" y="connsiteY10648"/>
              </a:cxn>
              <a:cxn ang="0">
                <a:pos x="connsiteX10649" y="connsiteY10649"/>
              </a:cxn>
              <a:cxn ang="0">
                <a:pos x="connsiteX10650" y="connsiteY10650"/>
              </a:cxn>
              <a:cxn ang="0">
                <a:pos x="connsiteX10651" y="connsiteY10651"/>
              </a:cxn>
              <a:cxn ang="0">
                <a:pos x="connsiteX10652" y="connsiteY10652"/>
              </a:cxn>
              <a:cxn ang="0">
                <a:pos x="connsiteX10653" y="connsiteY10653"/>
              </a:cxn>
              <a:cxn ang="0">
                <a:pos x="connsiteX10654" y="connsiteY10654"/>
              </a:cxn>
              <a:cxn ang="0">
                <a:pos x="connsiteX10655" y="connsiteY10655"/>
              </a:cxn>
              <a:cxn ang="0">
                <a:pos x="connsiteX10656" y="connsiteY10656"/>
              </a:cxn>
              <a:cxn ang="0">
                <a:pos x="connsiteX10657" y="connsiteY10657"/>
              </a:cxn>
              <a:cxn ang="0">
                <a:pos x="connsiteX10658" y="connsiteY10658"/>
              </a:cxn>
              <a:cxn ang="0">
                <a:pos x="connsiteX10659" y="connsiteY10659"/>
              </a:cxn>
              <a:cxn ang="0">
                <a:pos x="connsiteX10660" y="connsiteY10660"/>
              </a:cxn>
              <a:cxn ang="0">
                <a:pos x="connsiteX10661" y="connsiteY10661"/>
              </a:cxn>
              <a:cxn ang="0">
                <a:pos x="connsiteX10662" y="connsiteY10662"/>
              </a:cxn>
              <a:cxn ang="0">
                <a:pos x="connsiteX10663" y="connsiteY10663"/>
              </a:cxn>
              <a:cxn ang="0">
                <a:pos x="connsiteX10664" y="connsiteY10664"/>
              </a:cxn>
              <a:cxn ang="0">
                <a:pos x="connsiteX10665" y="connsiteY10665"/>
              </a:cxn>
              <a:cxn ang="0">
                <a:pos x="connsiteX10666" y="connsiteY10666"/>
              </a:cxn>
              <a:cxn ang="0">
                <a:pos x="connsiteX10667" y="connsiteY10667"/>
              </a:cxn>
              <a:cxn ang="0">
                <a:pos x="connsiteX10668" y="connsiteY10668"/>
              </a:cxn>
              <a:cxn ang="0">
                <a:pos x="connsiteX10669" y="connsiteY10669"/>
              </a:cxn>
              <a:cxn ang="0">
                <a:pos x="connsiteX10670" y="connsiteY10670"/>
              </a:cxn>
              <a:cxn ang="0">
                <a:pos x="connsiteX10671" y="connsiteY10671"/>
              </a:cxn>
              <a:cxn ang="0">
                <a:pos x="connsiteX10672" y="connsiteY10672"/>
              </a:cxn>
              <a:cxn ang="0">
                <a:pos x="connsiteX10673" y="connsiteY10673"/>
              </a:cxn>
              <a:cxn ang="0">
                <a:pos x="connsiteX10674" y="connsiteY10674"/>
              </a:cxn>
              <a:cxn ang="0">
                <a:pos x="connsiteX10675" y="connsiteY10675"/>
              </a:cxn>
              <a:cxn ang="0">
                <a:pos x="connsiteX10676" y="connsiteY10676"/>
              </a:cxn>
              <a:cxn ang="0">
                <a:pos x="connsiteX10677" y="connsiteY10677"/>
              </a:cxn>
              <a:cxn ang="0">
                <a:pos x="connsiteX10678" y="connsiteY10678"/>
              </a:cxn>
              <a:cxn ang="0">
                <a:pos x="connsiteX10679" y="connsiteY10679"/>
              </a:cxn>
              <a:cxn ang="0">
                <a:pos x="connsiteX10680" y="connsiteY10680"/>
              </a:cxn>
              <a:cxn ang="0">
                <a:pos x="connsiteX10681" y="connsiteY10681"/>
              </a:cxn>
              <a:cxn ang="0">
                <a:pos x="connsiteX10682" y="connsiteY10682"/>
              </a:cxn>
              <a:cxn ang="0">
                <a:pos x="connsiteX10683" y="connsiteY10683"/>
              </a:cxn>
              <a:cxn ang="0">
                <a:pos x="connsiteX10684" y="connsiteY10684"/>
              </a:cxn>
              <a:cxn ang="0">
                <a:pos x="connsiteX10685" y="connsiteY10685"/>
              </a:cxn>
              <a:cxn ang="0">
                <a:pos x="connsiteX10686" y="connsiteY10686"/>
              </a:cxn>
              <a:cxn ang="0">
                <a:pos x="connsiteX10687" y="connsiteY10687"/>
              </a:cxn>
              <a:cxn ang="0">
                <a:pos x="connsiteX10688" y="connsiteY10688"/>
              </a:cxn>
              <a:cxn ang="0">
                <a:pos x="connsiteX10689" y="connsiteY10689"/>
              </a:cxn>
              <a:cxn ang="0">
                <a:pos x="connsiteX10690" y="connsiteY10690"/>
              </a:cxn>
              <a:cxn ang="0">
                <a:pos x="connsiteX10691" y="connsiteY10691"/>
              </a:cxn>
              <a:cxn ang="0">
                <a:pos x="connsiteX10692" y="connsiteY10692"/>
              </a:cxn>
              <a:cxn ang="0">
                <a:pos x="connsiteX10693" y="connsiteY10693"/>
              </a:cxn>
              <a:cxn ang="0">
                <a:pos x="connsiteX10694" y="connsiteY10694"/>
              </a:cxn>
              <a:cxn ang="0">
                <a:pos x="connsiteX10695" y="connsiteY10695"/>
              </a:cxn>
              <a:cxn ang="0">
                <a:pos x="connsiteX10696" y="connsiteY10696"/>
              </a:cxn>
              <a:cxn ang="0">
                <a:pos x="connsiteX10697" y="connsiteY10697"/>
              </a:cxn>
              <a:cxn ang="0">
                <a:pos x="connsiteX10698" y="connsiteY10698"/>
              </a:cxn>
              <a:cxn ang="0">
                <a:pos x="connsiteX10699" y="connsiteY10699"/>
              </a:cxn>
              <a:cxn ang="0">
                <a:pos x="connsiteX10700" y="connsiteY10700"/>
              </a:cxn>
              <a:cxn ang="0">
                <a:pos x="connsiteX10701" y="connsiteY10701"/>
              </a:cxn>
              <a:cxn ang="0">
                <a:pos x="connsiteX10702" y="connsiteY10702"/>
              </a:cxn>
              <a:cxn ang="0">
                <a:pos x="connsiteX10703" y="connsiteY10703"/>
              </a:cxn>
              <a:cxn ang="0">
                <a:pos x="connsiteX10704" y="connsiteY10704"/>
              </a:cxn>
              <a:cxn ang="0">
                <a:pos x="connsiteX10705" y="connsiteY10705"/>
              </a:cxn>
              <a:cxn ang="0">
                <a:pos x="connsiteX10706" y="connsiteY10706"/>
              </a:cxn>
              <a:cxn ang="0">
                <a:pos x="connsiteX10707" y="connsiteY10707"/>
              </a:cxn>
              <a:cxn ang="0">
                <a:pos x="connsiteX10708" y="connsiteY10708"/>
              </a:cxn>
              <a:cxn ang="0">
                <a:pos x="connsiteX10709" y="connsiteY10709"/>
              </a:cxn>
              <a:cxn ang="0">
                <a:pos x="connsiteX10710" y="connsiteY10710"/>
              </a:cxn>
              <a:cxn ang="0">
                <a:pos x="connsiteX10711" y="connsiteY10711"/>
              </a:cxn>
              <a:cxn ang="0">
                <a:pos x="connsiteX10712" y="connsiteY10712"/>
              </a:cxn>
              <a:cxn ang="0">
                <a:pos x="connsiteX10713" y="connsiteY10713"/>
              </a:cxn>
              <a:cxn ang="0">
                <a:pos x="connsiteX10714" y="connsiteY10714"/>
              </a:cxn>
              <a:cxn ang="0">
                <a:pos x="connsiteX10715" y="connsiteY10715"/>
              </a:cxn>
              <a:cxn ang="0">
                <a:pos x="connsiteX10716" y="connsiteY10716"/>
              </a:cxn>
              <a:cxn ang="0">
                <a:pos x="connsiteX10717" y="connsiteY10717"/>
              </a:cxn>
              <a:cxn ang="0">
                <a:pos x="connsiteX10718" y="connsiteY10718"/>
              </a:cxn>
              <a:cxn ang="0">
                <a:pos x="connsiteX10719" y="connsiteY10719"/>
              </a:cxn>
              <a:cxn ang="0">
                <a:pos x="connsiteX10720" y="connsiteY10720"/>
              </a:cxn>
              <a:cxn ang="0">
                <a:pos x="connsiteX10721" y="connsiteY10721"/>
              </a:cxn>
              <a:cxn ang="0">
                <a:pos x="connsiteX10722" y="connsiteY10722"/>
              </a:cxn>
              <a:cxn ang="0">
                <a:pos x="connsiteX10723" y="connsiteY10723"/>
              </a:cxn>
              <a:cxn ang="0">
                <a:pos x="connsiteX10724" y="connsiteY10724"/>
              </a:cxn>
              <a:cxn ang="0">
                <a:pos x="connsiteX10725" y="connsiteY10725"/>
              </a:cxn>
              <a:cxn ang="0">
                <a:pos x="connsiteX10726" y="connsiteY10726"/>
              </a:cxn>
              <a:cxn ang="0">
                <a:pos x="connsiteX10727" y="connsiteY10727"/>
              </a:cxn>
              <a:cxn ang="0">
                <a:pos x="connsiteX10728" y="connsiteY10728"/>
              </a:cxn>
              <a:cxn ang="0">
                <a:pos x="connsiteX10729" y="connsiteY10729"/>
              </a:cxn>
              <a:cxn ang="0">
                <a:pos x="connsiteX10730" y="connsiteY10730"/>
              </a:cxn>
              <a:cxn ang="0">
                <a:pos x="connsiteX10731" y="connsiteY10731"/>
              </a:cxn>
              <a:cxn ang="0">
                <a:pos x="connsiteX10732" y="connsiteY10732"/>
              </a:cxn>
              <a:cxn ang="0">
                <a:pos x="connsiteX10733" y="connsiteY10733"/>
              </a:cxn>
              <a:cxn ang="0">
                <a:pos x="connsiteX10734" y="connsiteY10734"/>
              </a:cxn>
              <a:cxn ang="0">
                <a:pos x="connsiteX10735" y="connsiteY10735"/>
              </a:cxn>
              <a:cxn ang="0">
                <a:pos x="connsiteX10736" y="connsiteY10736"/>
              </a:cxn>
              <a:cxn ang="0">
                <a:pos x="connsiteX10737" y="connsiteY10737"/>
              </a:cxn>
              <a:cxn ang="0">
                <a:pos x="connsiteX10738" y="connsiteY10738"/>
              </a:cxn>
              <a:cxn ang="0">
                <a:pos x="connsiteX10739" y="connsiteY10739"/>
              </a:cxn>
              <a:cxn ang="0">
                <a:pos x="connsiteX10740" y="connsiteY10740"/>
              </a:cxn>
              <a:cxn ang="0">
                <a:pos x="connsiteX10741" y="connsiteY10741"/>
              </a:cxn>
              <a:cxn ang="0">
                <a:pos x="connsiteX10742" y="connsiteY10742"/>
              </a:cxn>
              <a:cxn ang="0">
                <a:pos x="connsiteX10743" y="connsiteY10743"/>
              </a:cxn>
              <a:cxn ang="0">
                <a:pos x="connsiteX10744" y="connsiteY10744"/>
              </a:cxn>
              <a:cxn ang="0">
                <a:pos x="connsiteX10745" y="connsiteY10745"/>
              </a:cxn>
              <a:cxn ang="0">
                <a:pos x="connsiteX10746" y="connsiteY10746"/>
              </a:cxn>
              <a:cxn ang="0">
                <a:pos x="connsiteX10747" y="connsiteY10747"/>
              </a:cxn>
              <a:cxn ang="0">
                <a:pos x="connsiteX10748" y="connsiteY10748"/>
              </a:cxn>
              <a:cxn ang="0">
                <a:pos x="connsiteX10749" y="connsiteY10749"/>
              </a:cxn>
              <a:cxn ang="0">
                <a:pos x="connsiteX10750" y="connsiteY10750"/>
              </a:cxn>
              <a:cxn ang="0">
                <a:pos x="connsiteX10751" y="connsiteY10751"/>
              </a:cxn>
              <a:cxn ang="0">
                <a:pos x="connsiteX10752" y="connsiteY10752"/>
              </a:cxn>
              <a:cxn ang="0">
                <a:pos x="connsiteX10753" y="connsiteY10753"/>
              </a:cxn>
              <a:cxn ang="0">
                <a:pos x="connsiteX10754" y="connsiteY10754"/>
              </a:cxn>
              <a:cxn ang="0">
                <a:pos x="connsiteX10755" y="connsiteY10755"/>
              </a:cxn>
              <a:cxn ang="0">
                <a:pos x="connsiteX10756" y="connsiteY10756"/>
              </a:cxn>
              <a:cxn ang="0">
                <a:pos x="connsiteX10757" y="connsiteY10757"/>
              </a:cxn>
              <a:cxn ang="0">
                <a:pos x="connsiteX10758" y="connsiteY10758"/>
              </a:cxn>
              <a:cxn ang="0">
                <a:pos x="connsiteX10759" y="connsiteY10759"/>
              </a:cxn>
              <a:cxn ang="0">
                <a:pos x="connsiteX10760" y="connsiteY10760"/>
              </a:cxn>
              <a:cxn ang="0">
                <a:pos x="connsiteX10761" y="connsiteY10761"/>
              </a:cxn>
              <a:cxn ang="0">
                <a:pos x="connsiteX10762" y="connsiteY10762"/>
              </a:cxn>
              <a:cxn ang="0">
                <a:pos x="connsiteX10763" y="connsiteY10763"/>
              </a:cxn>
              <a:cxn ang="0">
                <a:pos x="connsiteX10764" y="connsiteY10764"/>
              </a:cxn>
              <a:cxn ang="0">
                <a:pos x="connsiteX10765" y="connsiteY10765"/>
              </a:cxn>
              <a:cxn ang="0">
                <a:pos x="connsiteX10766" y="connsiteY10766"/>
              </a:cxn>
              <a:cxn ang="0">
                <a:pos x="connsiteX10767" y="connsiteY10767"/>
              </a:cxn>
              <a:cxn ang="0">
                <a:pos x="connsiteX10768" y="connsiteY10768"/>
              </a:cxn>
              <a:cxn ang="0">
                <a:pos x="connsiteX10769" y="connsiteY10769"/>
              </a:cxn>
              <a:cxn ang="0">
                <a:pos x="connsiteX10770" y="connsiteY10770"/>
              </a:cxn>
              <a:cxn ang="0">
                <a:pos x="connsiteX10771" y="connsiteY10771"/>
              </a:cxn>
              <a:cxn ang="0">
                <a:pos x="connsiteX10772" y="connsiteY10772"/>
              </a:cxn>
              <a:cxn ang="0">
                <a:pos x="connsiteX10773" y="connsiteY10773"/>
              </a:cxn>
              <a:cxn ang="0">
                <a:pos x="connsiteX10774" y="connsiteY10774"/>
              </a:cxn>
              <a:cxn ang="0">
                <a:pos x="connsiteX10775" y="connsiteY10775"/>
              </a:cxn>
              <a:cxn ang="0">
                <a:pos x="connsiteX10776" y="connsiteY10776"/>
              </a:cxn>
              <a:cxn ang="0">
                <a:pos x="connsiteX10777" y="connsiteY10777"/>
              </a:cxn>
              <a:cxn ang="0">
                <a:pos x="connsiteX10778" y="connsiteY10778"/>
              </a:cxn>
              <a:cxn ang="0">
                <a:pos x="connsiteX10779" y="connsiteY10779"/>
              </a:cxn>
              <a:cxn ang="0">
                <a:pos x="connsiteX10780" y="connsiteY10780"/>
              </a:cxn>
              <a:cxn ang="0">
                <a:pos x="connsiteX10781" y="connsiteY10781"/>
              </a:cxn>
              <a:cxn ang="0">
                <a:pos x="connsiteX10782" y="connsiteY10782"/>
              </a:cxn>
              <a:cxn ang="0">
                <a:pos x="connsiteX10783" y="connsiteY10783"/>
              </a:cxn>
              <a:cxn ang="0">
                <a:pos x="connsiteX10784" y="connsiteY10784"/>
              </a:cxn>
              <a:cxn ang="0">
                <a:pos x="connsiteX10785" y="connsiteY10785"/>
              </a:cxn>
              <a:cxn ang="0">
                <a:pos x="connsiteX10786" y="connsiteY10786"/>
              </a:cxn>
              <a:cxn ang="0">
                <a:pos x="connsiteX10787" y="connsiteY10787"/>
              </a:cxn>
              <a:cxn ang="0">
                <a:pos x="connsiteX10788" y="connsiteY10788"/>
              </a:cxn>
              <a:cxn ang="0">
                <a:pos x="connsiteX10789" y="connsiteY10789"/>
              </a:cxn>
              <a:cxn ang="0">
                <a:pos x="connsiteX10790" y="connsiteY10790"/>
              </a:cxn>
              <a:cxn ang="0">
                <a:pos x="connsiteX10791" y="connsiteY10791"/>
              </a:cxn>
              <a:cxn ang="0">
                <a:pos x="connsiteX10792" y="connsiteY10792"/>
              </a:cxn>
              <a:cxn ang="0">
                <a:pos x="connsiteX10793" y="connsiteY10793"/>
              </a:cxn>
              <a:cxn ang="0">
                <a:pos x="connsiteX10794" y="connsiteY10794"/>
              </a:cxn>
              <a:cxn ang="0">
                <a:pos x="connsiteX10795" y="connsiteY10795"/>
              </a:cxn>
              <a:cxn ang="0">
                <a:pos x="connsiteX10796" y="connsiteY10796"/>
              </a:cxn>
              <a:cxn ang="0">
                <a:pos x="connsiteX10797" y="connsiteY10797"/>
              </a:cxn>
              <a:cxn ang="0">
                <a:pos x="connsiteX10798" y="connsiteY10798"/>
              </a:cxn>
              <a:cxn ang="0">
                <a:pos x="connsiteX10799" y="connsiteY10799"/>
              </a:cxn>
              <a:cxn ang="0">
                <a:pos x="connsiteX10800" y="connsiteY10800"/>
              </a:cxn>
              <a:cxn ang="0">
                <a:pos x="connsiteX10801" y="connsiteY10801"/>
              </a:cxn>
              <a:cxn ang="0">
                <a:pos x="connsiteX10802" y="connsiteY10802"/>
              </a:cxn>
              <a:cxn ang="0">
                <a:pos x="connsiteX10803" y="connsiteY10803"/>
              </a:cxn>
              <a:cxn ang="0">
                <a:pos x="connsiteX10804" y="connsiteY10804"/>
              </a:cxn>
              <a:cxn ang="0">
                <a:pos x="connsiteX10805" y="connsiteY10805"/>
              </a:cxn>
              <a:cxn ang="0">
                <a:pos x="connsiteX10806" y="connsiteY10806"/>
              </a:cxn>
              <a:cxn ang="0">
                <a:pos x="connsiteX10807" y="connsiteY10807"/>
              </a:cxn>
              <a:cxn ang="0">
                <a:pos x="connsiteX10808" y="connsiteY10808"/>
              </a:cxn>
              <a:cxn ang="0">
                <a:pos x="connsiteX10809" y="connsiteY10809"/>
              </a:cxn>
              <a:cxn ang="0">
                <a:pos x="connsiteX10810" y="connsiteY10810"/>
              </a:cxn>
              <a:cxn ang="0">
                <a:pos x="connsiteX10811" y="connsiteY10811"/>
              </a:cxn>
              <a:cxn ang="0">
                <a:pos x="connsiteX10812" y="connsiteY10812"/>
              </a:cxn>
              <a:cxn ang="0">
                <a:pos x="connsiteX10813" y="connsiteY10813"/>
              </a:cxn>
              <a:cxn ang="0">
                <a:pos x="connsiteX10814" y="connsiteY10814"/>
              </a:cxn>
              <a:cxn ang="0">
                <a:pos x="connsiteX10815" y="connsiteY10815"/>
              </a:cxn>
              <a:cxn ang="0">
                <a:pos x="connsiteX10816" y="connsiteY10816"/>
              </a:cxn>
              <a:cxn ang="0">
                <a:pos x="connsiteX10817" y="connsiteY10817"/>
              </a:cxn>
              <a:cxn ang="0">
                <a:pos x="connsiteX10818" y="connsiteY10818"/>
              </a:cxn>
              <a:cxn ang="0">
                <a:pos x="connsiteX10819" y="connsiteY10819"/>
              </a:cxn>
              <a:cxn ang="0">
                <a:pos x="connsiteX10820" y="connsiteY10820"/>
              </a:cxn>
              <a:cxn ang="0">
                <a:pos x="connsiteX10821" y="connsiteY10821"/>
              </a:cxn>
              <a:cxn ang="0">
                <a:pos x="connsiteX10822" y="connsiteY10822"/>
              </a:cxn>
              <a:cxn ang="0">
                <a:pos x="connsiteX10823" y="connsiteY10823"/>
              </a:cxn>
              <a:cxn ang="0">
                <a:pos x="connsiteX10824" y="connsiteY10824"/>
              </a:cxn>
              <a:cxn ang="0">
                <a:pos x="connsiteX10825" y="connsiteY10825"/>
              </a:cxn>
              <a:cxn ang="0">
                <a:pos x="connsiteX10826" y="connsiteY10826"/>
              </a:cxn>
              <a:cxn ang="0">
                <a:pos x="connsiteX10827" y="connsiteY10827"/>
              </a:cxn>
              <a:cxn ang="0">
                <a:pos x="connsiteX10828" y="connsiteY10828"/>
              </a:cxn>
              <a:cxn ang="0">
                <a:pos x="connsiteX10829" y="connsiteY10829"/>
              </a:cxn>
              <a:cxn ang="0">
                <a:pos x="connsiteX10830" y="connsiteY10830"/>
              </a:cxn>
              <a:cxn ang="0">
                <a:pos x="connsiteX10831" y="connsiteY10831"/>
              </a:cxn>
              <a:cxn ang="0">
                <a:pos x="connsiteX10832" y="connsiteY10832"/>
              </a:cxn>
              <a:cxn ang="0">
                <a:pos x="connsiteX10833" y="connsiteY10833"/>
              </a:cxn>
              <a:cxn ang="0">
                <a:pos x="connsiteX10834" y="connsiteY10834"/>
              </a:cxn>
              <a:cxn ang="0">
                <a:pos x="connsiteX10835" y="connsiteY10835"/>
              </a:cxn>
              <a:cxn ang="0">
                <a:pos x="connsiteX10836" y="connsiteY10836"/>
              </a:cxn>
              <a:cxn ang="0">
                <a:pos x="connsiteX10837" y="connsiteY10837"/>
              </a:cxn>
              <a:cxn ang="0">
                <a:pos x="connsiteX10838" y="connsiteY10838"/>
              </a:cxn>
              <a:cxn ang="0">
                <a:pos x="connsiteX10839" y="connsiteY10839"/>
              </a:cxn>
              <a:cxn ang="0">
                <a:pos x="connsiteX10840" y="connsiteY10840"/>
              </a:cxn>
              <a:cxn ang="0">
                <a:pos x="connsiteX10841" y="connsiteY10841"/>
              </a:cxn>
              <a:cxn ang="0">
                <a:pos x="connsiteX10842" y="connsiteY10842"/>
              </a:cxn>
              <a:cxn ang="0">
                <a:pos x="connsiteX10843" y="connsiteY10843"/>
              </a:cxn>
              <a:cxn ang="0">
                <a:pos x="connsiteX10844" y="connsiteY10844"/>
              </a:cxn>
              <a:cxn ang="0">
                <a:pos x="connsiteX10845" y="connsiteY10845"/>
              </a:cxn>
              <a:cxn ang="0">
                <a:pos x="connsiteX10846" y="connsiteY10846"/>
              </a:cxn>
              <a:cxn ang="0">
                <a:pos x="connsiteX10847" y="connsiteY10847"/>
              </a:cxn>
              <a:cxn ang="0">
                <a:pos x="connsiteX10848" y="connsiteY10848"/>
              </a:cxn>
              <a:cxn ang="0">
                <a:pos x="connsiteX10849" y="connsiteY10849"/>
              </a:cxn>
              <a:cxn ang="0">
                <a:pos x="connsiteX10850" y="connsiteY10850"/>
              </a:cxn>
              <a:cxn ang="0">
                <a:pos x="connsiteX10851" y="connsiteY10851"/>
              </a:cxn>
              <a:cxn ang="0">
                <a:pos x="connsiteX10852" y="connsiteY10852"/>
              </a:cxn>
              <a:cxn ang="0">
                <a:pos x="connsiteX10853" y="connsiteY10853"/>
              </a:cxn>
              <a:cxn ang="0">
                <a:pos x="connsiteX10854" y="connsiteY10854"/>
              </a:cxn>
              <a:cxn ang="0">
                <a:pos x="connsiteX10855" y="connsiteY10855"/>
              </a:cxn>
              <a:cxn ang="0">
                <a:pos x="connsiteX10856" y="connsiteY10856"/>
              </a:cxn>
              <a:cxn ang="0">
                <a:pos x="connsiteX10857" y="connsiteY10857"/>
              </a:cxn>
              <a:cxn ang="0">
                <a:pos x="connsiteX10858" y="connsiteY10858"/>
              </a:cxn>
              <a:cxn ang="0">
                <a:pos x="connsiteX10859" y="connsiteY10859"/>
              </a:cxn>
              <a:cxn ang="0">
                <a:pos x="connsiteX10860" y="connsiteY10860"/>
              </a:cxn>
              <a:cxn ang="0">
                <a:pos x="connsiteX10861" y="connsiteY10861"/>
              </a:cxn>
              <a:cxn ang="0">
                <a:pos x="connsiteX10862" y="connsiteY10862"/>
              </a:cxn>
              <a:cxn ang="0">
                <a:pos x="connsiteX10863" y="connsiteY10863"/>
              </a:cxn>
              <a:cxn ang="0">
                <a:pos x="connsiteX10864" y="connsiteY10864"/>
              </a:cxn>
              <a:cxn ang="0">
                <a:pos x="connsiteX10865" y="connsiteY10865"/>
              </a:cxn>
              <a:cxn ang="0">
                <a:pos x="connsiteX10866" y="connsiteY10866"/>
              </a:cxn>
              <a:cxn ang="0">
                <a:pos x="connsiteX10867" y="connsiteY10867"/>
              </a:cxn>
              <a:cxn ang="0">
                <a:pos x="connsiteX10868" y="connsiteY10868"/>
              </a:cxn>
              <a:cxn ang="0">
                <a:pos x="connsiteX10869" y="connsiteY10869"/>
              </a:cxn>
              <a:cxn ang="0">
                <a:pos x="connsiteX10870" y="connsiteY10870"/>
              </a:cxn>
              <a:cxn ang="0">
                <a:pos x="connsiteX10871" y="connsiteY10871"/>
              </a:cxn>
              <a:cxn ang="0">
                <a:pos x="connsiteX10872" y="connsiteY10872"/>
              </a:cxn>
              <a:cxn ang="0">
                <a:pos x="connsiteX10873" y="connsiteY10873"/>
              </a:cxn>
              <a:cxn ang="0">
                <a:pos x="connsiteX10874" y="connsiteY10874"/>
              </a:cxn>
              <a:cxn ang="0">
                <a:pos x="connsiteX10875" y="connsiteY10875"/>
              </a:cxn>
              <a:cxn ang="0">
                <a:pos x="connsiteX10876" y="connsiteY10876"/>
              </a:cxn>
              <a:cxn ang="0">
                <a:pos x="connsiteX10877" y="connsiteY10877"/>
              </a:cxn>
              <a:cxn ang="0">
                <a:pos x="connsiteX10878" y="connsiteY10878"/>
              </a:cxn>
              <a:cxn ang="0">
                <a:pos x="connsiteX10879" y="connsiteY10879"/>
              </a:cxn>
              <a:cxn ang="0">
                <a:pos x="connsiteX10880" y="connsiteY10880"/>
              </a:cxn>
              <a:cxn ang="0">
                <a:pos x="connsiteX10881" y="connsiteY10881"/>
              </a:cxn>
              <a:cxn ang="0">
                <a:pos x="connsiteX10882" y="connsiteY10882"/>
              </a:cxn>
              <a:cxn ang="0">
                <a:pos x="connsiteX10883" y="connsiteY10883"/>
              </a:cxn>
              <a:cxn ang="0">
                <a:pos x="connsiteX10884" y="connsiteY10884"/>
              </a:cxn>
              <a:cxn ang="0">
                <a:pos x="connsiteX10885" y="connsiteY10885"/>
              </a:cxn>
              <a:cxn ang="0">
                <a:pos x="connsiteX10886" y="connsiteY10886"/>
              </a:cxn>
              <a:cxn ang="0">
                <a:pos x="connsiteX10887" y="connsiteY10887"/>
              </a:cxn>
              <a:cxn ang="0">
                <a:pos x="connsiteX10888" y="connsiteY10888"/>
              </a:cxn>
              <a:cxn ang="0">
                <a:pos x="connsiteX10889" y="connsiteY10889"/>
              </a:cxn>
              <a:cxn ang="0">
                <a:pos x="connsiteX10890" y="connsiteY10890"/>
              </a:cxn>
              <a:cxn ang="0">
                <a:pos x="connsiteX10891" y="connsiteY10891"/>
              </a:cxn>
              <a:cxn ang="0">
                <a:pos x="connsiteX10892" y="connsiteY10892"/>
              </a:cxn>
              <a:cxn ang="0">
                <a:pos x="connsiteX10893" y="connsiteY10893"/>
              </a:cxn>
              <a:cxn ang="0">
                <a:pos x="connsiteX10894" y="connsiteY10894"/>
              </a:cxn>
              <a:cxn ang="0">
                <a:pos x="connsiteX10895" y="connsiteY10895"/>
              </a:cxn>
              <a:cxn ang="0">
                <a:pos x="connsiteX10896" y="connsiteY10896"/>
              </a:cxn>
              <a:cxn ang="0">
                <a:pos x="connsiteX10897" y="connsiteY10897"/>
              </a:cxn>
              <a:cxn ang="0">
                <a:pos x="connsiteX10898" y="connsiteY10898"/>
              </a:cxn>
              <a:cxn ang="0">
                <a:pos x="connsiteX10899" y="connsiteY10899"/>
              </a:cxn>
            </a:cxnLst>
            <a:rect l="l" t="t" r="r" b="b"/>
            <a:pathLst>
              <a:path w="6942879" h="3445715">
                <a:moveTo>
                  <a:pt x="1949828" y="3421761"/>
                </a:moveTo>
                <a:lnTo>
                  <a:pt x="1957487" y="3423644"/>
                </a:lnTo>
                <a:lnTo>
                  <a:pt x="1952039" y="3421832"/>
                </a:lnTo>
                <a:close/>
                <a:moveTo>
                  <a:pt x="1827435" y="3383137"/>
                </a:moveTo>
                <a:cubicBezTo>
                  <a:pt x="1827435" y="3379142"/>
                  <a:pt x="1854353" y="3387131"/>
                  <a:pt x="1854353" y="3391125"/>
                </a:cubicBezTo>
                <a:cubicBezTo>
                  <a:pt x="1862044" y="3395120"/>
                  <a:pt x="1846662" y="3403108"/>
                  <a:pt x="1842816" y="3399114"/>
                </a:cubicBezTo>
                <a:cubicBezTo>
                  <a:pt x="1838970" y="3399114"/>
                  <a:pt x="1842816" y="3395120"/>
                  <a:pt x="1838970" y="3399114"/>
                </a:cubicBezTo>
                <a:cubicBezTo>
                  <a:pt x="1838970" y="3399114"/>
                  <a:pt x="1831280" y="3403108"/>
                  <a:pt x="1831280" y="3399114"/>
                </a:cubicBezTo>
                <a:cubicBezTo>
                  <a:pt x="1831280" y="3395120"/>
                  <a:pt x="1838970" y="3391125"/>
                  <a:pt x="1835125" y="3387131"/>
                </a:cubicBezTo>
                <a:cubicBezTo>
                  <a:pt x="1835125" y="3387131"/>
                  <a:pt x="1827435" y="3383137"/>
                  <a:pt x="1827435" y="3383137"/>
                </a:cubicBezTo>
                <a:close/>
                <a:moveTo>
                  <a:pt x="1811463" y="3367161"/>
                </a:moveTo>
                <a:cubicBezTo>
                  <a:pt x="1807470" y="3363166"/>
                  <a:pt x="1831430" y="3375150"/>
                  <a:pt x="1835422" y="3379145"/>
                </a:cubicBezTo>
                <a:cubicBezTo>
                  <a:pt x="1839415" y="3383139"/>
                  <a:pt x="1815456" y="3371155"/>
                  <a:pt x="1811463" y="3367161"/>
                </a:cubicBezTo>
                <a:close/>
                <a:moveTo>
                  <a:pt x="1908632" y="3359115"/>
                </a:moveTo>
                <a:cubicBezTo>
                  <a:pt x="1912537" y="3355179"/>
                  <a:pt x="1924250" y="3363051"/>
                  <a:pt x="1924250" y="3366987"/>
                </a:cubicBezTo>
                <a:cubicBezTo>
                  <a:pt x="1924250" y="3370927"/>
                  <a:pt x="1924250" y="3378798"/>
                  <a:pt x="1924250" y="3382734"/>
                </a:cubicBezTo>
                <a:cubicBezTo>
                  <a:pt x="1924250" y="3394542"/>
                  <a:pt x="1924250" y="3406353"/>
                  <a:pt x="1924250" y="3422096"/>
                </a:cubicBezTo>
                <a:lnTo>
                  <a:pt x="1939681" y="3421434"/>
                </a:lnTo>
                <a:lnTo>
                  <a:pt x="1936852" y="3421343"/>
                </a:lnTo>
                <a:cubicBezTo>
                  <a:pt x="1930483" y="3420855"/>
                  <a:pt x="1924604" y="3419877"/>
                  <a:pt x="1924604" y="3417921"/>
                </a:cubicBezTo>
                <a:cubicBezTo>
                  <a:pt x="1924604" y="3402276"/>
                  <a:pt x="1924604" y="3382721"/>
                  <a:pt x="1924604" y="3363165"/>
                </a:cubicBezTo>
                <a:cubicBezTo>
                  <a:pt x="1928523" y="3363165"/>
                  <a:pt x="1936362" y="3370987"/>
                  <a:pt x="1932442" y="3370987"/>
                </a:cubicBezTo>
                <a:cubicBezTo>
                  <a:pt x="1932442" y="3374899"/>
                  <a:pt x="1928523" y="3374899"/>
                  <a:pt x="1928523" y="3374899"/>
                </a:cubicBezTo>
                <a:cubicBezTo>
                  <a:pt x="1928523" y="3378810"/>
                  <a:pt x="1936362" y="3382721"/>
                  <a:pt x="1940281" y="3382721"/>
                </a:cubicBezTo>
                <a:cubicBezTo>
                  <a:pt x="1944200" y="3386632"/>
                  <a:pt x="1952039" y="3390543"/>
                  <a:pt x="1955958" y="3398365"/>
                </a:cubicBezTo>
                <a:cubicBezTo>
                  <a:pt x="1967716" y="3406188"/>
                  <a:pt x="1975555" y="3417921"/>
                  <a:pt x="1991232" y="3417921"/>
                </a:cubicBezTo>
                <a:cubicBezTo>
                  <a:pt x="1995152" y="3414010"/>
                  <a:pt x="1995152" y="3417921"/>
                  <a:pt x="1995152" y="3417921"/>
                </a:cubicBezTo>
                <a:cubicBezTo>
                  <a:pt x="1995152" y="3421832"/>
                  <a:pt x="1979474" y="3421832"/>
                  <a:pt x="1975555" y="3421832"/>
                </a:cubicBezTo>
                <a:lnTo>
                  <a:pt x="1964744" y="3425428"/>
                </a:lnTo>
                <a:lnTo>
                  <a:pt x="1967200" y="3426032"/>
                </a:lnTo>
                <a:cubicBezTo>
                  <a:pt x="1959391" y="3429968"/>
                  <a:pt x="1951582" y="3429968"/>
                  <a:pt x="1943773" y="3429968"/>
                </a:cubicBezTo>
                <a:cubicBezTo>
                  <a:pt x="1943773" y="3429968"/>
                  <a:pt x="1928155" y="3426032"/>
                  <a:pt x="1924250" y="3426032"/>
                </a:cubicBezTo>
                <a:cubicBezTo>
                  <a:pt x="1924250" y="3429968"/>
                  <a:pt x="1939868" y="3441779"/>
                  <a:pt x="1939868" y="3445715"/>
                </a:cubicBezTo>
                <a:cubicBezTo>
                  <a:pt x="1935964" y="3445715"/>
                  <a:pt x="1912537" y="3429968"/>
                  <a:pt x="1912537" y="3433908"/>
                </a:cubicBezTo>
                <a:cubicBezTo>
                  <a:pt x="1912537" y="3433908"/>
                  <a:pt x="1916441" y="3437844"/>
                  <a:pt x="1916441" y="3437844"/>
                </a:cubicBezTo>
                <a:cubicBezTo>
                  <a:pt x="1912537" y="3441779"/>
                  <a:pt x="1896919" y="3422096"/>
                  <a:pt x="1896919" y="3422096"/>
                </a:cubicBezTo>
                <a:cubicBezTo>
                  <a:pt x="1893014" y="3414225"/>
                  <a:pt x="1893014" y="3422096"/>
                  <a:pt x="1889110" y="3422096"/>
                </a:cubicBezTo>
                <a:cubicBezTo>
                  <a:pt x="1885206" y="3422096"/>
                  <a:pt x="1877397" y="3422096"/>
                  <a:pt x="1877397" y="3418161"/>
                </a:cubicBezTo>
                <a:cubicBezTo>
                  <a:pt x="1881301" y="3418161"/>
                  <a:pt x="1881301" y="3418161"/>
                  <a:pt x="1881301" y="3418161"/>
                </a:cubicBezTo>
                <a:cubicBezTo>
                  <a:pt x="1881301" y="3418161"/>
                  <a:pt x="1877397" y="3414225"/>
                  <a:pt x="1873492" y="3414225"/>
                </a:cubicBezTo>
                <a:cubicBezTo>
                  <a:pt x="1873492" y="3410289"/>
                  <a:pt x="1869587" y="3418161"/>
                  <a:pt x="1865683" y="3414225"/>
                </a:cubicBezTo>
                <a:cubicBezTo>
                  <a:pt x="1857875" y="3410289"/>
                  <a:pt x="1873492" y="3406353"/>
                  <a:pt x="1873492" y="3406353"/>
                </a:cubicBezTo>
                <a:cubicBezTo>
                  <a:pt x="1873492" y="3406353"/>
                  <a:pt x="1869587" y="3402417"/>
                  <a:pt x="1869587" y="3402417"/>
                </a:cubicBezTo>
                <a:cubicBezTo>
                  <a:pt x="1865683" y="3398477"/>
                  <a:pt x="1865683" y="3406353"/>
                  <a:pt x="1861778" y="3402417"/>
                </a:cubicBezTo>
                <a:cubicBezTo>
                  <a:pt x="1857875" y="3402417"/>
                  <a:pt x="1861778" y="3398477"/>
                  <a:pt x="1857875" y="3402417"/>
                </a:cubicBezTo>
                <a:cubicBezTo>
                  <a:pt x="1857875" y="3402417"/>
                  <a:pt x="1850065" y="3406353"/>
                  <a:pt x="1850065" y="3402417"/>
                </a:cubicBezTo>
                <a:cubicBezTo>
                  <a:pt x="1850065" y="3394542"/>
                  <a:pt x="1865683" y="3398477"/>
                  <a:pt x="1869587" y="3398477"/>
                </a:cubicBezTo>
                <a:cubicBezTo>
                  <a:pt x="1873492" y="3398477"/>
                  <a:pt x="1877397" y="3402417"/>
                  <a:pt x="1881301" y="3398477"/>
                </a:cubicBezTo>
                <a:cubicBezTo>
                  <a:pt x="1881301" y="3398477"/>
                  <a:pt x="1889110" y="3390606"/>
                  <a:pt x="1889110" y="3390606"/>
                </a:cubicBezTo>
                <a:cubicBezTo>
                  <a:pt x="1893014" y="3394542"/>
                  <a:pt x="1889110" y="3398477"/>
                  <a:pt x="1889110" y="3402417"/>
                </a:cubicBezTo>
                <a:lnTo>
                  <a:pt x="1887909" y="3403326"/>
                </a:lnTo>
                <a:lnTo>
                  <a:pt x="1885206" y="3402417"/>
                </a:lnTo>
                <a:cubicBezTo>
                  <a:pt x="1885206" y="3402417"/>
                  <a:pt x="1886182" y="3403401"/>
                  <a:pt x="1887158" y="3403893"/>
                </a:cubicBezTo>
                <a:lnTo>
                  <a:pt x="1887909" y="3403326"/>
                </a:lnTo>
                <a:lnTo>
                  <a:pt x="1896919" y="3406353"/>
                </a:lnTo>
                <a:cubicBezTo>
                  <a:pt x="1896919" y="3406353"/>
                  <a:pt x="1912537" y="3406353"/>
                  <a:pt x="1912537" y="3406353"/>
                </a:cubicBezTo>
                <a:cubicBezTo>
                  <a:pt x="1912537" y="3402417"/>
                  <a:pt x="1900824" y="3402417"/>
                  <a:pt x="1900824" y="3398477"/>
                </a:cubicBezTo>
                <a:cubicBezTo>
                  <a:pt x="1893014" y="3394542"/>
                  <a:pt x="1900824" y="3386670"/>
                  <a:pt x="1904729" y="3386670"/>
                </a:cubicBezTo>
                <a:cubicBezTo>
                  <a:pt x="1904729" y="3386670"/>
                  <a:pt x="1912537" y="3378798"/>
                  <a:pt x="1908632" y="3378798"/>
                </a:cubicBezTo>
                <a:cubicBezTo>
                  <a:pt x="1908632" y="3378798"/>
                  <a:pt x="1900824" y="3378798"/>
                  <a:pt x="1900824" y="3378798"/>
                </a:cubicBezTo>
                <a:cubicBezTo>
                  <a:pt x="1885206" y="3382734"/>
                  <a:pt x="1893014" y="3374863"/>
                  <a:pt x="1896919" y="3366987"/>
                </a:cubicBezTo>
                <a:cubicBezTo>
                  <a:pt x="1896919" y="3359115"/>
                  <a:pt x="1904729" y="3363051"/>
                  <a:pt x="1908632" y="3359115"/>
                </a:cubicBezTo>
                <a:close/>
                <a:moveTo>
                  <a:pt x="1846404" y="3348521"/>
                </a:moveTo>
                <a:cubicBezTo>
                  <a:pt x="1854058" y="3348521"/>
                  <a:pt x="1846404" y="3355978"/>
                  <a:pt x="1842578" y="3355978"/>
                </a:cubicBezTo>
                <a:cubicBezTo>
                  <a:pt x="1838752" y="3359706"/>
                  <a:pt x="1827271" y="3367162"/>
                  <a:pt x="1823444" y="3359706"/>
                </a:cubicBezTo>
                <a:cubicBezTo>
                  <a:pt x="1823444" y="3363434"/>
                  <a:pt x="1827271" y="3348521"/>
                  <a:pt x="1823444" y="3352249"/>
                </a:cubicBezTo>
                <a:cubicBezTo>
                  <a:pt x="1823444" y="3352249"/>
                  <a:pt x="1831098" y="3348521"/>
                  <a:pt x="1834925" y="3352249"/>
                </a:cubicBezTo>
                <a:cubicBezTo>
                  <a:pt x="1838752" y="3352249"/>
                  <a:pt x="1842578" y="3348521"/>
                  <a:pt x="1846404" y="3348521"/>
                </a:cubicBezTo>
                <a:close/>
                <a:moveTo>
                  <a:pt x="1804975" y="3338035"/>
                </a:moveTo>
                <a:cubicBezTo>
                  <a:pt x="1807470" y="3338534"/>
                  <a:pt x="1809468" y="3340532"/>
                  <a:pt x="1807470" y="3344526"/>
                </a:cubicBezTo>
                <a:cubicBezTo>
                  <a:pt x="1807470" y="3348521"/>
                  <a:pt x="1803477" y="3344526"/>
                  <a:pt x="1799483" y="3340532"/>
                </a:cubicBezTo>
                <a:cubicBezTo>
                  <a:pt x="1799483" y="3338535"/>
                  <a:pt x="1802479" y="3337536"/>
                  <a:pt x="1804975" y="3338035"/>
                </a:cubicBezTo>
                <a:close/>
                <a:moveTo>
                  <a:pt x="1855487" y="3333401"/>
                </a:moveTo>
                <a:lnTo>
                  <a:pt x="1855628" y="3335552"/>
                </a:lnTo>
                <a:lnTo>
                  <a:pt x="1858291" y="3339013"/>
                </a:lnTo>
                <a:close/>
                <a:moveTo>
                  <a:pt x="1854503" y="3319392"/>
                </a:moveTo>
                <a:lnTo>
                  <a:pt x="1854622" y="3320501"/>
                </a:lnTo>
                <a:lnTo>
                  <a:pt x="1854668" y="3320034"/>
                </a:lnTo>
                <a:close/>
                <a:moveTo>
                  <a:pt x="1851883" y="3312412"/>
                </a:moveTo>
                <a:lnTo>
                  <a:pt x="1852841" y="3312952"/>
                </a:lnTo>
                <a:lnTo>
                  <a:pt x="1852778" y="3312706"/>
                </a:lnTo>
                <a:close/>
                <a:moveTo>
                  <a:pt x="1815458" y="3304584"/>
                </a:moveTo>
                <a:cubicBezTo>
                  <a:pt x="1815458" y="3308579"/>
                  <a:pt x="1819451" y="3308579"/>
                  <a:pt x="1819451" y="3312572"/>
                </a:cubicBezTo>
                <a:cubicBezTo>
                  <a:pt x="1823444" y="3312572"/>
                  <a:pt x="1823444" y="3312572"/>
                  <a:pt x="1823444" y="3312572"/>
                </a:cubicBezTo>
                <a:cubicBezTo>
                  <a:pt x="1823444" y="3312572"/>
                  <a:pt x="1815458" y="3316567"/>
                  <a:pt x="1815458" y="3320562"/>
                </a:cubicBezTo>
                <a:cubicBezTo>
                  <a:pt x="1815458" y="3316567"/>
                  <a:pt x="1815458" y="3312572"/>
                  <a:pt x="1815458" y="3312572"/>
                </a:cubicBezTo>
                <a:cubicBezTo>
                  <a:pt x="1815458" y="3316567"/>
                  <a:pt x="1811464" y="3324557"/>
                  <a:pt x="1811464" y="3324557"/>
                </a:cubicBezTo>
                <a:cubicBezTo>
                  <a:pt x="1815458" y="3328550"/>
                  <a:pt x="1799483" y="3332545"/>
                  <a:pt x="1799483" y="3328550"/>
                </a:cubicBezTo>
                <a:cubicBezTo>
                  <a:pt x="1803477" y="3324557"/>
                  <a:pt x="1811464" y="3328550"/>
                  <a:pt x="1807470" y="3320562"/>
                </a:cubicBezTo>
                <a:cubicBezTo>
                  <a:pt x="1807470" y="3316567"/>
                  <a:pt x="1803477" y="3316567"/>
                  <a:pt x="1799483" y="3308579"/>
                </a:cubicBezTo>
                <a:cubicBezTo>
                  <a:pt x="1803477" y="3312572"/>
                  <a:pt x="1815458" y="3316567"/>
                  <a:pt x="1807470" y="3308579"/>
                </a:cubicBezTo>
                <a:cubicBezTo>
                  <a:pt x="1803477" y="3304584"/>
                  <a:pt x="1811464" y="3304584"/>
                  <a:pt x="1815458" y="3304584"/>
                </a:cubicBezTo>
                <a:close/>
                <a:moveTo>
                  <a:pt x="1835445" y="3296203"/>
                </a:moveTo>
                <a:lnTo>
                  <a:pt x="1835787" y="3302785"/>
                </a:lnTo>
                <a:cubicBezTo>
                  <a:pt x="1836272" y="3306212"/>
                  <a:pt x="1837240" y="3309150"/>
                  <a:pt x="1839176" y="3309150"/>
                </a:cubicBezTo>
                <a:lnTo>
                  <a:pt x="1849657" y="3311678"/>
                </a:lnTo>
                <a:lnTo>
                  <a:pt x="1848326" y="3311240"/>
                </a:lnTo>
                <a:cubicBezTo>
                  <a:pt x="1844911" y="3311240"/>
                  <a:pt x="1841008" y="3312219"/>
                  <a:pt x="1839054" y="3308319"/>
                </a:cubicBezTo>
                <a:close/>
                <a:moveTo>
                  <a:pt x="1799983" y="3295159"/>
                </a:moveTo>
                <a:cubicBezTo>
                  <a:pt x="1801232" y="3294348"/>
                  <a:pt x="1802479" y="3294598"/>
                  <a:pt x="1803478" y="3296595"/>
                </a:cubicBezTo>
                <a:cubicBezTo>
                  <a:pt x="1803478" y="3300589"/>
                  <a:pt x="1791497" y="3308578"/>
                  <a:pt x="1795491" y="3312572"/>
                </a:cubicBezTo>
                <a:cubicBezTo>
                  <a:pt x="1792495" y="3309576"/>
                  <a:pt x="1796239" y="3297593"/>
                  <a:pt x="1799983" y="3295159"/>
                </a:cubicBezTo>
                <a:close/>
                <a:moveTo>
                  <a:pt x="1842006" y="3267156"/>
                </a:moveTo>
                <a:lnTo>
                  <a:pt x="1839176" y="3270018"/>
                </a:lnTo>
                <a:cubicBezTo>
                  <a:pt x="1835304" y="3271977"/>
                  <a:pt x="1833367" y="3275884"/>
                  <a:pt x="1832883" y="3280281"/>
                </a:cubicBezTo>
                <a:lnTo>
                  <a:pt x="1833411" y="3283163"/>
                </a:lnTo>
                <a:close/>
                <a:moveTo>
                  <a:pt x="1850491" y="3258572"/>
                </a:moveTo>
                <a:lnTo>
                  <a:pt x="1848624" y="3260461"/>
                </a:lnTo>
                <a:lnTo>
                  <a:pt x="1850274" y="3259029"/>
                </a:lnTo>
                <a:close/>
                <a:moveTo>
                  <a:pt x="1803477" y="3238012"/>
                </a:moveTo>
                <a:cubicBezTo>
                  <a:pt x="1803477" y="3238012"/>
                  <a:pt x="1803477" y="3249995"/>
                  <a:pt x="1807470" y="3246000"/>
                </a:cubicBezTo>
                <a:cubicBezTo>
                  <a:pt x="1807470" y="3242007"/>
                  <a:pt x="1811464" y="3253990"/>
                  <a:pt x="1811464" y="3257984"/>
                </a:cubicBezTo>
                <a:lnTo>
                  <a:pt x="1808008" y="3261056"/>
                </a:lnTo>
                <a:lnTo>
                  <a:pt x="1808718" y="3260950"/>
                </a:lnTo>
                <a:cubicBezTo>
                  <a:pt x="1813211" y="3264400"/>
                  <a:pt x="1815457" y="3278198"/>
                  <a:pt x="1815457" y="3281102"/>
                </a:cubicBezTo>
                <a:cubicBezTo>
                  <a:pt x="1815457" y="3296596"/>
                  <a:pt x="1799484" y="3281102"/>
                  <a:pt x="1803477" y="3281102"/>
                </a:cubicBezTo>
                <a:cubicBezTo>
                  <a:pt x="1803477" y="3281102"/>
                  <a:pt x="1799484" y="3288850"/>
                  <a:pt x="1795490" y="3288850"/>
                </a:cubicBezTo>
                <a:cubicBezTo>
                  <a:pt x="1795490" y="3281102"/>
                  <a:pt x="1795490" y="3277230"/>
                  <a:pt x="1799484" y="3277230"/>
                </a:cubicBezTo>
                <a:cubicBezTo>
                  <a:pt x="1803477" y="3277230"/>
                  <a:pt x="1804475" y="3274325"/>
                  <a:pt x="1804475" y="3270936"/>
                </a:cubicBezTo>
                <a:lnTo>
                  <a:pt x="1803693" y="3263727"/>
                </a:lnTo>
                <a:lnTo>
                  <a:pt x="1799484" y="3265972"/>
                </a:lnTo>
                <a:cubicBezTo>
                  <a:pt x="1807470" y="3257984"/>
                  <a:pt x="1791497" y="3253990"/>
                  <a:pt x="1791497" y="3257984"/>
                </a:cubicBezTo>
                <a:cubicBezTo>
                  <a:pt x="1791497" y="3257984"/>
                  <a:pt x="1799484" y="3246000"/>
                  <a:pt x="1795491" y="3246000"/>
                </a:cubicBezTo>
                <a:cubicBezTo>
                  <a:pt x="1799484" y="3246000"/>
                  <a:pt x="1799484" y="3249995"/>
                  <a:pt x="1799484" y="3249995"/>
                </a:cubicBezTo>
                <a:cubicBezTo>
                  <a:pt x="1803477" y="3249995"/>
                  <a:pt x="1803477" y="3238012"/>
                  <a:pt x="1803477" y="3238012"/>
                </a:cubicBezTo>
                <a:close/>
                <a:moveTo>
                  <a:pt x="1854668" y="3230875"/>
                </a:moveTo>
                <a:lnTo>
                  <a:pt x="1854660" y="3230886"/>
                </a:lnTo>
                <a:cubicBezTo>
                  <a:pt x="1852728" y="3234803"/>
                  <a:pt x="1853696" y="3239690"/>
                  <a:pt x="1854663" y="3244087"/>
                </a:cubicBezTo>
                <a:lnTo>
                  <a:pt x="1854661" y="3249760"/>
                </a:lnTo>
                <a:lnTo>
                  <a:pt x="1854668" y="3249746"/>
                </a:lnTo>
                <a:close/>
                <a:moveTo>
                  <a:pt x="6498169" y="3215379"/>
                </a:moveTo>
                <a:cubicBezTo>
                  <a:pt x="6498169" y="3219374"/>
                  <a:pt x="6502162" y="3219374"/>
                  <a:pt x="6502162" y="3223368"/>
                </a:cubicBezTo>
                <a:cubicBezTo>
                  <a:pt x="6502162" y="3223368"/>
                  <a:pt x="6498169" y="3223368"/>
                  <a:pt x="6494175" y="3223368"/>
                </a:cubicBezTo>
                <a:cubicBezTo>
                  <a:pt x="6494175" y="3219374"/>
                  <a:pt x="6494175" y="3219374"/>
                  <a:pt x="6498169" y="3215379"/>
                </a:cubicBezTo>
                <a:close/>
                <a:moveTo>
                  <a:pt x="1873878" y="3163188"/>
                </a:moveTo>
                <a:lnTo>
                  <a:pt x="1870151" y="3164374"/>
                </a:lnTo>
                <a:cubicBezTo>
                  <a:pt x="1862406" y="3166332"/>
                  <a:pt x="1861438" y="3167312"/>
                  <a:pt x="1862890" y="3168291"/>
                </a:cubicBezTo>
                <a:lnTo>
                  <a:pt x="1866614" y="3170300"/>
                </a:lnTo>
                <a:lnTo>
                  <a:pt x="1867342" y="3166270"/>
                </a:lnTo>
                <a:cubicBezTo>
                  <a:pt x="1870268" y="3164806"/>
                  <a:pt x="1874172" y="3163827"/>
                  <a:pt x="1874172" y="3163827"/>
                </a:cubicBezTo>
                <a:close/>
                <a:moveTo>
                  <a:pt x="1811465" y="3160790"/>
                </a:moveTo>
                <a:cubicBezTo>
                  <a:pt x="1815458" y="3160790"/>
                  <a:pt x="1823444" y="3160790"/>
                  <a:pt x="1823444" y="3160790"/>
                </a:cubicBezTo>
                <a:cubicBezTo>
                  <a:pt x="1819451" y="3168247"/>
                  <a:pt x="1831432" y="3168247"/>
                  <a:pt x="1823444" y="3175703"/>
                </a:cubicBezTo>
                <a:cubicBezTo>
                  <a:pt x="1823444" y="3175703"/>
                  <a:pt x="1819451" y="3168247"/>
                  <a:pt x="1819451" y="3164518"/>
                </a:cubicBezTo>
                <a:cubicBezTo>
                  <a:pt x="1819451" y="3164518"/>
                  <a:pt x="1811465" y="3160790"/>
                  <a:pt x="1811465" y="3160790"/>
                </a:cubicBezTo>
                <a:close/>
                <a:moveTo>
                  <a:pt x="1862406" y="3111522"/>
                </a:moveTo>
                <a:lnTo>
                  <a:pt x="1862406" y="3117408"/>
                </a:lnTo>
                <a:cubicBezTo>
                  <a:pt x="1862406" y="3125242"/>
                  <a:pt x="1862406" y="3140872"/>
                  <a:pt x="1862406" y="3152623"/>
                </a:cubicBezTo>
                <a:lnTo>
                  <a:pt x="1871441" y="3157895"/>
                </a:lnTo>
                <a:lnTo>
                  <a:pt x="1871251" y="3157480"/>
                </a:lnTo>
                <a:cubicBezTo>
                  <a:pt x="1867347" y="3154062"/>
                  <a:pt x="1862466" y="3150154"/>
                  <a:pt x="1862466" y="3148196"/>
                </a:cubicBezTo>
                <a:cubicBezTo>
                  <a:pt x="1862466" y="3136482"/>
                  <a:pt x="1862466" y="3124767"/>
                  <a:pt x="1862466" y="3113052"/>
                </a:cubicBezTo>
                <a:close/>
                <a:moveTo>
                  <a:pt x="1826938" y="3092647"/>
                </a:moveTo>
                <a:cubicBezTo>
                  <a:pt x="1830432" y="3093131"/>
                  <a:pt x="1833428" y="3096036"/>
                  <a:pt x="1831431" y="3101846"/>
                </a:cubicBezTo>
                <a:cubicBezTo>
                  <a:pt x="1831431" y="3109592"/>
                  <a:pt x="1839417" y="3121212"/>
                  <a:pt x="1827438" y="3128958"/>
                </a:cubicBezTo>
                <a:cubicBezTo>
                  <a:pt x="1819451" y="3132832"/>
                  <a:pt x="1815458" y="3132832"/>
                  <a:pt x="1815458" y="3125086"/>
                </a:cubicBezTo>
                <a:cubicBezTo>
                  <a:pt x="1819451" y="3117338"/>
                  <a:pt x="1819451" y="3105720"/>
                  <a:pt x="1819451" y="3097972"/>
                </a:cubicBezTo>
                <a:cubicBezTo>
                  <a:pt x="1819451" y="3094099"/>
                  <a:pt x="1823444" y="3092162"/>
                  <a:pt x="1826938" y="3092647"/>
                </a:cubicBezTo>
                <a:close/>
                <a:moveTo>
                  <a:pt x="6108374" y="3074174"/>
                </a:moveTo>
                <a:cubicBezTo>
                  <a:pt x="6120146" y="3070254"/>
                  <a:pt x="6116222" y="3093776"/>
                  <a:pt x="6116222" y="3097697"/>
                </a:cubicBezTo>
                <a:cubicBezTo>
                  <a:pt x="6116222" y="3101617"/>
                  <a:pt x="6104454" y="3129060"/>
                  <a:pt x="6108374" y="3129060"/>
                </a:cubicBezTo>
                <a:cubicBezTo>
                  <a:pt x="6104454" y="3129060"/>
                  <a:pt x="6104454" y="3121219"/>
                  <a:pt x="6100531" y="3125140"/>
                </a:cubicBezTo>
                <a:cubicBezTo>
                  <a:pt x="6096607" y="3125140"/>
                  <a:pt x="6096607" y="3132980"/>
                  <a:pt x="6096607" y="3136901"/>
                </a:cubicBezTo>
                <a:cubicBezTo>
                  <a:pt x="6096607" y="3136901"/>
                  <a:pt x="6092683" y="3129060"/>
                  <a:pt x="6092683" y="3129060"/>
                </a:cubicBezTo>
                <a:cubicBezTo>
                  <a:pt x="6088759" y="3132980"/>
                  <a:pt x="6088759" y="3140821"/>
                  <a:pt x="6080915" y="3140821"/>
                </a:cubicBezTo>
                <a:cubicBezTo>
                  <a:pt x="6073068" y="3136901"/>
                  <a:pt x="6061297" y="3129060"/>
                  <a:pt x="6057376" y="3117299"/>
                </a:cubicBezTo>
                <a:cubicBezTo>
                  <a:pt x="6057376" y="3113378"/>
                  <a:pt x="6061297" y="3113378"/>
                  <a:pt x="6061297" y="3109458"/>
                </a:cubicBezTo>
                <a:cubicBezTo>
                  <a:pt x="6061297" y="3105537"/>
                  <a:pt x="6057376" y="3101617"/>
                  <a:pt x="6053453" y="3097697"/>
                </a:cubicBezTo>
                <a:cubicBezTo>
                  <a:pt x="6053453" y="3093776"/>
                  <a:pt x="6045605" y="3082015"/>
                  <a:pt x="6045605" y="3078094"/>
                </a:cubicBezTo>
                <a:cubicBezTo>
                  <a:pt x="6049529" y="3070254"/>
                  <a:pt x="6069144" y="3082015"/>
                  <a:pt x="6073068" y="3082015"/>
                </a:cubicBezTo>
                <a:cubicBezTo>
                  <a:pt x="6084836" y="3085935"/>
                  <a:pt x="6096607" y="3078094"/>
                  <a:pt x="6108374" y="3074174"/>
                </a:cubicBezTo>
                <a:close/>
                <a:moveTo>
                  <a:pt x="6587966" y="3070182"/>
                </a:moveTo>
                <a:cubicBezTo>
                  <a:pt x="6595818" y="3066261"/>
                  <a:pt x="6599744" y="3081960"/>
                  <a:pt x="6599744" y="3081960"/>
                </a:cubicBezTo>
                <a:cubicBezTo>
                  <a:pt x="6607597" y="3085881"/>
                  <a:pt x="6611515" y="3078032"/>
                  <a:pt x="6615442" y="3074111"/>
                </a:cubicBezTo>
                <a:cubicBezTo>
                  <a:pt x="6615442" y="3078032"/>
                  <a:pt x="6615442" y="3078032"/>
                  <a:pt x="6615442" y="3081960"/>
                </a:cubicBezTo>
                <a:cubicBezTo>
                  <a:pt x="6615442" y="3081960"/>
                  <a:pt x="6623294" y="3078032"/>
                  <a:pt x="6619368" y="3081960"/>
                </a:cubicBezTo>
                <a:cubicBezTo>
                  <a:pt x="6619368" y="3085881"/>
                  <a:pt x="6619368" y="3085881"/>
                  <a:pt x="6619368" y="3089809"/>
                </a:cubicBezTo>
                <a:cubicBezTo>
                  <a:pt x="6619368" y="3093730"/>
                  <a:pt x="6619368" y="3097652"/>
                  <a:pt x="6619368" y="3101580"/>
                </a:cubicBezTo>
                <a:cubicBezTo>
                  <a:pt x="6611515" y="3113350"/>
                  <a:pt x="6603671" y="3121200"/>
                  <a:pt x="6595818" y="3132970"/>
                </a:cubicBezTo>
                <a:cubicBezTo>
                  <a:pt x="6591892" y="3136898"/>
                  <a:pt x="6591892" y="3136898"/>
                  <a:pt x="6595818" y="3140820"/>
                </a:cubicBezTo>
                <a:cubicBezTo>
                  <a:pt x="6599744" y="3140820"/>
                  <a:pt x="6603671" y="3144741"/>
                  <a:pt x="6599744" y="3148669"/>
                </a:cubicBezTo>
                <a:cubicBezTo>
                  <a:pt x="6591892" y="3148669"/>
                  <a:pt x="6587966" y="3148669"/>
                  <a:pt x="6584047" y="3148669"/>
                </a:cubicBezTo>
                <a:cubicBezTo>
                  <a:pt x="6580121" y="3148669"/>
                  <a:pt x="6580121" y="3152590"/>
                  <a:pt x="6576195" y="3152590"/>
                </a:cubicBezTo>
                <a:cubicBezTo>
                  <a:pt x="6564417" y="3160440"/>
                  <a:pt x="6560491" y="3160440"/>
                  <a:pt x="6556572" y="3172210"/>
                </a:cubicBezTo>
                <a:cubicBezTo>
                  <a:pt x="6556572" y="3183988"/>
                  <a:pt x="6552646" y="3191830"/>
                  <a:pt x="6544794" y="3199679"/>
                </a:cubicBezTo>
                <a:cubicBezTo>
                  <a:pt x="6533023" y="3207529"/>
                  <a:pt x="6525171" y="3215378"/>
                  <a:pt x="6509467" y="3211457"/>
                </a:cubicBezTo>
                <a:cubicBezTo>
                  <a:pt x="6501622" y="3211457"/>
                  <a:pt x="6489844" y="3203607"/>
                  <a:pt x="6481999" y="3203607"/>
                </a:cubicBezTo>
                <a:cubicBezTo>
                  <a:pt x="6474147" y="3203607"/>
                  <a:pt x="6474147" y="3203607"/>
                  <a:pt x="6474147" y="3199679"/>
                </a:cubicBezTo>
                <a:cubicBezTo>
                  <a:pt x="6470221" y="3195758"/>
                  <a:pt x="6474147" y="3195758"/>
                  <a:pt x="6478073" y="3195758"/>
                </a:cubicBezTo>
                <a:cubicBezTo>
                  <a:pt x="6485918" y="3187909"/>
                  <a:pt x="6470221" y="3176138"/>
                  <a:pt x="6485918" y="3172210"/>
                </a:cubicBezTo>
                <a:cubicBezTo>
                  <a:pt x="6497696" y="3172210"/>
                  <a:pt x="6497696" y="3156518"/>
                  <a:pt x="6505548" y="3152590"/>
                </a:cubicBezTo>
                <a:cubicBezTo>
                  <a:pt x="6517319" y="3148669"/>
                  <a:pt x="6521245" y="3140820"/>
                  <a:pt x="6529097" y="3136898"/>
                </a:cubicBezTo>
                <a:cubicBezTo>
                  <a:pt x="6540868" y="3132970"/>
                  <a:pt x="6548720" y="3129049"/>
                  <a:pt x="6556572" y="3117272"/>
                </a:cubicBezTo>
                <a:cubicBezTo>
                  <a:pt x="6564417" y="3113350"/>
                  <a:pt x="6568343" y="3101580"/>
                  <a:pt x="6572269" y="3097652"/>
                </a:cubicBezTo>
                <a:cubicBezTo>
                  <a:pt x="6580121" y="3085881"/>
                  <a:pt x="6576195" y="3078032"/>
                  <a:pt x="6587966" y="3070182"/>
                </a:cubicBezTo>
                <a:close/>
                <a:moveTo>
                  <a:pt x="6108166" y="3050283"/>
                </a:moveTo>
                <a:cubicBezTo>
                  <a:pt x="6112159" y="3050283"/>
                  <a:pt x="6116153" y="3054278"/>
                  <a:pt x="6116153" y="3066261"/>
                </a:cubicBezTo>
                <a:cubicBezTo>
                  <a:pt x="6116153" y="3070256"/>
                  <a:pt x="6104172" y="3054278"/>
                  <a:pt x="6108166" y="3050283"/>
                </a:cubicBezTo>
                <a:close/>
                <a:moveTo>
                  <a:pt x="6029632" y="3050283"/>
                </a:moveTo>
                <a:cubicBezTo>
                  <a:pt x="6031286" y="3050283"/>
                  <a:pt x="6032627" y="3052072"/>
                  <a:pt x="6032627" y="3054278"/>
                </a:cubicBezTo>
                <a:cubicBezTo>
                  <a:pt x="6032627" y="3056484"/>
                  <a:pt x="6031286" y="3058273"/>
                  <a:pt x="6029632" y="3058273"/>
                </a:cubicBezTo>
                <a:cubicBezTo>
                  <a:pt x="6027978" y="3058273"/>
                  <a:pt x="6026637" y="3056484"/>
                  <a:pt x="6026637" y="3054278"/>
                </a:cubicBezTo>
                <a:cubicBezTo>
                  <a:pt x="6026637" y="3052072"/>
                  <a:pt x="6027978" y="3050283"/>
                  <a:pt x="6029632" y="3050283"/>
                </a:cubicBezTo>
                <a:close/>
                <a:moveTo>
                  <a:pt x="1869485" y="3043983"/>
                </a:moveTo>
                <a:lnTo>
                  <a:pt x="1868700" y="3045529"/>
                </a:lnTo>
                <a:cubicBezTo>
                  <a:pt x="1866279" y="3052864"/>
                  <a:pt x="1864343" y="3060688"/>
                  <a:pt x="1862406" y="3066564"/>
                </a:cubicBezTo>
                <a:lnTo>
                  <a:pt x="1862406" y="3084042"/>
                </a:lnTo>
                <a:lnTo>
                  <a:pt x="1866374" y="3066193"/>
                </a:lnTo>
                <a:close/>
                <a:moveTo>
                  <a:pt x="1882150" y="3006425"/>
                </a:moveTo>
                <a:lnTo>
                  <a:pt x="1877898" y="3027432"/>
                </a:lnTo>
                <a:lnTo>
                  <a:pt x="1873334" y="3036410"/>
                </a:lnTo>
                <a:lnTo>
                  <a:pt x="1881988" y="3023250"/>
                </a:lnTo>
                <a:cubicBezTo>
                  <a:pt x="1883938" y="3022271"/>
                  <a:pt x="1884424" y="3019585"/>
                  <a:pt x="1884118" y="3015985"/>
                </a:cubicBezTo>
                <a:close/>
                <a:moveTo>
                  <a:pt x="1878104" y="2984105"/>
                </a:moveTo>
                <a:lnTo>
                  <a:pt x="1877898" y="2984383"/>
                </a:lnTo>
                <a:lnTo>
                  <a:pt x="1878112" y="2985443"/>
                </a:lnTo>
                <a:close/>
                <a:moveTo>
                  <a:pt x="6646123" y="2979717"/>
                </a:moveTo>
                <a:cubicBezTo>
                  <a:pt x="6653906" y="2979717"/>
                  <a:pt x="6653906" y="2995517"/>
                  <a:pt x="6657798" y="2999467"/>
                </a:cubicBezTo>
                <a:cubicBezTo>
                  <a:pt x="6661690" y="3007367"/>
                  <a:pt x="6673361" y="3011316"/>
                  <a:pt x="6681140" y="3011316"/>
                </a:cubicBezTo>
                <a:cubicBezTo>
                  <a:pt x="6685031" y="3011316"/>
                  <a:pt x="6692815" y="3003417"/>
                  <a:pt x="6700594" y="3003417"/>
                </a:cubicBezTo>
                <a:cubicBezTo>
                  <a:pt x="6704486" y="3003417"/>
                  <a:pt x="6704486" y="3015266"/>
                  <a:pt x="6704486" y="3019216"/>
                </a:cubicBezTo>
                <a:cubicBezTo>
                  <a:pt x="6700594" y="3023166"/>
                  <a:pt x="6692815" y="3038966"/>
                  <a:pt x="6688923" y="3035016"/>
                </a:cubicBezTo>
                <a:cubicBezTo>
                  <a:pt x="6685031" y="3035016"/>
                  <a:pt x="6677253" y="3035016"/>
                  <a:pt x="6673361" y="3042916"/>
                </a:cubicBezTo>
                <a:cubicBezTo>
                  <a:pt x="6673361" y="3054765"/>
                  <a:pt x="6677253" y="3054765"/>
                  <a:pt x="6669469" y="3066615"/>
                </a:cubicBezTo>
                <a:cubicBezTo>
                  <a:pt x="6665577" y="3070565"/>
                  <a:pt x="6661690" y="3078465"/>
                  <a:pt x="6657798" y="3082415"/>
                </a:cubicBezTo>
                <a:cubicBezTo>
                  <a:pt x="6646123" y="3094264"/>
                  <a:pt x="6626673" y="3098214"/>
                  <a:pt x="6638344" y="3078465"/>
                </a:cubicBezTo>
                <a:cubicBezTo>
                  <a:pt x="6646123" y="3062665"/>
                  <a:pt x="6634452" y="3054765"/>
                  <a:pt x="6622781" y="3050815"/>
                </a:cubicBezTo>
                <a:cubicBezTo>
                  <a:pt x="6603326" y="3042916"/>
                  <a:pt x="6626673" y="3031066"/>
                  <a:pt x="6630560" y="3023166"/>
                </a:cubicBezTo>
                <a:cubicBezTo>
                  <a:pt x="6630560" y="3015266"/>
                  <a:pt x="6630560" y="2987617"/>
                  <a:pt x="6634452" y="2987617"/>
                </a:cubicBezTo>
                <a:cubicBezTo>
                  <a:pt x="6638344" y="2983667"/>
                  <a:pt x="6642235" y="2991567"/>
                  <a:pt x="6646123" y="2991567"/>
                </a:cubicBezTo>
                <a:cubicBezTo>
                  <a:pt x="6646123" y="2991567"/>
                  <a:pt x="6646123" y="2979717"/>
                  <a:pt x="6646123" y="2979717"/>
                </a:cubicBezTo>
                <a:close/>
                <a:moveTo>
                  <a:pt x="1893692" y="2959870"/>
                </a:moveTo>
                <a:lnTo>
                  <a:pt x="1889516" y="2968715"/>
                </a:lnTo>
                <a:lnTo>
                  <a:pt x="1889104" y="2969272"/>
                </a:lnTo>
                <a:lnTo>
                  <a:pt x="1893695" y="2964676"/>
                </a:lnTo>
                <a:close/>
                <a:moveTo>
                  <a:pt x="5899187" y="2956583"/>
                </a:moveTo>
                <a:cubicBezTo>
                  <a:pt x="5904892" y="2956083"/>
                  <a:pt x="5910597" y="2957082"/>
                  <a:pt x="5908695" y="2961077"/>
                </a:cubicBezTo>
                <a:cubicBezTo>
                  <a:pt x="5904893" y="2973061"/>
                  <a:pt x="5889680" y="2965071"/>
                  <a:pt x="5889680" y="2961077"/>
                </a:cubicBezTo>
                <a:cubicBezTo>
                  <a:pt x="5887778" y="2959079"/>
                  <a:pt x="5893483" y="2957082"/>
                  <a:pt x="5899187" y="2956583"/>
                </a:cubicBezTo>
                <a:close/>
                <a:moveTo>
                  <a:pt x="1893693" y="2944023"/>
                </a:moveTo>
                <a:lnTo>
                  <a:pt x="1893390" y="2945251"/>
                </a:lnTo>
                <a:lnTo>
                  <a:pt x="1893690" y="2949369"/>
                </a:lnTo>
                <a:close/>
                <a:moveTo>
                  <a:pt x="6591344" y="2929123"/>
                </a:moveTo>
                <a:cubicBezTo>
                  <a:pt x="6591344" y="2933023"/>
                  <a:pt x="6623290" y="2948619"/>
                  <a:pt x="6627284" y="2956418"/>
                </a:cubicBezTo>
                <a:cubicBezTo>
                  <a:pt x="6627284" y="2960318"/>
                  <a:pt x="6623290" y="2960318"/>
                  <a:pt x="6627284" y="2968117"/>
                </a:cubicBezTo>
                <a:cubicBezTo>
                  <a:pt x="6635270" y="2972014"/>
                  <a:pt x="6631276" y="2975914"/>
                  <a:pt x="6635270" y="2983713"/>
                </a:cubicBezTo>
                <a:cubicBezTo>
                  <a:pt x="6627284" y="2979814"/>
                  <a:pt x="6623290" y="2979814"/>
                  <a:pt x="6623290" y="2972014"/>
                </a:cubicBezTo>
                <a:cubicBezTo>
                  <a:pt x="6627284" y="2968117"/>
                  <a:pt x="6615304" y="2964218"/>
                  <a:pt x="6611310" y="2960318"/>
                </a:cubicBezTo>
                <a:cubicBezTo>
                  <a:pt x="6607318" y="2956418"/>
                  <a:pt x="6607318" y="2952519"/>
                  <a:pt x="6603324" y="2944719"/>
                </a:cubicBezTo>
                <a:cubicBezTo>
                  <a:pt x="6603324" y="2940822"/>
                  <a:pt x="6591344" y="2933023"/>
                  <a:pt x="6591344" y="2929123"/>
                </a:cubicBezTo>
                <a:close/>
                <a:moveTo>
                  <a:pt x="1894010" y="2869812"/>
                </a:moveTo>
                <a:lnTo>
                  <a:pt x="1901127" y="2902203"/>
                </a:lnTo>
                <a:cubicBezTo>
                  <a:pt x="1903063" y="2910037"/>
                  <a:pt x="1901129" y="2916891"/>
                  <a:pt x="1898711" y="2923741"/>
                </a:cubicBezTo>
                <a:lnTo>
                  <a:pt x="1898220" y="2925724"/>
                </a:lnTo>
                <a:lnTo>
                  <a:pt x="1900525" y="2917818"/>
                </a:lnTo>
                <a:cubicBezTo>
                  <a:pt x="1903451" y="2910011"/>
                  <a:pt x="1905401" y="2902203"/>
                  <a:pt x="1901493" y="2894388"/>
                </a:cubicBezTo>
                <a:cubicBezTo>
                  <a:pt x="1897585" y="2890472"/>
                  <a:pt x="1897585" y="2882673"/>
                  <a:pt x="1897585" y="2878758"/>
                </a:cubicBezTo>
                <a:close/>
                <a:moveTo>
                  <a:pt x="2204791" y="2865744"/>
                </a:moveTo>
                <a:lnTo>
                  <a:pt x="2205640" y="2866541"/>
                </a:lnTo>
                <a:lnTo>
                  <a:pt x="2205094" y="2865950"/>
                </a:lnTo>
                <a:close/>
                <a:moveTo>
                  <a:pt x="2272802" y="2850113"/>
                </a:moveTo>
                <a:lnTo>
                  <a:pt x="2269237" y="2853873"/>
                </a:lnTo>
                <a:lnTo>
                  <a:pt x="2271863" y="2851761"/>
                </a:lnTo>
                <a:close/>
                <a:moveTo>
                  <a:pt x="2266960" y="2847182"/>
                </a:moveTo>
                <a:lnTo>
                  <a:pt x="2260187" y="2855695"/>
                </a:lnTo>
                <a:lnTo>
                  <a:pt x="2255530" y="2860633"/>
                </a:lnTo>
                <a:lnTo>
                  <a:pt x="2257539" y="2859003"/>
                </a:lnTo>
                <a:cubicBezTo>
                  <a:pt x="2261033" y="2856118"/>
                  <a:pt x="2264028" y="2853234"/>
                  <a:pt x="2264028" y="2851310"/>
                </a:cubicBezTo>
                <a:close/>
                <a:moveTo>
                  <a:pt x="1897585" y="2846006"/>
                </a:moveTo>
                <a:lnTo>
                  <a:pt x="1893390" y="2855275"/>
                </a:lnTo>
                <a:lnTo>
                  <a:pt x="1893390" y="2857435"/>
                </a:lnTo>
                <a:lnTo>
                  <a:pt x="1897585" y="2855328"/>
                </a:lnTo>
                <a:close/>
                <a:moveTo>
                  <a:pt x="2279660" y="2837781"/>
                </a:moveTo>
                <a:lnTo>
                  <a:pt x="2279583" y="2838205"/>
                </a:lnTo>
                <a:lnTo>
                  <a:pt x="2279668" y="2838054"/>
                </a:lnTo>
                <a:close/>
                <a:moveTo>
                  <a:pt x="2143309" y="2835294"/>
                </a:moveTo>
                <a:lnTo>
                  <a:pt x="2140555" y="2835844"/>
                </a:lnTo>
                <a:lnTo>
                  <a:pt x="2135671" y="2843613"/>
                </a:lnTo>
                <a:cubicBezTo>
                  <a:pt x="2135671" y="2847529"/>
                  <a:pt x="2135671" y="2855328"/>
                  <a:pt x="2135671" y="2859244"/>
                </a:cubicBezTo>
                <a:cubicBezTo>
                  <a:pt x="2131763" y="2874874"/>
                  <a:pt x="2139561" y="2886589"/>
                  <a:pt x="2127855" y="2898304"/>
                </a:cubicBezTo>
                <a:lnTo>
                  <a:pt x="2127855" y="2899715"/>
                </a:lnTo>
                <a:lnTo>
                  <a:pt x="2132051" y="2894221"/>
                </a:lnTo>
                <a:cubicBezTo>
                  <a:pt x="2135946" y="2886422"/>
                  <a:pt x="2135946" y="2878628"/>
                  <a:pt x="2135946" y="2874726"/>
                </a:cubicBezTo>
                <a:cubicBezTo>
                  <a:pt x="2135946" y="2866927"/>
                  <a:pt x="2135946" y="2859128"/>
                  <a:pt x="2135946" y="2851334"/>
                </a:cubicBezTo>
                <a:cubicBezTo>
                  <a:pt x="2135946" y="2847432"/>
                  <a:pt x="2135946" y="2843535"/>
                  <a:pt x="2139841" y="2839633"/>
                </a:cubicBezTo>
                <a:close/>
                <a:moveTo>
                  <a:pt x="2163160" y="2835121"/>
                </a:moveTo>
                <a:lnTo>
                  <a:pt x="2167104" y="2839633"/>
                </a:lnTo>
                <a:lnTo>
                  <a:pt x="2176406" y="2848949"/>
                </a:lnTo>
                <a:lnTo>
                  <a:pt x="2170479" y="2840031"/>
                </a:lnTo>
                <a:cubicBezTo>
                  <a:pt x="2168539" y="2840031"/>
                  <a:pt x="2166590" y="2838073"/>
                  <a:pt x="2164641" y="2836115"/>
                </a:cubicBezTo>
                <a:close/>
                <a:moveTo>
                  <a:pt x="2279553" y="2834138"/>
                </a:moveTo>
                <a:cubicBezTo>
                  <a:pt x="2278945" y="2833649"/>
                  <a:pt x="2277728" y="2834138"/>
                  <a:pt x="2275779" y="2836096"/>
                </a:cubicBezTo>
                <a:lnTo>
                  <a:pt x="2271414" y="2841583"/>
                </a:lnTo>
                <a:lnTo>
                  <a:pt x="2279613" y="2836180"/>
                </a:lnTo>
                <a:close/>
                <a:moveTo>
                  <a:pt x="2158803" y="2832198"/>
                </a:moveTo>
                <a:lnTo>
                  <a:pt x="2144732" y="2835010"/>
                </a:lnTo>
                <a:lnTo>
                  <a:pt x="2147630" y="2835736"/>
                </a:lnTo>
                <a:lnTo>
                  <a:pt x="2158900" y="2832263"/>
                </a:lnTo>
                <a:close/>
                <a:moveTo>
                  <a:pt x="3817838" y="2821284"/>
                </a:moveTo>
                <a:lnTo>
                  <a:pt x="3806023" y="2827936"/>
                </a:lnTo>
                <a:cubicBezTo>
                  <a:pt x="3802133" y="2827936"/>
                  <a:pt x="3799214" y="2831930"/>
                  <a:pt x="3796296" y="2833927"/>
                </a:cubicBezTo>
                <a:lnTo>
                  <a:pt x="3792757" y="2834516"/>
                </a:lnTo>
                <a:lnTo>
                  <a:pt x="3794121" y="2835200"/>
                </a:lnTo>
                <a:cubicBezTo>
                  <a:pt x="3798024" y="2835200"/>
                  <a:pt x="3798024" y="2831283"/>
                  <a:pt x="3801941" y="2831283"/>
                </a:cubicBezTo>
                <a:cubicBezTo>
                  <a:pt x="3805844" y="2827366"/>
                  <a:pt x="3813664" y="2831283"/>
                  <a:pt x="3817567" y="2823450"/>
                </a:cubicBezTo>
                <a:close/>
                <a:moveTo>
                  <a:pt x="1901509" y="2820345"/>
                </a:moveTo>
                <a:lnTo>
                  <a:pt x="1900159" y="2823483"/>
                </a:lnTo>
                <a:cubicBezTo>
                  <a:pt x="1900159" y="2826906"/>
                  <a:pt x="1901127" y="2829834"/>
                  <a:pt x="1901127" y="2831773"/>
                </a:cubicBezTo>
                <a:lnTo>
                  <a:pt x="1900823" y="2833252"/>
                </a:lnTo>
                <a:lnTo>
                  <a:pt x="1902470" y="2829957"/>
                </a:lnTo>
                <a:close/>
                <a:moveTo>
                  <a:pt x="2155030" y="2820317"/>
                </a:moveTo>
                <a:lnTo>
                  <a:pt x="2143958" y="2830430"/>
                </a:lnTo>
                <a:lnTo>
                  <a:pt x="2142275" y="2833107"/>
                </a:lnTo>
                <a:close/>
                <a:moveTo>
                  <a:pt x="3783601" y="2818795"/>
                </a:moveTo>
                <a:lnTo>
                  <a:pt x="3782397" y="2823450"/>
                </a:lnTo>
                <a:cubicBezTo>
                  <a:pt x="3782397" y="2825408"/>
                  <a:pt x="3783373" y="2828346"/>
                  <a:pt x="3785326" y="2830793"/>
                </a:cubicBezTo>
                <a:lnTo>
                  <a:pt x="3790984" y="2833628"/>
                </a:lnTo>
                <a:lnTo>
                  <a:pt x="3786568" y="2827936"/>
                </a:lnTo>
                <a:close/>
                <a:moveTo>
                  <a:pt x="3787094" y="2809153"/>
                </a:moveTo>
                <a:lnTo>
                  <a:pt x="3785814" y="2810231"/>
                </a:lnTo>
                <a:lnTo>
                  <a:pt x="3785431" y="2811715"/>
                </a:lnTo>
                <a:close/>
                <a:moveTo>
                  <a:pt x="3808440" y="2799950"/>
                </a:moveTo>
                <a:lnTo>
                  <a:pt x="3821587" y="2807963"/>
                </a:lnTo>
                <a:lnTo>
                  <a:pt x="3821251" y="2815883"/>
                </a:lnTo>
                <a:lnTo>
                  <a:pt x="3821485" y="2815616"/>
                </a:lnTo>
                <a:cubicBezTo>
                  <a:pt x="3825395" y="2813658"/>
                  <a:pt x="3824416" y="2810721"/>
                  <a:pt x="3821971" y="2807783"/>
                </a:cubicBezTo>
                <a:lnTo>
                  <a:pt x="3821586" y="2807421"/>
                </a:lnTo>
                <a:lnTo>
                  <a:pt x="3813664" y="2799950"/>
                </a:lnTo>
                <a:close/>
                <a:moveTo>
                  <a:pt x="3798024" y="2799950"/>
                </a:moveTo>
                <a:lnTo>
                  <a:pt x="3795263" y="2802275"/>
                </a:lnTo>
                <a:lnTo>
                  <a:pt x="3801850" y="2799950"/>
                </a:lnTo>
                <a:close/>
                <a:moveTo>
                  <a:pt x="3636093" y="2797682"/>
                </a:moveTo>
                <a:lnTo>
                  <a:pt x="3626286" y="2800063"/>
                </a:lnTo>
                <a:lnTo>
                  <a:pt x="3618251" y="2800063"/>
                </a:lnTo>
                <a:lnTo>
                  <a:pt x="3631407" y="2800438"/>
                </a:lnTo>
                <a:close/>
                <a:moveTo>
                  <a:pt x="3645727" y="2777090"/>
                </a:moveTo>
                <a:lnTo>
                  <a:pt x="3645727" y="2784428"/>
                </a:lnTo>
                <a:lnTo>
                  <a:pt x="3641253" y="2794647"/>
                </a:lnTo>
                <a:lnTo>
                  <a:pt x="3645577" y="2792104"/>
                </a:lnTo>
                <a:cubicBezTo>
                  <a:pt x="3647535" y="2790146"/>
                  <a:pt x="3647535" y="2786229"/>
                  <a:pt x="3647046" y="2782802"/>
                </a:cubicBezTo>
                <a:close/>
                <a:moveTo>
                  <a:pt x="2204726" y="2774224"/>
                </a:moveTo>
                <a:lnTo>
                  <a:pt x="2194202" y="2777241"/>
                </a:lnTo>
                <a:cubicBezTo>
                  <a:pt x="2186395" y="2783098"/>
                  <a:pt x="2180542" y="2790905"/>
                  <a:pt x="2174689" y="2798712"/>
                </a:cubicBezTo>
                <a:lnTo>
                  <a:pt x="2155309" y="2820038"/>
                </a:lnTo>
                <a:lnTo>
                  <a:pt x="2158803" y="2816534"/>
                </a:lnTo>
                <a:cubicBezTo>
                  <a:pt x="2166599" y="2812600"/>
                  <a:pt x="2170479" y="2808702"/>
                  <a:pt x="2174395" y="2800869"/>
                </a:cubicBezTo>
                <a:close/>
                <a:moveTo>
                  <a:pt x="2127261" y="2770938"/>
                </a:moveTo>
                <a:lnTo>
                  <a:pt x="2127855" y="2773325"/>
                </a:lnTo>
                <a:cubicBezTo>
                  <a:pt x="2129809" y="2775283"/>
                  <a:pt x="2132735" y="2775283"/>
                  <a:pt x="2135662" y="2774794"/>
                </a:cubicBezTo>
                <a:lnTo>
                  <a:pt x="2136108" y="2774710"/>
                </a:lnTo>
                <a:close/>
                <a:moveTo>
                  <a:pt x="2189905" y="2769487"/>
                </a:moveTo>
                <a:lnTo>
                  <a:pt x="2180438" y="2769964"/>
                </a:lnTo>
                <a:lnTo>
                  <a:pt x="2173838" y="2772292"/>
                </a:lnTo>
                <a:lnTo>
                  <a:pt x="2180062" y="2771367"/>
                </a:lnTo>
                <a:close/>
                <a:moveTo>
                  <a:pt x="2190469" y="2769200"/>
                </a:moveTo>
                <a:lnTo>
                  <a:pt x="2190250" y="2769421"/>
                </a:lnTo>
                <a:lnTo>
                  <a:pt x="2190312" y="2769409"/>
                </a:lnTo>
                <a:close/>
                <a:moveTo>
                  <a:pt x="3851647" y="2758139"/>
                </a:moveTo>
                <a:lnTo>
                  <a:pt x="3852755" y="2761751"/>
                </a:lnTo>
                <a:lnTo>
                  <a:pt x="3854303" y="2762429"/>
                </a:lnTo>
                <a:close/>
                <a:moveTo>
                  <a:pt x="3851535" y="2746329"/>
                </a:moveTo>
                <a:lnTo>
                  <a:pt x="3848849" y="2749021"/>
                </a:lnTo>
                <a:lnTo>
                  <a:pt x="3851481" y="2757600"/>
                </a:lnTo>
                <a:close/>
                <a:moveTo>
                  <a:pt x="2215456" y="2739897"/>
                </a:moveTo>
                <a:lnTo>
                  <a:pt x="2217633" y="2745980"/>
                </a:lnTo>
                <a:lnTo>
                  <a:pt x="2220840" y="2752737"/>
                </a:lnTo>
                <a:lnTo>
                  <a:pt x="2221171" y="2749978"/>
                </a:lnTo>
                <a:cubicBezTo>
                  <a:pt x="2221171" y="2749978"/>
                  <a:pt x="2220075" y="2746674"/>
                  <a:pt x="2218293" y="2743164"/>
                </a:cubicBezTo>
                <a:close/>
                <a:moveTo>
                  <a:pt x="2141265" y="2737640"/>
                </a:moveTo>
                <a:lnTo>
                  <a:pt x="2139561" y="2742097"/>
                </a:lnTo>
                <a:lnTo>
                  <a:pt x="2132068" y="2757084"/>
                </a:lnTo>
                <a:lnTo>
                  <a:pt x="2143346" y="2741939"/>
                </a:lnTo>
                <a:close/>
                <a:moveTo>
                  <a:pt x="3860572" y="2737272"/>
                </a:moveTo>
                <a:lnTo>
                  <a:pt x="3859250" y="2738597"/>
                </a:lnTo>
                <a:lnTo>
                  <a:pt x="3860648" y="2737399"/>
                </a:lnTo>
                <a:lnTo>
                  <a:pt x="3863176" y="2738142"/>
                </a:lnTo>
                <a:close/>
                <a:moveTo>
                  <a:pt x="2211304" y="2735117"/>
                </a:moveTo>
                <a:lnTo>
                  <a:pt x="2205792" y="2738132"/>
                </a:lnTo>
                <a:lnTo>
                  <a:pt x="2204894" y="2742658"/>
                </a:lnTo>
                <a:lnTo>
                  <a:pt x="2209816" y="2738181"/>
                </a:lnTo>
                <a:lnTo>
                  <a:pt x="2214741" y="2739074"/>
                </a:lnTo>
                <a:close/>
                <a:moveTo>
                  <a:pt x="3660168" y="2732855"/>
                </a:moveTo>
                <a:lnTo>
                  <a:pt x="3657300" y="2752938"/>
                </a:lnTo>
                <a:lnTo>
                  <a:pt x="3657379" y="2752973"/>
                </a:lnTo>
                <a:lnTo>
                  <a:pt x="3660241" y="2732927"/>
                </a:lnTo>
                <a:close/>
                <a:moveTo>
                  <a:pt x="1928237" y="2732025"/>
                </a:moveTo>
                <a:lnTo>
                  <a:pt x="1928237" y="2741797"/>
                </a:lnTo>
                <a:cubicBezTo>
                  <a:pt x="1928237" y="2749631"/>
                  <a:pt x="1932110" y="2757465"/>
                  <a:pt x="1932110" y="2761344"/>
                </a:cubicBezTo>
                <a:cubicBezTo>
                  <a:pt x="1932110" y="2765261"/>
                  <a:pt x="1920491" y="2777012"/>
                  <a:pt x="1920491" y="2780929"/>
                </a:cubicBezTo>
                <a:lnTo>
                  <a:pt x="1919224" y="2782634"/>
                </a:lnTo>
                <a:lnTo>
                  <a:pt x="1921015" y="2781124"/>
                </a:lnTo>
                <a:cubicBezTo>
                  <a:pt x="1921015" y="2777241"/>
                  <a:pt x="1932721" y="2765526"/>
                  <a:pt x="1932721" y="2761610"/>
                </a:cubicBezTo>
                <a:cubicBezTo>
                  <a:pt x="1932721" y="2757695"/>
                  <a:pt x="1928813" y="2749896"/>
                  <a:pt x="1928813" y="2742097"/>
                </a:cubicBezTo>
                <a:close/>
                <a:moveTo>
                  <a:pt x="3713618" y="2729994"/>
                </a:moveTo>
                <a:lnTo>
                  <a:pt x="3733041" y="2736782"/>
                </a:lnTo>
                <a:cubicBezTo>
                  <a:pt x="3736706" y="2737516"/>
                  <a:pt x="3740249" y="2737639"/>
                  <a:pt x="3743364" y="2736598"/>
                </a:cubicBezTo>
                <a:lnTo>
                  <a:pt x="3747373" y="2732895"/>
                </a:lnTo>
                <a:lnTo>
                  <a:pt x="3738369" y="2736349"/>
                </a:lnTo>
                <a:cubicBezTo>
                  <a:pt x="3731534" y="2736838"/>
                  <a:pt x="3723722" y="2733905"/>
                  <a:pt x="3715910" y="2729994"/>
                </a:cubicBezTo>
                <a:close/>
                <a:moveTo>
                  <a:pt x="3752167" y="2726285"/>
                </a:moveTo>
                <a:lnTo>
                  <a:pt x="3748159" y="2732170"/>
                </a:lnTo>
                <a:lnTo>
                  <a:pt x="3751116" y="2729438"/>
                </a:lnTo>
                <a:close/>
                <a:moveTo>
                  <a:pt x="3872296" y="2722989"/>
                </a:moveTo>
                <a:lnTo>
                  <a:pt x="3872296" y="2741188"/>
                </a:lnTo>
                <a:lnTo>
                  <a:pt x="3870144" y="2740470"/>
                </a:lnTo>
                <a:lnTo>
                  <a:pt x="3874641" y="2750380"/>
                </a:lnTo>
                <a:cubicBezTo>
                  <a:pt x="3875365" y="2754374"/>
                  <a:pt x="3875244" y="2758618"/>
                  <a:pt x="3874219" y="2762114"/>
                </a:cubicBezTo>
                <a:lnTo>
                  <a:pt x="3871458" y="2765530"/>
                </a:lnTo>
                <a:lnTo>
                  <a:pt x="3872298" y="2764688"/>
                </a:lnTo>
                <a:cubicBezTo>
                  <a:pt x="3873275" y="2762730"/>
                  <a:pt x="3874254" y="2760771"/>
                  <a:pt x="3876213" y="2760771"/>
                </a:cubicBezTo>
                <a:lnTo>
                  <a:pt x="3876309" y="2760771"/>
                </a:lnTo>
                <a:lnTo>
                  <a:pt x="3872487" y="2726169"/>
                </a:lnTo>
                <a:close/>
                <a:moveTo>
                  <a:pt x="2210733" y="2717227"/>
                </a:moveTo>
                <a:lnTo>
                  <a:pt x="2207953" y="2728539"/>
                </a:lnTo>
                <a:lnTo>
                  <a:pt x="2206277" y="2735966"/>
                </a:lnTo>
                <a:lnTo>
                  <a:pt x="2211426" y="2719141"/>
                </a:lnTo>
                <a:close/>
                <a:moveTo>
                  <a:pt x="1932641" y="2711067"/>
                </a:moveTo>
                <a:lnTo>
                  <a:pt x="1931625" y="2711479"/>
                </a:lnTo>
                <a:cubicBezTo>
                  <a:pt x="1929206" y="2713437"/>
                  <a:pt x="1928237" y="2716375"/>
                  <a:pt x="1928237" y="2722250"/>
                </a:cubicBezTo>
                <a:lnTo>
                  <a:pt x="1928237" y="2723834"/>
                </a:lnTo>
                <a:close/>
                <a:moveTo>
                  <a:pt x="2193921" y="2702992"/>
                </a:moveTo>
                <a:lnTo>
                  <a:pt x="2194104" y="2703095"/>
                </a:lnTo>
                <a:lnTo>
                  <a:pt x="2194285" y="2702992"/>
                </a:lnTo>
                <a:close/>
                <a:moveTo>
                  <a:pt x="2089966" y="2700959"/>
                </a:moveTo>
                <a:lnTo>
                  <a:pt x="2092727" y="2702547"/>
                </a:lnTo>
                <a:cubicBezTo>
                  <a:pt x="2099557" y="2704987"/>
                  <a:pt x="2106387" y="2706936"/>
                  <a:pt x="2112240" y="2710836"/>
                </a:cubicBezTo>
                <a:lnTo>
                  <a:pt x="2133846" y="2722316"/>
                </a:lnTo>
                <a:lnTo>
                  <a:pt x="2133585" y="2721776"/>
                </a:lnTo>
                <a:cubicBezTo>
                  <a:pt x="2125776" y="2716368"/>
                  <a:pt x="2116014" y="2712435"/>
                  <a:pt x="2112110" y="2710472"/>
                </a:cubicBezTo>
                <a:cubicBezTo>
                  <a:pt x="2108205" y="2706538"/>
                  <a:pt x="2104301" y="2702603"/>
                  <a:pt x="2096492" y="2702603"/>
                </a:cubicBezTo>
                <a:close/>
                <a:moveTo>
                  <a:pt x="1953621" y="2699791"/>
                </a:moveTo>
                <a:lnTo>
                  <a:pt x="1943721" y="2706582"/>
                </a:lnTo>
                <a:lnTo>
                  <a:pt x="1935147" y="2710053"/>
                </a:lnTo>
                <a:lnTo>
                  <a:pt x="1949306" y="2705484"/>
                </a:lnTo>
                <a:close/>
                <a:moveTo>
                  <a:pt x="2186295" y="2691925"/>
                </a:moveTo>
                <a:lnTo>
                  <a:pt x="2186295" y="2692275"/>
                </a:lnTo>
                <a:cubicBezTo>
                  <a:pt x="2185319" y="2694734"/>
                  <a:pt x="2184343" y="2696701"/>
                  <a:pt x="2186295" y="2698669"/>
                </a:cubicBezTo>
                <a:lnTo>
                  <a:pt x="2189071" y="2700243"/>
                </a:lnTo>
                <a:close/>
                <a:moveTo>
                  <a:pt x="3864307" y="2689244"/>
                </a:moveTo>
                <a:lnTo>
                  <a:pt x="3864475" y="2690260"/>
                </a:lnTo>
                <a:lnTo>
                  <a:pt x="3864616" y="2690542"/>
                </a:lnTo>
                <a:close/>
                <a:moveTo>
                  <a:pt x="2173481" y="2667577"/>
                </a:moveTo>
                <a:lnTo>
                  <a:pt x="2167416" y="2667737"/>
                </a:lnTo>
                <a:lnTo>
                  <a:pt x="2176234" y="2670438"/>
                </a:lnTo>
                <a:close/>
                <a:moveTo>
                  <a:pt x="2002380" y="2663307"/>
                </a:moveTo>
                <a:lnTo>
                  <a:pt x="1996157" y="2664404"/>
                </a:lnTo>
                <a:lnTo>
                  <a:pt x="2002479" y="2664956"/>
                </a:lnTo>
                <a:cubicBezTo>
                  <a:pt x="2005894" y="2665935"/>
                  <a:pt x="2008821" y="2667892"/>
                  <a:pt x="2010775" y="2671808"/>
                </a:cubicBezTo>
                <a:lnTo>
                  <a:pt x="2011744" y="2671858"/>
                </a:lnTo>
                <a:lnTo>
                  <a:pt x="2009711" y="2669158"/>
                </a:lnTo>
                <a:cubicBezTo>
                  <a:pt x="2008244" y="2666232"/>
                  <a:pt x="2006290" y="2663307"/>
                  <a:pt x="2002380" y="2663307"/>
                </a:cubicBezTo>
                <a:close/>
                <a:moveTo>
                  <a:pt x="3815417" y="2660080"/>
                </a:moveTo>
                <a:lnTo>
                  <a:pt x="3817474" y="2664972"/>
                </a:lnTo>
                <a:cubicBezTo>
                  <a:pt x="3816496" y="2667417"/>
                  <a:pt x="3813566" y="2669372"/>
                  <a:pt x="3809660" y="2671328"/>
                </a:cubicBezTo>
                <a:lnTo>
                  <a:pt x="3807815" y="2672970"/>
                </a:lnTo>
                <a:lnTo>
                  <a:pt x="3813664" y="2670677"/>
                </a:lnTo>
                <a:cubicBezTo>
                  <a:pt x="3815616" y="2666760"/>
                  <a:pt x="3818547" y="2664802"/>
                  <a:pt x="3822457" y="2664312"/>
                </a:cubicBezTo>
                <a:lnTo>
                  <a:pt x="3825069" y="2664748"/>
                </a:lnTo>
                <a:lnTo>
                  <a:pt x="3817355" y="2662954"/>
                </a:lnTo>
                <a:close/>
                <a:moveTo>
                  <a:pt x="3649622" y="2659308"/>
                </a:moveTo>
                <a:lnTo>
                  <a:pt x="3648032" y="2662501"/>
                </a:lnTo>
                <a:lnTo>
                  <a:pt x="3653895" y="2660084"/>
                </a:lnTo>
                <a:cubicBezTo>
                  <a:pt x="3658289" y="2660572"/>
                  <a:pt x="3663170" y="2661550"/>
                  <a:pt x="3665121" y="2659595"/>
                </a:cubicBezTo>
                <a:lnTo>
                  <a:pt x="3665172" y="2659308"/>
                </a:lnTo>
                <a:lnTo>
                  <a:pt x="3657401" y="2659308"/>
                </a:lnTo>
                <a:cubicBezTo>
                  <a:pt x="3653511" y="2659308"/>
                  <a:pt x="3649622" y="2659308"/>
                  <a:pt x="3649622" y="2659308"/>
                </a:cubicBezTo>
                <a:close/>
                <a:moveTo>
                  <a:pt x="1976974" y="2658924"/>
                </a:moveTo>
                <a:lnTo>
                  <a:pt x="1974085" y="2661084"/>
                </a:lnTo>
                <a:lnTo>
                  <a:pt x="1975656" y="2660094"/>
                </a:lnTo>
                <a:lnTo>
                  <a:pt x="1978792" y="2660284"/>
                </a:lnTo>
                <a:close/>
                <a:moveTo>
                  <a:pt x="3871250" y="2652497"/>
                </a:moveTo>
                <a:lnTo>
                  <a:pt x="3861511" y="2663438"/>
                </a:lnTo>
                <a:cubicBezTo>
                  <a:pt x="3857586" y="2665863"/>
                  <a:pt x="3852680" y="2666833"/>
                  <a:pt x="3844831" y="2666833"/>
                </a:cubicBezTo>
                <a:lnTo>
                  <a:pt x="3837638" y="2666833"/>
                </a:lnTo>
                <a:lnTo>
                  <a:pt x="3847380" y="2668229"/>
                </a:lnTo>
                <a:cubicBezTo>
                  <a:pt x="3851776" y="2668718"/>
                  <a:pt x="3856662" y="2668718"/>
                  <a:pt x="3860572" y="2666760"/>
                </a:cubicBezTo>
                <a:lnTo>
                  <a:pt x="3862194" y="2676525"/>
                </a:lnTo>
                <a:lnTo>
                  <a:pt x="3864702" y="2663476"/>
                </a:lnTo>
                <a:close/>
                <a:moveTo>
                  <a:pt x="2143150" y="2651792"/>
                </a:moveTo>
                <a:lnTo>
                  <a:pt x="2138953" y="2658841"/>
                </a:lnTo>
                <a:lnTo>
                  <a:pt x="2141730" y="2661639"/>
                </a:lnTo>
                <a:lnTo>
                  <a:pt x="2140273" y="2659452"/>
                </a:lnTo>
                <a:cubicBezTo>
                  <a:pt x="2141252" y="2657002"/>
                  <a:pt x="2143210" y="2654061"/>
                  <a:pt x="2143210" y="2652093"/>
                </a:cubicBezTo>
                <a:close/>
                <a:moveTo>
                  <a:pt x="3797703" y="2651286"/>
                </a:moveTo>
                <a:lnTo>
                  <a:pt x="3797946" y="2651772"/>
                </a:lnTo>
                <a:cubicBezTo>
                  <a:pt x="3797946" y="2653728"/>
                  <a:pt x="3800875" y="2653728"/>
                  <a:pt x="3804292" y="2653728"/>
                </a:cubicBezTo>
                <a:lnTo>
                  <a:pt x="3812268" y="2655409"/>
                </a:lnTo>
                <a:lnTo>
                  <a:pt x="3810486" y="2652765"/>
                </a:lnTo>
                <a:cubicBezTo>
                  <a:pt x="3807542" y="2651310"/>
                  <a:pt x="3803618" y="2651310"/>
                  <a:pt x="3797732" y="2651310"/>
                </a:cubicBezTo>
                <a:close/>
                <a:moveTo>
                  <a:pt x="3665179" y="2640484"/>
                </a:moveTo>
                <a:lnTo>
                  <a:pt x="3665179" y="2659266"/>
                </a:lnTo>
                <a:lnTo>
                  <a:pt x="3666588" y="2651284"/>
                </a:lnTo>
                <a:close/>
                <a:moveTo>
                  <a:pt x="2055291" y="2638133"/>
                </a:moveTo>
                <a:lnTo>
                  <a:pt x="2049299" y="2659416"/>
                </a:lnTo>
                <a:cubicBezTo>
                  <a:pt x="2045395" y="2667212"/>
                  <a:pt x="2029755" y="2655511"/>
                  <a:pt x="2025839" y="2663307"/>
                </a:cubicBezTo>
                <a:cubicBezTo>
                  <a:pt x="2023887" y="2665260"/>
                  <a:pt x="2021935" y="2668185"/>
                  <a:pt x="2019982" y="2670622"/>
                </a:cubicBezTo>
                <a:lnTo>
                  <a:pt x="2017904" y="2672176"/>
                </a:lnTo>
                <a:lnTo>
                  <a:pt x="2020040" y="2672286"/>
                </a:lnTo>
                <a:cubicBezTo>
                  <a:pt x="2022481" y="2669842"/>
                  <a:pt x="2024435" y="2665935"/>
                  <a:pt x="2026389" y="2663977"/>
                </a:cubicBezTo>
                <a:cubicBezTo>
                  <a:pt x="2030297" y="2660094"/>
                  <a:pt x="2042003" y="2660094"/>
                  <a:pt x="2045893" y="2663977"/>
                </a:cubicBezTo>
                <a:cubicBezTo>
                  <a:pt x="2049801" y="2663977"/>
                  <a:pt x="2053710" y="2671808"/>
                  <a:pt x="2057618" y="2679607"/>
                </a:cubicBezTo>
                <a:lnTo>
                  <a:pt x="2070860" y="2689554"/>
                </a:lnTo>
                <a:lnTo>
                  <a:pt x="2065744" y="2684898"/>
                </a:lnTo>
                <a:cubicBezTo>
                  <a:pt x="2061352" y="2680964"/>
                  <a:pt x="2057447" y="2677029"/>
                  <a:pt x="2053543" y="2671128"/>
                </a:cubicBezTo>
                <a:cubicBezTo>
                  <a:pt x="2049638" y="2663267"/>
                  <a:pt x="2045734" y="2663267"/>
                  <a:pt x="2049638" y="2659332"/>
                </a:cubicBezTo>
                <a:cubicBezTo>
                  <a:pt x="2049638" y="2655398"/>
                  <a:pt x="2053543" y="2651464"/>
                  <a:pt x="2053543" y="2647529"/>
                </a:cubicBezTo>
                <a:close/>
                <a:moveTo>
                  <a:pt x="6431449" y="2632216"/>
                </a:moveTo>
                <a:cubicBezTo>
                  <a:pt x="6435359" y="2632216"/>
                  <a:pt x="6486190" y="2678816"/>
                  <a:pt x="6482280" y="2674932"/>
                </a:cubicBezTo>
                <a:cubicBezTo>
                  <a:pt x="6450999" y="2667166"/>
                  <a:pt x="6423629" y="2632216"/>
                  <a:pt x="6431449" y="2632216"/>
                </a:cubicBezTo>
                <a:close/>
                <a:moveTo>
                  <a:pt x="3793045" y="2630289"/>
                </a:moveTo>
                <a:lnTo>
                  <a:pt x="3790126" y="2636128"/>
                </a:lnTo>
                <a:lnTo>
                  <a:pt x="3790693" y="2637262"/>
                </a:lnTo>
                <a:close/>
                <a:moveTo>
                  <a:pt x="1928615" y="2629552"/>
                </a:moveTo>
                <a:lnTo>
                  <a:pt x="1929206" y="2637622"/>
                </a:lnTo>
                <a:cubicBezTo>
                  <a:pt x="1931142" y="2642028"/>
                  <a:pt x="1934047" y="2645945"/>
                  <a:pt x="1935983" y="2647904"/>
                </a:cubicBezTo>
                <a:cubicBezTo>
                  <a:pt x="1943721" y="2655738"/>
                  <a:pt x="1935983" y="2675284"/>
                  <a:pt x="1943721" y="2679202"/>
                </a:cubicBezTo>
                <a:cubicBezTo>
                  <a:pt x="1947594" y="2683119"/>
                  <a:pt x="1955340" y="2683119"/>
                  <a:pt x="1959213" y="2679202"/>
                </a:cubicBezTo>
                <a:lnTo>
                  <a:pt x="1957565" y="2694589"/>
                </a:lnTo>
                <a:lnTo>
                  <a:pt x="1960042" y="2691322"/>
                </a:lnTo>
                <a:cubicBezTo>
                  <a:pt x="1960042" y="2687406"/>
                  <a:pt x="1956133" y="2679607"/>
                  <a:pt x="1960042" y="2671808"/>
                </a:cubicBezTo>
                <a:lnTo>
                  <a:pt x="1964432" y="2667745"/>
                </a:lnTo>
                <a:lnTo>
                  <a:pt x="1959376" y="2671104"/>
                </a:lnTo>
                <a:cubicBezTo>
                  <a:pt x="1959376" y="2675008"/>
                  <a:pt x="1959376" y="2682805"/>
                  <a:pt x="1955472" y="2678900"/>
                </a:cubicBezTo>
                <a:cubicBezTo>
                  <a:pt x="1935916" y="2678900"/>
                  <a:pt x="1943736" y="2667212"/>
                  <a:pt x="1939832" y="2655511"/>
                </a:cubicBezTo>
                <a:cubicBezTo>
                  <a:pt x="1939832" y="2651613"/>
                  <a:pt x="1936898" y="2647715"/>
                  <a:pt x="1933964" y="2643328"/>
                </a:cubicBezTo>
                <a:close/>
                <a:moveTo>
                  <a:pt x="3782314" y="2624243"/>
                </a:moveTo>
                <a:lnTo>
                  <a:pt x="3782314" y="2624395"/>
                </a:lnTo>
                <a:lnTo>
                  <a:pt x="3793747" y="2628210"/>
                </a:lnTo>
                <a:lnTo>
                  <a:pt x="3793806" y="2628034"/>
                </a:lnTo>
                <a:close/>
                <a:moveTo>
                  <a:pt x="3888522" y="2622005"/>
                </a:moveTo>
                <a:lnTo>
                  <a:pt x="3880152" y="2635793"/>
                </a:lnTo>
                <a:lnTo>
                  <a:pt x="3874249" y="2647468"/>
                </a:lnTo>
                <a:lnTo>
                  <a:pt x="3888066" y="2624299"/>
                </a:lnTo>
                <a:close/>
                <a:moveTo>
                  <a:pt x="2085556" y="2611516"/>
                </a:moveTo>
                <a:lnTo>
                  <a:pt x="2076674" y="2612625"/>
                </a:lnTo>
                <a:lnTo>
                  <a:pt x="2075498" y="2613768"/>
                </a:lnTo>
                <a:close/>
                <a:moveTo>
                  <a:pt x="1924435" y="2605070"/>
                </a:moveTo>
                <a:lnTo>
                  <a:pt x="1928237" y="2616606"/>
                </a:lnTo>
                <a:cubicBezTo>
                  <a:pt x="1924364" y="2620523"/>
                  <a:pt x="1935983" y="2620523"/>
                  <a:pt x="1928237" y="2624402"/>
                </a:cubicBezTo>
                <a:lnTo>
                  <a:pt x="1928463" y="2627487"/>
                </a:lnTo>
                <a:lnTo>
                  <a:pt x="1930054" y="2624319"/>
                </a:lnTo>
                <a:cubicBezTo>
                  <a:pt x="1931033" y="2622370"/>
                  <a:pt x="1932012" y="2620421"/>
                  <a:pt x="1932012" y="2620421"/>
                </a:cubicBezTo>
                <a:cubicBezTo>
                  <a:pt x="1924192" y="2616516"/>
                  <a:pt x="1932012" y="2616516"/>
                  <a:pt x="1932012" y="2612625"/>
                </a:cubicBezTo>
                <a:close/>
                <a:moveTo>
                  <a:pt x="2143503" y="2598394"/>
                </a:moveTo>
                <a:lnTo>
                  <a:pt x="2135352" y="2620329"/>
                </a:lnTo>
                <a:lnTo>
                  <a:pt x="2136513" y="2620979"/>
                </a:lnTo>
                <a:lnTo>
                  <a:pt x="2139404" y="2631654"/>
                </a:lnTo>
                <a:lnTo>
                  <a:pt x="2143210" y="2601202"/>
                </a:lnTo>
                <a:close/>
                <a:moveTo>
                  <a:pt x="3754832" y="2590363"/>
                </a:moveTo>
                <a:lnTo>
                  <a:pt x="3758879" y="2597018"/>
                </a:lnTo>
                <a:cubicBezTo>
                  <a:pt x="3762789" y="2608751"/>
                  <a:pt x="3766691" y="2612662"/>
                  <a:pt x="3774503" y="2616573"/>
                </a:cubicBezTo>
                <a:lnTo>
                  <a:pt x="3782028" y="2620340"/>
                </a:lnTo>
                <a:lnTo>
                  <a:pt x="3782028" y="2620269"/>
                </a:lnTo>
                <a:cubicBezTo>
                  <a:pt x="3778101" y="2620269"/>
                  <a:pt x="3774182" y="2616390"/>
                  <a:pt x="3770256" y="2612511"/>
                </a:cubicBezTo>
                <a:cubicBezTo>
                  <a:pt x="3762404" y="2608632"/>
                  <a:pt x="3762404" y="2600873"/>
                  <a:pt x="3758478" y="2593108"/>
                </a:cubicBezTo>
                <a:close/>
                <a:moveTo>
                  <a:pt x="3891363" y="2587591"/>
                </a:moveTo>
                <a:lnTo>
                  <a:pt x="3888004" y="2600873"/>
                </a:lnTo>
                <a:lnTo>
                  <a:pt x="3890645" y="2611311"/>
                </a:lnTo>
                <a:lnTo>
                  <a:pt x="3891471" y="2607149"/>
                </a:lnTo>
                <a:cubicBezTo>
                  <a:pt x="3890984" y="2601761"/>
                  <a:pt x="3890010" y="2596864"/>
                  <a:pt x="3891954" y="2592945"/>
                </a:cubicBezTo>
                <a:close/>
                <a:moveTo>
                  <a:pt x="3677734" y="2584630"/>
                </a:moveTo>
                <a:lnTo>
                  <a:pt x="3665179" y="2585025"/>
                </a:lnTo>
                <a:lnTo>
                  <a:pt x="3665179" y="2585282"/>
                </a:lnTo>
                <a:lnTo>
                  <a:pt x="3677392" y="2584734"/>
                </a:lnTo>
                <a:close/>
                <a:moveTo>
                  <a:pt x="3746710" y="2577608"/>
                </a:moveTo>
                <a:lnTo>
                  <a:pt x="3746579" y="2577629"/>
                </a:lnTo>
                <a:cubicBezTo>
                  <a:pt x="3744626" y="2577629"/>
                  <a:pt x="3744626" y="2577629"/>
                  <a:pt x="3744138" y="2577629"/>
                </a:cubicBezTo>
                <a:lnTo>
                  <a:pt x="3739601" y="2577629"/>
                </a:lnTo>
                <a:lnTo>
                  <a:pt x="3747720" y="2582944"/>
                </a:lnTo>
                <a:close/>
                <a:moveTo>
                  <a:pt x="3738833" y="2577262"/>
                </a:moveTo>
                <a:lnTo>
                  <a:pt x="3723513" y="2581113"/>
                </a:lnTo>
                <a:cubicBezTo>
                  <a:pt x="3719623" y="2581113"/>
                  <a:pt x="3718653" y="2582091"/>
                  <a:pt x="3718167" y="2583558"/>
                </a:cubicBezTo>
                <a:lnTo>
                  <a:pt x="3717008" y="2586120"/>
                </a:lnTo>
                <a:lnTo>
                  <a:pt x="3717861" y="2586262"/>
                </a:lnTo>
                <a:cubicBezTo>
                  <a:pt x="3718839" y="2584307"/>
                  <a:pt x="3719816" y="2581373"/>
                  <a:pt x="3723722" y="2581373"/>
                </a:cubicBezTo>
                <a:lnTo>
                  <a:pt x="3738774" y="2577605"/>
                </a:lnTo>
                <a:close/>
                <a:moveTo>
                  <a:pt x="3704061" y="2577202"/>
                </a:moveTo>
                <a:lnTo>
                  <a:pt x="3699292" y="2579600"/>
                </a:lnTo>
                <a:lnTo>
                  <a:pt x="3701928" y="2579234"/>
                </a:lnTo>
                <a:lnTo>
                  <a:pt x="3708820" y="2583374"/>
                </a:lnTo>
                <a:lnTo>
                  <a:pt x="3708441" y="2583069"/>
                </a:lnTo>
                <a:cubicBezTo>
                  <a:pt x="3706008" y="2580136"/>
                  <a:pt x="3704061" y="2577202"/>
                  <a:pt x="3704061" y="2577202"/>
                </a:cubicBezTo>
                <a:close/>
                <a:moveTo>
                  <a:pt x="3776033" y="2576242"/>
                </a:moveTo>
                <a:lnTo>
                  <a:pt x="3768865" y="2576961"/>
                </a:lnTo>
                <a:lnTo>
                  <a:pt x="3774182" y="2577591"/>
                </a:lnTo>
                <a:close/>
                <a:moveTo>
                  <a:pt x="3755852" y="2576161"/>
                </a:moveTo>
                <a:lnTo>
                  <a:pt x="3746990" y="2577564"/>
                </a:lnTo>
                <a:lnTo>
                  <a:pt x="3757549" y="2576554"/>
                </a:lnTo>
                <a:close/>
                <a:moveTo>
                  <a:pt x="3703853" y="2570549"/>
                </a:moveTo>
                <a:lnTo>
                  <a:pt x="3657154" y="2577202"/>
                </a:lnTo>
                <a:lnTo>
                  <a:pt x="3672958" y="2577202"/>
                </a:lnTo>
                <a:cubicBezTo>
                  <a:pt x="3682678" y="2577202"/>
                  <a:pt x="3691427" y="2574271"/>
                  <a:pt x="3700177" y="2571341"/>
                </a:cubicBezTo>
                <a:close/>
                <a:moveTo>
                  <a:pt x="3737670" y="2570171"/>
                </a:moveTo>
                <a:lnTo>
                  <a:pt x="3738948" y="2576593"/>
                </a:lnTo>
                <a:lnTo>
                  <a:pt x="3739929" y="2570901"/>
                </a:lnTo>
                <a:close/>
                <a:moveTo>
                  <a:pt x="3618924" y="2566484"/>
                </a:moveTo>
                <a:lnTo>
                  <a:pt x="3620936" y="2571341"/>
                </a:lnTo>
                <a:cubicBezTo>
                  <a:pt x="3622394" y="2574271"/>
                  <a:pt x="3624339" y="2577202"/>
                  <a:pt x="3626286" y="2577202"/>
                </a:cubicBezTo>
                <a:lnTo>
                  <a:pt x="3633719" y="2577202"/>
                </a:lnTo>
                <a:close/>
                <a:moveTo>
                  <a:pt x="3786359" y="2565149"/>
                </a:moveTo>
                <a:lnTo>
                  <a:pt x="3785623" y="2565886"/>
                </a:lnTo>
                <a:lnTo>
                  <a:pt x="3777986" y="2574819"/>
                </a:lnTo>
                <a:lnTo>
                  <a:pt x="3783501" y="2570799"/>
                </a:lnTo>
                <a:close/>
                <a:moveTo>
                  <a:pt x="3515292" y="2564273"/>
                </a:moveTo>
                <a:lnTo>
                  <a:pt x="3513234" y="2565479"/>
                </a:lnTo>
                <a:lnTo>
                  <a:pt x="3513492" y="2565479"/>
                </a:lnTo>
                <a:close/>
                <a:moveTo>
                  <a:pt x="2131411" y="2561519"/>
                </a:moveTo>
                <a:lnTo>
                  <a:pt x="2131411" y="2562907"/>
                </a:lnTo>
                <a:lnTo>
                  <a:pt x="2132567" y="2563964"/>
                </a:lnTo>
                <a:close/>
                <a:moveTo>
                  <a:pt x="1916011" y="2560119"/>
                </a:moveTo>
                <a:lnTo>
                  <a:pt x="1909043" y="2574050"/>
                </a:lnTo>
                <a:lnTo>
                  <a:pt x="1903004" y="2583117"/>
                </a:lnTo>
                <a:lnTo>
                  <a:pt x="1905000" y="2581391"/>
                </a:lnTo>
                <a:cubicBezTo>
                  <a:pt x="1905000" y="2577474"/>
                  <a:pt x="1908873" y="2573557"/>
                  <a:pt x="1912746" y="2569640"/>
                </a:cubicBezTo>
                <a:lnTo>
                  <a:pt x="1916691" y="2579595"/>
                </a:lnTo>
                <a:lnTo>
                  <a:pt x="1913924" y="2572166"/>
                </a:lnTo>
                <a:close/>
                <a:moveTo>
                  <a:pt x="3689330" y="2551748"/>
                </a:moveTo>
                <a:lnTo>
                  <a:pt x="3690319" y="2553770"/>
                </a:lnTo>
                <a:lnTo>
                  <a:pt x="3693661" y="2556741"/>
                </a:lnTo>
                <a:close/>
                <a:moveTo>
                  <a:pt x="3926227" y="2549073"/>
                </a:moveTo>
                <a:lnTo>
                  <a:pt x="3934774" y="2557679"/>
                </a:lnTo>
                <a:lnTo>
                  <a:pt x="3934779" y="2557579"/>
                </a:lnTo>
                <a:close/>
                <a:moveTo>
                  <a:pt x="2131498" y="2546413"/>
                </a:moveTo>
                <a:lnTo>
                  <a:pt x="2131414" y="2546420"/>
                </a:lnTo>
                <a:lnTo>
                  <a:pt x="2131414" y="2547552"/>
                </a:lnTo>
                <a:close/>
                <a:moveTo>
                  <a:pt x="1923763" y="2545714"/>
                </a:moveTo>
                <a:lnTo>
                  <a:pt x="1923024" y="2548085"/>
                </a:lnTo>
                <a:lnTo>
                  <a:pt x="1924192" y="2546336"/>
                </a:lnTo>
                <a:close/>
                <a:moveTo>
                  <a:pt x="2095401" y="2543033"/>
                </a:moveTo>
                <a:lnTo>
                  <a:pt x="2095244" y="2543897"/>
                </a:lnTo>
                <a:lnTo>
                  <a:pt x="2095727" y="2544138"/>
                </a:lnTo>
                <a:close/>
                <a:moveTo>
                  <a:pt x="3939044" y="2541869"/>
                </a:moveTo>
                <a:lnTo>
                  <a:pt x="3934859" y="2542099"/>
                </a:lnTo>
                <a:lnTo>
                  <a:pt x="3934859" y="2556064"/>
                </a:lnTo>
                <a:lnTo>
                  <a:pt x="3935261" y="2548368"/>
                </a:lnTo>
                <a:cubicBezTo>
                  <a:pt x="3935748" y="2544939"/>
                  <a:pt x="3936723" y="2542002"/>
                  <a:pt x="3938671" y="2542002"/>
                </a:cubicBezTo>
                <a:close/>
                <a:moveTo>
                  <a:pt x="3919577" y="2532931"/>
                </a:moveTo>
                <a:lnTo>
                  <a:pt x="3919205" y="2542002"/>
                </a:lnTo>
                <a:lnTo>
                  <a:pt x="3921163" y="2543973"/>
                </a:lnTo>
                <a:close/>
                <a:moveTo>
                  <a:pt x="3946589" y="2532670"/>
                </a:moveTo>
                <a:lnTo>
                  <a:pt x="3946589" y="2538213"/>
                </a:lnTo>
                <a:lnTo>
                  <a:pt x="3945375" y="2539622"/>
                </a:lnTo>
                <a:lnTo>
                  <a:pt x="3946941" y="2539066"/>
                </a:lnTo>
                <a:close/>
                <a:moveTo>
                  <a:pt x="1916658" y="2531656"/>
                </a:moveTo>
                <a:lnTo>
                  <a:pt x="1916376" y="2537886"/>
                </a:lnTo>
                <a:lnTo>
                  <a:pt x="1919718" y="2539850"/>
                </a:lnTo>
                <a:lnTo>
                  <a:pt x="1918814" y="2538540"/>
                </a:lnTo>
                <a:close/>
                <a:moveTo>
                  <a:pt x="3820763" y="2530656"/>
                </a:moveTo>
                <a:cubicBezTo>
                  <a:pt x="3816859" y="2534571"/>
                  <a:pt x="3816859" y="2538485"/>
                  <a:pt x="3812954" y="2542400"/>
                </a:cubicBezTo>
                <a:lnTo>
                  <a:pt x="3810893" y="2544337"/>
                </a:lnTo>
                <a:lnTo>
                  <a:pt x="3813429" y="2542665"/>
                </a:lnTo>
                <a:cubicBezTo>
                  <a:pt x="3821282" y="2534907"/>
                  <a:pt x="3821282" y="2531027"/>
                  <a:pt x="3833053" y="2531027"/>
                </a:cubicBezTo>
                <a:cubicBezTo>
                  <a:pt x="3844831" y="2531027"/>
                  <a:pt x="3844831" y="2531027"/>
                  <a:pt x="3844831" y="2538786"/>
                </a:cubicBezTo>
                <a:cubicBezTo>
                  <a:pt x="3852683" y="2538786"/>
                  <a:pt x="3888004" y="2546551"/>
                  <a:pt x="3888004" y="2558188"/>
                </a:cubicBezTo>
                <a:lnTo>
                  <a:pt x="3888502" y="2561630"/>
                </a:lnTo>
                <a:lnTo>
                  <a:pt x="3888066" y="2557679"/>
                </a:lnTo>
                <a:cubicBezTo>
                  <a:pt x="3888066" y="2545929"/>
                  <a:pt x="3856918" y="2538091"/>
                  <a:pt x="3845245" y="2538091"/>
                </a:cubicBezTo>
                <a:lnTo>
                  <a:pt x="3843397" y="2530656"/>
                </a:lnTo>
                <a:close/>
                <a:moveTo>
                  <a:pt x="3681003" y="2528322"/>
                </a:moveTo>
                <a:lnTo>
                  <a:pt x="3681003" y="2534713"/>
                </a:lnTo>
                <a:lnTo>
                  <a:pt x="3686923" y="2546823"/>
                </a:lnTo>
                <a:close/>
                <a:moveTo>
                  <a:pt x="2089362" y="2524921"/>
                </a:moveTo>
                <a:lnTo>
                  <a:pt x="2088398" y="2526839"/>
                </a:lnTo>
                <a:lnTo>
                  <a:pt x="2090845" y="2528834"/>
                </a:lnTo>
                <a:close/>
                <a:moveTo>
                  <a:pt x="1920024" y="2516147"/>
                </a:moveTo>
                <a:lnTo>
                  <a:pt x="1916863" y="2519310"/>
                </a:lnTo>
                <a:cubicBezTo>
                  <a:pt x="1916863" y="2519310"/>
                  <a:pt x="1916863" y="2523214"/>
                  <a:pt x="1916863" y="2527135"/>
                </a:cubicBezTo>
                <a:lnTo>
                  <a:pt x="1916772" y="2529146"/>
                </a:lnTo>
                <a:close/>
                <a:moveTo>
                  <a:pt x="3905153" y="2507162"/>
                </a:moveTo>
                <a:lnTo>
                  <a:pt x="3912148" y="2509124"/>
                </a:lnTo>
                <a:lnTo>
                  <a:pt x="3917879" y="2508378"/>
                </a:lnTo>
                <a:lnTo>
                  <a:pt x="3916286" y="2507585"/>
                </a:lnTo>
                <a:close/>
                <a:moveTo>
                  <a:pt x="3871387" y="2506428"/>
                </a:moveTo>
                <a:lnTo>
                  <a:pt x="3855903" y="2511084"/>
                </a:lnTo>
                <a:cubicBezTo>
                  <a:pt x="3851999" y="2514999"/>
                  <a:pt x="3848094" y="2514999"/>
                  <a:pt x="3840285" y="2518913"/>
                </a:cubicBezTo>
                <a:cubicBezTo>
                  <a:pt x="3840285" y="2518913"/>
                  <a:pt x="3840285" y="2520870"/>
                  <a:pt x="3840773" y="2523317"/>
                </a:cubicBezTo>
                <a:lnTo>
                  <a:pt x="3842489" y="2527003"/>
                </a:lnTo>
                <a:lnTo>
                  <a:pt x="3841348" y="2522413"/>
                </a:lnTo>
                <a:cubicBezTo>
                  <a:pt x="3841348" y="2518486"/>
                  <a:pt x="3845245" y="2518486"/>
                  <a:pt x="3849133" y="2514575"/>
                </a:cubicBezTo>
                <a:close/>
                <a:moveTo>
                  <a:pt x="3894808" y="2498859"/>
                </a:moveTo>
                <a:lnTo>
                  <a:pt x="3894936" y="2499301"/>
                </a:lnTo>
                <a:lnTo>
                  <a:pt x="3895334" y="2499354"/>
                </a:lnTo>
                <a:close/>
                <a:moveTo>
                  <a:pt x="2077874" y="2491105"/>
                </a:moveTo>
                <a:lnTo>
                  <a:pt x="2064486" y="2491494"/>
                </a:lnTo>
                <a:lnTo>
                  <a:pt x="2064939" y="2491749"/>
                </a:lnTo>
                <a:cubicBezTo>
                  <a:pt x="2072759" y="2491749"/>
                  <a:pt x="2080579" y="2491749"/>
                  <a:pt x="2088398" y="2499545"/>
                </a:cubicBezTo>
                <a:cubicBezTo>
                  <a:pt x="2092314" y="2503450"/>
                  <a:pt x="2088398" y="2507342"/>
                  <a:pt x="2088398" y="2511246"/>
                </a:cubicBezTo>
                <a:lnTo>
                  <a:pt x="2091412" y="2517246"/>
                </a:lnTo>
                <a:lnTo>
                  <a:pt x="2092482" y="2515084"/>
                </a:lnTo>
                <a:cubicBezTo>
                  <a:pt x="2088602" y="2507252"/>
                  <a:pt x="2092482" y="2507252"/>
                  <a:pt x="2088602" y="2499420"/>
                </a:cubicBezTo>
                <a:cubicBezTo>
                  <a:pt x="2088602" y="2493555"/>
                  <a:pt x="2083725" y="2491597"/>
                  <a:pt x="2077874" y="2491105"/>
                </a:cubicBezTo>
                <a:close/>
                <a:moveTo>
                  <a:pt x="3826250" y="2484787"/>
                </a:moveTo>
                <a:lnTo>
                  <a:pt x="3824827" y="2485142"/>
                </a:lnTo>
                <a:lnTo>
                  <a:pt x="3817644" y="2486938"/>
                </a:lnTo>
                <a:lnTo>
                  <a:pt x="3819299" y="2488087"/>
                </a:lnTo>
                <a:close/>
                <a:moveTo>
                  <a:pt x="2052806" y="2483327"/>
                </a:moveTo>
                <a:lnTo>
                  <a:pt x="2056349" y="2486638"/>
                </a:lnTo>
                <a:lnTo>
                  <a:pt x="2053502" y="2483792"/>
                </a:lnTo>
                <a:close/>
                <a:moveTo>
                  <a:pt x="3682444" y="2479904"/>
                </a:moveTo>
                <a:lnTo>
                  <a:pt x="3681003" y="2479976"/>
                </a:lnTo>
                <a:lnTo>
                  <a:pt x="3681003" y="2483413"/>
                </a:lnTo>
                <a:close/>
                <a:moveTo>
                  <a:pt x="3809202" y="2477318"/>
                </a:moveTo>
                <a:lnTo>
                  <a:pt x="3812954" y="2483684"/>
                </a:lnTo>
                <a:lnTo>
                  <a:pt x="3815963" y="2485772"/>
                </a:lnTo>
                <a:lnTo>
                  <a:pt x="3809207" y="2477324"/>
                </a:lnTo>
                <a:close/>
                <a:moveTo>
                  <a:pt x="2038838" y="2475428"/>
                </a:moveTo>
                <a:lnTo>
                  <a:pt x="2040015" y="2476150"/>
                </a:lnTo>
                <a:lnTo>
                  <a:pt x="2045549" y="2478473"/>
                </a:lnTo>
                <a:lnTo>
                  <a:pt x="2041790" y="2475959"/>
                </a:lnTo>
                <a:close/>
                <a:moveTo>
                  <a:pt x="3718401" y="2472789"/>
                </a:moveTo>
                <a:lnTo>
                  <a:pt x="3709619" y="2475855"/>
                </a:lnTo>
                <a:lnTo>
                  <a:pt x="3715343" y="2475855"/>
                </a:lnTo>
                <a:close/>
                <a:moveTo>
                  <a:pt x="3720221" y="2470933"/>
                </a:moveTo>
                <a:lnTo>
                  <a:pt x="3720221" y="2470964"/>
                </a:lnTo>
                <a:lnTo>
                  <a:pt x="3720224" y="2470962"/>
                </a:lnTo>
                <a:close/>
                <a:moveTo>
                  <a:pt x="3829548" y="2463622"/>
                </a:moveTo>
                <a:lnTo>
                  <a:pt x="3828762" y="2463666"/>
                </a:lnTo>
                <a:lnTo>
                  <a:pt x="3830071" y="2465108"/>
                </a:lnTo>
                <a:close/>
                <a:moveTo>
                  <a:pt x="3793589" y="2463330"/>
                </a:moveTo>
                <a:lnTo>
                  <a:pt x="3797337" y="2468026"/>
                </a:lnTo>
                <a:lnTo>
                  <a:pt x="3805030" y="2472086"/>
                </a:lnTo>
                <a:lnTo>
                  <a:pt x="3801406" y="2467541"/>
                </a:lnTo>
                <a:close/>
                <a:moveTo>
                  <a:pt x="4203919" y="2460465"/>
                </a:moveTo>
                <a:cubicBezTo>
                  <a:pt x="4207839" y="2460465"/>
                  <a:pt x="4211758" y="2468262"/>
                  <a:pt x="4211758" y="2468262"/>
                </a:cubicBezTo>
                <a:cubicBezTo>
                  <a:pt x="4219596" y="2476058"/>
                  <a:pt x="4223516" y="2495555"/>
                  <a:pt x="4227435" y="2503352"/>
                </a:cubicBezTo>
                <a:cubicBezTo>
                  <a:pt x="4227435" y="2511148"/>
                  <a:pt x="4231354" y="2518957"/>
                  <a:pt x="4231354" y="2526754"/>
                </a:cubicBezTo>
                <a:cubicBezTo>
                  <a:pt x="4227435" y="2530646"/>
                  <a:pt x="4227435" y="2538442"/>
                  <a:pt x="4223516" y="2534550"/>
                </a:cubicBezTo>
                <a:cubicBezTo>
                  <a:pt x="4211758" y="2515053"/>
                  <a:pt x="4219596" y="2546251"/>
                  <a:pt x="4215677" y="2550143"/>
                </a:cubicBezTo>
                <a:cubicBezTo>
                  <a:pt x="4211758" y="2557939"/>
                  <a:pt x="4211758" y="2569640"/>
                  <a:pt x="4211758" y="2577437"/>
                </a:cubicBezTo>
                <a:cubicBezTo>
                  <a:pt x="4203919" y="2604731"/>
                  <a:pt x="4192161" y="2628133"/>
                  <a:pt x="4184323" y="2655426"/>
                </a:cubicBezTo>
                <a:cubicBezTo>
                  <a:pt x="4176484" y="2674911"/>
                  <a:pt x="4172565" y="2717810"/>
                  <a:pt x="4152969" y="2725607"/>
                </a:cubicBezTo>
                <a:cubicBezTo>
                  <a:pt x="4133372" y="2733403"/>
                  <a:pt x="4121614" y="2733403"/>
                  <a:pt x="4109857" y="2725607"/>
                </a:cubicBezTo>
                <a:cubicBezTo>
                  <a:pt x="4098099" y="2717810"/>
                  <a:pt x="4094180" y="2702205"/>
                  <a:pt x="4098099" y="2690517"/>
                </a:cubicBezTo>
                <a:cubicBezTo>
                  <a:pt x="4102018" y="2682720"/>
                  <a:pt x="4094180" y="2678816"/>
                  <a:pt x="4090260" y="2674911"/>
                </a:cubicBezTo>
                <a:cubicBezTo>
                  <a:pt x="4090260" y="2671019"/>
                  <a:pt x="4090260" y="2663223"/>
                  <a:pt x="4090260" y="2659318"/>
                </a:cubicBezTo>
                <a:cubicBezTo>
                  <a:pt x="4094180" y="2647617"/>
                  <a:pt x="4102018" y="2639821"/>
                  <a:pt x="4105937" y="2632024"/>
                </a:cubicBezTo>
                <a:cubicBezTo>
                  <a:pt x="4121614" y="2612527"/>
                  <a:pt x="4102018" y="2585233"/>
                  <a:pt x="4105937" y="2565736"/>
                </a:cubicBezTo>
                <a:cubicBezTo>
                  <a:pt x="4109857" y="2557939"/>
                  <a:pt x="4109857" y="2550143"/>
                  <a:pt x="4113776" y="2542347"/>
                </a:cubicBezTo>
                <a:cubicBezTo>
                  <a:pt x="4113776" y="2538442"/>
                  <a:pt x="4117695" y="2542347"/>
                  <a:pt x="4121614" y="2542347"/>
                </a:cubicBezTo>
                <a:cubicBezTo>
                  <a:pt x="4129453" y="2538442"/>
                  <a:pt x="4133372" y="2538442"/>
                  <a:pt x="4141211" y="2534550"/>
                </a:cubicBezTo>
                <a:cubicBezTo>
                  <a:pt x="4141211" y="2530646"/>
                  <a:pt x="4149049" y="2538442"/>
                  <a:pt x="4149049" y="2534550"/>
                </a:cubicBezTo>
                <a:cubicBezTo>
                  <a:pt x="4152969" y="2534550"/>
                  <a:pt x="4145130" y="2530646"/>
                  <a:pt x="4149049" y="2530646"/>
                </a:cubicBezTo>
                <a:cubicBezTo>
                  <a:pt x="4156888" y="2526754"/>
                  <a:pt x="4160807" y="2526754"/>
                  <a:pt x="4164727" y="2522849"/>
                </a:cubicBezTo>
                <a:cubicBezTo>
                  <a:pt x="4168646" y="2518957"/>
                  <a:pt x="4168646" y="2515053"/>
                  <a:pt x="4172565" y="2515053"/>
                </a:cubicBezTo>
                <a:cubicBezTo>
                  <a:pt x="4176484" y="2511148"/>
                  <a:pt x="4180404" y="2515053"/>
                  <a:pt x="4180404" y="2511148"/>
                </a:cubicBezTo>
                <a:cubicBezTo>
                  <a:pt x="4180404" y="2511148"/>
                  <a:pt x="4176484" y="2507256"/>
                  <a:pt x="4176484" y="2507256"/>
                </a:cubicBezTo>
                <a:cubicBezTo>
                  <a:pt x="4176484" y="2503352"/>
                  <a:pt x="4180404" y="2503352"/>
                  <a:pt x="4180404" y="2499460"/>
                </a:cubicBezTo>
                <a:cubicBezTo>
                  <a:pt x="4184323" y="2495555"/>
                  <a:pt x="4180404" y="2491664"/>
                  <a:pt x="4180404" y="2491664"/>
                </a:cubicBezTo>
                <a:cubicBezTo>
                  <a:pt x="4184323" y="2491664"/>
                  <a:pt x="4188242" y="2495555"/>
                  <a:pt x="4192161" y="2491664"/>
                </a:cubicBezTo>
                <a:cubicBezTo>
                  <a:pt x="4196081" y="2483855"/>
                  <a:pt x="4196081" y="2479963"/>
                  <a:pt x="4200000" y="2472166"/>
                </a:cubicBezTo>
                <a:cubicBezTo>
                  <a:pt x="4200000" y="2468262"/>
                  <a:pt x="4203919" y="2464370"/>
                  <a:pt x="4203919" y="2460465"/>
                </a:cubicBezTo>
                <a:close/>
                <a:moveTo>
                  <a:pt x="3812519" y="2459228"/>
                </a:moveTo>
                <a:lnTo>
                  <a:pt x="3814089" y="2461674"/>
                </a:lnTo>
                <a:lnTo>
                  <a:pt x="3817397" y="2462117"/>
                </a:lnTo>
                <a:close/>
                <a:moveTo>
                  <a:pt x="3765378" y="2456278"/>
                </a:moveTo>
                <a:lnTo>
                  <a:pt x="3769517" y="2457751"/>
                </a:lnTo>
                <a:lnTo>
                  <a:pt x="3771625" y="2457238"/>
                </a:lnTo>
                <a:close/>
                <a:moveTo>
                  <a:pt x="1921680" y="2455097"/>
                </a:moveTo>
                <a:lnTo>
                  <a:pt x="1922086" y="2456110"/>
                </a:lnTo>
                <a:lnTo>
                  <a:pt x="1921745" y="2455195"/>
                </a:lnTo>
                <a:close/>
                <a:moveTo>
                  <a:pt x="3984061" y="2452389"/>
                </a:moveTo>
                <a:lnTo>
                  <a:pt x="3983369" y="2452912"/>
                </a:lnTo>
                <a:lnTo>
                  <a:pt x="3983438" y="2452919"/>
                </a:lnTo>
                <a:close/>
                <a:moveTo>
                  <a:pt x="1998124" y="2451653"/>
                </a:moveTo>
                <a:lnTo>
                  <a:pt x="2003364" y="2461528"/>
                </a:lnTo>
                <a:cubicBezTo>
                  <a:pt x="2008250" y="2467377"/>
                  <a:pt x="2014115" y="2472252"/>
                  <a:pt x="2018031" y="2472252"/>
                </a:cubicBezTo>
                <a:lnTo>
                  <a:pt x="2024979" y="2472252"/>
                </a:lnTo>
                <a:lnTo>
                  <a:pt x="2014522" y="2468127"/>
                </a:lnTo>
                <a:close/>
                <a:moveTo>
                  <a:pt x="3897905" y="2451152"/>
                </a:moveTo>
                <a:lnTo>
                  <a:pt x="3898852" y="2456283"/>
                </a:lnTo>
                <a:cubicBezTo>
                  <a:pt x="3898852" y="2460197"/>
                  <a:pt x="3902757" y="2464112"/>
                  <a:pt x="3898852" y="2468026"/>
                </a:cubicBezTo>
                <a:cubicBezTo>
                  <a:pt x="3894948" y="2471940"/>
                  <a:pt x="3891043" y="2471940"/>
                  <a:pt x="3891043" y="2475855"/>
                </a:cubicBezTo>
                <a:cubicBezTo>
                  <a:pt x="3892996" y="2481726"/>
                  <a:pt x="3892019" y="2484662"/>
                  <a:pt x="3891531" y="2487598"/>
                </a:cubicBezTo>
                <a:lnTo>
                  <a:pt x="3894595" y="2498129"/>
                </a:lnTo>
                <a:lnTo>
                  <a:pt x="3891847" y="2487650"/>
                </a:lnTo>
                <a:cubicBezTo>
                  <a:pt x="3891847" y="2483764"/>
                  <a:pt x="3891847" y="2472098"/>
                  <a:pt x="3895757" y="2472098"/>
                </a:cubicBezTo>
                <a:cubicBezTo>
                  <a:pt x="3895757" y="2468205"/>
                  <a:pt x="3903578" y="2468205"/>
                  <a:pt x="3903578" y="2464319"/>
                </a:cubicBezTo>
                <a:close/>
                <a:moveTo>
                  <a:pt x="3972471" y="2450429"/>
                </a:moveTo>
                <a:lnTo>
                  <a:pt x="3977600" y="2452367"/>
                </a:lnTo>
                <a:lnTo>
                  <a:pt x="3981701" y="2452754"/>
                </a:lnTo>
                <a:lnTo>
                  <a:pt x="3977266" y="2451636"/>
                </a:lnTo>
                <a:close/>
                <a:moveTo>
                  <a:pt x="3781875" y="2447987"/>
                </a:moveTo>
                <a:lnTo>
                  <a:pt x="3779628" y="2451199"/>
                </a:lnTo>
                <a:lnTo>
                  <a:pt x="3781719" y="2448454"/>
                </a:lnTo>
                <a:lnTo>
                  <a:pt x="3782965" y="2450017"/>
                </a:lnTo>
                <a:close/>
                <a:moveTo>
                  <a:pt x="1912776" y="2441552"/>
                </a:moveTo>
                <a:lnTo>
                  <a:pt x="1899736" y="2444181"/>
                </a:lnTo>
                <a:lnTo>
                  <a:pt x="1901223" y="2445018"/>
                </a:lnTo>
                <a:lnTo>
                  <a:pt x="1913787" y="2443090"/>
                </a:lnTo>
                <a:close/>
                <a:moveTo>
                  <a:pt x="6002818" y="2440492"/>
                </a:moveTo>
                <a:cubicBezTo>
                  <a:pt x="6002818" y="2440492"/>
                  <a:pt x="6018406" y="2467907"/>
                  <a:pt x="6018406" y="2471820"/>
                </a:cubicBezTo>
                <a:cubicBezTo>
                  <a:pt x="6026218" y="2483558"/>
                  <a:pt x="6022312" y="2499235"/>
                  <a:pt x="6030124" y="2507060"/>
                </a:cubicBezTo>
                <a:cubicBezTo>
                  <a:pt x="6034030" y="2514885"/>
                  <a:pt x="6034030" y="2510973"/>
                  <a:pt x="6041806" y="2510973"/>
                </a:cubicBezTo>
                <a:cubicBezTo>
                  <a:pt x="6041806" y="2507060"/>
                  <a:pt x="6049618" y="2518798"/>
                  <a:pt x="6053525" y="2518798"/>
                </a:cubicBezTo>
                <a:cubicBezTo>
                  <a:pt x="6061337" y="2530535"/>
                  <a:pt x="6061337" y="2542300"/>
                  <a:pt x="6061337" y="2550125"/>
                </a:cubicBezTo>
                <a:cubicBezTo>
                  <a:pt x="6061337" y="2557951"/>
                  <a:pt x="6065243" y="2557951"/>
                  <a:pt x="6069149" y="2561863"/>
                </a:cubicBezTo>
                <a:cubicBezTo>
                  <a:pt x="6073019" y="2565776"/>
                  <a:pt x="6073019" y="2573628"/>
                  <a:pt x="6073019" y="2581453"/>
                </a:cubicBezTo>
                <a:cubicBezTo>
                  <a:pt x="6076925" y="2585366"/>
                  <a:pt x="6073019" y="2601016"/>
                  <a:pt x="6080831" y="2608868"/>
                </a:cubicBezTo>
                <a:cubicBezTo>
                  <a:pt x="6084737" y="2616693"/>
                  <a:pt x="6096456" y="2612781"/>
                  <a:pt x="6104268" y="2620606"/>
                </a:cubicBezTo>
                <a:cubicBezTo>
                  <a:pt x="6112044" y="2624518"/>
                  <a:pt x="6119856" y="2628431"/>
                  <a:pt x="6127668" y="2636256"/>
                </a:cubicBezTo>
                <a:cubicBezTo>
                  <a:pt x="6127668" y="2632344"/>
                  <a:pt x="6123762" y="2640169"/>
                  <a:pt x="6127668" y="2640169"/>
                </a:cubicBezTo>
                <a:cubicBezTo>
                  <a:pt x="6127668" y="2644081"/>
                  <a:pt x="6131575" y="2648021"/>
                  <a:pt x="6131575" y="2648021"/>
                </a:cubicBezTo>
                <a:cubicBezTo>
                  <a:pt x="6139350" y="2655846"/>
                  <a:pt x="6143256" y="2659759"/>
                  <a:pt x="6143256" y="2671496"/>
                </a:cubicBezTo>
                <a:cubicBezTo>
                  <a:pt x="6147163" y="2679321"/>
                  <a:pt x="6147163" y="2667584"/>
                  <a:pt x="6154975" y="2671496"/>
                </a:cubicBezTo>
                <a:cubicBezTo>
                  <a:pt x="6158881" y="2675409"/>
                  <a:pt x="6162787" y="2675409"/>
                  <a:pt x="6166694" y="2683261"/>
                </a:cubicBezTo>
                <a:cubicBezTo>
                  <a:pt x="6166694" y="2702824"/>
                  <a:pt x="6182282" y="2702824"/>
                  <a:pt x="6190094" y="2714562"/>
                </a:cubicBezTo>
                <a:cubicBezTo>
                  <a:pt x="6194000" y="2722414"/>
                  <a:pt x="6197906" y="2738064"/>
                  <a:pt x="6205682" y="2738064"/>
                </a:cubicBezTo>
                <a:cubicBezTo>
                  <a:pt x="6209588" y="2738064"/>
                  <a:pt x="6213494" y="2730239"/>
                  <a:pt x="6213494" y="2726327"/>
                </a:cubicBezTo>
                <a:cubicBezTo>
                  <a:pt x="6217401" y="2741977"/>
                  <a:pt x="6205682" y="2749802"/>
                  <a:pt x="6209588" y="2765479"/>
                </a:cubicBezTo>
                <a:cubicBezTo>
                  <a:pt x="6209588" y="2769392"/>
                  <a:pt x="6209588" y="2777217"/>
                  <a:pt x="6213494" y="2781130"/>
                </a:cubicBezTo>
                <a:cubicBezTo>
                  <a:pt x="6213494" y="2785042"/>
                  <a:pt x="6217401" y="2788955"/>
                  <a:pt x="6217401" y="2796807"/>
                </a:cubicBezTo>
                <a:cubicBezTo>
                  <a:pt x="6221307" y="2800720"/>
                  <a:pt x="6217401" y="2812457"/>
                  <a:pt x="6213494" y="2816370"/>
                </a:cubicBezTo>
                <a:cubicBezTo>
                  <a:pt x="6209588" y="2820282"/>
                  <a:pt x="6217401" y="2824195"/>
                  <a:pt x="6213494" y="2828107"/>
                </a:cubicBezTo>
                <a:cubicBezTo>
                  <a:pt x="6213494" y="2832047"/>
                  <a:pt x="6209588" y="2835960"/>
                  <a:pt x="6209588" y="2839872"/>
                </a:cubicBezTo>
                <a:cubicBezTo>
                  <a:pt x="6205682" y="2847697"/>
                  <a:pt x="6209588" y="2855523"/>
                  <a:pt x="6205682" y="2863348"/>
                </a:cubicBezTo>
                <a:cubicBezTo>
                  <a:pt x="6205682" y="2871200"/>
                  <a:pt x="6201813" y="2875113"/>
                  <a:pt x="6197906" y="2879025"/>
                </a:cubicBezTo>
                <a:cubicBezTo>
                  <a:pt x="6197906" y="2882938"/>
                  <a:pt x="6197906" y="2882938"/>
                  <a:pt x="6197906" y="2886850"/>
                </a:cubicBezTo>
                <a:cubicBezTo>
                  <a:pt x="6194000" y="2894675"/>
                  <a:pt x="6186188" y="2898588"/>
                  <a:pt x="6182282" y="2902500"/>
                </a:cubicBezTo>
                <a:cubicBezTo>
                  <a:pt x="6170600" y="2918178"/>
                  <a:pt x="6166694" y="2933828"/>
                  <a:pt x="6158881" y="2949506"/>
                </a:cubicBezTo>
                <a:cubicBezTo>
                  <a:pt x="6154975" y="2965156"/>
                  <a:pt x="6151069" y="2976893"/>
                  <a:pt x="6147163" y="2996483"/>
                </a:cubicBezTo>
                <a:cubicBezTo>
                  <a:pt x="6147163" y="3012134"/>
                  <a:pt x="6115950" y="3004308"/>
                  <a:pt x="6104268" y="3008221"/>
                </a:cubicBezTo>
                <a:cubicBezTo>
                  <a:pt x="6100362" y="3012134"/>
                  <a:pt x="6096456" y="3019986"/>
                  <a:pt x="6088644" y="3023899"/>
                </a:cubicBezTo>
                <a:cubicBezTo>
                  <a:pt x="6088644" y="3023899"/>
                  <a:pt x="6076925" y="3035636"/>
                  <a:pt x="6080831" y="3035636"/>
                </a:cubicBezTo>
                <a:cubicBezTo>
                  <a:pt x="6076925" y="3035636"/>
                  <a:pt x="6069149" y="3027811"/>
                  <a:pt x="6069149" y="3023899"/>
                </a:cubicBezTo>
                <a:cubicBezTo>
                  <a:pt x="6065243" y="3023899"/>
                  <a:pt x="6057431" y="3012134"/>
                  <a:pt x="6057431" y="3012134"/>
                </a:cubicBezTo>
                <a:cubicBezTo>
                  <a:pt x="6053525" y="3012134"/>
                  <a:pt x="6053525" y="3023899"/>
                  <a:pt x="6049618" y="3019986"/>
                </a:cubicBezTo>
                <a:cubicBezTo>
                  <a:pt x="6045712" y="3016046"/>
                  <a:pt x="6053525" y="3012134"/>
                  <a:pt x="6053525" y="3008221"/>
                </a:cubicBezTo>
                <a:cubicBezTo>
                  <a:pt x="6049618" y="3004308"/>
                  <a:pt x="6041806" y="3016046"/>
                  <a:pt x="6041806" y="3016046"/>
                </a:cubicBezTo>
                <a:cubicBezTo>
                  <a:pt x="6037937" y="3023899"/>
                  <a:pt x="6030124" y="3027811"/>
                  <a:pt x="6022312" y="3031724"/>
                </a:cubicBezTo>
                <a:cubicBezTo>
                  <a:pt x="6014499" y="3035636"/>
                  <a:pt x="5998911" y="3016046"/>
                  <a:pt x="5991099" y="3016046"/>
                </a:cubicBezTo>
                <a:cubicBezTo>
                  <a:pt x="5983287" y="3016046"/>
                  <a:pt x="5975474" y="3012134"/>
                  <a:pt x="5967699" y="3008221"/>
                </a:cubicBezTo>
                <a:cubicBezTo>
                  <a:pt x="5959886" y="3008221"/>
                  <a:pt x="5944261" y="2996483"/>
                  <a:pt x="5948168" y="2984746"/>
                </a:cubicBezTo>
                <a:cubicBezTo>
                  <a:pt x="5948168" y="2972981"/>
                  <a:pt x="5948168" y="2969068"/>
                  <a:pt x="5936486" y="2957331"/>
                </a:cubicBezTo>
                <a:cubicBezTo>
                  <a:pt x="5928674" y="2949506"/>
                  <a:pt x="5913049" y="2961243"/>
                  <a:pt x="5924767" y="2945593"/>
                </a:cubicBezTo>
                <a:cubicBezTo>
                  <a:pt x="5928674" y="2937741"/>
                  <a:pt x="5913049" y="2922090"/>
                  <a:pt x="5913049" y="2922090"/>
                </a:cubicBezTo>
                <a:cubicBezTo>
                  <a:pt x="5909143" y="2929916"/>
                  <a:pt x="5916955" y="2945593"/>
                  <a:pt x="5901367" y="2945593"/>
                </a:cubicBezTo>
                <a:cubicBezTo>
                  <a:pt x="5889648" y="2945593"/>
                  <a:pt x="5905273" y="2941653"/>
                  <a:pt x="5905273" y="2933828"/>
                </a:cubicBezTo>
                <a:cubicBezTo>
                  <a:pt x="5905273" y="2929916"/>
                  <a:pt x="5905273" y="2926003"/>
                  <a:pt x="5909143" y="2918178"/>
                </a:cubicBezTo>
                <a:cubicBezTo>
                  <a:pt x="5909143" y="2918178"/>
                  <a:pt x="5916955" y="2914265"/>
                  <a:pt x="5913049" y="2910353"/>
                </a:cubicBezTo>
                <a:cubicBezTo>
                  <a:pt x="5913049" y="2902500"/>
                  <a:pt x="5916955" y="2898588"/>
                  <a:pt x="5913049" y="2890763"/>
                </a:cubicBezTo>
                <a:cubicBezTo>
                  <a:pt x="5916955" y="2894675"/>
                  <a:pt x="5897461" y="2914265"/>
                  <a:pt x="5893555" y="2918178"/>
                </a:cubicBezTo>
                <a:cubicBezTo>
                  <a:pt x="5885742" y="2922090"/>
                  <a:pt x="5881836" y="2926003"/>
                  <a:pt x="5877930" y="2929916"/>
                </a:cubicBezTo>
                <a:cubicBezTo>
                  <a:pt x="5870154" y="2933828"/>
                  <a:pt x="5874024" y="2937741"/>
                  <a:pt x="5874024" y="2941653"/>
                </a:cubicBezTo>
                <a:cubicBezTo>
                  <a:pt x="5874024" y="2941653"/>
                  <a:pt x="5866248" y="2933828"/>
                  <a:pt x="5862342" y="2929916"/>
                </a:cubicBezTo>
                <a:cubicBezTo>
                  <a:pt x="5862342" y="2922090"/>
                  <a:pt x="5862342" y="2918178"/>
                  <a:pt x="5858436" y="2914265"/>
                </a:cubicBezTo>
                <a:cubicBezTo>
                  <a:pt x="5854529" y="2910353"/>
                  <a:pt x="5846717" y="2898588"/>
                  <a:pt x="5842811" y="2898588"/>
                </a:cubicBezTo>
                <a:cubicBezTo>
                  <a:pt x="5835035" y="2902500"/>
                  <a:pt x="5838941" y="2890763"/>
                  <a:pt x="5842811" y="2886850"/>
                </a:cubicBezTo>
                <a:cubicBezTo>
                  <a:pt x="5842811" y="2882938"/>
                  <a:pt x="5803822" y="2875113"/>
                  <a:pt x="5799916" y="2875113"/>
                </a:cubicBezTo>
                <a:cubicBezTo>
                  <a:pt x="5796010" y="2871200"/>
                  <a:pt x="5788198" y="2867260"/>
                  <a:pt x="5784291" y="2863348"/>
                </a:cubicBezTo>
                <a:cubicBezTo>
                  <a:pt x="5776479" y="2863348"/>
                  <a:pt x="5772610" y="2867260"/>
                  <a:pt x="5768703" y="2867260"/>
                </a:cubicBezTo>
                <a:cubicBezTo>
                  <a:pt x="5745266" y="2871200"/>
                  <a:pt x="5729678" y="2871200"/>
                  <a:pt x="5710147" y="2879025"/>
                </a:cubicBezTo>
                <a:cubicBezTo>
                  <a:pt x="5698466" y="2886850"/>
                  <a:pt x="5682841" y="2879025"/>
                  <a:pt x="5671159" y="2886850"/>
                </a:cubicBezTo>
                <a:cubicBezTo>
                  <a:pt x="5663347" y="2890763"/>
                  <a:pt x="5655534" y="2894675"/>
                  <a:pt x="5647722" y="2898588"/>
                </a:cubicBezTo>
                <a:cubicBezTo>
                  <a:pt x="5639946" y="2902500"/>
                  <a:pt x="5639946" y="2910353"/>
                  <a:pt x="5636040" y="2914265"/>
                </a:cubicBezTo>
                <a:cubicBezTo>
                  <a:pt x="5628228" y="2926003"/>
                  <a:pt x="5608697" y="2918178"/>
                  <a:pt x="5597015" y="2918178"/>
                </a:cubicBezTo>
                <a:cubicBezTo>
                  <a:pt x="5589202" y="2914265"/>
                  <a:pt x="5561896" y="2914265"/>
                  <a:pt x="5554084" y="2922090"/>
                </a:cubicBezTo>
                <a:cubicBezTo>
                  <a:pt x="5550177" y="2929916"/>
                  <a:pt x="5554084" y="2926003"/>
                  <a:pt x="5542365" y="2929916"/>
                </a:cubicBezTo>
                <a:cubicBezTo>
                  <a:pt x="5538496" y="2933828"/>
                  <a:pt x="5530683" y="2937741"/>
                  <a:pt x="5522871" y="2941653"/>
                </a:cubicBezTo>
                <a:cubicBezTo>
                  <a:pt x="5503377" y="2945593"/>
                  <a:pt x="5491658" y="2937741"/>
                  <a:pt x="5476033" y="2929916"/>
                </a:cubicBezTo>
                <a:cubicBezTo>
                  <a:pt x="5472164" y="2926003"/>
                  <a:pt x="5464351" y="2926003"/>
                  <a:pt x="5468258" y="2914265"/>
                </a:cubicBezTo>
                <a:cubicBezTo>
                  <a:pt x="5472164" y="2910353"/>
                  <a:pt x="5476033" y="2910353"/>
                  <a:pt x="5479939" y="2906440"/>
                </a:cubicBezTo>
                <a:cubicBezTo>
                  <a:pt x="5479939" y="2906440"/>
                  <a:pt x="5479939" y="2886850"/>
                  <a:pt x="5479939" y="2882938"/>
                </a:cubicBezTo>
                <a:cubicBezTo>
                  <a:pt x="5479939" y="2871200"/>
                  <a:pt x="5479939" y="2867260"/>
                  <a:pt x="5476033" y="2855523"/>
                </a:cubicBezTo>
                <a:cubicBezTo>
                  <a:pt x="5472164" y="2851610"/>
                  <a:pt x="5468258" y="2843785"/>
                  <a:pt x="5468258" y="2835960"/>
                </a:cubicBezTo>
                <a:cubicBezTo>
                  <a:pt x="5468258" y="2832047"/>
                  <a:pt x="5468258" y="2820282"/>
                  <a:pt x="5464351" y="2816370"/>
                </a:cubicBezTo>
                <a:cubicBezTo>
                  <a:pt x="5460445" y="2808545"/>
                  <a:pt x="5456539" y="2804632"/>
                  <a:pt x="5452633" y="2796807"/>
                </a:cubicBezTo>
                <a:cubicBezTo>
                  <a:pt x="5448727" y="2788955"/>
                  <a:pt x="5452633" y="2781130"/>
                  <a:pt x="5448727" y="2777217"/>
                </a:cubicBezTo>
                <a:cubicBezTo>
                  <a:pt x="5448727" y="2773304"/>
                  <a:pt x="5425326" y="2741977"/>
                  <a:pt x="5425326" y="2741977"/>
                </a:cubicBezTo>
                <a:cubicBezTo>
                  <a:pt x="5433139" y="2741977"/>
                  <a:pt x="5433139" y="2761567"/>
                  <a:pt x="5440951" y="2761567"/>
                </a:cubicBezTo>
                <a:cubicBezTo>
                  <a:pt x="5448727" y="2757654"/>
                  <a:pt x="5437045" y="2745889"/>
                  <a:pt x="5437045" y="2741977"/>
                </a:cubicBezTo>
                <a:cubicBezTo>
                  <a:pt x="5437045" y="2741977"/>
                  <a:pt x="5448727" y="2757654"/>
                  <a:pt x="5448727" y="2757654"/>
                </a:cubicBezTo>
                <a:cubicBezTo>
                  <a:pt x="5456539" y="2753714"/>
                  <a:pt x="5437045" y="2710649"/>
                  <a:pt x="5437045" y="2706737"/>
                </a:cubicBezTo>
                <a:cubicBezTo>
                  <a:pt x="5437045" y="2694999"/>
                  <a:pt x="5444820" y="2691086"/>
                  <a:pt x="5440951" y="2679321"/>
                </a:cubicBezTo>
                <a:cubicBezTo>
                  <a:pt x="5440951" y="2679321"/>
                  <a:pt x="5444820" y="2659759"/>
                  <a:pt x="5452633" y="2659759"/>
                </a:cubicBezTo>
                <a:cubicBezTo>
                  <a:pt x="5452633" y="2663671"/>
                  <a:pt x="5448727" y="2675409"/>
                  <a:pt x="5452633" y="2675409"/>
                </a:cubicBezTo>
                <a:cubicBezTo>
                  <a:pt x="5452633" y="2675409"/>
                  <a:pt x="5460445" y="2663671"/>
                  <a:pt x="5464351" y="2659759"/>
                </a:cubicBezTo>
                <a:cubicBezTo>
                  <a:pt x="5472164" y="2655846"/>
                  <a:pt x="5476033" y="2655846"/>
                  <a:pt x="5483846" y="2648021"/>
                </a:cubicBezTo>
                <a:cubicBezTo>
                  <a:pt x="5495564" y="2640169"/>
                  <a:pt x="5507283" y="2640169"/>
                  <a:pt x="5518965" y="2636256"/>
                </a:cubicBezTo>
                <a:cubicBezTo>
                  <a:pt x="5534589" y="2632344"/>
                  <a:pt x="5546271" y="2624518"/>
                  <a:pt x="5557990" y="2624518"/>
                </a:cubicBezTo>
                <a:cubicBezTo>
                  <a:pt x="5573615" y="2620606"/>
                  <a:pt x="5585296" y="2612781"/>
                  <a:pt x="5597015" y="2601016"/>
                </a:cubicBezTo>
                <a:cubicBezTo>
                  <a:pt x="5600921" y="2597103"/>
                  <a:pt x="5608697" y="2589278"/>
                  <a:pt x="5608697" y="2589278"/>
                </a:cubicBezTo>
                <a:cubicBezTo>
                  <a:pt x="5608697" y="2585366"/>
                  <a:pt x="5604827" y="2581453"/>
                  <a:pt x="5604827" y="2581453"/>
                </a:cubicBezTo>
                <a:cubicBezTo>
                  <a:pt x="5604827" y="2577541"/>
                  <a:pt x="5608697" y="2573628"/>
                  <a:pt x="5608697" y="2569688"/>
                </a:cubicBezTo>
                <a:cubicBezTo>
                  <a:pt x="5612603" y="2565776"/>
                  <a:pt x="5620415" y="2550125"/>
                  <a:pt x="5624321" y="2557951"/>
                </a:cubicBezTo>
                <a:cubicBezTo>
                  <a:pt x="5628228" y="2561863"/>
                  <a:pt x="5624321" y="2569688"/>
                  <a:pt x="5628228" y="2569688"/>
                </a:cubicBezTo>
                <a:cubicBezTo>
                  <a:pt x="5632134" y="2573628"/>
                  <a:pt x="5632134" y="2573628"/>
                  <a:pt x="5636040" y="2569688"/>
                </a:cubicBezTo>
                <a:cubicBezTo>
                  <a:pt x="5636040" y="2565776"/>
                  <a:pt x="5636040" y="2569688"/>
                  <a:pt x="5639946" y="2569688"/>
                </a:cubicBezTo>
                <a:cubicBezTo>
                  <a:pt x="5647722" y="2565776"/>
                  <a:pt x="5632134" y="2557951"/>
                  <a:pt x="5632134" y="2554038"/>
                </a:cubicBezTo>
                <a:cubicBezTo>
                  <a:pt x="5632134" y="2542300"/>
                  <a:pt x="5659440" y="2557951"/>
                  <a:pt x="5659440" y="2550125"/>
                </a:cubicBezTo>
                <a:cubicBezTo>
                  <a:pt x="5659440" y="2546213"/>
                  <a:pt x="5655534" y="2546213"/>
                  <a:pt x="5655534" y="2542300"/>
                </a:cubicBezTo>
                <a:cubicBezTo>
                  <a:pt x="5655534" y="2530535"/>
                  <a:pt x="5659440" y="2538388"/>
                  <a:pt x="5663347" y="2530535"/>
                </a:cubicBezTo>
                <a:cubicBezTo>
                  <a:pt x="5663347" y="2530535"/>
                  <a:pt x="5659440" y="2530535"/>
                  <a:pt x="5659440" y="2526623"/>
                </a:cubicBezTo>
                <a:cubicBezTo>
                  <a:pt x="5659440" y="2526623"/>
                  <a:pt x="5667253" y="2526623"/>
                  <a:pt x="5667253" y="2526623"/>
                </a:cubicBezTo>
                <a:cubicBezTo>
                  <a:pt x="5667253" y="2526623"/>
                  <a:pt x="5659440" y="2510973"/>
                  <a:pt x="5671159" y="2514885"/>
                </a:cubicBezTo>
                <a:cubicBezTo>
                  <a:pt x="5671159" y="2514885"/>
                  <a:pt x="5671159" y="2514885"/>
                  <a:pt x="5675028" y="2510973"/>
                </a:cubicBezTo>
                <a:cubicBezTo>
                  <a:pt x="5675028" y="2510973"/>
                  <a:pt x="5678935" y="2514885"/>
                  <a:pt x="5678935" y="2514885"/>
                </a:cubicBezTo>
                <a:cubicBezTo>
                  <a:pt x="5686747" y="2518798"/>
                  <a:pt x="5682841" y="2503148"/>
                  <a:pt x="5690653" y="2503148"/>
                </a:cubicBezTo>
                <a:cubicBezTo>
                  <a:pt x="5690653" y="2507060"/>
                  <a:pt x="5694559" y="2507060"/>
                  <a:pt x="5698466" y="2507060"/>
                </a:cubicBezTo>
                <a:cubicBezTo>
                  <a:pt x="5698466" y="2503148"/>
                  <a:pt x="5698466" y="2495295"/>
                  <a:pt x="5702372" y="2499235"/>
                </a:cubicBezTo>
                <a:cubicBezTo>
                  <a:pt x="5702372" y="2503148"/>
                  <a:pt x="5702372" y="2503148"/>
                  <a:pt x="5706278" y="2507060"/>
                </a:cubicBezTo>
                <a:cubicBezTo>
                  <a:pt x="5710147" y="2507060"/>
                  <a:pt x="5714054" y="2507060"/>
                  <a:pt x="5714054" y="2510973"/>
                </a:cubicBezTo>
                <a:cubicBezTo>
                  <a:pt x="5717960" y="2514885"/>
                  <a:pt x="5721866" y="2534475"/>
                  <a:pt x="5721866" y="2534475"/>
                </a:cubicBezTo>
                <a:cubicBezTo>
                  <a:pt x="5721866" y="2534475"/>
                  <a:pt x="5733585" y="2522710"/>
                  <a:pt x="5737491" y="2522710"/>
                </a:cubicBezTo>
                <a:cubicBezTo>
                  <a:pt x="5741360" y="2522710"/>
                  <a:pt x="5760891" y="2530535"/>
                  <a:pt x="5753079" y="2518798"/>
                </a:cubicBezTo>
                <a:cubicBezTo>
                  <a:pt x="5749172" y="2510973"/>
                  <a:pt x="5753079" y="2499235"/>
                  <a:pt x="5760891" y="2491383"/>
                </a:cubicBezTo>
                <a:cubicBezTo>
                  <a:pt x="5768703" y="2487470"/>
                  <a:pt x="5764797" y="2475732"/>
                  <a:pt x="5776479" y="2471820"/>
                </a:cubicBezTo>
                <a:cubicBezTo>
                  <a:pt x="5784291" y="2471820"/>
                  <a:pt x="5784291" y="2467907"/>
                  <a:pt x="5792104" y="2471820"/>
                </a:cubicBezTo>
                <a:cubicBezTo>
                  <a:pt x="5796010" y="2471820"/>
                  <a:pt x="5799916" y="2471820"/>
                  <a:pt x="5803822" y="2467907"/>
                </a:cubicBezTo>
                <a:cubicBezTo>
                  <a:pt x="5807692" y="2467907"/>
                  <a:pt x="5811598" y="2467907"/>
                  <a:pt x="5811598" y="2463995"/>
                </a:cubicBezTo>
                <a:cubicBezTo>
                  <a:pt x="5807692" y="2463995"/>
                  <a:pt x="5811598" y="2456142"/>
                  <a:pt x="5807692" y="2452230"/>
                </a:cubicBezTo>
                <a:cubicBezTo>
                  <a:pt x="5807692" y="2452230"/>
                  <a:pt x="5799916" y="2456142"/>
                  <a:pt x="5799916" y="2452230"/>
                </a:cubicBezTo>
                <a:cubicBezTo>
                  <a:pt x="5796010" y="2448317"/>
                  <a:pt x="5796010" y="2444405"/>
                  <a:pt x="5799916" y="2448317"/>
                </a:cubicBezTo>
                <a:cubicBezTo>
                  <a:pt x="5807692" y="2448317"/>
                  <a:pt x="5811598" y="2456142"/>
                  <a:pt x="5819410" y="2456142"/>
                </a:cubicBezTo>
                <a:cubicBezTo>
                  <a:pt x="5831129" y="2460082"/>
                  <a:pt x="5842811" y="2463995"/>
                  <a:pt x="5850623" y="2467907"/>
                </a:cubicBezTo>
                <a:cubicBezTo>
                  <a:pt x="5854529" y="2467907"/>
                  <a:pt x="5858436" y="2471820"/>
                  <a:pt x="5862342" y="2467907"/>
                </a:cubicBezTo>
                <a:cubicBezTo>
                  <a:pt x="5866248" y="2467907"/>
                  <a:pt x="5874024" y="2460082"/>
                  <a:pt x="5874024" y="2463995"/>
                </a:cubicBezTo>
                <a:cubicBezTo>
                  <a:pt x="5877930" y="2467907"/>
                  <a:pt x="5877930" y="2467907"/>
                  <a:pt x="5881836" y="2471820"/>
                </a:cubicBezTo>
                <a:cubicBezTo>
                  <a:pt x="5881836" y="2471820"/>
                  <a:pt x="5885742" y="2463995"/>
                  <a:pt x="5885742" y="2463995"/>
                </a:cubicBezTo>
                <a:cubicBezTo>
                  <a:pt x="5889648" y="2460082"/>
                  <a:pt x="5897461" y="2467907"/>
                  <a:pt x="5897461" y="2471820"/>
                </a:cubicBezTo>
                <a:cubicBezTo>
                  <a:pt x="5893555" y="2475732"/>
                  <a:pt x="5885742" y="2479645"/>
                  <a:pt x="5885742" y="2483558"/>
                </a:cubicBezTo>
                <a:cubicBezTo>
                  <a:pt x="5881836" y="2487470"/>
                  <a:pt x="5881836" y="2487470"/>
                  <a:pt x="5877930" y="2491383"/>
                </a:cubicBezTo>
                <a:cubicBezTo>
                  <a:pt x="5877930" y="2495295"/>
                  <a:pt x="5881836" y="2499235"/>
                  <a:pt x="5881836" y="2499235"/>
                </a:cubicBezTo>
                <a:cubicBezTo>
                  <a:pt x="5881836" y="2503148"/>
                  <a:pt x="5874024" y="2503148"/>
                  <a:pt x="5874024" y="2507060"/>
                </a:cubicBezTo>
                <a:cubicBezTo>
                  <a:pt x="5870154" y="2510973"/>
                  <a:pt x="5866248" y="2514885"/>
                  <a:pt x="5866248" y="2518798"/>
                </a:cubicBezTo>
                <a:cubicBezTo>
                  <a:pt x="5862342" y="2522710"/>
                  <a:pt x="5905273" y="2546213"/>
                  <a:pt x="5909143" y="2550125"/>
                </a:cubicBezTo>
                <a:cubicBezTo>
                  <a:pt x="5916955" y="2557951"/>
                  <a:pt x="5924767" y="2557951"/>
                  <a:pt x="5932580" y="2561863"/>
                </a:cubicBezTo>
                <a:cubicBezTo>
                  <a:pt x="5944261" y="2565776"/>
                  <a:pt x="5944261" y="2581453"/>
                  <a:pt x="5959886" y="2581453"/>
                </a:cubicBezTo>
                <a:cubicBezTo>
                  <a:pt x="5983287" y="2581453"/>
                  <a:pt x="5983287" y="2542300"/>
                  <a:pt x="5987193" y="2526623"/>
                </a:cubicBezTo>
                <a:cubicBezTo>
                  <a:pt x="5987193" y="2518798"/>
                  <a:pt x="5987193" y="2510973"/>
                  <a:pt x="5983287" y="2503148"/>
                </a:cubicBezTo>
                <a:cubicBezTo>
                  <a:pt x="5983287" y="2499235"/>
                  <a:pt x="5987193" y="2479645"/>
                  <a:pt x="5991099" y="2479645"/>
                </a:cubicBezTo>
                <a:cubicBezTo>
                  <a:pt x="5995005" y="2475732"/>
                  <a:pt x="5987193" y="2475732"/>
                  <a:pt x="5987193" y="2475732"/>
                </a:cubicBezTo>
                <a:cubicBezTo>
                  <a:pt x="5983287" y="2471820"/>
                  <a:pt x="5991099" y="2463995"/>
                  <a:pt x="5991099" y="2463995"/>
                </a:cubicBezTo>
                <a:cubicBezTo>
                  <a:pt x="5995005" y="2460082"/>
                  <a:pt x="5998911" y="2456142"/>
                  <a:pt x="5998911" y="2452230"/>
                </a:cubicBezTo>
                <a:cubicBezTo>
                  <a:pt x="5998911" y="2448317"/>
                  <a:pt x="5998911" y="2440492"/>
                  <a:pt x="6002818" y="2440492"/>
                </a:cubicBezTo>
                <a:close/>
                <a:moveTo>
                  <a:pt x="1934833" y="2440265"/>
                </a:moveTo>
                <a:lnTo>
                  <a:pt x="1930180" y="2443160"/>
                </a:lnTo>
                <a:cubicBezTo>
                  <a:pt x="1926771" y="2443647"/>
                  <a:pt x="1922873" y="2442663"/>
                  <a:pt x="1917017" y="2440696"/>
                </a:cubicBezTo>
                <a:lnTo>
                  <a:pt x="1913829" y="2441339"/>
                </a:lnTo>
                <a:lnTo>
                  <a:pt x="1932012" y="2444958"/>
                </a:lnTo>
                <a:close/>
                <a:moveTo>
                  <a:pt x="3724441" y="2439487"/>
                </a:moveTo>
                <a:lnTo>
                  <a:pt x="3726569" y="2440625"/>
                </a:lnTo>
                <a:cubicBezTo>
                  <a:pt x="3728033" y="2442583"/>
                  <a:pt x="3729009" y="2444540"/>
                  <a:pt x="3730961" y="2444540"/>
                </a:cubicBezTo>
                <a:cubicBezTo>
                  <a:pt x="3734866" y="2448454"/>
                  <a:pt x="3738770" y="2444540"/>
                  <a:pt x="3738770" y="2444540"/>
                </a:cubicBezTo>
                <a:lnTo>
                  <a:pt x="3742091" y="2446205"/>
                </a:lnTo>
                <a:lnTo>
                  <a:pt x="3738915" y="2444083"/>
                </a:lnTo>
                <a:cubicBezTo>
                  <a:pt x="3731100" y="2444083"/>
                  <a:pt x="3735000" y="2447987"/>
                  <a:pt x="3727201" y="2440180"/>
                </a:cubicBezTo>
                <a:close/>
                <a:moveTo>
                  <a:pt x="3719145" y="2438159"/>
                </a:moveTo>
                <a:lnTo>
                  <a:pt x="3719248" y="2438418"/>
                </a:lnTo>
                <a:lnTo>
                  <a:pt x="3719248" y="2438185"/>
                </a:lnTo>
                <a:close/>
                <a:moveTo>
                  <a:pt x="3711570" y="2436259"/>
                </a:moveTo>
                <a:cubicBezTo>
                  <a:pt x="3709620" y="2436259"/>
                  <a:pt x="3703763" y="2439191"/>
                  <a:pt x="3698393" y="2440657"/>
                </a:cubicBezTo>
                <a:lnTo>
                  <a:pt x="3691391" y="2441196"/>
                </a:lnTo>
                <a:lnTo>
                  <a:pt x="3691785" y="2441852"/>
                </a:lnTo>
                <a:cubicBezTo>
                  <a:pt x="3693746" y="2441852"/>
                  <a:pt x="3696687" y="2440874"/>
                  <a:pt x="3700607" y="2440874"/>
                </a:cubicBezTo>
                <a:lnTo>
                  <a:pt x="3712973" y="2436611"/>
                </a:lnTo>
                <a:close/>
                <a:moveTo>
                  <a:pt x="1891512" y="2430687"/>
                </a:moveTo>
                <a:lnTo>
                  <a:pt x="1893403" y="2440618"/>
                </a:lnTo>
                <a:lnTo>
                  <a:pt x="1896544" y="2442385"/>
                </a:lnTo>
                <a:close/>
                <a:moveTo>
                  <a:pt x="3903050" y="2426910"/>
                </a:moveTo>
                <a:lnTo>
                  <a:pt x="3902757" y="2432796"/>
                </a:lnTo>
                <a:cubicBezTo>
                  <a:pt x="3898852" y="2434754"/>
                  <a:pt x="3896900" y="2438668"/>
                  <a:pt x="3896412" y="2443072"/>
                </a:cubicBezTo>
                <a:lnTo>
                  <a:pt x="3896945" y="2445959"/>
                </a:lnTo>
                <a:lnTo>
                  <a:pt x="3903578" y="2433208"/>
                </a:lnTo>
                <a:close/>
                <a:moveTo>
                  <a:pt x="1875769" y="2420700"/>
                </a:moveTo>
                <a:lnTo>
                  <a:pt x="1869730" y="2421560"/>
                </a:lnTo>
                <a:lnTo>
                  <a:pt x="1873859" y="2421560"/>
                </a:lnTo>
                <a:close/>
                <a:moveTo>
                  <a:pt x="1982756" y="2418639"/>
                </a:moveTo>
                <a:lnTo>
                  <a:pt x="1975506" y="2421134"/>
                </a:lnTo>
                <a:lnTo>
                  <a:pt x="1973558" y="2422114"/>
                </a:lnTo>
                <a:lnTo>
                  <a:pt x="1975016" y="2421569"/>
                </a:lnTo>
                <a:close/>
                <a:moveTo>
                  <a:pt x="1991107" y="2415765"/>
                </a:moveTo>
                <a:lnTo>
                  <a:pt x="1989495" y="2416320"/>
                </a:lnTo>
                <a:lnTo>
                  <a:pt x="1993164" y="2417725"/>
                </a:lnTo>
                <a:cubicBezTo>
                  <a:pt x="1994082" y="2419126"/>
                  <a:pt x="1994571" y="2421563"/>
                  <a:pt x="1994571" y="2425461"/>
                </a:cubicBezTo>
                <a:cubicBezTo>
                  <a:pt x="1994571" y="2429365"/>
                  <a:pt x="1994571" y="2429365"/>
                  <a:pt x="1994571" y="2433257"/>
                </a:cubicBezTo>
                <a:cubicBezTo>
                  <a:pt x="1994571" y="2437161"/>
                  <a:pt x="1994571" y="2441066"/>
                  <a:pt x="1994571" y="2444958"/>
                </a:cubicBezTo>
                <a:lnTo>
                  <a:pt x="1995014" y="2445792"/>
                </a:lnTo>
                <a:lnTo>
                  <a:pt x="1995014" y="2425068"/>
                </a:lnTo>
                <a:cubicBezTo>
                  <a:pt x="1998912" y="2417236"/>
                  <a:pt x="1995984" y="2415278"/>
                  <a:pt x="1991107" y="2415765"/>
                </a:cubicBezTo>
                <a:close/>
                <a:moveTo>
                  <a:pt x="6343567" y="2414350"/>
                </a:moveTo>
                <a:cubicBezTo>
                  <a:pt x="6345158" y="2414114"/>
                  <a:pt x="6347632" y="2414586"/>
                  <a:pt x="6350225" y="2415529"/>
                </a:cubicBezTo>
                <a:cubicBezTo>
                  <a:pt x="6355411" y="2417415"/>
                  <a:pt x="6361068" y="2421188"/>
                  <a:pt x="6361068" y="2424961"/>
                </a:cubicBezTo>
                <a:cubicBezTo>
                  <a:pt x="6361068" y="2428733"/>
                  <a:pt x="6342211" y="2421188"/>
                  <a:pt x="6342211" y="2417415"/>
                </a:cubicBezTo>
                <a:cubicBezTo>
                  <a:pt x="6341269" y="2415529"/>
                  <a:pt x="6341976" y="2414586"/>
                  <a:pt x="6343567" y="2414350"/>
                </a:cubicBezTo>
                <a:close/>
                <a:moveTo>
                  <a:pt x="3912897" y="2414290"/>
                </a:moveTo>
                <a:lnTo>
                  <a:pt x="3910909" y="2414731"/>
                </a:lnTo>
                <a:cubicBezTo>
                  <a:pt x="3911398" y="2416675"/>
                  <a:pt x="3913353" y="2419592"/>
                  <a:pt x="3915308" y="2421535"/>
                </a:cubicBezTo>
                <a:cubicBezTo>
                  <a:pt x="3915308" y="2429314"/>
                  <a:pt x="3919218" y="2433208"/>
                  <a:pt x="3919218" y="2440980"/>
                </a:cubicBezTo>
                <a:cubicBezTo>
                  <a:pt x="3919218" y="2440980"/>
                  <a:pt x="3911398" y="2464319"/>
                  <a:pt x="3915308" y="2464319"/>
                </a:cubicBezTo>
                <a:cubicBezTo>
                  <a:pt x="3919218" y="2468205"/>
                  <a:pt x="3919218" y="2464319"/>
                  <a:pt x="3919218" y="2472098"/>
                </a:cubicBezTo>
                <a:cubicBezTo>
                  <a:pt x="3919218" y="2475984"/>
                  <a:pt x="3919218" y="2479877"/>
                  <a:pt x="3919218" y="2487650"/>
                </a:cubicBezTo>
                <a:cubicBezTo>
                  <a:pt x="3919218" y="2491543"/>
                  <a:pt x="3930949" y="2507102"/>
                  <a:pt x="3934859" y="2495429"/>
                </a:cubicBezTo>
                <a:lnTo>
                  <a:pt x="3946456" y="2514654"/>
                </a:lnTo>
                <a:lnTo>
                  <a:pt x="3946456" y="2506736"/>
                </a:lnTo>
                <a:cubicBezTo>
                  <a:pt x="3942559" y="2502825"/>
                  <a:pt x="3938671" y="2502825"/>
                  <a:pt x="3938671" y="2498898"/>
                </a:cubicBezTo>
                <a:cubicBezTo>
                  <a:pt x="3934774" y="2498898"/>
                  <a:pt x="3934774" y="2491059"/>
                  <a:pt x="3934774" y="2491059"/>
                </a:cubicBezTo>
                <a:cubicBezTo>
                  <a:pt x="3926013" y="2485180"/>
                  <a:pt x="3921636" y="2463873"/>
                  <a:pt x="3924923" y="2453587"/>
                </a:cubicBezTo>
                <a:lnTo>
                  <a:pt x="3930242" y="2448563"/>
                </a:lnTo>
                <a:lnTo>
                  <a:pt x="3925175" y="2446239"/>
                </a:lnTo>
                <a:cubicBezTo>
                  <a:pt x="3924689" y="2444766"/>
                  <a:pt x="3924689" y="2442803"/>
                  <a:pt x="3922741" y="2440842"/>
                </a:cubicBezTo>
                <a:cubicBezTo>
                  <a:pt x="3922741" y="2432990"/>
                  <a:pt x="3922741" y="2421216"/>
                  <a:pt x="3918846" y="2417285"/>
                </a:cubicBezTo>
                <a:close/>
                <a:moveTo>
                  <a:pt x="3684464" y="2413266"/>
                </a:moveTo>
                <a:lnTo>
                  <a:pt x="3684928" y="2417417"/>
                </a:lnTo>
                <a:lnTo>
                  <a:pt x="3688140" y="2433455"/>
                </a:lnTo>
                <a:lnTo>
                  <a:pt x="3688140" y="2420626"/>
                </a:lnTo>
                <a:close/>
                <a:moveTo>
                  <a:pt x="3809205" y="2413159"/>
                </a:moveTo>
                <a:lnTo>
                  <a:pt x="3809205" y="2416705"/>
                </a:lnTo>
                <a:cubicBezTo>
                  <a:pt x="3811163" y="2422570"/>
                  <a:pt x="3810188" y="2428438"/>
                  <a:pt x="3808724" y="2433817"/>
                </a:cubicBezTo>
                <a:lnTo>
                  <a:pt x="3805454" y="2447371"/>
                </a:lnTo>
                <a:lnTo>
                  <a:pt x="3809050" y="2434754"/>
                </a:lnTo>
                <a:cubicBezTo>
                  <a:pt x="3811002" y="2430839"/>
                  <a:pt x="3812954" y="2426925"/>
                  <a:pt x="3812954" y="2421053"/>
                </a:cubicBezTo>
                <a:close/>
                <a:moveTo>
                  <a:pt x="5546453" y="2412532"/>
                </a:moveTo>
                <a:cubicBezTo>
                  <a:pt x="5550326" y="2412532"/>
                  <a:pt x="5589048" y="2416527"/>
                  <a:pt x="5577431" y="2428510"/>
                </a:cubicBezTo>
                <a:cubicBezTo>
                  <a:pt x="5573558" y="2436499"/>
                  <a:pt x="5550326" y="2412532"/>
                  <a:pt x="5546453" y="2412532"/>
                </a:cubicBezTo>
                <a:close/>
                <a:moveTo>
                  <a:pt x="1893629" y="2409404"/>
                </a:moveTo>
                <a:lnTo>
                  <a:pt x="1876580" y="2420335"/>
                </a:lnTo>
                <a:lnTo>
                  <a:pt x="1883631" y="2417160"/>
                </a:lnTo>
                <a:cubicBezTo>
                  <a:pt x="1886562" y="2414716"/>
                  <a:pt x="1889493" y="2411784"/>
                  <a:pt x="1893403" y="2409832"/>
                </a:cubicBezTo>
                <a:lnTo>
                  <a:pt x="1892692" y="2417298"/>
                </a:lnTo>
                <a:close/>
                <a:moveTo>
                  <a:pt x="1848496" y="2408275"/>
                </a:moveTo>
                <a:lnTo>
                  <a:pt x="1850399" y="2409832"/>
                </a:lnTo>
                <a:cubicBezTo>
                  <a:pt x="1854303" y="2409832"/>
                  <a:pt x="1854303" y="2417639"/>
                  <a:pt x="1858218" y="2421560"/>
                </a:cubicBezTo>
                <a:lnTo>
                  <a:pt x="1865408" y="2421560"/>
                </a:lnTo>
                <a:lnTo>
                  <a:pt x="1858529" y="2417236"/>
                </a:lnTo>
                <a:cubicBezTo>
                  <a:pt x="1854613" y="2413302"/>
                  <a:pt x="1854613" y="2409404"/>
                  <a:pt x="1850733" y="2409404"/>
                </a:cubicBezTo>
                <a:close/>
                <a:moveTo>
                  <a:pt x="5663588" y="2401881"/>
                </a:moveTo>
                <a:cubicBezTo>
                  <a:pt x="5663588" y="2405728"/>
                  <a:pt x="5667581" y="2409574"/>
                  <a:pt x="5667581" y="2413421"/>
                </a:cubicBezTo>
                <a:cubicBezTo>
                  <a:pt x="5663588" y="2413421"/>
                  <a:pt x="5643622" y="2436500"/>
                  <a:pt x="5635635" y="2428807"/>
                </a:cubicBezTo>
                <a:cubicBezTo>
                  <a:pt x="5627649" y="2417267"/>
                  <a:pt x="5655601" y="2405728"/>
                  <a:pt x="5663588" y="2401881"/>
                </a:cubicBezTo>
                <a:close/>
                <a:moveTo>
                  <a:pt x="1837483" y="2394544"/>
                </a:moveTo>
                <a:lnTo>
                  <a:pt x="1839641" y="2401029"/>
                </a:lnTo>
                <a:lnTo>
                  <a:pt x="1841466" y="2402522"/>
                </a:lnTo>
                <a:close/>
                <a:moveTo>
                  <a:pt x="5686831" y="2393892"/>
                </a:moveTo>
                <a:cubicBezTo>
                  <a:pt x="5686831" y="2393892"/>
                  <a:pt x="5710175" y="2393892"/>
                  <a:pt x="5706283" y="2393892"/>
                </a:cubicBezTo>
                <a:cubicBezTo>
                  <a:pt x="5698502" y="2401348"/>
                  <a:pt x="5690721" y="2401348"/>
                  <a:pt x="5679050" y="2405076"/>
                </a:cubicBezTo>
                <a:cubicBezTo>
                  <a:pt x="5667377" y="2412533"/>
                  <a:pt x="5671268" y="2412533"/>
                  <a:pt x="5663487" y="2401348"/>
                </a:cubicBezTo>
                <a:cubicBezTo>
                  <a:pt x="5659595" y="2397620"/>
                  <a:pt x="5682939" y="2393892"/>
                  <a:pt x="5686831" y="2393892"/>
                </a:cubicBezTo>
                <a:close/>
                <a:moveTo>
                  <a:pt x="5506521" y="2393892"/>
                </a:moveTo>
                <a:cubicBezTo>
                  <a:pt x="5510515" y="2389898"/>
                  <a:pt x="5514509" y="2389898"/>
                  <a:pt x="5518503" y="2393892"/>
                </a:cubicBezTo>
                <a:cubicBezTo>
                  <a:pt x="5518503" y="2397886"/>
                  <a:pt x="5526489" y="2401881"/>
                  <a:pt x="5522495" y="2401881"/>
                </a:cubicBezTo>
                <a:cubicBezTo>
                  <a:pt x="5518503" y="2405875"/>
                  <a:pt x="5514509" y="2405875"/>
                  <a:pt x="5506521" y="2405875"/>
                </a:cubicBezTo>
                <a:cubicBezTo>
                  <a:pt x="5498535" y="2405875"/>
                  <a:pt x="5502529" y="2397886"/>
                  <a:pt x="5506521" y="2393892"/>
                </a:cubicBezTo>
                <a:close/>
                <a:moveTo>
                  <a:pt x="5569081" y="2389898"/>
                </a:moveTo>
                <a:cubicBezTo>
                  <a:pt x="5577067" y="2393893"/>
                  <a:pt x="5589047" y="2397887"/>
                  <a:pt x="5597033" y="2397887"/>
                </a:cubicBezTo>
                <a:cubicBezTo>
                  <a:pt x="5597033" y="2397887"/>
                  <a:pt x="5609013" y="2393893"/>
                  <a:pt x="5609013" y="2397887"/>
                </a:cubicBezTo>
                <a:cubicBezTo>
                  <a:pt x="5605020" y="2405877"/>
                  <a:pt x="5561094" y="2397887"/>
                  <a:pt x="5561094" y="2397887"/>
                </a:cubicBezTo>
                <a:cubicBezTo>
                  <a:pt x="5561094" y="2393893"/>
                  <a:pt x="5569081" y="2389898"/>
                  <a:pt x="5569081" y="2389898"/>
                </a:cubicBezTo>
                <a:close/>
                <a:moveTo>
                  <a:pt x="5491347" y="2389898"/>
                </a:moveTo>
                <a:cubicBezTo>
                  <a:pt x="5495075" y="2389898"/>
                  <a:pt x="5498802" y="2393893"/>
                  <a:pt x="5498802" y="2393893"/>
                </a:cubicBezTo>
                <a:cubicBezTo>
                  <a:pt x="5502529" y="2397887"/>
                  <a:pt x="5495075" y="2397887"/>
                  <a:pt x="5491347" y="2397887"/>
                </a:cubicBezTo>
                <a:cubicBezTo>
                  <a:pt x="5491347" y="2401881"/>
                  <a:pt x="5487620" y="2397887"/>
                  <a:pt x="5487620" y="2397887"/>
                </a:cubicBezTo>
                <a:cubicBezTo>
                  <a:pt x="5483893" y="2397887"/>
                  <a:pt x="5491347" y="2393893"/>
                  <a:pt x="5491347" y="2389898"/>
                </a:cubicBezTo>
                <a:close/>
                <a:moveTo>
                  <a:pt x="5522492" y="2385904"/>
                </a:moveTo>
                <a:cubicBezTo>
                  <a:pt x="5530479" y="2389899"/>
                  <a:pt x="5538465" y="2389899"/>
                  <a:pt x="5546451" y="2389899"/>
                </a:cubicBezTo>
                <a:cubicBezTo>
                  <a:pt x="5550445" y="2393894"/>
                  <a:pt x="5550445" y="2397888"/>
                  <a:pt x="5546451" y="2401883"/>
                </a:cubicBezTo>
                <a:cubicBezTo>
                  <a:pt x="5542458" y="2405878"/>
                  <a:pt x="5526486" y="2401883"/>
                  <a:pt x="5526486" y="2397888"/>
                </a:cubicBezTo>
                <a:cubicBezTo>
                  <a:pt x="5526486" y="2397888"/>
                  <a:pt x="5526486" y="2393894"/>
                  <a:pt x="5526486" y="2393894"/>
                </a:cubicBezTo>
                <a:cubicBezTo>
                  <a:pt x="5526486" y="2389899"/>
                  <a:pt x="5518499" y="2389899"/>
                  <a:pt x="5518499" y="2389899"/>
                </a:cubicBezTo>
                <a:cubicBezTo>
                  <a:pt x="5518499" y="2385904"/>
                  <a:pt x="5518499" y="2385904"/>
                  <a:pt x="5522492" y="2385904"/>
                </a:cubicBezTo>
                <a:close/>
                <a:moveTo>
                  <a:pt x="5471912" y="2385904"/>
                </a:moveTo>
                <a:cubicBezTo>
                  <a:pt x="5483891" y="2385904"/>
                  <a:pt x="5479898" y="2401882"/>
                  <a:pt x="5471912" y="2401882"/>
                </a:cubicBezTo>
                <a:cubicBezTo>
                  <a:pt x="5471912" y="2401882"/>
                  <a:pt x="5463925" y="2389899"/>
                  <a:pt x="5463925" y="2389899"/>
                </a:cubicBezTo>
                <a:cubicBezTo>
                  <a:pt x="5459932" y="2385904"/>
                  <a:pt x="5467919" y="2385904"/>
                  <a:pt x="5471912" y="2385904"/>
                </a:cubicBezTo>
                <a:close/>
                <a:moveTo>
                  <a:pt x="3855606" y="2385525"/>
                </a:moveTo>
                <a:lnTo>
                  <a:pt x="3863712" y="2393652"/>
                </a:lnTo>
                <a:cubicBezTo>
                  <a:pt x="3867617" y="2393652"/>
                  <a:pt x="3871521" y="2397567"/>
                  <a:pt x="3875425" y="2401481"/>
                </a:cubicBezTo>
                <a:cubicBezTo>
                  <a:pt x="3883234" y="2401481"/>
                  <a:pt x="3891043" y="2405396"/>
                  <a:pt x="3894948" y="2413224"/>
                </a:cubicBezTo>
                <a:lnTo>
                  <a:pt x="3902666" y="2422329"/>
                </a:lnTo>
                <a:lnTo>
                  <a:pt x="3902600" y="2421536"/>
                </a:lnTo>
                <a:cubicBezTo>
                  <a:pt x="3899667" y="2416674"/>
                  <a:pt x="3895757" y="2411812"/>
                  <a:pt x="3895757" y="2409869"/>
                </a:cubicBezTo>
                <a:lnTo>
                  <a:pt x="3909570" y="2412615"/>
                </a:lnTo>
                <a:lnTo>
                  <a:pt x="3905215" y="2410423"/>
                </a:lnTo>
                <a:cubicBezTo>
                  <a:pt x="3900347" y="2409443"/>
                  <a:pt x="3895478" y="2409443"/>
                  <a:pt x="3891584" y="2409443"/>
                </a:cubicBezTo>
                <a:cubicBezTo>
                  <a:pt x="3887689" y="2405511"/>
                  <a:pt x="3887689" y="2401590"/>
                  <a:pt x="3883795" y="2401590"/>
                </a:cubicBezTo>
                <a:cubicBezTo>
                  <a:pt x="3879900" y="2401590"/>
                  <a:pt x="3876005" y="2401590"/>
                  <a:pt x="3872111" y="2397658"/>
                </a:cubicBezTo>
                <a:close/>
                <a:moveTo>
                  <a:pt x="3614138" y="2382160"/>
                </a:moveTo>
                <a:lnTo>
                  <a:pt x="3614332" y="2382226"/>
                </a:lnTo>
                <a:lnTo>
                  <a:pt x="3614511" y="2382190"/>
                </a:lnTo>
                <a:close/>
                <a:moveTo>
                  <a:pt x="6314480" y="2377916"/>
                </a:moveTo>
                <a:cubicBezTo>
                  <a:pt x="6326460" y="2373922"/>
                  <a:pt x="6338440" y="2393893"/>
                  <a:pt x="6346427" y="2397887"/>
                </a:cubicBezTo>
                <a:cubicBezTo>
                  <a:pt x="6338440" y="2393893"/>
                  <a:pt x="6334447" y="2389899"/>
                  <a:pt x="6326460" y="2389899"/>
                </a:cubicBezTo>
                <a:cubicBezTo>
                  <a:pt x="6326460" y="2385905"/>
                  <a:pt x="6314480" y="2381910"/>
                  <a:pt x="6314480" y="2377916"/>
                </a:cubicBezTo>
                <a:close/>
                <a:moveTo>
                  <a:pt x="3681003" y="2373179"/>
                </a:moveTo>
                <a:lnTo>
                  <a:pt x="3681003" y="2382226"/>
                </a:lnTo>
                <a:lnTo>
                  <a:pt x="3682548" y="2396102"/>
                </a:lnTo>
                <a:lnTo>
                  <a:pt x="3684241" y="2389344"/>
                </a:lnTo>
                <a:close/>
                <a:moveTo>
                  <a:pt x="3637495" y="2370955"/>
                </a:moveTo>
                <a:lnTo>
                  <a:pt x="3637367" y="2371261"/>
                </a:lnTo>
                <a:cubicBezTo>
                  <a:pt x="3636390" y="2374683"/>
                  <a:pt x="3635415" y="2377615"/>
                  <a:pt x="3633465" y="2377615"/>
                </a:cubicBezTo>
                <a:lnTo>
                  <a:pt x="3627014" y="2379695"/>
                </a:lnTo>
                <a:lnTo>
                  <a:pt x="3633936" y="2378314"/>
                </a:lnTo>
                <a:cubicBezTo>
                  <a:pt x="3635898" y="2378314"/>
                  <a:pt x="3636879" y="2375383"/>
                  <a:pt x="3637370" y="2372453"/>
                </a:cubicBezTo>
                <a:close/>
                <a:moveTo>
                  <a:pt x="3673980" y="2364904"/>
                </a:moveTo>
                <a:cubicBezTo>
                  <a:pt x="3670564" y="2364906"/>
                  <a:pt x="3666660" y="2365887"/>
                  <a:pt x="3664710" y="2365887"/>
                </a:cubicBezTo>
                <a:lnTo>
                  <a:pt x="3658579" y="2365010"/>
                </a:lnTo>
                <a:lnTo>
                  <a:pt x="3658945" y="2367080"/>
                </a:lnTo>
                <a:cubicBezTo>
                  <a:pt x="3660416" y="2367569"/>
                  <a:pt x="3663357" y="2366591"/>
                  <a:pt x="3669239" y="2366591"/>
                </a:cubicBezTo>
                <a:cubicBezTo>
                  <a:pt x="3669239" y="2366591"/>
                  <a:pt x="3672180" y="2366591"/>
                  <a:pt x="3675121" y="2366591"/>
                </a:cubicBezTo>
                <a:lnTo>
                  <a:pt x="3676170" y="2366591"/>
                </a:lnTo>
                <a:close/>
                <a:moveTo>
                  <a:pt x="5447953" y="2361938"/>
                </a:moveTo>
                <a:cubicBezTo>
                  <a:pt x="5447953" y="2365933"/>
                  <a:pt x="5432645" y="2369927"/>
                  <a:pt x="5428818" y="2369927"/>
                </a:cubicBezTo>
                <a:cubicBezTo>
                  <a:pt x="5417337" y="2365933"/>
                  <a:pt x="5444126" y="2357943"/>
                  <a:pt x="5447953" y="2361938"/>
                </a:cubicBezTo>
                <a:close/>
                <a:moveTo>
                  <a:pt x="3642378" y="2361121"/>
                </a:moveTo>
                <a:lnTo>
                  <a:pt x="3641281" y="2361966"/>
                </a:lnTo>
                <a:lnTo>
                  <a:pt x="3640865" y="2362953"/>
                </a:lnTo>
                <a:close/>
                <a:moveTo>
                  <a:pt x="1831166" y="2358781"/>
                </a:moveTo>
                <a:lnTo>
                  <a:pt x="1830842" y="2358996"/>
                </a:lnTo>
                <a:cubicBezTo>
                  <a:pt x="1826932" y="2362909"/>
                  <a:pt x="1825956" y="2367797"/>
                  <a:pt x="1826935" y="2372683"/>
                </a:cubicBezTo>
                <a:lnTo>
                  <a:pt x="1830193" y="2378378"/>
                </a:lnTo>
                <a:lnTo>
                  <a:pt x="1828302" y="2371722"/>
                </a:lnTo>
                <a:close/>
                <a:moveTo>
                  <a:pt x="6279873" y="2357944"/>
                </a:moveTo>
                <a:cubicBezTo>
                  <a:pt x="6279873" y="2357944"/>
                  <a:pt x="6295847" y="2365933"/>
                  <a:pt x="6295847" y="2373922"/>
                </a:cubicBezTo>
                <a:cubicBezTo>
                  <a:pt x="6295847" y="2377917"/>
                  <a:pt x="6279873" y="2361939"/>
                  <a:pt x="6279873" y="2357944"/>
                </a:cubicBezTo>
                <a:close/>
                <a:moveTo>
                  <a:pt x="3647626" y="2357080"/>
                </a:moveTo>
                <a:lnTo>
                  <a:pt x="3646004" y="2358329"/>
                </a:lnTo>
                <a:lnTo>
                  <a:pt x="3656993" y="2358750"/>
                </a:lnTo>
                <a:lnTo>
                  <a:pt x="3656895" y="2358062"/>
                </a:lnTo>
                <a:cubicBezTo>
                  <a:pt x="3654945" y="2358062"/>
                  <a:pt x="3651042" y="2357082"/>
                  <a:pt x="3647626" y="2357080"/>
                </a:cubicBezTo>
                <a:close/>
                <a:moveTo>
                  <a:pt x="5295953" y="2343299"/>
                </a:moveTo>
                <a:cubicBezTo>
                  <a:pt x="5307667" y="2343299"/>
                  <a:pt x="5311577" y="2347205"/>
                  <a:pt x="5319389" y="2343299"/>
                </a:cubicBezTo>
                <a:cubicBezTo>
                  <a:pt x="5323299" y="2343299"/>
                  <a:pt x="5327201" y="2351110"/>
                  <a:pt x="5327201" y="2351110"/>
                </a:cubicBezTo>
                <a:cubicBezTo>
                  <a:pt x="5331111" y="2351110"/>
                  <a:pt x="5338923" y="2351110"/>
                  <a:pt x="5342825" y="2355016"/>
                </a:cubicBezTo>
                <a:cubicBezTo>
                  <a:pt x="5350645" y="2358921"/>
                  <a:pt x="5358457" y="2362827"/>
                  <a:pt x="5366269" y="2362827"/>
                </a:cubicBezTo>
                <a:cubicBezTo>
                  <a:pt x="5374081" y="2362827"/>
                  <a:pt x="5377991" y="2362827"/>
                  <a:pt x="5381893" y="2358921"/>
                </a:cubicBezTo>
                <a:cubicBezTo>
                  <a:pt x="5381893" y="2358921"/>
                  <a:pt x="5385803" y="2355016"/>
                  <a:pt x="5389705" y="2355016"/>
                </a:cubicBezTo>
                <a:cubicBezTo>
                  <a:pt x="5393615" y="2355016"/>
                  <a:pt x="5405337" y="2358921"/>
                  <a:pt x="5409239" y="2358921"/>
                </a:cubicBezTo>
                <a:cubicBezTo>
                  <a:pt x="5413149" y="2362827"/>
                  <a:pt x="5420961" y="2362827"/>
                  <a:pt x="5420961" y="2366732"/>
                </a:cubicBezTo>
                <a:cubicBezTo>
                  <a:pt x="5424863" y="2370638"/>
                  <a:pt x="5424863" y="2374543"/>
                  <a:pt x="5428773" y="2378449"/>
                </a:cubicBezTo>
                <a:cubicBezTo>
                  <a:pt x="5432674" y="2378449"/>
                  <a:pt x="5436585" y="2382354"/>
                  <a:pt x="5444397" y="2378449"/>
                </a:cubicBezTo>
                <a:cubicBezTo>
                  <a:pt x="5448307" y="2378449"/>
                  <a:pt x="5448307" y="2374543"/>
                  <a:pt x="5452208" y="2378449"/>
                </a:cubicBezTo>
                <a:cubicBezTo>
                  <a:pt x="5456119" y="2378449"/>
                  <a:pt x="5463930" y="2394071"/>
                  <a:pt x="5460020" y="2394071"/>
                </a:cubicBezTo>
                <a:cubicBezTo>
                  <a:pt x="5456119" y="2401882"/>
                  <a:pt x="5444397" y="2394071"/>
                  <a:pt x="5440495" y="2394071"/>
                </a:cubicBezTo>
                <a:cubicBezTo>
                  <a:pt x="5420961" y="2386260"/>
                  <a:pt x="5397517" y="2390165"/>
                  <a:pt x="5377991" y="2386260"/>
                </a:cubicBezTo>
                <a:cubicBezTo>
                  <a:pt x="5366269" y="2382354"/>
                  <a:pt x="5354547" y="2378449"/>
                  <a:pt x="5342825" y="2378449"/>
                </a:cubicBezTo>
                <a:cubicBezTo>
                  <a:pt x="5338923" y="2378449"/>
                  <a:pt x="5335013" y="2378449"/>
                  <a:pt x="5327201" y="2378449"/>
                </a:cubicBezTo>
                <a:cubicBezTo>
                  <a:pt x="5319389" y="2374543"/>
                  <a:pt x="5307667" y="2374543"/>
                  <a:pt x="5303765" y="2366732"/>
                </a:cubicBezTo>
                <a:cubicBezTo>
                  <a:pt x="5299855" y="2358921"/>
                  <a:pt x="5284231" y="2362827"/>
                  <a:pt x="5284231" y="2358921"/>
                </a:cubicBezTo>
                <a:cubicBezTo>
                  <a:pt x="5284231" y="2355016"/>
                  <a:pt x="5295953" y="2343299"/>
                  <a:pt x="5295953" y="2343299"/>
                </a:cubicBezTo>
                <a:close/>
                <a:moveTo>
                  <a:pt x="2586152" y="2342786"/>
                </a:moveTo>
                <a:lnTo>
                  <a:pt x="2587730" y="2345298"/>
                </a:lnTo>
                <a:cubicBezTo>
                  <a:pt x="2589679" y="2348722"/>
                  <a:pt x="2591628" y="2352629"/>
                  <a:pt x="2587730" y="2346746"/>
                </a:cubicBezTo>
                <a:close/>
                <a:moveTo>
                  <a:pt x="3530461" y="2338023"/>
                </a:moveTo>
                <a:lnTo>
                  <a:pt x="3520893" y="2341641"/>
                </a:lnTo>
                <a:lnTo>
                  <a:pt x="3540302" y="2338245"/>
                </a:lnTo>
                <a:cubicBezTo>
                  <a:pt x="3550597" y="2338245"/>
                  <a:pt x="3561382" y="2339223"/>
                  <a:pt x="3571189" y="2339223"/>
                </a:cubicBezTo>
                <a:cubicBezTo>
                  <a:pt x="3588836" y="2339223"/>
                  <a:pt x="3588838" y="2365612"/>
                  <a:pt x="3599318" y="2377157"/>
                </a:cubicBezTo>
                <a:lnTo>
                  <a:pt x="3603433" y="2378546"/>
                </a:lnTo>
                <a:lnTo>
                  <a:pt x="3596850" y="2371261"/>
                </a:lnTo>
                <a:cubicBezTo>
                  <a:pt x="3594409" y="2366863"/>
                  <a:pt x="3592455" y="2361974"/>
                  <a:pt x="3590505" y="2358062"/>
                </a:cubicBezTo>
                <a:cubicBezTo>
                  <a:pt x="3586606" y="2350237"/>
                  <a:pt x="3582690" y="2338509"/>
                  <a:pt x="3574891" y="2338509"/>
                </a:cubicBezTo>
                <a:cubicBezTo>
                  <a:pt x="3567076" y="2338509"/>
                  <a:pt x="3563160" y="2338509"/>
                  <a:pt x="3555361" y="2338509"/>
                </a:cubicBezTo>
                <a:cubicBezTo>
                  <a:pt x="3545596" y="2338509"/>
                  <a:pt x="3537784" y="2337533"/>
                  <a:pt x="3530461" y="2338023"/>
                </a:cubicBezTo>
                <a:close/>
                <a:moveTo>
                  <a:pt x="6241126" y="2331316"/>
                </a:moveTo>
                <a:cubicBezTo>
                  <a:pt x="6241126" y="2331316"/>
                  <a:pt x="6252663" y="2342936"/>
                  <a:pt x="6256508" y="2346810"/>
                </a:cubicBezTo>
                <a:cubicBezTo>
                  <a:pt x="6260353" y="2346810"/>
                  <a:pt x="6271890" y="2354556"/>
                  <a:pt x="6268044" y="2362302"/>
                </a:cubicBezTo>
                <a:cubicBezTo>
                  <a:pt x="6256508" y="2373922"/>
                  <a:pt x="6237281" y="2335190"/>
                  <a:pt x="6241126" y="2331316"/>
                </a:cubicBezTo>
                <a:close/>
                <a:moveTo>
                  <a:pt x="1857259" y="2319299"/>
                </a:moveTo>
                <a:lnTo>
                  <a:pt x="1854303" y="2319889"/>
                </a:lnTo>
                <a:cubicBezTo>
                  <a:pt x="1842578" y="2323810"/>
                  <a:pt x="1842578" y="2327714"/>
                  <a:pt x="1842578" y="2339443"/>
                </a:cubicBezTo>
                <a:lnTo>
                  <a:pt x="1842578" y="2347196"/>
                </a:lnTo>
                <a:lnTo>
                  <a:pt x="1842937" y="2346746"/>
                </a:lnTo>
                <a:cubicBezTo>
                  <a:pt x="1842937" y="2338932"/>
                  <a:pt x="1842937" y="2333067"/>
                  <a:pt x="1845371" y="2328176"/>
                </a:cubicBezTo>
                <a:close/>
                <a:moveTo>
                  <a:pt x="6193124" y="2313662"/>
                </a:moveTo>
                <a:cubicBezTo>
                  <a:pt x="6196507" y="2315118"/>
                  <a:pt x="6199406" y="2319002"/>
                  <a:pt x="6197472" y="2322885"/>
                </a:cubicBezTo>
                <a:cubicBezTo>
                  <a:pt x="6193608" y="2326768"/>
                  <a:pt x="6189740" y="2334535"/>
                  <a:pt x="6189740" y="2334535"/>
                </a:cubicBezTo>
                <a:cubicBezTo>
                  <a:pt x="6178143" y="2338418"/>
                  <a:pt x="6174275" y="2346185"/>
                  <a:pt x="6162675" y="2350068"/>
                </a:cubicBezTo>
                <a:cubicBezTo>
                  <a:pt x="6154943" y="2353951"/>
                  <a:pt x="6120146" y="2350068"/>
                  <a:pt x="6120146" y="2338418"/>
                </a:cubicBezTo>
                <a:cubicBezTo>
                  <a:pt x="6124014" y="2334535"/>
                  <a:pt x="6139478" y="2338418"/>
                  <a:pt x="6143343" y="2338418"/>
                </a:cubicBezTo>
                <a:cubicBezTo>
                  <a:pt x="6147211" y="2338418"/>
                  <a:pt x="6151079" y="2330652"/>
                  <a:pt x="6154943" y="2334535"/>
                </a:cubicBezTo>
                <a:cubicBezTo>
                  <a:pt x="6158811" y="2338418"/>
                  <a:pt x="6166543" y="2338418"/>
                  <a:pt x="6170407" y="2334535"/>
                </a:cubicBezTo>
                <a:cubicBezTo>
                  <a:pt x="6170407" y="2330652"/>
                  <a:pt x="6174275" y="2326768"/>
                  <a:pt x="6174275" y="2326768"/>
                </a:cubicBezTo>
                <a:cubicBezTo>
                  <a:pt x="6178143" y="2326768"/>
                  <a:pt x="6185876" y="2326768"/>
                  <a:pt x="6185876" y="2319002"/>
                </a:cubicBezTo>
                <a:cubicBezTo>
                  <a:pt x="6185876" y="2313177"/>
                  <a:pt x="6189742" y="2312206"/>
                  <a:pt x="6193124" y="2313662"/>
                </a:cubicBezTo>
                <a:close/>
                <a:moveTo>
                  <a:pt x="3516982" y="2311610"/>
                </a:moveTo>
                <a:lnTo>
                  <a:pt x="3514188" y="2314424"/>
                </a:lnTo>
                <a:lnTo>
                  <a:pt x="3516568" y="2312342"/>
                </a:lnTo>
                <a:lnTo>
                  <a:pt x="3519603" y="2311962"/>
                </a:lnTo>
                <a:close/>
                <a:moveTo>
                  <a:pt x="3547071" y="2309816"/>
                </a:moveTo>
                <a:lnTo>
                  <a:pt x="3547545" y="2315051"/>
                </a:lnTo>
                <a:lnTo>
                  <a:pt x="3547952" y="2314819"/>
                </a:lnTo>
                <a:lnTo>
                  <a:pt x="3547530" y="2310146"/>
                </a:lnTo>
                <a:close/>
                <a:moveTo>
                  <a:pt x="1885583" y="2308161"/>
                </a:moveTo>
                <a:lnTo>
                  <a:pt x="1879959" y="2311914"/>
                </a:lnTo>
                <a:lnTo>
                  <a:pt x="1881917" y="2311519"/>
                </a:lnTo>
                <a:cubicBezTo>
                  <a:pt x="1885815" y="2309570"/>
                  <a:pt x="1889713" y="2309570"/>
                  <a:pt x="1893126" y="2309570"/>
                </a:cubicBezTo>
                <a:lnTo>
                  <a:pt x="1895691" y="2308968"/>
                </a:lnTo>
                <a:close/>
                <a:moveTo>
                  <a:pt x="1741761" y="2293571"/>
                </a:moveTo>
                <a:lnTo>
                  <a:pt x="1740038" y="2295034"/>
                </a:lnTo>
                <a:lnTo>
                  <a:pt x="1737815" y="2300455"/>
                </a:lnTo>
                <a:lnTo>
                  <a:pt x="1740064" y="2296311"/>
                </a:lnTo>
                <a:close/>
                <a:moveTo>
                  <a:pt x="3985055" y="2292262"/>
                </a:moveTo>
                <a:lnTo>
                  <a:pt x="3985055" y="2295606"/>
                </a:lnTo>
                <a:lnTo>
                  <a:pt x="3990826" y="2298511"/>
                </a:lnTo>
                <a:close/>
                <a:moveTo>
                  <a:pt x="1908427" y="2291465"/>
                </a:moveTo>
                <a:lnTo>
                  <a:pt x="1906075" y="2300499"/>
                </a:lnTo>
                <a:cubicBezTo>
                  <a:pt x="1904553" y="2304659"/>
                  <a:pt x="1902848" y="2307351"/>
                  <a:pt x="1900898" y="2307351"/>
                </a:cubicBezTo>
                <a:lnTo>
                  <a:pt x="1900623" y="2305113"/>
                </a:lnTo>
                <a:lnTo>
                  <a:pt x="1898362" y="2308341"/>
                </a:lnTo>
                <a:lnTo>
                  <a:pt x="1901425" y="2307621"/>
                </a:lnTo>
                <a:cubicBezTo>
                  <a:pt x="1905324" y="2307621"/>
                  <a:pt x="1907273" y="2301747"/>
                  <a:pt x="1908247" y="2294894"/>
                </a:cubicBezTo>
                <a:close/>
                <a:moveTo>
                  <a:pt x="3575728" y="2288986"/>
                </a:moveTo>
                <a:lnTo>
                  <a:pt x="3575169" y="2292083"/>
                </a:lnTo>
                <a:cubicBezTo>
                  <a:pt x="3575169" y="2295988"/>
                  <a:pt x="3568380" y="2301847"/>
                  <a:pt x="3561592" y="2306729"/>
                </a:cubicBezTo>
                <a:lnTo>
                  <a:pt x="3557760" y="2309209"/>
                </a:lnTo>
                <a:lnTo>
                  <a:pt x="3557798" y="2309187"/>
                </a:lnTo>
                <a:cubicBezTo>
                  <a:pt x="3563168" y="2306255"/>
                  <a:pt x="3569026" y="2303323"/>
                  <a:pt x="3570975" y="2303323"/>
                </a:cubicBezTo>
                <a:cubicBezTo>
                  <a:pt x="3574883" y="2299410"/>
                  <a:pt x="3575862" y="2295498"/>
                  <a:pt x="3575864" y="2291097"/>
                </a:cubicBezTo>
                <a:close/>
                <a:moveTo>
                  <a:pt x="3851778" y="2288338"/>
                </a:moveTo>
                <a:lnTo>
                  <a:pt x="3834392" y="2302830"/>
                </a:lnTo>
                <a:lnTo>
                  <a:pt x="3848743" y="2295606"/>
                </a:lnTo>
                <a:close/>
                <a:moveTo>
                  <a:pt x="3820478" y="2288047"/>
                </a:moveTo>
                <a:lnTo>
                  <a:pt x="3820919" y="2291594"/>
                </a:lnTo>
                <a:cubicBezTo>
                  <a:pt x="3817020" y="2287673"/>
                  <a:pt x="3817020" y="2307226"/>
                  <a:pt x="3817020" y="2311130"/>
                </a:cubicBezTo>
                <a:cubicBezTo>
                  <a:pt x="3817020" y="2318955"/>
                  <a:pt x="3820919" y="2322876"/>
                  <a:pt x="3820919" y="2330684"/>
                </a:cubicBezTo>
                <a:cubicBezTo>
                  <a:pt x="3824835" y="2334605"/>
                  <a:pt x="3824835" y="2342412"/>
                  <a:pt x="3824835" y="2350237"/>
                </a:cubicBezTo>
                <a:cubicBezTo>
                  <a:pt x="3824835" y="2354141"/>
                  <a:pt x="3828735" y="2358062"/>
                  <a:pt x="3832634" y="2361966"/>
                </a:cubicBezTo>
                <a:cubicBezTo>
                  <a:pt x="3840450" y="2365887"/>
                  <a:pt x="3836550" y="2377615"/>
                  <a:pt x="3844366" y="2381519"/>
                </a:cubicBezTo>
                <a:cubicBezTo>
                  <a:pt x="3840450" y="2381519"/>
                  <a:pt x="3820919" y="2381519"/>
                  <a:pt x="3817020" y="2389344"/>
                </a:cubicBezTo>
                <a:lnTo>
                  <a:pt x="3816335" y="2390720"/>
                </a:lnTo>
                <a:lnTo>
                  <a:pt x="3816859" y="2390227"/>
                </a:lnTo>
                <a:cubicBezTo>
                  <a:pt x="3818811" y="2387781"/>
                  <a:pt x="3820763" y="2385824"/>
                  <a:pt x="3824668" y="2385824"/>
                </a:cubicBezTo>
                <a:cubicBezTo>
                  <a:pt x="3828572" y="2385824"/>
                  <a:pt x="3851999" y="2381909"/>
                  <a:pt x="3851999" y="2381909"/>
                </a:cubicBezTo>
                <a:lnTo>
                  <a:pt x="3853807" y="2383722"/>
                </a:lnTo>
                <a:lnTo>
                  <a:pt x="3844848" y="2362338"/>
                </a:lnTo>
                <a:cubicBezTo>
                  <a:pt x="3840954" y="2346632"/>
                  <a:pt x="3833165" y="2334859"/>
                  <a:pt x="3829270" y="2315233"/>
                </a:cubicBezTo>
                <a:cubicBezTo>
                  <a:pt x="3829270" y="2311306"/>
                  <a:pt x="3828296" y="2309343"/>
                  <a:pt x="3828296" y="2307870"/>
                </a:cubicBezTo>
                <a:lnTo>
                  <a:pt x="3828938" y="2307287"/>
                </a:lnTo>
                <a:lnTo>
                  <a:pt x="3821249" y="2291906"/>
                </a:lnTo>
                <a:close/>
                <a:moveTo>
                  <a:pt x="5698193" y="2287380"/>
                </a:moveTo>
                <a:cubicBezTo>
                  <a:pt x="5706179" y="2287380"/>
                  <a:pt x="5702186" y="2299363"/>
                  <a:pt x="5694199" y="2299363"/>
                </a:cubicBezTo>
                <a:cubicBezTo>
                  <a:pt x="5682220" y="2303357"/>
                  <a:pt x="5686213" y="2287380"/>
                  <a:pt x="5698193" y="2287380"/>
                </a:cubicBezTo>
                <a:close/>
                <a:moveTo>
                  <a:pt x="5741677" y="2284717"/>
                </a:moveTo>
                <a:cubicBezTo>
                  <a:pt x="5753390" y="2284717"/>
                  <a:pt x="5761199" y="2284717"/>
                  <a:pt x="5772913" y="2292174"/>
                </a:cubicBezTo>
                <a:cubicBezTo>
                  <a:pt x="5776818" y="2295902"/>
                  <a:pt x="5780722" y="2299630"/>
                  <a:pt x="5780722" y="2303358"/>
                </a:cubicBezTo>
                <a:cubicBezTo>
                  <a:pt x="5776818" y="2303358"/>
                  <a:pt x="5765104" y="2295902"/>
                  <a:pt x="5765104" y="2295902"/>
                </a:cubicBezTo>
                <a:cubicBezTo>
                  <a:pt x="5753390" y="2292174"/>
                  <a:pt x="5741677" y="2295902"/>
                  <a:pt x="5729963" y="2295902"/>
                </a:cubicBezTo>
                <a:cubicBezTo>
                  <a:pt x="5726058" y="2295902"/>
                  <a:pt x="5722154" y="2292174"/>
                  <a:pt x="5726058" y="2288445"/>
                </a:cubicBezTo>
                <a:cubicBezTo>
                  <a:pt x="5729963" y="2284717"/>
                  <a:pt x="5733867" y="2284717"/>
                  <a:pt x="5741677" y="2284717"/>
                </a:cubicBezTo>
                <a:close/>
                <a:moveTo>
                  <a:pt x="3848381" y="2282794"/>
                </a:moveTo>
                <a:lnTo>
                  <a:pt x="3851985" y="2287842"/>
                </a:lnTo>
                <a:lnTo>
                  <a:pt x="3852638" y="2286279"/>
                </a:lnTo>
                <a:close/>
                <a:moveTo>
                  <a:pt x="3977433" y="2279554"/>
                </a:moveTo>
                <a:lnTo>
                  <a:pt x="3981509" y="2281836"/>
                </a:lnTo>
                <a:lnTo>
                  <a:pt x="3981274" y="2281095"/>
                </a:lnTo>
                <a:close/>
                <a:moveTo>
                  <a:pt x="5331485" y="2276728"/>
                </a:moveTo>
                <a:cubicBezTo>
                  <a:pt x="5338807" y="2276728"/>
                  <a:pt x="5338807" y="2287713"/>
                  <a:pt x="5331485" y="2287713"/>
                </a:cubicBezTo>
                <a:cubicBezTo>
                  <a:pt x="5324164" y="2291374"/>
                  <a:pt x="5324164" y="2280390"/>
                  <a:pt x="5331485" y="2276728"/>
                </a:cubicBezTo>
                <a:close/>
                <a:moveTo>
                  <a:pt x="3501779" y="2272007"/>
                </a:moveTo>
                <a:lnTo>
                  <a:pt x="3501586" y="2272555"/>
                </a:lnTo>
                <a:lnTo>
                  <a:pt x="3509226" y="2272555"/>
                </a:lnTo>
                <a:lnTo>
                  <a:pt x="3509516" y="2272007"/>
                </a:lnTo>
                <a:close/>
                <a:moveTo>
                  <a:pt x="1869745" y="2268208"/>
                </a:moveTo>
                <a:cubicBezTo>
                  <a:pt x="1865845" y="2272121"/>
                  <a:pt x="1861960" y="2276034"/>
                  <a:pt x="1858061" y="2276034"/>
                </a:cubicBezTo>
                <a:lnTo>
                  <a:pt x="1844396" y="2270208"/>
                </a:lnTo>
                <a:lnTo>
                  <a:pt x="1846976" y="2272485"/>
                </a:lnTo>
                <a:cubicBezTo>
                  <a:pt x="1850399" y="2273951"/>
                  <a:pt x="1854308" y="2274927"/>
                  <a:pt x="1858218" y="2276879"/>
                </a:cubicBezTo>
                <a:cubicBezTo>
                  <a:pt x="1866039" y="2276879"/>
                  <a:pt x="1866039" y="2269054"/>
                  <a:pt x="1873859" y="2272975"/>
                </a:cubicBezTo>
                <a:cubicBezTo>
                  <a:pt x="1881679" y="2272975"/>
                  <a:pt x="1889499" y="2269054"/>
                  <a:pt x="1897319" y="2276879"/>
                </a:cubicBezTo>
                <a:lnTo>
                  <a:pt x="1897782" y="2288587"/>
                </a:lnTo>
                <a:lnTo>
                  <a:pt x="1900898" y="2276034"/>
                </a:lnTo>
                <a:cubicBezTo>
                  <a:pt x="1897013" y="2272121"/>
                  <a:pt x="1889213" y="2268208"/>
                  <a:pt x="1881429" y="2272121"/>
                </a:cubicBezTo>
                <a:cubicBezTo>
                  <a:pt x="1877529" y="2276034"/>
                  <a:pt x="1873645" y="2268208"/>
                  <a:pt x="1869745" y="2268208"/>
                </a:cubicBezTo>
                <a:close/>
                <a:moveTo>
                  <a:pt x="5760754" y="2264744"/>
                </a:moveTo>
                <a:cubicBezTo>
                  <a:pt x="5764748" y="2264744"/>
                  <a:pt x="5768741" y="2264744"/>
                  <a:pt x="5768741" y="2264744"/>
                </a:cubicBezTo>
                <a:cubicBezTo>
                  <a:pt x="5768741" y="2268740"/>
                  <a:pt x="5760754" y="2264744"/>
                  <a:pt x="5760754" y="2264744"/>
                </a:cubicBezTo>
                <a:close/>
                <a:moveTo>
                  <a:pt x="3517357" y="2260278"/>
                </a:moveTo>
                <a:cubicBezTo>
                  <a:pt x="3515409" y="2260278"/>
                  <a:pt x="3514436" y="2262232"/>
                  <a:pt x="3513462" y="2264676"/>
                </a:cubicBezTo>
                <a:lnTo>
                  <a:pt x="3513262" y="2265053"/>
                </a:lnTo>
                <a:lnTo>
                  <a:pt x="3516982" y="2260838"/>
                </a:lnTo>
                <a:cubicBezTo>
                  <a:pt x="3520861" y="2264743"/>
                  <a:pt x="3524739" y="2268649"/>
                  <a:pt x="3524739" y="2272555"/>
                </a:cubicBezTo>
                <a:cubicBezTo>
                  <a:pt x="3528624" y="2276460"/>
                  <a:pt x="3528624" y="2268649"/>
                  <a:pt x="3536380" y="2268649"/>
                </a:cubicBezTo>
                <a:cubicBezTo>
                  <a:pt x="3536380" y="2268649"/>
                  <a:pt x="3544136" y="2276460"/>
                  <a:pt x="3544136" y="2272555"/>
                </a:cubicBezTo>
                <a:lnTo>
                  <a:pt x="3544221" y="2271957"/>
                </a:lnTo>
                <a:lnTo>
                  <a:pt x="3540725" y="2271516"/>
                </a:lnTo>
                <a:cubicBezTo>
                  <a:pt x="3538777" y="2270050"/>
                  <a:pt x="3536830" y="2268097"/>
                  <a:pt x="3536830" y="2268097"/>
                </a:cubicBezTo>
                <a:cubicBezTo>
                  <a:pt x="3529041" y="2268097"/>
                  <a:pt x="3529041" y="2275911"/>
                  <a:pt x="3525146" y="2272007"/>
                </a:cubicBezTo>
                <a:cubicBezTo>
                  <a:pt x="3525146" y="2268097"/>
                  <a:pt x="3521252" y="2264187"/>
                  <a:pt x="3517357" y="2260278"/>
                </a:cubicBezTo>
                <a:close/>
                <a:moveTo>
                  <a:pt x="5293217" y="2260252"/>
                </a:moveTo>
                <a:cubicBezTo>
                  <a:pt x="5297210" y="2261750"/>
                  <a:pt x="5300205" y="2264746"/>
                  <a:pt x="5300205" y="2268740"/>
                </a:cubicBezTo>
                <a:cubicBezTo>
                  <a:pt x="5300205" y="2276729"/>
                  <a:pt x="5308191" y="2276729"/>
                  <a:pt x="5308191" y="2284717"/>
                </a:cubicBezTo>
                <a:cubicBezTo>
                  <a:pt x="5308191" y="2284717"/>
                  <a:pt x="5292218" y="2280723"/>
                  <a:pt x="5292218" y="2276729"/>
                </a:cubicBezTo>
                <a:cubicBezTo>
                  <a:pt x="5288224" y="2272735"/>
                  <a:pt x="5292218" y="2268740"/>
                  <a:pt x="5284232" y="2268740"/>
                </a:cubicBezTo>
                <a:cubicBezTo>
                  <a:pt x="5280238" y="2268740"/>
                  <a:pt x="5280238" y="2264745"/>
                  <a:pt x="5280238" y="2260752"/>
                </a:cubicBezTo>
                <a:cubicBezTo>
                  <a:pt x="5284231" y="2258754"/>
                  <a:pt x="5289223" y="2258754"/>
                  <a:pt x="5293217" y="2260252"/>
                </a:cubicBezTo>
                <a:close/>
                <a:moveTo>
                  <a:pt x="3851979" y="2257562"/>
                </a:moveTo>
                <a:lnTo>
                  <a:pt x="3848367" y="2268741"/>
                </a:lnTo>
                <a:lnTo>
                  <a:pt x="3848270" y="2268745"/>
                </a:lnTo>
                <a:lnTo>
                  <a:pt x="3848147" y="2270341"/>
                </a:lnTo>
                <a:lnTo>
                  <a:pt x="3852638" y="2264196"/>
                </a:lnTo>
                <a:close/>
                <a:moveTo>
                  <a:pt x="5916490" y="2256755"/>
                </a:moveTo>
                <a:cubicBezTo>
                  <a:pt x="5924299" y="2260677"/>
                  <a:pt x="5928203" y="2264605"/>
                  <a:pt x="5936012" y="2268526"/>
                </a:cubicBezTo>
                <a:cubicBezTo>
                  <a:pt x="5939917" y="2268526"/>
                  <a:pt x="5975057" y="2280304"/>
                  <a:pt x="5975057" y="2280304"/>
                </a:cubicBezTo>
                <a:lnTo>
                  <a:pt x="5975057" y="2280741"/>
                </a:lnTo>
                <a:lnTo>
                  <a:pt x="5990152" y="2284620"/>
                </a:lnTo>
                <a:cubicBezTo>
                  <a:pt x="5994555" y="2286570"/>
                  <a:pt x="5998470" y="2288519"/>
                  <a:pt x="6002385" y="2288519"/>
                </a:cubicBezTo>
                <a:cubicBezTo>
                  <a:pt x="6010214" y="2292409"/>
                  <a:pt x="6018044" y="2292409"/>
                  <a:pt x="6021963" y="2296308"/>
                </a:cubicBezTo>
                <a:cubicBezTo>
                  <a:pt x="6025873" y="2296308"/>
                  <a:pt x="6029793" y="2304104"/>
                  <a:pt x="6033703" y="2304104"/>
                </a:cubicBezTo>
                <a:cubicBezTo>
                  <a:pt x="6037622" y="2304104"/>
                  <a:pt x="6041542" y="2304104"/>
                  <a:pt x="6045452" y="2308002"/>
                </a:cubicBezTo>
                <a:cubicBezTo>
                  <a:pt x="6053281" y="2311900"/>
                  <a:pt x="6065030" y="2319689"/>
                  <a:pt x="6068940" y="2327486"/>
                </a:cubicBezTo>
                <a:cubicBezTo>
                  <a:pt x="6072860" y="2335282"/>
                  <a:pt x="6080689" y="2339173"/>
                  <a:pt x="6092429" y="2346969"/>
                </a:cubicBezTo>
                <a:cubicBezTo>
                  <a:pt x="6096348" y="2346969"/>
                  <a:pt x="6104177" y="2346969"/>
                  <a:pt x="6104177" y="2350867"/>
                </a:cubicBezTo>
                <a:cubicBezTo>
                  <a:pt x="6108097" y="2358664"/>
                  <a:pt x="6112007" y="2362554"/>
                  <a:pt x="6104177" y="2362554"/>
                </a:cubicBezTo>
                <a:cubicBezTo>
                  <a:pt x="6100258" y="2362554"/>
                  <a:pt x="6088519" y="2358664"/>
                  <a:pt x="6084599" y="2362554"/>
                </a:cubicBezTo>
                <a:cubicBezTo>
                  <a:pt x="6088519" y="2362554"/>
                  <a:pt x="6104177" y="2382045"/>
                  <a:pt x="6104177" y="2382045"/>
                </a:cubicBezTo>
                <a:cubicBezTo>
                  <a:pt x="6108097" y="2385936"/>
                  <a:pt x="6112007" y="2385936"/>
                  <a:pt x="6115926" y="2389834"/>
                </a:cubicBezTo>
                <a:cubicBezTo>
                  <a:pt x="6119836" y="2393732"/>
                  <a:pt x="6115926" y="2393732"/>
                  <a:pt x="6119836" y="2397630"/>
                </a:cubicBezTo>
                <a:cubicBezTo>
                  <a:pt x="6123756" y="2405427"/>
                  <a:pt x="6135495" y="2405427"/>
                  <a:pt x="6135495" y="2413216"/>
                </a:cubicBezTo>
                <a:cubicBezTo>
                  <a:pt x="6135495" y="2421012"/>
                  <a:pt x="6147244" y="2417114"/>
                  <a:pt x="6155074" y="2421012"/>
                </a:cubicBezTo>
                <a:cubicBezTo>
                  <a:pt x="6151154" y="2417114"/>
                  <a:pt x="6143325" y="2421012"/>
                  <a:pt x="6147244" y="2424910"/>
                </a:cubicBezTo>
                <a:cubicBezTo>
                  <a:pt x="6151154" y="2428808"/>
                  <a:pt x="6158984" y="2428808"/>
                  <a:pt x="6166813" y="2432699"/>
                </a:cubicBezTo>
                <a:cubicBezTo>
                  <a:pt x="6170733" y="2432699"/>
                  <a:pt x="6158984" y="2432699"/>
                  <a:pt x="6158984" y="2436597"/>
                </a:cubicBezTo>
                <a:cubicBezTo>
                  <a:pt x="6158984" y="2440496"/>
                  <a:pt x="6151154" y="2436597"/>
                  <a:pt x="6147244" y="2436597"/>
                </a:cubicBezTo>
                <a:cubicBezTo>
                  <a:pt x="6135495" y="2432699"/>
                  <a:pt x="6123756" y="2428808"/>
                  <a:pt x="6112007" y="2428808"/>
                </a:cubicBezTo>
                <a:cubicBezTo>
                  <a:pt x="6104177" y="2428808"/>
                  <a:pt x="6096348" y="2417114"/>
                  <a:pt x="6092429" y="2409318"/>
                </a:cubicBezTo>
                <a:cubicBezTo>
                  <a:pt x="6088519" y="2401529"/>
                  <a:pt x="6072860" y="2393732"/>
                  <a:pt x="6072860" y="2385936"/>
                </a:cubicBezTo>
                <a:cubicBezTo>
                  <a:pt x="6072860" y="2389834"/>
                  <a:pt x="6045452" y="2378147"/>
                  <a:pt x="6041542" y="2378147"/>
                </a:cubicBezTo>
                <a:cubicBezTo>
                  <a:pt x="6037622" y="2378147"/>
                  <a:pt x="6029793" y="2378147"/>
                  <a:pt x="6029793" y="2385936"/>
                </a:cubicBezTo>
                <a:cubicBezTo>
                  <a:pt x="6033703" y="2389834"/>
                  <a:pt x="6021963" y="2382045"/>
                  <a:pt x="6021963" y="2382045"/>
                </a:cubicBezTo>
                <a:cubicBezTo>
                  <a:pt x="6021963" y="2389834"/>
                  <a:pt x="6025873" y="2393732"/>
                  <a:pt x="6025873" y="2397630"/>
                </a:cubicBezTo>
                <a:cubicBezTo>
                  <a:pt x="6025873" y="2401529"/>
                  <a:pt x="6010214" y="2389834"/>
                  <a:pt x="6006304" y="2389834"/>
                </a:cubicBezTo>
                <a:cubicBezTo>
                  <a:pt x="6006304" y="2389834"/>
                  <a:pt x="6025873" y="2401529"/>
                  <a:pt x="6021963" y="2401529"/>
                </a:cubicBezTo>
                <a:cubicBezTo>
                  <a:pt x="6010214" y="2409318"/>
                  <a:pt x="5998475" y="2409318"/>
                  <a:pt x="5986726" y="2409318"/>
                </a:cubicBezTo>
                <a:cubicBezTo>
                  <a:pt x="5982811" y="2409318"/>
                  <a:pt x="5979876" y="2409318"/>
                  <a:pt x="5977920" y="2407857"/>
                </a:cubicBezTo>
                <a:lnTo>
                  <a:pt x="5975057" y="2397878"/>
                </a:lnTo>
                <a:lnTo>
                  <a:pt x="5975057" y="2405874"/>
                </a:lnTo>
                <a:cubicBezTo>
                  <a:pt x="5971153" y="2401953"/>
                  <a:pt x="5951630" y="2390175"/>
                  <a:pt x="5955535" y="2382326"/>
                </a:cubicBezTo>
                <a:cubicBezTo>
                  <a:pt x="5951630" y="2390175"/>
                  <a:pt x="5947726" y="2390175"/>
                  <a:pt x="5939917" y="2386254"/>
                </a:cubicBezTo>
                <a:cubicBezTo>
                  <a:pt x="5928203" y="2386254"/>
                  <a:pt x="5939917" y="2382326"/>
                  <a:pt x="5939917" y="2378405"/>
                </a:cubicBezTo>
                <a:cubicBezTo>
                  <a:pt x="5936012" y="2374483"/>
                  <a:pt x="5932108" y="2390175"/>
                  <a:pt x="5932108" y="2394104"/>
                </a:cubicBezTo>
                <a:cubicBezTo>
                  <a:pt x="5924299" y="2394104"/>
                  <a:pt x="5916490" y="2394104"/>
                  <a:pt x="5912585" y="2390175"/>
                </a:cubicBezTo>
                <a:cubicBezTo>
                  <a:pt x="5908681" y="2390175"/>
                  <a:pt x="5920394" y="2378405"/>
                  <a:pt x="5924299" y="2378405"/>
                </a:cubicBezTo>
                <a:cubicBezTo>
                  <a:pt x="5928203" y="2374483"/>
                  <a:pt x="5932108" y="2378405"/>
                  <a:pt x="5936012" y="2374483"/>
                </a:cubicBezTo>
                <a:cubicBezTo>
                  <a:pt x="5936012" y="2370555"/>
                  <a:pt x="5939917" y="2366634"/>
                  <a:pt x="5939917" y="2370555"/>
                </a:cubicBezTo>
                <a:cubicBezTo>
                  <a:pt x="5939917" y="2366634"/>
                  <a:pt x="5932108" y="2366634"/>
                  <a:pt x="5932108" y="2366634"/>
                </a:cubicBezTo>
                <a:cubicBezTo>
                  <a:pt x="5932108" y="2366634"/>
                  <a:pt x="5939917" y="2362706"/>
                  <a:pt x="5939917" y="2362706"/>
                </a:cubicBezTo>
                <a:cubicBezTo>
                  <a:pt x="5939917" y="2362706"/>
                  <a:pt x="5932108" y="2358784"/>
                  <a:pt x="5932108" y="2358784"/>
                </a:cubicBezTo>
                <a:cubicBezTo>
                  <a:pt x="5928203" y="2354863"/>
                  <a:pt x="5924299" y="2350935"/>
                  <a:pt x="5924299" y="2343085"/>
                </a:cubicBezTo>
                <a:cubicBezTo>
                  <a:pt x="5920394" y="2339164"/>
                  <a:pt x="5912585" y="2335236"/>
                  <a:pt x="5904776" y="2331315"/>
                </a:cubicBezTo>
                <a:cubicBezTo>
                  <a:pt x="5893063" y="2327393"/>
                  <a:pt x="5881350" y="2319544"/>
                  <a:pt x="5869636" y="2315616"/>
                </a:cubicBezTo>
                <a:cubicBezTo>
                  <a:pt x="5865732" y="2315616"/>
                  <a:pt x="5846209" y="2307766"/>
                  <a:pt x="5857923" y="2303845"/>
                </a:cubicBezTo>
                <a:cubicBezTo>
                  <a:pt x="5850114" y="2307766"/>
                  <a:pt x="5846209" y="2307766"/>
                  <a:pt x="5838400" y="2303845"/>
                </a:cubicBezTo>
                <a:cubicBezTo>
                  <a:pt x="5830591" y="2299924"/>
                  <a:pt x="5826687" y="2292074"/>
                  <a:pt x="5834496" y="2288146"/>
                </a:cubicBezTo>
                <a:cubicBezTo>
                  <a:pt x="5826687" y="2292074"/>
                  <a:pt x="5826687" y="2303845"/>
                  <a:pt x="5826687" y="2311695"/>
                </a:cubicBezTo>
                <a:cubicBezTo>
                  <a:pt x="5826687" y="2307766"/>
                  <a:pt x="5814973" y="2307766"/>
                  <a:pt x="5814973" y="2299924"/>
                </a:cubicBezTo>
                <a:cubicBezTo>
                  <a:pt x="5814973" y="2295996"/>
                  <a:pt x="5814973" y="2292074"/>
                  <a:pt x="5811069" y="2288146"/>
                </a:cubicBezTo>
                <a:cubicBezTo>
                  <a:pt x="5807164" y="2288146"/>
                  <a:pt x="5799355" y="2288146"/>
                  <a:pt x="5799355" y="2284225"/>
                </a:cubicBezTo>
                <a:cubicBezTo>
                  <a:pt x="5799355" y="2280304"/>
                  <a:pt x="5814973" y="2284225"/>
                  <a:pt x="5814973" y="2280304"/>
                </a:cubicBezTo>
                <a:cubicBezTo>
                  <a:pt x="5818878" y="2280304"/>
                  <a:pt x="5822782" y="2276375"/>
                  <a:pt x="5826687" y="2276375"/>
                </a:cubicBezTo>
                <a:cubicBezTo>
                  <a:pt x="5826687" y="2276375"/>
                  <a:pt x="5830591" y="2280304"/>
                  <a:pt x="5834496" y="2280304"/>
                </a:cubicBezTo>
                <a:cubicBezTo>
                  <a:pt x="5838400" y="2276375"/>
                  <a:pt x="5842305" y="2268526"/>
                  <a:pt x="5842305" y="2276375"/>
                </a:cubicBezTo>
                <a:cubicBezTo>
                  <a:pt x="5846209" y="2280304"/>
                  <a:pt x="5850114" y="2280304"/>
                  <a:pt x="5854018" y="2288146"/>
                </a:cubicBezTo>
                <a:cubicBezTo>
                  <a:pt x="5854018" y="2295996"/>
                  <a:pt x="5861827" y="2299924"/>
                  <a:pt x="5869636" y="2295996"/>
                </a:cubicBezTo>
                <a:cubicBezTo>
                  <a:pt x="5877445" y="2292074"/>
                  <a:pt x="5881350" y="2284225"/>
                  <a:pt x="5885254" y="2276375"/>
                </a:cubicBezTo>
                <a:cubicBezTo>
                  <a:pt x="5889158" y="2272454"/>
                  <a:pt x="5900872" y="2272454"/>
                  <a:pt x="5900872" y="2268526"/>
                </a:cubicBezTo>
                <a:cubicBezTo>
                  <a:pt x="5904776" y="2264605"/>
                  <a:pt x="5904776" y="2256755"/>
                  <a:pt x="5916490" y="2256755"/>
                </a:cubicBezTo>
                <a:close/>
                <a:moveTo>
                  <a:pt x="5718160" y="2256755"/>
                </a:moveTo>
                <a:cubicBezTo>
                  <a:pt x="5718160" y="2260750"/>
                  <a:pt x="5710173" y="2264745"/>
                  <a:pt x="5710173" y="2260750"/>
                </a:cubicBezTo>
                <a:cubicBezTo>
                  <a:pt x="5710173" y="2256755"/>
                  <a:pt x="5718160" y="2256755"/>
                  <a:pt x="5718160" y="2256755"/>
                </a:cubicBezTo>
                <a:close/>
                <a:moveTo>
                  <a:pt x="1831554" y="2253300"/>
                </a:moveTo>
                <a:lnTo>
                  <a:pt x="1832800" y="2255380"/>
                </a:lnTo>
                <a:cubicBezTo>
                  <a:pt x="1834755" y="2259290"/>
                  <a:pt x="1836711" y="2263198"/>
                  <a:pt x="1838662" y="2265150"/>
                </a:cubicBezTo>
                <a:lnTo>
                  <a:pt x="1840725" y="2266969"/>
                </a:lnTo>
                <a:lnTo>
                  <a:pt x="1834692" y="2256454"/>
                </a:lnTo>
                <a:close/>
                <a:moveTo>
                  <a:pt x="1794013" y="2250948"/>
                </a:moveTo>
                <a:lnTo>
                  <a:pt x="1776094" y="2272529"/>
                </a:lnTo>
                <a:lnTo>
                  <a:pt x="1772585" y="2274731"/>
                </a:lnTo>
                <a:lnTo>
                  <a:pt x="1778061" y="2271990"/>
                </a:lnTo>
                <a:cubicBezTo>
                  <a:pt x="1780994" y="2269058"/>
                  <a:pt x="1783928" y="2265150"/>
                  <a:pt x="1787838" y="2261246"/>
                </a:cubicBezTo>
                <a:close/>
                <a:moveTo>
                  <a:pt x="3917102" y="2245774"/>
                </a:moveTo>
                <a:lnTo>
                  <a:pt x="3952212" y="2265433"/>
                </a:lnTo>
                <a:lnTo>
                  <a:pt x="3926167" y="2248802"/>
                </a:lnTo>
                <a:close/>
                <a:moveTo>
                  <a:pt x="3845105" y="2244940"/>
                </a:moveTo>
                <a:lnTo>
                  <a:pt x="3844932" y="2244965"/>
                </a:lnTo>
                <a:lnTo>
                  <a:pt x="3844708" y="2245105"/>
                </a:lnTo>
                <a:lnTo>
                  <a:pt x="3851838" y="2256136"/>
                </a:lnTo>
                <a:lnTo>
                  <a:pt x="3851664" y="2254387"/>
                </a:lnTo>
                <a:close/>
                <a:moveTo>
                  <a:pt x="5152189" y="2244775"/>
                </a:moveTo>
                <a:cubicBezTo>
                  <a:pt x="5155916" y="2244775"/>
                  <a:pt x="5167098" y="2256759"/>
                  <a:pt x="5163371" y="2260753"/>
                </a:cubicBezTo>
                <a:cubicBezTo>
                  <a:pt x="5159643" y="2264748"/>
                  <a:pt x="5148462" y="2248770"/>
                  <a:pt x="5152189" y="2244775"/>
                </a:cubicBezTo>
                <a:close/>
                <a:moveTo>
                  <a:pt x="5811265" y="2236787"/>
                </a:moveTo>
                <a:cubicBezTo>
                  <a:pt x="5818973" y="2236787"/>
                  <a:pt x="5826680" y="2240780"/>
                  <a:pt x="5830534" y="2240780"/>
                </a:cubicBezTo>
                <a:cubicBezTo>
                  <a:pt x="5838238" y="2240780"/>
                  <a:pt x="5842092" y="2244775"/>
                  <a:pt x="5842092" y="2252762"/>
                </a:cubicBezTo>
                <a:cubicBezTo>
                  <a:pt x="5845945" y="2264745"/>
                  <a:pt x="5842092" y="2272733"/>
                  <a:pt x="5826680" y="2272733"/>
                </a:cubicBezTo>
                <a:cubicBezTo>
                  <a:pt x="5822827" y="2272733"/>
                  <a:pt x="5811265" y="2276728"/>
                  <a:pt x="5807415" y="2272733"/>
                </a:cubicBezTo>
                <a:cubicBezTo>
                  <a:pt x="5803561" y="2268740"/>
                  <a:pt x="5803561" y="2260750"/>
                  <a:pt x="5795854" y="2260750"/>
                </a:cubicBezTo>
                <a:cubicBezTo>
                  <a:pt x="5792000" y="2260750"/>
                  <a:pt x="5784296" y="2260750"/>
                  <a:pt x="5784296" y="2256758"/>
                </a:cubicBezTo>
                <a:cubicBezTo>
                  <a:pt x="5780443" y="2256758"/>
                  <a:pt x="5772735" y="2244775"/>
                  <a:pt x="5776589" y="2244775"/>
                </a:cubicBezTo>
                <a:cubicBezTo>
                  <a:pt x="5780443" y="2244775"/>
                  <a:pt x="5784296" y="2252762"/>
                  <a:pt x="5784296" y="2248770"/>
                </a:cubicBezTo>
                <a:cubicBezTo>
                  <a:pt x="5788147" y="2244775"/>
                  <a:pt x="5784296" y="2244775"/>
                  <a:pt x="5788147" y="2244775"/>
                </a:cubicBezTo>
                <a:cubicBezTo>
                  <a:pt x="5792000" y="2240780"/>
                  <a:pt x="5807415" y="2232792"/>
                  <a:pt x="5811265" y="2236787"/>
                </a:cubicBezTo>
                <a:close/>
                <a:moveTo>
                  <a:pt x="1795589" y="2235067"/>
                </a:moveTo>
                <a:lnTo>
                  <a:pt x="1795589" y="2248319"/>
                </a:lnTo>
                <a:lnTo>
                  <a:pt x="1799562" y="2241693"/>
                </a:lnTo>
                <a:close/>
                <a:moveTo>
                  <a:pt x="3544619" y="2234958"/>
                </a:moveTo>
                <a:lnTo>
                  <a:pt x="3544619" y="2260278"/>
                </a:lnTo>
                <a:lnTo>
                  <a:pt x="3544619" y="2269150"/>
                </a:lnTo>
                <a:lnTo>
                  <a:pt x="3548015" y="2245216"/>
                </a:lnTo>
                <a:close/>
                <a:moveTo>
                  <a:pt x="2323882" y="2232619"/>
                </a:moveTo>
                <a:cubicBezTo>
                  <a:pt x="2325709" y="2235173"/>
                  <a:pt x="2328633" y="2245389"/>
                  <a:pt x="2322785" y="2233713"/>
                </a:cubicBezTo>
                <a:cubicBezTo>
                  <a:pt x="2322785" y="2231767"/>
                  <a:pt x="2323273" y="2231767"/>
                  <a:pt x="2323882" y="2232619"/>
                </a:cubicBezTo>
                <a:close/>
                <a:moveTo>
                  <a:pt x="5778060" y="2229795"/>
                </a:moveTo>
                <a:cubicBezTo>
                  <a:pt x="5782719" y="2229795"/>
                  <a:pt x="5787378" y="2230794"/>
                  <a:pt x="5787378" y="2232792"/>
                </a:cubicBezTo>
                <a:cubicBezTo>
                  <a:pt x="5787378" y="2236787"/>
                  <a:pt x="5768742" y="2232792"/>
                  <a:pt x="5768742" y="2232792"/>
                </a:cubicBezTo>
                <a:cubicBezTo>
                  <a:pt x="5768742" y="2230794"/>
                  <a:pt x="5773401" y="2229795"/>
                  <a:pt x="5778060" y="2229795"/>
                </a:cubicBezTo>
                <a:close/>
                <a:moveTo>
                  <a:pt x="1804418" y="2228043"/>
                </a:moveTo>
                <a:lnTo>
                  <a:pt x="1807382" y="2229964"/>
                </a:lnTo>
                <a:lnTo>
                  <a:pt x="1812037" y="2233685"/>
                </a:lnTo>
                <a:lnTo>
                  <a:pt x="1807424" y="2229050"/>
                </a:lnTo>
                <a:close/>
                <a:moveTo>
                  <a:pt x="2283805" y="2222039"/>
                </a:moveTo>
                <a:cubicBezTo>
                  <a:pt x="2287703" y="2218146"/>
                  <a:pt x="2295498" y="2218146"/>
                  <a:pt x="2299396" y="2222039"/>
                </a:cubicBezTo>
                <a:cubicBezTo>
                  <a:pt x="2307194" y="2222039"/>
                  <a:pt x="2307194" y="2225930"/>
                  <a:pt x="2314991" y="2229823"/>
                </a:cubicBezTo>
                <a:cubicBezTo>
                  <a:pt x="2318887" y="2229823"/>
                  <a:pt x="2322785" y="2229823"/>
                  <a:pt x="2322785" y="2233713"/>
                </a:cubicBezTo>
                <a:cubicBezTo>
                  <a:pt x="2330582" y="2245390"/>
                  <a:pt x="2322785" y="2249281"/>
                  <a:pt x="2314991" y="2257064"/>
                </a:cubicBezTo>
                <a:cubicBezTo>
                  <a:pt x="2307194" y="2260957"/>
                  <a:pt x="2311092" y="2268741"/>
                  <a:pt x="2303295" y="2264848"/>
                </a:cubicBezTo>
                <a:cubicBezTo>
                  <a:pt x="2295498" y="2264848"/>
                  <a:pt x="2299396" y="2257064"/>
                  <a:pt x="2291599" y="2257064"/>
                </a:cubicBezTo>
                <a:cubicBezTo>
                  <a:pt x="2287703" y="2257064"/>
                  <a:pt x="2287703" y="2260957"/>
                  <a:pt x="2283805" y="2257064"/>
                </a:cubicBezTo>
                <a:cubicBezTo>
                  <a:pt x="2279906" y="2253174"/>
                  <a:pt x="2279906" y="2253174"/>
                  <a:pt x="2279906" y="2245390"/>
                </a:cubicBezTo>
                <a:cubicBezTo>
                  <a:pt x="2279906" y="2245390"/>
                  <a:pt x="2283805" y="2233713"/>
                  <a:pt x="2283805" y="2233713"/>
                </a:cubicBezTo>
                <a:cubicBezTo>
                  <a:pt x="2279906" y="2229823"/>
                  <a:pt x="2276008" y="2233713"/>
                  <a:pt x="2279906" y="2225930"/>
                </a:cubicBezTo>
                <a:cubicBezTo>
                  <a:pt x="2283805" y="2225930"/>
                  <a:pt x="2283805" y="2222039"/>
                  <a:pt x="2283805" y="2222039"/>
                </a:cubicBezTo>
                <a:close/>
                <a:moveTo>
                  <a:pt x="3830837" y="2221430"/>
                </a:moveTo>
                <a:lnTo>
                  <a:pt x="3828735" y="2225109"/>
                </a:lnTo>
                <a:cubicBezTo>
                  <a:pt x="3828735" y="2236837"/>
                  <a:pt x="3828735" y="2240758"/>
                  <a:pt x="3824835" y="2252487"/>
                </a:cubicBezTo>
                <a:lnTo>
                  <a:pt x="3824141" y="2254624"/>
                </a:lnTo>
                <a:lnTo>
                  <a:pt x="3829006" y="2248769"/>
                </a:lnTo>
                <a:lnTo>
                  <a:pt x="3829369" y="2248816"/>
                </a:lnTo>
                <a:lnTo>
                  <a:pt x="3829369" y="2229367"/>
                </a:lnTo>
                <a:close/>
                <a:moveTo>
                  <a:pt x="1902175" y="2221291"/>
                </a:moveTo>
                <a:lnTo>
                  <a:pt x="1900898" y="2225137"/>
                </a:lnTo>
                <a:lnTo>
                  <a:pt x="1909221" y="2237902"/>
                </a:lnTo>
                <a:lnTo>
                  <a:pt x="1909221" y="2233233"/>
                </a:lnTo>
                <a:cubicBezTo>
                  <a:pt x="1907264" y="2231266"/>
                  <a:pt x="1904335" y="2227350"/>
                  <a:pt x="1902387" y="2223438"/>
                </a:cubicBezTo>
                <a:close/>
                <a:moveTo>
                  <a:pt x="1786762" y="2220624"/>
                </a:moveTo>
                <a:lnTo>
                  <a:pt x="1788393" y="2222260"/>
                </a:lnTo>
                <a:lnTo>
                  <a:pt x="1791253" y="2222881"/>
                </a:lnTo>
                <a:close/>
                <a:moveTo>
                  <a:pt x="3898916" y="2215721"/>
                </a:moveTo>
                <a:cubicBezTo>
                  <a:pt x="3893567" y="2216696"/>
                  <a:pt x="3887731" y="2219621"/>
                  <a:pt x="3883842" y="2221572"/>
                </a:cubicBezTo>
                <a:cubicBezTo>
                  <a:pt x="3876058" y="2225469"/>
                  <a:pt x="3868279" y="2229367"/>
                  <a:pt x="3872166" y="2241068"/>
                </a:cubicBezTo>
                <a:lnTo>
                  <a:pt x="3870700" y="2241277"/>
                </a:lnTo>
                <a:lnTo>
                  <a:pt x="3872111" y="2248501"/>
                </a:lnTo>
                <a:cubicBezTo>
                  <a:pt x="3868216" y="2252422"/>
                  <a:pt x="3864322" y="2260275"/>
                  <a:pt x="3868216" y="2264196"/>
                </a:cubicBezTo>
                <a:cubicBezTo>
                  <a:pt x="3868216" y="2268127"/>
                  <a:pt x="3876005" y="2272049"/>
                  <a:pt x="3876005" y="2272049"/>
                </a:cubicBezTo>
                <a:cubicBezTo>
                  <a:pt x="3883795" y="2268127"/>
                  <a:pt x="3883795" y="2264196"/>
                  <a:pt x="3891584" y="2268127"/>
                </a:cubicBezTo>
                <a:cubicBezTo>
                  <a:pt x="3895479" y="2268127"/>
                  <a:pt x="3903268" y="2272049"/>
                  <a:pt x="3907162" y="2268127"/>
                </a:cubicBezTo>
                <a:cubicBezTo>
                  <a:pt x="3907162" y="2264196"/>
                  <a:pt x="3891584" y="2260275"/>
                  <a:pt x="3891584" y="2260275"/>
                </a:cubicBezTo>
                <a:cubicBezTo>
                  <a:pt x="3895478" y="2260275"/>
                  <a:pt x="3900347" y="2258312"/>
                  <a:pt x="3904728" y="2255367"/>
                </a:cubicBezTo>
                <a:lnTo>
                  <a:pt x="3914602" y="2244939"/>
                </a:lnTo>
                <a:lnTo>
                  <a:pt x="3914460" y="2244891"/>
                </a:lnTo>
                <a:cubicBezTo>
                  <a:pt x="3910563" y="2240966"/>
                  <a:pt x="3922270" y="2225309"/>
                  <a:pt x="3922270" y="2225309"/>
                </a:cubicBezTo>
                <a:cubicBezTo>
                  <a:pt x="3920322" y="2223354"/>
                  <a:pt x="3917395" y="2224335"/>
                  <a:pt x="3914955" y="2224337"/>
                </a:cubicBezTo>
                <a:lnTo>
                  <a:pt x="3911997" y="2219724"/>
                </a:lnTo>
                <a:lnTo>
                  <a:pt x="3911075" y="2221572"/>
                </a:lnTo>
                <a:cubicBezTo>
                  <a:pt x="3909129" y="2215722"/>
                  <a:pt x="3904266" y="2214746"/>
                  <a:pt x="3898916" y="2215721"/>
                </a:cubicBezTo>
                <a:close/>
                <a:moveTo>
                  <a:pt x="1920301" y="2205626"/>
                </a:moveTo>
                <a:lnTo>
                  <a:pt x="1917236" y="2208234"/>
                </a:lnTo>
                <a:lnTo>
                  <a:pt x="1920933" y="2205839"/>
                </a:lnTo>
                <a:close/>
                <a:moveTo>
                  <a:pt x="5124501" y="2198175"/>
                </a:moveTo>
                <a:cubicBezTo>
                  <a:pt x="5128494" y="2198175"/>
                  <a:pt x="5140473" y="2210159"/>
                  <a:pt x="5136480" y="2214153"/>
                </a:cubicBezTo>
                <a:cubicBezTo>
                  <a:pt x="5132487" y="2218148"/>
                  <a:pt x="5120507" y="2202170"/>
                  <a:pt x="5124501" y="2198175"/>
                </a:cubicBezTo>
                <a:close/>
                <a:moveTo>
                  <a:pt x="5667581" y="2198098"/>
                </a:moveTo>
                <a:cubicBezTo>
                  <a:pt x="5667581" y="2202018"/>
                  <a:pt x="5655851" y="2213779"/>
                  <a:pt x="5655851" y="2217699"/>
                </a:cubicBezTo>
                <a:cubicBezTo>
                  <a:pt x="5648031" y="2221620"/>
                  <a:pt x="5640210" y="2221620"/>
                  <a:pt x="5632390" y="2221620"/>
                </a:cubicBezTo>
                <a:cubicBezTo>
                  <a:pt x="5612840" y="2217699"/>
                  <a:pt x="5597199" y="2221620"/>
                  <a:pt x="5581559" y="2221620"/>
                </a:cubicBezTo>
                <a:cubicBezTo>
                  <a:pt x="5569828" y="2217699"/>
                  <a:pt x="5565918" y="2221620"/>
                  <a:pt x="5565918" y="2233381"/>
                </a:cubicBezTo>
                <a:cubicBezTo>
                  <a:pt x="5565918" y="2245142"/>
                  <a:pt x="5577648" y="2245142"/>
                  <a:pt x="5581559" y="2252983"/>
                </a:cubicBezTo>
                <a:cubicBezTo>
                  <a:pt x="5585469" y="2260823"/>
                  <a:pt x="5589379" y="2252983"/>
                  <a:pt x="5593289" y="2249062"/>
                </a:cubicBezTo>
                <a:cubicBezTo>
                  <a:pt x="5593289" y="2245142"/>
                  <a:pt x="5620660" y="2241222"/>
                  <a:pt x="5620660" y="2245142"/>
                </a:cubicBezTo>
                <a:cubicBezTo>
                  <a:pt x="5624570" y="2245142"/>
                  <a:pt x="5612840" y="2256903"/>
                  <a:pt x="5608929" y="2256903"/>
                </a:cubicBezTo>
                <a:cubicBezTo>
                  <a:pt x="5601109" y="2264744"/>
                  <a:pt x="5601109" y="2264744"/>
                  <a:pt x="5593289" y="2260823"/>
                </a:cubicBezTo>
                <a:cubicBezTo>
                  <a:pt x="5593289" y="2260823"/>
                  <a:pt x="5597199" y="2272584"/>
                  <a:pt x="5597199" y="2272584"/>
                </a:cubicBezTo>
                <a:cubicBezTo>
                  <a:pt x="5601109" y="2276505"/>
                  <a:pt x="5612840" y="2284346"/>
                  <a:pt x="5612840" y="2292186"/>
                </a:cubicBezTo>
                <a:cubicBezTo>
                  <a:pt x="5612840" y="2296107"/>
                  <a:pt x="5612840" y="2300027"/>
                  <a:pt x="5616750" y="2303947"/>
                </a:cubicBezTo>
                <a:cubicBezTo>
                  <a:pt x="5616750" y="2303947"/>
                  <a:pt x="5624570" y="2311788"/>
                  <a:pt x="5628480" y="2311788"/>
                </a:cubicBezTo>
                <a:cubicBezTo>
                  <a:pt x="5620660" y="2315708"/>
                  <a:pt x="5601109" y="2323549"/>
                  <a:pt x="5593289" y="2319629"/>
                </a:cubicBezTo>
                <a:cubicBezTo>
                  <a:pt x="5593289" y="2315708"/>
                  <a:pt x="5597199" y="2315708"/>
                  <a:pt x="5597199" y="2311788"/>
                </a:cubicBezTo>
                <a:cubicBezTo>
                  <a:pt x="5597199" y="2307868"/>
                  <a:pt x="5589379" y="2303947"/>
                  <a:pt x="5585469" y="2303947"/>
                </a:cubicBezTo>
                <a:cubicBezTo>
                  <a:pt x="5581559" y="2296107"/>
                  <a:pt x="5589379" y="2292186"/>
                  <a:pt x="5589379" y="2284346"/>
                </a:cubicBezTo>
                <a:cubicBezTo>
                  <a:pt x="5589379" y="2280425"/>
                  <a:pt x="5573738" y="2280425"/>
                  <a:pt x="5573738" y="2284346"/>
                </a:cubicBezTo>
                <a:cubicBezTo>
                  <a:pt x="5569828" y="2292186"/>
                  <a:pt x="5573738" y="2300027"/>
                  <a:pt x="5573738" y="2307868"/>
                </a:cubicBezTo>
                <a:cubicBezTo>
                  <a:pt x="5569828" y="2307868"/>
                  <a:pt x="5573738" y="2311788"/>
                  <a:pt x="5573738" y="2311788"/>
                </a:cubicBezTo>
                <a:cubicBezTo>
                  <a:pt x="5573738" y="2319629"/>
                  <a:pt x="5569828" y="2323549"/>
                  <a:pt x="5569828" y="2327470"/>
                </a:cubicBezTo>
                <a:cubicBezTo>
                  <a:pt x="5565918" y="2335310"/>
                  <a:pt x="5569828" y="2335310"/>
                  <a:pt x="5558098" y="2335310"/>
                </a:cubicBezTo>
                <a:cubicBezTo>
                  <a:pt x="5546367" y="2335310"/>
                  <a:pt x="5558098" y="2319629"/>
                  <a:pt x="5558098" y="2315708"/>
                </a:cubicBezTo>
                <a:cubicBezTo>
                  <a:pt x="5562008" y="2311788"/>
                  <a:pt x="5558098" y="2300027"/>
                  <a:pt x="5550278" y="2296107"/>
                </a:cubicBezTo>
                <a:cubicBezTo>
                  <a:pt x="5542457" y="2292186"/>
                  <a:pt x="5542457" y="2284346"/>
                  <a:pt x="5546367" y="2276505"/>
                </a:cubicBezTo>
                <a:cubicBezTo>
                  <a:pt x="5550278" y="2268664"/>
                  <a:pt x="5550278" y="2256903"/>
                  <a:pt x="5554188" y="2249062"/>
                </a:cubicBezTo>
                <a:cubicBezTo>
                  <a:pt x="5562008" y="2237301"/>
                  <a:pt x="5558098" y="2213779"/>
                  <a:pt x="5577648" y="2213779"/>
                </a:cubicBezTo>
                <a:cubicBezTo>
                  <a:pt x="5581559" y="2213779"/>
                  <a:pt x="5577648" y="2202018"/>
                  <a:pt x="5585469" y="2202018"/>
                </a:cubicBezTo>
                <a:cubicBezTo>
                  <a:pt x="5597199" y="2205938"/>
                  <a:pt x="5605019" y="2209859"/>
                  <a:pt x="5612840" y="2209859"/>
                </a:cubicBezTo>
                <a:cubicBezTo>
                  <a:pt x="5620660" y="2209859"/>
                  <a:pt x="5632390" y="2213779"/>
                  <a:pt x="5640210" y="2209859"/>
                </a:cubicBezTo>
                <a:cubicBezTo>
                  <a:pt x="5644121" y="2209859"/>
                  <a:pt x="5667581" y="2194177"/>
                  <a:pt x="5667581" y="2198098"/>
                </a:cubicBezTo>
                <a:close/>
                <a:moveTo>
                  <a:pt x="3543531" y="2197616"/>
                </a:moveTo>
                <a:lnTo>
                  <a:pt x="3540731" y="2197903"/>
                </a:lnTo>
                <a:lnTo>
                  <a:pt x="3543832" y="2200895"/>
                </a:lnTo>
                <a:close/>
                <a:moveTo>
                  <a:pt x="2017131" y="2194068"/>
                </a:moveTo>
                <a:lnTo>
                  <a:pt x="2007183" y="2202390"/>
                </a:lnTo>
                <a:lnTo>
                  <a:pt x="2001271" y="2206348"/>
                </a:lnTo>
                <a:lnTo>
                  <a:pt x="2004278" y="2205347"/>
                </a:lnTo>
                <a:cubicBezTo>
                  <a:pt x="2009645" y="2201922"/>
                  <a:pt x="2014522" y="2198006"/>
                  <a:pt x="2014522" y="2198006"/>
                </a:cubicBezTo>
                <a:close/>
                <a:moveTo>
                  <a:pt x="2139809" y="2193386"/>
                </a:moveTo>
                <a:lnTo>
                  <a:pt x="2135835" y="2194389"/>
                </a:lnTo>
                <a:lnTo>
                  <a:pt x="2134894" y="2194796"/>
                </a:lnTo>
                <a:lnTo>
                  <a:pt x="2137354" y="2194090"/>
                </a:lnTo>
                <a:close/>
                <a:moveTo>
                  <a:pt x="3525176" y="2193180"/>
                </a:moveTo>
                <a:lnTo>
                  <a:pt x="3525146" y="2193835"/>
                </a:lnTo>
                <a:cubicBezTo>
                  <a:pt x="3525146" y="2199697"/>
                  <a:pt x="3529041" y="2198720"/>
                  <a:pt x="3533422" y="2197743"/>
                </a:cubicBezTo>
                <a:lnTo>
                  <a:pt x="3534790" y="2197615"/>
                </a:lnTo>
                <a:close/>
                <a:moveTo>
                  <a:pt x="1940778" y="2189319"/>
                </a:moveTo>
                <a:lnTo>
                  <a:pt x="1928165" y="2193819"/>
                </a:lnTo>
                <a:cubicBezTo>
                  <a:pt x="1920381" y="2193819"/>
                  <a:pt x="1912582" y="2193819"/>
                  <a:pt x="1904797" y="2193819"/>
                </a:cubicBezTo>
                <a:cubicBezTo>
                  <a:pt x="1904797" y="2193819"/>
                  <a:pt x="1904797" y="2201645"/>
                  <a:pt x="1908697" y="2201645"/>
                </a:cubicBezTo>
                <a:lnTo>
                  <a:pt x="1909118" y="2201786"/>
                </a:lnTo>
                <a:lnTo>
                  <a:pt x="1905795" y="2197988"/>
                </a:lnTo>
                <a:cubicBezTo>
                  <a:pt x="1905306" y="2196030"/>
                  <a:pt x="1905306" y="2194072"/>
                  <a:pt x="1905306" y="2194072"/>
                </a:cubicBezTo>
                <a:cubicBezTo>
                  <a:pt x="1913101" y="2194072"/>
                  <a:pt x="1920933" y="2194072"/>
                  <a:pt x="1928729" y="2194072"/>
                </a:cubicBezTo>
                <a:close/>
                <a:moveTo>
                  <a:pt x="3854353" y="2187749"/>
                </a:moveTo>
                <a:lnTo>
                  <a:pt x="3844366" y="2197748"/>
                </a:lnTo>
                <a:lnTo>
                  <a:pt x="3843033" y="2200081"/>
                </a:lnTo>
                <a:lnTo>
                  <a:pt x="3852716" y="2190376"/>
                </a:lnTo>
                <a:close/>
                <a:moveTo>
                  <a:pt x="5721654" y="2186191"/>
                </a:moveTo>
                <a:cubicBezTo>
                  <a:pt x="5721654" y="2190097"/>
                  <a:pt x="5721654" y="2190097"/>
                  <a:pt x="5721654" y="2194002"/>
                </a:cubicBezTo>
                <a:cubicBezTo>
                  <a:pt x="5725481" y="2197908"/>
                  <a:pt x="5717827" y="2209624"/>
                  <a:pt x="5717827" y="2209624"/>
                </a:cubicBezTo>
                <a:cubicBezTo>
                  <a:pt x="5721654" y="2209624"/>
                  <a:pt x="5736961" y="2190097"/>
                  <a:pt x="5733134" y="2205719"/>
                </a:cubicBezTo>
                <a:cubicBezTo>
                  <a:pt x="5733134" y="2209624"/>
                  <a:pt x="5729307" y="2213530"/>
                  <a:pt x="5729307" y="2213530"/>
                </a:cubicBezTo>
                <a:cubicBezTo>
                  <a:pt x="5733134" y="2217436"/>
                  <a:pt x="5740788" y="2221341"/>
                  <a:pt x="5736961" y="2221341"/>
                </a:cubicBezTo>
                <a:cubicBezTo>
                  <a:pt x="5736961" y="2221341"/>
                  <a:pt x="5721654" y="2217436"/>
                  <a:pt x="5721654" y="2221341"/>
                </a:cubicBezTo>
                <a:cubicBezTo>
                  <a:pt x="5721654" y="2225247"/>
                  <a:pt x="5721654" y="2233058"/>
                  <a:pt x="5725481" y="2236963"/>
                </a:cubicBezTo>
                <a:cubicBezTo>
                  <a:pt x="5725481" y="2236963"/>
                  <a:pt x="5729307" y="2244774"/>
                  <a:pt x="5729307" y="2244774"/>
                </a:cubicBezTo>
                <a:cubicBezTo>
                  <a:pt x="5729307" y="2244774"/>
                  <a:pt x="5717827" y="2233058"/>
                  <a:pt x="5717827" y="2233058"/>
                </a:cubicBezTo>
                <a:cubicBezTo>
                  <a:pt x="5714000" y="2229152"/>
                  <a:pt x="5714000" y="2221341"/>
                  <a:pt x="5714000" y="2217436"/>
                </a:cubicBezTo>
                <a:cubicBezTo>
                  <a:pt x="5714000" y="2209624"/>
                  <a:pt x="5710173" y="2205719"/>
                  <a:pt x="5710173" y="2201813"/>
                </a:cubicBezTo>
                <a:cubicBezTo>
                  <a:pt x="5710173" y="2197908"/>
                  <a:pt x="5717827" y="2186191"/>
                  <a:pt x="5721654" y="2186191"/>
                </a:cubicBezTo>
                <a:close/>
                <a:moveTo>
                  <a:pt x="2179524" y="2182737"/>
                </a:moveTo>
                <a:lnTo>
                  <a:pt x="2177681" y="2185811"/>
                </a:lnTo>
                <a:lnTo>
                  <a:pt x="2176553" y="2186488"/>
                </a:lnTo>
                <a:lnTo>
                  <a:pt x="2178275" y="2186240"/>
                </a:lnTo>
                <a:close/>
                <a:moveTo>
                  <a:pt x="3538938" y="2181680"/>
                </a:moveTo>
                <a:lnTo>
                  <a:pt x="3563534" y="2186632"/>
                </a:lnTo>
                <a:cubicBezTo>
                  <a:pt x="3569352" y="2186632"/>
                  <a:pt x="3573230" y="2185655"/>
                  <a:pt x="3576139" y="2183214"/>
                </a:cubicBezTo>
                <a:lnTo>
                  <a:pt x="3576271" y="2182977"/>
                </a:lnTo>
                <a:lnTo>
                  <a:pt x="3565043" y="2185309"/>
                </a:lnTo>
                <a:cubicBezTo>
                  <a:pt x="3559701" y="2184334"/>
                  <a:pt x="3553875" y="2182383"/>
                  <a:pt x="3548048" y="2182383"/>
                </a:cubicBezTo>
                <a:close/>
                <a:moveTo>
                  <a:pt x="3520885" y="2180285"/>
                </a:moveTo>
                <a:lnTo>
                  <a:pt x="3524739" y="2182561"/>
                </a:lnTo>
                <a:lnTo>
                  <a:pt x="3524739" y="2180583"/>
                </a:lnTo>
                <a:close/>
                <a:moveTo>
                  <a:pt x="3497466" y="2178490"/>
                </a:moveTo>
                <a:lnTo>
                  <a:pt x="3493939" y="2178883"/>
                </a:lnTo>
                <a:lnTo>
                  <a:pt x="3493939" y="2180919"/>
                </a:lnTo>
                <a:close/>
                <a:moveTo>
                  <a:pt x="2029654" y="2178408"/>
                </a:moveTo>
                <a:lnTo>
                  <a:pt x="2030218" y="2180941"/>
                </a:lnTo>
                <a:lnTo>
                  <a:pt x="2033994" y="2178408"/>
                </a:lnTo>
                <a:close/>
                <a:moveTo>
                  <a:pt x="2221100" y="2178277"/>
                </a:moveTo>
                <a:lnTo>
                  <a:pt x="2218620" y="2178743"/>
                </a:lnTo>
                <a:lnTo>
                  <a:pt x="2232883" y="2182342"/>
                </a:lnTo>
                <a:lnTo>
                  <a:pt x="2238854" y="2178547"/>
                </a:lnTo>
                <a:lnTo>
                  <a:pt x="2230875" y="2179747"/>
                </a:lnTo>
                <a:cubicBezTo>
                  <a:pt x="2227943" y="2179257"/>
                  <a:pt x="2225010" y="2178277"/>
                  <a:pt x="2221100" y="2178277"/>
                </a:cubicBezTo>
                <a:close/>
                <a:moveTo>
                  <a:pt x="5733247" y="2178203"/>
                </a:moveTo>
                <a:cubicBezTo>
                  <a:pt x="5736797" y="2178203"/>
                  <a:pt x="5733247" y="2186192"/>
                  <a:pt x="5729698" y="2186192"/>
                </a:cubicBezTo>
                <a:cubicBezTo>
                  <a:pt x="5726148" y="2186192"/>
                  <a:pt x="5729698" y="2178203"/>
                  <a:pt x="5733247" y="2178203"/>
                </a:cubicBezTo>
                <a:close/>
                <a:moveTo>
                  <a:pt x="2202607" y="2177962"/>
                </a:moveTo>
                <a:lnTo>
                  <a:pt x="2205579" y="2178408"/>
                </a:lnTo>
                <a:cubicBezTo>
                  <a:pt x="2207537" y="2180375"/>
                  <a:pt x="2209486" y="2180375"/>
                  <a:pt x="2211435" y="2179883"/>
                </a:cubicBezTo>
                <a:lnTo>
                  <a:pt x="2212533" y="2179606"/>
                </a:lnTo>
                <a:lnTo>
                  <a:pt x="2205460" y="2178277"/>
                </a:lnTo>
                <a:lnTo>
                  <a:pt x="2205557" y="2178158"/>
                </a:lnTo>
                <a:close/>
                <a:moveTo>
                  <a:pt x="2197836" y="2174493"/>
                </a:moveTo>
                <a:cubicBezTo>
                  <a:pt x="2193902" y="2178429"/>
                  <a:pt x="2189969" y="2178429"/>
                  <a:pt x="2182106" y="2178429"/>
                </a:cubicBezTo>
                <a:lnTo>
                  <a:pt x="2181632" y="2179220"/>
                </a:lnTo>
                <a:lnTo>
                  <a:pt x="2186071" y="2178408"/>
                </a:lnTo>
                <a:cubicBezTo>
                  <a:pt x="2189987" y="2178408"/>
                  <a:pt x="2192915" y="2177433"/>
                  <a:pt x="2195838" y="2176946"/>
                </a:cubicBezTo>
                <a:lnTo>
                  <a:pt x="2202215" y="2177903"/>
                </a:lnTo>
                <a:close/>
                <a:moveTo>
                  <a:pt x="1950340" y="2173889"/>
                </a:moveTo>
                <a:lnTo>
                  <a:pt x="1955433" y="2185994"/>
                </a:lnTo>
                <a:cubicBezTo>
                  <a:pt x="1955433" y="2184030"/>
                  <a:pt x="1949591" y="2185986"/>
                  <a:pt x="1943262" y="2188433"/>
                </a:cubicBezTo>
                <a:lnTo>
                  <a:pt x="1942701" y="2188633"/>
                </a:lnTo>
                <a:lnTo>
                  <a:pt x="1955997" y="2186240"/>
                </a:lnTo>
                <a:cubicBezTo>
                  <a:pt x="1959913" y="2186240"/>
                  <a:pt x="1963829" y="2201904"/>
                  <a:pt x="1971625" y="2205839"/>
                </a:cubicBezTo>
                <a:cubicBezTo>
                  <a:pt x="1971625" y="2205839"/>
                  <a:pt x="1979422" y="2213671"/>
                  <a:pt x="1983302" y="2209736"/>
                </a:cubicBezTo>
                <a:cubicBezTo>
                  <a:pt x="1987218" y="2205839"/>
                  <a:pt x="1991098" y="2205839"/>
                  <a:pt x="1991098" y="2209736"/>
                </a:cubicBezTo>
                <a:lnTo>
                  <a:pt x="1993135" y="2209058"/>
                </a:lnTo>
                <a:lnTo>
                  <a:pt x="1987655" y="2206315"/>
                </a:lnTo>
                <a:cubicBezTo>
                  <a:pt x="1975940" y="2210234"/>
                  <a:pt x="1969107" y="2204350"/>
                  <a:pt x="1963737" y="2196016"/>
                </a:cubicBezTo>
                <a:close/>
                <a:moveTo>
                  <a:pt x="3855869" y="2173231"/>
                </a:moveTo>
                <a:lnTo>
                  <a:pt x="3856081" y="2174290"/>
                </a:lnTo>
                <a:lnTo>
                  <a:pt x="3856752" y="2175972"/>
                </a:lnTo>
                <a:lnTo>
                  <a:pt x="3856603" y="2174778"/>
                </a:lnTo>
                <a:close/>
                <a:moveTo>
                  <a:pt x="2104265" y="2172265"/>
                </a:moveTo>
                <a:lnTo>
                  <a:pt x="2104194" y="2174510"/>
                </a:lnTo>
                <a:cubicBezTo>
                  <a:pt x="2104194" y="2178426"/>
                  <a:pt x="2106143" y="2184300"/>
                  <a:pt x="2109556" y="2189195"/>
                </a:cubicBezTo>
                <a:lnTo>
                  <a:pt x="2110859" y="2190007"/>
                </a:lnTo>
                <a:close/>
                <a:moveTo>
                  <a:pt x="3574482" y="2166524"/>
                </a:moveTo>
                <a:lnTo>
                  <a:pt x="3578257" y="2179409"/>
                </a:lnTo>
                <a:lnTo>
                  <a:pt x="3578725" y="2178567"/>
                </a:lnTo>
                <a:lnTo>
                  <a:pt x="3576609" y="2169015"/>
                </a:lnTo>
                <a:close/>
                <a:moveTo>
                  <a:pt x="2250766" y="2166323"/>
                </a:moveTo>
                <a:lnTo>
                  <a:pt x="2242246" y="2176392"/>
                </a:lnTo>
                <a:lnTo>
                  <a:pt x="2247514" y="2173043"/>
                </a:lnTo>
                <a:close/>
                <a:moveTo>
                  <a:pt x="2213049" y="2161341"/>
                </a:moveTo>
                <a:lnTo>
                  <a:pt x="2211018" y="2171509"/>
                </a:lnTo>
                <a:lnTo>
                  <a:pt x="2212302" y="2169946"/>
                </a:lnTo>
                <a:close/>
                <a:moveTo>
                  <a:pt x="3852320" y="2155514"/>
                </a:moveTo>
                <a:lnTo>
                  <a:pt x="3852386" y="2155843"/>
                </a:lnTo>
                <a:lnTo>
                  <a:pt x="3852402" y="2155625"/>
                </a:lnTo>
                <a:close/>
                <a:moveTo>
                  <a:pt x="3875402" y="2154893"/>
                </a:moveTo>
                <a:lnTo>
                  <a:pt x="3876058" y="2155282"/>
                </a:lnTo>
                <a:lnTo>
                  <a:pt x="3877002" y="2155164"/>
                </a:lnTo>
                <a:close/>
                <a:moveTo>
                  <a:pt x="2145896" y="2154768"/>
                </a:moveTo>
                <a:lnTo>
                  <a:pt x="2146049" y="2155146"/>
                </a:lnTo>
                <a:cubicBezTo>
                  <a:pt x="2150426" y="2162013"/>
                  <a:pt x="2155289" y="2168881"/>
                  <a:pt x="2155289" y="2170841"/>
                </a:cubicBezTo>
                <a:lnTo>
                  <a:pt x="2166976" y="2185575"/>
                </a:lnTo>
                <a:lnTo>
                  <a:pt x="2150642" y="2162686"/>
                </a:lnTo>
                <a:close/>
                <a:moveTo>
                  <a:pt x="3618965" y="2154578"/>
                </a:moveTo>
                <a:lnTo>
                  <a:pt x="3621720" y="2155387"/>
                </a:lnTo>
                <a:cubicBezTo>
                  <a:pt x="3621720" y="2163198"/>
                  <a:pt x="3613964" y="2171009"/>
                  <a:pt x="3613964" y="2178821"/>
                </a:cubicBezTo>
                <a:lnTo>
                  <a:pt x="3610961" y="2190907"/>
                </a:lnTo>
                <a:lnTo>
                  <a:pt x="3621750" y="2162545"/>
                </a:lnTo>
                <a:lnTo>
                  <a:pt x="3621970" y="2154830"/>
                </a:lnTo>
                <a:close/>
                <a:moveTo>
                  <a:pt x="3885682" y="2152694"/>
                </a:moveTo>
                <a:lnTo>
                  <a:pt x="3881993" y="2154540"/>
                </a:lnTo>
                <a:lnTo>
                  <a:pt x="3883841" y="2154309"/>
                </a:lnTo>
                <a:close/>
                <a:moveTo>
                  <a:pt x="2045873" y="2151785"/>
                </a:moveTo>
                <a:lnTo>
                  <a:pt x="2045666" y="2151992"/>
                </a:lnTo>
                <a:lnTo>
                  <a:pt x="2045701" y="2152001"/>
                </a:lnTo>
                <a:close/>
                <a:moveTo>
                  <a:pt x="3600912" y="2149488"/>
                </a:moveTo>
                <a:cubicBezTo>
                  <a:pt x="3597022" y="2149976"/>
                  <a:pt x="3593132" y="2150952"/>
                  <a:pt x="3591191" y="2150952"/>
                </a:cubicBezTo>
                <a:lnTo>
                  <a:pt x="3587934" y="2155010"/>
                </a:lnTo>
                <a:lnTo>
                  <a:pt x="3586810" y="2155387"/>
                </a:lnTo>
                <a:lnTo>
                  <a:pt x="3586442" y="2156869"/>
                </a:lnTo>
                <a:lnTo>
                  <a:pt x="3584083" y="2159808"/>
                </a:lnTo>
                <a:cubicBezTo>
                  <a:pt x="3582261" y="2164820"/>
                  <a:pt x="3580986" y="2170998"/>
                  <a:pt x="3580258" y="2175667"/>
                </a:cubicBezTo>
                <a:lnTo>
                  <a:pt x="3580237" y="2175851"/>
                </a:lnTo>
                <a:lnTo>
                  <a:pt x="3582932" y="2171009"/>
                </a:lnTo>
                <a:lnTo>
                  <a:pt x="3586442" y="2156869"/>
                </a:lnTo>
                <a:lnTo>
                  <a:pt x="3587934" y="2155010"/>
                </a:lnTo>
                <a:lnTo>
                  <a:pt x="3598444" y="2151482"/>
                </a:lnTo>
                <a:cubicBezTo>
                  <a:pt x="3602322" y="2149529"/>
                  <a:pt x="3606202" y="2150505"/>
                  <a:pt x="3610082" y="2151970"/>
                </a:cubicBezTo>
                <a:lnTo>
                  <a:pt x="3614685" y="2153321"/>
                </a:lnTo>
                <a:lnTo>
                  <a:pt x="3610643" y="2150952"/>
                </a:lnTo>
                <a:cubicBezTo>
                  <a:pt x="3608695" y="2148999"/>
                  <a:pt x="3604803" y="2148999"/>
                  <a:pt x="3600912" y="2149488"/>
                </a:cubicBezTo>
                <a:close/>
                <a:moveTo>
                  <a:pt x="3918742" y="2148593"/>
                </a:moveTo>
                <a:lnTo>
                  <a:pt x="3922746" y="2155282"/>
                </a:lnTo>
                <a:lnTo>
                  <a:pt x="3924345" y="2159287"/>
                </a:lnTo>
                <a:lnTo>
                  <a:pt x="3922270" y="2150951"/>
                </a:lnTo>
                <a:close/>
                <a:moveTo>
                  <a:pt x="3858893" y="2147934"/>
                </a:moveTo>
                <a:lnTo>
                  <a:pt x="3857540" y="2149543"/>
                </a:lnTo>
                <a:lnTo>
                  <a:pt x="3860609" y="2148370"/>
                </a:lnTo>
                <a:close/>
                <a:moveTo>
                  <a:pt x="2007416" y="2147460"/>
                </a:moveTo>
                <a:lnTo>
                  <a:pt x="2007183" y="2147488"/>
                </a:lnTo>
                <a:cubicBezTo>
                  <a:pt x="2007183" y="2149445"/>
                  <a:pt x="2010113" y="2151405"/>
                  <a:pt x="2013044" y="2153366"/>
                </a:cubicBezTo>
                <a:lnTo>
                  <a:pt x="2015787" y="2156121"/>
                </a:lnTo>
                <a:lnTo>
                  <a:pt x="2014522" y="2151013"/>
                </a:lnTo>
                <a:close/>
                <a:moveTo>
                  <a:pt x="5485164" y="2146716"/>
                </a:moveTo>
                <a:lnTo>
                  <a:pt x="5483537" y="2147172"/>
                </a:lnTo>
                <a:lnTo>
                  <a:pt x="5482419" y="2151162"/>
                </a:lnTo>
                <a:close/>
                <a:moveTo>
                  <a:pt x="2024185" y="2146483"/>
                </a:moveTo>
                <a:lnTo>
                  <a:pt x="2040198" y="2150603"/>
                </a:lnTo>
                <a:lnTo>
                  <a:pt x="2039896" y="2149936"/>
                </a:lnTo>
                <a:cubicBezTo>
                  <a:pt x="2039408" y="2148467"/>
                  <a:pt x="2038433" y="2147488"/>
                  <a:pt x="2034530" y="2147488"/>
                </a:cubicBezTo>
                <a:close/>
                <a:moveTo>
                  <a:pt x="2019393" y="2146017"/>
                </a:moveTo>
                <a:lnTo>
                  <a:pt x="2013975" y="2146670"/>
                </a:lnTo>
                <a:lnTo>
                  <a:pt x="2021408" y="2146213"/>
                </a:lnTo>
                <a:close/>
                <a:moveTo>
                  <a:pt x="3911356" y="2143646"/>
                </a:moveTo>
                <a:lnTo>
                  <a:pt x="3911287" y="2143714"/>
                </a:lnTo>
                <a:lnTo>
                  <a:pt x="3912929" y="2144701"/>
                </a:lnTo>
                <a:close/>
                <a:moveTo>
                  <a:pt x="2079418" y="2136126"/>
                </a:moveTo>
                <a:lnTo>
                  <a:pt x="2078098" y="2136921"/>
                </a:lnTo>
                <a:lnTo>
                  <a:pt x="2078359" y="2136824"/>
                </a:lnTo>
                <a:close/>
                <a:moveTo>
                  <a:pt x="3973834" y="2135980"/>
                </a:moveTo>
                <a:lnTo>
                  <a:pt x="3992495" y="2150951"/>
                </a:lnTo>
                <a:lnTo>
                  <a:pt x="3992582" y="2150968"/>
                </a:lnTo>
                <a:lnTo>
                  <a:pt x="3973991" y="2135987"/>
                </a:lnTo>
                <a:close/>
                <a:moveTo>
                  <a:pt x="3661377" y="2135361"/>
                </a:moveTo>
                <a:lnTo>
                  <a:pt x="3676425" y="2140070"/>
                </a:lnTo>
                <a:lnTo>
                  <a:pt x="3685759" y="2139482"/>
                </a:lnTo>
                <a:lnTo>
                  <a:pt x="3684531" y="2139236"/>
                </a:lnTo>
                <a:close/>
                <a:moveTo>
                  <a:pt x="3812628" y="2133926"/>
                </a:moveTo>
                <a:lnTo>
                  <a:pt x="3812165" y="2134369"/>
                </a:lnTo>
                <a:lnTo>
                  <a:pt x="3814366" y="2134738"/>
                </a:lnTo>
                <a:close/>
                <a:moveTo>
                  <a:pt x="3832853" y="2132151"/>
                </a:moveTo>
                <a:lnTo>
                  <a:pt x="3831326" y="2132821"/>
                </a:lnTo>
                <a:lnTo>
                  <a:pt x="3836055" y="2135665"/>
                </a:lnTo>
                <a:cubicBezTo>
                  <a:pt x="3838496" y="2138111"/>
                  <a:pt x="3840450" y="2141048"/>
                  <a:pt x="3840450" y="2143008"/>
                </a:cubicBezTo>
                <a:lnTo>
                  <a:pt x="3850544" y="2153114"/>
                </a:lnTo>
                <a:lnTo>
                  <a:pt x="3842633" y="2142426"/>
                </a:lnTo>
                <a:cubicBezTo>
                  <a:pt x="3839700" y="2138023"/>
                  <a:pt x="3836766" y="2134110"/>
                  <a:pt x="3832853" y="2132151"/>
                </a:cubicBezTo>
                <a:close/>
                <a:moveTo>
                  <a:pt x="3950225" y="2130695"/>
                </a:moveTo>
                <a:lnTo>
                  <a:pt x="3950225" y="2132151"/>
                </a:lnTo>
                <a:lnTo>
                  <a:pt x="3950114" y="2132130"/>
                </a:lnTo>
                <a:lnTo>
                  <a:pt x="3953478" y="2135294"/>
                </a:lnTo>
                <a:cubicBezTo>
                  <a:pt x="3955426" y="2137249"/>
                  <a:pt x="3959327" y="2137249"/>
                  <a:pt x="3963228" y="2136760"/>
                </a:cubicBezTo>
                <a:lnTo>
                  <a:pt x="3969587" y="2135804"/>
                </a:lnTo>
                <a:lnTo>
                  <a:pt x="3962277" y="2135500"/>
                </a:lnTo>
                <a:cubicBezTo>
                  <a:pt x="3958373" y="2135993"/>
                  <a:pt x="3954468" y="2135993"/>
                  <a:pt x="3950563" y="2132059"/>
                </a:cubicBezTo>
                <a:close/>
                <a:moveTo>
                  <a:pt x="2210783" y="2129283"/>
                </a:moveTo>
                <a:lnTo>
                  <a:pt x="2209636" y="2131196"/>
                </a:lnTo>
                <a:lnTo>
                  <a:pt x="2209892" y="2132986"/>
                </a:lnTo>
                <a:close/>
                <a:moveTo>
                  <a:pt x="3701594" y="2126609"/>
                </a:moveTo>
                <a:lnTo>
                  <a:pt x="3700088" y="2128496"/>
                </a:lnTo>
                <a:lnTo>
                  <a:pt x="3699150" y="2131082"/>
                </a:lnTo>
                <a:lnTo>
                  <a:pt x="3699855" y="2130289"/>
                </a:lnTo>
                <a:close/>
                <a:moveTo>
                  <a:pt x="2152262" y="2125141"/>
                </a:moveTo>
                <a:lnTo>
                  <a:pt x="2147505" y="2127680"/>
                </a:lnTo>
                <a:lnTo>
                  <a:pt x="2144335" y="2131168"/>
                </a:lnTo>
                <a:lnTo>
                  <a:pt x="2150642" y="2127261"/>
                </a:lnTo>
                <a:close/>
                <a:moveTo>
                  <a:pt x="3703983" y="2123614"/>
                </a:moveTo>
                <a:lnTo>
                  <a:pt x="3702127" y="2125940"/>
                </a:lnTo>
                <a:lnTo>
                  <a:pt x="3707670" y="2127359"/>
                </a:lnTo>
                <a:lnTo>
                  <a:pt x="3713922" y="2126109"/>
                </a:lnTo>
                <a:close/>
                <a:moveTo>
                  <a:pt x="3641745" y="2123614"/>
                </a:moveTo>
                <a:lnTo>
                  <a:pt x="3641676" y="2123633"/>
                </a:lnTo>
                <a:lnTo>
                  <a:pt x="3651040" y="2127849"/>
                </a:lnTo>
                <a:cubicBezTo>
                  <a:pt x="3653971" y="2130291"/>
                  <a:pt x="3656903" y="2133223"/>
                  <a:pt x="3660811" y="2135183"/>
                </a:cubicBezTo>
                <a:lnTo>
                  <a:pt x="3661136" y="2135285"/>
                </a:lnTo>
                <a:lnTo>
                  <a:pt x="3651475" y="2128007"/>
                </a:lnTo>
                <a:cubicBezTo>
                  <a:pt x="3648558" y="2125566"/>
                  <a:pt x="3645640" y="2123614"/>
                  <a:pt x="3641745" y="2123614"/>
                </a:cubicBezTo>
                <a:close/>
                <a:moveTo>
                  <a:pt x="3552114" y="2120718"/>
                </a:moveTo>
                <a:lnTo>
                  <a:pt x="3551935" y="2123873"/>
                </a:lnTo>
                <a:cubicBezTo>
                  <a:pt x="3551935" y="2131676"/>
                  <a:pt x="3555815" y="2135577"/>
                  <a:pt x="3559701" y="2139478"/>
                </a:cubicBezTo>
                <a:cubicBezTo>
                  <a:pt x="3559701" y="2147281"/>
                  <a:pt x="3559701" y="2151182"/>
                  <a:pt x="3563588" y="2155074"/>
                </a:cubicBezTo>
                <a:lnTo>
                  <a:pt x="3571430" y="2162950"/>
                </a:lnTo>
                <a:lnTo>
                  <a:pt x="3567856" y="2158763"/>
                </a:lnTo>
                <a:cubicBezTo>
                  <a:pt x="3563961" y="2150952"/>
                  <a:pt x="3563961" y="2147047"/>
                  <a:pt x="3560077" y="2139236"/>
                </a:cubicBezTo>
                <a:close/>
                <a:moveTo>
                  <a:pt x="2085927" y="2120283"/>
                </a:moveTo>
                <a:lnTo>
                  <a:pt x="2092928" y="2127681"/>
                </a:lnTo>
                <a:lnTo>
                  <a:pt x="2097825" y="2129492"/>
                </a:lnTo>
                <a:lnTo>
                  <a:pt x="2096926" y="2127680"/>
                </a:lnTo>
                <a:close/>
                <a:moveTo>
                  <a:pt x="3759291" y="2120064"/>
                </a:moveTo>
                <a:lnTo>
                  <a:pt x="3766253" y="2124429"/>
                </a:lnTo>
                <a:cubicBezTo>
                  <a:pt x="3769182" y="2125407"/>
                  <a:pt x="3772111" y="2125407"/>
                  <a:pt x="3774060" y="2123455"/>
                </a:cubicBezTo>
                <a:lnTo>
                  <a:pt x="3774072" y="2123448"/>
                </a:lnTo>
                <a:lnTo>
                  <a:pt x="3766691" y="2123126"/>
                </a:lnTo>
                <a:close/>
                <a:moveTo>
                  <a:pt x="5087753" y="2119555"/>
                </a:moveTo>
                <a:cubicBezTo>
                  <a:pt x="5089703" y="2119555"/>
                  <a:pt x="5093601" y="2121518"/>
                  <a:pt x="5097502" y="2123484"/>
                </a:cubicBezTo>
                <a:cubicBezTo>
                  <a:pt x="5109196" y="2127405"/>
                  <a:pt x="5116988" y="2127405"/>
                  <a:pt x="5128691" y="2127405"/>
                </a:cubicBezTo>
                <a:cubicBezTo>
                  <a:pt x="5136483" y="2127405"/>
                  <a:pt x="5140384" y="2139178"/>
                  <a:pt x="5144275" y="2143110"/>
                </a:cubicBezTo>
                <a:cubicBezTo>
                  <a:pt x="5152078" y="2150962"/>
                  <a:pt x="5155979" y="2154883"/>
                  <a:pt x="5163771" y="2158815"/>
                </a:cubicBezTo>
                <a:cubicBezTo>
                  <a:pt x="5171563" y="2162736"/>
                  <a:pt x="5175464" y="2170588"/>
                  <a:pt x="5179365" y="2178441"/>
                </a:cubicBezTo>
                <a:cubicBezTo>
                  <a:pt x="5183266" y="2178441"/>
                  <a:pt x="5194960" y="2190214"/>
                  <a:pt x="5198851" y="2190214"/>
                </a:cubicBezTo>
                <a:cubicBezTo>
                  <a:pt x="5198851" y="2190214"/>
                  <a:pt x="5191058" y="2174509"/>
                  <a:pt x="5202752" y="2190214"/>
                </a:cubicBezTo>
                <a:cubicBezTo>
                  <a:pt x="5206653" y="2194135"/>
                  <a:pt x="5210554" y="2194135"/>
                  <a:pt x="5214445" y="2198067"/>
                </a:cubicBezTo>
                <a:cubicBezTo>
                  <a:pt x="5222247" y="2198067"/>
                  <a:pt x="5218346" y="2201988"/>
                  <a:pt x="5218346" y="2201988"/>
                </a:cubicBezTo>
                <a:cubicBezTo>
                  <a:pt x="5218346" y="2201988"/>
                  <a:pt x="5226138" y="2201988"/>
                  <a:pt x="5226138" y="2205919"/>
                </a:cubicBezTo>
                <a:cubicBezTo>
                  <a:pt x="5226138" y="2205919"/>
                  <a:pt x="5222247" y="2205919"/>
                  <a:pt x="5222247" y="2209840"/>
                </a:cubicBezTo>
                <a:cubicBezTo>
                  <a:pt x="5222247" y="2209840"/>
                  <a:pt x="5226138" y="2213761"/>
                  <a:pt x="5230039" y="2213761"/>
                </a:cubicBezTo>
                <a:cubicBezTo>
                  <a:pt x="5245634" y="2213761"/>
                  <a:pt x="5230039" y="2217693"/>
                  <a:pt x="5230039" y="2221614"/>
                </a:cubicBezTo>
                <a:cubicBezTo>
                  <a:pt x="5230039" y="2217693"/>
                  <a:pt x="5253426" y="2217693"/>
                  <a:pt x="5249535" y="2225545"/>
                </a:cubicBezTo>
                <a:cubicBezTo>
                  <a:pt x="5249535" y="2229466"/>
                  <a:pt x="5245634" y="2225545"/>
                  <a:pt x="5245634" y="2229466"/>
                </a:cubicBezTo>
                <a:cubicBezTo>
                  <a:pt x="5241733" y="2229466"/>
                  <a:pt x="5245634" y="2233387"/>
                  <a:pt x="5245634" y="2233387"/>
                </a:cubicBezTo>
                <a:cubicBezTo>
                  <a:pt x="5241733" y="2241240"/>
                  <a:pt x="5249535" y="2245171"/>
                  <a:pt x="5253426" y="2249092"/>
                </a:cubicBezTo>
                <a:cubicBezTo>
                  <a:pt x="5257327" y="2249092"/>
                  <a:pt x="5265129" y="2253013"/>
                  <a:pt x="5265129" y="2256945"/>
                </a:cubicBezTo>
                <a:cubicBezTo>
                  <a:pt x="5265129" y="2260866"/>
                  <a:pt x="5265129" y="2260866"/>
                  <a:pt x="5269020" y="2264797"/>
                </a:cubicBezTo>
                <a:cubicBezTo>
                  <a:pt x="5269020" y="2264797"/>
                  <a:pt x="5272921" y="2280492"/>
                  <a:pt x="5269020" y="2280492"/>
                </a:cubicBezTo>
                <a:cubicBezTo>
                  <a:pt x="5272921" y="2280492"/>
                  <a:pt x="5272921" y="2272650"/>
                  <a:pt x="5276822" y="2272650"/>
                </a:cubicBezTo>
                <a:cubicBezTo>
                  <a:pt x="5280713" y="2272650"/>
                  <a:pt x="5284614" y="2276571"/>
                  <a:pt x="5284614" y="2276571"/>
                </a:cubicBezTo>
                <a:cubicBezTo>
                  <a:pt x="5288516" y="2280492"/>
                  <a:pt x="5292417" y="2284423"/>
                  <a:pt x="5296308" y="2288344"/>
                </a:cubicBezTo>
                <a:cubicBezTo>
                  <a:pt x="5300209" y="2292276"/>
                  <a:pt x="5292417" y="2292276"/>
                  <a:pt x="5292417" y="2296197"/>
                </a:cubicBezTo>
                <a:cubicBezTo>
                  <a:pt x="5288516" y="2304049"/>
                  <a:pt x="5296308" y="2335449"/>
                  <a:pt x="5292417" y="2339380"/>
                </a:cubicBezTo>
                <a:cubicBezTo>
                  <a:pt x="5288516" y="2343301"/>
                  <a:pt x="5265129" y="2339380"/>
                  <a:pt x="5261228" y="2339380"/>
                </a:cubicBezTo>
                <a:cubicBezTo>
                  <a:pt x="5253426" y="2331528"/>
                  <a:pt x="5249535" y="2327596"/>
                  <a:pt x="5241733" y="2319754"/>
                </a:cubicBezTo>
                <a:cubicBezTo>
                  <a:pt x="5226138" y="2307970"/>
                  <a:pt x="5214445" y="2292276"/>
                  <a:pt x="5198851" y="2280492"/>
                </a:cubicBezTo>
                <a:cubicBezTo>
                  <a:pt x="5191058" y="2268718"/>
                  <a:pt x="5191058" y="2256945"/>
                  <a:pt x="5183266" y="2245171"/>
                </a:cubicBezTo>
                <a:cubicBezTo>
                  <a:pt x="5179365" y="2237319"/>
                  <a:pt x="5175464" y="2233387"/>
                  <a:pt x="5167672" y="2225545"/>
                </a:cubicBezTo>
                <a:cubicBezTo>
                  <a:pt x="5167672" y="2225545"/>
                  <a:pt x="5163771" y="2221614"/>
                  <a:pt x="5159870" y="2217693"/>
                </a:cubicBezTo>
                <a:cubicBezTo>
                  <a:pt x="5155979" y="2209840"/>
                  <a:pt x="5155979" y="2198067"/>
                  <a:pt x="5148177" y="2190214"/>
                </a:cubicBezTo>
                <a:cubicBezTo>
                  <a:pt x="5144275" y="2186283"/>
                  <a:pt x="5140384" y="2186283"/>
                  <a:pt x="5132582" y="2182362"/>
                </a:cubicBezTo>
                <a:cubicBezTo>
                  <a:pt x="5128691" y="2178441"/>
                  <a:pt x="5128691" y="2170588"/>
                  <a:pt x="5124790" y="2166657"/>
                </a:cubicBezTo>
                <a:cubicBezTo>
                  <a:pt x="5120889" y="2158815"/>
                  <a:pt x="5113097" y="2154883"/>
                  <a:pt x="5105295" y="2150962"/>
                </a:cubicBezTo>
                <a:cubicBezTo>
                  <a:pt x="5097502" y="2147031"/>
                  <a:pt x="5093601" y="2135257"/>
                  <a:pt x="5089700" y="2127405"/>
                </a:cubicBezTo>
                <a:cubicBezTo>
                  <a:pt x="5085804" y="2121518"/>
                  <a:pt x="5085804" y="2119555"/>
                  <a:pt x="5087753" y="2119555"/>
                </a:cubicBezTo>
                <a:close/>
                <a:moveTo>
                  <a:pt x="2081363" y="2114252"/>
                </a:moveTo>
                <a:lnTo>
                  <a:pt x="2083837" y="2118074"/>
                </a:lnTo>
                <a:lnTo>
                  <a:pt x="2084570" y="2118849"/>
                </a:lnTo>
                <a:close/>
                <a:moveTo>
                  <a:pt x="2155289" y="2110865"/>
                </a:moveTo>
                <a:lnTo>
                  <a:pt x="2155289" y="2115903"/>
                </a:lnTo>
                <a:lnTo>
                  <a:pt x="2155610" y="2120758"/>
                </a:lnTo>
                <a:lnTo>
                  <a:pt x="2157034" y="2118895"/>
                </a:lnTo>
                <a:close/>
                <a:moveTo>
                  <a:pt x="5199081" y="2108735"/>
                </a:moveTo>
                <a:lnTo>
                  <a:pt x="5199230" y="2110985"/>
                </a:lnTo>
                <a:lnTo>
                  <a:pt x="5201949" y="2114488"/>
                </a:lnTo>
                <a:close/>
                <a:moveTo>
                  <a:pt x="4147973" y="2106237"/>
                </a:moveTo>
                <a:lnTo>
                  <a:pt x="4130353" y="2123972"/>
                </a:lnTo>
                <a:lnTo>
                  <a:pt x="4130989" y="2123547"/>
                </a:lnTo>
                <a:cubicBezTo>
                  <a:pt x="4132942" y="2121592"/>
                  <a:pt x="4134894" y="2119637"/>
                  <a:pt x="4136843" y="2119637"/>
                </a:cubicBezTo>
                <a:close/>
                <a:moveTo>
                  <a:pt x="3554272" y="2103957"/>
                </a:moveTo>
                <a:lnTo>
                  <a:pt x="3552903" y="2106804"/>
                </a:lnTo>
                <a:lnTo>
                  <a:pt x="3552708" y="2110245"/>
                </a:lnTo>
                <a:close/>
                <a:moveTo>
                  <a:pt x="1948599" y="2103854"/>
                </a:moveTo>
                <a:lnTo>
                  <a:pt x="1951534" y="2107692"/>
                </a:lnTo>
                <a:cubicBezTo>
                  <a:pt x="1951534" y="2115518"/>
                  <a:pt x="1943749" y="2123343"/>
                  <a:pt x="1943749" y="2131184"/>
                </a:cubicBezTo>
                <a:cubicBezTo>
                  <a:pt x="1943749" y="2142922"/>
                  <a:pt x="1963218" y="2154661"/>
                  <a:pt x="1947634" y="2166414"/>
                </a:cubicBezTo>
                <a:lnTo>
                  <a:pt x="1948963" y="2170141"/>
                </a:lnTo>
                <a:lnTo>
                  <a:pt x="1951046" y="2165133"/>
                </a:lnTo>
                <a:cubicBezTo>
                  <a:pt x="1953489" y="2163174"/>
                  <a:pt x="1956419" y="2161214"/>
                  <a:pt x="1956419" y="2159252"/>
                </a:cubicBezTo>
                <a:cubicBezTo>
                  <a:pt x="1956419" y="2155327"/>
                  <a:pt x="1952516" y="2151403"/>
                  <a:pt x="1952516" y="2147488"/>
                </a:cubicBezTo>
                <a:cubicBezTo>
                  <a:pt x="1944697" y="2135715"/>
                  <a:pt x="1944697" y="2123952"/>
                  <a:pt x="1952516" y="2112189"/>
                </a:cubicBezTo>
                <a:cubicBezTo>
                  <a:pt x="1956419" y="2104345"/>
                  <a:pt x="1953489" y="2103364"/>
                  <a:pt x="1948605" y="2103854"/>
                </a:cubicBezTo>
                <a:close/>
                <a:moveTo>
                  <a:pt x="5181214" y="2100077"/>
                </a:moveTo>
                <a:lnTo>
                  <a:pt x="5193282" y="2102498"/>
                </a:lnTo>
                <a:lnTo>
                  <a:pt x="5190869" y="2100077"/>
                </a:lnTo>
                <a:close/>
                <a:moveTo>
                  <a:pt x="3107924" y="2099824"/>
                </a:moveTo>
                <a:lnTo>
                  <a:pt x="3108434" y="2101692"/>
                </a:lnTo>
                <a:lnTo>
                  <a:pt x="3109661" y="2101984"/>
                </a:lnTo>
                <a:close/>
                <a:moveTo>
                  <a:pt x="3454494" y="2099077"/>
                </a:moveTo>
                <a:lnTo>
                  <a:pt x="3453472" y="2099609"/>
                </a:lnTo>
                <a:cubicBezTo>
                  <a:pt x="3449080" y="2103523"/>
                  <a:pt x="3445175" y="2108416"/>
                  <a:pt x="3443224" y="2112332"/>
                </a:cubicBezTo>
                <a:lnTo>
                  <a:pt x="3440949" y="2123753"/>
                </a:lnTo>
                <a:lnTo>
                  <a:pt x="3443146" y="2119971"/>
                </a:lnTo>
                <a:close/>
                <a:moveTo>
                  <a:pt x="2080466" y="2098012"/>
                </a:moveTo>
                <a:lnTo>
                  <a:pt x="2078953" y="2098952"/>
                </a:lnTo>
                <a:lnTo>
                  <a:pt x="2078507" y="2101786"/>
                </a:lnTo>
                <a:close/>
                <a:moveTo>
                  <a:pt x="5509943" y="2092416"/>
                </a:moveTo>
                <a:cubicBezTo>
                  <a:pt x="5510432" y="2091927"/>
                  <a:pt x="5511410" y="2092905"/>
                  <a:pt x="5515324" y="2096816"/>
                </a:cubicBezTo>
                <a:cubicBezTo>
                  <a:pt x="5515324" y="2096816"/>
                  <a:pt x="5519237" y="2100727"/>
                  <a:pt x="5523142" y="2104638"/>
                </a:cubicBezTo>
                <a:cubicBezTo>
                  <a:pt x="5523142" y="2104638"/>
                  <a:pt x="5523142" y="2112461"/>
                  <a:pt x="5523142" y="2112461"/>
                </a:cubicBezTo>
                <a:cubicBezTo>
                  <a:pt x="5523142" y="2112461"/>
                  <a:pt x="5527055" y="2112461"/>
                  <a:pt x="5527055" y="2112461"/>
                </a:cubicBezTo>
                <a:cubicBezTo>
                  <a:pt x="5530968" y="2116372"/>
                  <a:pt x="5527055" y="2120283"/>
                  <a:pt x="5530968" y="2116372"/>
                </a:cubicBezTo>
                <a:cubicBezTo>
                  <a:pt x="5538795" y="2112461"/>
                  <a:pt x="5538795" y="2116372"/>
                  <a:pt x="5546613" y="2120283"/>
                </a:cubicBezTo>
                <a:cubicBezTo>
                  <a:pt x="5554440" y="2124194"/>
                  <a:pt x="5550527" y="2128105"/>
                  <a:pt x="5538795" y="2128105"/>
                </a:cubicBezTo>
                <a:cubicBezTo>
                  <a:pt x="5519237" y="2128105"/>
                  <a:pt x="5546613" y="2139839"/>
                  <a:pt x="5530968" y="2143750"/>
                </a:cubicBezTo>
                <a:cubicBezTo>
                  <a:pt x="5525103" y="2145705"/>
                  <a:pt x="5519235" y="2145705"/>
                  <a:pt x="5513367" y="2145216"/>
                </a:cubicBezTo>
                <a:lnTo>
                  <a:pt x="5510720" y="2144996"/>
                </a:lnTo>
                <a:lnTo>
                  <a:pt x="5523037" y="2147314"/>
                </a:lnTo>
                <a:cubicBezTo>
                  <a:pt x="5511298" y="2151220"/>
                  <a:pt x="5526956" y="2155125"/>
                  <a:pt x="5523037" y="2159031"/>
                </a:cubicBezTo>
                <a:cubicBezTo>
                  <a:pt x="5523037" y="2162937"/>
                  <a:pt x="5511298" y="2151220"/>
                  <a:pt x="5515208" y="2162937"/>
                </a:cubicBezTo>
                <a:cubicBezTo>
                  <a:pt x="5519127" y="2170748"/>
                  <a:pt x="5526956" y="2178559"/>
                  <a:pt x="5526956" y="2186370"/>
                </a:cubicBezTo>
                <a:cubicBezTo>
                  <a:pt x="5526956" y="2194181"/>
                  <a:pt x="5538696" y="2198087"/>
                  <a:pt x="5542615" y="2205898"/>
                </a:cubicBezTo>
                <a:cubicBezTo>
                  <a:pt x="5550444" y="2209804"/>
                  <a:pt x="5538696" y="2213709"/>
                  <a:pt x="5534786" y="2209804"/>
                </a:cubicBezTo>
                <a:cubicBezTo>
                  <a:pt x="5526956" y="2205898"/>
                  <a:pt x="5515208" y="2221520"/>
                  <a:pt x="5515208" y="2229331"/>
                </a:cubicBezTo>
                <a:cubicBezTo>
                  <a:pt x="5519127" y="2241048"/>
                  <a:pt x="5511298" y="2244954"/>
                  <a:pt x="5503468" y="2252765"/>
                </a:cubicBezTo>
                <a:cubicBezTo>
                  <a:pt x="5499549" y="2256671"/>
                  <a:pt x="5495639" y="2260576"/>
                  <a:pt x="5495639" y="2264482"/>
                </a:cubicBezTo>
                <a:cubicBezTo>
                  <a:pt x="5495639" y="2272293"/>
                  <a:pt x="5499549" y="2276198"/>
                  <a:pt x="5495639" y="2280104"/>
                </a:cubicBezTo>
                <a:cubicBezTo>
                  <a:pt x="5487810" y="2287915"/>
                  <a:pt x="5495639" y="2295726"/>
                  <a:pt x="5491720" y="2303538"/>
                </a:cubicBezTo>
                <a:cubicBezTo>
                  <a:pt x="5491720" y="2303538"/>
                  <a:pt x="5487810" y="2299632"/>
                  <a:pt x="5483890" y="2299632"/>
                </a:cubicBezTo>
                <a:cubicBezTo>
                  <a:pt x="5479971" y="2299632"/>
                  <a:pt x="5476061" y="2303538"/>
                  <a:pt x="5472142" y="2303538"/>
                </a:cubicBezTo>
                <a:cubicBezTo>
                  <a:pt x="5456483" y="2311349"/>
                  <a:pt x="5464313" y="2303538"/>
                  <a:pt x="5460403" y="2291821"/>
                </a:cubicBezTo>
                <a:cubicBezTo>
                  <a:pt x="5460403" y="2287915"/>
                  <a:pt x="5452573" y="2291821"/>
                  <a:pt x="5448654" y="2291821"/>
                </a:cubicBezTo>
                <a:cubicBezTo>
                  <a:pt x="5444744" y="2295726"/>
                  <a:pt x="5436915" y="2291821"/>
                  <a:pt x="5432995" y="2287915"/>
                </a:cubicBezTo>
                <a:cubicBezTo>
                  <a:pt x="5429085" y="2284010"/>
                  <a:pt x="5429085" y="2291821"/>
                  <a:pt x="5425166" y="2295726"/>
                </a:cubicBezTo>
                <a:cubicBezTo>
                  <a:pt x="5421256" y="2295726"/>
                  <a:pt x="5409508" y="2295726"/>
                  <a:pt x="5405588" y="2295726"/>
                </a:cubicBezTo>
                <a:cubicBezTo>
                  <a:pt x="5401678" y="2291821"/>
                  <a:pt x="5413418" y="2284010"/>
                  <a:pt x="5401678" y="2287915"/>
                </a:cubicBezTo>
                <a:cubicBezTo>
                  <a:pt x="5397759" y="2287915"/>
                  <a:pt x="5389930" y="2284010"/>
                  <a:pt x="5382100" y="2280104"/>
                </a:cubicBezTo>
                <a:cubicBezTo>
                  <a:pt x="5370361" y="2272293"/>
                  <a:pt x="5374271" y="2260576"/>
                  <a:pt x="5366442" y="2248859"/>
                </a:cubicBezTo>
                <a:cubicBezTo>
                  <a:pt x="5362532" y="2237143"/>
                  <a:pt x="5350783" y="2225426"/>
                  <a:pt x="5350783" y="2213709"/>
                </a:cubicBezTo>
                <a:cubicBezTo>
                  <a:pt x="5350783" y="2209804"/>
                  <a:pt x="5358613" y="2186370"/>
                  <a:pt x="5362532" y="2190276"/>
                </a:cubicBezTo>
                <a:lnTo>
                  <a:pt x="5363018" y="2190761"/>
                </a:lnTo>
                <a:lnTo>
                  <a:pt x="5380369" y="2196061"/>
                </a:lnTo>
                <a:cubicBezTo>
                  <a:pt x="5388192" y="2198506"/>
                  <a:pt x="5396015" y="2200461"/>
                  <a:pt x="5397967" y="2198506"/>
                </a:cubicBezTo>
                <a:cubicBezTo>
                  <a:pt x="5397967" y="2198506"/>
                  <a:pt x="5390149" y="2194595"/>
                  <a:pt x="5390149" y="2190683"/>
                </a:cubicBezTo>
                <a:cubicBezTo>
                  <a:pt x="5394062" y="2186772"/>
                  <a:pt x="5394062" y="2182861"/>
                  <a:pt x="5397967" y="2178950"/>
                </a:cubicBezTo>
                <a:cubicBezTo>
                  <a:pt x="5401880" y="2171128"/>
                  <a:pt x="5409707" y="2171128"/>
                  <a:pt x="5417525" y="2167217"/>
                </a:cubicBezTo>
                <a:cubicBezTo>
                  <a:pt x="5433178" y="2163305"/>
                  <a:pt x="5440996" y="2151572"/>
                  <a:pt x="5452736" y="2139839"/>
                </a:cubicBezTo>
                <a:cubicBezTo>
                  <a:pt x="5454693" y="2141794"/>
                  <a:pt x="5457626" y="2145705"/>
                  <a:pt x="5460070" y="2147661"/>
                </a:cubicBezTo>
                <a:lnTo>
                  <a:pt x="5461639" y="2148153"/>
                </a:lnTo>
                <a:lnTo>
                  <a:pt x="5465935" y="2150105"/>
                </a:lnTo>
                <a:cubicBezTo>
                  <a:pt x="5466424" y="2148639"/>
                  <a:pt x="5466424" y="2145705"/>
                  <a:pt x="5468381" y="2143750"/>
                </a:cubicBezTo>
                <a:cubicBezTo>
                  <a:pt x="5468381" y="2139839"/>
                  <a:pt x="5476208" y="2139839"/>
                  <a:pt x="5476208" y="2139839"/>
                </a:cubicBezTo>
                <a:cubicBezTo>
                  <a:pt x="5476208" y="2139839"/>
                  <a:pt x="5468381" y="2139839"/>
                  <a:pt x="5464468" y="2143750"/>
                </a:cubicBezTo>
                <a:cubicBezTo>
                  <a:pt x="5464468" y="2146683"/>
                  <a:pt x="5463979" y="2148150"/>
                  <a:pt x="5463185" y="2148639"/>
                </a:cubicBezTo>
                <a:lnTo>
                  <a:pt x="5461639" y="2148153"/>
                </a:lnTo>
                <a:lnTo>
                  <a:pt x="5460554" y="2147661"/>
                </a:lnTo>
                <a:cubicBezTo>
                  <a:pt x="5452736" y="2143750"/>
                  <a:pt x="5448823" y="2135927"/>
                  <a:pt x="5460554" y="2135927"/>
                </a:cubicBezTo>
                <a:cubicBezTo>
                  <a:pt x="5464468" y="2132016"/>
                  <a:pt x="5476208" y="2132016"/>
                  <a:pt x="5476208" y="2128105"/>
                </a:cubicBezTo>
                <a:cubicBezTo>
                  <a:pt x="5476208" y="2128105"/>
                  <a:pt x="5476208" y="2128105"/>
                  <a:pt x="5476208" y="2124194"/>
                </a:cubicBezTo>
                <a:cubicBezTo>
                  <a:pt x="5476208" y="2124194"/>
                  <a:pt x="5476208" y="2120283"/>
                  <a:pt x="5480112" y="2120283"/>
                </a:cubicBezTo>
                <a:cubicBezTo>
                  <a:pt x="5480112" y="2116372"/>
                  <a:pt x="5484026" y="2112461"/>
                  <a:pt x="5487939" y="2112461"/>
                </a:cubicBezTo>
                <a:cubicBezTo>
                  <a:pt x="5487939" y="2108549"/>
                  <a:pt x="5499679" y="2092905"/>
                  <a:pt x="5503584" y="2092905"/>
                </a:cubicBezTo>
                <a:cubicBezTo>
                  <a:pt x="5503584" y="2092905"/>
                  <a:pt x="5503584" y="2100727"/>
                  <a:pt x="5507497" y="2096816"/>
                </a:cubicBezTo>
                <a:cubicBezTo>
                  <a:pt x="5509454" y="2094860"/>
                  <a:pt x="5509454" y="2092905"/>
                  <a:pt x="5509943" y="2092416"/>
                </a:cubicBezTo>
                <a:close/>
                <a:moveTo>
                  <a:pt x="1900369" y="2090126"/>
                </a:moveTo>
                <a:lnTo>
                  <a:pt x="1904797" y="2095938"/>
                </a:lnTo>
                <a:cubicBezTo>
                  <a:pt x="1908697" y="2095938"/>
                  <a:pt x="1912582" y="2107692"/>
                  <a:pt x="1916481" y="2107692"/>
                </a:cubicBezTo>
                <a:cubicBezTo>
                  <a:pt x="1920381" y="2107692"/>
                  <a:pt x="1920381" y="2103779"/>
                  <a:pt x="1924266" y="2103779"/>
                </a:cubicBezTo>
                <a:lnTo>
                  <a:pt x="1929572" y="2103779"/>
                </a:lnTo>
                <a:lnTo>
                  <a:pt x="1924194" y="2102878"/>
                </a:lnTo>
                <a:cubicBezTo>
                  <a:pt x="1922243" y="2102387"/>
                  <a:pt x="1921267" y="2102387"/>
                  <a:pt x="1921267" y="2104350"/>
                </a:cubicBezTo>
                <a:cubicBezTo>
                  <a:pt x="1917364" y="2108264"/>
                  <a:pt x="1913447" y="2104350"/>
                  <a:pt x="1913447" y="2104350"/>
                </a:cubicBezTo>
                <a:cubicBezTo>
                  <a:pt x="1909545" y="2100425"/>
                  <a:pt x="1906618" y="2095522"/>
                  <a:pt x="1903201" y="2091600"/>
                </a:cubicBezTo>
                <a:close/>
                <a:moveTo>
                  <a:pt x="3476225" y="2089551"/>
                </a:moveTo>
                <a:lnTo>
                  <a:pt x="3466646" y="2092759"/>
                </a:lnTo>
                <a:lnTo>
                  <a:pt x="3458781" y="2096848"/>
                </a:lnTo>
                <a:close/>
                <a:moveTo>
                  <a:pt x="3478351" y="2088838"/>
                </a:moveTo>
                <a:lnTo>
                  <a:pt x="3478225" y="2088881"/>
                </a:lnTo>
                <a:lnTo>
                  <a:pt x="3480353" y="2091183"/>
                </a:lnTo>
                <a:close/>
                <a:moveTo>
                  <a:pt x="3497963" y="2087910"/>
                </a:moveTo>
                <a:lnTo>
                  <a:pt x="3490057" y="2096670"/>
                </a:lnTo>
                <a:lnTo>
                  <a:pt x="3484669" y="2095772"/>
                </a:lnTo>
                <a:lnTo>
                  <a:pt x="3488492" y="2098636"/>
                </a:lnTo>
                <a:cubicBezTo>
                  <a:pt x="3490010" y="2099001"/>
                  <a:pt x="3491710" y="2098514"/>
                  <a:pt x="3493654" y="2096563"/>
                </a:cubicBezTo>
                <a:close/>
                <a:moveTo>
                  <a:pt x="2092884" y="2086572"/>
                </a:moveTo>
                <a:lnTo>
                  <a:pt x="2092625" y="2088661"/>
                </a:lnTo>
                <a:lnTo>
                  <a:pt x="2092517" y="2088785"/>
                </a:lnTo>
                <a:lnTo>
                  <a:pt x="2093039" y="2088434"/>
                </a:lnTo>
                <a:close/>
                <a:moveTo>
                  <a:pt x="3758855" y="2085125"/>
                </a:moveTo>
                <a:lnTo>
                  <a:pt x="3770094" y="2100181"/>
                </a:lnTo>
                <a:cubicBezTo>
                  <a:pt x="3772041" y="2104086"/>
                  <a:pt x="3777875" y="2107992"/>
                  <a:pt x="3781277" y="2111897"/>
                </a:cubicBezTo>
                <a:lnTo>
                  <a:pt x="3778708" y="2120737"/>
                </a:lnTo>
                <a:lnTo>
                  <a:pt x="3779917" y="2120030"/>
                </a:lnTo>
                <a:lnTo>
                  <a:pt x="3782001" y="2119854"/>
                </a:lnTo>
                <a:lnTo>
                  <a:pt x="3782001" y="2108663"/>
                </a:lnTo>
                <a:cubicBezTo>
                  <a:pt x="3778080" y="2104746"/>
                  <a:pt x="3766348" y="2100828"/>
                  <a:pt x="3766348" y="2092993"/>
                </a:cubicBezTo>
                <a:cubicBezTo>
                  <a:pt x="3766348" y="2089084"/>
                  <a:pt x="3763415" y="2087130"/>
                  <a:pt x="3759991" y="2085663"/>
                </a:cubicBezTo>
                <a:close/>
                <a:moveTo>
                  <a:pt x="1890018" y="2084738"/>
                </a:moveTo>
                <a:lnTo>
                  <a:pt x="1885879" y="2086819"/>
                </a:lnTo>
                <a:lnTo>
                  <a:pt x="1892140" y="2086156"/>
                </a:lnTo>
                <a:lnTo>
                  <a:pt x="1893515" y="2086558"/>
                </a:lnTo>
                <a:close/>
                <a:moveTo>
                  <a:pt x="3899794" y="2066459"/>
                </a:moveTo>
                <a:lnTo>
                  <a:pt x="3899359" y="2069505"/>
                </a:lnTo>
                <a:cubicBezTo>
                  <a:pt x="3903279" y="2073423"/>
                  <a:pt x="3907185" y="2073423"/>
                  <a:pt x="3911091" y="2077341"/>
                </a:cubicBezTo>
                <a:cubicBezTo>
                  <a:pt x="3915012" y="2081258"/>
                  <a:pt x="3915012" y="2085176"/>
                  <a:pt x="3918918" y="2089075"/>
                </a:cubicBezTo>
                <a:cubicBezTo>
                  <a:pt x="3926745" y="2096910"/>
                  <a:pt x="3930666" y="2108663"/>
                  <a:pt x="3938478" y="2116499"/>
                </a:cubicBezTo>
                <a:cubicBezTo>
                  <a:pt x="3938478" y="2116499"/>
                  <a:pt x="3941415" y="2116499"/>
                  <a:pt x="3944352" y="2116986"/>
                </a:cubicBezTo>
                <a:lnTo>
                  <a:pt x="3947246" y="2118668"/>
                </a:lnTo>
                <a:lnTo>
                  <a:pt x="3946672" y="2116348"/>
                </a:lnTo>
                <a:cubicBezTo>
                  <a:pt x="3938862" y="2112420"/>
                  <a:pt x="3934958" y="2112420"/>
                  <a:pt x="3931053" y="2104565"/>
                </a:cubicBezTo>
                <a:cubicBezTo>
                  <a:pt x="3927148" y="2096698"/>
                  <a:pt x="3915434" y="2073131"/>
                  <a:pt x="3903733" y="2069204"/>
                </a:cubicBezTo>
                <a:close/>
                <a:moveTo>
                  <a:pt x="2097751" y="2065538"/>
                </a:moveTo>
                <a:lnTo>
                  <a:pt x="2093112" y="2069050"/>
                </a:lnTo>
                <a:cubicBezTo>
                  <a:pt x="2089210" y="2071012"/>
                  <a:pt x="2088234" y="2073953"/>
                  <a:pt x="2088722" y="2076894"/>
                </a:cubicBezTo>
                <a:lnTo>
                  <a:pt x="2092666" y="2083940"/>
                </a:lnTo>
                <a:lnTo>
                  <a:pt x="2092551" y="2082551"/>
                </a:lnTo>
                <a:cubicBezTo>
                  <a:pt x="2091092" y="2080590"/>
                  <a:pt x="2089147" y="2078627"/>
                  <a:pt x="2089147" y="2076663"/>
                </a:cubicBezTo>
                <a:cubicBezTo>
                  <a:pt x="2087201" y="2072738"/>
                  <a:pt x="2091092" y="2070776"/>
                  <a:pt x="2095469" y="2068324"/>
                </a:cubicBezTo>
                <a:close/>
                <a:moveTo>
                  <a:pt x="3071302" y="2063071"/>
                </a:moveTo>
                <a:lnTo>
                  <a:pt x="3064599" y="2065204"/>
                </a:lnTo>
                <a:lnTo>
                  <a:pt x="3058754" y="2073713"/>
                </a:lnTo>
                <a:lnTo>
                  <a:pt x="3063699" y="2068770"/>
                </a:lnTo>
                <a:close/>
                <a:moveTo>
                  <a:pt x="3621956" y="2063058"/>
                </a:moveTo>
                <a:lnTo>
                  <a:pt x="3614957" y="2065279"/>
                </a:lnTo>
                <a:lnTo>
                  <a:pt x="3609488" y="2068019"/>
                </a:lnTo>
                <a:lnTo>
                  <a:pt x="3618421" y="2065031"/>
                </a:lnTo>
                <a:close/>
                <a:moveTo>
                  <a:pt x="3114698" y="2060372"/>
                </a:moveTo>
                <a:cubicBezTo>
                  <a:pt x="3112759" y="2060372"/>
                  <a:pt x="3110820" y="2061360"/>
                  <a:pt x="3110820" y="2065309"/>
                </a:cubicBezTo>
                <a:cubicBezTo>
                  <a:pt x="3110820" y="2065309"/>
                  <a:pt x="3114698" y="2069258"/>
                  <a:pt x="3110820" y="2073208"/>
                </a:cubicBezTo>
                <a:cubicBezTo>
                  <a:pt x="3110820" y="2075182"/>
                  <a:pt x="3108879" y="2075182"/>
                  <a:pt x="3106938" y="2075182"/>
                </a:cubicBezTo>
                <a:lnTo>
                  <a:pt x="3105759" y="2075782"/>
                </a:lnTo>
                <a:lnTo>
                  <a:pt x="3106959" y="2076631"/>
                </a:lnTo>
                <a:lnTo>
                  <a:pt x="3107679" y="2079030"/>
                </a:lnTo>
                <a:lnTo>
                  <a:pt x="3107679" y="2076968"/>
                </a:lnTo>
                <a:cubicBezTo>
                  <a:pt x="3115416" y="2076968"/>
                  <a:pt x="3111547" y="2069155"/>
                  <a:pt x="3111547" y="2065245"/>
                </a:cubicBezTo>
                <a:lnTo>
                  <a:pt x="3115287" y="2060522"/>
                </a:lnTo>
                <a:close/>
                <a:moveTo>
                  <a:pt x="3734681" y="2060245"/>
                </a:moveTo>
                <a:lnTo>
                  <a:pt x="3738014" y="2061613"/>
                </a:lnTo>
                <a:cubicBezTo>
                  <a:pt x="3740931" y="2063078"/>
                  <a:pt x="3742875" y="2065031"/>
                  <a:pt x="3742875" y="2068936"/>
                </a:cubicBezTo>
                <a:lnTo>
                  <a:pt x="3743986" y="2070052"/>
                </a:lnTo>
                <a:lnTo>
                  <a:pt x="3738961" y="2061670"/>
                </a:lnTo>
                <a:close/>
                <a:moveTo>
                  <a:pt x="3083648" y="2060049"/>
                </a:moveTo>
                <a:lnTo>
                  <a:pt x="3085821" y="2069263"/>
                </a:lnTo>
                <a:cubicBezTo>
                  <a:pt x="3087296" y="2076634"/>
                  <a:pt x="3089263" y="2084497"/>
                  <a:pt x="3095163" y="2084497"/>
                </a:cubicBezTo>
                <a:lnTo>
                  <a:pt x="3100214" y="2078602"/>
                </a:lnTo>
                <a:lnTo>
                  <a:pt x="3095300" y="2081101"/>
                </a:lnTo>
                <a:cubicBezTo>
                  <a:pt x="3089483" y="2087025"/>
                  <a:pt x="3088029" y="2068518"/>
                  <a:pt x="3084393" y="2060559"/>
                </a:cubicBezTo>
                <a:close/>
                <a:moveTo>
                  <a:pt x="3276043" y="2059017"/>
                </a:moveTo>
                <a:cubicBezTo>
                  <a:pt x="3275983" y="2059261"/>
                  <a:pt x="3276589" y="2060238"/>
                  <a:pt x="3277316" y="2061214"/>
                </a:cubicBezTo>
                <a:lnTo>
                  <a:pt x="3279091" y="2063165"/>
                </a:lnTo>
                <a:lnTo>
                  <a:pt x="3282649" y="2084647"/>
                </a:lnTo>
                <a:lnTo>
                  <a:pt x="3283098" y="2085400"/>
                </a:lnTo>
                <a:lnTo>
                  <a:pt x="3283098" y="2068693"/>
                </a:lnTo>
                <a:lnTo>
                  <a:pt x="3278774" y="2061235"/>
                </a:lnTo>
                <a:lnTo>
                  <a:pt x="3279315" y="2063411"/>
                </a:lnTo>
                <a:lnTo>
                  <a:pt x="3279091" y="2063165"/>
                </a:lnTo>
                <a:lnTo>
                  <a:pt x="3278771" y="2061231"/>
                </a:lnTo>
                <a:lnTo>
                  <a:pt x="3278755" y="2061204"/>
                </a:lnTo>
                <a:close/>
                <a:moveTo>
                  <a:pt x="3627998" y="2057093"/>
                </a:moveTo>
                <a:lnTo>
                  <a:pt x="3624872" y="2061431"/>
                </a:lnTo>
                <a:lnTo>
                  <a:pt x="3627169" y="2060149"/>
                </a:lnTo>
                <a:close/>
                <a:moveTo>
                  <a:pt x="5636079" y="2057044"/>
                </a:moveTo>
                <a:cubicBezTo>
                  <a:pt x="5647726" y="2061038"/>
                  <a:pt x="5639961" y="2065032"/>
                  <a:pt x="5636079" y="2073021"/>
                </a:cubicBezTo>
                <a:cubicBezTo>
                  <a:pt x="5636079" y="2073021"/>
                  <a:pt x="5636079" y="2081009"/>
                  <a:pt x="5636079" y="2081009"/>
                </a:cubicBezTo>
                <a:cubicBezTo>
                  <a:pt x="5632197" y="2085004"/>
                  <a:pt x="5632197" y="2081009"/>
                  <a:pt x="5628314" y="2081009"/>
                </a:cubicBezTo>
                <a:cubicBezTo>
                  <a:pt x="5628314" y="2081009"/>
                  <a:pt x="5620550" y="2081009"/>
                  <a:pt x="5620550" y="2077015"/>
                </a:cubicBezTo>
                <a:cubicBezTo>
                  <a:pt x="5620550" y="2073021"/>
                  <a:pt x="5612785" y="2077015"/>
                  <a:pt x="5612785" y="2077015"/>
                </a:cubicBezTo>
                <a:cubicBezTo>
                  <a:pt x="5608903" y="2081009"/>
                  <a:pt x="5608903" y="2088998"/>
                  <a:pt x="5605020" y="2092992"/>
                </a:cubicBezTo>
                <a:cubicBezTo>
                  <a:pt x="5605020" y="2088998"/>
                  <a:pt x="5605020" y="2073021"/>
                  <a:pt x="5612785" y="2069027"/>
                </a:cubicBezTo>
                <a:cubicBezTo>
                  <a:pt x="5624432" y="2069027"/>
                  <a:pt x="5628314" y="2053050"/>
                  <a:pt x="5636079" y="2057044"/>
                </a:cubicBezTo>
                <a:close/>
                <a:moveTo>
                  <a:pt x="3558969" y="2056090"/>
                </a:moveTo>
                <a:lnTo>
                  <a:pt x="3567475" y="2073165"/>
                </a:lnTo>
                <a:lnTo>
                  <a:pt x="3562423" y="2085836"/>
                </a:lnTo>
                <a:lnTo>
                  <a:pt x="3567856" y="2076747"/>
                </a:lnTo>
                <a:cubicBezTo>
                  <a:pt x="3567856" y="2074795"/>
                  <a:pt x="3568827" y="2074795"/>
                  <a:pt x="3570771" y="2074795"/>
                </a:cubicBezTo>
                <a:lnTo>
                  <a:pt x="3572934" y="2074312"/>
                </a:lnTo>
                <a:lnTo>
                  <a:pt x="3568118" y="2073107"/>
                </a:lnTo>
                <a:cubicBezTo>
                  <a:pt x="3568118" y="2069186"/>
                  <a:pt x="3564229" y="2065279"/>
                  <a:pt x="3564229" y="2061357"/>
                </a:cubicBezTo>
                <a:close/>
                <a:moveTo>
                  <a:pt x="3515928" y="2055386"/>
                </a:moveTo>
                <a:lnTo>
                  <a:pt x="3515429" y="2055553"/>
                </a:lnTo>
                <a:cubicBezTo>
                  <a:pt x="3513478" y="2055553"/>
                  <a:pt x="3511528" y="2055553"/>
                  <a:pt x="3509577" y="2057513"/>
                </a:cubicBezTo>
                <a:lnTo>
                  <a:pt x="3505942" y="2072102"/>
                </a:lnTo>
                <a:close/>
                <a:moveTo>
                  <a:pt x="3114059" y="2053418"/>
                </a:moveTo>
                <a:lnTo>
                  <a:pt x="3113729" y="2055438"/>
                </a:lnTo>
                <a:lnTo>
                  <a:pt x="3118367" y="2061104"/>
                </a:lnTo>
                <a:lnTo>
                  <a:pt x="3119284" y="2061335"/>
                </a:lnTo>
                <a:close/>
                <a:moveTo>
                  <a:pt x="3064633" y="2050691"/>
                </a:moveTo>
                <a:lnTo>
                  <a:pt x="3065059" y="2054437"/>
                </a:lnTo>
                <a:lnTo>
                  <a:pt x="3065238" y="2051985"/>
                </a:lnTo>
                <a:close/>
                <a:moveTo>
                  <a:pt x="3325955" y="2046723"/>
                </a:moveTo>
                <a:lnTo>
                  <a:pt x="3325249" y="2048842"/>
                </a:lnTo>
                <a:lnTo>
                  <a:pt x="3325249" y="2065488"/>
                </a:lnTo>
                <a:close/>
                <a:moveTo>
                  <a:pt x="1843864" y="2045878"/>
                </a:moveTo>
                <a:lnTo>
                  <a:pt x="1849787" y="2049451"/>
                </a:lnTo>
                <a:cubicBezTo>
                  <a:pt x="1851247" y="2051900"/>
                  <a:pt x="1852219" y="2054839"/>
                  <a:pt x="1854161" y="2056795"/>
                </a:cubicBezTo>
                <a:cubicBezTo>
                  <a:pt x="1865845" y="2064621"/>
                  <a:pt x="1854161" y="2072446"/>
                  <a:pt x="1858061" y="2080287"/>
                </a:cubicBezTo>
                <a:cubicBezTo>
                  <a:pt x="1860011" y="2084200"/>
                  <a:pt x="1861957" y="2086156"/>
                  <a:pt x="1864390" y="2087135"/>
                </a:cubicBezTo>
                <a:lnTo>
                  <a:pt x="1869680" y="2087694"/>
                </a:lnTo>
                <a:lnTo>
                  <a:pt x="1860239" y="2076405"/>
                </a:lnTo>
                <a:cubicBezTo>
                  <a:pt x="1860727" y="2071012"/>
                  <a:pt x="1862678" y="2065131"/>
                  <a:pt x="1858768" y="2061211"/>
                </a:cubicBezTo>
                <a:cubicBezTo>
                  <a:pt x="1854865" y="2057287"/>
                  <a:pt x="1850962" y="2053362"/>
                  <a:pt x="1850962" y="2049438"/>
                </a:cubicBezTo>
                <a:close/>
                <a:moveTo>
                  <a:pt x="3916329" y="2043956"/>
                </a:moveTo>
                <a:lnTo>
                  <a:pt x="3912431" y="2054238"/>
                </a:lnTo>
                <a:lnTo>
                  <a:pt x="3915434" y="2053482"/>
                </a:lnTo>
                <a:close/>
                <a:moveTo>
                  <a:pt x="1652818" y="2043496"/>
                </a:moveTo>
                <a:lnTo>
                  <a:pt x="1651812" y="2045503"/>
                </a:lnTo>
                <a:lnTo>
                  <a:pt x="1653401" y="2055404"/>
                </a:lnTo>
                <a:lnTo>
                  <a:pt x="1655531" y="2048970"/>
                </a:lnTo>
                <a:close/>
                <a:moveTo>
                  <a:pt x="4107857" y="2042475"/>
                </a:moveTo>
                <a:lnTo>
                  <a:pt x="4118412" y="2049554"/>
                </a:lnTo>
                <a:cubicBezTo>
                  <a:pt x="4134017" y="2057409"/>
                  <a:pt x="4149636" y="2061348"/>
                  <a:pt x="4169146" y="2069204"/>
                </a:cubicBezTo>
                <a:lnTo>
                  <a:pt x="4183208" y="2069204"/>
                </a:lnTo>
                <a:lnTo>
                  <a:pt x="4183654" y="2068756"/>
                </a:lnTo>
                <a:cubicBezTo>
                  <a:pt x="4164153" y="2068756"/>
                  <a:pt x="4148550" y="2060920"/>
                  <a:pt x="4129033" y="2053099"/>
                </a:cubicBezTo>
                <a:close/>
                <a:moveTo>
                  <a:pt x="1840622" y="2040118"/>
                </a:moveTo>
                <a:lnTo>
                  <a:pt x="1838101" y="2044063"/>
                </a:lnTo>
                <a:cubicBezTo>
                  <a:pt x="1837613" y="2045041"/>
                  <a:pt x="1838585" y="2045041"/>
                  <a:pt x="1842477" y="2045041"/>
                </a:cubicBezTo>
                <a:lnTo>
                  <a:pt x="1843110" y="2045423"/>
                </a:lnTo>
                <a:close/>
                <a:moveTo>
                  <a:pt x="3714728" y="2037265"/>
                </a:moveTo>
                <a:lnTo>
                  <a:pt x="3714189" y="2041598"/>
                </a:lnTo>
                <a:lnTo>
                  <a:pt x="3714219" y="2041836"/>
                </a:lnTo>
                <a:close/>
                <a:moveTo>
                  <a:pt x="5678609" y="2037073"/>
                </a:moveTo>
                <a:cubicBezTo>
                  <a:pt x="5690302" y="2041006"/>
                  <a:pt x="5690302" y="2064590"/>
                  <a:pt x="5690302" y="2076384"/>
                </a:cubicBezTo>
                <a:cubicBezTo>
                  <a:pt x="5694200" y="2080313"/>
                  <a:pt x="5694200" y="2084245"/>
                  <a:pt x="5690302" y="2092107"/>
                </a:cubicBezTo>
                <a:cubicBezTo>
                  <a:pt x="5690302" y="2092107"/>
                  <a:pt x="5686403" y="2103901"/>
                  <a:pt x="5686403" y="2103901"/>
                </a:cubicBezTo>
                <a:cubicBezTo>
                  <a:pt x="5682505" y="2103901"/>
                  <a:pt x="5682505" y="2084245"/>
                  <a:pt x="5678609" y="2084245"/>
                </a:cubicBezTo>
                <a:cubicBezTo>
                  <a:pt x="5670812" y="2084245"/>
                  <a:pt x="5670812" y="2099968"/>
                  <a:pt x="5670812" y="2099968"/>
                </a:cubicBezTo>
                <a:cubicBezTo>
                  <a:pt x="5674710" y="2107829"/>
                  <a:pt x="5682505" y="2119623"/>
                  <a:pt x="5670812" y="2111762"/>
                </a:cubicBezTo>
                <a:cubicBezTo>
                  <a:pt x="5666913" y="2111762"/>
                  <a:pt x="5659117" y="2111762"/>
                  <a:pt x="5651322" y="2107829"/>
                </a:cubicBezTo>
                <a:cubicBezTo>
                  <a:pt x="5647424" y="2103901"/>
                  <a:pt x="5643525" y="2099968"/>
                  <a:pt x="5647424" y="2092107"/>
                </a:cubicBezTo>
                <a:cubicBezTo>
                  <a:pt x="5647424" y="2088174"/>
                  <a:pt x="5651322" y="2084245"/>
                  <a:pt x="5647424" y="2080313"/>
                </a:cubicBezTo>
                <a:cubicBezTo>
                  <a:pt x="5639627" y="2072451"/>
                  <a:pt x="5643525" y="2072451"/>
                  <a:pt x="5651322" y="2060657"/>
                </a:cubicBezTo>
                <a:cubicBezTo>
                  <a:pt x="5655218" y="2060657"/>
                  <a:pt x="5663015" y="2052796"/>
                  <a:pt x="5666913" y="2052796"/>
                </a:cubicBezTo>
                <a:cubicBezTo>
                  <a:pt x="5674710" y="2048867"/>
                  <a:pt x="5674710" y="2048867"/>
                  <a:pt x="5674710" y="2044935"/>
                </a:cubicBezTo>
                <a:cubicBezTo>
                  <a:pt x="5674710" y="2041006"/>
                  <a:pt x="5674710" y="2037073"/>
                  <a:pt x="5678609" y="2037073"/>
                </a:cubicBezTo>
                <a:close/>
                <a:moveTo>
                  <a:pt x="4812911" y="2037073"/>
                </a:moveTo>
                <a:cubicBezTo>
                  <a:pt x="4816782" y="2037073"/>
                  <a:pt x="4816782" y="2037073"/>
                  <a:pt x="4816782" y="2037073"/>
                </a:cubicBezTo>
                <a:cubicBezTo>
                  <a:pt x="4828399" y="2037073"/>
                  <a:pt x="4836143" y="2060595"/>
                  <a:pt x="4843889" y="2068436"/>
                </a:cubicBezTo>
                <a:cubicBezTo>
                  <a:pt x="4843889" y="2076277"/>
                  <a:pt x="4851633" y="2088038"/>
                  <a:pt x="4843889" y="2095878"/>
                </a:cubicBezTo>
                <a:cubicBezTo>
                  <a:pt x="4843889" y="2103719"/>
                  <a:pt x="4832272" y="2107639"/>
                  <a:pt x="4824528" y="2107639"/>
                </a:cubicBezTo>
                <a:cubicBezTo>
                  <a:pt x="4809038" y="2107639"/>
                  <a:pt x="4809038" y="2080197"/>
                  <a:pt x="4809038" y="2068436"/>
                </a:cubicBezTo>
                <a:cubicBezTo>
                  <a:pt x="4809038" y="2060595"/>
                  <a:pt x="4812911" y="2056675"/>
                  <a:pt x="4812911" y="2048834"/>
                </a:cubicBezTo>
                <a:cubicBezTo>
                  <a:pt x="4812911" y="2048834"/>
                  <a:pt x="4812911" y="2037073"/>
                  <a:pt x="4812911" y="2037073"/>
                </a:cubicBezTo>
                <a:close/>
                <a:moveTo>
                  <a:pt x="3214401" y="2037024"/>
                </a:moveTo>
                <a:lnTo>
                  <a:pt x="3218413" y="2045704"/>
                </a:lnTo>
                <a:lnTo>
                  <a:pt x="3216716" y="2064908"/>
                </a:lnTo>
                <a:lnTo>
                  <a:pt x="3220611" y="2053403"/>
                </a:lnTo>
                <a:lnTo>
                  <a:pt x="3219457" y="2040635"/>
                </a:lnTo>
                <a:close/>
                <a:moveTo>
                  <a:pt x="3026614" y="2035782"/>
                </a:moveTo>
                <a:lnTo>
                  <a:pt x="3021595" y="2037669"/>
                </a:lnTo>
                <a:lnTo>
                  <a:pt x="3019772" y="2040453"/>
                </a:lnTo>
                <a:lnTo>
                  <a:pt x="3022501" y="2038590"/>
                </a:lnTo>
                <a:close/>
                <a:moveTo>
                  <a:pt x="3110820" y="2032375"/>
                </a:moveTo>
                <a:lnTo>
                  <a:pt x="3110820" y="2037669"/>
                </a:lnTo>
                <a:lnTo>
                  <a:pt x="3113938" y="2047195"/>
                </a:lnTo>
                <a:lnTo>
                  <a:pt x="3119284" y="2041792"/>
                </a:lnTo>
                <a:cubicBezTo>
                  <a:pt x="3119284" y="2041792"/>
                  <a:pt x="3111547" y="2041792"/>
                  <a:pt x="3111547" y="2037888"/>
                </a:cubicBezTo>
                <a:close/>
                <a:moveTo>
                  <a:pt x="3196140" y="2031619"/>
                </a:moveTo>
                <a:lnTo>
                  <a:pt x="3188616" y="2033254"/>
                </a:lnTo>
                <a:lnTo>
                  <a:pt x="3185745" y="2033748"/>
                </a:lnTo>
                <a:lnTo>
                  <a:pt x="3190851" y="2033490"/>
                </a:lnTo>
                <a:close/>
                <a:moveTo>
                  <a:pt x="3048649" y="2030441"/>
                </a:moveTo>
                <a:lnTo>
                  <a:pt x="3060929" y="2042770"/>
                </a:lnTo>
                <a:lnTo>
                  <a:pt x="3060390" y="2041618"/>
                </a:lnTo>
                <a:cubicBezTo>
                  <a:pt x="3058451" y="2036683"/>
                  <a:pt x="3056027" y="2033475"/>
                  <a:pt x="3053239" y="2031563"/>
                </a:cubicBezTo>
                <a:close/>
                <a:moveTo>
                  <a:pt x="5643621" y="2030084"/>
                </a:moveTo>
                <a:cubicBezTo>
                  <a:pt x="5647614" y="2026422"/>
                  <a:pt x="5663587" y="2037407"/>
                  <a:pt x="5651607" y="2037407"/>
                </a:cubicBezTo>
                <a:cubicBezTo>
                  <a:pt x="5643621" y="2041069"/>
                  <a:pt x="5639627" y="2037407"/>
                  <a:pt x="5643621" y="2030084"/>
                </a:cubicBezTo>
                <a:close/>
                <a:moveTo>
                  <a:pt x="3204338" y="2029837"/>
                </a:moveTo>
                <a:lnTo>
                  <a:pt x="3201567" y="2030439"/>
                </a:lnTo>
                <a:lnTo>
                  <a:pt x="3208741" y="2032981"/>
                </a:lnTo>
                <a:close/>
                <a:moveTo>
                  <a:pt x="3043904" y="2029281"/>
                </a:moveTo>
                <a:lnTo>
                  <a:pt x="3033921" y="2033035"/>
                </a:lnTo>
                <a:lnTo>
                  <a:pt x="3046930" y="2030021"/>
                </a:lnTo>
                <a:close/>
                <a:moveTo>
                  <a:pt x="3554360" y="2028787"/>
                </a:moveTo>
                <a:cubicBezTo>
                  <a:pt x="3549990" y="2028299"/>
                  <a:pt x="3546105" y="2028299"/>
                  <a:pt x="3544161" y="2030250"/>
                </a:cubicBezTo>
                <a:lnTo>
                  <a:pt x="3544943" y="2033653"/>
                </a:lnTo>
                <a:lnTo>
                  <a:pt x="3546664" y="2032014"/>
                </a:lnTo>
                <a:lnTo>
                  <a:pt x="3566810" y="2030176"/>
                </a:lnTo>
                <a:close/>
                <a:moveTo>
                  <a:pt x="4091083" y="2027291"/>
                </a:moveTo>
                <a:lnTo>
                  <a:pt x="4094984" y="2033843"/>
                </a:lnTo>
                <a:lnTo>
                  <a:pt x="4095796" y="2034387"/>
                </a:lnTo>
                <a:close/>
                <a:moveTo>
                  <a:pt x="3124241" y="2022508"/>
                </a:moveTo>
                <a:lnTo>
                  <a:pt x="3129439" y="2023719"/>
                </a:lnTo>
                <a:lnTo>
                  <a:pt x="3137036" y="2022508"/>
                </a:lnTo>
                <a:close/>
                <a:moveTo>
                  <a:pt x="3677242" y="2022382"/>
                </a:moveTo>
                <a:lnTo>
                  <a:pt x="3661290" y="2038372"/>
                </a:lnTo>
                <a:lnTo>
                  <a:pt x="3642434" y="2045650"/>
                </a:lnTo>
                <a:lnTo>
                  <a:pt x="3645640" y="2045503"/>
                </a:lnTo>
                <a:cubicBezTo>
                  <a:pt x="3649529" y="2045503"/>
                  <a:pt x="3658281" y="2041598"/>
                  <a:pt x="3666061" y="2036228"/>
                </a:cubicBezTo>
                <a:close/>
                <a:moveTo>
                  <a:pt x="3110251" y="2019560"/>
                </a:moveTo>
                <a:lnTo>
                  <a:pt x="3110820" y="2021877"/>
                </a:lnTo>
                <a:cubicBezTo>
                  <a:pt x="3112759" y="2023852"/>
                  <a:pt x="3111790" y="2026813"/>
                  <a:pt x="3110820" y="2029773"/>
                </a:cubicBezTo>
                <a:lnTo>
                  <a:pt x="3110820" y="2030339"/>
                </a:lnTo>
                <a:lnTo>
                  <a:pt x="3115416" y="2026159"/>
                </a:lnTo>
                <a:cubicBezTo>
                  <a:pt x="3117350" y="2026159"/>
                  <a:pt x="3118317" y="2024205"/>
                  <a:pt x="3119284" y="2022741"/>
                </a:cubicBezTo>
                <a:lnTo>
                  <a:pt x="3121135" y="2022508"/>
                </a:lnTo>
                <a:lnTo>
                  <a:pt x="3117196" y="2022508"/>
                </a:lnTo>
                <a:cubicBezTo>
                  <a:pt x="3115248" y="2023486"/>
                  <a:pt x="3113300" y="2024463"/>
                  <a:pt x="3111352" y="2022508"/>
                </a:cubicBezTo>
                <a:close/>
                <a:moveTo>
                  <a:pt x="3339558" y="2015942"/>
                </a:moveTo>
                <a:lnTo>
                  <a:pt x="3331594" y="2029788"/>
                </a:lnTo>
                <a:lnTo>
                  <a:pt x="3329429" y="2036290"/>
                </a:lnTo>
                <a:lnTo>
                  <a:pt x="3335410" y="2026184"/>
                </a:lnTo>
                <a:close/>
                <a:moveTo>
                  <a:pt x="3562444" y="2015824"/>
                </a:moveTo>
                <a:lnTo>
                  <a:pt x="3567429" y="2030120"/>
                </a:lnTo>
                <a:lnTo>
                  <a:pt x="3568118" y="2030057"/>
                </a:lnTo>
                <a:close/>
                <a:moveTo>
                  <a:pt x="3162357" y="2015023"/>
                </a:moveTo>
                <a:lnTo>
                  <a:pt x="3157018" y="2018345"/>
                </a:lnTo>
                <a:lnTo>
                  <a:pt x="3157969" y="2018345"/>
                </a:lnTo>
                <a:lnTo>
                  <a:pt x="3162439" y="2018956"/>
                </a:lnTo>
                <a:lnTo>
                  <a:pt x="3161107" y="2017632"/>
                </a:lnTo>
                <a:close/>
                <a:moveTo>
                  <a:pt x="5553219" y="2014438"/>
                </a:moveTo>
                <a:cubicBezTo>
                  <a:pt x="5557102" y="2014438"/>
                  <a:pt x="5553219" y="2026088"/>
                  <a:pt x="5549337" y="2026088"/>
                </a:cubicBezTo>
                <a:cubicBezTo>
                  <a:pt x="5545455" y="2029972"/>
                  <a:pt x="5541572" y="2033855"/>
                  <a:pt x="5541572" y="2041622"/>
                </a:cubicBezTo>
                <a:cubicBezTo>
                  <a:pt x="5537690" y="2045505"/>
                  <a:pt x="5529926" y="2053272"/>
                  <a:pt x="5526043" y="2053272"/>
                </a:cubicBezTo>
                <a:cubicBezTo>
                  <a:pt x="5522161" y="2057155"/>
                  <a:pt x="5510514" y="2061038"/>
                  <a:pt x="5510514" y="2061038"/>
                </a:cubicBezTo>
                <a:cubicBezTo>
                  <a:pt x="5510514" y="2053272"/>
                  <a:pt x="5529926" y="2041622"/>
                  <a:pt x="5533808" y="2037738"/>
                </a:cubicBezTo>
                <a:cubicBezTo>
                  <a:pt x="5537690" y="2029972"/>
                  <a:pt x="5545455" y="2018322"/>
                  <a:pt x="5553219" y="2014438"/>
                </a:cubicBezTo>
                <a:close/>
                <a:moveTo>
                  <a:pt x="5631831" y="2014317"/>
                </a:moveTo>
                <a:cubicBezTo>
                  <a:pt x="5635635" y="2010443"/>
                  <a:pt x="5628029" y="2033683"/>
                  <a:pt x="5628029" y="2033683"/>
                </a:cubicBezTo>
                <a:cubicBezTo>
                  <a:pt x="5624225" y="2041429"/>
                  <a:pt x="5631831" y="2053049"/>
                  <a:pt x="5620422" y="2045303"/>
                </a:cubicBezTo>
                <a:cubicBezTo>
                  <a:pt x="5612816" y="2037555"/>
                  <a:pt x="5609012" y="2037555"/>
                  <a:pt x="5620422" y="2029809"/>
                </a:cubicBezTo>
                <a:cubicBezTo>
                  <a:pt x="5624225" y="2025937"/>
                  <a:pt x="5620422" y="2014317"/>
                  <a:pt x="5631831" y="2014317"/>
                </a:cubicBezTo>
                <a:close/>
                <a:moveTo>
                  <a:pt x="2074550" y="2012071"/>
                </a:moveTo>
                <a:cubicBezTo>
                  <a:pt x="2075140" y="2011712"/>
                  <a:pt x="2075847" y="2012191"/>
                  <a:pt x="2076790" y="2014105"/>
                </a:cubicBezTo>
                <a:cubicBezTo>
                  <a:pt x="2084333" y="2021761"/>
                  <a:pt x="2069247" y="2037072"/>
                  <a:pt x="2065475" y="2025588"/>
                </a:cubicBezTo>
                <a:cubicBezTo>
                  <a:pt x="2061703" y="2021761"/>
                  <a:pt x="2069247" y="2021761"/>
                  <a:pt x="2069247" y="2021761"/>
                </a:cubicBezTo>
                <a:cubicBezTo>
                  <a:pt x="2072075" y="2021761"/>
                  <a:pt x="2072783" y="2013148"/>
                  <a:pt x="2074550" y="2012071"/>
                </a:cubicBezTo>
                <a:close/>
                <a:moveTo>
                  <a:pt x="3685798" y="2010372"/>
                </a:moveTo>
                <a:lnTo>
                  <a:pt x="3685195" y="2010493"/>
                </a:lnTo>
                <a:lnTo>
                  <a:pt x="3677531" y="2022024"/>
                </a:lnTo>
                <a:lnTo>
                  <a:pt x="3680648" y="2018165"/>
                </a:lnTo>
                <a:cubicBezTo>
                  <a:pt x="3682590" y="2014259"/>
                  <a:pt x="3683561" y="2012306"/>
                  <a:pt x="3685018" y="2010842"/>
                </a:cubicBezTo>
                <a:close/>
                <a:moveTo>
                  <a:pt x="5643620" y="2010277"/>
                </a:moveTo>
                <a:cubicBezTo>
                  <a:pt x="5647614" y="2006449"/>
                  <a:pt x="5643620" y="2025589"/>
                  <a:pt x="5643620" y="2025589"/>
                </a:cubicBezTo>
                <a:cubicBezTo>
                  <a:pt x="5639627" y="2029417"/>
                  <a:pt x="5631640" y="2037073"/>
                  <a:pt x="5631640" y="2037073"/>
                </a:cubicBezTo>
                <a:cubicBezTo>
                  <a:pt x="5631640" y="2033245"/>
                  <a:pt x="5639627" y="2010277"/>
                  <a:pt x="5643620" y="2010277"/>
                </a:cubicBezTo>
                <a:close/>
                <a:moveTo>
                  <a:pt x="3107226" y="2007243"/>
                </a:moveTo>
                <a:lnTo>
                  <a:pt x="3109966" y="2018399"/>
                </a:lnTo>
                <a:lnTo>
                  <a:pt x="3111352" y="2014688"/>
                </a:lnTo>
                <a:close/>
                <a:moveTo>
                  <a:pt x="4078750" y="2006651"/>
                </a:moveTo>
                <a:lnTo>
                  <a:pt x="4070455" y="2008800"/>
                </a:lnTo>
                <a:lnTo>
                  <a:pt x="4071569" y="2010265"/>
                </a:lnTo>
                <a:close/>
                <a:moveTo>
                  <a:pt x="3292938" y="2003015"/>
                </a:moveTo>
                <a:lnTo>
                  <a:pt x="3279987" y="2010309"/>
                </a:lnTo>
                <a:cubicBezTo>
                  <a:pt x="3273108" y="2010797"/>
                  <a:pt x="3265247" y="2009821"/>
                  <a:pt x="3259352" y="2009821"/>
                </a:cubicBezTo>
                <a:cubicBezTo>
                  <a:pt x="3243634" y="2009821"/>
                  <a:pt x="3231843" y="2009821"/>
                  <a:pt x="3216125" y="2009821"/>
                </a:cubicBezTo>
                <a:lnTo>
                  <a:pt x="3218066" y="2025237"/>
                </a:lnTo>
                <a:lnTo>
                  <a:pt x="3216730" y="2010442"/>
                </a:lnTo>
                <a:cubicBezTo>
                  <a:pt x="3236118" y="2010442"/>
                  <a:pt x="3251630" y="2010442"/>
                  <a:pt x="3271015" y="2010442"/>
                </a:cubicBezTo>
                <a:cubicBezTo>
                  <a:pt x="3267138" y="2018253"/>
                  <a:pt x="3278768" y="2026064"/>
                  <a:pt x="3274892" y="2033875"/>
                </a:cubicBezTo>
                <a:cubicBezTo>
                  <a:pt x="3274892" y="2037781"/>
                  <a:pt x="3273923" y="2042663"/>
                  <a:pt x="3273922" y="2047545"/>
                </a:cubicBezTo>
                <a:lnTo>
                  <a:pt x="3276054" y="2053557"/>
                </a:lnTo>
                <a:lnTo>
                  <a:pt x="3275377" y="2045393"/>
                </a:lnTo>
                <a:cubicBezTo>
                  <a:pt x="3275377" y="2037626"/>
                  <a:pt x="3279237" y="2029859"/>
                  <a:pt x="3275377" y="2022092"/>
                </a:cubicBezTo>
                <a:cubicBezTo>
                  <a:pt x="3275377" y="2018209"/>
                  <a:pt x="3267657" y="2010442"/>
                  <a:pt x="3275377" y="2010442"/>
                </a:cubicBezTo>
                <a:lnTo>
                  <a:pt x="3286284" y="2010442"/>
                </a:lnTo>
                <a:lnTo>
                  <a:pt x="3286203" y="2009757"/>
                </a:lnTo>
                <a:close/>
                <a:moveTo>
                  <a:pt x="3547983" y="1999083"/>
                </a:moveTo>
                <a:lnTo>
                  <a:pt x="3540802" y="2002685"/>
                </a:lnTo>
                <a:cubicBezTo>
                  <a:pt x="3532015" y="2002685"/>
                  <a:pt x="3525429" y="2026916"/>
                  <a:pt x="3522685" y="2042335"/>
                </a:cubicBezTo>
                <a:lnTo>
                  <a:pt x="3522578" y="2043194"/>
                </a:lnTo>
                <a:lnTo>
                  <a:pt x="3524734" y="2038053"/>
                </a:lnTo>
                <a:cubicBezTo>
                  <a:pt x="3528621" y="2022447"/>
                  <a:pt x="3532508" y="2010743"/>
                  <a:pt x="3544161" y="2002951"/>
                </a:cubicBezTo>
                <a:close/>
                <a:moveTo>
                  <a:pt x="5295735" y="1998924"/>
                </a:moveTo>
                <a:lnTo>
                  <a:pt x="5295671" y="1999185"/>
                </a:lnTo>
                <a:lnTo>
                  <a:pt x="5295833" y="1998942"/>
                </a:lnTo>
                <a:close/>
                <a:moveTo>
                  <a:pt x="5165530" y="1994833"/>
                </a:moveTo>
                <a:lnTo>
                  <a:pt x="5163881" y="2003112"/>
                </a:lnTo>
                <a:lnTo>
                  <a:pt x="5162860" y="2005638"/>
                </a:lnTo>
                <a:lnTo>
                  <a:pt x="5164065" y="2003849"/>
                </a:lnTo>
                <a:close/>
                <a:moveTo>
                  <a:pt x="5601027" y="1994468"/>
                </a:moveTo>
                <a:cubicBezTo>
                  <a:pt x="5604873" y="1990473"/>
                  <a:pt x="5608718" y="1990473"/>
                  <a:pt x="5612564" y="1994468"/>
                </a:cubicBezTo>
                <a:cubicBezTo>
                  <a:pt x="5612564" y="1994468"/>
                  <a:pt x="5635636" y="2010444"/>
                  <a:pt x="5624100" y="2010444"/>
                </a:cubicBezTo>
                <a:cubicBezTo>
                  <a:pt x="5620255" y="2010444"/>
                  <a:pt x="5604873" y="2026421"/>
                  <a:pt x="5604873" y="2022427"/>
                </a:cubicBezTo>
                <a:cubicBezTo>
                  <a:pt x="5601027" y="2018432"/>
                  <a:pt x="5612564" y="2006450"/>
                  <a:pt x="5608718" y="2002456"/>
                </a:cubicBezTo>
                <a:cubicBezTo>
                  <a:pt x="5608718" y="1998462"/>
                  <a:pt x="5601027" y="1998462"/>
                  <a:pt x="5601027" y="1994468"/>
                </a:cubicBezTo>
                <a:close/>
                <a:moveTo>
                  <a:pt x="3551398" y="1993724"/>
                </a:moveTo>
                <a:lnTo>
                  <a:pt x="3550127" y="1996913"/>
                </a:lnTo>
                <a:lnTo>
                  <a:pt x="3551750" y="1995270"/>
                </a:lnTo>
                <a:close/>
                <a:moveTo>
                  <a:pt x="3934958" y="1990627"/>
                </a:moveTo>
                <a:lnTo>
                  <a:pt x="3934572" y="1991207"/>
                </a:lnTo>
                <a:cubicBezTo>
                  <a:pt x="3934572" y="1999043"/>
                  <a:pt x="3934572" y="2002960"/>
                  <a:pt x="3934572" y="2006860"/>
                </a:cubicBezTo>
                <a:cubicBezTo>
                  <a:pt x="3934572" y="2010777"/>
                  <a:pt x="3926745" y="2010777"/>
                  <a:pt x="3922839" y="2014695"/>
                </a:cubicBezTo>
                <a:cubicBezTo>
                  <a:pt x="3920878" y="2014695"/>
                  <a:pt x="3919898" y="2016654"/>
                  <a:pt x="3919408" y="2019102"/>
                </a:cubicBezTo>
                <a:lnTo>
                  <a:pt x="3918921" y="2026406"/>
                </a:lnTo>
                <a:lnTo>
                  <a:pt x="3934958" y="2010265"/>
                </a:lnTo>
                <a:cubicBezTo>
                  <a:pt x="3936910" y="2008301"/>
                  <a:pt x="3936910" y="2004373"/>
                  <a:pt x="3936422" y="2000446"/>
                </a:cubicBezTo>
                <a:close/>
                <a:moveTo>
                  <a:pt x="3060287" y="1987300"/>
                </a:moveTo>
                <a:lnTo>
                  <a:pt x="3062329" y="1987820"/>
                </a:lnTo>
                <a:lnTo>
                  <a:pt x="3062544" y="1987765"/>
                </a:lnTo>
                <a:lnTo>
                  <a:pt x="3060674" y="1987332"/>
                </a:lnTo>
                <a:close/>
                <a:moveTo>
                  <a:pt x="1897717" y="1986478"/>
                </a:moveTo>
                <a:cubicBezTo>
                  <a:pt x="1897717" y="1982484"/>
                  <a:pt x="1912625" y="1990473"/>
                  <a:pt x="1905171" y="1994467"/>
                </a:cubicBezTo>
                <a:cubicBezTo>
                  <a:pt x="1901444" y="1998462"/>
                  <a:pt x="1893990" y="1994467"/>
                  <a:pt x="1897717" y="1986478"/>
                </a:cubicBezTo>
                <a:close/>
                <a:moveTo>
                  <a:pt x="3331376" y="1984623"/>
                </a:moveTo>
                <a:lnTo>
                  <a:pt x="3334005" y="1987254"/>
                </a:lnTo>
                <a:lnTo>
                  <a:pt x="3333509" y="1986522"/>
                </a:lnTo>
                <a:close/>
                <a:moveTo>
                  <a:pt x="3322074" y="1983114"/>
                </a:moveTo>
                <a:lnTo>
                  <a:pt x="3316149" y="1983512"/>
                </a:lnTo>
                <a:lnTo>
                  <a:pt x="3318305" y="1990293"/>
                </a:lnTo>
                <a:cubicBezTo>
                  <a:pt x="3315354" y="1999081"/>
                  <a:pt x="3307988" y="1994687"/>
                  <a:pt x="3301172" y="1996884"/>
                </a:cubicBezTo>
                <a:lnTo>
                  <a:pt x="3299548" y="1998175"/>
                </a:lnTo>
                <a:lnTo>
                  <a:pt x="3309143" y="1999011"/>
                </a:lnTo>
                <a:cubicBezTo>
                  <a:pt x="3312559" y="1999011"/>
                  <a:pt x="3315488" y="1998033"/>
                  <a:pt x="3317440" y="1994123"/>
                </a:cubicBezTo>
                <a:cubicBezTo>
                  <a:pt x="3319392" y="1990217"/>
                  <a:pt x="3319392" y="1988263"/>
                  <a:pt x="3319880" y="1986309"/>
                </a:cubicBezTo>
                <a:close/>
                <a:moveTo>
                  <a:pt x="3693306" y="1981135"/>
                </a:moveTo>
                <a:lnTo>
                  <a:pt x="3692995" y="1987006"/>
                </a:lnTo>
                <a:lnTo>
                  <a:pt x="3703748" y="2004986"/>
                </a:lnTo>
                <a:lnTo>
                  <a:pt x="3703748" y="1999043"/>
                </a:lnTo>
                <a:cubicBezTo>
                  <a:pt x="3699842" y="1995125"/>
                  <a:pt x="3695936" y="1995125"/>
                  <a:pt x="3695936" y="1991207"/>
                </a:cubicBezTo>
                <a:close/>
                <a:moveTo>
                  <a:pt x="3091857" y="1979512"/>
                </a:moveTo>
                <a:lnTo>
                  <a:pt x="3086232" y="1982335"/>
                </a:lnTo>
                <a:lnTo>
                  <a:pt x="3091665" y="1982209"/>
                </a:lnTo>
                <a:lnTo>
                  <a:pt x="3096385" y="1987681"/>
                </a:lnTo>
                <a:close/>
                <a:moveTo>
                  <a:pt x="5659061" y="1978490"/>
                </a:moveTo>
                <a:cubicBezTo>
                  <a:pt x="5662922" y="1978490"/>
                  <a:pt x="5670642" y="1978490"/>
                  <a:pt x="5670642" y="1982486"/>
                </a:cubicBezTo>
                <a:cubicBezTo>
                  <a:pt x="5666782" y="1990474"/>
                  <a:pt x="5674503" y="1994467"/>
                  <a:pt x="5678363" y="1998463"/>
                </a:cubicBezTo>
                <a:cubicBezTo>
                  <a:pt x="5682223" y="2002456"/>
                  <a:pt x="5674503" y="1998463"/>
                  <a:pt x="5674503" y="2002456"/>
                </a:cubicBezTo>
                <a:cubicBezTo>
                  <a:pt x="5670642" y="2002456"/>
                  <a:pt x="5678363" y="2006451"/>
                  <a:pt x="5678363" y="2010444"/>
                </a:cubicBezTo>
                <a:cubicBezTo>
                  <a:pt x="5678363" y="2018432"/>
                  <a:pt x="5655201" y="1998463"/>
                  <a:pt x="5662922" y="2022428"/>
                </a:cubicBezTo>
                <a:cubicBezTo>
                  <a:pt x="5666782" y="2026421"/>
                  <a:pt x="5666782" y="2030416"/>
                  <a:pt x="5662922" y="2030416"/>
                </a:cubicBezTo>
                <a:cubicBezTo>
                  <a:pt x="5655201" y="2026421"/>
                  <a:pt x="5662922" y="2018432"/>
                  <a:pt x="5659061" y="2014439"/>
                </a:cubicBezTo>
                <a:cubicBezTo>
                  <a:pt x="5643620" y="2006451"/>
                  <a:pt x="5662922" y="2002456"/>
                  <a:pt x="5659061" y="1994467"/>
                </a:cubicBezTo>
                <a:cubicBezTo>
                  <a:pt x="5655201" y="1990474"/>
                  <a:pt x="5647481" y="1986479"/>
                  <a:pt x="5651341" y="1982486"/>
                </a:cubicBezTo>
                <a:cubicBezTo>
                  <a:pt x="5659061" y="1978490"/>
                  <a:pt x="5655201" y="1978490"/>
                  <a:pt x="5659061" y="1978490"/>
                </a:cubicBezTo>
                <a:close/>
                <a:moveTo>
                  <a:pt x="3021652" y="1978470"/>
                </a:moveTo>
                <a:lnTo>
                  <a:pt x="3027483" y="1980912"/>
                </a:lnTo>
                <a:lnTo>
                  <a:pt x="3024620" y="1978723"/>
                </a:lnTo>
                <a:close/>
                <a:moveTo>
                  <a:pt x="3007552" y="1977268"/>
                </a:moveTo>
                <a:lnTo>
                  <a:pt x="2995667" y="1978490"/>
                </a:lnTo>
                <a:lnTo>
                  <a:pt x="3001610" y="1978490"/>
                </a:lnTo>
                <a:cubicBezTo>
                  <a:pt x="3001610" y="1982485"/>
                  <a:pt x="2993789" y="1986478"/>
                  <a:pt x="3001610" y="1990473"/>
                </a:cubicBezTo>
                <a:lnTo>
                  <a:pt x="3001200" y="1991309"/>
                </a:lnTo>
                <a:lnTo>
                  <a:pt x="3002204" y="1990288"/>
                </a:lnTo>
                <a:cubicBezTo>
                  <a:pt x="2994441" y="1986339"/>
                  <a:pt x="3002204" y="1982395"/>
                  <a:pt x="3002204" y="1978446"/>
                </a:cubicBezTo>
                <a:lnTo>
                  <a:pt x="3021370" y="1978446"/>
                </a:lnTo>
                <a:close/>
                <a:moveTo>
                  <a:pt x="3552180" y="1976135"/>
                </a:moveTo>
                <a:lnTo>
                  <a:pt x="3559701" y="1991247"/>
                </a:lnTo>
                <a:lnTo>
                  <a:pt x="3560319" y="2003638"/>
                </a:lnTo>
                <a:lnTo>
                  <a:pt x="3560319" y="1987006"/>
                </a:lnTo>
                <a:close/>
                <a:moveTo>
                  <a:pt x="3310586" y="1975271"/>
                </a:moveTo>
                <a:lnTo>
                  <a:pt x="3309236" y="1976625"/>
                </a:lnTo>
                <a:lnTo>
                  <a:pt x="3312552" y="1979005"/>
                </a:lnTo>
                <a:close/>
                <a:moveTo>
                  <a:pt x="3046457" y="1973307"/>
                </a:moveTo>
                <a:lnTo>
                  <a:pt x="3040381" y="1982368"/>
                </a:lnTo>
                <a:lnTo>
                  <a:pt x="3040992" y="1982395"/>
                </a:lnTo>
                <a:cubicBezTo>
                  <a:pt x="3048749" y="1982395"/>
                  <a:pt x="3044871" y="1982395"/>
                  <a:pt x="3052634" y="1986339"/>
                </a:cubicBezTo>
                <a:cubicBezTo>
                  <a:pt x="3052634" y="1988313"/>
                  <a:pt x="3052634" y="1988313"/>
                  <a:pt x="3053119" y="1987820"/>
                </a:cubicBezTo>
                <a:lnTo>
                  <a:pt x="3055271" y="1986880"/>
                </a:lnTo>
                <a:lnTo>
                  <a:pt x="3054830" y="1986844"/>
                </a:lnTo>
                <a:cubicBezTo>
                  <a:pt x="3052882" y="1987332"/>
                  <a:pt x="3050934" y="1987332"/>
                  <a:pt x="3048986" y="1983422"/>
                </a:cubicBezTo>
                <a:close/>
                <a:moveTo>
                  <a:pt x="3349423" y="1971909"/>
                </a:moveTo>
                <a:lnTo>
                  <a:pt x="3345694" y="1983099"/>
                </a:lnTo>
                <a:cubicBezTo>
                  <a:pt x="3345694" y="1987006"/>
                  <a:pt x="3341805" y="1994835"/>
                  <a:pt x="3341805" y="1998757"/>
                </a:cubicBezTo>
                <a:lnTo>
                  <a:pt x="3337880" y="1992968"/>
                </a:lnTo>
                <a:lnTo>
                  <a:pt x="3340379" y="2000476"/>
                </a:lnTo>
                <a:lnTo>
                  <a:pt x="3340835" y="2012790"/>
                </a:lnTo>
                <a:lnTo>
                  <a:pt x="3341756" y="2010517"/>
                </a:lnTo>
                <a:cubicBezTo>
                  <a:pt x="3341756" y="2002685"/>
                  <a:pt x="3341756" y="1994854"/>
                  <a:pt x="3345657" y="1987023"/>
                </a:cubicBezTo>
                <a:close/>
                <a:moveTo>
                  <a:pt x="3447072" y="1971335"/>
                </a:moveTo>
                <a:lnTo>
                  <a:pt x="3447126" y="1971360"/>
                </a:lnTo>
                <a:lnTo>
                  <a:pt x="3447135" y="1971358"/>
                </a:lnTo>
                <a:close/>
                <a:moveTo>
                  <a:pt x="3955001" y="1970000"/>
                </a:moveTo>
                <a:lnTo>
                  <a:pt x="3953084" y="1971441"/>
                </a:lnTo>
                <a:lnTo>
                  <a:pt x="3954468" y="1970976"/>
                </a:lnTo>
                <a:close/>
                <a:moveTo>
                  <a:pt x="3688109" y="1963307"/>
                </a:moveTo>
                <a:lnTo>
                  <a:pt x="3687884" y="1964157"/>
                </a:lnTo>
                <a:lnTo>
                  <a:pt x="3688109" y="1963802"/>
                </a:lnTo>
                <a:close/>
                <a:moveTo>
                  <a:pt x="2968253" y="1962845"/>
                </a:moveTo>
                <a:lnTo>
                  <a:pt x="2963517" y="1965267"/>
                </a:lnTo>
                <a:lnTo>
                  <a:pt x="2968048" y="1963691"/>
                </a:lnTo>
                <a:lnTo>
                  <a:pt x="2973751" y="1963408"/>
                </a:lnTo>
                <a:close/>
                <a:moveTo>
                  <a:pt x="5581309" y="1961537"/>
                </a:moveTo>
                <a:cubicBezTo>
                  <a:pt x="5588796" y="1962793"/>
                  <a:pt x="5594038" y="1972124"/>
                  <a:pt x="5597032" y="1974995"/>
                </a:cubicBezTo>
                <a:cubicBezTo>
                  <a:pt x="5597032" y="1986479"/>
                  <a:pt x="5585053" y="1986479"/>
                  <a:pt x="5585053" y="1978823"/>
                </a:cubicBezTo>
                <a:cubicBezTo>
                  <a:pt x="5585053" y="1974995"/>
                  <a:pt x="5573073" y="1963511"/>
                  <a:pt x="5573073" y="1963511"/>
                </a:cubicBezTo>
                <a:cubicBezTo>
                  <a:pt x="5576068" y="1961597"/>
                  <a:pt x="5578813" y="1961119"/>
                  <a:pt x="5581309" y="1961537"/>
                </a:cubicBezTo>
                <a:close/>
                <a:moveTo>
                  <a:pt x="3193213" y="1959962"/>
                </a:moveTo>
                <a:cubicBezTo>
                  <a:pt x="3192239" y="1960940"/>
                  <a:pt x="3191265" y="1963872"/>
                  <a:pt x="3189317" y="1967782"/>
                </a:cubicBezTo>
                <a:lnTo>
                  <a:pt x="3188530" y="1970943"/>
                </a:lnTo>
                <a:lnTo>
                  <a:pt x="3192551" y="1962955"/>
                </a:lnTo>
                <a:lnTo>
                  <a:pt x="3194216" y="1960968"/>
                </a:lnTo>
                <a:close/>
                <a:moveTo>
                  <a:pt x="1577745" y="1959853"/>
                </a:moveTo>
                <a:lnTo>
                  <a:pt x="1577374" y="1960101"/>
                </a:lnTo>
                <a:lnTo>
                  <a:pt x="1573780" y="1967304"/>
                </a:lnTo>
                <a:lnTo>
                  <a:pt x="1574167" y="1967173"/>
                </a:lnTo>
                <a:cubicBezTo>
                  <a:pt x="1576104" y="1967173"/>
                  <a:pt x="1577072" y="1965203"/>
                  <a:pt x="1577557" y="1962741"/>
                </a:cubicBezTo>
                <a:close/>
                <a:moveTo>
                  <a:pt x="3396283" y="1959545"/>
                </a:moveTo>
                <a:lnTo>
                  <a:pt x="3396392" y="1959618"/>
                </a:lnTo>
                <a:cubicBezTo>
                  <a:pt x="3400294" y="1963534"/>
                  <a:pt x="3403220" y="1966469"/>
                  <a:pt x="3407123" y="1967447"/>
                </a:cubicBezTo>
                <a:lnTo>
                  <a:pt x="3413680" y="1965899"/>
                </a:lnTo>
                <a:lnTo>
                  <a:pt x="3404243" y="1963535"/>
                </a:lnTo>
                <a:close/>
                <a:moveTo>
                  <a:pt x="3527469" y="1956796"/>
                </a:moveTo>
                <a:lnTo>
                  <a:pt x="3517389" y="1963535"/>
                </a:lnTo>
                <a:cubicBezTo>
                  <a:pt x="3505701" y="1967442"/>
                  <a:pt x="3490081" y="1963535"/>
                  <a:pt x="3482281" y="1963535"/>
                </a:cubicBezTo>
                <a:lnTo>
                  <a:pt x="3480882" y="1963847"/>
                </a:lnTo>
                <a:lnTo>
                  <a:pt x="3509577" y="1967449"/>
                </a:lnTo>
                <a:cubicBezTo>
                  <a:pt x="3513478" y="1967449"/>
                  <a:pt x="3518356" y="1964511"/>
                  <a:pt x="3522745" y="1961085"/>
                </a:cubicBezTo>
                <a:close/>
                <a:moveTo>
                  <a:pt x="1594980" y="1951910"/>
                </a:moveTo>
                <a:lnTo>
                  <a:pt x="1589088" y="1952279"/>
                </a:lnTo>
                <a:lnTo>
                  <a:pt x="1587301" y="1953472"/>
                </a:lnTo>
                <a:close/>
                <a:moveTo>
                  <a:pt x="3376913" y="1951799"/>
                </a:moveTo>
                <a:lnTo>
                  <a:pt x="3376228" y="1952028"/>
                </a:lnTo>
                <a:lnTo>
                  <a:pt x="3383218" y="1952545"/>
                </a:lnTo>
                <a:lnTo>
                  <a:pt x="3382768" y="1952282"/>
                </a:lnTo>
                <a:cubicBezTo>
                  <a:pt x="3380819" y="1950815"/>
                  <a:pt x="3378869" y="1949838"/>
                  <a:pt x="3376913" y="1951799"/>
                </a:cubicBezTo>
                <a:close/>
                <a:moveTo>
                  <a:pt x="5294721" y="1948519"/>
                </a:moveTo>
                <a:lnTo>
                  <a:pt x="5291143" y="1950178"/>
                </a:lnTo>
                <a:lnTo>
                  <a:pt x="5291837" y="1950704"/>
                </a:lnTo>
                <a:close/>
                <a:moveTo>
                  <a:pt x="1541369" y="1947687"/>
                </a:moveTo>
                <a:lnTo>
                  <a:pt x="1547579" y="1949974"/>
                </a:lnTo>
                <a:lnTo>
                  <a:pt x="1556058" y="1957028"/>
                </a:lnTo>
                <a:lnTo>
                  <a:pt x="1555229" y="1953807"/>
                </a:lnTo>
                <a:cubicBezTo>
                  <a:pt x="1553582" y="1951668"/>
                  <a:pt x="1551264" y="1950568"/>
                  <a:pt x="1548579" y="1949834"/>
                </a:cubicBezTo>
                <a:close/>
                <a:moveTo>
                  <a:pt x="5150404" y="1945552"/>
                </a:moveTo>
                <a:lnTo>
                  <a:pt x="5151222" y="1947840"/>
                </a:lnTo>
                <a:lnTo>
                  <a:pt x="5163662" y="1963706"/>
                </a:lnTo>
                <a:lnTo>
                  <a:pt x="5163582" y="1963303"/>
                </a:lnTo>
                <a:cubicBezTo>
                  <a:pt x="5159678" y="1955488"/>
                  <a:pt x="5155782" y="1951587"/>
                  <a:pt x="5151886" y="1947673"/>
                </a:cubicBezTo>
                <a:close/>
                <a:moveTo>
                  <a:pt x="3222330" y="1945212"/>
                </a:moveTo>
                <a:lnTo>
                  <a:pt x="3218489" y="1946839"/>
                </a:lnTo>
                <a:cubicBezTo>
                  <a:pt x="3216479" y="1949098"/>
                  <a:pt x="3214407" y="1952395"/>
                  <a:pt x="3212214" y="1955570"/>
                </a:cubicBezTo>
                <a:lnTo>
                  <a:pt x="3208027" y="1960351"/>
                </a:lnTo>
                <a:lnTo>
                  <a:pt x="3212197" y="1956120"/>
                </a:lnTo>
                <a:close/>
                <a:moveTo>
                  <a:pt x="5281795" y="1944848"/>
                </a:moveTo>
                <a:lnTo>
                  <a:pt x="5278779" y="1946496"/>
                </a:lnTo>
                <a:lnTo>
                  <a:pt x="5280835" y="1946778"/>
                </a:lnTo>
                <a:close/>
                <a:moveTo>
                  <a:pt x="3961366" y="1944457"/>
                </a:moveTo>
                <a:lnTo>
                  <a:pt x="3958671" y="1963289"/>
                </a:lnTo>
                <a:lnTo>
                  <a:pt x="3959837" y="1961157"/>
                </a:lnTo>
                <a:cubicBezTo>
                  <a:pt x="3961301" y="1957229"/>
                  <a:pt x="3962277" y="1953301"/>
                  <a:pt x="3962277" y="1951337"/>
                </a:cubicBezTo>
                <a:close/>
                <a:moveTo>
                  <a:pt x="5257273" y="1944400"/>
                </a:moveTo>
                <a:lnTo>
                  <a:pt x="5237643" y="1947673"/>
                </a:lnTo>
                <a:lnTo>
                  <a:pt x="5234788" y="1951252"/>
                </a:lnTo>
                <a:close/>
                <a:moveTo>
                  <a:pt x="5261034" y="1943772"/>
                </a:moveTo>
                <a:lnTo>
                  <a:pt x="5260064" y="1943934"/>
                </a:lnTo>
                <a:lnTo>
                  <a:pt x="5263635" y="1944423"/>
                </a:lnTo>
                <a:close/>
                <a:moveTo>
                  <a:pt x="5300116" y="1943161"/>
                </a:moveTo>
                <a:lnTo>
                  <a:pt x="5296655" y="1947028"/>
                </a:lnTo>
                <a:lnTo>
                  <a:pt x="5300121" y="1944306"/>
                </a:lnTo>
                <a:lnTo>
                  <a:pt x="5305805" y="1943924"/>
                </a:lnTo>
                <a:close/>
                <a:moveTo>
                  <a:pt x="3983723" y="1943070"/>
                </a:moveTo>
                <a:lnTo>
                  <a:pt x="3985211" y="1943970"/>
                </a:lnTo>
                <a:lnTo>
                  <a:pt x="3985964" y="1943210"/>
                </a:lnTo>
                <a:close/>
                <a:moveTo>
                  <a:pt x="3962437" y="1942941"/>
                </a:moveTo>
                <a:lnTo>
                  <a:pt x="3961540" y="1943239"/>
                </a:lnTo>
                <a:lnTo>
                  <a:pt x="3961455" y="1943832"/>
                </a:lnTo>
                <a:close/>
                <a:moveTo>
                  <a:pt x="3972876" y="1939467"/>
                </a:moveTo>
                <a:lnTo>
                  <a:pt x="3972646" y="1939543"/>
                </a:lnTo>
                <a:lnTo>
                  <a:pt x="3973052" y="1939543"/>
                </a:lnTo>
                <a:close/>
                <a:moveTo>
                  <a:pt x="3275708" y="1936266"/>
                </a:moveTo>
                <a:lnTo>
                  <a:pt x="3276060" y="1940986"/>
                </a:lnTo>
                <a:cubicBezTo>
                  <a:pt x="3277042" y="1944403"/>
                  <a:pt x="3279006" y="1947332"/>
                  <a:pt x="3282933" y="1951238"/>
                </a:cubicBezTo>
                <a:cubicBezTo>
                  <a:pt x="3286861" y="1955144"/>
                  <a:pt x="3286861" y="1959049"/>
                  <a:pt x="3286861" y="1962955"/>
                </a:cubicBezTo>
                <a:cubicBezTo>
                  <a:pt x="3289812" y="1965884"/>
                  <a:pt x="3297183" y="1975404"/>
                  <a:pt x="3302340" y="1976685"/>
                </a:cubicBezTo>
                <a:lnTo>
                  <a:pt x="3303948" y="1975909"/>
                </a:lnTo>
                <a:lnTo>
                  <a:pt x="3287166" y="1955706"/>
                </a:lnTo>
                <a:cubicBezTo>
                  <a:pt x="3287166" y="1955706"/>
                  <a:pt x="3282289" y="1948858"/>
                  <a:pt x="3278387" y="1942010"/>
                </a:cubicBezTo>
                <a:close/>
                <a:moveTo>
                  <a:pt x="3995338" y="1935292"/>
                </a:moveTo>
                <a:lnTo>
                  <a:pt x="3996766" y="1936378"/>
                </a:lnTo>
                <a:lnTo>
                  <a:pt x="3995848" y="1935563"/>
                </a:lnTo>
                <a:close/>
                <a:moveTo>
                  <a:pt x="1630417" y="1934528"/>
                </a:moveTo>
                <a:lnTo>
                  <a:pt x="1626096" y="1935430"/>
                </a:lnTo>
                <a:lnTo>
                  <a:pt x="1628381" y="1935662"/>
                </a:lnTo>
                <a:close/>
                <a:moveTo>
                  <a:pt x="4013443" y="1934100"/>
                </a:moveTo>
                <a:cubicBezTo>
                  <a:pt x="4011977" y="1933612"/>
                  <a:pt x="4010022" y="1933612"/>
                  <a:pt x="4008067" y="1935563"/>
                </a:cubicBezTo>
                <a:lnTo>
                  <a:pt x="4007817" y="1935688"/>
                </a:lnTo>
                <a:lnTo>
                  <a:pt x="4017964" y="1935972"/>
                </a:lnTo>
                <a:lnTo>
                  <a:pt x="4015887" y="1935563"/>
                </a:lnTo>
                <a:cubicBezTo>
                  <a:pt x="4015887" y="1935563"/>
                  <a:pt x="4014909" y="1934587"/>
                  <a:pt x="4013443" y="1934100"/>
                </a:cubicBezTo>
                <a:close/>
                <a:moveTo>
                  <a:pt x="3988516" y="1931660"/>
                </a:moveTo>
                <a:cubicBezTo>
                  <a:pt x="3986561" y="1931660"/>
                  <a:pt x="3986561" y="1933612"/>
                  <a:pt x="3987050" y="1936051"/>
                </a:cubicBezTo>
                <a:lnTo>
                  <a:pt x="3988060" y="1941094"/>
                </a:lnTo>
                <a:lnTo>
                  <a:pt x="3989597" y="1939543"/>
                </a:lnTo>
                <a:lnTo>
                  <a:pt x="3990830" y="1932892"/>
                </a:lnTo>
                <a:close/>
                <a:moveTo>
                  <a:pt x="1532162" y="1930408"/>
                </a:moveTo>
                <a:lnTo>
                  <a:pt x="1530875" y="1932293"/>
                </a:lnTo>
                <a:lnTo>
                  <a:pt x="1525119" y="1945164"/>
                </a:lnTo>
                <a:lnTo>
                  <a:pt x="1530608" y="1939877"/>
                </a:lnTo>
                <a:lnTo>
                  <a:pt x="1530608" y="1942458"/>
                </a:lnTo>
                <a:lnTo>
                  <a:pt x="1531010" y="1933212"/>
                </a:lnTo>
                <a:close/>
                <a:moveTo>
                  <a:pt x="3275104" y="1928152"/>
                </a:moveTo>
                <a:lnTo>
                  <a:pt x="3275177" y="1929133"/>
                </a:lnTo>
                <a:lnTo>
                  <a:pt x="3275456" y="1928313"/>
                </a:lnTo>
                <a:lnTo>
                  <a:pt x="3276134" y="1928200"/>
                </a:lnTo>
                <a:close/>
                <a:moveTo>
                  <a:pt x="5287973" y="1925536"/>
                </a:moveTo>
                <a:lnTo>
                  <a:pt x="5286370" y="1931560"/>
                </a:lnTo>
                <a:cubicBezTo>
                  <a:pt x="5286370" y="1934003"/>
                  <a:pt x="5286370" y="1935957"/>
                  <a:pt x="5284418" y="1935957"/>
                </a:cubicBezTo>
                <a:lnTo>
                  <a:pt x="5282155" y="1944123"/>
                </a:lnTo>
                <a:lnTo>
                  <a:pt x="5287973" y="1932421"/>
                </a:lnTo>
                <a:close/>
                <a:moveTo>
                  <a:pt x="3041525" y="1925043"/>
                </a:moveTo>
                <a:lnTo>
                  <a:pt x="3040308" y="1928205"/>
                </a:lnTo>
                <a:cubicBezTo>
                  <a:pt x="3039332" y="1932122"/>
                  <a:pt x="3037624" y="1934080"/>
                  <a:pt x="3035550" y="1934754"/>
                </a:cubicBezTo>
                <a:lnTo>
                  <a:pt x="3029830" y="1933798"/>
                </a:lnTo>
                <a:lnTo>
                  <a:pt x="3032425" y="1936055"/>
                </a:lnTo>
                <a:cubicBezTo>
                  <a:pt x="3032425" y="1936055"/>
                  <a:pt x="3032425" y="1951572"/>
                  <a:pt x="3032425" y="1951572"/>
                </a:cubicBezTo>
                <a:lnTo>
                  <a:pt x="3034542" y="1954203"/>
                </a:lnTo>
                <a:lnTo>
                  <a:pt x="3033387" y="1952142"/>
                </a:lnTo>
                <a:cubicBezTo>
                  <a:pt x="3033387" y="1948246"/>
                  <a:pt x="3033387" y="1940426"/>
                  <a:pt x="3033387" y="1936516"/>
                </a:cubicBezTo>
                <a:cubicBezTo>
                  <a:pt x="3037283" y="1938471"/>
                  <a:pt x="3039231" y="1933584"/>
                  <a:pt x="3040692" y="1928207"/>
                </a:cubicBezTo>
                <a:close/>
                <a:moveTo>
                  <a:pt x="3963994" y="1923470"/>
                </a:moveTo>
                <a:lnTo>
                  <a:pt x="3961958" y="1928562"/>
                </a:lnTo>
                <a:lnTo>
                  <a:pt x="3961958" y="1937697"/>
                </a:lnTo>
                <a:close/>
                <a:moveTo>
                  <a:pt x="3703748" y="1922406"/>
                </a:moveTo>
                <a:lnTo>
                  <a:pt x="3701520" y="1926879"/>
                </a:lnTo>
                <a:lnTo>
                  <a:pt x="3703748" y="1924644"/>
                </a:lnTo>
                <a:close/>
                <a:moveTo>
                  <a:pt x="5287832" y="1920558"/>
                </a:moveTo>
                <a:lnTo>
                  <a:pt x="5287973" y="1921615"/>
                </a:lnTo>
                <a:lnTo>
                  <a:pt x="5287973" y="1920705"/>
                </a:lnTo>
                <a:close/>
                <a:moveTo>
                  <a:pt x="3071544" y="1920376"/>
                </a:moveTo>
                <a:lnTo>
                  <a:pt x="3066050" y="1921111"/>
                </a:lnTo>
                <a:lnTo>
                  <a:pt x="3073831" y="1922342"/>
                </a:lnTo>
                <a:cubicBezTo>
                  <a:pt x="3076270" y="1922831"/>
                  <a:pt x="3078221" y="1922831"/>
                  <a:pt x="3080169" y="1920876"/>
                </a:cubicBezTo>
                <a:lnTo>
                  <a:pt x="3081664" y="1920376"/>
                </a:lnTo>
                <a:close/>
                <a:moveTo>
                  <a:pt x="3158162" y="1916936"/>
                </a:moveTo>
                <a:lnTo>
                  <a:pt x="3157962" y="1916966"/>
                </a:lnTo>
                <a:lnTo>
                  <a:pt x="3158134" y="1916966"/>
                </a:lnTo>
                <a:close/>
                <a:moveTo>
                  <a:pt x="3106685" y="1916456"/>
                </a:moveTo>
                <a:lnTo>
                  <a:pt x="3104145" y="1916966"/>
                </a:lnTo>
                <a:lnTo>
                  <a:pt x="3107456" y="1916966"/>
                </a:lnTo>
                <a:lnTo>
                  <a:pt x="3145212" y="1916966"/>
                </a:lnTo>
                <a:lnTo>
                  <a:pt x="3141826" y="1916456"/>
                </a:lnTo>
                <a:cubicBezTo>
                  <a:pt x="3130112" y="1916456"/>
                  <a:pt x="3118399" y="1916456"/>
                  <a:pt x="3106685" y="1916456"/>
                </a:cubicBezTo>
                <a:close/>
                <a:moveTo>
                  <a:pt x="3344334" y="1913724"/>
                </a:moveTo>
                <a:lnTo>
                  <a:pt x="3337440" y="1920876"/>
                </a:lnTo>
                <a:lnTo>
                  <a:pt x="3309288" y="1924406"/>
                </a:lnTo>
                <a:lnTo>
                  <a:pt x="3322296" y="1924406"/>
                </a:lnTo>
                <a:cubicBezTo>
                  <a:pt x="3326185" y="1924406"/>
                  <a:pt x="3337895" y="1924406"/>
                  <a:pt x="3341805" y="1920485"/>
                </a:cubicBezTo>
                <a:close/>
                <a:moveTo>
                  <a:pt x="3718530" y="1912095"/>
                </a:moveTo>
                <a:lnTo>
                  <a:pt x="3712504" y="1912671"/>
                </a:lnTo>
                <a:lnTo>
                  <a:pt x="3709634" y="1915547"/>
                </a:lnTo>
                <a:lnTo>
                  <a:pt x="3715005" y="1914378"/>
                </a:lnTo>
                <a:close/>
                <a:moveTo>
                  <a:pt x="1483702" y="1908508"/>
                </a:moveTo>
                <a:lnTo>
                  <a:pt x="1483036" y="1909549"/>
                </a:lnTo>
                <a:lnTo>
                  <a:pt x="1483754" y="1908675"/>
                </a:lnTo>
                <a:lnTo>
                  <a:pt x="1486447" y="1908675"/>
                </a:lnTo>
                <a:close/>
                <a:moveTo>
                  <a:pt x="3162285" y="1898759"/>
                </a:moveTo>
                <a:lnTo>
                  <a:pt x="3162813" y="1904224"/>
                </a:lnTo>
                <a:lnTo>
                  <a:pt x="3162974" y="1911737"/>
                </a:lnTo>
                <a:lnTo>
                  <a:pt x="3164465" y="1910126"/>
                </a:lnTo>
                <a:close/>
                <a:moveTo>
                  <a:pt x="2973932" y="1897864"/>
                </a:moveTo>
                <a:lnTo>
                  <a:pt x="2961235" y="1899773"/>
                </a:lnTo>
                <a:lnTo>
                  <a:pt x="2969997" y="1901148"/>
                </a:lnTo>
                <a:cubicBezTo>
                  <a:pt x="2977802" y="1899209"/>
                  <a:pt x="2984629" y="1899209"/>
                  <a:pt x="2990970" y="1901149"/>
                </a:cubicBezTo>
                <a:lnTo>
                  <a:pt x="3007589" y="1911867"/>
                </a:lnTo>
                <a:lnTo>
                  <a:pt x="3005168" y="1908628"/>
                </a:lnTo>
                <a:cubicBezTo>
                  <a:pt x="3001263" y="1904720"/>
                  <a:pt x="2997359" y="1904720"/>
                  <a:pt x="2993454" y="1900799"/>
                </a:cubicBezTo>
                <a:cubicBezTo>
                  <a:pt x="2989550" y="1896885"/>
                  <a:pt x="2981741" y="1896885"/>
                  <a:pt x="2973932" y="1897864"/>
                </a:cubicBezTo>
                <a:close/>
                <a:moveTo>
                  <a:pt x="5147693" y="1891263"/>
                </a:moveTo>
                <a:lnTo>
                  <a:pt x="5151548" y="1903272"/>
                </a:lnTo>
                <a:lnTo>
                  <a:pt x="5151886" y="1896867"/>
                </a:lnTo>
                <a:close/>
                <a:moveTo>
                  <a:pt x="3353515" y="1888736"/>
                </a:moveTo>
                <a:lnTo>
                  <a:pt x="3353333" y="1889671"/>
                </a:lnTo>
                <a:lnTo>
                  <a:pt x="3353515" y="1889185"/>
                </a:lnTo>
                <a:close/>
                <a:moveTo>
                  <a:pt x="4098184" y="1886622"/>
                </a:moveTo>
                <a:lnTo>
                  <a:pt x="4094435" y="1889531"/>
                </a:lnTo>
                <a:lnTo>
                  <a:pt x="4092753" y="1894581"/>
                </a:lnTo>
                <a:lnTo>
                  <a:pt x="4094029" y="1893204"/>
                </a:lnTo>
                <a:close/>
                <a:moveTo>
                  <a:pt x="4173436" y="1884202"/>
                </a:moveTo>
                <a:lnTo>
                  <a:pt x="4165240" y="1885111"/>
                </a:lnTo>
                <a:lnTo>
                  <a:pt x="4172387" y="1885448"/>
                </a:lnTo>
                <a:close/>
                <a:moveTo>
                  <a:pt x="4105168" y="1881203"/>
                </a:moveTo>
                <a:lnTo>
                  <a:pt x="4104693" y="1881572"/>
                </a:lnTo>
                <a:lnTo>
                  <a:pt x="4117534" y="1881573"/>
                </a:lnTo>
                <a:lnTo>
                  <a:pt x="4117764" y="1881573"/>
                </a:lnTo>
                <a:close/>
                <a:moveTo>
                  <a:pt x="1493222" y="1880878"/>
                </a:moveTo>
                <a:lnTo>
                  <a:pt x="1491493" y="1885041"/>
                </a:lnTo>
                <a:lnTo>
                  <a:pt x="1494822" y="1889217"/>
                </a:lnTo>
                <a:close/>
                <a:moveTo>
                  <a:pt x="4142746" y="1880712"/>
                </a:moveTo>
                <a:lnTo>
                  <a:pt x="4124286" y="1881573"/>
                </a:lnTo>
                <a:lnTo>
                  <a:pt x="4145925" y="1881573"/>
                </a:lnTo>
                <a:close/>
                <a:moveTo>
                  <a:pt x="5139029" y="1880655"/>
                </a:moveTo>
                <a:lnTo>
                  <a:pt x="5143994" y="1886320"/>
                </a:lnTo>
                <a:lnTo>
                  <a:pt x="5140191" y="1881236"/>
                </a:lnTo>
                <a:close/>
                <a:moveTo>
                  <a:pt x="3987275" y="1879157"/>
                </a:moveTo>
                <a:lnTo>
                  <a:pt x="3973694" y="1888923"/>
                </a:lnTo>
                <a:lnTo>
                  <a:pt x="3973617" y="1889321"/>
                </a:lnTo>
                <a:lnTo>
                  <a:pt x="3986073" y="1880439"/>
                </a:lnTo>
                <a:close/>
                <a:moveTo>
                  <a:pt x="5265678" y="1878834"/>
                </a:moveTo>
                <a:lnTo>
                  <a:pt x="5269803" y="1887101"/>
                </a:lnTo>
                <a:cubicBezTo>
                  <a:pt x="5269802" y="1890030"/>
                  <a:pt x="5268826" y="1892959"/>
                  <a:pt x="5268826" y="1896867"/>
                </a:cubicBezTo>
                <a:lnTo>
                  <a:pt x="5274072" y="1903877"/>
                </a:lnTo>
                <a:lnTo>
                  <a:pt x="5272433" y="1889461"/>
                </a:lnTo>
                <a:close/>
                <a:moveTo>
                  <a:pt x="5289125" y="1873623"/>
                </a:moveTo>
                <a:lnTo>
                  <a:pt x="5299633" y="1889461"/>
                </a:lnTo>
                <a:cubicBezTo>
                  <a:pt x="5307400" y="1893367"/>
                  <a:pt x="5307400" y="1897272"/>
                  <a:pt x="5311287" y="1905083"/>
                </a:cubicBezTo>
                <a:cubicBezTo>
                  <a:pt x="5315174" y="1912894"/>
                  <a:pt x="5319054" y="1908988"/>
                  <a:pt x="5319054" y="1916799"/>
                </a:cubicBezTo>
                <a:cubicBezTo>
                  <a:pt x="5322940" y="1924610"/>
                  <a:pt x="5326827" y="1924610"/>
                  <a:pt x="5326827" y="1928516"/>
                </a:cubicBezTo>
                <a:cubicBezTo>
                  <a:pt x="5326827" y="1932421"/>
                  <a:pt x="5326827" y="1936327"/>
                  <a:pt x="5325856" y="1939256"/>
                </a:cubicBezTo>
                <a:lnTo>
                  <a:pt x="5319504" y="1943815"/>
                </a:lnTo>
                <a:lnTo>
                  <a:pt x="5323023" y="1943815"/>
                </a:lnTo>
                <a:cubicBezTo>
                  <a:pt x="5319127" y="1947750"/>
                  <a:pt x="5330820" y="1967433"/>
                  <a:pt x="5326924" y="1975305"/>
                </a:cubicBezTo>
                <a:cubicBezTo>
                  <a:pt x="5323023" y="1979241"/>
                  <a:pt x="5323023" y="1987117"/>
                  <a:pt x="5315226" y="1987117"/>
                </a:cubicBezTo>
                <a:cubicBezTo>
                  <a:pt x="5311330" y="1991052"/>
                  <a:pt x="5303532" y="1987117"/>
                  <a:pt x="5303532" y="1994988"/>
                </a:cubicBezTo>
                <a:lnTo>
                  <a:pt x="5302699" y="1996670"/>
                </a:lnTo>
                <a:lnTo>
                  <a:pt x="5304968" y="1996043"/>
                </a:lnTo>
                <a:cubicBezTo>
                  <a:pt x="5304968" y="1993599"/>
                  <a:pt x="5303989" y="1990667"/>
                  <a:pt x="5307912" y="1990667"/>
                </a:cubicBezTo>
                <a:cubicBezTo>
                  <a:pt x="5319680" y="1986757"/>
                  <a:pt x="5319680" y="1986757"/>
                  <a:pt x="5327527" y="1978951"/>
                </a:cubicBezTo>
                <a:cubicBezTo>
                  <a:pt x="5327527" y="1971131"/>
                  <a:pt x="5327527" y="1967221"/>
                  <a:pt x="5327527" y="1959401"/>
                </a:cubicBezTo>
                <a:cubicBezTo>
                  <a:pt x="5323600" y="1955491"/>
                  <a:pt x="5319680" y="1947672"/>
                  <a:pt x="5323600" y="1943762"/>
                </a:cubicBezTo>
                <a:cubicBezTo>
                  <a:pt x="5327527" y="1939852"/>
                  <a:pt x="5331447" y="1928136"/>
                  <a:pt x="5327527" y="1924226"/>
                </a:cubicBezTo>
                <a:cubicBezTo>
                  <a:pt x="5319680" y="1920316"/>
                  <a:pt x="5323600" y="1912496"/>
                  <a:pt x="5319680" y="1908587"/>
                </a:cubicBezTo>
                <a:cubicBezTo>
                  <a:pt x="5311832" y="1904677"/>
                  <a:pt x="5311832" y="1900767"/>
                  <a:pt x="5307912" y="1892947"/>
                </a:cubicBezTo>
                <a:cubicBezTo>
                  <a:pt x="5303985" y="1885127"/>
                  <a:pt x="5296138" y="1885127"/>
                  <a:pt x="5292217" y="1877321"/>
                </a:cubicBezTo>
                <a:close/>
                <a:moveTo>
                  <a:pt x="1499419" y="1873294"/>
                </a:moveTo>
                <a:lnTo>
                  <a:pt x="1499285" y="1873308"/>
                </a:lnTo>
                <a:cubicBezTo>
                  <a:pt x="1497337" y="1873308"/>
                  <a:pt x="1495389" y="1876242"/>
                  <a:pt x="1493928" y="1879175"/>
                </a:cubicBezTo>
                <a:lnTo>
                  <a:pt x="1493893" y="1879261"/>
                </a:lnTo>
                <a:close/>
                <a:moveTo>
                  <a:pt x="1513406" y="1871841"/>
                </a:moveTo>
                <a:lnTo>
                  <a:pt x="1501730" y="1873054"/>
                </a:lnTo>
                <a:lnTo>
                  <a:pt x="1514626" y="1871946"/>
                </a:lnTo>
                <a:close/>
                <a:moveTo>
                  <a:pt x="5200715" y="1871526"/>
                </a:moveTo>
                <a:lnTo>
                  <a:pt x="5200125" y="1873426"/>
                </a:lnTo>
                <a:cubicBezTo>
                  <a:pt x="5197689" y="1876357"/>
                  <a:pt x="5194765" y="1879286"/>
                  <a:pt x="5194765" y="1881236"/>
                </a:cubicBezTo>
                <a:lnTo>
                  <a:pt x="5195058" y="1881159"/>
                </a:lnTo>
                <a:lnTo>
                  <a:pt x="5201040" y="1872375"/>
                </a:lnTo>
                <a:close/>
                <a:moveTo>
                  <a:pt x="5257538" y="1870791"/>
                </a:moveTo>
                <a:lnTo>
                  <a:pt x="5264462" y="1876921"/>
                </a:lnTo>
                <a:lnTo>
                  <a:pt x="5261262" y="1871887"/>
                </a:lnTo>
                <a:close/>
                <a:moveTo>
                  <a:pt x="5221925" y="1869934"/>
                </a:moveTo>
                <a:lnTo>
                  <a:pt x="5216719" y="1873421"/>
                </a:lnTo>
                <a:lnTo>
                  <a:pt x="5225948" y="1873421"/>
                </a:lnTo>
                <a:lnTo>
                  <a:pt x="5229743" y="1871899"/>
                </a:lnTo>
                <a:close/>
                <a:moveTo>
                  <a:pt x="1537242" y="1867788"/>
                </a:moveTo>
                <a:lnTo>
                  <a:pt x="1530563" y="1873217"/>
                </a:lnTo>
                <a:lnTo>
                  <a:pt x="1530875" y="1873249"/>
                </a:lnTo>
                <a:lnTo>
                  <a:pt x="1531107" y="1875413"/>
                </a:lnTo>
                <a:lnTo>
                  <a:pt x="1531108" y="1875394"/>
                </a:lnTo>
                <a:cubicBezTo>
                  <a:pt x="1531607" y="1874906"/>
                  <a:pt x="1532606" y="1874906"/>
                  <a:pt x="1534601" y="1872953"/>
                </a:cubicBezTo>
                <a:close/>
                <a:moveTo>
                  <a:pt x="5241352" y="1866028"/>
                </a:moveTo>
                <a:lnTo>
                  <a:pt x="5236528" y="1869179"/>
                </a:lnTo>
                <a:lnTo>
                  <a:pt x="5243103" y="1866543"/>
                </a:lnTo>
                <a:close/>
                <a:moveTo>
                  <a:pt x="1545241" y="1861758"/>
                </a:moveTo>
                <a:lnTo>
                  <a:pt x="1545233" y="1861764"/>
                </a:lnTo>
                <a:lnTo>
                  <a:pt x="1545245" y="1861760"/>
                </a:lnTo>
                <a:close/>
                <a:moveTo>
                  <a:pt x="5585145" y="1861276"/>
                </a:moveTo>
                <a:cubicBezTo>
                  <a:pt x="5589563" y="1860290"/>
                  <a:pt x="5594471" y="1861278"/>
                  <a:pt x="5596435" y="1865225"/>
                </a:cubicBezTo>
                <a:cubicBezTo>
                  <a:pt x="5604288" y="1877064"/>
                  <a:pt x="5600361" y="1861275"/>
                  <a:pt x="5608215" y="1865225"/>
                </a:cubicBezTo>
                <a:cubicBezTo>
                  <a:pt x="5612141" y="1865225"/>
                  <a:pt x="5612141" y="1884958"/>
                  <a:pt x="5612141" y="1884958"/>
                </a:cubicBezTo>
                <a:cubicBezTo>
                  <a:pt x="5616068" y="1892852"/>
                  <a:pt x="5616068" y="1896797"/>
                  <a:pt x="5608215" y="1904691"/>
                </a:cubicBezTo>
                <a:cubicBezTo>
                  <a:pt x="5604288" y="1912585"/>
                  <a:pt x="5596435" y="1912585"/>
                  <a:pt x="5596435" y="1920479"/>
                </a:cubicBezTo>
                <a:cubicBezTo>
                  <a:pt x="5596435" y="1932318"/>
                  <a:pt x="5596435" y="1936268"/>
                  <a:pt x="5600361" y="1944157"/>
                </a:cubicBezTo>
                <a:cubicBezTo>
                  <a:pt x="5604288" y="1956001"/>
                  <a:pt x="5619995" y="1944157"/>
                  <a:pt x="5627848" y="1952051"/>
                </a:cubicBezTo>
                <a:lnTo>
                  <a:pt x="5630049" y="1958742"/>
                </a:lnTo>
                <a:lnTo>
                  <a:pt x="5631641" y="1955690"/>
                </a:lnTo>
                <a:cubicBezTo>
                  <a:pt x="5635635" y="1951862"/>
                  <a:pt x="5639628" y="1955690"/>
                  <a:pt x="5639628" y="1955690"/>
                </a:cubicBezTo>
                <a:cubicBezTo>
                  <a:pt x="5635635" y="1955690"/>
                  <a:pt x="5635635" y="1967173"/>
                  <a:pt x="5643621" y="1967173"/>
                </a:cubicBezTo>
                <a:cubicBezTo>
                  <a:pt x="5647614" y="1971001"/>
                  <a:pt x="5647614" y="1974829"/>
                  <a:pt x="5647614" y="1978657"/>
                </a:cubicBezTo>
                <a:cubicBezTo>
                  <a:pt x="5651607" y="1982485"/>
                  <a:pt x="5635635" y="1974829"/>
                  <a:pt x="5635635" y="1974829"/>
                </a:cubicBezTo>
                <a:cubicBezTo>
                  <a:pt x="5627648" y="1971001"/>
                  <a:pt x="5631641" y="1967173"/>
                  <a:pt x="5627648" y="1963346"/>
                </a:cubicBezTo>
                <a:lnTo>
                  <a:pt x="5629288" y="1960201"/>
                </a:lnTo>
                <a:lnTo>
                  <a:pt x="5624903" y="1961426"/>
                </a:lnTo>
                <a:cubicBezTo>
                  <a:pt x="5619995" y="1960933"/>
                  <a:pt x="5614105" y="1957973"/>
                  <a:pt x="5616068" y="1956001"/>
                </a:cubicBezTo>
                <a:cubicBezTo>
                  <a:pt x="5612141" y="1959945"/>
                  <a:pt x="5623922" y="1963895"/>
                  <a:pt x="5619995" y="1967839"/>
                </a:cubicBezTo>
                <a:cubicBezTo>
                  <a:pt x="5619995" y="1967839"/>
                  <a:pt x="5604288" y="1956001"/>
                  <a:pt x="5604288" y="1956001"/>
                </a:cubicBezTo>
                <a:cubicBezTo>
                  <a:pt x="5600361" y="1952051"/>
                  <a:pt x="5596435" y="1959945"/>
                  <a:pt x="5592508" y="1959945"/>
                </a:cubicBezTo>
                <a:cubicBezTo>
                  <a:pt x="5584655" y="1963895"/>
                  <a:pt x="5576801" y="1956001"/>
                  <a:pt x="5576801" y="1948106"/>
                </a:cubicBezTo>
                <a:cubicBezTo>
                  <a:pt x="5576801" y="1940212"/>
                  <a:pt x="5588581" y="1948106"/>
                  <a:pt x="5588581" y="1944157"/>
                </a:cubicBezTo>
                <a:cubicBezTo>
                  <a:pt x="5588581" y="1940212"/>
                  <a:pt x="5580728" y="1936268"/>
                  <a:pt x="5580728" y="1936268"/>
                </a:cubicBezTo>
                <a:cubicBezTo>
                  <a:pt x="5576801" y="1932318"/>
                  <a:pt x="5572874" y="1944157"/>
                  <a:pt x="5572874" y="1944157"/>
                </a:cubicBezTo>
                <a:cubicBezTo>
                  <a:pt x="5568948" y="1944157"/>
                  <a:pt x="5561094" y="1908640"/>
                  <a:pt x="5561094" y="1908640"/>
                </a:cubicBezTo>
                <a:cubicBezTo>
                  <a:pt x="5561094" y="1908640"/>
                  <a:pt x="5568948" y="1912585"/>
                  <a:pt x="5572874" y="1908640"/>
                </a:cubicBezTo>
                <a:cubicBezTo>
                  <a:pt x="5572874" y="1908640"/>
                  <a:pt x="5572874" y="1904691"/>
                  <a:pt x="5572874" y="1900746"/>
                </a:cubicBezTo>
                <a:cubicBezTo>
                  <a:pt x="5576801" y="1888902"/>
                  <a:pt x="5572874" y="1881013"/>
                  <a:pt x="5576801" y="1869169"/>
                </a:cubicBezTo>
                <a:cubicBezTo>
                  <a:pt x="5576801" y="1865222"/>
                  <a:pt x="5580728" y="1862263"/>
                  <a:pt x="5585145" y="1861276"/>
                </a:cubicBezTo>
                <a:close/>
                <a:moveTo>
                  <a:pt x="5200141" y="1858732"/>
                </a:moveTo>
                <a:lnTo>
                  <a:pt x="5199635" y="1859748"/>
                </a:lnTo>
                <a:lnTo>
                  <a:pt x="5199876" y="1860232"/>
                </a:lnTo>
                <a:close/>
                <a:moveTo>
                  <a:pt x="1759883" y="1857831"/>
                </a:moveTo>
                <a:cubicBezTo>
                  <a:pt x="1768869" y="1859328"/>
                  <a:pt x="1776855" y="1863323"/>
                  <a:pt x="1776855" y="1869315"/>
                </a:cubicBezTo>
                <a:cubicBezTo>
                  <a:pt x="1780849" y="1869315"/>
                  <a:pt x="1760882" y="1873309"/>
                  <a:pt x="1756889" y="1873309"/>
                </a:cubicBezTo>
                <a:cubicBezTo>
                  <a:pt x="1752897" y="1873309"/>
                  <a:pt x="1736922" y="1861326"/>
                  <a:pt x="1736922" y="1861326"/>
                </a:cubicBezTo>
                <a:cubicBezTo>
                  <a:pt x="1740916" y="1857331"/>
                  <a:pt x="1750898" y="1856333"/>
                  <a:pt x="1759883" y="1857831"/>
                </a:cubicBezTo>
                <a:close/>
                <a:moveTo>
                  <a:pt x="1971991" y="1857331"/>
                </a:moveTo>
                <a:cubicBezTo>
                  <a:pt x="1979711" y="1857331"/>
                  <a:pt x="1983571" y="1861326"/>
                  <a:pt x="1991292" y="1865320"/>
                </a:cubicBezTo>
                <a:cubicBezTo>
                  <a:pt x="1991292" y="1865320"/>
                  <a:pt x="1964270" y="1873309"/>
                  <a:pt x="1960410" y="1869315"/>
                </a:cubicBezTo>
                <a:cubicBezTo>
                  <a:pt x="1956550" y="1861326"/>
                  <a:pt x="1968130" y="1857331"/>
                  <a:pt x="1971991" y="1857331"/>
                </a:cubicBezTo>
                <a:close/>
                <a:moveTo>
                  <a:pt x="5271434" y="1853310"/>
                </a:moveTo>
                <a:lnTo>
                  <a:pt x="5275869" y="1857768"/>
                </a:lnTo>
                <a:lnTo>
                  <a:pt x="5272603" y="1853862"/>
                </a:lnTo>
                <a:close/>
                <a:moveTo>
                  <a:pt x="4246583" y="1851041"/>
                </a:moveTo>
                <a:lnTo>
                  <a:pt x="4223272" y="1854285"/>
                </a:lnTo>
                <a:lnTo>
                  <a:pt x="4214808" y="1856456"/>
                </a:lnTo>
                <a:lnTo>
                  <a:pt x="4231154" y="1854435"/>
                </a:lnTo>
                <a:close/>
                <a:moveTo>
                  <a:pt x="3348712" y="1845523"/>
                </a:moveTo>
                <a:lnTo>
                  <a:pt x="3340347" y="1848316"/>
                </a:lnTo>
                <a:lnTo>
                  <a:pt x="3343292" y="1849053"/>
                </a:lnTo>
                <a:close/>
                <a:moveTo>
                  <a:pt x="5258728" y="1844225"/>
                </a:moveTo>
                <a:lnTo>
                  <a:pt x="5259806" y="1847478"/>
                </a:lnTo>
                <a:lnTo>
                  <a:pt x="5262276" y="1848305"/>
                </a:lnTo>
                <a:close/>
                <a:moveTo>
                  <a:pt x="3333544" y="1841860"/>
                </a:moveTo>
                <a:lnTo>
                  <a:pt x="3333544" y="1846614"/>
                </a:lnTo>
                <a:lnTo>
                  <a:pt x="3336254" y="1847292"/>
                </a:lnTo>
                <a:close/>
                <a:moveTo>
                  <a:pt x="5199104" y="1839085"/>
                </a:moveTo>
                <a:lnTo>
                  <a:pt x="5201785" y="1844077"/>
                </a:lnTo>
                <a:lnTo>
                  <a:pt x="5201890" y="1841314"/>
                </a:lnTo>
                <a:close/>
                <a:moveTo>
                  <a:pt x="5257423" y="1838631"/>
                </a:moveTo>
                <a:lnTo>
                  <a:pt x="5256892" y="1838690"/>
                </a:lnTo>
                <a:lnTo>
                  <a:pt x="5257254" y="1839780"/>
                </a:lnTo>
                <a:close/>
                <a:moveTo>
                  <a:pt x="5187750" y="1837747"/>
                </a:moveTo>
                <a:lnTo>
                  <a:pt x="5188430" y="1840695"/>
                </a:lnTo>
                <a:lnTo>
                  <a:pt x="5189959" y="1840331"/>
                </a:lnTo>
                <a:close/>
                <a:moveTo>
                  <a:pt x="4299385" y="1837171"/>
                </a:moveTo>
                <a:lnTo>
                  <a:pt x="4293555" y="1838634"/>
                </a:lnTo>
                <a:lnTo>
                  <a:pt x="4289445" y="1839893"/>
                </a:lnTo>
                <a:close/>
                <a:moveTo>
                  <a:pt x="5142489" y="1835502"/>
                </a:moveTo>
                <a:lnTo>
                  <a:pt x="5139535" y="1835831"/>
                </a:lnTo>
                <a:lnTo>
                  <a:pt x="5138420" y="1838449"/>
                </a:lnTo>
                <a:close/>
                <a:moveTo>
                  <a:pt x="3718066" y="1831806"/>
                </a:moveTo>
                <a:lnTo>
                  <a:pt x="3723322" y="1837375"/>
                </a:lnTo>
                <a:lnTo>
                  <a:pt x="3723322" y="1834647"/>
                </a:lnTo>
                <a:close/>
                <a:moveTo>
                  <a:pt x="5373890" y="1830702"/>
                </a:moveTo>
                <a:cubicBezTo>
                  <a:pt x="5381684" y="1830702"/>
                  <a:pt x="5385583" y="1834563"/>
                  <a:pt x="5389481" y="1834563"/>
                </a:cubicBezTo>
                <a:cubicBezTo>
                  <a:pt x="5393380" y="1834563"/>
                  <a:pt x="5381684" y="1850008"/>
                  <a:pt x="5381684" y="1853869"/>
                </a:cubicBezTo>
                <a:cubicBezTo>
                  <a:pt x="5377788" y="1861591"/>
                  <a:pt x="5362194" y="1869314"/>
                  <a:pt x="5354397" y="1865452"/>
                </a:cubicBezTo>
                <a:cubicBezTo>
                  <a:pt x="5338806" y="1857730"/>
                  <a:pt x="5346603" y="1846147"/>
                  <a:pt x="5354397" y="1838425"/>
                </a:cubicBezTo>
                <a:cubicBezTo>
                  <a:pt x="5362194" y="1834563"/>
                  <a:pt x="5366093" y="1830702"/>
                  <a:pt x="5373890" y="1830702"/>
                </a:cubicBezTo>
                <a:close/>
                <a:moveTo>
                  <a:pt x="5270509" y="1829655"/>
                </a:moveTo>
                <a:lnTo>
                  <a:pt x="5268546" y="1834785"/>
                </a:lnTo>
                <a:lnTo>
                  <a:pt x="5262637" y="1837557"/>
                </a:lnTo>
                <a:lnTo>
                  <a:pt x="5268675" y="1838222"/>
                </a:lnTo>
                <a:cubicBezTo>
                  <a:pt x="5272599" y="1834319"/>
                  <a:pt x="5272599" y="1832368"/>
                  <a:pt x="5271128" y="1830415"/>
                </a:cubicBezTo>
                <a:close/>
                <a:moveTo>
                  <a:pt x="3394716" y="1827481"/>
                </a:moveTo>
                <a:lnTo>
                  <a:pt x="3380082" y="1837633"/>
                </a:lnTo>
                <a:cubicBezTo>
                  <a:pt x="3376186" y="1841547"/>
                  <a:pt x="3364514" y="1841547"/>
                  <a:pt x="3360618" y="1841547"/>
                </a:cubicBezTo>
                <a:lnTo>
                  <a:pt x="3353099" y="1844058"/>
                </a:lnTo>
                <a:lnTo>
                  <a:pt x="3353533" y="1853909"/>
                </a:lnTo>
                <a:lnTo>
                  <a:pt x="3356923" y="1843694"/>
                </a:lnTo>
                <a:cubicBezTo>
                  <a:pt x="3359359" y="1842227"/>
                  <a:pt x="3363259" y="1842227"/>
                  <a:pt x="3369114" y="1842227"/>
                </a:cubicBezTo>
                <a:cubicBezTo>
                  <a:pt x="3373024" y="1842227"/>
                  <a:pt x="3376913" y="1842227"/>
                  <a:pt x="3380824" y="1838320"/>
                </a:cubicBezTo>
                <a:close/>
                <a:moveTo>
                  <a:pt x="3727318" y="1826852"/>
                </a:moveTo>
                <a:cubicBezTo>
                  <a:pt x="3723415" y="1826852"/>
                  <a:pt x="3722439" y="1826852"/>
                  <a:pt x="3722439" y="1827832"/>
                </a:cubicBezTo>
                <a:lnTo>
                  <a:pt x="3723239" y="1833459"/>
                </a:lnTo>
                <a:lnTo>
                  <a:pt x="3722829" y="1827755"/>
                </a:lnTo>
                <a:lnTo>
                  <a:pt x="3730490" y="1826852"/>
                </a:lnTo>
                <a:close/>
                <a:moveTo>
                  <a:pt x="1842794" y="1826586"/>
                </a:moveTo>
                <a:cubicBezTo>
                  <a:pt x="1850575" y="1822712"/>
                  <a:pt x="1858357" y="1834332"/>
                  <a:pt x="1866138" y="1834332"/>
                </a:cubicBezTo>
                <a:lnTo>
                  <a:pt x="1866142" y="1834364"/>
                </a:lnTo>
                <a:lnTo>
                  <a:pt x="1872406" y="1830523"/>
                </a:lnTo>
                <a:cubicBezTo>
                  <a:pt x="1871916" y="1828570"/>
                  <a:pt x="1869957" y="1826617"/>
                  <a:pt x="1869957" y="1826617"/>
                </a:cubicBezTo>
                <a:cubicBezTo>
                  <a:pt x="1873876" y="1822712"/>
                  <a:pt x="1893473" y="1830523"/>
                  <a:pt x="1897392" y="1834429"/>
                </a:cubicBezTo>
                <a:cubicBezTo>
                  <a:pt x="1905231" y="1838334"/>
                  <a:pt x="1913069" y="1846145"/>
                  <a:pt x="1920908" y="1850051"/>
                </a:cubicBezTo>
                <a:cubicBezTo>
                  <a:pt x="1932666" y="1850051"/>
                  <a:pt x="1936585" y="1853956"/>
                  <a:pt x="1932666" y="1861768"/>
                </a:cubicBezTo>
                <a:cubicBezTo>
                  <a:pt x="1924827" y="1865673"/>
                  <a:pt x="1924827" y="1861768"/>
                  <a:pt x="1916989" y="1861768"/>
                </a:cubicBezTo>
                <a:cubicBezTo>
                  <a:pt x="1909150" y="1861768"/>
                  <a:pt x="1889553" y="1853956"/>
                  <a:pt x="1881715" y="1861768"/>
                </a:cubicBezTo>
                <a:cubicBezTo>
                  <a:pt x="1877795" y="1865673"/>
                  <a:pt x="1877795" y="1881295"/>
                  <a:pt x="1873876" y="1869579"/>
                </a:cubicBezTo>
                <a:cubicBezTo>
                  <a:pt x="1869957" y="1865673"/>
                  <a:pt x="1869957" y="1865673"/>
                  <a:pt x="1869957" y="1861768"/>
                </a:cubicBezTo>
                <a:lnTo>
                  <a:pt x="1866952" y="1840811"/>
                </a:lnTo>
                <a:lnTo>
                  <a:pt x="1870030" y="1865318"/>
                </a:lnTo>
                <a:cubicBezTo>
                  <a:pt x="1854468" y="1865318"/>
                  <a:pt x="1842794" y="1861444"/>
                  <a:pt x="1831122" y="1865318"/>
                </a:cubicBezTo>
                <a:cubicBezTo>
                  <a:pt x="1827230" y="1865318"/>
                  <a:pt x="1819449" y="1865318"/>
                  <a:pt x="1819449" y="1857572"/>
                </a:cubicBezTo>
                <a:cubicBezTo>
                  <a:pt x="1819449" y="1857572"/>
                  <a:pt x="1838904" y="1853698"/>
                  <a:pt x="1838904" y="1853698"/>
                </a:cubicBezTo>
                <a:cubicBezTo>
                  <a:pt x="1842794" y="1857572"/>
                  <a:pt x="1835012" y="1857572"/>
                  <a:pt x="1842794" y="1861444"/>
                </a:cubicBezTo>
                <a:cubicBezTo>
                  <a:pt x="1846686" y="1861444"/>
                  <a:pt x="1850575" y="1861444"/>
                  <a:pt x="1854468" y="1857572"/>
                </a:cubicBezTo>
                <a:cubicBezTo>
                  <a:pt x="1858357" y="1853698"/>
                  <a:pt x="1850575" y="1845952"/>
                  <a:pt x="1846686" y="1842078"/>
                </a:cubicBezTo>
                <a:cubicBezTo>
                  <a:pt x="1846686" y="1834332"/>
                  <a:pt x="1831122" y="1830458"/>
                  <a:pt x="1842794" y="1826586"/>
                </a:cubicBezTo>
                <a:close/>
                <a:moveTo>
                  <a:pt x="5184216" y="1816971"/>
                </a:moveTo>
                <a:lnTo>
                  <a:pt x="5177520" y="1820675"/>
                </a:lnTo>
                <a:lnTo>
                  <a:pt x="5173266" y="1821742"/>
                </a:lnTo>
                <a:lnTo>
                  <a:pt x="5179659" y="1821157"/>
                </a:lnTo>
                <a:lnTo>
                  <a:pt x="5185601" y="1831883"/>
                </a:lnTo>
                <a:lnTo>
                  <a:pt x="5183070" y="1819163"/>
                </a:lnTo>
                <a:close/>
                <a:moveTo>
                  <a:pt x="4330548" y="1816369"/>
                </a:moveTo>
                <a:lnTo>
                  <a:pt x="4325958" y="1827881"/>
                </a:lnTo>
                <a:lnTo>
                  <a:pt x="4328290" y="1826761"/>
                </a:lnTo>
                <a:close/>
                <a:moveTo>
                  <a:pt x="5259650" y="1813080"/>
                </a:moveTo>
                <a:lnTo>
                  <a:pt x="5262889" y="1817013"/>
                </a:lnTo>
                <a:lnTo>
                  <a:pt x="5261814" y="1813799"/>
                </a:lnTo>
                <a:close/>
                <a:moveTo>
                  <a:pt x="1839416" y="1803741"/>
                </a:moveTo>
                <a:cubicBezTo>
                  <a:pt x="1841413" y="1803741"/>
                  <a:pt x="1843409" y="1804740"/>
                  <a:pt x="1843409" y="1806737"/>
                </a:cubicBezTo>
                <a:cubicBezTo>
                  <a:pt x="1843409" y="1810731"/>
                  <a:pt x="1835422" y="1806737"/>
                  <a:pt x="1835422" y="1806737"/>
                </a:cubicBezTo>
                <a:cubicBezTo>
                  <a:pt x="1835422" y="1804740"/>
                  <a:pt x="1837419" y="1803741"/>
                  <a:pt x="1839416" y="1803741"/>
                </a:cubicBezTo>
                <a:close/>
                <a:moveTo>
                  <a:pt x="5215454" y="1802275"/>
                </a:moveTo>
                <a:lnTo>
                  <a:pt x="5211581" y="1806154"/>
                </a:lnTo>
                <a:lnTo>
                  <a:pt x="5214151" y="1807446"/>
                </a:lnTo>
                <a:cubicBezTo>
                  <a:pt x="5216095" y="1807446"/>
                  <a:pt x="5216095" y="1805494"/>
                  <a:pt x="5215609" y="1803053"/>
                </a:cubicBezTo>
                <a:close/>
                <a:moveTo>
                  <a:pt x="5179469" y="1795566"/>
                </a:moveTo>
                <a:lnTo>
                  <a:pt x="5179469" y="1795726"/>
                </a:lnTo>
                <a:cubicBezTo>
                  <a:pt x="5179469" y="1803555"/>
                  <a:pt x="5183366" y="1799649"/>
                  <a:pt x="5187256" y="1799649"/>
                </a:cubicBezTo>
                <a:cubicBezTo>
                  <a:pt x="5191153" y="1799649"/>
                  <a:pt x="5195050" y="1799649"/>
                  <a:pt x="5195050" y="1799649"/>
                </a:cubicBezTo>
                <a:lnTo>
                  <a:pt x="5193989" y="1801779"/>
                </a:lnTo>
                <a:lnTo>
                  <a:pt x="5194543" y="1801039"/>
                </a:lnTo>
                <a:cubicBezTo>
                  <a:pt x="5196182" y="1799392"/>
                  <a:pt x="5197639" y="1798659"/>
                  <a:pt x="5198611" y="1799636"/>
                </a:cubicBezTo>
                <a:lnTo>
                  <a:pt x="5201583" y="1801129"/>
                </a:lnTo>
                <a:lnTo>
                  <a:pt x="5198895" y="1799336"/>
                </a:lnTo>
                <a:cubicBezTo>
                  <a:pt x="5194995" y="1795415"/>
                  <a:pt x="5191095" y="1799336"/>
                  <a:pt x="5187195" y="1799336"/>
                </a:cubicBezTo>
                <a:cubicBezTo>
                  <a:pt x="5185245" y="1799336"/>
                  <a:pt x="5183294" y="1800307"/>
                  <a:pt x="5181832" y="1800303"/>
                </a:cubicBezTo>
                <a:close/>
                <a:moveTo>
                  <a:pt x="5178384" y="1791183"/>
                </a:moveTo>
                <a:lnTo>
                  <a:pt x="5179394" y="1791776"/>
                </a:lnTo>
                <a:lnTo>
                  <a:pt x="5179394" y="1791495"/>
                </a:lnTo>
                <a:close/>
                <a:moveTo>
                  <a:pt x="3912590" y="1789040"/>
                </a:moveTo>
                <a:lnTo>
                  <a:pt x="3911685" y="1790240"/>
                </a:lnTo>
                <a:lnTo>
                  <a:pt x="3912013" y="1790311"/>
                </a:lnTo>
                <a:close/>
                <a:moveTo>
                  <a:pt x="5225488" y="1787597"/>
                </a:moveTo>
                <a:lnTo>
                  <a:pt x="5233578" y="1795730"/>
                </a:lnTo>
                <a:cubicBezTo>
                  <a:pt x="5237465" y="1799636"/>
                  <a:pt x="5233578" y="1807446"/>
                  <a:pt x="5237465" y="1811352"/>
                </a:cubicBezTo>
                <a:cubicBezTo>
                  <a:pt x="5241351" y="1817210"/>
                  <a:pt x="5246208" y="1814281"/>
                  <a:pt x="5251064" y="1812328"/>
                </a:cubicBezTo>
                <a:lnTo>
                  <a:pt x="5255547" y="1811717"/>
                </a:lnTo>
                <a:lnTo>
                  <a:pt x="5252988" y="1810867"/>
                </a:lnTo>
                <a:cubicBezTo>
                  <a:pt x="5249061" y="1814777"/>
                  <a:pt x="5237293" y="1814777"/>
                  <a:pt x="5237293" y="1806957"/>
                </a:cubicBezTo>
                <a:cubicBezTo>
                  <a:pt x="5233373" y="1803047"/>
                  <a:pt x="5237293" y="1799137"/>
                  <a:pt x="5233373" y="1791317"/>
                </a:cubicBezTo>
                <a:close/>
                <a:moveTo>
                  <a:pt x="3742942" y="1782968"/>
                </a:moveTo>
                <a:lnTo>
                  <a:pt x="3742942" y="1788030"/>
                </a:lnTo>
                <a:lnTo>
                  <a:pt x="3746788" y="1783700"/>
                </a:lnTo>
                <a:cubicBezTo>
                  <a:pt x="3785907" y="1783700"/>
                  <a:pt x="3825026" y="1783700"/>
                  <a:pt x="3860239" y="1783700"/>
                </a:cubicBezTo>
                <a:lnTo>
                  <a:pt x="3893530" y="1783700"/>
                </a:lnTo>
                <a:lnTo>
                  <a:pt x="3891687" y="1782968"/>
                </a:lnTo>
                <a:cubicBezTo>
                  <a:pt x="3883851" y="1782968"/>
                  <a:pt x="3876004" y="1782968"/>
                  <a:pt x="3868168" y="1782968"/>
                </a:cubicBezTo>
                <a:close/>
                <a:moveTo>
                  <a:pt x="3923123" y="1779031"/>
                </a:moveTo>
                <a:lnTo>
                  <a:pt x="3923053" y="1779072"/>
                </a:lnTo>
                <a:lnTo>
                  <a:pt x="3922596" y="1779435"/>
                </a:lnTo>
                <a:lnTo>
                  <a:pt x="3922833" y="1779302"/>
                </a:lnTo>
                <a:close/>
                <a:moveTo>
                  <a:pt x="3013273" y="1778260"/>
                </a:moveTo>
                <a:lnTo>
                  <a:pt x="3011970" y="1782186"/>
                </a:lnTo>
                <a:cubicBezTo>
                  <a:pt x="3011969" y="1789039"/>
                  <a:pt x="3012943" y="1796870"/>
                  <a:pt x="3012943" y="1802744"/>
                </a:cubicBezTo>
                <a:lnTo>
                  <a:pt x="2945494" y="1802744"/>
                </a:lnTo>
                <a:lnTo>
                  <a:pt x="2946600" y="1802903"/>
                </a:lnTo>
                <a:cubicBezTo>
                  <a:pt x="2962218" y="1802903"/>
                  <a:pt x="2981741" y="1802903"/>
                  <a:pt x="2997359" y="1802903"/>
                </a:cubicBezTo>
                <a:cubicBezTo>
                  <a:pt x="3001263" y="1802903"/>
                  <a:pt x="3012977" y="1802903"/>
                  <a:pt x="3012977" y="1802903"/>
                </a:cubicBezTo>
                <a:cubicBezTo>
                  <a:pt x="3014929" y="1800943"/>
                  <a:pt x="3014929" y="1795069"/>
                  <a:pt x="3014441" y="1789194"/>
                </a:cubicBezTo>
                <a:close/>
                <a:moveTo>
                  <a:pt x="5259598" y="1776873"/>
                </a:moveTo>
                <a:lnTo>
                  <a:pt x="5255193" y="1779530"/>
                </a:lnTo>
                <a:lnTo>
                  <a:pt x="5256237" y="1780084"/>
                </a:lnTo>
                <a:close/>
                <a:moveTo>
                  <a:pt x="3251903" y="1776437"/>
                </a:moveTo>
                <a:lnTo>
                  <a:pt x="3278970" y="1799694"/>
                </a:lnTo>
                <a:cubicBezTo>
                  <a:pt x="3286762" y="1799694"/>
                  <a:pt x="3290658" y="1803604"/>
                  <a:pt x="3290658" y="1807514"/>
                </a:cubicBezTo>
                <a:cubicBezTo>
                  <a:pt x="3294569" y="1811424"/>
                  <a:pt x="3298465" y="1823154"/>
                  <a:pt x="3306257" y="1823154"/>
                </a:cubicBezTo>
                <a:cubicBezTo>
                  <a:pt x="3310153" y="1825109"/>
                  <a:pt x="3316001" y="1825109"/>
                  <a:pt x="3321362" y="1825598"/>
                </a:cubicBezTo>
                <a:lnTo>
                  <a:pt x="3326582" y="1827902"/>
                </a:lnTo>
                <a:lnTo>
                  <a:pt x="3325604" y="1825942"/>
                </a:lnTo>
                <a:cubicBezTo>
                  <a:pt x="3310037" y="1822045"/>
                  <a:pt x="3302262" y="1822045"/>
                  <a:pt x="3290591" y="1802543"/>
                </a:cubicBezTo>
                <a:cubicBezTo>
                  <a:pt x="3290591" y="1802543"/>
                  <a:pt x="3286694" y="1802543"/>
                  <a:pt x="3286694" y="1798646"/>
                </a:cubicBezTo>
                <a:close/>
                <a:moveTo>
                  <a:pt x="5249298" y="1775849"/>
                </a:moveTo>
                <a:lnTo>
                  <a:pt x="5250175" y="1776430"/>
                </a:lnTo>
                <a:lnTo>
                  <a:pt x="5249597" y="1775849"/>
                </a:lnTo>
                <a:close/>
                <a:moveTo>
                  <a:pt x="5241796" y="1775849"/>
                </a:moveTo>
                <a:lnTo>
                  <a:pt x="5240193" y="1776655"/>
                </a:lnTo>
                <a:lnTo>
                  <a:pt x="5241709" y="1777158"/>
                </a:lnTo>
                <a:lnTo>
                  <a:pt x="5248274" y="1775849"/>
                </a:lnTo>
                <a:lnTo>
                  <a:pt x="5245696" y="1775849"/>
                </a:lnTo>
                <a:cubicBezTo>
                  <a:pt x="5243746" y="1776829"/>
                  <a:pt x="5241796" y="1777809"/>
                  <a:pt x="5241796" y="1775849"/>
                </a:cubicBezTo>
                <a:close/>
                <a:moveTo>
                  <a:pt x="5228146" y="1774869"/>
                </a:moveTo>
                <a:cubicBezTo>
                  <a:pt x="5227171" y="1773888"/>
                  <a:pt x="5226196" y="1773888"/>
                  <a:pt x="5222296" y="1775849"/>
                </a:cubicBezTo>
                <a:lnTo>
                  <a:pt x="5213813" y="1780108"/>
                </a:lnTo>
                <a:lnTo>
                  <a:pt x="5218038" y="1780108"/>
                </a:lnTo>
                <a:lnTo>
                  <a:pt x="5218694" y="1780768"/>
                </a:lnTo>
                <a:lnTo>
                  <a:pt x="5217678" y="1779602"/>
                </a:lnTo>
                <a:cubicBezTo>
                  <a:pt x="5219638" y="1779602"/>
                  <a:pt x="5222580" y="1777647"/>
                  <a:pt x="5225032" y="1776180"/>
                </a:cubicBezTo>
                <a:lnTo>
                  <a:pt x="5229166" y="1775723"/>
                </a:lnTo>
                <a:close/>
                <a:moveTo>
                  <a:pt x="5311772" y="1771871"/>
                </a:moveTo>
                <a:lnTo>
                  <a:pt x="5306929" y="1779111"/>
                </a:lnTo>
                <a:lnTo>
                  <a:pt x="5307007" y="1779456"/>
                </a:lnTo>
                <a:lnTo>
                  <a:pt x="5311999" y="1771928"/>
                </a:lnTo>
                <a:close/>
                <a:moveTo>
                  <a:pt x="5167184" y="1771160"/>
                </a:moveTo>
                <a:lnTo>
                  <a:pt x="5167664" y="1772046"/>
                </a:lnTo>
                <a:lnTo>
                  <a:pt x="5167694" y="1771928"/>
                </a:lnTo>
                <a:close/>
                <a:moveTo>
                  <a:pt x="4291272" y="1768321"/>
                </a:moveTo>
                <a:lnTo>
                  <a:pt x="4312355" y="1770433"/>
                </a:lnTo>
                <a:lnTo>
                  <a:pt x="4308325" y="1769050"/>
                </a:lnTo>
                <a:close/>
                <a:moveTo>
                  <a:pt x="1679379" y="1764131"/>
                </a:moveTo>
                <a:cubicBezTo>
                  <a:pt x="1687163" y="1764131"/>
                  <a:pt x="1702722" y="1764131"/>
                  <a:pt x="1710505" y="1768052"/>
                </a:cubicBezTo>
                <a:cubicBezTo>
                  <a:pt x="1718290" y="1771972"/>
                  <a:pt x="1726073" y="1779813"/>
                  <a:pt x="1737745" y="1779813"/>
                </a:cubicBezTo>
                <a:cubicBezTo>
                  <a:pt x="1737745" y="1779813"/>
                  <a:pt x="1737745" y="1775892"/>
                  <a:pt x="1741632" y="1779813"/>
                </a:cubicBezTo>
                <a:cubicBezTo>
                  <a:pt x="1745529" y="1783733"/>
                  <a:pt x="1745529" y="1783733"/>
                  <a:pt x="1749415" y="1783733"/>
                </a:cubicBezTo>
                <a:cubicBezTo>
                  <a:pt x="1753302" y="1787654"/>
                  <a:pt x="1761087" y="1791574"/>
                  <a:pt x="1764983" y="1795494"/>
                </a:cubicBezTo>
                <a:cubicBezTo>
                  <a:pt x="1772758" y="1799415"/>
                  <a:pt x="1788325" y="1799415"/>
                  <a:pt x="1792213" y="1807256"/>
                </a:cubicBezTo>
                <a:cubicBezTo>
                  <a:pt x="1799996" y="1815096"/>
                  <a:pt x="1819452" y="1815096"/>
                  <a:pt x="1819452" y="1826858"/>
                </a:cubicBezTo>
                <a:cubicBezTo>
                  <a:pt x="1819452" y="1830778"/>
                  <a:pt x="1780542" y="1830778"/>
                  <a:pt x="1776654" y="1830778"/>
                </a:cubicBezTo>
                <a:cubicBezTo>
                  <a:pt x="1768871" y="1830778"/>
                  <a:pt x="1761087" y="1834698"/>
                  <a:pt x="1753302" y="1830778"/>
                </a:cubicBezTo>
                <a:cubicBezTo>
                  <a:pt x="1749415" y="1826858"/>
                  <a:pt x="1776654" y="1822937"/>
                  <a:pt x="1761087" y="1819017"/>
                </a:cubicBezTo>
                <a:cubicBezTo>
                  <a:pt x="1753302" y="1815096"/>
                  <a:pt x="1745529" y="1815096"/>
                  <a:pt x="1741632" y="1807256"/>
                </a:cubicBezTo>
                <a:cubicBezTo>
                  <a:pt x="1733857" y="1799415"/>
                  <a:pt x="1737745" y="1795494"/>
                  <a:pt x="1726073" y="1795494"/>
                </a:cubicBezTo>
                <a:cubicBezTo>
                  <a:pt x="1710505" y="1799415"/>
                  <a:pt x="1706618" y="1787654"/>
                  <a:pt x="1694947" y="1783733"/>
                </a:cubicBezTo>
                <a:cubicBezTo>
                  <a:pt x="1691051" y="1783733"/>
                  <a:pt x="1675492" y="1787654"/>
                  <a:pt x="1671596" y="1783733"/>
                </a:cubicBezTo>
                <a:cubicBezTo>
                  <a:pt x="1671596" y="1779813"/>
                  <a:pt x="1679379" y="1779813"/>
                  <a:pt x="1679379" y="1775892"/>
                </a:cubicBezTo>
                <a:cubicBezTo>
                  <a:pt x="1679379" y="1771972"/>
                  <a:pt x="1652141" y="1775892"/>
                  <a:pt x="1648253" y="1775892"/>
                </a:cubicBezTo>
                <a:cubicBezTo>
                  <a:pt x="1648253" y="1779813"/>
                  <a:pt x="1617127" y="1791574"/>
                  <a:pt x="1617127" y="1787654"/>
                </a:cubicBezTo>
                <a:cubicBezTo>
                  <a:pt x="1617127" y="1779813"/>
                  <a:pt x="1632695" y="1771972"/>
                  <a:pt x="1640470" y="1771972"/>
                </a:cubicBezTo>
                <a:cubicBezTo>
                  <a:pt x="1652141" y="1764131"/>
                  <a:pt x="1663821" y="1764131"/>
                  <a:pt x="1679379" y="1764131"/>
                </a:cubicBezTo>
                <a:close/>
                <a:moveTo>
                  <a:pt x="4275899" y="1762542"/>
                </a:moveTo>
                <a:lnTo>
                  <a:pt x="4278423" y="1765224"/>
                </a:lnTo>
                <a:lnTo>
                  <a:pt x="4282251" y="1766224"/>
                </a:lnTo>
                <a:close/>
                <a:moveTo>
                  <a:pt x="5280798" y="1760202"/>
                </a:moveTo>
                <a:cubicBezTo>
                  <a:pt x="5276898" y="1760202"/>
                  <a:pt x="5274947" y="1762154"/>
                  <a:pt x="5273485" y="1764595"/>
                </a:cubicBezTo>
                <a:lnTo>
                  <a:pt x="5270812" y="1769062"/>
                </a:lnTo>
                <a:lnTo>
                  <a:pt x="5272603" y="1767872"/>
                </a:lnTo>
                <a:cubicBezTo>
                  <a:pt x="5274563" y="1762007"/>
                  <a:pt x="5277505" y="1761029"/>
                  <a:pt x="5280937" y="1762007"/>
                </a:cubicBezTo>
                <a:cubicBezTo>
                  <a:pt x="5284370" y="1762984"/>
                  <a:pt x="5288294" y="1765917"/>
                  <a:pt x="5292217" y="1767872"/>
                </a:cubicBezTo>
                <a:cubicBezTo>
                  <a:pt x="5292217" y="1767872"/>
                  <a:pt x="5297121" y="1768849"/>
                  <a:pt x="5302025" y="1769827"/>
                </a:cubicBezTo>
                <a:lnTo>
                  <a:pt x="5309819" y="1771380"/>
                </a:lnTo>
                <a:lnTo>
                  <a:pt x="5304199" y="1769968"/>
                </a:lnTo>
                <a:cubicBezTo>
                  <a:pt x="5300298" y="1768988"/>
                  <a:pt x="5296398" y="1768008"/>
                  <a:pt x="5296398" y="1768008"/>
                </a:cubicBezTo>
                <a:cubicBezTo>
                  <a:pt x="5288598" y="1768008"/>
                  <a:pt x="5284698" y="1760202"/>
                  <a:pt x="5280798" y="1760202"/>
                </a:cubicBezTo>
                <a:close/>
                <a:moveTo>
                  <a:pt x="3030195" y="1757439"/>
                </a:moveTo>
                <a:lnTo>
                  <a:pt x="3016846" y="1767498"/>
                </a:lnTo>
                <a:lnTo>
                  <a:pt x="3014923" y="1773290"/>
                </a:lnTo>
                <a:lnTo>
                  <a:pt x="3024690" y="1762272"/>
                </a:lnTo>
                <a:close/>
                <a:moveTo>
                  <a:pt x="3578904" y="1756268"/>
                </a:moveTo>
                <a:lnTo>
                  <a:pt x="3577399" y="1756873"/>
                </a:lnTo>
                <a:lnTo>
                  <a:pt x="3583738" y="1760048"/>
                </a:lnTo>
                <a:cubicBezTo>
                  <a:pt x="3622757" y="1779613"/>
                  <a:pt x="3661776" y="1803099"/>
                  <a:pt x="3700795" y="1822663"/>
                </a:cubicBezTo>
                <a:lnTo>
                  <a:pt x="3702606" y="1823449"/>
                </a:lnTo>
                <a:lnTo>
                  <a:pt x="3621862" y="1779805"/>
                </a:lnTo>
                <a:cubicBezTo>
                  <a:pt x="3606237" y="1771959"/>
                  <a:pt x="3594529" y="1764114"/>
                  <a:pt x="3578904" y="1756268"/>
                </a:cubicBezTo>
                <a:close/>
                <a:moveTo>
                  <a:pt x="5034791" y="1756010"/>
                </a:moveTo>
                <a:lnTo>
                  <a:pt x="5034421" y="1756380"/>
                </a:lnTo>
                <a:lnTo>
                  <a:pt x="5034991" y="1756813"/>
                </a:lnTo>
                <a:close/>
                <a:moveTo>
                  <a:pt x="3504382" y="1755847"/>
                </a:moveTo>
                <a:lnTo>
                  <a:pt x="3489019" y="1763539"/>
                </a:lnTo>
                <a:lnTo>
                  <a:pt x="3446705" y="1791822"/>
                </a:lnTo>
                <a:lnTo>
                  <a:pt x="3497880" y="1760048"/>
                </a:lnTo>
                <a:cubicBezTo>
                  <a:pt x="3505701" y="1756141"/>
                  <a:pt x="3509590" y="1756141"/>
                  <a:pt x="3517389" y="1760048"/>
                </a:cubicBezTo>
                <a:cubicBezTo>
                  <a:pt x="3521300" y="1760048"/>
                  <a:pt x="3525210" y="1760048"/>
                  <a:pt x="3529099" y="1763970"/>
                </a:cubicBezTo>
                <a:cubicBezTo>
                  <a:pt x="3536899" y="1767877"/>
                  <a:pt x="3540809" y="1775706"/>
                  <a:pt x="3544719" y="1775706"/>
                </a:cubicBezTo>
                <a:cubicBezTo>
                  <a:pt x="3548609" y="1775706"/>
                  <a:pt x="3556429" y="1767877"/>
                  <a:pt x="3560319" y="1763970"/>
                </a:cubicBezTo>
                <a:cubicBezTo>
                  <a:pt x="3560319" y="1769838"/>
                  <a:pt x="3559346" y="1775706"/>
                  <a:pt x="3559349" y="1781575"/>
                </a:cubicBezTo>
                <a:lnTo>
                  <a:pt x="3560319" y="1785076"/>
                </a:lnTo>
                <a:lnTo>
                  <a:pt x="3560319" y="1791363"/>
                </a:lnTo>
                <a:cubicBezTo>
                  <a:pt x="3560319" y="1799192"/>
                  <a:pt x="3572028" y="1810927"/>
                  <a:pt x="3572028" y="1818756"/>
                </a:cubicBezTo>
                <a:lnTo>
                  <a:pt x="3571653" y="1833767"/>
                </a:lnTo>
                <a:lnTo>
                  <a:pt x="3568118" y="1846149"/>
                </a:lnTo>
                <a:lnTo>
                  <a:pt x="3568118" y="1857885"/>
                </a:lnTo>
                <a:lnTo>
                  <a:pt x="3568118" y="1877449"/>
                </a:lnTo>
                <a:cubicBezTo>
                  <a:pt x="3568118" y="1881356"/>
                  <a:pt x="3572028" y="1889185"/>
                  <a:pt x="3568118" y="1893106"/>
                </a:cubicBezTo>
                <a:cubicBezTo>
                  <a:pt x="3560319" y="1900928"/>
                  <a:pt x="3551542" y="1907772"/>
                  <a:pt x="3544714" y="1915107"/>
                </a:cubicBezTo>
                <a:lnTo>
                  <a:pt x="3541501" y="1921955"/>
                </a:lnTo>
                <a:lnTo>
                  <a:pt x="3533010" y="1936142"/>
                </a:lnTo>
                <a:lnTo>
                  <a:pt x="3533250" y="1939538"/>
                </a:lnTo>
                <a:lnTo>
                  <a:pt x="3533010" y="1940049"/>
                </a:lnTo>
                <a:lnTo>
                  <a:pt x="3533864" y="1948241"/>
                </a:lnTo>
                <a:lnTo>
                  <a:pt x="3533945" y="1949393"/>
                </a:lnTo>
                <a:lnTo>
                  <a:pt x="3530086" y="1954420"/>
                </a:lnTo>
                <a:lnTo>
                  <a:pt x="3532987" y="1951787"/>
                </a:lnTo>
                <a:cubicBezTo>
                  <a:pt x="3536900" y="1959618"/>
                  <a:pt x="3536900" y="1963529"/>
                  <a:pt x="3540802" y="1971360"/>
                </a:cubicBezTo>
                <a:cubicBezTo>
                  <a:pt x="3540802" y="1975281"/>
                  <a:pt x="3544704" y="1975281"/>
                  <a:pt x="3544704" y="1979192"/>
                </a:cubicBezTo>
                <a:lnTo>
                  <a:pt x="3548493" y="1983474"/>
                </a:lnTo>
                <a:lnTo>
                  <a:pt x="3540274" y="1967838"/>
                </a:lnTo>
                <a:cubicBezTo>
                  <a:pt x="3540274" y="1967838"/>
                  <a:pt x="3543189" y="1968814"/>
                  <a:pt x="3546105" y="1970277"/>
                </a:cubicBezTo>
                <a:lnTo>
                  <a:pt x="3551537" y="1975275"/>
                </a:lnTo>
                <a:lnTo>
                  <a:pt x="3548609" y="1971364"/>
                </a:lnTo>
                <a:cubicBezTo>
                  <a:pt x="3544719" y="1967442"/>
                  <a:pt x="3540809" y="1967442"/>
                  <a:pt x="3540809" y="1963535"/>
                </a:cubicBezTo>
                <a:cubicBezTo>
                  <a:pt x="3538854" y="1957667"/>
                  <a:pt x="3535926" y="1953753"/>
                  <a:pt x="3533977" y="1949839"/>
                </a:cubicBezTo>
                <a:lnTo>
                  <a:pt x="3533945" y="1949393"/>
                </a:lnTo>
                <a:lnTo>
                  <a:pt x="3533979" y="1949348"/>
                </a:lnTo>
                <a:lnTo>
                  <a:pt x="3533864" y="1948241"/>
                </a:lnTo>
                <a:lnTo>
                  <a:pt x="3533250" y="1939538"/>
                </a:lnTo>
                <a:lnTo>
                  <a:pt x="3541501" y="1921955"/>
                </a:lnTo>
                <a:lnTo>
                  <a:pt x="3544719" y="1916578"/>
                </a:lnTo>
                <a:cubicBezTo>
                  <a:pt x="3548609" y="1908749"/>
                  <a:pt x="3564229" y="1900920"/>
                  <a:pt x="3568118" y="1893106"/>
                </a:cubicBezTo>
                <a:cubicBezTo>
                  <a:pt x="3572028" y="1881356"/>
                  <a:pt x="3568118" y="1865713"/>
                  <a:pt x="3568118" y="1857885"/>
                </a:cubicBezTo>
                <a:cubicBezTo>
                  <a:pt x="3568118" y="1852017"/>
                  <a:pt x="3570073" y="1845169"/>
                  <a:pt x="3571540" y="1838321"/>
                </a:cubicBezTo>
                <a:lnTo>
                  <a:pt x="3571653" y="1833767"/>
                </a:lnTo>
                <a:lnTo>
                  <a:pt x="3575939" y="1818756"/>
                </a:lnTo>
                <a:cubicBezTo>
                  <a:pt x="3572028" y="1810927"/>
                  <a:pt x="3568118" y="1803099"/>
                  <a:pt x="3564229" y="1799192"/>
                </a:cubicBezTo>
                <a:lnTo>
                  <a:pt x="3560319" y="1785076"/>
                </a:lnTo>
                <a:lnTo>
                  <a:pt x="3560319" y="1763970"/>
                </a:lnTo>
                <a:lnTo>
                  <a:pt x="3562677" y="1762788"/>
                </a:lnTo>
                <a:lnTo>
                  <a:pt x="3559377" y="1764114"/>
                </a:lnTo>
                <a:cubicBezTo>
                  <a:pt x="3555474" y="1768036"/>
                  <a:pt x="3551557" y="1768036"/>
                  <a:pt x="3547655" y="1771959"/>
                </a:cubicBezTo>
                <a:cubicBezTo>
                  <a:pt x="3543752" y="1775882"/>
                  <a:pt x="3532030" y="1768036"/>
                  <a:pt x="3532030" y="1764114"/>
                </a:cubicBezTo>
                <a:cubicBezTo>
                  <a:pt x="3524224" y="1756268"/>
                  <a:pt x="3512503" y="1760191"/>
                  <a:pt x="3504697" y="1756268"/>
                </a:cubicBezTo>
                <a:close/>
                <a:moveTo>
                  <a:pt x="5156428" y="1752349"/>
                </a:moveTo>
                <a:lnTo>
                  <a:pt x="5152197" y="1756599"/>
                </a:lnTo>
                <a:cubicBezTo>
                  <a:pt x="5152197" y="1760505"/>
                  <a:pt x="5156094" y="1760505"/>
                  <a:pt x="5156094" y="1764428"/>
                </a:cubicBezTo>
                <a:lnTo>
                  <a:pt x="5163551" y="1766507"/>
                </a:lnTo>
                <a:lnTo>
                  <a:pt x="5155993" y="1760202"/>
                </a:lnTo>
                <a:close/>
                <a:moveTo>
                  <a:pt x="5144293" y="1746993"/>
                </a:moveTo>
                <a:lnTo>
                  <a:pt x="5128963" y="1748450"/>
                </a:lnTo>
                <a:lnTo>
                  <a:pt x="5128822" y="1748770"/>
                </a:lnTo>
                <a:cubicBezTo>
                  <a:pt x="5130770" y="1750732"/>
                  <a:pt x="5137588" y="1748775"/>
                  <a:pt x="5144407" y="1747306"/>
                </a:cubicBezTo>
                <a:lnTo>
                  <a:pt x="5159594" y="1748733"/>
                </a:lnTo>
                <a:lnTo>
                  <a:pt x="5159894" y="1748476"/>
                </a:lnTo>
                <a:cubicBezTo>
                  <a:pt x="5157944" y="1744556"/>
                  <a:pt x="5151118" y="1745527"/>
                  <a:pt x="5144293" y="1746993"/>
                </a:cubicBezTo>
                <a:close/>
                <a:moveTo>
                  <a:pt x="5132207" y="1738961"/>
                </a:moveTo>
                <a:lnTo>
                  <a:pt x="5130770" y="1744368"/>
                </a:lnTo>
                <a:lnTo>
                  <a:pt x="5129005" y="1748356"/>
                </a:lnTo>
                <a:lnTo>
                  <a:pt x="5130947" y="1747609"/>
                </a:lnTo>
                <a:cubicBezTo>
                  <a:pt x="5131496" y="1746263"/>
                  <a:pt x="5131861" y="1744064"/>
                  <a:pt x="5132105" y="1741620"/>
                </a:cubicBezTo>
                <a:close/>
                <a:moveTo>
                  <a:pt x="3465305" y="1727296"/>
                </a:moveTo>
                <a:lnTo>
                  <a:pt x="3465677" y="1732346"/>
                </a:lnTo>
                <a:lnTo>
                  <a:pt x="3468511" y="1732346"/>
                </a:lnTo>
                <a:lnTo>
                  <a:pt x="3465642" y="1728822"/>
                </a:lnTo>
                <a:close/>
                <a:moveTo>
                  <a:pt x="5600141" y="1725364"/>
                </a:moveTo>
                <a:cubicBezTo>
                  <a:pt x="5615671" y="1729200"/>
                  <a:pt x="5584612" y="1779091"/>
                  <a:pt x="5580729" y="1786766"/>
                </a:cubicBezTo>
                <a:cubicBezTo>
                  <a:pt x="5580729" y="1786766"/>
                  <a:pt x="5572965" y="1775252"/>
                  <a:pt x="5572965" y="1775252"/>
                </a:cubicBezTo>
                <a:cubicBezTo>
                  <a:pt x="5569082" y="1767578"/>
                  <a:pt x="5569082" y="1759903"/>
                  <a:pt x="5569082" y="1752228"/>
                </a:cubicBezTo>
                <a:cubicBezTo>
                  <a:pt x="5572965" y="1744553"/>
                  <a:pt x="5588494" y="1721525"/>
                  <a:pt x="5600141" y="1725364"/>
                </a:cubicBezTo>
                <a:close/>
                <a:moveTo>
                  <a:pt x="3137921" y="1724583"/>
                </a:moveTo>
                <a:lnTo>
                  <a:pt x="3143234" y="1759218"/>
                </a:lnTo>
                <a:lnTo>
                  <a:pt x="3138639" y="1725432"/>
                </a:lnTo>
                <a:lnTo>
                  <a:pt x="3148513" y="1724583"/>
                </a:lnTo>
                <a:close/>
                <a:moveTo>
                  <a:pt x="3036334" y="1724116"/>
                </a:moveTo>
                <a:lnTo>
                  <a:pt x="3036334" y="1747921"/>
                </a:lnTo>
                <a:cubicBezTo>
                  <a:pt x="3036334" y="1747921"/>
                  <a:pt x="3036334" y="1749878"/>
                  <a:pt x="3035847" y="1751835"/>
                </a:cubicBezTo>
                <a:lnTo>
                  <a:pt x="3033469" y="1754565"/>
                </a:lnTo>
                <a:lnTo>
                  <a:pt x="3036404" y="1751989"/>
                </a:lnTo>
                <a:cubicBezTo>
                  <a:pt x="3036404" y="1744160"/>
                  <a:pt x="3036404" y="1732412"/>
                  <a:pt x="3036404" y="1724583"/>
                </a:cubicBezTo>
                <a:close/>
                <a:moveTo>
                  <a:pt x="1740917" y="1721526"/>
                </a:moveTo>
                <a:cubicBezTo>
                  <a:pt x="1744911" y="1721526"/>
                  <a:pt x="1752899" y="1736173"/>
                  <a:pt x="1744911" y="1736173"/>
                </a:cubicBezTo>
                <a:cubicBezTo>
                  <a:pt x="1736924" y="1736173"/>
                  <a:pt x="1740917" y="1725188"/>
                  <a:pt x="1740917" y="1721526"/>
                </a:cubicBezTo>
                <a:close/>
                <a:moveTo>
                  <a:pt x="3460958" y="1713531"/>
                </a:moveTo>
                <a:lnTo>
                  <a:pt x="3462910" y="1716470"/>
                </a:lnTo>
                <a:lnTo>
                  <a:pt x="3462713" y="1715584"/>
                </a:lnTo>
                <a:close/>
                <a:moveTo>
                  <a:pt x="4627326" y="1712619"/>
                </a:moveTo>
                <a:lnTo>
                  <a:pt x="4627354" y="1712702"/>
                </a:lnTo>
                <a:cubicBezTo>
                  <a:pt x="4628816" y="1714166"/>
                  <a:pt x="4630766" y="1715143"/>
                  <a:pt x="4632720" y="1717095"/>
                </a:cubicBezTo>
                <a:lnTo>
                  <a:pt x="4637442" y="1724199"/>
                </a:lnTo>
                <a:lnTo>
                  <a:pt x="4636224" y="1716862"/>
                </a:lnTo>
                <a:close/>
                <a:moveTo>
                  <a:pt x="3143447" y="1706381"/>
                </a:moveTo>
                <a:lnTo>
                  <a:pt x="3169157" y="1724583"/>
                </a:lnTo>
                <a:lnTo>
                  <a:pt x="3161641" y="1724583"/>
                </a:lnTo>
                <a:lnTo>
                  <a:pt x="3169822" y="1725432"/>
                </a:lnTo>
                <a:cubicBezTo>
                  <a:pt x="3171770" y="1725432"/>
                  <a:pt x="3174692" y="1727387"/>
                  <a:pt x="3177616" y="1729342"/>
                </a:cubicBezTo>
                <a:lnTo>
                  <a:pt x="3183589" y="1732334"/>
                </a:lnTo>
                <a:close/>
                <a:moveTo>
                  <a:pt x="5087055" y="1705279"/>
                </a:moveTo>
                <a:lnTo>
                  <a:pt x="5077770" y="1720777"/>
                </a:lnTo>
                <a:cubicBezTo>
                  <a:pt x="5077770" y="1728607"/>
                  <a:pt x="5077770" y="1736436"/>
                  <a:pt x="5073870" y="1744266"/>
                </a:cubicBezTo>
                <a:cubicBezTo>
                  <a:pt x="5069944" y="1752095"/>
                  <a:pt x="5062144" y="1744266"/>
                  <a:pt x="5058244" y="1748181"/>
                </a:cubicBezTo>
                <a:cubicBezTo>
                  <a:pt x="5058244" y="1752095"/>
                  <a:pt x="5054318" y="1759925"/>
                  <a:pt x="5054318" y="1767754"/>
                </a:cubicBezTo>
                <a:cubicBezTo>
                  <a:pt x="5050418" y="1775584"/>
                  <a:pt x="5058244" y="1791216"/>
                  <a:pt x="5042592" y="1787301"/>
                </a:cubicBezTo>
                <a:lnTo>
                  <a:pt x="5041800" y="1784126"/>
                </a:lnTo>
                <a:lnTo>
                  <a:pt x="5042160" y="1797163"/>
                </a:lnTo>
                <a:lnTo>
                  <a:pt x="5043115" y="1795726"/>
                </a:lnTo>
                <a:cubicBezTo>
                  <a:pt x="5043115" y="1795726"/>
                  <a:pt x="5043115" y="1791820"/>
                  <a:pt x="5043115" y="1787897"/>
                </a:cubicBezTo>
                <a:cubicBezTo>
                  <a:pt x="5043115" y="1787897"/>
                  <a:pt x="5050902" y="1787897"/>
                  <a:pt x="5050902" y="1787897"/>
                </a:cubicBezTo>
                <a:cubicBezTo>
                  <a:pt x="5058696" y="1787897"/>
                  <a:pt x="5054799" y="1756599"/>
                  <a:pt x="5058696" y="1748770"/>
                </a:cubicBezTo>
                <a:cubicBezTo>
                  <a:pt x="5062593" y="1748770"/>
                  <a:pt x="5066491" y="1748770"/>
                  <a:pt x="5070380" y="1748770"/>
                </a:cubicBezTo>
                <a:cubicBezTo>
                  <a:pt x="5074277" y="1748770"/>
                  <a:pt x="5078174" y="1740941"/>
                  <a:pt x="5078174" y="1733130"/>
                </a:cubicBezTo>
                <a:cubicBezTo>
                  <a:pt x="5078174" y="1729207"/>
                  <a:pt x="5078174" y="1725301"/>
                  <a:pt x="5078174" y="1721378"/>
                </a:cubicBezTo>
                <a:cubicBezTo>
                  <a:pt x="5082072" y="1717472"/>
                  <a:pt x="5085969" y="1713567"/>
                  <a:pt x="5085969" y="1709643"/>
                </a:cubicBezTo>
                <a:close/>
                <a:moveTo>
                  <a:pt x="4249989" y="1701553"/>
                </a:moveTo>
                <a:cubicBezTo>
                  <a:pt x="4261969" y="1701553"/>
                  <a:pt x="4253983" y="1728349"/>
                  <a:pt x="4253983" y="1732177"/>
                </a:cubicBezTo>
                <a:cubicBezTo>
                  <a:pt x="4245996" y="1728349"/>
                  <a:pt x="4242002" y="1724521"/>
                  <a:pt x="4242002" y="1716865"/>
                </a:cubicBezTo>
                <a:cubicBezTo>
                  <a:pt x="4242002" y="1713037"/>
                  <a:pt x="4245996" y="1705381"/>
                  <a:pt x="4249989" y="1701553"/>
                </a:cubicBezTo>
                <a:close/>
                <a:moveTo>
                  <a:pt x="3455305" y="1701136"/>
                </a:moveTo>
                <a:lnTo>
                  <a:pt x="3454980" y="1701622"/>
                </a:lnTo>
                <a:lnTo>
                  <a:pt x="3455069" y="1701844"/>
                </a:lnTo>
                <a:close/>
                <a:moveTo>
                  <a:pt x="4974710" y="1700225"/>
                </a:moveTo>
                <a:cubicBezTo>
                  <a:pt x="4972266" y="1699246"/>
                  <a:pt x="4970309" y="1699246"/>
                  <a:pt x="4968359" y="1701203"/>
                </a:cubicBezTo>
                <a:cubicBezTo>
                  <a:pt x="4966409" y="1705118"/>
                  <a:pt x="4967384" y="1708054"/>
                  <a:pt x="4969337" y="1710501"/>
                </a:cubicBezTo>
                <a:lnTo>
                  <a:pt x="4969498" y="1710650"/>
                </a:lnTo>
                <a:lnTo>
                  <a:pt x="4968535" y="1701456"/>
                </a:lnTo>
                <a:cubicBezTo>
                  <a:pt x="4972412" y="1697559"/>
                  <a:pt x="4976293" y="1701456"/>
                  <a:pt x="4984047" y="1705358"/>
                </a:cubicBezTo>
                <a:cubicBezTo>
                  <a:pt x="4987924" y="1709255"/>
                  <a:pt x="4991801" y="1705358"/>
                  <a:pt x="4991801" y="1713157"/>
                </a:cubicBezTo>
                <a:cubicBezTo>
                  <a:pt x="4991801" y="1717054"/>
                  <a:pt x="4991801" y="1720956"/>
                  <a:pt x="4999555" y="1724853"/>
                </a:cubicBezTo>
                <a:cubicBezTo>
                  <a:pt x="5003432" y="1724853"/>
                  <a:pt x="5011190" y="1724853"/>
                  <a:pt x="5015067" y="1724853"/>
                </a:cubicBezTo>
                <a:cubicBezTo>
                  <a:pt x="5018944" y="1724853"/>
                  <a:pt x="5026697" y="1728750"/>
                  <a:pt x="5030574" y="1724853"/>
                </a:cubicBezTo>
                <a:cubicBezTo>
                  <a:pt x="5049963" y="1720956"/>
                  <a:pt x="5034451" y="1744348"/>
                  <a:pt x="5026697" y="1748250"/>
                </a:cubicBezTo>
                <a:cubicBezTo>
                  <a:pt x="5015067" y="1748250"/>
                  <a:pt x="5022821" y="1763844"/>
                  <a:pt x="5022821" y="1767746"/>
                </a:cubicBezTo>
                <a:lnTo>
                  <a:pt x="5023019" y="1767546"/>
                </a:lnTo>
                <a:lnTo>
                  <a:pt x="5020618" y="1756500"/>
                </a:lnTo>
                <a:cubicBezTo>
                  <a:pt x="5020127" y="1752096"/>
                  <a:pt x="5021102" y="1748181"/>
                  <a:pt x="5026965" y="1748181"/>
                </a:cubicBezTo>
                <a:cubicBezTo>
                  <a:pt x="5034791" y="1744266"/>
                  <a:pt x="5050418" y="1720777"/>
                  <a:pt x="5030891" y="1724692"/>
                </a:cubicBezTo>
                <a:cubicBezTo>
                  <a:pt x="5026965" y="1728607"/>
                  <a:pt x="5019164" y="1724692"/>
                  <a:pt x="5015239" y="1724692"/>
                </a:cubicBezTo>
                <a:cubicBezTo>
                  <a:pt x="5011338" y="1724692"/>
                  <a:pt x="5003538" y="1724692"/>
                  <a:pt x="4999612" y="1724692"/>
                </a:cubicBezTo>
                <a:cubicBezTo>
                  <a:pt x="4991811" y="1720777"/>
                  <a:pt x="4991811" y="1716862"/>
                  <a:pt x="4991811" y="1712948"/>
                </a:cubicBezTo>
                <a:cubicBezTo>
                  <a:pt x="4991811" y="1705118"/>
                  <a:pt x="4987886" y="1709033"/>
                  <a:pt x="4983985" y="1705118"/>
                </a:cubicBezTo>
                <a:cubicBezTo>
                  <a:pt x="4980085" y="1703161"/>
                  <a:pt x="4977154" y="1701203"/>
                  <a:pt x="4974710" y="1700225"/>
                </a:cubicBezTo>
                <a:close/>
                <a:moveTo>
                  <a:pt x="4619521" y="1694558"/>
                </a:moveTo>
                <a:lnTo>
                  <a:pt x="4624919" y="1705378"/>
                </a:lnTo>
                <a:lnTo>
                  <a:pt x="4625168" y="1706127"/>
                </a:lnTo>
                <a:lnTo>
                  <a:pt x="4624497" y="1701203"/>
                </a:lnTo>
                <a:close/>
                <a:moveTo>
                  <a:pt x="5728809" y="1693567"/>
                </a:moveTo>
                <a:cubicBezTo>
                  <a:pt x="5728809" y="1693567"/>
                  <a:pt x="5717827" y="1705550"/>
                  <a:pt x="5717827" y="1705550"/>
                </a:cubicBezTo>
                <a:cubicBezTo>
                  <a:pt x="5714166" y="1697562"/>
                  <a:pt x="5725149" y="1693567"/>
                  <a:pt x="5728809" y="1693567"/>
                </a:cubicBezTo>
                <a:close/>
                <a:moveTo>
                  <a:pt x="4487405" y="1690627"/>
                </a:moveTo>
                <a:lnTo>
                  <a:pt x="4472946" y="1696893"/>
                </a:lnTo>
                <a:cubicBezTo>
                  <a:pt x="4467093" y="1700790"/>
                  <a:pt x="4463193" y="1703713"/>
                  <a:pt x="4460755" y="1707612"/>
                </a:cubicBezTo>
                <a:lnTo>
                  <a:pt x="4459455" y="1713931"/>
                </a:lnTo>
                <a:lnTo>
                  <a:pt x="4465139" y="1705378"/>
                </a:lnTo>
                <a:cubicBezTo>
                  <a:pt x="4467086" y="1703432"/>
                  <a:pt x="4472934" y="1700506"/>
                  <a:pt x="4478295" y="1697578"/>
                </a:cubicBezTo>
                <a:close/>
                <a:moveTo>
                  <a:pt x="5152152" y="1690568"/>
                </a:moveTo>
                <a:lnTo>
                  <a:pt x="5150736" y="1705729"/>
                </a:lnTo>
                <a:lnTo>
                  <a:pt x="5141273" y="1720204"/>
                </a:lnTo>
                <a:lnTo>
                  <a:pt x="5148193" y="1713263"/>
                </a:lnTo>
                <a:cubicBezTo>
                  <a:pt x="5150143" y="1711303"/>
                  <a:pt x="5152093" y="1707391"/>
                  <a:pt x="5153068" y="1702990"/>
                </a:cubicBezTo>
                <a:close/>
                <a:moveTo>
                  <a:pt x="4945166" y="1689746"/>
                </a:moveTo>
                <a:lnTo>
                  <a:pt x="4941152" y="1692432"/>
                </a:lnTo>
                <a:lnTo>
                  <a:pt x="4944906" y="1693374"/>
                </a:lnTo>
                <a:lnTo>
                  <a:pt x="4948106" y="1694335"/>
                </a:lnTo>
                <a:close/>
                <a:moveTo>
                  <a:pt x="3461739" y="1689532"/>
                </a:moveTo>
                <a:lnTo>
                  <a:pt x="3458372" y="1696296"/>
                </a:lnTo>
                <a:lnTo>
                  <a:pt x="3461739" y="1693530"/>
                </a:lnTo>
                <a:close/>
                <a:moveTo>
                  <a:pt x="5030435" y="1689227"/>
                </a:moveTo>
                <a:lnTo>
                  <a:pt x="5019738" y="1689706"/>
                </a:lnTo>
                <a:lnTo>
                  <a:pt x="5011457" y="1689706"/>
                </a:lnTo>
                <a:lnTo>
                  <a:pt x="5023062" y="1689948"/>
                </a:lnTo>
                <a:close/>
                <a:moveTo>
                  <a:pt x="4986558" y="1688789"/>
                </a:moveTo>
                <a:lnTo>
                  <a:pt x="4989849" y="1690438"/>
                </a:lnTo>
                <a:lnTo>
                  <a:pt x="4989894" y="1690433"/>
                </a:lnTo>
                <a:close/>
                <a:moveTo>
                  <a:pt x="4912393" y="1687424"/>
                </a:moveTo>
                <a:lnTo>
                  <a:pt x="4922483" y="1690312"/>
                </a:lnTo>
                <a:lnTo>
                  <a:pt x="4921637" y="1689746"/>
                </a:lnTo>
                <a:close/>
                <a:moveTo>
                  <a:pt x="5034005" y="1686806"/>
                </a:moveTo>
                <a:lnTo>
                  <a:pt x="5030511" y="1689219"/>
                </a:lnTo>
                <a:lnTo>
                  <a:pt x="5033686" y="1688909"/>
                </a:lnTo>
                <a:close/>
                <a:moveTo>
                  <a:pt x="4486214" y="1686291"/>
                </a:moveTo>
                <a:lnTo>
                  <a:pt x="4487549" y="1690517"/>
                </a:lnTo>
                <a:lnTo>
                  <a:pt x="4488530" y="1689769"/>
                </a:lnTo>
                <a:close/>
                <a:moveTo>
                  <a:pt x="4964773" y="1685765"/>
                </a:moveTo>
                <a:lnTo>
                  <a:pt x="4964773" y="1691315"/>
                </a:lnTo>
                <a:lnTo>
                  <a:pt x="4965430" y="1687012"/>
                </a:lnTo>
                <a:close/>
                <a:moveTo>
                  <a:pt x="4615664" y="1680911"/>
                </a:moveTo>
                <a:lnTo>
                  <a:pt x="4615180" y="1681469"/>
                </a:lnTo>
                <a:lnTo>
                  <a:pt x="4615217" y="1681627"/>
                </a:lnTo>
                <a:close/>
                <a:moveTo>
                  <a:pt x="5155218" y="1677661"/>
                </a:moveTo>
                <a:lnTo>
                  <a:pt x="5155907" y="1678199"/>
                </a:lnTo>
                <a:lnTo>
                  <a:pt x="5155993" y="1678050"/>
                </a:lnTo>
                <a:close/>
                <a:moveTo>
                  <a:pt x="5111415" y="1676736"/>
                </a:moveTo>
                <a:cubicBezTo>
                  <a:pt x="5110010" y="1677225"/>
                  <a:pt x="5108055" y="1678693"/>
                  <a:pt x="5105123" y="1681629"/>
                </a:cubicBezTo>
                <a:cubicBezTo>
                  <a:pt x="5103173" y="1683587"/>
                  <a:pt x="5099267" y="1686523"/>
                  <a:pt x="5095847" y="1689948"/>
                </a:cubicBezTo>
                <a:lnTo>
                  <a:pt x="5095031" y="1691396"/>
                </a:lnTo>
                <a:lnTo>
                  <a:pt x="5105447" y="1686174"/>
                </a:lnTo>
                <a:lnTo>
                  <a:pt x="5115697" y="1679306"/>
                </a:lnTo>
                <a:lnTo>
                  <a:pt x="5114409" y="1677715"/>
                </a:lnTo>
                <a:cubicBezTo>
                  <a:pt x="5113676" y="1676736"/>
                  <a:pt x="5112820" y="1676247"/>
                  <a:pt x="5111415" y="1676736"/>
                </a:cubicBezTo>
                <a:close/>
                <a:moveTo>
                  <a:pt x="5033456" y="1676272"/>
                </a:moveTo>
                <a:lnTo>
                  <a:pt x="5034684" y="1682330"/>
                </a:lnTo>
                <a:lnTo>
                  <a:pt x="5034791" y="1681629"/>
                </a:lnTo>
                <a:close/>
                <a:moveTo>
                  <a:pt x="4886741" y="1673998"/>
                </a:moveTo>
                <a:lnTo>
                  <a:pt x="4896073" y="1678204"/>
                </a:lnTo>
                <a:lnTo>
                  <a:pt x="4905288" y="1685139"/>
                </a:lnTo>
                <a:lnTo>
                  <a:pt x="4894191" y="1673998"/>
                </a:lnTo>
                <a:close/>
                <a:moveTo>
                  <a:pt x="4867512" y="1670322"/>
                </a:moveTo>
                <a:lnTo>
                  <a:pt x="4875064" y="1674779"/>
                </a:lnTo>
                <a:lnTo>
                  <a:pt x="4884022" y="1673998"/>
                </a:lnTo>
                <a:lnTo>
                  <a:pt x="4878507" y="1673998"/>
                </a:lnTo>
                <a:close/>
                <a:moveTo>
                  <a:pt x="4629300" y="1668776"/>
                </a:moveTo>
                <a:cubicBezTo>
                  <a:pt x="4627838" y="1669264"/>
                  <a:pt x="4626865" y="1670240"/>
                  <a:pt x="4624919" y="1670240"/>
                </a:cubicBezTo>
                <a:lnTo>
                  <a:pt x="4619772" y="1676174"/>
                </a:lnTo>
                <a:lnTo>
                  <a:pt x="4628398" y="1669885"/>
                </a:lnTo>
                <a:lnTo>
                  <a:pt x="4629812" y="1668878"/>
                </a:lnTo>
                <a:close/>
                <a:moveTo>
                  <a:pt x="5123298" y="1667590"/>
                </a:moveTo>
                <a:lnTo>
                  <a:pt x="5120750" y="1669885"/>
                </a:lnTo>
                <a:cubicBezTo>
                  <a:pt x="5120750" y="1669885"/>
                  <a:pt x="5120750" y="1685544"/>
                  <a:pt x="5120750" y="1685544"/>
                </a:cubicBezTo>
                <a:lnTo>
                  <a:pt x="5117532" y="1681571"/>
                </a:lnTo>
                <a:lnTo>
                  <a:pt x="5117618" y="1682260"/>
                </a:lnTo>
                <a:cubicBezTo>
                  <a:pt x="5118105" y="1684217"/>
                  <a:pt x="5119079" y="1686174"/>
                  <a:pt x="5121028" y="1686174"/>
                </a:cubicBezTo>
                <a:cubicBezTo>
                  <a:pt x="5121028" y="1686174"/>
                  <a:pt x="5121028" y="1670516"/>
                  <a:pt x="5121028" y="1670516"/>
                </a:cubicBezTo>
                <a:close/>
                <a:moveTo>
                  <a:pt x="4965389" y="1667512"/>
                </a:moveTo>
                <a:lnTo>
                  <a:pt x="4964773" y="1667615"/>
                </a:lnTo>
                <a:lnTo>
                  <a:pt x="4964773" y="1668806"/>
                </a:lnTo>
                <a:close/>
                <a:moveTo>
                  <a:pt x="4852199" y="1667144"/>
                </a:moveTo>
                <a:lnTo>
                  <a:pt x="4855525" y="1667928"/>
                </a:lnTo>
                <a:lnTo>
                  <a:pt x="4859884" y="1668686"/>
                </a:lnTo>
                <a:lnTo>
                  <a:pt x="4856938" y="1668095"/>
                </a:lnTo>
                <a:close/>
                <a:moveTo>
                  <a:pt x="4972687" y="1666289"/>
                </a:moveTo>
                <a:lnTo>
                  <a:pt x="4967590" y="1667143"/>
                </a:lnTo>
                <a:lnTo>
                  <a:pt x="4973250" y="1666371"/>
                </a:lnTo>
                <a:close/>
                <a:moveTo>
                  <a:pt x="5007117" y="1662404"/>
                </a:moveTo>
                <a:lnTo>
                  <a:pt x="5011909" y="1666539"/>
                </a:lnTo>
                <a:cubicBezTo>
                  <a:pt x="5013865" y="1668469"/>
                  <a:pt x="5016802" y="1667504"/>
                  <a:pt x="5020228" y="1666539"/>
                </a:cubicBezTo>
                <a:lnTo>
                  <a:pt x="5031032" y="1666539"/>
                </a:lnTo>
                <a:lnTo>
                  <a:pt x="5030968" y="1666280"/>
                </a:lnTo>
                <a:lnTo>
                  <a:pt x="5019489" y="1665816"/>
                </a:lnTo>
                <a:cubicBezTo>
                  <a:pt x="5015589" y="1666307"/>
                  <a:pt x="5011688" y="1666307"/>
                  <a:pt x="5007788" y="1662404"/>
                </a:cubicBezTo>
                <a:close/>
                <a:moveTo>
                  <a:pt x="4992188" y="1662404"/>
                </a:moveTo>
                <a:cubicBezTo>
                  <a:pt x="4988288" y="1662404"/>
                  <a:pt x="4980487" y="1674130"/>
                  <a:pt x="4980487" y="1674130"/>
                </a:cubicBezTo>
                <a:cubicBezTo>
                  <a:pt x="4978537" y="1672170"/>
                  <a:pt x="4979512" y="1669238"/>
                  <a:pt x="4979512" y="1667282"/>
                </a:cubicBezTo>
                <a:lnTo>
                  <a:pt x="4977626" y="1667008"/>
                </a:lnTo>
                <a:lnTo>
                  <a:pt x="4979598" y="1668427"/>
                </a:lnTo>
                <a:cubicBezTo>
                  <a:pt x="4980085" y="1670871"/>
                  <a:pt x="4980085" y="1673800"/>
                  <a:pt x="4980085" y="1673800"/>
                </a:cubicBezTo>
                <a:cubicBezTo>
                  <a:pt x="4980085" y="1673800"/>
                  <a:pt x="4976185" y="1681629"/>
                  <a:pt x="4980085" y="1685544"/>
                </a:cubicBezTo>
                <a:lnTo>
                  <a:pt x="4980595" y="1685800"/>
                </a:lnTo>
                <a:lnTo>
                  <a:pt x="4982546" y="1672331"/>
                </a:lnTo>
                <a:lnTo>
                  <a:pt x="4992612" y="1662404"/>
                </a:lnTo>
                <a:close/>
                <a:moveTo>
                  <a:pt x="4941486" y="1662404"/>
                </a:moveTo>
                <a:lnTo>
                  <a:pt x="4941466" y="1662414"/>
                </a:lnTo>
                <a:lnTo>
                  <a:pt x="4945166" y="1666127"/>
                </a:lnTo>
                <a:lnTo>
                  <a:pt x="4945214" y="1666134"/>
                </a:lnTo>
                <a:close/>
                <a:moveTo>
                  <a:pt x="4916089" y="1661015"/>
                </a:moveTo>
                <a:lnTo>
                  <a:pt x="4916249" y="1661207"/>
                </a:lnTo>
                <a:lnTo>
                  <a:pt x="4916314" y="1661171"/>
                </a:lnTo>
                <a:close/>
                <a:moveTo>
                  <a:pt x="4660378" y="1660470"/>
                </a:moveTo>
                <a:lnTo>
                  <a:pt x="4648309" y="1670240"/>
                </a:lnTo>
                <a:cubicBezTo>
                  <a:pt x="4640507" y="1670240"/>
                  <a:pt x="4644401" y="1678052"/>
                  <a:pt x="4636614" y="1670240"/>
                </a:cubicBezTo>
                <a:lnTo>
                  <a:pt x="4633859" y="1669689"/>
                </a:lnTo>
                <a:lnTo>
                  <a:pt x="4634748" y="1670385"/>
                </a:lnTo>
                <a:cubicBezTo>
                  <a:pt x="4637192" y="1672828"/>
                  <a:pt x="4640124" y="1675757"/>
                  <a:pt x="4644024" y="1673800"/>
                </a:cubicBezTo>
                <a:cubicBezTo>
                  <a:pt x="4647950" y="1665970"/>
                  <a:pt x="4655751" y="1669885"/>
                  <a:pt x="4659651" y="1662083"/>
                </a:cubicBezTo>
                <a:close/>
                <a:moveTo>
                  <a:pt x="5140695" y="1659541"/>
                </a:moveTo>
                <a:lnTo>
                  <a:pt x="5144403" y="1674422"/>
                </a:lnTo>
                <a:lnTo>
                  <a:pt x="5149459" y="1674766"/>
                </a:lnTo>
                <a:lnTo>
                  <a:pt x="5148193" y="1674130"/>
                </a:lnTo>
                <a:cubicBezTo>
                  <a:pt x="5144293" y="1678050"/>
                  <a:pt x="5144293" y="1670209"/>
                  <a:pt x="5144293" y="1670209"/>
                </a:cubicBezTo>
                <a:cubicBezTo>
                  <a:pt x="5144293" y="1668249"/>
                  <a:pt x="5143318" y="1664337"/>
                  <a:pt x="5141855" y="1660916"/>
                </a:cubicBezTo>
                <a:close/>
                <a:moveTo>
                  <a:pt x="5756761" y="1654955"/>
                </a:moveTo>
                <a:cubicBezTo>
                  <a:pt x="5756761" y="1654955"/>
                  <a:pt x="5748774" y="1661613"/>
                  <a:pt x="5748774" y="1658284"/>
                </a:cubicBezTo>
                <a:cubicBezTo>
                  <a:pt x="5748774" y="1658284"/>
                  <a:pt x="5752768" y="1654955"/>
                  <a:pt x="5756761" y="1654955"/>
                </a:cubicBezTo>
                <a:close/>
                <a:moveTo>
                  <a:pt x="5136493" y="1654563"/>
                </a:moveTo>
                <a:cubicBezTo>
                  <a:pt x="5130643" y="1656523"/>
                  <a:pt x="5127717" y="1657503"/>
                  <a:pt x="5124792" y="1657993"/>
                </a:cubicBezTo>
                <a:lnTo>
                  <a:pt x="5120624" y="1658168"/>
                </a:lnTo>
                <a:lnTo>
                  <a:pt x="5124650" y="1658168"/>
                </a:lnTo>
                <a:lnTo>
                  <a:pt x="5124861" y="1659736"/>
                </a:lnTo>
                <a:lnTo>
                  <a:pt x="5124925" y="1658782"/>
                </a:lnTo>
                <a:cubicBezTo>
                  <a:pt x="5128822" y="1660735"/>
                  <a:pt x="5130770" y="1658777"/>
                  <a:pt x="5132718" y="1657310"/>
                </a:cubicBezTo>
                <a:lnTo>
                  <a:pt x="5139968" y="1658680"/>
                </a:lnTo>
                <a:close/>
                <a:moveTo>
                  <a:pt x="5057384" y="1651198"/>
                </a:moveTo>
                <a:lnTo>
                  <a:pt x="5050690" y="1654563"/>
                </a:lnTo>
                <a:cubicBezTo>
                  <a:pt x="5048740" y="1658483"/>
                  <a:pt x="5045815" y="1662395"/>
                  <a:pt x="5042402" y="1664836"/>
                </a:cubicBezTo>
                <a:lnTo>
                  <a:pt x="5032874" y="1666071"/>
                </a:lnTo>
                <a:lnTo>
                  <a:pt x="5040645" y="1666463"/>
                </a:lnTo>
                <a:cubicBezTo>
                  <a:pt x="5043573" y="1664998"/>
                  <a:pt x="5046505" y="1662069"/>
                  <a:pt x="5050418" y="1658168"/>
                </a:cubicBezTo>
                <a:close/>
                <a:moveTo>
                  <a:pt x="3103831" y="1650696"/>
                </a:moveTo>
                <a:lnTo>
                  <a:pt x="3102334" y="1654445"/>
                </a:lnTo>
                <a:cubicBezTo>
                  <a:pt x="3102334" y="1658845"/>
                  <a:pt x="3103310" y="1663734"/>
                  <a:pt x="3103310" y="1669600"/>
                </a:cubicBezTo>
                <a:lnTo>
                  <a:pt x="3094804" y="1669600"/>
                </a:lnTo>
                <a:cubicBezTo>
                  <a:pt x="3102603" y="1669600"/>
                  <a:pt x="3102603" y="1669600"/>
                  <a:pt x="3102603" y="1677435"/>
                </a:cubicBezTo>
                <a:cubicBezTo>
                  <a:pt x="3102603" y="1681349"/>
                  <a:pt x="3102603" y="1704846"/>
                  <a:pt x="3098707" y="1704846"/>
                </a:cubicBezTo>
                <a:cubicBezTo>
                  <a:pt x="3087012" y="1704846"/>
                  <a:pt x="3075316" y="1704846"/>
                  <a:pt x="3063621" y="1704846"/>
                </a:cubicBezTo>
                <a:cubicBezTo>
                  <a:pt x="3059725" y="1704846"/>
                  <a:pt x="3036334" y="1704846"/>
                  <a:pt x="3036334" y="1704846"/>
                </a:cubicBezTo>
                <a:lnTo>
                  <a:pt x="3036334" y="1705474"/>
                </a:lnTo>
                <a:lnTo>
                  <a:pt x="3036404" y="1705007"/>
                </a:lnTo>
                <a:cubicBezTo>
                  <a:pt x="3036404" y="1705007"/>
                  <a:pt x="3048117" y="1705007"/>
                  <a:pt x="3048117" y="1705007"/>
                </a:cubicBezTo>
                <a:cubicBezTo>
                  <a:pt x="3059831" y="1705007"/>
                  <a:pt x="3071544" y="1705007"/>
                  <a:pt x="3079354" y="1705007"/>
                </a:cubicBezTo>
                <a:cubicBezTo>
                  <a:pt x="3087163" y="1705007"/>
                  <a:pt x="3094972" y="1705007"/>
                  <a:pt x="3098876" y="1705007"/>
                </a:cubicBezTo>
                <a:cubicBezTo>
                  <a:pt x="3102781" y="1705007"/>
                  <a:pt x="3102781" y="1681510"/>
                  <a:pt x="3102781" y="1677589"/>
                </a:cubicBezTo>
                <a:lnTo>
                  <a:pt x="3105843" y="1679758"/>
                </a:lnTo>
                <a:lnTo>
                  <a:pt x="3102857" y="1676759"/>
                </a:lnTo>
                <a:cubicBezTo>
                  <a:pt x="3102859" y="1674809"/>
                  <a:pt x="3103833" y="1671882"/>
                  <a:pt x="3103833" y="1666027"/>
                </a:cubicBezTo>
                <a:close/>
                <a:moveTo>
                  <a:pt x="4668519" y="1646332"/>
                </a:moveTo>
                <a:lnTo>
                  <a:pt x="4667791" y="1646819"/>
                </a:lnTo>
                <a:lnTo>
                  <a:pt x="4666968" y="1648407"/>
                </a:lnTo>
                <a:close/>
                <a:moveTo>
                  <a:pt x="1308854" y="1643924"/>
                </a:moveTo>
                <a:lnTo>
                  <a:pt x="1312295" y="1654288"/>
                </a:lnTo>
                <a:cubicBezTo>
                  <a:pt x="1320086" y="1662110"/>
                  <a:pt x="1331773" y="1666021"/>
                  <a:pt x="1331773" y="1677754"/>
                </a:cubicBezTo>
                <a:cubicBezTo>
                  <a:pt x="1331773" y="1685576"/>
                  <a:pt x="1339564" y="1693398"/>
                  <a:pt x="1343460" y="1697309"/>
                </a:cubicBezTo>
                <a:lnTo>
                  <a:pt x="1357012" y="1699577"/>
                </a:lnTo>
                <a:lnTo>
                  <a:pt x="1343033" y="1693001"/>
                </a:lnTo>
                <a:cubicBezTo>
                  <a:pt x="1331290" y="1689092"/>
                  <a:pt x="1335204" y="1673429"/>
                  <a:pt x="1327427" y="1665611"/>
                </a:cubicBezTo>
                <a:cubicBezTo>
                  <a:pt x="1323513" y="1659747"/>
                  <a:pt x="1319611" y="1655838"/>
                  <a:pt x="1315709" y="1651929"/>
                </a:cubicBezTo>
                <a:close/>
                <a:moveTo>
                  <a:pt x="4176900" y="1643489"/>
                </a:moveTo>
                <a:lnTo>
                  <a:pt x="4180320" y="1650713"/>
                </a:lnTo>
                <a:lnTo>
                  <a:pt x="4189857" y="1650384"/>
                </a:lnTo>
                <a:lnTo>
                  <a:pt x="4185803" y="1649963"/>
                </a:lnTo>
                <a:close/>
                <a:moveTo>
                  <a:pt x="4167539" y="1639346"/>
                </a:moveTo>
                <a:lnTo>
                  <a:pt x="4170408" y="1639739"/>
                </a:lnTo>
                <a:lnTo>
                  <a:pt x="4169940" y="1639477"/>
                </a:lnTo>
                <a:close/>
                <a:moveTo>
                  <a:pt x="4820034" y="1638061"/>
                </a:moveTo>
                <a:lnTo>
                  <a:pt x="4819868" y="1638594"/>
                </a:lnTo>
                <a:cubicBezTo>
                  <a:pt x="4817918" y="1642509"/>
                  <a:pt x="4817918" y="1644466"/>
                  <a:pt x="4819384" y="1645934"/>
                </a:cubicBezTo>
                <a:lnTo>
                  <a:pt x="4819700" y="1646102"/>
                </a:lnTo>
                <a:close/>
                <a:moveTo>
                  <a:pt x="4878992" y="1635696"/>
                </a:moveTo>
                <a:lnTo>
                  <a:pt x="4882430" y="1638572"/>
                </a:lnTo>
                <a:cubicBezTo>
                  <a:pt x="4882430" y="1638572"/>
                  <a:pt x="4886346" y="1638572"/>
                  <a:pt x="4890268" y="1642508"/>
                </a:cubicBezTo>
                <a:cubicBezTo>
                  <a:pt x="4894191" y="1642508"/>
                  <a:pt x="4894191" y="1646444"/>
                  <a:pt x="4898114" y="1650379"/>
                </a:cubicBezTo>
                <a:cubicBezTo>
                  <a:pt x="4900072" y="1652347"/>
                  <a:pt x="4902031" y="1652347"/>
                  <a:pt x="4904482" y="1652840"/>
                </a:cubicBezTo>
                <a:lnTo>
                  <a:pt x="4907366" y="1654516"/>
                </a:lnTo>
                <a:lnTo>
                  <a:pt x="4902485" y="1650642"/>
                </a:lnTo>
                <a:cubicBezTo>
                  <a:pt x="4894684" y="1650642"/>
                  <a:pt x="4894684" y="1638916"/>
                  <a:pt x="4886884" y="1638916"/>
                </a:cubicBezTo>
                <a:close/>
                <a:moveTo>
                  <a:pt x="5105292" y="1634996"/>
                </a:moveTo>
                <a:lnTo>
                  <a:pt x="5098475" y="1638869"/>
                </a:lnTo>
                <a:lnTo>
                  <a:pt x="5101223" y="1638594"/>
                </a:lnTo>
                <a:cubicBezTo>
                  <a:pt x="5105123" y="1634679"/>
                  <a:pt x="5105123" y="1634679"/>
                  <a:pt x="5109024" y="1638594"/>
                </a:cubicBezTo>
                <a:cubicBezTo>
                  <a:pt x="5112949" y="1642509"/>
                  <a:pt x="5116850" y="1646423"/>
                  <a:pt x="5112949" y="1650338"/>
                </a:cubicBezTo>
                <a:cubicBezTo>
                  <a:pt x="5112949" y="1650338"/>
                  <a:pt x="5109024" y="1654253"/>
                  <a:pt x="5109024" y="1658168"/>
                </a:cubicBezTo>
                <a:lnTo>
                  <a:pt x="5112830" y="1658168"/>
                </a:lnTo>
                <a:lnTo>
                  <a:pt x="5110654" y="1655547"/>
                </a:lnTo>
                <a:cubicBezTo>
                  <a:pt x="5112117" y="1653592"/>
                  <a:pt x="5115042" y="1650660"/>
                  <a:pt x="5116992" y="1646757"/>
                </a:cubicBezTo>
                <a:cubicBezTo>
                  <a:pt x="5116992" y="1642837"/>
                  <a:pt x="5109192" y="1631111"/>
                  <a:pt x="5105292" y="1634996"/>
                </a:cubicBezTo>
                <a:close/>
                <a:moveTo>
                  <a:pt x="1242456" y="1631490"/>
                </a:moveTo>
                <a:lnTo>
                  <a:pt x="1244609" y="1633755"/>
                </a:lnTo>
                <a:cubicBezTo>
                  <a:pt x="1248991" y="1636688"/>
                  <a:pt x="1253861" y="1638643"/>
                  <a:pt x="1257756" y="1638643"/>
                </a:cubicBezTo>
                <a:lnTo>
                  <a:pt x="1258096" y="1638473"/>
                </a:lnTo>
                <a:lnTo>
                  <a:pt x="1249396" y="1634337"/>
                </a:lnTo>
                <a:close/>
                <a:moveTo>
                  <a:pt x="1268470" y="1629351"/>
                </a:moveTo>
                <a:lnTo>
                  <a:pt x="1265002" y="1634337"/>
                </a:lnTo>
                <a:lnTo>
                  <a:pt x="1261484" y="1636772"/>
                </a:lnTo>
                <a:lnTo>
                  <a:pt x="1266522" y="1634243"/>
                </a:lnTo>
                <a:close/>
                <a:moveTo>
                  <a:pt x="3130641" y="1626579"/>
                </a:moveTo>
                <a:cubicBezTo>
                  <a:pt x="3126736" y="1634401"/>
                  <a:pt x="3115023" y="1638312"/>
                  <a:pt x="3107214" y="1642223"/>
                </a:cubicBezTo>
                <a:lnTo>
                  <a:pt x="3104609" y="1648748"/>
                </a:lnTo>
                <a:lnTo>
                  <a:pt x="3115505" y="1638731"/>
                </a:lnTo>
                <a:cubicBezTo>
                  <a:pt x="3119382" y="1634835"/>
                  <a:pt x="3127176" y="1630938"/>
                  <a:pt x="3131072" y="1630938"/>
                </a:cubicBezTo>
                <a:cubicBezTo>
                  <a:pt x="3134950" y="1627041"/>
                  <a:pt x="3138847" y="1627041"/>
                  <a:pt x="3142744" y="1627041"/>
                </a:cubicBezTo>
                <a:lnTo>
                  <a:pt x="3144948" y="1626579"/>
                </a:lnTo>
                <a:close/>
                <a:moveTo>
                  <a:pt x="1271801" y="1624564"/>
                </a:moveTo>
                <a:lnTo>
                  <a:pt x="1270169" y="1626910"/>
                </a:lnTo>
                <a:lnTo>
                  <a:pt x="1285026" y="1626910"/>
                </a:lnTo>
                <a:lnTo>
                  <a:pt x="1293752" y="1628663"/>
                </a:lnTo>
                <a:lnTo>
                  <a:pt x="1284471" y="1626519"/>
                </a:lnTo>
                <a:cubicBezTo>
                  <a:pt x="1278625" y="1624565"/>
                  <a:pt x="1274724" y="1623587"/>
                  <a:pt x="1271801" y="1624564"/>
                </a:cubicBezTo>
                <a:close/>
                <a:moveTo>
                  <a:pt x="4446202" y="1623507"/>
                </a:moveTo>
                <a:lnTo>
                  <a:pt x="4446212" y="1623527"/>
                </a:lnTo>
                <a:lnTo>
                  <a:pt x="4496316" y="1635102"/>
                </a:lnTo>
                <a:cubicBezTo>
                  <a:pt x="4508012" y="1635102"/>
                  <a:pt x="4519707" y="1635102"/>
                  <a:pt x="4531387" y="1631197"/>
                </a:cubicBezTo>
                <a:lnTo>
                  <a:pt x="4538263" y="1627877"/>
                </a:lnTo>
                <a:lnTo>
                  <a:pt x="4494111" y="1634083"/>
                </a:lnTo>
                <a:close/>
                <a:moveTo>
                  <a:pt x="4546322" y="1622477"/>
                </a:moveTo>
                <a:lnTo>
                  <a:pt x="4544665" y="1624787"/>
                </a:lnTo>
                <a:lnTo>
                  <a:pt x="4545521" y="1624373"/>
                </a:lnTo>
                <a:close/>
                <a:moveTo>
                  <a:pt x="4696837" y="1620916"/>
                </a:moveTo>
                <a:lnTo>
                  <a:pt x="4687273" y="1627304"/>
                </a:lnTo>
                <a:lnTo>
                  <a:pt x="4679801" y="1638513"/>
                </a:lnTo>
                <a:lnTo>
                  <a:pt x="4680663" y="1638104"/>
                </a:lnTo>
                <a:cubicBezTo>
                  <a:pt x="4683104" y="1636636"/>
                  <a:pt x="4685054" y="1634679"/>
                  <a:pt x="4687004" y="1630764"/>
                </a:cubicBezTo>
                <a:close/>
                <a:moveTo>
                  <a:pt x="4171301" y="1620811"/>
                </a:moveTo>
                <a:lnTo>
                  <a:pt x="4163940" y="1632135"/>
                </a:lnTo>
                <a:lnTo>
                  <a:pt x="4152794" y="1638960"/>
                </a:lnTo>
                <a:lnTo>
                  <a:pt x="4160818" y="1638960"/>
                </a:lnTo>
                <a:close/>
                <a:moveTo>
                  <a:pt x="3456586" y="1620451"/>
                </a:moveTo>
                <a:lnTo>
                  <a:pt x="3457903" y="1627041"/>
                </a:lnTo>
                <a:lnTo>
                  <a:pt x="3461739" y="1642463"/>
                </a:lnTo>
                <a:lnTo>
                  <a:pt x="3461739" y="1630792"/>
                </a:lnTo>
                <a:close/>
                <a:moveTo>
                  <a:pt x="3973188" y="1618266"/>
                </a:moveTo>
                <a:lnTo>
                  <a:pt x="3969764" y="1620443"/>
                </a:lnTo>
                <a:lnTo>
                  <a:pt x="3971441" y="1620863"/>
                </a:lnTo>
                <a:cubicBezTo>
                  <a:pt x="3973394" y="1621352"/>
                  <a:pt x="3975344" y="1621352"/>
                  <a:pt x="3977290" y="1619396"/>
                </a:cubicBezTo>
                <a:lnTo>
                  <a:pt x="3978661" y="1618962"/>
                </a:lnTo>
                <a:close/>
                <a:moveTo>
                  <a:pt x="3988028" y="1614428"/>
                </a:moveTo>
                <a:lnTo>
                  <a:pt x="3983693" y="1617369"/>
                </a:lnTo>
                <a:lnTo>
                  <a:pt x="3986566" y="1616459"/>
                </a:lnTo>
                <a:close/>
                <a:moveTo>
                  <a:pt x="4854114" y="1614087"/>
                </a:moveTo>
                <a:lnTo>
                  <a:pt x="4858900" y="1618889"/>
                </a:lnTo>
                <a:lnTo>
                  <a:pt x="4871036" y="1629040"/>
                </a:lnTo>
                <a:lnTo>
                  <a:pt x="4867383" y="1625230"/>
                </a:lnTo>
                <a:cubicBezTo>
                  <a:pt x="4864458" y="1621809"/>
                  <a:pt x="4861533" y="1618387"/>
                  <a:pt x="4858364" y="1615821"/>
                </a:cubicBezTo>
                <a:close/>
                <a:moveTo>
                  <a:pt x="4847883" y="1611544"/>
                </a:moveTo>
                <a:cubicBezTo>
                  <a:pt x="4843983" y="1611544"/>
                  <a:pt x="4843008" y="1613496"/>
                  <a:pt x="4842520" y="1615447"/>
                </a:cubicBezTo>
                <a:lnTo>
                  <a:pt x="4841144" y="1617650"/>
                </a:lnTo>
                <a:lnTo>
                  <a:pt x="4849364" y="1612149"/>
                </a:lnTo>
                <a:close/>
                <a:moveTo>
                  <a:pt x="4703212" y="1611307"/>
                </a:moveTo>
                <a:lnTo>
                  <a:pt x="4702861" y="1611682"/>
                </a:lnTo>
                <a:lnTo>
                  <a:pt x="4702780" y="1612334"/>
                </a:lnTo>
                <a:close/>
                <a:moveTo>
                  <a:pt x="3741929" y="1610745"/>
                </a:moveTo>
                <a:lnTo>
                  <a:pt x="3739040" y="1615101"/>
                </a:lnTo>
                <a:lnTo>
                  <a:pt x="3740061" y="1618182"/>
                </a:lnTo>
                <a:close/>
                <a:moveTo>
                  <a:pt x="3464853" y="1607053"/>
                </a:moveTo>
                <a:lnTo>
                  <a:pt x="3454699" y="1611007"/>
                </a:lnTo>
                <a:lnTo>
                  <a:pt x="3455322" y="1614127"/>
                </a:lnTo>
                <a:lnTo>
                  <a:pt x="3460269" y="1610688"/>
                </a:lnTo>
                <a:close/>
                <a:moveTo>
                  <a:pt x="4818152" y="1606130"/>
                </a:moveTo>
                <a:lnTo>
                  <a:pt x="4831594" y="1615105"/>
                </a:lnTo>
                <a:lnTo>
                  <a:pt x="4834543" y="1619165"/>
                </a:lnTo>
                <a:lnTo>
                  <a:pt x="4835370" y="1618889"/>
                </a:lnTo>
                <a:cubicBezTo>
                  <a:pt x="4835370" y="1618889"/>
                  <a:pt x="4836351" y="1619873"/>
                  <a:pt x="4837332" y="1620365"/>
                </a:cubicBezTo>
                <a:lnTo>
                  <a:pt x="4839242" y="1618927"/>
                </a:lnTo>
                <a:lnTo>
                  <a:pt x="4832282" y="1615429"/>
                </a:lnTo>
                <a:cubicBezTo>
                  <a:pt x="4828382" y="1613487"/>
                  <a:pt x="4825457" y="1610555"/>
                  <a:pt x="4822532" y="1608109"/>
                </a:cubicBezTo>
                <a:close/>
                <a:moveTo>
                  <a:pt x="4458358" y="1605146"/>
                </a:moveTo>
                <a:lnTo>
                  <a:pt x="4453448" y="1611115"/>
                </a:lnTo>
                <a:cubicBezTo>
                  <a:pt x="4449544" y="1616960"/>
                  <a:pt x="4446617" y="1619883"/>
                  <a:pt x="4445643" y="1622320"/>
                </a:cubicBezTo>
                <a:lnTo>
                  <a:pt x="4445834" y="1622724"/>
                </a:lnTo>
                <a:lnTo>
                  <a:pt x="4454579" y="1613021"/>
                </a:lnTo>
                <a:close/>
                <a:moveTo>
                  <a:pt x="1226248" y="1604525"/>
                </a:moveTo>
                <a:lnTo>
                  <a:pt x="1230000" y="1609799"/>
                </a:lnTo>
                <a:lnTo>
                  <a:pt x="1232986" y="1618792"/>
                </a:lnTo>
                <a:lnTo>
                  <a:pt x="1231832" y="1613313"/>
                </a:lnTo>
                <a:cubicBezTo>
                  <a:pt x="1230854" y="1609886"/>
                  <a:pt x="1229875" y="1606947"/>
                  <a:pt x="1229875" y="1606947"/>
                </a:cubicBezTo>
                <a:close/>
                <a:moveTo>
                  <a:pt x="3188179" y="1604101"/>
                </a:moveTo>
                <a:lnTo>
                  <a:pt x="3183350" y="1605068"/>
                </a:lnTo>
                <a:cubicBezTo>
                  <a:pt x="3179446" y="1605068"/>
                  <a:pt x="3175542" y="1605068"/>
                  <a:pt x="3173589" y="1607024"/>
                </a:cubicBezTo>
                <a:cubicBezTo>
                  <a:pt x="3169685" y="1610935"/>
                  <a:pt x="3169685" y="1614846"/>
                  <a:pt x="3165780" y="1618757"/>
                </a:cubicBezTo>
                <a:lnTo>
                  <a:pt x="3147695" y="1626003"/>
                </a:lnTo>
                <a:lnTo>
                  <a:pt x="3154408" y="1624596"/>
                </a:lnTo>
                <a:cubicBezTo>
                  <a:pt x="3158297" y="1624109"/>
                  <a:pt x="3162189" y="1623135"/>
                  <a:pt x="3166086" y="1619229"/>
                </a:cubicBezTo>
                <a:cubicBezTo>
                  <a:pt x="3169964" y="1615332"/>
                  <a:pt x="3169964" y="1607539"/>
                  <a:pt x="3177757" y="1607539"/>
                </a:cubicBezTo>
                <a:cubicBezTo>
                  <a:pt x="3179706" y="1605590"/>
                  <a:pt x="3183598" y="1605590"/>
                  <a:pt x="3187002" y="1605101"/>
                </a:cubicBezTo>
                <a:close/>
                <a:moveTo>
                  <a:pt x="3469165" y="1600279"/>
                </a:moveTo>
                <a:lnTo>
                  <a:pt x="3468640" y="1604051"/>
                </a:lnTo>
                <a:lnTo>
                  <a:pt x="3469545" y="1603333"/>
                </a:lnTo>
                <a:close/>
                <a:moveTo>
                  <a:pt x="4460602" y="1598966"/>
                </a:moveTo>
                <a:lnTo>
                  <a:pt x="4460442" y="1600802"/>
                </a:lnTo>
                <a:lnTo>
                  <a:pt x="4460924" y="1599798"/>
                </a:lnTo>
                <a:close/>
                <a:moveTo>
                  <a:pt x="4714357" y="1596415"/>
                </a:moveTo>
                <a:lnTo>
                  <a:pt x="4711986" y="1600636"/>
                </a:lnTo>
                <a:lnTo>
                  <a:pt x="4714357" y="1599446"/>
                </a:lnTo>
                <a:close/>
                <a:moveTo>
                  <a:pt x="4187226" y="1595454"/>
                </a:moveTo>
                <a:lnTo>
                  <a:pt x="4187341" y="1595570"/>
                </a:lnTo>
                <a:lnTo>
                  <a:pt x="4187327" y="1595512"/>
                </a:lnTo>
                <a:close/>
                <a:moveTo>
                  <a:pt x="4792318" y="1589049"/>
                </a:moveTo>
                <a:lnTo>
                  <a:pt x="4792515" y="1591617"/>
                </a:lnTo>
                <a:cubicBezTo>
                  <a:pt x="4796428" y="1591617"/>
                  <a:pt x="4799360" y="1593574"/>
                  <a:pt x="4801801" y="1595532"/>
                </a:cubicBezTo>
                <a:lnTo>
                  <a:pt x="4802412" y="1595909"/>
                </a:lnTo>
                <a:lnTo>
                  <a:pt x="4797181" y="1591977"/>
                </a:lnTo>
                <a:close/>
                <a:moveTo>
                  <a:pt x="1094476" y="1586683"/>
                </a:moveTo>
                <a:lnTo>
                  <a:pt x="1095601" y="1587310"/>
                </a:lnTo>
                <a:cubicBezTo>
                  <a:pt x="1099984" y="1589755"/>
                  <a:pt x="1103879" y="1591710"/>
                  <a:pt x="1105827" y="1591710"/>
                </a:cubicBezTo>
                <a:cubicBezTo>
                  <a:pt x="1117514" y="1591710"/>
                  <a:pt x="1129201" y="1591710"/>
                  <a:pt x="1144783" y="1591710"/>
                </a:cubicBezTo>
                <a:cubicBezTo>
                  <a:pt x="1150627" y="1591710"/>
                  <a:pt x="1154523" y="1592688"/>
                  <a:pt x="1157931" y="1592199"/>
                </a:cubicBezTo>
                <a:lnTo>
                  <a:pt x="1159024" y="1591311"/>
                </a:lnTo>
                <a:lnTo>
                  <a:pt x="1144067" y="1591311"/>
                </a:lnTo>
                <a:cubicBezTo>
                  <a:pt x="1128460" y="1591311"/>
                  <a:pt x="1116769" y="1591311"/>
                  <a:pt x="1105025" y="1591311"/>
                </a:cubicBezTo>
                <a:close/>
                <a:moveTo>
                  <a:pt x="4590848" y="1585805"/>
                </a:moveTo>
                <a:lnTo>
                  <a:pt x="4581961" y="1588038"/>
                </a:lnTo>
                <a:cubicBezTo>
                  <a:pt x="4574152" y="1595875"/>
                  <a:pt x="4558534" y="1591951"/>
                  <a:pt x="4554630" y="1599798"/>
                </a:cubicBezTo>
                <a:lnTo>
                  <a:pt x="4552843" y="1609061"/>
                </a:lnTo>
                <a:lnTo>
                  <a:pt x="4562564" y="1596059"/>
                </a:lnTo>
                <a:cubicBezTo>
                  <a:pt x="4566458" y="1592166"/>
                  <a:pt x="4570366" y="1596059"/>
                  <a:pt x="4578153" y="1592166"/>
                </a:cubicBezTo>
                <a:close/>
                <a:moveTo>
                  <a:pt x="4441327" y="1585640"/>
                </a:moveTo>
                <a:lnTo>
                  <a:pt x="4441743" y="1587718"/>
                </a:lnTo>
                <a:lnTo>
                  <a:pt x="4454898" y="1590347"/>
                </a:lnTo>
                <a:lnTo>
                  <a:pt x="4445306" y="1588038"/>
                </a:lnTo>
                <a:close/>
                <a:moveTo>
                  <a:pt x="4597578" y="1584114"/>
                </a:moveTo>
                <a:lnTo>
                  <a:pt x="4595182" y="1584716"/>
                </a:lnTo>
                <a:lnTo>
                  <a:pt x="4599589" y="1585820"/>
                </a:lnTo>
                <a:lnTo>
                  <a:pt x="4601100" y="1585441"/>
                </a:lnTo>
                <a:close/>
                <a:moveTo>
                  <a:pt x="4714357" y="1582527"/>
                </a:moveTo>
                <a:lnTo>
                  <a:pt x="4714064" y="1582889"/>
                </a:lnTo>
                <a:lnTo>
                  <a:pt x="4714357" y="1590710"/>
                </a:lnTo>
                <a:close/>
                <a:moveTo>
                  <a:pt x="1179498" y="1581156"/>
                </a:moveTo>
                <a:lnTo>
                  <a:pt x="1167450" y="1583492"/>
                </a:lnTo>
                <a:cubicBezTo>
                  <a:pt x="1165493" y="1583492"/>
                  <a:pt x="1164514" y="1585447"/>
                  <a:pt x="1163542" y="1587402"/>
                </a:cubicBezTo>
                <a:lnTo>
                  <a:pt x="1162339" y="1588617"/>
                </a:lnTo>
                <a:lnTo>
                  <a:pt x="1168157" y="1583888"/>
                </a:lnTo>
                <a:close/>
                <a:moveTo>
                  <a:pt x="1182567" y="1580561"/>
                </a:moveTo>
                <a:lnTo>
                  <a:pt x="1180432" y="1580975"/>
                </a:lnTo>
                <a:lnTo>
                  <a:pt x="1195306" y="1583865"/>
                </a:lnTo>
                <a:lnTo>
                  <a:pt x="1194748" y="1583492"/>
                </a:lnTo>
                <a:cubicBezTo>
                  <a:pt x="1194748" y="1581538"/>
                  <a:pt x="1188902" y="1580561"/>
                  <a:pt x="1182567" y="1580561"/>
                </a:cubicBezTo>
                <a:close/>
                <a:moveTo>
                  <a:pt x="3214772" y="1578218"/>
                </a:moveTo>
                <a:lnTo>
                  <a:pt x="3212633" y="1579647"/>
                </a:lnTo>
                <a:lnTo>
                  <a:pt x="3208145" y="1581776"/>
                </a:lnTo>
                <a:lnTo>
                  <a:pt x="3212771" y="1580225"/>
                </a:lnTo>
                <a:close/>
                <a:moveTo>
                  <a:pt x="4441274" y="1577434"/>
                </a:moveTo>
                <a:lnTo>
                  <a:pt x="4440282" y="1580411"/>
                </a:lnTo>
                <a:lnTo>
                  <a:pt x="4440708" y="1582544"/>
                </a:lnTo>
                <a:close/>
                <a:moveTo>
                  <a:pt x="4788436" y="1575685"/>
                </a:moveTo>
                <a:lnTo>
                  <a:pt x="4788615" y="1575957"/>
                </a:lnTo>
                <a:cubicBezTo>
                  <a:pt x="4790565" y="1577915"/>
                  <a:pt x="4791540" y="1581830"/>
                  <a:pt x="4792028" y="1585255"/>
                </a:cubicBezTo>
                <a:lnTo>
                  <a:pt x="4792313" y="1588977"/>
                </a:lnTo>
                <a:lnTo>
                  <a:pt x="4793281" y="1580251"/>
                </a:lnTo>
                <a:close/>
                <a:moveTo>
                  <a:pt x="3235462" y="1574052"/>
                </a:moveTo>
                <a:lnTo>
                  <a:pt x="3240010" y="1576328"/>
                </a:lnTo>
                <a:lnTo>
                  <a:pt x="3241779" y="1575317"/>
                </a:lnTo>
                <a:close/>
                <a:moveTo>
                  <a:pt x="4721366" y="1573848"/>
                </a:moveTo>
                <a:lnTo>
                  <a:pt x="4720355" y="1575100"/>
                </a:lnTo>
                <a:lnTo>
                  <a:pt x="4721205" y="1574979"/>
                </a:lnTo>
                <a:close/>
                <a:moveTo>
                  <a:pt x="3224346" y="1571825"/>
                </a:moveTo>
                <a:lnTo>
                  <a:pt x="3223948" y="1572091"/>
                </a:lnTo>
                <a:lnTo>
                  <a:pt x="3225098" y="1571975"/>
                </a:lnTo>
                <a:close/>
                <a:moveTo>
                  <a:pt x="3935200" y="1571323"/>
                </a:moveTo>
                <a:lnTo>
                  <a:pt x="3935023" y="1571605"/>
                </a:lnTo>
                <a:lnTo>
                  <a:pt x="3935109" y="1572005"/>
                </a:lnTo>
                <a:close/>
                <a:moveTo>
                  <a:pt x="4789585" y="1568512"/>
                </a:moveTo>
                <a:lnTo>
                  <a:pt x="4797238" y="1569322"/>
                </a:lnTo>
                <a:lnTo>
                  <a:pt x="4791046" y="1568617"/>
                </a:lnTo>
                <a:close/>
                <a:moveTo>
                  <a:pt x="4783417" y="1568067"/>
                </a:moveTo>
                <a:lnTo>
                  <a:pt x="4786123" y="1572174"/>
                </a:lnTo>
                <a:lnTo>
                  <a:pt x="4789375" y="1568497"/>
                </a:lnTo>
                <a:close/>
                <a:moveTo>
                  <a:pt x="3492222" y="1566018"/>
                </a:moveTo>
                <a:lnTo>
                  <a:pt x="3490327" y="1567895"/>
                </a:lnTo>
                <a:lnTo>
                  <a:pt x="3492000" y="1566576"/>
                </a:lnTo>
                <a:close/>
                <a:moveTo>
                  <a:pt x="3436387" y="1565655"/>
                </a:moveTo>
                <a:lnTo>
                  <a:pt x="3438438" y="1568534"/>
                </a:lnTo>
                <a:cubicBezTo>
                  <a:pt x="3450109" y="1580225"/>
                  <a:pt x="3454006" y="1595830"/>
                  <a:pt x="3454006" y="1607539"/>
                </a:cubicBezTo>
                <a:lnTo>
                  <a:pt x="3454572" y="1610372"/>
                </a:lnTo>
                <a:lnTo>
                  <a:pt x="3452217" y="1594963"/>
                </a:lnTo>
                <a:cubicBezTo>
                  <a:pt x="3450744" y="1588639"/>
                  <a:pt x="3448781" y="1581828"/>
                  <a:pt x="3446817" y="1575989"/>
                </a:cubicBezTo>
                <a:cubicBezTo>
                  <a:pt x="3446817" y="1574046"/>
                  <a:pt x="3443872" y="1572101"/>
                  <a:pt x="3440436" y="1569669"/>
                </a:cubicBezTo>
                <a:close/>
                <a:moveTo>
                  <a:pt x="3941952" y="1564779"/>
                </a:moveTo>
                <a:lnTo>
                  <a:pt x="3939079" y="1565136"/>
                </a:lnTo>
                <a:lnTo>
                  <a:pt x="3937515" y="1567631"/>
                </a:lnTo>
                <a:close/>
                <a:moveTo>
                  <a:pt x="4713239" y="1564622"/>
                </a:moveTo>
                <a:lnTo>
                  <a:pt x="4715522" y="1566293"/>
                </a:lnTo>
                <a:lnTo>
                  <a:pt x="4721633" y="1571977"/>
                </a:lnTo>
                <a:lnTo>
                  <a:pt x="4722183" y="1568128"/>
                </a:lnTo>
                <a:close/>
                <a:moveTo>
                  <a:pt x="3956364" y="1562567"/>
                </a:moveTo>
                <a:lnTo>
                  <a:pt x="3956755" y="1563191"/>
                </a:lnTo>
                <a:lnTo>
                  <a:pt x="3966180" y="1566879"/>
                </a:lnTo>
                <a:close/>
                <a:moveTo>
                  <a:pt x="4011880" y="1560323"/>
                </a:moveTo>
                <a:lnTo>
                  <a:pt x="4015719" y="1572043"/>
                </a:lnTo>
                <a:cubicBezTo>
                  <a:pt x="4004119" y="1575978"/>
                  <a:pt x="3992522" y="1579912"/>
                  <a:pt x="3977053" y="1583843"/>
                </a:cubicBezTo>
                <a:cubicBezTo>
                  <a:pt x="3984786" y="1591712"/>
                  <a:pt x="3988654" y="1599581"/>
                  <a:pt x="3992522" y="1607446"/>
                </a:cubicBezTo>
                <a:lnTo>
                  <a:pt x="3991379" y="1609770"/>
                </a:lnTo>
                <a:lnTo>
                  <a:pt x="3992910" y="1607642"/>
                </a:lnTo>
                <a:cubicBezTo>
                  <a:pt x="3992910" y="1599817"/>
                  <a:pt x="3981199" y="1591991"/>
                  <a:pt x="3977290" y="1584150"/>
                </a:cubicBezTo>
                <a:cubicBezTo>
                  <a:pt x="3989000" y="1580237"/>
                  <a:pt x="4000730" y="1576325"/>
                  <a:pt x="4008531" y="1576325"/>
                </a:cubicBezTo>
                <a:cubicBezTo>
                  <a:pt x="4020242" y="1572412"/>
                  <a:pt x="4024151" y="1572412"/>
                  <a:pt x="4031952" y="1576325"/>
                </a:cubicBezTo>
                <a:cubicBezTo>
                  <a:pt x="4051483" y="1580237"/>
                  <a:pt x="4067103" y="1591991"/>
                  <a:pt x="4082724" y="1603729"/>
                </a:cubicBezTo>
                <a:cubicBezTo>
                  <a:pt x="4090525" y="1611555"/>
                  <a:pt x="4102236" y="1619396"/>
                  <a:pt x="4113946" y="1631134"/>
                </a:cubicBezTo>
                <a:cubicBezTo>
                  <a:pt x="4117856" y="1631134"/>
                  <a:pt x="4121766" y="1638960"/>
                  <a:pt x="4129567" y="1638960"/>
                </a:cubicBezTo>
                <a:lnTo>
                  <a:pt x="4152452" y="1638960"/>
                </a:lnTo>
                <a:lnTo>
                  <a:pt x="4135275" y="1638000"/>
                </a:lnTo>
                <a:cubicBezTo>
                  <a:pt x="4129445" y="1637023"/>
                  <a:pt x="4123615" y="1635069"/>
                  <a:pt x="4117785" y="1631160"/>
                </a:cubicBezTo>
                <a:cubicBezTo>
                  <a:pt x="4102238" y="1619429"/>
                  <a:pt x="4090578" y="1607699"/>
                  <a:pt x="4075031" y="1595977"/>
                </a:cubicBezTo>
                <a:cubicBezTo>
                  <a:pt x="4063370" y="1588160"/>
                  <a:pt x="4051710" y="1580334"/>
                  <a:pt x="4040050" y="1576430"/>
                </a:cubicBezTo>
                <a:cubicBezTo>
                  <a:pt x="4036163" y="1576430"/>
                  <a:pt x="4020616" y="1576430"/>
                  <a:pt x="4016730" y="1572517"/>
                </a:cubicBezTo>
                <a:cubicBezTo>
                  <a:pt x="4014786" y="1570565"/>
                  <a:pt x="4013814" y="1566656"/>
                  <a:pt x="4012843" y="1562746"/>
                </a:cubicBezTo>
                <a:close/>
                <a:moveTo>
                  <a:pt x="3242894" y="1560111"/>
                </a:moveTo>
                <a:lnTo>
                  <a:pt x="3243771" y="1574179"/>
                </a:lnTo>
                <a:lnTo>
                  <a:pt x="3246516" y="1572611"/>
                </a:lnTo>
                <a:cubicBezTo>
                  <a:pt x="3247185" y="1570356"/>
                  <a:pt x="3246577" y="1567310"/>
                  <a:pt x="3245361" y="1564141"/>
                </a:cubicBezTo>
                <a:close/>
                <a:moveTo>
                  <a:pt x="4702786" y="1556499"/>
                </a:moveTo>
                <a:lnTo>
                  <a:pt x="4702861" y="1557029"/>
                </a:lnTo>
                <a:lnTo>
                  <a:pt x="4705876" y="1559235"/>
                </a:lnTo>
                <a:close/>
                <a:moveTo>
                  <a:pt x="3950364" y="1549243"/>
                </a:moveTo>
                <a:lnTo>
                  <a:pt x="3946170" y="1550034"/>
                </a:lnTo>
                <a:lnTo>
                  <a:pt x="3944093" y="1549642"/>
                </a:lnTo>
                <a:lnTo>
                  <a:pt x="3948999" y="1553370"/>
                </a:lnTo>
                <a:cubicBezTo>
                  <a:pt x="3949499" y="1555341"/>
                  <a:pt x="3948500" y="1558298"/>
                  <a:pt x="3946504" y="1564212"/>
                </a:cubicBezTo>
                <a:lnTo>
                  <a:pt x="3942768" y="1564677"/>
                </a:lnTo>
                <a:lnTo>
                  <a:pt x="3946504" y="1568414"/>
                </a:lnTo>
                <a:lnTo>
                  <a:pt x="3946504" y="1587838"/>
                </a:lnTo>
                <a:lnTo>
                  <a:pt x="3949988" y="1552375"/>
                </a:lnTo>
                <a:lnTo>
                  <a:pt x="3952607" y="1556561"/>
                </a:lnTo>
                <a:close/>
                <a:moveTo>
                  <a:pt x="4628681" y="1549002"/>
                </a:moveTo>
                <a:lnTo>
                  <a:pt x="4623933" y="1554727"/>
                </a:lnTo>
                <a:cubicBezTo>
                  <a:pt x="4620028" y="1556687"/>
                  <a:pt x="4615148" y="1558647"/>
                  <a:pt x="4613196" y="1560603"/>
                </a:cubicBezTo>
                <a:cubicBezTo>
                  <a:pt x="4609291" y="1568440"/>
                  <a:pt x="4609291" y="1576277"/>
                  <a:pt x="4605387" y="1584114"/>
                </a:cubicBezTo>
                <a:lnTo>
                  <a:pt x="4603383" y="1584870"/>
                </a:lnTo>
                <a:lnTo>
                  <a:pt x="4605437" y="1584355"/>
                </a:lnTo>
                <a:cubicBezTo>
                  <a:pt x="4609330" y="1584355"/>
                  <a:pt x="4609330" y="1568732"/>
                  <a:pt x="4613223" y="1560921"/>
                </a:cubicBezTo>
                <a:cubicBezTo>
                  <a:pt x="4617132" y="1557029"/>
                  <a:pt x="4632720" y="1553123"/>
                  <a:pt x="4628812" y="1549217"/>
                </a:cubicBezTo>
                <a:close/>
                <a:moveTo>
                  <a:pt x="4797201" y="1546210"/>
                </a:moveTo>
                <a:lnTo>
                  <a:pt x="4796415" y="1548554"/>
                </a:lnTo>
                <a:cubicBezTo>
                  <a:pt x="4800328" y="1552469"/>
                  <a:pt x="4803260" y="1554426"/>
                  <a:pt x="4805213" y="1556384"/>
                </a:cubicBezTo>
                <a:lnTo>
                  <a:pt x="4806501" y="1559827"/>
                </a:lnTo>
                <a:lnTo>
                  <a:pt x="4807053" y="1558103"/>
                </a:lnTo>
                <a:cubicBezTo>
                  <a:pt x="4805956" y="1555783"/>
                  <a:pt x="4803519" y="1553341"/>
                  <a:pt x="4801081" y="1550897"/>
                </a:cubicBezTo>
                <a:close/>
                <a:moveTo>
                  <a:pt x="4149289" y="1544810"/>
                </a:moveTo>
                <a:lnTo>
                  <a:pt x="4152765" y="1552969"/>
                </a:lnTo>
                <a:cubicBezTo>
                  <a:pt x="4152765" y="1556882"/>
                  <a:pt x="4160539" y="1560795"/>
                  <a:pt x="4164426" y="1560795"/>
                </a:cubicBezTo>
                <a:cubicBezTo>
                  <a:pt x="4172199" y="1568612"/>
                  <a:pt x="4179973" y="1572517"/>
                  <a:pt x="4183859" y="1580334"/>
                </a:cubicBezTo>
                <a:cubicBezTo>
                  <a:pt x="4183859" y="1584247"/>
                  <a:pt x="4179973" y="1584247"/>
                  <a:pt x="4179973" y="1588160"/>
                </a:cubicBezTo>
                <a:lnTo>
                  <a:pt x="4181232" y="1589426"/>
                </a:lnTo>
                <a:lnTo>
                  <a:pt x="4184398" y="1579924"/>
                </a:lnTo>
                <a:cubicBezTo>
                  <a:pt x="4176606" y="1568218"/>
                  <a:pt x="4168815" y="1564321"/>
                  <a:pt x="4161005" y="1556527"/>
                </a:cubicBezTo>
                <a:close/>
                <a:moveTo>
                  <a:pt x="4017274" y="1543148"/>
                </a:moveTo>
                <a:lnTo>
                  <a:pt x="3992942" y="1556724"/>
                </a:lnTo>
                <a:lnTo>
                  <a:pt x="3986941" y="1560490"/>
                </a:lnTo>
                <a:lnTo>
                  <a:pt x="3988654" y="1559750"/>
                </a:lnTo>
                <a:cubicBezTo>
                  <a:pt x="3995420" y="1555325"/>
                  <a:pt x="4002187" y="1550408"/>
                  <a:pt x="4007987" y="1548440"/>
                </a:cubicBezTo>
                <a:lnTo>
                  <a:pt x="4009327" y="1552531"/>
                </a:lnTo>
                <a:close/>
                <a:moveTo>
                  <a:pt x="4623745" y="1540906"/>
                </a:moveTo>
                <a:lnTo>
                  <a:pt x="4622957" y="1541500"/>
                </a:lnTo>
                <a:lnTo>
                  <a:pt x="4627838" y="1547620"/>
                </a:lnTo>
                <a:close/>
                <a:moveTo>
                  <a:pt x="5783866" y="1540453"/>
                </a:moveTo>
                <a:cubicBezTo>
                  <a:pt x="5783866" y="1548275"/>
                  <a:pt x="5795482" y="1540453"/>
                  <a:pt x="5795482" y="1548275"/>
                </a:cubicBezTo>
                <a:cubicBezTo>
                  <a:pt x="5795482" y="1556097"/>
                  <a:pt x="5799355" y="1560008"/>
                  <a:pt x="5799355" y="1567830"/>
                </a:cubicBezTo>
                <a:cubicBezTo>
                  <a:pt x="5795482" y="1571741"/>
                  <a:pt x="5795482" y="1579563"/>
                  <a:pt x="5787739" y="1587385"/>
                </a:cubicBezTo>
                <a:cubicBezTo>
                  <a:pt x="5787739" y="1591296"/>
                  <a:pt x="5779995" y="1603029"/>
                  <a:pt x="5779995" y="1599118"/>
                </a:cubicBezTo>
                <a:cubicBezTo>
                  <a:pt x="5776122" y="1599118"/>
                  <a:pt x="5776122" y="1587385"/>
                  <a:pt x="5776122" y="1587385"/>
                </a:cubicBezTo>
                <a:cubicBezTo>
                  <a:pt x="5776122" y="1587385"/>
                  <a:pt x="5768378" y="1603029"/>
                  <a:pt x="5768378" y="1591296"/>
                </a:cubicBezTo>
                <a:cubicBezTo>
                  <a:pt x="5768378" y="1591296"/>
                  <a:pt x="5768378" y="1587385"/>
                  <a:pt x="5768378" y="1583474"/>
                </a:cubicBezTo>
                <a:cubicBezTo>
                  <a:pt x="5768378" y="1583474"/>
                  <a:pt x="5764505" y="1583474"/>
                  <a:pt x="5768378" y="1579563"/>
                </a:cubicBezTo>
                <a:cubicBezTo>
                  <a:pt x="5772251" y="1571741"/>
                  <a:pt x="5772251" y="1567830"/>
                  <a:pt x="5772251" y="1560008"/>
                </a:cubicBezTo>
                <a:cubicBezTo>
                  <a:pt x="5772251" y="1556097"/>
                  <a:pt x="5768378" y="1556097"/>
                  <a:pt x="5768378" y="1556097"/>
                </a:cubicBezTo>
                <a:cubicBezTo>
                  <a:pt x="5764505" y="1556097"/>
                  <a:pt x="5768378" y="1560008"/>
                  <a:pt x="5764505" y="1563919"/>
                </a:cubicBezTo>
                <a:cubicBezTo>
                  <a:pt x="5768378" y="1560008"/>
                  <a:pt x="5756761" y="1560008"/>
                  <a:pt x="5756761" y="1563919"/>
                </a:cubicBezTo>
                <a:cubicBezTo>
                  <a:pt x="5756761" y="1556097"/>
                  <a:pt x="5756761" y="1552186"/>
                  <a:pt x="5764505" y="1548275"/>
                </a:cubicBezTo>
                <a:cubicBezTo>
                  <a:pt x="5768378" y="1544364"/>
                  <a:pt x="5776122" y="1540453"/>
                  <a:pt x="5783866" y="1540453"/>
                </a:cubicBezTo>
                <a:close/>
                <a:moveTo>
                  <a:pt x="3419099" y="1540235"/>
                </a:moveTo>
                <a:lnTo>
                  <a:pt x="3418992" y="1541238"/>
                </a:lnTo>
                <a:lnTo>
                  <a:pt x="3422339" y="1545936"/>
                </a:lnTo>
                <a:lnTo>
                  <a:pt x="3419329" y="1540966"/>
                </a:lnTo>
                <a:close/>
                <a:moveTo>
                  <a:pt x="4628813" y="1537092"/>
                </a:moveTo>
                <a:lnTo>
                  <a:pt x="4625049" y="1539926"/>
                </a:lnTo>
                <a:lnTo>
                  <a:pt x="4632537" y="1537558"/>
                </a:lnTo>
                <a:close/>
                <a:moveTo>
                  <a:pt x="5842359" y="1530633"/>
                </a:moveTo>
                <a:cubicBezTo>
                  <a:pt x="5844304" y="1531599"/>
                  <a:pt x="5846249" y="1533529"/>
                  <a:pt x="5850140" y="1533529"/>
                </a:cubicBezTo>
                <a:cubicBezTo>
                  <a:pt x="5857922" y="1537390"/>
                  <a:pt x="5850140" y="1548973"/>
                  <a:pt x="5846248" y="1548973"/>
                </a:cubicBezTo>
                <a:cubicBezTo>
                  <a:pt x="5842359" y="1552834"/>
                  <a:pt x="5834577" y="1548973"/>
                  <a:pt x="5830686" y="1548973"/>
                </a:cubicBezTo>
                <a:cubicBezTo>
                  <a:pt x="5826796" y="1548973"/>
                  <a:pt x="5819015" y="1564417"/>
                  <a:pt x="5819015" y="1560556"/>
                </a:cubicBezTo>
                <a:cubicBezTo>
                  <a:pt x="5815123" y="1560556"/>
                  <a:pt x="5807341" y="1545112"/>
                  <a:pt x="5807341" y="1548973"/>
                </a:cubicBezTo>
                <a:cubicBezTo>
                  <a:pt x="5811233" y="1545112"/>
                  <a:pt x="5815123" y="1548973"/>
                  <a:pt x="5819015" y="1541251"/>
                </a:cubicBezTo>
                <a:cubicBezTo>
                  <a:pt x="5819015" y="1541251"/>
                  <a:pt x="5822904" y="1533529"/>
                  <a:pt x="5826796" y="1537390"/>
                </a:cubicBezTo>
                <a:cubicBezTo>
                  <a:pt x="5826796" y="1541251"/>
                  <a:pt x="5830686" y="1533529"/>
                  <a:pt x="5834577" y="1533529"/>
                </a:cubicBezTo>
                <a:cubicBezTo>
                  <a:pt x="5838468" y="1529668"/>
                  <a:pt x="5840413" y="1529668"/>
                  <a:pt x="5842359" y="1530633"/>
                </a:cubicBezTo>
                <a:close/>
                <a:moveTo>
                  <a:pt x="3964254" y="1530270"/>
                </a:moveTo>
                <a:lnTo>
                  <a:pt x="3962941" y="1536209"/>
                </a:lnTo>
                <a:lnTo>
                  <a:pt x="3965787" y="1533351"/>
                </a:lnTo>
                <a:close/>
                <a:moveTo>
                  <a:pt x="4699147" y="1529433"/>
                </a:moveTo>
                <a:lnTo>
                  <a:pt x="4698968" y="1529689"/>
                </a:lnTo>
                <a:lnTo>
                  <a:pt x="4702656" y="1555586"/>
                </a:lnTo>
                <a:lnTo>
                  <a:pt x="4702656" y="1536837"/>
                </a:lnTo>
                <a:close/>
                <a:moveTo>
                  <a:pt x="4042541" y="1527412"/>
                </a:moveTo>
                <a:lnTo>
                  <a:pt x="4037221" y="1530974"/>
                </a:lnTo>
                <a:lnTo>
                  <a:pt x="4040050" y="1529517"/>
                </a:lnTo>
                <a:close/>
                <a:moveTo>
                  <a:pt x="5861916" y="1525806"/>
                </a:moveTo>
                <a:cubicBezTo>
                  <a:pt x="5861916" y="1529357"/>
                  <a:pt x="5857923" y="1536460"/>
                  <a:pt x="5853929" y="1529357"/>
                </a:cubicBezTo>
                <a:cubicBezTo>
                  <a:pt x="5853929" y="1529357"/>
                  <a:pt x="5861916" y="1525806"/>
                  <a:pt x="5861916" y="1525806"/>
                </a:cubicBezTo>
                <a:close/>
                <a:moveTo>
                  <a:pt x="3424082" y="1522720"/>
                </a:moveTo>
                <a:lnTo>
                  <a:pt x="3420444" y="1527581"/>
                </a:lnTo>
                <a:lnTo>
                  <a:pt x="3420292" y="1529010"/>
                </a:lnTo>
                <a:lnTo>
                  <a:pt x="3423256" y="1525394"/>
                </a:lnTo>
                <a:close/>
                <a:moveTo>
                  <a:pt x="4705783" y="1519934"/>
                </a:moveTo>
                <a:lnTo>
                  <a:pt x="4705180" y="1520798"/>
                </a:lnTo>
                <a:lnTo>
                  <a:pt x="4708326" y="1520324"/>
                </a:lnTo>
                <a:close/>
                <a:moveTo>
                  <a:pt x="4764819" y="1510568"/>
                </a:moveTo>
                <a:lnTo>
                  <a:pt x="4758882" y="1516520"/>
                </a:lnTo>
                <a:cubicBezTo>
                  <a:pt x="4755471" y="1517985"/>
                  <a:pt x="4751574" y="1517985"/>
                  <a:pt x="4745734" y="1517985"/>
                </a:cubicBezTo>
                <a:lnTo>
                  <a:pt x="4740945" y="1521178"/>
                </a:lnTo>
                <a:lnTo>
                  <a:pt x="4741710" y="1521178"/>
                </a:lnTo>
                <a:cubicBezTo>
                  <a:pt x="4745635" y="1517263"/>
                  <a:pt x="4753436" y="1521178"/>
                  <a:pt x="4761262" y="1517263"/>
                </a:cubicBezTo>
                <a:close/>
                <a:moveTo>
                  <a:pt x="4653967" y="1508648"/>
                </a:moveTo>
                <a:lnTo>
                  <a:pt x="4651522" y="1511921"/>
                </a:lnTo>
                <a:lnTo>
                  <a:pt x="4654147" y="1509685"/>
                </a:lnTo>
                <a:close/>
                <a:moveTo>
                  <a:pt x="4469697" y="1504423"/>
                </a:moveTo>
                <a:lnTo>
                  <a:pt x="4472637" y="1505734"/>
                </a:lnTo>
                <a:lnTo>
                  <a:pt x="4474860" y="1505455"/>
                </a:lnTo>
                <a:close/>
                <a:moveTo>
                  <a:pt x="4758627" y="1500266"/>
                </a:moveTo>
                <a:lnTo>
                  <a:pt x="4768638" y="1505998"/>
                </a:lnTo>
                <a:lnTo>
                  <a:pt x="4769063" y="1505519"/>
                </a:lnTo>
                <a:lnTo>
                  <a:pt x="4769083" y="1505505"/>
                </a:lnTo>
                <a:close/>
                <a:moveTo>
                  <a:pt x="3727852" y="1496349"/>
                </a:moveTo>
                <a:cubicBezTo>
                  <a:pt x="3733708" y="1496848"/>
                  <a:pt x="3739565" y="1497846"/>
                  <a:pt x="3739565" y="1497846"/>
                </a:cubicBezTo>
                <a:cubicBezTo>
                  <a:pt x="3751279" y="1501841"/>
                  <a:pt x="3759088" y="1501841"/>
                  <a:pt x="3770802" y="1501841"/>
                </a:cubicBezTo>
                <a:cubicBezTo>
                  <a:pt x="3770802" y="1501841"/>
                  <a:pt x="3762993" y="1505835"/>
                  <a:pt x="3762993" y="1505835"/>
                </a:cubicBezTo>
                <a:cubicBezTo>
                  <a:pt x="3759088" y="1509829"/>
                  <a:pt x="3751279" y="1509829"/>
                  <a:pt x="3743470" y="1509829"/>
                </a:cubicBezTo>
                <a:cubicBezTo>
                  <a:pt x="3739565" y="1509829"/>
                  <a:pt x="3712233" y="1501841"/>
                  <a:pt x="3716138" y="1497846"/>
                </a:cubicBezTo>
                <a:cubicBezTo>
                  <a:pt x="3716138" y="1495849"/>
                  <a:pt x="3721995" y="1495849"/>
                  <a:pt x="3727852" y="1496349"/>
                </a:cubicBezTo>
                <a:close/>
                <a:moveTo>
                  <a:pt x="4448837" y="1496039"/>
                </a:moveTo>
                <a:lnTo>
                  <a:pt x="4446798" y="1509182"/>
                </a:lnTo>
                <a:cubicBezTo>
                  <a:pt x="4446127" y="1513385"/>
                  <a:pt x="4445639" y="1516553"/>
                  <a:pt x="4445639" y="1517527"/>
                </a:cubicBezTo>
                <a:cubicBezTo>
                  <a:pt x="4441743" y="1521439"/>
                  <a:pt x="4433951" y="1533130"/>
                  <a:pt x="4433951" y="1537027"/>
                </a:cubicBezTo>
                <a:lnTo>
                  <a:pt x="4439854" y="1541539"/>
                </a:lnTo>
                <a:lnTo>
                  <a:pt x="4436033" y="1533174"/>
                </a:lnTo>
                <a:cubicBezTo>
                  <a:pt x="4437497" y="1529255"/>
                  <a:pt x="4441402" y="1525337"/>
                  <a:pt x="4445306" y="1521418"/>
                </a:cubicBezTo>
                <a:lnTo>
                  <a:pt x="4448881" y="1496299"/>
                </a:lnTo>
                <a:close/>
                <a:moveTo>
                  <a:pt x="4802544" y="1494660"/>
                </a:moveTo>
                <a:lnTo>
                  <a:pt x="4802459" y="1494674"/>
                </a:lnTo>
                <a:lnTo>
                  <a:pt x="4819868" y="1505519"/>
                </a:lnTo>
                <a:cubicBezTo>
                  <a:pt x="4823768" y="1513348"/>
                  <a:pt x="4815968" y="1517263"/>
                  <a:pt x="4812067" y="1521178"/>
                </a:cubicBezTo>
                <a:cubicBezTo>
                  <a:pt x="4808154" y="1523135"/>
                  <a:pt x="4807173" y="1527050"/>
                  <a:pt x="4806195" y="1530475"/>
                </a:cubicBezTo>
                <a:lnTo>
                  <a:pt x="4800522" y="1536640"/>
                </a:lnTo>
                <a:lnTo>
                  <a:pt x="4803031" y="1536222"/>
                </a:lnTo>
                <a:cubicBezTo>
                  <a:pt x="4804981" y="1535246"/>
                  <a:pt x="4806931" y="1533295"/>
                  <a:pt x="4808881" y="1529392"/>
                </a:cubicBezTo>
                <a:cubicBezTo>
                  <a:pt x="4808881" y="1525471"/>
                  <a:pt x="4808881" y="1525471"/>
                  <a:pt x="4812782" y="1521551"/>
                </a:cubicBezTo>
                <a:cubicBezTo>
                  <a:pt x="4816682" y="1517630"/>
                  <a:pt x="4824482" y="1513710"/>
                  <a:pt x="4820582" y="1505905"/>
                </a:cubicBezTo>
                <a:cubicBezTo>
                  <a:pt x="4816682" y="1500042"/>
                  <a:pt x="4809856" y="1496130"/>
                  <a:pt x="4802544" y="1494660"/>
                </a:cubicBezTo>
                <a:close/>
                <a:moveTo>
                  <a:pt x="3926638" y="1493854"/>
                </a:moveTo>
                <a:cubicBezTo>
                  <a:pt x="3926638" y="1493854"/>
                  <a:pt x="3918857" y="1497847"/>
                  <a:pt x="3918857" y="1497847"/>
                </a:cubicBezTo>
                <a:cubicBezTo>
                  <a:pt x="3914968" y="1501841"/>
                  <a:pt x="3918857" y="1509830"/>
                  <a:pt x="3918857" y="1509830"/>
                </a:cubicBezTo>
                <a:cubicBezTo>
                  <a:pt x="3914968" y="1509830"/>
                  <a:pt x="3907186" y="1509830"/>
                  <a:pt x="3903294" y="1513824"/>
                </a:cubicBezTo>
                <a:cubicBezTo>
                  <a:pt x="3895513" y="1517818"/>
                  <a:pt x="3891624" y="1517818"/>
                  <a:pt x="3887732" y="1513824"/>
                </a:cubicBezTo>
                <a:cubicBezTo>
                  <a:pt x="3879951" y="1505836"/>
                  <a:pt x="3895513" y="1501841"/>
                  <a:pt x="3899405" y="1501841"/>
                </a:cubicBezTo>
                <a:cubicBezTo>
                  <a:pt x="3907186" y="1501841"/>
                  <a:pt x="3918857" y="1497847"/>
                  <a:pt x="3926638" y="1493854"/>
                </a:cubicBezTo>
                <a:close/>
                <a:moveTo>
                  <a:pt x="4151946" y="1493510"/>
                </a:moveTo>
                <a:lnTo>
                  <a:pt x="4152765" y="1494334"/>
                </a:lnTo>
                <a:lnTo>
                  <a:pt x="4152266" y="1496121"/>
                </a:lnTo>
                <a:lnTo>
                  <a:pt x="4153213" y="1494145"/>
                </a:lnTo>
                <a:close/>
                <a:moveTo>
                  <a:pt x="4058293" y="1492280"/>
                </a:moveTo>
                <a:lnTo>
                  <a:pt x="4055006" y="1502186"/>
                </a:lnTo>
                <a:lnTo>
                  <a:pt x="4051488" y="1519852"/>
                </a:lnTo>
                <a:lnTo>
                  <a:pt x="4052196" y="1519254"/>
                </a:lnTo>
                <a:cubicBezTo>
                  <a:pt x="4054625" y="1515832"/>
                  <a:pt x="4055597" y="1511921"/>
                  <a:pt x="4055597" y="1506056"/>
                </a:cubicBezTo>
                <a:cubicBezTo>
                  <a:pt x="4055597" y="1498238"/>
                  <a:pt x="4059484" y="1498238"/>
                  <a:pt x="4059484" y="1494334"/>
                </a:cubicBezTo>
                <a:close/>
                <a:moveTo>
                  <a:pt x="4449870" y="1487266"/>
                </a:moveTo>
                <a:lnTo>
                  <a:pt x="4449139" y="1493876"/>
                </a:lnTo>
                <a:lnTo>
                  <a:pt x="4449143" y="1493852"/>
                </a:lnTo>
                <a:lnTo>
                  <a:pt x="4449190" y="1494129"/>
                </a:lnTo>
                <a:lnTo>
                  <a:pt x="4449211" y="1493984"/>
                </a:lnTo>
                <a:lnTo>
                  <a:pt x="4452042" y="1495607"/>
                </a:lnTo>
                <a:lnTo>
                  <a:pt x="4450425" y="1493643"/>
                </a:lnTo>
                <a:close/>
                <a:moveTo>
                  <a:pt x="4510711" y="1486579"/>
                </a:moveTo>
                <a:lnTo>
                  <a:pt x="4500663" y="1488766"/>
                </a:lnTo>
                <a:cubicBezTo>
                  <a:pt x="4497250" y="1489253"/>
                  <a:pt x="4494326" y="1490228"/>
                  <a:pt x="4492374" y="1494131"/>
                </a:cubicBezTo>
                <a:lnTo>
                  <a:pt x="4491228" y="1496193"/>
                </a:lnTo>
                <a:lnTo>
                  <a:pt x="4498504" y="1492022"/>
                </a:lnTo>
                <a:close/>
                <a:moveTo>
                  <a:pt x="4056328" y="1481955"/>
                </a:moveTo>
                <a:lnTo>
                  <a:pt x="4055006" y="1482707"/>
                </a:lnTo>
                <a:lnTo>
                  <a:pt x="4055725" y="1484152"/>
                </a:lnTo>
                <a:lnTo>
                  <a:pt x="4055597" y="1482604"/>
                </a:lnTo>
                <a:close/>
                <a:moveTo>
                  <a:pt x="4679069" y="1473166"/>
                </a:moveTo>
                <a:lnTo>
                  <a:pt x="4675666" y="1474386"/>
                </a:lnTo>
                <a:cubicBezTo>
                  <a:pt x="4667858" y="1478309"/>
                  <a:pt x="4656144" y="1482223"/>
                  <a:pt x="4648335" y="1486147"/>
                </a:cubicBezTo>
                <a:cubicBezTo>
                  <a:pt x="4646383" y="1490065"/>
                  <a:pt x="4648335" y="1493003"/>
                  <a:pt x="4650776" y="1495941"/>
                </a:cubicBezTo>
                <a:lnTo>
                  <a:pt x="4652224" y="1498583"/>
                </a:lnTo>
                <a:lnTo>
                  <a:pt x="4652202" y="1498456"/>
                </a:lnTo>
                <a:cubicBezTo>
                  <a:pt x="4644401" y="1486739"/>
                  <a:pt x="4652202" y="1486739"/>
                  <a:pt x="4663883" y="1482847"/>
                </a:cubicBezTo>
                <a:close/>
                <a:moveTo>
                  <a:pt x="4433280" y="1472363"/>
                </a:moveTo>
                <a:lnTo>
                  <a:pt x="4435899" y="1473671"/>
                </a:lnTo>
                <a:lnTo>
                  <a:pt x="4443219" y="1474193"/>
                </a:lnTo>
                <a:close/>
                <a:moveTo>
                  <a:pt x="4729223" y="1471820"/>
                </a:moveTo>
                <a:lnTo>
                  <a:pt x="4734039" y="1475036"/>
                </a:lnTo>
                <a:cubicBezTo>
                  <a:pt x="4737932" y="1478941"/>
                  <a:pt x="4737932" y="1486739"/>
                  <a:pt x="4741825" y="1490645"/>
                </a:cubicBezTo>
                <a:lnTo>
                  <a:pt x="4745458" y="1492725"/>
                </a:lnTo>
                <a:lnTo>
                  <a:pt x="4740629" y="1485852"/>
                </a:lnTo>
                <a:cubicBezTo>
                  <a:pt x="4739654" y="1482426"/>
                  <a:pt x="4738679" y="1478515"/>
                  <a:pt x="4734779" y="1474612"/>
                </a:cubicBezTo>
                <a:close/>
                <a:moveTo>
                  <a:pt x="4652720" y="1470370"/>
                </a:moveTo>
                <a:lnTo>
                  <a:pt x="4652240" y="1474386"/>
                </a:lnTo>
                <a:lnTo>
                  <a:pt x="4656454" y="1474202"/>
                </a:lnTo>
                <a:close/>
                <a:moveTo>
                  <a:pt x="3992524" y="1470258"/>
                </a:moveTo>
                <a:lnTo>
                  <a:pt x="3987470" y="1471021"/>
                </a:lnTo>
                <a:lnTo>
                  <a:pt x="3992942" y="1471021"/>
                </a:lnTo>
                <a:lnTo>
                  <a:pt x="3998259" y="1470258"/>
                </a:lnTo>
                <a:close/>
                <a:moveTo>
                  <a:pt x="3971898" y="1470142"/>
                </a:moveTo>
                <a:lnTo>
                  <a:pt x="3973544" y="1471021"/>
                </a:lnTo>
                <a:lnTo>
                  <a:pt x="3978100" y="1471021"/>
                </a:lnTo>
                <a:lnTo>
                  <a:pt x="3973046" y="1470258"/>
                </a:lnTo>
                <a:close/>
                <a:moveTo>
                  <a:pt x="3968185" y="1469768"/>
                </a:moveTo>
                <a:cubicBezTo>
                  <a:pt x="3967212" y="1471238"/>
                  <a:pt x="3967212" y="1474178"/>
                  <a:pt x="3969157" y="1478098"/>
                </a:cubicBezTo>
                <a:cubicBezTo>
                  <a:pt x="3969157" y="1478098"/>
                  <a:pt x="3968185" y="1480058"/>
                  <a:pt x="3966724" y="1482509"/>
                </a:cubicBezTo>
                <a:lnTo>
                  <a:pt x="3962552" y="1488228"/>
                </a:lnTo>
                <a:lnTo>
                  <a:pt x="3965788" y="1486603"/>
                </a:lnTo>
                <a:cubicBezTo>
                  <a:pt x="3965788" y="1486603"/>
                  <a:pt x="3965788" y="1482707"/>
                  <a:pt x="3969666" y="1478812"/>
                </a:cubicBezTo>
                <a:cubicBezTo>
                  <a:pt x="3969666" y="1478812"/>
                  <a:pt x="3968697" y="1474916"/>
                  <a:pt x="3968697" y="1471994"/>
                </a:cubicBezTo>
                <a:lnTo>
                  <a:pt x="3969368" y="1469887"/>
                </a:lnTo>
                <a:close/>
                <a:moveTo>
                  <a:pt x="4689332" y="1469486"/>
                </a:moveTo>
                <a:lnTo>
                  <a:pt x="4680853" y="1472526"/>
                </a:lnTo>
                <a:lnTo>
                  <a:pt x="4698968" y="1471130"/>
                </a:lnTo>
                <a:lnTo>
                  <a:pt x="4702971" y="1470461"/>
                </a:lnTo>
                <a:close/>
                <a:moveTo>
                  <a:pt x="4582308" y="1464454"/>
                </a:moveTo>
                <a:lnTo>
                  <a:pt x="4582555" y="1470224"/>
                </a:lnTo>
                <a:lnTo>
                  <a:pt x="4585535" y="1469028"/>
                </a:lnTo>
                <a:close/>
                <a:moveTo>
                  <a:pt x="4678686" y="1464334"/>
                </a:moveTo>
                <a:lnTo>
                  <a:pt x="4675898" y="1466287"/>
                </a:lnTo>
                <a:lnTo>
                  <a:pt x="4666170" y="1472777"/>
                </a:lnTo>
                <a:lnTo>
                  <a:pt x="4671762" y="1470463"/>
                </a:lnTo>
                <a:close/>
                <a:moveTo>
                  <a:pt x="4605817" y="1462391"/>
                </a:moveTo>
                <a:lnTo>
                  <a:pt x="4602789" y="1463282"/>
                </a:lnTo>
                <a:lnTo>
                  <a:pt x="4607339" y="1465568"/>
                </a:lnTo>
                <a:cubicBezTo>
                  <a:pt x="4608315" y="1466548"/>
                  <a:pt x="4609291" y="1467282"/>
                  <a:pt x="4610267" y="1467037"/>
                </a:cubicBezTo>
                <a:lnTo>
                  <a:pt x="4610900" y="1466085"/>
                </a:lnTo>
                <a:close/>
                <a:moveTo>
                  <a:pt x="4416683" y="1461280"/>
                </a:moveTo>
                <a:lnTo>
                  <a:pt x="4422245" y="1466851"/>
                </a:lnTo>
                <a:lnTo>
                  <a:pt x="4422734" y="1467095"/>
                </a:lnTo>
                <a:close/>
                <a:moveTo>
                  <a:pt x="4536298" y="1460237"/>
                </a:moveTo>
                <a:lnTo>
                  <a:pt x="4529931" y="1462921"/>
                </a:lnTo>
                <a:lnTo>
                  <a:pt x="4524801" y="1466078"/>
                </a:lnTo>
                <a:lnTo>
                  <a:pt x="4535108" y="1462626"/>
                </a:lnTo>
                <a:close/>
                <a:moveTo>
                  <a:pt x="4114019" y="1459345"/>
                </a:moveTo>
                <a:lnTo>
                  <a:pt x="4115584" y="1461864"/>
                </a:lnTo>
                <a:lnTo>
                  <a:pt x="4114738" y="1459477"/>
                </a:lnTo>
                <a:close/>
                <a:moveTo>
                  <a:pt x="4082744" y="1459217"/>
                </a:moveTo>
                <a:lnTo>
                  <a:pt x="4050958" y="1462417"/>
                </a:lnTo>
                <a:cubicBezTo>
                  <a:pt x="4043163" y="1462417"/>
                  <a:pt x="4036345" y="1464377"/>
                  <a:pt x="4029529" y="1466338"/>
                </a:cubicBezTo>
                <a:lnTo>
                  <a:pt x="4008593" y="1470170"/>
                </a:lnTo>
                <a:lnTo>
                  <a:pt x="4016217" y="1471021"/>
                </a:lnTo>
                <a:cubicBezTo>
                  <a:pt x="4023974" y="1471021"/>
                  <a:pt x="4031730" y="1467125"/>
                  <a:pt x="4039493" y="1467125"/>
                </a:cubicBezTo>
                <a:cubicBezTo>
                  <a:pt x="4051127" y="1463229"/>
                  <a:pt x="4066647" y="1463229"/>
                  <a:pt x="4078281" y="1463229"/>
                </a:cubicBezTo>
                <a:lnTo>
                  <a:pt x="4071125" y="1472412"/>
                </a:lnTo>
                <a:lnTo>
                  <a:pt x="4075031" y="1470873"/>
                </a:lnTo>
                <a:cubicBezTo>
                  <a:pt x="4076974" y="1468921"/>
                  <a:pt x="4076974" y="1466967"/>
                  <a:pt x="4077460" y="1465012"/>
                </a:cubicBezTo>
                <a:close/>
                <a:moveTo>
                  <a:pt x="4690628" y="1458970"/>
                </a:moveTo>
                <a:lnTo>
                  <a:pt x="4685632" y="1459470"/>
                </a:lnTo>
                <a:lnTo>
                  <a:pt x="4680882" y="1462797"/>
                </a:lnTo>
                <a:close/>
                <a:moveTo>
                  <a:pt x="4093167" y="1458497"/>
                </a:moveTo>
                <a:lnTo>
                  <a:pt x="4102238" y="1463056"/>
                </a:lnTo>
                <a:lnTo>
                  <a:pt x="4113566" y="1459263"/>
                </a:lnTo>
                <a:lnTo>
                  <a:pt x="4109376" y="1458497"/>
                </a:lnTo>
                <a:cubicBezTo>
                  <a:pt x="4103534" y="1460457"/>
                  <a:pt x="4100613" y="1459477"/>
                  <a:pt x="4098178" y="1458497"/>
                </a:cubicBezTo>
                <a:close/>
                <a:moveTo>
                  <a:pt x="4695366" y="1458496"/>
                </a:moveTo>
                <a:lnTo>
                  <a:pt x="4692139" y="1458819"/>
                </a:lnTo>
                <a:lnTo>
                  <a:pt x="4695188" y="1459198"/>
                </a:lnTo>
                <a:cubicBezTo>
                  <a:pt x="4696164" y="1460667"/>
                  <a:pt x="4697141" y="1462626"/>
                  <a:pt x="4699093" y="1462626"/>
                </a:cubicBezTo>
                <a:cubicBezTo>
                  <a:pt x="4701045" y="1464588"/>
                  <a:pt x="4702997" y="1463609"/>
                  <a:pt x="4704949" y="1462140"/>
                </a:cubicBezTo>
                <a:lnTo>
                  <a:pt x="4708908" y="1459824"/>
                </a:lnTo>
                <a:lnTo>
                  <a:pt x="4707532" y="1459957"/>
                </a:lnTo>
                <a:cubicBezTo>
                  <a:pt x="4703152" y="1461418"/>
                  <a:pt x="4699259" y="1462392"/>
                  <a:pt x="4695366" y="1458496"/>
                </a:cubicBezTo>
                <a:close/>
                <a:moveTo>
                  <a:pt x="4722508" y="1456813"/>
                </a:moveTo>
                <a:lnTo>
                  <a:pt x="4722620" y="1458496"/>
                </a:lnTo>
                <a:lnTo>
                  <a:pt x="4720384" y="1458712"/>
                </a:lnTo>
                <a:lnTo>
                  <a:pt x="4722519" y="1458712"/>
                </a:lnTo>
                <a:cubicBezTo>
                  <a:pt x="4722519" y="1462626"/>
                  <a:pt x="4718615" y="1466549"/>
                  <a:pt x="4718615" y="1466549"/>
                </a:cubicBezTo>
                <a:lnTo>
                  <a:pt x="4703071" y="1470444"/>
                </a:lnTo>
                <a:lnTo>
                  <a:pt x="4720645" y="1467508"/>
                </a:lnTo>
                <a:lnTo>
                  <a:pt x="4719178" y="1466771"/>
                </a:lnTo>
                <a:cubicBezTo>
                  <a:pt x="4719178" y="1466771"/>
                  <a:pt x="4723079" y="1458965"/>
                  <a:pt x="4723079" y="1458965"/>
                </a:cubicBezTo>
                <a:close/>
                <a:moveTo>
                  <a:pt x="4554804" y="1456802"/>
                </a:moveTo>
                <a:lnTo>
                  <a:pt x="4554804" y="1457576"/>
                </a:lnTo>
                <a:lnTo>
                  <a:pt x="4554948" y="1457597"/>
                </a:lnTo>
                <a:close/>
                <a:moveTo>
                  <a:pt x="4323842" y="1451727"/>
                </a:moveTo>
                <a:lnTo>
                  <a:pt x="4317813" y="1455951"/>
                </a:lnTo>
                <a:lnTo>
                  <a:pt x="4320880" y="1455145"/>
                </a:lnTo>
                <a:close/>
                <a:moveTo>
                  <a:pt x="4652617" y="1450863"/>
                </a:moveTo>
                <a:lnTo>
                  <a:pt x="4653704" y="1462137"/>
                </a:lnTo>
                <a:lnTo>
                  <a:pt x="4652857" y="1469226"/>
                </a:lnTo>
                <a:lnTo>
                  <a:pt x="4656431" y="1458496"/>
                </a:lnTo>
                <a:close/>
                <a:moveTo>
                  <a:pt x="4632003" y="1445891"/>
                </a:moveTo>
                <a:lnTo>
                  <a:pt x="4617497" y="1454600"/>
                </a:lnTo>
                <a:cubicBezTo>
                  <a:pt x="4611657" y="1454600"/>
                  <a:pt x="4611657" y="1459470"/>
                  <a:pt x="4611657" y="1462878"/>
                </a:cubicBezTo>
                <a:lnTo>
                  <a:pt x="4610948" y="1466012"/>
                </a:lnTo>
                <a:lnTo>
                  <a:pt x="4613196" y="1462626"/>
                </a:lnTo>
                <a:cubicBezTo>
                  <a:pt x="4613196" y="1454789"/>
                  <a:pt x="4617100" y="1458712"/>
                  <a:pt x="4624909" y="1454789"/>
                </a:cubicBezTo>
                <a:close/>
                <a:moveTo>
                  <a:pt x="4368254" y="1441507"/>
                </a:moveTo>
                <a:lnTo>
                  <a:pt x="4371563" y="1443454"/>
                </a:lnTo>
                <a:lnTo>
                  <a:pt x="4379247" y="1444990"/>
                </a:lnTo>
                <a:lnTo>
                  <a:pt x="4375308" y="1443415"/>
                </a:lnTo>
                <a:close/>
                <a:moveTo>
                  <a:pt x="4717396" y="1440954"/>
                </a:moveTo>
                <a:lnTo>
                  <a:pt x="4718726" y="1446809"/>
                </a:lnTo>
                <a:lnTo>
                  <a:pt x="4719369" y="1447636"/>
                </a:lnTo>
                <a:lnTo>
                  <a:pt x="4719178" y="1447204"/>
                </a:lnTo>
                <a:close/>
                <a:moveTo>
                  <a:pt x="5928470" y="1439264"/>
                </a:moveTo>
                <a:cubicBezTo>
                  <a:pt x="5932464" y="1439264"/>
                  <a:pt x="5932464" y="1451247"/>
                  <a:pt x="5928470" y="1451247"/>
                </a:cubicBezTo>
                <a:cubicBezTo>
                  <a:pt x="5924477" y="1451247"/>
                  <a:pt x="5928470" y="1439264"/>
                  <a:pt x="5928470" y="1439264"/>
                </a:cubicBezTo>
                <a:close/>
                <a:moveTo>
                  <a:pt x="4357261" y="1438535"/>
                </a:moveTo>
                <a:cubicBezTo>
                  <a:pt x="4350921" y="1438534"/>
                  <a:pt x="4344093" y="1439508"/>
                  <a:pt x="4336286" y="1439508"/>
                </a:cubicBezTo>
                <a:lnTo>
                  <a:pt x="4328619" y="1447171"/>
                </a:lnTo>
                <a:lnTo>
                  <a:pt x="4336464" y="1443454"/>
                </a:lnTo>
                <a:cubicBezTo>
                  <a:pt x="4340378" y="1439557"/>
                  <a:pt x="4348170" y="1443454"/>
                  <a:pt x="4352065" y="1439557"/>
                </a:cubicBezTo>
                <a:lnTo>
                  <a:pt x="4358849" y="1438964"/>
                </a:lnTo>
                <a:close/>
                <a:moveTo>
                  <a:pt x="3559410" y="1437683"/>
                </a:moveTo>
                <a:cubicBezTo>
                  <a:pt x="3563320" y="1437201"/>
                  <a:pt x="3567230" y="1437201"/>
                  <a:pt x="3567230" y="1439131"/>
                </a:cubicBezTo>
                <a:cubicBezTo>
                  <a:pt x="3571140" y="1442993"/>
                  <a:pt x="3559410" y="1450715"/>
                  <a:pt x="3559410" y="1450715"/>
                </a:cubicBezTo>
                <a:cubicBezTo>
                  <a:pt x="3555500" y="1458437"/>
                  <a:pt x="3571140" y="1462299"/>
                  <a:pt x="3563320" y="1466160"/>
                </a:cubicBezTo>
                <a:cubicBezTo>
                  <a:pt x="3555500" y="1473882"/>
                  <a:pt x="3547680" y="1466160"/>
                  <a:pt x="3539860" y="1462299"/>
                </a:cubicBezTo>
                <a:cubicBezTo>
                  <a:pt x="3535950" y="1458437"/>
                  <a:pt x="3528130" y="1454576"/>
                  <a:pt x="3520310" y="1454576"/>
                </a:cubicBezTo>
                <a:cubicBezTo>
                  <a:pt x="3516400" y="1450715"/>
                  <a:pt x="3508580" y="1446854"/>
                  <a:pt x="3508580" y="1442993"/>
                </a:cubicBezTo>
                <a:cubicBezTo>
                  <a:pt x="3512490" y="1439131"/>
                  <a:pt x="3524220" y="1439131"/>
                  <a:pt x="3528130" y="1439131"/>
                </a:cubicBezTo>
                <a:cubicBezTo>
                  <a:pt x="3535950" y="1439131"/>
                  <a:pt x="3543770" y="1442993"/>
                  <a:pt x="3551590" y="1439131"/>
                </a:cubicBezTo>
                <a:cubicBezTo>
                  <a:pt x="3551590" y="1439131"/>
                  <a:pt x="3555500" y="1438166"/>
                  <a:pt x="3559410" y="1437683"/>
                </a:cubicBezTo>
                <a:close/>
                <a:moveTo>
                  <a:pt x="4642804" y="1435609"/>
                </a:moveTo>
                <a:lnTo>
                  <a:pt x="4642285" y="1436258"/>
                </a:lnTo>
                <a:lnTo>
                  <a:pt x="4644287" y="1437463"/>
                </a:lnTo>
                <a:close/>
                <a:moveTo>
                  <a:pt x="4585730" y="1429574"/>
                </a:moveTo>
                <a:lnTo>
                  <a:pt x="4586506" y="1432042"/>
                </a:lnTo>
                <a:cubicBezTo>
                  <a:pt x="4586506" y="1435961"/>
                  <a:pt x="4588460" y="1438899"/>
                  <a:pt x="4589926" y="1441836"/>
                </a:cubicBezTo>
                <a:lnTo>
                  <a:pt x="4590022" y="1443763"/>
                </a:lnTo>
                <a:lnTo>
                  <a:pt x="4590729" y="1442426"/>
                </a:lnTo>
                <a:cubicBezTo>
                  <a:pt x="4589269" y="1439991"/>
                  <a:pt x="4586349" y="1437069"/>
                  <a:pt x="4586349" y="1431226"/>
                </a:cubicBezTo>
                <a:close/>
                <a:moveTo>
                  <a:pt x="4696884" y="1423904"/>
                </a:moveTo>
                <a:lnTo>
                  <a:pt x="4697312" y="1427330"/>
                </a:lnTo>
                <a:lnTo>
                  <a:pt x="4697858" y="1427486"/>
                </a:lnTo>
                <a:close/>
                <a:moveTo>
                  <a:pt x="4575167" y="1416086"/>
                </a:moveTo>
                <a:lnTo>
                  <a:pt x="4574797" y="1416378"/>
                </a:lnTo>
                <a:lnTo>
                  <a:pt x="4578552" y="1419096"/>
                </a:lnTo>
                <a:close/>
                <a:moveTo>
                  <a:pt x="4690521" y="1414171"/>
                </a:moveTo>
                <a:lnTo>
                  <a:pt x="4687579" y="1415271"/>
                </a:lnTo>
                <a:lnTo>
                  <a:pt x="4687206" y="1415410"/>
                </a:lnTo>
                <a:lnTo>
                  <a:pt x="4675327" y="1416726"/>
                </a:lnTo>
                <a:lnTo>
                  <a:pt x="4677845" y="1417104"/>
                </a:lnTo>
                <a:cubicBezTo>
                  <a:pt x="4680765" y="1417591"/>
                  <a:pt x="4683685" y="1417591"/>
                  <a:pt x="4687579" y="1415643"/>
                </a:cubicBezTo>
                <a:close/>
                <a:moveTo>
                  <a:pt x="4629844" y="1410729"/>
                </a:moveTo>
                <a:lnTo>
                  <a:pt x="4636964" y="1411747"/>
                </a:lnTo>
                <a:cubicBezTo>
                  <a:pt x="4640857" y="1411747"/>
                  <a:pt x="4644751" y="1415643"/>
                  <a:pt x="4644751" y="1411747"/>
                </a:cubicBezTo>
                <a:lnTo>
                  <a:pt x="4645435" y="1411405"/>
                </a:lnTo>
                <a:close/>
                <a:moveTo>
                  <a:pt x="4486438" y="1408612"/>
                </a:moveTo>
                <a:lnTo>
                  <a:pt x="4496278" y="1416107"/>
                </a:lnTo>
                <a:lnTo>
                  <a:pt x="4507505" y="1422521"/>
                </a:lnTo>
                <a:lnTo>
                  <a:pt x="4504542" y="1420291"/>
                </a:lnTo>
                <a:cubicBezTo>
                  <a:pt x="4500634" y="1416378"/>
                  <a:pt x="4496726" y="1412454"/>
                  <a:pt x="4492817" y="1412454"/>
                </a:cubicBezTo>
                <a:close/>
                <a:moveTo>
                  <a:pt x="4153769" y="1405427"/>
                </a:moveTo>
                <a:lnTo>
                  <a:pt x="4160807" y="1419459"/>
                </a:lnTo>
                <a:cubicBezTo>
                  <a:pt x="4156883" y="1427281"/>
                  <a:pt x="4152960" y="1419459"/>
                  <a:pt x="4149036" y="1415548"/>
                </a:cubicBezTo>
                <a:cubicBezTo>
                  <a:pt x="4149036" y="1411637"/>
                  <a:pt x="4147075" y="1409681"/>
                  <a:pt x="4144133" y="1408703"/>
                </a:cubicBezTo>
                <a:lnTo>
                  <a:pt x="4140932" y="1408413"/>
                </a:lnTo>
                <a:lnTo>
                  <a:pt x="4151990" y="1422249"/>
                </a:lnTo>
                <a:lnTo>
                  <a:pt x="4157109" y="1423954"/>
                </a:lnTo>
                <a:cubicBezTo>
                  <a:pt x="4161005" y="1423954"/>
                  <a:pt x="4164901" y="1420057"/>
                  <a:pt x="4168815" y="1416160"/>
                </a:cubicBezTo>
                <a:lnTo>
                  <a:pt x="4180365" y="1408068"/>
                </a:lnTo>
                <a:lnTo>
                  <a:pt x="4173422" y="1411686"/>
                </a:lnTo>
                <a:cubicBezTo>
                  <a:pt x="4168066" y="1414635"/>
                  <a:pt x="4163198" y="1417583"/>
                  <a:pt x="4161251" y="1419550"/>
                </a:cubicBezTo>
                <a:cubicBezTo>
                  <a:pt x="4161251" y="1415617"/>
                  <a:pt x="4161251" y="1407755"/>
                  <a:pt x="4157356" y="1407755"/>
                </a:cubicBezTo>
                <a:close/>
                <a:moveTo>
                  <a:pt x="4701693" y="1404992"/>
                </a:moveTo>
                <a:lnTo>
                  <a:pt x="4695403" y="1412045"/>
                </a:lnTo>
                <a:lnTo>
                  <a:pt x="4696233" y="1418690"/>
                </a:lnTo>
                <a:close/>
                <a:moveTo>
                  <a:pt x="4610670" y="1404970"/>
                </a:moveTo>
                <a:lnTo>
                  <a:pt x="4609710" y="1407852"/>
                </a:lnTo>
                <a:lnTo>
                  <a:pt x="4622659" y="1409702"/>
                </a:lnTo>
                <a:lnTo>
                  <a:pt x="4613178" y="1407158"/>
                </a:lnTo>
                <a:close/>
                <a:moveTo>
                  <a:pt x="3136003" y="1400790"/>
                </a:moveTo>
                <a:lnTo>
                  <a:pt x="3134882" y="1404027"/>
                </a:lnTo>
                <a:cubicBezTo>
                  <a:pt x="3130972" y="1407977"/>
                  <a:pt x="3123151" y="1404027"/>
                  <a:pt x="3127062" y="1411927"/>
                </a:cubicBezTo>
                <a:cubicBezTo>
                  <a:pt x="3130972" y="1415877"/>
                  <a:pt x="3132927" y="1417852"/>
                  <a:pt x="3133416" y="1420321"/>
                </a:cubicBezTo>
                <a:lnTo>
                  <a:pt x="3131484" y="1429297"/>
                </a:lnTo>
                <a:lnTo>
                  <a:pt x="3132182" y="1427829"/>
                </a:lnTo>
                <a:cubicBezTo>
                  <a:pt x="3134610" y="1424409"/>
                  <a:pt x="3136552" y="1421478"/>
                  <a:pt x="3134607" y="1419526"/>
                </a:cubicBezTo>
                <a:cubicBezTo>
                  <a:pt x="3126840" y="1411712"/>
                  <a:pt x="3122951" y="1407801"/>
                  <a:pt x="3134607" y="1407801"/>
                </a:cubicBezTo>
                <a:close/>
                <a:moveTo>
                  <a:pt x="3333146" y="1400653"/>
                </a:moveTo>
                <a:cubicBezTo>
                  <a:pt x="3333146" y="1400653"/>
                  <a:pt x="3329419" y="1407977"/>
                  <a:pt x="3333146" y="1407977"/>
                </a:cubicBezTo>
                <a:cubicBezTo>
                  <a:pt x="3336873" y="1404315"/>
                  <a:pt x="3333146" y="1415301"/>
                  <a:pt x="3329419" y="1411639"/>
                </a:cubicBezTo>
                <a:cubicBezTo>
                  <a:pt x="3329419" y="1411639"/>
                  <a:pt x="3318237" y="1407977"/>
                  <a:pt x="3318237" y="1407977"/>
                </a:cubicBezTo>
                <a:cubicBezTo>
                  <a:pt x="3318237" y="1407977"/>
                  <a:pt x="3329419" y="1400653"/>
                  <a:pt x="3333146" y="1400653"/>
                </a:cubicBezTo>
                <a:close/>
                <a:moveTo>
                  <a:pt x="4600471" y="1398780"/>
                </a:moveTo>
                <a:lnTo>
                  <a:pt x="4599689" y="1399723"/>
                </a:lnTo>
                <a:lnTo>
                  <a:pt x="4597705" y="1402982"/>
                </a:lnTo>
                <a:lnTo>
                  <a:pt x="4599490" y="1400547"/>
                </a:lnTo>
                <a:close/>
                <a:moveTo>
                  <a:pt x="4471449" y="1396773"/>
                </a:moveTo>
                <a:lnTo>
                  <a:pt x="4472857" y="1400496"/>
                </a:lnTo>
                <a:lnTo>
                  <a:pt x="4479437" y="1404395"/>
                </a:lnTo>
                <a:lnTo>
                  <a:pt x="4473308" y="1400703"/>
                </a:lnTo>
                <a:close/>
                <a:moveTo>
                  <a:pt x="4644020" y="1396652"/>
                </a:moveTo>
                <a:lnTo>
                  <a:pt x="4633187" y="1403878"/>
                </a:lnTo>
                <a:lnTo>
                  <a:pt x="4633935" y="1404306"/>
                </a:lnTo>
                <a:cubicBezTo>
                  <a:pt x="4637039" y="1405459"/>
                  <a:pt x="4640449" y="1405702"/>
                  <a:pt x="4644345" y="1403760"/>
                </a:cubicBezTo>
                <a:lnTo>
                  <a:pt x="4644614" y="1398949"/>
                </a:lnTo>
                <a:close/>
                <a:moveTo>
                  <a:pt x="4617497" y="1396165"/>
                </a:moveTo>
                <a:cubicBezTo>
                  <a:pt x="4617497" y="1396165"/>
                  <a:pt x="4614577" y="1398113"/>
                  <a:pt x="4612143" y="1400547"/>
                </a:cubicBezTo>
                <a:lnTo>
                  <a:pt x="4611797" y="1401589"/>
                </a:lnTo>
                <a:lnTo>
                  <a:pt x="4617500" y="1396661"/>
                </a:lnTo>
                <a:cubicBezTo>
                  <a:pt x="4620117" y="1396357"/>
                  <a:pt x="4622674" y="1397692"/>
                  <a:pt x="4625352" y="1399391"/>
                </a:cubicBezTo>
                <a:lnTo>
                  <a:pt x="4632543" y="1403509"/>
                </a:lnTo>
                <a:lnTo>
                  <a:pt x="4626744" y="1398600"/>
                </a:lnTo>
                <a:cubicBezTo>
                  <a:pt x="4624310" y="1396165"/>
                  <a:pt x="4621390" y="1394217"/>
                  <a:pt x="4617497" y="1396165"/>
                </a:cubicBezTo>
                <a:close/>
                <a:moveTo>
                  <a:pt x="4643785" y="1395746"/>
                </a:moveTo>
                <a:lnTo>
                  <a:pt x="4642050" y="1396390"/>
                </a:lnTo>
                <a:lnTo>
                  <a:pt x="4643912" y="1396235"/>
                </a:lnTo>
                <a:close/>
                <a:moveTo>
                  <a:pt x="4149285" y="1395053"/>
                </a:moveTo>
                <a:lnTo>
                  <a:pt x="4149528" y="1397948"/>
                </a:lnTo>
                <a:lnTo>
                  <a:pt x="4149917" y="1398613"/>
                </a:lnTo>
                <a:lnTo>
                  <a:pt x="4149566" y="1395962"/>
                </a:lnTo>
                <a:close/>
                <a:moveTo>
                  <a:pt x="4110862" y="1389225"/>
                </a:moveTo>
                <a:lnTo>
                  <a:pt x="4113273" y="1393322"/>
                </a:lnTo>
                <a:cubicBezTo>
                  <a:pt x="4116194" y="1396752"/>
                  <a:pt x="4119115" y="1399692"/>
                  <a:pt x="4121059" y="1403612"/>
                </a:cubicBezTo>
                <a:cubicBezTo>
                  <a:pt x="4121059" y="1403612"/>
                  <a:pt x="4113282" y="1411453"/>
                  <a:pt x="4113282" y="1415373"/>
                </a:cubicBezTo>
                <a:cubicBezTo>
                  <a:pt x="4113282" y="1423214"/>
                  <a:pt x="4117170" y="1427134"/>
                  <a:pt x="4117170" y="1434975"/>
                </a:cubicBezTo>
                <a:cubicBezTo>
                  <a:pt x="4121059" y="1438895"/>
                  <a:pt x="4113282" y="1438895"/>
                  <a:pt x="4117170" y="1442816"/>
                </a:cubicBezTo>
                <a:cubicBezTo>
                  <a:pt x="4128854" y="1446736"/>
                  <a:pt x="4121059" y="1454576"/>
                  <a:pt x="4124965" y="1458497"/>
                </a:cubicBezTo>
                <a:cubicBezTo>
                  <a:pt x="4126909" y="1460457"/>
                  <a:pt x="4125933" y="1463397"/>
                  <a:pt x="4123984" y="1465357"/>
                </a:cubicBezTo>
                <a:lnTo>
                  <a:pt x="4120211" y="1465900"/>
                </a:lnTo>
                <a:lnTo>
                  <a:pt x="4121672" y="1466969"/>
                </a:lnTo>
                <a:lnTo>
                  <a:pt x="4127849" y="1463859"/>
                </a:lnTo>
                <a:lnTo>
                  <a:pt x="4125924" y="1459042"/>
                </a:lnTo>
                <a:cubicBezTo>
                  <a:pt x="4122010" y="1459042"/>
                  <a:pt x="4125924" y="1455145"/>
                  <a:pt x="4125924" y="1451248"/>
                </a:cubicBezTo>
                <a:cubicBezTo>
                  <a:pt x="4125924" y="1447351"/>
                  <a:pt x="4118114" y="1447351"/>
                  <a:pt x="4118114" y="1443454"/>
                </a:cubicBezTo>
                <a:cubicBezTo>
                  <a:pt x="4114218" y="1439557"/>
                  <a:pt x="4118114" y="1439557"/>
                  <a:pt x="4118114" y="1435645"/>
                </a:cubicBezTo>
                <a:cubicBezTo>
                  <a:pt x="4122010" y="1435645"/>
                  <a:pt x="4118114" y="1427851"/>
                  <a:pt x="4118114" y="1427851"/>
                </a:cubicBezTo>
                <a:cubicBezTo>
                  <a:pt x="4114218" y="1423954"/>
                  <a:pt x="4114218" y="1420057"/>
                  <a:pt x="4114218" y="1416160"/>
                </a:cubicBezTo>
                <a:cubicBezTo>
                  <a:pt x="4114218" y="1412263"/>
                  <a:pt x="4118114" y="1412263"/>
                  <a:pt x="4118114" y="1408351"/>
                </a:cubicBezTo>
                <a:cubicBezTo>
                  <a:pt x="4122019" y="1404454"/>
                  <a:pt x="4123971" y="1403480"/>
                  <a:pt x="4125922" y="1404456"/>
                </a:cubicBezTo>
                <a:lnTo>
                  <a:pt x="4127346" y="1405882"/>
                </a:lnTo>
                <a:lnTo>
                  <a:pt x="4126032" y="1404426"/>
                </a:lnTo>
                <a:cubicBezTo>
                  <a:pt x="4122205" y="1404426"/>
                  <a:pt x="4122205" y="1404426"/>
                  <a:pt x="4122205" y="1400653"/>
                </a:cubicBezTo>
                <a:lnTo>
                  <a:pt x="4123407" y="1401121"/>
                </a:lnTo>
                <a:lnTo>
                  <a:pt x="4121576" y="1399903"/>
                </a:lnTo>
                <a:close/>
                <a:moveTo>
                  <a:pt x="4734779" y="1388601"/>
                </a:moveTo>
                <a:lnTo>
                  <a:pt x="4734779" y="1392459"/>
                </a:lnTo>
                <a:lnTo>
                  <a:pt x="4740203" y="1391096"/>
                </a:lnTo>
                <a:close/>
                <a:moveTo>
                  <a:pt x="4733965" y="1388227"/>
                </a:moveTo>
                <a:lnTo>
                  <a:pt x="4728639" y="1388539"/>
                </a:lnTo>
                <a:lnTo>
                  <a:pt x="4734644" y="1388539"/>
                </a:lnTo>
                <a:close/>
                <a:moveTo>
                  <a:pt x="4626505" y="1383409"/>
                </a:moveTo>
                <a:lnTo>
                  <a:pt x="4623310" y="1384478"/>
                </a:lnTo>
                <a:lnTo>
                  <a:pt x="4625284" y="1384478"/>
                </a:lnTo>
                <a:close/>
                <a:moveTo>
                  <a:pt x="4678531" y="1383283"/>
                </a:moveTo>
                <a:lnTo>
                  <a:pt x="4679285" y="1384425"/>
                </a:lnTo>
                <a:lnTo>
                  <a:pt x="4679417" y="1384343"/>
                </a:lnTo>
                <a:close/>
                <a:moveTo>
                  <a:pt x="4142459" y="1381240"/>
                </a:moveTo>
                <a:lnTo>
                  <a:pt x="4143643" y="1385726"/>
                </a:lnTo>
                <a:lnTo>
                  <a:pt x="4147979" y="1390836"/>
                </a:lnTo>
                <a:lnTo>
                  <a:pt x="4147132" y="1388102"/>
                </a:lnTo>
                <a:close/>
                <a:moveTo>
                  <a:pt x="4633358" y="1381116"/>
                </a:moveTo>
                <a:lnTo>
                  <a:pt x="4633071" y="1381212"/>
                </a:lnTo>
                <a:lnTo>
                  <a:pt x="4633071" y="1390321"/>
                </a:lnTo>
                <a:cubicBezTo>
                  <a:pt x="4632097" y="1394217"/>
                  <a:pt x="4631124" y="1398113"/>
                  <a:pt x="4633071" y="1400060"/>
                </a:cubicBezTo>
                <a:lnTo>
                  <a:pt x="4633607" y="1399748"/>
                </a:lnTo>
                <a:lnTo>
                  <a:pt x="4636283" y="1389442"/>
                </a:lnTo>
                <a:cubicBezTo>
                  <a:pt x="4637259" y="1385034"/>
                  <a:pt x="4637259" y="1381116"/>
                  <a:pt x="4633358" y="1381116"/>
                </a:cubicBezTo>
                <a:close/>
                <a:moveTo>
                  <a:pt x="4671005" y="1376592"/>
                </a:moveTo>
                <a:lnTo>
                  <a:pt x="4675659" y="1379847"/>
                </a:lnTo>
                <a:lnTo>
                  <a:pt x="4674549" y="1378518"/>
                </a:lnTo>
                <a:close/>
                <a:moveTo>
                  <a:pt x="4581312" y="1374133"/>
                </a:moveTo>
                <a:lnTo>
                  <a:pt x="4581707" y="1374367"/>
                </a:lnTo>
                <a:lnTo>
                  <a:pt x="4581581" y="1374169"/>
                </a:lnTo>
                <a:close/>
                <a:moveTo>
                  <a:pt x="4566252" y="1372768"/>
                </a:moveTo>
                <a:lnTo>
                  <a:pt x="4566996" y="1373278"/>
                </a:lnTo>
                <a:lnTo>
                  <a:pt x="4570360" y="1372985"/>
                </a:lnTo>
                <a:close/>
                <a:moveTo>
                  <a:pt x="3451899" y="1371540"/>
                </a:moveTo>
                <a:cubicBezTo>
                  <a:pt x="3452380" y="1373493"/>
                  <a:pt x="3452380" y="1376422"/>
                  <a:pt x="3454302" y="1376422"/>
                </a:cubicBezTo>
                <a:cubicBezTo>
                  <a:pt x="3461993" y="1376422"/>
                  <a:pt x="3458148" y="1399856"/>
                  <a:pt x="3458148" y="1403761"/>
                </a:cubicBezTo>
                <a:cubicBezTo>
                  <a:pt x="3458148" y="1415478"/>
                  <a:pt x="3450457" y="1415478"/>
                  <a:pt x="3442766" y="1419384"/>
                </a:cubicBezTo>
                <a:cubicBezTo>
                  <a:pt x="3435075" y="1423289"/>
                  <a:pt x="3435075" y="1419384"/>
                  <a:pt x="3435075" y="1415478"/>
                </a:cubicBezTo>
                <a:cubicBezTo>
                  <a:pt x="3435075" y="1407667"/>
                  <a:pt x="3435075" y="1403761"/>
                  <a:pt x="3431230" y="1395950"/>
                </a:cubicBezTo>
                <a:cubicBezTo>
                  <a:pt x="3431230" y="1395950"/>
                  <a:pt x="3427384" y="1372516"/>
                  <a:pt x="3427384" y="1372516"/>
                </a:cubicBezTo>
                <a:cubicBezTo>
                  <a:pt x="3438921" y="1380327"/>
                  <a:pt x="3435075" y="1380327"/>
                  <a:pt x="3446612" y="1372516"/>
                </a:cubicBezTo>
                <a:cubicBezTo>
                  <a:pt x="3450457" y="1368611"/>
                  <a:pt x="3451418" y="1369587"/>
                  <a:pt x="3451899" y="1371540"/>
                </a:cubicBezTo>
                <a:close/>
                <a:moveTo>
                  <a:pt x="4434363" y="1369851"/>
                </a:moveTo>
                <a:lnTo>
                  <a:pt x="4435305" y="1371239"/>
                </a:lnTo>
                <a:lnTo>
                  <a:pt x="4435722" y="1371284"/>
                </a:lnTo>
                <a:close/>
                <a:moveTo>
                  <a:pt x="4357595" y="1369365"/>
                </a:moveTo>
                <a:lnTo>
                  <a:pt x="4367502" y="1369777"/>
                </a:lnTo>
                <a:lnTo>
                  <a:pt x="4367502" y="1369365"/>
                </a:lnTo>
                <a:close/>
                <a:moveTo>
                  <a:pt x="4636769" y="1368921"/>
                </a:moveTo>
                <a:lnTo>
                  <a:pt x="4637250" y="1373278"/>
                </a:lnTo>
                <a:cubicBezTo>
                  <a:pt x="4641159" y="1373278"/>
                  <a:pt x="4652868" y="1377202"/>
                  <a:pt x="4652868" y="1373278"/>
                </a:cubicBezTo>
                <a:lnTo>
                  <a:pt x="4655102" y="1370480"/>
                </a:lnTo>
                <a:lnTo>
                  <a:pt x="4652144" y="1372693"/>
                </a:lnTo>
                <a:cubicBezTo>
                  <a:pt x="4652144" y="1374635"/>
                  <a:pt x="4649222" y="1374635"/>
                  <a:pt x="4645813" y="1373664"/>
                </a:cubicBezTo>
                <a:close/>
                <a:moveTo>
                  <a:pt x="4657983" y="1368325"/>
                </a:moveTo>
                <a:lnTo>
                  <a:pt x="4657618" y="1368598"/>
                </a:lnTo>
                <a:lnTo>
                  <a:pt x="4658720" y="1368875"/>
                </a:lnTo>
                <a:close/>
                <a:moveTo>
                  <a:pt x="3662859" y="1368269"/>
                </a:moveTo>
                <a:lnTo>
                  <a:pt x="3664612" y="1377207"/>
                </a:lnTo>
                <a:cubicBezTo>
                  <a:pt x="3668458" y="1379167"/>
                  <a:pt x="3668458" y="1382107"/>
                  <a:pt x="3667016" y="1385538"/>
                </a:cubicBezTo>
                <a:lnTo>
                  <a:pt x="3660990" y="1396406"/>
                </a:lnTo>
                <a:lnTo>
                  <a:pt x="3661486" y="1395744"/>
                </a:lnTo>
                <a:cubicBezTo>
                  <a:pt x="3665389" y="1391833"/>
                  <a:pt x="3665389" y="1387922"/>
                  <a:pt x="3669297" y="1384011"/>
                </a:cubicBezTo>
                <a:lnTo>
                  <a:pt x="3675130" y="1375256"/>
                </a:lnTo>
                <a:lnTo>
                  <a:pt x="3669333" y="1376689"/>
                </a:lnTo>
                <a:close/>
                <a:moveTo>
                  <a:pt x="5980017" y="1367153"/>
                </a:moveTo>
                <a:cubicBezTo>
                  <a:pt x="5980505" y="1367642"/>
                  <a:pt x="5981480" y="1368620"/>
                  <a:pt x="5983430" y="1368620"/>
                </a:cubicBezTo>
                <a:cubicBezTo>
                  <a:pt x="5983430" y="1368620"/>
                  <a:pt x="5995123" y="1395984"/>
                  <a:pt x="5995123" y="1399889"/>
                </a:cubicBezTo>
                <a:cubicBezTo>
                  <a:pt x="5999025" y="1407706"/>
                  <a:pt x="5999025" y="1419436"/>
                  <a:pt x="5995123" y="1431166"/>
                </a:cubicBezTo>
                <a:cubicBezTo>
                  <a:pt x="5995123" y="1431166"/>
                  <a:pt x="5991233" y="1438983"/>
                  <a:pt x="5987331" y="1438983"/>
                </a:cubicBezTo>
                <a:cubicBezTo>
                  <a:pt x="5983430" y="1438983"/>
                  <a:pt x="5983430" y="1435070"/>
                  <a:pt x="5979529" y="1438983"/>
                </a:cubicBezTo>
                <a:cubicBezTo>
                  <a:pt x="5975638" y="1446800"/>
                  <a:pt x="5983430" y="1458530"/>
                  <a:pt x="5979529" y="1466347"/>
                </a:cubicBezTo>
                <a:cubicBezTo>
                  <a:pt x="5979529" y="1474164"/>
                  <a:pt x="5967836" y="1485894"/>
                  <a:pt x="5971737" y="1489799"/>
                </a:cubicBezTo>
                <a:cubicBezTo>
                  <a:pt x="5979529" y="1497624"/>
                  <a:pt x="5979529" y="1497624"/>
                  <a:pt x="5971737" y="1501529"/>
                </a:cubicBezTo>
                <a:cubicBezTo>
                  <a:pt x="5967836" y="1505442"/>
                  <a:pt x="5971737" y="1509346"/>
                  <a:pt x="5967836" y="1509346"/>
                </a:cubicBezTo>
                <a:cubicBezTo>
                  <a:pt x="5963945" y="1513259"/>
                  <a:pt x="5960044" y="1513259"/>
                  <a:pt x="5960044" y="1513259"/>
                </a:cubicBezTo>
                <a:cubicBezTo>
                  <a:pt x="5956143" y="1517163"/>
                  <a:pt x="5956143" y="1501529"/>
                  <a:pt x="5956143" y="1501529"/>
                </a:cubicBezTo>
                <a:cubicBezTo>
                  <a:pt x="5952242" y="1509346"/>
                  <a:pt x="5952242" y="1505442"/>
                  <a:pt x="5948351" y="1509346"/>
                </a:cubicBezTo>
                <a:cubicBezTo>
                  <a:pt x="5944450" y="1509346"/>
                  <a:pt x="5940549" y="1517163"/>
                  <a:pt x="5940549" y="1521076"/>
                </a:cubicBezTo>
                <a:cubicBezTo>
                  <a:pt x="5936658" y="1528893"/>
                  <a:pt x="5936658" y="1505442"/>
                  <a:pt x="5928856" y="1517163"/>
                </a:cubicBezTo>
                <a:cubicBezTo>
                  <a:pt x="5924955" y="1521076"/>
                  <a:pt x="5905470" y="1528893"/>
                  <a:pt x="5901568" y="1521076"/>
                </a:cubicBezTo>
                <a:cubicBezTo>
                  <a:pt x="5889875" y="1501529"/>
                  <a:pt x="5893776" y="1532806"/>
                  <a:pt x="5897667" y="1532806"/>
                </a:cubicBezTo>
                <a:cubicBezTo>
                  <a:pt x="5889875" y="1532806"/>
                  <a:pt x="5889875" y="1528893"/>
                  <a:pt x="5885974" y="1536710"/>
                </a:cubicBezTo>
                <a:cubicBezTo>
                  <a:pt x="5882083" y="1540623"/>
                  <a:pt x="5878182" y="1544527"/>
                  <a:pt x="5874281" y="1548440"/>
                </a:cubicBezTo>
                <a:cubicBezTo>
                  <a:pt x="5870380" y="1548440"/>
                  <a:pt x="5866489" y="1536710"/>
                  <a:pt x="5862588" y="1532806"/>
                </a:cubicBezTo>
                <a:cubicBezTo>
                  <a:pt x="5862588" y="1532806"/>
                  <a:pt x="5870380" y="1524989"/>
                  <a:pt x="5866489" y="1521076"/>
                </a:cubicBezTo>
                <a:cubicBezTo>
                  <a:pt x="5846994" y="1517163"/>
                  <a:pt x="5819707" y="1532806"/>
                  <a:pt x="5800221" y="1536710"/>
                </a:cubicBezTo>
                <a:cubicBezTo>
                  <a:pt x="5800221" y="1540623"/>
                  <a:pt x="5796320" y="1536710"/>
                  <a:pt x="5792419" y="1532806"/>
                </a:cubicBezTo>
                <a:cubicBezTo>
                  <a:pt x="5788518" y="1532806"/>
                  <a:pt x="5788518" y="1536710"/>
                  <a:pt x="5784627" y="1536710"/>
                </a:cubicBezTo>
                <a:cubicBezTo>
                  <a:pt x="5780726" y="1540623"/>
                  <a:pt x="5780726" y="1528893"/>
                  <a:pt x="5788518" y="1528893"/>
                </a:cubicBezTo>
                <a:cubicBezTo>
                  <a:pt x="5796320" y="1521076"/>
                  <a:pt x="5808013" y="1513259"/>
                  <a:pt x="5815806" y="1505442"/>
                </a:cubicBezTo>
                <a:cubicBezTo>
                  <a:pt x="5827509" y="1501529"/>
                  <a:pt x="5835301" y="1505442"/>
                  <a:pt x="5846994" y="1501529"/>
                </a:cubicBezTo>
                <a:cubicBezTo>
                  <a:pt x="5854796" y="1501529"/>
                  <a:pt x="5858687" y="1501529"/>
                  <a:pt x="5862588" y="1501529"/>
                </a:cubicBezTo>
                <a:cubicBezTo>
                  <a:pt x="5870380" y="1501529"/>
                  <a:pt x="5866489" y="1505442"/>
                  <a:pt x="5870380" y="1505442"/>
                </a:cubicBezTo>
                <a:cubicBezTo>
                  <a:pt x="5870380" y="1505442"/>
                  <a:pt x="5878182" y="1501529"/>
                  <a:pt x="5878182" y="1497624"/>
                </a:cubicBezTo>
                <a:cubicBezTo>
                  <a:pt x="5878182" y="1497624"/>
                  <a:pt x="5878182" y="1493712"/>
                  <a:pt x="5878182" y="1493712"/>
                </a:cubicBezTo>
                <a:cubicBezTo>
                  <a:pt x="5882083" y="1485894"/>
                  <a:pt x="5893776" y="1481982"/>
                  <a:pt x="5893776" y="1470260"/>
                </a:cubicBezTo>
                <a:cubicBezTo>
                  <a:pt x="5893776" y="1466347"/>
                  <a:pt x="5893776" y="1466347"/>
                  <a:pt x="5897667" y="1462434"/>
                </a:cubicBezTo>
                <a:cubicBezTo>
                  <a:pt x="5897667" y="1462434"/>
                  <a:pt x="5909371" y="1454617"/>
                  <a:pt x="5905470" y="1458530"/>
                </a:cubicBezTo>
                <a:cubicBezTo>
                  <a:pt x="5905470" y="1462434"/>
                  <a:pt x="5897667" y="1466347"/>
                  <a:pt x="5901568" y="1470260"/>
                </a:cubicBezTo>
                <a:cubicBezTo>
                  <a:pt x="5905470" y="1474164"/>
                  <a:pt x="5913262" y="1470260"/>
                  <a:pt x="5921064" y="1470260"/>
                </a:cubicBezTo>
                <a:cubicBezTo>
                  <a:pt x="5924955" y="1470260"/>
                  <a:pt x="5936658" y="1454617"/>
                  <a:pt x="5940549" y="1450713"/>
                </a:cubicBezTo>
                <a:cubicBezTo>
                  <a:pt x="5948351" y="1438983"/>
                  <a:pt x="5952242" y="1427253"/>
                  <a:pt x="5960044" y="1415523"/>
                </a:cubicBezTo>
                <a:cubicBezTo>
                  <a:pt x="5963945" y="1407706"/>
                  <a:pt x="5960044" y="1407706"/>
                  <a:pt x="5960044" y="1403801"/>
                </a:cubicBezTo>
                <a:cubicBezTo>
                  <a:pt x="5960044" y="1399889"/>
                  <a:pt x="5960044" y="1395984"/>
                  <a:pt x="5960044" y="1392071"/>
                </a:cubicBezTo>
                <a:cubicBezTo>
                  <a:pt x="5960044" y="1392071"/>
                  <a:pt x="5956143" y="1395984"/>
                  <a:pt x="5956143" y="1388159"/>
                </a:cubicBezTo>
                <a:cubicBezTo>
                  <a:pt x="5956143" y="1388159"/>
                  <a:pt x="5960044" y="1384254"/>
                  <a:pt x="5963945" y="1384254"/>
                </a:cubicBezTo>
                <a:cubicBezTo>
                  <a:pt x="5963945" y="1380341"/>
                  <a:pt x="5967836" y="1368620"/>
                  <a:pt x="5971737" y="1376437"/>
                </a:cubicBezTo>
                <a:cubicBezTo>
                  <a:pt x="5975638" y="1384254"/>
                  <a:pt x="5987331" y="1380341"/>
                  <a:pt x="5983430" y="1376437"/>
                </a:cubicBezTo>
                <a:cubicBezTo>
                  <a:pt x="5979529" y="1372524"/>
                  <a:pt x="5971737" y="1372524"/>
                  <a:pt x="5979529" y="1368620"/>
                </a:cubicBezTo>
                <a:cubicBezTo>
                  <a:pt x="5979529" y="1366664"/>
                  <a:pt x="5979529" y="1366664"/>
                  <a:pt x="5980017" y="1367153"/>
                </a:cubicBezTo>
                <a:close/>
                <a:moveTo>
                  <a:pt x="3141746" y="1366170"/>
                </a:moveTo>
                <a:lnTo>
                  <a:pt x="3137814" y="1372921"/>
                </a:lnTo>
                <a:lnTo>
                  <a:pt x="3137927" y="1374228"/>
                </a:lnTo>
                <a:close/>
                <a:moveTo>
                  <a:pt x="4189080" y="1365180"/>
                </a:moveTo>
                <a:lnTo>
                  <a:pt x="4186671" y="1365503"/>
                </a:lnTo>
                <a:lnTo>
                  <a:pt x="4188027" y="1365988"/>
                </a:lnTo>
                <a:close/>
                <a:moveTo>
                  <a:pt x="4130877" y="1365137"/>
                </a:moveTo>
                <a:lnTo>
                  <a:pt x="4114933" y="1366397"/>
                </a:lnTo>
                <a:lnTo>
                  <a:pt x="4112490" y="1368372"/>
                </a:lnTo>
                <a:close/>
                <a:moveTo>
                  <a:pt x="5702012" y="1365052"/>
                </a:moveTo>
                <a:lnTo>
                  <a:pt x="5699743" y="1366340"/>
                </a:lnTo>
                <a:lnTo>
                  <a:pt x="5702438" y="1365262"/>
                </a:lnTo>
                <a:cubicBezTo>
                  <a:pt x="5708303" y="1365262"/>
                  <a:pt x="5712213" y="1367217"/>
                  <a:pt x="5716123" y="1368683"/>
                </a:cubicBezTo>
                <a:lnTo>
                  <a:pt x="5722401" y="1368908"/>
                </a:lnTo>
                <a:lnTo>
                  <a:pt x="5717125" y="1367992"/>
                </a:lnTo>
                <a:cubicBezTo>
                  <a:pt x="5710787" y="1366032"/>
                  <a:pt x="5703962" y="1363091"/>
                  <a:pt x="5702012" y="1365052"/>
                </a:cubicBezTo>
                <a:close/>
                <a:moveTo>
                  <a:pt x="4133411" y="1364905"/>
                </a:moveTo>
                <a:lnTo>
                  <a:pt x="4133416" y="1364920"/>
                </a:lnTo>
                <a:lnTo>
                  <a:pt x="4133541" y="1364927"/>
                </a:lnTo>
                <a:lnTo>
                  <a:pt x="4133422" y="1364936"/>
                </a:lnTo>
                <a:lnTo>
                  <a:pt x="4135796" y="1372037"/>
                </a:lnTo>
                <a:lnTo>
                  <a:pt x="4138565" y="1374295"/>
                </a:lnTo>
                <a:lnTo>
                  <a:pt x="4135935" y="1369428"/>
                </a:lnTo>
                <a:lnTo>
                  <a:pt x="4140285" y="1365771"/>
                </a:lnTo>
                <a:lnTo>
                  <a:pt x="4133541" y="1364927"/>
                </a:lnTo>
                <a:close/>
                <a:moveTo>
                  <a:pt x="3743148" y="1364358"/>
                </a:moveTo>
                <a:lnTo>
                  <a:pt x="3743538" y="1364455"/>
                </a:lnTo>
                <a:lnTo>
                  <a:pt x="3744225" y="1364396"/>
                </a:lnTo>
                <a:close/>
                <a:moveTo>
                  <a:pt x="4124727" y="1363457"/>
                </a:moveTo>
                <a:cubicBezTo>
                  <a:pt x="4122768" y="1363702"/>
                  <a:pt x="4121544" y="1364069"/>
                  <a:pt x="4122523" y="1364375"/>
                </a:cubicBezTo>
                <a:lnTo>
                  <a:pt x="4132398" y="1364869"/>
                </a:lnTo>
                <a:lnTo>
                  <a:pt x="4132787" y="1364801"/>
                </a:lnTo>
                <a:close/>
                <a:moveTo>
                  <a:pt x="4160829" y="1363452"/>
                </a:moveTo>
                <a:lnTo>
                  <a:pt x="4164708" y="1372377"/>
                </a:lnTo>
                <a:lnTo>
                  <a:pt x="4165145" y="1372377"/>
                </a:lnTo>
                <a:cubicBezTo>
                  <a:pt x="4167092" y="1370411"/>
                  <a:pt x="4165145" y="1367463"/>
                  <a:pt x="4162711" y="1365006"/>
                </a:cubicBezTo>
                <a:close/>
                <a:moveTo>
                  <a:pt x="3762114" y="1361915"/>
                </a:moveTo>
                <a:lnTo>
                  <a:pt x="3759030" y="1363126"/>
                </a:lnTo>
                <a:lnTo>
                  <a:pt x="3760632" y="1362989"/>
                </a:lnTo>
                <a:close/>
                <a:moveTo>
                  <a:pt x="5291059" y="1358763"/>
                </a:moveTo>
                <a:lnTo>
                  <a:pt x="5276675" y="1364780"/>
                </a:lnTo>
                <a:lnTo>
                  <a:pt x="5275721" y="1364556"/>
                </a:lnTo>
                <a:lnTo>
                  <a:pt x="5276898" y="1365052"/>
                </a:lnTo>
                <a:cubicBezTo>
                  <a:pt x="5278848" y="1367012"/>
                  <a:pt x="5283723" y="1364080"/>
                  <a:pt x="5289086" y="1360169"/>
                </a:cubicBezTo>
                <a:close/>
                <a:moveTo>
                  <a:pt x="4551263" y="1356918"/>
                </a:moveTo>
                <a:lnTo>
                  <a:pt x="4551379" y="1357614"/>
                </a:lnTo>
                <a:lnTo>
                  <a:pt x="4553893" y="1361301"/>
                </a:lnTo>
                <a:lnTo>
                  <a:pt x="4552812" y="1359498"/>
                </a:lnTo>
                <a:close/>
                <a:moveTo>
                  <a:pt x="4369087" y="1356728"/>
                </a:moveTo>
                <a:lnTo>
                  <a:pt x="4367910" y="1357614"/>
                </a:lnTo>
                <a:lnTo>
                  <a:pt x="4368240" y="1359267"/>
                </a:lnTo>
                <a:close/>
                <a:moveTo>
                  <a:pt x="4426471" y="1355434"/>
                </a:moveTo>
                <a:lnTo>
                  <a:pt x="4426041" y="1357586"/>
                </a:lnTo>
                <a:lnTo>
                  <a:pt x="4426471" y="1358220"/>
                </a:lnTo>
                <a:close/>
                <a:moveTo>
                  <a:pt x="5232990" y="1353927"/>
                </a:moveTo>
                <a:lnTo>
                  <a:pt x="5241796" y="1357246"/>
                </a:lnTo>
                <a:lnTo>
                  <a:pt x="5244547" y="1357246"/>
                </a:lnTo>
                <a:close/>
                <a:moveTo>
                  <a:pt x="5729313" y="1353326"/>
                </a:moveTo>
                <a:cubicBezTo>
                  <a:pt x="5725413" y="1357246"/>
                  <a:pt x="5729313" y="1361131"/>
                  <a:pt x="5729313" y="1365052"/>
                </a:cubicBezTo>
                <a:lnTo>
                  <a:pt x="5725956" y="1369035"/>
                </a:lnTo>
                <a:lnTo>
                  <a:pt x="5729808" y="1369172"/>
                </a:lnTo>
                <a:cubicBezTo>
                  <a:pt x="5737628" y="1365262"/>
                  <a:pt x="5721988" y="1357443"/>
                  <a:pt x="5729808" y="1353539"/>
                </a:cubicBezTo>
                <a:lnTo>
                  <a:pt x="5730874" y="1353326"/>
                </a:lnTo>
                <a:close/>
                <a:moveTo>
                  <a:pt x="4816784" y="1352993"/>
                </a:moveTo>
                <a:lnTo>
                  <a:pt x="4815787" y="1353277"/>
                </a:lnTo>
                <a:cubicBezTo>
                  <a:pt x="4800201" y="1361043"/>
                  <a:pt x="4792412" y="1368810"/>
                  <a:pt x="4776826" y="1372693"/>
                </a:cubicBezTo>
                <a:cubicBezTo>
                  <a:pt x="4772927" y="1376577"/>
                  <a:pt x="4765138" y="1372693"/>
                  <a:pt x="4761239" y="1376577"/>
                </a:cubicBezTo>
                <a:cubicBezTo>
                  <a:pt x="4757340" y="1376577"/>
                  <a:pt x="4753451" y="1388227"/>
                  <a:pt x="4749552" y="1388227"/>
                </a:cubicBezTo>
                <a:lnTo>
                  <a:pt x="4741344" y="1390810"/>
                </a:lnTo>
                <a:lnTo>
                  <a:pt x="4742579" y="1390499"/>
                </a:lnTo>
                <a:cubicBezTo>
                  <a:pt x="4746479" y="1389519"/>
                  <a:pt x="4750379" y="1388539"/>
                  <a:pt x="4750379" y="1388539"/>
                </a:cubicBezTo>
                <a:cubicBezTo>
                  <a:pt x="4754280" y="1380698"/>
                  <a:pt x="4758180" y="1376813"/>
                  <a:pt x="4765980" y="1376813"/>
                </a:cubicBezTo>
                <a:cubicBezTo>
                  <a:pt x="4773780" y="1372893"/>
                  <a:pt x="4777680" y="1372893"/>
                  <a:pt x="4785481" y="1372893"/>
                </a:cubicBezTo>
                <a:cubicBezTo>
                  <a:pt x="4789381" y="1368972"/>
                  <a:pt x="4793281" y="1365052"/>
                  <a:pt x="4801081" y="1361131"/>
                </a:cubicBezTo>
                <a:cubicBezTo>
                  <a:pt x="4804981" y="1357246"/>
                  <a:pt x="4812782" y="1357246"/>
                  <a:pt x="4816682" y="1353326"/>
                </a:cubicBezTo>
                <a:close/>
                <a:moveTo>
                  <a:pt x="3774437" y="1352982"/>
                </a:moveTo>
                <a:lnTo>
                  <a:pt x="3774379" y="1353005"/>
                </a:lnTo>
                <a:lnTo>
                  <a:pt x="3774263" y="1353108"/>
                </a:lnTo>
                <a:close/>
                <a:moveTo>
                  <a:pt x="3780864" y="1350401"/>
                </a:moveTo>
                <a:lnTo>
                  <a:pt x="3774758" y="1352853"/>
                </a:lnTo>
                <a:lnTo>
                  <a:pt x="3771585" y="1363966"/>
                </a:lnTo>
                <a:close/>
                <a:moveTo>
                  <a:pt x="4319612" y="1349279"/>
                </a:moveTo>
                <a:lnTo>
                  <a:pt x="4336286" y="1369290"/>
                </a:lnTo>
                <a:lnTo>
                  <a:pt x="4352169" y="1369290"/>
                </a:lnTo>
                <a:lnTo>
                  <a:pt x="4347421" y="1366428"/>
                </a:lnTo>
                <a:lnTo>
                  <a:pt x="4347442" y="1366245"/>
                </a:lnTo>
                <a:lnTo>
                  <a:pt x="4344074" y="1369274"/>
                </a:lnTo>
                <a:cubicBezTo>
                  <a:pt x="4332377" y="1369274"/>
                  <a:pt x="4328491" y="1357539"/>
                  <a:pt x="4320681" y="1349722"/>
                </a:cubicBezTo>
                <a:close/>
                <a:moveTo>
                  <a:pt x="3701179" y="1346892"/>
                </a:moveTo>
                <a:lnTo>
                  <a:pt x="3701492" y="1348983"/>
                </a:lnTo>
                <a:cubicBezTo>
                  <a:pt x="3702039" y="1352288"/>
                  <a:pt x="3702647" y="1356255"/>
                  <a:pt x="3702890" y="1359861"/>
                </a:cubicBezTo>
                <a:lnTo>
                  <a:pt x="3702651" y="1362499"/>
                </a:lnTo>
                <a:lnTo>
                  <a:pt x="3704178" y="1360852"/>
                </a:lnTo>
                <a:lnTo>
                  <a:pt x="3703997" y="1360852"/>
                </a:lnTo>
                <a:cubicBezTo>
                  <a:pt x="3703997" y="1354966"/>
                  <a:pt x="3703019" y="1351042"/>
                  <a:pt x="3701553" y="1347608"/>
                </a:cubicBezTo>
                <a:close/>
                <a:moveTo>
                  <a:pt x="4151462" y="1346829"/>
                </a:moveTo>
                <a:lnTo>
                  <a:pt x="4160961" y="1353165"/>
                </a:lnTo>
                <a:lnTo>
                  <a:pt x="4160939" y="1353351"/>
                </a:lnTo>
                <a:lnTo>
                  <a:pt x="4161160" y="1352904"/>
                </a:lnTo>
                <a:lnTo>
                  <a:pt x="4156291" y="1349199"/>
                </a:lnTo>
                <a:close/>
                <a:moveTo>
                  <a:pt x="3673045" y="1346256"/>
                </a:moveTo>
                <a:lnTo>
                  <a:pt x="3663157" y="1348374"/>
                </a:lnTo>
                <a:lnTo>
                  <a:pt x="3664612" y="1349764"/>
                </a:lnTo>
                <a:cubicBezTo>
                  <a:pt x="3664612" y="1349764"/>
                  <a:pt x="3660767" y="1357605"/>
                  <a:pt x="3660767" y="1357605"/>
                </a:cubicBezTo>
                <a:lnTo>
                  <a:pt x="3661424" y="1360956"/>
                </a:lnTo>
                <a:lnTo>
                  <a:pt x="3665441" y="1349764"/>
                </a:lnTo>
                <a:close/>
                <a:moveTo>
                  <a:pt x="4383303" y="1346032"/>
                </a:moveTo>
                <a:lnTo>
                  <a:pt x="4377607" y="1350315"/>
                </a:lnTo>
                <a:lnTo>
                  <a:pt x="4379211" y="1349780"/>
                </a:lnTo>
                <a:close/>
                <a:moveTo>
                  <a:pt x="4647969" y="1345948"/>
                </a:moveTo>
                <a:lnTo>
                  <a:pt x="4636703" y="1349722"/>
                </a:lnTo>
                <a:cubicBezTo>
                  <a:pt x="4632798" y="1353631"/>
                  <a:pt x="4626941" y="1355585"/>
                  <a:pt x="4621574" y="1358029"/>
                </a:cubicBezTo>
                <a:lnTo>
                  <a:pt x="4621182" y="1358391"/>
                </a:lnTo>
                <a:lnTo>
                  <a:pt x="4621641" y="1358103"/>
                </a:lnTo>
                <a:cubicBezTo>
                  <a:pt x="4625545" y="1356633"/>
                  <a:pt x="4629450" y="1355652"/>
                  <a:pt x="4633358" y="1353691"/>
                </a:cubicBezTo>
                <a:cubicBezTo>
                  <a:pt x="4633358" y="1353691"/>
                  <a:pt x="4637259" y="1352712"/>
                  <a:pt x="4641159" y="1351734"/>
                </a:cubicBezTo>
                <a:lnTo>
                  <a:pt x="4643335" y="1351188"/>
                </a:lnTo>
                <a:lnTo>
                  <a:pt x="4645809" y="1349393"/>
                </a:lnTo>
                <a:close/>
                <a:moveTo>
                  <a:pt x="4425815" y="1345812"/>
                </a:moveTo>
                <a:lnTo>
                  <a:pt x="4426041" y="1345882"/>
                </a:lnTo>
                <a:lnTo>
                  <a:pt x="4426471" y="1347172"/>
                </a:lnTo>
                <a:lnTo>
                  <a:pt x="4426471" y="1345863"/>
                </a:lnTo>
                <a:close/>
                <a:moveTo>
                  <a:pt x="4309033" y="1344893"/>
                </a:moveTo>
                <a:lnTo>
                  <a:pt x="4301117" y="1345880"/>
                </a:lnTo>
                <a:lnTo>
                  <a:pt x="4311416" y="1345881"/>
                </a:lnTo>
                <a:close/>
                <a:moveTo>
                  <a:pt x="5370950" y="1341942"/>
                </a:moveTo>
                <a:lnTo>
                  <a:pt x="5350284" y="1346184"/>
                </a:lnTo>
                <a:cubicBezTo>
                  <a:pt x="5341021" y="1346183"/>
                  <a:pt x="5331270" y="1345203"/>
                  <a:pt x="5323475" y="1345203"/>
                </a:cubicBezTo>
                <a:lnTo>
                  <a:pt x="5315191" y="1348669"/>
                </a:lnTo>
                <a:lnTo>
                  <a:pt x="5362701" y="1345485"/>
                </a:lnTo>
                <a:close/>
                <a:moveTo>
                  <a:pt x="3698320" y="1341413"/>
                </a:moveTo>
                <a:lnTo>
                  <a:pt x="3692788" y="1342432"/>
                </a:lnTo>
                <a:lnTo>
                  <a:pt x="3698706" y="1342154"/>
                </a:lnTo>
                <a:close/>
                <a:moveTo>
                  <a:pt x="5209873" y="1341221"/>
                </a:moveTo>
                <a:lnTo>
                  <a:pt x="5211112" y="1341840"/>
                </a:lnTo>
                <a:lnTo>
                  <a:pt x="5210372" y="1341283"/>
                </a:lnTo>
                <a:close/>
                <a:moveTo>
                  <a:pt x="4654738" y="1337495"/>
                </a:moveTo>
                <a:lnTo>
                  <a:pt x="4654631" y="1337635"/>
                </a:lnTo>
                <a:lnTo>
                  <a:pt x="4655273" y="1337523"/>
                </a:lnTo>
                <a:close/>
                <a:moveTo>
                  <a:pt x="5132390" y="1337375"/>
                </a:moveTo>
                <a:lnTo>
                  <a:pt x="5124753" y="1338138"/>
                </a:lnTo>
                <a:lnTo>
                  <a:pt x="5141855" y="1339150"/>
                </a:lnTo>
                <a:cubicBezTo>
                  <a:pt x="5150143" y="1338659"/>
                  <a:pt x="5157943" y="1337679"/>
                  <a:pt x="5163794" y="1337679"/>
                </a:cubicBezTo>
                <a:lnTo>
                  <a:pt x="5181592" y="1337679"/>
                </a:lnTo>
                <a:lnTo>
                  <a:pt x="5179162" y="1337375"/>
                </a:lnTo>
                <a:cubicBezTo>
                  <a:pt x="5163572" y="1337375"/>
                  <a:pt x="5147981" y="1337375"/>
                  <a:pt x="5132390" y="1337375"/>
                </a:cubicBezTo>
                <a:close/>
                <a:moveTo>
                  <a:pt x="4404505" y="1337047"/>
                </a:moveTo>
                <a:cubicBezTo>
                  <a:pt x="4402064" y="1336069"/>
                  <a:pt x="4399137" y="1336069"/>
                  <a:pt x="4395237" y="1338026"/>
                </a:cubicBezTo>
                <a:lnTo>
                  <a:pt x="4386718" y="1343727"/>
                </a:lnTo>
                <a:lnTo>
                  <a:pt x="4390922" y="1341975"/>
                </a:lnTo>
                <a:cubicBezTo>
                  <a:pt x="4394812" y="1341975"/>
                  <a:pt x="4398716" y="1338076"/>
                  <a:pt x="4402619" y="1338076"/>
                </a:cubicBezTo>
                <a:cubicBezTo>
                  <a:pt x="4406523" y="1338076"/>
                  <a:pt x="4410426" y="1341975"/>
                  <a:pt x="4410426" y="1341975"/>
                </a:cubicBezTo>
                <a:lnTo>
                  <a:pt x="4411640" y="1342231"/>
                </a:lnTo>
                <a:lnTo>
                  <a:pt x="4410854" y="1341940"/>
                </a:lnTo>
                <a:cubicBezTo>
                  <a:pt x="4408900" y="1339983"/>
                  <a:pt x="4406946" y="1338026"/>
                  <a:pt x="4404505" y="1337047"/>
                </a:cubicBezTo>
                <a:close/>
                <a:moveTo>
                  <a:pt x="4140631" y="1333582"/>
                </a:moveTo>
                <a:lnTo>
                  <a:pt x="4137748" y="1333855"/>
                </a:lnTo>
                <a:lnTo>
                  <a:pt x="4146797" y="1342913"/>
                </a:lnTo>
                <a:close/>
                <a:moveTo>
                  <a:pt x="5762403" y="1332794"/>
                </a:moveTo>
                <a:cubicBezTo>
                  <a:pt x="5761245" y="1333282"/>
                  <a:pt x="5760514" y="1334748"/>
                  <a:pt x="5760514" y="1337679"/>
                </a:cubicBezTo>
                <a:cubicBezTo>
                  <a:pt x="5760514" y="1345485"/>
                  <a:pt x="5756614" y="1341600"/>
                  <a:pt x="5748814" y="1345485"/>
                </a:cubicBezTo>
                <a:lnTo>
                  <a:pt x="5746699" y="1350161"/>
                </a:lnTo>
                <a:lnTo>
                  <a:pt x="5749358" y="1349629"/>
                </a:lnTo>
                <a:cubicBezTo>
                  <a:pt x="5753268" y="1341810"/>
                  <a:pt x="5757178" y="1345719"/>
                  <a:pt x="5757178" y="1345719"/>
                </a:cubicBezTo>
                <a:cubicBezTo>
                  <a:pt x="5761088" y="1341810"/>
                  <a:pt x="5761088" y="1333996"/>
                  <a:pt x="5764998" y="1333996"/>
                </a:cubicBezTo>
                <a:lnTo>
                  <a:pt x="5767636" y="1334435"/>
                </a:lnTo>
                <a:lnTo>
                  <a:pt x="5766852" y="1333772"/>
                </a:lnTo>
                <a:cubicBezTo>
                  <a:pt x="5765146" y="1332794"/>
                  <a:pt x="5763561" y="1332305"/>
                  <a:pt x="5762403" y="1332794"/>
                </a:cubicBezTo>
                <a:close/>
                <a:moveTo>
                  <a:pt x="3623171" y="1331391"/>
                </a:moveTo>
                <a:lnTo>
                  <a:pt x="3622091" y="1334082"/>
                </a:lnTo>
                <a:lnTo>
                  <a:pt x="3621534" y="1333650"/>
                </a:lnTo>
                <a:lnTo>
                  <a:pt x="3621900" y="1336428"/>
                </a:lnTo>
                <a:close/>
                <a:moveTo>
                  <a:pt x="3698437" y="1330502"/>
                </a:moveTo>
                <a:lnTo>
                  <a:pt x="3697917" y="1331295"/>
                </a:lnTo>
                <a:lnTo>
                  <a:pt x="3698028" y="1331734"/>
                </a:lnTo>
                <a:close/>
                <a:moveTo>
                  <a:pt x="3454227" y="1329968"/>
                </a:moveTo>
                <a:cubicBezTo>
                  <a:pt x="3454227" y="1337713"/>
                  <a:pt x="3457998" y="1345459"/>
                  <a:pt x="3454227" y="1353205"/>
                </a:cubicBezTo>
                <a:cubicBezTo>
                  <a:pt x="3450456" y="1357079"/>
                  <a:pt x="3454227" y="1368699"/>
                  <a:pt x="3446684" y="1364825"/>
                </a:cubicBezTo>
                <a:cubicBezTo>
                  <a:pt x="3439141" y="1357079"/>
                  <a:pt x="3435370" y="1349333"/>
                  <a:pt x="3439141" y="1341587"/>
                </a:cubicBezTo>
                <a:cubicBezTo>
                  <a:pt x="3439141" y="1337713"/>
                  <a:pt x="3454227" y="1326094"/>
                  <a:pt x="3454227" y="1329968"/>
                </a:cubicBezTo>
                <a:close/>
                <a:moveTo>
                  <a:pt x="5110184" y="1328932"/>
                </a:moveTo>
                <a:lnTo>
                  <a:pt x="5111629" y="1333273"/>
                </a:lnTo>
                <a:cubicBezTo>
                  <a:pt x="5113092" y="1335719"/>
                  <a:pt x="5115042" y="1337679"/>
                  <a:pt x="5116992" y="1337679"/>
                </a:cubicBezTo>
                <a:lnTo>
                  <a:pt x="5121867" y="1337968"/>
                </a:lnTo>
                <a:lnTo>
                  <a:pt x="5112888" y="1333455"/>
                </a:lnTo>
                <a:close/>
                <a:moveTo>
                  <a:pt x="4716557" y="1328406"/>
                </a:moveTo>
                <a:lnTo>
                  <a:pt x="4728122" y="1332889"/>
                </a:lnTo>
                <a:cubicBezTo>
                  <a:pt x="4733965" y="1333860"/>
                  <a:pt x="4739809" y="1333860"/>
                  <a:pt x="4745653" y="1333860"/>
                </a:cubicBezTo>
                <a:lnTo>
                  <a:pt x="4766181" y="1335720"/>
                </a:lnTo>
                <a:lnTo>
                  <a:pt x="4753740" y="1334069"/>
                </a:lnTo>
                <a:cubicBezTo>
                  <a:pt x="4745930" y="1334069"/>
                  <a:pt x="4730311" y="1334069"/>
                  <a:pt x="4722538" y="1330152"/>
                </a:cubicBezTo>
                <a:close/>
                <a:moveTo>
                  <a:pt x="5390144" y="1326318"/>
                </a:moveTo>
                <a:lnTo>
                  <a:pt x="5387818" y="1328070"/>
                </a:lnTo>
                <a:lnTo>
                  <a:pt x="5375497" y="1339989"/>
                </a:lnTo>
                <a:lnTo>
                  <a:pt x="5379764" y="1338156"/>
                </a:lnTo>
                <a:close/>
                <a:moveTo>
                  <a:pt x="4699108" y="1326252"/>
                </a:moveTo>
                <a:lnTo>
                  <a:pt x="4698228" y="1328014"/>
                </a:lnTo>
                <a:lnTo>
                  <a:pt x="4699385" y="1327064"/>
                </a:lnTo>
                <a:lnTo>
                  <a:pt x="4705657" y="1326521"/>
                </a:lnTo>
                <a:close/>
                <a:moveTo>
                  <a:pt x="3703224" y="1323207"/>
                </a:moveTo>
                <a:lnTo>
                  <a:pt x="3699009" y="1329631"/>
                </a:lnTo>
                <a:lnTo>
                  <a:pt x="3703997" y="1325535"/>
                </a:lnTo>
                <a:close/>
                <a:moveTo>
                  <a:pt x="5405276" y="1315173"/>
                </a:moveTo>
                <a:lnTo>
                  <a:pt x="5401456" y="1317798"/>
                </a:lnTo>
                <a:lnTo>
                  <a:pt x="5399154" y="1319532"/>
                </a:lnTo>
                <a:lnTo>
                  <a:pt x="5403165" y="1317623"/>
                </a:lnTo>
                <a:close/>
                <a:moveTo>
                  <a:pt x="4053569" y="1314904"/>
                </a:moveTo>
                <a:lnTo>
                  <a:pt x="4066944" y="1321802"/>
                </a:lnTo>
                <a:lnTo>
                  <a:pt x="4094448" y="1327307"/>
                </a:lnTo>
                <a:lnTo>
                  <a:pt x="4091895" y="1326239"/>
                </a:lnTo>
                <a:cubicBezTo>
                  <a:pt x="4086041" y="1323796"/>
                  <a:pt x="4080187" y="1321843"/>
                  <a:pt x="4074333" y="1321843"/>
                </a:cubicBezTo>
                <a:cubicBezTo>
                  <a:pt x="4068478" y="1321843"/>
                  <a:pt x="4062624" y="1318909"/>
                  <a:pt x="4056770" y="1315974"/>
                </a:cubicBezTo>
                <a:close/>
                <a:moveTo>
                  <a:pt x="4827626" y="1313432"/>
                </a:moveTo>
                <a:lnTo>
                  <a:pt x="4827842" y="1314517"/>
                </a:lnTo>
                <a:cubicBezTo>
                  <a:pt x="4831765" y="1322334"/>
                  <a:pt x="4835652" y="1322334"/>
                  <a:pt x="4831765" y="1326252"/>
                </a:cubicBezTo>
                <a:cubicBezTo>
                  <a:pt x="4827860" y="1330160"/>
                  <a:pt x="4823955" y="1333094"/>
                  <a:pt x="4821517" y="1336028"/>
                </a:cubicBezTo>
                <a:lnTo>
                  <a:pt x="4821371" y="1337013"/>
                </a:lnTo>
                <a:lnTo>
                  <a:pt x="4829845" y="1329856"/>
                </a:lnTo>
                <a:cubicBezTo>
                  <a:pt x="4833257" y="1326925"/>
                  <a:pt x="4836182" y="1323993"/>
                  <a:pt x="4836182" y="1322033"/>
                </a:cubicBezTo>
                <a:close/>
                <a:moveTo>
                  <a:pt x="4347454" y="1311560"/>
                </a:moveTo>
                <a:lnTo>
                  <a:pt x="4347506" y="1312923"/>
                </a:lnTo>
                <a:cubicBezTo>
                  <a:pt x="4347752" y="1316957"/>
                  <a:pt x="4347997" y="1320380"/>
                  <a:pt x="4347997" y="1322334"/>
                </a:cubicBezTo>
                <a:cubicBezTo>
                  <a:pt x="4347997" y="1334069"/>
                  <a:pt x="4347997" y="1345804"/>
                  <a:pt x="4347997" y="1357539"/>
                </a:cubicBezTo>
                <a:lnTo>
                  <a:pt x="4348220" y="1359234"/>
                </a:lnTo>
                <a:lnTo>
                  <a:pt x="4348400" y="1357614"/>
                </a:lnTo>
                <a:cubicBezTo>
                  <a:pt x="4348400" y="1349777"/>
                  <a:pt x="4348400" y="1338026"/>
                  <a:pt x="4348400" y="1326275"/>
                </a:cubicBezTo>
                <a:cubicBezTo>
                  <a:pt x="4348400" y="1325294"/>
                  <a:pt x="4348156" y="1322111"/>
                  <a:pt x="4347851" y="1317887"/>
                </a:cubicBezTo>
                <a:close/>
                <a:moveTo>
                  <a:pt x="3592410" y="1311078"/>
                </a:moveTo>
                <a:lnTo>
                  <a:pt x="3594855" y="1314430"/>
                </a:lnTo>
                <a:lnTo>
                  <a:pt x="3603533" y="1319699"/>
                </a:lnTo>
                <a:close/>
                <a:moveTo>
                  <a:pt x="4527439" y="1310599"/>
                </a:moveTo>
                <a:cubicBezTo>
                  <a:pt x="4523552" y="1310599"/>
                  <a:pt x="4520628" y="1312554"/>
                  <a:pt x="4517700" y="1314508"/>
                </a:cubicBezTo>
                <a:lnTo>
                  <a:pt x="4516590" y="1314952"/>
                </a:lnTo>
                <a:lnTo>
                  <a:pt x="4520144" y="1314524"/>
                </a:lnTo>
                <a:cubicBezTo>
                  <a:pt x="4524052" y="1310601"/>
                  <a:pt x="4531853" y="1314524"/>
                  <a:pt x="4535761" y="1318438"/>
                </a:cubicBezTo>
                <a:lnTo>
                  <a:pt x="4544357" y="1329944"/>
                </a:lnTo>
                <a:lnTo>
                  <a:pt x="4538663" y="1320872"/>
                </a:lnTo>
                <a:cubicBezTo>
                  <a:pt x="4535249" y="1316471"/>
                  <a:pt x="4531344" y="1312558"/>
                  <a:pt x="4527439" y="1310599"/>
                </a:cubicBezTo>
                <a:close/>
                <a:moveTo>
                  <a:pt x="4039208" y="1310105"/>
                </a:moveTo>
                <a:lnTo>
                  <a:pt x="4032810" y="1313932"/>
                </a:lnTo>
                <a:lnTo>
                  <a:pt x="4049387" y="1313507"/>
                </a:lnTo>
                <a:close/>
                <a:moveTo>
                  <a:pt x="5093735" y="1307336"/>
                </a:moveTo>
                <a:lnTo>
                  <a:pt x="5106369" y="1322554"/>
                </a:lnTo>
                <a:lnTo>
                  <a:pt x="5101181" y="1313878"/>
                </a:lnTo>
                <a:close/>
                <a:moveTo>
                  <a:pt x="6062145" y="1306996"/>
                </a:moveTo>
                <a:lnTo>
                  <a:pt x="6062083" y="1307501"/>
                </a:lnTo>
                <a:cubicBezTo>
                  <a:pt x="6061600" y="1309447"/>
                  <a:pt x="6060635" y="1312367"/>
                  <a:pt x="6060635" y="1310423"/>
                </a:cubicBezTo>
                <a:close/>
                <a:moveTo>
                  <a:pt x="5787815" y="1303594"/>
                </a:moveTo>
                <a:lnTo>
                  <a:pt x="5787815" y="1325953"/>
                </a:lnTo>
                <a:cubicBezTo>
                  <a:pt x="5787815" y="1329856"/>
                  <a:pt x="5784890" y="1331808"/>
                  <a:pt x="5781965" y="1333763"/>
                </a:cubicBezTo>
                <a:lnTo>
                  <a:pt x="5781190" y="1334801"/>
                </a:lnTo>
                <a:lnTo>
                  <a:pt x="5787557" y="1329652"/>
                </a:lnTo>
                <a:cubicBezTo>
                  <a:pt x="5787557" y="1325773"/>
                  <a:pt x="5787557" y="1317965"/>
                  <a:pt x="5791509" y="1314035"/>
                </a:cubicBezTo>
                <a:close/>
                <a:moveTo>
                  <a:pt x="5405393" y="1302029"/>
                </a:moveTo>
                <a:lnTo>
                  <a:pt x="5405368" y="1302129"/>
                </a:lnTo>
                <a:lnTo>
                  <a:pt x="5405922" y="1303090"/>
                </a:lnTo>
                <a:close/>
                <a:moveTo>
                  <a:pt x="4452612" y="1301582"/>
                </a:moveTo>
                <a:lnTo>
                  <a:pt x="4465507" y="1314524"/>
                </a:lnTo>
                <a:cubicBezTo>
                  <a:pt x="4469407" y="1316481"/>
                  <a:pt x="4474285" y="1316481"/>
                  <a:pt x="4479162" y="1315992"/>
                </a:cubicBezTo>
                <a:lnTo>
                  <a:pt x="4487812" y="1315062"/>
                </a:lnTo>
                <a:lnTo>
                  <a:pt x="4484540" y="1314517"/>
                </a:lnTo>
                <a:cubicBezTo>
                  <a:pt x="4476730" y="1316467"/>
                  <a:pt x="4470882" y="1315487"/>
                  <a:pt x="4465520" y="1312554"/>
                </a:cubicBezTo>
                <a:close/>
                <a:moveTo>
                  <a:pt x="3790477" y="1300354"/>
                </a:moveTo>
                <a:cubicBezTo>
                  <a:pt x="3782664" y="1298402"/>
                  <a:pt x="3774853" y="1298402"/>
                  <a:pt x="3767041" y="1302307"/>
                </a:cubicBezTo>
                <a:cubicBezTo>
                  <a:pt x="3759229" y="1310118"/>
                  <a:pt x="3751417" y="1310118"/>
                  <a:pt x="3739695" y="1310118"/>
                </a:cubicBezTo>
                <a:lnTo>
                  <a:pt x="3725121" y="1309441"/>
                </a:lnTo>
                <a:lnTo>
                  <a:pt x="3714501" y="1307555"/>
                </a:lnTo>
                <a:lnTo>
                  <a:pt x="3707603" y="1304945"/>
                </a:lnTo>
                <a:lnTo>
                  <a:pt x="3708701" y="1306525"/>
                </a:lnTo>
                <a:lnTo>
                  <a:pt x="3714501" y="1307555"/>
                </a:lnTo>
                <a:lnTo>
                  <a:pt x="3718696" y="1309142"/>
                </a:lnTo>
                <a:lnTo>
                  <a:pt x="3725121" y="1309441"/>
                </a:lnTo>
                <a:lnTo>
                  <a:pt x="3734339" y="1311077"/>
                </a:lnTo>
                <a:cubicBezTo>
                  <a:pt x="3743709" y="1310939"/>
                  <a:pt x="3752873" y="1309835"/>
                  <a:pt x="3758739" y="1309835"/>
                </a:cubicBezTo>
                <a:cubicBezTo>
                  <a:pt x="3762649" y="1309835"/>
                  <a:pt x="3766559" y="1301989"/>
                  <a:pt x="3774379" y="1301989"/>
                </a:cubicBezTo>
                <a:cubicBezTo>
                  <a:pt x="3780244" y="1300026"/>
                  <a:pt x="3786109" y="1300026"/>
                  <a:pt x="3791486" y="1301008"/>
                </a:cubicBezTo>
                <a:lnTo>
                  <a:pt x="3794800" y="1302155"/>
                </a:lnTo>
                <a:close/>
                <a:moveTo>
                  <a:pt x="3637089" y="1300286"/>
                </a:moveTo>
                <a:lnTo>
                  <a:pt x="3629929" y="1314554"/>
                </a:lnTo>
                <a:lnTo>
                  <a:pt x="3628278" y="1318667"/>
                </a:lnTo>
                <a:lnTo>
                  <a:pt x="3634502" y="1311817"/>
                </a:lnTo>
                <a:cubicBezTo>
                  <a:pt x="3637451" y="1309869"/>
                  <a:pt x="3639417" y="1307921"/>
                  <a:pt x="3637450" y="1302078"/>
                </a:cubicBezTo>
                <a:close/>
                <a:moveTo>
                  <a:pt x="3413716" y="1299523"/>
                </a:moveTo>
                <a:lnTo>
                  <a:pt x="3415737" y="1301922"/>
                </a:lnTo>
                <a:lnTo>
                  <a:pt x="3417445" y="1304195"/>
                </a:lnTo>
                <a:lnTo>
                  <a:pt x="3416590" y="1301099"/>
                </a:lnTo>
                <a:close/>
                <a:moveTo>
                  <a:pt x="6084206" y="1298133"/>
                </a:moveTo>
                <a:cubicBezTo>
                  <a:pt x="6084206" y="1298133"/>
                  <a:pt x="6068232" y="1310116"/>
                  <a:pt x="6068232" y="1310116"/>
                </a:cubicBezTo>
                <a:cubicBezTo>
                  <a:pt x="6068232" y="1306122"/>
                  <a:pt x="6076219" y="1302128"/>
                  <a:pt x="6084206" y="1298133"/>
                </a:cubicBezTo>
                <a:close/>
                <a:moveTo>
                  <a:pt x="1774770" y="1297509"/>
                </a:moveTo>
                <a:cubicBezTo>
                  <a:pt x="1770003" y="1296769"/>
                  <a:pt x="1766376" y="1304825"/>
                  <a:pt x="1760535" y="1301912"/>
                </a:cubicBezTo>
                <a:cubicBezTo>
                  <a:pt x="1752672" y="1297988"/>
                  <a:pt x="1741032" y="1305796"/>
                  <a:pt x="1737100" y="1305796"/>
                </a:cubicBezTo>
                <a:cubicBezTo>
                  <a:pt x="1725382" y="1305796"/>
                  <a:pt x="1721528" y="1309720"/>
                  <a:pt x="1717597" y="1317528"/>
                </a:cubicBezTo>
                <a:cubicBezTo>
                  <a:pt x="1713743" y="1317528"/>
                  <a:pt x="1713743" y="1321452"/>
                  <a:pt x="1717597" y="1321452"/>
                </a:cubicBezTo>
                <a:cubicBezTo>
                  <a:pt x="1725382" y="1325375"/>
                  <a:pt x="1725382" y="1321452"/>
                  <a:pt x="1725382" y="1329260"/>
                </a:cubicBezTo>
                <a:cubicBezTo>
                  <a:pt x="1713743" y="1329260"/>
                  <a:pt x="1709811" y="1337068"/>
                  <a:pt x="1698092" y="1337068"/>
                </a:cubicBezTo>
                <a:cubicBezTo>
                  <a:pt x="1690307" y="1340991"/>
                  <a:pt x="1686375" y="1333183"/>
                  <a:pt x="1678589" y="1337068"/>
                </a:cubicBezTo>
                <a:cubicBezTo>
                  <a:pt x="1670803" y="1344915"/>
                  <a:pt x="1663017" y="1352723"/>
                  <a:pt x="1659085" y="1352723"/>
                </a:cubicBezTo>
                <a:lnTo>
                  <a:pt x="1652936" y="1344063"/>
                </a:lnTo>
                <a:lnTo>
                  <a:pt x="1651192" y="1348865"/>
                </a:lnTo>
                <a:cubicBezTo>
                  <a:pt x="1651192" y="1344956"/>
                  <a:pt x="1651192" y="1341046"/>
                  <a:pt x="1651192" y="1341046"/>
                </a:cubicBezTo>
                <a:cubicBezTo>
                  <a:pt x="1647278" y="1341046"/>
                  <a:pt x="1643415" y="1348865"/>
                  <a:pt x="1643415" y="1348865"/>
                </a:cubicBezTo>
                <a:cubicBezTo>
                  <a:pt x="1639500" y="1352774"/>
                  <a:pt x="1643415" y="1356683"/>
                  <a:pt x="1647278" y="1360592"/>
                </a:cubicBezTo>
                <a:cubicBezTo>
                  <a:pt x="1659021" y="1364501"/>
                  <a:pt x="1670713" y="1364501"/>
                  <a:pt x="1682405" y="1360592"/>
                </a:cubicBezTo>
                <a:cubicBezTo>
                  <a:pt x="1694096" y="1356683"/>
                  <a:pt x="1705787" y="1348865"/>
                  <a:pt x="1713617" y="1344956"/>
                </a:cubicBezTo>
                <a:cubicBezTo>
                  <a:pt x="1721394" y="1341046"/>
                  <a:pt x="1725308" y="1337137"/>
                  <a:pt x="1729223" y="1333228"/>
                </a:cubicBezTo>
                <a:cubicBezTo>
                  <a:pt x="1725308" y="1333228"/>
                  <a:pt x="1725308" y="1321501"/>
                  <a:pt x="1725308" y="1321501"/>
                </a:cubicBezTo>
                <a:cubicBezTo>
                  <a:pt x="1729223" y="1321501"/>
                  <a:pt x="1737000" y="1317592"/>
                  <a:pt x="1744830" y="1317592"/>
                </a:cubicBezTo>
                <a:cubicBezTo>
                  <a:pt x="1752607" y="1317592"/>
                  <a:pt x="1756521" y="1321501"/>
                  <a:pt x="1764298" y="1321501"/>
                </a:cubicBezTo>
                <a:cubicBezTo>
                  <a:pt x="1772128" y="1321501"/>
                  <a:pt x="1783819" y="1313682"/>
                  <a:pt x="1779904" y="1301955"/>
                </a:cubicBezTo>
                <a:lnTo>
                  <a:pt x="1779990" y="1301870"/>
                </a:lnTo>
                <a:close/>
                <a:moveTo>
                  <a:pt x="3696004" y="1289048"/>
                </a:moveTo>
                <a:lnTo>
                  <a:pt x="3696444" y="1298182"/>
                </a:lnTo>
                <a:lnTo>
                  <a:pt x="3697256" y="1301400"/>
                </a:lnTo>
                <a:lnTo>
                  <a:pt x="3700087" y="1294139"/>
                </a:lnTo>
                <a:lnTo>
                  <a:pt x="3700628" y="1294918"/>
                </a:lnTo>
                <a:lnTo>
                  <a:pt x="3700628" y="1290590"/>
                </a:lnTo>
                <a:close/>
                <a:moveTo>
                  <a:pt x="5784212" y="1289023"/>
                </a:moveTo>
                <a:lnTo>
                  <a:pt x="5783915" y="1289266"/>
                </a:lnTo>
                <a:lnTo>
                  <a:pt x="5784562" y="1290806"/>
                </a:lnTo>
                <a:close/>
                <a:moveTo>
                  <a:pt x="3680325" y="1285731"/>
                </a:moveTo>
                <a:lnTo>
                  <a:pt x="3680710" y="1286495"/>
                </a:lnTo>
                <a:lnTo>
                  <a:pt x="3691425" y="1287522"/>
                </a:lnTo>
                <a:lnTo>
                  <a:pt x="3688915" y="1286685"/>
                </a:lnTo>
                <a:close/>
                <a:moveTo>
                  <a:pt x="5062899" y="1284833"/>
                </a:moveTo>
                <a:lnTo>
                  <a:pt x="5073326" y="1289407"/>
                </a:lnTo>
                <a:lnTo>
                  <a:pt x="5069971" y="1286460"/>
                </a:lnTo>
                <a:close/>
                <a:moveTo>
                  <a:pt x="6108165" y="1283488"/>
                </a:moveTo>
                <a:cubicBezTo>
                  <a:pt x="6108165" y="1283488"/>
                  <a:pt x="6100179" y="1302130"/>
                  <a:pt x="6092192" y="1298401"/>
                </a:cubicBezTo>
                <a:cubicBezTo>
                  <a:pt x="6092192" y="1298401"/>
                  <a:pt x="6108165" y="1283488"/>
                  <a:pt x="6108165" y="1283488"/>
                </a:cubicBezTo>
                <a:close/>
                <a:moveTo>
                  <a:pt x="4816807" y="1282990"/>
                </a:moveTo>
                <a:lnTo>
                  <a:pt x="4816145" y="1283211"/>
                </a:lnTo>
                <a:cubicBezTo>
                  <a:pt x="4818107" y="1281261"/>
                  <a:pt x="4819088" y="1284195"/>
                  <a:pt x="4820064" y="1287617"/>
                </a:cubicBezTo>
                <a:lnTo>
                  <a:pt x="4820592" y="1288611"/>
                </a:lnTo>
                <a:lnTo>
                  <a:pt x="4819546" y="1284976"/>
                </a:lnTo>
                <a:close/>
                <a:moveTo>
                  <a:pt x="5811106" y="1278968"/>
                </a:moveTo>
                <a:lnTo>
                  <a:pt x="5816883" y="1283253"/>
                </a:lnTo>
                <a:lnTo>
                  <a:pt x="5820329" y="1280648"/>
                </a:lnTo>
                <a:lnTo>
                  <a:pt x="5811216" y="1278979"/>
                </a:lnTo>
                <a:close/>
                <a:moveTo>
                  <a:pt x="5025176" y="1278841"/>
                </a:moveTo>
                <a:lnTo>
                  <a:pt x="5031189" y="1280944"/>
                </a:lnTo>
                <a:lnTo>
                  <a:pt x="5052683" y="1282483"/>
                </a:lnTo>
                <a:lnTo>
                  <a:pt x="5046582" y="1281080"/>
                </a:lnTo>
                <a:close/>
                <a:moveTo>
                  <a:pt x="1818970" y="1278448"/>
                </a:moveTo>
                <a:lnTo>
                  <a:pt x="1818842" y="1278474"/>
                </a:lnTo>
                <a:lnTo>
                  <a:pt x="1858311" y="1278474"/>
                </a:lnTo>
                <a:lnTo>
                  <a:pt x="1857978" y="1278448"/>
                </a:lnTo>
                <a:cubicBezTo>
                  <a:pt x="1846260" y="1278448"/>
                  <a:pt x="1830688" y="1278448"/>
                  <a:pt x="1818970" y="1278448"/>
                </a:cubicBezTo>
                <a:close/>
                <a:moveTo>
                  <a:pt x="5801466" y="1278012"/>
                </a:moveTo>
                <a:cubicBezTo>
                  <a:pt x="5798541" y="1278988"/>
                  <a:pt x="5795616" y="1280939"/>
                  <a:pt x="5791715" y="1282899"/>
                </a:cubicBezTo>
                <a:lnTo>
                  <a:pt x="5789413" y="1284779"/>
                </a:lnTo>
                <a:lnTo>
                  <a:pt x="5795460" y="1282749"/>
                </a:lnTo>
                <a:lnTo>
                  <a:pt x="5802798" y="1278144"/>
                </a:lnTo>
                <a:close/>
                <a:moveTo>
                  <a:pt x="3586058" y="1277627"/>
                </a:moveTo>
                <a:lnTo>
                  <a:pt x="3579277" y="1278961"/>
                </a:lnTo>
                <a:lnTo>
                  <a:pt x="3576256" y="1282692"/>
                </a:lnTo>
                <a:close/>
                <a:moveTo>
                  <a:pt x="5465736" y="1275728"/>
                </a:moveTo>
                <a:lnTo>
                  <a:pt x="5452168" y="1282552"/>
                </a:lnTo>
                <a:cubicBezTo>
                  <a:pt x="5444373" y="1290380"/>
                  <a:pt x="5436571" y="1288420"/>
                  <a:pt x="5429257" y="1285971"/>
                </a:cubicBezTo>
                <a:lnTo>
                  <a:pt x="5423948" y="1284522"/>
                </a:lnTo>
                <a:lnTo>
                  <a:pt x="5440703" y="1290740"/>
                </a:lnTo>
                <a:cubicBezTo>
                  <a:pt x="5448503" y="1290740"/>
                  <a:pt x="5456304" y="1282899"/>
                  <a:pt x="5460204" y="1278979"/>
                </a:cubicBezTo>
                <a:close/>
                <a:moveTo>
                  <a:pt x="5994943" y="1275395"/>
                </a:moveTo>
                <a:cubicBezTo>
                  <a:pt x="6010400" y="1279288"/>
                  <a:pt x="6018125" y="1298744"/>
                  <a:pt x="6029716" y="1302637"/>
                </a:cubicBezTo>
                <a:cubicBezTo>
                  <a:pt x="6033582" y="1306530"/>
                  <a:pt x="6049038" y="1310423"/>
                  <a:pt x="6056770" y="1310423"/>
                </a:cubicBezTo>
                <a:cubicBezTo>
                  <a:pt x="6056770" y="1310423"/>
                  <a:pt x="6064495" y="1302637"/>
                  <a:pt x="6064495" y="1298744"/>
                </a:cubicBezTo>
                <a:cubicBezTo>
                  <a:pt x="6064495" y="1300690"/>
                  <a:pt x="6063530" y="1303610"/>
                  <a:pt x="6062565" y="1306043"/>
                </a:cubicBezTo>
                <a:lnTo>
                  <a:pt x="6062145" y="1306996"/>
                </a:lnTo>
                <a:lnTo>
                  <a:pt x="6062264" y="1306042"/>
                </a:lnTo>
                <a:cubicBezTo>
                  <a:pt x="6062083" y="1306286"/>
                  <a:pt x="6061600" y="1307503"/>
                  <a:pt x="6060635" y="1310423"/>
                </a:cubicBezTo>
                <a:cubicBezTo>
                  <a:pt x="6056770" y="1318204"/>
                  <a:pt x="6068361" y="1314311"/>
                  <a:pt x="6064495" y="1318204"/>
                </a:cubicBezTo>
                <a:cubicBezTo>
                  <a:pt x="6056770" y="1329882"/>
                  <a:pt x="6068361" y="1322097"/>
                  <a:pt x="6072226" y="1325990"/>
                </a:cubicBezTo>
                <a:cubicBezTo>
                  <a:pt x="6072226" y="1333771"/>
                  <a:pt x="6033582" y="1333771"/>
                  <a:pt x="6033582" y="1333771"/>
                </a:cubicBezTo>
                <a:cubicBezTo>
                  <a:pt x="6025856" y="1337664"/>
                  <a:pt x="6029716" y="1361017"/>
                  <a:pt x="6018125" y="1353231"/>
                </a:cubicBezTo>
                <a:cubicBezTo>
                  <a:pt x="6010400" y="1349338"/>
                  <a:pt x="6006534" y="1345450"/>
                  <a:pt x="5998803" y="1341557"/>
                </a:cubicBezTo>
                <a:cubicBezTo>
                  <a:pt x="5991077" y="1337664"/>
                  <a:pt x="5987212" y="1345450"/>
                  <a:pt x="5979481" y="1345450"/>
                </a:cubicBezTo>
                <a:cubicBezTo>
                  <a:pt x="5979481" y="1345450"/>
                  <a:pt x="5964024" y="1341557"/>
                  <a:pt x="5967890" y="1349338"/>
                </a:cubicBezTo>
                <a:cubicBezTo>
                  <a:pt x="5971755" y="1353231"/>
                  <a:pt x="5979481" y="1357124"/>
                  <a:pt x="5979481" y="1361017"/>
                </a:cubicBezTo>
                <a:cubicBezTo>
                  <a:pt x="5979481" y="1364905"/>
                  <a:pt x="5975621" y="1361017"/>
                  <a:pt x="5975621" y="1361017"/>
                </a:cubicBezTo>
                <a:cubicBezTo>
                  <a:pt x="5971755" y="1361017"/>
                  <a:pt x="5971755" y="1364905"/>
                  <a:pt x="5967890" y="1368798"/>
                </a:cubicBezTo>
                <a:cubicBezTo>
                  <a:pt x="5964024" y="1372691"/>
                  <a:pt x="5956298" y="1364905"/>
                  <a:pt x="5960164" y="1361017"/>
                </a:cubicBezTo>
                <a:cubicBezTo>
                  <a:pt x="5964024" y="1353231"/>
                  <a:pt x="5952433" y="1349338"/>
                  <a:pt x="5956298" y="1341557"/>
                </a:cubicBezTo>
                <a:cubicBezTo>
                  <a:pt x="5960164" y="1341557"/>
                  <a:pt x="5971755" y="1333771"/>
                  <a:pt x="5971755" y="1333771"/>
                </a:cubicBezTo>
                <a:cubicBezTo>
                  <a:pt x="5971755" y="1333771"/>
                  <a:pt x="5967890" y="1329882"/>
                  <a:pt x="5967890" y="1325990"/>
                </a:cubicBezTo>
                <a:cubicBezTo>
                  <a:pt x="5971755" y="1322097"/>
                  <a:pt x="5979481" y="1325990"/>
                  <a:pt x="5979481" y="1325990"/>
                </a:cubicBezTo>
                <a:cubicBezTo>
                  <a:pt x="5991077" y="1329882"/>
                  <a:pt x="5983346" y="1318204"/>
                  <a:pt x="5987212" y="1314311"/>
                </a:cubicBezTo>
                <a:cubicBezTo>
                  <a:pt x="5991077" y="1306530"/>
                  <a:pt x="5994943" y="1298744"/>
                  <a:pt x="5994943" y="1290963"/>
                </a:cubicBezTo>
                <a:cubicBezTo>
                  <a:pt x="5991077" y="1287070"/>
                  <a:pt x="5987212" y="1271503"/>
                  <a:pt x="5994943" y="1275395"/>
                </a:cubicBezTo>
                <a:close/>
                <a:moveTo>
                  <a:pt x="4839575" y="1275394"/>
                </a:moveTo>
                <a:lnTo>
                  <a:pt x="4827447" y="1279441"/>
                </a:lnTo>
                <a:lnTo>
                  <a:pt x="4828870" y="1278983"/>
                </a:lnTo>
                <a:lnTo>
                  <a:pt x="4841424" y="1275752"/>
                </a:lnTo>
                <a:close/>
                <a:moveTo>
                  <a:pt x="3614328" y="1275020"/>
                </a:moveTo>
                <a:cubicBezTo>
                  <a:pt x="3608486" y="1273050"/>
                  <a:pt x="3602644" y="1274035"/>
                  <a:pt x="3596802" y="1275513"/>
                </a:cubicBezTo>
                <a:lnTo>
                  <a:pt x="3592962" y="1276269"/>
                </a:lnTo>
                <a:lnTo>
                  <a:pt x="3610333" y="1275499"/>
                </a:lnTo>
                <a:lnTo>
                  <a:pt x="3633649" y="1283244"/>
                </a:lnTo>
                <a:lnTo>
                  <a:pt x="3633279" y="1281413"/>
                </a:lnTo>
                <a:close/>
                <a:moveTo>
                  <a:pt x="1877626" y="1274477"/>
                </a:moveTo>
                <a:lnTo>
                  <a:pt x="1877482" y="1274524"/>
                </a:lnTo>
                <a:lnTo>
                  <a:pt x="1877370" y="1274605"/>
                </a:lnTo>
                <a:lnTo>
                  <a:pt x="1877450" y="1274565"/>
                </a:lnTo>
                <a:close/>
                <a:moveTo>
                  <a:pt x="5016744" y="1271767"/>
                </a:moveTo>
                <a:lnTo>
                  <a:pt x="5017904" y="1276299"/>
                </a:lnTo>
                <a:lnTo>
                  <a:pt x="5022487" y="1277901"/>
                </a:lnTo>
                <a:close/>
                <a:moveTo>
                  <a:pt x="6131016" y="1271505"/>
                </a:moveTo>
                <a:cubicBezTo>
                  <a:pt x="6131016" y="1271505"/>
                  <a:pt x="6119701" y="1286152"/>
                  <a:pt x="6115930" y="1282490"/>
                </a:cubicBezTo>
                <a:cubicBezTo>
                  <a:pt x="6112158" y="1278829"/>
                  <a:pt x="6131016" y="1271505"/>
                  <a:pt x="6131016" y="1271505"/>
                </a:cubicBezTo>
                <a:close/>
                <a:moveTo>
                  <a:pt x="5827389" y="1270418"/>
                </a:moveTo>
                <a:lnTo>
                  <a:pt x="5826816" y="1271173"/>
                </a:lnTo>
                <a:lnTo>
                  <a:pt x="5825505" y="1273801"/>
                </a:lnTo>
                <a:close/>
                <a:moveTo>
                  <a:pt x="3406471" y="1270227"/>
                </a:moveTo>
                <a:lnTo>
                  <a:pt x="3403997" y="1274611"/>
                </a:lnTo>
                <a:lnTo>
                  <a:pt x="3404385" y="1278614"/>
                </a:lnTo>
                <a:lnTo>
                  <a:pt x="3405377" y="1274630"/>
                </a:lnTo>
                <a:close/>
                <a:moveTo>
                  <a:pt x="5490873" y="1268534"/>
                </a:moveTo>
                <a:lnTo>
                  <a:pt x="5481418" y="1272267"/>
                </a:lnTo>
                <a:lnTo>
                  <a:pt x="5470256" y="1274264"/>
                </a:lnTo>
                <a:lnTo>
                  <a:pt x="5479705" y="1275094"/>
                </a:lnTo>
                <a:cubicBezTo>
                  <a:pt x="5483605" y="1275094"/>
                  <a:pt x="5486530" y="1273626"/>
                  <a:pt x="5488907" y="1271363"/>
                </a:cubicBezTo>
                <a:close/>
                <a:moveTo>
                  <a:pt x="4406611" y="1267511"/>
                </a:moveTo>
                <a:cubicBezTo>
                  <a:pt x="4406611" y="1263516"/>
                  <a:pt x="4410160" y="1271505"/>
                  <a:pt x="4413710" y="1271505"/>
                </a:cubicBezTo>
                <a:cubicBezTo>
                  <a:pt x="4413710" y="1271505"/>
                  <a:pt x="4413710" y="1275500"/>
                  <a:pt x="4413710" y="1279494"/>
                </a:cubicBezTo>
                <a:cubicBezTo>
                  <a:pt x="4410160" y="1275500"/>
                  <a:pt x="4403061" y="1271505"/>
                  <a:pt x="4406611" y="1267511"/>
                </a:cubicBezTo>
                <a:close/>
                <a:moveTo>
                  <a:pt x="4863765" y="1264395"/>
                </a:moveTo>
                <a:lnTo>
                  <a:pt x="4862968" y="1267576"/>
                </a:lnTo>
                <a:cubicBezTo>
                  <a:pt x="4862968" y="1269526"/>
                  <a:pt x="4864920" y="1271481"/>
                  <a:pt x="4866387" y="1272948"/>
                </a:cubicBezTo>
                <a:lnTo>
                  <a:pt x="4866856" y="1275226"/>
                </a:lnTo>
                <a:lnTo>
                  <a:pt x="4867384" y="1275094"/>
                </a:lnTo>
                <a:cubicBezTo>
                  <a:pt x="4867384" y="1273134"/>
                  <a:pt x="4866409" y="1272154"/>
                  <a:pt x="4865433" y="1270683"/>
                </a:cubicBezTo>
                <a:close/>
                <a:moveTo>
                  <a:pt x="1651736" y="1259523"/>
                </a:moveTo>
                <a:cubicBezTo>
                  <a:pt x="1647742" y="1259523"/>
                  <a:pt x="1675695" y="1259523"/>
                  <a:pt x="1675695" y="1263518"/>
                </a:cubicBezTo>
                <a:cubicBezTo>
                  <a:pt x="1671701" y="1271509"/>
                  <a:pt x="1655728" y="1259523"/>
                  <a:pt x="1651736" y="1259523"/>
                </a:cubicBezTo>
                <a:close/>
                <a:moveTo>
                  <a:pt x="3403997" y="1256740"/>
                </a:moveTo>
                <a:lnTo>
                  <a:pt x="3403997" y="1259006"/>
                </a:lnTo>
                <a:lnTo>
                  <a:pt x="3405819" y="1262235"/>
                </a:lnTo>
                <a:close/>
                <a:moveTo>
                  <a:pt x="3446913" y="1256111"/>
                </a:moveTo>
                <a:lnTo>
                  <a:pt x="3445388" y="1258240"/>
                </a:lnTo>
                <a:lnTo>
                  <a:pt x="3446320" y="1258944"/>
                </a:lnTo>
                <a:close/>
                <a:moveTo>
                  <a:pt x="3631025" y="1255997"/>
                </a:moveTo>
                <a:lnTo>
                  <a:pt x="3630166" y="1256234"/>
                </a:lnTo>
                <a:lnTo>
                  <a:pt x="3630639" y="1257911"/>
                </a:lnTo>
                <a:close/>
                <a:moveTo>
                  <a:pt x="6166733" y="1255528"/>
                </a:moveTo>
                <a:cubicBezTo>
                  <a:pt x="6170726" y="1255528"/>
                  <a:pt x="6150759" y="1271505"/>
                  <a:pt x="6146766" y="1267511"/>
                </a:cubicBezTo>
                <a:cubicBezTo>
                  <a:pt x="6142773" y="1263517"/>
                  <a:pt x="6162740" y="1255528"/>
                  <a:pt x="6166733" y="1255528"/>
                </a:cubicBezTo>
                <a:close/>
                <a:moveTo>
                  <a:pt x="4426494" y="1255347"/>
                </a:moveTo>
                <a:cubicBezTo>
                  <a:pt x="4424051" y="1255837"/>
                  <a:pt x="4422098" y="1257791"/>
                  <a:pt x="4422098" y="1259741"/>
                </a:cubicBezTo>
                <a:cubicBezTo>
                  <a:pt x="4422098" y="1267576"/>
                  <a:pt x="4410402" y="1259741"/>
                  <a:pt x="4406515" y="1259741"/>
                </a:cubicBezTo>
                <a:cubicBezTo>
                  <a:pt x="4398706" y="1255841"/>
                  <a:pt x="4402592" y="1263659"/>
                  <a:pt x="4398706" y="1267576"/>
                </a:cubicBezTo>
                <a:cubicBezTo>
                  <a:pt x="4394819" y="1267576"/>
                  <a:pt x="4387009" y="1271476"/>
                  <a:pt x="4379199" y="1271476"/>
                </a:cubicBezTo>
                <a:lnTo>
                  <a:pt x="4361012" y="1279290"/>
                </a:lnTo>
                <a:lnTo>
                  <a:pt x="4399145" y="1267511"/>
                </a:lnTo>
                <a:cubicBezTo>
                  <a:pt x="4403037" y="1267511"/>
                  <a:pt x="4395237" y="1279262"/>
                  <a:pt x="4395237" y="1279262"/>
                </a:cubicBezTo>
                <a:cubicBezTo>
                  <a:pt x="4391328" y="1283185"/>
                  <a:pt x="4391328" y="1294936"/>
                  <a:pt x="4399145" y="1298850"/>
                </a:cubicBezTo>
                <a:cubicBezTo>
                  <a:pt x="4406946" y="1298850"/>
                  <a:pt x="4403037" y="1294936"/>
                  <a:pt x="4403037" y="1287099"/>
                </a:cubicBezTo>
                <a:cubicBezTo>
                  <a:pt x="4403037" y="1283185"/>
                  <a:pt x="4403037" y="1275348"/>
                  <a:pt x="4403037" y="1271425"/>
                </a:cubicBezTo>
                <a:cubicBezTo>
                  <a:pt x="4414762" y="1279262"/>
                  <a:pt x="4414762" y="1279262"/>
                  <a:pt x="4410854" y="1291013"/>
                </a:cubicBezTo>
                <a:cubicBezTo>
                  <a:pt x="4406946" y="1298850"/>
                  <a:pt x="4406946" y="1306687"/>
                  <a:pt x="4418655" y="1306687"/>
                </a:cubicBezTo>
                <a:cubicBezTo>
                  <a:pt x="4426471" y="1306687"/>
                  <a:pt x="4430364" y="1302764"/>
                  <a:pt x="4434272" y="1298850"/>
                </a:cubicBezTo>
                <a:lnTo>
                  <a:pt x="4440608" y="1292979"/>
                </a:lnTo>
                <a:lnTo>
                  <a:pt x="4437718" y="1291047"/>
                </a:lnTo>
                <a:cubicBezTo>
                  <a:pt x="4441604" y="1287129"/>
                  <a:pt x="4437718" y="1279311"/>
                  <a:pt x="4437718" y="1275394"/>
                </a:cubicBezTo>
                <a:cubicBezTo>
                  <a:pt x="4433831" y="1267576"/>
                  <a:pt x="4437718" y="1263659"/>
                  <a:pt x="4433831" y="1259741"/>
                </a:cubicBezTo>
                <a:cubicBezTo>
                  <a:pt x="4431870" y="1255833"/>
                  <a:pt x="4428936" y="1254858"/>
                  <a:pt x="4426494" y="1255347"/>
                </a:cubicBezTo>
                <a:close/>
                <a:moveTo>
                  <a:pt x="3659714" y="1253589"/>
                </a:moveTo>
                <a:lnTo>
                  <a:pt x="3668914" y="1267017"/>
                </a:lnTo>
                <a:cubicBezTo>
                  <a:pt x="3668914" y="1274808"/>
                  <a:pt x="3672847" y="1270912"/>
                  <a:pt x="3676777" y="1278704"/>
                </a:cubicBezTo>
                <a:lnTo>
                  <a:pt x="3679044" y="1283194"/>
                </a:lnTo>
                <a:lnTo>
                  <a:pt x="3677193" y="1278874"/>
                </a:lnTo>
                <a:cubicBezTo>
                  <a:pt x="3673283" y="1271063"/>
                  <a:pt x="3669381" y="1271063"/>
                  <a:pt x="3669381" y="1263252"/>
                </a:cubicBezTo>
                <a:cubicBezTo>
                  <a:pt x="3669381" y="1261299"/>
                  <a:pt x="3666451" y="1259346"/>
                  <a:pt x="3663520" y="1257393"/>
                </a:cubicBezTo>
                <a:close/>
                <a:moveTo>
                  <a:pt x="3424770" y="1253453"/>
                </a:moveTo>
                <a:lnTo>
                  <a:pt x="3418461" y="1255020"/>
                </a:lnTo>
                <a:lnTo>
                  <a:pt x="3422928" y="1255020"/>
                </a:lnTo>
                <a:close/>
                <a:moveTo>
                  <a:pt x="3403997" y="1253325"/>
                </a:moveTo>
                <a:lnTo>
                  <a:pt x="3403997" y="1255020"/>
                </a:lnTo>
                <a:lnTo>
                  <a:pt x="3405021" y="1255020"/>
                </a:lnTo>
                <a:close/>
                <a:moveTo>
                  <a:pt x="2100305" y="1251534"/>
                </a:moveTo>
                <a:cubicBezTo>
                  <a:pt x="2108291" y="1251534"/>
                  <a:pt x="2096312" y="1263518"/>
                  <a:pt x="2092318" y="1263518"/>
                </a:cubicBezTo>
                <a:cubicBezTo>
                  <a:pt x="2080339" y="1263518"/>
                  <a:pt x="2092318" y="1247540"/>
                  <a:pt x="2100305" y="1251534"/>
                </a:cubicBezTo>
                <a:close/>
                <a:moveTo>
                  <a:pt x="1896972" y="1251135"/>
                </a:moveTo>
                <a:lnTo>
                  <a:pt x="1890968" y="1266202"/>
                </a:lnTo>
                <a:lnTo>
                  <a:pt x="1894042" y="1263815"/>
                </a:lnTo>
                <a:close/>
                <a:moveTo>
                  <a:pt x="5504486" y="1250822"/>
                </a:moveTo>
                <a:lnTo>
                  <a:pt x="5502880" y="1251226"/>
                </a:lnTo>
                <a:cubicBezTo>
                  <a:pt x="5500925" y="1251226"/>
                  <a:pt x="5499947" y="1254163"/>
                  <a:pt x="5498969" y="1257589"/>
                </a:cubicBezTo>
                <a:lnTo>
                  <a:pt x="5498877" y="1257806"/>
                </a:lnTo>
                <a:close/>
                <a:moveTo>
                  <a:pt x="3804962" y="1250108"/>
                </a:moveTo>
                <a:lnTo>
                  <a:pt x="3803662" y="1257394"/>
                </a:lnTo>
                <a:cubicBezTo>
                  <a:pt x="3804151" y="1263252"/>
                  <a:pt x="3806104" y="1269110"/>
                  <a:pt x="3810010" y="1271063"/>
                </a:cubicBezTo>
                <a:lnTo>
                  <a:pt x="3823523" y="1268168"/>
                </a:lnTo>
                <a:lnTo>
                  <a:pt x="3820983" y="1267511"/>
                </a:lnTo>
                <a:cubicBezTo>
                  <a:pt x="3817122" y="1267511"/>
                  <a:pt x="3809402" y="1271505"/>
                  <a:pt x="3809402" y="1267511"/>
                </a:cubicBezTo>
                <a:lnTo>
                  <a:pt x="3809562" y="1267235"/>
                </a:lnTo>
                <a:close/>
                <a:moveTo>
                  <a:pt x="3436121" y="1247584"/>
                </a:moveTo>
                <a:lnTo>
                  <a:pt x="3435696" y="1247930"/>
                </a:lnTo>
                <a:lnTo>
                  <a:pt x="3436235" y="1247787"/>
                </a:lnTo>
                <a:close/>
                <a:moveTo>
                  <a:pt x="3449105" y="1246900"/>
                </a:moveTo>
                <a:lnTo>
                  <a:pt x="3448532" y="1248133"/>
                </a:lnTo>
                <a:lnTo>
                  <a:pt x="3448338" y="1249407"/>
                </a:lnTo>
                <a:close/>
                <a:moveTo>
                  <a:pt x="3463821" y="1246225"/>
                </a:moveTo>
                <a:lnTo>
                  <a:pt x="3460935" y="1247181"/>
                </a:lnTo>
                <a:lnTo>
                  <a:pt x="3461922" y="1247181"/>
                </a:lnTo>
                <a:close/>
                <a:moveTo>
                  <a:pt x="3451855" y="1244901"/>
                </a:moveTo>
                <a:lnTo>
                  <a:pt x="3454121" y="1247181"/>
                </a:lnTo>
                <a:lnTo>
                  <a:pt x="3456447" y="1247181"/>
                </a:lnTo>
                <a:close/>
                <a:moveTo>
                  <a:pt x="3822812" y="1243677"/>
                </a:moveTo>
                <a:lnTo>
                  <a:pt x="3821148" y="1243946"/>
                </a:lnTo>
                <a:lnTo>
                  <a:pt x="3815432" y="1257112"/>
                </a:lnTo>
                <a:lnTo>
                  <a:pt x="3820983" y="1247539"/>
                </a:lnTo>
                <a:close/>
                <a:moveTo>
                  <a:pt x="4800562" y="1240189"/>
                </a:moveTo>
                <a:cubicBezTo>
                  <a:pt x="4792753" y="1244089"/>
                  <a:pt x="4788829" y="1244089"/>
                  <a:pt x="4781056" y="1244089"/>
                </a:cubicBezTo>
                <a:cubicBezTo>
                  <a:pt x="4781056" y="1244089"/>
                  <a:pt x="4765437" y="1244089"/>
                  <a:pt x="4765437" y="1244089"/>
                </a:cubicBezTo>
                <a:cubicBezTo>
                  <a:pt x="4769323" y="1251924"/>
                  <a:pt x="4796639" y="1255841"/>
                  <a:pt x="4800562" y="1248006"/>
                </a:cubicBezTo>
                <a:cubicBezTo>
                  <a:pt x="4800562" y="1248006"/>
                  <a:pt x="4800562" y="1240189"/>
                  <a:pt x="4800562" y="1240189"/>
                </a:cubicBezTo>
                <a:close/>
                <a:moveTo>
                  <a:pt x="4730311" y="1240189"/>
                </a:moveTo>
                <a:cubicBezTo>
                  <a:pt x="4722538" y="1240189"/>
                  <a:pt x="4714728" y="1244089"/>
                  <a:pt x="4706918" y="1248006"/>
                </a:cubicBezTo>
                <a:cubicBezTo>
                  <a:pt x="4699108" y="1251924"/>
                  <a:pt x="4695222" y="1255841"/>
                  <a:pt x="4695222" y="1263659"/>
                </a:cubicBezTo>
                <a:cubicBezTo>
                  <a:pt x="4695222" y="1267576"/>
                  <a:pt x="4703031" y="1283211"/>
                  <a:pt x="4706918" y="1279311"/>
                </a:cubicBezTo>
                <a:cubicBezTo>
                  <a:pt x="4706918" y="1279311"/>
                  <a:pt x="4703031" y="1275394"/>
                  <a:pt x="4703031" y="1271476"/>
                </a:cubicBezTo>
                <a:cubicBezTo>
                  <a:pt x="4703031" y="1267576"/>
                  <a:pt x="4706918" y="1259741"/>
                  <a:pt x="4710805" y="1259741"/>
                </a:cubicBezTo>
                <a:cubicBezTo>
                  <a:pt x="4714728" y="1255841"/>
                  <a:pt x="4726424" y="1244089"/>
                  <a:pt x="4734234" y="1244089"/>
                </a:cubicBezTo>
                <a:cubicBezTo>
                  <a:pt x="4734234" y="1244089"/>
                  <a:pt x="4745930" y="1248006"/>
                  <a:pt x="4749817" y="1244089"/>
                </a:cubicBezTo>
                <a:cubicBezTo>
                  <a:pt x="4749817" y="1244089"/>
                  <a:pt x="4730311" y="1240189"/>
                  <a:pt x="4730311" y="1240189"/>
                </a:cubicBezTo>
                <a:close/>
                <a:moveTo>
                  <a:pt x="5017883" y="1240098"/>
                </a:moveTo>
                <a:lnTo>
                  <a:pt x="5015589" y="1267253"/>
                </a:lnTo>
                <a:lnTo>
                  <a:pt x="5015952" y="1268672"/>
                </a:lnTo>
                <a:lnTo>
                  <a:pt x="5019288" y="1259054"/>
                </a:lnTo>
                <a:cubicBezTo>
                  <a:pt x="5019288" y="1255134"/>
                  <a:pt x="5015376" y="1251226"/>
                  <a:pt x="5019288" y="1251226"/>
                </a:cubicBezTo>
                <a:cubicBezTo>
                  <a:pt x="5019288" y="1247306"/>
                  <a:pt x="5023171" y="1247306"/>
                  <a:pt x="5019288" y="1243385"/>
                </a:cubicBezTo>
                <a:close/>
                <a:moveTo>
                  <a:pt x="4203864" y="1239494"/>
                </a:moveTo>
                <a:lnTo>
                  <a:pt x="4203124" y="1239775"/>
                </a:lnTo>
                <a:lnTo>
                  <a:pt x="4205185" y="1241150"/>
                </a:lnTo>
                <a:close/>
                <a:moveTo>
                  <a:pt x="3555320" y="1239258"/>
                </a:moveTo>
                <a:lnTo>
                  <a:pt x="3553997" y="1239635"/>
                </a:lnTo>
                <a:lnTo>
                  <a:pt x="3542136" y="1243015"/>
                </a:lnTo>
                <a:lnTo>
                  <a:pt x="3543819" y="1243257"/>
                </a:lnTo>
                <a:cubicBezTo>
                  <a:pt x="3545770" y="1245219"/>
                  <a:pt x="3548695" y="1243257"/>
                  <a:pt x="3552108" y="1240804"/>
                </a:cubicBezTo>
                <a:close/>
                <a:moveTo>
                  <a:pt x="6197347" y="1235557"/>
                </a:moveTo>
                <a:cubicBezTo>
                  <a:pt x="6201340" y="1235557"/>
                  <a:pt x="6193354" y="1239551"/>
                  <a:pt x="6193354" y="1239551"/>
                </a:cubicBezTo>
                <a:cubicBezTo>
                  <a:pt x="6189361" y="1239551"/>
                  <a:pt x="6197347" y="1235557"/>
                  <a:pt x="6197347" y="1235557"/>
                </a:cubicBezTo>
                <a:close/>
                <a:moveTo>
                  <a:pt x="2091376" y="1235059"/>
                </a:moveTo>
                <a:cubicBezTo>
                  <a:pt x="2092319" y="1237555"/>
                  <a:pt x="2092319" y="1241550"/>
                  <a:pt x="2092319" y="1243547"/>
                </a:cubicBezTo>
                <a:cubicBezTo>
                  <a:pt x="2092319" y="1251535"/>
                  <a:pt x="2081005" y="1251535"/>
                  <a:pt x="2081005" y="1259524"/>
                </a:cubicBezTo>
                <a:cubicBezTo>
                  <a:pt x="2077233" y="1267513"/>
                  <a:pt x="2069691" y="1263519"/>
                  <a:pt x="2069691" y="1255530"/>
                </a:cubicBezTo>
                <a:cubicBezTo>
                  <a:pt x="2073462" y="1251535"/>
                  <a:pt x="2081005" y="1239552"/>
                  <a:pt x="2084776" y="1235558"/>
                </a:cubicBezTo>
                <a:cubicBezTo>
                  <a:pt x="2088548" y="1231564"/>
                  <a:pt x="2090433" y="1232562"/>
                  <a:pt x="2091376" y="1235059"/>
                </a:cubicBezTo>
                <a:close/>
                <a:moveTo>
                  <a:pt x="4281182" y="1234809"/>
                </a:moveTo>
                <a:cubicBezTo>
                  <a:pt x="4277772" y="1236276"/>
                  <a:pt x="4273877" y="1238230"/>
                  <a:pt x="4269972" y="1236271"/>
                </a:cubicBezTo>
                <a:cubicBezTo>
                  <a:pt x="4250466" y="1228454"/>
                  <a:pt x="4242656" y="1240189"/>
                  <a:pt x="4223150" y="1240189"/>
                </a:cubicBezTo>
                <a:cubicBezTo>
                  <a:pt x="4219227" y="1240189"/>
                  <a:pt x="4219227" y="1240189"/>
                  <a:pt x="4219227" y="1244089"/>
                </a:cubicBezTo>
                <a:lnTo>
                  <a:pt x="4214172" y="1247144"/>
                </a:lnTo>
                <a:lnTo>
                  <a:pt x="4214833" y="1247584"/>
                </a:lnTo>
                <a:cubicBezTo>
                  <a:pt x="4210881" y="1251514"/>
                  <a:pt x="4206930" y="1251514"/>
                  <a:pt x="4203124" y="1255393"/>
                </a:cubicBezTo>
                <a:cubicBezTo>
                  <a:pt x="4199173" y="1259323"/>
                  <a:pt x="4195221" y="1263202"/>
                  <a:pt x="4191416" y="1263202"/>
                </a:cubicBezTo>
                <a:cubicBezTo>
                  <a:pt x="4179708" y="1263202"/>
                  <a:pt x="4179708" y="1271061"/>
                  <a:pt x="4175756" y="1278870"/>
                </a:cubicBezTo>
                <a:cubicBezTo>
                  <a:pt x="4171805" y="1282749"/>
                  <a:pt x="4160096" y="1290558"/>
                  <a:pt x="4167999" y="1294487"/>
                </a:cubicBezTo>
                <a:cubicBezTo>
                  <a:pt x="4175756" y="1298417"/>
                  <a:pt x="4179708" y="1306226"/>
                  <a:pt x="4179708" y="1314035"/>
                </a:cubicBezTo>
                <a:cubicBezTo>
                  <a:pt x="4175756" y="1325773"/>
                  <a:pt x="4179708" y="1333582"/>
                  <a:pt x="4187465" y="1341391"/>
                </a:cubicBezTo>
                <a:cubicBezTo>
                  <a:pt x="4191416" y="1345321"/>
                  <a:pt x="4195221" y="1349199"/>
                  <a:pt x="4199173" y="1353129"/>
                </a:cubicBezTo>
                <a:lnTo>
                  <a:pt x="4198357" y="1358066"/>
                </a:lnTo>
                <a:lnTo>
                  <a:pt x="4200197" y="1356655"/>
                </a:lnTo>
                <a:cubicBezTo>
                  <a:pt x="4207987" y="1360583"/>
                  <a:pt x="4231355" y="1384171"/>
                  <a:pt x="4223566" y="1395962"/>
                </a:cubicBezTo>
                <a:cubicBezTo>
                  <a:pt x="4219671" y="1399894"/>
                  <a:pt x="4219671" y="1407755"/>
                  <a:pt x="4215776" y="1415617"/>
                </a:cubicBezTo>
                <a:cubicBezTo>
                  <a:pt x="4215776" y="1419550"/>
                  <a:pt x="4211882" y="1419550"/>
                  <a:pt x="4207987" y="1423478"/>
                </a:cubicBezTo>
                <a:cubicBezTo>
                  <a:pt x="4207987" y="1423478"/>
                  <a:pt x="4207987" y="1431340"/>
                  <a:pt x="4207987" y="1435272"/>
                </a:cubicBezTo>
                <a:cubicBezTo>
                  <a:pt x="4196303" y="1431340"/>
                  <a:pt x="4192408" y="1427411"/>
                  <a:pt x="4192408" y="1415617"/>
                </a:cubicBezTo>
                <a:cubicBezTo>
                  <a:pt x="4192408" y="1411688"/>
                  <a:pt x="4192408" y="1403823"/>
                  <a:pt x="4188513" y="1403823"/>
                </a:cubicBezTo>
                <a:lnTo>
                  <a:pt x="4184257" y="1406041"/>
                </a:lnTo>
                <a:lnTo>
                  <a:pt x="4189648" y="1406835"/>
                </a:lnTo>
                <a:cubicBezTo>
                  <a:pt x="4191233" y="1408360"/>
                  <a:pt x="4192208" y="1411285"/>
                  <a:pt x="4192208" y="1416160"/>
                </a:cubicBezTo>
                <a:cubicBezTo>
                  <a:pt x="4192208" y="1427851"/>
                  <a:pt x="4196104" y="1431748"/>
                  <a:pt x="4207792" y="1435645"/>
                </a:cubicBezTo>
                <a:cubicBezTo>
                  <a:pt x="4207792" y="1439557"/>
                  <a:pt x="4207792" y="1451248"/>
                  <a:pt x="4211705" y="1455145"/>
                </a:cubicBezTo>
                <a:cubicBezTo>
                  <a:pt x="4219497" y="1455145"/>
                  <a:pt x="4223393" y="1451248"/>
                  <a:pt x="4231185" y="1459042"/>
                </a:cubicBezTo>
                <a:cubicBezTo>
                  <a:pt x="4235099" y="1459042"/>
                  <a:pt x="4238995" y="1462939"/>
                  <a:pt x="4242891" y="1466851"/>
                </a:cubicBezTo>
                <a:cubicBezTo>
                  <a:pt x="4258492" y="1478542"/>
                  <a:pt x="4274076" y="1478542"/>
                  <a:pt x="4293573" y="1474645"/>
                </a:cubicBezTo>
                <a:cubicBezTo>
                  <a:pt x="4301383" y="1470748"/>
                  <a:pt x="4305279" y="1470748"/>
                  <a:pt x="4305279" y="1462939"/>
                </a:cubicBezTo>
                <a:lnTo>
                  <a:pt x="4310561" y="1458469"/>
                </a:lnTo>
                <a:lnTo>
                  <a:pt x="4305071" y="1459018"/>
                </a:lnTo>
                <a:cubicBezTo>
                  <a:pt x="4305071" y="1451213"/>
                  <a:pt x="4305071" y="1443415"/>
                  <a:pt x="4305071" y="1439508"/>
                </a:cubicBezTo>
                <a:cubicBezTo>
                  <a:pt x="4305071" y="1431711"/>
                  <a:pt x="4308974" y="1427804"/>
                  <a:pt x="4308974" y="1423905"/>
                </a:cubicBezTo>
                <a:cubicBezTo>
                  <a:pt x="4305071" y="1423905"/>
                  <a:pt x="4297264" y="1416107"/>
                  <a:pt x="4301167" y="1412201"/>
                </a:cubicBezTo>
                <a:cubicBezTo>
                  <a:pt x="4301167" y="1412201"/>
                  <a:pt x="4301167" y="1404403"/>
                  <a:pt x="4301167" y="1404403"/>
                </a:cubicBezTo>
                <a:cubicBezTo>
                  <a:pt x="4293360" y="1396598"/>
                  <a:pt x="4269952" y="1396598"/>
                  <a:pt x="4289457" y="1384893"/>
                </a:cubicBezTo>
                <a:cubicBezTo>
                  <a:pt x="4293360" y="1377088"/>
                  <a:pt x="4281663" y="1361485"/>
                  <a:pt x="4277759" y="1357586"/>
                </a:cubicBezTo>
                <a:lnTo>
                  <a:pt x="4278663" y="1357044"/>
                </a:lnTo>
                <a:lnTo>
                  <a:pt x="4277782" y="1357539"/>
                </a:lnTo>
                <a:cubicBezTo>
                  <a:pt x="4277782" y="1349722"/>
                  <a:pt x="4289478" y="1337987"/>
                  <a:pt x="4277782" y="1337987"/>
                </a:cubicBezTo>
                <a:cubicBezTo>
                  <a:pt x="4273859" y="1334069"/>
                  <a:pt x="4266049" y="1326252"/>
                  <a:pt x="4262162" y="1326252"/>
                </a:cubicBezTo>
                <a:cubicBezTo>
                  <a:pt x="4250466" y="1326252"/>
                  <a:pt x="4262162" y="1318417"/>
                  <a:pt x="4254352" y="1314517"/>
                </a:cubicBezTo>
                <a:cubicBezTo>
                  <a:pt x="4250466" y="1310599"/>
                  <a:pt x="4250466" y="1298864"/>
                  <a:pt x="4242656" y="1298864"/>
                </a:cubicBezTo>
                <a:cubicBezTo>
                  <a:pt x="4238733" y="1294947"/>
                  <a:pt x="4234846" y="1287129"/>
                  <a:pt x="4242656" y="1291047"/>
                </a:cubicBezTo>
                <a:cubicBezTo>
                  <a:pt x="4250466" y="1294947"/>
                  <a:pt x="4254352" y="1294947"/>
                  <a:pt x="4250466" y="1287129"/>
                </a:cubicBezTo>
                <a:cubicBezTo>
                  <a:pt x="4242656" y="1267576"/>
                  <a:pt x="4273859" y="1275394"/>
                  <a:pt x="4285555" y="1275394"/>
                </a:cubicBezTo>
                <a:cubicBezTo>
                  <a:pt x="4285555" y="1275394"/>
                  <a:pt x="4289478" y="1275394"/>
                  <a:pt x="4293365" y="1271476"/>
                </a:cubicBezTo>
                <a:cubicBezTo>
                  <a:pt x="4293365" y="1271476"/>
                  <a:pt x="4293365" y="1271476"/>
                  <a:pt x="4293365" y="1267576"/>
                </a:cubicBezTo>
                <a:cubicBezTo>
                  <a:pt x="4285555" y="1267576"/>
                  <a:pt x="4293365" y="1263659"/>
                  <a:pt x="4297288" y="1263659"/>
                </a:cubicBezTo>
                <a:cubicBezTo>
                  <a:pt x="4301175" y="1255841"/>
                  <a:pt x="4293365" y="1240189"/>
                  <a:pt x="4289478" y="1236271"/>
                </a:cubicBezTo>
                <a:cubicBezTo>
                  <a:pt x="4287517" y="1232362"/>
                  <a:pt x="4284592" y="1233342"/>
                  <a:pt x="4281182" y="1234809"/>
                </a:cubicBezTo>
                <a:close/>
                <a:moveTo>
                  <a:pt x="1946222" y="1231866"/>
                </a:moveTo>
                <a:lnTo>
                  <a:pt x="1946706" y="1241826"/>
                </a:lnTo>
                <a:cubicBezTo>
                  <a:pt x="1946217" y="1246468"/>
                  <a:pt x="1945483" y="1251232"/>
                  <a:pt x="1945846" y="1255080"/>
                </a:cubicBezTo>
                <a:lnTo>
                  <a:pt x="1947472" y="1257283"/>
                </a:lnTo>
                <a:lnTo>
                  <a:pt x="1946718" y="1250610"/>
                </a:lnTo>
                <a:cubicBezTo>
                  <a:pt x="1946728" y="1244254"/>
                  <a:pt x="1947711" y="1237407"/>
                  <a:pt x="1947711" y="1235445"/>
                </a:cubicBezTo>
                <a:close/>
                <a:moveTo>
                  <a:pt x="3471885" y="1231813"/>
                </a:moveTo>
                <a:lnTo>
                  <a:pt x="3473972" y="1232451"/>
                </a:lnTo>
                <a:lnTo>
                  <a:pt x="3473502" y="1239454"/>
                </a:lnTo>
                <a:lnTo>
                  <a:pt x="3473623" y="1239332"/>
                </a:lnTo>
                <a:cubicBezTo>
                  <a:pt x="3473623" y="1239332"/>
                  <a:pt x="3473623" y="1237373"/>
                  <a:pt x="3474110" y="1235413"/>
                </a:cubicBezTo>
                <a:lnTo>
                  <a:pt x="3477246" y="1231813"/>
                </a:lnTo>
                <a:close/>
                <a:moveTo>
                  <a:pt x="2014848" y="1231562"/>
                </a:moveTo>
                <a:cubicBezTo>
                  <a:pt x="2018753" y="1231562"/>
                  <a:pt x="2022658" y="1239550"/>
                  <a:pt x="2026562" y="1239550"/>
                </a:cubicBezTo>
                <a:cubicBezTo>
                  <a:pt x="2030467" y="1243545"/>
                  <a:pt x="2030467" y="1239550"/>
                  <a:pt x="2034371" y="1243545"/>
                </a:cubicBezTo>
                <a:cubicBezTo>
                  <a:pt x="2038276" y="1247539"/>
                  <a:pt x="2053895" y="1239550"/>
                  <a:pt x="2061704" y="1243545"/>
                </a:cubicBezTo>
                <a:cubicBezTo>
                  <a:pt x="2057799" y="1243545"/>
                  <a:pt x="2049990" y="1255527"/>
                  <a:pt x="2046085" y="1255527"/>
                </a:cubicBezTo>
                <a:cubicBezTo>
                  <a:pt x="2042181" y="1255527"/>
                  <a:pt x="2042181" y="1255527"/>
                  <a:pt x="2042181" y="1251534"/>
                </a:cubicBezTo>
                <a:cubicBezTo>
                  <a:pt x="2042181" y="1251534"/>
                  <a:pt x="2034371" y="1255527"/>
                  <a:pt x="2030467" y="1251534"/>
                </a:cubicBezTo>
                <a:cubicBezTo>
                  <a:pt x="2030467" y="1247539"/>
                  <a:pt x="2003135" y="1235557"/>
                  <a:pt x="2014848" y="1231562"/>
                </a:cubicBezTo>
                <a:close/>
                <a:moveTo>
                  <a:pt x="3681616" y="1230974"/>
                </a:moveTo>
                <a:lnTo>
                  <a:pt x="3673063" y="1243830"/>
                </a:lnTo>
                <a:cubicBezTo>
                  <a:pt x="3669140" y="1247751"/>
                  <a:pt x="3657392" y="1247751"/>
                  <a:pt x="3657392" y="1251676"/>
                </a:cubicBezTo>
                <a:lnTo>
                  <a:pt x="3651053" y="1252469"/>
                </a:lnTo>
                <a:lnTo>
                  <a:pt x="3659499" y="1253374"/>
                </a:lnTo>
                <a:lnTo>
                  <a:pt x="3657659" y="1251535"/>
                </a:lnTo>
                <a:cubicBezTo>
                  <a:pt x="3661569" y="1247630"/>
                  <a:pt x="3669381" y="1247630"/>
                  <a:pt x="3673283" y="1247630"/>
                </a:cubicBezTo>
                <a:close/>
                <a:moveTo>
                  <a:pt x="5559969" y="1230716"/>
                </a:moveTo>
                <a:lnTo>
                  <a:pt x="5564412" y="1239103"/>
                </a:lnTo>
                <a:lnTo>
                  <a:pt x="5561721" y="1242878"/>
                </a:lnTo>
                <a:lnTo>
                  <a:pt x="5565508" y="1243766"/>
                </a:lnTo>
                <a:cubicBezTo>
                  <a:pt x="5567458" y="1241823"/>
                  <a:pt x="5566483" y="1238892"/>
                  <a:pt x="5564532" y="1235956"/>
                </a:cubicBezTo>
                <a:close/>
                <a:moveTo>
                  <a:pt x="4875721" y="1229882"/>
                </a:moveTo>
                <a:lnTo>
                  <a:pt x="4875651" y="1229917"/>
                </a:lnTo>
                <a:lnTo>
                  <a:pt x="4875415" y="1230509"/>
                </a:lnTo>
                <a:close/>
                <a:moveTo>
                  <a:pt x="3401522" y="1227035"/>
                </a:moveTo>
                <a:lnTo>
                  <a:pt x="3398615" y="1230238"/>
                </a:lnTo>
                <a:cubicBezTo>
                  <a:pt x="3395192" y="1235600"/>
                  <a:pt x="3392257" y="1241449"/>
                  <a:pt x="3392257" y="1243400"/>
                </a:cubicBezTo>
                <a:lnTo>
                  <a:pt x="3392208" y="1243992"/>
                </a:lnTo>
                <a:lnTo>
                  <a:pt x="3392370" y="1243190"/>
                </a:lnTo>
                <a:cubicBezTo>
                  <a:pt x="3394336" y="1239285"/>
                  <a:pt x="3397285" y="1234403"/>
                  <a:pt x="3399250" y="1232451"/>
                </a:cubicBezTo>
                <a:close/>
                <a:moveTo>
                  <a:pt x="3584380" y="1224991"/>
                </a:moveTo>
                <a:lnTo>
                  <a:pt x="3583407" y="1227902"/>
                </a:lnTo>
                <a:lnTo>
                  <a:pt x="3573453" y="1232866"/>
                </a:lnTo>
                <a:lnTo>
                  <a:pt x="3578923" y="1231494"/>
                </a:lnTo>
                <a:cubicBezTo>
                  <a:pt x="3578923" y="1239332"/>
                  <a:pt x="3582823" y="1239332"/>
                  <a:pt x="3578923" y="1243257"/>
                </a:cubicBezTo>
                <a:cubicBezTo>
                  <a:pt x="3575022" y="1243257"/>
                  <a:pt x="3571122" y="1247181"/>
                  <a:pt x="3571122" y="1251095"/>
                </a:cubicBezTo>
                <a:cubicBezTo>
                  <a:pt x="3567221" y="1255020"/>
                  <a:pt x="3571122" y="1258944"/>
                  <a:pt x="3563321" y="1262868"/>
                </a:cubicBezTo>
                <a:cubicBezTo>
                  <a:pt x="3561371" y="1264825"/>
                  <a:pt x="3558446" y="1264825"/>
                  <a:pt x="3555520" y="1264825"/>
                </a:cubicBezTo>
                <a:lnTo>
                  <a:pt x="3549614" y="1266307"/>
                </a:lnTo>
                <a:lnTo>
                  <a:pt x="3555909" y="1267138"/>
                </a:lnTo>
                <a:cubicBezTo>
                  <a:pt x="3571487" y="1271079"/>
                  <a:pt x="3567593" y="1251374"/>
                  <a:pt x="3575382" y="1247433"/>
                </a:cubicBezTo>
                <a:cubicBezTo>
                  <a:pt x="3575382" y="1243492"/>
                  <a:pt x="3583171" y="1239551"/>
                  <a:pt x="3583171" y="1239551"/>
                </a:cubicBezTo>
                <a:cubicBezTo>
                  <a:pt x="3585118" y="1243492"/>
                  <a:pt x="3587066" y="1245463"/>
                  <a:pt x="3589500" y="1246941"/>
                </a:cubicBezTo>
                <a:lnTo>
                  <a:pt x="3593498" y="1248857"/>
                </a:lnTo>
                <a:lnTo>
                  <a:pt x="3586881" y="1243830"/>
                </a:lnTo>
                <a:cubicBezTo>
                  <a:pt x="3581006" y="1239905"/>
                  <a:pt x="3581006" y="1235980"/>
                  <a:pt x="3582475" y="1231565"/>
                </a:cubicBezTo>
                <a:close/>
                <a:moveTo>
                  <a:pt x="1922649" y="1221716"/>
                </a:moveTo>
                <a:lnTo>
                  <a:pt x="1924275" y="1223746"/>
                </a:lnTo>
                <a:cubicBezTo>
                  <a:pt x="1928190" y="1227655"/>
                  <a:pt x="1932052" y="1219837"/>
                  <a:pt x="1935967" y="1223746"/>
                </a:cubicBezTo>
                <a:lnTo>
                  <a:pt x="1944878" y="1228635"/>
                </a:lnTo>
                <a:lnTo>
                  <a:pt x="1942835" y="1223723"/>
                </a:lnTo>
                <a:cubicBezTo>
                  <a:pt x="1939905" y="1220790"/>
                  <a:pt x="1935993" y="1219809"/>
                  <a:pt x="1932061" y="1223713"/>
                </a:cubicBezTo>
                <a:cubicBezTo>
                  <a:pt x="1928168" y="1225675"/>
                  <a:pt x="1925258" y="1223723"/>
                  <a:pt x="1922830" y="1221771"/>
                </a:cubicBezTo>
                <a:close/>
                <a:moveTo>
                  <a:pt x="1916343" y="1219975"/>
                </a:moveTo>
                <a:lnTo>
                  <a:pt x="1904771" y="1231521"/>
                </a:lnTo>
                <a:lnTo>
                  <a:pt x="1896999" y="1251068"/>
                </a:lnTo>
                <a:lnTo>
                  <a:pt x="1904754" y="1235473"/>
                </a:lnTo>
                <a:close/>
                <a:moveTo>
                  <a:pt x="3497133" y="1218125"/>
                </a:moveTo>
                <a:lnTo>
                  <a:pt x="3487249" y="1219542"/>
                </a:lnTo>
                <a:lnTo>
                  <a:pt x="3489297" y="1220079"/>
                </a:lnTo>
                <a:close/>
                <a:moveTo>
                  <a:pt x="3479725" y="1217358"/>
                </a:moveTo>
                <a:cubicBezTo>
                  <a:pt x="3477787" y="1217846"/>
                  <a:pt x="3475850" y="1219792"/>
                  <a:pt x="3473912" y="1223685"/>
                </a:cubicBezTo>
                <a:lnTo>
                  <a:pt x="3471039" y="1222782"/>
                </a:lnTo>
                <a:lnTo>
                  <a:pt x="3473613" y="1223991"/>
                </a:lnTo>
                <a:cubicBezTo>
                  <a:pt x="3475574" y="1218124"/>
                  <a:pt x="3477534" y="1217146"/>
                  <a:pt x="3479984" y="1217635"/>
                </a:cubicBezTo>
                <a:lnTo>
                  <a:pt x="3481067" y="1217919"/>
                </a:lnTo>
                <a:close/>
                <a:moveTo>
                  <a:pt x="4194485" y="1215183"/>
                </a:moveTo>
                <a:lnTo>
                  <a:pt x="4199173" y="1220228"/>
                </a:lnTo>
                <a:cubicBezTo>
                  <a:pt x="4203124" y="1224107"/>
                  <a:pt x="4210881" y="1235846"/>
                  <a:pt x="4210881" y="1239775"/>
                </a:cubicBezTo>
                <a:cubicBezTo>
                  <a:pt x="4210881" y="1239775"/>
                  <a:pt x="4208942" y="1238793"/>
                  <a:pt x="4207003" y="1238302"/>
                </a:cubicBezTo>
                <a:lnTo>
                  <a:pt x="4204375" y="1239300"/>
                </a:lnTo>
                <a:lnTo>
                  <a:pt x="4211453" y="1240189"/>
                </a:lnTo>
                <a:cubicBezTo>
                  <a:pt x="4211453" y="1232354"/>
                  <a:pt x="4203644" y="1220619"/>
                  <a:pt x="4199720" y="1216719"/>
                </a:cubicBezTo>
                <a:close/>
                <a:moveTo>
                  <a:pt x="5507824" y="1214548"/>
                </a:moveTo>
                <a:lnTo>
                  <a:pt x="5510676" y="1215980"/>
                </a:lnTo>
                <a:lnTo>
                  <a:pt x="5511396" y="1215934"/>
                </a:lnTo>
                <a:lnTo>
                  <a:pt x="5510905" y="1215903"/>
                </a:lnTo>
                <a:close/>
                <a:moveTo>
                  <a:pt x="3439037" y="1214438"/>
                </a:moveTo>
                <a:lnTo>
                  <a:pt x="3419678" y="1215898"/>
                </a:lnTo>
                <a:lnTo>
                  <a:pt x="3419646" y="1216100"/>
                </a:lnTo>
                <a:cubicBezTo>
                  <a:pt x="3415737" y="1223903"/>
                  <a:pt x="3411828" y="1216100"/>
                  <a:pt x="3407906" y="1220002"/>
                </a:cubicBezTo>
                <a:lnTo>
                  <a:pt x="3407241" y="1220734"/>
                </a:lnTo>
                <a:lnTo>
                  <a:pt x="3418917" y="1220734"/>
                </a:lnTo>
                <a:cubicBezTo>
                  <a:pt x="3422846" y="1216829"/>
                  <a:pt x="3414983" y="1216829"/>
                  <a:pt x="3422846" y="1216829"/>
                </a:cubicBezTo>
                <a:cubicBezTo>
                  <a:pt x="3434646" y="1216829"/>
                  <a:pt x="3442509" y="1212923"/>
                  <a:pt x="3454309" y="1216829"/>
                </a:cubicBezTo>
                <a:cubicBezTo>
                  <a:pt x="3454309" y="1220734"/>
                  <a:pt x="3454309" y="1224640"/>
                  <a:pt x="3458243" y="1228545"/>
                </a:cubicBezTo>
                <a:cubicBezTo>
                  <a:pt x="3460209" y="1228545"/>
                  <a:pt x="3464142" y="1229522"/>
                  <a:pt x="3467583" y="1230498"/>
                </a:cubicBezTo>
                <a:lnTo>
                  <a:pt x="3468721" y="1230846"/>
                </a:lnTo>
                <a:lnTo>
                  <a:pt x="3454006" y="1216168"/>
                </a:lnTo>
                <a:lnTo>
                  <a:pt x="3463644" y="1219512"/>
                </a:lnTo>
                <a:lnTo>
                  <a:pt x="3458412" y="1215899"/>
                </a:lnTo>
                <a:cubicBezTo>
                  <a:pt x="3450662" y="1213950"/>
                  <a:pt x="3444850" y="1213950"/>
                  <a:pt x="3439037" y="1214438"/>
                </a:cubicBezTo>
                <a:close/>
                <a:moveTo>
                  <a:pt x="3594719" y="1212298"/>
                </a:moveTo>
                <a:lnTo>
                  <a:pt x="3589778" y="1212746"/>
                </a:lnTo>
                <a:lnTo>
                  <a:pt x="3589671" y="1212895"/>
                </a:lnTo>
                <a:lnTo>
                  <a:pt x="3594719" y="1212435"/>
                </a:lnTo>
                <a:close/>
                <a:moveTo>
                  <a:pt x="5539669" y="1211992"/>
                </a:moveTo>
                <a:lnTo>
                  <a:pt x="5539189" y="1212093"/>
                </a:lnTo>
                <a:lnTo>
                  <a:pt x="5540937" y="1213125"/>
                </a:lnTo>
                <a:close/>
                <a:moveTo>
                  <a:pt x="3741494" y="1208049"/>
                </a:moveTo>
                <a:lnTo>
                  <a:pt x="3743597" y="1208574"/>
                </a:lnTo>
                <a:lnTo>
                  <a:pt x="3744967" y="1208161"/>
                </a:lnTo>
                <a:close/>
                <a:moveTo>
                  <a:pt x="5847130" y="1204857"/>
                </a:moveTo>
                <a:lnTo>
                  <a:pt x="5854117" y="1208553"/>
                </a:lnTo>
                <a:cubicBezTo>
                  <a:pt x="5854117" y="1212473"/>
                  <a:pt x="5856067" y="1214433"/>
                  <a:pt x="5857042" y="1216393"/>
                </a:cubicBezTo>
                <a:lnTo>
                  <a:pt x="5854321" y="1223689"/>
                </a:lnTo>
                <a:lnTo>
                  <a:pt x="5857332" y="1219737"/>
                </a:lnTo>
                <a:cubicBezTo>
                  <a:pt x="5857807" y="1218276"/>
                  <a:pt x="5857807" y="1216324"/>
                  <a:pt x="5857807" y="1212419"/>
                </a:cubicBezTo>
                <a:cubicBezTo>
                  <a:pt x="5855868" y="1208502"/>
                  <a:pt x="5853682" y="1206298"/>
                  <a:pt x="5851310" y="1205195"/>
                </a:cubicBezTo>
                <a:close/>
                <a:moveTo>
                  <a:pt x="2237407" y="1204801"/>
                </a:moveTo>
                <a:cubicBezTo>
                  <a:pt x="2237407" y="1200940"/>
                  <a:pt x="2237407" y="1216384"/>
                  <a:pt x="2233414" y="1216384"/>
                </a:cubicBezTo>
                <a:cubicBezTo>
                  <a:pt x="2237407" y="1216384"/>
                  <a:pt x="2245394" y="1208662"/>
                  <a:pt x="2245394" y="1216384"/>
                </a:cubicBezTo>
                <a:cubicBezTo>
                  <a:pt x="2241400" y="1224107"/>
                  <a:pt x="2237407" y="1227968"/>
                  <a:pt x="2237407" y="1231829"/>
                </a:cubicBezTo>
                <a:cubicBezTo>
                  <a:pt x="2237407" y="1235690"/>
                  <a:pt x="2229421" y="1239551"/>
                  <a:pt x="2225427" y="1239551"/>
                </a:cubicBezTo>
                <a:cubicBezTo>
                  <a:pt x="2225427" y="1239551"/>
                  <a:pt x="2229421" y="1227968"/>
                  <a:pt x="2229421" y="1227968"/>
                </a:cubicBezTo>
                <a:cubicBezTo>
                  <a:pt x="2225427" y="1224107"/>
                  <a:pt x="2217441" y="1235690"/>
                  <a:pt x="2217441" y="1235690"/>
                </a:cubicBezTo>
                <a:cubicBezTo>
                  <a:pt x="2213448" y="1224107"/>
                  <a:pt x="2233414" y="1208662"/>
                  <a:pt x="2237407" y="1204801"/>
                </a:cubicBezTo>
                <a:close/>
                <a:moveTo>
                  <a:pt x="5843702" y="1204579"/>
                </a:moveTo>
                <a:cubicBezTo>
                  <a:pt x="5838342" y="1205555"/>
                  <a:pt x="5832488" y="1208490"/>
                  <a:pt x="5826634" y="1208490"/>
                </a:cubicBezTo>
                <a:cubicBezTo>
                  <a:pt x="5818877" y="1208490"/>
                  <a:pt x="5818877" y="1216298"/>
                  <a:pt x="5810974" y="1216298"/>
                </a:cubicBezTo>
                <a:cubicBezTo>
                  <a:pt x="5807169" y="1216298"/>
                  <a:pt x="5799265" y="1216298"/>
                  <a:pt x="5795460" y="1216298"/>
                </a:cubicBezTo>
                <a:lnTo>
                  <a:pt x="5787745" y="1213733"/>
                </a:lnTo>
                <a:lnTo>
                  <a:pt x="5794640" y="1218354"/>
                </a:lnTo>
                <a:cubicBezTo>
                  <a:pt x="5802441" y="1219334"/>
                  <a:pt x="5811216" y="1218354"/>
                  <a:pt x="5815116" y="1216393"/>
                </a:cubicBezTo>
                <a:cubicBezTo>
                  <a:pt x="5822916" y="1212473"/>
                  <a:pt x="5826816" y="1208553"/>
                  <a:pt x="5834617" y="1208553"/>
                </a:cubicBezTo>
                <a:lnTo>
                  <a:pt x="5844595" y="1204651"/>
                </a:lnTo>
                <a:close/>
                <a:moveTo>
                  <a:pt x="3819834" y="1203969"/>
                </a:moveTo>
                <a:lnTo>
                  <a:pt x="3824529" y="1209977"/>
                </a:lnTo>
                <a:lnTo>
                  <a:pt x="3821084" y="1204577"/>
                </a:lnTo>
                <a:close/>
                <a:moveTo>
                  <a:pt x="3596695" y="1202184"/>
                </a:moveTo>
                <a:lnTo>
                  <a:pt x="3607448" y="1210473"/>
                </a:lnTo>
                <a:lnTo>
                  <a:pt x="3620737" y="1209071"/>
                </a:lnTo>
                <a:lnTo>
                  <a:pt x="3607524" y="1209427"/>
                </a:lnTo>
                <a:close/>
                <a:moveTo>
                  <a:pt x="4171862" y="1200776"/>
                </a:moveTo>
                <a:lnTo>
                  <a:pt x="4172929" y="1202541"/>
                </a:lnTo>
                <a:lnTo>
                  <a:pt x="4172441" y="1201066"/>
                </a:lnTo>
                <a:close/>
                <a:moveTo>
                  <a:pt x="3524611" y="1200043"/>
                </a:moveTo>
                <a:lnTo>
                  <a:pt x="3524287" y="1200327"/>
                </a:lnTo>
                <a:cubicBezTo>
                  <a:pt x="3520412" y="1202276"/>
                  <a:pt x="3519443" y="1203250"/>
                  <a:pt x="3519928" y="1205197"/>
                </a:cubicBezTo>
                <a:lnTo>
                  <a:pt x="3520959" y="1207727"/>
                </a:lnTo>
                <a:close/>
                <a:moveTo>
                  <a:pt x="4031337" y="1198045"/>
                </a:moveTo>
                <a:lnTo>
                  <a:pt x="4029967" y="1201234"/>
                </a:lnTo>
                <a:lnTo>
                  <a:pt x="4031835" y="1198716"/>
                </a:lnTo>
                <a:close/>
                <a:moveTo>
                  <a:pt x="3784224" y="1196274"/>
                </a:moveTo>
                <a:lnTo>
                  <a:pt x="3783418" y="1196342"/>
                </a:lnTo>
                <a:lnTo>
                  <a:pt x="3785596" y="1206133"/>
                </a:lnTo>
                <a:lnTo>
                  <a:pt x="3792016" y="1213622"/>
                </a:lnTo>
                <a:lnTo>
                  <a:pt x="3790934" y="1212032"/>
                </a:lnTo>
                <a:close/>
                <a:moveTo>
                  <a:pt x="4972562" y="1196225"/>
                </a:moveTo>
                <a:lnTo>
                  <a:pt x="4976100" y="1199277"/>
                </a:lnTo>
                <a:cubicBezTo>
                  <a:pt x="4983413" y="1203679"/>
                  <a:pt x="4992188" y="1206610"/>
                  <a:pt x="4999988" y="1212473"/>
                </a:cubicBezTo>
                <a:lnTo>
                  <a:pt x="5015783" y="1235181"/>
                </a:lnTo>
                <a:lnTo>
                  <a:pt x="5007580" y="1215980"/>
                </a:lnTo>
                <a:cubicBezTo>
                  <a:pt x="4999785" y="1212060"/>
                  <a:pt x="4995873" y="1208139"/>
                  <a:pt x="4988078" y="1204231"/>
                </a:cubicBezTo>
                <a:close/>
                <a:moveTo>
                  <a:pt x="3424019" y="1194908"/>
                </a:moveTo>
                <a:lnTo>
                  <a:pt x="3422091" y="1200494"/>
                </a:lnTo>
                <a:lnTo>
                  <a:pt x="3419857" y="1214754"/>
                </a:lnTo>
                <a:lnTo>
                  <a:pt x="3420873" y="1208781"/>
                </a:lnTo>
                <a:cubicBezTo>
                  <a:pt x="3421600" y="1205314"/>
                  <a:pt x="3422569" y="1201057"/>
                  <a:pt x="3423537" y="1196921"/>
                </a:cubicBezTo>
                <a:close/>
                <a:moveTo>
                  <a:pt x="3801078" y="1194844"/>
                </a:moveTo>
                <a:lnTo>
                  <a:pt x="3797420" y="1195154"/>
                </a:lnTo>
                <a:lnTo>
                  <a:pt x="3798607" y="1195338"/>
                </a:lnTo>
                <a:lnTo>
                  <a:pt x="3807187" y="1197816"/>
                </a:lnTo>
                <a:close/>
                <a:moveTo>
                  <a:pt x="3682718" y="1192950"/>
                </a:moveTo>
                <a:lnTo>
                  <a:pt x="3692644" y="1196739"/>
                </a:lnTo>
                <a:cubicBezTo>
                  <a:pt x="3692644" y="1198700"/>
                  <a:pt x="3697541" y="1199680"/>
                  <a:pt x="3701458" y="1201152"/>
                </a:cubicBezTo>
                <a:lnTo>
                  <a:pt x="3703315" y="1205798"/>
                </a:lnTo>
                <a:lnTo>
                  <a:pt x="3704538" y="1204669"/>
                </a:lnTo>
                <a:lnTo>
                  <a:pt x="3727724" y="1204669"/>
                </a:lnTo>
                <a:lnTo>
                  <a:pt x="3727396" y="1204577"/>
                </a:lnTo>
                <a:cubicBezTo>
                  <a:pt x="3723496" y="1204577"/>
                  <a:pt x="3714714" y="1204577"/>
                  <a:pt x="3706907" y="1203118"/>
                </a:cubicBezTo>
                <a:lnTo>
                  <a:pt x="3692339" y="1192950"/>
                </a:lnTo>
                <a:close/>
                <a:moveTo>
                  <a:pt x="1430959" y="1189034"/>
                </a:moveTo>
                <a:lnTo>
                  <a:pt x="1436619" y="1192446"/>
                </a:lnTo>
                <a:lnTo>
                  <a:pt x="1441068" y="1191555"/>
                </a:lnTo>
                <a:close/>
                <a:moveTo>
                  <a:pt x="3657306" y="1188956"/>
                </a:moveTo>
                <a:lnTo>
                  <a:pt x="3656970" y="1194109"/>
                </a:lnTo>
                <a:lnTo>
                  <a:pt x="3657881" y="1193304"/>
                </a:lnTo>
                <a:lnTo>
                  <a:pt x="3667397" y="1189573"/>
                </a:lnTo>
                <a:lnTo>
                  <a:pt x="3667067" y="1189455"/>
                </a:lnTo>
                <a:cubicBezTo>
                  <a:pt x="3663163" y="1187957"/>
                  <a:pt x="3659258" y="1186959"/>
                  <a:pt x="3657306" y="1188956"/>
                </a:cubicBezTo>
                <a:close/>
                <a:moveTo>
                  <a:pt x="4029032" y="1188473"/>
                </a:moveTo>
                <a:lnTo>
                  <a:pt x="4027968" y="1189004"/>
                </a:lnTo>
                <a:lnTo>
                  <a:pt x="4028487" y="1190037"/>
                </a:lnTo>
                <a:close/>
                <a:moveTo>
                  <a:pt x="3594778" y="1186959"/>
                </a:moveTo>
                <a:lnTo>
                  <a:pt x="3591121" y="1188790"/>
                </a:lnTo>
                <a:lnTo>
                  <a:pt x="3592947" y="1188790"/>
                </a:lnTo>
                <a:close/>
                <a:moveTo>
                  <a:pt x="3536507" y="1186901"/>
                </a:moveTo>
                <a:lnTo>
                  <a:pt x="3539146" y="1191446"/>
                </a:lnTo>
                <a:lnTo>
                  <a:pt x="3540272" y="1191235"/>
                </a:lnTo>
                <a:lnTo>
                  <a:pt x="3546708" y="1192438"/>
                </a:lnTo>
                <a:close/>
                <a:moveTo>
                  <a:pt x="3566259" y="1183963"/>
                </a:moveTo>
                <a:lnTo>
                  <a:pt x="3568212" y="1184879"/>
                </a:lnTo>
                <a:lnTo>
                  <a:pt x="3570692" y="1185740"/>
                </a:lnTo>
                <a:lnTo>
                  <a:pt x="3569144" y="1185119"/>
                </a:lnTo>
                <a:close/>
                <a:moveTo>
                  <a:pt x="3559375" y="1181203"/>
                </a:moveTo>
                <a:cubicBezTo>
                  <a:pt x="3555469" y="1181203"/>
                  <a:pt x="3554492" y="1184141"/>
                  <a:pt x="3553515" y="1187078"/>
                </a:cubicBezTo>
                <a:lnTo>
                  <a:pt x="3547938" y="1192668"/>
                </a:lnTo>
                <a:lnTo>
                  <a:pt x="3548116" y="1192702"/>
                </a:lnTo>
                <a:cubicBezTo>
                  <a:pt x="3552036" y="1192702"/>
                  <a:pt x="3553016" y="1189768"/>
                  <a:pt x="3553997" y="1186835"/>
                </a:cubicBezTo>
                <a:lnTo>
                  <a:pt x="3559565" y="1181280"/>
                </a:lnTo>
                <a:close/>
                <a:moveTo>
                  <a:pt x="1553856" y="1180710"/>
                </a:moveTo>
                <a:cubicBezTo>
                  <a:pt x="1549925" y="1180710"/>
                  <a:pt x="1538208" y="1192441"/>
                  <a:pt x="1534353" y="1196365"/>
                </a:cubicBezTo>
                <a:cubicBezTo>
                  <a:pt x="1530421" y="1200249"/>
                  <a:pt x="1526489" y="1204173"/>
                  <a:pt x="1518703" y="1204173"/>
                </a:cubicBezTo>
                <a:cubicBezTo>
                  <a:pt x="1514849" y="1204173"/>
                  <a:pt x="1510918" y="1200249"/>
                  <a:pt x="1507063" y="1200249"/>
                </a:cubicBezTo>
                <a:lnTo>
                  <a:pt x="1495974" y="1203963"/>
                </a:lnTo>
                <a:lnTo>
                  <a:pt x="1506847" y="1201242"/>
                </a:lnTo>
                <a:cubicBezTo>
                  <a:pt x="1510749" y="1202219"/>
                  <a:pt x="1514650" y="1204174"/>
                  <a:pt x="1518565" y="1204174"/>
                </a:cubicBezTo>
                <a:cubicBezTo>
                  <a:pt x="1506873" y="1212018"/>
                  <a:pt x="1495129" y="1219837"/>
                  <a:pt x="1483437" y="1227655"/>
                </a:cubicBezTo>
                <a:cubicBezTo>
                  <a:pt x="1471747" y="1239382"/>
                  <a:pt x="1491267" y="1231564"/>
                  <a:pt x="1495129" y="1231564"/>
                </a:cubicBezTo>
                <a:cubicBezTo>
                  <a:pt x="1502959" y="1231564"/>
                  <a:pt x="1502959" y="1239382"/>
                  <a:pt x="1510736" y="1239382"/>
                </a:cubicBezTo>
                <a:cubicBezTo>
                  <a:pt x="1514650" y="1239382"/>
                  <a:pt x="1518565" y="1235473"/>
                  <a:pt x="1522479" y="1231564"/>
                </a:cubicBezTo>
                <a:cubicBezTo>
                  <a:pt x="1526342" y="1231564"/>
                  <a:pt x="1557554" y="1219837"/>
                  <a:pt x="1557554" y="1219837"/>
                </a:cubicBezTo>
                <a:cubicBezTo>
                  <a:pt x="1557554" y="1223746"/>
                  <a:pt x="1549777" y="1227655"/>
                  <a:pt x="1545862" y="1227655"/>
                </a:cubicBezTo>
                <a:cubicBezTo>
                  <a:pt x="1541948" y="1231564"/>
                  <a:pt x="1553692" y="1231564"/>
                  <a:pt x="1553692" y="1231564"/>
                </a:cubicBezTo>
                <a:cubicBezTo>
                  <a:pt x="1561469" y="1235473"/>
                  <a:pt x="1569246" y="1243292"/>
                  <a:pt x="1577075" y="1243292"/>
                </a:cubicBezTo>
                <a:cubicBezTo>
                  <a:pt x="1588767" y="1243292"/>
                  <a:pt x="1596596" y="1239382"/>
                  <a:pt x="1604373" y="1235473"/>
                </a:cubicBezTo>
                <a:cubicBezTo>
                  <a:pt x="1616065" y="1235473"/>
                  <a:pt x="1608288" y="1247201"/>
                  <a:pt x="1616065" y="1247201"/>
                </a:cubicBezTo>
                <a:cubicBezTo>
                  <a:pt x="1623894" y="1247201"/>
                  <a:pt x="1639500" y="1258928"/>
                  <a:pt x="1627809" y="1258928"/>
                </a:cubicBezTo>
                <a:cubicBezTo>
                  <a:pt x="1616065" y="1258928"/>
                  <a:pt x="1604373" y="1255019"/>
                  <a:pt x="1592682" y="1255019"/>
                </a:cubicBezTo>
                <a:cubicBezTo>
                  <a:pt x="1584852" y="1258928"/>
                  <a:pt x="1573161" y="1258928"/>
                  <a:pt x="1569246" y="1266746"/>
                </a:cubicBezTo>
                <a:cubicBezTo>
                  <a:pt x="1565384" y="1270656"/>
                  <a:pt x="1553692" y="1286292"/>
                  <a:pt x="1553692" y="1290227"/>
                </a:cubicBezTo>
                <a:cubicBezTo>
                  <a:pt x="1553692" y="1294137"/>
                  <a:pt x="1561469" y="1286292"/>
                  <a:pt x="1565384" y="1286292"/>
                </a:cubicBezTo>
                <a:cubicBezTo>
                  <a:pt x="1565384" y="1286292"/>
                  <a:pt x="1557554" y="1329319"/>
                  <a:pt x="1557554" y="1333228"/>
                </a:cubicBezTo>
                <a:cubicBezTo>
                  <a:pt x="1557554" y="1341046"/>
                  <a:pt x="1561469" y="1348865"/>
                  <a:pt x="1561469" y="1356683"/>
                </a:cubicBezTo>
                <a:cubicBezTo>
                  <a:pt x="1561469" y="1360592"/>
                  <a:pt x="1573161" y="1356683"/>
                  <a:pt x="1573161" y="1352774"/>
                </a:cubicBezTo>
                <a:cubicBezTo>
                  <a:pt x="1588767" y="1344956"/>
                  <a:pt x="1584852" y="1333228"/>
                  <a:pt x="1580990" y="1313682"/>
                </a:cubicBezTo>
                <a:cubicBezTo>
                  <a:pt x="1580990" y="1309773"/>
                  <a:pt x="1588767" y="1278474"/>
                  <a:pt x="1592682" y="1278474"/>
                </a:cubicBezTo>
                <a:cubicBezTo>
                  <a:pt x="1596596" y="1278474"/>
                  <a:pt x="1604373" y="1282383"/>
                  <a:pt x="1604373" y="1278474"/>
                </a:cubicBezTo>
                <a:cubicBezTo>
                  <a:pt x="1604373" y="1274565"/>
                  <a:pt x="1604373" y="1274565"/>
                  <a:pt x="1604373" y="1270656"/>
                </a:cubicBezTo>
                <a:cubicBezTo>
                  <a:pt x="1612202" y="1266746"/>
                  <a:pt x="1612202" y="1262837"/>
                  <a:pt x="1623894" y="1266746"/>
                </a:cubicBezTo>
                <a:cubicBezTo>
                  <a:pt x="1639500" y="1270656"/>
                  <a:pt x="1651192" y="1286292"/>
                  <a:pt x="1635586" y="1301955"/>
                </a:cubicBezTo>
                <a:cubicBezTo>
                  <a:pt x="1635586" y="1301955"/>
                  <a:pt x="1627809" y="1305864"/>
                  <a:pt x="1631671" y="1309773"/>
                </a:cubicBezTo>
                <a:cubicBezTo>
                  <a:pt x="1635586" y="1309773"/>
                  <a:pt x="1635586" y="1313682"/>
                  <a:pt x="1639500" y="1309773"/>
                </a:cubicBezTo>
                <a:cubicBezTo>
                  <a:pt x="1643415" y="1309773"/>
                  <a:pt x="1651192" y="1301955"/>
                  <a:pt x="1655107" y="1305864"/>
                </a:cubicBezTo>
                <a:cubicBezTo>
                  <a:pt x="1658995" y="1313682"/>
                  <a:pt x="1659974" y="1320523"/>
                  <a:pt x="1659001" y="1327364"/>
                </a:cubicBezTo>
                <a:lnTo>
                  <a:pt x="1656826" y="1333354"/>
                </a:lnTo>
                <a:lnTo>
                  <a:pt x="1659085" y="1329260"/>
                </a:lnTo>
                <a:cubicBezTo>
                  <a:pt x="1659085" y="1329260"/>
                  <a:pt x="1670803" y="1325375"/>
                  <a:pt x="1670803" y="1321452"/>
                </a:cubicBezTo>
                <a:cubicBezTo>
                  <a:pt x="1674734" y="1317528"/>
                  <a:pt x="1674734" y="1313644"/>
                  <a:pt x="1674734" y="1305796"/>
                </a:cubicBezTo>
                <a:cubicBezTo>
                  <a:pt x="1674734" y="1301912"/>
                  <a:pt x="1678589" y="1294104"/>
                  <a:pt x="1682520" y="1290180"/>
                </a:cubicBezTo>
                <a:cubicBezTo>
                  <a:pt x="1686375" y="1282372"/>
                  <a:pt x="1674734" y="1278448"/>
                  <a:pt x="1674734" y="1274524"/>
                </a:cubicBezTo>
                <a:cubicBezTo>
                  <a:pt x="1674734" y="1274524"/>
                  <a:pt x="1690307" y="1282372"/>
                  <a:pt x="1694238" y="1286256"/>
                </a:cubicBezTo>
                <a:cubicBezTo>
                  <a:pt x="1702024" y="1290180"/>
                  <a:pt x="1702024" y="1290180"/>
                  <a:pt x="1709811" y="1282372"/>
                </a:cubicBezTo>
                <a:cubicBezTo>
                  <a:pt x="1713743" y="1282372"/>
                  <a:pt x="1694238" y="1262832"/>
                  <a:pt x="1690307" y="1258908"/>
                </a:cubicBezTo>
                <a:cubicBezTo>
                  <a:pt x="1686375" y="1254985"/>
                  <a:pt x="1674734" y="1254985"/>
                  <a:pt x="1666948" y="1254985"/>
                </a:cubicBezTo>
                <a:cubicBezTo>
                  <a:pt x="1655230" y="1251100"/>
                  <a:pt x="1620154" y="1254985"/>
                  <a:pt x="1620154" y="1235445"/>
                </a:cubicBezTo>
                <a:cubicBezTo>
                  <a:pt x="1616223" y="1227637"/>
                  <a:pt x="1612291" y="1219829"/>
                  <a:pt x="1612291" y="1211981"/>
                </a:cubicBezTo>
                <a:cubicBezTo>
                  <a:pt x="1612291" y="1204173"/>
                  <a:pt x="1596719" y="1208097"/>
                  <a:pt x="1592787" y="1204173"/>
                </a:cubicBezTo>
                <a:cubicBezTo>
                  <a:pt x="1585001" y="1196365"/>
                  <a:pt x="1588933" y="1184633"/>
                  <a:pt x="1573284" y="1184633"/>
                </a:cubicBezTo>
                <a:cubicBezTo>
                  <a:pt x="1569429" y="1184633"/>
                  <a:pt x="1565497" y="1184633"/>
                  <a:pt x="1557711" y="1184633"/>
                </a:cubicBezTo>
                <a:cubicBezTo>
                  <a:pt x="1557711" y="1184633"/>
                  <a:pt x="1553856" y="1180710"/>
                  <a:pt x="1553856" y="1180710"/>
                </a:cubicBezTo>
                <a:close/>
                <a:moveTo>
                  <a:pt x="3422692" y="1180119"/>
                </a:moveTo>
                <a:lnTo>
                  <a:pt x="3426631" y="1184045"/>
                </a:lnTo>
                <a:lnTo>
                  <a:pt x="3427412" y="1180867"/>
                </a:lnTo>
                <a:close/>
                <a:moveTo>
                  <a:pt x="4031043" y="1178709"/>
                </a:moveTo>
                <a:lnTo>
                  <a:pt x="4027968" y="1181217"/>
                </a:lnTo>
                <a:lnTo>
                  <a:pt x="4030397" y="1182431"/>
                </a:lnTo>
                <a:close/>
                <a:moveTo>
                  <a:pt x="1415287" y="1178483"/>
                </a:moveTo>
                <a:lnTo>
                  <a:pt x="1407713" y="1184628"/>
                </a:lnTo>
                <a:lnTo>
                  <a:pt x="1413236" y="1184628"/>
                </a:lnTo>
                <a:cubicBezTo>
                  <a:pt x="1415193" y="1184628"/>
                  <a:pt x="1415193" y="1181696"/>
                  <a:pt x="1415193" y="1178764"/>
                </a:cubicBezTo>
                <a:close/>
                <a:moveTo>
                  <a:pt x="4961292" y="1177814"/>
                </a:moveTo>
                <a:lnTo>
                  <a:pt x="4961216" y="1177828"/>
                </a:lnTo>
                <a:lnTo>
                  <a:pt x="4966532" y="1191022"/>
                </a:lnTo>
                <a:lnTo>
                  <a:pt x="4969251" y="1193368"/>
                </a:lnTo>
                <a:close/>
                <a:moveTo>
                  <a:pt x="1417330" y="1172902"/>
                </a:moveTo>
                <a:lnTo>
                  <a:pt x="1417330" y="1173014"/>
                </a:lnTo>
                <a:lnTo>
                  <a:pt x="1417488" y="1173113"/>
                </a:lnTo>
                <a:close/>
                <a:moveTo>
                  <a:pt x="4035447" y="1170499"/>
                </a:moveTo>
                <a:lnTo>
                  <a:pt x="4033593" y="1176065"/>
                </a:lnTo>
                <a:lnTo>
                  <a:pt x="4036189" y="1174773"/>
                </a:lnTo>
                <a:close/>
                <a:moveTo>
                  <a:pt x="3621360" y="1169809"/>
                </a:moveTo>
                <a:lnTo>
                  <a:pt x="3603553" y="1181710"/>
                </a:lnTo>
                <a:lnTo>
                  <a:pt x="3614357" y="1176973"/>
                </a:lnTo>
                <a:close/>
                <a:moveTo>
                  <a:pt x="5726998" y="1169080"/>
                </a:moveTo>
                <a:lnTo>
                  <a:pt x="5730288" y="1171900"/>
                </a:lnTo>
                <a:cubicBezTo>
                  <a:pt x="5738089" y="1174346"/>
                  <a:pt x="5746864" y="1175317"/>
                  <a:pt x="5752714" y="1177260"/>
                </a:cubicBezTo>
                <a:lnTo>
                  <a:pt x="5761081" y="1183680"/>
                </a:lnTo>
                <a:lnTo>
                  <a:pt x="5756896" y="1178690"/>
                </a:lnTo>
                <a:cubicBezTo>
                  <a:pt x="5749578" y="1174295"/>
                  <a:pt x="5740797" y="1171360"/>
                  <a:pt x="5732967" y="1169395"/>
                </a:cubicBezTo>
                <a:close/>
                <a:moveTo>
                  <a:pt x="4923628" y="1168589"/>
                </a:moveTo>
                <a:lnTo>
                  <a:pt x="4925409" y="1169778"/>
                </a:lnTo>
                <a:lnTo>
                  <a:pt x="4929155" y="1169072"/>
                </a:lnTo>
                <a:close/>
                <a:moveTo>
                  <a:pt x="4941665" y="1168413"/>
                </a:moveTo>
                <a:lnTo>
                  <a:pt x="4936689" y="1168967"/>
                </a:lnTo>
                <a:lnTo>
                  <a:pt x="4940992" y="1169778"/>
                </a:lnTo>
                <a:cubicBezTo>
                  <a:pt x="4944916" y="1173678"/>
                  <a:pt x="4948802" y="1177596"/>
                  <a:pt x="4948802" y="1181513"/>
                </a:cubicBezTo>
                <a:cubicBezTo>
                  <a:pt x="4944916" y="1185413"/>
                  <a:pt x="4944916" y="1185413"/>
                  <a:pt x="4944916" y="1189331"/>
                </a:cubicBezTo>
                <a:cubicBezTo>
                  <a:pt x="4937106" y="1201066"/>
                  <a:pt x="4925409" y="1197149"/>
                  <a:pt x="4921486" y="1208884"/>
                </a:cubicBezTo>
                <a:cubicBezTo>
                  <a:pt x="4921486" y="1212801"/>
                  <a:pt x="4923439" y="1216714"/>
                  <a:pt x="4924905" y="1220138"/>
                </a:cubicBezTo>
                <a:lnTo>
                  <a:pt x="4925404" y="1228362"/>
                </a:lnTo>
                <a:lnTo>
                  <a:pt x="4925886" y="1228119"/>
                </a:lnTo>
                <a:cubicBezTo>
                  <a:pt x="4929786" y="1224234"/>
                  <a:pt x="4921985" y="1216393"/>
                  <a:pt x="4921985" y="1208553"/>
                </a:cubicBezTo>
                <a:cubicBezTo>
                  <a:pt x="4925886" y="1196827"/>
                  <a:pt x="4937586" y="1200747"/>
                  <a:pt x="4945386" y="1189021"/>
                </a:cubicBezTo>
                <a:cubicBezTo>
                  <a:pt x="4945386" y="1185101"/>
                  <a:pt x="4945386" y="1185101"/>
                  <a:pt x="4949286" y="1181180"/>
                </a:cubicBezTo>
                <a:cubicBezTo>
                  <a:pt x="4951236" y="1179220"/>
                  <a:pt x="4953186" y="1179220"/>
                  <a:pt x="4955137" y="1179220"/>
                </a:cubicBezTo>
                <a:lnTo>
                  <a:pt x="4957100" y="1178562"/>
                </a:lnTo>
                <a:lnTo>
                  <a:pt x="4952967" y="1179300"/>
                </a:lnTo>
                <a:cubicBezTo>
                  <a:pt x="4949477" y="1178936"/>
                  <a:pt x="4946532" y="1177229"/>
                  <a:pt x="4944556" y="1173325"/>
                </a:cubicBezTo>
                <a:cubicBezTo>
                  <a:pt x="4942653" y="1171360"/>
                  <a:pt x="4942653" y="1169395"/>
                  <a:pt x="4941665" y="1168413"/>
                </a:cubicBezTo>
                <a:close/>
                <a:moveTo>
                  <a:pt x="5340565" y="1167496"/>
                </a:moveTo>
                <a:lnTo>
                  <a:pt x="5342977" y="1168985"/>
                </a:lnTo>
                <a:cubicBezTo>
                  <a:pt x="5350773" y="1172905"/>
                  <a:pt x="5354684" y="1172905"/>
                  <a:pt x="5362480" y="1176813"/>
                </a:cubicBezTo>
                <a:lnTo>
                  <a:pt x="5367701" y="1177198"/>
                </a:lnTo>
                <a:close/>
                <a:moveTo>
                  <a:pt x="5501094" y="1166326"/>
                </a:moveTo>
                <a:lnTo>
                  <a:pt x="5495057" y="1176813"/>
                </a:lnTo>
                <a:cubicBezTo>
                  <a:pt x="5495057" y="1184654"/>
                  <a:pt x="5483378" y="1200311"/>
                  <a:pt x="5483378" y="1208139"/>
                </a:cubicBezTo>
                <a:lnTo>
                  <a:pt x="5485583" y="1215247"/>
                </a:lnTo>
                <a:lnTo>
                  <a:pt x="5485067" y="1211511"/>
                </a:lnTo>
                <a:cubicBezTo>
                  <a:pt x="5485555" y="1206619"/>
                  <a:pt x="5487505" y="1200747"/>
                  <a:pt x="5487505" y="1200747"/>
                </a:cubicBezTo>
                <a:cubicBezTo>
                  <a:pt x="5487505" y="1196827"/>
                  <a:pt x="5491405" y="1192906"/>
                  <a:pt x="5491405" y="1189021"/>
                </a:cubicBezTo>
                <a:close/>
                <a:moveTo>
                  <a:pt x="4168693" y="1166263"/>
                </a:moveTo>
                <a:lnTo>
                  <a:pt x="4167999" y="1173325"/>
                </a:lnTo>
                <a:cubicBezTo>
                  <a:pt x="4175756" y="1177204"/>
                  <a:pt x="4167999" y="1181134"/>
                  <a:pt x="4164048" y="1188942"/>
                </a:cubicBezTo>
                <a:cubicBezTo>
                  <a:pt x="4160169" y="1192847"/>
                  <a:pt x="4161157" y="1194799"/>
                  <a:pt x="4163591" y="1196266"/>
                </a:cubicBezTo>
                <a:lnTo>
                  <a:pt x="4164610" y="1196814"/>
                </a:lnTo>
                <a:lnTo>
                  <a:pt x="4164136" y="1189331"/>
                </a:lnTo>
                <a:cubicBezTo>
                  <a:pt x="4166574" y="1186397"/>
                  <a:pt x="4170479" y="1183463"/>
                  <a:pt x="4172441" y="1181513"/>
                </a:cubicBezTo>
                <a:cubicBezTo>
                  <a:pt x="4176328" y="1177596"/>
                  <a:pt x="4174375" y="1175637"/>
                  <a:pt x="4171937" y="1173681"/>
                </a:cubicBezTo>
                <a:close/>
                <a:moveTo>
                  <a:pt x="3669810" y="1165221"/>
                </a:moveTo>
                <a:lnTo>
                  <a:pt x="3679955" y="1168187"/>
                </a:lnTo>
                <a:lnTo>
                  <a:pt x="3672636" y="1165465"/>
                </a:lnTo>
                <a:close/>
                <a:moveTo>
                  <a:pt x="3655650" y="1164001"/>
                </a:moveTo>
                <a:cubicBezTo>
                  <a:pt x="3649342" y="1163513"/>
                  <a:pt x="3643518" y="1163513"/>
                  <a:pt x="3641577" y="1165465"/>
                </a:cubicBezTo>
                <a:lnTo>
                  <a:pt x="3633622" y="1167565"/>
                </a:lnTo>
                <a:lnTo>
                  <a:pt x="3637784" y="1168984"/>
                </a:lnTo>
                <a:cubicBezTo>
                  <a:pt x="3641688" y="1168984"/>
                  <a:pt x="3641688" y="1164990"/>
                  <a:pt x="3649497" y="1164990"/>
                </a:cubicBezTo>
                <a:lnTo>
                  <a:pt x="3667129" y="1164990"/>
                </a:lnTo>
                <a:close/>
                <a:moveTo>
                  <a:pt x="4025009" y="1162377"/>
                </a:moveTo>
                <a:lnTo>
                  <a:pt x="4033981" y="1168343"/>
                </a:lnTo>
                <a:lnTo>
                  <a:pt x="4026950" y="1162543"/>
                </a:lnTo>
                <a:close/>
                <a:moveTo>
                  <a:pt x="4172147" y="1161012"/>
                </a:moveTo>
                <a:lnTo>
                  <a:pt x="4168914" y="1164017"/>
                </a:lnTo>
                <a:lnTo>
                  <a:pt x="4168765" y="1165530"/>
                </a:lnTo>
                <a:close/>
                <a:moveTo>
                  <a:pt x="2024505" y="1160082"/>
                </a:moveTo>
                <a:cubicBezTo>
                  <a:pt x="2041188" y="1161518"/>
                  <a:pt x="2073477" y="1171566"/>
                  <a:pt x="2064866" y="1177309"/>
                </a:cubicBezTo>
                <a:cubicBezTo>
                  <a:pt x="2057213" y="1184965"/>
                  <a:pt x="2018945" y="1169652"/>
                  <a:pt x="2015118" y="1161996"/>
                </a:cubicBezTo>
                <a:cubicBezTo>
                  <a:pt x="2015118" y="1160082"/>
                  <a:pt x="2018945" y="1159604"/>
                  <a:pt x="2024505" y="1160082"/>
                </a:cubicBezTo>
                <a:close/>
                <a:moveTo>
                  <a:pt x="5139004" y="1158168"/>
                </a:moveTo>
                <a:lnTo>
                  <a:pt x="5131847" y="1162816"/>
                </a:lnTo>
                <a:lnTo>
                  <a:pt x="5133843" y="1163112"/>
                </a:lnTo>
                <a:close/>
                <a:moveTo>
                  <a:pt x="5451534" y="1157814"/>
                </a:moveTo>
                <a:lnTo>
                  <a:pt x="5409085" y="1173325"/>
                </a:lnTo>
                <a:lnTo>
                  <a:pt x="5374480" y="1177697"/>
                </a:lnTo>
                <a:lnTo>
                  <a:pt x="5382457" y="1178284"/>
                </a:lnTo>
                <a:cubicBezTo>
                  <a:pt x="5388793" y="1178774"/>
                  <a:pt x="5395617" y="1178774"/>
                  <a:pt x="5405368" y="1176813"/>
                </a:cubicBezTo>
                <a:cubicBezTo>
                  <a:pt x="5417075" y="1172905"/>
                  <a:pt x="5432666" y="1168985"/>
                  <a:pt x="5444373" y="1161157"/>
                </a:cubicBezTo>
                <a:close/>
                <a:moveTo>
                  <a:pt x="5498800" y="1157656"/>
                </a:moveTo>
                <a:lnTo>
                  <a:pt x="5495513" y="1157663"/>
                </a:lnTo>
                <a:lnTo>
                  <a:pt x="5502143" y="1163867"/>
                </a:lnTo>
                <a:lnTo>
                  <a:pt x="5503105" y="1161613"/>
                </a:lnTo>
                <a:lnTo>
                  <a:pt x="5505597" y="1162567"/>
                </a:lnTo>
                <a:close/>
                <a:moveTo>
                  <a:pt x="3511128" y="1156422"/>
                </a:moveTo>
                <a:lnTo>
                  <a:pt x="3511693" y="1158976"/>
                </a:lnTo>
                <a:lnTo>
                  <a:pt x="3514514" y="1162281"/>
                </a:lnTo>
                <a:close/>
                <a:moveTo>
                  <a:pt x="5091171" y="1155754"/>
                </a:moveTo>
                <a:lnTo>
                  <a:pt x="5093386" y="1157236"/>
                </a:lnTo>
                <a:lnTo>
                  <a:pt x="5098609" y="1157236"/>
                </a:lnTo>
                <a:close/>
                <a:moveTo>
                  <a:pt x="4205366" y="1154821"/>
                </a:moveTo>
                <a:lnTo>
                  <a:pt x="4201245" y="1157569"/>
                </a:lnTo>
                <a:lnTo>
                  <a:pt x="4203644" y="1158026"/>
                </a:lnTo>
                <a:close/>
                <a:moveTo>
                  <a:pt x="5465596" y="1154728"/>
                </a:moveTo>
                <a:lnTo>
                  <a:pt x="5462001" y="1155500"/>
                </a:lnTo>
                <a:lnTo>
                  <a:pt x="5471671" y="1157236"/>
                </a:lnTo>
                <a:cubicBezTo>
                  <a:pt x="5477524" y="1159197"/>
                  <a:pt x="5480451" y="1159197"/>
                  <a:pt x="5483374" y="1158707"/>
                </a:cubicBezTo>
                <a:lnTo>
                  <a:pt x="5491606" y="1157671"/>
                </a:lnTo>
                <a:lnTo>
                  <a:pt x="5489067" y="1157676"/>
                </a:lnTo>
                <a:cubicBezTo>
                  <a:pt x="5486140" y="1158652"/>
                  <a:pt x="5483213" y="1159621"/>
                  <a:pt x="5479335" y="1157656"/>
                </a:cubicBezTo>
                <a:cubicBezTo>
                  <a:pt x="5475383" y="1157656"/>
                  <a:pt x="5470480" y="1155704"/>
                  <a:pt x="5465596" y="1154728"/>
                </a:cubicBezTo>
                <a:close/>
                <a:moveTo>
                  <a:pt x="3361163" y="1153892"/>
                </a:moveTo>
                <a:lnTo>
                  <a:pt x="3371716" y="1164411"/>
                </a:lnTo>
                <a:lnTo>
                  <a:pt x="3378507" y="1166400"/>
                </a:lnTo>
                <a:lnTo>
                  <a:pt x="3370793" y="1162662"/>
                </a:lnTo>
                <a:close/>
                <a:moveTo>
                  <a:pt x="5244658" y="1152329"/>
                </a:moveTo>
                <a:lnTo>
                  <a:pt x="5249366" y="1154298"/>
                </a:lnTo>
                <a:cubicBezTo>
                  <a:pt x="5253267" y="1155276"/>
                  <a:pt x="5257172" y="1155276"/>
                  <a:pt x="5261084" y="1153316"/>
                </a:cubicBezTo>
                <a:lnTo>
                  <a:pt x="5263331" y="1152564"/>
                </a:lnTo>
                <a:lnTo>
                  <a:pt x="5248973" y="1153778"/>
                </a:lnTo>
                <a:close/>
                <a:moveTo>
                  <a:pt x="5301120" y="1151181"/>
                </a:moveTo>
                <a:lnTo>
                  <a:pt x="5307381" y="1153322"/>
                </a:lnTo>
                <a:cubicBezTo>
                  <a:pt x="5313717" y="1156259"/>
                  <a:pt x="5319563" y="1159197"/>
                  <a:pt x="5327358" y="1161157"/>
                </a:cubicBezTo>
                <a:lnTo>
                  <a:pt x="5329301" y="1161976"/>
                </a:lnTo>
                <a:lnTo>
                  <a:pt x="5323175" y="1158148"/>
                </a:lnTo>
                <a:cubicBezTo>
                  <a:pt x="5319260" y="1156687"/>
                  <a:pt x="5315345" y="1155717"/>
                  <a:pt x="5311466" y="1153778"/>
                </a:cubicBezTo>
                <a:close/>
                <a:moveTo>
                  <a:pt x="3989205" y="1150340"/>
                </a:moveTo>
                <a:lnTo>
                  <a:pt x="3990885" y="1152015"/>
                </a:lnTo>
                <a:cubicBezTo>
                  <a:pt x="3992838" y="1154937"/>
                  <a:pt x="3994788" y="1157858"/>
                  <a:pt x="3996734" y="1157858"/>
                </a:cubicBezTo>
                <a:lnTo>
                  <a:pt x="4008498" y="1157858"/>
                </a:lnTo>
                <a:lnTo>
                  <a:pt x="4004082" y="1153778"/>
                </a:lnTo>
                <a:cubicBezTo>
                  <a:pt x="4000131" y="1153778"/>
                  <a:pt x="3998155" y="1154747"/>
                  <a:pt x="3996198" y="1154741"/>
                </a:cubicBezTo>
                <a:close/>
                <a:moveTo>
                  <a:pt x="3608290" y="1150140"/>
                </a:moveTo>
                <a:lnTo>
                  <a:pt x="3614078" y="1153792"/>
                </a:lnTo>
                <a:cubicBezTo>
                  <a:pt x="3617984" y="1155751"/>
                  <a:pt x="3621891" y="1157708"/>
                  <a:pt x="3623845" y="1160155"/>
                </a:cubicBezTo>
                <a:lnTo>
                  <a:pt x="3621940" y="1169215"/>
                </a:lnTo>
                <a:lnTo>
                  <a:pt x="3626070" y="1164990"/>
                </a:lnTo>
                <a:lnTo>
                  <a:pt x="3631203" y="1166740"/>
                </a:lnTo>
                <a:lnTo>
                  <a:pt x="3626048" y="1161560"/>
                </a:lnTo>
                <a:cubicBezTo>
                  <a:pt x="3622166" y="1159612"/>
                  <a:pt x="3616342" y="1154739"/>
                  <a:pt x="3610518" y="1150840"/>
                </a:cubicBezTo>
                <a:close/>
                <a:moveTo>
                  <a:pt x="4901925" y="1150133"/>
                </a:moveTo>
                <a:lnTo>
                  <a:pt x="4901980" y="1150208"/>
                </a:lnTo>
                <a:cubicBezTo>
                  <a:pt x="4901980" y="1154126"/>
                  <a:pt x="4909790" y="1154126"/>
                  <a:pt x="4913676" y="1161943"/>
                </a:cubicBezTo>
                <a:lnTo>
                  <a:pt x="4914419" y="1162439"/>
                </a:lnTo>
                <a:lnTo>
                  <a:pt x="4913382" y="1161586"/>
                </a:lnTo>
                <a:cubicBezTo>
                  <a:pt x="4911406" y="1157682"/>
                  <a:pt x="4908480" y="1155730"/>
                  <a:pt x="4905552" y="1153771"/>
                </a:cubicBezTo>
                <a:close/>
                <a:moveTo>
                  <a:pt x="3586194" y="1149625"/>
                </a:moveTo>
                <a:lnTo>
                  <a:pt x="3584591" y="1149758"/>
                </a:lnTo>
                <a:lnTo>
                  <a:pt x="3585445" y="1150244"/>
                </a:lnTo>
                <a:close/>
                <a:moveTo>
                  <a:pt x="3977113" y="1149548"/>
                </a:moveTo>
                <a:lnTo>
                  <a:pt x="3976714" y="1149848"/>
                </a:lnTo>
                <a:lnTo>
                  <a:pt x="3969627" y="1150281"/>
                </a:lnTo>
                <a:lnTo>
                  <a:pt x="3973316" y="1153960"/>
                </a:lnTo>
                <a:close/>
                <a:moveTo>
                  <a:pt x="5557707" y="1148644"/>
                </a:moveTo>
                <a:lnTo>
                  <a:pt x="5557342" y="1149848"/>
                </a:lnTo>
                <a:cubicBezTo>
                  <a:pt x="5557342" y="1157656"/>
                  <a:pt x="5553390" y="1157656"/>
                  <a:pt x="5541682" y="1161586"/>
                </a:cubicBezTo>
                <a:lnTo>
                  <a:pt x="5526220" y="1169369"/>
                </a:lnTo>
                <a:lnTo>
                  <a:pt x="5526506" y="1169454"/>
                </a:lnTo>
                <a:cubicBezTo>
                  <a:pt x="5530406" y="1169454"/>
                  <a:pt x="5534306" y="1165534"/>
                  <a:pt x="5538207" y="1165534"/>
                </a:cubicBezTo>
                <a:cubicBezTo>
                  <a:pt x="5546007" y="1161613"/>
                  <a:pt x="5557707" y="1161613"/>
                  <a:pt x="5557707" y="1153808"/>
                </a:cubicBezTo>
                <a:close/>
                <a:moveTo>
                  <a:pt x="3580500" y="1146601"/>
                </a:moveTo>
                <a:lnTo>
                  <a:pt x="3581354" y="1147918"/>
                </a:lnTo>
                <a:lnTo>
                  <a:pt x="3581937" y="1148249"/>
                </a:lnTo>
                <a:close/>
                <a:moveTo>
                  <a:pt x="6275880" y="1146085"/>
                </a:moveTo>
                <a:cubicBezTo>
                  <a:pt x="6275880" y="1142357"/>
                  <a:pt x="6275880" y="1149813"/>
                  <a:pt x="6271887" y="1153542"/>
                </a:cubicBezTo>
                <a:cubicBezTo>
                  <a:pt x="6271887" y="1153542"/>
                  <a:pt x="6263900" y="1160998"/>
                  <a:pt x="6259907" y="1160998"/>
                </a:cubicBezTo>
                <a:cubicBezTo>
                  <a:pt x="6255914" y="1160998"/>
                  <a:pt x="6275880" y="1146085"/>
                  <a:pt x="6275880" y="1146085"/>
                </a:cubicBezTo>
                <a:close/>
                <a:moveTo>
                  <a:pt x="4183513" y="1145918"/>
                </a:moveTo>
                <a:cubicBezTo>
                  <a:pt x="4183513" y="1143979"/>
                  <a:pt x="4181574" y="1145943"/>
                  <a:pt x="4179635" y="1148878"/>
                </a:cubicBezTo>
                <a:lnTo>
                  <a:pt x="4177352" y="1154045"/>
                </a:lnTo>
                <a:lnTo>
                  <a:pt x="4180214" y="1150208"/>
                </a:lnTo>
                <a:lnTo>
                  <a:pt x="4184376" y="1147072"/>
                </a:lnTo>
                <a:close/>
                <a:moveTo>
                  <a:pt x="3723104" y="1145555"/>
                </a:moveTo>
                <a:lnTo>
                  <a:pt x="3715341" y="1145965"/>
                </a:lnTo>
                <a:cubicBezTo>
                  <a:pt x="3711459" y="1149862"/>
                  <a:pt x="3707576" y="1153766"/>
                  <a:pt x="3703694" y="1157663"/>
                </a:cubicBezTo>
                <a:cubicBezTo>
                  <a:pt x="3701753" y="1159612"/>
                  <a:pt x="3700782" y="1166435"/>
                  <a:pt x="3699812" y="1172285"/>
                </a:cubicBezTo>
                <a:lnTo>
                  <a:pt x="3698271" y="1179427"/>
                </a:lnTo>
                <a:lnTo>
                  <a:pt x="3698809" y="1179845"/>
                </a:lnTo>
                <a:lnTo>
                  <a:pt x="3700070" y="1177329"/>
                </a:lnTo>
                <a:cubicBezTo>
                  <a:pt x="3703978" y="1165644"/>
                  <a:pt x="3700070" y="1157858"/>
                  <a:pt x="3711779" y="1150071"/>
                </a:cubicBezTo>
                <a:close/>
                <a:moveTo>
                  <a:pt x="3982568" y="1145446"/>
                </a:moveTo>
                <a:lnTo>
                  <a:pt x="3980623" y="1146908"/>
                </a:lnTo>
                <a:lnTo>
                  <a:pt x="3983806" y="1146377"/>
                </a:lnTo>
                <a:close/>
                <a:moveTo>
                  <a:pt x="3339660" y="1144498"/>
                </a:moveTo>
                <a:lnTo>
                  <a:pt x="3341399" y="1145884"/>
                </a:lnTo>
                <a:cubicBezTo>
                  <a:pt x="3344331" y="1145884"/>
                  <a:pt x="3351668" y="1156851"/>
                  <a:pt x="3356802" y="1157402"/>
                </a:cubicBezTo>
                <a:lnTo>
                  <a:pt x="3360948" y="1153696"/>
                </a:lnTo>
                <a:lnTo>
                  <a:pt x="3360644" y="1153419"/>
                </a:lnTo>
                <a:cubicBezTo>
                  <a:pt x="3360644" y="1157310"/>
                  <a:pt x="3352911" y="1157310"/>
                  <a:pt x="3352911" y="1153419"/>
                </a:cubicBezTo>
                <a:cubicBezTo>
                  <a:pt x="3349045" y="1149527"/>
                  <a:pt x="3346145" y="1147582"/>
                  <a:pt x="3343245" y="1146122"/>
                </a:cubicBezTo>
                <a:close/>
                <a:moveTo>
                  <a:pt x="3961054" y="1142039"/>
                </a:moveTo>
                <a:cubicBezTo>
                  <a:pt x="3959152" y="1142039"/>
                  <a:pt x="3955273" y="1143009"/>
                  <a:pt x="3951871" y="1143494"/>
                </a:cubicBezTo>
                <a:lnTo>
                  <a:pt x="3945952" y="1142134"/>
                </a:lnTo>
                <a:lnTo>
                  <a:pt x="3945990" y="1142284"/>
                </a:lnTo>
                <a:cubicBezTo>
                  <a:pt x="3945990" y="1144229"/>
                  <a:pt x="3948917" y="1144229"/>
                  <a:pt x="3952333" y="1143743"/>
                </a:cubicBezTo>
                <a:lnTo>
                  <a:pt x="3961328" y="1142328"/>
                </a:lnTo>
                <a:close/>
                <a:moveTo>
                  <a:pt x="5227947" y="1141034"/>
                </a:moveTo>
                <a:lnTo>
                  <a:pt x="5228893" y="1144509"/>
                </a:lnTo>
                <a:lnTo>
                  <a:pt x="5232381" y="1146456"/>
                </a:lnTo>
                <a:close/>
                <a:moveTo>
                  <a:pt x="5141065" y="1140317"/>
                </a:moveTo>
                <a:lnTo>
                  <a:pt x="5141219" y="1142014"/>
                </a:lnTo>
                <a:lnTo>
                  <a:pt x="5139817" y="1157390"/>
                </a:lnTo>
                <a:lnTo>
                  <a:pt x="5144069" y="1153316"/>
                </a:lnTo>
                <a:cubicBezTo>
                  <a:pt x="5146025" y="1149402"/>
                  <a:pt x="5144076" y="1145488"/>
                  <a:pt x="5141639" y="1141573"/>
                </a:cubicBezTo>
                <a:close/>
                <a:moveTo>
                  <a:pt x="3576162" y="1139915"/>
                </a:moveTo>
                <a:lnTo>
                  <a:pt x="3579912" y="1145695"/>
                </a:lnTo>
                <a:lnTo>
                  <a:pt x="3579460" y="1142068"/>
                </a:lnTo>
                <a:close/>
                <a:moveTo>
                  <a:pt x="4437237" y="1136655"/>
                </a:moveTo>
                <a:cubicBezTo>
                  <a:pt x="4432352" y="1136170"/>
                  <a:pt x="4427486" y="1136170"/>
                  <a:pt x="4425583" y="1138109"/>
                </a:cubicBezTo>
                <a:cubicBezTo>
                  <a:pt x="4417680" y="1142039"/>
                  <a:pt x="4421632" y="1145918"/>
                  <a:pt x="4413875" y="1142039"/>
                </a:cubicBezTo>
                <a:lnTo>
                  <a:pt x="4411365" y="1140537"/>
                </a:lnTo>
                <a:lnTo>
                  <a:pt x="4414325" y="1142391"/>
                </a:lnTo>
                <a:cubicBezTo>
                  <a:pt x="4422098" y="1146291"/>
                  <a:pt x="4418212" y="1142391"/>
                  <a:pt x="4426022" y="1138473"/>
                </a:cubicBezTo>
                <a:cubicBezTo>
                  <a:pt x="4429908" y="1138473"/>
                  <a:pt x="4441604" y="1138473"/>
                  <a:pt x="4445528" y="1138473"/>
                </a:cubicBezTo>
                <a:lnTo>
                  <a:pt x="4446799" y="1137837"/>
                </a:lnTo>
                <a:close/>
                <a:moveTo>
                  <a:pt x="4323577" y="1135802"/>
                </a:moveTo>
                <a:lnTo>
                  <a:pt x="4321177" y="1136661"/>
                </a:lnTo>
                <a:lnTo>
                  <a:pt x="4320675" y="1139445"/>
                </a:lnTo>
                <a:lnTo>
                  <a:pt x="4320681" y="1139446"/>
                </a:lnTo>
                <a:close/>
                <a:moveTo>
                  <a:pt x="773044" y="1134370"/>
                </a:moveTo>
                <a:cubicBezTo>
                  <a:pt x="784745" y="1134370"/>
                  <a:pt x="792550" y="1138295"/>
                  <a:pt x="796453" y="1142220"/>
                </a:cubicBezTo>
                <a:cubicBezTo>
                  <a:pt x="804251" y="1146144"/>
                  <a:pt x="815958" y="1146144"/>
                  <a:pt x="819860" y="1146144"/>
                </a:cubicBezTo>
                <a:cubicBezTo>
                  <a:pt x="831562" y="1150066"/>
                  <a:pt x="831562" y="1165764"/>
                  <a:pt x="839366" y="1173610"/>
                </a:cubicBezTo>
                <a:cubicBezTo>
                  <a:pt x="847166" y="1173610"/>
                  <a:pt x="854970" y="1173610"/>
                  <a:pt x="858873" y="1181460"/>
                </a:cubicBezTo>
                <a:cubicBezTo>
                  <a:pt x="862774" y="1185385"/>
                  <a:pt x="866677" y="1193234"/>
                  <a:pt x="870574" y="1197155"/>
                </a:cubicBezTo>
                <a:cubicBezTo>
                  <a:pt x="878378" y="1208929"/>
                  <a:pt x="819860" y="1185385"/>
                  <a:pt x="839366" y="1181460"/>
                </a:cubicBezTo>
                <a:cubicBezTo>
                  <a:pt x="835465" y="1181460"/>
                  <a:pt x="823758" y="1185385"/>
                  <a:pt x="819860" y="1181460"/>
                </a:cubicBezTo>
                <a:cubicBezTo>
                  <a:pt x="819860" y="1181460"/>
                  <a:pt x="827660" y="1177535"/>
                  <a:pt x="819860" y="1173610"/>
                </a:cubicBezTo>
                <a:cubicBezTo>
                  <a:pt x="819860" y="1173610"/>
                  <a:pt x="804251" y="1173610"/>
                  <a:pt x="804251" y="1173610"/>
                </a:cubicBezTo>
                <a:cubicBezTo>
                  <a:pt x="808153" y="1169689"/>
                  <a:pt x="812055" y="1169689"/>
                  <a:pt x="812055" y="1169689"/>
                </a:cubicBezTo>
                <a:cubicBezTo>
                  <a:pt x="812055" y="1169689"/>
                  <a:pt x="792550" y="1157915"/>
                  <a:pt x="792550" y="1157915"/>
                </a:cubicBezTo>
                <a:cubicBezTo>
                  <a:pt x="788648" y="1157915"/>
                  <a:pt x="780843" y="1157915"/>
                  <a:pt x="780843" y="1150066"/>
                </a:cubicBezTo>
                <a:cubicBezTo>
                  <a:pt x="780843" y="1150066"/>
                  <a:pt x="780843" y="1148104"/>
                  <a:pt x="780843" y="1146143"/>
                </a:cubicBezTo>
                <a:lnTo>
                  <a:pt x="780843" y="1144182"/>
                </a:lnTo>
                <a:lnTo>
                  <a:pt x="784745" y="1146144"/>
                </a:lnTo>
                <a:cubicBezTo>
                  <a:pt x="784745" y="1146144"/>
                  <a:pt x="788648" y="1150066"/>
                  <a:pt x="788648" y="1150066"/>
                </a:cubicBezTo>
                <a:cubicBezTo>
                  <a:pt x="784745" y="1150066"/>
                  <a:pt x="780843" y="1146144"/>
                  <a:pt x="780843" y="1142220"/>
                </a:cubicBezTo>
                <a:lnTo>
                  <a:pt x="780843" y="1144182"/>
                </a:lnTo>
                <a:lnTo>
                  <a:pt x="776941" y="1142220"/>
                </a:lnTo>
                <a:cubicBezTo>
                  <a:pt x="769141" y="1142220"/>
                  <a:pt x="765239" y="1134370"/>
                  <a:pt x="773044" y="1134370"/>
                </a:cubicBezTo>
                <a:close/>
                <a:moveTo>
                  <a:pt x="4882209" y="1134230"/>
                </a:moveTo>
                <a:lnTo>
                  <a:pt x="4860765" y="1139216"/>
                </a:lnTo>
                <a:lnTo>
                  <a:pt x="4864925" y="1139446"/>
                </a:lnTo>
                <a:cubicBezTo>
                  <a:pt x="4870777" y="1137489"/>
                  <a:pt x="4876625" y="1134556"/>
                  <a:pt x="4882474" y="1134556"/>
                </a:cubicBezTo>
                <a:lnTo>
                  <a:pt x="4893576" y="1140121"/>
                </a:lnTo>
                <a:lnTo>
                  <a:pt x="4891448" y="1137146"/>
                </a:lnTo>
                <a:cubicBezTo>
                  <a:pt x="4889014" y="1134218"/>
                  <a:pt x="4886087" y="1132266"/>
                  <a:pt x="4882209" y="1134230"/>
                </a:cubicBezTo>
                <a:close/>
                <a:moveTo>
                  <a:pt x="4327965" y="1134230"/>
                </a:moveTo>
                <a:lnTo>
                  <a:pt x="4326030" y="1134923"/>
                </a:lnTo>
                <a:lnTo>
                  <a:pt x="4331207" y="1136225"/>
                </a:lnTo>
                <a:close/>
                <a:moveTo>
                  <a:pt x="5707115" y="1131575"/>
                </a:moveTo>
                <a:lnTo>
                  <a:pt x="5713713" y="1157693"/>
                </a:lnTo>
                <a:lnTo>
                  <a:pt x="5716211" y="1159834"/>
                </a:lnTo>
                <a:lnTo>
                  <a:pt x="5713502" y="1145918"/>
                </a:lnTo>
                <a:close/>
                <a:moveTo>
                  <a:pt x="4365066" y="1131283"/>
                </a:moveTo>
                <a:cubicBezTo>
                  <a:pt x="4362138" y="1130301"/>
                  <a:pt x="4359211" y="1130301"/>
                  <a:pt x="4355333" y="1134230"/>
                </a:cubicBezTo>
                <a:cubicBezTo>
                  <a:pt x="4351381" y="1138109"/>
                  <a:pt x="4347430" y="1145918"/>
                  <a:pt x="4343625" y="1142039"/>
                </a:cubicBezTo>
                <a:lnTo>
                  <a:pt x="4342846" y="1141712"/>
                </a:lnTo>
                <a:lnTo>
                  <a:pt x="4344074" y="1142391"/>
                </a:lnTo>
                <a:cubicBezTo>
                  <a:pt x="4347997" y="1146291"/>
                  <a:pt x="4351883" y="1138473"/>
                  <a:pt x="4355807" y="1134556"/>
                </a:cubicBezTo>
                <a:cubicBezTo>
                  <a:pt x="4363580" y="1130656"/>
                  <a:pt x="4367503" y="1130656"/>
                  <a:pt x="4375313" y="1134556"/>
                </a:cubicBezTo>
                <a:lnTo>
                  <a:pt x="4381243" y="1131953"/>
                </a:lnTo>
                <a:lnTo>
                  <a:pt x="4374798" y="1134230"/>
                </a:lnTo>
                <a:cubicBezTo>
                  <a:pt x="4370920" y="1134230"/>
                  <a:pt x="4367993" y="1132265"/>
                  <a:pt x="4365066" y="1131283"/>
                </a:cubicBezTo>
                <a:close/>
                <a:moveTo>
                  <a:pt x="4839262" y="1130360"/>
                </a:moveTo>
                <a:lnTo>
                  <a:pt x="4847348" y="1138473"/>
                </a:lnTo>
                <a:lnTo>
                  <a:pt x="4855005" y="1138897"/>
                </a:lnTo>
                <a:lnTo>
                  <a:pt x="4849752" y="1138049"/>
                </a:lnTo>
                <a:close/>
                <a:moveTo>
                  <a:pt x="4394263" y="1130301"/>
                </a:moveTo>
                <a:cubicBezTo>
                  <a:pt x="4390385" y="1128336"/>
                  <a:pt x="4387458" y="1129318"/>
                  <a:pt x="4384531" y="1130792"/>
                </a:cubicBezTo>
                <a:lnTo>
                  <a:pt x="4383650" y="1131103"/>
                </a:lnTo>
                <a:lnTo>
                  <a:pt x="4390896" y="1130656"/>
                </a:lnTo>
                <a:lnTo>
                  <a:pt x="4401522" y="1134646"/>
                </a:lnTo>
                <a:close/>
                <a:moveTo>
                  <a:pt x="4459318" y="1128676"/>
                </a:moveTo>
                <a:lnTo>
                  <a:pt x="4456819" y="1132822"/>
                </a:lnTo>
                <a:lnTo>
                  <a:pt x="4461147" y="1130656"/>
                </a:lnTo>
                <a:close/>
                <a:moveTo>
                  <a:pt x="4832229" y="1127606"/>
                </a:moveTo>
                <a:cubicBezTo>
                  <a:pt x="4830399" y="1128337"/>
                  <a:pt x="4828936" y="1130291"/>
                  <a:pt x="4827472" y="1132246"/>
                </a:cubicBezTo>
                <a:lnTo>
                  <a:pt x="4824570" y="1135083"/>
                </a:lnTo>
                <a:lnTo>
                  <a:pt x="4827860" y="1132606"/>
                </a:lnTo>
                <a:lnTo>
                  <a:pt x="4833728" y="1128187"/>
                </a:lnTo>
                <a:close/>
                <a:moveTo>
                  <a:pt x="3543662" y="1126383"/>
                </a:moveTo>
                <a:cubicBezTo>
                  <a:pt x="3532037" y="1138058"/>
                  <a:pt x="3524287" y="1141955"/>
                  <a:pt x="3508787" y="1145844"/>
                </a:cubicBezTo>
                <a:lnTo>
                  <a:pt x="3509560" y="1149336"/>
                </a:lnTo>
                <a:lnTo>
                  <a:pt x="3522743" y="1142045"/>
                </a:lnTo>
                <a:cubicBezTo>
                  <a:pt x="3530069" y="1139107"/>
                  <a:pt x="3537883" y="1136170"/>
                  <a:pt x="3539838" y="1134212"/>
                </a:cubicBezTo>
                <a:cubicBezTo>
                  <a:pt x="3543746" y="1126380"/>
                  <a:pt x="3543746" y="1126380"/>
                  <a:pt x="3551563" y="1134212"/>
                </a:cubicBezTo>
                <a:lnTo>
                  <a:pt x="3554541" y="1133669"/>
                </a:lnTo>
                <a:lnTo>
                  <a:pt x="3549475" y="1130276"/>
                </a:lnTo>
                <a:cubicBezTo>
                  <a:pt x="3547537" y="1127358"/>
                  <a:pt x="3545600" y="1124439"/>
                  <a:pt x="3543662" y="1126383"/>
                </a:cubicBezTo>
                <a:close/>
                <a:moveTo>
                  <a:pt x="3926359" y="1122598"/>
                </a:moveTo>
                <a:lnTo>
                  <a:pt x="3926480" y="1122813"/>
                </a:lnTo>
                <a:cubicBezTo>
                  <a:pt x="3928426" y="1124758"/>
                  <a:pt x="3931354" y="1124758"/>
                  <a:pt x="3934283" y="1124758"/>
                </a:cubicBezTo>
                <a:lnTo>
                  <a:pt x="3941644" y="1126589"/>
                </a:lnTo>
                <a:lnTo>
                  <a:pt x="3941589" y="1126371"/>
                </a:lnTo>
                <a:cubicBezTo>
                  <a:pt x="3939614" y="1124431"/>
                  <a:pt x="3936686" y="1124431"/>
                  <a:pt x="3933759" y="1124431"/>
                </a:cubicBezTo>
                <a:close/>
                <a:moveTo>
                  <a:pt x="4297333" y="1121281"/>
                </a:moveTo>
                <a:lnTo>
                  <a:pt x="4301175" y="1122821"/>
                </a:lnTo>
                <a:cubicBezTo>
                  <a:pt x="4308984" y="1126738"/>
                  <a:pt x="4312871" y="1130656"/>
                  <a:pt x="4316794" y="1138473"/>
                </a:cubicBezTo>
                <a:lnTo>
                  <a:pt x="4317491" y="1138647"/>
                </a:lnTo>
                <a:lnTo>
                  <a:pt x="4304548" y="1122492"/>
                </a:lnTo>
                <a:close/>
                <a:moveTo>
                  <a:pt x="4240678" y="1116983"/>
                </a:moveTo>
                <a:lnTo>
                  <a:pt x="4238194" y="1117599"/>
                </a:lnTo>
                <a:lnTo>
                  <a:pt x="4229464" y="1124171"/>
                </a:lnTo>
                <a:lnTo>
                  <a:pt x="4234846" y="1122821"/>
                </a:lnTo>
                <a:close/>
                <a:moveTo>
                  <a:pt x="3360796" y="1116728"/>
                </a:moveTo>
                <a:cubicBezTo>
                  <a:pt x="3357422" y="1116238"/>
                  <a:pt x="3354477" y="1116728"/>
                  <a:pt x="3352513" y="1118689"/>
                </a:cubicBezTo>
                <a:lnTo>
                  <a:pt x="3345396" y="1122241"/>
                </a:lnTo>
                <a:lnTo>
                  <a:pt x="3364508" y="1118392"/>
                </a:lnTo>
                <a:lnTo>
                  <a:pt x="3372888" y="1121692"/>
                </a:lnTo>
                <a:lnTo>
                  <a:pt x="3371656" y="1120649"/>
                </a:lnTo>
                <a:cubicBezTo>
                  <a:pt x="3367975" y="1118689"/>
                  <a:pt x="3364171" y="1117219"/>
                  <a:pt x="3360796" y="1116728"/>
                </a:cubicBezTo>
                <a:close/>
                <a:moveTo>
                  <a:pt x="3718309" y="1116144"/>
                </a:moveTo>
                <a:lnTo>
                  <a:pt x="3719223" y="1122568"/>
                </a:lnTo>
                <a:cubicBezTo>
                  <a:pt x="3726988" y="1126472"/>
                  <a:pt x="3726988" y="1130369"/>
                  <a:pt x="3730870" y="1142068"/>
                </a:cubicBezTo>
                <a:lnTo>
                  <a:pt x="3728121" y="1143554"/>
                </a:lnTo>
                <a:lnTo>
                  <a:pt x="3731304" y="1142284"/>
                </a:lnTo>
                <a:cubicBezTo>
                  <a:pt x="3731304" y="1138386"/>
                  <a:pt x="3727396" y="1134498"/>
                  <a:pt x="3727396" y="1130600"/>
                </a:cubicBezTo>
                <a:cubicBezTo>
                  <a:pt x="3727396" y="1126707"/>
                  <a:pt x="3724469" y="1124760"/>
                  <a:pt x="3721542" y="1122326"/>
                </a:cubicBezTo>
                <a:close/>
                <a:moveTo>
                  <a:pt x="2178757" y="1114398"/>
                </a:moveTo>
                <a:cubicBezTo>
                  <a:pt x="2178757" y="1114398"/>
                  <a:pt x="2190487" y="1114398"/>
                  <a:pt x="2186577" y="1118308"/>
                </a:cubicBezTo>
                <a:cubicBezTo>
                  <a:pt x="2186577" y="1118308"/>
                  <a:pt x="2182667" y="1122218"/>
                  <a:pt x="2182667" y="1122218"/>
                </a:cubicBezTo>
                <a:cubicBezTo>
                  <a:pt x="2182667" y="1122218"/>
                  <a:pt x="2182667" y="1126122"/>
                  <a:pt x="2182667" y="1130031"/>
                </a:cubicBezTo>
                <a:cubicBezTo>
                  <a:pt x="2178757" y="1133941"/>
                  <a:pt x="2178757" y="1137851"/>
                  <a:pt x="2174847" y="1141755"/>
                </a:cubicBezTo>
                <a:cubicBezTo>
                  <a:pt x="2170937" y="1141755"/>
                  <a:pt x="2159207" y="1157394"/>
                  <a:pt x="2167027" y="1161298"/>
                </a:cubicBezTo>
                <a:cubicBezTo>
                  <a:pt x="2167027" y="1165207"/>
                  <a:pt x="2174847" y="1153484"/>
                  <a:pt x="2174847" y="1149574"/>
                </a:cubicBezTo>
                <a:cubicBezTo>
                  <a:pt x="2178757" y="1149574"/>
                  <a:pt x="2186577" y="1157394"/>
                  <a:pt x="2186577" y="1157394"/>
                </a:cubicBezTo>
                <a:cubicBezTo>
                  <a:pt x="2186577" y="1161298"/>
                  <a:pt x="2174847" y="1161298"/>
                  <a:pt x="2182667" y="1165207"/>
                </a:cubicBezTo>
                <a:cubicBezTo>
                  <a:pt x="2190487" y="1169117"/>
                  <a:pt x="2190487" y="1169117"/>
                  <a:pt x="2194397" y="1176931"/>
                </a:cubicBezTo>
                <a:cubicBezTo>
                  <a:pt x="2194397" y="1176931"/>
                  <a:pt x="2206127" y="1165207"/>
                  <a:pt x="2206127" y="1165207"/>
                </a:cubicBezTo>
                <a:cubicBezTo>
                  <a:pt x="2210037" y="1165207"/>
                  <a:pt x="2210037" y="1173027"/>
                  <a:pt x="2213947" y="1173027"/>
                </a:cubicBezTo>
                <a:cubicBezTo>
                  <a:pt x="2217857" y="1173027"/>
                  <a:pt x="2225678" y="1169117"/>
                  <a:pt x="2225678" y="1173027"/>
                </a:cubicBezTo>
                <a:cubicBezTo>
                  <a:pt x="2229588" y="1176931"/>
                  <a:pt x="2213947" y="1180840"/>
                  <a:pt x="2213947" y="1184750"/>
                </a:cubicBezTo>
                <a:cubicBezTo>
                  <a:pt x="2213947" y="1184750"/>
                  <a:pt x="2225678" y="1192564"/>
                  <a:pt x="2225678" y="1192564"/>
                </a:cubicBezTo>
                <a:cubicBezTo>
                  <a:pt x="2229588" y="1192564"/>
                  <a:pt x="2233498" y="1188660"/>
                  <a:pt x="2237408" y="1192564"/>
                </a:cubicBezTo>
                <a:cubicBezTo>
                  <a:pt x="2237408" y="1192564"/>
                  <a:pt x="2217857" y="1212107"/>
                  <a:pt x="2217857" y="1216016"/>
                </a:cubicBezTo>
                <a:cubicBezTo>
                  <a:pt x="2213947" y="1219926"/>
                  <a:pt x="2206127" y="1219926"/>
                  <a:pt x="2198307" y="1223836"/>
                </a:cubicBezTo>
                <a:cubicBezTo>
                  <a:pt x="2198307" y="1223836"/>
                  <a:pt x="2190487" y="1235559"/>
                  <a:pt x="2186577" y="1231650"/>
                </a:cubicBezTo>
                <a:cubicBezTo>
                  <a:pt x="2186577" y="1231650"/>
                  <a:pt x="2198307" y="1219926"/>
                  <a:pt x="2198307" y="1216016"/>
                </a:cubicBezTo>
                <a:cubicBezTo>
                  <a:pt x="2198307" y="1212107"/>
                  <a:pt x="2186577" y="1219926"/>
                  <a:pt x="2186577" y="1219926"/>
                </a:cubicBezTo>
                <a:cubicBezTo>
                  <a:pt x="2174847" y="1216016"/>
                  <a:pt x="2163117" y="1219926"/>
                  <a:pt x="2151386" y="1216016"/>
                </a:cubicBezTo>
                <a:cubicBezTo>
                  <a:pt x="2143566" y="1216016"/>
                  <a:pt x="2135746" y="1212107"/>
                  <a:pt x="2127926" y="1212107"/>
                </a:cubicBezTo>
                <a:cubicBezTo>
                  <a:pt x="2124016" y="1216016"/>
                  <a:pt x="2112286" y="1219926"/>
                  <a:pt x="2112286" y="1212107"/>
                </a:cubicBezTo>
                <a:cubicBezTo>
                  <a:pt x="2112286" y="1208203"/>
                  <a:pt x="2127926" y="1200383"/>
                  <a:pt x="2127926" y="1196474"/>
                </a:cubicBezTo>
                <a:cubicBezTo>
                  <a:pt x="2127926" y="1192564"/>
                  <a:pt x="2120106" y="1192564"/>
                  <a:pt x="2120106" y="1188660"/>
                </a:cubicBezTo>
                <a:cubicBezTo>
                  <a:pt x="2120106" y="1188660"/>
                  <a:pt x="2127926" y="1184750"/>
                  <a:pt x="2131836" y="1180840"/>
                </a:cubicBezTo>
                <a:cubicBezTo>
                  <a:pt x="2135746" y="1176931"/>
                  <a:pt x="2139656" y="1173027"/>
                  <a:pt x="2139656" y="1165207"/>
                </a:cubicBezTo>
                <a:cubicBezTo>
                  <a:pt x="2143566" y="1157394"/>
                  <a:pt x="2147476" y="1149574"/>
                  <a:pt x="2147476" y="1141755"/>
                </a:cubicBezTo>
                <a:cubicBezTo>
                  <a:pt x="2151386" y="1141755"/>
                  <a:pt x="2155296" y="1137851"/>
                  <a:pt x="2155296" y="1133941"/>
                </a:cubicBezTo>
                <a:cubicBezTo>
                  <a:pt x="2159207" y="1130031"/>
                  <a:pt x="2163117" y="1126122"/>
                  <a:pt x="2167027" y="1122218"/>
                </a:cubicBezTo>
                <a:cubicBezTo>
                  <a:pt x="2170937" y="1118308"/>
                  <a:pt x="2174847" y="1114398"/>
                  <a:pt x="2178757" y="1114398"/>
                </a:cubicBezTo>
                <a:close/>
                <a:moveTo>
                  <a:pt x="4273356" y="1113694"/>
                </a:moveTo>
                <a:cubicBezTo>
                  <a:pt x="4271399" y="1112718"/>
                  <a:pt x="4269423" y="1112718"/>
                  <a:pt x="4265471" y="1114683"/>
                </a:cubicBezTo>
                <a:cubicBezTo>
                  <a:pt x="4257715" y="1122492"/>
                  <a:pt x="4257715" y="1114683"/>
                  <a:pt x="4249958" y="1114683"/>
                </a:cubicBezTo>
                <a:lnTo>
                  <a:pt x="4245981" y="1115669"/>
                </a:lnTo>
                <a:lnTo>
                  <a:pt x="4252409" y="1116955"/>
                </a:lnTo>
                <a:cubicBezTo>
                  <a:pt x="4255333" y="1118912"/>
                  <a:pt x="4258257" y="1120871"/>
                  <a:pt x="4262162" y="1118921"/>
                </a:cubicBezTo>
                <a:cubicBezTo>
                  <a:pt x="4266067" y="1118921"/>
                  <a:pt x="4268019" y="1116962"/>
                  <a:pt x="4270458" y="1115493"/>
                </a:cubicBezTo>
                <a:lnTo>
                  <a:pt x="4275853" y="1115257"/>
                </a:lnTo>
                <a:close/>
                <a:moveTo>
                  <a:pt x="5575456" y="1112529"/>
                </a:moveTo>
                <a:lnTo>
                  <a:pt x="5564166" y="1127372"/>
                </a:lnTo>
                <a:lnTo>
                  <a:pt x="5562442" y="1133050"/>
                </a:lnTo>
                <a:lnTo>
                  <a:pt x="5574283" y="1116145"/>
                </a:lnTo>
                <a:close/>
                <a:moveTo>
                  <a:pt x="5155961" y="1110771"/>
                </a:moveTo>
                <a:lnTo>
                  <a:pt x="5151922" y="1112214"/>
                </a:lnTo>
                <a:lnTo>
                  <a:pt x="5150359" y="1114038"/>
                </a:lnTo>
                <a:close/>
                <a:moveTo>
                  <a:pt x="3822581" y="1110712"/>
                </a:moveTo>
                <a:lnTo>
                  <a:pt x="3821127" y="1111561"/>
                </a:lnTo>
                <a:lnTo>
                  <a:pt x="3823064" y="1111344"/>
                </a:lnTo>
                <a:close/>
                <a:moveTo>
                  <a:pt x="3804565" y="1110222"/>
                </a:moveTo>
                <a:lnTo>
                  <a:pt x="3802638" y="1116786"/>
                </a:lnTo>
                <a:lnTo>
                  <a:pt x="3805466" y="1111129"/>
                </a:lnTo>
                <a:cubicBezTo>
                  <a:pt x="3809375" y="1111129"/>
                  <a:pt x="3809375" y="1115027"/>
                  <a:pt x="3813283" y="1115027"/>
                </a:cubicBezTo>
                <a:lnTo>
                  <a:pt x="3814751" y="1114343"/>
                </a:lnTo>
                <a:lnTo>
                  <a:pt x="3809936" y="1110709"/>
                </a:lnTo>
                <a:cubicBezTo>
                  <a:pt x="3807984" y="1106792"/>
                  <a:pt x="3806031" y="1107772"/>
                  <a:pt x="3804565" y="1110222"/>
                </a:cubicBezTo>
                <a:close/>
                <a:moveTo>
                  <a:pt x="5175303" y="1109387"/>
                </a:moveTo>
                <a:lnTo>
                  <a:pt x="5186986" y="1114162"/>
                </a:lnTo>
                <a:cubicBezTo>
                  <a:pt x="5194781" y="1114162"/>
                  <a:pt x="5202577" y="1118082"/>
                  <a:pt x="5210372" y="1121990"/>
                </a:cubicBezTo>
                <a:lnTo>
                  <a:pt x="5220238" y="1126044"/>
                </a:lnTo>
                <a:lnTo>
                  <a:pt x="5217799" y="1122492"/>
                </a:lnTo>
                <a:cubicBezTo>
                  <a:pt x="5209969" y="1118588"/>
                  <a:pt x="5201188" y="1116635"/>
                  <a:pt x="5192407" y="1114677"/>
                </a:cubicBezTo>
                <a:close/>
                <a:moveTo>
                  <a:pt x="3722490" y="1109118"/>
                </a:moveTo>
                <a:lnTo>
                  <a:pt x="3717488" y="1110372"/>
                </a:lnTo>
                <a:lnTo>
                  <a:pt x="3717519" y="1110587"/>
                </a:lnTo>
                <a:close/>
                <a:moveTo>
                  <a:pt x="4435299" y="1108182"/>
                </a:moveTo>
                <a:lnTo>
                  <a:pt x="4435211" y="1108259"/>
                </a:lnTo>
                <a:lnTo>
                  <a:pt x="4440430" y="1111667"/>
                </a:lnTo>
                <a:close/>
                <a:moveTo>
                  <a:pt x="5167014" y="1106823"/>
                </a:moveTo>
                <a:lnTo>
                  <a:pt x="5166458" y="1107022"/>
                </a:lnTo>
                <a:lnTo>
                  <a:pt x="5171712" y="1108276"/>
                </a:lnTo>
                <a:close/>
                <a:moveTo>
                  <a:pt x="4797853" y="1105443"/>
                </a:moveTo>
                <a:lnTo>
                  <a:pt x="4804939" y="1119404"/>
                </a:lnTo>
                <a:cubicBezTo>
                  <a:pt x="4811278" y="1130651"/>
                  <a:pt x="4818107" y="1140432"/>
                  <a:pt x="4820069" y="1138473"/>
                </a:cubicBezTo>
                <a:lnTo>
                  <a:pt x="4822349" y="1136756"/>
                </a:lnTo>
                <a:lnTo>
                  <a:pt x="4815764" y="1134230"/>
                </a:lnTo>
                <a:close/>
                <a:moveTo>
                  <a:pt x="3389327" y="1104967"/>
                </a:moveTo>
                <a:cubicBezTo>
                  <a:pt x="3386873" y="1104967"/>
                  <a:pt x="3385891" y="1106927"/>
                  <a:pt x="3387854" y="1114768"/>
                </a:cubicBezTo>
                <a:lnTo>
                  <a:pt x="3387854" y="1133373"/>
                </a:lnTo>
                <a:lnTo>
                  <a:pt x="3389158" y="1134447"/>
                </a:lnTo>
                <a:cubicBezTo>
                  <a:pt x="3390608" y="1136879"/>
                  <a:pt x="3391574" y="1139797"/>
                  <a:pt x="3391574" y="1141743"/>
                </a:cubicBezTo>
                <a:cubicBezTo>
                  <a:pt x="3395442" y="1145636"/>
                  <a:pt x="3383841" y="1153419"/>
                  <a:pt x="3387709" y="1153419"/>
                </a:cubicBezTo>
                <a:lnTo>
                  <a:pt x="3387181" y="1155547"/>
                </a:lnTo>
                <a:lnTo>
                  <a:pt x="3388119" y="1154340"/>
                </a:lnTo>
                <a:cubicBezTo>
                  <a:pt x="3395440" y="1158002"/>
                  <a:pt x="3395440" y="1161664"/>
                  <a:pt x="3395440" y="1168987"/>
                </a:cubicBezTo>
                <a:lnTo>
                  <a:pt x="3384728" y="1165416"/>
                </a:lnTo>
                <a:lnTo>
                  <a:pt x="3384078" y="1168032"/>
                </a:lnTo>
                <a:lnTo>
                  <a:pt x="3388347" y="1169283"/>
                </a:lnTo>
                <a:cubicBezTo>
                  <a:pt x="3388347" y="1169283"/>
                  <a:pt x="3392257" y="1169283"/>
                  <a:pt x="3396178" y="1169283"/>
                </a:cubicBezTo>
                <a:lnTo>
                  <a:pt x="3404613" y="1174895"/>
                </a:lnTo>
                <a:lnTo>
                  <a:pt x="3396412" y="1169192"/>
                </a:lnTo>
                <a:cubicBezTo>
                  <a:pt x="3392537" y="1165304"/>
                  <a:pt x="3396412" y="1157518"/>
                  <a:pt x="3388662" y="1153630"/>
                </a:cubicBezTo>
                <a:cubicBezTo>
                  <a:pt x="3384787" y="1153630"/>
                  <a:pt x="3396412" y="1145844"/>
                  <a:pt x="3392537" y="1141955"/>
                </a:cubicBezTo>
                <a:cubicBezTo>
                  <a:pt x="3388662" y="1134169"/>
                  <a:pt x="3392537" y="1134169"/>
                  <a:pt x="3392537" y="1126383"/>
                </a:cubicBezTo>
                <a:cubicBezTo>
                  <a:pt x="3392537" y="1118597"/>
                  <a:pt x="3388662" y="1114709"/>
                  <a:pt x="3388662" y="1110811"/>
                </a:cubicBezTo>
                <a:lnTo>
                  <a:pt x="3395773" y="1106193"/>
                </a:lnTo>
                <a:close/>
                <a:moveTo>
                  <a:pt x="3755220" y="1102874"/>
                </a:moveTo>
                <a:lnTo>
                  <a:pt x="3747107" y="1104230"/>
                </a:lnTo>
                <a:lnTo>
                  <a:pt x="3774248" y="1107240"/>
                </a:lnTo>
                <a:cubicBezTo>
                  <a:pt x="3774248" y="1107240"/>
                  <a:pt x="3801574" y="1118915"/>
                  <a:pt x="3801574" y="1118915"/>
                </a:cubicBezTo>
                <a:lnTo>
                  <a:pt x="3801841" y="1118382"/>
                </a:lnTo>
                <a:lnTo>
                  <a:pt x="3792350" y="1112671"/>
                </a:lnTo>
                <a:cubicBezTo>
                  <a:pt x="3787464" y="1109731"/>
                  <a:pt x="3782578" y="1106791"/>
                  <a:pt x="3782578" y="1106791"/>
                </a:cubicBezTo>
                <a:cubicBezTo>
                  <a:pt x="3774763" y="1106791"/>
                  <a:pt x="3766948" y="1102874"/>
                  <a:pt x="3755220" y="1102874"/>
                </a:cubicBezTo>
                <a:close/>
                <a:moveTo>
                  <a:pt x="3859586" y="1100757"/>
                </a:moveTo>
                <a:lnTo>
                  <a:pt x="3855374" y="1107282"/>
                </a:lnTo>
                <a:cubicBezTo>
                  <a:pt x="3854885" y="1110710"/>
                  <a:pt x="3854885" y="1114629"/>
                  <a:pt x="3852933" y="1118550"/>
                </a:cubicBezTo>
                <a:cubicBezTo>
                  <a:pt x="3852933" y="1126385"/>
                  <a:pt x="3845118" y="1110709"/>
                  <a:pt x="3841206" y="1114633"/>
                </a:cubicBezTo>
                <a:cubicBezTo>
                  <a:pt x="3839250" y="1114633"/>
                  <a:pt x="3836318" y="1116591"/>
                  <a:pt x="3833388" y="1117571"/>
                </a:cubicBezTo>
                <a:lnTo>
                  <a:pt x="3830272" y="1116399"/>
                </a:lnTo>
                <a:lnTo>
                  <a:pt x="3832793" y="1118915"/>
                </a:lnTo>
                <a:cubicBezTo>
                  <a:pt x="3836701" y="1118915"/>
                  <a:pt x="3840593" y="1115027"/>
                  <a:pt x="3840593" y="1115027"/>
                </a:cubicBezTo>
                <a:cubicBezTo>
                  <a:pt x="3844502" y="1115027"/>
                  <a:pt x="3848410" y="1122813"/>
                  <a:pt x="3852318" y="1122813"/>
                </a:cubicBezTo>
                <a:cubicBezTo>
                  <a:pt x="3854265" y="1122813"/>
                  <a:pt x="3854265" y="1117946"/>
                  <a:pt x="3854753" y="1112592"/>
                </a:cubicBezTo>
                <a:close/>
                <a:moveTo>
                  <a:pt x="3551955" y="1098518"/>
                </a:moveTo>
                <a:lnTo>
                  <a:pt x="3555287" y="1118597"/>
                </a:lnTo>
                <a:lnTo>
                  <a:pt x="3555287" y="1133534"/>
                </a:lnTo>
                <a:lnTo>
                  <a:pt x="3556933" y="1133234"/>
                </a:lnTo>
                <a:cubicBezTo>
                  <a:pt x="3558398" y="1131276"/>
                  <a:pt x="3559375" y="1128339"/>
                  <a:pt x="3559375" y="1126380"/>
                </a:cubicBezTo>
                <a:cubicBezTo>
                  <a:pt x="3559375" y="1132255"/>
                  <a:pt x="3562305" y="1134212"/>
                  <a:pt x="3565724" y="1135191"/>
                </a:cubicBezTo>
                <a:lnTo>
                  <a:pt x="3571942" y="1137160"/>
                </a:lnTo>
                <a:lnTo>
                  <a:pt x="3569754" y="1135732"/>
                </a:lnTo>
                <a:cubicBezTo>
                  <a:pt x="3565872" y="1134270"/>
                  <a:pt x="3561990" y="1132322"/>
                  <a:pt x="3560048" y="1126472"/>
                </a:cubicBezTo>
                <a:cubicBezTo>
                  <a:pt x="3556166" y="1118671"/>
                  <a:pt x="3552284" y="1106972"/>
                  <a:pt x="3552284" y="1099178"/>
                </a:cubicBezTo>
                <a:close/>
                <a:moveTo>
                  <a:pt x="3874730" y="1095452"/>
                </a:moveTo>
                <a:lnTo>
                  <a:pt x="3860749" y="1098957"/>
                </a:lnTo>
                <a:lnTo>
                  <a:pt x="3860487" y="1099362"/>
                </a:lnTo>
                <a:lnTo>
                  <a:pt x="3874888" y="1095767"/>
                </a:lnTo>
                <a:close/>
                <a:moveTo>
                  <a:pt x="4448555" y="1094414"/>
                </a:moveTo>
                <a:lnTo>
                  <a:pt x="4448261" y="1096536"/>
                </a:lnTo>
                <a:lnTo>
                  <a:pt x="4449414" y="1095451"/>
                </a:lnTo>
                <a:close/>
                <a:moveTo>
                  <a:pt x="3894756" y="1091206"/>
                </a:moveTo>
                <a:cubicBezTo>
                  <a:pt x="3892780" y="1089267"/>
                  <a:pt x="3890841" y="1091219"/>
                  <a:pt x="3888901" y="1094147"/>
                </a:cubicBezTo>
                <a:lnTo>
                  <a:pt x="3885558" y="1099172"/>
                </a:lnTo>
                <a:lnTo>
                  <a:pt x="3887445" y="1097990"/>
                </a:lnTo>
                <a:cubicBezTo>
                  <a:pt x="3888909" y="1096287"/>
                  <a:pt x="3890372" y="1094219"/>
                  <a:pt x="3892202" y="1092820"/>
                </a:cubicBezTo>
                <a:lnTo>
                  <a:pt x="3897613" y="1091923"/>
                </a:lnTo>
                <a:close/>
                <a:moveTo>
                  <a:pt x="5572538" y="1089383"/>
                </a:moveTo>
                <a:lnTo>
                  <a:pt x="5572434" y="1090721"/>
                </a:lnTo>
                <a:cubicBezTo>
                  <a:pt x="5574868" y="1092188"/>
                  <a:pt x="5578783" y="1093171"/>
                  <a:pt x="5580758" y="1095136"/>
                </a:cubicBezTo>
                <a:lnTo>
                  <a:pt x="5579551" y="1099907"/>
                </a:lnTo>
                <a:lnTo>
                  <a:pt x="5581108" y="1095108"/>
                </a:lnTo>
                <a:cubicBezTo>
                  <a:pt x="5581108" y="1093147"/>
                  <a:pt x="5578183" y="1092167"/>
                  <a:pt x="5575258" y="1091192"/>
                </a:cubicBezTo>
                <a:close/>
                <a:moveTo>
                  <a:pt x="3406232" y="1085993"/>
                </a:moveTo>
                <a:lnTo>
                  <a:pt x="3403562" y="1087325"/>
                </a:lnTo>
                <a:lnTo>
                  <a:pt x="3400282" y="1103696"/>
                </a:lnTo>
                <a:lnTo>
                  <a:pt x="3404465" y="1101512"/>
                </a:lnTo>
                <a:cubicBezTo>
                  <a:pt x="3406584" y="1099384"/>
                  <a:pt x="3408037" y="1096223"/>
                  <a:pt x="3408037" y="1091360"/>
                </a:cubicBezTo>
                <a:cubicBezTo>
                  <a:pt x="3406100" y="1087467"/>
                  <a:pt x="3405131" y="1087467"/>
                  <a:pt x="3405131" y="1087467"/>
                </a:cubicBezTo>
                <a:close/>
                <a:moveTo>
                  <a:pt x="4445149" y="1085970"/>
                </a:moveTo>
                <a:lnTo>
                  <a:pt x="4443127" y="1087321"/>
                </a:lnTo>
                <a:lnTo>
                  <a:pt x="4444742" y="1088389"/>
                </a:lnTo>
                <a:close/>
                <a:moveTo>
                  <a:pt x="5577365" y="1081303"/>
                </a:moveTo>
                <a:lnTo>
                  <a:pt x="5573002" y="1083397"/>
                </a:lnTo>
                <a:lnTo>
                  <a:pt x="5572903" y="1084666"/>
                </a:lnTo>
                <a:close/>
                <a:moveTo>
                  <a:pt x="5670552" y="1078362"/>
                </a:moveTo>
                <a:lnTo>
                  <a:pt x="5677118" y="1082064"/>
                </a:lnTo>
                <a:lnTo>
                  <a:pt x="5674425" y="1079467"/>
                </a:lnTo>
                <a:close/>
                <a:moveTo>
                  <a:pt x="3870064" y="1074394"/>
                </a:moveTo>
                <a:lnTo>
                  <a:pt x="3868564" y="1075446"/>
                </a:lnTo>
                <a:lnTo>
                  <a:pt x="3869029" y="1076612"/>
                </a:lnTo>
                <a:close/>
                <a:moveTo>
                  <a:pt x="1685773" y="1073790"/>
                </a:moveTo>
                <a:cubicBezTo>
                  <a:pt x="1690527" y="1074789"/>
                  <a:pt x="1694330" y="1077784"/>
                  <a:pt x="1694330" y="1083776"/>
                </a:cubicBezTo>
                <a:cubicBezTo>
                  <a:pt x="1694330" y="1087770"/>
                  <a:pt x="1667707" y="1075787"/>
                  <a:pt x="1671511" y="1075787"/>
                </a:cubicBezTo>
                <a:cubicBezTo>
                  <a:pt x="1675314" y="1073790"/>
                  <a:pt x="1681019" y="1072792"/>
                  <a:pt x="1685773" y="1073790"/>
                </a:cubicBezTo>
                <a:close/>
                <a:moveTo>
                  <a:pt x="3881932" y="1071632"/>
                </a:moveTo>
                <a:lnTo>
                  <a:pt x="3874329" y="1071978"/>
                </a:lnTo>
                <a:lnTo>
                  <a:pt x="3880596" y="1072648"/>
                </a:lnTo>
                <a:close/>
                <a:moveTo>
                  <a:pt x="4458641" y="1068010"/>
                </a:moveTo>
                <a:lnTo>
                  <a:pt x="4459208" y="1068718"/>
                </a:lnTo>
                <a:cubicBezTo>
                  <a:pt x="4465538" y="1074581"/>
                  <a:pt x="4472343" y="1079467"/>
                  <a:pt x="4464513" y="1079467"/>
                </a:cubicBezTo>
                <a:cubicBezTo>
                  <a:pt x="4462611" y="1081432"/>
                  <a:pt x="4459684" y="1081432"/>
                  <a:pt x="4456757" y="1081432"/>
                </a:cubicBezTo>
                <a:lnTo>
                  <a:pt x="4451439" y="1082779"/>
                </a:lnTo>
                <a:lnTo>
                  <a:pt x="4464067" y="1080779"/>
                </a:lnTo>
                <a:cubicBezTo>
                  <a:pt x="4469920" y="1079802"/>
                  <a:pt x="4472844" y="1077848"/>
                  <a:pt x="4465034" y="1071980"/>
                </a:cubicBezTo>
                <a:close/>
                <a:moveTo>
                  <a:pt x="3890091" y="1061329"/>
                </a:moveTo>
                <a:lnTo>
                  <a:pt x="3890490" y="1062429"/>
                </a:lnTo>
                <a:lnTo>
                  <a:pt x="3890841" y="1061891"/>
                </a:lnTo>
                <a:close/>
                <a:moveTo>
                  <a:pt x="4757578" y="1060099"/>
                </a:moveTo>
                <a:lnTo>
                  <a:pt x="4757627" y="1060228"/>
                </a:lnTo>
                <a:cubicBezTo>
                  <a:pt x="4761550" y="1060228"/>
                  <a:pt x="4765437" y="1064145"/>
                  <a:pt x="4769323" y="1068063"/>
                </a:cubicBezTo>
                <a:lnTo>
                  <a:pt x="4777111" y="1074130"/>
                </a:lnTo>
                <a:lnTo>
                  <a:pt x="4772882" y="1067780"/>
                </a:lnTo>
                <a:close/>
                <a:moveTo>
                  <a:pt x="3718986" y="1057638"/>
                </a:moveTo>
                <a:lnTo>
                  <a:pt x="3723106" y="1067980"/>
                </a:lnTo>
                <a:cubicBezTo>
                  <a:pt x="3726988" y="1075781"/>
                  <a:pt x="3707576" y="1091377"/>
                  <a:pt x="3715341" y="1095274"/>
                </a:cubicBezTo>
                <a:lnTo>
                  <a:pt x="3717153" y="1108012"/>
                </a:lnTo>
                <a:lnTo>
                  <a:pt x="3719074" y="1102874"/>
                </a:lnTo>
                <a:cubicBezTo>
                  <a:pt x="3720051" y="1099936"/>
                  <a:pt x="3720051" y="1096998"/>
                  <a:pt x="3716144" y="1095039"/>
                </a:cubicBezTo>
                <a:cubicBezTo>
                  <a:pt x="3712232" y="1091122"/>
                  <a:pt x="3712232" y="1087204"/>
                  <a:pt x="3720047" y="1083281"/>
                </a:cubicBezTo>
                <a:cubicBezTo>
                  <a:pt x="3725910" y="1077405"/>
                  <a:pt x="3725910" y="1072508"/>
                  <a:pt x="3723957" y="1067610"/>
                </a:cubicBezTo>
                <a:close/>
                <a:moveTo>
                  <a:pt x="4453485" y="1057273"/>
                </a:moveTo>
                <a:lnTo>
                  <a:pt x="4451959" y="1059680"/>
                </a:lnTo>
                <a:lnTo>
                  <a:pt x="4454319" y="1062623"/>
                </a:lnTo>
                <a:close/>
                <a:moveTo>
                  <a:pt x="23583" y="1055316"/>
                </a:moveTo>
                <a:cubicBezTo>
                  <a:pt x="25941" y="1054817"/>
                  <a:pt x="27826" y="1055816"/>
                  <a:pt x="27826" y="1059810"/>
                </a:cubicBezTo>
                <a:cubicBezTo>
                  <a:pt x="27826" y="1071794"/>
                  <a:pt x="5198" y="1071794"/>
                  <a:pt x="5198" y="1071794"/>
                </a:cubicBezTo>
                <a:cubicBezTo>
                  <a:pt x="5198" y="1071794"/>
                  <a:pt x="12741" y="1067800"/>
                  <a:pt x="16512" y="1067800"/>
                </a:cubicBezTo>
                <a:cubicBezTo>
                  <a:pt x="16512" y="1063805"/>
                  <a:pt x="16512" y="1059810"/>
                  <a:pt x="16512" y="1059810"/>
                </a:cubicBezTo>
                <a:cubicBezTo>
                  <a:pt x="18398" y="1057813"/>
                  <a:pt x="21226" y="1055816"/>
                  <a:pt x="23583" y="1055316"/>
                </a:cubicBezTo>
                <a:close/>
                <a:moveTo>
                  <a:pt x="1350795" y="1051526"/>
                </a:moveTo>
                <a:cubicBezTo>
                  <a:pt x="1347872" y="1049995"/>
                  <a:pt x="1345193" y="1049748"/>
                  <a:pt x="1343246" y="1051700"/>
                </a:cubicBezTo>
                <a:cubicBezTo>
                  <a:pt x="1343246" y="1055623"/>
                  <a:pt x="1339314" y="1067355"/>
                  <a:pt x="1339314" y="1071279"/>
                </a:cubicBezTo>
                <a:cubicBezTo>
                  <a:pt x="1339314" y="1075163"/>
                  <a:pt x="1347178" y="1071279"/>
                  <a:pt x="1351032" y="1075163"/>
                </a:cubicBezTo>
                <a:cubicBezTo>
                  <a:pt x="1351032" y="1079087"/>
                  <a:pt x="1339314" y="1079087"/>
                  <a:pt x="1343246" y="1083011"/>
                </a:cubicBezTo>
                <a:cubicBezTo>
                  <a:pt x="1347178" y="1086895"/>
                  <a:pt x="1351032" y="1090819"/>
                  <a:pt x="1354964" y="1094703"/>
                </a:cubicBezTo>
                <a:cubicBezTo>
                  <a:pt x="1358818" y="1098627"/>
                  <a:pt x="1358818" y="1102551"/>
                  <a:pt x="1362750" y="1106435"/>
                </a:cubicBezTo>
                <a:cubicBezTo>
                  <a:pt x="1366605" y="1106435"/>
                  <a:pt x="1366605" y="1098627"/>
                  <a:pt x="1366605" y="1098627"/>
                </a:cubicBezTo>
                <a:cubicBezTo>
                  <a:pt x="1374468" y="1098627"/>
                  <a:pt x="1374468" y="1110359"/>
                  <a:pt x="1374468" y="1114282"/>
                </a:cubicBezTo>
                <a:cubicBezTo>
                  <a:pt x="1378322" y="1118167"/>
                  <a:pt x="1382254" y="1106435"/>
                  <a:pt x="1386108" y="1110359"/>
                </a:cubicBezTo>
                <a:cubicBezTo>
                  <a:pt x="1386108" y="1118167"/>
                  <a:pt x="1378322" y="1122090"/>
                  <a:pt x="1378322" y="1129898"/>
                </a:cubicBezTo>
                <a:cubicBezTo>
                  <a:pt x="1378322" y="1133822"/>
                  <a:pt x="1386108" y="1149438"/>
                  <a:pt x="1390040" y="1141630"/>
                </a:cubicBezTo>
                <a:cubicBezTo>
                  <a:pt x="1390040" y="1133822"/>
                  <a:pt x="1393972" y="1125974"/>
                  <a:pt x="1390040" y="1118167"/>
                </a:cubicBezTo>
                <a:cubicBezTo>
                  <a:pt x="1390040" y="1114282"/>
                  <a:pt x="1386108" y="1110359"/>
                  <a:pt x="1386108" y="1106435"/>
                </a:cubicBezTo>
                <a:cubicBezTo>
                  <a:pt x="1382254" y="1098627"/>
                  <a:pt x="1382254" y="1102551"/>
                  <a:pt x="1378322" y="1094703"/>
                </a:cubicBezTo>
                <a:cubicBezTo>
                  <a:pt x="1378322" y="1086895"/>
                  <a:pt x="1374468" y="1083011"/>
                  <a:pt x="1370536" y="1075163"/>
                </a:cubicBezTo>
                <a:cubicBezTo>
                  <a:pt x="1370536" y="1072250"/>
                  <a:pt x="1359565" y="1056116"/>
                  <a:pt x="1350795" y="1051526"/>
                </a:cubicBezTo>
                <a:close/>
                <a:moveTo>
                  <a:pt x="4685070" y="1051148"/>
                </a:moveTo>
                <a:cubicBezTo>
                  <a:pt x="4683130" y="1050172"/>
                  <a:pt x="4681191" y="1050172"/>
                  <a:pt x="4679215" y="1052111"/>
                </a:cubicBezTo>
                <a:cubicBezTo>
                  <a:pt x="4679215" y="1052111"/>
                  <a:pt x="4679215" y="1053094"/>
                  <a:pt x="4678721" y="1053585"/>
                </a:cubicBezTo>
                <a:lnTo>
                  <a:pt x="4675405" y="1052172"/>
                </a:lnTo>
                <a:lnTo>
                  <a:pt x="4675715" y="1052410"/>
                </a:lnTo>
                <a:cubicBezTo>
                  <a:pt x="4679602" y="1056328"/>
                  <a:pt x="4679602" y="1052410"/>
                  <a:pt x="4679602" y="1052410"/>
                </a:cubicBezTo>
                <a:lnTo>
                  <a:pt x="4685417" y="1051439"/>
                </a:lnTo>
                <a:close/>
                <a:moveTo>
                  <a:pt x="4488983" y="1050050"/>
                </a:moveTo>
                <a:lnTo>
                  <a:pt x="4472416" y="1052111"/>
                </a:lnTo>
                <a:cubicBezTo>
                  <a:pt x="4468465" y="1052111"/>
                  <a:pt x="4460708" y="1052111"/>
                  <a:pt x="4456757" y="1052111"/>
                </a:cubicBezTo>
                <a:lnTo>
                  <a:pt x="4454193" y="1056156"/>
                </a:lnTo>
                <a:lnTo>
                  <a:pt x="4472844" y="1052410"/>
                </a:lnTo>
                <a:close/>
                <a:moveTo>
                  <a:pt x="4671458" y="1048233"/>
                </a:moveTo>
                <a:lnTo>
                  <a:pt x="4670381" y="1048303"/>
                </a:lnTo>
                <a:lnTo>
                  <a:pt x="4675069" y="1051913"/>
                </a:lnTo>
                <a:close/>
                <a:moveTo>
                  <a:pt x="6006469" y="1047828"/>
                </a:moveTo>
                <a:cubicBezTo>
                  <a:pt x="6006469" y="1047828"/>
                  <a:pt x="6018183" y="1047828"/>
                  <a:pt x="6018183" y="1051739"/>
                </a:cubicBezTo>
                <a:cubicBezTo>
                  <a:pt x="6018183" y="1055650"/>
                  <a:pt x="6018183" y="1059561"/>
                  <a:pt x="6018183" y="1063472"/>
                </a:cubicBezTo>
                <a:cubicBezTo>
                  <a:pt x="6022087" y="1075206"/>
                  <a:pt x="6025992" y="1086939"/>
                  <a:pt x="6022087" y="1098672"/>
                </a:cubicBezTo>
                <a:cubicBezTo>
                  <a:pt x="6018183" y="1114316"/>
                  <a:pt x="6033801" y="1133872"/>
                  <a:pt x="6033801" y="1149516"/>
                </a:cubicBezTo>
                <a:lnTo>
                  <a:pt x="6041590" y="1172922"/>
                </a:lnTo>
                <a:lnTo>
                  <a:pt x="6041877" y="1172922"/>
                </a:lnTo>
                <a:cubicBezTo>
                  <a:pt x="6045781" y="1176858"/>
                  <a:pt x="6049686" y="1184734"/>
                  <a:pt x="6053590" y="1192605"/>
                </a:cubicBezTo>
                <a:cubicBezTo>
                  <a:pt x="6049686" y="1184734"/>
                  <a:pt x="6037972" y="1176858"/>
                  <a:pt x="6030163" y="1180794"/>
                </a:cubicBezTo>
                <a:cubicBezTo>
                  <a:pt x="6018450" y="1184734"/>
                  <a:pt x="6022354" y="1188669"/>
                  <a:pt x="6010641" y="1196541"/>
                </a:cubicBezTo>
                <a:cubicBezTo>
                  <a:pt x="6002831" y="1204412"/>
                  <a:pt x="6014545" y="1224095"/>
                  <a:pt x="6018450" y="1231967"/>
                </a:cubicBezTo>
                <a:cubicBezTo>
                  <a:pt x="6022354" y="1235902"/>
                  <a:pt x="6030163" y="1239838"/>
                  <a:pt x="6030163" y="1247714"/>
                </a:cubicBezTo>
                <a:cubicBezTo>
                  <a:pt x="6030163" y="1247714"/>
                  <a:pt x="6030163" y="1259521"/>
                  <a:pt x="6030163" y="1259521"/>
                </a:cubicBezTo>
                <a:cubicBezTo>
                  <a:pt x="6026259" y="1259521"/>
                  <a:pt x="6026259" y="1247714"/>
                  <a:pt x="6022354" y="1247714"/>
                </a:cubicBezTo>
                <a:cubicBezTo>
                  <a:pt x="6022354" y="1243774"/>
                  <a:pt x="6014545" y="1247714"/>
                  <a:pt x="6010641" y="1247714"/>
                </a:cubicBezTo>
                <a:cubicBezTo>
                  <a:pt x="5998927" y="1243774"/>
                  <a:pt x="6006736" y="1255585"/>
                  <a:pt x="5998927" y="1259521"/>
                </a:cubicBezTo>
                <a:cubicBezTo>
                  <a:pt x="5995022" y="1259521"/>
                  <a:pt x="6002831" y="1216224"/>
                  <a:pt x="6002831" y="1212284"/>
                </a:cubicBezTo>
                <a:cubicBezTo>
                  <a:pt x="6002831" y="1204412"/>
                  <a:pt x="5998927" y="1200477"/>
                  <a:pt x="5998927" y="1196541"/>
                </a:cubicBezTo>
                <a:cubicBezTo>
                  <a:pt x="5998927" y="1188669"/>
                  <a:pt x="6002831" y="1184734"/>
                  <a:pt x="6002831" y="1176858"/>
                </a:cubicBezTo>
                <a:lnTo>
                  <a:pt x="6009368" y="1172982"/>
                </a:lnTo>
                <a:lnTo>
                  <a:pt x="6006469" y="1172982"/>
                </a:lnTo>
                <a:cubicBezTo>
                  <a:pt x="5998660" y="1172982"/>
                  <a:pt x="6006469" y="1133872"/>
                  <a:pt x="6002565" y="1126049"/>
                </a:cubicBezTo>
                <a:cubicBezTo>
                  <a:pt x="5998660" y="1118227"/>
                  <a:pt x="5983042" y="1106494"/>
                  <a:pt x="5990851" y="1102583"/>
                </a:cubicBezTo>
                <a:cubicBezTo>
                  <a:pt x="5994755" y="1098672"/>
                  <a:pt x="5994755" y="1090850"/>
                  <a:pt x="5998660" y="1083028"/>
                </a:cubicBezTo>
                <a:cubicBezTo>
                  <a:pt x="5998660" y="1079117"/>
                  <a:pt x="5998660" y="1079117"/>
                  <a:pt x="5998660" y="1075206"/>
                </a:cubicBezTo>
                <a:cubicBezTo>
                  <a:pt x="5998660" y="1067383"/>
                  <a:pt x="6002565" y="1071295"/>
                  <a:pt x="6006469" y="1067383"/>
                </a:cubicBezTo>
                <a:cubicBezTo>
                  <a:pt x="6010374" y="1067383"/>
                  <a:pt x="6014278" y="1063472"/>
                  <a:pt x="6010374" y="1059561"/>
                </a:cubicBezTo>
                <a:cubicBezTo>
                  <a:pt x="6010374" y="1055650"/>
                  <a:pt x="6006469" y="1051739"/>
                  <a:pt x="6006469" y="1047828"/>
                </a:cubicBezTo>
                <a:close/>
                <a:moveTo>
                  <a:pt x="679950" y="1047828"/>
                </a:moveTo>
                <a:cubicBezTo>
                  <a:pt x="679950" y="1047828"/>
                  <a:pt x="695513" y="1047828"/>
                  <a:pt x="699403" y="1051728"/>
                </a:cubicBezTo>
                <a:cubicBezTo>
                  <a:pt x="699403" y="1051728"/>
                  <a:pt x="687732" y="1059527"/>
                  <a:pt x="691621" y="1063424"/>
                </a:cubicBezTo>
                <a:cubicBezTo>
                  <a:pt x="687732" y="1059527"/>
                  <a:pt x="711076" y="1047828"/>
                  <a:pt x="703294" y="1055627"/>
                </a:cubicBezTo>
                <a:cubicBezTo>
                  <a:pt x="699403" y="1059527"/>
                  <a:pt x="695513" y="1059527"/>
                  <a:pt x="699403" y="1067323"/>
                </a:cubicBezTo>
                <a:cubicBezTo>
                  <a:pt x="699403" y="1071223"/>
                  <a:pt x="699403" y="1071223"/>
                  <a:pt x="703294" y="1075123"/>
                </a:cubicBezTo>
                <a:cubicBezTo>
                  <a:pt x="707184" y="1079022"/>
                  <a:pt x="703294" y="1082922"/>
                  <a:pt x="707184" y="1090718"/>
                </a:cubicBezTo>
                <a:cubicBezTo>
                  <a:pt x="711076" y="1090718"/>
                  <a:pt x="718858" y="1098518"/>
                  <a:pt x="718858" y="1102417"/>
                </a:cubicBezTo>
                <a:cubicBezTo>
                  <a:pt x="707184" y="1098518"/>
                  <a:pt x="695513" y="1079022"/>
                  <a:pt x="687732" y="1071223"/>
                </a:cubicBezTo>
                <a:cubicBezTo>
                  <a:pt x="683840" y="1067323"/>
                  <a:pt x="676058" y="1051728"/>
                  <a:pt x="679950" y="1047828"/>
                </a:cubicBezTo>
                <a:close/>
                <a:moveTo>
                  <a:pt x="4649759" y="1047683"/>
                </a:moveTo>
                <a:lnTo>
                  <a:pt x="4649861" y="1048502"/>
                </a:lnTo>
                <a:lnTo>
                  <a:pt x="4650175" y="1048501"/>
                </a:lnTo>
                <a:close/>
                <a:moveTo>
                  <a:pt x="4519916" y="1045493"/>
                </a:moveTo>
                <a:lnTo>
                  <a:pt x="4518357" y="1045754"/>
                </a:lnTo>
                <a:lnTo>
                  <a:pt x="4519647" y="1045566"/>
                </a:lnTo>
                <a:close/>
                <a:moveTo>
                  <a:pt x="4757222" y="1044303"/>
                </a:moveTo>
                <a:cubicBezTo>
                  <a:pt x="4757222" y="1040373"/>
                  <a:pt x="4722097" y="1059920"/>
                  <a:pt x="4722097" y="1059920"/>
                </a:cubicBezTo>
                <a:cubicBezTo>
                  <a:pt x="4718219" y="1061885"/>
                  <a:pt x="4709437" y="1064820"/>
                  <a:pt x="4702120" y="1065796"/>
                </a:cubicBezTo>
                <a:lnTo>
                  <a:pt x="4693548" y="1061298"/>
                </a:lnTo>
                <a:lnTo>
                  <a:pt x="4691298" y="1068063"/>
                </a:lnTo>
                <a:cubicBezTo>
                  <a:pt x="4691298" y="1071980"/>
                  <a:pt x="4722538" y="1060228"/>
                  <a:pt x="4726424" y="1060228"/>
                </a:cubicBezTo>
                <a:cubicBezTo>
                  <a:pt x="4728367" y="1058278"/>
                  <a:pt x="4736168" y="1053390"/>
                  <a:pt x="4743483" y="1049479"/>
                </a:cubicBezTo>
                <a:lnTo>
                  <a:pt x="4757039" y="1044796"/>
                </a:lnTo>
                <a:close/>
                <a:moveTo>
                  <a:pt x="3707985" y="1041097"/>
                </a:moveTo>
                <a:lnTo>
                  <a:pt x="3714399" y="1047540"/>
                </a:lnTo>
                <a:lnTo>
                  <a:pt x="3711581" y="1041590"/>
                </a:lnTo>
                <a:close/>
                <a:moveTo>
                  <a:pt x="3759069" y="1040217"/>
                </a:moveTo>
                <a:lnTo>
                  <a:pt x="3747743" y="1043877"/>
                </a:lnTo>
                <a:lnTo>
                  <a:pt x="3752781" y="1043611"/>
                </a:lnTo>
                <a:close/>
                <a:moveTo>
                  <a:pt x="3181136" y="1039837"/>
                </a:moveTo>
                <a:cubicBezTo>
                  <a:pt x="3185132" y="1039837"/>
                  <a:pt x="3181136" y="1047827"/>
                  <a:pt x="3181136" y="1047827"/>
                </a:cubicBezTo>
                <a:cubicBezTo>
                  <a:pt x="3181136" y="1047827"/>
                  <a:pt x="3181136" y="1043832"/>
                  <a:pt x="3181136" y="1039837"/>
                </a:cubicBezTo>
                <a:close/>
                <a:moveTo>
                  <a:pt x="74946" y="1029186"/>
                </a:moveTo>
                <a:cubicBezTo>
                  <a:pt x="78806" y="1029186"/>
                  <a:pt x="82666" y="1029186"/>
                  <a:pt x="86526" y="1032848"/>
                </a:cubicBezTo>
                <a:cubicBezTo>
                  <a:pt x="82666" y="1032848"/>
                  <a:pt x="90386" y="1036510"/>
                  <a:pt x="86526" y="1036510"/>
                </a:cubicBezTo>
                <a:cubicBezTo>
                  <a:pt x="78806" y="1032848"/>
                  <a:pt x="71086" y="1043833"/>
                  <a:pt x="63365" y="1043833"/>
                </a:cubicBezTo>
                <a:cubicBezTo>
                  <a:pt x="59505" y="1043833"/>
                  <a:pt x="51785" y="1040171"/>
                  <a:pt x="59505" y="1036510"/>
                </a:cubicBezTo>
                <a:cubicBezTo>
                  <a:pt x="63365" y="1032848"/>
                  <a:pt x="71086" y="1032848"/>
                  <a:pt x="74946" y="1029186"/>
                </a:cubicBezTo>
                <a:close/>
                <a:moveTo>
                  <a:pt x="3703583" y="1029124"/>
                </a:moveTo>
                <a:lnTo>
                  <a:pt x="3691817" y="1039757"/>
                </a:lnTo>
                <a:lnTo>
                  <a:pt x="3703038" y="1040418"/>
                </a:lnTo>
                <a:lnTo>
                  <a:pt x="3700854" y="1040119"/>
                </a:lnTo>
                <a:close/>
                <a:moveTo>
                  <a:pt x="4642882" y="1027915"/>
                </a:moveTo>
                <a:lnTo>
                  <a:pt x="4644586" y="1030646"/>
                </a:lnTo>
                <a:lnTo>
                  <a:pt x="4644090" y="1028685"/>
                </a:lnTo>
                <a:close/>
                <a:moveTo>
                  <a:pt x="3126004" y="1025226"/>
                </a:moveTo>
                <a:lnTo>
                  <a:pt x="3116900" y="1036262"/>
                </a:lnTo>
                <a:lnTo>
                  <a:pt x="3117232" y="1036776"/>
                </a:lnTo>
                <a:close/>
                <a:moveTo>
                  <a:pt x="5916491" y="1025193"/>
                </a:moveTo>
                <a:cubicBezTo>
                  <a:pt x="5924477" y="1025193"/>
                  <a:pt x="5920484" y="1035845"/>
                  <a:pt x="5916491" y="1035845"/>
                </a:cubicBezTo>
                <a:cubicBezTo>
                  <a:pt x="5908504" y="1035845"/>
                  <a:pt x="5904511" y="1028744"/>
                  <a:pt x="5916491" y="1025193"/>
                </a:cubicBezTo>
                <a:close/>
                <a:moveTo>
                  <a:pt x="3768041" y="1019878"/>
                </a:moveTo>
                <a:lnTo>
                  <a:pt x="3765714" y="1020986"/>
                </a:lnTo>
                <a:cubicBezTo>
                  <a:pt x="3763276" y="1022457"/>
                  <a:pt x="3761325" y="1024419"/>
                  <a:pt x="3759374" y="1028344"/>
                </a:cubicBezTo>
                <a:lnTo>
                  <a:pt x="3759374" y="1039213"/>
                </a:lnTo>
                <a:lnTo>
                  <a:pt x="3763036" y="1024507"/>
                </a:lnTo>
                <a:close/>
                <a:moveTo>
                  <a:pt x="3147247" y="1018654"/>
                </a:moveTo>
                <a:cubicBezTo>
                  <a:pt x="3149690" y="1019136"/>
                  <a:pt x="3151645" y="1021067"/>
                  <a:pt x="3153600" y="1024928"/>
                </a:cubicBezTo>
                <a:cubicBezTo>
                  <a:pt x="3153600" y="1024928"/>
                  <a:pt x="3157510" y="1032650"/>
                  <a:pt x="3153600" y="1032650"/>
                </a:cubicBezTo>
                <a:cubicBezTo>
                  <a:pt x="3173150" y="1036511"/>
                  <a:pt x="3149690" y="1055817"/>
                  <a:pt x="3141870" y="1048095"/>
                </a:cubicBezTo>
                <a:lnTo>
                  <a:pt x="3138857" y="1045615"/>
                </a:lnTo>
                <a:lnTo>
                  <a:pt x="3139708" y="1046467"/>
                </a:lnTo>
                <a:cubicBezTo>
                  <a:pt x="3141649" y="1049383"/>
                  <a:pt x="3143591" y="1052299"/>
                  <a:pt x="3145532" y="1052299"/>
                </a:cubicBezTo>
                <a:cubicBezTo>
                  <a:pt x="3145532" y="1063962"/>
                  <a:pt x="3157179" y="1071738"/>
                  <a:pt x="3149414" y="1083401"/>
                </a:cubicBezTo>
                <a:cubicBezTo>
                  <a:pt x="3141649" y="1095064"/>
                  <a:pt x="3145532" y="1098952"/>
                  <a:pt x="3130003" y="1098952"/>
                </a:cubicBezTo>
                <a:cubicBezTo>
                  <a:pt x="3118356" y="1098952"/>
                  <a:pt x="3106709" y="1110615"/>
                  <a:pt x="3095062" y="1114502"/>
                </a:cubicBezTo>
                <a:cubicBezTo>
                  <a:pt x="3091179" y="1114502"/>
                  <a:pt x="3083415" y="1118390"/>
                  <a:pt x="3079532" y="1118390"/>
                </a:cubicBezTo>
                <a:cubicBezTo>
                  <a:pt x="3079532" y="1114502"/>
                  <a:pt x="3079532" y="1110615"/>
                  <a:pt x="3079532" y="1110615"/>
                </a:cubicBezTo>
                <a:cubicBezTo>
                  <a:pt x="3079532" y="1110615"/>
                  <a:pt x="3071768" y="1114502"/>
                  <a:pt x="3071768" y="1114502"/>
                </a:cubicBezTo>
                <a:cubicBezTo>
                  <a:pt x="3071768" y="1110615"/>
                  <a:pt x="3075650" y="1102839"/>
                  <a:pt x="3075650" y="1102839"/>
                </a:cubicBezTo>
                <a:cubicBezTo>
                  <a:pt x="3075650" y="1102839"/>
                  <a:pt x="3064003" y="1106727"/>
                  <a:pt x="3064003" y="1106727"/>
                </a:cubicBezTo>
                <a:cubicBezTo>
                  <a:pt x="3067886" y="1098952"/>
                  <a:pt x="3071768" y="1102839"/>
                  <a:pt x="3075650" y="1098952"/>
                </a:cubicBezTo>
                <a:cubicBezTo>
                  <a:pt x="3075650" y="1098952"/>
                  <a:pt x="3067886" y="1098952"/>
                  <a:pt x="3067886" y="1098952"/>
                </a:cubicBezTo>
                <a:cubicBezTo>
                  <a:pt x="3071768" y="1102839"/>
                  <a:pt x="3079532" y="1087288"/>
                  <a:pt x="3083415" y="1087288"/>
                </a:cubicBezTo>
                <a:cubicBezTo>
                  <a:pt x="3083415" y="1083401"/>
                  <a:pt x="3091179" y="1071738"/>
                  <a:pt x="3087297" y="1071738"/>
                </a:cubicBezTo>
                <a:cubicBezTo>
                  <a:pt x="3079532" y="1071738"/>
                  <a:pt x="3064003" y="1067850"/>
                  <a:pt x="3075650" y="1060074"/>
                </a:cubicBezTo>
                <a:cubicBezTo>
                  <a:pt x="3083415" y="1056187"/>
                  <a:pt x="3067886" y="1056187"/>
                  <a:pt x="3067886" y="1052299"/>
                </a:cubicBezTo>
                <a:cubicBezTo>
                  <a:pt x="3067886" y="1052299"/>
                  <a:pt x="3075650" y="1052299"/>
                  <a:pt x="3071768" y="1052299"/>
                </a:cubicBezTo>
                <a:cubicBezTo>
                  <a:pt x="3067886" y="1048411"/>
                  <a:pt x="3075650" y="1048411"/>
                  <a:pt x="3075650" y="1048411"/>
                </a:cubicBezTo>
                <a:cubicBezTo>
                  <a:pt x="3075650" y="1044524"/>
                  <a:pt x="3071768" y="1044524"/>
                  <a:pt x="3071768" y="1044524"/>
                </a:cubicBezTo>
                <a:cubicBezTo>
                  <a:pt x="3075650" y="1040636"/>
                  <a:pt x="3091179" y="1044524"/>
                  <a:pt x="3098944" y="1040636"/>
                </a:cubicBezTo>
                <a:cubicBezTo>
                  <a:pt x="3098944" y="1040636"/>
                  <a:pt x="3110591" y="1040636"/>
                  <a:pt x="3106709" y="1036748"/>
                </a:cubicBezTo>
                <a:cubicBezTo>
                  <a:pt x="3106709" y="1032860"/>
                  <a:pt x="3098944" y="1036748"/>
                  <a:pt x="3098944" y="1032860"/>
                </a:cubicBezTo>
                <a:cubicBezTo>
                  <a:pt x="3095062" y="1032860"/>
                  <a:pt x="3102826" y="1028973"/>
                  <a:pt x="3102826" y="1028973"/>
                </a:cubicBezTo>
                <a:cubicBezTo>
                  <a:pt x="3110591" y="1025085"/>
                  <a:pt x="3102826" y="1025085"/>
                  <a:pt x="3102826" y="1025085"/>
                </a:cubicBezTo>
                <a:cubicBezTo>
                  <a:pt x="3104768" y="1023141"/>
                  <a:pt x="3108650" y="1023141"/>
                  <a:pt x="3113018" y="1023627"/>
                </a:cubicBezTo>
                <a:lnTo>
                  <a:pt x="3126112" y="1025084"/>
                </a:lnTo>
                <a:lnTo>
                  <a:pt x="3126230" y="1024928"/>
                </a:lnTo>
                <a:cubicBezTo>
                  <a:pt x="3126230" y="1021067"/>
                  <a:pt x="3134050" y="1021067"/>
                  <a:pt x="3137960" y="1021067"/>
                </a:cubicBezTo>
                <a:cubicBezTo>
                  <a:pt x="3141870" y="1019136"/>
                  <a:pt x="3144803" y="1018171"/>
                  <a:pt x="3147247" y="1018654"/>
                </a:cubicBezTo>
                <a:close/>
                <a:moveTo>
                  <a:pt x="4615372" y="1017814"/>
                </a:moveTo>
                <a:lnTo>
                  <a:pt x="4601208" y="1020826"/>
                </a:lnTo>
                <a:lnTo>
                  <a:pt x="4560049" y="1034596"/>
                </a:lnTo>
                <a:lnTo>
                  <a:pt x="4566451" y="1032858"/>
                </a:lnTo>
                <a:cubicBezTo>
                  <a:pt x="4578185" y="1032858"/>
                  <a:pt x="4585958" y="1028940"/>
                  <a:pt x="4593767" y="1025023"/>
                </a:cubicBezTo>
                <a:close/>
                <a:moveTo>
                  <a:pt x="3678442" y="1017159"/>
                </a:moveTo>
                <a:lnTo>
                  <a:pt x="3682255" y="1019909"/>
                </a:lnTo>
                <a:cubicBezTo>
                  <a:pt x="3684699" y="1021823"/>
                  <a:pt x="3686654" y="1022780"/>
                  <a:pt x="3688609" y="1020866"/>
                </a:cubicBezTo>
                <a:cubicBezTo>
                  <a:pt x="3692519" y="1020866"/>
                  <a:pt x="3696429" y="1019909"/>
                  <a:pt x="3699362" y="1020388"/>
                </a:cubicBezTo>
                <a:lnTo>
                  <a:pt x="3703884" y="1027914"/>
                </a:lnTo>
                <a:lnTo>
                  <a:pt x="3704751" y="1024419"/>
                </a:lnTo>
                <a:cubicBezTo>
                  <a:pt x="3704751" y="1016573"/>
                  <a:pt x="3696952" y="1020495"/>
                  <a:pt x="3689147" y="1020495"/>
                </a:cubicBezTo>
                <a:cubicBezTo>
                  <a:pt x="3687196" y="1022457"/>
                  <a:pt x="3685244" y="1021477"/>
                  <a:pt x="3683294" y="1020006"/>
                </a:cubicBezTo>
                <a:close/>
                <a:moveTo>
                  <a:pt x="4624131" y="1015952"/>
                </a:moveTo>
                <a:lnTo>
                  <a:pt x="4617756" y="1017307"/>
                </a:lnTo>
                <a:lnTo>
                  <a:pt x="4629661" y="1019480"/>
                </a:lnTo>
                <a:close/>
                <a:moveTo>
                  <a:pt x="3777683" y="1009774"/>
                </a:moveTo>
                <a:lnTo>
                  <a:pt x="3775764" y="1014597"/>
                </a:lnTo>
                <a:lnTo>
                  <a:pt x="3778675" y="1012755"/>
                </a:lnTo>
                <a:close/>
                <a:moveTo>
                  <a:pt x="5366056" y="1009138"/>
                </a:moveTo>
                <a:cubicBezTo>
                  <a:pt x="5358300" y="1013017"/>
                  <a:pt x="5358300" y="1013017"/>
                  <a:pt x="5358300" y="1020826"/>
                </a:cubicBezTo>
                <a:cubicBezTo>
                  <a:pt x="5354348" y="1032564"/>
                  <a:pt x="5346591" y="1044303"/>
                  <a:pt x="5338834" y="1056041"/>
                </a:cubicBezTo>
                <a:cubicBezTo>
                  <a:pt x="5330931" y="1059920"/>
                  <a:pt x="5330931" y="1071659"/>
                  <a:pt x="5323175" y="1075589"/>
                </a:cubicBezTo>
                <a:cubicBezTo>
                  <a:pt x="5311466" y="1083397"/>
                  <a:pt x="5299758" y="1095136"/>
                  <a:pt x="5288049" y="1102945"/>
                </a:cubicBezTo>
                <a:cubicBezTo>
                  <a:pt x="5284098" y="1106823"/>
                  <a:pt x="5256876" y="1114683"/>
                  <a:pt x="5256876" y="1118562"/>
                </a:cubicBezTo>
                <a:cubicBezTo>
                  <a:pt x="5260681" y="1126371"/>
                  <a:pt x="5288049" y="1118562"/>
                  <a:pt x="5292001" y="1114683"/>
                </a:cubicBezTo>
                <a:cubicBezTo>
                  <a:pt x="5295806" y="1110753"/>
                  <a:pt x="5299758" y="1102945"/>
                  <a:pt x="5303709" y="1099015"/>
                </a:cubicBezTo>
                <a:cubicBezTo>
                  <a:pt x="5311466" y="1099015"/>
                  <a:pt x="5315418" y="1095136"/>
                  <a:pt x="5319223" y="1091206"/>
                </a:cubicBezTo>
                <a:cubicBezTo>
                  <a:pt x="5323175" y="1091206"/>
                  <a:pt x="5358300" y="1067780"/>
                  <a:pt x="5358300" y="1067780"/>
                </a:cubicBezTo>
                <a:cubicBezTo>
                  <a:pt x="5354348" y="1067780"/>
                  <a:pt x="5346591" y="1067780"/>
                  <a:pt x="5346591" y="1067780"/>
                </a:cubicBezTo>
                <a:cubicBezTo>
                  <a:pt x="5346591" y="1059920"/>
                  <a:pt x="5358300" y="1063850"/>
                  <a:pt x="5362251" y="1056041"/>
                </a:cubicBezTo>
                <a:cubicBezTo>
                  <a:pt x="5366056" y="1044303"/>
                  <a:pt x="5366056" y="1032564"/>
                  <a:pt x="5370008" y="1020826"/>
                </a:cubicBezTo>
                <a:cubicBezTo>
                  <a:pt x="5370008" y="1016947"/>
                  <a:pt x="5373960" y="1005208"/>
                  <a:pt x="5366056" y="1009138"/>
                </a:cubicBezTo>
                <a:close/>
                <a:moveTo>
                  <a:pt x="3469606" y="1007218"/>
                </a:moveTo>
                <a:cubicBezTo>
                  <a:pt x="3478216" y="1006469"/>
                  <a:pt x="3487950" y="1019201"/>
                  <a:pt x="3481960" y="1025192"/>
                </a:cubicBezTo>
                <a:cubicBezTo>
                  <a:pt x="3477967" y="1029186"/>
                  <a:pt x="3458000" y="1017204"/>
                  <a:pt x="3461993" y="1013210"/>
                </a:cubicBezTo>
                <a:cubicBezTo>
                  <a:pt x="3463990" y="1009215"/>
                  <a:pt x="3466735" y="1007468"/>
                  <a:pt x="3469606" y="1007218"/>
                </a:cubicBezTo>
                <a:close/>
                <a:moveTo>
                  <a:pt x="3773832" y="1000410"/>
                </a:moveTo>
                <a:lnTo>
                  <a:pt x="3777797" y="1005397"/>
                </a:lnTo>
                <a:lnTo>
                  <a:pt x="3778675" y="1000996"/>
                </a:lnTo>
                <a:lnTo>
                  <a:pt x="3778907" y="1000950"/>
                </a:lnTo>
                <a:close/>
                <a:moveTo>
                  <a:pt x="3508579" y="997233"/>
                </a:moveTo>
                <a:cubicBezTo>
                  <a:pt x="3508579" y="993238"/>
                  <a:pt x="3508579" y="1005221"/>
                  <a:pt x="3508579" y="1005221"/>
                </a:cubicBezTo>
                <a:cubicBezTo>
                  <a:pt x="3508579" y="1013210"/>
                  <a:pt x="3508579" y="1021199"/>
                  <a:pt x="3504808" y="1025193"/>
                </a:cubicBezTo>
                <a:cubicBezTo>
                  <a:pt x="3504808" y="1025193"/>
                  <a:pt x="3485951" y="1009216"/>
                  <a:pt x="3485951" y="1001227"/>
                </a:cubicBezTo>
                <a:cubicBezTo>
                  <a:pt x="3485951" y="1001227"/>
                  <a:pt x="3493494" y="997233"/>
                  <a:pt x="3497265" y="1001227"/>
                </a:cubicBezTo>
                <a:cubicBezTo>
                  <a:pt x="3501037" y="1005221"/>
                  <a:pt x="3504808" y="1005221"/>
                  <a:pt x="3508579" y="997233"/>
                </a:cubicBezTo>
                <a:close/>
                <a:moveTo>
                  <a:pt x="3822272" y="996545"/>
                </a:moveTo>
                <a:lnTo>
                  <a:pt x="3821439" y="996959"/>
                </a:lnTo>
                <a:lnTo>
                  <a:pt x="3821663" y="997079"/>
                </a:lnTo>
                <a:close/>
                <a:moveTo>
                  <a:pt x="3802498" y="993261"/>
                </a:moveTo>
                <a:lnTo>
                  <a:pt x="3802125" y="993462"/>
                </a:lnTo>
                <a:lnTo>
                  <a:pt x="3798060" y="997110"/>
                </a:lnTo>
                <a:lnTo>
                  <a:pt x="3798217" y="997079"/>
                </a:lnTo>
                <a:close/>
                <a:moveTo>
                  <a:pt x="678052" y="992629"/>
                </a:moveTo>
                <a:cubicBezTo>
                  <a:pt x="680048" y="993114"/>
                  <a:pt x="682045" y="995056"/>
                  <a:pt x="684042" y="996997"/>
                </a:cubicBezTo>
                <a:cubicBezTo>
                  <a:pt x="692028" y="1004764"/>
                  <a:pt x="696022" y="1020297"/>
                  <a:pt x="700015" y="1031947"/>
                </a:cubicBezTo>
                <a:cubicBezTo>
                  <a:pt x="700015" y="1035831"/>
                  <a:pt x="692028" y="1024181"/>
                  <a:pt x="688035" y="1024181"/>
                </a:cubicBezTo>
                <a:cubicBezTo>
                  <a:pt x="672062" y="1016414"/>
                  <a:pt x="688035" y="1031947"/>
                  <a:pt x="688035" y="1031947"/>
                </a:cubicBezTo>
                <a:cubicBezTo>
                  <a:pt x="684042" y="1031947"/>
                  <a:pt x="676055" y="1024181"/>
                  <a:pt x="676055" y="1020297"/>
                </a:cubicBezTo>
                <a:cubicBezTo>
                  <a:pt x="676055" y="1020297"/>
                  <a:pt x="684042" y="1020297"/>
                  <a:pt x="680048" y="1016414"/>
                </a:cubicBezTo>
                <a:cubicBezTo>
                  <a:pt x="680048" y="1016414"/>
                  <a:pt x="676055" y="1020297"/>
                  <a:pt x="676055" y="1016414"/>
                </a:cubicBezTo>
                <a:cubicBezTo>
                  <a:pt x="676055" y="1012531"/>
                  <a:pt x="676055" y="1012531"/>
                  <a:pt x="676055" y="1008647"/>
                </a:cubicBezTo>
                <a:cubicBezTo>
                  <a:pt x="676055" y="1000881"/>
                  <a:pt x="668068" y="1004764"/>
                  <a:pt x="664075" y="1000881"/>
                </a:cubicBezTo>
                <a:cubicBezTo>
                  <a:pt x="664075" y="996997"/>
                  <a:pt x="672062" y="996997"/>
                  <a:pt x="672062" y="996997"/>
                </a:cubicBezTo>
                <a:cubicBezTo>
                  <a:pt x="674058" y="993114"/>
                  <a:pt x="676055" y="992143"/>
                  <a:pt x="678052" y="992629"/>
                </a:cubicBezTo>
                <a:close/>
                <a:moveTo>
                  <a:pt x="688039" y="989244"/>
                </a:moveTo>
                <a:cubicBezTo>
                  <a:pt x="692033" y="985250"/>
                  <a:pt x="696026" y="997233"/>
                  <a:pt x="692033" y="997233"/>
                </a:cubicBezTo>
                <a:cubicBezTo>
                  <a:pt x="688039" y="993239"/>
                  <a:pt x="680053" y="993239"/>
                  <a:pt x="688039" y="989244"/>
                </a:cubicBezTo>
                <a:close/>
                <a:moveTo>
                  <a:pt x="1718287" y="984253"/>
                </a:moveTo>
                <a:cubicBezTo>
                  <a:pt x="1721282" y="982256"/>
                  <a:pt x="1724278" y="981257"/>
                  <a:pt x="1726274" y="985251"/>
                </a:cubicBezTo>
                <a:cubicBezTo>
                  <a:pt x="1734260" y="989246"/>
                  <a:pt x="1730267" y="1001229"/>
                  <a:pt x="1722281" y="997234"/>
                </a:cubicBezTo>
                <a:cubicBezTo>
                  <a:pt x="1718287" y="993240"/>
                  <a:pt x="1714294" y="993240"/>
                  <a:pt x="1710301" y="989246"/>
                </a:cubicBezTo>
                <a:cubicBezTo>
                  <a:pt x="1712298" y="989246"/>
                  <a:pt x="1715293" y="986250"/>
                  <a:pt x="1718287" y="984253"/>
                </a:cubicBezTo>
                <a:close/>
                <a:moveTo>
                  <a:pt x="3743405" y="981701"/>
                </a:moveTo>
                <a:lnTo>
                  <a:pt x="3727262" y="983739"/>
                </a:lnTo>
                <a:lnTo>
                  <a:pt x="3727675" y="983707"/>
                </a:lnTo>
                <a:cubicBezTo>
                  <a:pt x="3734015" y="983216"/>
                  <a:pt x="3739867" y="983216"/>
                  <a:pt x="3743769" y="985178"/>
                </a:cubicBezTo>
                <a:lnTo>
                  <a:pt x="3769134" y="996110"/>
                </a:lnTo>
                <a:lnTo>
                  <a:pt x="3766699" y="993462"/>
                </a:lnTo>
                <a:cubicBezTo>
                  <a:pt x="3762816" y="989542"/>
                  <a:pt x="3747287" y="981701"/>
                  <a:pt x="3743405" y="981701"/>
                </a:cubicBezTo>
                <a:close/>
                <a:moveTo>
                  <a:pt x="700948" y="978073"/>
                </a:moveTo>
                <a:lnTo>
                  <a:pt x="703588" y="982238"/>
                </a:lnTo>
                <a:cubicBezTo>
                  <a:pt x="707480" y="986147"/>
                  <a:pt x="723083" y="990056"/>
                  <a:pt x="730902" y="997897"/>
                </a:cubicBezTo>
                <a:lnTo>
                  <a:pt x="735674" y="1000282"/>
                </a:lnTo>
                <a:lnTo>
                  <a:pt x="734926" y="997004"/>
                </a:lnTo>
                <a:cubicBezTo>
                  <a:pt x="727064" y="993080"/>
                  <a:pt x="711492" y="989156"/>
                  <a:pt x="703705" y="981348"/>
                </a:cubicBezTo>
                <a:close/>
                <a:moveTo>
                  <a:pt x="3154515" y="973268"/>
                </a:moveTo>
                <a:cubicBezTo>
                  <a:pt x="3154515" y="973268"/>
                  <a:pt x="3154515" y="981258"/>
                  <a:pt x="3150521" y="981258"/>
                </a:cubicBezTo>
                <a:cubicBezTo>
                  <a:pt x="3150521" y="981258"/>
                  <a:pt x="3154515" y="977263"/>
                  <a:pt x="3154515" y="973268"/>
                </a:cubicBezTo>
                <a:close/>
                <a:moveTo>
                  <a:pt x="656759" y="973268"/>
                </a:moveTo>
                <a:cubicBezTo>
                  <a:pt x="664081" y="973268"/>
                  <a:pt x="660421" y="981256"/>
                  <a:pt x="660421" y="985250"/>
                </a:cubicBezTo>
                <a:cubicBezTo>
                  <a:pt x="660421" y="985250"/>
                  <a:pt x="660421" y="997233"/>
                  <a:pt x="656759" y="993239"/>
                </a:cubicBezTo>
                <a:cubicBezTo>
                  <a:pt x="653099" y="993239"/>
                  <a:pt x="656759" y="985250"/>
                  <a:pt x="656759" y="981256"/>
                </a:cubicBezTo>
                <a:cubicBezTo>
                  <a:pt x="656759" y="977262"/>
                  <a:pt x="649438" y="973268"/>
                  <a:pt x="656759" y="973268"/>
                </a:cubicBezTo>
                <a:close/>
                <a:moveTo>
                  <a:pt x="633652" y="958561"/>
                </a:moveTo>
                <a:cubicBezTo>
                  <a:pt x="638705" y="959105"/>
                  <a:pt x="645444" y="969998"/>
                  <a:pt x="645444" y="969998"/>
                </a:cubicBezTo>
                <a:cubicBezTo>
                  <a:pt x="645444" y="973872"/>
                  <a:pt x="645444" y="993238"/>
                  <a:pt x="641451" y="989364"/>
                </a:cubicBezTo>
                <a:cubicBezTo>
                  <a:pt x="641451" y="985492"/>
                  <a:pt x="633464" y="973872"/>
                  <a:pt x="633464" y="973872"/>
                </a:cubicBezTo>
                <a:cubicBezTo>
                  <a:pt x="641451" y="966126"/>
                  <a:pt x="625477" y="966126"/>
                  <a:pt x="629471" y="962252"/>
                </a:cubicBezTo>
                <a:cubicBezTo>
                  <a:pt x="630469" y="959347"/>
                  <a:pt x="631967" y="958379"/>
                  <a:pt x="633652" y="958561"/>
                </a:cubicBezTo>
                <a:close/>
                <a:moveTo>
                  <a:pt x="3799595" y="958449"/>
                </a:moveTo>
                <a:lnTo>
                  <a:pt x="3800535" y="961928"/>
                </a:lnTo>
                <a:lnTo>
                  <a:pt x="3800119" y="958790"/>
                </a:lnTo>
                <a:close/>
                <a:moveTo>
                  <a:pt x="3150523" y="954627"/>
                </a:moveTo>
                <a:cubicBezTo>
                  <a:pt x="3150523" y="950633"/>
                  <a:pt x="3150523" y="962616"/>
                  <a:pt x="3146530" y="962616"/>
                </a:cubicBezTo>
                <a:cubicBezTo>
                  <a:pt x="3146530" y="962616"/>
                  <a:pt x="3138543" y="962616"/>
                  <a:pt x="3138543" y="958622"/>
                </a:cubicBezTo>
                <a:cubicBezTo>
                  <a:pt x="3138543" y="954627"/>
                  <a:pt x="3146530" y="954627"/>
                  <a:pt x="3150523" y="954627"/>
                </a:cubicBezTo>
                <a:close/>
                <a:moveTo>
                  <a:pt x="274076" y="950445"/>
                </a:moveTo>
                <a:cubicBezTo>
                  <a:pt x="278068" y="950445"/>
                  <a:pt x="278068" y="950445"/>
                  <a:pt x="282062" y="950445"/>
                </a:cubicBezTo>
                <a:cubicBezTo>
                  <a:pt x="286054" y="950445"/>
                  <a:pt x="290049" y="950445"/>
                  <a:pt x="294040" y="950445"/>
                </a:cubicBezTo>
                <a:cubicBezTo>
                  <a:pt x="298035" y="946640"/>
                  <a:pt x="306021" y="954248"/>
                  <a:pt x="302026" y="958052"/>
                </a:cubicBezTo>
                <a:cubicBezTo>
                  <a:pt x="302026" y="958052"/>
                  <a:pt x="294040" y="958052"/>
                  <a:pt x="290049" y="958052"/>
                </a:cubicBezTo>
                <a:cubicBezTo>
                  <a:pt x="294040" y="958052"/>
                  <a:pt x="298035" y="961857"/>
                  <a:pt x="298035" y="961857"/>
                </a:cubicBezTo>
                <a:cubicBezTo>
                  <a:pt x="294040" y="965661"/>
                  <a:pt x="262096" y="973269"/>
                  <a:pt x="258104" y="969464"/>
                </a:cubicBezTo>
                <a:cubicBezTo>
                  <a:pt x="254110" y="965661"/>
                  <a:pt x="254110" y="961857"/>
                  <a:pt x="258104" y="958052"/>
                </a:cubicBezTo>
                <a:cubicBezTo>
                  <a:pt x="262096" y="950445"/>
                  <a:pt x="270082" y="961857"/>
                  <a:pt x="274076" y="961857"/>
                </a:cubicBezTo>
                <a:cubicBezTo>
                  <a:pt x="270082" y="961857"/>
                  <a:pt x="266090" y="954248"/>
                  <a:pt x="274076" y="950445"/>
                </a:cubicBezTo>
                <a:close/>
                <a:moveTo>
                  <a:pt x="3793717" y="946776"/>
                </a:moveTo>
                <a:lnTo>
                  <a:pt x="3790111" y="950404"/>
                </a:lnTo>
                <a:lnTo>
                  <a:pt x="3793439" y="952271"/>
                </a:lnTo>
                <a:close/>
                <a:moveTo>
                  <a:pt x="629470" y="942644"/>
                </a:moveTo>
                <a:cubicBezTo>
                  <a:pt x="629470" y="942644"/>
                  <a:pt x="637457" y="942644"/>
                  <a:pt x="641450" y="942644"/>
                </a:cubicBezTo>
                <a:cubicBezTo>
                  <a:pt x="641450" y="942644"/>
                  <a:pt x="637457" y="946639"/>
                  <a:pt x="637457" y="946639"/>
                </a:cubicBezTo>
                <a:cubicBezTo>
                  <a:pt x="633464" y="946639"/>
                  <a:pt x="629470" y="946639"/>
                  <a:pt x="629470" y="942644"/>
                </a:cubicBezTo>
                <a:close/>
                <a:moveTo>
                  <a:pt x="3629708" y="942379"/>
                </a:moveTo>
                <a:cubicBezTo>
                  <a:pt x="3629708" y="946240"/>
                  <a:pt x="3622166" y="969406"/>
                  <a:pt x="3618394" y="969406"/>
                </a:cubicBezTo>
                <a:cubicBezTo>
                  <a:pt x="3607080" y="973268"/>
                  <a:pt x="3629708" y="934656"/>
                  <a:pt x="3629708" y="942379"/>
                </a:cubicBezTo>
                <a:close/>
                <a:moveTo>
                  <a:pt x="3754386" y="938869"/>
                </a:moveTo>
                <a:lnTo>
                  <a:pt x="3757000" y="940471"/>
                </a:lnTo>
                <a:lnTo>
                  <a:pt x="3754940" y="938918"/>
                </a:lnTo>
                <a:close/>
                <a:moveTo>
                  <a:pt x="648866" y="938650"/>
                </a:moveTo>
                <a:cubicBezTo>
                  <a:pt x="660275" y="942644"/>
                  <a:pt x="660275" y="946639"/>
                  <a:pt x="660275" y="954628"/>
                </a:cubicBezTo>
                <a:cubicBezTo>
                  <a:pt x="664079" y="962616"/>
                  <a:pt x="648866" y="966611"/>
                  <a:pt x="648866" y="966611"/>
                </a:cubicBezTo>
                <a:cubicBezTo>
                  <a:pt x="652669" y="962616"/>
                  <a:pt x="656472" y="962616"/>
                  <a:pt x="652669" y="958622"/>
                </a:cubicBezTo>
                <a:cubicBezTo>
                  <a:pt x="652669" y="954628"/>
                  <a:pt x="645062" y="954628"/>
                  <a:pt x="645062" y="950633"/>
                </a:cubicBezTo>
                <a:cubicBezTo>
                  <a:pt x="648866" y="946639"/>
                  <a:pt x="637457" y="934656"/>
                  <a:pt x="648866" y="938650"/>
                </a:cubicBezTo>
                <a:close/>
                <a:moveTo>
                  <a:pt x="3743778" y="937941"/>
                </a:moveTo>
                <a:lnTo>
                  <a:pt x="3742911" y="938455"/>
                </a:lnTo>
                <a:lnTo>
                  <a:pt x="3747682" y="938283"/>
                </a:lnTo>
                <a:close/>
                <a:moveTo>
                  <a:pt x="617991" y="937652"/>
                </a:moveTo>
                <a:cubicBezTo>
                  <a:pt x="622484" y="936653"/>
                  <a:pt x="627475" y="936653"/>
                  <a:pt x="629472" y="938650"/>
                </a:cubicBezTo>
                <a:cubicBezTo>
                  <a:pt x="629472" y="938650"/>
                  <a:pt x="621485" y="942644"/>
                  <a:pt x="625479" y="946638"/>
                </a:cubicBezTo>
                <a:cubicBezTo>
                  <a:pt x="629472" y="946638"/>
                  <a:pt x="637458" y="950633"/>
                  <a:pt x="637458" y="950633"/>
                </a:cubicBezTo>
                <a:cubicBezTo>
                  <a:pt x="637458" y="954627"/>
                  <a:pt x="629472" y="954627"/>
                  <a:pt x="629472" y="954627"/>
                </a:cubicBezTo>
                <a:cubicBezTo>
                  <a:pt x="625479" y="954627"/>
                  <a:pt x="629472" y="962615"/>
                  <a:pt x="625479" y="958620"/>
                </a:cubicBezTo>
                <a:cubicBezTo>
                  <a:pt x="617491" y="950633"/>
                  <a:pt x="613499" y="950633"/>
                  <a:pt x="617491" y="946638"/>
                </a:cubicBezTo>
                <a:cubicBezTo>
                  <a:pt x="617491" y="942644"/>
                  <a:pt x="609505" y="942644"/>
                  <a:pt x="609505" y="942644"/>
                </a:cubicBezTo>
                <a:cubicBezTo>
                  <a:pt x="609505" y="940647"/>
                  <a:pt x="613499" y="938650"/>
                  <a:pt x="617991" y="937652"/>
                </a:cubicBezTo>
                <a:close/>
                <a:moveTo>
                  <a:pt x="3688277" y="934657"/>
                </a:moveTo>
                <a:lnTo>
                  <a:pt x="3689806" y="935238"/>
                </a:lnTo>
                <a:lnTo>
                  <a:pt x="3689961" y="938028"/>
                </a:lnTo>
                <a:cubicBezTo>
                  <a:pt x="3689774" y="938402"/>
                  <a:pt x="3689275" y="937653"/>
                  <a:pt x="3688277" y="934657"/>
                </a:cubicBezTo>
                <a:close/>
                <a:moveTo>
                  <a:pt x="671416" y="933389"/>
                </a:moveTo>
                <a:lnTo>
                  <a:pt x="673264" y="936025"/>
                </a:lnTo>
                <a:lnTo>
                  <a:pt x="672484" y="934461"/>
                </a:lnTo>
                <a:close/>
                <a:moveTo>
                  <a:pt x="299281" y="928540"/>
                </a:moveTo>
                <a:cubicBezTo>
                  <a:pt x="303774" y="929664"/>
                  <a:pt x="306020" y="938651"/>
                  <a:pt x="306020" y="938651"/>
                </a:cubicBezTo>
                <a:cubicBezTo>
                  <a:pt x="306020" y="938651"/>
                  <a:pt x="298034" y="938651"/>
                  <a:pt x="294040" y="938651"/>
                </a:cubicBezTo>
                <a:cubicBezTo>
                  <a:pt x="290047" y="942646"/>
                  <a:pt x="286054" y="942646"/>
                  <a:pt x="282061" y="946639"/>
                </a:cubicBezTo>
                <a:cubicBezTo>
                  <a:pt x="278068" y="942646"/>
                  <a:pt x="294040" y="930662"/>
                  <a:pt x="294040" y="930662"/>
                </a:cubicBezTo>
                <a:cubicBezTo>
                  <a:pt x="296038" y="928665"/>
                  <a:pt x="297784" y="928166"/>
                  <a:pt x="299281" y="928540"/>
                </a:cubicBezTo>
                <a:close/>
                <a:moveTo>
                  <a:pt x="3146527" y="926668"/>
                </a:moveTo>
                <a:cubicBezTo>
                  <a:pt x="3150521" y="930662"/>
                  <a:pt x="3142534" y="934656"/>
                  <a:pt x="3142534" y="942645"/>
                </a:cubicBezTo>
                <a:cubicBezTo>
                  <a:pt x="3138541" y="946639"/>
                  <a:pt x="3134548" y="946639"/>
                  <a:pt x="3130554" y="942645"/>
                </a:cubicBezTo>
                <a:cubicBezTo>
                  <a:pt x="3126561" y="938650"/>
                  <a:pt x="3146527" y="922674"/>
                  <a:pt x="3146527" y="926668"/>
                </a:cubicBezTo>
                <a:close/>
                <a:moveTo>
                  <a:pt x="6425846" y="925782"/>
                </a:moveTo>
                <a:lnTo>
                  <a:pt x="6425625" y="926170"/>
                </a:lnTo>
                <a:cubicBezTo>
                  <a:pt x="6424626" y="927668"/>
                  <a:pt x="6423628" y="928667"/>
                  <a:pt x="6423628" y="926669"/>
                </a:cubicBezTo>
                <a:close/>
                <a:moveTo>
                  <a:pt x="3177775" y="922674"/>
                </a:moveTo>
                <a:cubicBezTo>
                  <a:pt x="3189455" y="926602"/>
                  <a:pt x="3197242" y="922674"/>
                  <a:pt x="3208922" y="922674"/>
                </a:cubicBezTo>
                <a:cubicBezTo>
                  <a:pt x="3220602" y="926602"/>
                  <a:pt x="3185562" y="942313"/>
                  <a:pt x="3185562" y="946240"/>
                </a:cubicBezTo>
                <a:cubicBezTo>
                  <a:pt x="3185562" y="942313"/>
                  <a:pt x="3193348" y="946240"/>
                  <a:pt x="3193348" y="946240"/>
                </a:cubicBezTo>
                <a:cubicBezTo>
                  <a:pt x="3193348" y="946240"/>
                  <a:pt x="3185562" y="950168"/>
                  <a:pt x="3185562" y="950168"/>
                </a:cubicBezTo>
                <a:cubicBezTo>
                  <a:pt x="3185562" y="950168"/>
                  <a:pt x="3205029" y="950168"/>
                  <a:pt x="3208922" y="946240"/>
                </a:cubicBezTo>
                <a:cubicBezTo>
                  <a:pt x="3216709" y="946240"/>
                  <a:pt x="3228389" y="946240"/>
                  <a:pt x="3232282" y="954096"/>
                </a:cubicBezTo>
                <a:cubicBezTo>
                  <a:pt x="3236176" y="958023"/>
                  <a:pt x="3224496" y="977662"/>
                  <a:pt x="3220602" y="981589"/>
                </a:cubicBezTo>
                <a:cubicBezTo>
                  <a:pt x="3220602" y="981589"/>
                  <a:pt x="3205029" y="985517"/>
                  <a:pt x="3205029" y="985517"/>
                </a:cubicBezTo>
                <a:cubicBezTo>
                  <a:pt x="3208922" y="989445"/>
                  <a:pt x="3216709" y="985517"/>
                  <a:pt x="3216709" y="985517"/>
                </a:cubicBezTo>
                <a:cubicBezTo>
                  <a:pt x="3220602" y="989445"/>
                  <a:pt x="3197242" y="993372"/>
                  <a:pt x="3197242" y="993372"/>
                </a:cubicBezTo>
                <a:cubicBezTo>
                  <a:pt x="3201135" y="1001228"/>
                  <a:pt x="3216709" y="993372"/>
                  <a:pt x="3220602" y="997300"/>
                </a:cubicBezTo>
                <a:cubicBezTo>
                  <a:pt x="3232282" y="1005155"/>
                  <a:pt x="3236176" y="1013011"/>
                  <a:pt x="3240069" y="1020866"/>
                </a:cubicBezTo>
                <a:cubicBezTo>
                  <a:pt x="3247856" y="1036577"/>
                  <a:pt x="3251749" y="1036577"/>
                  <a:pt x="3263429" y="1044432"/>
                </a:cubicBezTo>
                <a:cubicBezTo>
                  <a:pt x="3267323" y="1048360"/>
                  <a:pt x="3271216" y="1052288"/>
                  <a:pt x="3267323" y="1056215"/>
                </a:cubicBezTo>
                <a:cubicBezTo>
                  <a:pt x="3267323" y="1060143"/>
                  <a:pt x="3259536" y="1056215"/>
                  <a:pt x="3259536" y="1056215"/>
                </a:cubicBezTo>
                <a:cubicBezTo>
                  <a:pt x="3255643" y="1060143"/>
                  <a:pt x="3271216" y="1064071"/>
                  <a:pt x="3271216" y="1064071"/>
                </a:cubicBezTo>
                <a:cubicBezTo>
                  <a:pt x="3275110" y="1067998"/>
                  <a:pt x="3275110" y="1071926"/>
                  <a:pt x="3275110" y="1075854"/>
                </a:cubicBezTo>
                <a:cubicBezTo>
                  <a:pt x="3275110" y="1079781"/>
                  <a:pt x="3267323" y="1079781"/>
                  <a:pt x="3275110" y="1083709"/>
                </a:cubicBezTo>
                <a:cubicBezTo>
                  <a:pt x="3279003" y="1083709"/>
                  <a:pt x="3286790" y="1079781"/>
                  <a:pt x="3290683" y="1079781"/>
                </a:cubicBezTo>
                <a:cubicBezTo>
                  <a:pt x="3306257" y="1079781"/>
                  <a:pt x="3302363" y="1095492"/>
                  <a:pt x="3298470" y="1103348"/>
                </a:cubicBezTo>
                <a:cubicBezTo>
                  <a:pt x="3294576" y="1103348"/>
                  <a:pt x="3279003" y="1115131"/>
                  <a:pt x="3279003" y="1119058"/>
                </a:cubicBezTo>
                <a:cubicBezTo>
                  <a:pt x="3279003" y="1122986"/>
                  <a:pt x="3294576" y="1119058"/>
                  <a:pt x="3298470" y="1122986"/>
                </a:cubicBezTo>
                <a:cubicBezTo>
                  <a:pt x="3298470" y="1122986"/>
                  <a:pt x="3282896" y="1134769"/>
                  <a:pt x="3282896" y="1134769"/>
                </a:cubicBezTo>
                <a:cubicBezTo>
                  <a:pt x="3275110" y="1134769"/>
                  <a:pt x="3263429" y="1134769"/>
                  <a:pt x="3255643" y="1134769"/>
                </a:cubicBezTo>
                <a:cubicBezTo>
                  <a:pt x="3251749" y="1138697"/>
                  <a:pt x="3243962" y="1142624"/>
                  <a:pt x="3240069" y="1138697"/>
                </a:cubicBezTo>
                <a:cubicBezTo>
                  <a:pt x="3232282" y="1134769"/>
                  <a:pt x="3228389" y="1142624"/>
                  <a:pt x="3224496" y="1138697"/>
                </a:cubicBezTo>
                <a:cubicBezTo>
                  <a:pt x="3216709" y="1138697"/>
                  <a:pt x="3212815" y="1134769"/>
                  <a:pt x="3208922" y="1138697"/>
                </a:cubicBezTo>
                <a:cubicBezTo>
                  <a:pt x="3201135" y="1138697"/>
                  <a:pt x="3205029" y="1146552"/>
                  <a:pt x="3197242" y="1146552"/>
                </a:cubicBezTo>
                <a:cubicBezTo>
                  <a:pt x="3193348" y="1150480"/>
                  <a:pt x="3185562" y="1146552"/>
                  <a:pt x="3181668" y="1146552"/>
                </a:cubicBezTo>
                <a:cubicBezTo>
                  <a:pt x="3177775" y="1146552"/>
                  <a:pt x="3169988" y="1158335"/>
                  <a:pt x="3169988" y="1158335"/>
                </a:cubicBezTo>
                <a:cubicBezTo>
                  <a:pt x="3166095" y="1154407"/>
                  <a:pt x="3169988" y="1154407"/>
                  <a:pt x="3169988" y="1154407"/>
                </a:cubicBezTo>
                <a:cubicBezTo>
                  <a:pt x="3169988" y="1154407"/>
                  <a:pt x="3162201" y="1154407"/>
                  <a:pt x="3162201" y="1154407"/>
                </a:cubicBezTo>
                <a:cubicBezTo>
                  <a:pt x="3162201" y="1150480"/>
                  <a:pt x="3169988" y="1146552"/>
                  <a:pt x="3169988" y="1146552"/>
                </a:cubicBezTo>
                <a:cubicBezTo>
                  <a:pt x="3173882" y="1142624"/>
                  <a:pt x="3177775" y="1138697"/>
                  <a:pt x="3177775" y="1138697"/>
                </a:cubicBezTo>
                <a:cubicBezTo>
                  <a:pt x="3181668" y="1134769"/>
                  <a:pt x="3181668" y="1122986"/>
                  <a:pt x="3181668" y="1122986"/>
                </a:cubicBezTo>
                <a:cubicBezTo>
                  <a:pt x="3185562" y="1122986"/>
                  <a:pt x="3181668" y="1126914"/>
                  <a:pt x="3189455" y="1126914"/>
                </a:cubicBezTo>
                <a:cubicBezTo>
                  <a:pt x="3193348" y="1126914"/>
                  <a:pt x="3197242" y="1122986"/>
                  <a:pt x="3201135" y="1126914"/>
                </a:cubicBezTo>
                <a:cubicBezTo>
                  <a:pt x="3212815" y="1130841"/>
                  <a:pt x="3220602" y="1111203"/>
                  <a:pt x="3220602" y="1111203"/>
                </a:cubicBezTo>
                <a:cubicBezTo>
                  <a:pt x="3216709" y="1111203"/>
                  <a:pt x="3208922" y="1119058"/>
                  <a:pt x="3201135" y="1119058"/>
                </a:cubicBezTo>
                <a:cubicBezTo>
                  <a:pt x="3197242" y="1115131"/>
                  <a:pt x="3185562" y="1115131"/>
                  <a:pt x="3185562" y="1111203"/>
                </a:cubicBezTo>
                <a:cubicBezTo>
                  <a:pt x="3185562" y="1111203"/>
                  <a:pt x="3177775" y="1115131"/>
                  <a:pt x="3173882" y="1115131"/>
                </a:cubicBezTo>
                <a:cubicBezTo>
                  <a:pt x="3173882" y="1115131"/>
                  <a:pt x="3166095" y="1111203"/>
                  <a:pt x="3169988" y="1107275"/>
                </a:cubicBezTo>
                <a:cubicBezTo>
                  <a:pt x="3177775" y="1103348"/>
                  <a:pt x="3181668" y="1099420"/>
                  <a:pt x="3185562" y="1095492"/>
                </a:cubicBezTo>
                <a:cubicBezTo>
                  <a:pt x="3189455" y="1091565"/>
                  <a:pt x="3185562" y="1091565"/>
                  <a:pt x="3185562" y="1087637"/>
                </a:cubicBezTo>
                <a:cubicBezTo>
                  <a:pt x="3185562" y="1087637"/>
                  <a:pt x="3193348" y="1083709"/>
                  <a:pt x="3193348" y="1083709"/>
                </a:cubicBezTo>
                <a:cubicBezTo>
                  <a:pt x="3197242" y="1079781"/>
                  <a:pt x="3177775" y="1083709"/>
                  <a:pt x="3181668" y="1075854"/>
                </a:cubicBezTo>
                <a:cubicBezTo>
                  <a:pt x="3189455" y="1067998"/>
                  <a:pt x="3193348" y="1075854"/>
                  <a:pt x="3201135" y="1071926"/>
                </a:cubicBezTo>
                <a:cubicBezTo>
                  <a:pt x="3205029" y="1071926"/>
                  <a:pt x="3216709" y="1071926"/>
                  <a:pt x="3212815" y="1064071"/>
                </a:cubicBezTo>
                <a:cubicBezTo>
                  <a:pt x="3208922" y="1060143"/>
                  <a:pt x="3212815" y="1052288"/>
                  <a:pt x="3212815" y="1048360"/>
                </a:cubicBezTo>
                <a:cubicBezTo>
                  <a:pt x="3208922" y="1044432"/>
                  <a:pt x="3208922" y="1052288"/>
                  <a:pt x="3205029" y="1040505"/>
                </a:cubicBezTo>
                <a:cubicBezTo>
                  <a:pt x="3201135" y="1032649"/>
                  <a:pt x="3205029" y="1032649"/>
                  <a:pt x="3208922" y="1024794"/>
                </a:cubicBezTo>
                <a:cubicBezTo>
                  <a:pt x="3208922" y="1024794"/>
                  <a:pt x="3197242" y="1024794"/>
                  <a:pt x="3193348" y="1028722"/>
                </a:cubicBezTo>
                <a:cubicBezTo>
                  <a:pt x="3189455" y="1028722"/>
                  <a:pt x="3177775" y="1028722"/>
                  <a:pt x="3177775" y="1028722"/>
                </a:cubicBezTo>
                <a:cubicBezTo>
                  <a:pt x="3166095" y="1028722"/>
                  <a:pt x="3177775" y="1016939"/>
                  <a:pt x="3177775" y="1013011"/>
                </a:cubicBezTo>
                <a:cubicBezTo>
                  <a:pt x="3177775" y="1009083"/>
                  <a:pt x="3173882" y="1005155"/>
                  <a:pt x="3173882" y="1001228"/>
                </a:cubicBezTo>
                <a:cubicBezTo>
                  <a:pt x="3173882" y="1001228"/>
                  <a:pt x="3177775" y="997300"/>
                  <a:pt x="3177775" y="997300"/>
                </a:cubicBezTo>
                <a:cubicBezTo>
                  <a:pt x="3177775" y="1001228"/>
                  <a:pt x="3169988" y="997300"/>
                  <a:pt x="3166095" y="997300"/>
                </a:cubicBezTo>
                <a:cubicBezTo>
                  <a:pt x="3169988" y="997300"/>
                  <a:pt x="3173882" y="1013011"/>
                  <a:pt x="3169988" y="1013011"/>
                </a:cubicBezTo>
                <a:cubicBezTo>
                  <a:pt x="3169988" y="1013011"/>
                  <a:pt x="3166095" y="1005155"/>
                  <a:pt x="3166095" y="1009083"/>
                </a:cubicBezTo>
                <a:cubicBezTo>
                  <a:pt x="3162201" y="1009083"/>
                  <a:pt x="3158308" y="1016939"/>
                  <a:pt x="3158308" y="1013011"/>
                </a:cubicBezTo>
                <a:cubicBezTo>
                  <a:pt x="3158308" y="1013011"/>
                  <a:pt x="3158308" y="1009083"/>
                  <a:pt x="3162201" y="1005155"/>
                </a:cubicBezTo>
                <a:cubicBezTo>
                  <a:pt x="3162201" y="1005155"/>
                  <a:pt x="3162201" y="1001228"/>
                  <a:pt x="3162201" y="997300"/>
                </a:cubicBezTo>
                <a:cubicBezTo>
                  <a:pt x="3158308" y="993372"/>
                  <a:pt x="3154415" y="1001228"/>
                  <a:pt x="3150521" y="1001228"/>
                </a:cubicBezTo>
                <a:cubicBezTo>
                  <a:pt x="3150521" y="993372"/>
                  <a:pt x="3158308" y="993372"/>
                  <a:pt x="3162201" y="993372"/>
                </a:cubicBezTo>
                <a:cubicBezTo>
                  <a:pt x="3162201" y="993372"/>
                  <a:pt x="3169988" y="981589"/>
                  <a:pt x="3169988" y="985517"/>
                </a:cubicBezTo>
                <a:cubicBezTo>
                  <a:pt x="3169988" y="981589"/>
                  <a:pt x="3166095" y="981589"/>
                  <a:pt x="3169988" y="977662"/>
                </a:cubicBezTo>
                <a:cubicBezTo>
                  <a:pt x="3166095" y="981589"/>
                  <a:pt x="3158308" y="981589"/>
                  <a:pt x="3158308" y="973734"/>
                </a:cubicBezTo>
                <a:cubicBezTo>
                  <a:pt x="3162201" y="965879"/>
                  <a:pt x="3166095" y="961951"/>
                  <a:pt x="3158308" y="954096"/>
                </a:cubicBezTo>
                <a:cubicBezTo>
                  <a:pt x="3154415" y="942313"/>
                  <a:pt x="3166095" y="946240"/>
                  <a:pt x="3169988" y="938385"/>
                </a:cubicBezTo>
                <a:cubicBezTo>
                  <a:pt x="3169988" y="938385"/>
                  <a:pt x="3169988" y="930529"/>
                  <a:pt x="3166095" y="934457"/>
                </a:cubicBezTo>
                <a:cubicBezTo>
                  <a:pt x="3169988" y="930529"/>
                  <a:pt x="3173882" y="934457"/>
                  <a:pt x="3169988" y="926602"/>
                </a:cubicBezTo>
                <a:cubicBezTo>
                  <a:pt x="3169988" y="922674"/>
                  <a:pt x="3173882" y="922674"/>
                  <a:pt x="3177775" y="922674"/>
                </a:cubicBezTo>
                <a:close/>
                <a:moveTo>
                  <a:pt x="3701753" y="921177"/>
                </a:moveTo>
                <a:cubicBezTo>
                  <a:pt x="3707244" y="920678"/>
                  <a:pt x="3712235" y="920678"/>
                  <a:pt x="3712235" y="922675"/>
                </a:cubicBezTo>
                <a:cubicBezTo>
                  <a:pt x="3712235" y="925670"/>
                  <a:pt x="3701004" y="935406"/>
                  <a:pt x="3693704" y="936717"/>
                </a:cubicBezTo>
                <a:lnTo>
                  <a:pt x="3689806" y="935238"/>
                </a:lnTo>
                <a:lnTo>
                  <a:pt x="3689774" y="934658"/>
                </a:lnTo>
                <a:cubicBezTo>
                  <a:pt x="3689275" y="931662"/>
                  <a:pt x="3688277" y="928666"/>
                  <a:pt x="3688277" y="934657"/>
                </a:cubicBezTo>
                <a:cubicBezTo>
                  <a:pt x="3688277" y="930663"/>
                  <a:pt x="3684283" y="922675"/>
                  <a:pt x="3688277" y="922675"/>
                </a:cubicBezTo>
                <a:cubicBezTo>
                  <a:pt x="3690273" y="922675"/>
                  <a:pt x="3696262" y="921676"/>
                  <a:pt x="3701753" y="921177"/>
                </a:cubicBezTo>
                <a:close/>
                <a:moveTo>
                  <a:pt x="6437604" y="913188"/>
                </a:moveTo>
                <a:cubicBezTo>
                  <a:pt x="6439601" y="912688"/>
                  <a:pt x="6441597" y="912688"/>
                  <a:pt x="6443594" y="914685"/>
                </a:cubicBezTo>
                <a:cubicBezTo>
                  <a:pt x="6443594" y="914685"/>
                  <a:pt x="6447587" y="918680"/>
                  <a:pt x="6443594" y="918680"/>
                </a:cubicBezTo>
                <a:cubicBezTo>
                  <a:pt x="6443594" y="918680"/>
                  <a:pt x="6438602" y="920677"/>
                  <a:pt x="6433611" y="922675"/>
                </a:cubicBezTo>
                <a:lnTo>
                  <a:pt x="6425846" y="925782"/>
                </a:lnTo>
                <a:lnTo>
                  <a:pt x="6427621" y="922675"/>
                </a:lnTo>
                <a:cubicBezTo>
                  <a:pt x="6423628" y="918680"/>
                  <a:pt x="6427621" y="914685"/>
                  <a:pt x="6431614" y="914685"/>
                </a:cubicBezTo>
                <a:cubicBezTo>
                  <a:pt x="6433611" y="914685"/>
                  <a:pt x="6435608" y="913687"/>
                  <a:pt x="6437604" y="913188"/>
                </a:cubicBezTo>
                <a:close/>
                <a:moveTo>
                  <a:pt x="3696262" y="910248"/>
                </a:moveTo>
                <a:cubicBezTo>
                  <a:pt x="3700255" y="909804"/>
                  <a:pt x="3704249" y="909804"/>
                  <a:pt x="3704249" y="911579"/>
                </a:cubicBezTo>
                <a:cubicBezTo>
                  <a:pt x="3708242" y="915130"/>
                  <a:pt x="3704249" y="918681"/>
                  <a:pt x="3700255" y="915130"/>
                </a:cubicBezTo>
                <a:cubicBezTo>
                  <a:pt x="3696262" y="915130"/>
                  <a:pt x="3688275" y="911579"/>
                  <a:pt x="3688275" y="911579"/>
                </a:cubicBezTo>
                <a:cubicBezTo>
                  <a:pt x="3688275" y="911579"/>
                  <a:pt x="3692269" y="910691"/>
                  <a:pt x="3696262" y="910248"/>
                </a:cubicBezTo>
                <a:close/>
                <a:moveTo>
                  <a:pt x="639636" y="901513"/>
                </a:moveTo>
                <a:lnTo>
                  <a:pt x="644996" y="907902"/>
                </a:lnTo>
                <a:lnTo>
                  <a:pt x="650088" y="911984"/>
                </a:lnTo>
                <a:close/>
                <a:moveTo>
                  <a:pt x="3384323" y="895668"/>
                </a:moveTo>
                <a:lnTo>
                  <a:pt x="3389682" y="895673"/>
                </a:lnTo>
                <a:lnTo>
                  <a:pt x="3392102" y="895670"/>
                </a:lnTo>
                <a:lnTo>
                  <a:pt x="3384323" y="899575"/>
                </a:lnTo>
                <a:close/>
                <a:moveTo>
                  <a:pt x="3392111" y="895665"/>
                </a:moveTo>
                <a:lnTo>
                  <a:pt x="3392111" y="895670"/>
                </a:lnTo>
                <a:lnTo>
                  <a:pt x="3392102" y="895670"/>
                </a:lnTo>
                <a:close/>
                <a:moveTo>
                  <a:pt x="3384323" y="895665"/>
                </a:moveTo>
                <a:lnTo>
                  <a:pt x="3384323" y="895668"/>
                </a:lnTo>
                <a:lnTo>
                  <a:pt x="3384321" y="895668"/>
                </a:lnTo>
                <a:close/>
                <a:moveTo>
                  <a:pt x="633093" y="895274"/>
                </a:moveTo>
                <a:lnTo>
                  <a:pt x="634766" y="896634"/>
                </a:lnTo>
                <a:lnTo>
                  <a:pt x="633476" y="895342"/>
                </a:lnTo>
                <a:close/>
                <a:moveTo>
                  <a:pt x="625198" y="893885"/>
                </a:moveTo>
                <a:cubicBezTo>
                  <a:pt x="620814" y="894371"/>
                  <a:pt x="615938" y="895342"/>
                  <a:pt x="613972" y="895342"/>
                </a:cubicBezTo>
                <a:cubicBezTo>
                  <a:pt x="610118" y="899265"/>
                  <a:pt x="613972" y="903189"/>
                  <a:pt x="610118" y="907073"/>
                </a:cubicBezTo>
                <a:lnTo>
                  <a:pt x="601212" y="911539"/>
                </a:lnTo>
                <a:lnTo>
                  <a:pt x="602078" y="911811"/>
                </a:lnTo>
                <a:cubicBezTo>
                  <a:pt x="605970" y="911811"/>
                  <a:pt x="617681" y="907902"/>
                  <a:pt x="613789" y="900084"/>
                </a:cubicBezTo>
                <a:cubicBezTo>
                  <a:pt x="613789" y="900084"/>
                  <a:pt x="616717" y="898130"/>
                  <a:pt x="620131" y="896176"/>
                </a:cubicBezTo>
                <a:lnTo>
                  <a:pt x="625453" y="893930"/>
                </a:lnTo>
                <a:close/>
                <a:moveTo>
                  <a:pt x="36194" y="884062"/>
                </a:moveTo>
                <a:cubicBezTo>
                  <a:pt x="39996" y="880068"/>
                  <a:pt x="28587" y="900039"/>
                  <a:pt x="36194" y="884062"/>
                </a:cubicBezTo>
                <a:close/>
                <a:moveTo>
                  <a:pt x="3376512" y="883956"/>
                </a:moveTo>
                <a:cubicBezTo>
                  <a:pt x="3380418" y="883956"/>
                  <a:pt x="3372607" y="895665"/>
                  <a:pt x="3380418" y="895665"/>
                </a:cubicBezTo>
                <a:lnTo>
                  <a:pt x="3384321" y="895668"/>
                </a:lnTo>
                <a:lnTo>
                  <a:pt x="3378465" y="902507"/>
                </a:lnTo>
                <a:cubicBezTo>
                  <a:pt x="3376512" y="904462"/>
                  <a:pt x="3374559" y="905439"/>
                  <a:pt x="3372607" y="903485"/>
                </a:cubicBezTo>
                <a:cubicBezTo>
                  <a:pt x="3372607" y="903485"/>
                  <a:pt x="3376512" y="895665"/>
                  <a:pt x="3372607" y="895665"/>
                </a:cubicBezTo>
                <a:cubicBezTo>
                  <a:pt x="3368724" y="891775"/>
                  <a:pt x="3376512" y="883956"/>
                  <a:pt x="3376512" y="883956"/>
                </a:cubicBezTo>
                <a:close/>
                <a:moveTo>
                  <a:pt x="559627" y="881147"/>
                </a:moveTo>
                <a:lnTo>
                  <a:pt x="564980" y="887849"/>
                </a:lnTo>
                <a:lnTo>
                  <a:pt x="568639" y="890610"/>
                </a:lnTo>
                <a:lnTo>
                  <a:pt x="563324" y="883610"/>
                </a:lnTo>
                <a:close/>
                <a:moveTo>
                  <a:pt x="403188" y="880068"/>
                </a:moveTo>
                <a:cubicBezTo>
                  <a:pt x="407180" y="880068"/>
                  <a:pt x="391208" y="892051"/>
                  <a:pt x="391208" y="892051"/>
                </a:cubicBezTo>
                <a:cubicBezTo>
                  <a:pt x="387216" y="892051"/>
                  <a:pt x="399195" y="876074"/>
                  <a:pt x="403188" y="880068"/>
                </a:cubicBezTo>
                <a:close/>
                <a:moveTo>
                  <a:pt x="32865" y="878071"/>
                </a:moveTo>
                <a:cubicBezTo>
                  <a:pt x="37144" y="878071"/>
                  <a:pt x="39997" y="880068"/>
                  <a:pt x="36194" y="884062"/>
                </a:cubicBezTo>
                <a:cubicBezTo>
                  <a:pt x="32390" y="896045"/>
                  <a:pt x="17177" y="888057"/>
                  <a:pt x="20980" y="884062"/>
                </a:cubicBezTo>
                <a:cubicBezTo>
                  <a:pt x="22882" y="880068"/>
                  <a:pt x="28587" y="878071"/>
                  <a:pt x="32865" y="878071"/>
                </a:cubicBezTo>
                <a:close/>
                <a:moveTo>
                  <a:pt x="3692708" y="872137"/>
                </a:moveTo>
                <a:lnTo>
                  <a:pt x="3692909" y="872385"/>
                </a:lnTo>
                <a:cubicBezTo>
                  <a:pt x="3692909" y="872385"/>
                  <a:pt x="3685120" y="876313"/>
                  <a:pt x="3685120" y="876313"/>
                </a:cubicBezTo>
                <a:cubicBezTo>
                  <a:pt x="3689015" y="876313"/>
                  <a:pt x="3690962" y="874353"/>
                  <a:pt x="3692422" y="872393"/>
                </a:cubicBezTo>
                <a:close/>
                <a:moveTo>
                  <a:pt x="3247692" y="868086"/>
                </a:moveTo>
                <a:cubicBezTo>
                  <a:pt x="3247692" y="864092"/>
                  <a:pt x="3247692" y="880069"/>
                  <a:pt x="3243699" y="880069"/>
                </a:cubicBezTo>
                <a:cubicBezTo>
                  <a:pt x="3239705" y="876075"/>
                  <a:pt x="3239705" y="868086"/>
                  <a:pt x="3247692" y="868086"/>
                </a:cubicBezTo>
                <a:close/>
                <a:moveTo>
                  <a:pt x="1944572" y="868086"/>
                </a:moveTo>
                <a:cubicBezTo>
                  <a:pt x="1948565" y="872081"/>
                  <a:pt x="1940578" y="876075"/>
                  <a:pt x="1936585" y="872081"/>
                </a:cubicBezTo>
                <a:cubicBezTo>
                  <a:pt x="1936585" y="872081"/>
                  <a:pt x="1944572" y="864091"/>
                  <a:pt x="1944572" y="868086"/>
                </a:cubicBezTo>
                <a:close/>
                <a:moveTo>
                  <a:pt x="3653669" y="868085"/>
                </a:moveTo>
                <a:cubicBezTo>
                  <a:pt x="3657663" y="868085"/>
                  <a:pt x="3657663" y="876074"/>
                  <a:pt x="3653669" y="880069"/>
                </a:cubicBezTo>
                <a:cubicBezTo>
                  <a:pt x="3649676" y="880069"/>
                  <a:pt x="3641690" y="876074"/>
                  <a:pt x="3645683" y="872080"/>
                </a:cubicBezTo>
                <a:cubicBezTo>
                  <a:pt x="3649676" y="872080"/>
                  <a:pt x="3653669" y="868085"/>
                  <a:pt x="3653669" y="868085"/>
                </a:cubicBezTo>
                <a:close/>
                <a:moveTo>
                  <a:pt x="3513164" y="860220"/>
                </a:moveTo>
                <a:lnTo>
                  <a:pt x="3512997" y="860517"/>
                </a:lnTo>
                <a:lnTo>
                  <a:pt x="3513164" y="861103"/>
                </a:lnTo>
                <a:close/>
                <a:moveTo>
                  <a:pt x="1999145" y="829252"/>
                </a:moveTo>
                <a:cubicBezTo>
                  <a:pt x="1999145" y="825480"/>
                  <a:pt x="2007132" y="836796"/>
                  <a:pt x="2007132" y="840569"/>
                </a:cubicBezTo>
                <a:cubicBezTo>
                  <a:pt x="2007132" y="848113"/>
                  <a:pt x="1995152" y="833024"/>
                  <a:pt x="1995152" y="833024"/>
                </a:cubicBezTo>
                <a:cubicBezTo>
                  <a:pt x="1995152" y="833024"/>
                  <a:pt x="1999145" y="833024"/>
                  <a:pt x="1999145" y="833024"/>
                </a:cubicBezTo>
                <a:cubicBezTo>
                  <a:pt x="1999145" y="829252"/>
                  <a:pt x="1999145" y="829252"/>
                  <a:pt x="1999145" y="829252"/>
                </a:cubicBezTo>
                <a:close/>
                <a:moveTo>
                  <a:pt x="3508799" y="828647"/>
                </a:moveTo>
                <a:lnTo>
                  <a:pt x="3508623" y="832678"/>
                </a:lnTo>
                <a:cubicBezTo>
                  <a:pt x="3510085" y="835119"/>
                  <a:pt x="3513008" y="837069"/>
                  <a:pt x="3516902" y="840969"/>
                </a:cubicBezTo>
                <a:lnTo>
                  <a:pt x="3519021" y="848206"/>
                </a:lnTo>
                <a:lnTo>
                  <a:pt x="3520943" y="846637"/>
                </a:lnTo>
                <a:cubicBezTo>
                  <a:pt x="3521915" y="844194"/>
                  <a:pt x="3520943" y="841263"/>
                  <a:pt x="3517053" y="837355"/>
                </a:cubicBezTo>
                <a:close/>
                <a:moveTo>
                  <a:pt x="1714294" y="813497"/>
                </a:moveTo>
                <a:cubicBezTo>
                  <a:pt x="1722281" y="813497"/>
                  <a:pt x="1718288" y="833468"/>
                  <a:pt x="1710302" y="833468"/>
                </a:cubicBezTo>
                <a:cubicBezTo>
                  <a:pt x="1698322" y="837463"/>
                  <a:pt x="1702315" y="809503"/>
                  <a:pt x="1714294" y="813497"/>
                </a:cubicBezTo>
                <a:close/>
                <a:moveTo>
                  <a:pt x="3509114" y="812937"/>
                </a:moveTo>
                <a:lnTo>
                  <a:pt x="3509114" y="815000"/>
                </a:lnTo>
                <a:lnTo>
                  <a:pt x="3509275" y="813908"/>
                </a:lnTo>
                <a:close/>
                <a:moveTo>
                  <a:pt x="1882010" y="801515"/>
                </a:moveTo>
                <a:cubicBezTo>
                  <a:pt x="1889996" y="801515"/>
                  <a:pt x="1901976" y="801515"/>
                  <a:pt x="1897982" y="805510"/>
                </a:cubicBezTo>
                <a:cubicBezTo>
                  <a:pt x="1897982" y="809506"/>
                  <a:pt x="1878016" y="801515"/>
                  <a:pt x="1882010" y="801515"/>
                </a:cubicBezTo>
                <a:close/>
                <a:moveTo>
                  <a:pt x="1117063" y="797643"/>
                </a:moveTo>
                <a:cubicBezTo>
                  <a:pt x="1101491" y="801527"/>
                  <a:pt x="1097559" y="813259"/>
                  <a:pt x="1085842" y="817183"/>
                </a:cubicBezTo>
                <a:cubicBezTo>
                  <a:pt x="1078055" y="821067"/>
                  <a:pt x="1062484" y="824991"/>
                  <a:pt x="1054697" y="817183"/>
                </a:cubicBezTo>
                <a:cubicBezTo>
                  <a:pt x="1046834" y="813259"/>
                  <a:pt x="1035193" y="809335"/>
                  <a:pt x="1023475" y="805451"/>
                </a:cubicBezTo>
                <a:cubicBezTo>
                  <a:pt x="1023475" y="805451"/>
                  <a:pt x="1011758" y="801527"/>
                  <a:pt x="1015690" y="805451"/>
                </a:cubicBezTo>
                <a:cubicBezTo>
                  <a:pt x="1015690" y="809335"/>
                  <a:pt x="1023475" y="805451"/>
                  <a:pt x="1023475" y="813259"/>
                </a:cubicBezTo>
                <a:cubicBezTo>
                  <a:pt x="1023475" y="817183"/>
                  <a:pt x="1023475" y="817183"/>
                  <a:pt x="1031262" y="821067"/>
                </a:cubicBezTo>
                <a:cubicBezTo>
                  <a:pt x="1031262" y="821067"/>
                  <a:pt x="1039048" y="828914"/>
                  <a:pt x="1035193" y="828914"/>
                </a:cubicBezTo>
                <a:cubicBezTo>
                  <a:pt x="1031262" y="832798"/>
                  <a:pt x="1023475" y="828914"/>
                  <a:pt x="1019544" y="836722"/>
                </a:cubicBezTo>
                <a:cubicBezTo>
                  <a:pt x="1015690" y="836722"/>
                  <a:pt x="1019544" y="844530"/>
                  <a:pt x="1015690" y="844530"/>
                </a:cubicBezTo>
                <a:cubicBezTo>
                  <a:pt x="1011758" y="848454"/>
                  <a:pt x="1000040" y="844530"/>
                  <a:pt x="992254" y="848454"/>
                </a:cubicBezTo>
                <a:cubicBezTo>
                  <a:pt x="992254" y="848454"/>
                  <a:pt x="1011758" y="860186"/>
                  <a:pt x="1011758" y="860186"/>
                </a:cubicBezTo>
                <a:cubicBezTo>
                  <a:pt x="1023475" y="860186"/>
                  <a:pt x="1035193" y="860186"/>
                  <a:pt x="1046834" y="856262"/>
                </a:cubicBezTo>
                <a:cubicBezTo>
                  <a:pt x="1050766" y="856262"/>
                  <a:pt x="1058552" y="856262"/>
                  <a:pt x="1058552" y="848454"/>
                </a:cubicBezTo>
                <a:cubicBezTo>
                  <a:pt x="1058552" y="848454"/>
                  <a:pt x="1054697" y="844530"/>
                  <a:pt x="1058552" y="844530"/>
                </a:cubicBezTo>
                <a:cubicBezTo>
                  <a:pt x="1058552" y="840606"/>
                  <a:pt x="1074201" y="840606"/>
                  <a:pt x="1078055" y="840606"/>
                </a:cubicBezTo>
                <a:cubicBezTo>
                  <a:pt x="1089773" y="832798"/>
                  <a:pt x="1078055" y="832798"/>
                  <a:pt x="1078055" y="828914"/>
                </a:cubicBezTo>
                <a:cubicBezTo>
                  <a:pt x="1074201" y="824991"/>
                  <a:pt x="1089773" y="824991"/>
                  <a:pt x="1089773" y="824991"/>
                </a:cubicBezTo>
                <a:cubicBezTo>
                  <a:pt x="1097559" y="821067"/>
                  <a:pt x="1101491" y="813259"/>
                  <a:pt x="1109277" y="813259"/>
                </a:cubicBezTo>
                <a:cubicBezTo>
                  <a:pt x="1113131" y="813259"/>
                  <a:pt x="1128782" y="809335"/>
                  <a:pt x="1128782" y="805451"/>
                </a:cubicBezTo>
                <a:cubicBezTo>
                  <a:pt x="1128782" y="801527"/>
                  <a:pt x="1120995" y="805451"/>
                  <a:pt x="1120995" y="801527"/>
                </a:cubicBezTo>
                <a:cubicBezTo>
                  <a:pt x="1117063" y="801527"/>
                  <a:pt x="1136567" y="801527"/>
                  <a:pt x="1136567" y="801527"/>
                </a:cubicBezTo>
                <a:cubicBezTo>
                  <a:pt x="1140499" y="801527"/>
                  <a:pt x="1148285" y="801527"/>
                  <a:pt x="1148285" y="801527"/>
                </a:cubicBezTo>
                <a:cubicBezTo>
                  <a:pt x="1148285" y="801527"/>
                  <a:pt x="1136567" y="797643"/>
                  <a:pt x="1136567" y="797643"/>
                </a:cubicBezTo>
                <a:cubicBezTo>
                  <a:pt x="1128782" y="793719"/>
                  <a:pt x="1120995" y="793719"/>
                  <a:pt x="1117063" y="797643"/>
                </a:cubicBezTo>
                <a:close/>
                <a:moveTo>
                  <a:pt x="1662828" y="793526"/>
                </a:moveTo>
                <a:cubicBezTo>
                  <a:pt x="1678356" y="793526"/>
                  <a:pt x="1655063" y="817492"/>
                  <a:pt x="1647298" y="817492"/>
                </a:cubicBezTo>
                <a:cubicBezTo>
                  <a:pt x="1639534" y="817492"/>
                  <a:pt x="1631769" y="813498"/>
                  <a:pt x="1635651" y="805509"/>
                </a:cubicBezTo>
                <a:cubicBezTo>
                  <a:pt x="1639534" y="797520"/>
                  <a:pt x="1651181" y="797520"/>
                  <a:pt x="1662828" y="793526"/>
                </a:cubicBezTo>
                <a:close/>
                <a:moveTo>
                  <a:pt x="1741676" y="778880"/>
                </a:moveTo>
                <a:cubicBezTo>
                  <a:pt x="1745479" y="778880"/>
                  <a:pt x="1753086" y="778880"/>
                  <a:pt x="1756890" y="782430"/>
                </a:cubicBezTo>
                <a:cubicBezTo>
                  <a:pt x="1756890" y="782430"/>
                  <a:pt x="1753086" y="789531"/>
                  <a:pt x="1749284" y="789531"/>
                </a:cubicBezTo>
                <a:cubicBezTo>
                  <a:pt x="1745479" y="789531"/>
                  <a:pt x="1730266" y="778880"/>
                  <a:pt x="1741676" y="778880"/>
                </a:cubicBezTo>
                <a:close/>
                <a:moveTo>
                  <a:pt x="3508614" y="774707"/>
                </a:moveTo>
                <a:lnTo>
                  <a:pt x="3505206" y="780899"/>
                </a:lnTo>
                <a:lnTo>
                  <a:pt x="3506334" y="785834"/>
                </a:lnTo>
                <a:close/>
                <a:moveTo>
                  <a:pt x="3528596" y="758924"/>
                </a:moveTo>
                <a:cubicBezTo>
                  <a:pt x="3524713" y="762833"/>
                  <a:pt x="3516902" y="762833"/>
                  <a:pt x="3512997" y="766743"/>
                </a:cubicBezTo>
                <a:lnTo>
                  <a:pt x="3509365" y="773342"/>
                </a:lnTo>
                <a:lnTo>
                  <a:pt x="3520943" y="763105"/>
                </a:lnTo>
                <a:cubicBezTo>
                  <a:pt x="3524826" y="761151"/>
                  <a:pt x="3528713" y="761151"/>
                  <a:pt x="3532600" y="760662"/>
                </a:cubicBezTo>
                <a:lnTo>
                  <a:pt x="3533636" y="760185"/>
                </a:lnTo>
                <a:close/>
                <a:moveTo>
                  <a:pt x="3537609" y="741295"/>
                </a:moveTo>
                <a:lnTo>
                  <a:pt x="3536407" y="743305"/>
                </a:lnTo>
                <a:lnTo>
                  <a:pt x="3539906" y="757297"/>
                </a:lnTo>
                <a:lnTo>
                  <a:pt x="3544266" y="755289"/>
                </a:lnTo>
                <a:cubicBezTo>
                  <a:pt x="3546211" y="753335"/>
                  <a:pt x="3544266" y="750404"/>
                  <a:pt x="3541836" y="747473"/>
                </a:cubicBezTo>
                <a:close/>
                <a:moveTo>
                  <a:pt x="3839913" y="729993"/>
                </a:moveTo>
                <a:lnTo>
                  <a:pt x="3837014" y="731449"/>
                </a:lnTo>
                <a:lnTo>
                  <a:pt x="3839402" y="734684"/>
                </a:lnTo>
                <a:close/>
                <a:moveTo>
                  <a:pt x="1598491" y="703239"/>
                </a:moveTo>
                <a:cubicBezTo>
                  <a:pt x="1602406" y="703239"/>
                  <a:pt x="1606321" y="706152"/>
                  <a:pt x="1608277" y="711977"/>
                </a:cubicBezTo>
                <a:cubicBezTo>
                  <a:pt x="1608277" y="715860"/>
                  <a:pt x="1608277" y="723627"/>
                  <a:pt x="1612196" y="719744"/>
                </a:cubicBezTo>
                <a:cubicBezTo>
                  <a:pt x="1616110" y="719744"/>
                  <a:pt x="1616110" y="715860"/>
                  <a:pt x="1620023" y="715860"/>
                </a:cubicBezTo>
                <a:cubicBezTo>
                  <a:pt x="1623936" y="719744"/>
                  <a:pt x="1627856" y="723627"/>
                  <a:pt x="1631768" y="723627"/>
                </a:cubicBezTo>
                <a:cubicBezTo>
                  <a:pt x="1635682" y="727510"/>
                  <a:pt x="1639601" y="727510"/>
                  <a:pt x="1643514" y="727510"/>
                </a:cubicBezTo>
                <a:cubicBezTo>
                  <a:pt x="1647428" y="731394"/>
                  <a:pt x="1655260" y="735277"/>
                  <a:pt x="1663087" y="739161"/>
                </a:cubicBezTo>
                <a:cubicBezTo>
                  <a:pt x="1674832" y="743044"/>
                  <a:pt x="1674832" y="746928"/>
                  <a:pt x="1674832" y="758578"/>
                </a:cubicBezTo>
                <a:cubicBezTo>
                  <a:pt x="1674832" y="762461"/>
                  <a:pt x="1682664" y="762461"/>
                  <a:pt x="1682664" y="758578"/>
                </a:cubicBezTo>
                <a:cubicBezTo>
                  <a:pt x="1690491" y="758578"/>
                  <a:pt x="1690491" y="762461"/>
                  <a:pt x="1694411" y="766345"/>
                </a:cubicBezTo>
                <a:cubicBezTo>
                  <a:pt x="1698324" y="766345"/>
                  <a:pt x="1698324" y="766345"/>
                  <a:pt x="1698324" y="770228"/>
                </a:cubicBezTo>
                <a:cubicBezTo>
                  <a:pt x="1694411" y="774111"/>
                  <a:pt x="1694411" y="781878"/>
                  <a:pt x="1686578" y="781878"/>
                </a:cubicBezTo>
                <a:cubicBezTo>
                  <a:pt x="1682664" y="777995"/>
                  <a:pt x="1670919" y="774111"/>
                  <a:pt x="1663087" y="770228"/>
                </a:cubicBezTo>
                <a:cubicBezTo>
                  <a:pt x="1659173" y="770228"/>
                  <a:pt x="1663087" y="766345"/>
                  <a:pt x="1659173" y="762461"/>
                </a:cubicBezTo>
                <a:cubicBezTo>
                  <a:pt x="1659173" y="762461"/>
                  <a:pt x="1651340" y="766345"/>
                  <a:pt x="1651340" y="766345"/>
                </a:cubicBezTo>
                <a:cubicBezTo>
                  <a:pt x="1643514" y="766345"/>
                  <a:pt x="1643514" y="758578"/>
                  <a:pt x="1635682" y="762461"/>
                </a:cubicBezTo>
                <a:cubicBezTo>
                  <a:pt x="1635682" y="766345"/>
                  <a:pt x="1631768" y="770228"/>
                  <a:pt x="1627856" y="774111"/>
                </a:cubicBezTo>
                <a:cubicBezTo>
                  <a:pt x="1620023" y="777995"/>
                  <a:pt x="1616110" y="785762"/>
                  <a:pt x="1608277" y="789645"/>
                </a:cubicBezTo>
                <a:cubicBezTo>
                  <a:pt x="1596531" y="793529"/>
                  <a:pt x="1604364" y="777995"/>
                  <a:pt x="1596531" y="774111"/>
                </a:cubicBezTo>
                <a:cubicBezTo>
                  <a:pt x="1596531" y="770228"/>
                  <a:pt x="1576960" y="774111"/>
                  <a:pt x="1573047" y="774111"/>
                </a:cubicBezTo>
                <a:cubicBezTo>
                  <a:pt x="1565213" y="774111"/>
                  <a:pt x="1580873" y="762461"/>
                  <a:pt x="1580873" y="762461"/>
                </a:cubicBezTo>
                <a:cubicBezTo>
                  <a:pt x="1588706" y="754694"/>
                  <a:pt x="1584787" y="746928"/>
                  <a:pt x="1584787" y="739161"/>
                </a:cubicBezTo>
                <a:cubicBezTo>
                  <a:pt x="1584787" y="731394"/>
                  <a:pt x="1584787" y="719744"/>
                  <a:pt x="1588706" y="711977"/>
                </a:cubicBezTo>
                <a:cubicBezTo>
                  <a:pt x="1590662" y="706152"/>
                  <a:pt x="1594576" y="703239"/>
                  <a:pt x="1598491" y="703239"/>
                </a:cubicBezTo>
                <a:close/>
                <a:moveTo>
                  <a:pt x="1609141" y="700326"/>
                </a:moveTo>
                <a:cubicBezTo>
                  <a:pt x="1612802" y="696331"/>
                  <a:pt x="1623784" y="708314"/>
                  <a:pt x="1620123" y="712309"/>
                </a:cubicBezTo>
                <a:cubicBezTo>
                  <a:pt x="1612802" y="716303"/>
                  <a:pt x="1609141" y="704320"/>
                  <a:pt x="1609141" y="700326"/>
                </a:cubicBezTo>
                <a:close/>
                <a:moveTo>
                  <a:pt x="1620930" y="692337"/>
                </a:moveTo>
                <a:cubicBezTo>
                  <a:pt x="1624734" y="696332"/>
                  <a:pt x="1643750" y="704321"/>
                  <a:pt x="1636144" y="708316"/>
                </a:cubicBezTo>
                <a:cubicBezTo>
                  <a:pt x="1628536" y="712311"/>
                  <a:pt x="1617127" y="692337"/>
                  <a:pt x="1620930" y="692337"/>
                </a:cubicBezTo>
                <a:close/>
                <a:moveTo>
                  <a:pt x="2947016" y="680305"/>
                </a:moveTo>
                <a:cubicBezTo>
                  <a:pt x="2954805" y="680305"/>
                  <a:pt x="2958700" y="684249"/>
                  <a:pt x="2962595" y="688189"/>
                </a:cubicBezTo>
                <a:cubicBezTo>
                  <a:pt x="2966489" y="692133"/>
                  <a:pt x="2982068" y="688189"/>
                  <a:pt x="2982068" y="688189"/>
                </a:cubicBezTo>
                <a:cubicBezTo>
                  <a:pt x="2982068" y="688189"/>
                  <a:pt x="2974278" y="692133"/>
                  <a:pt x="2974278" y="696077"/>
                </a:cubicBezTo>
                <a:cubicBezTo>
                  <a:pt x="2974278" y="696077"/>
                  <a:pt x="2982068" y="696077"/>
                  <a:pt x="2985962" y="700021"/>
                </a:cubicBezTo>
                <a:cubicBezTo>
                  <a:pt x="2985962" y="700021"/>
                  <a:pt x="2982068" y="703961"/>
                  <a:pt x="2982068" y="703961"/>
                </a:cubicBezTo>
                <a:cubicBezTo>
                  <a:pt x="2978173" y="707905"/>
                  <a:pt x="2985962" y="707905"/>
                  <a:pt x="2989857" y="707905"/>
                </a:cubicBezTo>
                <a:cubicBezTo>
                  <a:pt x="2989857" y="707905"/>
                  <a:pt x="2985962" y="711849"/>
                  <a:pt x="2985962" y="711849"/>
                </a:cubicBezTo>
                <a:cubicBezTo>
                  <a:pt x="2985962" y="711849"/>
                  <a:pt x="3001541" y="715794"/>
                  <a:pt x="3001541" y="715794"/>
                </a:cubicBezTo>
                <a:cubicBezTo>
                  <a:pt x="3005435" y="715794"/>
                  <a:pt x="2997646" y="719733"/>
                  <a:pt x="2997646" y="723677"/>
                </a:cubicBezTo>
                <a:cubicBezTo>
                  <a:pt x="2997646" y="723677"/>
                  <a:pt x="3005435" y="727622"/>
                  <a:pt x="3005435" y="727622"/>
                </a:cubicBezTo>
                <a:cubicBezTo>
                  <a:pt x="3001541" y="727622"/>
                  <a:pt x="2993751" y="727622"/>
                  <a:pt x="2997646" y="731566"/>
                </a:cubicBezTo>
                <a:cubicBezTo>
                  <a:pt x="3001541" y="735510"/>
                  <a:pt x="2997646" y="735510"/>
                  <a:pt x="2997646" y="739449"/>
                </a:cubicBezTo>
                <a:cubicBezTo>
                  <a:pt x="2985962" y="739449"/>
                  <a:pt x="2982068" y="751282"/>
                  <a:pt x="2974278" y="751282"/>
                </a:cubicBezTo>
                <a:cubicBezTo>
                  <a:pt x="2962595" y="755222"/>
                  <a:pt x="2958700" y="759166"/>
                  <a:pt x="2947016" y="767054"/>
                </a:cubicBezTo>
                <a:cubicBezTo>
                  <a:pt x="2939227" y="770994"/>
                  <a:pt x="2931438" y="770994"/>
                  <a:pt x="2923649" y="774938"/>
                </a:cubicBezTo>
                <a:cubicBezTo>
                  <a:pt x="2915859" y="774938"/>
                  <a:pt x="2915859" y="778882"/>
                  <a:pt x="2908070" y="778882"/>
                </a:cubicBezTo>
                <a:cubicBezTo>
                  <a:pt x="2900281" y="778882"/>
                  <a:pt x="2888597" y="778882"/>
                  <a:pt x="2880808" y="774938"/>
                </a:cubicBezTo>
                <a:cubicBezTo>
                  <a:pt x="2880808" y="774938"/>
                  <a:pt x="2876913" y="774938"/>
                  <a:pt x="2873019" y="770994"/>
                </a:cubicBezTo>
                <a:lnTo>
                  <a:pt x="2873224" y="770372"/>
                </a:lnTo>
                <a:lnTo>
                  <a:pt x="2876913" y="770994"/>
                </a:lnTo>
                <a:cubicBezTo>
                  <a:pt x="2874966" y="769024"/>
                  <a:pt x="2873992" y="769024"/>
                  <a:pt x="2873506" y="769516"/>
                </a:cubicBezTo>
                <a:lnTo>
                  <a:pt x="2873224" y="770372"/>
                </a:lnTo>
                <a:lnTo>
                  <a:pt x="2853546" y="767054"/>
                </a:lnTo>
                <a:cubicBezTo>
                  <a:pt x="2849651" y="767054"/>
                  <a:pt x="2841862" y="770994"/>
                  <a:pt x="2834073" y="767054"/>
                </a:cubicBezTo>
                <a:cubicBezTo>
                  <a:pt x="2826284" y="767054"/>
                  <a:pt x="2857440" y="751282"/>
                  <a:pt x="2853546" y="747338"/>
                </a:cubicBezTo>
                <a:cubicBezTo>
                  <a:pt x="2853546" y="747338"/>
                  <a:pt x="2845757" y="751282"/>
                  <a:pt x="2845757" y="747338"/>
                </a:cubicBezTo>
                <a:cubicBezTo>
                  <a:pt x="2845757" y="747338"/>
                  <a:pt x="2849651" y="743394"/>
                  <a:pt x="2853546" y="743394"/>
                </a:cubicBezTo>
                <a:cubicBezTo>
                  <a:pt x="2849651" y="743394"/>
                  <a:pt x="2841862" y="747338"/>
                  <a:pt x="2841862" y="747338"/>
                </a:cubicBezTo>
                <a:cubicBezTo>
                  <a:pt x="2837967" y="747338"/>
                  <a:pt x="2837967" y="743394"/>
                  <a:pt x="2834073" y="739449"/>
                </a:cubicBezTo>
                <a:cubicBezTo>
                  <a:pt x="2826284" y="735510"/>
                  <a:pt x="2814600" y="739449"/>
                  <a:pt x="2806811" y="735510"/>
                </a:cubicBezTo>
                <a:cubicBezTo>
                  <a:pt x="2802916" y="735510"/>
                  <a:pt x="2826284" y="731566"/>
                  <a:pt x="2826284" y="731566"/>
                </a:cubicBezTo>
                <a:cubicBezTo>
                  <a:pt x="2830178" y="731566"/>
                  <a:pt x="2837967" y="731566"/>
                  <a:pt x="2841862" y="727622"/>
                </a:cubicBezTo>
                <a:cubicBezTo>
                  <a:pt x="2841862" y="727622"/>
                  <a:pt x="2837967" y="723677"/>
                  <a:pt x="2837967" y="723677"/>
                </a:cubicBezTo>
                <a:cubicBezTo>
                  <a:pt x="2837967" y="719733"/>
                  <a:pt x="2841862" y="719733"/>
                  <a:pt x="2845757" y="719733"/>
                </a:cubicBezTo>
                <a:cubicBezTo>
                  <a:pt x="2845757" y="719733"/>
                  <a:pt x="2830178" y="715794"/>
                  <a:pt x="2826284" y="715794"/>
                </a:cubicBezTo>
                <a:cubicBezTo>
                  <a:pt x="2826284" y="715794"/>
                  <a:pt x="2795127" y="719733"/>
                  <a:pt x="2799021" y="711849"/>
                </a:cubicBezTo>
                <a:cubicBezTo>
                  <a:pt x="2795127" y="715794"/>
                  <a:pt x="2806811" y="703961"/>
                  <a:pt x="2802916" y="703961"/>
                </a:cubicBezTo>
                <a:cubicBezTo>
                  <a:pt x="2806811" y="703961"/>
                  <a:pt x="2814600" y="707905"/>
                  <a:pt x="2814600" y="707905"/>
                </a:cubicBezTo>
                <a:cubicBezTo>
                  <a:pt x="2814600" y="707905"/>
                  <a:pt x="2814600" y="700021"/>
                  <a:pt x="2814600" y="703961"/>
                </a:cubicBezTo>
                <a:cubicBezTo>
                  <a:pt x="2814600" y="703961"/>
                  <a:pt x="2806811" y="703961"/>
                  <a:pt x="2806811" y="700021"/>
                </a:cubicBezTo>
                <a:cubicBezTo>
                  <a:pt x="2806811" y="700021"/>
                  <a:pt x="2814600" y="700021"/>
                  <a:pt x="2814600" y="700021"/>
                </a:cubicBezTo>
                <a:cubicBezTo>
                  <a:pt x="2802916" y="680305"/>
                  <a:pt x="2834073" y="707905"/>
                  <a:pt x="2834073" y="707905"/>
                </a:cubicBezTo>
                <a:cubicBezTo>
                  <a:pt x="2837967" y="703961"/>
                  <a:pt x="2834073" y="688189"/>
                  <a:pt x="2826284" y="692133"/>
                </a:cubicBezTo>
                <a:cubicBezTo>
                  <a:pt x="2830178" y="692133"/>
                  <a:pt x="2830178" y="692133"/>
                  <a:pt x="2830178" y="692133"/>
                </a:cubicBezTo>
                <a:cubicBezTo>
                  <a:pt x="2834073" y="688189"/>
                  <a:pt x="2822389" y="688189"/>
                  <a:pt x="2822389" y="684249"/>
                </a:cubicBezTo>
                <a:cubicBezTo>
                  <a:pt x="2826284" y="676361"/>
                  <a:pt x="2845757" y="696077"/>
                  <a:pt x="2849651" y="696077"/>
                </a:cubicBezTo>
                <a:cubicBezTo>
                  <a:pt x="2849651" y="696077"/>
                  <a:pt x="2857440" y="703961"/>
                  <a:pt x="2857440" y="707905"/>
                </a:cubicBezTo>
                <a:cubicBezTo>
                  <a:pt x="2857440" y="707905"/>
                  <a:pt x="2849651" y="707905"/>
                  <a:pt x="2849651" y="707905"/>
                </a:cubicBezTo>
                <a:cubicBezTo>
                  <a:pt x="2849651" y="711849"/>
                  <a:pt x="2861335" y="719733"/>
                  <a:pt x="2861335" y="723677"/>
                </a:cubicBezTo>
                <a:cubicBezTo>
                  <a:pt x="2861335" y="719733"/>
                  <a:pt x="2865230" y="711849"/>
                  <a:pt x="2869124" y="711849"/>
                </a:cubicBezTo>
                <a:cubicBezTo>
                  <a:pt x="2873019" y="711849"/>
                  <a:pt x="2873019" y="711849"/>
                  <a:pt x="2876913" y="711849"/>
                </a:cubicBezTo>
                <a:cubicBezTo>
                  <a:pt x="2884703" y="711849"/>
                  <a:pt x="2873019" y="696077"/>
                  <a:pt x="2876913" y="696077"/>
                </a:cubicBezTo>
                <a:cubicBezTo>
                  <a:pt x="2880808" y="696077"/>
                  <a:pt x="2892492" y="711849"/>
                  <a:pt x="2892492" y="707905"/>
                </a:cubicBezTo>
                <a:cubicBezTo>
                  <a:pt x="2896386" y="703961"/>
                  <a:pt x="2892492" y="696077"/>
                  <a:pt x="2896386" y="696077"/>
                </a:cubicBezTo>
                <a:cubicBezTo>
                  <a:pt x="2904176" y="684249"/>
                  <a:pt x="2919754" y="711849"/>
                  <a:pt x="2919754" y="711849"/>
                </a:cubicBezTo>
                <a:cubicBezTo>
                  <a:pt x="2923649" y="707905"/>
                  <a:pt x="2911965" y="692133"/>
                  <a:pt x="2919754" y="696077"/>
                </a:cubicBezTo>
                <a:cubicBezTo>
                  <a:pt x="2927543" y="696077"/>
                  <a:pt x="2931438" y="700021"/>
                  <a:pt x="2935332" y="696077"/>
                </a:cubicBezTo>
                <a:cubicBezTo>
                  <a:pt x="2939227" y="692133"/>
                  <a:pt x="2943122" y="696077"/>
                  <a:pt x="2947016" y="692133"/>
                </a:cubicBezTo>
                <a:cubicBezTo>
                  <a:pt x="2950911" y="688189"/>
                  <a:pt x="2943122" y="680305"/>
                  <a:pt x="2947016" y="680305"/>
                </a:cubicBezTo>
                <a:close/>
                <a:moveTo>
                  <a:pt x="935255" y="667647"/>
                </a:moveTo>
                <a:cubicBezTo>
                  <a:pt x="930871" y="667652"/>
                  <a:pt x="925995" y="668633"/>
                  <a:pt x="922102" y="668633"/>
                </a:cubicBezTo>
                <a:cubicBezTo>
                  <a:pt x="910384" y="676441"/>
                  <a:pt x="894812" y="676441"/>
                  <a:pt x="879163" y="680364"/>
                </a:cubicBezTo>
                <a:cubicBezTo>
                  <a:pt x="871376" y="684249"/>
                  <a:pt x="859659" y="688172"/>
                  <a:pt x="851872" y="688172"/>
                </a:cubicBezTo>
                <a:cubicBezTo>
                  <a:pt x="848018" y="692096"/>
                  <a:pt x="840155" y="688172"/>
                  <a:pt x="836300" y="695980"/>
                </a:cubicBezTo>
                <a:cubicBezTo>
                  <a:pt x="832369" y="703788"/>
                  <a:pt x="840155" y="695980"/>
                  <a:pt x="844087" y="695980"/>
                </a:cubicBezTo>
                <a:cubicBezTo>
                  <a:pt x="851872" y="692096"/>
                  <a:pt x="859659" y="695980"/>
                  <a:pt x="863591" y="695980"/>
                </a:cubicBezTo>
                <a:cubicBezTo>
                  <a:pt x="871376" y="695980"/>
                  <a:pt x="879163" y="692096"/>
                  <a:pt x="883094" y="692096"/>
                </a:cubicBezTo>
                <a:cubicBezTo>
                  <a:pt x="886949" y="692096"/>
                  <a:pt x="906453" y="695980"/>
                  <a:pt x="906453" y="699904"/>
                </a:cubicBezTo>
                <a:cubicBezTo>
                  <a:pt x="906453" y="703788"/>
                  <a:pt x="890880" y="699904"/>
                  <a:pt x="890880" y="699904"/>
                </a:cubicBezTo>
                <a:cubicBezTo>
                  <a:pt x="879163" y="699904"/>
                  <a:pt x="890880" y="703788"/>
                  <a:pt x="890880" y="707712"/>
                </a:cubicBezTo>
                <a:cubicBezTo>
                  <a:pt x="890880" y="707712"/>
                  <a:pt x="883094" y="711636"/>
                  <a:pt x="883094" y="715520"/>
                </a:cubicBezTo>
                <a:cubicBezTo>
                  <a:pt x="879163" y="719444"/>
                  <a:pt x="883094" y="719444"/>
                  <a:pt x="879163" y="723368"/>
                </a:cubicBezTo>
                <a:cubicBezTo>
                  <a:pt x="879163" y="727252"/>
                  <a:pt x="867522" y="723368"/>
                  <a:pt x="867522" y="727252"/>
                </a:cubicBezTo>
                <a:cubicBezTo>
                  <a:pt x="867522" y="727252"/>
                  <a:pt x="894812" y="731176"/>
                  <a:pt x="898666" y="731176"/>
                </a:cubicBezTo>
                <a:cubicBezTo>
                  <a:pt x="902598" y="727252"/>
                  <a:pt x="898666" y="723368"/>
                  <a:pt x="902598" y="719444"/>
                </a:cubicBezTo>
                <a:cubicBezTo>
                  <a:pt x="902598" y="719444"/>
                  <a:pt x="906453" y="715520"/>
                  <a:pt x="910384" y="715520"/>
                </a:cubicBezTo>
                <a:cubicBezTo>
                  <a:pt x="941606" y="703788"/>
                  <a:pt x="906453" y="727252"/>
                  <a:pt x="914316" y="731176"/>
                </a:cubicBezTo>
                <a:cubicBezTo>
                  <a:pt x="914316" y="731176"/>
                  <a:pt x="945460" y="715520"/>
                  <a:pt x="945460" y="719444"/>
                </a:cubicBezTo>
                <a:cubicBezTo>
                  <a:pt x="945460" y="715520"/>
                  <a:pt x="929888" y="719444"/>
                  <a:pt x="937674" y="707712"/>
                </a:cubicBezTo>
                <a:cubicBezTo>
                  <a:pt x="945460" y="703788"/>
                  <a:pt x="953246" y="707712"/>
                  <a:pt x="961110" y="707712"/>
                </a:cubicBezTo>
                <a:cubicBezTo>
                  <a:pt x="964964" y="707712"/>
                  <a:pt x="984468" y="684249"/>
                  <a:pt x="980613" y="680364"/>
                </a:cubicBezTo>
                <a:cubicBezTo>
                  <a:pt x="976682" y="676441"/>
                  <a:pt x="968896" y="684249"/>
                  <a:pt x="964964" y="688172"/>
                </a:cubicBezTo>
                <a:cubicBezTo>
                  <a:pt x="964964" y="688172"/>
                  <a:pt x="957178" y="688172"/>
                  <a:pt x="957178" y="688172"/>
                </a:cubicBezTo>
                <a:cubicBezTo>
                  <a:pt x="953246" y="688172"/>
                  <a:pt x="922102" y="688172"/>
                  <a:pt x="929888" y="684249"/>
                </a:cubicBezTo>
                <a:cubicBezTo>
                  <a:pt x="933742" y="680364"/>
                  <a:pt x="949392" y="676441"/>
                  <a:pt x="945460" y="672517"/>
                </a:cubicBezTo>
                <a:cubicBezTo>
                  <a:pt x="943533" y="668613"/>
                  <a:pt x="939640" y="667642"/>
                  <a:pt x="935255" y="667647"/>
                </a:cubicBezTo>
                <a:close/>
                <a:moveTo>
                  <a:pt x="3830670" y="659535"/>
                </a:moveTo>
                <a:lnTo>
                  <a:pt x="3829225" y="660989"/>
                </a:lnTo>
                <a:lnTo>
                  <a:pt x="3829053" y="662025"/>
                </a:lnTo>
                <a:close/>
                <a:moveTo>
                  <a:pt x="3583138" y="654059"/>
                </a:moveTo>
                <a:lnTo>
                  <a:pt x="3582227" y="662709"/>
                </a:lnTo>
                <a:cubicBezTo>
                  <a:pt x="3581251" y="664173"/>
                  <a:pt x="3579298" y="665150"/>
                  <a:pt x="3575392" y="669060"/>
                </a:cubicBezTo>
                <a:cubicBezTo>
                  <a:pt x="3571510" y="676879"/>
                  <a:pt x="3563699" y="680789"/>
                  <a:pt x="3563699" y="688589"/>
                </a:cubicBezTo>
                <a:lnTo>
                  <a:pt x="3561271" y="691025"/>
                </a:lnTo>
                <a:lnTo>
                  <a:pt x="3563701" y="688854"/>
                </a:lnTo>
                <a:cubicBezTo>
                  <a:pt x="3563701" y="681038"/>
                  <a:pt x="3571479" y="673222"/>
                  <a:pt x="3579258" y="669314"/>
                </a:cubicBezTo>
                <a:cubicBezTo>
                  <a:pt x="3579258" y="665406"/>
                  <a:pt x="3583136" y="665406"/>
                  <a:pt x="3583136" y="661499"/>
                </a:cubicBezTo>
                <a:cubicBezTo>
                  <a:pt x="3585080" y="661499"/>
                  <a:pt x="3584111" y="659545"/>
                  <a:pt x="3583140" y="657102"/>
                </a:cubicBezTo>
                <a:close/>
                <a:moveTo>
                  <a:pt x="1819451" y="629762"/>
                </a:moveTo>
                <a:cubicBezTo>
                  <a:pt x="1827437" y="629762"/>
                  <a:pt x="1835422" y="629762"/>
                  <a:pt x="1835422" y="633757"/>
                </a:cubicBezTo>
                <a:cubicBezTo>
                  <a:pt x="1839416" y="637751"/>
                  <a:pt x="1819451" y="637751"/>
                  <a:pt x="1815458" y="637751"/>
                </a:cubicBezTo>
                <a:cubicBezTo>
                  <a:pt x="1807472" y="633757"/>
                  <a:pt x="1815458" y="629762"/>
                  <a:pt x="1819451" y="629762"/>
                </a:cubicBezTo>
                <a:close/>
                <a:moveTo>
                  <a:pt x="3608554" y="628516"/>
                </a:moveTo>
                <a:cubicBezTo>
                  <a:pt x="3604655" y="628028"/>
                  <a:pt x="3600755" y="628028"/>
                  <a:pt x="3598802" y="629982"/>
                </a:cubicBezTo>
                <a:cubicBezTo>
                  <a:pt x="3596849" y="629982"/>
                  <a:pt x="3591973" y="634870"/>
                  <a:pt x="3588074" y="640245"/>
                </a:cubicBezTo>
                <a:lnTo>
                  <a:pt x="3586337" y="644949"/>
                </a:lnTo>
                <a:lnTo>
                  <a:pt x="3590914" y="638051"/>
                </a:lnTo>
                <a:cubicBezTo>
                  <a:pt x="3594803" y="634143"/>
                  <a:pt x="3594803" y="630235"/>
                  <a:pt x="3598692" y="630235"/>
                </a:cubicBezTo>
                <a:cubicBezTo>
                  <a:pt x="3606471" y="626327"/>
                  <a:pt x="3614238" y="630235"/>
                  <a:pt x="3618127" y="630235"/>
                </a:cubicBezTo>
                <a:lnTo>
                  <a:pt x="3618127" y="629956"/>
                </a:lnTo>
                <a:close/>
                <a:moveTo>
                  <a:pt x="1577195" y="625768"/>
                </a:moveTo>
                <a:cubicBezTo>
                  <a:pt x="1577195" y="621773"/>
                  <a:pt x="1585181" y="629762"/>
                  <a:pt x="1585181" y="629762"/>
                </a:cubicBezTo>
                <a:cubicBezTo>
                  <a:pt x="1585181" y="633756"/>
                  <a:pt x="1585181" y="637750"/>
                  <a:pt x="1585181" y="641745"/>
                </a:cubicBezTo>
                <a:cubicBezTo>
                  <a:pt x="1581188" y="645739"/>
                  <a:pt x="1577195" y="641745"/>
                  <a:pt x="1577195" y="637750"/>
                </a:cubicBezTo>
                <a:cubicBezTo>
                  <a:pt x="1573201" y="637750"/>
                  <a:pt x="1577195" y="629762"/>
                  <a:pt x="1577195" y="625768"/>
                </a:cubicBezTo>
                <a:close/>
                <a:moveTo>
                  <a:pt x="1795824" y="621773"/>
                </a:moveTo>
                <a:cubicBezTo>
                  <a:pt x="1803590" y="621773"/>
                  <a:pt x="1807472" y="641079"/>
                  <a:pt x="1799706" y="648801"/>
                </a:cubicBezTo>
                <a:cubicBezTo>
                  <a:pt x="1791941" y="652662"/>
                  <a:pt x="1784177" y="660384"/>
                  <a:pt x="1772529" y="656523"/>
                </a:cubicBezTo>
                <a:cubicBezTo>
                  <a:pt x="1760882" y="648801"/>
                  <a:pt x="1760882" y="637218"/>
                  <a:pt x="1768647" y="629495"/>
                </a:cubicBezTo>
                <a:cubicBezTo>
                  <a:pt x="1772529" y="621773"/>
                  <a:pt x="1788059" y="621773"/>
                  <a:pt x="1795824" y="621773"/>
                </a:cubicBezTo>
                <a:close/>
                <a:moveTo>
                  <a:pt x="3618306" y="610453"/>
                </a:moveTo>
                <a:lnTo>
                  <a:pt x="3618306" y="610742"/>
                </a:lnTo>
                <a:lnTo>
                  <a:pt x="3630196" y="613860"/>
                </a:lnTo>
                <a:close/>
                <a:moveTo>
                  <a:pt x="3748457" y="609065"/>
                </a:moveTo>
                <a:lnTo>
                  <a:pt x="3747389" y="610069"/>
                </a:lnTo>
                <a:lnTo>
                  <a:pt x="3747435" y="610093"/>
                </a:lnTo>
                <a:close/>
                <a:moveTo>
                  <a:pt x="3704900" y="606544"/>
                </a:moveTo>
                <a:lnTo>
                  <a:pt x="3705080" y="606667"/>
                </a:lnTo>
                <a:lnTo>
                  <a:pt x="3708897" y="606544"/>
                </a:lnTo>
                <a:close/>
                <a:moveTo>
                  <a:pt x="1284360" y="605795"/>
                </a:moveTo>
                <a:cubicBezTo>
                  <a:pt x="1288353" y="605795"/>
                  <a:pt x="1288353" y="613785"/>
                  <a:pt x="1284360" y="613785"/>
                </a:cubicBezTo>
                <a:cubicBezTo>
                  <a:pt x="1280366" y="613785"/>
                  <a:pt x="1280366" y="609790"/>
                  <a:pt x="1284360" y="605795"/>
                </a:cubicBezTo>
                <a:close/>
                <a:moveTo>
                  <a:pt x="3656214" y="605641"/>
                </a:moveTo>
                <a:lnTo>
                  <a:pt x="3655831" y="609478"/>
                </a:lnTo>
                <a:lnTo>
                  <a:pt x="3652592" y="612262"/>
                </a:lnTo>
                <a:lnTo>
                  <a:pt x="3657008" y="610695"/>
                </a:lnTo>
                <a:close/>
                <a:moveTo>
                  <a:pt x="3558340" y="603612"/>
                </a:moveTo>
                <a:cubicBezTo>
                  <a:pt x="3561752" y="603612"/>
                  <a:pt x="3565652" y="604589"/>
                  <a:pt x="3563699" y="606544"/>
                </a:cubicBezTo>
                <a:cubicBezTo>
                  <a:pt x="3563699" y="606544"/>
                  <a:pt x="3555911" y="610453"/>
                  <a:pt x="3555911" y="606544"/>
                </a:cubicBezTo>
                <a:cubicBezTo>
                  <a:pt x="3552005" y="604589"/>
                  <a:pt x="3554929" y="603612"/>
                  <a:pt x="3558340" y="603612"/>
                </a:cubicBezTo>
                <a:close/>
                <a:moveTo>
                  <a:pt x="3728915" y="603252"/>
                </a:moveTo>
                <a:lnTo>
                  <a:pt x="3716800" y="606289"/>
                </a:lnTo>
                <a:lnTo>
                  <a:pt x="3720172" y="606180"/>
                </a:lnTo>
                <a:close/>
                <a:moveTo>
                  <a:pt x="3657292" y="594834"/>
                </a:moveTo>
                <a:lnTo>
                  <a:pt x="3657264" y="595122"/>
                </a:lnTo>
                <a:lnTo>
                  <a:pt x="3672068" y="598483"/>
                </a:lnTo>
                <a:cubicBezTo>
                  <a:pt x="3676442" y="601903"/>
                  <a:pt x="3680332" y="606788"/>
                  <a:pt x="3684221" y="610695"/>
                </a:cubicBezTo>
                <a:lnTo>
                  <a:pt x="3702228" y="616730"/>
                </a:lnTo>
                <a:lnTo>
                  <a:pt x="3696804" y="614005"/>
                </a:lnTo>
                <a:lnTo>
                  <a:pt x="3666296" y="594834"/>
                </a:lnTo>
                <a:close/>
                <a:moveTo>
                  <a:pt x="1320297" y="594812"/>
                </a:moveTo>
                <a:cubicBezTo>
                  <a:pt x="1324291" y="594812"/>
                  <a:pt x="1316304" y="605797"/>
                  <a:pt x="1312311" y="605797"/>
                </a:cubicBezTo>
                <a:cubicBezTo>
                  <a:pt x="1304325" y="605797"/>
                  <a:pt x="1320297" y="591150"/>
                  <a:pt x="1320297" y="594812"/>
                </a:cubicBezTo>
                <a:close/>
                <a:moveTo>
                  <a:pt x="3676797" y="588481"/>
                </a:moveTo>
                <a:lnTo>
                  <a:pt x="3675699" y="589377"/>
                </a:lnTo>
                <a:lnTo>
                  <a:pt x="3677218" y="588613"/>
                </a:lnTo>
                <a:close/>
                <a:moveTo>
                  <a:pt x="1764877" y="587156"/>
                </a:moveTo>
                <a:cubicBezTo>
                  <a:pt x="1768870" y="583162"/>
                  <a:pt x="1780849" y="595145"/>
                  <a:pt x="1764877" y="595145"/>
                </a:cubicBezTo>
                <a:cubicBezTo>
                  <a:pt x="1764877" y="595145"/>
                  <a:pt x="1756891" y="587156"/>
                  <a:pt x="1764877" y="587156"/>
                </a:cubicBezTo>
                <a:close/>
                <a:moveTo>
                  <a:pt x="1737305" y="587156"/>
                </a:moveTo>
                <a:cubicBezTo>
                  <a:pt x="1744910" y="590818"/>
                  <a:pt x="1729697" y="601802"/>
                  <a:pt x="1722092" y="601802"/>
                </a:cubicBezTo>
                <a:cubicBezTo>
                  <a:pt x="1718288" y="601802"/>
                  <a:pt x="1733501" y="587156"/>
                  <a:pt x="1737305" y="587156"/>
                </a:cubicBezTo>
                <a:close/>
                <a:moveTo>
                  <a:pt x="4207635" y="584572"/>
                </a:moveTo>
                <a:cubicBezTo>
                  <a:pt x="4219978" y="581314"/>
                  <a:pt x="4241033" y="594346"/>
                  <a:pt x="4238128" y="594346"/>
                </a:cubicBezTo>
                <a:cubicBezTo>
                  <a:pt x="4238128" y="602068"/>
                  <a:pt x="4226511" y="605929"/>
                  <a:pt x="4222640" y="609790"/>
                </a:cubicBezTo>
                <a:cubicBezTo>
                  <a:pt x="4214896" y="609790"/>
                  <a:pt x="4199406" y="605929"/>
                  <a:pt x="4199406" y="594346"/>
                </a:cubicBezTo>
                <a:cubicBezTo>
                  <a:pt x="4200375" y="588554"/>
                  <a:pt x="4203521" y="585658"/>
                  <a:pt x="4207635" y="584572"/>
                </a:cubicBezTo>
                <a:close/>
                <a:moveTo>
                  <a:pt x="3843137" y="580766"/>
                </a:moveTo>
                <a:lnTo>
                  <a:pt x="3831200" y="585998"/>
                </a:lnTo>
                <a:lnTo>
                  <a:pt x="3840166" y="583028"/>
                </a:lnTo>
                <a:close/>
                <a:moveTo>
                  <a:pt x="1749170" y="575173"/>
                </a:moveTo>
                <a:cubicBezTo>
                  <a:pt x="1752898" y="579168"/>
                  <a:pt x="1741716" y="583163"/>
                  <a:pt x="1734261" y="579168"/>
                </a:cubicBezTo>
                <a:cubicBezTo>
                  <a:pt x="1734261" y="579168"/>
                  <a:pt x="1741716" y="575173"/>
                  <a:pt x="1749170" y="575173"/>
                </a:cubicBezTo>
                <a:close/>
                <a:moveTo>
                  <a:pt x="1363210" y="571077"/>
                </a:moveTo>
                <a:cubicBezTo>
                  <a:pt x="1370943" y="571077"/>
                  <a:pt x="1378675" y="582751"/>
                  <a:pt x="1386408" y="582751"/>
                </a:cubicBezTo>
                <a:cubicBezTo>
                  <a:pt x="1390276" y="582751"/>
                  <a:pt x="1398008" y="594427"/>
                  <a:pt x="1401873" y="594427"/>
                </a:cubicBezTo>
                <a:cubicBezTo>
                  <a:pt x="1405741" y="598318"/>
                  <a:pt x="1390276" y="606101"/>
                  <a:pt x="1405741" y="602210"/>
                </a:cubicBezTo>
                <a:cubicBezTo>
                  <a:pt x="1405741" y="602210"/>
                  <a:pt x="1409605" y="602210"/>
                  <a:pt x="1409605" y="602210"/>
                </a:cubicBezTo>
                <a:cubicBezTo>
                  <a:pt x="1409605" y="606101"/>
                  <a:pt x="1390276" y="613884"/>
                  <a:pt x="1390276" y="613884"/>
                </a:cubicBezTo>
                <a:cubicBezTo>
                  <a:pt x="1382540" y="617777"/>
                  <a:pt x="1367074" y="613884"/>
                  <a:pt x="1359342" y="609994"/>
                </a:cubicBezTo>
                <a:cubicBezTo>
                  <a:pt x="1355474" y="609994"/>
                  <a:pt x="1336144" y="606101"/>
                  <a:pt x="1332276" y="598318"/>
                </a:cubicBezTo>
                <a:cubicBezTo>
                  <a:pt x="1332276" y="590534"/>
                  <a:pt x="1347741" y="590534"/>
                  <a:pt x="1351609" y="590534"/>
                </a:cubicBezTo>
                <a:cubicBezTo>
                  <a:pt x="1355474" y="586644"/>
                  <a:pt x="1355474" y="567184"/>
                  <a:pt x="1363210" y="571077"/>
                </a:cubicBezTo>
                <a:close/>
                <a:moveTo>
                  <a:pt x="6518258" y="569681"/>
                </a:moveTo>
                <a:cubicBezTo>
                  <a:pt x="6521647" y="570180"/>
                  <a:pt x="6525519" y="571178"/>
                  <a:pt x="6529391" y="571178"/>
                </a:cubicBezTo>
                <a:cubicBezTo>
                  <a:pt x="6548752" y="575173"/>
                  <a:pt x="6529391" y="591150"/>
                  <a:pt x="6517774" y="583161"/>
                </a:cubicBezTo>
                <a:cubicBezTo>
                  <a:pt x="6510030" y="579167"/>
                  <a:pt x="6506157" y="579167"/>
                  <a:pt x="6510030" y="571178"/>
                </a:cubicBezTo>
                <a:cubicBezTo>
                  <a:pt x="6511966" y="569181"/>
                  <a:pt x="6514870" y="569181"/>
                  <a:pt x="6518258" y="569681"/>
                </a:cubicBezTo>
                <a:close/>
                <a:moveTo>
                  <a:pt x="2274510" y="567185"/>
                </a:moveTo>
                <a:cubicBezTo>
                  <a:pt x="2276008" y="566186"/>
                  <a:pt x="2278005" y="567185"/>
                  <a:pt x="2280002" y="571179"/>
                </a:cubicBezTo>
                <a:cubicBezTo>
                  <a:pt x="2283996" y="579167"/>
                  <a:pt x="2268020" y="587156"/>
                  <a:pt x="2272014" y="575173"/>
                </a:cubicBezTo>
                <a:cubicBezTo>
                  <a:pt x="2272014" y="571179"/>
                  <a:pt x="2273013" y="568183"/>
                  <a:pt x="2274510" y="567185"/>
                </a:cubicBezTo>
                <a:close/>
                <a:moveTo>
                  <a:pt x="3801588" y="559667"/>
                </a:moveTo>
                <a:lnTo>
                  <a:pt x="3800739" y="560091"/>
                </a:lnTo>
                <a:lnTo>
                  <a:pt x="3805878" y="561812"/>
                </a:lnTo>
                <a:close/>
                <a:moveTo>
                  <a:pt x="2209205" y="553705"/>
                </a:moveTo>
                <a:cubicBezTo>
                  <a:pt x="2212137" y="554204"/>
                  <a:pt x="2215070" y="555203"/>
                  <a:pt x="2217025" y="555203"/>
                </a:cubicBezTo>
                <a:cubicBezTo>
                  <a:pt x="2224845" y="555203"/>
                  <a:pt x="2232665" y="559196"/>
                  <a:pt x="2240485" y="563191"/>
                </a:cubicBezTo>
                <a:cubicBezTo>
                  <a:pt x="2240485" y="563191"/>
                  <a:pt x="2256126" y="571179"/>
                  <a:pt x="2260036" y="575175"/>
                </a:cubicBezTo>
                <a:cubicBezTo>
                  <a:pt x="2260036" y="583163"/>
                  <a:pt x="2217025" y="595146"/>
                  <a:pt x="2217025" y="587158"/>
                </a:cubicBezTo>
                <a:cubicBezTo>
                  <a:pt x="2217025" y="583163"/>
                  <a:pt x="2224845" y="583163"/>
                  <a:pt x="2217025" y="579168"/>
                </a:cubicBezTo>
                <a:cubicBezTo>
                  <a:pt x="2213115" y="575175"/>
                  <a:pt x="2205295" y="579168"/>
                  <a:pt x="2201385" y="579168"/>
                </a:cubicBezTo>
                <a:cubicBezTo>
                  <a:pt x="2197475" y="575175"/>
                  <a:pt x="2205295" y="563191"/>
                  <a:pt x="2209205" y="563191"/>
                </a:cubicBezTo>
                <a:cubicBezTo>
                  <a:pt x="2209205" y="563191"/>
                  <a:pt x="2197475" y="559196"/>
                  <a:pt x="2201385" y="555203"/>
                </a:cubicBezTo>
                <a:cubicBezTo>
                  <a:pt x="2203340" y="553205"/>
                  <a:pt x="2206272" y="553205"/>
                  <a:pt x="2209205" y="553705"/>
                </a:cubicBezTo>
                <a:close/>
                <a:moveTo>
                  <a:pt x="4414680" y="547213"/>
                </a:moveTo>
                <a:cubicBezTo>
                  <a:pt x="4418553" y="551208"/>
                  <a:pt x="4430168" y="559196"/>
                  <a:pt x="4434041" y="563191"/>
                </a:cubicBezTo>
                <a:cubicBezTo>
                  <a:pt x="4437913" y="567185"/>
                  <a:pt x="4445657" y="579168"/>
                  <a:pt x="4437913" y="575174"/>
                </a:cubicBezTo>
                <a:cubicBezTo>
                  <a:pt x="4430168" y="575174"/>
                  <a:pt x="4422424" y="571179"/>
                  <a:pt x="4414680" y="567185"/>
                </a:cubicBezTo>
                <a:cubicBezTo>
                  <a:pt x="4410807" y="563191"/>
                  <a:pt x="4403063" y="559196"/>
                  <a:pt x="4406936" y="555202"/>
                </a:cubicBezTo>
                <a:cubicBezTo>
                  <a:pt x="4406936" y="551208"/>
                  <a:pt x="4410807" y="547213"/>
                  <a:pt x="4414680" y="547213"/>
                </a:cubicBezTo>
                <a:close/>
                <a:moveTo>
                  <a:pt x="2765534" y="527431"/>
                </a:moveTo>
                <a:cubicBezTo>
                  <a:pt x="2769425" y="526480"/>
                  <a:pt x="2773316" y="526480"/>
                  <a:pt x="2775260" y="528383"/>
                </a:cubicBezTo>
                <a:cubicBezTo>
                  <a:pt x="2779152" y="532186"/>
                  <a:pt x="2779152" y="535991"/>
                  <a:pt x="2775260" y="539795"/>
                </a:cubicBezTo>
                <a:cubicBezTo>
                  <a:pt x="2767479" y="547403"/>
                  <a:pt x="2740245" y="551208"/>
                  <a:pt x="2728572" y="543600"/>
                </a:cubicBezTo>
                <a:cubicBezTo>
                  <a:pt x="2728572" y="543600"/>
                  <a:pt x="2740245" y="535991"/>
                  <a:pt x="2740245" y="535991"/>
                </a:cubicBezTo>
                <a:cubicBezTo>
                  <a:pt x="2744135" y="532186"/>
                  <a:pt x="2751916" y="532186"/>
                  <a:pt x="2755808" y="532186"/>
                </a:cubicBezTo>
                <a:cubicBezTo>
                  <a:pt x="2757753" y="530284"/>
                  <a:pt x="2761644" y="528382"/>
                  <a:pt x="2765534" y="527431"/>
                </a:cubicBezTo>
                <a:close/>
                <a:moveTo>
                  <a:pt x="2225427" y="520584"/>
                </a:moveTo>
                <a:cubicBezTo>
                  <a:pt x="2229420" y="520584"/>
                  <a:pt x="2233414" y="528574"/>
                  <a:pt x="2225427" y="528574"/>
                </a:cubicBezTo>
                <a:cubicBezTo>
                  <a:pt x="2217440" y="528574"/>
                  <a:pt x="2221433" y="520584"/>
                  <a:pt x="2225427" y="520584"/>
                </a:cubicBezTo>
                <a:close/>
                <a:moveTo>
                  <a:pt x="2237073" y="516590"/>
                </a:moveTo>
                <a:cubicBezTo>
                  <a:pt x="2237073" y="512596"/>
                  <a:pt x="2244394" y="520584"/>
                  <a:pt x="2248055" y="520584"/>
                </a:cubicBezTo>
                <a:cubicBezTo>
                  <a:pt x="2248055" y="520584"/>
                  <a:pt x="2233413" y="528572"/>
                  <a:pt x="2237073" y="516590"/>
                </a:cubicBezTo>
                <a:close/>
                <a:moveTo>
                  <a:pt x="1421262" y="496619"/>
                </a:moveTo>
                <a:cubicBezTo>
                  <a:pt x="1429047" y="496619"/>
                  <a:pt x="1425116" y="500543"/>
                  <a:pt x="1429047" y="500543"/>
                </a:cubicBezTo>
                <a:cubicBezTo>
                  <a:pt x="1436834" y="500543"/>
                  <a:pt x="1444620" y="500543"/>
                  <a:pt x="1448551" y="508351"/>
                </a:cubicBezTo>
                <a:cubicBezTo>
                  <a:pt x="1448551" y="512275"/>
                  <a:pt x="1456338" y="516159"/>
                  <a:pt x="1456338" y="523967"/>
                </a:cubicBezTo>
                <a:cubicBezTo>
                  <a:pt x="1460269" y="531815"/>
                  <a:pt x="1456338" y="531815"/>
                  <a:pt x="1464124" y="535699"/>
                </a:cubicBezTo>
                <a:cubicBezTo>
                  <a:pt x="1464124" y="539622"/>
                  <a:pt x="1471910" y="539622"/>
                  <a:pt x="1475841" y="547430"/>
                </a:cubicBezTo>
                <a:cubicBezTo>
                  <a:pt x="1475841" y="547430"/>
                  <a:pt x="1479696" y="559162"/>
                  <a:pt x="1483628" y="559162"/>
                </a:cubicBezTo>
                <a:cubicBezTo>
                  <a:pt x="1479696" y="559162"/>
                  <a:pt x="1479696" y="559162"/>
                  <a:pt x="1475841" y="559162"/>
                </a:cubicBezTo>
                <a:cubicBezTo>
                  <a:pt x="1475841" y="563086"/>
                  <a:pt x="1475841" y="563086"/>
                  <a:pt x="1475841" y="566970"/>
                </a:cubicBezTo>
                <a:cubicBezTo>
                  <a:pt x="1471910" y="566970"/>
                  <a:pt x="1471910" y="566970"/>
                  <a:pt x="1471910" y="566970"/>
                </a:cubicBezTo>
                <a:cubicBezTo>
                  <a:pt x="1468055" y="578702"/>
                  <a:pt x="1471910" y="574818"/>
                  <a:pt x="1479696" y="578702"/>
                </a:cubicBezTo>
                <a:cubicBezTo>
                  <a:pt x="1483628" y="582626"/>
                  <a:pt x="1487559" y="574818"/>
                  <a:pt x="1491413" y="578702"/>
                </a:cubicBezTo>
                <a:cubicBezTo>
                  <a:pt x="1495345" y="578702"/>
                  <a:pt x="1495345" y="586510"/>
                  <a:pt x="1499200" y="582626"/>
                </a:cubicBezTo>
                <a:cubicBezTo>
                  <a:pt x="1503131" y="578702"/>
                  <a:pt x="1507063" y="582626"/>
                  <a:pt x="1507063" y="586510"/>
                </a:cubicBezTo>
                <a:cubicBezTo>
                  <a:pt x="1510918" y="586510"/>
                  <a:pt x="1507063" y="590434"/>
                  <a:pt x="1503131" y="590434"/>
                </a:cubicBezTo>
                <a:cubicBezTo>
                  <a:pt x="1503131" y="594358"/>
                  <a:pt x="1483628" y="582626"/>
                  <a:pt x="1499200" y="594358"/>
                </a:cubicBezTo>
                <a:cubicBezTo>
                  <a:pt x="1503131" y="598242"/>
                  <a:pt x="1503131" y="609974"/>
                  <a:pt x="1503131" y="613897"/>
                </a:cubicBezTo>
                <a:cubicBezTo>
                  <a:pt x="1503131" y="617821"/>
                  <a:pt x="1518703" y="617821"/>
                  <a:pt x="1518703" y="613897"/>
                </a:cubicBezTo>
                <a:cubicBezTo>
                  <a:pt x="1518703" y="606089"/>
                  <a:pt x="1518703" y="598242"/>
                  <a:pt x="1522635" y="594358"/>
                </a:cubicBezTo>
                <a:cubicBezTo>
                  <a:pt x="1530421" y="586510"/>
                  <a:pt x="1538208" y="594358"/>
                  <a:pt x="1545993" y="598242"/>
                </a:cubicBezTo>
                <a:cubicBezTo>
                  <a:pt x="1553856" y="606089"/>
                  <a:pt x="1553856" y="609974"/>
                  <a:pt x="1557711" y="617821"/>
                </a:cubicBezTo>
                <a:cubicBezTo>
                  <a:pt x="1557711" y="625629"/>
                  <a:pt x="1549925" y="621705"/>
                  <a:pt x="1549925" y="621705"/>
                </a:cubicBezTo>
                <a:cubicBezTo>
                  <a:pt x="1545993" y="621705"/>
                  <a:pt x="1545993" y="633437"/>
                  <a:pt x="1545993" y="633437"/>
                </a:cubicBezTo>
                <a:cubicBezTo>
                  <a:pt x="1545993" y="641245"/>
                  <a:pt x="1557711" y="649093"/>
                  <a:pt x="1561643" y="652977"/>
                </a:cubicBezTo>
                <a:cubicBezTo>
                  <a:pt x="1569429" y="664709"/>
                  <a:pt x="1565497" y="660785"/>
                  <a:pt x="1577215" y="656901"/>
                </a:cubicBezTo>
                <a:cubicBezTo>
                  <a:pt x="1577215" y="652977"/>
                  <a:pt x="1581147" y="652977"/>
                  <a:pt x="1581147" y="649093"/>
                </a:cubicBezTo>
                <a:cubicBezTo>
                  <a:pt x="1581147" y="645169"/>
                  <a:pt x="1585001" y="641245"/>
                  <a:pt x="1588933" y="641245"/>
                </a:cubicBezTo>
                <a:cubicBezTo>
                  <a:pt x="1592787" y="633437"/>
                  <a:pt x="1592787" y="625629"/>
                  <a:pt x="1596719" y="617821"/>
                </a:cubicBezTo>
                <a:cubicBezTo>
                  <a:pt x="1600650" y="602166"/>
                  <a:pt x="1604505" y="609974"/>
                  <a:pt x="1612291" y="606089"/>
                </a:cubicBezTo>
                <a:cubicBezTo>
                  <a:pt x="1616223" y="606089"/>
                  <a:pt x="1608436" y="602166"/>
                  <a:pt x="1608436" y="602166"/>
                </a:cubicBezTo>
                <a:cubicBezTo>
                  <a:pt x="1608436" y="602166"/>
                  <a:pt x="1616223" y="598242"/>
                  <a:pt x="1616223" y="598242"/>
                </a:cubicBezTo>
                <a:cubicBezTo>
                  <a:pt x="1616223" y="594358"/>
                  <a:pt x="1604505" y="590434"/>
                  <a:pt x="1600650" y="586510"/>
                </a:cubicBezTo>
                <a:cubicBezTo>
                  <a:pt x="1596719" y="578702"/>
                  <a:pt x="1608436" y="574818"/>
                  <a:pt x="1600650" y="570894"/>
                </a:cubicBezTo>
                <a:cubicBezTo>
                  <a:pt x="1604505" y="574818"/>
                  <a:pt x="1616223" y="570894"/>
                  <a:pt x="1624009" y="570894"/>
                </a:cubicBezTo>
                <a:cubicBezTo>
                  <a:pt x="1635726" y="570894"/>
                  <a:pt x="1647444" y="574818"/>
                  <a:pt x="1659085" y="574818"/>
                </a:cubicBezTo>
                <a:cubicBezTo>
                  <a:pt x="1655230" y="574818"/>
                  <a:pt x="1647444" y="578702"/>
                  <a:pt x="1643513" y="578702"/>
                </a:cubicBezTo>
                <a:cubicBezTo>
                  <a:pt x="1643513" y="578702"/>
                  <a:pt x="1682520" y="594358"/>
                  <a:pt x="1682520" y="594358"/>
                </a:cubicBezTo>
                <a:cubicBezTo>
                  <a:pt x="1682520" y="598242"/>
                  <a:pt x="1666948" y="598242"/>
                  <a:pt x="1670803" y="602166"/>
                </a:cubicBezTo>
                <a:cubicBezTo>
                  <a:pt x="1670803" y="606089"/>
                  <a:pt x="1690307" y="609974"/>
                  <a:pt x="1678589" y="613897"/>
                </a:cubicBezTo>
                <a:cubicBezTo>
                  <a:pt x="1674734" y="613897"/>
                  <a:pt x="1659085" y="613897"/>
                  <a:pt x="1655230" y="617821"/>
                </a:cubicBezTo>
                <a:cubicBezTo>
                  <a:pt x="1655230" y="613897"/>
                  <a:pt x="1666948" y="637361"/>
                  <a:pt x="1666948" y="637361"/>
                </a:cubicBezTo>
                <a:cubicBezTo>
                  <a:pt x="1674734" y="645169"/>
                  <a:pt x="1682520" y="645169"/>
                  <a:pt x="1682520" y="656901"/>
                </a:cubicBezTo>
                <a:cubicBezTo>
                  <a:pt x="1678589" y="660785"/>
                  <a:pt x="1666948" y="672517"/>
                  <a:pt x="1663017" y="676441"/>
                </a:cubicBezTo>
                <a:cubicBezTo>
                  <a:pt x="1655230" y="680364"/>
                  <a:pt x="1651299" y="680364"/>
                  <a:pt x="1647444" y="684249"/>
                </a:cubicBezTo>
                <a:cubicBezTo>
                  <a:pt x="1647444" y="684249"/>
                  <a:pt x="1651299" y="688172"/>
                  <a:pt x="1651299" y="688172"/>
                </a:cubicBezTo>
                <a:cubicBezTo>
                  <a:pt x="1643513" y="692096"/>
                  <a:pt x="1635726" y="672517"/>
                  <a:pt x="1631795" y="672517"/>
                </a:cubicBezTo>
                <a:cubicBezTo>
                  <a:pt x="1624009" y="672517"/>
                  <a:pt x="1616223" y="664709"/>
                  <a:pt x="1608436" y="668633"/>
                </a:cubicBezTo>
                <a:cubicBezTo>
                  <a:pt x="1612291" y="668633"/>
                  <a:pt x="1627941" y="676441"/>
                  <a:pt x="1631795" y="680364"/>
                </a:cubicBezTo>
                <a:cubicBezTo>
                  <a:pt x="1635726" y="688172"/>
                  <a:pt x="1624009" y="684249"/>
                  <a:pt x="1624009" y="684249"/>
                </a:cubicBezTo>
                <a:cubicBezTo>
                  <a:pt x="1612291" y="692096"/>
                  <a:pt x="1612291" y="684249"/>
                  <a:pt x="1600650" y="684249"/>
                </a:cubicBezTo>
                <a:cubicBezTo>
                  <a:pt x="1596719" y="680364"/>
                  <a:pt x="1585001" y="680364"/>
                  <a:pt x="1581147" y="680364"/>
                </a:cubicBezTo>
                <a:cubicBezTo>
                  <a:pt x="1569429" y="688172"/>
                  <a:pt x="1592787" y="692096"/>
                  <a:pt x="1588933" y="695980"/>
                </a:cubicBezTo>
                <a:cubicBezTo>
                  <a:pt x="1585001" y="703788"/>
                  <a:pt x="1581147" y="707712"/>
                  <a:pt x="1573284" y="715520"/>
                </a:cubicBezTo>
                <a:cubicBezTo>
                  <a:pt x="1557711" y="727252"/>
                  <a:pt x="1542139" y="711636"/>
                  <a:pt x="1526489" y="703788"/>
                </a:cubicBezTo>
                <a:cubicBezTo>
                  <a:pt x="1518703" y="699904"/>
                  <a:pt x="1518703" y="703788"/>
                  <a:pt x="1510918" y="703788"/>
                </a:cubicBezTo>
                <a:cubicBezTo>
                  <a:pt x="1507063" y="703788"/>
                  <a:pt x="1487559" y="699904"/>
                  <a:pt x="1487559" y="703788"/>
                </a:cubicBezTo>
                <a:cubicBezTo>
                  <a:pt x="1487559" y="703788"/>
                  <a:pt x="1507063" y="703788"/>
                  <a:pt x="1507063" y="703788"/>
                </a:cubicBezTo>
                <a:cubicBezTo>
                  <a:pt x="1514849" y="707712"/>
                  <a:pt x="1518703" y="711636"/>
                  <a:pt x="1522635" y="715520"/>
                </a:cubicBezTo>
                <a:cubicBezTo>
                  <a:pt x="1530421" y="719444"/>
                  <a:pt x="1538208" y="723368"/>
                  <a:pt x="1549925" y="723368"/>
                </a:cubicBezTo>
                <a:cubicBezTo>
                  <a:pt x="1553856" y="723368"/>
                  <a:pt x="1565497" y="719444"/>
                  <a:pt x="1569429" y="727252"/>
                </a:cubicBezTo>
                <a:cubicBezTo>
                  <a:pt x="1573284" y="735060"/>
                  <a:pt x="1565497" y="738984"/>
                  <a:pt x="1561643" y="742908"/>
                </a:cubicBezTo>
                <a:cubicBezTo>
                  <a:pt x="1557711" y="746792"/>
                  <a:pt x="1553856" y="754639"/>
                  <a:pt x="1549925" y="758524"/>
                </a:cubicBezTo>
                <a:cubicBezTo>
                  <a:pt x="1542139" y="762447"/>
                  <a:pt x="1538208" y="762447"/>
                  <a:pt x="1530421" y="762447"/>
                </a:cubicBezTo>
                <a:cubicBezTo>
                  <a:pt x="1530421" y="762447"/>
                  <a:pt x="1518703" y="758524"/>
                  <a:pt x="1518703" y="754639"/>
                </a:cubicBezTo>
                <a:cubicBezTo>
                  <a:pt x="1514849" y="758524"/>
                  <a:pt x="1510918" y="766332"/>
                  <a:pt x="1514849" y="770255"/>
                </a:cubicBezTo>
                <a:cubicBezTo>
                  <a:pt x="1518703" y="774179"/>
                  <a:pt x="1507063" y="774179"/>
                  <a:pt x="1503131" y="774179"/>
                </a:cubicBezTo>
                <a:cubicBezTo>
                  <a:pt x="1499200" y="774179"/>
                  <a:pt x="1503131" y="778063"/>
                  <a:pt x="1495345" y="774179"/>
                </a:cubicBezTo>
                <a:cubicBezTo>
                  <a:pt x="1491413" y="774179"/>
                  <a:pt x="1487559" y="770255"/>
                  <a:pt x="1483628" y="770255"/>
                </a:cubicBezTo>
                <a:cubicBezTo>
                  <a:pt x="1479696" y="770255"/>
                  <a:pt x="1468055" y="762447"/>
                  <a:pt x="1460269" y="762447"/>
                </a:cubicBezTo>
                <a:cubicBezTo>
                  <a:pt x="1460269" y="762447"/>
                  <a:pt x="1448551" y="762447"/>
                  <a:pt x="1452406" y="758524"/>
                </a:cubicBezTo>
                <a:cubicBezTo>
                  <a:pt x="1448551" y="758524"/>
                  <a:pt x="1448551" y="754639"/>
                  <a:pt x="1444620" y="758524"/>
                </a:cubicBezTo>
                <a:cubicBezTo>
                  <a:pt x="1444620" y="758524"/>
                  <a:pt x="1436834" y="758524"/>
                  <a:pt x="1436834" y="762447"/>
                </a:cubicBezTo>
                <a:cubicBezTo>
                  <a:pt x="1436834" y="766332"/>
                  <a:pt x="1456338" y="766332"/>
                  <a:pt x="1460269" y="766332"/>
                </a:cubicBezTo>
                <a:cubicBezTo>
                  <a:pt x="1471910" y="770255"/>
                  <a:pt x="1460269" y="770255"/>
                  <a:pt x="1464124" y="778063"/>
                </a:cubicBezTo>
                <a:cubicBezTo>
                  <a:pt x="1464124" y="778063"/>
                  <a:pt x="1479696" y="774179"/>
                  <a:pt x="1483628" y="774179"/>
                </a:cubicBezTo>
                <a:cubicBezTo>
                  <a:pt x="1491413" y="778063"/>
                  <a:pt x="1507063" y="785911"/>
                  <a:pt x="1499200" y="793719"/>
                </a:cubicBezTo>
                <a:cubicBezTo>
                  <a:pt x="1491413" y="797643"/>
                  <a:pt x="1491413" y="805451"/>
                  <a:pt x="1483628" y="797643"/>
                </a:cubicBezTo>
                <a:cubicBezTo>
                  <a:pt x="1483628" y="797643"/>
                  <a:pt x="1479696" y="793719"/>
                  <a:pt x="1475841" y="797643"/>
                </a:cubicBezTo>
                <a:cubicBezTo>
                  <a:pt x="1475841" y="797643"/>
                  <a:pt x="1468055" y="797643"/>
                  <a:pt x="1468055" y="797643"/>
                </a:cubicBezTo>
                <a:cubicBezTo>
                  <a:pt x="1471910" y="801527"/>
                  <a:pt x="1479696" y="797643"/>
                  <a:pt x="1475841" y="805451"/>
                </a:cubicBezTo>
                <a:cubicBezTo>
                  <a:pt x="1475841" y="805451"/>
                  <a:pt x="1475841" y="809335"/>
                  <a:pt x="1471910" y="809335"/>
                </a:cubicBezTo>
                <a:cubicBezTo>
                  <a:pt x="1468055" y="809335"/>
                  <a:pt x="1460269" y="805451"/>
                  <a:pt x="1460269" y="813259"/>
                </a:cubicBezTo>
                <a:cubicBezTo>
                  <a:pt x="1460269" y="813259"/>
                  <a:pt x="1456338" y="813259"/>
                  <a:pt x="1456338" y="813259"/>
                </a:cubicBezTo>
                <a:cubicBezTo>
                  <a:pt x="1460269" y="817183"/>
                  <a:pt x="1460269" y="817183"/>
                  <a:pt x="1460269" y="817183"/>
                </a:cubicBezTo>
                <a:cubicBezTo>
                  <a:pt x="1460269" y="817183"/>
                  <a:pt x="1452406" y="824991"/>
                  <a:pt x="1448551" y="824991"/>
                </a:cubicBezTo>
                <a:cubicBezTo>
                  <a:pt x="1448551" y="828914"/>
                  <a:pt x="1452406" y="832798"/>
                  <a:pt x="1448551" y="832798"/>
                </a:cubicBezTo>
                <a:cubicBezTo>
                  <a:pt x="1440765" y="836722"/>
                  <a:pt x="1440765" y="840606"/>
                  <a:pt x="1436834" y="848454"/>
                </a:cubicBezTo>
                <a:cubicBezTo>
                  <a:pt x="1432902" y="860186"/>
                  <a:pt x="1425116" y="867994"/>
                  <a:pt x="1421262" y="879726"/>
                </a:cubicBezTo>
                <a:cubicBezTo>
                  <a:pt x="1421262" y="887534"/>
                  <a:pt x="1425116" y="899265"/>
                  <a:pt x="1421262" y="907073"/>
                </a:cubicBezTo>
                <a:cubicBezTo>
                  <a:pt x="1421262" y="918805"/>
                  <a:pt x="1425116" y="918805"/>
                  <a:pt x="1436834" y="918805"/>
                </a:cubicBezTo>
                <a:cubicBezTo>
                  <a:pt x="1444620" y="918805"/>
                  <a:pt x="1448551" y="918805"/>
                  <a:pt x="1452406" y="926613"/>
                </a:cubicBezTo>
                <a:cubicBezTo>
                  <a:pt x="1456338" y="934461"/>
                  <a:pt x="1460269" y="942269"/>
                  <a:pt x="1464124" y="954001"/>
                </a:cubicBezTo>
                <a:cubicBezTo>
                  <a:pt x="1464124" y="954001"/>
                  <a:pt x="1468055" y="957885"/>
                  <a:pt x="1468055" y="961809"/>
                </a:cubicBezTo>
                <a:cubicBezTo>
                  <a:pt x="1464124" y="965732"/>
                  <a:pt x="1460269" y="965732"/>
                  <a:pt x="1460269" y="969617"/>
                </a:cubicBezTo>
                <a:cubicBezTo>
                  <a:pt x="1460269" y="969617"/>
                  <a:pt x="1495345" y="961809"/>
                  <a:pt x="1499200" y="961809"/>
                </a:cubicBezTo>
                <a:cubicBezTo>
                  <a:pt x="1507063" y="961809"/>
                  <a:pt x="1514849" y="969617"/>
                  <a:pt x="1522635" y="969617"/>
                </a:cubicBezTo>
                <a:cubicBezTo>
                  <a:pt x="1526489" y="969617"/>
                  <a:pt x="1534353" y="973540"/>
                  <a:pt x="1542139" y="977464"/>
                </a:cubicBezTo>
                <a:cubicBezTo>
                  <a:pt x="1553856" y="985272"/>
                  <a:pt x="1561643" y="997004"/>
                  <a:pt x="1573284" y="1000888"/>
                </a:cubicBezTo>
                <a:cubicBezTo>
                  <a:pt x="1581147" y="1004812"/>
                  <a:pt x="1588933" y="1004812"/>
                  <a:pt x="1596719" y="1008736"/>
                </a:cubicBezTo>
                <a:cubicBezTo>
                  <a:pt x="1600650" y="1008736"/>
                  <a:pt x="1604505" y="1012620"/>
                  <a:pt x="1604505" y="1016544"/>
                </a:cubicBezTo>
                <a:cubicBezTo>
                  <a:pt x="1608436" y="1020428"/>
                  <a:pt x="1604505" y="1020428"/>
                  <a:pt x="1604505" y="1024352"/>
                </a:cubicBezTo>
                <a:cubicBezTo>
                  <a:pt x="1604505" y="1024352"/>
                  <a:pt x="1612291" y="1016544"/>
                  <a:pt x="1612291" y="1016544"/>
                </a:cubicBezTo>
                <a:cubicBezTo>
                  <a:pt x="1620154" y="1016544"/>
                  <a:pt x="1624009" y="1016544"/>
                  <a:pt x="1627941" y="1016544"/>
                </a:cubicBezTo>
                <a:cubicBezTo>
                  <a:pt x="1639581" y="1016544"/>
                  <a:pt x="1655230" y="1016544"/>
                  <a:pt x="1663017" y="1024352"/>
                </a:cubicBezTo>
                <a:cubicBezTo>
                  <a:pt x="1666948" y="1032160"/>
                  <a:pt x="1659085" y="1036084"/>
                  <a:pt x="1659085" y="1043892"/>
                </a:cubicBezTo>
                <a:cubicBezTo>
                  <a:pt x="1659085" y="1051700"/>
                  <a:pt x="1670803" y="1055623"/>
                  <a:pt x="1666948" y="1067355"/>
                </a:cubicBezTo>
                <a:cubicBezTo>
                  <a:pt x="1663017" y="1075163"/>
                  <a:pt x="1666948" y="1083011"/>
                  <a:pt x="1670803" y="1086895"/>
                </a:cubicBezTo>
                <a:cubicBezTo>
                  <a:pt x="1674734" y="1094703"/>
                  <a:pt x="1670803" y="1094703"/>
                  <a:pt x="1670803" y="1098627"/>
                </a:cubicBezTo>
                <a:cubicBezTo>
                  <a:pt x="1674734" y="1098627"/>
                  <a:pt x="1682520" y="1098627"/>
                  <a:pt x="1682520" y="1102551"/>
                </a:cubicBezTo>
                <a:cubicBezTo>
                  <a:pt x="1686375" y="1102551"/>
                  <a:pt x="1690307" y="1106435"/>
                  <a:pt x="1694238" y="1110359"/>
                </a:cubicBezTo>
                <a:cubicBezTo>
                  <a:pt x="1702024" y="1118167"/>
                  <a:pt x="1690307" y="1122090"/>
                  <a:pt x="1686375" y="1125974"/>
                </a:cubicBezTo>
                <a:cubicBezTo>
                  <a:pt x="1698092" y="1114282"/>
                  <a:pt x="1721528" y="1133822"/>
                  <a:pt x="1721528" y="1137706"/>
                </a:cubicBezTo>
                <a:cubicBezTo>
                  <a:pt x="1721528" y="1137706"/>
                  <a:pt x="1713743" y="1125974"/>
                  <a:pt x="1717597" y="1118167"/>
                </a:cubicBezTo>
                <a:cubicBezTo>
                  <a:pt x="1721528" y="1110359"/>
                  <a:pt x="1725382" y="1125974"/>
                  <a:pt x="1729314" y="1125974"/>
                </a:cubicBezTo>
                <a:cubicBezTo>
                  <a:pt x="1733169" y="1122090"/>
                  <a:pt x="1729314" y="1106435"/>
                  <a:pt x="1729314" y="1106435"/>
                </a:cubicBezTo>
                <a:cubicBezTo>
                  <a:pt x="1737100" y="1098627"/>
                  <a:pt x="1737100" y="1094703"/>
                  <a:pt x="1733169" y="1086895"/>
                </a:cubicBezTo>
                <a:cubicBezTo>
                  <a:pt x="1729314" y="1079087"/>
                  <a:pt x="1729314" y="1075163"/>
                  <a:pt x="1729314" y="1067355"/>
                </a:cubicBezTo>
                <a:cubicBezTo>
                  <a:pt x="1729314" y="1063431"/>
                  <a:pt x="1725382" y="1055623"/>
                  <a:pt x="1725382" y="1055623"/>
                </a:cubicBezTo>
                <a:cubicBezTo>
                  <a:pt x="1725382" y="1047815"/>
                  <a:pt x="1709811" y="1036084"/>
                  <a:pt x="1721528" y="1032160"/>
                </a:cubicBezTo>
                <a:cubicBezTo>
                  <a:pt x="1725382" y="1028276"/>
                  <a:pt x="1729314" y="1028276"/>
                  <a:pt x="1733169" y="1024352"/>
                </a:cubicBezTo>
                <a:cubicBezTo>
                  <a:pt x="1744887" y="1016544"/>
                  <a:pt x="1768322" y="1008736"/>
                  <a:pt x="1776108" y="993080"/>
                </a:cubicBezTo>
                <a:cubicBezTo>
                  <a:pt x="1780040" y="981348"/>
                  <a:pt x="1776108" y="961809"/>
                  <a:pt x="1772176" y="950077"/>
                </a:cubicBezTo>
                <a:cubicBezTo>
                  <a:pt x="1764390" y="942269"/>
                  <a:pt x="1752672" y="934461"/>
                  <a:pt x="1741032" y="926613"/>
                </a:cubicBezTo>
                <a:cubicBezTo>
                  <a:pt x="1737100" y="922729"/>
                  <a:pt x="1737100" y="922729"/>
                  <a:pt x="1741032" y="914881"/>
                </a:cubicBezTo>
                <a:cubicBezTo>
                  <a:pt x="1741032" y="910997"/>
                  <a:pt x="1744887" y="907073"/>
                  <a:pt x="1748818" y="903189"/>
                </a:cubicBezTo>
                <a:cubicBezTo>
                  <a:pt x="1748818" y="903189"/>
                  <a:pt x="1748818" y="895342"/>
                  <a:pt x="1752672" y="891457"/>
                </a:cubicBezTo>
                <a:cubicBezTo>
                  <a:pt x="1752672" y="891457"/>
                  <a:pt x="1756604" y="895342"/>
                  <a:pt x="1756604" y="891457"/>
                </a:cubicBezTo>
                <a:cubicBezTo>
                  <a:pt x="1756604" y="887534"/>
                  <a:pt x="1756604" y="887534"/>
                  <a:pt x="1756604" y="883610"/>
                </a:cubicBezTo>
                <a:cubicBezTo>
                  <a:pt x="1756604" y="879726"/>
                  <a:pt x="1752672" y="871878"/>
                  <a:pt x="1752672" y="864070"/>
                </a:cubicBezTo>
                <a:cubicBezTo>
                  <a:pt x="1752672" y="864070"/>
                  <a:pt x="1744887" y="856262"/>
                  <a:pt x="1744887" y="856262"/>
                </a:cubicBezTo>
                <a:cubicBezTo>
                  <a:pt x="1748818" y="852338"/>
                  <a:pt x="1748818" y="856262"/>
                  <a:pt x="1748818" y="852338"/>
                </a:cubicBezTo>
                <a:cubicBezTo>
                  <a:pt x="1752672" y="848454"/>
                  <a:pt x="1756604" y="836722"/>
                  <a:pt x="1752672" y="832798"/>
                </a:cubicBezTo>
                <a:cubicBezTo>
                  <a:pt x="1752672" y="828914"/>
                  <a:pt x="1741032" y="824991"/>
                  <a:pt x="1744887" y="817183"/>
                </a:cubicBezTo>
                <a:cubicBezTo>
                  <a:pt x="1748818" y="809335"/>
                  <a:pt x="1756604" y="809335"/>
                  <a:pt x="1764390" y="809335"/>
                </a:cubicBezTo>
                <a:cubicBezTo>
                  <a:pt x="1772176" y="809335"/>
                  <a:pt x="1780040" y="809335"/>
                  <a:pt x="1787826" y="817183"/>
                </a:cubicBezTo>
                <a:cubicBezTo>
                  <a:pt x="1795612" y="821067"/>
                  <a:pt x="1799467" y="813259"/>
                  <a:pt x="1807329" y="817183"/>
                </a:cubicBezTo>
                <a:cubicBezTo>
                  <a:pt x="1815115" y="821067"/>
                  <a:pt x="1818970" y="817183"/>
                  <a:pt x="1826833" y="813259"/>
                </a:cubicBezTo>
                <a:cubicBezTo>
                  <a:pt x="1834620" y="809335"/>
                  <a:pt x="1834620" y="813259"/>
                  <a:pt x="1842406" y="817183"/>
                </a:cubicBezTo>
                <a:cubicBezTo>
                  <a:pt x="1846260" y="821067"/>
                  <a:pt x="1854123" y="821067"/>
                  <a:pt x="1850191" y="828914"/>
                </a:cubicBezTo>
                <a:cubicBezTo>
                  <a:pt x="1850191" y="828914"/>
                  <a:pt x="1857978" y="824991"/>
                  <a:pt x="1857978" y="828914"/>
                </a:cubicBezTo>
                <a:cubicBezTo>
                  <a:pt x="1857978" y="836722"/>
                  <a:pt x="1869696" y="832798"/>
                  <a:pt x="1869696" y="840606"/>
                </a:cubicBezTo>
                <a:cubicBezTo>
                  <a:pt x="1873627" y="848454"/>
                  <a:pt x="1877482" y="848454"/>
                  <a:pt x="1885268" y="852338"/>
                </a:cubicBezTo>
                <a:cubicBezTo>
                  <a:pt x="1889200" y="852338"/>
                  <a:pt x="1896985" y="852338"/>
                  <a:pt x="1900917" y="856262"/>
                </a:cubicBezTo>
                <a:cubicBezTo>
                  <a:pt x="1904771" y="860186"/>
                  <a:pt x="1912557" y="852338"/>
                  <a:pt x="1912557" y="856262"/>
                </a:cubicBezTo>
                <a:cubicBezTo>
                  <a:pt x="1916489" y="864070"/>
                  <a:pt x="1900917" y="867994"/>
                  <a:pt x="1908703" y="871878"/>
                </a:cubicBezTo>
                <a:cubicBezTo>
                  <a:pt x="1912557" y="879726"/>
                  <a:pt x="1908703" y="879726"/>
                  <a:pt x="1904771" y="883610"/>
                </a:cubicBezTo>
                <a:cubicBezTo>
                  <a:pt x="1912557" y="879726"/>
                  <a:pt x="1908703" y="899265"/>
                  <a:pt x="1908703" y="899265"/>
                </a:cubicBezTo>
                <a:cubicBezTo>
                  <a:pt x="1912557" y="903189"/>
                  <a:pt x="1920421" y="899265"/>
                  <a:pt x="1916489" y="907073"/>
                </a:cubicBezTo>
                <a:cubicBezTo>
                  <a:pt x="1916489" y="907073"/>
                  <a:pt x="1908703" y="914881"/>
                  <a:pt x="1912557" y="914881"/>
                </a:cubicBezTo>
                <a:cubicBezTo>
                  <a:pt x="1912557" y="914881"/>
                  <a:pt x="1908703" y="910997"/>
                  <a:pt x="1908703" y="910997"/>
                </a:cubicBezTo>
                <a:cubicBezTo>
                  <a:pt x="1908703" y="910997"/>
                  <a:pt x="1900917" y="918805"/>
                  <a:pt x="1896985" y="918805"/>
                </a:cubicBezTo>
                <a:cubicBezTo>
                  <a:pt x="1900917" y="918805"/>
                  <a:pt x="1908703" y="926613"/>
                  <a:pt x="1912557" y="918805"/>
                </a:cubicBezTo>
                <a:cubicBezTo>
                  <a:pt x="1912557" y="918805"/>
                  <a:pt x="1912557" y="914881"/>
                  <a:pt x="1916489" y="914881"/>
                </a:cubicBezTo>
                <a:cubicBezTo>
                  <a:pt x="1920421" y="914881"/>
                  <a:pt x="1932061" y="914881"/>
                  <a:pt x="1935993" y="918805"/>
                </a:cubicBezTo>
                <a:lnTo>
                  <a:pt x="1932263" y="937342"/>
                </a:lnTo>
                <a:lnTo>
                  <a:pt x="1930902" y="938610"/>
                </a:lnTo>
                <a:lnTo>
                  <a:pt x="1921355" y="940793"/>
                </a:lnTo>
                <a:cubicBezTo>
                  <a:pt x="1917453" y="942259"/>
                  <a:pt x="1914523" y="944211"/>
                  <a:pt x="1916489" y="946153"/>
                </a:cubicBezTo>
                <a:cubicBezTo>
                  <a:pt x="1916489" y="948115"/>
                  <a:pt x="1923311" y="944211"/>
                  <a:pt x="1930134" y="939326"/>
                </a:cubicBezTo>
                <a:lnTo>
                  <a:pt x="1930902" y="938610"/>
                </a:lnTo>
                <a:lnTo>
                  <a:pt x="1932061" y="938345"/>
                </a:lnTo>
                <a:lnTo>
                  <a:pt x="1932263" y="937342"/>
                </a:lnTo>
                <a:lnTo>
                  <a:pt x="1943779" y="926613"/>
                </a:lnTo>
                <a:cubicBezTo>
                  <a:pt x="1943779" y="930537"/>
                  <a:pt x="1939925" y="930537"/>
                  <a:pt x="1943779" y="934461"/>
                </a:cubicBezTo>
                <a:cubicBezTo>
                  <a:pt x="1943779" y="934461"/>
                  <a:pt x="1943779" y="930537"/>
                  <a:pt x="1947711" y="930537"/>
                </a:cubicBezTo>
                <a:cubicBezTo>
                  <a:pt x="1947711" y="934461"/>
                  <a:pt x="1947711" y="938345"/>
                  <a:pt x="1951565" y="938345"/>
                </a:cubicBezTo>
                <a:cubicBezTo>
                  <a:pt x="1951565" y="938345"/>
                  <a:pt x="1967214" y="926613"/>
                  <a:pt x="1967214" y="922729"/>
                </a:cubicBezTo>
                <a:cubicBezTo>
                  <a:pt x="1975001" y="914881"/>
                  <a:pt x="1982787" y="930537"/>
                  <a:pt x="1978855" y="930537"/>
                </a:cubicBezTo>
                <a:cubicBezTo>
                  <a:pt x="1986718" y="926613"/>
                  <a:pt x="1978855" y="918805"/>
                  <a:pt x="1982787" y="914881"/>
                </a:cubicBezTo>
                <a:cubicBezTo>
                  <a:pt x="1982787" y="910997"/>
                  <a:pt x="1990573" y="914881"/>
                  <a:pt x="1994504" y="910997"/>
                </a:cubicBezTo>
                <a:cubicBezTo>
                  <a:pt x="1994504" y="910997"/>
                  <a:pt x="1986718" y="907073"/>
                  <a:pt x="1986718" y="907073"/>
                </a:cubicBezTo>
                <a:cubicBezTo>
                  <a:pt x="1990573" y="903189"/>
                  <a:pt x="1990573" y="903189"/>
                  <a:pt x="1994504" y="903189"/>
                </a:cubicBezTo>
                <a:cubicBezTo>
                  <a:pt x="1994504" y="899265"/>
                  <a:pt x="1998359" y="899265"/>
                  <a:pt x="1998359" y="903189"/>
                </a:cubicBezTo>
                <a:cubicBezTo>
                  <a:pt x="1994504" y="891457"/>
                  <a:pt x="1986718" y="891457"/>
                  <a:pt x="2002291" y="887534"/>
                </a:cubicBezTo>
                <a:cubicBezTo>
                  <a:pt x="1998359" y="891457"/>
                  <a:pt x="2002291" y="875802"/>
                  <a:pt x="2002291" y="875802"/>
                </a:cubicBezTo>
                <a:cubicBezTo>
                  <a:pt x="2010077" y="864070"/>
                  <a:pt x="2010077" y="871878"/>
                  <a:pt x="2014008" y="879726"/>
                </a:cubicBezTo>
                <a:cubicBezTo>
                  <a:pt x="2014008" y="883610"/>
                  <a:pt x="2017863" y="887534"/>
                  <a:pt x="2021794" y="895342"/>
                </a:cubicBezTo>
                <a:cubicBezTo>
                  <a:pt x="2021794" y="895342"/>
                  <a:pt x="2029581" y="910997"/>
                  <a:pt x="2029581" y="907073"/>
                </a:cubicBezTo>
                <a:cubicBezTo>
                  <a:pt x="2029581" y="910997"/>
                  <a:pt x="2033512" y="907073"/>
                  <a:pt x="2033512" y="907073"/>
                </a:cubicBezTo>
                <a:cubicBezTo>
                  <a:pt x="2037367" y="910997"/>
                  <a:pt x="2037367" y="914881"/>
                  <a:pt x="2037367" y="918805"/>
                </a:cubicBezTo>
                <a:cubicBezTo>
                  <a:pt x="2041298" y="926613"/>
                  <a:pt x="2029581" y="926613"/>
                  <a:pt x="2029581" y="930537"/>
                </a:cubicBezTo>
                <a:cubicBezTo>
                  <a:pt x="2029581" y="930537"/>
                  <a:pt x="2041298" y="926613"/>
                  <a:pt x="2045153" y="926613"/>
                </a:cubicBezTo>
                <a:cubicBezTo>
                  <a:pt x="2049084" y="938345"/>
                  <a:pt x="2041298" y="934461"/>
                  <a:pt x="2037367" y="938345"/>
                </a:cubicBezTo>
                <a:cubicBezTo>
                  <a:pt x="2037367" y="938345"/>
                  <a:pt x="2045153" y="938345"/>
                  <a:pt x="2045153" y="938345"/>
                </a:cubicBezTo>
                <a:cubicBezTo>
                  <a:pt x="2049084" y="938345"/>
                  <a:pt x="2053016" y="942269"/>
                  <a:pt x="2053016" y="942269"/>
                </a:cubicBezTo>
                <a:cubicBezTo>
                  <a:pt x="2056870" y="946153"/>
                  <a:pt x="2064657" y="946153"/>
                  <a:pt x="2060802" y="950077"/>
                </a:cubicBezTo>
                <a:cubicBezTo>
                  <a:pt x="2060802" y="950077"/>
                  <a:pt x="2053016" y="957885"/>
                  <a:pt x="2053016" y="954001"/>
                </a:cubicBezTo>
                <a:cubicBezTo>
                  <a:pt x="2056870" y="957885"/>
                  <a:pt x="2084160" y="969617"/>
                  <a:pt x="2068588" y="973540"/>
                </a:cubicBezTo>
                <a:cubicBezTo>
                  <a:pt x="2064657" y="973540"/>
                  <a:pt x="2064657" y="981348"/>
                  <a:pt x="2060802" y="977464"/>
                </a:cubicBezTo>
                <a:cubicBezTo>
                  <a:pt x="2056870" y="977464"/>
                  <a:pt x="2053016" y="973540"/>
                  <a:pt x="2053016" y="973540"/>
                </a:cubicBezTo>
                <a:cubicBezTo>
                  <a:pt x="2053016" y="973540"/>
                  <a:pt x="2064657" y="989156"/>
                  <a:pt x="2060802" y="989156"/>
                </a:cubicBezTo>
                <a:cubicBezTo>
                  <a:pt x="2068588" y="989156"/>
                  <a:pt x="2068588" y="997004"/>
                  <a:pt x="2076374" y="997004"/>
                </a:cubicBezTo>
                <a:cubicBezTo>
                  <a:pt x="2076374" y="997004"/>
                  <a:pt x="2091947" y="1004812"/>
                  <a:pt x="2091947" y="1004812"/>
                </a:cubicBezTo>
                <a:cubicBezTo>
                  <a:pt x="2099810" y="1016544"/>
                  <a:pt x="2088092" y="1016544"/>
                  <a:pt x="2084160" y="1024352"/>
                </a:cubicBezTo>
                <a:cubicBezTo>
                  <a:pt x="2084160" y="1024352"/>
                  <a:pt x="2099810" y="1020428"/>
                  <a:pt x="2099810" y="1020428"/>
                </a:cubicBezTo>
                <a:cubicBezTo>
                  <a:pt x="2111450" y="1016544"/>
                  <a:pt x="2099810" y="1028276"/>
                  <a:pt x="2099810" y="1028276"/>
                </a:cubicBezTo>
                <a:cubicBezTo>
                  <a:pt x="2099810" y="1032160"/>
                  <a:pt x="2115382" y="1020428"/>
                  <a:pt x="2119237" y="1020428"/>
                </a:cubicBezTo>
                <a:cubicBezTo>
                  <a:pt x="2123168" y="1028276"/>
                  <a:pt x="2130954" y="1028276"/>
                  <a:pt x="2138740" y="1024352"/>
                </a:cubicBezTo>
                <a:cubicBezTo>
                  <a:pt x="2138740" y="1024352"/>
                  <a:pt x="2146604" y="1032160"/>
                  <a:pt x="2146604" y="1032160"/>
                </a:cubicBezTo>
                <a:cubicBezTo>
                  <a:pt x="2150458" y="1036084"/>
                  <a:pt x="2142672" y="1040007"/>
                  <a:pt x="2142672" y="1040007"/>
                </a:cubicBezTo>
                <a:cubicBezTo>
                  <a:pt x="2130954" y="1043892"/>
                  <a:pt x="2119237" y="1043892"/>
                  <a:pt x="2107596" y="1047815"/>
                </a:cubicBezTo>
                <a:cubicBezTo>
                  <a:pt x="2107596" y="1047815"/>
                  <a:pt x="2115382" y="1051700"/>
                  <a:pt x="2115382" y="1051700"/>
                </a:cubicBezTo>
                <a:cubicBezTo>
                  <a:pt x="2115382" y="1051700"/>
                  <a:pt x="2099810" y="1063431"/>
                  <a:pt x="2095878" y="1063431"/>
                </a:cubicBezTo>
                <a:cubicBezTo>
                  <a:pt x="2095878" y="1063431"/>
                  <a:pt x="2084160" y="1051700"/>
                  <a:pt x="2084160" y="1055623"/>
                </a:cubicBezTo>
                <a:cubicBezTo>
                  <a:pt x="2084160" y="1059547"/>
                  <a:pt x="2095878" y="1067355"/>
                  <a:pt x="2099810" y="1067355"/>
                </a:cubicBezTo>
                <a:cubicBezTo>
                  <a:pt x="2107596" y="1063431"/>
                  <a:pt x="2119237" y="1059547"/>
                  <a:pt x="2123168" y="1051700"/>
                </a:cubicBezTo>
                <a:cubicBezTo>
                  <a:pt x="2127100" y="1047815"/>
                  <a:pt x="2142672" y="1043892"/>
                  <a:pt x="2146604" y="1047815"/>
                </a:cubicBezTo>
                <a:cubicBezTo>
                  <a:pt x="2150458" y="1047815"/>
                  <a:pt x="2154390" y="1051700"/>
                  <a:pt x="2154390" y="1055623"/>
                </a:cubicBezTo>
                <a:cubicBezTo>
                  <a:pt x="2158244" y="1055623"/>
                  <a:pt x="2150458" y="1059547"/>
                  <a:pt x="2150458" y="1059547"/>
                </a:cubicBezTo>
                <a:cubicBezTo>
                  <a:pt x="2154390" y="1067355"/>
                  <a:pt x="2162176" y="1055623"/>
                  <a:pt x="2166030" y="1055623"/>
                </a:cubicBezTo>
                <a:cubicBezTo>
                  <a:pt x="2166030" y="1059547"/>
                  <a:pt x="2169962" y="1059547"/>
                  <a:pt x="2173894" y="1063431"/>
                </a:cubicBezTo>
                <a:cubicBezTo>
                  <a:pt x="2173894" y="1063431"/>
                  <a:pt x="2181680" y="1067355"/>
                  <a:pt x="2181680" y="1071279"/>
                </a:cubicBezTo>
                <a:cubicBezTo>
                  <a:pt x="2181680" y="1071279"/>
                  <a:pt x="2177748" y="1075163"/>
                  <a:pt x="2177748" y="1075163"/>
                </a:cubicBezTo>
                <a:cubicBezTo>
                  <a:pt x="2177748" y="1079087"/>
                  <a:pt x="2181680" y="1083011"/>
                  <a:pt x="2177748" y="1086895"/>
                </a:cubicBezTo>
                <a:cubicBezTo>
                  <a:pt x="2177748" y="1086895"/>
                  <a:pt x="2169962" y="1086895"/>
                  <a:pt x="2169962" y="1090819"/>
                </a:cubicBezTo>
                <a:cubicBezTo>
                  <a:pt x="2169962" y="1094703"/>
                  <a:pt x="2189466" y="1090819"/>
                  <a:pt x="2181680" y="1102551"/>
                </a:cubicBezTo>
                <a:cubicBezTo>
                  <a:pt x="2181680" y="1106435"/>
                  <a:pt x="2169962" y="1114282"/>
                  <a:pt x="2166030" y="1114282"/>
                </a:cubicBezTo>
                <a:cubicBezTo>
                  <a:pt x="2154390" y="1122090"/>
                  <a:pt x="2146604" y="1122090"/>
                  <a:pt x="2138740" y="1122090"/>
                </a:cubicBezTo>
                <a:cubicBezTo>
                  <a:pt x="2130954" y="1122090"/>
                  <a:pt x="2127100" y="1125974"/>
                  <a:pt x="2119237" y="1133822"/>
                </a:cubicBezTo>
                <a:cubicBezTo>
                  <a:pt x="2099810" y="1157246"/>
                  <a:pt x="2060802" y="1149438"/>
                  <a:pt x="2033512" y="1149438"/>
                </a:cubicBezTo>
                <a:cubicBezTo>
                  <a:pt x="2017863" y="1149438"/>
                  <a:pt x="2002291" y="1149438"/>
                  <a:pt x="1986718" y="1149438"/>
                </a:cubicBezTo>
                <a:cubicBezTo>
                  <a:pt x="1971069" y="1149438"/>
                  <a:pt x="1963283" y="1153362"/>
                  <a:pt x="1959351" y="1168978"/>
                </a:cubicBezTo>
                <a:cubicBezTo>
                  <a:pt x="1955497" y="1176825"/>
                  <a:pt x="1947711" y="1172902"/>
                  <a:pt x="1939925" y="1172902"/>
                </a:cubicBezTo>
                <a:cubicBezTo>
                  <a:pt x="1932061" y="1176825"/>
                  <a:pt x="1928207" y="1184633"/>
                  <a:pt x="1924275" y="1188557"/>
                </a:cubicBezTo>
                <a:cubicBezTo>
                  <a:pt x="1920421" y="1192441"/>
                  <a:pt x="1912557" y="1204173"/>
                  <a:pt x="1904771" y="1200249"/>
                </a:cubicBezTo>
                <a:cubicBezTo>
                  <a:pt x="1908703" y="1204173"/>
                  <a:pt x="1904771" y="1208097"/>
                  <a:pt x="1904771" y="1211981"/>
                </a:cubicBezTo>
                <a:cubicBezTo>
                  <a:pt x="1900917" y="1215905"/>
                  <a:pt x="1881413" y="1231521"/>
                  <a:pt x="1881413" y="1235445"/>
                </a:cubicBezTo>
                <a:cubicBezTo>
                  <a:pt x="1881413" y="1235445"/>
                  <a:pt x="1896985" y="1227637"/>
                  <a:pt x="1896985" y="1227637"/>
                </a:cubicBezTo>
                <a:cubicBezTo>
                  <a:pt x="1900917" y="1219829"/>
                  <a:pt x="1904771" y="1215905"/>
                  <a:pt x="1908703" y="1211981"/>
                </a:cubicBezTo>
                <a:cubicBezTo>
                  <a:pt x="1920421" y="1204173"/>
                  <a:pt x="1928207" y="1196365"/>
                  <a:pt x="1939925" y="1192441"/>
                </a:cubicBezTo>
                <a:cubicBezTo>
                  <a:pt x="1951565" y="1184633"/>
                  <a:pt x="1963283" y="1180710"/>
                  <a:pt x="1978855" y="1176825"/>
                </a:cubicBezTo>
                <a:cubicBezTo>
                  <a:pt x="1986718" y="1172902"/>
                  <a:pt x="1994504" y="1172902"/>
                  <a:pt x="2002291" y="1176825"/>
                </a:cubicBezTo>
                <a:cubicBezTo>
                  <a:pt x="2002291" y="1176825"/>
                  <a:pt x="2017863" y="1184633"/>
                  <a:pt x="2017863" y="1184633"/>
                </a:cubicBezTo>
                <a:cubicBezTo>
                  <a:pt x="2017863" y="1184633"/>
                  <a:pt x="2014008" y="1184633"/>
                  <a:pt x="2014008" y="1184633"/>
                </a:cubicBezTo>
                <a:cubicBezTo>
                  <a:pt x="2014008" y="1184633"/>
                  <a:pt x="2021794" y="1192441"/>
                  <a:pt x="2017863" y="1196365"/>
                </a:cubicBezTo>
                <a:cubicBezTo>
                  <a:pt x="2014008" y="1196365"/>
                  <a:pt x="2010077" y="1196365"/>
                  <a:pt x="2006145" y="1200249"/>
                </a:cubicBezTo>
                <a:cubicBezTo>
                  <a:pt x="2002291" y="1200249"/>
                  <a:pt x="1998359" y="1204173"/>
                  <a:pt x="1990573" y="1204173"/>
                </a:cubicBezTo>
                <a:cubicBezTo>
                  <a:pt x="1990573" y="1204173"/>
                  <a:pt x="1978855" y="1200249"/>
                  <a:pt x="1978855" y="1204173"/>
                </a:cubicBezTo>
                <a:cubicBezTo>
                  <a:pt x="1982787" y="1208097"/>
                  <a:pt x="1986718" y="1204173"/>
                  <a:pt x="1986718" y="1211981"/>
                </a:cubicBezTo>
                <a:cubicBezTo>
                  <a:pt x="1990573" y="1219829"/>
                  <a:pt x="1998359" y="1204173"/>
                  <a:pt x="1998359" y="1204173"/>
                </a:cubicBezTo>
                <a:cubicBezTo>
                  <a:pt x="2006145" y="1204173"/>
                  <a:pt x="2006145" y="1215905"/>
                  <a:pt x="2002291" y="1219829"/>
                </a:cubicBezTo>
                <a:cubicBezTo>
                  <a:pt x="2002291" y="1219829"/>
                  <a:pt x="1994504" y="1227637"/>
                  <a:pt x="1994504" y="1227637"/>
                </a:cubicBezTo>
                <a:cubicBezTo>
                  <a:pt x="1998359" y="1231521"/>
                  <a:pt x="2006145" y="1227637"/>
                  <a:pt x="2006145" y="1231521"/>
                </a:cubicBezTo>
                <a:cubicBezTo>
                  <a:pt x="2006145" y="1235445"/>
                  <a:pt x="2006145" y="1247177"/>
                  <a:pt x="2010077" y="1247177"/>
                </a:cubicBezTo>
                <a:cubicBezTo>
                  <a:pt x="2014008" y="1251100"/>
                  <a:pt x="2021794" y="1251100"/>
                  <a:pt x="2021794" y="1251100"/>
                </a:cubicBezTo>
                <a:cubicBezTo>
                  <a:pt x="2025649" y="1251100"/>
                  <a:pt x="2021794" y="1258908"/>
                  <a:pt x="2025649" y="1258908"/>
                </a:cubicBezTo>
                <a:cubicBezTo>
                  <a:pt x="2033512" y="1262832"/>
                  <a:pt x="2049084" y="1266716"/>
                  <a:pt x="2056870" y="1262832"/>
                </a:cubicBezTo>
                <a:cubicBezTo>
                  <a:pt x="2064657" y="1254985"/>
                  <a:pt x="2060802" y="1262832"/>
                  <a:pt x="2064657" y="1262832"/>
                </a:cubicBezTo>
                <a:cubicBezTo>
                  <a:pt x="2068588" y="1266716"/>
                  <a:pt x="2076374" y="1262832"/>
                  <a:pt x="2076374" y="1266716"/>
                </a:cubicBezTo>
                <a:cubicBezTo>
                  <a:pt x="2076374" y="1266716"/>
                  <a:pt x="2072443" y="1266716"/>
                  <a:pt x="2076374" y="1270640"/>
                </a:cubicBezTo>
                <a:cubicBezTo>
                  <a:pt x="2076374" y="1274524"/>
                  <a:pt x="2076374" y="1274524"/>
                  <a:pt x="2072443" y="1274524"/>
                </a:cubicBezTo>
                <a:cubicBezTo>
                  <a:pt x="2064657" y="1274524"/>
                  <a:pt x="2056870" y="1278448"/>
                  <a:pt x="2049084" y="1282372"/>
                </a:cubicBezTo>
                <a:cubicBezTo>
                  <a:pt x="2045153" y="1282372"/>
                  <a:pt x="2033512" y="1286256"/>
                  <a:pt x="2033512" y="1290180"/>
                </a:cubicBezTo>
                <a:cubicBezTo>
                  <a:pt x="2029581" y="1294104"/>
                  <a:pt x="2021794" y="1290180"/>
                  <a:pt x="2021794" y="1286256"/>
                </a:cubicBezTo>
                <a:cubicBezTo>
                  <a:pt x="2021794" y="1290180"/>
                  <a:pt x="2006145" y="1301912"/>
                  <a:pt x="2002291" y="1305796"/>
                </a:cubicBezTo>
                <a:cubicBezTo>
                  <a:pt x="1998359" y="1309720"/>
                  <a:pt x="1990573" y="1317528"/>
                  <a:pt x="1978855" y="1309720"/>
                </a:cubicBezTo>
                <a:cubicBezTo>
                  <a:pt x="1971069" y="1297988"/>
                  <a:pt x="1986718" y="1286256"/>
                  <a:pt x="1994504" y="1282372"/>
                </a:cubicBezTo>
                <a:cubicBezTo>
                  <a:pt x="1998359" y="1278448"/>
                  <a:pt x="2002291" y="1278448"/>
                  <a:pt x="2006145" y="1274524"/>
                </a:cubicBezTo>
                <a:cubicBezTo>
                  <a:pt x="2010077" y="1270640"/>
                  <a:pt x="2010077" y="1274524"/>
                  <a:pt x="2010077" y="1274524"/>
                </a:cubicBezTo>
                <a:cubicBezTo>
                  <a:pt x="2010077" y="1274524"/>
                  <a:pt x="2010077" y="1270640"/>
                  <a:pt x="2014008" y="1270640"/>
                </a:cubicBezTo>
                <a:cubicBezTo>
                  <a:pt x="2014008" y="1270640"/>
                  <a:pt x="2017863" y="1282372"/>
                  <a:pt x="2017863" y="1278448"/>
                </a:cubicBezTo>
                <a:cubicBezTo>
                  <a:pt x="2021794" y="1274524"/>
                  <a:pt x="2025649" y="1274524"/>
                  <a:pt x="2029581" y="1274524"/>
                </a:cubicBezTo>
                <a:cubicBezTo>
                  <a:pt x="2029581" y="1274524"/>
                  <a:pt x="2029581" y="1270640"/>
                  <a:pt x="2029581" y="1270640"/>
                </a:cubicBezTo>
                <a:cubicBezTo>
                  <a:pt x="2029581" y="1270640"/>
                  <a:pt x="2006145" y="1266716"/>
                  <a:pt x="2006145" y="1266716"/>
                </a:cubicBezTo>
                <a:cubicBezTo>
                  <a:pt x="2006145" y="1266716"/>
                  <a:pt x="2014008" y="1266716"/>
                  <a:pt x="2014008" y="1262832"/>
                </a:cubicBezTo>
                <a:cubicBezTo>
                  <a:pt x="2014008" y="1262832"/>
                  <a:pt x="2006145" y="1254985"/>
                  <a:pt x="2006145" y="1254985"/>
                </a:cubicBezTo>
                <a:cubicBezTo>
                  <a:pt x="2006145" y="1258908"/>
                  <a:pt x="2010077" y="1258908"/>
                  <a:pt x="2010077" y="1262832"/>
                </a:cubicBezTo>
                <a:cubicBezTo>
                  <a:pt x="2010077" y="1262832"/>
                  <a:pt x="1967214" y="1274524"/>
                  <a:pt x="1963283" y="1282372"/>
                </a:cubicBezTo>
                <a:lnTo>
                  <a:pt x="1962736" y="1281460"/>
                </a:lnTo>
                <a:lnTo>
                  <a:pt x="1962312" y="1283849"/>
                </a:lnTo>
                <a:cubicBezTo>
                  <a:pt x="1960368" y="1285315"/>
                  <a:pt x="1957445" y="1286292"/>
                  <a:pt x="1955488" y="1286292"/>
                </a:cubicBezTo>
                <a:cubicBezTo>
                  <a:pt x="1951573" y="1290227"/>
                  <a:pt x="1943796" y="1290227"/>
                  <a:pt x="1935967" y="1294137"/>
                </a:cubicBezTo>
                <a:cubicBezTo>
                  <a:pt x="1932052" y="1298046"/>
                  <a:pt x="1924275" y="1294137"/>
                  <a:pt x="1924275" y="1294137"/>
                </a:cubicBezTo>
                <a:cubicBezTo>
                  <a:pt x="1920361" y="1298046"/>
                  <a:pt x="1916446" y="1309773"/>
                  <a:pt x="1908669" y="1305864"/>
                </a:cubicBezTo>
                <a:cubicBezTo>
                  <a:pt x="1908669" y="1305864"/>
                  <a:pt x="1904754" y="1309773"/>
                  <a:pt x="1900840" y="1309773"/>
                </a:cubicBezTo>
                <a:cubicBezTo>
                  <a:pt x="1896978" y="1313682"/>
                  <a:pt x="1893063" y="1321501"/>
                  <a:pt x="1889149" y="1329319"/>
                </a:cubicBezTo>
                <a:cubicBezTo>
                  <a:pt x="1885233" y="1333228"/>
                  <a:pt x="1889149" y="1337137"/>
                  <a:pt x="1885233" y="1341046"/>
                </a:cubicBezTo>
                <a:cubicBezTo>
                  <a:pt x="1885233" y="1341046"/>
                  <a:pt x="1893063" y="1356683"/>
                  <a:pt x="1896978" y="1356683"/>
                </a:cubicBezTo>
                <a:cubicBezTo>
                  <a:pt x="1900840" y="1356683"/>
                  <a:pt x="1900840" y="1348865"/>
                  <a:pt x="1900840" y="1348865"/>
                </a:cubicBezTo>
                <a:cubicBezTo>
                  <a:pt x="1912584" y="1348865"/>
                  <a:pt x="1896978" y="1368411"/>
                  <a:pt x="1889149" y="1360592"/>
                </a:cubicBezTo>
                <a:cubicBezTo>
                  <a:pt x="1889149" y="1360592"/>
                  <a:pt x="1881371" y="1364501"/>
                  <a:pt x="1881371" y="1364501"/>
                </a:cubicBezTo>
                <a:cubicBezTo>
                  <a:pt x="1877457" y="1364501"/>
                  <a:pt x="1877457" y="1356683"/>
                  <a:pt x="1873542" y="1356683"/>
                </a:cubicBezTo>
                <a:cubicBezTo>
                  <a:pt x="1873542" y="1360592"/>
                  <a:pt x="1877457" y="1364501"/>
                  <a:pt x="1869627" y="1368411"/>
                </a:cubicBezTo>
                <a:cubicBezTo>
                  <a:pt x="1865765" y="1368411"/>
                  <a:pt x="1857936" y="1364501"/>
                  <a:pt x="1854073" y="1368411"/>
                </a:cubicBezTo>
                <a:cubicBezTo>
                  <a:pt x="1846244" y="1368411"/>
                  <a:pt x="1826723" y="1380164"/>
                  <a:pt x="1826723" y="1380164"/>
                </a:cubicBezTo>
                <a:cubicBezTo>
                  <a:pt x="1826723" y="1380164"/>
                  <a:pt x="1826723" y="1372346"/>
                  <a:pt x="1826723" y="1372346"/>
                </a:cubicBezTo>
                <a:cubicBezTo>
                  <a:pt x="1826723" y="1372346"/>
                  <a:pt x="1822861" y="1380164"/>
                  <a:pt x="1822861" y="1380164"/>
                </a:cubicBezTo>
                <a:cubicBezTo>
                  <a:pt x="1818946" y="1384073"/>
                  <a:pt x="1822861" y="1387982"/>
                  <a:pt x="1822861" y="1387982"/>
                </a:cubicBezTo>
                <a:cubicBezTo>
                  <a:pt x="1826723" y="1395801"/>
                  <a:pt x="1818946" y="1407528"/>
                  <a:pt x="1815032" y="1411437"/>
                </a:cubicBezTo>
                <a:cubicBezTo>
                  <a:pt x="1807255" y="1423165"/>
                  <a:pt x="1807255" y="1419256"/>
                  <a:pt x="1799425" y="1411437"/>
                </a:cubicBezTo>
                <a:cubicBezTo>
                  <a:pt x="1795510" y="1407528"/>
                  <a:pt x="1799425" y="1395801"/>
                  <a:pt x="1803340" y="1399710"/>
                </a:cubicBezTo>
                <a:cubicBezTo>
                  <a:pt x="1795510" y="1395801"/>
                  <a:pt x="1791648" y="1407528"/>
                  <a:pt x="1795510" y="1411437"/>
                </a:cubicBezTo>
                <a:cubicBezTo>
                  <a:pt x="1795510" y="1419256"/>
                  <a:pt x="1803340" y="1423165"/>
                  <a:pt x="1803340" y="1430983"/>
                </a:cubicBezTo>
                <a:cubicBezTo>
                  <a:pt x="1807255" y="1438802"/>
                  <a:pt x="1783819" y="1462282"/>
                  <a:pt x="1783819" y="1462282"/>
                </a:cubicBezTo>
                <a:cubicBezTo>
                  <a:pt x="1779904" y="1458373"/>
                  <a:pt x="1791648" y="1450555"/>
                  <a:pt x="1791648" y="1446620"/>
                </a:cubicBezTo>
                <a:cubicBezTo>
                  <a:pt x="1791648" y="1438802"/>
                  <a:pt x="1783819" y="1438802"/>
                  <a:pt x="1783819" y="1430983"/>
                </a:cubicBezTo>
                <a:cubicBezTo>
                  <a:pt x="1779904" y="1427074"/>
                  <a:pt x="1779904" y="1407528"/>
                  <a:pt x="1783819" y="1407528"/>
                </a:cubicBezTo>
                <a:cubicBezTo>
                  <a:pt x="1772128" y="1411437"/>
                  <a:pt x="1779904" y="1430983"/>
                  <a:pt x="1772128" y="1438802"/>
                </a:cubicBezTo>
                <a:cubicBezTo>
                  <a:pt x="1772128" y="1438802"/>
                  <a:pt x="1764298" y="1430983"/>
                  <a:pt x="1764298" y="1430983"/>
                </a:cubicBezTo>
                <a:cubicBezTo>
                  <a:pt x="1764298" y="1427074"/>
                  <a:pt x="1768213" y="1423165"/>
                  <a:pt x="1764298" y="1419256"/>
                </a:cubicBezTo>
                <a:cubicBezTo>
                  <a:pt x="1768213" y="1423165"/>
                  <a:pt x="1756521" y="1430983"/>
                  <a:pt x="1760436" y="1434892"/>
                </a:cubicBezTo>
                <a:cubicBezTo>
                  <a:pt x="1760436" y="1438802"/>
                  <a:pt x="1764298" y="1442711"/>
                  <a:pt x="1768213" y="1446620"/>
                </a:cubicBezTo>
                <a:cubicBezTo>
                  <a:pt x="1772128" y="1446620"/>
                  <a:pt x="1779904" y="1454464"/>
                  <a:pt x="1776042" y="1458373"/>
                </a:cubicBezTo>
                <a:cubicBezTo>
                  <a:pt x="1772128" y="1458373"/>
                  <a:pt x="1768213" y="1454464"/>
                  <a:pt x="1764298" y="1458373"/>
                </a:cubicBezTo>
                <a:cubicBezTo>
                  <a:pt x="1764298" y="1458373"/>
                  <a:pt x="1779904" y="1466192"/>
                  <a:pt x="1779904" y="1466192"/>
                </a:cubicBezTo>
                <a:cubicBezTo>
                  <a:pt x="1787734" y="1466192"/>
                  <a:pt x="1787734" y="1470101"/>
                  <a:pt x="1783819" y="1474010"/>
                </a:cubicBezTo>
                <a:cubicBezTo>
                  <a:pt x="1783819" y="1477919"/>
                  <a:pt x="1787734" y="1481828"/>
                  <a:pt x="1787734" y="1481828"/>
                </a:cubicBezTo>
                <a:cubicBezTo>
                  <a:pt x="1787734" y="1481828"/>
                  <a:pt x="1779904" y="1485737"/>
                  <a:pt x="1779904" y="1485737"/>
                </a:cubicBezTo>
                <a:cubicBezTo>
                  <a:pt x="1776042" y="1489647"/>
                  <a:pt x="1772128" y="1481828"/>
                  <a:pt x="1772128" y="1485737"/>
                </a:cubicBezTo>
                <a:cubicBezTo>
                  <a:pt x="1768213" y="1489647"/>
                  <a:pt x="1791648" y="1493556"/>
                  <a:pt x="1791648" y="1489647"/>
                </a:cubicBezTo>
                <a:cubicBezTo>
                  <a:pt x="1795510" y="1493556"/>
                  <a:pt x="1783819" y="1501374"/>
                  <a:pt x="1779904" y="1501374"/>
                </a:cubicBezTo>
                <a:cubicBezTo>
                  <a:pt x="1779904" y="1505283"/>
                  <a:pt x="1772128" y="1501374"/>
                  <a:pt x="1776042" y="1497465"/>
                </a:cubicBezTo>
                <a:cubicBezTo>
                  <a:pt x="1772128" y="1501374"/>
                  <a:pt x="1772128" y="1497465"/>
                  <a:pt x="1772128" y="1501374"/>
                </a:cubicBezTo>
                <a:cubicBezTo>
                  <a:pt x="1768213" y="1501374"/>
                  <a:pt x="1772128" y="1505283"/>
                  <a:pt x="1772128" y="1505283"/>
                </a:cubicBezTo>
                <a:cubicBezTo>
                  <a:pt x="1776042" y="1513102"/>
                  <a:pt x="1768213" y="1509192"/>
                  <a:pt x="1768213" y="1513102"/>
                </a:cubicBezTo>
                <a:cubicBezTo>
                  <a:pt x="1768213" y="1513102"/>
                  <a:pt x="1779904" y="1509192"/>
                  <a:pt x="1779904" y="1509192"/>
                </a:cubicBezTo>
                <a:cubicBezTo>
                  <a:pt x="1783819" y="1517011"/>
                  <a:pt x="1768213" y="1517011"/>
                  <a:pt x="1768213" y="1517011"/>
                </a:cubicBezTo>
                <a:cubicBezTo>
                  <a:pt x="1760436" y="1517011"/>
                  <a:pt x="1756521" y="1524829"/>
                  <a:pt x="1752607" y="1528764"/>
                </a:cubicBezTo>
                <a:cubicBezTo>
                  <a:pt x="1744830" y="1536582"/>
                  <a:pt x="1733138" y="1536582"/>
                  <a:pt x="1725308" y="1544401"/>
                </a:cubicBezTo>
                <a:cubicBezTo>
                  <a:pt x="1721394" y="1544401"/>
                  <a:pt x="1717532" y="1552219"/>
                  <a:pt x="1713617" y="1556128"/>
                </a:cubicBezTo>
                <a:cubicBezTo>
                  <a:pt x="1709703" y="1560037"/>
                  <a:pt x="1705787" y="1560037"/>
                  <a:pt x="1701925" y="1563947"/>
                </a:cubicBezTo>
                <a:cubicBezTo>
                  <a:pt x="1690182" y="1571765"/>
                  <a:pt x="1682405" y="1579583"/>
                  <a:pt x="1678490" y="1591311"/>
                </a:cubicBezTo>
                <a:cubicBezTo>
                  <a:pt x="1674575" y="1603038"/>
                  <a:pt x="1678490" y="1618701"/>
                  <a:pt x="1686319" y="1626519"/>
                </a:cubicBezTo>
                <a:cubicBezTo>
                  <a:pt x="1690182" y="1638247"/>
                  <a:pt x="1690182" y="1649974"/>
                  <a:pt x="1698011" y="1661702"/>
                </a:cubicBezTo>
                <a:cubicBezTo>
                  <a:pt x="1701925" y="1677338"/>
                  <a:pt x="1705787" y="1685157"/>
                  <a:pt x="1705787" y="1696910"/>
                </a:cubicBezTo>
                <a:cubicBezTo>
                  <a:pt x="1705787" y="1700819"/>
                  <a:pt x="1701925" y="1728183"/>
                  <a:pt x="1698011" y="1728183"/>
                </a:cubicBezTo>
                <a:cubicBezTo>
                  <a:pt x="1698011" y="1728183"/>
                  <a:pt x="1698011" y="1720365"/>
                  <a:pt x="1698011" y="1720365"/>
                </a:cubicBezTo>
                <a:cubicBezTo>
                  <a:pt x="1690182" y="1716456"/>
                  <a:pt x="1694096" y="1728183"/>
                  <a:pt x="1686319" y="1716456"/>
                </a:cubicBezTo>
                <a:cubicBezTo>
                  <a:pt x="1682405" y="1708637"/>
                  <a:pt x="1678490" y="1708637"/>
                  <a:pt x="1674575" y="1704728"/>
                </a:cubicBezTo>
                <a:cubicBezTo>
                  <a:pt x="1670713" y="1700819"/>
                  <a:pt x="1674575" y="1693001"/>
                  <a:pt x="1670713" y="1689092"/>
                </a:cubicBezTo>
                <a:cubicBezTo>
                  <a:pt x="1666798" y="1689092"/>
                  <a:pt x="1666798" y="1685157"/>
                  <a:pt x="1662884" y="1685157"/>
                </a:cubicBezTo>
                <a:cubicBezTo>
                  <a:pt x="1662884" y="1685157"/>
                  <a:pt x="1659021" y="1681247"/>
                  <a:pt x="1659021" y="1677338"/>
                </a:cubicBezTo>
                <a:cubicBezTo>
                  <a:pt x="1655107" y="1669520"/>
                  <a:pt x="1659021" y="1669520"/>
                  <a:pt x="1655107" y="1661702"/>
                </a:cubicBezTo>
                <a:cubicBezTo>
                  <a:pt x="1651192" y="1657792"/>
                  <a:pt x="1659021" y="1649974"/>
                  <a:pt x="1655107" y="1646065"/>
                </a:cubicBezTo>
                <a:cubicBezTo>
                  <a:pt x="1655107" y="1642156"/>
                  <a:pt x="1631671" y="1618701"/>
                  <a:pt x="1627809" y="1618701"/>
                </a:cubicBezTo>
                <a:cubicBezTo>
                  <a:pt x="1619979" y="1622610"/>
                  <a:pt x="1612202" y="1630428"/>
                  <a:pt x="1604373" y="1622610"/>
                </a:cubicBezTo>
                <a:cubicBezTo>
                  <a:pt x="1596596" y="1618701"/>
                  <a:pt x="1596596" y="1610882"/>
                  <a:pt x="1588767" y="1610882"/>
                </a:cubicBezTo>
                <a:cubicBezTo>
                  <a:pt x="1580990" y="1610882"/>
                  <a:pt x="1573161" y="1610882"/>
                  <a:pt x="1565384" y="1610882"/>
                </a:cubicBezTo>
                <a:cubicBezTo>
                  <a:pt x="1561469" y="1614792"/>
                  <a:pt x="1557554" y="1614792"/>
                  <a:pt x="1557554" y="1614792"/>
                </a:cubicBezTo>
                <a:cubicBezTo>
                  <a:pt x="1553692" y="1610882"/>
                  <a:pt x="1557554" y="1610882"/>
                  <a:pt x="1553692" y="1610882"/>
                </a:cubicBezTo>
                <a:cubicBezTo>
                  <a:pt x="1541948" y="1610882"/>
                  <a:pt x="1534171" y="1610882"/>
                  <a:pt x="1522479" y="1614792"/>
                </a:cubicBezTo>
                <a:cubicBezTo>
                  <a:pt x="1518565" y="1614792"/>
                  <a:pt x="1514650" y="1610882"/>
                  <a:pt x="1506873" y="1610882"/>
                </a:cubicBezTo>
                <a:cubicBezTo>
                  <a:pt x="1499044" y="1618701"/>
                  <a:pt x="1514650" y="1618701"/>
                  <a:pt x="1514650" y="1618701"/>
                </a:cubicBezTo>
                <a:cubicBezTo>
                  <a:pt x="1522479" y="1614792"/>
                  <a:pt x="1522479" y="1618701"/>
                  <a:pt x="1526342" y="1626519"/>
                </a:cubicBezTo>
                <a:cubicBezTo>
                  <a:pt x="1526342" y="1626519"/>
                  <a:pt x="1518565" y="1626519"/>
                  <a:pt x="1522479" y="1630428"/>
                </a:cubicBezTo>
                <a:cubicBezTo>
                  <a:pt x="1526342" y="1630428"/>
                  <a:pt x="1530257" y="1634337"/>
                  <a:pt x="1530257" y="1634337"/>
                </a:cubicBezTo>
                <a:cubicBezTo>
                  <a:pt x="1534171" y="1638247"/>
                  <a:pt x="1530257" y="1642156"/>
                  <a:pt x="1526342" y="1638247"/>
                </a:cubicBezTo>
                <a:cubicBezTo>
                  <a:pt x="1526342" y="1634337"/>
                  <a:pt x="1514650" y="1626519"/>
                  <a:pt x="1510736" y="1630428"/>
                </a:cubicBezTo>
                <a:cubicBezTo>
                  <a:pt x="1506873" y="1630428"/>
                  <a:pt x="1502959" y="1638247"/>
                  <a:pt x="1495129" y="1634337"/>
                </a:cubicBezTo>
                <a:cubicBezTo>
                  <a:pt x="1487352" y="1630428"/>
                  <a:pt x="1483437" y="1622610"/>
                  <a:pt x="1471747" y="1630428"/>
                </a:cubicBezTo>
                <a:cubicBezTo>
                  <a:pt x="1463916" y="1634337"/>
                  <a:pt x="1460054" y="1622610"/>
                  <a:pt x="1452225" y="1622610"/>
                </a:cubicBezTo>
                <a:cubicBezTo>
                  <a:pt x="1444448" y="1622610"/>
                  <a:pt x="1440534" y="1622610"/>
                  <a:pt x="1432756" y="1626519"/>
                </a:cubicBezTo>
                <a:cubicBezTo>
                  <a:pt x="1428842" y="1630428"/>
                  <a:pt x="1417150" y="1626519"/>
                  <a:pt x="1417150" y="1626519"/>
                </a:cubicBezTo>
                <a:cubicBezTo>
                  <a:pt x="1417150" y="1630428"/>
                  <a:pt x="1428842" y="1630428"/>
                  <a:pt x="1421012" y="1634337"/>
                </a:cubicBezTo>
                <a:cubicBezTo>
                  <a:pt x="1417150" y="1642156"/>
                  <a:pt x="1413236" y="1642156"/>
                  <a:pt x="1405406" y="1646065"/>
                </a:cubicBezTo>
                <a:cubicBezTo>
                  <a:pt x="1401544" y="1649974"/>
                  <a:pt x="1397629" y="1649974"/>
                  <a:pt x="1393715" y="1646065"/>
                </a:cubicBezTo>
                <a:cubicBezTo>
                  <a:pt x="1393715" y="1646065"/>
                  <a:pt x="1389800" y="1657792"/>
                  <a:pt x="1385937" y="1657792"/>
                </a:cubicBezTo>
                <a:cubicBezTo>
                  <a:pt x="1382023" y="1661702"/>
                  <a:pt x="1374194" y="1661702"/>
                  <a:pt x="1374194" y="1665611"/>
                </a:cubicBezTo>
                <a:cubicBezTo>
                  <a:pt x="1370331" y="1665611"/>
                  <a:pt x="1374194" y="1677338"/>
                  <a:pt x="1366417" y="1673429"/>
                </a:cubicBezTo>
                <a:cubicBezTo>
                  <a:pt x="1366417" y="1673429"/>
                  <a:pt x="1374194" y="1700819"/>
                  <a:pt x="1374194" y="1704728"/>
                </a:cubicBezTo>
                <a:lnTo>
                  <a:pt x="1373825" y="1704624"/>
                </a:lnTo>
                <a:lnTo>
                  <a:pt x="1374625" y="1709043"/>
                </a:lnTo>
                <a:cubicBezTo>
                  <a:pt x="1374625" y="1712954"/>
                  <a:pt x="1374625" y="1716865"/>
                  <a:pt x="1370729" y="1720776"/>
                </a:cubicBezTo>
                <a:cubicBezTo>
                  <a:pt x="1362938" y="1732509"/>
                  <a:pt x="1366834" y="1748153"/>
                  <a:pt x="1366834" y="1759887"/>
                </a:cubicBezTo>
                <a:cubicBezTo>
                  <a:pt x="1362938" y="1775531"/>
                  <a:pt x="1370729" y="1795086"/>
                  <a:pt x="1374625" y="1810731"/>
                </a:cubicBezTo>
                <a:cubicBezTo>
                  <a:pt x="1378521" y="1818553"/>
                  <a:pt x="1386311" y="1822464"/>
                  <a:pt x="1390207" y="1830286"/>
                </a:cubicBezTo>
                <a:cubicBezTo>
                  <a:pt x="1394103" y="1838108"/>
                  <a:pt x="1394103" y="1849842"/>
                  <a:pt x="1401894" y="1849842"/>
                </a:cubicBezTo>
                <a:cubicBezTo>
                  <a:pt x="1409685" y="1853753"/>
                  <a:pt x="1417477" y="1853753"/>
                  <a:pt x="1421373" y="1857664"/>
                </a:cubicBezTo>
                <a:cubicBezTo>
                  <a:pt x="1425268" y="1861575"/>
                  <a:pt x="1429164" y="1865486"/>
                  <a:pt x="1436955" y="1865486"/>
                </a:cubicBezTo>
                <a:cubicBezTo>
                  <a:pt x="1452537" y="1857664"/>
                  <a:pt x="1468119" y="1853753"/>
                  <a:pt x="1483702" y="1857664"/>
                </a:cubicBezTo>
                <a:cubicBezTo>
                  <a:pt x="1483702" y="1857664"/>
                  <a:pt x="1503180" y="1838108"/>
                  <a:pt x="1503180" y="1834197"/>
                </a:cubicBezTo>
                <a:cubicBezTo>
                  <a:pt x="1507076" y="1826375"/>
                  <a:pt x="1503180" y="1818553"/>
                  <a:pt x="1507076" y="1810731"/>
                </a:cubicBezTo>
                <a:cubicBezTo>
                  <a:pt x="1510972" y="1806820"/>
                  <a:pt x="1514867" y="1802909"/>
                  <a:pt x="1522658" y="1802909"/>
                </a:cubicBezTo>
                <a:cubicBezTo>
                  <a:pt x="1534346" y="1798998"/>
                  <a:pt x="1549928" y="1798998"/>
                  <a:pt x="1561615" y="1798998"/>
                </a:cubicBezTo>
                <a:cubicBezTo>
                  <a:pt x="1569406" y="1798998"/>
                  <a:pt x="1573301" y="1798998"/>
                  <a:pt x="1577197" y="1806820"/>
                </a:cubicBezTo>
                <a:cubicBezTo>
                  <a:pt x="1577197" y="1810731"/>
                  <a:pt x="1565511" y="1818553"/>
                  <a:pt x="1561615" y="1826375"/>
                </a:cubicBezTo>
                <a:cubicBezTo>
                  <a:pt x="1557719" y="1830286"/>
                  <a:pt x="1561615" y="1838108"/>
                  <a:pt x="1561615" y="1845930"/>
                </a:cubicBezTo>
                <a:lnTo>
                  <a:pt x="1554060" y="1864893"/>
                </a:lnTo>
                <a:lnTo>
                  <a:pt x="1554568" y="1865142"/>
                </a:lnTo>
                <a:cubicBezTo>
                  <a:pt x="1550575" y="1872953"/>
                  <a:pt x="1550575" y="1876858"/>
                  <a:pt x="1550575" y="1888575"/>
                </a:cubicBezTo>
                <a:cubicBezTo>
                  <a:pt x="1548578" y="1892481"/>
                  <a:pt x="1544585" y="1897363"/>
                  <a:pt x="1541091" y="1901757"/>
                </a:cubicBezTo>
                <a:lnTo>
                  <a:pt x="1534735" y="1911797"/>
                </a:lnTo>
                <a:lnTo>
                  <a:pt x="1546582" y="1916551"/>
                </a:lnTo>
                <a:lnTo>
                  <a:pt x="1545502" y="1917292"/>
                </a:lnTo>
                <a:lnTo>
                  <a:pt x="1557853" y="1913168"/>
                </a:lnTo>
                <a:cubicBezTo>
                  <a:pt x="1565662" y="1913168"/>
                  <a:pt x="1573470" y="1917079"/>
                  <a:pt x="1581279" y="1917079"/>
                </a:cubicBezTo>
                <a:cubicBezTo>
                  <a:pt x="1589088" y="1917079"/>
                  <a:pt x="1596897" y="1913168"/>
                  <a:pt x="1604706" y="1913168"/>
                </a:cubicBezTo>
                <a:cubicBezTo>
                  <a:pt x="1614467" y="1911212"/>
                  <a:pt x="1620323" y="1913168"/>
                  <a:pt x="1625692" y="1916590"/>
                </a:cubicBezTo>
                <a:lnTo>
                  <a:pt x="1643032" y="1928326"/>
                </a:lnTo>
                <a:lnTo>
                  <a:pt x="1645262" y="1927354"/>
                </a:lnTo>
                <a:cubicBezTo>
                  <a:pt x="1646774" y="1927538"/>
                  <a:pt x="1647742" y="1928769"/>
                  <a:pt x="1647742" y="1931723"/>
                </a:cubicBezTo>
                <a:cubicBezTo>
                  <a:pt x="1643869" y="1939601"/>
                  <a:pt x="1647742" y="1943540"/>
                  <a:pt x="1643869" y="1947478"/>
                </a:cubicBezTo>
                <a:cubicBezTo>
                  <a:pt x="1643869" y="1951417"/>
                  <a:pt x="1639996" y="1955356"/>
                  <a:pt x="1639996" y="1959295"/>
                </a:cubicBezTo>
                <a:cubicBezTo>
                  <a:pt x="1639996" y="1967173"/>
                  <a:pt x="1636127" y="1978989"/>
                  <a:pt x="1636127" y="1986867"/>
                </a:cubicBezTo>
                <a:cubicBezTo>
                  <a:pt x="1636127" y="1992775"/>
                  <a:pt x="1634191" y="1996714"/>
                  <a:pt x="1633222" y="2000652"/>
                </a:cubicBezTo>
                <a:lnTo>
                  <a:pt x="1636086" y="2014242"/>
                </a:lnTo>
                <a:lnTo>
                  <a:pt x="1636153" y="2014259"/>
                </a:lnTo>
                <a:cubicBezTo>
                  <a:pt x="1640069" y="2014259"/>
                  <a:pt x="1643983" y="2025976"/>
                  <a:pt x="1647899" y="2029881"/>
                </a:cubicBezTo>
                <a:cubicBezTo>
                  <a:pt x="1651812" y="2029881"/>
                  <a:pt x="1651812" y="2033786"/>
                  <a:pt x="1655728" y="2037692"/>
                </a:cubicBezTo>
                <a:lnTo>
                  <a:pt x="1654800" y="2039543"/>
                </a:lnTo>
                <a:lnTo>
                  <a:pt x="1657483" y="2038194"/>
                </a:lnTo>
                <a:cubicBezTo>
                  <a:pt x="1658455" y="2039172"/>
                  <a:pt x="1659430" y="2041129"/>
                  <a:pt x="1663329" y="2041129"/>
                </a:cubicBezTo>
                <a:cubicBezTo>
                  <a:pt x="1667214" y="2045041"/>
                  <a:pt x="1671114" y="2045041"/>
                  <a:pt x="1675014" y="2048970"/>
                </a:cubicBezTo>
                <a:cubicBezTo>
                  <a:pt x="1682798" y="2056795"/>
                  <a:pt x="1698382" y="2045041"/>
                  <a:pt x="1706167" y="2041129"/>
                </a:cubicBezTo>
                <a:cubicBezTo>
                  <a:pt x="1721750" y="2029390"/>
                  <a:pt x="1729535" y="2041129"/>
                  <a:pt x="1745119" y="2045041"/>
                </a:cubicBezTo>
                <a:cubicBezTo>
                  <a:pt x="1749004" y="2045041"/>
                  <a:pt x="1752903" y="2045041"/>
                  <a:pt x="1756803" y="2052882"/>
                </a:cubicBezTo>
                <a:cubicBezTo>
                  <a:pt x="1760688" y="2056795"/>
                  <a:pt x="1764587" y="2060708"/>
                  <a:pt x="1768487" y="2068534"/>
                </a:cubicBezTo>
                <a:cubicBezTo>
                  <a:pt x="1772372" y="2068534"/>
                  <a:pt x="1772372" y="2056795"/>
                  <a:pt x="1772372" y="2056795"/>
                </a:cubicBezTo>
                <a:cubicBezTo>
                  <a:pt x="1776272" y="2048970"/>
                  <a:pt x="1784056" y="2045041"/>
                  <a:pt x="1787955" y="2041129"/>
                </a:cubicBezTo>
                <a:cubicBezTo>
                  <a:pt x="1799640" y="2033303"/>
                  <a:pt x="1791855" y="2009811"/>
                  <a:pt x="1807424" y="2005898"/>
                </a:cubicBezTo>
                <a:cubicBezTo>
                  <a:pt x="1815224" y="2005898"/>
                  <a:pt x="1815224" y="2017637"/>
                  <a:pt x="1819109" y="2009811"/>
                </a:cubicBezTo>
                <a:cubicBezTo>
                  <a:pt x="1823008" y="2001985"/>
                  <a:pt x="1823008" y="2001985"/>
                  <a:pt x="1834692" y="2001985"/>
                </a:cubicBezTo>
                <a:cubicBezTo>
                  <a:pt x="1846377" y="2001985"/>
                  <a:pt x="1858061" y="1990232"/>
                  <a:pt x="1865845" y="1982406"/>
                </a:cubicBezTo>
                <a:cubicBezTo>
                  <a:pt x="1865845" y="1980450"/>
                  <a:pt x="1869741" y="1979471"/>
                  <a:pt x="1873638" y="1979961"/>
                </a:cubicBezTo>
                <a:cubicBezTo>
                  <a:pt x="1877533" y="1980450"/>
                  <a:pt x="1881429" y="1982406"/>
                  <a:pt x="1881429" y="1986319"/>
                </a:cubicBezTo>
                <a:cubicBezTo>
                  <a:pt x="1877529" y="1994160"/>
                  <a:pt x="1869745" y="1994160"/>
                  <a:pt x="1865845" y="1998073"/>
                </a:cubicBezTo>
                <a:cubicBezTo>
                  <a:pt x="1858061" y="2001985"/>
                  <a:pt x="1850276" y="2005898"/>
                  <a:pt x="1846377" y="2013724"/>
                </a:cubicBezTo>
                <a:lnTo>
                  <a:pt x="1843501" y="2031050"/>
                </a:lnTo>
                <a:lnTo>
                  <a:pt x="1847060" y="2025911"/>
                </a:lnTo>
                <a:cubicBezTo>
                  <a:pt x="1847060" y="2014148"/>
                  <a:pt x="1850962" y="2010224"/>
                  <a:pt x="1862684" y="2002385"/>
                </a:cubicBezTo>
                <a:cubicBezTo>
                  <a:pt x="1862684" y="2006299"/>
                  <a:pt x="1874393" y="2010224"/>
                  <a:pt x="1870490" y="2018072"/>
                </a:cubicBezTo>
                <a:cubicBezTo>
                  <a:pt x="1870490" y="2021987"/>
                  <a:pt x="1862684" y="2025911"/>
                  <a:pt x="1862684" y="2029836"/>
                </a:cubicBezTo>
                <a:cubicBezTo>
                  <a:pt x="1858768" y="2037675"/>
                  <a:pt x="1874393" y="2053362"/>
                  <a:pt x="1882212" y="2045523"/>
                </a:cubicBezTo>
                <a:cubicBezTo>
                  <a:pt x="1890018" y="2029836"/>
                  <a:pt x="1874393" y="2025911"/>
                  <a:pt x="1874393" y="2014148"/>
                </a:cubicBezTo>
                <a:cubicBezTo>
                  <a:pt x="1874393" y="2002385"/>
                  <a:pt x="1905642" y="1998460"/>
                  <a:pt x="1909545" y="1998460"/>
                </a:cubicBezTo>
                <a:cubicBezTo>
                  <a:pt x="1921267" y="1998460"/>
                  <a:pt x="1929072" y="1998460"/>
                  <a:pt x="1932975" y="2006299"/>
                </a:cubicBezTo>
                <a:cubicBezTo>
                  <a:pt x="1936892" y="2014148"/>
                  <a:pt x="1936892" y="2018072"/>
                  <a:pt x="1944697" y="2018072"/>
                </a:cubicBezTo>
                <a:cubicBezTo>
                  <a:pt x="1956419" y="2018072"/>
                  <a:pt x="1972044" y="2010224"/>
                  <a:pt x="1979850" y="2018072"/>
                </a:cubicBezTo>
                <a:cubicBezTo>
                  <a:pt x="1987655" y="2025911"/>
                  <a:pt x="1991572" y="2025911"/>
                  <a:pt x="2003280" y="2025911"/>
                </a:cubicBezTo>
                <a:cubicBezTo>
                  <a:pt x="2011099" y="2029836"/>
                  <a:pt x="2015002" y="2018072"/>
                  <a:pt x="2022808" y="2014148"/>
                </a:cubicBezTo>
                <a:cubicBezTo>
                  <a:pt x="2030627" y="2010224"/>
                  <a:pt x="2038432" y="2014148"/>
                  <a:pt x="2046252" y="2014148"/>
                </a:cubicBezTo>
                <a:cubicBezTo>
                  <a:pt x="2046252" y="2014148"/>
                  <a:pt x="2061863" y="2014148"/>
                  <a:pt x="2057960" y="2018072"/>
                </a:cubicBezTo>
                <a:cubicBezTo>
                  <a:pt x="2054057" y="2018072"/>
                  <a:pt x="2042335" y="2014148"/>
                  <a:pt x="2042335" y="2021987"/>
                </a:cubicBezTo>
                <a:cubicBezTo>
                  <a:pt x="2042335" y="2021987"/>
                  <a:pt x="2042335" y="2029836"/>
                  <a:pt x="2042335" y="2029836"/>
                </a:cubicBezTo>
                <a:cubicBezTo>
                  <a:pt x="2046252" y="2029836"/>
                  <a:pt x="2050154" y="2021987"/>
                  <a:pt x="2054057" y="2025911"/>
                </a:cubicBezTo>
                <a:cubicBezTo>
                  <a:pt x="2054057" y="2029836"/>
                  <a:pt x="2054057" y="2033760"/>
                  <a:pt x="2054057" y="2033760"/>
                </a:cubicBezTo>
                <a:cubicBezTo>
                  <a:pt x="2057960" y="2037675"/>
                  <a:pt x="2057960" y="2029836"/>
                  <a:pt x="2061863" y="2029836"/>
                </a:cubicBezTo>
                <a:cubicBezTo>
                  <a:pt x="2061863" y="2029836"/>
                  <a:pt x="2065779" y="2037675"/>
                  <a:pt x="2065779" y="2033760"/>
                </a:cubicBezTo>
                <a:cubicBezTo>
                  <a:pt x="2065779" y="2029836"/>
                  <a:pt x="2081390" y="2037675"/>
                  <a:pt x="2081390" y="2041599"/>
                </a:cubicBezTo>
                <a:cubicBezTo>
                  <a:pt x="2081390" y="2045523"/>
                  <a:pt x="2081390" y="2053362"/>
                  <a:pt x="2077488" y="2053362"/>
                </a:cubicBezTo>
                <a:cubicBezTo>
                  <a:pt x="2073585" y="2053362"/>
                  <a:pt x="2069682" y="2053362"/>
                  <a:pt x="2069682" y="2057287"/>
                </a:cubicBezTo>
                <a:cubicBezTo>
                  <a:pt x="2069682" y="2057287"/>
                  <a:pt x="2084328" y="2056306"/>
                  <a:pt x="2094580" y="2057285"/>
                </a:cubicBezTo>
                <a:lnTo>
                  <a:pt x="2102343" y="2059933"/>
                </a:lnTo>
                <a:lnTo>
                  <a:pt x="2104709" y="2057043"/>
                </a:lnTo>
                <a:cubicBezTo>
                  <a:pt x="2112488" y="2060964"/>
                  <a:pt x="2128056" y="2072742"/>
                  <a:pt x="2131943" y="2084512"/>
                </a:cubicBezTo>
                <a:cubicBezTo>
                  <a:pt x="2131943" y="2092362"/>
                  <a:pt x="2143618" y="2092362"/>
                  <a:pt x="2147505" y="2100211"/>
                </a:cubicBezTo>
                <a:lnTo>
                  <a:pt x="2154805" y="2107566"/>
                </a:lnTo>
                <a:lnTo>
                  <a:pt x="2163917" y="2107086"/>
                </a:lnTo>
                <a:cubicBezTo>
                  <a:pt x="2166375" y="2105610"/>
                  <a:pt x="2168341" y="2103642"/>
                  <a:pt x="2170305" y="2103642"/>
                </a:cubicBezTo>
                <a:cubicBezTo>
                  <a:pt x="2170305" y="2107578"/>
                  <a:pt x="2174239" y="2115449"/>
                  <a:pt x="2182106" y="2111514"/>
                </a:cubicBezTo>
                <a:cubicBezTo>
                  <a:pt x="2189969" y="2103642"/>
                  <a:pt x="2209636" y="2107578"/>
                  <a:pt x="2221433" y="2111514"/>
                </a:cubicBezTo>
                <a:lnTo>
                  <a:pt x="2216858" y="2119147"/>
                </a:lnTo>
                <a:lnTo>
                  <a:pt x="2225010" y="2115551"/>
                </a:lnTo>
                <a:cubicBezTo>
                  <a:pt x="2236740" y="2115551"/>
                  <a:pt x="2244560" y="2123391"/>
                  <a:pt x="2252381" y="2131232"/>
                </a:cubicBezTo>
                <a:cubicBezTo>
                  <a:pt x="2256291" y="2135153"/>
                  <a:pt x="2260201" y="2139073"/>
                  <a:pt x="2268021" y="2142993"/>
                </a:cubicBezTo>
                <a:lnTo>
                  <a:pt x="2267832" y="2143257"/>
                </a:lnTo>
                <a:lnTo>
                  <a:pt x="2267983" y="2143181"/>
                </a:lnTo>
                <a:cubicBezTo>
                  <a:pt x="2271863" y="2147115"/>
                  <a:pt x="2275779" y="2151013"/>
                  <a:pt x="2275779" y="2154947"/>
                </a:cubicBezTo>
                <a:cubicBezTo>
                  <a:pt x="2275779" y="2166677"/>
                  <a:pt x="2275779" y="2182342"/>
                  <a:pt x="2287491" y="2186240"/>
                </a:cubicBezTo>
                <a:cubicBezTo>
                  <a:pt x="2295287" y="2190174"/>
                  <a:pt x="2295287" y="2198006"/>
                  <a:pt x="2291371" y="2201904"/>
                </a:cubicBezTo>
                <a:cubicBezTo>
                  <a:pt x="2291371" y="2209736"/>
                  <a:pt x="2295287" y="2209736"/>
                  <a:pt x="2291371" y="2213671"/>
                </a:cubicBezTo>
                <a:cubicBezTo>
                  <a:pt x="2287491" y="2221503"/>
                  <a:pt x="2283575" y="2213671"/>
                  <a:pt x="2279659" y="2217569"/>
                </a:cubicBezTo>
                <a:cubicBezTo>
                  <a:pt x="2279659" y="2221503"/>
                  <a:pt x="2271863" y="2221503"/>
                  <a:pt x="2271863" y="2225401"/>
                </a:cubicBezTo>
                <a:cubicBezTo>
                  <a:pt x="2271863" y="2229299"/>
                  <a:pt x="2256271" y="2252796"/>
                  <a:pt x="2256271" y="2252796"/>
                </a:cubicBezTo>
                <a:cubicBezTo>
                  <a:pt x="2264067" y="2252796"/>
                  <a:pt x="2264067" y="2233233"/>
                  <a:pt x="2271863" y="2237131"/>
                </a:cubicBezTo>
                <a:cubicBezTo>
                  <a:pt x="2275779" y="2241065"/>
                  <a:pt x="2260187" y="2252796"/>
                  <a:pt x="2260187" y="2252796"/>
                </a:cubicBezTo>
                <a:cubicBezTo>
                  <a:pt x="2264067" y="2252796"/>
                  <a:pt x="2275779" y="2237131"/>
                  <a:pt x="2275779" y="2237131"/>
                </a:cubicBezTo>
                <a:cubicBezTo>
                  <a:pt x="2271863" y="2237131"/>
                  <a:pt x="2283575" y="2272394"/>
                  <a:pt x="2287491" y="2268460"/>
                </a:cubicBezTo>
                <a:cubicBezTo>
                  <a:pt x="2291371" y="2264562"/>
                  <a:pt x="2287491" y="2256730"/>
                  <a:pt x="2295287" y="2260628"/>
                </a:cubicBezTo>
                <a:cubicBezTo>
                  <a:pt x="2295287" y="2260628"/>
                  <a:pt x="2299167" y="2264562"/>
                  <a:pt x="2299167" y="2264562"/>
                </a:cubicBezTo>
                <a:cubicBezTo>
                  <a:pt x="2306963" y="2272394"/>
                  <a:pt x="2303083" y="2276292"/>
                  <a:pt x="2310879" y="2264562"/>
                </a:cubicBezTo>
                <a:cubicBezTo>
                  <a:pt x="2314760" y="2256730"/>
                  <a:pt x="2326472" y="2252796"/>
                  <a:pt x="2330388" y="2241065"/>
                </a:cubicBezTo>
                <a:cubicBezTo>
                  <a:pt x="2334268" y="2237131"/>
                  <a:pt x="2342064" y="2237131"/>
                  <a:pt x="2349860" y="2241065"/>
                </a:cubicBezTo>
                <a:cubicBezTo>
                  <a:pt x="2361572" y="2241065"/>
                  <a:pt x="2377164" y="2248898"/>
                  <a:pt x="2388876" y="2256730"/>
                </a:cubicBezTo>
                <a:cubicBezTo>
                  <a:pt x="2396672" y="2260628"/>
                  <a:pt x="2408348" y="2280227"/>
                  <a:pt x="2420060" y="2276292"/>
                </a:cubicBezTo>
                <a:cubicBezTo>
                  <a:pt x="2435652" y="2268460"/>
                  <a:pt x="2451244" y="2288022"/>
                  <a:pt x="2466872" y="2284124"/>
                </a:cubicBezTo>
                <a:cubicBezTo>
                  <a:pt x="2478548" y="2284124"/>
                  <a:pt x="2482465" y="2280227"/>
                  <a:pt x="2494141" y="2284124"/>
                </a:cubicBezTo>
                <a:cubicBezTo>
                  <a:pt x="2498057" y="2288022"/>
                  <a:pt x="2505853" y="2291957"/>
                  <a:pt x="2513649" y="2295855"/>
                </a:cubicBezTo>
                <a:cubicBezTo>
                  <a:pt x="2525361" y="2303687"/>
                  <a:pt x="2537037" y="2319351"/>
                  <a:pt x="2556545" y="2323286"/>
                </a:cubicBezTo>
                <a:cubicBezTo>
                  <a:pt x="2560461" y="2327183"/>
                  <a:pt x="2572137" y="2323286"/>
                  <a:pt x="2579933" y="2327183"/>
                </a:cubicBezTo>
                <a:lnTo>
                  <a:pt x="2586152" y="2342786"/>
                </a:lnTo>
                <a:lnTo>
                  <a:pt x="2585537" y="2341807"/>
                </a:lnTo>
                <a:cubicBezTo>
                  <a:pt x="2585293" y="2341621"/>
                  <a:pt x="2585781" y="2342839"/>
                  <a:pt x="2587730" y="2346746"/>
                </a:cubicBezTo>
                <a:cubicBezTo>
                  <a:pt x="2599442" y="2374177"/>
                  <a:pt x="2583849" y="2401571"/>
                  <a:pt x="2564341" y="2425068"/>
                </a:cubicBezTo>
                <a:cubicBezTo>
                  <a:pt x="2560461" y="2432900"/>
                  <a:pt x="2552629" y="2432900"/>
                  <a:pt x="2544833" y="2440696"/>
                </a:cubicBezTo>
                <a:cubicBezTo>
                  <a:pt x="2540953" y="2448528"/>
                  <a:pt x="2537037" y="2456361"/>
                  <a:pt x="2533157" y="2460295"/>
                </a:cubicBezTo>
                <a:cubicBezTo>
                  <a:pt x="2533157" y="2464193"/>
                  <a:pt x="2529241" y="2475959"/>
                  <a:pt x="2521445" y="2475959"/>
                </a:cubicBezTo>
                <a:cubicBezTo>
                  <a:pt x="2521445" y="2475959"/>
                  <a:pt x="2517565" y="2475959"/>
                  <a:pt x="2517565" y="2475959"/>
                </a:cubicBezTo>
                <a:cubicBezTo>
                  <a:pt x="2517565" y="2475959"/>
                  <a:pt x="2517565" y="2479857"/>
                  <a:pt x="2517565" y="2479857"/>
                </a:cubicBezTo>
                <a:cubicBezTo>
                  <a:pt x="2517565" y="2479857"/>
                  <a:pt x="2509769" y="2475959"/>
                  <a:pt x="2509769" y="2475959"/>
                </a:cubicBezTo>
                <a:cubicBezTo>
                  <a:pt x="2509769" y="2483792"/>
                  <a:pt x="2513649" y="2479857"/>
                  <a:pt x="2509769" y="2487690"/>
                </a:cubicBezTo>
                <a:cubicBezTo>
                  <a:pt x="2505853" y="2491587"/>
                  <a:pt x="2509769" y="2499420"/>
                  <a:pt x="2509769" y="2507252"/>
                </a:cubicBezTo>
                <a:cubicBezTo>
                  <a:pt x="2509769" y="2519018"/>
                  <a:pt x="2513649" y="2530749"/>
                  <a:pt x="2509769" y="2542515"/>
                </a:cubicBezTo>
                <a:cubicBezTo>
                  <a:pt x="2509769" y="2550311"/>
                  <a:pt x="2505853" y="2554245"/>
                  <a:pt x="2505853" y="2562078"/>
                </a:cubicBezTo>
                <a:cubicBezTo>
                  <a:pt x="2505853" y="2565975"/>
                  <a:pt x="2509769" y="2573808"/>
                  <a:pt x="2505853" y="2577742"/>
                </a:cubicBezTo>
                <a:cubicBezTo>
                  <a:pt x="2501937" y="2581640"/>
                  <a:pt x="2498057" y="2581640"/>
                  <a:pt x="2498057" y="2585574"/>
                </a:cubicBezTo>
                <a:cubicBezTo>
                  <a:pt x="2494141" y="2593406"/>
                  <a:pt x="2494141" y="2597304"/>
                  <a:pt x="2494141" y="2605137"/>
                </a:cubicBezTo>
                <a:cubicBezTo>
                  <a:pt x="2494141" y="2616867"/>
                  <a:pt x="2490261" y="2620801"/>
                  <a:pt x="2482465" y="2632531"/>
                </a:cubicBezTo>
                <a:cubicBezTo>
                  <a:pt x="2478548" y="2636465"/>
                  <a:pt x="2474668" y="2640363"/>
                  <a:pt x="2470752" y="2644298"/>
                </a:cubicBezTo>
                <a:cubicBezTo>
                  <a:pt x="2466872" y="2648196"/>
                  <a:pt x="2470752" y="2656028"/>
                  <a:pt x="2466872" y="2659926"/>
                </a:cubicBezTo>
                <a:cubicBezTo>
                  <a:pt x="2466872" y="2663860"/>
                  <a:pt x="2462956" y="2667758"/>
                  <a:pt x="2459040" y="2667758"/>
                </a:cubicBezTo>
                <a:cubicBezTo>
                  <a:pt x="2455160" y="2671692"/>
                  <a:pt x="2455160" y="2675590"/>
                  <a:pt x="2451244" y="2679525"/>
                </a:cubicBezTo>
                <a:cubicBezTo>
                  <a:pt x="2447364" y="2683422"/>
                  <a:pt x="2435652" y="2683422"/>
                  <a:pt x="2431772" y="2683422"/>
                </a:cubicBezTo>
                <a:cubicBezTo>
                  <a:pt x="2427856" y="2683422"/>
                  <a:pt x="2431772" y="2679525"/>
                  <a:pt x="2427856" y="2679525"/>
                </a:cubicBezTo>
                <a:cubicBezTo>
                  <a:pt x="2427856" y="2679525"/>
                  <a:pt x="2408348" y="2687357"/>
                  <a:pt x="2404468" y="2683422"/>
                </a:cubicBezTo>
                <a:cubicBezTo>
                  <a:pt x="2404468" y="2679525"/>
                  <a:pt x="2396672" y="2691255"/>
                  <a:pt x="2396672" y="2691255"/>
                </a:cubicBezTo>
                <a:cubicBezTo>
                  <a:pt x="2396672" y="2691255"/>
                  <a:pt x="2381080" y="2695189"/>
                  <a:pt x="2384960" y="2699087"/>
                </a:cubicBezTo>
                <a:cubicBezTo>
                  <a:pt x="2384960" y="2699087"/>
                  <a:pt x="2388876" y="2702985"/>
                  <a:pt x="2384960" y="2702985"/>
                </a:cubicBezTo>
                <a:cubicBezTo>
                  <a:pt x="2381080" y="2702985"/>
                  <a:pt x="2377164" y="2699087"/>
                  <a:pt x="2373284" y="2699087"/>
                </a:cubicBezTo>
                <a:cubicBezTo>
                  <a:pt x="2365452" y="2702985"/>
                  <a:pt x="2361572" y="2706919"/>
                  <a:pt x="2357656" y="2706919"/>
                </a:cubicBezTo>
                <a:cubicBezTo>
                  <a:pt x="2349860" y="2710817"/>
                  <a:pt x="2345980" y="2714751"/>
                  <a:pt x="2342064" y="2718649"/>
                </a:cubicBezTo>
                <a:cubicBezTo>
                  <a:pt x="2338184" y="2722584"/>
                  <a:pt x="2334268" y="2730416"/>
                  <a:pt x="2326472" y="2734314"/>
                </a:cubicBezTo>
                <a:cubicBezTo>
                  <a:pt x="2322556" y="2734314"/>
                  <a:pt x="2322556" y="2734314"/>
                  <a:pt x="2322556" y="2738248"/>
                </a:cubicBezTo>
                <a:cubicBezTo>
                  <a:pt x="2322556" y="2746080"/>
                  <a:pt x="2322556" y="2749978"/>
                  <a:pt x="2318675" y="2753876"/>
                </a:cubicBezTo>
                <a:cubicBezTo>
                  <a:pt x="2314760" y="2769541"/>
                  <a:pt x="2326472" y="2785205"/>
                  <a:pt x="2314760" y="2796972"/>
                </a:cubicBezTo>
                <a:cubicBezTo>
                  <a:pt x="2306963" y="2808702"/>
                  <a:pt x="2295287" y="2812600"/>
                  <a:pt x="2287491" y="2828264"/>
                </a:cubicBezTo>
                <a:cubicBezTo>
                  <a:pt x="2283575" y="2840031"/>
                  <a:pt x="2283575" y="2847863"/>
                  <a:pt x="2275779" y="2855695"/>
                </a:cubicBezTo>
                <a:cubicBezTo>
                  <a:pt x="2264067" y="2863491"/>
                  <a:pt x="2252391" y="2867425"/>
                  <a:pt x="2248475" y="2879155"/>
                </a:cubicBezTo>
                <a:cubicBezTo>
                  <a:pt x="2244595" y="2883090"/>
                  <a:pt x="2240679" y="2890922"/>
                  <a:pt x="2240679" y="2894820"/>
                </a:cubicBezTo>
                <a:cubicBezTo>
                  <a:pt x="2236799" y="2902652"/>
                  <a:pt x="2232883" y="2906586"/>
                  <a:pt x="2228967" y="2910484"/>
                </a:cubicBezTo>
                <a:cubicBezTo>
                  <a:pt x="2225087" y="2902652"/>
                  <a:pt x="2221171" y="2886988"/>
                  <a:pt x="2217291" y="2879155"/>
                </a:cubicBezTo>
                <a:lnTo>
                  <a:pt x="2206285" y="2867240"/>
                </a:lnTo>
                <a:lnTo>
                  <a:pt x="2217735" y="2882525"/>
                </a:lnTo>
                <a:cubicBezTo>
                  <a:pt x="2221629" y="2890324"/>
                  <a:pt x="2221629" y="2894221"/>
                  <a:pt x="2225524" y="2902020"/>
                </a:cubicBezTo>
                <a:cubicBezTo>
                  <a:pt x="2229419" y="2909819"/>
                  <a:pt x="2225524" y="2917617"/>
                  <a:pt x="2217735" y="2925416"/>
                </a:cubicBezTo>
                <a:cubicBezTo>
                  <a:pt x="2213840" y="2929313"/>
                  <a:pt x="2202156" y="2937112"/>
                  <a:pt x="2198261" y="2937112"/>
                </a:cubicBezTo>
                <a:cubicBezTo>
                  <a:pt x="2190472" y="2937112"/>
                  <a:pt x="2182682" y="2933215"/>
                  <a:pt x="2174893" y="2937112"/>
                </a:cubicBezTo>
                <a:cubicBezTo>
                  <a:pt x="2170998" y="2937112"/>
                  <a:pt x="2163209" y="2929313"/>
                  <a:pt x="2159314" y="2929313"/>
                </a:cubicBezTo>
                <a:cubicBezTo>
                  <a:pt x="2155420" y="2925416"/>
                  <a:pt x="2147630" y="2925416"/>
                  <a:pt x="2139841" y="2925416"/>
                </a:cubicBezTo>
                <a:cubicBezTo>
                  <a:pt x="2132051" y="2921514"/>
                  <a:pt x="2132051" y="2921514"/>
                  <a:pt x="2128157" y="2913715"/>
                </a:cubicBezTo>
                <a:lnTo>
                  <a:pt x="2127855" y="2912325"/>
                </a:lnTo>
                <a:lnTo>
                  <a:pt x="2127855" y="2913902"/>
                </a:lnTo>
                <a:cubicBezTo>
                  <a:pt x="2127855" y="2917818"/>
                  <a:pt x="2131763" y="2917818"/>
                  <a:pt x="2131763" y="2921733"/>
                </a:cubicBezTo>
                <a:cubicBezTo>
                  <a:pt x="2127855" y="2921733"/>
                  <a:pt x="2127855" y="2925617"/>
                  <a:pt x="2127855" y="2925617"/>
                </a:cubicBezTo>
                <a:cubicBezTo>
                  <a:pt x="2127855" y="2933448"/>
                  <a:pt x="2143469" y="2937331"/>
                  <a:pt x="2147377" y="2941247"/>
                </a:cubicBezTo>
                <a:cubicBezTo>
                  <a:pt x="2155175" y="2949046"/>
                  <a:pt x="2143469" y="2952962"/>
                  <a:pt x="2147377" y="2960761"/>
                </a:cubicBezTo>
                <a:cubicBezTo>
                  <a:pt x="2155175" y="2968592"/>
                  <a:pt x="2162992" y="2968592"/>
                  <a:pt x="2162992" y="2980307"/>
                </a:cubicBezTo>
                <a:cubicBezTo>
                  <a:pt x="2159084" y="2988106"/>
                  <a:pt x="2155175" y="2992022"/>
                  <a:pt x="2151286" y="2995905"/>
                </a:cubicBezTo>
                <a:cubicBezTo>
                  <a:pt x="2147377" y="2999821"/>
                  <a:pt x="2147377" y="3003736"/>
                  <a:pt x="2143469" y="3007620"/>
                </a:cubicBezTo>
                <a:cubicBezTo>
                  <a:pt x="2135671" y="3011535"/>
                  <a:pt x="2123965" y="3015451"/>
                  <a:pt x="2120057" y="3019334"/>
                </a:cubicBezTo>
                <a:cubicBezTo>
                  <a:pt x="2104442" y="3019334"/>
                  <a:pt x="2092736" y="3027166"/>
                  <a:pt x="2077122" y="3027166"/>
                </a:cubicBezTo>
                <a:cubicBezTo>
                  <a:pt x="2077122" y="3027166"/>
                  <a:pt x="2053710" y="3027166"/>
                  <a:pt x="2057618" y="3031049"/>
                </a:cubicBezTo>
                <a:cubicBezTo>
                  <a:pt x="2057618" y="3031049"/>
                  <a:pt x="2061507" y="3023250"/>
                  <a:pt x="2053710" y="3023250"/>
                </a:cubicBezTo>
                <a:cubicBezTo>
                  <a:pt x="2049801" y="3023250"/>
                  <a:pt x="2049801" y="3031049"/>
                  <a:pt x="2053710" y="3034965"/>
                </a:cubicBezTo>
                <a:cubicBezTo>
                  <a:pt x="2053710" y="3038881"/>
                  <a:pt x="2057618" y="3038881"/>
                  <a:pt x="2053710" y="3046680"/>
                </a:cubicBezTo>
                <a:cubicBezTo>
                  <a:pt x="2053710" y="3046680"/>
                  <a:pt x="2049801" y="3050595"/>
                  <a:pt x="2049801" y="3054479"/>
                </a:cubicBezTo>
                <a:cubicBezTo>
                  <a:pt x="2045893" y="3062310"/>
                  <a:pt x="2053710" y="3066193"/>
                  <a:pt x="2045893" y="3074025"/>
                </a:cubicBezTo>
                <a:cubicBezTo>
                  <a:pt x="2042003" y="3074025"/>
                  <a:pt x="2038095" y="3077908"/>
                  <a:pt x="2034187" y="3077908"/>
                </a:cubicBezTo>
                <a:cubicBezTo>
                  <a:pt x="2018572" y="3077908"/>
                  <a:pt x="2010775" y="3070109"/>
                  <a:pt x="1999068" y="3066193"/>
                </a:cubicBezTo>
                <a:cubicBezTo>
                  <a:pt x="1991252" y="3066193"/>
                  <a:pt x="1999068" y="3093538"/>
                  <a:pt x="1999068" y="3097454"/>
                </a:cubicBezTo>
                <a:cubicBezTo>
                  <a:pt x="1999068" y="3101338"/>
                  <a:pt x="2006866" y="3105253"/>
                  <a:pt x="2014683" y="3105253"/>
                </a:cubicBezTo>
                <a:cubicBezTo>
                  <a:pt x="2014683" y="3105253"/>
                  <a:pt x="2022481" y="3097454"/>
                  <a:pt x="2022481" y="3101338"/>
                </a:cubicBezTo>
                <a:cubicBezTo>
                  <a:pt x="2026389" y="3105253"/>
                  <a:pt x="2026389" y="3116968"/>
                  <a:pt x="2018572" y="3116968"/>
                </a:cubicBezTo>
                <a:cubicBezTo>
                  <a:pt x="2014683" y="3116968"/>
                  <a:pt x="2014683" y="3113052"/>
                  <a:pt x="2010775" y="3109169"/>
                </a:cubicBezTo>
                <a:cubicBezTo>
                  <a:pt x="1991252" y="3105253"/>
                  <a:pt x="2010775" y="3120884"/>
                  <a:pt x="2010775" y="3120884"/>
                </a:cubicBezTo>
                <a:cubicBezTo>
                  <a:pt x="2006866" y="3128683"/>
                  <a:pt x="1987362" y="3128683"/>
                  <a:pt x="1991252" y="3140397"/>
                </a:cubicBezTo>
                <a:cubicBezTo>
                  <a:pt x="1995160" y="3148196"/>
                  <a:pt x="1987362" y="3152112"/>
                  <a:pt x="1987362" y="3159911"/>
                </a:cubicBezTo>
                <a:cubicBezTo>
                  <a:pt x="1983454" y="3171626"/>
                  <a:pt x="1983454" y="3163827"/>
                  <a:pt x="1975656" y="3167743"/>
                </a:cubicBezTo>
                <a:cubicBezTo>
                  <a:pt x="1967840" y="3167743"/>
                  <a:pt x="1963950" y="3175542"/>
                  <a:pt x="1956133" y="3179457"/>
                </a:cubicBezTo>
                <a:cubicBezTo>
                  <a:pt x="1952225" y="3183373"/>
                  <a:pt x="1944427" y="3195088"/>
                  <a:pt x="1948336" y="3202887"/>
                </a:cubicBezTo>
                <a:cubicBezTo>
                  <a:pt x="1952225" y="3210686"/>
                  <a:pt x="1956133" y="3210686"/>
                  <a:pt x="1960042" y="3214601"/>
                </a:cubicBezTo>
                <a:cubicBezTo>
                  <a:pt x="1963950" y="3222401"/>
                  <a:pt x="1979546" y="3214601"/>
                  <a:pt x="1983454" y="3222401"/>
                </a:cubicBezTo>
                <a:cubicBezTo>
                  <a:pt x="1987362" y="3230232"/>
                  <a:pt x="1975656" y="3234115"/>
                  <a:pt x="1975656" y="3238031"/>
                </a:cubicBezTo>
                <a:cubicBezTo>
                  <a:pt x="1975656" y="3238031"/>
                  <a:pt x="1983454" y="3241947"/>
                  <a:pt x="1979546" y="3245830"/>
                </a:cubicBezTo>
                <a:cubicBezTo>
                  <a:pt x="1975656" y="3249746"/>
                  <a:pt x="1971748" y="3249746"/>
                  <a:pt x="1967840" y="3253661"/>
                </a:cubicBezTo>
                <a:cubicBezTo>
                  <a:pt x="1956133" y="3257545"/>
                  <a:pt x="1948336" y="3261460"/>
                  <a:pt x="1944427" y="3269259"/>
                </a:cubicBezTo>
                <a:cubicBezTo>
                  <a:pt x="1944427" y="3277091"/>
                  <a:pt x="1948336" y="3284890"/>
                  <a:pt x="1944427" y="3292689"/>
                </a:cubicBezTo>
                <a:cubicBezTo>
                  <a:pt x="1940519" y="3292689"/>
                  <a:pt x="1936629" y="3296605"/>
                  <a:pt x="1932721" y="3292689"/>
                </a:cubicBezTo>
                <a:cubicBezTo>
                  <a:pt x="1928813" y="3292689"/>
                  <a:pt x="1928813" y="3288806"/>
                  <a:pt x="1924905" y="3288806"/>
                </a:cubicBezTo>
                <a:cubicBezTo>
                  <a:pt x="1928813" y="3288806"/>
                  <a:pt x="1921015" y="3292689"/>
                  <a:pt x="1921015" y="3292689"/>
                </a:cubicBezTo>
                <a:cubicBezTo>
                  <a:pt x="1921015" y="3292689"/>
                  <a:pt x="1936629" y="3292689"/>
                  <a:pt x="1928813" y="3296605"/>
                </a:cubicBezTo>
                <a:cubicBezTo>
                  <a:pt x="1917107" y="3304404"/>
                  <a:pt x="1917107" y="3308319"/>
                  <a:pt x="1917107" y="3316118"/>
                </a:cubicBezTo>
                <a:cubicBezTo>
                  <a:pt x="1917107" y="3323950"/>
                  <a:pt x="1917107" y="3331749"/>
                  <a:pt x="1924905" y="3339548"/>
                </a:cubicBezTo>
                <a:cubicBezTo>
                  <a:pt x="1924905" y="3343463"/>
                  <a:pt x="1932721" y="3355178"/>
                  <a:pt x="1928813" y="3355178"/>
                </a:cubicBezTo>
                <a:cubicBezTo>
                  <a:pt x="1928813" y="3355178"/>
                  <a:pt x="1921015" y="3351263"/>
                  <a:pt x="1921015" y="3347379"/>
                </a:cubicBezTo>
                <a:cubicBezTo>
                  <a:pt x="1917107" y="3347379"/>
                  <a:pt x="1913198" y="3347379"/>
                  <a:pt x="1913198" y="3351263"/>
                </a:cubicBezTo>
                <a:cubicBezTo>
                  <a:pt x="1909309" y="3347379"/>
                  <a:pt x="1905401" y="3347379"/>
                  <a:pt x="1901493" y="3347379"/>
                </a:cubicBezTo>
                <a:cubicBezTo>
                  <a:pt x="1893695" y="3347379"/>
                  <a:pt x="1881988" y="3347379"/>
                  <a:pt x="1874172" y="3343463"/>
                </a:cubicBezTo>
                <a:lnTo>
                  <a:pt x="1858736" y="3339592"/>
                </a:lnTo>
                <a:lnTo>
                  <a:pt x="1862406" y="3344365"/>
                </a:lnTo>
                <a:cubicBezTo>
                  <a:pt x="1870151" y="3348243"/>
                  <a:pt x="1881770" y="3348243"/>
                  <a:pt x="1889516" y="3348243"/>
                </a:cubicBezTo>
                <a:cubicBezTo>
                  <a:pt x="1897254" y="3348243"/>
                  <a:pt x="1924364" y="3348243"/>
                  <a:pt x="1905000" y="3359994"/>
                </a:cubicBezTo>
                <a:cubicBezTo>
                  <a:pt x="1901127" y="3359994"/>
                  <a:pt x="1889516" y="3359994"/>
                  <a:pt x="1885643" y="3367828"/>
                </a:cubicBezTo>
                <a:cubicBezTo>
                  <a:pt x="1877898" y="3375662"/>
                  <a:pt x="1885643" y="3383458"/>
                  <a:pt x="1881770" y="3391292"/>
                </a:cubicBezTo>
                <a:cubicBezTo>
                  <a:pt x="1874024" y="3399126"/>
                  <a:pt x="1858533" y="3387375"/>
                  <a:pt x="1858533" y="3387375"/>
                </a:cubicBezTo>
                <a:cubicBezTo>
                  <a:pt x="1858533" y="3387375"/>
                  <a:pt x="1858533" y="3387375"/>
                  <a:pt x="1862406" y="3387375"/>
                </a:cubicBezTo>
                <a:cubicBezTo>
                  <a:pt x="1858533" y="3383458"/>
                  <a:pt x="1846922" y="3387375"/>
                  <a:pt x="1850795" y="3379579"/>
                </a:cubicBezTo>
                <a:cubicBezTo>
                  <a:pt x="1854660" y="3375662"/>
                  <a:pt x="1866279" y="3379579"/>
                  <a:pt x="1870151" y="3375662"/>
                </a:cubicBezTo>
                <a:lnTo>
                  <a:pt x="1872074" y="3368532"/>
                </a:lnTo>
                <a:lnTo>
                  <a:pt x="1865885" y="3372652"/>
                </a:lnTo>
                <a:cubicBezTo>
                  <a:pt x="1861518" y="3374150"/>
                  <a:pt x="1856665" y="3375149"/>
                  <a:pt x="1854724" y="3375149"/>
                </a:cubicBezTo>
                <a:cubicBezTo>
                  <a:pt x="1850841" y="3375149"/>
                  <a:pt x="1843076" y="3379143"/>
                  <a:pt x="1839194" y="3375149"/>
                </a:cubicBezTo>
                <a:cubicBezTo>
                  <a:pt x="1839194" y="3375149"/>
                  <a:pt x="1831430" y="3367160"/>
                  <a:pt x="1831430" y="3367160"/>
                </a:cubicBezTo>
                <a:cubicBezTo>
                  <a:pt x="1831430" y="3367160"/>
                  <a:pt x="1843076" y="3359172"/>
                  <a:pt x="1843076" y="3359172"/>
                </a:cubicBezTo>
                <a:cubicBezTo>
                  <a:pt x="1846959" y="3355177"/>
                  <a:pt x="1846959" y="3363166"/>
                  <a:pt x="1850841" y="3363166"/>
                </a:cubicBezTo>
                <a:cubicBezTo>
                  <a:pt x="1854724" y="3363166"/>
                  <a:pt x="1858606" y="3363166"/>
                  <a:pt x="1862489" y="3363166"/>
                </a:cubicBezTo>
                <a:cubicBezTo>
                  <a:pt x="1866371" y="3363166"/>
                  <a:pt x="1866371" y="3367160"/>
                  <a:pt x="1870253" y="3367160"/>
                </a:cubicBezTo>
                <a:lnTo>
                  <a:pt x="1872444" y="3367160"/>
                </a:lnTo>
                <a:lnTo>
                  <a:pt x="1873056" y="3364890"/>
                </a:lnTo>
                <a:cubicBezTo>
                  <a:pt x="1870151" y="3361953"/>
                  <a:pt x="1864342" y="3359994"/>
                  <a:pt x="1858533" y="3359994"/>
                </a:cubicBezTo>
                <a:cubicBezTo>
                  <a:pt x="1854660" y="3356077"/>
                  <a:pt x="1846922" y="3359994"/>
                  <a:pt x="1850795" y="3352160"/>
                </a:cubicBezTo>
                <a:cubicBezTo>
                  <a:pt x="1854660" y="3348243"/>
                  <a:pt x="1846922" y="3348243"/>
                  <a:pt x="1850795" y="3344365"/>
                </a:cubicBezTo>
                <a:cubicBezTo>
                  <a:pt x="1850795" y="3344365"/>
                  <a:pt x="1854660" y="3336531"/>
                  <a:pt x="1850795" y="3336531"/>
                </a:cubicBezTo>
                <a:cubicBezTo>
                  <a:pt x="1850795" y="3332614"/>
                  <a:pt x="1850795" y="3336531"/>
                  <a:pt x="1846922" y="3340448"/>
                </a:cubicBezTo>
                <a:cubicBezTo>
                  <a:pt x="1843049" y="3336531"/>
                  <a:pt x="1843049" y="3332614"/>
                  <a:pt x="1839176" y="3332614"/>
                </a:cubicBezTo>
                <a:cubicBezTo>
                  <a:pt x="1843049" y="3332614"/>
                  <a:pt x="1835304" y="3352160"/>
                  <a:pt x="1831430" y="3344365"/>
                </a:cubicBezTo>
                <a:cubicBezTo>
                  <a:pt x="1827557" y="3336531"/>
                  <a:pt x="1827557" y="3340448"/>
                  <a:pt x="1819812" y="3336531"/>
                </a:cubicBezTo>
                <a:cubicBezTo>
                  <a:pt x="1819812" y="3336531"/>
                  <a:pt x="1831430" y="3332614"/>
                  <a:pt x="1831430" y="3328697"/>
                </a:cubicBezTo>
                <a:cubicBezTo>
                  <a:pt x="1831430" y="3328697"/>
                  <a:pt x="1827557" y="3324780"/>
                  <a:pt x="1831430" y="3320863"/>
                </a:cubicBezTo>
                <a:cubicBezTo>
                  <a:pt x="1827557" y="3320863"/>
                  <a:pt x="1815939" y="3332614"/>
                  <a:pt x="1819812" y="3324780"/>
                </a:cubicBezTo>
                <a:cubicBezTo>
                  <a:pt x="1819812" y="3320863"/>
                  <a:pt x="1827557" y="3316946"/>
                  <a:pt x="1827557" y="3313029"/>
                </a:cubicBezTo>
                <a:cubicBezTo>
                  <a:pt x="1823685" y="3309150"/>
                  <a:pt x="1827557" y="3309150"/>
                  <a:pt x="1827557" y="3305233"/>
                </a:cubicBezTo>
                <a:cubicBezTo>
                  <a:pt x="1827557" y="3309150"/>
                  <a:pt x="1812066" y="3309150"/>
                  <a:pt x="1815939" y="3301316"/>
                </a:cubicBezTo>
                <a:cubicBezTo>
                  <a:pt x="1815939" y="3297399"/>
                  <a:pt x="1812066" y="3297399"/>
                  <a:pt x="1815939" y="3297399"/>
                </a:cubicBezTo>
                <a:cubicBezTo>
                  <a:pt x="1815939" y="3297399"/>
                  <a:pt x="1823685" y="3293482"/>
                  <a:pt x="1823685" y="3293482"/>
                </a:cubicBezTo>
                <a:cubicBezTo>
                  <a:pt x="1819812" y="3289565"/>
                  <a:pt x="1815939" y="3289565"/>
                  <a:pt x="1819812" y="3285648"/>
                </a:cubicBezTo>
                <a:cubicBezTo>
                  <a:pt x="1819812" y="3281731"/>
                  <a:pt x="1823685" y="3281731"/>
                  <a:pt x="1823685" y="3281731"/>
                </a:cubicBezTo>
                <a:cubicBezTo>
                  <a:pt x="1819812" y="3285648"/>
                  <a:pt x="1823685" y="3266101"/>
                  <a:pt x="1823685" y="3266101"/>
                </a:cubicBezTo>
                <a:cubicBezTo>
                  <a:pt x="1823685" y="3266101"/>
                  <a:pt x="1812066" y="3281731"/>
                  <a:pt x="1815939" y="3270018"/>
                </a:cubicBezTo>
                <a:cubicBezTo>
                  <a:pt x="1815939" y="3270018"/>
                  <a:pt x="1815939" y="3258267"/>
                  <a:pt x="1819812" y="3258267"/>
                </a:cubicBezTo>
                <a:cubicBezTo>
                  <a:pt x="1823685" y="3258267"/>
                  <a:pt x="1815939" y="3250433"/>
                  <a:pt x="1815939" y="3250433"/>
                </a:cubicBezTo>
                <a:cubicBezTo>
                  <a:pt x="1812066" y="3246516"/>
                  <a:pt x="1815939" y="3246516"/>
                  <a:pt x="1819812" y="3242637"/>
                </a:cubicBezTo>
                <a:cubicBezTo>
                  <a:pt x="1819812" y="3238720"/>
                  <a:pt x="1831430" y="3246516"/>
                  <a:pt x="1831430" y="3246516"/>
                </a:cubicBezTo>
                <a:cubicBezTo>
                  <a:pt x="1835304" y="3250433"/>
                  <a:pt x="1835304" y="3238720"/>
                  <a:pt x="1831430" y="3238720"/>
                </a:cubicBezTo>
                <a:cubicBezTo>
                  <a:pt x="1827557" y="3234803"/>
                  <a:pt x="1819812" y="3238720"/>
                  <a:pt x="1815939" y="3238720"/>
                </a:cubicBezTo>
                <a:cubicBezTo>
                  <a:pt x="1808201" y="3234803"/>
                  <a:pt x="1831430" y="3207423"/>
                  <a:pt x="1815939" y="3211301"/>
                </a:cubicBezTo>
                <a:cubicBezTo>
                  <a:pt x="1808201" y="3215218"/>
                  <a:pt x="1796582" y="3207423"/>
                  <a:pt x="1796582" y="3207423"/>
                </a:cubicBezTo>
                <a:cubicBezTo>
                  <a:pt x="1792709" y="3211301"/>
                  <a:pt x="1796582" y="3215218"/>
                  <a:pt x="1796582" y="3215218"/>
                </a:cubicBezTo>
                <a:cubicBezTo>
                  <a:pt x="1792709" y="3215218"/>
                  <a:pt x="1788836" y="3211301"/>
                  <a:pt x="1788836" y="3211301"/>
                </a:cubicBezTo>
                <a:cubicBezTo>
                  <a:pt x="1788836" y="3203506"/>
                  <a:pt x="1804328" y="3203506"/>
                  <a:pt x="1804328" y="3199589"/>
                </a:cubicBezTo>
                <a:cubicBezTo>
                  <a:pt x="1808201" y="3195672"/>
                  <a:pt x="1804328" y="3195672"/>
                  <a:pt x="1804328" y="3191755"/>
                </a:cubicBezTo>
                <a:cubicBezTo>
                  <a:pt x="1804328" y="3191755"/>
                  <a:pt x="1808201" y="3187838"/>
                  <a:pt x="1808201" y="3187838"/>
                </a:cubicBezTo>
                <a:cubicBezTo>
                  <a:pt x="1815939" y="3183921"/>
                  <a:pt x="1812066" y="3187838"/>
                  <a:pt x="1819812" y="3191755"/>
                </a:cubicBezTo>
                <a:cubicBezTo>
                  <a:pt x="1819812" y="3195672"/>
                  <a:pt x="1827557" y="3203506"/>
                  <a:pt x="1827557" y="3203506"/>
                </a:cubicBezTo>
                <a:cubicBezTo>
                  <a:pt x="1835304" y="3207423"/>
                  <a:pt x="1831430" y="3187838"/>
                  <a:pt x="1831430" y="3187838"/>
                </a:cubicBezTo>
                <a:cubicBezTo>
                  <a:pt x="1827557" y="3176087"/>
                  <a:pt x="1839176" y="3180004"/>
                  <a:pt x="1843049" y="3180004"/>
                </a:cubicBezTo>
                <a:cubicBezTo>
                  <a:pt x="1839176" y="3180004"/>
                  <a:pt x="1835304" y="3168291"/>
                  <a:pt x="1839176" y="3164374"/>
                </a:cubicBezTo>
                <a:cubicBezTo>
                  <a:pt x="1831430" y="3164374"/>
                  <a:pt x="1839176" y="3160457"/>
                  <a:pt x="1843049" y="3160457"/>
                </a:cubicBezTo>
                <a:cubicBezTo>
                  <a:pt x="1846922" y="3156540"/>
                  <a:pt x="1846922" y="3156540"/>
                  <a:pt x="1846922" y="3156540"/>
                </a:cubicBezTo>
                <a:cubicBezTo>
                  <a:pt x="1843049" y="3152623"/>
                  <a:pt x="1835304" y="3152623"/>
                  <a:pt x="1839176" y="3148706"/>
                </a:cubicBezTo>
                <a:cubicBezTo>
                  <a:pt x="1843049" y="3140872"/>
                  <a:pt x="1843049" y="3140872"/>
                  <a:pt x="1843049" y="3136993"/>
                </a:cubicBezTo>
                <a:cubicBezTo>
                  <a:pt x="1839176" y="3129159"/>
                  <a:pt x="1843049" y="3113491"/>
                  <a:pt x="1846922" y="3105657"/>
                </a:cubicBezTo>
                <a:cubicBezTo>
                  <a:pt x="1846922" y="3105657"/>
                  <a:pt x="1850795" y="3101778"/>
                  <a:pt x="1850795" y="3101778"/>
                </a:cubicBezTo>
                <a:cubicBezTo>
                  <a:pt x="1846922" y="3097861"/>
                  <a:pt x="1846922" y="3097861"/>
                  <a:pt x="1846922" y="3093944"/>
                </a:cubicBezTo>
                <a:cubicBezTo>
                  <a:pt x="1850795" y="3090027"/>
                  <a:pt x="1854660" y="3090027"/>
                  <a:pt x="1854660" y="3090027"/>
                </a:cubicBezTo>
                <a:cubicBezTo>
                  <a:pt x="1858533" y="3086110"/>
                  <a:pt x="1843049" y="3086110"/>
                  <a:pt x="1839176" y="3090027"/>
                </a:cubicBezTo>
                <a:cubicBezTo>
                  <a:pt x="1835304" y="3093944"/>
                  <a:pt x="1831430" y="3093944"/>
                  <a:pt x="1827557" y="3086110"/>
                </a:cubicBezTo>
                <a:cubicBezTo>
                  <a:pt x="1819812" y="3074359"/>
                  <a:pt x="1827557" y="3054813"/>
                  <a:pt x="1835304" y="3046979"/>
                </a:cubicBezTo>
                <a:cubicBezTo>
                  <a:pt x="1843049" y="3031349"/>
                  <a:pt x="1835304" y="3011764"/>
                  <a:pt x="1831430" y="3000051"/>
                </a:cubicBezTo>
                <a:cubicBezTo>
                  <a:pt x="1827557" y="2988300"/>
                  <a:pt x="1839176" y="2984383"/>
                  <a:pt x="1843049" y="2972632"/>
                </a:cubicBezTo>
                <a:cubicBezTo>
                  <a:pt x="1850795" y="2953085"/>
                  <a:pt x="1858533" y="2933500"/>
                  <a:pt x="1866279" y="2913954"/>
                </a:cubicBezTo>
                <a:cubicBezTo>
                  <a:pt x="1870151" y="2910037"/>
                  <a:pt x="1866279" y="2902203"/>
                  <a:pt x="1870151" y="2898286"/>
                </a:cubicBezTo>
                <a:cubicBezTo>
                  <a:pt x="1870151" y="2894407"/>
                  <a:pt x="1870151" y="2886573"/>
                  <a:pt x="1870151" y="2882656"/>
                </a:cubicBezTo>
                <a:cubicBezTo>
                  <a:pt x="1870151" y="2870905"/>
                  <a:pt x="1870151" y="2859192"/>
                  <a:pt x="1870151" y="2847441"/>
                </a:cubicBezTo>
                <a:cubicBezTo>
                  <a:pt x="1870151" y="2843524"/>
                  <a:pt x="1866279" y="2839607"/>
                  <a:pt x="1870151" y="2835690"/>
                </a:cubicBezTo>
                <a:cubicBezTo>
                  <a:pt x="1877898" y="2831773"/>
                  <a:pt x="1877898" y="2827895"/>
                  <a:pt x="1877898" y="2820060"/>
                </a:cubicBezTo>
                <a:cubicBezTo>
                  <a:pt x="1874024" y="2808309"/>
                  <a:pt x="1874024" y="2800475"/>
                  <a:pt x="1877898" y="2788763"/>
                </a:cubicBezTo>
                <a:cubicBezTo>
                  <a:pt x="1885643" y="2765261"/>
                  <a:pt x="1893390" y="2737880"/>
                  <a:pt x="1893390" y="2714416"/>
                </a:cubicBezTo>
                <a:cubicBezTo>
                  <a:pt x="1893390" y="2706582"/>
                  <a:pt x="1889516" y="2698748"/>
                  <a:pt x="1889516" y="2690914"/>
                </a:cubicBezTo>
                <a:cubicBezTo>
                  <a:pt x="1889516" y="2687036"/>
                  <a:pt x="1893390" y="2683119"/>
                  <a:pt x="1897254" y="2679202"/>
                </a:cubicBezTo>
                <a:cubicBezTo>
                  <a:pt x="1901127" y="2663533"/>
                  <a:pt x="1897254" y="2643987"/>
                  <a:pt x="1897254" y="2628319"/>
                </a:cubicBezTo>
                <a:cubicBezTo>
                  <a:pt x="1897254" y="2616606"/>
                  <a:pt x="1897254" y="2604855"/>
                  <a:pt x="1897254" y="2593104"/>
                </a:cubicBezTo>
                <a:lnTo>
                  <a:pt x="1898148" y="2587717"/>
                </a:lnTo>
                <a:lnTo>
                  <a:pt x="1898051" y="2587798"/>
                </a:lnTo>
                <a:cubicBezTo>
                  <a:pt x="1896097" y="2588225"/>
                  <a:pt x="1893409" y="2587735"/>
                  <a:pt x="1889499" y="2585778"/>
                </a:cubicBezTo>
                <a:cubicBezTo>
                  <a:pt x="1881679" y="2577971"/>
                  <a:pt x="1873859" y="2570146"/>
                  <a:pt x="1866039" y="2562321"/>
                </a:cubicBezTo>
                <a:cubicBezTo>
                  <a:pt x="1854303" y="2558417"/>
                  <a:pt x="1846482" y="2550592"/>
                  <a:pt x="1838662" y="2546689"/>
                </a:cubicBezTo>
                <a:cubicBezTo>
                  <a:pt x="1826938" y="2542768"/>
                  <a:pt x="1815202" y="2534943"/>
                  <a:pt x="1803478" y="2531039"/>
                </a:cubicBezTo>
                <a:cubicBezTo>
                  <a:pt x="1795658" y="2527135"/>
                  <a:pt x="1791742" y="2519310"/>
                  <a:pt x="1787838" y="2511486"/>
                </a:cubicBezTo>
                <a:cubicBezTo>
                  <a:pt x="1783922" y="2507582"/>
                  <a:pt x="1780018" y="2503678"/>
                  <a:pt x="1776102" y="2499757"/>
                </a:cubicBezTo>
                <a:cubicBezTo>
                  <a:pt x="1776102" y="2495853"/>
                  <a:pt x="1780018" y="2499757"/>
                  <a:pt x="1780018" y="2495853"/>
                </a:cubicBezTo>
                <a:cubicBezTo>
                  <a:pt x="1780018" y="2484125"/>
                  <a:pt x="1772197" y="2476300"/>
                  <a:pt x="1768293" y="2468475"/>
                </a:cubicBezTo>
                <a:cubicBezTo>
                  <a:pt x="1752653" y="2448921"/>
                  <a:pt x="1744833" y="2425464"/>
                  <a:pt x="1733097" y="2405911"/>
                </a:cubicBezTo>
                <a:cubicBezTo>
                  <a:pt x="1725277" y="2382453"/>
                  <a:pt x="1709637" y="2358996"/>
                  <a:pt x="1690093" y="2347268"/>
                </a:cubicBezTo>
                <a:cubicBezTo>
                  <a:pt x="1682272" y="2343347"/>
                  <a:pt x="1686177" y="2339443"/>
                  <a:pt x="1690093" y="2339443"/>
                </a:cubicBezTo>
                <a:cubicBezTo>
                  <a:pt x="1693997" y="2335539"/>
                  <a:pt x="1686177" y="2323810"/>
                  <a:pt x="1686177" y="2323810"/>
                </a:cubicBezTo>
                <a:cubicBezTo>
                  <a:pt x="1678357" y="2312064"/>
                  <a:pt x="1693997" y="2296432"/>
                  <a:pt x="1701817" y="2292528"/>
                </a:cubicBezTo>
                <a:cubicBezTo>
                  <a:pt x="1705733" y="2296432"/>
                  <a:pt x="1705733" y="2300336"/>
                  <a:pt x="1701817" y="2304257"/>
                </a:cubicBezTo>
                <a:cubicBezTo>
                  <a:pt x="1697913" y="2308161"/>
                  <a:pt x="1697913" y="2308161"/>
                  <a:pt x="1701817" y="2308161"/>
                </a:cubicBezTo>
                <a:cubicBezTo>
                  <a:pt x="1709637" y="2312064"/>
                  <a:pt x="1713553" y="2312064"/>
                  <a:pt x="1721373" y="2323810"/>
                </a:cubicBezTo>
                <a:cubicBezTo>
                  <a:pt x="1722349" y="2324786"/>
                  <a:pt x="1724059" y="2323319"/>
                  <a:pt x="1726136" y="2320508"/>
                </a:cubicBezTo>
                <a:lnTo>
                  <a:pt x="1726791" y="2319437"/>
                </a:lnTo>
                <a:lnTo>
                  <a:pt x="1721519" y="2323403"/>
                </a:lnTo>
                <a:cubicBezTo>
                  <a:pt x="1713727" y="2311667"/>
                  <a:pt x="1709825" y="2311667"/>
                  <a:pt x="1702028" y="2307751"/>
                </a:cubicBezTo>
                <a:cubicBezTo>
                  <a:pt x="1698132" y="2303840"/>
                  <a:pt x="1702028" y="2303840"/>
                  <a:pt x="1702028" y="2299924"/>
                </a:cubicBezTo>
                <a:cubicBezTo>
                  <a:pt x="1705929" y="2299924"/>
                  <a:pt x="1702028" y="2292098"/>
                  <a:pt x="1702028" y="2292098"/>
                </a:cubicBezTo>
                <a:cubicBezTo>
                  <a:pt x="1709825" y="2288187"/>
                  <a:pt x="1709825" y="2284271"/>
                  <a:pt x="1709825" y="2276445"/>
                </a:cubicBezTo>
                <a:cubicBezTo>
                  <a:pt x="1713727" y="2276445"/>
                  <a:pt x="1705929" y="2268618"/>
                  <a:pt x="1709825" y="2268618"/>
                </a:cubicBezTo>
                <a:cubicBezTo>
                  <a:pt x="1705929" y="2268618"/>
                  <a:pt x="1705929" y="2276445"/>
                  <a:pt x="1698132" y="2276445"/>
                </a:cubicBezTo>
                <a:cubicBezTo>
                  <a:pt x="1694231" y="2280355"/>
                  <a:pt x="1690335" y="2268618"/>
                  <a:pt x="1690335" y="2268618"/>
                </a:cubicBezTo>
                <a:cubicBezTo>
                  <a:pt x="1690335" y="2264702"/>
                  <a:pt x="1694231" y="2260792"/>
                  <a:pt x="1690335" y="2256876"/>
                </a:cubicBezTo>
                <a:cubicBezTo>
                  <a:pt x="1690335" y="2252965"/>
                  <a:pt x="1690335" y="2249049"/>
                  <a:pt x="1690335" y="2249049"/>
                </a:cubicBezTo>
                <a:cubicBezTo>
                  <a:pt x="1694231" y="2245139"/>
                  <a:pt x="1698132" y="2241223"/>
                  <a:pt x="1698132" y="2237307"/>
                </a:cubicBezTo>
                <a:cubicBezTo>
                  <a:pt x="1698132" y="2233396"/>
                  <a:pt x="1694231" y="2229480"/>
                  <a:pt x="1702028" y="2225570"/>
                </a:cubicBezTo>
                <a:cubicBezTo>
                  <a:pt x="1705929" y="2221654"/>
                  <a:pt x="1705929" y="2221654"/>
                  <a:pt x="1705929" y="2213827"/>
                </a:cubicBezTo>
                <a:cubicBezTo>
                  <a:pt x="1705929" y="2202090"/>
                  <a:pt x="1729316" y="2209917"/>
                  <a:pt x="1729316" y="2198174"/>
                </a:cubicBezTo>
                <a:cubicBezTo>
                  <a:pt x="1737113" y="2198174"/>
                  <a:pt x="1744910" y="2206001"/>
                  <a:pt x="1748806" y="2209917"/>
                </a:cubicBezTo>
                <a:cubicBezTo>
                  <a:pt x="1756603" y="2213827"/>
                  <a:pt x="1760504" y="2221654"/>
                  <a:pt x="1768301" y="2221654"/>
                </a:cubicBezTo>
                <a:lnTo>
                  <a:pt x="1781983" y="2218222"/>
                </a:lnTo>
                <a:lnTo>
                  <a:pt x="1780171" y="2217311"/>
                </a:lnTo>
                <a:cubicBezTo>
                  <a:pt x="1772372" y="2217311"/>
                  <a:pt x="1768487" y="2221224"/>
                  <a:pt x="1760688" y="2217311"/>
                </a:cubicBezTo>
                <a:cubicBezTo>
                  <a:pt x="1756803" y="2213398"/>
                  <a:pt x="1752903" y="2209470"/>
                  <a:pt x="1749004" y="2205558"/>
                </a:cubicBezTo>
                <a:cubicBezTo>
                  <a:pt x="1741219" y="2201645"/>
                  <a:pt x="1737319" y="2201645"/>
                  <a:pt x="1733435" y="2197732"/>
                </a:cubicBezTo>
                <a:cubicBezTo>
                  <a:pt x="1721750" y="2193819"/>
                  <a:pt x="1733435" y="2193819"/>
                  <a:pt x="1733435" y="2185994"/>
                </a:cubicBezTo>
                <a:cubicBezTo>
                  <a:pt x="1733435" y="2174240"/>
                  <a:pt x="1741219" y="2178153"/>
                  <a:pt x="1749004" y="2174240"/>
                </a:cubicBezTo>
                <a:cubicBezTo>
                  <a:pt x="1752903" y="2174240"/>
                  <a:pt x="1752903" y="2166414"/>
                  <a:pt x="1756803" y="2162502"/>
                </a:cubicBezTo>
                <a:cubicBezTo>
                  <a:pt x="1756803" y="2158589"/>
                  <a:pt x="1760688" y="2154661"/>
                  <a:pt x="1764587" y="2150748"/>
                </a:cubicBezTo>
                <a:cubicBezTo>
                  <a:pt x="1764587" y="2146835"/>
                  <a:pt x="1756803" y="2146835"/>
                  <a:pt x="1756803" y="2142922"/>
                </a:cubicBezTo>
                <a:cubicBezTo>
                  <a:pt x="1760688" y="2131184"/>
                  <a:pt x="1760688" y="2119430"/>
                  <a:pt x="1760688" y="2107692"/>
                </a:cubicBezTo>
                <a:cubicBezTo>
                  <a:pt x="1760688" y="2092026"/>
                  <a:pt x="1752903" y="2092026"/>
                  <a:pt x="1745119" y="2080287"/>
                </a:cubicBezTo>
                <a:cubicBezTo>
                  <a:pt x="1745119" y="2076374"/>
                  <a:pt x="1737319" y="2068534"/>
                  <a:pt x="1737319" y="2064621"/>
                </a:cubicBezTo>
                <a:cubicBezTo>
                  <a:pt x="1737319" y="2064621"/>
                  <a:pt x="1741219" y="2060708"/>
                  <a:pt x="1741219" y="2056795"/>
                </a:cubicBezTo>
                <a:cubicBezTo>
                  <a:pt x="1737319" y="2056795"/>
                  <a:pt x="1737319" y="2056795"/>
                  <a:pt x="1737319" y="2052882"/>
                </a:cubicBezTo>
                <a:cubicBezTo>
                  <a:pt x="1737319" y="2052882"/>
                  <a:pt x="1729535" y="2048970"/>
                  <a:pt x="1725636" y="2048970"/>
                </a:cubicBezTo>
                <a:cubicBezTo>
                  <a:pt x="1721750" y="2045041"/>
                  <a:pt x="1713951" y="2048970"/>
                  <a:pt x="1710066" y="2052882"/>
                </a:cubicBezTo>
                <a:cubicBezTo>
                  <a:pt x="1710066" y="2056795"/>
                  <a:pt x="1698382" y="2064621"/>
                  <a:pt x="1698382" y="2068534"/>
                </a:cubicBezTo>
                <a:cubicBezTo>
                  <a:pt x="1698382" y="2068534"/>
                  <a:pt x="1710066" y="2076374"/>
                  <a:pt x="1706167" y="2076374"/>
                </a:cubicBezTo>
                <a:cubicBezTo>
                  <a:pt x="1698382" y="2080287"/>
                  <a:pt x="1694482" y="2084200"/>
                  <a:pt x="1690583" y="2080287"/>
                </a:cubicBezTo>
                <a:cubicBezTo>
                  <a:pt x="1686698" y="2080287"/>
                  <a:pt x="1686698" y="2068534"/>
                  <a:pt x="1686698" y="2072446"/>
                </a:cubicBezTo>
                <a:cubicBezTo>
                  <a:pt x="1682798" y="2072446"/>
                  <a:pt x="1682798" y="2076374"/>
                  <a:pt x="1678899" y="2072446"/>
                </a:cubicBezTo>
                <a:cubicBezTo>
                  <a:pt x="1678899" y="2068534"/>
                  <a:pt x="1675014" y="2068534"/>
                  <a:pt x="1671114" y="2064621"/>
                </a:cubicBezTo>
                <a:cubicBezTo>
                  <a:pt x="1667214" y="2064621"/>
                  <a:pt x="1659430" y="2060708"/>
                  <a:pt x="1651645" y="2060708"/>
                </a:cubicBezTo>
                <a:lnTo>
                  <a:pt x="1652491" y="2058154"/>
                </a:lnTo>
                <a:lnTo>
                  <a:pt x="1643983" y="2061125"/>
                </a:lnTo>
                <a:cubicBezTo>
                  <a:pt x="1636153" y="2057219"/>
                  <a:pt x="1636153" y="2049408"/>
                  <a:pt x="1632237" y="2045503"/>
                </a:cubicBezTo>
                <a:cubicBezTo>
                  <a:pt x="1628324" y="2037692"/>
                  <a:pt x="1620494" y="2041597"/>
                  <a:pt x="1616578" y="2033786"/>
                </a:cubicBezTo>
                <a:lnTo>
                  <a:pt x="1610962" y="2030052"/>
                </a:lnTo>
                <a:lnTo>
                  <a:pt x="1610216" y="2028416"/>
                </a:lnTo>
                <a:cubicBezTo>
                  <a:pt x="1607769" y="2026952"/>
                  <a:pt x="1604833" y="2025976"/>
                  <a:pt x="1604833" y="2025976"/>
                </a:cubicBezTo>
                <a:lnTo>
                  <a:pt x="1610962" y="2030052"/>
                </a:lnTo>
                <a:lnTo>
                  <a:pt x="1612665" y="2033786"/>
                </a:lnTo>
                <a:cubicBezTo>
                  <a:pt x="1604833" y="2037692"/>
                  <a:pt x="1604833" y="2029881"/>
                  <a:pt x="1600919" y="2029881"/>
                </a:cubicBezTo>
                <a:cubicBezTo>
                  <a:pt x="1589174" y="2029881"/>
                  <a:pt x="1604833" y="2010354"/>
                  <a:pt x="1600919" y="2006448"/>
                </a:cubicBezTo>
                <a:lnTo>
                  <a:pt x="1618491" y="2009954"/>
                </a:lnTo>
                <a:lnTo>
                  <a:pt x="1605147" y="2006561"/>
                </a:lnTo>
                <a:cubicBezTo>
                  <a:pt x="1597401" y="2006561"/>
                  <a:pt x="1589659" y="2002622"/>
                  <a:pt x="1585786" y="1994744"/>
                </a:cubicBezTo>
                <a:cubicBezTo>
                  <a:pt x="1581913" y="1992775"/>
                  <a:pt x="1578041" y="1988836"/>
                  <a:pt x="1574169" y="1984405"/>
                </a:cubicBezTo>
                <a:lnTo>
                  <a:pt x="1562862" y="1971465"/>
                </a:lnTo>
                <a:lnTo>
                  <a:pt x="1561757" y="1971834"/>
                </a:lnTo>
                <a:cubicBezTo>
                  <a:pt x="1561757" y="1971834"/>
                  <a:pt x="1565662" y="1964012"/>
                  <a:pt x="1565662" y="1964012"/>
                </a:cubicBezTo>
                <a:cubicBezTo>
                  <a:pt x="1565662" y="1964012"/>
                  <a:pt x="1557853" y="1964012"/>
                  <a:pt x="1557853" y="1964012"/>
                </a:cubicBezTo>
                <a:lnTo>
                  <a:pt x="1557033" y="1960822"/>
                </a:lnTo>
                <a:lnTo>
                  <a:pt x="1552820" y="1965541"/>
                </a:lnTo>
                <a:cubicBezTo>
                  <a:pt x="1542337" y="1967524"/>
                  <a:pt x="1520623" y="1958149"/>
                  <a:pt x="1514634" y="1955263"/>
                </a:cubicBezTo>
                <a:lnTo>
                  <a:pt x="1517563" y="1952442"/>
                </a:lnTo>
                <a:lnTo>
                  <a:pt x="1515168" y="1951976"/>
                </a:lnTo>
                <a:cubicBezTo>
                  <a:pt x="1499460" y="1948041"/>
                  <a:pt x="1468046" y="1951976"/>
                  <a:pt x="1475900" y="1928358"/>
                </a:cubicBezTo>
                <a:lnTo>
                  <a:pt x="1476670" y="1919492"/>
                </a:lnTo>
                <a:lnTo>
                  <a:pt x="1474937" y="1922196"/>
                </a:lnTo>
                <a:cubicBezTo>
                  <a:pt x="1472990" y="1928063"/>
                  <a:pt x="1472016" y="1933930"/>
                  <a:pt x="1472016" y="1935885"/>
                </a:cubicBezTo>
                <a:cubicBezTo>
                  <a:pt x="1460329" y="1924152"/>
                  <a:pt x="1448642" y="1908508"/>
                  <a:pt x="1433059" y="1904597"/>
                </a:cubicBezTo>
                <a:cubicBezTo>
                  <a:pt x="1413581" y="1900686"/>
                  <a:pt x="1401894" y="1916330"/>
                  <a:pt x="1386311" y="1916330"/>
                </a:cubicBezTo>
                <a:cubicBezTo>
                  <a:pt x="1370729" y="1912419"/>
                  <a:pt x="1351251" y="1904597"/>
                  <a:pt x="1339564" y="1896774"/>
                </a:cubicBezTo>
                <a:cubicBezTo>
                  <a:pt x="1323982" y="1892863"/>
                  <a:pt x="1308399" y="1885041"/>
                  <a:pt x="1292817" y="1877219"/>
                </a:cubicBezTo>
                <a:cubicBezTo>
                  <a:pt x="1285026" y="1869397"/>
                  <a:pt x="1269443" y="1869397"/>
                  <a:pt x="1257756" y="1861575"/>
                </a:cubicBezTo>
                <a:cubicBezTo>
                  <a:pt x="1249965" y="1857664"/>
                  <a:pt x="1249965" y="1849842"/>
                  <a:pt x="1238278" y="1845930"/>
                </a:cubicBezTo>
                <a:cubicBezTo>
                  <a:pt x="1234383" y="1845930"/>
                  <a:pt x="1230487" y="1845930"/>
                  <a:pt x="1226591" y="1842019"/>
                </a:cubicBezTo>
                <a:cubicBezTo>
                  <a:pt x="1222696" y="1838108"/>
                  <a:pt x="1218800" y="1830286"/>
                  <a:pt x="1214904" y="1826375"/>
                </a:cubicBezTo>
                <a:cubicBezTo>
                  <a:pt x="1211009" y="1822464"/>
                  <a:pt x="1218800" y="1814642"/>
                  <a:pt x="1218800" y="1814642"/>
                </a:cubicBezTo>
                <a:cubicBezTo>
                  <a:pt x="1214904" y="1806820"/>
                  <a:pt x="1218800" y="1806820"/>
                  <a:pt x="1222696" y="1798998"/>
                </a:cubicBezTo>
                <a:cubicBezTo>
                  <a:pt x="1222696" y="1791175"/>
                  <a:pt x="1211009" y="1795086"/>
                  <a:pt x="1211009" y="1791175"/>
                </a:cubicBezTo>
                <a:cubicBezTo>
                  <a:pt x="1211009" y="1787264"/>
                  <a:pt x="1218800" y="1787264"/>
                  <a:pt x="1214904" y="1779442"/>
                </a:cubicBezTo>
                <a:cubicBezTo>
                  <a:pt x="1211009" y="1775531"/>
                  <a:pt x="1207113" y="1771620"/>
                  <a:pt x="1203218" y="1767709"/>
                </a:cubicBezTo>
                <a:cubicBezTo>
                  <a:pt x="1195426" y="1759887"/>
                  <a:pt x="1191531" y="1752065"/>
                  <a:pt x="1183740" y="1748153"/>
                </a:cubicBezTo>
                <a:cubicBezTo>
                  <a:pt x="1179844" y="1740331"/>
                  <a:pt x="1175948" y="1740331"/>
                  <a:pt x="1172053" y="1736420"/>
                </a:cubicBezTo>
                <a:cubicBezTo>
                  <a:pt x="1168157" y="1732509"/>
                  <a:pt x="1168157" y="1728598"/>
                  <a:pt x="1164262" y="1724687"/>
                </a:cubicBezTo>
                <a:cubicBezTo>
                  <a:pt x="1156470" y="1716865"/>
                  <a:pt x="1148679" y="1712954"/>
                  <a:pt x="1140888" y="1709043"/>
                </a:cubicBezTo>
                <a:cubicBezTo>
                  <a:pt x="1136992" y="1701221"/>
                  <a:pt x="1144783" y="1697309"/>
                  <a:pt x="1140888" y="1693398"/>
                </a:cubicBezTo>
                <a:cubicBezTo>
                  <a:pt x="1140888" y="1689487"/>
                  <a:pt x="1136992" y="1693398"/>
                  <a:pt x="1133096" y="1689487"/>
                </a:cubicBezTo>
                <a:cubicBezTo>
                  <a:pt x="1129201" y="1685576"/>
                  <a:pt x="1129201" y="1681665"/>
                  <a:pt x="1125305" y="1677754"/>
                </a:cubicBezTo>
                <a:cubicBezTo>
                  <a:pt x="1121409" y="1677754"/>
                  <a:pt x="1117514" y="1673843"/>
                  <a:pt x="1117514" y="1666021"/>
                </a:cubicBezTo>
                <a:cubicBezTo>
                  <a:pt x="1117514" y="1662110"/>
                  <a:pt x="1098036" y="1650377"/>
                  <a:pt x="1094140" y="1646465"/>
                </a:cubicBezTo>
                <a:cubicBezTo>
                  <a:pt x="1090245" y="1646465"/>
                  <a:pt x="1086349" y="1634732"/>
                  <a:pt x="1082453" y="1638643"/>
                </a:cubicBezTo>
                <a:cubicBezTo>
                  <a:pt x="1082453" y="1638643"/>
                  <a:pt x="1082453" y="1646465"/>
                  <a:pt x="1078558" y="1646465"/>
                </a:cubicBezTo>
                <a:cubicBezTo>
                  <a:pt x="1078558" y="1642554"/>
                  <a:pt x="1082453" y="1638643"/>
                  <a:pt x="1082453" y="1634732"/>
                </a:cubicBezTo>
                <a:cubicBezTo>
                  <a:pt x="1082453" y="1630821"/>
                  <a:pt x="1078558" y="1622999"/>
                  <a:pt x="1078558" y="1619088"/>
                </a:cubicBezTo>
                <a:cubicBezTo>
                  <a:pt x="1074662" y="1611266"/>
                  <a:pt x="1070767" y="1603444"/>
                  <a:pt x="1070767" y="1595621"/>
                </a:cubicBezTo>
                <a:cubicBezTo>
                  <a:pt x="1070767" y="1591710"/>
                  <a:pt x="1066871" y="1591710"/>
                  <a:pt x="1062975" y="1591710"/>
                </a:cubicBezTo>
                <a:cubicBezTo>
                  <a:pt x="1059080" y="1587799"/>
                  <a:pt x="1059080" y="1583888"/>
                  <a:pt x="1051288" y="1587799"/>
                </a:cubicBezTo>
                <a:cubicBezTo>
                  <a:pt x="1051288" y="1587799"/>
                  <a:pt x="1051288" y="1587799"/>
                  <a:pt x="1047393" y="1587799"/>
                </a:cubicBezTo>
                <a:cubicBezTo>
                  <a:pt x="1043497" y="1587799"/>
                  <a:pt x="1039602" y="1576066"/>
                  <a:pt x="1035706" y="1579977"/>
                </a:cubicBezTo>
                <a:cubicBezTo>
                  <a:pt x="1031810" y="1583888"/>
                  <a:pt x="1039602" y="1603444"/>
                  <a:pt x="1039602" y="1607355"/>
                </a:cubicBezTo>
                <a:cubicBezTo>
                  <a:pt x="1039602" y="1611266"/>
                  <a:pt x="1039602" y="1619088"/>
                  <a:pt x="1043497" y="1622999"/>
                </a:cubicBezTo>
                <a:cubicBezTo>
                  <a:pt x="1051288" y="1626910"/>
                  <a:pt x="1055185" y="1630821"/>
                  <a:pt x="1059080" y="1638643"/>
                </a:cubicBezTo>
                <a:cubicBezTo>
                  <a:pt x="1062975" y="1642554"/>
                  <a:pt x="1066871" y="1646465"/>
                  <a:pt x="1070767" y="1650377"/>
                </a:cubicBezTo>
                <a:cubicBezTo>
                  <a:pt x="1074662" y="1654288"/>
                  <a:pt x="1074662" y="1662110"/>
                  <a:pt x="1074662" y="1666021"/>
                </a:cubicBezTo>
                <a:cubicBezTo>
                  <a:pt x="1078558" y="1673843"/>
                  <a:pt x="1086349" y="1681665"/>
                  <a:pt x="1094140" y="1685576"/>
                </a:cubicBezTo>
                <a:cubicBezTo>
                  <a:pt x="1101931" y="1693398"/>
                  <a:pt x="1101931" y="1705132"/>
                  <a:pt x="1109723" y="1712954"/>
                </a:cubicBezTo>
                <a:cubicBezTo>
                  <a:pt x="1109723" y="1716865"/>
                  <a:pt x="1117514" y="1724687"/>
                  <a:pt x="1117514" y="1724687"/>
                </a:cubicBezTo>
                <a:cubicBezTo>
                  <a:pt x="1117514" y="1732509"/>
                  <a:pt x="1109723" y="1732509"/>
                  <a:pt x="1117514" y="1740331"/>
                </a:cubicBezTo>
                <a:cubicBezTo>
                  <a:pt x="1121409" y="1744242"/>
                  <a:pt x="1129201" y="1740331"/>
                  <a:pt x="1133096" y="1744242"/>
                </a:cubicBezTo>
                <a:cubicBezTo>
                  <a:pt x="1133096" y="1748153"/>
                  <a:pt x="1136992" y="1752065"/>
                  <a:pt x="1136992" y="1755976"/>
                </a:cubicBezTo>
                <a:cubicBezTo>
                  <a:pt x="1140888" y="1759887"/>
                  <a:pt x="1136992" y="1767709"/>
                  <a:pt x="1133096" y="1767709"/>
                </a:cubicBezTo>
                <a:cubicBezTo>
                  <a:pt x="1129201" y="1767709"/>
                  <a:pt x="1125305" y="1759887"/>
                  <a:pt x="1121409" y="1755976"/>
                </a:cubicBezTo>
                <a:cubicBezTo>
                  <a:pt x="1113618" y="1748153"/>
                  <a:pt x="1105827" y="1740331"/>
                  <a:pt x="1094140" y="1732509"/>
                </a:cubicBezTo>
                <a:cubicBezTo>
                  <a:pt x="1090245" y="1732509"/>
                  <a:pt x="1082453" y="1728598"/>
                  <a:pt x="1086349" y="1724687"/>
                </a:cubicBezTo>
                <a:cubicBezTo>
                  <a:pt x="1090245" y="1720776"/>
                  <a:pt x="1094140" y="1712954"/>
                  <a:pt x="1090245" y="1709043"/>
                </a:cubicBezTo>
                <a:cubicBezTo>
                  <a:pt x="1082453" y="1701221"/>
                  <a:pt x="1074662" y="1693398"/>
                  <a:pt x="1066871" y="1689487"/>
                </a:cubicBezTo>
                <a:cubicBezTo>
                  <a:pt x="1062975" y="1685576"/>
                  <a:pt x="1059080" y="1685576"/>
                  <a:pt x="1051288" y="1685576"/>
                </a:cubicBezTo>
                <a:cubicBezTo>
                  <a:pt x="1047393" y="1681665"/>
                  <a:pt x="1043497" y="1677754"/>
                  <a:pt x="1039602" y="1673843"/>
                </a:cubicBezTo>
                <a:cubicBezTo>
                  <a:pt x="1024019" y="1662110"/>
                  <a:pt x="1051288" y="1669932"/>
                  <a:pt x="1051288" y="1669932"/>
                </a:cubicBezTo>
                <a:cubicBezTo>
                  <a:pt x="1055185" y="1662110"/>
                  <a:pt x="1047393" y="1650377"/>
                  <a:pt x="1043497" y="1642554"/>
                </a:cubicBezTo>
                <a:cubicBezTo>
                  <a:pt x="1035706" y="1638643"/>
                  <a:pt x="1024019" y="1630821"/>
                  <a:pt x="1020123" y="1622999"/>
                </a:cubicBezTo>
                <a:cubicBezTo>
                  <a:pt x="1012332" y="1603444"/>
                  <a:pt x="996749" y="1587799"/>
                  <a:pt x="992854" y="1568244"/>
                </a:cubicBezTo>
                <a:cubicBezTo>
                  <a:pt x="1000645" y="1566288"/>
                  <a:pt x="1009411" y="1564333"/>
                  <a:pt x="1018175" y="1563355"/>
                </a:cubicBezTo>
                <a:cubicBezTo>
                  <a:pt x="1026941" y="1562377"/>
                  <a:pt x="1035706" y="1562377"/>
                  <a:pt x="1043497" y="1564333"/>
                </a:cubicBezTo>
                <a:lnTo>
                  <a:pt x="1043906" y="1564497"/>
                </a:lnTo>
                <a:lnTo>
                  <a:pt x="1042652" y="1563947"/>
                </a:lnTo>
                <a:cubicBezTo>
                  <a:pt x="1027046" y="1560037"/>
                  <a:pt x="1007525" y="1563947"/>
                  <a:pt x="991919" y="1567856"/>
                </a:cubicBezTo>
                <a:cubicBezTo>
                  <a:pt x="995833" y="1563947"/>
                  <a:pt x="980227" y="1548310"/>
                  <a:pt x="980227" y="1544401"/>
                </a:cubicBezTo>
                <a:cubicBezTo>
                  <a:pt x="976312" y="1540492"/>
                  <a:pt x="968483" y="1532673"/>
                  <a:pt x="960706" y="1532673"/>
                </a:cubicBezTo>
                <a:cubicBezTo>
                  <a:pt x="952877" y="1532673"/>
                  <a:pt x="945100" y="1528764"/>
                  <a:pt x="937323" y="1524829"/>
                </a:cubicBezTo>
                <a:cubicBezTo>
                  <a:pt x="929494" y="1520920"/>
                  <a:pt x="925579" y="1520920"/>
                  <a:pt x="921716" y="1513102"/>
                </a:cubicBezTo>
                <a:cubicBezTo>
                  <a:pt x="921716" y="1501374"/>
                  <a:pt x="906110" y="1493556"/>
                  <a:pt x="898281" y="1481828"/>
                </a:cubicBezTo>
                <a:cubicBezTo>
                  <a:pt x="894366" y="1477919"/>
                  <a:pt x="902196" y="1474010"/>
                  <a:pt x="898281" y="1470101"/>
                </a:cubicBezTo>
                <a:cubicBezTo>
                  <a:pt x="894366" y="1466192"/>
                  <a:pt x="894366" y="1466192"/>
                  <a:pt x="890504" y="1466192"/>
                </a:cubicBezTo>
                <a:cubicBezTo>
                  <a:pt x="886589" y="1462282"/>
                  <a:pt x="886589" y="1458373"/>
                  <a:pt x="886589" y="1454464"/>
                </a:cubicBezTo>
                <a:cubicBezTo>
                  <a:pt x="886589" y="1450555"/>
                  <a:pt x="890504" y="1454464"/>
                  <a:pt x="890504" y="1454464"/>
                </a:cubicBezTo>
                <a:cubicBezTo>
                  <a:pt x="890504" y="1454464"/>
                  <a:pt x="886589" y="1442711"/>
                  <a:pt x="886589" y="1442711"/>
                </a:cubicBezTo>
                <a:cubicBezTo>
                  <a:pt x="882675" y="1446620"/>
                  <a:pt x="882675" y="1450555"/>
                  <a:pt x="878760" y="1442711"/>
                </a:cubicBezTo>
                <a:cubicBezTo>
                  <a:pt x="874898" y="1430983"/>
                  <a:pt x="863154" y="1427074"/>
                  <a:pt x="859292" y="1415347"/>
                </a:cubicBezTo>
                <a:cubicBezTo>
                  <a:pt x="859292" y="1411437"/>
                  <a:pt x="859292" y="1403619"/>
                  <a:pt x="855377" y="1399710"/>
                </a:cubicBezTo>
                <a:cubicBezTo>
                  <a:pt x="855377" y="1395801"/>
                  <a:pt x="851462" y="1391892"/>
                  <a:pt x="851462" y="1387982"/>
                </a:cubicBezTo>
                <a:cubicBezTo>
                  <a:pt x="851462" y="1380164"/>
                  <a:pt x="855377" y="1372346"/>
                  <a:pt x="855377" y="1360592"/>
                </a:cubicBezTo>
                <a:cubicBezTo>
                  <a:pt x="851462" y="1348865"/>
                  <a:pt x="843685" y="1337137"/>
                  <a:pt x="847547" y="1325410"/>
                </a:cubicBezTo>
                <a:cubicBezTo>
                  <a:pt x="851462" y="1313682"/>
                  <a:pt x="855377" y="1305864"/>
                  <a:pt x="855377" y="1294137"/>
                </a:cubicBezTo>
                <a:cubicBezTo>
                  <a:pt x="859292" y="1286292"/>
                  <a:pt x="859292" y="1278474"/>
                  <a:pt x="859292" y="1266746"/>
                </a:cubicBezTo>
                <a:cubicBezTo>
                  <a:pt x="859292" y="1262837"/>
                  <a:pt x="855377" y="1258928"/>
                  <a:pt x="859292" y="1255019"/>
                </a:cubicBezTo>
                <a:cubicBezTo>
                  <a:pt x="863154" y="1251110"/>
                  <a:pt x="867069" y="1251110"/>
                  <a:pt x="870983" y="1251110"/>
                </a:cubicBezTo>
                <a:cubicBezTo>
                  <a:pt x="867069" y="1251110"/>
                  <a:pt x="855377" y="1243292"/>
                  <a:pt x="855377" y="1239382"/>
                </a:cubicBezTo>
                <a:cubicBezTo>
                  <a:pt x="855377" y="1231564"/>
                  <a:pt x="851462" y="1227655"/>
                  <a:pt x="847547" y="1215927"/>
                </a:cubicBezTo>
                <a:cubicBezTo>
                  <a:pt x="847547" y="1215927"/>
                  <a:pt x="839771" y="1200265"/>
                  <a:pt x="843685" y="1196356"/>
                </a:cubicBezTo>
                <a:cubicBezTo>
                  <a:pt x="847547" y="1196356"/>
                  <a:pt x="859292" y="1204174"/>
                  <a:pt x="867069" y="1204174"/>
                </a:cubicBezTo>
                <a:cubicBezTo>
                  <a:pt x="874898" y="1204174"/>
                  <a:pt x="886589" y="1204174"/>
                  <a:pt x="878760" y="1215927"/>
                </a:cubicBezTo>
                <a:cubicBezTo>
                  <a:pt x="870983" y="1223746"/>
                  <a:pt x="874898" y="1223746"/>
                  <a:pt x="882675" y="1223746"/>
                </a:cubicBezTo>
                <a:cubicBezTo>
                  <a:pt x="894366" y="1219837"/>
                  <a:pt x="886589" y="1188537"/>
                  <a:pt x="882675" y="1184628"/>
                </a:cubicBezTo>
                <a:lnTo>
                  <a:pt x="890868" y="1184628"/>
                </a:lnTo>
                <a:lnTo>
                  <a:pt x="878209" y="1179263"/>
                </a:lnTo>
                <a:cubicBezTo>
                  <a:pt x="876252" y="1175844"/>
                  <a:pt x="875270" y="1170960"/>
                  <a:pt x="871376" y="1165094"/>
                </a:cubicBezTo>
                <a:cubicBezTo>
                  <a:pt x="875308" y="1172902"/>
                  <a:pt x="851872" y="1168978"/>
                  <a:pt x="855804" y="1165094"/>
                </a:cubicBezTo>
                <a:cubicBezTo>
                  <a:pt x="859659" y="1165094"/>
                  <a:pt x="863591" y="1168978"/>
                  <a:pt x="859659" y="1161170"/>
                </a:cubicBezTo>
                <a:cubicBezTo>
                  <a:pt x="859659" y="1157246"/>
                  <a:pt x="859659" y="1153362"/>
                  <a:pt x="859659" y="1153362"/>
                </a:cubicBezTo>
                <a:cubicBezTo>
                  <a:pt x="859659" y="1153362"/>
                  <a:pt x="855804" y="1165094"/>
                  <a:pt x="848018" y="1161170"/>
                </a:cubicBezTo>
                <a:cubicBezTo>
                  <a:pt x="840155" y="1157246"/>
                  <a:pt x="844087" y="1153362"/>
                  <a:pt x="848018" y="1145554"/>
                </a:cubicBezTo>
                <a:cubicBezTo>
                  <a:pt x="844087" y="1145554"/>
                  <a:pt x="836300" y="1149438"/>
                  <a:pt x="836300" y="1145554"/>
                </a:cubicBezTo>
                <a:cubicBezTo>
                  <a:pt x="840155" y="1145554"/>
                  <a:pt x="840155" y="1133822"/>
                  <a:pt x="840155" y="1133822"/>
                </a:cubicBezTo>
                <a:cubicBezTo>
                  <a:pt x="840155" y="1133822"/>
                  <a:pt x="836300" y="1153362"/>
                  <a:pt x="824582" y="1145554"/>
                </a:cubicBezTo>
                <a:cubicBezTo>
                  <a:pt x="820651" y="1141630"/>
                  <a:pt x="820651" y="1141630"/>
                  <a:pt x="824582" y="1137706"/>
                </a:cubicBezTo>
                <a:cubicBezTo>
                  <a:pt x="824582" y="1137706"/>
                  <a:pt x="828514" y="1129898"/>
                  <a:pt x="824582" y="1129898"/>
                </a:cubicBezTo>
                <a:cubicBezTo>
                  <a:pt x="820651" y="1129898"/>
                  <a:pt x="820651" y="1141630"/>
                  <a:pt x="812865" y="1137706"/>
                </a:cubicBezTo>
                <a:cubicBezTo>
                  <a:pt x="809010" y="1137706"/>
                  <a:pt x="812865" y="1133822"/>
                  <a:pt x="805079" y="1133822"/>
                </a:cubicBezTo>
                <a:cubicBezTo>
                  <a:pt x="801224" y="1133822"/>
                  <a:pt x="793361" y="1133822"/>
                  <a:pt x="785575" y="1129898"/>
                </a:cubicBezTo>
                <a:cubicBezTo>
                  <a:pt x="781721" y="1125974"/>
                  <a:pt x="789507" y="1125974"/>
                  <a:pt x="793361" y="1122090"/>
                </a:cubicBezTo>
                <a:cubicBezTo>
                  <a:pt x="793361" y="1122090"/>
                  <a:pt x="785575" y="1122090"/>
                  <a:pt x="785575" y="1122090"/>
                </a:cubicBezTo>
                <a:cubicBezTo>
                  <a:pt x="781721" y="1114282"/>
                  <a:pt x="801224" y="1114282"/>
                  <a:pt x="801224" y="1114282"/>
                </a:cubicBezTo>
                <a:cubicBezTo>
                  <a:pt x="805079" y="1110359"/>
                  <a:pt x="781721" y="1114282"/>
                  <a:pt x="781721" y="1114282"/>
                </a:cubicBezTo>
                <a:cubicBezTo>
                  <a:pt x="770003" y="1106435"/>
                  <a:pt x="797293" y="1098627"/>
                  <a:pt x="797293" y="1098627"/>
                </a:cubicBezTo>
                <a:cubicBezTo>
                  <a:pt x="797293" y="1098627"/>
                  <a:pt x="789507" y="1094703"/>
                  <a:pt x="789507" y="1094703"/>
                </a:cubicBezTo>
                <a:cubicBezTo>
                  <a:pt x="789507" y="1094703"/>
                  <a:pt x="793361" y="1090819"/>
                  <a:pt x="793361" y="1090819"/>
                </a:cubicBezTo>
                <a:cubicBezTo>
                  <a:pt x="789507" y="1090819"/>
                  <a:pt x="785575" y="1098627"/>
                  <a:pt x="781721" y="1098627"/>
                </a:cubicBezTo>
                <a:cubicBezTo>
                  <a:pt x="777789" y="1098627"/>
                  <a:pt x="773857" y="1094703"/>
                  <a:pt x="773857" y="1090819"/>
                </a:cubicBezTo>
                <a:cubicBezTo>
                  <a:pt x="773857" y="1086895"/>
                  <a:pt x="777789" y="1075163"/>
                  <a:pt x="770003" y="1079087"/>
                </a:cubicBezTo>
                <a:cubicBezTo>
                  <a:pt x="770003" y="1079087"/>
                  <a:pt x="770003" y="1083011"/>
                  <a:pt x="766071" y="1083011"/>
                </a:cubicBezTo>
                <a:cubicBezTo>
                  <a:pt x="766071" y="1083011"/>
                  <a:pt x="762217" y="1083011"/>
                  <a:pt x="762217" y="1086895"/>
                </a:cubicBezTo>
                <a:cubicBezTo>
                  <a:pt x="754431" y="1090819"/>
                  <a:pt x="754431" y="1086895"/>
                  <a:pt x="758285" y="1083011"/>
                </a:cubicBezTo>
                <a:cubicBezTo>
                  <a:pt x="758285" y="1079087"/>
                  <a:pt x="762217" y="1071279"/>
                  <a:pt x="762217" y="1071279"/>
                </a:cubicBezTo>
                <a:cubicBezTo>
                  <a:pt x="758285" y="1071279"/>
                  <a:pt x="754431" y="1063431"/>
                  <a:pt x="754431" y="1063431"/>
                </a:cubicBezTo>
                <a:cubicBezTo>
                  <a:pt x="754431" y="1063431"/>
                  <a:pt x="754431" y="1071279"/>
                  <a:pt x="750499" y="1071279"/>
                </a:cubicBezTo>
                <a:cubicBezTo>
                  <a:pt x="750499" y="1071279"/>
                  <a:pt x="746568" y="1071279"/>
                  <a:pt x="746568" y="1071279"/>
                </a:cubicBezTo>
                <a:cubicBezTo>
                  <a:pt x="738781" y="1075163"/>
                  <a:pt x="738781" y="1075163"/>
                  <a:pt x="734926" y="1067355"/>
                </a:cubicBezTo>
                <a:cubicBezTo>
                  <a:pt x="730995" y="1063431"/>
                  <a:pt x="734926" y="1059547"/>
                  <a:pt x="730995" y="1055623"/>
                </a:cubicBezTo>
                <a:cubicBezTo>
                  <a:pt x="730995" y="1055623"/>
                  <a:pt x="727064" y="1047815"/>
                  <a:pt x="730995" y="1047815"/>
                </a:cubicBezTo>
                <a:cubicBezTo>
                  <a:pt x="730995" y="1051700"/>
                  <a:pt x="734926" y="1055623"/>
                  <a:pt x="734926" y="1055623"/>
                </a:cubicBezTo>
                <a:cubicBezTo>
                  <a:pt x="734926" y="1055623"/>
                  <a:pt x="742713" y="1047815"/>
                  <a:pt x="742713" y="1047815"/>
                </a:cubicBezTo>
                <a:cubicBezTo>
                  <a:pt x="738781" y="1047815"/>
                  <a:pt x="727064" y="1040007"/>
                  <a:pt x="730995" y="1036084"/>
                </a:cubicBezTo>
                <a:cubicBezTo>
                  <a:pt x="730995" y="1028276"/>
                  <a:pt x="738781" y="1028276"/>
                  <a:pt x="742713" y="1024352"/>
                </a:cubicBezTo>
                <a:cubicBezTo>
                  <a:pt x="738781" y="1028276"/>
                  <a:pt x="742713" y="1016544"/>
                  <a:pt x="742713" y="1016544"/>
                </a:cubicBezTo>
                <a:lnTo>
                  <a:pt x="741438" y="1015901"/>
                </a:lnTo>
                <a:lnTo>
                  <a:pt x="738722" y="1021373"/>
                </a:lnTo>
                <a:cubicBezTo>
                  <a:pt x="738722" y="1021373"/>
                  <a:pt x="738722" y="1017464"/>
                  <a:pt x="738722" y="1017464"/>
                </a:cubicBezTo>
                <a:cubicBezTo>
                  <a:pt x="734795" y="1029190"/>
                  <a:pt x="711372" y="1017464"/>
                  <a:pt x="711372" y="1009623"/>
                </a:cubicBezTo>
                <a:cubicBezTo>
                  <a:pt x="711372" y="1013532"/>
                  <a:pt x="711372" y="1017464"/>
                  <a:pt x="711372" y="1017464"/>
                </a:cubicBezTo>
                <a:cubicBezTo>
                  <a:pt x="707480" y="1013532"/>
                  <a:pt x="707480" y="1001806"/>
                  <a:pt x="703588" y="1005714"/>
                </a:cubicBezTo>
                <a:cubicBezTo>
                  <a:pt x="703588" y="1005714"/>
                  <a:pt x="703588" y="1013532"/>
                  <a:pt x="699661" y="1009623"/>
                </a:cubicBezTo>
                <a:cubicBezTo>
                  <a:pt x="695769" y="1009623"/>
                  <a:pt x="703588" y="993988"/>
                  <a:pt x="703588" y="993988"/>
                </a:cubicBezTo>
                <a:cubicBezTo>
                  <a:pt x="695769" y="990056"/>
                  <a:pt x="691876" y="986147"/>
                  <a:pt x="684057" y="978330"/>
                </a:cubicBezTo>
                <a:lnTo>
                  <a:pt x="680014" y="974281"/>
                </a:lnTo>
                <a:lnTo>
                  <a:pt x="679054" y="977457"/>
                </a:lnTo>
                <a:cubicBezTo>
                  <a:pt x="677057" y="978871"/>
                  <a:pt x="674062" y="979814"/>
                  <a:pt x="672065" y="977928"/>
                </a:cubicBezTo>
                <a:cubicBezTo>
                  <a:pt x="676059" y="981700"/>
                  <a:pt x="680052" y="981700"/>
                  <a:pt x="680052" y="985473"/>
                </a:cubicBezTo>
                <a:cubicBezTo>
                  <a:pt x="680052" y="981700"/>
                  <a:pt x="664079" y="985473"/>
                  <a:pt x="664079" y="989245"/>
                </a:cubicBezTo>
                <a:cubicBezTo>
                  <a:pt x="664079" y="985473"/>
                  <a:pt x="664079" y="981700"/>
                  <a:pt x="664079" y="977928"/>
                </a:cubicBezTo>
                <a:cubicBezTo>
                  <a:pt x="668072" y="981700"/>
                  <a:pt x="664079" y="966611"/>
                  <a:pt x="660085" y="970383"/>
                </a:cubicBezTo>
                <a:cubicBezTo>
                  <a:pt x="662083" y="968497"/>
                  <a:pt x="666075" y="969440"/>
                  <a:pt x="670069" y="970855"/>
                </a:cubicBezTo>
                <a:lnTo>
                  <a:pt x="679808" y="974075"/>
                </a:lnTo>
                <a:lnTo>
                  <a:pt x="672346" y="966603"/>
                </a:lnTo>
                <a:cubicBezTo>
                  <a:pt x="668454" y="966603"/>
                  <a:pt x="676239" y="962671"/>
                  <a:pt x="676239" y="962671"/>
                </a:cubicBezTo>
                <a:cubicBezTo>
                  <a:pt x="676239" y="958762"/>
                  <a:pt x="668454" y="958762"/>
                  <a:pt x="672346" y="954854"/>
                </a:cubicBezTo>
                <a:cubicBezTo>
                  <a:pt x="672346" y="954854"/>
                  <a:pt x="672346" y="954854"/>
                  <a:pt x="676239" y="954854"/>
                </a:cubicBezTo>
                <a:cubicBezTo>
                  <a:pt x="676239" y="950945"/>
                  <a:pt x="652815" y="935286"/>
                  <a:pt x="660635" y="931378"/>
                </a:cubicBezTo>
                <a:cubicBezTo>
                  <a:pt x="660635" y="931378"/>
                  <a:pt x="656742" y="939195"/>
                  <a:pt x="652815" y="939195"/>
                </a:cubicBezTo>
                <a:cubicBezTo>
                  <a:pt x="648923" y="939195"/>
                  <a:pt x="644996" y="931378"/>
                  <a:pt x="644996" y="927469"/>
                </a:cubicBezTo>
                <a:cubicBezTo>
                  <a:pt x="641104" y="927469"/>
                  <a:pt x="633285" y="907902"/>
                  <a:pt x="629392" y="907902"/>
                </a:cubicBezTo>
                <a:cubicBezTo>
                  <a:pt x="629392" y="907902"/>
                  <a:pt x="637212" y="931378"/>
                  <a:pt x="637212" y="931378"/>
                </a:cubicBezTo>
                <a:cubicBezTo>
                  <a:pt x="633285" y="935286"/>
                  <a:pt x="621573" y="927469"/>
                  <a:pt x="621573" y="923560"/>
                </a:cubicBezTo>
                <a:cubicBezTo>
                  <a:pt x="621573" y="923560"/>
                  <a:pt x="609862" y="915743"/>
                  <a:pt x="609862" y="919652"/>
                </a:cubicBezTo>
                <a:cubicBezTo>
                  <a:pt x="609862" y="923560"/>
                  <a:pt x="617681" y="927469"/>
                  <a:pt x="613789" y="931378"/>
                </a:cubicBezTo>
                <a:cubicBezTo>
                  <a:pt x="609862" y="931378"/>
                  <a:pt x="605970" y="935286"/>
                  <a:pt x="602078" y="935286"/>
                </a:cubicBezTo>
                <a:cubicBezTo>
                  <a:pt x="594259" y="931378"/>
                  <a:pt x="586439" y="923560"/>
                  <a:pt x="578655" y="915743"/>
                </a:cubicBezTo>
                <a:cubicBezTo>
                  <a:pt x="570835" y="911811"/>
                  <a:pt x="563016" y="907902"/>
                  <a:pt x="551305" y="903993"/>
                </a:cubicBezTo>
                <a:cubicBezTo>
                  <a:pt x="547413" y="900084"/>
                  <a:pt x="547413" y="900084"/>
                  <a:pt x="551305" y="896176"/>
                </a:cubicBezTo>
                <a:cubicBezTo>
                  <a:pt x="551305" y="896176"/>
                  <a:pt x="555232" y="884426"/>
                  <a:pt x="547413" y="888335"/>
                </a:cubicBezTo>
                <a:cubicBezTo>
                  <a:pt x="543521" y="888335"/>
                  <a:pt x="539594" y="896176"/>
                  <a:pt x="531810" y="896176"/>
                </a:cubicBezTo>
                <a:cubicBezTo>
                  <a:pt x="527882" y="896176"/>
                  <a:pt x="520098" y="892267"/>
                  <a:pt x="516171" y="892267"/>
                </a:cubicBezTo>
                <a:cubicBezTo>
                  <a:pt x="512279" y="888335"/>
                  <a:pt x="512279" y="884426"/>
                  <a:pt x="508387" y="884426"/>
                </a:cubicBezTo>
                <a:cubicBezTo>
                  <a:pt x="504460" y="888335"/>
                  <a:pt x="500567" y="884426"/>
                  <a:pt x="496675" y="884426"/>
                </a:cubicBezTo>
                <a:cubicBezTo>
                  <a:pt x="488856" y="880517"/>
                  <a:pt x="477145" y="884426"/>
                  <a:pt x="465433" y="884426"/>
                </a:cubicBezTo>
                <a:cubicBezTo>
                  <a:pt x="461542" y="884426"/>
                  <a:pt x="457614" y="884426"/>
                  <a:pt x="449795" y="880517"/>
                </a:cubicBezTo>
                <a:cubicBezTo>
                  <a:pt x="449795" y="876608"/>
                  <a:pt x="449795" y="868791"/>
                  <a:pt x="449795" y="868791"/>
                </a:cubicBezTo>
                <a:cubicBezTo>
                  <a:pt x="445902" y="864882"/>
                  <a:pt x="438083" y="876608"/>
                  <a:pt x="438083" y="876608"/>
                </a:cubicBezTo>
                <a:cubicBezTo>
                  <a:pt x="430299" y="872700"/>
                  <a:pt x="426372" y="864882"/>
                  <a:pt x="418588" y="864882"/>
                </a:cubicBezTo>
                <a:cubicBezTo>
                  <a:pt x="410768" y="860950"/>
                  <a:pt x="375634" y="849224"/>
                  <a:pt x="379527" y="864882"/>
                </a:cubicBezTo>
                <a:cubicBezTo>
                  <a:pt x="379527" y="872700"/>
                  <a:pt x="387346" y="880517"/>
                  <a:pt x="371742" y="884426"/>
                </a:cubicBezTo>
                <a:cubicBezTo>
                  <a:pt x="363923" y="888335"/>
                  <a:pt x="356104" y="888335"/>
                  <a:pt x="348320" y="896176"/>
                </a:cubicBezTo>
                <a:cubicBezTo>
                  <a:pt x="336608" y="900084"/>
                  <a:pt x="328789" y="907902"/>
                  <a:pt x="317077" y="907902"/>
                </a:cubicBezTo>
                <a:cubicBezTo>
                  <a:pt x="301474" y="907902"/>
                  <a:pt x="320970" y="900084"/>
                  <a:pt x="324897" y="900084"/>
                </a:cubicBezTo>
                <a:cubicBezTo>
                  <a:pt x="324897" y="896176"/>
                  <a:pt x="309258" y="900084"/>
                  <a:pt x="313185" y="896176"/>
                </a:cubicBezTo>
                <a:cubicBezTo>
                  <a:pt x="313185" y="888335"/>
                  <a:pt x="320970" y="880517"/>
                  <a:pt x="320970" y="872700"/>
                </a:cubicBezTo>
                <a:cubicBezTo>
                  <a:pt x="324897" y="864882"/>
                  <a:pt x="324897" y="860950"/>
                  <a:pt x="332681" y="857041"/>
                </a:cubicBezTo>
                <a:cubicBezTo>
                  <a:pt x="340500" y="853132"/>
                  <a:pt x="348320" y="860950"/>
                  <a:pt x="352212" y="857041"/>
                </a:cubicBezTo>
                <a:cubicBezTo>
                  <a:pt x="356104" y="849224"/>
                  <a:pt x="336608" y="849224"/>
                  <a:pt x="332681" y="849224"/>
                </a:cubicBezTo>
                <a:cubicBezTo>
                  <a:pt x="328789" y="849224"/>
                  <a:pt x="320970" y="857041"/>
                  <a:pt x="317077" y="860950"/>
                </a:cubicBezTo>
                <a:cubicBezTo>
                  <a:pt x="309258" y="864882"/>
                  <a:pt x="305366" y="872700"/>
                  <a:pt x="301474" y="876608"/>
                </a:cubicBezTo>
                <a:cubicBezTo>
                  <a:pt x="293655" y="880517"/>
                  <a:pt x="293655" y="876608"/>
                  <a:pt x="285836" y="876608"/>
                </a:cubicBezTo>
                <a:cubicBezTo>
                  <a:pt x="293655" y="876608"/>
                  <a:pt x="293655" y="888335"/>
                  <a:pt x="289763" y="892267"/>
                </a:cubicBezTo>
                <a:cubicBezTo>
                  <a:pt x="285836" y="896176"/>
                  <a:pt x="278051" y="896176"/>
                  <a:pt x="270232" y="900084"/>
                </a:cubicBezTo>
                <a:cubicBezTo>
                  <a:pt x="254594" y="915743"/>
                  <a:pt x="289763" y="919652"/>
                  <a:pt x="278051" y="927469"/>
                </a:cubicBezTo>
                <a:cubicBezTo>
                  <a:pt x="270232" y="931378"/>
                  <a:pt x="266305" y="927469"/>
                  <a:pt x="266305" y="939195"/>
                </a:cubicBezTo>
                <a:cubicBezTo>
                  <a:pt x="266305" y="943127"/>
                  <a:pt x="258521" y="943127"/>
                  <a:pt x="254594" y="943127"/>
                </a:cubicBezTo>
                <a:cubicBezTo>
                  <a:pt x="250702" y="947036"/>
                  <a:pt x="219460" y="962671"/>
                  <a:pt x="219460" y="962671"/>
                </a:cubicBezTo>
                <a:cubicBezTo>
                  <a:pt x="219460" y="970512"/>
                  <a:pt x="227279" y="966603"/>
                  <a:pt x="215567" y="974421"/>
                </a:cubicBezTo>
                <a:cubicBezTo>
                  <a:pt x="211675" y="974421"/>
                  <a:pt x="203856" y="978330"/>
                  <a:pt x="196037" y="982238"/>
                </a:cubicBezTo>
                <a:cubicBezTo>
                  <a:pt x="192145" y="982238"/>
                  <a:pt x="188253" y="986147"/>
                  <a:pt x="184325" y="990056"/>
                </a:cubicBezTo>
                <a:cubicBezTo>
                  <a:pt x="176541" y="993988"/>
                  <a:pt x="192145" y="993988"/>
                  <a:pt x="180433" y="997897"/>
                </a:cubicBezTo>
                <a:cubicBezTo>
                  <a:pt x="172614" y="1001806"/>
                  <a:pt x="164830" y="1001806"/>
                  <a:pt x="160902" y="1005714"/>
                </a:cubicBezTo>
                <a:cubicBezTo>
                  <a:pt x="157010" y="1009623"/>
                  <a:pt x="157010" y="1009623"/>
                  <a:pt x="153119" y="1009623"/>
                </a:cubicBezTo>
                <a:cubicBezTo>
                  <a:pt x="149191" y="1009623"/>
                  <a:pt x="149191" y="1009623"/>
                  <a:pt x="145299" y="1013532"/>
                </a:cubicBezTo>
                <a:cubicBezTo>
                  <a:pt x="141407" y="1013532"/>
                  <a:pt x="145299" y="1013532"/>
                  <a:pt x="145299" y="1017464"/>
                </a:cubicBezTo>
                <a:cubicBezTo>
                  <a:pt x="141407" y="1025282"/>
                  <a:pt x="133588" y="1013532"/>
                  <a:pt x="133588" y="1013532"/>
                </a:cubicBezTo>
                <a:cubicBezTo>
                  <a:pt x="121877" y="1025282"/>
                  <a:pt x="125768" y="1009623"/>
                  <a:pt x="125768" y="1013532"/>
                </a:cubicBezTo>
                <a:cubicBezTo>
                  <a:pt x="121877" y="1009623"/>
                  <a:pt x="114057" y="1021373"/>
                  <a:pt x="106273" y="1025282"/>
                </a:cubicBezTo>
                <a:cubicBezTo>
                  <a:pt x="102346" y="1029190"/>
                  <a:pt x="98454" y="1021373"/>
                  <a:pt x="102346" y="1017464"/>
                </a:cubicBezTo>
                <a:cubicBezTo>
                  <a:pt x="110165" y="1009623"/>
                  <a:pt x="114057" y="1005714"/>
                  <a:pt x="125768" y="1005714"/>
                </a:cubicBezTo>
                <a:cubicBezTo>
                  <a:pt x="129696" y="1005714"/>
                  <a:pt x="141407" y="1009623"/>
                  <a:pt x="145299" y="1005714"/>
                </a:cubicBezTo>
                <a:cubicBezTo>
                  <a:pt x="145299" y="1005714"/>
                  <a:pt x="141407" y="1001806"/>
                  <a:pt x="141407" y="997897"/>
                </a:cubicBezTo>
                <a:cubicBezTo>
                  <a:pt x="145299" y="997897"/>
                  <a:pt x="145299" y="993988"/>
                  <a:pt x="149191" y="993988"/>
                </a:cubicBezTo>
                <a:cubicBezTo>
                  <a:pt x="153119" y="990056"/>
                  <a:pt x="160902" y="982238"/>
                  <a:pt x="168722" y="982238"/>
                </a:cubicBezTo>
                <a:cubicBezTo>
                  <a:pt x="176541" y="978330"/>
                  <a:pt x="180433" y="974421"/>
                  <a:pt x="184325" y="966603"/>
                </a:cubicBezTo>
                <a:cubicBezTo>
                  <a:pt x="188253" y="966603"/>
                  <a:pt x="199964" y="958762"/>
                  <a:pt x="199964" y="958762"/>
                </a:cubicBezTo>
                <a:cubicBezTo>
                  <a:pt x="196037" y="954854"/>
                  <a:pt x="196037" y="954854"/>
                  <a:pt x="196037" y="947036"/>
                </a:cubicBezTo>
                <a:cubicBezTo>
                  <a:pt x="199964" y="943127"/>
                  <a:pt x="203856" y="939195"/>
                  <a:pt x="203856" y="939195"/>
                </a:cubicBezTo>
                <a:cubicBezTo>
                  <a:pt x="203856" y="935286"/>
                  <a:pt x="199964" y="939195"/>
                  <a:pt x="199964" y="935286"/>
                </a:cubicBezTo>
                <a:cubicBezTo>
                  <a:pt x="203856" y="931378"/>
                  <a:pt x="203856" y="931378"/>
                  <a:pt x="203856" y="927469"/>
                </a:cubicBezTo>
                <a:cubicBezTo>
                  <a:pt x="207748" y="923560"/>
                  <a:pt x="215567" y="911811"/>
                  <a:pt x="215567" y="911811"/>
                </a:cubicBezTo>
                <a:cubicBezTo>
                  <a:pt x="215567" y="911811"/>
                  <a:pt x="207748" y="919652"/>
                  <a:pt x="207748" y="919652"/>
                </a:cubicBezTo>
                <a:cubicBezTo>
                  <a:pt x="203856" y="923560"/>
                  <a:pt x="199964" y="919652"/>
                  <a:pt x="196037" y="923560"/>
                </a:cubicBezTo>
                <a:cubicBezTo>
                  <a:pt x="192145" y="927469"/>
                  <a:pt x="180433" y="927469"/>
                  <a:pt x="180433" y="919652"/>
                </a:cubicBezTo>
                <a:cubicBezTo>
                  <a:pt x="180433" y="915743"/>
                  <a:pt x="192145" y="915743"/>
                  <a:pt x="192145" y="915743"/>
                </a:cubicBezTo>
                <a:cubicBezTo>
                  <a:pt x="192145" y="919652"/>
                  <a:pt x="180433" y="907902"/>
                  <a:pt x="180433" y="911811"/>
                </a:cubicBezTo>
                <a:cubicBezTo>
                  <a:pt x="180433" y="911811"/>
                  <a:pt x="172614" y="927469"/>
                  <a:pt x="172614" y="931378"/>
                </a:cubicBezTo>
                <a:cubicBezTo>
                  <a:pt x="172614" y="939195"/>
                  <a:pt x="164830" y="927469"/>
                  <a:pt x="160902" y="923560"/>
                </a:cubicBezTo>
                <a:cubicBezTo>
                  <a:pt x="160902" y="919652"/>
                  <a:pt x="145299" y="915743"/>
                  <a:pt x="141407" y="915743"/>
                </a:cubicBezTo>
                <a:cubicBezTo>
                  <a:pt x="137480" y="919652"/>
                  <a:pt x="129696" y="927469"/>
                  <a:pt x="129696" y="927469"/>
                </a:cubicBezTo>
                <a:cubicBezTo>
                  <a:pt x="129696" y="923560"/>
                  <a:pt x="133588" y="923560"/>
                  <a:pt x="133588" y="919652"/>
                </a:cubicBezTo>
                <a:cubicBezTo>
                  <a:pt x="133588" y="919652"/>
                  <a:pt x="114057" y="931378"/>
                  <a:pt x="110165" y="927469"/>
                </a:cubicBezTo>
                <a:cubicBezTo>
                  <a:pt x="110165" y="927469"/>
                  <a:pt x="117984" y="915743"/>
                  <a:pt x="121877" y="915743"/>
                </a:cubicBezTo>
                <a:cubicBezTo>
                  <a:pt x="121877" y="915743"/>
                  <a:pt x="110165" y="911811"/>
                  <a:pt x="117984" y="903993"/>
                </a:cubicBezTo>
                <a:cubicBezTo>
                  <a:pt x="121877" y="900084"/>
                  <a:pt x="106273" y="888335"/>
                  <a:pt x="106273" y="884426"/>
                </a:cubicBezTo>
                <a:cubicBezTo>
                  <a:pt x="106273" y="880517"/>
                  <a:pt x="114057" y="864882"/>
                  <a:pt x="114057" y="868791"/>
                </a:cubicBezTo>
                <a:cubicBezTo>
                  <a:pt x="106273" y="864882"/>
                  <a:pt x="102346" y="876608"/>
                  <a:pt x="102346" y="884426"/>
                </a:cubicBezTo>
                <a:cubicBezTo>
                  <a:pt x="102346" y="892267"/>
                  <a:pt x="94561" y="888335"/>
                  <a:pt x="90634" y="892267"/>
                </a:cubicBezTo>
                <a:cubicBezTo>
                  <a:pt x="82850" y="892267"/>
                  <a:pt x="75031" y="896176"/>
                  <a:pt x="71104" y="888335"/>
                </a:cubicBezTo>
                <a:cubicBezTo>
                  <a:pt x="63320" y="884426"/>
                  <a:pt x="63320" y="880517"/>
                  <a:pt x="55500" y="876608"/>
                </a:cubicBezTo>
                <a:cubicBezTo>
                  <a:pt x="47681" y="872700"/>
                  <a:pt x="55500" y="860950"/>
                  <a:pt x="59393" y="860950"/>
                </a:cubicBezTo>
                <a:cubicBezTo>
                  <a:pt x="63320" y="860950"/>
                  <a:pt x="67212" y="872700"/>
                  <a:pt x="71104" y="868791"/>
                </a:cubicBezTo>
                <a:cubicBezTo>
                  <a:pt x="75031" y="868791"/>
                  <a:pt x="78923" y="872700"/>
                  <a:pt x="86743" y="868791"/>
                </a:cubicBezTo>
                <a:cubicBezTo>
                  <a:pt x="82850" y="868791"/>
                  <a:pt x="78923" y="860950"/>
                  <a:pt x="78923" y="857041"/>
                </a:cubicBezTo>
                <a:cubicBezTo>
                  <a:pt x="78923" y="857041"/>
                  <a:pt x="75031" y="860950"/>
                  <a:pt x="71104" y="864882"/>
                </a:cubicBezTo>
                <a:cubicBezTo>
                  <a:pt x="67212" y="868791"/>
                  <a:pt x="67212" y="864882"/>
                  <a:pt x="63320" y="860950"/>
                </a:cubicBezTo>
                <a:cubicBezTo>
                  <a:pt x="59393" y="860950"/>
                  <a:pt x="47681" y="853132"/>
                  <a:pt x="51608" y="849224"/>
                </a:cubicBezTo>
                <a:cubicBezTo>
                  <a:pt x="51608" y="849224"/>
                  <a:pt x="59393" y="837474"/>
                  <a:pt x="59393" y="837474"/>
                </a:cubicBezTo>
                <a:cubicBezTo>
                  <a:pt x="55500" y="837474"/>
                  <a:pt x="43789" y="857041"/>
                  <a:pt x="43789" y="853132"/>
                </a:cubicBezTo>
                <a:cubicBezTo>
                  <a:pt x="39897" y="849224"/>
                  <a:pt x="32078" y="841406"/>
                  <a:pt x="39897" y="837474"/>
                </a:cubicBezTo>
                <a:cubicBezTo>
                  <a:pt x="47681" y="833565"/>
                  <a:pt x="39897" y="833565"/>
                  <a:pt x="43789" y="825748"/>
                </a:cubicBezTo>
                <a:cubicBezTo>
                  <a:pt x="43789" y="821839"/>
                  <a:pt x="47681" y="817930"/>
                  <a:pt x="51608" y="817930"/>
                </a:cubicBezTo>
                <a:cubicBezTo>
                  <a:pt x="55500" y="814022"/>
                  <a:pt x="67212" y="810089"/>
                  <a:pt x="63320" y="806181"/>
                </a:cubicBezTo>
                <a:cubicBezTo>
                  <a:pt x="63320" y="806181"/>
                  <a:pt x="59393" y="806181"/>
                  <a:pt x="59393" y="806181"/>
                </a:cubicBezTo>
                <a:cubicBezTo>
                  <a:pt x="55500" y="806181"/>
                  <a:pt x="67212" y="798363"/>
                  <a:pt x="67212" y="798363"/>
                </a:cubicBezTo>
                <a:cubicBezTo>
                  <a:pt x="63320" y="786613"/>
                  <a:pt x="86743" y="798363"/>
                  <a:pt x="94561" y="794454"/>
                </a:cubicBezTo>
                <a:cubicBezTo>
                  <a:pt x="98454" y="794454"/>
                  <a:pt x="102346" y="786613"/>
                  <a:pt x="106273" y="782705"/>
                </a:cubicBezTo>
                <a:cubicBezTo>
                  <a:pt x="110165" y="778796"/>
                  <a:pt x="114057" y="782705"/>
                  <a:pt x="114057" y="782705"/>
                </a:cubicBezTo>
                <a:cubicBezTo>
                  <a:pt x="133588" y="786613"/>
                  <a:pt x="141407" y="774887"/>
                  <a:pt x="133588" y="759229"/>
                </a:cubicBezTo>
                <a:cubicBezTo>
                  <a:pt x="125768" y="751411"/>
                  <a:pt x="129696" y="751411"/>
                  <a:pt x="133588" y="747502"/>
                </a:cubicBezTo>
                <a:cubicBezTo>
                  <a:pt x="137480" y="743594"/>
                  <a:pt x="133588" y="739685"/>
                  <a:pt x="129696" y="735753"/>
                </a:cubicBezTo>
                <a:cubicBezTo>
                  <a:pt x="129696" y="735753"/>
                  <a:pt x="125768" y="739685"/>
                  <a:pt x="121877" y="743594"/>
                </a:cubicBezTo>
                <a:cubicBezTo>
                  <a:pt x="117984" y="743594"/>
                  <a:pt x="114057" y="743594"/>
                  <a:pt x="110165" y="747502"/>
                </a:cubicBezTo>
                <a:cubicBezTo>
                  <a:pt x="106273" y="747502"/>
                  <a:pt x="98454" y="755320"/>
                  <a:pt x="98454" y="755320"/>
                </a:cubicBezTo>
                <a:cubicBezTo>
                  <a:pt x="90634" y="751411"/>
                  <a:pt x="94561" y="751411"/>
                  <a:pt x="86743" y="751411"/>
                </a:cubicBezTo>
                <a:cubicBezTo>
                  <a:pt x="82850" y="751411"/>
                  <a:pt x="78923" y="751411"/>
                  <a:pt x="75031" y="747502"/>
                </a:cubicBezTo>
                <a:cubicBezTo>
                  <a:pt x="59393" y="747502"/>
                  <a:pt x="47681" y="751411"/>
                  <a:pt x="32078" y="747502"/>
                </a:cubicBezTo>
                <a:cubicBezTo>
                  <a:pt x="28186" y="747502"/>
                  <a:pt x="28186" y="739685"/>
                  <a:pt x="24258" y="735753"/>
                </a:cubicBezTo>
                <a:cubicBezTo>
                  <a:pt x="16474" y="731844"/>
                  <a:pt x="28186" y="731844"/>
                  <a:pt x="32078" y="727935"/>
                </a:cubicBezTo>
                <a:cubicBezTo>
                  <a:pt x="32078" y="724026"/>
                  <a:pt x="-14768" y="724026"/>
                  <a:pt x="4763" y="712300"/>
                </a:cubicBezTo>
                <a:cubicBezTo>
                  <a:pt x="8655" y="708368"/>
                  <a:pt x="16474" y="704459"/>
                  <a:pt x="20366" y="700551"/>
                </a:cubicBezTo>
                <a:cubicBezTo>
                  <a:pt x="28186" y="696642"/>
                  <a:pt x="35970" y="700551"/>
                  <a:pt x="43789" y="700551"/>
                </a:cubicBezTo>
                <a:cubicBezTo>
                  <a:pt x="43789" y="700551"/>
                  <a:pt x="39897" y="692733"/>
                  <a:pt x="47681" y="688824"/>
                </a:cubicBezTo>
                <a:cubicBezTo>
                  <a:pt x="51608" y="688824"/>
                  <a:pt x="59393" y="688824"/>
                  <a:pt x="63320" y="688824"/>
                </a:cubicBezTo>
                <a:cubicBezTo>
                  <a:pt x="67212" y="684892"/>
                  <a:pt x="75031" y="684892"/>
                  <a:pt x="78923" y="684892"/>
                </a:cubicBezTo>
                <a:cubicBezTo>
                  <a:pt x="82850" y="688824"/>
                  <a:pt x="71104" y="696642"/>
                  <a:pt x="78923" y="700551"/>
                </a:cubicBezTo>
                <a:cubicBezTo>
                  <a:pt x="86743" y="704459"/>
                  <a:pt x="102346" y="700551"/>
                  <a:pt x="110165" y="700551"/>
                </a:cubicBezTo>
                <a:cubicBezTo>
                  <a:pt x="117984" y="700551"/>
                  <a:pt x="121877" y="696642"/>
                  <a:pt x="125768" y="696642"/>
                </a:cubicBezTo>
                <a:cubicBezTo>
                  <a:pt x="125768" y="696642"/>
                  <a:pt x="133588" y="700551"/>
                  <a:pt x="133588" y="696642"/>
                </a:cubicBezTo>
                <a:cubicBezTo>
                  <a:pt x="133588" y="692733"/>
                  <a:pt x="129696" y="692733"/>
                  <a:pt x="133588" y="692733"/>
                </a:cubicBezTo>
                <a:cubicBezTo>
                  <a:pt x="133588" y="692733"/>
                  <a:pt x="153119" y="688824"/>
                  <a:pt x="149191" y="684892"/>
                </a:cubicBezTo>
                <a:cubicBezTo>
                  <a:pt x="145299" y="680983"/>
                  <a:pt x="133588" y="680983"/>
                  <a:pt x="129696" y="684892"/>
                </a:cubicBezTo>
                <a:cubicBezTo>
                  <a:pt x="121877" y="688824"/>
                  <a:pt x="117984" y="692733"/>
                  <a:pt x="114057" y="684892"/>
                </a:cubicBezTo>
                <a:cubicBezTo>
                  <a:pt x="110165" y="680983"/>
                  <a:pt x="98454" y="673166"/>
                  <a:pt x="106273" y="673166"/>
                </a:cubicBezTo>
                <a:cubicBezTo>
                  <a:pt x="106273" y="673166"/>
                  <a:pt x="125768" y="680983"/>
                  <a:pt x="117984" y="669257"/>
                </a:cubicBezTo>
                <a:cubicBezTo>
                  <a:pt x="117984" y="669257"/>
                  <a:pt x="106273" y="665348"/>
                  <a:pt x="106273" y="665348"/>
                </a:cubicBezTo>
                <a:cubicBezTo>
                  <a:pt x="98454" y="669257"/>
                  <a:pt x="94561" y="669257"/>
                  <a:pt x="86743" y="669257"/>
                </a:cubicBezTo>
                <a:cubicBezTo>
                  <a:pt x="78923" y="665348"/>
                  <a:pt x="78923" y="657507"/>
                  <a:pt x="75031" y="653599"/>
                </a:cubicBezTo>
                <a:cubicBezTo>
                  <a:pt x="67212" y="645781"/>
                  <a:pt x="55500" y="637964"/>
                  <a:pt x="43789" y="634031"/>
                </a:cubicBezTo>
                <a:cubicBezTo>
                  <a:pt x="39897" y="630123"/>
                  <a:pt x="28186" y="630123"/>
                  <a:pt x="24258" y="626214"/>
                </a:cubicBezTo>
                <a:cubicBezTo>
                  <a:pt x="24258" y="626214"/>
                  <a:pt x="32078" y="614488"/>
                  <a:pt x="32078" y="610579"/>
                </a:cubicBezTo>
                <a:cubicBezTo>
                  <a:pt x="35970" y="606647"/>
                  <a:pt x="59393" y="606647"/>
                  <a:pt x="63320" y="606647"/>
                </a:cubicBezTo>
                <a:cubicBezTo>
                  <a:pt x="71104" y="606647"/>
                  <a:pt x="75031" y="602738"/>
                  <a:pt x="82850" y="598829"/>
                </a:cubicBezTo>
                <a:cubicBezTo>
                  <a:pt x="90634" y="594921"/>
                  <a:pt x="90634" y="587103"/>
                  <a:pt x="90634" y="579262"/>
                </a:cubicBezTo>
                <a:cubicBezTo>
                  <a:pt x="94561" y="571445"/>
                  <a:pt x="102346" y="567536"/>
                  <a:pt x="110165" y="563627"/>
                </a:cubicBezTo>
                <a:cubicBezTo>
                  <a:pt x="117984" y="555786"/>
                  <a:pt x="125768" y="563627"/>
                  <a:pt x="133588" y="559718"/>
                </a:cubicBezTo>
                <a:cubicBezTo>
                  <a:pt x="133588" y="559718"/>
                  <a:pt x="145299" y="547969"/>
                  <a:pt x="149191" y="547969"/>
                </a:cubicBezTo>
                <a:cubicBezTo>
                  <a:pt x="149191" y="551877"/>
                  <a:pt x="149191" y="559718"/>
                  <a:pt x="153119" y="559718"/>
                </a:cubicBezTo>
                <a:cubicBezTo>
                  <a:pt x="157010" y="559718"/>
                  <a:pt x="153119" y="551877"/>
                  <a:pt x="153119" y="551877"/>
                </a:cubicBezTo>
                <a:cubicBezTo>
                  <a:pt x="153119" y="551877"/>
                  <a:pt x="157010" y="551877"/>
                  <a:pt x="160902" y="551877"/>
                </a:cubicBezTo>
                <a:cubicBezTo>
                  <a:pt x="160902" y="551877"/>
                  <a:pt x="145299" y="544060"/>
                  <a:pt x="160902" y="540151"/>
                </a:cubicBezTo>
                <a:cubicBezTo>
                  <a:pt x="176541" y="536242"/>
                  <a:pt x="192145" y="544060"/>
                  <a:pt x="203856" y="532310"/>
                </a:cubicBezTo>
                <a:cubicBezTo>
                  <a:pt x="207766" y="528401"/>
                  <a:pt x="209721" y="525470"/>
                  <a:pt x="212649" y="524004"/>
                </a:cubicBezTo>
                <a:cubicBezTo>
                  <a:pt x="215576" y="522538"/>
                  <a:pt x="219477" y="522538"/>
                  <a:pt x="227279" y="524493"/>
                </a:cubicBezTo>
                <a:cubicBezTo>
                  <a:pt x="231171" y="524493"/>
                  <a:pt x="242882" y="528401"/>
                  <a:pt x="235098" y="528401"/>
                </a:cubicBezTo>
                <a:cubicBezTo>
                  <a:pt x="227279" y="532310"/>
                  <a:pt x="227279" y="536242"/>
                  <a:pt x="235098" y="536242"/>
                </a:cubicBezTo>
                <a:cubicBezTo>
                  <a:pt x="238991" y="540151"/>
                  <a:pt x="242882" y="532310"/>
                  <a:pt x="246809" y="532310"/>
                </a:cubicBezTo>
                <a:cubicBezTo>
                  <a:pt x="258521" y="524493"/>
                  <a:pt x="254594" y="540151"/>
                  <a:pt x="262413" y="540151"/>
                </a:cubicBezTo>
                <a:cubicBezTo>
                  <a:pt x="270232" y="540151"/>
                  <a:pt x="281944" y="536242"/>
                  <a:pt x="289763" y="536242"/>
                </a:cubicBezTo>
                <a:cubicBezTo>
                  <a:pt x="289763" y="536242"/>
                  <a:pt x="301474" y="536242"/>
                  <a:pt x="301474" y="536242"/>
                </a:cubicBezTo>
                <a:cubicBezTo>
                  <a:pt x="301474" y="540151"/>
                  <a:pt x="297547" y="547969"/>
                  <a:pt x="297547" y="547969"/>
                </a:cubicBezTo>
                <a:cubicBezTo>
                  <a:pt x="297547" y="547969"/>
                  <a:pt x="313185" y="551877"/>
                  <a:pt x="313185" y="551877"/>
                </a:cubicBezTo>
                <a:cubicBezTo>
                  <a:pt x="324897" y="555786"/>
                  <a:pt x="332681" y="551877"/>
                  <a:pt x="344393" y="551877"/>
                </a:cubicBezTo>
                <a:cubicBezTo>
                  <a:pt x="363923" y="551877"/>
                  <a:pt x="383454" y="559718"/>
                  <a:pt x="406876" y="559718"/>
                </a:cubicBezTo>
                <a:cubicBezTo>
                  <a:pt x="426372" y="563627"/>
                  <a:pt x="442011" y="567536"/>
                  <a:pt x="461542" y="567536"/>
                </a:cubicBezTo>
                <a:cubicBezTo>
                  <a:pt x="481037" y="567536"/>
                  <a:pt x="492748" y="567536"/>
                  <a:pt x="512279" y="575353"/>
                </a:cubicBezTo>
                <a:cubicBezTo>
                  <a:pt x="520098" y="579262"/>
                  <a:pt x="523990" y="579262"/>
                  <a:pt x="523990" y="583171"/>
                </a:cubicBezTo>
                <a:cubicBezTo>
                  <a:pt x="523990" y="591012"/>
                  <a:pt x="523990" y="598829"/>
                  <a:pt x="523990" y="602738"/>
                </a:cubicBezTo>
                <a:cubicBezTo>
                  <a:pt x="523990" y="626214"/>
                  <a:pt x="523990" y="649690"/>
                  <a:pt x="523990" y="669257"/>
                </a:cubicBezTo>
                <a:cubicBezTo>
                  <a:pt x="523990" y="720118"/>
                  <a:pt x="523990" y="770978"/>
                  <a:pt x="523990" y="817930"/>
                </a:cubicBezTo>
                <a:cubicBezTo>
                  <a:pt x="523990" y="833565"/>
                  <a:pt x="523990" y="853132"/>
                  <a:pt x="523990" y="868791"/>
                </a:cubicBezTo>
                <a:cubicBezTo>
                  <a:pt x="523990" y="872700"/>
                  <a:pt x="523990" y="872700"/>
                  <a:pt x="523990" y="876608"/>
                </a:cubicBezTo>
                <a:cubicBezTo>
                  <a:pt x="523990" y="880517"/>
                  <a:pt x="527882" y="880517"/>
                  <a:pt x="527882" y="880517"/>
                </a:cubicBezTo>
                <a:cubicBezTo>
                  <a:pt x="535702" y="876608"/>
                  <a:pt x="535702" y="880517"/>
                  <a:pt x="543521" y="880517"/>
                </a:cubicBezTo>
                <a:cubicBezTo>
                  <a:pt x="545467" y="878563"/>
                  <a:pt x="548395" y="876608"/>
                  <a:pt x="551323" y="876120"/>
                </a:cubicBezTo>
                <a:lnTo>
                  <a:pt x="556257" y="878901"/>
                </a:lnTo>
                <a:lnTo>
                  <a:pt x="551606" y="875802"/>
                </a:lnTo>
                <a:cubicBezTo>
                  <a:pt x="543820" y="875802"/>
                  <a:pt x="543820" y="879726"/>
                  <a:pt x="536034" y="875802"/>
                </a:cubicBezTo>
                <a:cubicBezTo>
                  <a:pt x="532102" y="875802"/>
                  <a:pt x="524316" y="883610"/>
                  <a:pt x="524316" y="875802"/>
                </a:cubicBezTo>
                <a:cubicBezTo>
                  <a:pt x="524316" y="871878"/>
                  <a:pt x="524316" y="867994"/>
                  <a:pt x="524316" y="864070"/>
                </a:cubicBezTo>
                <a:cubicBezTo>
                  <a:pt x="524316" y="844530"/>
                  <a:pt x="524316" y="828914"/>
                  <a:pt x="524316" y="809335"/>
                </a:cubicBezTo>
                <a:cubicBezTo>
                  <a:pt x="524316" y="735060"/>
                  <a:pt x="524316" y="656901"/>
                  <a:pt x="524316" y="578702"/>
                </a:cubicBezTo>
                <a:cubicBezTo>
                  <a:pt x="532102" y="582626"/>
                  <a:pt x="539889" y="582626"/>
                  <a:pt x="547752" y="582626"/>
                </a:cubicBezTo>
                <a:cubicBezTo>
                  <a:pt x="551606" y="578702"/>
                  <a:pt x="559392" y="578702"/>
                  <a:pt x="563324" y="578702"/>
                </a:cubicBezTo>
                <a:cubicBezTo>
                  <a:pt x="559392" y="578702"/>
                  <a:pt x="563324" y="586510"/>
                  <a:pt x="567178" y="590434"/>
                </a:cubicBezTo>
                <a:cubicBezTo>
                  <a:pt x="571110" y="590434"/>
                  <a:pt x="575042" y="594358"/>
                  <a:pt x="578896" y="594358"/>
                </a:cubicBezTo>
                <a:cubicBezTo>
                  <a:pt x="586682" y="598242"/>
                  <a:pt x="598400" y="606089"/>
                  <a:pt x="606186" y="606089"/>
                </a:cubicBezTo>
                <a:cubicBezTo>
                  <a:pt x="613972" y="606089"/>
                  <a:pt x="629621" y="609974"/>
                  <a:pt x="633476" y="609974"/>
                </a:cubicBezTo>
                <a:cubicBezTo>
                  <a:pt x="637408" y="606089"/>
                  <a:pt x="641339" y="602166"/>
                  <a:pt x="649125" y="606089"/>
                </a:cubicBezTo>
                <a:cubicBezTo>
                  <a:pt x="649125" y="606089"/>
                  <a:pt x="652980" y="609974"/>
                  <a:pt x="652980" y="609974"/>
                </a:cubicBezTo>
                <a:cubicBezTo>
                  <a:pt x="656912" y="602166"/>
                  <a:pt x="637408" y="598242"/>
                  <a:pt x="656912" y="590434"/>
                </a:cubicBezTo>
                <a:cubicBezTo>
                  <a:pt x="652980" y="594358"/>
                  <a:pt x="645193" y="598242"/>
                  <a:pt x="641339" y="602166"/>
                </a:cubicBezTo>
                <a:cubicBezTo>
                  <a:pt x="641339" y="602166"/>
                  <a:pt x="625690" y="606089"/>
                  <a:pt x="625690" y="602166"/>
                </a:cubicBezTo>
                <a:cubicBezTo>
                  <a:pt x="625690" y="602166"/>
                  <a:pt x="629621" y="598242"/>
                  <a:pt x="625690" y="598242"/>
                </a:cubicBezTo>
                <a:cubicBezTo>
                  <a:pt x="625690" y="598242"/>
                  <a:pt x="617903" y="594358"/>
                  <a:pt x="621835" y="594358"/>
                </a:cubicBezTo>
                <a:cubicBezTo>
                  <a:pt x="625690" y="590434"/>
                  <a:pt x="633476" y="586510"/>
                  <a:pt x="637408" y="586510"/>
                </a:cubicBezTo>
                <a:cubicBezTo>
                  <a:pt x="641339" y="586510"/>
                  <a:pt x="652980" y="578702"/>
                  <a:pt x="652980" y="578702"/>
                </a:cubicBezTo>
                <a:cubicBezTo>
                  <a:pt x="652980" y="578702"/>
                  <a:pt x="664697" y="582626"/>
                  <a:pt x="664697" y="582626"/>
                </a:cubicBezTo>
                <a:cubicBezTo>
                  <a:pt x="664697" y="586510"/>
                  <a:pt x="656912" y="590434"/>
                  <a:pt x="660766" y="590434"/>
                </a:cubicBezTo>
                <a:cubicBezTo>
                  <a:pt x="664697" y="594358"/>
                  <a:pt x="684202" y="574818"/>
                  <a:pt x="691987" y="574818"/>
                </a:cubicBezTo>
                <a:cubicBezTo>
                  <a:pt x="695919" y="574818"/>
                  <a:pt x="703705" y="570894"/>
                  <a:pt x="707637" y="570894"/>
                </a:cubicBezTo>
                <a:cubicBezTo>
                  <a:pt x="715423" y="570894"/>
                  <a:pt x="715423" y="563086"/>
                  <a:pt x="719277" y="563086"/>
                </a:cubicBezTo>
                <a:cubicBezTo>
                  <a:pt x="727064" y="559162"/>
                  <a:pt x="734926" y="559162"/>
                  <a:pt x="742713" y="559162"/>
                </a:cubicBezTo>
                <a:cubicBezTo>
                  <a:pt x="746568" y="559162"/>
                  <a:pt x="750499" y="563086"/>
                  <a:pt x="742713" y="566970"/>
                </a:cubicBezTo>
                <a:cubicBezTo>
                  <a:pt x="742713" y="566970"/>
                  <a:pt x="711492" y="582626"/>
                  <a:pt x="715423" y="582626"/>
                </a:cubicBezTo>
                <a:cubicBezTo>
                  <a:pt x="707637" y="578702"/>
                  <a:pt x="703705" y="578702"/>
                  <a:pt x="695919" y="582626"/>
                </a:cubicBezTo>
                <a:cubicBezTo>
                  <a:pt x="691987" y="586510"/>
                  <a:pt x="684202" y="590434"/>
                  <a:pt x="680270" y="598242"/>
                </a:cubicBezTo>
                <a:cubicBezTo>
                  <a:pt x="680270" y="598242"/>
                  <a:pt x="668629" y="602166"/>
                  <a:pt x="668629" y="606089"/>
                </a:cubicBezTo>
                <a:cubicBezTo>
                  <a:pt x="668629" y="609974"/>
                  <a:pt x="680270" y="609974"/>
                  <a:pt x="680270" y="609974"/>
                </a:cubicBezTo>
                <a:cubicBezTo>
                  <a:pt x="691987" y="606089"/>
                  <a:pt x="684202" y="606089"/>
                  <a:pt x="684202" y="602166"/>
                </a:cubicBezTo>
                <a:cubicBezTo>
                  <a:pt x="680270" y="602166"/>
                  <a:pt x="691987" y="594358"/>
                  <a:pt x="695919" y="594358"/>
                </a:cubicBezTo>
                <a:cubicBezTo>
                  <a:pt x="699773" y="594358"/>
                  <a:pt x="699773" y="586510"/>
                  <a:pt x="703705" y="586510"/>
                </a:cubicBezTo>
                <a:cubicBezTo>
                  <a:pt x="707637" y="586510"/>
                  <a:pt x="711492" y="582626"/>
                  <a:pt x="715423" y="582626"/>
                </a:cubicBezTo>
                <a:cubicBezTo>
                  <a:pt x="719277" y="582626"/>
                  <a:pt x="715423" y="594358"/>
                  <a:pt x="719277" y="590434"/>
                </a:cubicBezTo>
                <a:cubicBezTo>
                  <a:pt x="727064" y="586510"/>
                  <a:pt x="730995" y="582626"/>
                  <a:pt x="734926" y="578702"/>
                </a:cubicBezTo>
                <a:cubicBezTo>
                  <a:pt x="734926" y="574818"/>
                  <a:pt x="754431" y="566970"/>
                  <a:pt x="754431" y="570894"/>
                </a:cubicBezTo>
                <a:cubicBezTo>
                  <a:pt x="754431" y="570894"/>
                  <a:pt x="754431" y="574818"/>
                  <a:pt x="754431" y="574818"/>
                </a:cubicBezTo>
                <a:cubicBezTo>
                  <a:pt x="758285" y="578702"/>
                  <a:pt x="762217" y="570894"/>
                  <a:pt x="766071" y="570894"/>
                </a:cubicBezTo>
                <a:cubicBezTo>
                  <a:pt x="770003" y="566970"/>
                  <a:pt x="766071" y="566970"/>
                  <a:pt x="770003" y="563086"/>
                </a:cubicBezTo>
                <a:cubicBezTo>
                  <a:pt x="770003" y="559162"/>
                  <a:pt x="785575" y="555238"/>
                  <a:pt x="785575" y="559162"/>
                </a:cubicBezTo>
                <a:cubicBezTo>
                  <a:pt x="781721" y="555238"/>
                  <a:pt x="770003" y="551354"/>
                  <a:pt x="770003" y="543546"/>
                </a:cubicBezTo>
                <a:cubicBezTo>
                  <a:pt x="773857" y="539622"/>
                  <a:pt x="777789" y="547430"/>
                  <a:pt x="781721" y="547430"/>
                </a:cubicBezTo>
                <a:cubicBezTo>
                  <a:pt x="789507" y="555238"/>
                  <a:pt x="797293" y="559162"/>
                  <a:pt x="801224" y="566970"/>
                </a:cubicBezTo>
                <a:cubicBezTo>
                  <a:pt x="805079" y="578702"/>
                  <a:pt x="809010" y="582626"/>
                  <a:pt x="820651" y="586510"/>
                </a:cubicBezTo>
                <a:cubicBezTo>
                  <a:pt x="824582" y="590434"/>
                  <a:pt x="828514" y="586510"/>
                  <a:pt x="828514" y="582626"/>
                </a:cubicBezTo>
                <a:cubicBezTo>
                  <a:pt x="828514" y="574818"/>
                  <a:pt x="832369" y="574818"/>
                  <a:pt x="836300" y="574818"/>
                </a:cubicBezTo>
                <a:cubicBezTo>
                  <a:pt x="824582" y="574818"/>
                  <a:pt x="840155" y="566970"/>
                  <a:pt x="836300" y="566970"/>
                </a:cubicBezTo>
                <a:cubicBezTo>
                  <a:pt x="836300" y="563086"/>
                  <a:pt x="828514" y="566970"/>
                  <a:pt x="828514" y="566970"/>
                </a:cubicBezTo>
                <a:cubicBezTo>
                  <a:pt x="828514" y="563086"/>
                  <a:pt x="844087" y="555238"/>
                  <a:pt x="844087" y="563086"/>
                </a:cubicBezTo>
                <a:cubicBezTo>
                  <a:pt x="848018" y="566970"/>
                  <a:pt x="848018" y="570894"/>
                  <a:pt x="844087" y="574818"/>
                </a:cubicBezTo>
                <a:cubicBezTo>
                  <a:pt x="844087" y="578702"/>
                  <a:pt x="855804" y="574818"/>
                  <a:pt x="855804" y="574818"/>
                </a:cubicBezTo>
                <a:cubicBezTo>
                  <a:pt x="855804" y="578702"/>
                  <a:pt x="848018" y="582626"/>
                  <a:pt x="848018" y="586510"/>
                </a:cubicBezTo>
                <a:cubicBezTo>
                  <a:pt x="848018" y="590434"/>
                  <a:pt x="859659" y="586510"/>
                  <a:pt x="863591" y="586510"/>
                </a:cubicBezTo>
                <a:cubicBezTo>
                  <a:pt x="867522" y="586510"/>
                  <a:pt x="871376" y="578702"/>
                  <a:pt x="875308" y="574818"/>
                </a:cubicBezTo>
                <a:cubicBezTo>
                  <a:pt x="879163" y="570894"/>
                  <a:pt x="883094" y="570894"/>
                  <a:pt x="886949" y="570894"/>
                </a:cubicBezTo>
                <a:cubicBezTo>
                  <a:pt x="902598" y="570894"/>
                  <a:pt x="910384" y="574818"/>
                  <a:pt x="922102" y="582626"/>
                </a:cubicBezTo>
                <a:cubicBezTo>
                  <a:pt x="937674" y="590434"/>
                  <a:pt x="949392" y="590434"/>
                  <a:pt x="964964" y="594358"/>
                </a:cubicBezTo>
                <a:cubicBezTo>
                  <a:pt x="976682" y="598242"/>
                  <a:pt x="988400" y="598242"/>
                  <a:pt x="1000040" y="606089"/>
                </a:cubicBezTo>
                <a:cubicBezTo>
                  <a:pt x="1003972" y="609974"/>
                  <a:pt x="1007903" y="606089"/>
                  <a:pt x="1011758" y="602166"/>
                </a:cubicBezTo>
                <a:cubicBezTo>
                  <a:pt x="1015690" y="598242"/>
                  <a:pt x="1019544" y="602166"/>
                  <a:pt x="1023475" y="602166"/>
                </a:cubicBezTo>
                <a:cubicBezTo>
                  <a:pt x="1031262" y="606089"/>
                  <a:pt x="1035193" y="606089"/>
                  <a:pt x="1042980" y="613897"/>
                </a:cubicBezTo>
                <a:cubicBezTo>
                  <a:pt x="1042980" y="613897"/>
                  <a:pt x="1054697" y="621705"/>
                  <a:pt x="1050766" y="625629"/>
                </a:cubicBezTo>
                <a:cubicBezTo>
                  <a:pt x="1042980" y="625629"/>
                  <a:pt x="1039048" y="621705"/>
                  <a:pt x="1035193" y="625629"/>
                </a:cubicBezTo>
                <a:cubicBezTo>
                  <a:pt x="1031262" y="629513"/>
                  <a:pt x="1019544" y="637361"/>
                  <a:pt x="1023475" y="637361"/>
                </a:cubicBezTo>
                <a:cubicBezTo>
                  <a:pt x="1023475" y="641245"/>
                  <a:pt x="1050766" y="641245"/>
                  <a:pt x="1054697" y="641245"/>
                </a:cubicBezTo>
                <a:cubicBezTo>
                  <a:pt x="1070269" y="641245"/>
                  <a:pt x="1081987" y="641245"/>
                  <a:pt x="1097559" y="641245"/>
                </a:cubicBezTo>
                <a:cubicBezTo>
                  <a:pt x="1109277" y="641245"/>
                  <a:pt x="1113131" y="641245"/>
                  <a:pt x="1120995" y="633437"/>
                </a:cubicBezTo>
                <a:cubicBezTo>
                  <a:pt x="1128782" y="629513"/>
                  <a:pt x="1128782" y="641245"/>
                  <a:pt x="1136567" y="641245"/>
                </a:cubicBezTo>
                <a:cubicBezTo>
                  <a:pt x="1136567" y="641245"/>
                  <a:pt x="1144353" y="641245"/>
                  <a:pt x="1144353" y="641245"/>
                </a:cubicBezTo>
                <a:cubicBezTo>
                  <a:pt x="1148285" y="645169"/>
                  <a:pt x="1144353" y="652977"/>
                  <a:pt x="1148285" y="652977"/>
                </a:cubicBezTo>
                <a:cubicBezTo>
                  <a:pt x="1148285" y="652977"/>
                  <a:pt x="1159925" y="645169"/>
                  <a:pt x="1159925" y="649093"/>
                </a:cubicBezTo>
                <a:cubicBezTo>
                  <a:pt x="1156071" y="649093"/>
                  <a:pt x="1156071" y="649093"/>
                  <a:pt x="1156071" y="652977"/>
                </a:cubicBezTo>
                <a:cubicBezTo>
                  <a:pt x="1152139" y="652977"/>
                  <a:pt x="1171643" y="652977"/>
                  <a:pt x="1163857" y="649093"/>
                </a:cubicBezTo>
                <a:cubicBezTo>
                  <a:pt x="1171643" y="652977"/>
                  <a:pt x="1167789" y="656901"/>
                  <a:pt x="1163857" y="656901"/>
                </a:cubicBezTo>
                <a:cubicBezTo>
                  <a:pt x="1175575" y="664709"/>
                  <a:pt x="1163857" y="660785"/>
                  <a:pt x="1156071" y="664709"/>
                </a:cubicBezTo>
                <a:cubicBezTo>
                  <a:pt x="1159925" y="660785"/>
                  <a:pt x="1167789" y="672517"/>
                  <a:pt x="1171643" y="672517"/>
                </a:cubicBezTo>
                <a:cubicBezTo>
                  <a:pt x="1175575" y="676441"/>
                  <a:pt x="1167789" y="660785"/>
                  <a:pt x="1175575" y="668633"/>
                </a:cubicBezTo>
                <a:cubicBezTo>
                  <a:pt x="1183361" y="676441"/>
                  <a:pt x="1183361" y="668633"/>
                  <a:pt x="1179430" y="664709"/>
                </a:cubicBezTo>
                <a:cubicBezTo>
                  <a:pt x="1179430" y="660785"/>
                  <a:pt x="1171643" y="660785"/>
                  <a:pt x="1171643" y="656901"/>
                </a:cubicBezTo>
                <a:cubicBezTo>
                  <a:pt x="1175575" y="649093"/>
                  <a:pt x="1175575" y="645169"/>
                  <a:pt x="1167789" y="645169"/>
                </a:cubicBezTo>
                <a:cubicBezTo>
                  <a:pt x="1159925" y="641245"/>
                  <a:pt x="1171643" y="633437"/>
                  <a:pt x="1175575" y="629513"/>
                </a:cubicBezTo>
                <a:cubicBezTo>
                  <a:pt x="1183361" y="629513"/>
                  <a:pt x="1191147" y="629513"/>
                  <a:pt x="1195079" y="625629"/>
                </a:cubicBezTo>
                <a:cubicBezTo>
                  <a:pt x="1198933" y="621705"/>
                  <a:pt x="1210651" y="617821"/>
                  <a:pt x="1210651" y="613897"/>
                </a:cubicBezTo>
                <a:cubicBezTo>
                  <a:pt x="1210651" y="606089"/>
                  <a:pt x="1187292" y="621705"/>
                  <a:pt x="1183361" y="621705"/>
                </a:cubicBezTo>
                <a:cubicBezTo>
                  <a:pt x="1179430" y="625629"/>
                  <a:pt x="1179430" y="621705"/>
                  <a:pt x="1175575" y="621705"/>
                </a:cubicBezTo>
                <a:cubicBezTo>
                  <a:pt x="1167789" y="617821"/>
                  <a:pt x="1171643" y="629513"/>
                  <a:pt x="1171643" y="629513"/>
                </a:cubicBezTo>
                <a:cubicBezTo>
                  <a:pt x="1167789" y="629513"/>
                  <a:pt x="1152139" y="621705"/>
                  <a:pt x="1152139" y="621705"/>
                </a:cubicBezTo>
                <a:cubicBezTo>
                  <a:pt x="1152139" y="617821"/>
                  <a:pt x="1159925" y="613897"/>
                  <a:pt x="1163857" y="609974"/>
                </a:cubicBezTo>
                <a:cubicBezTo>
                  <a:pt x="1171643" y="609974"/>
                  <a:pt x="1179430" y="609974"/>
                  <a:pt x="1191147" y="606089"/>
                </a:cubicBezTo>
                <a:cubicBezTo>
                  <a:pt x="1195079" y="606089"/>
                  <a:pt x="1202864" y="602166"/>
                  <a:pt x="1210651" y="606089"/>
                </a:cubicBezTo>
                <a:cubicBezTo>
                  <a:pt x="1214582" y="606089"/>
                  <a:pt x="1214582" y="613897"/>
                  <a:pt x="1218437" y="621705"/>
                </a:cubicBezTo>
                <a:cubicBezTo>
                  <a:pt x="1222368" y="625629"/>
                  <a:pt x="1230154" y="625629"/>
                  <a:pt x="1234086" y="625629"/>
                </a:cubicBezTo>
                <a:cubicBezTo>
                  <a:pt x="1249659" y="629513"/>
                  <a:pt x="1265231" y="637361"/>
                  <a:pt x="1276948" y="641245"/>
                </a:cubicBezTo>
                <a:cubicBezTo>
                  <a:pt x="1292521" y="641245"/>
                  <a:pt x="1304238" y="641245"/>
                  <a:pt x="1319810" y="637361"/>
                </a:cubicBezTo>
                <a:cubicBezTo>
                  <a:pt x="1327674" y="637361"/>
                  <a:pt x="1331529" y="641245"/>
                  <a:pt x="1339314" y="641245"/>
                </a:cubicBezTo>
                <a:cubicBezTo>
                  <a:pt x="1347178" y="641245"/>
                  <a:pt x="1347178" y="633437"/>
                  <a:pt x="1354964" y="633437"/>
                </a:cubicBezTo>
                <a:cubicBezTo>
                  <a:pt x="1358818" y="637361"/>
                  <a:pt x="1382254" y="656901"/>
                  <a:pt x="1374468" y="641245"/>
                </a:cubicBezTo>
                <a:cubicBezTo>
                  <a:pt x="1374468" y="633437"/>
                  <a:pt x="1366605" y="633437"/>
                  <a:pt x="1362750" y="633437"/>
                </a:cubicBezTo>
                <a:cubicBezTo>
                  <a:pt x="1354964" y="633437"/>
                  <a:pt x="1354964" y="629513"/>
                  <a:pt x="1351032" y="625629"/>
                </a:cubicBezTo>
                <a:cubicBezTo>
                  <a:pt x="1343246" y="617821"/>
                  <a:pt x="1354964" y="621705"/>
                  <a:pt x="1358818" y="621705"/>
                </a:cubicBezTo>
                <a:cubicBezTo>
                  <a:pt x="1366605" y="621705"/>
                  <a:pt x="1362750" y="613897"/>
                  <a:pt x="1370536" y="617821"/>
                </a:cubicBezTo>
                <a:cubicBezTo>
                  <a:pt x="1374468" y="621705"/>
                  <a:pt x="1386108" y="629513"/>
                  <a:pt x="1390040" y="629513"/>
                </a:cubicBezTo>
                <a:cubicBezTo>
                  <a:pt x="1390040" y="629513"/>
                  <a:pt x="1401758" y="621705"/>
                  <a:pt x="1397826" y="629513"/>
                </a:cubicBezTo>
                <a:cubicBezTo>
                  <a:pt x="1397826" y="633437"/>
                  <a:pt x="1390040" y="645169"/>
                  <a:pt x="1390040" y="649093"/>
                </a:cubicBezTo>
                <a:cubicBezTo>
                  <a:pt x="1390040" y="652977"/>
                  <a:pt x="1397826" y="656901"/>
                  <a:pt x="1401758" y="656901"/>
                </a:cubicBezTo>
                <a:cubicBezTo>
                  <a:pt x="1401758" y="652977"/>
                  <a:pt x="1405612" y="652977"/>
                  <a:pt x="1405612" y="652977"/>
                </a:cubicBezTo>
                <a:cubicBezTo>
                  <a:pt x="1409543" y="656901"/>
                  <a:pt x="1413398" y="660785"/>
                  <a:pt x="1413398" y="656901"/>
                </a:cubicBezTo>
                <a:cubicBezTo>
                  <a:pt x="1413398" y="649093"/>
                  <a:pt x="1409543" y="645169"/>
                  <a:pt x="1405612" y="641245"/>
                </a:cubicBezTo>
                <a:cubicBezTo>
                  <a:pt x="1405612" y="641245"/>
                  <a:pt x="1409543" y="633437"/>
                  <a:pt x="1413398" y="633437"/>
                </a:cubicBezTo>
                <a:cubicBezTo>
                  <a:pt x="1417330" y="629513"/>
                  <a:pt x="1425116" y="629513"/>
                  <a:pt x="1429047" y="629513"/>
                </a:cubicBezTo>
                <a:cubicBezTo>
                  <a:pt x="1432902" y="625629"/>
                  <a:pt x="1432902" y="621705"/>
                  <a:pt x="1432902" y="617821"/>
                </a:cubicBezTo>
                <a:cubicBezTo>
                  <a:pt x="1436834" y="617821"/>
                  <a:pt x="1440765" y="617821"/>
                  <a:pt x="1444620" y="613897"/>
                </a:cubicBezTo>
                <a:cubicBezTo>
                  <a:pt x="1444620" y="609974"/>
                  <a:pt x="1448551" y="602166"/>
                  <a:pt x="1444620" y="598242"/>
                </a:cubicBezTo>
                <a:cubicBezTo>
                  <a:pt x="1444620" y="594358"/>
                  <a:pt x="1436834" y="606089"/>
                  <a:pt x="1436834" y="606089"/>
                </a:cubicBezTo>
                <a:cubicBezTo>
                  <a:pt x="1432902" y="609974"/>
                  <a:pt x="1425116" y="609974"/>
                  <a:pt x="1429047" y="602166"/>
                </a:cubicBezTo>
                <a:cubicBezTo>
                  <a:pt x="1429047" y="598242"/>
                  <a:pt x="1432902" y="598242"/>
                  <a:pt x="1432902" y="590434"/>
                </a:cubicBezTo>
                <a:cubicBezTo>
                  <a:pt x="1432902" y="582626"/>
                  <a:pt x="1436834" y="590434"/>
                  <a:pt x="1440765" y="586510"/>
                </a:cubicBezTo>
                <a:cubicBezTo>
                  <a:pt x="1440765" y="586510"/>
                  <a:pt x="1432902" y="578702"/>
                  <a:pt x="1429047" y="578702"/>
                </a:cubicBezTo>
                <a:cubicBezTo>
                  <a:pt x="1425116" y="574818"/>
                  <a:pt x="1425116" y="574818"/>
                  <a:pt x="1417330" y="578702"/>
                </a:cubicBezTo>
                <a:cubicBezTo>
                  <a:pt x="1413398" y="578702"/>
                  <a:pt x="1405612" y="570894"/>
                  <a:pt x="1401758" y="570894"/>
                </a:cubicBezTo>
                <a:cubicBezTo>
                  <a:pt x="1397826" y="566970"/>
                  <a:pt x="1390040" y="559162"/>
                  <a:pt x="1390040" y="555238"/>
                </a:cubicBezTo>
                <a:cubicBezTo>
                  <a:pt x="1390040" y="551354"/>
                  <a:pt x="1397826" y="535699"/>
                  <a:pt x="1401758" y="539622"/>
                </a:cubicBezTo>
                <a:cubicBezTo>
                  <a:pt x="1397826" y="535699"/>
                  <a:pt x="1390040" y="535699"/>
                  <a:pt x="1386108" y="535699"/>
                </a:cubicBezTo>
                <a:cubicBezTo>
                  <a:pt x="1386108" y="531815"/>
                  <a:pt x="1390040" y="520083"/>
                  <a:pt x="1393972" y="520083"/>
                </a:cubicBezTo>
                <a:cubicBezTo>
                  <a:pt x="1397826" y="512275"/>
                  <a:pt x="1401758" y="520083"/>
                  <a:pt x="1405612" y="516159"/>
                </a:cubicBezTo>
                <a:cubicBezTo>
                  <a:pt x="1405612" y="516159"/>
                  <a:pt x="1413398" y="512275"/>
                  <a:pt x="1413398" y="512275"/>
                </a:cubicBezTo>
                <a:cubicBezTo>
                  <a:pt x="1413398" y="508351"/>
                  <a:pt x="1405612" y="508351"/>
                  <a:pt x="1401758" y="508351"/>
                </a:cubicBezTo>
                <a:cubicBezTo>
                  <a:pt x="1401758" y="508351"/>
                  <a:pt x="1413398" y="504427"/>
                  <a:pt x="1413398" y="504427"/>
                </a:cubicBezTo>
                <a:cubicBezTo>
                  <a:pt x="1413398" y="496619"/>
                  <a:pt x="1417330" y="496619"/>
                  <a:pt x="1421262" y="496619"/>
                </a:cubicBezTo>
                <a:close/>
                <a:moveTo>
                  <a:pt x="4800610" y="458009"/>
                </a:moveTo>
                <a:cubicBezTo>
                  <a:pt x="4811924" y="454015"/>
                  <a:pt x="4815695" y="469992"/>
                  <a:pt x="4811924" y="469992"/>
                </a:cubicBezTo>
                <a:cubicBezTo>
                  <a:pt x="4808153" y="469992"/>
                  <a:pt x="4793067" y="465998"/>
                  <a:pt x="4800610" y="458009"/>
                </a:cubicBezTo>
                <a:close/>
                <a:moveTo>
                  <a:pt x="2811765" y="455810"/>
                </a:moveTo>
                <a:cubicBezTo>
                  <a:pt x="2819595" y="455810"/>
                  <a:pt x="2828403" y="457741"/>
                  <a:pt x="2834275" y="457741"/>
                </a:cubicBezTo>
                <a:cubicBezTo>
                  <a:pt x="2861679" y="461602"/>
                  <a:pt x="2826446" y="465463"/>
                  <a:pt x="2826446" y="465463"/>
                </a:cubicBezTo>
                <a:cubicBezTo>
                  <a:pt x="2826446" y="473185"/>
                  <a:pt x="2842105" y="469324"/>
                  <a:pt x="2842105" y="477046"/>
                </a:cubicBezTo>
                <a:cubicBezTo>
                  <a:pt x="2842105" y="477046"/>
                  <a:pt x="2834275" y="473185"/>
                  <a:pt x="2830359" y="477046"/>
                </a:cubicBezTo>
                <a:cubicBezTo>
                  <a:pt x="2830359" y="477046"/>
                  <a:pt x="2842105" y="488629"/>
                  <a:pt x="2838188" y="488629"/>
                </a:cubicBezTo>
                <a:cubicBezTo>
                  <a:pt x="2834275" y="488629"/>
                  <a:pt x="2830359" y="484768"/>
                  <a:pt x="2826446" y="484768"/>
                </a:cubicBezTo>
                <a:cubicBezTo>
                  <a:pt x="2818617" y="480907"/>
                  <a:pt x="2795126" y="477046"/>
                  <a:pt x="2795126" y="465463"/>
                </a:cubicBezTo>
                <a:cubicBezTo>
                  <a:pt x="2797084" y="457741"/>
                  <a:pt x="2803935" y="455810"/>
                  <a:pt x="2811765" y="455810"/>
                </a:cubicBezTo>
                <a:close/>
                <a:moveTo>
                  <a:pt x="1166619" y="445452"/>
                </a:moveTo>
                <a:cubicBezTo>
                  <a:pt x="1169548" y="444964"/>
                  <a:pt x="1173454" y="445940"/>
                  <a:pt x="1175408" y="445940"/>
                </a:cubicBezTo>
                <a:cubicBezTo>
                  <a:pt x="1187139" y="449846"/>
                  <a:pt x="1187139" y="442035"/>
                  <a:pt x="1194942" y="445940"/>
                </a:cubicBezTo>
                <a:cubicBezTo>
                  <a:pt x="1202763" y="453751"/>
                  <a:pt x="1214476" y="457657"/>
                  <a:pt x="1214476" y="465468"/>
                </a:cubicBezTo>
                <a:cubicBezTo>
                  <a:pt x="1218386" y="477184"/>
                  <a:pt x="1222296" y="484996"/>
                  <a:pt x="1230100" y="492807"/>
                </a:cubicBezTo>
                <a:cubicBezTo>
                  <a:pt x="1234010" y="504523"/>
                  <a:pt x="1237920" y="508429"/>
                  <a:pt x="1234010" y="516240"/>
                </a:cubicBezTo>
                <a:cubicBezTo>
                  <a:pt x="1230100" y="527957"/>
                  <a:pt x="1241813" y="539673"/>
                  <a:pt x="1249633" y="543579"/>
                </a:cubicBezTo>
                <a:cubicBezTo>
                  <a:pt x="1253543" y="543579"/>
                  <a:pt x="1261347" y="543579"/>
                  <a:pt x="1265257" y="543579"/>
                </a:cubicBezTo>
                <a:cubicBezTo>
                  <a:pt x="1269167" y="547484"/>
                  <a:pt x="1273077" y="551390"/>
                  <a:pt x="1276987" y="551390"/>
                </a:cubicBezTo>
                <a:cubicBezTo>
                  <a:pt x="1288700" y="555295"/>
                  <a:pt x="1304324" y="555295"/>
                  <a:pt x="1304324" y="570918"/>
                </a:cubicBezTo>
                <a:cubicBezTo>
                  <a:pt x="1304324" y="578729"/>
                  <a:pt x="1269167" y="567012"/>
                  <a:pt x="1269167" y="567012"/>
                </a:cubicBezTo>
                <a:cubicBezTo>
                  <a:pt x="1269167" y="570918"/>
                  <a:pt x="1269167" y="574823"/>
                  <a:pt x="1269167" y="578729"/>
                </a:cubicBezTo>
                <a:cubicBezTo>
                  <a:pt x="1269167" y="578729"/>
                  <a:pt x="1257453" y="578729"/>
                  <a:pt x="1257453" y="578729"/>
                </a:cubicBezTo>
                <a:cubicBezTo>
                  <a:pt x="1261347" y="578729"/>
                  <a:pt x="1261347" y="582634"/>
                  <a:pt x="1261347" y="582634"/>
                </a:cubicBezTo>
                <a:cubicBezTo>
                  <a:pt x="1261347" y="586540"/>
                  <a:pt x="1261347" y="590445"/>
                  <a:pt x="1261347" y="590445"/>
                </a:cubicBezTo>
                <a:cubicBezTo>
                  <a:pt x="1261347" y="590445"/>
                  <a:pt x="1276987" y="582634"/>
                  <a:pt x="1276987" y="582634"/>
                </a:cubicBezTo>
                <a:cubicBezTo>
                  <a:pt x="1284790" y="582634"/>
                  <a:pt x="1280881" y="586540"/>
                  <a:pt x="1280881" y="590445"/>
                </a:cubicBezTo>
                <a:cubicBezTo>
                  <a:pt x="1280881" y="590445"/>
                  <a:pt x="1288700" y="590445"/>
                  <a:pt x="1292611" y="594351"/>
                </a:cubicBezTo>
                <a:cubicBezTo>
                  <a:pt x="1292611" y="594351"/>
                  <a:pt x="1269167" y="602162"/>
                  <a:pt x="1269167" y="602162"/>
                </a:cubicBezTo>
                <a:cubicBezTo>
                  <a:pt x="1261347" y="602162"/>
                  <a:pt x="1253543" y="602162"/>
                  <a:pt x="1241813" y="602162"/>
                </a:cubicBezTo>
                <a:cubicBezTo>
                  <a:pt x="1237920" y="602162"/>
                  <a:pt x="1234010" y="602162"/>
                  <a:pt x="1230100" y="602162"/>
                </a:cubicBezTo>
                <a:cubicBezTo>
                  <a:pt x="1226190" y="602162"/>
                  <a:pt x="1226190" y="598256"/>
                  <a:pt x="1222296" y="594351"/>
                </a:cubicBezTo>
                <a:cubicBezTo>
                  <a:pt x="1218386" y="594351"/>
                  <a:pt x="1202763" y="598256"/>
                  <a:pt x="1198853" y="590445"/>
                </a:cubicBezTo>
                <a:cubicBezTo>
                  <a:pt x="1198853" y="578729"/>
                  <a:pt x="1191032" y="586540"/>
                  <a:pt x="1183229" y="590445"/>
                </a:cubicBezTo>
                <a:cubicBezTo>
                  <a:pt x="1171498" y="598256"/>
                  <a:pt x="1163695" y="594351"/>
                  <a:pt x="1155875" y="598256"/>
                </a:cubicBezTo>
                <a:cubicBezTo>
                  <a:pt x="1144161" y="602162"/>
                  <a:pt x="1132448" y="606067"/>
                  <a:pt x="1120719" y="609973"/>
                </a:cubicBezTo>
                <a:cubicBezTo>
                  <a:pt x="1105094" y="609973"/>
                  <a:pt x="1081650" y="617784"/>
                  <a:pt x="1066027" y="609973"/>
                </a:cubicBezTo>
                <a:cubicBezTo>
                  <a:pt x="1066027" y="609973"/>
                  <a:pt x="1058223" y="606067"/>
                  <a:pt x="1058223" y="602162"/>
                </a:cubicBezTo>
                <a:cubicBezTo>
                  <a:pt x="1058223" y="598256"/>
                  <a:pt x="1058223" y="590445"/>
                  <a:pt x="1050403" y="590445"/>
                </a:cubicBezTo>
                <a:cubicBezTo>
                  <a:pt x="1042600" y="590445"/>
                  <a:pt x="1034780" y="590445"/>
                  <a:pt x="1026960" y="590445"/>
                </a:cubicBezTo>
                <a:cubicBezTo>
                  <a:pt x="1019156" y="590445"/>
                  <a:pt x="1011336" y="590445"/>
                  <a:pt x="1003532" y="582634"/>
                </a:cubicBezTo>
                <a:cubicBezTo>
                  <a:pt x="999623" y="582634"/>
                  <a:pt x="980089" y="567012"/>
                  <a:pt x="983999" y="563106"/>
                </a:cubicBezTo>
                <a:cubicBezTo>
                  <a:pt x="1007442" y="551390"/>
                  <a:pt x="1034780" y="555295"/>
                  <a:pt x="1054313" y="555295"/>
                </a:cubicBezTo>
                <a:cubicBezTo>
                  <a:pt x="1058223" y="555295"/>
                  <a:pt x="1101184" y="555295"/>
                  <a:pt x="1101184" y="555295"/>
                </a:cubicBezTo>
                <a:cubicBezTo>
                  <a:pt x="1101184" y="547484"/>
                  <a:pt x="1046494" y="539673"/>
                  <a:pt x="1042600" y="539673"/>
                </a:cubicBezTo>
                <a:cubicBezTo>
                  <a:pt x="1023066" y="539673"/>
                  <a:pt x="999623" y="551390"/>
                  <a:pt x="980089" y="543579"/>
                </a:cubicBezTo>
                <a:cubicBezTo>
                  <a:pt x="972269" y="539673"/>
                  <a:pt x="956645" y="531862"/>
                  <a:pt x="972269" y="524051"/>
                </a:cubicBezTo>
                <a:cubicBezTo>
                  <a:pt x="983999" y="520145"/>
                  <a:pt x="995712" y="516240"/>
                  <a:pt x="1007442" y="516240"/>
                </a:cubicBezTo>
                <a:cubicBezTo>
                  <a:pt x="1015246" y="512334"/>
                  <a:pt x="1023066" y="512334"/>
                  <a:pt x="1026960" y="512334"/>
                </a:cubicBezTo>
                <a:cubicBezTo>
                  <a:pt x="1019156" y="516240"/>
                  <a:pt x="1007442" y="512334"/>
                  <a:pt x="999623" y="512334"/>
                </a:cubicBezTo>
                <a:cubicBezTo>
                  <a:pt x="995712" y="512334"/>
                  <a:pt x="972269" y="516240"/>
                  <a:pt x="968375" y="512334"/>
                </a:cubicBezTo>
                <a:cubicBezTo>
                  <a:pt x="968375" y="512334"/>
                  <a:pt x="972269" y="508429"/>
                  <a:pt x="972269" y="508429"/>
                </a:cubicBezTo>
                <a:cubicBezTo>
                  <a:pt x="972269" y="504523"/>
                  <a:pt x="944932" y="508429"/>
                  <a:pt x="948842" y="500618"/>
                </a:cubicBezTo>
                <a:cubicBezTo>
                  <a:pt x="952752" y="496712"/>
                  <a:pt x="956645" y="488901"/>
                  <a:pt x="960555" y="484996"/>
                </a:cubicBezTo>
                <a:cubicBezTo>
                  <a:pt x="976179" y="481090"/>
                  <a:pt x="960555" y="481090"/>
                  <a:pt x="960555" y="477184"/>
                </a:cubicBezTo>
                <a:cubicBezTo>
                  <a:pt x="960555" y="477184"/>
                  <a:pt x="972269" y="469373"/>
                  <a:pt x="976179" y="469373"/>
                </a:cubicBezTo>
                <a:cubicBezTo>
                  <a:pt x="983999" y="465468"/>
                  <a:pt x="987909" y="461562"/>
                  <a:pt x="995712" y="457657"/>
                </a:cubicBezTo>
                <a:cubicBezTo>
                  <a:pt x="1011336" y="449846"/>
                  <a:pt x="1023066" y="445940"/>
                  <a:pt x="1038690" y="445940"/>
                </a:cubicBezTo>
                <a:cubicBezTo>
                  <a:pt x="1058223" y="445940"/>
                  <a:pt x="1038690" y="469373"/>
                  <a:pt x="1038690" y="469373"/>
                </a:cubicBezTo>
                <a:cubicBezTo>
                  <a:pt x="1046494" y="473279"/>
                  <a:pt x="1054313" y="473279"/>
                  <a:pt x="1058223" y="469373"/>
                </a:cubicBezTo>
                <a:cubicBezTo>
                  <a:pt x="1062117" y="469373"/>
                  <a:pt x="1062117" y="457657"/>
                  <a:pt x="1066027" y="457657"/>
                </a:cubicBezTo>
                <a:cubicBezTo>
                  <a:pt x="1073847" y="457657"/>
                  <a:pt x="1089471" y="457657"/>
                  <a:pt x="1097291" y="465468"/>
                </a:cubicBezTo>
                <a:cubicBezTo>
                  <a:pt x="1109004" y="473279"/>
                  <a:pt x="1081650" y="484996"/>
                  <a:pt x="1101184" y="481090"/>
                </a:cubicBezTo>
                <a:cubicBezTo>
                  <a:pt x="1105094" y="481090"/>
                  <a:pt x="1109004" y="477184"/>
                  <a:pt x="1112914" y="473279"/>
                </a:cubicBezTo>
                <a:cubicBezTo>
                  <a:pt x="1116808" y="473279"/>
                  <a:pt x="1116808" y="473279"/>
                  <a:pt x="1120719" y="473279"/>
                </a:cubicBezTo>
                <a:cubicBezTo>
                  <a:pt x="1124628" y="473279"/>
                  <a:pt x="1124628" y="473279"/>
                  <a:pt x="1128538" y="477184"/>
                </a:cubicBezTo>
                <a:cubicBezTo>
                  <a:pt x="1132448" y="477184"/>
                  <a:pt x="1132448" y="469373"/>
                  <a:pt x="1132448" y="465468"/>
                </a:cubicBezTo>
                <a:cubicBezTo>
                  <a:pt x="1128538" y="465468"/>
                  <a:pt x="1116808" y="457657"/>
                  <a:pt x="1112914" y="457657"/>
                </a:cubicBezTo>
                <a:cubicBezTo>
                  <a:pt x="1120719" y="453751"/>
                  <a:pt x="1136341" y="461562"/>
                  <a:pt x="1140252" y="465468"/>
                </a:cubicBezTo>
                <a:cubicBezTo>
                  <a:pt x="1151965" y="469373"/>
                  <a:pt x="1151965" y="473279"/>
                  <a:pt x="1155875" y="481090"/>
                </a:cubicBezTo>
                <a:cubicBezTo>
                  <a:pt x="1155875" y="484996"/>
                  <a:pt x="1155875" y="504523"/>
                  <a:pt x="1163695" y="504523"/>
                </a:cubicBezTo>
                <a:cubicBezTo>
                  <a:pt x="1167605" y="504523"/>
                  <a:pt x="1183229" y="504523"/>
                  <a:pt x="1179319" y="496712"/>
                </a:cubicBezTo>
                <a:cubicBezTo>
                  <a:pt x="1175408" y="481090"/>
                  <a:pt x="1167605" y="469373"/>
                  <a:pt x="1163695" y="453751"/>
                </a:cubicBezTo>
                <a:cubicBezTo>
                  <a:pt x="1161740" y="447893"/>
                  <a:pt x="1163691" y="445940"/>
                  <a:pt x="1166619" y="445452"/>
                </a:cubicBezTo>
                <a:close/>
                <a:moveTo>
                  <a:pt x="2783146" y="442031"/>
                </a:moveTo>
                <a:cubicBezTo>
                  <a:pt x="2786992" y="442031"/>
                  <a:pt x="2794683" y="442031"/>
                  <a:pt x="2802374" y="442031"/>
                </a:cubicBezTo>
                <a:cubicBezTo>
                  <a:pt x="2802374" y="442031"/>
                  <a:pt x="2817755" y="446026"/>
                  <a:pt x="2813910" y="446026"/>
                </a:cubicBezTo>
                <a:cubicBezTo>
                  <a:pt x="2806219" y="454015"/>
                  <a:pt x="2790837" y="442031"/>
                  <a:pt x="2783146" y="442031"/>
                </a:cubicBezTo>
                <a:close/>
                <a:moveTo>
                  <a:pt x="4637367" y="439035"/>
                </a:moveTo>
                <a:cubicBezTo>
                  <a:pt x="4641693" y="439035"/>
                  <a:pt x="4646500" y="440034"/>
                  <a:pt x="4648423" y="442031"/>
                </a:cubicBezTo>
                <a:cubicBezTo>
                  <a:pt x="4652268" y="442031"/>
                  <a:pt x="4656114" y="450020"/>
                  <a:pt x="4659959" y="450020"/>
                </a:cubicBezTo>
                <a:cubicBezTo>
                  <a:pt x="4652268" y="454015"/>
                  <a:pt x="4648423" y="454015"/>
                  <a:pt x="4640732" y="458009"/>
                </a:cubicBezTo>
                <a:cubicBezTo>
                  <a:pt x="4633041" y="458009"/>
                  <a:pt x="4625350" y="450020"/>
                  <a:pt x="4629196" y="442031"/>
                </a:cubicBezTo>
                <a:cubicBezTo>
                  <a:pt x="4629196" y="440034"/>
                  <a:pt x="4633041" y="439035"/>
                  <a:pt x="4637367" y="439035"/>
                </a:cubicBezTo>
                <a:close/>
                <a:moveTo>
                  <a:pt x="1694227" y="430049"/>
                </a:moveTo>
                <a:cubicBezTo>
                  <a:pt x="1698166" y="426054"/>
                  <a:pt x="1713934" y="434042"/>
                  <a:pt x="1717877" y="434042"/>
                </a:cubicBezTo>
                <a:cubicBezTo>
                  <a:pt x="1729703" y="438037"/>
                  <a:pt x="1741532" y="430049"/>
                  <a:pt x="1753357" y="434042"/>
                </a:cubicBezTo>
                <a:cubicBezTo>
                  <a:pt x="1761244" y="434042"/>
                  <a:pt x="1765182" y="442032"/>
                  <a:pt x="1773069" y="446025"/>
                </a:cubicBezTo>
                <a:cubicBezTo>
                  <a:pt x="1773069" y="450020"/>
                  <a:pt x="1784893" y="462003"/>
                  <a:pt x="1784893" y="462003"/>
                </a:cubicBezTo>
                <a:cubicBezTo>
                  <a:pt x="1773069" y="462003"/>
                  <a:pt x="1765182" y="458008"/>
                  <a:pt x="1757300" y="458008"/>
                </a:cubicBezTo>
                <a:cubicBezTo>
                  <a:pt x="1745475" y="458008"/>
                  <a:pt x="1737588" y="465996"/>
                  <a:pt x="1725764" y="465996"/>
                </a:cubicBezTo>
                <a:cubicBezTo>
                  <a:pt x="1713934" y="469992"/>
                  <a:pt x="1709995" y="454013"/>
                  <a:pt x="1698166" y="450020"/>
                </a:cubicBezTo>
                <a:cubicBezTo>
                  <a:pt x="1694227" y="446025"/>
                  <a:pt x="1686341" y="438037"/>
                  <a:pt x="1694227" y="430049"/>
                </a:cubicBezTo>
                <a:close/>
                <a:moveTo>
                  <a:pt x="6003725" y="428050"/>
                </a:moveTo>
                <a:cubicBezTo>
                  <a:pt x="6010111" y="430047"/>
                  <a:pt x="6016006" y="434042"/>
                  <a:pt x="6021901" y="438036"/>
                </a:cubicBezTo>
                <a:cubicBezTo>
                  <a:pt x="6025829" y="442030"/>
                  <a:pt x="6037619" y="446025"/>
                  <a:pt x="6029760" y="450019"/>
                </a:cubicBezTo>
                <a:cubicBezTo>
                  <a:pt x="6025829" y="454013"/>
                  <a:pt x="6017970" y="454013"/>
                  <a:pt x="6010111" y="454013"/>
                </a:cubicBezTo>
                <a:cubicBezTo>
                  <a:pt x="6002252" y="450019"/>
                  <a:pt x="5994392" y="450019"/>
                  <a:pt x="5986533" y="446025"/>
                </a:cubicBezTo>
                <a:cubicBezTo>
                  <a:pt x="5978670" y="446025"/>
                  <a:pt x="5974743" y="446025"/>
                  <a:pt x="5962952" y="446025"/>
                </a:cubicBezTo>
                <a:cubicBezTo>
                  <a:pt x="5955093" y="446025"/>
                  <a:pt x="5966884" y="442030"/>
                  <a:pt x="5970811" y="442030"/>
                </a:cubicBezTo>
                <a:cubicBezTo>
                  <a:pt x="5974743" y="438036"/>
                  <a:pt x="5974743" y="434042"/>
                  <a:pt x="5982602" y="430047"/>
                </a:cubicBezTo>
                <a:cubicBezTo>
                  <a:pt x="5990461" y="426053"/>
                  <a:pt x="5997338" y="426053"/>
                  <a:pt x="6003725" y="428050"/>
                </a:cubicBezTo>
                <a:close/>
                <a:moveTo>
                  <a:pt x="1198790" y="426054"/>
                </a:moveTo>
                <a:cubicBezTo>
                  <a:pt x="1206588" y="426054"/>
                  <a:pt x="1214385" y="426054"/>
                  <a:pt x="1222182" y="430048"/>
                </a:cubicBezTo>
                <a:cubicBezTo>
                  <a:pt x="1229977" y="434043"/>
                  <a:pt x="1237775" y="434043"/>
                  <a:pt x="1229977" y="442031"/>
                </a:cubicBezTo>
                <a:cubicBezTo>
                  <a:pt x="1226078" y="446026"/>
                  <a:pt x="1222182" y="462003"/>
                  <a:pt x="1218284" y="458008"/>
                </a:cubicBezTo>
                <a:cubicBezTo>
                  <a:pt x="1210486" y="458008"/>
                  <a:pt x="1206588" y="446026"/>
                  <a:pt x="1202689" y="446026"/>
                </a:cubicBezTo>
                <a:cubicBezTo>
                  <a:pt x="1198790" y="442031"/>
                  <a:pt x="1183198" y="438037"/>
                  <a:pt x="1183198" y="438037"/>
                </a:cubicBezTo>
                <a:cubicBezTo>
                  <a:pt x="1187097" y="434043"/>
                  <a:pt x="1194894" y="430048"/>
                  <a:pt x="1198790" y="426054"/>
                </a:cubicBezTo>
                <a:close/>
                <a:moveTo>
                  <a:pt x="1596062" y="423451"/>
                </a:moveTo>
                <a:cubicBezTo>
                  <a:pt x="1603377" y="422963"/>
                  <a:pt x="1610203" y="423944"/>
                  <a:pt x="1612153" y="429820"/>
                </a:cubicBezTo>
                <a:cubicBezTo>
                  <a:pt x="1612153" y="425896"/>
                  <a:pt x="1592650" y="445496"/>
                  <a:pt x="1588749" y="445496"/>
                </a:cubicBezTo>
                <a:cubicBezTo>
                  <a:pt x="1580947" y="453324"/>
                  <a:pt x="1573147" y="461171"/>
                  <a:pt x="1580947" y="469000"/>
                </a:cubicBezTo>
                <a:cubicBezTo>
                  <a:pt x="1588749" y="476847"/>
                  <a:pt x="1580947" y="480751"/>
                  <a:pt x="1584848" y="488599"/>
                </a:cubicBezTo>
                <a:cubicBezTo>
                  <a:pt x="1584848" y="496427"/>
                  <a:pt x="1592650" y="500351"/>
                  <a:pt x="1596550" y="504274"/>
                </a:cubicBezTo>
                <a:cubicBezTo>
                  <a:pt x="1600451" y="508179"/>
                  <a:pt x="1608253" y="512103"/>
                  <a:pt x="1612153" y="516026"/>
                </a:cubicBezTo>
                <a:cubicBezTo>
                  <a:pt x="1616055" y="519950"/>
                  <a:pt x="1600451" y="519950"/>
                  <a:pt x="1600451" y="523855"/>
                </a:cubicBezTo>
                <a:cubicBezTo>
                  <a:pt x="1600451" y="519950"/>
                  <a:pt x="1616055" y="531702"/>
                  <a:pt x="1616055" y="531702"/>
                </a:cubicBezTo>
                <a:cubicBezTo>
                  <a:pt x="1619955" y="527778"/>
                  <a:pt x="1616055" y="519950"/>
                  <a:pt x="1616055" y="516026"/>
                </a:cubicBezTo>
                <a:cubicBezTo>
                  <a:pt x="1616055" y="516026"/>
                  <a:pt x="1623856" y="512103"/>
                  <a:pt x="1619955" y="508179"/>
                </a:cubicBezTo>
                <a:cubicBezTo>
                  <a:pt x="1616055" y="504274"/>
                  <a:pt x="1600451" y="500351"/>
                  <a:pt x="1596550" y="496427"/>
                </a:cubicBezTo>
                <a:cubicBezTo>
                  <a:pt x="1592650" y="496427"/>
                  <a:pt x="1588749" y="492522"/>
                  <a:pt x="1592650" y="492522"/>
                </a:cubicBezTo>
                <a:cubicBezTo>
                  <a:pt x="1600451" y="492522"/>
                  <a:pt x="1600451" y="488599"/>
                  <a:pt x="1604353" y="484675"/>
                </a:cubicBezTo>
                <a:cubicBezTo>
                  <a:pt x="1612153" y="480751"/>
                  <a:pt x="1623856" y="488599"/>
                  <a:pt x="1627756" y="492522"/>
                </a:cubicBezTo>
                <a:cubicBezTo>
                  <a:pt x="1623856" y="488599"/>
                  <a:pt x="1619955" y="484675"/>
                  <a:pt x="1619955" y="480751"/>
                </a:cubicBezTo>
                <a:cubicBezTo>
                  <a:pt x="1619955" y="472923"/>
                  <a:pt x="1600451" y="476847"/>
                  <a:pt x="1600451" y="469000"/>
                </a:cubicBezTo>
                <a:cubicBezTo>
                  <a:pt x="1592650" y="445496"/>
                  <a:pt x="1627756" y="465095"/>
                  <a:pt x="1627756" y="465095"/>
                </a:cubicBezTo>
                <a:cubicBezTo>
                  <a:pt x="1627756" y="461171"/>
                  <a:pt x="1604353" y="453324"/>
                  <a:pt x="1604353" y="453324"/>
                </a:cubicBezTo>
                <a:cubicBezTo>
                  <a:pt x="1604353" y="449419"/>
                  <a:pt x="1623856" y="453324"/>
                  <a:pt x="1623856" y="453324"/>
                </a:cubicBezTo>
                <a:cubicBezTo>
                  <a:pt x="1623856" y="449419"/>
                  <a:pt x="1612153" y="445496"/>
                  <a:pt x="1612153" y="445496"/>
                </a:cubicBezTo>
                <a:cubicBezTo>
                  <a:pt x="1608253" y="441572"/>
                  <a:pt x="1612153" y="441572"/>
                  <a:pt x="1616055" y="441572"/>
                </a:cubicBezTo>
                <a:cubicBezTo>
                  <a:pt x="1619955" y="445496"/>
                  <a:pt x="1619955" y="441572"/>
                  <a:pt x="1623856" y="441572"/>
                </a:cubicBezTo>
                <a:cubicBezTo>
                  <a:pt x="1631657" y="437667"/>
                  <a:pt x="1631657" y="441572"/>
                  <a:pt x="1639459" y="441572"/>
                </a:cubicBezTo>
                <a:cubicBezTo>
                  <a:pt x="1627756" y="437667"/>
                  <a:pt x="1643360" y="429820"/>
                  <a:pt x="1647260" y="429820"/>
                </a:cubicBezTo>
                <a:cubicBezTo>
                  <a:pt x="1655062" y="425896"/>
                  <a:pt x="1678466" y="425896"/>
                  <a:pt x="1682368" y="433744"/>
                </a:cubicBezTo>
                <a:cubicBezTo>
                  <a:pt x="1686268" y="437667"/>
                  <a:pt x="1686268" y="441572"/>
                  <a:pt x="1686268" y="445496"/>
                </a:cubicBezTo>
                <a:cubicBezTo>
                  <a:pt x="1690169" y="449419"/>
                  <a:pt x="1694070" y="453324"/>
                  <a:pt x="1697970" y="457248"/>
                </a:cubicBezTo>
                <a:cubicBezTo>
                  <a:pt x="1701871" y="465095"/>
                  <a:pt x="1682368" y="480751"/>
                  <a:pt x="1682368" y="480751"/>
                </a:cubicBezTo>
                <a:cubicBezTo>
                  <a:pt x="1686268" y="484675"/>
                  <a:pt x="1694070" y="472923"/>
                  <a:pt x="1697970" y="472923"/>
                </a:cubicBezTo>
                <a:cubicBezTo>
                  <a:pt x="1697970" y="472923"/>
                  <a:pt x="1690169" y="496427"/>
                  <a:pt x="1694070" y="492522"/>
                </a:cubicBezTo>
                <a:cubicBezTo>
                  <a:pt x="1697970" y="492522"/>
                  <a:pt x="1697970" y="484675"/>
                  <a:pt x="1701871" y="484675"/>
                </a:cubicBezTo>
                <a:cubicBezTo>
                  <a:pt x="1709673" y="484675"/>
                  <a:pt x="1709673" y="488599"/>
                  <a:pt x="1717474" y="480751"/>
                </a:cubicBezTo>
                <a:cubicBezTo>
                  <a:pt x="1721375" y="476847"/>
                  <a:pt x="1721375" y="480751"/>
                  <a:pt x="1725276" y="484675"/>
                </a:cubicBezTo>
                <a:cubicBezTo>
                  <a:pt x="1729177" y="488599"/>
                  <a:pt x="1725276" y="488599"/>
                  <a:pt x="1725276" y="492522"/>
                </a:cubicBezTo>
                <a:cubicBezTo>
                  <a:pt x="1725276" y="496427"/>
                  <a:pt x="1744781" y="500351"/>
                  <a:pt x="1748680" y="500351"/>
                </a:cubicBezTo>
                <a:cubicBezTo>
                  <a:pt x="1748680" y="500351"/>
                  <a:pt x="1729177" y="480751"/>
                  <a:pt x="1725276" y="476847"/>
                </a:cubicBezTo>
                <a:cubicBezTo>
                  <a:pt x="1725276" y="476847"/>
                  <a:pt x="1760383" y="488599"/>
                  <a:pt x="1760383" y="484675"/>
                </a:cubicBezTo>
                <a:cubicBezTo>
                  <a:pt x="1760383" y="484675"/>
                  <a:pt x="1736978" y="480751"/>
                  <a:pt x="1736978" y="472923"/>
                </a:cubicBezTo>
                <a:cubicBezTo>
                  <a:pt x="1736978" y="469000"/>
                  <a:pt x="1748680" y="465095"/>
                  <a:pt x="1752581" y="465095"/>
                </a:cubicBezTo>
                <a:cubicBezTo>
                  <a:pt x="1760383" y="461171"/>
                  <a:pt x="1764284" y="465095"/>
                  <a:pt x="1772085" y="469000"/>
                </a:cubicBezTo>
                <a:cubicBezTo>
                  <a:pt x="1783787" y="472923"/>
                  <a:pt x="1799390" y="469000"/>
                  <a:pt x="1803291" y="484675"/>
                </a:cubicBezTo>
                <a:cubicBezTo>
                  <a:pt x="1803291" y="484675"/>
                  <a:pt x="1775986" y="484675"/>
                  <a:pt x="1779887" y="496427"/>
                </a:cubicBezTo>
                <a:cubicBezTo>
                  <a:pt x="1779887" y="492522"/>
                  <a:pt x="1791589" y="488599"/>
                  <a:pt x="1791589" y="488599"/>
                </a:cubicBezTo>
                <a:cubicBezTo>
                  <a:pt x="1799390" y="488599"/>
                  <a:pt x="1787688" y="496427"/>
                  <a:pt x="1787688" y="500351"/>
                </a:cubicBezTo>
                <a:cubicBezTo>
                  <a:pt x="1787688" y="500351"/>
                  <a:pt x="1799390" y="492522"/>
                  <a:pt x="1799390" y="492522"/>
                </a:cubicBezTo>
                <a:cubicBezTo>
                  <a:pt x="1799390" y="488599"/>
                  <a:pt x="1814994" y="488599"/>
                  <a:pt x="1818894" y="492522"/>
                </a:cubicBezTo>
                <a:cubicBezTo>
                  <a:pt x="1826696" y="492522"/>
                  <a:pt x="1821820" y="495460"/>
                  <a:pt x="1815481" y="498886"/>
                </a:cubicBezTo>
                <a:lnTo>
                  <a:pt x="1807896" y="504668"/>
                </a:lnTo>
                <a:lnTo>
                  <a:pt x="1807192" y="504755"/>
                </a:lnTo>
                <a:cubicBezTo>
                  <a:pt x="1805241" y="506222"/>
                  <a:pt x="1803291" y="508179"/>
                  <a:pt x="1803291" y="508179"/>
                </a:cubicBezTo>
                <a:lnTo>
                  <a:pt x="1807896" y="504668"/>
                </a:lnTo>
                <a:lnTo>
                  <a:pt x="1811093" y="504274"/>
                </a:lnTo>
                <a:cubicBezTo>
                  <a:pt x="1811093" y="508179"/>
                  <a:pt x="1803291" y="516026"/>
                  <a:pt x="1807192" y="519950"/>
                </a:cubicBezTo>
                <a:cubicBezTo>
                  <a:pt x="1803291" y="516026"/>
                  <a:pt x="1818894" y="500351"/>
                  <a:pt x="1822795" y="504274"/>
                </a:cubicBezTo>
                <a:cubicBezTo>
                  <a:pt x="1822795" y="512103"/>
                  <a:pt x="1818894" y="519950"/>
                  <a:pt x="1822795" y="523855"/>
                </a:cubicBezTo>
                <a:cubicBezTo>
                  <a:pt x="1822795" y="523855"/>
                  <a:pt x="1822795" y="508179"/>
                  <a:pt x="1830597" y="508179"/>
                </a:cubicBezTo>
                <a:cubicBezTo>
                  <a:pt x="1838399" y="512103"/>
                  <a:pt x="1826696" y="523855"/>
                  <a:pt x="1830597" y="527778"/>
                </a:cubicBezTo>
                <a:cubicBezTo>
                  <a:pt x="1830597" y="527778"/>
                  <a:pt x="1834497" y="516026"/>
                  <a:pt x="1838399" y="516026"/>
                </a:cubicBezTo>
                <a:cubicBezTo>
                  <a:pt x="1838399" y="516026"/>
                  <a:pt x="1834497" y="527778"/>
                  <a:pt x="1838399" y="527778"/>
                </a:cubicBezTo>
                <a:cubicBezTo>
                  <a:pt x="1834497" y="527778"/>
                  <a:pt x="1846199" y="512103"/>
                  <a:pt x="1850100" y="508179"/>
                </a:cubicBezTo>
                <a:cubicBezTo>
                  <a:pt x="1854001" y="504274"/>
                  <a:pt x="1865704" y="508179"/>
                  <a:pt x="1869604" y="512103"/>
                </a:cubicBezTo>
                <a:cubicBezTo>
                  <a:pt x="1877406" y="516026"/>
                  <a:pt x="1881307" y="523855"/>
                  <a:pt x="1869604" y="523855"/>
                </a:cubicBezTo>
                <a:cubicBezTo>
                  <a:pt x="1865704" y="523855"/>
                  <a:pt x="1850100" y="523855"/>
                  <a:pt x="1850100" y="535607"/>
                </a:cubicBezTo>
                <a:cubicBezTo>
                  <a:pt x="1850100" y="531702"/>
                  <a:pt x="1873505" y="523855"/>
                  <a:pt x="1873505" y="527778"/>
                </a:cubicBezTo>
                <a:cubicBezTo>
                  <a:pt x="1873505" y="527778"/>
                  <a:pt x="1857902" y="535607"/>
                  <a:pt x="1857902" y="539530"/>
                </a:cubicBezTo>
                <a:cubicBezTo>
                  <a:pt x="1857902" y="535607"/>
                  <a:pt x="1873505" y="535607"/>
                  <a:pt x="1873505" y="535607"/>
                </a:cubicBezTo>
                <a:cubicBezTo>
                  <a:pt x="1877406" y="531702"/>
                  <a:pt x="1885207" y="519950"/>
                  <a:pt x="1889108" y="523855"/>
                </a:cubicBezTo>
                <a:cubicBezTo>
                  <a:pt x="1893009" y="531702"/>
                  <a:pt x="1889108" y="539530"/>
                  <a:pt x="1881307" y="539530"/>
                </a:cubicBezTo>
                <a:cubicBezTo>
                  <a:pt x="1877406" y="543454"/>
                  <a:pt x="1873505" y="547377"/>
                  <a:pt x="1869604" y="551282"/>
                </a:cubicBezTo>
                <a:cubicBezTo>
                  <a:pt x="1869604" y="551282"/>
                  <a:pt x="1877406" y="543454"/>
                  <a:pt x="1881307" y="543454"/>
                </a:cubicBezTo>
                <a:lnTo>
                  <a:pt x="1879613" y="550260"/>
                </a:lnTo>
                <a:lnTo>
                  <a:pt x="1879478" y="550430"/>
                </a:lnTo>
                <a:cubicBezTo>
                  <a:pt x="1877406" y="553982"/>
                  <a:pt x="1876430" y="557168"/>
                  <a:pt x="1877406" y="559129"/>
                </a:cubicBezTo>
                <a:cubicBezTo>
                  <a:pt x="1877406" y="559129"/>
                  <a:pt x="1878381" y="555211"/>
                  <a:pt x="1879356" y="551292"/>
                </a:cubicBezTo>
                <a:lnTo>
                  <a:pt x="1879613" y="550260"/>
                </a:lnTo>
                <a:lnTo>
                  <a:pt x="1888133" y="539530"/>
                </a:lnTo>
                <a:cubicBezTo>
                  <a:pt x="1894960" y="532673"/>
                  <a:pt x="1902762" y="527778"/>
                  <a:pt x="1904712" y="531702"/>
                </a:cubicBezTo>
                <a:cubicBezTo>
                  <a:pt x="1908611" y="535607"/>
                  <a:pt x="1900810" y="539530"/>
                  <a:pt x="1896910" y="539530"/>
                </a:cubicBezTo>
                <a:cubicBezTo>
                  <a:pt x="1900810" y="539530"/>
                  <a:pt x="1912512" y="539530"/>
                  <a:pt x="1916413" y="539530"/>
                </a:cubicBezTo>
                <a:cubicBezTo>
                  <a:pt x="1920314" y="539530"/>
                  <a:pt x="1928115" y="539530"/>
                  <a:pt x="1932016" y="543454"/>
                </a:cubicBezTo>
                <a:cubicBezTo>
                  <a:pt x="1933966" y="549330"/>
                  <a:pt x="1925190" y="552268"/>
                  <a:pt x="1916413" y="555206"/>
                </a:cubicBezTo>
                <a:lnTo>
                  <a:pt x="1904589" y="559980"/>
                </a:lnTo>
                <a:cubicBezTo>
                  <a:pt x="1901542" y="561816"/>
                  <a:pt x="1899835" y="564020"/>
                  <a:pt x="1900810" y="566958"/>
                </a:cubicBezTo>
                <a:cubicBezTo>
                  <a:pt x="1900810" y="566958"/>
                  <a:pt x="1903736" y="564020"/>
                  <a:pt x="1907149" y="561082"/>
                </a:cubicBezTo>
                <a:lnTo>
                  <a:pt x="1916413" y="555206"/>
                </a:lnTo>
                <a:lnTo>
                  <a:pt x="1923727" y="555696"/>
                </a:lnTo>
                <a:cubicBezTo>
                  <a:pt x="1926165" y="556187"/>
                  <a:pt x="1928115" y="557168"/>
                  <a:pt x="1928115" y="559129"/>
                </a:cubicBezTo>
                <a:cubicBezTo>
                  <a:pt x="1932016" y="563034"/>
                  <a:pt x="1908611" y="570881"/>
                  <a:pt x="1908611" y="570881"/>
                </a:cubicBezTo>
                <a:cubicBezTo>
                  <a:pt x="1908611" y="570881"/>
                  <a:pt x="1920314" y="566958"/>
                  <a:pt x="1920314" y="566958"/>
                </a:cubicBezTo>
                <a:cubicBezTo>
                  <a:pt x="1924214" y="566958"/>
                  <a:pt x="1932016" y="563034"/>
                  <a:pt x="1935917" y="559129"/>
                </a:cubicBezTo>
                <a:cubicBezTo>
                  <a:pt x="1939817" y="559129"/>
                  <a:pt x="1935917" y="555206"/>
                  <a:pt x="1939817" y="551282"/>
                </a:cubicBezTo>
                <a:cubicBezTo>
                  <a:pt x="1943718" y="551282"/>
                  <a:pt x="1951520" y="559129"/>
                  <a:pt x="1951520" y="563034"/>
                </a:cubicBezTo>
                <a:cubicBezTo>
                  <a:pt x="1967123" y="574805"/>
                  <a:pt x="1951520" y="570881"/>
                  <a:pt x="1939817" y="574805"/>
                </a:cubicBezTo>
                <a:cubicBezTo>
                  <a:pt x="1939817" y="574805"/>
                  <a:pt x="1912512" y="582633"/>
                  <a:pt x="1912512" y="578710"/>
                </a:cubicBezTo>
                <a:cubicBezTo>
                  <a:pt x="1912512" y="582633"/>
                  <a:pt x="1974924" y="582633"/>
                  <a:pt x="1971024" y="590462"/>
                </a:cubicBezTo>
                <a:cubicBezTo>
                  <a:pt x="1967123" y="594385"/>
                  <a:pt x="1947619" y="594385"/>
                  <a:pt x="1943718" y="590462"/>
                </a:cubicBezTo>
                <a:cubicBezTo>
                  <a:pt x="1943718" y="590462"/>
                  <a:pt x="1928115" y="594385"/>
                  <a:pt x="1928115" y="594385"/>
                </a:cubicBezTo>
                <a:cubicBezTo>
                  <a:pt x="1932016" y="598309"/>
                  <a:pt x="1943718" y="594385"/>
                  <a:pt x="1943718" y="598309"/>
                </a:cubicBezTo>
                <a:cubicBezTo>
                  <a:pt x="1947619" y="598309"/>
                  <a:pt x="1932016" y="602233"/>
                  <a:pt x="1932016" y="606137"/>
                </a:cubicBezTo>
                <a:cubicBezTo>
                  <a:pt x="1932016" y="613984"/>
                  <a:pt x="1947619" y="617889"/>
                  <a:pt x="1951520" y="617889"/>
                </a:cubicBezTo>
                <a:cubicBezTo>
                  <a:pt x="1959321" y="621813"/>
                  <a:pt x="1971024" y="621813"/>
                  <a:pt x="1974924" y="629660"/>
                </a:cubicBezTo>
                <a:cubicBezTo>
                  <a:pt x="1978825" y="633565"/>
                  <a:pt x="1978825" y="637488"/>
                  <a:pt x="1982726" y="637488"/>
                </a:cubicBezTo>
                <a:cubicBezTo>
                  <a:pt x="1982726" y="637488"/>
                  <a:pt x="1990527" y="633565"/>
                  <a:pt x="1990527" y="633565"/>
                </a:cubicBezTo>
                <a:cubicBezTo>
                  <a:pt x="1990527" y="633565"/>
                  <a:pt x="1990527" y="641412"/>
                  <a:pt x="1994428" y="641412"/>
                </a:cubicBezTo>
                <a:cubicBezTo>
                  <a:pt x="1994428" y="641412"/>
                  <a:pt x="1994428" y="633565"/>
                  <a:pt x="1998329" y="633565"/>
                </a:cubicBezTo>
                <a:cubicBezTo>
                  <a:pt x="1998329" y="633565"/>
                  <a:pt x="1998329" y="641412"/>
                  <a:pt x="1998329" y="641412"/>
                </a:cubicBezTo>
                <a:cubicBezTo>
                  <a:pt x="1998329" y="645317"/>
                  <a:pt x="2006131" y="641412"/>
                  <a:pt x="2010031" y="641412"/>
                </a:cubicBezTo>
                <a:cubicBezTo>
                  <a:pt x="2010031" y="641412"/>
                  <a:pt x="2017833" y="645317"/>
                  <a:pt x="2017833" y="649240"/>
                </a:cubicBezTo>
                <a:cubicBezTo>
                  <a:pt x="2017833" y="653164"/>
                  <a:pt x="2013932" y="649240"/>
                  <a:pt x="2013932" y="653164"/>
                </a:cubicBezTo>
                <a:cubicBezTo>
                  <a:pt x="2017833" y="649240"/>
                  <a:pt x="2052940" y="660992"/>
                  <a:pt x="2052940" y="660992"/>
                </a:cubicBezTo>
                <a:cubicBezTo>
                  <a:pt x="2049039" y="664916"/>
                  <a:pt x="2049039" y="664916"/>
                  <a:pt x="2049039" y="664916"/>
                </a:cubicBezTo>
                <a:cubicBezTo>
                  <a:pt x="2049039" y="668840"/>
                  <a:pt x="2056841" y="664916"/>
                  <a:pt x="2056841" y="664916"/>
                </a:cubicBezTo>
                <a:cubicBezTo>
                  <a:pt x="2060741" y="660992"/>
                  <a:pt x="2060741" y="664916"/>
                  <a:pt x="2064642" y="668840"/>
                </a:cubicBezTo>
                <a:cubicBezTo>
                  <a:pt x="2068543" y="668840"/>
                  <a:pt x="2076344" y="676668"/>
                  <a:pt x="2072444" y="680591"/>
                </a:cubicBezTo>
                <a:cubicBezTo>
                  <a:pt x="2072444" y="680591"/>
                  <a:pt x="2064642" y="680591"/>
                  <a:pt x="2064642" y="680591"/>
                </a:cubicBezTo>
                <a:cubicBezTo>
                  <a:pt x="2064642" y="684515"/>
                  <a:pt x="2072444" y="684515"/>
                  <a:pt x="2068543" y="688420"/>
                </a:cubicBezTo>
                <a:cubicBezTo>
                  <a:pt x="2068543" y="688420"/>
                  <a:pt x="2056841" y="688420"/>
                  <a:pt x="2056841" y="688420"/>
                </a:cubicBezTo>
                <a:cubicBezTo>
                  <a:pt x="2049039" y="692343"/>
                  <a:pt x="2056841" y="692343"/>
                  <a:pt x="2056841" y="696267"/>
                </a:cubicBezTo>
                <a:cubicBezTo>
                  <a:pt x="2060741" y="704095"/>
                  <a:pt x="2045138" y="696267"/>
                  <a:pt x="2041237" y="696267"/>
                </a:cubicBezTo>
                <a:cubicBezTo>
                  <a:pt x="2045138" y="700172"/>
                  <a:pt x="2052940" y="704095"/>
                  <a:pt x="2049039" y="708019"/>
                </a:cubicBezTo>
                <a:cubicBezTo>
                  <a:pt x="2045138" y="708019"/>
                  <a:pt x="2029535" y="708019"/>
                  <a:pt x="2033436" y="704095"/>
                </a:cubicBezTo>
                <a:cubicBezTo>
                  <a:pt x="2029535" y="708019"/>
                  <a:pt x="2041237" y="715847"/>
                  <a:pt x="2037337" y="719771"/>
                </a:cubicBezTo>
                <a:cubicBezTo>
                  <a:pt x="2033436" y="719771"/>
                  <a:pt x="2033436" y="711943"/>
                  <a:pt x="2029535" y="715847"/>
                </a:cubicBezTo>
                <a:cubicBezTo>
                  <a:pt x="2025634" y="719771"/>
                  <a:pt x="2041237" y="739370"/>
                  <a:pt x="2025634" y="727599"/>
                </a:cubicBezTo>
                <a:cubicBezTo>
                  <a:pt x="2025634" y="727599"/>
                  <a:pt x="2013932" y="719771"/>
                  <a:pt x="2013932" y="719771"/>
                </a:cubicBezTo>
                <a:cubicBezTo>
                  <a:pt x="2010031" y="723695"/>
                  <a:pt x="2010031" y="727599"/>
                  <a:pt x="2006131" y="727599"/>
                </a:cubicBezTo>
                <a:cubicBezTo>
                  <a:pt x="2006131" y="723695"/>
                  <a:pt x="2010031" y="719771"/>
                  <a:pt x="2010031" y="715847"/>
                </a:cubicBezTo>
                <a:cubicBezTo>
                  <a:pt x="2010031" y="719771"/>
                  <a:pt x="2002230" y="719771"/>
                  <a:pt x="2002230" y="719771"/>
                </a:cubicBezTo>
                <a:cubicBezTo>
                  <a:pt x="1998329" y="715847"/>
                  <a:pt x="2006131" y="711943"/>
                  <a:pt x="2002230" y="708019"/>
                </a:cubicBezTo>
                <a:cubicBezTo>
                  <a:pt x="2002230" y="708019"/>
                  <a:pt x="1994428" y="711943"/>
                  <a:pt x="1994428" y="711943"/>
                </a:cubicBezTo>
                <a:cubicBezTo>
                  <a:pt x="1990527" y="708019"/>
                  <a:pt x="1994428" y="700172"/>
                  <a:pt x="1994428" y="700172"/>
                </a:cubicBezTo>
                <a:cubicBezTo>
                  <a:pt x="1998329" y="700172"/>
                  <a:pt x="2013932" y="692343"/>
                  <a:pt x="2010031" y="692343"/>
                </a:cubicBezTo>
                <a:cubicBezTo>
                  <a:pt x="2006131" y="688420"/>
                  <a:pt x="1990527" y="704095"/>
                  <a:pt x="1982726" y="700172"/>
                </a:cubicBezTo>
                <a:cubicBezTo>
                  <a:pt x="1982726" y="700172"/>
                  <a:pt x="1994428" y="688420"/>
                  <a:pt x="1990527" y="688420"/>
                </a:cubicBezTo>
                <a:cubicBezTo>
                  <a:pt x="1986627" y="688420"/>
                  <a:pt x="1982726" y="696267"/>
                  <a:pt x="1978825" y="692343"/>
                </a:cubicBezTo>
                <a:cubicBezTo>
                  <a:pt x="1974924" y="688420"/>
                  <a:pt x="1971024" y="688420"/>
                  <a:pt x="1967123" y="684515"/>
                </a:cubicBezTo>
                <a:cubicBezTo>
                  <a:pt x="1963222" y="680591"/>
                  <a:pt x="1959321" y="676668"/>
                  <a:pt x="1955421" y="680591"/>
                </a:cubicBezTo>
                <a:cubicBezTo>
                  <a:pt x="1955421" y="684515"/>
                  <a:pt x="1955421" y="684515"/>
                  <a:pt x="1955421" y="688420"/>
                </a:cubicBezTo>
                <a:cubicBezTo>
                  <a:pt x="1955421" y="688420"/>
                  <a:pt x="1951520" y="688420"/>
                  <a:pt x="1951520" y="688420"/>
                </a:cubicBezTo>
                <a:cubicBezTo>
                  <a:pt x="1951520" y="692343"/>
                  <a:pt x="1967123" y="700172"/>
                  <a:pt x="1951520" y="700172"/>
                </a:cubicBezTo>
                <a:cubicBezTo>
                  <a:pt x="1947619" y="700172"/>
                  <a:pt x="1932016" y="696267"/>
                  <a:pt x="1935917" y="692343"/>
                </a:cubicBezTo>
                <a:cubicBezTo>
                  <a:pt x="1932016" y="700172"/>
                  <a:pt x="1947619" y="708019"/>
                  <a:pt x="1951520" y="711943"/>
                </a:cubicBezTo>
                <a:cubicBezTo>
                  <a:pt x="1959321" y="711943"/>
                  <a:pt x="1959321" y="723695"/>
                  <a:pt x="1963222" y="727599"/>
                </a:cubicBezTo>
                <a:cubicBezTo>
                  <a:pt x="1967123" y="731523"/>
                  <a:pt x="1967123" y="735447"/>
                  <a:pt x="1971024" y="735447"/>
                </a:cubicBezTo>
                <a:cubicBezTo>
                  <a:pt x="1974924" y="735447"/>
                  <a:pt x="1971024" y="731523"/>
                  <a:pt x="1974924" y="731523"/>
                </a:cubicBezTo>
                <a:cubicBezTo>
                  <a:pt x="1974924" y="731523"/>
                  <a:pt x="1978825" y="735447"/>
                  <a:pt x="1978825" y="739370"/>
                </a:cubicBezTo>
                <a:cubicBezTo>
                  <a:pt x="1982726" y="743275"/>
                  <a:pt x="1982726" y="739370"/>
                  <a:pt x="1986627" y="735447"/>
                </a:cubicBezTo>
                <a:cubicBezTo>
                  <a:pt x="1990527" y="735447"/>
                  <a:pt x="1986627" y="751122"/>
                  <a:pt x="1990527" y="747198"/>
                </a:cubicBezTo>
                <a:cubicBezTo>
                  <a:pt x="1994428" y="747198"/>
                  <a:pt x="1990527" y="743275"/>
                  <a:pt x="1994428" y="739370"/>
                </a:cubicBezTo>
                <a:cubicBezTo>
                  <a:pt x="1994428" y="739370"/>
                  <a:pt x="1994428" y="747198"/>
                  <a:pt x="1994428" y="751122"/>
                </a:cubicBezTo>
                <a:cubicBezTo>
                  <a:pt x="1994428" y="755027"/>
                  <a:pt x="1994428" y="755027"/>
                  <a:pt x="1998329" y="758950"/>
                </a:cubicBezTo>
                <a:cubicBezTo>
                  <a:pt x="2002230" y="758950"/>
                  <a:pt x="2006131" y="762874"/>
                  <a:pt x="2006131" y="766798"/>
                </a:cubicBezTo>
                <a:cubicBezTo>
                  <a:pt x="2010031" y="766798"/>
                  <a:pt x="2013932" y="782454"/>
                  <a:pt x="2013932" y="782454"/>
                </a:cubicBezTo>
                <a:cubicBezTo>
                  <a:pt x="2010031" y="778550"/>
                  <a:pt x="2010031" y="774626"/>
                  <a:pt x="2010031" y="774626"/>
                </a:cubicBezTo>
                <a:cubicBezTo>
                  <a:pt x="2006131" y="774626"/>
                  <a:pt x="2010031" y="790302"/>
                  <a:pt x="2010031" y="790302"/>
                </a:cubicBezTo>
                <a:cubicBezTo>
                  <a:pt x="2010031" y="790302"/>
                  <a:pt x="2002230" y="774626"/>
                  <a:pt x="1998329" y="770702"/>
                </a:cubicBezTo>
                <a:cubicBezTo>
                  <a:pt x="1998329" y="770702"/>
                  <a:pt x="2002230" y="786378"/>
                  <a:pt x="2006131" y="790302"/>
                </a:cubicBezTo>
                <a:cubicBezTo>
                  <a:pt x="2006131" y="802054"/>
                  <a:pt x="1998329" y="790302"/>
                  <a:pt x="1998329" y="794225"/>
                </a:cubicBezTo>
                <a:cubicBezTo>
                  <a:pt x="1994428" y="798130"/>
                  <a:pt x="2013932" y="805977"/>
                  <a:pt x="2013932" y="809882"/>
                </a:cubicBezTo>
                <a:cubicBezTo>
                  <a:pt x="2013932" y="813805"/>
                  <a:pt x="1978825" y="790302"/>
                  <a:pt x="1974924" y="790302"/>
                </a:cubicBezTo>
                <a:cubicBezTo>
                  <a:pt x="1974924" y="790302"/>
                  <a:pt x="1974924" y="794225"/>
                  <a:pt x="1974924" y="794225"/>
                </a:cubicBezTo>
                <a:cubicBezTo>
                  <a:pt x="1974924" y="798130"/>
                  <a:pt x="1967123" y="782454"/>
                  <a:pt x="1963222" y="782454"/>
                </a:cubicBezTo>
                <a:cubicBezTo>
                  <a:pt x="1963222" y="782454"/>
                  <a:pt x="1967123" y="790302"/>
                  <a:pt x="1967123" y="790302"/>
                </a:cubicBezTo>
                <a:cubicBezTo>
                  <a:pt x="1963222" y="794225"/>
                  <a:pt x="1955421" y="778550"/>
                  <a:pt x="1951520" y="774626"/>
                </a:cubicBezTo>
                <a:cubicBezTo>
                  <a:pt x="1947619" y="770702"/>
                  <a:pt x="1947619" y="778550"/>
                  <a:pt x="1943718" y="782454"/>
                </a:cubicBezTo>
                <a:cubicBezTo>
                  <a:pt x="1943718" y="786378"/>
                  <a:pt x="1935917" y="770702"/>
                  <a:pt x="1935917" y="770702"/>
                </a:cubicBezTo>
                <a:cubicBezTo>
                  <a:pt x="1935917" y="770702"/>
                  <a:pt x="1924214" y="770702"/>
                  <a:pt x="1924214" y="770702"/>
                </a:cubicBezTo>
                <a:cubicBezTo>
                  <a:pt x="1924214" y="774626"/>
                  <a:pt x="1928115" y="778550"/>
                  <a:pt x="1932016" y="778550"/>
                </a:cubicBezTo>
                <a:cubicBezTo>
                  <a:pt x="1935917" y="782454"/>
                  <a:pt x="1935917" y="782454"/>
                  <a:pt x="1939817" y="786378"/>
                </a:cubicBezTo>
                <a:cubicBezTo>
                  <a:pt x="1943718" y="790302"/>
                  <a:pt x="1951520" y="794225"/>
                  <a:pt x="1959321" y="798130"/>
                </a:cubicBezTo>
                <a:cubicBezTo>
                  <a:pt x="1967123" y="805977"/>
                  <a:pt x="1971024" y="809882"/>
                  <a:pt x="1974924" y="817729"/>
                </a:cubicBezTo>
                <a:cubicBezTo>
                  <a:pt x="1982726" y="829481"/>
                  <a:pt x="1982726" y="829481"/>
                  <a:pt x="1971024" y="825557"/>
                </a:cubicBezTo>
                <a:cubicBezTo>
                  <a:pt x="1955421" y="817729"/>
                  <a:pt x="1928115" y="821653"/>
                  <a:pt x="1916413" y="805977"/>
                </a:cubicBezTo>
                <a:cubicBezTo>
                  <a:pt x="1912512" y="798130"/>
                  <a:pt x="1900810" y="805977"/>
                  <a:pt x="1893009" y="798130"/>
                </a:cubicBezTo>
                <a:cubicBezTo>
                  <a:pt x="1889108" y="794225"/>
                  <a:pt x="1865704" y="786378"/>
                  <a:pt x="1865704" y="782454"/>
                </a:cubicBezTo>
                <a:cubicBezTo>
                  <a:pt x="1865704" y="778550"/>
                  <a:pt x="1877406" y="782454"/>
                  <a:pt x="1877406" y="778550"/>
                </a:cubicBezTo>
                <a:cubicBezTo>
                  <a:pt x="1881307" y="774626"/>
                  <a:pt x="1869604" y="770702"/>
                  <a:pt x="1869604" y="770702"/>
                </a:cubicBezTo>
                <a:cubicBezTo>
                  <a:pt x="1857902" y="766798"/>
                  <a:pt x="1850100" y="758950"/>
                  <a:pt x="1842299" y="755027"/>
                </a:cubicBezTo>
                <a:cubicBezTo>
                  <a:pt x="1838399" y="751122"/>
                  <a:pt x="1842299" y="747198"/>
                  <a:pt x="1834497" y="747198"/>
                </a:cubicBezTo>
                <a:cubicBezTo>
                  <a:pt x="1834497" y="743275"/>
                  <a:pt x="1814994" y="743275"/>
                  <a:pt x="1814994" y="743275"/>
                </a:cubicBezTo>
                <a:cubicBezTo>
                  <a:pt x="1811093" y="755027"/>
                  <a:pt x="1803291" y="743275"/>
                  <a:pt x="1791589" y="747198"/>
                </a:cubicBezTo>
                <a:cubicBezTo>
                  <a:pt x="1787688" y="747198"/>
                  <a:pt x="1783787" y="751122"/>
                  <a:pt x="1779887" y="755027"/>
                </a:cubicBezTo>
                <a:cubicBezTo>
                  <a:pt x="1772085" y="758950"/>
                  <a:pt x="1768185" y="755027"/>
                  <a:pt x="1760383" y="755027"/>
                </a:cubicBezTo>
                <a:cubicBezTo>
                  <a:pt x="1748680" y="751122"/>
                  <a:pt x="1733077" y="743275"/>
                  <a:pt x="1748680" y="731523"/>
                </a:cubicBezTo>
                <a:cubicBezTo>
                  <a:pt x="1756482" y="723695"/>
                  <a:pt x="1756482" y="715847"/>
                  <a:pt x="1768185" y="715847"/>
                </a:cubicBezTo>
                <a:cubicBezTo>
                  <a:pt x="1779887" y="719771"/>
                  <a:pt x="1791589" y="723695"/>
                  <a:pt x="1807192" y="719771"/>
                </a:cubicBezTo>
                <a:cubicBezTo>
                  <a:pt x="1814994" y="719771"/>
                  <a:pt x="1822795" y="715847"/>
                  <a:pt x="1830597" y="715847"/>
                </a:cubicBezTo>
                <a:cubicBezTo>
                  <a:pt x="1834497" y="715847"/>
                  <a:pt x="1830597" y="711943"/>
                  <a:pt x="1830597" y="708019"/>
                </a:cubicBezTo>
                <a:cubicBezTo>
                  <a:pt x="1818894" y="700172"/>
                  <a:pt x="1814994" y="696267"/>
                  <a:pt x="1826696" y="688420"/>
                </a:cubicBezTo>
                <a:cubicBezTo>
                  <a:pt x="1834497" y="676668"/>
                  <a:pt x="1842299" y="676668"/>
                  <a:pt x="1854001" y="676668"/>
                </a:cubicBezTo>
                <a:cubicBezTo>
                  <a:pt x="1857902" y="676668"/>
                  <a:pt x="1865704" y="676668"/>
                  <a:pt x="1869604" y="680591"/>
                </a:cubicBezTo>
                <a:cubicBezTo>
                  <a:pt x="1877406" y="684515"/>
                  <a:pt x="1877406" y="688420"/>
                  <a:pt x="1877406" y="696267"/>
                </a:cubicBezTo>
                <a:cubicBezTo>
                  <a:pt x="1881307" y="704095"/>
                  <a:pt x="1885207" y="692343"/>
                  <a:pt x="1889108" y="692343"/>
                </a:cubicBezTo>
                <a:cubicBezTo>
                  <a:pt x="1889108" y="688420"/>
                  <a:pt x="1900810" y="692343"/>
                  <a:pt x="1900810" y="692343"/>
                </a:cubicBezTo>
                <a:cubicBezTo>
                  <a:pt x="1904712" y="692343"/>
                  <a:pt x="1916413" y="692343"/>
                  <a:pt x="1916413" y="684515"/>
                </a:cubicBezTo>
                <a:cubicBezTo>
                  <a:pt x="1916413" y="680591"/>
                  <a:pt x="1904712" y="676668"/>
                  <a:pt x="1900810" y="676668"/>
                </a:cubicBezTo>
                <a:cubicBezTo>
                  <a:pt x="1893009" y="672744"/>
                  <a:pt x="1889108" y="668840"/>
                  <a:pt x="1885207" y="664916"/>
                </a:cubicBezTo>
                <a:cubicBezTo>
                  <a:pt x="1881307" y="664916"/>
                  <a:pt x="1877406" y="672744"/>
                  <a:pt x="1877406" y="676668"/>
                </a:cubicBezTo>
                <a:cubicBezTo>
                  <a:pt x="1873505" y="680591"/>
                  <a:pt x="1857902" y="676668"/>
                  <a:pt x="1854001" y="676668"/>
                </a:cubicBezTo>
                <a:cubicBezTo>
                  <a:pt x="1830597" y="672744"/>
                  <a:pt x="1861803" y="664916"/>
                  <a:pt x="1857902" y="657088"/>
                </a:cubicBezTo>
                <a:cubicBezTo>
                  <a:pt x="1854001" y="645317"/>
                  <a:pt x="1850100" y="629660"/>
                  <a:pt x="1842299" y="621813"/>
                </a:cubicBezTo>
                <a:cubicBezTo>
                  <a:pt x="1838399" y="621813"/>
                  <a:pt x="1830597" y="625736"/>
                  <a:pt x="1830597" y="621813"/>
                </a:cubicBezTo>
                <a:cubicBezTo>
                  <a:pt x="1830597" y="617889"/>
                  <a:pt x="1830597" y="610061"/>
                  <a:pt x="1826696" y="606137"/>
                </a:cubicBezTo>
                <a:cubicBezTo>
                  <a:pt x="1822795" y="602233"/>
                  <a:pt x="1818894" y="625736"/>
                  <a:pt x="1822795" y="625736"/>
                </a:cubicBezTo>
                <a:cubicBezTo>
                  <a:pt x="1818894" y="625736"/>
                  <a:pt x="1807192" y="598309"/>
                  <a:pt x="1807192" y="598309"/>
                </a:cubicBezTo>
                <a:cubicBezTo>
                  <a:pt x="1799390" y="598309"/>
                  <a:pt x="1795489" y="602233"/>
                  <a:pt x="1791589" y="606137"/>
                </a:cubicBezTo>
                <a:cubicBezTo>
                  <a:pt x="1787688" y="606137"/>
                  <a:pt x="1775986" y="613984"/>
                  <a:pt x="1775986" y="610061"/>
                </a:cubicBezTo>
                <a:cubicBezTo>
                  <a:pt x="1775986" y="598309"/>
                  <a:pt x="1772085" y="598309"/>
                  <a:pt x="1783787" y="598309"/>
                </a:cubicBezTo>
                <a:cubicBezTo>
                  <a:pt x="1787688" y="598309"/>
                  <a:pt x="1791589" y="594385"/>
                  <a:pt x="1791589" y="590462"/>
                </a:cubicBezTo>
                <a:cubicBezTo>
                  <a:pt x="1795489" y="586557"/>
                  <a:pt x="1783787" y="586557"/>
                  <a:pt x="1783787" y="586557"/>
                </a:cubicBezTo>
                <a:cubicBezTo>
                  <a:pt x="1779887" y="582633"/>
                  <a:pt x="1764284" y="574805"/>
                  <a:pt x="1764284" y="574805"/>
                </a:cubicBezTo>
                <a:cubicBezTo>
                  <a:pt x="1764284" y="563034"/>
                  <a:pt x="1760383" y="570881"/>
                  <a:pt x="1756482" y="570881"/>
                </a:cubicBezTo>
                <a:cubicBezTo>
                  <a:pt x="1752581" y="570881"/>
                  <a:pt x="1756482" y="551282"/>
                  <a:pt x="1748680" y="555206"/>
                </a:cubicBezTo>
                <a:cubicBezTo>
                  <a:pt x="1744781" y="555206"/>
                  <a:pt x="1744781" y="559129"/>
                  <a:pt x="1736978" y="551282"/>
                </a:cubicBezTo>
                <a:cubicBezTo>
                  <a:pt x="1733077" y="551282"/>
                  <a:pt x="1729177" y="543454"/>
                  <a:pt x="1725276" y="543454"/>
                </a:cubicBezTo>
                <a:cubicBezTo>
                  <a:pt x="1725276" y="543454"/>
                  <a:pt x="1729177" y="547377"/>
                  <a:pt x="1729177" y="547377"/>
                </a:cubicBezTo>
                <a:cubicBezTo>
                  <a:pt x="1729177" y="547377"/>
                  <a:pt x="1717474" y="547377"/>
                  <a:pt x="1717474" y="551282"/>
                </a:cubicBezTo>
                <a:cubicBezTo>
                  <a:pt x="1721375" y="555206"/>
                  <a:pt x="1729177" y="551282"/>
                  <a:pt x="1733077" y="559129"/>
                </a:cubicBezTo>
                <a:cubicBezTo>
                  <a:pt x="1733077" y="566958"/>
                  <a:pt x="1725276" y="566958"/>
                  <a:pt x="1721375" y="566958"/>
                </a:cubicBezTo>
                <a:cubicBezTo>
                  <a:pt x="1713574" y="570881"/>
                  <a:pt x="1694070" y="555206"/>
                  <a:pt x="1686268" y="563034"/>
                </a:cubicBezTo>
                <a:cubicBezTo>
                  <a:pt x="1682368" y="563034"/>
                  <a:pt x="1690169" y="566958"/>
                  <a:pt x="1694070" y="570881"/>
                </a:cubicBezTo>
                <a:cubicBezTo>
                  <a:pt x="1694070" y="574805"/>
                  <a:pt x="1697970" y="570881"/>
                  <a:pt x="1701871" y="570881"/>
                </a:cubicBezTo>
                <a:cubicBezTo>
                  <a:pt x="1705772" y="570881"/>
                  <a:pt x="1717474" y="566958"/>
                  <a:pt x="1717474" y="570881"/>
                </a:cubicBezTo>
                <a:cubicBezTo>
                  <a:pt x="1717474" y="574805"/>
                  <a:pt x="1713574" y="578710"/>
                  <a:pt x="1709673" y="582633"/>
                </a:cubicBezTo>
                <a:cubicBezTo>
                  <a:pt x="1709673" y="582633"/>
                  <a:pt x="1666764" y="555206"/>
                  <a:pt x="1658963" y="559129"/>
                </a:cubicBezTo>
                <a:cubicBezTo>
                  <a:pt x="1662864" y="559129"/>
                  <a:pt x="1666764" y="563034"/>
                  <a:pt x="1670665" y="563034"/>
                </a:cubicBezTo>
                <a:cubicBezTo>
                  <a:pt x="1678466" y="570881"/>
                  <a:pt x="1658963" y="566958"/>
                  <a:pt x="1658963" y="566958"/>
                </a:cubicBezTo>
                <a:cubicBezTo>
                  <a:pt x="1647260" y="559129"/>
                  <a:pt x="1631657" y="566958"/>
                  <a:pt x="1619955" y="563034"/>
                </a:cubicBezTo>
                <a:cubicBezTo>
                  <a:pt x="1604353" y="559129"/>
                  <a:pt x="1592650" y="563034"/>
                  <a:pt x="1580947" y="551282"/>
                </a:cubicBezTo>
                <a:cubicBezTo>
                  <a:pt x="1569246" y="543454"/>
                  <a:pt x="1561444" y="555206"/>
                  <a:pt x="1549741" y="551282"/>
                </a:cubicBezTo>
                <a:cubicBezTo>
                  <a:pt x="1545841" y="547377"/>
                  <a:pt x="1538039" y="547377"/>
                  <a:pt x="1534139" y="543454"/>
                </a:cubicBezTo>
                <a:cubicBezTo>
                  <a:pt x="1534139" y="539530"/>
                  <a:pt x="1522437" y="527778"/>
                  <a:pt x="1530237" y="527778"/>
                </a:cubicBezTo>
                <a:cubicBezTo>
                  <a:pt x="1541940" y="527778"/>
                  <a:pt x="1557543" y="539530"/>
                  <a:pt x="1569246" y="531702"/>
                </a:cubicBezTo>
                <a:cubicBezTo>
                  <a:pt x="1573147" y="527778"/>
                  <a:pt x="1565344" y="523855"/>
                  <a:pt x="1565344" y="523855"/>
                </a:cubicBezTo>
                <a:cubicBezTo>
                  <a:pt x="1557543" y="519950"/>
                  <a:pt x="1549741" y="519950"/>
                  <a:pt x="1545841" y="519950"/>
                </a:cubicBezTo>
                <a:cubicBezTo>
                  <a:pt x="1534139" y="519950"/>
                  <a:pt x="1514635" y="519950"/>
                  <a:pt x="1514635" y="508179"/>
                </a:cubicBezTo>
                <a:cubicBezTo>
                  <a:pt x="1514635" y="492522"/>
                  <a:pt x="1514635" y="480751"/>
                  <a:pt x="1522437" y="465095"/>
                </a:cubicBezTo>
                <a:cubicBezTo>
                  <a:pt x="1526337" y="453324"/>
                  <a:pt x="1538039" y="445496"/>
                  <a:pt x="1549741" y="437667"/>
                </a:cubicBezTo>
                <a:cubicBezTo>
                  <a:pt x="1557543" y="429820"/>
                  <a:pt x="1565344" y="429820"/>
                  <a:pt x="1577047" y="425896"/>
                </a:cubicBezTo>
                <a:cubicBezTo>
                  <a:pt x="1580947" y="425896"/>
                  <a:pt x="1588749" y="423939"/>
                  <a:pt x="1596062" y="423451"/>
                </a:cubicBezTo>
                <a:close/>
                <a:moveTo>
                  <a:pt x="5873896" y="414071"/>
                </a:moveTo>
                <a:cubicBezTo>
                  <a:pt x="5877890" y="410076"/>
                  <a:pt x="5889870" y="422060"/>
                  <a:pt x="5889870" y="426054"/>
                </a:cubicBezTo>
                <a:cubicBezTo>
                  <a:pt x="5885877" y="430049"/>
                  <a:pt x="5873896" y="414071"/>
                  <a:pt x="5873896" y="414071"/>
                </a:cubicBezTo>
                <a:close/>
                <a:moveTo>
                  <a:pt x="1366427" y="414028"/>
                </a:moveTo>
                <a:cubicBezTo>
                  <a:pt x="1370294" y="414028"/>
                  <a:pt x="1358689" y="417977"/>
                  <a:pt x="1358689" y="421921"/>
                </a:cubicBezTo>
                <a:cubicBezTo>
                  <a:pt x="1362558" y="425870"/>
                  <a:pt x="1374163" y="421921"/>
                  <a:pt x="1378032" y="425870"/>
                </a:cubicBezTo>
                <a:cubicBezTo>
                  <a:pt x="1378032" y="429820"/>
                  <a:pt x="1362558" y="437718"/>
                  <a:pt x="1374163" y="437718"/>
                </a:cubicBezTo>
                <a:cubicBezTo>
                  <a:pt x="1378032" y="437718"/>
                  <a:pt x="1374163" y="441667"/>
                  <a:pt x="1370294" y="441667"/>
                </a:cubicBezTo>
                <a:cubicBezTo>
                  <a:pt x="1366427" y="441667"/>
                  <a:pt x="1362558" y="441667"/>
                  <a:pt x="1358689" y="449560"/>
                </a:cubicBezTo>
                <a:cubicBezTo>
                  <a:pt x="1358689" y="449560"/>
                  <a:pt x="1350953" y="461408"/>
                  <a:pt x="1350953" y="461408"/>
                </a:cubicBezTo>
                <a:cubicBezTo>
                  <a:pt x="1354821" y="461408"/>
                  <a:pt x="1358689" y="453510"/>
                  <a:pt x="1362558" y="453510"/>
                </a:cubicBezTo>
                <a:cubicBezTo>
                  <a:pt x="1366427" y="453510"/>
                  <a:pt x="1366427" y="457459"/>
                  <a:pt x="1370294" y="461408"/>
                </a:cubicBezTo>
                <a:cubicBezTo>
                  <a:pt x="1374163" y="461408"/>
                  <a:pt x="1385768" y="477200"/>
                  <a:pt x="1381899" y="461408"/>
                </a:cubicBezTo>
                <a:cubicBezTo>
                  <a:pt x="1381899" y="457459"/>
                  <a:pt x="1374163" y="453510"/>
                  <a:pt x="1378032" y="449560"/>
                </a:cubicBezTo>
                <a:cubicBezTo>
                  <a:pt x="1381899" y="449560"/>
                  <a:pt x="1385768" y="449560"/>
                  <a:pt x="1385768" y="453510"/>
                </a:cubicBezTo>
                <a:cubicBezTo>
                  <a:pt x="1385768" y="457459"/>
                  <a:pt x="1381899" y="461408"/>
                  <a:pt x="1385768" y="465357"/>
                </a:cubicBezTo>
                <a:cubicBezTo>
                  <a:pt x="1389636" y="469301"/>
                  <a:pt x="1393505" y="473250"/>
                  <a:pt x="1389636" y="477200"/>
                </a:cubicBezTo>
                <a:cubicBezTo>
                  <a:pt x="1381899" y="485098"/>
                  <a:pt x="1393505" y="496940"/>
                  <a:pt x="1378032" y="500890"/>
                </a:cubicBezTo>
                <a:cubicBezTo>
                  <a:pt x="1378032" y="500890"/>
                  <a:pt x="1350953" y="508788"/>
                  <a:pt x="1354821" y="500890"/>
                </a:cubicBezTo>
                <a:cubicBezTo>
                  <a:pt x="1354821" y="496940"/>
                  <a:pt x="1350953" y="496940"/>
                  <a:pt x="1350953" y="500890"/>
                </a:cubicBezTo>
                <a:cubicBezTo>
                  <a:pt x="1354821" y="504839"/>
                  <a:pt x="1354821" y="508788"/>
                  <a:pt x="1358689" y="512737"/>
                </a:cubicBezTo>
                <a:cubicBezTo>
                  <a:pt x="1358689" y="520630"/>
                  <a:pt x="1343216" y="516681"/>
                  <a:pt x="1339348" y="516681"/>
                </a:cubicBezTo>
                <a:cubicBezTo>
                  <a:pt x="1327743" y="508788"/>
                  <a:pt x="1320006" y="492991"/>
                  <a:pt x="1308401" y="485098"/>
                </a:cubicBezTo>
                <a:cubicBezTo>
                  <a:pt x="1296796" y="481149"/>
                  <a:pt x="1285191" y="473250"/>
                  <a:pt x="1273585" y="469301"/>
                </a:cubicBezTo>
                <a:cubicBezTo>
                  <a:pt x="1269717" y="465357"/>
                  <a:pt x="1269717" y="465357"/>
                  <a:pt x="1269717" y="461408"/>
                </a:cubicBezTo>
                <a:cubicBezTo>
                  <a:pt x="1269717" y="449560"/>
                  <a:pt x="1277454" y="453510"/>
                  <a:pt x="1285191" y="457459"/>
                </a:cubicBezTo>
                <a:cubicBezTo>
                  <a:pt x="1292927" y="461408"/>
                  <a:pt x="1300665" y="469301"/>
                  <a:pt x="1312269" y="465357"/>
                </a:cubicBezTo>
                <a:cubicBezTo>
                  <a:pt x="1316138" y="465357"/>
                  <a:pt x="1312269" y="457459"/>
                  <a:pt x="1312269" y="457459"/>
                </a:cubicBezTo>
                <a:cubicBezTo>
                  <a:pt x="1312269" y="453510"/>
                  <a:pt x="1320006" y="457459"/>
                  <a:pt x="1320006" y="453510"/>
                </a:cubicBezTo>
                <a:cubicBezTo>
                  <a:pt x="1323874" y="449560"/>
                  <a:pt x="1296796" y="441667"/>
                  <a:pt x="1296796" y="441667"/>
                </a:cubicBezTo>
                <a:cubicBezTo>
                  <a:pt x="1289059" y="437718"/>
                  <a:pt x="1292927" y="433769"/>
                  <a:pt x="1296796" y="433769"/>
                </a:cubicBezTo>
                <a:cubicBezTo>
                  <a:pt x="1304532" y="429820"/>
                  <a:pt x="1304532" y="433769"/>
                  <a:pt x="1308401" y="437718"/>
                </a:cubicBezTo>
                <a:cubicBezTo>
                  <a:pt x="1308401" y="437718"/>
                  <a:pt x="1312269" y="429820"/>
                  <a:pt x="1312269" y="429820"/>
                </a:cubicBezTo>
                <a:cubicBezTo>
                  <a:pt x="1316138" y="429820"/>
                  <a:pt x="1300665" y="425870"/>
                  <a:pt x="1300665" y="425870"/>
                </a:cubicBezTo>
                <a:cubicBezTo>
                  <a:pt x="1300665" y="425870"/>
                  <a:pt x="1308401" y="421921"/>
                  <a:pt x="1308401" y="421921"/>
                </a:cubicBezTo>
                <a:cubicBezTo>
                  <a:pt x="1312269" y="421921"/>
                  <a:pt x="1320006" y="425870"/>
                  <a:pt x="1323874" y="425870"/>
                </a:cubicBezTo>
                <a:cubicBezTo>
                  <a:pt x="1323874" y="425870"/>
                  <a:pt x="1320006" y="421921"/>
                  <a:pt x="1320006" y="421921"/>
                </a:cubicBezTo>
                <a:cubicBezTo>
                  <a:pt x="1323874" y="417977"/>
                  <a:pt x="1339348" y="429820"/>
                  <a:pt x="1343216" y="429820"/>
                </a:cubicBezTo>
                <a:cubicBezTo>
                  <a:pt x="1347084" y="425870"/>
                  <a:pt x="1339348" y="425870"/>
                  <a:pt x="1339348" y="421921"/>
                </a:cubicBezTo>
                <a:cubicBezTo>
                  <a:pt x="1339348" y="421921"/>
                  <a:pt x="1343216" y="421921"/>
                  <a:pt x="1343216" y="421921"/>
                </a:cubicBezTo>
                <a:cubicBezTo>
                  <a:pt x="1343216" y="421921"/>
                  <a:pt x="1335479" y="421921"/>
                  <a:pt x="1335479" y="417977"/>
                </a:cubicBezTo>
                <a:cubicBezTo>
                  <a:pt x="1335479" y="417977"/>
                  <a:pt x="1362558" y="410079"/>
                  <a:pt x="1366427" y="414028"/>
                </a:cubicBezTo>
                <a:close/>
                <a:moveTo>
                  <a:pt x="1442421" y="413028"/>
                </a:moveTo>
                <a:cubicBezTo>
                  <a:pt x="1449243" y="414012"/>
                  <a:pt x="1456065" y="415979"/>
                  <a:pt x="1463862" y="417946"/>
                </a:cubicBezTo>
                <a:cubicBezTo>
                  <a:pt x="1475555" y="417946"/>
                  <a:pt x="1487248" y="417946"/>
                  <a:pt x="1498946" y="421877"/>
                </a:cubicBezTo>
                <a:cubicBezTo>
                  <a:pt x="1510639" y="425811"/>
                  <a:pt x="1498946" y="433680"/>
                  <a:pt x="1491149" y="441549"/>
                </a:cubicBezTo>
                <a:cubicBezTo>
                  <a:pt x="1487248" y="449414"/>
                  <a:pt x="1483352" y="457283"/>
                  <a:pt x="1475555" y="461218"/>
                </a:cubicBezTo>
                <a:cubicBezTo>
                  <a:pt x="1471659" y="469083"/>
                  <a:pt x="1456065" y="461218"/>
                  <a:pt x="1448268" y="461218"/>
                </a:cubicBezTo>
                <a:cubicBezTo>
                  <a:pt x="1448268" y="461218"/>
                  <a:pt x="1436575" y="461218"/>
                  <a:pt x="1440470" y="465148"/>
                </a:cubicBezTo>
                <a:cubicBezTo>
                  <a:pt x="1440470" y="469083"/>
                  <a:pt x="1448268" y="469083"/>
                  <a:pt x="1444372" y="476952"/>
                </a:cubicBezTo>
                <a:cubicBezTo>
                  <a:pt x="1440470" y="476952"/>
                  <a:pt x="1432674" y="496620"/>
                  <a:pt x="1428778" y="496620"/>
                </a:cubicBezTo>
                <a:cubicBezTo>
                  <a:pt x="1420981" y="492686"/>
                  <a:pt x="1413183" y="492686"/>
                  <a:pt x="1413183" y="484821"/>
                </a:cubicBezTo>
                <a:cubicBezTo>
                  <a:pt x="1413183" y="473017"/>
                  <a:pt x="1401490" y="465148"/>
                  <a:pt x="1405386" y="453349"/>
                </a:cubicBezTo>
                <a:cubicBezTo>
                  <a:pt x="1405386" y="445480"/>
                  <a:pt x="1401490" y="433680"/>
                  <a:pt x="1405386" y="425811"/>
                </a:cubicBezTo>
                <a:cubicBezTo>
                  <a:pt x="1409287" y="425811"/>
                  <a:pt x="1424881" y="429746"/>
                  <a:pt x="1424881" y="425811"/>
                </a:cubicBezTo>
                <a:cubicBezTo>
                  <a:pt x="1424881" y="421877"/>
                  <a:pt x="1401490" y="421877"/>
                  <a:pt x="1420981" y="414012"/>
                </a:cubicBezTo>
                <a:cubicBezTo>
                  <a:pt x="1428778" y="412045"/>
                  <a:pt x="1435599" y="412045"/>
                  <a:pt x="1442421" y="413028"/>
                </a:cubicBezTo>
                <a:close/>
                <a:moveTo>
                  <a:pt x="5975059" y="411143"/>
                </a:moveTo>
                <a:cubicBezTo>
                  <a:pt x="5991032" y="414871"/>
                  <a:pt x="5983046" y="422328"/>
                  <a:pt x="5971066" y="426056"/>
                </a:cubicBezTo>
                <a:cubicBezTo>
                  <a:pt x="5959086" y="426056"/>
                  <a:pt x="5963079" y="407415"/>
                  <a:pt x="5975059" y="411143"/>
                </a:cubicBezTo>
                <a:close/>
                <a:moveTo>
                  <a:pt x="5430450" y="400358"/>
                </a:moveTo>
                <a:cubicBezTo>
                  <a:pt x="5434310" y="400358"/>
                  <a:pt x="5438171" y="401290"/>
                  <a:pt x="5440101" y="403154"/>
                </a:cubicBezTo>
                <a:cubicBezTo>
                  <a:pt x="5443961" y="406882"/>
                  <a:pt x="5432380" y="418067"/>
                  <a:pt x="5428520" y="418067"/>
                </a:cubicBezTo>
                <a:cubicBezTo>
                  <a:pt x="5420799" y="418067"/>
                  <a:pt x="5413079" y="414339"/>
                  <a:pt x="5409219" y="414339"/>
                </a:cubicBezTo>
                <a:cubicBezTo>
                  <a:pt x="5405358" y="410611"/>
                  <a:pt x="5416939" y="403154"/>
                  <a:pt x="5420799" y="403154"/>
                </a:cubicBezTo>
                <a:cubicBezTo>
                  <a:pt x="5422730" y="401290"/>
                  <a:pt x="5426590" y="400358"/>
                  <a:pt x="5430450" y="400358"/>
                </a:cubicBezTo>
                <a:close/>
                <a:moveTo>
                  <a:pt x="895045" y="399425"/>
                </a:moveTo>
                <a:cubicBezTo>
                  <a:pt x="902834" y="399425"/>
                  <a:pt x="914518" y="403341"/>
                  <a:pt x="922307" y="403341"/>
                </a:cubicBezTo>
                <a:cubicBezTo>
                  <a:pt x="930096" y="407252"/>
                  <a:pt x="937885" y="407252"/>
                  <a:pt x="941780" y="411168"/>
                </a:cubicBezTo>
                <a:cubicBezTo>
                  <a:pt x="945674" y="411168"/>
                  <a:pt x="949569" y="415078"/>
                  <a:pt x="953464" y="415078"/>
                </a:cubicBezTo>
                <a:cubicBezTo>
                  <a:pt x="961253" y="411168"/>
                  <a:pt x="965147" y="407252"/>
                  <a:pt x="976831" y="411168"/>
                </a:cubicBezTo>
                <a:cubicBezTo>
                  <a:pt x="980726" y="411168"/>
                  <a:pt x="988515" y="415078"/>
                  <a:pt x="992410" y="415078"/>
                </a:cubicBezTo>
                <a:cubicBezTo>
                  <a:pt x="1004093" y="422905"/>
                  <a:pt x="1011883" y="430732"/>
                  <a:pt x="1019671" y="438558"/>
                </a:cubicBezTo>
                <a:cubicBezTo>
                  <a:pt x="1023566" y="438558"/>
                  <a:pt x="996304" y="450301"/>
                  <a:pt x="996304" y="450301"/>
                </a:cubicBezTo>
                <a:cubicBezTo>
                  <a:pt x="984620" y="454217"/>
                  <a:pt x="972936" y="458128"/>
                  <a:pt x="961253" y="465954"/>
                </a:cubicBezTo>
                <a:cubicBezTo>
                  <a:pt x="949569" y="469871"/>
                  <a:pt x="945674" y="477697"/>
                  <a:pt x="937885" y="481608"/>
                </a:cubicBezTo>
                <a:cubicBezTo>
                  <a:pt x="926201" y="489440"/>
                  <a:pt x="926201" y="493350"/>
                  <a:pt x="926201" y="501177"/>
                </a:cubicBezTo>
                <a:cubicBezTo>
                  <a:pt x="922307" y="509004"/>
                  <a:pt x="922307" y="512920"/>
                  <a:pt x="914518" y="512920"/>
                </a:cubicBezTo>
                <a:cubicBezTo>
                  <a:pt x="906729" y="516830"/>
                  <a:pt x="898939" y="512920"/>
                  <a:pt x="891151" y="516830"/>
                </a:cubicBezTo>
                <a:cubicBezTo>
                  <a:pt x="887255" y="520747"/>
                  <a:pt x="879466" y="528573"/>
                  <a:pt x="875572" y="524657"/>
                </a:cubicBezTo>
                <a:cubicBezTo>
                  <a:pt x="863888" y="524657"/>
                  <a:pt x="856099" y="509004"/>
                  <a:pt x="844415" y="501177"/>
                </a:cubicBezTo>
                <a:cubicBezTo>
                  <a:pt x="840521" y="501177"/>
                  <a:pt x="817153" y="497267"/>
                  <a:pt x="817153" y="493350"/>
                </a:cubicBezTo>
                <a:cubicBezTo>
                  <a:pt x="821047" y="485524"/>
                  <a:pt x="828837" y="477697"/>
                  <a:pt x="832731" y="469871"/>
                </a:cubicBezTo>
                <a:cubicBezTo>
                  <a:pt x="832731" y="462044"/>
                  <a:pt x="840521" y="462044"/>
                  <a:pt x="844415" y="458128"/>
                </a:cubicBezTo>
                <a:cubicBezTo>
                  <a:pt x="844415" y="454217"/>
                  <a:pt x="836627" y="450301"/>
                  <a:pt x="844415" y="442474"/>
                </a:cubicBezTo>
                <a:cubicBezTo>
                  <a:pt x="856099" y="430732"/>
                  <a:pt x="856099" y="426821"/>
                  <a:pt x="848310" y="411168"/>
                </a:cubicBezTo>
                <a:cubicBezTo>
                  <a:pt x="840521" y="403341"/>
                  <a:pt x="852204" y="407252"/>
                  <a:pt x="859994" y="403341"/>
                </a:cubicBezTo>
                <a:cubicBezTo>
                  <a:pt x="871677" y="403341"/>
                  <a:pt x="883361" y="399425"/>
                  <a:pt x="895045" y="399425"/>
                </a:cubicBezTo>
                <a:close/>
                <a:moveTo>
                  <a:pt x="6174775" y="379454"/>
                </a:moveTo>
                <a:cubicBezTo>
                  <a:pt x="6170835" y="379454"/>
                  <a:pt x="6170835" y="383449"/>
                  <a:pt x="6170835" y="383449"/>
                </a:cubicBezTo>
                <a:lnTo>
                  <a:pt x="6169943" y="382846"/>
                </a:lnTo>
                <a:close/>
                <a:moveTo>
                  <a:pt x="6092034" y="363478"/>
                </a:moveTo>
                <a:cubicBezTo>
                  <a:pt x="6095974" y="363478"/>
                  <a:pt x="6095974" y="371466"/>
                  <a:pt x="6099914" y="371466"/>
                </a:cubicBezTo>
                <a:cubicBezTo>
                  <a:pt x="6107794" y="371466"/>
                  <a:pt x="6111734" y="367472"/>
                  <a:pt x="6119614" y="367472"/>
                </a:cubicBezTo>
                <a:cubicBezTo>
                  <a:pt x="6127494" y="367472"/>
                  <a:pt x="6135374" y="375460"/>
                  <a:pt x="6139314" y="375460"/>
                </a:cubicBezTo>
                <a:cubicBezTo>
                  <a:pt x="6147194" y="371466"/>
                  <a:pt x="6155074" y="375460"/>
                  <a:pt x="6159014" y="375460"/>
                </a:cubicBezTo>
                <a:lnTo>
                  <a:pt x="6169943" y="382846"/>
                </a:lnTo>
                <a:lnTo>
                  <a:pt x="6161969" y="388442"/>
                </a:lnTo>
                <a:cubicBezTo>
                  <a:pt x="6154089" y="390439"/>
                  <a:pt x="6145224" y="391437"/>
                  <a:pt x="6143254" y="391437"/>
                </a:cubicBezTo>
                <a:cubicBezTo>
                  <a:pt x="6127494" y="391437"/>
                  <a:pt x="6115674" y="387443"/>
                  <a:pt x="6099914" y="383449"/>
                </a:cubicBezTo>
                <a:cubicBezTo>
                  <a:pt x="6095974" y="383449"/>
                  <a:pt x="6092034" y="375460"/>
                  <a:pt x="6088094" y="375460"/>
                </a:cubicBezTo>
                <a:cubicBezTo>
                  <a:pt x="6084154" y="375460"/>
                  <a:pt x="6080214" y="375460"/>
                  <a:pt x="6084154" y="367472"/>
                </a:cubicBezTo>
                <a:cubicBezTo>
                  <a:pt x="6084154" y="367472"/>
                  <a:pt x="6092034" y="359483"/>
                  <a:pt x="6092034" y="363478"/>
                </a:cubicBezTo>
                <a:close/>
                <a:moveTo>
                  <a:pt x="1237772" y="363477"/>
                </a:moveTo>
                <a:cubicBezTo>
                  <a:pt x="1249751" y="363477"/>
                  <a:pt x="1253745" y="379455"/>
                  <a:pt x="1241765" y="379455"/>
                </a:cubicBezTo>
                <a:cubicBezTo>
                  <a:pt x="1237772" y="379455"/>
                  <a:pt x="1229785" y="379455"/>
                  <a:pt x="1229785" y="375461"/>
                </a:cubicBezTo>
                <a:cubicBezTo>
                  <a:pt x="1225792" y="371466"/>
                  <a:pt x="1237772" y="363477"/>
                  <a:pt x="1237772" y="363477"/>
                </a:cubicBezTo>
                <a:close/>
                <a:moveTo>
                  <a:pt x="2908078" y="363476"/>
                </a:moveTo>
                <a:cubicBezTo>
                  <a:pt x="2908078" y="363476"/>
                  <a:pt x="2930896" y="379454"/>
                  <a:pt x="2923291" y="379454"/>
                </a:cubicBezTo>
                <a:cubicBezTo>
                  <a:pt x="2915684" y="379454"/>
                  <a:pt x="2911881" y="379454"/>
                  <a:pt x="2908078" y="379454"/>
                </a:cubicBezTo>
                <a:cubicBezTo>
                  <a:pt x="2904275" y="375460"/>
                  <a:pt x="2904275" y="367471"/>
                  <a:pt x="2908078" y="363476"/>
                </a:cubicBezTo>
                <a:close/>
                <a:moveTo>
                  <a:pt x="1413708" y="355490"/>
                </a:moveTo>
                <a:cubicBezTo>
                  <a:pt x="1421382" y="355490"/>
                  <a:pt x="1452075" y="367473"/>
                  <a:pt x="1448237" y="375461"/>
                </a:cubicBezTo>
                <a:cubicBezTo>
                  <a:pt x="1444402" y="375461"/>
                  <a:pt x="1444402" y="379455"/>
                  <a:pt x="1444402" y="383450"/>
                </a:cubicBezTo>
                <a:cubicBezTo>
                  <a:pt x="1444402" y="387445"/>
                  <a:pt x="1448237" y="391438"/>
                  <a:pt x="1444402" y="391438"/>
                </a:cubicBezTo>
                <a:cubicBezTo>
                  <a:pt x="1440564" y="395433"/>
                  <a:pt x="1429053" y="395433"/>
                  <a:pt x="1425219" y="391438"/>
                </a:cubicBezTo>
                <a:cubicBezTo>
                  <a:pt x="1417546" y="391438"/>
                  <a:pt x="1386853" y="383450"/>
                  <a:pt x="1390691" y="375461"/>
                </a:cubicBezTo>
                <a:cubicBezTo>
                  <a:pt x="1394526" y="367473"/>
                  <a:pt x="1406036" y="351495"/>
                  <a:pt x="1413708" y="355490"/>
                </a:cubicBezTo>
                <a:close/>
                <a:moveTo>
                  <a:pt x="5885875" y="355488"/>
                </a:moveTo>
                <a:cubicBezTo>
                  <a:pt x="5885875" y="359483"/>
                  <a:pt x="5881882" y="371467"/>
                  <a:pt x="5877888" y="371467"/>
                </a:cubicBezTo>
                <a:cubicBezTo>
                  <a:pt x="5877888" y="371467"/>
                  <a:pt x="5877888" y="363478"/>
                  <a:pt x="5877888" y="363478"/>
                </a:cubicBezTo>
                <a:cubicBezTo>
                  <a:pt x="5873895" y="359483"/>
                  <a:pt x="5881882" y="351494"/>
                  <a:pt x="5885875" y="355488"/>
                </a:cubicBezTo>
                <a:close/>
                <a:moveTo>
                  <a:pt x="1421458" y="344394"/>
                </a:moveTo>
                <a:cubicBezTo>
                  <a:pt x="1425452" y="340843"/>
                  <a:pt x="1433439" y="347946"/>
                  <a:pt x="1429445" y="347946"/>
                </a:cubicBezTo>
                <a:cubicBezTo>
                  <a:pt x="1421458" y="351497"/>
                  <a:pt x="1417465" y="344394"/>
                  <a:pt x="1421458" y="344394"/>
                </a:cubicBezTo>
                <a:close/>
                <a:moveTo>
                  <a:pt x="1280662" y="340843"/>
                </a:moveTo>
                <a:cubicBezTo>
                  <a:pt x="1288353" y="340843"/>
                  <a:pt x="1269126" y="347944"/>
                  <a:pt x="1257590" y="351495"/>
                </a:cubicBezTo>
                <a:cubicBezTo>
                  <a:pt x="1253744" y="351495"/>
                  <a:pt x="1269126" y="340843"/>
                  <a:pt x="1280662" y="340843"/>
                </a:cubicBezTo>
                <a:close/>
                <a:moveTo>
                  <a:pt x="980876" y="340655"/>
                </a:moveTo>
                <a:cubicBezTo>
                  <a:pt x="980876" y="336850"/>
                  <a:pt x="972888" y="352067"/>
                  <a:pt x="968895" y="355872"/>
                </a:cubicBezTo>
                <a:cubicBezTo>
                  <a:pt x="964902" y="363480"/>
                  <a:pt x="952921" y="359675"/>
                  <a:pt x="944935" y="355872"/>
                </a:cubicBezTo>
                <a:cubicBezTo>
                  <a:pt x="944935" y="355872"/>
                  <a:pt x="976882" y="340655"/>
                  <a:pt x="980876" y="340655"/>
                </a:cubicBezTo>
                <a:close/>
                <a:moveTo>
                  <a:pt x="5990907" y="336850"/>
                </a:moveTo>
                <a:cubicBezTo>
                  <a:pt x="5994835" y="336850"/>
                  <a:pt x="6014481" y="348583"/>
                  <a:pt x="6014481" y="348583"/>
                </a:cubicBezTo>
                <a:cubicBezTo>
                  <a:pt x="6022344" y="352495"/>
                  <a:pt x="6026271" y="348583"/>
                  <a:pt x="6034134" y="352495"/>
                </a:cubicBezTo>
                <a:cubicBezTo>
                  <a:pt x="6041990" y="352495"/>
                  <a:pt x="6061644" y="356406"/>
                  <a:pt x="6065571" y="360317"/>
                </a:cubicBezTo>
                <a:cubicBezTo>
                  <a:pt x="6065571" y="364228"/>
                  <a:pt x="6053781" y="368139"/>
                  <a:pt x="6053781" y="372050"/>
                </a:cubicBezTo>
                <a:cubicBezTo>
                  <a:pt x="6057708" y="372050"/>
                  <a:pt x="6057708" y="372050"/>
                  <a:pt x="6057708" y="372050"/>
                </a:cubicBezTo>
                <a:cubicBezTo>
                  <a:pt x="6057708" y="372050"/>
                  <a:pt x="6053781" y="375961"/>
                  <a:pt x="6053781" y="379872"/>
                </a:cubicBezTo>
                <a:cubicBezTo>
                  <a:pt x="6053781" y="383783"/>
                  <a:pt x="6045925" y="383783"/>
                  <a:pt x="6045925" y="383783"/>
                </a:cubicBezTo>
                <a:cubicBezTo>
                  <a:pt x="6041990" y="383783"/>
                  <a:pt x="6030199" y="379872"/>
                  <a:pt x="6030199" y="383783"/>
                </a:cubicBezTo>
                <a:cubicBezTo>
                  <a:pt x="6030199" y="383783"/>
                  <a:pt x="6034134" y="387694"/>
                  <a:pt x="6034134" y="387694"/>
                </a:cubicBezTo>
                <a:cubicBezTo>
                  <a:pt x="6034134" y="387694"/>
                  <a:pt x="6014481" y="391606"/>
                  <a:pt x="6010553" y="391606"/>
                </a:cubicBezTo>
                <a:cubicBezTo>
                  <a:pt x="6006625" y="391606"/>
                  <a:pt x="6006625" y="383783"/>
                  <a:pt x="5998762" y="383783"/>
                </a:cubicBezTo>
                <a:cubicBezTo>
                  <a:pt x="5986972" y="387694"/>
                  <a:pt x="5979116" y="387694"/>
                  <a:pt x="5971253" y="391606"/>
                </a:cubicBezTo>
                <a:cubicBezTo>
                  <a:pt x="5971253" y="391606"/>
                  <a:pt x="5967325" y="391606"/>
                  <a:pt x="5963398" y="391606"/>
                </a:cubicBezTo>
                <a:cubicBezTo>
                  <a:pt x="5959462" y="391606"/>
                  <a:pt x="5959462" y="387694"/>
                  <a:pt x="5959462" y="387694"/>
                </a:cubicBezTo>
                <a:cubicBezTo>
                  <a:pt x="5955535" y="383783"/>
                  <a:pt x="5955535" y="395517"/>
                  <a:pt x="5951607" y="395517"/>
                </a:cubicBezTo>
                <a:cubicBezTo>
                  <a:pt x="5947672" y="399428"/>
                  <a:pt x="5939816" y="395517"/>
                  <a:pt x="5935889" y="391606"/>
                </a:cubicBezTo>
                <a:cubicBezTo>
                  <a:pt x="5924098" y="387694"/>
                  <a:pt x="5912307" y="383783"/>
                  <a:pt x="5904444" y="375961"/>
                </a:cubicBezTo>
                <a:cubicBezTo>
                  <a:pt x="5900517" y="372050"/>
                  <a:pt x="5912307" y="364228"/>
                  <a:pt x="5908380" y="360317"/>
                </a:cubicBezTo>
                <a:cubicBezTo>
                  <a:pt x="5900517" y="352495"/>
                  <a:pt x="5916235" y="356406"/>
                  <a:pt x="5916235" y="348583"/>
                </a:cubicBezTo>
                <a:cubicBezTo>
                  <a:pt x="5916235" y="340761"/>
                  <a:pt x="5935889" y="336850"/>
                  <a:pt x="5943744" y="340761"/>
                </a:cubicBezTo>
                <a:cubicBezTo>
                  <a:pt x="5947672" y="340761"/>
                  <a:pt x="5975181" y="360317"/>
                  <a:pt x="5979116" y="360317"/>
                </a:cubicBezTo>
                <a:cubicBezTo>
                  <a:pt x="5986972" y="356406"/>
                  <a:pt x="5979116" y="344672"/>
                  <a:pt x="5986972" y="344672"/>
                </a:cubicBezTo>
                <a:cubicBezTo>
                  <a:pt x="5994835" y="340761"/>
                  <a:pt x="5990907" y="336850"/>
                  <a:pt x="5990907" y="336850"/>
                </a:cubicBezTo>
                <a:close/>
                <a:moveTo>
                  <a:pt x="1269716" y="336850"/>
                </a:moveTo>
                <a:cubicBezTo>
                  <a:pt x="1277703" y="336850"/>
                  <a:pt x="1261730" y="344839"/>
                  <a:pt x="1249750" y="344839"/>
                </a:cubicBezTo>
                <a:cubicBezTo>
                  <a:pt x="1245757" y="344839"/>
                  <a:pt x="1261730" y="336850"/>
                  <a:pt x="1269716" y="336850"/>
                </a:cubicBezTo>
                <a:close/>
                <a:moveTo>
                  <a:pt x="1729382" y="336850"/>
                </a:moveTo>
                <a:cubicBezTo>
                  <a:pt x="1736925" y="336850"/>
                  <a:pt x="1721838" y="344839"/>
                  <a:pt x="1718066" y="340845"/>
                </a:cubicBezTo>
                <a:cubicBezTo>
                  <a:pt x="1714295" y="340845"/>
                  <a:pt x="1725610" y="332855"/>
                  <a:pt x="1729382" y="336850"/>
                </a:cubicBezTo>
                <a:close/>
                <a:moveTo>
                  <a:pt x="1263602" y="327861"/>
                </a:moveTo>
                <a:cubicBezTo>
                  <a:pt x="1267220" y="327611"/>
                  <a:pt x="1269716" y="327861"/>
                  <a:pt x="1269716" y="328859"/>
                </a:cubicBezTo>
                <a:cubicBezTo>
                  <a:pt x="1269716" y="332854"/>
                  <a:pt x="1253743" y="344837"/>
                  <a:pt x="1237770" y="336848"/>
                </a:cubicBezTo>
                <a:cubicBezTo>
                  <a:pt x="1231780" y="333852"/>
                  <a:pt x="1252744" y="328610"/>
                  <a:pt x="1263602" y="327861"/>
                </a:cubicBezTo>
                <a:close/>
                <a:moveTo>
                  <a:pt x="2904275" y="312883"/>
                </a:moveTo>
                <a:cubicBezTo>
                  <a:pt x="2908268" y="312883"/>
                  <a:pt x="2912261" y="340843"/>
                  <a:pt x="2912261" y="340843"/>
                </a:cubicBezTo>
                <a:cubicBezTo>
                  <a:pt x="2908268" y="340843"/>
                  <a:pt x="2896288" y="312883"/>
                  <a:pt x="2904275" y="312883"/>
                </a:cubicBezTo>
                <a:close/>
                <a:moveTo>
                  <a:pt x="1241765" y="311886"/>
                </a:moveTo>
                <a:cubicBezTo>
                  <a:pt x="1244760" y="312884"/>
                  <a:pt x="1247755" y="314882"/>
                  <a:pt x="1249751" y="316879"/>
                </a:cubicBezTo>
                <a:cubicBezTo>
                  <a:pt x="1249751" y="316879"/>
                  <a:pt x="1261731" y="320873"/>
                  <a:pt x="1261731" y="324868"/>
                </a:cubicBezTo>
                <a:cubicBezTo>
                  <a:pt x="1261731" y="324868"/>
                  <a:pt x="1241764" y="328862"/>
                  <a:pt x="1237772" y="328862"/>
                </a:cubicBezTo>
                <a:cubicBezTo>
                  <a:pt x="1233778" y="324868"/>
                  <a:pt x="1233778" y="316879"/>
                  <a:pt x="1233778" y="312884"/>
                </a:cubicBezTo>
                <a:cubicBezTo>
                  <a:pt x="1235775" y="310887"/>
                  <a:pt x="1238770" y="310887"/>
                  <a:pt x="1241765" y="311886"/>
                </a:cubicBezTo>
                <a:close/>
                <a:moveTo>
                  <a:pt x="1514633" y="308888"/>
                </a:moveTo>
                <a:cubicBezTo>
                  <a:pt x="1518626" y="312883"/>
                  <a:pt x="1514633" y="320872"/>
                  <a:pt x="1510640" y="316877"/>
                </a:cubicBezTo>
                <a:cubicBezTo>
                  <a:pt x="1506647" y="316877"/>
                  <a:pt x="1506647" y="304894"/>
                  <a:pt x="1514633" y="308888"/>
                </a:cubicBezTo>
                <a:close/>
                <a:moveTo>
                  <a:pt x="1316404" y="308818"/>
                </a:moveTo>
                <a:cubicBezTo>
                  <a:pt x="1316404" y="308818"/>
                  <a:pt x="1312502" y="312743"/>
                  <a:pt x="1312502" y="312743"/>
                </a:cubicBezTo>
                <a:cubicBezTo>
                  <a:pt x="1308606" y="316668"/>
                  <a:pt x="1320299" y="316668"/>
                  <a:pt x="1324195" y="316668"/>
                </a:cubicBezTo>
                <a:cubicBezTo>
                  <a:pt x="1335893" y="320589"/>
                  <a:pt x="1339789" y="320589"/>
                  <a:pt x="1347586" y="312743"/>
                </a:cubicBezTo>
                <a:cubicBezTo>
                  <a:pt x="1359279" y="304893"/>
                  <a:pt x="1370977" y="328439"/>
                  <a:pt x="1367076" y="336289"/>
                </a:cubicBezTo>
                <a:cubicBezTo>
                  <a:pt x="1367076" y="344135"/>
                  <a:pt x="1367076" y="348060"/>
                  <a:pt x="1370977" y="351985"/>
                </a:cubicBezTo>
                <a:cubicBezTo>
                  <a:pt x="1374873" y="359834"/>
                  <a:pt x="1374873" y="363759"/>
                  <a:pt x="1367076" y="359834"/>
                </a:cubicBezTo>
                <a:cubicBezTo>
                  <a:pt x="1359279" y="351985"/>
                  <a:pt x="1363180" y="367681"/>
                  <a:pt x="1367076" y="371605"/>
                </a:cubicBezTo>
                <a:cubicBezTo>
                  <a:pt x="1370977" y="375530"/>
                  <a:pt x="1355383" y="379455"/>
                  <a:pt x="1351482" y="379455"/>
                </a:cubicBezTo>
                <a:cubicBezTo>
                  <a:pt x="1343691" y="379455"/>
                  <a:pt x="1331993" y="379455"/>
                  <a:pt x="1324195" y="379455"/>
                </a:cubicBezTo>
                <a:cubicBezTo>
                  <a:pt x="1312502" y="379455"/>
                  <a:pt x="1324195" y="375530"/>
                  <a:pt x="1324195" y="371605"/>
                </a:cubicBezTo>
                <a:cubicBezTo>
                  <a:pt x="1328096" y="367681"/>
                  <a:pt x="1308606" y="367681"/>
                  <a:pt x="1312502" y="363759"/>
                </a:cubicBezTo>
                <a:cubicBezTo>
                  <a:pt x="1316404" y="359834"/>
                  <a:pt x="1324195" y="355909"/>
                  <a:pt x="1331993" y="355909"/>
                </a:cubicBezTo>
                <a:cubicBezTo>
                  <a:pt x="1335893" y="351985"/>
                  <a:pt x="1331993" y="351985"/>
                  <a:pt x="1328096" y="351985"/>
                </a:cubicBezTo>
                <a:cubicBezTo>
                  <a:pt x="1320299" y="348060"/>
                  <a:pt x="1312502" y="351985"/>
                  <a:pt x="1300809" y="355909"/>
                </a:cubicBezTo>
                <a:cubicBezTo>
                  <a:pt x="1293013" y="355909"/>
                  <a:pt x="1285215" y="355909"/>
                  <a:pt x="1273523" y="355909"/>
                </a:cubicBezTo>
                <a:cubicBezTo>
                  <a:pt x="1273523" y="359834"/>
                  <a:pt x="1265726" y="359834"/>
                  <a:pt x="1269622" y="351985"/>
                </a:cubicBezTo>
                <a:cubicBezTo>
                  <a:pt x="1277419" y="344135"/>
                  <a:pt x="1285215" y="348060"/>
                  <a:pt x="1293013" y="344135"/>
                </a:cubicBezTo>
                <a:cubicBezTo>
                  <a:pt x="1308606" y="340213"/>
                  <a:pt x="1281320" y="340213"/>
                  <a:pt x="1281320" y="336289"/>
                </a:cubicBezTo>
                <a:cubicBezTo>
                  <a:pt x="1277419" y="336289"/>
                  <a:pt x="1293013" y="328439"/>
                  <a:pt x="1293013" y="328439"/>
                </a:cubicBezTo>
                <a:cubicBezTo>
                  <a:pt x="1293013" y="328439"/>
                  <a:pt x="1281320" y="328439"/>
                  <a:pt x="1277419" y="328439"/>
                </a:cubicBezTo>
                <a:cubicBezTo>
                  <a:pt x="1277419" y="324514"/>
                  <a:pt x="1289117" y="320589"/>
                  <a:pt x="1293013" y="320589"/>
                </a:cubicBezTo>
                <a:cubicBezTo>
                  <a:pt x="1300809" y="320589"/>
                  <a:pt x="1308606" y="332364"/>
                  <a:pt x="1316404" y="336289"/>
                </a:cubicBezTo>
                <a:cubicBezTo>
                  <a:pt x="1320299" y="336289"/>
                  <a:pt x="1324195" y="344135"/>
                  <a:pt x="1328096" y="340213"/>
                </a:cubicBezTo>
                <a:cubicBezTo>
                  <a:pt x="1339789" y="332364"/>
                  <a:pt x="1316404" y="332364"/>
                  <a:pt x="1316404" y="332364"/>
                </a:cubicBezTo>
                <a:cubicBezTo>
                  <a:pt x="1320299" y="332364"/>
                  <a:pt x="1335893" y="328439"/>
                  <a:pt x="1320299" y="324514"/>
                </a:cubicBezTo>
                <a:cubicBezTo>
                  <a:pt x="1316404" y="324514"/>
                  <a:pt x="1312502" y="324514"/>
                  <a:pt x="1308606" y="320589"/>
                </a:cubicBezTo>
                <a:cubicBezTo>
                  <a:pt x="1300809" y="316668"/>
                  <a:pt x="1308606" y="316668"/>
                  <a:pt x="1308606" y="312743"/>
                </a:cubicBezTo>
                <a:cubicBezTo>
                  <a:pt x="1304705" y="312743"/>
                  <a:pt x="1293013" y="316668"/>
                  <a:pt x="1293013" y="316668"/>
                </a:cubicBezTo>
                <a:cubicBezTo>
                  <a:pt x="1289117" y="312743"/>
                  <a:pt x="1316404" y="308818"/>
                  <a:pt x="1316404" y="308818"/>
                </a:cubicBezTo>
                <a:close/>
                <a:moveTo>
                  <a:pt x="1042936" y="304894"/>
                </a:moveTo>
                <a:cubicBezTo>
                  <a:pt x="1050591" y="304894"/>
                  <a:pt x="1062072" y="312883"/>
                  <a:pt x="1054418" y="312883"/>
                </a:cubicBezTo>
                <a:cubicBezTo>
                  <a:pt x="1046764" y="312883"/>
                  <a:pt x="1031455" y="308889"/>
                  <a:pt x="1042936" y="304894"/>
                </a:cubicBezTo>
                <a:close/>
                <a:moveTo>
                  <a:pt x="4580268" y="303834"/>
                </a:moveTo>
                <a:cubicBezTo>
                  <a:pt x="4584172" y="303832"/>
                  <a:pt x="4588076" y="304808"/>
                  <a:pt x="4593933" y="304808"/>
                </a:cubicBezTo>
                <a:cubicBezTo>
                  <a:pt x="4601742" y="304808"/>
                  <a:pt x="4617360" y="308723"/>
                  <a:pt x="4609551" y="316542"/>
                </a:cubicBezTo>
                <a:cubicBezTo>
                  <a:pt x="4601742" y="324350"/>
                  <a:pt x="4590029" y="332170"/>
                  <a:pt x="4582220" y="332170"/>
                </a:cubicBezTo>
                <a:cubicBezTo>
                  <a:pt x="4566602" y="339989"/>
                  <a:pt x="4550984" y="343893"/>
                  <a:pt x="4531462" y="347808"/>
                </a:cubicBezTo>
                <a:cubicBezTo>
                  <a:pt x="4519749" y="351712"/>
                  <a:pt x="4504131" y="355616"/>
                  <a:pt x="4492417" y="359531"/>
                </a:cubicBezTo>
                <a:cubicBezTo>
                  <a:pt x="4472895" y="363435"/>
                  <a:pt x="4457277" y="371254"/>
                  <a:pt x="4437755" y="379073"/>
                </a:cubicBezTo>
                <a:cubicBezTo>
                  <a:pt x="4441660" y="379073"/>
                  <a:pt x="4445564" y="382977"/>
                  <a:pt x="4441660" y="386893"/>
                </a:cubicBezTo>
                <a:cubicBezTo>
                  <a:pt x="4441660" y="390797"/>
                  <a:pt x="4429946" y="386893"/>
                  <a:pt x="4426042" y="390797"/>
                </a:cubicBezTo>
                <a:cubicBezTo>
                  <a:pt x="4426042" y="390797"/>
                  <a:pt x="4429946" y="394701"/>
                  <a:pt x="4429946" y="394701"/>
                </a:cubicBezTo>
                <a:cubicBezTo>
                  <a:pt x="4426042" y="398616"/>
                  <a:pt x="4418233" y="386893"/>
                  <a:pt x="4418233" y="394701"/>
                </a:cubicBezTo>
                <a:cubicBezTo>
                  <a:pt x="4418233" y="402520"/>
                  <a:pt x="4406520" y="402520"/>
                  <a:pt x="4402615" y="402520"/>
                </a:cubicBezTo>
                <a:cubicBezTo>
                  <a:pt x="4402615" y="402520"/>
                  <a:pt x="4410424" y="402520"/>
                  <a:pt x="4410424" y="406424"/>
                </a:cubicBezTo>
                <a:cubicBezTo>
                  <a:pt x="4410424" y="406424"/>
                  <a:pt x="4402615" y="410339"/>
                  <a:pt x="4402615" y="414243"/>
                </a:cubicBezTo>
                <a:cubicBezTo>
                  <a:pt x="4394806" y="418158"/>
                  <a:pt x="4390902" y="414243"/>
                  <a:pt x="4383093" y="414243"/>
                </a:cubicBezTo>
                <a:cubicBezTo>
                  <a:pt x="4383093" y="414243"/>
                  <a:pt x="4390902" y="422062"/>
                  <a:pt x="4390902" y="422062"/>
                </a:cubicBezTo>
                <a:cubicBezTo>
                  <a:pt x="4394806" y="422062"/>
                  <a:pt x="4390902" y="425966"/>
                  <a:pt x="4390902" y="425966"/>
                </a:cubicBezTo>
                <a:cubicBezTo>
                  <a:pt x="4386997" y="429881"/>
                  <a:pt x="4371379" y="422062"/>
                  <a:pt x="4371379" y="425966"/>
                </a:cubicBezTo>
                <a:cubicBezTo>
                  <a:pt x="4371379" y="422062"/>
                  <a:pt x="4386997" y="429881"/>
                  <a:pt x="4386997" y="433785"/>
                </a:cubicBezTo>
                <a:cubicBezTo>
                  <a:pt x="4383093" y="437700"/>
                  <a:pt x="4371379" y="429881"/>
                  <a:pt x="4371379" y="433785"/>
                </a:cubicBezTo>
                <a:cubicBezTo>
                  <a:pt x="4371379" y="437700"/>
                  <a:pt x="4379188" y="441604"/>
                  <a:pt x="4379188" y="445508"/>
                </a:cubicBezTo>
                <a:cubicBezTo>
                  <a:pt x="4379188" y="445508"/>
                  <a:pt x="4347953" y="441604"/>
                  <a:pt x="4347953" y="441604"/>
                </a:cubicBezTo>
                <a:cubicBezTo>
                  <a:pt x="4347953" y="445508"/>
                  <a:pt x="4367475" y="449424"/>
                  <a:pt x="4367475" y="453328"/>
                </a:cubicBezTo>
                <a:cubicBezTo>
                  <a:pt x="4367475" y="457232"/>
                  <a:pt x="4355762" y="453328"/>
                  <a:pt x="4351857" y="457232"/>
                </a:cubicBezTo>
                <a:cubicBezTo>
                  <a:pt x="4351857" y="457232"/>
                  <a:pt x="4359666" y="461147"/>
                  <a:pt x="4359666" y="461147"/>
                </a:cubicBezTo>
                <a:cubicBezTo>
                  <a:pt x="4359666" y="465051"/>
                  <a:pt x="4347953" y="461147"/>
                  <a:pt x="4344048" y="465051"/>
                </a:cubicBezTo>
                <a:cubicBezTo>
                  <a:pt x="4344048" y="468966"/>
                  <a:pt x="4347953" y="468966"/>
                  <a:pt x="4344048" y="468966"/>
                </a:cubicBezTo>
                <a:cubicBezTo>
                  <a:pt x="4336239" y="476774"/>
                  <a:pt x="4340144" y="476774"/>
                  <a:pt x="4344048" y="488508"/>
                </a:cubicBezTo>
                <a:cubicBezTo>
                  <a:pt x="4347953" y="496316"/>
                  <a:pt x="4344048" y="500231"/>
                  <a:pt x="4351857" y="508051"/>
                </a:cubicBezTo>
                <a:cubicBezTo>
                  <a:pt x="4355762" y="515859"/>
                  <a:pt x="4359666" y="523678"/>
                  <a:pt x="4367475" y="531497"/>
                </a:cubicBezTo>
                <a:cubicBezTo>
                  <a:pt x="4371379" y="531497"/>
                  <a:pt x="4386997" y="543220"/>
                  <a:pt x="4383093" y="543220"/>
                </a:cubicBezTo>
                <a:cubicBezTo>
                  <a:pt x="4375284" y="543220"/>
                  <a:pt x="4371379" y="543220"/>
                  <a:pt x="4367475" y="539316"/>
                </a:cubicBezTo>
                <a:cubicBezTo>
                  <a:pt x="4363571" y="539316"/>
                  <a:pt x="4359666" y="539316"/>
                  <a:pt x="4355762" y="543220"/>
                </a:cubicBezTo>
                <a:cubicBezTo>
                  <a:pt x="4344048" y="543220"/>
                  <a:pt x="4340144" y="543220"/>
                  <a:pt x="4328430" y="543220"/>
                </a:cubicBezTo>
                <a:cubicBezTo>
                  <a:pt x="4320622" y="539316"/>
                  <a:pt x="4312813" y="539316"/>
                  <a:pt x="4305004" y="535401"/>
                </a:cubicBezTo>
                <a:cubicBezTo>
                  <a:pt x="4305004" y="535401"/>
                  <a:pt x="4312813" y="519774"/>
                  <a:pt x="4312813" y="519774"/>
                </a:cubicBezTo>
                <a:cubicBezTo>
                  <a:pt x="4312813" y="519774"/>
                  <a:pt x="4308908" y="519774"/>
                  <a:pt x="4305004" y="519774"/>
                </a:cubicBezTo>
                <a:cubicBezTo>
                  <a:pt x="4305004" y="515859"/>
                  <a:pt x="4312813" y="515859"/>
                  <a:pt x="4312813" y="515859"/>
                </a:cubicBezTo>
                <a:cubicBezTo>
                  <a:pt x="4308908" y="519774"/>
                  <a:pt x="4301099" y="511955"/>
                  <a:pt x="4301099" y="511955"/>
                </a:cubicBezTo>
                <a:cubicBezTo>
                  <a:pt x="4293290" y="515859"/>
                  <a:pt x="4289386" y="511955"/>
                  <a:pt x="4281577" y="508051"/>
                </a:cubicBezTo>
                <a:cubicBezTo>
                  <a:pt x="4273768" y="508051"/>
                  <a:pt x="4265959" y="515859"/>
                  <a:pt x="4265959" y="500231"/>
                </a:cubicBezTo>
                <a:cubicBezTo>
                  <a:pt x="4265959" y="484593"/>
                  <a:pt x="4277673" y="492412"/>
                  <a:pt x="4285482" y="484593"/>
                </a:cubicBezTo>
                <a:cubicBezTo>
                  <a:pt x="4285482" y="484593"/>
                  <a:pt x="4297195" y="472870"/>
                  <a:pt x="4293290" y="468966"/>
                </a:cubicBezTo>
                <a:cubicBezTo>
                  <a:pt x="4293290" y="465051"/>
                  <a:pt x="4273768" y="465051"/>
                  <a:pt x="4289386" y="461147"/>
                </a:cubicBezTo>
                <a:cubicBezTo>
                  <a:pt x="4289386" y="461147"/>
                  <a:pt x="4301099" y="457232"/>
                  <a:pt x="4301099" y="457232"/>
                </a:cubicBezTo>
                <a:cubicBezTo>
                  <a:pt x="4301099" y="453328"/>
                  <a:pt x="4297195" y="453328"/>
                  <a:pt x="4301099" y="449424"/>
                </a:cubicBezTo>
                <a:cubicBezTo>
                  <a:pt x="4305004" y="445508"/>
                  <a:pt x="4324526" y="445508"/>
                  <a:pt x="4324526" y="441604"/>
                </a:cubicBezTo>
                <a:cubicBezTo>
                  <a:pt x="4324526" y="429881"/>
                  <a:pt x="4332335" y="437700"/>
                  <a:pt x="4340144" y="433785"/>
                </a:cubicBezTo>
                <a:cubicBezTo>
                  <a:pt x="4336239" y="433785"/>
                  <a:pt x="4324526" y="429881"/>
                  <a:pt x="4320622" y="429881"/>
                </a:cubicBezTo>
                <a:cubicBezTo>
                  <a:pt x="4312813" y="429881"/>
                  <a:pt x="4312813" y="425966"/>
                  <a:pt x="4320622" y="422062"/>
                </a:cubicBezTo>
                <a:cubicBezTo>
                  <a:pt x="4324526" y="422062"/>
                  <a:pt x="4328430" y="422062"/>
                  <a:pt x="4332335" y="418158"/>
                </a:cubicBezTo>
                <a:cubicBezTo>
                  <a:pt x="4336239" y="414243"/>
                  <a:pt x="4340144" y="414243"/>
                  <a:pt x="4347953" y="414243"/>
                </a:cubicBezTo>
                <a:cubicBezTo>
                  <a:pt x="4344048" y="414243"/>
                  <a:pt x="4336239" y="410339"/>
                  <a:pt x="4336239" y="410339"/>
                </a:cubicBezTo>
                <a:cubicBezTo>
                  <a:pt x="4340144" y="410339"/>
                  <a:pt x="4344048" y="410339"/>
                  <a:pt x="4347953" y="410339"/>
                </a:cubicBezTo>
                <a:cubicBezTo>
                  <a:pt x="4347953" y="410339"/>
                  <a:pt x="4340144" y="406424"/>
                  <a:pt x="4344048" y="402520"/>
                </a:cubicBezTo>
                <a:cubicBezTo>
                  <a:pt x="4344048" y="398616"/>
                  <a:pt x="4347953" y="402520"/>
                  <a:pt x="4355762" y="398616"/>
                </a:cubicBezTo>
                <a:cubicBezTo>
                  <a:pt x="4355762" y="398616"/>
                  <a:pt x="4347953" y="394701"/>
                  <a:pt x="4347953" y="398616"/>
                </a:cubicBezTo>
                <a:cubicBezTo>
                  <a:pt x="4344048" y="394701"/>
                  <a:pt x="4371379" y="394701"/>
                  <a:pt x="4371379" y="390797"/>
                </a:cubicBezTo>
                <a:cubicBezTo>
                  <a:pt x="4371379" y="390797"/>
                  <a:pt x="4351857" y="390797"/>
                  <a:pt x="4351857" y="386893"/>
                </a:cubicBezTo>
                <a:cubicBezTo>
                  <a:pt x="4351857" y="386893"/>
                  <a:pt x="4367475" y="382977"/>
                  <a:pt x="4367475" y="382977"/>
                </a:cubicBezTo>
                <a:cubicBezTo>
                  <a:pt x="4367475" y="382977"/>
                  <a:pt x="4355762" y="379073"/>
                  <a:pt x="4355762" y="375158"/>
                </a:cubicBezTo>
                <a:cubicBezTo>
                  <a:pt x="4351857" y="371254"/>
                  <a:pt x="4363571" y="379073"/>
                  <a:pt x="4367475" y="375158"/>
                </a:cubicBezTo>
                <a:cubicBezTo>
                  <a:pt x="4371379" y="375158"/>
                  <a:pt x="4367475" y="367350"/>
                  <a:pt x="4375284" y="367350"/>
                </a:cubicBezTo>
                <a:cubicBezTo>
                  <a:pt x="4386997" y="367350"/>
                  <a:pt x="4383093" y="359531"/>
                  <a:pt x="4390902" y="355616"/>
                </a:cubicBezTo>
                <a:cubicBezTo>
                  <a:pt x="4398711" y="355616"/>
                  <a:pt x="4402615" y="359531"/>
                  <a:pt x="4406520" y="347808"/>
                </a:cubicBezTo>
                <a:cubicBezTo>
                  <a:pt x="4414328" y="343893"/>
                  <a:pt x="4414328" y="343893"/>
                  <a:pt x="4418233" y="343893"/>
                </a:cubicBezTo>
                <a:cubicBezTo>
                  <a:pt x="4426042" y="343893"/>
                  <a:pt x="4433851" y="343893"/>
                  <a:pt x="4437755" y="343893"/>
                </a:cubicBezTo>
                <a:cubicBezTo>
                  <a:pt x="4441660" y="339989"/>
                  <a:pt x="4449469" y="339989"/>
                  <a:pt x="4453373" y="336074"/>
                </a:cubicBezTo>
                <a:cubicBezTo>
                  <a:pt x="4453373" y="336074"/>
                  <a:pt x="4445564" y="336074"/>
                  <a:pt x="4445564" y="336074"/>
                </a:cubicBezTo>
                <a:cubicBezTo>
                  <a:pt x="4441660" y="332170"/>
                  <a:pt x="4465086" y="332170"/>
                  <a:pt x="4465086" y="332170"/>
                </a:cubicBezTo>
                <a:cubicBezTo>
                  <a:pt x="4476800" y="332170"/>
                  <a:pt x="4484609" y="332170"/>
                  <a:pt x="4496322" y="332170"/>
                </a:cubicBezTo>
                <a:cubicBezTo>
                  <a:pt x="4504131" y="328266"/>
                  <a:pt x="4515844" y="324350"/>
                  <a:pt x="4523653" y="324350"/>
                </a:cubicBezTo>
                <a:cubicBezTo>
                  <a:pt x="4531462" y="324350"/>
                  <a:pt x="4547080" y="316542"/>
                  <a:pt x="4550984" y="316542"/>
                </a:cubicBezTo>
                <a:cubicBezTo>
                  <a:pt x="4547080" y="312627"/>
                  <a:pt x="4562698" y="308723"/>
                  <a:pt x="4566602" y="308723"/>
                </a:cubicBezTo>
                <a:cubicBezTo>
                  <a:pt x="4572459" y="304814"/>
                  <a:pt x="4576363" y="303835"/>
                  <a:pt x="4580268" y="303834"/>
                </a:cubicBezTo>
                <a:close/>
                <a:moveTo>
                  <a:pt x="1150260" y="300434"/>
                </a:moveTo>
                <a:cubicBezTo>
                  <a:pt x="1151785" y="300557"/>
                  <a:pt x="1152761" y="301790"/>
                  <a:pt x="1152761" y="304749"/>
                </a:cubicBezTo>
                <a:cubicBezTo>
                  <a:pt x="1152761" y="308699"/>
                  <a:pt x="1156666" y="312644"/>
                  <a:pt x="1156666" y="320538"/>
                </a:cubicBezTo>
                <a:cubicBezTo>
                  <a:pt x="1160570" y="320538"/>
                  <a:pt x="1160570" y="324483"/>
                  <a:pt x="1160570" y="328432"/>
                </a:cubicBezTo>
                <a:cubicBezTo>
                  <a:pt x="1164474" y="332377"/>
                  <a:pt x="1156666" y="328432"/>
                  <a:pt x="1156666" y="332377"/>
                </a:cubicBezTo>
                <a:cubicBezTo>
                  <a:pt x="1156666" y="340271"/>
                  <a:pt x="1168379" y="332377"/>
                  <a:pt x="1168379" y="336327"/>
                </a:cubicBezTo>
                <a:cubicBezTo>
                  <a:pt x="1168379" y="344221"/>
                  <a:pt x="1180092" y="348166"/>
                  <a:pt x="1183997" y="348166"/>
                </a:cubicBezTo>
                <a:cubicBezTo>
                  <a:pt x="1191806" y="348166"/>
                  <a:pt x="1191806" y="352110"/>
                  <a:pt x="1191806" y="344221"/>
                </a:cubicBezTo>
                <a:cubicBezTo>
                  <a:pt x="1191806" y="336327"/>
                  <a:pt x="1199615" y="336327"/>
                  <a:pt x="1207424" y="340271"/>
                </a:cubicBezTo>
                <a:cubicBezTo>
                  <a:pt x="1211329" y="340271"/>
                  <a:pt x="1219138" y="348166"/>
                  <a:pt x="1215233" y="352110"/>
                </a:cubicBezTo>
                <a:cubicBezTo>
                  <a:pt x="1215233" y="356060"/>
                  <a:pt x="1211329" y="367899"/>
                  <a:pt x="1211329" y="371849"/>
                </a:cubicBezTo>
                <a:cubicBezTo>
                  <a:pt x="1207424" y="375793"/>
                  <a:pt x="1183997" y="379738"/>
                  <a:pt x="1180092" y="379738"/>
                </a:cubicBezTo>
                <a:cubicBezTo>
                  <a:pt x="1176189" y="379738"/>
                  <a:pt x="1176189" y="375793"/>
                  <a:pt x="1172284" y="375793"/>
                </a:cubicBezTo>
                <a:cubicBezTo>
                  <a:pt x="1172284" y="375793"/>
                  <a:pt x="1164474" y="379738"/>
                  <a:pt x="1164474" y="383688"/>
                </a:cubicBezTo>
                <a:cubicBezTo>
                  <a:pt x="1160570" y="383688"/>
                  <a:pt x="1156666" y="383688"/>
                  <a:pt x="1152761" y="379738"/>
                </a:cubicBezTo>
                <a:cubicBezTo>
                  <a:pt x="1148857" y="379738"/>
                  <a:pt x="1144952" y="379738"/>
                  <a:pt x="1141047" y="383688"/>
                </a:cubicBezTo>
                <a:cubicBezTo>
                  <a:pt x="1121525" y="391582"/>
                  <a:pt x="1102003" y="395527"/>
                  <a:pt x="1078576" y="399477"/>
                </a:cubicBezTo>
                <a:cubicBezTo>
                  <a:pt x="1074671" y="399477"/>
                  <a:pt x="1062957" y="403421"/>
                  <a:pt x="1059053" y="403421"/>
                </a:cubicBezTo>
                <a:cubicBezTo>
                  <a:pt x="1051244" y="399477"/>
                  <a:pt x="1035626" y="395527"/>
                  <a:pt x="1051244" y="387632"/>
                </a:cubicBezTo>
                <a:cubicBezTo>
                  <a:pt x="1059053" y="387632"/>
                  <a:pt x="1070766" y="379738"/>
                  <a:pt x="1078576" y="379738"/>
                </a:cubicBezTo>
                <a:cubicBezTo>
                  <a:pt x="1086384" y="379738"/>
                  <a:pt x="1094194" y="379738"/>
                  <a:pt x="1098098" y="379738"/>
                </a:cubicBezTo>
                <a:cubicBezTo>
                  <a:pt x="1098098" y="379738"/>
                  <a:pt x="1109811" y="371849"/>
                  <a:pt x="1105907" y="371849"/>
                </a:cubicBezTo>
                <a:cubicBezTo>
                  <a:pt x="1102003" y="367899"/>
                  <a:pt x="1082480" y="371849"/>
                  <a:pt x="1078576" y="371849"/>
                </a:cubicBezTo>
                <a:cubicBezTo>
                  <a:pt x="1070766" y="375793"/>
                  <a:pt x="1066862" y="375793"/>
                  <a:pt x="1059053" y="375793"/>
                </a:cubicBezTo>
                <a:cubicBezTo>
                  <a:pt x="1051244" y="375793"/>
                  <a:pt x="1059053" y="371849"/>
                  <a:pt x="1059053" y="367899"/>
                </a:cubicBezTo>
                <a:cubicBezTo>
                  <a:pt x="1059053" y="356060"/>
                  <a:pt x="1035626" y="375793"/>
                  <a:pt x="1031721" y="375793"/>
                </a:cubicBezTo>
                <a:cubicBezTo>
                  <a:pt x="1031721" y="375793"/>
                  <a:pt x="1027817" y="379738"/>
                  <a:pt x="1027817" y="379738"/>
                </a:cubicBezTo>
                <a:cubicBezTo>
                  <a:pt x="1020008" y="371849"/>
                  <a:pt x="1020008" y="379738"/>
                  <a:pt x="1020008" y="383688"/>
                </a:cubicBezTo>
                <a:cubicBezTo>
                  <a:pt x="1020008" y="383688"/>
                  <a:pt x="1008294" y="375793"/>
                  <a:pt x="1004390" y="375793"/>
                </a:cubicBezTo>
                <a:cubicBezTo>
                  <a:pt x="1000485" y="375793"/>
                  <a:pt x="984867" y="379738"/>
                  <a:pt x="984867" y="371849"/>
                </a:cubicBezTo>
                <a:cubicBezTo>
                  <a:pt x="984867" y="363954"/>
                  <a:pt x="992676" y="367899"/>
                  <a:pt x="1000485" y="363954"/>
                </a:cubicBezTo>
                <a:cubicBezTo>
                  <a:pt x="1008294" y="363954"/>
                  <a:pt x="1016103" y="363954"/>
                  <a:pt x="1020008" y="360005"/>
                </a:cubicBezTo>
                <a:cubicBezTo>
                  <a:pt x="1020008" y="360005"/>
                  <a:pt x="1031721" y="356060"/>
                  <a:pt x="1027817" y="356060"/>
                </a:cubicBezTo>
                <a:cubicBezTo>
                  <a:pt x="1020008" y="352110"/>
                  <a:pt x="1008294" y="356060"/>
                  <a:pt x="1004390" y="356060"/>
                </a:cubicBezTo>
                <a:cubicBezTo>
                  <a:pt x="992676" y="356060"/>
                  <a:pt x="984867" y="348166"/>
                  <a:pt x="1000485" y="348166"/>
                </a:cubicBezTo>
                <a:cubicBezTo>
                  <a:pt x="1008294" y="348166"/>
                  <a:pt x="1023912" y="344221"/>
                  <a:pt x="1031721" y="344221"/>
                </a:cubicBezTo>
                <a:cubicBezTo>
                  <a:pt x="1027817" y="344221"/>
                  <a:pt x="1000485" y="348166"/>
                  <a:pt x="1000485" y="340271"/>
                </a:cubicBezTo>
                <a:cubicBezTo>
                  <a:pt x="996581" y="332377"/>
                  <a:pt x="1031721" y="336327"/>
                  <a:pt x="1035626" y="332377"/>
                </a:cubicBezTo>
                <a:cubicBezTo>
                  <a:pt x="1035626" y="332377"/>
                  <a:pt x="1020008" y="328432"/>
                  <a:pt x="1020008" y="324483"/>
                </a:cubicBezTo>
                <a:cubicBezTo>
                  <a:pt x="1016103" y="320538"/>
                  <a:pt x="1039530" y="316593"/>
                  <a:pt x="1039530" y="316593"/>
                </a:cubicBezTo>
                <a:cubicBezTo>
                  <a:pt x="1051244" y="316593"/>
                  <a:pt x="1043435" y="332377"/>
                  <a:pt x="1051244" y="332377"/>
                </a:cubicBezTo>
                <a:cubicBezTo>
                  <a:pt x="1062957" y="332377"/>
                  <a:pt x="1070766" y="332377"/>
                  <a:pt x="1082480" y="336327"/>
                </a:cubicBezTo>
                <a:cubicBezTo>
                  <a:pt x="1086384" y="340271"/>
                  <a:pt x="1094194" y="344221"/>
                  <a:pt x="1098098" y="348166"/>
                </a:cubicBezTo>
                <a:cubicBezTo>
                  <a:pt x="1105907" y="356060"/>
                  <a:pt x="1102003" y="360005"/>
                  <a:pt x="1109811" y="360005"/>
                </a:cubicBezTo>
                <a:cubicBezTo>
                  <a:pt x="1121525" y="360005"/>
                  <a:pt x="1129334" y="360005"/>
                  <a:pt x="1137143" y="356060"/>
                </a:cubicBezTo>
                <a:cubicBezTo>
                  <a:pt x="1152761" y="352110"/>
                  <a:pt x="1129334" y="348166"/>
                  <a:pt x="1129334" y="344221"/>
                </a:cubicBezTo>
                <a:cubicBezTo>
                  <a:pt x="1129334" y="344221"/>
                  <a:pt x="1160570" y="340271"/>
                  <a:pt x="1133238" y="328432"/>
                </a:cubicBezTo>
                <a:cubicBezTo>
                  <a:pt x="1129334" y="328432"/>
                  <a:pt x="1121525" y="328432"/>
                  <a:pt x="1125430" y="324483"/>
                </a:cubicBezTo>
                <a:cubicBezTo>
                  <a:pt x="1129334" y="320538"/>
                  <a:pt x="1133238" y="316593"/>
                  <a:pt x="1133238" y="312644"/>
                </a:cubicBezTo>
                <a:cubicBezTo>
                  <a:pt x="1136168" y="309685"/>
                  <a:pt x="1145684" y="300065"/>
                  <a:pt x="1150260" y="300434"/>
                </a:cubicBezTo>
                <a:close/>
                <a:moveTo>
                  <a:pt x="1410091" y="295870"/>
                </a:moveTo>
                <a:cubicBezTo>
                  <a:pt x="1414968" y="296856"/>
                  <a:pt x="1419845" y="298829"/>
                  <a:pt x="1425700" y="300801"/>
                </a:cubicBezTo>
                <a:cubicBezTo>
                  <a:pt x="1429608" y="300801"/>
                  <a:pt x="1433517" y="300801"/>
                  <a:pt x="1437409" y="300801"/>
                </a:cubicBezTo>
                <a:cubicBezTo>
                  <a:pt x="1441317" y="300801"/>
                  <a:pt x="1449134" y="304746"/>
                  <a:pt x="1453026" y="308691"/>
                </a:cubicBezTo>
                <a:cubicBezTo>
                  <a:pt x="1456934" y="312636"/>
                  <a:pt x="1449134" y="320527"/>
                  <a:pt x="1445225" y="320527"/>
                </a:cubicBezTo>
                <a:cubicBezTo>
                  <a:pt x="1460843" y="316582"/>
                  <a:pt x="1468643" y="312636"/>
                  <a:pt x="1484260" y="312636"/>
                </a:cubicBezTo>
                <a:cubicBezTo>
                  <a:pt x="1484260" y="312636"/>
                  <a:pt x="1503770" y="312636"/>
                  <a:pt x="1503770" y="316582"/>
                </a:cubicBezTo>
                <a:cubicBezTo>
                  <a:pt x="1499878" y="320527"/>
                  <a:pt x="1492061" y="320527"/>
                  <a:pt x="1488169" y="320527"/>
                </a:cubicBezTo>
                <a:cubicBezTo>
                  <a:pt x="1495970" y="320527"/>
                  <a:pt x="1503770" y="320527"/>
                  <a:pt x="1507679" y="320527"/>
                </a:cubicBezTo>
                <a:cubicBezTo>
                  <a:pt x="1511587" y="324472"/>
                  <a:pt x="1527188" y="328417"/>
                  <a:pt x="1527188" y="332362"/>
                </a:cubicBezTo>
                <a:cubicBezTo>
                  <a:pt x="1527188" y="332362"/>
                  <a:pt x="1488169" y="328417"/>
                  <a:pt x="1488169" y="328417"/>
                </a:cubicBezTo>
                <a:cubicBezTo>
                  <a:pt x="1484260" y="332362"/>
                  <a:pt x="1503770" y="336307"/>
                  <a:pt x="1503770" y="340252"/>
                </a:cubicBezTo>
                <a:cubicBezTo>
                  <a:pt x="1503770" y="340252"/>
                  <a:pt x="1495970" y="340252"/>
                  <a:pt x="1495970" y="344197"/>
                </a:cubicBezTo>
                <a:cubicBezTo>
                  <a:pt x="1495970" y="344197"/>
                  <a:pt x="1511587" y="340252"/>
                  <a:pt x="1511587" y="340252"/>
                </a:cubicBezTo>
                <a:cubicBezTo>
                  <a:pt x="1515479" y="340252"/>
                  <a:pt x="1531096" y="344197"/>
                  <a:pt x="1531096" y="348142"/>
                </a:cubicBezTo>
                <a:cubicBezTo>
                  <a:pt x="1531096" y="352087"/>
                  <a:pt x="1515479" y="356032"/>
                  <a:pt x="1527188" y="356032"/>
                </a:cubicBezTo>
                <a:cubicBezTo>
                  <a:pt x="1531096" y="356032"/>
                  <a:pt x="1535005" y="363922"/>
                  <a:pt x="1538913" y="363922"/>
                </a:cubicBezTo>
                <a:cubicBezTo>
                  <a:pt x="1542805" y="363922"/>
                  <a:pt x="1538913" y="356032"/>
                  <a:pt x="1542805" y="356032"/>
                </a:cubicBezTo>
                <a:cubicBezTo>
                  <a:pt x="1546714" y="356032"/>
                  <a:pt x="1554514" y="359977"/>
                  <a:pt x="1558422" y="359977"/>
                </a:cubicBezTo>
                <a:cubicBezTo>
                  <a:pt x="1562331" y="359977"/>
                  <a:pt x="1566224" y="356032"/>
                  <a:pt x="1570132" y="356032"/>
                </a:cubicBezTo>
                <a:cubicBezTo>
                  <a:pt x="1574040" y="359977"/>
                  <a:pt x="1577949" y="363922"/>
                  <a:pt x="1581841" y="363922"/>
                </a:cubicBezTo>
                <a:cubicBezTo>
                  <a:pt x="1585749" y="363922"/>
                  <a:pt x="1597458" y="363922"/>
                  <a:pt x="1597458" y="363922"/>
                </a:cubicBezTo>
                <a:cubicBezTo>
                  <a:pt x="1597458" y="359977"/>
                  <a:pt x="1593550" y="359977"/>
                  <a:pt x="1593550" y="359977"/>
                </a:cubicBezTo>
                <a:cubicBezTo>
                  <a:pt x="1593550" y="356032"/>
                  <a:pt x="1628692" y="348142"/>
                  <a:pt x="1632584" y="348142"/>
                </a:cubicBezTo>
                <a:cubicBezTo>
                  <a:pt x="1640401" y="344197"/>
                  <a:pt x="1644294" y="348142"/>
                  <a:pt x="1652111" y="348142"/>
                </a:cubicBezTo>
                <a:cubicBezTo>
                  <a:pt x="1663819" y="348142"/>
                  <a:pt x="1671620" y="348142"/>
                  <a:pt x="1683329" y="348142"/>
                </a:cubicBezTo>
                <a:cubicBezTo>
                  <a:pt x="1691146" y="348142"/>
                  <a:pt x="1683329" y="356032"/>
                  <a:pt x="1691146" y="356032"/>
                </a:cubicBezTo>
                <a:cubicBezTo>
                  <a:pt x="1698946" y="356032"/>
                  <a:pt x="1706762" y="359977"/>
                  <a:pt x="1710655" y="359977"/>
                </a:cubicBezTo>
                <a:cubicBezTo>
                  <a:pt x="1726272" y="363922"/>
                  <a:pt x="1698946" y="379702"/>
                  <a:pt x="1698946" y="379702"/>
                </a:cubicBezTo>
                <a:cubicBezTo>
                  <a:pt x="1702854" y="379702"/>
                  <a:pt x="1710655" y="379702"/>
                  <a:pt x="1710655" y="379702"/>
                </a:cubicBezTo>
                <a:cubicBezTo>
                  <a:pt x="1718472" y="375757"/>
                  <a:pt x="1714563" y="387592"/>
                  <a:pt x="1710655" y="387592"/>
                </a:cubicBezTo>
                <a:cubicBezTo>
                  <a:pt x="1702854" y="387592"/>
                  <a:pt x="1706762" y="395482"/>
                  <a:pt x="1698946" y="395482"/>
                </a:cubicBezTo>
                <a:cubicBezTo>
                  <a:pt x="1691146" y="399427"/>
                  <a:pt x="1683329" y="399427"/>
                  <a:pt x="1675528" y="399427"/>
                </a:cubicBezTo>
                <a:cubicBezTo>
                  <a:pt x="1667728" y="399427"/>
                  <a:pt x="1656003" y="395482"/>
                  <a:pt x="1652111" y="391537"/>
                </a:cubicBezTo>
                <a:cubicBezTo>
                  <a:pt x="1648202" y="387592"/>
                  <a:pt x="1644294" y="383647"/>
                  <a:pt x="1640401" y="387592"/>
                </a:cubicBezTo>
                <a:cubicBezTo>
                  <a:pt x="1636493" y="387592"/>
                  <a:pt x="1640401" y="395482"/>
                  <a:pt x="1632584" y="399427"/>
                </a:cubicBezTo>
                <a:cubicBezTo>
                  <a:pt x="1628692" y="399427"/>
                  <a:pt x="1624785" y="399427"/>
                  <a:pt x="1620875" y="399427"/>
                </a:cubicBezTo>
                <a:cubicBezTo>
                  <a:pt x="1609167" y="399427"/>
                  <a:pt x="1597458" y="399427"/>
                  <a:pt x="1581841" y="399427"/>
                </a:cubicBezTo>
                <a:cubicBezTo>
                  <a:pt x="1574040" y="399427"/>
                  <a:pt x="1562331" y="399427"/>
                  <a:pt x="1554514" y="395482"/>
                </a:cubicBezTo>
                <a:cubicBezTo>
                  <a:pt x="1550622" y="395482"/>
                  <a:pt x="1542805" y="383647"/>
                  <a:pt x="1542805" y="383647"/>
                </a:cubicBezTo>
                <a:cubicBezTo>
                  <a:pt x="1538913" y="383647"/>
                  <a:pt x="1531096" y="391537"/>
                  <a:pt x="1527188" y="395482"/>
                </a:cubicBezTo>
                <a:cubicBezTo>
                  <a:pt x="1523296" y="395482"/>
                  <a:pt x="1515479" y="399427"/>
                  <a:pt x="1507679" y="395482"/>
                </a:cubicBezTo>
                <a:cubicBezTo>
                  <a:pt x="1503770" y="395482"/>
                  <a:pt x="1499878" y="387592"/>
                  <a:pt x="1495970" y="387592"/>
                </a:cubicBezTo>
                <a:cubicBezTo>
                  <a:pt x="1495970" y="383647"/>
                  <a:pt x="1488169" y="395482"/>
                  <a:pt x="1484260" y="391537"/>
                </a:cubicBezTo>
                <a:cubicBezTo>
                  <a:pt x="1480352" y="391537"/>
                  <a:pt x="1472552" y="375757"/>
                  <a:pt x="1472552" y="375757"/>
                </a:cubicBezTo>
                <a:cubicBezTo>
                  <a:pt x="1468643" y="367867"/>
                  <a:pt x="1472552" y="363922"/>
                  <a:pt x="1476444" y="356032"/>
                </a:cubicBezTo>
                <a:cubicBezTo>
                  <a:pt x="1480352" y="352087"/>
                  <a:pt x="1472552" y="348142"/>
                  <a:pt x="1472552" y="344197"/>
                </a:cubicBezTo>
                <a:cubicBezTo>
                  <a:pt x="1460843" y="312636"/>
                  <a:pt x="1425700" y="336307"/>
                  <a:pt x="1402283" y="320527"/>
                </a:cubicBezTo>
                <a:cubicBezTo>
                  <a:pt x="1402283" y="320527"/>
                  <a:pt x="1406190" y="320527"/>
                  <a:pt x="1406190" y="316582"/>
                </a:cubicBezTo>
                <a:cubicBezTo>
                  <a:pt x="1406190" y="316582"/>
                  <a:pt x="1398374" y="316582"/>
                  <a:pt x="1398374" y="312636"/>
                </a:cubicBezTo>
                <a:cubicBezTo>
                  <a:pt x="1394481" y="312636"/>
                  <a:pt x="1378864" y="312636"/>
                  <a:pt x="1378864" y="308691"/>
                </a:cubicBezTo>
                <a:cubicBezTo>
                  <a:pt x="1378864" y="304746"/>
                  <a:pt x="1394481" y="304746"/>
                  <a:pt x="1394481" y="304746"/>
                </a:cubicBezTo>
                <a:cubicBezTo>
                  <a:pt x="1390573" y="300801"/>
                  <a:pt x="1378864" y="300801"/>
                  <a:pt x="1394481" y="296856"/>
                </a:cubicBezTo>
                <a:cubicBezTo>
                  <a:pt x="1400336" y="294884"/>
                  <a:pt x="1405213" y="294884"/>
                  <a:pt x="1410091" y="295870"/>
                </a:cubicBezTo>
                <a:close/>
                <a:moveTo>
                  <a:pt x="1858051" y="282260"/>
                </a:moveTo>
                <a:cubicBezTo>
                  <a:pt x="1854058" y="282260"/>
                  <a:pt x="1870030" y="282260"/>
                  <a:pt x="1874023" y="284923"/>
                </a:cubicBezTo>
                <a:cubicBezTo>
                  <a:pt x="1874023" y="284923"/>
                  <a:pt x="1862044" y="284923"/>
                  <a:pt x="1858051" y="282260"/>
                </a:cubicBezTo>
                <a:close/>
                <a:moveTo>
                  <a:pt x="1889996" y="281416"/>
                </a:moveTo>
                <a:cubicBezTo>
                  <a:pt x="1894757" y="281416"/>
                  <a:pt x="1898618" y="281567"/>
                  <a:pt x="1898618" y="281754"/>
                </a:cubicBezTo>
                <a:cubicBezTo>
                  <a:pt x="1898618" y="281941"/>
                  <a:pt x="1894757" y="282092"/>
                  <a:pt x="1889996" y="282092"/>
                </a:cubicBezTo>
                <a:cubicBezTo>
                  <a:pt x="1885235" y="282092"/>
                  <a:pt x="1881374" y="281941"/>
                  <a:pt x="1881374" y="281754"/>
                </a:cubicBezTo>
                <a:cubicBezTo>
                  <a:pt x="1881374" y="281567"/>
                  <a:pt x="1885235" y="281416"/>
                  <a:pt x="1889996" y="281416"/>
                </a:cubicBezTo>
                <a:close/>
                <a:moveTo>
                  <a:pt x="1000051" y="278268"/>
                </a:moveTo>
                <a:cubicBezTo>
                  <a:pt x="1000051" y="278268"/>
                  <a:pt x="1015592" y="282185"/>
                  <a:pt x="1015592" y="286100"/>
                </a:cubicBezTo>
                <a:cubicBezTo>
                  <a:pt x="1019479" y="286100"/>
                  <a:pt x="1007825" y="290017"/>
                  <a:pt x="1007825" y="293931"/>
                </a:cubicBezTo>
                <a:cubicBezTo>
                  <a:pt x="1007825" y="297848"/>
                  <a:pt x="1019479" y="301766"/>
                  <a:pt x="1007825" y="305680"/>
                </a:cubicBezTo>
                <a:cubicBezTo>
                  <a:pt x="1003938" y="309597"/>
                  <a:pt x="1015592" y="313511"/>
                  <a:pt x="1011705" y="313511"/>
                </a:cubicBezTo>
                <a:cubicBezTo>
                  <a:pt x="1003938" y="317428"/>
                  <a:pt x="1000051" y="317428"/>
                  <a:pt x="996165" y="317428"/>
                </a:cubicBezTo>
                <a:cubicBezTo>
                  <a:pt x="996165" y="321343"/>
                  <a:pt x="996165" y="321343"/>
                  <a:pt x="992284" y="325260"/>
                </a:cubicBezTo>
                <a:cubicBezTo>
                  <a:pt x="988398" y="329177"/>
                  <a:pt x="980624" y="329177"/>
                  <a:pt x="980624" y="329177"/>
                </a:cubicBezTo>
                <a:cubicBezTo>
                  <a:pt x="968970" y="329177"/>
                  <a:pt x="972857" y="321343"/>
                  <a:pt x="976738" y="317428"/>
                </a:cubicBezTo>
                <a:cubicBezTo>
                  <a:pt x="980624" y="309597"/>
                  <a:pt x="968970" y="305680"/>
                  <a:pt x="965083" y="309597"/>
                </a:cubicBezTo>
                <a:cubicBezTo>
                  <a:pt x="965083" y="313511"/>
                  <a:pt x="965083" y="317428"/>
                  <a:pt x="961196" y="317428"/>
                </a:cubicBezTo>
                <a:cubicBezTo>
                  <a:pt x="961196" y="317428"/>
                  <a:pt x="957309" y="317428"/>
                  <a:pt x="957309" y="313511"/>
                </a:cubicBezTo>
                <a:cubicBezTo>
                  <a:pt x="953429" y="317428"/>
                  <a:pt x="957309" y="325260"/>
                  <a:pt x="953429" y="329177"/>
                </a:cubicBezTo>
                <a:cubicBezTo>
                  <a:pt x="949542" y="337009"/>
                  <a:pt x="945656" y="329177"/>
                  <a:pt x="941769" y="333091"/>
                </a:cubicBezTo>
                <a:cubicBezTo>
                  <a:pt x="937889" y="333091"/>
                  <a:pt x="941769" y="340923"/>
                  <a:pt x="937889" y="340923"/>
                </a:cubicBezTo>
                <a:cubicBezTo>
                  <a:pt x="937889" y="344840"/>
                  <a:pt x="926228" y="344840"/>
                  <a:pt x="922341" y="344840"/>
                </a:cubicBezTo>
                <a:cubicBezTo>
                  <a:pt x="918461" y="340923"/>
                  <a:pt x="918461" y="333091"/>
                  <a:pt x="914574" y="337009"/>
                </a:cubicBezTo>
                <a:cubicBezTo>
                  <a:pt x="906801" y="340923"/>
                  <a:pt x="902914" y="340923"/>
                  <a:pt x="895147" y="340923"/>
                </a:cubicBezTo>
                <a:cubicBezTo>
                  <a:pt x="891260" y="340923"/>
                  <a:pt x="883493" y="344840"/>
                  <a:pt x="879606" y="344840"/>
                </a:cubicBezTo>
                <a:cubicBezTo>
                  <a:pt x="875719" y="344840"/>
                  <a:pt x="887373" y="333091"/>
                  <a:pt x="883493" y="329177"/>
                </a:cubicBezTo>
                <a:cubicBezTo>
                  <a:pt x="883493" y="329177"/>
                  <a:pt x="879606" y="333091"/>
                  <a:pt x="875719" y="333091"/>
                </a:cubicBezTo>
                <a:cubicBezTo>
                  <a:pt x="875719" y="329177"/>
                  <a:pt x="895147" y="325260"/>
                  <a:pt x="899034" y="325260"/>
                </a:cubicBezTo>
                <a:cubicBezTo>
                  <a:pt x="906801" y="325260"/>
                  <a:pt x="906801" y="321343"/>
                  <a:pt x="910687" y="317428"/>
                </a:cubicBezTo>
                <a:cubicBezTo>
                  <a:pt x="918461" y="309597"/>
                  <a:pt x="922341" y="309597"/>
                  <a:pt x="926228" y="305680"/>
                </a:cubicBezTo>
                <a:cubicBezTo>
                  <a:pt x="934002" y="297848"/>
                  <a:pt x="937889" y="290017"/>
                  <a:pt x="945656" y="290017"/>
                </a:cubicBezTo>
                <a:cubicBezTo>
                  <a:pt x="953429" y="286100"/>
                  <a:pt x="961196" y="286100"/>
                  <a:pt x="968970" y="290017"/>
                </a:cubicBezTo>
                <a:cubicBezTo>
                  <a:pt x="976738" y="290017"/>
                  <a:pt x="988398" y="293931"/>
                  <a:pt x="992284" y="290017"/>
                </a:cubicBezTo>
                <a:cubicBezTo>
                  <a:pt x="996165" y="286100"/>
                  <a:pt x="992284" y="278268"/>
                  <a:pt x="1000051" y="278268"/>
                </a:cubicBezTo>
                <a:close/>
                <a:moveTo>
                  <a:pt x="5252925" y="273213"/>
                </a:moveTo>
                <a:cubicBezTo>
                  <a:pt x="5256840" y="272236"/>
                  <a:pt x="5260754" y="272236"/>
                  <a:pt x="5264633" y="274201"/>
                </a:cubicBezTo>
                <a:cubicBezTo>
                  <a:pt x="5276341" y="274201"/>
                  <a:pt x="5280293" y="278080"/>
                  <a:pt x="5292001" y="278080"/>
                </a:cubicBezTo>
                <a:cubicBezTo>
                  <a:pt x="5295806" y="278080"/>
                  <a:pt x="5295806" y="282010"/>
                  <a:pt x="5295806" y="285889"/>
                </a:cubicBezTo>
                <a:cubicBezTo>
                  <a:pt x="5299758" y="289819"/>
                  <a:pt x="5292001" y="285889"/>
                  <a:pt x="5288049" y="289819"/>
                </a:cubicBezTo>
                <a:cubicBezTo>
                  <a:pt x="5284098" y="293749"/>
                  <a:pt x="5268584" y="289819"/>
                  <a:pt x="5264633" y="297627"/>
                </a:cubicBezTo>
                <a:cubicBezTo>
                  <a:pt x="5264633" y="297627"/>
                  <a:pt x="5295806" y="293749"/>
                  <a:pt x="5295806" y="297627"/>
                </a:cubicBezTo>
                <a:cubicBezTo>
                  <a:pt x="5295806" y="297627"/>
                  <a:pt x="5288049" y="297627"/>
                  <a:pt x="5288049" y="301557"/>
                </a:cubicBezTo>
                <a:cubicBezTo>
                  <a:pt x="5292001" y="305436"/>
                  <a:pt x="5319223" y="301557"/>
                  <a:pt x="5319223" y="301557"/>
                </a:cubicBezTo>
                <a:cubicBezTo>
                  <a:pt x="5327126" y="305436"/>
                  <a:pt x="5303709" y="321105"/>
                  <a:pt x="5303709" y="321105"/>
                </a:cubicBezTo>
                <a:cubicBezTo>
                  <a:pt x="5307515" y="324983"/>
                  <a:pt x="5330931" y="321105"/>
                  <a:pt x="5334883" y="317175"/>
                </a:cubicBezTo>
                <a:cubicBezTo>
                  <a:pt x="5338834" y="305436"/>
                  <a:pt x="5366056" y="317175"/>
                  <a:pt x="5373960" y="317175"/>
                </a:cubicBezTo>
                <a:cubicBezTo>
                  <a:pt x="5385668" y="313296"/>
                  <a:pt x="5385668" y="313296"/>
                  <a:pt x="5393425" y="313296"/>
                </a:cubicBezTo>
                <a:cubicBezTo>
                  <a:pt x="5401181" y="317175"/>
                  <a:pt x="5405133" y="317175"/>
                  <a:pt x="5412890" y="321105"/>
                </a:cubicBezTo>
                <a:cubicBezTo>
                  <a:pt x="5416841" y="321105"/>
                  <a:pt x="5424598" y="324983"/>
                  <a:pt x="5424598" y="328913"/>
                </a:cubicBezTo>
                <a:cubicBezTo>
                  <a:pt x="5428550" y="332843"/>
                  <a:pt x="5428550" y="332843"/>
                  <a:pt x="5428550" y="336722"/>
                </a:cubicBezTo>
                <a:cubicBezTo>
                  <a:pt x="5428550" y="336722"/>
                  <a:pt x="5428550" y="340652"/>
                  <a:pt x="5428550" y="344531"/>
                </a:cubicBezTo>
                <a:cubicBezTo>
                  <a:pt x="5432501" y="344531"/>
                  <a:pt x="5436306" y="328913"/>
                  <a:pt x="5440258" y="336722"/>
                </a:cubicBezTo>
                <a:cubicBezTo>
                  <a:pt x="5444210" y="340652"/>
                  <a:pt x="5444210" y="344531"/>
                  <a:pt x="5448015" y="348461"/>
                </a:cubicBezTo>
                <a:cubicBezTo>
                  <a:pt x="5455918" y="356269"/>
                  <a:pt x="5444210" y="356269"/>
                  <a:pt x="5440258" y="356269"/>
                </a:cubicBezTo>
                <a:cubicBezTo>
                  <a:pt x="5440258" y="356269"/>
                  <a:pt x="5420793" y="348461"/>
                  <a:pt x="5420793" y="352390"/>
                </a:cubicBezTo>
                <a:cubicBezTo>
                  <a:pt x="5424598" y="356269"/>
                  <a:pt x="5428550" y="356269"/>
                  <a:pt x="5432501" y="360199"/>
                </a:cubicBezTo>
                <a:cubicBezTo>
                  <a:pt x="5436306" y="364078"/>
                  <a:pt x="5436306" y="356269"/>
                  <a:pt x="5440258" y="360199"/>
                </a:cubicBezTo>
                <a:cubicBezTo>
                  <a:pt x="5451966" y="371887"/>
                  <a:pt x="5440258" y="379746"/>
                  <a:pt x="5428550" y="383625"/>
                </a:cubicBezTo>
                <a:cubicBezTo>
                  <a:pt x="5412890" y="391434"/>
                  <a:pt x="5393425" y="399294"/>
                  <a:pt x="5377765" y="410981"/>
                </a:cubicBezTo>
                <a:cubicBezTo>
                  <a:pt x="5370008" y="414911"/>
                  <a:pt x="5362251" y="418841"/>
                  <a:pt x="5354348" y="422720"/>
                </a:cubicBezTo>
                <a:cubicBezTo>
                  <a:pt x="5342640" y="430528"/>
                  <a:pt x="5327126" y="434458"/>
                  <a:pt x="5315418" y="442267"/>
                </a:cubicBezTo>
                <a:cubicBezTo>
                  <a:pt x="5311466" y="442267"/>
                  <a:pt x="5311466" y="446197"/>
                  <a:pt x="5307515" y="446197"/>
                </a:cubicBezTo>
                <a:cubicBezTo>
                  <a:pt x="5303709" y="450076"/>
                  <a:pt x="5299758" y="442267"/>
                  <a:pt x="5295806" y="450076"/>
                </a:cubicBezTo>
                <a:cubicBezTo>
                  <a:pt x="5292001" y="454006"/>
                  <a:pt x="5292001" y="461814"/>
                  <a:pt x="5284098" y="465744"/>
                </a:cubicBezTo>
                <a:cubicBezTo>
                  <a:pt x="5284098" y="465744"/>
                  <a:pt x="5276341" y="465744"/>
                  <a:pt x="5276341" y="469623"/>
                </a:cubicBezTo>
                <a:cubicBezTo>
                  <a:pt x="5280293" y="469623"/>
                  <a:pt x="5295806" y="465744"/>
                  <a:pt x="5299758" y="461814"/>
                </a:cubicBezTo>
                <a:cubicBezTo>
                  <a:pt x="5303709" y="454006"/>
                  <a:pt x="5303709" y="454006"/>
                  <a:pt x="5311466" y="454006"/>
                </a:cubicBezTo>
                <a:cubicBezTo>
                  <a:pt x="5323175" y="454006"/>
                  <a:pt x="5330931" y="454006"/>
                  <a:pt x="5338834" y="450076"/>
                </a:cubicBezTo>
                <a:cubicBezTo>
                  <a:pt x="5346591" y="446197"/>
                  <a:pt x="5354348" y="446197"/>
                  <a:pt x="5358300" y="442267"/>
                </a:cubicBezTo>
                <a:cubicBezTo>
                  <a:pt x="5362251" y="438388"/>
                  <a:pt x="5377765" y="442267"/>
                  <a:pt x="5377765" y="434458"/>
                </a:cubicBezTo>
                <a:cubicBezTo>
                  <a:pt x="5377765" y="430528"/>
                  <a:pt x="5358300" y="434458"/>
                  <a:pt x="5366056" y="426650"/>
                </a:cubicBezTo>
                <a:cubicBezTo>
                  <a:pt x="5373960" y="422720"/>
                  <a:pt x="5377765" y="418841"/>
                  <a:pt x="5381716" y="422720"/>
                </a:cubicBezTo>
                <a:cubicBezTo>
                  <a:pt x="5385668" y="422720"/>
                  <a:pt x="5389473" y="422720"/>
                  <a:pt x="5393425" y="422720"/>
                </a:cubicBezTo>
                <a:cubicBezTo>
                  <a:pt x="5409085" y="418841"/>
                  <a:pt x="5401181" y="426650"/>
                  <a:pt x="5405133" y="430528"/>
                </a:cubicBezTo>
                <a:cubicBezTo>
                  <a:pt x="5412890" y="434458"/>
                  <a:pt x="5428550" y="434458"/>
                  <a:pt x="5428550" y="426650"/>
                </a:cubicBezTo>
                <a:cubicBezTo>
                  <a:pt x="5436306" y="418841"/>
                  <a:pt x="5440258" y="430528"/>
                  <a:pt x="5440258" y="438388"/>
                </a:cubicBezTo>
                <a:cubicBezTo>
                  <a:pt x="5440258" y="442267"/>
                  <a:pt x="5436306" y="446197"/>
                  <a:pt x="5444210" y="446197"/>
                </a:cubicBezTo>
                <a:cubicBezTo>
                  <a:pt x="5444210" y="446197"/>
                  <a:pt x="5451966" y="450076"/>
                  <a:pt x="5451966" y="446197"/>
                </a:cubicBezTo>
                <a:cubicBezTo>
                  <a:pt x="5448015" y="438388"/>
                  <a:pt x="5444210" y="438388"/>
                  <a:pt x="5455918" y="438388"/>
                </a:cubicBezTo>
                <a:cubicBezTo>
                  <a:pt x="5475383" y="438388"/>
                  <a:pt x="5491043" y="434458"/>
                  <a:pt x="5510508" y="438388"/>
                </a:cubicBezTo>
                <a:cubicBezTo>
                  <a:pt x="5514460" y="438388"/>
                  <a:pt x="5549585" y="438388"/>
                  <a:pt x="5545633" y="442267"/>
                </a:cubicBezTo>
                <a:cubicBezTo>
                  <a:pt x="5545633" y="446197"/>
                  <a:pt x="5537876" y="446197"/>
                  <a:pt x="5537876" y="450076"/>
                </a:cubicBezTo>
                <a:cubicBezTo>
                  <a:pt x="5541682" y="454006"/>
                  <a:pt x="5549585" y="454006"/>
                  <a:pt x="5553390" y="457935"/>
                </a:cubicBezTo>
                <a:cubicBezTo>
                  <a:pt x="5557342" y="457935"/>
                  <a:pt x="5569050" y="454006"/>
                  <a:pt x="5573002" y="457935"/>
                </a:cubicBezTo>
                <a:cubicBezTo>
                  <a:pt x="5576807" y="457935"/>
                  <a:pt x="5576807" y="461814"/>
                  <a:pt x="5580758" y="461814"/>
                </a:cubicBezTo>
                <a:cubicBezTo>
                  <a:pt x="5592467" y="461814"/>
                  <a:pt x="5604175" y="461814"/>
                  <a:pt x="5611932" y="461814"/>
                </a:cubicBezTo>
                <a:cubicBezTo>
                  <a:pt x="5619835" y="461814"/>
                  <a:pt x="5631543" y="469623"/>
                  <a:pt x="5635348" y="465744"/>
                </a:cubicBezTo>
                <a:cubicBezTo>
                  <a:pt x="5635348" y="465744"/>
                  <a:pt x="5623640" y="457935"/>
                  <a:pt x="5619835" y="461814"/>
                </a:cubicBezTo>
                <a:cubicBezTo>
                  <a:pt x="5623640" y="457935"/>
                  <a:pt x="5631543" y="457935"/>
                  <a:pt x="5635348" y="457935"/>
                </a:cubicBezTo>
                <a:cubicBezTo>
                  <a:pt x="5639300" y="457935"/>
                  <a:pt x="5635348" y="457935"/>
                  <a:pt x="5639300" y="454006"/>
                </a:cubicBezTo>
                <a:cubicBezTo>
                  <a:pt x="5643252" y="450076"/>
                  <a:pt x="5635348" y="450076"/>
                  <a:pt x="5635348" y="446197"/>
                </a:cubicBezTo>
                <a:cubicBezTo>
                  <a:pt x="5635348" y="442267"/>
                  <a:pt x="5639300" y="438388"/>
                  <a:pt x="5639300" y="434458"/>
                </a:cubicBezTo>
                <a:cubicBezTo>
                  <a:pt x="5643252" y="430528"/>
                  <a:pt x="5643252" y="434458"/>
                  <a:pt x="5647057" y="434458"/>
                </a:cubicBezTo>
                <a:cubicBezTo>
                  <a:pt x="5651008" y="434458"/>
                  <a:pt x="5654960" y="430528"/>
                  <a:pt x="5654960" y="430528"/>
                </a:cubicBezTo>
                <a:cubicBezTo>
                  <a:pt x="5662717" y="426650"/>
                  <a:pt x="5658765" y="430528"/>
                  <a:pt x="5662717" y="430528"/>
                </a:cubicBezTo>
                <a:cubicBezTo>
                  <a:pt x="5666668" y="438388"/>
                  <a:pt x="5670474" y="438388"/>
                  <a:pt x="5674425" y="438388"/>
                </a:cubicBezTo>
                <a:cubicBezTo>
                  <a:pt x="5678377" y="442267"/>
                  <a:pt x="5686133" y="442267"/>
                  <a:pt x="5690085" y="442267"/>
                </a:cubicBezTo>
                <a:cubicBezTo>
                  <a:pt x="5693890" y="442267"/>
                  <a:pt x="5693890" y="442267"/>
                  <a:pt x="5697842" y="446197"/>
                </a:cubicBezTo>
                <a:cubicBezTo>
                  <a:pt x="5701793" y="446197"/>
                  <a:pt x="5701793" y="442267"/>
                  <a:pt x="5705599" y="442267"/>
                </a:cubicBezTo>
                <a:cubicBezTo>
                  <a:pt x="5709550" y="438388"/>
                  <a:pt x="5717307" y="442267"/>
                  <a:pt x="5721259" y="442267"/>
                </a:cubicBezTo>
                <a:cubicBezTo>
                  <a:pt x="5729015" y="442267"/>
                  <a:pt x="5732967" y="450076"/>
                  <a:pt x="5736918" y="450076"/>
                </a:cubicBezTo>
                <a:cubicBezTo>
                  <a:pt x="5756384" y="454006"/>
                  <a:pt x="5736918" y="457935"/>
                  <a:pt x="5736918" y="465744"/>
                </a:cubicBezTo>
                <a:cubicBezTo>
                  <a:pt x="5736918" y="465744"/>
                  <a:pt x="5744675" y="465744"/>
                  <a:pt x="5748627" y="469623"/>
                </a:cubicBezTo>
                <a:cubicBezTo>
                  <a:pt x="5748627" y="473553"/>
                  <a:pt x="5736918" y="473553"/>
                  <a:pt x="5736918" y="473553"/>
                </a:cubicBezTo>
                <a:cubicBezTo>
                  <a:pt x="5736918" y="473553"/>
                  <a:pt x="5756384" y="485291"/>
                  <a:pt x="5756384" y="485291"/>
                </a:cubicBezTo>
                <a:cubicBezTo>
                  <a:pt x="5756384" y="489170"/>
                  <a:pt x="5748627" y="493100"/>
                  <a:pt x="5744675" y="493100"/>
                </a:cubicBezTo>
                <a:cubicBezTo>
                  <a:pt x="5740724" y="493100"/>
                  <a:pt x="5725210" y="489170"/>
                  <a:pt x="5732967" y="497030"/>
                </a:cubicBezTo>
                <a:cubicBezTo>
                  <a:pt x="5736918" y="500909"/>
                  <a:pt x="5744675" y="504839"/>
                  <a:pt x="5748627" y="512647"/>
                </a:cubicBezTo>
                <a:cubicBezTo>
                  <a:pt x="5752432" y="516577"/>
                  <a:pt x="5760335" y="524386"/>
                  <a:pt x="5764140" y="528265"/>
                </a:cubicBezTo>
                <a:cubicBezTo>
                  <a:pt x="5772043" y="536125"/>
                  <a:pt x="5779800" y="536125"/>
                  <a:pt x="5787557" y="540003"/>
                </a:cubicBezTo>
                <a:cubicBezTo>
                  <a:pt x="5799265" y="543933"/>
                  <a:pt x="5803217" y="520456"/>
                  <a:pt x="5807169" y="512647"/>
                </a:cubicBezTo>
                <a:cubicBezTo>
                  <a:pt x="5810974" y="512647"/>
                  <a:pt x="5818877" y="497030"/>
                  <a:pt x="5822682" y="500909"/>
                </a:cubicBezTo>
                <a:cubicBezTo>
                  <a:pt x="5826634" y="508718"/>
                  <a:pt x="5834390" y="512647"/>
                  <a:pt x="5842294" y="516577"/>
                </a:cubicBezTo>
                <a:cubicBezTo>
                  <a:pt x="5854002" y="524386"/>
                  <a:pt x="5861759" y="512647"/>
                  <a:pt x="5873467" y="512647"/>
                </a:cubicBezTo>
                <a:cubicBezTo>
                  <a:pt x="5885175" y="508718"/>
                  <a:pt x="5892932" y="512647"/>
                  <a:pt x="5900835" y="516577"/>
                </a:cubicBezTo>
                <a:cubicBezTo>
                  <a:pt x="5904640" y="516577"/>
                  <a:pt x="5908592" y="516577"/>
                  <a:pt x="5912544" y="516577"/>
                </a:cubicBezTo>
                <a:cubicBezTo>
                  <a:pt x="5912544" y="520456"/>
                  <a:pt x="5912544" y="524386"/>
                  <a:pt x="5916349" y="524386"/>
                </a:cubicBezTo>
                <a:cubicBezTo>
                  <a:pt x="5920300" y="528265"/>
                  <a:pt x="5932009" y="520456"/>
                  <a:pt x="5920300" y="516577"/>
                </a:cubicBezTo>
                <a:cubicBezTo>
                  <a:pt x="5920300" y="516577"/>
                  <a:pt x="5904640" y="512647"/>
                  <a:pt x="5908592" y="512647"/>
                </a:cubicBezTo>
                <a:cubicBezTo>
                  <a:pt x="5912544" y="512647"/>
                  <a:pt x="5920300" y="516577"/>
                  <a:pt x="5928057" y="512647"/>
                </a:cubicBezTo>
                <a:cubicBezTo>
                  <a:pt x="5928057" y="512647"/>
                  <a:pt x="5939766" y="508718"/>
                  <a:pt x="5943717" y="512647"/>
                </a:cubicBezTo>
                <a:cubicBezTo>
                  <a:pt x="5943717" y="512647"/>
                  <a:pt x="5935960" y="516577"/>
                  <a:pt x="5943717" y="516577"/>
                </a:cubicBezTo>
                <a:cubicBezTo>
                  <a:pt x="5947669" y="516577"/>
                  <a:pt x="5963182" y="516577"/>
                  <a:pt x="5963182" y="516577"/>
                </a:cubicBezTo>
                <a:cubicBezTo>
                  <a:pt x="5963182" y="512647"/>
                  <a:pt x="5959377" y="508718"/>
                  <a:pt x="5955425" y="508718"/>
                </a:cubicBezTo>
                <a:cubicBezTo>
                  <a:pt x="5955425" y="504839"/>
                  <a:pt x="5959377" y="500909"/>
                  <a:pt x="5955425" y="500909"/>
                </a:cubicBezTo>
                <a:cubicBezTo>
                  <a:pt x="5951474" y="493100"/>
                  <a:pt x="5963182" y="489170"/>
                  <a:pt x="5963182" y="489170"/>
                </a:cubicBezTo>
                <a:cubicBezTo>
                  <a:pt x="5959377" y="485291"/>
                  <a:pt x="5951474" y="497030"/>
                  <a:pt x="5947669" y="489170"/>
                </a:cubicBezTo>
                <a:cubicBezTo>
                  <a:pt x="5943717" y="481362"/>
                  <a:pt x="5963182" y="477483"/>
                  <a:pt x="5967134" y="477483"/>
                </a:cubicBezTo>
                <a:cubicBezTo>
                  <a:pt x="5971085" y="477483"/>
                  <a:pt x="5974891" y="477483"/>
                  <a:pt x="5978842" y="473553"/>
                </a:cubicBezTo>
                <a:cubicBezTo>
                  <a:pt x="5982794" y="473553"/>
                  <a:pt x="5978842" y="469623"/>
                  <a:pt x="5978842" y="465744"/>
                </a:cubicBezTo>
                <a:cubicBezTo>
                  <a:pt x="5978842" y="465744"/>
                  <a:pt x="5994502" y="469623"/>
                  <a:pt x="5998307" y="469623"/>
                </a:cubicBezTo>
                <a:cubicBezTo>
                  <a:pt x="6013967" y="473553"/>
                  <a:pt x="6029627" y="473553"/>
                  <a:pt x="6045141" y="477483"/>
                </a:cubicBezTo>
                <a:cubicBezTo>
                  <a:pt x="6053044" y="477483"/>
                  <a:pt x="6060801" y="477483"/>
                  <a:pt x="6068557" y="477483"/>
                </a:cubicBezTo>
                <a:cubicBezTo>
                  <a:pt x="6072509" y="481362"/>
                  <a:pt x="6095926" y="481362"/>
                  <a:pt x="6095926" y="485291"/>
                </a:cubicBezTo>
                <a:cubicBezTo>
                  <a:pt x="6095926" y="485291"/>
                  <a:pt x="6068557" y="485291"/>
                  <a:pt x="6064752" y="481362"/>
                </a:cubicBezTo>
                <a:cubicBezTo>
                  <a:pt x="6056849" y="481362"/>
                  <a:pt x="6049092" y="485291"/>
                  <a:pt x="6045141" y="489170"/>
                </a:cubicBezTo>
                <a:cubicBezTo>
                  <a:pt x="6045141" y="489170"/>
                  <a:pt x="6068557" y="489170"/>
                  <a:pt x="6068557" y="489170"/>
                </a:cubicBezTo>
                <a:cubicBezTo>
                  <a:pt x="6072509" y="489170"/>
                  <a:pt x="6076461" y="500909"/>
                  <a:pt x="6076461" y="500909"/>
                </a:cubicBezTo>
                <a:cubicBezTo>
                  <a:pt x="6068557" y="504839"/>
                  <a:pt x="6064752" y="497030"/>
                  <a:pt x="6060801" y="504839"/>
                </a:cubicBezTo>
                <a:cubicBezTo>
                  <a:pt x="6060801" y="516577"/>
                  <a:pt x="6088169" y="500909"/>
                  <a:pt x="6088169" y="500909"/>
                </a:cubicBezTo>
                <a:cubicBezTo>
                  <a:pt x="6095926" y="493100"/>
                  <a:pt x="6099877" y="485291"/>
                  <a:pt x="6107634" y="485291"/>
                </a:cubicBezTo>
                <a:cubicBezTo>
                  <a:pt x="6119342" y="489170"/>
                  <a:pt x="6138807" y="485291"/>
                  <a:pt x="6146711" y="493100"/>
                </a:cubicBezTo>
                <a:cubicBezTo>
                  <a:pt x="6150516" y="493100"/>
                  <a:pt x="6166176" y="504839"/>
                  <a:pt x="6154467" y="504839"/>
                </a:cubicBezTo>
                <a:cubicBezTo>
                  <a:pt x="6150516" y="504839"/>
                  <a:pt x="6142759" y="504839"/>
                  <a:pt x="6138807" y="504839"/>
                </a:cubicBezTo>
                <a:cubicBezTo>
                  <a:pt x="6131051" y="504839"/>
                  <a:pt x="6142759" y="512647"/>
                  <a:pt x="6146711" y="512647"/>
                </a:cubicBezTo>
                <a:cubicBezTo>
                  <a:pt x="6146711" y="512647"/>
                  <a:pt x="6154467" y="516577"/>
                  <a:pt x="6158419" y="520456"/>
                </a:cubicBezTo>
                <a:cubicBezTo>
                  <a:pt x="6162224" y="520456"/>
                  <a:pt x="6166176" y="516577"/>
                  <a:pt x="6170127" y="516577"/>
                </a:cubicBezTo>
                <a:cubicBezTo>
                  <a:pt x="6173933" y="520456"/>
                  <a:pt x="6158419" y="524386"/>
                  <a:pt x="6158419" y="524386"/>
                </a:cubicBezTo>
                <a:cubicBezTo>
                  <a:pt x="6162224" y="524386"/>
                  <a:pt x="6177884" y="520456"/>
                  <a:pt x="6181835" y="524386"/>
                </a:cubicBezTo>
                <a:cubicBezTo>
                  <a:pt x="6181835" y="524386"/>
                  <a:pt x="6201301" y="528265"/>
                  <a:pt x="6201301" y="532195"/>
                </a:cubicBezTo>
                <a:cubicBezTo>
                  <a:pt x="6197349" y="536125"/>
                  <a:pt x="6189592" y="536125"/>
                  <a:pt x="6197349" y="540003"/>
                </a:cubicBezTo>
                <a:cubicBezTo>
                  <a:pt x="6201301" y="540003"/>
                  <a:pt x="6201301" y="540003"/>
                  <a:pt x="6205252" y="540003"/>
                </a:cubicBezTo>
                <a:cubicBezTo>
                  <a:pt x="6220766" y="540003"/>
                  <a:pt x="6232474" y="540003"/>
                  <a:pt x="6244183" y="540003"/>
                </a:cubicBezTo>
                <a:cubicBezTo>
                  <a:pt x="6267599" y="536125"/>
                  <a:pt x="6294967" y="528265"/>
                  <a:pt x="6318384" y="536125"/>
                </a:cubicBezTo>
                <a:cubicBezTo>
                  <a:pt x="6330093" y="540003"/>
                  <a:pt x="6337849" y="543933"/>
                  <a:pt x="6345753" y="547812"/>
                </a:cubicBezTo>
                <a:cubicBezTo>
                  <a:pt x="6361266" y="559551"/>
                  <a:pt x="6345753" y="563481"/>
                  <a:pt x="6345753" y="575168"/>
                </a:cubicBezTo>
                <a:cubicBezTo>
                  <a:pt x="6349558" y="583028"/>
                  <a:pt x="6365218" y="583028"/>
                  <a:pt x="6369169" y="583028"/>
                </a:cubicBezTo>
                <a:cubicBezTo>
                  <a:pt x="6372975" y="586907"/>
                  <a:pt x="6376926" y="606454"/>
                  <a:pt x="6380877" y="606454"/>
                </a:cubicBezTo>
                <a:cubicBezTo>
                  <a:pt x="6380877" y="598645"/>
                  <a:pt x="6376926" y="586907"/>
                  <a:pt x="6384683" y="583028"/>
                </a:cubicBezTo>
                <a:cubicBezTo>
                  <a:pt x="6392586" y="579098"/>
                  <a:pt x="6396391" y="579098"/>
                  <a:pt x="6404294" y="579098"/>
                </a:cubicBezTo>
                <a:cubicBezTo>
                  <a:pt x="6419808" y="579098"/>
                  <a:pt x="6435468" y="583028"/>
                  <a:pt x="6451128" y="583028"/>
                </a:cubicBezTo>
                <a:cubicBezTo>
                  <a:pt x="6466641" y="583028"/>
                  <a:pt x="6486253" y="594715"/>
                  <a:pt x="6497961" y="583028"/>
                </a:cubicBezTo>
                <a:cubicBezTo>
                  <a:pt x="6501766" y="579098"/>
                  <a:pt x="6513475" y="583028"/>
                  <a:pt x="6513475" y="586907"/>
                </a:cubicBezTo>
                <a:cubicBezTo>
                  <a:pt x="6517426" y="590837"/>
                  <a:pt x="6509669" y="594715"/>
                  <a:pt x="6521378" y="598645"/>
                </a:cubicBezTo>
                <a:cubicBezTo>
                  <a:pt x="6533086" y="598645"/>
                  <a:pt x="6533086" y="602575"/>
                  <a:pt x="6536891" y="606454"/>
                </a:cubicBezTo>
                <a:cubicBezTo>
                  <a:pt x="6540843" y="614263"/>
                  <a:pt x="6552551" y="614263"/>
                  <a:pt x="6556503" y="610384"/>
                </a:cubicBezTo>
                <a:cubicBezTo>
                  <a:pt x="6575968" y="606454"/>
                  <a:pt x="6568211" y="590837"/>
                  <a:pt x="6560308" y="583028"/>
                </a:cubicBezTo>
                <a:cubicBezTo>
                  <a:pt x="6552551" y="579098"/>
                  <a:pt x="6556503" y="579098"/>
                  <a:pt x="6560308" y="571289"/>
                </a:cubicBezTo>
                <a:cubicBezTo>
                  <a:pt x="6560308" y="563481"/>
                  <a:pt x="6572017" y="567359"/>
                  <a:pt x="6575968" y="567359"/>
                </a:cubicBezTo>
                <a:cubicBezTo>
                  <a:pt x="6587676" y="571289"/>
                  <a:pt x="6599385" y="575168"/>
                  <a:pt x="6611093" y="575168"/>
                </a:cubicBezTo>
                <a:cubicBezTo>
                  <a:pt x="6615045" y="579098"/>
                  <a:pt x="6615045" y="575168"/>
                  <a:pt x="6618850" y="571289"/>
                </a:cubicBezTo>
                <a:cubicBezTo>
                  <a:pt x="6618850" y="571289"/>
                  <a:pt x="6622801" y="575168"/>
                  <a:pt x="6622801" y="575168"/>
                </a:cubicBezTo>
                <a:cubicBezTo>
                  <a:pt x="6626753" y="575168"/>
                  <a:pt x="6630558" y="575168"/>
                  <a:pt x="6638461" y="575168"/>
                </a:cubicBezTo>
                <a:cubicBezTo>
                  <a:pt x="6646218" y="575168"/>
                  <a:pt x="6661878" y="575168"/>
                  <a:pt x="6673586" y="575168"/>
                </a:cubicBezTo>
                <a:cubicBezTo>
                  <a:pt x="6689100" y="583028"/>
                  <a:pt x="6700808" y="586907"/>
                  <a:pt x="6712517" y="590837"/>
                </a:cubicBezTo>
                <a:cubicBezTo>
                  <a:pt x="6720420" y="590837"/>
                  <a:pt x="6728177" y="594715"/>
                  <a:pt x="6732128" y="598645"/>
                </a:cubicBezTo>
                <a:cubicBezTo>
                  <a:pt x="6735933" y="602575"/>
                  <a:pt x="6739885" y="606454"/>
                  <a:pt x="6747642" y="610384"/>
                </a:cubicBezTo>
                <a:cubicBezTo>
                  <a:pt x="6775010" y="618193"/>
                  <a:pt x="6798427" y="633810"/>
                  <a:pt x="6825795" y="649478"/>
                </a:cubicBezTo>
                <a:cubicBezTo>
                  <a:pt x="6829600" y="649478"/>
                  <a:pt x="6837503" y="653357"/>
                  <a:pt x="6837503" y="657287"/>
                </a:cubicBezTo>
                <a:cubicBezTo>
                  <a:pt x="6841309" y="661217"/>
                  <a:pt x="6849211" y="657287"/>
                  <a:pt x="6845260" y="665096"/>
                </a:cubicBezTo>
                <a:cubicBezTo>
                  <a:pt x="6841309" y="669026"/>
                  <a:pt x="6845260" y="672904"/>
                  <a:pt x="6845260" y="676834"/>
                </a:cubicBezTo>
                <a:cubicBezTo>
                  <a:pt x="6845260" y="676834"/>
                  <a:pt x="6845260" y="676834"/>
                  <a:pt x="6845260" y="680764"/>
                </a:cubicBezTo>
                <a:cubicBezTo>
                  <a:pt x="6845260" y="680764"/>
                  <a:pt x="6853017" y="696382"/>
                  <a:pt x="6853017" y="696382"/>
                </a:cubicBezTo>
                <a:cubicBezTo>
                  <a:pt x="6856969" y="696382"/>
                  <a:pt x="6856969" y="688573"/>
                  <a:pt x="6860920" y="692452"/>
                </a:cubicBezTo>
                <a:cubicBezTo>
                  <a:pt x="6860920" y="692452"/>
                  <a:pt x="6860920" y="696382"/>
                  <a:pt x="6864725" y="696382"/>
                </a:cubicBezTo>
                <a:cubicBezTo>
                  <a:pt x="6864725" y="696382"/>
                  <a:pt x="6856969" y="688573"/>
                  <a:pt x="6860920" y="684643"/>
                </a:cubicBezTo>
                <a:cubicBezTo>
                  <a:pt x="6860920" y="672904"/>
                  <a:pt x="6860920" y="672904"/>
                  <a:pt x="6853017" y="669026"/>
                </a:cubicBezTo>
                <a:cubicBezTo>
                  <a:pt x="6856969" y="672904"/>
                  <a:pt x="6876433" y="665096"/>
                  <a:pt x="6880385" y="669026"/>
                </a:cubicBezTo>
                <a:cubicBezTo>
                  <a:pt x="6880385" y="672904"/>
                  <a:pt x="6876433" y="672904"/>
                  <a:pt x="6876433" y="672904"/>
                </a:cubicBezTo>
                <a:cubicBezTo>
                  <a:pt x="6880385" y="676834"/>
                  <a:pt x="6892093" y="672904"/>
                  <a:pt x="6888142" y="672904"/>
                </a:cubicBezTo>
                <a:cubicBezTo>
                  <a:pt x="6888142" y="672904"/>
                  <a:pt x="6884337" y="672904"/>
                  <a:pt x="6884337" y="669026"/>
                </a:cubicBezTo>
                <a:cubicBezTo>
                  <a:pt x="6888142" y="672904"/>
                  <a:pt x="6896045" y="672904"/>
                  <a:pt x="6899850" y="672904"/>
                </a:cubicBezTo>
                <a:cubicBezTo>
                  <a:pt x="6907753" y="676834"/>
                  <a:pt x="6911559" y="680764"/>
                  <a:pt x="6915510" y="684643"/>
                </a:cubicBezTo>
                <a:cubicBezTo>
                  <a:pt x="6923267" y="692452"/>
                  <a:pt x="6934975" y="696382"/>
                  <a:pt x="6942879" y="704190"/>
                </a:cubicBezTo>
                <a:lnTo>
                  <a:pt x="6940830" y="704190"/>
                </a:lnTo>
                <a:cubicBezTo>
                  <a:pt x="6937902" y="704190"/>
                  <a:pt x="6934975" y="704190"/>
                  <a:pt x="6934975" y="704190"/>
                </a:cubicBezTo>
                <a:cubicBezTo>
                  <a:pt x="6931170" y="708120"/>
                  <a:pt x="6931170" y="711999"/>
                  <a:pt x="6931170" y="715929"/>
                </a:cubicBezTo>
                <a:cubicBezTo>
                  <a:pt x="6927219" y="719859"/>
                  <a:pt x="6915510" y="715929"/>
                  <a:pt x="6911559" y="715929"/>
                </a:cubicBezTo>
                <a:cubicBezTo>
                  <a:pt x="6915510" y="715929"/>
                  <a:pt x="6919462" y="719859"/>
                  <a:pt x="6919462" y="719859"/>
                </a:cubicBezTo>
                <a:cubicBezTo>
                  <a:pt x="6915510" y="723738"/>
                  <a:pt x="6888142" y="715929"/>
                  <a:pt x="6888142" y="715929"/>
                </a:cubicBezTo>
                <a:cubicBezTo>
                  <a:pt x="6888142" y="719859"/>
                  <a:pt x="6892093" y="719859"/>
                  <a:pt x="6896045" y="723738"/>
                </a:cubicBezTo>
                <a:cubicBezTo>
                  <a:pt x="6896045" y="727667"/>
                  <a:pt x="6896045" y="731546"/>
                  <a:pt x="6896045" y="735476"/>
                </a:cubicBezTo>
                <a:cubicBezTo>
                  <a:pt x="6892093" y="747215"/>
                  <a:pt x="6896045" y="739355"/>
                  <a:pt x="6896045" y="747215"/>
                </a:cubicBezTo>
                <a:cubicBezTo>
                  <a:pt x="6896045" y="747215"/>
                  <a:pt x="6884337" y="739355"/>
                  <a:pt x="6884337" y="747215"/>
                </a:cubicBezTo>
                <a:cubicBezTo>
                  <a:pt x="6880385" y="751094"/>
                  <a:pt x="6896045" y="751094"/>
                  <a:pt x="6896045" y="755023"/>
                </a:cubicBezTo>
                <a:cubicBezTo>
                  <a:pt x="6896045" y="755023"/>
                  <a:pt x="6872628" y="766762"/>
                  <a:pt x="6876433" y="755023"/>
                </a:cubicBezTo>
                <a:cubicBezTo>
                  <a:pt x="6872628" y="762832"/>
                  <a:pt x="6849211" y="747215"/>
                  <a:pt x="6845260" y="743285"/>
                </a:cubicBezTo>
                <a:cubicBezTo>
                  <a:pt x="6841309" y="743285"/>
                  <a:pt x="6825795" y="739355"/>
                  <a:pt x="6825795" y="735476"/>
                </a:cubicBezTo>
                <a:cubicBezTo>
                  <a:pt x="6825795" y="727667"/>
                  <a:pt x="6825795" y="727667"/>
                  <a:pt x="6821843" y="723738"/>
                </a:cubicBezTo>
                <a:cubicBezTo>
                  <a:pt x="6814087" y="719859"/>
                  <a:pt x="6806183" y="719859"/>
                  <a:pt x="6798427" y="719859"/>
                </a:cubicBezTo>
                <a:cubicBezTo>
                  <a:pt x="6790670" y="719859"/>
                  <a:pt x="6782767" y="723738"/>
                  <a:pt x="6775010" y="723738"/>
                </a:cubicBezTo>
                <a:cubicBezTo>
                  <a:pt x="6771058" y="723738"/>
                  <a:pt x="6775010" y="719859"/>
                  <a:pt x="6775010" y="715929"/>
                </a:cubicBezTo>
                <a:cubicBezTo>
                  <a:pt x="6775010" y="715929"/>
                  <a:pt x="6771058" y="711999"/>
                  <a:pt x="6767253" y="708120"/>
                </a:cubicBezTo>
                <a:cubicBezTo>
                  <a:pt x="6763301" y="704190"/>
                  <a:pt x="6775010" y="700312"/>
                  <a:pt x="6778961" y="696382"/>
                </a:cubicBezTo>
                <a:cubicBezTo>
                  <a:pt x="6778961" y="700312"/>
                  <a:pt x="6763301" y="696382"/>
                  <a:pt x="6759350" y="696382"/>
                </a:cubicBezTo>
                <a:cubicBezTo>
                  <a:pt x="6759350" y="696382"/>
                  <a:pt x="6751593" y="704190"/>
                  <a:pt x="6751593" y="708120"/>
                </a:cubicBezTo>
                <a:cubicBezTo>
                  <a:pt x="6747642" y="711999"/>
                  <a:pt x="6755545" y="715929"/>
                  <a:pt x="6759350" y="719859"/>
                </a:cubicBezTo>
                <a:cubicBezTo>
                  <a:pt x="6759350" y="727667"/>
                  <a:pt x="6743837" y="727667"/>
                  <a:pt x="6743837" y="727667"/>
                </a:cubicBezTo>
                <a:cubicBezTo>
                  <a:pt x="6743837" y="731546"/>
                  <a:pt x="6751593" y="731546"/>
                  <a:pt x="6747642" y="735476"/>
                </a:cubicBezTo>
                <a:cubicBezTo>
                  <a:pt x="6739885" y="743285"/>
                  <a:pt x="6716468" y="751094"/>
                  <a:pt x="6708711" y="747215"/>
                </a:cubicBezTo>
                <a:cubicBezTo>
                  <a:pt x="6704760" y="747215"/>
                  <a:pt x="6673586" y="727667"/>
                  <a:pt x="6673586" y="739355"/>
                </a:cubicBezTo>
                <a:cubicBezTo>
                  <a:pt x="6673586" y="739355"/>
                  <a:pt x="6685295" y="739355"/>
                  <a:pt x="6685295" y="743285"/>
                </a:cubicBezTo>
                <a:cubicBezTo>
                  <a:pt x="6681343" y="743285"/>
                  <a:pt x="6669635" y="739355"/>
                  <a:pt x="6669635" y="743285"/>
                </a:cubicBezTo>
                <a:cubicBezTo>
                  <a:pt x="6665683" y="747215"/>
                  <a:pt x="6677391" y="751094"/>
                  <a:pt x="6681343" y="747215"/>
                </a:cubicBezTo>
                <a:cubicBezTo>
                  <a:pt x="6681343" y="747215"/>
                  <a:pt x="6693051" y="743285"/>
                  <a:pt x="6693051" y="747215"/>
                </a:cubicBezTo>
                <a:cubicBezTo>
                  <a:pt x="6697003" y="751094"/>
                  <a:pt x="6693051" y="755023"/>
                  <a:pt x="6697003" y="758902"/>
                </a:cubicBezTo>
                <a:cubicBezTo>
                  <a:pt x="6700808" y="758902"/>
                  <a:pt x="6708711" y="766762"/>
                  <a:pt x="6708711" y="762832"/>
                </a:cubicBezTo>
                <a:cubicBezTo>
                  <a:pt x="6712517" y="758902"/>
                  <a:pt x="6720420" y="778450"/>
                  <a:pt x="6720420" y="782379"/>
                </a:cubicBezTo>
                <a:cubicBezTo>
                  <a:pt x="6716468" y="786309"/>
                  <a:pt x="6732128" y="794118"/>
                  <a:pt x="6732128" y="797997"/>
                </a:cubicBezTo>
                <a:cubicBezTo>
                  <a:pt x="6735933" y="805857"/>
                  <a:pt x="6735933" y="821474"/>
                  <a:pt x="6724225" y="821474"/>
                </a:cubicBezTo>
                <a:cubicBezTo>
                  <a:pt x="6720420" y="821474"/>
                  <a:pt x="6716468" y="817544"/>
                  <a:pt x="6712517" y="813665"/>
                </a:cubicBezTo>
                <a:cubicBezTo>
                  <a:pt x="6708711" y="813665"/>
                  <a:pt x="6700808" y="813665"/>
                  <a:pt x="6697003" y="813665"/>
                </a:cubicBezTo>
                <a:cubicBezTo>
                  <a:pt x="6689100" y="813665"/>
                  <a:pt x="6689100" y="801927"/>
                  <a:pt x="6685295" y="809735"/>
                </a:cubicBezTo>
                <a:cubicBezTo>
                  <a:pt x="6681343" y="817544"/>
                  <a:pt x="6669635" y="821474"/>
                  <a:pt x="6661878" y="825404"/>
                </a:cubicBezTo>
                <a:cubicBezTo>
                  <a:pt x="6626753" y="841021"/>
                  <a:pt x="6591628" y="852760"/>
                  <a:pt x="6560308" y="880116"/>
                </a:cubicBezTo>
                <a:cubicBezTo>
                  <a:pt x="6556503" y="880116"/>
                  <a:pt x="6556503" y="891854"/>
                  <a:pt x="6552551" y="887925"/>
                </a:cubicBezTo>
                <a:cubicBezTo>
                  <a:pt x="6548600" y="884046"/>
                  <a:pt x="6544795" y="880116"/>
                  <a:pt x="6540843" y="880116"/>
                </a:cubicBezTo>
                <a:cubicBezTo>
                  <a:pt x="6536891" y="872307"/>
                  <a:pt x="6529135" y="872307"/>
                  <a:pt x="6521378" y="872307"/>
                </a:cubicBezTo>
                <a:cubicBezTo>
                  <a:pt x="6509669" y="872307"/>
                  <a:pt x="6501766" y="876186"/>
                  <a:pt x="6494009" y="880116"/>
                </a:cubicBezTo>
                <a:cubicBezTo>
                  <a:pt x="6490058" y="880116"/>
                  <a:pt x="6474544" y="895733"/>
                  <a:pt x="6474544" y="891854"/>
                </a:cubicBezTo>
                <a:cubicBezTo>
                  <a:pt x="6466641" y="887925"/>
                  <a:pt x="6482301" y="872307"/>
                  <a:pt x="6470593" y="876186"/>
                </a:cubicBezTo>
                <a:cubicBezTo>
                  <a:pt x="6462836" y="880116"/>
                  <a:pt x="6458885" y="884046"/>
                  <a:pt x="6451128" y="887925"/>
                </a:cubicBezTo>
                <a:cubicBezTo>
                  <a:pt x="6447176" y="891854"/>
                  <a:pt x="6447176" y="887925"/>
                  <a:pt x="6443225" y="887925"/>
                </a:cubicBezTo>
                <a:cubicBezTo>
                  <a:pt x="6439419" y="884046"/>
                  <a:pt x="6439419" y="891854"/>
                  <a:pt x="6431516" y="891854"/>
                </a:cubicBezTo>
                <a:cubicBezTo>
                  <a:pt x="6431516" y="891854"/>
                  <a:pt x="6431516" y="884046"/>
                  <a:pt x="6427711" y="887925"/>
                </a:cubicBezTo>
                <a:cubicBezTo>
                  <a:pt x="6416003" y="895733"/>
                  <a:pt x="6416003" y="907472"/>
                  <a:pt x="6412051" y="915281"/>
                </a:cubicBezTo>
                <a:cubicBezTo>
                  <a:pt x="6404294" y="927019"/>
                  <a:pt x="6396391" y="930949"/>
                  <a:pt x="6392586" y="938758"/>
                </a:cubicBezTo>
                <a:cubicBezTo>
                  <a:pt x="6388634" y="946566"/>
                  <a:pt x="6392586" y="950496"/>
                  <a:pt x="6400343" y="950496"/>
                </a:cubicBezTo>
                <a:cubicBezTo>
                  <a:pt x="6404294" y="950496"/>
                  <a:pt x="6400343" y="946566"/>
                  <a:pt x="6404294" y="946566"/>
                </a:cubicBezTo>
                <a:cubicBezTo>
                  <a:pt x="6408099" y="946566"/>
                  <a:pt x="6412051" y="954375"/>
                  <a:pt x="6416003" y="954375"/>
                </a:cubicBezTo>
                <a:cubicBezTo>
                  <a:pt x="6419808" y="958305"/>
                  <a:pt x="6408099" y="962184"/>
                  <a:pt x="6408099" y="962184"/>
                </a:cubicBezTo>
                <a:cubicBezTo>
                  <a:pt x="6400343" y="973922"/>
                  <a:pt x="6408099" y="977852"/>
                  <a:pt x="6416003" y="985661"/>
                </a:cubicBezTo>
                <a:cubicBezTo>
                  <a:pt x="6416003" y="989591"/>
                  <a:pt x="6416003" y="1001278"/>
                  <a:pt x="6408099" y="1001278"/>
                </a:cubicBezTo>
                <a:cubicBezTo>
                  <a:pt x="6404294" y="1001278"/>
                  <a:pt x="6404294" y="993470"/>
                  <a:pt x="6400343" y="997399"/>
                </a:cubicBezTo>
                <a:cubicBezTo>
                  <a:pt x="6388634" y="1005208"/>
                  <a:pt x="6380877" y="1016947"/>
                  <a:pt x="6392586" y="1028685"/>
                </a:cubicBezTo>
                <a:cubicBezTo>
                  <a:pt x="6400343" y="1040373"/>
                  <a:pt x="6384683" y="1040373"/>
                  <a:pt x="6372975" y="1040373"/>
                </a:cubicBezTo>
                <a:cubicBezTo>
                  <a:pt x="6361266" y="1040373"/>
                  <a:pt x="6357461" y="1044303"/>
                  <a:pt x="6349558" y="1056041"/>
                </a:cubicBezTo>
                <a:cubicBezTo>
                  <a:pt x="6345753" y="1059920"/>
                  <a:pt x="6357461" y="1083397"/>
                  <a:pt x="6345753" y="1075589"/>
                </a:cubicBezTo>
                <a:cubicBezTo>
                  <a:pt x="6341801" y="1075589"/>
                  <a:pt x="6326141" y="1083397"/>
                  <a:pt x="6322336" y="1091206"/>
                </a:cubicBezTo>
                <a:cubicBezTo>
                  <a:pt x="6318384" y="1102945"/>
                  <a:pt x="6314433" y="1110753"/>
                  <a:pt x="6306676" y="1118562"/>
                </a:cubicBezTo>
                <a:cubicBezTo>
                  <a:pt x="6306676" y="1122492"/>
                  <a:pt x="6287211" y="1138109"/>
                  <a:pt x="6287211" y="1138109"/>
                </a:cubicBezTo>
                <a:cubicBezTo>
                  <a:pt x="6283259" y="1138109"/>
                  <a:pt x="6291016" y="1126371"/>
                  <a:pt x="6287211" y="1126371"/>
                </a:cubicBezTo>
                <a:cubicBezTo>
                  <a:pt x="6283259" y="1126371"/>
                  <a:pt x="6283259" y="1118562"/>
                  <a:pt x="6283259" y="1118562"/>
                </a:cubicBezTo>
                <a:cubicBezTo>
                  <a:pt x="6283259" y="1110753"/>
                  <a:pt x="6283259" y="1099015"/>
                  <a:pt x="6279307" y="1091206"/>
                </a:cubicBezTo>
                <a:cubicBezTo>
                  <a:pt x="6267599" y="1075589"/>
                  <a:pt x="6271551" y="1052111"/>
                  <a:pt x="6267599" y="1032564"/>
                </a:cubicBezTo>
                <a:cubicBezTo>
                  <a:pt x="6263794" y="1013017"/>
                  <a:pt x="6263794" y="989591"/>
                  <a:pt x="6279307" y="977852"/>
                </a:cubicBezTo>
                <a:cubicBezTo>
                  <a:pt x="6291016" y="970043"/>
                  <a:pt x="6291016" y="966114"/>
                  <a:pt x="6291016" y="954375"/>
                </a:cubicBezTo>
                <a:cubicBezTo>
                  <a:pt x="6291016" y="950496"/>
                  <a:pt x="6306676" y="946566"/>
                  <a:pt x="6310627" y="946566"/>
                </a:cubicBezTo>
                <a:cubicBezTo>
                  <a:pt x="6330093" y="946566"/>
                  <a:pt x="6341801" y="919210"/>
                  <a:pt x="6357461" y="907472"/>
                </a:cubicBezTo>
                <a:cubicBezTo>
                  <a:pt x="6365218" y="899663"/>
                  <a:pt x="6372975" y="895733"/>
                  <a:pt x="6380877" y="887925"/>
                </a:cubicBezTo>
                <a:cubicBezTo>
                  <a:pt x="6388634" y="884046"/>
                  <a:pt x="6392586" y="876186"/>
                  <a:pt x="6400343" y="872307"/>
                </a:cubicBezTo>
                <a:cubicBezTo>
                  <a:pt x="6400343" y="868377"/>
                  <a:pt x="6423759" y="860569"/>
                  <a:pt x="6423759" y="860569"/>
                </a:cubicBezTo>
                <a:cubicBezTo>
                  <a:pt x="6419808" y="856639"/>
                  <a:pt x="6423759" y="852760"/>
                  <a:pt x="6427711" y="852760"/>
                </a:cubicBezTo>
                <a:cubicBezTo>
                  <a:pt x="6431516" y="848830"/>
                  <a:pt x="6427711" y="848830"/>
                  <a:pt x="6427711" y="844951"/>
                </a:cubicBezTo>
                <a:cubicBezTo>
                  <a:pt x="6423759" y="841021"/>
                  <a:pt x="6431516" y="841021"/>
                  <a:pt x="6431516" y="837091"/>
                </a:cubicBezTo>
                <a:cubicBezTo>
                  <a:pt x="6431516" y="833213"/>
                  <a:pt x="6431516" y="829283"/>
                  <a:pt x="6431516" y="825404"/>
                </a:cubicBezTo>
                <a:cubicBezTo>
                  <a:pt x="6435468" y="813665"/>
                  <a:pt x="6447176" y="817544"/>
                  <a:pt x="6454933" y="813665"/>
                </a:cubicBezTo>
                <a:cubicBezTo>
                  <a:pt x="6451128" y="817544"/>
                  <a:pt x="6443225" y="809735"/>
                  <a:pt x="6439419" y="809735"/>
                </a:cubicBezTo>
                <a:cubicBezTo>
                  <a:pt x="6435468" y="805857"/>
                  <a:pt x="6427711" y="809735"/>
                  <a:pt x="6423759" y="813665"/>
                </a:cubicBezTo>
                <a:cubicBezTo>
                  <a:pt x="6412051" y="813665"/>
                  <a:pt x="6408099" y="829283"/>
                  <a:pt x="6412051" y="837091"/>
                </a:cubicBezTo>
                <a:cubicBezTo>
                  <a:pt x="6412051" y="844951"/>
                  <a:pt x="6400343" y="837091"/>
                  <a:pt x="6396391" y="841021"/>
                </a:cubicBezTo>
                <a:cubicBezTo>
                  <a:pt x="6388634" y="844951"/>
                  <a:pt x="6384683" y="848830"/>
                  <a:pt x="6380877" y="852760"/>
                </a:cubicBezTo>
                <a:cubicBezTo>
                  <a:pt x="6380877" y="852760"/>
                  <a:pt x="6353509" y="872307"/>
                  <a:pt x="6353509" y="868377"/>
                </a:cubicBezTo>
                <a:cubicBezTo>
                  <a:pt x="6353509" y="864498"/>
                  <a:pt x="6361266" y="856639"/>
                  <a:pt x="6361266" y="856639"/>
                </a:cubicBezTo>
                <a:cubicBezTo>
                  <a:pt x="6353509" y="852760"/>
                  <a:pt x="6349558" y="860569"/>
                  <a:pt x="6349558" y="852760"/>
                </a:cubicBezTo>
                <a:cubicBezTo>
                  <a:pt x="6349558" y="848830"/>
                  <a:pt x="6361266" y="837091"/>
                  <a:pt x="6357461" y="833213"/>
                </a:cubicBezTo>
                <a:cubicBezTo>
                  <a:pt x="6353509" y="829283"/>
                  <a:pt x="6349558" y="837091"/>
                  <a:pt x="6345753" y="841021"/>
                </a:cubicBezTo>
                <a:cubicBezTo>
                  <a:pt x="6341801" y="841021"/>
                  <a:pt x="6337849" y="833213"/>
                  <a:pt x="6330093" y="833213"/>
                </a:cubicBezTo>
                <a:cubicBezTo>
                  <a:pt x="6322336" y="833213"/>
                  <a:pt x="6310627" y="837091"/>
                  <a:pt x="6302724" y="837091"/>
                </a:cubicBezTo>
                <a:cubicBezTo>
                  <a:pt x="6294967" y="837091"/>
                  <a:pt x="6291016" y="841021"/>
                  <a:pt x="6287211" y="848830"/>
                </a:cubicBezTo>
                <a:cubicBezTo>
                  <a:pt x="6283259" y="856639"/>
                  <a:pt x="6275503" y="856639"/>
                  <a:pt x="6271551" y="860569"/>
                </a:cubicBezTo>
                <a:cubicBezTo>
                  <a:pt x="6263794" y="868377"/>
                  <a:pt x="6259843" y="872307"/>
                  <a:pt x="6252086" y="876186"/>
                </a:cubicBezTo>
                <a:cubicBezTo>
                  <a:pt x="6248134" y="880116"/>
                  <a:pt x="6240377" y="891854"/>
                  <a:pt x="6240377" y="895733"/>
                </a:cubicBezTo>
                <a:cubicBezTo>
                  <a:pt x="6240377" y="907472"/>
                  <a:pt x="6244183" y="903593"/>
                  <a:pt x="6252086" y="903593"/>
                </a:cubicBezTo>
                <a:cubicBezTo>
                  <a:pt x="6267599" y="907472"/>
                  <a:pt x="6240377" y="915281"/>
                  <a:pt x="6236426" y="915281"/>
                </a:cubicBezTo>
                <a:cubicBezTo>
                  <a:pt x="6228669" y="915281"/>
                  <a:pt x="6224717" y="911402"/>
                  <a:pt x="6220766" y="911402"/>
                </a:cubicBezTo>
                <a:cubicBezTo>
                  <a:pt x="6216961" y="915281"/>
                  <a:pt x="6216961" y="915281"/>
                  <a:pt x="6213009" y="919210"/>
                </a:cubicBezTo>
                <a:cubicBezTo>
                  <a:pt x="6209057" y="919210"/>
                  <a:pt x="6201301" y="919210"/>
                  <a:pt x="6193544" y="919210"/>
                </a:cubicBezTo>
                <a:cubicBezTo>
                  <a:pt x="6193544" y="919210"/>
                  <a:pt x="6177884" y="923089"/>
                  <a:pt x="6181835" y="915281"/>
                </a:cubicBezTo>
                <a:cubicBezTo>
                  <a:pt x="6181835" y="911402"/>
                  <a:pt x="6193544" y="911402"/>
                  <a:pt x="6193544" y="911402"/>
                </a:cubicBezTo>
                <a:cubicBezTo>
                  <a:pt x="6193544" y="899663"/>
                  <a:pt x="6177884" y="907472"/>
                  <a:pt x="6173933" y="903593"/>
                </a:cubicBezTo>
                <a:cubicBezTo>
                  <a:pt x="6170127" y="903593"/>
                  <a:pt x="6166176" y="899663"/>
                  <a:pt x="6162224" y="895733"/>
                </a:cubicBezTo>
                <a:cubicBezTo>
                  <a:pt x="6158419" y="895733"/>
                  <a:pt x="6150516" y="895733"/>
                  <a:pt x="6146711" y="895733"/>
                </a:cubicBezTo>
                <a:cubicBezTo>
                  <a:pt x="6135002" y="895733"/>
                  <a:pt x="6135002" y="907472"/>
                  <a:pt x="6127099" y="907472"/>
                </a:cubicBezTo>
                <a:cubicBezTo>
                  <a:pt x="6123294" y="907472"/>
                  <a:pt x="6119342" y="903593"/>
                  <a:pt x="6119342" y="907472"/>
                </a:cubicBezTo>
                <a:cubicBezTo>
                  <a:pt x="6115391" y="907472"/>
                  <a:pt x="6111585" y="907472"/>
                  <a:pt x="6107634" y="907472"/>
                </a:cubicBezTo>
                <a:cubicBezTo>
                  <a:pt x="6103682" y="907472"/>
                  <a:pt x="6099877" y="903593"/>
                  <a:pt x="6095926" y="903593"/>
                </a:cubicBezTo>
                <a:cubicBezTo>
                  <a:pt x="6091974" y="907472"/>
                  <a:pt x="6084217" y="907472"/>
                  <a:pt x="6080266" y="911402"/>
                </a:cubicBezTo>
                <a:cubicBezTo>
                  <a:pt x="6076461" y="911402"/>
                  <a:pt x="6076461" y="907472"/>
                  <a:pt x="6072509" y="903593"/>
                </a:cubicBezTo>
                <a:cubicBezTo>
                  <a:pt x="6068557" y="903593"/>
                  <a:pt x="6064752" y="903593"/>
                  <a:pt x="6060801" y="903593"/>
                </a:cubicBezTo>
                <a:cubicBezTo>
                  <a:pt x="6041335" y="903593"/>
                  <a:pt x="6017919" y="903593"/>
                  <a:pt x="6002259" y="915281"/>
                </a:cubicBezTo>
                <a:cubicBezTo>
                  <a:pt x="5994502" y="923089"/>
                  <a:pt x="5986599" y="930949"/>
                  <a:pt x="5978842" y="938758"/>
                </a:cubicBezTo>
                <a:cubicBezTo>
                  <a:pt x="5971085" y="942636"/>
                  <a:pt x="5967134" y="950496"/>
                  <a:pt x="5963182" y="954375"/>
                </a:cubicBezTo>
                <a:cubicBezTo>
                  <a:pt x="5955425" y="962184"/>
                  <a:pt x="5943717" y="970043"/>
                  <a:pt x="5932009" y="977852"/>
                </a:cubicBezTo>
                <a:cubicBezTo>
                  <a:pt x="5928057" y="981731"/>
                  <a:pt x="5924252" y="989591"/>
                  <a:pt x="5920300" y="993470"/>
                </a:cubicBezTo>
                <a:cubicBezTo>
                  <a:pt x="5904640" y="1005208"/>
                  <a:pt x="5889127" y="1016947"/>
                  <a:pt x="5873467" y="1028685"/>
                </a:cubicBezTo>
                <a:cubicBezTo>
                  <a:pt x="5854002" y="1040373"/>
                  <a:pt x="5896884" y="1040373"/>
                  <a:pt x="5896884" y="1036494"/>
                </a:cubicBezTo>
                <a:cubicBezTo>
                  <a:pt x="5900835" y="1040373"/>
                  <a:pt x="5892932" y="1059920"/>
                  <a:pt x="5896884" y="1059920"/>
                </a:cubicBezTo>
                <a:cubicBezTo>
                  <a:pt x="5912544" y="1059920"/>
                  <a:pt x="5896884" y="1052111"/>
                  <a:pt x="5908592" y="1048233"/>
                </a:cubicBezTo>
                <a:cubicBezTo>
                  <a:pt x="5920300" y="1044303"/>
                  <a:pt x="5912544" y="1048233"/>
                  <a:pt x="5912544" y="1056041"/>
                </a:cubicBezTo>
                <a:cubicBezTo>
                  <a:pt x="5912544" y="1059920"/>
                  <a:pt x="5916349" y="1071659"/>
                  <a:pt x="5924252" y="1063850"/>
                </a:cubicBezTo>
                <a:cubicBezTo>
                  <a:pt x="5928057" y="1063850"/>
                  <a:pt x="5928057" y="1056041"/>
                  <a:pt x="5935960" y="1056041"/>
                </a:cubicBezTo>
                <a:cubicBezTo>
                  <a:pt x="5939766" y="1056041"/>
                  <a:pt x="5935960" y="1052111"/>
                  <a:pt x="5935960" y="1048233"/>
                </a:cubicBezTo>
                <a:cubicBezTo>
                  <a:pt x="5939766" y="1044303"/>
                  <a:pt x="5959377" y="1052111"/>
                  <a:pt x="5963182" y="1052111"/>
                </a:cubicBezTo>
                <a:cubicBezTo>
                  <a:pt x="5967134" y="1056041"/>
                  <a:pt x="5974891" y="1067780"/>
                  <a:pt x="5978842" y="1071659"/>
                </a:cubicBezTo>
                <a:cubicBezTo>
                  <a:pt x="5982794" y="1071659"/>
                  <a:pt x="5982794" y="1075589"/>
                  <a:pt x="5986599" y="1079467"/>
                </a:cubicBezTo>
                <a:cubicBezTo>
                  <a:pt x="5986599" y="1083397"/>
                  <a:pt x="5978842" y="1079467"/>
                  <a:pt x="5978842" y="1079467"/>
                </a:cubicBezTo>
                <a:cubicBezTo>
                  <a:pt x="5978842" y="1083397"/>
                  <a:pt x="5986599" y="1087327"/>
                  <a:pt x="5986599" y="1091206"/>
                </a:cubicBezTo>
                <a:cubicBezTo>
                  <a:pt x="5986599" y="1095136"/>
                  <a:pt x="5986599" y="1099015"/>
                  <a:pt x="5986599" y="1099015"/>
                </a:cubicBezTo>
                <a:cubicBezTo>
                  <a:pt x="5982794" y="1106823"/>
                  <a:pt x="5982794" y="1110753"/>
                  <a:pt x="5978842" y="1118562"/>
                </a:cubicBezTo>
                <a:cubicBezTo>
                  <a:pt x="5971085" y="1130301"/>
                  <a:pt x="5967134" y="1138109"/>
                  <a:pt x="5967134" y="1153778"/>
                </a:cubicBezTo>
                <a:cubicBezTo>
                  <a:pt x="5971085" y="1188942"/>
                  <a:pt x="5951474" y="1208490"/>
                  <a:pt x="5932009" y="1235846"/>
                </a:cubicBezTo>
                <a:cubicBezTo>
                  <a:pt x="5920300" y="1251514"/>
                  <a:pt x="5908592" y="1267131"/>
                  <a:pt x="5896884" y="1282749"/>
                </a:cubicBezTo>
                <a:cubicBezTo>
                  <a:pt x="5885175" y="1294487"/>
                  <a:pt x="5873467" y="1310105"/>
                  <a:pt x="5861759" y="1321843"/>
                </a:cubicBezTo>
                <a:cubicBezTo>
                  <a:pt x="5846099" y="1333582"/>
                  <a:pt x="5830585" y="1341391"/>
                  <a:pt x="5814925" y="1333582"/>
                </a:cubicBezTo>
                <a:cubicBezTo>
                  <a:pt x="5807169" y="1333582"/>
                  <a:pt x="5799265" y="1325773"/>
                  <a:pt x="5795460" y="1333582"/>
                </a:cubicBezTo>
                <a:cubicBezTo>
                  <a:pt x="5791509" y="1337486"/>
                  <a:pt x="5788582" y="1338469"/>
                  <a:pt x="5785654" y="1338960"/>
                </a:cubicBezTo>
                <a:lnTo>
                  <a:pt x="5776367" y="1341262"/>
                </a:lnTo>
                <a:lnTo>
                  <a:pt x="5776317" y="1341330"/>
                </a:lnTo>
                <a:lnTo>
                  <a:pt x="5776728" y="1341810"/>
                </a:lnTo>
                <a:cubicBezTo>
                  <a:pt x="5768908" y="1345719"/>
                  <a:pt x="5764998" y="1353539"/>
                  <a:pt x="5757178" y="1361353"/>
                </a:cubicBezTo>
                <a:cubicBezTo>
                  <a:pt x="5753268" y="1365262"/>
                  <a:pt x="5764998" y="1376986"/>
                  <a:pt x="5757178" y="1384805"/>
                </a:cubicBezTo>
                <a:cubicBezTo>
                  <a:pt x="5745448" y="1388715"/>
                  <a:pt x="5737628" y="1396529"/>
                  <a:pt x="5729808" y="1404348"/>
                </a:cubicBezTo>
                <a:cubicBezTo>
                  <a:pt x="5721988" y="1408252"/>
                  <a:pt x="5718078" y="1412162"/>
                  <a:pt x="5714168" y="1416072"/>
                </a:cubicBezTo>
                <a:cubicBezTo>
                  <a:pt x="5714168" y="1419982"/>
                  <a:pt x="5733718" y="1427796"/>
                  <a:pt x="5733718" y="1435615"/>
                </a:cubicBezTo>
                <a:lnTo>
                  <a:pt x="5733600" y="1435662"/>
                </a:lnTo>
                <a:lnTo>
                  <a:pt x="5746148" y="1457439"/>
                </a:lnTo>
                <a:cubicBezTo>
                  <a:pt x="5750078" y="1464829"/>
                  <a:pt x="5753026" y="1472711"/>
                  <a:pt x="5753026" y="1482563"/>
                </a:cubicBezTo>
                <a:cubicBezTo>
                  <a:pt x="5753026" y="1490445"/>
                  <a:pt x="5756953" y="1494386"/>
                  <a:pt x="5760885" y="1498327"/>
                </a:cubicBezTo>
                <a:cubicBezTo>
                  <a:pt x="5760885" y="1498327"/>
                  <a:pt x="5768744" y="1514091"/>
                  <a:pt x="5764813" y="1514091"/>
                </a:cubicBezTo>
                <a:cubicBezTo>
                  <a:pt x="5760885" y="1510150"/>
                  <a:pt x="5756953" y="1498327"/>
                  <a:pt x="5753026" y="1506209"/>
                </a:cubicBezTo>
                <a:cubicBezTo>
                  <a:pt x="5749094" y="1510150"/>
                  <a:pt x="5749094" y="1514091"/>
                  <a:pt x="5741235" y="1514091"/>
                </a:cubicBezTo>
                <a:cubicBezTo>
                  <a:pt x="5737303" y="1514091"/>
                  <a:pt x="5741235" y="1518032"/>
                  <a:pt x="5733375" y="1518032"/>
                </a:cubicBezTo>
                <a:cubicBezTo>
                  <a:pt x="5733375" y="1518032"/>
                  <a:pt x="5721584" y="1521973"/>
                  <a:pt x="5721584" y="1521973"/>
                </a:cubicBezTo>
                <a:cubicBezTo>
                  <a:pt x="5717657" y="1518032"/>
                  <a:pt x="5721584" y="1514091"/>
                  <a:pt x="5717657" y="1521973"/>
                </a:cubicBezTo>
                <a:cubicBezTo>
                  <a:pt x="5709793" y="1533796"/>
                  <a:pt x="5713725" y="1518032"/>
                  <a:pt x="5709793" y="1521973"/>
                </a:cubicBezTo>
                <a:cubicBezTo>
                  <a:pt x="5705866" y="1521973"/>
                  <a:pt x="5698006" y="1525914"/>
                  <a:pt x="5698006" y="1529855"/>
                </a:cubicBezTo>
                <a:cubicBezTo>
                  <a:pt x="5694075" y="1533796"/>
                  <a:pt x="5694075" y="1525914"/>
                  <a:pt x="5694075" y="1525914"/>
                </a:cubicBezTo>
                <a:cubicBezTo>
                  <a:pt x="5690147" y="1525914"/>
                  <a:pt x="5686215" y="1529855"/>
                  <a:pt x="5686215" y="1529855"/>
                </a:cubicBezTo>
                <a:cubicBezTo>
                  <a:pt x="5686215" y="1525914"/>
                  <a:pt x="5698006" y="1518032"/>
                  <a:pt x="5698006" y="1518032"/>
                </a:cubicBezTo>
                <a:cubicBezTo>
                  <a:pt x="5698006" y="1514091"/>
                  <a:pt x="5690147" y="1514091"/>
                  <a:pt x="5690147" y="1514091"/>
                </a:cubicBezTo>
                <a:cubicBezTo>
                  <a:pt x="5690147" y="1514091"/>
                  <a:pt x="5694075" y="1502268"/>
                  <a:pt x="5698006" y="1498327"/>
                </a:cubicBezTo>
                <a:cubicBezTo>
                  <a:pt x="5698006" y="1494386"/>
                  <a:pt x="5694075" y="1490445"/>
                  <a:pt x="5694075" y="1490445"/>
                </a:cubicBezTo>
                <a:cubicBezTo>
                  <a:pt x="5698006" y="1486504"/>
                  <a:pt x="5698006" y="1486504"/>
                  <a:pt x="5698006" y="1478622"/>
                </a:cubicBezTo>
                <a:cubicBezTo>
                  <a:pt x="5698006" y="1478622"/>
                  <a:pt x="5690147" y="1470740"/>
                  <a:pt x="5690147" y="1470740"/>
                </a:cubicBezTo>
                <a:cubicBezTo>
                  <a:pt x="5694075" y="1470740"/>
                  <a:pt x="5713725" y="1474681"/>
                  <a:pt x="5701934" y="1462858"/>
                </a:cubicBezTo>
                <a:lnTo>
                  <a:pt x="5698076" y="1451248"/>
                </a:lnTo>
                <a:lnTo>
                  <a:pt x="5686798" y="1451248"/>
                </a:lnTo>
                <a:cubicBezTo>
                  <a:pt x="5686798" y="1447339"/>
                  <a:pt x="5671157" y="1447339"/>
                  <a:pt x="5671157" y="1451248"/>
                </a:cubicBezTo>
                <a:cubicBezTo>
                  <a:pt x="5671157" y="1447339"/>
                  <a:pt x="5675067" y="1447339"/>
                  <a:pt x="5671157" y="1447339"/>
                </a:cubicBezTo>
                <a:cubicBezTo>
                  <a:pt x="5671157" y="1447339"/>
                  <a:pt x="5663337" y="1443429"/>
                  <a:pt x="5663337" y="1443429"/>
                </a:cubicBezTo>
                <a:cubicBezTo>
                  <a:pt x="5659427" y="1439525"/>
                  <a:pt x="5675067" y="1427796"/>
                  <a:pt x="5675067" y="1431705"/>
                </a:cubicBezTo>
                <a:cubicBezTo>
                  <a:pt x="5675067" y="1427796"/>
                  <a:pt x="5671157" y="1431705"/>
                  <a:pt x="5671157" y="1423891"/>
                </a:cubicBezTo>
                <a:cubicBezTo>
                  <a:pt x="5671157" y="1423891"/>
                  <a:pt x="5675067" y="1416072"/>
                  <a:pt x="5675067" y="1412162"/>
                </a:cubicBezTo>
                <a:cubicBezTo>
                  <a:pt x="5675067" y="1412162"/>
                  <a:pt x="5651607" y="1404348"/>
                  <a:pt x="5651607" y="1404348"/>
                </a:cubicBezTo>
                <a:cubicBezTo>
                  <a:pt x="5655517" y="1388715"/>
                  <a:pt x="5678977" y="1388715"/>
                  <a:pt x="5690708" y="1376986"/>
                </a:cubicBezTo>
                <a:lnTo>
                  <a:pt x="5694563" y="1369281"/>
                </a:lnTo>
                <a:lnTo>
                  <a:pt x="5690799" y="1371418"/>
                </a:lnTo>
                <a:cubicBezTo>
                  <a:pt x="5687387" y="1374844"/>
                  <a:pt x="5684462" y="1378756"/>
                  <a:pt x="5682512" y="1380698"/>
                </a:cubicBezTo>
                <a:cubicBezTo>
                  <a:pt x="5674711" y="1388539"/>
                  <a:pt x="5663011" y="1392459"/>
                  <a:pt x="5655211" y="1396344"/>
                </a:cubicBezTo>
                <a:cubicBezTo>
                  <a:pt x="5651310" y="1404185"/>
                  <a:pt x="5651310" y="1404185"/>
                  <a:pt x="5643510" y="1404185"/>
                </a:cubicBezTo>
                <a:cubicBezTo>
                  <a:pt x="5635710" y="1404185"/>
                  <a:pt x="5627910" y="1408106"/>
                  <a:pt x="5620109" y="1411991"/>
                </a:cubicBezTo>
                <a:cubicBezTo>
                  <a:pt x="5616209" y="1411991"/>
                  <a:pt x="5596709" y="1431558"/>
                  <a:pt x="5592808" y="1427673"/>
                </a:cubicBezTo>
                <a:cubicBezTo>
                  <a:pt x="5588908" y="1427673"/>
                  <a:pt x="5604509" y="1415911"/>
                  <a:pt x="5604509" y="1415911"/>
                </a:cubicBezTo>
                <a:cubicBezTo>
                  <a:pt x="5604509" y="1415911"/>
                  <a:pt x="5592808" y="1415911"/>
                  <a:pt x="5592808" y="1411991"/>
                </a:cubicBezTo>
                <a:cubicBezTo>
                  <a:pt x="5592808" y="1408106"/>
                  <a:pt x="5600609" y="1404185"/>
                  <a:pt x="5604509" y="1404185"/>
                </a:cubicBezTo>
                <a:cubicBezTo>
                  <a:pt x="5608409" y="1400265"/>
                  <a:pt x="5608409" y="1392459"/>
                  <a:pt x="5612309" y="1388539"/>
                </a:cubicBezTo>
                <a:cubicBezTo>
                  <a:pt x="5612309" y="1384618"/>
                  <a:pt x="5600609" y="1384618"/>
                  <a:pt x="5600609" y="1380698"/>
                </a:cubicBezTo>
                <a:cubicBezTo>
                  <a:pt x="5592808" y="1380698"/>
                  <a:pt x="5588908" y="1380698"/>
                  <a:pt x="5585008" y="1388539"/>
                </a:cubicBezTo>
                <a:cubicBezTo>
                  <a:pt x="5573308" y="1396344"/>
                  <a:pt x="5561607" y="1404185"/>
                  <a:pt x="5553807" y="1415911"/>
                </a:cubicBezTo>
                <a:cubicBezTo>
                  <a:pt x="5549907" y="1419832"/>
                  <a:pt x="5542107" y="1423752"/>
                  <a:pt x="5538207" y="1423752"/>
                </a:cubicBezTo>
                <a:cubicBezTo>
                  <a:pt x="5530406" y="1423752"/>
                  <a:pt x="5526506" y="1419832"/>
                  <a:pt x="5522606" y="1423752"/>
                </a:cubicBezTo>
                <a:cubicBezTo>
                  <a:pt x="5510906" y="1443319"/>
                  <a:pt x="5542107" y="1443319"/>
                  <a:pt x="5549907" y="1447204"/>
                </a:cubicBezTo>
                <a:cubicBezTo>
                  <a:pt x="5553807" y="1451125"/>
                  <a:pt x="5546007" y="1458965"/>
                  <a:pt x="5549907" y="1462850"/>
                </a:cubicBezTo>
                <a:cubicBezTo>
                  <a:pt x="5553807" y="1466771"/>
                  <a:pt x="5561607" y="1466771"/>
                  <a:pt x="5565508" y="1462850"/>
                </a:cubicBezTo>
                <a:cubicBezTo>
                  <a:pt x="5573308" y="1462850"/>
                  <a:pt x="5577208" y="1455045"/>
                  <a:pt x="5581108" y="1455045"/>
                </a:cubicBezTo>
                <a:cubicBezTo>
                  <a:pt x="5588908" y="1451125"/>
                  <a:pt x="5592808" y="1458965"/>
                  <a:pt x="5600609" y="1458965"/>
                </a:cubicBezTo>
                <a:cubicBezTo>
                  <a:pt x="5604509" y="1458965"/>
                  <a:pt x="5612309" y="1455045"/>
                  <a:pt x="5620109" y="1462850"/>
                </a:cubicBezTo>
                <a:cubicBezTo>
                  <a:pt x="5620109" y="1466771"/>
                  <a:pt x="5616209" y="1478532"/>
                  <a:pt x="5612309" y="1474612"/>
                </a:cubicBezTo>
                <a:cubicBezTo>
                  <a:pt x="5608409" y="1474612"/>
                  <a:pt x="5612309" y="1470691"/>
                  <a:pt x="5608409" y="1470691"/>
                </a:cubicBezTo>
                <a:cubicBezTo>
                  <a:pt x="5608409" y="1470691"/>
                  <a:pt x="5604509" y="1470691"/>
                  <a:pt x="5600609" y="1470691"/>
                </a:cubicBezTo>
                <a:cubicBezTo>
                  <a:pt x="5596709" y="1474612"/>
                  <a:pt x="5592808" y="1478532"/>
                  <a:pt x="5585008" y="1478532"/>
                </a:cubicBezTo>
                <a:cubicBezTo>
                  <a:pt x="5577208" y="1482417"/>
                  <a:pt x="5585008" y="1486338"/>
                  <a:pt x="5581108" y="1490258"/>
                </a:cubicBezTo>
                <a:cubicBezTo>
                  <a:pt x="5581108" y="1490258"/>
                  <a:pt x="5569408" y="1486338"/>
                  <a:pt x="5569408" y="1490258"/>
                </a:cubicBezTo>
                <a:cubicBezTo>
                  <a:pt x="5565508" y="1494179"/>
                  <a:pt x="5573308" y="1490258"/>
                  <a:pt x="5565508" y="1498064"/>
                </a:cubicBezTo>
                <a:cubicBezTo>
                  <a:pt x="5561607" y="1501984"/>
                  <a:pt x="5557707" y="1505905"/>
                  <a:pt x="5553807" y="1513710"/>
                </a:cubicBezTo>
                <a:cubicBezTo>
                  <a:pt x="5546007" y="1525471"/>
                  <a:pt x="5569408" y="1525471"/>
                  <a:pt x="5573308" y="1533277"/>
                </a:cubicBezTo>
                <a:cubicBezTo>
                  <a:pt x="5581108" y="1537197"/>
                  <a:pt x="5581108" y="1552844"/>
                  <a:pt x="5585008" y="1560684"/>
                </a:cubicBezTo>
                <a:cubicBezTo>
                  <a:pt x="5585008" y="1568490"/>
                  <a:pt x="5608409" y="1576331"/>
                  <a:pt x="5604509" y="1584136"/>
                </a:cubicBezTo>
                <a:cubicBezTo>
                  <a:pt x="5600609" y="1591977"/>
                  <a:pt x="5588908" y="1580251"/>
                  <a:pt x="5585008" y="1580251"/>
                </a:cubicBezTo>
                <a:cubicBezTo>
                  <a:pt x="5581108" y="1580251"/>
                  <a:pt x="5561607" y="1580251"/>
                  <a:pt x="5561607" y="1572410"/>
                </a:cubicBezTo>
                <a:cubicBezTo>
                  <a:pt x="5561607" y="1584136"/>
                  <a:pt x="5581108" y="1576331"/>
                  <a:pt x="5581108" y="1580251"/>
                </a:cubicBezTo>
                <a:cubicBezTo>
                  <a:pt x="5588908" y="1588057"/>
                  <a:pt x="5592808" y="1591977"/>
                  <a:pt x="5600609" y="1595898"/>
                </a:cubicBezTo>
                <a:cubicBezTo>
                  <a:pt x="5608409" y="1603703"/>
                  <a:pt x="5596709" y="1603703"/>
                  <a:pt x="5592808" y="1607624"/>
                </a:cubicBezTo>
                <a:cubicBezTo>
                  <a:pt x="5588908" y="1611544"/>
                  <a:pt x="5581108" y="1615429"/>
                  <a:pt x="5573308" y="1619350"/>
                </a:cubicBezTo>
                <a:cubicBezTo>
                  <a:pt x="5577208" y="1615429"/>
                  <a:pt x="5581108" y="1623270"/>
                  <a:pt x="5585008" y="1619350"/>
                </a:cubicBezTo>
                <a:cubicBezTo>
                  <a:pt x="5588908" y="1619350"/>
                  <a:pt x="5592808" y="1615429"/>
                  <a:pt x="5592808" y="1615429"/>
                </a:cubicBezTo>
                <a:cubicBezTo>
                  <a:pt x="5596709" y="1619350"/>
                  <a:pt x="5608409" y="1631111"/>
                  <a:pt x="5612309" y="1623270"/>
                </a:cubicBezTo>
                <a:cubicBezTo>
                  <a:pt x="5612309" y="1623270"/>
                  <a:pt x="5600609" y="1631111"/>
                  <a:pt x="5600609" y="1631111"/>
                </a:cubicBezTo>
                <a:cubicBezTo>
                  <a:pt x="5604509" y="1634996"/>
                  <a:pt x="5612309" y="1634996"/>
                  <a:pt x="5604509" y="1638916"/>
                </a:cubicBezTo>
                <a:cubicBezTo>
                  <a:pt x="5604509" y="1642837"/>
                  <a:pt x="5596709" y="1638916"/>
                  <a:pt x="5596709" y="1638916"/>
                </a:cubicBezTo>
                <a:cubicBezTo>
                  <a:pt x="5596709" y="1638916"/>
                  <a:pt x="5600609" y="1646757"/>
                  <a:pt x="5596709" y="1646757"/>
                </a:cubicBezTo>
                <a:cubicBezTo>
                  <a:pt x="5596709" y="1646757"/>
                  <a:pt x="5592808" y="1646757"/>
                  <a:pt x="5592808" y="1650642"/>
                </a:cubicBezTo>
                <a:cubicBezTo>
                  <a:pt x="5592808" y="1650642"/>
                  <a:pt x="5596709" y="1654563"/>
                  <a:pt x="5592808" y="1658483"/>
                </a:cubicBezTo>
                <a:cubicBezTo>
                  <a:pt x="5588908" y="1662404"/>
                  <a:pt x="5585008" y="1662404"/>
                  <a:pt x="5581108" y="1666289"/>
                </a:cubicBezTo>
                <a:cubicBezTo>
                  <a:pt x="5581108" y="1666289"/>
                  <a:pt x="5581108" y="1674130"/>
                  <a:pt x="5581108" y="1674130"/>
                </a:cubicBezTo>
                <a:cubicBezTo>
                  <a:pt x="5577208" y="1678050"/>
                  <a:pt x="5577208" y="1681970"/>
                  <a:pt x="5573308" y="1685855"/>
                </a:cubicBezTo>
                <a:cubicBezTo>
                  <a:pt x="5569408" y="1689776"/>
                  <a:pt x="5569408" y="1693696"/>
                  <a:pt x="5565508" y="1693696"/>
                </a:cubicBezTo>
                <a:cubicBezTo>
                  <a:pt x="5561607" y="1693696"/>
                  <a:pt x="5557707" y="1693696"/>
                  <a:pt x="5561607" y="1697617"/>
                </a:cubicBezTo>
                <a:cubicBezTo>
                  <a:pt x="5573308" y="1705422"/>
                  <a:pt x="5553807" y="1705422"/>
                  <a:pt x="5553807" y="1705422"/>
                </a:cubicBezTo>
                <a:cubicBezTo>
                  <a:pt x="5553807" y="1709343"/>
                  <a:pt x="5561607" y="1705422"/>
                  <a:pt x="5557707" y="1713263"/>
                </a:cubicBezTo>
                <a:cubicBezTo>
                  <a:pt x="5557707" y="1717148"/>
                  <a:pt x="5557707" y="1717148"/>
                  <a:pt x="5553807" y="1721069"/>
                </a:cubicBezTo>
                <a:cubicBezTo>
                  <a:pt x="5549907" y="1724989"/>
                  <a:pt x="5546007" y="1732830"/>
                  <a:pt x="5542107" y="1736715"/>
                </a:cubicBezTo>
                <a:cubicBezTo>
                  <a:pt x="5542107" y="1736715"/>
                  <a:pt x="5526506" y="1740635"/>
                  <a:pt x="5530406" y="1740635"/>
                </a:cubicBezTo>
                <a:cubicBezTo>
                  <a:pt x="5530406" y="1744556"/>
                  <a:pt x="5526506" y="1748476"/>
                  <a:pt x="5522606" y="1748476"/>
                </a:cubicBezTo>
                <a:cubicBezTo>
                  <a:pt x="5518706" y="1752361"/>
                  <a:pt x="5514806" y="1756282"/>
                  <a:pt x="5507005" y="1756282"/>
                </a:cubicBezTo>
                <a:cubicBezTo>
                  <a:pt x="5503105" y="1756282"/>
                  <a:pt x="5503105" y="1768008"/>
                  <a:pt x="5499205" y="1768008"/>
                </a:cubicBezTo>
                <a:cubicBezTo>
                  <a:pt x="5491405" y="1771928"/>
                  <a:pt x="5487505" y="1775849"/>
                  <a:pt x="5479705" y="1775849"/>
                </a:cubicBezTo>
                <a:cubicBezTo>
                  <a:pt x="5471904" y="1775849"/>
                  <a:pt x="5464104" y="1771928"/>
                  <a:pt x="5456304" y="1775849"/>
                </a:cubicBezTo>
                <a:cubicBezTo>
                  <a:pt x="5456304" y="1775849"/>
                  <a:pt x="5440703" y="1779769"/>
                  <a:pt x="5440703" y="1775849"/>
                </a:cubicBezTo>
                <a:cubicBezTo>
                  <a:pt x="5440703" y="1779769"/>
                  <a:pt x="5444603" y="1783690"/>
                  <a:pt x="5436803" y="1783690"/>
                </a:cubicBezTo>
                <a:cubicBezTo>
                  <a:pt x="5432903" y="1783690"/>
                  <a:pt x="5432903" y="1791495"/>
                  <a:pt x="5429003" y="1791495"/>
                </a:cubicBezTo>
                <a:cubicBezTo>
                  <a:pt x="5421203" y="1791495"/>
                  <a:pt x="5413402" y="1791495"/>
                  <a:pt x="5405602" y="1795415"/>
                </a:cubicBezTo>
                <a:cubicBezTo>
                  <a:pt x="5393902" y="1799336"/>
                  <a:pt x="5386101" y="1799336"/>
                  <a:pt x="5378301" y="1811062"/>
                </a:cubicBezTo>
                <a:cubicBezTo>
                  <a:pt x="5374401" y="1814982"/>
                  <a:pt x="5386101" y="1818867"/>
                  <a:pt x="5386101" y="1822788"/>
                </a:cubicBezTo>
                <a:cubicBezTo>
                  <a:pt x="5382201" y="1822788"/>
                  <a:pt x="5378301" y="1826708"/>
                  <a:pt x="5374401" y="1826708"/>
                </a:cubicBezTo>
                <a:cubicBezTo>
                  <a:pt x="5374401" y="1822788"/>
                  <a:pt x="5366601" y="1814982"/>
                  <a:pt x="5366601" y="1811062"/>
                </a:cubicBezTo>
                <a:cubicBezTo>
                  <a:pt x="5366601" y="1807141"/>
                  <a:pt x="5374401" y="1803221"/>
                  <a:pt x="5370501" y="1799336"/>
                </a:cubicBezTo>
                <a:cubicBezTo>
                  <a:pt x="5362701" y="1795415"/>
                  <a:pt x="5358800" y="1803221"/>
                  <a:pt x="5354900" y="1799336"/>
                </a:cubicBezTo>
                <a:cubicBezTo>
                  <a:pt x="5354900" y="1799336"/>
                  <a:pt x="5347100" y="1791495"/>
                  <a:pt x="5347100" y="1791495"/>
                </a:cubicBezTo>
                <a:cubicBezTo>
                  <a:pt x="5345150" y="1797358"/>
                  <a:pt x="5340275" y="1799318"/>
                  <a:pt x="5334912" y="1799323"/>
                </a:cubicBezTo>
                <a:lnTo>
                  <a:pt x="5329698" y="1797974"/>
                </a:lnTo>
                <a:lnTo>
                  <a:pt x="5331447" y="1799137"/>
                </a:lnTo>
                <a:cubicBezTo>
                  <a:pt x="5327527" y="1803047"/>
                  <a:pt x="5311832" y="1810867"/>
                  <a:pt x="5307912" y="1814777"/>
                </a:cubicBezTo>
                <a:cubicBezTo>
                  <a:pt x="5307912" y="1822597"/>
                  <a:pt x="5300065" y="1830416"/>
                  <a:pt x="5292217" y="1834312"/>
                </a:cubicBezTo>
                <a:cubicBezTo>
                  <a:pt x="5288297" y="1838222"/>
                  <a:pt x="5284370" y="1853862"/>
                  <a:pt x="5288297" y="1857772"/>
                </a:cubicBezTo>
                <a:cubicBezTo>
                  <a:pt x="5296138" y="1865592"/>
                  <a:pt x="5303985" y="1869501"/>
                  <a:pt x="5303985" y="1877321"/>
                </a:cubicBezTo>
                <a:cubicBezTo>
                  <a:pt x="5307912" y="1889037"/>
                  <a:pt x="5319680" y="1892947"/>
                  <a:pt x="5327527" y="1900767"/>
                </a:cubicBezTo>
                <a:cubicBezTo>
                  <a:pt x="5335374" y="1904677"/>
                  <a:pt x="5339294" y="1908587"/>
                  <a:pt x="5343215" y="1916406"/>
                </a:cubicBezTo>
                <a:cubicBezTo>
                  <a:pt x="5351062" y="1928136"/>
                  <a:pt x="5354989" y="1935942"/>
                  <a:pt x="5358909" y="1947672"/>
                </a:cubicBezTo>
                <a:cubicBezTo>
                  <a:pt x="5358909" y="1959401"/>
                  <a:pt x="5358909" y="1967221"/>
                  <a:pt x="5362836" y="1971131"/>
                </a:cubicBezTo>
                <a:cubicBezTo>
                  <a:pt x="5366757" y="1978951"/>
                  <a:pt x="5358909" y="1975041"/>
                  <a:pt x="5358909" y="1978951"/>
                </a:cubicBezTo>
                <a:cubicBezTo>
                  <a:pt x="5354989" y="1986757"/>
                  <a:pt x="5358909" y="1990667"/>
                  <a:pt x="5358909" y="1994576"/>
                </a:cubicBezTo>
                <a:cubicBezTo>
                  <a:pt x="5358909" y="2002396"/>
                  <a:pt x="5339294" y="2010216"/>
                  <a:pt x="5335374" y="2014126"/>
                </a:cubicBezTo>
                <a:cubicBezTo>
                  <a:pt x="5331447" y="2018036"/>
                  <a:pt x="5327527" y="2021946"/>
                  <a:pt x="5319680" y="2021946"/>
                </a:cubicBezTo>
                <a:cubicBezTo>
                  <a:pt x="5319680" y="2021946"/>
                  <a:pt x="5311832" y="2014126"/>
                  <a:pt x="5311832" y="2018036"/>
                </a:cubicBezTo>
                <a:cubicBezTo>
                  <a:pt x="5307912" y="2018036"/>
                  <a:pt x="5303985" y="2033676"/>
                  <a:pt x="5307912" y="2033676"/>
                </a:cubicBezTo>
                <a:cubicBezTo>
                  <a:pt x="5307912" y="2033676"/>
                  <a:pt x="5300065" y="2025856"/>
                  <a:pt x="5300065" y="2029766"/>
                </a:cubicBezTo>
                <a:cubicBezTo>
                  <a:pt x="5300065" y="2029766"/>
                  <a:pt x="5307912" y="2033676"/>
                  <a:pt x="5303985" y="2037571"/>
                </a:cubicBezTo>
                <a:cubicBezTo>
                  <a:pt x="5300065" y="2041481"/>
                  <a:pt x="5296138" y="2033676"/>
                  <a:pt x="5292217" y="2033676"/>
                </a:cubicBezTo>
                <a:cubicBezTo>
                  <a:pt x="5296138" y="2041481"/>
                  <a:pt x="5303985" y="2045391"/>
                  <a:pt x="5288297" y="2049301"/>
                </a:cubicBezTo>
                <a:cubicBezTo>
                  <a:pt x="5284370" y="2049301"/>
                  <a:pt x="5280450" y="2053211"/>
                  <a:pt x="5272603" y="2057121"/>
                </a:cubicBezTo>
                <a:cubicBezTo>
                  <a:pt x="5268675" y="2061031"/>
                  <a:pt x="5268675" y="2045391"/>
                  <a:pt x="5272603" y="2045391"/>
                </a:cubicBezTo>
                <a:cubicBezTo>
                  <a:pt x="5272603" y="2041481"/>
                  <a:pt x="5280450" y="2029766"/>
                  <a:pt x="5276523" y="2029766"/>
                </a:cubicBezTo>
                <a:cubicBezTo>
                  <a:pt x="5268675" y="2025856"/>
                  <a:pt x="5260835" y="2025856"/>
                  <a:pt x="5272603" y="2018036"/>
                </a:cubicBezTo>
                <a:cubicBezTo>
                  <a:pt x="5276523" y="2014126"/>
                  <a:pt x="5280450" y="2014126"/>
                  <a:pt x="5288297" y="2014126"/>
                </a:cubicBezTo>
                <a:cubicBezTo>
                  <a:pt x="5292217" y="2014126"/>
                  <a:pt x="5300065" y="2018036"/>
                  <a:pt x="5296138" y="2010216"/>
                </a:cubicBezTo>
                <a:lnTo>
                  <a:pt x="5294754" y="2006765"/>
                </a:lnTo>
                <a:lnTo>
                  <a:pt x="5295735" y="2010731"/>
                </a:lnTo>
                <a:cubicBezTo>
                  <a:pt x="5299636" y="2018607"/>
                  <a:pt x="5276245" y="2010731"/>
                  <a:pt x="5276245" y="2014667"/>
                </a:cubicBezTo>
                <a:cubicBezTo>
                  <a:pt x="5276245" y="2018607"/>
                  <a:pt x="5252854" y="2026478"/>
                  <a:pt x="5252854" y="2030414"/>
                </a:cubicBezTo>
                <a:cubicBezTo>
                  <a:pt x="5252854" y="2026478"/>
                  <a:pt x="5256755" y="2022543"/>
                  <a:pt x="5248958" y="2022543"/>
                </a:cubicBezTo>
                <a:cubicBezTo>
                  <a:pt x="5245062" y="2018607"/>
                  <a:pt x="5248958" y="2014667"/>
                  <a:pt x="5245062" y="2014667"/>
                </a:cubicBezTo>
                <a:cubicBezTo>
                  <a:pt x="5245062" y="2010731"/>
                  <a:pt x="5241161" y="2014667"/>
                  <a:pt x="5241161" y="2010731"/>
                </a:cubicBezTo>
                <a:cubicBezTo>
                  <a:pt x="5237264" y="2006795"/>
                  <a:pt x="5237264" y="2002860"/>
                  <a:pt x="5233363" y="1994988"/>
                </a:cubicBezTo>
                <a:lnTo>
                  <a:pt x="5229723" y="1987637"/>
                </a:lnTo>
                <a:lnTo>
                  <a:pt x="5224000" y="1983331"/>
                </a:lnTo>
                <a:cubicBezTo>
                  <a:pt x="5220102" y="1980888"/>
                  <a:pt x="5216204" y="1978934"/>
                  <a:pt x="5214252" y="1978934"/>
                </a:cubicBezTo>
                <a:cubicBezTo>
                  <a:pt x="5206460" y="1978934"/>
                  <a:pt x="5190869" y="1982848"/>
                  <a:pt x="5194765" y="1975033"/>
                </a:cubicBezTo>
                <a:cubicBezTo>
                  <a:pt x="5194765" y="1963303"/>
                  <a:pt x="5194765" y="1959403"/>
                  <a:pt x="5183069" y="1959403"/>
                </a:cubicBezTo>
                <a:cubicBezTo>
                  <a:pt x="5175270" y="1963303"/>
                  <a:pt x="5179173" y="1978934"/>
                  <a:pt x="5179173" y="1986749"/>
                </a:cubicBezTo>
                <a:cubicBezTo>
                  <a:pt x="5179173" y="1990664"/>
                  <a:pt x="5171374" y="1998479"/>
                  <a:pt x="5171374" y="2006294"/>
                </a:cubicBezTo>
                <a:cubicBezTo>
                  <a:pt x="5167478" y="2014109"/>
                  <a:pt x="5159678" y="2025839"/>
                  <a:pt x="5163582" y="2037555"/>
                </a:cubicBezTo>
                <a:cubicBezTo>
                  <a:pt x="5163582" y="2041470"/>
                  <a:pt x="5167478" y="2045370"/>
                  <a:pt x="5171374" y="2045370"/>
                </a:cubicBezTo>
                <a:cubicBezTo>
                  <a:pt x="5175270" y="2049285"/>
                  <a:pt x="5175270" y="2049285"/>
                  <a:pt x="5175270" y="2053186"/>
                </a:cubicBezTo>
                <a:cubicBezTo>
                  <a:pt x="5175270" y="2057100"/>
                  <a:pt x="5183069" y="2080546"/>
                  <a:pt x="5186965" y="2080546"/>
                </a:cubicBezTo>
                <a:cubicBezTo>
                  <a:pt x="5183069" y="2080546"/>
                  <a:pt x="5179173" y="2072731"/>
                  <a:pt x="5179173" y="2080546"/>
                </a:cubicBezTo>
                <a:cubicBezTo>
                  <a:pt x="5183069" y="2084447"/>
                  <a:pt x="5186965" y="2088361"/>
                  <a:pt x="5190869" y="2088361"/>
                </a:cubicBezTo>
                <a:cubicBezTo>
                  <a:pt x="5206460" y="2092262"/>
                  <a:pt x="5210356" y="2096177"/>
                  <a:pt x="5218156" y="2107893"/>
                </a:cubicBezTo>
                <a:cubicBezTo>
                  <a:pt x="5218156" y="2107893"/>
                  <a:pt x="5217180" y="2109846"/>
                  <a:pt x="5215717" y="2111800"/>
                </a:cubicBezTo>
                <a:lnTo>
                  <a:pt x="5214263" y="2112860"/>
                </a:lnTo>
                <a:lnTo>
                  <a:pt x="5218402" y="2111476"/>
                </a:lnTo>
                <a:cubicBezTo>
                  <a:pt x="5222335" y="2099648"/>
                  <a:pt x="5238065" y="2119365"/>
                  <a:pt x="5241999" y="2123309"/>
                </a:cubicBezTo>
                <a:cubicBezTo>
                  <a:pt x="5249866" y="2135137"/>
                  <a:pt x="5241999" y="2143020"/>
                  <a:pt x="5241999" y="2154853"/>
                </a:cubicBezTo>
                <a:cubicBezTo>
                  <a:pt x="5241999" y="2170625"/>
                  <a:pt x="5249866" y="2178509"/>
                  <a:pt x="5257729" y="2190341"/>
                </a:cubicBezTo>
                <a:cubicBezTo>
                  <a:pt x="5261662" y="2198225"/>
                  <a:pt x="5265596" y="2202169"/>
                  <a:pt x="5253799" y="2202169"/>
                </a:cubicBezTo>
                <a:cubicBezTo>
                  <a:pt x="5238065" y="2202169"/>
                  <a:pt x="5226269" y="2186397"/>
                  <a:pt x="5214469" y="2182453"/>
                </a:cubicBezTo>
                <a:cubicBezTo>
                  <a:pt x="5206606" y="2174569"/>
                  <a:pt x="5202672" y="2162737"/>
                  <a:pt x="5194805" y="2154853"/>
                </a:cubicBezTo>
                <a:cubicBezTo>
                  <a:pt x="5190872" y="2143020"/>
                  <a:pt x="5186942" y="2131192"/>
                  <a:pt x="5183009" y="2123309"/>
                </a:cubicBezTo>
                <a:cubicBezTo>
                  <a:pt x="5183009" y="2119365"/>
                  <a:pt x="5183009" y="2114435"/>
                  <a:pt x="5182517" y="2109999"/>
                </a:cubicBezTo>
                <a:lnTo>
                  <a:pt x="5179218" y="2100077"/>
                </a:lnTo>
                <a:lnTo>
                  <a:pt x="5179173" y="2100077"/>
                </a:lnTo>
                <a:cubicBezTo>
                  <a:pt x="5175270" y="2096177"/>
                  <a:pt x="5175270" y="2092262"/>
                  <a:pt x="5171374" y="2088361"/>
                </a:cubicBezTo>
                <a:cubicBezTo>
                  <a:pt x="5163582" y="2080546"/>
                  <a:pt x="5159678" y="2068816"/>
                  <a:pt x="5147983" y="2061001"/>
                </a:cubicBezTo>
                <a:cubicBezTo>
                  <a:pt x="5140191" y="2061001"/>
                  <a:pt x="5144087" y="2049285"/>
                  <a:pt x="5144087" y="2045370"/>
                </a:cubicBezTo>
                <a:cubicBezTo>
                  <a:pt x="5144087" y="2041470"/>
                  <a:pt x="5144087" y="2037555"/>
                  <a:pt x="5147983" y="2033655"/>
                </a:cubicBezTo>
                <a:lnTo>
                  <a:pt x="5148896" y="2030912"/>
                </a:lnTo>
                <a:lnTo>
                  <a:pt x="5149518" y="2027259"/>
                </a:lnTo>
                <a:cubicBezTo>
                  <a:pt x="5151710" y="2016804"/>
                  <a:pt x="5156094" y="1999189"/>
                  <a:pt x="5156094" y="1999189"/>
                </a:cubicBezTo>
                <a:cubicBezTo>
                  <a:pt x="5152197" y="1995283"/>
                  <a:pt x="5148300" y="2003112"/>
                  <a:pt x="5148300" y="1995283"/>
                </a:cubicBezTo>
                <a:cubicBezTo>
                  <a:pt x="5148300" y="1991378"/>
                  <a:pt x="5156094" y="1987454"/>
                  <a:pt x="5156094" y="1983549"/>
                </a:cubicBezTo>
                <a:cubicBezTo>
                  <a:pt x="5152197" y="1983549"/>
                  <a:pt x="5152197" y="1983549"/>
                  <a:pt x="5152197" y="1983549"/>
                </a:cubicBezTo>
                <a:cubicBezTo>
                  <a:pt x="5148300" y="1983549"/>
                  <a:pt x="5156094" y="1975720"/>
                  <a:pt x="5152197" y="1971797"/>
                </a:cubicBezTo>
                <a:cubicBezTo>
                  <a:pt x="5152197" y="1971797"/>
                  <a:pt x="5148300" y="1971797"/>
                  <a:pt x="5148300" y="1963985"/>
                </a:cubicBezTo>
                <a:cubicBezTo>
                  <a:pt x="5148300" y="1963985"/>
                  <a:pt x="5144403" y="1960062"/>
                  <a:pt x="5144403" y="1960062"/>
                </a:cubicBezTo>
                <a:cubicBezTo>
                  <a:pt x="5136616" y="1952233"/>
                  <a:pt x="5136616" y="1944422"/>
                  <a:pt x="5132719" y="1932670"/>
                </a:cubicBezTo>
                <a:cubicBezTo>
                  <a:pt x="5132719" y="1924859"/>
                  <a:pt x="5132719" y="1913106"/>
                  <a:pt x="5128822" y="1905295"/>
                </a:cubicBezTo>
                <a:cubicBezTo>
                  <a:pt x="5128822" y="1901372"/>
                  <a:pt x="5124925" y="1901372"/>
                  <a:pt x="5121028" y="1901372"/>
                </a:cubicBezTo>
                <a:cubicBezTo>
                  <a:pt x="5117131" y="1897466"/>
                  <a:pt x="5121028" y="1889637"/>
                  <a:pt x="5117131" y="1889637"/>
                </a:cubicBezTo>
                <a:cubicBezTo>
                  <a:pt x="5124925" y="1893543"/>
                  <a:pt x="5105447" y="1905295"/>
                  <a:pt x="5101550" y="1905295"/>
                </a:cubicBezTo>
                <a:cubicBezTo>
                  <a:pt x="5101550" y="1909201"/>
                  <a:pt x="5089866" y="1913106"/>
                  <a:pt x="5089866" y="1913106"/>
                </a:cubicBezTo>
                <a:cubicBezTo>
                  <a:pt x="5089866" y="1913106"/>
                  <a:pt x="5089866" y="1909201"/>
                  <a:pt x="5089866" y="1909201"/>
                </a:cubicBezTo>
                <a:cubicBezTo>
                  <a:pt x="5085969" y="1909201"/>
                  <a:pt x="5085969" y="1917030"/>
                  <a:pt x="5082072" y="1917030"/>
                </a:cubicBezTo>
                <a:cubicBezTo>
                  <a:pt x="5082072" y="1917030"/>
                  <a:pt x="5082072" y="1909201"/>
                  <a:pt x="5082072" y="1909201"/>
                </a:cubicBezTo>
                <a:cubicBezTo>
                  <a:pt x="5082072" y="1909201"/>
                  <a:pt x="5078174" y="1913106"/>
                  <a:pt x="5078174" y="1913106"/>
                </a:cubicBezTo>
                <a:cubicBezTo>
                  <a:pt x="5078174" y="1913106"/>
                  <a:pt x="5078174" y="1901372"/>
                  <a:pt x="5078174" y="1901372"/>
                </a:cubicBezTo>
                <a:cubicBezTo>
                  <a:pt x="5078174" y="1901372"/>
                  <a:pt x="5078174" y="1913106"/>
                  <a:pt x="5074277" y="1913106"/>
                </a:cubicBezTo>
                <a:cubicBezTo>
                  <a:pt x="5074277" y="1913106"/>
                  <a:pt x="5078174" y="1877903"/>
                  <a:pt x="5078174" y="1877903"/>
                </a:cubicBezTo>
                <a:cubicBezTo>
                  <a:pt x="5078174" y="1870074"/>
                  <a:pt x="5074277" y="1862245"/>
                  <a:pt x="5070380" y="1854416"/>
                </a:cubicBezTo>
                <a:cubicBezTo>
                  <a:pt x="5066491" y="1850511"/>
                  <a:pt x="5058696" y="1850511"/>
                  <a:pt x="5062593" y="1854416"/>
                </a:cubicBezTo>
                <a:cubicBezTo>
                  <a:pt x="5058696" y="1846587"/>
                  <a:pt x="5066491" y="1846587"/>
                  <a:pt x="5062593" y="1838776"/>
                </a:cubicBezTo>
                <a:cubicBezTo>
                  <a:pt x="5062593" y="1838776"/>
                  <a:pt x="5050902" y="1823118"/>
                  <a:pt x="5050902" y="1823118"/>
                </a:cubicBezTo>
                <a:cubicBezTo>
                  <a:pt x="5050902" y="1823118"/>
                  <a:pt x="5054799" y="1834853"/>
                  <a:pt x="5054799" y="1834853"/>
                </a:cubicBezTo>
                <a:cubicBezTo>
                  <a:pt x="5050902" y="1830947"/>
                  <a:pt x="5035321" y="1811384"/>
                  <a:pt x="5035321" y="1807460"/>
                </a:cubicBezTo>
                <a:lnTo>
                  <a:pt x="5038517" y="1802649"/>
                </a:lnTo>
                <a:lnTo>
                  <a:pt x="5034451" y="1806736"/>
                </a:lnTo>
                <a:cubicBezTo>
                  <a:pt x="5030574" y="1798937"/>
                  <a:pt x="5030574" y="1791138"/>
                  <a:pt x="5030574" y="1783339"/>
                </a:cubicBezTo>
                <a:cubicBezTo>
                  <a:pt x="5030574" y="1775545"/>
                  <a:pt x="5026697" y="1779442"/>
                  <a:pt x="5026697" y="1775545"/>
                </a:cubicBezTo>
                <a:cubicBezTo>
                  <a:pt x="5026697" y="1767746"/>
                  <a:pt x="5015067" y="1775545"/>
                  <a:pt x="5011190" y="1771643"/>
                </a:cubicBezTo>
                <a:cubicBezTo>
                  <a:pt x="5011190" y="1767746"/>
                  <a:pt x="5007313" y="1759947"/>
                  <a:pt x="5003432" y="1759947"/>
                </a:cubicBezTo>
                <a:cubicBezTo>
                  <a:pt x="5007313" y="1759947"/>
                  <a:pt x="5011190" y="1779442"/>
                  <a:pt x="5011190" y="1783339"/>
                </a:cubicBezTo>
                <a:cubicBezTo>
                  <a:pt x="5007313" y="1795040"/>
                  <a:pt x="4991801" y="1783339"/>
                  <a:pt x="4991801" y="1779442"/>
                </a:cubicBezTo>
                <a:cubicBezTo>
                  <a:pt x="4991801" y="1787241"/>
                  <a:pt x="4991801" y="1798937"/>
                  <a:pt x="4987924" y="1787241"/>
                </a:cubicBezTo>
                <a:cubicBezTo>
                  <a:pt x="4987924" y="1787241"/>
                  <a:pt x="4987924" y="1791138"/>
                  <a:pt x="4987924" y="1791138"/>
                </a:cubicBezTo>
                <a:cubicBezTo>
                  <a:pt x="4984047" y="1791138"/>
                  <a:pt x="4984047" y="1787241"/>
                  <a:pt x="4984047" y="1783339"/>
                </a:cubicBezTo>
                <a:cubicBezTo>
                  <a:pt x="4984047" y="1787241"/>
                  <a:pt x="4984047" y="1798937"/>
                  <a:pt x="4980170" y="1795040"/>
                </a:cubicBezTo>
                <a:cubicBezTo>
                  <a:pt x="4984047" y="1783339"/>
                  <a:pt x="4980170" y="1771643"/>
                  <a:pt x="4972412" y="1759947"/>
                </a:cubicBezTo>
                <a:cubicBezTo>
                  <a:pt x="4968535" y="1752147"/>
                  <a:pt x="4960781" y="1744348"/>
                  <a:pt x="4964658" y="1732652"/>
                </a:cubicBezTo>
                <a:cubicBezTo>
                  <a:pt x="4968535" y="1720956"/>
                  <a:pt x="4987924" y="1728750"/>
                  <a:pt x="4976293" y="1717054"/>
                </a:cubicBezTo>
                <a:lnTo>
                  <a:pt x="4976185" y="1716952"/>
                </a:lnTo>
                <a:lnTo>
                  <a:pt x="4976172" y="1724692"/>
                </a:lnTo>
                <a:cubicBezTo>
                  <a:pt x="4972266" y="1725671"/>
                  <a:pt x="4966409" y="1726649"/>
                  <a:pt x="4964459" y="1732521"/>
                </a:cubicBezTo>
                <a:cubicBezTo>
                  <a:pt x="4960533" y="1744266"/>
                  <a:pt x="4968359" y="1752095"/>
                  <a:pt x="4972259" y="1759925"/>
                </a:cubicBezTo>
                <a:cubicBezTo>
                  <a:pt x="4980085" y="1771669"/>
                  <a:pt x="4983985" y="1783387"/>
                  <a:pt x="4980085" y="1795131"/>
                </a:cubicBezTo>
                <a:cubicBezTo>
                  <a:pt x="4976185" y="1795131"/>
                  <a:pt x="4980085" y="1791216"/>
                  <a:pt x="4976185" y="1787301"/>
                </a:cubicBezTo>
                <a:cubicBezTo>
                  <a:pt x="4976185" y="1787301"/>
                  <a:pt x="4972259" y="1799046"/>
                  <a:pt x="4964459" y="1795131"/>
                </a:cubicBezTo>
                <a:cubicBezTo>
                  <a:pt x="4960533" y="1787301"/>
                  <a:pt x="4968359" y="1787301"/>
                  <a:pt x="4968359" y="1779499"/>
                </a:cubicBezTo>
                <a:cubicBezTo>
                  <a:pt x="4968359" y="1783387"/>
                  <a:pt x="4960533" y="1795131"/>
                  <a:pt x="4956633" y="1795131"/>
                </a:cubicBezTo>
                <a:cubicBezTo>
                  <a:pt x="4952732" y="1799046"/>
                  <a:pt x="4941006" y="1799046"/>
                  <a:pt x="4937106" y="1806875"/>
                </a:cubicBezTo>
                <a:cubicBezTo>
                  <a:pt x="4937106" y="1810790"/>
                  <a:pt x="4944906" y="1814705"/>
                  <a:pt x="4941006" y="1818620"/>
                </a:cubicBezTo>
                <a:cubicBezTo>
                  <a:pt x="4937106" y="1822534"/>
                  <a:pt x="4933180" y="1826449"/>
                  <a:pt x="4929280" y="1830364"/>
                </a:cubicBezTo>
                <a:cubicBezTo>
                  <a:pt x="4925379" y="1834279"/>
                  <a:pt x="4917553" y="1834279"/>
                  <a:pt x="4913653" y="1838193"/>
                </a:cubicBezTo>
                <a:cubicBezTo>
                  <a:pt x="4909753" y="1842108"/>
                  <a:pt x="4905827" y="1849938"/>
                  <a:pt x="4901927" y="1853852"/>
                </a:cubicBezTo>
                <a:cubicBezTo>
                  <a:pt x="4890200" y="1861682"/>
                  <a:pt x="4878474" y="1873426"/>
                  <a:pt x="4866773" y="1885171"/>
                </a:cubicBezTo>
                <a:cubicBezTo>
                  <a:pt x="4862848" y="1889085"/>
                  <a:pt x="4858947" y="1893000"/>
                  <a:pt x="4855047" y="1900803"/>
                </a:cubicBezTo>
                <a:cubicBezTo>
                  <a:pt x="4855047" y="1904718"/>
                  <a:pt x="4843321" y="1904718"/>
                  <a:pt x="4839420" y="1908632"/>
                </a:cubicBezTo>
                <a:cubicBezTo>
                  <a:pt x="4827694" y="1912547"/>
                  <a:pt x="4812067" y="1916462"/>
                  <a:pt x="4812067" y="1932121"/>
                </a:cubicBezTo>
                <a:cubicBezTo>
                  <a:pt x="4812067" y="1943865"/>
                  <a:pt x="4815968" y="1955610"/>
                  <a:pt x="4819868" y="1967354"/>
                </a:cubicBezTo>
                <a:cubicBezTo>
                  <a:pt x="4823768" y="1979098"/>
                  <a:pt x="4804241" y="1990843"/>
                  <a:pt x="4808142" y="2006502"/>
                </a:cubicBezTo>
                <a:cubicBezTo>
                  <a:pt x="4808142" y="2010416"/>
                  <a:pt x="4812067" y="2022134"/>
                  <a:pt x="4808142" y="2026049"/>
                </a:cubicBezTo>
                <a:cubicBezTo>
                  <a:pt x="4804241" y="2029963"/>
                  <a:pt x="4796415" y="2029963"/>
                  <a:pt x="4792515" y="2033878"/>
                </a:cubicBezTo>
                <a:cubicBezTo>
                  <a:pt x="4788615" y="2037793"/>
                  <a:pt x="4780789" y="2041708"/>
                  <a:pt x="4780789" y="2049537"/>
                </a:cubicBezTo>
                <a:cubicBezTo>
                  <a:pt x="4780789" y="2053452"/>
                  <a:pt x="4780789" y="2057367"/>
                  <a:pt x="4772988" y="2061281"/>
                </a:cubicBezTo>
                <a:cubicBezTo>
                  <a:pt x="4761262" y="2073026"/>
                  <a:pt x="4753436" y="2061281"/>
                  <a:pt x="4745635" y="2049537"/>
                </a:cubicBezTo>
                <a:cubicBezTo>
                  <a:pt x="4741710" y="2037793"/>
                  <a:pt x="4741710" y="2026049"/>
                  <a:pt x="4737809" y="2014331"/>
                </a:cubicBezTo>
                <a:cubicBezTo>
                  <a:pt x="4730009" y="2002587"/>
                  <a:pt x="4718282" y="1990843"/>
                  <a:pt x="4710456" y="1975183"/>
                </a:cubicBezTo>
                <a:cubicBezTo>
                  <a:pt x="4706556" y="1963439"/>
                  <a:pt x="4706556" y="1951695"/>
                  <a:pt x="4702656" y="1939951"/>
                </a:cubicBezTo>
                <a:cubicBezTo>
                  <a:pt x="4698730" y="1928206"/>
                  <a:pt x="4690930" y="1916462"/>
                  <a:pt x="4687004" y="1908632"/>
                </a:cubicBezTo>
                <a:cubicBezTo>
                  <a:pt x="4687004" y="1904718"/>
                  <a:pt x="4683104" y="1881256"/>
                  <a:pt x="4679203" y="1877341"/>
                </a:cubicBezTo>
                <a:cubicBezTo>
                  <a:pt x="4679203" y="1877341"/>
                  <a:pt x="4675303" y="1885171"/>
                  <a:pt x="4675303" y="1885171"/>
                </a:cubicBezTo>
                <a:cubicBezTo>
                  <a:pt x="4675303" y="1881256"/>
                  <a:pt x="4679203" y="1869512"/>
                  <a:pt x="4679203" y="1861682"/>
                </a:cubicBezTo>
                <a:cubicBezTo>
                  <a:pt x="4679203" y="1853852"/>
                  <a:pt x="4679203" y="1849938"/>
                  <a:pt x="4679203" y="1842108"/>
                </a:cubicBezTo>
                <a:cubicBezTo>
                  <a:pt x="4675303" y="1838193"/>
                  <a:pt x="4671377" y="1834279"/>
                  <a:pt x="4671377" y="1830364"/>
                </a:cubicBezTo>
                <a:cubicBezTo>
                  <a:pt x="4675303" y="1822534"/>
                  <a:pt x="4683104" y="1814705"/>
                  <a:pt x="4679203" y="1810790"/>
                </a:cubicBezTo>
                <a:cubicBezTo>
                  <a:pt x="4675303" y="1806875"/>
                  <a:pt x="4667477" y="1802960"/>
                  <a:pt x="4671377" y="1802960"/>
                </a:cubicBezTo>
                <a:cubicBezTo>
                  <a:pt x="4671377" y="1799046"/>
                  <a:pt x="4675303" y="1799046"/>
                  <a:pt x="4675303" y="1795131"/>
                </a:cubicBezTo>
                <a:cubicBezTo>
                  <a:pt x="4675303" y="1795131"/>
                  <a:pt x="4667477" y="1795131"/>
                  <a:pt x="4671377" y="1795131"/>
                </a:cubicBezTo>
                <a:cubicBezTo>
                  <a:pt x="4671377" y="1795131"/>
                  <a:pt x="4675303" y="1795131"/>
                  <a:pt x="4675303" y="1791216"/>
                </a:cubicBezTo>
                <a:cubicBezTo>
                  <a:pt x="4675303" y="1791216"/>
                  <a:pt x="4671377" y="1791216"/>
                  <a:pt x="4671377" y="1791216"/>
                </a:cubicBezTo>
                <a:cubicBezTo>
                  <a:pt x="4667477" y="1787301"/>
                  <a:pt x="4675303" y="1787301"/>
                  <a:pt x="4675303" y="1783387"/>
                </a:cubicBezTo>
                <a:cubicBezTo>
                  <a:pt x="4675303" y="1783387"/>
                  <a:pt x="4667477" y="1783387"/>
                  <a:pt x="4667477" y="1783387"/>
                </a:cubicBezTo>
                <a:cubicBezTo>
                  <a:pt x="4663577" y="1783387"/>
                  <a:pt x="4667477" y="1787301"/>
                  <a:pt x="4663577" y="1791216"/>
                </a:cubicBezTo>
                <a:cubicBezTo>
                  <a:pt x="4663577" y="1791216"/>
                  <a:pt x="4659651" y="1791216"/>
                  <a:pt x="4659651" y="1795131"/>
                </a:cubicBezTo>
                <a:cubicBezTo>
                  <a:pt x="4663577" y="1795131"/>
                  <a:pt x="4667477" y="1799046"/>
                  <a:pt x="4667477" y="1799046"/>
                </a:cubicBezTo>
                <a:cubicBezTo>
                  <a:pt x="4663577" y="1806875"/>
                  <a:pt x="4651850" y="1810790"/>
                  <a:pt x="4644024" y="1814705"/>
                </a:cubicBezTo>
                <a:cubicBezTo>
                  <a:pt x="4636224" y="1814705"/>
                  <a:pt x="4632298" y="1814705"/>
                  <a:pt x="4628398" y="1810790"/>
                </a:cubicBezTo>
                <a:cubicBezTo>
                  <a:pt x="4620597" y="1802960"/>
                  <a:pt x="4601045" y="1791216"/>
                  <a:pt x="4601045" y="1783387"/>
                </a:cubicBezTo>
                <a:cubicBezTo>
                  <a:pt x="4601045" y="1775584"/>
                  <a:pt x="4612771" y="1783387"/>
                  <a:pt x="4616671" y="1779499"/>
                </a:cubicBezTo>
                <a:cubicBezTo>
                  <a:pt x="4620597" y="1779499"/>
                  <a:pt x="4628398" y="1775584"/>
                  <a:pt x="4628398" y="1771669"/>
                </a:cubicBezTo>
                <a:cubicBezTo>
                  <a:pt x="4628398" y="1771669"/>
                  <a:pt x="4604945" y="1771669"/>
                  <a:pt x="4604945" y="1771669"/>
                </a:cubicBezTo>
                <a:cubicBezTo>
                  <a:pt x="4597145" y="1763840"/>
                  <a:pt x="4593244" y="1759925"/>
                  <a:pt x="4585418" y="1752095"/>
                </a:cubicBezTo>
                <a:lnTo>
                  <a:pt x="4585708" y="1751839"/>
                </a:lnTo>
                <a:lnTo>
                  <a:pt x="4583514" y="1748327"/>
                </a:lnTo>
                <a:cubicBezTo>
                  <a:pt x="4582050" y="1746375"/>
                  <a:pt x="4580100" y="1744422"/>
                  <a:pt x="4578153" y="1744422"/>
                </a:cubicBezTo>
                <a:cubicBezTo>
                  <a:pt x="4578153" y="1748327"/>
                  <a:pt x="4582046" y="1756139"/>
                  <a:pt x="4574259" y="1752233"/>
                </a:cubicBezTo>
                <a:cubicBezTo>
                  <a:pt x="4574259" y="1748327"/>
                  <a:pt x="4570366" y="1740516"/>
                  <a:pt x="4570366" y="1736624"/>
                </a:cubicBezTo>
                <a:cubicBezTo>
                  <a:pt x="4566458" y="1732718"/>
                  <a:pt x="4562564" y="1732718"/>
                  <a:pt x="4558671" y="1728812"/>
                </a:cubicBezTo>
                <a:cubicBezTo>
                  <a:pt x="4558671" y="1724907"/>
                  <a:pt x="4558671" y="1717095"/>
                  <a:pt x="4554777" y="1717095"/>
                </a:cubicBezTo>
                <a:cubicBezTo>
                  <a:pt x="4546976" y="1717095"/>
                  <a:pt x="4543082" y="1721001"/>
                  <a:pt x="4535295" y="1721001"/>
                </a:cubicBezTo>
                <a:cubicBezTo>
                  <a:pt x="4531387" y="1721001"/>
                  <a:pt x="4523600" y="1721001"/>
                  <a:pt x="4519707" y="1721001"/>
                </a:cubicBezTo>
                <a:cubicBezTo>
                  <a:pt x="4511905" y="1717095"/>
                  <a:pt x="4504118" y="1717095"/>
                  <a:pt x="4496316" y="1717095"/>
                </a:cubicBezTo>
                <a:cubicBezTo>
                  <a:pt x="4488530" y="1721001"/>
                  <a:pt x="4476834" y="1721001"/>
                  <a:pt x="4469033" y="1724907"/>
                </a:cubicBezTo>
                <a:cubicBezTo>
                  <a:pt x="4463192" y="1724907"/>
                  <a:pt x="4460272" y="1724907"/>
                  <a:pt x="4458812" y="1723930"/>
                </a:cubicBezTo>
                <a:lnTo>
                  <a:pt x="4458092" y="1720556"/>
                </a:lnTo>
                <a:lnTo>
                  <a:pt x="4457344" y="1724187"/>
                </a:lnTo>
                <a:cubicBezTo>
                  <a:pt x="4433951" y="1720290"/>
                  <a:pt x="4406662" y="1716393"/>
                  <a:pt x="4383268" y="1712496"/>
                </a:cubicBezTo>
                <a:cubicBezTo>
                  <a:pt x="4375459" y="1708584"/>
                  <a:pt x="4371563" y="1708584"/>
                  <a:pt x="4367667" y="1696893"/>
                </a:cubicBezTo>
                <a:cubicBezTo>
                  <a:pt x="4363771" y="1689099"/>
                  <a:pt x="4363771" y="1685202"/>
                  <a:pt x="4355961" y="1681290"/>
                </a:cubicBezTo>
                <a:cubicBezTo>
                  <a:pt x="4355961" y="1681290"/>
                  <a:pt x="4348170" y="1677393"/>
                  <a:pt x="4348170" y="1681290"/>
                </a:cubicBezTo>
                <a:cubicBezTo>
                  <a:pt x="4348170" y="1681290"/>
                  <a:pt x="4352065" y="1681290"/>
                  <a:pt x="4352065" y="1681290"/>
                </a:cubicBezTo>
                <a:cubicBezTo>
                  <a:pt x="4348170" y="1685202"/>
                  <a:pt x="4336464" y="1692996"/>
                  <a:pt x="4332568" y="1692996"/>
                </a:cubicBezTo>
                <a:cubicBezTo>
                  <a:pt x="4332568" y="1692996"/>
                  <a:pt x="4332568" y="1689099"/>
                  <a:pt x="4332568" y="1689099"/>
                </a:cubicBezTo>
                <a:cubicBezTo>
                  <a:pt x="4332568" y="1689099"/>
                  <a:pt x="4320880" y="1692996"/>
                  <a:pt x="4316966" y="1692996"/>
                </a:cubicBezTo>
                <a:cubicBezTo>
                  <a:pt x="4309175" y="1689099"/>
                  <a:pt x="4301383" y="1689099"/>
                  <a:pt x="4293573" y="1685202"/>
                </a:cubicBezTo>
                <a:cubicBezTo>
                  <a:pt x="4277989" y="1677393"/>
                  <a:pt x="4258492" y="1665702"/>
                  <a:pt x="4250682" y="1653996"/>
                </a:cubicBezTo>
                <a:cubicBezTo>
                  <a:pt x="4242891" y="1642305"/>
                  <a:pt x="4238995" y="1630615"/>
                  <a:pt x="4231185" y="1618908"/>
                </a:cubicBezTo>
                <a:cubicBezTo>
                  <a:pt x="4223393" y="1611115"/>
                  <a:pt x="4219497" y="1622805"/>
                  <a:pt x="4215601" y="1618908"/>
                </a:cubicBezTo>
                <a:cubicBezTo>
                  <a:pt x="4211705" y="1615012"/>
                  <a:pt x="4219497" y="1615012"/>
                  <a:pt x="4211705" y="1615012"/>
                </a:cubicBezTo>
                <a:cubicBezTo>
                  <a:pt x="4211705" y="1615012"/>
                  <a:pt x="4207792" y="1611115"/>
                  <a:pt x="4207792" y="1611115"/>
                </a:cubicBezTo>
                <a:cubicBezTo>
                  <a:pt x="4203896" y="1615012"/>
                  <a:pt x="4207792" y="1618908"/>
                  <a:pt x="4200000" y="1622805"/>
                </a:cubicBezTo>
                <a:cubicBezTo>
                  <a:pt x="4196104" y="1615012"/>
                  <a:pt x="4188294" y="1611115"/>
                  <a:pt x="4188294" y="1599408"/>
                </a:cubicBezTo>
                <a:lnTo>
                  <a:pt x="4187746" y="1597201"/>
                </a:lnTo>
                <a:lnTo>
                  <a:pt x="4187746" y="1607699"/>
                </a:lnTo>
                <a:cubicBezTo>
                  <a:pt x="4191633" y="1615525"/>
                  <a:pt x="4195520" y="1619429"/>
                  <a:pt x="4199406" y="1623342"/>
                </a:cubicBezTo>
                <a:cubicBezTo>
                  <a:pt x="4197463" y="1625295"/>
                  <a:pt x="4192605" y="1622362"/>
                  <a:pt x="4187260" y="1619919"/>
                </a:cubicBezTo>
                <a:lnTo>
                  <a:pt x="4186771" y="1619759"/>
                </a:lnTo>
                <a:lnTo>
                  <a:pt x="4191571" y="1623000"/>
                </a:lnTo>
                <a:cubicBezTo>
                  <a:pt x="4195416" y="1630989"/>
                  <a:pt x="4191571" y="1630989"/>
                  <a:pt x="4187725" y="1630989"/>
                </a:cubicBezTo>
                <a:cubicBezTo>
                  <a:pt x="4187725" y="1630989"/>
                  <a:pt x="4195416" y="1650961"/>
                  <a:pt x="4195416" y="1650961"/>
                </a:cubicBezTo>
                <a:lnTo>
                  <a:pt x="4194919" y="1650910"/>
                </a:lnTo>
                <a:lnTo>
                  <a:pt x="4199850" y="1658539"/>
                </a:lnTo>
                <a:cubicBezTo>
                  <a:pt x="4203760" y="1666365"/>
                  <a:pt x="4207651" y="1678118"/>
                  <a:pt x="4215471" y="1678118"/>
                </a:cubicBezTo>
                <a:cubicBezTo>
                  <a:pt x="4219381" y="1678118"/>
                  <a:pt x="4223272" y="1685944"/>
                  <a:pt x="4227182" y="1685944"/>
                </a:cubicBezTo>
                <a:cubicBezTo>
                  <a:pt x="4242802" y="1693769"/>
                  <a:pt x="4223272" y="1697697"/>
                  <a:pt x="4227182" y="1705523"/>
                </a:cubicBezTo>
                <a:cubicBezTo>
                  <a:pt x="4231092" y="1709436"/>
                  <a:pt x="4238892" y="1725102"/>
                  <a:pt x="4242802" y="1725102"/>
                </a:cubicBezTo>
                <a:cubicBezTo>
                  <a:pt x="4250603" y="1736841"/>
                  <a:pt x="4262314" y="1740753"/>
                  <a:pt x="4270134" y="1756420"/>
                </a:cubicBezTo>
                <a:lnTo>
                  <a:pt x="4271625" y="1758003"/>
                </a:lnTo>
                <a:lnTo>
                  <a:pt x="4265959" y="1744594"/>
                </a:lnTo>
                <a:cubicBezTo>
                  <a:pt x="4269856" y="1752423"/>
                  <a:pt x="4277643" y="1744594"/>
                  <a:pt x="4285437" y="1740680"/>
                </a:cubicBezTo>
                <a:cubicBezTo>
                  <a:pt x="4293231" y="1740680"/>
                  <a:pt x="4297128" y="1744594"/>
                  <a:pt x="4304915" y="1740680"/>
                </a:cubicBezTo>
                <a:cubicBezTo>
                  <a:pt x="4316606" y="1740680"/>
                  <a:pt x="4324393" y="1728945"/>
                  <a:pt x="4332187" y="1721116"/>
                </a:cubicBezTo>
                <a:cubicBezTo>
                  <a:pt x="4336084" y="1717202"/>
                  <a:pt x="4347768" y="1701553"/>
                  <a:pt x="4351665" y="1701553"/>
                </a:cubicBezTo>
                <a:cubicBezTo>
                  <a:pt x="4351665" y="1701553"/>
                  <a:pt x="4347768" y="1713288"/>
                  <a:pt x="4347768" y="1713288"/>
                </a:cubicBezTo>
                <a:cubicBezTo>
                  <a:pt x="4347768" y="1717202"/>
                  <a:pt x="4351665" y="1721116"/>
                  <a:pt x="4351665" y="1725031"/>
                </a:cubicBezTo>
                <a:cubicBezTo>
                  <a:pt x="4359459" y="1736765"/>
                  <a:pt x="4363356" y="1744594"/>
                  <a:pt x="4375039" y="1748508"/>
                </a:cubicBezTo>
                <a:cubicBezTo>
                  <a:pt x="4378936" y="1752423"/>
                  <a:pt x="4394517" y="1752423"/>
                  <a:pt x="4398414" y="1756328"/>
                </a:cubicBezTo>
                <a:cubicBezTo>
                  <a:pt x="4402311" y="1764157"/>
                  <a:pt x="4406208" y="1775900"/>
                  <a:pt x="4417892" y="1775900"/>
                </a:cubicBezTo>
                <a:cubicBezTo>
                  <a:pt x="4425686" y="1779806"/>
                  <a:pt x="4414002" y="1791549"/>
                  <a:pt x="4410105" y="1795463"/>
                </a:cubicBezTo>
                <a:cubicBezTo>
                  <a:pt x="4402311" y="1803283"/>
                  <a:pt x="4402311" y="1815027"/>
                  <a:pt x="4390628" y="1818932"/>
                </a:cubicBezTo>
                <a:cubicBezTo>
                  <a:pt x="4382834" y="1818932"/>
                  <a:pt x="4375039" y="1818932"/>
                  <a:pt x="4378936" y="1826761"/>
                </a:cubicBezTo>
                <a:cubicBezTo>
                  <a:pt x="4378936" y="1834590"/>
                  <a:pt x="4382834" y="1846324"/>
                  <a:pt x="4375039" y="1850239"/>
                </a:cubicBezTo>
                <a:cubicBezTo>
                  <a:pt x="4363356" y="1854153"/>
                  <a:pt x="4363356" y="1858067"/>
                  <a:pt x="4355562" y="1865887"/>
                </a:cubicBezTo>
                <a:cubicBezTo>
                  <a:pt x="4351665" y="1873716"/>
                  <a:pt x="4339981" y="1869802"/>
                  <a:pt x="4332187" y="1873716"/>
                </a:cubicBezTo>
                <a:cubicBezTo>
                  <a:pt x="4324393" y="1881545"/>
                  <a:pt x="4336084" y="1885450"/>
                  <a:pt x="4320503" y="1889365"/>
                </a:cubicBezTo>
                <a:lnTo>
                  <a:pt x="4285987" y="1893218"/>
                </a:lnTo>
                <a:lnTo>
                  <a:pt x="4279145" y="1901439"/>
                </a:lnTo>
                <a:cubicBezTo>
                  <a:pt x="4274248" y="1903862"/>
                  <a:pt x="4268372" y="1906770"/>
                  <a:pt x="4266416" y="1912585"/>
                </a:cubicBezTo>
                <a:cubicBezTo>
                  <a:pt x="4266416" y="1920341"/>
                  <a:pt x="4250746" y="1924216"/>
                  <a:pt x="4242901" y="1928091"/>
                </a:cubicBezTo>
                <a:cubicBezTo>
                  <a:pt x="4231154" y="1931966"/>
                  <a:pt x="4219397" y="1935848"/>
                  <a:pt x="4207649" y="1939723"/>
                </a:cubicBezTo>
                <a:cubicBezTo>
                  <a:pt x="4195892" y="1943598"/>
                  <a:pt x="4188057" y="1943598"/>
                  <a:pt x="4176300" y="1947479"/>
                </a:cubicBezTo>
                <a:cubicBezTo>
                  <a:pt x="4172387" y="1951354"/>
                  <a:pt x="4168465" y="1955229"/>
                  <a:pt x="4164543" y="1959110"/>
                </a:cubicBezTo>
                <a:cubicBezTo>
                  <a:pt x="4156708" y="1959110"/>
                  <a:pt x="4148873" y="1959110"/>
                  <a:pt x="4144960" y="1959110"/>
                </a:cubicBezTo>
                <a:cubicBezTo>
                  <a:pt x="4137126" y="1962985"/>
                  <a:pt x="4133203" y="1966860"/>
                  <a:pt x="4129291" y="1970735"/>
                </a:cubicBezTo>
                <a:cubicBezTo>
                  <a:pt x="4121446" y="1974616"/>
                  <a:pt x="4101864" y="1978491"/>
                  <a:pt x="4097941" y="1970735"/>
                </a:cubicBezTo>
                <a:cubicBezTo>
                  <a:pt x="4094029" y="1966860"/>
                  <a:pt x="4094029" y="1959110"/>
                  <a:pt x="4094029" y="1955229"/>
                </a:cubicBezTo>
                <a:cubicBezTo>
                  <a:pt x="4090107" y="1947479"/>
                  <a:pt x="4086194" y="1935848"/>
                  <a:pt x="4086194" y="1928091"/>
                </a:cubicBezTo>
                <a:cubicBezTo>
                  <a:pt x="4082272" y="1920341"/>
                  <a:pt x="4082272" y="1912585"/>
                  <a:pt x="4086194" y="1904829"/>
                </a:cubicBezTo>
                <a:lnTo>
                  <a:pt x="4088259" y="1899923"/>
                </a:lnTo>
                <a:lnTo>
                  <a:pt x="4086615" y="1901269"/>
                </a:lnTo>
                <a:cubicBezTo>
                  <a:pt x="4082724" y="1901269"/>
                  <a:pt x="4082724" y="1893444"/>
                  <a:pt x="4082724" y="1889531"/>
                </a:cubicBezTo>
                <a:cubicBezTo>
                  <a:pt x="4078814" y="1885603"/>
                  <a:pt x="4070994" y="1877777"/>
                  <a:pt x="4067103" y="1869952"/>
                </a:cubicBezTo>
                <a:cubicBezTo>
                  <a:pt x="4059284" y="1862126"/>
                  <a:pt x="4055393" y="1846460"/>
                  <a:pt x="4047573" y="1834721"/>
                </a:cubicBezTo>
                <a:cubicBezTo>
                  <a:pt x="4039772" y="1822968"/>
                  <a:pt x="4024151" y="1819055"/>
                  <a:pt x="4016332" y="1803388"/>
                </a:cubicBezTo>
                <a:cubicBezTo>
                  <a:pt x="4012441" y="1795563"/>
                  <a:pt x="4016332" y="1787737"/>
                  <a:pt x="4012441" y="1779912"/>
                </a:cubicBezTo>
                <a:cubicBezTo>
                  <a:pt x="4012441" y="1768158"/>
                  <a:pt x="4008531" y="1760333"/>
                  <a:pt x="4004621" y="1752507"/>
                </a:cubicBezTo>
                <a:cubicBezTo>
                  <a:pt x="4000730" y="1744666"/>
                  <a:pt x="3992910" y="1744666"/>
                  <a:pt x="3985109" y="1736841"/>
                </a:cubicBezTo>
                <a:cubicBezTo>
                  <a:pt x="3981199" y="1732928"/>
                  <a:pt x="3977290" y="1729015"/>
                  <a:pt x="3973399" y="1721174"/>
                </a:cubicBezTo>
                <a:cubicBezTo>
                  <a:pt x="3969489" y="1709436"/>
                  <a:pt x="3965579" y="1701610"/>
                  <a:pt x="3957778" y="1693769"/>
                </a:cubicBezTo>
                <a:cubicBezTo>
                  <a:pt x="3953868" y="1682031"/>
                  <a:pt x="3946067" y="1666365"/>
                  <a:pt x="3938247" y="1658539"/>
                </a:cubicBezTo>
                <a:cubicBezTo>
                  <a:pt x="3930447" y="1654626"/>
                  <a:pt x="3926537" y="1658539"/>
                  <a:pt x="3930447" y="1646801"/>
                </a:cubicBezTo>
                <a:cubicBezTo>
                  <a:pt x="3930447" y="1638960"/>
                  <a:pt x="3930447" y="1635047"/>
                  <a:pt x="3934338" y="1627221"/>
                </a:cubicBezTo>
                <a:lnTo>
                  <a:pt x="3936119" y="1628078"/>
                </a:lnTo>
                <a:lnTo>
                  <a:pt x="3935007" y="1626623"/>
                </a:lnTo>
                <a:cubicBezTo>
                  <a:pt x="3934523" y="1625148"/>
                  <a:pt x="3934523" y="1623182"/>
                  <a:pt x="3934523" y="1619249"/>
                </a:cubicBezTo>
                <a:lnTo>
                  <a:pt x="3946081" y="1591814"/>
                </a:lnTo>
                <a:lnTo>
                  <a:pt x="3936668" y="1579262"/>
                </a:lnTo>
                <a:lnTo>
                  <a:pt x="3938518" y="1587872"/>
                </a:lnTo>
                <a:cubicBezTo>
                  <a:pt x="3942511" y="1595756"/>
                  <a:pt x="3946504" y="1591812"/>
                  <a:pt x="3942511" y="1599700"/>
                </a:cubicBezTo>
                <a:cubicBezTo>
                  <a:pt x="3938518" y="1607589"/>
                  <a:pt x="3934524" y="1611528"/>
                  <a:pt x="3934524" y="1615472"/>
                </a:cubicBezTo>
                <a:cubicBezTo>
                  <a:pt x="3930531" y="1627300"/>
                  <a:pt x="3930531" y="1639132"/>
                  <a:pt x="3926538" y="1647016"/>
                </a:cubicBezTo>
                <a:cubicBezTo>
                  <a:pt x="3926538" y="1647016"/>
                  <a:pt x="3926538" y="1647016"/>
                  <a:pt x="3926538" y="1650960"/>
                </a:cubicBezTo>
                <a:cubicBezTo>
                  <a:pt x="3926538" y="1635188"/>
                  <a:pt x="3922545" y="1623361"/>
                  <a:pt x="3922545" y="1611528"/>
                </a:cubicBezTo>
                <a:lnTo>
                  <a:pt x="3920059" y="1599252"/>
                </a:lnTo>
                <a:lnTo>
                  <a:pt x="3923053" y="1634933"/>
                </a:lnTo>
                <a:cubicBezTo>
                  <a:pt x="3926977" y="1638828"/>
                  <a:pt x="3926977" y="1646620"/>
                  <a:pt x="3926977" y="1654411"/>
                </a:cubicBezTo>
                <a:cubicBezTo>
                  <a:pt x="3926977" y="1654411"/>
                  <a:pt x="3923053" y="1666098"/>
                  <a:pt x="3919130" y="1666098"/>
                </a:cubicBezTo>
                <a:cubicBezTo>
                  <a:pt x="3915207" y="1666098"/>
                  <a:pt x="3883851" y="1611559"/>
                  <a:pt x="3883851" y="1611559"/>
                </a:cubicBezTo>
                <a:cubicBezTo>
                  <a:pt x="3879927" y="1615454"/>
                  <a:pt x="3887764" y="1638828"/>
                  <a:pt x="3891687" y="1642724"/>
                </a:cubicBezTo>
                <a:cubicBezTo>
                  <a:pt x="3899534" y="1650515"/>
                  <a:pt x="3903447" y="1666098"/>
                  <a:pt x="3911294" y="1677785"/>
                </a:cubicBezTo>
                <a:cubicBezTo>
                  <a:pt x="3919130" y="1689472"/>
                  <a:pt x="3926977" y="1705055"/>
                  <a:pt x="3930890" y="1720637"/>
                </a:cubicBezTo>
                <a:cubicBezTo>
                  <a:pt x="3934813" y="1724533"/>
                  <a:pt x="3946573" y="1744011"/>
                  <a:pt x="3950496" y="1744011"/>
                </a:cubicBezTo>
                <a:cubicBezTo>
                  <a:pt x="3942660" y="1744011"/>
                  <a:pt x="3942660" y="1744011"/>
                  <a:pt x="3946573" y="1751803"/>
                </a:cubicBezTo>
                <a:cubicBezTo>
                  <a:pt x="3946573" y="1763490"/>
                  <a:pt x="3946573" y="1763490"/>
                  <a:pt x="3934813" y="1767385"/>
                </a:cubicBezTo>
                <a:lnTo>
                  <a:pt x="3932648" y="1770973"/>
                </a:lnTo>
                <a:lnTo>
                  <a:pt x="3946304" y="1764130"/>
                </a:lnTo>
                <a:cubicBezTo>
                  <a:pt x="3950225" y="1771966"/>
                  <a:pt x="3961958" y="1775883"/>
                  <a:pt x="3969785" y="1783700"/>
                </a:cubicBezTo>
                <a:cubicBezTo>
                  <a:pt x="3969785" y="1791535"/>
                  <a:pt x="3969785" y="1795453"/>
                  <a:pt x="3973691" y="1799371"/>
                </a:cubicBezTo>
                <a:cubicBezTo>
                  <a:pt x="3977612" y="1803288"/>
                  <a:pt x="3981518" y="1803288"/>
                  <a:pt x="3977612" y="1807188"/>
                </a:cubicBezTo>
                <a:cubicBezTo>
                  <a:pt x="3973691" y="1807188"/>
                  <a:pt x="3977612" y="1826776"/>
                  <a:pt x="3977612" y="1830694"/>
                </a:cubicBezTo>
                <a:cubicBezTo>
                  <a:pt x="3977612" y="1838511"/>
                  <a:pt x="3981518" y="1846346"/>
                  <a:pt x="3989344" y="1854181"/>
                </a:cubicBezTo>
                <a:lnTo>
                  <a:pt x="3998828" y="1866832"/>
                </a:lnTo>
                <a:lnTo>
                  <a:pt x="4000247" y="1865318"/>
                </a:lnTo>
                <a:cubicBezTo>
                  <a:pt x="4011977" y="1877023"/>
                  <a:pt x="4011977" y="1888733"/>
                  <a:pt x="4015887" y="1900438"/>
                </a:cubicBezTo>
                <a:cubicBezTo>
                  <a:pt x="4015887" y="1908245"/>
                  <a:pt x="4019797" y="1912148"/>
                  <a:pt x="4023707" y="1919955"/>
                </a:cubicBezTo>
                <a:cubicBezTo>
                  <a:pt x="4023707" y="1919955"/>
                  <a:pt x="4027617" y="1927757"/>
                  <a:pt x="4027617" y="1927757"/>
                </a:cubicBezTo>
                <a:cubicBezTo>
                  <a:pt x="4027617" y="1923853"/>
                  <a:pt x="4023707" y="1919955"/>
                  <a:pt x="4027617" y="1919955"/>
                </a:cubicBezTo>
                <a:cubicBezTo>
                  <a:pt x="4031527" y="1919955"/>
                  <a:pt x="4031527" y="1927757"/>
                  <a:pt x="4035437" y="1927757"/>
                </a:cubicBezTo>
                <a:cubicBezTo>
                  <a:pt x="4043257" y="1931660"/>
                  <a:pt x="4051077" y="1931660"/>
                  <a:pt x="4054987" y="1939467"/>
                </a:cubicBezTo>
                <a:cubicBezTo>
                  <a:pt x="4062807" y="1951172"/>
                  <a:pt x="4074537" y="1962882"/>
                  <a:pt x="4086267" y="1970683"/>
                </a:cubicBezTo>
                <a:lnTo>
                  <a:pt x="4074704" y="1978379"/>
                </a:lnTo>
                <a:lnTo>
                  <a:pt x="4074986" y="1978833"/>
                </a:lnTo>
                <a:cubicBezTo>
                  <a:pt x="4075474" y="1981780"/>
                  <a:pt x="4073521" y="1984729"/>
                  <a:pt x="4067664" y="1990626"/>
                </a:cubicBezTo>
                <a:lnTo>
                  <a:pt x="4067568" y="1991074"/>
                </a:lnTo>
                <a:lnTo>
                  <a:pt x="4075176" y="1979579"/>
                </a:lnTo>
                <a:cubicBezTo>
                  <a:pt x="4082867" y="1971833"/>
                  <a:pt x="4090558" y="1971833"/>
                  <a:pt x="4094403" y="1983453"/>
                </a:cubicBezTo>
                <a:cubicBezTo>
                  <a:pt x="4098249" y="1987327"/>
                  <a:pt x="4082867" y="1991199"/>
                  <a:pt x="4079021" y="1995073"/>
                </a:cubicBezTo>
                <a:cubicBezTo>
                  <a:pt x="4080944" y="1993136"/>
                  <a:pt x="4084790" y="1993136"/>
                  <a:pt x="4088154" y="1994104"/>
                </a:cubicBezTo>
                <a:lnTo>
                  <a:pt x="4093794" y="1998473"/>
                </a:lnTo>
                <a:lnTo>
                  <a:pt x="4093928" y="1998293"/>
                </a:lnTo>
                <a:lnTo>
                  <a:pt x="4094341" y="1998805"/>
                </a:lnTo>
                <a:lnTo>
                  <a:pt x="4094984" y="1998482"/>
                </a:lnTo>
                <a:lnTo>
                  <a:pt x="4094550" y="1999065"/>
                </a:lnTo>
                <a:lnTo>
                  <a:pt x="4104174" y="2011017"/>
                </a:lnTo>
                <a:cubicBezTo>
                  <a:pt x="4107588" y="2013953"/>
                  <a:pt x="4111488" y="2015913"/>
                  <a:pt x="4117342" y="2017875"/>
                </a:cubicBezTo>
                <a:cubicBezTo>
                  <a:pt x="4125136" y="2021786"/>
                  <a:pt x="4132946" y="2013950"/>
                  <a:pt x="4136843" y="2010039"/>
                </a:cubicBezTo>
                <a:cubicBezTo>
                  <a:pt x="4148550" y="2010039"/>
                  <a:pt x="4148550" y="2013950"/>
                  <a:pt x="4156344" y="2013950"/>
                </a:cubicBezTo>
                <a:cubicBezTo>
                  <a:pt x="4164153" y="2013950"/>
                  <a:pt x="4168051" y="2006129"/>
                  <a:pt x="4175860" y="2002219"/>
                </a:cubicBezTo>
                <a:cubicBezTo>
                  <a:pt x="4175860" y="2002219"/>
                  <a:pt x="4175860" y="2006129"/>
                  <a:pt x="4179757" y="2006129"/>
                </a:cubicBezTo>
                <a:cubicBezTo>
                  <a:pt x="4183654" y="2006129"/>
                  <a:pt x="4187567" y="2006129"/>
                  <a:pt x="4187567" y="2002219"/>
                </a:cubicBezTo>
                <a:cubicBezTo>
                  <a:pt x="4199258" y="2002219"/>
                  <a:pt x="4210965" y="2002219"/>
                  <a:pt x="4218775" y="2002219"/>
                </a:cubicBezTo>
                <a:cubicBezTo>
                  <a:pt x="4226569" y="1998293"/>
                  <a:pt x="4230482" y="1994383"/>
                  <a:pt x="4234379" y="1990472"/>
                </a:cubicBezTo>
                <a:cubicBezTo>
                  <a:pt x="4238276" y="1990472"/>
                  <a:pt x="4249983" y="1990472"/>
                  <a:pt x="4246086" y="1994383"/>
                </a:cubicBezTo>
                <a:cubicBezTo>
                  <a:pt x="4242173" y="1998293"/>
                  <a:pt x="4246086" y="2013950"/>
                  <a:pt x="4246086" y="2017875"/>
                </a:cubicBezTo>
                <a:cubicBezTo>
                  <a:pt x="4242173" y="2025696"/>
                  <a:pt x="4242173" y="2037443"/>
                  <a:pt x="4238276" y="2045263"/>
                </a:cubicBezTo>
                <a:cubicBezTo>
                  <a:pt x="4230482" y="2060920"/>
                  <a:pt x="4218775" y="2068756"/>
                  <a:pt x="4210965" y="2084413"/>
                </a:cubicBezTo>
                <a:cubicBezTo>
                  <a:pt x="4195361" y="2119637"/>
                  <a:pt x="4175860" y="2154861"/>
                  <a:pt x="4140740" y="2178354"/>
                </a:cubicBezTo>
                <a:cubicBezTo>
                  <a:pt x="4113429" y="2197921"/>
                  <a:pt x="4086118" y="2213578"/>
                  <a:pt x="4066618" y="2244891"/>
                </a:cubicBezTo>
                <a:cubicBezTo>
                  <a:pt x="4058808" y="2252712"/>
                  <a:pt x="4054911" y="2256623"/>
                  <a:pt x="4047117" y="2260548"/>
                </a:cubicBezTo>
                <a:cubicBezTo>
                  <a:pt x="4043204" y="2264458"/>
                  <a:pt x="4043204" y="2268369"/>
                  <a:pt x="4039307" y="2272279"/>
                </a:cubicBezTo>
                <a:cubicBezTo>
                  <a:pt x="4031513" y="2272279"/>
                  <a:pt x="4027600" y="2280115"/>
                  <a:pt x="4027600" y="2287936"/>
                </a:cubicBezTo>
                <a:cubicBezTo>
                  <a:pt x="4023703" y="2295772"/>
                  <a:pt x="4019806" y="2303593"/>
                  <a:pt x="4011996" y="2315339"/>
                </a:cubicBezTo>
                <a:lnTo>
                  <a:pt x="4011318" y="2314878"/>
                </a:lnTo>
                <a:lnTo>
                  <a:pt x="4011100" y="2315656"/>
                </a:lnTo>
                <a:cubicBezTo>
                  <a:pt x="4008910" y="2323569"/>
                  <a:pt x="4004528" y="2339763"/>
                  <a:pt x="4004528" y="2342711"/>
                </a:cubicBezTo>
                <a:cubicBezTo>
                  <a:pt x="4004528" y="2350553"/>
                  <a:pt x="4012317" y="2354485"/>
                  <a:pt x="4016212" y="2358406"/>
                </a:cubicBezTo>
                <a:cubicBezTo>
                  <a:pt x="4020107" y="2362338"/>
                  <a:pt x="4012317" y="2370180"/>
                  <a:pt x="4016212" y="2374111"/>
                </a:cubicBezTo>
                <a:cubicBezTo>
                  <a:pt x="4016212" y="2397658"/>
                  <a:pt x="4016212" y="2413364"/>
                  <a:pt x="4035685" y="2425137"/>
                </a:cubicBezTo>
                <a:lnTo>
                  <a:pt x="4031995" y="2427462"/>
                </a:lnTo>
                <a:lnTo>
                  <a:pt x="4035985" y="2432277"/>
                </a:lnTo>
                <a:cubicBezTo>
                  <a:pt x="4035985" y="2455793"/>
                  <a:pt x="4032098" y="2487148"/>
                  <a:pt x="4043770" y="2510648"/>
                </a:cubicBezTo>
                <a:cubicBezTo>
                  <a:pt x="4047667" y="2518486"/>
                  <a:pt x="4024313" y="2542002"/>
                  <a:pt x="4020416" y="2545929"/>
                </a:cubicBezTo>
                <a:cubicBezTo>
                  <a:pt x="4012631" y="2553752"/>
                  <a:pt x="4004846" y="2557679"/>
                  <a:pt x="3997062" y="2561590"/>
                </a:cubicBezTo>
                <a:cubicBezTo>
                  <a:pt x="3989277" y="2561590"/>
                  <a:pt x="3981492" y="2569429"/>
                  <a:pt x="3977595" y="2569429"/>
                </a:cubicBezTo>
                <a:cubicBezTo>
                  <a:pt x="3965923" y="2565518"/>
                  <a:pt x="3962026" y="2589034"/>
                  <a:pt x="3954241" y="2592945"/>
                </a:cubicBezTo>
                <a:cubicBezTo>
                  <a:pt x="3946456" y="2596856"/>
                  <a:pt x="3942559" y="2600783"/>
                  <a:pt x="3934774" y="2608622"/>
                </a:cubicBezTo>
                <a:cubicBezTo>
                  <a:pt x="3926990" y="2616461"/>
                  <a:pt x="3926990" y="2604695"/>
                  <a:pt x="3923092" y="2608622"/>
                </a:cubicBezTo>
                <a:cubicBezTo>
                  <a:pt x="3923092" y="2608622"/>
                  <a:pt x="3938671" y="2663476"/>
                  <a:pt x="3938671" y="2671315"/>
                </a:cubicBezTo>
                <a:cubicBezTo>
                  <a:pt x="3938671" y="2679153"/>
                  <a:pt x="3938671" y="2698742"/>
                  <a:pt x="3938671" y="2702669"/>
                </a:cubicBezTo>
                <a:cubicBezTo>
                  <a:pt x="3930887" y="2714419"/>
                  <a:pt x="3915308" y="2718346"/>
                  <a:pt x="3903635" y="2722258"/>
                </a:cubicBezTo>
                <a:cubicBezTo>
                  <a:pt x="3895851" y="2726169"/>
                  <a:pt x="3884169" y="2734008"/>
                  <a:pt x="3884169" y="2745774"/>
                </a:cubicBezTo>
                <a:cubicBezTo>
                  <a:pt x="3884169" y="2745774"/>
                  <a:pt x="3888066" y="2745774"/>
                  <a:pt x="3891954" y="2745774"/>
                </a:cubicBezTo>
                <a:cubicBezTo>
                  <a:pt x="3891954" y="2745774"/>
                  <a:pt x="3891954" y="2753612"/>
                  <a:pt x="3888066" y="2757524"/>
                </a:cubicBezTo>
                <a:lnTo>
                  <a:pt x="3884197" y="2760771"/>
                </a:lnTo>
                <a:lnTo>
                  <a:pt x="3887936" y="2760771"/>
                </a:lnTo>
                <a:cubicBezTo>
                  <a:pt x="3887936" y="2768605"/>
                  <a:pt x="3884033" y="2784271"/>
                  <a:pt x="3880116" y="2792104"/>
                </a:cubicBezTo>
                <a:cubicBezTo>
                  <a:pt x="3876213" y="2799950"/>
                  <a:pt x="3864475" y="2803867"/>
                  <a:pt x="3860572" y="2807783"/>
                </a:cubicBezTo>
                <a:cubicBezTo>
                  <a:pt x="3848849" y="2823450"/>
                  <a:pt x="3844931" y="2839116"/>
                  <a:pt x="3833208" y="2850866"/>
                </a:cubicBezTo>
                <a:cubicBezTo>
                  <a:pt x="3821485" y="2862616"/>
                  <a:pt x="3813664" y="2874366"/>
                  <a:pt x="3801941" y="2882199"/>
                </a:cubicBezTo>
                <a:cubicBezTo>
                  <a:pt x="3790218" y="2893961"/>
                  <a:pt x="3774577" y="2909628"/>
                  <a:pt x="3758936" y="2905711"/>
                </a:cubicBezTo>
                <a:cubicBezTo>
                  <a:pt x="3747213" y="2901795"/>
                  <a:pt x="3751116" y="2917461"/>
                  <a:pt x="3751116" y="2917461"/>
                </a:cubicBezTo>
                <a:cubicBezTo>
                  <a:pt x="3743310" y="2917461"/>
                  <a:pt x="3743310" y="2909628"/>
                  <a:pt x="3743310" y="2905711"/>
                </a:cubicBezTo>
                <a:cubicBezTo>
                  <a:pt x="3739392" y="2905711"/>
                  <a:pt x="3739392" y="2909628"/>
                  <a:pt x="3739392" y="2909628"/>
                </a:cubicBezTo>
                <a:cubicBezTo>
                  <a:pt x="3735489" y="2909628"/>
                  <a:pt x="3735489" y="2913544"/>
                  <a:pt x="3731572" y="2913544"/>
                </a:cubicBezTo>
                <a:cubicBezTo>
                  <a:pt x="3731572" y="2913544"/>
                  <a:pt x="3727669" y="2913544"/>
                  <a:pt x="3727669" y="2913544"/>
                </a:cubicBezTo>
                <a:cubicBezTo>
                  <a:pt x="3715946" y="2913544"/>
                  <a:pt x="3708125" y="2913544"/>
                  <a:pt x="3700305" y="2913544"/>
                </a:cubicBezTo>
                <a:cubicBezTo>
                  <a:pt x="3692485" y="2913544"/>
                  <a:pt x="3688582" y="2913544"/>
                  <a:pt x="3680761" y="2917461"/>
                </a:cubicBezTo>
                <a:cubicBezTo>
                  <a:pt x="3676844" y="2925294"/>
                  <a:pt x="3669038" y="2917461"/>
                  <a:pt x="3661218" y="2921378"/>
                </a:cubicBezTo>
                <a:cubicBezTo>
                  <a:pt x="3653397" y="2921378"/>
                  <a:pt x="3645577" y="2933128"/>
                  <a:pt x="3637757" y="2929211"/>
                </a:cubicBezTo>
                <a:cubicBezTo>
                  <a:pt x="3633854" y="2925294"/>
                  <a:pt x="3622130" y="2913544"/>
                  <a:pt x="3622130" y="2913544"/>
                </a:cubicBezTo>
                <a:cubicBezTo>
                  <a:pt x="3618213" y="2913544"/>
                  <a:pt x="3618213" y="2921378"/>
                  <a:pt x="3618213" y="2921378"/>
                </a:cubicBezTo>
                <a:cubicBezTo>
                  <a:pt x="3614310" y="2917461"/>
                  <a:pt x="3618213" y="2909628"/>
                  <a:pt x="3614310" y="2905711"/>
                </a:cubicBezTo>
                <a:cubicBezTo>
                  <a:pt x="3614310" y="2905711"/>
                  <a:pt x="3614310" y="2901795"/>
                  <a:pt x="3610392" y="2897878"/>
                </a:cubicBezTo>
                <a:cubicBezTo>
                  <a:pt x="3606489" y="2890045"/>
                  <a:pt x="3610392" y="2890045"/>
                  <a:pt x="3614310" y="2882199"/>
                </a:cubicBezTo>
                <a:cubicBezTo>
                  <a:pt x="3622130" y="2862616"/>
                  <a:pt x="3606489" y="2854783"/>
                  <a:pt x="3598669" y="2839116"/>
                </a:cubicBezTo>
                <a:cubicBezTo>
                  <a:pt x="3598669" y="2831283"/>
                  <a:pt x="3594766" y="2823450"/>
                  <a:pt x="3590849" y="2819533"/>
                </a:cubicBezTo>
                <a:cubicBezTo>
                  <a:pt x="3588897" y="2815617"/>
                  <a:pt x="3585966" y="2810721"/>
                  <a:pt x="3584501" y="2805823"/>
                </a:cubicBezTo>
                <a:lnTo>
                  <a:pt x="3586468" y="2794784"/>
                </a:lnTo>
                <a:lnTo>
                  <a:pt x="3583499" y="2796151"/>
                </a:lnTo>
                <a:cubicBezTo>
                  <a:pt x="3575720" y="2784428"/>
                  <a:pt x="3564058" y="2772694"/>
                  <a:pt x="3560163" y="2757060"/>
                </a:cubicBezTo>
                <a:cubicBezTo>
                  <a:pt x="3556279" y="2745325"/>
                  <a:pt x="3556279" y="2733602"/>
                  <a:pt x="3552384" y="2721868"/>
                </a:cubicBezTo>
                <a:cubicBezTo>
                  <a:pt x="3552384" y="2710134"/>
                  <a:pt x="3548501" y="2702322"/>
                  <a:pt x="3548501" y="2690588"/>
                </a:cubicBezTo>
                <a:cubicBezTo>
                  <a:pt x="3548501" y="2686677"/>
                  <a:pt x="3548501" y="2674954"/>
                  <a:pt x="3548501" y="2671042"/>
                </a:cubicBezTo>
                <a:cubicBezTo>
                  <a:pt x="3544606" y="2659308"/>
                  <a:pt x="3536827" y="2651496"/>
                  <a:pt x="3532944" y="2639762"/>
                </a:cubicBezTo>
                <a:cubicBezTo>
                  <a:pt x="3529049" y="2631939"/>
                  <a:pt x="3525165" y="2620216"/>
                  <a:pt x="3521270" y="2612394"/>
                </a:cubicBezTo>
                <a:cubicBezTo>
                  <a:pt x="3517381" y="2602621"/>
                  <a:pt x="3511547" y="2595778"/>
                  <a:pt x="3507172" y="2588936"/>
                </a:cubicBezTo>
                <a:lnTo>
                  <a:pt x="3501947" y="2565993"/>
                </a:lnTo>
                <a:lnTo>
                  <a:pt x="3500593" y="2565993"/>
                </a:lnTo>
                <a:cubicBezTo>
                  <a:pt x="3500593" y="2562082"/>
                  <a:pt x="3500593" y="2554259"/>
                  <a:pt x="3500593" y="2550347"/>
                </a:cubicBezTo>
                <a:cubicBezTo>
                  <a:pt x="3500593" y="2546436"/>
                  <a:pt x="3500593" y="2538625"/>
                  <a:pt x="3500593" y="2530802"/>
                </a:cubicBezTo>
                <a:cubicBezTo>
                  <a:pt x="3504518" y="2519068"/>
                  <a:pt x="3508433" y="2507345"/>
                  <a:pt x="3512358" y="2495611"/>
                </a:cubicBezTo>
                <a:cubicBezTo>
                  <a:pt x="3516282" y="2483888"/>
                  <a:pt x="3524122" y="2476065"/>
                  <a:pt x="3531972" y="2464331"/>
                </a:cubicBezTo>
                <a:cubicBezTo>
                  <a:pt x="3543736" y="2448697"/>
                  <a:pt x="3535886" y="2429151"/>
                  <a:pt x="3524122" y="2413505"/>
                </a:cubicBezTo>
                <a:cubicBezTo>
                  <a:pt x="3524122" y="2409594"/>
                  <a:pt x="3516282" y="2401783"/>
                  <a:pt x="3524122" y="2397871"/>
                </a:cubicBezTo>
                <a:cubicBezTo>
                  <a:pt x="3528047" y="2393960"/>
                  <a:pt x="3528047" y="2386137"/>
                  <a:pt x="3524122" y="2382226"/>
                </a:cubicBezTo>
                <a:cubicBezTo>
                  <a:pt x="3524122" y="2378320"/>
                  <a:pt x="3519221" y="2370500"/>
                  <a:pt x="3515300" y="2362680"/>
                </a:cubicBezTo>
                <a:lnTo>
                  <a:pt x="3512605" y="2344775"/>
                </a:lnTo>
                <a:lnTo>
                  <a:pt x="3508485" y="2346333"/>
                </a:lnTo>
                <a:cubicBezTo>
                  <a:pt x="3508485" y="2342412"/>
                  <a:pt x="3504585" y="2338509"/>
                  <a:pt x="3508485" y="2334605"/>
                </a:cubicBezTo>
                <a:cubicBezTo>
                  <a:pt x="3512401" y="2334605"/>
                  <a:pt x="3512401" y="2330684"/>
                  <a:pt x="3512401" y="2330684"/>
                </a:cubicBezTo>
                <a:lnTo>
                  <a:pt x="3521738" y="2315099"/>
                </a:lnTo>
                <a:lnTo>
                  <a:pt x="3512574" y="2327320"/>
                </a:lnTo>
                <a:cubicBezTo>
                  <a:pt x="3512574" y="2331314"/>
                  <a:pt x="3512574" y="2335308"/>
                  <a:pt x="3504587" y="2339302"/>
                </a:cubicBezTo>
                <a:lnTo>
                  <a:pt x="3508395" y="2320258"/>
                </a:lnTo>
                <a:lnTo>
                  <a:pt x="3505348" y="2323327"/>
                </a:lnTo>
                <a:cubicBezTo>
                  <a:pt x="3501470" y="2311610"/>
                  <a:pt x="3493707" y="2307705"/>
                  <a:pt x="3485950" y="2299894"/>
                </a:cubicBezTo>
                <a:lnTo>
                  <a:pt x="3495277" y="2294807"/>
                </a:lnTo>
                <a:lnTo>
                  <a:pt x="3486200" y="2299363"/>
                </a:lnTo>
                <a:cubicBezTo>
                  <a:pt x="3486200" y="2295454"/>
                  <a:pt x="3482305" y="2291544"/>
                  <a:pt x="3478411" y="2287640"/>
                </a:cubicBezTo>
                <a:cubicBezTo>
                  <a:pt x="3470622" y="2279820"/>
                  <a:pt x="3466727" y="2272007"/>
                  <a:pt x="3458938" y="2268097"/>
                </a:cubicBezTo>
                <a:cubicBezTo>
                  <a:pt x="3455043" y="2260278"/>
                  <a:pt x="3447254" y="2248554"/>
                  <a:pt x="3443359" y="2240735"/>
                </a:cubicBezTo>
                <a:cubicBezTo>
                  <a:pt x="3443359" y="2232921"/>
                  <a:pt x="3458938" y="2225102"/>
                  <a:pt x="3458938" y="2217288"/>
                </a:cubicBezTo>
                <a:cubicBezTo>
                  <a:pt x="3458938" y="2215333"/>
                  <a:pt x="3456990" y="2214356"/>
                  <a:pt x="3456017" y="2212890"/>
                </a:cubicBezTo>
                <a:lnTo>
                  <a:pt x="3458697" y="2206162"/>
                </a:lnTo>
                <a:lnTo>
                  <a:pt x="3457999" y="2206162"/>
                </a:lnTo>
                <a:cubicBezTo>
                  <a:pt x="3457999" y="2202168"/>
                  <a:pt x="3450013" y="2198174"/>
                  <a:pt x="3450013" y="2194180"/>
                </a:cubicBezTo>
                <a:cubicBezTo>
                  <a:pt x="3454007" y="2190185"/>
                  <a:pt x="3465987" y="2186190"/>
                  <a:pt x="3461993" y="2182197"/>
                </a:cubicBezTo>
                <a:lnTo>
                  <a:pt x="3462567" y="2182125"/>
                </a:lnTo>
                <a:lnTo>
                  <a:pt x="3462567" y="2155074"/>
                </a:lnTo>
                <a:cubicBezTo>
                  <a:pt x="3462567" y="2151182"/>
                  <a:pt x="3458687" y="2147281"/>
                  <a:pt x="3454800" y="2143380"/>
                </a:cubicBezTo>
                <a:cubicBezTo>
                  <a:pt x="3454800" y="2139478"/>
                  <a:pt x="3450913" y="2147281"/>
                  <a:pt x="3450913" y="2143380"/>
                </a:cubicBezTo>
                <a:lnTo>
                  <a:pt x="3439352" y="2131768"/>
                </a:lnTo>
                <a:lnTo>
                  <a:pt x="3439322" y="2131915"/>
                </a:lnTo>
                <a:cubicBezTo>
                  <a:pt x="3435421" y="2124084"/>
                  <a:pt x="3435421" y="2131915"/>
                  <a:pt x="3427617" y="2131915"/>
                </a:cubicBezTo>
                <a:cubicBezTo>
                  <a:pt x="3427617" y="2131915"/>
                  <a:pt x="3408097" y="2131915"/>
                  <a:pt x="3408097" y="2135826"/>
                </a:cubicBezTo>
                <a:cubicBezTo>
                  <a:pt x="3408097" y="2135826"/>
                  <a:pt x="3411999" y="2131915"/>
                  <a:pt x="3411999" y="2131915"/>
                </a:cubicBezTo>
                <a:cubicBezTo>
                  <a:pt x="3404195" y="2127995"/>
                  <a:pt x="3392490" y="2147577"/>
                  <a:pt x="3384686" y="2135826"/>
                </a:cubicBezTo>
                <a:cubicBezTo>
                  <a:pt x="3380784" y="2131915"/>
                  <a:pt x="3376872" y="2127995"/>
                  <a:pt x="3376872" y="2124084"/>
                </a:cubicBezTo>
                <a:cubicBezTo>
                  <a:pt x="3376872" y="2120163"/>
                  <a:pt x="3376872" y="2120163"/>
                  <a:pt x="3376872" y="2116252"/>
                </a:cubicBezTo>
                <a:cubicBezTo>
                  <a:pt x="3376872" y="2112332"/>
                  <a:pt x="3361265" y="2104501"/>
                  <a:pt x="3357363" y="2100590"/>
                </a:cubicBezTo>
                <a:cubicBezTo>
                  <a:pt x="3353461" y="2100590"/>
                  <a:pt x="3345657" y="2096670"/>
                  <a:pt x="3341756" y="2096670"/>
                </a:cubicBezTo>
                <a:cubicBezTo>
                  <a:pt x="3337843" y="2096670"/>
                  <a:pt x="3330039" y="2100590"/>
                  <a:pt x="3330039" y="2096670"/>
                </a:cubicBezTo>
                <a:lnTo>
                  <a:pt x="3325249" y="2068303"/>
                </a:lnTo>
                <a:lnTo>
                  <a:pt x="3325249" y="2084018"/>
                </a:lnTo>
                <a:cubicBezTo>
                  <a:pt x="3329154" y="2091832"/>
                  <a:pt x="3329154" y="2095742"/>
                  <a:pt x="3325249" y="2095742"/>
                </a:cubicBezTo>
                <a:cubicBezTo>
                  <a:pt x="3317440" y="2099651"/>
                  <a:pt x="3309631" y="2099651"/>
                  <a:pt x="3305726" y="2099651"/>
                </a:cubicBezTo>
                <a:cubicBezTo>
                  <a:pt x="3301822" y="2087925"/>
                  <a:pt x="3302798" y="2075223"/>
                  <a:pt x="3302798" y="2063009"/>
                </a:cubicBezTo>
                <a:lnTo>
                  <a:pt x="3302398" y="2061475"/>
                </a:lnTo>
                <a:lnTo>
                  <a:pt x="3302398" y="2099760"/>
                </a:lnTo>
                <a:cubicBezTo>
                  <a:pt x="3304328" y="2101701"/>
                  <a:pt x="3302398" y="2102672"/>
                  <a:pt x="3299503" y="2102672"/>
                </a:cubicBezTo>
                <a:lnTo>
                  <a:pt x="3291858" y="2100109"/>
                </a:lnTo>
                <a:lnTo>
                  <a:pt x="3294280" y="2104175"/>
                </a:lnTo>
                <a:cubicBezTo>
                  <a:pt x="3278768" y="2111986"/>
                  <a:pt x="3263261" y="2119797"/>
                  <a:pt x="3243872" y="2123703"/>
                </a:cubicBezTo>
                <a:cubicBezTo>
                  <a:pt x="3232241" y="2127608"/>
                  <a:pt x="3228364" y="2127608"/>
                  <a:pt x="3216730" y="2127608"/>
                </a:cubicBezTo>
                <a:cubicBezTo>
                  <a:pt x="3220611" y="2111986"/>
                  <a:pt x="3212853" y="2108081"/>
                  <a:pt x="3208976" y="2096364"/>
                </a:cubicBezTo>
                <a:lnTo>
                  <a:pt x="3210047" y="2091091"/>
                </a:lnTo>
                <a:lnTo>
                  <a:pt x="3208258" y="2096511"/>
                </a:lnTo>
                <a:cubicBezTo>
                  <a:pt x="3212127" y="2104331"/>
                  <a:pt x="3215995" y="2108240"/>
                  <a:pt x="3215995" y="2116054"/>
                </a:cubicBezTo>
                <a:cubicBezTo>
                  <a:pt x="3219864" y="2127778"/>
                  <a:pt x="3208258" y="2123874"/>
                  <a:pt x="3200522" y="2123874"/>
                </a:cubicBezTo>
                <a:cubicBezTo>
                  <a:pt x="3192785" y="2123874"/>
                  <a:pt x="3181179" y="2119964"/>
                  <a:pt x="3173442" y="2123874"/>
                </a:cubicBezTo>
                <a:cubicBezTo>
                  <a:pt x="3154100" y="2123874"/>
                  <a:pt x="3142495" y="2131688"/>
                  <a:pt x="3127021" y="2135597"/>
                </a:cubicBezTo>
                <a:lnTo>
                  <a:pt x="3127021" y="2121470"/>
                </a:lnTo>
                <a:lnTo>
                  <a:pt x="3126622" y="2119875"/>
                </a:lnTo>
                <a:lnTo>
                  <a:pt x="3127021" y="2119344"/>
                </a:lnTo>
                <a:lnTo>
                  <a:pt x="3127021" y="2116054"/>
                </a:lnTo>
                <a:lnTo>
                  <a:pt x="3126150" y="2115395"/>
                </a:lnTo>
                <a:lnTo>
                  <a:pt x="3126622" y="2119875"/>
                </a:lnTo>
                <a:cubicBezTo>
                  <a:pt x="3122688" y="2127737"/>
                  <a:pt x="3130555" y="2135598"/>
                  <a:pt x="3118759" y="2135598"/>
                </a:cubicBezTo>
                <a:cubicBezTo>
                  <a:pt x="3106959" y="2135598"/>
                  <a:pt x="3099092" y="2131666"/>
                  <a:pt x="3091229" y="2123804"/>
                </a:cubicBezTo>
                <a:lnTo>
                  <a:pt x="3044081" y="2088459"/>
                </a:lnTo>
                <a:lnTo>
                  <a:pt x="3042618" y="2089561"/>
                </a:lnTo>
                <a:cubicBezTo>
                  <a:pt x="3040665" y="2089071"/>
                  <a:pt x="3038713" y="2087110"/>
                  <a:pt x="3036761" y="2085150"/>
                </a:cubicBezTo>
                <a:cubicBezTo>
                  <a:pt x="3028952" y="2081230"/>
                  <a:pt x="3028952" y="2077310"/>
                  <a:pt x="3025047" y="2069469"/>
                </a:cubicBezTo>
                <a:cubicBezTo>
                  <a:pt x="3017238" y="2065549"/>
                  <a:pt x="3017238" y="2061628"/>
                  <a:pt x="3013334" y="2053788"/>
                </a:cubicBezTo>
                <a:lnTo>
                  <a:pt x="3015309" y="2047270"/>
                </a:lnTo>
                <a:lnTo>
                  <a:pt x="3013838" y="2049517"/>
                </a:lnTo>
                <a:cubicBezTo>
                  <a:pt x="3006082" y="2037669"/>
                  <a:pt x="3002204" y="2033720"/>
                  <a:pt x="2994441" y="2025827"/>
                </a:cubicBezTo>
                <a:cubicBezTo>
                  <a:pt x="2990563" y="2017928"/>
                  <a:pt x="2986684" y="2013979"/>
                  <a:pt x="2982806" y="2006085"/>
                </a:cubicBezTo>
                <a:cubicBezTo>
                  <a:pt x="2982806" y="1998187"/>
                  <a:pt x="2986684" y="1998187"/>
                  <a:pt x="2994441" y="1998187"/>
                </a:cubicBezTo>
                <a:lnTo>
                  <a:pt x="2994886" y="1997733"/>
                </a:lnTo>
                <a:lnTo>
                  <a:pt x="2985969" y="1998462"/>
                </a:lnTo>
                <a:cubicBezTo>
                  <a:pt x="2982059" y="1998462"/>
                  <a:pt x="2982059" y="2006450"/>
                  <a:pt x="2982059" y="2006450"/>
                </a:cubicBezTo>
                <a:cubicBezTo>
                  <a:pt x="2974238" y="2002456"/>
                  <a:pt x="2966418" y="1998462"/>
                  <a:pt x="2974238" y="1990473"/>
                </a:cubicBezTo>
                <a:cubicBezTo>
                  <a:pt x="2974238" y="1990473"/>
                  <a:pt x="2962508" y="1990473"/>
                  <a:pt x="2958598" y="1990473"/>
                </a:cubicBezTo>
                <a:cubicBezTo>
                  <a:pt x="2950777" y="1990473"/>
                  <a:pt x="2950777" y="1986478"/>
                  <a:pt x="2946867" y="1982485"/>
                </a:cubicBezTo>
                <a:lnTo>
                  <a:pt x="2957529" y="1979762"/>
                </a:lnTo>
                <a:lnTo>
                  <a:pt x="2954392" y="1978723"/>
                </a:lnTo>
                <a:cubicBezTo>
                  <a:pt x="2950490" y="1978723"/>
                  <a:pt x="2946588" y="1982601"/>
                  <a:pt x="2946588" y="1978723"/>
                </a:cubicBezTo>
                <a:cubicBezTo>
                  <a:pt x="2942688" y="1972903"/>
                  <a:pt x="2942688" y="1969994"/>
                  <a:pt x="2945126" y="1968539"/>
                </a:cubicBezTo>
                <a:lnTo>
                  <a:pt x="2951470" y="1967838"/>
                </a:lnTo>
                <a:lnTo>
                  <a:pt x="2942873" y="1967838"/>
                </a:lnTo>
                <a:cubicBezTo>
                  <a:pt x="2946778" y="1951860"/>
                  <a:pt x="2962396" y="1959849"/>
                  <a:pt x="2974110" y="1955854"/>
                </a:cubicBezTo>
                <a:cubicBezTo>
                  <a:pt x="2976062" y="1953857"/>
                  <a:pt x="2982895" y="1955854"/>
                  <a:pt x="2989240" y="1957852"/>
                </a:cubicBezTo>
                <a:lnTo>
                  <a:pt x="3000375" y="1959674"/>
                </a:lnTo>
                <a:lnTo>
                  <a:pt x="3001211" y="1959328"/>
                </a:lnTo>
                <a:cubicBezTo>
                  <a:pt x="3001211" y="1963206"/>
                  <a:pt x="2977802" y="1951572"/>
                  <a:pt x="2973899" y="1951572"/>
                </a:cubicBezTo>
                <a:cubicBezTo>
                  <a:pt x="2973899" y="1951572"/>
                  <a:pt x="2973899" y="1955450"/>
                  <a:pt x="2969997" y="1955450"/>
                </a:cubicBezTo>
                <a:cubicBezTo>
                  <a:pt x="2966100" y="1955450"/>
                  <a:pt x="2950490" y="1959328"/>
                  <a:pt x="2950490" y="1955450"/>
                </a:cubicBezTo>
                <a:cubicBezTo>
                  <a:pt x="2946588" y="1955450"/>
                  <a:pt x="2942690" y="1951572"/>
                  <a:pt x="2942690" y="1951572"/>
                </a:cubicBezTo>
                <a:cubicBezTo>
                  <a:pt x="2942690" y="1947694"/>
                  <a:pt x="2950490" y="1947694"/>
                  <a:pt x="2942690" y="1943816"/>
                </a:cubicBezTo>
                <a:cubicBezTo>
                  <a:pt x="2946588" y="1943816"/>
                  <a:pt x="2934886" y="1936055"/>
                  <a:pt x="2938788" y="1936055"/>
                </a:cubicBezTo>
                <a:cubicBezTo>
                  <a:pt x="2946588" y="1932177"/>
                  <a:pt x="2946588" y="1928299"/>
                  <a:pt x="2942690" y="1920543"/>
                </a:cubicBezTo>
                <a:cubicBezTo>
                  <a:pt x="2942690" y="1912787"/>
                  <a:pt x="2950490" y="1905027"/>
                  <a:pt x="2954392" y="1901148"/>
                </a:cubicBezTo>
                <a:lnTo>
                  <a:pt x="2958779" y="1900142"/>
                </a:lnTo>
                <a:lnTo>
                  <a:pt x="2954409" y="1900799"/>
                </a:lnTo>
                <a:cubicBezTo>
                  <a:pt x="2950505" y="1900799"/>
                  <a:pt x="2950505" y="1904720"/>
                  <a:pt x="2946600" y="1904720"/>
                </a:cubicBezTo>
                <a:cubicBezTo>
                  <a:pt x="2950505" y="1892971"/>
                  <a:pt x="2962218" y="1877302"/>
                  <a:pt x="2958314" y="1865554"/>
                </a:cubicBezTo>
                <a:cubicBezTo>
                  <a:pt x="2958314" y="1853805"/>
                  <a:pt x="2946600" y="1849885"/>
                  <a:pt x="2946600" y="1838149"/>
                </a:cubicBezTo>
                <a:cubicBezTo>
                  <a:pt x="2950505" y="1834228"/>
                  <a:pt x="2954409" y="1826400"/>
                  <a:pt x="2950505" y="1818560"/>
                </a:cubicBezTo>
                <a:cubicBezTo>
                  <a:pt x="2946600" y="1814652"/>
                  <a:pt x="2942696" y="1810731"/>
                  <a:pt x="2938791" y="1806811"/>
                </a:cubicBezTo>
                <a:lnTo>
                  <a:pt x="2939603" y="1802744"/>
                </a:lnTo>
                <a:lnTo>
                  <a:pt x="2938881" y="1802744"/>
                </a:lnTo>
                <a:cubicBezTo>
                  <a:pt x="2938881" y="1787081"/>
                  <a:pt x="2946681" y="1779247"/>
                  <a:pt x="2954473" y="1767498"/>
                </a:cubicBezTo>
                <a:cubicBezTo>
                  <a:pt x="2958369" y="1755749"/>
                  <a:pt x="2962272" y="1747921"/>
                  <a:pt x="2970064" y="1740086"/>
                </a:cubicBezTo>
                <a:cubicBezTo>
                  <a:pt x="2973968" y="1740086"/>
                  <a:pt x="2977864" y="1736172"/>
                  <a:pt x="2977864" y="1736172"/>
                </a:cubicBezTo>
                <a:cubicBezTo>
                  <a:pt x="2981760" y="1716595"/>
                  <a:pt x="2981760" y="1704846"/>
                  <a:pt x="2997351" y="1693098"/>
                </a:cubicBezTo>
                <a:cubicBezTo>
                  <a:pt x="3005151" y="1685263"/>
                  <a:pt x="3009047" y="1677435"/>
                  <a:pt x="3016846" y="1669600"/>
                </a:cubicBezTo>
                <a:lnTo>
                  <a:pt x="3017413" y="1669600"/>
                </a:lnTo>
                <a:cubicBezTo>
                  <a:pt x="3025222" y="1661778"/>
                  <a:pt x="3033031" y="1661778"/>
                  <a:pt x="3036935" y="1657867"/>
                </a:cubicBezTo>
                <a:cubicBezTo>
                  <a:pt x="3044744" y="1653956"/>
                  <a:pt x="3048648" y="1650045"/>
                  <a:pt x="3052553" y="1646134"/>
                </a:cubicBezTo>
                <a:cubicBezTo>
                  <a:pt x="3060362" y="1642223"/>
                  <a:pt x="3068170" y="1642223"/>
                  <a:pt x="3072075" y="1634401"/>
                </a:cubicBezTo>
                <a:cubicBezTo>
                  <a:pt x="3072075" y="1630490"/>
                  <a:pt x="3075979" y="1622668"/>
                  <a:pt x="3079884" y="1618757"/>
                </a:cubicBezTo>
                <a:cubicBezTo>
                  <a:pt x="3083788" y="1607024"/>
                  <a:pt x="3079884" y="1595291"/>
                  <a:pt x="3079884" y="1587469"/>
                </a:cubicBezTo>
                <a:cubicBezTo>
                  <a:pt x="3083788" y="1575736"/>
                  <a:pt x="3087692" y="1564003"/>
                  <a:pt x="3095501" y="1556180"/>
                </a:cubicBezTo>
                <a:cubicBezTo>
                  <a:pt x="3107214" y="1544447"/>
                  <a:pt x="3122832" y="1544447"/>
                  <a:pt x="3134545" y="1532714"/>
                </a:cubicBezTo>
                <a:cubicBezTo>
                  <a:pt x="3146258" y="1520981"/>
                  <a:pt x="3150163" y="1509248"/>
                  <a:pt x="3154067" y="1497515"/>
                </a:cubicBezTo>
                <a:cubicBezTo>
                  <a:pt x="3157972" y="1481871"/>
                  <a:pt x="3173589" y="1505337"/>
                  <a:pt x="3181398" y="1505337"/>
                </a:cubicBezTo>
                <a:cubicBezTo>
                  <a:pt x="3189207" y="1505337"/>
                  <a:pt x="3197016" y="1501426"/>
                  <a:pt x="3200920" y="1505337"/>
                </a:cubicBezTo>
                <a:cubicBezTo>
                  <a:pt x="3204824" y="1505337"/>
                  <a:pt x="3212633" y="1501426"/>
                  <a:pt x="3216538" y="1505337"/>
                </a:cubicBezTo>
                <a:cubicBezTo>
                  <a:pt x="3220442" y="1505337"/>
                  <a:pt x="3224346" y="1509248"/>
                  <a:pt x="3232155" y="1509248"/>
                </a:cubicBezTo>
                <a:lnTo>
                  <a:pt x="3232386" y="1509942"/>
                </a:lnTo>
                <a:lnTo>
                  <a:pt x="3243419" y="1503693"/>
                </a:lnTo>
                <a:cubicBezTo>
                  <a:pt x="3245850" y="1500281"/>
                  <a:pt x="3247794" y="1496380"/>
                  <a:pt x="3251681" y="1494422"/>
                </a:cubicBezTo>
                <a:cubicBezTo>
                  <a:pt x="3255577" y="1494422"/>
                  <a:pt x="3263352" y="1494422"/>
                  <a:pt x="3267248" y="1490525"/>
                </a:cubicBezTo>
                <a:cubicBezTo>
                  <a:pt x="3271126" y="1490525"/>
                  <a:pt x="3275023" y="1486628"/>
                  <a:pt x="3278920" y="1482731"/>
                </a:cubicBezTo>
                <a:cubicBezTo>
                  <a:pt x="3298365" y="1474938"/>
                  <a:pt x="3317830" y="1474938"/>
                  <a:pt x="3337276" y="1471023"/>
                </a:cubicBezTo>
                <a:cubicBezTo>
                  <a:pt x="3345069" y="1467126"/>
                  <a:pt x="3356740" y="1467126"/>
                  <a:pt x="3364514" y="1467126"/>
                </a:cubicBezTo>
                <a:cubicBezTo>
                  <a:pt x="3372289" y="1471023"/>
                  <a:pt x="3372289" y="1474938"/>
                  <a:pt x="3380082" y="1471023"/>
                </a:cubicBezTo>
                <a:cubicBezTo>
                  <a:pt x="3383979" y="1467126"/>
                  <a:pt x="3387857" y="1467126"/>
                  <a:pt x="3391753" y="1463229"/>
                </a:cubicBezTo>
                <a:cubicBezTo>
                  <a:pt x="3399528" y="1463229"/>
                  <a:pt x="3399528" y="1467126"/>
                  <a:pt x="3407321" y="1467126"/>
                </a:cubicBezTo>
                <a:cubicBezTo>
                  <a:pt x="3411199" y="1467126"/>
                  <a:pt x="3411199" y="1463229"/>
                  <a:pt x="3415096" y="1463229"/>
                </a:cubicBezTo>
                <a:cubicBezTo>
                  <a:pt x="3418992" y="1463229"/>
                  <a:pt x="3418992" y="1471023"/>
                  <a:pt x="3426767" y="1467126"/>
                </a:cubicBezTo>
                <a:cubicBezTo>
                  <a:pt x="3430664" y="1467126"/>
                  <a:pt x="3430664" y="1471023"/>
                  <a:pt x="3434560" y="1471023"/>
                </a:cubicBezTo>
                <a:lnTo>
                  <a:pt x="3433215" y="1485835"/>
                </a:lnTo>
                <a:lnTo>
                  <a:pt x="3435037" y="1474800"/>
                </a:lnTo>
                <a:cubicBezTo>
                  <a:pt x="3438963" y="1467021"/>
                  <a:pt x="3450744" y="1463128"/>
                  <a:pt x="3458598" y="1459235"/>
                </a:cubicBezTo>
                <a:cubicBezTo>
                  <a:pt x="3462524" y="1459235"/>
                  <a:pt x="3466451" y="1463128"/>
                  <a:pt x="3470378" y="1467021"/>
                </a:cubicBezTo>
                <a:cubicBezTo>
                  <a:pt x="3470378" y="1467021"/>
                  <a:pt x="3474305" y="1470914"/>
                  <a:pt x="3474305" y="1470914"/>
                </a:cubicBezTo>
                <a:cubicBezTo>
                  <a:pt x="3478232" y="1474800"/>
                  <a:pt x="3482159" y="1463128"/>
                  <a:pt x="3486086" y="1463128"/>
                </a:cubicBezTo>
                <a:cubicBezTo>
                  <a:pt x="3486086" y="1463128"/>
                  <a:pt x="3486086" y="1474800"/>
                  <a:pt x="3486086" y="1474800"/>
                </a:cubicBezTo>
                <a:cubicBezTo>
                  <a:pt x="3482159" y="1478693"/>
                  <a:pt x="3478232" y="1478693"/>
                  <a:pt x="3474305" y="1482586"/>
                </a:cubicBezTo>
                <a:cubicBezTo>
                  <a:pt x="3470378" y="1486479"/>
                  <a:pt x="3482159" y="1494265"/>
                  <a:pt x="3482159" y="1498151"/>
                </a:cubicBezTo>
                <a:cubicBezTo>
                  <a:pt x="3490012" y="1505937"/>
                  <a:pt x="3486086" y="1517615"/>
                  <a:pt x="3478232" y="1521508"/>
                </a:cubicBezTo>
                <a:cubicBezTo>
                  <a:pt x="3470378" y="1525394"/>
                  <a:pt x="3458598" y="1529287"/>
                  <a:pt x="3470378" y="1537073"/>
                </a:cubicBezTo>
                <a:cubicBezTo>
                  <a:pt x="3474305" y="1540966"/>
                  <a:pt x="3478232" y="1537073"/>
                  <a:pt x="3482159" y="1537073"/>
                </a:cubicBezTo>
                <a:cubicBezTo>
                  <a:pt x="3486086" y="1540966"/>
                  <a:pt x="3486086" y="1544859"/>
                  <a:pt x="3490012" y="1548745"/>
                </a:cubicBezTo>
                <a:lnTo>
                  <a:pt x="3492975" y="1551683"/>
                </a:lnTo>
                <a:lnTo>
                  <a:pt x="3492975" y="1548440"/>
                </a:lnTo>
                <a:cubicBezTo>
                  <a:pt x="3504697" y="1552363"/>
                  <a:pt x="3508600" y="1556286"/>
                  <a:pt x="3516419" y="1556286"/>
                </a:cubicBezTo>
                <a:cubicBezTo>
                  <a:pt x="3524224" y="1556286"/>
                  <a:pt x="3532030" y="1556286"/>
                  <a:pt x="3539849" y="1560209"/>
                </a:cubicBezTo>
                <a:cubicBezTo>
                  <a:pt x="3547655" y="1564131"/>
                  <a:pt x="3559377" y="1564131"/>
                  <a:pt x="3563279" y="1571964"/>
                </a:cubicBezTo>
                <a:cubicBezTo>
                  <a:pt x="3567182" y="1575886"/>
                  <a:pt x="3567182" y="1583732"/>
                  <a:pt x="3571099" y="1587655"/>
                </a:cubicBezTo>
                <a:cubicBezTo>
                  <a:pt x="3575001" y="1595500"/>
                  <a:pt x="3582807" y="1591578"/>
                  <a:pt x="3590626" y="1595500"/>
                </a:cubicBezTo>
                <a:cubicBezTo>
                  <a:pt x="3598431" y="1595500"/>
                  <a:pt x="3602334" y="1599423"/>
                  <a:pt x="3610153" y="1599423"/>
                </a:cubicBezTo>
                <a:cubicBezTo>
                  <a:pt x="3621862" y="1607255"/>
                  <a:pt x="3637486" y="1615101"/>
                  <a:pt x="3645305" y="1603333"/>
                </a:cubicBezTo>
                <a:cubicBezTo>
                  <a:pt x="3649208" y="1595500"/>
                  <a:pt x="3653111" y="1591578"/>
                  <a:pt x="3649208" y="1583732"/>
                </a:cubicBezTo>
                <a:cubicBezTo>
                  <a:pt x="3645305" y="1579809"/>
                  <a:pt x="3645305" y="1575886"/>
                  <a:pt x="3649208" y="1571964"/>
                </a:cubicBezTo>
                <a:cubicBezTo>
                  <a:pt x="3657014" y="1560209"/>
                  <a:pt x="3672638" y="1556286"/>
                  <a:pt x="3688263" y="1556286"/>
                </a:cubicBezTo>
                <a:cubicBezTo>
                  <a:pt x="3699971" y="1556286"/>
                  <a:pt x="3703888" y="1564131"/>
                  <a:pt x="3711693" y="1568041"/>
                </a:cubicBezTo>
                <a:cubicBezTo>
                  <a:pt x="3723415" y="1575886"/>
                  <a:pt x="3735123" y="1571964"/>
                  <a:pt x="3746845" y="1579809"/>
                </a:cubicBezTo>
                <a:cubicBezTo>
                  <a:pt x="3742942" y="1583732"/>
                  <a:pt x="3739040" y="1587655"/>
                  <a:pt x="3739040" y="1591578"/>
                </a:cubicBezTo>
                <a:lnTo>
                  <a:pt x="3739083" y="1591643"/>
                </a:lnTo>
                <a:lnTo>
                  <a:pt x="3746626" y="1580393"/>
                </a:lnTo>
                <a:cubicBezTo>
                  <a:pt x="3746626" y="1580393"/>
                  <a:pt x="3750550" y="1584289"/>
                  <a:pt x="3750550" y="1584289"/>
                </a:cubicBezTo>
                <a:cubicBezTo>
                  <a:pt x="3766233" y="1588185"/>
                  <a:pt x="3781916" y="1588185"/>
                  <a:pt x="3797599" y="1592080"/>
                </a:cubicBezTo>
                <a:cubicBezTo>
                  <a:pt x="3809359" y="1595976"/>
                  <a:pt x="3821118" y="1599872"/>
                  <a:pt x="3832878" y="1592080"/>
                </a:cubicBezTo>
                <a:cubicBezTo>
                  <a:pt x="3848561" y="1584289"/>
                  <a:pt x="3868168" y="1580393"/>
                  <a:pt x="3883851" y="1588185"/>
                </a:cubicBezTo>
                <a:cubicBezTo>
                  <a:pt x="3891687" y="1595976"/>
                  <a:pt x="3911294" y="1595976"/>
                  <a:pt x="3919130" y="1588185"/>
                </a:cubicBezTo>
                <a:lnTo>
                  <a:pt x="3919309" y="1590317"/>
                </a:lnTo>
                <a:lnTo>
                  <a:pt x="3926538" y="1576040"/>
                </a:lnTo>
                <a:cubicBezTo>
                  <a:pt x="3928535" y="1572098"/>
                  <a:pt x="3930531" y="1565198"/>
                  <a:pt x="3933027" y="1559284"/>
                </a:cubicBezTo>
                <a:lnTo>
                  <a:pt x="3941832" y="1549216"/>
                </a:lnTo>
                <a:lnTo>
                  <a:pt x="3938516" y="1548591"/>
                </a:lnTo>
                <a:cubicBezTo>
                  <a:pt x="3942343" y="1540898"/>
                  <a:pt x="3946170" y="1533205"/>
                  <a:pt x="3946170" y="1525512"/>
                </a:cubicBezTo>
                <a:cubicBezTo>
                  <a:pt x="3949997" y="1521666"/>
                  <a:pt x="3949997" y="1521666"/>
                  <a:pt x="3953824" y="1517819"/>
                </a:cubicBezTo>
                <a:lnTo>
                  <a:pt x="3960175" y="1522075"/>
                </a:lnTo>
                <a:lnTo>
                  <a:pt x="3958032" y="1517768"/>
                </a:lnTo>
                <a:cubicBezTo>
                  <a:pt x="3950269" y="1513872"/>
                  <a:pt x="3954147" y="1506081"/>
                  <a:pt x="3954147" y="1502186"/>
                </a:cubicBezTo>
                <a:cubicBezTo>
                  <a:pt x="3954147" y="1498290"/>
                  <a:pt x="3950269" y="1490499"/>
                  <a:pt x="3954147" y="1486603"/>
                </a:cubicBezTo>
                <a:cubicBezTo>
                  <a:pt x="3956090" y="1486603"/>
                  <a:pt x="3958030" y="1488551"/>
                  <a:pt x="3959970" y="1489525"/>
                </a:cubicBezTo>
                <a:lnTo>
                  <a:pt x="3960334" y="1489342"/>
                </a:lnTo>
                <a:lnTo>
                  <a:pt x="3953567" y="1485939"/>
                </a:lnTo>
                <a:cubicBezTo>
                  <a:pt x="3961362" y="1482019"/>
                  <a:pt x="3953567" y="1482019"/>
                  <a:pt x="3953567" y="1478098"/>
                </a:cubicBezTo>
                <a:cubicBezTo>
                  <a:pt x="3957473" y="1470258"/>
                  <a:pt x="3957473" y="1466337"/>
                  <a:pt x="3945790" y="1470258"/>
                </a:cubicBezTo>
                <a:cubicBezTo>
                  <a:pt x="3941884" y="1474178"/>
                  <a:pt x="3937995" y="1470258"/>
                  <a:pt x="3930201" y="1466337"/>
                </a:cubicBezTo>
                <a:cubicBezTo>
                  <a:pt x="3926312" y="1466337"/>
                  <a:pt x="3926312" y="1470258"/>
                  <a:pt x="3922406" y="1474178"/>
                </a:cubicBezTo>
                <a:cubicBezTo>
                  <a:pt x="3914628" y="1478098"/>
                  <a:pt x="3902945" y="1482019"/>
                  <a:pt x="3895150" y="1485939"/>
                </a:cubicBezTo>
                <a:cubicBezTo>
                  <a:pt x="3883467" y="1485939"/>
                  <a:pt x="3871783" y="1478098"/>
                  <a:pt x="3863988" y="1470258"/>
                </a:cubicBezTo>
                <a:cubicBezTo>
                  <a:pt x="3848399" y="1462417"/>
                  <a:pt x="3856194" y="1474178"/>
                  <a:pt x="3844510" y="1478098"/>
                </a:cubicBezTo>
                <a:cubicBezTo>
                  <a:pt x="3836716" y="1485939"/>
                  <a:pt x="3828938" y="1478098"/>
                  <a:pt x="3821143" y="1474178"/>
                </a:cubicBezTo>
                <a:cubicBezTo>
                  <a:pt x="3817255" y="1474178"/>
                  <a:pt x="3809460" y="1466337"/>
                  <a:pt x="3805554" y="1470258"/>
                </a:cubicBezTo>
                <a:cubicBezTo>
                  <a:pt x="3801665" y="1474178"/>
                  <a:pt x="3805554" y="1482019"/>
                  <a:pt x="3801665" y="1485939"/>
                </a:cubicBezTo>
                <a:cubicBezTo>
                  <a:pt x="3801665" y="1489859"/>
                  <a:pt x="3793870" y="1485939"/>
                  <a:pt x="3793870" y="1482019"/>
                </a:cubicBezTo>
                <a:cubicBezTo>
                  <a:pt x="3797776" y="1478098"/>
                  <a:pt x="3801665" y="1474178"/>
                  <a:pt x="3797776" y="1470258"/>
                </a:cubicBezTo>
                <a:cubicBezTo>
                  <a:pt x="3797776" y="1470258"/>
                  <a:pt x="3789982" y="1470258"/>
                  <a:pt x="3789982" y="1470258"/>
                </a:cubicBezTo>
                <a:cubicBezTo>
                  <a:pt x="3789982" y="1470258"/>
                  <a:pt x="3797776" y="1470258"/>
                  <a:pt x="3797776" y="1466337"/>
                </a:cubicBezTo>
                <a:cubicBezTo>
                  <a:pt x="3793870" y="1458497"/>
                  <a:pt x="3789982" y="1466337"/>
                  <a:pt x="3786093" y="1466337"/>
                </a:cubicBezTo>
                <a:cubicBezTo>
                  <a:pt x="3786093" y="1466337"/>
                  <a:pt x="3793870" y="1458497"/>
                  <a:pt x="3789982" y="1454576"/>
                </a:cubicBezTo>
                <a:cubicBezTo>
                  <a:pt x="3786093" y="1450656"/>
                  <a:pt x="3774392" y="1450656"/>
                  <a:pt x="3774392" y="1446736"/>
                </a:cubicBezTo>
                <a:cubicBezTo>
                  <a:pt x="3774392" y="1442816"/>
                  <a:pt x="3782187" y="1434975"/>
                  <a:pt x="3774392" y="1434975"/>
                </a:cubicBezTo>
                <a:cubicBezTo>
                  <a:pt x="3766615" y="1438895"/>
                  <a:pt x="3770503" y="1427134"/>
                  <a:pt x="3770503" y="1427134"/>
                </a:cubicBezTo>
                <a:cubicBezTo>
                  <a:pt x="3774392" y="1427134"/>
                  <a:pt x="3786093" y="1434975"/>
                  <a:pt x="3778298" y="1423214"/>
                </a:cubicBezTo>
                <a:cubicBezTo>
                  <a:pt x="3778298" y="1423214"/>
                  <a:pt x="3778298" y="1415373"/>
                  <a:pt x="3778298" y="1415373"/>
                </a:cubicBezTo>
                <a:cubicBezTo>
                  <a:pt x="3774392" y="1415373"/>
                  <a:pt x="3774392" y="1419294"/>
                  <a:pt x="3770503" y="1415373"/>
                </a:cubicBezTo>
                <a:cubicBezTo>
                  <a:pt x="3770503" y="1415373"/>
                  <a:pt x="3778298" y="1407533"/>
                  <a:pt x="3778298" y="1403612"/>
                </a:cubicBezTo>
                <a:cubicBezTo>
                  <a:pt x="3778298" y="1403612"/>
                  <a:pt x="3770503" y="1407533"/>
                  <a:pt x="3770503" y="1407533"/>
                </a:cubicBezTo>
                <a:cubicBezTo>
                  <a:pt x="3758820" y="1403612"/>
                  <a:pt x="3766615" y="1399692"/>
                  <a:pt x="3770503" y="1391851"/>
                </a:cubicBezTo>
                <a:cubicBezTo>
                  <a:pt x="3770503" y="1387931"/>
                  <a:pt x="3766615" y="1384011"/>
                  <a:pt x="3774392" y="1384011"/>
                </a:cubicBezTo>
                <a:cubicBezTo>
                  <a:pt x="3786093" y="1384011"/>
                  <a:pt x="3797776" y="1384011"/>
                  <a:pt x="3809460" y="1384011"/>
                </a:cubicBezTo>
                <a:cubicBezTo>
                  <a:pt x="3817255" y="1384011"/>
                  <a:pt x="3817255" y="1384011"/>
                  <a:pt x="3817255" y="1380091"/>
                </a:cubicBezTo>
                <a:cubicBezTo>
                  <a:pt x="3817255" y="1376170"/>
                  <a:pt x="3828938" y="1376170"/>
                  <a:pt x="3828938" y="1376170"/>
                </a:cubicBezTo>
                <a:cubicBezTo>
                  <a:pt x="3828938" y="1372250"/>
                  <a:pt x="3821143" y="1372250"/>
                  <a:pt x="3821143" y="1372250"/>
                </a:cubicBezTo>
                <a:cubicBezTo>
                  <a:pt x="3821143" y="1368330"/>
                  <a:pt x="3825032" y="1368330"/>
                  <a:pt x="3828938" y="1368330"/>
                </a:cubicBezTo>
                <a:cubicBezTo>
                  <a:pt x="3840621" y="1364409"/>
                  <a:pt x="3860100" y="1372250"/>
                  <a:pt x="3871783" y="1364409"/>
                </a:cubicBezTo>
                <a:cubicBezTo>
                  <a:pt x="3879561" y="1360489"/>
                  <a:pt x="3891261" y="1348728"/>
                  <a:pt x="3902945" y="1348728"/>
                </a:cubicBezTo>
                <a:cubicBezTo>
                  <a:pt x="3910722" y="1348728"/>
                  <a:pt x="3930201" y="1352648"/>
                  <a:pt x="3937995" y="1348728"/>
                </a:cubicBezTo>
                <a:cubicBezTo>
                  <a:pt x="3934106" y="1348728"/>
                  <a:pt x="3949679" y="1356569"/>
                  <a:pt x="3953567" y="1356569"/>
                </a:cubicBezTo>
                <a:cubicBezTo>
                  <a:pt x="3957473" y="1360489"/>
                  <a:pt x="3961362" y="1364409"/>
                  <a:pt x="3969157" y="1364409"/>
                </a:cubicBezTo>
                <a:cubicBezTo>
                  <a:pt x="3976952" y="1364409"/>
                  <a:pt x="3976952" y="1368330"/>
                  <a:pt x="3984729" y="1372250"/>
                </a:cubicBezTo>
                <a:cubicBezTo>
                  <a:pt x="3988635" y="1372250"/>
                  <a:pt x="3996413" y="1372250"/>
                  <a:pt x="4004207" y="1372250"/>
                </a:cubicBezTo>
                <a:cubicBezTo>
                  <a:pt x="4015891" y="1372250"/>
                  <a:pt x="4031480" y="1376170"/>
                  <a:pt x="4043164" y="1372250"/>
                </a:cubicBezTo>
                <a:cubicBezTo>
                  <a:pt x="4047052" y="1368330"/>
                  <a:pt x="4054847" y="1368330"/>
                  <a:pt x="4062642" y="1360489"/>
                </a:cubicBezTo>
                <a:lnTo>
                  <a:pt x="4063110" y="1360206"/>
                </a:lnTo>
                <a:lnTo>
                  <a:pt x="4064743" y="1344283"/>
                </a:lnTo>
                <a:cubicBezTo>
                  <a:pt x="4062540" y="1337575"/>
                  <a:pt x="4056480" y="1332935"/>
                  <a:pt x="4049869" y="1328502"/>
                </a:cubicBezTo>
                <a:lnTo>
                  <a:pt x="4032149" y="1314327"/>
                </a:lnTo>
                <a:lnTo>
                  <a:pt x="4031816" y="1314526"/>
                </a:lnTo>
                <a:cubicBezTo>
                  <a:pt x="4030353" y="1315017"/>
                  <a:pt x="4029402" y="1314035"/>
                  <a:pt x="4027499" y="1310105"/>
                </a:cubicBezTo>
                <a:cubicBezTo>
                  <a:pt x="4023548" y="1310105"/>
                  <a:pt x="4019596" y="1306226"/>
                  <a:pt x="4015791" y="1302296"/>
                </a:cubicBezTo>
                <a:cubicBezTo>
                  <a:pt x="4004082" y="1294487"/>
                  <a:pt x="3996179" y="1290558"/>
                  <a:pt x="3988423" y="1286679"/>
                </a:cubicBezTo>
                <a:cubicBezTo>
                  <a:pt x="3980666" y="1286679"/>
                  <a:pt x="3972763" y="1278870"/>
                  <a:pt x="3976714" y="1274940"/>
                </a:cubicBezTo>
                <a:cubicBezTo>
                  <a:pt x="3976714" y="1267131"/>
                  <a:pt x="3984471" y="1271061"/>
                  <a:pt x="3984471" y="1267131"/>
                </a:cubicBezTo>
                <a:cubicBezTo>
                  <a:pt x="3988423" y="1263202"/>
                  <a:pt x="3988423" y="1259323"/>
                  <a:pt x="3992374" y="1255393"/>
                </a:cubicBezTo>
                <a:cubicBezTo>
                  <a:pt x="3992374" y="1255393"/>
                  <a:pt x="4004082" y="1251514"/>
                  <a:pt x="4004082" y="1251514"/>
                </a:cubicBezTo>
                <a:cubicBezTo>
                  <a:pt x="4004082" y="1243654"/>
                  <a:pt x="3996179" y="1243654"/>
                  <a:pt x="3996179" y="1239775"/>
                </a:cubicBezTo>
                <a:cubicBezTo>
                  <a:pt x="3996179" y="1235846"/>
                  <a:pt x="4015791" y="1231967"/>
                  <a:pt x="4015791" y="1228037"/>
                </a:cubicBezTo>
                <a:cubicBezTo>
                  <a:pt x="4015791" y="1226072"/>
                  <a:pt x="4011876" y="1225090"/>
                  <a:pt x="4007467" y="1224598"/>
                </a:cubicBezTo>
                <a:lnTo>
                  <a:pt x="3996580" y="1224125"/>
                </a:lnTo>
                <a:lnTo>
                  <a:pt x="3973316" y="1235733"/>
                </a:lnTo>
                <a:cubicBezTo>
                  <a:pt x="3965515" y="1235733"/>
                  <a:pt x="3926480" y="1243519"/>
                  <a:pt x="3938189" y="1259092"/>
                </a:cubicBezTo>
                <a:cubicBezTo>
                  <a:pt x="3942098" y="1270777"/>
                  <a:pt x="3949898" y="1266879"/>
                  <a:pt x="3957699" y="1266879"/>
                </a:cubicBezTo>
                <a:cubicBezTo>
                  <a:pt x="3961607" y="1266879"/>
                  <a:pt x="3973316" y="1266879"/>
                  <a:pt x="3973316" y="1266879"/>
                </a:cubicBezTo>
                <a:cubicBezTo>
                  <a:pt x="3969408" y="1274665"/>
                  <a:pt x="3965515" y="1274665"/>
                  <a:pt x="3953806" y="1274665"/>
                </a:cubicBezTo>
                <a:cubicBezTo>
                  <a:pt x="3942098" y="1274665"/>
                  <a:pt x="3930372" y="1282452"/>
                  <a:pt x="3922572" y="1286350"/>
                </a:cubicBezTo>
                <a:cubicBezTo>
                  <a:pt x="3914771" y="1294136"/>
                  <a:pt x="3903062" y="1286350"/>
                  <a:pt x="3906955" y="1278563"/>
                </a:cubicBezTo>
                <a:cubicBezTo>
                  <a:pt x="3910863" y="1266879"/>
                  <a:pt x="3895246" y="1270777"/>
                  <a:pt x="3891353" y="1266879"/>
                </a:cubicBezTo>
                <a:cubicBezTo>
                  <a:pt x="3891353" y="1262990"/>
                  <a:pt x="3914771" y="1255204"/>
                  <a:pt x="3914771" y="1251306"/>
                </a:cubicBezTo>
                <a:cubicBezTo>
                  <a:pt x="3914771" y="1255204"/>
                  <a:pt x="3879628" y="1251306"/>
                  <a:pt x="3875736" y="1247408"/>
                </a:cubicBezTo>
                <a:cubicBezTo>
                  <a:pt x="3871828" y="1243519"/>
                  <a:pt x="3871828" y="1235733"/>
                  <a:pt x="3864027" y="1235733"/>
                </a:cubicBezTo>
                <a:cubicBezTo>
                  <a:pt x="3856211" y="1239621"/>
                  <a:pt x="3856211" y="1243519"/>
                  <a:pt x="3848410" y="1247408"/>
                </a:cubicBezTo>
                <a:lnTo>
                  <a:pt x="3838460" y="1231812"/>
                </a:lnTo>
                <a:lnTo>
                  <a:pt x="3840810" y="1236090"/>
                </a:lnTo>
                <a:lnTo>
                  <a:pt x="3840680" y="1236327"/>
                </a:lnTo>
                <a:lnTo>
                  <a:pt x="3844143" y="1243046"/>
                </a:lnTo>
                <a:cubicBezTo>
                  <a:pt x="3846073" y="1245542"/>
                  <a:pt x="3848003" y="1247539"/>
                  <a:pt x="3848003" y="1247539"/>
                </a:cubicBezTo>
                <a:cubicBezTo>
                  <a:pt x="3844143" y="1251533"/>
                  <a:pt x="3840283" y="1255528"/>
                  <a:pt x="3836423" y="1259522"/>
                </a:cubicBezTo>
                <a:cubicBezTo>
                  <a:pt x="3832563" y="1263516"/>
                  <a:pt x="3832563" y="1263516"/>
                  <a:pt x="3836423" y="1267511"/>
                </a:cubicBezTo>
                <a:lnTo>
                  <a:pt x="3836423" y="1270863"/>
                </a:lnTo>
                <a:lnTo>
                  <a:pt x="3837355" y="1271063"/>
                </a:lnTo>
                <a:cubicBezTo>
                  <a:pt x="3833445" y="1286685"/>
                  <a:pt x="3821732" y="1278874"/>
                  <a:pt x="3817822" y="1282779"/>
                </a:cubicBezTo>
                <a:cubicBezTo>
                  <a:pt x="3813920" y="1290590"/>
                  <a:pt x="3813920" y="1302307"/>
                  <a:pt x="3813920" y="1310118"/>
                </a:cubicBezTo>
                <a:lnTo>
                  <a:pt x="3806105" y="1306863"/>
                </a:lnTo>
                <a:lnTo>
                  <a:pt x="3809570" y="1314251"/>
                </a:lnTo>
                <a:cubicBezTo>
                  <a:pt x="3807615" y="1317685"/>
                  <a:pt x="3803705" y="1321610"/>
                  <a:pt x="3801750" y="1325535"/>
                </a:cubicBezTo>
                <a:cubicBezTo>
                  <a:pt x="3797840" y="1337306"/>
                  <a:pt x="3797840" y="1341231"/>
                  <a:pt x="3801750" y="1349080"/>
                </a:cubicBezTo>
                <a:cubicBezTo>
                  <a:pt x="3795885" y="1349080"/>
                  <a:pt x="3790997" y="1348099"/>
                  <a:pt x="3786598" y="1348099"/>
                </a:cubicBezTo>
                <a:lnTo>
                  <a:pt x="3784175" y="1349072"/>
                </a:lnTo>
                <a:lnTo>
                  <a:pt x="3801861" y="1349925"/>
                </a:lnTo>
                <a:cubicBezTo>
                  <a:pt x="3801861" y="1361509"/>
                  <a:pt x="3813574" y="1361509"/>
                  <a:pt x="3821383" y="1369231"/>
                </a:cubicBezTo>
                <a:cubicBezTo>
                  <a:pt x="3821383" y="1373092"/>
                  <a:pt x="3805765" y="1373092"/>
                  <a:pt x="3805765" y="1373092"/>
                </a:cubicBezTo>
                <a:cubicBezTo>
                  <a:pt x="3797956" y="1373092"/>
                  <a:pt x="3794052" y="1376953"/>
                  <a:pt x="3786243" y="1380814"/>
                </a:cubicBezTo>
                <a:cubicBezTo>
                  <a:pt x="3782338" y="1384675"/>
                  <a:pt x="3774529" y="1384675"/>
                  <a:pt x="3766720" y="1380814"/>
                </a:cubicBezTo>
                <a:lnTo>
                  <a:pt x="3766783" y="1380002"/>
                </a:lnTo>
                <a:lnTo>
                  <a:pt x="3751349" y="1372278"/>
                </a:lnTo>
                <a:cubicBezTo>
                  <a:pt x="3747446" y="1372278"/>
                  <a:pt x="3735721" y="1380100"/>
                  <a:pt x="3735721" y="1380100"/>
                </a:cubicBezTo>
                <a:cubicBezTo>
                  <a:pt x="3735721" y="1380100"/>
                  <a:pt x="3739629" y="1372278"/>
                  <a:pt x="3739629" y="1372278"/>
                </a:cubicBezTo>
                <a:cubicBezTo>
                  <a:pt x="3735721" y="1372278"/>
                  <a:pt x="3720092" y="1380100"/>
                  <a:pt x="3720092" y="1380100"/>
                </a:cubicBezTo>
                <a:cubicBezTo>
                  <a:pt x="3720092" y="1387922"/>
                  <a:pt x="3735721" y="1387922"/>
                  <a:pt x="3735721" y="1391833"/>
                </a:cubicBezTo>
                <a:cubicBezTo>
                  <a:pt x="3731812" y="1391833"/>
                  <a:pt x="3724001" y="1387922"/>
                  <a:pt x="3720092" y="1387922"/>
                </a:cubicBezTo>
                <a:cubicBezTo>
                  <a:pt x="3720092" y="1387922"/>
                  <a:pt x="3724001" y="1395744"/>
                  <a:pt x="3724001" y="1395744"/>
                </a:cubicBezTo>
                <a:cubicBezTo>
                  <a:pt x="3724001" y="1391833"/>
                  <a:pt x="3720092" y="1387922"/>
                  <a:pt x="3716183" y="1391833"/>
                </a:cubicBezTo>
                <a:cubicBezTo>
                  <a:pt x="3716183" y="1391833"/>
                  <a:pt x="3716183" y="1395744"/>
                  <a:pt x="3716183" y="1395744"/>
                </a:cubicBezTo>
                <a:cubicBezTo>
                  <a:pt x="3712281" y="1391833"/>
                  <a:pt x="3700555" y="1376189"/>
                  <a:pt x="3696652" y="1391833"/>
                </a:cubicBezTo>
                <a:cubicBezTo>
                  <a:pt x="3696652" y="1399656"/>
                  <a:pt x="3708372" y="1407478"/>
                  <a:pt x="3712281" y="1415300"/>
                </a:cubicBezTo>
                <a:cubicBezTo>
                  <a:pt x="3712281" y="1411389"/>
                  <a:pt x="3712281" y="1419211"/>
                  <a:pt x="3712281" y="1419211"/>
                </a:cubicBezTo>
                <a:cubicBezTo>
                  <a:pt x="3716183" y="1423122"/>
                  <a:pt x="3724001" y="1423122"/>
                  <a:pt x="3727909" y="1427033"/>
                </a:cubicBezTo>
                <a:cubicBezTo>
                  <a:pt x="3727909" y="1427033"/>
                  <a:pt x="3735721" y="1438767"/>
                  <a:pt x="3735721" y="1442678"/>
                </a:cubicBezTo>
                <a:cubicBezTo>
                  <a:pt x="3735721" y="1442678"/>
                  <a:pt x="3724001" y="1434856"/>
                  <a:pt x="3724001" y="1438767"/>
                </a:cubicBezTo>
                <a:cubicBezTo>
                  <a:pt x="3724001" y="1442678"/>
                  <a:pt x="3727909" y="1450500"/>
                  <a:pt x="3720092" y="1446589"/>
                </a:cubicBezTo>
                <a:cubicBezTo>
                  <a:pt x="3720092" y="1442678"/>
                  <a:pt x="3712281" y="1434856"/>
                  <a:pt x="3708372" y="1442678"/>
                </a:cubicBezTo>
                <a:cubicBezTo>
                  <a:pt x="3708372" y="1446589"/>
                  <a:pt x="3720092" y="1450500"/>
                  <a:pt x="3720092" y="1454411"/>
                </a:cubicBezTo>
                <a:cubicBezTo>
                  <a:pt x="3716183" y="1454411"/>
                  <a:pt x="3704463" y="1450500"/>
                  <a:pt x="3704463" y="1454411"/>
                </a:cubicBezTo>
                <a:cubicBezTo>
                  <a:pt x="3704463" y="1450500"/>
                  <a:pt x="3708372" y="1477878"/>
                  <a:pt x="3704463" y="1473967"/>
                </a:cubicBezTo>
                <a:cubicBezTo>
                  <a:pt x="3704463" y="1473967"/>
                  <a:pt x="3704463" y="1466145"/>
                  <a:pt x="3700555" y="1470056"/>
                </a:cubicBezTo>
                <a:cubicBezTo>
                  <a:pt x="3700555" y="1470056"/>
                  <a:pt x="3696652" y="1473967"/>
                  <a:pt x="3692743" y="1473967"/>
                </a:cubicBezTo>
                <a:cubicBezTo>
                  <a:pt x="3692743" y="1470056"/>
                  <a:pt x="3692743" y="1466145"/>
                  <a:pt x="3684926" y="1466145"/>
                </a:cubicBezTo>
                <a:cubicBezTo>
                  <a:pt x="3684926" y="1466145"/>
                  <a:pt x="3681018" y="1470056"/>
                  <a:pt x="3681018" y="1462233"/>
                </a:cubicBezTo>
                <a:cubicBezTo>
                  <a:pt x="3677115" y="1458322"/>
                  <a:pt x="3684926" y="1454411"/>
                  <a:pt x="3677115" y="1450500"/>
                </a:cubicBezTo>
                <a:cubicBezTo>
                  <a:pt x="3673206" y="1446589"/>
                  <a:pt x="3673206" y="1442678"/>
                  <a:pt x="3673206" y="1438767"/>
                </a:cubicBezTo>
                <a:cubicBezTo>
                  <a:pt x="3669297" y="1430945"/>
                  <a:pt x="3669297" y="1427033"/>
                  <a:pt x="3669297" y="1419211"/>
                </a:cubicBezTo>
                <a:cubicBezTo>
                  <a:pt x="3669297" y="1415300"/>
                  <a:pt x="3665389" y="1415300"/>
                  <a:pt x="3661486" y="1411389"/>
                </a:cubicBezTo>
                <a:cubicBezTo>
                  <a:pt x="3657577" y="1407478"/>
                  <a:pt x="3655623" y="1405522"/>
                  <a:pt x="3655623" y="1403567"/>
                </a:cubicBezTo>
                <a:lnTo>
                  <a:pt x="3660434" y="1397148"/>
                </a:lnTo>
                <a:lnTo>
                  <a:pt x="3653076" y="1404649"/>
                </a:lnTo>
                <a:cubicBezTo>
                  <a:pt x="3645385" y="1392888"/>
                  <a:pt x="3637694" y="1385047"/>
                  <a:pt x="3637694" y="1369366"/>
                </a:cubicBezTo>
                <a:cubicBezTo>
                  <a:pt x="3637694" y="1363486"/>
                  <a:pt x="3637694" y="1346579"/>
                  <a:pt x="3642561" y="1340147"/>
                </a:cubicBezTo>
                <a:lnTo>
                  <a:pt x="3647312" y="1338620"/>
                </a:lnTo>
                <a:lnTo>
                  <a:pt x="3645317" y="1337138"/>
                </a:lnTo>
                <a:cubicBezTo>
                  <a:pt x="3637450" y="1337138"/>
                  <a:pt x="3637450" y="1348825"/>
                  <a:pt x="3637450" y="1352721"/>
                </a:cubicBezTo>
                <a:cubicBezTo>
                  <a:pt x="3635484" y="1350773"/>
                  <a:pt x="3631551" y="1348825"/>
                  <a:pt x="3628110" y="1346391"/>
                </a:cubicBezTo>
                <a:lnTo>
                  <a:pt x="3622058" y="1337627"/>
                </a:lnTo>
                <a:lnTo>
                  <a:pt x="3622117" y="1338076"/>
                </a:lnTo>
                <a:cubicBezTo>
                  <a:pt x="3606539" y="1326253"/>
                  <a:pt x="3587066" y="1318371"/>
                  <a:pt x="3575382" y="1306548"/>
                </a:cubicBezTo>
                <a:cubicBezTo>
                  <a:pt x="3567593" y="1298666"/>
                  <a:pt x="3559804" y="1290784"/>
                  <a:pt x="3555909" y="1278961"/>
                </a:cubicBezTo>
                <a:cubicBezTo>
                  <a:pt x="3552015" y="1271079"/>
                  <a:pt x="3548120" y="1282902"/>
                  <a:pt x="3548120" y="1290784"/>
                </a:cubicBezTo>
                <a:cubicBezTo>
                  <a:pt x="3548120" y="1286843"/>
                  <a:pt x="3548120" y="1278961"/>
                  <a:pt x="3544225" y="1278961"/>
                </a:cubicBezTo>
                <a:cubicBezTo>
                  <a:pt x="3544225" y="1278961"/>
                  <a:pt x="3536436" y="1282902"/>
                  <a:pt x="3536436" y="1282902"/>
                </a:cubicBezTo>
                <a:cubicBezTo>
                  <a:pt x="3536436" y="1282902"/>
                  <a:pt x="3532542" y="1271079"/>
                  <a:pt x="3536436" y="1267138"/>
                </a:cubicBezTo>
                <a:lnTo>
                  <a:pt x="3538427" y="1266783"/>
                </a:lnTo>
                <a:lnTo>
                  <a:pt x="3536018" y="1266783"/>
                </a:lnTo>
                <a:cubicBezTo>
                  <a:pt x="3536018" y="1262868"/>
                  <a:pt x="3536018" y="1258944"/>
                  <a:pt x="3528218" y="1258944"/>
                </a:cubicBezTo>
                <a:cubicBezTo>
                  <a:pt x="3528218" y="1258944"/>
                  <a:pt x="3524317" y="1258944"/>
                  <a:pt x="3520417" y="1262868"/>
                </a:cubicBezTo>
                <a:cubicBezTo>
                  <a:pt x="3520417" y="1266783"/>
                  <a:pt x="3508726" y="1262868"/>
                  <a:pt x="3512626" y="1274631"/>
                </a:cubicBezTo>
                <a:cubicBezTo>
                  <a:pt x="3512626" y="1278546"/>
                  <a:pt x="3512626" y="1278546"/>
                  <a:pt x="3508726" y="1286394"/>
                </a:cubicBezTo>
                <a:cubicBezTo>
                  <a:pt x="3508726" y="1286394"/>
                  <a:pt x="3508726" y="1290318"/>
                  <a:pt x="3508726" y="1294233"/>
                </a:cubicBezTo>
                <a:cubicBezTo>
                  <a:pt x="3508726" y="1302081"/>
                  <a:pt x="3524317" y="1306006"/>
                  <a:pt x="3528218" y="1309920"/>
                </a:cubicBezTo>
                <a:cubicBezTo>
                  <a:pt x="3536018" y="1313844"/>
                  <a:pt x="3536018" y="1321683"/>
                  <a:pt x="3539919" y="1329532"/>
                </a:cubicBezTo>
                <a:cubicBezTo>
                  <a:pt x="3543819" y="1337370"/>
                  <a:pt x="3547720" y="1345219"/>
                  <a:pt x="3555520" y="1349143"/>
                </a:cubicBezTo>
                <a:cubicBezTo>
                  <a:pt x="3563321" y="1353058"/>
                  <a:pt x="3571122" y="1349143"/>
                  <a:pt x="3575022" y="1353058"/>
                </a:cubicBezTo>
                <a:cubicBezTo>
                  <a:pt x="3582823" y="1353058"/>
                  <a:pt x="3571122" y="1360906"/>
                  <a:pt x="3575022" y="1364821"/>
                </a:cubicBezTo>
                <a:cubicBezTo>
                  <a:pt x="3586723" y="1372669"/>
                  <a:pt x="3602314" y="1372669"/>
                  <a:pt x="3610115" y="1380508"/>
                </a:cubicBezTo>
                <a:cubicBezTo>
                  <a:pt x="3614016" y="1384432"/>
                  <a:pt x="3625717" y="1400120"/>
                  <a:pt x="3617916" y="1400120"/>
                </a:cubicBezTo>
                <a:cubicBezTo>
                  <a:pt x="3614016" y="1396195"/>
                  <a:pt x="3614016" y="1392281"/>
                  <a:pt x="3610115" y="1388357"/>
                </a:cubicBezTo>
                <a:cubicBezTo>
                  <a:pt x="3606215" y="1388357"/>
                  <a:pt x="3602314" y="1388357"/>
                  <a:pt x="3598414" y="1384432"/>
                </a:cubicBezTo>
                <a:cubicBezTo>
                  <a:pt x="3594514" y="1380508"/>
                  <a:pt x="3578923" y="1396195"/>
                  <a:pt x="3586723" y="1404044"/>
                </a:cubicBezTo>
                <a:cubicBezTo>
                  <a:pt x="3586723" y="1404044"/>
                  <a:pt x="3598414" y="1411883"/>
                  <a:pt x="3594514" y="1415807"/>
                </a:cubicBezTo>
                <a:cubicBezTo>
                  <a:pt x="3594514" y="1419731"/>
                  <a:pt x="3571122" y="1439333"/>
                  <a:pt x="3571122" y="1443257"/>
                </a:cubicBezTo>
                <a:cubicBezTo>
                  <a:pt x="3567221" y="1431494"/>
                  <a:pt x="3578923" y="1423646"/>
                  <a:pt x="3578923" y="1415807"/>
                </a:cubicBezTo>
                <a:cubicBezTo>
                  <a:pt x="3575022" y="1407958"/>
                  <a:pt x="3575022" y="1396195"/>
                  <a:pt x="3567221" y="1392281"/>
                </a:cubicBezTo>
                <a:cubicBezTo>
                  <a:pt x="3551620" y="1388357"/>
                  <a:pt x="3543819" y="1376594"/>
                  <a:pt x="3532118" y="1368745"/>
                </a:cubicBezTo>
                <a:cubicBezTo>
                  <a:pt x="3524317" y="1364821"/>
                  <a:pt x="3520417" y="1364821"/>
                  <a:pt x="3512626" y="1356982"/>
                </a:cubicBezTo>
                <a:cubicBezTo>
                  <a:pt x="3500925" y="1349143"/>
                  <a:pt x="3493125" y="1341295"/>
                  <a:pt x="3485324" y="1337370"/>
                </a:cubicBezTo>
                <a:cubicBezTo>
                  <a:pt x="3481423" y="1333456"/>
                  <a:pt x="3477523" y="1329532"/>
                  <a:pt x="3473623" y="1325607"/>
                </a:cubicBezTo>
                <a:cubicBezTo>
                  <a:pt x="3473623" y="1321683"/>
                  <a:pt x="3473623" y="1317769"/>
                  <a:pt x="3469722" y="1313844"/>
                </a:cubicBezTo>
                <a:cubicBezTo>
                  <a:pt x="3469722" y="1309920"/>
                  <a:pt x="3465822" y="1302081"/>
                  <a:pt x="3461922" y="1302081"/>
                </a:cubicBezTo>
                <a:cubicBezTo>
                  <a:pt x="3458021" y="1302081"/>
                  <a:pt x="3454121" y="1298157"/>
                  <a:pt x="3450220" y="1294233"/>
                </a:cubicBezTo>
                <a:cubicBezTo>
                  <a:pt x="3442420" y="1290318"/>
                  <a:pt x="3426828" y="1306006"/>
                  <a:pt x="3419028" y="1309920"/>
                </a:cubicBezTo>
                <a:lnTo>
                  <a:pt x="3418103" y="1306576"/>
                </a:lnTo>
                <a:lnTo>
                  <a:pt x="3415737" y="1309724"/>
                </a:lnTo>
                <a:cubicBezTo>
                  <a:pt x="3407906" y="1313616"/>
                  <a:pt x="3403997" y="1317517"/>
                  <a:pt x="3396178" y="1321418"/>
                </a:cubicBezTo>
                <a:cubicBezTo>
                  <a:pt x="3380517" y="1329221"/>
                  <a:pt x="3372698" y="1317517"/>
                  <a:pt x="3357048" y="1313616"/>
                </a:cubicBezTo>
                <a:cubicBezTo>
                  <a:pt x="3345308" y="1309724"/>
                  <a:pt x="3325749" y="1317517"/>
                  <a:pt x="3329659" y="1337024"/>
                </a:cubicBezTo>
                <a:lnTo>
                  <a:pt x="3323930" y="1341835"/>
                </a:lnTo>
                <a:lnTo>
                  <a:pt x="3324615" y="1341864"/>
                </a:lnTo>
                <a:cubicBezTo>
                  <a:pt x="3328017" y="1341376"/>
                  <a:pt x="3330934" y="1341376"/>
                  <a:pt x="3332878" y="1345282"/>
                </a:cubicBezTo>
                <a:cubicBezTo>
                  <a:pt x="3332878" y="1353096"/>
                  <a:pt x="3325100" y="1357007"/>
                  <a:pt x="3321211" y="1360910"/>
                </a:cubicBezTo>
                <a:cubicBezTo>
                  <a:pt x="3309554" y="1364821"/>
                  <a:pt x="3297887" y="1368724"/>
                  <a:pt x="3286230" y="1376546"/>
                </a:cubicBezTo>
                <a:cubicBezTo>
                  <a:pt x="3282341" y="1376546"/>
                  <a:pt x="3282341" y="1384360"/>
                  <a:pt x="3282341" y="1384360"/>
                </a:cubicBezTo>
                <a:cubicBezTo>
                  <a:pt x="3278452" y="1388262"/>
                  <a:pt x="3274563" y="1392174"/>
                  <a:pt x="3274563" y="1392174"/>
                </a:cubicBezTo>
                <a:cubicBezTo>
                  <a:pt x="3270673" y="1396076"/>
                  <a:pt x="3262906" y="1407801"/>
                  <a:pt x="3262906" y="1411712"/>
                </a:cubicBezTo>
                <a:cubicBezTo>
                  <a:pt x="3266784" y="1415615"/>
                  <a:pt x="3274563" y="1423429"/>
                  <a:pt x="3270673" y="1427340"/>
                </a:cubicBezTo>
                <a:cubicBezTo>
                  <a:pt x="3262906" y="1431251"/>
                  <a:pt x="3259017" y="1435154"/>
                  <a:pt x="3255128" y="1446879"/>
                </a:cubicBezTo>
                <a:cubicBezTo>
                  <a:pt x="3251238" y="1450781"/>
                  <a:pt x="3247349" y="1454692"/>
                  <a:pt x="3239571" y="1458595"/>
                </a:cubicBezTo>
                <a:cubicBezTo>
                  <a:pt x="3231804" y="1462506"/>
                  <a:pt x="3231804" y="1466417"/>
                  <a:pt x="3227914" y="1470320"/>
                </a:cubicBezTo>
                <a:cubicBezTo>
                  <a:pt x="3212358" y="1474231"/>
                  <a:pt x="3196812" y="1470320"/>
                  <a:pt x="3181266" y="1474231"/>
                </a:cubicBezTo>
                <a:cubicBezTo>
                  <a:pt x="3181266" y="1474231"/>
                  <a:pt x="3173488" y="1478134"/>
                  <a:pt x="3169599" y="1478134"/>
                </a:cubicBezTo>
                <a:cubicBezTo>
                  <a:pt x="3169599" y="1482045"/>
                  <a:pt x="3165710" y="1485948"/>
                  <a:pt x="3165710" y="1485948"/>
                </a:cubicBezTo>
                <a:cubicBezTo>
                  <a:pt x="3161820" y="1489859"/>
                  <a:pt x="3154053" y="1485948"/>
                  <a:pt x="3154053" y="1482045"/>
                </a:cubicBezTo>
                <a:cubicBezTo>
                  <a:pt x="3146275" y="1474231"/>
                  <a:pt x="3138496" y="1454692"/>
                  <a:pt x="3126840" y="1458595"/>
                </a:cubicBezTo>
                <a:lnTo>
                  <a:pt x="3129120" y="1450951"/>
                </a:lnTo>
                <a:lnTo>
                  <a:pt x="3124129" y="1460314"/>
                </a:lnTo>
                <a:cubicBezTo>
                  <a:pt x="3122174" y="1464264"/>
                  <a:pt x="3119242" y="1467226"/>
                  <a:pt x="3111421" y="1467226"/>
                </a:cubicBezTo>
                <a:cubicBezTo>
                  <a:pt x="3103601" y="1467226"/>
                  <a:pt x="3095781" y="1467226"/>
                  <a:pt x="3095781" y="1459326"/>
                </a:cubicBezTo>
                <a:cubicBezTo>
                  <a:pt x="3095781" y="1451427"/>
                  <a:pt x="3099691" y="1439577"/>
                  <a:pt x="3095781" y="1435627"/>
                </a:cubicBezTo>
                <a:cubicBezTo>
                  <a:pt x="3095781" y="1427727"/>
                  <a:pt x="3091870" y="1431677"/>
                  <a:pt x="3087960" y="1427727"/>
                </a:cubicBezTo>
                <a:cubicBezTo>
                  <a:pt x="3087960" y="1415877"/>
                  <a:pt x="3091870" y="1411927"/>
                  <a:pt x="3095781" y="1400077"/>
                </a:cubicBezTo>
                <a:cubicBezTo>
                  <a:pt x="3095781" y="1396127"/>
                  <a:pt x="3095781" y="1388227"/>
                  <a:pt x="3099691" y="1380328"/>
                </a:cubicBezTo>
                <a:cubicBezTo>
                  <a:pt x="3099691" y="1376378"/>
                  <a:pt x="3099691" y="1368478"/>
                  <a:pt x="3099691" y="1364528"/>
                </a:cubicBezTo>
                <a:cubicBezTo>
                  <a:pt x="3099691" y="1360578"/>
                  <a:pt x="3098713" y="1357616"/>
                  <a:pt x="3098713" y="1355147"/>
                </a:cubicBezTo>
                <a:lnTo>
                  <a:pt x="3101828" y="1351057"/>
                </a:lnTo>
                <a:lnTo>
                  <a:pt x="3095737" y="1353096"/>
                </a:lnTo>
                <a:cubicBezTo>
                  <a:pt x="3095737" y="1345282"/>
                  <a:pt x="3095737" y="1341380"/>
                  <a:pt x="3095737" y="1333558"/>
                </a:cubicBezTo>
                <a:cubicBezTo>
                  <a:pt x="3091848" y="1329655"/>
                  <a:pt x="3087959" y="1325744"/>
                  <a:pt x="3095737" y="1321841"/>
                </a:cubicBezTo>
                <a:cubicBezTo>
                  <a:pt x="3103505" y="1317930"/>
                  <a:pt x="3115172" y="1314027"/>
                  <a:pt x="3119061" y="1310116"/>
                </a:cubicBezTo>
                <a:cubicBezTo>
                  <a:pt x="3130718" y="1310116"/>
                  <a:pt x="3146275" y="1314027"/>
                  <a:pt x="3154053" y="1314027"/>
                </a:cubicBezTo>
                <a:cubicBezTo>
                  <a:pt x="3169599" y="1314027"/>
                  <a:pt x="3181266" y="1317930"/>
                  <a:pt x="3192923" y="1317930"/>
                </a:cubicBezTo>
                <a:cubicBezTo>
                  <a:pt x="3196812" y="1317930"/>
                  <a:pt x="3200701" y="1317930"/>
                  <a:pt x="3208480" y="1317930"/>
                </a:cubicBezTo>
                <a:cubicBezTo>
                  <a:pt x="3212358" y="1317930"/>
                  <a:pt x="3216247" y="1314027"/>
                  <a:pt x="3224025" y="1317930"/>
                </a:cubicBezTo>
                <a:cubicBezTo>
                  <a:pt x="3227914" y="1317930"/>
                  <a:pt x="3231804" y="1321841"/>
                  <a:pt x="3235693" y="1317930"/>
                </a:cubicBezTo>
                <a:cubicBezTo>
                  <a:pt x="3239571" y="1321841"/>
                  <a:pt x="3239571" y="1321841"/>
                  <a:pt x="3243460" y="1325744"/>
                </a:cubicBezTo>
                <a:cubicBezTo>
                  <a:pt x="3247349" y="1325744"/>
                  <a:pt x="3255128" y="1329655"/>
                  <a:pt x="3262906" y="1333558"/>
                </a:cubicBezTo>
                <a:cubicBezTo>
                  <a:pt x="3266784" y="1333558"/>
                  <a:pt x="3274563" y="1333558"/>
                  <a:pt x="3278452" y="1333558"/>
                </a:cubicBezTo>
                <a:cubicBezTo>
                  <a:pt x="3282341" y="1333558"/>
                  <a:pt x="3286230" y="1329655"/>
                  <a:pt x="3290119" y="1333558"/>
                </a:cubicBezTo>
                <a:lnTo>
                  <a:pt x="3292267" y="1334278"/>
                </a:lnTo>
                <a:lnTo>
                  <a:pt x="3290529" y="1333123"/>
                </a:lnTo>
                <a:cubicBezTo>
                  <a:pt x="3286620" y="1329221"/>
                  <a:pt x="3282710" y="1333123"/>
                  <a:pt x="3278789" y="1333123"/>
                </a:cubicBezTo>
                <a:cubicBezTo>
                  <a:pt x="3263139" y="1337024"/>
                  <a:pt x="3247490" y="1325320"/>
                  <a:pt x="3235750" y="1317517"/>
                </a:cubicBezTo>
                <a:cubicBezTo>
                  <a:pt x="3247490" y="1313616"/>
                  <a:pt x="3243581" y="1266809"/>
                  <a:pt x="3247490" y="1266809"/>
                </a:cubicBezTo>
                <a:cubicBezTo>
                  <a:pt x="3251399" y="1266809"/>
                  <a:pt x="3255321" y="1278513"/>
                  <a:pt x="3259230" y="1274611"/>
                </a:cubicBezTo>
                <a:cubicBezTo>
                  <a:pt x="3259230" y="1274611"/>
                  <a:pt x="3251399" y="1262907"/>
                  <a:pt x="3251399" y="1262907"/>
                </a:cubicBezTo>
                <a:cubicBezTo>
                  <a:pt x="3243581" y="1259006"/>
                  <a:pt x="3255321" y="1251203"/>
                  <a:pt x="3247490" y="1247301"/>
                </a:cubicBezTo>
                <a:cubicBezTo>
                  <a:pt x="3239671" y="1243400"/>
                  <a:pt x="3235750" y="1243400"/>
                  <a:pt x="3227931" y="1235607"/>
                </a:cubicBezTo>
                <a:cubicBezTo>
                  <a:pt x="3224022" y="1227804"/>
                  <a:pt x="3231840" y="1227804"/>
                  <a:pt x="3231840" y="1223903"/>
                </a:cubicBezTo>
                <a:cubicBezTo>
                  <a:pt x="3231840" y="1216100"/>
                  <a:pt x="3196632" y="1212199"/>
                  <a:pt x="3188801" y="1208297"/>
                </a:cubicBezTo>
                <a:cubicBezTo>
                  <a:pt x="3184892" y="1208297"/>
                  <a:pt x="3173152" y="1204396"/>
                  <a:pt x="3180983" y="1200494"/>
                </a:cubicBezTo>
                <a:cubicBezTo>
                  <a:pt x="3188801" y="1196593"/>
                  <a:pt x="3177061" y="1196593"/>
                  <a:pt x="3177061" y="1192691"/>
                </a:cubicBezTo>
                <a:cubicBezTo>
                  <a:pt x="3177061" y="1188790"/>
                  <a:pt x="3204451" y="1180987"/>
                  <a:pt x="3208360" y="1184889"/>
                </a:cubicBezTo>
                <a:cubicBezTo>
                  <a:pt x="3216191" y="1192691"/>
                  <a:pt x="3224022" y="1188790"/>
                  <a:pt x="3235750" y="1188790"/>
                </a:cubicBezTo>
                <a:cubicBezTo>
                  <a:pt x="3251399" y="1188790"/>
                  <a:pt x="3227931" y="1161490"/>
                  <a:pt x="3235750" y="1165381"/>
                </a:cubicBezTo>
                <a:cubicBezTo>
                  <a:pt x="3243581" y="1165381"/>
                  <a:pt x="3243581" y="1169283"/>
                  <a:pt x="3251399" y="1169283"/>
                </a:cubicBezTo>
                <a:cubicBezTo>
                  <a:pt x="3255321" y="1173184"/>
                  <a:pt x="3259230" y="1173184"/>
                  <a:pt x="3267061" y="1173184"/>
                </a:cubicBezTo>
                <a:cubicBezTo>
                  <a:pt x="3270970" y="1173184"/>
                  <a:pt x="3274880" y="1169283"/>
                  <a:pt x="3274880" y="1165381"/>
                </a:cubicBezTo>
                <a:cubicBezTo>
                  <a:pt x="3278789" y="1157589"/>
                  <a:pt x="3286620" y="1157589"/>
                  <a:pt x="3290529" y="1157589"/>
                </a:cubicBezTo>
                <a:cubicBezTo>
                  <a:pt x="3294438" y="1153687"/>
                  <a:pt x="3302269" y="1149786"/>
                  <a:pt x="3302269" y="1145884"/>
                </a:cubicBezTo>
                <a:cubicBezTo>
                  <a:pt x="3298360" y="1141983"/>
                  <a:pt x="3302269" y="1134180"/>
                  <a:pt x="3306179" y="1130279"/>
                </a:cubicBezTo>
                <a:cubicBezTo>
                  <a:pt x="3310100" y="1126377"/>
                  <a:pt x="3317919" y="1126377"/>
                  <a:pt x="3321828" y="1130279"/>
                </a:cubicBezTo>
                <a:lnTo>
                  <a:pt x="3323118" y="1131307"/>
                </a:lnTo>
                <a:lnTo>
                  <a:pt x="3325846" y="1122285"/>
                </a:lnTo>
                <a:cubicBezTo>
                  <a:pt x="3329712" y="1120339"/>
                  <a:pt x="3332611" y="1120339"/>
                  <a:pt x="3335511" y="1120825"/>
                </a:cubicBezTo>
                <a:lnTo>
                  <a:pt x="3339559" y="1121436"/>
                </a:lnTo>
                <a:lnTo>
                  <a:pt x="3336806" y="1118689"/>
                </a:lnTo>
                <a:cubicBezTo>
                  <a:pt x="3340733" y="1114768"/>
                  <a:pt x="3344660" y="1118689"/>
                  <a:pt x="3344660" y="1118689"/>
                </a:cubicBezTo>
                <a:cubicBezTo>
                  <a:pt x="3344660" y="1118689"/>
                  <a:pt x="3340733" y="1114768"/>
                  <a:pt x="3340733" y="1114768"/>
                </a:cubicBezTo>
                <a:cubicBezTo>
                  <a:pt x="3340733" y="1114768"/>
                  <a:pt x="3348586" y="1114768"/>
                  <a:pt x="3348586" y="1118689"/>
                </a:cubicBezTo>
                <a:cubicBezTo>
                  <a:pt x="3348586" y="1118689"/>
                  <a:pt x="3340733" y="1114768"/>
                  <a:pt x="3344660" y="1110848"/>
                </a:cubicBezTo>
                <a:cubicBezTo>
                  <a:pt x="3344660" y="1110848"/>
                  <a:pt x="3348586" y="1110848"/>
                  <a:pt x="3348586" y="1110848"/>
                </a:cubicBezTo>
                <a:lnTo>
                  <a:pt x="3352513" y="1110848"/>
                </a:lnTo>
                <a:cubicBezTo>
                  <a:pt x="3344660" y="1110848"/>
                  <a:pt x="3352513" y="1099087"/>
                  <a:pt x="3352513" y="1095166"/>
                </a:cubicBezTo>
                <a:cubicBezTo>
                  <a:pt x="3356440" y="1091246"/>
                  <a:pt x="3360367" y="1091246"/>
                  <a:pt x="3360367" y="1087325"/>
                </a:cubicBezTo>
                <a:cubicBezTo>
                  <a:pt x="3360367" y="1083405"/>
                  <a:pt x="3372147" y="1079485"/>
                  <a:pt x="3372147" y="1079485"/>
                </a:cubicBezTo>
                <a:cubicBezTo>
                  <a:pt x="3368220" y="1079485"/>
                  <a:pt x="3372147" y="1095166"/>
                  <a:pt x="3380001" y="1087325"/>
                </a:cubicBezTo>
                <a:cubicBezTo>
                  <a:pt x="3383928" y="1083405"/>
                  <a:pt x="3372147" y="1075564"/>
                  <a:pt x="3372147" y="1075564"/>
                </a:cubicBezTo>
                <a:cubicBezTo>
                  <a:pt x="3380001" y="1067724"/>
                  <a:pt x="3383928" y="1067724"/>
                  <a:pt x="3391781" y="1067724"/>
                </a:cubicBezTo>
                <a:cubicBezTo>
                  <a:pt x="3391781" y="1067724"/>
                  <a:pt x="3407488" y="1063803"/>
                  <a:pt x="3407488" y="1063803"/>
                </a:cubicBezTo>
                <a:lnTo>
                  <a:pt x="3410509" y="1078883"/>
                </a:lnTo>
                <a:lnTo>
                  <a:pt x="3412397" y="1075302"/>
                </a:lnTo>
                <a:cubicBezTo>
                  <a:pt x="3411912" y="1071898"/>
                  <a:pt x="3409975" y="1068007"/>
                  <a:pt x="3408037" y="1064114"/>
                </a:cubicBezTo>
                <a:cubicBezTo>
                  <a:pt x="3411912" y="1048542"/>
                  <a:pt x="3427412" y="1068002"/>
                  <a:pt x="3435162" y="1064114"/>
                </a:cubicBezTo>
                <a:cubicBezTo>
                  <a:pt x="3439037" y="1064114"/>
                  <a:pt x="3435162" y="1060216"/>
                  <a:pt x="3439037" y="1056328"/>
                </a:cubicBezTo>
                <a:cubicBezTo>
                  <a:pt x="3439037" y="1056328"/>
                  <a:pt x="3442912" y="1056328"/>
                  <a:pt x="3442912" y="1056328"/>
                </a:cubicBezTo>
                <a:cubicBezTo>
                  <a:pt x="3446787" y="1056328"/>
                  <a:pt x="3458412" y="1056328"/>
                  <a:pt x="3462287" y="1060216"/>
                </a:cubicBezTo>
                <a:cubicBezTo>
                  <a:pt x="3458412" y="1056328"/>
                  <a:pt x="3454537" y="1052440"/>
                  <a:pt x="3450662" y="1052440"/>
                </a:cubicBezTo>
                <a:cubicBezTo>
                  <a:pt x="3442912" y="1052440"/>
                  <a:pt x="3442912" y="1056328"/>
                  <a:pt x="3442912" y="1048542"/>
                </a:cubicBezTo>
                <a:cubicBezTo>
                  <a:pt x="3439037" y="1040765"/>
                  <a:pt x="3439037" y="1040765"/>
                  <a:pt x="3442912" y="1036867"/>
                </a:cubicBezTo>
                <a:cubicBezTo>
                  <a:pt x="3442912" y="1032974"/>
                  <a:pt x="3441944" y="1031028"/>
                  <a:pt x="3440490" y="1029569"/>
                </a:cubicBezTo>
                <a:lnTo>
                  <a:pt x="3435383" y="1025375"/>
                </a:lnTo>
                <a:lnTo>
                  <a:pt x="3435193" y="1025315"/>
                </a:lnTo>
                <a:lnTo>
                  <a:pt x="3435193" y="1025219"/>
                </a:lnTo>
                <a:lnTo>
                  <a:pt x="3435162" y="1025193"/>
                </a:lnTo>
                <a:lnTo>
                  <a:pt x="3435193" y="1025198"/>
                </a:lnTo>
                <a:lnTo>
                  <a:pt x="3435193" y="1018925"/>
                </a:lnTo>
                <a:cubicBezTo>
                  <a:pt x="3436169" y="1016466"/>
                  <a:pt x="3437146" y="1013515"/>
                  <a:pt x="3435193" y="1009581"/>
                </a:cubicBezTo>
                <a:cubicBezTo>
                  <a:pt x="3435193" y="1005646"/>
                  <a:pt x="3431289" y="1005646"/>
                  <a:pt x="3427384" y="1001712"/>
                </a:cubicBezTo>
                <a:cubicBezTo>
                  <a:pt x="3427384" y="993847"/>
                  <a:pt x="3427384" y="989912"/>
                  <a:pt x="3427384" y="982043"/>
                </a:cubicBezTo>
                <a:cubicBezTo>
                  <a:pt x="3427384" y="974178"/>
                  <a:pt x="3435193" y="982043"/>
                  <a:pt x="3435193" y="978113"/>
                </a:cubicBezTo>
                <a:cubicBezTo>
                  <a:pt x="3435193" y="982043"/>
                  <a:pt x="3439098" y="978113"/>
                  <a:pt x="3443002" y="978113"/>
                </a:cubicBezTo>
                <a:cubicBezTo>
                  <a:pt x="3443002" y="970244"/>
                  <a:pt x="3450811" y="974178"/>
                  <a:pt x="3450811" y="978113"/>
                </a:cubicBezTo>
                <a:cubicBezTo>
                  <a:pt x="3454716" y="970244"/>
                  <a:pt x="3446907" y="966309"/>
                  <a:pt x="3443002" y="970244"/>
                </a:cubicBezTo>
                <a:cubicBezTo>
                  <a:pt x="3439098" y="974178"/>
                  <a:pt x="3427384" y="974178"/>
                  <a:pt x="3435193" y="966309"/>
                </a:cubicBezTo>
                <a:cubicBezTo>
                  <a:pt x="3439098" y="958440"/>
                  <a:pt x="3450811" y="966309"/>
                  <a:pt x="3454716" y="962375"/>
                </a:cubicBezTo>
                <a:cubicBezTo>
                  <a:pt x="3462525" y="954510"/>
                  <a:pt x="3458621" y="950575"/>
                  <a:pt x="3470334" y="950575"/>
                </a:cubicBezTo>
                <a:cubicBezTo>
                  <a:pt x="3472287" y="950575"/>
                  <a:pt x="3473263" y="949592"/>
                  <a:pt x="3473751" y="949100"/>
                </a:cubicBezTo>
                <a:cubicBezTo>
                  <a:pt x="3474239" y="948608"/>
                  <a:pt x="3474239" y="948608"/>
                  <a:pt x="3474239" y="950575"/>
                </a:cubicBezTo>
                <a:cubicBezTo>
                  <a:pt x="3474239" y="954510"/>
                  <a:pt x="3474239" y="958440"/>
                  <a:pt x="3474239" y="962375"/>
                </a:cubicBezTo>
                <a:cubicBezTo>
                  <a:pt x="3474239" y="966309"/>
                  <a:pt x="3466430" y="962375"/>
                  <a:pt x="3466430" y="966309"/>
                </a:cubicBezTo>
                <a:cubicBezTo>
                  <a:pt x="3466430" y="970244"/>
                  <a:pt x="3470334" y="970244"/>
                  <a:pt x="3470334" y="974178"/>
                </a:cubicBezTo>
                <a:cubicBezTo>
                  <a:pt x="3470334" y="982043"/>
                  <a:pt x="3485952" y="982043"/>
                  <a:pt x="3485952" y="985978"/>
                </a:cubicBezTo>
                <a:cubicBezTo>
                  <a:pt x="3485952" y="989912"/>
                  <a:pt x="3474239" y="997781"/>
                  <a:pt x="3470334" y="997781"/>
                </a:cubicBezTo>
                <a:cubicBezTo>
                  <a:pt x="3470334" y="997781"/>
                  <a:pt x="3470334" y="993847"/>
                  <a:pt x="3470334" y="993847"/>
                </a:cubicBezTo>
                <a:cubicBezTo>
                  <a:pt x="3462525" y="997781"/>
                  <a:pt x="3462525" y="1009581"/>
                  <a:pt x="3458621" y="1013515"/>
                </a:cubicBezTo>
                <a:cubicBezTo>
                  <a:pt x="3450811" y="1017450"/>
                  <a:pt x="3466430" y="1025315"/>
                  <a:pt x="3466430" y="1029250"/>
                </a:cubicBezTo>
                <a:lnTo>
                  <a:pt x="3462731" y="1029483"/>
                </a:lnTo>
                <a:lnTo>
                  <a:pt x="3467131" y="1033462"/>
                </a:lnTo>
                <a:cubicBezTo>
                  <a:pt x="3466162" y="1035895"/>
                  <a:pt x="3464225" y="1038816"/>
                  <a:pt x="3466162" y="1040765"/>
                </a:cubicBezTo>
                <a:cubicBezTo>
                  <a:pt x="3473912" y="1044653"/>
                  <a:pt x="3477787" y="1040765"/>
                  <a:pt x="3485537" y="1040765"/>
                </a:cubicBezTo>
                <a:cubicBezTo>
                  <a:pt x="3485537" y="1044653"/>
                  <a:pt x="3477787" y="1048542"/>
                  <a:pt x="3481662" y="1052440"/>
                </a:cubicBezTo>
                <a:cubicBezTo>
                  <a:pt x="3493287" y="1052440"/>
                  <a:pt x="3504912" y="1044653"/>
                  <a:pt x="3512662" y="1040765"/>
                </a:cubicBezTo>
                <a:cubicBezTo>
                  <a:pt x="3520412" y="1040765"/>
                  <a:pt x="3520412" y="1044653"/>
                  <a:pt x="3528162" y="1044653"/>
                </a:cubicBezTo>
                <a:cubicBezTo>
                  <a:pt x="3528162" y="1044653"/>
                  <a:pt x="3528162" y="1032979"/>
                  <a:pt x="3532037" y="1032979"/>
                </a:cubicBezTo>
                <a:cubicBezTo>
                  <a:pt x="3535912" y="1036867"/>
                  <a:pt x="3532037" y="1040765"/>
                  <a:pt x="3532037" y="1040765"/>
                </a:cubicBezTo>
                <a:cubicBezTo>
                  <a:pt x="3532037" y="1044653"/>
                  <a:pt x="3539787" y="1048542"/>
                  <a:pt x="3543662" y="1052440"/>
                </a:cubicBezTo>
                <a:lnTo>
                  <a:pt x="3547488" y="1071652"/>
                </a:lnTo>
                <a:lnTo>
                  <a:pt x="3548402" y="1067980"/>
                </a:lnTo>
                <a:cubicBezTo>
                  <a:pt x="3548402" y="1064083"/>
                  <a:pt x="3548402" y="1060186"/>
                  <a:pt x="3548402" y="1056289"/>
                </a:cubicBezTo>
                <a:cubicBezTo>
                  <a:pt x="3556166" y="1056289"/>
                  <a:pt x="3548402" y="1052384"/>
                  <a:pt x="3552284" y="1048487"/>
                </a:cubicBezTo>
                <a:cubicBezTo>
                  <a:pt x="3556166" y="1048487"/>
                  <a:pt x="3563931" y="1048487"/>
                  <a:pt x="3567813" y="1044590"/>
                </a:cubicBezTo>
                <a:cubicBezTo>
                  <a:pt x="3575578" y="1044590"/>
                  <a:pt x="3583342" y="1040686"/>
                  <a:pt x="3594989" y="1036789"/>
                </a:cubicBezTo>
                <a:cubicBezTo>
                  <a:pt x="3602754" y="1028995"/>
                  <a:pt x="3610519" y="1021193"/>
                  <a:pt x="3622165" y="1028995"/>
                </a:cubicBezTo>
                <a:cubicBezTo>
                  <a:pt x="3626048" y="1028995"/>
                  <a:pt x="3641577" y="1048487"/>
                  <a:pt x="3641577" y="1036789"/>
                </a:cubicBezTo>
                <a:lnTo>
                  <a:pt x="3659889" y="1037872"/>
                </a:lnTo>
                <a:lnTo>
                  <a:pt x="3649508" y="1036178"/>
                </a:lnTo>
                <a:cubicBezTo>
                  <a:pt x="3645598" y="1036178"/>
                  <a:pt x="3641688" y="1036178"/>
                  <a:pt x="3641688" y="1036178"/>
                </a:cubicBezTo>
                <a:cubicBezTo>
                  <a:pt x="3641688" y="1032350"/>
                  <a:pt x="3641688" y="1032350"/>
                  <a:pt x="3641688" y="1032350"/>
                </a:cubicBezTo>
                <a:cubicBezTo>
                  <a:pt x="3649508" y="1036178"/>
                  <a:pt x="3645598" y="1032350"/>
                  <a:pt x="3649508" y="1024694"/>
                </a:cubicBezTo>
                <a:cubicBezTo>
                  <a:pt x="3649508" y="1020866"/>
                  <a:pt x="3657328" y="1020866"/>
                  <a:pt x="3661239" y="1020866"/>
                </a:cubicBezTo>
                <a:cubicBezTo>
                  <a:pt x="3669059" y="1017038"/>
                  <a:pt x="3665149" y="1024694"/>
                  <a:pt x="3669059" y="1024694"/>
                </a:cubicBezTo>
                <a:cubicBezTo>
                  <a:pt x="3672969" y="1020866"/>
                  <a:pt x="3672969" y="1017038"/>
                  <a:pt x="3672969" y="1013210"/>
                </a:cubicBezTo>
                <a:lnTo>
                  <a:pt x="3677386" y="1016397"/>
                </a:lnTo>
                <a:lnTo>
                  <a:pt x="3673543" y="1004799"/>
                </a:lnTo>
                <a:cubicBezTo>
                  <a:pt x="3673543" y="1000874"/>
                  <a:pt x="3669640" y="996949"/>
                  <a:pt x="3669640" y="996949"/>
                </a:cubicBezTo>
                <a:lnTo>
                  <a:pt x="3678614" y="990579"/>
                </a:lnTo>
                <a:lnTo>
                  <a:pt x="3669640" y="993462"/>
                </a:lnTo>
                <a:cubicBezTo>
                  <a:pt x="3669640" y="977781"/>
                  <a:pt x="3681287" y="934656"/>
                  <a:pt x="3700699" y="950338"/>
                </a:cubicBezTo>
                <a:cubicBezTo>
                  <a:pt x="3708464" y="954258"/>
                  <a:pt x="3716228" y="969940"/>
                  <a:pt x="3727875" y="962099"/>
                </a:cubicBezTo>
                <a:cubicBezTo>
                  <a:pt x="3731758" y="962099"/>
                  <a:pt x="3731758" y="958179"/>
                  <a:pt x="3735640" y="954258"/>
                </a:cubicBezTo>
                <a:cubicBezTo>
                  <a:pt x="3735640" y="950338"/>
                  <a:pt x="3734669" y="947398"/>
                  <a:pt x="3734669" y="944947"/>
                </a:cubicBezTo>
                <a:lnTo>
                  <a:pt x="3736911" y="942005"/>
                </a:lnTo>
                <a:lnTo>
                  <a:pt x="3735528" y="942823"/>
                </a:lnTo>
                <a:cubicBezTo>
                  <a:pt x="3735528" y="938918"/>
                  <a:pt x="3739411" y="931106"/>
                  <a:pt x="3739411" y="927201"/>
                </a:cubicBezTo>
                <a:cubicBezTo>
                  <a:pt x="3739411" y="927201"/>
                  <a:pt x="3723881" y="931106"/>
                  <a:pt x="3719999" y="923295"/>
                </a:cubicBezTo>
                <a:cubicBezTo>
                  <a:pt x="3719999" y="919390"/>
                  <a:pt x="3719999" y="919390"/>
                  <a:pt x="3719999" y="915484"/>
                </a:cubicBezTo>
                <a:cubicBezTo>
                  <a:pt x="3723881" y="911579"/>
                  <a:pt x="3712234" y="915484"/>
                  <a:pt x="3712234" y="911579"/>
                </a:cubicBezTo>
                <a:cubicBezTo>
                  <a:pt x="3712234" y="911579"/>
                  <a:pt x="3731646" y="895957"/>
                  <a:pt x="3735528" y="895957"/>
                </a:cubicBezTo>
                <a:cubicBezTo>
                  <a:pt x="3743293" y="892051"/>
                  <a:pt x="3751058" y="892051"/>
                  <a:pt x="3758823" y="892051"/>
                </a:cubicBezTo>
                <a:cubicBezTo>
                  <a:pt x="3770470" y="892051"/>
                  <a:pt x="3797646" y="903768"/>
                  <a:pt x="3805411" y="892051"/>
                </a:cubicBezTo>
                <a:cubicBezTo>
                  <a:pt x="3805411" y="899862"/>
                  <a:pt x="3801529" y="907673"/>
                  <a:pt x="3793764" y="911579"/>
                </a:cubicBezTo>
                <a:lnTo>
                  <a:pt x="3794209" y="913817"/>
                </a:lnTo>
                <a:lnTo>
                  <a:pt x="3805040" y="895733"/>
                </a:lnTo>
                <a:cubicBezTo>
                  <a:pt x="3805040" y="887925"/>
                  <a:pt x="3808846" y="884046"/>
                  <a:pt x="3816749" y="884046"/>
                </a:cubicBezTo>
                <a:cubicBezTo>
                  <a:pt x="3824506" y="884046"/>
                  <a:pt x="3855679" y="884046"/>
                  <a:pt x="3832262" y="876186"/>
                </a:cubicBezTo>
                <a:cubicBezTo>
                  <a:pt x="3828457" y="872307"/>
                  <a:pt x="3820554" y="872307"/>
                  <a:pt x="3816749" y="864498"/>
                </a:cubicBezTo>
                <a:cubicBezTo>
                  <a:pt x="3814773" y="862534"/>
                  <a:pt x="3813785" y="862534"/>
                  <a:pt x="3812322" y="863025"/>
                </a:cubicBezTo>
                <a:lnTo>
                  <a:pt x="3806138" y="864276"/>
                </a:lnTo>
                <a:lnTo>
                  <a:pt x="3805856" y="864559"/>
                </a:lnTo>
                <a:cubicBezTo>
                  <a:pt x="3786383" y="868472"/>
                  <a:pt x="3770804" y="868472"/>
                  <a:pt x="3755225" y="872385"/>
                </a:cubicBezTo>
                <a:cubicBezTo>
                  <a:pt x="3743541" y="876313"/>
                  <a:pt x="3720172" y="888051"/>
                  <a:pt x="3708488" y="884138"/>
                </a:cubicBezTo>
                <a:cubicBezTo>
                  <a:pt x="3708488" y="884138"/>
                  <a:pt x="3712383" y="868472"/>
                  <a:pt x="3708488" y="872385"/>
                </a:cubicBezTo>
                <a:cubicBezTo>
                  <a:pt x="3708488" y="872385"/>
                  <a:pt x="3696804" y="884138"/>
                  <a:pt x="3696804" y="884138"/>
                </a:cubicBezTo>
                <a:cubicBezTo>
                  <a:pt x="3696804" y="884138"/>
                  <a:pt x="3704593" y="864559"/>
                  <a:pt x="3696804" y="868472"/>
                </a:cubicBezTo>
                <a:lnTo>
                  <a:pt x="3692708" y="872137"/>
                </a:lnTo>
                <a:lnTo>
                  <a:pt x="3688528" y="867005"/>
                </a:lnTo>
                <a:cubicBezTo>
                  <a:pt x="3685120" y="865538"/>
                  <a:pt x="3681225" y="864559"/>
                  <a:pt x="3681225" y="864559"/>
                </a:cubicBezTo>
                <a:cubicBezTo>
                  <a:pt x="3673436" y="860647"/>
                  <a:pt x="3681225" y="852821"/>
                  <a:pt x="3681225" y="844980"/>
                </a:cubicBezTo>
                <a:cubicBezTo>
                  <a:pt x="3681225" y="841068"/>
                  <a:pt x="3685120" y="821504"/>
                  <a:pt x="3681225" y="821504"/>
                </a:cubicBezTo>
                <a:cubicBezTo>
                  <a:pt x="3673436" y="821504"/>
                  <a:pt x="3677330" y="809750"/>
                  <a:pt x="3673436" y="801925"/>
                </a:cubicBezTo>
                <a:cubicBezTo>
                  <a:pt x="3673436" y="794099"/>
                  <a:pt x="3681225" y="790171"/>
                  <a:pt x="3681225" y="782346"/>
                </a:cubicBezTo>
                <a:cubicBezTo>
                  <a:pt x="3681225" y="786258"/>
                  <a:pt x="3700699" y="770607"/>
                  <a:pt x="3704593" y="770607"/>
                </a:cubicBezTo>
                <a:cubicBezTo>
                  <a:pt x="3708488" y="766695"/>
                  <a:pt x="3712383" y="762767"/>
                  <a:pt x="3716278" y="758854"/>
                </a:cubicBezTo>
                <a:cubicBezTo>
                  <a:pt x="3720172" y="754941"/>
                  <a:pt x="3724067" y="754941"/>
                  <a:pt x="3727962" y="751028"/>
                </a:cubicBezTo>
                <a:cubicBezTo>
                  <a:pt x="3727962" y="747115"/>
                  <a:pt x="3739646" y="731449"/>
                  <a:pt x="3743541" y="731449"/>
                </a:cubicBezTo>
                <a:cubicBezTo>
                  <a:pt x="3747435" y="731449"/>
                  <a:pt x="3755225" y="735362"/>
                  <a:pt x="3755225" y="731449"/>
                </a:cubicBezTo>
                <a:cubicBezTo>
                  <a:pt x="3755225" y="727536"/>
                  <a:pt x="3751330" y="723624"/>
                  <a:pt x="3751330" y="719711"/>
                </a:cubicBezTo>
                <a:cubicBezTo>
                  <a:pt x="3751330" y="715798"/>
                  <a:pt x="3751330" y="711885"/>
                  <a:pt x="3747435" y="707957"/>
                </a:cubicBezTo>
                <a:cubicBezTo>
                  <a:pt x="3743541" y="707957"/>
                  <a:pt x="3735751" y="704045"/>
                  <a:pt x="3731857" y="700132"/>
                </a:cubicBezTo>
                <a:cubicBezTo>
                  <a:pt x="3731857" y="700132"/>
                  <a:pt x="3724067" y="688394"/>
                  <a:pt x="3724067" y="688394"/>
                </a:cubicBezTo>
                <a:cubicBezTo>
                  <a:pt x="3724067" y="684481"/>
                  <a:pt x="3724067" y="676640"/>
                  <a:pt x="3727962" y="672727"/>
                </a:cubicBezTo>
                <a:cubicBezTo>
                  <a:pt x="3727962" y="672727"/>
                  <a:pt x="3724067" y="664902"/>
                  <a:pt x="3724067" y="664902"/>
                </a:cubicBezTo>
                <a:cubicBezTo>
                  <a:pt x="3720172" y="660989"/>
                  <a:pt x="3724067" y="657076"/>
                  <a:pt x="3724067" y="653148"/>
                </a:cubicBezTo>
                <a:cubicBezTo>
                  <a:pt x="3727962" y="649235"/>
                  <a:pt x="3720172" y="645323"/>
                  <a:pt x="3720172" y="641410"/>
                </a:cubicBezTo>
                <a:cubicBezTo>
                  <a:pt x="3716278" y="637497"/>
                  <a:pt x="3720172" y="637497"/>
                  <a:pt x="3720172" y="633584"/>
                </a:cubicBezTo>
                <a:cubicBezTo>
                  <a:pt x="3716278" y="629672"/>
                  <a:pt x="3716278" y="625744"/>
                  <a:pt x="3712383" y="621831"/>
                </a:cubicBezTo>
                <a:lnTo>
                  <a:pt x="3708604" y="619933"/>
                </a:lnTo>
                <a:lnTo>
                  <a:pt x="3719201" y="634143"/>
                </a:lnTo>
                <a:cubicBezTo>
                  <a:pt x="3719201" y="638051"/>
                  <a:pt x="3715323" y="638051"/>
                  <a:pt x="3719201" y="641959"/>
                </a:cubicBezTo>
                <a:cubicBezTo>
                  <a:pt x="3719201" y="645867"/>
                  <a:pt x="3723090" y="649775"/>
                  <a:pt x="3723090" y="653683"/>
                </a:cubicBezTo>
                <a:cubicBezTo>
                  <a:pt x="3723090" y="661499"/>
                  <a:pt x="3719201" y="661499"/>
                  <a:pt x="3723090" y="669314"/>
                </a:cubicBezTo>
                <a:cubicBezTo>
                  <a:pt x="3726979" y="677130"/>
                  <a:pt x="3719201" y="684946"/>
                  <a:pt x="3723090" y="688854"/>
                </a:cubicBezTo>
                <a:cubicBezTo>
                  <a:pt x="3726979" y="696670"/>
                  <a:pt x="3730868" y="696670"/>
                  <a:pt x="3730868" y="700578"/>
                </a:cubicBezTo>
                <a:cubicBezTo>
                  <a:pt x="3726979" y="700578"/>
                  <a:pt x="3723090" y="700578"/>
                  <a:pt x="3719201" y="700578"/>
                </a:cubicBezTo>
                <a:cubicBezTo>
                  <a:pt x="3719201" y="700578"/>
                  <a:pt x="3715323" y="704486"/>
                  <a:pt x="3711434" y="704486"/>
                </a:cubicBezTo>
                <a:cubicBezTo>
                  <a:pt x="3707544" y="696670"/>
                  <a:pt x="3703655" y="700578"/>
                  <a:pt x="3695877" y="708394"/>
                </a:cubicBezTo>
                <a:cubicBezTo>
                  <a:pt x="3691988" y="708394"/>
                  <a:pt x="3680331" y="712302"/>
                  <a:pt x="3680331" y="716210"/>
                </a:cubicBezTo>
                <a:cubicBezTo>
                  <a:pt x="3684221" y="724025"/>
                  <a:pt x="3688110" y="724025"/>
                  <a:pt x="3680331" y="727933"/>
                </a:cubicBezTo>
                <a:cubicBezTo>
                  <a:pt x="3664775" y="731841"/>
                  <a:pt x="3684221" y="739657"/>
                  <a:pt x="3676442" y="751381"/>
                </a:cubicBezTo>
                <a:cubicBezTo>
                  <a:pt x="3668664" y="763105"/>
                  <a:pt x="3649229" y="774828"/>
                  <a:pt x="3637562" y="778736"/>
                </a:cubicBezTo>
                <a:cubicBezTo>
                  <a:pt x="3625905" y="782644"/>
                  <a:pt x="3622016" y="790460"/>
                  <a:pt x="3614238" y="798276"/>
                </a:cubicBezTo>
                <a:cubicBezTo>
                  <a:pt x="3614238" y="798276"/>
                  <a:pt x="3598692" y="810000"/>
                  <a:pt x="3602582" y="810000"/>
                </a:cubicBezTo>
                <a:cubicBezTo>
                  <a:pt x="3606471" y="817816"/>
                  <a:pt x="3606471" y="817816"/>
                  <a:pt x="3602582" y="825632"/>
                </a:cubicBezTo>
                <a:cubicBezTo>
                  <a:pt x="3598692" y="833447"/>
                  <a:pt x="3598692" y="841263"/>
                  <a:pt x="3598692" y="849079"/>
                </a:cubicBezTo>
                <a:cubicBezTo>
                  <a:pt x="3598692" y="864711"/>
                  <a:pt x="3614238" y="868619"/>
                  <a:pt x="3622016" y="876435"/>
                </a:cubicBezTo>
                <a:cubicBezTo>
                  <a:pt x="3629795" y="880343"/>
                  <a:pt x="3633684" y="884250"/>
                  <a:pt x="3625905" y="892066"/>
                </a:cubicBezTo>
                <a:cubicBezTo>
                  <a:pt x="3625905" y="892066"/>
                  <a:pt x="3622016" y="895974"/>
                  <a:pt x="3618127" y="895974"/>
                </a:cubicBezTo>
                <a:cubicBezTo>
                  <a:pt x="3618127" y="899882"/>
                  <a:pt x="3622016" y="899882"/>
                  <a:pt x="3622016" y="903790"/>
                </a:cubicBezTo>
                <a:cubicBezTo>
                  <a:pt x="3622016" y="907698"/>
                  <a:pt x="3614238" y="907698"/>
                  <a:pt x="3610349" y="907698"/>
                </a:cubicBezTo>
                <a:cubicBezTo>
                  <a:pt x="3610349" y="907698"/>
                  <a:pt x="3610349" y="911606"/>
                  <a:pt x="3610349" y="911606"/>
                </a:cubicBezTo>
                <a:cubicBezTo>
                  <a:pt x="3610349" y="915514"/>
                  <a:pt x="3598692" y="919422"/>
                  <a:pt x="3594803" y="919422"/>
                </a:cubicBezTo>
                <a:cubicBezTo>
                  <a:pt x="3587025" y="923330"/>
                  <a:pt x="3583136" y="923330"/>
                  <a:pt x="3587025" y="931146"/>
                </a:cubicBezTo>
                <a:cubicBezTo>
                  <a:pt x="3590914" y="935054"/>
                  <a:pt x="3590914" y="942869"/>
                  <a:pt x="3590914" y="950685"/>
                </a:cubicBezTo>
                <a:cubicBezTo>
                  <a:pt x="3587025" y="962409"/>
                  <a:pt x="3583136" y="974133"/>
                  <a:pt x="3579258" y="985857"/>
                </a:cubicBezTo>
                <a:cubicBezTo>
                  <a:pt x="3575369" y="997580"/>
                  <a:pt x="3544266" y="981949"/>
                  <a:pt x="3544266" y="1001488"/>
                </a:cubicBezTo>
                <a:cubicBezTo>
                  <a:pt x="3544266" y="1009304"/>
                  <a:pt x="3548156" y="1013212"/>
                  <a:pt x="3540377" y="1013212"/>
                </a:cubicBezTo>
                <a:cubicBezTo>
                  <a:pt x="3536488" y="1009304"/>
                  <a:pt x="3520943" y="1013212"/>
                  <a:pt x="3524832" y="1009304"/>
                </a:cubicBezTo>
                <a:cubicBezTo>
                  <a:pt x="3524832" y="1001488"/>
                  <a:pt x="3517053" y="993672"/>
                  <a:pt x="3517053" y="989765"/>
                </a:cubicBezTo>
                <a:cubicBezTo>
                  <a:pt x="3517053" y="981949"/>
                  <a:pt x="3520943" y="978041"/>
                  <a:pt x="3513164" y="970225"/>
                </a:cubicBezTo>
                <a:cubicBezTo>
                  <a:pt x="3509275" y="966317"/>
                  <a:pt x="3497619" y="946777"/>
                  <a:pt x="3501497" y="942869"/>
                </a:cubicBezTo>
                <a:cubicBezTo>
                  <a:pt x="3501497" y="931146"/>
                  <a:pt x="3485951" y="927238"/>
                  <a:pt x="3485951" y="911606"/>
                </a:cubicBezTo>
                <a:lnTo>
                  <a:pt x="3496722" y="915214"/>
                </a:lnTo>
                <a:lnTo>
                  <a:pt x="3497619" y="915514"/>
                </a:lnTo>
                <a:cubicBezTo>
                  <a:pt x="3499558" y="915514"/>
                  <a:pt x="3500527" y="911606"/>
                  <a:pt x="3501012" y="907210"/>
                </a:cubicBezTo>
                <a:lnTo>
                  <a:pt x="3501344" y="899521"/>
                </a:lnTo>
                <a:lnTo>
                  <a:pt x="3501303" y="899575"/>
                </a:lnTo>
                <a:cubicBezTo>
                  <a:pt x="3501303" y="903485"/>
                  <a:pt x="3497398" y="915214"/>
                  <a:pt x="3497398" y="915214"/>
                </a:cubicBezTo>
                <a:cubicBezTo>
                  <a:pt x="3493515" y="911304"/>
                  <a:pt x="3489610" y="911304"/>
                  <a:pt x="3485704" y="911304"/>
                </a:cubicBezTo>
                <a:cubicBezTo>
                  <a:pt x="3485704" y="907394"/>
                  <a:pt x="3489610" y="907394"/>
                  <a:pt x="3481822" y="903485"/>
                </a:cubicBezTo>
                <a:cubicBezTo>
                  <a:pt x="3477917" y="903485"/>
                  <a:pt x="3477917" y="891775"/>
                  <a:pt x="3477917" y="891775"/>
                </a:cubicBezTo>
                <a:cubicBezTo>
                  <a:pt x="3474011" y="891775"/>
                  <a:pt x="3474011" y="903485"/>
                  <a:pt x="3470106" y="907394"/>
                </a:cubicBezTo>
                <a:cubicBezTo>
                  <a:pt x="3462318" y="911304"/>
                  <a:pt x="3458412" y="911304"/>
                  <a:pt x="3454507" y="919123"/>
                </a:cubicBezTo>
                <a:cubicBezTo>
                  <a:pt x="3446719" y="926923"/>
                  <a:pt x="3431120" y="938652"/>
                  <a:pt x="3419403" y="938652"/>
                </a:cubicBezTo>
                <a:cubicBezTo>
                  <a:pt x="3415521" y="938652"/>
                  <a:pt x="3403805" y="930833"/>
                  <a:pt x="3403805" y="930833"/>
                </a:cubicBezTo>
                <a:cubicBezTo>
                  <a:pt x="3396017" y="930833"/>
                  <a:pt x="3392111" y="926923"/>
                  <a:pt x="3384323" y="923033"/>
                </a:cubicBezTo>
                <a:cubicBezTo>
                  <a:pt x="3368724" y="911304"/>
                  <a:pt x="3396017" y="919123"/>
                  <a:pt x="3396017" y="911304"/>
                </a:cubicBezTo>
                <a:cubicBezTo>
                  <a:pt x="3396017" y="915214"/>
                  <a:pt x="3380418" y="907394"/>
                  <a:pt x="3388206" y="903485"/>
                </a:cubicBezTo>
                <a:cubicBezTo>
                  <a:pt x="3390159" y="903485"/>
                  <a:pt x="3391135" y="901530"/>
                  <a:pt x="3391623" y="899575"/>
                </a:cubicBezTo>
                <a:lnTo>
                  <a:pt x="3392111" y="895670"/>
                </a:lnTo>
                <a:lnTo>
                  <a:pt x="3396017" y="895665"/>
                </a:lnTo>
                <a:cubicBezTo>
                  <a:pt x="3396017" y="895665"/>
                  <a:pt x="3384323" y="891775"/>
                  <a:pt x="3384323" y="887865"/>
                </a:cubicBezTo>
                <a:cubicBezTo>
                  <a:pt x="3380418" y="880046"/>
                  <a:pt x="3392111" y="887865"/>
                  <a:pt x="3392111" y="887865"/>
                </a:cubicBezTo>
                <a:cubicBezTo>
                  <a:pt x="3392111" y="883956"/>
                  <a:pt x="3384323" y="880046"/>
                  <a:pt x="3384323" y="880046"/>
                </a:cubicBezTo>
                <a:lnTo>
                  <a:pt x="3385616" y="879397"/>
                </a:lnTo>
                <a:lnTo>
                  <a:pt x="3388206" y="880046"/>
                </a:lnTo>
                <a:lnTo>
                  <a:pt x="3391133" y="876627"/>
                </a:lnTo>
                <a:lnTo>
                  <a:pt x="3392111" y="876136"/>
                </a:lnTo>
                <a:cubicBezTo>
                  <a:pt x="3392111" y="876136"/>
                  <a:pt x="3396017" y="872227"/>
                  <a:pt x="3399922" y="872227"/>
                </a:cubicBezTo>
                <a:cubicBezTo>
                  <a:pt x="3397970" y="870272"/>
                  <a:pt x="3396017" y="871249"/>
                  <a:pt x="3394064" y="873204"/>
                </a:cubicBezTo>
                <a:lnTo>
                  <a:pt x="3391133" y="876627"/>
                </a:lnTo>
                <a:lnTo>
                  <a:pt x="3385616" y="879397"/>
                </a:lnTo>
                <a:lnTo>
                  <a:pt x="3372607" y="876136"/>
                </a:lnTo>
                <a:cubicBezTo>
                  <a:pt x="3368724" y="872227"/>
                  <a:pt x="3368724" y="868317"/>
                  <a:pt x="3372607" y="864407"/>
                </a:cubicBezTo>
                <a:cubicBezTo>
                  <a:pt x="3376512" y="860517"/>
                  <a:pt x="3380418" y="868317"/>
                  <a:pt x="3380418" y="868317"/>
                </a:cubicBezTo>
                <a:cubicBezTo>
                  <a:pt x="3388206" y="860517"/>
                  <a:pt x="3364819" y="860517"/>
                  <a:pt x="3368724" y="856607"/>
                </a:cubicBezTo>
                <a:cubicBezTo>
                  <a:pt x="3372607" y="848788"/>
                  <a:pt x="3384323" y="852698"/>
                  <a:pt x="3388206" y="848788"/>
                </a:cubicBezTo>
                <a:cubicBezTo>
                  <a:pt x="3388206" y="844878"/>
                  <a:pt x="3376512" y="848788"/>
                  <a:pt x="3376512" y="848788"/>
                </a:cubicBezTo>
                <a:cubicBezTo>
                  <a:pt x="3376512" y="848788"/>
                  <a:pt x="3368724" y="848788"/>
                  <a:pt x="3368724" y="844878"/>
                </a:cubicBezTo>
                <a:cubicBezTo>
                  <a:pt x="3364819" y="840969"/>
                  <a:pt x="3380418" y="837059"/>
                  <a:pt x="3380418" y="837059"/>
                </a:cubicBezTo>
                <a:cubicBezTo>
                  <a:pt x="3376512" y="833169"/>
                  <a:pt x="3372607" y="833169"/>
                  <a:pt x="3368724" y="833169"/>
                </a:cubicBezTo>
                <a:cubicBezTo>
                  <a:pt x="3364819" y="833169"/>
                  <a:pt x="3368724" y="829259"/>
                  <a:pt x="3368724" y="825349"/>
                </a:cubicBezTo>
                <a:cubicBezTo>
                  <a:pt x="3368724" y="821440"/>
                  <a:pt x="3376512" y="825349"/>
                  <a:pt x="3380418" y="821440"/>
                </a:cubicBezTo>
                <a:cubicBezTo>
                  <a:pt x="3380418" y="821440"/>
                  <a:pt x="3380418" y="813620"/>
                  <a:pt x="3384323" y="813620"/>
                </a:cubicBezTo>
                <a:cubicBezTo>
                  <a:pt x="3384323" y="813620"/>
                  <a:pt x="3384323" y="821440"/>
                  <a:pt x="3388206" y="821440"/>
                </a:cubicBezTo>
                <a:cubicBezTo>
                  <a:pt x="3384323" y="825349"/>
                  <a:pt x="3392111" y="801911"/>
                  <a:pt x="3392111" y="805801"/>
                </a:cubicBezTo>
                <a:cubicBezTo>
                  <a:pt x="3396017" y="805801"/>
                  <a:pt x="3396017" y="817530"/>
                  <a:pt x="3396017" y="817530"/>
                </a:cubicBezTo>
                <a:cubicBezTo>
                  <a:pt x="3397970" y="815575"/>
                  <a:pt x="3396993" y="813620"/>
                  <a:pt x="3396990" y="812154"/>
                </a:cubicBezTo>
                <a:lnTo>
                  <a:pt x="3402749" y="810089"/>
                </a:lnTo>
                <a:lnTo>
                  <a:pt x="3404063" y="810265"/>
                </a:lnTo>
                <a:lnTo>
                  <a:pt x="3407222" y="817041"/>
                </a:lnTo>
                <a:cubicBezTo>
                  <a:pt x="3406734" y="819485"/>
                  <a:pt x="3405757" y="821440"/>
                  <a:pt x="3407710" y="821440"/>
                </a:cubicBezTo>
                <a:cubicBezTo>
                  <a:pt x="3407710" y="825349"/>
                  <a:pt x="3411616" y="817530"/>
                  <a:pt x="3411616" y="817530"/>
                </a:cubicBezTo>
                <a:cubicBezTo>
                  <a:pt x="3411616" y="813620"/>
                  <a:pt x="3409663" y="811666"/>
                  <a:pt x="3407225" y="810688"/>
                </a:cubicBezTo>
                <a:lnTo>
                  <a:pt x="3404063" y="810265"/>
                </a:lnTo>
                <a:lnTo>
                  <a:pt x="3403805" y="809711"/>
                </a:lnTo>
                <a:lnTo>
                  <a:pt x="3402749" y="810089"/>
                </a:lnTo>
                <a:lnTo>
                  <a:pt x="3399922" y="809711"/>
                </a:lnTo>
                <a:cubicBezTo>
                  <a:pt x="3392111" y="805801"/>
                  <a:pt x="3396017" y="801911"/>
                  <a:pt x="3403805" y="805801"/>
                </a:cubicBezTo>
                <a:cubicBezTo>
                  <a:pt x="3407710" y="805801"/>
                  <a:pt x="3411616" y="805801"/>
                  <a:pt x="3415521" y="805801"/>
                </a:cubicBezTo>
                <a:cubicBezTo>
                  <a:pt x="3419403" y="805801"/>
                  <a:pt x="3419403" y="801911"/>
                  <a:pt x="3423309" y="801911"/>
                </a:cubicBezTo>
                <a:lnTo>
                  <a:pt x="3425075" y="801818"/>
                </a:lnTo>
                <a:lnTo>
                  <a:pt x="3427214" y="801911"/>
                </a:lnTo>
                <a:lnTo>
                  <a:pt x="3427946" y="801666"/>
                </a:lnTo>
                <a:lnTo>
                  <a:pt x="3432573" y="801422"/>
                </a:lnTo>
                <a:cubicBezTo>
                  <a:pt x="3436961" y="800933"/>
                  <a:pt x="3440861" y="799956"/>
                  <a:pt x="3438908" y="798001"/>
                </a:cubicBezTo>
                <a:cubicBezTo>
                  <a:pt x="3438908" y="798001"/>
                  <a:pt x="3435984" y="798979"/>
                  <a:pt x="3433061" y="799956"/>
                </a:cubicBezTo>
                <a:lnTo>
                  <a:pt x="3427946" y="801666"/>
                </a:lnTo>
                <a:lnTo>
                  <a:pt x="3425075" y="801818"/>
                </a:lnTo>
                <a:lnTo>
                  <a:pt x="3415998" y="801422"/>
                </a:lnTo>
                <a:cubicBezTo>
                  <a:pt x="3411610" y="800933"/>
                  <a:pt x="3407710" y="799956"/>
                  <a:pt x="3407710" y="798001"/>
                </a:cubicBezTo>
                <a:cubicBezTo>
                  <a:pt x="3411616" y="794091"/>
                  <a:pt x="3419403" y="790182"/>
                  <a:pt x="3427214" y="790182"/>
                </a:cubicBezTo>
                <a:cubicBezTo>
                  <a:pt x="3427214" y="790182"/>
                  <a:pt x="3427214" y="798001"/>
                  <a:pt x="3431120" y="798001"/>
                </a:cubicBezTo>
                <a:cubicBezTo>
                  <a:pt x="3435002" y="794091"/>
                  <a:pt x="3423309" y="786272"/>
                  <a:pt x="3438908" y="786272"/>
                </a:cubicBezTo>
                <a:cubicBezTo>
                  <a:pt x="3446719" y="790182"/>
                  <a:pt x="3438908" y="774543"/>
                  <a:pt x="3446719" y="774543"/>
                </a:cubicBezTo>
                <a:cubicBezTo>
                  <a:pt x="3442813" y="774543"/>
                  <a:pt x="3446719" y="794091"/>
                  <a:pt x="3454507" y="778453"/>
                </a:cubicBezTo>
                <a:cubicBezTo>
                  <a:pt x="3458412" y="766743"/>
                  <a:pt x="3458412" y="778453"/>
                  <a:pt x="3462318" y="782362"/>
                </a:cubicBezTo>
                <a:cubicBezTo>
                  <a:pt x="3466200" y="782362"/>
                  <a:pt x="3470106" y="774543"/>
                  <a:pt x="3474011" y="778453"/>
                </a:cubicBezTo>
                <a:cubicBezTo>
                  <a:pt x="3474011" y="782362"/>
                  <a:pt x="3477917" y="778453"/>
                  <a:pt x="3481822" y="778453"/>
                </a:cubicBezTo>
                <a:cubicBezTo>
                  <a:pt x="3481822" y="778453"/>
                  <a:pt x="3493515" y="770653"/>
                  <a:pt x="3493515" y="770653"/>
                </a:cubicBezTo>
                <a:cubicBezTo>
                  <a:pt x="3489610" y="766743"/>
                  <a:pt x="3481822" y="762833"/>
                  <a:pt x="3481822" y="762833"/>
                </a:cubicBezTo>
                <a:cubicBezTo>
                  <a:pt x="3481822" y="766743"/>
                  <a:pt x="3485704" y="770653"/>
                  <a:pt x="3485704" y="770653"/>
                </a:cubicBezTo>
                <a:cubicBezTo>
                  <a:pt x="3481822" y="774543"/>
                  <a:pt x="3477917" y="770653"/>
                  <a:pt x="3474011" y="774543"/>
                </a:cubicBezTo>
                <a:cubicBezTo>
                  <a:pt x="3470106" y="774543"/>
                  <a:pt x="3462318" y="778453"/>
                  <a:pt x="3462318" y="774543"/>
                </a:cubicBezTo>
                <a:cubicBezTo>
                  <a:pt x="3462318" y="770653"/>
                  <a:pt x="3458412" y="766743"/>
                  <a:pt x="3458412" y="766743"/>
                </a:cubicBezTo>
                <a:cubicBezTo>
                  <a:pt x="3458412" y="766743"/>
                  <a:pt x="3470106" y="766743"/>
                  <a:pt x="3470106" y="762833"/>
                </a:cubicBezTo>
                <a:cubicBezTo>
                  <a:pt x="3470106" y="762833"/>
                  <a:pt x="3466200" y="762833"/>
                  <a:pt x="3466200" y="758924"/>
                </a:cubicBezTo>
                <a:cubicBezTo>
                  <a:pt x="3466200" y="758924"/>
                  <a:pt x="3477917" y="751104"/>
                  <a:pt x="3477917" y="747195"/>
                </a:cubicBezTo>
                <a:cubicBezTo>
                  <a:pt x="3481822" y="743305"/>
                  <a:pt x="3489610" y="751104"/>
                  <a:pt x="3493515" y="747195"/>
                </a:cubicBezTo>
                <a:cubicBezTo>
                  <a:pt x="3497398" y="743305"/>
                  <a:pt x="3489610" y="739395"/>
                  <a:pt x="3501303" y="739395"/>
                </a:cubicBezTo>
                <a:cubicBezTo>
                  <a:pt x="3501303" y="739395"/>
                  <a:pt x="3505209" y="731576"/>
                  <a:pt x="3509114" y="731576"/>
                </a:cubicBezTo>
                <a:cubicBezTo>
                  <a:pt x="3505209" y="731576"/>
                  <a:pt x="3481822" y="743305"/>
                  <a:pt x="3481822" y="731576"/>
                </a:cubicBezTo>
                <a:cubicBezTo>
                  <a:pt x="3481822" y="731576"/>
                  <a:pt x="3497398" y="735485"/>
                  <a:pt x="3497398" y="731576"/>
                </a:cubicBezTo>
                <a:cubicBezTo>
                  <a:pt x="3501303" y="723756"/>
                  <a:pt x="3509114" y="723756"/>
                  <a:pt x="3516902" y="723756"/>
                </a:cubicBezTo>
                <a:cubicBezTo>
                  <a:pt x="3512997" y="723756"/>
                  <a:pt x="3509114" y="719847"/>
                  <a:pt x="3509114" y="715937"/>
                </a:cubicBezTo>
                <a:cubicBezTo>
                  <a:pt x="3509114" y="715937"/>
                  <a:pt x="3512997" y="715937"/>
                  <a:pt x="3516902" y="715937"/>
                </a:cubicBezTo>
                <a:cubicBezTo>
                  <a:pt x="3516902" y="715937"/>
                  <a:pt x="3509114" y="712047"/>
                  <a:pt x="3509114" y="712047"/>
                </a:cubicBezTo>
                <a:cubicBezTo>
                  <a:pt x="3509114" y="712047"/>
                  <a:pt x="3516902" y="712047"/>
                  <a:pt x="3516902" y="712047"/>
                </a:cubicBezTo>
                <a:cubicBezTo>
                  <a:pt x="3516902" y="708137"/>
                  <a:pt x="3512997" y="708137"/>
                  <a:pt x="3512997" y="708137"/>
                </a:cubicBezTo>
                <a:cubicBezTo>
                  <a:pt x="3512997" y="708137"/>
                  <a:pt x="3520808" y="700318"/>
                  <a:pt x="3520808" y="700318"/>
                </a:cubicBezTo>
                <a:cubicBezTo>
                  <a:pt x="3520808" y="696408"/>
                  <a:pt x="3512997" y="700318"/>
                  <a:pt x="3512997" y="700318"/>
                </a:cubicBezTo>
                <a:cubicBezTo>
                  <a:pt x="3512997" y="700318"/>
                  <a:pt x="3516902" y="696408"/>
                  <a:pt x="3516902" y="696408"/>
                </a:cubicBezTo>
                <a:cubicBezTo>
                  <a:pt x="3516902" y="696408"/>
                  <a:pt x="3512997" y="696408"/>
                  <a:pt x="3512997" y="696408"/>
                </a:cubicBezTo>
                <a:cubicBezTo>
                  <a:pt x="3512997" y="692498"/>
                  <a:pt x="3524713" y="692498"/>
                  <a:pt x="3528596" y="692498"/>
                </a:cubicBezTo>
                <a:cubicBezTo>
                  <a:pt x="3536407" y="692498"/>
                  <a:pt x="3536407" y="692498"/>
                  <a:pt x="3544194" y="688589"/>
                </a:cubicBezTo>
                <a:cubicBezTo>
                  <a:pt x="3540312" y="692498"/>
                  <a:pt x="3532501" y="688589"/>
                  <a:pt x="3528596" y="688589"/>
                </a:cubicBezTo>
                <a:cubicBezTo>
                  <a:pt x="3528596" y="688589"/>
                  <a:pt x="3532501" y="684698"/>
                  <a:pt x="3528596" y="684698"/>
                </a:cubicBezTo>
                <a:cubicBezTo>
                  <a:pt x="3528596" y="684698"/>
                  <a:pt x="3524713" y="688589"/>
                  <a:pt x="3524713" y="684698"/>
                </a:cubicBezTo>
                <a:cubicBezTo>
                  <a:pt x="3524713" y="684698"/>
                  <a:pt x="3528596" y="684698"/>
                  <a:pt x="3528596" y="680789"/>
                </a:cubicBezTo>
                <a:cubicBezTo>
                  <a:pt x="3528596" y="680789"/>
                  <a:pt x="3528596" y="680789"/>
                  <a:pt x="3532501" y="676879"/>
                </a:cubicBezTo>
                <a:cubicBezTo>
                  <a:pt x="3532501" y="676879"/>
                  <a:pt x="3540312" y="672969"/>
                  <a:pt x="3540312" y="672969"/>
                </a:cubicBezTo>
                <a:cubicBezTo>
                  <a:pt x="3536407" y="661240"/>
                  <a:pt x="3544194" y="669060"/>
                  <a:pt x="3552005" y="661240"/>
                </a:cubicBezTo>
                <a:cubicBezTo>
                  <a:pt x="3552005" y="661240"/>
                  <a:pt x="3540312" y="661240"/>
                  <a:pt x="3540312" y="661240"/>
                </a:cubicBezTo>
                <a:cubicBezTo>
                  <a:pt x="3544194" y="653440"/>
                  <a:pt x="3555911" y="661240"/>
                  <a:pt x="3555911" y="657331"/>
                </a:cubicBezTo>
                <a:cubicBezTo>
                  <a:pt x="3559793" y="653440"/>
                  <a:pt x="3563699" y="661240"/>
                  <a:pt x="3567604" y="657331"/>
                </a:cubicBezTo>
                <a:cubicBezTo>
                  <a:pt x="3571510" y="657331"/>
                  <a:pt x="3548100" y="649531"/>
                  <a:pt x="3548100" y="653440"/>
                </a:cubicBezTo>
                <a:cubicBezTo>
                  <a:pt x="3548100" y="653440"/>
                  <a:pt x="3575392" y="641711"/>
                  <a:pt x="3571510" y="649531"/>
                </a:cubicBezTo>
                <a:cubicBezTo>
                  <a:pt x="3575392" y="641711"/>
                  <a:pt x="3563699" y="649531"/>
                  <a:pt x="3559793" y="645621"/>
                </a:cubicBezTo>
                <a:cubicBezTo>
                  <a:pt x="3559793" y="641711"/>
                  <a:pt x="3571510" y="637802"/>
                  <a:pt x="3571510" y="641711"/>
                </a:cubicBezTo>
                <a:cubicBezTo>
                  <a:pt x="3571510" y="637802"/>
                  <a:pt x="3563699" y="641711"/>
                  <a:pt x="3563699" y="637802"/>
                </a:cubicBezTo>
                <a:cubicBezTo>
                  <a:pt x="3563699" y="637802"/>
                  <a:pt x="3555911" y="641711"/>
                  <a:pt x="3555911" y="641711"/>
                </a:cubicBezTo>
                <a:cubicBezTo>
                  <a:pt x="3555911" y="637802"/>
                  <a:pt x="3563699" y="629982"/>
                  <a:pt x="3567604" y="626073"/>
                </a:cubicBezTo>
                <a:cubicBezTo>
                  <a:pt x="3571510" y="626073"/>
                  <a:pt x="3575392" y="633892"/>
                  <a:pt x="3575392" y="633892"/>
                </a:cubicBezTo>
                <a:cubicBezTo>
                  <a:pt x="3575392" y="633892"/>
                  <a:pt x="3575392" y="622182"/>
                  <a:pt x="3575392" y="626073"/>
                </a:cubicBezTo>
                <a:cubicBezTo>
                  <a:pt x="3575392" y="626073"/>
                  <a:pt x="3583203" y="641711"/>
                  <a:pt x="3587109" y="629982"/>
                </a:cubicBezTo>
                <a:cubicBezTo>
                  <a:pt x="3587109" y="622182"/>
                  <a:pt x="3598802" y="626073"/>
                  <a:pt x="3602708" y="622182"/>
                </a:cubicBezTo>
                <a:cubicBezTo>
                  <a:pt x="3602708" y="618273"/>
                  <a:pt x="3583203" y="626073"/>
                  <a:pt x="3583203" y="626073"/>
                </a:cubicBezTo>
                <a:cubicBezTo>
                  <a:pt x="3583203" y="622182"/>
                  <a:pt x="3590991" y="618273"/>
                  <a:pt x="3590991" y="618273"/>
                </a:cubicBezTo>
                <a:lnTo>
                  <a:pt x="3584632" y="618273"/>
                </a:lnTo>
                <a:lnTo>
                  <a:pt x="3584632" y="619290"/>
                </a:lnTo>
                <a:lnTo>
                  <a:pt x="3582943" y="619290"/>
                </a:lnTo>
                <a:lnTo>
                  <a:pt x="3582943" y="617601"/>
                </a:lnTo>
                <a:lnTo>
                  <a:pt x="3583874" y="617601"/>
                </a:lnTo>
                <a:lnTo>
                  <a:pt x="3587106" y="614363"/>
                </a:lnTo>
                <a:cubicBezTo>
                  <a:pt x="3588079" y="612408"/>
                  <a:pt x="3589050" y="610453"/>
                  <a:pt x="3590991" y="610453"/>
                </a:cubicBezTo>
                <a:cubicBezTo>
                  <a:pt x="3587109" y="610453"/>
                  <a:pt x="3583203" y="618273"/>
                  <a:pt x="3579298" y="610453"/>
                </a:cubicBezTo>
                <a:cubicBezTo>
                  <a:pt x="3579298" y="610453"/>
                  <a:pt x="3579298" y="610453"/>
                  <a:pt x="3575392" y="610453"/>
                </a:cubicBezTo>
                <a:cubicBezTo>
                  <a:pt x="3579298" y="610453"/>
                  <a:pt x="3583203" y="618273"/>
                  <a:pt x="3575392" y="618273"/>
                </a:cubicBezTo>
                <a:cubicBezTo>
                  <a:pt x="3571510" y="614363"/>
                  <a:pt x="3567604" y="618273"/>
                  <a:pt x="3563699" y="618273"/>
                </a:cubicBezTo>
                <a:cubicBezTo>
                  <a:pt x="3563699" y="618273"/>
                  <a:pt x="3536407" y="633892"/>
                  <a:pt x="3536407" y="622182"/>
                </a:cubicBezTo>
                <a:cubicBezTo>
                  <a:pt x="3536407" y="622182"/>
                  <a:pt x="3548100" y="622182"/>
                  <a:pt x="3548100" y="622182"/>
                </a:cubicBezTo>
                <a:cubicBezTo>
                  <a:pt x="3552005" y="622182"/>
                  <a:pt x="3552005" y="614363"/>
                  <a:pt x="3555911" y="610453"/>
                </a:cubicBezTo>
                <a:cubicBezTo>
                  <a:pt x="3559793" y="610453"/>
                  <a:pt x="3559793" y="614363"/>
                  <a:pt x="3563699" y="614363"/>
                </a:cubicBezTo>
                <a:cubicBezTo>
                  <a:pt x="3567604" y="614363"/>
                  <a:pt x="3567604" y="606544"/>
                  <a:pt x="3567604" y="606544"/>
                </a:cubicBezTo>
                <a:cubicBezTo>
                  <a:pt x="3567604" y="610453"/>
                  <a:pt x="3563699" y="610453"/>
                  <a:pt x="3563699" y="610453"/>
                </a:cubicBezTo>
                <a:cubicBezTo>
                  <a:pt x="3559793" y="610453"/>
                  <a:pt x="3563699" y="606544"/>
                  <a:pt x="3563699" y="606544"/>
                </a:cubicBezTo>
                <a:cubicBezTo>
                  <a:pt x="3567604" y="602634"/>
                  <a:pt x="3567604" y="598724"/>
                  <a:pt x="3567604" y="598724"/>
                </a:cubicBezTo>
                <a:cubicBezTo>
                  <a:pt x="3571510" y="598724"/>
                  <a:pt x="3571510" y="598724"/>
                  <a:pt x="3575392" y="598724"/>
                </a:cubicBezTo>
                <a:cubicBezTo>
                  <a:pt x="3575392" y="598724"/>
                  <a:pt x="3567604" y="594834"/>
                  <a:pt x="3571510" y="590924"/>
                </a:cubicBezTo>
                <a:cubicBezTo>
                  <a:pt x="3571510" y="590924"/>
                  <a:pt x="3579298" y="587015"/>
                  <a:pt x="3583203" y="587015"/>
                </a:cubicBezTo>
                <a:cubicBezTo>
                  <a:pt x="3583203" y="587015"/>
                  <a:pt x="3571510" y="610453"/>
                  <a:pt x="3579298" y="606544"/>
                </a:cubicBezTo>
                <a:cubicBezTo>
                  <a:pt x="3583203" y="606544"/>
                  <a:pt x="3587109" y="594834"/>
                  <a:pt x="3587109" y="598724"/>
                </a:cubicBezTo>
                <a:cubicBezTo>
                  <a:pt x="3587109" y="598724"/>
                  <a:pt x="3587109" y="606544"/>
                  <a:pt x="3587109" y="606544"/>
                </a:cubicBezTo>
                <a:cubicBezTo>
                  <a:pt x="3590991" y="606544"/>
                  <a:pt x="3590991" y="602634"/>
                  <a:pt x="3594897" y="602634"/>
                </a:cubicBezTo>
                <a:cubicBezTo>
                  <a:pt x="3594897" y="602634"/>
                  <a:pt x="3594897" y="610453"/>
                  <a:pt x="3594897" y="610453"/>
                </a:cubicBezTo>
                <a:cubicBezTo>
                  <a:pt x="3598802" y="610453"/>
                  <a:pt x="3598802" y="602634"/>
                  <a:pt x="3602708" y="602634"/>
                </a:cubicBezTo>
                <a:cubicBezTo>
                  <a:pt x="3602708" y="602634"/>
                  <a:pt x="3606590" y="610453"/>
                  <a:pt x="3606590" y="606544"/>
                </a:cubicBezTo>
                <a:cubicBezTo>
                  <a:pt x="3610495" y="606544"/>
                  <a:pt x="3606590" y="598724"/>
                  <a:pt x="3610495" y="598724"/>
                </a:cubicBezTo>
                <a:cubicBezTo>
                  <a:pt x="3610495" y="594834"/>
                  <a:pt x="3614401" y="594834"/>
                  <a:pt x="3614401" y="590924"/>
                </a:cubicBezTo>
                <a:cubicBezTo>
                  <a:pt x="3614401" y="594834"/>
                  <a:pt x="3606590" y="590924"/>
                  <a:pt x="3606590" y="590924"/>
                </a:cubicBezTo>
                <a:cubicBezTo>
                  <a:pt x="3602708" y="587015"/>
                  <a:pt x="3598802" y="598724"/>
                  <a:pt x="3598802" y="594834"/>
                </a:cubicBezTo>
                <a:cubicBezTo>
                  <a:pt x="3598802" y="594834"/>
                  <a:pt x="3598802" y="583105"/>
                  <a:pt x="3598802" y="583105"/>
                </a:cubicBezTo>
                <a:cubicBezTo>
                  <a:pt x="3598802" y="583105"/>
                  <a:pt x="3610495" y="575286"/>
                  <a:pt x="3610495" y="579195"/>
                </a:cubicBezTo>
                <a:cubicBezTo>
                  <a:pt x="3614401" y="583105"/>
                  <a:pt x="3618306" y="575286"/>
                  <a:pt x="3618306" y="575286"/>
                </a:cubicBezTo>
                <a:cubicBezTo>
                  <a:pt x="3622212" y="575286"/>
                  <a:pt x="3622212" y="579195"/>
                  <a:pt x="3626094" y="579195"/>
                </a:cubicBezTo>
                <a:cubicBezTo>
                  <a:pt x="3626094" y="579195"/>
                  <a:pt x="3633905" y="587015"/>
                  <a:pt x="3633905" y="583105"/>
                </a:cubicBezTo>
                <a:cubicBezTo>
                  <a:pt x="3633905" y="583105"/>
                  <a:pt x="3637788" y="579195"/>
                  <a:pt x="3633905" y="575286"/>
                </a:cubicBezTo>
                <a:cubicBezTo>
                  <a:pt x="3637788" y="575286"/>
                  <a:pt x="3630000" y="583105"/>
                  <a:pt x="3626094" y="575286"/>
                </a:cubicBezTo>
                <a:lnTo>
                  <a:pt x="3622212" y="575286"/>
                </a:lnTo>
                <a:cubicBezTo>
                  <a:pt x="3618306" y="575286"/>
                  <a:pt x="3633905" y="571376"/>
                  <a:pt x="3633905" y="571376"/>
                </a:cubicBezTo>
                <a:cubicBezTo>
                  <a:pt x="3633905" y="571376"/>
                  <a:pt x="3630000" y="563576"/>
                  <a:pt x="3630000" y="559667"/>
                </a:cubicBezTo>
                <a:cubicBezTo>
                  <a:pt x="3633905" y="559667"/>
                  <a:pt x="3645599" y="563576"/>
                  <a:pt x="3645599" y="567466"/>
                </a:cubicBezTo>
                <a:cubicBezTo>
                  <a:pt x="3645599" y="567466"/>
                  <a:pt x="3637788" y="567466"/>
                  <a:pt x="3637788" y="567466"/>
                </a:cubicBezTo>
                <a:cubicBezTo>
                  <a:pt x="3637788" y="571376"/>
                  <a:pt x="3641693" y="571376"/>
                  <a:pt x="3645599" y="575286"/>
                </a:cubicBezTo>
                <a:cubicBezTo>
                  <a:pt x="3649504" y="575286"/>
                  <a:pt x="3641693" y="579195"/>
                  <a:pt x="3645599" y="583105"/>
                </a:cubicBezTo>
                <a:cubicBezTo>
                  <a:pt x="3645599" y="583105"/>
                  <a:pt x="3649504" y="575286"/>
                  <a:pt x="3653387" y="575286"/>
                </a:cubicBezTo>
                <a:cubicBezTo>
                  <a:pt x="3649504" y="575286"/>
                  <a:pt x="3649504" y="575286"/>
                  <a:pt x="3649504" y="575286"/>
                </a:cubicBezTo>
                <a:cubicBezTo>
                  <a:pt x="3649504" y="575286"/>
                  <a:pt x="3661198" y="567466"/>
                  <a:pt x="3661198" y="567466"/>
                </a:cubicBezTo>
                <a:cubicBezTo>
                  <a:pt x="3661198" y="571376"/>
                  <a:pt x="3657292" y="575286"/>
                  <a:pt x="3661198" y="579195"/>
                </a:cubicBezTo>
                <a:cubicBezTo>
                  <a:pt x="3661198" y="579195"/>
                  <a:pt x="3669009" y="579195"/>
                  <a:pt x="3669009" y="579195"/>
                </a:cubicBezTo>
                <a:cubicBezTo>
                  <a:pt x="3669009" y="575286"/>
                  <a:pt x="3661198" y="575286"/>
                  <a:pt x="3665103" y="571376"/>
                </a:cubicBezTo>
                <a:cubicBezTo>
                  <a:pt x="3665103" y="571376"/>
                  <a:pt x="3672891" y="563576"/>
                  <a:pt x="3672891" y="563576"/>
                </a:cubicBezTo>
                <a:cubicBezTo>
                  <a:pt x="3672891" y="567466"/>
                  <a:pt x="3672891" y="571376"/>
                  <a:pt x="3676796" y="571376"/>
                </a:cubicBezTo>
                <a:cubicBezTo>
                  <a:pt x="3676796" y="567466"/>
                  <a:pt x="3676796" y="563576"/>
                  <a:pt x="3680702" y="563576"/>
                </a:cubicBezTo>
                <a:cubicBezTo>
                  <a:pt x="3680702" y="567466"/>
                  <a:pt x="3692395" y="571376"/>
                  <a:pt x="3692395" y="571376"/>
                </a:cubicBezTo>
                <a:cubicBezTo>
                  <a:pt x="3692395" y="567466"/>
                  <a:pt x="3688490" y="567466"/>
                  <a:pt x="3688490" y="563576"/>
                </a:cubicBezTo>
                <a:cubicBezTo>
                  <a:pt x="3688490" y="559667"/>
                  <a:pt x="3692395" y="559667"/>
                  <a:pt x="3692395" y="559667"/>
                </a:cubicBezTo>
                <a:cubicBezTo>
                  <a:pt x="3692395" y="555757"/>
                  <a:pt x="3680702" y="555757"/>
                  <a:pt x="3676796" y="551847"/>
                </a:cubicBezTo>
                <a:cubicBezTo>
                  <a:pt x="3680702" y="555757"/>
                  <a:pt x="3692395" y="547938"/>
                  <a:pt x="3696301" y="551847"/>
                </a:cubicBezTo>
                <a:cubicBezTo>
                  <a:pt x="3696301" y="563576"/>
                  <a:pt x="3704089" y="551847"/>
                  <a:pt x="3704089" y="551847"/>
                </a:cubicBezTo>
                <a:cubicBezTo>
                  <a:pt x="3704089" y="551847"/>
                  <a:pt x="3715782" y="563576"/>
                  <a:pt x="3715782" y="563576"/>
                </a:cubicBezTo>
                <a:cubicBezTo>
                  <a:pt x="3715782" y="563576"/>
                  <a:pt x="3719688" y="555757"/>
                  <a:pt x="3719688" y="555757"/>
                </a:cubicBezTo>
                <a:cubicBezTo>
                  <a:pt x="3719688" y="555757"/>
                  <a:pt x="3704089" y="544028"/>
                  <a:pt x="3707994" y="544028"/>
                </a:cubicBezTo>
                <a:cubicBezTo>
                  <a:pt x="3711900" y="544028"/>
                  <a:pt x="3727499" y="540118"/>
                  <a:pt x="3727499" y="536209"/>
                </a:cubicBezTo>
                <a:cubicBezTo>
                  <a:pt x="3727499" y="540118"/>
                  <a:pt x="3719688" y="544028"/>
                  <a:pt x="3719688" y="544028"/>
                </a:cubicBezTo>
                <a:cubicBezTo>
                  <a:pt x="3719688" y="544028"/>
                  <a:pt x="3735286" y="540118"/>
                  <a:pt x="3731381" y="547938"/>
                </a:cubicBezTo>
                <a:cubicBezTo>
                  <a:pt x="3731381" y="544028"/>
                  <a:pt x="3731381" y="540118"/>
                  <a:pt x="3735286" y="540118"/>
                </a:cubicBezTo>
                <a:cubicBezTo>
                  <a:pt x="3735286" y="540118"/>
                  <a:pt x="3735286" y="540118"/>
                  <a:pt x="3739192" y="540118"/>
                </a:cubicBezTo>
                <a:cubicBezTo>
                  <a:pt x="3743097" y="540118"/>
                  <a:pt x="3735286" y="536209"/>
                  <a:pt x="3735286" y="532318"/>
                </a:cubicBezTo>
                <a:cubicBezTo>
                  <a:pt x="3735286" y="532318"/>
                  <a:pt x="3743097" y="524499"/>
                  <a:pt x="3743097" y="524499"/>
                </a:cubicBezTo>
                <a:cubicBezTo>
                  <a:pt x="3746980" y="528409"/>
                  <a:pt x="3743097" y="532318"/>
                  <a:pt x="3746980" y="528409"/>
                </a:cubicBezTo>
                <a:cubicBezTo>
                  <a:pt x="3750885" y="528409"/>
                  <a:pt x="3758696" y="528409"/>
                  <a:pt x="3758696" y="528409"/>
                </a:cubicBezTo>
                <a:cubicBezTo>
                  <a:pt x="3758696" y="528409"/>
                  <a:pt x="3754791" y="524499"/>
                  <a:pt x="3754791" y="524499"/>
                </a:cubicBezTo>
                <a:cubicBezTo>
                  <a:pt x="3754791" y="522544"/>
                  <a:pt x="3756738" y="522544"/>
                  <a:pt x="3759173" y="523522"/>
                </a:cubicBezTo>
                <a:cubicBezTo>
                  <a:pt x="3761608" y="524499"/>
                  <a:pt x="3764531" y="526454"/>
                  <a:pt x="3766484" y="528409"/>
                </a:cubicBezTo>
                <a:cubicBezTo>
                  <a:pt x="3766484" y="528409"/>
                  <a:pt x="3762579" y="536209"/>
                  <a:pt x="3758696" y="536209"/>
                </a:cubicBezTo>
                <a:cubicBezTo>
                  <a:pt x="3754791" y="540118"/>
                  <a:pt x="3743097" y="555757"/>
                  <a:pt x="3754791" y="555757"/>
                </a:cubicBezTo>
                <a:cubicBezTo>
                  <a:pt x="3758696" y="555757"/>
                  <a:pt x="3778178" y="528409"/>
                  <a:pt x="3778178" y="532318"/>
                </a:cubicBezTo>
                <a:cubicBezTo>
                  <a:pt x="3778178" y="532318"/>
                  <a:pt x="3774295" y="547938"/>
                  <a:pt x="3778178" y="547938"/>
                </a:cubicBezTo>
                <a:cubicBezTo>
                  <a:pt x="3782083" y="547938"/>
                  <a:pt x="3789894" y="540118"/>
                  <a:pt x="3793777" y="536209"/>
                </a:cubicBezTo>
                <a:cubicBezTo>
                  <a:pt x="3797682" y="532318"/>
                  <a:pt x="3797682" y="532318"/>
                  <a:pt x="3793777" y="528409"/>
                </a:cubicBezTo>
                <a:cubicBezTo>
                  <a:pt x="3789894" y="520589"/>
                  <a:pt x="3813281" y="524499"/>
                  <a:pt x="3817186" y="528409"/>
                </a:cubicBezTo>
                <a:cubicBezTo>
                  <a:pt x="3817186" y="532318"/>
                  <a:pt x="3801588" y="532318"/>
                  <a:pt x="3801588" y="536209"/>
                </a:cubicBezTo>
                <a:cubicBezTo>
                  <a:pt x="3801588" y="536209"/>
                  <a:pt x="3813281" y="536209"/>
                  <a:pt x="3813281" y="536209"/>
                </a:cubicBezTo>
                <a:cubicBezTo>
                  <a:pt x="3813281" y="540118"/>
                  <a:pt x="3805493" y="536209"/>
                  <a:pt x="3801588" y="540118"/>
                </a:cubicBezTo>
                <a:cubicBezTo>
                  <a:pt x="3801588" y="540118"/>
                  <a:pt x="3809375" y="540118"/>
                  <a:pt x="3809375" y="540118"/>
                </a:cubicBezTo>
                <a:cubicBezTo>
                  <a:pt x="3809375" y="544028"/>
                  <a:pt x="3809375" y="547938"/>
                  <a:pt x="3809375" y="547938"/>
                </a:cubicBezTo>
                <a:cubicBezTo>
                  <a:pt x="3809375" y="551847"/>
                  <a:pt x="3817186" y="540118"/>
                  <a:pt x="3817186" y="540118"/>
                </a:cubicBezTo>
                <a:cubicBezTo>
                  <a:pt x="3821092" y="536209"/>
                  <a:pt x="3824974" y="528409"/>
                  <a:pt x="3828880" y="532318"/>
                </a:cubicBezTo>
                <a:cubicBezTo>
                  <a:pt x="3840596" y="536209"/>
                  <a:pt x="3852290" y="540118"/>
                  <a:pt x="3860078" y="544028"/>
                </a:cubicBezTo>
                <a:cubicBezTo>
                  <a:pt x="3863983" y="547938"/>
                  <a:pt x="3852290" y="555757"/>
                  <a:pt x="3848384" y="555757"/>
                </a:cubicBezTo>
                <a:cubicBezTo>
                  <a:pt x="3844479" y="559667"/>
                  <a:pt x="3836691" y="559667"/>
                  <a:pt x="3828880" y="559667"/>
                </a:cubicBezTo>
                <a:cubicBezTo>
                  <a:pt x="3828880" y="559667"/>
                  <a:pt x="3824974" y="555757"/>
                  <a:pt x="3821092" y="559667"/>
                </a:cubicBezTo>
                <a:cubicBezTo>
                  <a:pt x="3824974" y="555757"/>
                  <a:pt x="3852290" y="567466"/>
                  <a:pt x="3832785" y="571376"/>
                </a:cubicBezTo>
                <a:cubicBezTo>
                  <a:pt x="3836691" y="571376"/>
                  <a:pt x="3856195" y="571376"/>
                  <a:pt x="3848384" y="567466"/>
                </a:cubicBezTo>
                <a:lnTo>
                  <a:pt x="3844665" y="579603"/>
                </a:lnTo>
                <a:lnTo>
                  <a:pt x="3845965" y="578613"/>
                </a:lnTo>
                <a:cubicBezTo>
                  <a:pt x="3847922" y="576163"/>
                  <a:pt x="3849898" y="573229"/>
                  <a:pt x="3851874" y="571289"/>
                </a:cubicBezTo>
                <a:cubicBezTo>
                  <a:pt x="3851874" y="575168"/>
                  <a:pt x="3851874" y="575168"/>
                  <a:pt x="3851874" y="575168"/>
                </a:cubicBezTo>
                <a:cubicBezTo>
                  <a:pt x="3855679" y="571289"/>
                  <a:pt x="3855679" y="567359"/>
                  <a:pt x="3863582" y="567359"/>
                </a:cubicBezTo>
                <a:cubicBezTo>
                  <a:pt x="3867387" y="571289"/>
                  <a:pt x="3867387" y="571289"/>
                  <a:pt x="3867387" y="575168"/>
                </a:cubicBezTo>
                <a:cubicBezTo>
                  <a:pt x="3867387" y="575168"/>
                  <a:pt x="3879096" y="567359"/>
                  <a:pt x="3883047" y="563481"/>
                </a:cubicBezTo>
                <a:cubicBezTo>
                  <a:pt x="3886999" y="563481"/>
                  <a:pt x="3902513" y="571289"/>
                  <a:pt x="3902513" y="575168"/>
                </a:cubicBezTo>
                <a:cubicBezTo>
                  <a:pt x="3902513" y="583028"/>
                  <a:pt x="3886999" y="571289"/>
                  <a:pt x="3883047" y="575168"/>
                </a:cubicBezTo>
                <a:cubicBezTo>
                  <a:pt x="3883047" y="575168"/>
                  <a:pt x="3898707" y="583028"/>
                  <a:pt x="3902513" y="583028"/>
                </a:cubicBezTo>
                <a:cubicBezTo>
                  <a:pt x="3918172" y="583028"/>
                  <a:pt x="3902513" y="594715"/>
                  <a:pt x="3902513" y="598645"/>
                </a:cubicBezTo>
                <a:cubicBezTo>
                  <a:pt x="3910416" y="598645"/>
                  <a:pt x="3918172" y="583028"/>
                  <a:pt x="3925929" y="586907"/>
                </a:cubicBezTo>
                <a:cubicBezTo>
                  <a:pt x="3929881" y="586907"/>
                  <a:pt x="3933832" y="590837"/>
                  <a:pt x="3937638" y="590837"/>
                </a:cubicBezTo>
                <a:cubicBezTo>
                  <a:pt x="3941589" y="590837"/>
                  <a:pt x="3941589" y="586907"/>
                  <a:pt x="3945541" y="590837"/>
                </a:cubicBezTo>
                <a:cubicBezTo>
                  <a:pt x="3957249" y="590837"/>
                  <a:pt x="3972763" y="598645"/>
                  <a:pt x="3984471" y="606454"/>
                </a:cubicBezTo>
                <a:cubicBezTo>
                  <a:pt x="3996179" y="610384"/>
                  <a:pt x="4011839" y="618193"/>
                  <a:pt x="4023548" y="626001"/>
                </a:cubicBezTo>
                <a:cubicBezTo>
                  <a:pt x="4031304" y="633810"/>
                  <a:pt x="4058673" y="637740"/>
                  <a:pt x="4058673" y="649478"/>
                </a:cubicBezTo>
                <a:cubicBezTo>
                  <a:pt x="4058673" y="661217"/>
                  <a:pt x="4066429" y="665096"/>
                  <a:pt x="4054721" y="672904"/>
                </a:cubicBezTo>
                <a:cubicBezTo>
                  <a:pt x="4046964" y="676834"/>
                  <a:pt x="4043013" y="680764"/>
                  <a:pt x="4035256" y="684643"/>
                </a:cubicBezTo>
                <a:cubicBezTo>
                  <a:pt x="4015791" y="696382"/>
                  <a:pt x="4000131" y="696382"/>
                  <a:pt x="3980666" y="688573"/>
                </a:cubicBezTo>
                <a:cubicBezTo>
                  <a:pt x="3968957" y="684643"/>
                  <a:pt x="3957249" y="684643"/>
                  <a:pt x="3949346" y="680764"/>
                </a:cubicBezTo>
                <a:cubicBezTo>
                  <a:pt x="3937638" y="680764"/>
                  <a:pt x="3929881" y="676834"/>
                  <a:pt x="3918172" y="672904"/>
                </a:cubicBezTo>
                <a:cubicBezTo>
                  <a:pt x="3918172" y="672904"/>
                  <a:pt x="3914221" y="669026"/>
                  <a:pt x="3910416" y="669026"/>
                </a:cubicBezTo>
                <a:cubicBezTo>
                  <a:pt x="3910416" y="672904"/>
                  <a:pt x="3906464" y="672904"/>
                  <a:pt x="3902513" y="669026"/>
                </a:cubicBezTo>
                <a:cubicBezTo>
                  <a:pt x="3898707" y="665096"/>
                  <a:pt x="3890804" y="653357"/>
                  <a:pt x="3883047" y="657287"/>
                </a:cubicBezTo>
                <a:cubicBezTo>
                  <a:pt x="3883047" y="657287"/>
                  <a:pt x="3902513" y="672904"/>
                  <a:pt x="3898707" y="676834"/>
                </a:cubicBezTo>
                <a:cubicBezTo>
                  <a:pt x="3906464" y="676834"/>
                  <a:pt x="3906464" y="684643"/>
                  <a:pt x="3914221" y="688573"/>
                </a:cubicBezTo>
                <a:cubicBezTo>
                  <a:pt x="3922124" y="688573"/>
                  <a:pt x="3941589" y="696382"/>
                  <a:pt x="3937638" y="708120"/>
                </a:cubicBezTo>
                <a:cubicBezTo>
                  <a:pt x="3937638" y="708120"/>
                  <a:pt x="3925929" y="715929"/>
                  <a:pt x="3925929" y="719859"/>
                </a:cubicBezTo>
                <a:cubicBezTo>
                  <a:pt x="3929881" y="723738"/>
                  <a:pt x="3933832" y="723738"/>
                  <a:pt x="3933832" y="731546"/>
                </a:cubicBezTo>
                <a:cubicBezTo>
                  <a:pt x="3937638" y="739355"/>
                  <a:pt x="3937638" y="743285"/>
                  <a:pt x="3945541" y="747215"/>
                </a:cubicBezTo>
                <a:cubicBezTo>
                  <a:pt x="3957249" y="751094"/>
                  <a:pt x="3961054" y="758902"/>
                  <a:pt x="3972763" y="762832"/>
                </a:cubicBezTo>
                <a:cubicBezTo>
                  <a:pt x="3984471" y="762832"/>
                  <a:pt x="3996179" y="770641"/>
                  <a:pt x="4000131" y="755023"/>
                </a:cubicBezTo>
                <a:cubicBezTo>
                  <a:pt x="4000131" y="747215"/>
                  <a:pt x="3957249" y="743285"/>
                  <a:pt x="3976714" y="727667"/>
                </a:cubicBezTo>
                <a:cubicBezTo>
                  <a:pt x="3980666" y="719859"/>
                  <a:pt x="4000131" y="735476"/>
                  <a:pt x="3996179" y="739355"/>
                </a:cubicBezTo>
                <a:cubicBezTo>
                  <a:pt x="4000131" y="739355"/>
                  <a:pt x="4011839" y="735476"/>
                  <a:pt x="4015791" y="739355"/>
                </a:cubicBezTo>
                <a:cubicBezTo>
                  <a:pt x="4019596" y="739355"/>
                  <a:pt x="4043013" y="747215"/>
                  <a:pt x="4046964" y="743285"/>
                </a:cubicBezTo>
                <a:cubicBezTo>
                  <a:pt x="4050916" y="739355"/>
                  <a:pt x="4043013" y="727667"/>
                  <a:pt x="4039208" y="723738"/>
                </a:cubicBezTo>
                <a:cubicBezTo>
                  <a:pt x="4027499" y="715929"/>
                  <a:pt x="4035256" y="715929"/>
                  <a:pt x="4043013" y="708120"/>
                </a:cubicBezTo>
                <a:cubicBezTo>
                  <a:pt x="4050916" y="700312"/>
                  <a:pt x="4054721" y="700312"/>
                  <a:pt x="4062624" y="692452"/>
                </a:cubicBezTo>
                <a:cubicBezTo>
                  <a:pt x="4070381" y="692452"/>
                  <a:pt x="4074333" y="684643"/>
                  <a:pt x="4082089" y="684643"/>
                </a:cubicBezTo>
                <a:cubicBezTo>
                  <a:pt x="4086041" y="680764"/>
                  <a:pt x="4089846" y="684643"/>
                  <a:pt x="4093798" y="684643"/>
                </a:cubicBezTo>
                <a:cubicBezTo>
                  <a:pt x="4097749" y="684643"/>
                  <a:pt x="4105506" y="684643"/>
                  <a:pt x="4109458" y="688573"/>
                </a:cubicBezTo>
                <a:cubicBezTo>
                  <a:pt x="4109458" y="692452"/>
                  <a:pt x="4101554" y="696382"/>
                  <a:pt x="4101554" y="696382"/>
                </a:cubicBezTo>
                <a:cubicBezTo>
                  <a:pt x="4105506" y="700312"/>
                  <a:pt x="4109458" y="692452"/>
                  <a:pt x="4113263" y="692452"/>
                </a:cubicBezTo>
                <a:cubicBezTo>
                  <a:pt x="4113263" y="692452"/>
                  <a:pt x="4117214" y="704190"/>
                  <a:pt x="4117214" y="704190"/>
                </a:cubicBezTo>
                <a:cubicBezTo>
                  <a:pt x="4117214" y="704190"/>
                  <a:pt x="4117214" y="688573"/>
                  <a:pt x="4117214" y="688573"/>
                </a:cubicBezTo>
                <a:cubicBezTo>
                  <a:pt x="4117214" y="684643"/>
                  <a:pt x="4121166" y="676834"/>
                  <a:pt x="4124971" y="672904"/>
                </a:cubicBezTo>
                <a:cubicBezTo>
                  <a:pt x="4128923" y="661217"/>
                  <a:pt x="4113263" y="661217"/>
                  <a:pt x="4109458" y="653357"/>
                </a:cubicBezTo>
                <a:cubicBezTo>
                  <a:pt x="4109458" y="649478"/>
                  <a:pt x="4113263" y="645549"/>
                  <a:pt x="4117214" y="641670"/>
                </a:cubicBezTo>
                <a:cubicBezTo>
                  <a:pt x="4117214" y="637740"/>
                  <a:pt x="4117214" y="629931"/>
                  <a:pt x="4117214" y="626001"/>
                </a:cubicBezTo>
                <a:cubicBezTo>
                  <a:pt x="4117214" y="622122"/>
                  <a:pt x="4117214" y="618193"/>
                  <a:pt x="4113263" y="614263"/>
                </a:cubicBezTo>
                <a:cubicBezTo>
                  <a:pt x="4113263" y="614263"/>
                  <a:pt x="4101554" y="610384"/>
                  <a:pt x="4101554" y="610384"/>
                </a:cubicBezTo>
                <a:cubicBezTo>
                  <a:pt x="4101554" y="610384"/>
                  <a:pt x="4124971" y="614263"/>
                  <a:pt x="4128923" y="614263"/>
                </a:cubicBezTo>
                <a:cubicBezTo>
                  <a:pt x="4136680" y="614263"/>
                  <a:pt x="4148388" y="610384"/>
                  <a:pt x="4156291" y="618193"/>
                </a:cubicBezTo>
                <a:cubicBezTo>
                  <a:pt x="4160096" y="622122"/>
                  <a:pt x="4164048" y="629931"/>
                  <a:pt x="4167999" y="633810"/>
                </a:cubicBezTo>
                <a:cubicBezTo>
                  <a:pt x="4171805" y="641670"/>
                  <a:pt x="4164048" y="637740"/>
                  <a:pt x="4156291" y="637740"/>
                </a:cubicBezTo>
                <a:cubicBezTo>
                  <a:pt x="4152339" y="641670"/>
                  <a:pt x="4140631" y="637740"/>
                  <a:pt x="4136680" y="645549"/>
                </a:cubicBezTo>
                <a:cubicBezTo>
                  <a:pt x="4128923" y="657287"/>
                  <a:pt x="4140631" y="653357"/>
                  <a:pt x="4148388" y="661217"/>
                </a:cubicBezTo>
                <a:cubicBezTo>
                  <a:pt x="4152339" y="665096"/>
                  <a:pt x="4156291" y="672904"/>
                  <a:pt x="4160096" y="672904"/>
                </a:cubicBezTo>
                <a:cubicBezTo>
                  <a:pt x="4167999" y="672904"/>
                  <a:pt x="4175756" y="669026"/>
                  <a:pt x="4183513" y="669026"/>
                </a:cubicBezTo>
                <a:cubicBezTo>
                  <a:pt x="4191416" y="669026"/>
                  <a:pt x="4191416" y="657287"/>
                  <a:pt x="4191416" y="653357"/>
                </a:cubicBezTo>
                <a:cubicBezTo>
                  <a:pt x="4195221" y="645549"/>
                  <a:pt x="4199173" y="641670"/>
                  <a:pt x="4206930" y="641670"/>
                </a:cubicBezTo>
                <a:cubicBezTo>
                  <a:pt x="4218638" y="637740"/>
                  <a:pt x="4230346" y="629931"/>
                  <a:pt x="4242055" y="626001"/>
                </a:cubicBezTo>
                <a:cubicBezTo>
                  <a:pt x="4249958" y="622122"/>
                  <a:pt x="4261666" y="618193"/>
                  <a:pt x="4269423" y="618193"/>
                </a:cubicBezTo>
                <a:cubicBezTo>
                  <a:pt x="4273375" y="618193"/>
                  <a:pt x="4281131" y="622122"/>
                  <a:pt x="4285083" y="622122"/>
                </a:cubicBezTo>
                <a:cubicBezTo>
                  <a:pt x="4285083" y="618193"/>
                  <a:pt x="4285083" y="614263"/>
                  <a:pt x="4285083" y="610384"/>
                </a:cubicBezTo>
                <a:cubicBezTo>
                  <a:pt x="4285083" y="606454"/>
                  <a:pt x="4288888" y="606454"/>
                  <a:pt x="4292840" y="606454"/>
                </a:cubicBezTo>
                <a:cubicBezTo>
                  <a:pt x="4292840" y="606454"/>
                  <a:pt x="4320208" y="598645"/>
                  <a:pt x="4316256" y="602575"/>
                </a:cubicBezTo>
                <a:cubicBezTo>
                  <a:pt x="4316256" y="610384"/>
                  <a:pt x="4308500" y="606454"/>
                  <a:pt x="4308500" y="618193"/>
                </a:cubicBezTo>
                <a:cubicBezTo>
                  <a:pt x="4308500" y="622122"/>
                  <a:pt x="4308500" y="622122"/>
                  <a:pt x="4300596" y="622122"/>
                </a:cubicBezTo>
                <a:cubicBezTo>
                  <a:pt x="4296791" y="626001"/>
                  <a:pt x="4320208" y="626001"/>
                  <a:pt x="4324013" y="626001"/>
                </a:cubicBezTo>
                <a:cubicBezTo>
                  <a:pt x="4331916" y="626001"/>
                  <a:pt x="4339673" y="618193"/>
                  <a:pt x="4351381" y="614263"/>
                </a:cubicBezTo>
                <a:cubicBezTo>
                  <a:pt x="4363090" y="610384"/>
                  <a:pt x="4374798" y="618193"/>
                  <a:pt x="4386506" y="610384"/>
                </a:cubicBezTo>
                <a:cubicBezTo>
                  <a:pt x="4390458" y="606454"/>
                  <a:pt x="4398215" y="602575"/>
                  <a:pt x="4405972" y="602575"/>
                </a:cubicBezTo>
                <a:cubicBezTo>
                  <a:pt x="4409923" y="598645"/>
                  <a:pt x="4421632" y="606454"/>
                  <a:pt x="4417680" y="610384"/>
                </a:cubicBezTo>
                <a:cubicBezTo>
                  <a:pt x="4402166" y="622122"/>
                  <a:pt x="4433340" y="622122"/>
                  <a:pt x="4429388" y="618193"/>
                </a:cubicBezTo>
                <a:cubicBezTo>
                  <a:pt x="4425583" y="606454"/>
                  <a:pt x="4437291" y="614263"/>
                  <a:pt x="4441097" y="610384"/>
                </a:cubicBezTo>
                <a:cubicBezTo>
                  <a:pt x="4449000" y="606454"/>
                  <a:pt x="4452805" y="598645"/>
                  <a:pt x="4445048" y="594715"/>
                </a:cubicBezTo>
                <a:cubicBezTo>
                  <a:pt x="4433340" y="575168"/>
                  <a:pt x="4449000" y="575168"/>
                  <a:pt x="4464513" y="575168"/>
                </a:cubicBezTo>
                <a:cubicBezTo>
                  <a:pt x="4476222" y="575168"/>
                  <a:pt x="4487930" y="579098"/>
                  <a:pt x="4499638" y="579098"/>
                </a:cubicBezTo>
                <a:cubicBezTo>
                  <a:pt x="4503590" y="579098"/>
                  <a:pt x="4511347" y="583028"/>
                  <a:pt x="4515298" y="583028"/>
                </a:cubicBezTo>
                <a:cubicBezTo>
                  <a:pt x="4523055" y="586907"/>
                  <a:pt x="4527007" y="590837"/>
                  <a:pt x="4534763" y="594715"/>
                </a:cubicBezTo>
                <a:cubicBezTo>
                  <a:pt x="4546472" y="598645"/>
                  <a:pt x="4562132" y="602575"/>
                  <a:pt x="4573840" y="610384"/>
                </a:cubicBezTo>
                <a:cubicBezTo>
                  <a:pt x="4577792" y="614263"/>
                  <a:pt x="4597257" y="633810"/>
                  <a:pt x="4601208" y="626001"/>
                </a:cubicBezTo>
                <a:cubicBezTo>
                  <a:pt x="4605014" y="622122"/>
                  <a:pt x="4605014" y="614263"/>
                  <a:pt x="4608965" y="610384"/>
                </a:cubicBezTo>
                <a:cubicBezTo>
                  <a:pt x="4616722" y="602575"/>
                  <a:pt x="4608965" y="606454"/>
                  <a:pt x="4601208" y="602575"/>
                </a:cubicBezTo>
                <a:cubicBezTo>
                  <a:pt x="4593305" y="598645"/>
                  <a:pt x="4593305" y="590837"/>
                  <a:pt x="4593305" y="583028"/>
                </a:cubicBezTo>
                <a:cubicBezTo>
                  <a:pt x="4593305" y="579098"/>
                  <a:pt x="4577792" y="579098"/>
                  <a:pt x="4573840" y="579098"/>
                </a:cubicBezTo>
                <a:cubicBezTo>
                  <a:pt x="4569889" y="579098"/>
                  <a:pt x="4566083" y="579098"/>
                  <a:pt x="4562132" y="575168"/>
                </a:cubicBezTo>
                <a:cubicBezTo>
                  <a:pt x="4562132" y="571289"/>
                  <a:pt x="4566083" y="571289"/>
                  <a:pt x="4566083" y="567359"/>
                </a:cubicBezTo>
                <a:cubicBezTo>
                  <a:pt x="4577792" y="567359"/>
                  <a:pt x="4569889" y="563481"/>
                  <a:pt x="4573840" y="555621"/>
                </a:cubicBezTo>
                <a:cubicBezTo>
                  <a:pt x="4573840" y="555621"/>
                  <a:pt x="4577792" y="540003"/>
                  <a:pt x="4573840" y="536125"/>
                </a:cubicBezTo>
                <a:cubicBezTo>
                  <a:pt x="4573840" y="536125"/>
                  <a:pt x="4562132" y="540003"/>
                  <a:pt x="4562132" y="536125"/>
                </a:cubicBezTo>
                <a:cubicBezTo>
                  <a:pt x="4562132" y="520456"/>
                  <a:pt x="4585548" y="516577"/>
                  <a:pt x="4593305" y="504839"/>
                </a:cubicBezTo>
                <a:cubicBezTo>
                  <a:pt x="4605014" y="497030"/>
                  <a:pt x="4605014" y="469623"/>
                  <a:pt x="4616722" y="461814"/>
                </a:cubicBezTo>
                <a:cubicBezTo>
                  <a:pt x="4620673" y="457935"/>
                  <a:pt x="4632382" y="461814"/>
                  <a:pt x="4636333" y="461814"/>
                </a:cubicBezTo>
                <a:cubicBezTo>
                  <a:pt x="4644090" y="461814"/>
                  <a:pt x="4651847" y="461814"/>
                  <a:pt x="4659750" y="461814"/>
                </a:cubicBezTo>
                <a:cubicBezTo>
                  <a:pt x="4667507" y="465744"/>
                  <a:pt x="4683167" y="469623"/>
                  <a:pt x="4683167" y="473553"/>
                </a:cubicBezTo>
                <a:cubicBezTo>
                  <a:pt x="4686972" y="477483"/>
                  <a:pt x="4683167" y="489170"/>
                  <a:pt x="4679215" y="493100"/>
                </a:cubicBezTo>
                <a:cubicBezTo>
                  <a:pt x="4675264" y="500909"/>
                  <a:pt x="4675264" y="508718"/>
                  <a:pt x="4667507" y="512647"/>
                </a:cubicBezTo>
                <a:cubicBezTo>
                  <a:pt x="4663555" y="516577"/>
                  <a:pt x="4667507" y="520456"/>
                  <a:pt x="4671458" y="524386"/>
                </a:cubicBezTo>
                <a:cubicBezTo>
                  <a:pt x="4675264" y="528265"/>
                  <a:pt x="4683167" y="532195"/>
                  <a:pt x="4686972" y="540003"/>
                </a:cubicBezTo>
                <a:cubicBezTo>
                  <a:pt x="4686972" y="547812"/>
                  <a:pt x="4679215" y="547812"/>
                  <a:pt x="4679215" y="555621"/>
                </a:cubicBezTo>
                <a:cubicBezTo>
                  <a:pt x="4675264" y="563481"/>
                  <a:pt x="4679215" y="571289"/>
                  <a:pt x="4679215" y="579098"/>
                </a:cubicBezTo>
                <a:cubicBezTo>
                  <a:pt x="4679215" y="586907"/>
                  <a:pt x="4675264" y="598645"/>
                  <a:pt x="4679215" y="606454"/>
                </a:cubicBezTo>
                <a:cubicBezTo>
                  <a:pt x="4683167" y="610384"/>
                  <a:pt x="4686972" y="614263"/>
                  <a:pt x="4690924" y="614263"/>
                </a:cubicBezTo>
                <a:cubicBezTo>
                  <a:pt x="4698680" y="618193"/>
                  <a:pt x="4698680" y="622122"/>
                  <a:pt x="4690924" y="626001"/>
                </a:cubicBezTo>
                <a:cubicBezTo>
                  <a:pt x="4683167" y="633810"/>
                  <a:pt x="4698680" y="641670"/>
                  <a:pt x="4686972" y="649478"/>
                </a:cubicBezTo>
                <a:cubicBezTo>
                  <a:pt x="4675264" y="653357"/>
                  <a:pt x="4679215" y="653357"/>
                  <a:pt x="4675264" y="661217"/>
                </a:cubicBezTo>
                <a:cubicBezTo>
                  <a:pt x="4671458" y="665096"/>
                  <a:pt x="4663555" y="669026"/>
                  <a:pt x="4659750" y="672904"/>
                </a:cubicBezTo>
                <a:cubicBezTo>
                  <a:pt x="4651847" y="672904"/>
                  <a:pt x="4659750" y="676834"/>
                  <a:pt x="4659750" y="680764"/>
                </a:cubicBezTo>
                <a:cubicBezTo>
                  <a:pt x="4651847" y="688573"/>
                  <a:pt x="4632382" y="676834"/>
                  <a:pt x="4628430" y="680764"/>
                </a:cubicBezTo>
                <a:cubicBezTo>
                  <a:pt x="4628430" y="684643"/>
                  <a:pt x="4620673" y="684643"/>
                  <a:pt x="4616722" y="676834"/>
                </a:cubicBezTo>
                <a:cubicBezTo>
                  <a:pt x="4616722" y="672904"/>
                  <a:pt x="4608965" y="676834"/>
                  <a:pt x="4608965" y="676834"/>
                </a:cubicBezTo>
                <a:cubicBezTo>
                  <a:pt x="4612917" y="680764"/>
                  <a:pt x="4612917" y="684643"/>
                  <a:pt x="4620673" y="684643"/>
                </a:cubicBezTo>
                <a:cubicBezTo>
                  <a:pt x="4624625" y="684643"/>
                  <a:pt x="4628430" y="688573"/>
                  <a:pt x="4632382" y="688573"/>
                </a:cubicBezTo>
                <a:cubicBezTo>
                  <a:pt x="4640139" y="692452"/>
                  <a:pt x="4648042" y="688573"/>
                  <a:pt x="4659750" y="692452"/>
                </a:cubicBezTo>
                <a:cubicBezTo>
                  <a:pt x="4663555" y="692452"/>
                  <a:pt x="4671458" y="696382"/>
                  <a:pt x="4675264" y="688573"/>
                </a:cubicBezTo>
                <a:cubicBezTo>
                  <a:pt x="4675264" y="680764"/>
                  <a:pt x="4679215" y="680764"/>
                  <a:pt x="4683167" y="676834"/>
                </a:cubicBezTo>
                <a:cubicBezTo>
                  <a:pt x="4690924" y="676834"/>
                  <a:pt x="4698680" y="672904"/>
                  <a:pt x="4702632" y="669026"/>
                </a:cubicBezTo>
                <a:cubicBezTo>
                  <a:pt x="4702632" y="665096"/>
                  <a:pt x="4706584" y="657287"/>
                  <a:pt x="4710389" y="653357"/>
                </a:cubicBezTo>
                <a:cubicBezTo>
                  <a:pt x="4718292" y="645549"/>
                  <a:pt x="4730000" y="633810"/>
                  <a:pt x="4714340" y="626001"/>
                </a:cubicBezTo>
                <a:cubicBezTo>
                  <a:pt x="4710389" y="622122"/>
                  <a:pt x="4718292" y="618193"/>
                  <a:pt x="4718292" y="614263"/>
                </a:cubicBezTo>
                <a:cubicBezTo>
                  <a:pt x="4722097" y="614263"/>
                  <a:pt x="4718292" y="614263"/>
                  <a:pt x="4714340" y="614263"/>
                </a:cubicBezTo>
                <a:cubicBezTo>
                  <a:pt x="4714340" y="610384"/>
                  <a:pt x="4730000" y="606454"/>
                  <a:pt x="4730000" y="606454"/>
                </a:cubicBezTo>
                <a:cubicBezTo>
                  <a:pt x="4737757" y="606454"/>
                  <a:pt x="4745514" y="602575"/>
                  <a:pt x="4753417" y="602575"/>
                </a:cubicBezTo>
                <a:cubicBezTo>
                  <a:pt x="4761174" y="606454"/>
                  <a:pt x="4757222" y="614263"/>
                  <a:pt x="4765125" y="618193"/>
                </a:cubicBezTo>
                <a:cubicBezTo>
                  <a:pt x="4772882" y="622122"/>
                  <a:pt x="4768930" y="626001"/>
                  <a:pt x="4765125" y="633810"/>
                </a:cubicBezTo>
                <a:cubicBezTo>
                  <a:pt x="4765125" y="633810"/>
                  <a:pt x="4768930" y="645549"/>
                  <a:pt x="4768930" y="645549"/>
                </a:cubicBezTo>
                <a:cubicBezTo>
                  <a:pt x="4772882" y="645549"/>
                  <a:pt x="4800250" y="653357"/>
                  <a:pt x="4800250" y="649478"/>
                </a:cubicBezTo>
                <a:cubicBezTo>
                  <a:pt x="4800250" y="649478"/>
                  <a:pt x="4776834" y="641670"/>
                  <a:pt x="4776834" y="641670"/>
                </a:cubicBezTo>
                <a:cubicBezTo>
                  <a:pt x="4768930" y="637740"/>
                  <a:pt x="4784590" y="626001"/>
                  <a:pt x="4780639" y="618193"/>
                </a:cubicBezTo>
                <a:cubicBezTo>
                  <a:pt x="4776834" y="606454"/>
                  <a:pt x="4768930" y="598645"/>
                  <a:pt x="4757222" y="598645"/>
                </a:cubicBezTo>
                <a:cubicBezTo>
                  <a:pt x="4749465" y="594715"/>
                  <a:pt x="4737757" y="590837"/>
                  <a:pt x="4730000" y="594715"/>
                </a:cubicBezTo>
                <a:cubicBezTo>
                  <a:pt x="4722097" y="598645"/>
                  <a:pt x="4714340" y="598645"/>
                  <a:pt x="4706584" y="598645"/>
                </a:cubicBezTo>
                <a:cubicBezTo>
                  <a:pt x="4702632" y="598645"/>
                  <a:pt x="4698680" y="579098"/>
                  <a:pt x="4698680" y="579098"/>
                </a:cubicBezTo>
                <a:cubicBezTo>
                  <a:pt x="4698680" y="571289"/>
                  <a:pt x="4702632" y="563481"/>
                  <a:pt x="4706584" y="555621"/>
                </a:cubicBezTo>
                <a:cubicBezTo>
                  <a:pt x="4710389" y="555621"/>
                  <a:pt x="4714340" y="547812"/>
                  <a:pt x="4714340" y="547812"/>
                </a:cubicBezTo>
                <a:cubicBezTo>
                  <a:pt x="4714340" y="540003"/>
                  <a:pt x="4702632" y="528265"/>
                  <a:pt x="4698680" y="524386"/>
                </a:cubicBezTo>
                <a:cubicBezTo>
                  <a:pt x="4690924" y="516577"/>
                  <a:pt x="4686972" y="520456"/>
                  <a:pt x="4698680" y="508718"/>
                </a:cubicBezTo>
                <a:cubicBezTo>
                  <a:pt x="4706584" y="500909"/>
                  <a:pt x="4718292" y="497030"/>
                  <a:pt x="4726049" y="489170"/>
                </a:cubicBezTo>
                <a:cubicBezTo>
                  <a:pt x="4730000" y="481362"/>
                  <a:pt x="4718292" y="461814"/>
                  <a:pt x="4733805" y="465744"/>
                </a:cubicBezTo>
                <a:cubicBezTo>
                  <a:pt x="4741709" y="469623"/>
                  <a:pt x="4737757" y="485291"/>
                  <a:pt x="4733805" y="493100"/>
                </a:cubicBezTo>
                <a:cubicBezTo>
                  <a:pt x="4733805" y="497030"/>
                  <a:pt x="4730000" y="500909"/>
                  <a:pt x="4733805" y="504839"/>
                </a:cubicBezTo>
                <a:cubicBezTo>
                  <a:pt x="4733805" y="508718"/>
                  <a:pt x="4737757" y="512647"/>
                  <a:pt x="4733805" y="512647"/>
                </a:cubicBezTo>
                <a:cubicBezTo>
                  <a:pt x="4726049" y="520456"/>
                  <a:pt x="4745514" y="524386"/>
                  <a:pt x="4749465" y="524386"/>
                </a:cubicBezTo>
                <a:cubicBezTo>
                  <a:pt x="4761174" y="524386"/>
                  <a:pt x="4772882" y="524386"/>
                  <a:pt x="4780639" y="528265"/>
                </a:cubicBezTo>
                <a:cubicBezTo>
                  <a:pt x="4784590" y="532195"/>
                  <a:pt x="4784590" y="536125"/>
                  <a:pt x="4792347" y="536125"/>
                </a:cubicBezTo>
                <a:cubicBezTo>
                  <a:pt x="4792347" y="536125"/>
                  <a:pt x="4804056" y="532195"/>
                  <a:pt x="4804056" y="532195"/>
                </a:cubicBezTo>
                <a:cubicBezTo>
                  <a:pt x="4800250" y="532195"/>
                  <a:pt x="4796299" y="532195"/>
                  <a:pt x="4792347" y="532195"/>
                </a:cubicBezTo>
                <a:cubicBezTo>
                  <a:pt x="4792347" y="532195"/>
                  <a:pt x="4792347" y="528265"/>
                  <a:pt x="4788542" y="524386"/>
                </a:cubicBezTo>
                <a:cubicBezTo>
                  <a:pt x="4784590" y="520456"/>
                  <a:pt x="4776834" y="520456"/>
                  <a:pt x="4768930" y="516577"/>
                </a:cubicBezTo>
                <a:cubicBezTo>
                  <a:pt x="4765125" y="516577"/>
                  <a:pt x="4757222" y="516577"/>
                  <a:pt x="4753417" y="512647"/>
                </a:cubicBezTo>
                <a:cubicBezTo>
                  <a:pt x="4749465" y="508718"/>
                  <a:pt x="4745514" y="497030"/>
                  <a:pt x="4753417" y="497030"/>
                </a:cubicBezTo>
                <a:cubicBezTo>
                  <a:pt x="4761174" y="493100"/>
                  <a:pt x="4765125" y="497030"/>
                  <a:pt x="4772882" y="500909"/>
                </a:cubicBezTo>
                <a:cubicBezTo>
                  <a:pt x="4776834" y="500909"/>
                  <a:pt x="4788542" y="504839"/>
                  <a:pt x="4788542" y="497030"/>
                </a:cubicBezTo>
                <a:cubicBezTo>
                  <a:pt x="4784590" y="489170"/>
                  <a:pt x="4780639" y="493100"/>
                  <a:pt x="4772882" y="489170"/>
                </a:cubicBezTo>
                <a:cubicBezTo>
                  <a:pt x="4768930" y="489170"/>
                  <a:pt x="4780639" y="485291"/>
                  <a:pt x="4780639" y="485291"/>
                </a:cubicBezTo>
                <a:cubicBezTo>
                  <a:pt x="4780639" y="485291"/>
                  <a:pt x="4765125" y="485291"/>
                  <a:pt x="4765125" y="481362"/>
                </a:cubicBezTo>
                <a:cubicBezTo>
                  <a:pt x="4765125" y="473553"/>
                  <a:pt x="4780639" y="473553"/>
                  <a:pt x="4784590" y="473553"/>
                </a:cubicBezTo>
                <a:cubicBezTo>
                  <a:pt x="4792347" y="477483"/>
                  <a:pt x="4788542" y="481362"/>
                  <a:pt x="4796299" y="481362"/>
                </a:cubicBezTo>
                <a:cubicBezTo>
                  <a:pt x="4811959" y="481362"/>
                  <a:pt x="4831424" y="489170"/>
                  <a:pt x="4843132" y="497030"/>
                </a:cubicBezTo>
                <a:cubicBezTo>
                  <a:pt x="4854840" y="504839"/>
                  <a:pt x="4858792" y="504839"/>
                  <a:pt x="4874306" y="504839"/>
                </a:cubicBezTo>
                <a:cubicBezTo>
                  <a:pt x="4874306" y="504839"/>
                  <a:pt x="4866549" y="489170"/>
                  <a:pt x="4866549" y="489170"/>
                </a:cubicBezTo>
                <a:cubicBezTo>
                  <a:pt x="4858792" y="481362"/>
                  <a:pt x="4847084" y="485291"/>
                  <a:pt x="4839181" y="477483"/>
                </a:cubicBezTo>
                <a:cubicBezTo>
                  <a:pt x="4835375" y="473553"/>
                  <a:pt x="4835375" y="469623"/>
                  <a:pt x="4839181" y="461814"/>
                </a:cubicBezTo>
                <a:cubicBezTo>
                  <a:pt x="4839181" y="457935"/>
                  <a:pt x="4831424" y="454006"/>
                  <a:pt x="4831424" y="450076"/>
                </a:cubicBezTo>
                <a:cubicBezTo>
                  <a:pt x="4831424" y="446197"/>
                  <a:pt x="4835375" y="442267"/>
                  <a:pt x="4839181" y="438388"/>
                </a:cubicBezTo>
                <a:cubicBezTo>
                  <a:pt x="4843132" y="434458"/>
                  <a:pt x="4850889" y="434458"/>
                  <a:pt x="4858792" y="434458"/>
                </a:cubicBezTo>
                <a:cubicBezTo>
                  <a:pt x="4874306" y="434458"/>
                  <a:pt x="4889966" y="434458"/>
                  <a:pt x="4905625" y="430528"/>
                </a:cubicBezTo>
                <a:cubicBezTo>
                  <a:pt x="4909431" y="430528"/>
                  <a:pt x="4913382" y="430528"/>
                  <a:pt x="4917334" y="430528"/>
                </a:cubicBezTo>
                <a:cubicBezTo>
                  <a:pt x="4925091" y="434458"/>
                  <a:pt x="4925091" y="430528"/>
                  <a:pt x="4929042" y="426650"/>
                </a:cubicBezTo>
                <a:cubicBezTo>
                  <a:pt x="4936799" y="426650"/>
                  <a:pt x="4944556" y="426650"/>
                  <a:pt x="4952459" y="426650"/>
                </a:cubicBezTo>
                <a:cubicBezTo>
                  <a:pt x="4964167" y="422720"/>
                  <a:pt x="4944556" y="418841"/>
                  <a:pt x="4952459" y="410981"/>
                </a:cubicBezTo>
                <a:cubicBezTo>
                  <a:pt x="4956264" y="403173"/>
                  <a:pt x="4940751" y="410981"/>
                  <a:pt x="4940751" y="403173"/>
                </a:cubicBezTo>
                <a:cubicBezTo>
                  <a:pt x="4940751" y="403173"/>
                  <a:pt x="4948507" y="403173"/>
                  <a:pt x="4944556" y="403173"/>
                </a:cubicBezTo>
                <a:cubicBezTo>
                  <a:pt x="4944556" y="399294"/>
                  <a:pt x="4936799" y="399294"/>
                  <a:pt x="4936799" y="395364"/>
                </a:cubicBezTo>
                <a:cubicBezTo>
                  <a:pt x="4936799" y="395364"/>
                  <a:pt x="4948507" y="399294"/>
                  <a:pt x="4948507" y="395364"/>
                </a:cubicBezTo>
                <a:cubicBezTo>
                  <a:pt x="4948507" y="395364"/>
                  <a:pt x="4952459" y="391434"/>
                  <a:pt x="4948507" y="391434"/>
                </a:cubicBezTo>
                <a:cubicBezTo>
                  <a:pt x="4952459" y="391434"/>
                  <a:pt x="4952459" y="391434"/>
                  <a:pt x="4956264" y="391434"/>
                </a:cubicBezTo>
                <a:cubicBezTo>
                  <a:pt x="4956264" y="391434"/>
                  <a:pt x="4948507" y="387555"/>
                  <a:pt x="4944556" y="387555"/>
                </a:cubicBezTo>
                <a:lnTo>
                  <a:pt x="4940751" y="387555"/>
                </a:lnTo>
                <a:cubicBezTo>
                  <a:pt x="4940751" y="387555"/>
                  <a:pt x="4964167" y="387555"/>
                  <a:pt x="4967972" y="383625"/>
                </a:cubicBezTo>
                <a:cubicBezTo>
                  <a:pt x="4967972" y="383625"/>
                  <a:pt x="4956264" y="375817"/>
                  <a:pt x="4956264" y="375817"/>
                </a:cubicBezTo>
                <a:cubicBezTo>
                  <a:pt x="4960216" y="375817"/>
                  <a:pt x="4967972" y="375817"/>
                  <a:pt x="4975876" y="375817"/>
                </a:cubicBezTo>
                <a:cubicBezTo>
                  <a:pt x="4979681" y="375817"/>
                  <a:pt x="4983632" y="371887"/>
                  <a:pt x="4987584" y="368008"/>
                </a:cubicBezTo>
                <a:cubicBezTo>
                  <a:pt x="4991389" y="364078"/>
                  <a:pt x="4995341" y="368008"/>
                  <a:pt x="5003097" y="364078"/>
                </a:cubicBezTo>
                <a:cubicBezTo>
                  <a:pt x="5011001" y="364078"/>
                  <a:pt x="5014806" y="356269"/>
                  <a:pt x="5018757" y="356269"/>
                </a:cubicBezTo>
                <a:cubicBezTo>
                  <a:pt x="5026514" y="356269"/>
                  <a:pt x="5034417" y="360199"/>
                  <a:pt x="5038223" y="356269"/>
                </a:cubicBezTo>
                <a:cubicBezTo>
                  <a:pt x="5042174" y="352390"/>
                  <a:pt x="5046126" y="352390"/>
                  <a:pt x="5049931" y="352390"/>
                </a:cubicBezTo>
                <a:cubicBezTo>
                  <a:pt x="5053882" y="352390"/>
                  <a:pt x="5073348" y="344531"/>
                  <a:pt x="5077299" y="348461"/>
                </a:cubicBezTo>
                <a:cubicBezTo>
                  <a:pt x="5073348" y="344531"/>
                  <a:pt x="5049931" y="344531"/>
                  <a:pt x="5069542" y="340652"/>
                </a:cubicBezTo>
                <a:cubicBezTo>
                  <a:pt x="5077299" y="340652"/>
                  <a:pt x="5096764" y="336722"/>
                  <a:pt x="5100716" y="332843"/>
                </a:cubicBezTo>
                <a:cubicBezTo>
                  <a:pt x="5100716" y="332843"/>
                  <a:pt x="5092959" y="336722"/>
                  <a:pt x="5092959" y="336722"/>
                </a:cubicBezTo>
                <a:cubicBezTo>
                  <a:pt x="5096764" y="340652"/>
                  <a:pt x="5116376" y="336722"/>
                  <a:pt x="5116376" y="340652"/>
                </a:cubicBezTo>
                <a:cubicBezTo>
                  <a:pt x="5116376" y="340652"/>
                  <a:pt x="5108473" y="344531"/>
                  <a:pt x="5108473" y="348461"/>
                </a:cubicBezTo>
                <a:cubicBezTo>
                  <a:pt x="5108473" y="348461"/>
                  <a:pt x="5128084" y="340652"/>
                  <a:pt x="5128084" y="336722"/>
                </a:cubicBezTo>
                <a:cubicBezTo>
                  <a:pt x="5131889" y="340652"/>
                  <a:pt x="5124133" y="340652"/>
                  <a:pt x="5131889" y="340652"/>
                </a:cubicBezTo>
                <a:cubicBezTo>
                  <a:pt x="5135841" y="340652"/>
                  <a:pt x="5135841" y="340652"/>
                  <a:pt x="5135841" y="340652"/>
                </a:cubicBezTo>
                <a:cubicBezTo>
                  <a:pt x="5143598" y="336722"/>
                  <a:pt x="5151501" y="332843"/>
                  <a:pt x="5155306" y="332843"/>
                </a:cubicBezTo>
                <a:cubicBezTo>
                  <a:pt x="5159258" y="332843"/>
                  <a:pt x="5178723" y="340652"/>
                  <a:pt x="5174918" y="336722"/>
                </a:cubicBezTo>
                <a:cubicBezTo>
                  <a:pt x="5174918" y="336722"/>
                  <a:pt x="5163209" y="321105"/>
                  <a:pt x="5163209" y="324983"/>
                </a:cubicBezTo>
                <a:cubicBezTo>
                  <a:pt x="5167014" y="321105"/>
                  <a:pt x="5190431" y="324983"/>
                  <a:pt x="5194383" y="324983"/>
                </a:cubicBezTo>
                <a:cubicBezTo>
                  <a:pt x="5198334" y="324983"/>
                  <a:pt x="5217799" y="321105"/>
                  <a:pt x="5217799" y="324983"/>
                </a:cubicBezTo>
                <a:cubicBezTo>
                  <a:pt x="5217799" y="321105"/>
                  <a:pt x="5202139" y="324983"/>
                  <a:pt x="5202139" y="317175"/>
                </a:cubicBezTo>
                <a:cubicBezTo>
                  <a:pt x="5202139" y="313296"/>
                  <a:pt x="5206091" y="309366"/>
                  <a:pt x="5202139" y="309366"/>
                </a:cubicBezTo>
                <a:cubicBezTo>
                  <a:pt x="5198334" y="305436"/>
                  <a:pt x="5198334" y="305436"/>
                  <a:pt x="5202139" y="301557"/>
                </a:cubicBezTo>
                <a:cubicBezTo>
                  <a:pt x="5210043" y="293749"/>
                  <a:pt x="5225556" y="282010"/>
                  <a:pt x="5241216" y="278080"/>
                </a:cubicBezTo>
                <a:cubicBezTo>
                  <a:pt x="5245095" y="276141"/>
                  <a:pt x="5249010" y="274189"/>
                  <a:pt x="5252925" y="273213"/>
                </a:cubicBezTo>
                <a:close/>
                <a:moveTo>
                  <a:pt x="1498106" y="272635"/>
                </a:moveTo>
                <a:cubicBezTo>
                  <a:pt x="1501471" y="273107"/>
                  <a:pt x="1505316" y="274050"/>
                  <a:pt x="1507239" y="274050"/>
                </a:cubicBezTo>
                <a:cubicBezTo>
                  <a:pt x="1511084" y="274050"/>
                  <a:pt x="1522620" y="277822"/>
                  <a:pt x="1522620" y="281594"/>
                </a:cubicBezTo>
                <a:cubicBezTo>
                  <a:pt x="1518775" y="285367"/>
                  <a:pt x="1511084" y="289139"/>
                  <a:pt x="1507239" y="289139"/>
                </a:cubicBezTo>
                <a:lnTo>
                  <a:pt x="1491858" y="289139"/>
                </a:lnTo>
                <a:cubicBezTo>
                  <a:pt x="1492819" y="290082"/>
                  <a:pt x="1493780" y="291025"/>
                  <a:pt x="1491857" y="289139"/>
                </a:cubicBezTo>
                <a:cubicBezTo>
                  <a:pt x="1491857" y="289139"/>
                  <a:pt x="1495703" y="277822"/>
                  <a:pt x="1491857" y="274050"/>
                </a:cubicBezTo>
                <a:cubicBezTo>
                  <a:pt x="1491857" y="272164"/>
                  <a:pt x="1494742" y="272164"/>
                  <a:pt x="1498106" y="272635"/>
                </a:cubicBezTo>
                <a:close/>
                <a:moveTo>
                  <a:pt x="1206825" y="266136"/>
                </a:moveTo>
                <a:cubicBezTo>
                  <a:pt x="1218472" y="273829"/>
                  <a:pt x="1241766" y="293061"/>
                  <a:pt x="1226237" y="293061"/>
                </a:cubicBezTo>
                <a:cubicBezTo>
                  <a:pt x="1218472" y="296907"/>
                  <a:pt x="1195178" y="262289"/>
                  <a:pt x="1206825" y="266136"/>
                </a:cubicBezTo>
                <a:close/>
                <a:moveTo>
                  <a:pt x="2924240" y="265285"/>
                </a:moveTo>
                <a:cubicBezTo>
                  <a:pt x="2926237" y="264287"/>
                  <a:pt x="2928233" y="264287"/>
                  <a:pt x="2928233" y="266284"/>
                </a:cubicBezTo>
                <a:cubicBezTo>
                  <a:pt x="2928233" y="270279"/>
                  <a:pt x="2924240" y="270279"/>
                  <a:pt x="2920246" y="270279"/>
                </a:cubicBezTo>
                <a:cubicBezTo>
                  <a:pt x="2920246" y="268282"/>
                  <a:pt x="2922243" y="266284"/>
                  <a:pt x="2924240" y="265285"/>
                </a:cubicBezTo>
                <a:close/>
                <a:moveTo>
                  <a:pt x="1421608" y="264787"/>
                </a:moveTo>
                <a:cubicBezTo>
                  <a:pt x="1428337" y="265286"/>
                  <a:pt x="1435067" y="266284"/>
                  <a:pt x="1440835" y="266284"/>
                </a:cubicBezTo>
                <a:cubicBezTo>
                  <a:pt x="1444680" y="266284"/>
                  <a:pt x="1448525" y="266284"/>
                  <a:pt x="1452371" y="270279"/>
                </a:cubicBezTo>
                <a:cubicBezTo>
                  <a:pt x="1460062" y="270279"/>
                  <a:pt x="1444680" y="278268"/>
                  <a:pt x="1444680" y="282262"/>
                </a:cubicBezTo>
                <a:cubicBezTo>
                  <a:pt x="1433144" y="282262"/>
                  <a:pt x="1417763" y="278268"/>
                  <a:pt x="1406227" y="278268"/>
                </a:cubicBezTo>
                <a:cubicBezTo>
                  <a:pt x="1394691" y="278268"/>
                  <a:pt x="1390845" y="266284"/>
                  <a:pt x="1402382" y="266284"/>
                </a:cubicBezTo>
                <a:cubicBezTo>
                  <a:pt x="1408150" y="264287"/>
                  <a:pt x="1414879" y="264287"/>
                  <a:pt x="1421608" y="264787"/>
                </a:cubicBezTo>
                <a:close/>
                <a:moveTo>
                  <a:pt x="1277409" y="262290"/>
                </a:moveTo>
                <a:cubicBezTo>
                  <a:pt x="1288946" y="258295"/>
                  <a:pt x="1304328" y="266284"/>
                  <a:pt x="1300483" y="266284"/>
                </a:cubicBezTo>
                <a:cubicBezTo>
                  <a:pt x="1281255" y="270278"/>
                  <a:pt x="1269718" y="266284"/>
                  <a:pt x="1277409" y="262290"/>
                </a:cubicBezTo>
                <a:close/>
                <a:moveTo>
                  <a:pt x="1034950" y="258295"/>
                </a:moveTo>
                <a:cubicBezTo>
                  <a:pt x="1046431" y="258295"/>
                  <a:pt x="1054085" y="270279"/>
                  <a:pt x="1046431" y="274273"/>
                </a:cubicBezTo>
                <a:cubicBezTo>
                  <a:pt x="1038777" y="274273"/>
                  <a:pt x="1023469" y="258295"/>
                  <a:pt x="1034950" y="258295"/>
                </a:cubicBezTo>
                <a:close/>
                <a:moveTo>
                  <a:pt x="1124886" y="250308"/>
                </a:moveTo>
                <a:cubicBezTo>
                  <a:pt x="1128814" y="250308"/>
                  <a:pt x="1140604" y="254169"/>
                  <a:pt x="1132745" y="258031"/>
                </a:cubicBezTo>
                <a:cubicBezTo>
                  <a:pt x="1128814" y="261892"/>
                  <a:pt x="1117027" y="258031"/>
                  <a:pt x="1113095" y="265753"/>
                </a:cubicBezTo>
                <a:cubicBezTo>
                  <a:pt x="1113095" y="265753"/>
                  <a:pt x="1132745" y="273475"/>
                  <a:pt x="1117027" y="277337"/>
                </a:cubicBezTo>
                <a:cubicBezTo>
                  <a:pt x="1109164" y="281198"/>
                  <a:pt x="1097378" y="288920"/>
                  <a:pt x="1085587" y="285059"/>
                </a:cubicBezTo>
                <a:cubicBezTo>
                  <a:pt x="1081655" y="285059"/>
                  <a:pt x="1058078" y="273475"/>
                  <a:pt x="1065937" y="265753"/>
                </a:cubicBezTo>
                <a:cubicBezTo>
                  <a:pt x="1073797" y="258031"/>
                  <a:pt x="1085587" y="258031"/>
                  <a:pt x="1093446" y="258031"/>
                </a:cubicBezTo>
                <a:cubicBezTo>
                  <a:pt x="1105236" y="254169"/>
                  <a:pt x="1117027" y="250308"/>
                  <a:pt x="1124886" y="250308"/>
                </a:cubicBezTo>
                <a:close/>
                <a:moveTo>
                  <a:pt x="1119116" y="225842"/>
                </a:moveTo>
                <a:cubicBezTo>
                  <a:pt x="1125011" y="227340"/>
                  <a:pt x="1130906" y="230336"/>
                  <a:pt x="1136799" y="234330"/>
                </a:cubicBezTo>
                <a:cubicBezTo>
                  <a:pt x="1148590" y="246312"/>
                  <a:pt x="1113222" y="246312"/>
                  <a:pt x="1109290" y="246312"/>
                </a:cubicBezTo>
                <a:cubicBezTo>
                  <a:pt x="1101431" y="246312"/>
                  <a:pt x="1097502" y="250307"/>
                  <a:pt x="1089640" y="246312"/>
                </a:cubicBezTo>
                <a:cubicBezTo>
                  <a:pt x="1081780" y="242319"/>
                  <a:pt x="1073920" y="246312"/>
                  <a:pt x="1069993" y="242319"/>
                </a:cubicBezTo>
                <a:cubicBezTo>
                  <a:pt x="1066061" y="242319"/>
                  <a:pt x="1077852" y="238324"/>
                  <a:pt x="1081780" y="238324"/>
                </a:cubicBezTo>
                <a:cubicBezTo>
                  <a:pt x="1089640" y="234330"/>
                  <a:pt x="1093571" y="230335"/>
                  <a:pt x="1101431" y="226342"/>
                </a:cubicBezTo>
                <a:cubicBezTo>
                  <a:pt x="1107326" y="224344"/>
                  <a:pt x="1113222" y="224344"/>
                  <a:pt x="1119116" y="225842"/>
                </a:cubicBezTo>
                <a:close/>
                <a:moveTo>
                  <a:pt x="1360662" y="224844"/>
                </a:moveTo>
                <a:cubicBezTo>
                  <a:pt x="1365571" y="225343"/>
                  <a:pt x="1370479" y="226342"/>
                  <a:pt x="1370479" y="226342"/>
                </a:cubicBezTo>
                <a:cubicBezTo>
                  <a:pt x="1378332" y="226342"/>
                  <a:pt x="1386185" y="230335"/>
                  <a:pt x="1394039" y="234330"/>
                </a:cubicBezTo>
                <a:cubicBezTo>
                  <a:pt x="1401892" y="234330"/>
                  <a:pt x="1405819" y="234330"/>
                  <a:pt x="1409746" y="234330"/>
                </a:cubicBezTo>
                <a:cubicBezTo>
                  <a:pt x="1413673" y="234330"/>
                  <a:pt x="1425453" y="238325"/>
                  <a:pt x="1421526" y="238325"/>
                </a:cubicBezTo>
                <a:cubicBezTo>
                  <a:pt x="1413673" y="246314"/>
                  <a:pt x="1409746" y="242318"/>
                  <a:pt x="1417600" y="254302"/>
                </a:cubicBezTo>
                <a:cubicBezTo>
                  <a:pt x="1421526" y="258297"/>
                  <a:pt x="1409746" y="258297"/>
                  <a:pt x="1405819" y="262290"/>
                </a:cubicBezTo>
                <a:cubicBezTo>
                  <a:pt x="1397966" y="262290"/>
                  <a:pt x="1390112" y="266285"/>
                  <a:pt x="1382259" y="266285"/>
                </a:cubicBezTo>
                <a:cubicBezTo>
                  <a:pt x="1378332" y="262290"/>
                  <a:pt x="1362626" y="258297"/>
                  <a:pt x="1362626" y="254302"/>
                </a:cubicBezTo>
                <a:cubicBezTo>
                  <a:pt x="1362626" y="254302"/>
                  <a:pt x="1386185" y="250307"/>
                  <a:pt x="1378332" y="250307"/>
                </a:cubicBezTo>
                <a:cubicBezTo>
                  <a:pt x="1370479" y="250307"/>
                  <a:pt x="1362626" y="246314"/>
                  <a:pt x="1358698" y="242318"/>
                </a:cubicBezTo>
                <a:cubicBezTo>
                  <a:pt x="1346919" y="238325"/>
                  <a:pt x="1362626" y="234330"/>
                  <a:pt x="1362626" y="234330"/>
                </a:cubicBezTo>
                <a:cubicBezTo>
                  <a:pt x="1362626" y="230335"/>
                  <a:pt x="1354772" y="226342"/>
                  <a:pt x="1350845" y="226342"/>
                </a:cubicBezTo>
                <a:cubicBezTo>
                  <a:pt x="1350845" y="224344"/>
                  <a:pt x="1355754" y="224344"/>
                  <a:pt x="1360662" y="224844"/>
                </a:cubicBezTo>
                <a:close/>
                <a:moveTo>
                  <a:pt x="2896288" y="219683"/>
                </a:moveTo>
                <a:cubicBezTo>
                  <a:pt x="2900281" y="223012"/>
                  <a:pt x="2896288" y="226341"/>
                  <a:pt x="2892294" y="223012"/>
                </a:cubicBezTo>
                <a:cubicBezTo>
                  <a:pt x="2888301" y="223012"/>
                  <a:pt x="2892294" y="219683"/>
                  <a:pt x="2896288" y="219683"/>
                </a:cubicBezTo>
                <a:close/>
                <a:moveTo>
                  <a:pt x="1620676" y="211695"/>
                </a:moveTo>
                <a:cubicBezTo>
                  <a:pt x="1624447" y="211695"/>
                  <a:pt x="1635762" y="215690"/>
                  <a:pt x="1631991" y="215690"/>
                </a:cubicBezTo>
                <a:cubicBezTo>
                  <a:pt x="1628219" y="219684"/>
                  <a:pt x="1613132" y="211695"/>
                  <a:pt x="1620676" y="211695"/>
                </a:cubicBezTo>
                <a:close/>
                <a:moveTo>
                  <a:pt x="2924240" y="206702"/>
                </a:moveTo>
                <a:cubicBezTo>
                  <a:pt x="2925571" y="205703"/>
                  <a:pt x="2927346" y="205703"/>
                  <a:pt x="2927346" y="207701"/>
                </a:cubicBezTo>
                <a:cubicBezTo>
                  <a:pt x="2930896" y="207701"/>
                  <a:pt x="2923796" y="215690"/>
                  <a:pt x="2923796" y="211696"/>
                </a:cubicBezTo>
                <a:cubicBezTo>
                  <a:pt x="2922021" y="209698"/>
                  <a:pt x="2922909" y="207701"/>
                  <a:pt x="2924240" y="206702"/>
                </a:cubicBezTo>
                <a:close/>
                <a:moveTo>
                  <a:pt x="5229655" y="199713"/>
                </a:moveTo>
                <a:cubicBezTo>
                  <a:pt x="5233565" y="199713"/>
                  <a:pt x="5237475" y="199713"/>
                  <a:pt x="5241386" y="203624"/>
                </a:cubicBezTo>
                <a:cubicBezTo>
                  <a:pt x="5241386" y="207535"/>
                  <a:pt x="5229655" y="223179"/>
                  <a:pt x="5229655" y="223179"/>
                </a:cubicBezTo>
                <a:cubicBezTo>
                  <a:pt x="5237475" y="223179"/>
                  <a:pt x="5245296" y="211446"/>
                  <a:pt x="5253116" y="211446"/>
                </a:cubicBezTo>
                <a:cubicBezTo>
                  <a:pt x="5260936" y="207535"/>
                  <a:pt x="5272666" y="223179"/>
                  <a:pt x="5280486" y="227090"/>
                </a:cubicBezTo>
                <a:cubicBezTo>
                  <a:pt x="5292217" y="231001"/>
                  <a:pt x="5284396" y="242734"/>
                  <a:pt x="5276576" y="246645"/>
                </a:cubicBezTo>
                <a:cubicBezTo>
                  <a:pt x="5260936" y="250556"/>
                  <a:pt x="5249206" y="254467"/>
                  <a:pt x="5233565" y="254467"/>
                </a:cubicBezTo>
                <a:cubicBezTo>
                  <a:pt x="5221835" y="250556"/>
                  <a:pt x="5210105" y="250556"/>
                  <a:pt x="5198375" y="258378"/>
                </a:cubicBezTo>
                <a:cubicBezTo>
                  <a:pt x="5190554" y="262289"/>
                  <a:pt x="5178824" y="262289"/>
                  <a:pt x="5171004" y="258378"/>
                </a:cubicBezTo>
                <a:cubicBezTo>
                  <a:pt x="5167094" y="258378"/>
                  <a:pt x="5182734" y="242734"/>
                  <a:pt x="5186644" y="238823"/>
                </a:cubicBezTo>
                <a:cubicBezTo>
                  <a:pt x="5190554" y="231001"/>
                  <a:pt x="5194465" y="227090"/>
                  <a:pt x="5206195" y="231001"/>
                </a:cubicBezTo>
                <a:cubicBezTo>
                  <a:pt x="5186644" y="223179"/>
                  <a:pt x="5206195" y="219268"/>
                  <a:pt x="5214015" y="215357"/>
                </a:cubicBezTo>
                <a:cubicBezTo>
                  <a:pt x="5210105" y="219268"/>
                  <a:pt x="5206195" y="215357"/>
                  <a:pt x="5202285" y="215357"/>
                </a:cubicBezTo>
                <a:cubicBezTo>
                  <a:pt x="5198375" y="211446"/>
                  <a:pt x="5206195" y="207535"/>
                  <a:pt x="5206195" y="207535"/>
                </a:cubicBezTo>
                <a:cubicBezTo>
                  <a:pt x="5214015" y="199713"/>
                  <a:pt x="5217925" y="207535"/>
                  <a:pt x="5225745" y="207535"/>
                </a:cubicBezTo>
                <a:cubicBezTo>
                  <a:pt x="5225745" y="207535"/>
                  <a:pt x="5225745" y="199713"/>
                  <a:pt x="5229655" y="199713"/>
                </a:cubicBezTo>
                <a:close/>
                <a:moveTo>
                  <a:pt x="1768774" y="199713"/>
                </a:moveTo>
                <a:cubicBezTo>
                  <a:pt x="1772673" y="195719"/>
                  <a:pt x="1792163" y="203707"/>
                  <a:pt x="1796061" y="203707"/>
                </a:cubicBezTo>
                <a:cubicBezTo>
                  <a:pt x="1799960" y="203707"/>
                  <a:pt x="1803858" y="203707"/>
                  <a:pt x="1807754" y="203707"/>
                </a:cubicBezTo>
                <a:cubicBezTo>
                  <a:pt x="1815551" y="207702"/>
                  <a:pt x="1811653" y="207702"/>
                  <a:pt x="1815551" y="211696"/>
                </a:cubicBezTo>
                <a:cubicBezTo>
                  <a:pt x="1815551" y="211696"/>
                  <a:pt x="1799960" y="211696"/>
                  <a:pt x="1796061" y="211696"/>
                </a:cubicBezTo>
                <a:cubicBezTo>
                  <a:pt x="1788265" y="211696"/>
                  <a:pt x="1780468" y="207702"/>
                  <a:pt x="1776572" y="207702"/>
                </a:cubicBezTo>
                <a:cubicBezTo>
                  <a:pt x="1772673" y="207702"/>
                  <a:pt x="1764876" y="211696"/>
                  <a:pt x="1764876" y="207702"/>
                </a:cubicBezTo>
                <a:cubicBezTo>
                  <a:pt x="1764876" y="211696"/>
                  <a:pt x="1772673" y="207702"/>
                  <a:pt x="1772673" y="203707"/>
                </a:cubicBezTo>
                <a:cubicBezTo>
                  <a:pt x="1776572" y="203707"/>
                  <a:pt x="1768774" y="199713"/>
                  <a:pt x="1768774" y="199713"/>
                </a:cubicBezTo>
                <a:close/>
                <a:moveTo>
                  <a:pt x="1251690" y="198662"/>
                </a:moveTo>
                <a:cubicBezTo>
                  <a:pt x="1256543" y="197681"/>
                  <a:pt x="1261396" y="197681"/>
                  <a:pt x="1265278" y="199643"/>
                </a:cubicBezTo>
                <a:cubicBezTo>
                  <a:pt x="1276924" y="203568"/>
                  <a:pt x="1257513" y="223188"/>
                  <a:pt x="1273042" y="215339"/>
                </a:cubicBezTo>
                <a:cubicBezTo>
                  <a:pt x="1276924" y="215339"/>
                  <a:pt x="1284688" y="207493"/>
                  <a:pt x="1288571" y="211414"/>
                </a:cubicBezTo>
                <a:cubicBezTo>
                  <a:pt x="1292453" y="215339"/>
                  <a:pt x="1296336" y="223188"/>
                  <a:pt x="1300217" y="223188"/>
                </a:cubicBezTo>
                <a:cubicBezTo>
                  <a:pt x="1304099" y="223188"/>
                  <a:pt x="1315746" y="219263"/>
                  <a:pt x="1319629" y="223188"/>
                </a:cubicBezTo>
                <a:cubicBezTo>
                  <a:pt x="1327393" y="227113"/>
                  <a:pt x="1327393" y="238884"/>
                  <a:pt x="1331275" y="242809"/>
                </a:cubicBezTo>
                <a:cubicBezTo>
                  <a:pt x="1335157" y="250658"/>
                  <a:pt x="1342922" y="254583"/>
                  <a:pt x="1335157" y="258504"/>
                </a:cubicBezTo>
                <a:cubicBezTo>
                  <a:pt x="1331275" y="266354"/>
                  <a:pt x="1319629" y="266354"/>
                  <a:pt x="1311864" y="262429"/>
                </a:cubicBezTo>
                <a:cubicBezTo>
                  <a:pt x="1307982" y="262429"/>
                  <a:pt x="1307982" y="258504"/>
                  <a:pt x="1307982" y="254583"/>
                </a:cubicBezTo>
                <a:cubicBezTo>
                  <a:pt x="1304099" y="250658"/>
                  <a:pt x="1292453" y="246733"/>
                  <a:pt x="1288571" y="246733"/>
                </a:cubicBezTo>
                <a:cubicBezTo>
                  <a:pt x="1284688" y="246733"/>
                  <a:pt x="1257513" y="254583"/>
                  <a:pt x="1257513" y="250658"/>
                </a:cubicBezTo>
                <a:cubicBezTo>
                  <a:pt x="1257513" y="250658"/>
                  <a:pt x="1273042" y="242809"/>
                  <a:pt x="1273042" y="242809"/>
                </a:cubicBezTo>
                <a:cubicBezTo>
                  <a:pt x="1261395" y="238884"/>
                  <a:pt x="1245867" y="250658"/>
                  <a:pt x="1234220" y="242809"/>
                </a:cubicBezTo>
                <a:cubicBezTo>
                  <a:pt x="1210927" y="231038"/>
                  <a:pt x="1253631" y="234959"/>
                  <a:pt x="1253631" y="234959"/>
                </a:cubicBezTo>
                <a:cubicBezTo>
                  <a:pt x="1253631" y="234959"/>
                  <a:pt x="1249749" y="231038"/>
                  <a:pt x="1249749" y="231038"/>
                </a:cubicBezTo>
                <a:cubicBezTo>
                  <a:pt x="1249749" y="231038"/>
                  <a:pt x="1253631" y="227113"/>
                  <a:pt x="1253631" y="227113"/>
                </a:cubicBezTo>
                <a:cubicBezTo>
                  <a:pt x="1257513" y="223188"/>
                  <a:pt x="1245867" y="227113"/>
                  <a:pt x="1245867" y="227113"/>
                </a:cubicBezTo>
                <a:cubicBezTo>
                  <a:pt x="1241984" y="223188"/>
                  <a:pt x="1249749" y="219263"/>
                  <a:pt x="1241984" y="219263"/>
                </a:cubicBezTo>
                <a:cubicBezTo>
                  <a:pt x="1238102" y="219263"/>
                  <a:pt x="1230338" y="223188"/>
                  <a:pt x="1226456" y="219263"/>
                </a:cubicBezTo>
                <a:cubicBezTo>
                  <a:pt x="1226456" y="215339"/>
                  <a:pt x="1218691" y="219263"/>
                  <a:pt x="1214809" y="215339"/>
                </a:cubicBezTo>
                <a:cubicBezTo>
                  <a:pt x="1203163" y="195718"/>
                  <a:pt x="1230338" y="203568"/>
                  <a:pt x="1238102" y="203568"/>
                </a:cubicBezTo>
                <a:cubicBezTo>
                  <a:pt x="1241984" y="201605"/>
                  <a:pt x="1246838" y="199643"/>
                  <a:pt x="1251690" y="198662"/>
                </a:cubicBezTo>
                <a:close/>
                <a:moveTo>
                  <a:pt x="5039136" y="170255"/>
                </a:moveTo>
                <a:cubicBezTo>
                  <a:pt x="5042065" y="170754"/>
                  <a:pt x="5044993" y="171753"/>
                  <a:pt x="5046945" y="171753"/>
                </a:cubicBezTo>
                <a:cubicBezTo>
                  <a:pt x="5054754" y="171753"/>
                  <a:pt x="5062563" y="171753"/>
                  <a:pt x="5066468" y="171753"/>
                </a:cubicBezTo>
                <a:cubicBezTo>
                  <a:pt x="5089895" y="175747"/>
                  <a:pt x="5062563" y="187731"/>
                  <a:pt x="5054754" y="187731"/>
                </a:cubicBezTo>
                <a:cubicBezTo>
                  <a:pt x="5046945" y="187731"/>
                  <a:pt x="5043041" y="183736"/>
                  <a:pt x="5035232" y="179742"/>
                </a:cubicBezTo>
                <a:cubicBezTo>
                  <a:pt x="5031327" y="179742"/>
                  <a:pt x="5031327" y="171753"/>
                  <a:pt x="5031327" y="171753"/>
                </a:cubicBezTo>
                <a:cubicBezTo>
                  <a:pt x="5033280" y="169755"/>
                  <a:pt x="5036208" y="169755"/>
                  <a:pt x="5039136" y="170255"/>
                </a:cubicBezTo>
                <a:close/>
                <a:moveTo>
                  <a:pt x="5124504" y="166210"/>
                </a:moveTo>
                <a:cubicBezTo>
                  <a:pt x="5128409" y="165721"/>
                  <a:pt x="5132313" y="165721"/>
                  <a:pt x="5136218" y="167676"/>
                </a:cubicBezTo>
                <a:cubicBezTo>
                  <a:pt x="5147931" y="171587"/>
                  <a:pt x="5132313" y="179410"/>
                  <a:pt x="5132313" y="179410"/>
                </a:cubicBezTo>
                <a:cubicBezTo>
                  <a:pt x="5132313" y="179410"/>
                  <a:pt x="5151836" y="175498"/>
                  <a:pt x="5151836" y="175498"/>
                </a:cubicBezTo>
                <a:cubicBezTo>
                  <a:pt x="5155740" y="171587"/>
                  <a:pt x="5163549" y="171587"/>
                  <a:pt x="5167454" y="175498"/>
                </a:cubicBezTo>
                <a:cubicBezTo>
                  <a:pt x="5171358" y="175498"/>
                  <a:pt x="5179167" y="179410"/>
                  <a:pt x="5179167" y="183321"/>
                </a:cubicBezTo>
                <a:cubicBezTo>
                  <a:pt x="5179167" y="187232"/>
                  <a:pt x="5175263" y="187232"/>
                  <a:pt x="5175263" y="191143"/>
                </a:cubicBezTo>
                <a:cubicBezTo>
                  <a:pt x="5171358" y="198965"/>
                  <a:pt x="5179167" y="206787"/>
                  <a:pt x="5167454" y="202876"/>
                </a:cubicBezTo>
                <a:cubicBezTo>
                  <a:pt x="5167454" y="202876"/>
                  <a:pt x="5183072" y="222431"/>
                  <a:pt x="5175263" y="222431"/>
                </a:cubicBezTo>
                <a:cubicBezTo>
                  <a:pt x="5163549" y="226342"/>
                  <a:pt x="5151836" y="226342"/>
                  <a:pt x="5140122" y="226342"/>
                </a:cubicBezTo>
                <a:cubicBezTo>
                  <a:pt x="5132313" y="226342"/>
                  <a:pt x="5120599" y="218520"/>
                  <a:pt x="5112790" y="214609"/>
                </a:cubicBezTo>
                <a:cubicBezTo>
                  <a:pt x="5104981" y="214609"/>
                  <a:pt x="5101077" y="214609"/>
                  <a:pt x="5093268" y="210698"/>
                </a:cubicBezTo>
                <a:cubicBezTo>
                  <a:pt x="5089363" y="206787"/>
                  <a:pt x="5085459" y="198965"/>
                  <a:pt x="5081554" y="198965"/>
                </a:cubicBezTo>
                <a:cubicBezTo>
                  <a:pt x="5081554" y="198965"/>
                  <a:pt x="5065936" y="195054"/>
                  <a:pt x="5065936" y="195054"/>
                </a:cubicBezTo>
                <a:cubicBezTo>
                  <a:pt x="5065936" y="191143"/>
                  <a:pt x="5093268" y="179410"/>
                  <a:pt x="5093268" y="179410"/>
                </a:cubicBezTo>
                <a:cubicBezTo>
                  <a:pt x="5093268" y="179410"/>
                  <a:pt x="5085459" y="179410"/>
                  <a:pt x="5085459" y="179410"/>
                </a:cubicBezTo>
                <a:cubicBezTo>
                  <a:pt x="5089363" y="171587"/>
                  <a:pt x="5108886" y="167676"/>
                  <a:pt x="5112790" y="167676"/>
                </a:cubicBezTo>
                <a:cubicBezTo>
                  <a:pt x="5116695" y="167676"/>
                  <a:pt x="5120599" y="166699"/>
                  <a:pt x="5124504" y="166210"/>
                </a:cubicBezTo>
                <a:close/>
                <a:moveTo>
                  <a:pt x="1329735" y="163765"/>
                </a:moveTo>
                <a:cubicBezTo>
                  <a:pt x="1333607" y="162766"/>
                  <a:pt x="1337479" y="163765"/>
                  <a:pt x="1339415" y="167759"/>
                </a:cubicBezTo>
                <a:cubicBezTo>
                  <a:pt x="1347161" y="171753"/>
                  <a:pt x="1354905" y="179742"/>
                  <a:pt x="1343288" y="179742"/>
                </a:cubicBezTo>
                <a:cubicBezTo>
                  <a:pt x="1335544" y="179742"/>
                  <a:pt x="1335544" y="175748"/>
                  <a:pt x="1327800" y="175748"/>
                </a:cubicBezTo>
                <a:cubicBezTo>
                  <a:pt x="1327800" y="175748"/>
                  <a:pt x="1312309" y="175748"/>
                  <a:pt x="1320053" y="171753"/>
                </a:cubicBezTo>
                <a:cubicBezTo>
                  <a:pt x="1321990" y="167759"/>
                  <a:pt x="1325862" y="164763"/>
                  <a:pt x="1329735" y="163765"/>
                </a:cubicBezTo>
                <a:close/>
                <a:moveTo>
                  <a:pt x="1404416" y="139573"/>
                </a:moveTo>
                <a:lnTo>
                  <a:pt x="1406706" y="141490"/>
                </a:lnTo>
                <a:lnTo>
                  <a:pt x="1398558" y="140554"/>
                </a:lnTo>
                <a:cubicBezTo>
                  <a:pt x="1398558" y="138592"/>
                  <a:pt x="1401487" y="138592"/>
                  <a:pt x="1404416" y="139573"/>
                </a:cubicBezTo>
                <a:close/>
                <a:moveTo>
                  <a:pt x="1642701" y="136785"/>
                </a:moveTo>
                <a:lnTo>
                  <a:pt x="1643789" y="137331"/>
                </a:lnTo>
                <a:cubicBezTo>
                  <a:pt x="1643789" y="137331"/>
                  <a:pt x="1643789" y="137331"/>
                  <a:pt x="1639902" y="137331"/>
                </a:cubicBezTo>
                <a:close/>
                <a:moveTo>
                  <a:pt x="5023341" y="118164"/>
                </a:moveTo>
                <a:cubicBezTo>
                  <a:pt x="5029956" y="118164"/>
                  <a:pt x="5035320" y="119506"/>
                  <a:pt x="5035320" y="121160"/>
                </a:cubicBezTo>
                <a:cubicBezTo>
                  <a:pt x="5035320" y="122815"/>
                  <a:pt x="5029956" y="124156"/>
                  <a:pt x="5023341" y="124156"/>
                </a:cubicBezTo>
                <a:cubicBezTo>
                  <a:pt x="5016726" y="124156"/>
                  <a:pt x="5011361" y="122815"/>
                  <a:pt x="5011361" y="121160"/>
                </a:cubicBezTo>
                <a:cubicBezTo>
                  <a:pt x="5011361" y="119506"/>
                  <a:pt x="5016726" y="118164"/>
                  <a:pt x="5023341" y="118164"/>
                </a:cubicBezTo>
                <a:close/>
                <a:moveTo>
                  <a:pt x="5112896" y="113171"/>
                </a:moveTo>
                <a:cubicBezTo>
                  <a:pt x="5112896" y="113171"/>
                  <a:pt x="5116835" y="124904"/>
                  <a:pt x="5120775" y="128815"/>
                </a:cubicBezTo>
                <a:cubicBezTo>
                  <a:pt x="5120775" y="128815"/>
                  <a:pt x="5140475" y="136638"/>
                  <a:pt x="5140475" y="140549"/>
                </a:cubicBezTo>
                <a:cubicBezTo>
                  <a:pt x="5140475" y="144460"/>
                  <a:pt x="5120775" y="140549"/>
                  <a:pt x="5124715" y="148371"/>
                </a:cubicBezTo>
                <a:cubicBezTo>
                  <a:pt x="5124715" y="148371"/>
                  <a:pt x="5132595" y="152282"/>
                  <a:pt x="5132595" y="160104"/>
                </a:cubicBezTo>
                <a:cubicBezTo>
                  <a:pt x="5128655" y="160104"/>
                  <a:pt x="5120775" y="160104"/>
                  <a:pt x="5116835" y="164015"/>
                </a:cubicBezTo>
                <a:cubicBezTo>
                  <a:pt x="5105016" y="167926"/>
                  <a:pt x="5081376" y="175748"/>
                  <a:pt x="5069556" y="171837"/>
                </a:cubicBezTo>
                <a:cubicBezTo>
                  <a:pt x="5065616" y="167926"/>
                  <a:pt x="5057736" y="167926"/>
                  <a:pt x="5053796" y="164015"/>
                </a:cubicBezTo>
                <a:lnTo>
                  <a:pt x="5054266" y="160750"/>
                </a:lnTo>
                <a:lnTo>
                  <a:pt x="5057736" y="160104"/>
                </a:lnTo>
                <a:cubicBezTo>
                  <a:pt x="5057736" y="160104"/>
                  <a:pt x="5055766" y="160104"/>
                  <a:pt x="5054289" y="160593"/>
                </a:cubicBezTo>
                <a:lnTo>
                  <a:pt x="5054266" y="160750"/>
                </a:lnTo>
                <a:lnTo>
                  <a:pt x="5049856" y="161571"/>
                </a:lnTo>
                <a:cubicBezTo>
                  <a:pt x="5045916" y="162060"/>
                  <a:pt x="5041976" y="162060"/>
                  <a:pt x="5041976" y="160104"/>
                </a:cubicBezTo>
                <a:cubicBezTo>
                  <a:pt x="5041976" y="152282"/>
                  <a:pt x="5053796" y="156193"/>
                  <a:pt x="5053796" y="156193"/>
                </a:cubicBezTo>
                <a:cubicBezTo>
                  <a:pt x="5053796" y="152282"/>
                  <a:pt x="5049856" y="152282"/>
                  <a:pt x="5049856" y="152282"/>
                </a:cubicBezTo>
                <a:cubicBezTo>
                  <a:pt x="5049856" y="152282"/>
                  <a:pt x="5069556" y="140549"/>
                  <a:pt x="5065616" y="136638"/>
                </a:cubicBezTo>
                <a:cubicBezTo>
                  <a:pt x="5065616" y="136638"/>
                  <a:pt x="5061676" y="136638"/>
                  <a:pt x="5061676" y="136638"/>
                </a:cubicBezTo>
                <a:cubicBezTo>
                  <a:pt x="5065616" y="128815"/>
                  <a:pt x="5077436" y="128815"/>
                  <a:pt x="5085316" y="124904"/>
                </a:cubicBezTo>
                <a:cubicBezTo>
                  <a:pt x="5093196" y="120993"/>
                  <a:pt x="5105016" y="117082"/>
                  <a:pt x="5112896" y="113171"/>
                </a:cubicBezTo>
                <a:close/>
                <a:moveTo>
                  <a:pt x="1449304" y="109177"/>
                </a:moveTo>
                <a:cubicBezTo>
                  <a:pt x="1457109" y="109177"/>
                  <a:pt x="1468814" y="113101"/>
                  <a:pt x="1480521" y="117025"/>
                </a:cubicBezTo>
                <a:cubicBezTo>
                  <a:pt x="1488335" y="120942"/>
                  <a:pt x="1496139" y="132713"/>
                  <a:pt x="1500041" y="140554"/>
                </a:cubicBezTo>
                <a:cubicBezTo>
                  <a:pt x="1503943" y="148402"/>
                  <a:pt x="1515649" y="148402"/>
                  <a:pt x="1523463" y="148402"/>
                </a:cubicBezTo>
                <a:cubicBezTo>
                  <a:pt x="1539071" y="148402"/>
                  <a:pt x="1527365" y="156243"/>
                  <a:pt x="1535169" y="160166"/>
                </a:cubicBezTo>
                <a:cubicBezTo>
                  <a:pt x="1539071" y="164090"/>
                  <a:pt x="1550777" y="171938"/>
                  <a:pt x="1554679" y="168014"/>
                </a:cubicBezTo>
                <a:cubicBezTo>
                  <a:pt x="1554679" y="164090"/>
                  <a:pt x="1535169" y="156243"/>
                  <a:pt x="1535169" y="152325"/>
                </a:cubicBezTo>
                <a:cubicBezTo>
                  <a:pt x="1535169" y="152325"/>
                  <a:pt x="1554679" y="148402"/>
                  <a:pt x="1558581" y="152325"/>
                </a:cubicBezTo>
                <a:cubicBezTo>
                  <a:pt x="1558581" y="156243"/>
                  <a:pt x="1566396" y="160166"/>
                  <a:pt x="1562493" y="164090"/>
                </a:cubicBezTo>
                <a:cubicBezTo>
                  <a:pt x="1562493" y="164090"/>
                  <a:pt x="1554679" y="168014"/>
                  <a:pt x="1558581" y="168014"/>
                </a:cubicBezTo>
                <a:cubicBezTo>
                  <a:pt x="1558581" y="171938"/>
                  <a:pt x="1570297" y="168014"/>
                  <a:pt x="1570297" y="171938"/>
                </a:cubicBezTo>
                <a:cubicBezTo>
                  <a:pt x="1570297" y="175855"/>
                  <a:pt x="1566396" y="175855"/>
                  <a:pt x="1566396" y="179779"/>
                </a:cubicBezTo>
                <a:cubicBezTo>
                  <a:pt x="1566396" y="179779"/>
                  <a:pt x="1574199" y="179779"/>
                  <a:pt x="1574199" y="179779"/>
                </a:cubicBezTo>
                <a:cubicBezTo>
                  <a:pt x="1574199" y="183702"/>
                  <a:pt x="1566396" y="187626"/>
                  <a:pt x="1566396" y="187626"/>
                </a:cubicBezTo>
                <a:cubicBezTo>
                  <a:pt x="1574199" y="191543"/>
                  <a:pt x="1582003" y="183702"/>
                  <a:pt x="1589807" y="191543"/>
                </a:cubicBezTo>
                <a:cubicBezTo>
                  <a:pt x="1593709" y="195467"/>
                  <a:pt x="1597611" y="187626"/>
                  <a:pt x="1601524" y="191543"/>
                </a:cubicBezTo>
                <a:cubicBezTo>
                  <a:pt x="1605425" y="195467"/>
                  <a:pt x="1613230" y="195467"/>
                  <a:pt x="1613230" y="203315"/>
                </a:cubicBezTo>
                <a:cubicBezTo>
                  <a:pt x="1617131" y="207239"/>
                  <a:pt x="1597611" y="207239"/>
                  <a:pt x="1597611" y="211156"/>
                </a:cubicBezTo>
                <a:cubicBezTo>
                  <a:pt x="1597611" y="215079"/>
                  <a:pt x="1605425" y="215079"/>
                  <a:pt x="1605425" y="215079"/>
                </a:cubicBezTo>
                <a:cubicBezTo>
                  <a:pt x="1605425" y="215079"/>
                  <a:pt x="1585905" y="219003"/>
                  <a:pt x="1585905" y="219003"/>
                </a:cubicBezTo>
                <a:cubicBezTo>
                  <a:pt x="1585905" y="219003"/>
                  <a:pt x="1593709" y="215079"/>
                  <a:pt x="1589807" y="215079"/>
                </a:cubicBezTo>
                <a:cubicBezTo>
                  <a:pt x="1582003" y="207239"/>
                  <a:pt x="1570297" y="222927"/>
                  <a:pt x="1566396" y="226851"/>
                </a:cubicBezTo>
                <a:cubicBezTo>
                  <a:pt x="1554679" y="234692"/>
                  <a:pt x="1558581" y="219003"/>
                  <a:pt x="1554679" y="215079"/>
                </a:cubicBezTo>
                <a:cubicBezTo>
                  <a:pt x="1550777" y="211156"/>
                  <a:pt x="1546875" y="219003"/>
                  <a:pt x="1546875" y="222927"/>
                </a:cubicBezTo>
                <a:cubicBezTo>
                  <a:pt x="1550777" y="222927"/>
                  <a:pt x="1550777" y="226851"/>
                  <a:pt x="1550777" y="230768"/>
                </a:cubicBezTo>
                <a:cubicBezTo>
                  <a:pt x="1554679" y="230768"/>
                  <a:pt x="1550777" y="246456"/>
                  <a:pt x="1546875" y="246456"/>
                </a:cubicBezTo>
                <a:cubicBezTo>
                  <a:pt x="1546875" y="242539"/>
                  <a:pt x="1546875" y="234692"/>
                  <a:pt x="1542973" y="234692"/>
                </a:cubicBezTo>
                <a:cubicBezTo>
                  <a:pt x="1539071" y="234692"/>
                  <a:pt x="1546875" y="242539"/>
                  <a:pt x="1542973" y="246456"/>
                </a:cubicBezTo>
                <a:cubicBezTo>
                  <a:pt x="1531267" y="254304"/>
                  <a:pt x="1523463" y="230768"/>
                  <a:pt x="1515649" y="234692"/>
                </a:cubicBezTo>
                <a:cubicBezTo>
                  <a:pt x="1515649" y="238615"/>
                  <a:pt x="1523463" y="250380"/>
                  <a:pt x="1519551" y="250380"/>
                </a:cubicBezTo>
                <a:cubicBezTo>
                  <a:pt x="1523463" y="250380"/>
                  <a:pt x="1507845" y="238615"/>
                  <a:pt x="1507845" y="246456"/>
                </a:cubicBezTo>
                <a:cubicBezTo>
                  <a:pt x="1507845" y="246456"/>
                  <a:pt x="1511747" y="246456"/>
                  <a:pt x="1511747" y="246456"/>
                </a:cubicBezTo>
                <a:cubicBezTo>
                  <a:pt x="1511747" y="250380"/>
                  <a:pt x="1488335" y="250380"/>
                  <a:pt x="1488335" y="250380"/>
                </a:cubicBezTo>
                <a:cubicBezTo>
                  <a:pt x="1484433" y="250380"/>
                  <a:pt x="1464912" y="242539"/>
                  <a:pt x="1461011" y="238615"/>
                </a:cubicBezTo>
                <a:cubicBezTo>
                  <a:pt x="1461011" y="234692"/>
                  <a:pt x="1476619" y="234692"/>
                  <a:pt x="1476619" y="234692"/>
                </a:cubicBezTo>
                <a:cubicBezTo>
                  <a:pt x="1472716" y="226851"/>
                  <a:pt x="1449304" y="234692"/>
                  <a:pt x="1449304" y="226851"/>
                </a:cubicBezTo>
                <a:cubicBezTo>
                  <a:pt x="1445402" y="219003"/>
                  <a:pt x="1441490" y="219003"/>
                  <a:pt x="1437588" y="215079"/>
                </a:cubicBezTo>
                <a:cubicBezTo>
                  <a:pt x="1433686" y="215079"/>
                  <a:pt x="1449304" y="211156"/>
                  <a:pt x="1449304" y="207239"/>
                </a:cubicBezTo>
                <a:cubicBezTo>
                  <a:pt x="1457109" y="207239"/>
                  <a:pt x="1468814" y="207239"/>
                  <a:pt x="1476619" y="207239"/>
                </a:cubicBezTo>
                <a:cubicBezTo>
                  <a:pt x="1476619" y="207239"/>
                  <a:pt x="1496139" y="203315"/>
                  <a:pt x="1496139" y="203315"/>
                </a:cubicBezTo>
                <a:cubicBezTo>
                  <a:pt x="1492237" y="199391"/>
                  <a:pt x="1476619" y="199391"/>
                  <a:pt x="1468814" y="199391"/>
                </a:cubicBezTo>
                <a:cubicBezTo>
                  <a:pt x="1476619" y="199391"/>
                  <a:pt x="1484433" y="199391"/>
                  <a:pt x="1488335" y="199391"/>
                </a:cubicBezTo>
                <a:cubicBezTo>
                  <a:pt x="1480521" y="199391"/>
                  <a:pt x="1476619" y="199391"/>
                  <a:pt x="1468814" y="195467"/>
                </a:cubicBezTo>
                <a:cubicBezTo>
                  <a:pt x="1461011" y="191543"/>
                  <a:pt x="1453207" y="195467"/>
                  <a:pt x="1441490" y="199391"/>
                </a:cubicBezTo>
                <a:cubicBezTo>
                  <a:pt x="1437588" y="203315"/>
                  <a:pt x="1433686" y="195467"/>
                  <a:pt x="1429785" y="199391"/>
                </a:cubicBezTo>
                <a:cubicBezTo>
                  <a:pt x="1425882" y="199391"/>
                  <a:pt x="1421980" y="203315"/>
                  <a:pt x="1418078" y="199391"/>
                </a:cubicBezTo>
                <a:cubicBezTo>
                  <a:pt x="1414177" y="199391"/>
                  <a:pt x="1410274" y="195467"/>
                  <a:pt x="1410274" y="195467"/>
                </a:cubicBezTo>
                <a:cubicBezTo>
                  <a:pt x="1406373" y="187626"/>
                  <a:pt x="1414177" y="191543"/>
                  <a:pt x="1414177" y="187626"/>
                </a:cubicBezTo>
                <a:cubicBezTo>
                  <a:pt x="1414177" y="191543"/>
                  <a:pt x="1398558" y="183702"/>
                  <a:pt x="1394656" y="179779"/>
                </a:cubicBezTo>
                <a:cubicBezTo>
                  <a:pt x="1394656" y="179779"/>
                  <a:pt x="1386852" y="168014"/>
                  <a:pt x="1386852" y="168014"/>
                </a:cubicBezTo>
                <a:cubicBezTo>
                  <a:pt x="1386852" y="168014"/>
                  <a:pt x="1429785" y="171938"/>
                  <a:pt x="1429785" y="168014"/>
                </a:cubicBezTo>
                <a:cubicBezTo>
                  <a:pt x="1429785" y="168014"/>
                  <a:pt x="1425882" y="168014"/>
                  <a:pt x="1425882" y="164090"/>
                </a:cubicBezTo>
                <a:cubicBezTo>
                  <a:pt x="1425882" y="164090"/>
                  <a:pt x="1433686" y="160166"/>
                  <a:pt x="1433686" y="160166"/>
                </a:cubicBezTo>
                <a:cubicBezTo>
                  <a:pt x="1425882" y="160166"/>
                  <a:pt x="1418078" y="164090"/>
                  <a:pt x="1410274" y="164090"/>
                </a:cubicBezTo>
                <a:cubicBezTo>
                  <a:pt x="1402460" y="160166"/>
                  <a:pt x="1394656" y="156243"/>
                  <a:pt x="1390754" y="156243"/>
                </a:cubicBezTo>
                <a:cubicBezTo>
                  <a:pt x="1394656" y="156243"/>
                  <a:pt x="1410274" y="156243"/>
                  <a:pt x="1406373" y="152325"/>
                </a:cubicBezTo>
                <a:cubicBezTo>
                  <a:pt x="1406373" y="152325"/>
                  <a:pt x="1398558" y="148402"/>
                  <a:pt x="1402460" y="144478"/>
                </a:cubicBezTo>
                <a:cubicBezTo>
                  <a:pt x="1402460" y="144478"/>
                  <a:pt x="1410274" y="140554"/>
                  <a:pt x="1410274" y="144478"/>
                </a:cubicBezTo>
                <a:lnTo>
                  <a:pt x="1406706" y="141490"/>
                </a:lnTo>
                <a:lnTo>
                  <a:pt x="1415634" y="142516"/>
                </a:lnTo>
                <a:cubicBezTo>
                  <a:pt x="1422953" y="144478"/>
                  <a:pt x="1429785" y="146440"/>
                  <a:pt x="1429785" y="144478"/>
                </a:cubicBezTo>
                <a:cubicBezTo>
                  <a:pt x="1429785" y="144478"/>
                  <a:pt x="1425882" y="132713"/>
                  <a:pt x="1433686" y="136630"/>
                </a:cubicBezTo>
                <a:cubicBezTo>
                  <a:pt x="1429785" y="136630"/>
                  <a:pt x="1410274" y="128789"/>
                  <a:pt x="1410274" y="128789"/>
                </a:cubicBezTo>
                <a:cubicBezTo>
                  <a:pt x="1414177" y="117025"/>
                  <a:pt x="1437588" y="128789"/>
                  <a:pt x="1437588" y="124866"/>
                </a:cubicBezTo>
                <a:cubicBezTo>
                  <a:pt x="1437588" y="124866"/>
                  <a:pt x="1433686" y="120942"/>
                  <a:pt x="1433686" y="120942"/>
                </a:cubicBezTo>
                <a:cubicBezTo>
                  <a:pt x="1437588" y="120942"/>
                  <a:pt x="1453207" y="124866"/>
                  <a:pt x="1453207" y="117025"/>
                </a:cubicBezTo>
                <a:cubicBezTo>
                  <a:pt x="1453207" y="117025"/>
                  <a:pt x="1437588" y="113101"/>
                  <a:pt x="1433686" y="113101"/>
                </a:cubicBezTo>
                <a:cubicBezTo>
                  <a:pt x="1425882" y="109177"/>
                  <a:pt x="1445402" y="109177"/>
                  <a:pt x="1449304" y="109177"/>
                </a:cubicBezTo>
                <a:close/>
                <a:moveTo>
                  <a:pt x="2904275" y="90535"/>
                </a:moveTo>
                <a:cubicBezTo>
                  <a:pt x="2908268" y="90535"/>
                  <a:pt x="2916255" y="94530"/>
                  <a:pt x="2912261" y="94530"/>
                </a:cubicBezTo>
                <a:cubicBezTo>
                  <a:pt x="2904275" y="94530"/>
                  <a:pt x="2896288" y="90535"/>
                  <a:pt x="2904275" y="90535"/>
                </a:cubicBezTo>
                <a:close/>
                <a:moveTo>
                  <a:pt x="2869444" y="74559"/>
                </a:moveTo>
                <a:cubicBezTo>
                  <a:pt x="2873215" y="74559"/>
                  <a:pt x="2888302" y="82548"/>
                  <a:pt x="2884530" y="86542"/>
                </a:cubicBezTo>
                <a:cubicBezTo>
                  <a:pt x="2880758" y="90536"/>
                  <a:pt x="2865672" y="74559"/>
                  <a:pt x="2869444" y="74559"/>
                </a:cubicBezTo>
                <a:close/>
                <a:moveTo>
                  <a:pt x="2237165" y="62577"/>
                </a:moveTo>
                <a:cubicBezTo>
                  <a:pt x="2244911" y="66571"/>
                  <a:pt x="2256525" y="70565"/>
                  <a:pt x="2264271" y="74559"/>
                </a:cubicBezTo>
                <a:cubicBezTo>
                  <a:pt x="2272015" y="78554"/>
                  <a:pt x="2272015" y="82548"/>
                  <a:pt x="2264271" y="78554"/>
                </a:cubicBezTo>
                <a:cubicBezTo>
                  <a:pt x="2256525" y="78554"/>
                  <a:pt x="2244911" y="74559"/>
                  <a:pt x="2241038" y="74559"/>
                </a:cubicBezTo>
                <a:cubicBezTo>
                  <a:pt x="2237165" y="70565"/>
                  <a:pt x="2229421" y="58582"/>
                  <a:pt x="2237165" y="62577"/>
                </a:cubicBezTo>
                <a:close/>
                <a:moveTo>
                  <a:pt x="2334575" y="34617"/>
                </a:moveTo>
                <a:cubicBezTo>
                  <a:pt x="2338568" y="34617"/>
                  <a:pt x="2342562" y="42607"/>
                  <a:pt x="2338568" y="42607"/>
                </a:cubicBezTo>
                <a:cubicBezTo>
                  <a:pt x="2330582" y="42607"/>
                  <a:pt x="2326589" y="34617"/>
                  <a:pt x="2334575" y="34617"/>
                </a:cubicBezTo>
                <a:close/>
                <a:moveTo>
                  <a:pt x="2377170" y="27693"/>
                </a:moveTo>
                <a:cubicBezTo>
                  <a:pt x="2385156" y="28625"/>
                  <a:pt x="2393143" y="31421"/>
                  <a:pt x="2393143" y="35149"/>
                </a:cubicBezTo>
                <a:cubicBezTo>
                  <a:pt x="2393143" y="42606"/>
                  <a:pt x="2361197" y="38877"/>
                  <a:pt x="2361197" y="31421"/>
                </a:cubicBezTo>
                <a:cubicBezTo>
                  <a:pt x="2361197" y="27693"/>
                  <a:pt x="2369183" y="26761"/>
                  <a:pt x="2377170" y="27693"/>
                </a:cubicBezTo>
                <a:close/>
                <a:moveTo>
                  <a:pt x="1856800" y="26326"/>
                </a:moveTo>
                <a:cubicBezTo>
                  <a:pt x="1861186" y="25838"/>
                  <a:pt x="1866059" y="25838"/>
                  <a:pt x="1869959" y="27789"/>
                </a:cubicBezTo>
                <a:cubicBezTo>
                  <a:pt x="1869959" y="27789"/>
                  <a:pt x="1889447" y="39525"/>
                  <a:pt x="1889447" y="35623"/>
                </a:cubicBezTo>
                <a:cubicBezTo>
                  <a:pt x="1885561" y="31706"/>
                  <a:pt x="1877760" y="31706"/>
                  <a:pt x="1877760" y="27789"/>
                </a:cubicBezTo>
                <a:cubicBezTo>
                  <a:pt x="1881674" y="19970"/>
                  <a:pt x="1963542" y="43442"/>
                  <a:pt x="1971343" y="31706"/>
                </a:cubicBezTo>
                <a:cubicBezTo>
                  <a:pt x="1967456" y="35623"/>
                  <a:pt x="1959655" y="39525"/>
                  <a:pt x="1951854" y="39525"/>
                </a:cubicBezTo>
                <a:cubicBezTo>
                  <a:pt x="1947940" y="43442"/>
                  <a:pt x="1932366" y="43442"/>
                  <a:pt x="1932366" y="47359"/>
                </a:cubicBezTo>
                <a:cubicBezTo>
                  <a:pt x="1932366" y="47359"/>
                  <a:pt x="1947940" y="47359"/>
                  <a:pt x="1947940" y="47359"/>
                </a:cubicBezTo>
                <a:cubicBezTo>
                  <a:pt x="1955741" y="47359"/>
                  <a:pt x="1963542" y="47359"/>
                  <a:pt x="1971343" y="43442"/>
                </a:cubicBezTo>
                <a:cubicBezTo>
                  <a:pt x="1975257" y="43442"/>
                  <a:pt x="1998632" y="39525"/>
                  <a:pt x="1998632" y="39525"/>
                </a:cubicBezTo>
                <a:cubicBezTo>
                  <a:pt x="2002546" y="31706"/>
                  <a:pt x="2006433" y="39525"/>
                  <a:pt x="2010347" y="43442"/>
                </a:cubicBezTo>
                <a:cubicBezTo>
                  <a:pt x="2014234" y="43442"/>
                  <a:pt x="2029835" y="39525"/>
                  <a:pt x="2029835" y="39525"/>
                </a:cubicBezTo>
                <a:cubicBezTo>
                  <a:pt x="2029835" y="47359"/>
                  <a:pt x="2037636" y="47359"/>
                  <a:pt x="2037636" y="55178"/>
                </a:cubicBezTo>
                <a:cubicBezTo>
                  <a:pt x="2037636" y="59095"/>
                  <a:pt x="2045437" y="55178"/>
                  <a:pt x="2049324" y="59095"/>
                </a:cubicBezTo>
                <a:cubicBezTo>
                  <a:pt x="2057125" y="59095"/>
                  <a:pt x="2068840" y="59095"/>
                  <a:pt x="2076641" y="59095"/>
                </a:cubicBezTo>
                <a:cubicBezTo>
                  <a:pt x="2088328" y="62998"/>
                  <a:pt x="2061039" y="78651"/>
                  <a:pt x="2061039" y="78651"/>
                </a:cubicBezTo>
                <a:cubicBezTo>
                  <a:pt x="2049324" y="82567"/>
                  <a:pt x="2033750" y="86470"/>
                  <a:pt x="2018148" y="90387"/>
                </a:cubicBezTo>
                <a:cubicBezTo>
                  <a:pt x="2014234" y="90387"/>
                  <a:pt x="2006433" y="90387"/>
                  <a:pt x="2002546" y="90387"/>
                </a:cubicBezTo>
                <a:cubicBezTo>
                  <a:pt x="1994745" y="90387"/>
                  <a:pt x="1983058" y="94304"/>
                  <a:pt x="1975257" y="94304"/>
                </a:cubicBezTo>
                <a:cubicBezTo>
                  <a:pt x="1971343" y="98206"/>
                  <a:pt x="1924565" y="94304"/>
                  <a:pt x="1924565" y="94304"/>
                </a:cubicBezTo>
                <a:cubicBezTo>
                  <a:pt x="1920651" y="98206"/>
                  <a:pt x="1959655" y="106040"/>
                  <a:pt x="1959655" y="102123"/>
                </a:cubicBezTo>
                <a:cubicBezTo>
                  <a:pt x="1959655" y="106040"/>
                  <a:pt x="1932366" y="109942"/>
                  <a:pt x="1928452" y="109942"/>
                </a:cubicBezTo>
                <a:cubicBezTo>
                  <a:pt x="1924565" y="113859"/>
                  <a:pt x="1901162" y="113859"/>
                  <a:pt x="1901162" y="117776"/>
                </a:cubicBezTo>
                <a:cubicBezTo>
                  <a:pt x="1901162" y="117776"/>
                  <a:pt x="1916764" y="117776"/>
                  <a:pt x="1916764" y="117776"/>
                </a:cubicBezTo>
                <a:cubicBezTo>
                  <a:pt x="1932366" y="113859"/>
                  <a:pt x="1944053" y="113859"/>
                  <a:pt x="1955741" y="109942"/>
                </a:cubicBezTo>
                <a:cubicBezTo>
                  <a:pt x="1959655" y="109942"/>
                  <a:pt x="2010347" y="98206"/>
                  <a:pt x="2010347" y="102123"/>
                </a:cubicBezTo>
                <a:cubicBezTo>
                  <a:pt x="2010347" y="106040"/>
                  <a:pt x="1951854" y="129512"/>
                  <a:pt x="1944053" y="133414"/>
                </a:cubicBezTo>
                <a:cubicBezTo>
                  <a:pt x="1932366" y="137331"/>
                  <a:pt x="1924565" y="145150"/>
                  <a:pt x="1912850" y="152984"/>
                </a:cubicBezTo>
                <a:cubicBezTo>
                  <a:pt x="1908963" y="152984"/>
                  <a:pt x="1901162" y="156886"/>
                  <a:pt x="1897248" y="152984"/>
                </a:cubicBezTo>
                <a:cubicBezTo>
                  <a:pt x="1897248" y="149067"/>
                  <a:pt x="1893362" y="145150"/>
                  <a:pt x="1889447" y="145150"/>
                </a:cubicBezTo>
                <a:cubicBezTo>
                  <a:pt x="1889447" y="145150"/>
                  <a:pt x="1901162" y="156886"/>
                  <a:pt x="1901162" y="160803"/>
                </a:cubicBezTo>
                <a:cubicBezTo>
                  <a:pt x="1893362" y="160803"/>
                  <a:pt x="1885561" y="164720"/>
                  <a:pt x="1873874" y="164720"/>
                </a:cubicBezTo>
                <a:cubicBezTo>
                  <a:pt x="1873874" y="164720"/>
                  <a:pt x="1854357" y="164720"/>
                  <a:pt x="1858271" y="160803"/>
                </a:cubicBezTo>
                <a:cubicBezTo>
                  <a:pt x="1846556" y="180359"/>
                  <a:pt x="1889447" y="160803"/>
                  <a:pt x="1889447" y="164720"/>
                </a:cubicBezTo>
                <a:cubicBezTo>
                  <a:pt x="1893362" y="172539"/>
                  <a:pt x="1873874" y="180359"/>
                  <a:pt x="1869959" y="180359"/>
                </a:cubicBezTo>
                <a:cubicBezTo>
                  <a:pt x="1858271" y="184276"/>
                  <a:pt x="1854357" y="184276"/>
                  <a:pt x="1846556" y="180359"/>
                </a:cubicBezTo>
                <a:cubicBezTo>
                  <a:pt x="1842670" y="176456"/>
                  <a:pt x="1807580" y="172539"/>
                  <a:pt x="1807580" y="176456"/>
                </a:cubicBezTo>
                <a:cubicBezTo>
                  <a:pt x="1811466" y="184276"/>
                  <a:pt x="1862158" y="188192"/>
                  <a:pt x="1830983" y="192095"/>
                </a:cubicBezTo>
                <a:cubicBezTo>
                  <a:pt x="1819267" y="196012"/>
                  <a:pt x="1807580" y="199929"/>
                  <a:pt x="1799779" y="199929"/>
                </a:cubicBezTo>
                <a:cubicBezTo>
                  <a:pt x="1791978" y="199929"/>
                  <a:pt x="1788064" y="196012"/>
                  <a:pt x="1780290" y="192095"/>
                </a:cubicBezTo>
                <a:cubicBezTo>
                  <a:pt x="1780290" y="192095"/>
                  <a:pt x="1768576" y="192095"/>
                  <a:pt x="1772490" y="192095"/>
                </a:cubicBezTo>
                <a:cubicBezTo>
                  <a:pt x="1772490" y="192095"/>
                  <a:pt x="1784177" y="196012"/>
                  <a:pt x="1784177" y="196012"/>
                </a:cubicBezTo>
                <a:cubicBezTo>
                  <a:pt x="1780290" y="199929"/>
                  <a:pt x="1749087" y="196012"/>
                  <a:pt x="1749087" y="199929"/>
                </a:cubicBezTo>
                <a:cubicBezTo>
                  <a:pt x="1749087" y="199929"/>
                  <a:pt x="1764688" y="203831"/>
                  <a:pt x="1768576" y="203831"/>
                </a:cubicBezTo>
                <a:cubicBezTo>
                  <a:pt x="1760774" y="207748"/>
                  <a:pt x="1749087" y="199929"/>
                  <a:pt x="1745172" y="203831"/>
                </a:cubicBezTo>
                <a:cubicBezTo>
                  <a:pt x="1745172" y="203831"/>
                  <a:pt x="1756888" y="207748"/>
                  <a:pt x="1760774" y="207748"/>
                </a:cubicBezTo>
                <a:cubicBezTo>
                  <a:pt x="1756888" y="207748"/>
                  <a:pt x="1729599" y="207748"/>
                  <a:pt x="1729599" y="207748"/>
                </a:cubicBezTo>
                <a:cubicBezTo>
                  <a:pt x="1729599" y="211665"/>
                  <a:pt x="1745172" y="211665"/>
                  <a:pt x="1745172" y="211665"/>
                </a:cubicBezTo>
                <a:cubicBezTo>
                  <a:pt x="1752973" y="211665"/>
                  <a:pt x="1741286" y="223401"/>
                  <a:pt x="1737371" y="223401"/>
                </a:cubicBezTo>
                <a:cubicBezTo>
                  <a:pt x="1745172" y="219484"/>
                  <a:pt x="1749087" y="215567"/>
                  <a:pt x="1756888" y="215567"/>
                </a:cubicBezTo>
                <a:cubicBezTo>
                  <a:pt x="1760774" y="215567"/>
                  <a:pt x="1788064" y="211665"/>
                  <a:pt x="1788064" y="215567"/>
                </a:cubicBezTo>
                <a:cubicBezTo>
                  <a:pt x="1788064" y="215567"/>
                  <a:pt x="1780290" y="215567"/>
                  <a:pt x="1780290" y="219484"/>
                </a:cubicBezTo>
                <a:cubicBezTo>
                  <a:pt x="1780290" y="215567"/>
                  <a:pt x="1819267" y="223401"/>
                  <a:pt x="1811466" y="227303"/>
                </a:cubicBezTo>
                <a:cubicBezTo>
                  <a:pt x="1807580" y="231220"/>
                  <a:pt x="1780290" y="235137"/>
                  <a:pt x="1776376" y="235137"/>
                </a:cubicBezTo>
                <a:cubicBezTo>
                  <a:pt x="1780290" y="235137"/>
                  <a:pt x="1803665" y="239039"/>
                  <a:pt x="1799779" y="242956"/>
                </a:cubicBezTo>
                <a:cubicBezTo>
                  <a:pt x="1795864" y="250775"/>
                  <a:pt x="1780290" y="242956"/>
                  <a:pt x="1772490" y="246873"/>
                </a:cubicBezTo>
                <a:cubicBezTo>
                  <a:pt x="1772490" y="246873"/>
                  <a:pt x="1791978" y="254692"/>
                  <a:pt x="1791978" y="254692"/>
                </a:cubicBezTo>
                <a:cubicBezTo>
                  <a:pt x="1788064" y="258609"/>
                  <a:pt x="1768576" y="258609"/>
                  <a:pt x="1764688" y="258609"/>
                </a:cubicBezTo>
                <a:cubicBezTo>
                  <a:pt x="1756888" y="258609"/>
                  <a:pt x="1733485" y="258609"/>
                  <a:pt x="1745172" y="270345"/>
                </a:cubicBezTo>
                <a:cubicBezTo>
                  <a:pt x="1749087" y="274247"/>
                  <a:pt x="1741286" y="285984"/>
                  <a:pt x="1733485" y="285984"/>
                </a:cubicBezTo>
                <a:cubicBezTo>
                  <a:pt x="1725684" y="285984"/>
                  <a:pt x="1717883" y="285984"/>
                  <a:pt x="1713997" y="285984"/>
                </a:cubicBezTo>
                <a:cubicBezTo>
                  <a:pt x="1710082" y="285984"/>
                  <a:pt x="1674992" y="282081"/>
                  <a:pt x="1674992" y="274247"/>
                </a:cubicBezTo>
                <a:cubicBezTo>
                  <a:pt x="1674992" y="278164"/>
                  <a:pt x="1682793" y="285984"/>
                  <a:pt x="1678906" y="289901"/>
                </a:cubicBezTo>
                <a:cubicBezTo>
                  <a:pt x="1674992" y="289901"/>
                  <a:pt x="1671106" y="289901"/>
                  <a:pt x="1667191" y="289901"/>
                </a:cubicBezTo>
                <a:cubicBezTo>
                  <a:pt x="1674992" y="293817"/>
                  <a:pt x="1686679" y="289901"/>
                  <a:pt x="1690594" y="285984"/>
                </a:cubicBezTo>
                <a:cubicBezTo>
                  <a:pt x="1698395" y="285984"/>
                  <a:pt x="1702281" y="293817"/>
                  <a:pt x="1710082" y="293817"/>
                </a:cubicBezTo>
                <a:cubicBezTo>
                  <a:pt x="1713997" y="293817"/>
                  <a:pt x="1725684" y="289901"/>
                  <a:pt x="1725684" y="293817"/>
                </a:cubicBezTo>
                <a:cubicBezTo>
                  <a:pt x="1725684" y="293817"/>
                  <a:pt x="1717883" y="301637"/>
                  <a:pt x="1717883" y="301637"/>
                </a:cubicBezTo>
                <a:cubicBezTo>
                  <a:pt x="1725684" y="305554"/>
                  <a:pt x="1737371" y="297720"/>
                  <a:pt x="1745172" y="301637"/>
                </a:cubicBezTo>
                <a:cubicBezTo>
                  <a:pt x="1760774" y="305554"/>
                  <a:pt x="1741286" y="317290"/>
                  <a:pt x="1733485" y="317290"/>
                </a:cubicBezTo>
                <a:cubicBezTo>
                  <a:pt x="1729599" y="317290"/>
                  <a:pt x="1682793" y="336845"/>
                  <a:pt x="1682793" y="332928"/>
                </a:cubicBezTo>
                <a:cubicBezTo>
                  <a:pt x="1682793" y="329026"/>
                  <a:pt x="1702281" y="317290"/>
                  <a:pt x="1686679" y="317290"/>
                </a:cubicBezTo>
                <a:cubicBezTo>
                  <a:pt x="1686679" y="317290"/>
                  <a:pt x="1659390" y="313373"/>
                  <a:pt x="1659390" y="313373"/>
                </a:cubicBezTo>
                <a:cubicBezTo>
                  <a:pt x="1659390" y="317290"/>
                  <a:pt x="1667191" y="317290"/>
                  <a:pt x="1667191" y="321192"/>
                </a:cubicBezTo>
                <a:cubicBezTo>
                  <a:pt x="1667191" y="325109"/>
                  <a:pt x="1643789" y="313373"/>
                  <a:pt x="1643789" y="313373"/>
                </a:cubicBezTo>
                <a:cubicBezTo>
                  <a:pt x="1639902" y="317290"/>
                  <a:pt x="1647703" y="329026"/>
                  <a:pt x="1639902" y="321192"/>
                </a:cubicBezTo>
                <a:cubicBezTo>
                  <a:pt x="1635987" y="321192"/>
                  <a:pt x="1628215" y="317290"/>
                  <a:pt x="1628215" y="317290"/>
                </a:cubicBezTo>
                <a:cubicBezTo>
                  <a:pt x="1624300" y="317290"/>
                  <a:pt x="1628215" y="321192"/>
                  <a:pt x="1624300" y="325109"/>
                </a:cubicBezTo>
                <a:cubicBezTo>
                  <a:pt x="1628215" y="321192"/>
                  <a:pt x="1612613" y="317290"/>
                  <a:pt x="1612613" y="317290"/>
                </a:cubicBezTo>
                <a:cubicBezTo>
                  <a:pt x="1616499" y="321192"/>
                  <a:pt x="1624300" y="325109"/>
                  <a:pt x="1624300" y="325109"/>
                </a:cubicBezTo>
                <a:cubicBezTo>
                  <a:pt x="1624300" y="329026"/>
                  <a:pt x="1585296" y="325109"/>
                  <a:pt x="1585296" y="325109"/>
                </a:cubicBezTo>
                <a:cubicBezTo>
                  <a:pt x="1585296" y="325109"/>
                  <a:pt x="1593096" y="317290"/>
                  <a:pt x="1585296" y="317290"/>
                </a:cubicBezTo>
                <a:cubicBezTo>
                  <a:pt x="1581409" y="317290"/>
                  <a:pt x="1581409" y="325109"/>
                  <a:pt x="1573608" y="325109"/>
                </a:cubicBezTo>
                <a:cubicBezTo>
                  <a:pt x="1565807" y="325109"/>
                  <a:pt x="1554120" y="325109"/>
                  <a:pt x="1546319" y="325109"/>
                </a:cubicBezTo>
                <a:cubicBezTo>
                  <a:pt x="1546319" y="325109"/>
                  <a:pt x="1546319" y="313373"/>
                  <a:pt x="1546319" y="313373"/>
                </a:cubicBezTo>
                <a:cubicBezTo>
                  <a:pt x="1542404" y="317290"/>
                  <a:pt x="1546319" y="321192"/>
                  <a:pt x="1538518" y="321192"/>
                </a:cubicBezTo>
                <a:cubicBezTo>
                  <a:pt x="1538518" y="325109"/>
                  <a:pt x="1530718" y="321192"/>
                  <a:pt x="1526831" y="317290"/>
                </a:cubicBezTo>
                <a:cubicBezTo>
                  <a:pt x="1522916" y="313373"/>
                  <a:pt x="1522916" y="301637"/>
                  <a:pt x="1530718" y="297720"/>
                </a:cubicBezTo>
                <a:cubicBezTo>
                  <a:pt x="1546319" y="293817"/>
                  <a:pt x="1565807" y="293817"/>
                  <a:pt x="1581409" y="293817"/>
                </a:cubicBezTo>
                <a:cubicBezTo>
                  <a:pt x="1581409" y="293817"/>
                  <a:pt x="1565807" y="285984"/>
                  <a:pt x="1565807" y="285984"/>
                </a:cubicBezTo>
                <a:cubicBezTo>
                  <a:pt x="1565807" y="282081"/>
                  <a:pt x="1577523" y="282081"/>
                  <a:pt x="1565807" y="282081"/>
                </a:cubicBezTo>
                <a:cubicBezTo>
                  <a:pt x="1558006" y="282081"/>
                  <a:pt x="1558006" y="278164"/>
                  <a:pt x="1554120" y="274247"/>
                </a:cubicBezTo>
                <a:cubicBezTo>
                  <a:pt x="1546319" y="266428"/>
                  <a:pt x="1546319" y="262511"/>
                  <a:pt x="1558006" y="262511"/>
                </a:cubicBezTo>
                <a:cubicBezTo>
                  <a:pt x="1565807" y="262511"/>
                  <a:pt x="1573608" y="262511"/>
                  <a:pt x="1581409" y="266428"/>
                </a:cubicBezTo>
                <a:cubicBezTo>
                  <a:pt x="1589210" y="266428"/>
                  <a:pt x="1589210" y="274247"/>
                  <a:pt x="1597011" y="278164"/>
                </a:cubicBezTo>
                <a:cubicBezTo>
                  <a:pt x="1608698" y="285984"/>
                  <a:pt x="1616499" y="285984"/>
                  <a:pt x="1628215" y="285984"/>
                </a:cubicBezTo>
                <a:cubicBezTo>
                  <a:pt x="1635987" y="282081"/>
                  <a:pt x="1667191" y="258609"/>
                  <a:pt x="1663304" y="254692"/>
                </a:cubicBezTo>
                <a:cubicBezTo>
                  <a:pt x="1659390" y="250775"/>
                  <a:pt x="1643789" y="270345"/>
                  <a:pt x="1643789" y="270345"/>
                </a:cubicBezTo>
                <a:cubicBezTo>
                  <a:pt x="1641845" y="272296"/>
                  <a:pt x="1636002" y="274251"/>
                  <a:pt x="1630644" y="275229"/>
                </a:cubicBezTo>
                <a:lnTo>
                  <a:pt x="1622789" y="274475"/>
                </a:lnTo>
                <a:lnTo>
                  <a:pt x="1624300" y="274247"/>
                </a:lnTo>
                <a:cubicBezTo>
                  <a:pt x="1624300" y="274247"/>
                  <a:pt x="1620414" y="274247"/>
                  <a:pt x="1620414" y="274247"/>
                </a:cubicBezTo>
                <a:lnTo>
                  <a:pt x="1622789" y="274475"/>
                </a:lnTo>
                <a:lnTo>
                  <a:pt x="1614556" y="275716"/>
                </a:lnTo>
                <a:cubicBezTo>
                  <a:pt x="1609684" y="276206"/>
                  <a:pt x="1604812" y="276206"/>
                  <a:pt x="1604812" y="274247"/>
                </a:cubicBezTo>
                <a:cubicBezTo>
                  <a:pt x="1600897" y="274247"/>
                  <a:pt x="1620414" y="262511"/>
                  <a:pt x="1620414" y="262511"/>
                </a:cubicBezTo>
                <a:cubicBezTo>
                  <a:pt x="1616499" y="258609"/>
                  <a:pt x="1600897" y="258609"/>
                  <a:pt x="1597011" y="258609"/>
                </a:cubicBezTo>
                <a:cubicBezTo>
                  <a:pt x="1600897" y="254692"/>
                  <a:pt x="1612613" y="258609"/>
                  <a:pt x="1612613" y="254692"/>
                </a:cubicBezTo>
                <a:cubicBezTo>
                  <a:pt x="1608698" y="254692"/>
                  <a:pt x="1620414" y="250775"/>
                  <a:pt x="1620414" y="250775"/>
                </a:cubicBezTo>
                <a:cubicBezTo>
                  <a:pt x="1616499" y="250775"/>
                  <a:pt x="1616499" y="250775"/>
                  <a:pt x="1616499" y="250775"/>
                </a:cubicBezTo>
                <a:cubicBezTo>
                  <a:pt x="1616499" y="246873"/>
                  <a:pt x="1620414" y="242956"/>
                  <a:pt x="1620414" y="242956"/>
                </a:cubicBezTo>
                <a:cubicBezTo>
                  <a:pt x="1620414" y="242956"/>
                  <a:pt x="1616499" y="242956"/>
                  <a:pt x="1616499" y="242956"/>
                </a:cubicBezTo>
                <a:cubicBezTo>
                  <a:pt x="1616499" y="239039"/>
                  <a:pt x="1616499" y="239039"/>
                  <a:pt x="1616499" y="235137"/>
                </a:cubicBezTo>
                <a:cubicBezTo>
                  <a:pt x="1616499" y="239039"/>
                  <a:pt x="1608698" y="250775"/>
                  <a:pt x="1604812" y="250775"/>
                </a:cubicBezTo>
                <a:cubicBezTo>
                  <a:pt x="1604812" y="254692"/>
                  <a:pt x="1589210" y="258609"/>
                  <a:pt x="1585296" y="250775"/>
                </a:cubicBezTo>
                <a:cubicBezTo>
                  <a:pt x="1585296" y="246873"/>
                  <a:pt x="1577523" y="250775"/>
                  <a:pt x="1569722" y="250775"/>
                </a:cubicBezTo>
                <a:cubicBezTo>
                  <a:pt x="1561921" y="250775"/>
                  <a:pt x="1565807" y="239039"/>
                  <a:pt x="1569722" y="235137"/>
                </a:cubicBezTo>
                <a:cubicBezTo>
                  <a:pt x="1577523" y="235137"/>
                  <a:pt x="1577523" y="231220"/>
                  <a:pt x="1581409" y="227303"/>
                </a:cubicBezTo>
                <a:cubicBezTo>
                  <a:pt x="1585296" y="223401"/>
                  <a:pt x="1589210" y="227303"/>
                  <a:pt x="1597011" y="223401"/>
                </a:cubicBezTo>
                <a:cubicBezTo>
                  <a:pt x="1604812" y="219484"/>
                  <a:pt x="1608698" y="219484"/>
                  <a:pt x="1616499" y="219484"/>
                </a:cubicBezTo>
                <a:cubicBezTo>
                  <a:pt x="1628215" y="219484"/>
                  <a:pt x="1635987" y="219484"/>
                  <a:pt x="1647703" y="227303"/>
                </a:cubicBezTo>
                <a:cubicBezTo>
                  <a:pt x="1647703" y="227303"/>
                  <a:pt x="1667191" y="235137"/>
                  <a:pt x="1667191" y="231220"/>
                </a:cubicBezTo>
                <a:cubicBezTo>
                  <a:pt x="1667191" y="231220"/>
                  <a:pt x="1651589" y="219484"/>
                  <a:pt x="1651589" y="223401"/>
                </a:cubicBezTo>
                <a:cubicBezTo>
                  <a:pt x="1655504" y="219484"/>
                  <a:pt x="1667191" y="223401"/>
                  <a:pt x="1674992" y="223401"/>
                </a:cubicBezTo>
                <a:cubicBezTo>
                  <a:pt x="1674992" y="223401"/>
                  <a:pt x="1678906" y="215567"/>
                  <a:pt x="1678906" y="215567"/>
                </a:cubicBezTo>
                <a:cubicBezTo>
                  <a:pt x="1674992" y="211665"/>
                  <a:pt x="1667191" y="215567"/>
                  <a:pt x="1663304" y="215567"/>
                </a:cubicBezTo>
                <a:cubicBezTo>
                  <a:pt x="1655504" y="219484"/>
                  <a:pt x="1651589" y="219484"/>
                  <a:pt x="1643789" y="215567"/>
                </a:cubicBezTo>
                <a:cubicBezTo>
                  <a:pt x="1635987" y="211665"/>
                  <a:pt x="1628215" y="207748"/>
                  <a:pt x="1624300" y="199929"/>
                </a:cubicBezTo>
                <a:cubicBezTo>
                  <a:pt x="1620414" y="196012"/>
                  <a:pt x="1616499" y="192095"/>
                  <a:pt x="1612613" y="188192"/>
                </a:cubicBezTo>
                <a:cubicBezTo>
                  <a:pt x="1604812" y="184276"/>
                  <a:pt x="1581409" y="184276"/>
                  <a:pt x="1581409" y="180359"/>
                </a:cubicBezTo>
                <a:cubicBezTo>
                  <a:pt x="1581409" y="172539"/>
                  <a:pt x="1604812" y="172539"/>
                  <a:pt x="1604812" y="172539"/>
                </a:cubicBezTo>
                <a:cubicBezTo>
                  <a:pt x="1604812" y="168623"/>
                  <a:pt x="1581409" y="168623"/>
                  <a:pt x="1577523" y="168623"/>
                </a:cubicBezTo>
                <a:cubicBezTo>
                  <a:pt x="1577523" y="168623"/>
                  <a:pt x="1581409" y="160803"/>
                  <a:pt x="1581409" y="160803"/>
                </a:cubicBezTo>
                <a:cubicBezTo>
                  <a:pt x="1581409" y="152984"/>
                  <a:pt x="1616499" y="160803"/>
                  <a:pt x="1624300" y="160803"/>
                </a:cubicBezTo>
                <a:cubicBezTo>
                  <a:pt x="1644767" y="160803"/>
                  <a:pt x="1660862" y="185006"/>
                  <a:pt x="1682434" y="188858"/>
                </a:cubicBezTo>
                <a:lnTo>
                  <a:pt x="1686502" y="188073"/>
                </a:lnTo>
                <a:lnTo>
                  <a:pt x="1686679" y="188192"/>
                </a:lnTo>
                <a:cubicBezTo>
                  <a:pt x="1690594" y="184276"/>
                  <a:pt x="1702281" y="188192"/>
                  <a:pt x="1706196" y="184276"/>
                </a:cubicBezTo>
                <a:lnTo>
                  <a:pt x="1686502" y="188073"/>
                </a:lnTo>
                <a:lnTo>
                  <a:pt x="1679378" y="183298"/>
                </a:lnTo>
                <a:cubicBezTo>
                  <a:pt x="1678893" y="180362"/>
                  <a:pt x="1678893" y="176449"/>
                  <a:pt x="1674992" y="172539"/>
                </a:cubicBezTo>
                <a:cubicBezTo>
                  <a:pt x="1671106" y="168623"/>
                  <a:pt x="1659390" y="164720"/>
                  <a:pt x="1655504" y="160803"/>
                </a:cubicBezTo>
                <a:cubicBezTo>
                  <a:pt x="1647703" y="160803"/>
                  <a:pt x="1647703" y="156886"/>
                  <a:pt x="1651589" y="156886"/>
                </a:cubicBezTo>
                <a:cubicBezTo>
                  <a:pt x="1667191" y="152984"/>
                  <a:pt x="1682793" y="152984"/>
                  <a:pt x="1698395" y="152984"/>
                </a:cubicBezTo>
                <a:cubicBezTo>
                  <a:pt x="1706196" y="149067"/>
                  <a:pt x="1717883" y="149067"/>
                  <a:pt x="1725684" y="149067"/>
                </a:cubicBezTo>
                <a:cubicBezTo>
                  <a:pt x="1729599" y="149067"/>
                  <a:pt x="1745172" y="149067"/>
                  <a:pt x="1745172" y="145150"/>
                </a:cubicBezTo>
                <a:cubicBezTo>
                  <a:pt x="1749087" y="145150"/>
                  <a:pt x="1713997" y="141248"/>
                  <a:pt x="1713997" y="141248"/>
                </a:cubicBezTo>
                <a:cubicBezTo>
                  <a:pt x="1713997" y="145150"/>
                  <a:pt x="1772490" y="129512"/>
                  <a:pt x="1772490" y="133414"/>
                </a:cubicBezTo>
                <a:cubicBezTo>
                  <a:pt x="1772490" y="129512"/>
                  <a:pt x="1729599" y="133414"/>
                  <a:pt x="1729599" y="129512"/>
                </a:cubicBezTo>
                <a:cubicBezTo>
                  <a:pt x="1729599" y="125595"/>
                  <a:pt x="1745172" y="117776"/>
                  <a:pt x="1749087" y="113859"/>
                </a:cubicBezTo>
                <a:cubicBezTo>
                  <a:pt x="1749087" y="113859"/>
                  <a:pt x="1764688" y="102123"/>
                  <a:pt x="1764688" y="102123"/>
                </a:cubicBezTo>
                <a:cubicBezTo>
                  <a:pt x="1764688" y="98206"/>
                  <a:pt x="1737371" y="113859"/>
                  <a:pt x="1733485" y="113859"/>
                </a:cubicBezTo>
                <a:cubicBezTo>
                  <a:pt x="1729599" y="117776"/>
                  <a:pt x="1729599" y="117776"/>
                  <a:pt x="1721798" y="117776"/>
                </a:cubicBezTo>
                <a:cubicBezTo>
                  <a:pt x="1721798" y="117776"/>
                  <a:pt x="1721798" y="125595"/>
                  <a:pt x="1717883" y="129512"/>
                </a:cubicBezTo>
                <a:cubicBezTo>
                  <a:pt x="1706196" y="137331"/>
                  <a:pt x="1694480" y="141248"/>
                  <a:pt x="1682793" y="141248"/>
                </a:cubicBezTo>
                <a:cubicBezTo>
                  <a:pt x="1674992" y="141248"/>
                  <a:pt x="1651589" y="149067"/>
                  <a:pt x="1647703" y="145150"/>
                </a:cubicBezTo>
                <a:cubicBezTo>
                  <a:pt x="1651589" y="145150"/>
                  <a:pt x="1671106" y="129512"/>
                  <a:pt x="1674992" y="133414"/>
                </a:cubicBezTo>
                <a:cubicBezTo>
                  <a:pt x="1671092" y="131463"/>
                  <a:pt x="1664269" y="132442"/>
                  <a:pt x="1657447" y="133909"/>
                </a:cubicBezTo>
                <a:lnTo>
                  <a:pt x="1642701" y="136785"/>
                </a:lnTo>
                <a:lnTo>
                  <a:pt x="1635987" y="133414"/>
                </a:lnTo>
                <a:cubicBezTo>
                  <a:pt x="1635987" y="137331"/>
                  <a:pt x="1635987" y="141248"/>
                  <a:pt x="1632101" y="141248"/>
                </a:cubicBezTo>
                <a:cubicBezTo>
                  <a:pt x="1624300" y="149067"/>
                  <a:pt x="1616499" y="145150"/>
                  <a:pt x="1608698" y="145150"/>
                </a:cubicBezTo>
                <a:cubicBezTo>
                  <a:pt x="1604812" y="145150"/>
                  <a:pt x="1569722" y="149067"/>
                  <a:pt x="1581409" y="137331"/>
                </a:cubicBezTo>
                <a:lnTo>
                  <a:pt x="1618327" y="123858"/>
                </a:lnTo>
                <a:lnTo>
                  <a:pt x="1625758" y="123149"/>
                </a:lnTo>
                <a:cubicBezTo>
                  <a:pt x="1638917" y="121682"/>
                  <a:pt x="1651589" y="119727"/>
                  <a:pt x="1651589" y="117776"/>
                </a:cubicBezTo>
                <a:cubicBezTo>
                  <a:pt x="1651589" y="121678"/>
                  <a:pt x="1628215" y="121678"/>
                  <a:pt x="1624300" y="121678"/>
                </a:cubicBezTo>
                <a:lnTo>
                  <a:pt x="1618327" y="123858"/>
                </a:lnTo>
                <a:lnTo>
                  <a:pt x="1607178" y="124922"/>
                </a:lnTo>
                <a:cubicBezTo>
                  <a:pt x="1601880" y="125350"/>
                  <a:pt x="1597983" y="125595"/>
                  <a:pt x="1597011" y="125595"/>
                </a:cubicBezTo>
                <a:cubicBezTo>
                  <a:pt x="1581409" y="129512"/>
                  <a:pt x="1573608" y="141248"/>
                  <a:pt x="1558006" y="141248"/>
                </a:cubicBezTo>
                <a:cubicBezTo>
                  <a:pt x="1550205" y="141248"/>
                  <a:pt x="1546319" y="137331"/>
                  <a:pt x="1542404" y="133414"/>
                </a:cubicBezTo>
                <a:cubicBezTo>
                  <a:pt x="1542404" y="133414"/>
                  <a:pt x="1530718" y="129512"/>
                  <a:pt x="1526831" y="129512"/>
                </a:cubicBezTo>
                <a:cubicBezTo>
                  <a:pt x="1534603" y="125595"/>
                  <a:pt x="1542404" y="129512"/>
                  <a:pt x="1550205" y="125595"/>
                </a:cubicBezTo>
                <a:cubicBezTo>
                  <a:pt x="1558006" y="125595"/>
                  <a:pt x="1565807" y="125595"/>
                  <a:pt x="1569722" y="125595"/>
                </a:cubicBezTo>
                <a:cubicBezTo>
                  <a:pt x="1577523" y="121678"/>
                  <a:pt x="1585296" y="121678"/>
                  <a:pt x="1593096" y="121678"/>
                </a:cubicBezTo>
                <a:cubicBezTo>
                  <a:pt x="1593096" y="121678"/>
                  <a:pt x="1612613" y="113859"/>
                  <a:pt x="1612613" y="113859"/>
                </a:cubicBezTo>
                <a:cubicBezTo>
                  <a:pt x="1600897" y="106040"/>
                  <a:pt x="1581409" y="117776"/>
                  <a:pt x="1573608" y="121678"/>
                </a:cubicBezTo>
                <a:cubicBezTo>
                  <a:pt x="1558006" y="125595"/>
                  <a:pt x="1546319" y="125595"/>
                  <a:pt x="1530718" y="121678"/>
                </a:cubicBezTo>
                <a:cubicBezTo>
                  <a:pt x="1526831" y="121678"/>
                  <a:pt x="1499513" y="121678"/>
                  <a:pt x="1515115" y="113859"/>
                </a:cubicBezTo>
                <a:cubicBezTo>
                  <a:pt x="1522916" y="106040"/>
                  <a:pt x="1526831" y="106040"/>
                  <a:pt x="1534603" y="106040"/>
                </a:cubicBezTo>
                <a:cubicBezTo>
                  <a:pt x="1538518" y="106040"/>
                  <a:pt x="1546319" y="102123"/>
                  <a:pt x="1546319" y="102123"/>
                </a:cubicBezTo>
                <a:cubicBezTo>
                  <a:pt x="1546319" y="102123"/>
                  <a:pt x="1526831" y="102123"/>
                  <a:pt x="1522916" y="102123"/>
                </a:cubicBezTo>
                <a:cubicBezTo>
                  <a:pt x="1519030" y="102123"/>
                  <a:pt x="1499513" y="102123"/>
                  <a:pt x="1499513" y="106040"/>
                </a:cubicBezTo>
                <a:cubicBezTo>
                  <a:pt x="1503428" y="102123"/>
                  <a:pt x="1515115" y="102123"/>
                  <a:pt x="1515115" y="98206"/>
                </a:cubicBezTo>
                <a:cubicBezTo>
                  <a:pt x="1515115" y="94304"/>
                  <a:pt x="1480025" y="102123"/>
                  <a:pt x="1480025" y="94304"/>
                </a:cubicBezTo>
                <a:cubicBezTo>
                  <a:pt x="1480025" y="90387"/>
                  <a:pt x="1495627" y="90387"/>
                  <a:pt x="1499513" y="86470"/>
                </a:cubicBezTo>
                <a:cubicBezTo>
                  <a:pt x="1507315" y="86470"/>
                  <a:pt x="1511229" y="82567"/>
                  <a:pt x="1519030" y="86470"/>
                </a:cubicBezTo>
                <a:cubicBezTo>
                  <a:pt x="1530718" y="90387"/>
                  <a:pt x="1526831" y="86470"/>
                  <a:pt x="1534603" y="82567"/>
                </a:cubicBezTo>
                <a:cubicBezTo>
                  <a:pt x="1538518" y="78651"/>
                  <a:pt x="1550205" y="74734"/>
                  <a:pt x="1554120" y="74734"/>
                </a:cubicBezTo>
                <a:cubicBezTo>
                  <a:pt x="1561921" y="74734"/>
                  <a:pt x="1565807" y="78651"/>
                  <a:pt x="1569722" y="82567"/>
                </a:cubicBezTo>
                <a:cubicBezTo>
                  <a:pt x="1573608" y="86470"/>
                  <a:pt x="1577523" y="78651"/>
                  <a:pt x="1581409" y="78651"/>
                </a:cubicBezTo>
                <a:cubicBezTo>
                  <a:pt x="1589210" y="74734"/>
                  <a:pt x="1593096" y="82567"/>
                  <a:pt x="1597011" y="86470"/>
                </a:cubicBezTo>
                <a:cubicBezTo>
                  <a:pt x="1604812" y="94304"/>
                  <a:pt x="1600897" y="82567"/>
                  <a:pt x="1600897" y="82567"/>
                </a:cubicBezTo>
                <a:cubicBezTo>
                  <a:pt x="1600897" y="78651"/>
                  <a:pt x="1612613" y="82567"/>
                  <a:pt x="1612613" y="82567"/>
                </a:cubicBezTo>
                <a:cubicBezTo>
                  <a:pt x="1612613" y="82567"/>
                  <a:pt x="1597011" y="74734"/>
                  <a:pt x="1593096" y="70831"/>
                </a:cubicBezTo>
                <a:cubicBezTo>
                  <a:pt x="1593096" y="70831"/>
                  <a:pt x="1581409" y="74734"/>
                  <a:pt x="1577523" y="74734"/>
                </a:cubicBezTo>
                <a:cubicBezTo>
                  <a:pt x="1577523" y="74734"/>
                  <a:pt x="1597011" y="66914"/>
                  <a:pt x="1600897" y="66914"/>
                </a:cubicBezTo>
                <a:cubicBezTo>
                  <a:pt x="1612613" y="62998"/>
                  <a:pt x="1600897" y="62998"/>
                  <a:pt x="1600897" y="59095"/>
                </a:cubicBezTo>
                <a:cubicBezTo>
                  <a:pt x="1600897" y="59095"/>
                  <a:pt x="1632101" y="59095"/>
                  <a:pt x="1635987" y="62998"/>
                </a:cubicBezTo>
                <a:cubicBezTo>
                  <a:pt x="1643789" y="66914"/>
                  <a:pt x="1647703" y="70831"/>
                  <a:pt x="1655504" y="74734"/>
                </a:cubicBezTo>
                <a:cubicBezTo>
                  <a:pt x="1655504" y="78651"/>
                  <a:pt x="1667191" y="74734"/>
                  <a:pt x="1667191" y="74734"/>
                </a:cubicBezTo>
                <a:cubicBezTo>
                  <a:pt x="1667191" y="74734"/>
                  <a:pt x="1655504" y="66914"/>
                  <a:pt x="1655504" y="66914"/>
                </a:cubicBezTo>
                <a:cubicBezTo>
                  <a:pt x="1663304" y="62998"/>
                  <a:pt x="1674992" y="74734"/>
                  <a:pt x="1682793" y="74734"/>
                </a:cubicBezTo>
                <a:cubicBezTo>
                  <a:pt x="1690594" y="78651"/>
                  <a:pt x="1717883" y="82567"/>
                  <a:pt x="1717883" y="86470"/>
                </a:cubicBezTo>
                <a:cubicBezTo>
                  <a:pt x="1717883" y="74734"/>
                  <a:pt x="1690594" y="70831"/>
                  <a:pt x="1678906" y="70831"/>
                </a:cubicBezTo>
                <a:cubicBezTo>
                  <a:pt x="1674992" y="66914"/>
                  <a:pt x="1659390" y="62998"/>
                  <a:pt x="1659390" y="59095"/>
                </a:cubicBezTo>
                <a:cubicBezTo>
                  <a:pt x="1659390" y="51261"/>
                  <a:pt x="1674992" y="59095"/>
                  <a:pt x="1678906" y="55178"/>
                </a:cubicBezTo>
                <a:cubicBezTo>
                  <a:pt x="1678906" y="55178"/>
                  <a:pt x="1667191" y="51261"/>
                  <a:pt x="1663304" y="51261"/>
                </a:cubicBezTo>
                <a:cubicBezTo>
                  <a:pt x="1671106" y="47359"/>
                  <a:pt x="1682793" y="51261"/>
                  <a:pt x="1686679" y="55178"/>
                </a:cubicBezTo>
                <a:cubicBezTo>
                  <a:pt x="1702281" y="59095"/>
                  <a:pt x="1682793" y="35623"/>
                  <a:pt x="1682793" y="39525"/>
                </a:cubicBezTo>
                <a:cubicBezTo>
                  <a:pt x="1678906" y="35623"/>
                  <a:pt x="1706196" y="47359"/>
                  <a:pt x="1710082" y="47359"/>
                </a:cubicBezTo>
                <a:cubicBezTo>
                  <a:pt x="1717883" y="51261"/>
                  <a:pt x="1729599" y="47359"/>
                  <a:pt x="1737371" y="43442"/>
                </a:cubicBezTo>
                <a:cubicBezTo>
                  <a:pt x="1729599" y="47359"/>
                  <a:pt x="1721798" y="43442"/>
                  <a:pt x="1717883" y="43442"/>
                </a:cubicBezTo>
                <a:cubicBezTo>
                  <a:pt x="1713997" y="43442"/>
                  <a:pt x="1706196" y="35623"/>
                  <a:pt x="1706196" y="35623"/>
                </a:cubicBezTo>
                <a:cubicBezTo>
                  <a:pt x="1721798" y="31706"/>
                  <a:pt x="1737371" y="35623"/>
                  <a:pt x="1752973" y="35623"/>
                </a:cubicBezTo>
                <a:cubicBezTo>
                  <a:pt x="1756888" y="35623"/>
                  <a:pt x="1784177" y="51261"/>
                  <a:pt x="1784177" y="55178"/>
                </a:cubicBezTo>
                <a:cubicBezTo>
                  <a:pt x="1784177" y="55178"/>
                  <a:pt x="1776376" y="59095"/>
                  <a:pt x="1780290" y="59095"/>
                </a:cubicBezTo>
                <a:cubicBezTo>
                  <a:pt x="1780290" y="59095"/>
                  <a:pt x="1791978" y="51261"/>
                  <a:pt x="1791978" y="51261"/>
                </a:cubicBezTo>
                <a:cubicBezTo>
                  <a:pt x="1788064" y="47359"/>
                  <a:pt x="1780290" y="43442"/>
                  <a:pt x="1776376" y="39525"/>
                </a:cubicBezTo>
                <a:cubicBezTo>
                  <a:pt x="1764688" y="35623"/>
                  <a:pt x="1752973" y="31706"/>
                  <a:pt x="1772490" y="27789"/>
                </a:cubicBezTo>
                <a:cubicBezTo>
                  <a:pt x="1784177" y="27789"/>
                  <a:pt x="1795864" y="27789"/>
                  <a:pt x="1811466" y="27789"/>
                </a:cubicBezTo>
                <a:cubicBezTo>
                  <a:pt x="1819267" y="27789"/>
                  <a:pt x="1823181" y="39525"/>
                  <a:pt x="1834869" y="39525"/>
                </a:cubicBezTo>
                <a:cubicBezTo>
                  <a:pt x="1834869" y="43442"/>
                  <a:pt x="1850471" y="47359"/>
                  <a:pt x="1850471" y="43442"/>
                </a:cubicBezTo>
                <a:cubicBezTo>
                  <a:pt x="1846556" y="47359"/>
                  <a:pt x="1838755" y="35623"/>
                  <a:pt x="1834869" y="31706"/>
                </a:cubicBezTo>
                <a:cubicBezTo>
                  <a:pt x="1830983" y="27789"/>
                  <a:pt x="1842670" y="27789"/>
                  <a:pt x="1846556" y="27789"/>
                </a:cubicBezTo>
                <a:cubicBezTo>
                  <a:pt x="1848513" y="27789"/>
                  <a:pt x="1852414" y="26814"/>
                  <a:pt x="1856800" y="26326"/>
                </a:cubicBezTo>
                <a:close/>
                <a:moveTo>
                  <a:pt x="2486318" y="23966"/>
                </a:moveTo>
                <a:cubicBezTo>
                  <a:pt x="2486318" y="23966"/>
                  <a:pt x="2498298" y="23966"/>
                  <a:pt x="2502291" y="23966"/>
                </a:cubicBezTo>
                <a:cubicBezTo>
                  <a:pt x="2502291" y="23966"/>
                  <a:pt x="2510278" y="31954"/>
                  <a:pt x="2498298" y="27960"/>
                </a:cubicBezTo>
                <a:cubicBezTo>
                  <a:pt x="2498298" y="27960"/>
                  <a:pt x="2486318" y="23966"/>
                  <a:pt x="2486318" y="23966"/>
                </a:cubicBezTo>
                <a:close/>
                <a:moveTo>
                  <a:pt x="2482324" y="15977"/>
                </a:moveTo>
                <a:cubicBezTo>
                  <a:pt x="2486318" y="19971"/>
                  <a:pt x="2514271" y="15977"/>
                  <a:pt x="2518264" y="23966"/>
                </a:cubicBezTo>
                <a:cubicBezTo>
                  <a:pt x="2518264" y="23966"/>
                  <a:pt x="2506284" y="23966"/>
                  <a:pt x="2502291" y="23966"/>
                </a:cubicBezTo>
                <a:cubicBezTo>
                  <a:pt x="2494304" y="19971"/>
                  <a:pt x="2486318" y="23966"/>
                  <a:pt x="2482324" y="15977"/>
                </a:cubicBezTo>
                <a:close/>
                <a:moveTo>
                  <a:pt x="2603806" y="0"/>
                </a:moveTo>
                <a:cubicBezTo>
                  <a:pt x="2627246" y="0"/>
                  <a:pt x="2650686" y="0"/>
                  <a:pt x="2678041" y="0"/>
                </a:cubicBezTo>
                <a:cubicBezTo>
                  <a:pt x="2689733" y="3906"/>
                  <a:pt x="2705341" y="7811"/>
                  <a:pt x="2721005" y="7811"/>
                </a:cubicBezTo>
                <a:cubicBezTo>
                  <a:pt x="2732697" y="7811"/>
                  <a:pt x="2740528" y="7811"/>
                  <a:pt x="2752221" y="7811"/>
                </a:cubicBezTo>
                <a:cubicBezTo>
                  <a:pt x="2756136" y="11717"/>
                  <a:pt x="2767829" y="15664"/>
                  <a:pt x="2771745" y="15664"/>
                </a:cubicBezTo>
                <a:cubicBezTo>
                  <a:pt x="2771745" y="23476"/>
                  <a:pt x="2693649" y="23476"/>
                  <a:pt x="2685818" y="23476"/>
                </a:cubicBezTo>
                <a:cubicBezTo>
                  <a:pt x="2670209" y="23476"/>
                  <a:pt x="2654601" y="27382"/>
                  <a:pt x="2635078" y="27382"/>
                </a:cubicBezTo>
                <a:cubicBezTo>
                  <a:pt x="2623330" y="31288"/>
                  <a:pt x="2611638" y="31288"/>
                  <a:pt x="2599891" y="35193"/>
                </a:cubicBezTo>
                <a:cubicBezTo>
                  <a:pt x="2603806" y="31288"/>
                  <a:pt x="2615499" y="35193"/>
                  <a:pt x="2623330" y="31288"/>
                </a:cubicBezTo>
                <a:cubicBezTo>
                  <a:pt x="2631162" y="31288"/>
                  <a:pt x="2642854" y="31288"/>
                  <a:pt x="2650686" y="31288"/>
                </a:cubicBezTo>
                <a:cubicBezTo>
                  <a:pt x="2670209" y="31288"/>
                  <a:pt x="2685818" y="23476"/>
                  <a:pt x="2705341" y="23476"/>
                </a:cubicBezTo>
                <a:cubicBezTo>
                  <a:pt x="2728781" y="27382"/>
                  <a:pt x="2748305" y="27382"/>
                  <a:pt x="2771745" y="23476"/>
                </a:cubicBezTo>
                <a:cubicBezTo>
                  <a:pt x="2775660" y="23476"/>
                  <a:pt x="2791268" y="23476"/>
                  <a:pt x="2787408" y="31288"/>
                </a:cubicBezTo>
                <a:cubicBezTo>
                  <a:pt x="2783492" y="31288"/>
                  <a:pt x="2775660" y="43046"/>
                  <a:pt x="2775660" y="43046"/>
                </a:cubicBezTo>
                <a:cubicBezTo>
                  <a:pt x="2783492" y="43046"/>
                  <a:pt x="2791268" y="35193"/>
                  <a:pt x="2799100" y="35193"/>
                </a:cubicBezTo>
                <a:cubicBezTo>
                  <a:pt x="2806932" y="39140"/>
                  <a:pt x="2806932" y="43046"/>
                  <a:pt x="2814708" y="43046"/>
                </a:cubicBezTo>
                <a:cubicBezTo>
                  <a:pt x="2822540" y="39140"/>
                  <a:pt x="2838148" y="43046"/>
                  <a:pt x="2845979" y="46952"/>
                </a:cubicBezTo>
                <a:cubicBezTo>
                  <a:pt x="2857672" y="50858"/>
                  <a:pt x="2853756" y="54764"/>
                  <a:pt x="2845979" y="54764"/>
                </a:cubicBezTo>
                <a:cubicBezTo>
                  <a:pt x="2830371" y="62575"/>
                  <a:pt x="2810792" y="62575"/>
                  <a:pt x="2795184" y="70428"/>
                </a:cubicBezTo>
                <a:cubicBezTo>
                  <a:pt x="2787408" y="70428"/>
                  <a:pt x="2779576" y="70428"/>
                  <a:pt x="2771745" y="70428"/>
                </a:cubicBezTo>
                <a:cubicBezTo>
                  <a:pt x="2740528" y="70428"/>
                  <a:pt x="2709257" y="66522"/>
                  <a:pt x="2681902" y="70428"/>
                </a:cubicBezTo>
                <a:cubicBezTo>
                  <a:pt x="2666294" y="74334"/>
                  <a:pt x="2650686" y="78240"/>
                  <a:pt x="2635078" y="86051"/>
                </a:cubicBezTo>
                <a:cubicBezTo>
                  <a:pt x="2627246" y="86051"/>
                  <a:pt x="2631162" y="86051"/>
                  <a:pt x="2631162" y="93904"/>
                </a:cubicBezTo>
                <a:cubicBezTo>
                  <a:pt x="2635078" y="97810"/>
                  <a:pt x="2646770" y="89998"/>
                  <a:pt x="2646770" y="89998"/>
                </a:cubicBezTo>
                <a:cubicBezTo>
                  <a:pt x="2678041" y="82145"/>
                  <a:pt x="2709257" y="78240"/>
                  <a:pt x="2740528" y="78240"/>
                </a:cubicBezTo>
                <a:cubicBezTo>
                  <a:pt x="2752221" y="78240"/>
                  <a:pt x="2763968" y="78240"/>
                  <a:pt x="2775660" y="82145"/>
                </a:cubicBezTo>
                <a:cubicBezTo>
                  <a:pt x="2787408" y="86051"/>
                  <a:pt x="2763968" y="89998"/>
                  <a:pt x="2763968" y="93904"/>
                </a:cubicBezTo>
                <a:cubicBezTo>
                  <a:pt x="2756136" y="93904"/>
                  <a:pt x="2728781" y="97810"/>
                  <a:pt x="2736613" y="109527"/>
                </a:cubicBezTo>
                <a:cubicBezTo>
                  <a:pt x="2740528" y="109527"/>
                  <a:pt x="2760052" y="101716"/>
                  <a:pt x="2763968" y="101716"/>
                </a:cubicBezTo>
                <a:cubicBezTo>
                  <a:pt x="2775660" y="97810"/>
                  <a:pt x="2783492" y="97810"/>
                  <a:pt x="2795184" y="93904"/>
                </a:cubicBezTo>
                <a:cubicBezTo>
                  <a:pt x="2810792" y="86051"/>
                  <a:pt x="2806932" y="74334"/>
                  <a:pt x="2826455" y="74334"/>
                </a:cubicBezTo>
                <a:cubicBezTo>
                  <a:pt x="2877195" y="86051"/>
                  <a:pt x="2791268" y="136909"/>
                  <a:pt x="2799100" y="144762"/>
                </a:cubicBezTo>
                <a:cubicBezTo>
                  <a:pt x="2799100" y="144762"/>
                  <a:pt x="2830371" y="121286"/>
                  <a:pt x="2834232" y="121286"/>
                </a:cubicBezTo>
                <a:cubicBezTo>
                  <a:pt x="2842064" y="117380"/>
                  <a:pt x="2849895" y="113433"/>
                  <a:pt x="2857672" y="109527"/>
                </a:cubicBezTo>
                <a:cubicBezTo>
                  <a:pt x="2861587" y="105621"/>
                  <a:pt x="2881111" y="93904"/>
                  <a:pt x="2881111" y="101716"/>
                </a:cubicBezTo>
                <a:cubicBezTo>
                  <a:pt x="2877195" y="113433"/>
                  <a:pt x="2892859" y="101716"/>
                  <a:pt x="2896719" y="101716"/>
                </a:cubicBezTo>
                <a:cubicBezTo>
                  <a:pt x="2912382" y="101716"/>
                  <a:pt x="2920159" y="109527"/>
                  <a:pt x="2927990" y="97810"/>
                </a:cubicBezTo>
                <a:cubicBezTo>
                  <a:pt x="2947514" y="78240"/>
                  <a:pt x="2967038" y="82145"/>
                  <a:pt x="2990478" y="86051"/>
                </a:cubicBezTo>
                <a:cubicBezTo>
                  <a:pt x="2998309" y="86051"/>
                  <a:pt x="3010002" y="89998"/>
                  <a:pt x="3021749" y="93904"/>
                </a:cubicBezTo>
                <a:cubicBezTo>
                  <a:pt x="3021749" y="93904"/>
                  <a:pt x="3037357" y="97810"/>
                  <a:pt x="3033441" y="101716"/>
                </a:cubicBezTo>
                <a:cubicBezTo>
                  <a:pt x="3017833" y="113433"/>
                  <a:pt x="2998309" y="117380"/>
                  <a:pt x="2978786" y="121286"/>
                </a:cubicBezTo>
                <a:cubicBezTo>
                  <a:pt x="2974870" y="121286"/>
                  <a:pt x="2982701" y="129097"/>
                  <a:pt x="2982701" y="129097"/>
                </a:cubicBezTo>
                <a:cubicBezTo>
                  <a:pt x="2982701" y="133003"/>
                  <a:pt x="2974870" y="133003"/>
                  <a:pt x="2970954" y="133003"/>
                </a:cubicBezTo>
                <a:cubicBezTo>
                  <a:pt x="2959262" y="133003"/>
                  <a:pt x="2951430" y="140856"/>
                  <a:pt x="2935822" y="136909"/>
                </a:cubicBezTo>
                <a:cubicBezTo>
                  <a:pt x="2924075" y="136909"/>
                  <a:pt x="2916298" y="140856"/>
                  <a:pt x="2904551" y="140856"/>
                </a:cubicBezTo>
                <a:lnTo>
                  <a:pt x="2899520" y="141415"/>
                </a:lnTo>
                <a:lnTo>
                  <a:pt x="2896719" y="140856"/>
                </a:lnTo>
                <a:cubicBezTo>
                  <a:pt x="2892859" y="140856"/>
                  <a:pt x="2885027" y="140856"/>
                  <a:pt x="2881111" y="140856"/>
                </a:cubicBezTo>
                <a:cubicBezTo>
                  <a:pt x="2883069" y="142809"/>
                  <a:pt x="2886971" y="142809"/>
                  <a:pt x="2891363" y="142321"/>
                </a:cubicBezTo>
                <a:lnTo>
                  <a:pt x="2899520" y="141415"/>
                </a:lnTo>
                <a:lnTo>
                  <a:pt x="2916298" y="144762"/>
                </a:lnTo>
                <a:cubicBezTo>
                  <a:pt x="2924075" y="144762"/>
                  <a:pt x="2931906" y="140856"/>
                  <a:pt x="2939738" y="144762"/>
                </a:cubicBezTo>
                <a:cubicBezTo>
                  <a:pt x="2939738" y="144762"/>
                  <a:pt x="2955346" y="148667"/>
                  <a:pt x="2951430" y="148667"/>
                </a:cubicBezTo>
                <a:cubicBezTo>
                  <a:pt x="2943599" y="164291"/>
                  <a:pt x="2927990" y="160385"/>
                  <a:pt x="2912382" y="160385"/>
                </a:cubicBezTo>
                <a:cubicBezTo>
                  <a:pt x="2900635" y="160385"/>
                  <a:pt x="2885027" y="152573"/>
                  <a:pt x="2877195" y="164291"/>
                </a:cubicBezTo>
                <a:cubicBezTo>
                  <a:pt x="2873335" y="168238"/>
                  <a:pt x="2865503" y="176049"/>
                  <a:pt x="2873335" y="179955"/>
                </a:cubicBezTo>
                <a:cubicBezTo>
                  <a:pt x="2881111" y="183861"/>
                  <a:pt x="2881111" y="176049"/>
                  <a:pt x="2885027" y="172143"/>
                </a:cubicBezTo>
                <a:cubicBezTo>
                  <a:pt x="2892859" y="164291"/>
                  <a:pt x="2912382" y="168238"/>
                  <a:pt x="2924075" y="168238"/>
                </a:cubicBezTo>
                <a:cubicBezTo>
                  <a:pt x="2943599" y="168238"/>
                  <a:pt x="2912382" y="179955"/>
                  <a:pt x="2904551" y="179955"/>
                </a:cubicBezTo>
                <a:cubicBezTo>
                  <a:pt x="2896719" y="179955"/>
                  <a:pt x="2892859" y="179955"/>
                  <a:pt x="2892859" y="187767"/>
                </a:cubicBezTo>
                <a:cubicBezTo>
                  <a:pt x="2892859" y="191714"/>
                  <a:pt x="2892859" y="195619"/>
                  <a:pt x="2892859" y="199525"/>
                </a:cubicBezTo>
                <a:cubicBezTo>
                  <a:pt x="2892859" y="199525"/>
                  <a:pt x="2900635" y="203431"/>
                  <a:pt x="2900635" y="203431"/>
                </a:cubicBezTo>
                <a:cubicBezTo>
                  <a:pt x="2900635" y="199525"/>
                  <a:pt x="2881111" y="219095"/>
                  <a:pt x="2881111" y="219095"/>
                </a:cubicBezTo>
                <a:cubicBezTo>
                  <a:pt x="2877195" y="223001"/>
                  <a:pt x="2869419" y="223001"/>
                  <a:pt x="2865503" y="223001"/>
                </a:cubicBezTo>
                <a:cubicBezTo>
                  <a:pt x="2861587" y="223001"/>
                  <a:pt x="2861587" y="230813"/>
                  <a:pt x="2861587" y="234719"/>
                </a:cubicBezTo>
                <a:cubicBezTo>
                  <a:pt x="2857672" y="238624"/>
                  <a:pt x="2853756" y="246477"/>
                  <a:pt x="2853756" y="250383"/>
                </a:cubicBezTo>
                <a:cubicBezTo>
                  <a:pt x="2853756" y="254289"/>
                  <a:pt x="2842064" y="269953"/>
                  <a:pt x="2845979" y="269953"/>
                </a:cubicBezTo>
                <a:cubicBezTo>
                  <a:pt x="2849895" y="273859"/>
                  <a:pt x="2857672" y="269953"/>
                  <a:pt x="2857672" y="266006"/>
                </a:cubicBezTo>
                <a:cubicBezTo>
                  <a:pt x="2861587" y="258194"/>
                  <a:pt x="2861587" y="254289"/>
                  <a:pt x="2873335" y="258194"/>
                </a:cubicBezTo>
                <a:cubicBezTo>
                  <a:pt x="2881111" y="262100"/>
                  <a:pt x="2900635" y="266006"/>
                  <a:pt x="2904551" y="273859"/>
                </a:cubicBezTo>
                <a:cubicBezTo>
                  <a:pt x="2904551" y="277765"/>
                  <a:pt x="2861587" y="266006"/>
                  <a:pt x="2873335" y="273859"/>
                </a:cubicBezTo>
                <a:cubicBezTo>
                  <a:pt x="2881111" y="281670"/>
                  <a:pt x="2888943" y="285576"/>
                  <a:pt x="2896719" y="285576"/>
                </a:cubicBezTo>
                <a:cubicBezTo>
                  <a:pt x="2900635" y="289482"/>
                  <a:pt x="2904551" y="285576"/>
                  <a:pt x="2908467" y="285576"/>
                </a:cubicBezTo>
                <a:cubicBezTo>
                  <a:pt x="2920159" y="281670"/>
                  <a:pt x="2920159" y="301241"/>
                  <a:pt x="2916298" y="305146"/>
                </a:cubicBezTo>
                <a:cubicBezTo>
                  <a:pt x="2904551" y="316864"/>
                  <a:pt x="2881111" y="293429"/>
                  <a:pt x="2869419" y="301241"/>
                </a:cubicBezTo>
                <a:cubicBezTo>
                  <a:pt x="2861587" y="305146"/>
                  <a:pt x="2853756" y="316864"/>
                  <a:pt x="2845979" y="309052"/>
                </a:cubicBezTo>
                <a:cubicBezTo>
                  <a:pt x="2838148" y="301241"/>
                  <a:pt x="2838148" y="305146"/>
                  <a:pt x="2834232" y="312958"/>
                </a:cubicBezTo>
                <a:cubicBezTo>
                  <a:pt x="2830371" y="316864"/>
                  <a:pt x="2845979" y="312958"/>
                  <a:pt x="2845979" y="316864"/>
                </a:cubicBezTo>
                <a:cubicBezTo>
                  <a:pt x="2853756" y="316864"/>
                  <a:pt x="2853756" y="324717"/>
                  <a:pt x="2857672" y="328622"/>
                </a:cubicBezTo>
                <a:cubicBezTo>
                  <a:pt x="2865503" y="332528"/>
                  <a:pt x="2877195" y="328622"/>
                  <a:pt x="2885027" y="328622"/>
                </a:cubicBezTo>
                <a:cubicBezTo>
                  <a:pt x="2888943" y="332528"/>
                  <a:pt x="2896719" y="340340"/>
                  <a:pt x="2900635" y="344287"/>
                </a:cubicBezTo>
                <a:cubicBezTo>
                  <a:pt x="2904551" y="352098"/>
                  <a:pt x="2896719" y="359910"/>
                  <a:pt x="2896719" y="356004"/>
                </a:cubicBezTo>
                <a:cubicBezTo>
                  <a:pt x="2896719" y="352098"/>
                  <a:pt x="2885027" y="340340"/>
                  <a:pt x="2885027" y="344287"/>
                </a:cubicBezTo>
                <a:cubicBezTo>
                  <a:pt x="2885027" y="344287"/>
                  <a:pt x="2896719" y="356004"/>
                  <a:pt x="2896719" y="359910"/>
                </a:cubicBezTo>
                <a:cubicBezTo>
                  <a:pt x="2896719" y="367722"/>
                  <a:pt x="2888943" y="379480"/>
                  <a:pt x="2885027" y="371668"/>
                </a:cubicBezTo>
                <a:cubicBezTo>
                  <a:pt x="2869419" y="356004"/>
                  <a:pt x="2861587" y="387292"/>
                  <a:pt x="2845979" y="375574"/>
                </a:cubicBezTo>
                <a:cubicBezTo>
                  <a:pt x="2853756" y="383386"/>
                  <a:pt x="2857672" y="375574"/>
                  <a:pt x="2865503" y="375574"/>
                </a:cubicBezTo>
                <a:cubicBezTo>
                  <a:pt x="2869419" y="375574"/>
                  <a:pt x="2881111" y="375574"/>
                  <a:pt x="2881111" y="379480"/>
                </a:cubicBezTo>
                <a:cubicBezTo>
                  <a:pt x="2885027" y="379480"/>
                  <a:pt x="2888943" y="383386"/>
                  <a:pt x="2885027" y="387292"/>
                </a:cubicBezTo>
                <a:cubicBezTo>
                  <a:pt x="2885027" y="391197"/>
                  <a:pt x="2885027" y="391197"/>
                  <a:pt x="2885027" y="395144"/>
                </a:cubicBezTo>
                <a:cubicBezTo>
                  <a:pt x="2888943" y="399050"/>
                  <a:pt x="2892859" y="391197"/>
                  <a:pt x="2900635" y="395144"/>
                </a:cubicBezTo>
                <a:cubicBezTo>
                  <a:pt x="2908467" y="402956"/>
                  <a:pt x="2885027" y="410768"/>
                  <a:pt x="2881111" y="410768"/>
                </a:cubicBezTo>
                <a:cubicBezTo>
                  <a:pt x="2873335" y="410768"/>
                  <a:pt x="2865503" y="414673"/>
                  <a:pt x="2853756" y="414673"/>
                </a:cubicBezTo>
                <a:cubicBezTo>
                  <a:pt x="2849895" y="414673"/>
                  <a:pt x="2849895" y="410768"/>
                  <a:pt x="2849895" y="402956"/>
                </a:cubicBezTo>
                <a:cubicBezTo>
                  <a:pt x="2849895" y="402956"/>
                  <a:pt x="2845979" y="391197"/>
                  <a:pt x="2845979" y="391197"/>
                </a:cubicBezTo>
                <a:cubicBezTo>
                  <a:pt x="2845979" y="395144"/>
                  <a:pt x="2838148" y="418579"/>
                  <a:pt x="2834232" y="414673"/>
                </a:cubicBezTo>
                <a:cubicBezTo>
                  <a:pt x="2838148" y="418579"/>
                  <a:pt x="2842064" y="414673"/>
                  <a:pt x="2842064" y="418579"/>
                </a:cubicBezTo>
                <a:cubicBezTo>
                  <a:pt x="2845979" y="422526"/>
                  <a:pt x="2845979" y="426432"/>
                  <a:pt x="2849895" y="430338"/>
                </a:cubicBezTo>
                <a:cubicBezTo>
                  <a:pt x="2849895" y="426432"/>
                  <a:pt x="2845979" y="414673"/>
                  <a:pt x="2849895" y="414673"/>
                </a:cubicBezTo>
                <a:cubicBezTo>
                  <a:pt x="2853756" y="414673"/>
                  <a:pt x="2865503" y="418579"/>
                  <a:pt x="2869419" y="422526"/>
                </a:cubicBezTo>
                <a:cubicBezTo>
                  <a:pt x="2877195" y="426432"/>
                  <a:pt x="2881111" y="434244"/>
                  <a:pt x="2869419" y="438149"/>
                </a:cubicBezTo>
                <a:cubicBezTo>
                  <a:pt x="2865503" y="442055"/>
                  <a:pt x="2853756" y="438149"/>
                  <a:pt x="2849895" y="442055"/>
                </a:cubicBezTo>
                <a:cubicBezTo>
                  <a:pt x="2838148" y="442055"/>
                  <a:pt x="2814708" y="446002"/>
                  <a:pt x="2806932" y="430338"/>
                </a:cubicBezTo>
                <a:cubicBezTo>
                  <a:pt x="2806932" y="430338"/>
                  <a:pt x="2834232" y="434244"/>
                  <a:pt x="2838148" y="434244"/>
                </a:cubicBezTo>
                <a:cubicBezTo>
                  <a:pt x="2838148" y="434244"/>
                  <a:pt x="2806932" y="426432"/>
                  <a:pt x="2803016" y="426432"/>
                </a:cubicBezTo>
                <a:cubicBezTo>
                  <a:pt x="2795184" y="426432"/>
                  <a:pt x="2799100" y="434244"/>
                  <a:pt x="2791268" y="430338"/>
                </a:cubicBezTo>
                <a:cubicBezTo>
                  <a:pt x="2787408" y="430338"/>
                  <a:pt x="2775660" y="426432"/>
                  <a:pt x="2775660" y="422526"/>
                </a:cubicBezTo>
                <a:cubicBezTo>
                  <a:pt x="2775660" y="426432"/>
                  <a:pt x="2783492" y="430338"/>
                  <a:pt x="2787408" y="434244"/>
                </a:cubicBezTo>
                <a:cubicBezTo>
                  <a:pt x="2787408" y="438149"/>
                  <a:pt x="2775660" y="442055"/>
                  <a:pt x="2775660" y="442055"/>
                </a:cubicBezTo>
                <a:cubicBezTo>
                  <a:pt x="2763968" y="449908"/>
                  <a:pt x="2752221" y="442055"/>
                  <a:pt x="2740528" y="438149"/>
                </a:cubicBezTo>
                <a:cubicBezTo>
                  <a:pt x="2740528" y="442055"/>
                  <a:pt x="2756136" y="442055"/>
                  <a:pt x="2756136" y="446002"/>
                </a:cubicBezTo>
                <a:cubicBezTo>
                  <a:pt x="2756136" y="442055"/>
                  <a:pt x="2740528" y="453814"/>
                  <a:pt x="2736613" y="453814"/>
                </a:cubicBezTo>
                <a:cubicBezTo>
                  <a:pt x="2744444" y="449908"/>
                  <a:pt x="2756136" y="449908"/>
                  <a:pt x="2763968" y="449908"/>
                </a:cubicBezTo>
                <a:cubicBezTo>
                  <a:pt x="2767829" y="449908"/>
                  <a:pt x="2787408" y="457720"/>
                  <a:pt x="2783492" y="457720"/>
                </a:cubicBezTo>
                <a:lnTo>
                  <a:pt x="2775904" y="461695"/>
                </a:lnTo>
                <a:lnTo>
                  <a:pt x="2775660" y="461625"/>
                </a:lnTo>
                <a:lnTo>
                  <a:pt x="2774119" y="462630"/>
                </a:lnTo>
                <a:lnTo>
                  <a:pt x="2773241" y="463090"/>
                </a:lnTo>
                <a:cubicBezTo>
                  <a:pt x="2767870" y="464555"/>
                  <a:pt x="2762010" y="465531"/>
                  <a:pt x="2760052" y="465531"/>
                </a:cubicBezTo>
                <a:cubicBezTo>
                  <a:pt x="2760052" y="465531"/>
                  <a:pt x="2740528" y="453814"/>
                  <a:pt x="2740528" y="461625"/>
                </a:cubicBezTo>
                <a:cubicBezTo>
                  <a:pt x="2740528" y="465531"/>
                  <a:pt x="2756136" y="465531"/>
                  <a:pt x="2756136" y="465531"/>
                </a:cubicBezTo>
                <a:cubicBezTo>
                  <a:pt x="2760052" y="469458"/>
                  <a:pt x="2762975" y="469458"/>
                  <a:pt x="2765899" y="467988"/>
                </a:cubicBezTo>
                <a:lnTo>
                  <a:pt x="2774119" y="462630"/>
                </a:lnTo>
                <a:lnTo>
                  <a:pt x="2775904" y="461695"/>
                </a:lnTo>
                <a:lnTo>
                  <a:pt x="2785939" y="464560"/>
                </a:lnTo>
                <a:cubicBezTo>
                  <a:pt x="2787408" y="466518"/>
                  <a:pt x="2787408" y="469458"/>
                  <a:pt x="2787408" y="473384"/>
                </a:cubicBezTo>
                <a:cubicBezTo>
                  <a:pt x="2787408" y="477290"/>
                  <a:pt x="2771745" y="473384"/>
                  <a:pt x="2771745" y="477290"/>
                </a:cubicBezTo>
                <a:cubicBezTo>
                  <a:pt x="2771745" y="477290"/>
                  <a:pt x="2775660" y="481195"/>
                  <a:pt x="2775660" y="481195"/>
                </a:cubicBezTo>
                <a:cubicBezTo>
                  <a:pt x="2779576" y="481195"/>
                  <a:pt x="2775660" y="485101"/>
                  <a:pt x="2775660" y="485101"/>
                </a:cubicBezTo>
                <a:cubicBezTo>
                  <a:pt x="2775660" y="481195"/>
                  <a:pt x="2791268" y="477290"/>
                  <a:pt x="2791268" y="477290"/>
                </a:cubicBezTo>
                <a:cubicBezTo>
                  <a:pt x="2795184" y="481195"/>
                  <a:pt x="2799100" y="481195"/>
                  <a:pt x="2803016" y="485101"/>
                </a:cubicBezTo>
                <a:cubicBezTo>
                  <a:pt x="2814708" y="492913"/>
                  <a:pt x="2826455" y="496860"/>
                  <a:pt x="2834232" y="504671"/>
                </a:cubicBezTo>
                <a:cubicBezTo>
                  <a:pt x="2838148" y="508577"/>
                  <a:pt x="2834232" y="516389"/>
                  <a:pt x="2842064" y="508577"/>
                </a:cubicBezTo>
                <a:cubicBezTo>
                  <a:pt x="2849895" y="504671"/>
                  <a:pt x="2849895" y="520336"/>
                  <a:pt x="2849895" y="524242"/>
                </a:cubicBezTo>
                <a:cubicBezTo>
                  <a:pt x="2849895" y="532053"/>
                  <a:pt x="2845979" y="543771"/>
                  <a:pt x="2838148" y="547718"/>
                </a:cubicBezTo>
                <a:cubicBezTo>
                  <a:pt x="2834232" y="547718"/>
                  <a:pt x="2834232" y="539865"/>
                  <a:pt x="2834232" y="539865"/>
                </a:cubicBezTo>
                <a:cubicBezTo>
                  <a:pt x="2838148" y="543771"/>
                  <a:pt x="2814708" y="543771"/>
                  <a:pt x="2814708" y="543771"/>
                </a:cubicBezTo>
                <a:cubicBezTo>
                  <a:pt x="2806932" y="543771"/>
                  <a:pt x="2799100" y="539865"/>
                  <a:pt x="2803016" y="528147"/>
                </a:cubicBezTo>
                <a:cubicBezTo>
                  <a:pt x="2803016" y="520336"/>
                  <a:pt x="2787408" y="520336"/>
                  <a:pt x="2783492" y="516389"/>
                </a:cubicBezTo>
                <a:lnTo>
                  <a:pt x="2772447" y="514088"/>
                </a:lnTo>
                <a:lnTo>
                  <a:pt x="2760052" y="508577"/>
                </a:lnTo>
                <a:cubicBezTo>
                  <a:pt x="2762010" y="510530"/>
                  <a:pt x="2766891" y="512483"/>
                  <a:pt x="2771772" y="513948"/>
                </a:cubicBezTo>
                <a:lnTo>
                  <a:pt x="2772447" y="514088"/>
                </a:lnTo>
                <a:lnTo>
                  <a:pt x="2773241" y="514441"/>
                </a:lnTo>
                <a:cubicBezTo>
                  <a:pt x="2778611" y="516399"/>
                  <a:pt x="2783492" y="518362"/>
                  <a:pt x="2783492" y="520336"/>
                </a:cubicBezTo>
                <a:cubicBezTo>
                  <a:pt x="2779576" y="524242"/>
                  <a:pt x="2748305" y="532053"/>
                  <a:pt x="2740528" y="532053"/>
                </a:cubicBezTo>
                <a:cubicBezTo>
                  <a:pt x="2736613" y="528147"/>
                  <a:pt x="2728781" y="524242"/>
                  <a:pt x="2728781" y="535959"/>
                </a:cubicBezTo>
                <a:cubicBezTo>
                  <a:pt x="2724865" y="539865"/>
                  <a:pt x="2713173" y="547718"/>
                  <a:pt x="2709257" y="547718"/>
                </a:cubicBezTo>
                <a:cubicBezTo>
                  <a:pt x="2717089" y="547718"/>
                  <a:pt x="2724865" y="551623"/>
                  <a:pt x="2736613" y="551623"/>
                </a:cubicBezTo>
                <a:cubicBezTo>
                  <a:pt x="2740528" y="551623"/>
                  <a:pt x="2752221" y="547718"/>
                  <a:pt x="2756136" y="551623"/>
                </a:cubicBezTo>
                <a:cubicBezTo>
                  <a:pt x="2752221" y="547718"/>
                  <a:pt x="2724865" y="563341"/>
                  <a:pt x="2740528" y="563341"/>
                </a:cubicBezTo>
                <a:cubicBezTo>
                  <a:pt x="2744444" y="563341"/>
                  <a:pt x="2748305" y="555529"/>
                  <a:pt x="2752221" y="555529"/>
                </a:cubicBezTo>
                <a:cubicBezTo>
                  <a:pt x="2756136" y="551623"/>
                  <a:pt x="2756136" y="559435"/>
                  <a:pt x="2763968" y="555529"/>
                </a:cubicBezTo>
                <a:cubicBezTo>
                  <a:pt x="2767829" y="555529"/>
                  <a:pt x="2775660" y="551623"/>
                  <a:pt x="2783492" y="551623"/>
                </a:cubicBezTo>
                <a:cubicBezTo>
                  <a:pt x="2791268" y="551623"/>
                  <a:pt x="2799100" y="555529"/>
                  <a:pt x="2806932" y="559435"/>
                </a:cubicBezTo>
                <a:cubicBezTo>
                  <a:pt x="2810792" y="559435"/>
                  <a:pt x="2838148" y="559435"/>
                  <a:pt x="2842064" y="559435"/>
                </a:cubicBezTo>
                <a:cubicBezTo>
                  <a:pt x="2838148" y="559435"/>
                  <a:pt x="2775660" y="598575"/>
                  <a:pt x="2771745" y="602481"/>
                </a:cubicBezTo>
                <a:cubicBezTo>
                  <a:pt x="2752221" y="610293"/>
                  <a:pt x="2736613" y="614198"/>
                  <a:pt x="2717089" y="618104"/>
                </a:cubicBezTo>
                <a:cubicBezTo>
                  <a:pt x="2709257" y="622051"/>
                  <a:pt x="2701481" y="622051"/>
                  <a:pt x="2693649" y="622051"/>
                </a:cubicBezTo>
                <a:cubicBezTo>
                  <a:pt x="2681902" y="618104"/>
                  <a:pt x="2689733" y="625957"/>
                  <a:pt x="2689733" y="625957"/>
                </a:cubicBezTo>
                <a:cubicBezTo>
                  <a:pt x="2685818" y="629863"/>
                  <a:pt x="2681902" y="625957"/>
                  <a:pt x="2678041" y="625957"/>
                </a:cubicBezTo>
                <a:cubicBezTo>
                  <a:pt x="2678041" y="625957"/>
                  <a:pt x="2670209" y="629863"/>
                  <a:pt x="2670209" y="629863"/>
                </a:cubicBezTo>
                <a:cubicBezTo>
                  <a:pt x="2666294" y="629863"/>
                  <a:pt x="2662378" y="629863"/>
                  <a:pt x="2658462" y="625957"/>
                </a:cubicBezTo>
                <a:cubicBezTo>
                  <a:pt x="2654601" y="625957"/>
                  <a:pt x="2642854" y="614198"/>
                  <a:pt x="2638938" y="614198"/>
                </a:cubicBezTo>
                <a:cubicBezTo>
                  <a:pt x="2638938" y="614198"/>
                  <a:pt x="2642854" y="633769"/>
                  <a:pt x="2646770" y="633769"/>
                </a:cubicBezTo>
                <a:cubicBezTo>
                  <a:pt x="2646770" y="641580"/>
                  <a:pt x="2635078" y="641580"/>
                  <a:pt x="2631162" y="645486"/>
                </a:cubicBezTo>
                <a:cubicBezTo>
                  <a:pt x="2623330" y="645486"/>
                  <a:pt x="2623330" y="649433"/>
                  <a:pt x="2615499" y="657245"/>
                </a:cubicBezTo>
                <a:cubicBezTo>
                  <a:pt x="2611638" y="665056"/>
                  <a:pt x="2603806" y="672909"/>
                  <a:pt x="2599891" y="676815"/>
                </a:cubicBezTo>
                <a:cubicBezTo>
                  <a:pt x="2595975" y="680721"/>
                  <a:pt x="2595975" y="684626"/>
                  <a:pt x="2588198" y="688532"/>
                </a:cubicBezTo>
                <a:cubicBezTo>
                  <a:pt x="2584282" y="688532"/>
                  <a:pt x="2580367" y="688532"/>
                  <a:pt x="2576451" y="692438"/>
                </a:cubicBezTo>
                <a:cubicBezTo>
                  <a:pt x="2572535" y="696344"/>
                  <a:pt x="2572535" y="700291"/>
                  <a:pt x="2560843" y="696344"/>
                </a:cubicBezTo>
                <a:cubicBezTo>
                  <a:pt x="2560843" y="696344"/>
                  <a:pt x="2560843" y="704196"/>
                  <a:pt x="2560843" y="704196"/>
                </a:cubicBezTo>
                <a:cubicBezTo>
                  <a:pt x="2560843" y="704196"/>
                  <a:pt x="2553011" y="700291"/>
                  <a:pt x="2553011" y="700291"/>
                </a:cubicBezTo>
                <a:cubicBezTo>
                  <a:pt x="2545235" y="700291"/>
                  <a:pt x="2537403" y="712008"/>
                  <a:pt x="2533487" y="708102"/>
                </a:cubicBezTo>
                <a:cubicBezTo>
                  <a:pt x="2529572" y="708102"/>
                  <a:pt x="2541319" y="684626"/>
                  <a:pt x="2545235" y="688532"/>
                </a:cubicBezTo>
                <a:cubicBezTo>
                  <a:pt x="2537403" y="680721"/>
                  <a:pt x="2525711" y="696344"/>
                  <a:pt x="2521795" y="700291"/>
                </a:cubicBezTo>
                <a:cubicBezTo>
                  <a:pt x="2521795" y="704196"/>
                  <a:pt x="2529572" y="708102"/>
                  <a:pt x="2525711" y="712008"/>
                </a:cubicBezTo>
                <a:cubicBezTo>
                  <a:pt x="2525711" y="712008"/>
                  <a:pt x="2517879" y="712008"/>
                  <a:pt x="2517879" y="712008"/>
                </a:cubicBezTo>
                <a:cubicBezTo>
                  <a:pt x="2510048" y="708102"/>
                  <a:pt x="2502271" y="708102"/>
                  <a:pt x="2498355" y="712008"/>
                </a:cubicBezTo>
                <a:cubicBezTo>
                  <a:pt x="2498355" y="712008"/>
                  <a:pt x="2490524" y="712008"/>
                  <a:pt x="2490524" y="715914"/>
                </a:cubicBezTo>
                <a:cubicBezTo>
                  <a:pt x="2490524" y="715914"/>
                  <a:pt x="2498355" y="723767"/>
                  <a:pt x="2498355" y="723767"/>
                </a:cubicBezTo>
                <a:cubicBezTo>
                  <a:pt x="2494440" y="731578"/>
                  <a:pt x="2482747" y="727672"/>
                  <a:pt x="2474915" y="727672"/>
                </a:cubicBezTo>
                <a:cubicBezTo>
                  <a:pt x="2463223" y="731578"/>
                  <a:pt x="2474915" y="735484"/>
                  <a:pt x="2478831" y="739390"/>
                </a:cubicBezTo>
                <a:cubicBezTo>
                  <a:pt x="2486608" y="739390"/>
                  <a:pt x="2490524" y="751148"/>
                  <a:pt x="2482747" y="751148"/>
                </a:cubicBezTo>
                <a:cubicBezTo>
                  <a:pt x="2482747" y="751148"/>
                  <a:pt x="2463223" y="755054"/>
                  <a:pt x="2463223" y="755054"/>
                </a:cubicBezTo>
                <a:cubicBezTo>
                  <a:pt x="2463223" y="758960"/>
                  <a:pt x="2474915" y="758960"/>
                  <a:pt x="2474915" y="758960"/>
                </a:cubicBezTo>
                <a:cubicBezTo>
                  <a:pt x="2482747" y="762866"/>
                  <a:pt x="2478831" y="762866"/>
                  <a:pt x="2478831" y="766772"/>
                </a:cubicBezTo>
                <a:cubicBezTo>
                  <a:pt x="2482747" y="770677"/>
                  <a:pt x="2463223" y="770677"/>
                  <a:pt x="2463223" y="770677"/>
                </a:cubicBezTo>
                <a:cubicBezTo>
                  <a:pt x="2463223" y="770677"/>
                  <a:pt x="2478831" y="774624"/>
                  <a:pt x="2474915" y="778530"/>
                </a:cubicBezTo>
                <a:cubicBezTo>
                  <a:pt x="2474915" y="778530"/>
                  <a:pt x="2474915" y="778530"/>
                  <a:pt x="2471000" y="778530"/>
                </a:cubicBezTo>
                <a:cubicBezTo>
                  <a:pt x="2471000" y="782436"/>
                  <a:pt x="2474915" y="782436"/>
                  <a:pt x="2471000" y="782436"/>
                </a:cubicBezTo>
                <a:cubicBezTo>
                  <a:pt x="2471000" y="786342"/>
                  <a:pt x="2455391" y="782436"/>
                  <a:pt x="2455391" y="782436"/>
                </a:cubicBezTo>
                <a:cubicBezTo>
                  <a:pt x="2459307" y="786342"/>
                  <a:pt x="2467084" y="786342"/>
                  <a:pt x="2471000" y="790248"/>
                </a:cubicBezTo>
                <a:cubicBezTo>
                  <a:pt x="2471000" y="790248"/>
                  <a:pt x="2451476" y="790248"/>
                  <a:pt x="2451476" y="790248"/>
                </a:cubicBezTo>
                <a:cubicBezTo>
                  <a:pt x="2455391" y="794153"/>
                  <a:pt x="2467084" y="798059"/>
                  <a:pt x="2455391" y="798059"/>
                </a:cubicBezTo>
                <a:cubicBezTo>
                  <a:pt x="2451476" y="798059"/>
                  <a:pt x="2435868" y="802006"/>
                  <a:pt x="2435868" y="802006"/>
                </a:cubicBezTo>
                <a:cubicBezTo>
                  <a:pt x="2435868" y="802006"/>
                  <a:pt x="2443644" y="805912"/>
                  <a:pt x="2443644" y="805912"/>
                </a:cubicBezTo>
                <a:cubicBezTo>
                  <a:pt x="2447560" y="809818"/>
                  <a:pt x="2439783" y="813723"/>
                  <a:pt x="2443644" y="813723"/>
                </a:cubicBezTo>
                <a:cubicBezTo>
                  <a:pt x="2447560" y="817629"/>
                  <a:pt x="2447560" y="825482"/>
                  <a:pt x="2447560" y="829388"/>
                </a:cubicBezTo>
                <a:cubicBezTo>
                  <a:pt x="2447560" y="833294"/>
                  <a:pt x="2435868" y="837199"/>
                  <a:pt x="2435868" y="837199"/>
                </a:cubicBezTo>
                <a:cubicBezTo>
                  <a:pt x="2435868" y="841105"/>
                  <a:pt x="2447560" y="837199"/>
                  <a:pt x="2439783" y="845011"/>
                </a:cubicBezTo>
                <a:cubicBezTo>
                  <a:pt x="2435868" y="845011"/>
                  <a:pt x="2431952" y="848917"/>
                  <a:pt x="2428036" y="852864"/>
                </a:cubicBezTo>
                <a:cubicBezTo>
                  <a:pt x="2428036" y="852864"/>
                  <a:pt x="2439783" y="852864"/>
                  <a:pt x="2439783" y="852864"/>
                </a:cubicBezTo>
                <a:cubicBezTo>
                  <a:pt x="2435868" y="860675"/>
                  <a:pt x="2420204" y="856770"/>
                  <a:pt x="2431952" y="864581"/>
                </a:cubicBezTo>
                <a:cubicBezTo>
                  <a:pt x="2443644" y="868487"/>
                  <a:pt x="2424120" y="868487"/>
                  <a:pt x="2420204" y="868487"/>
                </a:cubicBezTo>
                <a:cubicBezTo>
                  <a:pt x="2443644" y="880246"/>
                  <a:pt x="2408512" y="880246"/>
                  <a:pt x="2412428" y="888057"/>
                </a:cubicBezTo>
                <a:cubicBezTo>
                  <a:pt x="2412428" y="884151"/>
                  <a:pt x="2416344" y="876340"/>
                  <a:pt x="2412428" y="872393"/>
                </a:cubicBezTo>
                <a:cubicBezTo>
                  <a:pt x="2412428" y="872393"/>
                  <a:pt x="2400681" y="884151"/>
                  <a:pt x="2400681" y="876340"/>
                </a:cubicBezTo>
                <a:cubicBezTo>
                  <a:pt x="2400681" y="880246"/>
                  <a:pt x="2400681" y="880246"/>
                  <a:pt x="2400681" y="880246"/>
                </a:cubicBezTo>
                <a:cubicBezTo>
                  <a:pt x="2404596" y="872393"/>
                  <a:pt x="2392904" y="876340"/>
                  <a:pt x="2392904" y="880246"/>
                </a:cubicBezTo>
                <a:cubicBezTo>
                  <a:pt x="2392904" y="876340"/>
                  <a:pt x="2400681" y="872393"/>
                  <a:pt x="2400681" y="868487"/>
                </a:cubicBezTo>
                <a:cubicBezTo>
                  <a:pt x="2400681" y="864581"/>
                  <a:pt x="2388988" y="876340"/>
                  <a:pt x="2388988" y="872393"/>
                </a:cubicBezTo>
                <a:cubicBezTo>
                  <a:pt x="2388988" y="872393"/>
                  <a:pt x="2392904" y="868487"/>
                  <a:pt x="2388988" y="864581"/>
                </a:cubicBezTo>
                <a:cubicBezTo>
                  <a:pt x="2385073" y="868487"/>
                  <a:pt x="2385073" y="868487"/>
                  <a:pt x="2381157" y="868487"/>
                </a:cubicBezTo>
                <a:cubicBezTo>
                  <a:pt x="2377241" y="864581"/>
                  <a:pt x="2388988" y="860675"/>
                  <a:pt x="2388988" y="860675"/>
                </a:cubicBezTo>
                <a:cubicBezTo>
                  <a:pt x="2388988" y="860675"/>
                  <a:pt x="2385073" y="860675"/>
                  <a:pt x="2385073" y="856770"/>
                </a:cubicBezTo>
                <a:cubicBezTo>
                  <a:pt x="2385073" y="856770"/>
                  <a:pt x="2388988" y="852864"/>
                  <a:pt x="2385073" y="852864"/>
                </a:cubicBezTo>
                <a:cubicBezTo>
                  <a:pt x="2385073" y="848917"/>
                  <a:pt x="2377241" y="864581"/>
                  <a:pt x="2377241" y="864581"/>
                </a:cubicBezTo>
                <a:cubicBezTo>
                  <a:pt x="2377241" y="864581"/>
                  <a:pt x="2377241" y="852864"/>
                  <a:pt x="2377241" y="852864"/>
                </a:cubicBezTo>
                <a:cubicBezTo>
                  <a:pt x="2377241" y="856770"/>
                  <a:pt x="2365549" y="856770"/>
                  <a:pt x="2361633" y="856770"/>
                </a:cubicBezTo>
                <a:cubicBezTo>
                  <a:pt x="2353856" y="860675"/>
                  <a:pt x="2346025" y="856770"/>
                  <a:pt x="2338193" y="852864"/>
                </a:cubicBezTo>
                <a:cubicBezTo>
                  <a:pt x="2334277" y="848917"/>
                  <a:pt x="2330417" y="845011"/>
                  <a:pt x="2326501" y="841105"/>
                </a:cubicBezTo>
                <a:cubicBezTo>
                  <a:pt x="2322585" y="841105"/>
                  <a:pt x="2326501" y="845011"/>
                  <a:pt x="2322585" y="841105"/>
                </a:cubicBezTo>
                <a:cubicBezTo>
                  <a:pt x="2318669" y="841105"/>
                  <a:pt x="2314754" y="821535"/>
                  <a:pt x="2314754" y="821535"/>
                </a:cubicBezTo>
                <a:cubicBezTo>
                  <a:pt x="2310893" y="829388"/>
                  <a:pt x="2306977" y="821535"/>
                  <a:pt x="2303061" y="817629"/>
                </a:cubicBezTo>
                <a:cubicBezTo>
                  <a:pt x="2295230" y="809818"/>
                  <a:pt x="2291314" y="809818"/>
                  <a:pt x="2295230" y="802006"/>
                </a:cubicBezTo>
                <a:cubicBezTo>
                  <a:pt x="2295230" y="798059"/>
                  <a:pt x="2287453" y="794153"/>
                  <a:pt x="2287453" y="786342"/>
                </a:cubicBezTo>
                <a:cubicBezTo>
                  <a:pt x="2283537" y="778530"/>
                  <a:pt x="2275706" y="782436"/>
                  <a:pt x="2275706" y="782436"/>
                </a:cubicBezTo>
                <a:cubicBezTo>
                  <a:pt x="2275706" y="782436"/>
                  <a:pt x="2283537" y="778530"/>
                  <a:pt x="2279622" y="774624"/>
                </a:cubicBezTo>
                <a:cubicBezTo>
                  <a:pt x="2279622" y="770677"/>
                  <a:pt x="2267929" y="778530"/>
                  <a:pt x="2271790" y="770677"/>
                </a:cubicBezTo>
                <a:cubicBezTo>
                  <a:pt x="2271790" y="766772"/>
                  <a:pt x="2275706" y="758960"/>
                  <a:pt x="2279622" y="758960"/>
                </a:cubicBezTo>
                <a:cubicBezTo>
                  <a:pt x="2283537" y="758960"/>
                  <a:pt x="2291314" y="751148"/>
                  <a:pt x="2291314" y="755054"/>
                </a:cubicBezTo>
                <a:cubicBezTo>
                  <a:pt x="2291314" y="755054"/>
                  <a:pt x="2291314" y="766772"/>
                  <a:pt x="2291314" y="766772"/>
                </a:cubicBezTo>
                <a:cubicBezTo>
                  <a:pt x="2299146" y="762866"/>
                  <a:pt x="2291314" y="755054"/>
                  <a:pt x="2291314" y="747201"/>
                </a:cubicBezTo>
                <a:cubicBezTo>
                  <a:pt x="2291314" y="739390"/>
                  <a:pt x="2303061" y="747201"/>
                  <a:pt x="2299146" y="751148"/>
                </a:cubicBezTo>
                <a:cubicBezTo>
                  <a:pt x="2303061" y="747201"/>
                  <a:pt x="2291314" y="735484"/>
                  <a:pt x="2295230" y="735484"/>
                </a:cubicBezTo>
                <a:cubicBezTo>
                  <a:pt x="2291314" y="739390"/>
                  <a:pt x="2291314" y="743296"/>
                  <a:pt x="2287453" y="739390"/>
                </a:cubicBezTo>
                <a:lnTo>
                  <a:pt x="2281327" y="734501"/>
                </a:lnTo>
                <a:lnTo>
                  <a:pt x="2275706" y="727672"/>
                </a:lnTo>
                <a:cubicBezTo>
                  <a:pt x="2275706" y="727672"/>
                  <a:pt x="2277664" y="730602"/>
                  <a:pt x="2280111" y="733531"/>
                </a:cubicBezTo>
                <a:lnTo>
                  <a:pt x="2281327" y="734501"/>
                </a:lnTo>
                <a:lnTo>
                  <a:pt x="2282538" y="735972"/>
                </a:lnTo>
                <a:cubicBezTo>
                  <a:pt x="2285468" y="739390"/>
                  <a:pt x="2287426" y="743296"/>
                  <a:pt x="2283537" y="747201"/>
                </a:cubicBezTo>
                <a:cubicBezTo>
                  <a:pt x="2279622" y="747201"/>
                  <a:pt x="2275706" y="755054"/>
                  <a:pt x="2275706" y="751148"/>
                </a:cubicBezTo>
                <a:cubicBezTo>
                  <a:pt x="2271790" y="747201"/>
                  <a:pt x="2275706" y="743296"/>
                  <a:pt x="2275706" y="739390"/>
                </a:cubicBezTo>
                <a:cubicBezTo>
                  <a:pt x="2271790" y="739390"/>
                  <a:pt x="2260098" y="755054"/>
                  <a:pt x="2260098" y="755054"/>
                </a:cubicBezTo>
                <a:cubicBezTo>
                  <a:pt x="2256182" y="751148"/>
                  <a:pt x="2260098" y="735484"/>
                  <a:pt x="2264014" y="731578"/>
                </a:cubicBezTo>
                <a:cubicBezTo>
                  <a:pt x="2256182" y="735484"/>
                  <a:pt x="2256182" y="739390"/>
                  <a:pt x="2252266" y="727672"/>
                </a:cubicBezTo>
                <a:cubicBezTo>
                  <a:pt x="2252266" y="723767"/>
                  <a:pt x="2252266" y="719820"/>
                  <a:pt x="2252266" y="715914"/>
                </a:cubicBezTo>
                <a:cubicBezTo>
                  <a:pt x="2256182" y="712008"/>
                  <a:pt x="2260098" y="708102"/>
                  <a:pt x="2267929" y="708102"/>
                </a:cubicBezTo>
                <a:cubicBezTo>
                  <a:pt x="2267929" y="708102"/>
                  <a:pt x="2283537" y="708102"/>
                  <a:pt x="2283537" y="708102"/>
                </a:cubicBezTo>
                <a:cubicBezTo>
                  <a:pt x="2283537" y="708102"/>
                  <a:pt x="2267929" y="704196"/>
                  <a:pt x="2264014" y="704196"/>
                </a:cubicBezTo>
                <a:cubicBezTo>
                  <a:pt x="2260098" y="704196"/>
                  <a:pt x="2256182" y="712008"/>
                  <a:pt x="2252266" y="715914"/>
                </a:cubicBezTo>
                <a:cubicBezTo>
                  <a:pt x="2248350" y="719820"/>
                  <a:pt x="2240574" y="704196"/>
                  <a:pt x="2240574" y="704196"/>
                </a:cubicBezTo>
                <a:cubicBezTo>
                  <a:pt x="2244490" y="700291"/>
                  <a:pt x="2260098" y="696344"/>
                  <a:pt x="2260098" y="696344"/>
                </a:cubicBezTo>
                <a:cubicBezTo>
                  <a:pt x="2256182" y="696344"/>
                  <a:pt x="2232742" y="704196"/>
                  <a:pt x="2232742" y="700291"/>
                </a:cubicBezTo>
                <a:cubicBezTo>
                  <a:pt x="2228827" y="696344"/>
                  <a:pt x="2279622" y="665056"/>
                  <a:pt x="2291314" y="672909"/>
                </a:cubicBezTo>
                <a:cubicBezTo>
                  <a:pt x="2287453" y="668962"/>
                  <a:pt x="2279622" y="668962"/>
                  <a:pt x="2279622" y="668962"/>
                </a:cubicBezTo>
                <a:cubicBezTo>
                  <a:pt x="2279622" y="668962"/>
                  <a:pt x="2291314" y="668962"/>
                  <a:pt x="2291314" y="668962"/>
                </a:cubicBezTo>
                <a:cubicBezTo>
                  <a:pt x="2291314" y="661150"/>
                  <a:pt x="2267929" y="672909"/>
                  <a:pt x="2264014" y="672909"/>
                </a:cubicBezTo>
                <a:cubicBezTo>
                  <a:pt x="2256182" y="676815"/>
                  <a:pt x="2248350" y="684626"/>
                  <a:pt x="2240574" y="688532"/>
                </a:cubicBezTo>
                <a:cubicBezTo>
                  <a:pt x="2232742" y="692438"/>
                  <a:pt x="2224966" y="700291"/>
                  <a:pt x="2224966" y="688532"/>
                </a:cubicBezTo>
                <a:cubicBezTo>
                  <a:pt x="2224966" y="680721"/>
                  <a:pt x="2240574" y="684626"/>
                  <a:pt x="2240574" y="684626"/>
                </a:cubicBezTo>
                <a:cubicBezTo>
                  <a:pt x="2240574" y="684626"/>
                  <a:pt x="2221050" y="680721"/>
                  <a:pt x="2232742" y="676815"/>
                </a:cubicBezTo>
                <a:cubicBezTo>
                  <a:pt x="2240574" y="676815"/>
                  <a:pt x="2244490" y="672909"/>
                  <a:pt x="2248350" y="668962"/>
                </a:cubicBezTo>
                <a:cubicBezTo>
                  <a:pt x="2240574" y="672909"/>
                  <a:pt x="2209303" y="665056"/>
                  <a:pt x="2236658" y="657245"/>
                </a:cubicBezTo>
                <a:cubicBezTo>
                  <a:pt x="2244490" y="657245"/>
                  <a:pt x="2256182" y="653339"/>
                  <a:pt x="2264014" y="657245"/>
                </a:cubicBezTo>
                <a:cubicBezTo>
                  <a:pt x="2264014" y="657245"/>
                  <a:pt x="2283537" y="665056"/>
                  <a:pt x="2283537" y="661150"/>
                </a:cubicBezTo>
                <a:cubicBezTo>
                  <a:pt x="2283537" y="661150"/>
                  <a:pt x="2267929" y="657245"/>
                  <a:pt x="2267929" y="657245"/>
                </a:cubicBezTo>
                <a:cubicBezTo>
                  <a:pt x="2264014" y="653339"/>
                  <a:pt x="2256182" y="653339"/>
                  <a:pt x="2252266" y="653339"/>
                </a:cubicBezTo>
                <a:cubicBezTo>
                  <a:pt x="2248350" y="653339"/>
                  <a:pt x="2224966" y="661150"/>
                  <a:pt x="2221050" y="657245"/>
                </a:cubicBezTo>
                <a:cubicBezTo>
                  <a:pt x="2217134" y="649433"/>
                  <a:pt x="2240574" y="641580"/>
                  <a:pt x="2244490" y="641580"/>
                </a:cubicBezTo>
                <a:cubicBezTo>
                  <a:pt x="2248350" y="641580"/>
                  <a:pt x="2271790" y="645486"/>
                  <a:pt x="2271790" y="649433"/>
                </a:cubicBezTo>
                <a:cubicBezTo>
                  <a:pt x="2271790" y="645486"/>
                  <a:pt x="2271790" y="641580"/>
                  <a:pt x="2275706" y="645486"/>
                </a:cubicBezTo>
                <a:cubicBezTo>
                  <a:pt x="2279622" y="649433"/>
                  <a:pt x="2287453" y="649433"/>
                  <a:pt x="2291314" y="649433"/>
                </a:cubicBezTo>
                <a:cubicBezTo>
                  <a:pt x="2291314" y="649433"/>
                  <a:pt x="2283537" y="645486"/>
                  <a:pt x="2283537" y="645486"/>
                </a:cubicBezTo>
                <a:cubicBezTo>
                  <a:pt x="2283537" y="645486"/>
                  <a:pt x="2287453" y="645486"/>
                  <a:pt x="2287453" y="645486"/>
                </a:cubicBezTo>
                <a:cubicBezTo>
                  <a:pt x="2291314" y="641580"/>
                  <a:pt x="2275706" y="641580"/>
                  <a:pt x="2275706" y="641580"/>
                </a:cubicBezTo>
                <a:cubicBezTo>
                  <a:pt x="2275706" y="641580"/>
                  <a:pt x="2267929" y="633769"/>
                  <a:pt x="2267929" y="637674"/>
                </a:cubicBezTo>
                <a:cubicBezTo>
                  <a:pt x="2267929" y="649433"/>
                  <a:pt x="2260098" y="637674"/>
                  <a:pt x="2256182" y="637674"/>
                </a:cubicBezTo>
                <a:cubicBezTo>
                  <a:pt x="2256182" y="637674"/>
                  <a:pt x="2248350" y="637674"/>
                  <a:pt x="2248350" y="633769"/>
                </a:cubicBezTo>
                <a:cubicBezTo>
                  <a:pt x="2244490" y="641580"/>
                  <a:pt x="2236658" y="645486"/>
                  <a:pt x="2228827" y="645486"/>
                </a:cubicBezTo>
                <a:cubicBezTo>
                  <a:pt x="2224966" y="649433"/>
                  <a:pt x="2224966" y="641580"/>
                  <a:pt x="2228827" y="641580"/>
                </a:cubicBezTo>
                <a:cubicBezTo>
                  <a:pt x="2232742" y="637674"/>
                  <a:pt x="2236658" y="637674"/>
                  <a:pt x="2236658" y="633769"/>
                </a:cubicBezTo>
                <a:lnTo>
                  <a:pt x="2250761" y="628908"/>
                </a:lnTo>
                <a:lnTo>
                  <a:pt x="2252266" y="629863"/>
                </a:lnTo>
                <a:lnTo>
                  <a:pt x="2251316" y="628914"/>
                </a:lnTo>
                <a:lnTo>
                  <a:pt x="2267929" y="629863"/>
                </a:lnTo>
                <a:cubicBezTo>
                  <a:pt x="2279622" y="629863"/>
                  <a:pt x="2287453" y="645486"/>
                  <a:pt x="2299146" y="645486"/>
                </a:cubicBezTo>
                <a:cubicBezTo>
                  <a:pt x="2299146" y="645486"/>
                  <a:pt x="2283537" y="633769"/>
                  <a:pt x="2283537" y="633769"/>
                </a:cubicBezTo>
                <a:cubicBezTo>
                  <a:pt x="2283537" y="633769"/>
                  <a:pt x="2291314" y="633769"/>
                  <a:pt x="2295230" y="633769"/>
                </a:cubicBezTo>
                <a:cubicBezTo>
                  <a:pt x="2291314" y="633769"/>
                  <a:pt x="2279622" y="629863"/>
                  <a:pt x="2275706" y="629863"/>
                </a:cubicBezTo>
                <a:cubicBezTo>
                  <a:pt x="2279622" y="629863"/>
                  <a:pt x="2271790" y="622051"/>
                  <a:pt x="2267929" y="625957"/>
                </a:cubicBezTo>
                <a:cubicBezTo>
                  <a:pt x="2271790" y="622051"/>
                  <a:pt x="2275706" y="622051"/>
                  <a:pt x="2279622" y="622051"/>
                </a:cubicBezTo>
                <a:cubicBezTo>
                  <a:pt x="2279622" y="618104"/>
                  <a:pt x="2260098" y="625957"/>
                  <a:pt x="2260098" y="625957"/>
                </a:cubicBezTo>
                <a:cubicBezTo>
                  <a:pt x="2260098" y="625957"/>
                  <a:pt x="2248350" y="625957"/>
                  <a:pt x="2248350" y="625957"/>
                </a:cubicBezTo>
                <a:lnTo>
                  <a:pt x="2251316" y="628914"/>
                </a:lnTo>
                <a:lnTo>
                  <a:pt x="2250825" y="628886"/>
                </a:lnTo>
                <a:lnTo>
                  <a:pt x="2250761" y="628908"/>
                </a:lnTo>
                <a:lnTo>
                  <a:pt x="2242994" y="623983"/>
                </a:lnTo>
                <a:cubicBezTo>
                  <a:pt x="2239581" y="621044"/>
                  <a:pt x="2236658" y="618104"/>
                  <a:pt x="2236658" y="618104"/>
                </a:cubicBezTo>
                <a:cubicBezTo>
                  <a:pt x="2240574" y="614198"/>
                  <a:pt x="2240574" y="618104"/>
                  <a:pt x="2244490" y="614198"/>
                </a:cubicBezTo>
                <a:cubicBezTo>
                  <a:pt x="2248350" y="610293"/>
                  <a:pt x="2252266" y="610293"/>
                  <a:pt x="2256182" y="614198"/>
                </a:cubicBezTo>
                <a:cubicBezTo>
                  <a:pt x="2260098" y="614198"/>
                  <a:pt x="2264014" y="614198"/>
                  <a:pt x="2267929" y="614198"/>
                </a:cubicBezTo>
                <a:cubicBezTo>
                  <a:pt x="2271790" y="614198"/>
                  <a:pt x="2279622" y="610293"/>
                  <a:pt x="2279622" y="606387"/>
                </a:cubicBezTo>
                <a:cubicBezTo>
                  <a:pt x="2279622" y="606387"/>
                  <a:pt x="2271790" y="606387"/>
                  <a:pt x="2271790" y="606387"/>
                </a:cubicBezTo>
                <a:cubicBezTo>
                  <a:pt x="2271790" y="602481"/>
                  <a:pt x="2271790" y="598575"/>
                  <a:pt x="2275706" y="594628"/>
                </a:cubicBezTo>
                <a:cubicBezTo>
                  <a:pt x="2275706" y="590723"/>
                  <a:pt x="2283537" y="598575"/>
                  <a:pt x="2287453" y="594628"/>
                </a:cubicBezTo>
                <a:cubicBezTo>
                  <a:pt x="2287453" y="594628"/>
                  <a:pt x="2279622" y="594628"/>
                  <a:pt x="2279622" y="590723"/>
                </a:cubicBezTo>
                <a:cubicBezTo>
                  <a:pt x="2279622" y="582911"/>
                  <a:pt x="2287453" y="586817"/>
                  <a:pt x="2287453" y="582911"/>
                </a:cubicBezTo>
                <a:cubicBezTo>
                  <a:pt x="2291314" y="579005"/>
                  <a:pt x="2275706" y="575099"/>
                  <a:pt x="2287453" y="571193"/>
                </a:cubicBezTo>
                <a:cubicBezTo>
                  <a:pt x="2287453" y="571193"/>
                  <a:pt x="2291314" y="567247"/>
                  <a:pt x="2287453" y="563341"/>
                </a:cubicBezTo>
                <a:cubicBezTo>
                  <a:pt x="2287453" y="563341"/>
                  <a:pt x="2275706" y="563341"/>
                  <a:pt x="2275706" y="559435"/>
                </a:cubicBezTo>
                <a:cubicBezTo>
                  <a:pt x="2267929" y="559435"/>
                  <a:pt x="2264014" y="563341"/>
                  <a:pt x="2260098" y="563341"/>
                </a:cubicBezTo>
                <a:cubicBezTo>
                  <a:pt x="2248350" y="563341"/>
                  <a:pt x="2240574" y="551623"/>
                  <a:pt x="2228827" y="547718"/>
                </a:cubicBezTo>
                <a:cubicBezTo>
                  <a:pt x="2221050" y="547718"/>
                  <a:pt x="2201526" y="535959"/>
                  <a:pt x="2217134" y="535959"/>
                </a:cubicBezTo>
                <a:cubicBezTo>
                  <a:pt x="2232742" y="532053"/>
                  <a:pt x="2256182" y="539865"/>
                  <a:pt x="2271790" y="551623"/>
                </a:cubicBezTo>
                <a:cubicBezTo>
                  <a:pt x="2271790" y="551623"/>
                  <a:pt x="2283537" y="551623"/>
                  <a:pt x="2283537" y="547718"/>
                </a:cubicBezTo>
                <a:cubicBezTo>
                  <a:pt x="2279622" y="543771"/>
                  <a:pt x="2279622" y="539865"/>
                  <a:pt x="2275706" y="535959"/>
                </a:cubicBezTo>
                <a:cubicBezTo>
                  <a:pt x="2271790" y="532053"/>
                  <a:pt x="2275706" y="532053"/>
                  <a:pt x="2271790" y="532053"/>
                </a:cubicBezTo>
                <a:cubicBezTo>
                  <a:pt x="2267929" y="532053"/>
                  <a:pt x="2260098" y="535959"/>
                  <a:pt x="2260098" y="535959"/>
                </a:cubicBezTo>
                <a:cubicBezTo>
                  <a:pt x="2256182" y="532053"/>
                  <a:pt x="2260098" y="532053"/>
                  <a:pt x="2260098" y="528147"/>
                </a:cubicBezTo>
                <a:cubicBezTo>
                  <a:pt x="2260098" y="528147"/>
                  <a:pt x="2260098" y="524242"/>
                  <a:pt x="2260098" y="524242"/>
                </a:cubicBezTo>
                <a:cubicBezTo>
                  <a:pt x="2260098" y="520336"/>
                  <a:pt x="2252266" y="516389"/>
                  <a:pt x="2252266" y="516389"/>
                </a:cubicBezTo>
                <a:cubicBezTo>
                  <a:pt x="2252266" y="512483"/>
                  <a:pt x="2267929" y="512483"/>
                  <a:pt x="2271790" y="512483"/>
                </a:cubicBezTo>
                <a:cubicBezTo>
                  <a:pt x="2264014" y="512483"/>
                  <a:pt x="2256182" y="512483"/>
                  <a:pt x="2248350" y="512483"/>
                </a:cubicBezTo>
                <a:cubicBezTo>
                  <a:pt x="2248350" y="512483"/>
                  <a:pt x="2236658" y="516389"/>
                  <a:pt x="2240574" y="512483"/>
                </a:cubicBezTo>
                <a:cubicBezTo>
                  <a:pt x="2244490" y="508577"/>
                  <a:pt x="2252266" y="508577"/>
                  <a:pt x="2256182" y="508577"/>
                </a:cubicBezTo>
                <a:cubicBezTo>
                  <a:pt x="2260098" y="508577"/>
                  <a:pt x="2264014" y="504671"/>
                  <a:pt x="2264014" y="500766"/>
                </a:cubicBezTo>
                <a:cubicBezTo>
                  <a:pt x="2260098" y="500766"/>
                  <a:pt x="2256182" y="504671"/>
                  <a:pt x="2252266" y="504671"/>
                </a:cubicBezTo>
                <a:cubicBezTo>
                  <a:pt x="2252266" y="504671"/>
                  <a:pt x="2248350" y="504671"/>
                  <a:pt x="2244490" y="504671"/>
                </a:cubicBezTo>
                <a:cubicBezTo>
                  <a:pt x="2244490" y="504671"/>
                  <a:pt x="2228827" y="508577"/>
                  <a:pt x="2228827" y="508577"/>
                </a:cubicBezTo>
                <a:cubicBezTo>
                  <a:pt x="2228827" y="508577"/>
                  <a:pt x="2240574" y="492913"/>
                  <a:pt x="2240574" y="492913"/>
                </a:cubicBezTo>
                <a:cubicBezTo>
                  <a:pt x="2236658" y="492913"/>
                  <a:pt x="2232742" y="500766"/>
                  <a:pt x="2228827" y="492913"/>
                </a:cubicBezTo>
                <a:cubicBezTo>
                  <a:pt x="2228827" y="492913"/>
                  <a:pt x="2221050" y="481195"/>
                  <a:pt x="2221050" y="477290"/>
                </a:cubicBezTo>
                <a:cubicBezTo>
                  <a:pt x="2221050" y="477290"/>
                  <a:pt x="2228827" y="500766"/>
                  <a:pt x="2228827" y="500766"/>
                </a:cubicBezTo>
                <a:cubicBezTo>
                  <a:pt x="2224966" y="504671"/>
                  <a:pt x="2217134" y="500766"/>
                  <a:pt x="2217134" y="512483"/>
                </a:cubicBezTo>
                <a:cubicBezTo>
                  <a:pt x="2213218" y="520336"/>
                  <a:pt x="2197610" y="512483"/>
                  <a:pt x="2193695" y="512483"/>
                </a:cubicBezTo>
                <a:cubicBezTo>
                  <a:pt x="2189779" y="512483"/>
                  <a:pt x="2193695" y="512483"/>
                  <a:pt x="2185863" y="508577"/>
                </a:cubicBezTo>
                <a:cubicBezTo>
                  <a:pt x="2185863" y="508577"/>
                  <a:pt x="2181947" y="504671"/>
                  <a:pt x="2181947" y="504671"/>
                </a:cubicBezTo>
                <a:cubicBezTo>
                  <a:pt x="2181947" y="504671"/>
                  <a:pt x="2189779" y="496860"/>
                  <a:pt x="2189779" y="496860"/>
                </a:cubicBezTo>
                <a:cubicBezTo>
                  <a:pt x="2197610" y="496860"/>
                  <a:pt x="2201526" y="496860"/>
                  <a:pt x="2205387" y="492913"/>
                </a:cubicBezTo>
                <a:cubicBezTo>
                  <a:pt x="2201526" y="496860"/>
                  <a:pt x="2185863" y="496860"/>
                  <a:pt x="2193695" y="489007"/>
                </a:cubicBezTo>
                <a:cubicBezTo>
                  <a:pt x="2197610" y="489007"/>
                  <a:pt x="2185863" y="485101"/>
                  <a:pt x="2185863" y="485101"/>
                </a:cubicBezTo>
                <a:cubicBezTo>
                  <a:pt x="2181947" y="481195"/>
                  <a:pt x="2193695" y="481195"/>
                  <a:pt x="2193695" y="477290"/>
                </a:cubicBezTo>
                <a:cubicBezTo>
                  <a:pt x="2193695" y="477290"/>
                  <a:pt x="2189779" y="477290"/>
                  <a:pt x="2189779" y="477290"/>
                </a:cubicBezTo>
                <a:cubicBezTo>
                  <a:pt x="2189779" y="473384"/>
                  <a:pt x="2197610" y="477290"/>
                  <a:pt x="2197610" y="477290"/>
                </a:cubicBezTo>
                <a:cubicBezTo>
                  <a:pt x="2193695" y="492913"/>
                  <a:pt x="2205387" y="469478"/>
                  <a:pt x="2209303" y="473384"/>
                </a:cubicBezTo>
                <a:cubicBezTo>
                  <a:pt x="2209303" y="473384"/>
                  <a:pt x="2201526" y="473384"/>
                  <a:pt x="2201526" y="469478"/>
                </a:cubicBezTo>
                <a:cubicBezTo>
                  <a:pt x="2201526" y="473384"/>
                  <a:pt x="2201526" y="465531"/>
                  <a:pt x="2201526" y="465531"/>
                </a:cubicBezTo>
                <a:cubicBezTo>
                  <a:pt x="2201526" y="461625"/>
                  <a:pt x="2201526" y="461625"/>
                  <a:pt x="2201526" y="457720"/>
                </a:cubicBezTo>
                <a:cubicBezTo>
                  <a:pt x="2197610" y="449908"/>
                  <a:pt x="2189779" y="453814"/>
                  <a:pt x="2189779" y="457720"/>
                </a:cubicBezTo>
                <a:cubicBezTo>
                  <a:pt x="2189779" y="449908"/>
                  <a:pt x="2189779" y="449908"/>
                  <a:pt x="2193695" y="446002"/>
                </a:cubicBezTo>
                <a:cubicBezTo>
                  <a:pt x="2197610" y="442055"/>
                  <a:pt x="2189779" y="434244"/>
                  <a:pt x="2185863" y="438149"/>
                </a:cubicBezTo>
                <a:cubicBezTo>
                  <a:pt x="2185863" y="438149"/>
                  <a:pt x="2181947" y="434244"/>
                  <a:pt x="2181947" y="434244"/>
                </a:cubicBezTo>
                <a:cubicBezTo>
                  <a:pt x="2178087" y="430338"/>
                  <a:pt x="2181947" y="430338"/>
                  <a:pt x="2181947" y="426432"/>
                </a:cubicBezTo>
                <a:cubicBezTo>
                  <a:pt x="2181947" y="418579"/>
                  <a:pt x="2174171" y="414673"/>
                  <a:pt x="2174171" y="410768"/>
                </a:cubicBezTo>
                <a:cubicBezTo>
                  <a:pt x="2170255" y="406862"/>
                  <a:pt x="2174171" y="399050"/>
                  <a:pt x="2170255" y="395144"/>
                </a:cubicBezTo>
                <a:cubicBezTo>
                  <a:pt x="2166339" y="391197"/>
                  <a:pt x="2158563" y="387292"/>
                  <a:pt x="2158563" y="379480"/>
                </a:cubicBezTo>
                <a:cubicBezTo>
                  <a:pt x="2154647" y="375574"/>
                  <a:pt x="2146815" y="379480"/>
                  <a:pt x="2142900" y="375574"/>
                </a:cubicBezTo>
                <a:cubicBezTo>
                  <a:pt x="2138984" y="375574"/>
                  <a:pt x="2131207" y="367722"/>
                  <a:pt x="2131207" y="363816"/>
                </a:cubicBezTo>
                <a:cubicBezTo>
                  <a:pt x="2131207" y="359910"/>
                  <a:pt x="2135123" y="356004"/>
                  <a:pt x="2127291" y="352098"/>
                </a:cubicBezTo>
                <a:cubicBezTo>
                  <a:pt x="2123376" y="348192"/>
                  <a:pt x="2115599" y="344287"/>
                  <a:pt x="2107768" y="344287"/>
                </a:cubicBezTo>
                <a:cubicBezTo>
                  <a:pt x="2099936" y="344287"/>
                  <a:pt x="2092160" y="336434"/>
                  <a:pt x="2084328" y="336434"/>
                </a:cubicBezTo>
                <a:cubicBezTo>
                  <a:pt x="2072636" y="332528"/>
                  <a:pt x="2056972" y="328622"/>
                  <a:pt x="2045280" y="328622"/>
                </a:cubicBezTo>
                <a:cubicBezTo>
                  <a:pt x="2041364" y="328622"/>
                  <a:pt x="2033533" y="324717"/>
                  <a:pt x="2029672" y="328622"/>
                </a:cubicBezTo>
                <a:cubicBezTo>
                  <a:pt x="2025756" y="328622"/>
                  <a:pt x="2021841" y="336434"/>
                  <a:pt x="2017925" y="332528"/>
                </a:cubicBezTo>
                <a:cubicBezTo>
                  <a:pt x="2014009" y="328622"/>
                  <a:pt x="2014009" y="328622"/>
                  <a:pt x="2006233" y="332528"/>
                </a:cubicBezTo>
                <a:cubicBezTo>
                  <a:pt x="2002317" y="332528"/>
                  <a:pt x="1990569" y="340340"/>
                  <a:pt x="1986709" y="336434"/>
                </a:cubicBezTo>
                <a:cubicBezTo>
                  <a:pt x="1986709" y="336434"/>
                  <a:pt x="1990569" y="328622"/>
                  <a:pt x="1986709" y="324717"/>
                </a:cubicBezTo>
                <a:cubicBezTo>
                  <a:pt x="1982793" y="324717"/>
                  <a:pt x="1978877" y="328622"/>
                  <a:pt x="1978877" y="328622"/>
                </a:cubicBezTo>
                <a:cubicBezTo>
                  <a:pt x="1974961" y="332528"/>
                  <a:pt x="1971045" y="336434"/>
                  <a:pt x="1967130" y="332528"/>
                </a:cubicBezTo>
                <a:cubicBezTo>
                  <a:pt x="1967130" y="332528"/>
                  <a:pt x="1959353" y="328622"/>
                  <a:pt x="1959353" y="332528"/>
                </a:cubicBezTo>
                <a:cubicBezTo>
                  <a:pt x="1959353" y="336434"/>
                  <a:pt x="1967130" y="340340"/>
                  <a:pt x="1967130" y="340340"/>
                </a:cubicBezTo>
                <a:cubicBezTo>
                  <a:pt x="1967130" y="340340"/>
                  <a:pt x="1951522" y="340340"/>
                  <a:pt x="1951522" y="340340"/>
                </a:cubicBezTo>
                <a:cubicBezTo>
                  <a:pt x="1943690" y="336434"/>
                  <a:pt x="1935914" y="336434"/>
                  <a:pt x="1928082" y="332528"/>
                </a:cubicBezTo>
                <a:cubicBezTo>
                  <a:pt x="1920306" y="328622"/>
                  <a:pt x="1908558" y="320811"/>
                  <a:pt x="1924166" y="316864"/>
                </a:cubicBezTo>
                <a:cubicBezTo>
                  <a:pt x="1928082" y="316864"/>
                  <a:pt x="1943690" y="312958"/>
                  <a:pt x="1943690" y="312958"/>
                </a:cubicBezTo>
                <a:cubicBezTo>
                  <a:pt x="1935914" y="312958"/>
                  <a:pt x="1928082" y="312958"/>
                  <a:pt x="1920306" y="312958"/>
                </a:cubicBezTo>
                <a:cubicBezTo>
                  <a:pt x="1916390" y="312958"/>
                  <a:pt x="1908558" y="312958"/>
                  <a:pt x="1904642" y="309052"/>
                </a:cubicBezTo>
                <a:cubicBezTo>
                  <a:pt x="1904642" y="305146"/>
                  <a:pt x="1908558" y="305146"/>
                  <a:pt x="1904642" y="301241"/>
                </a:cubicBezTo>
                <a:cubicBezTo>
                  <a:pt x="1904642" y="301241"/>
                  <a:pt x="1896866" y="305146"/>
                  <a:pt x="1892950" y="305146"/>
                </a:cubicBezTo>
                <a:cubicBezTo>
                  <a:pt x="1889034" y="305146"/>
                  <a:pt x="1877342" y="301241"/>
                  <a:pt x="1881203" y="297335"/>
                </a:cubicBezTo>
                <a:cubicBezTo>
                  <a:pt x="1881203" y="289482"/>
                  <a:pt x="1896866" y="289482"/>
                  <a:pt x="1904642" y="289482"/>
                </a:cubicBezTo>
                <a:cubicBezTo>
                  <a:pt x="1916390" y="289482"/>
                  <a:pt x="1928082" y="293429"/>
                  <a:pt x="1939829" y="293429"/>
                </a:cubicBezTo>
                <a:cubicBezTo>
                  <a:pt x="1947606" y="293429"/>
                  <a:pt x="1955437" y="289482"/>
                  <a:pt x="1959353" y="293429"/>
                </a:cubicBezTo>
                <a:cubicBezTo>
                  <a:pt x="1951522" y="289482"/>
                  <a:pt x="1947606" y="293429"/>
                  <a:pt x="1939829" y="289482"/>
                </a:cubicBezTo>
                <a:cubicBezTo>
                  <a:pt x="1935914" y="289482"/>
                  <a:pt x="1924166" y="285576"/>
                  <a:pt x="1931998" y="285576"/>
                </a:cubicBezTo>
                <a:cubicBezTo>
                  <a:pt x="1939829" y="281670"/>
                  <a:pt x="1978877" y="285576"/>
                  <a:pt x="1978877" y="281670"/>
                </a:cubicBezTo>
                <a:cubicBezTo>
                  <a:pt x="1978877" y="277765"/>
                  <a:pt x="1967130" y="269953"/>
                  <a:pt x="1963269" y="269953"/>
                </a:cubicBezTo>
                <a:cubicBezTo>
                  <a:pt x="1959353" y="273859"/>
                  <a:pt x="1959353" y="277765"/>
                  <a:pt x="1955437" y="277765"/>
                </a:cubicBezTo>
                <a:cubicBezTo>
                  <a:pt x="1951522" y="277765"/>
                  <a:pt x="1939829" y="277765"/>
                  <a:pt x="1931998" y="277765"/>
                </a:cubicBezTo>
                <a:cubicBezTo>
                  <a:pt x="1928082" y="273859"/>
                  <a:pt x="1928082" y="281670"/>
                  <a:pt x="1920306" y="281670"/>
                </a:cubicBezTo>
                <a:cubicBezTo>
                  <a:pt x="1916390" y="281670"/>
                  <a:pt x="1912474" y="281670"/>
                  <a:pt x="1908558" y="277765"/>
                </a:cubicBezTo>
                <a:cubicBezTo>
                  <a:pt x="1904642" y="277765"/>
                  <a:pt x="1896866" y="273859"/>
                  <a:pt x="1896866" y="269953"/>
                </a:cubicBezTo>
                <a:cubicBezTo>
                  <a:pt x="1892950" y="266006"/>
                  <a:pt x="1896866" y="266006"/>
                  <a:pt x="1896866" y="262100"/>
                </a:cubicBezTo>
                <a:cubicBezTo>
                  <a:pt x="1896866" y="269953"/>
                  <a:pt x="1877342" y="266006"/>
                  <a:pt x="1873426" y="266006"/>
                </a:cubicBezTo>
                <a:cubicBezTo>
                  <a:pt x="1869511" y="262100"/>
                  <a:pt x="1865595" y="258194"/>
                  <a:pt x="1861679" y="262100"/>
                </a:cubicBezTo>
                <a:cubicBezTo>
                  <a:pt x="1861679" y="262100"/>
                  <a:pt x="1857763" y="266006"/>
                  <a:pt x="1857763" y="266006"/>
                </a:cubicBezTo>
                <a:cubicBezTo>
                  <a:pt x="1853902" y="262100"/>
                  <a:pt x="1846071" y="254289"/>
                  <a:pt x="1846071" y="250383"/>
                </a:cubicBezTo>
                <a:cubicBezTo>
                  <a:pt x="1846071" y="250383"/>
                  <a:pt x="1849987" y="246477"/>
                  <a:pt x="1849987" y="246477"/>
                </a:cubicBezTo>
                <a:cubicBezTo>
                  <a:pt x="1849987" y="242571"/>
                  <a:pt x="1846071" y="246477"/>
                  <a:pt x="1846071" y="242571"/>
                </a:cubicBezTo>
                <a:cubicBezTo>
                  <a:pt x="1846071" y="234719"/>
                  <a:pt x="1857763" y="234719"/>
                  <a:pt x="1861679" y="230813"/>
                </a:cubicBezTo>
                <a:cubicBezTo>
                  <a:pt x="1861679" y="226907"/>
                  <a:pt x="1869511" y="230813"/>
                  <a:pt x="1873426" y="230813"/>
                </a:cubicBezTo>
                <a:cubicBezTo>
                  <a:pt x="1885119" y="230813"/>
                  <a:pt x="1896866" y="226907"/>
                  <a:pt x="1908558" y="223001"/>
                </a:cubicBezTo>
                <a:cubicBezTo>
                  <a:pt x="1916390" y="223001"/>
                  <a:pt x="1920306" y="223001"/>
                  <a:pt x="1924166" y="219095"/>
                </a:cubicBezTo>
                <a:cubicBezTo>
                  <a:pt x="1928082" y="211243"/>
                  <a:pt x="1935914" y="211243"/>
                  <a:pt x="1939829" y="211243"/>
                </a:cubicBezTo>
                <a:cubicBezTo>
                  <a:pt x="1943690" y="211243"/>
                  <a:pt x="1951522" y="207337"/>
                  <a:pt x="1955437" y="211243"/>
                </a:cubicBezTo>
                <a:cubicBezTo>
                  <a:pt x="1963269" y="211243"/>
                  <a:pt x="1971045" y="207337"/>
                  <a:pt x="1974961" y="211243"/>
                </a:cubicBezTo>
                <a:cubicBezTo>
                  <a:pt x="1986709" y="215148"/>
                  <a:pt x="2010093" y="195619"/>
                  <a:pt x="2002317" y="187767"/>
                </a:cubicBezTo>
                <a:cubicBezTo>
                  <a:pt x="1998401" y="179955"/>
                  <a:pt x="2002317" y="176049"/>
                  <a:pt x="2006233" y="172143"/>
                </a:cubicBezTo>
                <a:cubicBezTo>
                  <a:pt x="2010093" y="168238"/>
                  <a:pt x="2017925" y="164291"/>
                  <a:pt x="2021841" y="164291"/>
                </a:cubicBezTo>
                <a:cubicBezTo>
                  <a:pt x="2017925" y="164291"/>
                  <a:pt x="1998401" y="168238"/>
                  <a:pt x="1998401" y="168238"/>
                </a:cubicBezTo>
                <a:cubicBezTo>
                  <a:pt x="1986709" y="168238"/>
                  <a:pt x="1978877" y="168238"/>
                  <a:pt x="1971045" y="168238"/>
                </a:cubicBezTo>
                <a:cubicBezTo>
                  <a:pt x="1963269" y="164291"/>
                  <a:pt x="1955437" y="164291"/>
                  <a:pt x="1951522" y="160385"/>
                </a:cubicBezTo>
                <a:cubicBezTo>
                  <a:pt x="1947606" y="156479"/>
                  <a:pt x="1967130" y="148667"/>
                  <a:pt x="1971045" y="144762"/>
                </a:cubicBezTo>
                <a:cubicBezTo>
                  <a:pt x="1986709" y="140856"/>
                  <a:pt x="1998401" y="133003"/>
                  <a:pt x="2010093" y="125191"/>
                </a:cubicBezTo>
                <a:cubicBezTo>
                  <a:pt x="2014009" y="121286"/>
                  <a:pt x="2021841" y="121286"/>
                  <a:pt x="2029672" y="125191"/>
                </a:cubicBezTo>
                <a:cubicBezTo>
                  <a:pt x="2033533" y="129097"/>
                  <a:pt x="2037449" y="136909"/>
                  <a:pt x="2041364" y="133003"/>
                </a:cubicBezTo>
                <a:cubicBezTo>
                  <a:pt x="2041364" y="133003"/>
                  <a:pt x="2037449" y="121286"/>
                  <a:pt x="2041364" y="117380"/>
                </a:cubicBezTo>
                <a:cubicBezTo>
                  <a:pt x="2045280" y="109527"/>
                  <a:pt x="2056972" y="117380"/>
                  <a:pt x="2060888" y="117380"/>
                </a:cubicBezTo>
                <a:cubicBezTo>
                  <a:pt x="2064804" y="117380"/>
                  <a:pt x="2080412" y="125191"/>
                  <a:pt x="2080412" y="117380"/>
                </a:cubicBezTo>
                <a:cubicBezTo>
                  <a:pt x="2080412" y="113433"/>
                  <a:pt x="2080412" y="101716"/>
                  <a:pt x="2080412" y="97810"/>
                </a:cubicBezTo>
                <a:cubicBezTo>
                  <a:pt x="2072636" y="86051"/>
                  <a:pt x="2072636" y="89998"/>
                  <a:pt x="2084328" y="86051"/>
                </a:cubicBezTo>
                <a:cubicBezTo>
                  <a:pt x="2096020" y="86051"/>
                  <a:pt x="2107768" y="82145"/>
                  <a:pt x="2119460" y="86051"/>
                </a:cubicBezTo>
                <a:cubicBezTo>
                  <a:pt x="2127291" y="86051"/>
                  <a:pt x="2131207" y="93904"/>
                  <a:pt x="2138984" y="97810"/>
                </a:cubicBezTo>
                <a:cubicBezTo>
                  <a:pt x="2142900" y="97810"/>
                  <a:pt x="2158563" y="105621"/>
                  <a:pt x="2162423" y="105621"/>
                </a:cubicBezTo>
                <a:cubicBezTo>
                  <a:pt x="2162423" y="105621"/>
                  <a:pt x="2146815" y="93904"/>
                  <a:pt x="2146815" y="93904"/>
                </a:cubicBezTo>
                <a:cubicBezTo>
                  <a:pt x="2138984" y="89998"/>
                  <a:pt x="2135123" y="86051"/>
                  <a:pt x="2131207" y="82145"/>
                </a:cubicBezTo>
                <a:cubicBezTo>
                  <a:pt x="2127291" y="82145"/>
                  <a:pt x="2119460" y="82145"/>
                  <a:pt x="2115599" y="78240"/>
                </a:cubicBezTo>
                <a:cubicBezTo>
                  <a:pt x="2115599" y="78240"/>
                  <a:pt x="2135123" y="74334"/>
                  <a:pt x="2135123" y="74334"/>
                </a:cubicBezTo>
                <a:cubicBezTo>
                  <a:pt x="2138984" y="74334"/>
                  <a:pt x="2146815" y="74334"/>
                  <a:pt x="2150731" y="70428"/>
                </a:cubicBezTo>
                <a:cubicBezTo>
                  <a:pt x="2166339" y="70428"/>
                  <a:pt x="2181947" y="66522"/>
                  <a:pt x="2197610" y="62575"/>
                </a:cubicBezTo>
                <a:cubicBezTo>
                  <a:pt x="2209303" y="62575"/>
                  <a:pt x="2224966" y="62575"/>
                  <a:pt x="2228827" y="78240"/>
                </a:cubicBezTo>
                <a:cubicBezTo>
                  <a:pt x="2228827" y="82145"/>
                  <a:pt x="2224966" y="86051"/>
                  <a:pt x="2224966" y="89998"/>
                </a:cubicBezTo>
                <a:cubicBezTo>
                  <a:pt x="2224966" y="93904"/>
                  <a:pt x="2224966" y="105621"/>
                  <a:pt x="2224966" y="101716"/>
                </a:cubicBezTo>
                <a:cubicBezTo>
                  <a:pt x="2228827" y="101716"/>
                  <a:pt x="2228827" y="93904"/>
                  <a:pt x="2228827" y="89998"/>
                </a:cubicBezTo>
                <a:cubicBezTo>
                  <a:pt x="2232742" y="89998"/>
                  <a:pt x="2236658" y="89998"/>
                  <a:pt x="2240574" y="86051"/>
                </a:cubicBezTo>
                <a:cubicBezTo>
                  <a:pt x="2240574" y="78240"/>
                  <a:pt x="2240574" y="74334"/>
                  <a:pt x="2248350" y="78240"/>
                </a:cubicBezTo>
                <a:cubicBezTo>
                  <a:pt x="2260098" y="82145"/>
                  <a:pt x="2267929" y="82145"/>
                  <a:pt x="2275706" y="86051"/>
                </a:cubicBezTo>
                <a:cubicBezTo>
                  <a:pt x="2279622" y="89998"/>
                  <a:pt x="2295230" y="93904"/>
                  <a:pt x="2295230" y="93904"/>
                </a:cubicBezTo>
                <a:cubicBezTo>
                  <a:pt x="2295230" y="86051"/>
                  <a:pt x="2279622" y="89998"/>
                  <a:pt x="2279622" y="82145"/>
                </a:cubicBezTo>
                <a:cubicBezTo>
                  <a:pt x="2279622" y="82145"/>
                  <a:pt x="2303061" y="86051"/>
                  <a:pt x="2303061" y="82145"/>
                </a:cubicBezTo>
                <a:cubicBezTo>
                  <a:pt x="2303061" y="82145"/>
                  <a:pt x="2287453" y="70428"/>
                  <a:pt x="2287453" y="70428"/>
                </a:cubicBezTo>
                <a:cubicBezTo>
                  <a:pt x="2287453" y="66522"/>
                  <a:pt x="2275706" y="54764"/>
                  <a:pt x="2279622" y="54764"/>
                </a:cubicBezTo>
                <a:cubicBezTo>
                  <a:pt x="2291314" y="50858"/>
                  <a:pt x="2303061" y="54764"/>
                  <a:pt x="2314754" y="58669"/>
                </a:cubicBezTo>
                <a:cubicBezTo>
                  <a:pt x="2338193" y="62575"/>
                  <a:pt x="2361633" y="70428"/>
                  <a:pt x="2381157" y="82145"/>
                </a:cubicBezTo>
                <a:cubicBezTo>
                  <a:pt x="2388988" y="86051"/>
                  <a:pt x="2396820" y="93904"/>
                  <a:pt x="2404596" y="86051"/>
                </a:cubicBezTo>
                <a:cubicBezTo>
                  <a:pt x="2408512" y="82145"/>
                  <a:pt x="2404596" y="78240"/>
                  <a:pt x="2400681" y="78240"/>
                </a:cubicBezTo>
                <a:cubicBezTo>
                  <a:pt x="2385073" y="66522"/>
                  <a:pt x="2369464" y="66522"/>
                  <a:pt x="2357717" y="58669"/>
                </a:cubicBezTo>
                <a:cubicBezTo>
                  <a:pt x="2357717" y="58669"/>
                  <a:pt x="2346025" y="46952"/>
                  <a:pt x="2349941" y="46952"/>
                </a:cubicBezTo>
                <a:cubicBezTo>
                  <a:pt x="2353856" y="43046"/>
                  <a:pt x="2361633" y="46952"/>
                  <a:pt x="2365549" y="46952"/>
                </a:cubicBezTo>
                <a:cubicBezTo>
                  <a:pt x="2377241" y="46952"/>
                  <a:pt x="2385073" y="50858"/>
                  <a:pt x="2392904" y="54764"/>
                </a:cubicBezTo>
                <a:cubicBezTo>
                  <a:pt x="2396820" y="54764"/>
                  <a:pt x="2404596" y="62575"/>
                  <a:pt x="2404596" y="62575"/>
                </a:cubicBezTo>
                <a:cubicBezTo>
                  <a:pt x="2400681" y="66522"/>
                  <a:pt x="2392904" y="62575"/>
                  <a:pt x="2392904" y="66522"/>
                </a:cubicBezTo>
                <a:cubicBezTo>
                  <a:pt x="2396820" y="70428"/>
                  <a:pt x="2400681" y="74334"/>
                  <a:pt x="2404596" y="74334"/>
                </a:cubicBezTo>
                <a:cubicBezTo>
                  <a:pt x="2400681" y="62575"/>
                  <a:pt x="2404596" y="66522"/>
                  <a:pt x="2416344" y="66522"/>
                </a:cubicBezTo>
                <a:cubicBezTo>
                  <a:pt x="2416344" y="66522"/>
                  <a:pt x="2435868" y="70428"/>
                  <a:pt x="2435868" y="66522"/>
                </a:cubicBezTo>
                <a:cubicBezTo>
                  <a:pt x="2435868" y="66522"/>
                  <a:pt x="2385073" y="46952"/>
                  <a:pt x="2388988" y="39140"/>
                </a:cubicBezTo>
                <a:cubicBezTo>
                  <a:pt x="2388988" y="39140"/>
                  <a:pt x="2420204" y="39140"/>
                  <a:pt x="2424120" y="39140"/>
                </a:cubicBezTo>
                <a:cubicBezTo>
                  <a:pt x="2431952" y="43046"/>
                  <a:pt x="2439783" y="43046"/>
                  <a:pt x="2447560" y="43046"/>
                </a:cubicBezTo>
                <a:cubicBezTo>
                  <a:pt x="2451476" y="43046"/>
                  <a:pt x="2455391" y="54764"/>
                  <a:pt x="2463223" y="54764"/>
                </a:cubicBezTo>
                <a:cubicBezTo>
                  <a:pt x="2463223" y="54764"/>
                  <a:pt x="2459307" y="46952"/>
                  <a:pt x="2459307" y="43046"/>
                </a:cubicBezTo>
                <a:cubicBezTo>
                  <a:pt x="2459307" y="43046"/>
                  <a:pt x="2471000" y="43046"/>
                  <a:pt x="2471000" y="43046"/>
                </a:cubicBezTo>
                <a:cubicBezTo>
                  <a:pt x="2474915" y="46952"/>
                  <a:pt x="2486608" y="46952"/>
                  <a:pt x="2490524" y="50858"/>
                </a:cubicBezTo>
                <a:cubicBezTo>
                  <a:pt x="2490524" y="54764"/>
                  <a:pt x="2494440" y="62575"/>
                  <a:pt x="2494440" y="58669"/>
                </a:cubicBezTo>
                <a:cubicBezTo>
                  <a:pt x="2494440" y="58669"/>
                  <a:pt x="2494440" y="46952"/>
                  <a:pt x="2494440" y="46952"/>
                </a:cubicBezTo>
                <a:cubicBezTo>
                  <a:pt x="2490524" y="43046"/>
                  <a:pt x="2486608" y="43046"/>
                  <a:pt x="2482747" y="43046"/>
                </a:cubicBezTo>
                <a:cubicBezTo>
                  <a:pt x="2474915" y="39140"/>
                  <a:pt x="2463223" y="39140"/>
                  <a:pt x="2451476" y="39140"/>
                </a:cubicBezTo>
                <a:cubicBezTo>
                  <a:pt x="2443644" y="35193"/>
                  <a:pt x="2388988" y="27382"/>
                  <a:pt x="2392904" y="27382"/>
                </a:cubicBezTo>
                <a:cubicBezTo>
                  <a:pt x="2392904" y="19570"/>
                  <a:pt x="2416344" y="23476"/>
                  <a:pt x="2420204" y="23476"/>
                </a:cubicBezTo>
                <a:cubicBezTo>
                  <a:pt x="2431952" y="23476"/>
                  <a:pt x="2439783" y="15664"/>
                  <a:pt x="2447560" y="19570"/>
                </a:cubicBezTo>
                <a:cubicBezTo>
                  <a:pt x="2459307" y="23476"/>
                  <a:pt x="2471000" y="27382"/>
                  <a:pt x="2482747" y="31288"/>
                </a:cubicBezTo>
                <a:cubicBezTo>
                  <a:pt x="2486608" y="31288"/>
                  <a:pt x="2498355" y="27382"/>
                  <a:pt x="2502271" y="31288"/>
                </a:cubicBezTo>
                <a:cubicBezTo>
                  <a:pt x="2506187" y="35193"/>
                  <a:pt x="2513963" y="39140"/>
                  <a:pt x="2517879" y="39140"/>
                </a:cubicBezTo>
                <a:cubicBezTo>
                  <a:pt x="2517879" y="39140"/>
                  <a:pt x="2510048" y="31288"/>
                  <a:pt x="2510048" y="31288"/>
                </a:cubicBezTo>
                <a:cubicBezTo>
                  <a:pt x="2510048" y="31288"/>
                  <a:pt x="2521795" y="31288"/>
                  <a:pt x="2521795" y="31288"/>
                </a:cubicBezTo>
                <a:cubicBezTo>
                  <a:pt x="2525711" y="27382"/>
                  <a:pt x="2549151" y="19570"/>
                  <a:pt x="2553011" y="23476"/>
                </a:cubicBezTo>
                <a:cubicBezTo>
                  <a:pt x="2545235" y="19570"/>
                  <a:pt x="2533487" y="19570"/>
                  <a:pt x="2521795" y="15664"/>
                </a:cubicBezTo>
                <a:cubicBezTo>
                  <a:pt x="2513963" y="15664"/>
                  <a:pt x="2513963" y="11717"/>
                  <a:pt x="2521795" y="11717"/>
                </a:cubicBezTo>
                <a:cubicBezTo>
                  <a:pt x="2529572" y="11717"/>
                  <a:pt x="2533487" y="7811"/>
                  <a:pt x="2537403" y="7811"/>
                </a:cubicBezTo>
                <a:cubicBezTo>
                  <a:pt x="2545235" y="7811"/>
                  <a:pt x="2553011" y="11717"/>
                  <a:pt x="2560843" y="11717"/>
                </a:cubicBezTo>
                <a:cubicBezTo>
                  <a:pt x="2560843" y="11717"/>
                  <a:pt x="2564759" y="3906"/>
                  <a:pt x="2568674" y="3906"/>
                </a:cubicBezTo>
                <a:cubicBezTo>
                  <a:pt x="2580367" y="3906"/>
                  <a:pt x="2592114" y="3906"/>
                  <a:pt x="2603806" y="0"/>
                </a:cubicBezTo>
                <a:close/>
              </a:path>
            </a:pathLst>
          </a:custGeom>
          <a:solidFill>
            <a:schemeClr val="tx1"/>
          </a:solidFill>
          <a:ln w="4763" cap="flat">
            <a:solidFill>
              <a:srgbClr val="FFFFFF"/>
            </a:solidFill>
            <a:prstDash val="solid"/>
            <a:round/>
          </a:ln>
          <a:effectLst/>
        </p:spPr>
        <p:txBody>
          <a:bodyPr wrap="square" lIns="12859" tIns="12859" rIns="12859" bIns="12859" numCol="1" anchor="t">
            <a:noAutofit/>
          </a:bodyPr>
          <a:lstStyle/>
          <a:p>
            <a:pPr defTabSz="514247">
              <a:defRPr sz="3600">
                <a:solidFill>
                  <a:srgbClr val="7F7F7F"/>
                </a:solidFill>
                <a:latin typeface="Lato Light"/>
                <a:ea typeface="Lato Light"/>
                <a:cs typeface="Lato Light"/>
                <a:sym typeface="Lato Light"/>
              </a:defRPr>
            </a:pPr>
            <a:endParaRPr sz="1013"/>
          </a:p>
        </p:txBody>
      </p:sp>
      <p:sp>
        <p:nvSpPr>
          <p:cNvPr id="3" name="TextBox 2"/>
          <p:cNvSpPr txBox="1"/>
          <p:nvPr/>
        </p:nvSpPr>
        <p:spPr>
          <a:xfrm>
            <a:off x="689937" y="697811"/>
            <a:ext cx="3446215" cy="854080"/>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p>
        </p:txBody>
      </p:sp>
      <p:sp>
        <p:nvSpPr>
          <p:cNvPr id="4" name="TextBox 3"/>
          <p:cNvSpPr txBox="1"/>
          <p:nvPr/>
        </p:nvSpPr>
        <p:spPr>
          <a:xfrm>
            <a:off x="4897890" y="833775"/>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WORLD MAP </a:t>
            </a:r>
          </a:p>
        </p:txBody>
      </p:sp>
      <p:sp>
        <p:nvSpPr>
          <p:cNvPr id="5" name="TextBox 4"/>
          <p:cNvSpPr txBox="1"/>
          <p:nvPr/>
        </p:nvSpPr>
        <p:spPr>
          <a:xfrm>
            <a:off x="5825406"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Tree>
    <p:extLst>
      <p:ext uri="{BB962C8B-B14F-4D97-AF65-F5344CB8AC3E}">
        <p14:creationId xmlns:p14="http://schemas.microsoft.com/office/powerpoint/2010/main" val="2992892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outVertical)">
                                      <p:cBhvr>
                                        <p:cTn id="7" dur="500"/>
                                        <p:tgtEl>
                                          <p:spTgt spid="4"/>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barn(inVertical)">
                                      <p:cBhvr>
                                        <p:cTn id="11" dur="500"/>
                                        <p:tgtEl>
                                          <p:spTgt spid="5"/>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left)">
                                      <p:cBhvr>
                                        <p:cTn id="15" dur="500"/>
                                        <p:tgtEl>
                                          <p:spTgt spid="3"/>
                                        </p:tgtEl>
                                      </p:cBhvr>
                                    </p:animEffect>
                                  </p:childTnLst>
                                </p:cTn>
                              </p:par>
                            </p:childTnLst>
                          </p:cTn>
                        </p:par>
                        <p:par>
                          <p:cTn id="16" fill="hold">
                            <p:stCondLst>
                              <p:cond delay="1500"/>
                            </p:stCondLst>
                            <p:childTnLst>
                              <p:par>
                                <p:cTn id="17" presetID="2" presetClass="entr" presetSubtype="4" fill="hold" grpId="0" nodeType="after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p:bldP spid="4" grpId="0"/>
      <p:bldP spid="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MISSION</a:t>
            </a:r>
          </a:p>
        </p:txBody>
      </p:sp>
      <p:sp>
        <p:nvSpPr>
          <p:cNvPr id="3" name="TextBox 2"/>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5" name="TextBox 4"/>
          <p:cNvSpPr txBox="1"/>
          <p:nvPr/>
        </p:nvSpPr>
        <p:spPr>
          <a:xfrm>
            <a:off x="930952" y="1920073"/>
            <a:ext cx="3281819" cy="663643"/>
          </a:xfrm>
          <a:prstGeom prst="rect">
            <a:avLst/>
          </a:prstGeom>
          <a:noFill/>
          <a:ln>
            <a:noFill/>
          </a:ln>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6" name="TextBox 5"/>
          <p:cNvSpPr txBox="1"/>
          <p:nvPr/>
        </p:nvSpPr>
        <p:spPr>
          <a:xfrm>
            <a:off x="930951" y="1676354"/>
            <a:ext cx="1101049"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Mission One </a:t>
            </a:r>
          </a:p>
        </p:txBody>
      </p:sp>
      <p:sp>
        <p:nvSpPr>
          <p:cNvPr id="7" name="TextBox 6"/>
          <p:cNvSpPr txBox="1"/>
          <p:nvPr/>
        </p:nvSpPr>
        <p:spPr>
          <a:xfrm>
            <a:off x="930952" y="2974742"/>
            <a:ext cx="3281819" cy="663643"/>
          </a:xfrm>
          <a:prstGeom prst="rect">
            <a:avLst/>
          </a:prstGeom>
          <a:noFill/>
          <a:ln>
            <a:noFill/>
          </a:ln>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8" name="TextBox 7"/>
          <p:cNvSpPr txBox="1"/>
          <p:nvPr/>
        </p:nvSpPr>
        <p:spPr>
          <a:xfrm>
            <a:off x="930952" y="2714090"/>
            <a:ext cx="1211115"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Mission Two</a:t>
            </a:r>
          </a:p>
        </p:txBody>
      </p:sp>
      <p:sp>
        <p:nvSpPr>
          <p:cNvPr id="10" name="TextBox 9"/>
          <p:cNvSpPr txBox="1"/>
          <p:nvPr/>
        </p:nvSpPr>
        <p:spPr>
          <a:xfrm>
            <a:off x="4980439" y="1920073"/>
            <a:ext cx="3281819" cy="663643"/>
          </a:xfrm>
          <a:prstGeom prst="rect">
            <a:avLst/>
          </a:prstGeom>
          <a:noFill/>
          <a:ln>
            <a:noFill/>
          </a:ln>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11" name="TextBox 10"/>
          <p:cNvSpPr txBox="1"/>
          <p:nvPr/>
        </p:nvSpPr>
        <p:spPr>
          <a:xfrm>
            <a:off x="4980439" y="1676354"/>
            <a:ext cx="1253975"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Mission Four </a:t>
            </a:r>
          </a:p>
        </p:txBody>
      </p:sp>
      <p:sp>
        <p:nvSpPr>
          <p:cNvPr id="12" name="TextBox 11"/>
          <p:cNvSpPr txBox="1"/>
          <p:nvPr/>
        </p:nvSpPr>
        <p:spPr>
          <a:xfrm>
            <a:off x="4980439" y="2974742"/>
            <a:ext cx="3281819" cy="663643"/>
          </a:xfrm>
          <a:prstGeom prst="rect">
            <a:avLst/>
          </a:prstGeom>
          <a:noFill/>
          <a:ln>
            <a:noFill/>
          </a:ln>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13" name="TextBox 12"/>
          <p:cNvSpPr txBox="1"/>
          <p:nvPr/>
        </p:nvSpPr>
        <p:spPr>
          <a:xfrm>
            <a:off x="4980439" y="2714090"/>
            <a:ext cx="1253975"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Mission Five </a:t>
            </a:r>
          </a:p>
        </p:txBody>
      </p:sp>
      <p:sp>
        <p:nvSpPr>
          <p:cNvPr id="18" name="TextBox 17"/>
          <p:cNvSpPr txBox="1"/>
          <p:nvPr/>
        </p:nvSpPr>
        <p:spPr>
          <a:xfrm>
            <a:off x="930952" y="4116088"/>
            <a:ext cx="3281819" cy="663643"/>
          </a:xfrm>
          <a:prstGeom prst="rect">
            <a:avLst/>
          </a:prstGeom>
          <a:noFill/>
          <a:ln>
            <a:noFill/>
          </a:ln>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19" name="TextBox 18"/>
          <p:cNvSpPr txBox="1"/>
          <p:nvPr/>
        </p:nvSpPr>
        <p:spPr>
          <a:xfrm>
            <a:off x="930952" y="3872369"/>
            <a:ext cx="1211115"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Mission Three </a:t>
            </a:r>
          </a:p>
        </p:txBody>
      </p:sp>
      <p:sp>
        <p:nvSpPr>
          <p:cNvPr id="21" name="TextBox 20"/>
          <p:cNvSpPr txBox="1"/>
          <p:nvPr/>
        </p:nvSpPr>
        <p:spPr>
          <a:xfrm>
            <a:off x="4980439" y="4116088"/>
            <a:ext cx="3281819" cy="663643"/>
          </a:xfrm>
          <a:prstGeom prst="rect">
            <a:avLst/>
          </a:prstGeom>
          <a:noFill/>
          <a:ln>
            <a:noFill/>
          </a:ln>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Come and knock on our door. We've been waiting for you. Where the kisses are hers and hers and his, three's company, too! Come and dance on our</a:t>
            </a:r>
          </a:p>
        </p:txBody>
      </p:sp>
      <p:sp>
        <p:nvSpPr>
          <p:cNvPr id="22" name="TextBox 21"/>
          <p:cNvSpPr txBox="1"/>
          <p:nvPr/>
        </p:nvSpPr>
        <p:spPr>
          <a:xfrm>
            <a:off x="4980439" y="3872369"/>
            <a:ext cx="1253975" cy="253916"/>
          </a:xfrm>
          <a:prstGeom prst="rect">
            <a:avLst/>
          </a:prstGeom>
          <a:noFill/>
          <a:ln>
            <a:noFill/>
          </a:ln>
        </p:spPr>
        <p:txBody>
          <a:bodyPr wrap="square" rtlCol="0">
            <a:spAutoFit/>
          </a:bodyPr>
          <a:lstStyle/>
          <a:p>
            <a:r>
              <a:rPr lang="id-ID" sz="1050" b="1" dirty="0">
                <a:solidFill>
                  <a:schemeClr val="accent1"/>
                </a:solidFill>
                <a:latin typeface="Montserrat Black" panose="00000A00000000000000" pitchFamily="50" charset="0"/>
              </a:rPr>
              <a:t>Mission Six</a:t>
            </a:r>
          </a:p>
        </p:txBody>
      </p:sp>
    </p:spTree>
    <p:extLst>
      <p:ext uri="{BB962C8B-B14F-4D97-AF65-F5344CB8AC3E}">
        <p14:creationId xmlns:p14="http://schemas.microsoft.com/office/powerpoint/2010/main" val="2410363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anim calcmode="lin" valueType="num">
                                      <p:cBhvr>
                                        <p:cTn id="20" dur="500" fill="hold"/>
                                        <p:tgtEl>
                                          <p:spTgt spid="5"/>
                                        </p:tgtEl>
                                        <p:attrNameLst>
                                          <p:attrName>ppt_x</p:attrName>
                                        </p:attrNameLst>
                                      </p:cBhvr>
                                      <p:tavLst>
                                        <p:tav tm="0">
                                          <p:val>
                                            <p:strVal val="#ppt_x"/>
                                          </p:val>
                                        </p:tav>
                                        <p:tav tm="100000">
                                          <p:val>
                                            <p:strVal val="#ppt_x"/>
                                          </p:val>
                                        </p:tav>
                                      </p:tavLst>
                                    </p:anim>
                                    <p:anim calcmode="lin" valueType="num">
                                      <p:cBhvr>
                                        <p:cTn id="21" dur="500" fill="hold"/>
                                        <p:tgtEl>
                                          <p:spTgt spid="5"/>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8"/>
                                        </p:tgtEl>
                                        <p:attrNameLst>
                                          <p:attrName>style.visibility</p:attrName>
                                        </p:attrNameLst>
                                      </p:cBhvr>
                                      <p:to>
                                        <p:strVal val="visible"/>
                                      </p:to>
                                    </p:set>
                                    <p:animEffect transition="in" filter="wipe(left)">
                                      <p:cBhvr>
                                        <p:cTn id="25" dur="500"/>
                                        <p:tgtEl>
                                          <p:spTgt spid="8"/>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500"/>
                                        <p:tgtEl>
                                          <p:spTgt spid="7"/>
                                        </p:tgtEl>
                                      </p:cBhvr>
                                    </p:animEffect>
                                    <p:anim calcmode="lin" valueType="num">
                                      <p:cBhvr>
                                        <p:cTn id="30" dur="500" fill="hold"/>
                                        <p:tgtEl>
                                          <p:spTgt spid="7"/>
                                        </p:tgtEl>
                                        <p:attrNameLst>
                                          <p:attrName>ppt_x</p:attrName>
                                        </p:attrNameLst>
                                      </p:cBhvr>
                                      <p:tavLst>
                                        <p:tav tm="0">
                                          <p:val>
                                            <p:strVal val="#ppt_x"/>
                                          </p:val>
                                        </p:tav>
                                        <p:tav tm="100000">
                                          <p:val>
                                            <p:strVal val="#ppt_x"/>
                                          </p:val>
                                        </p:tav>
                                      </p:tavLst>
                                    </p:anim>
                                    <p:anim calcmode="lin" valueType="num">
                                      <p:cBhvr>
                                        <p:cTn id="31" dur="500" fill="hold"/>
                                        <p:tgtEl>
                                          <p:spTgt spid="7"/>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left)">
                                      <p:cBhvr>
                                        <p:cTn id="35" dur="500"/>
                                        <p:tgtEl>
                                          <p:spTgt spid="19"/>
                                        </p:tgtEl>
                                      </p:cBhvr>
                                    </p:animEffect>
                                  </p:childTnLst>
                                </p:cTn>
                              </p:par>
                            </p:childTnLst>
                          </p:cTn>
                        </p:par>
                        <p:par>
                          <p:cTn id="36" fill="hold">
                            <p:stCondLst>
                              <p:cond delay="3500"/>
                            </p:stCondLst>
                            <p:childTnLst>
                              <p:par>
                                <p:cTn id="37" presetID="42" presetClass="entr" presetSubtype="0" fill="hold" grpId="0" nodeType="afterEffect">
                                  <p:stCondLst>
                                    <p:cond delay="0"/>
                                  </p:stCondLst>
                                  <p:childTnLst>
                                    <p:set>
                                      <p:cBhvr>
                                        <p:cTn id="38" dur="1" fill="hold">
                                          <p:stCondLst>
                                            <p:cond delay="0"/>
                                          </p:stCondLst>
                                        </p:cTn>
                                        <p:tgtEl>
                                          <p:spTgt spid="18"/>
                                        </p:tgtEl>
                                        <p:attrNameLst>
                                          <p:attrName>style.visibility</p:attrName>
                                        </p:attrNameLst>
                                      </p:cBhvr>
                                      <p:to>
                                        <p:strVal val="visible"/>
                                      </p:to>
                                    </p:set>
                                    <p:animEffect transition="in" filter="fade">
                                      <p:cBhvr>
                                        <p:cTn id="39" dur="500"/>
                                        <p:tgtEl>
                                          <p:spTgt spid="18"/>
                                        </p:tgtEl>
                                      </p:cBhvr>
                                    </p:animEffect>
                                    <p:anim calcmode="lin" valueType="num">
                                      <p:cBhvr>
                                        <p:cTn id="40" dur="500" fill="hold"/>
                                        <p:tgtEl>
                                          <p:spTgt spid="18"/>
                                        </p:tgtEl>
                                        <p:attrNameLst>
                                          <p:attrName>ppt_x</p:attrName>
                                        </p:attrNameLst>
                                      </p:cBhvr>
                                      <p:tavLst>
                                        <p:tav tm="0">
                                          <p:val>
                                            <p:strVal val="#ppt_x"/>
                                          </p:val>
                                        </p:tav>
                                        <p:tav tm="100000">
                                          <p:val>
                                            <p:strVal val="#ppt_x"/>
                                          </p:val>
                                        </p:tav>
                                      </p:tavLst>
                                    </p:anim>
                                    <p:anim calcmode="lin" valueType="num">
                                      <p:cBhvr>
                                        <p:cTn id="41" dur="500" fill="hold"/>
                                        <p:tgtEl>
                                          <p:spTgt spid="18"/>
                                        </p:tgtEl>
                                        <p:attrNameLst>
                                          <p:attrName>ppt_y</p:attrName>
                                        </p:attrNameLst>
                                      </p:cBhvr>
                                      <p:tavLst>
                                        <p:tav tm="0">
                                          <p:val>
                                            <p:strVal val="#ppt_y+.1"/>
                                          </p:val>
                                        </p:tav>
                                        <p:tav tm="100000">
                                          <p:val>
                                            <p:strVal val="#ppt_y"/>
                                          </p:val>
                                        </p:tav>
                                      </p:tavLst>
                                    </p:anim>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11"/>
                                        </p:tgtEl>
                                        <p:attrNameLst>
                                          <p:attrName>style.visibility</p:attrName>
                                        </p:attrNameLst>
                                      </p:cBhvr>
                                      <p:to>
                                        <p:strVal val="visible"/>
                                      </p:to>
                                    </p:set>
                                    <p:animEffect transition="in" filter="wipe(left)">
                                      <p:cBhvr>
                                        <p:cTn id="45" dur="500"/>
                                        <p:tgtEl>
                                          <p:spTgt spid="11"/>
                                        </p:tgtEl>
                                      </p:cBhvr>
                                    </p:animEffect>
                                  </p:childTnLst>
                                </p:cTn>
                              </p:par>
                            </p:childTnLst>
                          </p:cTn>
                        </p:par>
                        <p:par>
                          <p:cTn id="46" fill="hold">
                            <p:stCondLst>
                              <p:cond delay="4500"/>
                            </p:stCondLst>
                            <p:childTnLst>
                              <p:par>
                                <p:cTn id="47" presetID="42" presetClass="entr" presetSubtype="0" fill="hold" grpId="0" nodeType="afterEffect">
                                  <p:stCondLst>
                                    <p:cond delay="0"/>
                                  </p:stCondLst>
                                  <p:childTnLst>
                                    <p:set>
                                      <p:cBhvr>
                                        <p:cTn id="48" dur="1" fill="hold">
                                          <p:stCondLst>
                                            <p:cond delay="0"/>
                                          </p:stCondLst>
                                        </p:cTn>
                                        <p:tgtEl>
                                          <p:spTgt spid="10"/>
                                        </p:tgtEl>
                                        <p:attrNameLst>
                                          <p:attrName>style.visibility</p:attrName>
                                        </p:attrNameLst>
                                      </p:cBhvr>
                                      <p:to>
                                        <p:strVal val="visible"/>
                                      </p:to>
                                    </p:set>
                                    <p:animEffect transition="in" filter="fade">
                                      <p:cBhvr>
                                        <p:cTn id="49" dur="500"/>
                                        <p:tgtEl>
                                          <p:spTgt spid="10"/>
                                        </p:tgtEl>
                                      </p:cBhvr>
                                    </p:animEffect>
                                    <p:anim calcmode="lin" valueType="num">
                                      <p:cBhvr>
                                        <p:cTn id="50" dur="500" fill="hold"/>
                                        <p:tgtEl>
                                          <p:spTgt spid="10"/>
                                        </p:tgtEl>
                                        <p:attrNameLst>
                                          <p:attrName>ppt_x</p:attrName>
                                        </p:attrNameLst>
                                      </p:cBhvr>
                                      <p:tavLst>
                                        <p:tav tm="0">
                                          <p:val>
                                            <p:strVal val="#ppt_x"/>
                                          </p:val>
                                        </p:tav>
                                        <p:tav tm="100000">
                                          <p:val>
                                            <p:strVal val="#ppt_x"/>
                                          </p:val>
                                        </p:tav>
                                      </p:tavLst>
                                    </p:anim>
                                    <p:anim calcmode="lin" valueType="num">
                                      <p:cBhvr>
                                        <p:cTn id="51" dur="500" fill="hold"/>
                                        <p:tgtEl>
                                          <p:spTgt spid="10"/>
                                        </p:tgtEl>
                                        <p:attrNameLst>
                                          <p:attrName>ppt_y</p:attrName>
                                        </p:attrNameLst>
                                      </p:cBhvr>
                                      <p:tavLst>
                                        <p:tav tm="0">
                                          <p:val>
                                            <p:strVal val="#ppt_y+.1"/>
                                          </p:val>
                                        </p:tav>
                                        <p:tav tm="100000">
                                          <p:val>
                                            <p:strVal val="#ppt_y"/>
                                          </p:val>
                                        </p:tav>
                                      </p:tavLst>
                                    </p:anim>
                                  </p:childTnLst>
                                </p:cTn>
                              </p:par>
                            </p:childTnLst>
                          </p:cTn>
                        </p:par>
                        <p:par>
                          <p:cTn id="52" fill="hold">
                            <p:stCondLst>
                              <p:cond delay="5000"/>
                            </p:stCondLst>
                            <p:childTnLst>
                              <p:par>
                                <p:cTn id="53" presetID="22" presetClass="entr" presetSubtype="8" fill="hold" grpId="0" nodeType="afterEffect">
                                  <p:stCondLst>
                                    <p:cond delay="0"/>
                                  </p:stCondLst>
                                  <p:childTnLst>
                                    <p:set>
                                      <p:cBhvr>
                                        <p:cTn id="54" dur="1" fill="hold">
                                          <p:stCondLst>
                                            <p:cond delay="0"/>
                                          </p:stCondLst>
                                        </p:cTn>
                                        <p:tgtEl>
                                          <p:spTgt spid="13"/>
                                        </p:tgtEl>
                                        <p:attrNameLst>
                                          <p:attrName>style.visibility</p:attrName>
                                        </p:attrNameLst>
                                      </p:cBhvr>
                                      <p:to>
                                        <p:strVal val="visible"/>
                                      </p:to>
                                    </p:set>
                                    <p:animEffect transition="in" filter="wipe(left)">
                                      <p:cBhvr>
                                        <p:cTn id="55" dur="500"/>
                                        <p:tgtEl>
                                          <p:spTgt spid="13"/>
                                        </p:tgtEl>
                                      </p:cBhvr>
                                    </p:animEffect>
                                  </p:childTnLst>
                                </p:cTn>
                              </p:par>
                            </p:childTnLst>
                          </p:cTn>
                        </p:par>
                        <p:par>
                          <p:cTn id="56" fill="hold">
                            <p:stCondLst>
                              <p:cond delay="5500"/>
                            </p:stCondLst>
                            <p:childTnLst>
                              <p:par>
                                <p:cTn id="57" presetID="42" presetClass="entr" presetSubtype="0" fill="hold" grpId="0" nodeType="afterEffect">
                                  <p:stCondLst>
                                    <p:cond delay="0"/>
                                  </p:stCondLst>
                                  <p:childTnLst>
                                    <p:set>
                                      <p:cBhvr>
                                        <p:cTn id="58" dur="1" fill="hold">
                                          <p:stCondLst>
                                            <p:cond delay="0"/>
                                          </p:stCondLst>
                                        </p:cTn>
                                        <p:tgtEl>
                                          <p:spTgt spid="12"/>
                                        </p:tgtEl>
                                        <p:attrNameLst>
                                          <p:attrName>style.visibility</p:attrName>
                                        </p:attrNameLst>
                                      </p:cBhvr>
                                      <p:to>
                                        <p:strVal val="visible"/>
                                      </p:to>
                                    </p:set>
                                    <p:animEffect transition="in" filter="fade">
                                      <p:cBhvr>
                                        <p:cTn id="59" dur="500"/>
                                        <p:tgtEl>
                                          <p:spTgt spid="12"/>
                                        </p:tgtEl>
                                      </p:cBhvr>
                                    </p:animEffect>
                                    <p:anim calcmode="lin" valueType="num">
                                      <p:cBhvr>
                                        <p:cTn id="60" dur="500" fill="hold"/>
                                        <p:tgtEl>
                                          <p:spTgt spid="12"/>
                                        </p:tgtEl>
                                        <p:attrNameLst>
                                          <p:attrName>ppt_x</p:attrName>
                                        </p:attrNameLst>
                                      </p:cBhvr>
                                      <p:tavLst>
                                        <p:tav tm="0">
                                          <p:val>
                                            <p:strVal val="#ppt_x"/>
                                          </p:val>
                                        </p:tav>
                                        <p:tav tm="100000">
                                          <p:val>
                                            <p:strVal val="#ppt_x"/>
                                          </p:val>
                                        </p:tav>
                                      </p:tavLst>
                                    </p:anim>
                                    <p:anim calcmode="lin" valueType="num">
                                      <p:cBhvr>
                                        <p:cTn id="61" dur="500" fill="hold"/>
                                        <p:tgtEl>
                                          <p:spTgt spid="12"/>
                                        </p:tgtEl>
                                        <p:attrNameLst>
                                          <p:attrName>ppt_y</p:attrName>
                                        </p:attrNameLst>
                                      </p:cBhvr>
                                      <p:tavLst>
                                        <p:tav tm="0">
                                          <p:val>
                                            <p:strVal val="#ppt_y+.1"/>
                                          </p:val>
                                        </p:tav>
                                        <p:tav tm="100000">
                                          <p:val>
                                            <p:strVal val="#ppt_y"/>
                                          </p:val>
                                        </p:tav>
                                      </p:tavLst>
                                    </p:anim>
                                  </p:childTnLst>
                                </p:cTn>
                              </p:par>
                            </p:childTnLst>
                          </p:cTn>
                        </p:par>
                        <p:par>
                          <p:cTn id="62" fill="hold">
                            <p:stCondLst>
                              <p:cond delay="6000"/>
                            </p:stCondLst>
                            <p:childTnLst>
                              <p:par>
                                <p:cTn id="63" presetID="22" presetClass="entr" presetSubtype="8" fill="hold" grpId="0" nodeType="afterEffect">
                                  <p:stCondLst>
                                    <p:cond delay="0"/>
                                  </p:stCondLst>
                                  <p:childTnLst>
                                    <p:set>
                                      <p:cBhvr>
                                        <p:cTn id="64" dur="1" fill="hold">
                                          <p:stCondLst>
                                            <p:cond delay="0"/>
                                          </p:stCondLst>
                                        </p:cTn>
                                        <p:tgtEl>
                                          <p:spTgt spid="22"/>
                                        </p:tgtEl>
                                        <p:attrNameLst>
                                          <p:attrName>style.visibility</p:attrName>
                                        </p:attrNameLst>
                                      </p:cBhvr>
                                      <p:to>
                                        <p:strVal val="visible"/>
                                      </p:to>
                                    </p:set>
                                    <p:animEffect transition="in" filter="wipe(left)">
                                      <p:cBhvr>
                                        <p:cTn id="65" dur="500"/>
                                        <p:tgtEl>
                                          <p:spTgt spid="22"/>
                                        </p:tgtEl>
                                      </p:cBhvr>
                                    </p:animEffect>
                                  </p:childTnLst>
                                </p:cTn>
                              </p:par>
                            </p:childTnLst>
                          </p:cTn>
                        </p:par>
                        <p:par>
                          <p:cTn id="66" fill="hold">
                            <p:stCondLst>
                              <p:cond delay="6500"/>
                            </p:stCondLst>
                            <p:childTnLst>
                              <p:par>
                                <p:cTn id="67" presetID="42" presetClass="entr" presetSubtype="0" fill="hold" grpId="0" nodeType="afterEffect">
                                  <p:stCondLst>
                                    <p:cond delay="0"/>
                                  </p:stCondLst>
                                  <p:childTnLst>
                                    <p:set>
                                      <p:cBhvr>
                                        <p:cTn id="68" dur="1" fill="hold">
                                          <p:stCondLst>
                                            <p:cond delay="0"/>
                                          </p:stCondLst>
                                        </p:cTn>
                                        <p:tgtEl>
                                          <p:spTgt spid="21"/>
                                        </p:tgtEl>
                                        <p:attrNameLst>
                                          <p:attrName>style.visibility</p:attrName>
                                        </p:attrNameLst>
                                      </p:cBhvr>
                                      <p:to>
                                        <p:strVal val="visible"/>
                                      </p:to>
                                    </p:set>
                                    <p:animEffect transition="in" filter="fade">
                                      <p:cBhvr>
                                        <p:cTn id="69" dur="500"/>
                                        <p:tgtEl>
                                          <p:spTgt spid="21"/>
                                        </p:tgtEl>
                                      </p:cBhvr>
                                    </p:animEffect>
                                    <p:anim calcmode="lin" valueType="num">
                                      <p:cBhvr>
                                        <p:cTn id="70" dur="500" fill="hold"/>
                                        <p:tgtEl>
                                          <p:spTgt spid="21"/>
                                        </p:tgtEl>
                                        <p:attrNameLst>
                                          <p:attrName>ppt_x</p:attrName>
                                        </p:attrNameLst>
                                      </p:cBhvr>
                                      <p:tavLst>
                                        <p:tav tm="0">
                                          <p:val>
                                            <p:strVal val="#ppt_x"/>
                                          </p:val>
                                        </p:tav>
                                        <p:tav tm="100000">
                                          <p:val>
                                            <p:strVal val="#ppt_x"/>
                                          </p:val>
                                        </p:tav>
                                      </p:tavLst>
                                    </p:anim>
                                    <p:anim calcmode="lin" valueType="num">
                                      <p:cBhvr>
                                        <p:cTn id="71" dur="5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5" grpId="0"/>
      <p:bldP spid="6" grpId="0"/>
      <p:bldP spid="7" grpId="0"/>
      <p:bldP spid="8" grpId="0"/>
      <p:bldP spid="10" grpId="0"/>
      <p:bldP spid="11" grpId="0"/>
      <p:bldP spid="12" grpId="0"/>
      <p:bldP spid="13" grpId="0"/>
      <p:bldP spid="18" grpId="0"/>
      <p:bldP spid="19" grpId="0"/>
      <p:bldP spid="21" grpId="0"/>
      <p:bldP spid="22"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689"/>
          <p:cNvGrpSpPr/>
          <p:nvPr/>
        </p:nvGrpSpPr>
        <p:grpSpPr>
          <a:xfrm>
            <a:off x="620630" y="845869"/>
            <a:ext cx="3538371" cy="3425516"/>
            <a:chOff x="0" y="0"/>
            <a:chExt cx="8416576" cy="8148129"/>
          </a:xfrm>
          <a:solidFill>
            <a:schemeClr val="tx1"/>
          </a:solidFill>
        </p:grpSpPr>
        <p:sp>
          <p:nvSpPr>
            <p:cNvPr id="4" name="Shape 2666"/>
            <p:cNvSpPr/>
            <p:nvPr/>
          </p:nvSpPr>
          <p:spPr>
            <a:xfrm>
              <a:off x="4251749" y="5451747"/>
              <a:ext cx="1936503" cy="2279688"/>
            </a:xfrm>
            <a:custGeom>
              <a:avLst/>
              <a:gdLst/>
              <a:ahLst/>
              <a:cxnLst>
                <a:cxn ang="0">
                  <a:pos x="wd2" y="hd2"/>
                </a:cxn>
                <a:cxn ang="5400000">
                  <a:pos x="wd2" y="hd2"/>
                </a:cxn>
                <a:cxn ang="10800000">
                  <a:pos x="wd2" y="hd2"/>
                </a:cxn>
                <a:cxn ang="16200000">
                  <a:pos x="wd2" y="hd2"/>
                </a:cxn>
              </a:cxnLst>
              <a:rect l="0" t="0" r="r" b="b"/>
              <a:pathLst>
                <a:path w="21600" h="21600" extrusionOk="0">
                  <a:moveTo>
                    <a:pt x="11395" y="0"/>
                  </a:moveTo>
                  <a:cubicBezTo>
                    <a:pt x="11539" y="73"/>
                    <a:pt x="11697" y="216"/>
                    <a:pt x="11860" y="371"/>
                  </a:cubicBezTo>
                  <a:cubicBezTo>
                    <a:pt x="12056" y="586"/>
                    <a:pt x="12258" y="851"/>
                    <a:pt x="12258" y="998"/>
                  </a:cubicBezTo>
                  <a:cubicBezTo>
                    <a:pt x="12258" y="1120"/>
                    <a:pt x="12287" y="1287"/>
                    <a:pt x="12373" y="1385"/>
                  </a:cubicBezTo>
                  <a:cubicBezTo>
                    <a:pt x="12459" y="1507"/>
                    <a:pt x="12570" y="1580"/>
                    <a:pt x="12685" y="1580"/>
                  </a:cubicBezTo>
                  <a:cubicBezTo>
                    <a:pt x="12742" y="1580"/>
                    <a:pt x="12800" y="1556"/>
                    <a:pt x="12857" y="1507"/>
                  </a:cubicBezTo>
                  <a:cubicBezTo>
                    <a:pt x="13054" y="1336"/>
                    <a:pt x="13342" y="1262"/>
                    <a:pt x="13625" y="1262"/>
                  </a:cubicBezTo>
                  <a:cubicBezTo>
                    <a:pt x="13855" y="1262"/>
                    <a:pt x="14052" y="1287"/>
                    <a:pt x="14253" y="1360"/>
                  </a:cubicBezTo>
                  <a:cubicBezTo>
                    <a:pt x="14709" y="1531"/>
                    <a:pt x="15164" y="2912"/>
                    <a:pt x="15337" y="3250"/>
                  </a:cubicBezTo>
                  <a:cubicBezTo>
                    <a:pt x="15481" y="3563"/>
                    <a:pt x="16219" y="4097"/>
                    <a:pt x="16617" y="4846"/>
                  </a:cubicBezTo>
                  <a:cubicBezTo>
                    <a:pt x="17020" y="5600"/>
                    <a:pt x="17447" y="5575"/>
                    <a:pt x="17874" y="5600"/>
                  </a:cubicBezTo>
                  <a:cubicBezTo>
                    <a:pt x="18272" y="5600"/>
                    <a:pt x="19044" y="5477"/>
                    <a:pt x="19586" y="5477"/>
                  </a:cubicBezTo>
                  <a:cubicBezTo>
                    <a:pt x="20128" y="5502"/>
                    <a:pt x="20924" y="6324"/>
                    <a:pt x="21269" y="6809"/>
                  </a:cubicBezTo>
                  <a:cubicBezTo>
                    <a:pt x="21423" y="7029"/>
                    <a:pt x="21538" y="7216"/>
                    <a:pt x="21600" y="7400"/>
                  </a:cubicBezTo>
                  <a:lnTo>
                    <a:pt x="21600" y="7628"/>
                  </a:lnTo>
                  <a:cubicBezTo>
                    <a:pt x="21566" y="7387"/>
                    <a:pt x="21427" y="7167"/>
                    <a:pt x="21212" y="6858"/>
                  </a:cubicBezTo>
                  <a:cubicBezTo>
                    <a:pt x="20895" y="6349"/>
                    <a:pt x="20041" y="5526"/>
                    <a:pt x="19586" y="5551"/>
                  </a:cubicBezTo>
                  <a:cubicBezTo>
                    <a:pt x="19044" y="5551"/>
                    <a:pt x="18301" y="5644"/>
                    <a:pt x="17874" y="5644"/>
                  </a:cubicBezTo>
                  <a:cubicBezTo>
                    <a:pt x="17447" y="5644"/>
                    <a:pt x="16934" y="5644"/>
                    <a:pt x="16564" y="4871"/>
                  </a:cubicBezTo>
                  <a:cubicBezTo>
                    <a:pt x="16162" y="4121"/>
                    <a:pt x="15423" y="3612"/>
                    <a:pt x="15279" y="3274"/>
                  </a:cubicBezTo>
                  <a:cubicBezTo>
                    <a:pt x="15107" y="2936"/>
                    <a:pt x="14622" y="1556"/>
                    <a:pt x="14224" y="1409"/>
                  </a:cubicBezTo>
                  <a:cubicBezTo>
                    <a:pt x="14028" y="1360"/>
                    <a:pt x="13826" y="1311"/>
                    <a:pt x="13625" y="1311"/>
                  </a:cubicBezTo>
                  <a:cubicBezTo>
                    <a:pt x="13371" y="1311"/>
                    <a:pt x="13083" y="1385"/>
                    <a:pt x="12915" y="1531"/>
                  </a:cubicBezTo>
                  <a:cubicBezTo>
                    <a:pt x="12829" y="1605"/>
                    <a:pt x="12742" y="1629"/>
                    <a:pt x="12685" y="1629"/>
                  </a:cubicBezTo>
                  <a:cubicBezTo>
                    <a:pt x="12373" y="1629"/>
                    <a:pt x="12172" y="1287"/>
                    <a:pt x="12172" y="998"/>
                  </a:cubicBezTo>
                  <a:cubicBezTo>
                    <a:pt x="12172" y="876"/>
                    <a:pt x="11999" y="635"/>
                    <a:pt x="11802" y="415"/>
                  </a:cubicBezTo>
                  <a:cubicBezTo>
                    <a:pt x="11572" y="200"/>
                    <a:pt x="11318" y="4"/>
                    <a:pt x="11232" y="4"/>
                  </a:cubicBezTo>
                  <a:cubicBezTo>
                    <a:pt x="11203" y="29"/>
                    <a:pt x="11174" y="29"/>
                    <a:pt x="11174" y="102"/>
                  </a:cubicBezTo>
                  <a:cubicBezTo>
                    <a:pt x="11174" y="562"/>
                    <a:pt x="10460" y="876"/>
                    <a:pt x="9975" y="876"/>
                  </a:cubicBezTo>
                  <a:cubicBezTo>
                    <a:pt x="9860" y="876"/>
                    <a:pt x="9663" y="1095"/>
                    <a:pt x="9462" y="1385"/>
                  </a:cubicBezTo>
                  <a:cubicBezTo>
                    <a:pt x="9265" y="1674"/>
                    <a:pt x="9064" y="2040"/>
                    <a:pt x="8920" y="2354"/>
                  </a:cubicBezTo>
                  <a:cubicBezTo>
                    <a:pt x="9006" y="2452"/>
                    <a:pt x="9064" y="2525"/>
                    <a:pt x="9121" y="2570"/>
                  </a:cubicBezTo>
                  <a:cubicBezTo>
                    <a:pt x="9462" y="2863"/>
                    <a:pt x="9975" y="4048"/>
                    <a:pt x="10004" y="5042"/>
                  </a:cubicBezTo>
                  <a:cubicBezTo>
                    <a:pt x="10004" y="5526"/>
                    <a:pt x="10234" y="5962"/>
                    <a:pt x="10546" y="6276"/>
                  </a:cubicBezTo>
                  <a:cubicBezTo>
                    <a:pt x="10862" y="6565"/>
                    <a:pt x="11203" y="6760"/>
                    <a:pt x="11404" y="6760"/>
                  </a:cubicBezTo>
                  <a:cubicBezTo>
                    <a:pt x="11404" y="6760"/>
                    <a:pt x="11404" y="6760"/>
                    <a:pt x="11433" y="6760"/>
                  </a:cubicBezTo>
                  <a:lnTo>
                    <a:pt x="11433" y="6785"/>
                  </a:lnTo>
                  <a:cubicBezTo>
                    <a:pt x="11433" y="6785"/>
                    <a:pt x="11404" y="6882"/>
                    <a:pt x="11404" y="7000"/>
                  </a:cubicBezTo>
                  <a:cubicBezTo>
                    <a:pt x="11404" y="7245"/>
                    <a:pt x="11486" y="7656"/>
                    <a:pt x="12085" y="7827"/>
                  </a:cubicBezTo>
                  <a:lnTo>
                    <a:pt x="12085" y="7852"/>
                  </a:lnTo>
                  <a:cubicBezTo>
                    <a:pt x="12085" y="7852"/>
                    <a:pt x="11318" y="9424"/>
                    <a:pt x="10603" y="9570"/>
                  </a:cubicBezTo>
                  <a:cubicBezTo>
                    <a:pt x="9918" y="9688"/>
                    <a:pt x="9520" y="9762"/>
                    <a:pt x="9520" y="10026"/>
                  </a:cubicBezTo>
                  <a:cubicBezTo>
                    <a:pt x="9520" y="10368"/>
                    <a:pt x="8551" y="11020"/>
                    <a:pt x="6954" y="11044"/>
                  </a:cubicBezTo>
                  <a:cubicBezTo>
                    <a:pt x="6896" y="11093"/>
                    <a:pt x="6695" y="11313"/>
                    <a:pt x="6695" y="11553"/>
                  </a:cubicBezTo>
                  <a:cubicBezTo>
                    <a:pt x="6695" y="11651"/>
                    <a:pt x="6728" y="11822"/>
                    <a:pt x="6728" y="12014"/>
                  </a:cubicBezTo>
                  <a:cubicBezTo>
                    <a:pt x="6728" y="12425"/>
                    <a:pt x="6613" y="12958"/>
                    <a:pt x="5899" y="12958"/>
                  </a:cubicBezTo>
                  <a:cubicBezTo>
                    <a:pt x="5213" y="12958"/>
                    <a:pt x="4901" y="12836"/>
                    <a:pt x="4532" y="12836"/>
                  </a:cubicBezTo>
                  <a:cubicBezTo>
                    <a:pt x="4335" y="12836"/>
                    <a:pt x="4139" y="12861"/>
                    <a:pt x="3880" y="12958"/>
                  </a:cubicBezTo>
                  <a:cubicBezTo>
                    <a:pt x="3568" y="13056"/>
                    <a:pt x="3223" y="13081"/>
                    <a:pt x="2882" y="13081"/>
                  </a:cubicBezTo>
                  <a:cubicBezTo>
                    <a:pt x="2254" y="13081"/>
                    <a:pt x="1597" y="12983"/>
                    <a:pt x="1170" y="12983"/>
                  </a:cubicBezTo>
                  <a:cubicBezTo>
                    <a:pt x="945" y="12983"/>
                    <a:pt x="715" y="13105"/>
                    <a:pt x="513" y="13272"/>
                  </a:cubicBezTo>
                  <a:cubicBezTo>
                    <a:pt x="345" y="13467"/>
                    <a:pt x="230" y="13708"/>
                    <a:pt x="230" y="13976"/>
                  </a:cubicBezTo>
                  <a:cubicBezTo>
                    <a:pt x="230" y="14192"/>
                    <a:pt x="317" y="14412"/>
                    <a:pt x="513" y="14579"/>
                  </a:cubicBezTo>
                  <a:cubicBezTo>
                    <a:pt x="1170" y="15137"/>
                    <a:pt x="2283" y="15235"/>
                    <a:pt x="2283" y="16371"/>
                  </a:cubicBezTo>
                  <a:cubicBezTo>
                    <a:pt x="2283" y="16518"/>
                    <a:pt x="2254" y="16709"/>
                    <a:pt x="2225" y="16905"/>
                  </a:cubicBezTo>
                  <a:cubicBezTo>
                    <a:pt x="2196" y="16905"/>
                    <a:pt x="2196" y="16905"/>
                    <a:pt x="2196" y="16905"/>
                  </a:cubicBezTo>
                  <a:cubicBezTo>
                    <a:pt x="2196" y="16905"/>
                    <a:pt x="1626" y="17365"/>
                    <a:pt x="1626" y="17605"/>
                  </a:cubicBezTo>
                  <a:cubicBezTo>
                    <a:pt x="1626" y="17727"/>
                    <a:pt x="1827" y="17849"/>
                    <a:pt x="2110" y="17967"/>
                  </a:cubicBezTo>
                  <a:cubicBezTo>
                    <a:pt x="2398" y="18090"/>
                    <a:pt x="2767" y="18187"/>
                    <a:pt x="3026" y="18310"/>
                  </a:cubicBezTo>
                  <a:cubicBezTo>
                    <a:pt x="3539" y="18550"/>
                    <a:pt x="3822" y="18794"/>
                    <a:pt x="3851" y="18794"/>
                  </a:cubicBezTo>
                  <a:lnTo>
                    <a:pt x="3851" y="18819"/>
                  </a:lnTo>
                  <a:cubicBezTo>
                    <a:pt x="3851" y="18839"/>
                    <a:pt x="3822" y="18839"/>
                    <a:pt x="3822" y="18839"/>
                  </a:cubicBezTo>
                  <a:cubicBezTo>
                    <a:pt x="3822" y="18839"/>
                    <a:pt x="2623" y="19059"/>
                    <a:pt x="2196" y="19059"/>
                  </a:cubicBezTo>
                  <a:cubicBezTo>
                    <a:pt x="1913" y="19059"/>
                    <a:pt x="887" y="19881"/>
                    <a:pt x="86" y="20244"/>
                  </a:cubicBezTo>
                  <a:cubicBezTo>
                    <a:pt x="288" y="20293"/>
                    <a:pt x="571" y="20415"/>
                    <a:pt x="1055" y="20802"/>
                  </a:cubicBezTo>
                  <a:cubicBezTo>
                    <a:pt x="1429" y="21140"/>
                    <a:pt x="1597" y="21262"/>
                    <a:pt x="1741" y="21262"/>
                  </a:cubicBezTo>
                  <a:cubicBezTo>
                    <a:pt x="1885" y="21262"/>
                    <a:pt x="2110" y="21115"/>
                    <a:pt x="2710" y="20900"/>
                  </a:cubicBezTo>
                  <a:cubicBezTo>
                    <a:pt x="2882" y="20826"/>
                    <a:pt x="3079" y="20802"/>
                    <a:pt x="3280" y="20802"/>
                  </a:cubicBezTo>
                  <a:cubicBezTo>
                    <a:pt x="4422" y="20802"/>
                    <a:pt x="5870" y="21600"/>
                    <a:pt x="6071" y="21576"/>
                  </a:cubicBezTo>
                  <a:cubicBezTo>
                    <a:pt x="6158" y="21600"/>
                    <a:pt x="6268" y="21457"/>
                    <a:pt x="6354" y="21311"/>
                  </a:cubicBezTo>
                  <a:cubicBezTo>
                    <a:pt x="6441" y="21164"/>
                    <a:pt x="6498" y="20997"/>
                    <a:pt x="6642" y="20997"/>
                  </a:cubicBezTo>
                  <a:cubicBezTo>
                    <a:pt x="6671" y="20997"/>
                    <a:pt x="6695" y="21022"/>
                    <a:pt x="6728" y="21022"/>
                  </a:cubicBezTo>
                  <a:cubicBezTo>
                    <a:pt x="6781" y="21095"/>
                    <a:pt x="6839" y="21095"/>
                    <a:pt x="6925" y="21095"/>
                  </a:cubicBezTo>
                  <a:cubicBezTo>
                    <a:pt x="6983" y="21095"/>
                    <a:pt x="7040" y="21095"/>
                    <a:pt x="7098" y="21067"/>
                  </a:cubicBezTo>
                  <a:cubicBezTo>
                    <a:pt x="7155" y="21046"/>
                    <a:pt x="7184" y="21046"/>
                    <a:pt x="7184" y="21046"/>
                  </a:cubicBezTo>
                  <a:cubicBezTo>
                    <a:pt x="7640" y="20537"/>
                    <a:pt x="8009" y="20464"/>
                    <a:pt x="8124" y="20464"/>
                  </a:cubicBezTo>
                  <a:cubicBezTo>
                    <a:pt x="8153" y="20464"/>
                    <a:pt x="8153" y="20464"/>
                    <a:pt x="8182" y="20488"/>
                  </a:cubicBezTo>
                  <a:cubicBezTo>
                    <a:pt x="8920" y="20729"/>
                    <a:pt x="9462" y="20802"/>
                    <a:pt x="9807" y="20802"/>
                  </a:cubicBezTo>
                  <a:cubicBezTo>
                    <a:pt x="10033" y="20802"/>
                    <a:pt x="10177" y="20777"/>
                    <a:pt x="10263" y="20753"/>
                  </a:cubicBezTo>
                  <a:lnTo>
                    <a:pt x="10378" y="20704"/>
                  </a:lnTo>
                  <a:cubicBezTo>
                    <a:pt x="10402" y="20680"/>
                    <a:pt x="10402" y="20655"/>
                    <a:pt x="10402" y="20610"/>
                  </a:cubicBezTo>
                  <a:cubicBezTo>
                    <a:pt x="10402" y="20366"/>
                    <a:pt x="10119" y="19930"/>
                    <a:pt x="9889" y="19735"/>
                  </a:cubicBezTo>
                  <a:cubicBezTo>
                    <a:pt x="9779" y="19641"/>
                    <a:pt x="9635" y="19592"/>
                    <a:pt x="9548" y="19543"/>
                  </a:cubicBezTo>
                  <a:cubicBezTo>
                    <a:pt x="9462" y="19495"/>
                    <a:pt x="9376" y="19421"/>
                    <a:pt x="9376" y="19279"/>
                  </a:cubicBezTo>
                  <a:cubicBezTo>
                    <a:pt x="9376" y="19010"/>
                    <a:pt x="9150" y="18452"/>
                    <a:pt x="9150" y="18334"/>
                  </a:cubicBezTo>
                  <a:cubicBezTo>
                    <a:pt x="9150" y="18236"/>
                    <a:pt x="9265" y="17947"/>
                    <a:pt x="9265" y="17678"/>
                  </a:cubicBezTo>
                  <a:cubicBezTo>
                    <a:pt x="9265" y="17581"/>
                    <a:pt x="9265" y="17487"/>
                    <a:pt x="9208" y="17438"/>
                  </a:cubicBezTo>
                  <a:cubicBezTo>
                    <a:pt x="9064" y="17194"/>
                    <a:pt x="8608" y="17243"/>
                    <a:pt x="8608" y="16929"/>
                  </a:cubicBezTo>
                  <a:cubicBezTo>
                    <a:pt x="8608" y="16880"/>
                    <a:pt x="8608" y="16831"/>
                    <a:pt x="8637" y="16758"/>
                  </a:cubicBezTo>
                  <a:cubicBezTo>
                    <a:pt x="8752" y="16469"/>
                    <a:pt x="8891" y="16395"/>
                    <a:pt x="9035" y="16395"/>
                  </a:cubicBezTo>
                  <a:cubicBezTo>
                    <a:pt x="9093" y="16395"/>
                    <a:pt x="9150" y="16395"/>
                    <a:pt x="9208" y="16420"/>
                  </a:cubicBezTo>
                  <a:cubicBezTo>
                    <a:pt x="9179" y="16298"/>
                    <a:pt x="9150" y="16204"/>
                    <a:pt x="9150" y="16106"/>
                  </a:cubicBezTo>
                  <a:cubicBezTo>
                    <a:pt x="9150" y="15646"/>
                    <a:pt x="9404" y="15235"/>
                    <a:pt x="9663" y="14917"/>
                  </a:cubicBezTo>
                  <a:cubicBezTo>
                    <a:pt x="9946" y="14628"/>
                    <a:pt x="10205" y="14437"/>
                    <a:pt x="10320" y="14437"/>
                  </a:cubicBezTo>
                  <a:cubicBezTo>
                    <a:pt x="10378" y="14437"/>
                    <a:pt x="10431" y="14314"/>
                    <a:pt x="10517" y="14119"/>
                  </a:cubicBezTo>
                  <a:cubicBezTo>
                    <a:pt x="10632" y="13952"/>
                    <a:pt x="10776" y="13732"/>
                    <a:pt x="11001" y="13586"/>
                  </a:cubicBezTo>
                  <a:cubicBezTo>
                    <a:pt x="11203" y="13467"/>
                    <a:pt x="11486" y="13443"/>
                    <a:pt x="11745" y="13443"/>
                  </a:cubicBezTo>
                  <a:lnTo>
                    <a:pt x="12258" y="13443"/>
                  </a:lnTo>
                  <a:cubicBezTo>
                    <a:pt x="12402" y="13443"/>
                    <a:pt x="12512" y="13443"/>
                    <a:pt x="12570" y="13394"/>
                  </a:cubicBezTo>
                  <a:cubicBezTo>
                    <a:pt x="12598" y="13370"/>
                    <a:pt x="12598" y="13345"/>
                    <a:pt x="12627" y="13296"/>
                  </a:cubicBezTo>
                  <a:cubicBezTo>
                    <a:pt x="12627" y="13223"/>
                    <a:pt x="12512" y="13105"/>
                    <a:pt x="12512" y="12983"/>
                  </a:cubicBezTo>
                  <a:cubicBezTo>
                    <a:pt x="12512" y="12910"/>
                    <a:pt x="12541" y="12861"/>
                    <a:pt x="12627" y="12787"/>
                  </a:cubicBezTo>
                  <a:cubicBezTo>
                    <a:pt x="12800" y="12645"/>
                    <a:pt x="13140" y="12620"/>
                    <a:pt x="13371" y="12620"/>
                  </a:cubicBezTo>
                  <a:lnTo>
                    <a:pt x="13567" y="12620"/>
                  </a:lnTo>
                  <a:cubicBezTo>
                    <a:pt x="13596" y="12620"/>
                    <a:pt x="13711" y="12523"/>
                    <a:pt x="13855" y="12425"/>
                  </a:cubicBezTo>
                  <a:cubicBezTo>
                    <a:pt x="13999" y="12303"/>
                    <a:pt x="14167" y="12185"/>
                    <a:pt x="14339" y="12160"/>
                  </a:cubicBezTo>
                  <a:cubicBezTo>
                    <a:pt x="14454" y="12136"/>
                    <a:pt x="14565" y="11940"/>
                    <a:pt x="14737" y="11724"/>
                  </a:cubicBezTo>
                  <a:cubicBezTo>
                    <a:pt x="14881" y="11505"/>
                    <a:pt x="15135" y="11264"/>
                    <a:pt x="15567" y="11215"/>
                  </a:cubicBezTo>
                  <a:cubicBezTo>
                    <a:pt x="15625" y="11191"/>
                    <a:pt x="15677" y="11191"/>
                    <a:pt x="15735" y="11191"/>
                  </a:cubicBezTo>
                  <a:cubicBezTo>
                    <a:pt x="16080" y="11191"/>
                    <a:pt x="16277" y="11362"/>
                    <a:pt x="16392" y="11529"/>
                  </a:cubicBezTo>
                  <a:cubicBezTo>
                    <a:pt x="16536" y="11676"/>
                    <a:pt x="16651" y="11822"/>
                    <a:pt x="16847" y="11822"/>
                  </a:cubicBezTo>
                  <a:cubicBezTo>
                    <a:pt x="17361" y="11822"/>
                    <a:pt x="18301" y="12111"/>
                    <a:pt x="18416" y="12111"/>
                  </a:cubicBezTo>
                  <a:cubicBezTo>
                    <a:pt x="18531" y="12111"/>
                    <a:pt x="18560" y="12014"/>
                    <a:pt x="18560" y="12014"/>
                  </a:cubicBezTo>
                  <a:cubicBezTo>
                    <a:pt x="18560" y="11989"/>
                    <a:pt x="18560" y="11989"/>
                    <a:pt x="18588" y="11989"/>
                  </a:cubicBezTo>
                  <a:cubicBezTo>
                    <a:pt x="18703" y="11965"/>
                    <a:pt x="18785" y="11940"/>
                    <a:pt x="18871" y="11940"/>
                  </a:cubicBezTo>
                  <a:cubicBezTo>
                    <a:pt x="19101" y="11505"/>
                    <a:pt x="19356" y="11069"/>
                    <a:pt x="19442" y="10971"/>
                  </a:cubicBezTo>
                  <a:cubicBezTo>
                    <a:pt x="19586" y="10853"/>
                    <a:pt x="20526" y="10026"/>
                    <a:pt x="20526" y="9472"/>
                  </a:cubicBezTo>
                  <a:lnTo>
                    <a:pt x="20526" y="9326"/>
                  </a:lnTo>
                  <a:cubicBezTo>
                    <a:pt x="20497" y="9277"/>
                    <a:pt x="20497" y="9228"/>
                    <a:pt x="20497" y="9183"/>
                  </a:cubicBezTo>
                  <a:cubicBezTo>
                    <a:pt x="20497" y="8674"/>
                    <a:pt x="21437" y="8503"/>
                    <a:pt x="21552" y="8092"/>
                  </a:cubicBezTo>
                  <a:cubicBezTo>
                    <a:pt x="21571" y="8014"/>
                    <a:pt x="21590" y="7945"/>
                    <a:pt x="21600" y="7876"/>
                  </a:cubicBezTo>
                  <a:lnTo>
                    <a:pt x="21600" y="8145"/>
                  </a:lnTo>
                  <a:cubicBezTo>
                    <a:pt x="21432" y="8585"/>
                    <a:pt x="20555" y="8735"/>
                    <a:pt x="20555" y="9183"/>
                  </a:cubicBezTo>
                  <a:cubicBezTo>
                    <a:pt x="20555" y="9228"/>
                    <a:pt x="20555" y="9277"/>
                    <a:pt x="20583" y="9326"/>
                  </a:cubicBezTo>
                  <a:cubicBezTo>
                    <a:pt x="20583" y="9375"/>
                    <a:pt x="20612" y="9424"/>
                    <a:pt x="20612" y="9472"/>
                  </a:cubicBezTo>
                  <a:cubicBezTo>
                    <a:pt x="20612" y="10075"/>
                    <a:pt x="19643" y="10877"/>
                    <a:pt x="19499" y="11020"/>
                  </a:cubicBezTo>
                  <a:cubicBezTo>
                    <a:pt x="19413" y="11069"/>
                    <a:pt x="19159" y="11553"/>
                    <a:pt x="18929" y="11965"/>
                  </a:cubicBezTo>
                  <a:cubicBezTo>
                    <a:pt x="18929" y="11989"/>
                    <a:pt x="18929" y="11989"/>
                    <a:pt x="18900" y="11989"/>
                  </a:cubicBezTo>
                  <a:cubicBezTo>
                    <a:pt x="18814" y="11989"/>
                    <a:pt x="18732" y="12014"/>
                    <a:pt x="18617" y="12038"/>
                  </a:cubicBezTo>
                  <a:cubicBezTo>
                    <a:pt x="18617" y="12087"/>
                    <a:pt x="18560" y="12160"/>
                    <a:pt x="18416" y="12185"/>
                  </a:cubicBezTo>
                  <a:cubicBezTo>
                    <a:pt x="18272" y="12160"/>
                    <a:pt x="17361" y="11891"/>
                    <a:pt x="16847" y="11891"/>
                  </a:cubicBezTo>
                  <a:cubicBezTo>
                    <a:pt x="16617" y="11891"/>
                    <a:pt x="16478" y="11724"/>
                    <a:pt x="16363" y="11553"/>
                  </a:cubicBezTo>
                  <a:cubicBezTo>
                    <a:pt x="16219" y="11407"/>
                    <a:pt x="16051" y="11264"/>
                    <a:pt x="15735" y="11264"/>
                  </a:cubicBezTo>
                  <a:lnTo>
                    <a:pt x="15567" y="11264"/>
                  </a:lnTo>
                  <a:cubicBezTo>
                    <a:pt x="15164" y="11338"/>
                    <a:pt x="14939" y="11553"/>
                    <a:pt x="14795" y="11749"/>
                  </a:cubicBezTo>
                  <a:cubicBezTo>
                    <a:pt x="14622" y="11965"/>
                    <a:pt x="14541" y="12185"/>
                    <a:pt x="14368" y="12209"/>
                  </a:cubicBezTo>
                  <a:cubicBezTo>
                    <a:pt x="14224" y="12233"/>
                    <a:pt x="14052" y="12352"/>
                    <a:pt x="13912" y="12449"/>
                  </a:cubicBezTo>
                  <a:cubicBezTo>
                    <a:pt x="13769" y="12571"/>
                    <a:pt x="13653" y="12669"/>
                    <a:pt x="13567" y="12669"/>
                  </a:cubicBezTo>
                  <a:lnTo>
                    <a:pt x="13371" y="12669"/>
                  </a:lnTo>
                  <a:cubicBezTo>
                    <a:pt x="13140" y="12669"/>
                    <a:pt x="12829" y="12694"/>
                    <a:pt x="12656" y="12836"/>
                  </a:cubicBezTo>
                  <a:cubicBezTo>
                    <a:pt x="12598" y="12885"/>
                    <a:pt x="12598" y="12934"/>
                    <a:pt x="12598" y="12983"/>
                  </a:cubicBezTo>
                  <a:cubicBezTo>
                    <a:pt x="12570" y="13081"/>
                    <a:pt x="12685" y="13174"/>
                    <a:pt x="12685" y="13296"/>
                  </a:cubicBezTo>
                  <a:cubicBezTo>
                    <a:pt x="12685" y="13345"/>
                    <a:pt x="12656" y="13394"/>
                    <a:pt x="12627" y="13443"/>
                  </a:cubicBezTo>
                  <a:cubicBezTo>
                    <a:pt x="12541" y="13492"/>
                    <a:pt x="12431" y="13516"/>
                    <a:pt x="12258" y="13516"/>
                  </a:cubicBezTo>
                  <a:cubicBezTo>
                    <a:pt x="12114" y="13516"/>
                    <a:pt x="11917" y="13492"/>
                    <a:pt x="11745" y="13492"/>
                  </a:cubicBezTo>
                  <a:cubicBezTo>
                    <a:pt x="11486" y="13492"/>
                    <a:pt x="11232" y="13516"/>
                    <a:pt x="11059" y="13634"/>
                  </a:cubicBezTo>
                  <a:cubicBezTo>
                    <a:pt x="10834" y="13781"/>
                    <a:pt x="10690" y="13976"/>
                    <a:pt x="10603" y="14143"/>
                  </a:cubicBezTo>
                  <a:cubicBezTo>
                    <a:pt x="10488" y="14314"/>
                    <a:pt x="10460" y="14481"/>
                    <a:pt x="10320" y="14481"/>
                  </a:cubicBezTo>
                  <a:cubicBezTo>
                    <a:pt x="10263" y="14481"/>
                    <a:pt x="9975" y="14652"/>
                    <a:pt x="9721" y="14966"/>
                  </a:cubicBezTo>
                  <a:cubicBezTo>
                    <a:pt x="9462" y="15259"/>
                    <a:pt x="9237" y="15671"/>
                    <a:pt x="9237" y="16106"/>
                  </a:cubicBezTo>
                  <a:cubicBezTo>
                    <a:pt x="9237" y="16204"/>
                    <a:pt x="9237" y="16322"/>
                    <a:pt x="9265" y="16444"/>
                  </a:cubicBezTo>
                  <a:lnTo>
                    <a:pt x="9265" y="16469"/>
                  </a:lnTo>
                  <a:lnTo>
                    <a:pt x="9237" y="16469"/>
                  </a:lnTo>
                  <a:cubicBezTo>
                    <a:pt x="9179" y="16469"/>
                    <a:pt x="9093" y="16444"/>
                    <a:pt x="9035" y="16444"/>
                  </a:cubicBezTo>
                  <a:cubicBezTo>
                    <a:pt x="8920" y="16444"/>
                    <a:pt x="8834" y="16493"/>
                    <a:pt x="8695" y="16782"/>
                  </a:cubicBezTo>
                  <a:cubicBezTo>
                    <a:pt x="8695" y="16831"/>
                    <a:pt x="8666" y="16880"/>
                    <a:pt x="8666" y="16929"/>
                  </a:cubicBezTo>
                  <a:cubicBezTo>
                    <a:pt x="8666" y="17169"/>
                    <a:pt x="9064" y="17145"/>
                    <a:pt x="9265" y="17389"/>
                  </a:cubicBezTo>
                  <a:cubicBezTo>
                    <a:pt x="9318" y="17487"/>
                    <a:pt x="9352" y="17581"/>
                    <a:pt x="9352" y="17678"/>
                  </a:cubicBezTo>
                  <a:cubicBezTo>
                    <a:pt x="9352" y="17947"/>
                    <a:pt x="9208" y="18261"/>
                    <a:pt x="9208" y="18334"/>
                  </a:cubicBezTo>
                  <a:cubicBezTo>
                    <a:pt x="9208" y="18428"/>
                    <a:pt x="9433" y="19010"/>
                    <a:pt x="9462" y="19279"/>
                  </a:cubicBezTo>
                  <a:cubicBezTo>
                    <a:pt x="9462" y="19421"/>
                    <a:pt x="9491" y="19446"/>
                    <a:pt x="9577" y="19495"/>
                  </a:cubicBezTo>
                  <a:cubicBezTo>
                    <a:pt x="9663" y="19543"/>
                    <a:pt x="9807" y="19592"/>
                    <a:pt x="9946" y="19714"/>
                  </a:cubicBezTo>
                  <a:cubicBezTo>
                    <a:pt x="10177" y="19906"/>
                    <a:pt x="10460" y="20317"/>
                    <a:pt x="10460" y="20610"/>
                  </a:cubicBezTo>
                  <a:cubicBezTo>
                    <a:pt x="10460" y="20655"/>
                    <a:pt x="10460" y="20704"/>
                    <a:pt x="10431" y="20729"/>
                  </a:cubicBezTo>
                  <a:lnTo>
                    <a:pt x="10431" y="20753"/>
                  </a:lnTo>
                  <a:cubicBezTo>
                    <a:pt x="10431" y="20753"/>
                    <a:pt x="10263" y="20851"/>
                    <a:pt x="9807" y="20851"/>
                  </a:cubicBezTo>
                  <a:cubicBezTo>
                    <a:pt x="9433" y="20851"/>
                    <a:pt x="8920" y="20777"/>
                    <a:pt x="8153" y="20537"/>
                  </a:cubicBezTo>
                  <a:lnTo>
                    <a:pt x="8124" y="20537"/>
                  </a:lnTo>
                  <a:cubicBezTo>
                    <a:pt x="8038" y="20537"/>
                    <a:pt x="7697" y="20562"/>
                    <a:pt x="7237" y="21067"/>
                  </a:cubicBezTo>
                  <a:cubicBezTo>
                    <a:pt x="7213" y="21067"/>
                    <a:pt x="7098" y="21164"/>
                    <a:pt x="6925" y="21164"/>
                  </a:cubicBezTo>
                  <a:cubicBezTo>
                    <a:pt x="6839" y="21164"/>
                    <a:pt x="6752" y="21140"/>
                    <a:pt x="6671" y="21067"/>
                  </a:cubicBezTo>
                  <a:lnTo>
                    <a:pt x="6642" y="21046"/>
                  </a:lnTo>
                  <a:cubicBezTo>
                    <a:pt x="6585" y="21046"/>
                    <a:pt x="6498" y="21189"/>
                    <a:pt x="6412" y="21335"/>
                  </a:cubicBezTo>
                  <a:cubicBezTo>
                    <a:pt x="6354" y="21441"/>
                    <a:pt x="6292" y="21543"/>
                    <a:pt x="6201" y="21600"/>
                  </a:cubicBezTo>
                  <a:lnTo>
                    <a:pt x="5904" y="21600"/>
                  </a:lnTo>
                  <a:cubicBezTo>
                    <a:pt x="5429" y="21425"/>
                    <a:pt x="4239" y="20851"/>
                    <a:pt x="3280" y="20851"/>
                  </a:cubicBezTo>
                  <a:cubicBezTo>
                    <a:pt x="3079" y="20851"/>
                    <a:pt x="2911" y="20875"/>
                    <a:pt x="2738" y="20948"/>
                  </a:cubicBezTo>
                  <a:cubicBezTo>
                    <a:pt x="2139" y="21164"/>
                    <a:pt x="1942" y="21311"/>
                    <a:pt x="1741" y="21311"/>
                  </a:cubicBezTo>
                  <a:cubicBezTo>
                    <a:pt x="1539" y="21311"/>
                    <a:pt x="1400" y="21189"/>
                    <a:pt x="998" y="20851"/>
                  </a:cubicBezTo>
                  <a:cubicBezTo>
                    <a:pt x="484" y="20411"/>
                    <a:pt x="197" y="20325"/>
                    <a:pt x="0" y="20297"/>
                  </a:cubicBezTo>
                  <a:lnTo>
                    <a:pt x="0" y="20207"/>
                  </a:lnTo>
                  <a:cubicBezTo>
                    <a:pt x="796" y="19886"/>
                    <a:pt x="1827" y="19010"/>
                    <a:pt x="2196" y="19010"/>
                  </a:cubicBezTo>
                  <a:cubicBezTo>
                    <a:pt x="2542" y="19010"/>
                    <a:pt x="3482" y="18839"/>
                    <a:pt x="3736" y="18794"/>
                  </a:cubicBezTo>
                  <a:cubicBezTo>
                    <a:pt x="3650" y="18721"/>
                    <a:pt x="3395" y="18550"/>
                    <a:pt x="2997" y="18358"/>
                  </a:cubicBezTo>
                  <a:cubicBezTo>
                    <a:pt x="2738" y="18261"/>
                    <a:pt x="2369" y="18138"/>
                    <a:pt x="2081" y="18016"/>
                  </a:cubicBezTo>
                  <a:cubicBezTo>
                    <a:pt x="1798" y="17898"/>
                    <a:pt x="1568" y="17776"/>
                    <a:pt x="1568" y="17605"/>
                  </a:cubicBezTo>
                  <a:cubicBezTo>
                    <a:pt x="1568" y="17316"/>
                    <a:pt x="2081" y="16929"/>
                    <a:pt x="2139" y="16880"/>
                  </a:cubicBezTo>
                  <a:cubicBezTo>
                    <a:pt x="2196" y="16685"/>
                    <a:pt x="2196" y="16518"/>
                    <a:pt x="2196" y="16371"/>
                  </a:cubicBezTo>
                  <a:cubicBezTo>
                    <a:pt x="2225" y="15284"/>
                    <a:pt x="1170" y="15210"/>
                    <a:pt x="484" y="14628"/>
                  </a:cubicBezTo>
                  <a:cubicBezTo>
                    <a:pt x="259" y="14437"/>
                    <a:pt x="144" y="14192"/>
                    <a:pt x="144" y="13976"/>
                  </a:cubicBezTo>
                  <a:cubicBezTo>
                    <a:pt x="144" y="13443"/>
                    <a:pt x="686" y="12934"/>
                    <a:pt x="1170" y="12910"/>
                  </a:cubicBezTo>
                  <a:cubicBezTo>
                    <a:pt x="1597" y="12910"/>
                    <a:pt x="2254" y="13032"/>
                    <a:pt x="2882" y="13032"/>
                  </a:cubicBezTo>
                  <a:cubicBezTo>
                    <a:pt x="3223" y="13032"/>
                    <a:pt x="3568" y="13007"/>
                    <a:pt x="3851" y="12885"/>
                  </a:cubicBezTo>
                  <a:cubicBezTo>
                    <a:pt x="4139" y="12812"/>
                    <a:pt x="4335" y="12763"/>
                    <a:pt x="4532" y="12763"/>
                  </a:cubicBezTo>
                  <a:cubicBezTo>
                    <a:pt x="4930" y="12763"/>
                    <a:pt x="5242" y="12885"/>
                    <a:pt x="5899" y="12885"/>
                  </a:cubicBezTo>
                  <a:cubicBezTo>
                    <a:pt x="6556" y="12885"/>
                    <a:pt x="6642" y="12425"/>
                    <a:pt x="6642" y="12014"/>
                  </a:cubicBezTo>
                  <a:lnTo>
                    <a:pt x="6642" y="11553"/>
                  </a:lnTo>
                  <a:cubicBezTo>
                    <a:pt x="6642" y="11240"/>
                    <a:pt x="6896" y="10995"/>
                    <a:pt x="6896" y="10995"/>
                  </a:cubicBezTo>
                  <a:cubicBezTo>
                    <a:pt x="6925" y="10971"/>
                    <a:pt x="6925" y="10971"/>
                    <a:pt x="6925" y="10971"/>
                  </a:cubicBezTo>
                  <a:cubicBezTo>
                    <a:pt x="7726" y="10971"/>
                    <a:pt x="8349" y="10804"/>
                    <a:pt x="8781" y="10609"/>
                  </a:cubicBezTo>
                  <a:cubicBezTo>
                    <a:pt x="9237" y="10417"/>
                    <a:pt x="9462" y="10148"/>
                    <a:pt x="9462" y="10026"/>
                  </a:cubicBezTo>
                  <a:cubicBezTo>
                    <a:pt x="9462" y="9713"/>
                    <a:pt x="9918" y="9639"/>
                    <a:pt x="10603" y="9497"/>
                  </a:cubicBezTo>
                  <a:cubicBezTo>
                    <a:pt x="10915" y="9448"/>
                    <a:pt x="11289" y="9037"/>
                    <a:pt x="11543" y="8625"/>
                  </a:cubicBezTo>
                  <a:cubicBezTo>
                    <a:pt x="11802" y="8283"/>
                    <a:pt x="11975" y="7970"/>
                    <a:pt x="12028" y="7872"/>
                  </a:cubicBezTo>
                  <a:cubicBezTo>
                    <a:pt x="11433" y="7705"/>
                    <a:pt x="11347" y="7269"/>
                    <a:pt x="11347" y="7000"/>
                  </a:cubicBezTo>
                  <a:lnTo>
                    <a:pt x="11347" y="6809"/>
                  </a:lnTo>
                  <a:cubicBezTo>
                    <a:pt x="10891" y="6760"/>
                    <a:pt x="9918" y="6011"/>
                    <a:pt x="9918" y="5042"/>
                  </a:cubicBezTo>
                  <a:cubicBezTo>
                    <a:pt x="9918" y="4072"/>
                    <a:pt x="9376" y="2863"/>
                    <a:pt x="9093" y="2594"/>
                  </a:cubicBezTo>
                  <a:cubicBezTo>
                    <a:pt x="9006" y="2545"/>
                    <a:pt x="8920" y="2476"/>
                    <a:pt x="8834" y="2354"/>
                  </a:cubicBezTo>
                  <a:lnTo>
                    <a:pt x="8834" y="2329"/>
                  </a:lnTo>
                  <a:cubicBezTo>
                    <a:pt x="8978" y="2040"/>
                    <a:pt x="9208" y="1653"/>
                    <a:pt x="9404" y="1360"/>
                  </a:cubicBezTo>
                  <a:cubicBezTo>
                    <a:pt x="9606" y="1047"/>
                    <a:pt x="9807" y="827"/>
                    <a:pt x="9975" y="827"/>
                  </a:cubicBezTo>
                  <a:cubicBezTo>
                    <a:pt x="10205" y="827"/>
                    <a:pt x="10488" y="733"/>
                    <a:pt x="10718" y="611"/>
                  </a:cubicBezTo>
                  <a:cubicBezTo>
                    <a:pt x="10944" y="489"/>
                    <a:pt x="11117" y="297"/>
                    <a:pt x="11117" y="102"/>
                  </a:cubicBezTo>
                  <a:cubicBezTo>
                    <a:pt x="11117" y="53"/>
                    <a:pt x="11117" y="29"/>
                    <a:pt x="11145" y="4"/>
                  </a:cubicBezTo>
                  <a:cubicBezTo>
                    <a:pt x="11150" y="4"/>
                    <a:pt x="11150" y="4"/>
                    <a:pt x="11150" y="0"/>
                  </a:cubicBezTo>
                  <a:lnTo>
                    <a:pt x="11395" y="0"/>
                  </a:lnTo>
                </a:path>
              </a:pathLst>
            </a:custGeom>
            <a:grpFill/>
            <a:ln w="28575" cap="flat">
              <a:solidFill>
                <a:srgbClr val="FFFFFF"/>
              </a:solidFill>
              <a:prstDash val="solid"/>
              <a:round/>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5" name="Shape 2667"/>
            <p:cNvSpPr/>
            <p:nvPr/>
          </p:nvSpPr>
          <p:spPr>
            <a:xfrm>
              <a:off x="7756041" y="6725430"/>
              <a:ext cx="660536" cy="1422700"/>
            </a:xfrm>
            <a:custGeom>
              <a:avLst/>
              <a:gdLst/>
              <a:ahLst/>
              <a:cxnLst>
                <a:cxn ang="0">
                  <a:pos x="wd2" y="hd2"/>
                </a:cxn>
                <a:cxn ang="5400000">
                  <a:pos x="wd2" y="hd2"/>
                </a:cxn>
                <a:cxn ang="10800000">
                  <a:pos x="wd2" y="hd2"/>
                </a:cxn>
                <a:cxn ang="16200000">
                  <a:pos x="wd2" y="hd2"/>
                </a:cxn>
              </a:cxnLst>
              <a:rect l="0" t="0" r="r" b="b"/>
              <a:pathLst>
                <a:path w="21400" h="21424" extrusionOk="0">
                  <a:moveTo>
                    <a:pt x="15490" y="21393"/>
                  </a:moveTo>
                  <a:cubicBezTo>
                    <a:pt x="15490" y="21393"/>
                    <a:pt x="16993" y="21393"/>
                    <a:pt x="16743" y="19495"/>
                  </a:cubicBezTo>
                  <a:cubicBezTo>
                    <a:pt x="16743" y="19495"/>
                    <a:pt x="16743" y="19249"/>
                    <a:pt x="17439" y="19165"/>
                  </a:cubicBezTo>
                  <a:cubicBezTo>
                    <a:pt x="18148" y="19081"/>
                    <a:pt x="17801" y="18796"/>
                    <a:pt x="18148" y="18627"/>
                  </a:cubicBezTo>
                  <a:cubicBezTo>
                    <a:pt x="18413" y="18504"/>
                    <a:pt x="18148" y="18381"/>
                    <a:pt x="17884" y="18219"/>
                  </a:cubicBezTo>
                  <a:cubicBezTo>
                    <a:pt x="17536" y="18096"/>
                    <a:pt x="16910" y="18096"/>
                    <a:pt x="17174" y="17928"/>
                  </a:cubicBezTo>
                  <a:cubicBezTo>
                    <a:pt x="17536" y="17805"/>
                    <a:pt x="17884" y="17643"/>
                    <a:pt x="18329" y="17435"/>
                  </a:cubicBezTo>
                  <a:cubicBezTo>
                    <a:pt x="18775" y="17228"/>
                    <a:pt x="18413" y="16898"/>
                    <a:pt x="18775" y="16775"/>
                  </a:cubicBezTo>
                  <a:cubicBezTo>
                    <a:pt x="19123" y="16613"/>
                    <a:pt x="19568" y="16444"/>
                    <a:pt x="19304" y="16153"/>
                  </a:cubicBezTo>
                  <a:cubicBezTo>
                    <a:pt x="19123" y="15868"/>
                    <a:pt x="16562" y="14262"/>
                    <a:pt x="20904" y="11665"/>
                  </a:cubicBezTo>
                  <a:cubicBezTo>
                    <a:pt x="20904" y="11665"/>
                    <a:pt x="21336" y="11496"/>
                    <a:pt x="20904" y="11295"/>
                  </a:cubicBezTo>
                  <a:cubicBezTo>
                    <a:pt x="20542" y="11127"/>
                    <a:pt x="21169" y="10590"/>
                    <a:pt x="21336" y="10466"/>
                  </a:cubicBezTo>
                  <a:cubicBezTo>
                    <a:pt x="21600" y="10382"/>
                    <a:pt x="20988" y="9314"/>
                    <a:pt x="20723" y="8983"/>
                  </a:cubicBezTo>
                  <a:cubicBezTo>
                    <a:pt x="20459" y="8653"/>
                    <a:pt x="20723" y="8245"/>
                    <a:pt x="20723" y="8077"/>
                  </a:cubicBezTo>
                  <a:cubicBezTo>
                    <a:pt x="20723" y="7953"/>
                    <a:pt x="19665" y="7830"/>
                    <a:pt x="20194" y="7047"/>
                  </a:cubicBezTo>
                  <a:cubicBezTo>
                    <a:pt x="20194" y="7047"/>
                    <a:pt x="20013" y="6470"/>
                    <a:pt x="19568" y="6308"/>
                  </a:cubicBezTo>
                  <a:cubicBezTo>
                    <a:pt x="19220" y="6101"/>
                    <a:pt x="19930" y="5356"/>
                    <a:pt x="19039" y="5272"/>
                  </a:cubicBezTo>
                  <a:cubicBezTo>
                    <a:pt x="18148" y="5149"/>
                    <a:pt x="18956" y="5648"/>
                    <a:pt x="18148" y="5602"/>
                  </a:cubicBezTo>
                  <a:cubicBezTo>
                    <a:pt x="17355" y="5525"/>
                    <a:pt x="17620" y="4573"/>
                    <a:pt x="17884" y="4288"/>
                  </a:cubicBezTo>
                  <a:cubicBezTo>
                    <a:pt x="18148" y="3957"/>
                    <a:pt x="18775" y="3051"/>
                    <a:pt x="18148" y="2429"/>
                  </a:cubicBezTo>
                  <a:cubicBezTo>
                    <a:pt x="17620" y="1852"/>
                    <a:pt x="17620" y="1153"/>
                    <a:pt x="17174" y="784"/>
                  </a:cubicBezTo>
                  <a:cubicBezTo>
                    <a:pt x="16743" y="408"/>
                    <a:pt x="17355" y="84"/>
                    <a:pt x="16381" y="0"/>
                  </a:cubicBezTo>
                  <a:cubicBezTo>
                    <a:pt x="16381" y="0"/>
                    <a:pt x="14697" y="84"/>
                    <a:pt x="14697" y="330"/>
                  </a:cubicBezTo>
                  <a:cubicBezTo>
                    <a:pt x="14697" y="576"/>
                    <a:pt x="15226" y="984"/>
                    <a:pt x="15226" y="1237"/>
                  </a:cubicBezTo>
                  <a:cubicBezTo>
                    <a:pt x="15226" y="1483"/>
                    <a:pt x="14516" y="1399"/>
                    <a:pt x="14516" y="1606"/>
                  </a:cubicBezTo>
                  <a:cubicBezTo>
                    <a:pt x="14516" y="1813"/>
                    <a:pt x="14432" y="2759"/>
                    <a:pt x="14780" y="2927"/>
                  </a:cubicBezTo>
                  <a:cubicBezTo>
                    <a:pt x="15142" y="3089"/>
                    <a:pt x="15852" y="4119"/>
                    <a:pt x="14878" y="4242"/>
                  </a:cubicBezTo>
                  <a:cubicBezTo>
                    <a:pt x="13806" y="4411"/>
                    <a:pt x="13542" y="3834"/>
                    <a:pt x="13013" y="3834"/>
                  </a:cubicBezTo>
                  <a:cubicBezTo>
                    <a:pt x="12401" y="3834"/>
                    <a:pt x="12401" y="4288"/>
                    <a:pt x="12039" y="4288"/>
                  </a:cubicBezTo>
                  <a:cubicBezTo>
                    <a:pt x="11691" y="4288"/>
                    <a:pt x="11426" y="3957"/>
                    <a:pt x="10884" y="3957"/>
                  </a:cubicBezTo>
                  <a:cubicBezTo>
                    <a:pt x="10452" y="3957"/>
                    <a:pt x="9478" y="4611"/>
                    <a:pt x="9478" y="5026"/>
                  </a:cubicBezTo>
                  <a:cubicBezTo>
                    <a:pt x="9478" y="5395"/>
                    <a:pt x="7251" y="4942"/>
                    <a:pt x="5748" y="5855"/>
                  </a:cubicBezTo>
                  <a:cubicBezTo>
                    <a:pt x="5748" y="5855"/>
                    <a:pt x="4509" y="5855"/>
                    <a:pt x="4161" y="6017"/>
                  </a:cubicBezTo>
                  <a:cubicBezTo>
                    <a:pt x="3897" y="6140"/>
                    <a:pt x="4342" y="6554"/>
                    <a:pt x="3897" y="6554"/>
                  </a:cubicBezTo>
                  <a:cubicBezTo>
                    <a:pt x="3354" y="6554"/>
                    <a:pt x="3354" y="6179"/>
                    <a:pt x="2923" y="6347"/>
                  </a:cubicBezTo>
                  <a:cubicBezTo>
                    <a:pt x="2561" y="6554"/>
                    <a:pt x="3090" y="6839"/>
                    <a:pt x="2825" y="6963"/>
                  </a:cubicBezTo>
                  <a:cubicBezTo>
                    <a:pt x="2561" y="7131"/>
                    <a:pt x="1406" y="7209"/>
                    <a:pt x="1670" y="8452"/>
                  </a:cubicBezTo>
                  <a:cubicBezTo>
                    <a:pt x="1670" y="8452"/>
                    <a:pt x="0" y="8983"/>
                    <a:pt x="0" y="9437"/>
                  </a:cubicBezTo>
                  <a:cubicBezTo>
                    <a:pt x="0" y="9851"/>
                    <a:pt x="2477" y="9890"/>
                    <a:pt x="2477" y="10266"/>
                  </a:cubicBezTo>
                  <a:cubicBezTo>
                    <a:pt x="2477" y="10635"/>
                    <a:pt x="348" y="10343"/>
                    <a:pt x="348" y="10758"/>
                  </a:cubicBezTo>
                  <a:cubicBezTo>
                    <a:pt x="348" y="11211"/>
                    <a:pt x="793" y="10842"/>
                    <a:pt x="793" y="11211"/>
                  </a:cubicBezTo>
                  <a:cubicBezTo>
                    <a:pt x="793" y="11542"/>
                    <a:pt x="696" y="12073"/>
                    <a:pt x="2032" y="12073"/>
                  </a:cubicBezTo>
                  <a:cubicBezTo>
                    <a:pt x="3354" y="12073"/>
                    <a:pt x="4064" y="12403"/>
                    <a:pt x="4064" y="12694"/>
                  </a:cubicBezTo>
                  <a:cubicBezTo>
                    <a:pt x="4064" y="12979"/>
                    <a:pt x="696" y="14178"/>
                    <a:pt x="1948" y="14961"/>
                  </a:cubicBezTo>
                  <a:cubicBezTo>
                    <a:pt x="1948" y="14961"/>
                    <a:pt x="2742" y="15084"/>
                    <a:pt x="3354" y="14799"/>
                  </a:cubicBezTo>
                  <a:cubicBezTo>
                    <a:pt x="3897" y="14508"/>
                    <a:pt x="3897" y="15253"/>
                    <a:pt x="4690" y="14877"/>
                  </a:cubicBezTo>
                  <a:cubicBezTo>
                    <a:pt x="5484" y="14508"/>
                    <a:pt x="6458" y="15330"/>
                    <a:pt x="5484" y="15829"/>
                  </a:cubicBezTo>
                  <a:cubicBezTo>
                    <a:pt x="4509" y="16283"/>
                    <a:pt x="3535" y="17105"/>
                    <a:pt x="4245" y="17267"/>
                  </a:cubicBezTo>
                  <a:cubicBezTo>
                    <a:pt x="5038" y="17435"/>
                    <a:pt x="4774" y="17066"/>
                    <a:pt x="5400" y="17267"/>
                  </a:cubicBezTo>
                  <a:cubicBezTo>
                    <a:pt x="6012" y="17435"/>
                    <a:pt x="8058" y="17066"/>
                    <a:pt x="8406" y="17435"/>
                  </a:cubicBezTo>
                  <a:cubicBezTo>
                    <a:pt x="8768" y="17766"/>
                    <a:pt x="5400" y="18135"/>
                    <a:pt x="6012" y="19042"/>
                  </a:cubicBezTo>
                  <a:cubicBezTo>
                    <a:pt x="6012" y="19042"/>
                    <a:pt x="6374" y="19210"/>
                    <a:pt x="6722" y="19372"/>
                  </a:cubicBezTo>
                  <a:cubicBezTo>
                    <a:pt x="7084" y="19495"/>
                    <a:pt x="7432" y="19910"/>
                    <a:pt x="7877" y="19910"/>
                  </a:cubicBezTo>
                  <a:cubicBezTo>
                    <a:pt x="8323" y="19910"/>
                    <a:pt x="9645" y="20110"/>
                    <a:pt x="10452" y="20318"/>
                  </a:cubicBezTo>
                  <a:cubicBezTo>
                    <a:pt x="11245" y="20486"/>
                    <a:pt x="11858" y="20240"/>
                    <a:pt x="12401" y="20486"/>
                  </a:cubicBezTo>
                  <a:cubicBezTo>
                    <a:pt x="12929" y="20732"/>
                    <a:pt x="13375" y="21600"/>
                    <a:pt x="15490" y="21393"/>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6" name="Shape 2668"/>
            <p:cNvSpPr/>
            <p:nvPr/>
          </p:nvSpPr>
          <p:spPr>
            <a:xfrm>
              <a:off x="3767193" y="-1"/>
              <a:ext cx="1496106" cy="959316"/>
            </a:xfrm>
            <a:custGeom>
              <a:avLst/>
              <a:gdLst/>
              <a:ahLst/>
              <a:cxnLst>
                <a:cxn ang="0">
                  <a:pos x="wd2" y="hd2"/>
                </a:cxn>
                <a:cxn ang="5400000">
                  <a:pos x="wd2" y="hd2"/>
                </a:cxn>
                <a:cxn ang="10800000">
                  <a:pos x="wd2" y="hd2"/>
                </a:cxn>
                <a:cxn ang="16200000">
                  <a:pos x="wd2" y="hd2"/>
                </a:cxn>
              </a:cxnLst>
              <a:rect l="0" t="0" r="r" b="b"/>
              <a:pathLst>
                <a:path w="21135" h="21404" extrusionOk="0">
                  <a:moveTo>
                    <a:pt x="2070" y="15364"/>
                  </a:moveTo>
                  <a:cubicBezTo>
                    <a:pt x="3461" y="16639"/>
                    <a:pt x="5393" y="18288"/>
                    <a:pt x="5970" y="18288"/>
                  </a:cubicBezTo>
                  <a:cubicBezTo>
                    <a:pt x="6547" y="18288"/>
                    <a:pt x="10028" y="21404"/>
                    <a:pt x="12190" y="21404"/>
                  </a:cubicBezTo>
                  <a:cubicBezTo>
                    <a:pt x="14237" y="21404"/>
                    <a:pt x="17141" y="19515"/>
                    <a:pt x="20967" y="21155"/>
                  </a:cubicBezTo>
                  <a:cubicBezTo>
                    <a:pt x="21004" y="20973"/>
                    <a:pt x="21046" y="20790"/>
                    <a:pt x="21083" y="20608"/>
                  </a:cubicBezTo>
                  <a:cubicBezTo>
                    <a:pt x="21350" y="19141"/>
                    <a:pt x="20500" y="18355"/>
                    <a:pt x="20500" y="18355"/>
                  </a:cubicBezTo>
                  <a:cubicBezTo>
                    <a:pt x="21004" y="17617"/>
                    <a:pt x="20967" y="16831"/>
                    <a:pt x="20967" y="16831"/>
                  </a:cubicBezTo>
                  <a:cubicBezTo>
                    <a:pt x="20384" y="14146"/>
                    <a:pt x="18489" y="15182"/>
                    <a:pt x="18489" y="15182"/>
                  </a:cubicBezTo>
                  <a:cubicBezTo>
                    <a:pt x="18489" y="15182"/>
                    <a:pt x="17912" y="14693"/>
                    <a:pt x="17213" y="15057"/>
                  </a:cubicBezTo>
                  <a:cubicBezTo>
                    <a:pt x="16478" y="15422"/>
                    <a:pt x="16788" y="10484"/>
                    <a:pt x="15513" y="11337"/>
                  </a:cubicBezTo>
                  <a:cubicBezTo>
                    <a:pt x="14237" y="12191"/>
                    <a:pt x="13545" y="11270"/>
                    <a:pt x="13545" y="9439"/>
                  </a:cubicBezTo>
                  <a:cubicBezTo>
                    <a:pt x="13545" y="7608"/>
                    <a:pt x="13004" y="6697"/>
                    <a:pt x="13004" y="6697"/>
                  </a:cubicBezTo>
                  <a:cubicBezTo>
                    <a:pt x="12384" y="5719"/>
                    <a:pt x="10647" y="7062"/>
                    <a:pt x="10337" y="7493"/>
                  </a:cubicBezTo>
                  <a:cubicBezTo>
                    <a:pt x="10179" y="7733"/>
                    <a:pt x="9791" y="6390"/>
                    <a:pt x="9293" y="5777"/>
                  </a:cubicBezTo>
                  <a:cubicBezTo>
                    <a:pt x="8825" y="5230"/>
                    <a:pt x="8248" y="5480"/>
                    <a:pt x="8248" y="4924"/>
                  </a:cubicBezTo>
                  <a:cubicBezTo>
                    <a:pt x="8248" y="1693"/>
                    <a:pt x="7744" y="111"/>
                    <a:pt x="7744" y="111"/>
                  </a:cubicBezTo>
                  <a:cubicBezTo>
                    <a:pt x="7549" y="-196"/>
                    <a:pt x="5897" y="111"/>
                    <a:pt x="4233" y="1328"/>
                  </a:cubicBezTo>
                  <a:cubicBezTo>
                    <a:pt x="2726" y="2364"/>
                    <a:pt x="1026" y="1999"/>
                    <a:pt x="485" y="4137"/>
                  </a:cubicBezTo>
                  <a:cubicBezTo>
                    <a:pt x="-250" y="7186"/>
                    <a:pt x="17" y="12009"/>
                    <a:pt x="212" y="14693"/>
                  </a:cubicBezTo>
                  <a:cubicBezTo>
                    <a:pt x="558" y="14568"/>
                    <a:pt x="1220" y="14568"/>
                    <a:pt x="2070" y="15364"/>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7" name="Shape 2669"/>
            <p:cNvSpPr/>
            <p:nvPr/>
          </p:nvSpPr>
          <p:spPr>
            <a:xfrm>
              <a:off x="3647168" y="655562"/>
              <a:ext cx="1623790" cy="1298815"/>
            </a:xfrm>
            <a:custGeom>
              <a:avLst/>
              <a:gdLst/>
              <a:ahLst/>
              <a:cxnLst>
                <a:cxn ang="0">
                  <a:pos x="wd2" y="hd2"/>
                </a:cxn>
                <a:cxn ang="5400000">
                  <a:pos x="wd2" y="hd2"/>
                </a:cxn>
                <a:cxn ang="10800000">
                  <a:pos x="wd2" y="hd2"/>
                </a:cxn>
                <a:cxn ang="16200000">
                  <a:pos x="wd2" y="hd2"/>
                </a:cxn>
              </a:cxnLst>
              <a:rect l="0" t="0" r="r" b="b"/>
              <a:pathLst>
                <a:path w="21600" h="21552" extrusionOk="0">
                  <a:moveTo>
                    <a:pt x="2657" y="8894"/>
                  </a:moveTo>
                  <a:cubicBezTo>
                    <a:pt x="2217" y="9486"/>
                    <a:pt x="1749" y="10841"/>
                    <a:pt x="2217" y="11433"/>
                  </a:cubicBezTo>
                  <a:cubicBezTo>
                    <a:pt x="2657" y="11982"/>
                    <a:pt x="2149" y="14200"/>
                    <a:pt x="2657" y="14835"/>
                  </a:cubicBezTo>
                  <a:cubicBezTo>
                    <a:pt x="3166" y="15476"/>
                    <a:pt x="1857" y="16924"/>
                    <a:pt x="4331" y="16924"/>
                  </a:cubicBezTo>
                  <a:cubicBezTo>
                    <a:pt x="6800" y="16924"/>
                    <a:pt x="8177" y="16788"/>
                    <a:pt x="8326" y="17880"/>
                  </a:cubicBezTo>
                  <a:cubicBezTo>
                    <a:pt x="8503" y="19013"/>
                    <a:pt x="11886" y="18015"/>
                    <a:pt x="12834" y="18015"/>
                  </a:cubicBezTo>
                  <a:cubicBezTo>
                    <a:pt x="12834" y="18015"/>
                    <a:pt x="14686" y="21552"/>
                    <a:pt x="15669" y="21552"/>
                  </a:cubicBezTo>
                  <a:cubicBezTo>
                    <a:pt x="16651" y="21552"/>
                    <a:pt x="17669" y="16653"/>
                    <a:pt x="17417" y="16289"/>
                  </a:cubicBezTo>
                  <a:cubicBezTo>
                    <a:pt x="17126" y="15968"/>
                    <a:pt x="16977" y="14977"/>
                    <a:pt x="17377" y="14471"/>
                  </a:cubicBezTo>
                  <a:cubicBezTo>
                    <a:pt x="17743" y="14022"/>
                    <a:pt x="19600" y="13294"/>
                    <a:pt x="19926" y="13294"/>
                  </a:cubicBezTo>
                  <a:cubicBezTo>
                    <a:pt x="20251" y="13294"/>
                    <a:pt x="21051" y="11569"/>
                    <a:pt x="19891" y="10477"/>
                  </a:cubicBezTo>
                  <a:cubicBezTo>
                    <a:pt x="18760" y="9436"/>
                    <a:pt x="21600" y="9622"/>
                    <a:pt x="21600" y="5714"/>
                  </a:cubicBezTo>
                  <a:cubicBezTo>
                    <a:pt x="21234" y="5578"/>
                    <a:pt x="21234" y="5265"/>
                    <a:pt x="21309" y="4851"/>
                  </a:cubicBezTo>
                  <a:cubicBezTo>
                    <a:pt x="17709" y="3632"/>
                    <a:pt x="14977" y="5036"/>
                    <a:pt x="13051" y="5036"/>
                  </a:cubicBezTo>
                  <a:cubicBezTo>
                    <a:pt x="11017" y="5036"/>
                    <a:pt x="7743" y="2719"/>
                    <a:pt x="7200" y="2719"/>
                  </a:cubicBezTo>
                  <a:cubicBezTo>
                    <a:pt x="6657" y="2719"/>
                    <a:pt x="4840" y="1492"/>
                    <a:pt x="3531" y="544"/>
                  </a:cubicBezTo>
                  <a:cubicBezTo>
                    <a:pt x="2731" y="-48"/>
                    <a:pt x="2109" y="-48"/>
                    <a:pt x="1783" y="45"/>
                  </a:cubicBezTo>
                  <a:cubicBezTo>
                    <a:pt x="1817" y="908"/>
                    <a:pt x="1891" y="1450"/>
                    <a:pt x="1817" y="1450"/>
                  </a:cubicBezTo>
                  <a:cubicBezTo>
                    <a:pt x="1566" y="1450"/>
                    <a:pt x="1240" y="1271"/>
                    <a:pt x="1240" y="1271"/>
                  </a:cubicBezTo>
                  <a:cubicBezTo>
                    <a:pt x="949" y="2312"/>
                    <a:pt x="509" y="3175"/>
                    <a:pt x="0" y="3853"/>
                  </a:cubicBezTo>
                  <a:cubicBezTo>
                    <a:pt x="983" y="5307"/>
                    <a:pt x="3023" y="8481"/>
                    <a:pt x="2657" y="8894"/>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8" name="Shape 2670"/>
            <p:cNvSpPr/>
            <p:nvPr/>
          </p:nvSpPr>
          <p:spPr>
            <a:xfrm>
              <a:off x="2897075" y="887721"/>
              <a:ext cx="959181" cy="1178485"/>
            </a:xfrm>
            <a:custGeom>
              <a:avLst/>
              <a:gdLst/>
              <a:ahLst/>
              <a:cxnLst>
                <a:cxn ang="0">
                  <a:pos x="wd2" y="hd2"/>
                </a:cxn>
                <a:cxn ang="5400000">
                  <a:pos x="wd2" y="hd2"/>
                </a:cxn>
                <a:cxn ang="10800000">
                  <a:pos x="wd2" y="hd2"/>
                </a:cxn>
                <a:cxn ang="16200000">
                  <a:pos x="wd2" y="hd2"/>
                </a:cxn>
              </a:cxnLst>
              <a:rect l="0" t="0" r="r" b="b"/>
              <a:pathLst>
                <a:path w="20991" h="21600" extrusionOk="0">
                  <a:moveTo>
                    <a:pt x="2537" y="11182"/>
                  </a:moveTo>
                  <a:cubicBezTo>
                    <a:pt x="2772" y="12332"/>
                    <a:pt x="4567" y="15993"/>
                    <a:pt x="4032" y="17041"/>
                  </a:cubicBezTo>
                  <a:cubicBezTo>
                    <a:pt x="3496" y="18096"/>
                    <a:pt x="4088" y="17741"/>
                    <a:pt x="5225" y="18096"/>
                  </a:cubicBezTo>
                  <a:cubicBezTo>
                    <a:pt x="6363" y="18442"/>
                    <a:pt x="8459" y="21600"/>
                    <a:pt x="8994" y="21600"/>
                  </a:cubicBezTo>
                  <a:cubicBezTo>
                    <a:pt x="9530" y="21600"/>
                    <a:pt x="13121" y="20600"/>
                    <a:pt x="14080" y="20805"/>
                  </a:cubicBezTo>
                  <a:cubicBezTo>
                    <a:pt x="15038" y="21002"/>
                    <a:pt x="17069" y="18245"/>
                    <a:pt x="17369" y="18497"/>
                  </a:cubicBezTo>
                  <a:cubicBezTo>
                    <a:pt x="17727" y="18797"/>
                    <a:pt x="15161" y="15592"/>
                    <a:pt x="20960" y="12985"/>
                  </a:cubicBezTo>
                  <a:cubicBezTo>
                    <a:pt x="21016" y="12631"/>
                    <a:pt x="21016" y="12332"/>
                    <a:pt x="20781" y="12127"/>
                  </a:cubicBezTo>
                  <a:cubicBezTo>
                    <a:pt x="19945" y="11426"/>
                    <a:pt x="20781" y="8977"/>
                    <a:pt x="20058" y="8371"/>
                  </a:cubicBezTo>
                  <a:cubicBezTo>
                    <a:pt x="19287" y="7717"/>
                    <a:pt x="20058" y="6221"/>
                    <a:pt x="20781" y="5567"/>
                  </a:cubicBezTo>
                  <a:cubicBezTo>
                    <a:pt x="21383" y="5111"/>
                    <a:pt x="18027" y="1606"/>
                    <a:pt x="16411" y="0"/>
                  </a:cubicBezTo>
                  <a:cubicBezTo>
                    <a:pt x="13243" y="2858"/>
                    <a:pt x="8214" y="2709"/>
                    <a:pt x="7735" y="2709"/>
                  </a:cubicBezTo>
                  <a:cubicBezTo>
                    <a:pt x="7143" y="2709"/>
                    <a:pt x="2593" y="3859"/>
                    <a:pt x="2058" y="4866"/>
                  </a:cubicBezTo>
                  <a:cubicBezTo>
                    <a:pt x="1456" y="5914"/>
                    <a:pt x="262" y="6119"/>
                    <a:pt x="18" y="7418"/>
                  </a:cubicBezTo>
                  <a:cubicBezTo>
                    <a:pt x="-217" y="8670"/>
                    <a:pt x="1879" y="9576"/>
                    <a:pt x="1879" y="9576"/>
                  </a:cubicBezTo>
                  <a:cubicBezTo>
                    <a:pt x="1635" y="9576"/>
                    <a:pt x="1400" y="9678"/>
                    <a:pt x="1099" y="9772"/>
                  </a:cubicBezTo>
                  <a:cubicBezTo>
                    <a:pt x="1635" y="9977"/>
                    <a:pt x="2415" y="10473"/>
                    <a:pt x="2537" y="11182"/>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9" name="Shape 2671"/>
            <p:cNvSpPr/>
            <p:nvPr/>
          </p:nvSpPr>
          <p:spPr>
            <a:xfrm>
              <a:off x="1736607" y="1112645"/>
              <a:ext cx="1674487" cy="1393282"/>
            </a:xfrm>
            <a:custGeom>
              <a:avLst/>
              <a:gdLst/>
              <a:ahLst/>
              <a:cxnLst>
                <a:cxn ang="0">
                  <a:pos x="wd2" y="hd2"/>
                </a:cxn>
                <a:cxn ang="5400000">
                  <a:pos x="wd2" y="hd2"/>
                </a:cxn>
                <a:cxn ang="10800000">
                  <a:pos x="wd2" y="hd2"/>
                </a:cxn>
                <a:cxn ang="16200000">
                  <a:pos x="wd2" y="hd2"/>
                </a:cxn>
              </a:cxnLst>
              <a:rect l="0" t="0" r="r" b="b"/>
              <a:pathLst>
                <a:path w="20885" h="21435" extrusionOk="0">
                  <a:moveTo>
                    <a:pt x="8826" y="17558"/>
                  </a:moveTo>
                  <a:cubicBezTo>
                    <a:pt x="9711" y="17810"/>
                    <a:pt x="9438" y="17135"/>
                    <a:pt x="10939" y="17135"/>
                  </a:cubicBezTo>
                  <a:cubicBezTo>
                    <a:pt x="10939" y="17135"/>
                    <a:pt x="11625" y="16546"/>
                    <a:pt x="12172" y="16804"/>
                  </a:cubicBezTo>
                  <a:cubicBezTo>
                    <a:pt x="12713" y="17055"/>
                    <a:pt x="13603" y="18524"/>
                    <a:pt x="14322" y="18524"/>
                  </a:cubicBezTo>
                  <a:cubicBezTo>
                    <a:pt x="15035" y="18524"/>
                    <a:pt x="16160" y="19120"/>
                    <a:pt x="16707" y="19788"/>
                  </a:cubicBezTo>
                  <a:cubicBezTo>
                    <a:pt x="17254" y="20463"/>
                    <a:pt x="18787" y="20926"/>
                    <a:pt x="19200" y="21435"/>
                  </a:cubicBezTo>
                  <a:cubicBezTo>
                    <a:pt x="19200" y="21435"/>
                    <a:pt x="19436" y="19371"/>
                    <a:pt x="20599" y="18398"/>
                  </a:cubicBezTo>
                  <a:cubicBezTo>
                    <a:pt x="21484" y="17684"/>
                    <a:pt x="20085" y="15918"/>
                    <a:pt x="19506" y="14614"/>
                  </a:cubicBezTo>
                  <a:cubicBezTo>
                    <a:pt x="19061" y="14191"/>
                    <a:pt x="18037" y="12041"/>
                    <a:pt x="17458" y="11750"/>
                  </a:cubicBezTo>
                  <a:cubicBezTo>
                    <a:pt x="16809" y="11452"/>
                    <a:pt x="16471" y="11750"/>
                    <a:pt x="16777" y="10863"/>
                  </a:cubicBezTo>
                  <a:cubicBezTo>
                    <a:pt x="17083" y="9983"/>
                    <a:pt x="16059" y="6907"/>
                    <a:pt x="15925" y="5941"/>
                  </a:cubicBezTo>
                  <a:cubicBezTo>
                    <a:pt x="15855" y="5346"/>
                    <a:pt x="15410" y="4929"/>
                    <a:pt x="15104" y="4757"/>
                  </a:cubicBezTo>
                  <a:cubicBezTo>
                    <a:pt x="14557" y="5015"/>
                    <a:pt x="13909" y="5730"/>
                    <a:pt x="13909" y="5730"/>
                  </a:cubicBezTo>
                  <a:cubicBezTo>
                    <a:pt x="11898" y="7622"/>
                    <a:pt x="11625" y="5855"/>
                    <a:pt x="10703" y="5855"/>
                  </a:cubicBezTo>
                  <a:cubicBezTo>
                    <a:pt x="9781" y="5855"/>
                    <a:pt x="6811" y="4843"/>
                    <a:pt x="6333" y="4843"/>
                  </a:cubicBezTo>
                  <a:cubicBezTo>
                    <a:pt x="5888" y="4843"/>
                    <a:pt x="5481" y="5855"/>
                    <a:pt x="5481" y="5855"/>
                  </a:cubicBezTo>
                  <a:cubicBezTo>
                    <a:pt x="5620" y="4466"/>
                    <a:pt x="4832" y="3791"/>
                    <a:pt x="4596" y="3077"/>
                  </a:cubicBezTo>
                  <a:cubicBezTo>
                    <a:pt x="4355" y="2362"/>
                    <a:pt x="5277" y="1350"/>
                    <a:pt x="4870" y="841"/>
                  </a:cubicBezTo>
                  <a:cubicBezTo>
                    <a:pt x="4050" y="-165"/>
                    <a:pt x="2956" y="841"/>
                    <a:pt x="2447" y="1013"/>
                  </a:cubicBezTo>
                  <a:cubicBezTo>
                    <a:pt x="1932" y="1178"/>
                    <a:pt x="844" y="0"/>
                    <a:pt x="93" y="0"/>
                  </a:cubicBezTo>
                  <a:cubicBezTo>
                    <a:pt x="-116" y="0"/>
                    <a:pt x="93" y="635"/>
                    <a:pt x="93" y="635"/>
                  </a:cubicBezTo>
                  <a:cubicBezTo>
                    <a:pt x="195" y="1052"/>
                    <a:pt x="774" y="715"/>
                    <a:pt x="876" y="1641"/>
                  </a:cubicBezTo>
                  <a:cubicBezTo>
                    <a:pt x="876" y="2025"/>
                    <a:pt x="125" y="2316"/>
                    <a:pt x="297" y="2567"/>
                  </a:cubicBezTo>
                  <a:cubicBezTo>
                    <a:pt x="501" y="2779"/>
                    <a:pt x="635" y="3454"/>
                    <a:pt x="635" y="3454"/>
                  </a:cubicBezTo>
                  <a:cubicBezTo>
                    <a:pt x="635" y="4929"/>
                    <a:pt x="1149" y="4803"/>
                    <a:pt x="1557" y="5055"/>
                  </a:cubicBezTo>
                  <a:cubicBezTo>
                    <a:pt x="1969" y="5266"/>
                    <a:pt x="1525" y="5683"/>
                    <a:pt x="1525" y="6107"/>
                  </a:cubicBezTo>
                  <a:cubicBezTo>
                    <a:pt x="1525" y="6530"/>
                    <a:pt x="2205" y="6570"/>
                    <a:pt x="2307" y="6907"/>
                  </a:cubicBezTo>
                  <a:cubicBezTo>
                    <a:pt x="2409" y="7244"/>
                    <a:pt x="2002" y="7536"/>
                    <a:pt x="2002" y="8171"/>
                  </a:cubicBezTo>
                  <a:cubicBezTo>
                    <a:pt x="2002" y="8799"/>
                    <a:pt x="2377" y="9011"/>
                    <a:pt x="2377" y="9011"/>
                  </a:cubicBezTo>
                  <a:cubicBezTo>
                    <a:pt x="2377" y="9011"/>
                    <a:pt x="1659" y="12802"/>
                    <a:pt x="2548" y="13602"/>
                  </a:cubicBezTo>
                  <a:cubicBezTo>
                    <a:pt x="3433" y="14356"/>
                    <a:pt x="3229" y="14403"/>
                    <a:pt x="3229" y="14403"/>
                  </a:cubicBezTo>
                  <a:cubicBezTo>
                    <a:pt x="3229" y="14403"/>
                    <a:pt x="5620" y="16592"/>
                    <a:pt x="5856" y="16883"/>
                  </a:cubicBezTo>
                  <a:cubicBezTo>
                    <a:pt x="6130" y="17221"/>
                    <a:pt x="7936" y="17307"/>
                    <a:pt x="8826" y="17558"/>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0" name="Shape 2672"/>
            <p:cNvSpPr/>
            <p:nvPr/>
          </p:nvSpPr>
          <p:spPr>
            <a:xfrm>
              <a:off x="0" y="1787707"/>
              <a:ext cx="2225841" cy="1275458"/>
            </a:xfrm>
            <a:custGeom>
              <a:avLst/>
              <a:gdLst/>
              <a:ahLst/>
              <a:cxnLst>
                <a:cxn ang="0">
                  <a:pos x="wd2" y="hd2"/>
                </a:cxn>
                <a:cxn ang="5400000">
                  <a:pos x="wd2" y="hd2"/>
                </a:cxn>
                <a:cxn ang="10800000">
                  <a:pos x="wd2" y="hd2"/>
                </a:cxn>
                <a:cxn ang="16200000">
                  <a:pos x="wd2" y="hd2"/>
                </a:cxn>
              </a:cxnLst>
              <a:rect l="0" t="0" r="r" b="b"/>
              <a:pathLst>
                <a:path w="21394" h="21414" extrusionOk="0">
                  <a:moveTo>
                    <a:pt x="15530" y="19486"/>
                  </a:moveTo>
                  <a:cubicBezTo>
                    <a:pt x="15926" y="18381"/>
                    <a:pt x="17925" y="17233"/>
                    <a:pt x="18396" y="17233"/>
                  </a:cubicBezTo>
                  <a:cubicBezTo>
                    <a:pt x="18870" y="17233"/>
                    <a:pt x="20076" y="17832"/>
                    <a:pt x="20076" y="17832"/>
                  </a:cubicBezTo>
                  <a:cubicBezTo>
                    <a:pt x="19919" y="15853"/>
                    <a:pt x="20815" y="15117"/>
                    <a:pt x="21129" y="14568"/>
                  </a:cubicBezTo>
                  <a:cubicBezTo>
                    <a:pt x="21443" y="14012"/>
                    <a:pt x="21129" y="9188"/>
                    <a:pt x="21129" y="8408"/>
                  </a:cubicBezTo>
                  <a:cubicBezTo>
                    <a:pt x="21129" y="8039"/>
                    <a:pt x="21261" y="7577"/>
                    <a:pt x="21393" y="7260"/>
                  </a:cubicBezTo>
                  <a:cubicBezTo>
                    <a:pt x="21315" y="7209"/>
                    <a:pt x="21232" y="7166"/>
                    <a:pt x="21208" y="7072"/>
                  </a:cubicBezTo>
                  <a:cubicBezTo>
                    <a:pt x="21026" y="6754"/>
                    <a:pt x="19184" y="4364"/>
                    <a:pt x="19184" y="4364"/>
                  </a:cubicBezTo>
                  <a:cubicBezTo>
                    <a:pt x="18082" y="5974"/>
                    <a:pt x="16926" y="4775"/>
                    <a:pt x="16818" y="4544"/>
                  </a:cubicBezTo>
                  <a:cubicBezTo>
                    <a:pt x="16686" y="4364"/>
                    <a:pt x="16979" y="3670"/>
                    <a:pt x="16686" y="3353"/>
                  </a:cubicBezTo>
                  <a:cubicBezTo>
                    <a:pt x="16426" y="3078"/>
                    <a:pt x="15980" y="4450"/>
                    <a:pt x="15848" y="4681"/>
                  </a:cubicBezTo>
                  <a:cubicBezTo>
                    <a:pt x="15716" y="4912"/>
                    <a:pt x="15505" y="4364"/>
                    <a:pt x="15323" y="4364"/>
                  </a:cubicBezTo>
                  <a:cubicBezTo>
                    <a:pt x="15138" y="4364"/>
                    <a:pt x="14849" y="4819"/>
                    <a:pt x="14692" y="4912"/>
                  </a:cubicBezTo>
                  <a:cubicBezTo>
                    <a:pt x="14535" y="5006"/>
                    <a:pt x="14535" y="4270"/>
                    <a:pt x="14403" y="4039"/>
                  </a:cubicBezTo>
                  <a:cubicBezTo>
                    <a:pt x="14271" y="3764"/>
                    <a:pt x="14271" y="4270"/>
                    <a:pt x="14138" y="4039"/>
                  </a:cubicBezTo>
                  <a:cubicBezTo>
                    <a:pt x="14006" y="3808"/>
                    <a:pt x="14535" y="3533"/>
                    <a:pt x="14427" y="3302"/>
                  </a:cubicBezTo>
                  <a:cubicBezTo>
                    <a:pt x="14324" y="3122"/>
                    <a:pt x="13692" y="3670"/>
                    <a:pt x="13379" y="3764"/>
                  </a:cubicBezTo>
                  <a:cubicBezTo>
                    <a:pt x="13036" y="3858"/>
                    <a:pt x="12379" y="5006"/>
                    <a:pt x="12061" y="5144"/>
                  </a:cubicBezTo>
                  <a:cubicBezTo>
                    <a:pt x="11772" y="5324"/>
                    <a:pt x="11801" y="4270"/>
                    <a:pt x="11273" y="3584"/>
                  </a:cubicBezTo>
                  <a:cubicBezTo>
                    <a:pt x="10724" y="2847"/>
                    <a:pt x="10724" y="1648"/>
                    <a:pt x="10591" y="1468"/>
                  </a:cubicBezTo>
                  <a:cubicBezTo>
                    <a:pt x="10484" y="1237"/>
                    <a:pt x="10406" y="1562"/>
                    <a:pt x="10278" y="1562"/>
                  </a:cubicBezTo>
                  <a:cubicBezTo>
                    <a:pt x="10117" y="1562"/>
                    <a:pt x="10249" y="1143"/>
                    <a:pt x="10117" y="912"/>
                  </a:cubicBezTo>
                  <a:cubicBezTo>
                    <a:pt x="9984" y="688"/>
                    <a:pt x="9827" y="182"/>
                    <a:pt x="9749" y="88"/>
                  </a:cubicBezTo>
                  <a:cubicBezTo>
                    <a:pt x="9699" y="-5"/>
                    <a:pt x="9514" y="500"/>
                    <a:pt x="9460" y="594"/>
                  </a:cubicBezTo>
                  <a:cubicBezTo>
                    <a:pt x="9382" y="731"/>
                    <a:pt x="9303" y="226"/>
                    <a:pt x="9171" y="38"/>
                  </a:cubicBezTo>
                  <a:cubicBezTo>
                    <a:pt x="9068" y="-186"/>
                    <a:pt x="8382" y="637"/>
                    <a:pt x="8225" y="912"/>
                  </a:cubicBezTo>
                  <a:cubicBezTo>
                    <a:pt x="8068" y="1193"/>
                    <a:pt x="7647" y="320"/>
                    <a:pt x="7437" y="457"/>
                  </a:cubicBezTo>
                  <a:cubicBezTo>
                    <a:pt x="7226" y="594"/>
                    <a:pt x="7437" y="1786"/>
                    <a:pt x="7333" y="1973"/>
                  </a:cubicBezTo>
                  <a:cubicBezTo>
                    <a:pt x="7226" y="2154"/>
                    <a:pt x="7280" y="2710"/>
                    <a:pt x="7044" y="2710"/>
                  </a:cubicBezTo>
                  <a:cubicBezTo>
                    <a:pt x="6834" y="2710"/>
                    <a:pt x="6231" y="1973"/>
                    <a:pt x="5991" y="1973"/>
                  </a:cubicBezTo>
                  <a:cubicBezTo>
                    <a:pt x="5756" y="1973"/>
                    <a:pt x="5731" y="2659"/>
                    <a:pt x="5570" y="2659"/>
                  </a:cubicBezTo>
                  <a:cubicBezTo>
                    <a:pt x="5413" y="2659"/>
                    <a:pt x="5281" y="2342"/>
                    <a:pt x="5149" y="2342"/>
                  </a:cubicBezTo>
                  <a:cubicBezTo>
                    <a:pt x="5046" y="2342"/>
                    <a:pt x="5071" y="1605"/>
                    <a:pt x="5071" y="1605"/>
                  </a:cubicBezTo>
                  <a:cubicBezTo>
                    <a:pt x="5071" y="1468"/>
                    <a:pt x="4654" y="1879"/>
                    <a:pt x="4336" y="2017"/>
                  </a:cubicBezTo>
                  <a:cubicBezTo>
                    <a:pt x="4022" y="2154"/>
                    <a:pt x="3811" y="2017"/>
                    <a:pt x="3782" y="2017"/>
                  </a:cubicBezTo>
                  <a:cubicBezTo>
                    <a:pt x="3679" y="2017"/>
                    <a:pt x="3708" y="2248"/>
                    <a:pt x="3522" y="2522"/>
                  </a:cubicBezTo>
                  <a:cubicBezTo>
                    <a:pt x="3336" y="2847"/>
                    <a:pt x="2919" y="2060"/>
                    <a:pt x="2787" y="2060"/>
                  </a:cubicBezTo>
                  <a:cubicBezTo>
                    <a:pt x="2626" y="2060"/>
                    <a:pt x="1445" y="2847"/>
                    <a:pt x="1445" y="3165"/>
                  </a:cubicBezTo>
                  <a:cubicBezTo>
                    <a:pt x="1445" y="3446"/>
                    <a:pt x="710" y="3533"/>
                    <a:pt x="475" y="3721"/>
                  </a:cubicBezTo>
                  <a:cubicBezTo>
                    <a:pt x="211" y="3858"/>
                    <a:pt x="132" y="4544"/>
                    <a:pt x="211" y="4956"/>
                  </a:cubicBezTo>
                  <a:cubicBezTo>
                    <a:pt x="264" y="5375"/>
                    <a:pt x="0" y="5880"/>
                    <a:pt x="0" y="6523"/>
                  </a:cubicBezTo>
                  <a:cubicBezTo>
                    <a:pt x="0" y="7166"/>
                    <a:pt x="235" y="6985"/>
                    <a:pt x="367" y="6985"/>
                  </a:cubicBezTo>
                  <a:cubicBezTo>
                    <a:pt x="500" y="6985"/>
                    <a:pt x="553" y="6797"/>
                    <a:pt x="999" y="6660"/>
                  </a:cubicBezTo>
                  <a:cubicBezTo>
                    <a:pt x="1445" y="6472"/>
                    <a:pt x="1470" y="7209"/>
                    <a:pt x="1367" y="7028"/>
                  </a:cubicBezTo>
                  <a:cubicBezTo>
                    <a:pt x="1259" y="6797"/>
                    <a:pt x="1235" y="7260"/>
                    <a:pt x="974" y="7491"/>
                  </a:cubicBezTo>
                  <a:cubicBezTo>
                    <a:pt x="710" y="7715"/>
                    <a:pt x="892" y="7996"/>
                    <a:pt x="892" y="7996"/>
                  </a:cubicBezTo>
                  <a:cubicBezTo>
                    <a:pt x="1210" y="8177"/>
                    <a:pt x="1024" y="9325"/>
                    <a:pt x="1342" y="9325"/>
                  </a:cubicBezTo>
                  <a:cubicBezTo>
                    <a:pt x="1656" y="9325"/>
                    <a:pt x="1499" y="8588"/>
                    <a:pt x="1813" y="8588"/>
                  </a:cubicBezTo>
                  <a:cubicBezTo>
                    <a:pt x="2102" y="8588"/>
                    <a:pt x="2680" y="8776"/>
                    <a:pt x="2680" y="9144"/>
                  </a:cubicBezTo>
                  <a:cubicBezTo>
                    <a:pt x="2680" y="9556"/>
                    <a:pt x="2944" y="9968"/>
                    <a:pt x="2812" y="10242"/>
                  </a:cubicBezTo>
                  <a:cubicBezTo>
                    <a:pt x="2655" y="10524"/>
                    <a:pt x="1891" y="10430"/>
                    <a:pt x="946" y="10704"/>
                  </a:cubicBezTo>
                  <a:cubicBezTo>
                    <a:pt x="0" y="11029"/>
                    <a:pt x="-157" y="11715"/>
                    <a:pt x="710" y="11715"/>
                  </a:cubicBezTo>
                  <a:cubicBezTo>
                    <a:pt x="1577" y="11715"/>
                    <a:pt x="2102" y="12907"/>
                    <a:pt x="2234" y="13138"/>
                  </a:cubicBezTo>
                  <a:cubicBezTo>
                    <a:pt x="2391" y="13420"/>
                    <a:pt x="2234" y="14705"/>
                    <a:pt x="2234" y="14705"/>
                  </a:cubicBezTo>
                  <a:cubicBezTo>
                    <a:pt x="2234" y="15622"/>
                    <a:pt x="2890" y="15117"/>
                    <a:pt x="3126" y="15117"/>
                  </a:cubicBezTo>
                  <a:cubicBezTo>
                    <a:pt x="3233" y="15117"/>
                    <a:pt x="3076" y="14842"/>
                    <a:pt x="3155" y="14474"/>
                  </a:cubicBezTo>
                  <a:cubicBezTo>
                    <a:pt x="3258" y="14012"/>
                    <a:pt x="3625" y="13463"/>
                    <a:pt x="3811" y="13420"/>
                  </a:cubicBezTo>
                  <a:cubicBezTo>
                    <a:pt x="4100" y="13326"/>
                    <a:pt x="3865" y="14431"/>
                    <a:pt x="4100" y="14431"/>
                  </a:cubicBezTo>
                  <a:cubicBezTo>
                    <a:pt x="4336" y="14431"/>
                    <a:pt x="4703" y="14106"/>
                    <a:pt x="4757" y="14886"/>
                  </a:cubicBezTo>
                  <a:cubicBezTo>
                    <a:pt x="4810" y="15666"/>
                    <a:pt x="5124" y="15897"/>
                    <a:pt x="5124" y="15897"/>
                  </a:cubicBezTo>
                  <a:cubicBezTo>
                    <a:pt x="6545" y="15485"/>
                    <a:pt x="7177" y="17189"/>
                    <a:pt x="7490" y="17370"/>
                  </a:cubicBezTo>
                  <a:cubicBezTo>
                    <a:pt x="7804" y="17550"/>
                    <a:pt x="7779" y="17413"/>
                    <a:pt x="8015" y="17507"/>
                  </a:cubicBezTo>
                  <a:cubicBezTo>
                    <a:pt x="8279" y="17644"/>
                    <a:pt x="8647" y="18106"/>
                    <a:pt x="8779" y="18338"/>
                  </a:cubicBezTo>
                  <a:cubicBezTo>
                    <a:pt x="8911" y="18561"/>
                    <a:pt x="8828" y="20446"/>
                    <a:pt x="9014" y="20446"/>
                  </a:cubicBezTo>
                  <a:cubicBezTo>
                    <a:pt x="9225" y="20446"/>
                    <a:pt x="9171" y="19435"/>
                    <a:pt x="9171" y="19118"/>
                  </a:cubicBezTo>
                  <a:cubicBezTo>
                    <a:pt x="9171" y="18793"/>
                    <a:pt x="9935" y="19623"/>
                    <a:pt x="10038" y="19211"/>
                  </a:cubicBezTo>
                  <a:cubicBezTo>
                    <a:pt x="10145" y="18843"/>
                    <a:pt x="10905" y="17875"/>
                    <a:pt x="11091" y="18518"/>
                  </a:cubicBezTo>
                  <a:cubicBezTo>
                    <a:pt x="11273" y="19161"/>
                    <a:pt x="11326" y="18056"/>
                    <a:pt x="11512" y="18843"/>
                  </a:cubicBezTo>
                  <a:cubicBezTo>
                    <a:pt x="11694" y="19572"/>
                    <a:pt x="10356" y="19710"/>
                    <a:pt x="10224" y="19710"/>
                  </a:cubicBezTo>
                  <a:cubicBezTo>
                    <a:pt x="10067" y="19710"/>
                    <a:pt x="10670" y="20360"/>
                    <a:pt x="10670" y="20360"/>
                  </a:cubicBezTo>
                  <a:cubicBezTo>
                    <a:pt x="10670" y="20360"/>
                    <a:pt x="11326" y="20771"/>
                    <a:pt x="11483" y="20497"/>
                  </a:cubicBezTo>
                  <a:cubicBezTo>
                    <a:pt x="11640" y="20215"/>
                    <a:pt x="12693" y="19804"/>
                    <a:pt x="12536" y="20360"/>
                  </a:cubicBezTo>
                  <a:cubicBezTo>
                    <a:pt x="12404" y="20908"/>
                    <a:pt x="12879" y="21046"/>
                    <a:pt x="12929" y="21414"/>
                  </a:cubicBezTo>
                  <a:cubicBezTo>
                    <a:pt x="14060" y="21183"/>
                    <a:pt x="15191" y="20360"/>
                    <a:pt x="15530" y="19486"/>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1" name="Shape 2673"/>
            <p:cNvSpPr/>
            <p:nvPr/>
          </p:nvSpPr>
          <p:spPr>
            <a:xfrm>
              <a:off x="1261462" y="2198556"/>
              <a:ext cx="2099098" cy="1948755"/>
            </a:xfrm>
            <a:custGeom>
              <a:avLst/>
              <a:gdLst/>
              <a:ahLst/>
              <a:cxnLst>
                <a:cxn ang="0">
                  <a:pos x="wd2" y="hd2"/>
                </a:cxn>
                <a:cxn ang="5400000">
                  <a:pos x="wd2" y="hd2"/>
                </a:cxn>
                <a:cxn ang="10800000">
                  <a:pos x="wd2" y="hd2"/>
                </a:cxn>
                <a:cxn ang="16200000">
                  <a:pos x="wd2" y="hd2"/>
                </a:cxn>
              </a:cxnLst>
              <a:rect l="0" t="0" r="r" b="b"/>
              <a:pathLst>
                <a:path w="21480" h="21462" extrusionOk="0">
                  <a:moveTo>
                    <a:pt x="11491" y="21462"/>
                  </a:moveTo>
                  <a:cubicBezTo>
                    <a:pt x="12080" y="21462"/>
                    <a:pt x="12357" y="17940"/>
                    <a:pt x="10761" y="15138"/>
                  </a:cubicBezTo>
                  <a:cubicBezTo>
                    <a:pt x="10761" y="15138"/>
                    <a:pt x="10594" y="14475"/>
                    <a:pt x="11685" y="14475"/>
                  </a:cubicBezTo>
                  <a:cubicBezTo>
                    <a:pt x="12779" y="14475"/>
                    <a:pt x="12414" y="13722"/>
                    <a:pt x="13478" y="13722"/>
                  </a:cubicBezTo>
                  <a:cubicBezTo>
                    <a:pt x="14542" y="13722"/>
                    <a:pt x="15127" y="14413"/>
                    <a:pt x="16024" y="13453"/>
                  </a:cubicBezTo>
                  <a:cubicBezTo>
                    <a:pt x="16921" y="12487"/>
                    <a:pt x="16833" y="10016"/>
                    <a:pt x="17506" y="9292"/>
                  </a:cubicBezTo>
                  <a:cubicBezTo>
                    <a:pt x="18178" y="8572"/>
                    <a:pt x="19299" y="9173"/>
                    <a:pt x="19827" y="7247"/>
                  </a:cubicBezTo>
                  <a:cubicBezTo>
                    <a:pt x="19827" y="7247"/>
                    <a:pt x="20750" y="6522"/>
                    <a:pt x="20750" y="5737"/>
                  </a:cubicBezTo>
                  <a:cubicBezTo>
                    <a:pt x="20750" y="4955"/>
                    <a:pt x="21480" y="4203"/>
                    <a:pt x="21480" y="4203"/>
                  </a:cubicBezTo>
                  <a:cubicBezTo>
                    <a:pt x="20614" y="3360"/>
                    <a:pt x="20614" y="3360"/>
                    <a:pt x="20614" y="3360"/>
                  </a:cubicBezTo>
                  <a:cubicBezTo>
                    <a:pt x="20275" y="2996"/>
                    <a:pt x="19018" y="2664"/>
                    <a:pt x="18570" y="2182"/>
                  </a:cubicBezTo>
                  <a:cubicBezTo>
                    <a:pt x="18121" y="1703"/>
                    <a:pt x="17198" y="1277"/>
                    <a:pt x="16613" y="1277"/>
                  </a:cubicBezTo>
                  <a:cubicBezTo>
                    <a:pt x="16024" y="1277"/>
                    <a:pt x="15294" y="226"/>
                    <a:pt x="14850" y="47"/>
                  </a:cubicBezTo>
                  <a:cubicBezTo>
                    <a:pt x="14402" y="-138"/>
                    <a:pt x="13839" y="283"/>
                    <a:pt x="13839" y="283"/>
                  </a:cubicBezTo>
                  <a:cubicBezTo>
                    <a:pt x="12608" y="283"/>
                    <a:pt x="12832" y="766"/>
                    <a:pt x="12107" y="586"/>
                  </a:cubicBezTo>
                  <a:cubicBezTo>
                    <a:pt x="11491" y="435"/>
                    <a:pt x="10344" y="378"/>
                    <a:pt x="9869" y="226"/>
                  </a:cubicBezTo>
                  <a:cubicBezTo>
                    <a:pt x="9728" y="435"/>
                    <a:pt x="9587" y="738"/>
                    <a:pt x="9587" y="979"/>
                  </a:cubicBezTo>
                  <a:cubicBezTo>
                    <a:pt x="9587" y="1490"/>
                    <a:pt x="9922" y="4653"/>
                    <a:pt x="9587" y="5017"/>
                  </a:cubicBezTo>
                  <a:cubicBezTo>
                    <a:pt x="9253" y="5377"/>
                    <a:pt x="8299" y="5860"/>
                    <a:pt x="8466" y="7157"/>
                  </a:cubicBezTo>
                  <a:cubicBezTo>
                    <a:pt x="8466" y="7157"/>
                    <a:pt x="7183" y="6764"/>
                    <a:pt x="6677" y="6764"/>
                  </a:cubicBezTo>
                  <a:cubicBezTo>
                    <a:pt x="6176" y="6764"/>
                    <a:pt x="4048" y="7516"/>
                    <a:pt x="3626" y="8241"/>
                  </a:cubicBezTo>
                  <a:cubicBezTo>
                    <a:pt x="3265" y="8813"/>
                    <a:pt x="2061" y="9353"/>
                    <a:pt x="856" y="9505"/>
                  </a:cubicBezTo>
                  <a:cubicBezTo>
                    <a:pt x="856" y="9533"/>
                    <a:pt x="856" y="9533"/>
                    <a:pt x="856" y="9533"/>
                  </a:cubicBezTo>
                  <a:cubicBezTo>
                    <a:pt x="856" y="9808"/>
                    <a:pt x="408" y="9656"/>
                    <a:pt x="214" y="9836"/>
                  </a:cubicBezTo>
                  <a:cubicBezTo>
                    <a:pt x="47" y="10016"/>
                    <a:pt x="-36" y="10106"/>
                    <a:pt x="157" y="10319"/>
                  </a:cubicBezTo>
                  <a:cubicBezTo>
                    <a:pt x="355" y="10527"/>
                    <a:pt x="157" y="10769"/>
                    <a:pt x="16" y="10892"/>
                  </a:cubicBezTo>
                  <a:cubicBezTo>
                    <a:pt x="-120" y="11038"/>
                    <a:pt x="663" y="11341"/>
                    <a:pt x="803" y="11190"/>
                  </a:cubicBezTo>
                  <a:cubicBezTo>
                    <a:pt x="940" y="11071"/>
                    <a:pt x="1137" y="11133"/>
                    <a:pt x="1335" y="11341"/>
                  </a:cubicBezTo>
                  <a:cubicBezTo>
                    <a:pt x="1502" y="11521"/>
                    <a:pt x="1779" y="11493"/>
                    <a:pt x="1894" y="11251"/>
                  </a:cubicBezTo>
                  <a:cubicBezTo>
                    <a:pt x="1977" y="11010"/>
                    <a:pt x="2535" y="10982"/>
                    <a:pt x="2311" y="11223"/>
                  </a:cubicBezTo>
                  <a:cubicBezTo>
                    <a:pt x="2087" y="11464"/>
                    <a:pt x="2566" y="11521"/>
                    <a:pt x="2395" y="11886"/>
                  </a:cubicBezTo>
                  <a:cubicBezTo>
                    <a:pt x="2228" y="12217"/>
                    <a:pt x="1388" y="12638"/>
                    <a:pt x="2034" y="12638"/>
                  </a:cubicBezTo>
                  <a:cubicBezTo>
                    <a:pt x="2703" y="12638"/>
                    <a:pt x="3151" y="13121"/>
                    <a:pt x="3292" y="13419"/>
                  </a:cubicBezTo>
                  <a:cubicBezTo>
                    <a:pt x="3459" y="13751"/>
                    <a:pt x="2900" y="13211"/>
                    <a:pt x="2900" y="13874"/>
                  </a:cubicBezTo>
                  <a:cubicBezTo>
                    <a:pt x="2900" y="14503"/>
                    <a:pt x="2452" y="14324"/>
                    <a:pt x="2201" y="14626"/>
                  </a:cubicBezTo>
                  <a:cubicBezTo>
                    <a:pt x="1920" y="14896"/>
                    <a:pt x="2483" y="16160"/>
                    <a:pt x="2733" y="16312"/>
                  </a:cubicBezTo>
                  <a:cubicBezTo>
                    <a:pt x="2984" y="16463"/>
                    <a:pt x="2760" y="16705"/>
                    <a:pt x="3265" y="16884"/>
                  </a:cubicBezTo>
                  <a:cubicBezTo>
                    <a:pt x="3740" y="17098"/>
                    <a:pt x="3964" y="18693"/>
                    <a:pt x="4246" y="18693"/>
                  </a:cubicBezTo>
                  <a:cubicBezTo>
                    <a:pt x="4496" y="18693"/>
                    <a:pt x="4804" y="18906"/>
                    <a:pt x="4998" y="19114"/>
                  </a:cubicBezTo>
                  <a:cubicBezTo>
                    <a:pt x="5169" y="19294"/>
                    <a:pt x="5978" y="19597"/>
                    <a:pt x="5978" y="19687"/>
                  </a:cubicBezTo>
                  <a:cubicBezTo>
                    <a:pt x="5978" y="19777"/>
                    <a:pt x="6176" y="20141"/>
                    <a:pt x="6651" y="20141"/>
                  </a:cubicBezTo>
                  <a:cubicBezTo>
                    <a:pt x="7152" y="20141"/>
                    <a:pt x="7068" y="20440"/>
                    <a:pt x="7209" y="20440"/>
                  </a:cubicBezTo>
                  <a:cubicBezTo>
                    <a:pt x="7376" y="20440"/>
                    <a:pt x="7715" y="20856"/>
                    <a:pt x="7882" y="20856"/>
                  </a:cubicBezTo>
                  <a:cubicBezTo>
                    <a:pt x="8022" y="20856"/>
                    <a:pt x="8216" y="20473"/>
                    <a:pt x="8440" y="20709"/>
                  </a:cubicBezTo>
                  <a:cubicBezTo>
                    <a:pt x="8440" y="20709"/>
                    <a:pt x="8440" y="20738"/>
                    <a:pt x="8466" y="20738"/>
                  </a:cubicBezTo>
                  <a:cubicBezTo>
                    <a:pt x="8691" y="20591"/>
                    <a:pt x="9029" y="20440"/>
                    <a:pt x="9306" y="20440"/>
                  </a:cubicBezTo>
                  <a:cubicBezTo>
                    <a:pt x="9922" y="20440"/>
                    <a:pt x="10902" y="21462"/>
                    <a:pt x="11491" y="21462"/>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2" name="Shape 2674"/>
            <p:cNvSpPr/>
            <p:nvPr/>
          </p:nvSpPr>
          <p:spPr>
            <a:xfrm>
              <a:off x="3679221" y="1596584"/>
              <a:ext cx="1219786" cy="981368"/>
            </a:xfrm>
            <a:custGeom>
              <a:avLst/>
              <a:gdLst/>
              <a:ahLst/>
              <a:cxnLst>
                <a:cxn ang="0">
                  <a:pos x="wd2" y="hd2"/>
                </a:cxn>
                <a:cxn ang="5400000">
                  <a:pos x="wd2" y="hd2"/>
                </a:cxn>
                <a:cxn ang="10800000">
                  <a:pos x="wd2" y="hd2"/>
                </a:cxn>
                <a:cxn ang="16200000">
                  <a:pos x="wd2" y="hd2"/>
                </a:cxn>
              </a:cxnLst>
              <a:rect l="0" t="0" r="r" b="b"/>
              <a:pathLst>
                <a:path w="19781" h="21600" extrusionOk="0">
                  <a:moveTo>
                    <a:pt x="3215" y="15283"/>
                  </a:moveTo>
                  <a:cubicBezTo>
                    <a:pt x="4059" y="16909"/>
                    <a:pt x="4366" y="18299"/>
                    <a:pt x="4812" y="18895"/>
                  </a:cubicBezTo>
                  <a:cubicBezTo>
                    <a:pt x="5300" y="19557"/>
                    <a:pt x="7650" y="16124"/>
                    <a:pt x="9686" y="20465"/>
                  </a:cubicBezTo>
                  <a:cubicBezTo>
                    <a:pt x="9686" y="20465"/>
                    <a:pt x="9330" y="21600"/>
                    <a:pt x="11059" y="21600"/>
                  </a:cubicBezTo>
                  <a:cubicBezTo>
                    <a:pt x="12837" y="21600"/>
                    <a:pt x="13416" y="20825"/>
                    <a:pt x="13416" y="20825"/>
                  </a:cubicBezTo>
                  <a:cubicBezTo>
                    <a:pt x="13416" y="20825"/>
                    <a:pt x="14120" y="19321"/>
                    <a:pt x="14789" y="18952"/>
                  </a:cubicBezTo>
                  <a:cubicBezTo>
                    <a:pt x="15452" y="18593"/>
                    <a:pt x="17627" y="16607"/>
                    <a:pt x="17627" y="16607"/>
                  </a:cubicBezTo>
                  <a:cubicBezTo>
                    <a:pt x="17627" y="16607"/>
                    <a:pt x="16916" y="15945"/>
                    <a:pt x="17627" y="14980"/>
                  </a:cubicBezTo>
                  <a:cubicBezTo>
                    <a:pt x="18338" y="14025"/>
                    <a:pt x="20158" y="12691"/>
                    <a:pt x="19712" y="12152"/>
                  </a:cubicBezTo>
                  <a:cubicBezTo>
                    <a:pt x="19363" y="11670"/>
                    <a:pt x="18380" y="10346"/>
                    <a:pt x="18520" y="7878"/>
                  </a:cubicBezTo>
                  <a:cubicBezTo>
                    <a:pt x="17320" y="7698"/>
                    <a:pt x="15145" y="3187"/>
                    <a:pt x="15145" y="3187"/>
                  </a:cubicBezTo>
                  <a:cubicBezTo>
                    <a:pt x="13988" y="3187"/>
                    <a:pt x="9860" y="4511"/>
                    <a:pt x="9644" y="3007"/>
                  </a:cubicBezTo>
                  <a:cubicBezTo>
                    <a:pt x="9463" y="1560"/>
                    <a:pt x="7782" y="1740"/>
                    <a:pt x="4770" y="1740"/>
                  </a:cubicBezTo>
                  <a:cubicBezTo>
                    <a:pt x="2679" y="1740"/>
                    <a:pt x="2769" y="842"/>
                    <a:pt x="2860" y="0"/>
                  </a:cubicBezTo>
                  <a:cubicBezTo>
                    <a:pt x="-1442" y="3130"/>
                    <a:pt x="461" y="6979"/>
                    <a:pt x="196" y="6620"/>
                  </a:cubicBezTo>
                  <a:cubicBezTo>
                    <a:pt x="196" y="6620"/>
                    <a:pt x="1438" y="8360"/>
                    <a:pt x="1438" y="9684"/>
                  </a:cubicBezTo>
                  <a:cubicBezTo>
                    <a:pt x="1438" y="11008"/>
                    <a:pt x="2372" y="13656"/>
                    <a:pt x="3215" y="15283"/>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3" name="Shape 2675"/>
            <p:cNvSpPr/>
            <p:nvPr/>
          </p:nvSpPr>
          <p:spPr>
            <a:xfrm>
              <a:off x="1982100" y="3412339"/>
              <a:ext cx="1554715" cy="1765057"/>
            </a:xfrm>
            <a:custGeom>
              <a:avLst/>
              <a:gdLst/>
              <a:ahLst/>
              <a:cxnLst>
                <a:cxn ang="0">
                  <a:pos x="wd2" y="hd2"/>
                </a:cxn>
                <a:cxn ang="5400000">
                  <a:pos x="wd2" y="hd2"/>
                </a:cxn>
                <a:cxn ang="10800000">
                  <a:pos x="wd2" y="hd2"/>
                </a:cxn>
                <a:cxn ang="16200000">
                  <a:pos x="wd2" y="hd2"/>
                </a:cxn>
              </a:cxnLst>
              <a:rect l="0" t="0" r="r" b="b"/>
              <a:pathLst>
                <a:path w="21380" h="21291" extrusionOk="0">
                  <a:moveTo>
                    <a:pt x="5125" y="18599"/>
                  </a:moveTo>
                  <a:cubicBezTo>
                    <a:pt x="5125" y="18599"/>
                    <a:pt x="7573" y="19294"/>
                    <a:pt x="8395" y="20745"/>
                  </a:cubicBezTo>
                  <a:cubicBezTo>
                    <a:pt x="8395" y="20745"/>
                    <a:pt x="10015" y="21600"/>
                    <a:pt x="10506" y="21170"/>
                  </a:cubicBezTo>
                  <a:cubicBezTo>
                    <a:pt x="10997" y="20745"/>
                    <a:pt x="10885" y="19854"/>
                    <a:pt x="11671" y="19854"/>
                  </a:cubicBezTo>
                  <a:cubicBezTo>
                    <a:pt x="12463" y="19854"/>
                    <a:pt x="13480" y="18631"/>
                    <a:pt x="13705" y="17641"/>
                  </a:cubicBezTo>
                  <a:cubicBezTo>
                    <a:pt x="13930" y="16656"/>
                    <a:pt x="16455" y="15765"/>
                    <a:pt x="16455" y="15003"/>
                  </a:cubicBezTo>
                  <a:cubicBezTo>
                    <a:pt x="16455" y="14246"/>
                    <a:pt x="17318" y="13687"/>
                    <a:pt x="17732" y="13324"/>
                  </a:cubicBezTo>
                  <a:cubicBezTo>
                    <a:pt x="18146" y="12961"/>
                    <a:pt x="18897" y="12101"/>
                    <a:pt x="18524" y="11774"/>
                  </a:cubicBezTo>
                  <a:cubicBezTo>
                    <a:pt x="18146" y="11443"/>
                    <a:pt x="17542" y="10323"/>
                    <a:pt x="17844" y="9696"/>
                  </a:cubicBezTo>
                  <a:cubicBezTo>
                    <a:pt x="18146" y="9069"/>
                    <a:pt x="21380" y="7820"/>
                    <a:pt x="21380" y="7820"/>
                  </a:cubicBezTo>
                  <a:cubicBezTo>
                    <a:pt x="21380" y="7820"/>
                    <a:pt x="21120" y="6271"/>
                    <a:pt x="19352" y="6006"/>
                  </a:cubicBezTo>
                  <a:cubicBezTo>
                    <a:pt x="19352" y="6006"/>
                    <a:pt x="17619" y="1819"/>
                    <a:pt x="16602" y="1819"/>
                  </a:cubicBezTo>
                  <a:cubicBezTo>
                    <a:pt x="15585" y="1819"/>
                    <a:pt x="15284" y="2674"/>
                    <a:pt x="14308" y="2145"/>
                  </a:cubicBezTo>
                  <a:cubicBezTo>
                    <a:pt x="13480" y="1684"/>
                    <a:pt x="12877" y="368"/>
                    <a:pt x="11712" y="0"/>
                  </a:cubicBezTo>
                  <a:cubicBezTo>
                    <a:pt x="11712" y="36"/>
                    <a:pt x="11671" y="67"/>
                    <a:pt x="11635" y="104"/>
                  </a:cubicBezTo>
                  <a:cubicBezTo>
                    <a:pt x="10429" y="1156"/>
                    <a:pt x="9643" y="399"/>
                    <a:pt x="8212" y="399"/>
                  </a:cubicBezTo>
                  <a:cubicBezTo>
                    <a:pt x="6781" y="399"/>
                    <a:pt x="7272" y="1223"/>
                    <a:pt x="5799" y="1223"/>
                  </a:cubicBezTo>
                  <a:cubicBezTo>
                    <a:pt x="4333" y="1223"/>
                    <a:pt x="4558" y="1949"/>
                    <a:pt x="4558" y="1949"/>
                  </a:cubicBezTo>
                  <a:cubicBezTo>
                    <a:pt x="6704" y="5017"/>
                    <a:pt x="6332" y="8872"/>
                    <a:pt x="5539" y="8872"/>
                  </a:cubicBezTo>
                  <a:cubicBezTo>
                    <a:pt x="4747" y="8872"/>
                    <a:pt x="3428" y="7753"/>
                    <a:pt x="2600" y="7753"/>
                  </a:cubicBezTo>
                  <a:cubicBezTo>
                    <a:pt x="2228" y="7753"/>
                    <a:pt x="1773" y="7919"/>
                    <a:pt x="1471" y="8079"/>
                  </a:cubicBezTo>
                  <a:cubicBezTo>
                    <a:pt x="1548" y="8375"/>
                    <a:pt x="460" y="9136"/>
                    <a:pt x="460" y="9432"/>
                  </a:cubicBezTo>
                  <a:cubicBezTo>
                    <a:pt x="460" y="9727"/>
                    <a:pt x="762" y="9696"/>
                    <a:pt x="1022" y="9758"/>
                  </a:cubicBezTo>
                  <a:cubicBezTo>
                    <a:pt x="1246" y="9826"/>
                    <a:pt x="1773" y="10619"/>
                    <a:pt x="1773" y="10847"/>
                  </a:cubicBezTo>
                  <a:cubicBezTo>
                    <a:pt x="1773" y="11049"/>
                    <a:pt x="1512" y="11012"/>
                    <a:pt x="1512" y="11375"/>
                  </a:cubicBezTo>
                  <a:cubicBezTo>
                    <a:pt x="1512" y="11738"/>
                    <a:pt x="1926" y="11707"/>
                    <a:pt x="1737" y="12236"/>
                  </a:cubicBezTo>
                  <a:cubicBezTo>
                    <a:pt x="1548" y="12728"/>
                    <a:pt x="1022" y="12894"/>
                    <a:pt x="1022" y="13158"/>
                  </a:cubicBezTo>
                  <a:cubicBezTo>
                    <a:pt x="1022" y="13422"/>
                    <a:pt x="460" y="13619"/>
                    <a:pt x="229" y="13619"/>
                  </a:cubicBezTo>
                  <a:cubicBezTo>
                    <a:pt x="5" y="13619"/>
                    <a:pt x="-220" y="14443"/>
                    <a:pt x="419" y="14609"/>
                  </a:cubicBezTo>
                  <a:cubicBezTo>
                    <a:pt x="720" y="14707"/>
                    <a:pt x="945" y="14941"/>
                    <a:pt x="1099" y="15169"/>
                  </a:cubicBezTo>
                  <a:cubicBezTo>
                    <a:pt x="1436" y="15205"/>
                    <a:pt x="1773" y="15267"/>
                    <a:pt x="1926" y="15433"/>
                  </a:cubicBezTo>
                  <a:cubicBezTo>
                    <a:pt x="2305" y="15765"/>
                    <a:pt x="4747" y="17117"/>
                    <a:pt x="5125" y="18599"/>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4" name="Shape 2676"/>
            <p:cNvSpPr/>
            <p:nvPr/>
          </p:nvSpPr>
          <p:spPr>
            <a:xfrm>
              <a:off x="3177148" y="4037779"/>
              <a:ext cx="1160844" cy="1269476"/>
            </a:xfrm>
            <a:custGeom>
              <a:avLst/>
              <a:gdLst/>
              <a:ahLst/>
              <a:cxnLst>
                <a:cxn ang="0">
                  <a:pos x="wd2" y="hd2"/>
                </a:cxn>
                <a:cxn ang="5400000">
                  <a:pos x="wd2" y="hd2"/>
                </a:cxn>
                <a:cxn ang="10800000">
                  <a:pos x="wd2" y="hd2"/>
                </a:cxn>
                <a:cxn ang="16200000">
                  <a:pos x="wd2" y="hd2"/>
                </a:cxn>
              </a:cxnLst>
              <a:rect l="0" t="0" r="r" b="b"/>
              <a:pathLst>
                <a:path w="21176" h="21066" extrusionOk="0">
                  <a:moveTo>
                    <a:pt x="7482" y="18198"/>
                  </a:moveTo>
                  <a:cubicBezTo>
                    <a:pt x="7882" y="19746"/>
                    <a:pt x="9827" y="19603"/>
                    <a:pt x="10478" y="20195"/>
                  </a:cubicBezTo>
                  <a:cubicBezTo>
                    <a:pt x="11129" y="20787"/>
                    <a:pt x="14220" y="21286"/>
                    <a:pt x="15624" y="20965"/>
                  </a:cubicBezTo>
                  <a:cubicBezTo>
                    <a:pt x="17020" y="20651"/>
                    <a:pt x="16918" y="17656"/>
                    <a:pt x="16918" y="17107"/>
                  </a:cubicBezTo>
                  <a:cubicBezTo>
                    <a:pt x="16918" y="16565"/>
                    <a:pt x="19859" y="14704"/>
                    <a:pt x="20455" y="14162"/>
                  </a:cubicBezTo>
                  <a:cubicBezTo>
                    <a:pt x="21051" y="13570"/>
                    <a:pt x="20455" y="11117"/>
                    <a:pt x="20455" y="10347"/>
                  </a:cubicBezTo>
                  <a:cubicBezTo>
                    <a:pt x="20455" y="9577"/>
                    <a:pt x="20455" y="7716"/>
                    <a:pt x="21004" y="6582"/>
                  </a:cubicBezTo>
                  <a:cubicBezTo>
                    <a:pt x="21600" y="5448"/>
                    <a:pt x="20455" y="2588"/>
                    <a:pt x="20455" y="2588"/>
                  </a:cubicBezTo>
                  <a:cubicBezTo>
                    <a:pt x="19004" y="2588"/>
                    <a:pt x="18416" y="770"/>
                    <a:pt x="17169" y="235"/>
                  </a:cubicBezTo>
                  <a:cubicBezTo>
                    <a:pt x="15922" y="-314"/>
                    <a:pt x="12424" y="235"/>
                    <a:pt x="10878" y="506"/>
                  </a:cubicBezTo>
                  <a:cubicBezTo>
                    <a:pt x="9333" y="770"/>
                    <a:pt x="9584" y="955"/>
                    <a:pt x="8831" y="955"/>
                  </a:cubicBezTo>
                  <a:cubicBezTo>
                    <a:pt x="8078" y="955"/>
                    <a:pt x="6533" y="371"/>
                    <a:pt x="6533" y="371"/>
                  </a:cubicBezTo>
                  <a:cubicBezTo>
                    <a:pt x="6533" y="371"/>
                    <a:pt x="2243" y="2089"/>
                    <a:pt x="1843" y="2952"/>
                  </a:cubicBezTo>
                  <a:cubicBezTo>
                    <a:pt x="1443" y="3815"/>
                    <a:pt x="2243" y="5355"/>
                    <a:pt x="2745" y="5812"/>
                  </a:cubicBezTo>
                  <a:cubicBezTo>
                    <a:pt x="3239" y="6261"/>
                    <a:pt x="2243" y="7445"/>
                    <a:pt x="1694" y="7944"/>
                  </a:cubicBezTo>
                  <a:cubicBezTo>
                    <a:pt x="1145" y="8443"/>
                    <a:pt x="0" y="9213"/>
                    <a:pt x="0" y="10254"/>
                  </a:cubicBezTo>
                  <a:lnTo>
                    <a:pt x="0" y="10304"/>
                  </a:lnTo>
                  <a:cubicBezTo>
                    <a:pt x="2941" y="10803"/>
                    <a:pt x="6682" y="14069"/>
                    <a:pt x="7333" y="14704"/>
                  </a:cubicBezTo>
                  <a:cubicBezTo>
                    <a:pt x="8078" y="15389"/>
                    <a:pt x="7082" y="16658"/>
                    <a:pt x="7482" y="18198"/>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5" name="Shape 2677"/>
            <p:cNvSpPr/>
            <p:nvPr/>
          </p:nvSpPr>
          <p:spPr>
            <a:xfrm>
              <a:off x="1570843" y="4659486"/>
              <a:ext cx="2140334" cy="2493396"/>
            </a:xfrm>
            <a:custGeom>
              <a:avLst/>
              <a:gdLst/>
              <a:ahLst/>
              <a:cxnLst>
                <a:cxn ang="0">
                  <a:pos x="wd2" y="hd2"/>
                </a:cxn>
                <a:cxn ang="5400000">
                  <a:pos x="wd2" y="hd2"/>
                </a:cxn>
                <a:cxn ang="10800000">
                  <a:pos x="wd2" y="hd2"/>
                </a:cxn>
                <a:cxn ang="16200000">
                  <a:pos x="wd2" y="hd2"/>
                </a:cxn>
              </a:cxnLst>
              <a:rect l="0" t="0" r="r" b="b"/>
              <a:pathLst>
                <a:path w="21477" h="21401" extrusionOk="0">
                  <a:moveTo>
                    <a:pt x="11977" y="16764"/>
                  </a:moveTo>
                  <a:cubicBezTo>
                    <a:pt x="11977" y="16387"/>
                    <a:pt x="11158" y="15590"/>
                    <a:pt x="11158" y="15590"/>
                  </a:cubicBezTo>
                  <a:cubicBezTo>
                    <a:pt x="9756" y="16059"/>
                    <a:pt x="10248" y="14557"/>
                    <a:pt x="10554" y="14299"/>
                  </a:cubicBezTo>
                  <a:cubicBezTo>
                    <a:pt x="10882" y="14015"/>
                    <a:pt x="10990" y="12772"/>
                    <a:pt x="11240" y="12772"/>
                  </a:cubicBezTo>
                  <a:cubicBezTo>
                    <a:pt x="11486" y="12772"/>
                    <a:pt x="11649" y="13148"/>
                    <a:pt x="11925" y="13148"/>
                  </a:cubicBezTo>
                  <a:cubicBezTo>
                    <a:pt x="12197" y="13148"/>
                    <a:pt x="12939" y="12654"/>
                    <a:pt x="13297" y="12654"/>
                  </a:cubicBezTo>
                  <a:cubicBezTo>
                    <a:pt x="13655" y="12654"/>
                    <a:pt x="15000" y="12325"/>
                    <a:pt x="15272" y="12325"/>
                  </a:cubicBezTo>
                  <a:cubicBezTo>
                    <a:pt x="15548" y="12325"/>
                    <a:pt x="16397" y="12325"/>
                    <a:pt x="16725" y="12045"/>
                  </a:cubicBezTo>
                  <a:cubicBezTo>
                    <a:pt x="17083" y="11739"/>
                    <a:pt x="17523" y="11363"/>
                    <a:pt x="17768" y="10938"/>
                  </a:cubicBezTo>
                  <a:cubicBezTo>
                    <a:pt x="18019" y="10518"/>
                    <a:pt x="17385" y="10610"/>
                    <a:pt x="17635" y="10141"/>
                  </a:cubicBezTo>
                  <a:cubicBezTo>
                    <a:pt x="17881" y="9673"/>
                    <a:pt x="18730" y="10260"/>
                    <a:pt x="19032" y="10001"/>
                  </a:cubicBezTo>
                  <a:cubicBezTo>
                    <a:pt x="19360" y="9717"/>
                    <a:pt x="18454" y="9131"/>
                    <a:pt x="18290" y="8684"/>
                  </a:cubicBezTo>
                  <a:cubicBezTo>
                    <a:pt x="18126" y="8238"/>
                    <a:pt x="20132" y="7113"/>
                    <a:pt x="20567" y="6736"/>
                  </a:cubicBezTo>
                  <a:cubicBezTo>
                    <a:pt x="21007" y="6360"/>
                    <a:pt x="21007" y="5821"/>
                    <a:pt x="21007" y="5445"/>
                  </a:cubicBezTo>
                  <a:cubicBezTo>
                    <a:pt x="21007" y="5257"/>
                    <a:pt x="21257" y="5069"/>
                    <a:pt x="21477" y="4907"/>
                  </a:cubicBezTo>
                  <a:cubicBezTo>
                    <a:pt x="21007" y="4789"/>
                    <a:pt x="20403" y="4648"/>
                    <a:pt x="20239" y="4084"/>
                  </a:cubicBezTo>
                  <a:cubicBezTo>
                    <a:pt x="20019" y="3287"/>
                    <a:pt x="20567" y="2630"/>
                    <a:pt x="20157" y="2276"/>
                  </a:cubicBezTo>
                  <a:cubicBezTo>
                    <a:pt x="19800" y="1948"/>
                    <a:pt x="17743" y="258"/>
                    <a:pt x="16126" y="0"/>
                  </a:cubicBezTo>
                  <a:cubicBezTo>
                    <a:pt x="16069" y="539"/>
                    <a:pt x="14284" y="1151"/>
                    <a:pt x="14120" y="1852"/>
                  </a:cubicBezTo>
                  <a:cubicBezTo>
                    <a:pt x="13956" y="2557"/>
                    <a:pt x="13215" y="3427"/>
                    <a:pt x="12637" y="3427"/>
                  </a:cubicBezTo>
                  <a:cubicBezTo>
                    <a:pt x="12063" y="3427"/>
                    <a:pt x="12145" y="4062"/>
                    <a:pt x="11787" y="4364"/>
                  </a:cubicBezTo>
                  <a:cubicBezTo>
                    <a:pt x="11429" y="4670"/>
                    <a:pt x="10248" y="4062"/>
                    <a:pt x="10248" y="4062"/>
                  </a:cubicBezTo>
                  <a:cubicBezTo>
                    <a:pt x="9649" y="3029"/>
                    <a:pt x="7863" y="2534"/>
                    <a:pt x="7863" y="2534"/>
                  </a:cubicBezTo>
                  <a:cubicBezTo>
                    <a:pt x="7587" y="1479"/>
                    <a:pt x="5806" y="516"/>
                    <a:pt x="5530" y="280"/>
                  </a:cubicBezTo>
                  <a:cubicBezTo>
                    <a:pt x="5418" y="162"/>
                    <a:pt x="5172" y="118"/>
                    <a:pt x="4927" y="92"/>
                  </a:cubicBezTo>
                  <a:cubicBezTo>
                    <a:pt x="5034" y="303"/>
                    <a:pt x="5065" y="516"/>
                    <a:pt x="4983" y="587"/>
                  </a:cubicBezTo>
                  <a:cubicBezTo>
                    <a:pt x="4789" y="749"/>
                    <a:pt x="4871" y="1454"/>
                    <a:pt x="4763" y="1738"/>
                  </a:cubicBezTo>
                  <a:cubicBezTo>
                    <a:pt x="4681" y="2018"/>
                    <a:pt x="4681" y="2486"/>
                    <a:pt x="4569" y="2745"/>
                  </a:cubicBezTo>
                  <a:cubicBezTo>
                    <a:pt x="4461" y="3003"/>
                    <a:pt x="4379" y="3778"/>
                    <a:pt x="4379" y="4154"/>
                  </a:cubicBezTo>
                  <a:cubicBezTo>
                    <a:pt x="4379" y="4530"/>
                    <a:pt x="3827" y="7139"/>
                    <a:pt x="3827" y="7371"/>
                  </a:cubicBezTo>
                  <a:cubicBezTo>
                    <a:pt x="3827" y="7607"/>
                    <a:pt x="3827" y="8171"/>
                    <a:pt x="3827" y="8171"/>
                  </a:cubicBezTo>
                  <a:cubicBezTo>
                    <a:pt x="3827" y="8171"/>
                    <a:pt x="2977" y="13524"/>
                    <a:pt x="2512" y="14015"/>
                  </a:cubicBezTo>
                  <a:cubicBezTo>
                    <a:pt x="2236" y="14299"/>
                    <a:pt x="2318" y="14838"/>
                    <a:pt x="2210" y="15118"/>
                  </a:cubicBezTo>
                  <a:cubicBezTo>
                    <a:pt x="2098" y="15424"/>
                    <a:pt x="1852" y="15376"/>
                    <a:pt x="1714" y="15683"/>
                  </a:cubicBezTo>
                  <a:cubicBezTo>
                    <a:pt x="1606" y="15989"/>
                    <a:pt x="921" y="16645"/>
                    <a:pt x="481" y="16645"/>
                  </a:cubicBezTo>
                  <a:cubicBezTo>
                    <a:pt x="41" y="16645"/>
                    <a:pt x="-123" y="16904"/>
                    <a:pt x="97" y="16974"/>
                  </a:cubicBezTo>
                  <a:cubicBezTo>
                    <a:pt x="343" y="17022"/>
                    <a:pt x="865" y="17656"/>
                    <a:pt x="1084" y="17656"/>
                  </a:cubicBezTo>
                  <a:cubicBezTo>
                    <a:pt x="1304" y="17656"/>
                    <a:pt x="1658" y="17350"/>
                    <a:pt x="2128" y="17630"/>
                  </a:cubicBezTo>
                  <a:cubicBezTo>
                    <a:pt x="2594" y="17915"/>
                    <a:pt x="2374" y="18361"/>
                    <a:pt x="1878" y="18781"/>
                  </a:cubicBezTo>
                  <a:cubicBezTo>
                    <a:pt x="1386" y="19206"/>
                    <a:pt x="1964" y="19254"/>
                    <a:pt x="2482" y="19254"/>
                  </a:cubicBezTo>
                  <a:cubicBezTo>
                    <a:pt x="3003" y="19254"/>
                    <a:pt x="3417" y="19394"/>
                    <a:pt x="3417" y="19394"/>
                  </a:cubicBezTo>
                  <a:cubicBezTo>
                    <a:pt x="4543" y="20191"/>
                    <a:pt x="5806" y="19955"/>
                    <a:pt x="6216" y="20309"/>
                  </a:cubicBezTo>
                  <a:cubicBezTo>
                    <a:pt x="6600" y="20637"/>
                    <a:pt x="6354" y="21600"/>
                    <a:pt x="8523" y="21364"/>
                  </a:cubicBezTo>
                  <a:cubicBezTo>
                    <a:pt x="8989" y="21320"/>
                    <a:pt x="9342" y="21342"/>
                    <a:pt x="9618" y="21390"/>
                  </a:cubicBezTo>
                  <a:cubicBezTo>
                    <a:pt x="9782" y="20401"/>
                    <a:pt x="11020" y="18781"/>
                    <a:pt x="11291" y="18335"/>
                  </a:cubicBezTo>
                  <a:cubicBezTo>
                    <a:pt x="11624" y="17819"/>
                    <a:pt x="11977" y="17140"/>
                    <a:pt x="11977" y="16764"/>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6" name="Shape 2678"/>
            <p:cNvSpPr/>
            <p:nvPr/>
          </p:nvSpPr>
          <p:spPr>
            <a:xfrm>
              <a:off x="2528977" y="5231886"/>
              <a:ext cx="2362933" cy="2194398"/>
            </a:xfrm>
            <a:custGeom>
              <a:avLst/>
              <a:gdLst/>
              <a:ahLst/>
              <a:cxnLst>
                <a:cxn ang="0">
                  <a:pos x="wd2" y="hd2"/>
                </a:cxn>
                <a:cxn ang="5400000">
                  <a:pos x="wd2" y="hd2"/>
                </a:cxn>
                <a:cxn ang="10800000">
                  <a:pos x="wd2" y="hd2"/>
                </a:cxn>
                <a:cxn ang="16200000">
                  <a:pos x="wd2" y="hd2"/>
                </a:cxn>
              </a:cxnLst>
              <a:rect l="0" t="0" r="r" b="b"/>
              <a:pathLst>
                <a:path w="21600" h="21600" extrusionOk="0">
                  <a:moveTo>
                    <a:pt x="14827" y="20093"/>
                  </a:moveTo>
                  <a:cubicBezTo>
                    <a:pt x="14827" y="20093"/>
                    <a:pt x="14579" y="19848"/>
                    <a:pt x="14151" y="19607"/>
                  </a:cubicBezTo>
                  <a:cubicBezTo>
                    <a:pt x="13727" y="19366"/>
                    <a:pt x="13004" y="19150"/>
                    <a:pt x="13004" y="18853"/>
                  </a:cubicBezTo>
                  <a:cubicBezTo>
                    <a:pt x="13004" y="18557"/>
                    <a:pt x="13479" y="18100"/>
                    <a:pt x="13479" y="18100"/>
                  </a:cubicBezTo>
                  <a:cubicBezTo>
                    <a:pt x="13778" y="16429"/>
                    <a:pt x="12729" y="16403"/>
                    <a:pt x="12104" y="15730"/>
                  </a:cubicBezTo>
                  <a:cubicBezTo>
                    <a:pt x="11476" y="15057"/>
                    <a:pt x="12104" y="14004"/>
                    <a:pt x="12654" y="14004"/>
                  </a:cubicBezTo>
                  <a:cubicBezTo>
                    <a:pt x="13204" y="14004"/>
                    <a:pt x="14179" y="14274"/>
                    <a:pt x="14854" y="13978"/>
                  </a:cubicBezTo>
                  <a:cubicBezTo>
                    <a:pt x="15526" y="13682"/>
                    <a:pt x="15699" y="13978"/>
                    <a:pt x="16524" y="13978"/>
                  </a:cubicBezTo>
                  <a:cubicBezTo>
                    <a:pt x="17373" y="13978"/>
                    <a:pt x="17172" y="12848"/>
                    <a:pt x="17172" y="12552"/>
                  </a:cubicBezTo>
                  <a:cubicBezTo>
                    <a:pt x="17172" y="12256"/>
                    <a:pt x="17400" y="11985"/>
                    <a:pt x="17400" y="11985"/>
                  </a:cubicBezTo>
                  <a:cubicBezTo>
                    <a:pt x="18701" y="11985"/>
                    <a:pt x="19475" y="11287"/>
                    <a:pt x="19475" y="10961"/>
                  </a:cubicBezTo>
                  <a:cubicBezTo>
                    <a:pt x="19475" y="10665"/>
                    <a:pt x="19848" y="10584"/>
                    <a:pt x="20402" y="10449"/>
                  </a:cubicBezTo>
                  <a:cubicBezTo>
                    <a:pt x="20952" y="10313"/>
                    <a:pt x="21600" y="8701"/>
                    <a:pt x="21600" y="8701"/>
                  </a:cubicBezTo>
                  <a:cubicBezTo>
                    <a:pt x="20873" y="8455"/>
                    <a:pt x="21050" y="7592"/>
                    <a:pt x="21050" y="7592"/>
                  </a:cubicBezTo>
                  <a:cubicBezTo>
                    <a:pt x="20724" y="7592"/>
                    <a:pt x="19875" y="6813"/>
                    <a:pt x="19875" y="5789"/>
                  </a:cubicBezTo>
                  <a:cubicBezTo>
                    <a:pt x="19875" y="4765"/>
                    <a:pt x="19423" y="3500"/>
                    <a:pt x="19176" y="3233"/>
                  </a:cubicBezTo>
                  <a:cubicBezTo>
                    <a:pt x="18901" y="2937"/>
                    <a:pt x="18202" y="1748"/>
                    <a:pt x="17848" y="1587"/>
                  </a:cubicBezTo>
                  <a:cubicBezTo>
                    <a:pt x="17498" y="1426"/>
                    <a:pt x="18025" y="834"/>
                    <a:pt x="17675" y="834"/>
                  </a:cubicBezTo>
                  <a:cubicBezTo>
                    <a:pt x="17349" y="834"/>
                    <a:pt x="16273" y="2074"/>
                    <a:pt x="16123" y="2721"/>
                  </a:cubicBezTo>
                  <a:cubicBezTo>
                    <a:pt x="15974" y="3394"/>
                    <a:pt x="15774" y="3339"/>
                    <a:pt x="15177" y="3529"/>
                  </a:cubicBezTo>
                  <a:cubicBezTo>
                    <a:pt x="14579" y="3690"/>
                    <a:pt x="14053" y="3529"/>
                    <a:pt x="14253" y="3068"/>
                  </a:cubicBezTo>
                  <a:cubicBezTo>
                    <a:pt x="14454" y="2637"/>
                    <a:pt x="14230" y="1617"/>
                    <a:pt x="14002" y="1371"/>
                  </a:cubicBezTo>
                  <a:cubicBezTo>
                    <a:pt x="13876" y="1240"/>
                    <a:pt x="13853" y="914"/>
                    <a:pt x="13853" y="647"/>
                  </a:cubicBezTo>
                  <a:cubicBezTo>
                    <a:pt x="13829" y="673"/>
                    <a:pt x="13802" y="673"/>
                    <a:pt x="13754" y="698"/>
                  </a:cubicBezTo>
                  <a:cubicBezTo>
                    <a:pt x="13051" y="889"/>
                    <a:pt x="11503" y="592"/>
                    <a:pt x="11177" y="241"/>
                  </a:cubicBezTo>
                  <a:cubicBezTo>
                    <a:pt x="11103" y="135"/>
                    <a:pt x="10953" y="80"/>
                    <a:pt x="10804" y="0"/>
                  </a:cubicBezTo>
                  <a:cubicBezTo>
                    <a:pt x="10604" y="186"/>
                    <a:pt x="10376" y="402"/>
                    <a:pt x="10376" y="618"/>
                  </a:cubicBezTo>
                  <a:cubicBezTo>
                    <a:pt x="10376" y="1050"/>
                    <a:pt x="10376" y="1667"/>
                    <a:pt x="9975" y="2099"/>
                  </a:cubicBezTo>
                  <a:cubicBezTo>
                    <a:pt x="9578" y="2531"/>
                    <a:pt x="7751" y="3821"/>
                    <a:pt x="7901" y="4334"/>
                  </a:cubicBezTo>
                  <a:cubicBezTo>
                    <a:pt x="8050" y="4846"/>
                    <a:pt x="8875" y="5518"/>
                    <a:pt x="8576" y="5844"/>
                  </a:cubicBezTo>
                  <a:cubicBezTo>
                    <a:pt x="8301" y="6141"/>
                    <a:pt x="7527" y="5468"/>
                    <a:pt x="7303" y="6005"/>
                  </a:cubicBezTo>
                  <a:cubicBezTo>
                    <a:pt x="7076" y="6543"/>
                    <a:pt x="7653" y="6437"/>
                    <a:pt x="7425" y="6919"/>
                  </a:cubicBezTo>
                  <a:cubicBezTo>
                    <a:pt x="7201" y="7406"/>
                    <a:pt x="6801" y="7838"/>
                    <a:pt x="6474" y="8189"/>
                  </a:cubicBezTo>
                  <a:cubicBezTo>
                    <a:pt x="6176" y="8511"/>
                    <a:pt x="5402" y="8511"/>
                    <a:pt x="5151" y="8511"/>
                  </a:cubicBezTo>
                  <a:cubicBezTo>
                    <a:pt x="4903" y="8511"/>
                    <a:pt x="3677" y="8887"/>
                    <a:pt x="3351" y="8887"/>
                  </a:cubicBezTo>
                  <a:cubicBezTo>
                    <a:pt x="3025" y="8887"/>
                    <a:pt x="2349" y="9454"/>
                    <a:pt x="2102" y="9454"/>
                  </a:cubicBezTo>
                  <a:cubicBezTo>
                    <a:pt x="1850" y="9454"/>
                    <a:pt x="1701" y="9023"/>
                    <a:pt x="1477" y="9023"/>
                  </a:cubicBezTo>
                  <a:cubicBezTo>
                    <a:pt x="1249" y="9023"/>
                    <a:pt x="1151" y="10449"/>
                    <a:pt x="853" y="10775"/>
                  </a:cubicBezTo>
                  <a:cubicBezTo>
                    <a:pt x="574" y="11071"/>
                    <a:pt x="126" y="12793"/>
                    <a:pt x="1403" y="12256"/>
                  </a:cubicBezTo>
                  <a:cubicBezTo>
                    <a:pt x="1403" y="12256"/>
                    <a:pt x="2149" y="13170"/>
                    <a:pt x="2149" y="13602"/>
                  </a:cubicBezTo>
                  <a:cubicBezTo>
                    <a:pt x="2149" y="14033"/>
                    <a:pt x="1827" y="14812"/>
                    <a:pt x="1524" y="15404"/>
                  </a:cubicBezTo>
                  <a:cubicBezTo>
                    <a:pt x="1277" y="15916"/>
                    <a:pt x="149" y="17774"/>
                    <a:pt x="0" y="18908"/>
                  </a:cubicBezTo>
                  <a:cubicBezTo>
                    <a:pt x="951" y="19150"/>
                    <a:pt x="951" y="19928"/>
                    <a:pt x="1300" y="19797"/>
                  </a:cubicBezTo>
                  <a:cubicBezTo>
                    <a:pt x="2200" y="19471"/>
                    <a:pt x="3626" y="20038"/>
                    <a:pt x="4274" y="20119"/>
                  </a:cubicBezTo>
                  <a:cubicBezTo>
                    <a:pt x="5826" y="20280"/>
                    <a:pt x="4801" y="18908"/>
                    <a:pt x="5276" y="18828"/>
                  </a:cubicBezTo>
                  <a:cubicBezTo>
                    <a:pt x="6675" y="18612"/>
                    <a:pt x="7728" y="19662"/>
                    <a:pt x="8003" y="19768"/>
                  </a:cubicBezTo>
                  <a:cubicBezTo>
                    <a:pt x="8278" y="19903"/>
                    <a:pt x="9378" y="19607"/>
                    <a:pt x="9625" y="20254"/>
                  </a:cubicBezTo>
                  <a:cubicBezTo>
                    <a:pt x="9877" y="20927"/>
                    <a:pt x="10329" y="20254"/>
                    <a:pt x="11028" y="20656"/>
                  </a:cubicBezTo>
                  <a:cubicBezTo>
                    <a:pt x="11326" y="20817"/>
                    <a:pt x="11326" y="21465"/>
                    <a:pt x="11503" y="21545"/>
                  </a:cubicBezTo>
                  <a:cubicBezTo>
                    <a:pt x="11578" y="21575"/>
                    <a:pt x="11629" y="21575"/>
                    <a:pt x="11704" y="21600"/>
                  </a:cubicBezTo>
                  <a:cubicBezTo>
                    <a:pt x="12352" y="21249"/>
                    <a:pt x="13228" y="20335"/>
                    <a:pt x="13503" y="20335"/>
                  </a:cubicBezTo>
                  <a:cubicBezTo>
                    <a:pt x="13829" y="20335"/>
                    <a:pt x="14827" y="20093"/>
                    <a:pt x="14827" y="20093"/>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7" name="Shape 2679"/>
            <p:cNvSpPr/>
            <p:nvPr/>
          </p:nvSpPr>
          <p:spPr>
            <a:xfrm>
              <a:off x="3810443" y="5286027"/>
              <a:ext cx="1941082" cy="2282408"/>
            </a:xfrm>
            <a:custGeom>
              <a:avLst/>
              <a:gdLst/>
              <a:ahLst/>
              <a:cxnLst>
                <a:cxn ang="0">
                  <a:pos x="wd2" y="hd2"/>
                </a:cxn>
                <a:cxn ang="5400000">
                  <a:pos x="wd2" y="hd2"/>
                </a:cxn>
                <a:cxn ang="10800000">
                  <a:pos x="wd2" y="hd2"/>
                </a:cxn>
                <a:cxn ang="16200000">
                  <a:pos x="wd2" y="hd2"/>
                </a:cxn>
              </a:cxnLst>
              <a:rect l="0" t="0" r="r" b="b"/>
              <a:pathLst>
                <a:path w="21235" h="21272" extrusionOk="0">
                  <a:moveTo>
                    <a:pt x="20157" y="9184"/>
                  </a:moveTo>
                  <a:cubicBezTo>
                    <a:pt x="19978" y="8599"/>
                    <a:pt x="21026" y="8447"/>
                    <a:pt x="21177" y="7986"/>
                  </a:cubicBezTo>
                  <a:cubicBezTo>
                    <a:pt x="21327" y="7529"/>
                    <a:pt x="21177" y="7221"/>
                    <a:pt x="20848" y="6736"/>
                  </a:cubicBezTo>
                  <a:cubicBezTo>
                    <a:pt x="20518" y="6251"/>
                    <a:pt x="19710" y="5438"/>
                    <a:pt x="19202" y="5438"/>
                  </a:cubicBezTo>
                  <a:cubicBezTo>
                    <a:pt x="18695" y="5438"/>
                    <a:pt x="17942" y="5538"/>
                    <a:pt x="17524" y="5538"/>
                  </a:cubicBezTo>
                  <a:cubicBezTo>
                    <a:pt x="17106" y="5538"/>
                    <a:pt x="16659" y="5538"/>
                    <a:pt x="16269" y="4801"/>
                  </a:cubicBezTo>
                  <a:cubicBezTo>
                    <a:pt x="15879" y="4059"/>
                    <a:pt x="15160" y="3550"/>
                    <a:pt x="15014" y="3218"/>
                  </a:cubicBezTo>
                  <a:cubicBezTo>
                    <a:pt x="14863" y="2885"/>
                    <a:pt x="14384" y="1535"/>
                    <a:pt x="13966" y="1383"/>
                  </a:cubicBezTo>
                  <a:cubicBezTo>
                    <a:pt x="13547" y="1231"/>
                    <a:pt x="12978" y="1231"/>
                    <a:pt x="12649" y="1511"/>
                  </a:cubicBezTo>
                  <a:cubicBezTo>
                    <a:pt x="12320" y="1792"/>
                    <a:pt x="11991" y="1331"/>
                    <a:pt x="11991" y="998"/>
                  </a:cubicBezTo>
                  <a:cubicBezTo>
                    <a:pt x="11991" y="670"/>
                    <a:pt x="10943" y="-328"/>
                    <a:pt x="10943" y="109"/>
                  </a:cubicBezTo>
                  <a:cubicBezTo>
                    <a:pt x="10943" y="541"/>
                    <a:pt x="10257" y="846"/>
                    <a:pt x="9805" y="846"/>
                  </a:cubicBezTo>
                  <a:cubicBezTo>
                    <a:pt x="9509" y="846"/>
                    <a:pt x="8997" y="1739"/>
                    <a:pt x="8701" y="2324"/>
                  </a:cubicBezTo>
                  <a:cubicBezTo>
                    <a:pt x="8790" y="2429"/>
                    <a:pt x="8879" y="2505"/>
                    <a:pt x="8940" y="2557"/>
                  </a:cubicBezTo>
                  <a:cubicBezTo>
                    <a:pt x="9237" y="2809"/>
                    <a:pt x="9777" y="4007"/>
                    <a:pt x="9777" y="4977"/>
                  </a:cubicBezTo>
                  <a:cubicBezTo>
                    <a:pt x="9777" y="5946"/>
                    <a:pt x="10793" y="6684"/>
                    <a:pt x="11183" y="6684"/>
                  </a:cubicBezTo>
                  <a:cubicBezTo>
                    <a:pt x="11183" y="6684"/>
                    <a:pt x="10971" y="7501"/>
                    <a:pt x="11841" y="7733"/>
                  </a:cubicBezTo>
                  <a:cubicBezTo>
                    <a:pt x="11841" y="7733"/>
                    <a:pt x="11065" y="9260"/>
                    <a:pt x="10407" y="9388"/>
                  </a:cubicBezTo>
                  <a:cubicBezTo>
                    <a:pt x="9744" y="9516"/>
                    <a:pt x="9298" y="9593"/>
                    <a:pt x="9298" y="9873"/>
                  </a:cubicBezTo>
                  <a:cubicBezTo>
                    <a:pt x="9298" y="10182"/>
                    <a:pt x="8372" y="10843"/>
                    <a:pt x="6816" y="10843"/>
                  </a:cubicBezTo>
                  <a:cubicBezTo>
                    <a:pt x="6816" y="10843"/>
                    <a:pt x="6543" y="11099"/>
                    <a:pt x="6543" y="11380"/>
                  </a:cubicBezTo>
                  <a:cubicBezTo>
                    <a:pt x="6543" y="11660"/>
                    <a:pt x="6783" y="12730"/>
                    <a:pt x="5767" y="12730"/>
                  </a:cubicBezTo>
                  <a:cubicBezTo>
                    <a:pt x="4780" y="12730"/>
                    <a:pt x="4573" y="12449"/>
                    <a:pt x="3770" y="12730"/>
                  </a:cubicBezTo>
                  <a:cubicBezTo>
                    <a:pt x="2961" y="13010"/>
                    <a:pt x="1795" y="12754"/>
                    <a:pt x="1137" y="12754"/>
                  </a:cubicBezTo>
                  <a:cubicBezTo>
                    <a:pt x="479" y="12754"/>
                    <a:pt x="-273" y="13751"/>
                    <a:pt x="479" y="14389"/>
                  </a:cubicBezTo>
                  <a:cubicBezTo>
                    <a:pt x="1227" y="15026"/>
                    <a:pt x="2482" y="15050"/>
                    <a:pt x="2124" y="16632"/>
                  </a:cubicBezTo>
                  <a:cubicBezTo>
                    <a:pt x="2124" y="16632"/>
                    <a:pt x="1556" y="17065"/>
                    <a:pt x="1556" y="17345"/>
                  </a:cubicBezTo>
                  <a:cubicBezTo>
                    <a:pt x="1556" y="17626"/>
                    <a:pt x="2421" y="17830"/>
                    <a:pt x="2928" y="18059"/>
                  </a:cubicBezTo>
                  <a:cubicBezTo>
                    <a:pt x="3441" y="18287"/>
                    <a:pt x="3737" y="18519"/>
                    <a:pt x="3737" y="18519"/>
                  </a:cubicBezTo>
                  <a:cubicBezTo>
                    <a:pt x="3737" y="18519"/>
                    <a:pt x="2543" y="18748"/>
                    <a:pt x="2153" y="18748"/>
                  </a:cubicBezTo>
                  <a:cubicBezTo>
                    <a:pt x="1824" y="18748"/>
                    <a:pt x="775" y="19613"/>
                    <a:pt x="0" y="19946"/>
                  </a:cubicBezTo>
                  <a:cubicBezTo>
                    <a:pt x="178" y="19970"/>
                    <a:pt x="446" y="20046"/>
                    <a:pt x="1015" y="20507"/>
                  </a:cubicBezTo>
                  <a:cubicBezTo>
                    <a:pt x="1795" y="21196"/>
                    <a:pt x="1584" y="20992"/>
                    <a:pt x="2660" y="20583"/>
                  </a:cubicBezTo>
                  <a:cubicBezTo>
                    <a:pt x="3737" y="20174"/>
                    <a:pt x="5678" y="21272"/>
                    <a:pt x="5946" y="21272"/>
                  </a:cubicBezTo>
                  <a:cubicBezTo>
                    <a:pt x="6219" y="21272"/>
                    <a:pt x="6364" y="20559"/>
                    <a:pt x="6543" y="20735"/>
                  </a:cubicBezTo>
                  <a:cubicBezTo>
                    <a:pt x="6755" y="20887"/>
                    <a:pt x="7055" y="20735"/>
                    <a:pt x="7055" y="20735"/>
                  </a:cubicBezTo>
                  <a:cubicBezTo>
                    <a:pt x="7624" y="20126"/>
                    <a:pt x="8010" y="20174"/>
                    <a:pt x="8010" y="20174"/>
                  </a:cubicBezTo>
                  <a:cubicBezTo>
                    <a:pt x="9655" y="20735"/>
                    <a:pt x="10196" y="20407"/>
                    <a:pt x="10196" y="20407"/>
                  </a:cubicBezTo>
                  <a:cubicBezTo>
                    <a:pt x="10313" y="20150"/>
                    <a:pt x="9984" y="19641"/>
                    <a:pt x="9716" y="19409"/>
                  </a:cubicBezTo>
                  <a:cubicBezTo>
                    <a:pt x="9476" y="19205"/>
                    <a:pt x="9237" y="19257"/>
                    <a:pt x="9237" y="18976"/>
                  </a:cubicBezTo>
                  <a:cubicBezTo>
                    <a:pt x="9237" y="18720"/>
                    <a:pt x="8997" y="18163"/>
                    <a:pt x="8997" y="18059"/>
                  </a:cubicBezTo>
                  <a:cubicBezTo>
                    <a:pt x="8997" y="17930"/>
                    <a:pt x="9237" y="17422"/>
                    <a:pt x="9058" y="17141"/>
                  </a:cubicBezTo>
                  <a:cubicBezTo>
                    <a:pt x="8879" y="16885"/>
                    <a:pt x="8339" y="16961"/>
                    <a:pt x="8489" y="16504"/>
                  </a:cubicBezTo>
                  <a:cubicBezTo>
                    <a:pt x="8668" y="16071"/>
                    <a:pt x="8879" y="16200"/>
                    <a:pt x="9058" y="16200"/>
                  </a:cubicBezTo>
                  <a:cubicBezTo>
                    <a:pt x="8762" y="15150"/>
                    <a:pt x="9956" y="14232"/>
                    <a:pt x="10106" y="14232"/>
                  </a:cubicBezTo>
                  <a:cubicBezTo>
                    <a:pt x="10285" y="14232"/>
                    <a:pt x="10346" y="13671"/>
                    <a:pt x="10825" y="13391"/>
                  </a:cubicBezTo>
                  <a:cubicBezTo>
                    <a:pt x="11272" y="13110"/>
                    <a:pt x="12142" y="13367"/>
                    <a:pt x="12349" y="13215"/>
                  </a:cubicBezTo>
                  <a:cubicBezTo>
                    <a:pt x="12527" y="13034"/>
                    <a:pt x="12142" y="12830"/>
                    <a:pt x="12381" y="12630"/>
                  </a:cubicBezTo>
                  <a:cubicBezTo>
                    <a:pt x="12649" y="12397"/>
                    <a:pt x="13218" y="12449"/>
                    <a:pt x="13308" y="12449"/>
                  </a:cubicBezTo>
                  <a:cubicBezTo>
                    <a:pt x="13397" y="12449"/>
                    <a:pt x="13787" y="12041"/>
                    <a:pt x="14055" y="11989"/>
                  </a:cubicBezTo>
                  <a:cubicBezTo>
                    <a:pt x="14356" y="11940"/>
                    <a:pt x="14445" y="11199"/>
                    <a:pt x="15282" y="11071"/>
                  </a:cubicBezTo>
                  <a:cubicBezTo>
                    <a:pt x="16090" y="10943"/>
                    <a:pt x="16029" y="11684"/>
                    <a:pt x="16537" y="11684"/>
                  </a:cubicBezTo>
                  <a:cubicBezTo>
                    <a:pt x="17016" y="11684"/>
                    <a:pt x="17914" y="11964"/>
                    <a:pt x="18065" y="11964"/>
                  </a:cubicBezTo>
                  <a:cubicBezTo>
                    <a:pt x="18215" y="11964"/>
                    <a:pt x="18215" y="11812"/>
                    <a:pt x="18215" y="11812"/>
                  </a:cubicBezTo>
                  <a:cubicBezTo>
                    <a:pt x="18333" y="11812"/>
                    <a:pt x="18455" y="11784"/>
                    <a:pt x="18544" y="11784"/>
                  </a:cubicBezTo>
                  <a:cubicBezTo>
                    <a:pt x="18751" y="11351"/>
                    <a:pt x="18991" y="10895"/>
                    <a:pt x="19080" y="10819"/>
                  </a:cubicBezTo>
                  <a:cubicBezTo>
                    <a:pt x="19259" y="10690"/>
                    <a:pt x="20340" y="9773"/>
                    <a:pt x="20157" y="9184"/>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8" name="Shape 2680"/>
            <p:cNvSpPr/>
            <p:nvPr/>
          </p:nvSpPr>
          <p:spPr>
            <a:xfrm>
              <a:off x="5504499" y="5111060"/>
              <a:ext cx="1950927" cy="1747930"/>
            </a:xfrm>
            <a:custGeom>
              <a:avLst/>
              <a:gdLst/>
              <a:ahLst/>
              <a:cxnLst>
                <a:cxn ang="0">
                  <a:pos x="wd2" y="hd2"/>
                </a:cxn>
                <a:cxn ang="5400000">
                  <a:pos x="wd2" y="hd2"/>
                </a:cxn>
                <a:cxn ang="10800000">
                  <a:pos x="wd2" y="hd2"/>
                </a:cxn>
                <a:cxn ang="16200000">
                  <a:pos x="wd2" y="hd2"/>
                </a:cxn>
              </a:cxnLst>
              <a:rect l="0" t="0" r="r" b="b"/>
              <a:pathLst>
                <a:path w="20707" h="21242" extrusionOk="0">
                  <a:moveTo>
                    <a:pt x="11902" y="106"/>
                  </a:moveTo>
                  <a:cubicBezTo>
                    <a:pt x="11468" y="571"/>
                    <a:pt x="12162" y="1302"/>
                    <a:pt x="12394" y="1934"/>
                  </a:cubicBezTo>
                  <a:cubicBezTo>
                    <a:pt x="12659" y="2597"/>
                    <a:pt x="11642" y="2832"/>
                    <a:pt x="11149" y="2832"/>
                  </a:cubicBezTo>
                  <a:cubicBezTo>
                    <a:pt x="10652" y="2832"/>
                    <a:pt x="10045" y="3730"/>
                    <a:pt x="9552" y="3861"/>
                  </a:cubicBezTo>
                  <a:cubicBezTo>
                    <a:pt x="9087" y="4028"/>
                    <a:pt x="8681" y="4858"/>
                    <a:pt x="8362" y="5255"/>
                  </a:cubicBezTo>
                  <a:cubicBezTo>
                    <a:pt x="8010" y="5620"/>
                    <a:pt x="7951" y="6184"/>
                    <a:pt x="7951" y="6518"/>
                  </a:cubicBezTo>
                  <a:cubicBezTo>
                    <a:pt x="7951" y="6852"/>
                    <a:pt x="6966" y="7119"/>
                    <a:pt x="6792" y="7651"/>
                  </a:cubicBezTo>
                  <a:cubicBezTo>
                    <a:pt x="6619" y="8178"/>
                    <a:pt x="7226" y="8147"/>
                    <a:pt x="7664" y="8278"/>
                  </a:cubicBezTo>
                  <a:cubicBezTo>
                    <a:pt x="8129" y="8445"/>
                    <a:pt x="8768" y="9541"/>
                    <a:pt x="8448" y="9943"/>
                  </a:cubicBezTo>
                  <a:cubicBezTo>
                    <a:pt x="8097" y="10309"/>
                    <a:pt x="6907" y="9943"/>
                    <a:pt x="6181" y="9943"/>
                  </a:cubicBezTo>
                  <a:cubicBezTo>
                    <a:pt x="5456" y="9943"/>
                    <a:pt x="5077" y="9280"/>
                    <a:pt x="4762" y="9280"/>
                  </a:cubicBezTo>
                  <a:cubicBezTo>
                    <a:pt x="4439" y="9280"/>
                    <a:pt x="4119" y="8909"/>
                    <a:pt x="4119" y="8513"/>
                  </a:cubicBezTo>
                  <a:cubicBezTo>
                    <a:pt x="4119" y="8116"/>
                    <a:pt x="3887" y="7615"/>
                    <a:pt x="3540" y="8017"/>
                  </a:cubicBezTo>
                  <a:cubicBezTo>
                    <a:pt x="3193" y="8413"/>
                    <a:pt x="3659" y="9045"/>
                    <a:pt x="3659" y="9045"/>
                  </a:cubicBezTo>
                  <a:cubicBezTo>
                    <a:pt x="3394" y="9343"/>
                    <a:pt x="2555" y="9045"/>
                    <a:pt x="2117" y="9045"/>
                  </a:cubicBezTo>
                  <a:cubicBezTo>
                    <a:pt x="1857" y="9045"/>
                    <a:pt x="1537" y="9374"/>
                    <a:pt x="1305" y="9640"/>
                  </a:cubicBezTo>
                  <a:cubicBezTo>
                    <a:pt x="1683" y="10006"/>
                    <a:pt x="2030" y="10507"/>
                    <a:pt x="2235" y="10904"/>
                  </a:cubicBezTo>
                  <a:cubicBezTo>
                    <a:pt x="2555" y="11536"/>
                    <a:pt x="2701" y="11938"/>
                    <a:pt x="2555" y="12533"/>
                  </a:cubicBezTo>
                  <a:cubicBezTo>
                    <a:pt x="2409" y="13133"/>
                    <a:pt x="1391" y="13332"/>
                    <a:pt x="1565" y="14094"/>
                  </a:cubicBezTo>
                  <a:cubicBezTo>
                    <a:pt x="1743" y="14862"/>
                    <a:pt x="693" y="16057"/>
                    <a:pt x="520" y="16224"/>
                  </a:cubicBezTo>
                  <a:cubicBezTo>
                    <a:pt x="433" y="16323"/>
                    <a:pt x="201" y="16919"/>
                    <a:pt x="0" y="17483"/>
                  </a:cubicBezTo>
                  <a:cubicBezTo>
                    <a:pt x="753" y="17383"/>
                    <a:pt x="725" y="17785"/>
                    <a:pt x="725" y="17785"/>
                  </a:cubicBezTo>
                  <a:cubicBezTo>
                    <a:pt x="985" y="19211"/>
                    <a:pt x="2468" y="18616"/>
                    <a:pt x="2609" y="18448"/>
                  </a:cubicBezTo>
                  <a:cubicBezTo>
                    <a:pt x="2755" y="18281"/>
                    <a:pt x="2409" y="17650"/>
                    <a:pt x="2495" y="17519"/>
                  </a:cubicBezTo>
                  <a:cubicBezTo>
                    <a:pt x="2609" y="17383"/>
                    <a:pt x="2929" y="17650"/>
                    <a:pt x="3047" y="17650"/>
                  </a:cubicBezTo>
                  <a:cubicBezTo>
                    <a:pt x="3161" y="17650"/>
                    <a:pt x="3946" y="17885"/>
                    <a:pt x="3946" y="17582"/>
                  </a:cubicBezTo>
                  <a:cubicBezTo>
                    <a:pt x="3946" y="17284"/>
                    <a:pt x="3481" y="17054"/>
                    <a:pt x="3627" y="17054"/>
                  </a:cubicBezTo>
                  <a:cubicBezTo>
                    <a:pt x="3773" y="17054"/>
                    <a:pt x="3832" y="16386"/>
                    <a:pt x="3832" y="16386"/>
                  </a:cubicBezTo>
                  <a:cubicBezTo>
                    <a:pt x="3832" y="16386"/>
                    <a:pt x="4033" y="16590"/>
                    <a:pt x="4238" y="16590"/>
                  </a:cubicBezTo>
                  <a:cubicBezTo>
                    <a:pt x="4471" y="16590"/>
                    <a:pt x="4238" y="17582"/>
                    <a:pt x="4530" y="17253"/>
                  </a:cubicBezTo>
                  <a:cubicBezTo>
                    <a:pt x="4817" y="16919"/>
                    <a:pt x="4991" y="17253"/>
                    <a:pt x="4991" y="17253"/>
                  </a:cubicBezTo>
                  <a:cubicBezTo>
                    <a:pt x="4991" y="18281"/>
                    <a:pt x="4238" y="17483"/>
                    <a:pt x="3713" y="18083"/>
                  </a:cubicBezTo>
                  <a:cubicBezTo>
                    <a:pt x="3193" y="18678"/>
                    <a:pt x="4498" y="18678"/>
                    <a:pt x="4877" y="18814"/>
                  </a:cubicBezTo>
                  <a:cubicBezTo>
                    <a:pt x="5255" y="18944"/>
                    <a:pt x="4877" y="18250"/>
                    <a:pt x="5543" y="18381"/>
                  </a:cubicBezTo>
                  <a:cubicBezTo>
                    <a:pt x="6213" y="18548"/>
                    <a:pt x="5602" y="18814"/>
                    <a:pt x="5602" y="19310"/>
                  </a:cubicBezTo>
                  <a:cubicBezTo>
                    <a:pt x="5602" y="19843"/>
                    <a:pt x="5980" y="19743"/>
                    <a:pt x="5980" y="19743"/>
                  </a:cubicBezTo>
                  <a:cubicBezTo>
                    <a:pt x="7372" y="19477"/>
                    <a:pt x="6765" y="20145"/>
                    <a:pt x="7404" y="20010"/>
                  </a:cubicBezTo>
                  <a:cubicBezTo>
                    <a:pt x="8042" y="19879"/>
                    <a:pt x="8302" y="20375"/>
                    <a:pt x="8302" y="20375"/>
                  </a:cubicBezTo>
                  <a:cubicBezTo>
                    <a:pt x="9000" y="20741"/>
                    <a:pt x="9055" y="21341"/>
                    <a:pt x="9347" y="21205"/>
                  </a:cubicBezTo>
                  <a:cubicBezTo>
                    <a:pt x="9812" y="20673"/>
                    <a:pt x="10451" y="20741"/>
                    <a:pt x="10451" y="20741"/>
                  </a:cubicBezTo>
                  <a:cubicBezTo>
                    <a:pt x="10830" y="20641"/>
                    <a:pt x="10857" y="21242"/>
                    <a:pt x="11090" y="21242"/>
                  </a:cubicBezTo>
                  <a:cubicBezTo>
                    <a:pt x="11236" y="21242"/>
                    <a:pt x="11382" y="20908"/>
                    <a:pt x="11582" y="20741"/>
                  </a:cubicBezTo>
                  <a:cubicBezTo>
                    <a:pt x="11756" y="20573"/>
                    <a:pt x="12020" y="20641"/>
                    <a:pt x="12107" y="20573"/>
                  </a:cubicBezTo>
                  <a:cubicBezTo>
                    <a:pt x="12221" y="20406"/>
                    <a:pt x="12568" y="20772"/>
                    <a:pt x="12773" y="20772"/>
                  </a:cubicBezTo>
                  <a:cubicBezTo>
                    <a:pt x="13006" y="20772"/>
                    <a:pt x="12746" y="19942"/>
                    <a:pt x="12974" y="20077"/>
                  </a:cubicBezTo>
                  <a:cubicBezTo>
                    <a:pt x="13206" y="20208"/>
                    <a:pt x="13704" y="19843"/>
                    <a:pt x="13991" y="19712"/>
                  </a:cubicBezTo>
                  <a:cubicBezTo>
                    <a:pt x="14256" y="19576"/>
                    <a:pt x="14342" y="19942"/>
                    <a:pt x="14484" y="19942"/>
                  </a:cubicBezTo>
                  <a:cubicBezTo>
                    <a:pt x="14630" y="19942"/>
                    <a:pt x="14949" y="19112"/>
                    <a:pt x="14803" y="18981"/>
                  </a:cubicBezTo>
                  <a:cubicBezTo>
                    <a:pt x="14689" y="18814"/>
                    <a:pt x="14922" y="18584"/>
                    <a:pt x="14922" y="18417"/>
                  </a:cubicBezTo>
                  <a:cubicBezTo>
                    <a:pt x="14922" y="18281"/>
                    <a:pt x="14429" y="18584"/>
                    <a:pt x="14224" y="18584"/>
                  </a:cubicBezTo>
                  <a:cubicBezTo>
                    <a:pt x="14023" y="18584"/>
                    <a:pt x="14224" y="18015"/>
                    <a:pt x="14543" y="18114"/>
                  </a:cubicBezTo>
                  <a:cubicBezTo>
                    <a:pt x="14862" y="18214"/>
                    <a:pt x="15214" y="17352"/>
                    <a:pt x="15300" y="17054"/>
                  </a:cubicBezTo>
                  <a:cubicBezTo>
                    <a:pt x="15387" y="16752"/>
                    <a:pt x="15820" y="17054"/>
                    <a:pt x="16053" y="17054"/>
                  </a:cubicBezTo>
                  <a:cubicBezTo>
                    <a:pt x="16286" y="17054"/>
                    <a:pt x="16577" y="15754"/>
                    <a:pt x="16577" y="15754"/>
                  </a:cubicBezTo>
                  <a:cubicBezTo>
                    <a:pt x="17157" y="15989"/>
                    <a:pt x="17129" y="15159"/>
                    <a:pt x="17362" y="15425"/>
                  </a:cubicBezTo>
                  <a:cubicBezTo>
                    <a:pt x="17590" y="15692"/>
                    <a:pt x="17768" y="15592"/>
                    <a:pt x="17768" y="15592"/>
                  </a:cubicBezTo>
                  <a:cubicBezTo>
                    <a:pt x="17823" y="15488"/>
                    <a:pt x="17476" y="15258"/>
                    <a:pt x="17535" y="14992"/>
                  </a:cubicBezTo>
                  <a:cubicBezTo>
                    <a:pt x="17590" y="14595"/>
                    <a:pt x="18056" y="14094"/>
                    <a:pt x="18201" y="13995"/>
                  </a:cubicBezTo>
                  <a:cubicBezTo>
                    <a:pt x="18466" y="13828"/>
                    <a:pt x="18375" y="14162"/>
                    <a:pt x="18548" y="14292"/>
                  </a:cubicBezTo>
                  <a:cubicBezTo>
                    <a:pt x="18726" y="14397"/>
                    <a:pt x="18753" y="13729"/>
                    <a:pt x="18753" y="14026"/>
                  </a:cubicBezTo>
                  <a:cubicBezTo>
                    <a:pt x="18753" y="14329"/>
                    <a:pt x="18927" y="14230"/>
                    <a:pt x="18927" y="14230"/>
                  </a:cubicBezTo>
                  <a:cubicBezTo>
                    <a:pt x="19013" y="13796"/>
                    <a:pt x="19857" y="13332"/>
                    <a:pt x="19857" y="13332"/>
                  </a:cubicBezTo>
                  <a:cubicBezTo>
                    <a:pt x="19451" y="12867"/>
                    <a:pt x="21600" y="10674"/>
                    <a:pt x="20263" y="9745"/>
                  </a:cubicBezTo>
                  <a:cubicBezTo>
                    <a:pt x="19652" y="9343"/>
                    <a:pt x="18781" y="10241"/>
                    <a:pt x="18142" y="10074"/>
                  </a:cubicBezTo>
                  <a:cubicBezTo>
                    <a:pt x="17504" y="9943"/>
                    <a:pt x="16924" y="9280"/>
                    <a:pt x="16053" y="8946"/>
                  </a:cubicBezTo>
                  <a:cubicBezTo>
                    <a:pt x="15182" y="8612"/>
                    <a:pt x="15008" y="6716"/>
                    <a:pt x="15008" y="6388"/>
                  </a:cubicBezTo>
                  <a:cubicBezTo>
                    <a:pt x="15008" y="6022"/>
                    <a:pt x="16085" y="4059"/>
                    <a:pt x="16085" y="4059"/>
                  </a:cubicBezTo>
                  <a:cubicBezTo>
                    <a:pt x="16345" y="2863"/>
                    <a:pt x="14456" y="2962"/>
                    <a:pt x="13991" y="1965"/>
                  </a:cubicBezTo>
                  <a:cubicBezTo>
                    <a:pt x="13644" y="1798"/>
                    <a:pt x="13471" y="937"/>
                    <a:pt x="13412" y="373"/>
                  </a:cubicBezTo>
                  <a:cubicBezTo>
                    <a:pt x="12627" y="441"/>
                    <a:pt x="12221" y="-259"/>
                    <a:pt x="11902" y="106"/>
                  </a:cubicBezTo>
                </a:path>
              </a:pathLst>
            </a:custGeom>
            <a:solidFill>
              <a:schemeClr val="accent1"/>
            </a:solid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9" name="Shape 2681"/>
            <p:cNvSpPr/>
            <p:nvPr/>
          </p:nvSpPr>
          <p:spPr>
            <a:xfrm>
              <a:off x="4045167" y="3740234"/>
              <a:ext cx="1515760" cy="1854437"/>
            </a:xfrm>
            <a:custGeom>
              <a:avLst/>
              <a:gdLst/>
              <a:ahLst/>
              <a:cxnLst>
                <a:cxn ang="0">
                  <a:pos x="wd2" y="hd2"/>
                </a:cxn>
                <a:cxn ang="5400000">
                  <a:pos x="wd2" y="hd2"/>
                </a:cxn>
                <a:cxn ang="10800000">
                  <a:pos x="wd2" y="hd2"/>
                </a:cxn>
                <a:cxn ang="16200000">
                  <a:pos x="wd2" y="hd2"/>
                </a:cxn>
              </a:cxnLst>
              <a:rect l="0" t="0" r="r" b="b"/>
              <a:pathLst>
                <a:path w="21600" h="21138" extrusionOk="0">
                  <a:moveTo>
                    <a:pt x="19964" y="16954"/>
                  </a:moveTo>
                  <a:cubicBezTo>
                    <a:pt x="19964" y="15827"/>
                    <a:pt x="21287" y="16170"/>
                    <a:pt x="21600" y="15234"/>
                  </a:cubicBezTo>
                  <a:cubicBezTo>
                    <a:pt x="21600" y="15234"/>
                    <a:pt x="21208" y="15019"/>
                    <a:pt x="20350" y="14798"/>
                  </a:cubicBezTo>
                  <a:cubicBezTo>
                    <a:pt x="20350" y="14798"/>
                    <a:pt x="20154" y="13770"/>
                    <a:pt x="19063" y="13770"/>
                  </a:cubicBezTo>
                  <a:cubicBezTo>
                    <a:pt x="18009" y="13770"/>
                    <a:pt x="16686" y="14176"/>
                    <a:pt x="16453" y="13491"/>
                  </a:cubicBezTo>
                  <a:cubicBezTo>
                    <a:pt x="16220" y="12805"/>
                    <a:pt x="17580" y="11870"/>
                    <a:pt x="15865" y="11341"/>
                  </a:cubicBezTo>
                  <a:cubicBezTo>
                    <a:pt x="14149" y="10812"/>
                    <a:pt x="13996" y="8534"/>
                    <a:pt x="14657" y="8034"/>
                  </a:cubicBezTo>
                  <a:cubicBezTo>
                    <a:pt x="15282" y="7505"/>
                    <a:pt x="15203" y="6105"/>
                    <a:pt x="14694" y="5698"/>
                  </a:cubicBezTo>
                  <a:cubicBezTo>
                    <a:pt x="14149" y="5262"/>
                    <a:pt x="15748" y="4983"/>
                    <a:pt x="16140" y="4699"/>
                  </a:cubicBezTo>
                  <a:cubicBezTo>
                    <a:pt x="16490" y="4390"/>
                    <a:pt x="17231" y="2740"/>
                    <a:pt x="15828" y="2740"/>
                  </a:cubicBezTo>
                  <a:cubicBezTo>
                    <a:pt x="14425" y="2740"/>
                    <a:pt x="14075" y="531"/>
                    <a:pt x="12549" y="531"/>
                  </a:cubicBezTo>
                  <a:cubicBezTo>
                    <a:pt x="11030" y="531"/>
                    <a:pt x="8965" y="776"/>
                    <a:pt x="8260" y="217"/>
                  </a:cubicBezTo>
                  <a:cubicBezTo>
                    <a:pt x="7562" y="-346"/>
                    <a:pt x="3462" y="217"/>
                    <a:pt x="4326" y="1525"/>
                  </a:cubicBezTo>
                  <a:cubicBezTo>
                    <a:pt x="5141" y="2710"/>
                    <a:pt x="2224" y="2240"/>
                    <a:pt x="1440" y="3739"/>
                  </a:cubicBezTo>
                  <a:cubicBezTo>
                    <a:pt x="2181" y="4199"/>
                    <a:pt x="2647" y="5169"/>
                    <a:pt x="3621" y="5169"/>
                  </a:cubicBezTo>
                  <a:cubicBezTo>
                    <a:pt x="3621" y="5169"/>
                    <a:pt x="4516" y="7133"/>
                    <a:pt x="4050" y="7912"/>
                  </a:cubicBezTo>
                  <a:cubicBezTo>
                    <a:pt x="3621" y="8691"/>
                    <a:pt x="3621" y="9969"/>
                    <a:pt x="3621" y="10498"/>
                  </a:cubicBezTo>
                  <a:cubicBezTo>
                    <a:pt x="3621" y="11027"/>
                    <a:pt x="4087" y="12712"/>
                    <a:pt x="3621" y="13118"/>
                  </a:cubicBezTo>
                  <a:cubicBezTo>
                    <a:pt x="3156" y="13491"/>
                    <a:pt x="858" y="14769"/>
                    <a:pt x="858" y="15141"/>
                  </a:cubicBezTo>
                  <a:cubicBezTo>
                    <a:pt x="858" y="15484"/>
                    <a:pt x="938" y="17390"/>
                    <a:pt x="0" y="17732"/>
                  </a:cubicBezTo>
                  <a:cubicBezTo>
                    <a:pt x="0" y="18041"/>
                    <a:pt x="37" y="18418"/>
                    <a:pt x="233" y="18570"/>
                  </a:cubicBezTo>
                  <a:cubicBezTo>
                    <a:pt x="588" y="18854"/>
                    <a:pt x="938" y="20034"/>
                    <a:pt x="625" y="20534"/>
                  </a:cubicBezTo>
                  <a:cubicBezTo>
                    <a:pt x="313" y="21068"/>
                    <a:pt x="1134" y="21254"/>
                    <a:pt x="2065" y="21068"/>
                  </a:cubicBezTo>
                  <a:cubicBezTo>
                    <a:pt x="2996" y="20847"/>
                    <a:pt x="3309" y="20911"/>
                    <a:pt x="3542" y="20132"/>
                  </a:cubicBezTo>
                  <a:cubicBezTo>
                    <a:pt x="3775" y="19383"/>
                    <a:pt x="5454" y="17948"/>
                    <a:pt x="5962" y="17948"/>
                  </a:cubicBezTo>
                  <a:cubicBezTo>
                    <a:pt x="6508" y="17948"/>
                    <a:pt x="5686" y="18634"/>
                    <a:pt x="6232" y="18820"/>
                  </a:cubicBezTo>
                  <a:cubicBezTo>
                    <a:pt x="6661" y="18976"/>
                    <a:pt x="7482" y="19912"/>
                    <a:pt x="7990" y="20441"/>
                  </a:cubicBezTo>
                  <a:cubicBezTo>
                    <a:pt x="8377" y="19726"/>
                    <a:pt x="9044" y="18634"/>
                    <a:pt x="9430" y="18634"/>
                  </a:cubicBezTo>
                  <a:cubicBezTo>
                    <a:pt x="10019" y="18634"/>
                    <a:pt x="10913" y="18261"/>
                    <a:pt x="10913" y="17732"/>
                  </a:cubicBezTo>
                  <a:cubicBezTo>
                    <a:pt x="10913" y="17198"/>
                    <a:pt x="12280" y="18418"/>
                    <a:pt x="12280" y="18820"/>
                  </a:cubicBezTo>
                  <a:cubicBezTo>
                    <a:pt x="12280" y="19226"/>
                    <a:pt x="12709" y="19790"/>
                    <a:pt x="13138" y="19447"/>
                  </a:cubicBezTo>
                  <a:cubicBezTo>
                    <a:pt x="13567" y="19104"/>
                    <a:pt x="14308" y="19104"/>
                    <a:pt x="14853" y="19290"/>
                  </a:cubicBezTo>
                  <a:cubicBezTo>
                    <a:pt x="15123" y="19383"/>
                    <a:pt x="15399" y="19848"/>
                    <a:pt x="15675" y="20348"/>
                  </a:cubicBezTo>
                  <a:cubicBezTo>
                    <a:pt x="15907" y="20162"/>
                    <a:pt x="16220" y="19883"/>
                    <a:pt x="16649" y="19569"/>
                  </a:cubicBezTo>
                  <a:cubicBezTo>
                    <a:pt x="17464" y="18913"/>
                    <a:pt x="19964" y="18075"/>
                    <a:pt x="19964" y="16954"/>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0" name="Shape 2682"/>
            <p:cNvSpPr/>
            <p:nvPr/>
          </p:nvSpPr>
          <p:spPr>
            <a:xfrm>
              <a:off x="5047839" y="3874806"/>
              <a:ext cx="2028810" cy="2067751"/>
            </a:xfrm>
            <a:custGeom>
              <a:avLst/>
              <a:gdLst/>
              <a:ahLst/>
              <a:cxnLst>
                <a:cxn ang="0">
                  <a:pos x="wd2" y="hd2"/>
                </a:cxn>
                <a:cxn ang="5400000">
                  <a:pos x="wd2" y="hd2"/>
                </a:cxn>
                <a:cxn ang="10800000">
                  <a:pos x="wd2" y="hd2"/>
                </a:cxn>
                <a:cxn ang="16200000">
                  <a:pos x="wd2" y="hd2"/>
                </a:cxn>
              </a:cxnLst>
              <a:rect l="0" t="0" r="r" b="b"/>
              <a:pathLst>
                <a:path w="21101" h="21427" extrusionOk="0">
                  <a:moveTo>
                    <a:pt x="12873" y="2860"/>
                  </a:moveTo>
                  <a:cubicBezTo>
                    <a:pt x="12274" y="2633"/>
                    <a:pt x="12784" y="2125"/>
                    <a:pt x="12274" y="2125"/>
                  </a:cubicBezTo>
                  <a:cubicBezTo>
                    <a:pt x="11760" y="2125"/>
                    <a:pt x="11532" y="3256"/>
                    <a:pt x="11081" y="2802"/>
                  </a:cubicBezTo>
                  <a:cubicBezTo>
                    <a:pt x="10593" y="2321"/>
                    <a:pt x="9967" y="1332"/>
                    <a:pt x="9399" y="1332"/>
                  </a:cubicBezTo>
                  <a:cubicBezTo>
                    <a:pt x="8832" y="1332"/>
                    <a:pt x="8545" y="1105"/>
                    <a:pt x="8031" y="1332"/>
                  </a:cubicBezTo>
                  <a:cubicBezTo>
                    <a:pt x="7522" y="1559"/>
                    <a:pt x="6471" y="2971"/>
                    <a:pt x="5840" y="2971"/>
                  </a:cubicBezTo>
                  <a:cubicBezTo>
                    <a:pt x="5219" y="2971"/>
                    <a:pt x="4419" y="3198"/>
                    <a:pt x="3994" y="3653"/>
                  </a:cubicBezTo>
                  <a:cubicBezTo>
                    <a:pt x="3596" y="4049"/>
                    <a:pt x="1204" y="4134"/>
                    <a:pt x="207" y="3595"/>
                  </a:cubicBezTo>
                  <a:cubicBezTo>
                    <a:pt x="207" y="3653"/>
                    <a:pt x="207" y="3711"/>
                    <a:pt x="292" y="3795"/>
                  </a:cubicBezTo>
                  <a:cubicBezTo>
                    <a:pt x="663" y="4165"/>
                    <a:pt x="721" y="5439"/>
                    <a:pt x="265" y="5920"/>
                  </a:cubicBezTo>
                  <a:cubicBezTo>
                    <a:pt x="-218" y="6374"/>
                    <a:pt x="-106" y="8446"/>
                    <a:pt x="1146" y="8927"/>
                  </a:cubicBezTo>
                  <a:cubicBezTo>
                    <a:pt x="2398" y="9408"/>
                    <a:pt x="1405" y="10259"/>
                    <a:pt x="1575" y="10882"/>
                  </a:cubicBezTo>
                  <a:cubicBezTo>
                    <a:pt x="1745" y="11506"/>
                    <a:pt x="2711" y="11136"/>
                    <a:pt x="3480" y="11136"/>
                  </a:cubicBezTo>
                  <a:cubicBezTo>
                    <a:pt x="4275" y="11136"/>
                    <a:pt x="4419" y="12072"/>
                    <a:pt x="4419" y="12072"/>
                  </a:cubicBezTo>
                  <a:cubicBezTo>
                    <a:pt x="5045" y="12272"/>
                    <a:pt x="5331" y="12468"/>
                    <a:pt x="5331" y="12468"/>
                  </a:cubicBezTo>
                  <a:cubicBezTo>
                    <a:pt x="5103" y="13319"/>
                    <a:pt x="4137" y="13007"/>
                    <a:pt x="4137" y="14032"/>
                  </a:cubicBezTo>
                  <a:cubicBezTo>
                    <a:pt x="4137" y="15052"/>
                    <a:pt x="2313" y="15814"/>
                    <a:pt x="1718" y="16410"/>
                  </a:cubicBezTo>
                  <a:cubicBezTo>
                    <a:pt x="1405" y="16696"/>
                    <a:pt x="1177" y="16949"/>
                    <a:pt x="1007" y="17119"/>
                  </a:cubicBezTo>
                  <a:cubicBezTo>
                    <a:pt x="1177" y="17546"/>
                    <a:pt x="1316" y="18001"/>
                    <a:pt x="1405" y="18197"/>
                  </a:cubicBezTo>
                  <a:cubicBezTo>
                    <a:pt x="1544" y="18566"/>
                    <a:pt x="2228" y="19132"/>
                    <a:pt x="2599" y="19956"/>
                  </a:cubicBezTo>
                  <a:cubicBezTo>
                    <a:pt x="2970" y="20776"/>
                    <a:pt x="3395" y="20776"/>
                    <a:pt x="3793" y="20776"/>
                  </a:cubicBezTo>
                  <a:cubicBezTo>
                    <a:pt x="4191" y="20776"/>
                    <a:pt x="4906" y="20665"/>
                    <a:pt x="5389" y="20665"/>
                  </a:cubicBezTo>
                  <a:cubicBezTo>
                    <a:pt x="5559" y="20665"/>
                    <a:pt x="5814" y="20803"/>
                    <a:pt x="6042" y="21030"/>
                  </a:cubicBezTo>
                  <a:cubicBezTo>
                    <a:pt x="6270" y="20803"/>
                    <a:pt x="6583" y="20522"/>
                    <a:pt x="6837" y="20522"/>
                  </a:cubicBezTo>
                  <a:cubicBezTo>
                    <a:pt x="7267" y="20522"/>
                    <a:pt x="8089" y="20776"/>
                    <a:pt x="8349" y="20522"/>
                  </a:cubicBezTo>
                  <a:cubicBezTo>
                    <a:pt x="8349" y="20522"/>
                    <a:pt x="7893" y="19983"/>
                    <a:pt x="8232" y="19644"/>
                  </a:cubicBezTo>
                  <a:cubicBezTo>
                    <a:pt x="8572" y="19301"/>
                    <a:pt x="8800" y="19729"/>
                    <a:pt x="8800" y="20068"/>
                  </a:cubicBezTo>
                  <a:cubicBezTo>
                    <a:pt x="8800" y="20406"/>
                    <a:pt x="9113" y="20722"/>
                    <a:pt x="9431" y="20722"/>
                  </a:cubicBezTo>
                  <a:cubicBezTo>
                    <a:pt x="9739" y="20722"/>
                    <a:pt x="10110" y="21288"/>
                    <a:pt x="10821" y="21288"/>
                  </a:cubicBezTo>
                  <a:cubicBezTo>
                    <a:pt x="11532" y="21288"/>
                    <a:pt x="12699" y="21600"/>
                    <a:pt x="13043" y="21288"/>
                  </a:cubicBezTo>
                  <a:cubicBezTo>
                    <a:pt x="13356" y="20945"/>
                    <a:pt x="12730" y="20010"/>
                    <a:pt x="12274" y="19867"/>
                  </a:cubicBezTo>
                  <a:cubicBezTo>
                    <a:pt x="11845" y="19756"/>
                    <a:pt x="11250" y="19783"/>
                    <a:pt x="11420" y="19333"/>
                  </a:cubicBezTo>
                  <a:cubicBezTo>
                    <a:pt x="11590" y="18878"/>
                    <a:pt x="12556" y="18651"/>
                    <a:pt x="12556" y="18366"/>
                  </a:cubicBezTo>
                  <a:cubicBezTo>
                    <a:pt x="12556" y="18081"/>
                    <a:pt x="12614" y="17600"/>
                    <a:pt x="12958" y="17288"/>
                  </a:cubicBezTo>
                  <a:cubicBezTo>
                    <a:pt x="13271" y="16949"/>
                    <a:pt x="13669" y="16241"/>
                    <a:pt x="14125" y="16099"/>
                  </a:cubicBezTo>
                  <a:cubicBezTo>
                    <a:pt x="14608" y="15987"/>
                    <a:pt x="15203" y="15221"/>
                    <a:pt x="15690" y="15221"/>
                  </a:cubicBezTo>
                  <a:cubicBezTo>
                    <a:pt x="16173" y="15221"/>
                    <a:pt x="17170" y="15021"/>
                    <a:pt x="16911" y="14455"/>
                  </a:cubicBezTo>
                  <a:cubicBezTo>
                    <a:pt x="16683" y="13916"/>
                    <a:pt x="16003" y="13292"/>
                    <a:pt x="16428" y="12896"/>
                  </a:cubicBezTo>
                  <a:cubicBezTo>
                    <a:pt x="16741" y="12584"/>
                    <a:pt x="17139" y="13181"/>
                    <a:pt x="17908" y="13123"/>
                  </a:cubicBezTo>
                  <a:cubicBezTo>
                    <a:pt x="17881" y="13007"/>
                    <a:pt x="17881" y="12896"/>
                    <a:pt x="17881" y="12838"/>
                  </a:cubicBezTo>
                  <a:cubicBezTo>
                    <a:pt x="17881" y="12441"/>
                    <a:pt x="19017" y="12584"/>
                    <a:pt x="19388" y="12468"/>
                  </a:cubicBezTo>
                  <a:cubicBezTo>
                    <a:pt x="19786" y="12384"/>
                    <a:pt x="19759" y="12130"/>
                    <a:pt x="19759" y="12130"/>
                  </a:cubicBezTo>
                  <a:cubicBezTo>
                    <a:pt x="21324" y="11760"/>
                    <a:pt x="21382" y="10063"/>
                    <a:pt x="20640" y="9693"/>
                  </a:cubicBezTo>
                  <a:cubicBezTo>
                    <a:pt x="19929" y="9350"/>
                    <a:pt x="19871" y="8927"/>
                    <a:pt x="19674" y="8303"/>
                  </a:cubicBezTo>
                  <a:cubicBezTo>
                    <a:pt x="19446" y="7706"/>
                    <a:pt x="19017" y="7680"/>
                    <a:pt x="18905" y="7114"/>
                  </a:cubicBezTo>
                  <a:cubicBezTo>
                    <a:pt x="18762" y="6575"/>
                    <a:pt x="20072" y="6263"/>
                    <a:pt x="20211" y="5608"/>
                  </a:cubicBezTo>
                  <a:cubicBezTo>
                    <a:pt x="20327" y="4958"/>
                    <a:pt x="19446" y="4530"/>
                    <a:pt x="19330" y="3991"/>
                  </a:cubicBezTo>
                  <a:cubicBezTo>
                    <a:pt x="19218" y="3457"/>
                    <a:pt x="17908" y="3769"/>
                    <a:pt x="18476" y="3198"/>
                  </a:cubicBezTo>
                  <a:cubicBezTo>
                    <a:pt x="19017" y="2633"/>
                    <a:pt x="18847" y="2205"/>
                    <a:pt x="18476" y="1813"/>
                  </a:cubicBezTo>
                  <a:cubicBezTo>
                    <a:pt x="18078" y="1448"/>
                    <a:pt x="18476" y="1051"/>
                    <a:pt x="18476" y="1051"/>
                  </a:cubicBezTo>
                  <a:cubicBezTo>
                    <a:pt x="19218" y="1051"/>
                    <a:pt x="19388" y="597"/>
                    <a:pt x="19218" y="396"/>
                  </a:cubicBezTo>
                  <a:cubicBezTo>
                    <a:pt x="19017" y="227"/>
                    <a:pt x="17738" y="0"/>
                    <a:pt x="17197" y="0"/>
                  </a:cubicBezTo>
                  <a:cubicBezTo>
                    <a:pt x="16656" y="0"/>
                    <a:pt x="16030" y="624"/>
                    <a:pt x="15632" y="682"/>
                  </a:cubicBezTo>
                  <a:cubicBezTo>
                    <a:pt x="15203" y="739"/>
                    <a:pt x="15462" y="1189"/>
                    <a:pt x="15118" y="1363"/>
                  </a:cubicBezTo>
                  <a:cubicBezTo>
                    <a:pt x="14747" y="1501"/>
                    <a:pt x="14407" y="2887"/>
                    <a:pt x="14747" y="2887"/>
                  </a:cubicBezTo>
                  <a:cubicBezTo>
                    <a:pt x="15091" y="2887"/>
                    <a:pt x="14747" y="2152"/>
                    <a:pt x="15149" y="2152"/>
                  </a:cubicBezTo>
                  <a:cubicBezTo>
                    <a:pt x="15547" y="2152"/>
                    <a:pt x="15176" y="3568"/>
                    <a:pt x="14890" y="3568"/>
                  </a:cubicBezTo>
                  <a:cubicBezTo>
                    <a:pt x="14635" y="3568"/>
                    <a:pt x="14152" y="3853"/>
                    <a:pt x="13611" y="3853"/>
                  </a:cubicBezTo>
                  <a:cubicBezTo>
                    <a:pt x="13186" y="3853"/>
                    <a:pt x="13924" y="3002"/>
                    <a:pt x="14094" y="2067"/>
                  </a:cubicBezTo>
                  <a:cubicBezTo>
                    <a:pt x="13781" y="2432"/>
                    <a:pt x="13271" y="3002"/>
                    <a:pt x="12873" y="2860"/>
                  </a:cubicBezTo>
                </a:path>
              </a:pathLst>
            </a:custGeom>
            <a:solidFill>
              <a:schemeClr val="accent1"/>
            </a:solid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1" name="Shape 2683"/>
            <p:cNvSpPr/>
            <p:nvPr/>
          </p:nvSpPr>
          <p:spPr>
            <a:xfrm>
              <a:off x="5929033" y="2619647"/>
              <a:ext cx="1091228" cy="1535903"/>
            </a:xfrm>
            <a:custGeom>
              <a:avLst/>
              <a:gdLst/>
              <a:ahLst/>
              <a:cxnLst>
                <a:cxn ang="0">
                  <a:pos x="wd2" y="hd2"/>
                </a:cxn>
                <a:cxn ang="5400000">
                  <a:pos x="wd2" y="hd2"/>
                </a:cxn>
                <a:cxn ang="10800000">
                  <a:pos x="wd2" y="hd2"/>
                </a:cxn>
                <a:cxn ang="16200000">
                  <a:pos x="wd2" y="hd2"/>
                </a:cxn>
              </a:cxnLst>
              <a:rect l="0" t="0" r="r" b="b"/>
              <a:pathLst>
                <a:path w="21600" h="20918" extrusionOk="0">
                  <a:moveTo>
                    <a:pt x="18079" y="2344"/>
                  </a:moveTo>
                  <a:cubicBezTo>
                    <a:pt x="17161" y="1747"/>
                    <a:pt x="14559" y="1150"/>
                    <a:pt x="13530" y="1150"/>
                  </a:cubicBezTo>
                  <a:cubicBezTo>
                    <a:pt x="12501" y="1150"/>
                    <a:pt x="12067" y="962"/>
                    <a:pt x="11038" y="1150"/>
                  </a:cubicBezTo>
                  <a:cubicBezTo>
                    <a:pt x="10069" y="1302"/>
                    <a:pt x="9848" y="330"/>
                    <a:pt x="9473" y="32"/>
                  </a:cubicBezTo>
                  <a:cubicBezTo>
                    <a:pt x="9040" y="-226"/>
                    <a:pt x="7798" y="1191"/>
                    <a:pt x="7305" y="1524"/>
                  </a:cubicBezTo>
                  <a:cubicBezTo>
                    <a:pt x="6820" y="1858"/>
                    <a:pt x="6063" y="1712"/>
                    <a:pt x="5519" y="2379"/>
                  </a:cubicBezTo>
                  <a:cubicBezTo>
                    <a:pt x="4983" y="3052"/>
                    <a:pt x="5519" y="3421"/>
                    <a:pt x="5085" y="4170"/>
                  </a:cubicBezTo>
                  <a:cubicBezTo>
                    <a:pt x="4660" y="4878"/>
                    <a:pt x="2441" y="3907"/>
                    <a:pt x="2007" y="4246"/>
                  </a:cubicBezTo>
                  <a:cubicBezTo>
                    <a:pt x="1573" y="4539"/>
                    <a:pt x="2653" y="5475"/>
                    <a:pt x="2220" y="6178"/>
                  </a:cubicBezTo>
                  <a:cubicBezTo>
                    <a:pt x="1786" y="6886"/>
                    <a:pt x="2874" y="8601"/>
                    <a:pt x="2874" y="8601"/>
                  </a:cubicBezTo>
                  <a:cubicBezTo>
                    <a:pt x="3197" y="8824"/>
                    <a:pt x="2764" y="9532"/>
                    <a:pt x="1947" y="10316"/>
                  </a:cubicBezTo>
                  <a:cubicBezTo>
                    <a:pt x="1140" y="11101"/>
                    <a:pt x="0" y="11914"/>
                    <a:pt x="0" y="12441"/>
                  </a:cubicBezTo>
                  <a:cubicBezTo>
                    <a:pt x="0" y="13483"/>
                    <a:pt x="4005" y="13185"/>
                    <a:pt x="2764" y="14080"/>
                  </a:cubicBezTo>
                  <a:cubicBezTo>
                    <a:pt x="1463" y="14935"/>
                    <a:pt x="2764" y="15942"/>
                    <a:pt x="2764" y="16685"/>
                  </a:cubicBezTo>
                  <a:cubicBezTo>
                    <a:pt x="2764" y="17130"/>
                    <a:pt x="2220" y="18476"/>
                    <a:pt x="1786" y="19366"/>
                  </a:cubicBezTo>
                  <a:cubicBezTo>
                    <a:pt x="2441" y="19811"/>
                    <a:pt x="3087" y="20408"/>
                    <a:pt x="3631" y="20777"/>
                  </a:cubicBezTo>
                  <a:cubicBezTo>
                    <a:pt x="4490" y="21374"/>
                    <a:pt x="4924" y="19887"/>
                    <a:pt x="5902" y="19887"/>
                  </a:cubicBezTo>
                  <a:cubicBezTo>
                    <a:pt x="6871" y="19887"/>
                    <a:pt x="5902" y="20554"/>
                    <a:pt x="7041" y="20853"/>
                  </a:cubicBezTo>
                  <a:cubicBezTo>
                    <a:pt x="7798" y="21040"/>
                    <a:pt x="8768" y="20291"/>
                    <a:pt x="9363" y="19811"/>
                  </a:cubicBezTo>
                  <a:cubicBezTo>
                    <a:pt x="9422" y="19477"/>
                    <a:pt x="9473" y="19109"/>
                    <a:pt x="9312" y="18775"/>
                  </a:cubicBezTo>
                  <a:cubicBezTo>
                    <a:pt x="8657" y="17206"/>
                    <a:pt x="10451" y="16498"/>
                    <a:pt x="12127" y="15719"/>
                  </a:cubicBezTo>
                  <a:cubicBezTo>
                    <a:pt x="13751" y="14935"/>
                    <a:pt x="13589" y="12921"/>
                    <a:pt x="13589" y="12921"/>
                  </a:cubicBezTo>
                  <a:cubicBezTo>
                    <a:pt x="13589" y="12921"/>
                    <a:pt x="17101" y="10129"/>
                    <a:pt x="18887" y="8455"/>
                  </a:cubicBezTo>
                  <a:cubicBezTo>
                    <a:pt x="19976" y="7969"/>
                    <a:pt x="20350" y="7372"/>
                    <a:pt x="19916" y="7296"/>
                  </a:cubicBezTo>
                  <a:cubicBezTo>
                    <a:pt x="18351" y="7038"/>
                    <a:pt x="19431" y="6178"/>
                    <a:pt x="19976" y="5844"/>
                  </a:cubicBezTo>
                  <a:cubicBezTo>
                    <a:pt x="20188" y="5657"/>
                    <a:pt x="20843" y="5768"/>
                    <a:pt x="21600" y="5920"/>
                  </a:cubicBezTo>
                  <a:cubicBezTo>
                    <a:pt x="21268" y="4504"/>
                    <a:pt x="18836" y="2900"/>
                    <a:pt x="18079" y="2344"/>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2" name="Shape 2684"/>
            <p:cNvSpPr/>
            <p:nvPr/>
          </p:nvSpPr>
          <p:spPr>
            <a:xfrm>
              <a:off x="2834112" y="1897117"/>
              <a:ext cx="1831893" cy="2199019"/>
            </a:xfrm>
            <a:custGeom>
              <a:avLst/>
              <a:gdLst/>
              <a:ahLst/>
              <a:cxnLst>
                <a:cxn ang="0">
                  <a:pos x="wd2" y="hd2"/>
                </a:cxn>
                <a:cxn ang="5400000">
                  <a:pos x="wd2" y="hd2"/>
                </a:cxn>
                <a:cxn ang="10800000">
                  <a:pos x="wd2" y="hd2"/>
                </a:cxn>
                <a:cxn ang="16200000">
                  <a:pos x="wd2" y="hd2"/>
                </a:cxn>
              </a:cxnLst>
              <a:rect l="0" t="0" r="r" b="b"/>
              <a:pathLst>
                <a:path w="21396" h="21571" extrusionOk="0">
                  <a:moveTo>
                    <a:pt x="21344" y="16689"/>
                  </a:moveTo>
                  <a:cubicBezTo>
                    <a:pt x="20992" y="16689"/>
                    <a:pt x="20671" y="15213"/>
                    <a:pt x="20671" y="14677"/>
                  </a:cubicBezTo>
                  <a:cubicBezTo>
                    <a:pt x="20671" y="14142"/>
                    <a:pt x="20003" y="13337"/>
                    <a:pt x="20003" y="12987"/>
                  </a:cubicBezTo>
                  <a:cubicBezTo>
                    <a:pt x="20003" y="12637"/>
                    <a:pt x="20003" y="11966"/>
                    <a:pt x="20224" y="11296"/>
                  </a:cubicBezTo>
                  <a:cubicBezTo>
                    <a:pt x="20450" y="10626"/>
                    <a:pt x="19395" y="10545"/>
                    <a:pt x="19395" y="9930"/>
                  </a:cubicBezTo>
                  <a:cubicBezTo>
                    <a:pt x="19395" y="9340"/>
                    <a:pt x="20545" y="9930"/>
                    <a:pt x="20385" y="9125"/>
                  </a:cubicBezTo>
                  <a:cubicBezTo>
                    <a:pt x="20289" y="8829"/>
                    <a:pt x="21058" y="7889"/>
                    <a:pt x="20927" y="7219"/>
                  </a:cubicBezTo>
                  <a:cubicBezTo>
                    <a:pt x="20832" y="6814"/>
                    <a:pt x="20129" y="6494"/>
                    <a:pt x="19586" y="6304"/>
                  </a:cubicBezTo>
                  <a:cubicBezTo>
                    <a:pt x="19556" y="6333"/>
                    <a:pt x="19556" y="6333"/>
                    <a:pt x="19556" y="6333"/>
                  </a:cubicBezTo>
                  <a:cubicBezTo>
                    <a:pt x="19556" y="6333"/>
                    <a:pt x="19139" y="6679"/>
                    <a:pt x="17859" y="6679"/>
                  </a:cubicBezTo>
                  <a:cubicBezTo>
                    <a:pt x="16613" y="6679"/>
                    <a:pt x="16869" y="6173"/>
                    <a:pt x="16869" y="6173"/>
                  </a:cubicBezTo>
                  <a:cubicBezTo>
                    <a:pt x="15403" y="4238"/>
                    <a:pt x="13710" y="5768"/>
                    <a:pt x="13359" y="5473"/>
                  </a:cubicBezTo>
                  <a:cubicBezTo>
                    <a:pt x="13037" y="5208"/>
                    <a:pt x="12816" y="4588"/>
                    <a:pt x="12209" y="3863"/>
                  </a:cubicBezTo>
                  <a:cubicBezTo>
                    <a:pt x="11601" y="3137"/>
                    <a:pt x="10928" y="1957"/>
                    <a:pt x="10928" y="1367"/>
                  </a:cubicBezTo>
                  <a:cubicBezTo>
                    <a:pt x="10928" y="776"/>
                    <a:pt x="10034" y="1"/>
                    <a:pt x="10034" y="1"/>
                  </a:cubicBezTo>
                  <a:cubicBezTo>
                    <a:pt x="9808" y="-29"/>
                    <a:pt x="8789" y="1341"/>
                    <a:pt x="8276" y="1236"/>
                  </a:cubicBezTo>
                  <a:cubicBezTo>
                    <a:pt x="7764" y="1126"/>
                    <a:pt x="5846" y="1662"/>
                    <a:pt x="5559" y="1662"/>
                  </a:cubicBezTo>
                  <a:cubicBezTo>
                    <a:pt x="5529" y="1662"/>
                    <a:pt x="5494" y="1662"/>
                    <a:pt x="5464" y="1611"/>
                  </a:cubicBezTo>
                  <a:cubicBezTo>
                    <a:pt x="6006" y="2442"/>
                    <a:pt x="7317" y="3567"/>
                    <a:pt x="6489" y="4023"/>
                  </a:cubicBezTo>
                  <a:cubicBezTo>
                    <a:pt x="5399" y="4643"/>
                    <a:pt x="5178" y="5958"/>
                    <a:pt x="5178" y="5958"/>
                  </a:cubicBezTo>
                  <a:cubicBezTo>
                    <a:pt x="6167" y="6709"/>
                    <a:pt x="6167" y="6709"/>
                    <a:pt x="6167" y="6709"/>
                  </a:cubicBezTo>
                  <a:cubicBezTo>
                    <a:pt x="6167" y="6709"/>
                    <a:pt x="5333" y="7379"/>
                    <a:pt x="5333" y="8075"/>
                  </a:cubicBezTo>
                  <a:cubicBezTo>
                    <a:pt x="5333" y="8775"/>
                    <a:pt x="4279" y="9420"/>
                    <a:pt x="4279" y="9420"/>
                  </a:cubicBezTo>
                  <a:cubicBezTo>
                    <a:pt x="3676" y="11136"/>
                    <a:pt x="2396" y="10600"/>
                    <a:pt x="1627" y="11241"/>
                  </a:cubicBezTo>
                  <a:cubicBezTo>
                    <a:pt x="894" y="11861"/>
                    <a:pt x="959" y="13977"/>
                    <a:pt x="0" y="14863"/>
                  </a:cubicBezTo>
                  <a:cubicBezTo>
                    <a:pt x="989" y="15162"/>
                    <a:pt x="1502" y="16233"/>
                    <a:pt x="2205" y="16608"/>
                  </a:cubicBezTo>
                  <a:cubicBezTo>
                    <a:pt x="3033" y="17038"/>
                    <a:pt x="3289" y="16343"/>
                    <a:pt x="4153" y="16343"/>
                  </a:cubicBezTo>
                  <a:cubicBezTo>
                    <a:pt x="5017" y="16343"/>
                    <a:pt x="6489" y="19750"/>
                    <a:pt x="6489" y="19750"/>
                  </a:cubicBezTo>
                  <a:cubicBezTo>
                    <a:pt x="7990" y="19965"/>
                    <a:pt x="8211" y="21225"/>
                    <a:pt x="8211" y="21225"/>
                  </a:cubicBezTo>
                  <a:cubicBezTo>
                    <a:pt x="8211" y="21225"/>
                    <a:pt x="9200" y="21571"/>
                    <a:pt x="9683" y="21571"/>
                  </a:cubicBezTo>
                  <a:cubicBezTo>
                    <a:pt x="10165" y="21571"/>
                    <a:pt x="10004" y="21461"/>
                    <a:pt x="10993" y="21305"/>
                  </a:cubicBezTo>
                  <a:cubicBezTo>
                    <a:pt x="11983" y="21145"/>
                    <a:pt x="14223" y="20821"/>
                    <a:pt x="15021" y="21145"/>
                  </a:cubicBezTo>
                  <a:cubicBezTo>
                    <a:pt x="15147" y="21170"/>
                    <a:pt x="15247" y="21225"/>
                    <a:pt x="15337" y="21305"/>
                  </a:cubicBezTo>
                  <a:cubicBezTo>
                    <a:pt x="15980" y="20015"/>
                    <a:pt x="18371" y="20420"/>
                    <a:pt x="17703" y="19400"/>
                  </a:cubicBezTo>
                  <a:cubicBezTo>
                    <a:pt x="16995" y="18274"/>
                    <a:pt x="20355" y="17789"/>
                    <a:pt x="20927" y="18274"/>
                  </a:cubicBezTo>
                  <a:cubicBezTo>
                    <a:pt x="20832" y="17549"/>
                    <a:pt x="21600" y="16689"/>
                    <a:pt x="21344" y="16689"/>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3" name="Shape 2685"/>
            <p:cNvSpPr/>
            <p:nvPr/>
          </p:nvSpPr>
          <p:spPr>
            <a:xfrm>
              <a:off x="4492442" y="2349760"/>
              <a:ext cx="1588251" cy="1907289"/>
            </a:xfrm>
            <a:custGeom>
              <a:avLst/>
              <a:gdLst/>
              <a:ahLst/>
              <a:cxnLst>
                <a:cxn ang="0">
                  <a:pos x="wd2" y="hd2"/>
                </a:cxn>
                <a:cxn ang="5400000">
                  <a:pos x="wd2" y="hd2"/>
                </a:cxn>
                <a:cxn ang="10800000">
                  <a:pos x="wd2" y="hd2"/>
                </a:cxn>
                <a:cxn ang="16200000">
                  <a:pos x="wd2" y="hd2"/>
                </a:cxn>
              </a:cxnLst>
              <a:rect l="0" t="0" r="r" b="b"/>
              <a:pathLst>
                <a:path w="20932" h="21252" extrusionOk="0">
                  <a:moveTo>
                    <a:pt x="18285" y="6589"/>
                  </a:moveTo>
                  <a:cubicBezTo>
                    <a:pt x="17560" y="6407"/>
                    <a:pt x="17560" y="6100"/>
                    <a:pt x="16914" y="6316"/>
                  </a:cubicBezTo>
                  <a:cubicBezTo>
                    <a:pt x="16262" y="6527"/>
                    <a:pt x="16336" y="5828"/>
                    <a:pt x="16336" y="5828"/>
                  </a:cubicBezTo>
                  <a:cubicBezTo>
                    <a:pt x="17022" y="5095"/>
                    <a:pt x="15650" y="3357"/>
                    <a:pt x="14137" y="3357"/>
                  </a:cubicBezTo>
                  <a:cubicBezTo>
                    <a:pt x="12619" y="3357"/>
                    <a:pt x="13016" y="4027"/>
                    <a:pt x="12477" y="4027"/>
                  </a:cubicBezTo>
                  <a:cubicBezTo>
                    <a:pt x="11933" y="4027"/>
                    <a:pt x="11072" y="4271"/>
                    <a:pt x="10851" y="4453"/>
                  </a:cubicBezTo>
                  <a:cubicBezTo>
                    <a:pt x="10636" y="4640"/>
                    <a:pt x="8437" y="4271"/>
                    <a:pt x="8437" y="4271"/>
                  </a:cubicBezTo>
                  <a:cubicBezTo>
                    <a:pt x="6601" y="431"/>
                    <a:pt x="5842" y="3481"/>
                    <a:pt x="5842" y="1652"/>
                  </a:cubicBezTo>
                  <a:cubicBezTo>
                    <a:pt x="5842" y="-177"/>
                    <a:pt x="3604" y="5"/>
                    <a:pt x="3604" y="5"/>
                  </a:cubicBezTo>
                  <a:cubicBezTo>
                    <a:pt x="3604" y="5"/>
                    <a:pt x="1836" y="1010"/>
                    <a:pt x="1298" y="1192"/>
                  </a:cubicBezTo>
                  <a:cubicBezTo>
                    <a:pt x="793" y="1379"/>
                    <a:pt x="289" y="1987"/>
                    <a:pt x="215" y="2107"/>
                  </a:cubicBezTo>
                  <a:cubicBezTo>
                    <a:pt x="827" y="2322"/>
                    <a:pt x="1621" y="2686"/>
                    <a:pt x="1728" y="3146"/>
                  </a:cubicBezTo>
                  <a:cubicBezTo>
                    <a:pt x="1876" y="3907"/>
                    <a:pt x="1009" y="4975"/>
                    <a:pt x="1116" y="5310"/>
                  </a:cubicBezTo>
                  <a:cubicBezTo>
                    <a:pt x="1298" y="6225"/>
                    <a:pt x="0" y="5555"/>
                    <a:pt x="0" y="6225"/>
                  </a:cubicBezTo>
                  <a:cubicBezTo>
                    <a:pt x="0" y="6924"/>
                    <a:pt x="1190" y="7015"/>
                    <a:pt x="935" y="7776"/>
                  </a:cubicBezTo>
                  <a:cubicBezTo>
                    <a:pt x="686" y="8538"/>
                    <a:pt x="686" y="9299"/>
                    <a:pt x="686" y="9696"/>
                  </a:cubicBezTo>
                  <a:cubicBezTo>
                    <a:pt x="686" y="10094"/>
                    <a:pt x="1439" y="11008"/>
                    <a:pt x="1439" y="11617"/>
                  </a:cubicBezTo>
                  <a:cubicBezTo>
                    <a:pt x="1439" y="12225"/>
                    <a:pt x="1802" y="13901"/>
                    <a:pt x="2199" y="13901"/>
                  </a:cubicBezTo>
                  <a:cubicBezTo>
                    <a:pt x="2488" y="13901"/>
                    <a:pt x="1621" y="14877"/>
                    <a:pt x="1728" y="15701"/>
                  </a:cubicBezTo>
                  <a:cubicBezTo>
                    <a:pt x="2414" y="16218"/>
                    <a:pt x="4289" y="16007"/>
                    <a:pt x="5695" y="16007"/>
                  </a:cubicBezTo>
                  <a:cubicBezTo>
                    <a:pt x="7106" y="16007"/>
                    <a:pt x="7429" y="18167"/>
                    <a:pt x="8726" y="18167"/>
                  </a:cubicBezTo>
                  <a:cubicBezTo>
                    <a:pt x="10024" y="18167"/>
                    <a:pt x="9338" y="19781"/>
                    <a:pt x="9015" y="20082"/>
                  </a:cubicBezTo>
                  <a:cubicBezTo>
                    <a:pt x="8726" y="20326"/>
                    <a:pt x="7644" y="20542"/>
                    <a:pt x="7570" y="20844"/>
                  </a:cubicBezTo>
                  <a:cubicBezTo>
                    <a:pt x="8834" y="21423"/>
                    <a:pt x="11865" y="21332"/>
                    <a:pt x="12370" y="20906"/>
                  </a:cubicBezTo>
                  <a:cubicBezTo>
                    <a:pt x="12908" y="20417"/>
                    <a:pt x="13922" y="20173"/>
                    <a:pt x="14710" y="20173"/>
                  </a:cubicBezTo>
                  <a:cubicBezTo>
                    <a:pt x="15509" y="20173"/>
                    <a:pt x="16840" y="18655"/>
                    <a:pt x="17486" y="18411"/>
                  </a:cubicBezTo>
                  <a:cubicBezTo>
                    <a:pt x="18138" y="18167"/>
                    <a:pt x="18501" y="18411"/>
                    <a:pt x="19220" y="18411"/>
                  </a:cubicBezTo>
                  <a:cubicBezTo>
                    <a:pt x="19509" y="18411"/>
                    <a:pt x="19832" y="18593"/>
                    <a:pt x="20121" y="18837"/>
                  </a:cubicBezTo>
                  <a:cubicBezTo>
                    <a:pt x="20410" y="18109"/>
                    <a:pt x="20773" y="17008"/>
                    <a:pt x="20773" y="16644"/>
                  </a:cubicBezTo>
                  <a:cubicBezTo>
                    <a:pt x="20773" y="16036"/>
                    <a:pt x="19906" y="15213"/>
                    <a:pt x="20773" y="14513"/>
                  </a:cubicBezTo>
                  <a:cubicBezTo>
                    <a:pt x="21600" y="13781"/>
                    <a:pt x="18931" y="14025"/>
                    <a:pt x="18931" y="13173"/>
                  </a:cubicBezTo>
                  <a:cubicBezTo>
                    <a:pt x="18931" y="12742"/>
                    <a:pt x="19690" y="12076"/>
                    <a:pt x="20229" y="11435"/>
                  </a:cubicBezTo>
                  <a:cubicBezTo>
                    <a:pt x="20773" y="10793"/>
                    <a:pt x="21062" y="10214"/>
                    <a:pt x="20846" y="10032"/>
                  </a:cubicBezTo>
                  <a:cubicBezTo>
                    <a:pt x="20846" y="10032"/>
                    <a:pt x="20121" y="8629"/>
                    <a:pt x="20410" y="8049"/>
                  </a:cubicBezTo>
                  <a:cubicBezTo>
                    <a:pt x="20591" y="7657"/>
                    <a:pt x="20376" y="7230"/>
                    <a:pt x="20229" y="6895"/>
                  </a:cubicBezTo>
                  <a:cubicBezTo>
                    <a:pt x="19186" y="7197"/>
                    <a:pt x="18931" y="6771"/>
                    <a:pt x="18285" y="6589"/>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4" name="Shape 2686"/>
            <p:cNvSpPr/>
            <p:nvPr/>
          </p:nvSpPr>
          <p:spPr>
            <a:xfrm>
              <a:off x="5681828" y="1273590"/>
              <a:ext cx="1518480" cy="1514747"/>
            </a:xfrm>
            <a:custGeom>
              <a:avLst/>
              <a:gdLst/>
              <a:ahLst/>
              <a:cxnLst>
                <a:cxn ang="0">
                  <a:pos x="wd2" y="hd2"/>
                </a:cxn>
                <a:cxn ang="5400000">
                  <a:pos x="wd2" y="hd2"/>
                </a:cxn>
                <a:cxn ang="10800000">
                  <a:pos x="wd2" y="hd2"/>
                </a:cxn>
                <a:cxn ang="16200000">
                  <a:pos x="wd2" y="hd2"/>
                </a:cxn>
              </a:cxnLst>
              <a:rect l="0" t="0" r="r" b="b"/>
              <a:pathLst>
                <a:path w="21293" h="21557" extrusionOk="0">
                  <a:moveTo>
                    <a:pt x="21251" y="5796"/>
                  </a:moveTo>
                  <a:cubicBezTo>
                    <a:pt x="20064" y="4628"/>
                    <a:pt x="19370" y="4744"/>
                    <a:pt x="19370" y="4744"/>
                  </a:cubicBezTo>
                  <a:cubicBezTo>
                    <a:pt x="18834" y="4860"/>
                    <a:pt x="18147" y="5563"/>
                    <a:pt x="17647" y="5368"/>
                  </a:cubicBezTo>
                  <a:cubicBezTo>
                    <a:pt x="17189" y="5215"/>
                    <a:pt x="16954" y="4163"/>
                    <a:pt x="16038" y="4628"/>
                  </a:cubicBezTo>
                  <a:cubicBezTo>
                    <a:pt x="14236" y="5600"/>
                    <a:pt x="13657" y="3540"/>
                    <a:pt x="13657" y="3540"/>
                  </a:cubicBezTo>
                  <a:cubicBezTo>
                    <a:pt x="12855" y="1088"/>
                    <a:pt x="10511" y="929"/>
                    <a:pt x="9975" y="1516"/>
                  </a:cubicBezTo>
                  <a:cubicBezTo>
                    <a:pt x="9402" y="2060"/>
                    <a:pt x="8673" y="1791"/>
                    <a:pt x="8673" y="1791"/>
                  </a:cubicBezTo>
                  <a:cubicBezTo>
                    <a:pt x="7636" y="776"/>
                    <a:pt x="6178" y="617"/>
                    <a:pt x="5334" y="972"/>
                  </a:cubicBezTo>
                  <a:cubicBezTo>
                    <a:pt x="4526" y="1320"/>
                    <a:pt x="4569" y="972"/>
                    <a:pt x="4569" y="972"/>
                  </a:cubicBezTo>
                  <a:cubicBezTo>
                    <a:pt x="4219" y="-43"/>
                    <a:pt x="3418" y="269"/>
                    <a:pt x="3418" y="0"/>
                  </a:cubicBezTo>
                  <a:cubicBezTo>
                    <a:pt x="3074" y="269"/>
                    <a:pt x="2646" y="544"/>
                    <a:pt x="2381" y="544"/>
                  </a:cubicBezTo>
                  <a:cubicBezTo>
                    <a:pt x="1845" y="544"/>
                    <a:pt x="1266" y="-43"/>
                    <a:pt x="1001" y="813"/>
                  </a:cubicBezTo>
                  <a:cubicBezTo>
                    <a:pt x="693" y="1712"/>
                    <a:pt x="886" y="3228"/>
                    <a:pt x="0" y="4120"/>
                  </a:cubicBezTo>
                  <a:cubicBezTo>
                    <a:pt x="0" y="4120"/>
                    <a:pt x="229" y="4353"/>
                    <a:pt x="229" y="4860"/>
                  </a:cubicBezTo>
                  <a:cubicBezTo>
                    <a:pt x="229" y="5368"/>
                    <a:pt x="157" y="6804"/>
                    <a:pt x="844" y="7508"/>
                  </a:cubicBezTo>
                  <a:cubicBezTo>
                    <a:pt x="1537" y="8211"/>
                    <a:pt x="-307" y="8363"/>
                    <a:pt x="615" y="9959"/>
                  </a:cubicBezTo>
                  <a:cubicBezTo>
                    <a:pt x="615" y="9959"/>
                    <a:pt x="1037" y="10308"/>
                    <a:pt x="615" y="10736"/>
                  </a:cubicBezTo>
                  <a:cubicBezTo>
                    <a:pt x="157" y="11206"/>
                    <a:pt x="1079" y="12099"/>
                    <a:pt x="1808" y="12374"/>
                  </a:cubicBezTo>
                  <a:cubicBezTo>
                    <a:pt x="2532" y="12643"/>
                    <a:pt x="4605" y="14159"/>
                    <a:pt x="4605" y="14159"/>
                  </a:cubicBezTo>
                  <a:cubicBezTo>
                    <a:pt x="4605" y="14159"/>
                    <a:pt x="3990" y="15131"/>
                    <a:pt x="4605" y="15131"/>
                  </a:cubicBezTo>
                  <a:cubicBezTo>
                    <a:pt x="5220" y="15131"/>
                    <a:pt x="5756" y="15327"/>
                    <a:pt x="6027" y="15987"/>
                  </a:cubicBezTo>
                  <a:cubicBezTo>
                    <a:pt x="6328" y="16611"/>
                    <a:pt x="7251" y="17155"/>
                    <a:pt x="6907" y="17858"/>
                  </a:cubicBezTo>
                  <a:cubicBezTo>
                    <a:pt x="6600" y="18439"/>
                    <a:pt x="7751" y="19919"/>
                    <a:pt x="8745" y="20622"/>
                  </a:cubicBezTo>
                  <a:cubicBezTo>
                    <a:pt x="9131" y="20114"/>
                    <a:pt x="9896" y="18946"/>
                    <a:pt x="10168" y="19179"/>
                  </a:cubicBezTo>
                  <a:cubicBezTo>
                    <a:pt x="10433" y="19491"/>
                    <a:pt x="10589" y="20505"/>
                    <a:pt x="11276" y="20346"/>
                  </a:cubicBezTo>
                  <a:cubicBezTo>
                    <a:pt x="12006" y="20151"/>
                    <a:pt x="12313" y="20346"/>
                    <a:pt x="13042" y="20346"/>
                  </a:cubicBezTo>
                  <a:cubicBezTo>
                    <a:pt x="13735" y="20346"/>
                    <a:pt x="15501" y="20933"/>
                    <a:pt x="16188" y="21557"/>
                  </a:cubicBezTo>
                  <a:cubicBezTo>
                    <a:pt x="17303" y="19686"/>
                    <a:pt x="18641" y="14899"/>
                    <a:pt x="18641" y="14899"/>
                  </a:cubicBezTo>
                  <a:cubicBezTo>
                    <a:pt x="17068" y="14398"/>
                    <a:pt x="17683" y="12839"/>
                    <a:pt x="18033" y="12062"/>
                  </a:cubicBezTo>
                  <a:cubicBezTo>
                    <a:pt x="18376" y="11280"/>
                    <a:pt x="19141" y="11359"/>
                    <a:pt x="19141" y="10308"/>
                  </a:cubicBezTo>
                  <a:cubicBezTo>
                    <a:pt x="19141" y="9256"/>
                    <a:pt x="17647" y="9336"/>
                    <a:pt x="17647" y="8828"/>
                  </a:cubicBezTo>
                  <a:cubicBezTo>
                    <a:pt x="17647" y="8327"/>
                    <a:pt x="16345" y="7544"/>
                    <a:pt x="16954" y="6927"/>
                  </a:cubicBezTo>
                  <a:cubicBezTo>
                    <a:pt x="17532" y="6340"/>
                    <a:pt x="19563" y="6615"/>
                    <a:pt x="20449" y="6615"/>
                  </a:cubicBezTo>
                  <a:cubicBezTo>
                    <a:pt x="20907" y="6615"/>
                    <a:pt x="21136" y="6224"/>
                    <a:pt x="21293" y="5832"/>
                  </a:cubicBezTo>
                  <a:cubicBezTo>
                    <a:pt x="21251" y="5832"/>
                    <a:pt x="21251" y="5832"/>
                    <a:pt x="21251" y="5796"/>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5" name="Shape 2687"/>
            <p:cNvSpPr/>
            <p:nvPr/>
          </p:nvSpPr>
          <p:spPr>
            <a:xfrm>
              <a:off x="4746125" y="847270"/>
              <a:ext cx="1559632" cy="2131903"/>
            </a:xfrm>
            <a:custGeom>
              <a:avLst/>
              <a:gdLst/>
              <a:ahLst/>
              <a:cxnLst>
                <a:cxn ang="0">
                  <a:pos x="wd2" y="hd2"/>
                </a:cxn>
                <a:cxn ang="5400000">
                  <a:pos x="wd2" y="hd2"/>
                </a:cxn>
                <a:cxn ang="10800000">
                  <a:pos x="wd2" y="hd2"/>
                </a:cxn>
                <a:cxn ang="16200000">
                  <a:pos x="wd2" y="hd2"/>
                </a:cxn>
              </a:cxnLst>
              <a:rect l="0" t="0" r="r" b="b"/>
              <a:pathLst>
                <a:path w="21268" h="21260" extrusionOk="0">
                  <a:moveTo>
                    <a:pt x="19480" y="16773"/>
                  </a:moveTo>
                  <a:cubicBezTo>
                    <a:pt x="19814" y="16280"/>
                    <a:pt x="18917" y="15899"/>
                    <a:pt x="18624" y="15462"/>
                  </a:cubicBezTo>
                  <a:cubicBezTo>
                    <a:pt x="18361" y="14999"/>
                    <a:pt x="17839" y="14862"/>
                    <a:pt x="17241" y="14862"/>
                  </a:cubicBezTo>
                  <a:cubicBezTo>
                    <a:pt x="16643" y="14862"/>
                    <a:pt x="17241" y="14180"/>
                    <a:pt x="17241" y="14180"/>
                  </a:cubicBezTo>
                  <a:cubicBezTo>
                    <a:pt x="17241" y="14180"/>
                    <a:pt x="15225" y="13117"/>
                    <a:pt x="14521" y="12929"/>
                  </a:cubicBezTo>
                  <a:cubicBezTo>
                    <a:pt x="13812" y="12736"/>
                    <a:pt x="12915" y="12110"/>
                    <a:pt x="13361" y="11780"/>
                  </a:cubicBezTo>
                  <a:cubicBezTo>
                    <a:pt x="13771" y="11480"/>
                    <a:pt x="13361" y="11236"/>
                    <a:pt x="13361" y="11236"/>
                  </a:cubicBezTo>
                  <a:cubicBezTo>
                    <a:pt x="12464" y="10117"/>
                    <a:pt x="14258" y="10010"/>
                    <a:pt x="13583" y="9517"/>
                  </a:cubicBezTo>
                  <a:cubicBezTo>
                    <a:pt x="12915" y="9025"/>
                    <a:pt x="12986" y="8017"/>
                    <a:pt x="12986" y="7662"/>
                  </a:cubicBezTo>
                  <a:cubicBezTo>
                    <a:pt x="12986" y="7306"/>
                    <a:pt x="12763" y="7143"/>
                    <a:pt x="12763" y="7143"/>
                  </a:cubicBezTo>
                  <a:cubicBezTo>
                    <a:pt x="13624" y="6517"/>
                    <a:pt x="13437" y="5455"/>
                    <a:pt x="13736" y="4825"/>
                  </a:cubicBezTo>
                  <a:cubicBezTo>
                    <a:pt x="13994" y="4225"/>
                    <a:pt x="14556" y="4636"/>
                    <a:pt x="15078" y="4636"/>
                  </a:cubicBezTo>
                  <a:cubicBezTo>
                    <a:pt x="15336" y="4636"/>
                    <a:pt x="15752" y="4443"/>
                    <a:pt x="16086" y="4255"/>
                  </a:cubicBezTo>
                  <a:cubicBezTo>
                    <a:pt x="15975" y="4036"/>
                    <a:pt x="13284" y="2862"/>
                    <a:pt x="12581" y="2643"/>
                  </a:cubicBezTo>
                  <a:cubicBezTo>
                    <a:pt x="11872" y="2425"/>
                    <a:pt x="12171" y="380"/>
                    <a:pt x="11796" y="106"/>
                  </a:cubicBezTo>
                  <a:cubicBezTo>
                    <a:pt x="11462" y="-164"/>
                    <a:pt x="10377" y="106"/>
                    <a:pt x="10676" y="625"/>
                  </a:cubicBezTo>
                  <a:cubicBezTo>
                    <a:pt x="10975" y="1143"/>
                    <a:pt x="10641" y="1280"/>
                    <a:pt x="10641" y="1280"/>
                  </a:cubicBezTo>
                  <a:cubicBezTo>
                    <a:pt x="8589" y="1580"/>
                    <a:pt x="7616" y="1636"/>
                    <a:pt x="7171" y="1525"/>
                  </a:cubicBezTo>
                  <a:cubicBezTo>
                    <a:pt x="7171" y="3873"/>
                    <a:pt x="4258" y="3762"/>
                    <a:pt x="5418" y="4387"/>
                  </a:cubicBezTo>
                  <a:cubicBezTo>
                    <a:pt x="6608" y="5043"/>
                    <a:pt x="5788" y="6080"/>
                    <a:pt x="5453" y="6080"/>
                  </a:cubicBezTo>
                  <a:cubicBezTo>
                    <a:pt x="5119" y="6080"/>
                    <a:pt x="3214" y="6517"/>
                    <a:pt x="2839" y="6787"/>
                  </a:cubicBezTo>
                  <a:cubicBezTo>
                    <a:pt x="2429" y="7092"/>
                    <a:pt x="2581" y="7687"/>
                    <a:pt x="2880" y="7880"/>
                  </a:cubicBezTo>
                  <a:cubicBezTo>
                    <a:pt x="3138" y="8099"/>
                    <a:pt x="2095" y="11043"/>
                    <a:pt x="1087" y="11043"/>
                  </a:cubicBezTo>
                  <a:cubicBezTo>
                    <a:pt x="1051" y="11043"/>
                    <a:pt x="1016" y="11043"/>
                    <a:pt x="1016" y="11043"/>
                  </a:cubicBezTo>
                  <a:cubicBezTo>
                    <a:pt x="899" y="12162"/>
                    <a:pt x="1725" y="12762"/>
                    <a:pt x="2019" y="12980"/>
                  </a:cubicBezTo>
                  <a:cubicBezTo>
                    <a:pt x="2394" y="13225"/>
                    <a:pt x="864" y="13829"/>
                    <a:pt x="266" y="14262"/>
                  </a:cubicBezTo>
                  <a:cubicBezTo>
                    <a:pt x="-332" y="14699"/>
                    <a:pt x="266" y="14999"/>
                    <a:pt x="266" y="14999"/>
                  </a:cubicBezTo>
                  <a:cubicBezTo>
                    <a:pt x="266" y="14999"/>
                    <a:pt x="2581" y="14836"/>
                    <a:pt x="2581" y="16473"/>
                  </a:cubicBezTo>
                  <a:cubicBezTo>
                    <a:pt x="2581" y="18110"/>
                    <a:pt x="3367" y="15380"/>
                    <a:pt x="5266" y="18817"/>
                  </a:cubicBezTo>
                  <a:cubicBezTo>
                    <a:pt x="5266" y="18817"/>
                    <a:pt x="7540" y="19147"/>
                    <a:pt x="7763" y="18980"/>
                  </a:cubicBezTo>
                  <a:cubicBezTo>
                    <a:pt x="7991" y="18817"/>
                    <a:pt x="8882" y="18599"/>
                    <a:pt x="9445" y="18599"/>
                  </a:cubicBezTo>
                  <a:cubicBezTo>
                    <a:pt x="10002" y="18599"/>
                    <a:pt x="9592" y="17999"/>
                    <a:pt x="11163" y="17999"/>
                  </a:cubicBezTo>
                  <a:cubicBezTo>
                    <a:pt x="12728" y="17999"/>
                    <a:pt x="14146" y="19555"/>
                    <a:pt x="13437" y="20210"/>
                  </a:cubicBezTo>
                  <a:cubicBezTo>
                    <a:pt x="13437" y="20210"/>
                    <a:pt x="13361" y="20836"/>
                    <a:pt x="14035" y="20647"/>
                  </a:cubicBezTo>
                  <a:cubicBezTo>
                    <a:pt x="14703" y="20455"/>
                    <a:pt x="14703" y="20729"/>
                    <a:pt x="15453" y="20892"/>
                  </a:cubicBezTo>
                  <a:cubicBezTo>
                    <a:pt x="16122" y="21055"/>
                    <a:pt x="16385" y="21436"/>
                    <a:pt x="17464" y="21166"/>
                  </a:cubicBezTo>
                  <a:cubicBezTo>
                    <a:pt x="17429" y="20999"/>
                    <a:pt x="17393" y="20836"/>
                    <a:pt x="17505" y="20785"/>
                  </a:cubicBezTo>
                  <a:cubicBezTo>
                    <a:pt x="17804" y="20536"/>
                    <a:pt x="19334" y="21247"/>
                    <a:pt x="19627" y="20729"/>
                  </a:cubicBezTo>
                  <a:cubicBezTo>
                    <a:pt x="19926" y="20180"/>
                    <a:pt x="19556" y="19910"/>
                    <a:pt x="19926" y="19417"/>
                  </a:cubicBezTo>
                  <a:cubicBezTo>
                    <a:pt x="20301" y="18929"/>
                    <a:pt x="20823" y="19036"/>
                    <a:pt x="21157" y="18792"/>
                  </a:cubicBezTo>
                  <a:cubicBezTo>
                    <a:pt x="21198" y="18792"/>
                    <a:pt x="21233" y="18736"/>
                    <a:pt x="21268" y="18710"/>
                  </a:cubicBezTo>
                  <a:cubicBezTo>
                    <a:pt x="20301" y="18217"/>
                    <a:pt x="19181" y="17180"/>
                    <a:pt x="19480" y="16773"/>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6" name="Shape 2688"/>
            <p:cNvSpPr/>
            <p:nvPr/>
          </p:nvSpPr>
          <p:spPr>
            <a:xfrm>
              <a:off x="6836854" y="1678390"/>
              <a:ext cx="707916" cy="1394602"/>
            </a:xfrm>
            <a:custGeom>
              <a:avLst/>
              <a:gdLst/>
              <a:ahLst/>
              <a:cxnLst>
                <a:cxn ang="0">
                  <a:pos x="wd2" y="hd2"/>
                </a:cxn>
                <a:cxn ang="5400000">
                  <a:pos x="wd2" y="hd2"/>
                </a:cxn>
                <a:cxn ang="10800000">
                  <a:pos x="wd2" y="hd2"/>
                </a:cxn>
                <a:cxn ang="16200000">
                  <a:pos x="wd2" y="hd2"/>
                </a:cxn>
              </a:cxnLst>
              <a:rect l="0" t="0" r="r" b="b"/>
              <a:pathLst>
                <a:path w="21357" h="20513" extrusionOk="0">
                  <a:moveTo>
                    <a:pt x="21341" y="1270"/>
                  </a:moveTo>
                  <a:cubicBezTo>
                    <a:pt x="13688" y="-980"/>
                    <a:pt x="13442" y="550"/>
                    <a:pt x="10968" y="63"/>
                  </a:cubicBezTo>
                  <a:cubicBezTo>
                    <a:pt x="10632" y="468"/>
                    <a:pt x="10140" y="872"/>
                    <a:pt x="9155" y="872"/>
                  </a:cubicBezTo>
                  <a:cubicBezTo>
                    <a:pt x="7252" y="872"/>
                    <a:pt x="2888" y="588"/>
                    <a:pt x="1645" y="1195"/>
                  </a:cubicBezTo>
                  <a:cubicBezTo>
                    <a:pt x="337" y="1833"/>
                    <a:pt x="3134" y="2642"/>
                    <a:pt x="3134" y="3160"/>
                  </a:cubicBezTo>
                  <a:cubicBezTo>
                    <a:pt x="3134" y="3685"/>
                    <a:pt x="6345" y="3603"/>
                    <a:pt x="6345" y="4690"/>
                  </a:cubicBezTo>
                  <a:cubicBezTo>
                    <a:pt x="6345" y="5778"/>
                    <a:pt x="4701" y="5695"/>
                    <a:pt x="3963" y="6504"/>
                  </a:cubicBezTo>
                  <a:cubicBezTo>
                    <a:pt x="3212" y="7307"/>
                    <a:pt x="1891" y="8919"/>
                    <a:pt x="5271" y="9438"/>
                  </a:cubicBezTo>
                  <a:cubicBezTo>
                    <a:pt x="5271" y="9438"/>
                    <a:pt x="2396" y="14387"/>
                    <a:pt x="0" y="16321"/>
                  </a:cubicBezTo>
                  <a:cubicBezTo>
                    <a:pt x="91" y="16321"/>
                    <a:pt x="91" y="16359"/>
                    <a:pt x="168" y="16359"/>
                  </a:cubicBezTo>
                  <a:cubicBezTo>
                    <a:pt x="1321" y="16960"/>
                    <a:pt x="5024" y="18692"/>
                    <a:pt x="5529" y="20222"/>
                  </a:cubicBezTo>
                  <a:cubicBezTo>
                    <a:pt x="7006" y="20380"/>
                    <a:pt x="8573" y="20620"/>
                    <a:pt x="9479" y="20462"/>
                  </a:cubicBezTo>
                  <a:cubicBezTo>
                    <a:pt x="11046" y="20222"/>
                    <a:pt x="11370" y="19014"/>
                    <a:pt x="12121" y="18692"/>
                  </a:cubicBezTo>
                  <a:cubicBezTo>
                    <a:pt x="12781" y="18370"/>
                    <a:pt x="11046" y="17402"/>
                    <a:pt x="11046" y="17402"/>
                  </a:cubicBezTo>
                  <a:cubicBezTo>
                    <a:pt x="10308" y="16397"/>
                    <a:pt x="11460" y="15474"/>
                    <a:pt x="11538" y="14627"/>
                  </a:cubicBezTo>
                  <a:cubicBezTo>
                    <a:pt x="11706" y="13300"/>
                    <a:pt x="11292" y="12333"/>
                    <a:pt x="11292" y="12333"/>
                  </a:cubicBezTo>
                  <a:cubicBezTo>
                    <a:pt x="13183" y="11410"/>
                    <a:pt x="13351" y="10323"/>
                    <a:pt x="13351" y="10323"/>
                  </a:cubicBezTo>
                  <a:cubicBezTo>
                    <a:pt x="13351" y="8154"/>
                    <a:pt x="15824" y="7427"/>
                    <a:pt x="15086" y="6460"/>
                  </a:cubicBezTo>
                  <a:cubicBezTo>
                    <a:pt x="14348" y="5455"/>
                    <a:pt x="16731" y="5177"/>
                    <a:pt x="16731" y="4772"/>
                  </a:cubicBezTo>
                  <a:cubicBezTo>
                    <a:pt x="16731" y="4330"/>
                    <a:pt x="17637" y="4008"/>
                    <a:pt x="17637" y="4008"/>
                  </a:cubicBezTo>
                  <a:cubicBezTo>
                    <a:pt x="21263" y="3325"/>
                    <a:pt x="20033" y="2522"/>
                    <a:pt x="20033" y="2522"/>
                  </a:cubicBezTo>
                  <a:cubicBezTo>
                    <a:pt x="21600" y="1757"/>
                    <a:pt x="21341" y="1270"/>
                    <a:pt x="21341" y="1270"/>
                  </a:cubicBezTo>
                </a:path>
              </a:pathLst>
            </a:custGeom>
            <a:grpFill/>
            <a:ln w="2857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grpSp>
      <p:sp>
        <p:nvSpPr>
          <p:cNvPr id="27" name="TextBox 26"/>
          <p:cNvSpPr txBox="1"/>
          <p:nvPr/>
        </p:nvSpPr>
        <p:spPr>
          <a:xfrm>
            <a:off x="4998033" y="2516506"/>
            <a:ext cx="3223845" cy="1806264"/>
          </a:xfrm>
          <a:prstGeom prst="rect">
            <a:avLst/>
          </a:prstGeom>
          <a:noFill/>
        </p:spPr>
        <p:txBody>
          <a:bodyPr wrap="square" rtlCol="0">
            <a:spAutoFit/>
          </a:bodyPr>
          <a:lstStyle/>
          <a:p>
            <a:pPr algn="ct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p>
        </p:txBody>
      </p:sp>
      <p:sp>
        <p:nvSpPr>
          <p:cNvPr id="30" name="TextBox 29"/>
          <p:cNvSpPr txBox="1"/>
          <p:nvPr/>
        </p:nvSpPr>
        <p:spPr>
          <a:xfrm>
            <a:off x="4955327" y="833775"/>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BRAZIL MAP</a:t>
            </a:r>
          </a:p>
        </p:txBody>
      </p:sp>
      <p:sp>
        <p:nvSpPr>
          <p:cNvPr id="31" name="TextBox 30"/>
          <p:cNvSpPr txBox="1"/>
          <p:nvPr/>
        </p:nvSpPr>
        <p:spPr>
          <a:xfrm>
            <a:off x="5882843"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32" name="TextBox 31"/>
          <p:cNvSpPr txBox="1"/>
          <p:nvPr/>
        </p:nvSpPr>
        <p:spPr>
          <a:xfrm>
            <a:off x="5457274" y="1845054"/>
            <a:ext cx="2305364" cy="334707"/>
          </a:xfrm>
          <a:prstGeom prst="rect">
            <a:avLst/>
          </a:prstGeom>
          <a:noFill/>
        </p:spPr>
        <p:txBody>
          <a:bodyPr wrap="square" rtlCol="0">
            <a:spAutoFit/>
          </a:bodyPr>
          <a:lstStyle/>
          <a:p>
            <a:pPr algn="ctr">
              <a:lnSpc>
                <a:spcPct val="150000"/>
              </a:lnSpc>
            </a:pPr>
            <a:r>
              <a:rPr lang="id-ID"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BRAZIL MARKETING OFFICE</a:t>
            </a:r>
          </a:p>
        </p:txBody>
      </p:sp>
    </p:spTree>
    <p:extLst>
      <p:ext uri="{BB962C8B-B14F-4D97-AF65-F5344CB8AC3E}">
        <p14:creationId xmlns:p14="http://schemas.microsoft.com/office/powerpoint/2010/main" val="4060428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barn(outVertical)">
                                      <p:cBhvr>
                                        <p:cTn id="7" dur="500"/>
                                        <p:tgtEl>
                                          <p:spTgt spid="30"/>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31"/>
                                        </p:tgtEl>
                                        <p:attrNameLst>
                                          <p:attrName>style.visibility</p:attrName>
                                        </p:attrNameLst>
                                      </p:cBhvr>
                                      <p:to>
                                        <p:strVal val="visible"/>
                                      </p:to>
                                    </p:set>
                                    <p:animEffect transition="in" filter="barn(inVertical)">
                                      <p:cBhvr>
                                        <p:cTn id="11" dur="500"/>
                                        <p:tgtEl>
                                          <p:spTgt spid="3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left)">
                                      <p:cBhvr>
                                        <p:cTn id="15" dur="500"/>
                                        <p:tgtEl>
                                          <p:spTgt spid="32"/>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1000"/>
                                        <p:tgtEl>
                                          <p:spTgt spid="27"/>
                                        </p:tgtEl>
                                      </p:cBhvr>
                                    </p:animEffect>
                                    <p:anim calcmode="lin" valueType="num">
                                      <p:cBhvr>
                                        <p:cTn id="20" dur="1000" fill="hold"/>
                                        <p:tgtEl>
                                          <p:spTgt spid="27"/>
                                        </p:tgtEl>
                                        <p:attrNameLst>
                                          <p:attrName>ppt_x</p:attrName>
                                        </p:attrNameLst>
                                      </p:cBhvr>
                                      <p:tavLst>
                                        <p:tav tm="0">
                                          <p:val>
                                            <p:strVal val="#ppt_x"/>
                                          </p:val>
                                        </p:tav>
                                        <p:tav tm="100000">
                                          <p:val>
                                            <p:strVal val="#ppt_x"/>
                                          </p:val>
                                        </p:tav>
                                      </p:tavLst>
                                    </p:anim>
                                    <p:anim calcmode="lin" valueType="num">
                                      <p:cBhvr>
                                        <p:cTn id="21" dur="1000" fill="hold"/>
                                        <p:tgtEl>
                                          <p:spTgt spid="27"/>
                                        </p:tgtEl>
                                        <p:attrNameLst>
                                          <p:attrName>ppt_y</p:attrName>
                                        </p:attrNameLst>
                                      </p:cBhvr>
                                      <p:tavLst>
                                        <p:tav tm="0">
                                          <p:val>
                                            <p:strVal val="#ppt_y+.1"/>
                                          </p:val>
                                        </p:tav>
                                        <p:tav tm="100000">
                                          <p:val>
                                            <p:strVal val="#ppt_y"/>
                                          </p:val>
                                        </p:tav>
                                      </p:tavLst>
                                    </p:anim>
                                  </p:childTnLst>
                                </p:cTn>
                              </p:par>
                            </p:childTnLst>
                          </p:cTn>
                        </p:par>
                        <p:par>
                          <p:cTn id="22" fill="hold">
                            <p:stCondLst>
                              <p:cond delay="2500"/>
                            </p:stCondLst>
                            <p:childTnLst>
                              <p:par>
                                <p:cTn id="23" presetID="42" presetClass="entr" presetSubtype="0"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fade">
                                      <p:cBhvr>
                                        <p:cTn id="25" dur="1000"/>
                                        <p:tgtEl>
                                          <p:spTgt spid="3"/>
                                        </p:tgtEl>
                                      </p:cBhvr>
                                    </p:animEffect>
                                    <p:anim calcmode="lin" valueType="num">
                                      <p:cBhvr>
                                        <p:cTn id="26" dur="1000" fill="hold"/>
                                        <p:tgtEl>
                                          <p:spTgt spid="3"/>
                                        </p:tgtEl>
                                        <p:attrNameLst>
                                          <p:attrName>ppt_x</p:attrName>
                                        </p:attrNameLst>
                                      </p:cBhvr>
                                      <p:tavLst>
                                        <p:tav tm="0">
                                          <p:val>
                                            <p:strVal val="#ppt_x"/>
                                          </p:val>
                                        </p:tav>
                                        <p:tav tm="100000">
                                          <p:val>
                                            <p:strVal val="#ppt_x"/>
                                          </p:val>
                                        </p:tav>
                                      </p:tavLst>
                                    </p:anim>
                                    <p:anim calcmode="lin" valueType="num">
                                      <p:cBhvr>
                                        <p:cTn id="27"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P spid="30" grpId="0"/>
      <p:bldP spid="31" grpId="0"/>
      <p:bldP spid="32"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737"/>
          <p:cNvGrpSpPr/>
          <p:nvPr/>
        </p:nvGrpSpPr>
        <p:grpSpPr>
          <a:xfrm>
            <a:off x="4974985" y="885446"/>
            <a:ext cx="3405166" cy="3741644"/>
            <a:chOff x="0" y="0"/>
            <a:chExt cx="8493392" cy="9332657"/>
          </a:xfrm>
          <a:solidFill>
            <a:schemeClr val="tx1"/>
          </a:solidFill>
        </p:grpSpPr>
        <p:sp>
          <p:nvSpPr>
            <p:cNvPr id="3" name="Shape 2694"/>
            <p:cNvSpPr/>
            <p:nvPr/>
          </p:nvSpPr>
          <p:spPr>
            <a:xfrm>
              <a:off x="1700313" y="3339201"/>
              <a:ext cx="2635369" cy="1804435"/>
            </a:xfrm>
            <a:custGeom>
              <a:avLst/>
              <a:gdLst/>
              <a:ahLst/>
              <a:cxnLst>
                <a:cxn ang="0">
                  <a:pos x="wd2" y="hd2"/>
                </a:cxn>
                <a:cxn ang="5400000">
                  <a:pos x="wd2" y="hd2"/>
                </a:cxn>
                <a:cxn ang="10800000">
                  <a:pos x="wd2" y="hd2"/>
                </a:cxn>
                <a:cxn ang="16200000">
                  <a:pos x="wd2" y="hd2"/>
                </a:cxn>
              </a:cxnLst>
              <a:rect l="0" t="0" r="r" b="b"/>
              <a:pathLst>
                <a:path w="21354" h="21538" extrusionOk="0">
                  <a:moveTo>
                    <a:pt x="16175" y="19866"/>
                  </a:moveTo>
                  <a:cubicBezTo>
                    <a:pt x="16386" y="19907"/>
                    <a:pt x="16491" y="19674"/>
                    <a:pt x="16463" y="19369"/>
                  </a:cubicBezTo>
                  <a:cubicBezTo>
                    <a:pt x="16438" y="19250"/>
                    <a:pt x="16386" y="19100"/>
                    <a:pt x="16386" y="18945"/>
                  </a:cubicBezTo>
                  <a:cubicBezTo>
                    <a:pt x="16386" y="18753"/>
                    <a:pt x="16491" y="18831"/>
                    <a:pt x="16593" y="18753"/>
                  </a:cubicBezTo>
                  <a:cubicBezTo>
                    <a:pt x="16593" y="18598"/>
                    <a:pt x="16593" y="18448"/>
                    <a:pt x="16593" y="18329"/>
                  </a:cubicBezTo>
                  <a:cubicBezTo>
                    <a:pt x="16723" y="18292"/>
                    <a:pt x="16804" y="18448"/>
                    <a:pt x="16906" y="18406"/>
                  </a:cubicBezTo>
                  <a:cubicBezTo>
                    <a:pt x="16906" y="18329"/>
                    <a:pt x="16906" y="18215"/>
                    <a:pt x="16906" y="18137"/>
                  </a:cubicBezTo>
                  <a:cubicBezTo>
                    <a:pt x="16776" y="18060"/>
                    <a:pt x="16958" y="17754"/>
                    <a:pt x="16987" y="17676"/>
                  </a:cubicBezTo>
                  <a:cubicBezTo>
                    <a:pt x="17036" y="17676"/>
                    <a:pt x="17088" y="17676"/>
                    <a:pt x="17169" y="17676"/>
                  </a:cubicBezTo>
                  <a:cubicBezTo>
                    <a:pt x="17169" y="17444"/>
                    <a:pt x="17169" y="17216"/>
                    <a:pt x="17169" y="16983"/>
                  </a:cubicBezTo>
                  <a:cubicBezTo>
                    <a:pt x="17324" y="16983"/>
                    <a:pt x="17454" y="16983"/>
                    <a:pt x="17612" y="16947"/>
                  </a:cubicBezTo>
                  <a:cubicBezTo>
                    <a:pt x="17665" y="16910"/>
                    <a:pt x="17689" y="16833"/>
                    <a:pt x="17767" y="16869"/>
                  </a:cubicBezTo>
                  <a:cubicBezTo>
                    <a:pt x="17847" y="16869"/>
                    <a:pt x="17900" y="16983"/>
                    <a:pt x="17977" y="16947"/>
                  </a:cubicBezTo>
                  <a:cubicBezTo>
                    <a:pt x="17977" y="16677"/>
                    <a:pt x="18265" y="16755"/>
                    <a:pt x="18343" y="16600"/>
                  </a:cubicBezTo>
                  <a:cubicBezTo>
                    <a:pt x="18420" y="16445"/>
                    <a:pt x="18395" y="16408"/>
                    <a:pt x="18497" y="16331"/>
                  </a:cubicBezTo>
                  <a:cubicBezTo>
                    <a:pt x="18578" y="16253"/>
                    <a:pt x="18708" y="16253"/>
                    <a:pt x="18708" y="16062"/>
                  </a:cubicBezTo>
                  <a:cubicBezTo>
                    <a:pt x="18733" y="15948"/>
                    <a:pt x="18708" y="15839"/>
                    <a:pt x="18785" y="15720"/>
                  </a:cubicBezTo>
                  <a:cubicBezTo>
                    <a:pt x="18863" y="15647"/>
                    <a:pt x="18944" y="15570"/>
                    <a:pt x="18968" y="15451"/>
                  </a:cubicBezTo>
                  <a:cubicBezTo>
                    <a:pt x="18968" y="15295"/>
                    <a:pt x="18968" y="15182"/>
                    <a:pt x="19045" y="15068"/>
                  </a:cubicBezTo>
                  <a:cubicBezTo>
                    <a:pt x="19098" y="14990"/>
                    <a:pt x="19179" y="14990"/>
                    <a:pt x="19151" y="14835"/>
                  </a:cubicBezTo>
                  <a:cubicBezTo>
                    <a:pt x="19463" y="14799"/>
                    <a:pt x="19699" y="14799"/>
                    <a:pt x="19674" y="14224"/>
                  </a:cubicBezTo>
                  <a:cubicBezTo>
                    <a:pt x="19646" y="13991"/>
                    <a:pt x="19439" y="13417"/>
                    <a:pt x="19228" y="13417"/>
                  </a:cubicBezTo>
                  <a:cubicBezTo>
                    <a:pt x="19228" y="13303"/>
                    <a:pt x="19151" y="13147"/>
                    <a:pt x="19073" y="13106"/>
                  </a:cubicBezTo>
                  <a:cubicBezTo>
                    <a:pt x="18993" y="13375"/>
                    <a:pt x="18915" y="13106"/>
                    <a:pt x="18810" y="13034"/>
                  </a:cubicBezTo>
                  <a:cubicBezTo>
                    <a:pt x="18680" y="12956"/>
                    <a:pt x="18550" y="13225"/>
                    <a:pt x="18448" y="13106"/>
                  </a:cubicBezTo>
                  <a:cubicBezTo>
                    <a:pt x="18213" y="12801"/>
                    <a:pt x="18367" y="12645"/>
                    <a:pt x="18550" y="12418"/>
                  </a:cubicBezTo>
                  <a:cubicBezTo>
                    <a:pt x="18761" y="12148"/>
                    <a:pt x="18578" y="12071"/>
                    <a:pt x="18420" y="11915"/>
                  </a:cubicBezTo>
                  <a:cubicBezTo>
                    <a:pt x="18237" y="11724"/>
                    <a:pt x="18785" y="11377"/>
                    <a:pt x="18761" y="11879"/>
                  </a:cubicBezTo>
                  <a:cubicBezTo>
                    <a:pt x="18891" y="11915"/>
                    <a:pt x="19853" y="11724"/>
                    <a:pt x="19829" y="12107"/>
                  </a:cubicBezTo>
                  <a:cubicBezTo>
                    <a:pt x="19934" y="12107"/>
                    <a:pt x="20170" y="11957"/>
                    <a:pt x="20194" y="12148"/>
                  </a:cubicBezTo>
                  <a:cubicBezTo>
                    <a:pt x="20272" y="12185"/>
                    <a:pt x="20352" y="12107"/>
                    <a:pt x="20430" y="12148"/>
                  </a:cubicBezTo>
                  <a:cubicBezTo>
                    <a:pt x="20507" y="12185"/>
                    <a:pt x="20482" y="12418"/>
                    <a:pt x="20560" y="12376"/>
                  </a:cubicBezTo>
                  <a:cubicBezTo>
                    <a:pt x="20633" y="12298"/>
                    <a:pt x="20584" y="12107"/>
                    <a:pt x="20662" y="12029"/>
                  </a:cubicBezTo>
                  <a:cubicBezTo>
                    <a:pt x="20714" y="11993"/>
                    <a:pt x="20792" y="12071"/>
                    <a:pt x="20844" y="12029"/>
                  </a:cubicBezTo>
                  <a:cubicBezTo>
                    <a:pt x="20922" y="11993"/>
                    <a:pt x="20897" y="11838"/>
                    <a:pt x="20897" y="11760"/>
                  </a:cubicBezTo>
                  <a:cubicBezTo>
                    <a:pt x="20922" y="11610"/>
                    <a:pt x="21052" y="11646"/>
                    <a:pt x="21132" y="11646"/>
                  </a:cubicBezTo>
                  <a:cubicBezTo>
                    <a:pt x="21182" y="11610"/>
                    <a:pt x="21234" y="11532"/>
                    <a:pt x="21287" y="11419"/>
                  </a:cubicBezTo>
                  <a:cubicBezTo>
                    <a:pt x="21262" y="11419"/>
                    <a:pt x="21262" y="11377"/>
                    <a:pt x="21262" y="11341"/>
                  </a:cubicBezTo>
                  <a:cubicBezTo>
                    <a:pt x="21157" y="11341"/>
                    <a:pt x="21210" y="11186"/>
                    <a:pt x="21182" y="11072"/>
                  </a:cubicBezTo>
                  <a:cubicBezTo>
                    <a:pt x="21157" y="10994"/>
                    <a:pt x="21104" y="10916"/>
                    <a:pt x="21027" y="10880"/>
                  </a:cubicBezTo>
                  <a:cubicBezTo>
                    <a:pt x="20999" y="10839"/>
                    <a:pt x="20999" y="10761"/>
                    <a:pt x="21027" y="10725"/>
                  </a:cubicBezTo>
                  <a:cubicBezTo>
                    <a:pt x="21052" y="10761"/>
                    <a:pt x="21104" y="10725"/>
                    <a:pt x="21132" y="10725"/>
                  </a:cubicBezTo>
                  <a:cubicBezTo>
                    <a:pt x="21132" y="10492"/>
                    <a:pt x="21210" y="10378"/>
                    <a:pt x="21262" y="10150"/>
                  </a:cubicBezTo>
                  <a:cubicBezTo>
                    <a:pt x="21311" y="9995"/>
                    <a:pt x="21311" y="9804"/>
                    <a:pt x="21157" y="9804"/>
                  </a:cubicBezTo>
                  <a:cubicBezTo>
                    <a:pt x="21157" y="9726"/>
                    <a:pt x="21157" y="9612"/>
                    <a:pt x="21157" y="9493"/>
                  </a:cubicBezTo>
                  <a:cubicBezTo>
                    <a:pt x="21132" y="9493"/>
                    <a:pt x="21104" y="9493"/>
                    <a:pt x="21080" y="9493"/>
                  </a:cubicBezTo>
                  <a:cubicBezTo>
                    <a:pt x="21080" y="9379"/>
                    <a:pt x="21080" y="9302"/>
                    <a:pt x="21104" y="9188"/>
                  </a:cubicBezTo>
                  <a:cubicBezTo>
                    <a:pt x="21234" y="9302"/>
                    <a:pt x="21445" y="9146"/>
                    <a:pt x="21311" y="8882"/>
                  </a:cubicBezTo>
                  <a:cubicBezTo>
                    <a:pt x="21262" y="8841"/>
                    <a:pt x="21210" y="8882"/>
                    <a:pt x="21182" y="8841"/>
                  </a:cubicBezTo>
                  <a:cubicBezTo>
                    <a:pt x="21182" y="8763"/>
                    <a:pt x="21182" y="8727"/>
                    <a:pt x="21157" y="8686"/>
                  </a:cubicBezTo>
                  <a:cubicBezTo>
                    <a:pt x="21104" y="8572"/>
                    <a:pt x="21027" y="8572"/>
                    <a:pt x="20946" y="8572"/>
                  </a:cubicBezTo>
                  <a:cubicBezTo>
                    <a:pt x="20844" y="8763"/>
                    <a:pt x="20482" y="8649"/>
                    <a:pt x="20324" y="8686"/>
                  </a:cubicBezTo>
                  <a:cubicBezTo>
                    <a:pt x="20300" y="8763"/>
                    <a:pt x="20352" y="8882"/>
                    <a:pt x="20324" y="8996"/>
                  </a:cubicBezTo>
                  <a:cubicBezTo>
                    <a:pt x="20222" y="9032"/>
                    <a:pt x="20247" y="8841"/>
                    <a:pt x="20142" y="8882"/>
                  </a:cubicBezTo>
                  <a:cubicBezTo>
                    <a:pt x="20142" y="8805"/>
                    <a:pt x="20142" y="8727"/>
                    <a:pt x="20142" y="8649"/>
                  </a:cubicBezTo>
                  <a:cubicBezTo>
                    <a:pt x="20089" y="8649"/>
                    <a:pt x="20040" y="8649"/>
                    <a:pt x="19987" y="8608"/>
                  </a:cubicBezTo>
                  <a:cubicBezTo>
                    <a:pt x="19987" y="8494"/>
                    <a:pt x="19987" y="8380"/>
                    <a:pt x="19987" y="8225"/>
                  </a:cubicBezTo>
                  <a:cubicBezTo>
                    <a:pt x="19882" y="8225"/>
                    <a:pt x="19804" y="8225"/>
                    <a:pt x="19699" y="8225"/>
                  </a:cubicBezTo>
                  <a:cubicBezTo>
                    <a:pt x="19699" y="8147"/>
                    <a:pt x="19699" y="8075"/>
                    <a:pt x="19699" y="8033"/>
                  </a:cubicBezTo>
                  <a:cubicBezTo>
                    <a:pt x="19593" y="7997"/>
                    <a:pt x="19362" y="8111"/>
                    <a:pt x="19256" y="7956"/>
                  </a:cubicBezTo>
                  <a:cubicBezTo>
                    <a:pt x="19203" y="7806"/>
                    <a:pt x="19256" y="7573"/>
                    <a:pt x="19256" y="7417"/>
                  </a:cubicBezTo>
                  <a:cubicBezTo>
                    <a:pt x="19126" y="7381"/>
                    <a:pt x="18863" y="7495"/>
                    <a:pt x="18810" y="7226"/>
                  </a:cubicBezTo>
                  <a:cubicBezTo>
                    <a:pt x="18785" y="7034"/>
                    <a:pt x="18631" y="7148"/>
                    <a:pt x="18525" y="7112"/>
                  </a:cubicBezTo>
                  <a:cubicBezTo>
                    <a:pt x="18497" y="6957"/>
                    <a:pt x="18631" y="6729"/>
                    <a:pt x="18525" y="6610"/>
                  </a:cubicBezTo>
                  <a:cubicBezTo>
                    <a:pt x="18473" y="6537"/>
                    <a:pt x="18343" y="6574"/>
                    <a:pt x="18265" y="6574"/>
                  </a:cubicBezTo>
                  <a:cubicBezTo>
                    <a:pt x="18290" y="6729"/>
                    <a:pt x="18213" y="6801"/>
                    <a:pt x="18213" y="6957"/>
                  </a:cubicBezTo>
                  <a:cubicBezTo>
                    <a:pt x="18132" y="6998"/>
                    <a:pt x="18079" y="6920"/>
                    <a:pt x="18030" y="6843"/>
                  </a:cubicBezTo>
                  <a:cubicBezTo>
                    <a:pt x="18055" y="6765"/>
                    <a:pt x="18030" y="6729"/>
                    <a:pt x="18030" y="6688"/>
                  </a:cubicBezTo>
                  <a:cubicBezTo>
                    <a:pt x="17900" y="6651"/>
                    <a:pt x="17847" y="6801"/>
                    <a:pt x="17795" y="6879"/>
                  </a:cubicBezTo>
                  <a:cubicBezTo>
                    <a:pt x="17795" y="6843"/>
                    <a:pt x="17767" y="6801"/>
                    <a:pt x="17795" y="6729"/>
                  </a:cubicBezTo>
                  <a:cubicBezTo>
                    <a:pt x="17742" y="6729"/>
                    <a:pt x="17689" y="6729"/>
                    <a:pt x="17637" y="6765"/>
                  </a:cubicBezTo>
                  <a:cubicBezTo>
                    <a:pt x="17795" y="7071"/>
                    <a:pt x="17482" y="7190"/>
                    <a:pt x="17559" y="7495"/>
                  </a:cubicBezTo>
                  <a:cubicBezTo>
                    <a:pt x="17454" y="7495"/>
                    <a:pt x="16958" y="7573"/>
                    <a:pt x="16958" y="7417"/>
                  </a:cubicBezTo>
                  <a:cubicBezTo>
                    <a:pt x="16828" y="7381"/>
                    <a:pt x="16776" y="7650"/>
                    <a:pt x="16646" y="7573"/>
                  </a:cubicBezTo>
                  <a:cubicBezTo>
                    <a:pt x="16698" y="7417"/>
                    <a:pt x="16723" y="7267"/>
                    <a:pt x="16723" y="7071"/>
                  </a:cubicBezTo>
                  <a:cubicBezTo>
                    <a:pt x="16751" y="6998"/>
                    <a:pt x="16723" y="6879"/>
                    <a:pt x="16776" y="6801"/>
                  </a:cubicBezTo>
                  <a:cubicBezTo>
                    <a:pt x="16828" y="6765"/>
                    <a:pt x="16828" y="6765"/>
                    <a:pt x="16857" y="6688"/>
                  </a:cubicBezTo>
                  <a:cubicBezTo>
                    <a:pt x="16804" y="6688"/>
                    <a:pt x="16723" y="6688"/>
                    <a:pt x="16674" y="6688"/>
                  </a:cubicBezTo>
                  <a:cubicBezTo>
                    <a:pt x="16674" y="6765"/>
                    <a:pt x="16674" y="6843"/>
                    <a:pt x="16674" y="6879"/>
                  </a:cubicBezTo>
                  <a:cubicBezTo>
                    <a:pt x="16646" y="6843"/>
                    <a:pt x="16646" y="6765"/>
                    <a:pt x="16646" y="6729"/>
                  </a:cubicBezTo>
                  <a:cubicBezTo>
                    <a:pt x="16568" y="6729"/>
                    <a:pt x="16491" y="6729"/>
                    <a:pt x="16410" y="6765"/>
                  </a:cubicBezTo>
                  <a:cubicBezTo>
                    <a:pt x="16410" y="6801"/>
                    <a:pt x="16438" y="6879"/>
                    <a:pt x="16491" y="6879"/>
                  </a:cubicBezTo>
                  <a:cubicBezTo>
                    <a:pt x="16491" y="6920"/>
                    <a:pt x="16491" y="6957"/>
                    <a:pt x="16491" y="6957"/>
                  </a:cubicBezTo>
                  <a:cubicBezTo>
                    <a:pt x="16410" y="6957"/>
                    <a:pt x="16280" y="6998"/>
                    <a:pt x="16228" y="6879"/>
                  </a:cubicBezTo>
                  <a:cubicBezTo>
                    <a:pt x="16203" y="6801"/>
                    <a:pt x="16203" y="6688"/>
                    <a:pt x="16098" y="6729"/>
                  </a:cubicBezTo>
                  <a:cubicBezTo>
                    <a:pt x="16098" y="6801"/>
                    <a:pt x="16073" y="6843"/>
                    <a:pt x="16073" y="6879"/>
                  </a:cubicBezTo>
                  <a:cubicBezTo>
                    <a:pt x="16045" y="6765"/>
                    <a:pt x="15943" y="6801"/>
                    <a:pt x="15890" y="6843"/>
                  </a:cubicBezTo>
                  <a:cubicBezTo>
                    <a:pt x="15943" y="6998"/>
                    <a:pt x="15968" y="7381"/>
                    <a:pt x="15785" y="7304"/>
                  </a:cubicBezTo>
                  <a:cubicBezTo>
                    <a:pt x="15785" y="7190"/>
                    <a:pt x="15838" y="6998"/>
                    <a:pt x="15732" y="6957"/>
                  </a:cubicBezTo>
                  <a:cubicBezTo>
                    <a:pt x="15655" y="6920"/>
                    <a:pt x="15550" y="6998"/>
                    <a:pt x="15578" y="7148"/>
                  </a:cubicBezTo>
                  <a:cubicBezTo>
                    <a:pt x="15497" y="7190"/>
                    <a:pt x="15448" y="7190"/>
                    <a:pt x="15367" y="7148"/>
                  </a:cubicBezTo>
                  <a:cubicBezTo>
                    <a:pt x="15395" y="7071"/>
                    <a:pt x="15420" y="7034"/>
                    <a:pt x="15472" y="7034"/>
                  </a:cubicBezTo>
                  <a:cubicBezTo>
                    <a:pt x="15525" y="6998"/>
                    <a:pt x="15497" y="6998"/>
                    <a:pt x="15550" y="6957"/>
                  </a:cubicBezTo>
                  <a:cubicBezTo>
                    <a:pt x="15550" y="6957"/>
                    <a:pt x="15578" y="6879"/>
                    <a:pt x="15578" y="6843"/>
                  </a:cubicBezTo>
                  <a:cubicBezTo>
                    <a:pt x="15578" y="6843"/>
                    <a:pt x="15550" y="6843"/>
                    <a:pt x="15525" y="6843"/>
                  </a:cubicBezTo>
                  <a:cubicBezTo>
                    <a:pt x="15497" y="6574"/>
                    <a:pt x="15785" y="6610"/>
                    <a:pt x="15732" y="6305"/>
                  </a:cubicBezTo>
                  <a:cubicBezTo>
                    <a:pt x="15655" y="6268"/>
                    <a:pt x="15578" y="6072"/>
                    <a:pt x="15497" y="5999"/>
                  </a:cubicBezTo>
                  <a:cubicBezTo>
                    <a:pt x="15420" y="5921"/>
                    <a:pt x="15420" y="5766"/>
                    <a:pt x="15420" y="5652"/>
                  </a:cubicBezTo>
                  <a:cubicBezTo>
                    <a:pt x="15342" y="5611"/>
                    <a:pt x="15107" y="5725"/>
                    <a:pt x="15107" y="5844"/>
                  </a:cubicBezTo>
                  <a:cubicBezTo>
                    <a:pt x="15030" y="5802"/>
                    <a:pt x="14924" y="5766"/>
                    <a:pt x="14847" y="5802"/>
                  </a:cubicBezTo>
                  <a:cubicBezTo>
                    <a:pt x="14924" y="5999"/>
                    <a:pt x="14636" y="6268"/>
                    <a:pt x="14534" y="6149"/>
                  </a:cubicBezTo>
                  <a:cubicBezTo>
                    <a:pt x="14376" y="5999"/>
                    <a:pt x="14401" y="6574"/>
                    <a:pt x="14401" y="6651"/>
                  </a:cubicBezTo>
                  <a:cubicBezTo>
                    <a:pt x="14218" y="6651"/>
                    <a:pt x="13986" y="6688"/>
                    <a:pt x="13828" y="6651"/>
                  </a:cubicBezTo>
                  <a:cubicBezTo>
                    <a:pt x="13775" y="6418"/>
                    <a:pt x="13621" y="6341"/>
                    <a:pt x="13645" y="6651"/>
                  </a:cubicBezTo>
                  <a:cubicBezTo>
                    <a:pt x="13568" y="6651"/>
                    <a:pt x="13463" y="6574"/>
                    <a:pt x="13385" y="6610"/>
                  </a:cubicBezTo>
                  <a:cubicBezTo>
                    <a:pt x="13280" y="6688"/>
                    <a:pt x="13357" y="6801"/>
                    <a:pt x="13357" y="6920"/>
                  </a:cubicBezTo>
                  <a:cubicBezTo>
                    <a:pt x="12995" y="6843"/>
                    <a:pt x="13540" y="6227"/>
                    <a:pt x="13515" y="6072"/>
                  </a:cubicBezTo>
                  <a:cubicBezTo>
                    <a:pt x="13357" y="6072"/>
                    <a:pt x="13255" y="6149"/>
                    <a:pt x="13255" y="5880"/>
                  </a:cubicBezTo>
                  <a:cubicBezTo>
                    <a:pt x="13150" y="5880"/>
                    <a:pt x="13125" y="5766"/>
                    <a:pt x="13020" y="5725"/>
                  </a:cubicBezTo>
                  <a:cubicBezTo>
                    <a:pt x="13045" y="5844"/>
                    <a:pt x="13203" y="6305"/>
                    <a:pt x="13073" y="6341"/>
                  </a:cubicBezTo>
                  <a:cubicBezTo>
                    <a:pt x="13073" y="6382"/>
                    <a:pt x="13073" y="6460"/>
                    <a:pt x="13073" y="6496"/>
                  </a:cubicBezTo>
                  <a:cubicBezTo>
                    <a:pt x="12943" y="6537"/>
                    <a:pt x="12890" y="6496"/>
                    <a:pt x="12785" y="6460"/>
                  </a:cubicBezTo>
                  <a:cubicBezTo>
                    <a:pt x="12679" y="6418"/>
                    <a:pt x="12630" y="6496"/>
                    <a:pt x="12549" y="6496"/>
                  </a:cubicBezTo>
                  <a:cubicBezTo>
                    <a:pt x="12549" y="6460"/>
                    <a:pt x="12525" y="6418"/>
                    <a:pt x="12525" y="6382"/>
                  </a:cubicBezTo>
                  <a:cubicBezTo>
                    <a:pt x="12419" y="6341"/>
                    <a:pt x="12525" y="6191"/>
                    <a:pt x="12472" y="6113"/>
                  </a:cubicBezTo>
                  <a:cubicBezTo>
                    <a:pt x="12419" y="6072"/>
                    <a:pt x="12314" y="6149"/>
                    <a:pt x="12265" y="6191"/>
                  </a:cubicBezTo>
                  <a:cubicBezTo>
                    <a:pt x="12265" y="6268"/>
                    <a:pt x="12212" y="6305"/>
                    <a:pt x="12159" y="6305"/>
                  </a:cubicBezTo>
                  <a:cubicBezTo>
                    <a:pt x="12131" y="6268"/>
                    <a:pt x="12131" y="6191"/>
                    <a:pt x="12159" y="6149"/>
                  </a:cubicBezTo>
                  <a:cubicBezTo>
                    <a:pt x="12265" y="6072"/>
                    <a:pt x="12265" y="5958"/>
                    <a:pt x="12265" y="5802"/>
                  </a:cubicBezTo>
                  <a:cubicBezTo>
                    <a:pt x="12212" y="5766"/>
                    <a:pt x="12159" y="5766"/>
                    <a:pt x="12131" y="5802"/>
                  </a:cubicBezTo>
                  <a:cubicBezTo>
                    <a:pt x="12131" y="5880"/>
                    <a:pt x="12107" y="5958"/>
                    <a:pt x="12107" y="6035"/>
                  </a:cubicBezTo>
                  <a:cubicBezTo>
                    <a:pt x="12082" y="5999"/>
                    <a:pt x="12029" y="5958"/>
                    <a:pt x="12001" y="5921"/>
                  </a:cubicBezTo>
                  <a:cubicBezTo>
                    <a:pt x="11977" y="5611"/>
                    <a:pt x="12131" y="5611"/>
                    <a:pt x="12289" y="5611"/>
                  </a:cubicBezTo>
                  <a:cubicBezTo>
                    <a:pt x="12289" y="5461"/>
                    <a:pt x="12159" y="5306"/>
                    <a:pt x="12212" y="5150"/>
                  </a:cubicBezTo>
                  <a:cubicBezTo>
                    <a:pt x="12237" y="5036"/>
                    <a:pt x="12314" y="5000"/>
                    <a:pt x="12265" y="4881"/>
                  </a:cubicBezTo>
                  <a:cubicBezTo>
                    <a:pt x="12131" y="4923"/>
                    <a:pt x="12082" y="5114"/>
                    <a:pt x="11977" y="5114"/>
                  </a:cubicBezTo>
                  <a:cubicBezTo>
                    <a:pt x="11952" y="5192"/>
                    <a:pt x="11977" y="5264"/>
                    <a:pt x="11952" y="5342"/>
                  </a:cubicBezTo>
                  <a:cubicBezTo>
                    <a:pt x="11924" y="5342"/>
                    <a:pt x="11871" y="5383"/>
                    <a:pt x="11847" y="5342"/>
                  </a:cubicBezTo>
                  <a:cubicBezTo>
                    <a:pt x="11818" y="5611"/>
                    <a:pt x="11794" y="5611"/>
                    <a:pt x="11611" y="5611"/>
                  </a:cubicBezTo>
                  <a:cubicBezTo>
                    <a:pt x="11611" y="5306"/>
                    <a:pt x="11534" y="5264"/>
                    <a:pt x="11351" y="5383"/>
                  </a:cubicBezTo>
                  <a:cubicBezTo>
                    <a:pt x="11298" y="5533"/>
                    <a:pt x="11246" y="5725"/>
                    <a:pt x="11088" y="5725"/>
                  </a:cubicBezTo>
                  <a:cubicBezTo>
                    <a:pt x="11063" y="5880"/>
                    <a:pt x="11270" y="5802"/>
                    <a:pt x="11323" y="5880"/>
                  </a:cubicBezTo>
                  <a:cubicBezTo>
                    <a:pt x="11481" y="5999"/>
                    <a:pt x="11376" y="6305"/>
                    <a:pt x="11453" y="6496"/>
                  </a:cubicBezTo>
                  <a:cubicBezTo>
                    <a:pt x="11664" y="6460"/>
                    <a:pt x="11534" y="7148"/>
                    <a:pt x="11583" y="7304"/>
                  </a:cubicBezTo>
                  <a:cubicBezTo>
                    <a:pt x="11636" y="7495"/>
                    <a:pt x="11769" y="7340"/>
                    <a:pt x="11818" y="7573"/>
                  </a:cubicBezTo>
                  <a:cubicBezTo>
                    <a:pt x="11871" y="7842"/>
                    <a:pt x="11741" y="8189"/>
                    <a:pt x="11741" y="8458"/>
                  </a:cubicBezTo>
                  <a:cubicBezTo>
                    <a:pt x="11871" y="8494"/>
                    <a:pt x="12001" y="8339"/>
                    <a:pt x="12107" y="8380"/>
                  </a:cubicBezTo>
                  <a:cubicBezTo>
                    <a:pt x="12107" y="8494"/>
                    <a:pt x="12184" y="8535"/>
                    <a:pt x="12212" y="8608"/>
                  </a:cubicBezTo>
                  <a:cubicBezTo>
                    <a:pt x="12212" y="8686"/>
                    <a:pt x="12212" y="8805"/>
                    <a:pt x="12184" y="8882"/>
                  </a:cubicBezTo>
                  <a:cubicBezTo>
                    <a:pt x="12131" y="8882"/>
                    <a:pt x="12082" y="8918"/>
                    <a:pt x="12107" y="9032"/>
                  </a:cubicBezTo>
                  <a:cubicBezTo>
                    <a:pt x="12212" y="9074"/>
                    <a:pt x="12265" y="9188"/>
                    <a:pt x="12314" y="9343"/>
                  </a:cubicBezTo>
                  <a:cubicBezTo>
                    <a:pt x="12237" y="9379"/>
                    <a:pt x="12212" y="9571"/>
                    <a:pt x="12212" y="9726"/>
                  </a:cubicBezTo>
                  <a:cubicBezTo>
                    <a:pt x="12054" y="9762"/>
                    <a:pt x="11977" y="9954"/>
                    <a:pt x="11847" y="10031"/>
                  </a:cubicBezTo>
                  <a:cubicBezTo>
                    <a:pt x="11847" y="9840"/>
                    <a:pt x="11688" y="9804"/>
                    <a:pt x="11611" y="9840"/>
                  </a:cubicBezTo>
                  <a:cubicBezTo>
                    <a:pt x="11611" y="9876"/>
                    <a:pt x="11583" y="9954"/>
                    <a:pt x="11583" y="9995"/>
                  </a:cubicBezTo>
                  <a:cubicBezTo>
                    <a:pt x="11400" y="9954"/>
                    <a:pt x="11481" y="9571"/>
                    <a:pt x="11351" y="9457"/>
                  </a:cubicBezTo>
                  <a:cubicBezTo>
                    <a:pt x="11270" y="9343"/>
                    <a:pt x="11116" y="9457"/>
                    <a:pt x="11088" y="9224"/>
                  </a:cubicBezTo>
                  <a:cubicBezTo>
                    <a:pt x="10986" y="9343"/>
                    <a:pt x="10958" y="9493"/>
                    <a:pt x="10933" y="9685"/>
                  </a:cubicBezTo>
                  <a:cubicBezTo>
                    <a:pt x="10880" y="9685"/>
                    <a:pt x="10828" y="9648"/>
                    <a:pt x="10750" y="9648"/>
                  </a:cubicBezTo>
                  <a:cubicBezTo>
                    <a:pt x="10750" y="9415"/>
                    <a:pt x="10880" y="8996"/>
                    <a:pt x="10673" y="8918"/>
                  </a:cubicBezTo>
                  <a:cubicBezTo>
                    <a:pt x="10540" y="8882"/>
                    <a:pt x="10462" y="8882"/>
                    <a:pt x="10490" y="8649"/>
                  </a:cubicBezTo>
                  <a:cubicBezTo>
                    <a:pt x="10803" y="8535"/>
                    <a:pt x="10357" y="7573"/>
                    <a:pt x="10357" y="7340"/>
                  </a:cubicBezTo>
                  <a:cubicBezTo>
                    <a:pt x="10462" y="7381"/>
                    <a:pt x="10568" y="7226"/>
                    <a:pt x="10645" y="7148"/>
                  </a:cubicBezTo>
                  <a:cubicBezTo>
                    <a:pt x="10775" y="6998"/>
                    <a:pt x="10750" y="6801"/>
                    <a:pt x="10775" y="6574"/>
                  </a:cubicBezTo>
                  <a:cubicBezTo>
                    <a:pt x="10909" y="6610"/>
                    <a:pt x="10856" y="6341"/>
                    <a:pt x="11010" y="6382"/>
                  </a:cubicBezTo>
                  <a:cubicBezTo>
                    <a:pt x="11010" y="6268"/>
                    <a:pt x="10958" y="6191"/>
                    <a:pt x="10933" y="6072"/>
                  </a:cubicBezTo>
                  <a:cubicBezTo>
                    <a:pt x="10775" y="6072"/>
                    <a:pt x="10803" y="5725"/>
                    <a:pt x="10803" y="5575"/>
                  </a:cubicBezTo>
                  <a:cubicBezTo>
                    <a:pt x="10803" y="5461"/>
                    <a:pt x="10775" y="5342"/>
                    <a:pt x="10803" y="5264"/>
                  </a:cubicBezTo>
                  <a:cubicBezTo>
                    <a:pt x="10856" y="5114"/>
                    <a:pt x="10958" y="5228"/>
                    <a:pt x="11038" y="5192"/>
                  </a:cubicBezTo>
                  <a:cubicBezTo>
                    <a:pt x="11038" y="5036"/>
                    <a:pt x="10986" y="4767"/>
                    <a:pt x="11168" y="4767"/>
                  </a:cubicBezTo>
                  <a:cubicBezTo>
                    <a:pt x="11298" y="4731"/>
                    <a:pt x="11481" y="4845"/>
                    <a:pt x="11611" y="4731"/>
                  </a:cubicBezTo>
                  <a:cubicBezTo>
                    <a:pt x="11688" y="4690"/>
                    <a:pt x="11717" y="4576"/>
                    <a:pt x="11794" y="4612"/>
                  </a:cubicBezTo>
                  <a:cubicBezTo>
                    <a:pt x="11871" y="4612"/>
                    <a:pt x="11924" y="4612"/>
                    <a:pt x="11977" y="4534"/>
                  </a:cubicBezTo>
                  <a:cubicBezTo>
                    <a:pt x="12054" y="4384"/>
                    <a:pt x="11899" y="4265"/>
                    <a:pt x="11899" y="4115"/>
                  </a:cubicBezTo>
                  <a:lnTo>
                    <a:pt x="11924" y="4115"/>
                  </a:lnTo>
                  <a:cubicBezTo>
                    <a:pt x="11924" y="3996"/>
                    <a:pt x="11924" y="3691"/>
                    <a:pt x="12054" y="3882"/>
                  </a:cubicBezTo>
                  <a:cubicBezTo>
                    <a:pt x="12054" y="3691"/>
                    <a:pt x="12159" y="3535"/>
                    <a:pt x="12184" y="3385"/>
                  </a:cubicBezTo>
                  <a:cubicBezTo>
                    <a:pt x="12314" y="3266"/>
                    <a:pt x="12289" y="2919"/>
                    <a:pt x="12419" y="2805"/>
                  </a:cubicBezTo>
                  <a:cubicBezTo>
                    <a:pt x="12419" y="2728"/>
                    <a:pt x="12419" y="2578"/>
                    <a:pt x="12444" y="2500"/>
                  </a:cubicBezTo>
                  <a:cubicBezTo>
                    <a:pt x="12577" y="2459"/>
                    <a:pt x="12472" y="2190"/>
                    <a:pt x="12679" y="2190"/>
                  </a:cubicBezTo>
                  <a:cubicBezTo>
                    <a:pt x="12655" y="1962"/>
                    <a:pt x="12732" y="1693"/>
                    <a:pt x="12679" y="1460"/>
                  </a:cubicBezTo>
                  <a:cubicBezTo>
                    <a:pt x="12630" y="1232"/>
                    <a:pt x="12497" y="1113"/>
                    <a:pt x="12525" y="885"/>
                  </a:cubicBezTo>
                  <a:cubicBezTo>
                    <a:pt x="12525" y="694"/>
                    <a:pt x="12525" y="616"/>
                    <a:pt x="12395" y="538"/>
                  </a:cubicBezTo>
                  <a:cubicBezTo>
                    <a:pt x="12314" y="538"/>
                    <a:pt x="12212" y="502"/>
                    <a:pt x="12212" y="347"/>
                  </a:cubicBezTo>
                  <a:cubicBezTo>
                    <a:pt x="12082" y="192"/>
                    <a:pt x="12029" y="78"/>
                    <a:pt x="11847" y="78"/>
                  </a:cubicBezTo>
                  <a:cubicBezTo>
                    <a:pt x="11847" y="114"/>
                    <a:pt x="11818" y="155"/>
                    <a:pt x="11818" y="192"/>
                  </a:cubicBezTo>
                  <a:cubicBezTo>
                    <a:pt x="11717" y="192"/>
                    <a:pt x="11583" y="192"/>
                    <a:pt x="11453" y="192"/>
                  </a:cubicBezTo>
                  <a:cubicBezTo>
                    <a:pt x="11351" y="155"/>
                    <a:pt x="11246" y="36"/>
                    <a:pt x="11116" y="36"/>
                  </a:cubicBezTo>
                  <a:cubicBezTo>
                    <a:pt x="11010" y="0"/>
                    <a:pt x="10909" y="78"/>
                    <a:pt x="10803" y="36"/>
                  </a:cubicBezTo>
                  <a:cubicBezTo>
                    <a:pt x="10775" y="36"/>
                    <a:pt x="10750" y="36"/>
                    <a:pt x="10722" y="0"/>
                  </a:cubicBezTo>
                  <a:cubicBezTo>
                    <a:pt x="10673" y="114"/>
                    <a:pt x="10592" y="233"/>
                    <a:pt x="10568" y="305"/>
                  </a:cubicBezTo>
                  <a:lnTo>
                    <a:pt x="10490" y="616"/>
                  </a:lnTo>
                  <a:cubicBezTo>
                    <a:pt x="10227" y="652"/>
                    <a:pt x="9732" y="424"/>
                    <a:pt x="9679" y="999"/>
                  </a:cubicBezTo>
                  <a:cubicBezTo>
                    <a:pt x="9577" y="1077"/>
                    <a:pt x="9447" y="1040"/>
                    <a:pt x="9366" y="1154"/>
                  </a:cubicBezTo>
                  <a:cubicBezTo>
                    <a:pt x="9313" y="1232"/>
                    <a:pt x="9289" y="1310"/>
                    <a:pt x="9236" y="1346"/>
                  </a:cubicBezTo>
                  <a:cubicBezTo>
                    <a:pt x="9106" y="1501"/>
                    <a:pt x="8923" y="1574"/>
                    <a:pt x="8765" y="1574"/>
                  </a:cubicBezTo>
                  <a:cubicBezTo>
                    <a:pt x="8688" y="1806"/>
                    <a:pt x="8428" y="1806"/>
                    <a:pt x="8270" y="1920"/>
                  </a:cubicBezTo>
                  <a:cubicBezTo>
                    <a:pt x="8193" y="1998"/>
                    <a:pt x="8140" y="2076"/>
                    <a:pt x="8091" y="2190"/>
                  </a:cubicBezTo>
                  <a:cubicBezTo>
                    <a:pt x="8010" y="2386"/>
                    <a:pt x="7880" y="2345"/>
                    <a:pt x="7750" y="2386"/>
                  </a:cubicBezTo>
                  <a:cubicBezTo>
                    <a:pt x="7515" y="2459"/>
                    <a:pt x="7332" y="2847"/>
                    <a:pt x="7227" y="3116"/>
                  </a:cubicBezTo>
                  <a:cubicBezTo>
                    <a:pt x="7125" y="3385"/>
                    <a:pt x="6914" y="3499"/>
                    <a:pt x="6707" y="3499"/>
                  </a:cubicBezTo>
                  <a:cubicBezTo>
                    <a:pt x="6577" y="3613"/>
                    <a:pt x="6678" y="3996"/>
                    <a:pt x="6471" y="3960"/>
                  </a:cubicBezTo>
                  <a:cubicBezTo>
                    <a:pt x="6548" y="4307"/>
                    <a:pt x="6629" y="4653"/>
                    <a:pt x="6678" y="5000"/>
                  </a:cubicBezTo>
                  <a:cubicBezTo>
                    <a:pt x="6707" y="5228"/>
                    <a:pt x="6808" y="5342"/>
                    <a:pt x="6942" y="5419"/>
                  </a:cubicBezTo>
                  <a:cubicBezTo>
                    <a:pt x="7177" y="5533"/>
                    <a:pt x="7515" y="5611"/>
                    <a:pt x="7775" y="5575"/>
                  </a:cubicBezTo>
                  <a:cubicBezTo>
                    <a:pt x="7852" y="5533"/>
                    <a:pt x="7905" y="5461"/>
                    <a:pt x="7985" y="5497"/>
                  </a:cubicBezTo>
                  <a:cubicBezTo>
                    <a:pt x="8063" y="5497"/>
                    <a:pt x="8115" y="5575"/>
                    <a:pt x="8193" y="5611"/>
                  </a:cubicBezTo>
                  <a:cubicBezTo>
                    <a:pt x="8245" y="5342"/>
                    <a:pt x="8270" y="5192"/>
                    <a:pt x="8481" y="5228"/>
                  </a:cubicBezTo>
                  <a:cubicBezTo>
                    <a:pt x="8505" y="5383"/>
                    <a:pt x="8428" y="5652"/>
                    <a:pt x="8611" y="5652"/>
                  </a:cubicBezTo>
                  <a:cubicBezTo>
                    <a:pt x="8611" y="5921"/>
                    <a:pt x="8611" y="6191"/>
                    <a:pt x="8583" y="6460"/>
                  </a:cubicBezTo>
                  <a:cubicBezTo>
                    <a:pt x="8505" y="6460"/>
                    <a:pt x="8428" y="6496"/>
                    <a:pt x="8351" y="6496"/>
                  </a:cubicBezTo>
                  <a:cubicBezTo>
                    <a:pt x="8351" y="6460"/>
                    <a:pt x="8323" y="6341"/>
                    <a:pt x="8351" y="6305"/>
                  </a:cubicBezTo>
                  <a:cubicBezTo>
                    <a:pt x="8193" y="6382"/>
                    <a:pt x="8091" y="6537"/>
                    <a:pt x="7933" y="6537"/>
                  </a:cubicBezTo>
                  <a:cubicBezTo>
                    <a:pt x="7722" y="6574"/>
                    <a:pt x="7539" y="6496"/>
                    <a:pt x="7360" y="6537"/>
                  </a:cubicBezTo>
                  <a:cubicBezTo>
                    <a:pt x="7332" y="6651"/>
                    <a:pt x="7307" y="6765"/>
                    <a:pt x="7332" y="6879"/>
                  </a:cubicBezTo>
                  <a:cubicBezTo>
                    <a:pt x="7360" y="7034"/>
                    <a:pt x="7462" y="7071"/>
                    <a:pt x="7462" y="7226"/>
                  </a:cubicBezTo>
                  <a:cubicBezTo>
                    <a:pt x="7490" y="7459"/>
                    <a:pt x="7279" y="7417"/>
                    <a:pt x="7177" y="7417"/>
                  </a:cubicBezTo>
                  <a:cubicBezTo>
                    <a:pt x="7227" y="7687"/>
                    <a:pt x="7332" y="7764"/>
                    <a:pt x="7539" y="7806"/>
                  </a:cubicBezTo>
                  <a:cubicBezTo>
                    <a:pt x="7697" y="7878"/>
                    <a:pt x="7775" y="7997"/>
                    <a:pt x="7775" y="8266"/>
                  </a:cubicBezTo>
                  <a:cubicBezTo>
                    <a:pt x="7750" y="8458"/>
                    <a:pt x="7697" y="8805"/>
                    <a:pt x="7515" y="8727"/>
                  </a:cubicBezTo>
                  <a:cubicBezTo>
                    <a:pt x="7385" y="8686"/>
                    <a:pt x="7360" y="8458"/>
                    <a:pt x="7202" y="8535"/>
                  </a:cubicBezTo>
                  <a:cubicBezTo>
                    <a:pt x="7255" y="8763"/>
                    <a:pt x="7149" y="9685"/>
                    <a:pt x="7360" y="9762"/>
                  </a:cubicBezTo>
                  <a:cubicBezTo>
                    <a:pt x="7360" y="9995"/>
                    <a:pt x="7097" y="9954"/>
                    <a:pt x="7097" y="10150"/>
                  </a:cubicBezTo>
                  <a:cubicBezTo>
                    <a:pt x="6991" y="10187"/>
                    <a:pt x="6942" y="10031"/>
                    <a:pt x="6967" y="9876"/>
                  </a:cubicBezTo>
                  <a:cubicBezTo>
                    <a:pt x="6837" y="9917"/>
                    <a:pt x="6784" y="9804"/>
                    <a:pt x="6678" y="9804"/>
                  </a:cubicBezTo>
                  <a:cubicBezTo>
                    <a:pt x="6678" y="9685"/>
                    <a:pt x="6678" y="9571"/>
                    <a:pt x="6678" y="9493"/>
                  </a:cubicBezTo>
                  <a:lnTo>
                    <a:pt x="6654" y="9534"/>
                  </a:lnTo>
                  <a:cubicBezTo>
                    <a:pt x="6601" y="9571"/>
                    <a:pt x="6524" y="9571"/>
                    <a:pt x="6447" y="9571"/>
                  </a:cubicBezTo>
                  <a:cubicBezTo>
                    <a:pt x="6471" y="9612"/>
                    <a:pt x="6447" y="9685"/>
                    <a:pt x="6447" y="9762"/>
                  </a:cubicBezTo>
                  <a:cubicBezTo>
                    <a:pt x="6288" y="9648"/>
                    <a:pt x="6106" y="9648"/>
                    <a:pt x="5923" y="9612"/>
                  </a:cubicBezTo>
                  <a:cubicBezTo>
                    <a:pt x="5765" y="9534"/>
                    <a:pt x="5610" y="9415"/>
                    <a:pt x="5428" y="9493"/>
                  </a:cubicBezTo>
                  <a:cubicBezTo>
                    <a:pt x="5428" y="9685"/>
                    <a:pt x="5350" y="9954"/>
                    <a:pt x="5245" y="10150"/>
                  </a:cubicBezTo>
                  <a:cubicBezTo>
                    <a:pt x="5168" y="10264"/>
                    <a:pt x="5062" y="10228"/>
                    <a:pt x="4957" y="10301"/>
                  </a:cubicBezTo>
                  <a:cubicBezTo>
                    <a:pt x="4957" y="10420"/>
                    <a:pt x="5034" y="10533"/>
                    <a:pt x="5010" y="10689"/>
                  </a:cubicBezTo>
                  <a:cubicBezTo>
                    <a:pt x="4932" y="10689"/>
                    <a:pt x="4880" y="10725"/>
                    <a:pt x="4855" y="10839"/>
                  </a:cubicBezTo>
                  <a:cubicBezTo>
                    <a:pt x="4697" y="10839"/>
                    <a:pt x="4542" y="10725"/>
                    <a:pt x="4384" y="10803"/>
                  </a:cubicBezTo>
                  <a:cubicBezTo>
                    <a:pt x="4332" y="10916"/>
                    <a:pt x="4384" y="11072"/>
                    <a:pt x="4332" y="11186"/>
                  </a:cubicBezTo>
                  <a:cubicBezTo>
                    <a:pt x="4149" y="11030"/>
                    <a:pt x="4173" y="10839"/>
                    <a:pt x="3913" y="10839"/>
                  </a:cubicBezTo>
                  <a:cubicBezTo>
                    <a:pt x="3889" y="10689"/>
                    <a:pt x="3889" y="9995"/>
                    <a:pt x="4096" y="10187"/>
                  </a:cubicBezTo>
                  <a:cubicBezTo>
                    <a:pt x="4226" y="10264"/>
                    <a:pt x="4279" y="10301"/>
                    <a:pt x="4437" y="10264"/>
                  </a:cubicBezTo>
                  <a:cubicBezTo>
                    <a:pt x="4592" y="10228"/>
                    <a:pt x="4672" y="10109"/>
                    <a:pt x="4827" y="10031"/>
                  </a:cubicBezTo>
                  <a:cubicBezTo>
                    <a:pt x="4802" y="9876"/>
                    <a:pt x="4644" y="9917"/>
                    <a:pt x="4620" y="9726"/>
                  </a:cubicBezTo>
                  <a:cubicBezTo>
                    <a:pt x="4592" y="9612"/>
                    <a:pt x="4672" y="9457"/>
                    <a:pt x="4672" y="9302"/>
                  </a:cubicBezTo>
                  <a:cubicBezTo>
                    <a:pt x="4697" y="9032"/>
                    <a:pt x="4567" y="9146"/>
                    <a:pt x="4567" y="9032"/>
                  </a:cubicBezTo>
                  <a:cubicBezTo>
                    <a:pt x="4542" y="8882"/>
                    <a:pt x="4592" y="8649"/>
                    <a:pt x="4697" y="8608"/>
                  </a:cubicBezTo>
                  <a:cubicBezTo>
                    <a:pt x="4957" y="8996"/>
                    <a:pt x="4985" y="8380"/>
                    <a:pt x="4957" y="8147"/>
                  </a:cubicBezTo>
                  <a:cubicBezTo>
                    <a:pt x="4880" y="8147"/>
                    <a:pt x="4802" y="8147"/>
                    <a:pt x="4750" y="8111"/>
                  </a:cubicBezTo>
                  <a:cubicBezTo>
                    <a:pt x="4722" y="7878"/>
                    <a:pt x="4750" y="7687"/>
                    <a:pt x="4750" y="7495"/>
                  </a:cubicBezTo>
                  <a:cubicBezTo>
                    <a:pt x="4542" y="7459"/>
                    <a:pt x="4490" y="7495"/>
                    <a:pt x="4360" y="7614"/>
                  </a:cubicBezTo>
                  <a:cubicBezTo>
                    <a:pt x="4279" y="7687"/>
                    <a:pt x="4043" y="7956"/>
                    <a:pt x="4096" y="7614"/>
                  </a:cubicBezTo>
                  <a:cubicBezTo>
                    <a:pt x="3889" y="7573"/>
                    <a:pt x="3629" y="7536"/>
                    <a:pt x="3418" y="7495"/>
                  </a:cubicBezTo>
                  <a:cubicBezTo>
                    <a:pt x="3235" y="7417"/>
                    <a:pt x="3288" y="7112"/>
                    <a:pt x="3471" y="7112"/>
                  </a:cubicBezTo>
                  <a:cubicBezTo>
                    <a:pt x="3471" y="6957"/>
                    <a:pt x="3418" y="6688"/>
                    <a:pt x="3601" y="6729"/>
                  </a:cubicBezTo>
                  <a:cubicBezTo>
                    <a:pt x="3629" y="6537"/>
                    <a:pt x="3629" y="6382"/>
                    <a:pt x="3629" y="6191"/>
                  </a:cubicBezTo>
                  <a:cubicBezTo>
                    <a:pt x="3471" y="6191"/>
                    <a:pt x="3235" y="6113"/>
                    <a:pt x="3130" y="6305"/>
                  </a:cubicBezTo>
                  <a:cubicBezTo>
                    <a:pt x="3081" y="6496"/>
                    <a:pt x="3130" y="6688"/>
                    <a:pt x="3000" y="6801"/>
                  </a:cubicBezTo>
                  <a:cubicBezTo>
                    <a:pt x="2898" y="6879"/>
                    <a:pt x="2715" y="6879"/>
                    <a:pt x="2635" y="6729"/>
                  </a:cubicBezTo>
                  <a:cubicBezTo>
                    <a:pt x="2585" y="6610"/>
                    <a:pt x="2585" y="6418"/>
                    <a:pt x="2480" y="6382"/>
                  </a:cubicBezTo>
                  <a:cubicBezTo>
                    <a:pt x="2269" y="6801"/>
                    <a:pt x="2740" y="7112"/>
                    <a:pt x="2740" y="7536"/>
                  </a:cubicBezTo>
                  <a:cubicBezTo>
                    <a:pt x="2635" y="7573"/>
                    <a:pt x="2610" y="7417"/>
                    <a:pt x="2533" y="7340"/>
                  </a:cubicBezTo>
                  <a:cubicBezTo>
                    <a:pt x="2480" y="7226"/>
                    <a:pt x="2403" y="7340"/>
                    <a:pt x="2427" y="7148"/>
                  </a:cubicBezTo>
                  <a:cubicBezTo>
                    <a:pt x="2167" y="7071"/>
                    <a:pt x="2350" y="7459"/>
                    <a:pt x="2350" y="7614"/>
                  </a:cubicBezTo>
                  <a:cubicBezTo>
                    <a:pt x="2350" y="7764"/>
                    <a:pt x="2192" y="7764"/>
                    <a:pt x="2139" y="7878"/>
                  </a:cubicBezTo>
                  <a:cubicBezTo>
                    <a:pt x="2087" y="7997"/>
                    <a:pt x="2139" y="8147"/>
                    <a:pt x="2139" y="8266"/>
                  </a:cubicBezTo>
                  <a:cubicBezTo>
                    <a:pt x="2217" y="8303"/>
                    <a:pt x="2350" y="8339"/>
                    <a:pt x="2375" y="8458"/>
                  </a:cubicBezTo>
                  <a:cubicBezTo>
                    <a:pt x="2269" y="8535"/>
                    <a:pt x="2350" y="8727"/>
                    <a:pt x="2297" y="8882"/>
                  </a:cubicBezTo>
                  <a:cubicBezTo>
                    <a:pt x="2269" y="8996"/>
                    <a:pt x="2192" y="9074"/>
                    <a:pt x="2139" y="9188"/>
                  </a:cubicBezTo>
                  <a:cubicBezTo>
                    <a:pt x="2269" y="9188"/>
                    <a:pt x="2427" y="9188"/>
                    <a:pt x="2557" y="9188"/>
                  </a:cubicBezTo>
                  <a:cubicBezTo>
                    <a:pt x="2557" y="9379"/>
                    <a:pt x="2557" y="9612"/>
                    <a:pt x="2610" y="9762"/>
                  </a:cubicBezTo>
                  <a:cubicBezTo>
                    <a:pt x="2663" y="9917"/>
                    <a:pt x="2715" y="10073"/>
                    <a:pt x="2635" y="10228"/>
                  </a:cubicBezTo>
                  <a:cubicBezTo>
                    <a:pt x="2557" y="10342"/>
                    <a:pt x="2480" y="10420"/>
                    <a:pt x="2480" y="10611"/>
                  </a:cubicBezTo>
                  <a:cubicBezTo>
                    <a:pt x="2452" y="10761"/>
                    <a:pt x="2480" y="10953"/>
                    <a:pt x="2480" y="11108"/>
                  </a:cubicBezTo>
                  <a:cubicBezTo>
                    <a:pt x="2480" y="11377"/>
                    <a:pt x="2452" y="11688"/>
                    <a:pt x="2269" y="11838"/>
                  </a:cubicBezTo>
                  <a:cubicBezTo>
                    <a:pt x="2062" y="12029"/>
                    <a:pt x="1774" y="12071"/>
                    <a:pt x="1542" y="12185"/>
                  </a:cubicBezTo>
                  <a:cubicBezTo>
                    <a:pt x="1542" y="12418"/>
                    <a:pt x="1619" y="12490"/>
                    <a:pt x="1489" y="12645"/>
                  </a:cubicBezTo>
                  <a:cubicBezTo>
                    <a:pt x="1567" y="12723"/>
                    <a:pt x="2009" y="12914"/>
                    <a:pt x="1879" y="13106"/>
                  </a:cubicBezTo>
                  <a:cubicBezTo>
                    <a:pt x="1697" y="13375"/>
                    <a:pt x="1384" y="13225"/>
                    <a:pt x="1226" y="13567"/>
                  </a:cubicBezTo>
                  <a:cubicBezTo>
                    <a:pt x="1201" y="13530"/>
                    <a:pt x="1018" y="13417"/>
                    <a:pt x="994" y="13530"/>
                  </a:cubicBezTo>
                  <a:cubicBezTo>
                    <a:pt x="994" y="13567"/>
                    <a:pt x="994" y="13567"/>
                    <a:pt x="966" y="13567"/>
                  </a:cubicBezTo>
                  <a:cubicBezTo>
                    <a:pt x="941" y="13530"/>
                    <a:pt x="941" y="13530"/>
                    <a:pt x="913" y="13530"/>
                  </a:cubicBezTo>
                  <a:cubicBezTo>
                    <a:pt x="913" y="13644"/>
                    <a:pt x="888" y="13722"/>
                    <a:pt x="888" y="13800"/>
                  </a:cubicBezTo>
                  <a:cubicBezTo>
                    <a:pt x="888" y="13991"/>
                    <a:pt x="888" y="14224"/>
                    <a:pt x="1043" y="14302"/>
                  </a:cubicBezTo>
                  <a:cubicBezTo>
                    <a:pt x="1173" y="14338"/>
                    <a:pt x="1278" y="14260"/>
                    <a:pt x="1254" y="14529"/>
                  </a:cubicBezTo>
                  <a:cubicBezTo>
                    <a:pt x="1254" y="14762"/>
                    <a:pt x="1148" y="14954"/>
                    <a:pt x="1043" y="15104"/>
                  </a:cubicBezTo>
                  <a:cubicBezTo>
                    <a:pt x="913" y="15295"/>
                    <a:pt x="860" y="15259"/>
                    <a:pt x="653" y="15259"/>
                  </a:cubicBezTo>
                  <a:cubicBezTo>
                    <a:pt x="628" y="15373"/>
                    <a:pt x="576" y="15528"/>
                    <a:pt x="495" y="15606"/>
                  </a:cubicBezTo>
                  <a:cubicBezTo>
                    <a:pt x="393" y="15761"/>
                    <a:pt x="263" y="15606"/>
                    <a:pt x="130" y="15647"/>
                  </a:cubicBezTo>
                  <a:cubicBezTo>
                    <a:pt x="52" y="16217"/>
                    <a:pt x="706" y="15761"/>
                    <a:pt x="653" y="16372"/>
                  </a:cubicBezTo>
                  <a:cubicBezTo>
                    <a:pt x="628" y="16372"/>
                    <a:pt x="-155" y="16372"/>
                    <a:pt x="28" y="16677"/>
                  </a:cubicBezTo>
                  <a:cubicBezTo>
                    <a:pt x="105" y="16869"/>
                    <a:pt x="158" y="17024"/>
                    <a:pt x="235" y="17216"/>
                  </a:cubicBezTo>
                  <a:cubicBezTo>
                    <a:pt x="263" y="17330"/>
                    <a:pt x="130" y="17521"/>
                    <a:pt x="158" y="17713"/>
                  </a:cubicBezTo>
                  <a:cubicBezTo>
                    <a:pt x="158" y="17832"/>
                    <a:pt x="182" y="17904"/>
                    <a:pt x="235" y="17982"/>
                  </a:cubicBezTo>
                  <a:cubicBezTo>
                    <a:pt x="312" y="18023"/>
                    <a:pt x="393" y="18101"/>
                    <a:pt x="470" y="18137"/>
                  </a:cubicBezTo>
                  <a:cubicBezTo>
                    <a:pt x="730" y="18251"/>
                    <a:pt x="681" y="17832"/>
                    <a:pt x="860" y="17832"/>
                  </a:cubicBezTo>
                  <a:cubicBezTo>
                    <a:pt x="888" y="17832"/>
                    <a:pt x="1148" y="18215"/>
                    <a:pt x="1148" y="18179"/>
                  </a:cubicBezTo>
                  <a:cubicBezTo>
                    <a:pt x="1173" y="18525"/>
                    <a:pt x="1148" y="18867"/>
                    <a:pt x="1331" y="19136"/>
                  </a:cubicBezTo>
                  <a:cubicBezTo>
                    <a:pt x="1514" y="19405"/>
                    <a:pt x="1827" y="19136"/>
                    <a:pt x="2034" y="19178"/>
                  </a:cubicBezTo>
                  <a:cubicBezTo>
                    <a:pt x="2297" y="19214"/>
                    <a:pt x="2403" y="19328"/>
                    <a:pt x="2505" y="19674"/>
                  </a:cubicBezTo>
                  <a:cubicBezTo>
                    <a:pt x="2610" y="19985"/>
                    <a:pt x="2663" y="20177"/>
                    <a:pt x="2898" y="20135"/>
                  </a:cubicBezTo>
                  <a:cubicBezTo>
                    <a:pt x="3028" y="20135"/>
                    <a:pt x="3105" y="20254"/>
                    <a:pt x="3211" y="20213"/>
                  </a:cubicBezTo>
                  <a:cubicBezTo>
                    <a:pt x="3341" y="20177"/>
                    <a:pt x="3418" y="20135"/>
                    <a:pt x="3548" y="20254"/>
                  </a:cubicBezTo>
                  <a:cubicBezTo>
                    <a:pt x="3783" y="20404"/>
                    <a:pt x="4096" y="20213"/>
                    <a:pt x="4360" y="20254"/>
                  </a:cubicBezTo>
                  <a:cubicBezTo>
                    <a:pt x="4490" y="20254"/>
                    <a:pt x="4567" y="20213"/>
                    <a:pt x="4644" y="20404"/>
                  </a:cubicBezTo>
                  <a:cubicBezTo>
                    <a:pt x="4672" y="20482"/>
                    <a:pt x="4802" y="20482"/>
                    <a:pt x="4880" y="20523"/>
                  </a:cubicBezTo>
                  <a:cubicBezTo>
                    <a:pt x="5010" y="20596"/>
                    <a:pt x="5034" y="21176"/>
                    <a:pt x="4985" y="21367"/>
                  </a:cubicBezTo>
                  <a:cubicBezTo>
                    <a:pt x="4957" y="21367"/>
                    <a:pt x="4957" y="21367"/>
                    <a:pt x="4957" y="21367"/>
                  </a:cubicBezTo>
                  <a:cubicBezTo>
                    <a:pt x="4957" y="21600"/>
                    <a:pt x="5270" y="21522"/>
                    <a:pt x="5375" y="21522"/>
                  </a:cubicBezTo>
                  <a:cubicBezTo>
                    <a:pt x="5452" y="21522"/>
                    <a:pt x="5533" y="21559"/>
                    <a:pt x="5610" y="21522"/>
                  </a:cubicBezTo>
                  <a:cubicBezTo>
                    <a:pt x="5716" y="21522"/>
                    <a:pt x="5663" y="21331"/>
                    <a:pt x="5688" y="21212"/>
                  </a:cubicBezTo>
                  <a:cubicBezTo>
                    <a:pt x="5765" y="21212"/>
                    <a:pt x="5870" y="21289"/>
                    <a:pt x="5948" y="21253"/>
                  </a:cubicBezTo>
                  <a:cubicBezTo>
                    <a:pt x="6028" y="21212"/>
                    <a:pt x="6081" y="21062"/>
                    <a:pt x="6158" y="21098"/>
                  </a:cubicBezTo>
                  <a:cubicBezTo>
                    <a:pt x="6183" y="20906"/>
                    <a:pt x="6130" y="20865"/>
                    <a:pt x="6028" y="20787"/>
                  </a:cubicBezTo>
                  <a:cubicBezTo>
                    <a:pt x="6081" y="20673"/>
                    <a:pt x="6158" y="20482"/>
                    <a:pt x="6288" y="20482"/>
                  </a:cubicBezTo>
                  <a:cubicBezTo>
                    <a:pt x="6288" y="20368"/>
                    <a:pt x="6341" y="20368"/>
                    <a:pt x="6394" y="20327"/>
                  </a:cubicBezTo>
                  <a:cubicBezTo>
                    <a:pt x="6496" y="20254"/>
                    <a:pt x="6496" y="20063"/>
                    <a:pt x="6471" y="19944"/>
                  </a:cubicBezTo>
                  <a:cubicBezTo>
                    <a:pt x="6601" y="19907"/>
                    <a:pt x="6629" y="19830"/>
                    <a:pt x="6629" y="19674"/>
                  </a:cubicBezTo>
                  <a:cubicBezTo>
                    <a:pt x="6808" y="19674"/>
                    <a:pt x="6914" y="19519"/>
                    <a:pt x="7072" y="19483"/>
                  </a:cubicBezTo>
                  <a:cubicBezTo>
                    <a:pt x="7149" y="19447"/>
                    <a:pt x="7385" y="19405"/>
                    <a:pt x="7385" y="19597"/>
                  </a:cubicBezTo>
                  <a:cubicBezTo>
                    <a:pt x="7437" y="19519"/>
                    <a:pt x="7539" y="19561"/>
                    <a:pt x="7620" y="19561"/>
                  </a:cubicBezTo>
                  <a:cubicBezTo>
                    <a:pt x="7750" y="19291"/>
                    <a:pt x="7852" y="19136"/>
                    <a:pt x="8115" y="19214"/>
                  </a:cubicBezTo>
                  <a:cubicBezTo>
                    <a:pt x="8351" y="19291"/>
                    <a:pt x="8375" y="19830"/>
                    <a:pt x="8533" y="20099"/>
                  </a:cubicBezTo>
                  <a:cubicBezTo>
                    <a:pt x="8481" y="20099"/>
                    <a:pt x="8428" y="20135"/>
                    <a:pt x="8400" y="20213"/>
                  </a:cubicBezTo>
                  <a:cubicBezTo>
                    <a:pt x="8400" y="20177"/>
                    <a:pt x="8375" y="20099"/>
                    <a:pt x="8375" y="20063"/>
                  </a:cubicBezTo>
                  <a:cubicBezTo>
                    <a:pt x="8298" y="20135"/>
                    <a:pt x="8140" y="20063"/>
                    <a:pt x="8038" y="20063"/>
                  </a:cubicBezTo>
                  <a:cubicBezTo>
                    <a:pt x="8091" y="20213"/>
                    <a:pt x="8115" y="20637"/>
                    <a:pt x="8245" y="20673"/>
                  </a:cubicBezTo>
                  <a:cubicBezTo>
                    <a:pt x="8245" y="20596"/>
                    <a:pt x="8351" y="20290"/>
                    <a:pt x="8400" y="20482"/>
                  </a:cubicBezTo>
                  <a:cubicBezTo>
                    <a:pt x="8505" y="20673"/>
                    <a:pt x="8533" y="20596"/>
                    <a:pt x="8663" y="20637"/>
                  </a:cubicBezTo>
                  <a:cubicBezTo>
                    <a:pt x="9053" y="20751"/>
                    <a:pt x="9342" y="20446"/>
                    <a:pt x="9679" y="20446"/>
                  </a:cubicBezTo>
                  <a:cubicBezTo>
                    <a:pt x="9707" y="20213"/>
                    <a:pt x="9862" y="19944"/>
                    <a:pt x="10044" y="20099"/>
                  </a:cubicBezTo>
                  <a:cubicBezTo>
                    <a:pt x="10125" y="20135"/>
                    <a:pt x="10202" y="20213"/>
                    <a:pt x="10280" y="20177"/>
                  </a:cubicBezTo>
                  <a:cubicBezTo>
                    <a:pt x="10357" y="20099"/>
                    <a:pt x="10332" y="19907"/>
                    <a:pt x="10438" y="19944"/>
                  </a:cubicBezTo>
                  <a:cubicBezTo>
                    <a:pt x="10438" y="20099"/>
                    <a:pt x="10410" y="20213"/>
                    <a:pt x="10438" y="20327"/>
                  </a:cubicBezTo>
                  <a:cubicBezTo>
                    <a:pt x="10490" y="20523"/>
                    <a:pt x="10620" y="20368"/>
                    <a:pt x="10645" y="20254"/>
                  </a:cubicBezTo>
                  <a:cubicBezTo>
                    <a:pt x="10803" y="20213"/>
                    <a:pt x="10909" y="20482"/>
                    <a:pt x="11038" y="20560"/>
                  </a:cubicBezTo>
                  <a:cubicBezTo>
                    <a:pt x="11246" y="20715"/>
                    <a:pt x="11481" y="20523"/>
                    <a:pt x="11688" y="20523"/>
                  </a:cubicBezTo>
                  <a:cubicBezTo>
                    <a:pt x="11688" y="20368"/>
                    <a:pt x="11688" y="20254"/>
                    <a:pt x="11688" y="20099"/>
                  </a:cubicBezTo>
                  <a:cubicBezTo>
                    <a:pt x="11847" y="20063"/>
                    <a:pt x="12001" y="20213"/>
                    <a:pt x="12159" y="20213"/>
                  </a:cubicBezTo>
                  <a:cubicBezTo>
                    <a:pt x="12159" y="20177"/>
                    <a:pt x="12159" y="20135"/>
                    <a:pt x="12159" y="20063"/>
                  </a:cubicBezTo>
                  <a:cubicBezTo>
                    <a:pt x="12212" y="20063"/>
                    <a:pt x="12265" y="20063"/>
                    <a:pt x="12314" y="20063"/>
                  </a:cubicBezTo>
                  <a:cubicBezTo>
                    <a:pt x="12342" y="19944"/>
                    <a:pt x="12367" y="19597"/>
                    <a:pt x="12497" y="19752"/>
                  </a:cubicBezTo>
                  <a:cubicBezTo>
                    <a:pt x="12602" y="19866"/>
                    <a:pt x="12577" y="20063"/>
                    <a:pt x="12760" y="20063"/>
                  </a:cubicBezTo>
                  <a:cubicBezTo>
                    <a:pt x="12890" y="20063"/>
                    <a:pt x="13020" y="20099"/>
                    <a:pt x="13020" y="20327"/>
                  </a:cubicBezTo>
                  <a:cubicBezTo>
                    <a:pt x="13020" y="20523"/>
                    <a:pt x="13333" y="20368"/>
                    <a:pt x="13385" y="20368"/>
                  </a:cubicBezTo>
                  <a:cubicBezTo>
                    <a:pt x="13593" y="20327"/>
                    <a:pt x="13698" y="20368"/>
                    <a:pt x="13881" y="20523"/>
                  </a:cubicBezTo>
                  <a:cubicBezTo>
                    <a:pt x="14011" y="20596"/>
                    <a:pt x="14169" y="20596"/>
                    <a:pt x="14323" y="20560"/>
                  </a:cubicBezTo>
                  <a:cubicBezTo>
                    <a:pt x="14482" y="20560"/>
                    <a:pt x="14534" y="20523"/>
                    <a:pt x="14636" y="20368"/>
                  </a:cubicBezTo>
                  <a:cubicBezTo>
                    <a:pt x="14664" y="20327"/>
                    <a:pt x="14742" y="20254"/>
                    <a:pt x="14766" y="20290"/>
                  </a:cubicBezTo>
                  <a:cubicBezTo>
                    <a:pt x="14847" y="20404"/>
                    <a:pt x="14872" y="20404"/>
                    <a:pt x="14977" y="20404"/>
                  </a:cubicBezTo>
                  <a:cubicBezTo>
                    <a:pt x="15002" y="20523"/>
                    <a:pt x="15132" y="20523"/>
                    <a:pt x="15184" y="20673"/>
                  </a:cubicBezTo>
                  <a:cubicBezTo>
                    <a:pt x="15262" y="20984"/>
                    <a:pt x="15420" y="21253"/>
                    <a:pt x="15655" y="21289"/>
                  </a:cubicBezTo>
                  <a:cubicBezTo>
                    <a:pt x="15732" y="21331"/>
                    <a:pt x="15838" y="21331"/>
                    <a:pt x="15890" y="21403"/>
                  </a:cubicBezTo>
                  <a:cubicBezTo>
                    <a:pt x="16150" y="21062"/>
                    <a:pt x="16150" y="20177"/>
                    <a:pt x="16175" y="19866"/>
                  </a:cubicBezTo>
                </a:path>
              </a:pathLst>
            </a:custGeom>
            <a:solidFill>
              <a:schemeClr val="accent1"/>
            </a:solid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4" name="Shape 2695"/>
            <p:cNvSpPr/>
            <p:nvPr/>
          </p:nvSpPr>
          <p:spPr>
            <a:xfrm>
              <a:off x="0" y="3868409"/>
              <a:ext cx="1856013" cy="1511142"/>
            </a:xfrm>
            <a:custGeom>
              <a:avLst/>
              <a:gdLst/>
              <a:ahLst/>
              <a:cxnLst>
                <a:cxn ang="0">
                  <a:pos x="wd2" y="hd2"/>
                </a:cxn>
                <a:cxn ang="5400000">
                  <a:pos x="wd2" y="hd2"/>
                </a:cxn>
                <a:cxn ang="10800000">
                  <a:pos x="wd2" y="hd2"/>
                </a:cxn>
                <a:cxn ang="16200000">
                  <a:pos x="wd2" y="hd2"/>
                </a:cxn>
              </a:cxnLst>
              <a:rect l="0" t="0" r="r" b="b"/>
              <a:pathLst>
                <a:path w="21570" h="21487" extrusionOk="0">
                  <a:moveTo>
                    <a:pt x="15390" y="20012"/>
                  </a:moveTo>
                  <a:lnTo>
                    <a:pt x="15390" y="20055"/>
                  </a:lnTo>
                  <a:cubicBezTo>
                    <a:pt x="15652" y="20147"/>
                    <a:pt x="16136" y="20647"/>
                    <a:pt x="16171" y="20881"/>
                  </a:cubicBezTo>
                  <a:cubicBezTo>
                    <a:pt x="16211" y="21109"/>
                    <a:pt x="15985" y="21017"/>
                    <a:pt x="15874" y="21017"/>
                  </a:cubicBezTo>
                  <a:cubicBezTo>
                    <a:pt x="15838" y="21152"/>
                    <a:pt x="15722" y="21109"/>
                    <a:pt x="15687" y="21201"/>
                  </a:cubicBezTo>
                  <a:cubicBezTo>
                    <a:pt x="15687" y="21430"/>
                    <a:pt x="15949" y="21380"/>
                    <a:pt x="16025" y="21380"/>
                  </a:cubicBezTo>
                  <a:cubicBezTo>
                    <a:pt x="16025" y="21337"/>
                    <a:pt x="16060" y="21294"/>
                    <a:pt x="16060" y="21245"/>
                  </a:cubicBezTo>
                  <a:cubicBezTo>
                    <a:pt x="16100" y="21245"/>
                    <a:pt x="16136" y="21245"/>
                    <a:pt x="16171" y="21245"/>
                  </a:cubicBezTo>
                  <a:cubicBezTo>
                    <a:pt x="16211" y="21245"/>
                    <a:pt x="16211" y="21245"/>
                    <a:pt x="16211" y="21245"/>
                  </a:cubicBezTo>
                  <a:cubicBezTo>
                    <a:pt x="16211" y="21337"/>
                    <a:pt x="16211" y="21380"/>
                    <a:pt x="16211" y="21473"/>
                  </a:cubicBezTo>
                  <a:cubicBezTo>
                    <a:pt x="16322" y="21430"/>
                    <a:pt x="16433" y="21522"/>
                    <a:pt x="16549" y="21473"/>
                  </a:cubicBezTo>
                  <a:cubicBezTo>
                    <a:pt x="16584" y="21473"/>
                    <a:pt x="16625" y="21337"/>
                    <a:pt x="16660" y="21337"/>
                  </a:cubicBezTo>
                  <a:cubicBezTo>
                    <a:pt x="16736" y="21337"/>
                    <a:pt x="16811" y="21337"/>
                    <a:pt x="16922" y="21337"/>
                  </a:cubicBezTo>
                  <a:cubicBezTo>
                    <a:pt x="16922" y="21152"/>
                    <a:pt x="16887" y="20788"/>
                    <a:pt x="17033" y="20696"/>
                  </a:cubicBezTo>
                  <a:cubicBezTo>
                    <a:pt x="17184" y="20604"/>
                    <a:pt x="17073" y="20326"/>
                    <a:pt x="17109" y="20147"/>
                  </a:cubicBezTo>
                  <a:cubicBezTo>
                    <a:pt x="17184" y="19962"/>
                    <a:pt x="17406" y="19321"/>
                    <a:pt x="17073" y="19278"/>
                  </a:cubicBezTo>
                  <a:cubicBezTo>
                    <a:pt x="17109" y="19136"/>
                    <a:pt x="17184" y="19050"/>
                    <a:pt x="17184" y="18958"/>
                  </a:cubicBezTo>
                  <a:cubicBezTo>
                    <a:pt x="17371" y="18908"/>
                    <a:pt x="17335" y="19050"/>
                    <a:pt x="17446" y="19186"/>
                  </a:cubicBezTo>
                  <a:cubicBezTo>
                    <a:pt x="17557" y="19321"/>
                    <a:pt x="17708" y="19278"/>
                    <a:pt x="17860" y="19321"/>
                  </a:cubicBezTo>
                  <a:cubicBezTo>
                    <a:pt x="17860" y="19414"/>
                    <a:pt x="17860" y="19506"/>
                    <a:pt x="17860" y="19642"/>
                  </a:cubicBezTo>
                  <a:cubicBezTo>
                    <a:pt x="18006" y="19599"/>
                    <a:pt x="18046" y="19691"/>
                    <a:pt x="18122" y="19827"/>
                  </a:cubicBezTo>
                  <a:cubicBezTo>
                    <a:pt x="18197" y="19506"/>
                    <a:pt x="18646" y="19777"/>
                    <a:pt x="18646" y="19414"/>
                  </a:cubicBezTo>
                  <a:cubicBezTo>
                    <a:pt x="18646" y="19321"/>
                    <a:pt x="18530" y="19229"/>
                    <a:pt x="18570" y="19136"/>
                  </a:cubicBezTo>
                  <a:cubicBezTo>
                    <a:pt x="18570" y="19050"/>
                    <a:pt x="18943" y="19050"/>
                    <a:pt x="19019" y="19050"/>
                  </a:cubicBezTo>
                  <a:cubicBezTo>
                    <a:pt x="19054" y="18495"/>
                    <a:pt x="18979" y="18132"/>
                    <a:pt x="18646" y="17768"/>
                  </a:cubicBezTo>
                  <a:cubicBezTo>
                    <a:pt x="18455" y="17583"/>
                    <a:pt x="18455" y="17447"/>
                    <a:pt x="18197" y="17447"/>
                  </a:cubicBezTo>
                  <a:cubicBezTo>
                    <a:pt x="18157" y="17447"/>
                    <a:pt x="18006" y="17447"/>
                    <a:pt x="17971" y="17398"/>
                  </a:cubicBezTo>
                  <a:cubicBezTo>
                    <a:pt x="17971" y="17355"/>
                    <a:pt x="17930" y="17213"/>
                    <a:pt x="17930" y="17213"/>
                  </a:cubicBezTo>
                  <a:cubicBezTo>
                    <a:pt x="18122" y="17213"/>
                    <a:pt x="18268" y="17306"/>
                    <a:pt x="18419" y="17213"/>
                  </a:cubicBezTo>
                  <a:cubicBezTo>
                    <a:pt x="18530" y="17213"/>
                    <a:pt x="18606" y="17127"/>
                    <a:pt x="18717" y="17077"/>
                  </a:cubicBezTo>
                  <a:cubicBezTo>
                    <a:pt x="18868" y="17034"/>
                    <a:pt x="18792" y="16806"/>
                    <a:pt x="18868" y="16664"/>
                  </a:cubicBezTo>
                  <a:cubicBezTo>
                    <a:pt x="18979" y="16436"/>
                    <a:pt x="19281" y="16529"/>
                    <a:pt x="19432" y="16486"/>
                  </a:cubicBezTo>
                  <a:cubicBezTo>
                    <a:pt x="19432" y="16393"/>
                    <a:pt x="19468" y="16301"/>
                    <a:pt x="19468" y="16258"/>
                  </a:cubicBezTo>
                  <a:cubicBezTo>
                    <a:pt x="19579" y="16258"/>
                    <a:pt x="19695" y="16258"/>
                    <a:pt x="19805" y="16165"/>
                  </a:cubicBezTo>
                  <a:cubicBezTo>
                    <a:pt x="19841" y="16116"/>
                    <a:pt x="19881" y="16030"/>
                    <a:pt x="19916" y="15980"/>
                  </a:cubicBezTo>
                  <a:cubicBezTo>
                    <a:pt x="20068" y="15937"/>
                    <a:pt x="20178" y="16030"/>
                    <a:pt x="20330" y="16030"/>
                  </a:cubicBezTo>
                  <a:cubicBezTo>
                    <a:pt x="20441" y="16030"/>
                    <a:pt x="20552" y="15888"/>
                    <a:pt x="20667" y="15937"/>
                  </a:cubicBezTo>
                  <a:cubicBezTo>
                    <a:pt x="20441" y="15660"/>
                    <a:pt x="19841" y="15296"/>
                    <a:pt x="19543" y="15660"/>
                  </a:cubicBezTo>
                  <a:cubicBezTo>
                    <a:pt x="19054" y="16165"/>
                    <a:pt x="19241" y="15296"/>
                    <a:pt x="18943" y="15296"/>
                  </a:cubicBezTo>
                  <a:cubicBezTo>
                    <a:pt x="18943" y="15204"/>
                    <a:pt x="19054" y="14975"/>
                    <a:pt x="19130" y="14975"/>
                  </a:cubicBezTo>
                  <a:cubicBezTo>
                    <a:pt x="19130" y="14834"/>
                    <a:pt x="19130" y="14747"/>
                    <a:pt x="19130" y="14606"/>
                  </a:cubicBezTo>
                  <a:cubicBezTo>
                    <a:pt x="19019" y="14562"/>
                    <a:pt x="18868" y="14562"/>
                    <a:pt x="18943" y="14377"/>
                  </a:cubicBezTo>
                  <a:cubicBezTo>
                    <a:pt x="19054" y="14377"/>
                    <a:pt x="19165" y="14427"/>
                    <a:pt x="19281" y="14377"/>
                  </a:cubicBezTo>
                  <a:cubicBezTo>
                    <a:pt x="19392" y="14334"/>
                    <a:pt x="19392" y="14106"/>
                    <a:pt x="19579" y="14057"/>
                  </a:cubicBezTo>
                  <a:cubicBezTo>
                    <a:pt x="19654" y="14057"/>
                    <a:pt x="19730" y="14014"/>
                    <a:pt x="19805" y="14014"/>
                  </a:cubicBezTo>
                  <a:cubicBezTo>
                    <a:pt x="19881" y="14014"/>
                    <a:pt x="19952" y="13921"/>
                    <a:pt x="20068" y="13872"/>
                  </a:cubicBezTo>
                  <a:lnTo>
                    <a:pt x="20103" y="13872"/>
                  </a:lnTo>
                  <a:cubicBezTo>
                    <a:pt x="20027" y="13780"/>
                    <a:pt x="19992" y="13693"/>
                    <a:pt x="19992" y="13551"/>
                  </a:cubicBezTo>
                  <a:cubicBezTo>
                    <a:pt x="19952" y="13323"/>
                    <a:pt x="20143" y="13095"/>
                    <a:pt x="20103" y="12960"/>
                  </a:cubicBezTo>
                  <a:cubicBezTo>
                    <a:pt x="19992" y="12732"/>
                    <a:pt x="19916" y="12547"/>
                    <a:pt x="19805" y="12319"/>
                  </a:cubicBezTo>
                  <a:cubicBezTo>
                    <a:pt x="19543" y="11955"/>
                    <a:pt x="20667" y="11955"/>
                    <a:pt x="20703" y="11955"/>
                  </a:cubicBezTo>
                  <a:cubicBezTo>
                    <a:pt x="20778" y="11227"/>
                    <a:pt x="19841" y="11770"/>
                    <a:pt x="19952" y="11092"/>
                  </a:cubicBezTo>
                  <a:cubicBezTo>
                    <a:pt x="20143" y="11043"/>
                    <a:pt x="20330" y="11227"/>
                    <a:pt x="20476" y="11043"/>
                  </a:cubicBezTo>
                  <a:cubicBezTo>
                    <a:pt x="20592" y="10950"/>
                    <a:pt x="20667" y="10765"/>
                    <a:pt x="20703" y="10630"/>
                  </a:cubicBezTo>
                  <a:cubicBezTo>
                    <a:pt x="21000" y="10630"/>
                    <a:pt x="21076" y="10673"/>
                    <a:pt x="21262" y="10445"/>
                  </a:cubicBezTo>
                  <a:cubicBezTo>
                    <a:pt x="21413" y="10266"/>
                    <a:pt x="21565" y="10038"/>
                    <a:pt x="21565" y="9760"/>
                  </a:cubicBezTo>
                  <a:cubicBezTo>
                    <a:pt x="21600" y="9440"/>
                    <a:pt x="21449" y="9532"/>
                    <a:pt x="21262" y="9489"/>
                  </a:cubicBezTo>
                  <a:cubicBezTo>
                    <a:pt x="21040" y="9397"/>
                    <a:pt x="21040" y="9119"/>
                    <a:pt x="21040" y="8891"/>
                  </a:cubicBezTo>
                  <a:cubicBezTo>
                    <a:pt x="21040" y="8799"/>
                    <a:pt x="21076" y="8706"/>
                    <a:pt x="21076" y="8571"/>
                  </a:cubicBezTo>
                  <a:cubicBezTo>
                    <a:pt x="21040" y="8571"/>
                    <a:pt x="20965" y="8571"/>
                    <a:pt x="20965" y="8571"/>
                  </a:cubicBezTo>
                  <a:cubicBezTo>
                    <a:pt x="20965" y="8571"/>
                    <a:pt x="21040" y="8571"/>
                    <a:pt x="21076" y="8571"/>
                  </a:cubicBezTo>
                  <a:cubicBezTo>
                    <a:pt x="21076" y="8386"/>
                    <a:pt x="21076" y="8207"/>
                    <a:pt x="20930" y="8158"/>
                  </a:cubicBezTo>
                  <a:cubicBezTo>
                    <a:pt x="20814" y="8114"/>
                    <a:pt x="20441" y="8343"/>
                    <a:pt x="20516" y="8022"/>
                  </a:cubicBezTo>
                  <a:cubicBezTo>
                    <a:pt x="20516" y="7794"/>
                    <a:pt x="20627" y="7701"/>
                    <a:pt x="20441" y="7473"/>
                  </a:cubicBezTo>
                  <a:cubicBezTo>
                    <a:pt x="20330" y="7332"/>
                    <a:pt x="20103" y="7381"/>
                    <a:pt x="19952" y="7381"/>
                  </a:cubicBezTo>
                  <a:lnTo>
                    <a:pt x="19952" y="7332"/>
                  </a:lnTo>
                  <a:cubicBezTo>
                    <a:pt x="19730" y="7381"/>
                    <a:pt x="19765" y="7060"/>
                    <a:pt x="19579" y="6968"/>
                  </a:cubicBezTo>
                  <a:cubicBezTo>
                    <a:pt x="19432" y="6875"/>
                    <a:pt x="19165" y="7011"/>
                    <a:pt x="19019" y="6875"/>
                  </a:cubicBezTo>
                  <a:cubicBezTo>
                    <a:pt x="18792" y="6604"/>
                    <a:pt x="19281" y="5643"/>
                    <a:pt x="18646" y="6056"/>
                  </a:cubicBezTo>
                  <a:cubicBezTo>
                    <a:pt x="18495" y="5871"/>
                    <a:pt x="18606" y="5643"/>
                    <a:pt x="18495" y="5458"/>
                  </a:cubicBezTo>
                  <a:cubicBezTo>
                    <a:pt x="18419" y="5322"/>
                    <a:pt x="18233" y="5414"/>
                    <a:pt x="18157" y="5230"/>
                  </a:cubicBezTo>
                  <a:cubicBezTo>
                    <a:pt x="18046" y="4909"/>
                    <a:pt x="18530" y="4638"/>
                    <a:pt x="18606" y="4360"/>
                  </a:cubicBezTo>
                  <a:cubicBezTo>
                    <a:pt x="18681" y="3990"/>
                    <a:pt x="18419" y="3584"/>
                    <a:pt x="18197" y="3947"/>
                  </a:cubicBezTo>
                  <a:cubicBezTo>
                    <a:pt x="17971" y="4268"/>
                    <a:pt x="17819" y="4040"/>
                    <a:pt x="17895" y="3670"/>
                  </a:cubicBezTo>
                  <a:cubicBezTo>
                    <a:pt x="17633" y="3719"/>
                    <a:pt x="17482" y="3399"/>
                    <a:pt x="17522" y="3078"/>
                  </a:cubicBezTo>
                  <a:cubicBezTo>
                    <a:pt x="17557" y="2758"/>
                    <a:pt x="17784" y="2708"/>
                    <a:pt x="18006" y="2530"/>
                  </a:cubicBezTo>
                  <a:cubicBezTo>
                    <a:pt x="17930" y="2437"/>
                    <a:pt x="17819" y="2480"/>
                    <a:pt x="17708" y="2480"/>
                  </a:cubicBezTo>
                  <a:cubicBezTo>
                    <a:pt x="17668" y="2301"/>
                    <a:pt x="17744" y="2117"/>
                    <a:pt x="17744" y="1932"/>
                  </a:cubicBezTo>
                  <a:cubicBezTo>
                    <a:pt x="17557" y="1888"/>
                    <a:pt x="17371" y="1796"/>
                    <a:pt x="17260" y="1981"/>
                  </a:cubicBezTo>
                  <a:cubicBezTo>
                    <a:pt x="17184" y="2117"/>
                    <a:pt x="17220" y="2622"/>
                    <a:pt x="16998" y="2480"/>
                  </a:cubicBezTo>
                  <a:cubicBezTo>
                    <a:pt x="16922" y="2160"/>
                    <a:pt x="16473" y="2301"/>
                    <a:pt x="16247" y="2301"/>
                  </a:cubicBezTo>
                  <a:cubicBezTo>
                    <a:pt x="16211" y="2160"/>
                    <a:pt x="16211" y="2024"/>
                    <a:pt x="16211" y="1888"/>
                  </a:cubicBezTo>
                  <a:cubicBezTo>
                    <a:pt x="16060" y="1839"/>
                    <a:pt x="15874" y="1432"/>
                    <a:pt x="15722" y="1475"/>
                  </a:cubicBezTo>
                  <a:cubicBezTo>
                    <a:pt x="15611" y="1611"/>
                    <a:pt x="15611" y="1796"/>
                    <a:pt x="15460" y="1839"/>
                  </a:cubicBezTo>
                  <a:cubicBezTo>
                    <a:pt x="15425" y="1611"/>
                    <a:pt x="15390" y="1525"/>
                    <a:pt x="15238" y="1383"/>
                  </a:cubicBezTo>
                  <a:cubicBezTo>
                    <a:pt x="15123" y="1247"/>
                    <a:pt x="15163" y="1112"/>
                    <a:pt x="15087" y="970"/>
                  </a:cubicBezTo>
                  <a:cubicBezTo>
                    <a:pt x="14976" y="742"/>
                    <a:pt x="14674" y="970"/>
                    <a:pt x="14528" y="834"/>
                  </a:cubicBezTo>
                  <a:cubicBezTo>
                    <a:pt x="14376" y="742"/>
                    <a:pt x="14412" y="557"/>
                    <a:pt x="14376" y="378"/>
                  </a:cubicBezTo>
                  <a:cubicBezTo>
                    <a:pt x="14225" y="329"/>
                    <a:pt x="13963" y="514"/>
                    <a:pt x="13928" y="742"/>
                  </a:cubicBezTo>
                  <a:cubicBezTo>
                    <a:pt x="13817" y="742"/>
                    <a:pt x="13777" y="699"/>
                    <a:pt x="13777" y="557"/>
                  </a:cubicBezTo>
                  <a:cubicBezTo>
                    <a:pt x="13625" y="514"/>
                    <a:pt x="13555" y="791"/>
                    <a:pt x="13555" y="927"/>
                  </a:cubicBezTo>
                  <a:cubicBezTo>
                    <a:pt x="13404" y="970"/>
                    <a:pt x="13363" y="742"/>
                    <a:pt x="13328" y="606"/>
                  </a:cubicBezTo>
                  <a:cubicBezTo>
                    <a:pt x="13252" y="421"/>
                    <a:pt x="13106" y="378"/>
                    <a:pt x="12915" y="421"/>
                  </a:cubicBezTo>
                  <a:cubicBezTo>
                    <a:pt x="12728" y="421"/>
                    <a:pt x="12617" y="378"/>
                    <a:pt x="12466" y="286"/>
                  </a:cubicBezTo>
                  <a:cubicBezTo>
                    <a:pt x="12279" y="193"/>
                    <a:pt x="12017" y="286"/>
                    <a:pt x="11831" y="286"/>
                  </a:cubicBezTo>
                  <a:cubicBezTo>
                    <a:pt x="11831" y="378"/>
                    <a:pt x="11796" y="471"/>
                    <a:pt x="11796" y="514"/>
                  </a:cubicBezTo>
                  <a:cubicBezTo>
                    <a:pt x="11680" y="557"/>
                    <a:pt x="11533" y="557"/>
                    <a:pt x="11493" y="421"/>
                  </a:cubicBezTo>
                  <a:cubicBezTo>
                    <a:pt x="11458" y="286"/>
                    <a:pt x="11493" y="101"/>
                    <a:pt x="11418" y="58"/>
                  </a:cubicBezTo>
                  <a:cubicBezTo>
                    <a:pt x="11307" y="-78"/>
                    <a:pt x="10858" y="58"/>
                    <a:pt x="10747" y="150"/>
                  </a:cubicBezTo>
                  <a:cubicBezTo>
                    <a:pt x="10707" y="150"/>
                    <a:pt x="10631" y="193"/>
                    <a:pt x="10596" y="193"/>
                  </a:cubicBezTo>
                  <a:cubicBezTo>
                    <a:pt x="10631" y="243"/>
                    <a:pt x="10631" y="243"/>
                    <a:pt x="10671" y="243"/>
                  </a:cubicBezTo>
                  <a:cubicBezTo>
                    <a:pt x="10707" y="514"/>
                    <a:pt x="10561" y="742"/>
                    <a:pt x="10596" y="970"/>
                  </a:cubicBezTo>
                  <a:cubicBezTo>
                    <a:pt x="10782" y="970"/>
                    <a:pt x="10934" y="970"/>
                    <a:pt x="11080" y="970"/>
                  </a:cubicBezTo>
                  <a:cubicBezTo>
                    <a:pt x="11080" y="1019"/>
                    <a:pt x="11080" y="1019"/>
                    <a:pt x="11080" y="1062"/>
                  </a:cubicBezTo>
                  <a:cubicBezTo>
                    <a:pt x="11044" y="1062"/>
                    <a:pt x="11044" y="1112"/>
                    <a:pt x="11009" y="1112"/>
                  </a:cubicBezTo>
                  <a:cubicBezTo>
                    <a:pt x="10893" y="1112"/>
                    <a:pt x="10747" y="1290"/>
                    <a:pt x="10671" y="1383"/>
                  </a:cubicBezTo>
                  <a:cubicBezTo>
                    <a:pt x="10596" y="1290"/>
                    <a:pt x="10485" y="1340"/>
                    <a:pt x="10369" y="1340"/>
                  </a:cubicBezTo>
                  <a:lnTo>
                    <a:pt x="10369" y="1383"/>
                  </a:lnTo>
                  <a:cubicBezTo>
                    <a:pt x="10182" y="1383"/>
                    <a:pt x="10112" y="1568"/>
                    <a:pt x="10072" y="1796"/>
                  </a:cubicBezTo>
                  <a:cubicBezTo>
                    <a:pt x="9845" y="1796"/>
                    <a:pt x="9507" y="1839"/>
                    <a:pt x="9285" y="1704"/>
                  </a:cubicBezTo>
                  <a:cubicBezTo>
                    <a:pt x="8988" y="1568"/>
                    <a:pt x="9174" y="1155"/>
                    <a:pt x="9174" y="834"/>
                  </a:cubicBezTo>
                  <a:cubicBezTo>
                    <a:pt x="8988" y="834"/>
                    <a:pt x="8761" y="791"/>
                    <a:pt x="8574" y="791"/>
                  </a:cubicBezTo>
                  <a:cubicBezTo>
                    <a:pt x="8464" y="834"/>
                    <a:pt x="8348" y="834"/>
                    <a:pt x="8272" y="877"/>
                  </a:cubicBezTo>
                  <a:cubicBezTo>
                    <a:pt x="8161" y="927"/>
                    <a:pt x="8126" y="1019"/>
                    <a:pt x="8015" y="1062"/>
                  </a:cubicBezTo>
                  <a:cubicBezTo>
                    <a:pt x="7899" y="1112"/>
                    <a:pt x="7823" y="1112"/>
                    <a:pt x="7712" y="1112"/>
                  </a:cubicBezTo>
                  <a:cubicBezTo>
                    <a:pt x="7526" y="1112"/>
                    <a:pt x="7566" y="1112"/>
                    <a:pt x="7450" y="1247"/>
                  </a:cubicBezTo>
                  <a:cubicBezTo>
                    <a:pt x="7304" y="1383"/>
                    <a:pt x="7188" y="1475"/>
                    <a:pt x="7037" y="1568"/>
                  </a:cubicBezTo>
                  <a:cubicBezTo>
                    <a:pt x="7037" y="1796"/>
                    <a:pt x="6553" y="1660"/>
                    <a:pt x="6402" y="1660"/>
                  </a:cubicBezTo>
                  <a:cubicBezTo>
                    <a:pt x="6104" y="1660"/>
                    <a:pt x="5994" y="1568"/>
                    <a:pt x="5802" y="1290"/>
                  </a:cubicBezTo>
                  <a:cubicBezTo>
                    <a:pt x="5767" y="1198"/>
                    <a:pt x="5656" y="970"/>
                    <a:pt x="5580" y="927"/>
                  </a:cubicBezTo>
                  <a:cubicBezTo>
                    <a:pt x="5505" y="877"/>
                    <a:pt x="5318" y="927"/>
                    <a:pt x="5242" y="927"/>
                  </a:cubicBezTo>
                  <a:cubicBezTo>
                    <a:pt x="5132" y="927"/>
                    <a:pt x="5021" y="877"/>
                    <a:pt x="4945" y="834"/>
                  </a:cubicBezTo>
                  <a:cubicBezTo>
                    <a:pt x="4829" y="834"/>
                    <a:pt x="4759" y="791"/>
                    <a:pt x="4718" y="970"/>
                  </a:cubicBezTo>
                  <a:cubicBezTo>
                    <a:pt x="4607" y="1019"/>
                    <a:pt x="4567" y="927"/>
                    <a:pt x="4491" y="877"/>
                  </a:cubicBezTo>
                  <a:cubicBezTo>
                    <a:pt x="4380" y="834"/>
                    <a:pt x="4421" y="834"/>
                    <a:pt x="4305" y="877"/>
                  </a:cubicBezTo>
                  <a:cubicBezTo>
                    <a:pt x="4159" y="927"/>
                    <a:pt x="4007" y="1019"/>
                    <a:pt x="3821" y="877"/>
                  </a:cubicBezTo>
                  <a:cubicBezTo>
                    <a:pt x="3781" y="877"/>
                    <a:pt x="3710" y="742"/>
                    <a:pt x="3634" y="699"/>
                  </a:cubicBezTo>
                  <a:cubicBezTo>
                    <a:pt x="3559" y="699"/>
                    <a:pt x="3524" y="834"/>
                    <a:pt x="3483" y="834"/>
                  </a:cubicBezTo>
                  <a:cubicBezTo>
                    <a:pt x="3221" y="970"/>
                    <a:pt x="3221" y="742"/>
                    <a:pt x="3186" y="514"/>
                  </a:cubicBezTo>
                  <a:cubicBezTo>
                    <a:pt x="3035" y="514"/>
                    <a:pt x="2924" y="834"/>
                    <a:pt x="2883" y="970"/>
                  </a:cubicBezTo>
                  <a:cubicBezTo>
                    <a:pt x="2732" y="970"/>
                    <a:pt x="2772" y="557"/>
                    <a:pt x="2732" y="421"/>
                  </a:cubicBezTo>
                  <a:cubicBezTo>
                    <a:pt x="2586" y="101"/>
                    <a:pt x="2586" y="606"/>
                    <a:pt x="2586" y="742"/>
                  </a:cubicBezTo>
                  <a:cubicBezTo>
                    <a:pt x="2546" y="1019"/>
                    <a:pt x="2510" y="1155"/>
                    <a:pt x="2475" y="1383"/>
                  </a:cubicBezTo>
                  <a:cubicBezTo>
                    <a:pt x="2399" y="1568"/>
                    <a:pt x="2435" y="1839"/>
                    <a:pt x="2324" y="2024"/>
                  </a:cubicBezTo>
                  <a:cubicBezTo>
                    <a:pt x="1986" y="2024"/>
                    <a:pt x="1613" y="1981"/>
                    <a:pt x="1235" y="1981"/>
                  </a:cubicBezTo>
                  <a:cubicBezTo>
                    <a:pt x="1164" y="1981"/>
                    <a:pt x="1048" y="1981"/>
                    <a:pt x="978" y="1981"/>
                  </a:cubicBezTo>
                  <a:cubicBezTo>
                    <a:pt x="938" y="1932"/>
                    <a:pt x="862" y="1839"/>
                    <a:pt x="827" y="1839"/>
                  </a:cubicBezTo>
                  <a:cubicBezTo>
                    <a:pt x="675" y="1888"/>
                    <a:pt x="751" y="1981"/>
                    <a:pt x="640" y="2024"/>
                  </a:cubicBezTo>
                  <a:cubicBezTo>
                    <a:pt x="600" y="2073"/>
                    <a:pt x="489" y="2073"/>
                    <a:pt x="413" y="2073"/>
                  </a:cubicBezTo>
                  <a:cubicBezTo>
                    <a:pt x="378" y="2160"/>
                    <a:pt x="302" y="2160"/>
                    <a:pt x="262" y="2252"/>
                  </a:cubicBezTo>
                  <a:cubicBezTo>
                    <a:pt x="227" y="2388"/>
                    <a:pt x="302" y="2530"/>
                    <a:pt x="187" y="2622"/>
                  </a:cubicBezTo>
                  <a:cubicBezTo>
                    <a:pt x="151" y="2758"/>
                    <a:pt x="116" y="2893"/>
                    <a:pt x="76" y="3078"/>
                  </a:cubicBezTo>
                  <a:cubicBezTo>
                    <a:pt x="0" y="3534"/>
                    <a:pt x="0" y="3534"/>
                    <a:pt x="0" y="3534"/>
                  </a:cubicBezTo>
                  <a:cubicBezTo>
                    <a:pt x="116" y="3627"/>
                    <a:pt x="378" y="3627"/>
                    <a:pt x="524" y="3670"/>
                  </a:cubicBezTo>
                  <a:cubicBezTo>
                    <a:pt x="827" y="3670"/>
                    <a:pt x="751" y="3349"/>
                    <a:pt x="862" y="3121"/>
                  </a:cubicBezTo>
                  <a:cubicBezTo>
                    <a:pt x="1013" y="2893"/>
                    <a:pt x="1275" y="3078"/>
                    <a:pt x="1497" y="2986"/>
                  </a:cubicBezTo>
                  <a:cubicBezTo>
                    <a:pt x="1537" y="2986"/>
                    <a:pt x="1684" y="2850"/>
                    <a:pt x="1759" y="2801"/>
                  </a:cubicBezTo>
                  <a:cubicBezTo>
                    <a:pt x="1835" y="2758"/>
                    <a:pt x="1875" y="2573"/>
                    <a:pt x="2021" y="2622"/>
                  </a:cubicBezTo>
                  <a:cubicBezTo>
                    <a:pt x="1951" y="2708"/>
                    <a:pt x="1951" y="2943"/>
                    <a:pt x="1910" y="2986"/>
                  </a:cubicBezTo>
                  <a:cubicBezTo>
                    <a:pt x="1835" y="3078"/>
                    <a:pt x="1724" y="3035"/>
                    <a:pt x="1613" y="3078"/>
                  </a:cubicBezTo>
                  <a:cubicBezTo>
                    <a:pt x="1573" y="3121"/>
                    <a:pt x="1497" y="3263"/>
                    <a:pt x="1427" y="3306"/>
                  </a:cubicBezTo>
                  <a:cubicBezTo>
                    <a:pt x="1311" y="3399"/>
                    <a:pt x="1311" y="3399"/>
                    <a:pt x="1164" y="3399"/>
                  </a:cubicBezTo>
                  <a:cubicBezTo>
                    <a:pt x="1048" y="3399"/>
                    <a:pt x="1013" y="3399"/>
                    <a:pt x="1013" y="3442"/>
                  </a:cubicBezTo>
                  <a:cubicBezTo>
                    <a:pt x="978" y="3442"/>
                    <a:pt x="978" y="3491"/>
                    <a:pt x="978" y="3534"/>
                  </a:cubicBezTo>
                  <a:cubicBezTo>
                    <a:pt x="902" y="3670"/>
                    <a:pt x="938" y="4040"/>
                    <a:pt x="938" y="4175"/>
                  </a:cubicBezTo>
                  <a:cubicBezTo>
                    <a:pt x="1048" y="4132"/>
                    <a:pt x="1164" y="4175"/>
                    <a:pt x="1200" y="4360"/>
                  </a:cubicBezTo>
                  <a:cubicBezTo>
                    <a:pt x="1235" y="4545"/>
                    <a:pt x="1124" y="4404"/>
                    <a:pt x="1048" y="4588"/>
                  </a:cubicBezTo>
                  <a:cubicBezTo>
                    <a:pt x="1164" y="4588"/>
                    <a:pt x="1311" y="4638"/>
                    <a:pt x="1427" y="4724"/>
                  </a:cubicBezTo>
                  <a:cubicBezTo>
                    <a:pt x="1613" y="4817"/>
                    <a:pt x="1311" y="4952"/>
                    <a:pt x="1351" y="5186"/>
                  </a:cubicBezTo>
                  <a:cubicBezTo>
                    <a:pt x="1462" y="5186"/>
                    <a:pt x="1462" y="4952"/>
                    <a:pt x="1613" y="4952"/>
                  </a:cubicBezTo>
                  <a:cubicBezTo>
                    <a:pt x="1613" y="5094"/>
                    <a:pt x="1613" y="5137"/>
                    <a:pt x="1537" y="5230"/>
                  </a:cubicBezTo>
                  <a:cubicBezTo>
                    <a:pt x="1497" y="5322"/>
                    <a:pt x="1386" y="5273"/>
                    <a:pt x="1462" y="5414"/>
                  </a:cubicBezTo>
                  <a:cubicBezTo>
                    <a:pt x="1573" y="5365"/>
                    <a:pt x="1684" y="5094"/>
                    <a:pt x="1835" y="5186"/>
                  </a:cubicBezTo>
                  <a:lnTo>
                    <a:pt x="1835" y="5230"/>
                  </a:lnTo>
                  <a:cubicBezTo>
                    <a:pt x="1648" y="5273"/>
                    <a:pt x="1724" y="5593"/>
                    <a:pt x="1537" y="5593"/>
                  </a:cubicBezTo>
                  <a:cubicBezTo>
                    <a:pt x="1648" y="5735"/>
                    <a:pt x="1724" y="5821"/>
                    <a:pt x="1759" y="6006"/>
                  </a:cubicBezTo>
                  <a:cubicBezTo>
                    <a:pt x="1986" y="6006"/>
                    <a:pt x="2213" y="6419"/>
                    <a:pt x="2399" y="6555"/>
                  </a:cubicBezTo>
                  <a:cubicBezTo>
                    <a:pt x="2621" y="6697"/>
                    <a:pt x="2808" y="6832"/>
                    <a:pt x="3035" y="7060"/>
                  </a:cubicBezTo>
                  <a:cubicBezTo>
                    <a:pt x="3110" y="7153"/>
                    <a:pt x="3221" y="7245"/>
                    <a:pt x="3297" y="7332"/>
                  </a:cubicBezTo>
                  <a:cubicBezTo>
                    <a:pt x="3408" y="7473"/>
                    <a:pt x="3483" y="7609"/>
                    <a:pt x="3634" y="7701"/>
                  </a:cubicBezTo>
                  <a:cubicBezTo>
                    <a:pt x="3821" y="7745"/>
                    <a:pt x="4159" y="7609"/>
                    <a:pt x="4159" y="8022"/>
                  </a:cubicBezTo>
                  <a:cubicBezTo>
                    <a:pt x="4229" y="8022"/>
                    <a:pt x="4345" y="8022"/>
                    <a:pt x="4380" y="7979"/>
                  </a:cubicBezTo>
                  <a:cubicBezTo>
                    <a:pt x="4380" y="7794"/>
                    <a:pt x="4794" y="7979"/>
                    <a:pt x="4945" y="7979"/>
                  </a:cubicBezTo>
                  <a:cubicBezTo>
                    <a:pt x="5056" y="7979"/>
                    <a:pt x="5207" y="8065"/>
                    <a:pt x="5353" y="8065"/>
                  </a:cubicBezTo>
                  <a:cubicBezTo>
                    <a:pt x="5469" y="8022"/>
                    <a:pt x="5505" y="7979"/>
                    <a:pt x="5656" y="7979"/>
                  </a:cubicBezTo>
                  <a:cubicBezTo>
                    <a:pt x="5656" y="7930"/>
                    <a:pt x="5656" y="7930"/>
                    <a:pt x="5656" y="7886"/>
                  </a:cubicBezTo>
                  <a:cubicBezTo>
                    <a:pt x="5878" y="7701"/>
                    <a:pt x="6140" y="7886"/>
                    <a:pt x="6402" y="7794"/>
                  </a:cubicBezTo>
                  <a:cubicBezTo>
                    <a:pt x="6518" y="7701"/>
                    <a:pt x="6553" y="7517"/>
                    <a:pt x="6704" y="7473"/>
                  </a:cubicBezTo>
                  <a:cubicBezTo>
                    <a:pt x="6775" y="7473"/>
                    <a:pt x="6926" y="7566"/>
                    <a:pt x="7037" y="7517"/>
                  </a:cubicBezTo>
                  <a:cubicBezTo>
                    <a:pt x="7077" y="7473"/>
                    <a:pt x="7188" y="7245"/>
                    <a:pt x="7113" y="7245"/>
                  </a:cubicBezTo>
                  <a:cubicBezTo>
                    <a:pt x="7037" y="7245"/>
                    <a:pt x="7002" y="7245"/>
                    <a:pt x="6926" y="7245"/>
                  </a:cubicBezTo>
                  <a:cubicBezTo>
                    <a:pt x="6926" y="7104"/>
                    <a:pt x="7037" y="7011"/>
                    <a:pt x="7153" y="7060"/>
                  </a:cubicBezTo>
                  <a:cubicBezTo>
                    <a:pt x="7304" y="7153"/>
                    <a:pt x="7188" y="7332"/>
                    <a:pt x="7415" y="7196"/>
                  </a:cubicBezTo>
                  <a:cubicBezTo>
                    <a:pt x="7415" y="6875"/>
                    <a:pt x="7712" y="6740"/>
                    <a:pt x="7899" y="6783"/>
                  </a:cubicBezTo>
                  <a:cubicBezTo>
                    <a:pt x="7899" y="7060"/>
                    <a:pt x="8126" y="7104"/>
                    <a:pt x="8312" y="6968"/>
                  </a:cubicBezTo>
                  <a:cubicBezTo>
                    <a:pt x="8237" y="7060"/>
                    <a:pt x="8201" y="7153"/>
                    <a:pt x="8126" y="7245"/>
                  </a:cubicBezTo>
                  <a:cubicBezTo>
                    <a:pt x="8050" y="7332"/>
                    <a:pt x="7975" y="7332"/>
                    <a:pt x="7939" y="7517"/>
                  </a:cubicBezTo>
                  <a:cubicBezTo>
                    <a:pt x="7823" y="7745"/>
                    <a:pt x="7753" y="7979"/>
                    <a:pt x="7712" y="8299"/>
                  </a:cubicBezTo>
                  <a:cubicBezTo>
                    <a:pt x="7566" y="8343"/>
                    <a:pt x="7415" y="8614"/>
                    <a:pt x="7264" y="8799"/>
                  </a:cubicBezTo>
                  <a:cubicBezTo>
                    <a:pt x="7188" y="8848"/>
                    <a:pt x="7077" y="8934"/>
                    <a:pt x="7002" y="9027"/>
                  </a:cubicBezTo>
                  <a:cubicBezTo>
                    <a:pt x="6966" y="9119"/>
                    <a:pt x="7002" y="9255"/>
                    <a:pt x="6966" y="9347"/>
                  </a:cubicBezTo>
                  <a:cubicBezTo>
                    <a:pt x="6815" y="9347"/>
                    <a:pt x="6704" y="9304"/>
                    <a:pt x="6553" y="9304"/>
                  </a:cubicBezTo>
                  <a:cubicBezTo>
                    <a:pt x="6477" y="9347"/>
                    <a:pt x="6553" y="9440"/>
                    <a:pt x="6442" y="9397"/>
                  </a:cubicBezTo>
                  <a:cubicBezTo>
                    <a:pt x="6367" y="9347"/>
                    <a:pt x="6402" y="9255"/>
                    <a:pt x="6291" y="9212"/>
                  </a:cubicBezTo>
                  <a:cubicBezTo>
                    <a:pt x="6256" y="9162"/>
                    <a:pt x="6140" y="9212"/>
                    <a:pt x="6104" y="9212"/>
                  </a:cubicBezTo>
                  <a:cubicBezTo>
                    <a:pt x="6029" y="9255"/>
                    <a:pt x="5953" y="9304"/>
                    <a:pt x="5842" y="9397"/>
                  </a:cubicBezTo>
                  <a:cubicBezTo>
                    <a:pt x="5918" y="9397"/>
                    <a:pt x="5994" y="9397"/>
                    <a:pt x="6069" y="9397"/>
                  </a:cubicBezTo>
                  <a:cubicBezTo>
                    <a:pt x="6029" y="9575"/>
                    <a:pt x="5767" y="9717"/>
                    <a:pt x="5767" y="9896"/>
                  </a:cubicBezTo>
                  <a:cubicBezTo>
                    <a:pt x="5726" y="9896"/>
                    <a:pt x="5656" y="9945"/>
                    <a:pt x="5615" y="9945"/>
                  </a:cubicBezTo>
                  <a:cubicBezTo>
                    <a:pt x="5615" y="9945"/>
                    <a:pt x="5615" y="9945"/>
                    <a:pt x="5615" y="9988"/>
                  </a:cubicBezTo>
                  <a:cubicBezTo>
                    <a:pt x="5580" y="9988"/>
                    <a:pt x="5540" y="9988"/>
                    <a:pt x="5505" y="9945"/>
                  </a:cubicBezTo>
                  <a:cubicBezTo>
                    <a:pt x="5540" y="9625"/>
                    <a:pt x="5207" y="9810"/>
                    <a:pt x="5091" y="9896"/>
                  </a:cubicBezTo>
                  <a:cubicBezTo>
                    <a:pt x="5091" y="9945"/>
                    <a:pt x="5091" y="9988"/>
                    <a:pt x="5091" y="10038"/>
                  </a:cubicBezTo>
                  <a:cubicBezTo>
                    <a:pt x="5056" y="10038"/>
                    <a:pt x="5021" y="10038"/>
                    <a:pt x="4980" y="10038"/>
                  </a:cubicBezTo>
                  <a:cubicBezTo>
                    <a:pt x="4905" y="10081"/>
                    <a:pt x="4794" y="9988"/>
                    <a:pt x="4829" y="10173"/>
                  </a:cubicBezTo>
                  <a:cubicBezTo>
                    <a:pt x="4829" y="10217"/>
                    <a:pt x="4794" y="10217"/>
                    <a:pt x="4759" y="10217"/>
                  </a:cubicBezTo>
                  <a:cubicBezTo>
                    <a:pt x="4759" y="10173"/>
                    <a:pt x="4718" y="10081"/>
                    <a:pt x="4718" y="10038"/>
                  </a:cubicBezTo>
                  <a:cubicBezTo>
                    <a:pt x="4532" y="9988"/>
                    <a:pt x="4345" y="10081"/>
                    <a:pt x="4159" y="10081"/>
                  </a:cubicBezTo>
                  <a:lnTo>
                    <a:pt x="4194" y="10081"/>
                  </a:lnTo>
                  <a:cubicBezTo>
                    <a:pt x="4229" y="10124"/>
                    <a:pt x="4229" y="10217"/>
                    <a:pt x="4194" y="10266"/>
                  </a:cubicBezTo>
                  <a:cubicBezTo>
                    <a:pt x="4043" y="10358"/>
                    <a:pt x="4043" y="10124"/>
                    <a:pt x="3932" y="10081"/>
                  </a:cubicBezTo>
                  <a:cubicBezTo>
                    <a:pt x="3856" y="10081"/>
                    <a:pt x="3745" y="10173"/>
                    <a:pt x="3670" y="10173"/>
                  </a:cubicBezTo>
                  <a:cubicBezTo>
                    <a:pt x="3559" y="10217"/>
                    <a:pt x="3448" y="10217"/>
                    <a:pt x="3332" y="10266"/>
                  </a:cubicBezTo>
                  <a:cubicBezTo>
                    <a:pt x="3256" y="10309"/>
                    <a:pt x="3221" y="10401"/>
                    <a:pt x="3145" y="10445"/>
                  </a:cubicBezTo>
                  <a:cubicBezTo>
                    <a:pt x="3145" y="10309"/>
                    <a:pt x="3297" y="10358"/>
                    <a:pt x="3297" y="10173"/>
                  </a:cubicBezTo>
                  <a:cubicBezTo>
                    <a:pt x="2924" y="10217"/>
                    <a:pt x="3256" y="9810"/>
                    <a:pt x="3332" y="9575"/>
                  </a:cubicBezTo>
                  <a:cubicBezTo>
                    <a:pt x="3221" y="9668"/>
                    <a:pt x="3145" y="9575"/>
                    <a:pt x="3035" y="9575"/>
                  </a:cubicBezTo>
                  <a:cubicBezTo>
                    <a:pt x="2959" y="9625"/>
                    <a:pt x="2883" y="9717"/>
                    <a:pt x="2808" y="9717"/>
                  </a:cubicBezTo>
                  <a:cubicBezTo>
                    <a:pt x="2662" y="9668"/>
                    <a:pt x="2586" y="9532"/>
                    <a:pt x="2732" y="9397"/>
                  </a:cubicBezTo>
                  <a:cubicBezTo>
                    <a:pt x="2808" y="9347"/>
                    <a:pt x="2924" y="9440"/>
                    <a:pt x="2924" y="9255"/>
                  </a:cubicBezTo>
                  <a:cubicBezTo>
                    <a:pt x="2808" y="9255"/>
                    <a:pt x="2697" y="9212"/>
                    <a:pt x="2621" y="9304"/>
                  </a:cubicBezTo>
                  <a:cubicBezTo>
                    <a:pt x="2546" y="9347"/>
                    <a:pt x="2621" y="9440"/>
                    <a:pt x="2586" y="9489"/>
                  </a:cubicBezTo>
                  <a:cubicBezTo>
                    <a:pt x="2546" y="9575"/>
                    <a:pt x="2510" y="9575"/>
                    <a:pt x="2475" y="9668"/>
                  </a:cubicBezTo>
                  <a:cubicBezTo>
                    <a:pt x="2137" y="9810"/>
                    <a:pt x="2586" y="10401"/>
                    <a:pt x="2662" y="10630"/>
                  </a:cubicBezTo>
                  <a:cubicBezTo>
                    <a:pt x="2772" y="10814"/>
                    <a:pt x="2808" y="10999"/>
                    <a:pt x="2924" y="11178"/>
                  </a:cubicBezTo>
                  <a:cubicBezTo>
                    <a:pt x="3145" y="11634"/>
                    <a:pt x="3448" y="11998"/>
                    <a:pt x="3670" y="12411"/>
                  </a:cubicBezTo>
                  <a:cubicBezTo>
                    <a:pt x="3821" y="12639"/>
                    <a:pt x="3856" y="12775"/>
                    <a:pt x="4043" y="12917"/>
                  </a:cubicBezTo>
                  <a:cubicBezTo>
                    <a:pt x="4229" y="13095"/>
                    <a:pt x="4305" y="13280"/>
                    <a:pt x="4491" y="13465"/>
                  </a:cubicBezTo>
                  <a:cubicBezTo>
                    <a:pt x="4643" y="13644"/>
                    <a:pt x="4759" y="13780"/>
                    <a:pt x="4869" y="14014"/>
                  </a:cubicBezTo>
                  <a:cubicBezTo>
                    <a:pt x="4945" y="14193"/>
                    <a:pt x="5021" y="14377"/>
                    <a:pt x="5207" y="14334"/>
                  </a:cubicBezTo>
                  <a:cubicBezTo>
                    <a:pt x="5167" y="14377"/>
                    <a:pt x="5167" y="14377"/>
                    <a:pt x="5132" y="14427"/>
                  </a:cubicBezTo>
                  <a:cubicBezTo>
                    <a:pt x="5167" y="14883"/>
                    <a:pt x="5615" y="15339"/>
                    <a:pt x="5878" y="15617"/>
                  </a:cubicBezTo>
                  <a:cubicBezTo>
                    <a:pt x="6029" y="15795"/>
                    <a:pt x="6140" y="15980"/>
                    <a:pt x="6291" y="16116"/>
                  </a:cubicBezTo>
                  <a:cubicBezTo>
                    <a:pt x="6442" y="16258"/>
                    <a:pt x="6518" y="16258"/>
                    <a:pt x="6588" y="16393"/>
                  </a:cubicBezTo>
                  <a:cubicBezTo>
                    <a:pt x="6664" y="16529"/>
                    <a:pt x="6740" y="16621"/>
                    <a:pt x="6815" y="16714"/>
                  </a:cubicBezTo>
                  <a:cubicBezTo>
                    <a:pt x="6966" y="16899"/>
                    <a:pt x="7153" y="16942"/>
                    <a:pt x="7304" y="17127"/>
                  </a:cubicBezTo>
                  <a:cubicBezTo>
                    <a:pt x="7415" y="17213"/>
                    <a:pt x="7450" y="17355"/>
                    <a:pt x="7526" y="17398"/>
                  </a:cubicBezTo>
                  <a:cubicBezTo>
                    <a:pt x="7637" y="17490"/>
                    <a:pt x="7677" y="17490"/>
                    <a:pt x="7788" y="17490"/>
                  </a:cubicBezTo>
                  <a:cubicBezTo>
                    <a:pt x="8015" y="17540"/>
                    <a:pt x="8086" y="17860"/>
                    <a:pt x="8312" y="17811"/>
                  </a:cubicBezTo>
                  <a:cubicBezTo>
                    <a:pt x="8388" y="17811"/>
                    <a:pt x="8423" y="17719"/>
                    <a:pt x="8539" y="17719"/>
                  </a:cubicBezTo>
                  <a:cubicBezTo>
                    <a:pt x="8650" y="17719"/>
                    <a:pt x="8685" y="17811"/>
                    <a:pt x="8801" y="17860"/>
                  </a:cubicBezTo>
                  <a:cubicBezTo>
                    <a:pt x="8912" y="17811"/>
                    <a:pt x="9099" y="17904"/>
                    <a:pt x="9210" y="18039"/>
                  </a:cubicBezTo>
                  <a:cubicBezTo>
                    <a:pt x="9321" y="17904"/>
                    <a:pt x="9507" y="17860"/>
                    <a:pt x="9547" y="17768"/>
                  </a:cubicBezTo>
                  <a:cubicBezTo>
                    <a:pt x="9734" y="17768"/>
                    <a:pt x="9920" y="17811"/>
                    <a:pt x="10072" y="17675"/>
                  </a:cubicBezTo>
                  <a:cubicBezTo>
                    <a:pt x="10223" y="17626"/>
                    <a:pt x="10223" y="17540"/>
                    <a:pt x="10369" y="17490"/>
                  </a:cubicBezTo>
                  <a:cubicBezTo>
                    <a:pt x="10485" y="17490"/>
                    <a:pt x="10561" y="17540"/>
                    <a:pt x="10671" y="17540"/>
                  </a:cubicBezTo>
                  <a:cubicBezTo>
                    <a:pt x="10747" y="17355"/>
                    <a:pt x="10818" y="17262"/>
                    <a:pt x="11009" y="17213"/>
                  </a:cubicBezTo>
                  <a:cubicBezTo>
                    <a:pt x="11120" y="17213"/>
                    <a:pt x="11382" y="17262"/>
                    <a:pt x="11382" y="17034"/>
                  </a:cubicBezTo>
                  <a:cubicBezTo>
                    <a:pt x="11271" y="17077"/>
                    <a:pt x="11120" y="17034"/>
                    <a:pt x="11080" y="17213"/>
                  </a:cubicBezTo>
                  <a:cubicBezTo>
                    <a:pt x="10969" y="16985"/>
                    <a:pt x="11382" y="16899"/>
                    <a:pt x="11493" y="16899"/>
                  </a:cubicBezTo>
                  <a:cubicBezTo>
                    <a:pt x="11680" y="16942"/>
                    <a:pt x="11866" y="16985"/>
                    <a:pt x="12058" y="16849"/>
                  </a:cubicBezTo>
                  <a:cubicBezTo>
                    <a:pt x="12128" y="16664"/>
                    <a:pt x="12279" y="16714"/>
                    <a:pt x="12431" y="16664"/>
                  </a:cubicBezTo>
                  <a:cubicBezTo>
                    <a:pt x="12582" y="16664"/>
                    <a:pt x="12693" y="16578"/>
                    <a:pt x="12804" y="16486"/>
                  </a:cubicBezTo>
                  <a:cubicBezTo>
                    <a:pt x="12955" y="16393"/>
                    <a:pt x="13031" y="16208"/>
                    <a:pt x="13177" y="16208"/>
                  </a:cubicBezTo>
                  <a:cubicBezTo>
                    <a:pt x="13217" y="16116"/>
                    <a:pt x="13217" y="16030"/>
                    <a:pt x="13217" y="15980"/>
                  </a:cubicBezTo>
                  <a:lnTo>
                    <a:pt x="13252" y="15937"/>
                  </a:lnTo>
                  <a:cubicBezTo>
                    <a:pt x="13404" y="15617"/>
                    <a:pt x="13555" y="15432"/>
                    <a:pt x="13777" y="15154"/>
                  </a:cubicBezTo>
                  <a:cubicBezTo>
                    <a:pt x="14003" y="14926"/>
                    <a:pt x="13928" y="14606"/>
                    <a:pt x="13963" y="14242"/>
                  </a:cubicBezTo>
                  <a:cubicBezTo>
                    <a:pt x="14114" y="14242"/>
                    <a:pt x="14039" y="13872"/>
                    <a:pt x="14039" y="13736"/>
                  </a:cubicBezTo>
                  <a:cubicBezTo>
                    <a:pt x="14039" y="13644"/>
                    <a:pt x="14079" y="13508"/>
                    <a:pt x="14039" y="13416"/>
                  </a:cubicBezTo>
                  <a:cubicBezTo>
                    <a:pt x="14039" y="13323"/>
                    <a:pt x="13963" y="13280"/>
                    <a:pt x="13963" y="13188"/>
                  </a:cubicBezTo>
                  <a:cubicBezTo>
                    <a:pt x="13928" y="13003"/>
                    <a:pt x="13963" y="12824"/>
                    <a:pt x="14039" y="12682"/>
                  </a:cubicBezTo>
                  <a:cubicBezTo>
                    <a:pt x="14114" y="12547"/>
                    <a:pt x="14225" y="12454"/>
                    <a:pt x="14266" y="12319"/>
                  </a:cubicBezTo>
                  <a:cubicBezTo>
                    <a:pt x="14301" y="12269"/>
                    <a:pt x="14301" y="12269"/>
                    <a:pt x="14341" y="12226"/>
                  </a:cubicBezTo>
                  <a:cubicBezTo>
                    <a:pt x="14225" y="12226"/>
                    <a:pt x="14114" y="12183"/>
                    <a:pt x="14039" y="12134"/>
                  </a:cubicBezTo>
                  <a:cubicBezTo>
                    <a:pt x="14190" y="12041"/>
                    <a:pt x="14190" y="11906"/>
                    <a:pt x="14225" y="11721"/>
                  </a:cubicBezTo>
                  <a:cubicBezTo>
                    <a:pt x="14412" y="11677"/>
                    <a:pt x="14452" y="11906"/>
                    <a:pt x="14603" y="11906"/>
                  </a:cubicBezTo>
                  <a:cubicBezTo>
                    <a:pt x="14749" y="11906"/>
                    <a:pt x="14714" y="11721"/>
                    <a:pt x="14901" y="11770"/>
                  </a:cubicBezTo>
                  <a:cubicBezTo>
                    <a:pt x="14901" y="11721"/>
                    <a:pt x="14901" y="11677"/>
                    <a:pt x="14901" y="11677"/>
                  </a:cubicBezTo>
                  <a:cubicBezTo>
                    <a:pt x="14790" y="11634"/>
                    <a:pt x="14674" y="11677"/>
                    <a:pt x="14563" y="11634"/>
                  </a:cubicBezTo>
                  <a:cubicBezTo>
                    <a:pt x="14603" y="11542"/>
                    <a:pt x="14674" y="11542"/>
                    <a:pt x="14790" y="11542"/>
                  </a:cubicBezTo>
                  <a:cubicBezTo>
                    <a:pt x="14860" y="11043"/>
                    <a:pt x="15390" y="11585"/>
                    <a:pt x="15536" y="11677"/>
                  </a:cubicBezTo>
                  <a:cubicBezTo>
                    <a:pt x="15722" y="11862"/>
                    <a:pt x="16171" y="11813"/>
                    <a:pt x="16398" y="11677"/>
                  </a:cubicBezTo>
                  <a:cubicBezTo>
                    <a:pt x="16433" y="11677"/>
                    <a:pt x="16433" y="11677"/>
                    <a:pt x="16433" y="11677"/>
                  </a:cubicBezTo>
                  <a:cubicBezTo>
                    <a:pt x="16433" y="11677"/>
                    <a:pt x="16433" y="11677"/>
                    <a:pt x="16398" y="11677"/>
                  </a:cubicBezTo>
                  <a:cubicBezTo>
                    <a:pt x="16322" y="11721"/>
                    <a:pt x="16171" y="11998"/>
                    <a:pt x="16060" y="12041"/>
                  </a:cubicBezTo>
                  <a:cubicBezTo>
                    <a:pt x="15949" y="12134"/>
                    <a:pt x="15949" y="12041"/>
                    <a:pt x="15798" y="11998"/>
                  </a:cubicBezTo>
                  <a:cubicBezTo>
                    <a:pt x="15722" y="11998"/>
                    <a:pt x="15611" y="11998"/>
                    <a:pt x="15536" y="11906"/>
                  </a:cubicBezTo>
                  <a:cubicBezTo>
                    <a:pt x="15349" y="11770"/>
                    <a:pt x="15314" y="11449"/>
                    <a:pt x="15123" y="11770"/>
                  </a:cubicBezTo>
                  <a:cubicBezTo>
                    <a:pt x="15012" y="11906"/>
                    <a:pt x="15052" y="12226"/>
                    <a:pt x="14936" y="12319"/>
                  </a:cubicBezTo>
                  <a:cubicBezTo>
                    <a:pt x="15012" y="12362"/>
                    <a:pt x="15087" y="12411"/>
                    <a:pt x="15087" y="12547"/>
                  </a:cubicBezTo>
                  <a:cubicBezTo>
                    <a:pt x="14936" y="12547"/>
                    <a:pt x="14936" y="13003"/>
                    <a:pt x="14936" y="13145"/>
                  </a:cubicBezTo>
                  <a:cubicBezTo>
                    <a:pt x="15012" y="13188"/>
                    <a:pt x="15087" y="13188"/>
                    <a:pt x="15163" y="13188"/>
                  </a:cubicBezTo>
                  <a:cubicBezTo>
                    <a:pt x="15238" y="13003"/>
                    <a:pt x="15798" y="12960"/>
                    <a:pt x="15909" y="13052"/>
                  </a:cubicBezTo>
                  <a:cubicBezTo>
                    <a:pt x="15722" y="13145"/>
                    <a:pt x="15611" y="13280"/>
                    <a:pt x="15390" y="13280"/>
                  </a:cubicBezTo>
                  <a:cubicBezTo>
                    <a:pt x="15274" y="13280"/>
                    <a:pt x="15052" y="13188"/>
                    <a:pt x="14976" y="13373"/>
                  </a:cubicBezTo>
                  <a:cubicBezTo>
                    <a:pt x="14901" y="13508"/>
                    <a:pt x="14976" y="13693"/>
                    <a:pt x="14976" y="13829"/>
                  </a:cubicBezTo>
                  <a:cubicBezTo>
                    <a:pt x="14976" y="14014"/>
                    <a:pt x="14860" y="14149"/>
                    <a:pt x="14901" y="14285"/>
                  </a:cubicBezTo>
                  <a:cubicBezTo>
                    <a:pt x="14936" y="14334"/>
                    <a:pt x="15576" y="14377"/>
                    <a:pt x="15576" y="14470"/>
                  </a:cubicBezTo>
                  <a:cubicBezTo>
                    <a:pt x="15576" y="14519"/>
                    <a:pt x="15576" y="14519"/>
                    <a:pt x="15576" y="14562"/>
                  </a:cubicBezTo>
                  <a:cubicBezTo>
                    <a:pt x="15349" y="14562"/>
                    <a:pt x="15123" y="14519"/>
                    <a:pt x="14936" y="14562"/>
                  </a:cubicBezTo>
                  <a:cubicBezTo>
                    <a:pt x="14976" y="14606"/>
                    <a:pt x="14976" y="14606"/>
                    <a:pt x="15012" y="14655"/>
                  </a:cubicBezTo>
                  <a:cubicBezTo>
                    <a:pt x="15012" y="14698"/>
                    <a:pt x="15052" y="14747"/>
                    <a:pt x="15052" y="14834"/>
                  </a:cubicBezTo>
                  <a:cubicBezTo>
                    <a:pt x="15198" y="14834"/>
                    <a:pt x="15349" y="14834"/>
                    <a:pt x="15460" y="14698"/>
                  </a:cubicBezTo>
                  <a:cubicBezTo>
                    <a:pt x="15576" y="14606"/>
                    <a:pt x="15652" y="14519"/>
                    <a:pt x="15798" y="14562"/>
                  </a:cubicBezTo>
                  <a:cubicBezTo>
                    <a:pt x="15763" y="14562"/>
                    <a:pt x="15722" y="14606"/>
                    <a:pt x="15722" y="14606"/>
                  </a:cubicBezTo>
                  <a:cubicBezTo>
                    <a:pt x="15687" y="14790"/>
                    <a:pt x="15501" y="14883"/>
                    <a:pt x="15425" y="15019"/>
                  </a:cubicBezTo>
                  <a:cubicBezTo>
                    <a:pt x="15349" y="15111"/>
                    <a:pt x="15349" y="15154"/>
                    <a:pt x="15274" y="15204"/>
                  </a:cubicBezTo>
                  <a:cubicBezTo>
                    <a:pt x="15198" y="15296"/>
                    <a:pt x="15087" y="15247"/>
                    <a:pt x="15123" y="15432"/>
                  </a:cubicBezTo>
                  <a:lnTo>
                    <a:pt x="15163" y="15432"/>
                  </a:lnTo>
                  <a:cubicBezTo>
                    <a:pt x="15163" y="15617"/>
                    <a:pt x="15163" y="15752"/>
                    <a:pt x="15087" y="15888"/>
                  </a:cubicBezTo>
                  <a:cubicBezTo>
                    <a:pt x="15052" y="15980"/>
                    <a:pt x="15012" y="15980"/>
                    <a:pt x="15012" y="16116"/>
                  </a:cubicBezTo>
                  <a:cubicBezTo>
                    <a:pt x="15012" y="16208"/>
                    <a:pt x="15052" y="16258"/>
                    <a:pt x="15087" y="16301"/>
                  </a:cubicBezTo>
                  <a:cubicBezTo>
                    <a:pt x="15052" y="16393"/>
                    <a:pt x="14976" y="16486"/>
                    <a:pt x="15012" y="16621"/>
                  </a:cubicBezTo>
                  <a:cubicBezTo>
                    <a:pt x="15123" y="16621"/>
                    <a:pt x="15349" y="16578"/>
                    <a:pt x="15349" y="16714"/>
                  </a:cubicBezTo>
                  <a:cubicBezTo>
                    <a:pt x="15274" y="16714"/>
                    <a:pt x="15163" y="16806"/>
                    <a:pt x="15123" y="16899"/>
                  </a:cubicBezTo>
                  <a:cubicBezTo>
                    <a:pt x="15274" y="16942"/>
                    <a:pt x="15425" y="16899"/>
                    <a:pt x="15576" y="16899"/>
                  </a:cubicBezTo>
                  <a:cubicBezTo>
                    <a:pt x="15576" y="16942"/>
                    <a:pt x="15576" y="16985"/>
                    <a:pt x="15576" y="17034"/>
                  </a:cubicBezTo>
                  <a:cubicBezTo>
                    <a:pt x="15460" y="16985"/>
                    <a:pt x="15390" y="17034"/>
                    <a:pt x="15314" y="17077"/>
                  </a:cubicBezTo>
                  <a:cubicBezTo>
                    <a:pt x="15425" y="17170"/>
                    <a:pt x="15390" y="17355"/>
                    <a:pt x="15390" y="17490"/>
                  </a:cubicBezTo>
                  <a:cubicBezTo>
                    <a:pt x="15501" y="17490"/>
                    <a:pt x="15652" y="17447"/>
                    <a:pt x="15798" y="17490"/>
                  </a:cubicBezTo>
                  <a:cubicBezTo>
                    <a:pt x="15763" y="17583"/>
                    <a:pt x="15763" y="17675"/>
                    <a:pt x="15763" y="17719"/>
                  </a:cubicBezTo>
                  <a:cubicBezTo>
                    <a:pt x="15611" y="17768"/>
                    <a:pt x="15501" y="17811"/>
                    <a:pt x="15390" y="17860"/>
                  </a:cubicBezTo>
                  <a:cubicBezTo>
                    <a:pt x="15425" y="17947"/>
                    <a:pt x="15460" y="18132"/>
                    <a:pt x="15536" y="18181"/>
                  </a:cubicBezTo>
                  <a:cubicBezTo>
                    <a:pt x="15611" y="18267"/>
                    <a:pt x="15687" y="18267"/>
                    <a:pt x="15798" y="18267"/>
                  </a:cubicBezTo>
                  <a:cubicBezTo>
                    <a:pt x="15838" y="18495"/>
                    <a:pt x="15652" y="18409"/>
                    <a:pt x="15536" y="18495"/>
                  </a:cubicBezTo>
                  <a:cubicBezTo>
                    <a:pt x="15501" y="18865"/>
                    <a:pt x="15501" y="19186"/>
                    <a:pt x="15425" y="19506"/>
                  </a:cubicBezTo>
                  <a:cubicBezTo>
                    <a:pt x="15390" y="19549"/>
                    <a:pt x="15390" y="19642"/>
                    <a:pt x="15349" y="19691"/>
                  </a:cubicBezTo>
                  <a:cubicBezTo>
                    <a:pt x="15314" y="19777"/>
                    <a:pt x="15314" y="19870"/>
                    <a:pt x="15314" y="19919"/>
                  </a:cubicBezTo>
                  <a:cubicBezTo>
                    <a:pt x="15349" y="19962"/>
                    <a:pt x="15390" y="19962"/>
                    <a:pt x="15390" y="20012"/>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5" name="Shape 2696"/>
            <p:cNvSpPr/>
            <p:nvPr/>
          </p:nvSpPr>
          <p:spPr>
            <a:xfrm>
              <a:off x="1409582" y="4689873"/>
              <a:ext cx="3348" cy="1271"/>
            </a:xfrm>
            <a:prstGeom prst="ellipse">
              <a:avLst/>
            </a:pr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6" name="Shape 2697"/>
            <p:cNvSpPr/>
            <p:nvPr/>
          </p:nvSpPr>
          <p:spPr>
            <a:xfrm>
              <a:off x="1405757" y="6756643"/>
              <a:ext cx="197907" cy="299645"/>
            </a:xfrm>
            <a:custGeom>
              <a:avLst/>
              <a:gdLst/>
              <a:ahLst/>
              <a:cxnLst>
                <a:cxn ang="0">
                  <a:pos x="wd2" y="hd2"/>
                </a:cxn>
                <a:cxn ang="5400000">
                  <a:pos x="wd2" y="hd2"/>
                </a:cxn>
                <a:cxn ang="10800000">
                  <a:pos x="wd2" y="hd2"/>
                </a:cxn>
                <a:cxn ang="16200000">
                  <a:pos x="wd2" y="hd2"/>
                </a:cxn>
              </a:cxnLst>
              <a:rect l="0" t="0" r="r" b="b"/>
              <a:pathLst>
                <a:path w="21333" h="21600" extrusionOk="0">
                  <a:moveTo>
                    <a:pt x="14619" y="20661"/>
                  </a:moveTo>
                  <a:cubicBezTo>
                    <a:pt x="15696" y="20661"/>
                    <a:pt x="16399" y="21600"/>
                    <a:pt x="17430" y="21381"/>
                  </a:cubicBezTo>
                  <a:cubicBezTo>
                    <a:pt x="17758" y="20661"/>
                    <a:pt x="17430" y="20191"/>
                    <a:pt x="18461" y="19753"/>
                  </a:cubicBezTo>
                  <a:cubicBezTo>
                    <a:pt x="19866" y="19033"/>
                    <a:pt x="19164" y="17656"/>
                    <a:pt x="19164" y="16717"/>
                  </a:cubicBezTo>
                  <a:cubicBezTo>
                    <a:pt x="19492" y="16717"/>
                    <a:pt x="19492" y="16717"/>
                    <a:pt x="19492" y="16717"/>
                  </a:cubicBezTo>
                  <a:cubicBezTo>
                    <a:pt x="20194" y="15339"/>
                    <a:pt x="17758" y="16028"/>
                    <a:pt x="17758" y="14870"/>
                  </a:cubicBezTo>
                  <a:cubicBezTo>
                    <a:pt x="18461" y="14870"/>
                    <a:pt x="20194" y="14870"/>
                    <a:pt x="20194" y="14400"/>
                  </a:cubicBezTo>
                  <a:cubicBezTo>
                    <a:pt x="20569" y="13930"/>
                    <a:pt x="20569" y="13930"/>
                    <a:pt x="21272" y="13930"/>
                  </a:cubicBezTo>
                  <a:cubicBezTo>
                    <a:pt x="21600" y="12772"/>
                    <a:pt x="20569" y="12083"/>
                    <a:pt x="18836" y="11614"/>
                  </a:cubicBezTo>
                  <a:cubicBezTo>
                    <a:pt x="18836" y="10894"/>
                    <a:pt x="20194" y="9517"/>
                    <a:pt x="19492" y="8577"/>
                  </a:cubicBezTo>
                  <a:cubicBezTo>
                    <a:pt x="21272" y="8108"/>
                    <a:pt x="19492" y="6730"/>
                    <a:pt x="18836" y="6261"/>
                  </a:cubicBezTo>
                  <a:cubicBezTo>
                    <a:pt x="17758" y="5572"/>
                    <a:pt x="17102" y="5322"/>
                    <a:pt x="16024" y="5322"/>
                  </a:cubicBezTo>
                  <a:cubicBezTo>
                    <a:pt x="15696" y="5322"/>
                    <a:pt x="15321" y="5322"/>
                    <a:pt x="15321" y="5322"/>
                  </a:cubicBezTo>
                  <a:cubicBezTo>
                    <a:pt x="13260" y="5322"/>
                    <a:pt x="10823" y="4633"/>
                    <a:pt x="8715" y="4414"/>
                  </a:cubicBezTo>
                  <a:cubicBezTo>
                    <a:pt x="8715" y="2536"/>
                    <a:pt x="6653" y="1847"/>
                    <a:pt x="5951" y="0"/>
                  </a:cubicBezTo>
                  <a:cubicBezTo>
                    <a:pt x="4217" y="0"/>
                    <a:pt x="3139" y="0"/>
                    <a:pt x="2811" y="908"/>
                  </a:cubicBezTo>
                  <a:cubicBezTo>
                    <a:pt x="1780" y="1158"/>
                    <a:pt x="1078" y="908"/>
                    <a:pt x="0" y="908"/>
                  </a:cubicBezTo>
                  <a:cubicBezTo>
                    <a:pt x="703" y="1847"/>
                    <a:pt x="1078" y="2536"/>
                    <a:pt x="1406" y="3475"/>
                  </a:cubicBezTo>
                  <a:cubicBezTo>
                    <a:pt x="2108" y="4414"/>
                    <a:pt x="2108" y="5322"/>
                    <a:pt x="3139" y="6042"/>
                  </a:cubicBezTo>
                  <a:cubicBezTo>
                    <a:pt x="3842" y="6261"/>
                    <a:pt x="6653" y="6950"/>
                    <a:pt x="7356" y="6950"/>
                  </a:cubicBezTo>
                  <a:cubicBezTo>
                    <a:pt x="6279" y="6950"/>
                    <a:pt x="3139" y="6950"/>
                    <a:pt x="4920" y="8108"/>
                  </a:cubicBezTo>
                  <a:cubicBezTo>
                    <a:pt x="5951" y="8828"/>
                    <a:pt x="8012" y="7889"/>
                    <a:pt x="8715" y="8828"/>
                  </a:cubicBezTo>
                  <a:cubicBezTo>
                    <a:pt x="7684" y="8828"/>
                    <a:pt x="6279" y="8577"/>
                    <a:pt x="5576" y="8828"/>
                  </a:cubicBezTo>
                  <a:cubicBezTo>
                    <a:pt x="6981" y="10675"/>
                    <a:pt x="9090" y="12522"/>
                    <a:pt x="8715" y="14870"/>
                  </a:cubicBezTo>
                  <a:cubicBezTo>
                    <a:pt x="8387" y="14870"/>
                    <a:pt x="8387" y="14870"/>
                    <a:pt x="8387" y="14870"/>
                  </a:cubicBezTo>
                  <a:cubicBezTo>
                    <a:pt x="8012" y="15558"/>
                    <a:pt x="9418" y="15809"/>
                    <a:pt x="9746" y="16497"/>
                  </a:cubicBezTo>
                  <a:cubicBezTo>
                    <a:pt x="10449" y="17186"/>
                    <a:pt x="10823" y="17656"/>
                    <a:pt x="11526" y="18344"/>
                  </a:cubicBezTo>
                  <a:cubicBezTo>
                    <a:pt x="12182" y="19283"/>
                    <a:pt x="11854" y="19753"/>
                    <a:pt x="12182" y="20442"/>
                  </a:cubicBezTo>
                  <a:cubicBezTo>
                    <a:pt x="12557" y="21130"/>
                    <a:pt x="13588" y="21130"/>
                    <a:pt x="14291" y="21600"/>
                  </a:cubicBezTo>
                  <a:lnTo>
                    <a:pt x="14619" y="21600"/>
                  </a:lnTo>
                  <a:cubicBezTo>
                    <a:pt x="14619" y="21381"/>
                    <a:pt x="14619" y="20911"/>
                    <a:pt x="14619" y="20661"/>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7" name="Shape 2698"/>
            <p:cNvSpPr/>
            <p:nvPr/>
          </p:nvSpPr>
          <p:spPr>
            <a:xfrm>
              <a:off x="1505044" y="6011612"/>
              <a:ext cx="1409635" cy="2181347"/>
            </a:xfrm>
            <a:custGeom>
              <a:avLst/>
              <a:gdLst/>
              <a:ahLst/>
              <a:cxnLst>
                <a:cxn ang="0">
                  <a:pos x="wd2" y="hd2"/>
                </a:cxn>
                <a:cxn ang="5400000">
                  <a:pos x="wd2" y="hd2"/>
                </a:cxn>
                <a:cxn ang="10800000">
                  <a:pos x="wd2" y="hd2"/>
                </a:cxn>
                <a:cxn ang="16200000">
                  <a:pos x="wd2" y="hd2"/>
                </a:cxn>
              </a:cxnLst>
              <a:rect l="0" t="0" r="r" b="b"/>
              <a:pathLst>
                <a:path w="21433" h="21553" extrusionOk="0">
                  <a:moveTo>
                    <a:pt x="3978" y="17601"/>
                  </a:moveTo>
                  <a:cubicBezTo>
                    <a:pt x="4129" y="17567"/>
                    <a:pt x="4321" y="17726"/>
                    <a:pt x="4129" y="17760"/>
                  </a:cubicBezTo>
                  <a:cubicBezTo>
                    <a:pt x="4176" y="17824"/>
                    <a:pt x="4228" y="17884"/>
                    <a:pt x="4321" y="17854"/>
                  </a:cubicBezTo>
                  <a:cubicBezTo>
                    <a:pt x="4374" y="17726"/>
                    <a:pt x="4472" y="17696"/>
                    <a:pt x="4664" y="17790"/>
                  </a:cubicBezTo>
                  <a:cubicBezTo>
                    <a:pt x="4908" y="17884"/>
                    <a:pt x="4664" y="17918"/>
                    <a:pt x="4716" y="18013"/>
                  </a:cubicBezTo>
                  <a:cubicBezTo>
                    <a:pt x="4815" y="18013"/>
                    <a:pt x="4908" y="18013"/>
                    <a:pt x="5007" y="18047"/>
                  </a:cubicBezTo>
                  <a:cubicBezTo>
                    <a:pt x="5007" y="18077"/>
                    <a:pt x="4960" y="18141"/>
                    <a:pt x="5007" y="18171"/>
                  </a:cubicBezTo>
                  <a:cubicBezTo>
                    <a:pt x="5007" y="18141"/>
                    <a:pt x="5251" y="18013"/>
                    <a:pt x="5303" y="18013"/>
                  </a:cubicBezTo>
                  <a:cubicBezTo>
                    <a:pt x="5303" y="18077"/>
                    <a:pt x="5303" y="18171"/>
                    <a:pt x="5251" y="18235"/>
                  </a:cubicBezTo>
                  <a:cubicBezTo>
                    <a:pt x="5449" y="18270"/>
                    <a:pt x="5449" y="18364"/>
                    <a:pt x="5547" y="18458"/>
                  </a:cubicBezTo>
                  <a:cubicBezTo>
                    <a:pt x="5594" y="18458"/>
                    <a:pt x="5646" y="18458"/>
                    <a:pt x="5693" y="18458"/>
                  </a:cubicBezTo>
                  <a:cubicBezTo>
                    <a:pt x="5693" y="18364"/>
                    <a:pt x="5989" y="18364"/>
                    <a:pt x="5937" y="18493"/>
                  </a:cubicBezTo>
                  <a:cubicBezTo>
                    <a:pt x="5844" y="18557"/>
                    <a:pt x="5693" y="18587"/>
                    <a:pt x="5693" y="18681"/>
                  </a:cubicBezTo>
                  <a:cubicBezTo>
                    <a:pt x="5693" y="18745"/>
                    <a:pt x="5792" y="18775"/>
                    <a:pt x="5792" y="18874"/>
                  </a:cubicBezTo>
                  <a:cubicBezTo>
                    <a:pt x="5792" y="19062"/>
                    <a:pt x="5890" y="19032"/>
                    <a:pt x="6187" y="19097"/>
                  </a:cubicBezTo>
                  <a:cubicBezTo>
                    <a:pt x="6379" y="19127"/>
                    <a:pt x="6623" y="19414"/>
                    <a:pt x="6576" y="19542"/>
                  </a:cubicBezTo>
                  <a:cubicBezTo>
                    <a:pt x="6820" y="19542"/>
                    <a:pt x="6966" y="19701"/>
                    <a:pt x="7111" y="19765"/>
                  </a:cubicBezTo>
                  <a:cubicBezTo>
                    <a:pt x="7308" y="19859"/>
                    <a:pt x="7750" y="19795"/>
                    <a:pt x="7803" y="19953"/>
                  </a:cubicBezTo>
                  <a:cubicBezTo>
                    <a:pt x="7849" y="20146"/>
                    <a:pt x="7895" y="20240"/>
                    <a:pt x="8238" y="20305"/>
                  </a:cubicBezTo>
                  <a:cubicBezTo>
                    <a:pt x="8337" y="20335"/>
                    <a:pt x="8482" y="20335"/>
                    <a:pt x="8634" y="20335"/>
                  </a:cubicBezTo>
                  <a:cubicBezTo>
                    <a:pt x="8779" y="20335"/>
                    <a:pt x="9023" y="20240"/>
                    <a:pt x="9168" y="20270"/>
                  </a:cubicBezTo>
                  <a:cubicBezTo>
                    <a:pt x="9168" y="20369"/>
                    <a:pt x="9168" y="20463"/>
                    <a:pt x="9168" y="20557"/>
                  </a:cubicBezTo>
                  <a:cubicBezTo>
                    <a:pt x="9320" y="20557"/>
                    <a:pt x="9564" y="20527"/>
                    <a:pt x="9663" y="20622"/>
                  </a:cubicBezTo>
                  <a:cubicBezTo>
                    <a:pt x="9709" y="20656"/>
                    <a:pt x="9709" y="20814"/>
                    <a:pt x="9808" y="20814"/>
                  </a:cubicBezTo>
                  <a:cubicBezTo>
                    <a:pt x="9808" y="20780"/>
                    <a:pt x="9808" y="20780"/>
                    <a:pt x="9808" y="20780"/>
                  </a:cubicBezTo>
                  <a:cubicBezTo>
                    <a:pt x="10006" y="20750"/>
                    <a:pt x="10105" y="20939"/>
                    <a:pt x="10250" y="21003"/>
                  </a:cubicBezTo>
                  <a:cubicBezTo>
                    <a:pt x="10441" y="21037"/>
                    <a:pt x="10692" y="20973"/>
                    <a:pt x="10784" y="21101"/>
                  </a:cubicBezTo>
                  <a:cubicBezTo>
                    <a:pt x="10784" y="21131"/>
                    <a:pt x="10784" y="21161"/>
                    <a:pt x="10784" y="21260"/>
                  </a:cubicBezTo>
                  <a:cubicBezTo>
                    <a:pt x="10936" y="21226"/>
                    <a:pt x="11180" y="21196"/>
                    <a:pt x="11325" y="21260"/>
                  </a:cubicBezTo>
                  <a:cubicBezTo>
                    <a:pt x="11378" y="21290"/>
                    <a:pt x="11424" y="21543"/>
                    <a:pt x="11378" y="21543"/>
                  </a:cubicBezTo>
                  <a:cubicBezTo>
                    <a:pt x="11523" y="21577"/>
                    <a:pt x="11668" y="21513"/>
                    <a:pt x="11767" y="21483"/>
                  </a:cubicBezTo>
                  <a:cubicBezTo>
                    <a:pt x="11965" y="21483"/>
                    <a:pt x="12156" y="21483"/>
                    <a:pt x="12308" y="21513"/>
                  </a:cubicBezTo>
                  <a:cubicBezTo>
                    <a:pt x="12750" y="21543"/>
                    <a:pt x="12750" y="21483"/>
                    <a:pt x="12842" y="21260"/>
                  </a:cubicBezTo>
                  <a:cubicBezTo>
                    <a:pt x="12895" y="21067"/>
                    <a:pt x="13139" y="20939"/>
                    <a:pt x="13436" y="20909"/>
                  </a:cubicBezTo>
                  <a:cubicBezTo>
                    <a:pt x="13581" y="20909"/>
                    <a:pt x="13726" y="20879"/>
                    <a:pt x="13871" y="20939"/>
                  </a:cubicBezTo>
                  <a:cubicBezTo>
                    <a:pt x="13924" y="21003"/>
                    <a:pt x="13970" y="21131"/>
                    <a:pt x="14115" y="21101"/>
                  </a:cubicBezTo>
                  <a:cubicBezTo>
                    <a:pt x="14168" y="21067"/>
                    <a:pt x="14168" y="21003"/>
                    <a:pt x="14168" y="20973"/>
                  </a:cubicBezTo>
                  <a:cubicBezTo>
                    <a:pt x="14458" y="20909"/>
                    <a:pt x="14709" y="20939"/>
                    <a:pt x="14999" y="21003"/>
                  </a:cubicBezTo>
                  <a:cubicBezTo>
                    <a:pt x="15197" y="21003"/>
                    <a:pt x="15540" y="21131"/>
                    <a:pt x="15731" y="21131"/>
                  </a:cubicBezTo>
                  <a:cubicBezTo>
                    <a:pt x="15784" y="20973"/>
                    <a:pt x="15784" y="20780"/>
                    <a:pt x="15981" y="20656"/>
                  </a:cubicBezTo>
                  <a:cubicBezTo>
                    <a:pt x="16225" y="20493"/>
                    <a:pt x="16615" y="20557"/>
                    <a:pt x="16911" y="20557"/>
                  </a:cubicBezTo>
                  <a:cubicBezTo>
                    <a:pt x="16911" y="20463"/>
                    <a:pt x="16911" y="20369"/>
                    <a:pt x="17056" y="20305"/>
                  </a:cubicBezTo>
                  <a:cubicBezTo>
                    <a:pt x="17103" y="20270"/>
                    <a:pt x="17202" y="20270"/>
                    <a:pt x="17202" y="20206"/>
                  </a:cubicBezTo>
                  <a:cubicBezTo>
                    <a:pt x="17254" y="20082"/>
                    <a:pt x="17301" y="19953"/>
                    <a:pt x="17254" y="19829"/>
                  </a:cubicBezTo>
                  <a:cubicBezTo>
                    <a:pt x="17103" y="19572"/>
                    <a:pt x="16173" y="19765"/>
                    <a:pt x="15929" y="19572"/>
                  </a:cubicBezTo>
                  <a:cubicBezTo>
                    <a:pt x="16074" y="19478"/>
                    <a:pt x="16423" y="19349"/>
                    <a:pt x="16568" y="19255"/>
                  </a:cubicBezTo>
                  <a:cubicBezTo>
                    <a:pt x="16714" y="19127"/>
                    <a:pt x="16667" y="18938"/>
                    <a:pt x="16667" y="18745"/>
                  </a:cubicBezTo>
                  <a:cubicBezTo>
                    <a:pt x="16615" y="18775"/>
                    <a:pt x="16568" y="18745"/>
                    <a:pt x="16516" y="18745"/>
                  </a:cubicBezTo>
                  <a:cubicBezTo>
                    <a:pt x="16615" y="18617"/>
                    <a:pt x="16568" y="18394"/>
                    <a:pt x="16568" y="18235"/>
                  </a:cubicBezTo>
                  <a:cubicBezTo>
                    <a:pt x="16812" y="18235"/>
                    <a:pt x="17353" y="18300"/>
                    <a:pt x="17498" y="18107"/>
                  </a:cubicBezTo>
                  <a:cubicBezTo>
                    <a:pt x="17597" y="17983"/>
                    <a:pt x="17597" y="17824"/>
                    <a:pt x="17643" y="17666"/>
                  </a:cubicBezTo>
                  <a:cubicBezTo>
                    <a:pt x="17690" y="17537"/>
                    <a:pt x="18283" y="17631"/>
                    <a:pt x="18382" y="17726"/>
                  </a:cubicBezTo>
                  <a:cubicBezTo>
                    <a:pt x="18672" y="17983"/>
                    <a:pt x="18672" y="17601"/>
                    <a:pt x="18969" y="17666"/>
                  </a:cubicBezTo>
                  <a:cubicBezTo>
                    <a:pt x="19114" y="17726"/>
                    <a:pt x="19160" y="17824"/>
                    <a:pt x="19312" y="17884"/>
                  </a:cubicBezTo>
                  <a:cubicBezTo>
                    <a:pt x="19404" y="17918"/>
                    <a:pt x="19556" y="17918"/>
                    <a:pt x="19701" y="17948"/>
                  </a:cubicBezTo>
                  <a:cubicBezTo>
                    <a:pt x="19701" y="17948"/>
                    <a:pt x="19701" y="17983"/>
                    <a:pt x="19754" y="17983"/>
                  </a:cubicBezTo>
                  <a:cubicBezTo>
                    <a:pt x="19800" y="17854"/>
                    <a:pt x="19846" y="17696"/>
                    <a:pt x="19945" y="17666"/>
                  </a:cubicBezTo>
                  <a:cubicBezTo>
                    <a:pt x="20044" y="17631"/>
                    <a:pt x="20387" y="17631"/>
                    <a:pt x="20341" y="17503"/>
                  </a:cubicBezTo>
                  <a:cubicBezTo>
                    <a:pt x="20097" y="17503"/>
                    <a:pt x="19800" y="17314"/>
                    <a:pt x="20143" y="17284"/>
                  </a:cubicBezTo>
                  <a:cubicBezTo>
                    <a:pt x="20433" y="17284"/>
                    <a:pt x="20486" y="17601"/>
                    <a:pt x="20730" y="17601"/>
                  </a:cubicBezTo>
                  <a:cubicBezTo>
                    <a:pt x="21020" y="17601"/>
                    <a:pt x="20776" y="17220"/>
                    <a:pt x="20776" y="17122"/>
                  </a:cubicBezTo>
                  <a:cubicBezTo>
                    <a:pt x="20829" y="16963"/>
                    <a:pt x="20974" y="16963"/>
                    <a:pt x="21218" y="16963"/>
                  </a:cubicBezTo>
                  <a:cubicBezTo>
                    <a:pt x="21218" y="16899"/>
                    <a:pt x="21172" y="16740"/>
                    <a:pt x="21317" y="16740"/>
                  </a:cubicBezTo>
                  <a:cubicBezTo>
                    <a:pt x="21370" y="16646"/>
                    <a:pt x="21515" y="16265"/>
                    <a:pt x="21370" y="16201"/>
                  </a:cubicBezTo>
                  <a:cubicBezTo>
                    <a:pt x="21119" y="16106"/>
                    <a:pt x="20776" y="16171"/>
                    <a:pt x="20532" y="16171"/>
                  </a:cubicBezTo>
                  <a:cubicBezTo>
                    <a:pt x="20532" y="16106"/>
                    <a:pt x="20486" y="16042"/>
                    <a:pt x="20433" y="15978"/>
                  </a:cubicBezTo>
                  <a:cubicBezTo>
                    <a:pt x="20433" y="15884"/>
                    <a:pt x="20433" y="15785"/>
                    <a:pt x="20486" y="15691"/>
                  </a:cubicBezTo>
                  <a:cubicBezTo>
                    <a:pt x="20486" y="15597"/>
                    <a:pt x="20585" y="15374"/>
                    <a:pt x="20433" y="15309"/>
                  </a:cubicBezTo>
                  <a:cubicBezTo>
                    <a:pt x="20288" y="15245"/>
                    <a:pt x="19655" y="15245"/>
                    <a:pt x="19655" y="15404"/>
                  </a:cubicBezTo>
                  <a:cubicBezTo>
                    <a:pt x="19602" y="15404"/>
                    <a:pt x="19602" y="15404"/>
                    <a:pt x="19556" y="15404"/>
                  </a:cubicBezTo>
                  <a:cubicBezTo>
                    <a:pt x="19556" y="15279"/>
                    <a:pt x="19602" y="15215"/>
                    <a:pt x="19602" y="15121"/>
                  </a:cubicBezTo>
                  <a:cubicBezTo>
                    <a:pt x="19556" y="15087"/>
                    <a:pt x="19503" y="15087"/>
                    <a:pt x="19457" y="15057"/>
                  </a:cubicBezTo>
                  <a:cubicBezTo>
                    <a:pt x="19312" y="15022"/>
                    <a:pt x="19259" y="15087"/>
                    <a:pt x="19114" y="15057"/>
                  </a:cubicBezTo>
                  <a:cubicBezTo>
                    <a:pt x="18969" y="14958"/>
                    <a:pt x="19114" y="14958"/>
                    <a:pt x="19259" y="14958"/>
                  </a:cubicBezTo>
                  <a:cubicBezTo>
                    <a:pt x="19312" y="14834"/>
                    <a:pt x="19457" y="14448"/>
                    <a:pt x="19213" y="14388"/>
                  </a:cubicBezTo>
                  <a:cubicBezTo>
                    <a:pt x="19062" y="14354"/>
                    <a:pt x="18672" y="14354"/>
                    <a:pt x="18719" y="14483"/>
                  </a:cubicBezTo>
                  <a:cubicBezTo>
                    <a:pt x="18672" y="14483"/>
                    <a:pt x="18573" y="14483"/>
                    <a:pt x="18573" y="14483"/>
                  </a:cubicBezTo>
                  <a:cubicBezTo>
                    <a:pt x="18527" y="14324"/>
                    <a:pt x="18719" y="14260"/>
                    <a:pt x="18719" y="14101"/>
                  </a:cubicBezTo>
                  <a:cubicBezTo>
                    <a:pt x="18672" y="14101"/>
                    <a:pt x="18573" y="14101"/>
                    <a:pt x="18527" y="14101"/>
                  </a:cubicBezTo>
                  <a:cubicBezTo>
                    <a:pt x="18527" y="14131"/>
                    <a:pt x="18527" y="14196"/>
                    <a:pt x="18527" y="14230"/>
                  </a:cubicBezTo>
                  <a:cubicBezTo>
                    <a:pt x="18475" y="14230"/>
                    <a:pt x="18428" y="14230"/>
                    <a:pt x="18382" y="14230"/>
                  </a:cubicBezTo>
                  <a:cubicBezTo>
                    <a:pt x="18382" y="14101"/>
                    <a:pt x="17986" y="14131"/>
                    <a:pt x="17841" y="14131"/>
                  </a:cubicBezTo>
                  <a:cubicBezTo>
                    <a:pt x="17940" y="14196"/>
                    <a:pt x="17888" y="14260"/>
                    <a:pt x="17888" y="14324"/>
                  </a:cubicBezTo>
                  <a:cubicBezTo>
                    <a:pt x="17742" y="14354"/>
                    <a:pt x="17643" y="14418"/>
                    <a:pt x="17545" y="14513"/>
                  </a:cubicBezTo>
                  <a:cubicBezTo>
                    <a:pt x="17446" y="14577"/>
                    <a:pt x="17254" y="14577"/>
                    <a:pt x="17103" y="14577"/>
                  </a:cubicBezTo>
                  <a:cubicBezTo>
                    <a:pt x="17103" y="14611"/>
                    <a:pt x="17103" y="14611"/>
                    <a:pt x="17103" y="14641"/>
                  </a:cubicBezTo>
                  <a:cubicBezTo>
                    <a:pt x="16859" y="14641"/>
                    <a:pt x="16568" y="14641"/>
                    <a:pt x="16324" y="14641"/>
                  </a:cubicBezTo>
                  <a:cubicBezTo>
                    <a:pt x="16324" y="14671"/>
                    <a:pt x="16324" y="14770"/>
                    <a:pt x="16225" y="14770"/>
                  </a:cubicBezTo>
                  <a:cubicBezTo>
                    <a:pt x="16225" y="14770"/>
                    <a:pt x="16173" y="14705"/>
                    <a:pt x="16225" y="14671"/>
                  </a:cubicBezTo>
                  <a:cubicBezTo>
                    <a:pt x="15929" y="14671"/>
                    <a:pt x="15981" y="14483"/>
                    <a:pt x="15981" y="14324"/>
                  </a:cubicBezTo>
                  <a:cubicBezTo>
                    <a:pt x="15731" y="14324"/>
                    <a:pt x="15296" y="14324"/>
                    <a:pt x="15098" y="14230"/>
                  </a:cubicBezTo>
                  <a:cubicBezTo>
                    <a:pt x="14953" y="14166"/>
                    <a:pt x="14900" y="14037"/>
                    <a:pt x="14656" y="14067"/>
                  </a:cubicBezTo>
                  <a:cubicBezTo>
                    <a:pt x="14656" y="14131"/>
                    <a:pt x="14755" y="14513"/>
                    <a:pt x="14610" y="14513"/>
                  </a:cubicBezTo>
                  <a:cubicBezTo>
                    <a:pt x="14412" y="14547"/>
                    <a:pt x="14168" y="14513"/>
                    <a:pt x="13970" y="14483"/>
                  </a:cubicBezTo>
                  <a:cubicBezTo>
                    <a:pt x="13924" y="14388"/>
                    <a:pt x="14023" y="14260"/>
                    <a:pt x="14069" y="14166"/>
                  </a:cubicBezTo>
                  <a:cubicBezTo>
                    <a:pt x="14412" y="14166"/>
                    <a:pt x="14412" y="13943"/>
                    <a:pt x="14214" y="13814"/>
                  </a:cubicBezTo>
                  <a:cubicBezTo>
                    <a:pt x="14115" y="13750"/>
                    <a:pt x="14023" y="13750"/>
                    <a:pt x="13970" y="13720"/>
                  </a:cubicBezTo>
                  <a:cubicBezTo>
                    <a:pt x="13825" y="13656"/>
                    <a:pt x="13970" y="13527"/>
                    <a:pt x="13970" y="13433"/>
                  </a:cubicBezTo>
                  <a:cubicBezTo>
                    <a:pt x="13825" y="13433"/>
                    <a:pt x="13680" y="13339"/>
                    <a:pt x="13528" y="13339"/>
                  </a:cubicBezTo>
                  <a:cubicBezTo>
                    <a:pt x="13528" y="13275"/>
                    <a:pt x="13528" y="13240"/>
                    <a:pt x="13581" y="13210"/>
                  </a:cubicBezTo>
                  <a:cubicBezTo>
                    <a:pt x="13924" y="13210"/>
                    <a:pt x="14168" y="13339"/>
                    <a:pt x="14267" y="13557"/>
                  </a:cubicBezTo>
                  <a:cubicBezTo>
                    <a:pt x="14366" y="13750"/>
                    <a:pt x="14755" y="13622"/>
                    <a:pt x="14755" y="13909"/>
                  </a:cubicBezTo>
                  <a:cubicBezTo>
                    <a:pt x="14854" y="13909"/>
                    <a:pt x="14953" y="13879"/>
                    <a:pt x="14953" y="13814"/>
                  </a:cubicBezTo>
                  <a:cubicBezTo>
                    <a:pt x="15342" y="13784"/>
                    <a:pt x="15586" y="13849"/>
                    <a:pt x="15784" y="14067"/>
                  </a:cubicBezTo>
                  <a:cubicBezTo>
                    <a:pt x="15929" y="14354"/>
                    <a:pt x="16423" y="13973"/>
                    <a:pt x="16028" y="13909"/>
                  </a:cubicBezTo>
                  <a:cubicBezTo>
                    <a:pt x="15731" y="13849"/>
                    <a:pt x="15685" y="13557"/>
                    <a:pt x="15883" y="13433"/>
                  </a:cubicBezTo>
                  <a:cubicBezTo>
                    <a:pt x="16028" y="13339"/>
                    <a:pt x="16615" y="13497"/>
                    <a:pt x="16516" y="13275"/>
                  </a:cubicBezTo>
                  <a:cubicBezTo>
                    <a:pt x="16371" y="13275"/>
                    <a:pt x="16272" y="13176"/>
                    <a:pt x="16225" y="13082"/>
                  </a:cubicBezTo>
                  <a:cubicBezTo>
                    <a:pt x="16225" y="13052"/>
                    <a:pt x="16173" y="13018"/>
                    <a:pt x="16173" y="12958"/>
                  </a:cubicBezTo>
                  <a:cubicBezTo>
                    <a:pt x="16127" y="12829"/>
                    <a:pt x="16028" y="12893"/>
                    <a:pt x="15929" y="12829"/>
                  </a:cubicBezTo>
                  <a:cubicBezTo>
                    <a:pt x="15929" y="12893"/>
                    <a:pt x="16028" y="13146"/>
                    <a:pt x="16028" y="13176"/>
                  </a:cubicBezTo>
                  <a:cubicBezTo>
                    <a:pt x="15981" y="13240"/>
                    <a:pt x="15731" y="13052"/>
                    <a:pt x="15586" y="13052"/>
                  </a:cubicBezTo>
                  <a:cubicBezTo>
                    <a:pt x="15586" y="12958"/>
                    <a:pt x="15540" y="12859"/>
                    <a:pt x="15540" y="12795"/>
                  </a:cubicBezTo>
                  <a:cubicBezTo>
                    <a:pt x="15540" y="12795"/>
                    <a:pt x="15540" y="12795"/>
                    <a:pt x="15487" y="12795"/>
                  </a:cubicBezTo>
                  <a:cubicBezTo>
                    <a:pt x="15441" y="12923"/>
                    <a:pt x="15197" y="12859"/>
                    <a:pt x="15051" y="12859"/>
                  </a:cubicBezTo>
                  <a:cubicBezTo>
                    <a:pt x="14709" y="12795"/>
                    <a:pt x="14709" y="12958"/>
                    <a:pt x="14656" y="13116"/>
                  </a:cubicBezTo>
                  <a:cubicBezTo>
                    <a:pt x="14557" y="13116"/>
                    <a:pt x="14511" y="13116"/>
                    <a:pt x="14412" y="13116"/>
                  </a:cubicBezTo>
                  <a:cubicBezTo>
                    <a:pt x="14366" y="13018"/>
                    <a:pt x="14115" y="13082"/>
                    <a:pt x="13970" y="13052"/>
                  </a:cubicBezTo>
                  <a:cubicBezTo>
                    <a:pt x="13726" y="13052"/>
                    <a:pt x="13825" y="12859"/>
                    <a:pt x="13825" y="12765"/>
                  </a:cubicBezTo>
                  <a:cubicBezTo>
                    <a:pt x="13627" y="12765"/>
                    <a:pt x="13627" y="12671"/>
                    <a:pt x="13627" y="12606"/>
                  </a:cubicBezTo>
                  <a:lnTo>
                    <a:pt x="13680" y="12606"/>
                  </a:lnTo>
                  <a:cubicBezTo>
                    <a:pt x="13726" y="12542"/>
                    <a:pt x="13726" y="12572"/>
                    <a:pt x="13772" y="12542"/>
                  </a:cubicBezTo>
                  <a:cubicBezTo>
                    <a:pt x="13772" y="12448"/>
                    <a:pt x="13871" y="12413"/>
                    <a:pt x="14023" y="12413"/>
                  </a:cubicBezTo>
                  <a:cubicBezTo>
                    <a:pt x="14069" y="12285"/>
                    <a:pt x="13871" y="12319"/>
                    <a:pt x="13772" y="12349"/>
                  </a:cubicBezTo>
                  <a:cubicBezTo>
                    <a:pt x="13581" y="12349"/>
                    <a:pt x="13528" y="12225"/>
                    <a:pt x="13337" y="12191"/>
                  </a:cubicBezTo>
                  <a:cubicBezTo>
                    <a:pt x="13383" y="12096"/>
                    <a:pt x="13284" y="12096"/>
                    <a:pt x="13185" y="12032"/>
                  </a:cubicBezTo>
                  <a:cubicBezTo>
                    <a:pt x="13093" y="11968"/>
                    <a:pt x="13093" y="11844"/>
                    <a:pt x="13093" y="11745"/>
                  </a:cubicBezTo>
                  <a:cubicBezTo>
                    <a:pt x="13139" y="11715"/>
                    <a:pt x="13238" y="11398"/>
                    <a:pt x="13238" y="11398"/>
                  </a:cubicBezTo>
                  <a:cubicBezTo>
                    <a:pt x="13284" y="11398"/>
                    <a:pt x="13337" y="11364"/>
                    <a:pt x="13383" y="11364"/>
                  </a:cubicBezTo>
                  <a:cubicBezTo>
                    <a:pt x="13436" y="11175"/>
                    <a:pt x="13482" y="10983"/>
                    <a:pt x="13528" y="10760"/>
                  </a:cubicBezTo>
                  <a:cubicBezTo>
                    <a:pt x="13185" y="10760"/>
                    <a:pt x="13139" y="10696"/>
                    <a:pt x="13185" y="10507"/>
                  </a:cubicBezTo>
                  <a:cubicBezTo>
                    <a:pt x="13284" y="10507"/>
                    <a:pt x="13284" y="10409"/>
                    <a:pt x="13337" y="10349"/>
                  </a:cubicBezTo>
                  <a:cubicBezTo>
                    <a:pt x="13482" y="10443"/>
                    <a:pt x="13581" y="10666"/>
                    <a:pt x="13825" y="10631"/>
                  </a:cubicBezTo>
                  <a:cubicBezTo>
                    <a:pt x="14023" y="10631"/>
                    <a:pt x="14214" y="10571"/>
                    <a:pt x="14366" y="10601"/>
                  </a:cubicBezTo>
                  <a:cubicBezTo>
                    <a:pt x="14610" y="10631"/>
                    <a:pt x="14709" y="10730"/>
                    <a:pt x="14854" y="10571"/>
                  </a:cubicBezTo>
                  <a:cubicBezTo>
                    <a:pt x="14999" y="10443"/>
                    <a:pt x="15243" y="10409"/>
                    <a:pt x="15144" y="10220"/>
                  </a:cubicBezTo>
                  <a:cubicBezTo>
                    <a:pt x="15144" y="10186"/>
                    <a:pt x="14999" y="10186"/>
                    <a:pt x="14999" y="10156"/>
                  </a:cubicBezTo>
                  <a:cubicBezTo>
                    <a:pt x="14900" y="10092"/>
                    <a:pt x="14953" y="9933"/>
                    <a:pt x="14953" y="9839"/>
                  </a:cubicBezTo>
                  <a:cubicBezTo>
                    <a:pt x="14953" y="9646"/>
                    <a:pt x="14557" y="9522"/>
                    <a:pt x="14412" y="9393"/>
                  </a:cubicBezTo>
                  <a:cubicBezTo>
                    <a:pt x="14214" y="9299"/>
                    <a:pt x="14610" y="9200"/>
                    <a:pt x="14610" y="9042"/>
                  </a:cubicBezTo>
                  <a:cubicBezTo>
                    <a:pt x="14656" y="8849"/>
                    <a:pt x="14656" y="8755"/>
                    <a:pt x="14999" y="8755"/>
                  </a:cubicBezTo>
                  <a:cubicBezTo>
                    <a:pt x="14999" y="8691"/>
                    <a:pt x="14999" y="8631"/>
                    <a:pt x="14953" y="8566"/>
                  </a:cubicBezTo>
                  <a:cubicBezTo>
                    <a:pt x="14709" y="8502"/>
                    <a:pt x="14709" y="8309"/>
                    <a:pt x="14755" y="8151"/>
                  </a:cubicBezTo>
                  <a:cubicBezTo>
                    <a:pt x="15051" y="7547"/>
                    <a:pt x="16371" y="7962"/>
                    <a:pt x="17056" y="7962"/>
                  </a:cubicBezTo>
                  <a:cubicBezTo>
                    <a:pt x="17103" y="7641"/>
                    <a:pt x="16859" y="7037"/>
                    <a:pt x="17202" y="6750"/>
                  </a:cubicBezTo>
                  <a:cubicBezTo>
                    <a:pt x="17446" y="6750"/>
                    <a:pt x="17643" y="6784"/>
                    <a:pt x="17643" y="6562"/>
                  </a:cubicBezTo>
                  <a:cubicBezTo>
                    <a:pt x="17545" y="6562"/>
                    <a:pt x="17498" y="6562"/>
                    <a:pt x="17399" y="6562"/>
                  </a:cubicBezTo>
                  <a:cubicBezTo>
                    <a:pt x="17353" y="6433"/>
                    <a:pt x="16958" y="6467"/>
                    <a:pt x="16812" y="6433"/>
                  </a:cubicBezTo>
                  <a:cubicBezTo>
                    <a:pt x="16470" y="6433"/>
                    <a:pt x="16225" y="6275"/>
                    <a:pt x="15883" y="6275"/>
                  </a:cubicBezTo>
                  <a:cubicBezTo>
                    <a:pt x="15784" y="5987"/>
                    <a:pt x="16371" y="6146"/>
                    <a:pt x="16615" y="6086"/>
                  </a:cubicBezTo>
                  <a:cubicBezTo>
                    <a:pt x="16667" y="5987"/>
                    <a:pt x="16812" y="5863"/>
                    <a:pt x="16958" y="5863"/>
                  </a:cubicBezTo>
                  <a:cubicBezTo>
                    <a:pt x="16958" y="5799"/>
                    <a:pt x="16958" y="5735"/>
                    <a:pt x="17056" y="5700"/>
                  </a:cubicBezTo>
                  <a:cubicBezTo>
                    <a:pt x="17056" y="5636"/>
                    <a:pt x="17010" y="5576"/>
                    <a:pt x="16859" y="5576"/>
                  </a:cubicBezTo>
                  <a:cubicBezTo>
                    <a:pt x="16958" y="5448"/>
                    <a:pt x="16812" y="5319"/>
                    <a:pt x="16859" y="5225"/>
                  </a:cubicBezTo>
                  <a:cubicBezTo>
                    <a:pt x="16958" y="5225"/>
                    <a:pt x="17010" y="5225"/>
                    <a:pt x="17103" y="5225"/>
                  </a:cubicBezTo>
                  <a:cubicBezTo>
                    <a:pt x="17155" y="5066"/>
                    <a:pt x="16859" y="4972"/>
                    <a:pt x="17010" y="4814"/>
                  </a:cubicBezTo>
                  <a:cubicBezTo>
                    <a:pt x="17202" y="4621"/>
                    <a:pt x="17202" y="4462"/>
                    <a:pt x="17254" y="4270"/>
                  </a:cubicBezTo>
                  <a:cubicBezTo>
                    <a:pt x="17353" y="4047"/>
                    <a:pt x="17155" y="4111"/>
                    <a:pt x="16958" y="4047"/>
                  </a:cubicBezTo>
                  <a:cubicBezTo>
                    <a:pt x="16667" y="3923"/>
                    <a:pt x="16958" y="3730"/>
                    <a:pt x="17155" y="3760"/>
                  </a:cubicBezTo>
                  <a:cubicBezTo>
                    <a:pt x="17254" y="3413"/>
                    <a:pt x="17986" y="3061"/>
                    <a:pt x="18475" y="3032"/>
                  </a:cubicBezTo>
                  <a:cubicBezTo>
                    <a:pt x="18573" y="2869"/>
                    <a:pt x="18138" y="2869"/>
                    <a:pt x="17986" y="2839"/>
                  </a:cubicBezTo>
                  <a:cubicBezTo>
                    <a:pt x="17841" y="2839"/>
                    <a:pt x="17690" y="2869"/>
                    <a:pt x="17545" y="2839"/>
                  </a:cubicBezTo>
                  <a:cubicBezTo>
                    <a:pt x="17353" y="2839"/>
                    <a:pt x="17301" y="2744"/>
                    <a:pt x="17103" y="2710"/>
                  </a:cubicBezTo>
                  <a:cubicBezTo>
                    <a:pt x="17056" y="2552"/>
                    <a:pt x="17254" y="2552"/>
                    <a:pt x="17446" y="2552"/>
                  </a:cubicBezTo>
                  <a:cubicBezTo>
                    <a:pt x="17498" y="2363"/>
                    <a:pt x="17498" y="2299"/>
                    <a:pt x="17789" y="2299"/>
                  </a:cubicBezTo>
                  <a:cubicBezTo>
                    <a:pt x="17789" y="2235"/>
                    <a:pt x="17789" y="2140"/>
                    <a:pt x="17789" y="2042"/>
                  </a:cubicBezTo>
                  <a:cubicBezTo>
                    <a:pt x="17986" y="2076"/>
                    <a:pt x="18382" y="1853"/>
                    <a:pt x="18428" y="1725"/>
                  </a:cubicBezTo>
                  <a:cubicBezTo>
                    <a:pt x="18475" y="1566"/>
                    <a:pt x="18085" y="1185"/>
                    <a:pt x="18475" y="1185"/>
                  </a:cubicBezTo>
                  <a:cubicBezTo>
                    <a:pt x="18527" y="1121"/>
                    <a:pt x="18527" y="1027"/>
                    <a:pt x="18527" y="962"/>
                  </a:cubicBezTo>
                  <a:cubicBezTo>
                    <a:pt x="18382" y="962"/>
                    <a:pt x="18428" y="740"/>
                    <a:pt x="18428" y="675"/>
                  </a:cubicBezTo>
                  <a:cubicBezTo>
                    <a:pt x="18475" y="675"/>
                    <a:pt x="18527" y="675"/>
                    <a:pt x="18573" y="675"/>
                  </a:cubicBezTo>
                  <a:cubicBezTo>
                    <a:pt x="18573" y="675"/>
                    <a:pt x="18527" y="487"/>
                    <a:pt x="18527" y="453"/>
                  </a:cubicBezTo>
                  <a:cubicBezTo>
                    <a:pt x="18527" y="453"/>
                    <a:pt x="18085" y="388"/>
                    <a:pt x="17888" y="423"/>
                  </a:cubicBezTo>
                  <a:cubicBezTo>
                    <a:pt x="17888" y="487"/>
                    <a:pt x="17841" y="611"/>
                    <a:pt x="17841" y="645"/>
                  </a:cubicBezTo>
                  <a:cubicBezTo>
                    <a:pt x="17841" y="611"/>
                    <a:pt x="17888" y="487"/>
                    <a:pt x="17888" y="423"/>
                  </a:cubicBezTo>
                  <a:cubicBezTo>
                    <a:pt x="17841" y="423"/>
                    <a:pt x="17841" y="423"/>
                    <a:pt x="17789" y="423"/>
                  </a:cubicBezTo>
                  <a:cubicBezTo>
                    <a:pt x="17399" y="834"/>
                    <a:pt x="17498" y="136"/>
                    <a:pt x="17446" y="7"/>
                  </a:cubicBezTo>
                  <a:cubicBezTo>
                    <a:pt x="17056" y="-23"/>
                    <a:pt x="17155" y="37"/>
                    <a:pt x="16958" y="230"/>
                  </a:cubicBezTo>
                  <a:cubicBezTo>
                    <a:pt x="16812" y="388"/>
                    <a:pt x="16516" y="423"/>
                    <a:pt x="16371" y="581"/>
                  </a:cubicBezTo>
                  <a:cubicBezTo>
                    <a:pt x="16127" y="834"/>
                    <a:pt x="15441" y="423"/>
                    <a:pt x="15243" y="834"/>
                  </a:cubicBezTo>
                  <a:cubicBezTo>
                    <a:pt x="15342" y="834"/>
                    <a:pt x="15441" y="898"/>
                    <a:pt x="15441" y="962"/>
                  </a:cubicBezTo>
                  <a:cubicBezTo>
                    <a:pt x="15441" y="1121"/>
                    <a:pt x="15441" y="1121"/>
                    <a:pt x="15197" y="1121"/>
                  </a:cubicBezTo>
                  <a:cubicBezTo>
                    <a:pt x="15197" y="1185"/>
                    <a:pt x="15243" y="1279"/>
                    <a:pt x="15197" y="1314"/>
                  </a:cubicBezTo>
                  <a:cubicBezTo>
                    <a:pt x="15197" y="1314"/>
                    <a:pt x="15051" y="1408"/>
                    <a:pt x="15098" y="1408"/>
                  </a:cubicBezTo>
                  <a:cubicBezTo>
                    <a:pt x="14854" y="1472"/>
                    <a:pt x="14610" y="1502"/>
                    <a:pt x="14366" y="1408"/>
                  </a:cubicBezTo>
                  <a:cubicBezTo>
                    <a:pt x="14366" y="1378"/>
                    <a:pt x="14366" y="1344"/>
                    <a:pt x="14366" y="1314"/>
                  </a:cubicBezTo>
                  <a:cubicBezTo>
                    <a:pt x="14313" y="1314"/>
                    <a:pt x="14313" y="1314"/>
                    <a:pt x="14313" y="1314"/>
                  </a:cubicBezTo>
                  <a:cubicBezTo>
                    <a:pt x="14267" y="1408"/>
                    <a:pt x="14168" y="1536"/>
                    <a:pt x="14313" y="1596"/>
                  </a:cubicBezTo>
                  <a:cubicBezTo>
                    <a:pt x="14511" y="1695"/>
                    <a:pt x="14458" y="1789"/>
                    <a:pt x="14267" y="1819"/>
                  </a:cubicBezTo>
                  <a:cubicBezTo>
                    <a:pt x="13970" y="1883"/>
                    <a:pt x="13924" y="2265"/>
                    <a:pt x="13726" y="1918"/>
                  </a:cubicBezTo>
                  <a:cubicBezTo>
                    <a:pt x="13528" y="1918"/>
                    <a:pt x="13383" y="1853"/>
                    <a:pt x="13185" y="1853"/>
                  </a:cubicBezTo>
                  <a:cubicBezTo>
                    <a:pt x="12941" y="1883"/>
                    <a:pt x="12941" y="1978"/>
                    <a:pt x="12796" y="2076"/>
                  </a:cubicBezTo>
                  <a:cubicBezTo>
                    <a:pt x="12697" y="2140"/>
                    <a:pt x="12796" y="2329"/>
                    <a:pt x="12651" y="2329"/>
                  </a:cubicBezTo>
                  <a:cubicBezTo>
                    <a:pt x="12453" y="2329"/>
                    <a:pt x="12308" y="2265"/>
                    <a:pt x="12156" y="2265"/>
                  </a:cubicBezTo>
                  <a:cubicBezTo>
                    <a:pt x="12110" y="2329"/>
                    <a:pt x="12156" y="2393"/>
                    <a:pt x="12209" y="2457"/>
                  </a:cubicBezTo>
                  <a:cubicBezTo>
                    <a:pt x="12255" y="2552"/>
                    <a:pt x="12156" y="2586"/>
                    <a:pt x="12110" y="2680"/>
                  </a:cubicBezTo>
                  <a:cubicBezTo>
                    <a:pt x="12110" y="2809"/>
                    <a:pt x="12156" y="2997"/>
                    <a:pt x="12354" y="3061"/>
                  </a:cubicBezTo>
                  <a:cubicBezTo>
                    <a:pt x="12354" y="3126"/>
                    <a:pt x="12255" y="3156"/>
                    <a:pt x="12209" y="3250"/>
                  </a:cubicBezTo>
                  <a:cubicBezTo>
                    <a:pt x="11965" y="3126"/>
                    <a:pt x="11866" y="3061"/>
                    <a:pt x="11523" y="3061"/>
                  </a:cubicBezTo>
                  <a:cubicBezTo>
                    <a:pt x="11477" y="3061"/>
                    <a:pt x="10837" y="2903"/>
                    <a:pt x="10837" y="2903"/>
                  </a:cubicBezTo>
                  <a:lnTo>
                    <a:pt x="10837" y="2967"/>
                  </a:lnTo>
                  <a:cubicBezTo>
                    <a:pt x="10639" y="3032"/>
                    <a:pt x="10349" y="2967"/>
                    <a:pt x="10151" y="2967"/>
                  </a:cubicBezTo>
                  <a:cubicBezTo>
                    <a:pt x="10052" y="2839"/>
                    <a:pt x="9808" y="2616"/>
                    <a:pt x="9610" y="2616"/>
                  </a:cubicBezTo>
                  <a:cubicBezTo>
                    <a:pt x="9564" y="2710"/>
                    <a:pt x="9221" y="2650"/>
                    <a:pt x="9122" y="2616"/>
                  </a:cubicBezTo>
                  <a:cubicBezTo>
                    <a:pt x="8977" y="2487"/>
                    <a:pt x="8924" y="2363"/>
                    <a:pt x="8634" y="2393"/>
                  </a:cubicBezTo>
                  <a:cubicBezTo>
                    <a:pt x="8634" y="2552"/>
                    <a:pt x="8535" y="2710"/>
                    <a:pt x="8535" y="2839"/>
                  </a:cubicBezTo>
                  <a:cubicBezTo>
                    <a:pt x="8482" y="2997"/>
                    <a:pt x="8733" y="3126"/>
                    <a:pt x="8680" y="3284"/>
                  </a:cubicBezTo>
                  <a:cubicBezTo>
                    <a:pt x="8535" y="3349"/>
                    <a:pt x="8436" y="3443"/>
                    <a:pt x="8535" y="3571"/>
                  </a:cubicBezTo>
                  <a:cubicBezTo>
                    <a:pt x="8634" y="3700"/>
                    <a:pt x="8581" y="3794"/>
                    <a:pt x="8634" y="3953"/>
                  </a:cubicBezTo>
                  <a:cubicBezTo>
                    <a:pt x="8634" y="4017"/>
                    <a:pt x="8634" y="4240"/>
                    <a:pt x="8390" y="4141"/>
                  </a:cubicBezTo>
                  <a:cubicBezTo>
                    <a:pt x="8192" y="4047"/>
                    <a:pt x="8390" y="3953"/>
                    <a:pt x="8047" y="3983"/>
                  </a:cubicBezTo>
                  <a:cubicBezTo>
                    <a:pt x="8047" y="4017"/>
                    <a:pt x="8047" y="4081"/>
                    <a:pt x="8047" y="4141"/>
                  </a:cubicBezTo>
                  <a:cubicBezTo>
                    <a:pt x="7605" y="4175"/>
                    <a:pt x="6966" y="4047"/>
                    <a:pt x="6576" y="4141"/>
                  </a:cubicBezTo>
                  <a:cubicBezTo>
                    <a:pt x="6576" y="4205"/>
                    <a:pt x="6675" y="4334"/>
                    <a:pt x="6524" y="4364"/>
                  </a:cubicBezTo>
                  <a:cubicBezTo>
                    <a:pt x="6379" y="4398"/>
                    <a:pt x="6134" y="4428"/>
                    <a:pt x="6036" y="4334"/>
                  </a:cubicBezTo>
                  <a:cubicBezTo>
                    <a:pt x="5792" y="4111"/>
                    <a:pt x="5303" y="4081"/>
                    <a:pt x="4908" y="4081"/>
                  </a:cubicBezTo>
                  <a:cubicBezTo>
                    <a:pt x="5007" y="4111"/>
                    <a:pt x="4960" y="4304"/>
                    <a:pt x="4960" y="4364"/>
                  </a:cubicBezTo>
                  <a:cubicBezTo>
                    <a:pt x="4908" y="4364"/>
                    <a:pt x="4862" y="4364"/>
                    <a:pt x="4763" y="4364"/>
                  </a:cubicBezTo>
                  <a:cubicBezTo>
                    <a:pt x="4763" y="4557"/>
                    <a:pt x="4664" y="4685"/>
                    <a:pt x="4374" y="4715"/>
                  </a:cubicBezTo>
                  <a:cubicBezTo>
                    <a:pt x="4228" y="4715"/>
                    <a:pt x="3879" y="4749"/>
                    <a:pt x="3833" y="4844"/>
                  </a:cubicBezTo>
                  <a:cubicBezTo>
                    <a:pt x="3490" y="4844"/>
                    <a:pt x="3292" y="5002"/>
                    <a:pt x="3536" y="5161"/>
                  </a:cubicBezTo>
                  <a:cubicBezTo>
                    <a:pt x="3345" y="5131"/>
                    <a:pt x="3193" y="5195"/>
                    <a:pt x="2949" y="5195"/>
                  </a:cubicBezTo>
                  <a:cubicBezTo>
                    <a:pt x="2949" y="5096"/>
                    <a:pt x="2949" y="5002"/>
                    <a:pt x="2804" y="4938"/>
                  </a:cubicBezTo>
                  <a:cubicBezTo>
                    <a:pt x="2659" y="4938"/>
                    <a:pt x="2362" y="4908"/>
                    <a:pt x="2263" y="5002"/>
                  </a:cubicBezTo>
                  <a:cubicBezTo>
                    <a:pt x="2164" y="5161"/>
                    <a:pt x="2362" y="5131"/>
                    <a:pt x="2019" y="5161"/>
                  </a:cubicBezTo>
                  <a:cubicBezTo>
                    <a:pt x="1821" y="5195"/>
                    <a:pt x="1821" y="5255"/>
                    <a:pt x="1821" y="5353"/>
                  </a:cubicBezTo>
                  <a:cubicBezTo>
                    <a:pt x="1630" y="5383"/>
                    <a:pt x="1577" y="5225"/>
                    <a:pt x="1386" y="5255"/>
                  </a:cubicBezTo>
                  <a:cubicBezTo>
                    <a:pt x="1386" y="5413"/>
                    <a:pt x="1973" y="5670"/>
                    <a:pt x="1775" y="5799"/>
                  </a:cubicBezTo>
                  <a:cubicBezTo>
                    <a:pt x="1630" y="5893"/>
                    <a:pt x="1531" y="5863"/>
                    <a:pt x="1630" y="6022"/>
                  </a:cubicBezTo>
                  <a:cubicBezTo>
                    <a:pt x="1630" y="6116"/>
                    <a:pt x="1775" y="6245"/>
                    <a:pt x="1874" y="6086"/>
                  </a:cubicBezTo>
                  <a:cubicBezTo>
                    <a:pt x="2316" y="6052"/>
                    <a:pt x="2461" y="6527"/>
                    <a:pt x="2415" y="6720"/>
                  </a:cubicBezTo>
                  <a:cubicBezTo>
                    <a:pt x="2164" y="6720"/>
                    <a:pt x="1973" y="6686"/>
                    <a:pt x="1775" y="6750"/>
                  </a:cubicBezTo>
                  <a:cubicBezTo>
                    <a:pt x="1676" y="6973"/>
                    <a:pt x="2019" y="6913"/>
                    <a:pt x="2217" y="6973"/>
                  </a:cubicBezTo>
                  <a:cubicBezTo>
                    <a:pt x="2461" y="7101"/>
                    <a:pt x="2019" y="7358"/>
                    <a:pt x="1821" y="7388"/>
                  </a:cubicBezTo>
                  <a:cubicBezTo>
                    <a:pt x="1821" y="7453"/>
                    <a:pt x="1821" y="7547"/>
                    <a:pt x="1821" y="7611"/>
                  </a:cubicBezTo>
                  <a:cubicBezTo>
                    <a:pt x="1630" y="7611"/>
                    <a:pt x="1531" y="7547"/>
                    <a:pt x="1333" y="7547"/>
                  </a:cubicBezTo>
                  <a:lnTo>
                    <a:pt x="1333" y="7577"/>
                  </a:lnTo>
                  <a:cubicBezTo>
                    <a:pt x="1432" y="7611"/>
                    <a:pt x="1485" y="7641"/>
                    <a:pt x="1485" y="7705"/>
                  </a:cubicBezTo>
                  <a:cubicBezTo>
                    <a:pt x="1188" y="7675"/>
                    <a:pt x="403" y="7770"/>
                    <a:pt x="502" y="8057"/>
                  </a:cubicBezTo>
                  <a:cubicBezTo>
                    <a:pt x="601" y="8057"/>
                    <a:pt x="700" y="8057"/>
                    <a:pt x="746" y="8087"/>
                  </a:cubicBezTo>
                  <a:cubicBezTo>
                    <a:pt x="898" y="8087"/>
                    <a:pt x="1089" y="8057"/>
                    <a:pt x="1142" y="8057"/>
                  </a:cubicBezTo>
                  <a:cubicBezTo>
                    <a:pt x="1089" y="8057"/>
                    <a:pt x="898" y="8087"/>
                    <a:pt x="746" y="8087"/>
                  </a:cubicBezTo>
                  <a:cubicBezTo>
                    <a:pt x="898" y="8087"/>
                    <a:pt x="990" y="8121"/>
                    <a:pt x="1142" y="8215"/>
                  </a:cubicBezTo>
                  <a:cubicBezTo>
                    <a:pt x="1234" y="8279"/>
                    <a:pt x="1485" y="8468"/>
                    <a:pt x="1234" y="8532"/>
                  </a:cubicBezTo>
                  <a:cubicBezTo>
                    <a:pt x="1333" y="8661"/>
                    <a:pt x="1142" y="8849"/>
                    <a:pt x="1142" y="8948"/>
                  </a:cubicBezTo>
                  <a:cubicBezTo>
                    <a:pt x="1386" y="9012"/>
                    <a:pt x="1531" y="9106"/>
                    <a:pt x="1485" y="9265"/>
                  </a:cubicBezTo>
                  <a:cubicBezTo>
                    <a:pt x="1386" y="9265"/>
                    <a:pt x="1386" y="9265"/>
                    <a:pt x="1333" y="9329"/>
                  </a:cubicBezTo>
                  <a:cubicBezTo>
                    <a:pt x="1333" y="9393"/>
                    <a:pt x="1089" y="9393"/>
                    <a:pt x="990" y="9393"/>
                  </a:cubicBezTo>
                  <a:cubicBezTo>
                    <a:pt x="990" y="9552"/>
                    <a:pt x="1333" y="9458"/>
                    <a:pt x="1234" y="9646"/>
                  </a:cubicBezTo>
                  <a:cubicBezTo>
                    <a:pt x="1234" y="9646"/>
                    <a:pt x="1234" y="9646"/>
                    <a:pt x="1188" y="9646"/>
                  </a:cubicBezTo>
                  <a:cubicBezTo>
                    <a:pt x="1188" y="9775"/>
                    <a:pt x="1287" y="9963"/>
                    <a:pt x="1089" y="10062"/>
                  </a:cubicBezTo>
                  <a:cubicBezTo>
                    <a:pt x="944" y="10122"/>
                    <a:pt x="990" y="10186"/>
                    <a:pt x="944" y="10284"/>
                  </a:cubicBezTo>
                  <a:cubicBezTo>
                    <a:pt x="799" y="10314"/>
                    <a:pt x="700" y="10186"/>
                    <a:pt x="548" y="10186"/>
                  </a:cubicBezTo>
                  <a:cubicBezTo>
                    <a:pt x="548" y="10220"/>
                    <a:pt x="548" y="10284"/>
                    <a:pt x="548" y="10314"/>
                  </a:cubicBezTo>
                  <a:lnTo>
                    <a:pt x="502" y="10314"/>
                  </a:lnTo>
                  <a:lnTo>
                    <a:pt x="548" y="10349"/>
                  </a:lnTo>
                  <a:cubicBezTo>
                    <a:pt x="357" y="10379"/>
                    <a:pt x="-85" y="10284"/>
                    <a:pt x="14" y="10473"/>
                  </a:cubicBezTo>
                  <a:cubicBezTo>
                    <a:pt x="205" y="10507"/>
                    <a:pt x="159" y="10601"/>
                    <a:pt x="258" y="10631"/>
                  </a:cubicBezTo>
                  <a:cubicBezTo>
                    <a:pt x="357" y="10666"/>
                    <a:pt x="502" y="10601"/>
                    <a:pt x="601" y="10631"/>
                  </a:cubicBezTo>
                  <a:cubicBezTo>
                    <a:pt x="700" y="10666"/>
                    <a:pt x="700" y="10760"/>
                    <a:pt x="799" y="10794"/>
                  </a:cubicBezTo>
                  <a:cubicBezTo>
                    <a:pt x="898" y="10824"/>
                    <a:pt x="1043" y="10760"/>
                    <a:pt x="1089" y="10824"/>
                  </a:cubicBezTo>
                  <a:cubicBezTo>
                    <a:pt x="1142" y="10888"/>
                    <a:pt x="1089" y="11013"/>
                    <a:pt x="1142" y="11077"/>
                  </a:cubicBezTo>
                  <a:cubicBezTo>
                    <a:pt x="1188" y="11141"/>
                    <a:pt x="1234" y="11141"/>
                    <a:pt x="1287" y="11235"/>
                  </a:cubicBezTo>
                  <a:cubicBezTo>
                    <a:pt x="1333" y="11398"/>
                    <a:pt x="1287" y="11522"/>
                    <a:pt x="1630" y="11492"/>
                  </a:cubicBezTo>
                  <a:cubicBezTo>
                    <a:pt x="1676" y="11587"/>
                    <a:pt x="1531" y="11587"/>
                    <a:pt x="1485" y="11651"/>
                  </a:cubicBezTo>
                  <a:cubicBezTo>
                    <a:pt x="1485" y="11715"/>
                    <a:pt x="1531" y="11809"/>
                    <a:pt x="1577" y="11874"/>
                  </a:cubicBezTo>
                  <a:cubicBezTo>
                    <a:pt x="1630" y="11938"/>
                    <a:pt x="1630" y="11968"/>
                    <a:pt x="1676" y="12032"/>
                  </a:cubicBezTo>
                  <a:cubicBezTo>
                    <a:pt x="1729" y="12096"/>
                    <a:pt x="1874" y="12066"/>
                    <a:pt x="1775" y="12191"/>
                  </a:cubicBezTo>
                  <a:cubicBezTo>
                    <a:pt x="1775" y="12191"/>
                    <a:pt x="1775" y="12191"/>
                    <a:pt x="1729" y="12191"/>
                  </a:cubicBezTo>
                  <a:cubicBezTo>
                    <a:pt x="1729" y="12225"/>
                    <a:pt x="1729" y="12255"/>
                    <a:pt x="1729" y="12255"/>
                  </a:cubicBezTo>
                  <a:cubicBezTo>
                    <a:pt x="2072" y="12285"/>
                    <a:pt x="1821" y="12671"/>
                    <a:pt x="1729" y="12735"/>
                  </a:cubicBezTo>
                  <a:cubicBezTo>
                    <a:pt x="1920" y="12829"/>
                    <a:pt x="2263" y="13082"/>
                    <a:pt x="2362" y="13240"/>
                  </a:cubicBezTo>
                  <a:cubicBezTo>
                    <a:pt x="2415" y="13305"/>
                    <a:pt x="2415" y="13369"/>
                    <a:pt x="2461" y="13433"/>
                  </a:cubicBezTo>
                  <a:cubicBezTo>
                    <a:pt x="2461" y="13497"/>
                    <a:pt x="2514" y="13497"/>
                    <a:pt x="2514" y="13557"/>
                  </a:cubicBezTo>
                  <a:cubicBezTo>
                    <a:pt x="2560" y="13686"/>
                    <a:pt x="2514" y="13814"/>
                    <a:pt x="2514" y="13909"/>
                  </a:cubicBezTo>
                  <a:cubicBezTo>
                    <a:pt x="2659" y="13909"/>
                    <a:pt x="2903" y="13909"/>
                    <a:pt x="2857" y="14037"/>
                  </a:cubicBezTo>
                  <a:cubicBezTo>
                    <a:pt x="2415" y="14131"/>
                    <a:pt x="2705" y="14230"/>
                    <a:pt x="2758" y="14418"/>
                  </a:cubicBezTo>
                  <a:cubicBezTo>
                    <a:pt x="2804" y="14611"/>
                    <a:pt x="2804" y="14735"/>
                    <a:pt x="2758" y="14894"/>
                  </a:cubicBezTo>
                  <a:cubicBezTo>
                    <a:pt x="2705" y="14928"/>
                    <a:pt x="2415" y="14958"/>
                    <a:pt x="2415" y="14992"/>
                  </a:cubicBezTo>
                  <a:cubicBezTo>
                    <a:pt x="2415" y="15057"/>
                    <a:pt x="2560" y="15087"/>
                    <a:pt x="2659" y="15121"/>
                  </a:cubicBezTo>
                  <a:cubicBezTo>
                    <a:pt x="2804" y="15181"/>
                    <a:pt x="2758" y="15151"/>
                    <a:pt x="2804" y="15279"/>
                  </a:cubicBezTo>
                  <a:cubicBezTo>
                    <a:pt x="2857" y="15374"/>
                    <a:pt x="2903" y="15438"/>
                    <a:pt x="2949" y="15532"/>
                  </a:cubicBezTo>
                  <a:cubicBezTo>
                    <a:pt x="3002" y="15597"/>
                    <a:pt x="3048" y="15661"/>
                    <a:pt x="3048" y="15755"/>
                  </a:cubicBezTo>
                  <a:cubicBezTo>
                    <a:pt x="3048" y="15849"/>
                    <a:pt x="3048" y="15944"/>
                    <a:pt x="3002" y="16042"/>
                  </a:cubicBezTo>
                  <a:cubicBezTo>
                    <a:pt x="3002" y="16106"/>
                    <a:pt x="3002" y="16201"/>
                    <a:pt x="3048" y="16295"/>
                  </a:cubicBezTo>
                  <a:cubicBezTo>
                    <a:pt x="3101" y="16359"/>
                    <a:pt x="3193" y="16359"/>
                    <a:pt x="3345" y="16423"/>
                  </a:cubicBezTo>
                  <a:cubicBezTo>
                    <a:pt x="3048" y="16518"/>
                    <a:pt x="3345" y="16740"/>
                    <a:pt x="3444" y="16899"/>
                  </a:cubicBezTo>
                  <a:cubicBezTo>
                    <a:pt x="3536" y="17092"/>
                    <a:pt x="3536" y="17314"/>
                    <a:pt x="3688" y="17503"/>
                  </a:cubicBezTo>
                  <a:cubicBezTo>
                    <a:pt x="3879" y="17567"/>
                    <a:pt x="3978" y="17601"/>
                    <a:pt x="3978" y="17601"/>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8" name="Shape 2699"/>
            <p:cNvSpPr/>
            <p:nvPr/>
          </p:nvSpPr>
          <p:spPr>
            <a:xfrm>
              <a:off x="1998660" y="2003186"/>
              <a:ext cx="892748" cy="1069135"/>
            </a:xfrm>
            <a:custGeom>
              <a:avLst/>
              <a:gdLst/>
              <a:ahLst/>
              <a:cxnLst>
                <a:cxn ang="0">
                  <a:pos x="wd2" y="hd2"/>
                </a:cxn>
                <a:cxn ang="5400000">
                  <a:pos x="wd2" y="hd2"/>
                </a:cxn>
                <a:cxn ang="10800000">
                  <a:pos x="wd2" y="hd2"/>
                </a:cxn>
                <a:cxn ang="16200000">
                  <a:pos x="wd2" y="hd2"/>
                </a:cxn>
              </a:cxnLst>
              <a:rect l="0" t="0" r="r" b="b"/>
              <a:pathLst>
                <a:path w="21600" h="21431" extrusionOk="0">
                  <a:moveTo>
                    <a:pt x="20193" y="19794"/>
                  </a:moveTo>
                  <a:cubicBezTo>
                    <a:pt x="20193" y="19733"/>
                    <a:pt x="20277" y="19603"/>
                    <a:pt x="20277" y="19534"/>
                  </a:cubicBezTo>
                  <a:cubicBezTo>
                    <a:pt x="20193" y="19473"/>
                    <a:pt x="20193" y="19473"/>
                    <a:pt x="20193" y="19412"/>
                  </a:cubicBezTo>
                  <a:cubicBezTo>
                    <a:pt x="20119" y="19343"/>
                    <a:pt x="20119" y="19213"/>
                    <a:pt x="20119" y="19082"/>
                  </a:cubicBezTo>
                  <a:lnTo>
                    <a:pt x="20119" y="19022"/>
                  </a:lnTo>
                  <a:cubicBezTo>
                    <a:pt x="20119" y="18640"/>
                    <a:pt x="20119" y="18310"/>
                    <a:pt x="19888" y="17928"/>
                  </a:cubicBezTo>
                  <a:lnTo>
                    <a:pt x="19888" y="17858"/>
                  </a:lnTo>
                  <a:cubicBezTo>
                    <a:pt x="19804" y="17858"/>
                    <a:pt x="19804" y="17797"/>
                    <a:pt x="19804" y="17797"/>
                  </a:cubicBezTo>
                  <a:cubicBezTo>
                    <a:pt x="19647" y="17407"/>
                    <a:pt x="19416" y="17086"/>
                    <a:pt x="19101" y="16834"/>
                  </a:cubicBezTo>
                  <a:cubicBezTo>
                    <a:pt x="18796" y="16504"/>
                    <a:pt x="18796" y="16313"/>
                    <a:pt x="18712" y="15922"/>
                  </a:cubicBezTo>
                  <a:cubicBezTo>
                    <a:pt x="18712" y="15922"/>
                    <a:pt x="18639" y="15801"/>
                    <a:pt x="18555" y="15731"/>
                  </a:cubicBezTo>
                  <a:cubicBezTo>
                    <a:pt x="18481" y="15801"/>
                    <a:pt x="18481" y="15731"/>
                    <a:pt x="18397" y="15670"/>
                  </a:cubicBezTo>
                  <a:cubicBezTo>
                    <a:pt x="18324" y="15670"/>
                    <a:pt x="18250" y="15731"/>
                    <a:pt x="18166" y="15731"/>
                  </a:cubicBezTo>
                  <a:cubicBezTo>
                    <a:pt x="18009" y="15861"/>
                    <a:pt x="18166" y="15861"/>
                    <a:pt x="18166" y="15992"/>
                  </a:cubicBezTo>
                  <a:cubicBezTo>
                    <a:pt x="18093" y="16052"/>
                    <a:pt x="17851" y="16183"/>
                    <a:pt x="17704" y="16122"/>
                  </a:cubicBezTo>
                  <a:cubicBezTo>
                    <a:pt x="17704" y="16122"/>
                    <a:pt x="17704" y="16122"/>
                    <a:pt x="17704" y="16052"/>
                  </a:cubicBezTo>
                  <a:cubicBezTo>
                    <a:pt x="17620" y="16052"/>
                    <a:pt x="17620" y="16052"/>
                    <a:pt x="17620" y="15992"/>
                  </a:cubicBezTo>
                  <a:cubicBezTo>
                    <a:pt x="17620" y="15922"/>
                    <a:pt x="17463" y="15922"/>
                    <a:pt x="17463" y="15861"/>
                  </a:cubicBezTo>
                  <a:cubicBezTo>
                    <a:pt x="17389" y="15861"/>
                    <a:pt x="17389" y="15801"/>
                    <a:pt x="17463" y="15731"/>
                  </a:cubicBezTo>
                  <a:cubicBezTo>
                    <a:pt x="17463" y="15670"/>
                    <a:pt x="17463" y="15670"/>
                    <a:pt x="17463" y="15601"/>
                  </a:cubicBezTo>
                  <a:cubicBezTo>
                    <a:pt x="17463" y="15601"/>
                    <a:pt x="17389" y="15601"/>
                    <a:pt x="17316" y="15601"/>
                  </a:cubicBezTo>
                  <a:lnTo>
                    <a:pt x="17316" y="15540"/>
                  </a:lnTo>
                  <a:cubicBezTo>
                    <a:pt x="17232" y="15540"/>
                    <a:pt x="17232" y="15540"/>
                    <a:pt x="17158" y="15540"/>
                  </a:cubicBezTo>
                  <a:cubicBezTo>
                    <a:pt x="17074" y="15540"/>
                    <a:pt x="17001" y="15471"/>
                    <a:pt x="17001" y="15410"/>
                  </a:cubicBezTo>
                  <a:cubicBezTo>
                    <a:pt x="16927" y="15349"/>
                    <a:pt x="16770" y="15410"/>
                    <a:pt x="16927" y="15471"/>
                  </a:cubicBezTo>
                  <a:cubicBezTo>
                    <a:pt x="16927" y="15471"/>
                    <a:pt x="16927" y="15471"/>
                    <a:pt x="16843" y="15471"/>
                  </a:cubicBezTo>
                  <a:cubicBezTo>
                    <a:pt x="16770" y="15540"/>
                    <a:pt x="16770" y="15471"/>
                    <a:pt x="16686" y="15471"/>
                  </a:cubicBezTo>
                  <a:cubicBezTo>
                    <a:pt x="16612" y="15540"/>
                    <a:pt x="16612" y="15540"/>
                    <a:pt x="16455" y="15540"/>
                  </a:cubicBezTo>
                  <a:cubicBezTo>
                    <a:pt x="16371" y="15540"/>
                    <a:pt x="16297" y="15540"/>
                    <a:pt x="16213" y="15540"/>
                  </a:cubicBezTo>
                  <a:cubicBezTo>
                    <a:pt x="16140" y="15601"/>
                    <a:pt x="16140" y="15540"/>
                    <a:pt x="16213" y="15471"/>
                  </a:cubicBezTo>
                  <a:cubicBezTo>
                    <a:pt x="16213" y="15471"/>
                    <a:pt x="16140" y="15349"/>
                    <a:pt x="16066" y="15349"/>
                  </a:cubicBezTo>
                  <a:cubicBezTo>
                    <a:pt x="15982" y="15349"/>
                    <a:pt x="15982" y="15280"/>
                    <a:pt x="15982" y="15219"/>
                  </a:cubicBezTo>
                  <a:cubicBezTo>
                    <a:pt x="15982" y="15089"/>
                    <a:pt x="16066" y="15150"/>
                    <a:pt x="16140" y="15089"/>
                  </a:cubicBezTo>
                  <a:cubicBezTo>
                    <a:pt x="16140" y="15028"/>
                    <a:pt x="16140" y="14959"/>
                    <a:pt x="16213" y="14898"/>
                  </a:cubicBezTo>
                  <a:cubicBezTo>
                    <a:pt x="16213" y="14898"/>
                    <a:pt x="16297" y="14898"/>
                    <a:pt x="16371" y="14898"/>
                  </a:cubicBezTo>
                  <a:cubicBezTo>
                    <a:pt x="16455" y="14828"/>
                    <a:pt x="16371" y="14828"/>
                    <a:pt x="16455" y="14768"/>
                  </a:cubicBezTo>
                  <a:cubicBezTo>
                    <a:pt x="16455" y="14698"/>
                    <a:pt x="16528" y="14698"/>
                    <a:pt x="16612" y="14698"/>
                  </a:cubicBezTo>
                  <a:lnTo>
                    <a:pt x="16612" y="14577"/>
                  </a:lnTo>
                  <a:cubicBezTo>
                    <a:pt x="16686" y="14507"/>
                    <a:pt x="16612" y="14507"/>
                    <a:pt x="16612" y="14507"/>
                  </a:cubicBezTo>
                  <a:cubicBezTo>
                    <a:pt x="16528" y="14446"/>
                    <a:pt x="16686" y="14377"/>
                    <a:pt x="16612" y="14316"/>
                  </a:cubicBezTo>
                  <a:cubicBezTo>
                    <a:pt x="16528" y="14255"/>
                    <a:pt x="16528" y="14056"/>
                    <a:pt x="16528" y="13995"/>
                  </a:cubicBezTo>
                  <a:cubicBezTo>
                    <a:pt x="16612" y="13925"/>
                    <a:pt x="16686" y="13865"/>
                    <a:pt x="16770" y="13804"/>
                  </a:cubicBezTo>
                  <a:cubicBezTo>
                    <a:pt x="16843" y="13804"/>
                    <a:pt x="16927" y="13865"/>
                    <a:pt x="17001" y="13865"/>
                  </a:cubicBezTo>
                  <a:cubicBezTo>
                    <a:pt x="17074" y="13804"/>
                    <a:pt x="17074" y="13734"/>
                    <a:pt x="17158" y="13674"/>
                  </a:cubicBezTo>
                  <a:cubicBezTo>
                    <a:pt x="17232" y="13604"/>
                    <a:pt x="17389" y="13674"/>
                    <a:pt x="17547" y="13674"/>
                  </a:cubicBezTo>
                  <a:cubicBezTo>
                    <a:pt x="17547" y="13734"/>
                    <a:pt x="17547" y="13734"/>
                    <a:pt x="17547" y="13734"/>
                  </a:cubicBezTo>
                  <a:lnTo>
                    <a:pt x="17620" y="13734"/>
                  </a:lnTo>
                  <a:cubicBezTo>
                    <a:pt x="17620" y="12892"/>
                    <a:pt x="17620" y="11547"/>
                    <a:pt x="17389" y="10895"/>
                  </a:cubicBezTo>
                  <a:cubicBezTo>
                    <a:pt x="17158" y="10253"/>
                    <a:pt x="17389" y="9350"/>
                    <a:pt x="17704" y="8708"/>
                  </a:cubicBezTo>
                  <a:lnTo>
                    <a:pt x="17778" y="8708"/>
                  </a:lnTo>
                  <a:cubicBezTo>
                    <a:pt x="17935" y="8508"/>
                    <a:pt x="17935" y="8256"/>
                    <a:pt x="18166" y="8065"/>
                  </a:cubicBezTo>
                  <a:cubicBezTo>
                    <a:pt x="18324" y="7935"/>
                    <a:pt x="18481" y="7805"/>
                    <a:pt x="18481" y="7544"/>
                  </a:cubicBezTo>
                  <a:cubicBezTo>
                    <a:pt x="18481" y="7223"/>
                    <a:pt x="18397" y="6711"/>
                    <a:pt x="19027" y="6711"/>
                  </a:cubicBezTo>
                  <a:cubicBezTo>
                    <a:pt x="19101" y="6511"/>
                    <a:pt x="19258" y="6511"/>
                    <a:pt x="19258" y="6320"/>
                  </a:cubicBezTo>
                  <a:cubicBezTo>
                    <a:pt x="19342" y="6060"/>
                    <a:pt x="19647" y="6129"/>
                    <a:pt x="19888" y="6129"/>
                  </a:cubicBezTo>
                  <a:cubicBezTo>
                    <a:pt x="19962" y="5417"/>
                    <a:pt x="20896" y="5035"/>
                    <a:pt x="21211" y="4384"/>
                  </a:cubicBezTo>
                  <a:cubicBezTo>
                    <a:pt x="21285" y="4384"/>
                    <a:pt x="21442" y="4254"/>
                    <a:pt x="21600" y="4124"/>
                  </a:cubicBezTo>
                  <a:cubicBezTo>
                    <a:pt x="21442" y="4063"/>
                    <a:pt x="21369" y="3933"/>
                    <a:pt x="21285" y="3803"/>
                  </a:cubicBezTo>
                  <a:cubicBezTo>
                    <a:pt x="21211" y="3872"/>
                    <a:pt x="21127" y="3872"/>
                    <a:pt x="21054" y="3872"/>
                  </a:cubicBezTo>
                  <a:cubicBezTo>
                    <a:pt x="21127" y="3872"/>
                    <a:pt x="21211" y="3872"/>
                    <a:pt x="21285" y="3803"/>
                  </a:cubicBezTo>
                  <a:lnTo>
                    <a:pt x="21285" y="3742"/>
                  </a:lnTo>
                  <a:cubicBezTo>
                    <a:pt x="21054" y="3872"/>
                    <a:pt x="20896" y="3933"/>
                    <a:pt x="20896" y="3481"/>
                  </a:cubicBezTo>
                  <a:cubicBezTo>
                    <a:pt x="20508" y="3481"/>
                    <a:pt x="20119" y="3551"/>
                    <a:pt x="19888" y="3230"/>
                  </a:cubicBezTo>
                  <a:cubicBezTo>
                    <a:pt x="19573" y="2908"/>
                    <a:pt x="19185" y="2839"/>
                    <a:pt x="18712" y="2839"/>
                  </a:cubicBezTo>
                  <a:cubicBezTo>
                    <a:pt x="18712" y="2457"/>
                    <a:pt x="18796" y="2127"/>
                    <a:pt x="18712" y="1806"/>
                  </a:cubicBezTo>
                  <a:cubicBezTo>
                    <a:pt x="18712" y="1545"/>
                    <a:pt x="18250" y="1354"/>
                    <a:pt x="18009" y="1224"/>
                  </a:cubicBezTo>
                  <a:cubicBezTo>
                    <a:pt x="17704" y="972"/>
                    <a:pt x="17463" y="712"/>
                    <a:pt x="17232" y="521"/>
                  </a:cubicBezTo>
                  <a:cubicBezTo>
                    <a:pt x="17074" y="391"/>
                    <a:pt x="16927" y="200"/>
                    <a:pt x="16843" y="0"/>
                  </a:cubicBezTo>
                  <a:cubicBezTo>
                    <a:pt x="16770" y="330"/>
                    <a:pt x="16528" y="903"/>
                    <a:pt x="16213" y="1103"/>
                  </a:cubicBezTo>
                  <a:cubicBezTo>
                    <a:pt x="16371" y="1424"/>
                    <a:pt x="16528" y="1676"/>
                    <a:pt x="16843" y="1806"/>
                  </a:cubicBezTo>
                  <a:cubicBezTo>
                    <a:pt x="17074" y="1997"/>
                    <a:pt x="16927" y="2257"/>
                    <a:pt x="16927" y="2518"/>
                  </a:cubicBezTo>
                  <a:cubicBezTo>
                    <a:pt x="16927" y="2648"/>
                    <a:pt x="17001" y="3551"/>
                    <a:pt x="16770" y="3551"/>
                  </a:cubicBezTo>
                  <a:cubicBezTo>
                    <a:pt x="16612" y="3351"/>
                    <a:pt x="16612" y="3099"/>
                    <a:pt x="16371" y="3030"/>
                  </a:cubicBezTo>
                  <a:cubicBezTo>
                    <a:pt x="16213" y="3030"/>
                    <a:pt x="15982" y="2969"/>
                    <a:pt x="15982" y="2839"/>
                  </a:cubicBezTo>
                  <a:cubicBezTo>
                    <a:pt x="15825" y="2778"/>
                    <a:pt x="15594" y="2778"/>
                    <a:pt x="15520" y="2908"/>
                  </a:cubicBezTo>
                  <a:cubicBezTo>
                    <a:pt x="15436" y="3099"/>
                    <a:pt x="15436" y="3230"/>
                    <a:pt x="15678" y="3230"/>
                  </a:cubicBezTo>
                  <a:cubicBezTo>
                    <a:pt x="15751" y="3421"/>
                    <a:pt x="15678" y="3551"/>
                    <a:pt x="15678" y="3742"/>
                  </a:cubicBezTo>
                  <a:cubicBezTo>
                    <a:pt x="15436" y="3742"/>
                    <a:pt x="15205" y="3742"/>
                    <a:pt x="15048" y="3872"/>
                  </a:cubicBezTo>
                  <a:cubicBezTo>
                    <a:pt x="14890" y="3933"/>
                    <a:pt x="14817" y="4124"/>
                    <a:pt x="14586" y="4124"/>
                  </a:cubicBezTo>
                  <a:cubicBezTo>
                    <a:pt x="14586" y="4124"/>
                    <a:pt x="14586" y="4193"/>
                    <a:pt x="14586" y="4254"/>
                  </a:cubicBezTo>
                  <a:cubicBezTo>
                    <a:pt x="14890" y="4254"/>
                    <a:pt x="15048" y="4323"/>
                    <a:pt x="15048" y="4584"/>
                  </a:cubicBezTo>
                  <a:cubicBezTo>
                    <a:pt x="15048" y="4905"/>
                    <a:pt x="14890" y="4836"/>
                    <a:pt x="14586" y="5035"/>
                  </a:cubicBezTo>
                  <a:cubicBezTo>
                    <a:pt x="14502" y="5096"/>
                    <a:pt x="14344" y="5417"/>
                    <a:pt x="14113" y="5157"/>
                  </a:cubicBezTo>
                  <a:cubicBezTo>
                    <a:pt x="14039" y="5035"/>
                    <a:pt x="14039" y="4836"/>
                    <a:pt x="13955" y="4705"/>
                  </a:cubicBezTo>
                  <a:cubicBezTo>
                    <a:pt x="13882" y="4323"/>
                    <a:pt x="13493" y="4384"/>
                    <a:pt x="13493" y="4775"/>
                  </a:cubicBezTo>
                  <a:cubicBezTo>
                    <a:pt x="13409" y="5096"/>
                    <a:pt x="12559" y="4705"/>
                    <a:pt x="12317" y="4645"/>
                  </a:cubicBezTo>
                  <a:cubicBezTo>
                    <a:pt x="12244" y="4905"/>
                    <a:pt x="12317" y="5226"/>
                    <a:pt x="12160" y="5487"/>
                  </a:cubicBezTo>
                  <a:cubicBezTo>
                    <a:pt x="12160" y="5608"/>
                    <a:pt x="12086" y="5739"/>
                    <a:pt x="12013" y="5869"/>
                  </a:cubicBezTo>
                  <a:cubicBezTo>
                    <a:pt x="12013" y="6060"/>
                    <a:pt x="11929" y="6581"/>
                    <a:pt x="12317" y="6511"/>
                  </a:cubicBezTo>
                  <a:cubicBezTo>
                    <a:pt x="12317" y="6641"/>
                    <a:pt x="12160" y="6711"/>
                    <a:pt x="12086" y="6832"/>
                  </a:cubicBezTo>
                  <a:cubicBezTo>
                    <a:pt x="12013" y="6902"/>
                    <a:pt x="11771" y="6832"/>
                    <a:pt x="11698" y="6902"/>
                  </a:cubicBezTo>
                  <a:cubicBezTo>
                    <a:pt x="11540" y="6963"/>
                    <a:pt x="11624" y="7093"/>
                    <a:pt x="11467" y="7162"/>
                  </a:cubicBezTo>
                  <a:cubicBezTo>
                    <a:pt x="11467" y="7093"/>
                    <a:pt x="11383" y="7093"/>
                    <a:pt x="11309" y="7032"/>
                  </a:cubicBezTo>
                  <a:cubicBezTo>
                    <a:pt x="11309" y="7093"/>
                    <a:pt x="11225" y="7162"/>
                    <a:pt x="11225" y="7223"/>
                  </a:cubicBezTo>
                  <a:cubicBezTo>
                    <a:pt x="10921" y="7353"/>
                    <a:pt x="11152" y="7484"/>
                    <a:pt x="10763" y="7414"/>
                  </a:cubicBezTo>
                  <a:cubicBezTo>
                    <a:pt x="10522" y="7353"/>
                    <a:pt x="10291" y="7353"/>
                    <a:pt x="9976" y="7353"/>
                  </a:cubicBezTo>
                  <a:cubicBezTo>
                    <a:pt x="9976" y="6711"/>
                    <a:pt x="8495" y="6641"/>
                    <a:pt x="8579" y="7162"/>
                  </a:cubicBezTo>
                  <a:cubicBezTo>
                    <a:pt x="8107" y="7162"/>
                    <a:pt x="7718" y="7093"/>
                    <a:pt x="7330" y="6902"/>
                  </a:cubicBezTo>
                  <a:cubicBezTo>
                    <a:pt x="6857" y="6772"/>
                    <a:pt x="6710" y="7093"/>
                    <a:pt x="6468" y="7414"/>
                  </a:cubicBezTo>
                  <a:cubicBezTo>
                    <a:pt x="6321" y="7614"/>
                    <a:pt x="5775" y="7805"/>
                    <a:pt x="5775" y="8126"/>
                  </a:cubicBezTo>
                  <a:cubicBezTo>
                    <a:pt x="5775" y="8447"/>
                    <a:pt x="5691" y="8577"/>
                    <a:pt x="5303" y="8508"/>
                  </a:cubicBezTo>
                  <a:cubicBezTo>
                    <a:pt x="5219" y="8317"/>
                    <a:pt x="5219" y="8126"/>
                    <a:pt x="5072" y="7996"/>
                  </a:cubicBezTo>
                  <a:cubicBezTo>
                    <a:pt x="4988" y="7935"/>
                    <a:pt x="4673" y="7805"/>
                    <a:pt x="4673" y="7735"/>
                  </a:cubicBezTo>
                  <a:cubicBezTo>
                    <a:pt x="4757" y="7414"/>
                    <a:pt x="5219" y="7223"/>
                    <a:pt x="5219" y="6902"/>
                  </a:cubicBezTo>
                  <a:cubicBezTo>
                    <a:pt x="5219" y="6832"/>
                    <a:pt x="5303" y="6581"/>
                    <a:pt x="5072" y="6581"/>
                  </a:cubicBezTo>
                  <a:cubicBezTo>
                    <a:pt x="4914" y="6581"/>
                    <a:pt x="4988" y="6711"/>
                    <a:pt x="4914" y="6772"/>
                  </a:cubicBezTo>
                  <a:cubicBezTo>
                    <a:pt x="4442" y="7162"/>
                    <a:pt x="4599" y="6060"/>
                    <a:pt x="4599" y="5999"/>
                  </a:cubicBezTo>
                  <a:cubicBezTo>
                    <a:pt x="4211" y="5678"/>
                    <a:pt x="4211" y="6581"/>
                    <a:pt x="3665" y="5808"/>
                  </a:cubicBezTo>
                  <a:cubicBezTo>
                    <a:pt x="3276" y="5357"/>
                    <a:pt x="2342" y="5357"/>
                    <a:pt x="1796" y="5357"/>
                  </a:cubicBezTo>
                  <a:cubicBezTo>
                    <a:pt x="1712" y="5487"/>
                    <a:pt x="1554" y="5487"/>
                    <a:pt x="1554" y="5608"/>
                  </a:cubicBezTo>
                  <a:cubicBezTo>
                    <a:pt x="1019" y="5869"/>
                    <a:pt x="620" y="5417"/>
                    <a:pt x="158" y="5357"/>
                  </a:cubicBezTo>
                  <a:cubicBezTo>
                    <a:pt x="74" y="5357"/>
                    <a:pt x="0" y="5357"/>
                    <a:pt x="0" y="5357"/>
                  </a:cubicBezTo>
                  <a:cubicBezTo>
                    <a:pt x="0" y="5417"/>
                    <a:pt x="0" y="5487"/>
                    <a:pt x="0" y="5487"/>
                  </a:cubicBezTo>
                  <a:cubicBezTo>
                    <a:pt x="0" y="5678"/>
                    <a:pt x="74" y="5869"/>
                    <a:pt x="231" y="5999"/>
                  </a:cubicBezTo>
                  <a:cubicBezTo>
                    <a:pt x="315" y="6060"/>
                    <a:pt x="704" y="6060"/>
                    <a:pt x="704" y="6129"/>
                  </a:cubicBezTo>
                  <a:cubicBezTo>
                    <a:pt x="777" y="6190"/>
                    <a:pt x="777" y="6381"/>
                    <a:pt x="704" y="6511"/>
                  </a:cubicBezTo>
                  <a:cubicBezTo>
                    <a:pt x="158" y="6511"/>
                    <a:pt x="315" y="6963"/>
                    <a:pt x="315" y="7293"/>
                  </a:cubicBezTo>
                  <a:cubicBezTo>
                    <a:pt x="473" y="7293"/>
                    <a:pt x="704" y="7293"/>
                    <a:pt x="935" y="7353"/>
                  </a:cubicBezTo>
                  <a:cubicBezTo>
                    <a:pt x="935" y="7675"/>
                    <a:pt x="935" y="7866"/>
                    <a:pt x="704" y="8126"/>
                  </a:cubicBezTo>
                  <a:cubicBezTo>
                    <a:pt x="546" y="8447"/>
                    <a:pt x="777" y="8768"/>
                    <a:pt x="704" y="9090"/>
                  </a:cubicBezTo>
                  <a:cubicBezTo>
                    <a:pt x="473" y="9090"/>
                    <a:pt x="231" y="9090"/>
                    <a:pt x="0" y="9090"/>
                  </a:cubicBezTo>
                  <a:cubicBezTo>
                    <a:pt x="0" y="9350"/>
                    <a:pt x="315" y="9420"/>
                    <a:pt x="546" y="9480"/>
                  </a:cubicBezTo>
                  <a:cubicBezTo>
                    <a:pt x="546" y="9611"/>
                    <a:pt x="620" y="9671"/>
                    <a:pt x="620" y="9802"/>
                  </a:cubicBezTo>
                  <a:cubicBezTo>
                    <a:pt x="1092" y="9671"/>
                    <a:pt x="1554" y="9741"/>
                    <a:pt x="1953" y="9802"/>
                  </a:cubicBezTo>
                  <a:cubicBezTo>
                    <a:pt x="2027" y="9220"/>
                    <a:pt x="2888" y="9741"/>
                    <a:pt x="3276" y="9871"/>
                  </a:cubicBezTo>
                  <a:cubicBezTo>
                    <a:pt x="3276" y="9993"/>
                    <a:pt x="3276" y="10192"/>
                    <a:pt x="3276" y="10314"/>
                  </a:cubicBezTo>
                  <a:cubicBezTo>
                    <a:pt x="3350" y="10314"/>
                    <a:pt x="3507" y="10383"/>
                    <a:pt x="3591" y="10314"/>
                  </a:cubicBezTo>
                  <a:cubicBezTo>
                    <a:pt x="3822" y="11086"/>
                    <a:pt x="5219" y="10383"/>
                    <a:pt x="5618" y="10444"/>
                  </a:cubicBezTo>
                  <a:cubicBezTo>
                    <a:pt x="5618" y="10514"/>
                    <a:pt x="5691" y="10574"/>
                    <a:pt x="5691" y="10644"/>
                  </a:cubicBezTo>
                  <a:cubicBezTo>
                    <a:pt x="6321" y="10644"/>
                    <a:pt x="6237" y="11086"/>
                    <a:pt x="6164" y="11477"/>
                  </a:cubicBezTo>
                  <a:cubicBezTo>
                    <a:pt x="6164" y="11607"/>
                    <a:pt x="6164" y="11868"/>
                    <a:pt x="6237" y="11998"/>
                  </a:cubicBezTo>
                  <a:cubicBezTo>
                    <a:pt x="6321" y="12059"/>
                    <a:pt x="6710" y="12250"/>
                    <a:pt x="6710" y="12120"/>
                  </a:cubicBezTo>
                  <a:cubicBezTo>
                    <a:pt x="6552" y="12892"/>
                    <a:pt x="6321" y="13925"/>
                    <a:pt x="6857" y="14577"/>
                  </a:cubicBezTo>
                  <a:cubicBezTo>
                    <a:pt x="7098" y="14898"/>
                    <a:pt x="7098" y="15150"/>
                    <a:pt x="7256" y="15471"/>
                  </a:cubicBezTo>
                  <a:cubicBezTo>
                    <a:pt x="7403" y="15801"/>
                    <a:pt x="7949" y="15670"/>
                    <a:pt x="8264" y="15670"/>
                  </a:cubicBezTo>
                  <a:cubicBezTo>
                    <a:pt x="8264" y="16122"/>
                    <a:pt x="8422" y="16313"/>
                    <a:pt x="8894" y="16504"/>
                  </a:cubicBezTo>
                  <a:cubicBezTo>
                    <a:pt x="9356" y="16704"/>
                    <a:pt x="9829" y="17216"/>
                    <a:pt x="9976" y="17667"/>
                  </a:cubicBezTo>
                  <a:cubicBezTo>
                    <a:pt x="10217" y="18249"/>
                    <a:pt x="8579" y="19794"/>
                    <a:pt x="10060" y="19985"/>
                  </a:cubicBezTo>
                  <a:cubicBezTo>
                    <a:pt x="10217" y="19985"/>
                    <a:pt x="10375" y="19985"/>
                    <a:pt x="10448" y="19985"/>
                  </a:cubicBezTo>
                  <a:cubicBezTo>
                    <a:pt x="10679" y="19924"/>
                    <a:pt x="10837" y="20115"/>
                    <a:pt x="11068" y="20055"/>
                  </a:cubicBezTo>
                  <a:cubicBezTo>
                    <a:pt x="11068" y="19733"/>
                    <a:pt x="10837" y="19473"/>
                    <a:pt x="10921" y="19152"/>
                  </a:cubicBezTo>
                  <a:cubicBezTo>
                    <a:pt x="10994" y="18761"/>
                    <a:pt x="11771" y="18961"/>
                    <a:pt x="12086" y="18961"/>
                  </a:cubicBezTo>
                  <a:cubicBezTo>
                    <a:pt x="11929" y="18700"/>
                    <a:pt x="11855" y="18509"/>
                    <a:pt x="11855" y="18249"/>
                  </a:cubicBezTo>
                  <a:cubicBezTo>
                    <a:pt x="12013" y="18249"/>
                    <a:pt x="12013" y="18179"/>
                    <a:pt x="12086" y="18179"/>
                  </a:cubicBezTo>
                  <a:cubicBezTo>
                    <a:pt x="11855" y="18179"/>
                    <a:pt x="11624" y="18119"/>
                    <a:pt x="11698" y="17928"/>
                  </a:cubicBezTo>
                  <a:cubicBezTo>
                    <a:pt x="12947" y="17728"/>
                    <a:pt x="13094" y="19082"/>
                    <a:pt x="14197" y="19022"/>
                  </a:cubicBezTo>
                  <a:cubicBezTo>
                    <a:pt x="14344" y="18891"/>
                    <a:pt x="14197" y="18570"/>
                    <a:pt x="14428" y="18440"/>
                  </a:cubicBezTo>
                  <a:cubicBezTo>
                    <a:pt x="14586" y="18310"/>
                    <a:pt x="14974" y="18440"/>
                    <a:pt x="15205" y="18440"/>
                  </a:cubicBezTo>
                  <a:cubicBezTo>
                    <a:pt x="15205" y="18249"/>
                    <a:pt x="15279" y="18119"/>
                    <a:pt x="15279" y="17928"/>
                  </a:cubicBezTo>
                  <a:cubicBezTo>
                    <a:pt x="15678" y="17728"/>
                    <a:pt x="15982" y="18379"/>
                    <a:pt x="16455" y="18440"/>
                  </a:cubicBezTo>
                  <a:cubicBezTo>
                    <a:pt x="16371" y="18440"/>
                    <a:pt x="16455" y="18509"/>
                    <a:pt x="16371" y="18570"/>
                  </a:cubicBezTo>
                  <a:cubicBezTo>
                    <a:pt x="15825" y="18761"/>
                    <a:pt x="15982" y="19794"/>
                    <a:pt x="15909" y="20185"/>
                  </a:cubicBezTo>
                  <a:cubicBezTo>
                    <a:pt x="15825" y="20506"/>
                    <a:pt x="15436" y="21600"/>
                    <a:pt x="16213" y="21409"/>
                  </a:cubicBezTo>
                  <a:cubicBezTo>
                    <a:pt x="16297" y="21018"/>
                    <a:pt x="16612" y="20958"/>
                    <a:pt x="17001" y="21018"/>
                  </a:cubicBezTo>
                  <a:cubicBezTo>
                    <a:pt x="17001" y="20827"/>
                    <a:pt x="17001" y="20697"/>
                    <a:pt x="16927" y="20567"/>
                  </a:cubicBezTo>
                  <a:cubicBezTo>
                    <a:pt x="17316" y="20767"/>
                    <a:pt x="18166" y="20697"/>
                    <a:pt x="18481" y="20506"/>
                  </a:cubicBezTo>
                  <a:cubicBezTo>
                    <a:pt x="18796" y="20306"/>
                    <a:pt x="18943" y="19985"/>
                    <a:pt x="19342" y="19855"/>
                  </a:cubicBezTo>
                  <a:cubicBezTo>
                    <a:pt x="19258" y="19794"/>
                    <a:pt x="19185" y="19664"/>
                    <a:pt x="19101" y="19603"/>
                  </a:cubicBezTo>
                  <a:cubicBezTo>
                    <a:pt x="19185" y="19664"/>
                    <a:pt x="19258" y="19794"/>
                    <a:pt x="19342" y="19855"/>
                  </a:cubicBezTo>
                  <a:cubicBezTo>
                    <a:pt x="19573" y="19794"/>
                    <a:pt x="19962" y="19924"/>
                    <a:pt x="20193" y="19794"/>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9" name="Shape 2700"/>
            <p:cNvSpPr/>
            <p:nvPr/>
          </p:nvSpPr>
          <p:spPr>
            <a:xfrm>
              <a:off x="1233689" y="4831944"/>
              <a:ext cx="2494640" cy="1998809"/>
            </a:xfrm>
            <a:custGeom>
              <a:avLst/>
              <a:gdLst/>
              <a:ahLst/>
              <a:cxnLst>
                <a:cxn ang="0">
                  <a:pos x="wd2" y="hd2"/>
                </a:cxn>
                <a:cxn ang="5400000">
                  <a:pos x="wd2" y="hd2"/>
                </a:cxn>
                <a:cxn ang="10800000">
                  <a:pos x="wd2" y="hd2"/>
                </a:cxn>
                <a:cxn ang="16200000">
                  <a:pos x="wd2" y="hd2"/>
                </a:cxn>
              </a:cxnLst>
              <a:rect l="0" t="0" r="r" b="b"/>
              <a:pathLst>
                <a:path w="21510" h="21600" extrusionOk="0">
                  <a:moveTo>
                    <a:pt x="1709" y="20939"/>
                  </a:moveTo>
                  <a:cubicBezTo>
                    <a:pt x="1735" y="20804"/>
                    <a:pt x="1821" y="20804"/>
                    <a:pt x="1960" y="20804"/>
                  </a:cubicBezTo>
                  <a:cubicBezTo>
                    <a:pt x="2016" y="21080"/>
                    <a:pt x="2180" y="21183"/>
                    <a:pt x="2180" y="21464"/>
                  </a:cubicBezTo>
                  <a:cubicBezTo>
                    <a:pt x="2348" y="21497"/>
                    <a:pt x="2543" y="21600"/>
                    <a:pt x="2707" y="21600"/>
                  </a:cubicBezTo>
                  <a:cubicBezTo>
                    <a:pt x="2707" y="21600"/>
                    <a:pt x="2737" y="21600"/>
                    <a:pt x="2763" y="21600"/>
                  </a:cubicBezTo>
                  <a:cubicBezTo>
                    <a:pt x="2737" y="21567"/>
                    <a:pt x="2681" y="21567"/>
                    <a:pt x="2625" y="21567"/>
                  </a:cubicBezTo>
                  <a:cubicBezTo>
                    <a:pt x="2569" y="21253"/>
                    <a:pt x="3014" y="21150"/>
                    <a:pt x="3182" y="21183"/>
                  </a:cubicBezTo>
                  <a:cubicBezTo>
                    <a:pt x="3182" y="21113"/>
                    <a:pt x="3152" y="21080"/>
                    <a:pt x="3096" y="21043"/>
                  </a:cubicBezTo>
                  <a:lnTo>
                    <a:pt x="3096" y="21010"/>
                  </a:lnTo>
                  <a:cubicBezTo>
                    <a:pt x="3208" y="21010"/>
                    <a:pt x="3264" y="21080"/>
                    <a:pt x="3373" y="21080"/>
                  </a:cubicBezTo>
                  <a:cubicBezTo>
                    <a:pt x="3373" y="21010"/>
                    <a:pt x="3373" y="20907"/>
                    <a:pt x="3373" y="20836"/>
                  </a:cubicBezTo>
                  <a:cubicBezTo>
                    <a:pt x="3485" y="20804"/>
                    <a:pt x="3736" y="20523"/>
                    <a:pt x="3597" y="20382"/>
                  </a:cubicBezTo>
                  <a:cubicBezTo>
                    <a:pt x="3485" y="20316"/>
                    <a:pt x="3291" y="20382"/>
                    <a:pt x="3347" y="20138"/>
                  </a:cubicBezTo>
                  <a:cubicBezTo>
                    <a:pt x="3459" y="20068"/>
                    <a:pt x="3567" y="20106"/>
                    <a:pt x="3709" y="20106"/>
                  </a:cubicBezTo>
                  <a:cubicBezTo>
                    <a:pt x="3736" y="19895"/>
                    <a:pt x="3653" y="19375"/>
                    <a:pt x="3403" y="19412"/>
                  </a:cubicBezTo>
                  <a:cubicBezTo>
                    <a:pt x="3347" y="19586"/>
                    <a:pt x="3264" y="19445"/>
                    <a:pt x="3264" y="19342"/>
                  </a:cubicBezTo>
                  <a:cubicBezTo>
                    <a:pt x="3208" y="19169"/>
                    <a:pt x="3264" y="19202"/>
                    <a:pt x="3347" y="19099"/>
                  </a:cubicBezTo>
                  <a:cubicBezTo>
                    <a:pt x="3459" y="18958"/>
                    <a:pt x="3126" y="18677"/>
                    <a:pt x="3126" y="18504"/>
                  </a:cubicBezTo>
                  <a:cubicBezTo>
                    <a:pt x="3235" y="18471"/>
                    <a:pt x="3264" y="18644"/>
                    <a:pt x="3373" y="18611"/>
                  </a:cubicBezTo>
                  <a:cubicBezTo>
                    <a:pt x="3373" y="18504"/>
                    <a:pt x="3373" y="18438"/>
                    <a:pt x="3485" y="18401"/>
                  </a:cubicBezTo>
                  <a:cubicBezTo>
                    <a:pt x="3679" y="18368"/>
                    <a:pt x="3567" y="18401"/>
                    <a:pt x="3623" y="18227"/>
                  </a:cubicBezTo>
                  <a:cubicBezTo>
                    <a:pt x="3679" y="18124"/>
                    <a:pt x="3848" y="18157"/>
                    <a:pt x="3930" y="18157"/>
                  </a:cubicBezTo>
                  <a:cubicBezTo>
                    <a:pt x="4012" y="18227"/>
                    <a:pt x="4012" y="18330"/>
                    <a:pt x="4012" y="18438"/>
                  </a:cubicBezTo>
                  <a:cubicBezTo>
                    <a:pt x="4151" y="18438"/>
                    <a:pt x="4237" y="18368"/>
                    <a:pt x="4345" y="18401"/>
                  </a:cubicBezTo>
                  <a:cubicBezTo>
                    <a:pt x="4207" y="18227"/>
                    <a:pt x="4319" y="18054"/>
                    <a:pt x="4513" y="18054"/>
                  </a:cubicBezTo>
                  <a:cubicBezTo>
                    <a:pt x="4539" y="17951"/>
                    <a:pt x="4738" y="17913"/>
                    <a:pt x="4820" y="17913"/>
                  </a:cubicBezTo>
                  <a:cubicBezTo>
                    <a:pt x="4984" y="17881"/>
                    <a:pt x="5040" y="17740"/>
                    <a:pt x="5040" y="17529"/>
                  </a:cubicBezTo>
                  <a:cubicBezTo>
                    <a:pt x="5097" y="17529"/>
                    <a:pt x="5123" y="17529"/>
                    <a:pt x="5153" y="17529"/>
                  </a:cubicBezTo>
                  <a:cubicBezTo>
                    <a:pt x="5153" y="17464"/>
                    <a:pt x="5179" y="17253"/>
                    <a:pt x="5123" y="17220"/>
                  </a:cubicBezTo>
                  <a:cubicBezTo>
                    <a:pt x="5347" y="17220"/>
                    <a:pt x="5624" y="17253"/>
                    <a:pt x="5762" y="17496"/>
                  </a:cubicBezTo>
                  <a:cubicBezTo>
                    <a:pt x="5818" y="17599"/>
                    <a:pt x="5956" y="17567"/>
                    <a:pt x="6039" y="17529"/>
                  </a:cubicBezTo>
                  <a:cubicBezTo>
                    <a:pt x="6125" y="17496"/>
                    <a:pt x="6069" y="17356"/>
                    <a:pt x="6069" y="17286"/>
                  </a:cubicBezTo>
                  <a:cubicBezTo>
                    <a:pt x="6289" y="17183"/>
                    <a:pt x="6652" y="17323"/>
                    <a:pt x="6902" y="17286"/>
                  </a:cubicBezTo>
                  <a:cubicBezTo>
                    <a:pt x="6902" y="17220"/>
                    <a:pt x="6902" y="17150"/>
                    <a:pt x="6902" y="17112"/>
                  </a:cubicBezTo>
                  <a:cubicBezTo>
                    <a:pt x="7097" y="17080"/>
                    <a:pt x="6985" y="17183"/>
                    <a:pt x="7097" y="17286"/>
                  </a:cubicBezTo>
                  <a:cubicBezTo>
                    <a:pt x="7235" y="17393"/>
                    <a:pt x="7235" y="17150"/>
                    <a:pt x="7235" y="17080"/>
                  </a:cubicBezTo>
                  <a:cubicBezTo>
                    <a:pt x="7205" y="16906"/>
                    <a:pt x="7235" y="16803"/>
                    <a:pt x="7179" y="16663"/>
                  </a:cubicBezTo>
                  <a:cubicBezTo>
                    <a:pt x="7123" y="16522"/>
                    <a:pt x="7179" y="16419"/>
                    <a:pt x="7261" y="16349"/>
                  </a:cubicBezTo>
                  <a:cubicBezTo>
                    <a:pt x="7291" y="16175"/>
                    <a:pt x="7149" y="16035"/>
                    <a:pt x="7179" y="15862"/>
                  </a:cubicBezTo>
                  <a:cubicBezTo>
                    <a:pt x="7179" y="15721"/>
                    <a:pt x="7235" y="15548"/>
                    <a:pt x="7235" y="15374"/>
                  </a:cubicBezTo>
                  <a:cubicBezTo>
                    <a:pt x="7400" y="15342"/>
                    <a:pt x="7430" y="15477"/>
                    <a:pt x="7512" y="15618"/>
                  </a:cubicBezTo>
                  <a:cubicBezTo>
                    <a:pt x="7568" y="15655"/>
                    <a:pt x="7762" y="15721"/>
                    <a:pt x="7789" y="15618"/>
                  </a:cubicBezTo>
                  <a:cubicBezTo>
                    <a:pt x="7901" y="15618"/>
                    <a:pt x="8039" y="15862"/>
                    <a:pt x="8095" y="16002"/>
                  </a:cubicBezTo>
                  <a:cubicBezTo>
                    <a:pt x="8207" y="16002"/>
                    <a:pt x="8372" y="16072"/>
                    <a:pt x="8484" y="16002"/>
                  </a:cubicBezTo>
                  <a:lnTo>
                    <a:pt x="8484" y="15932"/>
                  </a:lnTo>
                  <a:cubicBezTo>
                    <a:pt x="8484" y="15932"/>
                    <a:pt x="8847" y="16105"/>
                    <a:pt x="8873" y="16105"/>
                  </a:cubicBezTo>
                  <a:cubicBezTo>
                    <a:pt x="9067" y="16105"/>
                    <a:pt x="9123" y="16175"/>
                    <a:pt x="9262" y="16311"/>
                  </a:cubicBezTo>
                  <a:cubicBezTo>
                    <a:pt x="9288" y="16208"/>
                    <a:pt x="9344" y="16175"/>
                    <a:pt x="9344" y="16105"/>
                  </a:cubicBezTo>
                  <a:cubicBezTo>
                    <a:pt x="9232" y="16035"/>
                    <a:pt x="9206" y="15829"/>
                    <a:pt x="9206" y="15688"/>
                  </a:cubicBezTo>
                  <a:cubicBezTo>
                    <a:pt x="9232" y="15585"/>
                    <a:pt x="9288" y="15548"/>
                    <a:pt x="9262" y="15445"/>
                  </a:cubicBezTo>
                  <a:cubicBezTo>
                    <a:pt x="9232" y="15374"/>
                    <a:pt x="9206" y="15304"/>
                    <a:pt x="9232" y="15234"/>
                  </a:cubicBezTo>
                  <a:cubicBezTo>
                    <a:pt x="9318" y="15234"/>
                    <a:pt x="9400" y="15304"/>
                    <a:pt x="9512" y="15304"/>
                  </a:cubicBezTo>
                  <a:cubicBezTo>
                    <a:pt x="9594" y="15304"/>
                    <a:pt x="9538" y="15098"/>
                    <a:pt x="9594" y="15028"/>
                  </a:cubicBezTo>
                  <a:cubicBezTo>
                    <a:pt x="9677" y="14920"/>
                    <a:pt x="9677" y="14817"/>
                    <a:pt x="9815" y="14784"/>
                  </a:cubicBezTo>
                  <a:cubicBezTo>
                    <a:pt x="9927" y="14784"/>
                    <a:pt x="10010" y="14854"/>
                    <a:pt x="10122" y="14854"/>
                  </a:cubicBezTo>
                  <a:cubicBezTo>
                    <a:pt x="10234" y="15234"/>
                    <a:pt x="10260" y="14817"/>
                    <a:pt x="10428" y="14747"/>
                  </a:cubicBezTo>
                  <a:cubicBezTo>
                    <a:pt x="10537" y="14714"/>
                    <a:pt x="10567" y="14611"/>
                    <a:pt x="10454" y="14503"/>
                  </a:cubicBezTo>
                  <a:cubicBezTo>
                    <a:pt x="10372" y="14437"/>
                    <a:pt x="10428" y="14297"/>
                    <a:pt x="10454" y="14194"/>
                  </a:cubicBezTo>
                  <a:cubicBezTo>
                    <a:pt x="10454" y="14194"/>
                    <a:pt x="10454" y="14194"/>
                    <a:pt x="10484" y="14194"/>
                  </a:cubicBezTo>
                  <a:cubicBezTo>
                    <a:pt x="10484" y="14227"/>
                    <a:pt x="10484" y="14264"/>
                    <a:pt x="10484" y="14297"/>
                  </a:cubicBezTo>
                  <a:cubicBezTo>
                    <a:pt x="10623" y="14400"/>
                    <a:pt x="10761" y="14367"/>
                    <a:pt x="10899" y="14297"/>
                  </a:cubicBezTo>
                  <a:cubicBezTo>
                    <a:pt x="10873" y="14297"/>
                    <a:pt x="10955" y="14194"/>
                    <a:pt x="10955" y="14194"/>
                  </a:cubicBezTo>
                  <a:cubicBezTo>
                    <a:pt x="10982" y="14156"/>
                    <a:pt x="10955" y="14053"/>
                    <a:pt x="10955" y="13983"/>
                  </a:cubicBezTo>
                  <a:cubicBezTo>
                    <a:pt x="11094" y="13983"/>
                    <a:pt x="11094" y="13983"/>
                    <a:pt x="11094" y="13810"/>
                  </a:cubicBezTo>
                  <a:cubicBezTo>
                    <a:pt x="11094" y="13739"/>
                    <a:pt x="11038" y="13669"/>
                    <a:pt x="10982" y="13669"/>
                  </a:cubicBezTo>
                  <a:cubicBezTo>
                    <a:pt x="11094" y="13220"/>
                    <a:pt x="11483" y="13669"/>
                    <a:pt x="11621" y="13393"/>
                  </a:cubicBezTo>
                  <a:cubicBezTo>
                    <a:pt x="11703" y="13220"/>
                    <a:pt x="11872" y="13182"/>
                    <a:pt x="11954" y="13009"/>
                  </a:cubicBezTo>
                  <a:cubicBezTo>
                    <a:pt x="12066" y="12798"/>
                    <a:pt x="12010" y="12732"/>
                    <a:pt x="12230" y="12765"/>
                  </a:cubicBezTo>
                  <a:cubicBezTo>
                    <a:pt x="12260" y="12906"/>
                    <a:pt x="12204" y="13669"/>
                    <a:pt x="12425" y="13220"/>
                  </a:cubicBezTo>
                  <a:cubicBezTo>
                    <a:pt x="12455" y="13220"/>
                    <a:pt x="12455" y="13220"/>
                    <a:pt x="12481" y="13220"/>
                  </a:cubicBezTo>
                  <a:cubicBezTo>
                    <a:pt x="12481" y="13149"/>
                    <a:pt x="12481" y="13112"/>
                    <a:pt x="12511" y="13079"/>
                  </a:cubicBezTo>
                  <a:cubicBezTo>
                    <a:pt x="12537" y="12938"/>
                    <a:pt x="12623" y="12798"/>
                    <a:pt x="12567" y="12625"/>
                  </a:cubicBezTo>
                  <a:cubicBezTo>
                    <a:pt x="12537" y="12522"/>
                    <a:pt x="12481" y="12522"/>
                    <a:pt x="12481" y="12381"/>
                  </a:cubicBezTo>
                  <a:cubicBezTo>
                    <a:pt x="12567" y="12348"/>
                    <a:pt x="12567" y="12278"/>
                    <a:pt x="12537" y="12208"/>
                  </a:cubicBezTo>
                  <a:cubicBezTo>
                    <a:pt x="12623" y="12208"/>
                    <a:pt x="12675" y="12175"/>
                    <a:pt x="12649" y="12072"/>
                  </a:cubicBezTo>
                  <a:cubicBezTo>
                    <a:pt x="12731" y="12002"/>
                    <a:pt x="12870" y="12105"/>
                    <a:pt x="12952" y="12072"/>
                  </a:cubicBezTo>
                  <a:cubicBezTo>
                    <a:pt x="13008" y="12072"/>
                    <a:pt x="13038" y="11720"/>
                    <a:pt x="13064" y="11688"/>
                  </a:cubicBezTo>
                  <a:cubicBezTo>
                    <a:pt x="13147" y="11477"/>
                    <a:pt x="13259" y="11304"/>
                    <a:pt x="13397" y="11233"/>
                  </a:cubicBezTo>
                  <a:cubicBezTo>
                    <a:pt x="13509" y="11163"/>
                    <a:pt x="13565" y="11130"/>
                    <a:pt x="13539" y="10957"/>
                  </a:cubicBezTo>
                  <a:lnTo>
                    <a:pt x="13427" y="10957"/>
                  </a:lnTo>
                  <a:cubicBezTo>
                    <a:pt x="13453" y="10713"/>
                    <a:pt x="12952" y="10399"/>
                    <a:pt x="13315" y="10259"/>
                  </a:cubicBezTo>
                  <a:cubicBezTo>
                    <a:pt x="13483" y="10189"/>
                    <a:pt x="13371" y="9983"/>
                    <a:pt x="13453" y="9809"/>
                  </a:cubicBezTo>
                  <a:cubicBezTo>
                    <a:pt x="13509" y="9706"/>
                    <a:pt x="13621" y="9669"/>
                    <a:pt x="13591" y="9495"/>
                  </a:cubicBezTo>
                  <a:cubicBezTo>
                    <a:pt x="13648" y="9463"/>
                    <a:pt x="13704" y="9463"/>
                    <a:pt x="13760" y="9495"/>
                  </a:cubicBezTo>
                  <a:cubicBezTo>
                    <a:pt x="13734" y="9669"/>
                    <a:pt x="13954" y="9706"/>
                    <a:pt x="13872" y="9912"/>
                  </a:cubicBezTo>
                  <a:cubicBezTo>
                    <a:pt x="13954" y="9772"/>
                    <a:pt x="14119" y="9809"/>
                    <a:pt x="14231" y="9809"/>
                  </a:cubicBezTo>
                  <a:cubicBezTo>
                    <a:pt x="14257" y="9772"/>
                    <a:pt x="14287" y="9739"/>
                    <a:pt x="14287" y="9739"/>
                  </a:cubicBezTo>
                  <a:cubicBezTo>
                    <a:pt x="14231" y="9669"/>
                    <a:pt x="14231" y="9533"/>
                    <a:pt x="14149" y="9463"/>
                  </a:cubicBezTo>
                  <a:cubicBezTo>
                    <a:pt x="14092" y="9425"/>
                    <a:pt x="14066" y="9425"/>
                    <a:pt x="14066" y="9355"/>
                  </a:cubicBezTo>
                  <a:cubicBezTo>
                    <a:pt x="14287" y="9322"/>
                    <a:pt x="14425" y="9355"/>
                    <a:pt x="14593" y="9111"/>
                  </a:cubicBezTo>
                  <a:cubicBezTo>
                    <a:pt x="14676" y="9008"/>
                    <a:pt x="14676" y="8624"/>
                    <a:pt x="14676" y="8488"/>
                  </a:cubicBezTo>
                  <a:cubicBezTo>
                    <a:pt x="14676" y="8380"/>
                    <a:pt x="14564" y="8418"/>
                    <a:pt x="14620" y="8315"/>
                  </a:cubicBezTo>
                  <a:cubicBezTo>
                    <a:pt x="14650" y="8245"/>
                    <a:pt x="14732" y="8277"/>
                    <a:pt x="14758" y="8207"/>
                  </a:cubicBezTo>
                  <a:cubicBezTo>
                    <a:pt x="14896" y="8001"/>
                    <a:pt x="14650" y="7893"/>
                    <a:pt x="14650" y="7720"/>
                  </a:cubicBezTo>
                  <a:cubicBezTo>
                    <a:pt x="14676" y="7720"/>
                    <a:pt x="14732" y="7650"/>
                    <a:pt x="14758" y="7617"/>
                  </a:cubicBezTo>
                  <a:cubicBezTo>
                    <a:pt x="14814" y="7720"/>
                    <a:pt x="15177" y="7861"/>
                    <a:pt x="15177" y="8034"/>
                  </a:cubicBezTo>
                  <a:cubicBezTo>
                    <a:pt x="15341" y="8071"/>
                    <a:pt x="15510" y="7931"/>
                    <a:pt x="15674" y="8001"/>
                  </a:cubicBezTo>
                  <a:cubicBezTo>
                    <a:pt x="15812" y="8071"/>
                    <a:pt x="15954" y="8071"/>
                    <a:pt x="16093" y="8071"/>
                  </a:cubicBezTo>
                  <a:cubicBezTo>
                    <a:pt x="16093" y="8245"/>
                    <a:pt x="16093" y="8418"/>
                    <a:pt x="16093" y="8558"/>
                  </a:cubicBezTo>
                  <a:cubicBezTo>
                    <a:pt x="16201" y="8591"/>
                    <a:pt x="16340" y="8521"/>
                    <a:pt x="16452" y="8558"/>
                  </a:cubicBezTo>
                  <a:cubicBezTo>
                    <a:pt x="16482" y="8662"/>
                    <a:pt x="16426" y="8694"/>
                    <a:pt x="16369" y="8732"/>
                  </a:cubicBezTo>
                  <a:cubicBezTo>
                    <a:pt x="16287" y="8797"/>
                    <a:pt x="16287" y="8938"/>
                    <a:pt x="16287" y="9041"/>
                  </a:cubicBezTo>
                  <a:cubicBezTo>
                    <a:pt x="16426" y="9078"/>
                    <a:pt x="16590" y="9041"/>
                    <a:pt x="16732" y="9078"/>
                  </a:cubicBezTo>
                  <a:cubicBezTo>
                    <a:pt x="16732" y="9041"/>
                    <a:pt x="16732" y="9041"/>
                    <a:pt x="16758" y="9008"/>
                  </a:cubicBezTo>
                  <a:cubicBezTo>
                    <a:pt x="16897" y="9008"/>
                    <a:pt x="16923" y="9252"/>
                    <a:pt x="17091" y="9219"/>
                  </a:cubicBezTo>
                  <a:cubicBezTo>
                    <a:pt x="17035" y="9149"/>
                    <a:pt x="16979" y="9008"/>
                    <a:pt x="17091" y="8938"/>
                  </a:cubicBezTo>
                  <a:cubicBezTo>
                    <a:pt x="17091" y="8868"/>
                    <a:pt x="17091" y="8765"/>
                    <a:pt x="17091" y="8662"/>
                  </a:cubicBezTo>
                  <a:cubicBezTo>
                    <a:pt x="17117" y="8662"/>
                    <a:pt x="17147" y="8662"/>
                    <a:pt x="17173" y="8662"/>
                  </a:cubicBezTo>
                  <a:cubicBezTo>
                    <a:pt x="17203" y="8694"/>
                    <a:pt x="17203" y="8797"/>
                    <a:pt x="17229" y="8797"/>
                  </a:cubicBezTo>
                  <a:cubicBezTo>
                    <a:pt x="17286" y="8868"/>
                    <a:pt x="17398" y="8835"/>
                    <a:pt x="17480" y="8835"/>
                  </a:cubicBezTo>
                  <a:cubicBezTo>
                    <a:pt x="17480" y="8868"/>
                    <a:pt x="17480" y="8938"/>
                    <a:pt x="17480" y="8975"/>
                  </a:cubicBezTo>
                  <a:cubicBezTo>
                    <a:pt x="17506" y="8975"/>
                    <a:pt x="17562" y="8975"/>
                    <a:pt x="17592" y="8975"/>
                  </a:cubicBezTo>
                  <a:cubicBezTo>
                    <a:pt x="17562" y="9111"/>
                    <a:pt x="17730" y="9355"/>
                    <a:pt x="17813" y="9182"/>
                  </a:cubicBezTo>
                  <a:cubicBezTo>
                    <a:pt x="17843" y="9111"/>
                    <a:pt x="17787" y="9041"/>
                    <a:pt x="17843" y="8975"/>
                  </a:cubicBezTo>
                  <a:cubicBezTo>
                    <a:pt x="17895" y="8938"/>
                    <a:pt x="17951" y="9041"/>
                    <a:pt x="17951" y="9111"/>
                  </a:cubicBezTo>
                  <a:cubicBezTo>
                    <a:pt x="18033" y="9111"/>
                    <a:pt x="18063" y="9008"/>
                    <a:pt x="18063" y="8905"/>
                  </a:cubicBezTo>
                  <a:cubicBezTo>
                    <a:pt x="18202" y="8905"/>
                    <a:pt x="18284" y="8975"/>
                    <a:pt x="18422" y="8938"/>
                  </a:cubicBezTo>
                  <a:cubicBezTo>
                    <a:pt x="18478" y="8905"/>
                    <a:pt x="18508" y="8938"/>
                    <a:pt x="18564" y="9008"/>
                  </a:cubicBezTo>
                  <a:cubicBezTo>
                    <a:pt x="18647" y="9149"/>
                    <a:pt x="18811" y="9355"/>
                    <a:pt x="18979" y="9392"/>
                  </a:cubicBezTo>
                  <a:cubicBezTo>
                    <a:pt x="18979" y="9495"/>
                    <a:pt x="19062" y="9533"/>
                    <a:pt x="19062" y="9636"/>
                  </a:cubicBezTo>
                  <a:cubicBezTo>
                    <a:pt x="19062" y="9772"/>
                    <a:pt x="19035" y="9842"/>
                    <a:pt x="19005" y="9950"/>
                  </a:cubicBezTo>
                  <a:cubicBezTo>
                    <a:pt x="18953" y="10156"/>
                    <a:pt x="19005" y="10399"/>
                    <a:pt x="18897" y="10573"/>
                  </a:cubicBezTo>
                  <a:cubicBezTo>
                    <a:pt x="18759" y="10713"/>
                    <a:pt x="18673" y="10887"/>
                    <a:pt x="18867" y="10990"/>
                  </a:cubicBezTo>
                  <a:cubicBezTo>
                    <a:pt x="18979" y="11060"/>
                    <a:pt x="19035" y="11514"/>
                    <a:pt x="19005" y="11650"/>
                  </a:cubicBezTo>
                  <a:cubicBezTo>
                    <a:pt x="18841" y="11650"/>
                    <a:pt x="19005" y="11861"/>
                    <a:pt x="19062" y="11899"/>
                  </a:cubicBezTo>
                  <a:cubicBezTo>
                    <a:pt x="19200" y="12072"/>
                    <a:pt x="19394" y="12105"/>
                    <a:pt x="19563" y="12175"/>
                  </a:cubicBezTo>
                  <a:cubicBezTo>
                    <a:pt x="19619" y="12175"/>
                    <a:pt x="19645" y="12175"/>
                    <a:pt x="19675" y="12175"/>
                  </a:cubicBezTo>
                  <a:cubicBezTo>
                    <a:pt x="19675" y="12137"/>
                    <a:pt x="19675" y="12137"/>
                    <a:pt x="19675" y="12137"/>
                  </a:cubicBezTo>
                  <a:cubicBezTo>
                    <a:pt x="19675" y="12137"/>
                    <a:pt x="19675" y="12137"/>
                    <a:pt x="19675" y="12175"/>
                  </a:cubicBezTo>
                  <a:lnTo>
                    <a:pt x="19701" y="12175"/>
                  </a:lnTo>
                  <a:cubicBezTo>
                    <a:pt x="19701" y="12072"/>
                    <a:pt x="19701" y="11964"/>
                    <a:pt x="19701" y="11964"/>
                  </a:cubicBezTo>
                  <a:cubicBezTo>
                    <a:pt x="19645" y="11720"/>
                    <a:pt x="19839" y="11791"/>
                    <a:pt x="19978" y="11688"/>
                  </a:cubicBezTo>
                  <a:cubicBezTo>
                    <a:pt x="20202" y="11514"/>
                    <a:pt x="19922" y="11374"/>
                    <a:pt x="19869" y="11271"/>
                  </a:cubicBezTo>
                  <a:cubicBezTo>
                    <a:pt x="19813" y="11163"/>
                    <a:pt x="19757" y="10746"/>
                    <a:pt x="19895" y="10713"/>
                  </a:cubicBezTo>
                  <a:cubicBezTo>
                    <a:pt x="20064" y="10681"/>
                    <a:pt x="19895" y="10367"/>
                    <a:pt x="20064" y="10329"/>
                  </a:cubicBezTo>
                  <a:cubicBezTo>
                    <a:pt x="20064" y="10296"/>
                    <a:pt x="20064" y="10296"/>
                    <a:pt x="20064" y="10259"/>
                  </a:cubicBezTo>
                  <a:cubicBezTo>
                    <a:pt x="20228" y="10296"/>
                    <a:pt x="20505" y="9739"/>
                    <a:pt x="20617" y="9842"/>
                  </a:cubicBezTo>
                  <a:cubicBezTo>
                    <a:pt x="20699" y="9912"/>
                    <a:pt x="20729" y="10086"/>
                    <a:pt x="20838" y="10123"/>
                  </a:cubicBezTo>
                  <a:cubicBezTo>
                    <a:pt x="20924" y="10156"/>
                    <a:pt x="21062" y="10189"/>
                    <a:pt x="21174" y="10156"/>
                  </a:cubicBezTo>
                  <a:cubicBezTo>
                    <a:pt x="21200" y="10086"/>
                    <a:pt x="21256" y="10086"/>
                    <a:pt x="21312" y="10053"/>
                  </a:cubicBezTo>
                  <a:cubicBezTo>
                    <a:pt x="21339" y="9983"/>
                    <a:pt x="21339" y="10015"/>
                    <a:pt x="21368" y="9983"/>
                  </a:cubicBezTo>
                  <a:cubicBezTo>
                    <a:pt x="21368" y="9880"/>
                    <a:pt x="21421" y="9842"/>
                    <a:pt x="21477" y="9772"/>
                  </a:cubicBezTo>
                  <a:cubicBezTo>
                    <a:pt x="21451" y="9772"/>
                    <a:pt x="21421" y="9739"/>
                    <a:pt x="21395" y="9739"/>
                  </a:cubicBezTo>
                  <a:cubicBezTo>
                    <a:pt x="21368" y="9598"/>
                    <a:pt x="21533" y="9533"/>
                    <a:pt x="21507" y="9392"/>
                  </a:cubicBezTo>
                  <a:cubicBezTo>
                    <a:pt x="21451" y="9219"/>
                    <a:pt x="21226" y="9219"/>
                    <a:pt x="21088" y="9219"/>
                  </a:cubicBezTo>
                  <a:cubicBezTo>
                    <a:pt x="21088" y="9149"/>
                    <a:pt x="21062" y="9111"/>
                    <a:pt x="21062" y="9041"/>
                  </a:cubicBezTo>
                  <a:cubicBezTo>
                    <a:pt x="20867" y="9041"/>
                    <a:pt x="20867" y="8938"/>
                    <a:pt x="20867" y="8662"/>
                  </a:cubicBezTo>
                  <a:cubicBezTo>
                    <a:pt x="20729" y="8624"/>
                    <a:pt x="20755" y="8418"/>
                    <a:pt x="20647" y="8315"/>
                  </a:cubicBezTo>
                  <a:cubicBezTo>
                    <a:pt x="20505" y="8207"/>
                    <a:pt x="20423" y="8380"/>
                    <a:pt x="20310" y="8451"/>
                  </a:cubicBezTo>
                  <a:cubicBezTo>
                    <a:pt x="20228" y="8315"/>
                    <a:pt x="20340" y="8315"/>
                    <a:pt x="20396" y="8174"/>
                  </a:cubicBezTo>
                  <a:cubicBezTo>
                    <a:pt x="20423" y="8071"/>
                    <a:pt x="20310" y="8001"/>
                    <a:pt x="20340" y="7893"/>
                  </a:cubicBezTo>
                  <a:cubicBezTo>
                    <a:pt x="20561" y="7861"/>
                    <a:pt x="20591" y="7861"/>
                    <a:pt x="20591" y="7547"/>
                  </a:cubicBezTo>
                  <a:cubicBezTo>
                    <a:pt x="20617" y="7303"/>
                    <a:pt x="20535" y="7270"/>
                    <a:pt x="20366" y="7167"/>
                  </a:cubicBezTo>
                  <a:cubicBezTo>
                    <a:pt x="20340" y="7200"/>
                    <a:pt x="20284" y="7233"/>
                    <a:pt x="20254" y="7233"/>
                  </a:cubicBezTo>
                  <a:cubicBezTo>
                    <a:pt x="20228" y="7130"/>
                    <a:pt x="20228" y="7027"/>
                    <a:pt x="20254" y="6956"/>
                  </a:cubicBezTo>
                  <a:cubicBezTo>
                    <a:pt x="20284" y="6853"/>
                    <a:pt x="20366" y="6816"/>
                    <a:pt x="20340" y="6713"/>
                  </a:cubicBezTo>
                  <a:cubicBezTo>
                    <a:pt x="20366" y="6853"/>
                    <a:pt x="20699" y="6610"/>
                    <a:pt x="20729" y="6539"/>
                  </a:cubicBezTo>
                  <a:cubicBezTo>
                    <a:pt x="20811" y="6366"/>
                    <a:pt x="20785" y="6226"/>
                    <a:pt x="20785" y="6085"/>
                  </a:cubicBezTo>
                  <a:cubicBezTo>
                    <a:pt x="20785" y="5949"/>
                    <a:pt x="20811" y="5809"/>
                    <a:pt x="20811" y="5635"/>
                  </a:cubicBezTo>
                  <a:cubicBezTo>
                    <a:pt x="20699" y="5635"/>
                    <a:pt x="20617" y="5738"/>
                    <a:pt x="20535" y="5706"/>
                  </a:cubicBezTo>
                  <a:cubicBezTo>
                    <a:pt x="20535" y="5354"/>
                    <a:pt x="20894" y="5008"/>
                    <a:pt x="20699" y="4624"/>
                  </a:cubicBezTo>
                  <a:cubicBezTo>
                    <a:pt x="20617" y="4488"/>
                    <a:pt x="20479" y="4558"/>
                    <a:pt x="20423" y="4385"/>
                  </a:cubicBezTo>
                  <a:cubicBezTo>
                    <a:pt x="20366" y="4277"/>
                    <a:pt x="20423" y="4136"/>
                    <a:pt x="20396" y="4001"/>
                  </a:cubicBezTo>
                  <a:cubicBezTo>
                    <a:pt x="20396" y="3893"/>
                    <a:pt x="20366" y="3827"/>
                    <a:pt x="20366" y="3719"/>
                  </a:cubicBezTo>
                  <a:cubicBezTo>
                    <a:pt x="20452" y="3687"/>
                    <a:pt x="20535" y="3719"/>
                    <a:pt x="20505" y="3860"/>
                  </a:cubicBezTo>
                  <a:cubicBezTo>
                    <a:pt x="20617" y="3860"/>
                    <a:pt x="20673" y="3687"/>
                    <a:pt x="20755" y="3687"/>
                  </a:cubicBezTo>
                  <a:cubicBezTo>
                    <a:pt x="20867" y="3649"/>
                    <a:pt x="20950" y="3616"/>
                    <a:pt x="20980" y="3513"/>
                  </a:cubicBezTo>
                  <a:cubicBezTo>
                    <a:pt x="21032" y="3340"/>
                    <a:pt x="20980" y="3270"/>
                    <a:pt x="20924" y="3232"/>
                  </a:cubicBezTo>
                  <a:cubicBezTo>
                    <a:pt x="20867" y="3303"/>
                    <a:pt x="20811" y="3340"/>
                    <a:pt x="20699" y="3340"/>
                  </a:cubicBezTo>
                  <a:cubicBezTo>
                    <a:pt x="20811" y="3340"/>
                    <a:pt x="20867" y="3303"/>
                    <a:pt x="20924" y="3232"/>
                  </a:cubicBezTo>
                  <a:cubicBezTo>
                    <a:pt x="20867" y="3167"/>
                    <a:pt x="20755" y="3167"/>
                    <a:pt x="20673" y="3129"/>
                  </a:cubicBezTo>
                  <a:cubicBezTo>
                    <a:pt x="20423" y="3096"/>
                    <a:pt x="20254" y="2853"/>
                    <a:pt x="20172" y="2572"/>
                  </a:cubicBezTo>
                  <a:cubicBezTo>
                    <a:pt x="20116" y="2436"/>
                    <a:pt x="19978" y="2436"/>
                    <a:pt x="19951" y="2328"/>
                  </a:cubicBezTo>
                  <a:cubicBezTo>
                    <a:pt x="19839" y="2328"/>
                    <a:pt x="19813" y="2328"/>
                    <a:pt x="19727" y="2225"/>
                  </a:cubicBezTo>
                  <a:cubicBezTo>
                    <a:pt x="19701" y="2192"/>
                    <a:pt x="19619" y="2258"/>
                    <a:pt x="19589" y="2295"/>
                  </a:cubicBezTo>
                  <a:cubicBezTo>
                    <a:pt x="19480" y="2436"/>
                    <a:pt x="19424" y="2469"/>
                    <a:pt x="19256" y="2469"/>
                  </a:cubicBezTo>
                  <a:cubicBezTo>
                    <a:pt x="19091" y="2501"/>
                    <a:pt x="18923" y="2501"/>
                    <a:pt x="18785" y="2436"/>
                  </a:cubicBezTo>
                  <a:cubicBezTo>
                    <a:pt x="18590" y="2295"/>
                    <a:pt x="18478" y="2258"/>
                    <a:pt x="18258" y="2295"/>
                  </a:cubicBezTo>
                  <a:cubicBezTo>
                    <a:pt x="18202" y="2295"/>
                    <a:pt x="17869" y="2436"/>
                    <a:pt x="17869" y="2258"/>
                  </a:cubicBezTo>
                  <a:cubicBezTo>
                    <a:pt x="17869" y="2052"/>
                    <a:pt x="17730" y="2019"/>
                    <a:pt x="17592" y="2019"/>
                  </a:cubicBezTo>
                  <a:cubicBezTo>
                    <a:pt x="17398" y="2019"/>
                    <a:pt x="17424" y="1841"/>
                    <a:pt x="17312" y="1738"/>
                  </a:cubicBezTo>
                  <a:cubicBezTo>
                    <a:pt x="17173" y="1597"/>
                    <a:pt x="17147" y="1911"/>
                    <a:pt x="17117" y="2019"/>
                  </a:cubicBezTo>
                  <a:cubicBezTo>
                    <a:pt x="17065" y="2019"/>
                    <a:pt x="17009" y="2019"/>
                    <a:pt x="16953" y="2019"/>
                  </a:cubicBezTo>
                  <a:cubicBezTo>
                    <a:pt x="16953" y="2085"/>
                    <a:pt x="16953" y="2122"/>
                    <a:pt x="16953" y="2155"/>
                  </a:cubicBezTo>
                  <a:cubicBezTo>
                    <a:pt x="16785" y="2155"/>
                    <a:pt x="16620" y="2019"/>
                    <a:pt x="16452" y="2052"/>
                  </a:cubicBezTo>
                  <a:cubicBezTo>
                    <a:pt x="16452" y="2192"/>
                    <a:pt x="16452" y="2295"/>
                    <a:pt x="16452" y="2436"/>
                  </a:cubicBezTo>
                  <a:cubicBezTo>
                    <a:pt x="16231" y="2436"/>
                    <a:pt x="15981" y="2609"/>
                    <a:pt x="15760" y="2469"/>
                  </a:cubicBezTo>
                  <a:cubicBezTo>
                    <a:pt x="15622" y="2398"/>
                    <a:pt x="15510" y="2155"/>
                    <a:pt x="15341" y="2192"/>
                  </a:cubicBezTo>
                  <a:cubicBezTo>
                    <a:pt x="15315" y="2295"/>
                    <a:pt x="15177" y="2436"/>
                    <a:pt x="15121" y="2258"/>
                  </a:cubicBezTo>
                  <a:cubicBezTo>
                    <a:pt x="15091" y="2155"/>
                    <a:pt x="15121" y="2052"/>
                    <a:pt x="15121" y="1911"/>
                  </a:cubicBezTo>
                  <a:cubicBezTo>
                    <a:pt x="15009" y="1878"/>
                    <a:pt x="15035" y="2052"/>
                    <a:pt x="14952" y="2122"/>
                  </a:cubicBezTo>
                  <a:cubicBezTo>
                    <a:pt x="14870" y="2155"/>
                    <a:pt x="14788" y="2085"/>
                    <a:pt x="14702" y="2052"/>
                  </a:cubicBezTo>
                  <a:cubicBezTo>
                    <a:pt x="14507" y="1911"/>
                    <a:pt x="14343" y="2155"/>
                    <a:pt x="14313" y="2366"/>
                  </a:cubicBezTo>
                  <a:cubicBezTo>
                    <a:pt x="13954" y="2366"/>
                    <a:pt x="13648" y="2642"/>
                    <a:pt x="13232" y="2539"/>
                  </a:cubicBezTo>
                  <a:cubicBezTo>
                    <a:pt x="13094" y="2501"/>
                    <a:pt x="13064" y="2572"/>
                    <a:pt x="12952" y="2398"/>
                  </a:cubicBezTo>
                  <a:cubicBezTo>
                    <a:pt x="12900" y="2225"/>
                    <a:pt x="12788" y="2501"/>
                    <a:pt x="12788" y="2572"/>
                  </a:cubicBezTo>
                  <a:cubicBezTo>
                    <a:pt x="12649" y="2539"/>
                    <a:pt x="12623" y="2155"/>
                    <a:pt x="12567" y="2019"/>
                  </a:cubicBezTo>
                  <a:cubicBezTo>
                    <a:pt x="12675" y="2019"/>
                    <a:pt x="12844" y="2085"/>
                    <a:pt x="12926" y="2019"/>
                  </a:cubicBezTo>
                  <a:cubicBezTo>
                    <a:pt x="12926" y="2052"/>
                    <a:pt x="12952" y="2122"/>
                    <a:pt x="12952" y="2155"/>
                  </a:cubicBezTo>
                  <a:cubicBezTo>
                    <a:pt x="12982" y="2085"/>
                    <a:pt x="13038" y="2052"/>
                    <a:pt x="13094" y="2052"/>
                  </a:cubicBezTo>
                  <a:cubicBezTo>
                    <a:pt x="12926" y="1808"/>
                    <a:pt x="12900" y="1321"/>
                    <a:pt x="12649" y="1251"/>
                  </a:cubicBezTo>
                  <a:cubicBezTo>
                    <a:pt x="12369" y="1180"/>
                    <a:pt x="12260" y="1321"/>
                    <a:pt x="12122" y="1565"/>
                  </a:cubicBezTo>
                  <a:cubicBezTo>
                    <a:pt x="12036" y="1565"/>
                    <a:pt x="11928" y="1527"/>
                    <a:pt x="11872" y="1597"/>
                  </a:cubicBezTo>
                  <a:cubicBezTo>
                    <a:pt x="11872" y="1424"/>
                    <a:pt x="11621" y="1462"/>
                    <a:pt x="11539" y="1494"/>
                  </a:cubicBezTo>
                  <a:cubicBezTo>
                    <a:pt x="11370" y="1527"/>
                    <a:pt x="11258" y="1668"/>
                    <a:pt x="11068" y="1668"/>
                  </a:cubicBezTo>
                  <a:cubicBezTo>
                    <a:pt x="11068" y="1808"/>
                    <a:pt x="11038" y="1878"/>
                    <a:pt x="10899" y="1911"/>
                  </a:cubicBezTo>
                  <a:cubicBezTo>
                    <a:pt x="10926" y="2019"/>
                    <a:pt x="10926" y="2192"/>
                    <a:pt x="10817" y="2258"/>
                  </a:cubicBezTo>
                  <a:cubicBezTo>
                    <a:pt x="10761" y="2295"/>
                    <a:pt x="10705" y="2295"/>
                    <a:pt x="10705" y="2398"/>
                  </a:cubicBezTo>
                  <a:cubicBezTo>
                    <a:pt x="10567" y="2398"/>
                    <a:pt x="10484" y="2572"/>
                    <a:pt x="10428" y="2675"/>
                  </a:cubicBezTo>
                  <a:cubicBezTo>
                    <a:pt x="10537" y="2745"/>
                    <a:pt x="10593" y="2783"/>
                    <a:pt x="10567" y="2956"/>
                  </a:cubicBezTo>
                  <a:cubicBezTo>
                    <a:pt x="10484" y="2923"/>
                    <a:pt x="10428" y="3059"/>
                    <a:pt x="10342" y="3096"/>
                  </a:cubicBezTo>
                  <a:cubicBezTo>
                    <a:pt x="10260" y="3129"/>
                    <a:pt x="10148" y="3059"/>
                    <a:pt x="10066" y="3059"/>
                  </a:cubicBezTo>
                  <a:cubicBezTo>
                    <a:pt x="10039" y="3167"/>
                    <a:pt x="10096" y="3340"/>
                    <a:pt x="9983" y="3340"/>
                  </a:cubicBezTo>
                  <a:cubicBezTo>
                    <a:pt x="9901" y="3373"/>
                    <a:pt x="9815" y="3340"/>
                    <a:pt x="9733" y="3340"/>
                  </a:cubicBezTo>
                  <a:cubicBezTo>
                    <a:pt x="9621" y="3340"/>
                    <a:pt x="9288" y="3410"/>
                    <a:pt x="9288" y="3199"/>
                  </a:cubicBezTo>
                  <a:cubicBezTo>
                    <a:pt x="9288" y="3199"/>
                    <a:pt x="9288" y="3199"/>
                    <a:pt x="9318" y="3199"/>
                  </a:cubicBezTo>
                  <a:cubicBezTo>
                    <a:pt x="9370" y="3026"/>
                    <a:pt x="9344" y="2501"/>
                    <a:pt x="9206" y="2436"/>
                  </a:cubicBezTo>
                  <a:cubicBezTo>
                    <a:pt x="9123" y="2398"/>
                    <a:pt x="8985" y="2398"/>
                    <a:pt x="8955" y="2328"/>
                  </a:cubicBezTo>
                  <a:cubicBezTo>
                    <a:pt x="8873" y="2155"/>
                    <a:pt x="8791" y="2192"/>
                    <a:pt x="8652" y="2192"/>
                  </a:cubicBezTo>
                  <a:cubicBezTo>
                    <a:pt x="8372" y="2155"/>
                    <a:pt x="8039" y="2328"/>
                    <a:pt x="7789" y="2192"/>
                  </a:cubicBezTo>
                  <a:cubicBezTo>
                    <a:pt x="7650" y="2085"/>
                    <a:pt x="7568" y="2122"/>
                    <a:pt x="7430" y="2155"/>
                  </a:cubicBezTo>
                  <a:cubicBezTo>
                    <a:pt x="7317" y="2192"/>
                    <a:pt x="7235" y="2085"/>
                    <a:pt x="7097" y="2085"/>
                  </a:cubicBezTo>
                  <a:cubicBezTo>
                    <a:pt x="6846" y="2122"/>
                    <a:pt x="6790" y="1949"/>
                    <a:pt x="6678" y="1668"/>
                  </a:cubicBezTo>
                  <a:cubicBezTo>
                    <a:pt x="6570" y="1354"/>
                    <a:pt x="6457" y="1251"/>
                    <a:pt x="6177" y="1218"/>
                  </a:cubicBezTo>
                  <a:cubicBezTo>
                    <a:pt x="5956" y="1180"/>
                    <a:pt x="5624" y="1424"/>
                    <a:pt x="5429" y="1180"/>
                  </a:cubicBezTo>
                  <a:cubicBezTo>
                    <a:pt x="5235" y="937"/>
                    <a:pt x="5261" y="628"/>
                    <a:pt x="5235" y="314"/>
                  </a:cubicBezTo>
                  <a:cubicBezTo>
                    <a:pt x="5235" y="347"/>
                    <a:pt x="4958" y="0"/>
                    <a:pt x="4928" y="0"/>
                  </a:cubicBezTo>
                  <a:cubicBezTo>
                    <a:pt x="4738" y="0"/>
                    <a:pt x="4790" y="379"/>
                    <a:pt x="4513" y="276"/>
                  </a:cubicBezTo>
                  <a:cubicBezTo>
                    <a:pt x="4431" y="244"/>
                    <a:pt x="4345" y="173"/>
                    <a:pt x="4263" y="136"/>
                  </a:cubicBezTo>
                  <a:cubicBezTo>
                    <a:pt x="4263" y="173"/>
                    <a:pt x="4293" y="173"/>
                    <a:pt x="4293" y="173"/>
                  </a:cubicBezTo>
                  <a:cubicBezTo>
                    <a:pt x="4293" y="173"/>
                    <a:pt x="4263" y="173"/>
                    <a:pt x="4263" y="136"/>
                  </a:cubicBezTo>
                  <a:lnTo>
                    <a:pt x="4237" y="136"/>
                  </a:lnTo>
                  <a:cubicBezTo>
                    <a:pt x="4151" y="173"/>
                    <a:pt x="4098" y="244"/>
                    <a:pt x="4042" y="244"/>
                  </a:cubicBezTo>
                  <a:cubicBezTo>
                    <a:pt x="3986" y="244"/>
                    <a:pt x="3930" y="276"/>
                    <a:pt x="3874" y="276"/>
                  </a:cubicBezTo>
                  <a:cubicBezTo>
                    <a:pt x="3736" y="314"/>
                    <a:pt x="3736" y="487"/>
                    <a:pt x="3653" y="520"/>
                  </a:cubicBezTo>
                  <a:cubicBezTo>
                    <a:pt x="3567" y="557"/>
                    <a:pt x="3485" y="520"/>
                    <a:pt x="3403" y="520"/>
                  </a:cubicBezTo>
                  <a:cubicBezTo>
                    <a:pt x="3347" y="661"/>
                    <a:pt x="3459" y="661"/>
                    <a:pt x="3541" y="693"/>
                  </a:cubicBezTo>
                  <a:cubicBezTo>
                    <a:pt x="3541" y="801"/>
                    <a:pt x="3541" y="867"/>
                    <a:pt x="3541" y="974"/>
                  </a:cubicBezTo>
                  <a:cubicBezTo>
                    <a:pt x="3485" y="974"/>
                    <a:pt x="3403" y="1148"/>
                    <a:pt x="3403" y="1218"/>
                  </a:cubicBezTo>
                  <a:cubicBezTo>
                    <a:pt x="3623" y="1218"/>
                    <a:pt x="3485" y="1878"/>
                    <a:pt x="3848" y="1494"/>
                  </a:cubicBezTo>
                  <a:cubicBezTo>
                    <a:pt x="4068" y="1218"/>
                    <a:pt x="4513" y="1494"/>
                    <a:pt x="4681" y="1705"/>
                  </a:cubicBezTo>
                  <a:cubicBezTo>
                    <a:pt x="4595" y="1668"/>
                    <a:pt x="4513" y="1775"/>
                    <a:pt x="4431" y="1775"/>
                  </a:cubicBezTo>
                  <a:cubicBezTo>
                    <a:pt x="4319" y="1775"/>
                    <a:pt x="4237" y="1705"/>
                    <a:pt x="4124" y="1738"/>
                  </a:cubicBezTo>
                  <a:cubicBezTo>
                    <a:pt x="4098" y="1775"/>
                    <a:pt x="4068" y="1841"/>
                    <a:pt x="4042" y="1878"/>
                  </a:cubicBezTo>
                  <a:cubicBezTo>
                    <a:pt x="3960" y="1949"/>
                    <a:pt x="3874" y="1949"/>
                    <a:pt x="3792" y="1949"/>
                  </a:cubicBezTo>
                  <a:cubicBezTo>
                    <a:pt x="3792" y="1982"/>
                    <a:pt x="3765" y="2052"/>
                    <a:pt x="3765" y="2122"/>
                  </a:cubicBezTo>
                  <a:cubicBezTo>
                    <a:pt x="3653" y="2155"/>
                    <a:pt x="3429" y="2085"/>
                    <a:pt x="3347" y="2258"/>
                  </a:cubicBezTo>
                  <a:cubicBezTo>
                    <a:pt x="3291" y="2366"/>
                    <a:pt x="3347" y="2539"/>
                    <a:pt x="3235" y="2572"/>
                  </a:cubicBezTo>
                  <a:cubicBezTo>
                    <a:pt x="3152" y="2609"/>
                    <a:pt x="3096" y="2675"/>
                    <a:pt x="3014" y="2675"/>
                  </a:cubicBezTo>
                  <a:cubicBezTo>
                    <a:pt x="2902" y="2745"/>
                    <a:pt x="2793" y="2675"/>
                    <a:pt x="2651" y="2675"/>
                  </a:cubicBezTo>
                  <a:cubicBezTo>
                    <a:pt x="2651" y="2675"/>
                    <a:pt x="2681" y="2783"/>
                    <a:pt x="2681" y="2815"/>
                  </a:cubicBezTo>
                  <a:cubicBezTo>
                    <a:pt x="2707" y="2853"/>
                    <a:pt x="2819" y="2853"/>
                    <a:pt x="2849" y="2853"/>
                  </a:cubicBezTo>
                  <a:cubicBezTo>
                    <a:pt x="3040" y="2853"/>
                    <a:pt x="3040" y="2956"/>
                    <a:pt x="3182" y="3096"/>
                  </a:cubicBezTo>
                  <a:cubicBezTo>
                    <a:pt x="3429" y="3373"/>
                    <a:pt x="3485" y="3649"/>
                    <a:pt x="3459" y="4071"/>
                  </a:cubicBezTo>
                  <a:cubicBezTo>
                    <a:pt x="3403" y="4071"/>
                    <a:pt x="3126" y="4071"/>
                    <a:pt x="3126" y="4136"/>
                  </a:cubicBezTo>
                  <a:cubicBezTo>
                    <a:pt x="3096" y="4207"/>
                    <a:pt x="3182" y="4277"/>
                    <a:pt x="3182" y="4347"/>
                  </a:cubicBezTo>
                  <a:cubicBezTo>
                    <a:pt x="3182" y="4624"/>
                    <a:pt x="2849" y="4417"/>
                    <a:pt x="2793" y="4661"/>
                  </a:cubicBezTo>
                  <a:cubicBezTo>
                    <a:pt x="2737" y="4558"/>
                    <a:pt x="2707" y="4488"/>
                    <a:pt x="2599" y="4520"/>
                  </a:cubicBezTo>
                  <a:cubicBezTo>
                    <a:pt x="2599" y="4417"/>
                    <a:pt x="2599" y="4347"/>
                    <a:pt x="2599" y="4277"/>
                  </a:cubicBezTo>
                  <a:cubicBezTo>
                    <a:pt x="2487" y="4244"/>
                    <a:pt x="2375" y="4277"/>
                    <a:pt x="2292" y="4174"/>
                  </a:cubicBezTo>
                  <a:cubicBezTo>
                    <a:pt x="2210" y="4071"/>
                    <a:pt x="2236" y="3963"/>
                    <a:pt x="2098" y="4001"/>
                  </a:cubicBezTo>
                  <a:cubicBezTo>
                    <a:pt x="2098" y="4071"/>
                    <a:pt x="2042" y="4136"/>
                    <a:pt x="2016" y="4244"/>
                  </a:cubicBezTo>
                  <a:cubicBezTo>
                    <a:pt x="2262" y="4277"/>
                    <a:pt x="2098" y="4764"/>
                    <a:pt x="2042" y="4905"/>
                  </a:cubicBezTo>
                  <a:cubicBezTo>
                    <a:pt x="2016" y="5040"/>
                    <a:pt x="2098" y="5251"/>
                    <a:pt x="1986" y="5322"/>
                  </a:cubicBezTo>
                  <a:cubicBezTo>
                    <a:pt x="1877" y="5392"/>
                    <a:pt x="1903" y="5668"/>
                    <a:pt x="1903" y="5809"/>
                  </a:cubicBezTo>
                  <a:cubicBezTo>
                    <a:pt x="1821" y="5809"/>
                    <a:pt x="1765" y="5809"/>
                    <a:pt x="1709" y="5809"/>
                  </a:cubicBezTo>
                  <a:cubicBezTo>
                    <a:pt x="1683" y="5809"/>
                    <a:pt x="1653" y="5912"/>
                    <a:pt x="1627" y="5912"/>
                  </a:cubicBezTo>
                  <a:cubicBezTo>
                    <a:pt x="1541" y="5949"/>
                    <a:pt x="1458" y="5879"/>
                    <a:pt x="1376" y="5912"/>
                  </a:cubicBezTo>
                  <a:cubicBezTo>
                    <a:pt x="1376" y="6015"/>
                    <a:pt x="1376" y="6123"/>
                    <a:pt x="1376" y="6193"/>
                  </a:cubicBezTo>
                  <a:cubicBezTo>
                    <a:pt x="793" y="6226"/>
                    <a:pt x="737" y="6853"/>
                    <a:pt x="569" y="5842"/>
                  </a:cubicBezTo>
                  <a:cubicBezTo>
                    <a:pt x="542" y="5706"/>
                    <a:pt x="542" y="5251"/>
                    <a:pt x="599" y="5008"/>
                  </a:cubicBezTo>
                  <a:cubicBezTo>
                    <a:pt x="599" y="5008"/>
                    <a:pt x="569" y="5008"/>
                    <a:pt x="542" y="5008"/>
                  </a:cubicBezTo>
                  <a:cubicBezTo>
                    <a:pt x="542" y="5040"/>
                    <a:pt x="542" y="5078"/>
                    <a:pt x="516" y="5111"/>
                  </a:cubicBezTo>
                  <a:cubicBezTo>
                    <a:pt x="460" y="5218"/>
                    <a:pt x="292" y="5148"/>
                    <a:pt x="266" y="5251"/>
                  </a:cubicBezTo>
                  <a:cubicBezTo>
                    <a:pt x="236" y="5322"/>
                    <a:pt x="348" y="5425"/>
                    <a:pt x="322" y="5532"/>
                  </a:cubicBezTo>
                  <a:cubicBezTo>
                    <a:pt x="292" y="5706"/>
                    <a:pt x="210" y="5598"/>
                    <a:pt x="154" y="5738"/>
                  </a:cubicBezTo>
                  <a:cubicBezTo>
                    <a:pt x="71" y="5949"/>
                    <a:pt x="322" y="6085"/>
                    <a:pt x="292" y="6296"/>
                  </a:cubicBezTo>
                  <a:cubicBezTo>
                    <a:pt x="266" y="6226"/>
                    <a:pt x="210" y="6226"/>
                    <a:pt x="210" y="6123"/>
                  </a:cubicBezTo>
                  <a:cubicBezTo>
                    <a:pt x="154" y="6123"/>
                    <a:pt x="98" y="6123"/>
                    <a:pt x="71" y="6123"/>
                  </a:cubicBezTo>
                  <a:cubicBezTo>
                    <a:pt x="15" y="6226"/>
                    <a:pt x="41" y="6258"/>
                    <a:pt x="71" y="6366"/>
                  </a:cubicBezTo>
                  <a:cubicBezTo>
                    <a:pt x="98" y="6366"/>
                    <a:pt x="210" y="6539"/>
                    <a:pt x="184" y="6539"/>
                  </a:cubicBezTo>
                  <a:cubicBezTo>
                    <a:pt x="154" y="6572"/>
                    <a:pt x="98" y="6572"/>
                    <a:pt x="71" y="6572"/>
                  </a:cubicBezTo>
                  <a:cubicBezTo>
                    <a:pt x="71" y="6746"/>
                    <a:pt x="-11" y="6886"/>
                    <a:pt x="15" y="7059"/>
                  </a:cubicBezTo>
                  <a:cubicBezTo>
                    <a:pt x="210" y="7027"/>
                    <a:pt x="-67" y="7687"/>
                    <a:pt x="15" y="7687"/>
                  </a:cubicBezTo>
                  <a:cubicBezTo>
                    <a:pt x="71" y="7687"/>
                    <a:pt x="127" y="7687"/>
                    <a:pt x="184" y="7687"/>
                  </a:cubicBezTo>
                  <a:cubicBezTo>
                    <a:pt x="184" y="7617"/>
                    <a:pt x="154" y="7444"/>
                    <a:pt x="236" y="7444"/>
                  </a:cubicBezTo>
                  <a:cubicBezTo>
                    <a:pt x="266" y="7444"/>
                    <a:pt x="348" y="7617"/>
                    <a:pt x="404" y="7650"/>
                  </a:cubicBezTo>
                  <a:cubicBezTo>
                    <a:pt x="322" y="7757"/>
                    <a:pt x="127" y="7720"/>
                    <a:pt x="98" y="7893"/>
                  </a:cubicBezTo>
                  <a:cubicBezTo>
                    <a:pt x="71" y="8001"/>
                    <a:pt x="127" y="8001"/>
                    <a:pt x="154" y="8071"/>
                  </a:cubicBezTo>
                  <a:cubicBezTo>
                    <a:pt x="154" y="8174"/>
                    <a:pt x="154" y="8277"/>
                    <a:pt x="154" y="8348"/>
                  </a:cubicBezTo>
                  <a:cubicBezTo>
                    <a:pt x="266" y="8380"/>
                    <a:pt x="374" y="8348"/>
                    <a:pt x="486" y="8380"/>
                  </a:cubicBezTo>
                  <a:cubicBezTo>
                    <a:pt x="374" y="8451"/>
                    <a:pt x="154" y="8348"/>
                    <a:pt x="98" y="8521"/>
                  </a:cubicBezTo>
                  <a:cubicBezTo>
                    <a:pt x="98" y="8591"/>
                    <a:pt x="127" y="8938"/>
                    <a:pt x="184" y="8975"/>
                  </a:cubicBezTo>
                  <a:cubicBezTo>
                    <a:pt x="184" y="9041"/>
                    <a:pt x="184" y="9111"/>
                    <a:pt x="184" y="9182"/>
                  </a:cubicBezTo>
                  <a:cubicBezTo>
                    <a:pt x="71" y="9219"/>
                    <a:pt x="184" y="9322"/>
                    <a:pt x="154" y="9392"/>
                  </a:cubicBezTo>
                  <a:cubicBezTo>
                    <a:pt x="71" y="9425"/>
                    <a:pt x="71" y="9739"/>
                    <a:pt x="184" y="9706"/>
                  </a:cubicBezTo>
                  <a:cubicBezTo>
                    <a:pt x="236" y="9598"/>
                    <a:pt x="292" y="9495"/>
                    <a:pt x="322" y="9355"/>
                  </a:cubicBezTo>
                  <a:cubicBezTo>
                    <a:pt x="374" y="9355"/>
                    <a:pt x="460" y="9355"/>
                    <a:pt x="542" y="9355"/>
                  </a:cubicBezTo>
                  <a:cubicBezTo>
                    <a:pt x="569" y="9252"/>
                    <a:pt x="516" y="8938"/>
                    <a:pt x="625" y="8975"/>
                  </a:cubicBezTo>
                  <a:cubicBezTo>
                    <a:pt x="625" y="9078"/>
                    <a:pt x="655" y="9111"/>
                    <a:pt x="681" y="9219"/>
                  </a:cubicBezTo>
                  <a:cubicBezTo>
                    <a:pt x="681" y="9289"/>
                    <a:pt x="681" y="9392"/>
                    <a:pt x="655" y="9463"/>
                  </a:cubicBezTo>
                  <a:cubicBezTo>
                    <a:pt x="599" y="9463"/>
                    <a:pt x="516" y="9425"/>
                    <a:pt x="486" y="9463"/>
                  </a:cubicBezTo>
                  <a:cubicBezTo>
                    <a:pt x="404" y="9495"/>
                    <a:pt x="460" y="9533"/>
                    <a:pt x="404" y="9566"/>
                  </a:cubicBezTo>
                  <a:cubicBezTo>
                    <a:pt x="374" y="9636"/>
                    <a:pt x="210" y="9809"/>
                    <a:pt x="348" y="9880"/>
                  </a:cubicBezTo>
                  <a:cubicBezTo>
                    <a:pt x="348" y="9912"/>
                    <a:pt x="374" y="9950"/>
                    <a:pt x="348" y="9983"/>
                  </a:cubicBezTo>
                  <a:cubicBezTo>
                    <a:pt x="430" y="10015"/>
                    <a:pt x="486" y="9983"/>
                    <a:pt x="542" y="9983"/>
                  </a:cubicBezTo>
                  <a:cubicBezTo>
                    <a:pt x="569" y="10015"/>
                    <a:pt x="599" y="10086"/>
                    <a:pt x="625" y="10123"/>
                  </a:cubicBezTo>
                  <a:cubicBezTo>
                    <a:pt x="569" y="10189"/>
                    <a:pt x="430" y="10156"/>
                    <a:pt x="348" y="10123"/>
                  </a:cubicBezTo>
                  <a:lnTo>
                    <a:pt x="348" y="10086"/>
                  </a:lnTo>
                  <a:cubicBezTo>
                    <a:pt x="98" y="10015"/>
                    <a:pt x="98" y="10437"/>
                    <a:pt x="154" y="10610"/>
                  </a:cubicBezTo>
                  <a:cubicBezTo>
                    <a:pt x="184" y="10643"/>
                    <a:pt x="236" y="10681"/>
                    <a:pt x="236" y="10713"/>
                  </a:cubicBezTo>
                  <a:cubicBezTo>
                    <a:pt x="266" y="10784"/>
                    <a:pt x="266" y="10816"/>
                    <a:pt x="266" y="10887"/>
                  </a:cubicBezTo>
                  <a:cubicBezTo>
                    <a:pt x="292" y="10990"/>
                    <a:pt x="348" y="11097"/>
                    <a:pt x="404" y="11163"/>
                  </a:cubicBezTo>
                  <a:cubicBezTo>
                    <a:pt x="374" y="11163"/>
                    <a:pt x="348" y="11163"/>
                    <a:pt x="322" y="11163"/>
                  </a:cubicBezTo>
                  <a:cubicBezTo>
                    <a:pt x="322" y="11130"/>
                    <a:pt x="322" y="11130"/>
                    <a:pt x="322" y="11097"/>
                  </a:cubicBezTo>
                  <a:cubicBezTo>
                    <a:pt x="292" y="11097"/>
                    <a:pt x="266" y="11097"/>
                    <a:pt x="266" y="11097"/>
                  </a:cubicBezTo>
                  <a:cubicBezTo>
                    <a:pt x="210" y="11271"/>
                    <a:pt x="210" y="11477"/>
                    <a:pt x="236" y="11617"/>
                  </a:cubicBezTo>
                  <a:cubicBezTo>
                    <a:pt x="266" y="11650"/>
                    <a:pt x="292" y="11688"/>
                    <a:pt x="348" y="11688"/>
                  </a:cubicBezTo>
                  <a:cubicBezTo>
                    <a:pt x="348" y="11791"/>
                    <a:pt x="348" y="11899"/>
                    <a:pt x="292" y="11931"/>
                  </a:cubicBezTo>
                  <a:cubicBezTo>
                    <a:pt x="348" y="11964"/>
                    <a:pt x="404" y="11964"/>
                    <a:pt x="460" y="11964"/>
                  </a:cubicBezTo>
                  <a:cubicBezTo>
                    <a:pt x="460" y="11899"/>
                    <a:pt x="516" y="11828"/>
                    <a:pt x="569" y="11861"/>
                  </a:cubicBezTo>
                  <a:cubicBezTo>
                    <a:pt x="542" y="11964"/>
                    <a:pt x="569" y="12072"/>
                    <a:pt x="542" y="12137"/>
                  </a:cubicBezTo>
                  <a:cubicBezTo>
                    <a:pt x="542" y="11964"/>
                    <a:pt x="348" y="12002"/>
                    <a:pt x="236" y="12002"/>
                  </a:cubicBezTo>
                  <a:cubicBezTo>
                    <a:pt x="210" y="12208"/>
                    <a:pt x="322" y="12208"/>
                    <a:pt x="404" y="12278"/>
                  </a:cubicBezTo>
                  <a:cubicBezTo>
                    <a:pt x="430" y="12418"/>
                    <a:pt x="348" y="12522"/>
                    <a:pt x="292" y="12625"/>
                  </a:cubicBezTo>
                  <a:cubicBezTo>
                    <a:pt x="348" y="12625"/>
                    <a:pt x="348" y="12625"/>
                    <a:pt x="374" y="12625"/>
                  </a:cubicBezTo>
                  <a:cubicBezTo>
                    <a:pt x="374" y="12765"/>
                    <a:pt x="404" y="13046"/>
                    <a:pt x="569" y="13009"/>
                  </a:cubicBezTo>
                  <a:cubicBezTo>
                    <a:pt x="322" y="13079"/>
                    <a:pt x="486" y="13393"/>
                    <a:pt x="569" y="13566"/>
                  </a:cubicBezTo>
                  <a:cubicBezTo>
                    <a:pt x="711" y="13810"/>
                    <a:pt x="599" y="14053"/>
                    <a:pt x="625" y="14330"/>
                  </a:cubicBezTo>
                  <a:cubicBezTo>
                    <a:pt x="681" y="14330"/>
                    <a:pt x="737" y="14330"/>
                    <a:pt x="793" y="14367"/>
                  </a:cubicBezTo>
                  <a:cubicBezTo>
                    <a:pt x="737" y="14437"/>
                    <a:pt x="681" y="14437"/>
                    <a:pt x="625" y="14470"/>
                  </a:cubicBezTo>
                  <a:cubicBezTo>
                    <a:pt x="681" y="14714"/>
                    <a:pt x="819" y="15131"/>
                    <a:pt x="655" y="15342"/>
                  </a:cubicBezTo>
                  <a:cubicBezTo>
                    <a:pt x="711" y="15342"/>
                    <a:pt x="767" y="15342"/>
                    <a:pt x="819" y="15374"/>
                  </a:cubicBezTo>
                  <a:cubicBezTo>
                    <a:pt x="819" y="15477"/>
                    <a:pt x="737" y="15445"/>
                    <a:pt x="737" y="15515"/>
                  </a:cubicBezTo>
                  <a:cubicBezTo>
                    <a:pt x="711" y="15548"/>
                    <a:pt x="737" y="15655"/>
                    <a:pt x="737" y="15721"/>
                  </a:cubicBezTo>
                  <a:cubicBezTo>
                    <a:pt x="793" y="15758"/>
                    <a:pt x="875" y="15791"/>
                    <a:pt x="849" y="15932"/>
                  </a:cubicBezTo>
                  <a:cubicBezTo>
                    <a:pt x="767" y="15894"/>
                    <a:pt x="737" y="16002"/>
                    <a:pt x="767" y="16072"/>
                  </a:cubicBezTo>
                  <a:cubicBezTo>
                    <a:pt x="905" y="16072"/>
                    <a:pt x="793" y="16382"/>
                    <a:pt x="793" y="16522"/>
                  </a:cubicBezTo>
                  <a:cubicBezTo>
                    <a:pt x="849" y="16522"/>
                    <a:pt x="875" y="16560"/>
                    <a:pt x="905" y="16560"/>
                  </a:cubicBezTo>
                  <a:cubicBezTo>
                    <a:pt x="931" y="16663"/>
                    <a:pt x="849" y="16663"/>
                    <a:pt x="767" y="16663"/>
                  </a:cubicBezTo>
                  <a:cubicBezTo>
                    <a:pt x="875" y="16836"/>
                    <a:pt x="849" y="17253"/>
                    <a:pt x="849" y="17464"/>
                  </a:cubicBezTo>
                  <a:cubicBezTo>
                    <a:pt x="849" y="17567"/>
                    <a:pt x="819" y="17707"/>
                    <a:pt x="819" y="17843"/>
                  </a:cubicBezTo>
                  <a:cubicBezTo>
                    <a:pt x="819" y="17984"/>
                    <a:pt x="875" y="18124"/>
                    <a:pt x="905" y="18260"/>
                  </a:cubicBezTo>
                  <a:cubicBezTo>
                    <a:pt x="905" y="18401"/>
                    <a:pt x="875" y="18541"/>
                    <a:pt x="931" y="18677"/>
                  </a:cubicBezTo>
                  <a:cubicBezTo>
                    <a:pt x="987" y="18817"/>
                    <a:pt x="987" y="18920"/>
                    <a:pt x="1014" y="19099"/>
                  </a:cubicBezTo>
                  <a:cubicBezTo>
                    <a:pt x="1014" y="19169"/>
                    <a:pt x="987" y="19272"/>
                    <a:pt x="1014" y="19342"/>
                  </a:cubicBezTo>
                  <a:cubicBezTo>
                    <a:pt x="1014" y="19412"/>
                    <a:pt x="1100" y="19445"/>
                    <a:pt x="1100" y="19515"/>
                  </a:cubicBezTo>
                  <a:cubicBezTo>
                    <a:pt x="1100" y="19618"/>
                    <a:pt x="1014" y="19689"/>
                    <a:pt x="961" y="19759"/>
                  </a:cubicBezTo>
                  <a:cubicBezTo>
                    <a:pt x="961" y="19862"/>
                    <a:pt x="1043" y="19895"/>
                    <a:pt x="1100" y="19965"/>
                  </a:cubicBezTo>
                  <a:cubicBezTo>
                    <a:pt x="1152" y="20003"/>
                    <a:pt x="1208" y="20106"/>
                    <a:pt x="1264" y="20176"/>
                  </a:cubicBezTo>
                  <a:cubicBezTo>
                    <a:pt x="1346" y="20349"/>
                    <a:pt x="1346" y="20560"/>
                    <a:pt x="1432" y="20766"/>
                  </a:cubicBezTo>
                  <a:cubicBezTo>
                    <a:pt x="1458" y="20836"/>
                    <a:pt x="1458" y="20907"/>
                    <a:pt x="1485" y="20939"/>
                  </a:cubicBezTo>
                  <a:cubicBezTo>
                    <a:pt x="1571" y="20939"/>
                    <a:pt x="1627" y="20977"/>
                    <a:pt x="1709" y="20939"/>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0" name="Shape 2701"/>
            <p:cNvSpPr/>
            <p:nvPr/>
          </p:nvSpPr>
          <p:spPr>
            <a:xfrm>
              <a:off x="511672" y="2211520"/>
              <a:ext cx="2517442" cy="2262572"/>
            </a:xfrm>
            <a:custGeom>
              <a:avLst/>
              <a:gdLst/>
              <a:ahLst/>
              <a:cxnLst>
                <a:cxn ang="0">
                  <a:pos x="wd2" y="hd2"/>
                </a:cxn>
                <a:cxn ang="5400000">
                  <a:pos x="wd2" y="hd2"/>
                </a:cxn>
                <a:cxn ang="10800000">
                  <a:pos x="wd2" y="hd2"/>
                </a:cxn>
                <a:cxn ang="16200000">
                  <a:pos x="wd2" y="hd2"/>
                </a:cxn>
              </a:cxnLst>
              <a:rect l="0" t="0" r="r" b="b"/>
              <a:pathLst>
                <a:path w="21510" h="21600" extrusionOk="0">
                  <a:moveTo>
                    <a:pt x="4008" y="15857"/>
                  </a:moveTo>
                  <a:cubicBezTo>
                    <a:pt x="4064" y="15886"/>
                    <a:pt x="4038" y="16010"/>
                    <a:pt x="4064" y="16101"/>
                  </a:cubicBezTo>
                  <a:cubicBezTo>
                    <a:pt x="4094" y="16192"/>
                    <a:pt x="4201" y="16192"/>
                    <a:pt x="4286" y="16163"/>
                  </a:cubicBezTo>
                  <a:cubicBezTo>
                    <a:pt x="4286" y="16134"/>
                    <a:pt x="4312" y="16072"/>
                    <a:pt x="4312" y="16010"/>
                  </a:cubicBezTo>
                  <a:cubicBezTo>
                    <a:pt x="4449" y="16010"/>
                    <a:pt x="4642" y="15948"/>
                    <a:pt x="4779" y="16010"/>
                  </a:cubicBezTo>
                  <a:cubicBezTo>
                    <a:pt x="4890" y="16072"/>
                    <a:pt x="4972" y="16101"/>
                    <a:pt x="5109" y="16101"/>
                  </a:cubicBezTo>
                  <a:cubicBezTo>
                    <a:pt x="5250" y="16072"/>
                    <a:pt x="5357" y="16101"/>
                    <a:pt x="5413" y="16225"/>
                  </a:cubicBezTo>
                  <a:cubicBezTo>
                    <a:pt x="5439" y="16316"/>
                    <a:pt x="5468" y="16469"/>
                    <a:pt x="5580" y="16440"/>
                  </a:cubicBezTo>
                  <a:cubicBezTo>
                    <a:pt x="5580" y="16349"/>
                    <a:pt x="5631" y="16163"/>
                    <a:pt x="5743" y="16192"/>
                  </a:cubicBezTo>
                  <a:cubicBezTo>
                    <a:pt x="5743" y="16287"/>
                    <a:pt x="5772" y="16316"/>
                    <a:pt x="5854" y="16316"/>
                  </a:cubicBezTo>
                  <a:cubicBezTo>
                    <a:pt x="5880" y="16163"/>
                    <a:pt x="6072" y="16039"/>
                    <a:pt x="6184" y="16072"/>
                  </a:cubicBezTo>
                  <a:cubicBezTo>
                    <a:pt x="6210" y="16192"/>
                    <a:pt x="6184" y="16316"/>
                    <a:pt x="6295" y="16378"/>
                  </a:cubicBezTo>
                  <a:cubicBezTo>
                    <a:pt x="6402" y="16469"/>
                    <a:pt x="6625" y="16316"/>
                    <a:pt x="6706" y="16469"/>
                  </a:cubicBezTo>
                  <a:cubicBezTo>
                    <a:pt x="6762" y="16564"/>
                    <a:pt x="6732" y="16655"/>
                    <a:pt x="6817" y="16746"/>
                  </a:cubicBezTo>
                  <a:cubicBezTo>
                    <a:pt x="6928" y="16841"/>
                    <a:pt x="6954" y="16899"/>
                    <a:pt x="6980" y="17052"/>
                  </a:cubicBezTo>
                  <a:cubicBezTo>
                    <a:pt x="7091" y="17023"/>
                    <a:pt x="7091" y="16899"/>
                    <a:pt x="7173" y="16808"/>
                  </a:cubicBezTo>
                  <a:cubicBezTo>
                    <a:pt x="7284" y="16779"/>
                    <a:pt x="7421" y="17052"/>
                    <a:pt x="7532" y="17086"/>
                  </a:cubicBezTo>
                  <a:cubicBezTo>
                    <a:pt x="7532" y="17177"/>
                    <a:pt x="7532" y="17268"/>
                    <a:pt x="7558" y="17363"/>
                  </a:cubicBezTo>
                  <a:cubicBezTo>
                    <a:pt x="7725" y="17363"/>
                    <a:pt x="8055" y="17268"/>
                    <a:pt x="8111" y="17483"/>
                  </a:cubicBezTo>
                  <a:cubicBezTo>
                    <a:pt x="8274" y="17578"/>
                    <a:pt x="8248" y="17239"/>
                    <a:pt x="8303" y="17148"/>
                  </a:cubicBezTo>
                  <a:cubicBezTo>
                    <a:pt x="8385" y="17023"/>
                    <a:pt x="8522" y="17086"/>
                    <a:pt x="8659" y="17114"/>
                  </a:cubicBezTo>
                  <a:cubicBezTo>
                    <a:pt x="8659" y="17239"/>
                    <a:pt x="8603" y="17363"/>
                    <a:pt x="8633" y="17483"/>
                  </a:cubicBezTo>
                  <a:cubicBezTo>
                    <a:pt x="8715" y="17483"/>
                    <a:pt x="8796" y="17454"/>
                    <a:pt x="8852" y="17516"/>
                  </a:cubicBezTo>
                  <a:cubicBezTo>
                    <a:pt x="8689" y="17636"/>
                    <a:pt x="8522" y="17669"/>
                    <a:pt x="8496" y="17884"/>
                  </a:cubicBezTo>
                  <a:cubicBezTo>
                    <a:pt x="8466" y="18099"/>
                    <a:pt x="8577" y="18314"/>
                    <a:pt x="8770" y="18281"/>
                  </a:cubicBezTo>
                  <a:cubicBezTo>
                    <a:pt x="8715" y="18530"/>
                    <a:pt x="8826" y="18683"/>
                    <a:pt x="8992" y="18468"/>
                  </a:cubicBezTo>
                  <a:cubicBezTo>
                    <a:pt x="9155" y="18223"/>
                    <a:pt x="9348" y="18497"/>
                    <a:pt x="9293" y="18745"/>
                  </a:cubicBezTo>
                  <a:cubicBezTo>
                    <a:pt x="9237" y="18931"/>
                    <a:pt x="8881" y="19113"/>
                    <a:pt x="8963" y="19328"/>
                  </a:cubicBezTo>
                  <a:cubicBezTo>
                    <a:pt x="9018" y="19452"/>
                    <a:pt x="9155" y="19390"/>
                    <a:pt x="9211" y="19481"/>
                  </a:cubicBezTo>
                  <a:cubicBezTo>
                    <a:pt x="9293" y="19606"/>
                    <a:pt x="9211" y="19759"/>
                    <a:pt x="9322" y="19883"/>
                  </a:cubicBezTo>
                  <a:cubicBezTo>
                    <a:pt x="9789" y="19606"/>
                    <a:pt x="9430" y="20251"/>
                    <a:pt x="9596" y="20433"/>
                  </a:cubicBezTo>
                  <a:cubicBezTo>
                    <a:pt x="9704" y="20524"/>
                    <a:pt x="9900" y="20433"/>
                    <a:pt x="10008" y="20495"/>
                  </a:cubicBezTo>
                  <a:cubicBezTo>
                    <a:pt x="10145" y="20557"/>
                    <a:pt x="10119" y="20772"/>
                    <a:pt x="10282" y="20739"/>
                  </a:cubicBezTo>
                  <a:lnTo>
                    <a:pt x="10282" y="20772"/>
                  </a:lnTo>
                  <a:cubicBezTo>
                    <a:pt x="10393" y="20772"/>
                    <a:pt x="10560" y="20739"/>
                    <a:pt x="10641" y="20834"/>
                  </a:cubicBezTo>
                  <a:cubicBezTo>
                    <a:pt x="10779" y="20988"/>
                    <a:pt x="10697" y="21050"/>
                    <a:pt x="10697" y="21203"/>
                  </a:cubicBezTo>
                  <a:cubicBezTo>
                    <a:pt x="10641" y="21418"/>
                    <a:pt x="10916" y="21265"/>
                    <a:pt x="11001" y="21294"/>
                  </a:cubicBezTo>
                  <a:cubicBezTo>
                    <a:pt x="11108" y="21327"/>
                    <a:pt x="11108" y="21447"/>
                    <a:pt x="11108" y="21571"/>
                  </a:cubicBezTo>
                  <a:cubicBezTo>
                    <a:pt x="11138" y="21571"/>
                    <a:pt x="11138" y="21571"/>
                    <a:pt x="11164" y="21600"/>
                  </a:cubicBezTo>
                  <a:cubicBezTo>
                    <a:pt x="11194" y="21600"/>
                    <a:pt x="11194" y="21600"/>
                    <a:pt x="11194" y="21571"/>
                  </a:cubicBezTo>
                  <a:cubicBezTo>
                    <a:pt x="11220" y="21480"/>
                    <a:pt x="11412" y="21571"/>
                    <a:pt x="11438" y="21600"/>
                  </a:cubicBezTo>
                  <a:cubicBezTo>
                    <a:pt x="11605" y="21327"/>
                    <a:pt x="11935" y="21447"/>
                    <a:pt x="12127" y="21232"/>
                  </a:cubicBezTo>
                  <a:cubicBezTo>
                    <a:pt x="12265" y="21079"/>
                    <a:pt x="11798" y="20926"/>
                    <a:pt x="11716" y="20863"/>
                  </a:cubicBezTo>
                  <a:cubicBezTo>
                    <a:pt x="11853" y="20739"/>
                    <a:pt x="11772" y="20681"/>
                    <a:pt x="11772" y="20495"/>
                  </a:cubicBezTo>
                  <a:cubicBezTo>
                    <a:pt x="12016" y="20404"/>
                    <a:pt x="12320" y="20371"/>
                    <a:pt x="12539" y="20218"/>
                  </a:cubicBezTo>
                  <a:cubicBezTo>
                    <a:pt x="12731" y="20098"/>
                    <a:pt x="12761" y="19850"/>
                    <a:pt x="12761" y="19634"/>
                  </a:cubicBezTo>
                  <a:cubicBezTo>
                    <a:pt x="12761" y="19510"/>
                    <a:pt x="12731" y="19357"/>
                    <a:pt x="12761" y="19237"/>
                  </a:cubicBezTo>
                  <a:cubicBezTo>
                    <a:pt x="12761" y="19084"/>
                    <a:pt x="12843" y="19022"/>
                    <a:pt x="12924" y="18931"/>
                  </a:cubicBezTo>
                  <a:cubicBezTo>
                    <a:pt x="13009" y="18807"/>
                    <a:pt x="12954" y="18683"/>
                    <a:pt x="12898" y="18559"/>
                  </a:cubicBezTo>
                  <a:cubicBezTo>
                    <a:pt x="12843" y="18439"/>
                    <a:pt x="12843" y="18252"/>
                    <a:pt x="12843" y="18099"/>
                  </a:cubicBezTo>
                  <a:cubicBezTo>
                    <a:pt x="12705" y="18099"/>
                    <a:pt x="12539" y="18099"/>
                    <a:pt x="12402" y="18099"/>
                  </a:cubicBezTo>
                  <a:cubicBezTo>
                    <a:pt x="12457" y="18008"/>
                    <a:pt x="12539" y="17946"/>
                    <a:pt x="12568" y="17855"/>
                  </a:cubicBezTo>
                  <a:cubicBezTo>
                    <a:pt x="12624" y="17731"/>
                    <a:pt x="12539" y="17578"/>
                    <a:pt x="12650" y="17516"/>
                  </a:cubicBezTo>
                  <a:cubicBezTo>
                    <a:pt x="12624" y="17421"/>
                    <a:pt x="12483" y="17392"/>
                    <a:pt x="12402" y="17363"/>
                  </a:cubicBezTo>
                  <a:cubicBezTo>
                    <a:pt x="12402" y="17268"/>
                    <a:pt x="12346" y="17148"/>
                    <a:pt x="12402" y="17052"/>
                  </a:cubicBezTo>
                  <a:cubicBezTo>
                    <a:pt x="12457" y="16961"/>
                    <a:pt x="12624" y="16961"/>
                    <a:pt x="12624" y="16841"/>
                  </a:cubicBezTo>
                  <a:cubicBezTo>
                    <a:pt x="12624" y="16717"/>
                    <a:pt x="12431" y="16407"/>
                    <a:pt x="12705" y="16469"/>
                  </a:cubicBezTo>
                  <a:cubicBezTo>
                    <a:pt x="12680" y="16622"/>
                    <a:pt x="12761" y="16531"/>
                    <a:pt x="12817" y="16622"/>
                  </a:cubicBezTo>
                  <a:cubicBezTo>
                    <a:pt x="12898" y="16684"/>
                    <a:pt x="12924" y="16808"/>
                    <a:pt x="13035" y="16779"/>
                  </a:cubicBezTo>
                  <a:cubicBezTo>
                    <a:pt x="13035" y="16440"/>
                    <a:pt x="12539" y="16192"/>
                    <a:pt x="12761" y="15857"/>
                  </a:cubicBezTo>
                  <a:cubicBezTo>
                    <a:pt x="12872" y="15886"/>
                    <a:pt x="12872" y="16039"/>
                    <a:pt x="12924" y="16134"/>
                  </a:cubicBezTo>
                  <a:cubicBezTo>
                    <a:pt x="13009" y="16254"/>
                    <a:pt x="13202" y="16254"/>
                    <a:pt x="13309" y="16192"/>
                  </a:cubicBezTo>
                  <a:cubicBezTo>
                    <a:pt x="13447" y="16101"/>
                    <a:pt x="13395" y="15948"/>
                    <a:pt x="13447" y="15794"/>
                  </a:cubicBezTo>
                  <a:cubicBezTo>
                    <a:pt x="13558" y="15641"/>
                    <a:pt x="13806" y="15703"/>
                    <a:pt x="13973" y="15703"/>
                  </a:cubicBezTo>
                  <a:cubicBezTo>
                    <a:pt x="13973" y="15857"/>
                    <a:pt x="13973" y="15981"/>
                    <a:pt x="13943" y="16134"/>
                  </a:cubicBezTo>
                  <a:cubicBezTo>
                    <a:pt x="13750" y="16101"/>
                    <a:pt x="13806" y="16316"/>
                    <a:pt x="13806" y="16440"/>
                  </a:cubicBezTo>
                  <a:cubicBezTo>
                    <a:pt x="13613" y="16440"/>
                    <a:pt x="13558" y="16684"/>
                    <a:pt x="13750" y="16746"/>
                  </a:cubicBezTo>
                  <a:cubicBezTo>
                    <a:pt x="13973" y="16779"/>
                    <a:pt x="14247" y="16808"/>
                    <a:pt x="14466" y="16841"/>
                  </a:cubicBezTo>
                  <a:cubicBezTo>
                    <a:pt x="14410" y="17114"/>
                    <a:pt x="14658" y="16899"/>
                    <a:pt x="14744" y="16841"/>
                  </a:cubicBezTo>
                  <a:cubicBezTo>
                    <a:pt x="14881" y="16746"/>
                    <a:pt x="14936" y="16717"/>
                    <a:pt x="15155" y="16746"/>
                  </a:cubicBezTo>
                  <a:cubicBezTo>
                    <a:pt x="15155" y="16899"/>
                    <a:pt x="15125" y="17052"/>
                    <a:pt x="15155" y="17239"/>
                  </a:cubicBezTo>
                  <a:cubicBezTo>
                    <a:pt x="15210" y="17268"/>
                    <a:pt x="15292" y="17268"/>
                    <a:pt x="15374" y="17268"/>
                  </a:cubicBezTo>
                  <a:cubicBezTo>
                    <a:pt x="15403" y="17454"/>
                    <a:pt x="15374" y="17946"/>
                    <a:pt x="15099" y="17636"/>
                  </a:cubicBezTo>
                  <a:cubicBezTo>
                    <a:pt x="14988" y="17669"/>
                    <a:pt x="14936" y="17855"/>
                    <a:pt x="14962" y="17975"/>
                  </a:cubicBezTo>
                  <a:cubicBezTo>
                    <a:pt x="14962" y="18066"/>
                    <a:pt x="15099" y="17975"/>
                    <a:pt x="15073" y="18190"/>
                  </a:cubicBezTo>
                  <a:cubicBezTo>
                    <a:pt x="15073" y="18314"/>
                    <a:pt x="14988" y="18439"/>
                    <a:pt x="15018" y="18530"/>
                  </a:cubicBezTo>
                  <a:cubicBezTo>
                    <a:pt x="15044" y="18683"/>
                    <a:pt x="15210" y="18650"/>
                    <a:pt x="15236" y="18774"/>
                  </a:cubicBezTo>
                  <a:cubicBezTo>
                    <a:pt x="15073" y="18836"/>
                    <a:pt x="14988" y="18931"/>
                    <a:pt x="14825" y="18960"/>
                  </a:cubicBezTo>
                  <a:cubicBezTo>
                    <a:pt x="14658" y="18989"/>
                    <a:pt x="14603" y="18960"/>
                    <a:pt x="14466" y="18898"/>
                  </a:cubicBezTo>
                  <a:cubicBezTo>
                    <a:pt x="14247" y="18745"/>
                    <a:pt x="14247" y="19299"/>
                    <a:pt x="14273" y="19419"/>
                  </a:cubicBezTo>
                  <a:cubicBezTo>
                    <a:pt x="14547" y="19419"/>
                    <a:pt x="14521" y="19572"/>
                    <a:pt x="14714" y="19697"/>
                  </a:cubicBezTo>
                  <a:cubicBezTo>
                    <a:pt x="14769" y="19606"/>
                    <a:pt x="14714" y="19481"/>
                    <a:pt x="14769" y="19390"/>
                  </a:cubicBezTo>
                  <a:cubicBezTo>
                    <a:pt x="14936" y="19328"/>
                    <a:pt x="15099" y="19419"/>
                    <a:pt x="15266" y="19419"/>
                  </a:cubicBezTo>
                  <a:cubicBezTo>
                    <a:pt x="15292" y="19328"/>
                    <a:pt x="15348" y="19299"/>
                    <a:pt x="15429" y="19299"/>
                  </a:cubicBezTo>
                  <a:cubicBezTo>
                    <a:pt x="15455" y="19175"/>
                    <a:pt x="15374" y="19084"/>
                    <a:pt x="15374" y="18989"/>
                  </a:cubicBezTo>
                  <a:cubicBezTo>
                    <a:pt x="15485" y="18931"/>
                    <a:pt x="15596" y="18960"/>
                    <a:pt x="15677" y="18869"/>
                  </a:cubicBezTo>
                  <a:cubicBezTo>
                    <a:pt x="15789" y="18712"/>
                    <a:pt x="15870" y="18497"/>
                    <a:pt x="15870" y="18343"/>
                  </a:cubicBezTo>
                  <a:cubicBezTo>
                    <a:pt x="16063" y="18281"/>
                    <a:pt x="16226" y="18377"/>
                    <a:pt x="16393" y="18439"/>
                  </a:cubicBezTo>
                  <a:cubicBezTo>
                    <a:pt x="16585" y="18468"/>
                    <a:pt x="16778" y="18468"/>
                    <a:pt x="16945" y="18559"/>
                  </a:cubicBezTo>
                  <a:cubicBezTo>
                    <a:pt x="16945" y="18497"/>
                    <a:pt x="16971" y="18439"/>
                    <a:pt x="16945" y="18406"/>
                  </a:cubicBezTo>
                  <a:cubicBezTo>
                    <a:pt x="17026" y="18406"/>
                    <a:pt x="17108" y="18406"/>
                    <a:pt x="17163" y="18377"/>
                  </a:cubicBezTo>
                  <a:lnTo>
                    <a:pt x="17189" y="18343"/>
                  </a:lnTo>
                  <a:cubicBezTo>
                    <a:pt x="17189" y="18406"/>
                    <a:pt x="17189" y="18497"/>
                    <a:pt x="17189" y="18592"/>
                  </a:cubicBezTo>
                  <a:cubicBezTo>
                    <a:pt x="17300" y="18592"/>
                    <a:pt x="17356" y="18683"/>
                    <a:pt x="17493" y="18650"/>
                  </a:cubicBezTo>
                  <a:cubicBezTo>
                    <a:pt x="17467" y="18774"/>
                    <a:pt x="17519" y="18898"/>
                    <a:pt x="17630" y="18869"/>
                  </a:cubicBezTo>
                  <a:cubicBezTo>
                    <a:pt x="17630" y="18712"/>
                    <a:pt x="17908" y="18745"/>
                    <a:pt x="17908" y="18559"/>
                  </a:cubicBezTo>
                  <a:cubicBezTo>
                    <a:pt x="17686" y="18497"/>
                    <a:pt x="17797" y="17760"/>
                    <a:pt x="17741" y="17578"/>
                  </a:cubicBezTo>
                  <a:cubicBezTo>
                    <a:pt x="17908" y="17516"/>
                    <a:pt x="17934" y="17698"/>
                    <a:pt x="18071" y="17731"/>
                  </a:cubicBezTo>
                  <a:cubicBezTo>
                    <a:pt x="18264" y="17793"/>
                    <a:pt x="18319" y="17516"/>
                    <a:pt x="18345" y="17363"/>
                  </a:cubicBezTo>
                  <a:cubicBezTo>
                    <a:pt x="18345" y="17148"/>
                    <a:pt x="18264" y="17052"/>
                    <a:pt x="18097" y="16994"/>
                  </a:cubicBezTo>
                  <a:cubicBezTo>
                    <a:pt x="17879" y="16961"/>
                    <a:pt x="17767" y="16899"/>
                    <a:pt x="17715" y="16684"/>
                  </a:cubicBezTo>
                  <a:cubicBezTo>
                    <a:pt x="17823" y="16684"/>
                    <a:pt x="18045" y="16717"/>
                    <a:pt x="18016" y="16531"/>
                  </a:cubicBezTo>
                  <a:cubicBezTo>
                    <a:pt x="18016" y="16407"/>
                    <a:pt x="17908" y="16378"/>
                    <a:pt x="17879" y="16254"/>
                  </a:cubicBezTo>
                  <a:cubicBezTo>
                    <a:pt x="17853" y="16163"/>
                    <a:pt x="17879" y="16072"/>
                    <a:pt x="17908" y="15981"/>
                  </a:cubicBezTo>
                  <a:cubicBezTo>
                    <a:pt x="18097" y="15948"/>
                    <a:pt x="18290" y="16010"/>
                    <a:pt x="18512" y="15981"/>
                  </a:cubicBezTo>
                  <a:cubicBezTo>
                    <a:pt x="18679" y="15981"/>
                    <a:pt x="18786" y="15857"/>
                    <a:pt x="18953" y="15794"/>
                  </a:cubicBezTo>
                  <a:cubicBezTo>
                    <a:pt x="18923" y="15823"/>
                    <a:pt x="18953" y="15919"/>
                    <a:pt x="18953" y="15948"/>
                  </a:cubicBezTo>
                  <a:cubicBezTo>
                    <a:pt x="19035" y="15948"/>
                    <a:pt x="19116" y="15919"/>
                    <a:pt x="19198" y="15919"/>
                  </a:cubicBezTo>
                  <a:cubicBezTo>
                    <a:pt x="19227" y="15703"/>
                    <a:pt x="19227" y="15488"/>
                    <a:pt x="19227" y="15273"/>
                  </a:cubicBezTo>
                  <a:cubicBezTo>
                    <a:pt x="19035" y="15273"/>
                    <a:pt x="19116" y="15058"/>
                    <a:pt x="19090" y="14934"/>
                  </a:cubicBezTo>
                  <a:cubicBezTo>
                    <a:pt x="18868" y="14905"/>
                    <a:pt x="18842" y="15025"/>
                    <a:pt x="18786" y="15240"/>
                  </a:cubicBezTo>
                  <a:cubicBezTo>
                    <a:pt x="18705" y="15211"/>
                    <a:pt x="18649" y="15149"/>
                    <a:pt x="18568" y="15149"/>
                  </a:cubicBezTo>
                  <a:cubicBezTo>
                    <a:pt x="18483" y="15120"/>
                    <a:pt x="18427" y="15178"/>
                    <a:pt x="18345" y="15211"/>
                  </a:cubicBezTo>
                  <a:cubicBezTo>
                    <a:pt x="18071" y="15240"/>
                    <a:pt x="17715" y="15178"/>
                    <a:pt x="17467" y="15087"/>
                  </a:cubicBezTo>
                  <a:cubicBezTo>
                    <a:pt x="17326" y="15025"/>
                    <a:pt x="17219" y="14934"/>
                    <a:pt x="17189" y="14752"/>
                  </a:cubicBezTo>
                  <a:cubicBezTo>
                    <a:pt x="17137" y="14474"/>
                    <a:pt x="17052" y="14197"/>
                    <a:pt x="16971" y="13920"/>
                  </a:cubicBezTo>
                  <a:cubicBezTo>
                    <a:pt x="17189" y="13949"/>
                    <a:pt x="17082" y="13643"/>
                    <a:pt x="17219" y="13552"/>
                  </a:cubicBezTo>
                  <a:cubicBezTo>
                    <a:pt x="17438" y="13552"/>
                    <a:pt x="17660" y="13461"/>
                    <a:pt x="17767" y="13246"/>
                  </a:cubicBezTo>
                  <a:cubicBezTo>
                    <a:pt x="17879" y="13030"/>
                    <a:pt x="18071" y="12720"/>
                    <a:pt x="18319" y="12662"/>
                  </a:cubicBezTo>
                  <a:cubicBezTo>
                    <a:pt x="18457" y="12629"/>
                    <a:pt x="18594" y="12662"/>
                    <a:pt x="18679" y="12505"/>
                  </a:cubicBezTo>
                  <a:cubicBezTo>
                    <a:pt x="18731" y="12414"/>
                    <a:pt x="18786" y="12352"/>
                    <a:pt x="18868" y="12290"/>
                  </a:cubicBezTo>
                  <a:cubicBezTo>
                    <a:pt x="19035" y="12199"/>
                    <a:pt x="19309" y="12199"/>
                    <a:pt x="19390" y="12012"/>
                  </a:cubicBezTo>
                  <a:cubicBezTo>
                    <a:pt x="19557" y="12012"/>
                    <a:pt x="19750" y="11954"/>
                    <a:pt x="19887" y="11830"/>
                  </a:cubicBezTo>
                  <a:cubicBezTo>
                    <a:pt x="19943" y="11801"/>
                    <a:pt x="19968" y="11739"/>
                    <a:pt x="20024" y="11677"/>
                  </a:cubicBezTo>
                  <a:cubicBezTo>
                    <a:pt x="20109" y="11586"/>
                    <a:pt x="20246" y="11615"/>
                    <a:pt x="20354" y="11553"/>
                  </a:cubicBezTo>
                  <a:cubicBezTo>
                    <a:pt x="20409" y="11094"/>
                    <a:pt x="20932" y="11276"/>
                    <a:pt x="21210" y="11247"/>
                  </a:cubicBezTo>
                  <a:lnTo>
                    <a:pt x="21291" y="10999"/>
                  </a:lnTo>
                  <a:cubicBezTo>
                    <a:pt x="21317" y="10941"/>
                    <a:pt x="21403" y="10846"/>
                    <a:pt x="21454" y="10754"/>
                  </a:cubicBezTo>
                  <a:cubicBezTo>
                    <a:pt x="21428" y="10692"/>
                    <a:pt x="21454" y="10601"/>
                    <a:pt x="21510" y="10572"/>
                  </a:cubicBezTo>
                  <a:cubicBezTo>
                    <a:pt x="21403" y="10572"/>
                    <a:pt x="21347" y="10448"/>
                    <a:pt x="21317" y="10324"/>
                  </a:cubicBezTo>
                  <a:cubicBezTo>
                    <a:pt x="21236" y="10357"/>
                    <a:pt x="21210" y="10386"/>
                    <a:pt x="21210" y="10448"/>
                  </a:cubicBezTo>
                  <a:cubicBezTo>
                    <a:pt x="21180" y="10448"/>
                    <a:pt x="21154" y="10477"/>
                    <a:pt x="21125" y="10477"/>
                  </a:cubicBezTo>
                  <a:cubicBezTo>
                    <a:pt x="21099" y="10539"/>
                    <a:pt x="21069" y="10630"/>
                    <a:pt x="21069" y="10692"/>
                  </a:cubicBezTo>
                  <a:cubicBezTo>
                    <a:pt x="20932" y="10726"/>
                    <a:pt x="20932" y="10601"/>
                    <a:pt x="20906" y="10477"/>
                  </a:cubicBezTo>
                  <a:cubicBezTo>
                    <a:pt x="20795" y="10448"/>
                    <a:pt x="20632" y="10692"/>
                    <a:pt x="20547" y="10572"/>
                  </a:cubicBezTo>
                  <a:cubicBezTo>
                    <a:pt x="20439" y="10448"/>
                    <a:pt x="20354" y="10448"/>
                    <a:pt x="20217" y="10477"/>
                  </a:cubicBezTo>
                  <a:cubicBezTo>
                    <a:pt x="20217" y="10539"/>
                    <a:pt x="20191" y="10601"/>
                    <a:pt x="20191" y="10692"/>
                  </a:cubicBezTo>
                  <a:cubicBezTo>
                    <a:pt x="19943" y="10692"/>
                    <a:pt x="19531" y="10539"/>
                    <a:pt x="19557" y="10941"/>
                  </a:cubicBezTo>
                  <a:cubicBezTo>
                    <a:pt x="19339" y="10941"/>
                    <a:pt x="19446" y="10448"/>
                    <a:pt x="19694" y="10448"/>
                  </a:cubicBezTo>
                  <a:cubicBezTo>
                    <a:pt x="19694" y="10415"/>
                    <a:pt x="19694" y="10415"/>
                    <a:pt x="19724" y="10386"/>
                  </a:cubicBezTo>
                  <a:cubicBezTo>
                    <a:pt x="19805" y="10386"/>
                    <a:pt x="19917" y="10415"/>
                    <a:pt x="20024" y="10386"/>
                  </a:cubicBezTo>
                  <a:cubicBezTo>
                    <a:pt x="20024" y="10233"/>
                    <a:pt x="20217" y="10262"/>
                    <a:pt x="20328" y="10262"/>
                  </a:cubicBezTo>
                  <a:cubicBezTo>
                    <a:pt x="20298" y="10047"/>
                    <a:pt x="20024" y="10080"/>
                    <a:pt x="19861" y="10047"/>
                  </a:cubicBezTo>
                  <a:cubicBezTo>
                    <a:pt x="19861" y="9894"/>
                    <a:pt x="19861" y="9741"/>
                    <a:pt x="20054" y="9803"/>
                  </a:cubicBezTo>
                  <a:cubicBezTo>
                    <a:pt x="20024" y="9712"/>
                    <a:pt x="20054" y="9650"/>
                    <a:pt x="20109" y="9617"/>
                  </a:cubicBezTo>
                  <a:cubicBezTo>
                    <a:pt x="20191" y="9343"/>
                    <a:pt x="19887" y="9526"/>
                    <a:pt x="19917" y="9343"/>
                  </a:cubicBezTo>
                  <a:cubicBezTo>
                    <a:pt x="19917" y="9310"/>
                    <a:pt x="20109" y="9310"/>
                    <a:pt x="20024" y="9219"/>
                  </a:cubicBezTo>
                  <a:cubicBezTo>
                    <a:pt x="19998" y="9157"/>
                    <a:pt x="19917" y="9157"/>
                    <a:pt x="19861" y="9128"/>
                  </a:cubicBezTo>
                  <a:cubicBezTo>
                    <a:pt x="19724" y="9066"/>
                    <a:pt x="19531" y="9095"/>
                    <a:pt x="19531" y="8880"/>
                  </a:cubicBezTo>
                  <a:cubicBezTo>
                    <a:pt x="19531" y="8574"/>
                    <a:pt x="19172" y="8019"/>
                    <a:pt x="19420" y="7742"/>
                  </a:cubicBezTo>
                  <a:cubicBezTo>
                    <a:pt x="19502" y="7651"/>
                    <a:pt x="19531" y="7560"/>
                    <a:pt x="19531" y="7465"/>
                  </a:cubicBezTo>
                  <a:cubicBezTo>
                    <a:pt x="19390" y="7527"/>
                    <a:pt x="19339" y="7680"/>
                    <a:pt x="19227" y="7775"/>
                  </a:cubicBezTo>
                  <a:cubicBezTo>
                    <a:pt x="19116" y="7866"/>
                    <a:pt x="18816" y="7899"/>
                    <a:pt x="18679" y="7804"/>
                  </a:cubicBezTo>
                  <a:cubicBezTo>
                    <a:pt x="18705" y="7866"/>
                    <a:pt x="18705" y="7928"/>
                    <a:pt x="18705" y="8019"/>
                  </a:cubicBezTo>
                  <a:cubicBezTo>
                    <a:pt x="18568" y="7990"/>
                    <a:pt x="18457" y="8019"/>
                    <a:pt x="18427" y="8206"/>
                  </a:cubicBezTo>
                  <a:cubicBezTo>
                    <a:pt x="18153" y="8297"/>
                    <a:pt x="18290" y="7775"/>
                    <a:pt x="18319" y="7622"/>
                  </a:cubicBezTo>
                  <a:cubicBezTo>
                    <a:pt x="18345" y="7436"/>
                    <a:pt x="18290" y="6943"/>
                    <a:pt x="18483" y="6852"/>
                  </a:cubicBezTo>
                  <a:cubicBezTo>
                    <a:pt x="18512" y="6823"/>
                    <a:pt x="18483" y="6790"/>
                    <a:pt x="18512" y="6790"/>
                  </a:cubicBezTo>
                  <a:cubicBezTo>
                    <a:pt x="18345" y="6761"/>
                    <a:pt x="18238" y="6451"/>
                    <a:pt x="18097" y="6546"/>
                  </a:cubicBezTo>
                  <a:cubicBezTo>
                    <a:pt x="18097" y="6637"/>
                    <a:pt x="18071" y="6699"/>
                    <a:pt x="18071" y="6790"/>
                  </a:cubicBezTo>
                  <a:cubicBezTo>
                    <a:pt x="17990" y="6790"/>
                    <a:pt x="17853" y="6728"/>
                    <a:pt x="17797" y="6790"/>
                  </a:cubicBezTo>
                  <a:cubicBezTo>
                    <a:pt x="17715" y="6852"/>
                    <a:pt x="17767" y="7006"/>
                    <a:pt x="17715" y="7068"/>
                  </a:cubicBezTo>
                  <a:cubicBezTo>
                    <a:pt x="17326" y="7097"/>
                    <a:pt x="17274" y="6451"/>
                    <a:pt x="16834" y="6546"/>
                  </a:cubicBezTo>
                  <a:cubicBezTo>
                    <a:pt x="16808" y="6637"/>
                    <a:pt x="16889" y="6666"/>
                    <a:pt x="16971" y="6666"/>
                  </a:cubicBezTo>
                  <a:cubicBezTo>
                    <a:pt x="16945" y="6666"/>
                    <a:pt x="16945" y="6699"/>
                    <a:pt x="16889" y="6699"/>
                  </a:cubicBezTo>
                  <a:cubicBezTo>
                    <a:pt x="16889" y="6823"/>
                    <a:pt x="16915" y="6914"/>
                    <a:pt x="16971" y="7039"/>
                  </a:cubicBezTo>
                  <a:cubicBezTo>
                    <a:pt x="16859" y="7039"/>
                    <a:pt x="16585" y="6943"/>
                    <a:pt x="16559" y="7130"/>
                  </a:cubicBezTo>
                  <a:cubicBezTo>
                    <a:pt x="16530" y="7283"/>
                    <a:pt x="16611" y="7407"/>
                    <a:pt x="16611" y="7560"/>
                  </a:cubicBezTo>
                  <a:cubicBezTo>
                    <a:pt x="16530" y="7589"/>
                    <a:pt x="16474" y="7498"/>
                    <a:pt x="16393" y="7527"/>
                  </a:cubicBezTo>
                  <a:cubicBezTo>
                    <a:pt x="16367" y="7527"/>
                    <a:pt x="16311" y="7527"/>
                    <a:pt x="16255" y="7527"/>
                  </a:cubicBezTo>
                  <a:cubicBezTo>
                    <a:pt x="15733" y="7436"/>
                    <a:pt x="16311" y="6699"/>
                    <a:pt x="16226" y="6422"/>
                  </a:cubicBezTo>
                  <a:cubicBezTo>
                    <a:pt x="16174" y="6207"/>
                    <a:pt x="16007" y="5963"/>
                    <a:pt x="15844" y="5868"/>
                  </a:cubicBezTo>
                  <a:cubicBezTo>
                    <a:pt x="15677" y="5777"/>
                    <a:pt x="15622" y="5686"/>
                    <a:pt x="15622" y="5470"/>
                  </a:cubicBezTo>
                  <a:cubicBezTo>
                    <a:pt x="15511" y="5470"/>
                    <a:pt x="15318" y="5532"/>
                    <a:pt x="15266" y="5375"/>
                  </a:cubicBezTo>
                  <a:cubicBezTo>
                    <a:pt x="15210" y="5222"/>
                    <a:pt x="15210" y="5102"/>
                    <a:pt x="15125" y="4949"/>
                  </a:cubicBezTo>
                  <a:cubicBezTo>
                    <a:pt x="14936" y="4639"/>
                    <a:pt x="15018" y="4146"/>
                    <a:pt x="15073" y="3778"/>
                  </a:cubicBezTo>
                  <a:cubicBezTo>
                    <a:pt x="15073" y="3840"/>
                    <a:pt x="14936" y="3749"/>
                    <a:pt x="14907" y="3720"/>
                  </a:cubicBezTo>
                  <a:cubicBezTo>
                    <a:pt x="14881" y="3658"/>
                    <a:pt x="14881" y="3534"/>
                    <a:pt x="14881" y="3472"/>
                  </a:cubicBezTo>
                  <a:cubicBezTo>
                    <a:pt x="14907" y="3286"/>
                    <a:pt x="14936" y="3074"/>
                    <a:pt x="14714" y="3074"/>
                  </a:cubicBezTo>
                  <a:cubicBezTo>
                    <a:pt x="14714" y="3041"/>
                    <a:pt x="14688" y="3012"/>
                    <a:pt x="14688" y="2979"/>
                  </a:cubicBezTo>
                  <a:cubicBezTo>
                    <a:pt x="14547" y="2950"/>
                    <a:pt x="14054" y="3286"/>
                    <a:pt x="13973" y="2917"/>
                  </a:cubicBezTo>
                  <a:cubicBezTo>
                    <a:pt x="13943" y="2950"/>
                    <a:pt x="13888" y="2917"/>
                    <a:pt x="13862" y="2917"/>
                  </a:cubicBezTo>
                  <a:cubicBezTo>
                    <a:pt x="13862" y="2859"/>
                    <a:pt x="13862" y="2764"/>
                    <a:pt x="13862" y="2706"/>
                  </a:cubicBezTo>
                  <a:cubicBezTo>
                    <a:pt x="13725" y="2644"/>
                    <a:pt x="13421" y="2396"/>
                    <a:pt x="13395" y="2673"/>
                  </a:cubicBezTo>
                  <a:cubicBezTo>
                    <a:pt x="13254" y="2644"/>
                    <a:pt x="13091" y="2611"/>
                    <a:pt x="12924" y="2673"/>
                  </a:cubicBezTo>
                  <a:cubicBezTo>
                    <a:pt x="12924" y="2611"/>
                    <a:pt x="12898" y="2582"/>
                    <a:pt x="12898" y="2520"/>
                  </a:cubicBezTo>
                  <a:cubicBezTo>
                    <a:pt x="12817" y="2491"/>
                    <a:pt x="12705" y="2458"/>
                    <a:pt x="12705" y="2334"/>
                  </a:cubicBezTo>
                  <a:cubicBezTo>
                    <a:pt x="12787" y="2334"/>
                    <a:pt x="12872" y="2334"/>
                    <a:pt x="12954" y="2334"/>
                  </a:cubicBezTo>
                  <a:cubicBezTo>
                    <a:pt x="12980" y="2181"/>
                    <a:pt x="12898" y="2028"/>
                    <a:pt x="12954" y="1874"/>
                  </a:cubicBezTo>
                  <a:cubicBezTo>
                    <a:pt x="13035" y="1750"/>
                    <a:pt x="13035" y="1659"/>
                    <a:pt x="13035" y="1506"/>
                  </a:cubicBezTo>
                  <a:cubicBezTo>
                    <a:pt x="12954" y="1477"/>
                    <a:pt x="12872" y="1477"/>
                    <a:pt x="12817" y="1477"/>
                  </a:cubicBezTo>
                  <a:cubicBezTo>
                    <a:pt x="12817" y="1320"/>
                    <a:pt x="12761" y="1105"/>
                    <a:pt x="12954" y="1105"/>
                  </a:cubicBezTo>
                  <a:cubicBezTo>
                    <a:pt x="12980" y="1043"/>
                    <a:pt x="12980" y="952"/>
                    <a:pt x="12954" y="923"/>
                  </a:cubicBezTo>
                  <a:cubicBezTo>
                    <a:pt x="12954" y="890"/>
                    <a:pt x="12817" y="890"/>
                    <a:pt x="12787" y="861"/>
                  </a:cubicBezTo>
                  <a:cubicBezTo>
                    <a:pt x="12731" y="799"/>
                    <a:pt x="12705" y="708"/>
                    <a:pt x="12705" y="617"/>
                  </a:cubicBezTo>
                  <a:cubicBezTo>
                    <a:pt x="12705" y="617"/>
                    <a:pt x="12705" y="583"/>
                    <a:pt x="12705" y="554"/>
                  </a:cubicBezTo>
                  <a:cubicBezTo>
                    <a:pt x="12539" y="521"/>
                    <a:pt x="12376" y="554"/>
                    <a:pt x="12239" y="492"/>
                  </a:cubicBezTo>
                  <a:cubicBezTo>
                    <a:pt x="12072" y="430"/>
                    <a:pt x="11964" y="401"/>
                    <a:pt x="11798" y="401"/>
                  </a:cubicBezTo>
                  <a:cubicBezTo>
                    <a:pt x="11716" y="401"/>
                    <a:pt x="11494" y="430"/>
                    <a:pt x="11494" y="306"/>
                  </a:cubicBezTo>
                  <a:cubicBezTo>
                    <a:pt x="11523" y="153"/>
                    <a:pt x="11412" y="62"/>
                    <a:pt x="11301" y="0"/>
                  </a:cubicBezTo>
                  <a:cubicBezTo>
                    <a:pt x="11245" y="91"/>
                    <a:pt x="11220" y="186"/>
                    <a:pt x="11082" y="186"/>
                  </a:cubicBezTo>
                  <a:cubicBezTo>
                    <a:pt x="10971" y="186"/>
                    <a:pt x="10834" y="153"/>
                    <a:pt x="10697" y="124"/>
                  </a:cubicBezTo>
                  <a:cubicBezTo>
                    <a:pt x="10504" y="124"/>
                    <a:pt x="10393" y="186"/>
                    <a:pt x="10230" y="277"/>
                  </a:cubicBezTo>
                  <a:cubicBezTo>
                    <a:pt x="10200" y="617"/>
                    <a:pt x="10119" y="890"/>
                    <a:pt x="10008" y="1200"/>
                  </a:cubicBezTo>
                  <a:cubicBezTo>
                    <a:pt x="9952" y="1353"/>
                    <a:pt x="9900" y="1535"/>
                    <a:pt x="9845" y="1688"/>
                  </a:cubicBezTo>
                  <a:cubicBezTo>
                    <a:pt x="9789" y="1846"/>
                    <a:pt x="9704" y="1999"/>
                    <a:pt x="9596" y="2090"/>
                  </a:cubicBezTo>
                  <a:cubicBezTo>
                    <a:pt x="9322" y="2367"/>
                    <a:pt x="9267" y="2797"/>
                    <a:pt x="8937" y="3041"/>
                  </a:cubicBezTo>
                  <a:cubicBezTo>
                    <a:pt x="8659" y="3257"/>
                    <a:pt x="8359" y="3319"/>
                    <a:pt x="8111" y="3534"/>
                  </a:cubicBezTo>
                  <a:cubicBezTo>
                    <a:pt x="7973" y="3625"/>
                    <a:pt x="7862" y="3596"/>
                    <a:pt x="7725" y="3658"/>
                  </a:cubicBezTo>
                  <a:cubicBezTo>
                    <a:pt x="7451" y="3749"/>
                    <a:pt x="7310" y="4055"/>
                    <a:pt x="7203" y="4303"/>
                  </a:cubicBezTo>
                  <a:cubicBezTo>
                    <a:pt x="7010" y="4332"/>
                    <a:pt x="7147" y="4639"/>
                    <a:pt x="7091" y="4763"/>
                  </a:cubicBezTo>
                  <a:cubicBezTo>
                    <a:pt x="7036" y="4916"/>
                    <a:pt x="6954" y="4916"/>
                    <a:pt x="6843" y="5007"/>
                  </a:cubicBezTo>
                  <a:cubicBezTo>
                    <a:pt x="6706" y="5069"/>
                    <a:pt x="6595" y="5131"/>
                    <a:pt x="6513" y="5255"/>
                  </a:cubicBezTo>
                  <a:cubicBezTo>
                    <a:pt x="6350" y="5470"/>
                    <a:pt x="6376" y="5777"/>
                    <a:pt x="6158" y="5992"/>
                  </a:cubicBezTo>
                  <a:cubicBezTo>
                    <a:pt x="5824" y="6298"/>
                    <a:pt x="5413" y="6145"/>
                    <a:pt x="5002" y="6145"/>
                  </a:cubicBezTo>
                  <a:cubicBezTo>
                    <a:pt x="4753" y="6145"/>
                    <a:pt x="4531" y="6145"/>
                    <a:pt x="4312" y="6236"/>
                  </a:cubicBezTo>
                  <a:cubicBezTo>
                    <a:pt x="4094" y="6331"/>
                    <a:pt x="3845" y="6604"/>
                    <a:pt x="3567" y="6513"/>
                  </a:cubicBezTo>
                  <a:cubicBezTo>
                    <a:pt x="3430" y="6484"/>
                    <a:pt x="3186" y="6178"/>
                    <a:pt x="3130" y="5992"/>
                  </a:cubicBezTo>
                  <a:cubicBezTo>
                    <a:pt x="3101" y="5777"/>
                    <a:pt x="3186" y="5686"/>
                    <a:pt x="3049" y="5532"/>
                  </a:cubicBezTo>
                  <a:cubicBezTo>
                    <a:pt x="2715" y="5193"/>
                    <a:pt x="2248" y="5499"/>
                    <a:pt x="2030" y="5777"/>
                  </a:cubicBezTo>
                  <a:cubicBezTo>
                    <a:pt x="1974" y="5839"/>
                    <a:pt x="1944" y="5963"/>
                    <a:pt x="1893" y="6025"/>
                  </a:cubicBezTo>
                  <a:cubicBezTo>
                    <a:pt x="1781" y="6178"/>
                    <a:pt x="1670" y="6331"/>
                    <a:pt x="1559" y="6513"/>
                  </a:cubicBezTo>
                  <a:cubicBezTo>
                    <a:pt x="1422" y="6666"/>
                    <a:pt x="1259" y="6914"/>
                    <a:pt x="1092" y="7039"/>
                  </a:cubicBezTo>
                  <a:cubicBezTo>
                    <a:pt x="929" y="7192"/>
                    <a:pt x="707" y="7283"/>
                    <a:pt x="514" y="7436"/>
                  </a:cubicBezTo>
                  <a:cubicBezTo>
                    <a:pt x="214" y="7622"/>
                    <a:pt x="240" y="7775"/>
                    <a:pt x="184" y="8114"/>
                  </a:cubicBezTo>
                  <a:cubicBezTo>
                    <a:pt x="158" y="8297"/>
                    <a:pt x="77" y="8359"/>
                    <a:pt x="21" y="8512"/>
                  </a:cubicBezTo>
                  <a:cubicBezTo>
                    <a:pt x="-90" y="9033"/>
                    <a:pt x="266" y="9066"/>
                    <a:pt x="570" y="9343"/>
                  </a:cubicBezTo>
                  <a:cubicBezTo>
                    <a:pt x="625" y="9401"/>
                    <a:pt x="681" y="9463"/>
                    <a:pt x="736" y="9526"/>
                  </a:cubicBezTo>
                  <a:cubicBezTo>
                    <a:pt x="788" y="9554"/>
                    <a:pt x="762" y="9617"/>
                    <a:pt x="844" y="9650"/>
                  </a:cubicBezTo>
                  <a:cubicBezTo>
                    <a:pt x="899" y="9650"/>
                    <a:pt x="899" y="9554"/>
                    <a:pt x="955" y="9554"/>
                  </a:cubicBezTo>
                  <a:cubicBezTo>
                    <a:pt x="1122" y="9554"/>
                    <a:pt x="1340" y="9617"/>
                    <a:pt x="1477" y="9712"/>
                  </a:cubicBezTo>
                  <a:cubicBezTo>
                    <a:pt x="1670" y="9865"/>
                    <a:pt x="1589" y="10109"/>
                    <a:pt x="1589" y="10357"/>
                  </a:cubicBezTo>
                  <a:cubicBezTo>
                    <a:pt x="1589" y="10477"/>
                    <a:pt x="1589" y="10572"/>
                    <a:pt x="1533" y="10663"/>
                  </a:cubicBezTo>
                  <a:cubicBezTo>
                    <a:pt x="1477" y="10783"/>
                    <a:pt x="1396" y="10817"/>
                    <a:pt x="1340" y="10879"/>
                  </a:cubicBezTo>
                  <a:cubicBezTo>
                    <a:pt x="1259" y="10999"/>
                    <a:pt x="1229" y="11371"/>
                    <a:pt x="1285" y="11524"/>
                  </a:cubicBezTo>
                  <a:cubicBezTo>
                    <a:pt x="1314" y="11615"/>
                    <a:pt x="1422" y="11615"/>
                    <a:pt x="1422" y="11706"/>
                  </a:cubicBezTo>
                  <a:cubicBezTo>
                    <a:pt x="1477" y="11768"/>
                    <a:pt x="1422" y="11921"/>
                    <a:pt x="1452" y="12012"/>
                  </a:cubicBezTo>
                  <a:cubicBezTo>
                    <a:pt x="1615" y="12046"/>
                    <a:pt x="1533" y="12137"/>
                    <a:pt x="1589" y="12232"/>
                  </a:cubicBezTo>
                  <a:cubicBezTo>
                    <a:pt x="1644" y="12261"/>
                    <a:pt x="1726" y="12323"/>
                    <a:pt x="1807" y="12323"/>
                  </a:cubicBezTo>
                  <a:cubicBezTo>
                    <a:pt x="1974" y="12414"/>
                    <a:pt x="2137" y="12414"/>
                    <a:pt x="2330" y="12447"/>
                  </a:cubicBezTo>
                  <a:cubicBezTo>
                    <a:pt x="2660" y="12447"/>
                    <a:pt x="2634" y="12505"/>
                    <a:pt x="2634" y="12815"/>
                  </a:cubicBezTo>
                  <a:cubicBezTo>
                    <a:pt x="2634" y="13059"/>
                    <a:pt x="2634" y="13246"/>
                    <a:pt x="2689" y="13428"/>
                  </a:cubicBezTo>
                  <a:cubicBezTo>
                    <a:pt x="2745" y="13643"/>
                    <a:pt x="2826" y="13829"/>
                    <a:pt x="2908" y="14011"/>
                  </a:cubicBezTo>
                  <a:cubicBezTo>
                    <a:pt x="2963" y="14197"/>
                    <a:pt x="3101" y="14317"/>
                    <a:pt x="3130" y="14537"/>
                  </a:cubicBezTo>
                  <a:cubicBezTo>
                    <a:pt x="3186" y="14781"/>
                    <a:pt x="3267" y="14843"/>
                    <a:pt x="3378" y="15058"/>
                  </a:cubicBezTo>
                  <a:cubicBezTo>
                    <a:pt x="3486" y="15240"/>
                    <a:pt x="3760" y="15579"/>
                    <a:pt x="3708" y="15794"/>
                  </a:cubicBezTo>
                  <a:cubicBezTo>
                    <a:pt x="3597" y="15766"/>
                    <a:pt x="3430" y="15794"/>
                    <a:pt x="3404" y="15948"/>
                  </a:cubicBezTo>
                  <a:cubicBezTo>
                    <a:pt x="3430" y="15948"/>
                    <a:pt x="3486" y="15919"/>
                    <a:pt x="3516" y="15919"/>
                  </a:cubicBezTo>
                  <a:cubicBezTo>
                    <a:pt x="3597" y="15857"/>
                    <a:pt x="3927" y="15766"/>
                    <a:pt x="4008" y="15857"/>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1" name="Shape 2702"/>
            <p:cNvSpPr/>
            <p:nvPr/>
          </p:nvSpPr>
          <p:spPr>
            <a:xfrm>
              <a:off x="2878453" y="1834991"/>
              <a:ext cx="986305" cy="934203"/>
            </a:xfrm>
            <a:custGeom>
              <a:avLst/>
              <a:gdLst/>
              <a:ahLst/>
              <a:cxnLst>
                <a:cxn ang="0">
                  <a:pos x="wd2" y="hd2"/>
                </a:cxn>
                <a:cxn ang="5400000">
                  <a:pos x="wd2" y="hd2"/>
                </a:cxn>
                <a:cxn ang="10800000">
                  <a:pos x="wd2" y="hd2"/>
                </a:cxn>
                <a:cxn ang="16200000">
                  <a:pos x="wd2" y="hd2"/>
                </a:cxn>
              </a:cxnLst>
              <a:rect l="0" t="0" r="r" b="b"/>
              <a:pathLst>
                <a:path w="21389" h="21600" extrusionOk="0">
                  <a:moveTo>
                    <a:pt x="9365" y="3129"/>
                  </a:moveTo>
                  <a:cubicBezTo>
                    <a:pt x="9365" y="3279"/>
                    <a:pt x="8461" y="3199"/>
                    <a:pt x="8320" y="3199"/>
                  </a:cubicBezTo>
                  <a:cubicBezTo>
                    <a:pt x="8386" y="2537"/>
                    <a:pt x="7407" y="2387"/>
                    <a:pt x="6993" y="2387"/>
                  </a:cubicBezTo>
                  <a:cubicBezTo>
                    <a:pt x="6569" y="2387"/>
                    <a:pt x="6362" y="2387"/>
                    <a:pt x="6014" y="2236"/>
                  </a:cubicBezTo>
                  <a:cubicBezTo>
                    <a:pt x="5666" y="2086"/>
                    <a:pt x="5035" y="1935"/>
                    <a:pt x="4687" y="1935"/>
                  </a:cubicBezTo>
                  <a:cubicBezTo>
                    <a:pt x="4405" y="2457"/>
                    <a:pt x="3849" y="2086"/>
                    <a:pt x="3501" y="2387"/>
                  </a:cubicBezTo>
                  <a:cubicBezTo>
                    <a:pt x="3426" y="2537"/>
                    <a:pt x="3360" y="2978"/>
                    <a:pt x="3219" y="2978"/>
                  </a:cubicBezTo>
                  <a:cubicBezTo>
                    <a:pt x="3012" y="3058"/>
                    <a:pt x="2871" y="2758"/>
                    <a:pt x="2729" y="2677"/>
                  </a:cubicBezTo>
                  <a:cubicBezTo>
                    <a:pt x="2306" y="2537"/>
                    <a:pt x="1685" y="3349"/>
                    <a:pt x="1685" y="3720"/>
                  </a:cubicBezTo>
                  <a:cubicBezTo>
                    <a:pt x="1751" y="3720"/>
                    <a:pt x="1816" y="3801"/>
                    <a:pt x="1892" y="3720"/>
                  </a:cubicBezTo>
                  <a:cubicBezTo>
                    <a:pt x="1958" y="4101"/>
                    <a:pt x="1468" y="3951"/>
                    <a:pt x="1327" y="3951"/>
                  </a:cubicBezTo>
                  <a:cubicBezTo>
                    <a:pt x="1261" y="4252"/>
                    <a:pt x="1327" y="4392"/>
                    <a:pt x="1402" y="4623"/>
                  </a:cubicBezTo>
                  <a:cubicBezTo>
                    <a:pt x="1468" y="4623"/>
                    <a:pt x="1468" y="4623"/>
                    <a:pt x="1468" y="4623"/>
                  </a:cubicBezTo>
                  <a:cubicBezTo>
                    <a:pt x="1468" y="4693"/>
                    <a:pt x="1468" y="4763"/>
                    <a:pt x="1468" y="4763"/>
                  </a:cubicBezTo>
                  <a:cubicBezTo>
                    <a:pt x="1195" y="4693"/>
                    <a:pt x="838" y="5736"/>
                    <a:pt x="913" y="5957"/>
                  </a:cubicBezTo>
                  <a:cubicBezTo>
                    <a:pt x="1327" y="5957"/>
                    <a:pt x="979" y="6779"/>
                    <a:pt x="913" y="7080"/>
                  </a:cubicBezTo>
                  <a:cubicBezTo>
                    <a:pt x="1261" y="7080"/>
                    <a:pt x="1327" y="7451"/>
                    <a:pt x="1120" y="7601"/>
                  </a:cubicBezTo>
                  <a:cubicBezTo>
                    <a:pt x="913" y="7742"/>
                    <a:pt x="348" y="8042"/>
                    <a:pt x="0" y="8263"/>
                  </a:cubicBezTo>
                  <a:cubicBezTo>
                    <a:pt x="75" y="8413"/>
                    <a:pt x="141" y="8564"/>
                    <a:pt x="282" y="8634"/>
                  </a:cubicBezTo>
                  <a:cubicBezTo>
                    <a:pt x="424" y="8564"/>
                    <a:pt x="489" y="8494"/>
                    <a:pt x="565" y="8413"/>
                  </a:cubicBezTo>
                  <a:cubicBezTo>
                    <a:pt x="489" y="8494"/>
                    <a:pt x="424" y="8564"/>
                    <a:pt x="282" y="8634"/>
                  </a:cubicBezTo>
                  <a:cubicBezTo>
                    <a:pt x="424" y="8865"/>
                    <a:pt x="631" y="8935"/>
                    <a:pt x="772" y="9085"/>
                  </a:cubicBezTo>
                  <a:cubicBezTo>
                    <a:pt x="1195" y="9456"/>
                    <a:pt x="1751" y="9536"/>
                    <a:pt x="2240" y="9827"/>
                  </a:cubicBezTo>
                  <a:cubicBezTo>
                    <a:pt x="2033" y="9757"/>
                    <a:pt x="1816" y="9908"/>
                    <a:pt x="1685" y="9978"/>
                  </a:cubicBezTo>
                  <a:cubicBezTo>
                    <a:pt x="1544" y="10429"/>
                    <a:pt x="1468" y="10950"/>
                    <a:pt x="1195" y="11321"/>
                  </a:cubicBezTo>
                  <a:cubicBezTo>
                    <a:pt x="913" y="11692"/>
                    <a:pt x="348" y="12064"/>
                    <a:pt x="631" y="12515"/>
                  </a:cubicBezTo>
                  <a:cubicBezTo>
                    <a:pt x="838" y="12806"/>
                    <a:pt x="706" y="13407"/>
                    <a:pt x="913" y="13558"/>
                  </a:cubicBezTo>
                  <a:cubicBezTo>
                    <a:pt x="1261" y="13778"/>
                    <a:pt x="1816" y="13558"/>
                    <a:pt x="2165" y="13477"/>
                  </a:cubicBezTo>
                  <a:cubicBezTo>
                    <a:pt x="2099" y="13698"/>
                    <a:pt x="2240" y="13929"/>
                    <a:pt x="2033" y="14149"/>
                  </a:cubicBezTo>
                  <a:cubicBezTo>
                    <a:pt x="2240" y="14219"/>
                    <a:pt x="2588" y="14821"/>
                    <a:pt x="2729" y="14601"/>
                  </a:cubicBezTo>
                  <a:cubicBezTo>
                    <a:pt x="3078" y="14300"/>
                    <a:pt x="2871" y="14079"/>
                    <a:pt x="3360" y="13929"/>
                  </a:cubicBezTo>
                  <a:cubicBezTo>
                    <a:pt x="3708" y="13778"/>
                    <a:pt x="3642" y="13327"/>
                    <a:pt x="3991" y="13327"/>
                  </a:cubicBezTo>
                  <a:cubicBezTo>
                    <a:pt x="4405" y="13407"/>
                    <a:pt x="4612" y="12956"/>
                    <a:pt x="4960" y="13257"/>
                  </a:cubicBezTo>
                  <a:cubicBezTo>
                    <a:pt x="5384" y="13558"/>
                    <a:pt x="5449" y="13999"/>
                    <a:pt x="5732" y="14450"/>
                  </a:cubicBezTo>
                  <a:cubicBezTo>
                    <a:pt x="6080" y="14891"/>
                    <a:pt x="6645" y="15192"/>
                    <a:pt x="7134" y="15643"/>
                  </a:cubicBezTo>
                  <a:cubicBezTo>
                    <a:pt x="7275" y="15784"/>
                    <a:pt x="7972" y="16085"/>
                    <a:pt x="8038" y="16305"/>
                  </a:cubicBezTo>
                  <a:cubicBezTo>
                    <a:pt x="8038" y="16606"/>
                    <a:pt x="7341" y="16606"/>
                    <a:pt x="7134" y="16606"/>
                  </a:cubicBezTo>
                  <a:cubicBezTo>
                    <a:pt x="7059" y="16757"/>
                    <a:pt x="6993" y="16977"/>
                    <a:pt x="6993" y="17128"/>
                  </a:cubicBezTo>
                  <a:cubicBezTo>
                    <a:pt x="7407" y="17278"/>
                    <a:pt x="7407" y="17799"/>
                    <a:pt x="7831" y="17870"/>
                  </a:cubicBezTo>
                  <a:cubicBezTo>
                    <a:pt x="7831" y="18542"/>
                    <a:pt x="8386" y="18251"/>
                    <a:pt x="8809" y="18251"/>
                  </a:cubicBezTo>
                  <a:cubicBezTo>
                    <a:pt x="9440" y="18251"/>
                    <a:pt x="9365" y="18622"/>
                    <a:pt x="9365" y="19143"/>
                  </a:cubicBezTo>
                  <a:cubicBezTo>
                    <a:pt x="9854" y="19143"/>
                    <a:pt x="10202" y="19584"/>
                    <a:pt x="10626" y="19735"/>
                  </a:cubicBezTo>
                  <a:cubicBezTo>
                    <a:pt x="11049" y="19815"/>
                    <a:pt x="11191" y="19885"/>
                    <a:pt x="11191" y="20336"/>
                  </a:cubicBezTo>
                  <a:cubicBezTo>
                    <a:pt x="11605" y="20407"/>
                    <a:pt x="11953" y="20336"/>
                    <a:pt x="12376" y="20407"/>
                  </a:cubicBezTo>
                  <a:cubicBezTo>
                    <a:pt x="12866" y="20557"/>
                    <a:pt x="13280" y="20256"/>
                    <a:pt x="13769" y="20407"/>
                  </a:cubicBezTo>
                  <a:cubicBezTo>
                    <a:pt x="13769" y="20627"/>
                    <a:pt x="13769" y="20848"/>
                    <a:pt x="13769" y="20998"/>
                  </a:cubicBezTo>
                  <a:cubicBezTo>
                    <a:pt x="13911" y="20998"/>
                    <a:pt x="13976" y="20998"/>
                    <a:pt x="14118" y="20998"/>
                  </a:cubicBezTo>
                  <a:cubicBezTo>
                    <a:pt x="14118" y="21369"/>
                    <a:pt x="14607" y="20998"/>
                    <a:pt x="14607" y="21600"/>
                  </a:cubicBezTo>
                  <a:cubicBezTo>
                    <a:pt x="14748" y="21600"/>
                    <a:pt x="14955" y="21600"/>
                    <a:pt x="15096" y="21600"/>
                  </a:cubicBezTo>
                  <a:cubicBezTo>
                    <a:pt x="15238" y="21450"/>
                    <a:pt x="15586" y="20928"/>
                    <a:pt x="15934" y="20557"/>
                  </a:cubicBezTo>
                  <a:cubicBezTo>
                    <a:pt x="15727" y="20477"/>
                    <a:pt x="15586" y="20407"/>
                    <a:pt x="15520" y="20256"/>
                  </a:cubicBezTo>
                  <a:cubicBezTo>
                    <a:pt x="15379" y="19955"/>
                    <a:pt x="15661" y="19665"/>
                    <a:pt x="15802" y="19434"/>
                  </a:cubicBezTo>
                  <a:cubicBezTo>
                    <a:pt x="16151" y="19063"/>
                    <a:pt x="16358" y="18692"/>
                    <a:pt x="16640" y="18251"/>
                  </a:cubicBezTo>
                  <a:cubicBezTo>
                    <a:pt x="16772" y="17950"/>
                    <a:pt x="16847" y="17428"/>
                    <a:pt x="17054" y="17278"/>
                  </a:cubicBezTo>
                  <a:cubicBezTo>
                    <a:pt x="17129" y="17208"/>
                    <a:pt x="17129" y="17128"/>
                    <a:pt x="17129" y="17057"/>
                  </a:cubicBezTo>
                  <a:cubicBezTo>
                    <a:pt x="17261" y="17057"/>
                    <a:pt x="17402" y="17057"/>
                    <a:pt x="17544" y="17057"/>
                  </a:cubicBezTo>
                  <a:cubicBezTo>
                    <a:pt x="17619" y="16907"/>
                    <a:pt x="17619" y="16676"/>
                    <a:pt x="17402" y="16676"/>
                  </a:cubicBezTo>
                  <a:cubicBezTo>
                    <a:pt x="17261" y="16305"/>
                    <a:pt x="17129" y="15864"/>
                    <a:pt x="17261" y="15493"/>
                  </a:cubicBezTo>
                  <a:cubicBezTo>
                    <a:pt x="17402" y="15413"/>
                    <a:pt x="17336" y="15122"/>
                    <a:pt x="17478" y="14891"/>
                  </a:cubicBezTo>
                  <a:cubicBezTo>
                    <a:pt x="17619" y="14671"/>
                    <a:pt x="17826" y="14821"/>
                    <a:pt x="17967" y="14601"/>
                  </a:cubicBezTo>
                  <a:cubicBezTo>
                    <a:pt x="18315" y="14300"/>
                    <a:pt x="17892" y="13558"/>
                    <a:pt x="18033" y="13106"/>
                  </a:cubicBezTo>
                  <a:cubicBezTo>
                    <a:pt x="18108" y="12886"/>
                    <a:pt x="18381" y="12886"/>
                    <a:pt x="18598" y="12806"/>
                  </a:cubicBezTo>
                  <a:cubicBezTo>
                    <a:pt x="18871" y="12665"/>
                    <a:pt x="18946" y="12515"/>
                    <a:pt x="19087" y="12214"/>
                  </a:cubicBezTo>
                  <a:cubicBezTo>
                    <a:pt x="19153" y="12064"/>
                    <a:pt x="19153" y="11763"/>
                    <a:pt x="19294" y="11622"/>
                  </a:cubicBezTo>
                  <a:cubicBezTo>
                    <a:pt x="19501" y="11472"/>
                    <a:pt x="19784" y="11542"/>
                    <a:pt x="19991" y="11472"/>
                  </a:cubicBezTo>
                  <a:cubicBezTo>
                    <a:pt x="20056" y="11171"/>
                    <a:pt x="20480" y="10870"/>
                    <a:pt x="20621" y="10499"/>
                  </a:cubicBezTo>
                  <a:cubicBezTo>
                    <a:pt x="20828" y="10208"/>
                    <a:pt x="20904" y="10208"/>
                    <a:pt x="21252" y="10279"/>
                  </a:cubicBezTo>
                  <a:cubicBezTo>
                    <a:pt x="21600" y="10349"/>
                    <a:pt x="21176" y="9687"/>
                    <a:pt x="21176" y="9687"/>
                  </a:cubicBezTo>
                  <a:cubicBezTo>
                    <a:pt x="21045" y="9456"/>
                    <a:pt x="20969" y="9306"/>
                    <a:pt x="20687" y="9236"/>
                  </a:cubicBezTo>
                  <a:cubicBezTo>
                    <a:pt x="20273" y="9165"/>
                    <a:pt x="20198" y="9236"/>
                    <a:pt x="19925" y="8784"/>
                  </a:cubicBezTo>
                  <a:cubicBezTo>
                    <a:pt x="19784" y="8494"/>
                    <a:pt x="19784" y="8193"/>
                    <a:pt x="19501" y="8042"/>
                  </a:cubicBezTo>
                  <a:cubicBezTo>
                    <a:pt x="19360" y="8042"/>
                    <a:pt x="19219" y="8042"/>
                    <a:pt x="19087" y="7972"/>
                  </a:cubicBezTo>
                  <a:cubicBezTo>
                    <a:pt x="18805" y="7822"/>
                    <a:pt x="18739" y="7671"/>
                    <a:pt x="18522" y="7521"/>
                  </a:cubicBezTo>
                  <a:cubicBezTo>
                    <a:pt x="18240" y="7451"/>
                    <a:pt x="17892" y="7370"/>
                    <a:pt x="17619" y="7370"/>
                  </a:cubicBezTo>
                  <a:cubicBezTo>
                    <a:pt x="17402" y="7370"/>
                    <a:pt x="16913" y="7370"/>
                    <a:pt x="16772" y="7150"/>
                  </a:cubicBezTo>
                  <a:cubicBezTo>
                    <a:pt x="16565" y="6849"/>
                    <a:pt x="16565" y="6257"/>
                    <a:pt x="16640" y="5886"/>
                  </a:cubicBezTo>
                  <a:cubicBezTo>
                    <a:pt x="16424" y="5886"/>
                    <a:pt x="16292" y="5656"/>
                    <a:pt x="16216" y="5515"/>
                  </a:cubicBezTo>
                  <a:cubicBezTo>
                    <a:pt x="16151" y="5435"/>
                    <a:pt x="16151" y="5365"/>
                    <a:pt x="16075" y="5214"/>
                  </a:cubicBezTo>
                  <a:cubicBezTo>
                    <a:pt x="16009" y="5144"/>
                    <a:pt x="15868" y="5064"/>
                    <a:pt x="15727" y="5064"/>
                  </a:cubicBezTo>
                  <a:cubicBezTo>
                    <a:pt x="15586" y="4994"/>
                    <a:pt x="15379" y="5064"/>
                    <a:pt x="15172" y="4994"/>
                  </a:cubicBezTo>
                  <a:cubicBezTo>
                    <a:pt x="15031" y="4914"/>
                    <a:pt x="14466" y="4322"/>
                    <a:pt x="14541" y="4021"/>
                  </a:cubicBezTo>
                  <a:cubicBezTo>
                    <a:pt x="14259" y="3951"/>
                    <a:pt x="14118" y="3720"/>
                    <a:pt x="13769" y="3801"/>
                  </a:cubicBezTo>
                  <a:cubicBezTo>
                    <a:pt x="13562" y="3801"/>
                    <a:pt x="13355" y="4021"/>
                    <a:pt x="13139" y="4101"/>
                  </a:cubicBezTo>
                  <a:cubicBezTo>
                    <a:pt x="13139" y="4101"/>
                    <a:pt x="13139" y="4101"/>
                    <a:pt x="13139" y="4172"/>
                  </a:cubicBezTo>
                  <a:cubicBezTo>
                    <a:pt x="12508" y="4322"/>
                    <a:pt x="12376" y="3580"/>
                    <a:pt x="12094" y="3199"/>
                  </a:cubicBezTo>
                  <a:cubicBezTo>
                    <a:pt x="11887" y="3058"/>
                    <a:pt x="11605" y="3058"/>
                    <a:pt x="11464" y="2828"/>
                  </a:cubicBezTo>
                  <a:cubicBezTo>
                    <a:pt x="11322" y="2607"/>
                    <a:pt x="11464" y="2387"/>
                    <a:pt x="11256" y="2236"/>
                  </a:cubicBezTo>
                  <a:cubicBezTo>
                    <a:pt x="10767" y="2086"/>
                    <a:pt x="11049" y="1564"/>
                    <a:pt x="10908" y="1043"/>
                  </a:cubicBezTo>
                  <a:cubicBezTo>
                    <a:pt x="10767" y="1123"/>
                    <a:pt x="10560" y="973"/>
                    <a:pt x="10419" y="1043"/>
                  </a:cubicBezTo>
                  <a:cubicBezTo>
                    <a:pt x="10692" y="973"/>
                    <a:pt x="9995" y="80"/>
                    <a:pt x="9788" y="0"/>
                  </a:cubicBezTo>
                  <a:cubicBezTo>
                    <a:pt x="9788" y="150"/>
                    <a:pt x="9854" y="371"/>
                    <a:pt x="9788" y="521"/>
                  </a:cubicBezTo>
                  <a:cubicBezTo>
                    <a:pt x="9647" y="592"/>
                    <a:pt x="9506" y="521"/>
                    <a:pt x="9440" y="592"/>
                  </a:cubicBezTo>
                  <a:cubicBezTo>
                    <a:pt x="9158" y="742"/>
                    <a:pt x="9365" y="973"/>
                    <a:pt x="9233" y="1193"/>
                  </a:cubicBezTo>
                  <a:cubicBezTo>
                    <a:pt x="9158" y="1414"/>
                    <a:pt x="8951" y="1414"/>
                    <a:pt x="8809" y="1414"/>
                  </a:cubicBezTo>
                  <a:cubicBezTo>
                    <a:pt x="8875" y="1865"/>
                    <a:pt x="8951" y="2306"/>
                    <a:pt x="9016" y="2457"/>
                  </a:cubicBezTo>
                  <a:cubicBezTo>
                    <a:pt x="9158" y="2677"/>
                    <a:pt x="9299" y="2908"/>
                    <a:pt x="9365" y="3129"/>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2" name="Shape 2703"/>
            <p:cNvSpPr/>
            <p:nvPr/>
          </p:nvSpPr>
          <p:spPr>
            <a:xfrm>
              <a:off x="2713905" y="2209609"/>
              <a:ext cx="2140541" cy="2122067"/>
            </a:xfrm>
            <a:custGeom>
              <a:avLst/>
              <a:gdLst/>
              <a:ahLst/>
              <a:cxnLst>
                <a:cxn ang="0">
                  <a:pos x="wd2" y="hd2"/>
                </a:cxn>
                <a:cxn ang="5400000">
                  <a:pos x="wd2" y="hd2"/>
                </a:cxn>
                <a:cxn ang="10800000">
                  <a:pos x="wd2" y="hd2"/>
                </a:cxn>
                <a:cxn ang="16200000">
                  <a:pos x="wd2" y="hd2"/>
                </a:cxn>
              </a:cxnLst>
              <a:rect l="0" t="0" r="r" b="b"/>
              <a:pathLst>
                <a:path w="21454" h="21571" extrusionOk="0">
                  <a:moveTo>
                    <a:pt x="8401" y="5697"/>
                  </a:moveTo>
                  <a:cubicBezTo>
                    <a:pt x="8401" y="5433"/>
                    <a:pt x="8175" y="5596"/>
                    <a:pt x="8175" y="5433"/>
                  </a:cubicBezTo>
                  <a:cubicBezTo>
                    <a:pt x="8110" y="5433"/>
                    <a:pt x="8079" y="5433"/>
                    <a:pt x="8014" y="5433"/>
                  </a:cubicBezTo>
                  <a:cubicBezTo>
                    <a:pt x="8014" y="5367"/>
                    <a:pt x="8014" y="5270"/>
                    <a:pt x="8014" y="5173"/>
                  </a:cubicBezTo>
                  <a:cubicBezTo>
                    <a:pt x="7788" y="5107"/>
                    <a:pt x="7597" y="5239"/>
                    <a:pt x="7371" y="5173"/>
                  </a:cubicBezTo>
                  <a:cubicBezTo>
                    <a:pt x="7175" y="5142"/>
                    <a:pt x="7014" y="5173"/>
                    <a:pt x="6823" y="5142"/>
                  </a:cubicBezTo>
                  <a:cubicBezTo>
                    <a:pt x="6823" y="4944"/>
                    <a:pt x="6757" y="4913"/>
                    <a:pt x="6562" y="4878"/>
                  </a:cubicBezTo>
                  <a:cubicBezTo>
                    <a:pt x="6366" y="4812"/>
                    <a:pt x="6205" y="4618"/>
                    <a:pt x="5979" y="4618"/>
                  </a:cubicBezTo>
                  <a:cubicBezTo>
                    <a:pt x="5979" y="4389"/>
                    <a:pt x="6014" y="4226"/>
                    <a:pt x="5722" y="4226"/>
                  </a:cubicBezTo>
                  <a:cubicBezTo>
                    <a:pt x="5527" y="4226"/>
                    <a:pt x="5270" y="4353"/>
                    <a:pt x="5270" y="4058"/>
                  </a:cubicBezTo>
                  <a:cubicBezTo>
                    <a:pt x="5074" y="4027"/>
                    <a:pt x="5074" y="3798"/>
                    <a:pt x="4883" y="3732"/>
                  </a:cubicBezTo>
                  <a:cubicBezTo>
                    <a:pt x="4883" y="3666"/>
                    <a:pt x="4914" y="3569"/>
                    <a:pt x="4948" y="3503"/>
                  </a:cubicBezTo>
                  <a:cubicBezTo>
                    <a:pt x="5044" y="3503"/>
                    <a:pt x="5366" y="3503"/>
                    <a:pt x="5366" y="3371"/>
                  </a:cubicBezTo>
                  <a:cubicBezTo>
                    <a:pt x="5335" y="3274"/>
                    <a:pt x="5014" y="3142"/>
                    <a:pt x="4948" y="3080"/>
                  </a:cubicBezTo>
                  <a:cubicBezTo>
                    <a:pt x="4722" y="2882"/>
                    <a:pt x="4461" y="2750"/>
                    <a:pt x="4300" y="2556"/>
                  </a:cubicBezTo>
                  <a:cubicBezTo>
                    <a:pt x="4170" y="2357"/>
                    <a:pt x="4139" y="2164"/>
                    <a:pt x="3944" y="2031"/>
                  </a:cubicBezTo>
                  <a:cubicBezTo>
                    <a:pt x="3783" y="1899"/>
                    <a:pt x="3687" y="2097"/>
                    <a:pt x="3496" y="2062"/>
                  </a:cubicBezTo>
                  <a:cubicBezTo>
                    <a:pt x="3335" y="2062"/>
                    <a:pt x="3365" y="2260"/>
                    <a:pt x="3205" y="2327"/>
                  </a:cubicBezTo>
                  <a:cubicBezTo>
                    <a:pt x="2978" y="2393"/>
                    <a:pt x="3074" y="2490"/>
                    <a:pt x="2913" y="2622"/>
                  </a:cubicBezTo>
                  <a:cubicBezTo>
                    <a:pt x="2848" y="2719"/>
                    <a:pt x="2687" y="2454"/>
                    <a:pt x="2591" y="2424"/>
                  </a:cubicBezTo>
                  <a:cubicBezTo>
                    <a:pt x="2687" y="2327"/>
                    <a:pt x="2622" y="2225"/>
                    <a:pt x="2652" y="2128"/>
                  </a:cubicBezTo>
                  <a:cubicBezTo>
                    <a:pt x="2491" y="2164"/>
                    <a:pt x="2235" y="2260"/>
                    <a:pt x="2074" y="2164"/>
                  </a:cubicBezTo>
                  <a:cubicBezTo>
                    <a:pt x="1978" y="2097"/>
                    <a:pt x="2039" y="1833"/>
                    <a:pt x="1943" y="1705"/>
                  </a:cubicBezTo>
                  <a:cubicBezTo>
                    <a:pt x="1813" y="1507"/>
                    <a:pt x="2074" y="1344"/>
                    <a:pt x="2204" y="1181"/>
                  </a:cubicBezTo>
                  <a:cubicBezTo>
                    <a:pt x="2330" y="1018"/>
                    <a:pt x="2365" y="789"/>
                    <a:pt x="2430" y="590"/>
                  </a:cubicBezTo>
                  <a:cubicBezTo>
                    <a:pt x="2491" y="560"/>
                    <a:pt x="2591" y="494"/>
                    <a:pt x="2687" y="524"/>
                  </a:cubicBezTo>
                  <a:cubicBezTo>
                    <a:pt x="2461" y="397"/>
                    <a:pt x="2204" y="361"/>
                    <a:pt x="2009" y="198"/>
                  </a:cubicBezTo>
                  <a:cubicBezTo>
                    <a:pt x="1943" y="132"/>
                    <a:pt x="1848" y="101"/>
                    <a:pt x="1783" y="0"/>
                  </a:cubicBezTo>
                  <a:cubicBezTo>
                    <a:pt x="1717" y="66"/>
                    <a:pt x="1652" y="132"/>
                    <a:pt x="1622" y="132"/>
                  </a:cubicBezTo>
                  <a:cubicBezTo>
                    <a:pt x="1491" y="463"/>
                    <a:pt x="1104" y="657"/>
                    <a:pt x="1074" y="1018"/>
                  </a:cubicBezTo>
                  <a:cubicBezTo>
                    <a:pt x="974" y="1018"/>
                    <a:pt x="848" y="983"/>
                    <a:pt x="813" y="1115"/>
                  </a:cubicBezTo>
                  <a:cubicBezTo>
                    <a:pt x="813" y="1212"/>
                    <a:pt x="748" y="1212"/>
                    <a:pt x="717" y="1313"/>
                  </a:cubicBezTo>
                  <a:cubicBezTo>
                    <a:pt x="456" y="1313"/>
                    <a:pt x="491" y="1573"/>
                    <a:pt x="491" y="1736"/>
                  </a:cubicBezTo>
                  <a:cubicBezTo>
                    <a:pt x="491" y="1868"/>
                    <a:pt x="426" y="1934"/>
                    <a:pt x="360" y="2000"/>
                  </a:cubicBezTo>
                  <a:cubicBezTo>
                    <a:pt x="265" y="2097"/>
                    <a:pt x="265" y="2225"/>
                    <a:pt x="200" y="2327"/>
                  </a:cubicBezTo>
                  <a:lnTo>
                    <a:pt x="169" y="2327"/>
                  </a:lnTo>
                  <a:cubicBezTo>
                    <a:pt x="39" y="2653"/>
                    <a:pt x="-57" y="3111"/>
                    <a:pt x="39" y="3437"/>
                  </a:cubicBezTo>
                  <a:cubicBezTo>
                    <a:pt x="134" y="3767"/>
                    <a:pt x="134" y="4450"/>
                    <a:pt x="134" y="4878"/>
                  </a:cubicBezTo>
                  <a:cubicBezTo>
                    <a:pt x="134" y="4913"/>
                    <a:pt x="169" y="4913"/>
                    <a:pt x="169" y="4913"/>
                  </a:cubicBezTo>
                  <a:cubicBezTo>
                    <a:pt x="200" y="4913"/>
                    <a:pt x="200" y="4878"/>
                    <a:pt x="230" y="4878"/>
                  </a:cubicBezTo>
                  <a:cubicBezTo>
                    <a:pt x="265" y="4878"/>
                    <a:pt x="295" y="4975"/>
                    <a:pt x="295" y="4975"/>
                  </a:cubicBezTo>
                  <a:cubicBezTo>
                    <a:pt x="330" y="5041"/>
                    <a:pt x="265" y="4975"/>
                    <a:pt x="265" y="5010"/>
                  </a:cubicBezTo>
                  <a:cubicBezTo>
                    <a:pt x="230" y="5041"/>
                    <a:pt x="295" y="5076"/>
                    <a:pt x="295" y="5076"/>
                  </a:cubicBezTo>
                  <a:lnTo>
                    <a:pt x="330" y="5076"/>
                  </a:lnTo>
                  <a:cubicBezTo>
                    <a:pt x="330" y="5107"/>
                    <a:pt x="330" y="5107"/>
                    <a:pt x="330" y="5107"/>
                  </a:cubicBezTo>
                  <a:cubicBezTo>
                    <a:pt x="330" y="5107"/>
                    <a:pt x="330" y="5142"/>
                    <a:pt x="360" y="5173"/>
                  </a:cubicBezTo>
                  <a:cubicBezTo>
                    <a:pt x="360" y="5173"/>
                    <a:pt x="360" y="5173"/>
                    <a:pt x="395" y="5173"/>
                  </a:cubicBezTo>
                  <a:cubicBezTo>
                    <a:pt x="395" y="5204"/>
                    <a:pt x="395" y="5204"/>
                    <a:pt x="395" y="5204"/>
                  </a:cubicBezTo>
                  <a:cubicBezTo>
                    <a:pt x="426" y="5239"/>
                    <a:pt x="426" y="5239"/>
                    <a:pt x="456" y="5270"/>
                  </a:cubicBezTo>
                  <a:cubicBezTo>
                    <a:pt x="456" y="5336"/>
                    <a:pt x="491" y="5270"/>
                    <a:pt x="521" y="5270"/>
                  </a:cubicBezTo>
                  <a:cubicBezTo>
                    <a:pt x="556" y="5305"/>
                    <a:pt x="556" y="5367"/>
                    <a:pt x="521" y="5367"/>
                  </a:cubicBezTo>
                  <a:cubicBezTo>
                    <a:pt x="521" y="5402"/>
                    <a:pt x="521" y="5433"/>
                    <a:pt x="521" y="5468"/>
                  </a:cubicBezTo>
                  <a:cubicBezTo>
                    <a:pt x="556" y="5534"/>
                    <a:pt x="621" y="5565"/>
                    <a:pt x="521" y="5596"/>
                  </a:cubicBezTo>
                  <a:cubicBezTo>
                    <a:pt x="456" y="5631"/>
                    <a:pt x="456" y="5697"/>
                    <a:pt x="521" y="5728"/>
                  </a:cubicBezTo>
                  <a:cubicBezTo>
                    <a:pt x="556" y="5759"/>
                    <a:pt x="587" y="5825"/>
                    <a:pt x="521" y="5891"/>
                  </a:cubicBezTo>
                  <a:cubicBezTo>
                    <a:pt x="556" y="5927"/>
                    <a:pt x="587" y="5988"/>
                    <a:pt x="587" y="5988"/>
                  </a:cubicBezTo>
                  <a:cubicBezTo>
                    <a:pt x="621" y="6187"/>
                    <a:pt x="621" y="6283"/>
                    <a:pt x="748" y="6451"/>
                  </a:cubicBezTo>
                  <a:cubicBezTo>
                    <a:pt x="878" y="6579"/>
                    <a:pt x="974" y="6742"/>
                    <a:pt x="1039" y="6940"/>
                  </a:cubicBezTo>
                  <a:cubicBezTo>
                    <a:pt x="1039" y="6940"/>
                    <a:pt x="1039" y="6971"/>
                    <a:pt x="1074" y="6971"/>
                  </a:cubicBezTo>
                  <a:lnTo>
                    <a:pt x="1074" y="7006"/>
                  </a:lnTo>
                  <a:cubicBezTo>
                    <a:pt x="1169" y="7200"/>
                    <a:pt x="1169" y="7367"/>
                    <a:pt x="1169" y="7561"/>
                  </a:cubicBezTo>
                  <a:lnTo>
                    <a:pt x="1169" y="7592"/>
                  </a:lnTo>
                  <a:cubicBezTo>
                    <a:pt x="1169" y="7658"/>
                    <a:pt x="1169" y="7724"/>
                    <a:pt x="1200" y="7760"/>
                  </a:cubicBezTo>
                  <a:cubicBezTo>
                    <a:pt x="1200" y="7790"/>
                    <a:pt x="1200" y="7790"/>
                    <a:pt x="1235" y="7821"/>
                  </a:cubicBezTo>
                  <a:cubicBezTo>
                    <a:pt x="1235" y="7857"/>
                    <a:pt x="1200" y="7923"/>
                    <a:pt x="1200" y="7953"/>
                  </a:cubicBezTo>
                  <a:cubicBezTo>
                    <a:pt x="1104" y="8020"/>
                    <a:pt x="943" y="7953"/>
                    <a:pt x="848" y="7984"/>
                  </a:cubicBezTo>
                  <a:cubicBezTo>
                    <a:pt x="848" y="8086"/>
                    <a:pt x="813" y="8183"/>
                    <a:pt x="717" y="8280"/>
                  </a:cubicBezTo>
                  <a:cubicBezTo>
                    <a:pt x="426" y="8575"/>
                    <a:pt x="848" y="9165"/>
                    <a:pt x="848" y="9491"/>
                  </a:cubicBezTo>
                  <a:cubicBezTo>
                    <a:pt x="848" y="9720"/>
                    <a:pt x="1074" y="9690"/>
                    <a:pt x="1235" y="9756"/>
                  </a:cubicBezTo>
                  <a:cubicBezTo>
                    <a:pt x="1300" y="9787"/>
                    <a:pt x="1395" y="9787"/>
                    <a:pt x="1426" y="9853"/>
                  </a:cubicBezTo>
                  <a:cubicBezTo>
                    <a:pt x="1526" y="9950"/>
                    <a:pt x="1300" y="9950"/>
                    <a:pt x="1300" y="9985"/>
                  </a:cubicBezTo>
                  <a:cubicBezTo>
                    <a:pt x="1265" y="10179"/>
                    <a:pt x="1622" y="9985"/>
                    <a:pt x="1526" y="10276"/>
                  </a:cubicBezTo>
                  <a:cubicBezTo>
                    <a:pt x="1461" y="10311"/>
                    <a:pt x="1426" y="10377"/>
                    <a:pt x="1461" y="10474"/>
                  </a:cubicBezTo>
                  <a:cubicBezTo>
                    <a:pt x="1235" y="10408"/>
                    <a:pt x="1235" y="10571"/>
                    <a:pt x="1235" y="10734"/>
                  </a:cubicBezTo>
                  <a:cubicBezTo>
                    <a:pt x="1426" y="10769"/>
                    <a:pt x="1748" y="10734"/>
                    <a:pt x="1783" y="10963"/>
                  </a:cubicBezTo>
                  <a:cubicBezTo>
                    <a:pt x="1652" y="10963"/>
                    <a:pt x="1426" y="10932"/>
                    <a:pt x="1426" y="11095"/>
                  </a:cubicBezTo>
                  <a:cubicBezTo>
                    <a:pt x="1300" y="11126"/>
                    <a:pt x="1169" y="11095"/>
                    <a:pt x="1074" y="11095"/>
                  </a:cubicBezTo>
                  <a:cubicBezTo>
                    <a:pt x="1039" y="11126"/>
                    <a:pt x="1039" y="11126"/>
                    <a:pt x="1039" y="11161"/>
                  </a:cubicBezTo>
                  <a:cubicBezTo>
                    <a:pt x="748" y="11161"/>
                    <a:pt x="621" y="11686"/>
                    <a:pt x="878" y="11686"/>
                  </a:cubicBezTo>
                  <a:cubicBezTo>
                    <a:pt x="848" y="11258"/>
                    <a:pt x="1330" y="11421"/>
                    <a:pt x="1622" y="11421"/>
                  </a:cubicBezTo>
                  <a:cubicBezTo>
                    <a:pt x="1622" y="11324"/>
                    <a:pt x="1652" y="11258"/>
                    <a:pt x="1652" y="11192"/>
                  </a:cubicBezTo>
                  <a:cubicBezTo>
                    <a:pt x="1813" y="11161"/>
                    <a:pt x="1913" y="11161"/>
                    <a:pt x="2039" y="11294"/>
                  </a:cubicBezTo>
                  <a:cubicBezTo>
                    <a:pt x="2139" y="11421"/>
                    <a:pt x="2330" y="11161"/>
                    <a:pt x="2461" y="11192"/>
                  </a:cubicBezTo>
                  <a:cubicBezTo>
                    <a:pt x="2491" y="11324"/>
                    <a:pt x="2491" y="11457"/>
                    <a:pt x="2652" y="11421"/>
                  </a:cubicBezTo>
                  <a:cubicBezTo>
                    <a:pt x="2652" y="11355"/>
                    <a:pt x="2687" y="11258"/>
                    <a:pt x="2717" y="11192"/>
                  </a:cubicBezTo>
                  <a:cubicBezTo>
                    <a:pt x="2752" y="11192"/>
                    <a:pt x="2783" y="11161"/>
                    <a:pt x="2817" y="11161"/>
                  </a:cubicBezTo>
                  <a:cubicBezTo>
                    <a:pt x="2817" y="11095"/>
                    <a:pt x="2848" y="11064"/>
                    <a:pt x="2944" y="11029"/>
                  </a:cubicBezTo>
                  <a:cubicBezTo>
                    <a:pt x="2978" y="11161"/>
                    <a:pt x="3044" y="11294"/>
                    <a:pt x="3170" y="11294"/>
                  </a:cubicBezTo>
                  <a:cubicBezTo>
                    <a:pt x="3105" y="11324"/>
                    <a:pt x="3074" y="11421"/>
                    <a:pt x="3105" y="11487"/>
                  </a:cubicBezTo>
                  <a:cubicBezTo>
                    <a:pt x="3205" y="11421"/>
                    <a:pt x="3270" y="11355"/>
                    <a:pt x="3335" y="11355"/>
                  </a:cubicBezTo>
                  <a:cubicBezTo>
                    <a:pt x="3270" y="11355"/>
                    <a:pt x="3205" y="11421"/>
                    <a:pt x="3105" y="11487"/>
                  </a:cubicBezTo>
                  <a:cubicBezTo>
                    <a:pt x="3139" y="11518"/>
                    <a:pt x="3170" y="11518"/>
                    <a:pt x="3205" y="11518"/>
                  </a:cubicBezTo>
                  <a:cubicBezTo>
                    <a:pt x="3335" y="11553"/>
                    <a:pt x="3461" y="11487"/>
                    <a:pt x="3592" y="11518"/>
                  </a:cubicBezTo>
                  <a:cubicBezTo>
                    <a:pt x="3752" y="11518"/>
                    <a:pt x="3883" y="11620"/>
                    <a:pt x="4009" y="11650"/>
                  </a:cubicBezTo>
                  <a:cubicBezTo>
                    <a:pt x="4170" y="11650"/>
                    <a:pt x="4335" y="11650"/>
                    <a:pt x="4461" y="11650"/>
                  </a:cubicBezTo>
                  <a:cubicBezTo>
                    <a:pt x="4461" y="11620"/>
                    <a:pt x="4496" y="11584"/>
                    <a:pt x="4496" y="11553"/>
                  </a:cubicBezTo>
                  <a:cubicBezTo>
                    <a:pt x="4722" y="11553"/>
                    <a:pt x="4787" y="11650"/>
                    <a:pt x="4948" y="11783"/>
                  </a:cubicBezTo>
                  <a:cubicBezTo>
                    <a:pt x="4948" y="11915"/>
                    <a:pt x="5074" y="11946"/>
                    <a:pt x="5174" y="11946"/>
                  </a:cubicBezTo>
                  <a:cubicBezTo>
                    <a:pt x="5335" y="12012"/>
                    <a:pt x="5335" y="12078"/>
                    <a:pt x="5335" y="12241"/>
                  </a:cubicBezTo>
                  <a:cubicBezTo>
                    <a:pt x="5301" y="12435"/>
                    <a:pt x="5466" y="12536"/>
                    <a:pt x="5527" y="12730"/>
                  </a:cubicBezTo>
                  <a:cubicBezTo>
                    <a:pt x="5592" y="12928"/>
                    <a:pt x="5496" y="13157"/>
                    <a:pt x="5527" y="13351"/>
                  </a:cubicBezTo>
                  <a:cubicBezTo>
                    <a:pt x="5270" y="13351"/>
                    <a:pt x="5401" y="13580"/>
                    <a:pt x="5235" y="13616"/>
                  </a:cubicBezTo>
                  <a:cubicBezTo>
                    <a:pt x="5205" y="13682"/>
                    <a:pt x="5205" y="13810"/>
                    <a:pt x="5205" y="13876"/>
                  </a:cubicBezTo>
                  <a:cubicBezTo>
                    <a:pt x="5044" y="13973"/>
                    <a:pt x="5074" y="14268"/>
                    <a:pt x="4914" y="14369"/>
                  </a:cubicBezTo>
                  <a:cubicBezTo>
                    <a:pt x="4883" y="14497"/>
                    <a:pt x="4753" y="14629"/>
                    <a:pt x="4753" y="14792"/>
                  </a:cubicBezTo>
                  <a:cubicBezTo>
                    <a:pt x="4592" y="14629"/>
                    <a:pt x="4592" y="14889"/>
                    <a:pt x="4592" y="14990"/>
                  </a:cubicBezTo>
                  <a:lnTo>
                    <a:pt x="4561" y="14990"/>
                  </a:lnTo>
                  <a:cubicBezTo>
                    <a:pt x="4561" y="15118"/>
                    <a:pt x="4753" y="15220"/>
                    <a:pt x="4657" y="15347"/>
                  </a:cubicBezTo>
                  <a:cubicBezTo>
                    <a:pt x="4592" y="15413"/>
                    <a:pt x="4527" y="15413"/>
                    <a:pt x="4431" y="15413"/>
                  </a:cubicBezTo>
                  <a:cubicBezTo>
                    <a:pt x="4335" y="15383"/>
                    <a:pt x="4300" y="15480"/>
                    <a:pt x="4205" y="15515"/>
                  </a:cubicBezTo>
                  <a:cubicBezTo>
                    <a:pt x="4044" y="15612"/>
                    <a:pt x="3818" y="15515"/>
                    <a:pt x="3657" y="15546"/>
                  </a:cubicBezTo>
                  <a:cubicBezTo>
                    <a:pt x="3431" y="15546"/>
                    <a:pt x="3496" y="15775"/>
                    <a:pt x="3496" y="15907"/>
                  </a:cubicBezTo>
                  <a:cubicBezTo>
                    <a:pt x="3396" y="15938"/>
                    <a:pt x="3270" y="15841"/>
                    <a:pt x="3205" y="15969"/>
                  </a:cubicBezTo>
                  <a:cubicBezTo>
                    <a:pt x="3170" y="16035"/>
                    <a:pt x="3205" y="16136"/>
                    <a:pt x="3205" y="16233"/>
                  </a:cubicBezTo>
                  <a:cubicBezTo>
                    <a:pt x="3205" y="16361"/>
                    <a:pt x="3170" y="16656"/>
                    <a:pt x="3365" y="16656"/>
                  </a:cubicBezTo>
                  <a:cubicBezTo>
                    <a:pt x="3396" y="16757"/>
                    <a:pt x="3461" y="16824"/>
                    <a:pt x="3461" y="16920"/>
                  </a:cubicBezTo>
                  <a:cubicBezTo>
                    <a:pt x="3270" y="16885"/>
                    <a:pt x="3335" y="17114"/>
                    <a:pt x="3170" y="17083"/>
                  </a:cubicBezTo>
                  <a:cubicBezTo>
                    <a:pt x="3139" y="17277"/>
                    <a:pt x="3170" y="17445"/>
                    <a:pt x="3009" y="17573"/>
                  </a:cubicBezTo>
                  <a:cubicBezTo>
                    <a:pt x="2913" y="17639"/>
                    <a:pt x="2783" y="17771"/>
                    <a:pt x="2652" y="17736"/>
                  </a:cubicBezTo>
                  <a:cubicBezTo>
                    <a:pt x="2652" y="17934"/>
                    <a:pt x="3205" y="18753"/>
                    <a:pt x="2817" y="18850"/>
                  </a:cubicBezTo>
                  <a:cubicBezTo>
                    <a:pt x="2783" y="19049"/>
                    <a:pt x="2878" y="19049"/>
                    <a:pt x="3044" y="19080"/>
                  </a:cubicBezTo>
                  <a:cubicBezTo>
                    <a:pt x="3300" y="19146"/>
                    <a:pt x="3139" y="19503"/>
                    <a:pt x="3139" y="19701"/>
                  </a:cubicBezTo>
                  <a:cubicBezTo>
                    <a:pt x="3235" y="19701"/>
                    <a:pt x="3300" y="19732"/>
                    <a:pt x="3365" y="19732"/>
                  </a:cubicBezTo>
                  <a:cubicBezTo>
                    <a:pt x="3396" y="19569"/>
                    <a:pt x="3431" y="19441"/>
                    <a:pt x="3557" y="19340"/>
                  </a:cubicBezTo>
                  <a:cubicBezTo>
                    <a:pt x="3592" y="19538"/>
                    <a:pt x="3783" y="19441"/>
                    <a:pt x="3883" y="19538"/>
                  </a:cubicBezTo>
                  <a:cubicBezTo>
                    <a:pt x="4044" y="19635"/>
                    <a:pt x="3944" y="19961"/>
                    <a:pt x="4170" y="19996"/>
                  </a:cubicBezTo>
                  <a:cubicBezTo>
                    <a:pt x="4170" y="19961"/>
                    <a:pt x="4205" y="19895"/>
                    <a:pt x="4205" y="19864"/>
                  </a:cubicBezTo>
                  <a:cubicBezTo>
                    <a:pt x="4300" y="19833"/>
                    <a:pt x="4496" y="19864"/>
                    <a:pt x="4496" y="20027"/>
                  </a:cubicBezTo>
                  <a:cubicBezTo>
                    <a:pt x="4657" y="19961"/>
                    <a:pt x="4753" y="19798"/>
                    <a:pt x="4948" y="19767"/>
                  </a:cubicBezTo>
                  <a:cubicBezTo>
                    <a:pt x="4948" y="19635"/>
                    <a:pt x="4979" y="19472"/>
                    <a:pt x="5074" y="19441"/>
                  </a:cubicBezTo>
                  <a:cubicBezTo>
                    <a:pt x="5014" y="19309"/>
                    <a:pt x="4948" y="19212"/>
                    <a:pt x="4818" y="19176"/>
                  </a:cubicBezTo>
                  <a:cubicBezTo>
                    <a:pt x="4787" y="19080"/>
                    <a:pt x="4848" y="19049"/>
                    <a:pt x="4914" y="19049"/>
                  </a:cubicBezTo>
                  <a:cubicBezTo>
                    <a:pt x="4948" y="18983"/>
                    <a:pt x="4948" y="18881"/>
                    <a:pt x="4948" y="18815"/>
                  </a:cubicBezTo>
                  <a:cubicBezTo>
                    <a:pt x="4914" y="18753"/>
                    <a:pt x="4818" y="18718"/>
                    <a:pt x="4818" y="18621"/>
                  </a:cubicBezTo>
                  <a:cubicBezTo>
                    <a:pt x="4687" y="18586"/>
                    <a:pt x="4527" y="18718"/>
                    <a:pt x="4366" y="18687"/>
                  </a:cubicBezTo>
                  <a:cubicBezTo>
                    <a:pt x="4366" y="18458"/>
                    <a:pt x="4527" y="18163"/>
                    <a:pt x="4461" y="17934"/>
                  </a:cubicBezTo>
                  <a:cubicBezTo>
                    <a:pt x="4400" y="17736"/>
                    <a:pt x="4235" y="17868"/>
                    <a:pt x="4170" y="17705"/>
                  </a:cubicBezTo>
                  <a:cubicBezTo>
                    <a:pt x="4109" y="17573"/>
                    <a:pt x="4270" y="16987"/>
                    <a:pt x="4009" y="17017"/>
                  </a:cubicBezTo>
                  <a:cubicBezTo>
                    <a:pt x="3913" y="16854"/>
                    <a:pt x="4044" y="16594"/>
                    <a:pt x="3848" y="16493"/>
                  </a:cubicBezTo>
                  <a:cubicBezTo>
                    <a:pt x="3783" y="16427"/>
                    <a:pt x="3526" y="16493"/>
                    <a:pt x="3557" y="16361"/>
                  </a:cubicBezTo>
                  <a:cubicBezTo>
                    <a:pt x="3752" y="16361"/>
                    <a:pt x="3818" y="16198"/>
                    <a:pt x="3883" y="16070"/>
                  </a:cubicBezTo>
                  <a:cubicBezTo>
                    <a:pt x="4109" y="15969"/>
                    <a:pt x="4205" y="16004"/>
                    <a:pt x="4205" y="16264"/>
                  </a:cubicBezTo>
                  <a:cubicBezTo>
                    <a:pt x="4431" y="16264"/>
                    <a:pt x="4461" y="16264"/>
                    <a:pt x="4496" y="16035"/>
                  </a:cubicBezTo>
                  <a:cubicBezTo>
                    <a:pt x="4527" y="16070"/>
                    <a:pt x="4592" y="16035"/>
                    <a:pt x="4627" y="16035"/>
                  </a:cubicBezTo>
                  <a:cubicBezTo>
                    <a:pt x="4657" y="15969"/>
                    <a:pt x="4627" y="15907"/>
                    <a:pt x="4657" y="15841"/>
                  </a:cubicBezTo>
                  <a:cubicBezTo>
                    <a:pt x="4787" y="15841"/>
                    <a:pt x="4848" y="15678"/>
                    <a:pt x="5014" y="15643"/>
                  </a:cubicBezTo>
                  <a:cubicBezTo>
                    <a:pt x="5074" y="15744"/>
                    <a:pt x="4979" y="15775"/>
                    <a:pt x="4948" y="15872"/>
                  </a:cubicBezTo>
                  <a:cubicBezTo>
                    <a:pt x="4883" y="16004"/>
                    <a:pt x="5044" y="16136"/>
                    <a:pt x="5044" y="16264"/>
                  </a:cubicBezTo>
                  <a:cubicBezTo>
                    <a:pt x="4848" y="16264"/>
                    <a:pt x="4657" y="16264"/>
                    <a:pt x="4687" y="16528"/>
                  </a:cubicBezTo>
                  <a:cubicBezTo>
                    <a:pt x="4722" y="16559"/>
                    <a:pt x="4787" y="16594"/>
                    <a:pt x="4818" y="16625"/>
                  </a:cubicBezTo>
                  <a:cubicBezTo>
                    <a:pt x="4818" y="16559"/>
                    <a:pt x="4848" y="16493"/>
                    <a:pt x="4848" y="16427"/>
                  </a:cubicBezTo>
                  <a:cubicBezTo>
                    <a:pt x="4883" y="16396"/>
                    <a:pt x="4948" y="16396"/>
                    <a:pt x="5014" y="16427"/>
                  </a:cubicBezTo>
                  <a:cubicBezTo>
                    <a:pt x="5014" y="16559"/>
                    <a:pt x="5014" y="16656"/>
                    <a:pt x="4883" y="16722"/>
                  </a:cubicBezTo>
                  <a:cubicBezTo>
                    <a:pt x="4848" y="16757"/>
                    <a:pt x="4848" y="16824"/>
                    <a:pt x="4883" y="16854"/>
                  </a:cubicBezTo>
                  <a:cubicBezTo>
                    <a:pt x="4948" y="16854"/>
                    <a:pt x="5014" y="16824"/>
                    <a:pt x="5014" y="16757"/>
                  </a:cubicBezTo>
                  <a:cubicBezTo>
                    <a:pt x="5074" y="16722"/>
                    <a:pt x="5205" y="16656"/>
                    <a:pt x="5270" y="16691"/>
                  </a:cubicBezTo>
                  <a:cubicBezTo>
                    <a:pt x="5335" y="16757"/>
                    <a:pt x="5205" y="16885"/>
                    <a:pt x="5335" y="16920"/>
                  </a:cubicBezTo>
                  <a:cubicBezTo>
                    <a:pt x="5335" y="16951"/>
                    <a:pt x="5366" y="16987"/>
                    <a:pt x="5366" y="17017"/>
                  </a:cubicBezTo>
                  <a:cubicBezTo>
                    <a:pt x="5466" y="17017"/>
                    <a:pt x="5527" y="16951"/>
                    <a:pt x="5657" y="16987"/>
                  </a:cubicBezTo>
                  <a:cubicBezTo>
                    <a:pt x="5788" y="17017"/>
                    <a:pt x="5853" y="17053"/>
                    <a:pt x="6014" y="17017"/>
                  </a:cubicBezTo>
                  <a:cubicBezTo>
                    <a:pt x="6014" y="16987"/>
                    <a:pt x="6014" y="16920"/>
                    <a:pt x="6014" y="16885"/>
                  </a:cubicBezTo>
                  <a:cubicBezTo>
                    <a:pt x="6175" y="16854"/>
                    <a:pt x="5979" y="16462"/>
                    <a:pt x="5949" y="16361"/>
                  </a:cubicBezTo>
                  <a:cubicBezTo>
                    <a:pt x="6079" y="16396"/>
                    <a:pt x="6109" y="16493"/>
                    <a:pt x="6240" y="16493"/>
                  </a:cubicBezTo>
                  <a:cubicBezTo>
                    <a:pt x="6240" y="16722"/>
                    <a:pt x="6366" y="16656"/>
                    <a:pt x="6562" y="16656"/>
                  </a:cubicBezTo>
                  <a:cubicBezTo>
                    <a:pt x="6592" y="16788"/>
                    <a:pt x="5918" y="17313"/>
                    <a:pt x="6366" y="17379"/>
                  </a:cubicBezTo>
                  <a:cubicBezTo>
                    <a:pt x="6366" y="17277"/>
                    <a:pt x="6270" y="17180"/>
                    <a:pt x="6401" y="17114"/>
                  </a:cubicBezTo>
                  <a:cubicBezTo>
                    <a:pt x="6496" y="17083"/>
                    <a:pt x="6627" y="17150"/>
                    <a:pt x="6723" y="17150"/>
                  </a:cubicBezTo>
                  <a:cubicBezTo>
                    <a:pt x="6692" y="16885"/>
                    <a:pt x="6884" y="16951"/>
                    <a:pt x="6949" y="17150"/>
                  </a:cubicBezTo>
                  <a:cubicBezTo>
                    <a:pt x="7144" y="17180"/>
                    <a:pt x="7431" y="17150"/>
                    <a:pt x="7658" y="17150"/>
                  </a:cubicBezTo>
                  <a:cubicBezTo>
                    <a:pt x="7658" y="17083"/>
                    <a:pt x="7627" y="16594"/>
                    <a:pt x="7823" y="16722"/>
                  </a:cubicBezTo>
                  <a:cubicBezTo>
                    <a:pt x="7949" y="16824"/>
                    <a:pt x="8306" y="16594"/>
                    <a:pt x="8210" y="16427"/>
                  </a:cubicBezTo>
                  <a:cubicBezTo>
                    <a:pt x="8306" y="16396"/>
                    <a:pt x="8436" y="16427"/>
                    <a:pt x="8532" y="16462"/>
                  </a:cubicBezTo>
                  <a:cubicBezTo>
                    <a:pt x="8532" y="16361"/>
                    <a:pt x="8823" y="16264"/>
                    <a:pt x="8919" y="16299"/>
                  </a:cubicBezTo>
                  <a:cubicBezTo>
                    <a:pt x="8919" y="16396"/>
                    <a:pt x="8919" y="16528"/>
                    <a:pt x="9014" y="16594"/>
                  </a:cubicBezTo>
                  <a:cubicBezTo>
                    <a:pt x="9114" y="16656"/>
                    <a:pt x="9210" y="16824"/>
                    <a:pt x="9306" y="16854"/>
                  </a:cubicBezTo>
                  <a:cubicBezTo>
                    <a:pt x="9371" y="17114"/>
                    <a:pt x="9014" y="17083"/>
                    <a:pt x="9049" y="17313"/>
                  </a:cubicBezTo>
                  <a:cubicBezTo>
                    <a:pt x="9080" y="17313"/>
                    <a:pt x="9114" y="17313"/>
                    <a:pt x="9114" y="17313"/>
                  </a:cubicBezTo>
                  <a:cubicBezTo>
                    <a:pt x="9114" y="17343"/>
                    <a:pt x="9080" y="17410"/>
                    <a:pt x="9080" y="17410"/>
                  </a:cubicBezTo>
                  <a:cubicBezTo>
                    <a:pt x="9014" y="17445"/>
                    <a:pt x="9049" y="17445"/>
                    <a:pt x="8984" y="17476"/>
                  </a:cubicBezTo>
                  <a:cubicBezTo>
                    <a:pt x="8919" y="17476"/>
                    <a:pt x="8888" y="17506"/>
                    <a:pt x="8853" y="17573"/>
                  </a:cubicBezTo>
                  <a:cubicBezTo>
                    <a:pt x="8954" y="17608"/>
                    <a:pt x="9014" y="17608"/>
                    <a:pt x="9114" y="17573"/>
                  </a:cubicBezTo>
                  <a:cubicBezTo>
                    <a:pt x="9080" y="17445"/>
                    <a:pt x="9210" y="17379"/>
                    <a:pt x="9306" y="17410"/>
                  </a:cubicBezTo>
                  <a:cubicBezTo>
                    <a:pt x="9436" y="17445"/>
                    <a:pt x="9371" y="17608"/>
                    <a:pt x="9371" y="17705"/>
                  </a:cubicBezTo>
                  <a:cubicBezTo>
                    <a:pt x="9597" y="17771"/>
                    <a:pt x="9567" y="17445"/>
                    <a:pt x="9501" y="17313"/>
                  </a:cubicBezTo>
                  <a:cubicBezTo>
                    <a:pt x="9567" y="17277"/>
                    <a:pt x="9693" y="17247"/>
                    <a:pt x="9728" y="17343"/>
                  </a:cubicBezTo>
                  <a:cubicBezTo>
                    <a:pt x="9728" y="17313"/>
                    <a:pt x="9758" y="17277"/>
                    <a:pt x="9758" y="17216"/>
                  </a:cubicBezTo>
                  <a:cubicBezTo>
                    <a:pt x="9888" y="17180"/>
                    <a:pt x="9888" y="17277"/>
                    <a:pt x="9919" y="17343"/>
                  </a:cubicBezTo>
                  <a:cubicBezTo>
                    <a:pt x="9984" y="17445"/>
                    <a:pt x="10145" y="17410"/>
                    <a:pt x="10245" y="17410"/>
                  </a:cubicBezTo>
                  <a:cubicBezTo>
                    <a:pt x="10245" y="17410"/>
                    <a:pt x="10245" y="17379"/>
                    <a:pt x="10245" y="17343"/>
                  </a:cubicBezTo>
                  <a:cubicBezTo>
                    <a:pt x="10180" y="17343"/>
                    <a:pt x="10145" y="17277"/>
                    <a:pt x="10145" y="17247"/>
                  </a:cubicBezTo>
                  <a:cubicBezTo>
                    <a:pt x="10245" y="17216"/>
                    <a:pt x="10341" y="17216"/>
                    <a:pt x="10436" y="17216"/>
                  </a:cubicBezTo>
                  <a:cubicBezTo>
                    <a:pt x="10436" y="17247"/>
                    <a:pt x="10436" y="17313"/>
                    <a:pt x="10471" y="17343"/>
                  </a:cubicBezTo>
                  <a:cubicBezTo>
                    <a:pt x="10471" y="17313"/>
                    <a:pt x="10471" y="17247"/>
                    <a:pt x="10471" y="17180"/>
                  </a:cubicBezTo>
                  <a:cubicBezTo>
                    <a:pt x="10532" y="17180"/>
                    <a:pt x="10632" y="17180"/>
                    <a:pt x="10697" y="17180"/>
                  </a:cubicBezTo>
                  <a:cubicBezTo>
                    <a:pt x="10663" y="17247"/>
                    <a:pt x="10663" y="17247"/>
                    <a:pt x="10597" y="17277"/>
                  </a:cubicBezTo>
                  <a:cubicBezTo>
                    <a:pt x="10532" y="17343"/>
                    <a:pt x="10567" y="17445"/>
                    <a:pt x="10532" y="17506"/>
                  </a:cubicBezTo>
                  <a:cubicBezTo>
                    <a:pt x="10532" y="17674"/>
                    <a:pt x="10502" y="17802"/>
                    <a:pt x="10436" y="17934"/>
                  </a:cubicBezTo>
                  <a:cubicBezTo>
                    <a:pt x="10597" y="18000"/>
                    <a:pt x="10663" y="17771"/>
                    <a:pt x="10823" y="17802"/>
                  </a:cubicBezTo>
                  <a:cubicBezTo>
                    <a:pt x="10823" y="17934"/>
                    <a:pt x="11437" y="17868"/>
                    <a:pt x="11567" y="17868"/>
                  </a:cubicBezTo>
                  <a:cubicBezTo>
                    <a:pt x="11471" y="17608"/>
                    <a:pt x="11858" y="17506"/>
                    <a:pt x="11663" y="17247"/>
                  </a:cubicBezTo>
                  <a:cubicBezTo>
                    <a:pt x="11728" y="17216"/>
                    <a:pt x="11793" y="17216"/>
                    <a:pt x="11858" y="17216"/>
                  </a:cubicBezTo>
                  <a:cubicBezTo>
                    <a:pt x="11824" y="17277"/>
                    <a:pt x="11858" y="17313"/>
                    <a:pt x="11858" y="17343"/>
                  </a:cubicBezTo>
                  <a:cubicBezTo>
                    <a:pt x="11924" y="17277"/>
                    <a:pt x="11989" y="17150"/>
                    <a:pt x="12150" y="17180"/>
                  </a:cubicBezTo>
                  <a:cubicBezTo>
                    <a:pt x="12150" y="17216"/>
                    <a:pt x="12180" y="17247"/>
                    <a:pt x="12150" y="17313"/>
                  </a:cubicBezTo>
                  <a:cubicBezTo>
                    <a:pt x="12211" y="17379"/>
                    <a:pt x="12276" y="17445"/>
                    <a:pt x="12376" y="17410"/>
                  </a:cubicBezTo>
                  <a:cubicBezTo>
                    <a:pt x="12376" y="17277"/>
                    <a:pt x="12472" y="17216"/>
                    <a:pt x="12441" y="17083"/>
                  </a:cubicBezTo>
                  <a:cubicBezTo>
                    <a:pt x="12537" y="17083"/>
                    <a:pt x="12698" y="17053"/>
                    <a:pt x="12763" y="17114"/>
                  </a:cubicBezTo>
                  <a:cubicBezTo>
                    <a:pt x="12893" y="17216"/>
                    <a:pt x="12728" y="17410"/>
                    <a:pt x="12763" y="17542"/>
                  </a:cubicBezTo>
                  <a:cubicBezTo>
                    <a:pt x="12893" y="17573"/>
                    <a:pt x="13085" y="17476"/>
                    <a:pt x="13115" y="17639"/>
                  </a:cubicBezTo>
                  <a:cubicBezTo>
                    <a:pt x="13180" y="17868"/>
                    <a:pt x="13507" y="17771"/>
                    <a:pt x="13668" y="17802"/>
                  </a:cubicBezTo>
                  <a:cubicBezTo>
                    <a:pt x="13668" y="17934"/>
                    <a:pt x="13602" y="18132"/>
                    <a:pt x="13668" y="18260"/>
                  </a:cubicBezTo>
                  <a:cubicBezTo>
                    <a:pt x="13798" y="18392"/>
                    <a:pt x="14085" y="18295"/>
                    <a:pt x="14215" y="18326"/>
                  </a:cubicBezTo>
                  <a:cubicBezTo>
                    <a:pt x="14215" y="18361"/>
                    <a:pt x="14215" y="18423"/>
                    <a:pt x="14215" y="18489"/>
                  </a:cubicBezTo>
                  <a:cubicBezTo>
                    <a:pt x="14346" y="18489"/>
                    <a:pt x="14442" y="18489"/>
                    <a:pt x="14572" y="18489"/>
                  </a:cubicBezTo>
                  <a:cubicBezTo>
                    <a:pt x="14572" y="18621"/>
                    <a:pt x="14572" y="18718"/>
                    <a:pt x="14572" y="18815"/>
                  </a:cubicBezTo>
                  <a:cubicBezTo>
                    <a:pt x="14637" y="18850"/>
                    <a:pt x="14698" y="18850"/>
                    <a:pt x="14763" y="18850"/>
                  </a:cubicBezTo>
                  <a:cubicBezTo>
                    <a:pt x="14763" y="18917"/>
                    <a:pt x="14763" y="18983"/>
                    <a:pt x="14763" y="19049"/>
                  </a:cubicBezTo>
                  <a:cubicBezTo>
                    <a:pt x="14894" y="19013"/>
                    <a:pt x="14863" y="19176"/>
                    <a:pt x="14990" y="19146"/>
                  </a:cubicBezTo>
                  <a:cubicBezTo>
                    <a:pt x="15024" y="19049"/>
                    <a:pt x="14959" y="18947"/>
                    <a:pt x="14990" y="18881"/>
                  </a:cubicBezTo>
                  <a:cubicBezTo>
                    <a:pt x="15185" y="18850"/>
                    <a:pt x="15633" y="18947"/>
                    <a:pt x="15759" y="18784"/>
                  </a:cubicBezTo>
                  <a:cubicBezTo>
                    <a:pt x="15859" y="18784"/>
                    <a:pt x="15955" y="18784"/>
                    <a:pt x="16020" y="18881"/>
                  </a:cubicBezTo>
                  <a:cubicBezTo>
                    <a:pt x="16051" y="18917"/>
                    <a:pt x="16051" y="18947"/>
                    <a:pt x="16051" y="19013"/>
                  </a:cubicBezTo>
                  <a:cubicBezTo>
                    <a:pt x="16085" y="19049"/>
                    <a:pt x="16151" y="19013"/>
                    <a:pt x="16211" y="19049"/>
                  </a:cubicBezTo>
                  <a:cubicBezTo>
                    <a:pt x="16377" y="19273"/>
                    <a:pt x="16116" y="19406"/>
                    <a:pt x="15955" y="19309"/>
                  </a:cubicBezTo>
                  <a:cubicBezTo>
                    <a:pt x="15924" y="19406"/>
                    <a:pt x="15924" y="19472"/>
                    <a:pt x="15924" y="19569"/>
                  </a:cubicBezTo>
                  <a:cubicBezTo>
                    <a:pt x="15955" y="19569"/>
                    <a:pt x="15990" y="19569"/>
                    <a:pt x="16020" y="19569"/>
                  </a:cubicBezTo>
                  <a:cubicBezTo>
                    <a:pt x="16020" y="19670"/>
                    <a:pt x="16020" y="19767"/>
                    <a:pt x="16020" y="19833"/>
                  </a:cubicBezTo>
                  <a:cubicBezTo>
                    <a:pt x="16211" y="19833"/>
                    <a:pt x="16211" y="19996"/>
                    <a:pt x="16151" y="20128"/>
                  </a:cubicBezTo>
                  <a:cubicBezTo>
                    <a:pt x="16085" y="20322"/>
                    <a:pt x="15990" y="20419"/>
                    <a:pt x="15990" y="20617"/>
                  </a:cubicBezTo>
                  <a:cubicBezTo>
                    <a:pt x="15955" y="20617"/>
                    <a:pt x="15890" y="20648"/>
                    <a:pt x="15859" y="20617"/>
                  </a:cubicBezTo>
                  <a:cubicBezTo>
                    <a:pt x="15824" y="20648"/>
                    <a:pt x="15824" y="20714"/>
                    <a:pt x="15859" y="20750"/>
                  </a:cubicBezTo>
                  <a:cubicBezTo>
                    <a:pt x="15955" y="20780"/>
                    <a:pt x="16020" y="20847"/>
                    <a:pt x="16051" y="20913"/>
                  </a:cubicBezTo>
                  <a:cubicBezTo>
                    <a:pt x="16085" y="21010"/>
                    <a:pt x="16020" y="21142"/>
                    <a:pt x="16151" y="21142"/>
                  </a:cubicBezTo>
                  <a:cubicBezTo>
                    <a:pt x="16151" y="21173"/>
                    <a:pt x="16151" y="21208"/>
                    <a:pt x="16181" y="21208"/>
                  </a:cubicBezTo>
                  <a:cubicBezTo>
                    <a:pt x="16211" y="21173"/>
                    <a:pt x="16246" y="21106"/>
                    <a:pt x="16277" y="21076"/>
                  </a:cubicBezTo>
                  <a:cubicBezTo>
                    <a:pt x="16246" y="21106"/>
                    <a:pt x="16211" y="21173"/>
                    <a:pt x="16181" y="21208"/>
                  </a:cubicBezTo>
                  <a:cubicBezTo>
                    <a:pt x="16246" y="21305"/>
                    <a:pt x="16407" y="21305"/>
                    <a:pt x="16538" y="21336"/>
                  </a:cubicBezTo>
                  <a:cubicBezTo>
                    <a:pt x="16538" y="21600"/>
                    <a:pt x="17151" y="21600"/>
                    <a:pt x="17342" y="21534"/>
                  </a:cubicBezTo>
                  <a:cubicBezTo>
                    <a:pt x="17538" y="21402"/>
                    <a:pt x="17377" y="21142"/>
                    <a:pt x="17503" y="21010"/>
                  </a:cubicBezTo>
                  <a:cubicBezTo>
                    <a:pt x="17568" y="20943"/>
                    <a:pt x="17634" y="21040"/>
                    <a:pt x="17634" y="20913"/>
                  </a:cubicBezTo>
                  <a:cubicBezTo>
                    <a:pt x="17634" y="20811"/>
                    <a:pt x="17764" y="20847"/>
                    <a:pt x="17860" y="20847"/>
                  </a:cubicBezTo>
                  <a:cubicBezTo>
                    <a:pt x="17860" y="20780"/>
                    <a:pt x="17829" y="20750"/>
                    <a:pt x="17829" y="20714"/>
                  </a:cubicBezTo>
                  <a:lnTo>
                    <a:pt x="17794" y="20714"/>
                  </a:lnTo>
                  <a:lnTo>
                    <a:pt x="17829" y="20714"/>
                  </a:lnTo>
                  <a:cubicBezTo>
                    <a:pt x="17764" y="20648"/>
                    <a:pt x="17699" y="20587"/>
                    <a:pt x="17794" y="20485"/>
                  </a:cubicBezTo>
                  <a:cubicBezTo>
                    <a:pt x="17890" y="20388"/>
                    <a:pt x="18055" y="20388"/>
                    <a:pt x="17955" y="20225"/>
                  </a:cubicBezTo>
                  <a:cubicBezTo>
                    <a:pt x="17860" y="20093"/>
                    <a:pt x="17925" y="19996"/>
                    <a:pt x="18021" y="19864"/>
                  </a:cubicBezTo>
                  <a:cubicBezTo>
                    <a:pt x="18086" y="19767"/>
                    <a:pt x="17990" y="19732"/>
                    <a:pt x="17955" y="19670"/>
                  </a:cubicBezTo>
                  <a:cubicBezTo>
                    <a:pt x="17955" y="19604"/>
                    <a:pt x="17955" y="19538"/>
                    <a:pt x="17955" y="19472"/>
                  </a:cubicBezTo>
                  <a:cubicBezTo>
                    <a:pt x="17890" y="19441"/>
                    <a:pt x="17860" y="19441"/>
                    <a:pt x="17794" y="19441"/>
                  </a:cubicBezTo>
                  <a:cubicBezTo>
                    <a:pt x="17860" y="19441"/>
                    <a:pt x="17890" y="19441"/>
                    <a:pt x="17955" y="19472"/>
                  </a:cubicBezTo>
                  <a:lnTo>
                    <a:pt x="17955" y="19441"/>
                  </a:lnTo>
                  <a:cubicBezTo>
                    <a:pt x="18151" y="19406"/>
                    <a:pt x="18312" y="19340"/>
                    <a:pt x="18347" y="19110"/>
                  </a:cubicBezTo>
                  <a:cubicBezTo>
                    <a:pt x="18347" y="18850"/>
                    <a:pt x="18216" y="18753"/>
                    <a:pt x="18055" y="18621"/>
                  </a:cubicBezTo>
                  <a:cubicBezTo>
                    <a:pt x="17829" y="18458"/>
                    <a:pt x="17890" y="18229"/>
                    <a:pt x="17829" y="18031"/>
                  </a:cubicBezTo>
                  <a:cubicBezTo>
                    <a:pt x="17729" y="17802"/>
                    <a:pt x="17729" y="17608"/>
                    <a:pt x="17794" y="17343"/>
                  </a:cubicBezTo>
                  <a:cubicBezTo>
                    <a:pt x="17860" y="17180"/>
                    <a:pt x="17955" y="17017"/>
                    <a:pt x="18151" y="16987"/>
                  </a:cubicBezTo>
                  <a:cubicBezTo>
                    <a:pt x="18377" y="16920"/>
                    <a:pt x="18508" y="16788"/>
                    <a:pt x="18699" y="16656"/>
                  </a:cubicBezTo>
                  <a:cubicBezTo>
                    <a:pt x="18860" y="16594"/>
                    <a:pt x="19086" y="16594"/>
                    <a:pt x="19186" y="16427"/>
                  </a:cubicBezTo>
                  <a:cubicBezTo>
                    <a:pt x="19282" y="16264"/>
                    <a:pt x="19347" y="16035"/>
                    <a:pt x="19573" y="16004"/>
                  </a:cubicBezTo>
                  <a:cubicBezTo>
                    <a:pt x="19603" y="15907"/>
                    <a:pt x="19734" y="15907"/>
                    <a:pt x="19830" y="15872"/>
                  </a:cubicBezTo>
                  <a:cubicBezTo>
                    <a:pt x="19925" y="15806"/>
                    <a:pt x="19925" y="15709"/>
                    <a:pt x="19925" y="15612"/>
                  </a:cubicBezTo>
                  <a:cubicBezTo>
                    <a:pt x="19991" y="15413"/>
                    <a:pt x="20347" y="15480"/>
                    <a:pt x="20312" y="15709"/>
                  </a:cubicBezTo>
                  <a:cubicBezTo>
                    <a:pt x="20478" y="15709"/>
                    <a:pt x="20478" y="15612"/>
                    <a:pt x="20604" y="15546"/>
                  </a:cubicBezTo>
                  <a:cubicBezTo>
                    <a:pt x="20769" y="15413"/>
                    <a:pt x="20991" y="15576"/>
                    <a:pt x="21156" y="15612"/>
                  </a:cubicBezTo>
                  <a:cubicBezTo>
                    <a:pt x="21543" y="15643"/>
                    <a:pt x="21543" y="15250"/>
                    <a:pt x="21217" y="15153"/>
                  </a:cubicBezTo>
                  <a:cubicBezTo>
                    <a:pt x="20895" y="15087"/>
                    <a:pt x="20704" y="14858"/>
                    <a:pt x="20412" y="14726"/>
                  </a:cubicBezTo>
                  <a:cubicBezTo>
                    <a:pt x="20347" y="14695"/>
                    <a:pt x="20282" y="14660"/>
                    <a:pt x="20217" y="14598"/>
                  </a:cubicBezTo>
                  <a:cubicBezTo>
                    <a:pt x="20121" y="14532"/>
                    <a:pt x="20151" y="14435"/>
                    <a:pt x="20086" y="14334"/>
                  </a:cubicBezTo>
                  <a:cubicBezTo>
                    <a:pt x="19991" y="14140"/>
                    <a:pt x="19799" y="14105"/>
                    <a:pt x="19699" y="13876"/>
                  </a:cubicBezTo>
                  <a:cubicBezTo>
                    <a:pt x="19864" y="13876"/>
                    <a:pt x="20056" y="13810"/>
                    <a:pt x="20186" y="13713"/>
                  </a:cubicBezTo>
                  <a:cubicBezTo>
                    <a:pt x="20282" y="13647"/>
                    <a:pt x="20186" y="13483"/>
                    <a:pt x="20186" y="13417"/>
                  </a:cubicBezTo>
                  <a:cubicBezTo>
                    <a:pt x="20151" y="13290"/>
                    <a:pt x="20056" y="13320"/>
                    <a:pt x="19960" y="13290"/>
                  </a:cubicBezTo>
                  <a:cubicBezTo>
                    <a:pt x="19799" y="13290"/>
                    <a:pt x="19669" y="13188"/>
                    <a:pt x="19538" y="13157"/>
                  </a:cubicBezTo>
                  <a:cubicBezTo>
                    <a:pt x="19443" y="12994"/>
                    <a:pt x="19477" y="12827"/>
                    <a:pt x="19699" y="12827"/>
                  </a:cubicBezTo>
                  <a:cubicBezTo>
                    <a:pt x="19895" y="12827"/>
                    <a:pt x="19799" y="12699"/>
                    <a:pt x="19991" y="12633"/>
                  </a:cubicBezTo>
                  <a:cubicBezTo>
                    <a:pt x="20217" y="12567"/>
                    <a:pt x="20478" y="12664"/>
                    <a:pt x="20734" y="12633"/>
                  </a:cubicBezTo>
                  <a:cubicBezTo>
                    <a:pt x="20830" y="12633"/>
                    <a:pt x="20930" y="12567"/>
                    <a:pt x="20830" y="12435"/>
                  </a:cubicBezTo>
                  <a:cubicBezTo>
                    <a:pt x="20769" y="12373"/>
                    <a:pt x="20638" y="12404"/>
                    <a:pt x="20543" y="12404"/>
                  </a:cubicBezTo>
                  <a:cubicBezTo>
                    <a:pt x="20543" y="12307"/>
                    <a:pt x="20508" y="12272"/>
                    <a:pt x="20443" y="12272"/>
                  </a:cubicBezTo>
                  <a:cubicBezTo>
                    <a:pt x="20412" y="12144"/>
                    <a:pt x="20412" y="12012"/>
                    <a:pt x="20412" y="11849"/>
                  </a:cubicBezTo>
                  <a:cubicBezTo>
                    <a:pt x="20251" y="11813"/>
                    <a:pt x="20025" y="11880"/>
                    <a:pt x="19895" y="11783"/>
                  </a:cubicBezTo>
                  <a:cubicBezTo>
                    <a:pt x="19734" y="11650"/>
                    <a:pt x="19830" y="11421"/>
                    <a:pt x="19799" y="11227"/>
                  </a:cubicBezTo>
                  <a:cubicBezTo>
                    <a:pt x="19764" y="11029"/>
                    <a:pt x="19508" y="11126"/>
                    <a:pt x="19538" y="10901"/>
                  </a:cubicBezTo>
                  <a:cubicBezTo>
                    <a:pt x="19603" y="10703"/>
                    <a:pt x="19377" y="10571"/>
                    <a:pt x="19412" y="10377"/>
                  </a:cubicBezTo>
                  <a:cubicBezTo>
                    <a:pt x="19247" y="10377"/>
                    <a:pt x="19186" y="10148"/>
                    <a:pt x="19151" y="9950"/>
                  </a:cubicBezTo>
                  <a:cubicBezTo>
                    <a:pt x="19056" y="9919"/>
                    <a:pt x="18960" y="9817"/>
                    <a:pt x="18829" y="9756"/>
                  </a:cubicBezTo>
                  <a:cubicBezTo>
                    <a:pt x="18634" y="9654"/>
                    <a:pt x="18377" y="9654"/>
                    <a:pt x="18121" y="9690"/>
                  </a:cubicBezTo>
                  <a:cubicBezTo>
                    <a:pt x="18086" y="9756"/>
                    <a:pt x="18055" y="9853"/>
                    <a:pt x="17990" y="9919"/>
                  </a:cubicBezTo>
                  <a:cubicBezTo>
                    <a:pt x="17925" y="9950"/>
                    <a:pt x="17794" y="9985"/>
                    <a:pt x="17764" y="10082"/>
                  </a:cubicBezTo>
                  <a:cubicBezTo>
                    <a:pt x="17603" y="10113"/>
                    <a:pt x="17568" y="9919"/>
                    <a:pt x="17538" y="9817"/>
                  </a:cubicBezTo>
                  <a:cubicBezTo>
                    <a:pt x="17473" y="9756"/>
                    <a:pt x="17442" y="9654"/>
                    <a:pt x="17312" y="9624"/>
                  </a:cubicBezTo>
                  <a:cubicBezTo>
                    <a:pt x="17151" y="9557"/>
                    <a:pt x="16925" y="9624"/>
                    <a:pt x="16729" y="9624"/>
                  </a:cubicBezTo>
                  <a:cubicBezTo>
                    <a:pt x="16699" y="9425"/>
                    <a:pt x="16277" y="9491"/>
                    <a:pt x="16151" y="9491"/>
                  </a:cubicBezTo>
                  <a:cubicBezTo>
                    <a:pt x="16151" y="9359"/>
                    <a:pt x="16151" y="9231"/>
                    <a:pt x="16151" y="9130"/>
                  </a:cubicBezTo>
                  <a:cubicBezTo>
                    <a:pt x="16151" y="9002"/>
                    <a:pt x="16051" y="8901"/>
                    <a:pt x="16020" y="8804"/>
                  </a:cubicBezTo>
                  <a:cubicBezTo>
                    <a:pt x="15794" y="8738"/>
                    <a:pt x="15533" y="8901"/>
                    <a:pt x="15311" y="8870"/>
                  </a:cubicBezTo>
                  <a:cubicBezTo>
                    <a:pt x="15150" y="8839"/>
                    <a:pt x="15150" y="8738"/>
                    <a:pt x="15055" y="8641"/>
                  </a:cubicBezTo>
                  <a:cubicBezTo>
                    <a:pt x="14959" y="8544"/>
                    <a:pt x="14894" y="8544"/>
                    <a:pt x="14763" y="8478"/>
                  </a:cubicBezTo>
                  <a:cubicBezTo>
                    <a:pt x="14602" y="8412"/>
                    <a:pt x="14407" y="8280"/>
                    <a:pt x="14215" y="8183"/>
                  </a:cubicBezTo>
                  <a:cubicBezTo>
                    <a:pt x="14085" y="8117"/>
                    <a:pt x="14055" y="8086"/>
                    <a:pt x="13924" y="8152"/>
                  </a:cubicBezTo>
                  <a:cubicBezTo>
                    <a:pt x="13859" y="8213"/>
                    <a:pt x="13798" y="8346"/>
                    <a:pt x="13698" y="8315"/>
                  </a:cubicBezTo>
                  <a:cubicBezTo>
                    <a:pt x="13633" y="8152"/>
                    <a:pt x="13441" y="8086"/>
                    <a:pt x="13311" y="8020"/>
                  </a:cubicBezTo>
                  <a:cubicBezTo>
                    <a:pt x="13180" y="7984"/>
                    <a:pt x="13085" y="7923"/>
                    <a:pt x="12924" y="7857"/>
                  </a:cubicBezTo>
                  <a:cubicBezTo>
                    <a:pt x="12954" y="7821"/>
                    <a:pt x="12924" y="7790"/>
                    <a:pt x="12924" y="7760"/>
                  </a:cubicBezTo>
                  <a:cubicBezTo>
                    <a:pt x="12793" y="7694"/>
                    <a:pt x="12667" y="7627"/>
                    <a:pt x="12537" y="7495"/>
                  </a:cubicBezTo>
                  <a:cubicBezTo>
                    <a:pt x="12376" y="7398"/>
                    <a:pt x="12311" y="7235"/>
                    <a:pt x="12150" y="7301"/>
                  </a:cubicBezTo>
                  <a:cubicBezTo>
                    <a:pt x="12150" y="7332"/>
                    <a:pt x="12150" y="7332"/>
                    <a:pt x="12115" y="7332"/>
                  </a:cubicBezTo>
                  <a:cubicBezTo>
                    <a:pt x="11989" y="7367"/>
                    <a:pt x="12050" y="7037"/>
                    <a:pt x="12019" y="6940"/>
                  </a:cubicBezTo>
                  <a:cubicBezTo>
                    <a:pt x="11989" y="6808"/>
                    <a:pt x="11889" y="6645"/>
                    <a:pt x="11763" y="6614"/>
                  </a:cubicBezTo>
                  <a:cubicBezTo>
                    <a:pt x="11663" y="6579"/>
                    <a:pt x="11632" y="6579"/>
                    <a:pt x="11537" y="6548"/>
                  </a:cubicBezTo>
                  <a:cubicBezTo>
                    <a:pt x="11471" y="6513"/>
                    <a:pt x="11406" y="6451"/>
                    <a:pt x="11341" y="6416"/>
                  </a:cubicBezTo>
                  <a:cubicBezTo>
                    <a:pt x="11276" y="6385"/>
                    <a:pt x="11180" y="6283"/>
                    <a:pt x="11115" y="6283"/>
                  </a:cubicBezTo>
                  <a:cubicBezTo>
                    <a:pt x="11050" y="6253"/>
                    <a:pt x="10954" y="6283"/>
                    <a:pt x="10889" y="6253"/>
                  </a:cubicBezTo>
                  <a:cubicBezTo>
                    <a:pt x="10889" y="6222"/>
                    <a:pt x="10889" y="6187"/>
                    <a:pt x="10889" y="6120"/>
                  </a:cubicBezTo>
                  <a:cubicBezTo>
                    <a:pt x="10597" y="6120"/>
                    <a:pt x="10436" y="5957"/>
                    <a:pt x="10245" y="5759"/>
                  </a:cubicBezTo>
                  <a:cubicBezTo>
                    <a:pt x="10145" y="5662"/>
                    <a:pt x="10115" y="5534"/>
                    <a:pt x="9984" y="5534"/>
                  </a:cubicBezTo>
                  <a:cubicBezTo>
                    <a:pt x="9793" y="5499"/>
                    <a:pt x="9823" y="5728"/>
                    <a:pt x="9823" y="5860"/>
                  </a:cubicBezTo>
                  <a:cubicBezTo>
                    <a:pt x="9693" y="5891"/>
                    <a:pt x="9662" y="5697"/>
                    <a:pt x="9567" y="5631"/>
                  </a:cubicBezTo>
                  <a:cubicBezTo>
                    <a:pt x="9436" y="5565"/>
                    <a:pt x="9341" y="5662"/>
                    <a:pt x="9210" y="5534"/>
                  </a:cubicBezTo>
                  <a:cubicBezTo>
                    <a:pt x="9180" y="5468"/>
                    <a:pt x="9145" y="5367"/>
                    <a:pt x="9114" y="5305"/>
                  </a:cubicBezTo>
                  <a:cubicBezTo>
                    <a:pt x="9114" y="5305"/>
                    <a:pt x="9080" y="5270"/>
                    <a:pt x="9049" y="5239"/>
                  </a:cubicBezTo>
                  <a:cubicBezTo>
                    <a:pt x="8984" y="5305"/>
                    <a:pt x="8919" y="5367"/>
                    <a:pt x="8954" y="5367"/>
                  </a:cubicBezTo>
                  <a:cubicBezTo>
                    <a:pt x="8919" y="5367"/>
                    <a:pt x="8984" y="5305"/>
                    <a:pt x="9049" y="5239"/>
                  </a:cubicBezTo>
                  <a:cubicBezTo>
                    <a:pt x="9014" y="5239"/>
                    <a:pt x="9014" y="5239"/>
                    <a:pt x="9014" y="5239"/>
                  </a:cubicBezTo>
                  <a:cubicBezTo>
                    <a:pt x="8853" y="5402"/>
                    <a:pt x="8693" y="5631"/>
                    <a:pt x="8627" y="5697"/>
                  </a:cubicBezTo>
                  <a:cubicBezTo>
                    <a:pt x="8562" y="5697"/>
                    <a:pt x="8466" y="5697"/>
                    <a:pt x="8401" y="5697"/>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3" name="Shape 2704"/>
            <p:cNvSpPr/>
            <p:nvPr/>
          </p:nvSpPr>
          <p:spPr>
            <a:xfrm>
              <a:off x="1748110" y="7783024"/>
              <a:ext cx="744839" cy="1486575"/>
            </a:xfrm>
            <a:custGeom>
              <a:avLst/>
              <a:gdLst/>
              <a:ahLst/>
              <a:cxnLst>
                <a:cxn ang="0">
                  <a:pos x="wd2" y="hd2"/>
                </a:cxn>
                <a:cxn ang="5400000">
                  <a:pos x="wd2" y="hd2"/>
                </a:cxn>
                <a:cxn ang="10800000">
                  <a:pos x="wd2" y="hd2"/>
                </a:cxn>
                <a:cxn ang="16200000">
                  <a:pos x="wd2" y="hd2"/>
                </a:cxn>
              </a:cxnLst>
              <a:rect l="0" t="0" r="r" b="b"/>
              <a:pathLst>
                <a:path w="21254" h="21600" extrusionOk="0">
                  <a:moveTo>
                    <a:pt x="18567" y="21556"/>
                  </a:moveTo>
                  <a:cubicBezTo>
                    <a:pt x="18654" y="21556"/>
                    <a:pt x="18753" y="21556"/>
                    <a:pt x="18753" y="21506"/>
                  </a:cubicBezTo>
                  <a:cubicBezTo>
                    <a:pt x="18840" y="21367"/>
                    <a:pt x="18840" y="21229"/>
                    <a:pt x="18840" y="21040"/>
                  </a:cubicBezTo>
                  <a:cubicBezTo>
                    <a:pt x="18926" y="21084"/>
                    <a:pt x="18926" y="21040"/>
                    <a:pt x="19025" y="21040"/>
                  </a:cubicBezTo>
                  <a:cubicBezTo>
                    <a:pt x="19025" y="20945"/>
                    <a:pt x="19025" y="20851"/>
                    <a:pt x="19025" y="20756"/>
                  </a:cubicBezTo>
                  <a:cubicBezTo>
                    <a:pt x="19855" y="20945"/>
                    <a:pt x="19669" y="20574"/>
                    <a:pt x="19483" y="20291"/>
                  </a:cubicBezTo>
                  <a:cubicBezTo>
                    <a:pt x="19483" y="20291"/>
                    <a:pt x="19483" y="20291"/>
                    <a:pt x="19397" y="20291"/>
                  </a:cubicBezTo>
                  <a:cubicBezTo>
                    <a:pt x="19397" y="20058"/>
                    <a:pt x="18926" y="19919"/>
                    <a:pt x="19025" y="19686"/>
                  </a:cubicBezTo>
                  <a:cubicBezTo>
                    <a:pt x="19025" y="19541"/>
                    <a:pt x="19397" y="19308"/>
                    <a:pt x="19756" y="19308"/>
                  </a:cubicBezTo>
                  <a:cubicBezTo>
                    <a:pt x="19855" y="19170"/>
                    <a:pt x="19855" y="18981"/>
                    <a:pt x="19756" y="18798"/>
                  </a:cubicBezTo>
                  <a:cubicBezTo>
                    <a:pt x="19483" y="18798"/>
                    <a:pt x="19112" y="18471"/>
                    <a:pt x="19025" y="18282"/>
                  </a:cubicBezTo>
                  <a:cubicBezTo>
                    <a:pt x="18926" y="18093"/>
                    <a:pt x="19483" y="18093"/>
                    <a:pt x="19669" y="17911"/>
                  </a:cubicBezTo>
                  <a:cubicBezTo>
                    <a:pt x="19941" y="17672"/>
                    <a:pt x="19855" y="16834"/>
                    <a:pt x="20585" y="16929"/>
                  </a:cubicBezTo>
                  <a:cubicBezTo>
                    <a:pt x="20585" y="16740"/>
                    <a:pt x="20771" y="16274"/>
                    <a:pt x="21043" y="16180"/>
                  </a:cubicBezTo>
                  <a:cubicBezTo>
                    <a:pt x="21600" y="15991"/>
                    <a:pt x="20870" y="15852"/>
                    <a:pt x="20956" y="15569"/>
                  </a:cubicBezTo>
                  <a:cubicBezTo>
                    <a:pt x="20585" y="15525"/>
                    <a:pt x="20498" y="15663"/>
                    <a:pt x="20313" y="15758"/>
                  </a:cubicBezTo>
                  <a:cubicBezTo>
                    <a:pt x="19855" y="15802"/>
                    <a:pt x="19669" y="15525"/>
                    <a:pt x="19211" y="15474"/>
                  </a:cubicBezTo>
                  <a:cubicBezTo>
                    <a:pt x="19756" y="15474"/>
                    <a:pt x="19298" y="14776"/>
                    <a:pt x="19941" y="14681"/>
                  </a:cubicBezTo>
                  <a:cubicBezTo>
                    <a:pt x="19941" y="14587"/>
                    <a:pt x="19941" y="14492"/>
                    <a:pt x="19941" y="14404"/>
                  </a:cubicBezTo>
                  <a:cubicBezTo>
                    <a:pt x="19855" y="14404"/>
                    <a:pt x="19855" y="14404"/>
                    <a:pt x="19855" y="14404"/>
                  </a:cubicBezTo>
                  <a:cubicBezTo>
                    <a:pt x="19669" y="14077"/>
                    <a:pt x="21229" y="13517"/>
                    <a:pt x="19855" y="13422"/>
                  </a:cubicBezTo>
                  <a:cubicBezTo>
                    <a:pt x="19941" y="13277"/>
                    <a:pt x="19756" y="13233"/>
                    <a:pt x="19756" y="13095"/>
                  </a:cubicBezTo>
                  <a:cubicBezTo>
                    <a:pt x="20585" y="13139"/>
                    <a:pt x="20498" y="12207"/>
                    <a:pt x="20040" y="12062"/>
                  </a:cubicBezTo>
                  <a:cubicBezTo>
                    <a:pt x="19669" y="11968"/>
                    <a:pt x="19025" y="12018"/>
                    <a:pt x="18753" y="12157"/>
                  </a:cubicBezTo>
                  <a:cubicBezTo>
                    <a:pt x="18468" y="12390"/>
                    <a:pt x="17825" y="12295"/>
                    <a:pt x="17825" y="12623"/>
                  </a:cubicBezTo>
                  <a:cubicBezTo>
                    <a:pt x="17738" y="12673"/>
                    <a:pt x="17651" y="12673"/>
                    <a:pt x="17552" y="12673"/>
                  </a:cubicBezTo>
                  <a:cubicBezTo>
                    <a:pt x="17552" y="12440"/>
                    <a:pt x="17094" y="12440"/>
                    <a:pt x="16822" y="12346"/>
                  </a:cubicBezTo>
                  <a:cubicBezTo>
                    <a:pt x="16537" y="12251"/>
                    <a:pt x="16537" y="12018"/>
                    <a:pt x="16451" y="11829"/>
                  </a:cubicBezTo>
                  <a:cubicBezTo>
                    <a:pt x="16352" y="11596"/>
                    <a:pt x="16451" y="11363"/>
                    <a:pt x="16537" y="11131"/>
                  </a:cubicBezTo>
                  <a:cubicBezTo>
                    <a:pt x="16636" y="10898"/>
                    <a:pt x="16537" y="10570"/>
                    <a:pt x="16909" y="10425"/>
                  </a:cubicBezTo>
                  <a:cubicBezTo>
                    <a:pt x="17008" y="10192"/>
                    <a:pt x="17094" y="9865"/>
                    <a:pt x="16723" y="9632"/>
                  </a:cubicBezTo>
                  <a:cubicBezTo>
                    <a:pt x="16537" y="9494"/>
                    <a:pt x="15436" y="9210"/>
                    <a:pt x="15163" y="9210"/>
                  </a:cubicBezTo>
                  <a:cubicBezTo>
                    <a:pt x="15250" y="9072"/>
                    <a:pt x="15077" y="8839"/>
                    <a:pt x="15250" y="8700"/>
                  </a:cubicBezTo>
                  <a:cubicBezTo>
                    <a:pt x="15436" y="8700"/>
                    <a:pt x="15535" y="8700"/>
                    <a:pt x="15720" y="8700"/>
                  </a:cubicBezTo>
                  <a:cubicBezTo>
                    <a:pt x="15720" y="8417"/>
                    <a:pt x="15894" y="8046"/>
                    <a:pt x="15349" y="7901"/>
                  </a:cubicBezTo>
                  <a:cubicBezTo>
                    <a:pt x="14705" y="7718"/>
                    <a:pt x="13789" y="7857"/>
                    <a:pt x="13047" y="7857"/>
                  </a:cubicBezTo>
                  <a:cubicBezTo>
                    <a:pt x="13146" y="7857"/>
                    <a:pt x="13146" y="7857"/>
                    <a:pt x="13232" y="7857"/>
                  </a:cubicBezTo>
                  <a:cubicBezTo>
                    <a:pt x="13232" y="7718"/>
                    <a:pt x="13876" y="7246"/>
                    <a:pt x="14148" y="7202"/>
                  </a:cubicBezTo>
                  <a:cubicBezTo>
                    <a:pt x="14148" y="7064"/>
                    <a:pt x="13789" y="7064"/>
                    <a:pt x="13604" y="7013"/>
                  </a:cubicBezTo>
                  <a:cubicBezTo>
                    <a:pt x="13319" y="6969"/>
                    <a:pt x="13319" y="6831"/>
                    <a:pt x="13047" y="6780"/>
                  </a:cubicBezTo>
                  <a:cubicBezTo>
                    <a:pt x="12861" y="6686"/>
                    <a:pt x="12589" y="6736"/>
                    <a:pt x="12316" y="6642"/>
                  </a:cubicBezTo>
                  <a:cubicBezTo>
                    <a:pt x="12044" y="6503"/>
                    <a:pt x="11759" y="6547"/>
                    <a:pt x="11400" y="6547"/>
                  </a:cubicBezTo>
                  <a:cubicBezTo>
                    <a:pt x="11400" y="6314"/>
                    <a:pt x="11400" y="6031"/>
                    <a:pt x="11487" y="5798"/>
                  </a:cubicBezTo>
                  <a:cubicBezTo>
                    <a:pt x="11858" y="5849"/>
                    <a:pt x="12044" y="6031"/>
                    <a:pt x="12502" y="5987"/>
                  </a:cubicBezTo>
                  <a:cubicBezTo>
                    <a:pt x="12502" y="5660"/>
                    <a:pt x="13232" y="5849"/>
                    <a:pt x="13232" y="5521"/>
                  </a:cubicBezTo>
                  <a:cubicBezTo>
                    <a:pt x="13319" y="5521"/>
                    <a:pt x="13319" y="5521"/>
                    <a:pt x="13319" y="5521"/>
                  </a:cubicBezTo>
                  <a:cubicBezTo>
                    <a:pt x="13319" y="5376"/>
                    <a:pt x="13319" y="5332"/>
                    <a:pt x="13319" y="5288"/>
                  </a:cubicBezTo>
                  <a:cubicBezTo>
                    <a:pt x="13146" y="5099"/>
                    <a:pt x="12675" y="5194"/>
                    <a:pt x="12316" y="5143"/>
                  </a:cubicBezTo>
                  <a:cubicBezTo>
                    <a:pt x="12044" y="5049"/>
                    <a:pt x="11858" y="4772"/>
                    <a:pt x="11487" y="4816"/>
                  </a:cubicBezTo>
                  <a:cubicBezTo>
                    <a:pt x="11487" y="4816"/>
                    <a:pt x="11487" y="4816"/>
                    <a:pt x="11487" y="4866"/>
                  </a:cubicBezTo>
                  <a:cubicBezTo>
                    <a:pt x="11301" y="4866"/>
                    <a:pt x="11301" y="4634"/>
                    <a:pt x="11215" y="4583"/>
                  </a:cubicBezTo>
                  <a:cubicBezTo>
                    <a:pt x="11029" y="4445"/>
                    <a:pt x="10571" y="4489"/>
                    <a:pt x="10286" y="4489"/>
                  </a:cubicBezTo>
                  <a:cubicBezTo>
                    <a:pt x="10286" y="4350"/>
                    <a:pt x="10286" y="4212"/>
                    <a:pt x="10286" y="4067"/>
                  </a:cubicBezTo>
                  <a:cubicBezTo>
                    <a:pt x="10014" y="4023"/>
                    <a:pt x="9556" y="4161"/>
                    <a:pt x="9284" y="4161"/>
                  </a:cubicBezTo>
                  <a:cubicBezTo>
                    <a:pt x="8999" y="4161"/>
                    <a:pt x="8727" y="4161"/>
                    <a:pt x="8541" y="4117"/>
                  </a:cubicBezTo>
                  <a:cubicBezTo>
                    <a:pt x="7897" y="4023"/>
                    <a:pt x="7811" y="3884"/>
                    <a:pt x="7724" y="3601"/>
                  </a:cubicBezTo>
                  <a:cubicBezTo>
                    <a:pt x="7625" y="3368"/>
                    <a:pt x="6796" y="3463"/>
                    <a:pt x="6424" y="3324"/>
                  </a:cubicBezTo>
                  <a:cubicBezTo>
                    <a:pt x="6152" y="3230"/>
                    <a:pt x="5880" y="2997"/>
                    <a:pt x="5422" y="2997"/>
                  </a:cubicBezTo>
                  <a:cubicBezTo>
                    <a:pt x="5508" y="2808"/>
                    <a:pt x="5050" y="2386"/>
                    <a:pt x="4691" y="2342"/>
                  </a:cubicBezTo>
                  <a:cubicBezTo>
                    <a:pt x="4134" y="2248"/>
                    <a:pt x="3949" y="2292"/>
                    <a:pt x="3949" y="2015"/>
                  </a:cubicBezTo>
                  <a:cubicBezTo>
                    <a:pt x="3949" y="1870"/>
                    <a:pt x="3763" y="1826"/>
                    <a:pt x="3763" y="1731"/>
                  </a:cubicBezTo>
                  <a:cubicBezTo>
                    <a:pt x="3763" y="1593"/>
                    <a:pt x="4048" y="1549"/>
                    <a:pt x="4221" y="1454"/>
                  </a:cubicBezTo>
                  <a:cubicBezTo>
                    <a:pt x="4320" y="1265"/>
                    <a:pt x="3763" y="1265"/>
                    <a:pt x="3763" y="1404"/>
                  </a:cubicBezTo>
                  <a:cubicBezTo>
                    <a:pt x="3676" y="1404"/>
                    <a:pt x="3577" y="1404"/>
                    <a:pt x="3491" y="1404"/>
                  </a:cubicBezTo>
                  <a:cubicBezTo>
                    <a:pt x="3305" y="1265"/>
                    <a:pt x="3305" y="1127"/>
                    <a:pt x="2934" y="1077"/>
                  </a:cubicBezTo>
                  <a:cubicBezTo>
                    <a:pt x="3033" y="982"/>
                    <a:pt x="3033" y="844"/>
                    <a:pt x="3033" y="749"/>
                  </a:cubicBezTo>
                  <a:cubicBezTo>
                    <a:pt x="2934" y="749"/>
                    <a:pt x="2476" y="938"/>
                    <a:pt x="2476" y="982"/>
                  </a:cubicBezTo>
                  <a:cubicBezTo>
                    <a:pt x="2389" y="938"/>
                    <a:pt x="2476" y="844"/>
                    <a:pt x="2476" y="800"/>
                  </a:cubicBezTo>
                  <a:cubicBezTo>
                    <a:pt x="2290" y="749"/>
                    <a:pt x="2117" y="749"/>
                    <a:pt x="1931" y="749"/>
                  </a:cubicBezTo>
                  <a:cubicBezTo>
                    <a:pt x="1832" y="611"/>
                    <a:pt x="2290" y="560"/>
                    <a:pt x="1832" y="422"/>
                  </a:cubicBezTo>
                  <a:cubicBezTo>
                    <a:pt x="1473" y="283"/>
                    <a:pt x="1287" y="327"/>
                    <a:pt x="1188" y="516"/>
                  </a:cubicBezTo>
                  <a:cubicBezTo>
                    <a:pt x="1015" y="560"/>
                    <a:pt x="916" y="472"/>
                    <a:pt x="829" y="378"/>
                  </a:cubicBezTo>
                  <a:cubicBezTo>
                    <a:pt x="1188" y="327"/>
                    <a:pt x="829" y="94"/>
                    <a:pt x="545" y="145"/>
                  </a:cubicBezTo>
                  <a:cubicBezTo>
                    <a:pt x="545" y="145"/>
                    <a:pt x="359" y="94"/>
                    <a:pt x="0" y="0"/>
                  </a:cubicBezTo>
                  <a:cubicBezTo>
                    <a:pt x="0" y="50"/>
                    <a:pt x="87" y="50"/>
                    <a:pt x="87" y="50"/>
                  </a:cubicBezTo>
                  <a:cubicBezTo>
                    <a:pt x="359" y="327"/>
                    <a:pt x="730" y="611"/>
                    <a:pt x="829" y="938"/>
                  </a:cubicBezTo>
                  <a:cubicBezTo>
                    <a:pt x="916" y="1221"/>
                    <a:pt x="1102" y="1498"/>
                    <a:pt x="1287" y="1782"/>
                  </a:cubicBezTo>
                  <a:cubicBezTo>
                    <a:pt x="1473" y="2059"/>
                    <a:pt x="1560" y="2342"/>
                    <a:pt x="1832" y="2575"/>
                  </a:cubicBezTo>
                  <a:cubicBezTo>
                    <a:pt x="1931" y="2669"/>
                    <a:pt x="2018" y="2808"/>
                    <a:pt x="2018" y="2902"/>
                  </a:cubicBezTo>
                  <a:cubicBezTo>
                    <a:pt x="2018" y="2997"/>
                    <a:pt x="2018" y="3135"/>
                    <a:pt x="2018" y="3230"/>
                  </a:cubicBezTo>
                  <a:cubicBezTo>
                    <a:pt x="2203" y="3368"/>
                    <a:pt x="2117" y="3274"/>
                    <a:pt x="2290" y="3274"/>
                  </a:cubicBezTo>
                  <a:cubicBezTo>
                    <a:pt x="2389" y="3274"/>
                    <a:pt x="2476" y="3324"/>
                    <a:pt x="2575" y="3324"/>
                  </a:cubicBezTo>
                  <a:cubicBezTo>
                    <a:pt x="2661" y="3324"/>
                    <a:pt x="2847" y="3274"/>
                    <a:pt x="2934" y="3324"/>
                  </a:cubicBezTo>
                  <a:cubicBezTo>
                    <a:pt x="3033" y="3368"/>
                    <a:pt x="2934" y="3418"/>
                    <a:pt x="2847" y="3418"/>
                  </a:cubicBezTo>
                  <a:cubicBezTo>
                    <a:pt x="2847" y="3463"/>
                    <a:pt x="3577" y="3695"/>
                    <a:pt x="3676" y="3740"/>
                  </a:cubicBezTo>
                  <a:cubicBezTo>
                    <a:pt x="3577" y="3740"/>
                    <a:pt x="3392" y="3740"/>
                    <a:pt x="3218" y="3740"/>
                  </a:cubicBezTo>
                  <a:cubicBezTo>
                    <a:pt x="3218" y="3834"/>
                    <a:pt x="3392" y="3884"/>
                    <a:pt x="3491" y="3972"/>
                  </a:cubicBezTo>
                  <a:cubicBezTo>
                    <a:pt x="3676" y="4067"/>
                    <a:pt x="3491" y="4117"/>
                    <a:pt x="3763" y="4212"/>
                  </a:cubicBezTo>
                  <a:cubicBezTo>
                    <a:pt x="3949" y="4256"/>
                    <a:pt x="4134" y="4306"/>
                    <a:pt x="4320" y="4350"/>
                  </a:cubicBezTo>
                  <a:cubicBezTo>
                    <a:pt x="4506" y="4445"/>
                    <a:pt x="4592" y="4489"/>
                    <a:pt x="4778" y="4489"/>
                  </a:cubicBezTo>
                  <a:cubicBezTo>
                    <a:pt x="4778" y="4583"/>
                    <a:pt x="4964" y="4678"/>
                    <a:pt x="5149" y="4772"/>
                  </a:cubicBezTo>
                  <a:cubicBezTo>
                    <a:pt x="5236" y="4816"/>
                    <a:pt x="5508" y="4911"/>
                    <a:pt x="5508" y="5005"/>
                  </a:cubicBezTo>
                  <a:cubicBezTo>
                    <a:pt x="5607" y="5143"/>
                    <a:pt x="5508" y="5194"/>
                    <a:pt x="5607" y="5332"/>
                  </a:cubicBezTo>
                  <a:cubicBezTo>
                    <a:pt x="5694" y="5376"/>
                    <a:pt x="5781" y="5521"/>
                    <a:pt x="5966" y="5521"/>
                  </a:cubicBezTo>
                  <a:lnTo>
                    <a:pt x="5966" y="5565"/>
                  </a:lnTo>
                  <a:cubicBezTo>
                    <a:pt x="5880" y="5565"/>
                    <a:pt x="5781" y="5565"/>
                    <a:pt x="5694" y="5565"/>
                  </a:cubicBezTo>
                  <a:cubicBezTo>
                    <a:pt x="5694" y="5660"/>
                    <a:pt x="5880" y="5704"/>
                    <a:pt x="5880" y="5798"/>
                  </a:cubicBezTo>
                  <a:cubicBezTo>
                    <a:pt x="5880" y="5849"/>
                    <a:pt x="5880" y="5937"/>
                    <a:pt x="5880" y="5987"/>
                  </a:cubicBezTo>
                  <a:cubicBezTo>
                    <a:pt x="5966" y="6081"/>
                    <a:pt x="5966" y="6081"/>
                    <a:pt x="6152" y="6126"/>
                  </a:cubicBezTo>
                  <a:cubicBezTo>
                    <a:pt x="6338" y="6126"/>
                    <a:pt x="6251" y="6081"/>
                    <a:pt x="6424" y="6176"/>
                  </a:cubicBezTo>
                  <a:cubicBezTo>
                    <a:pt x="6523" y="6220"/>
                    <a:pt x="6610" y="6314"/>
                    <a:pt x="6610" y="6358"/>
                  </a:cubicBezTo>
                  <a:cubicBezTo>
                    <a:pt x="6709" y="6409"/>
                    <a:pt x="6709" y="6503"/>
                    <a:pt x="6796" y="6547"/>
                  </a:cubicBezTo>
                  <a:cubicBezTo>
                    <a:pt x="6895" y="6598"/>
                    <a:pt x="7439" y="6503"/>
                    <a:pt x="7439" y="6642"/>
                  </a:cubicBezTo>
                  <a:cubicBezTo>
                    <a:pt x="7254" y="6642"/>
                    <a:pt x="7080" y="6642"/>
                    <a:pt x="6981" y="6642"/>
                  </a:cubicBezTo>
                  <a:cubicBezTo>
                    <a:pt x="6895" y="6686"/>
                    <a:pt x="7080" y="6686"/>
                    <a:pt x="7167" y="6780"/>
                  </a:cubicBezTo>
                  <a:cubicBezTo>
                    <a:pt x="7254" y="6831"/>
                    <a:pt x="7167" y="6875"/>
                    <a:pt x="7167" y="6919"/>
                  </a:cubicBezTo>
                  <a:cubicBezTo>
                    <a:pt x="7167" y="7108"/>
                    <a:pt x="7353" y="7202"/>
                    <a:pt x="7353" y="7341"/>
                  </a:cubicBezTo>
                  <a:cubicBezTo>
                    <a:pt x="7353" y="7341"/>
                    <a:pt x="7353" y="7341"/>
                    <a:pt x="7439" y="7341"/>
                  </a:cubicBezTo>
                  <a:cubicBezTo>
                    <a:pt x="7538" y="7341"/>
                    <a:pt x="7724" y="7297"/>
                    <a:pt x="7897" y="7297"/>
                  </a:cubicBezTo>
                  <a:cubicBezTo>
                    <a:pt x="7897" y="7435"/>
                    <a:pt x="7538" y="7435"/>
                    <a:pt x="7538" y="7529"/>
                  </a:cubicBezTo>
                  <a:cubicBezTo>
                    <a:pt x="7538" y="7624"/>
                    <a:pt x="7724" y="7718"/>
                    <a:pt x="7724" y="7813"/>
                  </a:cubicBezTo>
                  <a:cubicBezTo>
                    <a:pt x="7811" y="7901"/>
                    <a:pt x="7811" y="8046"/>
                    <a:pt x="7811" y="8140"/>
                  </a:cubicBezTo>
                  <a:cubicBezTo>
                    <a:pt x="7897" y="8228"/>
                    <a:pt x="7897" y="8323"/>
                    <a:pt x="7996" y="8417"/>
                  </a:cubicBezTo>
                  <a:cubicBezTo>
                    <a:pt x="7996" y="8556"/>
                    <a:pt x="8083" y="8650"/>
                    <a:pt x="8182" y="8745"/>
                  </a:cubicBezTo>
                  <a:cubicBezTo>
                    <a:pt x="8182" y="8839"/>
                    <a:pt x="8182" y="8977"/>
                    <a:pt x="8182" y="9072"/>
                  </a:cubicBezTo>
                  <a:cubicBezTo>
                    <a:pt x="8269" y="9166"/>
                    <a:pt x="8368" y="9305"/>
                    <a:pt x="8454" y="9399"/>
                  </a:cubicBezTo>
                  <a:cubicBezTo>
                    <a:pt x="8454" y="9494"/>
                    <a:pt x="8368" y="9632"/>
                    <a:pt x="8454" y="9727"/>
                  </a:cubicBezTo>
                  <a:cubicBezTo>
                    <a:pt x="8454" y="9632"/>
                    <a:pt x="8454" y="9538"/>
                    <a:pt x="8541" y="9494"/>
                  </a:cubicBezTo>
                  <a:cubicBezTo>
                    <a:pt x="8541" y="9494"/>
                    <a:pt x="8541" y="9494"/>
                    <a:pt x="8640" y="9494"/>
                  </a:cubicBezTo>
                  <a:cubicBezTo>
                    <a:pt x="8640" y="9443"/>
                    <a:pt x="8640" y="9399"/>
                    <a:pt x="8640" y="9355"/>
                  </a:cubicBezTo>
                  <a:cubicBezTo>
                    <a:pt x="8727" y="9355"/>
                    <a:pt x="8727" y="9355"/>
                    <a:pt x="8727" y="9399"/>
                  </a:cubicBezTo>
                  <a:cubicBezTo>
                    <a:pt x="8826" y="9399"/>
                    <a:pt x="8912" y="9399"/>
                    <a:pt x="8999" y="9494"/>
                  </a:cubicBezTo>
                  <a:cubicBezTo>
                    <a:pt x="8999" y="9538"/>
                    <a:pt x="8999" y="9588"/>
                    <a:pt x="8826" y="9588"/>
                  </a:cubicBezTo>
                  <a:cubicBezTo>
                    <a:pt x="8826" y="9683"/>
                    <a:pt x="8912" y="9727"/>
                    <a:pt x="8912" y="9777"/>
                  </a:cubicBezTo>
                  <a:cubicBezTo>
                    <a:pt x="8826" y="9727"/>
                    <a:pt x="8640" y="9727"/>
                    <a:pt x="8541" y="9727"/>
                  </a:cubicBezTo>
                  <a:cubicBezTo>
                    <a:pt x="8541" y="9821"/>
                    <a:pt x="8640" y="9865"/>
                    <a:pt x="8640" y="9960"/>
                  </a:cubicBezTo>
                  <a:cubicBezTo>
                    <a:pt x="8727" y="9960"/>
                    <a:pt x="8999" y="10148"/>
                    <a:pt x="8999" y="10192"/>
                  </a:cubicBezTo>
                  <a:cubicBezTo>
                    <a:pt x="9098" y="10287"/>
                    <a:pt x="9098" y="10337"/>
                    <a:pt x="9098" y="10381"/>
                  </a:cubicBezTo>
                  <a:cubicBezTo>
                    <a:pt x="9185" y="10476"/>
                    <a:pt x="9185" y="10614"/>
                    <a:pt x="9469" y="10614"/>
                  </a:cubicBezTo>
                  <a:cubicBezTo>
                    <a:pt x="9370" y="10476"/>
                    <a:pt x="9643" y="10570"/>
                    <a:pt x="9742" y="10614"/>
                  </a:cubicBezTo>
                  <a:cubicBezTo>
                    <a:pt x="9828" y="10658"/>
                    <a:pt x="9927" y="10753"/>
                    <a:pt x="10014" y="10847"/>
                  </a:cubicBezTo>
                  <a:cubicBezTo>
                    <a:pt x="9643" y="10847"/>
                    <a:pt x="9643" y="10847"/>
                    <a:pt x="9556" y="10658"/>
                  </a:cubicBezTo>
                  <a:lnTo>
                    <a:pt x="9469" y="10658"/>
                  </a:lnTo>
                  <a:cubicBezTo>
                    <a:pt x="9469" y="10803"/>
                    <a:pt x="9643" y="10898"/>
                    <a:pt x="9742" y="11036"/>
                  </a:cubicBezTo>
                  <a:cubicBezTo>
                    <a:pt x="9742" y="11080"/>
                    <a:pt x="9742" y="11131"/>
                    <a:pt x="9828" y="11225"/>
                  </a:cubicBezTo>
                  <a:cubicBezTo>
                    <a:pt x="9927" y="11269"/>
                    <a:pt x="9927" y="11319"/>
                    <a:pt x="10014" y="11363"/>
                  </a:cubicBezTo>
                  <a:cubicBezTo>
                    <a:pt x="10014" y="11458"/>
                    <a:pt x="10014" y="11502"/>
                    <a:pt x="10014" y="11596"/>
                  </a:cubicBezTo>
                  <a:cubicBezTo>
                    <a:pt x="10014" y="11596"/>
                    <a:pt x="10014" y="11647"/>
                    <a:pt x="10014" y="11691"/>
                  </a:cubicBezTo>
                  <a:cubicBezTo>
                    <a:pt x="10014" y="11735"/>
                    <a:pt x="10113" y="11735"/>
                    <a:pt x="10200" y="11785"/>
                  </a:cubicBezTo>
                  <a:cubicBezTo>
                    <a:pt x="10286" y="11880"/>
                    <a:pt x="10286" y="12018"/>
                    <a:pt x="10286" y="12157"/>
                  </a:cubicBezTo>
                  <a:cubicBezTo>
                    <a:pt x="10385" y="12113"/>
                    <a:pt x="10571" y="12113"/>
                    <a:pt x="10658" y="12113"/>
                  </a:cubicBezTo>
                  <a:cubicBezTo>
                    <a:pt x="10757" y="12062"/>
                    <a:pt x="10658" y="11968"/>
                    <a:pt x="10658" y="11880"/>
                  </a:cubicBezTo>
                  <a:cubicBezTo>
                    <a:pt x="10843" y="11968"/>
                    <a:pt x="11029" y="12390"/>
                    <a:pt x="11215" y="12390"/>
                  </a:cubicBezTo>
                  <a:cubicBezTo>
                    <a:pt x="11029" y="12390"/>
                    <a:pt x="10942" y="12295"/>
                    <a:pt x="10757" y="12295"/>
                  </a:cubicBezTo>
                  <a:lnTo>
                    <a:pt x="10757" y="12251"/>
                  </a:lnTo>
                  <a:cubicBezTo>
                    <a:pt x="10472" y="12207"/>
                    <a:pt x="10658" y="12390"/>
                    <a:pt x="10658" y="12440"/>
                  </a:cubicBezTo>
                  <a:cubicBezTo>
                    <a:pt x="10571" y="12440"/>
                    <a:pt x="10571" y="12484"/>
                    <a:pt x="10472" y="12484"/>
                  </a:cubicBezTo>
                  <a:cubicBezTo>
                    <a:pt x="10571" y="12528"/>
                    <a:pt x="10571" y="12623"/>
                    <a:pt x="10571" y="12673"/>
                  </a:cubicBezTo>
                  <a:cubicBezTo>
                    <a:pt x="10658" y="12811"/>
                    <a:pt x="10658" y="12906"/>
                    <a:pt x="10843" y="13000"/>
                  </a:cubicBezTo>
                  <a:cubicBezTo>
                    <a:pt x="11029" y="13095"/>
                    <a:pt x="11116" y="13233"/>
                    <a:pt x="11301" y="13328"/>
                  </a:cubicBezTo>
                  <a:cubicBezTo>
                    <a:pt x="11400" y="13422"/>
                    <a:pt x="11574" y="13466"/>
                    <a:pt x="11673" y="13561"/>
                  </a:cubicBezTo>
                  <a:cubicBezTo>
                    <a:pt x="11858" y="13655"/>
                    <a:pt x="12044" y="13699"/>
                    <a:pt x="12044" y="13838"/>
                  </a:cubicBezTo>
                  <a:cubicBezTo>
                    <a:pt x="12131" y="13982"/>
                    <a:pt x="12044" y="14077"/>
                    <a:pt x="12044" y="14165"/>
                  </a:cubicBezTo>
                  <a:cubicBezTo>
                    <a:pt x="12044" y="14310"/>
                    <a:pt x="12217" y="14354"/>
                    <a:pt x="12217" y="14492"/>
                  </a:cubicBezTo>
                  <a:cubicBezTo>
                    <a:pt x="12217" y="14776"/>
                    <a:pt x="12217" y="15009"/>
                    <a:pt x="12217" y="15242"/>
                  </a:cubicBezTo>
                  <a:cubicBezTo>
                    <a:pt x="12403" y="15242"/>
                    <a:pt x="12502" y="15242"/>
                    <a:pt x="12675" y="15242"/>
                  </a:cubicBezTo>
                  <a:cubicBezTo>
                    <a:pt x="12589" y="15197"/>
                    <a:pt x="12675" y="15197"/>
                    <a:pt x="12675" y="15147"/>
                  </a:cubicBezTo>
                  <a:cubicBezTo>
                    <a:pt x="12960" y="15242"/>
                    <a:pt x="13146" y="15292"/>
                    <a:pt x="13047" y="15474"/>
                  </a:cubicBezTo>
                  <a:cubicBezTo>
                    <a:pt x="12774" y="15474"/>
                    <a:pt x="12589" y="15430"/>
                    <a:pt x="12316" y="15386"/>
                  </a:cubicBezTo>
                  <a:cubicBezTo>
                    <a:pt x="11945" y="15386"/>
                    <a:pt x="11759" y="15430"/>
                    <a:pt x="11759" y="15242"/>
                  </a:cubicBezTo>
                  <a:cubicBezTo>
                    <a:pt x="11759" y="15103"/>
                    <a:pt x="11759" y="15009"/>
                    <a:pt x="11858" y="14870"/>
                  </a:cubicBezTo>
                  <a:cubicBezTo>
                    <a:pt x="11858" y="14826"/>
                    <a:pt x="12044" y="14681"/>
                    <a:pt x="12044" y="14587"/>
                  </a:cubicBezTo>
                  <a:cubicBezTo>
                    <a:pt x="11945" y="14492"/>
                    <a:pt x="11673" y="14587"/>
                    <a:pt x="11574" y="14404"/>
                  </a:cubicBezTo>
                  <a:cubicBezTo>
                    <a:pt x="11574" y="14310"/>
                    <a:pt x="11574" y="14165"/>
                    <a:pt x="11487" y="14077"/>
                  </a:cubicBezTo>
                  <a:cubicBezTo>
                    <a:pt x="11400" y="13932"/>
                    <a:pt x="11400" y="13838"/>
                    <a:pt x="11400" y="13699"/>
                  </a:cubicBezTo>
                  <a:cubicBezTo>
                    <a:pt x="11301" y="13605"/>
                    <a:pt x="11215" y="13561"/>
                    <a:pt x="11116" y="13466"/>
                  </a:cubicBezTo>
                  <a:cubicBezTo>
                    <a:pt x="11029" y="13372"/>
                    <a:pt x="11029" y="13328"/>
                    <a:pt x="10942" y="13277"/>
                  </a:cubicBezTo>
                  <a:cubicBezTo>
                    <a:pt x="10843" y="13233"/>
                    <a:pt x="10757" y="13233"/>
                    <a:pt x="10757" y="13139"/>
                  </a:cubicBezTo>
                  <a:cubicBezTo>
                    <a:pt x="10757" y="13561"/>
                    <a:pt x="11215" y="13838"/>
                    <a:pt x="11215" y="14215"/>
                  </a:cubicBezTo>
                  <a:cubicBezTo>
                    <a:pt x="11301" y="14448"/>
                    <a:pt x="11400" y="14637"/>
                    <a:pt x="11301" y="14870"/>
                  </a:cubicBezTo>
                  <a:cubicBezTo>
                    <a:pt x="11301" y="15059"/>
                    <a:pt x="11301" y="15242"/>
                    <a:pt x="11400" y="15430"/>
                  </a:cubicBezTo>
                  <a:cubicBezTo>
                    <a:pt x="11400" y="15569"/>
                    <a:pt x="11574" y="15707"/>
                    <a:pt x="11673" y="15852"/>
                  </a:cubicBezTo>
                  <a:cubicBezTo>
                    <a:pt x="11858" y="16035"/>
                    <a:pt x="11759" y="16180"/>
                    <a:pt x="11759" y="16368"/>
                  </a:cubicBezTo>
                  <a:cubicBezTo>
                    <a:pt x="11858" y="16507"/>
                    <a:pt x="12044" y="16645"/>
                    <a:pt x="12131" y="16784"/>
                  </a:cubicBezTo>
                  <a:cubicBezTo>
                    <a:pt x="12316" y="16929"/>
                    <a:pt x="12403" y="17111"/>
                    <a:pt x="12502" y="17256"/>
                  </a:cubicBezTo>
                  <a:cubicBezTo>
                    <a:pt x="12589" y="17344"/>
                    <a:pt x="12589" y="17439"/>
                    <a:pt x="12675" y="17533"/>
                  </a:cubicBezTo>
                  <a:cubicBezTo>
                    <a:pt x="12675" y="17577"/>
                    <a:pt x="12675" y="17672"/>
                    <a:pt x="12774" y="17722"/>
                  </a:cubicBezTo>
                  <a:cubicBezTo>
                    <a:pt x="12861" y="17628"/>
                    <a:pt x="12774" y="17577"/>
                    <a:pt x="12774" y="17489"/>
                  </a:cubicBezTo>
                  <a:cubicBezTo>
                    <a:pt x="12774" y="17439"/>
                    <a:pt x="12774" y="17395"/>
                    <a:pt x="12774" y="17300"/>
                  </a:cubicBezTo>
                  <a:cubicBezTo>
                    <a:pt x="12774" y="17256"/>
                    <a:pt x="12774" y="17206"/>
                    <a:pt x="12675" y="17162"/>
                  </a:cubicBezTo>
                  <a:cubicBezTo>
                    <a:pt x="12589" y="17067"/>
                    <a:pt x="12502" y="17017"/>
                    <a:pt x="12502" y="16973"/>
                  </a:cubicBezTo>
                  <a:cubicBezTo>
                    <a:pt x="12502" y="17017"/>
                    <a:pt x="12675" y="17067"/>
                    <a:pt x="12675" y="17111"/>
                  </a:cubicBezTo>
                  <a:cubicBezTo>
                    <a:pt x="12675" y="17162"/>
                    <a:pt x="12774" y="17206"/>
                    <a:pt x="12774" y="17256"/>
                  </a:cubicBezTo>
                  <a:cubicBezTo>
                    <a:pt x="12861" y="17300"/>
                    <a:pt x="12861" y="17344"/>
                    <a:pt x="12861" y="17439"/>
                  </a:cubicBezTo>
                  <a:cubicBezTo>
                    <a:pt x="12960" y="17489"/>
                    <a:pt x="12960" y="17533"/>
                    <a:pt x="12960" y="17628"/>
                  </a:cubicBezTo>
                  <a:cubicBezTo>
                    <a:pt x="12960" y="17672"/>
                    <a:pt x="13047" y="17672"/>
                    <a:pt x="13047" y="17722"/>
                  </a:cubicBezTo>
                  <a:cubicBezTo>
                    <a:pt x="13047" y="17766"/>
                    <a:pt x="12861" y="17766"/>
                    <a:pt x="12861" y="17860"/>
                  </a:cubicBezTo>
                  <a:cubicBezTo>
                    <a:pt x="13047" y="17911"/>
                    <a:pt x="12960" y="18049"/>
                    <a:pt x="13146" y="18144"/>
                  </a:cubicBezTo>
                  <a:cubicBezTo>
                    <a:pt x="13232" y="18049"/>
                    <a:pt x="13319" y="18144"/>
                    <a:pt x="13418" y="18093"/>
                  </a:cubicBezTo>
                  <a:cubicBezTo>
                    <a:pt x="13505" y="18049"/>
                    <a:pt x="13418" y="17955"/>
                    <a:pt x="13604" y="17911"/>
                  </a:cubicBezTo>
                  <a:cubicBezTo>
                    <a:pt x="13789" y="17860"/>
                    <a:pt x="14062" y="18049"/>
                    <a:pt x="14148" y="18144"/>
                  </a:cubicBezTo>
                  <a:cubicBezTo>
                    <a:pt x="13975" y="18188"/>
                    <a:pt x="13690" y="18188"/>
                    <a:pt x="13505" y="18282"/>
                  </a:cubicBezTo>
                  <a:cubicBezTo>
                    <a:pt x="13604" y="18326"/>
                    <a:pt x="13690" y="18377"/>
                    <a:pt x="13789" y="18377"/>
                  </a:cubicBezTo>
                  <a:cubicBezTo>
                    <a:pt x="13690" y="18377"/>
                    <a:pt x="13505" y="18421"/>
                    <a:pt x="13418" y="18377"/>
                  </a:cubicBezTo>
                  <a:cubicBezTo>
                    <a:pt x="13418" y="18471"/>
                    <a:pt x="13604" y="18610"/>
                    <a:pt x="13789" y="18654"/>
                  </a:cubicBezTo>
                  <a:cubicBezTo>
                    <a:pt x="13876" y="18654"/>
                    <a:pt x="14334" y="18654"/>
                    <a:pt x="14433" y="18654"/>
                  </a:cubicBezTo>
                  <a:cubicBezTo>
                    <a:pt x="14433" y="18704"/>
                    <a:pt x="14433" y="18798"/>
                    <a:pt x="14433" y="18843"/>
                  </a:cubicBezTo>
                  <a:cubicBezTo>
                    <a:pt x="14334" y="18798"/>
                    <a:pt x="14247" y="18798"/>
                    <a:pt x="14062" y="18798"/>
                  </a:cubicBezTo>
                  <a:cubicBezTo>
                    <a:pt x="14062" y="19031"/>
                    <a:pt x="14891" y="19403"/>
                    <a:pt x="15077" y="19592"/>
                  </a:cubicBezTo>
                  <a:cubicBezTo>
                    <a:pt x="15535" y="19875"/>
                    <a:pt x="15993" y="20152"/>
                    <a:pt x="16451" y="20435"/>
                  </a:cubicBezTo>
                  <a:cubicBezTo>
                    <a:pt x="16723" y="20574"/>
                    <a:pt x="16822" y="20712"/>
                    <a:pt x="16909" y="20851"/>
                  </a:cubicBezTo>
                  <a:cubicBezTo>
                    <a:pt x="17094" y="21084"/>
                    <a:pt x="17280" y="21084"/>
                    <a:pt x="17651" y="21178"/>
                  </a:cubicBezTo>
                  <a:cubicBezTo>
                    <a:pt x="17825" y="21229"/>
                    <a:pt x="18109" y="21323"/>
                    <a:pt x="18196" y="21461"/>
                  </a:cubicBezTo>
                  <a:cubicBezTo>
                    <a:pt x="18295" y="21506"/>
                    <a:pt x="18382" y="21556"/>
                    <a:pt x="18382" y="21600"/>
                  </a:cubicBezTo>
                  <a:cubicBezTo>
                    <a:pt x="18468" y="21600"/>
                    <a:pt x="18567" y="21556"/>
                    <a:pt x="18567" y="21556"/>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4" name="Shape 2705"/>
            <p:cNvSpPr/>
            <p:nvPr/>
          </p:nvSpPr>
          <p:spPr>
            <a:xfrm>
              <a:off x="4485110" y="3148605"/>
              <a:ext cx="1410267" cy="1073193"/>
            </a:xfrm>
            <a:custGeom>
              <a:avLst/>
              <a:gdLst/>
              <a:ahLst/>
              <a:cxnLst>
                <a:cxn ang="0">
                  <a:pos x="wd2" y="hd2"/>
                </a:cxn>
                <a:cxn ang="5400000">
                  <a:pos x="wd2" y="hd2"/>
                </a:cxn>
                <a:cxn ang="10800000">
                  <a:pos x="wd2" y="hd2"/>
                </a:cxn>
                <a:cxn ang="16200000">
                  <a:pos x="wd2" y="hd2"/>
                </a:cxn>
              </a:cxnLst>
              <a:rect l="0" t="0" r="r" b="b"/>
              <a:pathLst>
                <a:path w="21385" h="21551" extrusionOk="0">
                  <a:moveTo>
                    <a:pt x="2516" y="1632"/>
                  </a:moveTo>
                  <a:cubicBezTo>
                    <a:pt x="2464" y="2015"/>
                    <a:pt x="2806" y="2276"/>
                    <a:pt x="2707" y="2668"/>
                  </a:cubicBezTo>
                  <a:cubicBezTo>
                    <a:pt x="2661" y="3113"/>
                    <a:pt x="3049" y="2921"/>
                    <a:pt x="3102" y="3313"/>
                  </a:cubicBezTo>
                  <a:cubicBezTo>
                    <a:pt x="3148" y="3696"/>
                    <a:pt x="3003" y="4149"/>
                    <a:pt x="3247" y="4410"/>
                  </a:cubicBezTo>
                  <a:cubicBezTo>
                    <a:pt x="3444" y="4602"/>
                    <a:pt x="3786" y="4471"/>
                    <a:pt x="4029" y="4541"/>
                  </a:cubicBezTo>
                  <a:cubicBezTo>
                    <a:pt x="4029" y="4863"/>
                    <a:pt x="4029" y="5125"/>
                    <a:pt x="4076" y="5377"/>
                  </a:cubicBezTo>
                  <a:cubicBezTo>
                    <a:pt x="4174" y="5377"/>
                    <a:pt x="4227" y="5447"/>
                    <a:pt x="4227" y="5638"/>
                  </a:cubicBezTo>
                  <a:cubicBezTo>
                    <a:pt x="4372" y="5638"/>
                    <a:pt x="4569" y="5577"/>
                    <a:pt x="4661" y="5699"/>
                  </a:cubicBezTo>
                  <a:cubicBezTo>
                    <a:pt x="4812" y="5961"/>
                    <a:pt x="4661" y="6091"/>
                    <a:pt x="4516" y="6091"/>
                  </a:cubicBezTo>
                  <a:cubicBezTo>
                    <a:pt x="4128" y="6152"/>
                    <a:pt x="3733" y="5961"/>
                    <a:pt x="3391" y="6091"/>
                  </a:cubicBezTo>
                  <a:cubicBezTo>
                    <a:pt x="3102" y="6222"/>
                    <a:pt x="3247" y="6475"/>
                    <a:pt x="2950" y="6475"/>
                  </a:cubicBezTo>
                  <a:cubicBezTo>
                    <a:pt x="2615" y="6475"/>
                    <a:pt x="2562" y="6806"/>
                    <a:pt x="2707" y="7128"/>
                  </a:cubicBezTo>
                  <a:cubicBezTo>
                    <a:pt x="2904" y="7189"/>
                    <a:pt x="3102" y="7389"/>
                    <a:pt x="3345" y="7389"/>
                  </a:cubicBezTo>
                  <a:cubicBezTo>
                    <a:pt x="3490" y="7450"/>
                    <a:pt x="3635" y="7389"/>
                    <a:pt x="3687" y="7642"/>
                  </a:cubicBezTo>
                  <a:cubicBezTo>
                    <a:pt x="3687" y="7772"/>
                    <a:pt x="3832" y="8095"/>
                    <a:pt x="3687" y="8225"/>
                  </a:cubicBezTo>
                  <a:cubicBezTo>
                    <a:pt x="3490" y="8417"/>
                    <a:pt x="3200" y="8547"/>
                    <a:pt x="2950" y="8547"/>
                  </a:cubicBezTo>
                  <a:cubicBezTo>
                    <a:pt x="3102" y="9000"/>
                    <a:pt x="3391" y="9070"/>
                    <a:pt x="3536" y="9453"/>
                  </a:cubicBezTo>
                  <a:cubicBezTo>
                    <a:pt x="3635" y="9654"/>
                    <a:pt x="3589" y="9845"/>
                    <a:pt x="3733" y="9976"/>
                  </a:cubicBezTo>
                  <a:cubicBezTo>
                    <a:pt x="3832" y="10098"/>
                    <a:pt x="3931" y="10167"/>
                    <a:pt x="4029" y="10228"/>
                  </a:cubicBezTo>
                  <a:cubicBezTo>
                    <a:pt x="4470" y="10490"/>
                    <a:pt x="4760" y="10943"/>
                    <a:pt x="5247" y="11073"/>
                  </a:cubicBezTo>
                  <a:cubicBezTo>
                    <a:pt x="5740" y="11265"/>
                    <a:pt x="5740" y="12040"/>
                    <a:pt x="5155" y="11979"/>
                  </a:cubicBezTo>
                  <a:cubicBezTo>
                    <a:pt x="4905" y="11909"/>
                    <a:pt x="4569" y="11587"/>
                    <a:pt x="4319" y="11848"/>
                  </a:cubicBezTo>
                  <a:cubicBezTo>
                    <a:pt x="4128" y="11979"/>
                    <a:pt x="4128" y="12171"/>
                    <a:pt x="3878" y="12171"/>
                  </a:cubicBezTo>
                  <a:cubicBezTo>
                    <a:pt x="3931" y="11718"/>
                    <a:pt x="3391" y="11587"/>
                    <a:pt x="3293" y="11979"/>
                  </a:cubicBezTo>
                  <a:cubicBezTo>
                    <a:pt x="3293" y="12171"/>
                    <a:pt x="3293" y="12362"/>
                    <a:pt x="3148" y="12493"/>
                  </a:cubicBezTo>
                  <a:cubicBezTo>
                    <a:pt x="3003" y="12563"/>
                    <a:pt x="2806" y="12563"/>
                    <a:pt x="2760" y="12754"/>
                  </a:cubicBezTo>
                  <a:cubicBezTo>
                    <a:pt x="2418" y="12815"/>
                    <a:pt x="2319" y="13268"/>
                    <a:pt x="2174" y="13590"/>
                  </a:cubicBezTo>
                  <a:cubicBezTo>
                    <a:pt x="2023" y="13921"/>
                    <a:pt x="1681" y="13921"/>
                    <a:pt x="1437" y="14043"/>
                  </a:cubicBezTo>
                  <a:cubicBezTo>
                    <a:pt x="1148" y="14305"/>
                    <a:pt x="950" y="14566"/>
                    <a:pt x="608" y="14696"/>
                  </a:cubicBezTo>
                  <a:cubicBezTo>
                    <a:pt x="312" y="14757"/>
                    <a:pt x="167" y="15080"/>
                    <a:pt x="69" y="15402"/>
                  </a:cubicBezTo>
                  <a:cubicBezTo>
                    <a:pt x="-30" y="15925"/>
                    <a:pt x="-30" y="16308"/>
                    <a:pt x="121" y="16761"/>
                  </a:cubicBezTo>
                  <a:cubicBezTo>
                    <a:pt x="213" y="17153"/>
                    <a:pt x="121" y="17606"/>
                    <a:pt x="463" y="17928"/>
                  </a:cubicBezTo>
                  <a:cubicBezTo>
                    <a:pt x="707" y="18189"/>
                    <a:pt x="904" y="18381"/>
                    <a:pt x="904" y="18895"/>
                  </a:cubicBezTo>
                  <a:cubicBezTo>
                    <a:pt x="852" y="19347"/>
                    <a:pt x="608" y="19478"/>
                    <a:pt x="312" y="19548"/>
                  </a:cubicBezTo>
                  <a:lnTo>
                    <a:pt x="312" y="19609"/>
                  </a:lnTo>
                  <a:cubicBezTo>
                    <a:pt x="510" y="19670"/>
                    <a:pt x="654" y="19739"/>
                    <a:pt x="753" y="19739"/>
                  </a:cubicBezTo>
                  <a:cubicBezTo>
                    <a:pt x="1148" y="20123"/>
                    <a:pt x="1832" y="20001"/>
                    <a:pt x="2266" y="20062"/>
                  </a:cubicBezTo>
                  <a:cubicBezTo>
                    <a:pt x="2707" y="20062"/>
                    <a:pt x="3003" y="20192"/>
                    <a:pt x="3049" y="19548"/>
                  </a:cubicBezTo>
                  <a:cubicBezTo>
                    <a:pt x="3391" y="19478"/>
                    <a:pt x="3490" y="19870"/>
                    <a:pt x="3635" y="20253"/>
                  </a:cubicBezTo>
                  <a:cubicBezTo>
                    <a:pt x="3786" y="20645"/>
                    <a:pt x="4174" y="20123"/>
                    <a:pt x="4372" y="20062"/>
                  </a:cubicBezTo>
                  <a:cubicBezTo>
                    <a:pt x="4760" y="19931"/>
                    <a:pt x="4714" y="20576"/>
                    <a:pt x="4714" y="20906"/>
                  </a:cubicBezTo>
                  <a:cubicBezTo>
                    <a:pt x="4760" y="21481"/>
                    <a:pt x="5398" y="21551"/>
                    <a:pt x="5740" y="21551"/>
                  </a:cubicBezTo>
                  <a:cubicBezTo>
                    <a:pt x="5786" y="21359"/>
                    <a:pt x="5786" y="21159"/>
                    <a:pt x="5786" y="20967"/>
                  </a:cubicBezTo>
                  <a:cubicBezTo>
                    <a:pt x="5984" y="20967"/>
                    <a:pt x="6227" y="21037"/>
                    <a:pt x="6326" y="20776"/>
                  </a:cubicBezTo>
                  <a:cubicBezTo>
                    <a:pt x="6424" y="20576"/>
                    <a:pt x="6372" y="20323"/>
                    <a:pt x="6668" y="20253"/>
                  </a:cubicBezTo>
                  <a:cubicBezTo>
                    <a:pt x="7010" y="20192"/>
                    <a:pt x="7010" y="20906"/>
                    <a:pt x="7299" y="21098"/>
                  </a:cubicBezTo>
                  <a:cubicBezTo>
                    <a:pt x="7398" y="21159"/>
                    <a:pt x="7549" y="21229"/>
                    <a:pt x="7642" y="21229"/>
                  </a:cubicBezTo>
                  <a:cubicBezTo>
                    <a:pt x="7793" y="21159"/>
                    <a:pt x="7793" y="20906"/>
                    <a:pt x="7938" y="20837"/>
                  </a:cubicBezTo>
                  <a:cubicBezTo>
                    <a:pt x="8135" y="20776"/>
                    <a:pt x="8569" y="20906"/>
                    <a:pt x="8569" y="20445"/>
                  </a:cubicBezTo>
                  <a:cubicBezTo>
                    <a:pt x="8911" y="20192"/>
                    <a:pt x="9253" y="20323"/>
                    <a:pt x="9648" y="20253"/>
                  </a:cubicBezTo>
                  <a:cubicBezTo>
                    <a:pt x="9747" y="20192"/>
                    <a:pt x="9793" y="20001"/>
                    <a:pt x="9793" y="19870"/>
                  </a:cubicBezTo>
                  <a:cubicBezTo>
                    <a:pt x="9846" y="19739"/>
                    <a:pt x="9892" y="19739"/>
                    <a:pt x="10036" y="19739"/>
                  </a:cubicBezTo>
                  <a:cubicBezTo>
                    <a:pt x="10135" y="19670"/>
                    <a:pt x="10234" y="19670"/>
                    <a:pt x="10234" y="19478"/>
                  </a:cubicBezTo>
                  <a:cubicBezTo>
                    <a:pt x="10280" y="19417"/>
                    <a:pt x="10280" y="19347"/>
                    <a:pt x="10280" y="19217"/>
                  </a:cubicBezTo>
                  <a:cubicBezTo>
                    <a:pt x="10280" y="19025"/>
                    <a:pt x="10431" y="19025"/>
                    <a:pt x="10477" y="18895"/>
                  </a:cubicBezTo>
                  <a:cubicBezTo>
                    <a:pt x="10523" y="18703"/>
                    <a:pt x="10379" y="18442"/>
                    <a:pt x="10576" y="18311"/>
                  </a:cubicBezTo>
                  <a:cubicBezTo>
                    <a:pt x="10675" y="18250"/>
                    <a:pt x="10918" y="18311"/>
                    <a:pt x="11063" y="18381"/>
                  </a:cubicBezTo>
                  <a:cubicBezTo>
                    <a:pt x="11063" y="18895"/>
                    <a:pt x="11747" y="18511"/>
                    <a:pt x="11944" y="18442"/>
                  </a:cubicBezTo>
                  <a:cubicBezTo>
                    <a:pt x="11990" y="18511"/>
                    <a:pt x="11990" y="18511"/>
                    <a:pt x="11990" y="18572"/>
                  </a:cubicBezTo>
                  <a:cubicBezTo>
                    <a:pt x="12043" y="18773"/>
                    <a:pt x="12188" y="18834"/>
                    <a:pt x="12287" y="18964"/>
                  </a:cubicBezTo>
                  <a:cubicBezTo>
                    <a:pt x="12477" y="19217"/>
                    <a:pt x="12333" y="19609"/>
                    <a:pt x="12333" y="19870"/>
                  </a:cubicBezTo>
                  <a:cubicBezTo>
                    <a:pt x="12675" y="20001"/>
                    <a:pt x="13017" y="19417"/>
                    <a:pt x="13017" y="20123"/>
                  </a:cubicBezTo>
                  <a:cubicBezTo>
                    <a:pt x="13069" y="20323"/>
                    <a:pt x="12971" y="20645"/>
                    <a:pt x="13069" y="20837"/>
                  </a:cubicBezTo>
                  <a:cubicBezTo>
                    <a:pt x="13168" y="20967"/>
                    <a:pt x="13458" y="20706"/>
                    <a:pt x="13458" y="21037"/>
                  </a:cubicBezTo>
                  <a:cubicBezTo>
                    <a:pt x="13898" y="21159"/>
                    <a:pt x="13800" y="20445"/>
                    <a:pt x="13898" y="20123"/>
                  </a:cubicBezTo>
                  <a:cubicBezTo>
                    <a:pt x="13945" y="20001"/>
                    <a:pt x="14043" y="20001"/>
                    <a:pt x="14142" y="19931"/>
                  </a:cubicBezTo>
                  <a:cubicBezTo>
                    <a:pt x="14188" y="19800"/>
                    <a:pt x="14142" y="19670"/>
                    <a:pt x="14241" y="19609"/>
                  </a:cubicBezTo>
                  <a:cubicBezTo>
                    <a:pt x="14438" y="19417"/>
                    <a:pt x="14530" y="19800"/>
                    <a:pt x="14530" y="20001"/>
                  </a:cubicBezTo>
                  <a:cubicBezTo>
                    <a:pt x="14727" y="20062"/>
                    <a:pt x="15070" y="19800"/>
                    <a:pt x="15070" y="19478"/>
                  </a:cubicBezTo>
                  <a:cubicBezTo>
                    <a:pt x="15313" y="19478"/>
                    <a:pt x="15412" y="20062"/>
                    <a:pt x="15708" y="19870"/>
                  </a:cubicBezTo>
                  <a:cubicBezTo>
                    <a:pt x="15754" y="19670"/>
                    <a:pt x="15609" y="19478"/>
                    <a:pt x="15800" y="19347"/>
                  </a:cubicBezTo>
                  <a:cubicBezTo>
                    <a:pt x="15899" y="19286"/>
                    <a:pt x="16096" y="19417"/>
                    <a:pt x="16142" y="19286"/>
                  </a:cubicBezTo>
                  <a:cubicBezTo>
                    <a:pt x="16241" y="19025"/>
                    <a:pt x="16241" y="18572"/>
                    <a:pt x="16241" y="18311"/>
                  </a:cubicBezTo>
                  <a:cubicBezTo>
                    <a:pt x="16241" y="17989"/>
                    <a:pt x="16491" y="18058"/>
                    <a:pt x="16537" y="17797"/>
                  </a:cubicBezTo>
                  <a:cubicBezTo>
                    <a:pt x="16682" y="17344"/>
                    <a:pt x="16293" y="16569"/>
                    <a:pt x="16879" y="16508"/>
                  </a:cubicBezTo>
                  <a:cubicBezTo>
                    <a:pt x="17168" y="16438"/>
                    <a:pt x="17221" y="15794"/>
                    <a:pt x="17320" y="15472"/>
                  </a:cubicBezTo>
                  <a:cubicBezTo>
                    <a:pt x="17563" y="15472"/>
                    <a:pt x="17807" y="15472"/>
                    <a:pt x="18050" y="15472"/>
                  </a:cubicBezTo>
                  <a:cubicBezTo>
                    <a:pt x="18103" y="15341"/>
                    <a:pt x="18004" y="15080"/>
                    <a:pt x="18195" y="15080"/>
                  </a:cubicBezTo>
                  <a:cubicBezTo>
                    <a:pt x="18195" y="15080"/>
                    <a:pt x="18195" y="14696"/>
                    <a:pt x="18247" y="14696"/>
                  </a:cubicBezTo>
                  <a:cubicBezTo>
                    <a:pt x="18537" y="14627"/>
                    <a:pt x="18833" y="14757"/>
                    <a:pt x="19076" y="15019"/>
                  </a:cubicBezTo>
                  <a:cubicBezTo>
                    <a:pt x="19122" y="15080"/>
                    <a:pt x="19366" y="15149"/>
                    <a:pt x="19563" y="15210"/>
                  </a:cubicBezTo>
                  <a:cubicBezTo>
                    <a:pt x="19616" y="15019"/>
                    <a:pt x="19859" y="14888"/>
                    <a:pt x="19958" y="14696"/>
                  </a:cubicBezTo>
                  <a:cubicBezTo>
                    <a:pt x="19761" y="14566"/>
                    <a:pt x="19419" y="13660"/>
                    <a:pt x="19465" y="13399"/>
                  </a:cubicBezTo>
                  <a:cubicBezTo>
                    <a:pt x="19616" y="13399"/>
                    <a:pt x="19761" y="13399"/>
                    <a:pt x="19905" y="13399"/>
                  </a:cubicBezTo>
                  <a:cubicBezTo>
                    <a:pt x="19905" y="13137"/>
                    <a:pt x="19958" y="12815"/>
                    <a:pt x="20201" y="12754"/>
                  </a:cubicBezTo>
                  <a:cubicBezTo>
                    <a:pt x="20399" y="12754"/>
                    <a:pt x="20491" y="13076"/>
                    <a:pt x="20688" y="13016"/>
                  </a:cubicBezTo>
                  <a:cubicBezTo>
                    <a:pt x="20642" y="12301"/>
                    <a:pt x="20642" y="11396"/>
                    <a:pt x="19958" y="11326"/>
                  </a:cubicBezTo>
                  <a:cubicBezTo>
                    <a:pt x="19905" y="11004"/>
                    <a:pt x="19616" y="11004"/>
                    <a:pt x="19517" y="10751"/>
                  </a:cubicBezTo>
                  <a:cubicBezTo>
                    <a:pt x="19419" y="10359"/>
                    <a:pt x="19715" y="9906"/>
                    <a:pt x="19715" y="9523"/>
                  </a:cubicBezTo>
                  <a:cubicBezTo>
                    <a:pt x="19859" y="9584"/>
                    <a:pt x="20004" y="9584"/>
                    <a:pt x="20149" y="9584"/>
                  </a:cubicBezTo>
                  <a:cubicBezTo>
                    <a:pt x="20149" y="9392"/>
                    <a:pt x="20201" y="9192"/>
                    <a:pt x="20300" y="9070"/>
                  </a:cubicBezTo>
                  <a:cubicBezTo>
                    <a:pt x="20346" y="8939"/>
                    <a:pt x="20590" y="8939"/>
                    <a:pt x="20642" y="8809"/>
                  </a:cubicBezTo>
                  <a:cubicBezTo>
                    <a:pt x="20734" y="8617"/>
                    <a:pt x="20734" y="8417"/>
                    <a:pt x="20932" y="8286"/>
                  </a:cubicBezTo>
                  <a:cubicBezTo>
                    <a:pt x="21030" y="8225"/>
                    <a:pt x="21175" y="8164"/>
                    <a:pt x="21274" y="8034"/>
                  </a:cubicBezTo>
                  <a:cubicBezTo>
                    <a:pt x="21570" y="7581"/>
                    <a:pt x="21175" y="7058"/>
                    <a:pt x="21228" y="6544"/>
                  </a:cubicBezTo>
                  <a:cubicBezTo>
                    <a:pt x="21228" y="6283"/>
                    <a:pt x="21327" y="5900"/>
                    <a:pt x="21077" y="5769"/>
                  </a:cubicBezTo>
                  <a:cubicBezTo>
                    <a:pt x="21030" y="6030"/>
                    <a:pt x="20984" y="6091"/>
                    <a:pt x="20642" y="6091"/>
                  </a:cubicBezTo>
                  <a:cubicBezTo>
                    <a:pt x="20688" y="6030"/>
                    <a:pt x="20642" y="5900"/>
                    <a:pt x="20642" y="5900"/>
                  </a:cubicBezTo>
                  <a:cubicBezTo>
                    <a:pt x="20544" y="6030"/>
                    <a:pt x="20544" y="6283"/>
                    <a:pt x="20491" y="6475"/>
                  </a:cubicBezTo>
                  <a:cubicBezTo>
                    <a:pt x="20491" y="6675"/>
                    <a:pt x="20399" y="6936"/>
                    <a:pt x="20346" y="7128"/>
                  </a:cubicBezTo>
                  <a:cubicBezTo>
                    <a:pt x="20201" y="7189"/>
                    <a:pt x="19905" y="6475"/>
                    <a:pt x="19715" y="6414"/>
                  </a:cubicBezTo>
                  <a:cubicBezTo>
                    <a:pt x="19715" y="6475"/>
                    <a:pt x="19662" y="6544"/>
                    <a:pt x="19662" y="6605"/>
                  </a:cubicBezTo>
                  <a:cubicBezTo>
                    <a:pt x="19662" y="6605"/>
                    <a:pt x="18879" y="6806"/>
                    <a:pt x="18833" y="6806"/>
                  </a:cubicBezTo>
                  <a:cubicBezTo>
                    <a:pt x="18734" y="6866"/>
                    <a:pt x="18688" y="6936"/>
                    <a:pt x="18590" y="6936"/>
                  </a:cubicBezTo>
                  <a:cubicBezTo>
                    <a:pt x="18293" y="7058"/>
                    <a:pt x="18050" y="6736"/>
                    <a:pt x="17754" y="6806"/>
                  </a:cubicBezTo>
                  <a:cubicBezTo>
                    <a:pt x="17511" y="6866"/>
                    <a:pt x="17662" y="7258"/>
                    <a:pt x="17464" y="7389"/>
                  </a:cubicBezTo>
                  <a:cubicBezTo>
                    <a:pt x="17320" y="7450"/>
                    <a:pt x="17168" y="7058"/>
                    <a:pt x="16978" y="7128"/>
                  </a:cubicBezTo>
                  <a:cubicBezTo>
                    <a:pt x="16978" y="7058"/>
                    <a:pt x="16925" y="6997"/>
                    <a:pt x="16925" y="6936"/>
                  </a:cubicBezTo>
                  <a:cubicBezTo>
                    <a:pt x="16826" y="6866"/>
                    <a:pt x="16635" y="6936"/>
                    <a:pt x="16491" y="6866"/>
                  </a:cubicBezTo>
                  <a:cubicBezTo>
                    <a:pt x="16491" y="6544"/>
                    <a:pt x="16438" y="6091"/>
                    <a:pt x="16339" y="5769"/>
                  </a:cubicBezTo>
                  <a:cubicBezTo>
                    <a:pt x="16195" y="5830"/>
                    <a:pt x="16195" y="6030"/>
                    <a:pt x="16096" y="6152"/>
                  </a:cubicBezTo>
                  <a:cubicBezTo>
                    <a:pt x="15997" y="6222"/>
                    <a:pt x="15951" y="6152"/>
                    <a:pt x="15899" y="6152"/>
                  </a:cubicBezTo>
                  <a:cubicBezTo>
                    <a:pt x="15800" y="6222"/>
                    <a:pt x="15800" y="6283"/>
                    <a:pt x="15754" y="6353"/>
                  </a:cubicBezTo>
                  <a:cubicBezTo>
                    <a:pt x="15510" y="6675"/>
                    <a:pt x="15366" y="6866"/>
                    <a:pt x="14971" y="6736"/>
                  </a:cubicBezTo>
                  <a:cubicBezTo>
                    <a:pt x="14971" y="6866"/>
                    <a:pt x="14925" y="6866"/>
                    <a:pt x="14872" y="6936"/>
                  </a:cubicBezTo>
                  <a:cubicBezTo>
                    <a:pt x="14780" y="6936"/>
                    <a:pt x="14629" y="6605"/>
                    <a:pt x="14530" y="6544"/>
                  </a:cubicBezTo>
                  <a:cubicBezTo>
                    <a:pt x="14385" y="6353"/>
                    <a:pt x="14188" y="6283"/>
                    <a:pt x="14043" y="6152"/>
                  </a:cubicBezTo>
                  <a:cubicBezTo>
                    <a:pt x="13945" y="6152"/>
                    <a:pt x="13945" y="6091"/>
                    <a:pt x="13800" y="6030"/>
                  </a:cubicBezTo>
                  <a:cubicBezTo>
                    <a:pt x="13701" y="5961"/>
                    <a:pt x="13602" y="5961"/>
                    <a:pt x="13504" y="5961"/>
                  </a:cubicBezTo>
                  <a:cubicBezTo>
                    <a:pt x="13359" y="5900"/>
                    <a:pt x="13017" y="5577"/>
                    <a:pt x="12971" y="5769"/>
                  </a:cubicBezTo>
                  <a:cubicBezTo>
                    <a:pt x="12727" y="5900"/>
                    <a:pt x="12530" y="5830"/>
                    <a:pt x="12333" y="5699"/>
                  </a:cubicBezTo>
                  <a:cubicBezTo>
                    <a:pt x="12188" y="5577"/>
                    <a:pt x="12089" y="5447"/>
                    <a:pt x="11892" y="5447"/>
                  </a:cubicBezTo>
                  <a:cubicBezTo>
                    <a:pt x="11747" y="5447"/>
                    <a:pt x="11747" y="5508"/>
                    <a:pt x="11648" y="5638"/>
                  </a:cubicBezTo>
                  <a:cubicBezTo>
                    <a:pt x="11550" y="5699"/>
                    <a:pt x="11504" y="5769"/>
                    <a:pt x="11405" y="5830"/>
                  </a:cubicBezTo>
                  <a:cubicBezTo>
                    <a:pt x="11359" y="5900"/>
                    <a:pt x="11161" y="6091"/>
                    <a:pt x="11115" y="6091"/>
                  </a:cubicBezTo>
                  <a:cubicBezTo>
                    <a:pt x="11017" y="6091"/>
                    <a:pt x="10964" y="5830"/>
                    <a:pt x="10865" y="5769"/>
                  </a:cubicBezTo>
                  <a:cubicBezTo>
                    <a:pt x="10773" y="5699"/>
                    <a:pt x="10622" y="5638"/>
                    <a:pt x="10523" y="5638"/>
                  </a:cubicBezTo>
                  <a:cubicBezTo>
                    <a:pt x="10477" y="5125"/>
                    <a:pt x="10523" y="4672"/>
                    <a:pt x="10523" y="4149"/>
                  </a:cubicBezTo>
                  <a:cubicBezTo>
                    <a:pt x="10332" y="4149"/>
                    <a:pt x="10089" y="4088"/>
                    <a:pt x="9892" y="4219"/>
                  </a:cubicBezTo>
                  <a:cubicBezTo>
                    <a:pt x="9793" y="4280"/>
                    <a:pt x="9405" y="4602"/>
                    <a:pt x="9352" y="4733"/>
                  </a:cubicBezTo>
                  <a:cubicBezTo>
                    <a:pt x="9161" y="4863"/>
                    <a:pt x="9207" y="4994"/>
                    <a:pt x="8911" y="4994"/>
                  </a:cubicBezTo>
                  <a:cubicBezTo>
                    <a:pt x="8767" y="4994"/>
                    <a:pt x="8569" y="4994"/>
                    <a:pt x="8424" y="4802"/>
                  </a:cubicBezTo>
                  <a:cubicBezTo>
                    <a:pt x="8326" y="4602"/>
                    <a:pt x="8424" y="4341"/>
                    <a:pt x="8227" y="4219"/>
                  </a:cubicBezTo>
                  <a:cubicBezTo>
                    <a:pt x="8135" y="4149"/>
                    <a:pt x="7839" y="4219"/>
                    <a:pt x="7740" y="4219"/>
                  </a:cubicBezTo>
                  <a:cubicBezTo>
                    <a:pt x="7642" y="3766"/>
                    <a:pt x="7398" y="3635"/>
                    <a:pt x="7155" y="3444"/>
                  </a:cubicBezTo>
                  <a:cubicBezTo>
                    <a:pt x="6859" y="3243"/>
                    <a:pt x="6523" y="3444"/>
                    <a:pt x="6181" y="3313"/>
                  </a:cubicBezTo>
                  <a:cubicBezTo>
                    <a:pt x="5740" y="3182"/>
                    <a:pt x="5885" y="2790"/>
                    <a:pt x="6030" y="2407"/>
                  </a:cubicBezTo>
                  <a:cubicBezTo>
                    <a:pt x="6082" y="2207"/>
                    <a:pt x="6082" y="2015"/>
                    <a:pt x="6082" y="1824"/>
                  </a:cubicBezTo>
                  <a:cubicBezTo>
                    <a:pt x="6030" y="1562"/>
                    <a:pt x="5984" y="1371"/>
                    <a:pt x="5937" y="1109"/>
                  </a:cubicBezTo>
                  <a:cubicBezTo>
                    <a:pt x="5490" y="979"/>
                    <a:pt x="4760" y="1240"/>
                    <a:pt x="4418" y="656"/>
                  </a:cubicBezTo>
                  <a:cubicBezTo>
                    <a:pt x="4372" y="596"/>
                    <a:pt x="4372" y="404"/>
                    <a:pt x="4273" y="273"/>
                  </a:cubicBezTo>
                  <a:cubicBezTo>
                    <a:pt x="4227" y="204"/>
                    <a:pt x="4076" y="273"/>
                    <a:pt x="3931" y="204"/>
                  </a:cubicBezTo>
                  <a:cubicBezTo>
                    <a:pt x="3786" y="143"/>
                    <a:pt x="3786" y="-49"/>
                    <a:pt x="3589" y="12"/>
                  </a:cubicBezTo>
                  <a:cubicBezTo>
                    <a:pt x="3490" y="273"/>
                    <a:pt x="3589" y="334"/>
                    <a:pt x="3345" y="404"/>
                  </a:cubicBezTo>
                  <a:cubicBezTo>
                    <a:pt x="3049" y="404"/>
                    <a:pt x="2858" y="404"/>
                    <a:pt x="2615" y="596"/>
                  </a:cubicBezTo>
                  <a:cubicBezTo>
                    <a:pt x="2516" y="596"/>
                    <a:pt x="2418" y="726"/>
                    <a:pt x="2319" y="787"/>
                  </a:cubicBezTo>
                  <a:cubicBezTo>
                    <a:pt x="2266" y="787"/>
                    <a:pt x="2220" y="787"/>
                    <a:pt x="2121" y="787"/>
                  </a:cubicBezTo>
                  <a:cubicBezTo>
                    <a:pt x="2174" y="1179"/>
                    <a:pt x="2266" y="1632"/>
                    <a:pt x="2516" y="1632"/>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5" name="Shape 2706"/>
            <p:cNvSpPr/>
            <p:nvPr/>
          </p:nvSpPr>
          <p:spPr>
            <a:xfrm>
              <a:off x="1836091" y="1474566"/>
              <a:ext cx="865628" cy="953765"/>
            </a:xfrm>
            <a:custGeom>
              <a:avLst/>
              <a:gdLst/>
              <a:ahLst/>
              <a:cxnLst>
                <a:cxn ang="0">
                  <a:pos x="wd2" y="hd2"/>
                </a:cxn>
                <a:cxn ang="5400000">
                  <a:pos x="wd2" y="hd2"/>
                </a:cxn>
                <a:cxn ang="10800000">
                  <a:pos x="wd2" y="hd2"/>
                </a:cxn>
                <a:cxn ang="16200000">
                  <a:pos x="wd2" y="hd2"/>
                </a:cxn>
              </a:cxnLst>
              <a:rect l="0" t="0" r="r" b="b"/>
              <a:pathLst>
                <a:path w="21496" h="21481" extrusionOk="0">
                  <a:moveTo>
                    <a:pt x="560" y="17332"/>
                  </a:moveTo>
                  <a:cubicBezTo>
                    <a:pt x="560" y="17625"/>
                    <a:pt x="1207" y="17557"/>
                    <a:pt x="1444" y="17557"/>
                  </a:cubicBezTo>
                  <a:cubicBezTo>
                    <a:pt x="1928" y="17557"/>
                    <a:pt x="2241" y="17625"/>
                    <a:pt x="2726" y="17771"/>
                  </a:cubicBezTo>
                  <a:cubicBezTo>
                    <a:pt x="3124" y="17918"/>
                    <a:pt x="3598" y="17840"/>
                    <a:pt x="4083" y="17918"/>
                  </a:cubicBezTo>
                  <a:cubicBezTo>
                    <a:pt x="4083" y="17693"/>
                    <a:pt x="4083" y="17479"/>
                    <a:pt x="4083" y="17410"/>
                  </a:cubicBezTo>
                  <a:cubicBezTo>
                    <a:pt x="4083" y="17479"/>
                    <a:pt x="4083" y="17693"/>
                    <a:pt x="4083" y="17918"/>
                  </a:cubicBezTo>
                  <a:cubicBezTo>
                    <a:pt x="4083" y="17918"/>
                    <a:pt x="4158" y="17918"/>
                    <a:pt x="4245" y="17918"/>
                  </a:cubicBezTo>
                  <a:cubicBezTo>
                    <a:pt x="4719" y="17986"/>
                    <a:pt x="5128" y="18494"/>
                    <a:pt x="5677" y="18201"/>
                  </a:cubicBezTo>
                  <a:cubicBezTo>
                    <a:pt x="5677" y="18064"/>
                    <a:pt x="5839" y="18064"/>
                    <a:pt x="5925" y="17918"/>
                  </a:cubicBezTo>
                  <a:cubicBezTo>
                    <a:pt x="6485" y="17918"/>
                    <a:pt x="7444" y="17918"/>
                    <a:pt x="7843" y="18425"/>
                  </a:cubicBezTo>
                  <a:cubicBezTo>
                    <a:pt x="8403" y="19294"/>
                    <a:pt x="8403" y="18279"/>
                    <a:pt x="8802" y="18640"/>
                  </a:cubicBezTo>
                  <a:cubicBezTo>
                    <a:pt x="8802" y="18708"/>
                    <a:pt x="8640" y="19948"/>
                    <a:pt x="9125" y="19509"/>
                  </a:cubicBezTo>
                  <a:cubicBezTo>
                    <a:pt x="9200" y="19440"/>
                    <a:pt x="9125" y="19294"/>
                    <a:pt x="9286" y="19294"/>
                  </a:cubicBezTo>
                  <a:cubicBezTo>
                    <a:pt x="9523" y="19294"/>
                    <a:pt x="9437" y="19577"/>
                    <a:pt x="9437" y="19655"/>
                  </a:cubicBezTo>
                  <a:cubicBezTo>
                    <a:pt x="9437" y="20016"/>
                    <a:pt x="8963" y="20231"/>
                    <a:pt x="8877" y="20592"/>
                  </a:cubicBezTo>
                  <a:cubicBezTo>
                    <a:pt x="8877" y="20670"/>
                    <a:pt x="9200" y="20817"/>
                    <a:pt x="9286" y="20885"/>
                  </a:cubicBezTo>
                  <a:cubicBezTo>
                    <a:pt x="9437" y="21031"/>
                    <a:pt x="9437" y="21246"/>
                    <a:pt x="9523" y="21461"/>
                  </a:cubicBezTo>
                  <a:cubicBezTo>
                    <a:pt x="9922" y="21539"/>
                    <a:pt x="10008" y="21393"/>
                    <a:pt x="10008" y="21031"/>
                  </a:cubicBezTo>
                  <a:cubicBezTo>
                    <a:pt x="10008" y="20670"/>
                    <a:pt x="10568" y="20456"/>
                    <a:pt x="10719" y="20231"/>
                  </a:cubicBezTo>
                  <a:cubicBezTo>
                    <a:pt x="10967" y="19870"/>
                    <a:pt x="11118" y="19509"/>
                    <a:pt x="11603" y="19655"/>
                  </a:cubicBezTo>
                  <a:cubicBezTo>
                    <a:pt x="12001" y="19870"/>
                    <a:pt x="12400" y="19948"/>
                    <a:pt x="12885" y="19948"/>
                  </a:cubicBezTo>
                  <a:cubicBezTo>
                    <a:pt x="12798" y="19362"/>
                    <a:pt x="14317" y="19440"/>
                    <a:pt x="14317" y="20163"/>
                  </a:cubicBezTo>
                  <a:cubicBezTo>
                    <a:pt x="14641" y="20163"/>
                    <a:pt x="14878" y="20163"/>
                    <a:pt x="15125" y="20231"/>
                  </a:cubicBezTo>
                  <a:cubicBezTo>
                    <a:pt x="15524" y="20309"/>
                    <a:pt x="15287" y="20163"/>
                    <a:pt x="15599" y="20016"/>
                  </a:cubicBezTo>
                  <a:cubicBezTo>
                    <a:pt x="15599" y="19948"/>
                    <a:pt x="15686" y="19870"/>
                    <a:pt x="15686" y="19802"/>
                  </a:cubicBezTo>
                  <a:cubicBezTo>
                    <a:pt x="15761" y="19870"/>
                    <a:pt x="15847" y="19870"/>
                    <a:pt x="15847" y="19948"/>
                  </a:cubicBezTo>
                  <a:cubicBezTo>
                    <a:pt x="16009" y="19870"/>
                    <a:pt x="15923" y="19724"/>
                    <a:pt x="16084" y="19655"/>
                  </a:cubicBezTo>
                  <a:cubicBezTo>
                    <a:pt x="16160" y="19577"/>
                    <a:pt x="16407" y="19655"/>
                    <a:pt x="16483" y="19577"/>
                  </a:cubicBezTo>
                  <a:cubicBezTo>
                    <a:pt x="16558" y="19440"/>
                    <a:pt x="16720" y="19362"/>
                    <a:pt x="16720" y="19216"/>
                  </a:cubicBezTo>
                  <a:cubicBezTo>
                    <a:pt x="16321" y="19294"/>
                    <a:pt x="16407" y="18708"/>
                    <a:pt x="16407" y="18494"/>
                  </a:cubicBezTo>
                  <a:cubicBezTo>
                    <a:pt x="16483" y="18347"/>
                    <a:pt x="16558" y="18201"/>
                    <a:pt x="16558" y="18064"/>
                  </a:cubicBezTo>
                  <a:cubicBezTo>
                    <a:pt x="16720" y="17771"/>
                    <a:pt x="16644" y="17410"/>
                    <a:pt x="16720" y="17117"/>
                  </a:cubicBezTo>
                  <a:cubicBezTo>
                    <a:pt x="16968" y="17186"/>
                    <a:pt x="17840" y="17625"/>
                    <a:pt x="17926" y="17264"/>
                  </a:cubicBezTo>
                  <a:cubicBezTo>
                    <a:pt x="17926" y="16825"/>
                    <a:pt x="18325" y="16756"/>
                    <a:pt x="18400" y="17186"/>
                  </a:cubicBezTo>
                  <a:cubicBezTo>
                    <a:pt x="18487" y="17332"/>
                    <a:pt x="18487" y="17557"/>
                    <a:pt x="18562" y="17693"/>
                  </a:cubicBezTo>
                  <a:cubicBezTo>
                    <a:pt x="18799" y="17986"/>
                    <a:pt x="18961" y="17625"/>
                    <a:pt x="19047" y="17557"/>
                  </a:cubicBezTo>
                  <a:cubicBezTo>
                    <a:pt x="19359" y="17332"/>
                    <a:pt x="19521" y="17410"/>
                    <a:pt x="19521" y="17049"/>
                  </a:cubicBezTo>
                  <a:cubicBezTo>
                    <a:pt x="19521" y="16756"/>
                    <a:pt x="19359" y="16678"/>
                    <a:pt x="19047" y="16678"/>
                  </a:cubicBezTo>
                  <a:cubicBezTo>
                    <a:pt x="19047" y="16610"/>
                    <a:pt x="19047" y="16532"/>
                    <a:pt x="19047" y="16532"/>
                  </a:cubicBezTo>
                  <a:cubicBezTo>
                    <a:pt x="19284" y="16532"/>
                    <a:pt x="19359" y="16317"/>
                    <a:pt x="19521" y="16249"/>
                  </a:cubicBezTo>
                  <a:cubicBezTo>
                    <a:pt x="19682" y="16102"/>
                    <a:pt x="19919" y="16102"/>
                    <a:pt x="20167" y="16102"/>
                  </a:cubicBezTo>
                  <a:cubicBezTo>
                    <a:pt x="20167" y="15888"/>
                    <a:pt x="20243" y="15741"/>
                    <a:pt x="20167" y="15527"/>
                  </a:cubicBezTo>
                  <a:cubicBezTo>
                    <a:pt x="19919" y="15527"/>
                    <a:pt x="19919" y="15380"/>
                    <a:pt x="20006" y="15165"/>
                  </a:cubicBezTo>
                  <a:cubicBezTo>
                    <a:pt x="20081" y="15019"/>
                    <a:pt x="20318" y="15019"/>
                    <a:pt x="20480" y="15087"/>
                  </a:cubicBezTo>
                  <a:cubicBezTo>
                    <a:pt x="20480" y="15234"/>
                    <a:pt x="20717" y="15302"/>
                    <a:pt x="20878" y="15302"/>
                  </a:cubicBezTo>
                  <a:cubicBezTo>
                    <a:pt x="21126" y="15380"/>
                    <a:pt x="21126" y="15663"/>
                    <a:pt x="21288" y="15888"/>
                  </a:cubicBezTo>
                  <a:cubicBezTo>
                    <a:pt x="21525" y="15888"/>
                    <a:pt x="21449" y="14873"/>
                    <a:pt x="21449" y="14726"/>
                  </a:cubicBezTo>
                  <a:cubicBezTo>
                    <a:pt x="21449" y="14433"/>
                    <a:pt x="21600" y="14141"/>
                    <a:pt x="21363" y="13926"/>
                  </a:cubicBezTo>
                  <a:cubicBezTo>
                    <a:pt x="21040" y="13779"/>
                    <a:pt x="20878" y="13496"/>
                    <a:pt x="20717" y="13135"/>
                  </a:cubicBezTo>
                  <a:cubicBezTo>
                    <a:pt x="20717" y="13204"/>
                    <a:pt x="20717" y="13204"/>
                    <a:pt x="20641" y="13204"/>
                  </a:cubicBezTo>
                  <a:cubicBezTo>
                    <a:pt x="20641" y="13204"/>
                    <a:pt x="20641" y="13272"/>
                    <a:pt x="20641" y="13204"/>
                  </a:cubicBezTo>
                  <a:cubicBezTo>
                    <a:pt x="20641" y="13272"/>
                    <a:pt x="20641" y="13204"/>
                    <a:pt x="20641" y="13204"/>
                  </a:cubicBezTo>
                  <a:cubicBezTo>
                    <a:pt x="20566" y="13272"/>
                    <a:pt x="20480" y="13272"/>
                    <a:pt x="20480" y="13204"/>
                  </a:cubicBezTo>
                  <a:lnTo>
                    <a:pt x="20243" y="12911"/>
                  </a:lnTo>
                  <a:cubicBezTo>
                    <a:pt x="20167" y="12842"/>
                    <a:pt x="20243" y="12764"/>
                    <a:pt x="20243" y="12628"/>
                  </a:cubicBezTo>
                  <a:cubicBezTo>
                    <a:pt x="20167" y="12550"/>
                    <a:pt x="20006" y="12550"/>
                    <a:pt x="20081" y="12403"/>
                  </a:cubicBezTo>
                  <a:cubicBezTo>
                    <a:pt x="20167" y="12267"/>
                    <a:pt x="20566" y="11388"/>
                    <a:pt x="20803" y="11388"/>
                  </a:cubicBezTo>
                  <a:cubicBezTo>
                    <a:pt x="20803" y="11388"/>
                    <a:pt x="20964" y="11466"/>
                    <a:pt x="21040" y="11534"/>
                  </a:cubicBezTo>
                  <a:cubicBezTo>
                    <a:pt x="21040" y="11534"/>
                    <a:pt x="20964" y="11466"/>
                    <a:pt x="20964" y="11388"/>
                  </a:cubicBezTo>
                  <a:cubicBezTo>
                    <a:pt x="20404" y="11027"/>
                    <a:pt x="19758" y="11173"/>
                    <a:pt x="19359" y="10597"/>
                  </a:cubicBezTo>
                  <a:cubicBezTo>
                    <a:pt x="19208" y="10373"/>
                    <a:pt x="19284" y="10236"/>
                    <a:pt x="19445" y="9944"/>
                  </a:cubicBezTo>
                  <a:cubicBezTo>
                    <a:pt x="19521" y="9797"/>
                    <a:pt x="19359" y="9358"/>
                    <a:pt x="19445" y="9143"/>
                  </a:cubicBezTo>
                  <a:cubicBezTo>
                    <a:pt x="19359" y="9143"/>
                    <a:pt x="19284" y="9143"/>
                    <a:pt x="19284" y="9143"/>
                  </a:cubicBezTo>
                  <a:cubicBezTo>
                    <a:pt x="19284" y="8636"/>
                    <a:pt x="19047" y="8850"/>
                    <a:pt x="18648" y="8782"/>
                  </a:cubicBezTo>
                  <a:cubicBezTo>
                    <a:pt x="18325" y="8704"/>
                    <a:pt x="18163" y="8206"/>
                    <a:pt x="18002" y="7913"/>
                  </a:cubicBezTo>
                  <a:cubicBezTo>
                    <a:pt x="17765" y="7552"/>
                    <a:pt x="17603" y="7621"/>
                    <a:pt x="17517" y="7982"/>
                  </a:cubicBezTo>
                  <a:cubicBezTo>
                    <a:pt x="17366" y="8489"/>
                    <a:pt x="16806" y="8343"/>
                    <a:pt x="16407" y="8274"/>
                  </a:cubicBezTo>
                  <a:cubicBezTo>
                    <a:pt x="16407" y="7913"/>
                    <a:pt x="16483" y="7552"/>
                    <a:pt x="16321" y="7191"/>
                  </a:cubicBezTo>
                  <a:cubicBezTo>
                    <a:pt x="16246" y="6898"/>
                    <a:pt x="16009" y="6605"/>
                    <a:pt x="15761" y="6391"/>
                  </a:cubicBezTo>
                  <a:cubicBezTo>
                    <a:pt x="15599" y="6176"/>
                    <a:pt x="14317" y="4722"/>
                    <a:pt x="15362" y="4936"/>
                  </a:cubicBezTo>
                  <a:cubicBezTo>
                    <a:pt x="15438" y="4722"/>
                    <a:pt x="14802" y="3921"/>
                    <a:pt x="14641" y="3785"/>
                  </a:cubicBezTo>
                  <a:cubicBezTo>
                    <a:pt x="14404" y="3492"/>
                    <a:pt x="13919" y="3414"/>
                    <a:pt x="13606" y="3277"/>
                  </a:cubicBezTo>
                  <a:cubicBezTo>
                    <a:pt x="13359" y="3131"/>
                    <a:pt x="12960" y="3277"/>
                    <a:pt x="12723" y="3053"/>
                  </a:cubicBezTo>
                  <a:cubicBezTo>
                    <a:pt x="12798" y="2906"/>
                    <a:pt x="13046" y="2984"/>
                    <a:pt x="13208" y="2906"/>
                  </a:cubicBezTo>
                  <a:cubicBezTo>
                    <a:pt x="13445" y="2770"/>
                    <a:pt x="13283" y="2477"/>
                    <a:pt x="13283" y="2262"/>
                  </a:cubicBezTo>
                  <a:cubicBezTo>
                    <a:pt x="13208" y="1754"/>
                    <a:pt x="13768" y="1901"/>
                    <a:pt x="14167" y="1901"/>
                  </a:cubicBezTo>
                  <a:cubicBezTo>
                    <a:pt x="14080" y="1901"/>
                    <a:pt x="14404" y="1315"/>
                    <a:pt x="14404" y="1315"/>
                  </a:cubicBezTo>
                  <a:cubicBezTo>
                    <a:pt x="14565" y="1101"/>
                    <a:pt x="14878" y="1022"/>
                    <a:pt x="15201" y="1022"/>
                  </a:cubicBezTo>
                  <a:cubicBezTo>
                    <a:pt x="15201" y="739"/>
                    <a:pt x="14878" y="515"/>
                    <a:pt x="14727" y="300"/>
                  </a:cubicBezTo>
                  <a:cubicBezTo>
                    <a:pt x="14727" y="300"/>
                    <a:pt x="14641" y="154"/>
                    <a:pt x="14565" y="7"/>
                  </a:cubicBezTo>
                  <a:cubicBezTo>
                    <a:pt x="14479" y="7"/>
                    <a:pt x="14404" y="-61"/>
                    <a:pt x="14317" y="232"/>
                  </a:cubicBezTo>
                  <a:cubicBezTo>
                    <a:pt x="14242" y="447"/>
                    <a:pt x="14242" y="515"/>
                    <a:pt x="13919" y="593"/>
                  </a:cubicBezTo>
                  <a:cubicBezTo>
                    <a:pt x="13682" y="593"/>
                    <a:pt x="13445" y="515"/>
                    <a:pt x="13208" y="593"/>
                  </a:cubicBezTo>
                  <a:cubicBezTo>
                    <a:pt x="13208" y="808"/>
                    <a:pt x="12798" y="739"/>
                    <a:pt x="12798" y="1101"/>
                  </a:cubicBezTo>
                  <a:cubicBezTo>
                    <a:pt x="12486" y="1101"/>
                    <a:pt x="12324" y="1022"/>
                    <a:pt x="12001" y="876"/>
                  </a:cubicBezTo>
                  <a:lnTo>
                    <a:pt x="11926" y="876"/>
                  </a:lnTo>
                  <a:cubicBezTo>
                    <a:pt x="11926" y="1169"/>
                    <a:pt x="11764" y="1462"/>
                    <a:pt x="11764" y="1676"/>
                  </a:cubicBezTo>
                  <a:cubicBezTo>
                    <a:pt x="11764" y="1901"/>
                    <a:pt x="11678" y="1969"/>
                    <a:pt x="11527" y="2116"/>
                  </a:cubicBezTo>
                  <a:cubicBezTo>
                    <a:pt x="11366" y="2262"/>
                    <a:pt x="11204" y="2262"/>
                    <a:pt x="11118" y="2477"/>
                  </a:cubicBezTo>
                  <a:cubicBezTo>
                    <a:pt x="10568" y="2477"/>
                    <a:pt x="10084" y="2477"/>
                    <a:pt x="9523" y="2477"/>
                  </a:cubicBezTo>
                  <a:cubicBezTo>
                    <a:pt x="9286" y="2477"/>
                    <a:pt x="8877" y="2408"/>
                    <a:pt x="8726" y="2477"/>
                  </a:cubicBezTo>
                  <a:cubicBezTo>
                    <a:pt x="8478" y="2623"/>
                    <a:pt x="8565" y="2906"/>
                    <a:pt x="8328" y="2906"/>
                  </a:cubicBezTo>
                  <a:cubicBezTo>
                    <a:pt x="8241" y="3492"/>
                    <a:pt x="7767" y="3277"/>
                    <a:pt x="7369" y="3414"/>
                  </a:cubicBezTo>
                  <a:cubicBezTo>
                    <a:pt x="7121" y="3492"/>
                    <a:pt x="6959" y="3638"/>
                    <a:pt x="6798" y="3785"/>
                  </a:cubicBezTo>
                  <a:cubicBezTo>
                    <a:pt x="6561" y="3999"/>
                    <a:pt x="6647" y="3999"/>
                    <a:pt x="6561" y="4292"/>
                  </a:cubicBezTo>
                  <a:cubicBezTo>
                    <a:pt x="6399" y="4575"/>
                    <a:pt x="6324" y="4292"/>
                    <a:pt x="6087" y="4439"/>
                  </a:cubicBezTo>
                  <a:cubicBezTo>
                    <a:pt x="5925" y="4575"/>
                    <a:pt x="6238" y="5083"/>
                    <a:pt x="6324" y="5229"/>
                  </a:cubicBezTo>
                  <a:cubicBezTo>
                    <a:pt x="6561" y="5522"/>
                    <a:pt x="6647" y="5805"/>
                    <a:pt x="6561" y="6176"/>
                  </a:cubicBezTo>
                  <a:cubicBezTo>
                    <a:pt x="6485" y="6176"/>
                    <a:pt x="6399" y="6244"/>
                    <a:pt x="6324" y="6313"/>
                  </a:cubicBezTo>
                  <a:cubicBezTo>
                    <a:pt x="6722" y="6313"/>
                    <a:pt x="6798" y="6391"/>
                    <a:pt x="6798" y="6752"/>
                  </a:cubicBezTo>
                  <a:cubicBezTo>
                    <a:pt x="6798" y="6830"/>
                    <a:pt x="6485" y="6898"/>
                    <a:pt x="6485" y="6967"/>
                  </a:cubicBezTo>
                  <a:cubicBezTo>
                    <a:pt x="6324" y="7045"/>
                    <a:pt x="6162" y="7191"/>
                    <a:pt x="6087" y="7337"/>
                  </a:cubicBezTo>
                  <a:cubicBezTo>
                    <a:pt x="6001" y="7552"/>
                    <a:pt x="5602" y="8850"/>
                    <a:pt x="6001" y="8850"/>
                  </a:cubicBezTo>
                  <a:cubicBezTo>
                    <a:pt x="6001" y="8928"/>
                    <a:pt x="6001" y="8928"/>
                    <a:pt x="6001" y="8997"/>
                  </a:cubicBezTo>
                  <a:cubicBezTo>
                    <a:pt x="6087" y="8997"/>
                    <a:pt x="6238" y="8997"/>
                    <a:pt x="6324" y="8997"/>
                  </a:cubicBezTo>
                  <a:cubicBezTo>
                    <a:pt x="6324" y="8928"/>
                    <a:pt x="6399" y="8850"/>
                    <a:pt x="6324" y="8782"/>
                  </a:cubicBezTo>
                  <a:cubicBezTo>
                    <a:pt x="6561" y="8782"/>
                    <a:pt x="6722" y="8782"/>
                    <a:pt x="6884" y="8782"/>
                  </a:cubicBezTo>
                  <a:cubicBezTo>
                    <a:pt x="6959" y="8928"/>
                    <a:pt x="6959" y="9075"/>
                    <a:pt x="6884" y="9143"/>
                  </a:cubicBezTo>
                  <a:cubicBezTo>
                    <a:pt x="6798" y="9290"/>
                    <a:pt x="6561" y="9143"/>
                    <a:pt x="6485" y="9221"/>
                  </a:cubicBezTo>
                  <a:cubicBezTo>
                    <a:pt x="6324" y="9221"/>
                    <a:pt x="6399" y="9290"/>
                    <a:pt x="6238" y="9436"/>
                  </a:cubicBezTo>
                  <a:cubicBezTo>
                    <a:pt x="6087" y="9582"/>
                    <a:pt x="6087" y="9504"/>
                    <a:pt x="5925" y="9582"/>
                  </a:cubicBezTo>
                  <a:cubicBezTo>
                    <a:pt x="5764" y="9651"/>
                    <a:pt x="5764" y="9582"/>
                    <a:pt x="5677" y="9729"/>
                  </a:cubicBezTo>
                  <a:cubicBezTo>
                    <a:pt x="5602" y="9865"/>
                    <a:pt x="5527" y="9944"/>
                    <a:pt x="5440" y="10012"/>
                  </a:cubicBezTo>
                  <a:cubicBezTo>
                    <a:pt x="5203" y="10236"/>
                    <a:pt x="5042" y="10373"/>
                    <a:pt x="4805" y="10597"/>
                  </a:cubicBezTo>
                  <a:cubicBezTo>
                    <a:pt x="4643" y="10812"/>
                    <a:pt x="4406" y="10812"/>
                    <a:pt x="4158" y="10959"/>
                  </a:cubicBezTo>
                  <a:cubicBezTo>
                    <a:pt x="3760" y="11027"/>
                    <a:pt x="3921" y="11242"/>
                    <a:pt x="3760" y="11534"/>
                  </a:cubicBezTo>
                  <a:cubicBezTo>
                    <a:pt x="3684" y="11681"/>
                    <a:pt x="3361" y="11749"/>
                    <a:pt x="3200" y="11896"/>
                  </a:cubicBezTo>
                  <a:cubicBezTo>
                    <a:pt x="3038" y="12188"/>
                    <a:pt x="2963" y="12267"/>
                    <a:pt x="2639" y="12267"/>
                  </a:cubicBezTo>
                  <a:cubicBezTo>
                    <a:pt x="2639" y="12335"/>
                    <a:pt x="2639" y="12481"/>
                    <a:pt x="2564" y="12628"/>
                  </a:cubicBezTo>
                  <a:cubicBezTo>
                    <a:pt x="2327" y="12696"/>
                    <a:pt x="2241" y="12989"/>
                    <a:pt x="2004" y="13057"/>
                  </a:cubicBezTo>
                  <a:cubicBezTo>
                    <a:pt x="2004" y="13057"/>
                    <a:pt x="2004" y="13057"/>
                    <a:pt x="2004" y="13135"/>
                  </a:cubicBezTo>
                  <a:cubicBezTo>
                    <a:pt x="1767" y="13135"/>
                    <a:pt x="1207" y="13057"/>
                    <a:pt x="1207" y="13418"/>
                  </a:cubicBezTo>
                  <a:cubicBezTo>
                    <a:pt x="1444" y="13418"/>
                    <a:pt x="1519" y="13496"/>
                    <a:pt x="1519" y="13711"/>
                  </a:cubicBezTo>
                  <a:cubicBezTo>
                    <a:pt x="1519" y="13711"/>
                    <a:pt x="1045" y="13779"/>
                    <a:pt x="959" y="13779"/>
                  </a:cubicBezTo>
                  <a:cubicBezTo>
                    <a:pt x="722" y="14072"/>
                    <a:pt x="959" y="14287"/>
                    <a:pt x="1282" y="14433"/>
                  </a:cubicBezTo>
                  <a:cubicBezTo>
                    <a:pt x="1282" y="14794"/>
                    <a:pt x="1207" y="15165"/>
                    <a:pt x="1120" y="15527"/>
                  </a:cubicBezTo>
                  <a:cubicBezTo>
                    <a:pt x="1045" y="15810"/>
                    <a:pt x="1120" y="15810"/>
                    <a:pt x="797" y="15956"/>
                  </a:cubicBezTo>
                  <a:cubicBezTo>
                    <a:pt x="485" y="16102"/>
                    <a:pt x="323" y="16171"/>
                    <a:pt x="86" y="16395"/>
                  </a:cubicBezTo>
                  <a:cubicBezTo>
                    <a:pt x="86" y="16464"/>
                    <a:pt x="0" y="16532"/>
                    <a:pt x="0" y="16610"/>
                  </a:cubicBezTo>
                  <a:cubicBezTo>
                    <a:pt x="323" y="16756"/>
                    <a:pt x="646" y="16971"/>
                    <a:pt x="560" y="17332"/>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6" name="Shape 2707"/>
            <p:cNvSpPr/>
            <p:nvPr/>
          </p:nvSpPr>
          <p:spPr>
            <a:xfrm>
              <a:off x="3518794" y="4247078"/>
              <a:ext cx="1254604" cy="2009368"/>
            </a:xfrm>
            <a:custGeom>
              <a:avLst/>
              <a:gdLst/>
              <a:ahLst/>
              <a:cxnLst>
                <a:cxn ang="0">
                  <a:pos x="wd2" y="hd2"/>
                </a:cxn>
                <a:cxn ang="5400000">
                  <a:pos x="wd2" y="hd2"/>
                </a:cxn>
                <a:cxn ang="10800000">
                  <a:pos x="wd2" y="hd2"/>
                </a:cxn>
                <a:cxn ang="16200000">
                  <a:pos x="wd2" y="hd2"/>
                </a:cxn>
              </a:cxnLst>
              <a:rect l="0" t="0" r="r" b="b"/>
              <a:pathLst>
                <a:path w="21508" h="21347" extrusionOk="0">
                  <a:moveTo>
                    <a:pt x="21344" y="4409"/>
                  </a:moveTo>
                  <a:cubicBezTo>
                    <a:pt x="21344" y="4239"/>
                    <a:pt x="21448" y="4069"/>
                    <a:pt x="21508" y="3862"/>
                  </a:cubicBezTo>
                  <a:cubicBezTo>
                    <a:pt x="21173" y="3862"/>
                    <a:pt x="20786" y="3931"/>
                    <a:pt x="20563" y="3691"/>
                  </a:cubicBezTo>
                  <a:cubicBezTo>
                    <a:pt x="20459" y="3590"/>
                    <a:pt x="20347" y="3420"/>
                    <a:pt x="20124" y="3420"/>
                  </a:cubicBezTo>
                  <a:cubicBezTo>
                    <a:pt x="20072" y="3249"/>
                    <a:pt x="20184" y="2734"/>
                    <a:pt x="19797" y="2803"/>
                  </a:cubicBezTo>
                  <a:cubicBezTo>
                    <a:pt x="19685" y="2462"/>
                    <a:pt x="20184" y="1984"/>
                    <a:pt x="19685" y="1744"/>
                  </a:cubicBezTo>
                  <a:cubicBezTo>
                    <a:pt x="19573" y="1675"/>
                    <a:pt x="19239" y="1777"/>
                    <a:pt x="19023" y="1708"/>
                  </a:cubicBezTo>
                  <a:cubicBezTo>
                    <a:pt x="18852" y="1675"/>
                    <a:pt x="18852" y="1505"/>
                    <a:pt x="18852" y="1404"/>
                  </a:cubicBezTo>
                  <a:cubicBezTo>
                    <a:pt x="18576" y="1436"/>
                    <a:pt x="18524" y="1266"/>
                    <a:pt x="18465" y="1128"/>
                  </a:cubicBezTo>
                  <a:cubicBezTo>
                    <a:pt x="18413" y="994"/>
                    <a:pt x="18301" y="925"/>
                    <a:pt x="18078" y="856"/>
                  </a:cubicBezTo>
                  <a:cubicBezTo>
                    <a:pt x="17691" y="686"/>
                    <a:pt x="17527" y="617"/>
                    <a:pt x="17475" y="276"/>
                  </a:cubicBezTo>
                  <a:cubicBezTo>
                    <a:pt x="17475" y="69"/>
                    <a:pt x="17088" y="0"/>
                    <a:pt x="16701" y="0"/>
                  </a:cubicBezTo>
                  <a:cubicBezTo>
                    <a:pt x="16701" y="37"/>
                    <a:pt x="16753" y="69"/>
                    <a:pt x="16753" y="138"/>
                  </a:cubicBezTo>
                  <a:cubicBezTo>
                    <a:pt x="16590" y="138"/>
                    <a:pt x="16367" y="101"/>
                    <a:pt x="16367" y="207"/>
                  </a:cubicBezTo>
                  <a:cubicBezTo>
                    <a:pt x="16367" y="341"/>
                    <a:pt x="16255" y="239"/>
                    <a:pt x="16143" y="308"/>
                  </a:cubicBezTo>
                  <a:cubicBezTo>
                    <a:pt x="15928" y="446"/>
                    <a:pt x="16203" y="718"/>
                    <a:pt x="15868" y="856"/>
                  </a:cubicBezTo>
                  <a:cubicBezTo>
                    <a:pt x="15541" y="925"/>
                    <a:pt x="14492" y="925"/>
                    <a:pt x="14492" y="649"/>
                  </a:cubicBezTo>
                  <a:cubicBezTo>
                    <a:pt x="14268" y="617"/>
                    <a:pt x="13993" y="617"/>
                    <a:pt x="13881" y="515"/>
                  </a:cubicBezTo>
                  <a:cubicBezTo>
                    <a:pt x="13770" y="617"/>
                    <a:pt x="13658" y="686"/>
                    <a:pt x="13554" y="718"/>
                  </a:cubicBezTo>
                  <a:cubicBezTo>
                    <a:pt x="13383" y="718"/>
                    <a:pt x="13108" y="686"/>
                    <a:pt x="13056" y="819"/>
                  </a:cubicBezTo>
                  <a:cubicBezTo>
                    <a:pt x="13056" y="888"/>
                    <a:pt x="13108" y="1026"/>
                    <a:pt x="12944" y="1059"/>
                  </a:cubicBezTo>
                  <a:cubicBezTo>
                    <a:pt x="12832" y="1095"/>
                    <a:pt x="12669" y="1026"/>
                    <a:pt x="12557" y="1059"/>
                  </a:cubicBezTo>
                  <a:cubicBezTo>
                    <a:pt x="12393" y="1128"/>
                    <a:pt x="12497" y="1298"/>
                    <a:pt x="12341" y="1367"/>
                  </a:cubicBezTo>
                  <a:cubicBezTo>
                    <a:pt x="12178" y="1404"/>
                    <a:pt x="12230" y="1197"/>
                    <a:pt x="12066" y="1164"/>
                  </a:cubicBezTo>
                  <a:cubicBezTo>
                    <a:pt x="11902" y="1128"/>
                    <a:pt x="11731" y="1197"/>
                    <a:pt x="11567" y="1164"/>
                  </a:cubicBezTo>
                  <a:cubicBezTo>
                    <a:pt x="11515" y="994"/>
                    <a:pt x="11017" y="1128"/>
                    <a:pt x="10794" y="1128"/>
                  </a:cubicBezTo>
                  <a:cubicBezTo>
                    <a:pt x="10846" y="787"/>
                    <a:pt x="8807" y="957"/>
                    <a:pt x="8532" y="925"/>
                  </a:cubicBezTo>
                  <a:cubicBezTo>
                    <a:pt x="8584" y="479"/>
                    <a:pt x="7423" y="787"/>
                    <a:pt x="7810" y="957"/>
                  </a:cubicBezTo>
                  <a:cubicBezTo>
                    <a:pt x="8145" y="1095"/>
                    <a:pt x="8532" y="1164"/>
                    <a:pt x="8085" y="1404"/>
                  </a:cubicBezTo>
                  <a:cubicBezTo>
                    <a:pt x="7698" y="1606"/>
                    <a:pt x="7371" y="1744"/>
                    <a:pt x="7869" y="2016"/>
                  </a:cubicBezTo>
                  <a:cubicBezTo>
                    <a:pt x="8085" y="2122"/>
                    <a:pt x="8360" y="1882"/>
                    <a:pt x="8636" y="1952"/>
                  </a:cubicBezTo>
                  <a:cubicBezTo>
                    <a:pt x="8859" y="2016"/>
                    <a:pt x="9023" y="2255"/>
                    <a:pt x="9194" y="2016"/>
                  </a:cubicBezTo>
                  <a:cubicBezTo>
                    <a:pt x="9358" y="2053"/>
                    <a:pt x="9521" y="2191"/>
                    <a:pt x="9521" y="2292"/>
                  </a:cubicBezTo>
                  <a:cubicBezTo>
                    <a:pt x="9968" y="2292"/>
                    <a:pt x="10407" y="2803"/>
                    <a:pt x="10466" y="3010"/>
                  </a:cubicBezTo>
                  <a:cubicBezTo>
                    <a:pt x="10518" y="3521"/>
                    <a:pt x="10020" y="3521"/>
                    <a:pt x="9358" y="3553"/>
                  </a:cubicBezTo>
                  <a:cubicBezTo>
                    <a:pt x="9417" y="3691"/>
                    <a:pt x="9246" y="3691"/>
                    <a:pt x="9134" y="3760"/>
                  </a:cubicBezTo>
                  <a:cubicBezTo>
                    <a:pt x="8971" y="3862"/>
                    <a:pt x="8971" y="3963"/>
                    <a:pt x="8971" y="4101"/>
                  </a:cubicBezTo>
                  <a:cubicBezTo>
                    <a:pt x="8919" y="4207"/>
                    <a:pt x="8747" y="4276"/>
                    <a:pt x="8584" y="4340"/>
                  </a:cubicBezTo>
                  <a:cubicBezTo>
                    <a:pt x="8420" y="4446"/>
                    <a:pt x="8472" y="4543"/>
                    <a:pt x="8420" y="4644"/>
                  </a:cubicBezTo>
                  <a:cubicBezTo>
                    <a:pt x="8420" y="4814"/>
                    <a:pt x="8145" y="4814"/>
                    <a:pt x="7974" y="4883"/>
                  </a:cubicBezTo>
                  <a:cubicBezTo>
                    <a:pt x="7758" y="4952"/>
                    <a:pt x="7810" y="4985"/>
                    <a:pt x="7646" y="5123"/>
                  </a:cubicBezTo>
                  <a:cubicBezTo>
                    <a:pt x="7483" y="5261"/>
                    <a:pt x="6872" y="5192"/>
                    <a:pt x="6872" y="5431"/>
                  </a:cubicBezTo>
                  <a:cubicBezTo>
                    <a:pt x="6709" y="5463"/>
                    <a:pt x="6597" y="5362"/>
                    <a:pt x="6426" y="5362"/>
                  </a:cubicBezTo>
                  <a:cubicBezTo>
                    <a:pt x="6262" y="5330"/>
                    <a:pt x="6210" y="5399"/>
                    <a:pt x="6099" y="5431"/>
                  </a:cubicBezTo>
                  <a:cubicBezTo>
                    <a:pt x="5764" y="5463"/>
                    <a:pt x="5488" y="5463"/>
                    <a:pt x="5161" y="5463"/>
                  </a:cubicBezTo>
                  <a:cubicBezTo>
                    <a:pt x="5161" y="5670"/>
                    <a:pt x="5161" y="5873"/>
                    <a:pt x="5161" y="6080"/>
                  </a:cubicBezTo>
                  <a:cubicBezTo>
                    <a:pt x="4990" y="6080"/>
                    <a:pt x="4878" y="6080"/>
                    <a:pt x="4774" y="6080"/>
                  </a:cubicBezTo>
                  <a:cubicBezTo>
                    <a:pt x="4715" y="6149"/>
                    <a:pt x="4328" y="6421"/>
                    <a:pt x="4603" y="6490"/>
                  </a:cubicBezTo>
                  <a:cubicBezTo>
                    <a:pt x="4603" y="6559"/>
                    <a:pt x="4603" y="6660"/>
                    <a:pt x="4603" y="6729"/>
                  </a:cubicBezTo>
                  <a:cubicBezTo>
                    <a:pt x="4387" y="6766"/>
                    <a:pt x="4216" y="6628"/>
                    <a:pt x="3941" y="6660"/>
                  </a:cubicBezTo>
                  <a:cubicBezTo>
                    <a:pt x="3941" y="6766"/>
                    <a:pt x="3941" y="6899"/>
                    <a:pt x="3941" y="7037"/>
                  </a:cubicBezTo>
                  <a:cubicBezTo>
                    <a:pt x="3725" y="7106"/>
                    <a:pt x="3502" y="7037"/>
                    <a:pt x="3502" y="7208"/>
                  </a:cubicBezTo>
                  <a:cubicBezTo>
                    <a:pt x="3502" y="7346"/>
                    <a:pt x="3613" y="7479"/>
                    <a:pt x="3665" y="7585"/>
                  </a:cubicBezTo>
                  <a:cubicBezTo>
                    <a:pt x="3725" y="7857"/>
                    <a:pt x="3502" y="8064"/>
                    <a:pt x="3055" y="8027"/>
                  </a:cubicBezTo>
                  <a:cubicBezTo>
                    <a:pt x="3003" y="8303"/>
                    <a:pt x="3003" y="9090"/>
                    <a:pt x="2453" y="9394"/>
                  </a:cubicBezTo>
                  <a:cubicBezTo>
                    <a:pt x="2564" y="9431"/>
                    <a:pt x="2668" y="9500"/>
                    <a:pt x="2564" y="9670"/>
                  </a:cubicBezTo>
                  <a:cubicBezTo>
                    <a:pt x="2505" y="9771"/>
                    <a:pt x="2341" y="9804"/>
                    <a:pt x="2118" y="9840"/>
                  </a:cubicBezTo>
                  <a:cubicBezTo>
                    <a:pt x="1954" y="9840"/>
                    <a:pt x="1843" y="10011"/>
                    <a:pt x="1619" y="10011"/>
                  </a:cubicBezTo>
                  <a:cubicBezTo>
                    <a:pt x="1679" y="9873"/>
                    <a:pt x="1515" y="9840"/>
                    <a:pt x="1344" y="9873"/>
                  </a:cubicBezTo>
                  <a:cubicBezTo>
                    <a:pt x="1344" y="9978"/>
                    <a:pt x="1404" y="10043"/>
                    <a:pt x="1404" y="10149"/>
                  </a:cubicBezTo>
                  <a:cubicBezTo>
                    <a:pt x="1456" y="10282"/>
                    <a:pt x="1344" y="10420"/>
                    <a:pt x="1456" y="10526"/>
                  </a:cubicBezTo>
                  <a:cubicBezTo>
                    <a:pt x="1567" y="10696"/>
                    <a:pt x="1843" y="10627"/>
                    <a:pt x="2006" y="10761"/>
                  </a:cubicBezTo>
                  <a:cubicBezTo>
                    <a:pt x="2393" y="11138"/>
                    <a:pt x="1679" y="11479"/>
                    <a:pt x="1679" y="11824"/>
                  </a:cubicBezTo>
                  <a:cubicBezTo>
                    <a:pt x="1843" y="11856"/>
                    <a:pt x="2006" y="11755"/>
                    <a:pt x="2229" y="11755"/>
                  </a:cubicBezTo>
                  <a:cubicBezTo>
                    <a:pt x="2229" y="11925"/>
                    <a:pt x="2177" y="12063"/>
                    <a:pt x="2177" y="12197"/>
                  </a:cubicBezTo>
                  <a:cubicBezTo>
                    <a:pt x="2177" y="12335"/>
                    <a:pt x="2229" y="12473"/>
                    <a:pt x="2066" y="12643"/>
                  </a:cubicBezTo>
                  <a:cubicBezTo>
                    <a:pt x="2006" y="12712"/>
                    <a:pt x="1344" y="12952"/>
                    <a:pt x="1292" y="12814"/>
                  </a:cubicBezTo>
                  <a:cubicBezTo>
                    <a:pt x="1344" y="12915"/>
                    <a:pt x="1180" y="12952"/>
                    <a:pt x="1121" y="13053"/>
                  </a:cubicBezTo>
                  <a:cubicBezTo>
                    <a:pt x="1069" y="13122"/>
                    <a:pt x="1069" y="13223"/>
                    <a:pt x="1121" y="13325"/>
                  </a:cubicBezTo>
                  <a:cubicBezTo>
                    <a:pt x="1180" y="13325"/>
                    <a:pt x="1292" y="13292"/>
                    <a:pt x="1344" y="13260"/>
                  </a:cubicBezTo>
                  <a:cubicBezTo>
                    <a:pt x="1679" y="13361"/>
                    <a:pt x="1843" y="13394"/>
                    <a:pt x="1790" y="13633"/>
                  </a:cubicBezTo>
                  <a:cubicBezTo>
                    <a:pt x="1790" y="13941"/>
                    <a:pt x="1731" y="13941"/>
                    <a:pt x="1292" y="13973"/>
                  </a:cubicBezTo>
                  <a:cubicBezTo>
                    <a:pt x="1232" y="14079"/>
                    <a:pt x="1456" y="14148"/>
                    <a:pt x="1404" y="14250"/>
                  </a:cubicBezTo>
                  <a:cubicBezTo>
                    <a:pt x="1292" y="14388"/>
                    <a:pt x="1069" y="14388"/>
                    <a:pt x="1232" y="14521"/>
                  </a:cubicBezTo>
                  <a:cubicBezTo>
                    <a:pt x="1456" y="14452"/>
                    <a:pt x="1619" y="14282"/>
                    <a:pt x="1902" y="14388"/>
                  </a:cubicBezTo>
                  <a:cubicBezTo>
                    <a:pt x="2118" y="14489"/>
                    <a:pt x="2066" y="14691"/>
                    <a:pt x="2341" y="14728"/>
                  </a:cubicBezTo>
                  <a:cubicBezTo>
                    <a:pt x="2341" y="15000"/>
                    <a:pt x="2341" y="15101"/>
                    <a:pt x="2728" y="15101"/>
                  </a:cubicBezTo>
                  <a:cubicBezTo>
                    <a:pt x="2728" y="15170"/>
                    <a:pt x="2780" y="15207"/>
                    <a:pt x="2780" y="15276"/>
                  </a:cubicBezTo>
                  <a:cubicBezTo>
                    <a:pt x="3055" y="15276"/>
                    <a:pt x="3502" y="15276"/>
                    <a:pt x="3613" y="15446"/>
                  </a:cubicBezTo>
                  <a:cubicBezTo>
                    <a:pt x="3665" y="15584"/>
                    <a:pt x="3338" y="15649"/>
                    <a:pt x="3390" y="15787"/>
                  </a:cubicBezTo>
                  <a:cubicBezTo>
                    <a:pt x="3442" y="15787"/>
                    <a:pt x="3502" y="15819"/>
                    <a:pt x="3554" y="15819"/>
                  </a:cubicBezTo>
                  <a:cubicBezTo>
                    <a:pt x="3442" y="15888"/>
                    <a:pt x="3338" y="15925"/>
                    <a:pt x="3338" y="16026"/>
                  </a:cubicBezTo>
                  <a:cubicBezTo>
                    <a:pt x="3279" y="16058"/>
                    <a:pt x="3279" y="16026"/>
                    <a:pt x="3226" y="16095"/>
                  </a:cubicBezTo>
                  <a:cubicBezTo>
                    <a:pt x="3115" y="16128"/>
                    <a:pt x="3003" y="16128"/>
                    <a:pt x="2951" y="16197"/>
                  </a:cubicBezTo>
                  <a:cubicBezTo>
                    <a:pt x="2728" y="16229"/>
                    <a:pt x="2453" y="16197"/>
                    <a:pt x="2282" y="16164"/>
                  </a:cubicBezTo>
                  <a:cubicBezTo>
                    <a:pt x="2066" y="16128"/>
                    <a:pt x="2006" y="15957"/>
                    <a:pt x="1843" y="15888"/>
                  </a:cubicBezTo>
                  <a:cubicBezTo>
                    <a:pt x="1619" y="15787"/>
                    <a:pt x="1069" y="16335"/>
                    <a:pt x="741" y="16298"/>
                  </a:cubicBezTo>
                  <a:cubicBezTo>
                    <a:pt x="741" y="16335"/>
                    <a:pt x="741" y="16335"/>
                    <a:pt x="741" y="16367"/>
                  </a:cubicBezTo>
                  <a:cubicBezTo>
                    <a:pt x="407" y="16404"/>
                    <a:pt x="741" y="16712"/>
                    <a:pt x="407" y="16744"/>
                  </a:cubicBezTo>
                  <a:cubicBezTo>
                    <a:pt x="131" y="16776"/>
                    <a:pt x="243" y="17186"/>
                    <a:pt x="354" y="17292"/>
                  </a:cubicBezTo>
                  <a:cubicBezTo>
                    <a:pt x="459" y="17393"/>
                    <a:pt x="1017" y="17531"/>
                    <a:pt x="570" y="17702"/>
                  </a:cubicBezTo>
                  <a:cubicBezTo>
                    <a:pt x="295" y="17803"/>
                    <a:pt x="-92" y="17734"/>
                    <a:pt x="20" y="17973"/>
                  </a:cubicBezTo>
                  <a:cubicBezTo>
                    <a:pt x="20" y="17973"/>
                    <a:pt x="20" y="18079"/>
                    <a:pt x="20" y="18180"/>
                  </a:cubicBezTo>
                  <a:cubicBezTo>
                    <a:pt x="72" y="18180"/>
                    <a:pt x="131" y="18180"/>
                    <a:pt x="183" y="18212"/>
                  </a:cubicBezTo>
                  <a:cubicBezTo>
                    <a:pt x="295" y="18249"/>
                    <a:pt x="354" y="18351"/>
                    <a:pt x="459" y="18383"/>
                  </a:cubicBezTo>
                  <a:cubicBezTo>
                    <a:pt x="570" y="18489"/>
                    <a:pt x="905" y="18553"/>
                    <a:pt x="1069" y="18452"/>
                  </a:cubicBezTo>
                  <a:cubicBezTo>
                    <a:pt x="1456" y="18212"/>
                    <a:pt x="2118" y="18967"/>
                    <a:pt x="2282" y="19101"/>
                  </a:cubicBezTo>
                  <a:cubicBezTo>
                    <a:pt x="2453" y="19276"/>
                    <a:pt x="2505" y="19478"/>
                    <a:pt x="2616" y="19648"/>
                  </a:cubicBezTo>
                  <a:cubicBezTo>
                    <a:pt x="2728" y="19819"/>
                    <a:pt x="2453" y="19888"/>
                    <a:pt x="2505" y="20058"/>
                  </a:cubicBezTo>
                  <a:cubicBezTo>
                    <a:pt x="2780" y="20127"/>
                    <a:pt x="3003" y="19920"/>
                    <a:pt x="3279" y="19957"/>
                  </a:cubicBezTo>
                  <a:cubicBezTo>
                    <a:pt x="3279" y="20026"/>
                    <a:pt x="3279" y="20095"/>
                    <a:pt x="3279" y="20164"/>
                  </a:cubicBezTo>
                  <a:cubicBezTo>
                    <a:pt x="3502" y="20196"/>
                    <a:pt x="3502" y="20095"/>
                    <a:pt x="3665" y="20095"/>
                  </a:cubicBezTo>
                  <a:cubicBezTo>
                    <a:pt x="3665" y="20127"/>
                    <a:pt x="3665" y="20127"/>
                    <a:pt x="3665" y="20127"/>
                  </a:cubicBezTo>
                  <a:cubicBezTo>
                    <a:pt x="3837" y="20233"/>
                    <a:pt x="3502" y="20367"/>
                    <a:pt x="3725" y="20537"/>
                  </a:cubicBezTo>
                  <a:cubicBezTo>
                    <a:pt x="3941" y="20675"/>
                    <a:pt x="3889" y="20877"/>
                    <a:pt x="3889" y="21052"/>
                  </a:cubicBezTo>
                  <a:cubicBezTo>
                    <a:pt x="3889" y="21600"/>
                    <a:pt x="4276" y="21223"/>
                    <a:pt x="4826" y="21186"/>
                  </a:cubicBezTo>
                  <a:cubicBezTo>
                    <a:pt x="5049" y="21154"/>
                    <a:pt x="5213" y="21324"/>
                    <a:pt x="5436" y="21292"/>
                  </a:cubicBezTo>
                  <a:lnTo>
                    <a:pt x="5488" y="21292"/>
                  </a:lnTo>
                  <a:cubicBezTo>
                    <a:pt x="5488" y="21223"/>
                    <a:pt x="5488" y="21154"/>
                    <a:pt x="5488" y="21154"/>
                  </a:cubicBezTo>
                  <a:cubicBezTo>
                    <a:pt x="5488" y="20877"/>
                    <a:pt x="5764" y="20776"/>
                    <a:pt x="5987" y="20574"/>
                  </a:cubicBezTo>
                  <a:cubicBezTo>
                    <a:pt x="6262" y="20367"/>
                    <a:pt x="6262" y="20095"/>
                    <a:pt x="6322" y="19856"/>
                  </a:cubicBezTo>
                  <a:cubicBezTo>
                    <a:pt x="6538" y="19819"/>
                    <a:pt x="6649" y="19718"/>
                    <a:pt x="6813" y="19616"/>
                  </a:cubicBezTo>
                  <a:cubicBezTo>
                    <a:pt x="6924" y="19579"/>
                    <a:pt x="6984" y="19547"/>
                    <a:pt x="7088" y="19510"/>
                  </a:cubicBezTo>
                  <a:cubicBezTo>
                    <a:pt x="7200" y="19478"/>
                    <a:pt x="7371" y="19547"/>
                    <a:pt x="7483" y="19510"/>
                  </a:cubicBezTo>
                  <a:cubicBezTo>
                    <a:pt x="7922" y="19377"/>
                    <a:pt x="7922" y="19000"/>
                    <a:pt x="8256" y="18829"/>
                  </a:cubicBezTo>
                  <a:cubicBezTo>
                    <a:pt x="8420" y="18829"/>
                    <a:pt x="8532" y="18792"/>
                    <a:pt x="8695" y="18792"/>
                  </a:cubicBezTo>
                  <a:cubicBezTo>
                    <a:pt x="8747" y="18553"/>
                    <a:pt x="8695" y="18489"/>
                    <a:pt x="8360" y="18351"/>
                  </a:cubicBezTo>
                  <a:cubicBezTo>
                    <a:pt x="8584" y="18318"/>
                    <a:pt x="8807" y="18318"/>
                    <a:pt x="9023" y="18318"/>
                  </a:cubicBezTo>
                  <a:cubicBezTo>
                    <a:pt x="9082" y="18079"/>
                    <a:pt x="9417" y="18180"/>
                    <a:pt x="9581" y="18079"/>
                  </a:cubicBezTo>
                  <a:cubicBezTo>
                    <a:pt x="9804" y="17973"/>
                    <a:pt x="9804" y="17702"/>
                    <a:pt x="9744" y="17564"/>
                  </a:cubicBezTo>
                  <a:cubicBezTo>
                    <a:pt x="9908" y="17564"/>
                    <a:pt x="10020" y="17564"/>
                    <a:pt x="10131" y="17564"/>
                  </a:cubicBezTo>
                  <a:cubicBezTo>
                    <a:pt x="10243" y="17122"/>
                    <a:pt x="9968" y="16744"/>
                    <a:pt x="9968" y="16335"/>
                  </a:cubicBezTo>
                  <a:cubicBezTo>
                    <a:pt x="9968" y="16164"/>
                    <a:pt x="10079" y="15957"/>
                    <a:pt x="9908" y="15819"/>
                  </a:cubicBezTo>
                  <a:cubicBezTo>
                    <a:pt x="9856" y="15686"/>
                    <a:pt x="9581" y="15649"/>
                    <a:pt x="9521" y="15515"/>
                  </a:cubicBezTo>
                  <a:cubicBezTo>
                    <a:pt x="9469" y="15515"/>
                    <a:pt x="9305" y="15479"/>
                    <a:pt x="9194" y="15479"/>
                  </a:cubicBezTo>
                  <a:cubicBezTo>
                    <a:pt x="9194" y="15170"/>
                    <a:pt x="9692" y="14899"/>
                    <a:pt x="9521" y="14590"/>
                  </a:cubicBezTo>
                  <a:cubicBezTo>
                    <a:pt x="9417" y="14388"/>
                    <a:pt x="8971" y="14521"/>
                    <a:pt x="8971" y="14282"/>
                  </a:cubicBezTo>
                  <a:cubicBezTo>
                    <a:pt x="8807" y="14282"/>
                    <a:pt x="8636" y="14282"/>
                    <a:pt x="8532" y="14282"/>
                  </a:cubicBezTo>
                  <a:cubicBezTo>
                    <a:pt x="8256" y="14010"/>
                    <a:pt x="8636" y="13771"/>
                    <a:pt x="8636" y="13495"/>
                  </a:cubicBezTo>
                  <a:cubicBezTo>
                    <a:pt x="8859" y="13495"/>
                    <a:pt x="9305" y="13430"/>
                    <a:pt x="9246" y="13670"/>
                  </a:cubicBezTo>
                  <a:cubicBezTo>
                    <a:pt x="9856" y="13670"/>
                    <a:pt x="10243" y="13734"/>
                    <a:pt x="10741" y="13941"/>
                  </a:cubicBezTo>
                  <a:cubicBezTo>
                    <a:pt x="10741" y="14112"/>
                    <a:pt x="10741" y="14420"/>
                    <a:pt x="11180" y="14351"/>
                  </a:cubicBezTo>
                  <a:cubicBezTo>
                    <a:pt x="11128" y="14043"/>
                    <a:pt x="12014" y="14148"/>
                    <a:pt x="12289" y="14217"/>
                  </a:cubicBezTo>
                  <a:cubicBezTo>
                    <a:pt x="12289" y="14319"/>
                    <a:pt x="12289" y="14452"/>
                    <a:pt x="12289" y="14558"/>
                  </a:cubicBezTo>
                  <a:cubicBezTo>
                    <a:pt x="12557" y="14590"/>
                    <a:pt x="12669" y="14452"/>
                    <a:pt x="12832" y="14388"/>
                  </a:cubicBezTo>
                  <a:cubicBezTo>
                    <a:pt x="12832" y="14217"/>
                    <a:pt x="12944" y="14010"/>
                    <a:pt x="12773" y="13872"/>
                  </a:cubicBezTo>
                  <a:cubicBezTo>
                    <a:pt x="12773" y="13840"/>
                    <a:pt x="12066" y="13872"/>
                    <a:pt x="12014" y="13872"/>
                  </a:cubicBezTo>
                  <a:cubicBezTo>
                    <a:pt x="11791" y="13840"/>
                    <a:pt x="11344" y="13803"/>
                    <a:pt x="11292" y="13633"/>
                  </a:cubicBezTo>
                  <a:cubicBezTo>
                    <a:pt x="11292" y="13463"/>
                    <a:pt x="11344" y="13292"/>
                    <a:pt x="11404" y="13154"/>
                  </a:cubicBezTo>
                  <a:cubicBezTo>
                    <a:pt x="11456" y="12846"/>
                    <a:pt x="11731" y="12505"/>
                    <a:pt x="11404" y="12234"/>
                  </a:cubicBezTo>
                  <a:cubicBezTo>
                    <a:pt x="11344" y="12165"/>
                    <a:pt x="11128" y="12197"/>
                    <a:pt x="11128" y="12096"/>
                  </a:cubicBezTo>
                  <a:cubicBezTo>
                    <a:pt x="11069" y="11958"/>
                    <a:pt x="11128" y="11856"/>
                    <a:pt x="11128" y="11718"/>
                  </a:cubicBezTo>
                  <a:cubicBezTo>
                    <a:pt x="11069" y="11378"/>
                    <a:pt x="11128" y="11000"/>
                    <a:pt x="11180" y="10660"/>
                  </a:cubicBezTo>
                  <a:cubicBezTo>
                    <a:pt x="11240" y="10660"/>
                    <a:pt x="11344" y="10660"/>
                    <a:pt x="11456" y="10696"/>
                  </a:cubicBezTo>
                  <a:cubicBezTo>
                    <a:pt x="11456" y="10830"/>
                    <a:pt x="11567" y="10968"/>
                    <a:pt x="11843" y="10936"/>
                  </a:cubicBezTo>
                  <a:cubicBezTo>
                    <a:pt x="11954" y="10899"/>
                    <a:pt x="12066" y="10729"/>
                    <a:pt x="12178" y="10660"/>
                  </a:cubicBezTo>
                  <a:cubicBezTo>
                    <a:pt x="12393" y="10388"/>
                    <a:pt x="12557" y="10112"/>
                    <a:pt x="12557" y="9804"/>
                  </a:cubicBezTo>
                  <a:cubicBezTo>
                    <a:pt x="13108" y="9771"/>
                    <a:pt x="13718" y="9840"/>
                    <a:pt x="14268" y="9840"/>
                  </a:cubicBezTo>
                  <a:cubicBezTo>
                    <a:pt x="14432" y="9840"/>
                    <a:pt x="14767" y="9804"/>
                    <a:pt x="14931" y="9909"/>
                  </a:cubicBezTo>
                  <a:cubicBezTo>
                    <a:pt x="15094" y="10011"/>
                    <a:pt x="15265" y="9978"/>
                    <a:pt x="15481" y="9978"/>
                  </a:cubicBezTo>
                  <a:cubicBezTo>
                    <a:pt x="15541" y="9873"/>
                    <a:pt x="15652" y="9771"/>
                    <a:pt x="15704" y="9633"/>
                  </a:cubicBezTo>
                  <a:cubicBezTo>
                    <a:pt x="15764" y="9532"/>
                    <a:pt x="15652" y="9394"/>
                    <a:pt x="15764" y="9329"/>
                  </a:cubicBezTo>
                  <a:cubicBezTo>
                    <a:pt x="15928" y="9155"/>
                    <a:pt x="16426" y="9224"/>
                    <a:pt x="16701" y="9224"/>
                  </a:cubicBezTo>
                  <a:cubicBezTo>
                    <a:pt x="16753" y="9090"/>
                    <a:pt x="16478" y="9021"/>
                    <a:pt x="16478" y="8883"/>
                  </a:cubicBezTo>
                  <a:cubicBezTo>
                    <a:pt x="16426" y="8713"/>
                    <a:pt x="16478" y="8473"/>
                    <a:pt x="16642" y="8335"/>
                  </a:cubicBezTo>
                  <a:cubicBezTo>
                    <a:pt x="16753" y="8234"/>
                    <a:pt x="17029" y="8202"/>
                    <a:pt x="17029" y="8133"/>
                  </a:cubicBezTo>
                  <a:cubicBezTo>
                    <a:pt x="17088" y="8027"/>
                    <a:pt x="16977" y="7926"/>
                    <a:pt x="17140" y="7893"/>
                  </a:cubicBezTo>
                  <a:cubicBezTo>
                    <a:pt x="17252" y="7617"/>
                    <a:pt x="17475" y="7548"/>
                    <a:pt x="17862" y="7415"/>
                  </a:cubicBezTo>
                  <a:cubicBezTo>
                    <a:pt x="17691" y="7208"/>
                    <a:pt x="17304" y="7106"/>
                    <a:pt x="17527" y="6835"/>
                  </a:cubicBezTo>
                  <a:cubicBezTo>
                    <a:pt x="17639" y="6697"/>
                    <a:pt x="17803" y="6798"/>
                    <a:pt x="17803" y="6628"/>
                  </a:cubicBezTo>
                  <a:cubicBezTo>
                    <a:pt x="17803" y="6490"/>
                    <a:pt x="18137" y="6352"/>
                    <a:pt x="18301" y="6319"/>
                  </a:cubicBezTo>
                  <a:cubicBezTo>
                    <a:pt x="18576" y="6181"/>
                    <a:pt x="19075" y="5910"/>
                    <a:pt x="19410" y="5873"/>
                  </a:cubicBezTo>
                  <a:cubicBezTo>
                    <a:pt x="20072" y="5772"/>
                    <a:pt x="20012" y="5638"/>
                    <a:pt x="20012" y="5293"/>
                  </a:cubicBezTo>
                  <a:cubicBezTo>
                    <a:pt x="19960" y="5261"/>
                    <a:pt x="19901" y="5261"/>
                    <a:pt x="19901" y="5261"/>
                  </a:cubicBezTo>
                  <a:cubicBezTo>
                    <a:pt x="20012" y="5261"/>
                    <a:pt x="20072" y="5261"/>
                    <a:pt x="20184" y="5261"/>
                  </a:cubicBezTo>
                  <a:cubicBezTo>
                    <a:pt x="20288" y="5054"/>
                    <a:pt x="20459" y="4883"/>
                    <a:pt x="20734" y="4745"/>
                  </a:cubicBezTo>
                  <a:cubicBezTo>
                    <a:pt x="20898" y="4612"/>
                    <a:pt x="21344" y="4644"/>
                    <a:pt x="21344" y="4409"/>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7" name="Shape 2708"/>
            <p:cNvSpPr/>
            <p:nvPr/>
          </p:nvSpPr>
          <p:spPr>
            <a:xfrm>
              <a:off x="2346752" y="1260450"/>
              <a:ext cx="963514" cy="934363"/>
            </a:xfrm>
            <a:custGeom>
              <a:avLst/>
              <a:gdLst/>
              <a:ahLst/>
              <a:cxnLst>
                <a:cxn ang="0">
                  <a:pos x="wd2" y="hd2"/>
                </a:cxn>
                <a:cxn ang="5400000">
                  <a:pos x="wd2" y="hd2"/>
                </a:cxn>
                <a:cxn ang="10800000">
                  <a:pos x="wd2" y="hd2"/>
                </a:cxn>
                <a:cxn ang="16200000">
                  <a:pos x="wd2" y="hd2"/>
                </a:cxn>
              </a:cxnLst>
              <a:rect l="0" t="0" r="r" b="b"/>
              <a:pathLst>
                <a:path w="21600" h="21342" extrusionOk="0">
                  <a:moveTo>
                    <a:pt x="18856" y="6462"/>
                  </a:moveTo>
                  <a:cubicBezTo>
                    <a:pt x="18642" y="6462"/>
                    <a:pt x="18642" y="6462"/>
                    <a:pt x="18496" y="6244"/>
                  </a:cubicBezTo>
                  <a:cubicBezTo>
                    <a:pt x="18350" y="6096"/>
                    <a:pt x="18350" y="6026"/>
                    <a:pt x="18136" y="5947"/>
                  </a:cubicBezTo>
                  <a:cubicBezTo>
                    <a:pt x="17990" y="5947"/>
                    <a:pt x="17698" y="6026"/>
                    <a:pt x="17630" y="6096"/>
                  </a:cubicBezTo>
                  <a:cubicBezTo>
                    <a:pt x="17630" y="5947"/>
                    <a:pt x="17698" y="5660"/>
                    <a:pt x="17922" y="5729"/>
                  </a:cubicBezTo>
                  <a:cubicBezTo>
                    <a:pt x="18068" y="5294"/>
                    <a:pt x="18574" y="3602"/>
                    <a:pt x="17552" y="4117"/>
                  </a:cubicBezTo>
                  <a:cubicBezTo>
                    <a:pt x="17484" y="4186"/>
                    <a:pt x="17416" y="4265"/>
                    <a:pt x="17338" y="4334"/>
                  </a:cubicBezTo>
                  <a:cubicBezTo>
                    <a:pt x="17270" y="4334"/>
                    <a:pt x="17124" y="4265"/>
                    <a:pt x="17046" y="4334"/>
                  </a:cubicBezTo>
                  <a:cubicBezTo>
                    <a:pt x="16910" y="4413"/>
                    <a:pt x="16910" y="4631"/>
                    <a:pt x="16686" y="4631"/>
                  </a:cubicBezTo>
                  <a:cubicBezTo>
                    <a:pt x="16550" y="4700"/>
                    <a:pt x="16326" y="4552"/>
                    <a:pt x="16181" y="4552"/>
                  </a:cubicBezTo>
                  <a:cubicBezTo>
                    <a:pt x="15966" y="4483"/>
                    <a:pt x="15752" y="4552"/>
                    <a:pt x="15606" y="4483"/>
                  </a:cubicBezTo>
                  <a:cubicBezTo>
                    <a:pt x="15606" y="4265"/>
                    <a:pt x="15606" y="4037"/>
                    <a:pt x="15606" y="3820"/>
                  </a:cubicBezTo>
                  <a:cubicBezTo>
                    <a:pt x="15538" y="3602"/>
                    <a:pt x="15315" y="3305"/>
                    <a:pt x="15169" y="3157"/>
                  </a:cubicBezTo>
                  <a:cubicBezTo>
                    <a:pt x="15032" y="2939"/>
                    <a:pt x="14663" y="2860"/>
                    <a:pt x="14526" y="2721"/>
                  </a:cubicBezTo>
                  <a:cubicBezTo>
                    <a:pt x="14449" y="2494"/>
                    <a:pt x="14526" y="2207"/>
                    <a:pt x="14526" y="1979"/>
                  </a:cubicBezTo>
                  <a:cubicBezTo>
                    <a:pt x="14157" y="1910"/>
                    <a:pt x="13797" y="2276"/>
                    <a:pt x="13515" y="2355"/>
                  </a:cubicBezTo>
                  <a:cubicBezTo>
                    <a:pt x="13155" y="2494"/>
                    <a:pt x="12717" y="2642"/>
                    <a:pt x="12279" y="2642"/>
                  </a:cubicBezTo>
                  <a:cubicBezTo>
                    <a:pt x="11851" y="2721"/>
                    <a:pt x="11413" y="2642"/>
                    <a:pt x="11131" y="2276"/>
                  </a:cubicBezTo>
                  <a:cubicBezTo>
                    <a:pt x="10985" y="2059"/>
                    <a:pt x="10985" y="1979"/>
                    <a:pt x="10771" y="1910"/>
                  </a:cubicBezTo>
                  <a:cubicBezTo>
                    <a:pt x="10547" y="1910"/>
                    <a:pt x="10265" y="1979"/>
                    <a:pt x="10041" y="1910"/>
                  </a:cubicBezTo>
                  <a:cubicBezTo>
                    <a:pt x="9973" y="1692"/>
                    <a:pt x="9681" y="1544"/>
                    <a:pt x="9613" y="1326"/>
                  </a:cubicBezTo>
                  <a:cubicBezTo>
                    <a:pt x="9467" y="1029"/>
                    <a:pt x="9535" y="1029"/>
                    <a:pt x="9175" y="950"/>
                  </a:cubicBezTo>
                  <a:cubicBezTo>
                    <a:pt x="8961" y="950"/>
                    <a:pt x="8669" y="950"/>
                    <a:pt x="8523" y="802"/>
                  </a:cubicBezTo>
                  <a:cubicBezTo>
                    <a:pt x="8309" y="584"/>
                    <a:pt x="8455" y="367"/>
                    <a:pt x="8309" y="149"/>
                  </a:cubicBezTo>
                  <a:cubicBezTo>
                    <a:pt x="7803" y="70"/>
                    <a:pt x="7219" y="70"/>
                    <a:pt x="6723" y="70"/>
                  </a:cubicBezTo>
                  <a:cubicBezTo>
                    <a:pt x="6139" y="0"/>
                    <a:pt x="5565" y="-148"/>
                    <a:pt x="5351" y="436"/>
                  </a:cubicBezTo>
                  <a:cubicBezTo>
                    <a:pt x="5128" y="663"/>
                    <a:pt x="5205" y="1099"/>
                    <a:pt x="4914" y="1247"/>
                  </a:cubicBezTo>
                  <a:cubicBezTo>
                    <a:pt x="4622" y="1396"/>
                    <a:pt x="4194" y="1247"/>
                    <a:pt x="3902" y="1326"/>
                  </a:cubicBezTo>
                  <a:cubicBezTo>
                    <a:pt x="3902" y="1475"/>
                    <a:pt x="3834" y="1613"/>
                    <a:pt x="3756" y="1692"/>
                  </a:cubicBezTo>
                  <a:cubicBezTo>
                    <a:pt x="3688" y="1762"/>
                    <a:pt x="3610" y="1762"/>
                    <a:pt x="3610" y="1762"/>
                  </a:cubicBezTo>
                  <a:cubicBezTo>
                    <a:pt x="3542" y="1841"/>
                    <a:pt x="3464" y="1910"/>
                    <a:pt x="3396" y="1979"/>
                  </a:cubicBezTo>
                  <a:cubicBezTo>
                    <a:pt x="3250" y="2128"/>
                    <a:pt x="3250" y="2128"/>
                    <a:pt x="3036" y="2059"/>
                  </a:cubicBezTo>
                  <a:cubicBezTo>
                    <a:pt x="2822" y="1979"/>
                    <a:pt x="2822" y="1910"/>
                    <a:pt x="2744" y="1692"/>
                  </a:cubicBezTo>
                  <a:cubicBezTo>
                    <a:pt x="2598" y="1692"/>
                    <a:pt x="2530" y="1762"/>
                    <a:pt x="2384" y="1762"/>
                  </a:cubicBezTo>
                  <a:cubicBezTo>
                    <a:pt x="2316" y="1979"/>
                    <a:pt x="2238" y="2128"/>
                    <a:pt x="2238" y="2355"/>
                  </a:cubicBezTo>
                  <a:cubicBezTo>
                    <a:pt x="2530" y="2355"/>
                    <a:pt x="2676" y="2355"/>
                    <a:pt x="2744" y="2642"/>
                  </a:cubicBezTo>
                  <a:cubicBezTo>
                    <a:pt x="2744" y="2939"/>
                    <a:pt x="2676" y="3157"/>
                    <a:pt x="2676" y="3374"/>
                  </a:cubicBezTo>
                  <a:cubicBezTo>
                    <a:pt x="2598" y="3820"/>
                    <a:pt x="2598" y="4265"/>
                    <a:pt x="2316" y="4552"/>
                  </a:cubicBezTo>
                  <a:cubicBezTo>
                    <a:pt x="2238" y="4631"/>
                    <a:pt x="2170" y="4631"/>
                    <a:pt x="2024" y="4700"/>
                  </a:cubicBezTo>
                  <a:cubicBezTo>
                    <a:pt x="2024" y="4780"/>
                    <a:pt x="1946" y="4780"/>
                    <a:pt x="1946" y="4780"/>
                  </a:cubicBezTo>
                  <a:cubicBezTo>
                    <a:pt x="1878" y="4780"/>
                    <a:pt x="1946" y="4849"/>
                    <a:pt x="1878" y="4918"/>
                  </a:cubicBezTo>
                  <a:cubicBezTo>
                    <a:pt x="1810" y="4918"/>
                    <a:pt x="1732" y="4918"/>
                    <a:pt x="1664" y="4918"/>
                  </a:cubicBezTo>
                  <a:cubicBezTo>
                    <a:pt x="1732" y="5066"/>
                    <a:pt x="1810" y="5215"/>
                    <a:pt x="1810" y="5215"/>
                  </a:cubicBezTo>
                  <a:cubicBezTo>
                    <a:pt x="1946" y="5433"/>
                    <a:pt x="2238" y="5660"/>
                    <a:pt x="2238" y="5947"/>
                  </a:cubicBezTo>
                  <a:cubicBezTo>
                    <a:pt x="1946" y="5947"/>
                    <a:pt x="1664" y="6026"/>
                    <a:pt x="1518" y="6244"/>
                  </a:cubicBezTo>
                  <a:cubicBezTo>
                    <a:pt x="1518" y="6244"/>
                    <a:pt x="1226" y="6838"/>
                    <a:pt x="1304" y="6838"/>
                  </a:cubicBezTo>
                  <a:cubicBezTo>
                    <a:pt x="944" y="6838"/>
                    <a:pt x="438" y="6689"/>
                    <a:pt x="506" y="7204"/>
                  </a:cubicBezTo>
                  <a:cubicBezTo>
                    <a:pt x="506" y="7421"/>
                    <a:pt x="652" y="7718"/>
                    <a:pt x="438" y="7857"/>
                  </a:cubicBezTo>
                  <a:cubicBezTo>
                    <a:pt x="292" y="7936"/>
                    <a:pt x="68" y="7857"/>
                    <a:pt x="0" y="8005"/>
                  </a:cubicBezTo>
                  <a:cubicBezTo>
                    <a:pt x="214" y="8233"/>
                    <a:pt x="574" y="8084"/>
                    <a:pt x="798" y="8233"/>
                  </a:cubicBezTo>
                  <a:cubicBezTo>
                    <a:pt x="1080" y="8371"/>
                    <a:pt x="1518" y="8450"/>
                    <a:pt x="1732" y="8747"/>
                  </a:cubicBezTo>
                  <a:cubicBezTo>
                    <a:pt x="1878" y="8886"/>
                    <a:pt x="2452" y="9697"/>
                    <a:pt x="2384" y="9915"/>
                  </a:cubicBezTo>
                  <a:cubicBezTo>
                    <a:pt x="1440" y="9697"/>
                    <a:pt x="2598" y="11171"/>
                    <a:pt x="2744" y="11389"/>
                  </a:cubicBezTo>
                  <a:cubicBezTo>
                    <a:pt x="2968" y="11607"/>
                    <a:pt x="3182" y="11904"/>
                    <a:pt x="3250" y="12201"/>
                  </a:cubicBezTo>
                  <a:cubicBezTo>
                    <a:pt x="3396" y="12567"/>
                    <a:pt x="3328" y="12933"/>
                    <a:pt x="3328" y="13299"/>
                  </a:cubicBezTo>
                  <a:cubicBezTo>
                    <a:pt x="3688" y="13368"/>
                    <a:pt x="4194" y="13516"/>
                    <a:pt x="4330" y="13002"/>
                  </a:cubicBezTo>
                  <a:cubicBezTo>
                    <a:pt x="4408" y="12636"/>
                    <a:pt x="4554" y="12567"/>
                    <a:pt x="4768" y="12933"/>
                  </a:cubicBezTo>
                  <a:cubicBezTo>
                    <a:pt x="4914" y="13230"/>
                    <a:pt x="5059" y="13734"/>
                    <a:pt x="5351" y="13813"/>
                  </a:cubicBezTo>
                  <a:cubicBezTo>
                    <a:pt x="5711" y="13883"/>
                    <a:pt x="5925" y="13665"/>
                    <a:pt x="5925" y="14179"/>
                  </a:cubicBezTo>
                  <a:cubicBezTo>
                    <a:pt x="5925" y="14179"/>
                    <a:pt x="5994" y="14179"/>
                    <a:pt x="6071" y="14179"/>
                  </a:cubicBezTo>
                  <a:cubicBezTo>
                    <a:pt x="5994" y="14397"/>
                    <a:pt x="6139" y="14842"/>
                    <a:pt x="6071" y="14991"/>
                  </a:cubicBezTo>
                  <a:cubicBezTo>
                    <a:pt x="5925" y="15288"/>
                    <a:pt x="5857" y="15426"/>
                    <a:pt x="5994" y="15654"/>
                  </a:cubicBezTo>
                  <a:cubicBezTo>
                    <a:pt x="6354" y="16238"/>
                    <a:pt x="6937" y="16089"/>
                    <a:pt x="7443" y="16455"/>
                  </a:cubicBezTo>
                  <a:cubicBezTo>
                    <a:pt x="7443" y="16534"/>
                    <a:pt x="7511" y="16604"/>
                    <a:pt x="7511" y="16604"/>
                  </a:cubicBezTo>
                  <a:cubicBezTo>
                    <a:pt x="7657" y="16683"/>
                    <a:pt x="7803" y="16821"/>
                    <a:pt x="7803" y="16821"/>
                  </a:cubicBezTo>
                  <a:cubicBezTo>
                    <a:pt x="7803" y="16821"/>
                    <a:pt x="7803" y="16900"/>
                    <a:pt x="7803" y="16970"/>
                  </a:cubicBezTo>
                  <a:cubicBezTo>
                    <a:pt x="7881" y="17197"/>
                    <a:pt x="8017" y="17415"/>
                    <a:pt x="8163" y="17563"/>
                  </a:cubicBezTo>
                  <a:cubicBezTo>
                    <a:pt x="8377" y="17781"/>
                    <a:pt x="8601" y="18078"/>
                    <a:pt x="8883" y="18365"/>
                  </a:cubicBezTo>
                  <a:cubicBezTo>
                    <a:pt x="9107" y="18513"/>
                    <a:pt x="9535" y="18731"/>
                    <a:pt x="9535" y="19028"/>
                  </a:cubicBezTo>
                  <a:cubicBezTo>
                    <a:pt x="9613" y="19394"/>
                    <a:pt x="9535" y="19770"/>
                    <a:pt x="9535" y="20205"/>
                  </a:cubicBezTo>
                  <a:cubicBezTo>
                    <a:pt x="9973" y="20205"/>
                    <a:pt x="10333" y="20284"/>
                    <a:pt x="10625" y="20651"/>
                  </a:cubicBezTo>
                  <a:cubicBezTo>
                    <a:pt x="10839" y="21017"/>
                    <a:pt x="11199" y="20937"/>
                    <a:pt x="11559" y="20937"/>
                  </a:cubicBezTo>
                  <a:cubicBezTo>
                    <a:pt x="11559" y="21452"/>
                    <a:pt x="11705" y="21383"/>
                    <a:pt x="11919" y="21234"/>
                  </a:cubicBezTo>
                  <a:lnTo>
                    <a:pt x="11919" y="21165"/>
                  </a:lnTo>
                  <a:lnTo>
                    <a:pt x="11919" y="21234"/>
                  </a:lnTo>
                  <a:cubicBezTo>
                    <a:pt x="12065" y="21165"/>
                    <a:pt x="12211" y="21017"/>
                    <a:pt x="12279" y="20937"/>
                  </a:cubicBezTo>
                  <a:cubicBezTo>
                    <a:pt x="12211" y="21017"/>
                    <a:pt x="12065" y="21165"/>
                    <a:pt x="11919" y="21234"/>
                  </a:cubicBezTo>
                  <a:lnTo>
                    <a:pt x="11919" y="21304"/>
                  </a:lnTo>
                  <a:cubicBezTo>
                    <a:pt x="12279" y="21086"/>
                    <a:pt x="12863" y="20789"/>
                    <a:pt x="13077" y="20651"/>
                  </a:cubicBezTo>
                  <a:cubicBezTo>
                    <a:pt x="13291" y="20502"/>
                    <a:pt x="13223" y="20136"/>
                    <a:pt x="12863" y="20136"/>
                  </a:cubicBezTo>
                  <a:cubicBezTo>
                    <a:pt x="12931" y="19839"/>
                    <a:pt x="13291" y="19028"/>
                    <a:pt x="12863" y="19028"/>
                  </a:cubicBezTo>
                  <a:cubicBezTo>
                    <a:pt x="12785" y="18810"/>
                    <a:pt x="13155" y="17781"/>
                    <a:pt x="13437" y="17850"/>
                  </a:cubicBezTo>
                  <a:cubicBezTo>
                    <a:pt x="13437" y="17850"/>
                    <a:pt x="13437" y="17781"/>
                    <a:pt x="13437" y="17712"/>
                  </a:cubicBezTo>
                  <a:cubicBezTo>
                    <a:pt x="13437" y="17712"/>
                    <a:pt x="13437" y="17712"/>
                    <a:pt x="13369" y="17712"/>
                  </a:cubicBezTo>
                  <a:cubicBezTo>
                    <a:pt x="13291" y="17484"/>
                    <a:pt x="13223" y="17346"/>
                    <a:pt x="13291" y="17049"/>
                  </a:cubicBezTo>
                  <a:cubicBezTo>
                    <a:pt x="13437" y="17049"/>
                    <a:pt x="13943" y="17197"/>
                    <a:pt x="13875" y="16821"/>
                  </a:cubicBezTo>
                  <a:cubicBezTo>
                    <a:pt x="13797" y="16900"/>
                    <a:pt x="13729" y="16821"/>
                    <a:pt x="13661" y="16821"/>
                  </a:cubicBezTo>
                  <a:cubicBezTo>
                    <a:pt x="13661" y="16455"/>
                    <a:pt x="14303" y="15654"/>
                    <a:pt x="14741" y="15792"/>
                  </a:cubicBezTo>
                  <a:cubicBezTo>
                    <a:pt x="14886" y="15871"/>
                    <a:pt x="15032" y="16168"/>
                    <a:pt x="15246" y="16089"/>
                  </a:cubicBezTo>
                  <a:cubicBezTo>
                    <a:pt x="15392" y="16089"/>
                    <a:pt x="15461" y="15654"/>
                    <a:pt x="15538" y="15505"/>
                  </a:cubicBezTo>
                  <a:cubicBezTo>
                    <a:pt x="15898" y="15208"/>
                    <a:pt x="16472" y="15575"/>
                    <a:pt x="16764" y="15060"/>
                  </a:cubicBezTo>
                  <a:cubicBezTo>
                    <a:pt x="17124" y="15060"/>
                    <a:pt x="17776" y="15208"/>
                    <a:pt x="18136" y="15357"/>
                  </a:cubicBezTo>
                  <a:cubicBezTo>
                    <a:pt x="18496" y="15505"/>
                    <a:pt x="18710" y="15505"/>
                    <a:pt x="19148" y="15505"/>
                  </a:cubicBezTo>
                  <a:cubicBezTo>
                    <a:pt x="19576" y="15505"/>
                    <a:pt x="20588" y="15654"/>
                    <a:pt x="20520" y="16307"/>
                  </a:cubicBezTo>
                  <a:cubicBezTo>
                    <a:pt x="20666" y="16307"/>
                    <a:pt x="21600" y="16386"/>
                    <a:pt x="21600" y="16238"/>
                  </a:cubicBezTo>
                  <a:cubicBezTo>
                    <a:pt x="21532" y="16020"/>
                    <a:pt x="21386" y="15792"/>
                    <a:pt x="21240" y="15575"/>
                  </a:cubicBezTo>
                  <a:cubicBezTo>
                    <a:pt x="21172" y="15426"/>
                    <a:pt x="21094" y="14991"/>
                    <a:pt x="21026" y="14546"/>
                  </a:cubicBezTo>
                  <a:cubicBezTo>
                    <a:pt x="20958" y="14546"/>
                    <a:pt x="20880" y="14476"/>
                    <a:pt x="20880" y="14397"/>
                  </a:cubicBezTo>
                  <a:cubicBezTo>
                    <a:pt x="20734" y="14179"/>
                    <a:pt x="20812" y="13813"/>
                    <a:pt x="20734" y="13516"/>
                  </a:cubicBezTo>
                  <a:cubicBezTo>
                    <a:pt x="20666" y="13596"/>
                    <a:pt x="20588" y="13596"/>
                    <a:pt x="20520" y="13665"/>
                  </a:cubicBezTo>
                  <a:cubicBezTo>
                    <a:pt x="20452" y="13734"/>
                    <a:pt x="20306" y="12854"/>
                    <a:pt x="20306" y="12784"/>
                  </a:cubicBezTo>
                  <a:cubicBezTo>
                    <a:pt x="20374" y="12567"/>
                    <a:pt x="20520" y="12487"/>
                    <a:pt x="20666" y="12270"/>
                  </a:cubicBezTo>
                  <a:cubicBezTo>
                    <a:pt x="20734" y="12052"/>
                    <a:pt x="20734" y="11607"/>
                    <a:pt x="20734" y="11310"/>
                  </a:cubicBezTo>
                  <a:cubicBezTo>
                    <a:pt x="20666" y="10578"/>
                    <a:pt x="20082" y="10063"/>
                    <a:pt x="20014" y="9331"/>
                  </a:cubicBezTo>
                  <a:cubicBezTo>
                    <a:pt x="20014" y="9262"/>
                    <a:pt x="20014" y="9034"/>
                    <a:pt x="19936" y="8965"/>
                  </a:cubicBezTo>
                  <a:cubicBezTo>
                    <a:pt x="19868" y="8747"/>
                    <a:pt x="19800" y="8886"/>
                    <a:pt x="19654" y="8747"/>
                  </a:cubicBezTo>
                  <a:cubicBezTo>
                    <a:pt x="19440" y="8599"/>
                    <a:pt x="19508" y="8302"/>
                    <a:pt x="19508" y="8084"/>
                  </a:cubicBezTo>
                  <a:cubicBezTo>
                    <a:pt x="19508" y="7936"/>
                    <a:pt x="19576" y="7788"/>
                    <a:pt x="19508" y="7639"/>
                  </a:cubicBezTo>
                  <a:cubicBezTo>
                    <a:pt x="19362" y="7421"/>
                    <a:pt x="19070" y="7421"/>
                    <a:pt x="19002" y="7204"/>
                  </a:cubicBezTo>
                  <a:cubicBezTo>
                    <a:pt x="18934" y="6976"/>
                    <a:pt x="19148" y="6907"/>
                    <a:pt x="19294" y="6758"/>
                  </a:cubicBezTo>
                  <a:cubicBezTo>
                    <a:pt x="19294" y="6689"/>
                    <a:pt x="19294" y="6541"/>
                    <a:pt x="19294" y="6462"/>
                  </a:cubicBezTo>
                  <a:cubicBezTo>
                    <a:pt x="19148" y="6462"/>
                    <a:pt x="19002" y="6462"/>
                    <a:pt x="18856" y="6462"/>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8" name="Shape 2709"/>
            <p:cNvSpPr/>
            <p:nvPr/>
          </p:nvSpPr>
          <p:spPr>
            <a:xfrm>
              <a:off x="3838575" y="4740962"/>
              <a:ext cx="1900684" cy="1508749"/>
            </a:xfrm>
            <a:custGeom>
              <a:avLst/>
              <a:gdLst/>
              <a:ahLst/>
              <a:cxnLst>
                <a:cxn ang="0">
                  <a:pos x="wd2" y="hd2"/>
                </a:cxn>
                <a:cxn ang="5400000">
                  <a:pos x="wd2" y="hd2"/>
                </a:cxn>
                <a:cxn ang="10800000">
                  <a:pos x="wd2" y="hd2"/>
                </a:cxn>
                <a:cxn ang="16200000">
                  <a:pos x="wd2" y="hd2"/>
                </a:cxn>
              </a:cxnLst>
              <a:rect l="0" t="0" r="r" b="b"/>
              <a:pathLst>
                <a:path w="21600" h="21507" extrusionOk="0">
                  <a:moveTo>
                    <a:pt x="21196" y="3575"/>
                  </a:moveTo>
                  <a:cubicBezTo>
                    <a:pt x="21013" y="3390"/>
                    <a:pt x="20757" y="3439"/>
                    <a:pt x="20683" y="3118"/>
                  </a:cubicBezTo>
                  <a:cubicBezTo>
                    <a:pt x="20644" y="2933"/>
                    <a:pt x="20644" y="2612"/>
                    <a:pt x="20427" y="2661"/>
                  </a:cubicBezTo>
                  <a:cubicBezTo>
                    <a:pt x="20318" y="2933"/>
                    <a:pt x="20318" y="2890"/>
                    <a:pt x="20136" y="2976"/>
                  </a:cubicBezTo>
                  <a:cubicBezTo>
                    <a:pt x="20096" y="3254"/>
                    <a:pt x="19879" y="3069"/>
                    <a:pt x="19840" y="2933"/>
                  </a:cubicBezTo>
                  <a:cubicBezTo>
                    <a:pt x="19697" y="2661"/>
                    <a:pt x="19914" y="2383"/>
                    <a:pt x="19731" y="2111"/>
                  </a:cubicBezTo>
                  <a:cubicBezTo>
                    <a:pt x="19475" y="1834"/>
                    <a:pt x="19110" y="2111"/>
                    <a:pt x="18997" y="1556"/>
                  </a:cubicBezTo>
                  <a:cubicBezTo>
                    <a:pt x="18962" y="1556"/>
                    <a:pt x="18923" y="1556"/>
                    <a:pt x="18888" y="1512"/>
                  </a:cubicBezTo>
                  <a:cubicBezTo>
                    <a:pt x="18854" y="1512"/>
                    <a:pt x="18814" y="1512"/>
                    <a:pt x="18740" y="1512"/>
                  </a:cubicBezTo>
                  <a:cubicBezTo>
                    <a:pt x="18814" y="1056"/>
                    <a:pt x="18159" y="549"/>
                    <a:pt x="18045" y="1099"/>
                  </a:cubicBezTo>
                  <a:cubicBezTo>
                    <a:pt x="18011" y="1142"/>
                    <a:pt x="17937" y="1142"/>
                    <a:pt x="17897" y="1142"/>
                  </a:cubicBezTo>
                  <a:cubicBezTo>
                    <a:pt x="17937" y="963"/>
                    <a:pt x="17680" y="592"/>
                    <a:pt x="17572" y="457"/>
                  </a:cubicBezTo>
                  <a:cubicBezTo>
                    <a:pt x="17389" y="185"/>
                    <a:pt x="17059" y="321"/>
                    <a:pt x="16803" y="271"/>
                  </a:cubicBezTo>
                  <a:cubicBezTo>
                    <a:pt x="16837" y="-93"/>
                    <a:pt x="16433" y="92"/>
                    <a:pt x="16251" y="135"/>
                  </a:cubicBezTo>
                  <a:cubicBezTo>
                    <a:pt x="16324" y="321"/>
                    <a:pt x="16729" y="1099"/>
                    <a:pt x="16398" y="1235"/>
                  </a:cubicBezTo>
                  <a:cubicBezTo>
                    <a:pt x="16364" y="1463"/>
                    <a:pt x="16546" y="1648"/>
                    <a:pt x="16507" y="1926"/>
                  </a:cubicBezTo>
                  <a:cubicBezTo>
                    <a:pt x="16182" y="1877"/>
                    <a:pt x="16290" y="2291"/>
                    <a:pt x="16182" y="2476"/>
                  </a:cubicBezTo>
                  <a:cubicBezTo>
                    <a:pt x="15994" y="2519"/>
                    <a:pt x="15886" y="2426"/>
                    <a:pt x="15743" y="2383"/>
                  </a:cubicBezTo>
                  <a:cubicBezTo>
                    <a:pt x="15851" y="2247"/>
                    <a:pt x="15960" y="2062"/>
                    <a:pt x="15743" y="1969"/>
                  </a:cubicBezTo>
                  <a:cubicBezTo>
                    <a:pt x="15521" y="2247"/>
                    <a:pt x="15264" y="1969"/>
                    <a:pt x="15043" y="1834"/>
                  </a:cubicBezTo>
                  <a:cubicBezTo>
                    <a:pt x="14826" y="1741"/>
                    <a:pt x="14530" y="1605"/>
                    <a:pt x="14313" y="1741"/>
                  </a:cubicBezTo>
                  <a:cubicBezTo>
                    <a:pt x="14130" y="1834"/>
                    <a:pt x="14057" y="2155"/>
                    <a:pt x="13835" y="2198"/>
                  </a:cubicBezTo>
                  <a:cubicBezTo>
                    <a:pt x="13544" y="2247"/>
                    <a:pt x="13287" y="1969"/>
                    <a:pt x="13031" y="1926"/>
                  </a:cubicBezTo>
                  <a:cubicBezTo>
                    <a:pt x="13066" y="1784"/>
                    <a:pt x="13253" y="1784"/>
                    <a:pt x="13253" y="1605"/>
                  </a:cubicBezTo>
                  <a:cubicBezTo>
                    <a:pt x="13287" y="1556"/>
                    <a:pt x="13287" y="1556"/>
                    <a:pt x="13322" y="1556"/>
                  </a:cubicBezTo>
                  <a:cubicBezTo>
                    <a:pt x="13361" y="1099"/>
                    <a:pt x="13361" y="592"/>
                    <a:pt x="13322" y="135"/>
                  </a:cubicBezTo>
                  <a:cubicBezTo>
                    <a:pt x="13139" y="92"/>
                    <a:pt x="12996" y="271"/>
                    <a:pt x="12849" y="364"/>
                  </a:cubicBezTo>
                  <a:cubicBezTo>
                    <a:pt x="12666" y="457"/>
                    <a:pt x="12479" y="506"/>
                    <a:pt x="12296" y="549"/>
                  </a:cubicBezTo>
                  <a:cubicBezTo>
                    <a:pt x="12040" y="592"/>
                    <a:pt x="11823" y="457"/>
                    <a:pt x="11567" y="506"/>
                  </a:cubicBezTo>
                  <a:cubicBezTo>
                    <a:pt x="11419" y="549"/>
                    <a:pt x="11310" y="642"/>
                    <a:pt x="11202" y="734"/>
                  </a:cubicBezTo>
                  <a:cubicBezTo>
                    <a:pt x="10906" y="914"/>
                    <a:pt x="10319" y="821"/>
                    <a:pt x="10137" y="549"/>
                  </a:cubicBezTo>
                  <a:cubicBezTo>
                    <a:pt x="10028" y="413"/>
                    <a:pt x="10028" y="185"/>
                    <a:pt x="9920" y="92"/>
                  </a:cubicBezTo>
                  <a:cubicBezTo>
                    <a:pt x="9880" y="0"/>
                    <a:pt x="9807" y="0"/>
                    <a:pt x="9738" y="0"/>
                  </a:cubicBezTo>
                  <a:cubicBezTo>
                    <a:pt x="9664" y="0"/>
                    <a:pt x="9624" y="0"/>
                    <a:pt x="9550" y="0"/>
                  </a:cubicBezTo>
                  <a:cubicBezTo>
                    <a:pt x="9550" y="0"/>
                    <a:pt x="9590" y="0"/>
                    <a:pt x="9624" y="43"/>
                  </a:cubicBezTo>
                  <a:cubicBezTo>
                    <a:pt x="9624" y="506"/>
                    <a:pt x="9664" y="685"/>
                    <a:pt x="9225" y="821"/>
                  </a:cubicBezTo>
                  <a:cubicBezTo>
                    <a:pt x="9003" y="870"/>
                    <a:pt x="8673" y="1235"/>
                    <a:pt x="8490" y="1420"/>
                  </a:cubicBezTo>
                  <a:cubicBezTo>
                    <a:pt x="8382" y="1463"/>
                    <a:pt x="8160" y="1648"/>
                    <a:pt x="8160" y="1834"/>
                  </a:cubicBezTo>
                  <a:cubicBezTo>
                    <a:pt x="8160" y="2062"/>
                    <a:pt x="8051" y="1926"/>
                    <a:pt x="7977" y="2111"/>
                  </a:cubicBezTo>
                  <a:cubicBezTo>
                    <a:pt x="7829" y="2476"/>
                    <a:pt x="8086" y="2612"/>
                    <a:pt x="8199" y="2890"/>
                  </a:cubicBezTo>
                  <a:cubicBezTo>
                    <a:pt x="7943" y="3069"/>
                    <a:pt x="7795" y="3161"/>
                    <a:pt x="7721" y="3532"/>
                  </a:cubicBezTo>
                  <a:cubicBezTo>
                    <a:pt x="7613" y="3575"/>
                    <a:pt x="7686" y="3711"/>
                    <a:pt x="7647" y="3853"/>
                  </a:cubicBezTo>
                  <a:cubicBezTo>
                    <a:pt x="7647" y="3945"/>
                    <a:pt x="7465" y="3989"/>
                    <a:pt x="7391" y="4124"/>
                  </a:cubicBezTo>
                  <a:cubicBezTo>
                    <a:pt x="7282" y="4310"/>
                    <a:pt x="7248" y="4631"/>
                    <a:pt x="7282" y="4859"/>
                  </a:cubicBezTo>
                  <a:cubicBezTo>
                    <a:pt x="7282" y="5045"/>
                    <a:pt x="7465" y="5137"/>
                    <a:pt x="7430" y="5316"/>
                  </a:cubicBezTo>
                  <a:cubicBezTo>
                    <a:pt x="7248" y="5316"/>
                    <a:pt x="6917" y="5224"/>
                    <a:pt x="6809" y="5458"/>
                  </a:cubicBezTo>
                  <a:cubicBezTo>
                    <a:pt x="6735" y="5545"/>
                    <a:pt x="6809" y="5730"/>
                    <a:pt x="6769" y="5866"/>
                  </a:cubicBezTo>
                  <a:cubicBezTo>
                    <a:pt x="6735" y="6051"/>
                    <a:pt x="6661" y="6187"/>
                    <a:pt x="6622" y="6329"/>
                  </a:cubicBezTo>
                  <a:cubicBezTo>
                    <a:pt x="6479" y="6329"/>
                    <a:pt x="6365" y="6372"/>
                    <a:pt x="6257" y="6236"/>
                  </a:cubicBezTo>
                  <a:cubicBezTo>
                    <a:pt x="6148" y="6094"/>
                    <a:pt x="5926" y="6144"/>
                    <a:pt x="5818" y="6144"/>
                  </a:cubicBezTo>
                  <a:cubicBezTo>
                    <a:pt x="5453" y="6144"/>
                    <a:pt x="5049" y="6051"/>
                    <a:pt x="4684" y="6094"/>
                  </a:cubicBezTo>
                  <a:cubicBezTo>
                    <a:pt x="4684" y="6508"/>
                    <a:pt x="4575" y="6879"/>
                    <a:pt x="4432" y="7243"/>
                  </a:cubicBezTo>
                  <a:cubicBezTo>
                    <a:pt x="4358" y="7335"/>
                    <a:pt x="4285" y="7564"/>
                    <a:pt x="4211" y="7613"/>
                  </a:cubicBezTo>
                  <a:cubicBezTo>
                    <a:pt x="4028" y="7657"/>
                    <a:pt x="3954" y="7471"/>
                    <a:pt x="3954" y="7292"/>
                  </a:cubicBezTo>
                  <a:cubicBezTo>
                    <a:pt x="3880" y="7243"/>
                    <a:pt x="3811" y="7243"/>
                    <a:pt x="3772" y="7243"/>
                  </a:cubicBezTo>
                  <a:cubicBezTo>
                    <a:pt x="3737" y="7700"/>
                    <a:pt x="3698" y="8206"/>
                    <a:pt x="3737" y="8663"/>
                  </a:cubicBezTo>
                  <a:cubicBezTo>
                    <a:pt x="3737" y="8848"/>
                    <a:pt x="3698" y="8984"/>
                    <a:pt x="3737" y="9169"/>
                  </a:cubicBezTo>
                  <a:cubicBezTo>
                    <a:pt x="3737" y="9305"/>
                    <a:pt x="3880" y="9262"/>
                    <a:pt x="3920" y="9355"/>
                  </a:cubicBezTo>
                  <a:cubicBezTo>
                    <a:pt x="4137" y="9719"/>
                    <a:pt x="3954" y="10176"/>
                    <a:pt x="3920" y="10590"/>
                  </a:cubicBezTo>
                  <a:cubicBezTo>
                    <a:pt x="3880" y="10775"/>
                    <a:pt x="3846" y="11003"/>
                    <a:pt x="3846" y="11232"/>
                  </a:cubicBezTo>
                  <a:cubicBezTo>
                    <a:pt x="3880" y="11460"/>
                    <a:pt x="4176" y="11510"/>
                    <a:pt x="4324" y="11553"/>
                  </a:cubicBezTo>
                  <a:cubicBezTo>
                    <a:pt x="4358" y="11553"/>
                    <a:pt x="4827" y="11510"/>
                    <a:pt x="4827" y="11553"/>
                  </a:cubicBezTo>
                  <a:cubicBezTo>
                    <a:pt x="4940" y="11738"/>
                    <a:pt x="4866" y="12016"/>
                    <a:pt x="4866" y="12245"/>
                  </a:cubicBezTo>
                  <a:cubicBezTo>
                    <a:pt x="4758" y="12331"/>
                    <a:pt x="4684" y="12516"/>
                    <a:pt x="4506" y="12473"/>
                  </a:cubicBezTo>
                  <a:cubicBezTo>
                    <a:pt x="4506" y="12331"/>
                    <a:pt x="4506" y="12152"/>
                    <a:pt x="4506" y="12016"/>
                  </a:cubicBezTo>
                  <a:cubicBezTo>
                    <a:pt x="4324" y="11923"/>
                    <a:pt x="3737" y="11781"/>
                    <a:pt x="3772" y="12195"/>
                  </a:cubicBezTo>
                  <a:cubicBezTo>
                    <a:pt x="3481" y="12288"/>
                    <a:pt x="3481" y="11874"/>
                    <a:pt x="3481" y="11646"/>
                  </a:cubicBezTo>
                  <a:cubicBezTo>
                    <a:pt x="3151" y="11368"/>
                    <a:pt x="2894" y="11281"/>
                    <a:pt x="2490" y="11281"/>
                  </a:cubicBezTo>
                  <a:cubicBezTo>
                    <a:pt x="2529" y="10960"/>
                    <a:pt x="2233" y="11047"/>
                    <a:pt x="2086" y="11047"/>
                  </a:cubicBezTo>
                  <a:cubicBezTo>
                    <a:pt x="2086" y="11417"/>
                    <a:pt x="1834" y="11738"/>
                    <a:pt x="2017" y="12103"/>
                  </a:cubicBezTo>
                  <a:cubicBezTo>
                    <a:pt x="2086" y="12103"/>
                    <a:pt x="2199" y="12103"/>
                    <a:pt x="2307" y="12103"/>
                  </a:cubicBezTo>
                  <a:cubicBezTo>
                    <a:pt x="2307" y="12424"/>
                    <a:pt x="2603" y="12245"/>
                    <a:pt x="2672" y="12516"/>
                  </a:cubicBezTo>
                  <a:cubicBezTo>
                    <a:pt x="2786" y="12930"/>
                    <a:pt x="2455" y="13294"/>
                    <a:pt x="2455" y="13708"/>
                  </a:cubicBezTo>
                  <a:cubicBezTo>
                    <a:pt x="2529" y="13708"/>
                    <a:pt x="2638" y="13757"/>
                    <a:pt x="2672" y="13757"/>
                  </a:cubicBezTo>
                  <a:cubicBezTo>
                    <a:pt x="2712" y="13937"/>
                    <a:pt x="2894" y="13986"/>
                    <a:pt x="2929" y="14165"/>
                  </a:cubicBezTo>
                  <a:cubicBezTo>
                    <a:pt x="3042" y="14350"/>
                    <a:pt x="2968" y="14628"/>
                    <a:pt x="2968" y="14857"/>
                  </a:cubicBezTo>
                  <a:cubicBezTo>
                    <a:pt x="2968" y="15406"/>
                    <a:pt x="3151" y="15912"/>
                    <a:pt x="3077" y="16505"/>
                  </a:cubicBezTo>
                  <a:cubicBezTo>
                    <a:pt x="3003" y="16505"/>
                    <a:pt x="2929" y="16505"/>
                    <a:pt x="2820" y="16505"/>
                  </a:cubicBezTo>
                  <a:cubicBezTo>
                    <a:pt x="2860" y="16691"/>
                    <a:pt x="2860" y="17055"/>
                    <a:pt x="2712" y="17197"/>
                  </a:cubicBezTo>
                  <a:cubicBezTo>
                    <a:pt x="2603" y="17333"/>
                    <a:pt x="2381" y="17197"/>
                    <a:pt x="2342" y="17518"/>
                  </a:cubicBezTo>
                  <a:cubicBezTo>
                    <a:pt x="2199" y="17518"/>
                    <a:pt x="2051" y="17518"/>
                    <a:pt x="1903" y="17561"/>
                  </a:cubicBezTo>
                  <a:cubicBezTo>
                    <a:pt x="2125" y="17746"/>
                    <a:pt x="2160" y="17833"/>
                    <a:pt x="2125" y="18154"/>
                  </a:cubicBezTo>
                  <a:cubicBezTo>
                    <a:pt x="2017" y="18154"/>
                    <a:pt x="1943" y="18203"/>
                    <a:pt x="1834" y="18203"/>
                  </a:cubicBezTo>
                  <a:cubicBezTo>
                    <a:pt x="1612" y="18432"/>
                    <a:pt x="1612" y="18938"/>
                    <a:pt x="1321" y="19117"/>
                  </a:cubicBezTo>
                  <a:cubicBezTo>
                    <a:pt x="1247" y="19167"/>
                    <a:pt x="1134" y="19074"/>
                    <a:pt x="1060" y="19117"/>
                  </a:cubicBezTo>
                  <a:cubicBezTo>
                    <a:pt x="991" y="19167"/>
                    <a:pt x="952" y="19210"/>
                    <a:pt x="878" y="19259"/>
                  </a:cubicBezTo>
                  <a:cubicBezTo>
                    <a:pt x="769" y="19395"/>
                    <a:pt x="695" y="19531"/>
                    <a:pt x="552" y="19580"/>
                  </a:cubicBezTo>
                  <a:cubicBezTo>
                    <a:pt x="513" y="19902"/>
                    <a:pt x="513" y="20266"/>
                    <a:pt x="330" y="20544"/>
                  </a:cubicBezTo>
                  <a:cubicBezTo>
                    <a:pt x="182" y="20815"/>
                    <a:pt x="0" y="20951"/>
                    <a:pt x="0" y="21322"/>
                  </a:cubicBezTo>
                  <a:cubicBezTo>
                    <a:pt x="0" y="21322"/>
                    <a:pt x="0" y="21414"/>
                    <a:pt x="0" y="21507"/>
                  </a:cubicBezTo>
                  <a:cubicBezTo>
                    <a:pt x="222" y="21458"/>
                    <a:pt x="439" y="21414"/>
                    <a:pt x="661" y="21414"/>
                  </a:cubicBezTo>
                  <a:cubicBezTo>
                    <a:pt x="878" y="21458"/>
                    <a:pt x="952" y="21365"/>
                    <a:pt x="1134" y="21322"/>
                  </a:cubicBezTo>
                  <a:cubicBezTo>
                    <a:pt x="1208" y="21272"/>
                    <a:pt x="1321" y="21322"/>
                    <a:pt x="1430" y="21322"/>
                  </a:cubicBezTo>
                  <a:cubicBezTo>
                    <a:pt x="1504" y="21322"/>
                    <a:pt x="1578" y="21229"/>
                    <a:pt x="1686" y="21229"/>
                  </a:cubicBezTo>
                  <a:cubicBezTo>
                    <a:pt x="1721" y="20815"/>
                    <a:pt x="1869" y="20908"/>
                    <a:pt x="2125" y="20865"/>
                  </a:cubicBezTo>
                  <a:cubicBezTo>
                    <a:pt x="2342" y="20815"/>
                    <a:pt x="2416" y="20451"/>
                    <a:pt x="2672" y="20494"/>
                  </a:cubicBezTo>
                  <a:cubicBezTo>
                    <a:pt x="2786" y="20494"/>
                    <a:pt x="2929" y="20494"/>
                    <a:pt x="3003" y="20636"/>
                  </a:cubicBezTo>
                  <a:cubicBezTo>
                    <a:pt x="3042" y="20723"/>
                    <a:pt x="3042" y="20865"/>
                    <a:pt x="3151" y="20865"/>
                  </a:cubicBezTo>
                  <a:cubicBezTo>
                    <a:pt x="3333" y="20908"/>
                    <a:pt x="3298" y="20723"/>
                    <a:pt x="3333" y="20587"/>
                  </a:cubicBezTo>
                  <a:cubicBezTo>
                    <a:pt x="3407" y="20451"/>
                    <a:pt x="3441" y="20544"/>
                    <a:pt x="3550" y="20494"/>
                  </a:cubicBezTo>
                  <a:cubicBezTo>
                    <a:pt x="3550" y="20402"/>
                    <a:pt x="3515" y="20223"/>
                    <a:pt x="3663" y="20223"/>
                  </a:cubicBezTo>
                  <a:cubicBezTo>
                    <a:pt x="3663" y="20173"/>
                    <a:pt x="3663" y="20087"/>
                    <a:pt x="3663" y="20037"/>
                  </a:cubicBezTo>
                  <a:cubicBezTo>
                    <a:pt x="3589" y="20037"/>
                    <a:pt x="3550" y="19994"/>
                    <a:pt x="3515" y="19994"/>
                  </a:cubicBezTo>
                  <a:cubicBezTo>
                    <a:pt x="3515" y="19852"/>
                    <a:pt x="3481" y="19624"/>
                    <a:pt x="3589" y="19580"/>
                  </a:cubicBezTo>
                  <a:cubicBezTo>
                    <a:pt x="3663" y="19531"/>
                    <a:pt x="3698" y="19488"/>
                    <a:pt x="3698" y="19395"/>
                  </a:cubicBezTo>
                  <a:cubicBezTo>
                    <a:pt x="3663" y="19395"/>
                    <a:pt x="3663" y="19395"/>
                    <a:pt x="3624" y="19395"/>
                  </a:cubicBezTo>
                  <a:cubicBezTo>
                    <a:pt x="3663" y="19210"/>
                    <a:pt x="3550" y="19031"/>
                    <a:pt x="3589" y="18846"/>
                  </a:cubicBezTo>
                  <a:cubicBezTo>
                    <a:pt x="3811" y="18802"/>
                    <a:pt x="3880" y="18660"/>
                    <a:pt x="4028" y="18432"/>
                  </a:cubicBezTo>
                  <a:cubicBezTo>
                    <a:pt x="4285" y="18524"/>
                    <a:pt x="4393" y="18938"/>
                    <a:pt x="4467" y="19210"/>
                  </a:cubicBezTo>
                  <a:cubicBezTo>
                    <a:pt x="4644" y="19259"/>
                    <a:pt x="4432" y="19438"/>
                    <a:pt x="4358" y="19488"/>
                  </a:cubicBezTo>
                  <a:cubicBezTo>
                    <a:pt x="4432" y="20037"/>
                    <a:pt x="4866" y="19167"/>
                    <a:pt x="5083" y="19210"/>
                  </a:cubicBezTo>
                  <a:cubicBezTo>
                    <a:pt x="5083" y="19117"/>
                    <a:pt x="5083" y="18981"/>
                    <a:pt x="5083" y="18889"/>
                  </a:cubicBezTo>
                  <a:cubicBezTo>
                    <a:pt x="5231" y="18889"/>
                    <a:pt x="5345" y="18889"/>
                    <a:pt x="5414" y="19031"/>
                  </a:cubicBezTo>
                  <a:cubicBezTo>
                    <a:pt x="5453" y="19167"/>
                    <a:pt x="5527" y="19303"/>
                    <a:pt x="5635" y="19303"/>
                  </a:cubicBezTo>
                  <a:cubicBezTo>
                    <a:pt x="5783" y="19303"/>
                    <a:pt x="5852" y="19031"/>
                    <a:pt x="6035" y="19074"/>
                  </a:cubicBezTo>
                  <a:cubicBezTo>
                    <a:pt x="6035" y="18981"/>
                    <a:pt x="6035" y="18981"/>
                    <a:pt x="5966" y="18938"/>
                  </a:cubicBezTo>
                  <a:cubicBezTo>
                    <a:pt x="5966" y="18753"/>
                    <a:pt x="6000" y="18617"/>
                    <a:pt x="6148" y="18660"/>
                  </a:cubicBezTo>
                  <a:cubicBezTo>
                    <a:pt x="6183" y="18568"/>
                    <a:pt x="6183" y="18432"/>
                    <a:pt x="6074" y="18432"/>
                  </a:cubicBezTo>
                  <a:cubicBezTo>
                    <a:pt x="6074" y="18247"/>
                    <a:pt x="5852" y="18296"/>
                    <a:pt x="5892" y="18068"/>
                  </a:cubicBezTo>
                  <a:cubicBezTo>
                    <a:pt x="5892" y="17882"/>
                    <a:pt x="5966" y="17833"/>
                    <a:pt x="6074" y="17790"/>
                  </a:cubicBezTo>
                  <a:cubicBezTo>
                    <a:pt x="6291" y="17746"/>
                    <a:pt x="6148" y="17376"/>
                    <a:pt x="6222" y="17333"/>
                  </a:cubicBezTo>
                  <a:cubicBezTo>
                    <a:pt x="6331" y="17283"/>
                    <a:pt x="6439" y="17376"/>
                    <a:pt x="6552" y="17376"/>
                  </a:cubicBezTo>
                  <a:cubicBezTo>
                    <a:pt x="6695" y="17333"/>
                    <a:pt x="6809" y="17283"/>
                    <a:pt x="6952" y="17240"/>
                  </a:cubicBezTo>
                  <a:cubicBezTo>
                    <a:pt x="7060" y="17147"/>
                    <a:pt x="7174" y="16826"/>
                    <a:pt x="7282" y="16783"/>
                  </a:cubicBezTo>
                  <a:cubicBezTo>
                    <a:pt x="7248" y="16783"/>
                    <a:pt x="7208" y="16783"/>
                    <a:pt x="7208" y="16783"/>
                  </a:cubicBezTo>
                  <a:cubicBezTo>
                    <a:pt x="7174" y="16641"/>
                    <a:pt x="6843" y="16555"/>
                    <a:pt x="6991" y="16413"/>
                  </a:cubicBezTo>
                  <a:cubicBezTo>
                    <a:pt x="7248" y="16141"/>
                    <a:pt x="7282" y="16462"/>
                    <a:pt x="7465" y="16598"/>
                  </a:cubicBezTo>
                  <a:cubicBezTo>
                    <a:pt x="7465" y="16413"/>
                    <a:pt x="7499" y="16141"/>
                    <a:pt x="7573" y="15999"/>
                  </a:cubicBezTo>
                  <a:cubicBezTo>
                    <a:pt x="7647" y="16048"/>
                    <a:pt x="7647" y="16184"/>
                    <a:pt x="7686" y="16320"/>
                  </a:cubicBezTo>
                  <a:cubicBezTo>
                    <a:pt x="7721" y="16277"/>
                    <a:pt x="7760" y="16184"/>
                    <a:pt x="7795" y="16141"/>
                  </a:cubicBezTo>
                  <a:cubicBezTo>
                    <a:pt x="8017" y="16369"/>
                    <a:pt x="8017" y="15820"/>
                    <a:pt x="8017" y="15635"/>
                  </a:cubicBezTo>
                  <a:cubicBezTo>
                    <a:pt x="8051" y="15635"/>
                    <a:pt x="8086" y="15684"/>
                    <a:pt x="8125" y="15684"/>
                  </a:cubicBezTo>
                  <a:cubicBezTo>
                    <a:pt x="8086" y="15912"/>
                    <a:pt x="8273" y="16369"/>
                    <a:pt x="8456" y="16320"/>
                  </a:cubicBezTo>
                  <a:cubicBezTo>
                    <a:pt x="8456" y="16234"/>
                    <a:pt x="8525" y="16234"/>
                    <a:pt x="8599" y="16234"/>
                  </a:cubicBezTo>
                  <a:cubicBezTo>
                    <a:pt x="8673" y="16505"/>
                    <a:pt x="8820" y="16691"/>
                    <a:pt x="8855" y="17012"/>
                  </a:cubicBezTo>
                  <a:cubicBezTo>
                    <a:pt x="8894" y="17240"/>
                    <a:pt x="9111" y="17147"/>
                    <a:pt x="9225" y="17147"/>
                  </a:cubicBezTo>
                  <a:cubicBezTo>
                    <a:pt x="9481" y="17147"/>
                    <a:pt x="9590" y="17283"/>
                    <a:pt x="9807" y="17376"/>
                  </a:cubicBezTo>
                  <a:cubicBezTo>
                    <a:pt x="9989" y="17469"/>
                    <a:pt x="10211" y="17425"/>
                    <a:pt x="10393" y="17425"/>
                  </a:cubicBezTo>
                  <a:cubicBezTo>
                    <a:pt x="10393" y="17376"/>
                    <a:pt x="10433" y="17283"/>
                    <a:pt x="10433" y="17240"/>
                  </a:cubicBezTo>
                  <a:cubicBezTo>
                    <a:pt x="10650" y="17240"/>
                    <a:pt x="10615" y="16876"/>
                    <a:pt x="10871" y="16876"/>
                  </a:cubicBezTo>
                  <a:cubicBezTo>
                    <a:pt x="10871" y="16826"/>
                    <a:pt x="10689" y="16555"/>
                    <a:pt x="10724" y="16505"/>
                  </a:cubicBezTo>
                  <a:cubicBezTo>
                    <a:pt x="10763" y="16462"/>
                    <a:pt x="10832" y="16505"/>
                    <a:pt x="10871" y="16505"/>
                  </a:cubicBezTo>
                  <a:cubicBezTo>
                    <a:pt x="10945" y="16462"/>
                    <a:pt x="10980" y="16413"/>
                    <a:pt x="11014" y="16320"/>
                  </a:cubicBezTo>
                  <a:cubicBezTo>
                    <a:pt x="11162" y="16184"/>
                    <a:pt x="11601" y="16277"/>
                    <a:pt x="11567" y="16048"/>
                  </a:cubicBezTo>
                  <a:cubicBezTo>
                    <a:pt x="11493" y="16048"/>
                    <a:pt x="11419" y="15956"/>
                    <a:pt x="11453" y="15863"/>
                  </a:cubicBezTo>
                  <a:cubicBezTo>
                    <a:pt x="11601" y="15770"/>
                    <a:pt x="11641" y="15727"/>
                    <a:pt x="11823" y="15727"/>
                  </a:cubicBezTo>
                  <a:cubicBezTo>
                    <a:pt x="11823" y="15863"/>
                    <a:pt x="11932" y="15956"/>
                    <a:pt x="12079" y="16048"/>
                  </a:cubicBezTo>
                  <a:cubicBezTo>
                    <a:pt x="12079" y="15999"/>
                    <a:pt x="12079" y="15912"/>
                    <a:pt x="12114" y="15863"/>
                  </a:cubicBezTo>
                  <a:cubicBezTo>
                    <a:pt x="12188" y="15635"/>
                    <a:pt x="12410" y="15542"/>
                    <a:pt x="12518" y="15363"/>
                  </a:cubicBezTo>
                  <a:cubicBezTo>
                    <a:pt x="12553" y="15221"/>
                    <a:pt x="12592" y="15085"/>
                    <a:pt x="12666" y="14949"/>
                  </a:cubicBezTo>
                  <a:cubicBezTo>
                    <a:pt x="12775" y="14807"/>
                    <a:pt x="12849" y="14579"/>
                    <a:pt x="12957" y="14443"/>
                  </a:cubicBezTo>
                  <a:cubicBezTo>
                    <a:pt x="13066" y="14307"/>
                    <a:pt x="13253" y="14258"/>
                    <a:pt x="13396" y="14122"/>
                  </a:cubicBezTo>
                  <a:cubicBezTo>
                    <a:pt x="13504" y="13986"/>
                    <a:pt x="13504" y="13850"/>
                    <a:pt x="13692" y="13757"/>
                  </a:cubicBezTo>
                  <a:cubicBezTo>
                    <a:pt x="13835" y="13665"/>
                    <a:pt x="13909" y="13529"/>
                    <a:pt x="14091" y="13480"/>
                  </a:cubicBezTo>
                  <a:cubicBezTo>
                    <a:pt x="14091" y="13436"/>
                    <a:pt x="14091" y="13387"/>
                    <a:pt x="14091" y="13387"/>
                  </a:cubicBezTo>
                  <a:cubicBezTo>
                    <a:pt x="14017" y="13387"/>
                    <a:pt x="13943" y="13344"/>
                    <a:pt x="13909" y="13344"/>
                  </a:cubicBezTo>
                  <a:cubicBezTo>
                    <a:pt x="13835" y="13480"/>
                    <a:pt x="13726" y="13387"/>
                    <a:pt x="13652" y="13436"/>
                  </a:cubicBezTo>
                  <a:cubicBezTo>
                    <a:pt x="13692" y="13294"/>
                    <a:pt x="13835" y="13251"/>
                    <a:pt x="13874" y="13158"/>
                  </a:cubicBezTo>
                  <a:cubicBezTo>
                    <a:pt x="13835" y="13115"/>
                    <a:pt x="13761" y="13115"/>
                    <a:pt x="13726" y="13066"/>
                  </a:cubicBezTo>
                  <a:cubicBezTo>
                    <a:pt x="13692" y="13202"/>
                    <a:pt x="13578" y="13436"/>
                    <a:pt x="13470" y="13529"/>
                  </a:cubicBezTo>
                  <a:cubicBezTo>
                    <a:pt x="13435" y="13572"/>
                    <a:pt x="13396" y="13615"/>
                    <a:pt x="13322" y="13615"/>
                  </a:cubicBezTo>
                  <a:cubicBezTo>
                    <a:pt x="13322" y="13665"/>
                    <a:pt x="13253" y="13708"/>
                    <a:pt x="13213" y="13708"/>
                  </a:cubicBezTo>
                  <a:cubicBezTo>
                    <a:pt x="13253" y="13665"/>
                    <a:pt x="13287" y="13665"/>
                    <a:pt x="13322" y="13615"/>
                  </a:cubicBezTo>
                  <a:cubicBezTo>
                    <a:pt x="13435" y="13480"/>
                    <a:pt x="13396" y="13158"/>
                    <a:pt x="13435" y="13023"/>
                  </a:cubicBezTo>
                  <a:cubicBezTo>
                    <a:pt x="13470" y="12930"/>
                    <a:pt x="13578" y="12794"/>
                    <a:pt x="13618" y="12702"/>
                  </a:cubicBezTo>
                  <a:cubicBezTo>
                    <a:pt x="13761" y="12516"/>
                    <a:pt x="13983" y="12473"/>
                    <a:pt x="14130" y="12331"/>
                  </a:cubicBezTo>
                  <a:cubicBezTo>
                    <a:pt x="14313" y="12195"/>
                    <a:pt x="14604" y="11874"/>
                    <a:pt x="14786" y="12245"/>
                  </a:cubicBezTo>
                  <a:cubicBezTo>
                    <a:pt x="14934" y="12473"/>
                    <a:pt x="14717" y="12652"/>
                    <a:pt x="14604" y="12794"/>
                  </a:cubicBezTo>
                  <a:cubicBezTo>
                    <a:pt x="14569" y="12837"/>
                    <a:pt x="14130" y="13115"/>
                    <a:pt x="14130" y="13066"/>
                  </a:cubicBezTo>
                  <a:cubicBezTo>
                    <a:pt x="14091" y="13158"/>
                    <a:pt x="14091" y="13251"/>
                    <a:pt x="14091" y="13344"/>
                  </a:cubicBezTo>
                  <a:cubicBezTo>
                    <a:pt x="14239" y="13387"/>
                    <a:pt x="14204" y="13251"/>
                    <a:pt x="14273" y="13202"/>
                  </a:cubicBezTo>
                  <a:cubicBezTo>
                    <a:pt x="14347" y="13158"/>
                    <a:pt x="14461" y="13115"/>
                    <a:pt x="14569" y="13066"/>
                  </a:cubicBezTo>
                  <a:cubicBezTo>
                    <a:pt x="14717" y="13023"/>
                    <a:pt x="14900" y="13023"/>
                    <a:pt x="15043" y="12930"/>
                  </a:cubicBezTo>
                  <a:cubicBezTo>
                    <a:pt x="15338" y="12745"/>
                    <a:pt x="15669" y="12566"/>
                    <a:pt x="15960" y="12424"/>
                  </a:cubicBezTo>
                  <a:cubicBezTo>
                    <a:pt x="16290" y="12245"/>
                    <a:pt x="16655" y="12288"/>
                    <a:pt x="16985" y="12103"/>
                  </a:cubicBezTo>
                  <a:cubicBezTo>
                    <a:pt x="17242" y="11923"/>
                    <a:pt x="17572" y="11831"/>
                    <a:pt x="17680" y="11417"/>
                  </a:cubicBezTo>
                  <a:cubicBezTo>
                    <a:pt x="17715" y="11232"/>
                    <a:pt x="17754" y="10960"/>
                    <a:pt x="17937" y="10960"/>
                  </a:cubicBezTo>
                  <a:cubicBezTo>
                    <a:pt x="17971" y="10682"/>
                    <a:pt x="18449" y="10546"/>
                    <a:pt x="18632" y="10411"/>
                  </a:cubicBezTo>
                  <a:cubicBezTo>
                    <a:pt x="18706" y="10361"/>
                    <a:pt x="18888" y="10269"/>
                    <a:pt x="18962" y="10225"/>
                  </a:cubicBezTo>
                  <a:cubicBezTo>
                    <a:pt x="19071" y="10090"/>
                    <a:pt x="19071" y="9812"/>
                    <a:pt x="19071" y="9676"/>
                  </a:cubicBezTo>
                  <a:cubicBezTo>
                    <a:pt x="18997" y="9676"/>
                    <a:pt x="18923" y="9676"/>
                    <a:pt x="18854" y="9676"/>
                  </a:cubicBezTo>
                  <a:cubicBezTo>
                    <a:pt x="18814" y="9262"/>
                    <a:pt x="19219" y="9077"/>
                    <a:pt x="19436" y="8898"/>
                  </a:cubicBezTo>
                  <a:cubicBezTo>
                    <a:pt x="19697" y="8712"/>
                    <a:pt x="19948" y="8342"/>
                    <a:pt x="20062" y="8021"/>
                  </a:cubicBezTo>
                  <a:cubicBezTo>
                    <a:pt x="20022" y="8021"/>
                    <a:pt x="19948" y="8021"/>
                    <a:pt x="19914" y="8021"/>
                  </a:cubicBezTo>
                  <a:cubicBezTo>
                    <a:pt x="19840" y="8021"/>
                    <a:pt x="19879" y="8114"/>
                    <a:pt x="19840" y="8114"/>
                  </a:cubicBezTo>
                  <a:cubicBezTo>
                    <a:pt x="19805" y="8163"/>
                    <a:pt x="19731" y="8114"/>
                    <a:pt x="19731" y="8163"/>
                  </a:cubicBezTo>
                  <a:cubicBezTo>
                    <a:pt x="19697" y="8163"/>
                    <a:pt x="19657" y="8249"/>
                    <a:pt x="19623" y="8249"/>
                  </a:cubicBezTo>
                  <a:cubicBezTo>
                    <a:pt x="19510" y="8299"/>
                    <a:pt x="19475" y="8299"/>
                    <a:pt x="19367" y="8342"/>
                  </a:cubicBezTo>
                  <a:cubicBezTo>
                    <a:pt x="19293" y="8342"/>
                    <a:pt x="19253" y="8435"/>
                    <a:pt x="19179" y="8484"/>
                  </a:cubicBezTo>
                  <a:cubicBezTo>
                    <a:pt x="19179" y="8021"/>
                    <a:pt x="19253" y="8021"/>
                    <a:pt x="19583" y="7978"/>
                  </a:cubicBezTo>
                  <a:cubicBezTo>
                    <a:pt x="19988" y="7978"/>
                    <a:pt x="19731" y="7564"/>
                    <a:pt x="19623" y="7292"/>
                  </a:cubicBezTo>
                  <a:cubicBezTo>
                    <a:pt x="19510" y="7064"/>
                    <a:pt x="19401" y="6786"/>
                    <a:pt x="19367" y="6508"/>
                  </a:cubicBezTo>
                  <a:cubicBezTo>
                    <a:pt x="19327" y="6329"/>
                    <a:pt x="19327" y="5730"/>
                    <a:pt x="19475" y="5687"/>
                  </a:cubicBezTo>
                  <a:cubicBezTo>
                    <a:pt x="19510" y="5458"/>
                    <a:pt x="19657" y="5273"/>
                    <a:pt x="19805" y="5137"/>
                  </a:cubicBezTo>
                  <a:cubicBezTo>
                    <a:pt x="19948" y="4995"/>
                    <a:pt x="20062" y="4810"/>
                    <a:pt x="20205" y="4674"/>
                  </a:cubicBezTo>
                  <a:cubicBezTo>
                    <a:pt x="20353" y="4581"/>
                    <a:pt x="20609" y="4446"/>
                    <a:pt x="20757" y="4402"/>
                  </a:cubicBezTo>
                  <a:cubicBezTo>
                    <a:pt x="20865" y="4353"/>
                    <a:pt x="20974" y="4353"/>
                    <a:pt x="21048" y="4402"/>
                  </a:cubicBezTo>
                  <a:cubicBezTo>
                    <a:pt x="21196" y="4402"/>
                    <a:pt x="21304" y="4538"/>
                    <a:pt x="21452" y="4495"/>
                  </a:cubicBezTo>
                  <a:cubicBezTo>
                    <a:pt x="21452" y="4495"/>
                    <a:pt x="21526" y="4353"/>
                    <a:pt x="21600" y="4217"/>
                  </a:cubicBezTo>
                  <a:cubicBezTo>
                    <a:pt x="21600" y="3803"/>
                    <a:pt x="21413" y="3803"/>
                    <a:pt x="21196" y="3575"/>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19" name="Shape 2710"/>
            <p:cNvSpPr/>
            <p:nvPr/>
          </p:nvSpPr>
          <p:spPr>
            <a:xfrm>
              <a:off x="6798809" y="4082705"/>
              <a:ext cx="315500" cy="454792"/>
            </a:xfrm>
            <a:custGeom>
              <a:avLst/>
              <a:gdLst/>
              <a:ahLst/>
              <a:cxnLst>
                <a:cxn ang="0">
                  <a:pos x="wd2" y="hd2"/>
                </a:cxn>
                <a:cxn ang="5400000">
                  <a:pos x="wd2" y="hd2"/>
                </a:cxn>
                <a:cxn ang="10800000">
                  <a:pos x="wd2" y="hd2"/>
                </a:cxn>
                <a:cxn ang="16200000">
                  <a:pos x="wd2" y="hd2"/>
                </a:cxn>
              </a:cxnLst>
              <a:rect l="0" t="0" r="r" b="b"/>
              <a:pathLst>
                <a:path w="20987" h="20912" extrusionOk="0">
                  <a:moveTo>
                    <a:pt x="20892" y="7094"/>
                  </a:moveTo>
                  <a:cubicBezTo>
                    <a:pt x="20892" y="6655"/>
                    <a:pt x="20488" y="6356"/>
                    <a:pt x="20258" y="5918"/>
                  </a:cubicBezTo>
                  <a:cubicBezTo>
                    <a:pt x="20258" y="5460"/>
                    <a:pt x="20488" y="5021"/>
                    <a:pt x="20488" y="4723"/>
                  </a:cubicBezTo>
                  <a:cubicBezTo>
                    <a:pt x="20488" y="4284"/>
                    <a:pt x="19624" y="3985"/>
                    <a:pt x="19624" y="3826"/>
                  </a:cubicBezTo>
                  <a:cubicBezTo>
                    <a:pt x="19423" y="3387"/>
                    <a:pt x="19423" y="2810"/>
                    <a:pt x="19624" y="2212"/>
                  </a:cubicBezTo>
                  <a:cubicBezTo>
                    <a:pt x="18760" y="2351"/>
                    <a:pt x="17925" y="2351"/>
                    <a:pt x="17925" y="2351"/>
                  </a:cubicBezTo>
                  <a:cubicBezTo>
                    <a:pt x="18127" y="1475"/>
                    <a:pt x="17695" y="578"/>
                    <a:pt x="17263" y="0"/>
                  </a:cubicBezTo>
                  <a:cubicBezTo>
                    <a:pt x="17061" y="0"/>
                    <a:pt x="17061" y="139"/>
                    <a:pt x="17061" y="279"/>
                  </a:cubicBezTo>
                  <a:cubicBezTo>
                    <a:pt x="16860" y="279"/>
                    <a:pt x="16860" y="279"/>
                    <a:pt x="16860" y="279"/>
                  </a:cubicBezTo>
                  <a:cubicBezTo>
                    <a:pt x="16629" y="578"/>
                    <a:pt x="16860" y="1016"/>
                    <a:pt x="16197" y="1176"/>
                  </a:cubicBezTo>
                  <a:cubicBezTo>
                    <a:pt x="15765" y="1315"/>
                    <a:pt x="15333" y="737"/>
                    <a:pt x="14901" y="578"/>
                  </a:cubicBezTo>
                  <a:cubicBezTo>
                    <a:pt x="14700" y="877"/>
                    <a:pt x="14268" y="877"/>
                    <a:pt x="14066" y="1315"/>
                  </a:cubicBezTo>
                  <a:cubicBezTo>
                    <a:pt x="14066" y="1475"/>
                    <a:pt x="14268" y="1773"/>
                    <a:pt x="14066" y="1913"/>
                  </a:cubicBezTo>
                  <a:cubicBezTo>
                    <a:pt x="14066" y="2052"/>
                    <a:pt x="13836" y="2052"/>
                    <a:pt x="13634" y="2212"/>
                  </a:cubicBezTo>
                  <a:cubicBezTo>
                    <a:pt x="13202" y="2949"/>
                    <a:pt x="14066" y="3686"/>
                    <a:pt x="13202" y="4284"/>
                  </a:cubicBezTo>
                  <a:cubicBezTo>
                    <a:pt x="12568" y="3826"/>
                    <a:pt x="12338" y="3248"/>
                    <a:pt x="11503" y="3248"/>
                  </a:cubicBezTo>
                  <a:cubicBezTo>
                    <a:pt x="10437" y="3248"/>
                    <a:pt x="10207" y="3547"/>
                    <a:pt x="10207" y="4125"/>
                  </a:cubicBezTo>
                  <a:cubicBezTo>
                    <a:pt x="9573" y="4284"/>
                    <a:pt x="9141" y="3826"/>
                    <a:pt x="8940" y="3547"/>
                  </a:cubicBezTo>
                  <a:cubicBezTo>
                    <a:pt x="8508" y="3826"/>
                    <a:pt x="8709" y="4125"/>
                    <a:pt x="8277" y="4424"/>
                  </a:cubicBezTo>
                  <a:cubicBezTo>
                    <a:pt x="8076" y="4723"/>
                    <a:pt x="7644" y="5021"/>
                    <a:pt x="7212" y="5181"/>
                  </a:cubicBezTo>
                  <a:cubicBezTo>
                    <a:pt x="6578" y="5619"/>
                    <a:pt x="6348" y="5320"/>
                    <a:pt x="5512" y="5181"/>
                  </a:cubicBezTo>
                  <a:cubicBezTo>
                    <a:pt x="5080" y="5181"/>
                    <a:pt x="4447" y="5181"/>
                    <a:pt x="4015" y="5181"/>
                  </a:cubicBezTo>
                  <a:cubicBezTo>
                    <a:pt x="3784" y="5460"/>
                    <a:pt x="3784" y="5759"/>
                    <a:pt x="3784" y="6058"/>
                  </a:cubicBezTo>
                  <a:cubicBezTo>
                    <a:pt x="2949" y="6058"/>
                    <a:pt x="2517" y="6655"/>
                    <a:pt x="1653" y="6655"/>
                  </a:cubicBezTo>
                  <a:cubicBezTo>
                    <a:pt x="1221" y="7233"/>
                    <a:pt x="1452" y="7692"/>
                    <a:pt x="1452" y="8429"/>
                  </a:cubicBezTo>
                  <a:cubicBezTo>
                    <a:pt x="1221" y="9166"/>
                    <a:pt x="386" y="9306"/>
                    <a:pt x="156" y="10063"/>
                  </a:cubicBezTo>
                  <a:cubicBezTo>
                    <a:pt x="-478" y="10939"/>
                    <a:pt x="1020" y="10939"/>
                    <a:pt x="1221" y="11677"/>
                  </a:cubicBezTo>
                  <a:cubicBezTo>
                    <a:pt x="1221" y="11836"/>
                    <a:pt x="1020" y="12115"/>
                    <a:pt x="1020" y="12414"/>
                  </a:cubicBezTo>
                  <a:cubicBezTo>
                    <a:pt x="1020" y="12713"/>
                    <a:pt x="1452" y="13151"/>
                    <a:pt x="1653" y="13450"/>
                  </a:cubicBezTo>
                  <a:cubicBezTo>
                    <a:pt x="1884" y="13749"/>
                    <a:pt x="2085" y="14048"/>
                    <a:pt x="2287" y="14486"/>
                  </a:cubicBezTo>
                  <a:cubicBezTo>
                    <a:pt x="2517" y="14785"/>
                    <a:pt x="2287" y="15084"/>
                    <a:pt x="2517" y="15523"/>
                  </a:cubicBezTo>
                  <a:cubicBezTo>
                    <a:pt x="2517" y="15981"/>
                    <a:pt x="3151" y="16419"/>
                    <a:pt x="3381" y="16858"/>
                  </a:cubicBezTo>
                  <a:cubicBezTo>
                    <a:pt x="3381" y="17296"/>
                    <a:pt x="2949" y="17754"/>
                    <a:pt x="2949" y="18193"/>
                  </a:cubicBezTo>
                  <a:cubicBezTo>
                    <a:pt x="2949" y="18492"/>
                    <a:pt x="2949" y="18930"/>
                    <a:pt x="3381" y="19229"/>
                  </a:cubicBezTo>
                  <a:cubicBezTo>
                    <a:pt x="3381" y="19368"/>
                    <a:pt x="4447" y="19807"/>
                    <a:pt x="4447" y="19667"/>
                  </a:cubicBezTo>
                  <a:cubicBezTo>
                    <a:pt x="4447" y="19069"/>
                    <a:pt x="4015" y="15682"/>
                    <a:pt x="5944" y="16718"/>
                  </a:cubicBezTo>
                  <a:cubicBezTo>
                    <a:pt x="7644" y="17455"/>
                    <a:pt x="6146" y="19528"/>
                    <a:pt x="7644" y="20564"/>
                  </a:cubicBezTo>
                  <a:cubicBezTo>
                    <a:pt x="8940" y="21600"/>
                    <a:pt x="12136" y="20106"/>
                    <a:pt x="12136" y="18930"/>
                  </a:cubicBezTo>
                  <a:cubicBezTo>
                    <a:pt x="12136" y="18631"/>
                    <a:pt x="11704" y="18193"/>
                    <a:pt x="11503" y="17894"/>
                  </a:cubicBezTo>
                  <a:cubicBezTo>
                    <a:pt x="11272" y="17455"/>
                    <a:pt x="10869" y="16718"/>
                    <a:pt x="11272" y="16120"/>
                  </a:cubicBezTo>
                  <a:cubicBezTo>
                    <a:pt x="11704" y="15523"/>
                    <a:pt x="12568" y="15383"/>
                    <a:pt x="12770" y="14646"/>
                  </a:cubicBezTo>
                  <a:cubicBezTo>
                    <a:pt x="13000" y="14048"/>
                    <a:pt x="13634" y="13749"/>
                    <a:pt x="14498" y="13889"/>
                  </a:cubicBezTo>
                  <a:cubicBezTo>
                    <a:pt x="14700" y="13012"/>
                    <a:pt x="13836" y="12573"/>
                    <a:pt x="13836" y="11976"/>
                  </a:cubicBezTo>
                  <a:cubicBezTo>
                    <a:pt x="13836" y="11378"/>
                    <a:pt x="13634" y="10342"/>
                    <a:pt x="13836" y="9903"/>
                  </a:cubicBezTo>
                  <a:cubicBezTo>
                    <a:pt x="15333" y="9764"/>
                    <a:pt x="14498" y="10641"/>
                    <a:pt x="15132" y="11079"/>
                  </a:cubicBezTo>
                  <a:cubicBezTo>
                    <a:pt x="16428" y="11677"/>
                    <a:pt x="17061" y="10063"/>
                    <a:pt x="18127" y="10063"/>
                  </a:cubicBezTo>
                  <a:cubicBezTo>
                    <a:pt x="18991" y="9903"/>
                    <a:pt x="18760" y="10342"/>
                    <a:pt x="18991" y="10800"/>
                  </a:cubicBezTo>
                  <a:cubicBezTo>
                    <a:pt x="18991" y="10501"/>
                    <a:pt x="19826" y="10202"/>
                    <a:pt x="19826" y="10063"/>
                  </a:cubicBezTo>
                  <a:cubicBezTo>
                    <a:pt x="20258" y="9903"/>
                    <a:pt x="20258" y="9465"/>
                    <a:pt x="20690" y="9166"/>
                  </a:cubicBezTo>
                  <a:cubicBezTo>
                    <a:pt x="20892" y="8568"/>
                    <a:pt x="21122" y="7831"/>
                    <a:pt x="20892" y="7094"/>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0" name="Shape 2711"/>
            <p:cNvSpPr/>
            <p:nvPr/>
          </p:nvSpPr>
          <p:spPr>
            <a:xfrm>
              <a:off x="3090750" y="8943564"/>
              <a:ext cx="83724" cy="52712"/>
            </a:xfrm>
            <a:custGeom>
              <a:avLst/>
              <a:gdLst/>
              <a:ahLst/>
              <a:cxnLst>
                <a:cxn ang="0">
                  <a:pos x="wd2" y="hd2"/>
                </a:cxn>
                <a:cxn ang="5400000">
                  <a:pos x="wd2" y="hd2"/>
                </a:cxn>
                <a:cxn ang="10800000">
                  <a:pos x="wd2" y="hd2"/>
                </a:cxn>
                <a:cxn ang="16200000">
                  <a:pos x="wd2" y="hd2"/>
                </a:cxn>
              </a:cxnLst>
              <a:rect l="0" t="0" r="r" b="b"/>
              <a:pathLst>
                <a:path w="21600" h="20705" extrusionOk="0">
                  <a:moveTo>
                    <a:pt x="2561" y="9219"/>
                  </a:moveTo>
                  <a:cubicBezTo>
                    <a:pt x="5010" y="6648"/>
                    <a:pt x="9909" y="9219"/>
                    <a:pt x="12470" y="11791"/>
                  </a:cubicBezTo>
                  <a:cubicBezTo>
                    <a:pt x="14140" y="12991"/>
                    <a:pt x="15810" y="14362"/>
                    <a:pt x="16590" y="16934"/>
                  </a:cubicBezTo>
                  <a:cubicBezTo>
                    <a:pt x="18260" y="18134"/>
                    <a:pt x="19039" y="20705"/>
                    <a:pt x="21600" y="20705"/>
                  </a:cubicBezTo>
                  <a:cubicBezTo>
                    <a:pt x="20709" y="19334"/>
                    <a:pt x="20709" y="16934"/>
                    <a:pt x="19930" y="15562"/>
                  </a:cubicBezTo>
                  <a:cubicBezTo>
                    <a:pt x="19039" y="12991"/>
                    <a:pt x="17369" y="12991"/>
                    <a:pt x="15810" y="11791"/>
                  </a:cubicBezTo>
                  <a:cubicBezTo>
                    <a:pt x="13249" y="9219"/>
                    <a:pt x="14140" y="5448"/>
                    <a:pt x="14140" y="305"/>
                  </a:cubicBezTo>
                  <a:cubicBezTo>
                    <a:pt x="11579" y="-895"/>
                    <a:pt x="11579" y="1676"/>
                    <a:pt x="10800" y="4076"/>
                  </a:cubicBezTo>
                  <a:cubicBezTo>
                    <a:pt x="9130" y="5448"/>
                    <a:pt x="7460" y="5448"/>
                    <a:pt x="5790" y="5448"/>
                  </a:cubicBezTo>
                  <a:cubicBezTo>
                    <a:pt x="4120" y="5448"/>
                    <a:pt x="1670" y="5448"/>
                    <a:pt x="0" y="5448"/>
                  </a:cubicBezTo>
                  <a:cubicBezTo>
                    <a:pt x="1670" y="6648"/>
                    <a:pt x="2561" y="8019"/>
                    <a:pt x="2561" y="9219"/>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1" name="Shape 2712"/>
            <p:cNvSpPr/>
            <p:nvPr/>
          </p:nvSpPr>
          <p:spPr>
            <a:xfrm>
              <a:off x="7059381" y="4065503"/>
              <a:ext cx="9165" cy="16762"/>
            </a:xfrm>
            <a:custGeom>
              <a:avLst/>
              <a:gdLst/>
              <a:ahLst/>
              <a:cxnLst>
                <a:cxn ang="0">
                  <a:pos x="wd2" y="hd2"/>
                </a:cxn>
                <a:cxn ang="5400000">
                  <a:pos x="wd2" y="hd2"/>
                </a:cxn>
                <a:cxn ang="10800000">
                  <a:pos x="wd2" y="hd2"/>
                </a:cxn>
                <a:cxn ang="16200000">
                  <a:pos x="wd2" y="hd2"/>
                </a:cxn>
              </a:cxnLst>
              <a:rect l="0" t="0" r="r" b="b"/>
              <a:pathLst>
                <a:path w="21600" h="21600" extrusionOk="0">
                  <a:moveTo>
                    <a:pt x="21600" y="17053"/>
                  </a:moveTo>
                  <a:cubicBezTo>
                    <a:pt x="21600" y="13074"/>
                    <a:pt x="21600" y="8526"/>
                    <a:pt x="21600" y="0"/>
                  </a:cubicBezTo>
                  <a:cubicBezTo>
                    <a:pt x="14087" y="4547"/>
                    <a:pt x="0" y="13074"/>
                    <a:pt x="0" y="21600"/>
                  </a:cubicBezTo>
                  <a:cubicBezTo>
                    <a:pt x="7513" y="17053"/>
                    <a:pt x="14087" y="21600"/>
                    <a:pt x="21600" y="17053"/>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2" name="Shape 2713"/>
            <p:cNvSpPr/>
            <p:nvPr/>
          </p:nvSpPr>
          <p:spPr>
            <a:xfrm>
              <a:off x="3079275" y="8954664"/>
              <a:ext cx="12943" cy="3398"/>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6386" y="21600"/>
                    <a:pt x="11172" y="0"/>
                    <a:pt x="5214" y="0"/>
                  </a:cubicBezTo>
                  <a:lnTo>
                    <a:pt x="0" y="0"/>
                  </a:lnTo>
                  <a:cubicBezTo>
                    <a:pt x="5214" y="21600"/>
                    <a:pt x="11172" y="21600"/>
                    <a:pt x="11172" y="21600"/>
                  </a:cubicBezTo>
                  <a:cubicBezTo>
                    <a:pt x="16386" y="21600"/>
                    <a:pt x="21600" y="21600"/>
                    <a:pt x="21600" y="21600"/>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3" name="Shape 2714"/>
            <p:cNvSpPr/>
            <p:nvPr/>
          </p:nvSpPr>
          <p:spPr>
            <a:xfrm>
              <a:off x="7297370" y="3645013"/>
              <a:ext cx="515139" cy="550895"/>
            </a:xfrm>
            <a:custGeom>
              <a:avLst/>
              <a:gdLst/>
              <a:ahLst/>
              <a:cxnLst>
                <a:cxn ang="0">
                  <a:pos x="wd2" y="hd2"/>
                </a:cxn>
                <a:cxn ang="5400000">
                  <a:pos x="wd2" y="hd2"/>
                </a:cxn>
                <a:cxn ang="10800000">
                  <a:pos x="wd2" y="hd2"/>
                </a:cxn>
                <a:cxn ang="16200000">
                  <a:pos x="wd2" y="hd2"/>
                </a:cxn>
              </a:cxnLst>
              <a:rect l="0" t="0" r="r" b="b"/>
              <a:pathLst>
                <a:path w="21486" h="21485" extrusionOk="0">
                  <a:moveTo>
                    <a:pt x="18271" y="237"/>
                  </a:moveTo>
                  <a:cubicBezTo>
                    <a:pt x="18000" y="237"/>
                    <a:pt x="18000" y="118"/>
                    <a:pt x="17856" y="0"/>
                  </a:cubicBezTo>
                  <a:cubicBezTo>
                    <a:pt x="17729" y="0"/>
                    <a:pt x="17061" y="880"/>
                    <a:pt x="16917" y="998"/>
                  </a:cubicBezTo>
                  <a:cubicBezTo>
                    <a:pt x="16917" y="1116"/>
                    <a:pt x="16790" y="1252"/>
                    <a:pt x="16646" y="1370"/>
                  </a:cubicBezTo>
                  <a:cubicBezTo>
                    <a:pt x="16646" y="1624"/>
                    <a:pt x="16790" y="1742"/>
                    <a:pt x="16519" y="1996"/>
                  </a:cubicBezTo>
                  <a:cubicBezTo>
                    <a:pt x="16249" y="2131"/>
                    <a:pt x="15725" y="2131"/>
                    <a:pt x="15454" y="2131"/>
                  </a:cubicBezTo>
                  <a:cubicBezTo>
                    <a:pt x="14912" y="2131"/>
                    <a:pt x="14641" y="2250"/>
                    <a:pt x="14244" y="2385"/>
                  </a:cubicBezTo>
                  <a:cubicBezTo>
                    <a:pt x="14117" y="2503"/>
                    <a:pt x="13973" y="2503"/>
                    <a:pt x="13702" y="2503"/>
                  </a:cubicBezTo>
                  <a:cubicBezTo>
                    <a:pt x="13431" y="2503"/>
                    <a:pt x="13576" y="2250"/>
                    <a:pt x="13305" y="2250"/>
                  </a:cubicBezTo>
                  <a:cubicBezTo>
                    <a:pt x="13178" y="2250"/>
                    <a:pt x="12907" y="2503"/>
                    <a:pt x="12763" y="2503"/>
                  </a:cubicBezTo>
                  <a:cubicBezTo>
                    <a:pt x="12492" y="2503"/>
                    <a:pt x="12492" y="2385"/>
                    <a:pt x="12221" y="2385"/>
                  </a:cubicBezTo>
                  <a:cubicBezTo>
                    <a:pt x="11824" y="2250"/>
                    <a:pt x="11426" y="2250"/>
                    <a:pt x="11029" y="2250"/>
                  </a:cubicBezTo>
                  <a:cubicBezTo>
                    <a:pt x="10487" y="2250"/>
                    <a:pt x="10090" y="2250"/>
                    <a:pt x="9693" y="2503"/>
                  </a:cubicBezTo>
                  <a:cubicBezTo>
                    <a:pt x="9277" y="2622"/>
                    <a:pt x="8609" y="2622"/>
                    <a:pt x="8483" y="3011"/>
                  </a:cubicBezTo>
                  <a:cubicBezTo>
                    <a:pt x="9006" y="3129"/>
                    <a:pt x="9151" y="3518"/>
                    <a:pt x="8880" y="4009"/>
                  </a:cubicBezTo>
                  <a:cubicBezTo>
                    <a:pt x="8609" y="4262"/>
                    <a:pt x="8483" y="4516"/>
                    <a:pt x="8212" y="4770"/>
                  </a:cubicBezTo>
                  <a:cubicBezTo>
                    <a:pt x="7670" y="5142"/>
                    <a:pt x="7544" y="5649"/>
                    <a:pt x="7273" y="6275"/>
                  </a:cubicBezTo>
                  <a:cubicBezTo>
                    <a:pt x="6857" y="6022"/>
                    <a:pt x="6460" y="5768"/>
                    <a:pt x="5918" y="5649"/>
                  </a:cubicBezTo>
                  <a:cubicBezTo>
                    <a:pt x="5918" y="5514"/>
                    <a:pt x="5521" y="5396"/>
                    <a:pt x="5123" y="5396"/>
                  </a:cubicBezTo>
                  <a:cubicBezTo>
                    <a:pt x="5123" y="5396"/>
                    <a:pt x="5123" y="5514"/>
                    <a:pt x="5250" y="5514"/>
                  </a:cubicBezTo>
                  <a:cubicBezTo>
                    <a:pt x="4726" y="5514"/>
                    <a:pt x="4582" y="5768"/>
                    <a:pt x="4329" y="6022"/>
                  </a:cubicBezTo>
                  <a:cubicBezTo>
                    <a:pt x="4184" y="6140"/>
                    <a:pt x="3787" y="6529"/>
                    <a:pt x="3643" y="6647"/>
                  </a:cubicBezTo>
                  <a:cubicBezTo>
                    <a:pt x="3516" y="6901"/>
                    <a:pt x="3643" y="7409"/>
                    <a:pt x="3516" y="7662"/>
                  </a:cubicBezTo>
                  <a:cubicBezTo>
                    <a:pt x="3516" y="8034"/>
                    <a:pt x="3372" y="8288"/>
                    <a:pt x="3245" y="8542"/>
                  </a:cubicBezTo>
                  <a:cubicBezTo>
                    <a:pt x="2974" y="8542"/>
                    <a:pt x="2848" y="8542"/>
                    <a:pt x="2577" y="8660"/>
                  </a:cubicBezTo>
                  <a:cubicBezTo>
                    <a:pt x="2974" y="9168"/>
                    <a:pt x="2703" y="9540"/>
                    <a:pt x="2577" y="10047"/>
                  </a:cubicBezTo>
                  <a:cubicBezTo>
                    <a:pt x="2432" y="10538"/>
                    <a:pt x="2577" y="11045"/>
                    <a:pt x="2306" y="11417"/>
                  </a:cubicBezTo>
                  <a:cubicBezTo>
                    <a:pt x="1909" y="11417"/>
                    <a:pt x="1493" y="11417"/>
                    <a:pt x="1096" y="11417"/>
                  </a:cubicBezTo>
                  <a:cubicBezTo>
                    <a:pt x="970" y="12297"/>
                    <a:pt x="970" y="13177"/>
                    <a:pt x="825" y="14056"/>
                  </a:cubicBezTo>
                  <a:cubicBezTo>
                    <a:pt x="825" y="14564"/>
                    <a:pt x="825" y="14936"/>
                    <a:pt x="572" y="15308"/>
                  </a:cubicBezTo>
                  <a:cubicBezTo>
                    <a:pt x="301" y="15815"/>
                    <a:pt x="301" y="16069"/>
                    <a:pt x="301" y="16576"/>
                  </a:cubicBezTo>
                  <a:cubicBezTo>
                    <a:pt x="157" y="16695"/>
                    <a:pt x="157" y="16695"/>
                    <a:pt x="157" y="16695"/>
                  </a:cubicBezTo>
                  <a:cubicBezTo>
                    <a:pt x="301" y="17084"/>
                    <a:pt x="572" y="17574"/>
                    <a:pt x="572" y="17828"/>
                  </a:cubicBezTo>
                  <a:cubicBezTo>
                    <a:pt x="572" y="18082"/>
                    <a:pt x="572" y="18335"/>
                    <a:pt x="428" y="18589"/>
                  </a:cubicBezTo>
                  <a:cubicBezTo>
                    <a:pt x="301" y="18961"/>
                    <a:pt x="-114" y="18961"/>
                    <a:pt x="30" y="19333"/>
                  </a:cubicBezTo>
                  <a:cubicBezTo>
                    <a:pt x="572" y="19587"/>
                    <a:pt x="1096" y="19469"/>
                    <a:pt x="1638" y="19587"/>
                  </a:cubicBezTo>
                  <a:cubicBezTo>
                    <a:pt x="2180" y="19706"/>
                    <a:pt x="2035" y="19706"/>
                    <a:pt x="2306" y="19959"/>
                  </a:cubicBezTo>
                  <a:cubicBezTo>
                    <a:pt x="2577" y="20095"/>
                    <a:pt x="2974" y="19959"/>
                    <a:pt x="3245" y="19959"/>
                  </a:cubicBezTo>
                  <a:cubicBezTo>
                    <a:pt x="3643" y="19959"/>
                    <a:pt x="4582" y="19706"/>
                    <a:pt x="4853" y="19841"/>
                  </a:cubicBezTo>
                  <a:lnTo>
                    <a:pt x="4997" y="19959"/>
                  </a:lnTo>
                  <a:cubicBezTo>
                    <a:pt x="4997" y="19841"/>
                    <a:pt x="4997" y="19841"/>
                    <a:pt x="4997" y="19706"/>
                  </a:cubicBezTo>
                  <a:cubicBezTo>
                    <a:pt x="5123" y="19469"/>
                    <a:pt x="5123" y="18961"/>
                    <a:pt x="5521" y="18826"/>
                  </a:cubicBezTo>
                  <a:cubicBezTo>
                    <a:pt x="5792" y="18826"/>
                    <a:pt x="6189" y="19469"/>
                    <a:pt x="6333" y="19587"/>
                  </a:cubicBezTo>
                  <a:cubicBezTo>
                    <a:pt x="6604" y="19841"/>
                    <a:pt x="7002" y="20213"/>
                    <a:pt x="7399" y="20331"/>
                  </a:cubicBezTo>
                  <a:cubicBezTo>
                    <a:pt x="8067" y="20331"/>
                    <a:pt x="7941" y="19841"/>
                    <a:pt x="7941" y="19333"/>
                  </a:cubicBezTo>
                  <a:cubicBezTo>
                    <a:pt x="8483" y="19333"/>
                    <a:pt x="9422" y="19215"/>
                    <a:pt x="9819" y="19333"/>
                  </a:cubicBezTo>
                  <a:cubicBezTo>
                    <a:pt x="10361" y="19587"/>
                    <a:pt x="10361" y="20585"/>
                    <a:pt x="10758" y="20585"/>
                  </a:cubicBezTo>
                  <a:cubicBezTo>
                    <a:pt x="10758" y="19706"/>
                    <a:pt x="12095" y="19706"/>
                    <a:pt x="12763" y="19959"/>
                  </a:cubicBezTo>
                  <a:cubicBezTo>
                    <a:pt x="13431" y="20331"/>
                    <a:pt x="13973" y="20839"/>
                    <a:pt x="14244" y="21482"/>
                  </a:cubicBezTo>
                  <a:cubicBezTo>
                    <a:pt x="15309" y="21600"/>
                    <a:pt x="15851" y="18335"/>
                    <a:pt x="15978" y="17828"/>
                  </a:cubicBezTo>
                  <a:cubicBezTo>
                    <a:pt x="16122" y="17456"/>
                    <a:pt x="16122" y="17084"/>
                    <a:pt x="16249" y="16830"/>
                  </a:cubicBezTo>
                  <a:cubicBezTo>
                    <a:pt x="16393" y="16441"/>
                    <a:pt x="16646" y="16323"/>
                    <a:pt x="16790" y="15951"/>
                  </a:cubicBezTo>
                  <a:cubicBezTo>
                    <a:pt x="16917" y="15697"/>
                    <a:pt x="16917" y="15308"/>
                    <a:pt x="17188" y="15071"/>
                  </a:cubicBezTo>
                  <a:cubicBezTo>
                    <a:pt x="17332" y="14817"/>
                    <a:pt x="17332" y="14936"/>
                    <a:pt x="17459" y="14682"/>
                  </a:cubicBezTo>
                  <a:cubicBezTo>
                    <a:pt x="17459" y="14564"/>
                    <a:pt x="17459" y="14310"/>
                    <a:pt x="17459" y="14191"/>
                  </a:cubicBezTo>
                  <a:cubicBezTo>
                    <a:pt x="17459" y="13802"/>
                    <a:pt x="17603" y="13684"/>
                    <a:pt x="17729" y="13312"/>
                  </a:cubicBezTo>
                  <a:cubicBezTo>
                    <a:pt x="17856" y="12940"/>
                    <a:pt x="17729" y="12804"/>
                    <a:pt x="18271" y="12551"/>
                  </a:cubicBezTo>
                  <a:cubicBezTo>
                    <a:pt x="18669" y="12551"/>
                    <a:pt x="18940" y="12551"/>
                    <a:pt x="19066" y="12043"/>
                  </a:cubicBezTo>
                  <a:cubicBezTo>
                    <a:pt x="19210" y="11806"/>
                    <a:pt x="19066" y="11417"/>
                    <a:pt x="19066" y="11164"/>
                  </a:cubicBezTo>
                  <a:cubicBezTo>
                    <a:pt x="19481" y="10927"/>
                    <a:pt x="19734" y="10927"/>
                    <a:pt x="19879" y="10538"/>
                  </a:cubicBezTo>
                  <a:cubicBezTo>
                    <a:pt x="19879" y="10284"/>
                    <a:pt x="19879" y="10047"/>
                    <a:pt x="19879" y="9794"/>
                  </a:cubicBezTo>
                  <a:cubicBezTo>
                    <a:pt x="20005" y="9168"/>
                    <a:pt x="20420" y="9286"/>
                    <a:pt x="20818" y="8914"/>
                  </a:cubicBezTo>
                  <a:cubicBezTo>
                    <a:pt x="21089" y="8407"/>
                    <a:pt x="20818" y="7899"/>
                    <a:pt x="21089" y="7409"/>
                  </a:cubicBezTo>
                  <a:cubicBezTo>
                    <a:pt x="21342" y="6901"/>
                    <a:pt x="21342" y="6901"/>
                    <a:pt x="21342" y="6901"/>
                  </a:cubicBezTo>
                  <a:cubicBezTo>
                    <a:pt x="21486" y="6647"/>
                    <a:pt x="21486" y="6275"/>
                    <a:pt x="21486" y="6022"/>
                  </a:cubicBezTo>
                  <a:cubicBezTo>
                    <a:pt x="20944" y="5903"/>
                    <a:pt x="20818" y="5903"/>
                    <a:pt x="20420" y="5649"/>
                  </a:cubicBezTo>
                  <a:cubicBezTo>
                    <a:pt x="20150" y="5514"/>
                    <a:pt x="19734" y="5260"/>
                    <a:pt x="19481" y="5142"/>
                  </a:cubicBezTo>
                  <a:cubicBezTo>
                    <a:pt x="19481" y="4770"/>
                    <a:pt x="19481" y="4009"/>
                    <a:pt x="19608" y="3637"/>
                  </a:cubicBezTo>
                  <a:cubicBezTo>
                    <a:pt x="19734" y="3383"/>
                    <a:pt x="20005" y="3383"/>
                    <a:pt x="20150" y="3129"/>
                  </a:cubicBezTo>
                  <a:cubicBezTo>
                    <a:pt x="20150" y="3129"/>
                    <a:pt x="20150" y="3011"/>
                    <a:pt x="20150" y="2757"/>
                  </a:cubicBezTo>
                  <a:cubicBezTo>
                    <a:pt x="19481" y="2757"/>
                    <a:pt x="18813" y="2385"/>
                    <a:pt x="18127" y="2385"/>
                  </a:cubicBezTo>
                  <a:cubicBezTo>
                    <a:pt x="18127" y="1624"/>
                    <a:pt x="18271" y="998"/>
                    <a:pt x="18271" y="237"/>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4" name="Shape 2715"/>
            <p:cNvSpPr/>
            <p:nvPr/>
          </p:nvSpPr>
          <p:spPr>
            <a:xfrm>
              <a:off x="6856646" y="2383539"/>
              <a:ext cx="1636747" cy="1421591"/>
            </a:xfrm>
            <a:custGeom>
              <a:avLst/>
              <a:gdLst/>
              <a:ahLst/>
              <a:cxnLst>
                <a:cxn ang="0">
                  <a:pos x="wd2" y="hd2"/>
                </a:cxn>
                <a:cxn ang="5400000">
                  <a:pos x="wd2" y="hd2"/>
                </a:cxn>
                <a:cxn ang="10800000">
                  <a:pos x="wd2" y="hd2"/>
                </a:cxn>
                <a:cxn ang="16200000">
                  <a:pos x="wd2" y="hd2"/>
                </a:cxn>
              </a:cxnLst>
              <a:rect l="0" t="0" r="r" b="b"/>
              <a:pathLst>
                <a:path w="21600" h="21600" extrusionOk="0">
                  <a:moveTo>
                    <a:pt x="21600" y="6548"/>
                  </a:moveTo>
                  <a:cubicBezTo>
                    <a:pt x="21600" y="6351"/>
                    <a:pt x="21428" y="6351"/>
                    <a:pt x="21342" y="6206"/>
                  </a:cubicBezTo>
                  <a:cubicBezTo>
                    <a:pt x="21342" y="6107"/>
                    <a:pt x="21342" y="5956"/>
                    <a:pt x="21342" y="5864"/>
                  </a:cubicBezTo>
                  <a:cubicBezTo>
                    <a:pt x="21388" y="5667"/>
                    <a:pt x="21342" y="5620"/>
                    <a:pt x="21216" y="5522"/>
                  </a:cubicBezTo>
                  <a:cubicBezTo>
                    <a:pt x="21090" y="5469"/>
                    <a:pt x="21005" y="5423"/>
                    <a:pt x="21005" y="5278"/>
                  </a:cubicBezTo>
                  <a:cubicBezTo>
                    <a:pt x="20919" y="5226"/>
                    <a:pt x="20879" y="5226"/>
                    <a:pt x="20833" y="5127"/>
                  </a:cubicBezTo>
                  <a:cubicBezTo>
                    <a:pt x="20793" y="5081"/>
                    <a:pt x="20747" y="4982"/>
                    <a:pt x="20667" y="4936"/>
                  </a:cubicBezTo>
                  <a:cubicBezTo>
                    <a:pt x="20581" y="4883"/>
                    <a:pt x="20323" y="4936"/>
                    <a:pt x="20237" y="4936"/>
                  </a:cubicBezTo>
                  <a:cubicBezTo>
                    <a:pt x="20112" y="4982"/>
                    <a:pt x="20026" y="5127"/>
                    <a:pt x="19900" y="5127"/>
                  </a:cubicBezTo>
                  <a:cubicBezTo>
                    <a:pt x="19814" y="5127"/>
                    <a:pt x="19768" y="4982"/>
                    <a:pt x="19688" y="4936"/>
                  </a:cubicBezTo>
                  <a:cubicBezTo>
                    <a:pt x="19602" y="4936"/>
                    <a:pt x="19556" y="4936"/>
                    <a:pt x="19516" y="4982"/>
                  </a:cubicBezTo>
                  <a:cubicBezTo>
                    <a:pt x="19304" y="5035"/>
                    <a:pt x="19218" y="5081"/>
                    <a:pt x="19047" y="4936"/>
                  </a:cubicBezTo>
                  <a:cubicBezTo>
                    <a:pt x="18921" y="4837"/>
                    <a:pt x="18749" y="4640"/>
                    <a:pt x="18583" y="4640"/>
                  </a:cubicBezTo>
                  <a:cubicBezTo>
                    <a:pt x="18451" y="4594"/>
                    <a:pt x="18285" y="4739"/>
                    <a:pt x="18154" y="4785"/>
                  </a:cubicBezTo>
                  <a:cubicBezTo>
                    <a:pt x="18028" y="4837"/>
                    <a:pt x="17856" y="4936"/>
                    <a:pt x="17816" y="5035"/>
                  </a:cubicBezTo>
                  <a:cubicBezTo>
                    <a:pt x="17690" y="5127"/>
                    <a:pt x="17776" y="5226"/>
                    <a:pt x="17730" y="5370"/>
                  </a:cubicBezTo>
                  <a:cubicBezTo>
                    <a:pt x="17644" y="5324"/>
                    <a:pt x="17558" y="5324"/>
                    <a:pt x="17472" y="5278"/>
                  </a:cubicBezTo>
                  <a:cubicBezTo>
                    <a:pt x="17392" y="5278"/>
                    <a:pt x="17306" y="5278"/>
                    <a:pt x="17220" y="5278"/>
                  </a:cubicBezTo>
                  <a:cubicBezTo>
                    <a:pt x="17175" y="4982"/>
                    <a:pt x="17518" y="4982"/>
                    <a:pt x="17472" y="4739"/>
                  </a:cubicBezTo>
                  <a:cubicBezTo>
                    <a:pt x="17346" y="4739"/>
                    <a:pt x="17392" y="4396"/>
                    <a:pt x="17432" y="4298"/>
                  </a:cubicBezTo>
                  <a:cubicBezTo>
                    <a:pt x="17558" y="4298"/>
                    <a:pt x="17604" y="4153"/>
                    <a:pt x="17690" y="4100"/>
                  </a:cubicBezTo>
                  <a:cubicBezTo>
                    <a:pt x="17816" y="3909"/>
                    <a:pt x="17730" y="4001"/>
                    <a:pt x="17730" y="3811"/>
                  </a:cubicBezTo>
                  <a:cubicBezTo>
                    <a:pt x="17730" y="3514"/>
                    <a:pt x="18028" y="3514"/>
                    <a:pt x="18114" y="3370"/>
                  </a:cubicBezTo>
                  <a:cubicBezTo>
                    <a:pt x="18154" y="3324"/>
                    <a:pt x="18154" y="3225"/>
                    <a:pt x="18154" y="3225"/>
                  </a:cubicBezTo>
                  <a:cubicBezTo>
                    <a:pt x="18199" y="3172"/>
                    <a:pt x="18285" y="3225"/>
                    <a:pt x="18285" y="3126"/>
                  </a:cubicBezTo>
                  <a:cubicBezTo>
                    <a:pt x="18325" y="3027"/>
                    <a:pt x="17988" y="2830"/>
                    <a:pt x="17942" y="2731"/>
                  </a:cubicBezTo>
                  <a:cubicBezTo>
                    <a:pt x="17856" y="2633"/>
                    <a:pt x="17730" y="2442"/>
                    <a:pt x="17690" y="2297"/>
                  </a:cubicBezTo>
                  <a:cubicBezTo>
                    <a:pt x="17644" y="2146"/>
                    <a:pt x="17690" y="2047"/>
                    <a:pt x="17644" y="1902"/>
                  </a:cubicBezTo>
                  <a:cubicBezTo>
                    <a:pt x="17261" y="1856"/>
                    <a:pt x="16883" y="2047"/>
                    <a:pt x="16837" y="2488"/>
                  </a:cubicBezTo>
                  <a:cubicBezTo>
                    <a:pt x="16837" y="2586"/>
                    <a:pt x="16883" y="2731"/>
                    <a:pt x="16751" y="2784"/>
                  </a:cubicBezTo>
                  <a:cubicBezTo>
                    <a:pt x="16665" y="2830"/>
                    <a:pt x="16625" y="2784"/>
                    <a:pt x="16585" y="2685"/>
                  </a:cubicBezTo>
                  <a:cubicBezTo>
                    <a:pt x="16539" y="2488"/>
                    <a:pt x="16711" y="2343"/>
                    <a:pt x="16625" y="2146"/>
                  </a:cubicBezTo>
                  <a:cubicBezTo>
                    <a:pt x="16539" y="2146"/>
                    <a:pt x="16413" y="2099"/>
                    <a:pt x="16327" y="2099"/>
                  </a:cubicBezTo>
                  <a:cubicBezTo>
                    <a:pt x="16327" y="2001"/>
                    <a:pt x="16413" y="1955"/>
                    <a:pt x="16413" y="1856"/>
                  </a:cubicBezTo>
                  <a:cubicBezTo>
                    <a:pt x="16453" y="1856"/>
                    <a:pt x="16539" y="1803"/>
                    <a:pt x="16539" y="1856"/>
                  </a:cubicBezTo>
                  <a:cubicBezTo>
                    <a:pt x="16585" y="1757"/>
                    <a:pt x="16797" y="1316"/>
                    <a:pt x="16883" y="1316"/>
                  </a:cubicBezTo>
                  <a:cubicBezTo>
                    <a:pt x="16963" y="1270"/>
                    <a:pt x="17049" y="1369"/>
                    <a:pt x="17095" y="1218"/>
                  </a:cubicBezTo>
                  <a:cubicBezTo>
                    <a:pt x="17135" y="1171"/>
                    <a:pt x="17049" y="1020"/>
                    <a:pt x="17095" y="974"/>
                  </a:cubicBezTo>
                  <a:cubicBezTo>
                    <a:pt x="16963" y="875"/>
                    <a:pt x="16883" y="974"/>
                    <a:pt x="16751" y="974"/>
                  </a:cubicBezTo>
                  <a:cubicBezTo>
                    <a:pt x="16585" y="1020"/>
                    <a:pt x="16499" y="875"/>
                    <a:pt x="16413" y="678"/>
                  </a:cubicBezTo>
                  <a:cubicBezTo>
                    <a:pt x="16373" y="586"/>
                    <a:pt x="16413" y="632"/>
                    <a:pt x="16327" y="533"/>
                  </a:cubicBezTo>
                  <a:cubicBezTo>
                    <a:pt x="16287" y="434"/>
                    <a:pt x="16156" y="434"/>
                    <a:pt x="16116" y="342"/>
                  </a:cubicBezTo>
                  <a:cubicBezTo>
                    <a:pt x="16030" y="244"/>
                    <a:pt x="16070" y="46"/>
                    <a:pt x="15904" y="0"/>
                  </a:cubicBezTo>
                  <a:cubicBezTo>
                    <a:pt x="15904" y="191"/>
                    <a:pt x="15858" y="92"/>
                    <a:pt x="15772" y="191"/>
                  </a:cubicBezTo>
                  <a:cubicBezTo>
                    <a:pt x="15692" y="244"/>
                    <a:pt x="15732" y="290"/>
                    <a:pt x="15692" y="342"/>
                  </a:cubicBezTo>
                  <a:cubicBezTo>
                    <a:pt x="15646" y="434"/>
                    <a:pt x="15560" y="434"/>
                    <a:pt x="15520" y="434"/>
                  </a:cubicBezTo>
                  <a:cubicBezTo>
                    <a:pt x="15308" y="586"/>
                    <a:pt x="15137" y="731"/>
                    <a:pt x="14925" y="829"/>
                  </a:cubicBezTo>
                  <a:cubicBezTo>
                    <a:pt x="14713" y="974"/>
                    <a:pt x="14501" y="1073"/>
                    <a:pt x="14329" y="1270"/>
                  </a:cubicBezTo>
                  <a:cubicBezTo>
                    <a:pt x="14244" y="1316"/>
                    <a:pt x="14072" y="1415"/>
                    <a:pt x="14072" y="1560"/>
                  </a:cubicBezTo>
                  <a:cubicBezTo>
                    <a:pt x="14072" y="1612"/>
                    <a:pt x="14158" y="1612"/>
                    <a:pt x="14158" y="1711"/>
                  </a:cubicBezTo>
                  <a:cubicBezTo>
                    <a:pt x="14158" y="1757"/>
                    <a:pt x="14158" y="1803"/>
                    <a:pt x="14158" y="1856"/>
                  </a:cubicBezTo>
                  <a:cubicBezTo>
                    <a:pt x="14118" y="1856"/>
                    <a:pt x="14032" y="1856"/>
                    <a:pt x="13946" y="1856"/>
                  </a:cubicBezTo>
                  <a:cubicBezTo>
                    <a:pt x="14032" y="2001"/>
                    <a:pt x="13992" y="2198"/>
                    <a:pt x="13906" y="2297"/>
                  </a:cubicBezTo>
                  <a:cubicBezTo>
                    <a:pt x="13820" y="2389"/>
                    <a:pt x="13648" y="2389"/>
                    <a:pt x="13522" y="2442"/>
                  </a:cubicBezTo>
                  <a:cubicBezTo>
                    <a:pt x="13350" y="2442"/>
                    <a:pt x="13184" y="2297"/>
                    <a:pt x="13013" y="2146"/>
                  </a:cubicBezTo>
                  <a:cubicBezTo>
                    <a:pt x="12841" y="2047"/>
                    <a:pt x="12715" y="2001"/>
                    <a:pt x="12503" y="2001"/>
                  </a:cubicBezTo>
                  <a:cubicBezTo>
                    <a:pt x="12331" y="2001"/>
                    <a:pt x="12205" y="2047"/>
                    <a:pt x="12034" y="2047"/>
                  </a:cubicBezTo>
                  <a:cubicBezTo>
                    <a:pt x="11782" y="2099"/>
                    <a:pt x="11696" y="2047"/>
                    <a:pt x="11478" y="1856"/>
                  </a:cubicBezTo>
                  <a:cubicBezTo>
                    <a:pt x="11227" y="1659"/>
                    <a:pt x="10969" y="1369"/>
                    <a:pt x="10631" y="1369"/>
                  </a:cubicBezTo>
                  <a:cubicBezTo>
                    <a:pt x="10631" y="1612"/>
                    <a:pt x="10631" y="1757"/>
                    <a:pt x="10419" y="1856"/>
                  </a:cubicBezTo>
                  <a:cubicBezTo>
                    <a:pt x="10248" y="1955"/>
                    <a:pt x="10076" y="1902"/>
                    <a:pt x="9910" y="2001"/>
                  </a:cubicBezTo>
                  <a:cubicBezTo>
                    <a:pt x="9692" y="2099"/>
                    <a:pt x="9652" y="2297"/>
                    <a:pt x="9480" y="2442"/>
                  </a:cubicBezTo>
                  <a:cubicBezTo>
                    <a:pt x="9354" y="2540"/>
                    <a:pt x="9229" y="2685"/>
                    <a:pt x="9183" y="2830"/>
                  </a:cubicBezTo>
                  <a:cubicBezTo>
                    <a:pt x="9143" y="2929"/>
                    <a:pt x="9057" y="3271"/>
                    <a:pt x="8971" y="3324"/>
                  </a:cubicBezTo>
                  <a:cubicBezTo>
                    <a:pt x="8931" y="3324"/>
                    <a:pt x="8673" y="3271"/>
                    <a:pt x="8633" y="3324"/>
                  </a:cubicBezTo>
                  <a:cubicBezTo>
                    <a:pt x="8593" y="3416"/>
                    <a:pt x="8759" y="3514"/>
                    <a:pt x="8719" y="3666"/>
                  </a:cubicBezTo>
                  <a:cubicBezTo>
                    <a:pt x="8719" y="3758"/>
                    <a:pt x="8335" y="3909"/>
                    <a:pt x="8250" y="3955"/>
                  </a:cubicBezTo>
                  <a:cubicBezTo>
                    <a:pt x="8290" y="4153"/>
                    <a:pt x="8038" y="4252"/>
                    <a:pt x="7912" y="4344"/>
                  </a:cubicBezTo>
                  <a:cubicBezTo>
                    <a:pt x="7826" y="4396"/>
                    <a:pt x="7780" y="4442"/>
                    <a:pt x="7694" y="4541"/>
                  </a:cubicBezTo>
                  <a:cubicBezTo>
                    <a:pt x="7654" y="4594"/>
                    <a:pt x="7568" y="4739"/>
                    <a:pt x="7482" y="4785"/>
                  </a:cubicBezTo>
                  <a:cubicBezTo>
                    <a:pt x="7356" y="4837"/>
                    <a:pt x="7231" y="4739"/>
                    <a:pt x="7105" y="4785"/>
                  </a:cubicBezTo>
                  <a:cubicBezTo>
                    <a:pt x="6973" y="4785"/>
                    <a:pt x="6933" y="4837"/>
                    <a:pt x="6847" y="4883"/>
                  </a:cubicBezTo>
                  <a:cubicBezTo>
                    <a:pt x="6675" y="4982"/>
                    <a:pt x="6509" y="5035"/>
                    <a:pt x="6337" y="5127"/>
                  </a:cubicBezTo>
                  <a:cubicBezTo>
                    <a:pt x="6166" y="5226"/>
                    <a:pt x="6000" y="5127"/>
                    <a:pt x="5828" y="5180"/>
                  </a:cubicBezTo>
                  <a:cubicBezTo>
                    <a:pt x="5656" y="5226"/>
                    <a:pt x="5702" y="5469"/>
                    <a:pt x="5702" y="5667"/>
                  </a:cubicBezTo>
                  <a:cubicBezTo>
                    <a:pt x="5702" y="5864"/>
                    <a:pt x="5702" y="6009"/>
                    <a:pt x="5616" y="6206"/>
                  </a:cubicBezTo>
                  <a:cubicBezTo>
                    <a:pt x="5570" y="6298"/>
                    <a:pt x="5530" y="6397"/>
                    <a:pt x="5484" y="6450"/>
                  </a:cubicBezTo>
                  <a:cubicBezTo>
                    <a:pt x="5444" y="6496"/>
                    <a:pt x="5358" y="6548"/>
                    <a:pt x="5318" y="6595"/>
                  </a:cubicBezTo>
                  <a:cubicBezTo>
                    <a:pt x="5273" y="6693"/>
                    <a:pt x="5273" y="6739"/>
                    <a:pt x="5187" y="6792"/>
                  </a:cubicBezTo>
                  <a:cubicBezTo>
                    <a:pt x="5101" y="6891"/>
                    <a:pt x="5021" y="6891"/>
                    <a:pt x="4935" y="6937"/>
                  </a:cubicBezTo>
                  <a:cubicBezTo>
                    <a:pt x="4889" y="7035"/>
                    <a:pt x="4889" y="7134"/>
                    <a:pt x="4809" y="7180"/>
                  </a:cubicBezTo>
                  <a:cubicBezTo>
                    <a:pt x="4723" y="7233"/>
                    <a:pt x="4677" y="7279"/>
                    <a:pt x="4591" y="7325"/>
                  </a:cubicBezTo>
                  <a:cubicBezTo>
                    <a:pt x="4465" y="7378"/>
                    <a:pt x="4214" y="7424"/>
                    <a:pt x="4128" y="7575"/>
                  </a:cubicBezTo>
                  <a:cubicBezTo>
                    <a:pt x="4082" y="7667"/>
                    <a:pt x="4128" y="7720"/>
                    <a:pt x="4042" y="7819"/>
                  </a:cubicBezTo>
                  <a:cubicBezTo>
                    <a:pt x="4002" y="7911"/>
                    <a:pt x="3830" y="7963"/>
                    <a:pt x="3870" y="8108"/>
                  </a:cubicBezTo>
                  <a:cubicBezTo>
                    <a:pt x="3956" y="8161"/>
                    <a:pt x="4082" y="8207"/>
                    <a:pt x="4128" y="8306"/>
                  </a:cubicBezTo>
                  <a:cubicBezTo>
                    <a:pt x="4380" y="8747"/>
                    <a:pt x="3361" y="8845"/>
                    <a:pt x="3401" y="9234"/>
                  </a:cubicBezTo>
                  <a:cubicBezTo>
                    <a:pt x="3275" y="9332"/>
                    <a:pt x="3063" y="9188"/>
                    <a:pt x="2891" y="9280"/>
                  </a:cubicBezTo>
                  <a:cubicBezTo>
                    <a:pt x="2725" y="9431"/>
                    <a:pt x="2679" y="9576"/>
                    <a:pt x="2599" y="9234"/>
                  </a:cubicBezTo>
                  <a:cubicBezTo>
                    <a:pt x="2513" y="9234"/>
                    <a:pt x="2467" y="9234"/>
                    <a:pt x="2382" y="9234"/>
                  </a:cubicBezTo>
                  <a:cubicBezTo>
                    <a:pt x="2382" y="9234"/>
                    <a:pt x="2382" y="9234"/>
                    <a:pt x="2427" y="9234"/>
                  </a:cubicBezTo>
                  <a:cubicBezTo>
                    <a:pt x="2427" y="9332"/>
                    <a:pt x="2427" y="9378"/>
                    <a:pt x="2427" y="9477"/>
                  </a:cubicBezTo>
                  <a:cubicBezTo>
                    <a:pt x="2210" y="9477"/>
                    <a:pt x="2130" y="9431"/>
                    <a:pt x="1958" y="9530"/>
                  </a:cubicBezTo>
                  <a:cubicBezTo>
                    <a:pt x="1872" y="9576"/>
                    <a:pt x="1786" y="9576"/>
                    <a:pt x="1746" y="9675"/>
                  </a:cubicBezTo>
                  <a:cubicBezTo>
                    <a:pt x="1660" y="9773"/>
                    <a:pt x="1660" y="9872"/>
                    <a:pt x="1574" y="9918"/>
                  </a:cubicBezTo>
                  <a:cubicBezTo>
                    <a:pt x="1534" y="9971"/>
                    <a:pt x="1448" y="9971"/>
                    <a:pt x="1363" y="9918"/>
                  </a:cubicBezTo>
                  <a:cubicBezTo>
                    <a:pt x="1191" y="9872"/>
                    <a:pt x="979" y="9819"/>
                    <a:pt x="807" y="9819"/>
                  </a:cubicBezTo>
                  <a:cubicBezTo>
                    <a:pt x="595" y="9819"/>
                    <a:pt x="384" y="9773"/>
                    <a:pt x="218" y="9773"/>
                  </a:cubicBezTo>
                  <a:cubicBezTo>
                    <a:pt x="172" y="9971"/>
                    <a:pt x="218" y="10313"/>
                    <a:pt x="0" y="10359"/>
                  </a:cubicBezTo>
                  <a:cubicBezTo>
                    <a:pt x="46" y="10458"/>
                    <a:pt x="132" y="10556"/>
                    <a:pt x="172" y="10649"/>
                  </a:cubicBezTo>
                  <a:cubicBezTo>
                    <a:pt x="218" y="10747"/>
                    <a:pt x="172" y="10899"/>
                    <a:pt x="218" y="10991"/>
                  </a:cubicBezTo>
                  <a:cubicBezTo>
                    <a:pt x="298" y="11090"/>
                    <a:pt x="429" y="11142"/>
                    <a:pt x="555" y="11188"/>
                  </a:cubicBezTo>
                  <a:cubicBezTo>
                    <a:pt x="727" y="11287"/>
                    <a:pt x="681" y="11333"/>
                    <a:pt x="767" y="11531"/>
                  </a:cubicBezTo>
                  <a:cubicBezTo>
                    <a:pt x="853" y="11333"/>
                    <a:pt x="939" y="11386"/>
                    <a:pt x="1151" y="11386"/>
                  </a:cubicBezTo>
                  <a:cubicBezTo>
                    <a:pt x="1322" y="11386"/>
                    <a:pt x="1408" y="11287"/>
                    <a:pt x="1534" y="11188"/>
                  </a:cubicBezTo>
                  <a:cubicBezTo>
                    <a:pt x="1700" y="11090"/>
                    <a:pt x="1700" y="11234"/>
                    <a:pt x="1786" y="11386"/>
                  </a:cubicBezTo>
                  <a:cubicBezTo>
                    <a:pt x="1872" y="11484"/>
                    <a:pt x="1958" y="11629"/>
                    <a:pt x="2044" y="11728"/>
                  </a:cubicBezTo>
                  <a:cubicBezTo>
                    <a:pt x="2084" y="11774"/>
                    <a:pt x="2170" y="11925"/>
                    <a:pt x="2130" y="11971"/>
                  </a:cubicBezTo>
                  <a:cubicBezTo>
                    <a:pt x="2130" y="12018"/>
                    <a:pt x="1998" y="12018"/>
                    <a:pt x="1998" y="12116"/>
                  </a:cubicBezTo>
                  <a:cubicBezTo>
                    <a:pt x="1958" y="12169"/>
                    <a:pt x="1998" y="12268"/>
                    <a:pt x="1958" y="12314"/>
                  </a:cubicBezTo>
                  <a:cubicBezTo>
                    <a:pt x="1918" y="12412"/>
                    <a:pt x="1832" y="12360"/>
                    <a:pt x="1786" y="12459"/>
                  </a:cubicBezTo>
                  <a:cubicBezTo>
                    <a:pt x="1746" y="12511"/>
                    <a:pt x="1700" y="12801"/>
                    <a:pt x="1746" y="12853"/>
                  </a:cubicBezTo>
                  <a:cubicBezTo>
                    <a:pt x="1786" y="12998"/>
                    <a:pt x="2044" y="13143"/>
                    <a:pt x="2130" y="13196"/>
                  </a:cubicBezTo>
                  <a:cubicBezTo>
                    <a:pt x="2170" y="13485"/>
                    <a:pt x="2341" y="13637"/>
                    <a:pt x="2210" y="13926"/>
                  </a:cubicBezTo>
                  <a:cubicBezTo>
                    <a:pt x="2170" y="14170"/>
                    <a:pt x="1918" y="14170"/>
                    <a:pt x="1746" y="14170"/>
                  </a:cubicBezTo>
                  <a:cubicBezTo>
                    <a:pt x="1746" y="14124"/>
                    <a:pt x="1746" y="14071"/>
                    <a:pt x="1746" y="14071"/>
                  </a:cubicBezTo>
                  <a:cubicBezTo>
                    <a:pt x="1700" y="14071"/>
                    <a:pt x="1620" y="14025"/>
                    <a:pt x="1534" y="14025"/>
                  </a:cubicBezTo>
                  <a:cubicBezTo>
                    <a:pt x="1620" y="14124"/>
                    <a:pt x="1700" y="14170"/>
                    <a:pt x="1786" y="14170"/>
                  </a:cubicBezTo>
                  <a:cubicBezTo>
                    <a:pt x="1958" y="14222"/>
                    <a:pt x="2084" y="14222"/>
                    <a:pt x="2210" y="14170"/>
                  </a:cubicBezTo>
                  <a:cubicBezTo>
                    <a:pt x="2341" y="14124"/>
                    <a:pt x="2427" y="14124"/>
                    <a:pt x="2553" y="14071"/>
                  </a:cubicBezTo>
                  <a:cubicBezTo>
                    <a:pt x="2639" y="14071"/>
                    <a:pt x="2725" y="14025"/>
                    <a:pt x="2811" y="14025"/>
                  </a:cubicBezTo>
                  <a:cubicBezTo>
                    <a:pt x="2891" y="14025"/>
                    <a:pt x="2937" y="13926"/>
                    <a:pt x="3023" y="13926"/>
                  </a:cubicBezTo>
                  <a:cubicBezTo>
                    <a:pt x="3109" y="13880"/>
                    <a:pt x="3235" y="13880"/>
                    <a:pt x="3320" y="13880"/>
                  </a:cubicBezTo>
                  <a:cubicBezTo>
                    <a:pt x="3486" y="13827"/>
                    <a:pt x="3618" y="13729"/>
                    <a:pt x="3784" y="13637"/>
                  </a:cubicBezTo>
                  <a:cubicBezTo>
                    <a:pt x="3830" y="13637"/>
                    <a:pt x="3870" y="13538"/>
                    <a:pt x="3916" y="13538"/>
                  </a:cubicBezTo>
                  <a:cubicBezTo>
                    <a:pt x="4002" y="13538"/>
                    <a:pt x="4042" y="13538"/>
                    <a:pt x="4082" y="13538"/>
                  </a:cubicBezTo>
                  <a:cubicBezTo>
                    <a:pt x="4214" y="13485"/>
                    <a:pt x="4214" y="13340"/>
                    <a:pt x="4339" y="13340"/>
                  </a:cubicBezTo>
                  <a:cubicBezTo>
                    <a:pt x="4591" y="13340"/>
                    <a:pt x="4809" y="13439"/>
                    <a:pt x="5021" y="13485"/>
                  </a:cubicBezTo>
                  <a:cubicBezTo>
                    <a:pt x="5147" y="13538"/>
                    <a:pt x="5273" y="13584"/>
                    <a:pt x="5404" y="13683"/>
                  </a:cubicBezTo>
                  <a:cubicBezTo>
                    <a:pt x="5570" y="13781"/>
                    <a:pt x="5702" y="13729"/>
                    <a:pt x="5868" y="13729"/>
                  </a:cubicBezTo>
                  <a:cubicBezTo>
                    <a:pt x="6000" y="13683"/>
                    <a:pt x="6166" y="13683"/>
                    <a:pt x="6252" y="13637"/>
                  </a:cubicBezTo>
                  <a:cubicBezTo>
                    <a:pt x="6423" y="13439"/>
                    <a:pt x="6635" y="13439"/>
                    <a:pt x="6887" y="13485"/>
                  </a:cubicBezTo>
                  <a:cubicBezTo>
                    <a:pt x="6973" y="13485"/>
                    <a:pt x="7105" y="13485"/>
                    <a:pt x="7190" y="13439"/>
                  </a:cubicBezTo>
                  <a:cubicBezTo>
                    <a:pt x="7271" y="13386"/>
                    <a:pt x="7271" y="13340"/>
                    <a:pt x="7356" y="13340"/>
                  </a:cubicBezTo>
                  <a:cubicBezTo>
                    <a:pt x="7402" y="13340"/>
                    <a:pt x="7442" y="13340"/>
                    <a:pt x="7482" y="13340"/>
                  </a:cubicBezTo>
                  <a:cubicBezTo>
                    <a:pt x="7614" y="13340"/>
                    <a:pt x="7740" y="13340"/>
                    <a:pt x="7826" y="13340"/>
                  </a:cubicBezTo>
                  <a:cubicBezTo>
                    <a:pt x="7952" y="13288"/>
                    <a:pt x="8038" y="13242"/>
                    <a:pt x="8124" y="13143"/>
                  </a:cubicBezTo>
                  <a:cubicBezTo>
                    <a:pt x="8164" y="13044"/>
                    <a:pt x="8209" y="12946"/>
                    <a:pt x="8250" y="12853"/>
                  </a:cubicBezTo>
                  <a:cubicBezTo>
                    <a:pt x="8335" y="12755"/>
                    <a:pt x="8376" y="12755"/>
                    <a:pt x="8507" y="12755"/>
                  </a:cubicBezTo>
                  <a:cubicBezTo>
                    <a:pt x="8507" y="12656"/>
                    <a:pt x="8461" y="12557"/>
                    <a:pt x="8507" y="12459"/>
                  </a:cubicBezTo>
                  <a:cubicBezTo>
                    <a:pt x="8507" y="12314"/>
                    <a:pt x="8547" y="12215"/>
                    <a:pt x="8593" y="12169"/>
                  </a:cubicBezTo>
                  <a:cubicBezTo>
                    <a:pt x="8719" y="11971"/>
                    <a:pt x="8805" y="11827"/>
                    <a:pt x="8931" y="11675"/>
                  </a:cubicBezTo>
                  <a:cubicBezTo>
                    <a:pt x="8971" y="11629"/>
                    <a:pt x="9017" y="11583"/>
                    <a:pt x="9057" y="11583"/>
                  </a:cubicBezTo>
                  <a:cubicBezTo>
                    <a:pt x="9057" y="11531"/>
                    <a:pt x="9103" y="11484"/>
                    <a:pt x="9143" y="11484"/>
                  </a:cubicBezTo>
                  <a:cubicBezTo>
                    <a:pt x="9183" y="11386"/>
                    <a:pt x="9269" y="11333"/>
                    <a:pt x="9354" y="11234"/>
                  </a:cubicBezTo>
                  <a:cubicBezTo>
                    <a:pt x="9400" y="11188"/>
                    <a:pt x="9480" y="11090"/>
                    <a:pt x="9526" y="11044"/>
                  </a:cubicBezTo>
                  <a:cubicBezTo>
                    <a:pt x="9612" y="10945"/>
                    <a:pt x="9652" y="10800"/>
                    <a:pt x="9738" y="10800"/>
                  </a:cubicBezTo>
                  <a:cubicBezTo>
                    <a:pt x="9738" y="10800"/>
                    <a:pt x="9738" y="10800"/>
                    <a:pt x="9778" y="10747"/>
                  </a:cubicBezTo>
                  <a:cubicBezTo>
                    <a:pt x="9778" y="10649"/>
                    <a:pt x="9778" y="10313"/>
                    <a:pt x="9692" y="10214"/>
                  </a:cubicBezTo>
                  <a:cubicBezTo>
                    <a:pt x="9652" y="10162"/>
                    <a:pt x="9612" y="10214"/>
                    <a:pt x="9612" y="10116"/>
                  </a:cubicBezTo>
                  <a:cubicBezTo>
                    <a:pt x="9612" y="10063"/>
                    <a:pt x="9612" y="10017"/>
                    <a:pt x="9652" y="9971"/>
                  </a:cubicBezTo>
                  <a:cubicBezTo>
                    <a:pt x="9738" y="9971"/>
                    <a:pt x="9910" y="10063"/>
                    <a:pt x="9950" y="10063"/>
                  </a:cubicBezTo>
                  <a:cubicBezTo>
                    <a:pt x="10036" y="10116"/>
                    <a:pt x="10162" y="10260"/>
                    <a:pt x="10248" y="10260"/>
                  </a:cubicBezTo>
                  <a:cubicBezTo>
                    <a:pt x="10373" y="10260"/>
                    <a:pt x="10459" y="10162"/>
                    <a:pt x="10545" y="10116"/>
                  </a:cubicBezTo>
                  <a:cubicBezTo>
                    <a:pt x="10631" y="10063"/>
                    <a:pt x="10803" y="10162"/>
                    <a:pt x="10803" y="10017"/>
                  </a:cubicBezTo>
                  <a:cubicBezTo>
                    <a:pt x="10929" y="9971"/>
                    <a:pt x="11015" y="10063"/>
                    <a:pt x="11141" y="9918"/>
                  </a:cubicBezTo>
                  <a:cubicBezTo>
                    <a:pt x="11227" y="9872"/>
                    <a:pt x="11352" y="9773"/>
                    <a:pt x="11478" y="9721"/>
                  </a:cubicBezTo>
                  <a:cubicBezTo>
                    <a:pt x="11564" y="9675"/>
                    <a:pt x="11650" y="9622"/>
                    <a:pt x="11736" y="9530"/>
                  </a:cubicBezTo>
                  <a:cubicBezTo>
                    <a:pt x="11782" y="9477"/>
                    <a:pt x="11822" y="9431"/>
                    <a:pt x="11908" y="9378"/>
                  </a:cubicBezTo>
                  <a:cubicBezTo>
                    <a:pt x="11908" y="9378"/>
                    <a:pt x="11994" y="9378"/>
                    <a:pt x="11994" y="9332"/>
                  </a:cubicBezTo>
                  <a:cubicBezTo>
                    <a:pt x="12034" y="9332"/>
                    <a:pt x="12034" y="9332"/>
                    <a:pt x="12074" y="9332"/>
                  </a:cubicBezTo>
                  <a:lnTo>
                    <a:pt x="12074" y="9280"/>
                  </a:lnTo>
                  <a:cubicBezTo>
                    <a:pt x="12160" y="9234"/>
                    <a:pt x="12120" y="9234"/>
                    <a:pt x="12205" y="9188"/>
                  </a:cubicBezTo>
                  <a:cubicBezTo>
                    <a:pt x="12246" y="9188"/>
                    <a:pt x="12331" y="9188"/>
                    <a:pt x="12371" y="9188"/>
                  </a:cubicBezTo>
                  <a:cubicBezTo>
                    <a:pt x="12417" y="9135"/>
                    <a:pt x="12417" y="9089"/>
                    <a:pt x="12503" y="9036"/>
                  </a:cubicBezTo>
                  <a:cubicBezTo>
                    <a:pt x="12543" y="9036"/>
                    <a:pt x="12543" y="9036"/>
                    <a:pt x="12629" y="8990"/>
                  </a:cubicBezTo>
                  <a:cubicBezTo>
                    <a:pt x="12715" y="8891"/>
                    <a:pt x="12801" y="8944"/>
                    <a:pt x="12927" y="8891"/>
                  </a:cubicBezTo>
                  <a:cubicBezTo>
                    <a:pt x="12967" y="8845"/>
                    <a:pt x="13013" y="8793"/>
                    <a:pt x="13053" y="8793"/>
                  </a:cubicBezTo>
                  <a:cubicBezTo>
                    <a:pt x="13099" y="8747"/>
                    <a:pt x="13184" y="8747"/>
                    <a:pt x="13224" y="8747"/>
                  </a:cubicBezTo>
                  <a:cubicBezTo>
                    <a:pt x="13265" y="8694"/>
                    <a:pt x="13310" y="8694"/>
                    <a:pt x="13350" y="8648"/>
                  </a:cubicBezTo>
                  <a:cubicBezTo>
                    <a:pt x="13396" y="8602"/>
                    <a:pt x="13396" y="8549"/>
                    <a:pt x="13482" y="8503"/>
                  </a:cubicBezTo>
                  <a:cubicBezTo>
                    <a:pt x="13522" y="8503"/>
                    <a:pt x="13562" y="8549"/>
                    <a:pt x="13608" y="8503"/>
                  </a:cubicBezTo>
                  <a:cubicBezTo>
                    <a:pt x="13648" y="8503"/>
                    <a:pt x="13648" y="8404"/>
                    <a:pt x="13694" y="8404"/>
                  </a:cubicBezTo>
                  <a:cubicBezTo>
                    <a:pt x="13774" y="8358"/>
                    <a:pt x="13906" y="8358"/>
                    <a:pt x="13992" y="8358"/>
                  </a:cubicBezTo>
                  <a:cubicBezTo>
                    <a:pt x="14072" y="8306"/>
                    <a:pt x="14244" y="8306"/>
                    <a:pt x="14329" y="8260"/>
                  </a:cubicBezTo>
                  <a:cubicBezTo>
                    <a:pt x="14415" y="8161"/>
                    <a:pt x="14455" y="8108"/>
                    <a:pt x="14587" y="8062"/>
                  </a:cubicBezTo>
                  <a:cubicBezTo>
                    <a:pt x="14713" y="8062"/>
                    <a:pt x="14713" y="8062"/>
                    <a:pt x="14839" y="7911"/>
                  </a:cubicBezTo>
                  <a:cubicBezTo>
                    <a:pt x="14925" y="7819"/>
                    <a:pt x="15011" y="7819"/>
                    <a:pt x="15137" y="7819"/>
                  </a:cubicBezTo>
                  <a:cubicBezTo>
                    <a:pt x="15263" y="7819"/>
                    <a:pt x="15348" y="7766"/>
                    <a:pt x="15474" y="7766"/>
                  </a:cubicBezTo>
                  <a:cubicBezTo>
                    <a:pt x="15606" y="7720"/>
                    <a:pt x="15990" y="7621"/>
                    <a:pt x="16070" y="7819"/>
                  </a:cubicBezTo>
                  <a:cubicBezTo>
                    <a:pt x="16116" y="7911"/>
                    <a:pt x="15990" y="8010"/>
                    <a:pt x="15944" y="8108"/>
                  </a:cubicBezTo>
                  <a:cubicBezTo>
                    <a:pt x="15904" y="8207"/>
                    <a:pt x="15858" y="8260"/>
                    <a:pt x="15772" y="8306"/>
                  </a:cubicBezTo>
                  <a:cubicBezTo>
                    <a:pt x="15732" y="8358"/>
                    <a:pt x="15646" y="8358"/>
                    <a:pt x="15606" y="8404"/>
                  </a:cubicBezTo>
                  <a:cubicBezTo>
                    <a:pt x="15560" y="8503"/>
                    <a:pt x="15560" y="8747"/>
                    <a:pt x="15560" y="8891"/>
                  </a:cubicBezTo>
                  <a:cubicBezTo>
                    <a:pt x="15560" y="9234"/>
                    <a:pt x="15560" y="9530"/>
                    <a:pt x="15858" y="9675"/>
                  </a:cubicBezTo>
                  <a:cubicBezTo>
                    <a:pt x="15858" y="9819"/>
                    <a:pt x="15858" y="9918"/>
                    <a:pt x="15904" y="10063"/>
                  </a:cubicBezTo>
                  <a:cubicBezTo>
                    <a:pt x="15944" y="10162"/>
                    <a:pt x="15990" y="10260"/>
                    <a:pt x="15990" y="10405"/>
                  </a:cubicBezTo>
                  <a:cubicBezTo>
                    <a:pt x="16070" y="10405"/>
                    <a:pt x="16156" y="10405"/>
                    <a:pt x="16242" y="10359"/>
                  </a:cubicBezTo>
                  <a:cubicBezTo>
                    <a:pt x="16287" y="10313"/>
                    <a:pt x="16287" y="10214"/>
                    <a:pt x="16373" y="10214"/>
                  </a:cubicBezTo>
                  <a:cubicBezTo>
                    <a:pt x="16499" y="10162"/>
                    <a:pt x="16453" y="10504"/>
                    <a:pt x="16453" y="10603"/>
                  </a:cubicBezTo>
                  <a:cubicBezTo>
                    <a:pt x="16413" y="10899"/>
                    <a:pt x="16156" y="11090"/>
                    <a:pt x="15904" y="11090"/>
                  </a:cubicBezTo>
                  <a:cubicBezTo>
                    <a:pt x="15858" y="11142"/>
                    <a:pt x="15692" y="11142"/>
                    <a:pt x="15606" y="11188"/>
                  </a:cubicBezTo>
                  <a:cubicBezTo>
                    <a:pt x="15520" y="11234"/>
                    <a:pt x="15434" y="11287"/>
                    <a:pt x="15394" y="11287"/>
                  </a:cubicBezTo>
                  <a:cubicBezTo>
                    <a:pt x="15263" y="11333"/>
                    <a:pt x="14885" y="11333"/>
                    <a:pt x="14839" y="11188"/>
                  </a:cubicBezTo>
                  <a:cubicBezTo>
                    <a:pt x="14667" y="11234"/>
                    <a:pt x="14587" y="11234"/>
                    <a:pt x="14541" y="11432"/>
                  </a:cubicBezTo>
                  <a:cubicBezTo>
                    <a:pt x="14541" y="11531"/>
                    <a:pt x="14541" y="11728"/>
                    <a:pt x="14541" y="11774"/>
                  </a:cubicBezTo>
                  <a:cubicBezTo>
                    <a:pt x="14501" y="11873"/>
                    <a:pt x="14329" y="11925"/>
                    <a:pt x="14244" y="11971"/>
                  </a:cubicBezTo>
                  <a:cubicBezTo>
                    <a:pt x="14203" y="12018"/>
                    <a:pt x="14072" y="12215"/>
                    <a:pt x="13992" y="12215"/>
                  </a:cubicBezTo>
                  <a:cubicBezTo>
                    <a:pt x="13992" y="12268"/>
                    <a:pt x="14032" y="12268"/>
                    <a:pt x="14072" y="12268"/>
                  </a:cubicBezTo>
                  <a:cubicBezTo>
                    <a:pt x="13992" y="12314"/>
                    <a:pt x="13906" y="12360"/>
                    <a:pt x="13906" y="12412"/>
                  </a:cubicBezTo>
                  <a:cubicBezTo>
                    <a:pt x="13820" y="12412"/>
                    <a:pt x="13694" y="12360"/>
                    <a:pt x="13608" y="12412"/>
                  </a:cubicBezTo>
                  <a:cubicBezTo>
                    <a:pt x="13522" y="12459"/>
                    <a:pt x="13522" y="12511"/>
                    <a:pt x="13482" y="12557"/>
                  </a:cubicBezTo>
                  <a:cubicBezTo>
                    <a:pt x="13396" y="12656"/>
                    <a:pt x="13310" y="12702"/>
                    <a:pt x="13224" y="12801"/>
                  </a:cubicBezTo>
                  <a:cubicBezTo>
                    <a:pt x="13184" y="12853"/>
                    <a:pt x="13139" y="12946"/>
                    <a:pt x="13053" y="12998"/>
                  </a:cubicBezTo>
                  <a:cubicBezTo>
                    <a:pt x="13013" y="12998"/>
                    <a:pt x="12927" y="12998"/>
                    <a:pt x="12841" y="12998"/>
                  </a:cubicBezTo>
                  <a:cubicBezTo>
                    <a:pt x="12755" y="13044"/>
                    <a:pt x="12583" y="13044"/>
                    <a:pt x="12503" y="13097"/>
                  </a:cubicBezTo>
                  <a:cubicBezTo>
                    <a:pt x="12457" y="13196"/>
                    <a:pt x="12457" y="13288"/>
                    <a:pt x="12457" y="13439"/>
                  </a:cubicBezTo>
                  <a:cubicBezTo>
                    <a:pt x="12331" y="13439"/>
                    <a:pt x="12246" y="13637"/>
                    <a:pt x="12205" y="13729"/>
                  </a:cubicBezTo>
                  <a:cubicBezTo>
                    <a:pt x="12160" y="13827"/>
                    <a:pt x="12034" y="13926"/>
                    <a:pt x="11948" y="13972"/>
                  </a:cubicBezTo>
                  <a:cubicBezTo>
                    <a:pt x="11564" y="14222"/>
                    <a:pt x="11055" y="14314"/>
                    <a:pt x="10883" y="14808"/>
                  </a:cubicBezTo>
                  <a:cubicBezTo>
                    <a:pt x="10843" y="14953"/>
                    <a:pt x="10843" y="15052"/>
                    <a:pt x="10843" y="15196"/>
                  </a:cubicBezTo>
                  <a:cubicBezTo>
                    <a:pt x="10803" y="15295"/>
                    <a:pt x="10671" y="15394"/>
                    <a:pt x="10591" y="15493"/>
                  </a:cubicBezTo>
                  <a:cubicBezTo>
                    <a:pt x="10545" y="15539"/>
                    <a:pt x="10545" y="15539"/>
                    <a:pt x="10505" y="15591"/>
                  </a:cubicBezTo>
                  <a:cubicBezTo>
                    <a:pt x="10419" y="15591"/>
                    <a:pt x="10373" y="15591"/>
                    <a:pt x="10373" y="15493"/>
                  </a:cubicBezTo>
                  <a:cubicBezTo>
                    <a:pt x="10333" y="15394"/>
                    <a:pt x="10373" y="15249"/>
                    <a:pt x="10373" y="15150"/>
                  </a:cubicBezTo>
                  <a:cubicBezTo>
                    <a:pt x="10293" y="15150"/>
                    <a:pt x="10162" y="15150"/>
                    <a:pt x="10122" y="15196"/>
                  </a:cubicBezTo>
                  <a:cubicBezTo>
                    <a:pt x="9950" y="15440"/>
                    <a:pt x="10036" y="15782"/>
                    <a:pt x="9910" y="16026"/>
                  </a:cubicBezTo>
                  <a:cubicBezTo>
                    <a:pt x="9824" y="16177"/>
                    <a:pt x="9692" y="16177"/>
                    <a:pt x="9612" y="16269"/>
                  </a:cubicBezTo>
                  <a:cubicBezTo>
                    <a:pt x="9612" y="16322"/>
                    <a:pt x="9229" y="17052"/>
                    <a:pt x="9229" y="17006"/>
                  </a:cubicBezTo>
                  <a:cubicBezTo>
                    <a:pt x="9314" y="17250"/>
                    <a:pt x="9480" y="17204"/>
                    <a:pt x="9269" y="17493"/>
                  </a:cubicBezTo>
                  <a:cubicBezTo>
                    <a:pt x="9143" y="17638"/>
                    <a:pt x="9103" y="17638"/>
                    <a:pt x="9183" y="17882"/>
                  </a:cubicBezTo>
                  <a:cubicBezTo>
                    <a:pt x="9269" y="18224"/>
                    <a:pt x="9143" y="18566"/>
                    <a:pt x="8805" y="18619"/>
                  </a:cubicBezTo>
                  <a:cubicBezTo>
                    <a:pt x="8673" y="18619"/>
                    <a:pt x="8593" y="18619"/>
                    <a:pt x="8507" y="18421"/>
                  </a:cubicBezTo>
                  <a:cubicBezTo>
                    <a:pt x="8461" y="18322"/>
                    <a:pt x="8376" y="18132"/>
                    <a:pt x="8507" y="18079"/>
                  </a:cubicBezTo>
                  <a:cubicBezTo>
                    <a:pt x="8335" y="18178"/>
                    <a:pt x="8209" y="18178"/>
                    <a:pt x="8038" y="18224"/>
                  </a:cubicBezTo>
                  <a:cubicBezTo>
                    <a:pt x="8038" y="18375"/>
                    <a:pt x="8038" y="18474"/>
                    <a:pt x="8164" y="18566"/>
                  </a:cubicBezTo>
                  <a:cubicBezTo>
                    <a:pt x="8078" y="18816"/>
                    <a:pt x="7740" y="18816"/>
                    <a:pt x="7568" y="19060"/>
                  </a:cubicBezTo>
                  <a:cubicBezTo>
                    <a:pt x="7482" y="19204"/>
                    <a:pt x="7568" y="19303"/>
                    <a:pt x="7528" y="19448"/>
                  </a:cubicBezTo>
                  <a:cubicBezTo>
                    <a:pt x="7482" y="19547"/>
                    <a:pt x="7356" y="19501"/>
                    <a:pt x="7356" y="19691"/>
                  </a:cubicBezTo>
                  <a:cubicBezTo>
                    <a:pt x="7231" y="19744"/>
                    <a:pt x="6973" y="19836"/>
                    <a:pt x="6933" y="19988"/>
                  </a:cubicBezTo>
                  <a:cubicBezTo>
                    <a:pt x="6847" y="20132"/>
                    <a:pt x="6933" y="20034"/>
                    <a:pt x="6973" y="20132"/>
                  </a:cubicBezTo>
                  <a:cubicBezTo>
                    <a:pt x="6973" y="20178"/>
                    <a:pt x="7059" y="20330"/>
                    <a:pt x="7105" y="20376"/>
                  </a:cubicBezTo>
                  <a:cubicBezTo>
                    <a:pt x="7316" y="20527"/>
                    <a:pt x="7442" y="20277"/>
                    <a:pt x="7402" y="20718"/>
                  </a:cubicBezTo>
                  <a:cubicBezTo>
                    <a:pt x="7402" y="20916"/>
                    <a:pt x="7402" y="21113"/>
                    <a:pt x="7442" y="21258"/>
                  </a:cubicBezTo>
                  <a:cubicBezTo>
                    <a:pt x="7568" y="21258"/>
                    <a:pt x="7694" y="21304"/>
                    <a:pt x="7694" y="21356"/>
                  </a:cubicBezTo>
                  <a:cubicBezTo>
                    <a:pt x="7866" y="21403"/>
                    <a:pt x="7992" y="21501"/>
                    <a:pt x="8124" y="21600"/>
                  </a:cubicBezTo>
                  <a:cubicBezTo>
                    <a:pt x="8209" y="21356"/>
                    <a:pt x="8250" y="21159"/>
                    <a:pt x="8421" y="21014"/>
                  </a:cubicBezTo>
                  <a:cubicBezTo>
                    <a:pt x="8507" y="20916"/>
                    <a:pt x="8547" y="20817"/>
                    <a:pt x="8633" y="20718"/>
                  </a:cubicBezTo>
                  <a:cubicBezTo>
                    <a:pt x="8719" y="20527"/>
                    <a:pt x="8673" y="20376"/>
                    <a:pt x="8507" y="20330"/>
                  </a:cubicBezTo>
                  <a:cubicBezTo>
                    <a:pt x="8547" y="20178"/>
                    <a:pt x="8759" y="20178"/>
                    <a:pt x="8891" y="20132"/>
                  </a:cubicBezTo>
                  <a:cubicBezTo>
                    <a:pt x="9017" y="20034"/>
                    <a:pt x="9143" y="20034"/>
                    <a:pt x="9314" y="20034"/>
                  </a:cubicBezTo>
                  <a:cubicBezTo>
                    <a:pt x="9440" y="20034"/>
                    <a:pt x="9566" y="20034"/>
                    <a:pt x="9692" y="20086"/>
                  </a:cubicBezTo>
                  <a:cubicBezTo>
                    <a:pt x="9778" y="20086"/>
                    <a:pt x="9778" y="20132"/>
                    <a:pt x="9864" y="20132"/>
                  </a:cubicBezTo>
                  <a:cubicBezTo>
                    <a:pt x="9910" y="20132"/>
                    <a:pt x="9996" y="20034"/>
                    <a:pt x="10036" y="20034"/>
                  </a:cubicBezTo>
                  <a:cubicBezTo>
                    <a:pt x="10122" y="20034"/>
                    <a:pt x="10076" y="20132"/>
                    <a:pt x="10162" y="20132"/>
                  </a:cubicBezTo>
                  <a:cubicBezTo>
                    <a:pt x="10248" y="20132"/>
                    <a:pt x="10293" y="20132"/>
                    <a:pt x="10333" y="20086"/>
                  </a:cubicBezTo>
                  <a:cubicBezTo>
                    <a:pt x="10459" y="20034"/>
                    <a:pt x="10545" y="19988"/>
                    <a:pt x="10717" y="19988"/>
                  </a:cubicBezTo>
                  <a:cubicBezTo>
                    <a:pt x="10803" y="19988"/>
                    <a:pt x="10969" y="19988"/>
                    <a:pt x="11055" y="19935"/>
                  </a:cubicBezTo>
                  <a:cubicBezTo>
                    <a:pt x="11141" y="19836"/>
                    <a:pt x="11095" y="19790"/>
                    <a:pt x="11095" y="19691"/>
                  </a:cubicBezTo>
                  <a:cubicBezTo>
                    <a:pt x="11141" y="19645"/>
                    <a:pt x="11181" y="19593"/>
                    <a:pt x="11181" y="19547"/>
                  </a:cubicBezTo>
                  <a:cubicBezTo>
                    <a:pt x="11227" y="19501"/>
                    <a:pt x="11438" y="19158"/>
                    <a:pt x="11478" y="19158"/>
                  </a:cubicBezTo>
                  <a:cubicBezTo>
                    <a:pt x="11524" y="19204"/>
                    <a:pt x="11524" y="19250"/>
                    <a:pt x="11610" y="19250"/>
                  </a:cubicBezTo>
                  <a:cubicBezTo>
                    <a:pt x="11610" y="19547"/>
                    <a:pt x="11564" y="19790"/>
                    <a:pt x="11564" y="20086"/>
                  </a:cubicBezTo>
                  <a:cubicBezTo>
                    <a:pt x="11782" y="20086"/>
                    <a:pt x="11994" y="20231"/>
                    <a:pt x="12205" y="20231"/>
                  </a:cubicBezTo>
                  <a:cubicBezTo>
                    <a:pt x="12205" y="20034"/>
                    <a:pt x="12205" y="19691"/>
                    <a:pt x="12246" y="19744"/>
                  </a:cubicBezTo>
                  <a:cubicBezTo>
                    <a:pt x="12371" y="19645"/>
                    <a:pt x="12457" y="19691"/>
                    <a:pt x="12543" y="19645"/>
                  </a:cubicBezTo>
                  <a:cubicBezTo>
                    <a:pt x="12669" y="19593"/>
                    <a:pt x="12629" y="19547"/>
                    <a:pt x="12669" y="19448"/>
                  </a:cubicBezTo>
                  <a:cubicBezTo>
                    <a:pt x="12715" y="19303"/>
                    <a:pt x="12841" y="19250"/>
                    <a:pt x="12927" y="19204"/>
                  </a:cubicBezTo>
                  <a:cubicBezTo>
                    <a:pt x="12967" y="19158"/>
                    <a:pt x="12967" y="19158"/>
                    <a:pt x="13013" y="19106"/>
                  </a:cubicBezTo>
                  <a:cubicBezTo>
                    <a:pt x="13013" y="19060"/>
                    <a:pt x="13013" y="18961"/>
                    <a:pt x="13013" y="18915"/>
                  </a:cubicBezTo>
                  <a:cubicBezTo>
                    <a:pt x="13099" y="18862"/>
                    <a:pt x="13099" y="18816"/>
                    <a:pt x="13099" y="18717"/>
                  </a:cubicBezTo>
                  <a:cubicBezTo>
                    <a:pt x="13139" y="18566"/>
                    <a:pt x="13184" y="18520"/>
                    <a:pt x="13265" y="18421"/>
                  </a:cubicBezTo>
                  <a:cubicBezTo>
                    <a:pt x="13396" y="18276"/>
                    <a:pt x="13562" y="18276"/>
                    <a:pt x="13522" y="18033"/>
                  </a:cubicBezTo>
                  <a:cubicBezTo>
                    <a:pt x="13522" y="17789"/>
                    <a:pt x="13350" y="17691"/>
                    <a:pt x="13436" y="17447"/>
                  </a:cubicBezTo>
                  <a:cubicBezTo>
                    <a:pt x="13482" y="17296"/>
                    <a:pt x="13608" y="17204"/>
                    <a:pt x="13694" y="17105"/>
                  </a:cubicBezTo>
                  <a:cubicBezTo>
                    <a:pt x="13820" y="16954"/>
                    <a:pt x="13820" y="16763"/>
                    <a:pt x="13820" y="16565"/>
                  </a:cubicBezTo>
                  <a:cubicBezTo>
                    <a:pt x="13648" y="16611"/>
                    <a:pt x="13694" y="16368"/>
                    <a:pt x="13694" y="16269"/>
                  </a:cubicBezTo>
                  <a:cubicBezTo>
                    <a:pt x="13694" y="16177"/>
                    <a:pt x="13694" y="16124"/>
                    <a:pt x="13648" y="16026"/>
                  </a:cubicBezTo>
                  <a:cubicBezTo>
                    <a:pt x="13608" y="15927"/>
                    <a:pt x="13608" y="15927"/>
                    <a:pt x="13562" y="15835"/>
                  </a:cubicBezTo>
                  <a:cubicBezTo>
                    <a:pt x="13562" y="15637"/>
                    <a:pt x="13482" y="15591"/>
                    <a:pt x="13436" y="15440"/>
                  </a:cubicBezTo>
                  <a:cubicBezTo>
                    <a:pt x="13436" y="15098"/>
                    <a:pt x="13436" y="14999"/>
                    <a:pt x="13608" y="14709"/>
                  </a:cubicBezTo>
                  <a:cubicBezTo>
                    <a:pt x="13648" y="14657"/>
                    <a:pt x="13648" y="14558"/>
                    <a:pt x="13694" y="14512"/>
                  </a:cubicBezTo>
                  <a:cubicBezTo>
                    <a:pt x="13774" y="14367"/>
                    <a:pt x="13860" y="14268"/>
                    <a:pt x="13946" y="14124"/>
                  </a:cubicBezTo>
                  <a:cubicBezTo>
                    <a:pt x="14072" y="14025"/>
                    <a:pt x="14158" y="13926"/>
                    <a:pt x="14284" y="13880"/>
                  </a:cubicBezTo>
                  <a:cubicBezTo>
                    <a:pt x="14369" y="13880"/>
                    <a:pt x="14501" y="13926"/>
                    <a:pt x="14587" y="13880"/>
                  </a:cubicBezTo>
                  <a:cubicBezTo>
                    <a:pt x="14587" y="13584"/>
                    <a:pt x="14839" y="13439"/>
                    <a:pt x="14925" y="13196"/>
                  </a:cubicBezTo>
                  <a:cubicBezTo>
                    <a:pt x="15011" y="13044"/>
                    <a:pt x="15137" y="12946"/>
                    <a:pt x="15263" y="12899"/>
                  </a:cubicBezTo>
                  <a:cubicBezTo>
                    <a:pt x="15348" y="12899"/>
                    <a:pt x="15348" y="12899"/>
                    <a:pt x="15474" y="12853"/>
                  </a:cubicBezTo>
                  <a:cubicBezTo>
                    <a:pt x="15520" y="12801"/>
                    <a:pt x="15560" y="12801"/>
                    <a:pt x="15606" y="12755"/>
                  </a:cubicBezTo>
                  <a:cubicBezTo>
                    <a:pt x="15858" y="12511"/>
                    <a:pt x="15904" y="12070"/>
                    <a:pt x="16242" y="12070"/>
                  </a:cubicBezTo>
                  <a:cubicBezTo>
                    <a:pt x="16453" y="12070"/>
                    <a:pt x="16499" y="11925"/>
                    <a:pt x="16585" y="11728"/>
                  </a:cubicBezTo>
                  <a:cubicBezTo>
                    <a:pt x="16665" y="11432"/>
                    <a:pt x="16923" y="10991"/>
                    <a:pt x="17175" y="10800"/>
                  </a:cubicBezTo>
                  <a:cubicBezTo>
                    <a:pt x="17261" y="10747"/>
                    <a:pt x="17392" y="10747"/>
                    <a:pt x="17472" y="10701"/>
                  </a:cubicBezTo>
                  <a:cubicBezTo>
                    <a:pt x="17558" y="10649"/>
                    <a:pt x="17690" y="10603"/>
                    <a:pt x="17816" y="10556"/>
                  </a:cubicBezTo>
                  <a:cubicBezTo>
                    <a:pt x="17856" y="10556"/>
                    <a:pt x="17988" y="10603"/>
                    <a:pt x="18028" y="10556"/>
                  </a:cubicBezTo>
                  <a:cubicBezTo>
                    <a:pt x="18114" y="10556"/>
                    <a:pt x="18154" y="10458"/>
                    <a:pt x="18239" y="10405"/>
                  </a:cubicBezTo>
                  <a:cubicBezTo>
                    <a:pt x="18365" y="10359"/>
                    <a:pt x="18537" y="10359"/>
                    <a:pt x="18663" y="10313"/>
                  </a:cubicBezTo>
                  <a:cubicBezTo>
                    <a:pt x="18795" y="10260"/>
                    <a:pt x="18749" y="10063"/>
                    <a:pt x="18875" y="9971"/>
                  </a:cubicBezTo>
                  <a:cubicBezTo>
                    <a:pt x="18875" y="10017"/>
                    <a:pt x="18961" y="10116"/>
                    <a:pt x="19047" y="10162"/>
                  </a:cubicBezTo>
                  <a:cubicBezTo>
                    <a:pt x="19178" y="10162"/>
                    <a:pt x="19092" y="10116"/>
                    <a:pt x="19218" y="10017"/>
                  </a:cubicBezTo>
                  <a:cubicBezTo>
                    <a:pt x="19304" y="9971"/>
                    <a:pt x="19476" y="9971"/>
                    <a:pt x="19556" y="10017"/>
                  </a:cubicBezTo>
                  <a:cubicBezTo>
                    <a:pt x="19642" y="10063"/>
                    <a:pt x="19642" y="10162"/>
                    <a:pt x="19688" y="10162"/>
                  </a:cubicBezTo>
                  <a:cubicBezTo>
                    <a:pt x="19728" y="10214"/>
                    <a:pt x="19814" y="10214"/>
                    <a:pt x="19854" y="10313"/>
                  </a:cubicBezTo>
                  <a:cubicBezTo>
                    <a:pt x="19940" y="10405"/>
                    <a:pt x="19900" y="10603"/>
                    <a:pt x="19940" y="10701"/>
                  </a:cubicBezTo>
                  <a:cubicBezTo>
                    <a:pt x="20152" y="10747"/>
                    <a:pt x="20323" y="10846"/>
                    <a:pt x="20495" y="10991"/>
                  </a:cubicBezTo>
                  <a:cubicBezTo>
                    <a:pt x="20581" y="10991"/>
                    <a:pt x="20707" y="11142"/>
                    <a:pt x="20793" y="11142"/>
                  </a:cubicBezTo>
                  <a:cubicBezTo>
                    <a:pt x="20879" y="11090"/>
                    <a:pt x="20919" y="10945"/>
                    <a:pt x="21005" y="10899"/>
                  </a:cubicBezTo>
                  <a:cubicBezTo>
                    <a:pt x="21005" y="10747"/>
                    <a:pt x="20793" y="10504"/>
                    <a:pt x="20707" y="10359"/>
                  </a:cubicBezTo>
                  <a:cubicBezTo>
                    <a:pt x="20621" y="10260"/>
                    <a:pt x="20581" y="10214"/>
                    <a:pt x="20535" y="10116"/>
                  </a:cubicBezTo>
                  <a:cubicBezTo>
                    <a:pt x="20495" y="10116"/>
                    <a:pt x="20363" y="9971"/>
                    <a:pt x="20363" y="9971"/>
                  </a:cubicBezTo>
                  <a:cubicBezTo>
                    <a:pt x="20323" y="9872"/>
                    <a:pt x="20237" y="9872"/>
                    <a:pt x="20237" y="9773"/>
                  </a:cubicBezTo>
                  <a:cubicBezTo>
                    <a:pt x="20197" y="9721"/>
                    <a:pt x="20197" y="9622"/>
                    <a:pt x="20152" y="9576"/>
                  </a:cubicBezTo>
                  <a:cubicBezTo>
                    <a:pt x="20112" y="9576"/>
                    <a:pt x="19986" y="9576"/>
                    <a:pt x="19986" y="9530"/>
                  </a:cubicBezTo>
                  <a:cubicBezTo>
                    <a:pt x="19940" y="9378"/>
                    <a:pt x="19688" y="8450"/>
                    <a:pt x="19986" y="8450"/>
                  </a:cubicBezTo>
                  <a:cubicBezTo>
                    <a:pt x="20066" y="8358"/>
                    <a:pt x="20152" y="8161"/>
                    <a:pt x="20237" y="8161"/>
                  </a:cubicBezTo>
                  <a:cubicBezTo>
                    <a:pt x="20363" y="7911"/>
                    <a:pt x="20833" y="7667"/>
                    <a:pt x="20793" y="7325"/>
                  </a:cubicBezTo>
                  <a:cubicBezTo>
                    <a:pt x="20879" y="7233"/>
                    <a:pt x="20965" y="7134"/>
                    <a:pt x="21131" y="7134"/>
                  </a:cubicBezTo>
                  <a:cubicBezTo>
                    <a:pt x="21257" y="7134"/>
                    <a:pt x="21388" y="7180"/>
                    <a:pt x="21514" y="7180"/>
                  </a:cubicBezTo>
                  <a:cubicBezTo>
                    <a:pt x="21514" y="6989"/>
                    <a:pt x="21474" y="6693"/>
                    <a:pt x="21554" y="6548"/>
                  </a:cubicBezTo>
                  <a:cubicBezTo>
                    <a:pt x="21554" y="6548"/>
                    <a:pt x="21554" y="6548"/>
                    <a:pt x="21600" y="6548"/>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5" name="Shape 2716"/>
            <p:cNvSpPr/>
            <p:nvPr/>
          </p:nvSpPr>
          <p:spPr>
            <a:xfrm>
              <a:off x="6367022" y="3582148"/>
              <a:ext cx="868929" cy="297524"/>
            </a:xfrm>
            <a:custGeom>
              <a:avLst/>
              <a:gdLst/>
              <a:ahLst/>
              <a:cxnLst>
                <a:cxn ang="0">
                  <a:pos x="wd2" y="hd2"/>
                </a:cxn>
                <a:cxn ang="5400000">
                  <a:pos x="wd2" y="hd2"/>
                </a:cxn>
                <a:cxn ang="10800000">
                  <a:pos x="wd2" y="hd2"/>
                </a:cxn>
                <a:cxn ang="16200000">
                  <a:pos x="wd2" y="hd2"/>
                </a:cxn>
              </a:cxnLst>
              <a:rect l="0" t="0" r="r" b="b"/>
              <a:pathLst>
                <a:path w="21578" h="21044" extrusionOk="0">
                  <a:moveTo>
                    <a:pt x="21040" y="17862"/>
                  </a:moveTo>
                  <a:cubicBezTo>
                    <a:pt x="21201" y="17617"/>
                    <a:pt x="21352" y="17403"/>
                    <a:pt x="21514" y="17158"/>
                  </a:cubicBezTo>
                  <a:cubicBezTo>
                    <a:pt x="21600" y="16485"/>
                    <a:pt x="21600" y="15568"/>
                    <a:pt x="21514" y="14894"/>
                  </a:cubicBezTo>
                  <a:cubicBezTo>
                    <a:pt x="21201" y="13762"/>
                    <a:pt x="20480" y="13762"/>
                    <a:pt x="20318" y="12171"/>
                  </a:cubicBezTo>
                  <a:cubicBezTo>
                    <a:pt x="20318" y="11713"/>
                    <a:pt x="20318" y="9204"/>
                    <a:pt x="20641" y="8990"/>
                  </a:cubicBezTo>
                  <a:cubicBezTo>
                    <a:pt x="20393" y="8990"/>
                    <a:pt x="19919" y="8775"/>
                    <a:pt x="19758" y="8531"/>
                  </a:cubicBezTo>
                  <a:cubicBezTo>
                    <a:pt x="19359" y="8072"/>
                    <a:pt x="19435" y="6940"/>
                    <a:pt x="19036" y="6481"/>
                  </a:cubicBezTo>
                  <a:cubicBezTo>
                    <a:pt x="18713" y="6267"/>
                    <a:pt x="18314" y="6726"/>
                    <a:pt x="18002" y="6940"/>
                  </a:cubicBezTo>
                  <a:cubicBezTo>
                    <a:pt x="17679" y="7185"/>
                    <a:pt x="17517" y="8072"/>
                    <a:pt x="17118" y="7858"/>
                  </a:cubicBezTo>
                  <a:cubicBezTo>
                    <a:pt x="17118" y="6726"/>
                    <a:pt x="17118" y="5808"/>
                    <a:pt x="17194" y="4890"/>
                  </a:cubicBezTo>
                  <a:cubicBezTo>
                    <a:pt x="17280" y="3758"/>
                    <a:pt x="17355" y="2871"/>
                    <a:pt x="16881" y="2626"/>
                  </a:cubicBezTo>
                  <a:cubicBezTo>
                    <a:pt x="16881" y="2167"/>
                    <a:pt x="17118" y="1280"/>
                    <a:pt x="17194" y="1035"/>
                  </a:cubicBezTo>
                  <a:cubicBezTo>
                    <a:pt x="17442" y="821"/>
                    <a:pt x="17754" y="821"/>
                    <a:pt x="17679" y="117"/>
                  </a:cubicBezTo>
                  <a:cubicBezTo>
                    <a:pt x="17355" y="117"/>
                    <a:pt x="17043" y="362"/>
                    <a:pt x="16720" y="362"/>
                  </a:cubicBezTo>
                  <a:cubicBezTo>
                    <a:pt x="16397" y="362"/>
                    <a:pt x="16160" y="362"/>
                    <a:pt x="15912" y="362"/>
                  </a:cubicBezTo>
                  <a:cubicBezTo>
                    <a:pt x="15513" y="1953"/>
                    <a:pt x="14802" y="-556"/>
                    <a:pt x="14317" y="117"/>
                  </a:cubicBezTo>
                  <a:cubicBezTo>
                    <a:pt x="13919" y="821"/>
                    <a:pt x="14156" y="1494"/>
                    <a:pt x="14080" y="2167"/>
                  </a:cubicBezTo>
                  <a:cubicBezTo>
                    <a:pt x="13994" y="3085"/>
                    <a:pt x="13833" y="3085"/>
                    <a:pt x="13833" y="4217"/>
                  </a:cubicBezTo>
                  <a:cubicBezTo>
                    <a:pt x="13520" y="3758"/>
                    <a:pt x="13596" y="2626"/>
                    <a:pt x="13434" y="2167"/>
                  </a:cubicBezTo>
                  <a:cubicBezTo>
                    <a:pt x="13197" y="1708"/>
                    <a:pt x="12960" y="1708"/>
                    <a:pt x="12712" y="1708"/>
                  </a:cubicBezTo>
                  <a:cubicBezTo>
                    <a:pt x="12712" y="2626"/>
                    <a:pt x="12238" y="2412"/>
                    <a:pt x="12238" y="3544"/>
                  </a:cubicBezTo>
                  <a:cubicBezTo>
                    <a:pt x="12152" y="4462"/>
                    <a:pt x="12798" y="4890"/>
                    <a:pt x="12152" y="5349"/>
                  </a:cubicBezTo>
                  <a:cubicBezTo>
                    <a:pt x="11753" y="5349"/>
                    <a:pt x="11355" y="4890"/>
                    <a:pt x="11279" y="6481"/>
                  </a:cubicBezTo>
                  <a:cubicBezTo>
                    <a:pt x="11118" y="6940"/>
                    <a:pt x="10956" y="6726"/>
                    <a:pt x="10881" y="6940"/>
                  </a:cubicBezTo>
                  <a:cubicBezTo>
                    <a:pt x="10719" y="7185"/>
                    <a:pt x="10719" y="7613"/>
                    <a:pt x="10633" y="8317"/>
                  </a:cubicBezTo>
                  <a:cubicBezTo>
                    <a:pt x="10310" y="8317"/>
                    <a:pt x="10159" y="8317"/>
                    <a:pt x="10073" y="7613"/>
                  </a:cubicBezTo>
                  <a:cubicBezTo>
                    <a:pt x="9997" y="6940"/>
                    <a:pt x="10073" y="5808"/>
                    <a:pt x="10073" y="5349"/>
                  </a:cubicBezTo>
                  <a:cubicBezTo>
                    <a:pt x="9836" y="5135"/>
                    <a:pt x="9760" y="5135"/>
                    <a:pt x="9513" y="5594"/>
                  </a:cubicBezTo>
                  <a:cubicBezTo>
                    <a:pt x="9437" y="5594"/>
                    <a:pt x="9437" y="6726"/>
                    <a:pt x="9200" y="6481"/>
                  </a:cubicBezTo>
                  <a:cubicBezTo>
                    <a:pt x="8877" y="6481"/>
                    <a:pt x="8952" y="5349"/>
                    <a:pt x="8802" y="4890"/>
                  </a:cubicBezTo>
                  <a:cubicBezTo>
                    <a:pt x="8554" y="4003"/>
                    <a:pt x="8317" y="4676"/>
                    <a:pt x="7994" y="4217"/>
                  </a:cubicBezTo>
                  <a:cubicBezTo>
                    <a:pt x="7757" y="4003"/>
                    <a:pt x="7520" y="3544"/>
                    <a:pt x="7272" y="3544"/>
                  </a:cubicBezTo>
                  <a:cubicBezTo>
                    <a:pt x="6959" y="3544"/>
                    <a:pt x="6712" y="4003"/>
                    <a:pt x="6399" y="4003"/>
                  </a:cubicBezTo>
                  <a:cubicBezTo>
                    <a:pt x="6076" y="4217"/>
                    <a:pt x="5677" y="4003"/>
                    <a:pt x="5354" y="3758"/>
                  </a:cubicBezTo>
                  <a:cubicBezTo>
                    <a:pt x="5117" y="3758"/>
                    <a:pt x="5031" y="3330"/>
                    <a:pt x="4794" y="3085"/>
                  </a:cubicBezTo>
                  <a:cubicBezTo>
                    <a:pt x="4557" y="2871"/>
                    <a:pt x="4395" y="3085"/>
                    <a:pt x="4072" y="3330"/>
                  </a:cubicBezTo>
                  <a:cubicBezTo>
                    <a:pt x="3760" y="3544"/>
                    <a:pt x="3512" y="3330"/>
                    <a:pt x="3200" y="3330"/>
                  </a:cubicBezTo>
                  <a:cubicBezTo>
                    <a:pt x="3200" y="5349"/>
                    <a:pt x="1831" y="4676"/>
                    <a:pt x="1433" y="4676"/>
                  </a:cubicBezTo>
                  <a:cubicBezTo>
                    <a:pt x="1120" y="4676"/>
                    <a:pt x="1196" y="4676"/>
                    <a:pt x="1034" y="5349"/>
                  </a:cubicBezTo>
                  <a:cubicBezTo>
                    <a:pt x="797" y="5808"/>
                    <a:pt x="797" y="6726"/>
                    <a:pt x="399" y="6940"/>
                  </a:cubicBezTo>
                  <a:cubicBezTo>
                    <a:pt x="399" y="7399"/>
                    <a:pt x="399" y="7858"/>
                    <a:pt x="399" y="8531"/>
                  </a:cubicBezTo>
                  <a:cubicBezTo>
                    <a:pt x="474" y="8317"/>
                    <a:pt x="560" y="8531"/>
                    <a:pt x="636" y="8531"/>
                  </a:cubicBezTo>
                  <a:cubicBezTo>
                    <a:pt x="722" y="9204"/>
                    <a:pt x="1034" y="11498"/>
                    <a:pt x="797" y="11957"/>
                  </a:cubicBezTo>
                  <a:cubicBezTo>
                    <a:pt x="636" y="12171"/>
                    <a:pt x="312" y="12171"/>
                    <a:pt x="0" y="12171"/>
                  </a:cubicBezTo>
                  <a:cubicBezTo>
                    <a:pt x="0" y="13548"/>
                    <a:pt x="0" y="14894"/>
                    <a:pt x="237" y="16026"/>
                  </a:cubicBezTo>
                  <a:cubicBezTo>
                    <a:pt x="474" y="17158"/>
                    <a:pt x="959" y="16485"/>
                    <a:pt x="1357" y="16485"/>
                  </a:cubicBezTo>
                  <a:cubicBezTo>
                    <a:pt x="1831" y="16271"/>
                    <a:pt x="1993" y="17403"/>
                    <a:pt x="2478" y="17862"/>
                  </a:cubicBezTo>
                  <a:cubicBezTo>
                    <a:pt x="2715" y="18076"/>
                    <a:pt x="3200" y="18321"/>
                    <a:pt x="3437" y="18535"/>
                  </a:cubicBezTo>
                  <a:cubicBezTo>
                    <a:pt x="3835" y="18749"/>
                    <a:pt x="3997" y="19208"/>
                    <a:pt x="4395" y="19208"/>
                  </a:cubicBezTo>
                  <a:cubicBezTo>
                    <a:pt x="5031" y="19208"/>
                    <a:pt x="5753" y="19208"/>
                    <a:pt x="6399" y="18994"/>
                  </a:cubicBezTo>
                  <a:cubicBezTo>
                    <a:pt x="7121" y="18749"/>
                    <a:pt x="7832" y="18994"/>
                    <a:pt x="8478" y="18994"/>
                  </a:cubicBezTo>
                  <a:cubicBezTo>
                    <a:pt x="8802" y="18994"/>
                    <a:pt x="9114" y="18749"/>
                    <a:pt x="9362" y="18749"/>
                  </a:cubicBezTo>
                  <a:cubicBezTo>
                    <a:pt x="9674" y="18749"/>
                    <a:pt x="9911" y="19453"/>
                    <a:pt x="10234" y="19453"/>
                  </a:cubicBezTo>
                  <a:cubicBezTo>
                    <a:pt x="10558" y="19453"/>
                    <a:pt x="10795" y="18749"/>
                    <a:pt x="11118" y="18535"/>
                  </a:cubicBezTo>
                  <a:cubicBezTo>
                    <a:pt x="11516" y="18535"/>
                    <a:pt x="11753" y="19912"/>
                    <a:pt x="12152" y="19667"/>
                  </a:cubicBezTo>
                  <a:cubicBezTo>
                    <a:pt x="12400" y="19667"/>
                    <a:pt x="12561" y="18994"/>
                    <a:pt x="12798" y="19208"/>
                  </a:cubicBezTo>
                  <a:cubicBezTo>
                    <a:pt x="12798" y="19208"/>
                    <a:pt x="12874" y="19667"/>
                    <a:pt x="12960" y="19667"/>
                  </a:cubicBezTo>
                  <a:lnTo>
                    <a:pt x="13111" y="19667"/>
                  </a:lnTo>
                  <a:cubicBezTo>
                    <a:pt x="13359" y="19667"/>
                    <a:pt x="13919" y="20126"/>
                    <a:pt x="14080" y="19667"/>
                  </a:cubicBezTo>
                  <a:cubicBezTo>
                    <a:pt x="14242" y="19453"/>
                    <a:pt x="14080" y="18994"/>
                    <a:pt x="14317" y="18749"/>
                  </a:cubicBezTo>
                  <a:cubicBezTo>
                    <a:pt x="14479" y="18535"/>
                    <a:pt x="14716" y="18749"/>
                    <a:pt x="14878" y="18749"/>
                  </a:cubicBezTo>
                  <a:cubicBezTo>
                    <a:pt x="15513" y="18535"/>
                    <a:pt x="16160" y="18749"/>
                    <a:pt x="16720" y="18749"/>
                  </a:cubicBezTo>
                  <a:cubicBezTo>
                    <a:pt x="17280" y="18994"/>
                    <a:pt x="17916" y="19453"/>
                    <a:pt x="18153" y="20799"/>
                  </a:cubicBezTo>
                  <a:cubicBezTo>
                    <a:pt x="18400" y="21044"/>
                    <a:pt x="18961" y="20585"/>
                    <a:pt x="19198" y="21044"/>
                  </a:cubicBezTo>
                  <a:cubicBezTo>
                    <a:pt x="19521" y="20585"/>
                    <a:pt x="19833" y="20585"/>
                    <a:pt x="20081" y="20126"/>
                  </a:cubicBezTo>
                  <a:cubicBezTo>
                    <a:pt x="20480" y="19667"/>
                    <a:pt x="20717" y="18321"/>
                    <a:pt x="21040" y="17862"/>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6" name="Shape 2717"/>
            <p:cNvSpPr/>
            <p:nvPr/>
          </p:nvSpPr>
          <p:spPr>
            <a:xfrm>
              <a:off x="7092653" y="4046389"/>
              <a:ext cx="379415" cy="787032"/>
            </a:xfrm>
            <a:custGeom>
              <a:avLst/>
              <a:gdLst/>
              <a:ahLst/>
              <a:cxnLst>
                <a:cxn ang="0">
                  <a:pos x="wd2" y="hd2"/>
                </a:cxn>
                <a:cxn ang="5400000">
                  <a:pos x="wd2" y="hd2"/>
                </a:cxn>
                <a:cxn ang="10800000">
                  <a:pos x="wd2" y="hd2"/>
                </a:cxn>
                <a:cxn ang="16200000">
                  <a:pos x="wd2" y="hd2"/>
                </a:cxn>
              </a:cxnLst>
              <a:rect l="0" t="0" r="r" b="b"/>
              <a:pathLst>
                <a:path w="21557" h="21600" extrusionOk="0">
                  <a:moveTo>
                    <a:pt x="16058" y="2994"/>
                  </a:moveTo>
                  <a:cubicBezTo>
                    <a:pt x="15689" y="2994"/>
                    <a:pt x="15146" y="3089"/>
                    <a:pt x="14776" y="2994"/>
                  </a:cubicBezTo>
                  <a:cubicBezTo>
                    <a:pt x="14406" y="2816"/>
                    <a:pt x="14604" y="2816"/>
                    <a:pt x="13864" y="2733"/>
                  </a:cubicBezTo>
                  <a:cubicBezTo>
                    <a:pt x="13124" y="2650"/>
                    <a:pt x="12409" y="2733"/>
                    <a:pt x="11669" y="2554"/>
                  </a:cubicBezTo>
                  <a:cubicBezTo>
                    <a:pt x="11472" y="2293"/>
                    <a:pt x="12039" y="2293"/>
                    <a:pt x="12212" y="2032"/>
                  </a:cubicBezTo>
                  <a:cubicBezTo>
                    <a:pt x="12409" y="1853"/>
                    <a:pt x="12409" y="1675"/>
                    <a:pt x="12409" y="1497"/>
                  </a:cubicBezTo>
                  <a:cubicBezTo>
                    <a:pt x="12409" y="1319"/>
                    <a:pt x="12039" y="974"/>
                    <a:pt x="11842" y="701"/>
                  </a:cubicBezTo>
                  <a:cubicBezTo>
                    <a:pt x="11299" y="796"/>
                    <a:pt x="10757" y="618"/>
                    <a:pt x="10190" y="618"/>
                  </a:cubicBezTo>
                  <a:cubicBezTo>
                    <a:pt x="9647" y="701"/>
                    <a:pt x="9278" y="1057"/>
                    <a:pt x="8538" y="974"/>
                  </a:cubicBezTo>
                  <a:cubicBezTo>
                    <a:pt x="8365" y="618"/>
                    <a:pt x="7280" y="345"/>
                    <a:pt x="6910" y="0"/>
                  </a:cubicBezTo>
                  <a:cubicBezTo>
                    <a:pt x="6910" y="345"/>
                    <a:pt x="6910" y="974"/>
                    <a:pt x="6343" y="1236"/>
                  </a:cubicBezTo>
                  <a:cubicBezTo>
                    <a:pt x="5998" y="1319"/>
                    <a:pt x="5628" y="1319"/>
                    <a:pt x="5431" y="1580"/>
                  </a:cubicBezTo>
                  <a:cubicBezTo>
                    <a:pt x="5258" y="1675"/>
                    <a:pt x="5258" y="1937"/>
                    <a:pt x="5258" y="2115"/>
                  </a:cubicBezTo>
                  <a:cubicBezTo>
                    <a:pt x="5086" y="2115"/>
                    <a:pt x="4716" y="2115"/>
                    <a:pt x="4346" y="2115"/>
                  </a:cubicBezTo>
                  <a:cubicBezTo>
                    <a:pt x="4346" y="2471"/>
                    <a:pt x="4346" y="2650"/>
                    <a:pt x="3804" y="2911"/>
                  </a:cubicBezTo>
                  <a:cubicBezTo>
                    <a:pt x="3434" y="3089"/>
                    <a:pt x="2694" y="3255"/>
                    <a:pt x="2152" y="3172"/>
                  </a:cubicBezTo>
                  <a:cubicBezTo>
                    <a:pt x="2152" y="2816"/>
                    <a:pt x="2152" y="2554"/>
                    <a:pt x="2152" y="2198"/>
                  </a:cubicBezTo>
                  <a:cubicBezTo>
                    <a:pt x="1954" y="2198"/>
                    <a:pt x="1042" y="2293"/>
                    <a:pt x="130" y="2293"/>
                  </a:cubicBezTo>
                  <a:cubicBezTo>
                    <a:pt x="-43" y="2650"/>
                    <a:pt x="-43" y="2994"/>
                    <a:pt x="130" y="3255"/>
                  </a:cubicBezTo>
                  <a:cubicBezTo>
                    <a:pt x="130" y="3350"/>
                    <a:pt x="869" y="3529"/>
                    <a:pt x="869" y="3790"/>
                  </a:cubicBezTo>
                  <a:cubicBezTo>
                    <a:pt x="869" y="3968"/>
                    <a:pt x="672" y="4230"/>
                    <a:pt x="672" y="4503"/>
                  </a:cubicBezTo>
                  <a:cubicBezTo>
                    <a:pt x="869" y="4764"/>
                    <a:pt x="1215" y="4943"/>
                    <a:pt x="1215" y="5204"/>
                  </a:cubicBezTo>
                  <a:cubicBezTo>
                    <a:pt x="1412" y="5644"/>
                    <a:pt x="1215" y="6083"/>
                    <a:pt x="1042" y="6440"/>
                  </a:cubicBezTo>
                  <a:cubicBezTo>
                    <a:pt x="1954" y="6261"/>
                    <a:pt x="2152" y="7319"/>
                    <a:pt x="2324" y="7580"/>
                  </a:cubicBezTo>
                  <a:cubicBezTo>
                    <a:pt x="2497" y="7758"/>
                    <a:pt x="2497" y="8032"/>
                    <a:pt x="2497" y="8293"/>
                  </a:cubicBezTo>
                  <a:cubicBezTo>
                    <a:pt x="2324" y="8471"/>
                    <a:pt x="2324" y="8733"/>
                    <a:pt x="2497" y="8911"/>
                  </a:cubicBezTo>
                  <a:cubicBezTo>
                    <a:pt x="2867" y="9172"/>
                    <a:pt x="3434" y="9255"/>
                    <a:pt x="3606" y="9612"/>
                  </a:cubicBezTo>
                  <a:cubicBezTo>
                    <a:pt x="3606" y="10051"/>
                    <a:pt x="3434" y="10669"/>
                    <a:pt x="3434" y="11121"/>
                  </a:cubicBezTo>
                  <a:cubicBezTo>
                    <a:pt x="3434" y="11465"/>
                    <a:pt x="3236" y="11727"/>
                    <a:pt x="3236" y="12000"/>
                  </a:cubicBezTo>
                  <a:cubicBezTo>
                    <a:pt x="3236" y="12345"/>
                    <a:pt x="3606" y="12523"/>
                    <a:pt x="3804" y="12879"/>
                  </a:cubicBezTo>
                  <a:cubicBezTo>
                    <a:pt x="3976" y="13141"/>
                    <a:pt x="3976" y="13497"/>
                    <a:pt x="4346" y="13675"/>
                  </a:cubicBezTo>
                  <a:cubicBezTo>
                    <a:pt x="4519" y="13853"/>
                    <a:pt x="4716" y="14032"/>
                    <a:pt x="4889" y="14115"/>
                  </a:cubicBezTo>
                  <a:cubicBezTo>
                    <a:pt x="5431" y="14554"/>
                    <a:pt x="5628" y="14911"/>
                    <a:pt x="5998" y="15350"/>
                  </a:cubicBezTo>
                  <a:cubicBezTo>
                    <a:pt x="6171" y="15529"/>
                    <a:pt x="6171" y="15612"/>
                    <a:pt x="6171" y="15790"/>
                  </a:cubicBezTo>
                  <a:cubicBezTo>
                    <a:pt x="6343" y="16051"/>
                    <a:pt x="6541" y="16230"/>
                    <a:pt x="6713" y="16408"/>
                  </a:cubicBezTo>
                  <a:cubicBezTo>
                    <a:pt x="6910" y="16503"/>
                    <a:pt x="7083" y="16669"/>
                    <a:pt x="7083" y="16848"/>
                  </a:cubicBezTo>
                  <a:cubicBezTo>
                    <a:pt x="7280" y="17192"/>
                    <a:pt x="7625" y="17453"/>
                    <a:pt x="7625" y="17715"/>
                  </a:cubicBezTo>
                  <a:cubicBezTo>
                    <a:pt x="7625" y="18511"/>
                    <a:pt x="7823" y="19307"/>
                    <a:pt x="7995" y="20020"/>
                  </a:cubicBezTo>
                  <a:cubicBezTo>
                    <a:pt x="7995" y="20364"/>
                    <a:pt x="8538" y="20459"/>
                    <a:pt x="8538" y="20804"/>
                  </a:cubicBezTo>
                  <a:cubicBezTo>
                    <a:pt x="8538" y="21077"/>
                    <a:pt x="8538" y="21160"/>
                    <a:pt x="9278" y="21160"/>
                  </a:cubicBezTo>
                  <a:cubicBezTo>
                    <a:pt x="10017" y="21077"/>
                    <a:pt x="9647" y="20804"/>
                    <a:pt x="9647" y="20543"/>
                  </a:cubicBezTo>
                  <a:cubicBezTo>
                    <a:pt x="9647" y="20281"/>
                    <a:pt x="9647" y="19842"/>
                    <a:pt x="10190" y="19842"/>
                  </a:cubicBezTo>
                  <a:cubicBezTo>
                    <a:pt x="10560" y="19842"/>
                    <a:pt x="10560" y="20020"/>
                    <a:pt x="10757" y="20103"/>
                  </a:cubicBezTo>
                  <a:cubicBezTo>
                    <a:pt x="10930" y="20186"/>
                    <a:pt x="11127" y="20281"/>
                    <a:pt x="11472" y="20364"/>
                  </a:cubicBezTo>
                  <a:cubicBezTo>
                    <a:pt x="11842" y="20543"/>
                    <a:pt x="12212" y="20721"/>
                    <a:pt x="12409" y="21077"/>
                  </a:cubicBezTo>
                  <a:cubicBezTo>
                    <a:pt x="12582" y="21244"/>
                    <a:pt x="12582" y="21517"/>
                    <a:pt x="13124" y="21600"/>
                  </a:cubicBezTo>
                  <a:cubicBezTo>
                    <a:pt x="13494" y="21600"/>
                    <a:pt x="14036" y="21517"/>
                    <a:pt x="14604" y="21517"/>
                  </a:cubicBezTo>
                  <a:cubicBezTo>
                    <a:pt x="14776" y="21244"/>
                    <a:pt x="14776" y="20899"/>
                    <a:pt x="15146" y="20721"/>
                  </a:cubicBezTo>
                  <a:cubicBezTo>
                    <a:pt x="15516" y="20459"/>
                    <a:pt x="16058" y="20626"/>
                    <a:pt x="16058" y="20281"/>
                  </a:cubicBezTo>
                  <a:cubicBezTo>
                    <a:pt x="16231" y="20020"/>
                    <a:pt x="16058" y="19747"/>
                    <a:pt x="16428" y="19568"/>
                  </a:cubicBezTo>
                  <a:cubicBezTo>
                    <a:pt x="17168" y="19307"/>
                    <a:pt x="17538" y="19842"/>
                    <a:pt x="18080" y="19663"/>
                  </a:cubicBezTo>
                  <a:cubicBezTo>
                    <a:pt x="18253" y="19663"/>
                    <a:pt x="18253" y="19485"/>
                    <a:pt x="18450" y="19402"/>
                  </a:cubicBezTo>
                  <a:cubicBezTo>
                    <a:pt x="18450" y="19307"/>
                    <a:pt x="18623" y="19307"/>
                    <a:pt x="18623" y="19224"/>
                  </a:cubicBezTo>
                  <a:cubicBezTo>
                    <a:pt x="18795" y="18950"/>
                    <a:pt x="18450" y="18071"/>
                    <a:pt x="18993" y="17988"/>
                  </a:cubicBezTo>
                  <a:cubicBezTo>
                    <a:pt x="19165" y="17715"/>
                    <a:pt x="18795" y="17632"/>
                    <a:pt x="18623" y="17453"/>
                  </a:cubicBezTo>
                  <a:cubicBezTo>
                    <a:pt x="18450" y="17370"/>
                    <a:pt x="18253" y="17192"/>
                    <a:pt x="17883" y="17109"/>
                  </a:cubicBezTo>
                  <a:cubicBezTo>
                    <a:pt x="17341" y="16848"/>
                    <a:pt x="17538" y="16503"/>
                    <a:pt x="17538" y="16147"/>
                  </a:cubicBezTo>
                  <a:cubicBezTo>
                    <a:pt x="17341" y="15790"/>
                    <a:pt x="16971" y="15434"/>
                    <a:pt x="17341" y="15089"/>
                  </a:cubicBezTo>
                  <a:cubicBezTo>
                    <a:pt x="17538" y="14638"/>
                    <a:pt x="17341" y="14198"/>
                    <a:pt x="17341" y="13758"/>
                  </a:cubicBezTo>
                  <a:cubicBezTo>
                    <a:pt x="16798" y="13853"/>
                    <a:pt x="16601" y="13853"/>
                    <a:pt x="16231" y="13580"/>
                  </a:cubicBezTo>
                  <a:cubicBezTo>
                    <a:pt x="16231" y="13414"/>
                    <a:pt x="16058" y="12962"/>
                    <a:pt x="16058" y="12784"/>
                  </a:cubicBezTo>
                  <a:cubicBezTo>
                    <a:pt x="16601" y="12618"/>
                    <a:pt x="16798" y="12784"/>
                    <a:pt x="17168" y="12879"/>
                  </a:cubicBezTo>
                  <a:cubicBezTo>
                    <a:pt x="17710" y="12879"/>
                    <a:pt x="18080" y="12784"/>
                    <a:pt x="18623" y="12784"/>
                  </a:cubicBezTo>
                  <a:cubicBezTo>
                    <a:pt x="19362" y="12784"/>
                    <a:pt x="19708" y="12879"/>
                    <a:pt x="19905" y="12523"/>
                  </a:cubicBezTo>
                  <a:cubicBezTo>
                    <a:pt x="20078" y="12261"/>
                    <a:pt x="20078" y="12000"/>
                    <a:pt x="20447" y="11727"/>
                  </a:cubicBezTo>
                  <a:cubicBezTo>
                    <a:pt x="20645" y="11644"/>
                    <a:pt x="20817" y="11560"/>
                    <a:pt x="20817" y="11382"/>
                  </a:cubicBezTo>
                  <a:cubicBezTo>
                    <a:pt x="21187" y="11026"/>
                    <a:pt x="21187" y="10586"/>
                    <a:pt x="21360" y="10230"/>
                  </a:cubicBezTo>
                  <a:cubicBezTo>
                    <a:pt x="21360" y="9612"/>
                    <a:pt x="21557" y="8911"/>
                    <a:pt x="21557" y="8293"/>
                  </a:cubicBezTo>
                  <a:cubicBezTo>
                    <a:pt x="21557" y="7675"/>
                    <a:pt x="21187" y="7141"/>
                    <a:pt x="20817" y="6618"/>
                  </a:cubicBezTo>
                  <a:cubicBezTo>
                    <a:pt x="20447" y="6261"/>
                    <a:pt x="20645" y="5822"/>
                    <a:pt x="20078" y="5382"/>
                  </a:cubicBezTo>
                  <a:cubicBezTo>
                    <a:pt x="19708" y="5026"/>
                    <a:pt x="19165" y="4764"/>
                    <a:pt x="18993" y="4408"/>
                  </a:cubicBezTo>
                  <a:cubicBezTo>
                    <a:pt x="18993" y="4325"/>
                    <a:pt x="18993" y="4147"/>
                    <a:pt x="18795" y="3968"/>
                  </a:cubicBezTo>
                  <a:cubicBezTo>
                    <a:pt x="18795" y="3707"/>
                    <a:pt x="18795" y="3707"/>
                    <a:pt x="18450" y="3529"/>
                  </a:cubicBezTo>
                  <a:cubicBezTo>
                    <a:pt x="17883" y="3255"/>
                    <a:pt x="18080" y="3172"/>
                    <a:pt x="18450" y="2994"/>
                  </a:cubicBezTo>
                  <a:lnTo>
                    <a:pt x="18253" y="2911"/>
                  </a:lnTo>
                  <a:cubicBezTo>
                    <a:pt x="17883" y="2816"/>
                    <a:pt x="16601" y="2994"/>
                    <a:pt x="16058" y="2994"/>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7" name="Shape 2718"/>
            <p:cNvSpPr/>
            <p:nvPr/>
          </p:nvSpPr>
          <p:spPr>
            <a:xfrm>
              <a:off x="2367788" y="5537219"/>
              <a:ext cx="2533754" cy="2337574"/>
            </a:xfrm>
            <a:custGeom>
              <a:avLst/>
              <a:gdLst/>
              <a:ahLst/>
              <a:cxnLst>
                <a:cxn ang="0">
                  <a:pos x="wd2" y="hd2"/>
                </a:cxn>
                <a:cxn ang="5400000">
                  <a:pos x="wd2" y="hd2"/>
                </a:cxn>
                <a:cxn ang="10800000">
                  <a:pos x="wd2" y="hd2"/>
                </a:cxn>
                <a:cxn ang="16200000">
                  <a:pos x="wd2" y="hd2"/>
                </a:cxn>
              </a:cxnLst>
              <a:rect l="0" t="0" r="r" b="b"/>
              <a:pathLst>
                <a:path w="21600" h="21516" extrusionOk="0">
                  <a:moveTo>
                    <a:pt x="21408" y="2845"/>
                  </a:moveTo>
                  <a:cubicBezTo>
                    <a:pt x="21271" y="2845"/>
                    <a:pt x="21241" y="2873"/>
                    <a:pt x="21131" y="2932"/>
                  </a:cubicBezTo>
                  <a:cubicBezTo>
                    <a:pt x="21105" y="2992"/>
                    <a:pt x="21160" y="3052"/>
                    <a:pt x="21216" y="3052"/>
                  </a:cubicBezTo>
                  <a:cubicBezTo>
                    <a:pt x="21241" y="3200"/>
                    <a:pt x="20912" y="3140"/>
                    <a:pt x="20802" y="3228"/>
                  </a:cubicBezTo>
                  <a:cubicBezTo>
                    <a:pt x="20776" y="3287"/>
                    <a:pt x="20750" y="3319"/>
                    <a:pt x="20694" y="3347"/>
                  </a:cubicBezTo>
                  <a:cubicBezTo>
                    <a:pt x="20665" y="3347"/>
                    <a:pt x="20613" y="3319"/>
                    <a:pt x="20583" y="3347"/>
                  </a:cubicBezTo>
                  <a:cubicBezTo>
                    <a:pt x="20558" y="3379"/>
                    <a:pt x="20694" y="3555"/>
                    <a:pt x="20694" y="3587"/>
                  </a:cubicBezTo>
                  <a:cubicBezTo>
                    <a:pt x="20502" y="3587"/>
                    <a:pt x="20528" y="3822"/>
                    <a:pt x="20365" y="3822"/>
                  </a:cubicBezTo>
                  <a:cubicBezTo>
                    <a:pt x="20365" y="3850"/>
                    <a:pt x="20336" y="3910"/>
                    <a:pt x="20336" y="3942"/>
                  </a:cubicBezTo>
                  <a:cubicBezTo>
                    <a:pt x="20199" y="3942"/>
                    <a:pt x="20033" y="3970"/>
                    <a:pt x="19896" y="3910"/>
                  </a:cubicBezTo>
                  <a:cubicBezTo>
                    <a:pt x="19733" y="3850"/>
                    <a:pt x="19652" y="3762"/>
                    <a:pt x="19460" y="3762"/>
                  </a:cubicBezTo>
                  <a:cubicBezTo>
                    <a:pt x="19375" y="3762"/>
                    <a:pt x="19212" y="3822"/>
                    <a:pt x="19182" y="3674"/>
                  </a:cubicBezTo>
                  <a:cubicBezTo>
                    <a:pt x="19156" y="3467"/>
                    <a:pt x="19046" y="3347"/>
                    <a:pt x="18990" y="3172"/>
                  </a:cubicBezTo>
                  <a:cubicBezTo>
                    <a:pt x="18935" y="3172"/>
                    <a:pt x="18883" y="3172"/>
                    <a:pt x="18883" y="3228"/>
                  </a:cubicBezTo>
                  <a:cubicBezTo>
                    <a:pt x="18746" y="3260"/>
                    <a:pt x="18606" y="2964"/>
                    <a:pt x="18635" y="2817"/>
                  </a:cubicBezTo>
                  <a:cubicBezTo>
                    <a:pt x="18606" y="2817"/>
                    <a:pt x="18580" y="2785"/>
                    <a:pt x="18554" y="2785"/>
                  </a:cubicBezTo>
                  <a:cubicBezTo>
                    <a:pt x="18554" y="2904"/>
                    <a:pt x="18554" y="3260"/>
                    <a:pt x="18388" y="3112"/>
                  </a:cubicBezTo>
                  <a:cubicBezTo>
                    <a:pt x="18362" y="3140"/>
                    <a:pt x="18332" y="3200"/>
                    <a:pt x="18306" y="3228"/>
                  </a:cubicBezTo>
                  <a:cubicBezTo>
                    <a:pt x="18277" y="3140"/>
                    <a:pt x="18277" y="3052"/>
                    <a:pt x="18221" y="3020"/>
                  </a:cubicBezTo>
                  <a:cubicBezTo>
                    <a:pt x="18166" y="3112"/>
                    <a:pt x="18140" y="3287"/>
                    <a:pt x="18140" y="3407"/>
                  </a:cubicBezTo>
                  <a:cubicBezTo>
                    <a:pt x="18003" y="3319"/>
                    <a:pt x="17977" y="3112"/>
                    <a:pt x="17785" y="3287"/>
                  </a:cubicBezTo>
                  <a:cubicBezTo>
                    <a:pt x="17674" y="3379"/>
                    <a:pt x="17922" y="3435"/>
                    <a:pt x="17948" y="3527"/>
                  </a:cubicBezTo>
                  <a:cubicBezTo>
                    <a:pt x="17948" y="3527"/>
                    <a:pt x="17977" y="3527"/>
                    <a:pt x="18003" y="3527"/>
                  </a:cubicBezTo>
                  <a:cubicBezTo>
                    <a:pt x="17922" y="3555"/>
                    <a:pt x="17837" y="3762"/>
                    <a:pt x="17755" y="3822"/>
                  </a:cubicBezTo>
                  <a:cubicBezTo>
                    <a:pt x="17648" y="3850"/>
                    <a:pt x="17563" y="3882"/>
                    <a:pt x="17456" y="3910"/>
                  </a:cubicBezTo>
                  <a:cubicBezTo>
                    <a:pt x="17371" y="3910"/>
                    <a:pt x="17290" y="3850"/>
                    <a:pt x="17208" y="3882"/>
                  </a:cubicBezTo>
                  <a:cubicBezTo>
                    <a:pt x="17153" y="3910"/>
                    <a:pt x="17260" y="4149"/>
                    <a:pt x="17097" y="4177"/>
                  </a:cubicBezTo>
                  <a:cubicBezTo>
                    <a:pt x="17016" y="4205"/>
                    <a:pt x="16961" y="4237"/>
                    <a:pt x="16961" y="4357"/>
                  </a:cubicBezTo>
                  <a:cubicBezTo>
                    <a:pt x="16931" y="4504"/>
                    <a:pt x="17097" y="4472"/>
                    <a:pt x="17097" y="4592"/>
                  </a:cubicBezTo>
                  <a:cubicBezTo>
                    <a:pt x="17179" y="4592"/>
                    <a:pt x="17179" y="4680"/>
                    <a:pt x="17153" y="4740"/>
                  </a:cubicBezTo>
                  <a:cubicBezTo>
                    <a:pt x="17042" y="4712"/>
                    <a:pt x="17016" y="4800"/>
                    <a:pt x="17016" y="4919"/>
                  </a:cubicBezTo>
                  <a:cubicBezTo>
                    <a:pt x="17068" y="4947"/>
                    <a:pt x="17068" y="4947"/>
                    <a:pt x="17068" y="5007"/>
                  </a:cubicBezTo>
                  <a:cubicBezTo>
                    <a:pt x="16931" y="4979"/>
                    <a:pt x="16879" y="5155"/>
                    <a:pt x="16768" y="5155"/>
                  </a:cubicBezTo>
                  <a:cubicBezTo>
                    <a:pt x="16687" y="5155"/>
                    <a:pt x="16632" y="5067"/>
                    <a:pt x="16602" y="4979"/>
                  </a:cubicBezTo>
                  <a:cubicBezTo>
                    <a:pt x="16550" y="4887"/>
                    <a:pt x="16465" y="4887"/>
                    <a:pt x="16354" y="4887"/>
                  </a:cubicBezTo>
                  <a:cubicBezTo>
                    <a:pt x="16354" y="4947"/>
                    <a:pt x="16354" y="5035"/>
                    <a:pt x="16354" y="5095"/>
                  </a:cubicBezTo>
                  <a:cubicBezTo>
                    <a:pt x="16192" y="5067"/>
                    <a:pt x="15866" y="5629"/>
                    <a:pt x="15811" y="5274"/>
                  </a:cubicBezTo>
                  <a:cubicBezTo>
                    <a:pt x="15866" y="5242"/>
                    <a:pt x="16025" y="5127"/>
                    <a:pt x="15892" y="5095"/>
                  </a:cubicBezTo>
                  <a:cubicBezTo>
                    <a:pt x="15837" y="4919"/>
                    <a:pt x="15755" y="4652"/>
                    <a:pt x="15563" y="4592"/>
                  </a:cubicBezTo>
                  <a:cubicBezTo>
                    <a:pt x="15452" y="4740"/>
                    <a:pt x="15401" y="4831"/>
                    <a:pt x="15234" y="4859"/>
                  </a:cubicBezTo>
                  <a:cubicBezTo>
                    <a:pt x="15205" y="4979"/>
                    <a:pt x="15290" y="5095"/>
                    <a:pt x="15260" y="5214"/>
                  </a:cubicBezTo>
                  <a:cubicBezTo>
                    <a:pt x="15290" y="5214"/>
                    <a:pt x="15290" y="5214"/>
                    <a:pt x="15316" y="5214"/>
                  </a:cubicBezTo>
                  <a:cubicBezTo>
                    <a:pt x="15316" y="5274"/>
                    <a:pt x="15290" y="5302"/>
                    <a:pt x="15234" y="5334"/>
                  </a:cubicBezTo>
                  <a:cubicBezTo>
                    <a:pt x="15153" y="5362"/>
                    <a:pt x="15179" y="5510"/>
                    <a:pt x="15179" y="5601"/>
                  </a:cubicBezTo>
                  <a:cubicBezTo>
                    <a:pt x="15205" y="5601"/>
                    <a:pt x="15234" y="5629"/>
                    <a:pt x="15290" y="5629"/>
                  </a:cubicBezTo>
                  <a:cubicBezTo>
                    <a:pt x="15290" y="5661"/>
                    <a:pt x="15290" y="5717"/>
                    <a:pt x="15290" y="5749"/>
                  </a:cubicBezTo>
                  <a:cubicBezTo>
                    <a:pt x="15179" y="5749"/>
                    <a:pt x="15205" y="5865"/>
                    <a:pt x="15205" y="5925"/>
                  </a:cubicBezTo>
                  <a:cubicBezTo>
                    <a:pt x="15123" y="5957"/>
                    <a:pt x="15097" y="5897"/>
                    <a:pt x="15042" y="5984"/>
                  </a:cubicBezTo>
                  <a:cubicBezTo>
                    <a:pt x="15016" y="6072"/>
                    <a:pt x="15042" y="6192"/>
                    <a:pt x="14905" y="6164"/>
                  </a:cubicBezTo>
                  <a:cubicBezTo>
                    <a:pt x="14824" y="6164"/>
                    <a:pt x="14824" y="6072"/>
                    <a:pt x="14794" y="6016"/>
                  </a:cubicBezTo>
                  <a:cubicBezTo>
                    <a:pt x="14739" y="5925"/>
                    <a:pt x="14632" y="5925"/>
                    <a:pt x="14547" y="5925"/>
                  </a:cubicBezTo>
                  <a:cubicBezTo>
                    <a:pt x="14354" y="5897"/>
                    <a:pt x="14299" y="6132"/>
                    <a:pt x="14136" y="6164"/>
                  </a:cubicBezTo>
                  <a:cubicBezTo>
                    <a:pt x="13944" y="6192"/>
                    <a:pt x="13833" y="6132"/>
                    <a:pt x="13807" y="6399"/>
                  </a:cubicBezTo>
                  <a:cubicBezTo>
                    <a:pt x="13726" y="6399"/>
                    <a:pt x="13671" y="6459"/>
                    <a:pt x="13615" y="6459"/>
                  </a:cubicBezTo>
                  <a:cubicBezTo>
                    <a:pt x="13534" y="6459"/>
                    <a:pt x="13449" y="6427"/>
                    <a:pt x="13393" y="6459"/>
                  </a:cubicBezTo>
                  <a:cubicBezTo>
                    <a:pt x="13256" y="6487"/>
                    <a:pt x="13201" y="6547"/>
                    <a:pt x="13038" y="6519"/>
                  </a:cubicBezTo>
                  <a:cubicBezTo>
                    <a:pt x="12872" y="6519"/>
                    <a:pt x="12709" y="6547"/>
                    <a:pt x="12543" y="6579"/>
                  </a:cubicBezTo>
                  <a:cubicBezTo>
                    <a:pt x="12543" y="6639"/>
                    <a:pt x="12543" y="6695"/>
                    <a:pt x="12543" y="6727"/>
                  </a:cubicBezTo>
                  <a:cubicBezTo>
                    <a:pt x="12543" y="6695"/>
                    <a:pt x="12543" y="6639"/>
                    <a:pt x="12543" y="6579"/>
                  </a:cubicBezTo>
                  <a:lnTo>
                    <a:pt x="12517" y="6579"/>
                  </a:lnTo>
                  <a:cubicBezTo>
                    <a:pt x="12406" y="6607"/>
                    <a:pt x="12325" y="6459"/>
                    <a:pt x="12214" y="6487"/>
                  </a:cubicBezTo>
                  <a:cubicBezTo>
                    <a:pt x="11940" y="6519"/>
                    <a:pt x="11748" y="6846"/>
                    <a:pt x="11748" y="6371"/>
                  </a:cubicBezTo>
                  <a:cubicBezTo>
                    <a:pt x="11748" y="6220"/>
                    <a:pt x="11774" y="6044"/>
                    <a:pt x="11667" y="5925"/>
                  </a:cubicBezTo>
                  <a:cubicBezTo>
                    <a:pt x="11556" y="5777"/>
                    <a:pt x="11722" y="5661"/>
                    <a:pt x="11637" y="5570"/>
                  </a:cubicBezTo>
                  <a:cubicBezTo>
                    <a:pt x="11637" y="5570"/>
                    <a:pt x="11637" y="5570"/>
                    <a:pt x="11637" y="5542"/>
                  </a:cubicBezTo>
                  <a:cubicBezTo>
                    <a:pt x="11556" y="5542"/>
                    <a:pt x="11556" y="5629"/>
                    <a:pt x="11445" y="5601"/>
                  </a:cubicBezTo>
                  <a:cubicBezTo>
                    <a:pt x="11445" y="5542"/>
                    <a:pt x="11445" y="5482"/>
                    <a:pt x="11445" y="5422"/>
                  </a:cubicBezTo>
                  <a:cubicBezTo>
                    <a:pt x="11308" y="5390"/>
                    <a:pt x="11197" y="5570"/>
                    <a:pt x="11061" y="5510"/>
                  </a:cubicBezTo>
                  <a:cubicBezTo>
                    <a:pt x="11035" y="5362"/>
                    <a:pt x="11172" y="5302"/>
                    <a:pt x="11116" y="5155"/>
                  </a:cubicBezTo>
                  <a:cubicBezTo>
                    <a:pt x="11061" y="5007"/>
                    <a:pt x="11035" y="4831"/>
                    <a:pt x="10950" y="4680"/>
                  </a:cubicBezTo>
                  <a:cubicBezTo>
                    <a:pt x="10868" y="4564"/>
                    <a:pt x="10539" y="3910"/>
                    <a:pt x="10347" y="4117"/>
                  </a:cubicBezTo>
                  <a:cubicBezTo>
                    <a:pt x="10266" y="4205"/>
                    <a:pt x="10099" y="4149"/>
                    <a:pt x="10044" y="4057"/>
                  </a:cubicBezTo>
                  <a:cubicBezTo>
                    <a:pt x="9992" y="4030"/>
                    <a:pt x="9963" y="3942"/>
                    <a:pt x="9907" y="3910"/>
                  </a:cubicBezTo>
                  <a:cubicBezTo>
                    <a:pt x="9881" y="3882"/>
                    <a:pt x="9852" y="3882"/>
                    <a:pt x="9826" y="3882"/>
                  </a:cubicBezTo>
                  <a:cubicBezTo>
                    <a:pt x="9826" y="3942"/>
                    <a:pt x="9800" y="4030"/>
                    <a:pt x="9826" y="4057"/>
                  </a:cubicBezTo>
                  <a:cubicBezTo>
                    <a:pt x="9608" y="4177"/>
                    <a:pt x="9770" y="3942"/>
                    <a:pt x="9800" y="3882"/>
                  </a:cubicBezTo>
                  <a:cubicBezTo>
                    <a:pt x="9770" y="3882"/>
                    <a:pt x="9745" y="3882"/>
                    <a:pt x="9689" y="3882"/>
                  </a:cubicBezTo>
                  <a:cubicBezTo>
                    <a:pt x="9523" y="3822"/>
                    <a:pt x="9331" y="3794"/>
                    <a:pt x="9194" y="3647"/>
                  </a:cubicBezTo>
                  <a:cubicBezTo>
                    <a:pt x="9138" y="3615"/>
                    <a:pt x="8976" y="3435"/>
                    <a:pt x="9138" y="3435"/>
                  </a:cubicBezTo>
                  <a:cubicBezTo>
                    <a:pt x="9168" y="3319"/>
                    <a:pt x="9112" y="2932"/>
                    <a:pt x="9002" y="2873"/>
                  </a:cubicBezTo>
                  <a:cubicBezTo>
                    <a:pt x="8809" y="2785"/>
                    <a:pt x="8894" y="2637"/>
                    <a:pt x="9031" y="2517"/>
                  </a:cubicBezTo>
                  <a:cubicBezTo>
                    <a:pt x="9138" y="2370"/>
                    <a:pt x="9087" y="2162"/>
                    <a:pt x="9138" y="1987"/>
                  </a:cubicBezTo>
                  <a:cubicBezTo>
                    <a:pt x="9168" y="1895"/>
                    <a:pt x="9194" y="1835"/>
                    <a:pt x="9194" y="1720"/>
                  </a:cubicBezTo>
                  <a:cubicBezTo>
                    <a:pt x="9194" y="1632"/>
                    <a:pt x="9112" y="1600"/>
                    <a:pt x="9112" y="1512"/>
                  </a:cubicBezTo>
                  <a:cubicBezTo>
                    <a:pt x="8946" y="1480"/>
                    <a:pt x="8783" y="1305"/>
                    <a:pt x="8702" y="1185"/>
                  </a:cubicBezTo>
                  <a:cubicBezTo>
                    <a:pt x="8647" y="1125"/>
                    <a:pt x="8617" y="1097"/>
                    <a:pt x="8562" y="1125"/>
                  </a:cubicBezTo>
                  <a:cubicBezTo>
                    <a:pt x="8425" y="1157"/>
                    <a:pt x="8344" y="1097"/>
                    <a:pt x="8207" y="1097"/>
                  </a:cubicBezTo>
                  <a:cubicBezTo>
                    <a:pt x="8207" y="1185"/>
                    <a:pt x="8177" y="1273"/>
                    <a:pt x="8096" y="1273"/>
                  </a:cubicBezTo>
                  <a:cubicBezTo>
                    <a:pt x="8096" y="1213"/>
                    <a:pt x="8040" y="1125"/>
                    <a:pt x="7989" y="1157"/>
                  </a:cubicBezTo>
                  <a:cubicBezTo>
                    <a:pt x="7933" y="1213"/>
                    <a:pt x="7989" y="1273"/>
                    <a:pt x="7959" y="1333"/>
                  </a:cubicBezTo>
                  <a:cubicBezTo>
                    <a:pt x="7878" y="1480"/>
                    <a:pt x="7711" y="1273"/>
                    <a:pt x="7741" y="1157"/>
                  </a:cubicBezTo>
                  <a:cubicBezTo>
                    <a:pt x="7711" y="1157"/>
                    <a:pt x="7656" y="1157"/>
                    <a:pt x="7630" y="1157"/>
                  </a:cubicBezTo>
                  <a:cubicBezTo>
                    <a:pt x="7630" y="1125"/>
                    <a:pt x="7630" y="1065"/>
                    <a:pt x="7630" y="1037"/>
                  </a:cubicBezTo>
                  <a:cubicBezTo>
                    <a:pt x="7549" y="1037"/>
                    <a:pt x="7438" y="1065"/>
                    <a:pt x="7382" y="1005"/>
                  </a:cubicBezTo>
                  <a:cubicBezTo>
                    <a:pt x="7356" y="1005"/>
                    <a:pt x="7356" y="918"/>
                    <a:pt x="7327" y="890"/>
                  </a:cubicBezTo>
                  <a:cubicBezTo>
                    <a:pt x="7301" y="890"/>
                    <a:pt x="7271" y="890"/>
                    <a:pt x="7246" y="890"/>
                  </a:cubicBezTo>
                  <a:cubicBezTo>
                    <a:pt x="7246" y="977"/>
                    <a:pt x="7246" y="1065"/>
                    <a:pt x="7246" y="1125"/>
                  </a:cubicBezTo>
                  <a:cubicBezTo>
                    <a:pt x="7135" y="1185"/>
                    <a:pt x="7190" y="1305"/>
                    <a:pt x="7246" y="1364"/>
                  </a:cubicBezTo>
                  <a:cubicBezTo>
                    <a:pt x="7079" y="1392"/>
                    <a:pt x="7053" y="1185"/>
                    <a:pt x="6917" y="1185"/>
                  </a:cubicBezTo>
                  <a:cubicBezTo>
                    <a:pt x="6891" y="1213"/>
                    <a:pt x="6891" y="1213"/>
                    <a:pt x="6891" y="1245"/>
                  </a:cubicBezTo>
                  <a:cubicBezTo>
                    <a:pt x="6750" y="1213"/>
                    <a:pt x="6588" y="1245"/>
                    <a:pt x="6451" y="1213"/>
                  </a:cubicBezTo>
                  <a:cubicBezTo>
                    <a:pt x="6451" y="1125"/>
                    <a:pt x="6451" y="1005"/>
                    <a:pt x="6532" y="950"/>
                  </a:cubicBezTo>
                  <a:cubicBezTo>
                    <a:pt x="6588" y="918"/>
                    <a:pt x="6643" y="890"/>
                    <a:pt x="6613" y="802"/>
                  </a:cubicBezTo>
                  <a:cubicBezTo>
                    <a:pt x="6503" y="770"/>
                    <a:pt x="6366" y="830"/>
                    <a:pt x="6259" y="802"/>
                  </a:cubicBezTo>
                  <a:cubicBezTo>
                    <a:pt x="6259" y="682"/>
                    <a:pt x="6259" y="535"/>
                    <a:pt x="6259" y="387"/>
                  </a:cubicBezTo>
                  <a:cubicBezTo>
                    <a:pt x="6122" y="387"/>
                    <a:pt x="5981" y="387"/>
                    <a:pt x="5845" y="327"/>
                  </a:cubicBezTo>
                  <a:cubicBezTo>
                    <a:pt x="5682" y="267"/>
                    <a:pt x="5516" y="387"/>
                    <a:pt x="5353" y="355"/>
                  </a:cubicBezTo>
                  <a:cubicBezTo>
                    <a:pt x="5353" y="207"/>
                    <a:pt x="4994" y="88"/>
                    <a:pt x="4939" y="0"/>
                  </a:cubicBezTo>
                  <a:cubicBezTo>
                    <a:pt x="4913" y="28"/>
                    <a:pt x="4858" y="88"/>
                    <a:pt x="4832" y="88"/>
                  </a:cubicBezTo>
                  <a:cubicBezTo>
                    <a:pt x="4832" y="235"/>
                    <a:pt x="5076" y="327"/>
                    <a:pt x="4939" y="503"/>
                  </a:cubicBezTo>
                  <a:cubicBezTo>
                    <a:pt x="4913" y="563"/>
                    <a:pt x="4832" y="535"/>
                    <a:pt x="4802" y="594"/>
                  </a:cubicBezTo>
                  <a:cubicBezTo>
                    <a:pt x="4747" y="682"/>
                    <a:pt x="4858" y="650"/>
                    <a:pt x="4858" y="742"/>
                  </a:cubicBezTo>
                  <a:cubicBezTo>
                    <a:pt x="4858" y="858"/>
                    <a:pt x="4858" y="1185"/>
                    <a:pt x="4776" y="1273"/>
                  </a:cubicBezTo>
                  <a:cubicBezTo>
                    <a:pt x="4610" y="1480"/>
                    <a:pt x="4473" y="1452"/>
                    <a:pt x="4255" y="1480"/>
                  </a:cubicBezTo>
                  <a:cubicBezTo>
                    <a:pt x="4255" y="1540"/>
                    <a:pt x="4281" y="1540"/>
                    <a:pt x="4336" y="1572"/>
                  </a:cubicBezTo>
                  <a:cubicBezTo>
                    <a:pt x="4418" y="1632"/>
                    <a:pt x="4418" y="1747"/>
                    <a:pt x="4473" y="1807"/>
                  </a:cubicBezTo>
                  <a:cubicBezTo>
                    <a:pt x="4473" y="1807"/>
                    <a:pt x="4443" y="1835"/>
                    <a:pt x="4418" y="1867"/>
                  </a:cubicBezTo>
                  <a:cubicBezTo>
                    <a:pt x="4307" y="1867"/>
                    <a:pt x="4144" y="1835"/>
                    <a:pt x="4063" y="1955"/>
                  </a:cubicBezTo>
                  <a:cubicBezTo>
                    <a:pt x="4144" y="1779"/>
                    <a:pt x="3926" y="1747"/>
                    <a:pt x="3952" y="1600"/>
                  </a:cubicBezTo>
                  <a:cubicBezTo>
                    <a:pt x="3896" y="1572"/>
                    <a:pt x="3841" y="1572"/>
                    <a:pt x="3785" y="1600"/>
                  </a:cubicBezTo>
                  <a:cubicBezTo>
                    <a:pt x="3815" y="1747"/>
                    <a:pt x="3704" y="1779"/>
                    <a:pt x="3649" y="1867"/>
                  </a:cubicBezTo>
                  <a:cubicBezTo>
                    <a:pt x="3567" y="2015"/>
                    <a:pt x="3678" y="2190"/>
                    <a:pt x="3512" y="2250"/>
                  </a:cubicBezTo>
                  <a:cubicBezTo>
                    <a:pt x="3153" y="2370"/>
                    <a:pt x="3649" y="2637"/>
                    <a:pt x="3623" y="2845"/>
                  </a:cubicBezTo>
                  <a:lnTo>
                    <a:pt x="3734" y="2845"/>
                  </a:lnTo>
                  <a:cubicBezTo>
                    <a:pt x="3760" y="2992"/>
                    <a:pt x="3704" y="3020"/>
                    <a:pt x="3593" y="3080"/>
                  </a:cubicBezTo>
                  <a:cubicBezTo>
                    <a:pt x="3456" y="3140"/>
                    <a:pt x="3346" y="3287"/>
                    <a:pt x="3264" y="3467"/>
                  </a:cubicBezTo>
                  <a:cubicBezTo>
                    <a:pt x="3238" y="3495"/>
                    <a:pt x="3209" y="3794"/>
                    <a:pt x="3153" y="3794"/>
                  </a:cubicBezTo>
                  <a:cubicBezTo>
                    <a:pt x="3072" y="3822"/>
                    <a:pt x="2935" y="3734"/>
                    <a:pt x="2854" y="3794"/>
                  </a:cubicBezTo>
                  <a:cubicBezTo>
                    <a:pt x="2880" y="3882"/>
                    <a:pt x="2828" y="3910"/>
                    <a:pt x="2743" y="3910"/>
                  </a:cubicBezTo>
                  <a:cubicBezTo>
                    <a:pt x="2773" y="3970"/>
                    <a:pt x="2773" y="4030"/>
                    <a:pt x="2688" y="4057"/>
                  </a:cubicBezTo>
                  <a:cubicBezTo>
                    <a:pt x="2688" y="4177"/>
                    <a:pt x="2743" y="4177"/>
                    <a:pt x="2773" y="4265"/>
                  </a:cubicBezTo>
                  <a:cubicBezTo>
                    <a:pt x="2828" y="4413"/>
                    <a:pt x="2743" y="4532"/>
                    <a:pt x="2717" y="4652"/>
                  </a:cubicBezTo>
                  <a:cubicBezTo>
                    <a:pt x="2688" y="4680"/>
                    <a:pt x="2688" y="4712"/>
                    <a:pt x="2688" y="4772"/>
                  </a:cubicBezTo>
                  <a:cubicBezTo>
                    <a:pt x="2798" y="4740"/>
                    <a:pt x="3046" y="4800"/>
                    <a:pt x="3046" y="4800"/>
                  </a:cubicBezTo>
                  <a:cubicBezTo>
                    <a:pt x="3046" y="4831"/>
                    <a:pt x="3072" y="5007"/>
                    <a:pt x="3072" y="5007"/>
                  </a:cubicBezTo>
                  <a:cubicBezTo>
                    <a:pt x="3046" y="5007"/>
                    <a:pt x="3017" y="5007"/>
                    <a:pt x="2991" y="5007"/>
                  </a:cubicBezTo>
                  <a:cubicBezTo>
                    <a:pt x="2991" y="5067"/>
                    <a:pt x="2965" y="5274"/>
                    <a:pt x="3046" y="5274"/>
                  </a:cubicBezTo>
                  <a:cubicBezTo>
                    <a:pt x="3046" y="5334"/>
                    <a:pt x="3046" y="5422"/>
                    <a:pt x="3017" y="5482"/>
                  </a:cubicBezTo>
                  <a:cubicBezTo>
                    <a:pt x="2798" y="5482"/>
                    <a:pt x="3017" y="5837"/>
                    <a:pt x="2991" y="5984"/>
                  </a:cubicBezTo>
                  <a:cubicBezTo>
                    <a:pt x="2965" y="6104"/>
                    <a:pt x="2743" y="6312"/>
                    <a:pt x="2632" y="6280"/>
                  </a:cubicBezTo>
                  <a:cubicBezTo>
                    <a:pt x="2632" y="6371"/>
                    <a:pt x="2632" y="6459"/>
                    <a:pt x="2632" y="6519"/>
                  </a:cubicBezTo>
                  <a:cubicBezTo>
                    <a:pt x="2469" y="6519"/>
                    <a:pt x="2469" y="6579"/>
                    <a:pt x="2440" y="6754"/>
                  </a:cubicBezTo>
                  <a:cubicBezTo>
                    <a:pt x="2333" y="6754"/>
                    <a:pt x="2222" y="6754"/>
                    <a:pt x="2248" y="6902"/>
                  </a:cubicBezTo>
                  <a:cubicBezTo>
                    <a:pt x="2359" y="6934"/>
                    <a:pt x="2388" y="7022"/>
                    <a:pt x="2495" y="7022"/>
                  </a:cubicBezTo>
                  <a:cubicBezTo>
                    <a:pt x="2577" y="7050"/>
                    <a:pt x="2662" y="7022"/>
                    <a:pt x="2743" y="7022"/>
                  </a:cubicBezTo>
                  <a:cubicBezTo>
                    <a:pt x="2828" y="7050"/>
                    <a:pt x="3072" y="7050"/>
                    <a:pt x="3017" y="7201"/>
                  </a:cubicBezTo>
                  <a:cubicBezTo>
                    <a:pt x="2743" y="7229"/>
                    <a:pt x="2333" y="7556"/>
                    <a:pt x="2277" y="7880"/>
                  </a:cubicBezTo>
                  <a:cubicBezTo>
                    <a:pt x="2166" y="7852"/>
                    <a:pt x="2004" y="8031"/>
                    <a:pt x="2166" y="8147"/>
                  </a:cubicBezTo>
                  <a:cubicBezTo>
                    <a:pt x="2277" y="8207"/>
                    <a:pt x="2388" y="8147"/>
                    <a:pt x="2333" y="8354"/>
                  </a:cubicBezTo>
                  <a:cubicBezTo>
                    <a:pt x="2303" y="8534"/>
                    <a:pt x="2303" y="8681"/>
                    <a:pt x="2196" y="8861"/>
                  </a:cubicBezTo>
                  <a:cubicBezTo>
                    <a:pt x="2111" y="9009"/>
                    <a:pt x="2277" y="9096"/>
                    <a:pt x="2248" y="9244"/>
                  </a:cubicBezTo>
                  <a:cubicBezTo>
                    <a:pt x="2196" y="9244"/>
                    <a:pt x="2166" y="9244"/>
                    <a:pt x="2111" y="9244"/>
                  </a:cubicBezTo>
                  <a:cubicBezTo>
                    <a:pt x="2085" y="9332"/>
                    <a:pt x="2166" y="9451"/>
                    <a:pt x="2111" y="9571"/>
                  </a:cubicBezTo>
                  <a:cubicBezTo>
                    <a:pt x="2196" y="9571"/>
                    <a:pt x="2222" y="9627"/>
                    <a:pt x="2222" y="9687"/>
                  </a:cubicBezTo>
                  <a:cubicBezTo>
                    <a:pt x="2166" y="9719"/>
                    <a:pt x="2166" y="9779"/>
                    <a:pt x="2166" y="9838"/>
                  </a:cubicBezTo>
                  <a:cubicBezTo>
                    <a:pt x="2085" y="9838"/>
                    <a:pt x="2004" y="9954"/>
                    <a:pt x="1974" y="10046"/>
                  </a:cubicBezTo>
                  <a:cubicBezTo>
                    <a:pt x="1837" y="10102"/>
                    <a:pt x="1508" y="9954"/>
                    <a:pt x="1564" y="10221"/>
                  </a:cubicBezTo>
                  <a:cubicBezTo>
                    <a:pt x="1756" y="10221"/>
                    <a:pt x="1893" y="10369"/>
                    <a:pt x="2085" y="10369"/>
                  </a:cubicBezTo>
                  <a:cubicBezTo>
                    <a:pt x="2166" y="10401"/>
                    <a:pt x="2388" y="10369"/>
                    <a:pt x="2414" y="10489"/>
                  </a:cubicBezTo>
                  <a:cubicBezTo>
                    <a:pt x="2469" y="10489"/>
                    <a:pt x="2495" y="10489"/>
                    <a:pt x="2551" y="10489"/>
                  </a:cubicBezTo>
                  <a:cubicBezTo>
                    <a:pt x="2551" y="10696"/>
                    <a:pt x="2440" y="10664"/>
                    <a:pt x="2303" y="10664"/>
                  </a:cubicBezTo>
                  <a:cubicBezTo>
                    <a:pt x="2111" y="10932"/>
                    <a:pt x="2248" y="11494"/>
                    <a:pt x="2222" y="11793"/>
                  </a:cubicBezTo>
                  <a:cubicBezTo>
                    <a:pt x="1837" y="11793"/>
                    <a:pt x="1098" y="11406"/>
                    <a:pt x="932" y="11969"/>
                  </a:cubicBezTo>
                  <a:cubicBezTo>
                    <a:pt x="906" y="12117"/>
                    <a:pt x="906" y="12296"/>
                    <a:pt x="1042" y="12356"/>
                  </a:cubicBezTo>
                  <a:cubicBezTo>
                    <a:pt x="1068" y="12416"/>
                    <a:pt x="1068" y="12472"/>
                    <a:pt x="1068" y="12532"/>
                  </a:cubicBezTo>
                  <a:cubicBezTo>
                    <a:pt x="876" y="12532"/>
                    <a:pt x="876" y="12619"/>
                    <a:pt x="850" y="12799"/>
                  </a:cubicBezTo>
                  <a:cubicBezTo>
                    <a:pt x="850" y="12946"/>
                    <a:pt x="628" y="13038"/>
                    <a:pt x="739" y="13126"/>
                  </a:cubicBezTo>
                  <a:cubicBezTo>
                    <a:pt x="821" y="13246"/>
                    <a:pt x="1042" y="13361"/>
                    <a:pt x="1042" y="13541"/>
                  </a:cubicBezTo>
                  <a:cubicBezTo>
                    <a:pt x="1042" y="13629"/>
                    <a:pt x="1013" y="13776"/>
                    <a:pt x="1068" y="13836"/>
                  </a:cubicBezTo>
                  <a:cubicBezTo>
                    <a:pt x="1068" y="13864"/>
                    <a:pt x="1150" y="13864"/>
                    <a:pt x="1150" y="13896"/>
                  </a:cubicBezTo>
                  <a:cubicBezTo>
                    <a:pt x="1205" y="14072"/>
                    <a:pt x="1068" y="14103"/>
                    <a:pt x="987" y="14223"/>
                  </a:cubicBezTo>
                  <a:cubicBezTo>
                    <a:pt x="906" y="14371"/>
                    <a:pt x="850" y="14279"/>
                    <a:pt x="713" y="14251"/>
                  </a:cubicBezTo>
                  <a:cubicBezTo>
                    <a:pt x="628" y="14223"/>
                    <a:pt x="521" y="14279"/>
                    <a:pt x="410" y="14279"/>
                  </a:cubicBezTo>
                  <a:cubicBezTo>
                    <a:pt x="274" y="14311"/>
                    <a:pt x="218" y="14103"/>
                    <a:pt x="137" y="14016"/>
                  </a:cubicBezTo>
                  <a:cubicBezTo>
                    <a:pt x="107" y="14072"/>
                    <a:pt x="107" y="14163"/>
                    <a:pt x="52" y="14163"/>
                  </a:cubicBezTo>
                  <a:cubicBezTo>
                    <a:pt x="26" y="14339"/>
                    <a:pt x="52" y="14399"/>
                    <a:pt x="244" y="14399"/>
                  </a:cubicBezTo>
                  <a:cubicBezTo>
                    <a:pt x="218" y="14606"/>
                    <a:pt x="192" y="14786"/>
                    <a:pt x="163" y="14961"/>
                  </a:cubicBezTo>
                  <a:cubicBezTo>
                    <a:pt x="137" y="14961"/>
                    <a:pt x="107" y="14993"/>
                    <a:pt x="81" y="14993"/>
                  </a:cubicBezTo>
                  <a:cubicBezTo>
                    <a:pt x="81" y="14993"/>
                    <a:pt x="26" y="15288"/>
                    <a:pt x="0" y="15316"/>
                  </a:cubicBezTo>
                  <a:cubicBezTo>
                    <a:pt x="0" y="15408"/>
                    <a:pt x="0" y="15524"/>
                    <a:pt x="52" y="15584"/>
                  </a:cubicBezTo>
                  <a:cubicBezTo>
                    <a:pt x="107" y="15643"/>
                    <a:pt x="163" y="15643"/>
                    <a:pt x="137" y="15731"/>
                  </a:cubicBezTo>
                  <a:cubicBezTo>
                    <a:pt x="244" y="15763"/>
                    <a:pt x="274" y="15879"/>
                    <a:pt x="381" y="15879"/>
                  </a:cubicBezTo>
                  <a:cubicBezTo>
                    <a:pt x="436" y="15851"/>
                    <a:pt x="547" y="15819"/>
                    <a:pt x="521" y="15939"/>
                  </a:cubicBezTo>
                  <a:cubicBezTo>
                    <a:pt x="436" y="15939"/>
                    <a:pt x="381" y="15971"/>
                    <a:pt x="381" y="16058"/>
                  </a:cubicBezTo>
                  <a:cubicBezTo>
                    <a:pt x="355" y="16086"/>
                    <a:pt x="355" y="16058"/>
                    <a:pt x="329" y="16118"/>
                  </a:cubicBezTo>
                  <a:lnTo>
                    <a:pt x="299" y="16118"/>
                  </a:lnTo>
                  <a:cubicBezTo>
                    <a:pt x="299" y="16178"/>
                    <a:pt x="299" y="16266"/>
                    <a:pt x="410" y="16266"/>
                  </a:cubicBezTo>
                  <a:cubicBezTo>
                    <a:pt x="410" y="16354"/>
                    <a:pt x="355" y="16533"/>
                    <a:pt x="492" y="16533"/>
                  </a:cubicBezTo>
                  <a:cubicBezTo>
                    <a:pt x="573" y="16561"/>
                    <a:pt x="713" y="16501"/>
                    <a:pt x="739" y="16593"/>
                  </a:cubicBezTo>
                  <a:cubicBezTo>
                    <a:pt x="795" y="16593"/>
                    <a:pt x="821" y="16593"/>
                    <a:pt x="876" y="16593"/>
                  </a:cubicBezTo>
                  <a:cubicBezTo>
                    <a:pt x="906" y="16445"/>
                    <a:pt x="906" y="16294"/>
                    <a:pt x="1098" y="16354"/>
                  </a:cubicBezTo>
                  <a:cubicBezTo>
                    <a:pt x="1179" y="16354"/>
                    <a:pt x="1316" y="16413"/>
                    <a:pt x="1342" y="16294"/>
                  </a:cubicBezTo>
                  <a:cubicBezTo>
                    <a:pt x="1371" y="16294"/>
                    <a:pt x="1371" y="16294"/>
                    <a:pt x="1371" y="16294"/>
                  </a:cubicBezTo>
                  <a:cubicBezTo>
                    <a:pt x="1371" y="16354"/>
                    <a:pt x="1397" y="16445"/>
                    <a:pt x="1397" y="16533"/>
                  </a:cubicBezTo>
                  <a:cubicBezTo>
                    <a:pt x="1479" y="16533"/>
                    <a:pt x="1619" y="16709"/>
                    <a:pt x="1645" y="16649"/>
                  </a:cubicBezTo>
                  <a:cubicBezTo>
                    <a:pt x="1645" y="16621"/>
                    <a:pt x="1590" y="16386"/>
                    <a:pt x="1590" y="16326"/>
                  </a:cubicBezTo>
                  <a:cubicBezTo>
                    <a:pt x="1645" y="16386"/>
                    <a:pt x="1700" y="16326"/>
                    <a:pt x="1726" y="16445"/>
                  </a:cubicBezTo>
                  <a:cubicBezTo>
                    <a:pt x="1726" y="16501"/>
                    <a:pt x="1756" y="16533"/>
                    <a:pt x="1756" y="16561"/>
                  </a:cubicBezTo>
                  <a:cubicBezTo>
                    <a:pt x="1782" y="16649"/>
                    <a:pt x="1837" y="16741"/>
                    <a:pt x="1919" y="16741"/>
                  </a:cubicBezTo>
                  <a:cubicBezTo>
                    <a:pt x="1974" y="16948"/>
                    <a:pt x="1645" y="16800"/>
                    <a:pt x="1564" y="16888"/>
                  </a:cubicBezTo>
                  <a:cubicBezTo>
                    <a:pt x="1453" y="17004"/>
                    <a:pt x="1479" y="17275"/>
                    <a:pt x="1645" y="17331"/>
                  </a:cubicBezTo>
                  <a:cubicBezTo>
                    <a:pt x="1867" y="17391"/>
                    <a:pt x="1590" y="17746"/>
                    <a:pt x="1508" y="17479"/>
                  </a:cubicBezTo>
                  <a:cubicBezTo>
                    <a:pt x="1397" y="17275"/>
                    <a:pt x="1261" y="17215"/>
                    <a:pt x="1042" y="17243"/>
                  </a:cubicBezTo>
                  <a:cubicBezTo>
                    <a:pt x="1042" y="17303"/>
                    <a:pt x="987" y="17331"/>
                    <a:pt x="932" y="17331"/>
                  </a:cubicBezTo>
                  <a:cubicBezTo>
                    <a:pt x="932" y="17064"/>
                    <a:pt x="713" y="17183"/>
                    <a:pt x="658" y="17004"/>
                  </a:cubicBezTo>
                  <a:cubicBezTo>
                    <a:pt x="603" y="16800"/>
                    <a:pt x="466" y="16681"/>
                    <a:pt x="274" y="16681"/>
                  </a:cubicBezTo>
                  <a:cubicBezTo>
                    <a:pt x="244" y="16709"/>
                    <a:pt x="244" y="16741"/>
                    <a:pt x="244" y="16800"/>
                  </a:cubicBezTo>
                  <a:cubicBezTo>
                    <a:pt x="329" y="16800"/>
                    <a:pt x="410" y="16888"/>
                    <a:pt x="492" y="16888"/>
                  </a:cubicBezTo>
                  <a:cubicBezTo>
                    <a:pt x="492" y="16976"/>
                    <a:pt x="410" y="17096"/>
                    <a:pt x="492" y="17156"/>
                  </a:cubicBezTo>
                  <a:cubicBezTo>
                    <a:pt x="521" y="17183"/>
                    <a:pt x="573" y="17183"/>
                    <a:pt x="628" y="17243"/>
                  </a:cubicBezTo>
                  <a:cubicBezTo>
                    <a:pt x="739" y="17363"/>
                    <a:pt x="739" y="17570"/>
                    <a:pt x="547" y="17570"/>
                  </a:cubicBezTo>
                  <a:cubicBezTo>
                    <a:pt x="521" y="17658"/>
                    <a:pt x="466" y="17778"/>
                    <a:pt x="492" y="17866"/>
                  </a:cubicBezTo>
                  <a:cubicBezTo>
                    <a:pt x="603" y="17894"/>
                    <a:pt x="739" y="17926"/>
                    <a:pt x="850" y="17894"/>
                  </a:cubicBezTo>
                  <a:cubicBezTo>
                    <a:pt x="932" y="17894"/>
                    <a:pt x="876" y="17539"/>
                    <a:pt x="876" y="17479"/>
                  </a:cubicBezTo>
                  <a:cubicBezTo>
                    <a:pt x="1013" y="17451"/>
                    <a:pt x="1042" y="17570"/>
                    <a:pt x="1124" y="17630"/>
                  </a:cubicBezTo>
                  <a:cubicBezTo>
                    <a:pt x="1235" y="17718"/>
                    <a:pt x="1479" y="17718"/>
                    <a:pt x="1619" y="17718"/>
                  </a:cubicBezTo>
                  <a:cubicBezTo>
                    <a:pt x="1619" y="17866"/>
                    <a:pt x="1590" y="18041"/>
                    <a:pt x="1756" y="18041"/>
                  </a:cubicBezTo>
                  <a:cubicBezTo>
                    <a:pt x="1726" y="18073"/>
                    <a:pt x="1756" y="18133"/>
                    <a:pt x="1756" y="18133"/>
                  </a:cubicBezTo>
                  <a:cubicBezTo>
                    <a:pt x="1811" y="18133"/>
                    <a:pt x="1811" y="18041"/>
                    <a:pt x="1811" y="18013"/>
                  </a:cubicBezTo>
                  <a:cubicBezTo>
                    <a:pt x="1948" y="18013"/>
                    <a:pt x="2111" y="18013"/>
                    <a:pt x="2248" y="18013"/>
                  </a:cubicBezTo>
                  <a:cubicBezTo>
                    <a:pt x="2248" y="17985"/>
                    <a:pt x="2248" y="17985"/>
                    <a:pt x="2248" y="17953"/>
                  </a:cubicBezTo>
                  <a:cubicBezTo>
                    <a:pt x="2333" y="17953"/>
                    <a:pt x="2440" y="17953"/>
                    <a:pt x="2495" y="17894"/>
                  </a:cubicBezTo>
                  <a:cubicBezTo>
                    <a:pt x="2551" y="17806"/>
                    <a:pt x="2606" y="17746"/>
                    <a:pt x="2688" y="17718"/>
                  </a:cubicBezTo>
                  <a:cubicBezTo>
                    <a:pt x="2688" y="17658"/>
                    <a:pt x="2717" y="17598"/>
                    <a:pt x="2662" y="17539"/>
                  </a:cubicBezTo>
                  <a:cubicBezTo>
                    <a:pt x="2743" y="17539"/>
                    <a:pt x="2965" y="17511"/>
                    <a:pt x="2965" y="17630"/>
                  </a:cubicBezTo>
                  <a:cubicBezTo>
                    <a:pt x="2991" y="17630"/>
                    <a:pt x="3017" y="17630"/>
                    <a:pt x="3046" y="17630"/>
                  </a:cubicBezTo>
                  <a:cubicBezTo>
                    <a:pt x="3046" y="17598"/>
                    <a:pt x="3046" y="17539"/>
                    <a:pt x="3046" y="17511"/>
                  </a:cubicBezTo>
                  <a:cubicBezTo>
                    <a:pt x="3072" y="17511"/>
                    <a:pt x="3127" y="17511"/>
                    <a:pt x="3153" y="17511"/>
                  </a:cubicBezTo>
                  <a:cubicBezTo>
                    <a:pt x="3153" y="17658"/>
                    <a:pt x="3046" y="17718"/>
                    <a:pt x="3072" y="17866"/>
                  </a:cubicBezTo>
                  <a:cubicBezTo>
                    <a:pt x="3072" y="17866"/>
                    <a:pt x="3127" y="17866"/>
                    <a:pt x="3153" y="17866"/>
                  </a:cubicBezTo>
                  <a:cubicBezTo>
                    <a:pt x="3127" y="17746"/>
                    <a:pt x="3346" y="17746"/>
                    <a:pt x="3431" y="17778"/>
                  </a:cubicBezTo>
                  <a:cubicBezTo>
                    <a:pt x="3567" y="17834"/>
                    <a:pt x="3486" y="18193"/>
                    <a:pt x="3456" y="18309"/>
                  </a:cubicBezTo>
                  <a:cubicBezTo>
                    <a:pt x="3375" y="18309"/>
                    <a:pt x="3294" y="18309"/>
                    <a:pt x="3375" y="18400"/>
                  </a:cubicBezTo>
                  <a:cubicBezTo>
                    <a:pt x="3456" y="18428"/>
                    <a:pt x="3486" y="18368"/>
                    <a:pt x="3567" y="18400"/>
                  </a:cubicBezTo>
                  <a:cubicBezTo>
                    <a:pt x="3593" y="18428"/>
                    <a:pt x="3623" y="18428"/>
                    <a:pt x="3649" y="18460"/>
                  </a:cubicBezTo>
                  <a:cubicBezTo>
                    <a:pt x="3649" y="18548"/>
                    <a:pt x="3623" y="18608"/>
                    <a:pt x="3623" y="18723"/>
                  </a:cubicBezTo>
                  <a:cubicBezTo>
                    <a:pt x="3649" y="18723"/>
                    <a:pt x="3649" y="18723"/>
                    <a:pt x="3678" y="18723"/>
                  </a:cubicBezTo>
                  <a:cubicBezTo>
                    <a:pt x="3678" y="18576"/>
                    <a:pt x="4033" y="18576"/>
                    <a:pt x="4114" y="18636"/>
                  </a:cubicBezTo>
                  <a:cubicBezTo>
                    <a:pt x="4199" y="18696"/>
                    <a:pt x="4144" y="18903"/>
                    <a:pt x="4144" y="18991"/>
                  </a:cubicBezTo>
                  <a:cubicBezTo>
                    <a:pt x="4114" y="19079"/>
                    <a:pt x="4114" y="19170"/>
                    <a:pt x="4114" y="19258"/>
                  </a:cubicBezTo>
                  <a:cubicBezTo>
                    <a:pt x="4144" y="19318"/>
                    <a:pt x="4170" y="19378"/>
                    <a:pt x="4170" y="19438"/>
                  </a:cubicBezTo>
                  <a:cubicBezTo>
                    <a:pt x="4307" y="19438"/>
                    <a:pt x="4499" y="19378"/>
                    <a:pt x="4639" y="19466"/>
                  </a:cubicBezTo>
                  <a:cubicBezTo>
                    <a:pt x="4721" y="19525"/>
                    <a:pt x="4639" y="19880"/>
                    <a:pt x="4610" y="19968"/>
                  </a:cubicBezTo>
                  <a:cubicBezTo>
                    <a:pt x="4528" y="19968"/>
                    <a:pt x="4554" y="20116"/>
                    <a:pt x="4554" y="20176"/>
                  </a:cubicBezTo>
                  <a:cubicBezTo>
                    <a:pt x="4418" y="20176"/>
                    <a:pt x="4336" y="20176"/>
                    <a:pt x="4307" y="20323"/>
                  </a:cubicBezTo>
                  <a:cubicBezTo>
                    <a:pt x="4307" y="20415"/>
                    <a:pt x="4443" y="20770"/>
                    <a:pt x="4281" y="20770"/>
                  </a:cubicBezTo>
                  <a:cubicBezTo>
                    <a:pt x="4144" y="20770"/>
                    <a:pt x="4114" y="20475"/>
                    <a:pt x="3952" y="20475"/>
                  </a:cubicBezTo>
                  <a:cubicBezTo>
                    <a:pt x="3760" y="20503"/>
                    <a:pt x="3926" y="20678"/>
                    <a:pt x="4063" y="20678"/>
                  </a:cubicBezTo>
                  <a:cubicBezTo>
                    <a:pt x="4089" y="20798"/>
                    <a:pt x="3896" y="20798"/>
                    <a:pt x="3841" y="20830"/>
                  </a:cubicBezTo>
                  <a:cubicBezTo>
                    <a:pt x="3785" y="20858"/>
                    <a:pt x="3760" y="21006"/>
                    <a:pt x="3734" y="21125"/>
                  </a:cubicBezTo>
                  <a:cubicBezTo>
                    <a:pt x="3760" y="21153"/>
                    <a:pt x="3734" y="21241"/>
                    <a:pt x="3760" y="21273"/>
                  </a:cubicBezTo>
                  <a:cubicBezTo>
                    <a:pt x="3785" y="21361"/>
                    <a:pt x="3952" y="21452"/>
                    <a:pt x="4033" y="21480"/>
                  </a:cubicBezTo>
                  <a:cubicBezTo>
                    <a:pt x="4225" y="21600"/>
                    <a:pt x="4362" y="21393"/>
                    <a:pt x="4499" y="21273"/>
                  </a:cubicBezTo>
                  <a:cubicBezTo>
                    <a:pt x="4584" y="21185"/>
                    <a:pt x="4665" y="20886"/>
                    <a:pt x="4802" y="20918"/>
                  </a:cubicBezTo>
                  <a:cubicBezTo>
                    <a:pt x="4832" y="20798"/>
                    <a:pt x="4832" y="20650"/>
                    <a:pt x="4832" y="20531"/>
                  </a:cubicBezTo>
                  <a:cubicBezTo>
                    <a:pt x="4802" y="20531"/>
                    <a:pt x="4802" y="20531"/>
                    <a:pt x="4802" y="20531"/>
                  </a:cubicBezTo>
                  <a:cubicBezTo>
                    <a:pt x="4776" y="20475"/>
                    <a:pt x="4802" y="20383"/>
                    <a:pt x="4802" y="20323"/>
                  </a:cubicBezTo>
                  <a:cubicBezTo>
                    <a:pt x="5076" y="20204"/>
                    <a:pt x="5460" y="20116"/>
                    <a:pt x="5763" y="20176"/>
                  </a:cubicBezTo>
                  <a:cubicBezTo>
                    <a:pt x="5900" y="20236"/>
                    <a:pt x="5930" y="20415"/>
                    <a:pt x="6066" y="20443"/>
                  </a:cubicBezTo>
                  <a:cubicBezTo>
                    <a:pt x="6174" y="20443"/>
                    <a:pt x="6340" y="20443"/>
                    <a:pt x="6340" y="20295"/>
                  </a:cubicBezTo>
                  <a:cubicBezTo>
                    <a:pt x="6366" y="20295"/>
                    <a:pt x="6395" y="20263"/>
                    <a:pt x="6451" y="20295"/>
                  </a:cubicBezTo>
                  <a:cubicBezTo>
                    <a:pt x="6477" y="19908"/>
                    <a:pt x="6613" y="20355"/>
                    <a:pt x="6698" y="20176"/>
                  </a:cubicBezTo>
                  <a:cubicBezTo>
                    <a:pt x="6750" y="20028"/>
                    <a:pt x="6780" y="20000"/>
                    <a:pt x="6891" y="19968"/>
                  </a:cubicBezTo>
                  <a:cubicBezTo>
                    <a:pt x="7027" y="19908"/>
                    <a:pt x="6891" y="19733"/>
                    <a:pt x="7027" y="19645"/>
                  </a:cubicBezTo>
                  <a:cubicBezTo>
                    <a:pt x="6780" y="19553"/>
                    <a:pt x="6998" y="19493"/>
                    <a:pt x="7164" y="19493"/>
                  </a:cubicBezTo>
                  <a:cubicBezTo>
                    <a:pt x="7356" y="19525"/>
                    <a:pt x="7382" y="19585"/>
                    <a:pt x="7382" y="19793"/>
                  </a:cubicBezTo>
                  <a:cubicBezTo>
                    <a:pt x="7438" y="19793"/>
                    <a:pt x="7464" y="19761"/>
                    <a:pt x="7493" y="19761"/>
                  </a:cubicBezTo>
                  <a:cubicBezTo>
                    <a:pt x="7519" y="19466"/>
                    <a:pt x="7767" y="19733"/>
                    <a:pt x="7741" y="19908"/>
                  </a:cubicBezTo>
                  <a:cubicBezTo>
                    <a:pt x="7796" y="19940"/>
                    <a:pt x="7878" y="19908"/>
                    <a:pt x="7959" y="19908"/>
                  </a:cubicBezTo>
                  <a:cubicBezTo>
                    <a:pt x="7959" y="19613"/>
                    <a:pt x="8125" y="19701"/>
                    <a:pt x="8344" y="19673"/>
                  </a:cubicBezTo>
                  <a:cubicBezTo>
                    <a:pt x="8369" y="19585"/>
                    <a:pt x="8262" y="19553"/>
                    <a:pt x="8288" y="19466"/>
                  </a:cubicBezTo>
                  <a:cubicBezTo>
                    <a:pt x="8454" y="19378"/>
                    <a:pt x="8399" y="19110"/>
                    <a:pt x="8617" y="19138"/>
                  </a:cubicBezTo>
                  <a:cubicBezTo>
                    <a:pt x="8617" y="19051"/>
                    <a:pt x="8617" y="18963"/>
                    <a:pt x="8647" y="18871"/>
                  </a:cubicBezTo>
                  <a:cubicBezTo>
                    <a:pt x="8702" y="18843"/>
                    <a:pt x="8758" y="18871"/>
                    <a:pt x="8758" y="18903"/>
                  </a:cubicBezTo>
                  <a:cubicBezTo>
                    <a:pt x="8783" y="18903"/>
                    <a:pt x="8809" y="18903"/>
                    <a:pt x="8809" y="18931"/>
                  </a:cubicBezTo>
                  <a:cubicBezTo>
                    <a:pt x="8809" y="18963"/>
                    <a:pt x="8839" y="19019"/>
                    <a:pt x="8839" y="19051"/>
                  </a:cubicBezTo>
                  <a:cubicBezTo>
                    <a:pt x="8920" y="19079"/>
                    <a:pt x="8976" y="19019"/>
                    <a:pt x="9002" y="18931"/>
                  </a:cubicBezTo>
                  <a:cubicBezTo>
                    <a:pt x="9112" y="18963"/>
                    <a:pt x="9249" y="19019"/>
                    <a:pt x="9416" y="19079"/>
                  </a:cubicBezTo>
                  <a:cubicBezTo>
                    <a:pt x="9416" y="19051"/>
                    <a:pt x="9386" y="19019"/>
                    <a:pt x="9386" y="18991"/>
                  </a:cubicBezTo>
                  <a:cubicBezTo>
                    <a:pt x="9386" y="18903"/>
                    <a:pt x="9360" y="18871"/>
                    <a:pt x="9249" y="18871"/>
                  </a:cubicBezTo>
                  <a:cubicBezTo>
                    <a:pt x="9223" y="18755"/>
                    <a:pt x="9138" y="18696"/>
                    <a:pt x="9112" y="18608"/>
                  </a:cubicBezTo>
                  <a:cubicBezTo>
                    <a:pt x="9305" y="18608"/>
                    <a:pt x="9087" y="18281"/>
                    <a:pt x="9087" y="18249"/>
                  </a:cubicBezTo>
                  <a:cubicBezTo>
                    <a:pt x="9057" y="18101"/>
                    <a:pt x="9087" y="17926"/>
                    <a:pt x="9087" y="17778"/>
                  </a:cubicBezTo>
                  <a:cubicBezTo>
                    <a:pt x="9112" y="17778"/>
                    <a:pt x="9138" y="17778"/>
                    <a:pt x="9168" y="17778"/>
                  </a:cubicBezTo>
                  <a:cubicBezTo>
                    <a:pt x="9168" y="18041"/>
                    <a:pt x="9331" y="18249"/>
                    <a:pt x="9360" y="18488"/>
                  </a:cubicBezTo>
                  <a:cubicBezTo>
                    <a:pt x="9360" y="18576"/>
                    <a:pt x="9416" y="18608"/>
                    <a:pt x="9416" y="18696"/>
                  </a:cubicBezTo>
                  <a:cubicBezTo>
                    <a:pt x="9441" y="18723"/>
                    <a:pt x="9416" y="18815"/>
                    <a:pt x="9441" y="18843"/>
                  </a:cubicBezTo>
                  <a:cubicBezTo>
                    <a:pt x="9441" y="18903"/>
                    <a:pt x="9497" y="18991"/>
                    <a:pt x="9578" y="18963"/>
                  </a:cubicBezTo>
                  <a:cubicBezTo>
                    <a:pt x="9634" y="18903"/>
                    <a:pt x="9523" y="18843"/>
                    <a:pt x="9523" y="18843"/>
                  </a:cubicBezTo>
                  <a:cubicBezTo>
                    <a:pt x="9497" y="18723"/>
                    <a:pt x="9552" y="18608"/>
                    <a:pt x="9523" y="18488"/>
                  </a:cubicBezTo>
                  <a:cubicBezTo>
                    <a:pt x="9497" y="18309"/>
                    <a:pt x="9467" y="18101"/>
                    <a:pt x="9441" y="17894"/>
                  </a:cubicBezTo>
                  <a:cubicBezTo>
                    <a:pt x="9416" y="17746"/>
                    <a:pt x="9441" y="17598"/>
                    <a:pt x="9416" y="17451"/>
                  </a:cubicBezTo>
                  <a:cubicBezTo>
                    <a:pt x="9386" y="17303"/>
                    <a:pt x="9360" y="17156"/>
                    <a:pt x="9331" y="17004"/>
                  </a:cubicBezTo>
                  <a:cubicBezTo>
                    <a:pt x="9331" y="16856"/>
                    <a:pt x="9275" y="16741"/>
                    <a:pt x="9275" y="16621"/>
                  </a:cubicBezTo>
                  <a:cubicBezTo>
                    <a:pt x="9194" y="16593"/>
                    <a:pt x="9138" y="16621"/>
                    <a:pt x="9138" y="16681"/>
                  </a:cubicBezTo>
                  <a:cubicBezTo>
                    <a:pt x="9087" y="16533"/>
                    <a:pt x="9194" y="16561"/>
                    <a:pt x="9275" y="16561"/>
                  </a:cubicBezTo>
                  <a:cubicBezTo>
                    <a:pt x="9305" y="16445"/>
                    <a:pt x="9305" y="16445"/>
                    <a:pt x="9331" y="16354"/>
                  </a:cubicBezTo>
                  <a:cubicBezTo>
                    <a:pt x="9386" y="16294"/>
                    <a:pt x="9441" y="16266"/>
                    <a:pt x="9467" y="16178"/>
                  </a:cubicBezTo>
                  <a:cubicBezTo>
                    <a:pt x="9497" y="16026"/>
                    <a:pt x="9497" y="15851"/>
                    <a:pt x="9497" y="15703"/>
                  </a:cubicBezTo>
                  <a:cubicBezTo>
                    <a:pt x="9497" y="15643"/>
                    <a:pt x="9497" y="15556"/>
                    <a:pt x="9497" y="15496"/>
                  </a:cubicBezTo>
                  <a:cubicBezTo>
                    <a:pt x="9467" y="15316"/>
                    <a:pt x="9386" y="15141"/>
                    <a:pt x="9331" y="14993"/>
                  </a:cubicBezTo>
                  <a:cubicBezTo>
                    <a:pt x="9305" y="14786"/>
                    <a:pt x="9249" y="14546"/>
                    <a:pt x="9223" y="14339"/>
                  </a:cubicBezTo>
                  <a:cubicBezTo>
                    <a:pt x="9194" y="14131"/>
                    <a:pt x="9223" y="13896"/>
                    <a:pt x="9305" y="13716"/>
                  </a:cubicBezTo>
                  <a:cubicBezTo>
                    <a:pt x="9331" y="13657"/>
                    <a:pt x="9360" y="13601"/>
                    <a:pt x="9386" y="13541"/>
                  </a:cubicBezTo>
                  <a:cubicBezTo>
                    <a:pt x="9441" y="13333"/>
                    <a:pt x="9497" y="13006"/>
                    <a:pt x="9663" y="12859"/>
                  </a:cubicBezTo>
                  <a:cubicBezTo>
                    <a:pt x="9826" y="12739"/>
                    <a:pt x="9826" y="12532"/>
                    <a:pt x="9937" y="12356"/>
                  </a:cubicBezTo>
                  <a:cubicBezTo>
                    <a:pt x="9992" y="12264"/>
                    <a:pt x="10074" y="12117"/>
                    <a:pt x="10184" y="12089"/>
                  </a:cubicBezTo>
                  <a:cubicBezTo>
                    <a:pt x="10266" y="12061"/>
                    <a:pt x="10321" y="12089"/>
                    <a:pt x="10403" y="12089"/>
                  </a:cubicBezTo>
                  <a:cubicBezTo>
                    <a:pt x="10484" y="12061"/>
                    <a:pt x="10514" y="12001"/>
                    <a:pt x="10595" y="11969"/>
                  </a:cubicBezTo>
                  <a:cubicBezTo>
                    <a:pt x="10595" y="11941"/>
                    <a:pt x="10595" y="11941"/>
                    <a:pt x="10595" y="11909"/>
                  </a:cubicBezTo>
                  <a:cubicBezTo>
                    <a:pt x="10732" y="11821"/>
                    <a:pt x="10950" y="11849"/>
                    <a:pt x="11116" y="11849"/>
                  </a:cubicBezTo>
                  <a:cubicBezTo>
                    <a:pt x="11116" y="11969"/>
                    <a:pt x="11172" y="12061"/>
                    <a:pt x="11172" y="12149"/>
                  </a:cubicBezTo>
                  <a:cubicBezTo>
                    <a:pt x="11172" y="12236"/>
                    <a:pt x="11116" y="12416"/>
                    <a:pt x="11253" y="12384"/>
                  </a:cubicBezTo>
                  <a:cubicBezTo>
                    <a:pt x="11253" y="12296"/>
                    <a:pt x="11253" y="12208"/>
                    <a:pt x="11334" y="12176"/>
                  </a:cubicBezTo>
                  <a:cubicBezTo>
                    <a:pt x="11334" y="12264"/>
                    <a:pt x="11308" y="12324"/>
                    <a:pt x="11308" y="12384"/>
                  </a:cubicBezTo>
                  <a:cubicBezTo>
                    <a:pt x="11445" y="12416"/>
                    <a:pt x="11445" y="12149"/>
                    <a:pt x="11445" y="12061"/>
                  </a:cubicBezTo>
                  <a:cubicBezTo>
                    <a:pt x="11501" y="12117"/>
                    <a:pt x="11445" y="12264"/>
                    <a:pt x="11582" y="12236"/>
                  </a:cubicBezTo>
                  <a:cubicBezTo>
                    <a:pt x="11582" y="12264"/>
                    <a:pt x="11582" y="12296"/>
                    <a:pt x="11582" y="12296"/>
                  </a:cubicBezTo>
                  <a:cubicBezTo>
                    <a:pt x="11611" y="12296"/>
                    <a:pt x="11637" y="12296"/>
                    <a:pt x="11637" y="12296"/>
                  </a:cubicBezTo>
                  <a:cubicBezTo>
                    <a:pt x="11637" y="12264"/>
                    <a:pt x="11667" y="12208"/>
                    <a:pt x="11637" y="12176"/>
                  </a:cubicBezTo>
                  <a:cubicBezTo>
                    <a:pt x="11667" y="12236"/>
                    <a:pt x="11722" y="12236"/>
                    <a:pt x="11774" y="12236"/>
                  </a:cubicBezTo>
                  <a:cubicBezTo>
                    <a:pt x="11667" y="12208"/>
                    <a:pt x="11693" y="12029"/>
                    <a:pt x="11774" y="11969"/>
                  </a:cubicBezTo>
                  <a:cubicBezTo>
                    <a:pt x="11911" y="11821"/>
                    <a:pt x="12051" y="11793"/>
                    <a:pt x="12133" y="11614"/>
                  </a:cubicBezTo>
                  <a:cubicBezTo>
                    <a:pt x="12159" y="11526"/>
                    <a:pt x="12133" y="11434"/>
                    <a:pt x="12188" y="11379"/>
                  </a:cubicBezTo>
                  <a:cubicBezTo>
                    <a:pt x="12214" y="11319"/>
                    <a:pt x="12295" y="11259"/>
                    <a:pt x="12351" y="11199"/>
                  </a:cubicBezTo>
                  <a:cubicBezTo>
                    <a:pt x="12406" y="11111"/>
                    <a:pt x="12406" y="11111"/>
                    <a:pt x="12432" y="10992"/>
                  </a:cubicBezTo>
                  <a:cubicBezTo>
                    <a:pt x="12432" y="10784"/>
                    <a:pt x="12517" y="10756"/>
                    <a:pt x="12680" y="10724"/>
                  </a:cubicBezTo>
                  <a:cubicBezTo>
                    <a:pt x="12791" y="10724"/>
                    <a:pt x="12927" y="10696"/>
                    <a:pt x="13038" y="10664"/>
                  </a:cubicBezTo>
                  <a:cubicBezTo>
                    <a:pt x="13038" y="10549"/>
                    <a:pt x="12872" y="10549"/>
                    <a:pt x="12791" y="10549"/>
                  </a:cubicBezTo>
                  <a:cubicBezTo>
                    <a:pt x="12680" y="10605"/>
                    <a:pt x="12680" y="10664"/>
                    <a:pt x="12517" y="10664"/>
                  </a:cubicBezTo>
                  <a:cubicBezTo>
                    <a:pt x="12573" y="10517"/>
                    <a:pt x="12902" y="10549"/>
                    <a:pt x="13009" y="10549"/>
                  </a:cubicBezTo>
                  <a:cubicBezTo>
                    <a:pt x="13094" y="10549"/>
                    <a:pt x="13201" y="10549"/>
                    <a:pt x="13286" y="10577"/>
                  </a:cubicBezTo>
                  <a:cubicBezTo>
                    <a:pt x="13393" y="10605"/>
                    <a:pt x="13449" y="10696"/>
                    <a:pt x="13560" y="10724"/>
                  </a:cubicBezTo>
                  <a:cubicBezTo>
                    <a:pt x="13560" y="10724"/>
                    <a:pt x="13560" y="10756"/>
                    <a:pt x="13589" y="10784"/>
                  </a:cubicBezTo>
                  <a:cubicBezTo>
                    <a:pt x="13589" y="10696"/>
                    <a:pt x="13589" y="10636"/>
                    <a:pt x="13589" y="10549"/>
                  </a:cubicBezTo>
                  <a:cubicBezTo>
                    <a:pt x="13671" y="10577"/>
                    <a:pt x="13641" y="10724"/>
                    <a:pt x="13641" y="10784"/>
                  </a:cubicBezTo>
                  <a:cubicBezTo>
                    <a:pt x="13807" y="10844"/>
                    <a:pt x="13970" y="10756"/>
                    <a:pt x="14107" y="10696"/>
                  </a:cubicBezTo>
                  <a:cubicBezTo>
                    <a:pt x="14273" y="10605"/>
                    <a:pt x="14354" y="10517"/>
                    <a:pt x="14495" y="10429"/>
                  </a:cubicBezTo>
                  <a:cubicBezTo>
                    <a:pt x="14632" y="10369"/>
                    <a:pt x="14794" y="10341"/>
                    <a:pt x="14931" y="10249"/>
                  </a:cubicBezTo>
                  <a:cubicBezTo>
                    <a:pt x="14987" y="10221"/>
                    <a:pt x="15016" y="10194"/>
                    <a:pt x="15042" y="10134"/>
                  </a:cubicBezTo>
                  <a:cubicBezTo>
                    <a:pt x="15068" y="10046"/>
                    <a:pt x="15042" y="9954"/>
                    <a:pt x="15123" y="9894"/>
                  </a:cubicBezTo>
                  <a:cubicBezTo>
                    <a:pt x="15123" y="9954"/>
                    <a:pt x="15097" y="10046"/>
                    <a:pt x="15123" y="10102"/>
                  </a:cubicBezTo>
                  <a:cubicBezTo>
                    <a:pt x="15123" y="10102"/>
                    <a:pt x="15153" y="10102"/>
                    <a:pt x="15179" y="10102"/>
                  </a:cubicBezTo>
                  <a:cubicBezTo>
                    <a:pt x="15205" y="10102"/>
                    <a:pt x="15179" y="9779"/>
                    <a:pt x="15179" y="9747"/>
                  </a:cubicBezTo>
                  <a:cubicBezTo>
                    <a:pt x="15205" y="9659"/>
                    <a:pt x="15234" y="9511"/>
                    <a:pt x="15260" y="9420"/>
                  </a:cubicBezTo>
                  <a:cubicBezTo>
                    <a:pt x="15316" y="9332"/>
                    <a:pt x="15371" y="9272"/>
                    <a:pt x="15371" y="9156"/>
                  </a:cubicBezTo>
                  <a:cubicBezTo>
                    <a:pt x="15345" y="9064"/>
                    <a:pt x="15260" y="8949"/>
                    <a:pt x="15179" y="8949"/>
                  </a:cubicBezTo>
                  <a:cubicBezTo>
                    <a:pt x="15179" y="8977"/>
                    <a:pt x="15179" y="9009"/>
                    <a:pt x="15179" y="9037"/>
                  </a:cubicBezTo>
                  <a:cubicBezTo>
                    <a:pt x="15205" y="9064"/>
                    <a:pt x="15205" y="9064"/>
                    <a:pt x="15234" y="9064"/>
                  </a:cubicBezTo>
                  <a:cubicBezTo>
                    <a:pt x="15234" y="9184"/>
                    <a:pt x="15234" y="9332"/>
                    <a:pt x="15179" y="9451"/>
                  </a:cubicBezTo>
                  <a:cubicBezTo>
                    <a:pt x="14931" y="9511"/>
                    <a:pt x="15179" y="8801"/>
                    <a:pt x="15234" y="8741"/>
                  </a:cubicBezTo>
                  <a:cubicBezTo>
                    <a:pt x="15290" y="8622"/>
                    <a:pt x="15426" y="8594"/>
                    <a:pt x="15537" y="8534"/>
                  </a:cubicBezTo>
                  <a:cubicBezTo>
                    <a:pt x="15674" y="8442"/>
                    <a:pt x="15785" y="8326"/>
                    <a:pt x="15922" y="8235"/>
                  </a:cubicBezTo>
                  <a:cubicBezTo>
                    <a:pt x="16025" y="8147"/>
                    <a:pt x="16110" y="8119"/>
                    <a:pt x="16192" y="7999"/>
                  </a:cubicBezTo>
                  <a:cubicBezTo>
                    <a:pt x="16303" y="7824"/>
                    <a:pt x="16410" y="7792"/>
                    <a:pt x="16602" y="7704"/>
                  </a:cubicBezTo>
                  <a:cubicBezTo>
                    <a:pt x="16739" y="7616"/>
                    <a:pt x="16905" y="7524"/>
                    <a:pt x="17068" y="7497"/>
                  </a:cubicBezTo>
                  <a:cubicBezTo>
                    <a:pt x="17179" y="7465"/>
                    <a:pt x="17290" y="7437"/>
                    <a:pt x="17401" y="7377"/>
                  </a:cubicBezTo>
                  <a:cubicBezTo>
                    <a:pt x="17482" y="7317"/>
                    <a:pt x="17508" y="7229"/>
                    <a:pt x="17563" y="7169"/>
                  </a:cubicBezTo>
                  <a:cubicBezTo>
                    <a:pt x="17648" y="7082"/>
                    <a:pt x="17730" y="7082"/>
                    <a:pt x="17785" y="6994"/>
                  </a:cubicBezTo>
                  <a:cubicBezTo>
                    <a:pt x="17811" y="6934"/>
                    <a:pt x="17811" y="6814"/>
                    <a:pt x="17866" y="6727"/>
                  </a:cubicBezTo>
                  <a:cubicBezTo>
                    <a:pt x="17977" y="6579"/>
                    <a:pt x="18114" y="6427"/>
                    <a:pt x="18251" y="6312"/>
                  </a:cubicBezTo>
                  <a:cubicBezTo>
                    <a:pt x="18443" y="6104"/>
                    <a:pt x="18691" y="6016"/>
                    <a:pt x="18935" y="5837"/>
                  </a:cubicBezTo>
                  <a:cubicBezTo>
                    <a:pt x="19020" y="5777"/>
                    <a:pt x="19046" y="5717"/>
                    <a:pt x="19101" y="5689"/>
                  </a:cubicBezTo>
                  <a:cubicBezTo>
                    <a:pt x="19156" y="5629"/>
                    <a:pt x="19238" y="5629"/>
                    <a:pt x="19293" y="5601"/>
                  </a:cubicBezTo>
                  <a:cubicBezTo>
                    <a:pt x="19430" y="5510"/>
                    <a:pt x="19567" y="5482"/>
                    <a:pt x="19678" y="5390"/>
                  </a:cubicBezTo>
                  <a:cubicBezTo>
                    <a:pt x="19733" y="5334"/>
                    <a:pt x="19789" y="5187"/>
                    <a:pt x="19896" y="5155"/>
                  </a:cubicBezTo>
                  <a:cubicBezTo>
                    <a:pt x="20007" y="5127"/>
                    <a:pt x="19951" y="4919"/>
                    <a:pt x="19981" y="4831"/>
                  </a:cubicBezTo>
                  <a:cubicBezTo>
                    <a:pt x="20033" y="4772"/>
                    <a:pt x="20118" y="4740"/>
                    <a:pt x="20173" y="4712"/>
                  </a:cubicBezTo>
                  <a:cubicBezTo>
                    <a:pt x="20280" y="4652"/>
                    <a:pt x="20421" y="4472"/>
                    <a:pt x="20528" y="4472"/>
                  </a:cubicBezTo>
                  <a:cubicBezTo>
                    <a:pt x="20528" y="4413"/>
                    <a:pt x="20583" y="4385"/>
                    <a:pt x="20613" y="4357"/>
                  </a:cubicBezTo>
                  <a:cubicBezTo>
                    <a:pt x="20694" y="4265"/>
                    <a:pt x="20720" y="4149"/>
                    <a:pt x="20802" y="4030"/>
                  </a:cubicBezTo>
                  <a:cubicBezTo>
                    <a:pt x="20857" y="3970"/>
                    <a:pt x="20942" y="3942"/>
                    <a:pt x="20968" y="3882"/>
                  </a:cubicBezTo>
                  <a:cubicBezTo>
                    <a:pt x="20994" y="3822"/>
                    <a:pt x="21023" y="3762"/>
                    <a:pt x="21049" y="3702"/>
                  </a:cubicBezTo>
                  <a:cubicBezTo>
                    <a:pt x="21105" y="3587"/>
                    <a:pt x="21216" y="3495"/>
                    <a:pt x="21297" y="3435"/>
                  </a:cubicBezTo>
                  <a:cubicBezTo>
                    <a:pt x="21382" y="3347"/>
                    <a:pt x="21489" y="3260"/>
                    <a:pt x="21545" y="3172"/>
                  </a:cubicBezTo>
                  <a:cubicBezTo>
                    <a:pt x="21570" y="3140"/>
                    <a:pt x="21600" y="3080"/>
                    <a:pt x="21600" y="3052"/>
                  </a:cubicBezTo>
                  <a:cubicBezTo>
                    <a:pt x="21489" y="2992"/>
                    <a:pt x="21408" y="2932"/>
                    <a:pt x="21408" y="2845"/>
                  </a:cubicBezTo>
                </a:path>
              </a:pathLst>
            </a:custGeom>
            <a:solidFill>
              <a:schemeClr val="accent1"/>
            </a:solid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8" name="Shape 2719"/>
            <p:cNvSpPr/>
            <p:nvPr/>
          </p:nvSpPr>
          <p:spPr>
            <a:xfrm>
              <a:off x="5232854" y="3242790"/>
              <a:ext cx="1143297" cy="1795144"/>
            </a:xfrm>
            <a:custGeom>
              <a:avLst/>
              <a:gdLst/>
              <a:ahLst/>
              <a:cxnLst>
                <a:cxn ang="0">
                  <a:pos x="wd2" y="hd2"/>
                </a:cxn>
                <a:cxn ang="5400000">
                  <a:pos x="wd2" y="hd2"/>
                </a:cxn>
                <a:cxn ang="10800000">
                  <a:pos x="wd2" y="hd2"/>
                </a:cxn>
                <a:cxn ang="16200000">
                  <a:pos x="wd2" y="hd2"/>
                </a:cxn>
              </a:cxnLst>
              <a:rect l="0" t="0" r="r" b="b"/>
              <a:pathLst>
                <a:path w="21600" h="21518" extrusionOk="0">
                  <a:moveTo>
                    <a:pt x="20682" y="3471"/>
                  </a:moveTo>
                  <a:cubicBezTo>
                    <a:pt x="20805" y="3393"/>
                    <a:pt x="20871" y="3352"/>
                    <a:pt x="20994" y="3279"/>
                  </a:cubicBezTo>
                  <a:cubicBezTo>
                    <a:pt x="21117" y="3160"/>
                    <a:pt x="21231" y="3123"/>
                    <a:pt x="21354" y="3009"/>
                  </a:cubicBezTo>
                  <a:cubicBezTo>
                    <a:pt x="21477" y="2931"/>
                    <a:pt x="21543" y="2853"/>
                    <a:pt x="21600" y="2775"/>
                  </a:cubicBezTo>
                  <a:cubicBezTo>
                    <a:pt x="21420" y="2775"/>
                    <a:pt x="21297" y="2697"/>
                    <a:pt x="21297" y="2619"/>
                  </a:cubicBezTo>
                  <a:cubicBezTo>
                    <a:pt x="21174" y="2427"/>
                    <a:pt x="21297" y="2121"/>
                    <a:pt x="21420" y="1965"/>
                  </a:cubicBezTo>
                  <a:cubicBezTo>
                    <a:pt x="21477" y="1809"/>
                    <a:pt x="21600" y="1736"/>
                    <a:pt x="21600" y="1580"/>
                  </a:cubicBezTo>
                  <a:cubicBezTo>
                    <a:pt x="21477" y="1580"/>
                    <a:pt x="21420" y="1617"/>
                    <a:pt x="21297" y="1617"/>
                  </a:cubicBezTo>
                  <a:cubicBezTo>
                    <a:pt x="20994" y="1658"/>
                    <a:pt x="20682" y="1617"/>
                    <a:pt x="20322" y="1617"/>
                  </a:cubicBezTo>
                  <a:cubicBezTo>
                    <a:pt x="20019" y="1617"/>
                    <a:pt x="19773" y="1658"/>
                    <a:pt x="19535" y="1736"/>
                  </a:cubicBezTo>
                  <a:cubicBezTo>
                    <a:pt x="19469" y="1617"/>
                    <a:pt x="19650" y="1539"/>
                    <a:pt x="19715" y="1461"/>
                  </a:cubicBezTo>
                  <a:cubicBezTo>
                    <a:pt x="19592" y="1424"/>
                    <a:pt x="19347" y="1424"/>
                    <a:pt x="19166" y="1388"/>
                  </a:cubicBezTo>
                  <a:cubicBezTo>
                    <a:pt x="19043" y="1347"/>
                    <a:pt x="18920" y="1191"/>
                    <a:pt x="18740" y="1154"/>
                  </a:cubicBezTo>
                  <a:cubicBezTo>
                    <a:pt x="18249" y="1040"/>
                    <a:pt x="18068" y="1347"/>
                    <a:pt x="17642" y="1310"/>
                  </a:cubicBezTo>
                  <a:cubicBezTo>
                    <a:pt x="17405" y="1310"/>
                    <a:pt x="17216" y="1310"/>
                    <a:pt x="17101" y="1154"/>
                  </a:cubicBezTo>
                  <a:cubicBezTo>
                    <a:pt x="16978" y="999"/>
                    <a:pt x="17101" y="962"/>
                    <a:pt x="16733" y="926"/>
                  </a:cubicBezTo>
                  <a:cubicBezTo>
                    <a:pt x="16487" y="926"/>
                    <a:pt x="16429" y="962"/>
                    <a:pt x="16241" y="848"/>
                  </a:cubicBezTo>
                  <a:cubicBezTo>
                    <a:pt x="16126" y="770"/>
                    <a:pt x="16003" y="692"/>
                    <a:pt x="15938" y="614"/>
                  </a:cubicBezTo>
                  <a:cubicBezTo>
                    <a:pt x="15815" y="536"/>
                    <a:pt x="15880" y="422"/>
                    <a:pt x="15758" y="308"/>
                  </a:cubicBezTo>
                  <a:cubicBezTo>
                    <a:pt x="15577" y="188"/>
                    <a:pt x="15577" y="188"/>
                    <a:pt x="15577" y="152"/>
                  </a:cubicBezTo>
                  <a:cubicBezTo>
                    <a:pt x="15331" y="152"/>
                    <a:pt x="15208" y="115"/>
                    <a:pt x="15151" y="115"/>
                  </a:cubicBezTo>
                  <a:cubicBezTo>
                    <a:pt x="15028" y="152"/>
                    <a:pt x="14971" y="188"/>
                    <a:pt x="14905" y="266"/>
                  </a:cubicBezTo>
                  <a:cubicBezTo>
                    <a:pt x="14725" y="-4"/>
                    <a:pt x="14725" y="230"/>
                    <a:pt x="14422" y="152"/>
                  </a:cubicBezTo>
                  <a:cubicBezTo>
                    <a:pt x="14176" y="115"/>
                    <a:pt x="14053" y="-82"/>
                    <a:pt x="13750" y="37"/>
                  </a:cubicBezTo>
                  <a:cubicBezTo>
                    <a:pt x="13750" y="115"/>
                    <a:pt x="13750" y="188"/>
                    <a:pt x="13750" y="266"/>
                  </a:cubicBezTo>
                  <a:cubicBezTo>
                    <a:pt x="13381" y="386"/>
                    <a:pt x="13201" y="578"/>
                    <a:pt x="12717" y="422"/>
                  </a:cubicBezTo>
                  <a:cubicBezTo>
                    <a:pt x="12529" y="344"/>
                    <a:pt x="12472" y="344"/>
                    <a:pt x="12168" y="344"/>
                  </a:cubicBezTo>
                  <a:cubicBezTo>
                    <a:pt x="12046" y="344"/>
                    <a:pt x="11677" y="344"/>
                    <a:pt x="11562" y="308"/>
                  </a:cubicBezTo>
                  <a:cubicBezTo>
                    <a:pt x="11562" y="308"/>
                    <a:pt x="11316" y="188"/>
                    <a:pt x="11374" y="230"/>
                  </a:cubicBezTo>
                  <a:cubicBezTo>
                    <a:pt x="11316" y="152"/>
                    <a:pt x="11259" y="115"/>
                    <a:pt x="11259" y="115"/>
                  </a:cubicBezTo>
                  <a:cubicBezTo>
                    <a:pt x="11259" y="230"/>
                    <a:pt x="11259" y="344"/>
                    <a:pt x="11316" y="386"/>
                  </a:cubicBezTo>
                  <a:cubicBezTo>
                    <a:pt x="11439" y="463"/>
                    <a:pt x="11619" y="344"/>
                    <a:pt x="11742" y="463"/>
                  </a:cubicBezTo>
                  <a:cubicBezTo>
                    <a:pt x="11865" y="536"/>
                    <a:pt x="11677" y="692"/>
                    <a:pt x="11923" y="656"/>
                  </a:cubicBezTo>
                  <a:cubicBezTo>
                    <a:pt x="11923" y="770"/>
                    <a:pt x="11923" y="926"/>
                    <a:pt x="11923" y="1040"/>
                  </a:cubicBezTo>
                  <a:cubicBezTo>
                    <a:pt x="11988" y="1191"/>
                    <a:pt x="12103" y="1232"/>
                    <a:pt x="12226" y="1347"/>
                  </a:cubicBezTo>
                  <a:cubicBezTo>
                    <a:pt x="12291" y="1424"/>
                    <a:pt x="12529" y="1658"/>
                    <a:pt x="12472" y="1736"/>
                  </a:cubicBezTo>
                  <a:cubicBezTo>
                    <a:pt x="12472" y="1773"/>
                    <a:pt x="12226" y="1850"/>
                    <a:pt x="12168" y="1887"/>
                  </a:cubicBezTo>
                  <a:cubicBezTo>
                    <a:pt x="12103" y="1965"/>
                    <a:pt x="12103" y="2079"/>
                    <a:pt x="12103" y="2157"/>
                  </a:cubicBezTo>
                  <a:cubicBezTo>
                    <a:pt x="12103" y="2235"/>
                    <a:pt x="12103" y="2271"/>
                    <a:pt x="12103" y="2313"/>
                  </a:cubicBezTo>
                  <a:cubicBezTo>
                    <a:pt x="12414" y="2391"/>
                    <a:pt x="12291" y="2619"/>
                    <a:pt x="12291" y="2775"/>
                  </a:cubicBezTo>
                  <a:cubicBezTo>
                    <a:pt x="12226" y="3082"/>
                    <a:pt x="12717" y="3393"/>
                    <a:pt x="12349" y="3663"/>
                  </a:cubicBezTo>
                  <a:cubicBezTo>
                    <a:pt x="12226" y="3741"/>
                    <a:pt x="12046" y="3778"/>
                    <a:pt x="11923" y="3814"/>
                  </a:cubicBezTo>
                  <a:cubicBezTo>
                    <a:pt x="11677" y="3892"/>
                    <a:pt x="11677" y="4012"/>
                    <a:pt x="11562" y="4126"/>
                  </a:cubicBezTo>
                  <a:cubicBezTo>
                    <a:pt x="11497" y="4204"/>
                    <a:pt x="11193" y="4204"/>
                    <a:pt x="11136" y="4282"/>
                  </a:cubicBezTo>
                  <a:cubicBezTo>
                    <a:pt x="11013" y="4354"/>
                    <a:pt x="10947" y="4474"/>
                    <a:pt x="10947" y="4588"/>
                  </a:cubicBezTo>
                  <a:cubicBezTo>
                    <a:pt x="10767" y="4588"/>
                    <a:pt x="10587" y="4588"/>
                    <a:pt x="10407" y="4552"/>
                  </a:cubicBezTo>
                  <a:cubicBezTo>
                    <a:pt x="10407" y="4780"/>
                    <a:pt x="10038" y="5050"/>
                    <a:pt x="10161" y="5284"/>
                  </a:cubicBezTo>
                  <a:cubicBezTo>
                    <a:pt x="10284" y="5435"/>
                    <a:pt x="10644" y="5435"/>
                    <a:pt x="10710" y="5627"/>
                  </a:cubicBezTo>
                  <a:cubicBezTo>
                    <a:pt x="11562" y="5669"/>
                    <a:pt x="11562" y="6209"/>
                    <a:pt x="11619" y="6635"/>
                  </a:cubicBezTo>
                  <a:cubicBezTo>
                    <a:pt x="11374" y="6671"/>
                    <a:pt x="11259" y="6479"/>
                    <a:pt x="11013" y="6479"/>
                  </a:cubicBezTo>
                  <a:cubicBezTo>
                    <a:pt x="10710" y="6515"/>
                    <a:pt x="10644" y="6708"/>
                    <a:pt x="10644" y="6863"/>
                  </a:cubicBezTo>
                  <a:cubicBezTo>
                    <a:pt x="10464" y="6863"/>
                    <a:pt x="10284" y="6863"/>
                    <a:pt x="10095" y="6863"/>
                  </a:cubicBezTo>
                  <a:cubicBezTo>
                    <a:pt x="10038" y="7019"/>
                    <a:pt x="10464" y="7560"/>
                    <a:pt x="10710" y="7637"/>
                  </a:cubicBezTo>
                  <a:cubicBezTo>
                    <a:pt x="10587" y="7752"/>
                    <a:pt x="10284" y="7830"/>
                    <a:pt x="10218" y="7944"/>
                  </a:cubicBezTo>
                  <a:cubicBezTo>
                    <a:pt x="10587" y="8022"/>
                    <a:pt x="10890" y="8058"/>
                    <a:pt x="11013" y="8100"/>
                  </a:cubicBezTo>
                  <a:cubicBezTo>
                    <a:pt x="10890" y="8058"/>
                    <a:pt x="10587" y="8022"/>
                    <a:pt x="10218" y="7944"/>
                  </a:cubicBezTo>
                  <a:cubicBezTo>
                    <a:pt x="10218" y="7980"/>
                    <a:pt x="10218" y="7980"/>
                    <a:pt x="10218" y="7980"/>
                  </a:cubicBezTo>
                  <a:cubicBezTo>
                    <a:pt x="10218" y="8100"/>
                    <a:pt x="10587" y="8250"/>
                    <a:pt x="10710" y="8328"/>
                  </a:cubicBezTo>
                  <a:cubicBezTo>
                    <a:pt x="11013" y="8640"/>
                    <a:pt x="10833" y="9024"/>
                    <a:pt x="10767" y="9331"/>
                  </a:cubicBezTo>
                  <a:cubicBezTo>
                    <a:pt x="10710" y="9373"/>
                    <a:pt x="10644" y="9409"/>
                    <a:pt x="10587" y="9409"/>
                  </a:cubicBezTo>
                  <a:cubicBezTo>
                    <a:pt x="10464" y="9601"/>
                    <a:pt x="10833" y="9601"/>
                    <a:pt x="10947" y="9721"/>
                  </a:cubicBezTo>
                  <a:cubicBezTo>
                    <a:pt x="11070" y="9871"/>
                    <a:pt x="10947" y="10069"/>
                    <a:pt x="10947" y="10219"/>
                  </a:cubicBezTo>
                  <a:cubicBezTo>
                    <a:pt x="10767" y="10219"/>
                    <a:pt x="10521" y="10183"/>
                    <a:pt x="10341" y="10219"/>
                  </a:cubicBezTo>
                  <a:cubicBezTo>
                    <a:pt x="10464" y="10334"/>
                    <a:pt x="9972" y="10531"/>
                    <a:pt x="10521" y="10604"/>
                  </a:cubicBezTo>
                  <a:cubicBezTo>
                    <a:pt x="10521" y="10915"/>
                    <a:pt x="10407" y="11030"/>
                    <a:pt x="10095" y="11263"/>
                  </a:cubicBezTo>
                  <a:cubicBezTo>
                    <a:pt x="10038" y="11378"/>
                    <a:pt x="9612" y="11492"/>
                    <a:pt x="9612" y="11612"/>
                  </a:cubicBezTo>
                  <a:cubicBezTo>
                    <a:pt x="9792" y="11612"/>
                    <a:pt x="9858" y="11684"/>
                    <a:pt x="9915" y="11762"/>
                  </a:cubicBezTo>
                  <a:cubicBezTo>
                    <a:pt x="9669" y="11762"/>
                    <a:pt x="9309" y="11762"/>
                    <a:pt x="9366" y="11954"/>
                  </a:cubicBezTo>
                  <a:cubicBezTo>
                    <a:pt x="8883" y="11762"/>
                    <a:pt x="8940" y="12074"/>
                    <a:pt x="8883" y="12266"/>
                  </a:cubicBezTo>
                  <a:cubicBezTo>
                    <a:pt x="8883" y="12266"/>
                    <a:pt x="8883" y="12266"/>
                    <a:pt x="8825" y="12266"/>
                  </a:cubicBezTo>
                  <a:cubicBezTo>
                    <a:pt x="8825" y="12344"/>
                    <a:pt x="8825" y="12417"/>
                    <a:pt x="8825" y="12495"/>
                  </a:cubicBezTo>
                  <a:cubicBezTo>
                    <a:pt x="8456" y="12495"/>
                    <a:pt x="8514" y="12344"/>
                    <a:pt x="8276" y="12266"/>
                  </a:cubicBezTo>
                  <a:cubicBezTo>
                    <a:pt x="8153" y="12224"/>
                    <a:pt x="7850" y="12188"/>
                    <a:pt x="7662" y="12224"/>
                  </a:cubicBezTo>
                  <a:cubicBezTo>
                    <a:pt x="7481" y="12224"/>
                    <a:pt x="7850" y="12458"/>
                    <a:pt x="7850" y="12536"/>
                  </a:cubicBezTo>
                  <a:cubicBezTo>
                    <a:pt x="7850" y="12650"/>
                    <a:pt x="7785" y="12650"/>
                    <a:pt x="7727" y="12728"/>
                  </a:cubicBezTo>
                  <a:cubicBezTo>
                    <a:pt x="7727" y="12806"/>
                    <a:pt x="7662" y="12884"/>
                    <a:pt x="7662" y="12957"/>
                  </a:cubicBezTo>
                  <a:cubicBezTo>
                    <a:pt x="7481" y="12957"/>
                    <a:pt x="7301" y="12884"/>
                    <a:pt x="7055" y="12884"/>
                  </a:cubicBezTo>
                  <a:cubicBezTo>
                    <a:pt x="7236" y="12921"/>
                    <a:pt x="7236" y="13035"/>
                    <a:pt x="7236" y="13154"/>
                  </a:cubicBezTo>
                  <a:cubicBezTo>
                    <a:pt x="6752" y="13154"/>
                    <a:pt x="6392" y="12957"/>
                    <a:pt x="5957" y="12921"/>
                  </a:cubicBezTo>
                  <a:cubicBezTo>
                    <a:pt x="5720" y="12921"/>
                    <a:pt x="5777" y="13113"/>
                    <a:pt x="5777" y="13227"/>
                  </a:cubicBezTo>
                  <a:cubicBezTo>
                    <a:pt x="5228" y="12921"/>
                    <a:pt x="5416" y="13575"/>
                    <a:pt x="5048" y="13617"/>
                  </a:cubicBezTo>
                  <a:cubicBezTo>
                    <a:pt x="4744" y="13653"/>
                    <a:pt x="4441" y="13653"/>
                    <a:pt x="4195" y="13731"/>
                  </a:cubicBezTo>
                  <a:cubicBezTo>
                    <a:pt x="3892" y="13809"/>
                    <a:pt x="3646" y="13960"/>
                    <a:pt x="3343" y="14079"/>
                  </a:cubicBezTo>
                  <a:cubicBezTo>
                    <a:pt x="3097" y="14193"/>
                    <a:pt x="2983" y="14235"/>
                    <a:pt x="2917" y="14427"/>
                  </a:cubicBezTo>
                  <a:cubicBezTo>
                    <a:pt x="2860" y="14578"/>
                    <a:pt x="2737" y="14578"/>
                    <a:pt x="2557" y="14578"/>
                  </a:cubicBezTo>
                  <a:cubicBezTo>
                    <a:pt x="2008" y="14578"/>
                    <a:pt x="1827" y="14463"/>
                    <a:pt x="1827" y="14157"/>
                  </a:cubicBezTo>
                  <a:cubicBezTo>
                    <a:pt x="1581" y="14115"/>
                    <a:pt x="1336" y="14115"/>
                    <a:pt x="1090" y="14157"/>
                  </a:cubicBezTo>
                  <a:cubicBezTo>
                    <a:pt x="1032" y="14271"/>
                    <a:pt x="1213" y="14349"/>
                    <a:pt x="1155" y="14463"/>
                  </a:cubicBezTo>
                  <a:cubicBezTo>
                    <a:pt x="852" y="14463"/>
                    <a:pt x="549" y="14463"/>
                    <a:pt x="238" y="14463"/>
                  </a:cubicBezTo>
                  <a:cubicBezTo>
                    <a:pt x="483" y="14578"/>
                    <a:pt x="549" y="15082"/>
                    <a:pt x="180" y="15082"/>
                  </a:cubicBezTo>
                  <a:cubicBezTo>
                    <a:pt x="57" y="15160"/>
                    <a:pt x="0" y="15388"/>
                    <a:pt x="0" y="15508"/>
                  </a:cubicBezTo>
                  <a:cubicBezTo>
                    <a:pt x="123" y="15508"/>
                    <a:pt x="426" y="15466"/>
                    <a:pt x="426" y="15580"/>
                  </a:cubicBezTo>
                  <a:cubicBezTo>
                    <a:pt x="426" y="15658"/>
                    <a:pt x="483" y="15700"/>
                    <a:pt x="664" y="15700"/>
                  </a:cubicBezTo>
                  <a:cubicBezTo>
                    <a:pt x="1032" y="15700"/>
                    <a:pt x="1278" y="15700"/>
                    <a:pt x="1393" y="15928"/>
                  </a:cubicBezTo>
                  <a:cubicBezTo>
                    <a:pt x="1762" y="15892"/>
                    <a:pt x="1885" y="16006"/>
                    <a:pt x="2008" y="16162"/>
                  </a:cubicBezTo>
                  <a:cubicBezTo>
                    <a:pt x="2253" y="16391"/>
                    <a:pt x="2557" y="16276"/>
                    <a:pt x="2917" y="16276"/>
                  </a:cubicBezTo>
                  <a:cubicBezTo>
                    <a:pt x="2860" y="16354"/>
                    <a:pt x="2917" y="16432"/>
                    <a:pt x="3040" y="16391"/>
                  </a:cubicBezTo>
                  <a:cubicBezTo>
                    <a:pt x="3097" y="16391"/>
                    <a:pt x="3097" y="16354"/>
                    <a:pt x="3097" y="16354"/>
                  </a:cubicBezTo>
                  <a:cubicBezTo>
                    <a:pt x="3286" y="16354"/>
                    <a:pt x="4015" y="16313"/>
                    <a:pt x="3950" y="16505"/>
                  </a:cubicBezTo>
                  <a:cubicBezTo>
                    <a:pt x="3589" y="16583"/>
                    <a:pt x="3220" y="16817"/>
                    <a:pt x="3524" y="17082"/>
                  </a:cubicBezTo>
                  <a:cubicBezTo>
                    <a:pt x="3589" y="17160"/>
                    <a:pt x="3769" y="17274"/>
                    <a:pt x="3892" y="17315"/>
                  </a:cubicBezTo>
                  <a:cubicBezTo>
                    <a:pt x="4015" y="17430"/>
                    <a:pt x="4261" y="17508"/>
                    <a:pt x="4499" y="17544"/>
                  </a:cubicBezTo>
                  <a:cubicBezTo>
                    <a:pt x="4499" y="17622"/>
                    <a:pt x="4499" y="17700"/>
                    <a:pt x="4441" y="17778"/>
                  </a:cubicBezTo>
                  <a:cubicBezTo>
                    <a:pt x="4622" y="17778"/>
                    <a:pt x="4744" y="17736"/>
                    <a:pt x="4867" y="17778"/>
                  </a:cubicBezTo>
                  <a:cubicBezTo>
                    <a:pt x="4802" y="17928"/>
                    <a:pt x="5228" y="18006"/>
                    <a:pt x="5351" y="18126"/>
                  </a:cubicBezTo>
                  <a:cubicBezTo>
                    <a:pt x="5474" y="18318"/>
                    <a:pt x="5228" y="18276"/>
                    <a:pt x="5105" y="18396"/>
                  </a:cubicBezTo>
                  <a:cubicBezTo>
                    <a:pt x="5351" y="18510"/>
                    <a:pt x="5597" y="18510"/>
                    <a:pt x="5597" y="18702"/>
                  </a:cubicBezTo>
                  <a:cubicBezTo>
                    <a:pt x="5654" y="18931"/>
                    <a:pt x="5720" y="18817"/>
                    <a:pt x="5957" y="18973"/>
                  </a:cubicBezTo>
                  <a:cubicBezTo>
                    <a:pt x="5720" y="19009"/>
                    <a:pt x="5597" y="19165"/>
                    <a:pt x="5293" y="19201"/>
                  </a:cubicBezTo>
                  <a:cubicBezTo>
                    <a:pt x="5171" y="19201"/>
                    <a:pt x="5105" y="19243"/>
                    <a:pt x="5048" y="19243"/>
                  </a:cubicBezTo>
                  <a:cubicBezTo>
                    <a:pt x="5105" y="19279"/>
                    <a:pt x="5171" y="19279"/>
                    <a:pt x="5228" y="19279"/>
                  </a:cubicBezTo>
                  <a:cubicBezTo>
                    <a:pt x="5416" y="19747"/>
                    <a:pt x="6023" y="19513"/>
                    <a:pt x="6449" y="19747"/>
                  </a:cubicBezTo>
                  <a:cubicBezTo>
                    <a:pt x="6752" y="19975"/>
                    <a:pt x="6392" y="20209"/>
                    <a:pt x="6629" y="20437"/>
                  </a:cubicBezTo>
                  <a:cubicBezTo>
                    <a:pt x="6695" y="20552"/>
                    <a:pt x="7055" y="20708"/>
                    <a:pt x="7121" y="20474"/>
                  </a:cubicBezTo>
                  <a:cubicBezTo>
                    <a:pt x="7424" y="20401"/>
                    <a:pt x="7424" y="20437"/>
                    <a:pt x="7604" y="20209"/>
                  </a:cubicBezTo>
                  <a:cubicBezTo>
                    <a:pt x="7965" y="20167"/>
                    <a:pt x="7965" y="20437"/>
                    <a:pt x="8030" y="20593"/>
                  </a:cubicBezTo>
                  <a:cubicBezTo>
                    <a:pt x="8153" y="20863"/>
                    <a:pt x="8579" y="20822"/>
                    <a:pt x="8883" y="20978"/>
                  </a:cubicBezTo>
                  <a:cubicBezTo>
                    <a:pt x="9243" y="21170"/>
                    <a:pt x="9554" y="21170"/>
                    <a:pt x="9554" y="21518"/>
                  </a:cubicBezTo>
                  <a:cubicBezTo>
                    <a:pt x="9612" y="21482"/>
                    <a:pt x="9612" y="21440"/>
                    <a:pt x="9669" y="21404"/>
                  </a:cubicBezTo>
                  <a:cubicBezTo>
                    <a:pt x="9915" y="21326"/>
                    <a:pt x="10095" y="21170"/>
                    <a:pt x="10407" y="21134"/>
                  </a:cubicBezTo>
                  <a:cubicBezTo>
                    <a:pt x="10767" y="21056"/>
                    <a:pt x="11070" y="21092"/>
                    <a:pt x="11193" y="20822"/>
                  </a:cubicBezTo>
                  <a:cubicBezTo>
                    <a:pt x="11259" y="20744"/>
                    <a:pt x="11136" y="20708"/>
                    <a:pt x="11259" y="20593"/>
                  </a:cubicBezTo>
                  <a:cubicBezTo>
                    <a:pt x="11374" y="20515"/>
                    <a:pt x="11562" y="20515"/>
                    <a:pt x="11677" y="20401"/>
                  </a:cubicBezTo>
                  <a:cubicBezTo>
                    <a:pt x="11742" y="20360"/>
                    <a:pt x="11800" y="20245"/>
                    <a:pt x="11865" y="20209"/>
                  </a:cubicBezTo>
                  <a:cubicBezTo>
                    <a:pt x="11923" y="20167"/>
                    <a:pt x="12046" y="20131"/>
                    <a:pt x="12103" y="20089"/>
                  </a:cubicBezTo>
                  <a:cubicBezTo>
                    <a:pt x="12168" y="20053"/>
                    <a:pt x="12226" y="19975"/>
                    <a:pt x="12349" y="19939"/>
                  </a:cubicBezTo>
                  <a:cubicBezTo>
                    <a:pt x="12529" y="19861"/>
                    <a:pt x="12529" y="19939"/>
                    <a:pt x="12652" y="19819"/>
                  </a:cubicBezTo>
                  <a:cubicBezTo>
                    <a:pt x="12775" y="19705"/>
                    <a:pt x="12652" y="19705"/>
                    <a:pt x="12840" y="19669"/>
                  </a:cubicBezTo>
                  <a:cubicBezTo>
                    <a:pt x="12963" y="19627"/>
                    <a:pt x="13078" y="19627"/>
                    <a:pt x="13201" y="19591"/>
                  </a:cubicBezTo>
                  <a:cubicBezTo>
                    <a:pt x="13201" y="19471"/>
                    <a:pt x="13266" y="19321"/>
                    <a:pt x="13201" y="19201"/>
                  </a:cubicBezTo>
                  <a:cubicBezTo>
                    <a:pt x="13144" y="19050"/>
                    <a:pt x="12963" y="19009"/>
                    <a:pt x="12898" y="18895"/>
                  </a:cubicBezTo>
                  <a:cubicBezTo>
                    <a:pt x="13504" y="18817"/>
                    <a:pt x="13504" y="19243"/>
                    <a:pt x="13447" y="19471"/>
                  </a:cubicBezTo>
                  <a:cubicBezTo>
                    <a:pt x="13381" y="19627"/>
                    <a:pt x="13266" y="19669"/>
                    <a:pt x="13201" y="19783"/>
                  </a:cubicBezTo>
                  <a:cubicBezTo>
                    <a:pt x="13144" y="19939"/>
                    <a:pt x="13266" y="20012"/>
                    <a:pt x="13381" y="20131"/>
                  </a:cubicBezTo>
                  <a:cubicBezTo>
                    <a:pt x="13447" y="20209"/>
                    <a:pt x="13504" y="20209"/>
                    <a:pt x="13504" y="20323"/>
                  </a:cubicBezTo>
                  <a:cubicBezTo>
                    <a:pt x="13504" y="20360"/>
                    <a:pt x="13447" y="20474"/>
                    <a:pt x="13504" y="20515"/>
                  </a:cubicBezTo>
                  <a:cubicBezTo>
                    <a:pt x="13693" y="20593"/>
                    <a:pt x="13873" y="20437"/>
                    <a:pt x="13930" y="20360"/>
                  </a:cubicBezTo>
                  <a:cubicBezTo>
                    <a:pt x="14053" y="20245"/>
                    <a:pt x="14053" y="20167"/>
                    <a:pt x="14233" y="20089"/>
                  </a:cubicBezTo>
                  <a:cubicBezTo>
                    <a:pt x="14537" y="20053"/>
                    <a:pt x="14659" y="20131"/>
                    <a:pt x="14602" y="20282"/>
                  </a:cubicBezTo>
                  <a:cubicBezTo>
                    <a:pt x="14725" y="20323"/>
                    <a:pt x="14848" y="20323"/>
                    <a:pt x="14905" y="20282"/>
                  </a:cubicBezTo>
                  <a:cubicBezTo>
                    <a:pt x="14971" y="20012"/>
                    <a:pt x="14905" y="20053"/>
                    <a:pt x="15331" y="20012"/>
                  </a:cubicBezTo>
                  <a:cubicBezTo>
                    <a:pt x="15331" y="19939"/>
                    <a:pt x="15274" y="19747"/>
                    <a:pt x="15274" y="19627"/>
                  </a:cubicBezTo>
                  <a:cubicBezTo>
                    <a:pt x="15331" y="19513"/>
                    <a:pt x="15454" y="19471"/>
                    <a:pt x="15454" y="19321"/>
                  </a:cubicBezTo>
                  <a:cubicBezTo>
                    <a:pt x="15758" y="19279"/>
                    <a:pt x="16307" y="19357"/>
                    <a:pt x="16307" y="19123"/>
                  </a:cubicBezTo>
                  <a:cubicBezTo>
                    <a:pt x="16544" y="19050"/>
                    <a:pt x="16667" y="19009"/>
                    <a:pt x="16790" y="18817"/>
                  </a:cubicBezTo>
                  <a:cubicBezTo>
                    <a:pt x="16856" y="18739"/>
                    <a:pt x="16790" y="18739"/>
                    <a:pt x="16978" y="18702"/>
                  </a:cubicBezTo>
                  <a:cubicBezTo>
                    <a:pt x="17036" y="18661"/>
                    <a:pt x="17282" y="18702"/>
                    <a:pt x="17339" y="18702"/>
                  </a:cubicBezTo>
                  <a:cubicBezTo>
                    <a:pt x="17519" y="18739"/>
                    <a:pt x="17765" y="18931"/>
                    <a:pt x="17888" y="19009"/>
                  </a:cubicBezTo>
                  <a:cubicBezTo>
                    <a:pt x="17888" y="18739"/>
                    <a:pt x="17888" y="18739"/>
                    <a:pt x="17888" y="18739"/>
                  </a:cubicBezTo>
                  <a:cubicBezTo>
                    <a:pt x="17642" y="18469"/>
                    <a:pt x="17519" y="18318"/>
                    <a:pt x="17519" y="18006"/>
                  </a:cubicBezTo>
                  <a:cubicBezTo>
                    <a:pt x="17519" y="17700"/>
                    <a:pt x="17405" y="17544"/>
                    <a:pt x="17216" y="17274"/>
                  </a:cubicBezTo>
                  <a:cubicBezTo>
                    <a:pt x="17159" y="17123"/>
                    <a:pt x="17159" y="17009"/>
                    <a:pt x="17159" y="16895"/>
                  </a:cubicBezTo>
                  <a:cubicBezTo>
                    <a:pt x="17101" y="16780"/>
                    <a:pt x="16913" y="16624"/>
                    <a:pt x="17159" y="16583"/>
                  </a:cubicBezTo>
                  <a:cubicBezTo>
                    <a:pt x="17159" y="16469"/>
                    <a:pt x="17216" y="16354"/>
                    <a:pt x="17159" y="16240"/>
                  </a:cubicBezTo>
                  <a:cubicBezTo>
                    <a:pt x="17101" y="16121"/>
                    <a:pt x="16978" y="16121"/>
                    <a:pt x="16913" y="16084"/>
                  </a:cubicBezTo>
                  <a:cubicBezTo>
                    <a:pt x="16856" y="16006"/>
                    <a:pt x="16790" y="15928"/>
                    <a:pt x="16667" y="15928"/>
                  </a:cubicBezTo>
                  <a:cubicBezTo>
                    <a:pt x="16790" y="15736"/>
                    <a:pt x="16667" y="15352"/>
                    <a:pt x="17036" y="15232"/>
                  </a:cubicBezTo>
                  <a:cubicBezTo>
                    <a:pt x="17036" y="15118"/>
                    <a:pt x="17159" y="15004"/>
                    <a:pt x="17405" y="15040"/>
                  </a:cubicBezTo>
                  <a:cubicBezTo>
                    <a:pt x="17282" y="15004"/>
                    <a:pt x="16733" y="14889"/>
                    <a:pt x="16610" y="14889"/>
                  </a:cubicBezTo>
                  <a:cubicBezTo>
                    <a:pt x="16241" y="14889"/>
                    <a:pt x="16003" y="15232"/>
                    <a:pt x="15815" y="14967"/>
                  </a:cubicBezTo>
                  <a:cubicBezTo>
                    <a:pt x="15700" y="14812"/>
                    <a:pt x="15880" y="14541"/>
                    <a:pt x="15938" y="14386"/>
                  </a:cubicBezTo>
                  <a:cubicBezTo>
                    <a:pt x="15938" y="14308"/>
                    <a:pt x="15938" y="14271"/>
                    <a:pt x="15938" y="14193"/>
                  </a:cubicBezTo>
                  <a:cubicBezTo>
                    <a:pt x="16003" y="14157"/>
                    <a:pt x="16126" y="14157"/>
                    <a:pt x="16126" y="14079"/>
                  </a:cubicBezTo>
                  <a:cubicBezTo>
                    <a:pt x="16184" y="13887"/>
                    <a:pt x="15938" y="13923"/>
                    <a:pt x="15758" y="13845"/>
                  </a:cubicBezTo>
                  <a:cubicBezTo>
                    <a:pt x="15577" y="13809"/>
                    <a:pt x="15454" y="13731"/>
                    <a:pt x="15274" y="13653"/>
                  </a:cubicBezTo>
                  <a:cubicBezTo>
                    <a:pt x="15274" y="13617"/>
                    <a:pt x="15274" y="13575"/>
                    <a:pt x="15208" y="13539"/>
                  </a:cubicBezTo>
                  <a:cubicBezTo>
                    <a:pt x="15151" y="13497"/>
                    <a:pt x="14971" y="13539"/>
                    <a:pt x="14848" y="13539"/>
                  </a:cubicBezTo>
                  <a:cubicBezTo>
                    <a:pt x="14848" y="13305"/>
                    <a:pt x="14782" y="13076"/>
                    <a:pt x="14848" y="12843"/>
                  </a:cubicBezTo>
                  <a:cubicBezTo>
                    <a:pt x="14848" y="12765"/>
                    <a:pt x="14905" y="12573"/>
                    <a:pt x="14971" y="12536"/>
                  </a:cubicBezTo>
                  <a:cubicBezTo>
                    <a:pt x="15086" y="12495"/>
                    <a:pt x="15274" y="12573"/>
                    <a:pt x="15454" y="12536"/>
                  </a:cubicBezTo>
                  <a:cubicBezTo>
                    <a:pt x="15577" y="12458"/>
                    <a:pt x="15512" y="12417"/>
                    <a:pt x="15577" y="12302"/>
                  </a:cubicBezTo>
                  <a:cubicBezTo>
                    <a:pt x="15700" y="12110"/>
                    <a:pt x="15880" y="11996"/>
                    <a:pt x="15938" y="11762"/>
                  </a:cubicBezTo>
                  <a:cubicBezTo>
                    <a:pt x="16003" y="11534"/>
                    <a:pt x="15815" y="11030"/>
                    <a:pt x="15454" y="10915"/>
                  </a:cubicBezTo>
                  <a:cubicBezTo>
                    <a:pt x="15274" y="10837"/>
                    <a:pt x="15028" y="10874"/>
                    <a:pt x="14782" y="10837"/>
                  </a:cubicBezTo>
                  <a:cubicBezTo>
                    <a:pt x="14537" y="10837"/>
                    <a:pt x="14422" y="10760"/>
                    <a:pt x="14233" y="10723"/>
                  </a:cubicBezTo>
                  <a:cubicBezTo>
                    <a:pt x="13996" y="10645"/>
                    <a:pt x="13750" y="10645"/>
                    <a:pt x="13504" y="10645"/>
                  </a:cubicBezTo>
                  <a:cubicBezTo>
                    <a:pt x="13504" y="10489"/>
                    <a:pt x="13266" y="10412"/>
                    <a:pt x="13078" y="10375"/>
                  </a:cubicBezTo>
                  <a:cubicBezTo>
                    <a:pt x="12963" y="10261"/>
                    <a:pt x="12529" y="10219"/>
                    <a:pt x="12414" y="10069"/>
                  </a:cubicBezTo>
                  <a:cubicBezTo>
                    <a:pt x="12349" y="9991"/>
                    <a:pt x="12349" y="9913"/>
                    <a:pt x="12291" y="9835"/>
                  </a:cubicBezTo>
                  <a:cubicBezTo>
                    <a:pt x="12168" y="9757"/>
                    <a:pt x="11923" y="9679"/>
                    <a:pt x="11865" y="9601"/>
                  </a:cubicBezTo>
                  <a:cubicBezTo>
                    <a:pt x="11800" y="9450"/>
                    <a:pt x="11988" y="9487"/>
                    <a:pt x="12046" y="9373"/>
                  </a:cubicBezTo>
                  <a:cubicBezTo>
                    <a:pt x="12103" y="9331"/>
                    <a:pt x="12046" y="9295"/>
                    <a:pt x="12103" y="9217"/>
                  </a:cubicBezTo>
                  <a:cubicBezTo>
                    <a:pt x="12168" y="9180"/>
                    <a:pt x="12226" y="9139"/>
                    <a:pt x="12291" y="9102"/>
                  </a:cubicBezTo>
                  <a:cubicBezTo>
                    <a:pt x="12472" y="8910"/>
                    <a:pt x="12414" y="8718"/>
                    <a:pt x="12414" y="8484"/>
                  </a:cubicBezTo>
                  <a:cubicBezTo>
                    <a:pt x="12595" y="8484"/>
                    <a:pt x="13078" y="8448"/>
                    <a:pt x="13144" y="8521"/>
                  </a:cubicBezTo>
                  <a:cubicBezTo>
                    <a:pt x="13266" y="8562"/>
                    <a:pt x="13144" y="8676"/>
                    <a:pt x="13266" y="8718"/>
                  </a:cubicBezTo>
                  <a:cubicBezTo>
                    <a:pt x="13324" y="8754"/>
                    <a:pt x="13504" y="8754"/>
                    <a:pt x="13570" y="8754"/>
                  </a:cubicBezTo>
                  <a:cubicBezTo>
                    <a:pt x="13447" y="8676"/>
                    <a:pt x="13324" y="8640"/>
                    <a:pt x="13381" y="8484"/>
                  </a:cubicBezTo>
                  <a:cubicBezTo>
                    <a:pt x="13570" y="8484"/>
                    <a:pt x="13693" y="8484"/>
                    <a:pt x="13873" y="8484"/>
                  </a:cubicBezTo>
                  <a:cubicBezTo>
                    <a:pt x="13873" y="8250"/>
                    <a:pt x="13807" y="8178"/>
                    <a:pt x="14233" y="8178"/>
                  </a:cubicBezTo>
                  <a:cubicBezTo>
                    <a:pt x="14299" y="7944"/>
                    <a:pt x="14110" y="7830"/>
                    <a:pt x="14176" y="7596"/>
                  </a:cubicBezTo>
                  <a:cubicBezTo>
                    <a:pt x="14356" y="7518"/>
                    <a:pt x="14782" y="7560"/>
                    <a:pt x="14971" y="7518"/>
                  </a:cubicBezTo>
                  <a:cubicBezTo>
                    <a:pt x="15331" y="7482"/>
                    <a:pt x="15635" y="7560"/>
                    <a:pt x="15938" y="7560"/>
                  </a:cubicBezTo>
                  <a:cubicBezTo>
                    <a:pt x="16003" y="7326"/>
                    <a:pt x="16487" y="7560"/>
                    <a:pt x="16667" y="7482"/>
                  </a:cubicBezTo>
                  <a:cubicBezTo>
                    <a:pt x="16790" y="7445"/>
                    <a:pt x="16978" y="6941"/>
                    <a:pt x="16978" y="6827"/>
                  </a:cubicBezTo>
                  <a:cubicBezTo>
                    <a:pt x="16667" y="6786"/>
                    <a:pt x="16790" y="6978"/>
                    <a:pt x="16610" y="7019"/>
                  </a:cubicBezTo>
                  <a:cubicBezTo>
                    <a:pt x="16487" y="7056"/>
                    <a:pt x="16241" y="6900"/>
                    <a:pt x="16126" y="6827"/>
                  </a:cubicBezTo>
                  <a:cubicBezTo>
                    <a:pt x="16061" y="6749"/>
                    <a:pt x="16003" y="6635"/>
                    <a:pt x="15938" y="6515"/>
                  </a:cubicBezTo>
                  <a:cubicBezTo>
                    <a:pt x="15880" y="6437"/>
                    <a:pt x="15758" y="6323"/>
                    <a:pt x="15758" y="6245"/>
                  </a:cubicBezTo>
                  <a:cubicBezTo>
                    <a:pt x="15577" y="6323"/>
                    <a:pt x="15512" y="6401"/>
                    <a:pt x="15274" y="6437"/>
                  </a:cubicBezTo>
                  <a:cubicBezTo>
                    <a:pt x="14971" y="6515"/>
                    <a:pt x="14905" y="6479"/>
                    <a:pt x="14659" y="6401"/>
                  </a:cubicBezTo>
                  <a:cubicBezTo>
                    <a:pt x="14422" y="6323"/>
                    <a:pt x="13996" y="6209"/>
                    <a:pt x="13873" y="5975"/>
                  </a:cubicBezTo>
                  <a:cubicBezTo>
                    <a:pt x="13873" y="5939"/>
                    <a:pt x="13930" y="5861"/>
                    <a:pt x="13873" y="5824"/>
                  </a:cubicBezTo>
                  <a:cubicBezTo>
                    <a:pt x="13873" y="5747"/>
                    <a:pt x="13693" y="5669"/>
                    <a:pt x="13627" y="5627"/>
                  </a:cubicBezTo>
                  <a:cubicBezTo>
                    <a:pt x="13504" y="5554"/>
                    <a:pt x="13381" y="5476"/>
                    <a:pt x="13201" y="5435"/>
                  </a:cubicBezTo>
                  <a:cubicBezTo>
                    <a:pt x="13021" y="5399"/>
                    <a:pt x="12898" y="5357"/>
                    <a:pt x="12717" y="5321"/>
                  </a:cubicBezTo>
                  <a:cubicBezTo>
                    <a:pt x="12529" y="5284"/>
                    <a:pt x="12349" y="5321"/>
                    <a:pt x="12168" y="5321"/>
                  </a:cubicBezTo>
                  <a:cubicBezTo>
                    <a:pt x="12168" y="5050"/>
                    <a:pt x="12046" y="4552"/>
                    <a:pt x="12529" y="4474"/>
                  </a:cubicBezTo>
                  <a:cubicBezTo>
                    <a:pt x="12529" y="4354"/>
                    <a:pt x="12414" y="4318"/>
                    <a:pt x="12349" y="4204"/>
                  </a:cubicBezTo>
                  <a:cubicBezTo>
                    <a:pt x="12349" y="4084"/>
                    <a:pt x="12414" y="4012"/>
                    <a:pt x="12529" y="3934"/>
                  </a:cubicBezTo>
                  <a:cubicBezTo>
                    <a:pt x="12775" y="3778"/>
                    <a:pt x="13021" y="3778"/>
                    <a:pt x="13266" y="3663"/>
                  </a:cubicBezTo>
                  <a:cubicBezTo>
                    <a:pt x="13504" y="3586"/>
                    <a:pt x="13381" y="3430"/>
                    <a:pt x="13570" y="3279"/>
                  </a:cubicBezTo>
                  <a:cubicBezTo>
                    <a:pt x="13750" y="3201"/>
                    <a:pt x="13873" y="3160"/>
                    <a:pt x="14110" y="3160"/>
                  </a:cubicBezTo>
                  <a:cubicBezTo>
                    <a:pt x="14110" y="3082"/>
                    <a:pt x="14053" y="2967"/>
                    <a:pt x="13996" y="2889"/>
                  </a:cubicBezTo>
                  <a:cubicBezTo>
                    <a:pt x="13627" y="2853"/>
                    <a:pt x="13570" y="2853"/>
                    <a:pt x="13447" y="2661"/>
                  </a:cubicBezTo>
                  <a:cubicBezTo>
                    <a:pt x="13324" y="2541"/>
                    <a:pt x="13266" y="2505"/>
                    <a:pt x="13324" y="2349"/>
                  </a:cubicBezTo>
                  <a:cubicBezTo>
                    <a:pt x="13324" y="2271"/>
                    <a:pt x="13447" y="2235"/>
                    <a:pt x="13447" y="2121"/>
                  </a:cubicBezTo>
                  <a:cubicBezTo>
                    <a:pt x="13447" y="2157"/>
                    <a:pt x="13447" y="2235"/>
                    <a:pt x="13447" y="2271"/>
                  </a:cubicBezTo>
                  <a:cubicBezTo>
                    <a:pt x="13570" y="2271"/>
                    <a:pt x="13627" y="2313"/>
                    <a:pt x="13693" y="2313"/>
                  </a:cubicBezTo>
                  <a:cubicBezTo>
                    <a:pt x="13693" y="2469"/>
                    <a:pt x="14110" y="2619"/>
                    <a:pt x="14299" y="2619"/>
                  </a:cubicBezTo>
                  <a:cubicBezTo>
                    <a:pt x="14299" y="2661"/>
                    <a:pt x="14299" y="2734"/>
                    <a:pt x="14299" y="2775"/>
                  </a:cubicBezTo>
                  <a:cubicBezTo>
                    <a:pt x="14479" y="2812"/>
                    <a:pt x="14659" y="2775"/>
                    <a:pt x="14848" y="2812"/>
                  </a:cubicBezTo>
                  <a:cubicBezTo>
                    <a:pt x="14782" y="2853"/>
                    <a:pt x="14725" y="2931"/>
                    <a:pt x="14725" y="2967"/>
                  </a:cubicBezTo>
                  <a:cubicBezTo>
                    <a:pt x="14905" y="3009"/>
                    <a:pt x="15086" y="3009"/>
                    <a:pt x="15274" y="3009"/>
                  </a:cubicBezTo>
                  <a:cubicBezTo>
                    <a:pt x="15274" y="3123"/>
                    <a:pt x="15331" y="3279"/>
                    <a:pt x="15274" y="3352"/>
                  </a:cubicBezTo>
                  <a:cubicBezTo>
                    <a:pt x="15208" y="3471"/>
                    <a:pt x="15028" y="3549"/>
                    <a:pt x="15028" y="3663"/>
                  </a:cubicBezTo>
                  <a:cubicBezTo>
                    <a:pt x="15208" y="3700"/>
                    <a:pt x="15331" y="3663"/>
                    <a:pt x="15454" y="3663"/>
                  </a:cubicBezTo>
                  <a:cubicBezTo>
                    <a:pt x="15454" y="3778"/>
                    <a:pt x="15454" y="3970"/>
                    <a:pt x="15512" y="4048"/>
                  </a:cubicBezTo>
                  <a:cubicBezTo>
                    <a:pt x="15512" y="3970"/>
                    <a:pt x="15577" y="3856"/>
                    <a:pt x="15577" y="3778"/>
                  </a:cubicBezTo>
                  <a:cubicBezTo>
                    <a:pt x="15758" y="3700"/>
                    <a:pt x="15512" y="3393"/>
                    <a:pt x="15815" y="3430"/>
                  </a:cubicBezTo>
                  <a:cubicBezTo>
                    <a:pt x="15880" y="3471"/>
                    <a:pt x="15880" y="3586"/>
                    <a:pt x="15938" y="3622"/>
                  </a:cubicBezTo>
                  <a:cubicBezTo>
                    <a:pt x="16003" y="3586"/>
                    <a:pt x="15938" y="3471"/>
                    <a:pt x="16003" y="3430"/>
                  </a:cubicBezTo>
                  <a:cubicBezTo>
                    <a:pt x="16184" y="3315"/>
                    <a:pt x="16184" y="3393"/>
                    <a:pt x="16307" y="3430"/>
                  </a:cubicBezTo>
                  <a:cubicBezTo>
                    <a:pt x="16429" y="3471"/>
                    <a:pt x="16429" y="3508"/>
                    <a:pt x="16610" y="3549"/>
                  </a:cubicBezTo>
                  <a:cubicBezTo>
                    <a:pt x="16733" y="3549"/>
                    <a:pt x="16856" y="3549"/>
                    <a:pt x="16978" y="3549"/>
                  </a:cubicBezTo>
                  <a:cubicBezTo>
                    <a:pt x="16856" y="3430"/>
                    <a:pt x="16733" y="3315"/>
                    <a:pt x="16610" y="3201"/>
                  </a:cubicBezTo>
                  <a:cubicBezTo>
                    <a:pt x="16487" y="3082"/>
                    <a:pt x="16241" y="3009"/>
                    <a:pt x="16307" y="2812"/>
                  </a:cubicBezTo>
                  <a:cubicBezTo>
                    <a:pt x="16487" y="2775"/>
                    <a:pt x="16733" y="2775"/>
                    <a:pt x="16913" y="2775"/>
                  </a:cubicBezTo>
                  <a:cubicBezTo>
                    <a:pt x="16913" y="3009"/>
                    <a:pt x="17216" y="2931"/>
                    <a:pt x="17339" y="3045"/>
                  </a:cubicBezTo>
                  <a:cubicBezTo>
                    <a:pt x="17405" y="3123"/>
                    <a:pt x="17405" y="3315"/>
                    <a:pt x="17405" y="3393"/>
                  </a:cubicBezTo>
                  <a:cubicBezTo>
                    <a:pt x="17462" y="3549"/>
                    <a:pt x="17462" y="3586"/>
                    <a:pt x="17519" y="3700"/>
                  </a:cubicBezTo>
                  <a:cubicBezTo>
                    <a:pt x="17642" y="3856"/>
                    <a:pt x="17708" y="3934"/>
                    <a:pt x="17945" y="4012"/>
                  </a:cubicBezTo>
                  <a:cubicBezTo>
                    <a:pt x="18249" y="4126"/>
                    <a:pt x="18617" y="4318"/>
                    <a:pt x="18986" y="4354"/>
                  </a:cubicBezTo>
                  <a:cubicBezTo>
                    <a:pt x="19166" y="4354"/>
                    <a:pt x="19715" y="4432"/>
                    <a:pt x="19838" y="4354"/>
                  </a:cubicBezTo>
                  <a:cubicBezTo>
                    <a:pt x="19838" y="4318"/>
                    <a:pt x="19896" y="4204"/>
                    <a:pt x="19896" y="4162"/>
                  </a:cubicBezTo>
                  <a:cubicBezTo>
                    <a:pt x="19953" y="4126"/>
                    <a:pt x="20076" y="4048"/>
                    <a:pt x="20076" y="4012"/>
                  </a:cubicBezTo>
                  <a:cubicBezTo>
                    <a:pt x="20076" y="3970"/>
                    <a:pt x="20076" y="3892"/>
                    <a:pt x="20076" y="3856"/>
                  </a:cubicBezTo>
                  <a:cubicBezTo>
                    <a:pt x="20141" y="3778"/>
                    <a:pt x="20199" y="3778"/>
                    <a:pt x="20322" y="3741"/>
                  </a:cubicBezTo>
                  <a:cubicBezTo>
                    <a:pt x="20379" y="3622"/>
                    <a:pt x="20502" y="3549"/>
                    <a:pt x="20682" y="3471"/>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29" name="Shape 2720"/>
            <p:cNvSpPr/>
            <p:nvPr/>
          </p:nvSpPr>
          <p:spPr>
            <a:xfrm>
              <a:off x="5821933" y="2930176"/>
              <a:ext cx="261590" cy="352674"/>
            </a:xfrm>
            <a:custGeom>
              <a:avLst/>
              <a:gdLst/>
              <a:ahLst/>
              <a:cxnLst>
                <a:cxn ang="0">
                  <a:pos x="wd2" y="hd2"/>
                </a:cxn>
                <a:cxn ang="5400000">
                  <a:pos x="wd2" y="hd2"/>
                </a:cxn>
                <a:cxn ang="10800000">
                  <a:pos x="wd2" y="hd2"/>
                </a:cxn>
                <a:cxn ang="16200000">
                  <a:pos x="wd2" y="hd2"/>
                </a:cxn>
              </a:cxnLst>
              <a:rect l="0" t="0" r="r" b="b"/>
              <a:pathLst>
                <a:path w="21600" h="21113" extrusionOk="0">
                  <a:moveTo>
                    <a:pt x="1869" y="20250"/>
                  </a:moveTo>
                  <a:cubicBezTo>
                    <a:pt x="2372" y="20432"/>
                    <a:pt x="3989" y="20432"/>
                    <a:pt x="4528" y="20432"/>
                  </a:cubicBezTo>
                  <a:cubicBezTo>
                    <a:pt x="5858" y="20432"/>
                    <a:pt x="6110" y="20432"/>
                    <a:pt x="6936" y="20821"/>
                  </a:cubicBezTo>
                  <a:cubicBezTo>
                    <a:pt x="9057" y="21600"/>
                    <a:pt x="9848" y="20639"/>
                    <a:pt x="11465" y="20042"/>
                  </a:cubicBezTo>
                  <a:cubicBezTo>
                    <a:pt x="11465" y="19653"/>
                    <a:pt x="11465" y="19289"/>
                    <a:pt x="11465" y="18900"/>
                  </a:cubicBezTo>
                  <a:cubicBezTo>
                    <a:pt x="12795" y="18303"/>
                    <a:pt x="13334" y="19289"/>
                    <a:pt x="14412" y="19471"/>
                  </a:cubicBezTo>
                  <a:cubicBezTo>
                    <a:pt x="15742" y="19861"/>
                    <a:pt x="15742" y="18692"/>
                    <a:pt x="16532" y="20042"/>
                  </a:cubicBezTo>
                  <a:cubicBezTo>
                    <a:pt x="16820" y="19653"/>
                    <a:pt x="17072" y="19471"/>
                    <a:pt x="17611" y="19289"/>
                  </a:cubicBezTo>
                  <a:cubicBezTo>
                    <a:pt x="17862" y="19289"/>
                    <a:pt x="18401" y="19471"/>
                    <a:pt x="19480" y="19471"/>
                  </a:cubicBezTo>
                  <a:cubicBezTo>
                    <a:pt x="19480" y="19289"/>
                    <a:pt x="19480" y="19082"/>
                    <a:pt x="19480" y="18692"/>
                  </a:cubicBezTo>
                  <a:cubicBezTo>
                    <a:pt x="19731" y="17939"/>
                    <a:pt x="19192" y="16953"/>
                    <a:pt x="20809" y="16953"/>
                  </a:cubicBezTo>
                  <a:cubicBezTo>
                    <a:pt x="21061" y="16382"/>
                    <a:pt x="21600" y="15811"/>
                    <a:pt x="21600" y="15421"/>
                  </a:cubicBezTo>
                  <a:cubicBezTo>
                    <a:pt x="21348" y="14642"/>
                    <a:pt x="20809" y="14642"/>
                    <a:pt x="20270" y="14279"/>
                  </a:cubicBezTo>
                  <a:cubicBezTo>
                    <a:pt x="19192" y="13682"/>
                    <a:pt x="18940" y="12332"/>
                    <a:pt x="18940" y="11371"/>
                  </a:cubicBezTo>
                  <a:cubicBezTo>
                    <a:pt x="18689" y="11371"/>
                    <a:pt x="18689" y="11371"/>
                    <a:pt x="18689" y="11371"/>
                  </a:cubicBezTo>
                  <a:cubicBezTo>
                    <a:pt x="18689" y="11189"/>
                    <a:pt x="18401" y="10982"/>
                    <a:pt x="18401" y="10800"/>
                  </a:cubicBezTo>
                  <a:cubicBezTo>
                    <a:pt x="18689" y="10800"/>
                    <a:pt x="18940" y="10800"/>
                    <a:pt x="19192" y="10800"/>
                  </a:cubicBezTo>
                  <a:cubicBezTo>
                    <a:pt x="19192" y="10021"/>
                    <a:pt x="20019" y="9450"/>
                    <a:pt x="20270" y="9061"/>
                  </a:cubicBezTo>
                  <a:cubicBezTo>
                    <a:pt x="20809" y="8489"/>
                    <a:pt x="21061" y="7711"/>
                    <a:pt x="21061" y="7139"/>
                  </a:cubicBezTo>
                  <a:cubicBezTo>
                    <a:pt x="19731" y="7139"/>
                    <a:pt x="20522" y="6179"/>
                    <a:pt x="20809" y="5971"/>
                  </a:cubicBezTo>
                  <a:cubicBezTo>
                    <a:pt x="21348" y="5400"/>
                    <a:pt x="21348" y="5011"/>
                    <a:pt x="21348" y="4439"/>
                  </a:cubicBezTo>
                  <a:cubicBezTo>
                    <a:pt x="19480" y="4439"/>
                    <a:pt x="20270" y="3842"/>
                    <a:pt x="20270" y="3089"/>
                  </a:cubicBezTo>
                  <a:cubicBezTo>
                    <a:pt x="20270" y="2311"/>
                    <a:pt x="20019" y="1532"/>
                    <a:pt x="19192" y="1168"/>
                  </a:cubicBezTo>
                  <a:cubicBezTo>
                    <a:pt x="18689" y="1168"/>
                    <a:pt x="17862" y="961"/>
                    <a:pt x="17611" y="961"/>
                  </a:cubicBezTo>
                  <a:cubicBezTo>
                    <a:pt x="17072" y="779"/>
                    <a:pt x="16820" y="1168"/>
                    <a:pt x="16281" y="961"/>
                  </a:cubicBezTo>
                  <a:cubicBezTo>
                    <a:pt x="15454" y="779"/>
                    <a:pt x="16281" y="571"/>
                    <a:pt x="15742" y="208"/>
                  </a:cubicBezTo>
                  <a:cubicBezTo>
                    <a:pt x="15454" y="0"/>
                    <a:pt x="14664" y="0"/>
                    <a:pt x="14412" y="0"/>
                  </a:cubicBezTo>
                  <a:cubicBezTo>
                    <a:pt x="14412" y="208"/>
                    <a:pt x="14412" y="571"/>
                    <a:pt x="14412" y="779"/>
                  </a:cubicBezTo>
                  <a:cubicBezTo>
                    <a:pt x="14124" y="779"/>
                    <a:pt x="13585" y="779"/>
                    <a:pt x="13334" y="779"/>
                  </a:cubicBezTo>
                  <a:cubicBezTo>
                    <a:pt x="13334" y="1168"/>
                    <a:pt x="13334" y="1532"/>
                    <a:pt x="13334" y="1739"/>
                  </a:cubicBezTo>
                  <a:cubicBezTo>
                    <a:pt x="12543" y="1921"/>
                    <a:pt x="12256" y="1350"/>
                    <a:pt x="11716" y="1168"/>
                  </a:cubicBezTo>
                  <a:cubicBezTo>
                    <a:pt x="11465" y="1532"/>
                    <a:pt x="11213" y="1921"/>
                    <a:pt x="10926" y="2129"/>
                  </a:cubicBezTo>
                  <a:cubicBezTo>
                    <a:pt x="10674" y="2311"/>
                    <a:pt x="10387" y="2882"/>
                    <a:pt x="10387" y="2882"/>
                  </a:cubicBezTo>
                  <a:cubicBezTo>
                    <a:pt x="9596" y="3271"/>
                    <a:pt x="10135" y="2311"/>
                    <a:pt x="9596" y="2129"/>
                  </a:cubicBezTo>
                  <a:cubicBezTo>
                    <a:pt x="7727" y="1921"/>
                    <a:pt x="8805" y="2882"/>
                    <a:pt x="7476" y="3089"/>
                  </a:cubicBezTo>
                  <a:cubicBezTo>
                    <a:pt x="6936" y="3271"/>
                    <a:pt x="5068" y="2518"/>
                    <a:pt x="5319" y="3271"/>
                  </a:cubicBezTo>
                  <a:cubicBezTo>
                    <a:pt x="4780" y="3271"/>
                    <a:pt x="3989" y="3271"/>
                    <a:pt x="3450" y="3271"/>
                  </a:cubicBezTo>
                  <a:cubicBezTo>
                    <a:pt x="3450" y="4050"/>
                    <a:pt x="4528" y="4439"/>
                    <a:pt x="4780" y="5011"/>
                  </a:cubicBezTo>
                  <a:cubicBezTo>
                    <a:pt x="4780" y="5400"/>
                    <a:pt x="4528" y="6568"/>
                    <a:pt x="4241" y="7139"/>
                  </a:cubicBezTo>
                  <a:cubicBezTo>
                    <a:pt x="3989" y="7321"/>
                    <a:pt x="3738" y="7711"/>
                    <a:pt x="3450" y="8100"/>
                  </a:cubicBezTo>
                  <a:cubicBezTo>
                    <a:pt x="3199" y="8489"/>
                    <a:pt x="3199" y="8489"/>
                    <a:pt x="2911" y="8879"/>
                  </a:cubicBezTo>
                  <a:cubicBezTo>
                    <a:pt x="2660" y="9242"/>
                    <a:pt x="2660" y="9450"/>
                    <a:pt x="2372" y="9839"/>
                  </a:cubicBezTo>
                  <a:cubicBezTo>
                    <a:pt x="2120" y="10592"/>
                    <a:pt x="791" y="10592"/>
                    <a:pt x="791" y="11371"/>
                  </a:cubicBezTo>
                  <a:cubicBezTo>
                    <a:pt x="791" y="12150"/>
                    <a:pt x="1330" y="12721"/>
                    <a:pt x="1330" y="13500"/>
                  </a:cubicBezTo>
                  <a:cubicBezTo>
                    <a:pt x="1042" y="13889"/>
                    <a:pt x="539" y="14279"/>
                    <a:pt x="791" y="14850"/>
                  </a:cubicBezTo>
                  <a:cubicBezTo>
                    <a:pt x="1042" y="15992"/>
                    <a:pt x="1581" y="16589"/>
                    <a:pt x="0" y="17161"/>
                  </a:cubicBezTo>
                  <a:lnTo>
                    <a:pt x="539" y="17342"/>
                  </a:lnTo>
                  <a:cubicBezTo>
                    <a:pt x="791" y="17732"/>
                    <a:pt x="539" y="18511"/>
                    <a:pt x="539" y="19289"/>
                  </a:cubicBezTo>
                  <a:cubicBezTo>
                    <a:pt x="539" y="19289"/>
                    <a:pt x="791" y="19471"/>
                    <a:pt x="1042" y="19861"/>
                  </a:cubicBezTo>
                  <a:cubicBezTo>
                    <a:pt x="791" y="19653"/>
                    <a:pt x="1869" y="20250"/>
                    <a:pt x="1869" y="20250"/>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0" name="Shape 2721"/>
            <p:cNvSpPr/>
            <p:nvPr/>
          </p:nvSpPr>
          <p:spPr>
            <a:xfrm>
              <a:off x="3507127" y="5957710"/>
              <a:ext cx="13512" cy="22697"/>
            </a:xfrm>
            <a:custGeom>
              <a:avLst/>
              <a:gdLst/>
              <a:ahLst/>
              <a:cxnLst>
                <a:cxn ang="0">
                  <a:pos x="wd2" y="hd2"/>
                </a:cxn>
                <a:cxn ang="5400000">
                  <a:pos x="wd2" y="hd2"/>
                </a:cxn>
                <a:cxn ang="10800000">
                  <a:pos x="wd2" y="hd2"/>
                </a:cxn>
                <a:cxn ang="16200000">
                  <a:pos x="wd2" y="hd2"/>
                </a:cxn>
              </a:cxnLst>
              <a:rect l="0" t="0" r="r" b="b"/>
              <a:pathLst>
                <a:path w="11084" h="15291" extrusionOk="0">
                  <a:moveTo>
                    <a:pt x="8521" y="0"/>
                  </a:moveTo>
                  <a:cubicBezTo>
                    <a:pt x="5592" y="4378"/>
                    <a:pt x="-10516" y="21600"/>
                    <a:pt x="11084" y="12843"/>
                  </a:cubicBezTo>
                  <a:cubicBezTo>
                    <a:pt x="8521" y="10800"/>
                    <a:pt x="11084" y="4378"/>
                    <a:pt x="11084" y="0"/>
                  </a:cubicBezTo>
                  <a:lnTo>
                    <a:pt x="8521" y="0"/>
                  </a:ln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1" name="Shape 2722"/>
            <p:cNvSpPr/>
            <p:nvPr/>
          </p:nvSpPr>
          <p:spPr>
            <a:xfrm>
              <a:off x="2147842" y="7586033"/>
              <a:ext cx="1348786" cy="1746625"/>
            </a:xfrm>
            <a:custGeom>
              <a:avLst/>
              <a:gdLst/>
              <a:ahLst/>
              <a:cxnLst>
                <a:cxn ang="0">
                  <a:pos x="wd2" y="hd2"/>
                </a:cxn>
                <a:cxn ang="5400000">
                  <a:pos x="wd2" y="hd2"/>
                </a:cxn>
                <a:cxn ang="10800000">
                  <a:pos x="wd2" y="hd2"/>
                </a:cxn>
                <a:cxn ang="16200000">
                  <a:pos x="wd2" y="hd2"/>
                </a:cxn>
              </a:cxnLst>
              <a:rect l="0" t="0" r="r" b="b"/>
              <a:pathLst>
                <a:path w="21583" h="21554" extrusionOk="0">
                  <a:moveTo>
                    <a:pt x="20107" y="256"/>
                  </a:moveTo>
                  <a:cubicBezTo>
                    <a:pt x="20107" y="213"/>
                    <a:pt x="20052" y="138"/>
                    <a:pt x="20052" y="96"/>
                  </a:cubicBezTo>
                  <a:cubicBezTo>
                    <a:pt x="20052" y="58"/>
                    <a:pt x="20003" y="58"/>
                    <a:pt x="19954" y="58"/>
                  </a:cubicBezTo>
                  <a:cubicBezTo>
                    <a:pt x="19954" y="15"/>
                    <a:pt x="19850" y="-22"/>
                    <a:pt x="19746" y="15"/>
                  </a:cubicBezTo>
                  <a:cubicBezTo>
                    <a:pt x="19691" y="138"/>
                    <a:pt x="19691" y="256"/>
                    <a:pt x="19691" y="374"/>
                  </a:cubicBezTo>
                  <a:cubicBezTo>
                    <a:pt x="19281" y="336"/>
                    <a:pt x="19385" y="694"/>
                    <a:pt x="19073" y="812"/>
                  </a:cubicBezTo>
                  <a:cubicBezTo>
                    <a:pt x="19024" y="930"/>
                    <a:pt x="19225" y="972"/>
                    <a:pt x="19177" y="1090"/>
                  </a:cubicBezTo>
                  <a:cubicBezTo>
                    <a:pt x="18767" y="1128"/>
                    <a:pt x="18455" y="1010"/>
                    <a:pt x="18455" y="1406"/>
                  </a:cubicBezTo>
                  <a:cubicBezTo>
                    <a:pt x="18302" y="1406"/>
                    <a:pt x="18149" y="1448"/>
                    <a:pt x="18045" y="1406"/>
                  </a:cubicBezTo>
                  <a:cubicBezTo>
                    <a:pt x="18094" y="1170"/>
                    <a:pt x="17629" y="812"/>
                    <a:pt x="17580" y="1208"/>
                  </a:cubicBezTo>
                  <a:cubicBezTo>
                    <a:pt x="17524" y="1208"/>
                    <a:pt x="17476" y="1250"/>
                    <a:pt x="17372" y="1250"/>
                  </a:cubicBezTo>
                  <a:cubicBezTo>
                    <a:pt x="17372" y="972"/>
                    <a:pt x="17323" y="892"/>
                    <a:pt x="16962" y="849"/>
                  </a:cubicBezTo>
                  <a:cubicBezTo>
                    <a:pt x="16650" y="849"/>
                    <a:pt x="16240" y="930"/>
                    <a:pt x="16705" y="1053"/>
                  </a:cubicBezTo>
                  <a:cubicBezTo>
                    <a:pt x="16448" y="1170"/>
                    <a:pt x="16705" y="1406"/>
                    <a:pt x="16448" y="1486"/>
                  </a:cubicBezTo>
                  <a:cubicBezTo>
                    <a:pt x="16240" y="1528"/>
                    <a:pt x="16184" y="1566"/>
                    <a:pt x="16087" y="1764"/>
                  </a:cubicBezTo>
                  <a:cubicBezTo>
                    <a:pt x="15927" y="2004"/>
                    <a:pt x="15671" y="1406"/>
                    <a:pt x="15622" y="1924"/>
                  </a:cubicBezTo>
                  <a:cubicBezTo>
                    <a:pt x="15518" y="1881"/>
                    <a:pt x="15462" y="1924"/>
                    <a:pt x="15414" y="1924"/>
                  </a:cubicBezTo>
                  <a:cubicBezTo>
                    <a:pt x="15414" y="2122"/>
                    <a:pt x="15101" y="2122"/>
                    <a:pt x="14900" y="2122"/>
                  </a:cubicBezTo>
                  <a:cubicBezTo>
                    <a:pt x="14643" y="2085"/>
                    <a:pt x="14587" y="1844"/>
                    <a:pt x="14331" y="1764"/>
                  </a:cubicBezTo>
                  <a:cubicBezTo>
                    <a:pt x="13761" y="1684"/>
                    <a:pt x="13039" y="1801"/>
                    <a:pt x="12525" y="1962"/>
                  </a:cubicBezTo>
                  <a:cubicBezTo>
                    <a:pt x="12525" y="2042"/>
                    <a:pt x="12477" y="2165"/>
                    <a:pt x="12525" y="2240"/>
                  </a:cubicBezTo>
                  <a:cubicBezTo>
                    <a:pt x="12525" y="2240"/>
                    <a:pt x="12525" y="2240"/>
                    <a:pt x="12581" y="2240"/>
                  </a:cubicBezTo>
                  <a:cubicBezTo>
                    <a:pt x="12581" y="2400"/>
                    <a:pt x="12581" y="2598"/>
                    <a:pt x="12525" y="2758"/>
                  </a:cubicBezTo>
                  <a:cubicBezTo>
                    <a:pt x="12268" y="2715"/>
                    <a:pt x="12116" y="3116"/>
                    <a:pt x="11956" y="3234"/>
                  </a:cubicBezTo>
                  <a:cubicBezTo>
                    <a:pt x="11699" y="3394"/>
                    <a:pt x="11442" y="3672"/>
                    <a:pt x="11081" y="3512"/>
                  </a:cubicBezTo>
                  <a:cubicBezTo>
                    <a:pt x="10928" y="3475"/>
                    <a:pt x="10616" y="3352"/>
                    <a:pt x="10567" y="3234"/>
                  </a:cubicBezTo>
                  <a:cubicBezTo>
                    <a:pt x="10519" y="3191"/>
                    <a:pt x="10567" y="3074"/>
                    <a:pt x="10519" y="3036"/>
                  </a:cubicBezTo>
                  <a:cubicBezTo>
                    <a:pt x="10463" y="3191"/>
                    <a:pt x="10415" y="3352"/>
                    <a:pt x="10415" y="3394"/>
                  </a:cubicBezTo>
                  <a:cubicBezTo>
                    <a:pt x="10415" y="3352"/>
                    <a:pt x="10463" y="3191"/>
                    <a:pt x="10519" y="3036"/>
                  </a:cubicBezTo>
                  <a:cubicBezTo>
                    <a:pt x="10463" y="3036"/>
                    <a:pt x="10463" y="2993"/>
                    <a:pt x="10463" y="2993"/>
                  </a:cubicBezTo>
                  <a:cubicBezTo>
                    <a:pt x="10311" y="2956"/>
                    <a:pt x="10151" y="2956"/>
                    <a:pt x="10054" y="2913"/>
                  </a:cubicBezTo>
                  <a:cubicBezTo>
                    <a:pt x="9894" y="2838"/>
                    <a:pt x="9845" y="2715"/>
                    <a:pt x="9693" y="2641"/>
                  </a:cubicBezTo>
                  <a:cubicBezTo>
                    <a:pt x="9380" y="2560"/>
                    <a:pt x="9380" y="3036"/>
                    <a:pt x="9075" y="2715"/>
                  </a:cubicBezTo>
                  <a:cubicBezTo>
                    <a:pt x="8970" y="2598"/>
                    <a:pt x="8346" y="2480"/>
                    <a:pt x="8297" y="2641"/>
                  </a:cubicBezTo>
                  <a:cubicBezTo>
                    <a:pt x="8248" y="2838"/>
                    <a:pt x="8248" y="3036"/>
                    <a:pt x="8144" y="3191"/>
                  </a:cubicBezTo>
                  <a:cubicBezTo>
                    <a:pt x="7992" y="3432"/>
                    <a:pt x="7422" y="3352"/>
                    <a:pt x="7165" y="3352"/>
                  </a:cubicBezTo>
                  <a:cubicBezTo>
                    <a:pt x="7165" y="3549"/>
                    <a:pt x="7214" y="3828"/>
                    <a:pt x="7110" y="3988"/>
                  </a:cubicBezTo>
                  <a:cubicBezTo>
                    <a:pt x="7165" y="3988"/>
                    <a:pt x="7214" y="4025"/>
                    <a:pt x="7269" y="3988"/>
                  </a:cubicBezTo>
                  <a:cubicBezTo>
                    <a:pt x="7269" y="4228"/>
                    <a:pt x="7318" y="4464"/>
                    <a:pt x="7165" y="4624"/>
                  </a:cubicBezTo>
                  <a:cubicBezTo>
                    <a:pt x="7013" y="4742"/>
                    <a:pt x="6645" y="4902"/>
                    <a:pt x="6492" y="5020"/>
                  </a:cubicBezTo>
                  <a:cubicBezTo>
                    <a:pt x="6749" y="5260"/>
                    <a:pt x="7728" y="5020"/>
                    <a:pt x="7887" y="5341"/>
                  </a:cubicBezTo>
                  <a:cubicBezTo>
                    <a:pt x="7936" y="5496"/>
                    <a:pt x="7887" y="5656"/>
                    <a:pt x="7832" y="5811"/>
                  </a:cubicBezTo>
                  <a:cubicBezTo>
                    <a:pt x="7832" y="5891"/>
                    <a:pt x="7728" y="5891"/>
                    <a:pt x="7679" y="5934"/>
                  </a:cubicBezTo>
                  <a:cubicBezTo>
                    <a:pt x="7526" y="6014"/>
                    <a:pt x="7526" y="6132"/>
                    <a:pt x="7526" y="6249"/>
                  </a:cubicBezTo>
                  <a:cubicBezTo>
                    <a:pt x="7214" y="6249"/>
                    <a:pt x="6804" y="6169"/>
                    <a:pt x="6547" y="6372"/>
                  </a:cubicBezTo>
                  <a:cubicBezTo>
                    <a:pt x="6339" y="6528"/>
                    <a:pt x="6339" y="6768"/>
                    <a:pt x="6284" y="6966"/>
                  </a:cubicBezTo>
                  <a:cubicBezTo>
                    <a:pt x="6082" y="6966"/>
                    <a:pt x="5721" y="6806"/>
                    <a:pt x="5513" y="6806"/>
                  </a:cubicBezTo>
                  <a:cubicBezTo>
                    <a:pt x="5207" y="6725"/>
                    <a:pt x="4943" y="6688"/>
                    <a:pt x="4638" y="6768"/>
                  </a:cubicBezTo>
                  <a:cubicBezTo>
                    <a:pt x="4638" y="6806"/>
                    <a:pt x="4638" y="6886"/>
                    <a:pt x="4582" y="6928"/>
                  </a:cubicBezTo>
                  <a:cubicBezTo>
                    <a:pt x="4430" y="6966"/>
                    <a:pt x="4381" y="6806"/>
                    <a:pt x="4326" y="6725"/>
                  </a:cubicBezTo>
                  <a:cubicBezTo>
                    <a:pt x="4173" y="6650"/>
                    <a:pt x="4020" y="6688"/>
                    <a:pt x="3867" y="6688"/>
                  </a:cubicBezTo>
                  <a:cubicBezTo>
                    <a:pt x="3555" y="6725"/>
                    <a:pt x="3298" y="6886"/>
                    <a:pt x="3242" y="7126"/>
                  </a:cubicBezTo>
                  <a:cubicBezTo>
                    <a:pt x="3145" y="7404"/>
                    <a:pt x="3145" y="7479"/>
                    <a:pt x="2680" y="7442"/>
                  </a:cubicBezTo>
                  <a:cubicBezTo>
                    <a:pt x="2520" y="7404"/>
                    <a:pt x="2319" y="7404"/>
                    <a:pt x="2111" y="7404"/>
                  </a:cubicBezTo>
                  <a:cubicBezTo>
                    <a:pt x="2007" y="7442"/>
                    <a:pt x="1854" y="7522"/>
                    <a:pt x="1701" y="7479"/>
                  </a:cubicBezTo>
                  <a:cubicBezTo>
                    <a:pt x="1750" y="7479"/>
                    <a:pt x="1701" y="7164"/>
                    <a:pt x="1646" y="7126"/>
                  </a:cubicBezTo>
                  <a:cubicBezTo>
                    <a:pt x="1493" y="7046"/>
                    <a:pt x="1236" y="7084"/>
                    <a:pt x="1076" y="7126"/>
                  </a:cubicBezTo>
                  <a:cubicBezTo>
                    <a:pt x="1076" y="7281"/>
                    <a:pt x="1132" y="7522"/>
                    <a:pt x="1132" y="7522"/>
                  </a:cubicBezTo>
                  <a:cubicBezTo>
                    <a:pt x="1132" y="7522"/>
                    <a:pt x="1076" y="7281"/>
                    <a:pt x="1076" y="7126"/>
                  </a:cubicBezTo>
                  <a:cubicBezTo>
                    <a:pt x="1076" y="7126"/>
                    <a:pt x="1076" y="7126"/>
                    <a:pt x="1028" y="7126"/>
                  </a:cubicBezTo>
                  <a:cubicBezTo>
                    <a:pt x="1028" y="7404"/>
                    <a:pt x="618" y="7244"/>
                    <a:pt x="618" y="7522"/>
                  </a:cubicBezTo>
                  <a:cubicBezTo>
                    <a:pt x="361" y="7559"/>
                    <a:pt x="257" y="7404"/>
                    <a:pt x="49" y="7362"/>
                  </a:cubicBezTo>
                  <a:cubicBezTo>
                    <a:pt x="0" y="7559"/>
                    <a:pt x="0" y="7800"/>
                    <a:pt x="0" y="7998"/>
                  </a:cubicBezTo>
                  <a:cubicBezTo>
                    <a:pt x="201" y="7998"/>
                    <a:pt x="361" y="7960"/>
                    <a:pt x="514" y="8078"/>
                  </a:cubicBezTo>
                  <a:cubicBezTo>
                    <a:pt x="667" y="8158"/>
                    <a:pt x="819" y="8115"/>
                    <a:pt x="923" y="8196"/>
                  </a:cubicBezTo>
                  <a:cubicBezTo>
                    <a:pt x="1076" y="8238"/>
                    <a:pt x="1076" y="8356"/>
                    <a:pt x="1236" y="8393"/>
                  </a:cubicBezTo>
                  <a:cubicBezTo>
                    <a:pt x="1340" y="8436"/>
                    <a:pt x="1541" y="8436"/>
                    <a:pt x="1541" y="8554"/>
                  </a:cubicBezTo>
                  <a:cubicBezTo>
                    <a:pt x="1389" y="8591"/>
                    <a:pt x="1028" y="8992"/>
                    <a:pt x="1028" y="9110"/>
                  </a:cubicBezTo>
                  <a:cubicBezTo>
                    <a:pt x="979" y="9110"/>
                    <a:pt x="979" y="9110"/>
                    <a:pt x="923" y="9110"/>
                  </a:cubicBezTo>
                  <a:cubicBezTo>
                    <a:pt x="1340" y="9110"/>
                    <a:pt x="1854" y="8992"/>
                    <a:pt x="2215" y="9147"/>
                  </a:cubicBezTo>
                  <a:cubicBezTo>
                    <a:pt x="2520" y="9270"/>
                    <a:pt x="2423" y="9586"/>
                    <a:pt x="2423" y="9826"/>
                  </a:cubicBezTo>
                  <a:cubicBezTo>
                    <a:pt x="2319" y="9826"/>
                    <a:pt x="2263" y="9826"/>
                    <a:pt x="2159" y="9826"/>
                  </a:cubicBezTo>
                  <a:cubicBezTo>
                    <a:pt x="2062" y="9944"/>
                    <a:pt x="2159" y="10142"/>
                    <a:pt x="2111" y="10259"/>
                  </a:cubicBezTo>
                  <a:cubicBezTo>
                    <a:pt x="2263" y="10259"/>
                    <a:pt x="2881" y="10500"/>
                    <a:pt x="2986" y="10618"/>
                  </a:cubicBezTo>
                  <a:cubicBezTo>
                    <a:pt x="3194" y="10815"/>
                    <a:pt x="3145" y="11093"/>
                    <a:pt x="3090" y="11291"/>
                  </a:cubicBezTo>
                  <a:cubicBezTo>
                    <a:pt x="2881" y="11414"/>
                    <a:pt x="2937" y="11692"/>
                    <a:pt x="2881" y="11890"/>
                  </a:cubicBezTo>
                  <a:cubicBezTo>
                    <a:pt x="2833" y="12088"/>
                    <a:pt x="2777" y="12286"/>
                    <a:pt x="2833" y="12484"/>
                  </a:cubicBezTo>
                  <a:cubicBezTo>
                    <a:pt x="2881" y="12644"/>
                    <a:pt x="2881" y="12842"/>
                    <a:pt x="3041" y="12922"/>
                  </a:cubicBezTo>
                  <a:cubicBezTo>
                    <a:pt x="3194" y="13002"/>
                    <a:pt x="3451" y="13002"/>
                    <a:pt x="3451" y="13200"/>
                  </a:cubicBezTo>
                  <a:cubicBezTo>
                    <a:pt x="3506" y="13200"/>
                    <a:pt x="3555" y="13200"/>
                    <a:pt x="3603" y="13157"/>
                  </a:cubicBezTo>
                  <a:cubicBezTo>
                    <a:pt x="3603" y="12879"/>
                    <a:pt x="3965" y="12959"/>
                    <a:pt x="4124" y="12762"/>
                  </a:cubicBezTo>
                  <a:cubicBezTo>
                    <a:pt x="4277" y="12644"/>
                    <a:pt x="4638" y="12601"/>
                    <a:pt x="4846" y="12681"/>
                  </a:cubicBezTo>
                  <a:cubicBezTo>
                    <a:pt x="5103" y="12804"/>
                    <a:pt x="5152" y="13596"/>
                    <a:pt x="4687" y="13558"/>
                  </a:cubicBezTo>
                  <a:cubicBezTo>
                    <a:pt x="4687" y="13676"/>
                    <a:pt x="4791" y="13713"/>
                    <a:pt x="4742" y="13836"/>
                  </a:cubicBezTo>
                  <a:cubicBezTo>
                    <a:pt x="5513" y="13916"/>
                    <a:pt x="4638" y="14392"/>
                    <a:pt x="4742" y="14670"/>
                  </a:cubicBezTo>
                  <a:cubicBezTo>
                    <a:pt x="4742" y="14670"/>
                    <a:pt x="4742" y="14670"/>
                    <a:pt x="4791" y="14670"/>
                  </a:cubicBezTo>
                  <a:cubicBezTo>
                    <a:pt x="4791" y="14745"/>
                    <a:pt x="4791" y="14825"/>
                    <a:pt x="4791" y="14906"/>
                  </a:cubicBezTo>
                  <a:cubicBezTo>
                    <a:pt x="4430" y="14986"/>
                    <a:pt x="4687" y="15579"/>
                    <a:pt x="4381" y="15579"/>
                  </a:cubicBezTo>
                  <a:cubicBezTo>
                    <a:pt x="4638" y="15622"/>
                    <a:pt x="4742" y="15857"/>
                    <a:pt x="4999" y="15820"/>
                  </a:cubicBezTo>
                  <a:cubicBezTo>
                    <a:pt x="5103" y="15740"/>
                    <a:pt x="5152" y="15622"/>
                    <a:pt x="5360" y="15659"/>
                  </a:cubicBezTo>
                  <a:cubicBezTo>
                    <a:pt x="5311" y="15900"/>
                    <a:pt x="5721" y="16018"/>
                    <a:pt x="5409" y="16178"/>
                  </a:cubicBezTo>
                  <a:cubicBezTo>
                    <a:pt x="5256" y="16258"/>
                    <a:pt x="5152" y="16654"/>
                    <a:pt x="5152" y="16814"/>
                  </a:cubicBezTo>
                  <a:cubicBezTo>
                    <a:pt x="4742" y="16734"/>
                    <a:pt x="4791" y="17445"/>
                    <a:pt x="4638" y="17648"/>
                  </a:cubicBezTo>
                  <a:cubicBezTo>
                    <a:pt x="4534" y="17803"/>
                    <a:pt x="4221" y="17803"/>
                    <a:pt x="4277" y="17964"/>
                  </a:cubicBezTo>
                  <a:cubicBezTo>
                    <a:pt x="4326" y="18124"/>
                    <a:pt x="4534" y="18402"/>
                    <a:pt x="4687" y="18402"/>
                  </a:cubicBezTo>
                  <a:cubicBezTo>
                    <a:pt x="4742" y="18557"/>
                    <a:pt x="4742" y="18718"/>
                    <a:pt x="4687" y="18835"/>
                  </a:cubicBezTo>
                  <a:cubicBezTo>
                    <a:pt x="4485" y="18835"/>
                    <a:pt x="4277" y="19033"/>
                    <a:pt x="4277" y="19156"/>
                  </a:cubicBezTo>
                  <a:cubicBezTo>
                    <a:pt x="4221" y="19354"/>
                    <a:pt x="4485" y="19471"/>
                    <a:pt x="4485" y="19669"/>
                  </a:cubicBezTo>
                  <a:cubicBezTo>
                    <a:pt x="4534" y="19669"/>
                    <a:pt x="4534" y="19669"/>
                    <a:pt x="4534" y="19669"/>
                  </a:cubicBezTo>
                  <a:cubicBezTo>
                    <a:pt x="4638" y="19910"/>
                    <a:pt x="4742" y="20225"/>
                    <a:pt x="4277" y="20065"/>
                  </a:cubicBezTo>
                  <a:cubicBezTo>
                    <a:pt x="4277" y="20145"/>
                    <a:pt x="4277" y="20225"/>
                    <a:pt x="4277" y="20306"/>
                  </a:cubicBezTo>
                  <a:cubicBezTo>
                    <a:pt x="4221" y="20306"/>
                    <a:pt x="4221" y="20343"/>
                    <a:pt x="4173" y="20306"/>
                  </a:cubicBezTo>
                  <a:cubicBezTo>
                    <a:pt x="4173" y="20466"/>
                    <a:pt x="4173" y="20584"/>
                    <a:pt x="4124" y="20701"/>
                  </a:cubicBezTo>
                  <a:cubicBezTo>
                    <a:pt x="4124" y="20744"/>
                    <a:pt x="4069" y="20744"/>
                    <a:pt x="4020" y="20744"/>
                  </a:cubicBezTo>
                  <a:cubicBezTo>
                    <a:pt x="4020" y="20744"/>
                    <a:pt x="3965" y="20781"/>
                    <a:pt x="3916" y="20781"/>
                  </a:cubicBezTo>
                  <a:cubicBezTo>
                    <a:pt x="3965" y="20862"/>
                    <a:pt x="4020" y="20942"/>
                    <a:pt x="4124" y="21022"/>
                  </a:cubicBezTo>
                  <a:cubicBezTo>
                    <a:pt x="4277" y="21102"/>
                    <a:pt x="4582" y="21177"/>
                    <a:pt x="4791" y="21257"/>
                  </a:cubicBezTo>
                  <a:cubicBezTo>
                    <a:pt x="5103" y="21337"/>
                    <a:pt x="5409" y="21455"/>
                    <a:pt x="5721" y="21535"/>
                  </a:cubicBezTo>
                  <a:cubicBezTo>
                    <a:pt x="5874" y="21535"/>
                    <a:pt x="6027" y="21535"/>
                    <a:pt x="6186" y="21535"/>
                  </a:cubicBezTo>
                  <a:cubicBezTo>
                    <a:pt x="6235" y="21535"/>
                    <a:pt x="6284" y="21578"/>
                    <a:pt x="6339" y="21535"/>
                  </a:cubicBezTo>
                  <a:cubicBezTo>
                    <a:pt x="6339" y="21535"/>
                    <a:pt x="6388" y="21455"/>
                    <a:pt x="6443" y="21455"/>
                  </a:cubicBezTo>
                  <a:cubicBezTo>
                    <a:pt x="6492" y="21418"/>
                    <a:pt x="6492" y="21300"/>
                    <a:pt x="6645" y="21257"/>
                  </a:cubicBezTo>
                  <a:cubicBezTo>
                    <a:pt x="6700" y="21220"/>
                    <a:pt x="6853" y="21257"/>
                    <a:pt x="6957" y="21257"/>
                  </a:cubicBezTo>
                  <a:cubicBezTo>
                    <a:pt x="7110" y="21257"/>
                    <a:pt x="7269" y="21220"/>
                    <a:pt x="7422" y="21177"/>
                  </a:cubicBezTo>
                  <a:cubicBezTo>
                    <a:pt x="7471" y="21140"/>
                    <a:pt x="7575" y="21102"/>
                    <a:pt x="7630" y="21059"/>
                  </a:cubicBezTo>
                  <a:cubicBezTo>
                    <a:pt x="7679" y="20942"/>
                    <a:pt x="7728" y="20862"/>
                    <a:pt x="7832" y="20781"/>
                  </a:cubicBezTo>
                  <a:cubicBezTo>
                    <a:pt x="7936" y="20744"/>
                    <a:pt x="8089" y="20744"/>
                    <a:pt x="8144" y="20701"/>
                  </a:cubicBezTo>
                  <a:cubicBezTo>
                    <a:pt x="8193" y="20701"/>
                    <a:pt x="8297" y="20701"/>
                    <a:pt x="8346" y="20701"/>
                  </a:cubicBezTo>
                  <a:cubicBezTo>
                    <a:pt x="8401" y="20701"/>
                    <a:pt x="8450" y="20626"/>
                    <a:pt x="8554" y="20626"/>
                  </a:cubicBezTo>
                  <a:cubicBezTo>
                    <a:pt x="8714" y="20546"/>
                    <a:pt x="8818" y="20546"/>
                    <a:pt x="8970" y="20423"/>
                  </a:cubicBezTo>
                  <a:cubicBezTo>
                    <a:pt x="9075" y="20343"/>
                    <a:pt x="9172" y="20225"/>
                    <a:pt x="9227" y="20108"/>
                  </a:cubicBezTo>
                  <a:cubicBezTo>
                    <a:pt x="9276" y="20028"/>
                    <a:pt x="9276" y="19947"/>
                    <a:pt x="9332" y="19910"/>
                  </a:cubicBezTo>
                  <a:cubicBezTo>
                    <a:pt x="9429" y="19830"/>
                    <a:pt x="9429" y="19830"/>
                    <a:pt x="9484" y="19749"/>
                  </a:cubicBezTo>
                  <a:cubicBezTo>
                    <a:pt x="9484" y="19712"/>
                    <a:pt x="9484" y="19552"/>
                    <a:pt x="9484" y="19514"/>
                  </a:cubicBezTo>
                  <a:cubicBezTo>
                    <a:pt x="9429" y="19471"/>
                    <a:pt x="9227" y="19471"/>
                    <a:pt x="9227" y="19514"/>
                  </a:cubicBezTo>
                  <a:cubicBezTo>
                    <a:pt x="9123" y="19514"/>
                    <a:pt x="8970" y="19514"/>
                    <a:pt x="8866" y="19514"/>
                  </a:cubicBezTo>
                  <a:cubicBezTo>
                    <a:pt x="8915" y="19354"/>
                    <a:pt x="9332" y="19434"/>
                    <a:pt x="9429" y="19434"/>
                  </a:cubicBezTo>
                  <a:cubicBezTo>
                    <a:pt x="9484" y="19316"/>
                    <a:pt x="9484" y="19236"/>
                    <a:pt x="9588" y="19156"/>
                  </a:cubicBezTo>
                  <a:cubicBezTo>
                    <a:pt x="9637" y="19113"/>
                    <a:pt x="9741" y="19033"/>
                    <a:pt x="9741" y="18958"/>
                  </a:cubicBezTo>
                  <a:cubicBezTo>
                    <a:pt x="9790" y="18755"/>
                    <a:pt x="9741" y="18557"/>
                    <a:pt x="9741" y="18359"/>
                  </a:cubicBezTo>
                  <a:cubicBezTo>
                    <a:pt x="9790" y="18279"/>
                    <a:pt x="9790" y="18081"/>
                    <a:pt x="9894" y="18001"/>
                  </a:cubicBezTo>
                  <a:cubicBezTo>
                    <a:pt x="9949" y="17964"/>
                    <a:pt x="9998" y="18001"/>
                    <a:pt x="10054" y="17964"/>
                  </a:cubicBezTo>
                  <a:cubicBezTo>
                    <a:pt x="10151" y="17964"/>
                    <a:pt x="10151" y="17926"/>
                    <a:pt x="10255" y="17884"/>
                  </a:cubicBezTo>
                  <a:cubicBezTo>
                    <a:pt x="10359" y="17803"/>
                    <a:pt x="10519" y="17846"/>
                    <a:pt x="10616" y="17766"/>
                  </a:cubicBezTo>
                  <a:cubicBezTo>
                    <a:pt x="10720" y="17686"/>
                    <a:pt x="10776" y="17568"/>
                    <a:pt x="10880" y="17525"/>
                  </a:cubicBezTo>
                  <a:cubicBezTo>
                    <a:pt x="10977" y="17445"/>
                    <a:pt x="11185" y="17445"/>
                    <a:pt x="11338" y="17445"/>
                  </a:cubicBezTo>
                  <a:cubicBezTo>
                    <a:pt x="11651" y="17408"/>
                    <a:pt x="12012" y="17365"/>
                    <a:pt x="12317" y="17290"/>
                  </a:cubicBezTo>
                  <a:cubicBezTo>
                    <a:pt x="12421" y="17247"/>
                    <a:pt x="12477" y="17247"/>
                    <a:pt x="12581" y="17247"/>
                  </a:cubicBezTo>
                  <a:cubicBezTo>
                    <a:pt x="12581" y="17247"/>
                    <a:pt x="12630" y="17210"/>
                    <a:pt x="12630" y="17167"/>
                  </a:cubicBezTo>
                  <a:cubicBezTo>
                    <a:pt x="12678" y="17130"/>
                    <a:pt x="12838" y="17130"/>
                    <a:pt x="12942" y="17130"/>
                  </a:cubicBezTo>
                  <a:cubicBezTo>
                    <a:pt x="12991" y="17049"/>
                    <a:pt x="12991" y="17049"/>
                    <a:pt x="13095" y="17012"/>
                  </a:cubicBezTo>
                  <a:cubicBezTo>
                    <a:pt x="13143" y="17012"/>
                    <a:pt x="13247" y="17012"/>
                    <a:pt x="13296" y="17012"/>
                  </a:cubicBezTo>
                  <a:cubicBezTo>
                    <a:pt x="13560" y="16932"/>
                    <a:pt x="13817" y="16889"/>
                    <a:pt x="14122" y="16932"/>
                  </a:cubicBezTo>
                  <a:cubicBezTo>
                    <a:pt x="14282" y="16932"/>
                    <a:pt x="14435" y="16969"/>
                    <a:pt x="14643" y="16969"/>
                  </a:cubicBezTo>
                  <a:cubicBezTo>
                    <a:pt x="14740" y="16969"/>
                    <a:pt x="14796" y="16932"/>
                    <a:pt x="14900" y="16889"/>
                  </a:cubicBezTo>
                  <a:cubicBezTo>
                    <a:pt x="14844" y="16889"/>
                    <a:pt x="14740" y="16852"/>
                    <a:pt x="14692" y="16852"/>
                  </a:cubicBezTo>
                  <a:cubicBezTo>
                    <a:pt x="14692" y="16814"/>
                    <a:pt x="14643" y="16771"/>
                    <a:pt x="14587" y="16734"/>
                  </a:cubicBezTo>
                  <a:cubicBezTo>
                    <a:pt x="14539" y="16734"/>
                    <a:pt x="14483" y="16734"/>
                    <a:pt x="14435" y="16691"/>
                  </a:cubicBezTo>
                  <a:cubicBezTo>
                    <a:pt x="14282" y="16616"/>
                    <a:pt x="14178" y="16574"/>
                    <a:pt x="14018" y="16536"/>
                  </a:cubicBezTo>
                  <a:cubicBezTo>
                    <a:pt x="13504" y="16338"/>
                    <a:pt x="13817" y="15740"/>
                    <a:pt x="14018" y="15462"/>
                  </a:cubicBezTo>
                  <a:cubicBezTo>
                    <a:pt x="14122" y="15264"/>
                    <a:pt x="14386" y="15184"/>
                    <a:pt x="14483" y="15028"/>
                  </a:cubicBezTo>
                  <a:cubicBezTo>
                    <a:pt x="14539" y="14868"/>
                    <a:pt x="14643" y="14745"/>
                    <a:pt x="14844" y="14670"/>
                  </a:cubicBezTo>
                  <a:cubicBezTo>
                    <a:pt x="14844" y="14430"/>
                    <a:pt x="15157" y="14312"/>
                    <a:pt x="15358" y="14152"/>
                  </a:cubicBezTo>
                  <a:cubicBezTo>
                    <a:pt x="15414" y="14071"/>
                    <a:pt x="15462" y="14034"/>
                    <a:pt x="15518" y="13991"/>
                  </a:cubicBezTo>
                  <a:cubicBezTo>
                    <a:pt x="15566" y="13954"/>
                    <a:pt x="15622" y="13954"/>
                    <a:pt x="15671" y="13916"/>
                  </a:cubicBezTo>
                  <a:cubicBezTo>
                    <a:pt x="15879" y="13793"/>
                    <a:pt x="15671" y="13793"/>
                    <a:pt x="15566" y="13756"/>
                  </a:cubicBezTo>
                  <a:cubicBezTo>
                    <a:pt x="15566" y="13676"/>
                    <a:pt x="15566" y="13280"/>
                    <a:pt x="15719" y="13318"/>
                  </a:cubicBezTo>
                  <a:cubicBezTo>
                    <a:pt x="15719" y="13237"/>
                    <a:pt x="15719" y="13157"/>
                    <a:pt x="15775" y="13120"/>
                  </a:cubicBezTo>
                  <a:cubicBezTo>
                    <a:pt x="15823" y="13040"/>
                    <a:pt x="16032" y="12879"/>
                    <a:pt x="16136" y="12842"/>
                  </a:cubicBezTo>
                  <a:cubicBezTo>
                    <a:pt x="16240" y="12804"/>
                    <a:pt x="16393" y="12804"/>
                    <a:pt x="16497" y="12804"/>
                  </a:cubicBezTo>
                  <a:cubicBezTo>
                    <a:pt x="16601" y="12804"/>
                    <a:pt x="16705" y="12804"/>
                    <a:pt x="16754" y="12804"/>
                  </a:cubicBezTo>
                  <a:cubicBezTo>
                    <a:pt x="16802" y="12842"/>
                    <a:pt x="16858" y="12842"/>
                    <a:pt x="16906" y="12842"/>
                  </a:cubicBezTo>
                  <a:cubicBezTo>
                    <a:pt x="17066" y="12804"/>
                    <a:pt x="17163" y="12922"/>
                    <a:pt x="17323" y="12879"/>
                  </a:cubicBezTo>
                  <a:cubicBezTo>
                    <a:pt x="17268" y="12804"/>
                    <a:pt x="17268" y="12724"/>
                    <a:pt x="17219" y="12681"/>
                  </a:cubicBezTo>
                  <a:cubicBezTo>
                    <a:pt x="17268" y="12644"/>
                    <a:pt x="17323" y="12644"/>
                    <a:pt x="17420" y="12644"/>
                  </a:cubicBezTo>
                  <a:cubicBezTo>
                    <a:pt x="17629" y="12644"/>
                    <a:pt x="17837" y="12681"/>
                    <a:pt x="18045" y="12681"/>
                  </a:cubicBezTo>
                  <a:cubicBezTo>
                    <a:pt x="18094" y="12681"/>
                    <a:pt x="18198" y="12681"/>
                    <a:pt x="18246" y="12681"/>
                  </a:cubicBezTo>
                  <a:cubicBezTo>
                    <a:pt x="18302" y="12724"/>
                    <a:pt x="18351" y="12762"/>
                    <a:pt x="18455" y="12762"/>
                  </a:cubicBezTo>
                  <a:cubicBezTo>
                    <a:pt x="18510" y="12762"/>
                    <a:pt x="18608" y="12724"/>
                    <a:pt x="18663" y="12762"/>
                  </a:cubicBezTo>
                  <a:cubicBezTo>
                    <a:pt x="18767" y="12804"/>
                    <a:pt x="18559" y="12922"/>
                    <a:pt x="18510" y="12959"/>
                  </a:cubicBezTo>
                  <a:cubicBezTo>
                    <a:pt x="18559" y="12959"/>
                    <a:pt x="18608" y="12959"/>
                    <a:pt x="18663" y="12959"/>
                  </a:cubicBezTo>
                  <a:cubicBezTo>
                    <a:pt x="18864" y="12601"/>
                    <a:pt x="18864" y="12601"/>
                    <a:pt x="18864" y="12601"/>
                  </a:cubicBezTo>
                  <a:cubicBezTo>
                    <a:pt x="18864" y="12366"/>
                    <a:pt x="18864" y="12125"/>
                    <a:pt x="18864" y="11890"/>
                  </a:cubicBezTo>
                  <a:cubicBezTo>
                    <a:pt x="18816" y="11414"/>
                    <a:pt x="18767" y="10938"/>
                    <a:pt x="18767" y="10457"/>
                  </a:cubicBezTo>
                  <a:cubicBezTo>
                    <a:pt x="18767" y="10062"/>
                    <a:pt x="18767" y="9666"/>
                    <a:pt x="18767" y="9228"/>
                  </a:cubicBezTo>
                  <a:cubicBezTo>
                    <a:pt x="18767" y="9030"/>
                    <a:pt x="18767" y="8789"/>
                    <a:pt x="18712" y="8591"/>
                  </a:cubicBezTo>
                  <a:cubicBezTo>
                    <a:pt x="18712" y="8554"/>
                    <a:pt x="18663" y="8554"/>
                    <a:pt x="18663" y="8516"/>
                  </a:cubicBezTo>
                  <a:cubicBezTo>
                    <a:pt x="18663" y="8436"/>
                    <a:pt x="18663" y="8356"/>
                    <a:pt x="18663" y="8313"/>
                  </a:cubicBezTo>
                  <a:cubicBezTo>
                    <a:pt x="18663" y="8238"/>
                    <a:pt x="18608" y="8238"/>
                    <a:pt x="18559" y="8196"/>
                  </a:cubicBezTo>
                  <a:cubicBezTo>
                    <a:pt x="18406" y="7998"/>
                    <a:pt x="18510" y="7602"/>
                    <a:pt x="18559" y="7404"/>
                  </a:cubicBezTo>
                  <a:cubicBezTo>
                    <a:pt x="18608" y="7362"/>
                    <a:pt x="18608" y="7281"/>
                    <a:pt x="18608" y="7244"/>
                  </a:cubicBezTo>
                  <a:cubicBezTo>
                    <a:pt x="18559" y="7244"/>
                    <a:pt x="18510" y="7201"/>
                    <a:pt x="18455" y="7244"/>
                  </a:cubicBezTo>
                  <a:cubicBezTo>
                    <a:pt x="18406" y="7244"/>
                    <a:pt x="18351" y="7244"/>
                    <a:pt x="18351" y="7244"/>
                  </a:cubicBezTo>
                  <a:cubicBezTo>
                    <a:pt x="18302" y="7244"/>
                    <a:pt x="18246" y="7244"/>
                    <a:pt x="18246" y="7244"/>
                  </a:cubicBezTo>
                  <a:lnTo>
                    <a:pt x="18198" y="7164"/>
                  </a:lnTo>
                  <a:cubicBezTo>
                    <a:pt x="18198" y="7126"/>
                    <a:pt x="18149" y="7084"/>
                    <a:pt x="18094" y="7084"/>
                  </a:cubicBezTo>
                  <a:cubicBezTo>
                    <a:pt x="18094" y="7164"/>
                    <a:pt x="17885" y="7164"/>
                    <a:pt x="17885" y="7084"/>
                  </a:cubicBezTo>
                  <a:cubicBezTo>
                    <a:pt x="17788" y="7084"/>
                    <a:pt x="17733" y="7046"/>
                    <a:pt x="17629" y="7003"/>
                  </a:cubicBezTo>
                  <a:cubicBezTo>
                    <a:pt x="17788" y="6848"/>
                    <a:pt x="17372" y="6725"/>
                    <a:pt x="17219" y="6725"/>
                  </a:cubicBezTo>
                  <a:cubicBezTo>
                    <a:pt x="17268" y="6608"/>
                    <a:pt x="17580" y="6650"/>
                    <a:pt x="17580" y="6650"/>
                  </a:cubicBezTo>
                  <a:cubicBezTo>
                    <a:pt x="17629" y="6528"/>
                    <a:pt x="17524" y="6453"/>
                    <a:pt x="17684" y="6410"/>
                  </a:cubicBezTo>
                  <a:cubicBezTo>
                    <a:pt x="17684" y="6372"/>
                    <a:pt x="17684" y="6372"/>
                    <a:pt x="17684" y="6330"/>
                  </a:cubicBezTo>
                  <a:cubicBezTo>
                    <a:pt x="17524" y="6330"/>
                    <a:pt x="17476" y="6249"/>
                    <a:pt x="17524" y="6169"/>
                  </a:cubicBezTo>
                  <a:cubicBezTo>
                    <a:pt x="17629" y="6169"/>
                    <a:pt x="17788" y="6094"/>
                    <a:pt x="17837" y="6169"/>
                  </a:cubicBezTo>
                  <a:cubicBezTo>
                    <a:pt x="17885" y="6212"/>
                    <a:pt x="17837" y="6372"/>
                    <a:pt x="17990" y="6292"/>
                  </a:cubicBezTo>
                  <a:cubicBezTo>
                    <a:pt x="18094" y="6249"/>
                    <a:pt x="18045" y="6094"/>
                    <a:pt x="18149" y="6132"/>
                  </a:cubicBezTo>
                  <a:cubicBezTo>
                    <a:pt x="18302" y="6169"/>
                    <a:pt x="18246" y="6292"/>
                    <a:pt x="18149" y="6330"/>
                  </a:cubicBezTo>
                  <a:cubicBezTo>
                    <a:pt x="18149" y="6330"/>
                    <a:pt x="18198" y="6410"/>
                    <a:pt x="18246" y="6410"/>
                  </a:cubicBezTo>
                  <a:cubicBezTo>
                    <a:pt x="18198" y="6410"/>
                    <a:pt x="18149" y="6453"/>
                    <a:pt x="18149" y="6490"/>
                  </a:cubicBezTo>
                  <a:cubicBezTo>
                    <a:pt x="18198" y="6528"/>
                    <a:pt x="18302" y="6490"/>
                    <a:pt x="18351" y="6490"/>
                  </a:cubicBezTo>
                  <a:cubicBezTo>
                    <a:pt x="18455" y="6453"/>
                    <a:pt x="18608" y="6410"/>
                    <a:pt x="18767" y="6453"/>
                  </a:cubicBezTo>
                  <a:cubicBezTo>
                    <a:pt x="18816" y="6372"/>
                    <a:pt x="18864" y="6249"/>
                    <a:pt x="18920" y="6169"/>
                  </a:cubicBezTo>
                  <a:cubicBezTo>
                    <a:pt x="18969" y="6094"/>
                    <a:pt x="18969" y="5971"/>
                    <a:pt x="18969" y="5891"/>
                  </a:cubicBezTo>
                  <a:cubicBezTo>
                    <a:pt x="19024" y="5854"/>
                    <a:pt x="19073" y="5736"/>
                    <a:pt x="19024" y="5693"/>
                  </a:cubicBezTo>
                  <a:cubicBezTo>
                    <a:pt x="19024" y="5613"/>
                    <a:pt x="18767" y="5736"/>
                    <a:pt x="18767" y="5613"/>
                  </a:cubicBezTo>
                  <a:cubicBezTo>
                    <a:pt x="18767" y="5538"/>
                    <a:pt x="18920" y="5458"/>
                    <a:pt x="19024" y="5458"/>
                  </a:cubicBezTo>
                  <a:cubicBezTo>
                    <a:pt x="19073" y="5496"/>
                    <a:pt x="19177" y="5613"/>
                    <a:pt x="19128" y="5613"/>
                  </a:cubicBezTo>
                  <a:cubicBezTo>
                    <a:pt x="19225" y="5613"/>
                    <a:pt x="19225" y="5576"/>
                    <a:pt x="19281" y="5538"/>
                  </a:cubicBezTo>
                  <a:cubicBezTo>
                    <a:pt x="19281" y="5496"/>
                    <a:pt x="19281" y="5496"/>
                    <a:pt x="19281" y="5458"/>
                  </a:cubicBezTo>
                  <a:cubicBezTo>
                    <a:pt x="19281" y="5415"/>
                    <a:pt x="19330" y="5415"/>
                    <a:pt x="19330" y="5378"/>
                  </a:cubicBezTo>
                  <a:cubicBezTo>
                    <a:pt x="19330" y="5298"/>
                    <a:pt x="19330" y="5260"/>
                    <a:pt x="19385" y="5218"/>
                  </a:cubicBezTo>
                  <a:cubicBezTo>
                    <a:pt x="19434" y="5180"/>
                    <a:pt x="19489" y="5137"/>
                    <a:pt x="19538" y="5100"/>
                  </a:cubicBezTo>
                  <a:cubicBezTo>
                    <a:pt x="19691" y="4982"/>
                    <a:pt x="19899" y="4902"/>
                    <a:pt x="20052" y="4785"/>
                  </a:cubicBezTo>
                  <a:cubicBezTo>
                    <a:pt x="20156" y="4704"/>
                    <a:pt x="20156" y="4662"/>
                    <a:pt x="20156" y="4581"/>
                  </a:cubicBezTo>
                  <a:cubicBezTo>
                    <a:pt x="20211" y="4501"/>
                    <a:pt x="20309" y="4464"/>
                    <a:pt x="20364" y="4426"/>
                  </a:cubicBezTo>
                  <a:cubicBezTo>
                    <a:pt x="20413" y="4346"/>
                    <a:pt x="20413" y="4266"/>
                    <a:pt x="20413" y="4186"/>
                  </a:cubicBezTo>
                  <a:cubicBezTo>
                    <a:pt x="20364" y="4106"/>
                    <a:pt x="20309" y="4106"/>
                    <a:pt x="20211" y="4068"/>
                  </a:cubicBezTo>
                  <a:cubicBezTo>
                    <a:pt x="20156" y="4068"/>
                    <a:pt x="20107" y="3988"/>
                    <a:pt x="20003" y="3988"/>
                  </a:cubicBezTo>
                  <a:cubicBezTo>
                    <a:pt x="20107" y="3988"/>
                    <a:pt x="20156" y="3988"/>
                    <a:pt x="20211" y="3988"/>
                  </a:cubicBezTo>
                  <a:cubicBezTo>
                    <a:pt x="20260" y="4025"/>
                    <a:pt x="20309" y="4068"/>
                    <a:pt x="20364" y="4068"/>
                  </a:cubicBezTo>
                  <a:cubicBezTo>
                    <a:pt x="20621" y="4106"/>
                    <a:pt x="20878" y="3512"/>
                    <a:pt x="20927" y="3352"/>
                  </a:cubicBezTo>
                  <a:cubicBezTo>
                    <a:pt x="21031" y="3154"/>
                    <a:pt x="21135" y="3074"/>
                    <a:pt x="21135" y="2876"/>
                  </a:cubicBezTo>
                  <a:cubicBezTo>
                    <a:pt x="21190" y="2715"/>
                    <a:pt x="21135" y="2560"/>
                    <a:pt x="21190" y="2400"/>
                  </a:cubicBezTo>
                  <a:cubicBezTo>
                    <a:pt x="21190" y="2042"/>
                    <a:pt x="21551" y="1844"/>
                    <a:pt x="21551" y="1528"/>
                  </a:cubicBezTo>
                  <a:cubicBezTo>
                    <a:pt x="21600" y="1250"/>
                    <a:pt x="21600" y="972"/>
                    <a:pt x="21496" y="694"/>
                  </a:cubicBezTo>
                  <a:cubicBezTo>
                    <a:pt x="21447" y="534"/>
                    <a:pt x="21288" y="416"/>
                    <a:pt x="21190" y="293"/>
                  </a:cubicBezTo>
                  <a:cubicBezTo>
                    <a:pt x="20878" y="213"/>
                    <a:pt x="20621" y="138"/>
                    <a:pt x="20413" y="96"/>
                  </a:cubicBezTo>
                  <a:cubicBezTo>
                    <a:pt x="20364" y="213"/>
                    <a:pt x="20260" y="293"/>
                    <a:pt x="20107" y="256"/>
                  </a:cubicBezTo>
                  <a:close/>
                  <a:moveTo>
                    <a:pt x="18094" y="10302"/>
                  </a:moveTo>
                  <a:cubicBezTo>
                    <a:pt x="18246" y="10259"/>
                    <a:pt x="18406" y="10259"/>
                    <a:pt x="18510" y="10302"/>
                  </a:cubicBezTo>
                  <a:cubicBezTo>
                    <a:pt x="18559" y="10340"/>
                    <a:pt x="18608" y="10420"/>
                    <a:pt x="18663" y="10500"/>
                  </a:cubicBezTo>
                  <a:cubicBezTo>
                    <a:pt x="18712" y="10618"/>
                    <a:pt x="18712" y="10815"/>
                    <a:pt x="18663" y="10976"/>
                  </a:cubicBezTo>
                  <a:cubicBezTo>
                    <a:pt x="18510" y="11056"/>
                    <a:pt x="18559" y="11013"/>
                    <a:pt x="18406" y="10938"/>
                  </a:cubicBezTo>
                  <a:cubicBezTo>
                    <a:pt x="18351" y="10896"/>
                    <a:pt x="18302" y="10896"/>
                    <a:pt x="18246" y="10858"/>
                  </a:cubicBezTo>
                  <a:cubicBezTo>
                    <a:pt x="18198" y="10815"/>
                    <a:pt x="18246" y="10778"/>
                    <a:pt x="18149" y="10778"/>
                  </a:cubicBezTo>
                  <a:cubicBezTo>
                    <a:pt x="17990" y="10741"/>
                    <a:pt x="17837" y="10580"/>
                    <a:pt x="17837" y="10500"/>
                  </a:cubicBezTo>
                  <a:cubicBezTo>
                    <a:pt x="18045" y="10500"/>
                    <a:pt x="17941" y="10340"/>
                    <a:pt x="18094" y="10302"/>
                  </a:cubicBezTo>
                  <a:close/>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2" name="Shape 2723"/>
            <p:cNvSpPr/>
            <p:nvPr/>
          </p:nvSpPr>
          <p:spPr>
            <a:xfrm>
              <a:off x="4484020" y="3878829"/>
              <a:ext cx="1331951" cy="1038355"/>
            </a:xfrm>
            <a:custGeom>
              <a:avLst/>
              <a:gdLst/>
              <a:ahLst/>
              <a:cxnLst>
                <a:cxn ang="0">
                  <a:pos x="wd2" y="hd2"/>
                </a:cxn>
                <a:cxn ang="5400000">
                  <a:pos x="wd2" y="hd2"/>
                </a:cxn>
                <a:cxn ang="10800000">
                  <a:pos x="wd2" y="hd2"/>
                </a:cxn>
                <a:cxn ang="16200000">
                  <a:pos x="wd2" y="hd2"/>
                </a:cxn>
              </a:cxnLst>
              <a:rect l="0" t="0" r="r" b="b"/>
              <a:pathLst>
                <a:path w="21466" h="21501" extrusionOk="0">
                  <a:moveTo>
                    <a:pt x="19398" y="19"/>
                  </a:moveTo>
                  <a:cubicBezTo>
                    <a:pt x="19342" y="19"/>
                    <a:pt x="19342" y="414"/>
                    <a:pt x="19342" y="414"/>
                  </a:cubicBezTo>
                  <a:cubicBezTo>
                    <a:pt x="19140" y="414"/>
                    <a:pt x="19244" y="683"/>
                    <a:pt x="19188" y="818"/>
                  </a:cubicBezTo>
                  <a:cubicBezTo>
                    <a:pt x="18930" y="818"/>
                    <a:pt x="18671" y="818"/>
                    <a:pt x="18412" y="818"/>
                  </a:cubicBezTo>
                  <a:cubicBezTo>
                    <a:pt x="18307" y="1150"/>
                    <a:pt x="18251" y="1815"/>
                    <a:pt x="17944" y="1887"/>
                  </a:cubicBezTo>
                  <a:cubicBezTo>
                    <a:pt x="17321" y="1950"/>
                    <a:pt x="17734" y="2749"/>
                    <a:pt x="17580" y="3216"/>
                  </a:cubicBezTo>
                  <a:cubicBezTo>
                    <a:pt x="17531" y="3486"/>
                    <a:pt x="17266" y="3414"/>
                    <a:pt x="17266" y="3746"/>
                  </a:cubicBezTo>
                  <a:cubicBezTo>
                    <a:pt x="17266" y="4016"/>
                    <a:pt x="17266" y="4483"/>
                    <a:pt x="17161" y="4752"/>
                  </a:cubicBezTo>
                  <a:cubicBezTo>
                    <a:pt x="17112" y="4887"/>
                    <a:pt x="16902" y="4752"/>
                    <a:pt x="16797" y="4815"/>
                  </a:cubicBezTo>
                  <a:cubicBezTo>
                    <a:pt x="16594" y="4950"/>
                    <a:pt x="16748" y="5147"/>
                    <a:pt x="16699" y="5354"/>
                  </a:cubicBezTo>
                  <a:cubicBezTo>
                    <a:pt x="16384" y="5551"/>
                    <a:pt x="16280" y="4950"/>
                    <a:pt x="16021" y="4950"/>
                  </a:cubicBezTo>
                  <a:cubicBezTo>
                    <a:pt x="16021" y="5282"/>
                    <a:pt x="15657" y="5551"/>
                    <a:pt x="15447" y="5488"/>
                  </a:cubicBezTo>
                  <a:cubicBezTo>
                    <a:pt x="15447" y="5282"/>
                    <a:pt x="15350" y="4887"/>
                    <a:pt x="15140" y="5084"/>
                  </a:cubicBezTo>
                  <a:cubicBezTo>
                    <a:pt x="15035" y="5147"/>
                    <a:pt x="15084" y="5282"/>
                    <a:pt x="15035" y="5417"/>
                  </a:cubicBezTo>
                  <a:cubicBezTo>
                    <a:pt x="14930" y="5488"/>
                    <a:pt x="14825" y="5488"/>
                    <a:pt x="14776" y="5614"/>
                  </a:cubicBezTo>
                  <a:cubicBezTo>
                    <a:pt x="14671" y="5947"/>
                    <a:pt x="14776" y="6683"/>
                    <a:pt x="14308" y="6557"/>
                  </a:cubicBezTo>
                  <a:cubicBezTo>
                    <a:pt x="14308" y="6216"/>
                    <a:pt x="14000" y="6485"/>
                    <a:pt x="13895" y="6351"/>
                  </a:cubicBezTo>
                  <a:cubicBezTo>
                    <a:pt x="13790" y="6153"/>
                    <a:pt x="13895" y="5821"/>
                    <a:pt x="13839" y="5614"/>
                  </a:cubicBezTo>
                  <a:cubicBezTo>
                    <a:pt x="13839" y="4887"/>
                    <a:pt x="13476" y="5488"/>
                    <a:pt x="13112" y="5354"/>
                  </a:cubicBezTo>
                  <a:cubicBezTo>
                    <a:pt x="13112" y="5084"/>
                    <a:pt x="13266" y="4680"/>
                    <a:pt x="13063" y="4420"/>
                  </a:cubicBezTo>
                  <a:cubicBezTo>
                    <a:pt x="12958" y="4285"/>
                    <a:pt x="12804" y="4222"/>
                    <a:pt x="12748" y="4016"/>
                  </a:cubicBezTo>
                  <a:cubicBezTo>
                    <a:pt x="12748" y="3953"/>
                    <a:pt x="12748" y="3953"/>
                    <a:pt x="12699" y="3881"/>
                  </a:cubicBezTo>
                  <a:cubicBezTo>
                    <a:pt x="12490" y="3953"/>
                    <a:pt x="11762" y="4348"/>
                    <a:pt x="11762" y="3818"/>
                  </a:cubicBezTo>
                  <a:cubicBezTo>
                    <a:pt x="11609" y="3746"/>
                    <a:pt x="11350" y="3683"/>
                    <a:pt x="11245" y="3746"/>
                  </a:cubicBezTo>
                  <a:cubicBezTo>
                    <a:pt x="11035" y="3881"/>
                    <a:pt x="11189" y="4150"/>
                    <a:pt x="11140" y="4348"/>
                  </a:cubicBezTo>
                  <a:cubicBezTo>
                    <a:pt x="11091" y="4483"/>
                    <a:pt x="10930" y="4483"/>
                    <a:pt x="10930" y="4680"/>
                  </a:cubicBezTo>
                  <a:cubicBezTo>
                    <a:pt x="10930" y="4815"/>
                    <a:pt x="10930" y="4887"/>
                    <a:pt x="10881" y="4950"/>
                  </a:cubicBezTo>
                  <a:cubicBezTo>
                    <a:pt x="10881" y="5147"/>
                    <a:pt x="10776" y="5147"/>
                    <a:pt x="10672" y="5219"/>
                  </a:cubicBezTo>
                  <a:cubicBezTo>
                    <a:pt x="10518" y="5219"/>
                    <a:pt x="10469" y="5219"/>
                    <a:pt x="10413" y="5354"/>
                  </a:cubicBezTo>
                  <a:cubicBezTo>
                    <a:pt x="10413" y="5488"/>
                    <a:pt x="10364" y="5686"/>
                    <a:pt x="10259" y="5749"/>
                  </a:cubicBezTo>
                  <a:cubicBezTo>
                    <a:pt x="9839" y="5821"/>
                    <a:pt x="9476" y="5686"/>
                    <a:pt x="9112" y="5947"/>
                  </a:cubicBezTo>
                  <a:cubicBezTo>
                    <a:pt x="9112" y="6423"/>
                    <a:pt x="8651" y="6288"/>
                    <a:pt x="8441" y="6351"/>
                  </a:cubicBezTo>
                  <a:cubicBezTo>
                    <a:pt x="8287" y="6423"/>
                    <a:pt x="8287" y="6683"/>
                    <a:pt x="8126" y="6755"/>
                  </a:cubicBezTo>
                  <a:cubicBezTo>
                    <a:pt x="8028" y="6755"/>
                    <a:pt x="7868" y="6683"/>
                    <a:pt x="7763" y="6620"/>
                  </a:cubicBezTo>
                  <a:cubicBezTo>
                    <a:pt x="7455" y="6423"/>
                    <a:pt x="7455" y="5686"/>
                    <a:pt x="7091" y="5749"/>
                  </a:cubicBezTo>
                  <a:cubicBezTo>
                    <a:pt x="6777" y="5821"/>
                    <a:pt x="6833" y="6081"/>
                    <a:pt x="6728" y="6288"/>
                  </a:cubicBezTo>
                  <a:cubicBezTo>
                    <a:pt x="6623" y="6557"/>
                    <a:pt x="6364" y="6485"/>
                    <a:pt x="6154" y="6485"/>
                  </a:cubicBezTo>
                  <a:cubicBezTo>
                    <a:pt x="6154" y="6683"/>
                    <a:pt x="6154" y="6890"/>
                    <a:pt x="6105" y="7087"/>
                  </a:cubicBezTo>
                  <a:cubicBezTo>
                    <a:pt x="5742" y="7087"/>
                    <a:pt x="5064" y="7015"/>
                    <a:pt x="5015" y="6423"/>
                  </a:cubicBezTo>
                  <a:cubicBezTo>
                    <a:pt x="5015" y="6081"/>
                    <a:pt x="5064" y="5417"/>
                    <a:pt x="4651" y="5551"/>
                  </a:cubicBezTo>
                  <a:cubicBezTo>
                    <a:pt x="4441" y="5614"/>
                    <a:pt x="4029" y="6153"/>
                    <a:pt x="3868" y="5749"/>
                  </a:cubicBezTo>
                  <a:cubicBezTo>
                    <a:pt x="3714" y="5354"/>
                    <a:pt x="3609" y="4950"/>
                    <a:pt x="3245" y="5021"/>
                  </a:cubicBezTo>
                  <a:cubicBezTo>
                    <a:pt x="3197" y="5686"/>
                    <a:pt x="2882" y="5551"/>
                    <a:pt x="2413" y="5551"/>
                  </a:cubicBezTo>
                  <a:cubicBezTo>
                    <a:pt x="1952" y="5488"/>
                    <a:pt x="1225" y="5614"/>
                    <a:pt x="805" y="5219"/>
                  </a:cubicBezTo>
                  <a:cubicBezTo>
                    <a:pt x="700" y="5219"/>
                    <a:pt x="546" y="5147"/>
                    <a:pt x="337" y="5084"/>
                  </a:cubicBezTo>
                  <a:cubicBezTo>
                    <a:pt x="337" y="5219"/>
                    <a:pt x="337" y="5354"/>
                    <a:pt x="337" y="5488"/>
                  </a:cubicBezTo>
                  <a:cubicBezTo>
                    <a:pt x="393" y="5614"/>
                    <a:pt x="546" y="5686"/>
                    <a:pt x="441" y="5884"/>
                  </a:cubicBezTo>
                  <a:cubicBezTo>
                    <a:pt x="288" y="6153"/>
                    <a:pt x="183" y="6351"/>
                    <a:pt x="337" y="6620"/>
                  </a:cubicBezTo>
                  <a:cubicBezTo>
                    <a:pt x="497" y="6952"/>
                    <a:pt x="232" y="6952"/>
                    <a:pt x="78" y="7150"/>
                  </a:cubicBezTo>
                  <a:cubicBezTo>
                    <a:pt x="-76" y="7357"/>
                    <a:pt x="29" y="7482"/>
                    <a:pt x="134" y="7617"/>
                  </a:cubicBezTo>
                  <a:cubicBezTo>
                    <a:pt x="497" y="7617"/>
                    <a:pt x="861" y="7752"/>
                    <a:pt x="861" y="8156"/>
                  </a:cubicBezTo>
                  <a:cubicBezTo>
                    <a:pt x="910" y="8821"/>
                    <a:pt x="1064" y="8955"/>
                    <a:pt x="1427" y="9288"/>
                  </a:cubicBezTo>
                  <a:cubicBezTo>
                    <a:pt x="1637" y="9422"/>
                    <a:pt x="1742" y="9557"/>
                    <a:pt x="1791" y="9817"/>
                  </a:cubicBezTo>
                  <a:cubicBezTo>
                    <a:pt x="1847" y="10087"/>
                    <a:pt x="1896" y="10419"/>
                    <a:pt x="2155" y="10356"/>
                  </a:cubicBezTo>
                  <a:cubicBezTo>
                    <a:pt x="2155" y="10554"/>
                    <a:pt x="2155" y="10886"/>
                    <a:pt x="2315" y="10949"/>
                  </a:cubicBezTo>
                  <a:cubicBezTo>
                    <a:pt x="2518" y="11084"/>
                    <a:pt x="2833" y="10886"/>
                    <a:pt x="2938" y="11021"/>
                  </a:cubicBezTo>
                  <a:cubicBezTo>
                    <a:pt x="3406" y="11488"/>
                    <a:pt x="2938" y="12422"/>
                    <a:pt x="3043" y="13087"/>
                  </a:cubicBezTo>
                  <a:cubicBezTo>
                    <a:pt x="3406" y="12952"/>
                    <a:pt x="3301" y="13958"/>
                    <a:pt x="3350" y="14290"/>
                  </a:cubicBezTo>
                  <a:cubicBezTo>
                    <a:pt x="3560" y="14290"/>
                    <a:pt x="3665" y="14622"/>
                    <a:pt x="3763" y="14820"/>
                  </a:cubicBezTo>
                  <a:cubicBezTo>
                    <a:pt x="3973" y="15287"/>
                    <a:pt x="4336" y="15152"/>
                    <a:pt x="4651" y="15152"/>
                  </a:cubicBezTo>
                  <a:cubicBezTo>
                    <a:pt x="4595" y="15556"/>
                    <a:pt x="4497" y="15889"/>
                    <a:pt x="4497" y="16221"/>
                  </a:cubicBezTo>
                  <a:cubicBezTo>
                    <a:pt x="4497" y="16679"/>
                    <a:pt x="4078" y="16616"/>
                    <a:pt x="3924" y="16877"/>
                  </a:cubicBezTo>
                  <a:cubicBezTo>
                    <a:pt x="3665" y="17146"/>
                    <a:pt x="3504" y="17478"/>
                    <a:pt x="3406" y="17883"/>
                  </a:cubicBezTo>
                  <a:cubicBezTo>
                    <a:pt x="3504" y="17883"/>
                    <a:pt x="3609" y="17883"/>
                    <a:pt x="3665" y="18017"/>
                  </a:cubicBezTo>
                  <a:cubicBezTo>
                    <a:pt x="3819" y="18152"/>
                    <a:pt x="3819" y="18484"/>
                    <a:pt x="3973" y="18682"/>
                  </a:cubicBezTo>
                  <a:cubicBezTo>
                    <a:pt x="4231" y="19077"/>
                    <a:pt x="5064" y="19212"/>
                    <a:pt x="5483" y="18951"/>
                  </a:cubicBezTo>
                  <a:cubicBezTo>
                    <a:pt x="5637" y="18817"/>
                    <a:pt x="5791" y="18682"/>
                    <a:pt x="6001" y="18619"/>
                  </a:cubicBezTo>
                  <a:cubicBezTo>
                    <a:pt x="6364" y="18547"/>
                    <a:pt x="6672" y="18745"/>
                    <a:pt x="7035" y="18682"/>
                  </a:cubicBezTo>
                  <a:cubicBezTo>
                    <a:pt x="7294" y="18619"/>
                    <a:pt x="7560" y="18547"/>
                    <a:pt x="7819" y="18413"/>
                  </a:cubicBezTo>
                  <a:cubicBezTo>
                    <a:pt x="8028" y="18278"/>
                    <a:pt x="8231" y="18017"/>
                    <a:pt x="8490" y="18080"/>
                  </a:cubicBezTo>
                  <a:cubicBezTo>
                    <a:pt x="8546" y="18745"/>
                    <a:pt x="8546" y="19481"/>
                    <a:pt x="8490" y="20146"/>
                  </a:cubicBezTo>
                  <a:cubicBezTo>
                    <a:pt x="8441" y="20146"/>
                    <a:pt x="8441" y="20146"/>
                    <a:pt x="8392" y="20218"/>
                  </a:cubicBezTo>
                  <a:cubicBezTo>
                    <a:pt x="8392" y="20478"/>
                    <a:pt x="8126" y="20478"/>
                    <a:pt x="8077" y="20685"/>
                  </a:cubicBezTo>
                  <a:cubicBezTo>
                    <a:pt x="8441" y="20748"/>
                    <a:pt x="8805" y="21152"/>
                    <a:pt x="9217" y="21080"/>
                  </a:cubicBezTo>
                  <a:cubicBezTo>
                    <a:pt x="9532" y="21017"/>
                    <a:pt x="9637" y="20550"/>
                    <a:pt x="9895" y="20415"/>
                  </a:cubicBezTo>
                  <a:cubicBezTo>
                    <a:pt x="10203" y="20218"/>
                    <a:pt x="10623" y="20415"/>
                    <a:pt x="10930" y="20550"/>
                  </a:cubicBezTo>
                  <a:cubicBezTo>
                    <a:pt x="11245" y="20748"/>
                    <a:pt x="11609" y="21152"/>
                    <a:pt x="11923" y="20748"/>
                  </a:cubicBezTo>
                  <a:cubicBezTo>
                    <a:pt x="12231" y="20882"/>
                    <a:pt x="12077" y="21152"/>
                    <a:pt x="11923" y="21349"/>
                  </a:cubicBezTo>
                  <a:cubicBezTo>
                    <a:pt x="12126" y="21412"/>
                    <a:pt x="12280" y="21547"/>
                    <a:pt x="12546" y="21484"/>
                  </a:cubicBezTo>
                  <a:cubicBezTo>
                    <a:pt x="12699" y="21215"/>
                    <a:pt x="12546" y="20613"/>
                    <a:pt x="13007" y="20685"/>
                  </a:cubicBezTo>
                  <a:cubicBezTo>
                    <a:pt x="13063" y="20281"/>
                    <a:pt x="12804" y="20011"/>
                    <a:pt x="12853" y="19679"/>
                  </a:cubicBezTo>
                  <a:cubicBezTo>
                    <a:pt x="13322" y="19481"/>
                    <a:pt x="12748" y="18350"/>
                    <a:pt x="12643" y="18080"/>
                  </a:cubicBezTo>
                  <a:cubicBezTo>
                    <a:pt x="12902" y="18017"/>
                    <a:pt x="13476" y="17748"/>
                    <a:pt x="13427" y="18278"/>
                  </a:cubicBezTo>
                  <a:cubicBezTo>
                    <a:pt x="13790" y="18350"/>
                    <a:pt x="14259" y="18152"/>
                    <a:pt x="14517" y="18547"/>
                  </a:cubicBezTo>
                  <a:cubicBezTo>
                    <a:pt x="14671" y="18745"/>
                    <a:pt x="15035" y="19284"/>
                    <a:pt x="14979" y="19544"/>
                  </a:cubicBezTo>
                  <a:cubicBezTo>
                    <a:pt x="15035" y="19544"/>
                    <a:pt x="15140" y="19544"/>
                    <a:pt x="15189" y="19481"/>
                  </a:cubicBezTo>
                  <a:cubicBezTo>
                    <a:pt x="15350" y="18682"/>
                    <a:pt x="16280" y="19418"/>
                    <a:pt x="16175" y="20083"/>
                  </a:cubicBezTo>
                  <a:cubicBezTo>
                    <a:pt x="16280" y="20083"/>
                    <a:pt x="16336" y="20083"/>
                    <a:pt x="16384" y="20083"/>
                  </a:cubicBezTo>
                  <a:cubicBezTo>
                    <a:pt x="16433" y="20083"/>
                    <a:pt x="16489" y="20011"/>
                    <a:pt x="16594" y="20011"/>
                  </a:cubicBezTo>
                  <a:cubicBezTo>
                    <a:pt x="16853" y="19948"/>
                    <a:pt x="16958" y="19679"/>
                    <a:pt x="17161" y="19616"/>
                  </a:cubicBezTo>
                  <a:cubicBezTo>
                    <a:pt x="16958" y="19347"/>
                    <a:pt x="16902" y="19544"/>
                    <a:pt x="16853" y="19149"/>
                  </a:cubicBezTo>
                  <a:cubicBezTo>
                    <a:pt x="16853" y="18817"/>
                    <a:pt x="16643" y="18817"/>
                    <a:pt x="16433" y="18619"/>
                  </a:cubicBezTo>
                  <a:cubicBezTo>
                    <a:pt x="16538" y="18413"/>
                    <a:pt x="16748" y="18484"/>
                    <a:pt x="16643" y="18152"/>
                  </a:cubicBezTo>
                  <a:cubicBezTo>
                    <a:pt x="16538" y="17946"/>
                    <a:pt x="16175" y="17811"/>
                    <a:pt x="16231" y="17550"/>
                  </a:cubicBezTo>
                  <a:cubicBezTo>
                    <a:pt x="16126" y="17478"/>
                    <a:pt x="16021" y="17550"/>
                    <a:pt x="15867" y="17550"/>
                  </a:cubicBezTo>
                  <a:cubicBezTo>
                    <a:pt x="15916" y="17416"/>
                    <a:pt x="15916" y="17281"/>
                    <a:pt x="15916" y="17146"/>
                  </a:cubicBezTo>
                  <a:cubicBezTo>
                    <a:pt x="15713" y="17083"/>
                    <a:pt x="15503" y="16949"/>
                    <a:pt x="15399" y="16751"/>
                  </a:cubicBezTo>
                  <a:cubicBezTo>
                    <a:pt x="15294" y="16679"/>
                    <a:pt x="15140" y="16482"/>
                    <a:pt x="15084" y="16347"/>
                  </a:cubicBezTo>
                  <a:cubicBezTo>
                    <a:pt x="14825" y="15889"/>
                    <a:pt x="15140" y="15485"/>
                    <a:pt x="15447" y="15350"/>
                  </a:cubicBezTo>
                  <a:cubicBezTo>
                    <a:pt x="15503" y="15018"/>
                    <a:pt x="14881" y="15089"/>
                    <a:pt x="14720" y="15089"/>
                  </a:cubicBezTo>
                  <a:cubicBezTo>
                    <a:pt x="14720" y="15089"/>
                    <a:pt x="14720" y="15152"/>
                    <a:pt x="14671" y="15152"/>
                  </a:cubicBezTo>
                  <a:cubicBezTo>
                    <a:pt x="14566" y="15224"/>
                    <a:pt x="14517" y="15089"/>
                    <a:pt x="14566" y="14955"/>
                  </a:cubicBezTo>
                  <a:cubicBezTo>
                    <a:pt x="14259" y="14955"/>
                    <a:pt x="14000" y="15152"/>
                    <a:pt x="13790" y="14757"/>
                  </a:cubicBezTo>
                  <a:cubicBezTo>
                    <a:pt x="13685" y="14488"/>
                    <a:pt x="13580" y="14290"/>
                    <a:pt x="13266" y="14353"/>
                  </a:cubicBezTo>
                  <a:cubicBezTo>
                    <a:pt x="13168" y="13958"/>
                    <a:pt x="12958" y="13958"/>
                    <a:pt x="12643" y="13958"/>
                  </a:cubicBezTo>
                  <a:cubicBezTo>
                    <a:pt x="12490" y="13958"/>
                    <a:pt x="12441" y="13886"/>
                    <a:pt x="12441" y="13751"/>
                  </a:cubicBezTo>
                  <a:cubicBezTo>
                    <a:pt x="12441" y="13554"/>
                    <a:pt x="12182" y="13626"/>
                    <a:pt x="12077" y="13626"/>
                  </a:cubicBezTo>
                  <a:cubicBezTo>
                    <a:pt x="12077" y="13419"/>
                    <a:pt x="12126" y="13024"/>
                    <a:pt x="12231" y="12889"/>
                  </a:cubicBezTo>
                  <a:cubicBezTo>
                    <a:pt x="12546" y="12889"/>
                    <a:pt x="12490" y="12018"/>
                    <a:pt x="12280" y="11820"/>
                  </a:cubicBezTo>
                  <a:cubicBezTo>
                    <a:pt x="12546" y="11820"/>
                    <a:pt x="12804" y="11820"/>
                    <a:pt x="13063" y="11820"/>
                  </a:cubicBezTo>
                  <a:cubicBezTo>
                    <a:pt x="13112" y="11623"/>
                    <a:pt x="12958" y="11488"/>
                    <a:pt x="13007" y="11290"/>
                  </a:cubicBezTo>
                  <a:cubicBezTo>
                    <a:pt x="13217" y="11219"/>
                    <a:pt x="13427" y="11219"/>
                    <a:pt x="13636" y="11290"/>
                  </a:cubicBezTo>
                  <a:cubicBezTo>
                    <a:pt x="13636" y="11820"/>
                    <a:pt x="13790" y="12018"/>
                    <a:pt x="14259" y="12018"/>
                  </a:cubicBezTo>
                  <a:cubicBezTo>
                    <a:pt x="14413" y="12018"/>
                    <a:pt x="14517" y="12018"/>
                    <a:pt x="14566" y="11757"/>
                  </a:cubicBezTo>
                  <a:cubicBezTo>
                    <a:pt x="14622" y="11425"/>
                    <a:pt x="14720" y="11353"/>
                    <a:pt x="14930" y="11156"/>
                  </a:cubicBezTo>
                  <a:cubicBezTo>
                    <a:pt x="15189" y="10949"/>
                    <a:pt x="15399" y="10689"/>
                    <a:pt x="15657" y="10554"/>
                  </a:cubicBezTo>
                  <a:cubicBezTo>
                    <a:pt x="15867" y="10419"/>
                    <a:pt x="16126" y="10419"/>
                    <a:pt x="16384" y="10356"/>
                  </a:cubicBezTo>
                  <a:cubicBezTo>
                    <a:pt x="16699" y="10284"/>
                    <a:pt x="16538" y="9153"/>
                    <a:pt x="17007" y="9683"/>
                  </a:cubicBezTo>
                  <a:cubicBezTo>
                    <a:pt x="17007" y="9485"/>
                    <a:pt x="16958" y="9153"/>
                    <a:pt x="17161" y="9153"/>
                  </a:cubicBezTo>
                  <a:cubicBezTo>
                    <a:pt x="17531" y="9216"/>
                    <a:pt x="17839" y="9557"/>
                    <a:pt x="18251" y="9557"/>
                  </a:cubicBezTo>
                  <a:cubicBezTo>
                    <a:pt x="18251" y="9350"/>
                    <a:pt x="18251" y="9153"/>
                    <a:pt x="18098" y="9090"/>
                  </a:cubicBezTo>
                  <a:cubicBezTo>
                    <a:pt x="18307" y="9090"/>
                    <a:pt x="18461" y="9216"/>
                    <a:pt x="18615" y="9216"/>
                  </a:cubicBezTo>
                  <a:cubicBezTo>
                    <a:pt x="18615" y="9090"/>
                    <a:pt x="18671" y="8955"/>
                    <a:pt x="18671" y="8821"/>
                  </a:cubicBezTo>
                  <a:cubicBezTo>
                    <a:pt x="18720" y="8686"/>
                    <a:pt x="18776" y="8686"/>
                    <a:pt x="18776" y="8488"/>
                  </a:cubicBezTo>
                  <a:cubicBezTo>
                    <a:pt x="18776" y="8353"/>
                    <a:pt x="18461" y="7949"/>
                    <a:pt x="18615" y="7949"/>
                  </a:cubicBezTo>
                  <a:cubicBezTo>
                    <a:pt x="18776" y="7886"/>
                    <a:pt x="19035" y="7949"/>
                    <a:pt x="19140" y="8021"/>
                  </a:cubicBezTo>
                  <a:cubicBezTo>
                    <a:pt x="19342" y="8156"/>
                    <a:pt x="19293" y="8416"/>
                    <a:pt x="19608" y="8416"/>
                  </a:cubicBezTo>
                  <a:cubicBezTo>
                    <a:pt x="19608" y="8282"/>
                    <a:pt x="19608" y="8156"/>
                    <a:pt x="19608" y="8021"/>
                  </a:cubicBezTo>
                  <a:cubicBezTo>
                    <a:pt x="19657" y="8021"/>
                    <a:pt x="19657" y="8021"/>
                    <a:pt x="19657" y="8021"/>
                  </a:cubicBezTo>
                  <a:cubicBezTo>
                    <a:pt x="19706" y="7689"/>
                    <a:pt x="19657" y="7150"/>
                    <a:pt x="20070" y="7482"/>
                  </a:cubicBezTo>
                  <a:cubicBezTo>
                    <a:pt x="20021" y="7150"/>
                    <a:pt x="20328" y="7150"/>
                    <a:pt x="20538" y="7150"/>
                  </a:cubicBezTo>
                  <a:cubicBezTo>
                    <a:pt x="20489" y="7015"/>
                    <a:pt x="20433" y="6890"/>
                    <a:pt x="20279" y="6890"/>
                  </a:cubicBezTo>
                  <a:cubicBezTo>
                    <a:pt x="20279" y="6683"/>
                    <a:pt x="20643" y="6485"/>
                    <a:pt x="20692" y="6288"/>
                  </a:cubicBezTo>
                  <a:cubicBezTo>
                    <a:pt x="20958" y="5884"/>
                    <a:pt x="21055" y="5686"/>
                    <a:pt x="21055" y="5147"/>
                  </a:cubicBezTo>
                  <a:cubicBezTo>
                    <a:pt x="20587" y="5021"/>
                    <a:pt x="21007" y="4680"/>
                    <a:pt x="20902" y="4483"/>
                  </a:cubicBezTo>
                  <a:cubicBezTo>
                    <a:pt x="21055" y="4420"/>
                    <a:pt x="21265" y="4483"/>
                    <a:pt x="21419" y="4483"/>
                  </a:cubicBezTo>
                  <a:cubicBezTo>
                    <a:pt x="21419" y="4222"/>
                    <a:pt x="21524" y="3881"/>
                    <a:pt x="21419" y="3620"/>
                  </a:cubicBezTo>
                  <a:cubicBezTo>
                    <a:pt x="21321" y="3414"/>
                    <a:pt x="21007" y="3414"/>
                    <a:pt x="21111" y="3081"/>
                  </a:cubicBezTo>
                  <a:cubicBezTo>
                    <a:pt x="21160" y="3081"/>
                    <a:pt x="21216" y="3019"/>
                    <a:pt x="21265" y="2947"/>
                  </a:cubicBezTo>
                  <a:cubicBezTo>
                    <a:pt x="21321" y="2417"/>
                    <a:pt x="21475" y="1752"/>
                    <a:pt x="21216" y="1213"/>
                  </a:cubicBezTo>
                  <a:cubicBezTo>
                    <a:pt x="21111" y="1079"/>
                    <a:pt x="20797" y="818"/>
                    <a:pt x="20797" y="612"/>
                  </a:cubicBezTo>
                  <a:cubicBezTo>
                    <a:pt x="20797" y="612"/>
                    <a:pt x="20797" y="612"/>
                    <a:pt x="20797" y="549"/>
                  </a:cubicBezTo>
                  <a:cubicBezTo>
                    <a:pt x="20587" y="486"/>
                    <a:pt x="20328" y="414"/>
                    <a:pt x="20279" y="351"/>
                  </a:cubicBezTo>
                  <a:cubicBezTo>
                    <a:pt x="20021" y="82"/>
                    <a:pt x="19706" y="-53"/>
                    <a:pt x="19398" y="19"/>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3" name="Shape 2724"/>
            <p:cNvSpPr/>
            <p:nvPr/>
          </p:nvSpPr>
          <p:spPr>
            <a:xfrm>
              <a:off x="5001431" y="5697771"/>
              <a:ext cx="9147" cy="716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4727" y="11520"/>
                    <a:pt x="7855" y="11520"/>
                    <a:pt x="0" y="21600"/>
                  </a:cubicBezTo>
                  <a:cubicBezTo>
                    <a:pt x="7855" y="21600"/>
                    <a:pt x="21600" y="11520"/>
                    <a:pt x="21600" y="0"/>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4" name="Shape 2725"/>
            <p:cNvSpPr/>
            <p:nvPr/>
          </p:nvSpPr>
          <p:spPr>
            <a:xfrm>
              <a:off x="2660419" y="2683645"/>
              <a:ext cx="111568" cy="125335"/>
            </a:xfrm>
            <a:custGeom>
              <a:avLst/>
              <a:gdLst/>
              <a:ahLst/>
              <a:cxnLst>
                <a:cxn ang="0">
                  <a:pos x="wd2" y="hd2"/>
                </a:cxn>
                <a:cxn ang="5400000">
                  <a:pos x="wd2" y="hd2"/>
                </a:cxn>
                <a:cxn ang="10800000">
                  <a:pos x="wd2" y="hd2"/>
                </a:cxn>
                <a:cxn ang="16200000">
                  <a:pos x="wd2" y="hd2"/>
                </a:cxn>
              </a:cxnLst>
              <a:rect l="0" t="0" r="r" b="b"/>
              <a:pathLst>
                <a:path w="20733" h="20900" extrusionOk="0">
                  <a:moveTo>
                    <a:pt x="12009" y="259"/>
                  </a:moveTo>
                  <a:cubicBezTo>
                    <a:pt x="10800" y="259"/>
                    <a:pt x="9591" y="-323"/>
                    <a:pt x="9027" y="259"/>
                  </a:cubicBezTo>
                  <a:cubicBezTo>
                    <a:pt x="8382" y="768"/>
                    <a:pt x="8382" y="1350"/>
                    <a:pt x="7818" y="1859"/>
                  </a:cubicBezTo>
                  <a:cubicBezTo>
                    <a:pt x="7254" y="1859"/>
                    <a:pt x="6609" y="1350"/>
                    <a:pt x="6045" y="1350"/>
                  </a:cubicBezTo>
                  <a:cubicBezTo>
                    <a:pt x="5400" y="1859"/>
                    <a:pt x="4836" y="2368"/>
                    <a:pt x="4191" y="2950"/>
                  </a:cubicBezTo>
                  <a:cubicBezTo>
                    <a:pt x="4191" y="3459"/>
                    <a:pt x="4191" y="5132"/>
                    <a:pt x="4836" y="5641"/>
                  </a:cubicBezTo>
                  <a:cubicBezTo>
                    <a:pt x="5400" y="6150"/>
                    <a:pt x="4191" y="6732"/>
                    <a:pt x="4836" y="7241"/>
                  </a:cubicBezTo>
                  <a:cubicBezTo>
                    <a:pt x="4836" y="7241"/>
                    <a:pt x="5400" y="7241"/>
                    <a:pt x="4836" y="7822"/>
                  </a:cubicBezTo>
                  <a:lnTo>
                    <a:pt x="4836" y="8841"/>
                  </a:lnTo>
                  <a:cubicBezTo>
                    <a:pt x="4191" y="8841"/>
                    <a:pt x="3627" y="8841"/>
                    <a:pt x="3627" y="9422"/>
                  </a:cubicBezTo>
                  <a:cubicBezTo>
                    <a:pt x="2982" y="9932"/>
                    <a:pt x="3627" y="9932"/>
                    <a:pt x="2982" y="10513"/>
                  </a:cubicBezTo>
                  <a:cubicBezTo>
                    <a:pt x="2418" y="10513"/>
                    <a:pt x="1773" y="10513"/>
                    <a:pt x="1773" y="10513"/>
                  </a:cubicBezTo>
                  <a:cubicBezTo>
                    <a:pt x="1209" y="11022"/>
                    <a:pt x="1209" y="11604"/>
                    <a:pt x="1209" y="12113"/>
                  </a:cubicBezTo>
                  <a:cubicBezTo>
                    <a:pt x="645" y="12622"/>
                    <a:pt x="0" y="12113"/>
                    <a:pt x="0" y="13204"/>
                  </a:cubicBezTo>
                  <a:cubicBezTo>
                    <a:pt x="0" y="13713"/>
                    <a:pt x="0" y="14295"/>
                    <a:pt x="645" y="14295"/>
                  </a:cubicBezTo>
                  <a:cubicBezTo>
                    <a:pt x="1209" y="14295"/>
                    <a:pt x="1773" y="15313"/>
                    <a:pt x="1773" y="15313"/>
                  </a:cubicBezTo>
                  <a:cubicBezTo>
                    <a:pt x="1209" y="15895"/>
                    <a:pt x="1209" y="16404"/>
                    <a:pt x="1773" y="15895"/>
                  </a:cubicBezTo>
                  <a:cubicBezTo>
                    <a:pt x="2418" y="15895"/>
                    <a:pt x="2982" y="15895"/>
                    <a:pt x="3627" y="15895"/>
                  </a:cubicBezTo>
                  <a:cubicBezTo>
                    <a:pt x="4836" y="15895"/>
                    <a:pt x="4836" y="15895"/>
                    <a:pt x="5400" y="15313"/>
                  </a:cubicBezTo>
                  <a:cubicBezTo>
                    <a:pt x="6045" y="15313"/>
                    <a:pt x="6045" y="15895"/>
                    <a:pt x="6609" y="15313"/>
                  </a:cubicBezTo>
                  <a:cubicBezTo>
                    <a:pt x="7254" y="15313"/>
                    <a:pt x="7254" y="15313"/>
                    <a:pt x="7254" y="15313"/>
                  </a:cubicBezTo>
                  <a:cubicBezTo>
                    <a:pt x="6045" y="14804"/>
                    <a:pt x="7254" y="14295"/>
                    <a:pt x="7818" y="14804"/>
                  </a:cubicBezTo>
                  <a:cubicBezTo>
                    <a:pt x="7818" y="15313"/>
                    <a:pt x="8382" y="15895"/>
                    <a:pt x="9027" y="15895"/>
                  </a:cubicBezTo>
                  <a:cubicBezTo>
                    <a:pt x="9591" y="15895"/>
                    <a:pt x="9591" y="15895"/>
                    <a:pt x="10236" y="15895"/>
                  </a:cubicBezTo>
                  <a:lnTo>
                    <a:pt x="10236" y="16404"/>
                  </a:lnTo>
                  <a:cubicBezTo>
                    <a:pt x="10800" y="16404"/>
                    <a:pt x="11364" y="16404"/>
                    <a:pt x="11364" y="16404"/>
                  </a:cubicBezTo>
                  <a:cubicBezTo>
                    <a:pt x="11364" y="16986"/>
                    <a:pt x="11364" y="16986"/>
                    <a:pt x="11364" y="17495"/>
                  </a:cubicBezTo>
                  <a:cubicBezTo>
                    <a:pt x="10800" y="18077"/>
                    <a:pt x="10800" y="18586"/>
                    <a:pt x="11364" y="18586"/>
                  </a:cubicBezTo>
                  <a:cubicBezTo>
                    <a:pt x="11364" y="19095"/>
                    <a:pt x="12573" y="19095"/>
                    <a:pt x="12573" y="19677"/>
                  </a:cubicBezTo>
                  <a:cubicBezTo>
                    <a:pt x="12573" y="20186"/>
                    <a:pt x="12573" y="20186"/>
                    <a:pt x="13218" y="20186"/>
                  </a:cubicBezTo>
                  <a:cubicBezTo>
                    <a:pt x="13218" y="20768"/>
                    <a:pt x="13218" y="20768"/>
                    <a:pt x="13218" y="20768"/>
                  </a:cubicBezTo>
                  <a:cubicBezTo>
                    <a:pt x="14346" y="21277"/>
                    <a:pt x="16200" y="20186"/>
                    <a:pt x="16764" y="19677"/>
                  </a:cubicBezTo>
                  <a:cubicBezTo>
                    <a:pt x="16764" y="18586"/>
                    <a:pt x="15555" y="18586"/>
                    <a:pt x="16764" y="17495"/>
                  </a:cubicBezTo>
                  <a:cubicBezTo>
                    <a:pt x="17409" y="17495"/>
                    <a:pt x="17973" y="16986"/>
                    <a:pt x="18537" y="16986"/>
                  </a:cubicBezTo>
                  <a:cubicBezTo>
                    <a:pt x="19182" y="17495"/>
                    <a:pt x="19182" y="18077"/>
                    <a:pt x="19746" y="17495"/>
                  </a:cubicBezTo>
                  <a:cubicBezTo>
                    <a:pt x="18537" y="16404"/>
                    <a:pt x="17409" y="14804"/>
                    <a:pt x="16764" y="14804"/>
                  </a:cubicBezTo>
                  <a:cubicBezTo>
                    <a:pt x="17409" y="14804"/>
                    <a:pt x="18537" y="16404"/>
                    <a:pt x="19746" y="17495"/>
                  </a:cubicBezTo>
                  <a:cubicBezTo>
                    <a:pt x="20955" y="16404"/>
                    <a:pt x="20391" y="15313"/>
                    <a:pt x="19746" y="14804"/>
                  </a:cubicBezTo>
                  <a:cubicBezTo>
                    <a:pt x="18537" y="14295"/>
                    <a:pt x="18537" y="13204"/>
                    <a:pt x="19746" y="12622"/>
                  </a:cubicBezTo>
                  <a:cubicBezTo>
                    <a:pt x="21600" y="12113"/>
                    <a:pt x="20391" y="11604"/>
                    <a:pt x="19746" y="10513"/>
                  </a:cubicBezTo>
                  <a:cubicBezTo>
                    <a:pt x="19746" y="9932"/>
                    <a:pt x="19746" y="9422"/>
                    <a:pt x="19746" y="8841"/>
                  </a:cubicBezTo>
                  <a:cubicBezTo>
                    <a:pt x="20391" y="8841"/>
                    <a:pt x="20391" y="7822"/>
                    <a:pt x="19746" y="7241"/>
                  </a:cubicBezTo>
                  <a:cubicBezTo>
                    <a:pt x="19182" y="7241"/>
                    <a:pt x="18537" y="8332"/>
                    <a:pt x="18537" y="7241"/>
                  </a:cubicBezTo>
                  <a:cubicBezTo>
                    <a:pt x="17973" y="6732"/>
                    <a:pt x="17973" y="6732"/>
                    <a:pt x="17409" y="6150"/>
                  </a:cubicBezTo>
                  <a:cubicBezTo>
                    <a:pt x="17409" y="6150"/>
                    <a:pt x="17409" y="6150"/>
                    <a:pt x="17409" y="5641"/>
                  </a:cubicBezTo>
                  <a:cubicBezTo>
                    <a:pt x="16764" y="5641"/>
                    <a:pt x="16764" y="5641"/>
                    <a:pt x="16764" y="5641"/>
                  </a:cubicBezTo>
                  <a:cubicBezTo>
                    <a:pt x="16200" y="5132"/>
                    <a:pt x="16200" y="4550"/>
                    <a:pt x="16200" y="4550"/>
                  </a:cubicBezTo>
                  <a:cubicBezTo>
                    <a:pt x="16200" y="4550"/>
                    <a:pt x="16200" y="4550"/>
                    <a:pt x="16200" y="4041"/>
                  </a:cubicBezTo>
                  <a:lnTo>
                    <a:pt x="15555" y="4041"/>
                  </a:lnTo>
                  <a:cubicBezTo>
                    <a:pt x="15555" y="4041"/>
                    <a:pt x="14346" y="3459"/>
                    <a:pt x="14991" y="2950"/>
                  </a:cubicBezTo>
                  <a:cubicBezTo>
                    <a:pt x="14991" y="2368"/>
                    <a:pt x="16200" y="3459"/>
                    <a:pt x="15555" y="2368"/>
                  </a:cubicBezTo>
                  <a:cubicBezTo>
                    <a:pt x="15555" y="2368"/>
                    <a:pt x="14991" y="768"/>
                    <a:pt x="14346" y="768"/>
                  </a:cubicBezTo>
                  <a:cubicBezTo>
                    <a:pt x="13782" y="768"/>
                    <a:pt x="13782" y="1350"/>
                    <a:pt x="13218" y="1350"/>
                  </a:cubicBezTo>
                  <a:cubicBezTo>
                    <a:pt x="13218" y="1350"/>
                    <a:pt x="12573" y="1350"/>
                    <a:pt x="12573" y="768"/>
                  </a:cubicBezTo>
                  <a:cubicBezTo>
                    <a:pt x="12573" y="1859"/>
                    <a:pt x="12573" y="2950"/>
                    <a:pt x="12573" y="4041"/>
                  </a:cubicBezTo>
                  <a:cubicBezTo>
                    <a:pt x="12573" y="2950"/>
                    <a:pt x="12573" y="1859"/>
                    <a:pt x="12573" y="768"/>
                  </a:cubicBezTo>
                  <a:lnTo>
                    <a:pt x="12009" y="768"/>
                  </a:lnTo>
                  <a:cubicBezTo>
                    <a:pt x="12009" y="768"/>
                    <a:pt x="12009" y="768"/>
                    <a:pt x="12009" y="259"/>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5" name="Shape 2726"/>
            <p:cNvSpPr/>
            <p:nvPr/>
          </p:nvSpPr>
          <p:spPr>
            <a:xfrm>
              <a:off x="1652125" y="-1"/>
              <a:ext cx="2076093" cy="1557826"/>
            </a:xfrm>
            <a:custGeom>
              <a:avLst/>
              <a:gdLst/>
              <a:ahLst/>
              <a:cxnLst>
                <a:cxn ang="0">
                  <a:pos x="wd2" y="hd2"/>
                </a:cxn>
                <a:cxn ang="5400000">
                  <a:pos x="wd2" y="hd2"/>
                </a:cxn>
                <a:cxn ang="10800000">
                  <a:pos x="wd2" y="hd2"/>
                </a:cxn>
                <a:cxn ang="16200000">
                  <a:pos x="wd2" y="hd2"/>
                </a:cxn>
              </a:cxnLst>
              <a:rect l="0" t="0" r="r" b="b"/>
              <a:pathLst>
                <a:path w="21515" h="21502" extrusionOk="0">
                  <a:moveTo>
                    <a:pt x="7242" y="21042"/>
                  </a:moveTo>
                  <a:cubicBezTo>
                    <a:pt x="7242" y="20821"/>
                    <a:pt x="7413" y="20863"/>
                    <a:pt x="7413" y="20731"/>
                  </a:cubicBezTo>
                  <a:cubicBezTo>
                    <a:pt x="7512" y="20683"/>
                    <a:pt x="7611" y="20731"/>
                    <a:pt x="7709" y="20731"/>
                  </a:cubicBezTo>
                  <a:cubicBezTo>
                    <a:pt x="7844" y="20683"/>
                    <a:pt x="7844" y="20641"/>
                    <a:pt x="7876" y="20510"/>
                  </a:cubicBezTo>
                  <a:cubicBezTo>
                    <a:pt x="7912" y="20330"/>
                    <a:pt x="7943" y="20372"/>
                    <a:pt x="7979" y="20372"/>
                  </a:cubicBezTo>
                  <a:cubicBezTo>
                    <a:pt x="7943" y="20288"/>
                    <a:pt x="7912" y="20151"/>
                    <a:pt x="7912" y="20109"/>
                  </a:cubicBezTo>
                  <a:cubicBezTo>
                    <a:pt x="7912" y="20151"/>
                    <a:pt x="7943" y="20288"/>
                    <a:pt x="7979" y="20372"/>
                  </a:cubicBezTo>
                  <a:cubicBezTo>
                    <a:pt x="8011" y="20372"/>
                    <a:pt x="8047" y="20372"/>
                    <a:pt x="8078" y="20372"/>
                  </a:cubicBezTo>
                  <a:cubicBezTo>
                    <a:pt x="8110" y="20330"/>
                    <a:pt x="8078" y="20288"/>
                    <a:pt x="8110" y="20288"/>
                  </a:cubicBezTo>
                  <a:cubicBezTo>
                    <a:pt x="8110" y="20288"/>
                    <a:pt x="8145" y="20288"/>
                    <a:pt x="8145" y="20240"/>
                  </a:cubicBezTo>
                  <a:cubicBezTo>
                    <a:pt x="8213" y="20198"/>
                    <a:pt x="8244" y="20198"/>
                    <a:pt x="8280" y="20151"/>
                  </a:cubicBezTo>
                  <a:cubicBezTo>
                    <a:pt x="8411" y="19977"/>
                    <a:pt x="8411" y="19708"/>
                    <a:pt x="8447" y="19438"/>
                  </a:cubicBezTo>
                  <a:cubicBezTo>
                    <a:pt x="8447" y="19307"/>
                    <a:pt x="8478" y="19175"/>
                    <a:pt x="8478" y="18995"/>
                  </a:cubicBezTo>
                  <a:cubicBezTo>
                    <a:pt x="8447" y="18822"/>
                    <a:pt x="8379" y="18822"/>
                    <a:pt x="8244" y="18822"/>
                  </a:cubicBezTo>
                  <a:cubicBezTo>
                    <a:pt x="8244" y="18684"/>
                    <a:pt x="8280" y="18594"/>
                    <a:pt x="8312" y="18463"/>
                  </a:cubicBezTo>
                  <a:cubicBezTo>
                    <a:pt x="8379" y="18463"/>
                    <a:pt x="8411" y="18421"/>
                    <a:pt x="8478" y="18421"/>
                  </a:cubicBezTo>
                  <a:cubicBezTo>
                    <a:pt x="8514" y="18553"/>
                    <a:pt x="8514" y="18594"/>
                    <a:pt x="8613" y="18642"/>
                  </a:cubicBezTo>
                  <a:cubicBezTo>
                    <a:pt x="8712" y="18684"/>
                    <a:pt x="8712" y="18684"/>
                    <a:pt x="8779" y="18594"/>
                  </a:cubicBezTo>
                  <a:cubicBezTo>
                    <a:pt x="8811" y="18553"/>
                    <a:pt x="8847" y="18511"/>
                    <a:pt x="8878" y="18463"/>
                  </a:cubicBezTo>
                  <a:cubicBezTo>
                    <a:pt x="8878" y="18463"/>
                    <a:pt x="8914" y="18463"/>
                    <a:pt x="8946" y="18421"/>
                  </a:cubicBezTo>
                  <a:cubicBezTo>
                    <a:pt x="8982" y="18373"/>
                    <a:pt x="9013" y="18289"/>
                    <a:pt x="9013" y="18199"/>
                  </a:cubicBezTo>
                  <a:cubicBezTo>
                    <a:pt x="9148" y="18152"/>
                    <a:pt x="9346" y="18241"/>
                    <a:pt x="9481" y="18152"/>
                  </a:cubicBezTo>
                  <a:cubicBezTo>
                    <a:pt x="9615" y="18062"/>
                    <a:pt x="9579" y="17798"/>
                    <a:pt x="9683" y="17661"/>
                  </a:cubicBezTo>
                  <a:cubicBezTo>
                    <a:pt x="9782" y="17308"/>
                    <a:pt x="10047" y="17397"/>
                    <a:pt x="10317" y="17439"/>
                  </a:cubicBezTo>
                  <a:cubicBezTo>
                    <a:pt x="10546" y="17439"/>
                    <a:pt x="10816" y="17439"/>
                    <a:pt x="11049" y="17487"/>
                  </a:cubicBezTo>
                  <a:cubicBezTo>
                    <a:pt x="11117" y="17619"/>
                    <a:pt x="11049" y="17751"/>
                    <a:pt x="11148" y="17882"/>
                  </a:cubicBezTo>
                  <a:cubicBezTo>
                    <a:pt x="11216" y="17972"/>
                    <a:pt x="11351" y="17972"/>
                    <a:pt x="11450" y="17972"/>
                  </a:cubicBezTo>
                  <a:cubicBezTo>
                    <a:pt x="11616" y="18020"/>
                    <a:pt x="11584" y="18020"/>
                    <a:pt x="11652" y="18199"/>
                  </a:cubicBezTo>
                  <a:cubicBezTo>
                    <a:pt x="11683" y="18331"/>
                    <a:pt x="11818" y="18421"/>
                    <a:pt x="11850" y="18553"/>
                  </a:cubicBezTo>
                  <a:cubicBezTo>
                    <a:pt x="11953" y="18594"/>
                    <a:pt x="12083" y="18553"/>
                    <a:pt x="12187" y="18553"/>
                  </a:cubicBezTo>
                  <a:cubicBezTo>
                    <a:pt x="12286" y="18594"/>
                    <a:pt x="12286" y="18642"/>
                    <a:pt x="12353" y="18774"/>
                  </a:cubicBezTo>
                  <a:cubicBezTo>
                    <a:pt x="12483" y="18995"/>
                    <a:pt x="12686" y="19043"/>
                    <a:pt x="12884" y="18995"/>
                  </a:cubicBezTo>
                  <a:cubicBezTo>
                    <a:pt x="13086" y="18995"/>
                    <a:pt x="13288" y="18906"/>
                    <a:pt x="13454" y="18822"/>
                  </a:cubicBezTo>
                  <a:cubicBezTo>
                    <a:pt x="13585" y="18774"/>
                    <a:pt x="13751" y="18553"/>
                    <a:pt x="13922" y="18594"/>
                  </a:cubicBezTo>
                  <a:cubicBezTo>
                    <a:pt x="13922" y="18732"/>
                    <a:pt x="13886" y="18906"/>
                    <a:pt x="13922" y="19043"/>
                  </a:cubicBezTo>
                  <a:cubicBezTo>
                    <a:pt x="13985" y="19127"/>
                    <a:pt x="14156" y="19175"/>
                    <a:pt x="14219" y="19307"/>
                  </a:cubicBezTo>
                  <a:cubicBezTo>
                    <a:pt x="14286" y="19396"/>
                    <a:pt x="14389" y="19576"/>
                    <a:pt x="14421" y="19708"/>
                  </a:cubicBezTo>
                  <a:cubicBezTo>
                    <a:pt x="14421" y="19839"/>
                    <a:pt x="14421" y="19977"/>
                    <a:pt x="14421" y="20109"/>
                  </a:cubicBezTo>
                  <a:cubicBezTo>
                    <a:pt x="14488" y="20151"/>
                    <a:pt x="14587" y="20109"/>
                    <a:pt x="14686" y="20151"/>
                  </a:cubicBezTo>
                  <a:cubicBezTo>
                    <a:pt x="14754" y="20151"/>
                    <a:pt x="14857" y="20240"/>
                    <a:pt x="14920" y="20198"/>
                  </a:cubicBezTo>
                  <a:cubicBezTo>
                    <a:pt x="15023" y="20198"/>
                    <a:pt x="15023" y="20067"/>
                    <a:pt x="15086" y="20019"/>
                  </a:cubicBezTo>
                  <a:cubicBezTo>
                    <a:pt x="15122" y="19977"/>
                    <a:pt x="15190" y="20019"/>
                    <a:pt x="15221" y="20019"/>
                  </a:cubicBezTo>
                  <a:cubicBezTo>
                    <a:pt x="15257" y="19977"/>
                    <a:pt x="15289" y="19929"/>
                    <a:pt x="15320" y="19887"/>
                  </a:cubicBezTo>
                  <a:cubicBezTo>
                    <a:pt x="15792" y="19576"/>
                    <a:pt x="15558" y="20599"/>
                    <a:pt x="15491" y="20863"/>
                  </a:cubicBezTo>
                  <a:cubicBezTo>
                    <a:pt x="15387" y="20821"/>
                    <a:pt x="15356" y="20994"/>
                    <a:pt x="15356" y="21084"/>
                  </a:cubicBezTo>
                  <a:cubicBezTo>
                    <a:pt x="15387" y="21042"/>
                    <a:pt x="15522" y="20994"/>
                    <a:pt x="15590" y="20994"/>
                  </a:cubicBezTo>
                  <a:cubicBezTo>
                    <a:pt x="15689" y="21042"/>
                    <a:pt x="15689" y="21084"/>
                    <a:pt x="15756" y="21174"/>
                  </a:cubicBezTo>
                  <a:cubicBezTo>
                    <a:pt x="15823" y="21306"/>
                    <a:pt x="15823" y="21306"/>
                    <a:pt x="15922" y="21306"/>
                  </a:cubicBezTo>
                  <a:cubicBezTo>
                    <a:pt x="15990" y="21306"/>
                    <a:pt x="16057" y="21306"/>
                    <a:pt x="16125" y="21306"/>
                  </a:cubicBezTo>
                  <a:cubicBezTo>
                    <a:pt x="16125" y="21264"/>
                    <a:pt x="16125" y="21222"/>
                    <a:pt x="16125" y="21174"/>
                  </a:cubicBezTo>
                  <a:cubicBezTo>
                    <a:pt x="16125" y="20994"/>
                    <a:pt x="16089" y="20863"/>
                    <a:pt x="15990" y="20731"/>
                  </a:cubicBezTo>
                  <a:cubicBezTo>
                    <a:pt x="15958" y="20683"/>
                    <a:pt x="15823" y="20683"/>
                    <a:pt x="15823" y="20599"/>
                  </a:cubicBezTo>
                  <a:cubicBezTo>
                    <a:pt x="15792" y="20510"/>
                    <a:pt x="15922" y="20462"/>
                    <a:pt x="15990" y="20462"/>
                  </a:cubicBezTo>
                  <a:cubicBezTo>
                    <a:pt x="16057" y="20109"/>
                    <a:pt x="16421" y="20151"/>
                    <a:pt x="16624" y="20067"/>
                  </a:cubicBezTo>
                  <a:cubicBezTo>
                    <a:pt x="16624" y="19977"/>
                    <a:pt x="16691" y="19929"/>
                    <a:pt x="16759" y="19797"/>
                  </a:cubicBezTo>
                  <a:cubicBezTo>
                    <a:pt x="16759" y="19797"/>
                    <a:pt x="16790" y="19797"/>
                    <a:pt x="16826" y="19797"/>
                  </a:cubicBezTo>
                  <a:cubicBezTo>
                    <a:pt x="16826" y="20109"/>
                    <a:pt x="16723" y="20372"/>
                    <a:pt x="16759" y="20641"/>
                  </a:cubicBezTo>
                  <a:cubicBezTo>
                    <a:pt x="16826" y="20683"/>
                    <a:pt x="16857" y="20683"/>
                    <a:pt x="16925" y="20731"/>
                  </a:cubicBezTo>
                  <a:cubicBezTo>
                    <a:pt x="16925" y="20821"/>
                    <a:pt x="16925" y="20905"/>
                    <a:pt x="16925" y="20994"/>
                  </a:cubicBezTo>
                  <a:cubicBezTo>
                    <a:pt x="17060" y="20994"/>
                    <a:pt x="17127" y="21132"/>
                    <a:pt x="17226" y="21264"/>
                  </a:cubicBezTo>
                  <a:cubicBezTo>
                    <a:pt x="17226" y="21264"/>
                    <a:pt x="17460" y="21575"/>
                    <a:pt x="17460" y="21485"/>
                  </a:cubicBezTo>
                  <a:cubicBezTo>
                    <a:pt x="17424" y="21264"/>
                    <a:pt x="17527" y="21264"/>
                    <a:pt x="17626" y="21174"/>
                  </a:cubicBezTo>
                  <a:cubicBezTo>
                    <a:pt x="17658" y="21132"/>
                    <a:pt x="17694" y="21174"/>
                    <a:pt x="17694" y="21174"/>
                  </a:cubicBezTo>
                  <a:cubicBezTo>
                    <a:pt x="17725" y="21132"/>
                    <a:pt x="17694" y="21084"/>
                    <a:pt x="17725" y="21042"/>
                  </a:cubicBezTo>
                  <a:cubicBezTo>
                    <a:pt x="17761" y="20994"/>
                    <a:pt x="17761" y="20953"/>
                    <a:pt x="17824" y="20905"/>
                  </a:cubicBezTo>
                  <a:cubicBezTo>
                    <a:pt x="17824" y="20863"/>
                    <a:pt x="18062" y="20863"/>
                    <a:pt x="18062" y="20863"/>
                  </a:cubicBezTo>
                  <a:cubicBezTo>
                    <a:pt x="18062" y="20641"/>
                    <a:pt x="18193" y="20462"/>
                    <a:pt x="18327" y="20330"/>
                  </a:cubicBezTo>
                  <a:cubicBezTo>
                    <a:pt x="18327" y="20462"/>
                    <a:pt x="18426" y="20599"/>
                    <a:pt x="18525" y="20552"/>
                  </a:cubicBezTo>
                  <a:cubicBezTo>
                    <a:pt x="18629" y="20552"/>
                    <a:pt x="18629" y="20420"/>
                    <a:pt x="18660" y="20288"/>
                  </a:cubicBezTo>
                  <a:cubicBezTo>
                    <a:pt x="18727" y="20151"/>
                    <a:pt x="18727" y="20151"/>
                    <a:pt x="18862" y="20067"/>
                  </a:cubicBezTo>
                  <a:cubicBezTo>
                    <a:pt x="18961" y="20019"/>
                    <a:pt x="19029" y="19929"/>
                    <a:pt x="19128" y="19929"/>
                  </a:cubicBezTo>
                  <a:cubicBezTo>
                    <a:pt x="19029" y="19756"/>
                    <a:pt x="19096" y="19576"/>
                    <a:pt x="18993" y="19396"/>
                  </a:cubicBezTo>
                  <a:cubicBezTo>
                    <a:pt x="18961" y="19307"/>
                    <a:pt x="18894" y="19265"/>
                    <a:pt x="18862" y="19175"/>
                  </a:cubicBezTo>
                  <a:cubicBezTo>
                    <a:pt x="18795" y="19127"/>
                    <a:pt x="18795" y="18995"/>
                    <a:pt x="18759" y="18906"/>
                  </a:cubicBezTo>
                  <a:cubicBezTo>
                    <a:pt x="18660" y="18732"/>
                    <a:pt x="18525" y="18594"/>
                    <a:pt x="18494" y="18373"/>
                  </a:cubicBezTo>
                  <a:cubicBezTo>
                    <a:pt x="18462" y="18110"/>
                    <a:pt x="18561" y="17972"/>
                    <a:pt x="18629" y="17798"/>
                  </a:cubicBezTo>
                  <a:cubicBezTo>
                    <a:pt x="18925" y="17218"/>
                    <a:pt x="18291" y="17308"/>
                    <a:pt x="18062" y="17266"/>
                  </a:cubicBezTo>
                  <a:cubicBezTo>
                    <a:pt x="17792" y="17176"/>
                    <a:pt x="17491" y="16817"/>
                    <a:pt x="17460" y="16464"/>
                  </a:cubicBezTo>
                  <a:cubicBezTo>
                    <a:pt x="17424" y="16194"/>
                    <a:pt x="17491" y="15931"/>
                    <a:pt x="17424" y="15710"/>
                  </a:cubicBezTo>
                  <a:lnTo>
                    <a:pt x="17860" y="15662"/>
                  </a:lnTo>
                  <a:cubicBezTo>
                    <a:pt x="17927" y="15488"/>
                    <a:pt x="17860" y="15488"/>
                    <a:pt x="17824" y="15398"/>
                  </a:cubicBezTo>
                  <a:cubicBezTo>
                    <a:pt x="17694" y="14997"/>
                    <a:pt x="17658" y="14507"/>
                    <a:pt x="17527" y="14106"/>
                  </a:cubicBezTo>
                  <a:cubicBezTo>
                    <a:pt x="17491" y="14064"/>
                    <a:pt x="17491" y="14064"/>
                    <a:pt x="17491" y="14064"/>
                  </a:cubicBezTo>
                  <a:cubicBezTo>
                    <a:pt x="17559" y="13974"/>
                    <a:pt x="17694" y="13842"/>
                    <a:pt x="17761" y="13794"/>
                  </a:cubicBezTo>
                  <a:cubicBezTo>
                    <a:pt x="17860" y="13794"/>
                    <a:pt x="17891" y="13884"/>
                    <a:pt x="17959" y="13884"/>
                  </a:cubicBezTo>
                  <a:cubicBezTo>
                    <a:pt x="18026" y="13932"/>
                    <a:pt x="18094" y="13884"/>
                    <a:pt x="18161" y="13884"/>
                  </a:cubicBezTo>
                  <a:cubicBezTo>
                    <a:pt x="18291" y="13932"/>
                    <a:pt x="18359" y="14064"/>
                    <a:pt x="18525" y="14022"/>
                  </a:cubicBezTo>
                  <a:cubicBezTo>
                    <a:pt x="18660" y="14022"/>
                    <a:pt x="18759" y="13974"/>
                    <a:pt x="18925" y="14022"/>
                  </a:cubicBezTo>
                  <a:cubicBezTo>
                    <a:pt x="18894" y="13974"/>
                    <a:pt x="18862" y="13794"/>
                    <a:pt x="18862" y="13753"/>
                  </a:cubicBezTo>
                  <a:cubicBezTo>
                    <a:pt x="18894" y="13621"/>
                    <a:pt x="18961" y="13663"/>
                    <a:pt x="19029" y="13621"/>
                  </a:cubicBezTo>
                  <a:cubicBezTo>
                    <a:pt x="19164" y="13489"/>
                    <a:pt x="19262" y="13352"/>
                    <a:pt x="19262" y="13130"/>
                  </a:cubicBezTo>
                  <a:cubicBezTo>
                    <a:pt x="19262" y="13040"/>
                    <a:pt x="19195" y="12998"/>
                    <a:pt x="19226" y="12861"/>
                  </a:cubicBezTo>
                  <a:cubicBezTo>
                    <a:pt x="19226" y="12777"/>
                    <a:pt x="19294" y="12687"/>
                    <a:pt x="19294" y="12550"/>
                  </a:cubicBezTo>
                  <a:cubicBezTo>
                    <a:pt x="19262" y="12466"/>
                    <a:pt x="19195" y="12244"/>
                    <a:pt x="19128" y="12155"/>
                  </a:cubicBezTo>
                  <a:cubicBezTo>
                    <a:pt x="19294" y="12155"/>
                    <a:pt x="19393" y="12107"/>
                    <a:pt x="19564" y="12107"/>
                  </a:cubicBezTo>
                  <a:cubicBezTo>
                    <a:pt x="19627" y="12107"/>
                    <a:pt x="19797" y="12155"/>
                    <a:pt x="19860" y="12065"/>
                  </a:cubicBezTo>
                  <a:cubicBezTo>
                    <a:pt x="19896" y="12017"/>
                    <a:pt x="19860" y="11843"/>
                    <a:pt x="19896" y="11754"/>
                  </a:cubicBezTo>
                  <a:cubicBezTo>
                    <a:pt x="19928" y="11532"/>
                    <a:pt x="20094" y="11394"/>
                    <a:pt x="20229" y="11305"/>
                  </a:cubicBezTo>
                  <a:cubicBezTo>
                    <a:pt x="20395" y="11173"/>
                    <a:pt x="20562" y="11221"/>
                    <a:pt x="20728" y="11221"/>
                  </a:cubicBezTo>
                  <a:cubicBezTo>
                    <a:pt x="20728" y="10952"/>
                    <a:pt x="20728" y="10772"/>
                    <a:pt x="20831" y="10551"/>
                  </a:cubicBezTo>
                  <a:cubicBezTo>
                    <a:pt x="20899" y="10467"/>
                    <a:pt x="20930" y="10377"/>
                    <a:pt x="20962" y="10287"/>
                  </a:cubicBezTo>
                  <a:cubicBezTo>
                    <a:pt x="20998" y="10150"/>
                    <a:pt x="20998" y="10018"/>
                    <a:pt x="21096" y="9976"/>
                  </a:cubicBezTo>
                  <a:cubicBezTo>
                    <a:pt x="21096" y="9665"/>
                    <a:pt x="21029" y="9132"/>
                    <a:pt x="21299" y="9084"/>
                  </a:cubicBezTo>
                  <a:cubicBezTo>
                    <a:pt x="21429" y="8773"/>
                    <a:pt x="21263" y="8420"/>
                    <a:pt x="21366" y="8109"/>
                  </a:cubicBezTo>
                  <a:cubicBezTo>
                    <a:pt x="21429" y="7929"/>
                    <a:pt x="21564" y="7977"/>
                    <a:pt x="21497" y="7708"/>
                  </a:cubicBezTo>
                  <a:cubicBezTo>
                    <a:pt x="21429" y="7576"/>
                    <a:pt x="21366" y="7528"/>
                    <a:pt x="21330" y="7396"/>
                  </a:cubicBezTo>
                  <a:cubicBezTo>
                    <a:pt x="21299" y="7355"/>
                    <a:pt x="21263" y="7307"/>
                    <a:pt x="21231" y="7307"/>
                  </a:cubicBezTo>
                  <a:cubicBezTo>
                    <a:pt x="21164" y="7265"/>
                    <a:pt x="21096" y="7307"/>
                    <a:pt x="21065" y="7265"/>
                  </a:cubicBezTo>
                  <a:cubicBezTo>
                    <a:pt x="20930" y="7175"/>
                    <a:pt x="20899" y="6954"/>
                    <a:pt x="20831" y="6864"/>
                  </a:cubicBezTo>
                  <a:cubicBezTo>
                    <a:pt x="20665" y="6553"/>
                    <a:pt x="20562" y="6463"/>
                    <a:pt x="20296" y="6553"/>
                  </a:cubicBezTo>
                  <a:cubicBezTo>
                    <a:pt x="20027" y="6594"/>
                    <a:pt x="19860" y="6463"/>
                    <a:pt x="19627" y="6373"/>
                  </a:cubicBezTo>
                  <a:cubicBezTo>
                    <a:pt x="19429" y="6283"/>
                    <a:pt x="19128" y="6020"/>
                    <a:pt x="18961" y="6020"/>
                  </a:cubicBezTo>
                  <a:cubicBezTo>
                    <a:pt x="18961" y="5888"/>
                    <a:pt x="18925" y="5751"/>
                    <a:pt x="18795" y="5709"/>
                  </a:cubicBezTo>
                  <a:cubicBezTo>
                    <a:pt x="18660" y="5667"/>
                    <a:pt x="18593" y="5840"/>
                    <a:pt x="18462" y="5798"/>
                  </a:cubicBezTo>
                  <a:cubicBezTo>
                    <a:pt x="18395" y="5930"/>
                    <a:pt x="18426" y="6152"/>
                    <a:pt x="18291" y="6199"/>
                  </a:cubicBezTo>
                  <a:cubicBezTo>
                    <a:pt x="18193" y="6241"/>
                    <a:pt x="17995" y="6199"/>
                    <a:pt x="17891" y="6152"/>
                  </a:cubicBezTo>
                  <a:cubicBezTo>
                    <a:pt x="17658" y="6110"/>
                    <a:pt x="17325" y="6020"/>
                    <a:pt x="17091" y="6062"/>
                  </a:cubicBezTo>
                  <a:cubicBezTo>
                    <a:pt x="16956" y="6110"/>
                    <a:pt x="16857" y="6283"/>
                    <a:pt x="16691" y="6331"/>
                  </a:cubicBezTo>
                  <a:cubicBezTo>
                    <a:pt x="16556" y="6373"/>
                    <a:pt x="16421" y="6421"/>
                    <a:pt x="16291" y="6505"/>
                  </a:cubicBezTo>
                  <a:cubicBezTo>
                    <a:pt x="16224" y="6594"/>
                    <a:pt x="16192" y="6642"/>
                    <a:pt x="16089" y="6642"/>
                  </a:cubicBezTo>
                  <a:cubicBezTo>
                    <a:pt x="16021" y="6684"/>
                    <a:pt x="15958" y="6642"/>
                    <a:pt x="15891" y="6642"/>
                  </a:cubicBezTo>
                  <a:cubicBezTo>
                    <a:pt x="15823" y="6684"/>
                    <a:pt x="15792" y="6774"/>
                    <a:pt x="15756" y="6816"/>
                  </a:cubicBezTo>
                  <a:cubicBezTo>
                    <a:pt x="15689" y="6864"/>
                    <a:pt x="15621" y="6864"/>
                    <a:pt x="15558" y="6864"/>
                  </a:cubicBezTo>
                  <a:cubicBezTo>
                    <a:pt x="15558" y="6954"/>
                    <a:pt x="15522" y="6995"/>
                    <a:pt x="15522" y="7043"/>
                  </a:cubicBezTo>
                  <a:cubicBezTo>
                    <a:pt x="15356" y="7085"/>
                    <a:pt x="15154" y="6995"/>
                    <a:pt x="14987" y="7043"/>
                  </a:cubicBezTo>
                  <a:cubicBezTo>
                    <a:pt x="14790" y="7085"/>
                    <a:pt x="14857" y="7175"/>
                    <a:pt x="14754" y="7355"/>
                  </a:cubicBezTo>
                  <a:cubicBezTo>
                    <a:pt x="14655" y="7486"/>
                    <a:pt x="14587" y="7396"/>
                    <a:pt x="14488" y="7355"/>
                  </a:cubicBezTo>
                  <a:cubicBezTo>
                    <a:pt x="14354" y="7265"/>
                    <a:pt x="14354" y="7307"/>
                    <a:pt x="14187" y="7355"/>
                  </a:cubicBezTo>
                  <a:cubicBezTo>
                    <a:pt x="14088" y="7396"/>
                    <a:pt x="13953" y="7396"/>
                    <a:pt x="13855" y="7396"/>
                  </a:cubicBezTo>
                  <a:cubicBezTo>
                    <a:pt x="13751" y="7396"/>
                    <a:pt x="13652" y="7355"/>
                    <a:pt x="13553" y="7355"/>
                  </a:cubicBezTo>
                  <a:cubicBezTo>
                    <a:pt x="13454" y="7355"/>
                    <a:pt x="13252" y="7486"/>
                    <a:pt x="13185" y="7444"/>
                  </a:cubicBezTo>
                  <a:cubicBezTo>
                    <a:pt x="12920" y="7307"/>
                    <a:pt x="13486" y="6954"/>
                    <a:pt x="13621" y="6954"/>
                  </a:cubicBezTo>
                  <a:cubicBezTo>
                    <a:pt x="13621" y="6816"/>
                    <a:pt x="13621" y="6774"/>
                    <a:pt x="13553" y="6684"/>
                  </a:cubicBezTo>
                  <a:cubicBezTo>
                    <a:pt x="13522" y="6642"/>
                    <a:pt x="13486" y="6642"/>
                    <a:pt x="13454" y="6642"/>
                  </a:cubicBezTo>
                  <a:cubicBezTo>
                    <a:pt x="13418" y="6594"/>
                    <a:pt x="13418" y="6505"/>
                    <a:pt x="13387" y="6463"/>
                  </a:cubicBezTo>
                  <a:cubicBezTo>
                    <a:pt x="13252" y="6283"/>
                    <a:pt x="13153" y="6373"/>
                    <a:pt x="12987" y="6331"/>
                  </a:cubicBezTo>
                  <a:cubicBezTo>
                    <a:pt x="12920" y="6283"/>
                    <a:pt x="12816" y="6283"/>
                    <a:pt x="12785" y="6241"/>
                  </a:cubicBezTo>
                  <a:cubicBezTo>
                    <a:pt x="12717" y="6152"/>
                    <a:pt x="12717" y="6020"/>
                    <a:pt x="12686" y="5972"/>
                  </a:cubicBezTo>
                  <a:cubicBezTo>
                    <a:pt x="12587" y="5888"/>
                    <a:pt x="12353" y="5930"/>
                    <a:pt x="12218" y="5930"/>
                  </a:cubicBezTo>
                  <a:cubicBezTo>
                    <a:pt x="11984" y="5888"/>
                    <a:pt x="11917" y="5930"/>
                    <a:pt x="11751" y="5667"/>
                  </a:cubicBezTo>
                  <a:cubicBezTo>
                    <a:pt x="11548" y="5439"/>
                    <a:pt x="11652" y="5176"/>
                    <a:pt x="11584" y="4865"/>
                  </a:cubicBezTo>
                  <a:cubicBezTo>
                    <a:pt x="11584" y="4727"/>
                    <a:pt x="11517" y="4554"/>
                    <a:pt x="11418" y="4422"/>
                  </a:cubicBezTo>
                  <a:cubicBezTo>
                    <a:pt x="11315" y="4242"/>
                    <a:pt x="11216" y="4284"/>
                    <a:pt x="11049" y="4242"/>
                  </a:cubicBezTo>
                  <a:cubicBezTo>
                    <a:pt x="10784" y="4194"/>
                    <a:pt x="10784" y="3931"/>
                    <a:pt x="10681" y="3662"/>
                  </a:cubicBezTo>
                  <a:cubicBezTo>
                    <a:pt x="10546" y="3398"/>
                    <a:pt x="10281" y="3620"/>
                    <a:pt x="10083" y="3482"/>
                  </a:cubicBezTo>
                  <a:cubicBezTo>
                    <a:pt x="9980" y="3398"/>
                    <a:pt x="9948" y="3261"/>
                    <a:pt x="9881" y="3177"/>
                  </a:cubicBezTo>
                  <a:cubicBezTo>
                    <a:pt x="9813" y="3039"/>
                    <a:pt x="9714" y="3039"/>
                    <a:pt x="9647" y="2950"/>
                  </a:cubicBezTo>
                  <a:cubicBezTo>
                    <a:pt x="9579" y="2818"/>
                    <a:pt x="9481" y="2596"/>
                    <a:pt x="9445" y="2465"/>
                  </a:cubicBezTo>
                  <a:cubicBezTo>
                    <a:pt x="9382" y="2243"/>
                    <a:pt x="9382" y="2064"/>
                    <a:pt x="9278" y="1884"/>
                  </a:cubicBezTo>
                  <a:cubicBezTo>
                    <a:pt x="9112" y="1573"/>
                    <a:pt x="8847" y="1220"/>
                    <a:pt x="8514" y="1399"/>
                  </a:cubicBezTo>
                  <a:cubicBezTo>
                    <a:pt x="8447" y="1441"/>
                    <a:pt x="8478" y="1531"/>
                    <a:pt x="8379" y="1573"/>
                  </a:cubicBezTo>
                  <a:cubicBezTo>
                    <a:pt x="8280" y="1621"/>
                    <a:pt x="8213" y="1531"/>
                    <a:pt x="8177" y="1441"/>
                  </a:cubicBezTo>
                  <a:cubicBezTo>
                    <a:pt x="8145" y="1262"/>
                    <a:pt x="8213" y="951"/>
                    <a:pt x="8213" y="777"/>
                  </a:cubicBezTo>
                  <a:cubicBezTo>
                    <a:pt x="8213" y="466"/>
                    <a:pt x="8110" y="508"/>
                    <a:pt x="7876" y="466"/>
                  </a:cubicBezTo>
                  <a:cubicBezTo>
                    <a:pt x="7709" y="466"/>
                    <a:pt x="7543" y="466"/>
                    <a:pt x="7413" y="376"/>
                  </a:cubicBezTo>
                  <a:cubicBezTo>
                    <a:pt x="7377" y="376"/>
                    <a:pt x="7377" y="328"/>
                    <a:pt x="7345" y="286"/>
                  </a:cubicBezTo>
                  <a:cubicBezTo>
                    <a:pt x="7309" y="286"/>
                    <a:pt x="7242" y="286"/>
                    <a:pt x="7210" y="286"/>
                  </a:cubicBezTo>
                  <a:cubicBezTo>
                    <a:pt x="7112" y="286"/>
                    <a:pt x="7044" y="286"/>
                    <a:pt x="6941" y="328"/>
                  </a:cubicBezTo>
                  <a:cubicBezTo>
                    <a:pt x="6743" y="376"/>
                    <a:pt x="6608" y="550"/>
                    <a:pt x="6509" y="196"/>
                  </a:cubicBezTo>
                  <a:cubicBezTo>
                    <a:pt x="6442" y="196"/>
                    <a:pt x="6442" y="65"/>
                    <a:pt x="6374" y="17"/>
                  </a:cubicBezTo>
                  <a:cubicBezTo>
                    <a:pt x="6311" y="-25"/>
                    <a:pt x="6141" y="17"/>
                    <a:pt x="6078" y="65"/>
                  </a:cubicBezTo>
                  <a:cubicBezTo>
                    <a:pt x="5974" y="107"/>
                    <a:pt x="6010" y="238"/>
                    <a:pt x="5907" y="286"/>
                  </a:cubicBezTo>
                  <a:cubicBezTo>
                    <a:pt x="5808" y="376"/>
                    <a:pt x="5776" y="238"/>
                    <a:pt x="5673" y="196"/>
                  </a:cubicBezTo>
                  <a:cubicBezTo>
                    <a:pt x="5475" y="155"/>
                    <a:pt x="5376" y="286"/>
                    <a:pt x="5206" y="376"/>
                  </a:cubicBezTo>
                  <a:cubicBezTo>
                    <a:pt x="5008" y="418"/>
                    <a:pt x="4909" y="508"/>
                    <a:pt x="4707" y="508"/>
                  </a:cubicBezTo>
                  <a:cubicBezTo>
                    <a:pt x="4675" y="597"/>
                    <a:pt x="4675" y="639"/>
                    <a:pt x="4675" y="729"/>
                  </a:cubicBezTo>
                  <a:cubicBezTo>
                    <a:pt x="4405" y="729"/>
                    <a:pt x="4271" y="639"/>
                    <a:pt x="4041" y="550"/>
                  </a:cubicBezTo>
                  <a:cubicBezTo>
                    <a:pt x="3870" y="508"/>
                    <a:pt x="3470" y="328"/>
                    <a:pt x="3304" y="466"/>
                  </a:cubicBezTo>
                  <a:cubicBezTo>
                    <a:pt x="3506" y="597"/>
                    <a:pt x="3704" y="418"/>
                    <a:pt x="3772" y="819"/>
                  </a:cubicBezTo>
                  <a:cubicBezTo>
                    <a:pt x="3807" y="819"/>
                    <a:pt x="3839" y="867"/>
                    <a:pt x="3906" y="909"/>
                  </a:cubicBezTo>
                  <a:cubicBezTo>
                    <a:pt x="3906" y="998"/>
                    <a:pt x="3906" y="1040"/>
                    <a:pt x="3906" y="1130"/>
                  </a:cubicBezTo>
                  <a:cubicBezTo>
                    <a:pt x="3807" y="1172"/>
                    <a:pt x="3740" y="1172"/>
                    <a:pt x="3637" y="1172"/>
                  </a:cubicBezTo>
                  <a:cubicBezTo>
                    <a:pt x="3538" y="1172"/>
                    <a:pt x="3439" y="1220"/>
                    <a:pt x="3335" y="1262"/>
                  </a:cubicBezTo>
                  <a:cubicBezTo>
                    <a:pt x="3102" y="1310"/>
                    <a:pt x="3003" y="1130"/>
                    <a:pt x="2805" y="1088"/>
                  </a:cubicBezTo>
                  <a:cubicBezTo>
                    <a:pt x="2603" y="998"/>
                    <a:pt x="2405" y="1088"/>
                    <a:pt x="2203" y="1088"/>
                  </a:cubicBezTo>
                  <a:cubicBezTo>
                    <a:pt x="2135" y="1088"/>
                    <a:pt x="1969" y="1040"/>
                    <a:pt x="1901" y="1088"/>
                  </a:cubicBezTo>
                  <a:cubicBezTo>
                    <a:pt x="1834" y="1130"/>
                    <a:pt x="1771" y="1262"/>
                    <a:pt x="1704" y="1352"/>
                  </a:cubicBezTo>
                  <a:cubicBezTo>
                    <a:pt x="1704" y="1531"/>
                    <a:pt x="1636" y="1621"/>
                    <a:pt x="1501" y="1621"/>
                  </a:cubicBezTo>
                  <a:cubicBezTo>
                    <a:pt x="1470" y="1753"/>
                    <a:pt x="1434" y="1932"/>
                    <a:pt x="1403" y="2064"/>
                  </a:cubicBezTo>
                  <a:cubicBezTo>
                    <a:pt x="1304" y="2106"/>
                    <a:pt x="1200" y="2064"/>
                    <a:pt x="1101" y="2064"/>
                  </a:cubicBezTo>
                  <a:cubicBezTo>
                    <a:pt x="1101" y="2555"/>
                    <a:pt x="602" y="2465"/>
                    <a:pt x="566" y="2908"/>
                  </a:cubicBezTo>
                  <a:cubicBezTo>
                    <a:pt x="535" y="2908"/>
                    <a:pt x="535" y="2908"/>
                    <a:pt x="535" y="2950"/>
                  </a:cubicBezTo>
                  <a:cubicBezTo>
                    <a:pt x="369" y="2997"/>
                    <a:pt x="301" y="2728"/>
                    <a:pt x="166" y="2997"/>
                  </a:cubicBezTo>
                  <a:cubicBezTo>
                    <a:pt x="135" y="3087"/>
                    <a:pt x="166" y="3177"/>
                    <a:pt x="135" y="3261"/>
                  </a:cubicBezTo>
                  <a:cubicBezTo>
                    <a:pt x="135" y="3351"/>
                    <a:pt x="0" y="3482"/>
                    <a:pt x="0" y="3530"/>
                  </a:cubicBezTo>
                  <a:cubicBezTo>
                    <a:pt x="0" y="3620"/>
                    <a:pt x="31" y="3620"/>
                    <a:pt x="67" y="3710"/>
                  </a:cubicBezTo>
                  <a:cubicBezTo>
                    <a:pt x="99" y="3841"/>
                    <a:pt x="99" y="3973"/>
                    <a:pt x="67" y="4153"/>
                  </a:cubicBezTo>
                  <a:cubicBezTo>
                    <a:pt x="31" y="4194"/>
                    <a:pt x="-36" y="4242"/>
                    <a:pt x="31" y="4332"/>
                  </a:cubicBezTo>
                  <a:cubicBezTo>
                    <a:pt x="31" y="4332"/>
                    <a:pt x="202" y="4332"/>
                    <a:pt x="234" y="4332"/>
                  </a:cubicBezTo>
                  <a:cubicBezTo>
                    <a:pt x="166" y="4554"/>
                    <a:pt x="467" y="4464"/>
                    <a:pt x="436" y="4727"/>
                  </a:cubicBezTo>
                  <a:cubicBezTo>
                    <a:pt x="566" y="4727"/>
                    <a:pt x="602" y="4506"/>
                    <a:pt x="769" y="4554"/>
                  </a:cubicBezTo>
                  <a:cubicBezTo>
                    <a:pt x="769" y="4595"/>
                    <a:pt x="769" y="4595"/>
                    <a:pt x="769" y="4595"/>
                  </a:cubicBezTo>
                  <a:cubicBezTo>
                    <a:pt x="899" y="4643"/>
                    <a:pt x="1002" y="4464"/>
                    <a:pt x="1133" y="4554"/>
                  </a:cubicBezTo>
                  <a:cubicBezTo>
                    <a:pt x="1169" y="4554"/>
                    <a:pt x="1169" y="4643"/>
                    <a:pt x="1200" y="4643"/>
                  </a:cubicBezTo>
                  <a:cubicBezTo>
                    <a:pt x="1236" y="4685"/>
                    <a:pt x="1268" y="4643"/>
                    <a:pt x="1304" y="4643"/>
                  </a:cubicBezTo>
                  <a:cubicBezTo>
                    <a:pt x="1371" y="4685"/>
                    <a:pt x="1434" y="4685"/>
                    <a:pt x="1501" y="4685"/>
                  </a:cubicBezTo>
                  <a:cubicBezTo>
                    <a:pt x="1501" y="4817"/>
                    <a:pt x="1600" y="4907"/>
                    <a:pt x="1636" y="4996"/>
                  </a:cubicBezTo>
                  <a:cubicBezTo>
                    <a:pt x="1668" y="5128"/>
                    <a:pt x="1636" y="5266"/>
                    <a:pt x="1668" y="5350"/>
                  </a:cubicBezTo>
                  <a:cubicBezTo>
                    <a:pt x="1704" y="5577"/>
                    <a:pt x="1771" y="5439"/>
                    <a:pt x="1870" y="5529"/>
                  </a:cubicBezTo>
                  <a:cubicBezTo>
                    <a:pt x="1969" y="5619"/>
                    <a:pt x="1901" y="5798"/>
                    <a:pt x="2036" y="5751"/>
                  </a:cubicBezTo>
                  <a:cubicBezTo>
                    <a:pt x="2104" y="5888"/>
                    <a:pt x="2234" y="5798"/>
                    <a:pt x="2338" y="5888"/>
                  </a:cubicBezTo>
                  <a:cubicBezTo>
                    <a:pt x="2405" y="5930"/>
                    <a:pt x="2436" y="6062"/>
                    <a:pt x="2472" y="6110"/>
                  </a:cubicBezTo>
                  <a:cubicBezTo>
                    <a:pt x="2535" y="6152"/>
                    <a:pt x="2603" y="6199"/>
                    <a:pt x="2670" y="6199"/>
                  </a:cubicBezTo>
                  <a:cubicBezTo>
                    <a:pt x="2904" y="6283"/>
                    <a:pt x="3138" y="6152"/>
                    <a:pt x="3335" y="6331"/>
                  </a:cubicBezTo>
                  <a:cubicBezTo>
                    <a:pt x="3335" y="6373"/>
                    <a:pt x="3335" y="6463"/>
                    <a:pt x="3335" y="6553"/>
                  </a:cubicBezTo>
                  <a:cubicBezTo>
                    <a:pt x="3273" y="6553"/>
                    <a:pt x="3273" y="6594"/>
                    <a:pt x="3273" y="6684"/>
                  </a:cubicBezTo>
                  <a:cubicBezTo>
                    <a:pt x="3039" y="6684"/>
                    <a:pt x="2971" y="7355"/>
                    <a:pt x="3169" y="7486"/>
                  </a:cubicBezTo>
                  <a:cubicBezTo>
                    <a:pt x="3205" y="7528"/>
                    <a:pt x="3304" y="7486"/>
                    <a:pt x="3335" y="7486"/>
                  </a:cubicBezTo>
                  <a:cubicBezTo>
                    <a:pt x="3439" y="7528"/>
                    <a:pt x="3403" y="7666"/>
                    <a:pt x="3470" y="7708"/>
                  </a:cubicBezTo>
                  <a:cubicBezTo>
                    <a:pt x="3574" y="7797"/>
                    <a:pt x="3740" y="7839"/>
                    <a:pt x="3772" y="8019"/>
                  </a:cubicBezTo>
                  <a:cubicBezTo>
                    <a:pt x="3906" y="8019"/>
                    <a:pt x="4073" y="7977"/>
                    <a:pt x="4104" y="8151"/>
                  </a:cubicBezTo>
                  <a:cubicBezTo>
                    <a:pt x="4172" y="8282"/>
                    <a:pt x="4073" y="8462"/>
                    <a:pt x="4005" y="8599"/>
                  </a:cubicBezTo>
                  <a:cubicBezTo>
                    <a:pt x="3974" y="8683"/>
                    <a:pt x="3938" y="8731"/>
                    <a:pt x="3938" y="8821"/>
                  </a:cubicBezTo>
                  <a:cubicBezTo>
                    <a:pt x="3938" y="8911"/>
                    <a:pt x="3974" y="8994"/>
                    <a:pt x="3906" y="9084"/>
                  </a:cubicBezTo>
                  <a:cubicBezTo>
                    <a:pt x="3906" y="9132"/>
                    <a:pt x="3807" y="9132"/>
                    <a:pt x="3740" y="9174"/>
                  </a:cubicBezTo>
                  <a:cubicBezTo>
                    <a:pt x="3704" y="9222"/>
                    <a:pt x="3673" y="9354"/>
                    <a:pt x="3673" y="9395"/>
                  </a:cubicBezTo>
                  <a:cubicBezTo>
                    <a:pt x="3574" y="9395"/>
                    <a:pt x="3506" y="9395"/>
                    <a:pt x="3403" y="9395"/>
                  </a:cubicBezTo>
                  <a:cubicBezTo>
                    <a:pt x="3371" y="9395"/>
                    <a:pt x="3304" y="9395"/>
                    <a:pt x="3273" y="9395"/>
                  </a:cubicBezTo>
                  <a:cubicBezTo>
                    <a:pt x="3205" y="9443"/>
                    <a:pt x="3169" y="9485"/>
                    <a:pt x="3169" y="9485"/>
                  </a:cubicBezTo>
                  <a:cubicBezTo>
                    <a:pt x="3102" y="9527"/>
                    <a:pt x="2935" y="9527"/>
                    <a:pt x="2904" y="9575"/>
                  </a:cubicBezTo>
                  <a:cubicBezTo>
                    <a:pt x="2837" y="9665"/>
                    <a:pt x="2872" y="9838"/>
                    <a:pt x="2872" y="9928"/>
                  </a:cubicBezTo>
                  <a:cubicBezTo>
                    <a:pt x="2872" y="10108"/>
                    <a:pt x="2837" y="10150"/>
                    <a:pt x="2805" y="10287"/>
                  </a:cubicBezTo>
                  <a:cubicBezTo>
                    <a:pt x="2706" y="10509"/>
                    <a:pt x="2738" y="10467"/>
                    <a:pt x="2639" y="10467"/>
                  </a:cubicBezTo>
                  <a:cubicBezTo>
                    <a:pt x="2504" y="10419"/>
                    <a:pt x="2203" y="10329"/>
                    <a:pt x="2104" y="10467"/>
                  </a:cubicBezTo>
                  <a:cubicBezTo>
                    <a:pt x="2068" y="10509"/>
                    <a:pt x="2068" y="10688"/>
                    <a:pt x="2068" y="10772"/>
                  </a:cubicBezTo>
                  <a:cubicBezTo>
                    <a:pt x="2036" y="10910"/>
                    <a:pt x="1937" y="11263"/>
                    <a:pt x="2036" y="11305"/>
                  </a:cubicBezTo>
                  <a:cubicBezTo>
                    <a:pt x="2036" y="11532"/>
                    <a:pt x="2036" y="11754"/>
                    <a:pt x="2068" y="11975"/>
                  </a:cubicBezTo>
                  <a:cubicBezTo>
                    <a:pt x="2104" y="11975"/>
                    <a:pt x="2104" y="12017"/>
                    <a:pt x="2135" y="12017"/>
                  </a:cubicBezTo>
                  <a:cubicBezTo>
                    <a:pt x="2135" y="12418"/>
                    <a:pt x="2135" y="12777"/>
                    <a:pt x="2203" y="13172"/>
                  </a:cubicBezTo>
                  <a:cubicBezTo>
                    <a:pt x="2270" y="13352"/>
                    <a:pt x="2302" y="13531"/>
                    <a:pt x="2302" y="13711"/>
                  </a:cubicBezTo>
                  <a:cubicBezTo>
                    <a:pt x="2270" y="13794"/>
                    <a:pt x="2234" y="13842"/>
                    <a:pt x="2234" y="13932"/>
                  </a:cubicBezTo>
                  <a:cubicBezTo>
                    <a:pt x="2234" y="13974"/>
                    <a:pt x="2302" y="13974"/>
                    <a:pt x="2302" y="14064"/>
                  </a:cubicBezTo>
                  <a:cubicBezTo>
                    <a:pt x="2302" y="14106"/>
                    <a:pt x="2302" y="14154"/>
                    <a:pt x="2302" y="14195"/>
                  </a:cubicBezTo>
                  <a:cubicBezTo>
                    <a:pt x="2302" y="14417"/>
                    <a:pt x="2203" y="14596"/>
                    <a:pt x="2203" y="14776"/>
                  </a:cubicBezTo>
                  <a:cubicBezTo>
                    <a:pt x="2203" y="14818"/>
                    <a:pt x="2234" y="14956"/>
                    <a:pt x="2270" y="14997"/>
                  </a:cubicBezTo>
                  <a:cubicBezTo>
                    <a:pt x="2270" y="15129"/>
                    <a:pt x="2302" y="15267"/>
                    <a:pt x="2302" y="15398"/>
                  </a:cubicBezTo>
                  <a:cubicBezTo>
                    <a:pt x="2302" y="15488"/>
                    <a:pt x="2302" y="15620"/>
                    <a:pt x="2270" y="15710"/>
                  </a:cubicBezTo>
                  <a:cubicBezTo>
                    <a:pt x="2270" y="15799"/>
                    <a:pt x="2171" y="15883"/>
                    <a:pt x="2171" y="15931"/>
                  </a:cubicBezTo>
                  <a:cubicBezTo>
                    <a:pt x="2135" y="16063"/>
                    <a:pt x="2203" y="16063"/>
                    <a:pt x="2234" y="16153"/>
                  </a:cubicBezTo>
                  <a:cubicBezTo>
                    <a:pt x="2234" y="16242"/>
                    <a:pt x="2234" y="16374"/>
                    <a:pt x="2234" y="16464"/>
                  </a:cubicBezTo>
                  <a:lnTo>
                    <a:pt x="2270" y="16464"/>
                  </a:lnTo>
                  <a:cubicBezTo>
                    <a:pt x="2270" y="16643"/>
                    <a:pt x="2234" y="16775"/>
                    <a:pt x="2234" y="16907"/>
                  </a:cubicBezTo>
                  <a:cubicBezTo>
                    <a:pt x="2436" y="16907"/>
                    <a:pt x="2639" y="16996"/>
                    <a:pt x="2603" y="17308"/>
                  </a:cubicBezTo>
                  <a:cubicBezTo>
                    <a:pt x="2805" y="17350"/>
                    <a:pt x="3403" y="17350"/>
                    <a:pt x="3470" y="17709"/>
                  </a:cubicBezTo>
                  <a:cubicBezTo>
                    <a:pt x="3574" y="17751"/>
                    <a:pt x="3574" y="17930"/>
                    <a:pt x="3673" y="17972"/>
                  </a:cubicBezTo>
                  <a:cubicBezTo>
                    <a:pt x="3740" y="18062"/>
                    <a:pt x="3839" y="17972"/>
                    <a:pt x="3906" y="18020"/>
                  </a:cubicBezTo>
                  <a:cubicBezTo>
                    <a:pt x="4073" y="18152"/>
                    <a:pt x="3938" y="18684"/>
                    <a:pt x="4271" y="18594"/>
                  </a:cubicBezTo>
                  <a:cubicBezTo>
                    <a:pt x="4271" y="18553"/>
                    <a:pt x="4306" y="18511"/>
                    <a:pt x="4306" y="18463"/>
                  </a:cubicBezTo>
                  <a:cubicBezTo>
                    <a:pt x="4540" y="18463"/>
                    <a:pt x="4675" y="18642"/>
                    <a:pt x="4909" y="18642"/>
                  </a:cubicBezTo>
                  <a:cubicBezTo>
                    <a:pt x="4909" y="18553"/>
                    <a:pt x="4909" y="18463"/>
                    <a:pt x="4909" y="18373"/>
                  </a:cubicBezTo>
                  <a:cubicBezTo>
                    <a:pt x="4976" y="18331"/>
                    <a:pt x="5039" y="18289"/>
                    <a:pt x="5143" y="18289"/>
                  </a:cubicBezTo>
                  <a:cubicBezTo>
                    <a:pt x="5143" y="18511"/>
                    <a:pt x="5008" y="18684"/>
                    <a:pt x="5039" y="18906"/>
                  </a:cubicBezTo>
                  <a:cubicBezTo>
                    <a:pt x="5075" y="18906"/>
                    <a:pt x="5075" y="18906"/>
                    <a:pt x="5075" y="18906"/>
                  </a:cubicBezTo>
                  <a:cubicBezTo>
                    <a:pt x="5075" y="19043"/>
                    <a:pt x="5107" y="19127"/>
                    <a:pt x="5039" y="19307"/>
                  </a:cubicBezTo>
                  <a:cubicBezTo>
                    <a:pt x="5039" y="19355"/>
                    <a:pt x="4841" y="19486"/>
                    <a:pt x="5008" y="19576"/>
                  </a:cubicBezTo>
                  <a:cubicBezTo>
                    <a:pt x="5008" y="19666"/>
                    <a:pt x="5008" y="19797"/>
                    <a:pt x="5039" y="19839"/>
                  </a:cubicBezTo>
                  <a:cubicBezTo>
                    <a:pt x="5143" y="19666"/>
                    <a:pt x="5475" y="19708"/>
                    <a:pt x="5642" y="19756"/>
                  </a:cubicBezTo>
                  <a:cubicBezTo>
                    <a:pt x="5642" y="19839"/>
                    <a:pt x="5673" y="19929"/>
                    <a:pt x="5709" y="20019"/>
                  </a:cubicBezTo>
                  <a:cubicBezTo>
                    <a:pt x="5740" y="20019"/>
                    <a:pt x="5776" y="20019"/>
                    <a:pt x="5776" y="20019"/>
                  </a:cubicBezTo>
                  <a:lnTo>
                    <a:pt x="5776" y="20067"/>
                  </a:lnTo>
                  <a:cubicBezTo>
                    <a:pt x="5839" y="20067"/>
                    <a:pt x="5907" y="20067"/>
                    <a:pt x="5943" y="20067"/>
                  </a:cubicBezTo>
                  <a:cubicBezTo>
                    <a:pt x="5943" y="19977"/>
                    <a:pt x="5974" y="19929"/>
                    <a:pt x="6042" y="19929"/>
                  </a:cubicBezTo>
                  <a:cubicBezTo>
                    <a:pt x="6042" y="19929"/>
                    <a:pt x="6042" y="19929"/>
                    <a:pt x="6042" y="19887"/>
                  </a:cubicBezTo>
                  <a:cubicBezTo>
                    <a:pt x="6109" y="19887"/>
                    <a:pt x="6177" y="19887"/>
                    <a:pt x="6208" y="19887"/>
                  </a:cubicBezTo>
                  <a:cubicBezTo>
                    <a:pt x="6244" y="20067"/>
                    <a:pt x="6343" y="20109"/>
                    <a:pt x="6311" y="20240"/>
                  </a:cubicBezTo>
                  <a:cubicBezTo>
                    <a:pt x="6410" y="20240"/>
                    <a:pt x="6509" y="20240"/>
                    <a:pt x="6577" y="20240"/>
                  </a:cubicBezTo>
                  <a:cubicBezTo>
                    <a:pt x="6676" y="20288"/>
                    <a:pt x="6878" y="20552"/>
                    <a:pt x="6909" y="20683"/>
                  </a:cubicBezTo>
                  <a:cubicBezTo>
                    <a:pt x="6909" y="20731"/>
                    <a:pt x="6909" y="20821"/>
                    <a:pt x="6878" y="20905"/>
                  </a:cubicBezTo>
                  <a:lnTo>
                    <a:pt x="6909" y="20905"/>
                  </a:lnTo>
                  <a:cubicBezTo>
                    <a:pt x="7044" y="20994"/>
                    <a:pt x="7112" y="21042"/>
                    <a:pt x="7242" y="21042"/>
                  </a:cubicBezTo>
                </a:path>
              </a:pathLst>
            </a:custGeom>
            <a:solidFill>
              <a:schemeClr val="accent1"/>
            </a:solid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6" name="Shape 2727"/>
            <p:cNvSpPr/>
            <p:nvPr/>
          </p:nvSpPr>
          <p:spPr>
            <a:xfrm>
              <a:off x="7055556" y="4082073"/>
              <a:ext cx="3349" cy="1"/>
            </a:xfrm>
            <a:custGeom>
              <a:avLst/>
              <a:gdLst/>
              <a:ahLst/>
              <a:cxnLst>
                <a:cxn ang="0">
                  <a:pos x="wd2" y="hd2"/>
                </a:cxn>
                <a:cxn ang="5400000">
                  <a:pos x="wd2" y="hd2"/>
                </a:cxn>
                <a:cxn ang="10800000">
                  <a:pos x="wd2" y="hd2"/>
                </a:cxn>
                <a:cxn ang="16200000">
                  <a:pos x="wd2" y="hd2"/>
                </a:cxn>
              </a:cxnLst>
              <a:rect l="0" t="0" r="r" b="b"/>
              <a:pathLst>
                <a:path w="21600" extrusionOk="0">
                  <a:moveTo>
                    <a:pt x="0" y="0"/>
                  </a:moveTo>
                  <a:cubicBezTo>
                    <a:pt x="0" y="0"/>
                    <a:pt x="0" y="0"/>
                    <a:pt x="21600" y="0"/>
                  </a:cubicBezTo>
                  <a:lnTo>
                    <a:pt x="0" y="0"/>
                  </a:ln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7" name="Shape 2728"/>
            <p:cNvSpPr/>
            <p:nvPr/>
          </p:nvSpPr>
          <p:spPr>
            <a:xfrm>
              <a:off x="6307731" y="2889507"/>
              <a:ext cx="1794550" cy="1272724"/>
            </a:xfrm>
            <a:custGeom>
              <a:avLst/>
              <a:gdLst/>
              <a:ahLst/>
              <a:cxnLst>
                <a:cxn ang="0">
                  <a:pos x="wd2" y="hd2"/>
                </a:cxn>
                <a:cxn ang="5400000">
                  <a:pos x="wd2" y="hd2"/>
                </a:cxn>
                <a:cxn ang="10800000">
                  <a:pos x="wd2" y="hd2"/>
                </a:cxn>
                <a:cxn ang="16200000">
                  <a:pos x="wd2" y="hd2"/>
                </a:cxn>
              </a:cxnLst>
              <a:rect l="0" t="0" r="r" b="b"/>
              <a:pathLst>
                <a:path w="21566" h="21475" extrusionOk="0">
                  <a:moveTo>
                    <a:pt x="9137" y="20971"/>
                  </a:moveTo>
                  <a:cubicBezTo>
                    <a:pt x="9137" y="20971"/>
                    <a:pt x="9288" y="20971"/>
                    <a:pt x="9445" y="20920"/>
                  </a:cubicBezTo>
                  <a:cubicBezTo>
                    <a:pt x="9445" y="20861"/>
                    <a:pt x="9445" y="20810"/>
                    <a:pt x="9481" y="20759"/>
                  </a:cubicBezTo>
                  <a:cubicBezTo>
                    <a:pt x="9445" y="20810"/>
                    <a:pt x="9445" y="20861"/>
                    <a:pt x="9445" y="20920"/>
                  </a:cubicBezTo>
                  <a:cubicBezTo>
                    <a:pt x="9638" y="20920"/>
                    <a:pt x="9831" y="20861"/>
                    <a:pt x="9872" y="20861"/>
                  </a:cubicBezTo>
                  <a:cubicBezTo>
                    <a:pt x="9872" y="21081"/>
                    <a:pt x="9872" y="21242"/>
                    <a:pt x="9872" y="21461"/>
                  </a:cubicBezTo>
                  <a:cubicBezTo>
                    <a:pt x="9987" y="21512"/>
                    <a:pt x="10143" y="21410"/>
                    <a:pt x="10221" y="21300"/>
                  </a:cubicBezTo>
                  <a:cubicBezTo>
                    <a:pt x="10336" y="21139"/>
                    <a:pt x="10336" y="21030"/>
                    <a:pt x="10336" y="20810"/>
                  </a:cubicBezTo>
                  <a:cubicBezTo>
                    <a:pt x="10414" y="20810"/>
                    <a:pt x="10492" y="20810"/>
                    <a:pt x="10529" y="20810"/>
                  </a:cubicBezTo>
                  <a:cubicBezTo>
                    <a:pt x="10529" y="20701"/>
                    <a:pt x="10529" y="20540"/>
                    <a:pt x="10565" y="20481"/>
                  </a:cubicBezTo>
                  <a:cubicBezTo>
                    <a:pt x="10607" y="20321"/>
                    <a:pt x="10685" y="20321"/>
                    <a:pt x="10758" y="20269"/>
                  </a:cubicBezTo>
                  <a:cubicBezTo>
                    <a:pt x="10878" y="20109"/>
                    <a:pt x="10878" y="19721"/>
                    <a:pt x="10878" y="19509"/>
                  </a:cubicBezTo>
                  <a:cubicBezTo>
                    <a:pt x="10956" y="19721"/>
                    <a:pt x="11186" y="19889"/>
                    <a:pt x="11222" y="20109"/>
                  </a:cubicBezTo>
                  <a:cubicBezTo>
                    <a:pt x="11379" y="20160"/>
                    <a:pt x="11457" y="19940"/>
                    <a:pt x="11571" y="19889"/>
                  </a:cubicBezTo>
                  <a:cubicBezTo>
                    <a:pt x="11691" y="19889"/>
                    <a:pt x="11806" y="19999"/>
                    <a:pt x="11921" y="19940"/>
                  </a:cubicBezTo>
                  <a:cubicBezTo>
                    <a:pt x="11842" y="19721"/>
                    <a:pt x="11769" y="19560"/>
                    <a:pt x="11728" y="19400"/>
                  </a:cubicBezTo>
                  <a:cubicBezTo>
                    <a:pt x="11769" y="19560"/>
                    <a:pt x="11842" y="19721"/>
                    <a:pt x="11921" y="19940"/>
                  </a:cubicBezTo>
                  <a:cubicBezTo>
                    <a:pt x="11921" y="19940"/>
                    <a:pt x="11921" y="19940"/>
                    <a:pt x="11962" y="19889"/>
                  </a:cubicBezTo>
                  <a:cubicBezTo>
                    <a:pt x="11962" y="19670"/>
                    <a:pt x="11962" y="19560"/>
                    <a:pt x="12041" y="19341"/>
                  </a:cubicBezTo>
                  <a:cubicBezTo>
                    <a:pt x="12114" y="19180"/>
                    <a:pt x="12114" y="19019"/>
                    <a:pt x="12114" y="18800"/>
                  </a:cubicBezTo>
                  <a:cubicBezTo>
                    <a:pt x="12155" y="18420"/>
                    <a:pt x="12155" y="18040"/>
                    <a:pt x="12192" y="17660"/>
                  </a:cubicBezTo>
                  <a:cubicBezTo>
                    <a:pt x="12306" y="17660"/>
                    <a:pt x="12426" y="17660"/>
                    <a:pt x="12541" y="17660"/>
                  </a:cubicBezTo>
                  <a:cubicBezTo>
                    <a:pt x="12619" y="17499"/>
                    <a:pt x="12577" y="17280"/>
                    <a:pt x="12619" y="17068"/>
                  </a:cubicBezTo>
                  <a:cubicBezTo>
                    <a:pt x="12656" y="16848"/>
                    <a:pt x="12734" y="16688"/>
                    <a:pt x="12619" y="16468"/>
                  </a:cubicBezTo>
                  <a:cubicBezTo>
                    <a:pt x="12697" y="16417"/>
                    <a:pt x="12734" y="16417"/>
                    <a:pt x="12812" y="16417"/>
                  </a:cubicBezTo>
                  <a:cubicBezTo>
                    <a:pt x="12848" y="16308"/>
                    <a:pt x="12890" y="16198"/>
                    <a:pt x="12890" y="16037"/>
                  </a:cubicBezTo>
                  <a:cubicBezTo>
                    <a:pt x="12927" y="15927"/>
                    <a:pt x="12890" y="15708"/>
                    <a:pt x="12927" y="15598"/>
                  </a:cubicBezTo>
                  <a:cubicBezTo>
                    <a:pt x="12968" y="15547"/>
                    <a:pt x="13083" y="15379"/>
                    <a:pt x="13125" y="15328"/>
                  </a:cubicBezTo>
                  <a:cubicBezTo>
                    <a:pt x="13198" y="15218"/>
                    <a:pt x="13239" y="15109"/>
                    <a:pt x="13391" y="15109"/>
                  </a:cubicBezTo>
                  <a:cubicBezTo>
                    <a:pt x="13354" y="15109"/>
                    <a:pt x="13354" y="15058"/>
                    <a:pt x="13354" y="15058"/>
                  </a:cubicBezTo>
                  <a:cubicBezTo>
                    <a:pt x="13198" y="15058"/>
                    <a:pt x="13047" y="15058"/>
                    <a:pt x="13005" y="15058"/>
                  </a:cubicBezTo>
                  <a:cubicBezTo>
                    <a:pt x="13047" y="15058"/>
                    <a:pt x="13198" y="15058"/>
                    <a:pt x="13354" y="15058"/>
                  </a:cubicBezTo>
                  <a:cubicBezTo>
                    <a:pt x="13318" y="14897"/>
                    <a:pt x="13318" y="14677"/>
                    <a:pt x="13318" y="14458"/>
                  </a:cubicBezTo>
                  <a:cubicBezTo>
                    <a:pt x="13354" y="13968"/>
                    <a:pt x="13239" y="14246"/>
                    <a:pt x="13047" y="14078"/>
                  </a:cubicBezTo>
                  <a:cubicBezTo>
                    <a:pt x="13005" y="14027"/>
                    <a:pt x="12927" y="13859"/>
                    <a:pt x="12927" y="13808"/>
                  </a:cubicBezTo>
                  <a:cubicBezTo>
                    <a:pt x="12890" y="13698"/>
                    <a:pt x="12812" y="13808"/>
                    <a:pt x="12890" y="13647"/>
                  </a:cubicBezTo>
                  <a:cubicBezTo>
                    <a:pt x="12927" y="13479"/>
                    <a:pt x="13161" y="13376"/>
                    <a:pt x="13276" y="13318"/>
                  </a:cubicBezTo>
                  <a:cubicBezTo>
                    <a:pt x="13276" y="13106"/>
                    <a:pt x="13391" y="13157"/>
                    <a:pt x="13432" y="13047"/>
                  </a:cubicBezTo>
                  <a:cubicBezTo>
                    <a:pt x="13469" y="12887"/>
                    <a:pt x="13391" y="12777"/>
                    <a:pt x="13469" y="12616"/>
                  </a:cubicBezTo>
                  <a:cubicBezTo>
                    <a:pt x="13625" y="12346"/>
                    <a:pt x="13933" y="12346"/>
                    <a:pt x="14011" y="12068"/>
                  </a:cubicBezTo>
                  <a:cubicBezTo>
                    <a:pt x="13896" y="11966"/>
                    <a:pt x="13896" y="11856"/>
                    <a:pt x="13896" y="11688"/>
                  </a:cubicBezTo>
                  <a:cubicBezTo>
                    <a:pt x="14053" y="11637"/>
                    <a:pt x="14167" y="11637"/>
                    <a:pt x="14324" y="11527"/>
                  </a:cubicBezTo>
                  <a:cubicBezTo>
                    <a:pt x="14204" y="11586"/>
                    <a:pt x="14282" y="11797"/>
                    <a:pt x="14324" y="11907"/>
                  </a:cubicBezTo>
                  <a:cubicBezTo>
                    <a:pt x="14402" y="12126"/>
                    <a:pt x="14475" y="12126"/>
                    <a:pt x="14595" y="12126"/>
                  </a:cubicBezTo>
                  <a:cubicBezTo>
                    <a:pt x="14902" y="12068"/>
                    <a:pt x="15017" y="11688"/>
                    <a:pt x="14939" y="11308"/>
                  </a:cubicBezTo>
                  <a:cubicBezTo>
                    <a:pt x="14866" y="11037"/>
                    <a:pt x="14902" y="11037"/>
                    <a:pt x="15017" y="10876"/>
                  </a:cubicBezTo>
                  <a:cubicBezTo>
                    <a:pt x="15210" y="10555"/>
                    <a:pt x="15058" y="10606"/>
                    <a:pt x="14980" y="10336"/>
                  </a:cubicBezTo>
                  <a:cubicBezTo>
                    <a:pt x="14980" y="10387"/>
                    <a:pt x="15330" y="9575"/>
                    <a:pt x="15330" y="9517"/>
                  </a:cubicBezTo>
                  <a:cubicBezTo>
                    <a:pt x="15403" y="9415"/>
                    <a:pt x="15522" y="9415"/>
                    <a:pt x="15601" y="9246"/>
                  </a:cubicBezTo>
                  <a:cubicBezTo>
                    <a:pt x="15715" y="8976"/>
                    <a:pt x="15637" y="8596"/>
                    <a:pt x="15793" y="8325"/>
                  </a:cubicBezTo>
                  <a:cubicBezTo>
                    <a:pt x="15830" y="8274"/>
                    <a:pt x="15950" y="8274"/>
                    <a:pt x="16023" y="8274"/>
                  </a:cubicBezTo>
                  <a:cubicBezTo>
                    <a:pt x="16023" y="8384"/>
                    <a:pt x="15986" y="8545"/>
                    <a:pt x="16023" y="8654"/>
                  </a:cubicBezTo>
                  <a:cubicBezTo>
                    <a:pt x="16023" y="8764"/>
                    <a:pt x="16064" y="8764"/>
                    <a:pt x="16143" y="8764"/>
                  </a:cubicBezTo>
                  <a:cubicBezTo>
                    <a:pt x="16179" y="8706"/>
                    <a:pt x="16179" y="8706"/>
                    <a:pt x="16221" y="8654"/>
                  </a:cubicBezTo>
                  <a:cubicBezTo>
                    <a:pt x="16294" y="8545"/>
                    <a:pt x="16414" y="8435"/>
                    <a:pt x="16450" y="8325"/>
                  </a:cubicBezTo>
                  <a:cubicBezTo>
                    <a:pt x="16450" y="8165"/>
                    <a:pt x="16450" y="8055"/>
                    <a:pt x="16487" y="7894"/>
                  </a:cubicBezTo>
                  <a:cubicBezTo>
                    <a:pt x="16643" y="7346"/>
                    <a:pt x="17107" y="7244"/>
                    <a:pt x="17456" y="6966"/>
                  </a:cubicBezTo>
                  <a:cubicBezTo>
                    <a:pt x="17534" y="6915"/>
                    <a:pt x="17649" y="6805"/>
                    <a:pt x="17691" y="6695"/>
                  </a:cubicBezTo>
                  <a:cubicBezTo>
                    <a:pt x="17727" y="6593"/>
                    <a:pt x="17805" y="6374"/>
                    <a:pt x="17920" y="6374"/>
                  </a:cubicBezTo>
                  <a:cubicBezTo>
                    <a:pt x="17920" y="6206"/>
                    <a:pt x="17920" y="6103"/>
                    <a:pt x="17962" y="5994"/>
                  </a:cubicBezTo>
                  <a:cubicBezTo>
                    <a:pt x="18035" y="5935"/>
                    <a:pt x="18191" y="5935"/>
                    <a:pt x="18269" y="5884"/>
                  </a:cubicBezTo>
                  <a:cubicBezTo>
                    <a:pt x="18347" y="5884"/>
                    <a:pt x="18426" y="5884"/>
                    <a:pt x="18462" y="5884"/>
                  </a:cubicBezTo>
                  <a:cubicBezTo>
                    <a:pt x="18540" y="5826"/>
                    <a:pt x="18582" y="5723"/>
                    <a:pt x="18619" y="5665"/>
                  </a:cubicBezTo>
                  <a:cubicBezTo>
                    <a:pt x="18697" y="5555"/>
                    <a:pt x="18775" y="5504"/>
                    <a:pt x="18853" y="5394"/>
                  </a:cubicBezTo>
                  <a:cubicBezTo>
                    <a:pt x="18890" y="5343"/>
                    <a:pt x="18890" y="5285"/>
                    <a:pt x="18968" y="5233"/>
                  </a:cubicBezTo>
                  <a:cubicBezTo>
                    <a:pt x="19046" y="5175"/>
                    <a:pt x="19161" y="5233"/>
                    <a:pt x="19239" y="5233"/>
                  </a:cubicBezTo>
                  <a:cubicBezTo>
                    <a:pt x="19239" y="5175"/>
                    <a:pt x="19317" y="5124"/>
                    <a:pt x="19390" y="5073"/>
                  </a:cubicBezTo>
                  <a:cubicBezTo>
                    <a:pt x="19353" y="5073"/>
                    <a:pt x="19317" y="5073"/>
                    <a:pt x="19317" y="5014"/>
                  </a:cubicBezTo>
                  <a:cubicBezTo>
                    <a:pt x="19390" y="5014"/>
                    <a:pt x="19510" y="4795"/>
                    <a:pt x="19546" y="4744"/>
                  </a:cubicBezTo>
                  <a:cubicBezTo>
                    <a:pt x="19625" y="4693"/>
                    <a:pt x="19781" y="4634"/>
                    <a:pt x="19817" y="4524"/>
                  </a:cubicBezTo>
                  <a:cubicBezTo>
                    <a:pt x="19817" y="4473"/>
                    <a:pt x="19817" y="4254"/>
                    <a:pt x="19817" y="4144"/>
                  </a:cubicBezTo>
                  <a:cubicBezTo>
                    <a:pt x="19859" y="3925"/>
                    <a:pt x="19932" y="3925"/>
                    <a:pt x="20088" y="3874"/>
                  </a:cubicBezTo>
                  <a:cubicBezTo>
                    <a:pt x="20130" y="4035"/>
                    <a:pt x="20474" y="4035"/>
                    <a:pt x="20594" y="3983"/>
                  </a:cubicBezTo>
                  <a:cubicBezTo>
                    <a:pt x="20631" y="3983"/>
                    <a:pt x="20709" y="3925"/>
                    <a:pt x="20787" y="3874"/>
                  </a:cubicBezTo>
                  <a:cubicBezTo>
                    <a:pt x="20865" y="3823"/>
                    <a:pt x="21016" y="3823"/>
                    <a:pt x="21058" y="3764"/>
                  </a:cubicBezTo>
                  <a:cubicBezTo>
                    <a:pt x="21287" y="3764"/>
                    <a:pt x="21522" y="3552"/>
                    <a:pt x="21558" y="3223"/>
                  </a:cubicBezTo>
                  <a:cubicBezTo>
                    <a:pt x="21558" y="3114"/>
                    <a:pt x="21600" y="2734"/>
                    <a:pt x="21485" y="2792"/>
                  </a:cubicBezTo>
                  <a:cubicBezTo>
                    <a:pt x="21407" y="2792"/>
                    <a:pt x="21407" y="2902"/>
                    <a:pt x="21365" y="2953"/>
                  </a:cubicBezTo>
                  <a:cubicBezTo>
                    <a:pt x="21287" y="3004"/>
                    <a:pt x="21209" y="3004"/>
                    <a:pt x="21136" y="3004"/>
                  </a:cubicBezTo>
                  <a:cubicBezTo>
                    <a:pt x="21136" y="2843"/>
                    <a:pt x="21094" y="2734"/>
                    <a:pt x="21058" y="2624"/>
                  </a:cubicBezTo>
                  <a:cubicBezTo>
                    <a:pt x="21016" y="2463"/>
                    <a:pt x="21016" y="2353"/>
                    <a:pt x="21016" y="2193"/>
                  </a:cubicBezTo>
                  <a:cubicBezTo>
                    <a:pt x="20745" y="2032"/>
                    <a:pt x="20745" y="1703"/>
                    <a:pt x="20745" y="1323"/>
                  </a:cubicBezTo>
                  <a:cubicBezTo>
                    <a:pt x="20745" y="1162"/>
                    <a:pt x="20745" y="891"/>
                    <a:pt x="20787" y="782"/>
                  </a:cubicBezTo>
                  <a:cubicBezTo>
                    <a:pt x="20823" y="731"/>
                    <a:pt x="20902" y="731"/>
                    <a:pt x="20938" y="672"/>
                  </a:cubicBezTo>
                  <a:cubicBezTo>
                    <a:pt x="21016" y="621"/>
                    <a:pt x="21058" y="563"/>
                    <a:pt x="21094" y="453"/>
                  </a:cubicBezTo>
                  <a:cubicBezTo>
                    <a:pt x="21136" y="343"/>
                    <a:pt x="21251" y="234"/>
                    <a:pt x="21209" y="131"/>
                  </a:cubicBezTo>
                  <a:cubicBezTo>
                    <a:pt x="21136" y="-88"/>
                    <a:pt x="20787" y="22"/>
                    <a:pt x="20667" y="73"/>
                  </a:cubicBezTo>
                  <a:cubicBezTo>
                    <a:pt x="20552" y="73"/>
                    <a:pt x="20474" y="131"/>
                    <a:pt x="20359" y="131"/>
                  </a:cubicBezTo>
                  <a:cubicBezTo>
                    <a:pt x="20245" y="131"/>
                    <a:pt x="20167" y="131"/>
                    <a:pt x="20088" y="234"/>
                  </a:cubicBezTo>
                  <a:cubicBezTo>
                    <a:pt x="19974" y="402"/>
                    <a:pt x="19974" y="402"/>
                    <a:pt x="19859" y="402"/>
                  </a:cubicBezTo>
                  <a:cubicBezTo>
                    <a:pt x="19739" y="453"/>
                    <a:pt x="19703" y="511"/>
                    <a:pt x="19625" y="621"/>
                  </a:cubicBezTo>
                  <a:cubicBezTo>
                    <a:pt x="19546" y="672"/>
                    <a:pt x="19390" y="672"/>
                    <a:pt x="19317" y="731"/>
                  </a:cubicBezTo>
                  <a:cubicBezTo>
                    <a:pt x="19239" y="731"/>
                    <a:pt x="19119" y="731"/>
                    <a:pt x="19046" y="782"/>
                  </a:cubicBezTo>
                  <a:cubicBezTo>
                    <a:pt x="19004" y="782"/>
                    <a:pt x="19004" y="891"/>
                    <a:pt x="18968" y="891"/>
                  </a:cubicBezTo>
                  <a:cubicBezTo>
                    <a:pt x="18926" y="943"/>
                    <a:pt x="18890" y="891"/>
                    <a:pt x="18853" y="891"/>
                  </a:cubicBezTo>
                  <a:cubicBezTo>
                    <a:pt x="18775" y="943"/>
                    <a:pt x="18775" y="1001"/>
                    <a:pt x="18733" y="1052"/>
                  </a:cubicBezTo>
                  <a:cubicBezTo>
                    <a:pt x="18697" y="1103"/>
                    <a:pt x="18655" y="1103"/>
                    <a:pt x="18619" y="1162"/>
                  </a:cubicBezTo>
                  <a:cubicBezTo>
                    <a:pt x="18582" y="1162"/>
                    <a:pt x="18504" y="1162"/>
                    <a:pt x="18462" y="1213"/>
                  </a:cubicBezTo>
                  <a:cubicBezTo>
                    <a:pt x="18426" y="1213"/>
                    <a:pt x="18384" y="1272"/>
                    <a:pt x="18347" y="1323"/>
                  </a:cubicBezTo>
                  <a:cubicBezTo>
                    <a:pt x="18233" y="1381"/>
                    <a:pt x="18155" y="1323"/>
                    <a:pt x="18076" y="1432"/>
                  </a:cubicBezTo>
                  <a:cubicBezTo>
                    <a:pt x="17998" y="1484"/>
                    <a:pt x="17998" y="1484"/>
                    <a:pt x="17962" y="1484"/>
                  </a:cubicBezTo>
                  <a:cubicBezTo>
                    <a:pt x="17884" y="1542"/>
                    <a:pt x="17884" y="1593"/>
                    <a:pt x="17842" y="1652"/>
                  </a:cubicBezTo>
                  <a:cubicBezTo>
                    <a:pt x="17805" y="1652"/>
                    <a:pt x="17727" y="1652"/>
                    <a:pt x="17691" y="1652"/>
                  </a:cubicBezTo>
                  <a:cubicBezTo>
                    <a:pt x="17613" y="1703"/>
                    <a:pt x="17649" y="1703"/>
                    <a:pt x="17571" y="1754"/>
                  </a:cubicBezTo>
                  <a:lnTo>
                    <a:pt x="17571" y="1813"/>
                  </a:lnTo>
                  <a:cubicBezTo>
                    <a:pt x="17534" y="1813"/>
                    <a:pt x="17534" y="1813"/>
                    <a:pt x="17498" y="1813"/>
                  </a:cubicBezTo>
                  <a:cubicBezTo>
                    <a:pt x="17498" y="1864"/>
                    <a:pt x="17420" y="1864"/>
                    <a:pt x="17420" y="1864"/>
                  </a:cubicBezTo>
                  <a:cubicBezTo>
                    <a:pt x="17342" y="1922"/>
                    <a:pt x="17305" y="1973"/>
                    <a:pt x="17263" y="2032"/>
                  </a:cubicBezTo>
                  <a:cubicBezTo>
                    <a:pt x="17185" y="2134"/>
                    <a:pt x="17107" y="2193"/>
                    <a:pt x="17029" y="2244"/>
                  </a:cubicBezTo>
                  <a:cubicBezTo>
                    <a:pt x="16914" y="2302"/>
                    <a:pt x="16799" y="2412"/>
                    <a:pt x="16721" y="2463"/>
                  </a:cubicBezTo>
                  <a:cubicBezTo>
                    <a:pt x="16607" y="2624"/>
                    <a:pt x="16528" y="2522"/>
                    <a:pt x="16414" y="2573"/>
                  </a:cubicBezTo>
                  <a:cubicBezTo>
                    <a:pt x="16414" y="2734"/>
                    <a:pt x="16257" y="2624"/>
                    <a:pt x="16179" y="2682"/>
                  </a:cubicBezTo>
                  <a:cubicBezTo>
                    <a:pt x="16101" y="2734"/>
                    <a:pt x="16023" y="2843"/>
                    <a:pt x="15908" y="2843"/>
                  </a:cubicBezTo>
                  <a:cubicBezTo>
                    <a:pt x="15830" y="2843"/>
                    <a:pt x="15715" y="2682"/>
                    <a:pt x="15637" y="2624"/>
                  </a:cubicBezTo>
                  <a:cubicBezTo>
                    <a:pt x="15601" y="2624"/>
                    <a:pt x="15444" y="2522"/>
                    <a:pt x="15366" y="2522"/>
                  </a:cubicBezTo>
                  <a:cubicBezTo>
                    <a:pt x="15330" y="2573"/>
                    <a:pt x="15330" y="2624"/>
                    <a:pt x="15330" y="2682"/>
                  </a:cubicBezTo>
                  <a:cubicBezTo>
                    <a:pt x="15330" y="2792"/>
                    <a:pt x="15366" y="2734"/>
                    <a:pt x="15403" y="2792"/>
                  </a:cubicBezTo>
                  <a:cubicBezTo>
                    <a:pt x="15481" y="2902"/>
                    <a:pt x="15481" y="3274"/>
                    <a:pt x="15481" y="3384"/>
                  </a:cubicBezTo>
                  <a:cubicBezTo>
                    <a:pt x="15444" y="3443"/>
                    <a:pt x="15444" y="3443"/>
                    <a:pt x="15444" y="3443"/>
                  </a:cubicBezTo>
                  <a:cubicBezTo>
                    <a:pt x="15366" y="3443"/>
                    <a:pt x="15330" y="3603"/>
                    <a:pt x="15251" y="3713"/>
                  </a:cubicBezTo>
                  <a:cubicBezTo>
                    <a:pt x="15210" y="3764"/>
                    <a:pt x="15137" y="3874"/>
                    <a:pt x="15095" y="3925"/>
                  </a:cubicBezTo>
                  <a:cubicBezTo>
                    <a:pt x="15017" y="4035"/>
                    <a:pt x="14939" y="4093"/>
                    <a:pt x="14902" y="4203"/>
                  </a:cubicBezTo>
                  <a:cubicBezTo>
                    <a:pt x="14866" y="4203"/>
                    <a:pt x="14824" y="4254"/>
                    <a:pt x="14824" y="4312"/>
                  </a:cubicBezTo>
                  <a:cubicBezTo>
                    <a:pt x="14787" y="4312"/>
                    <a:pt x="14746" y="4364"/>
                    <a:pt x="14709" y="4415"/>
                  </a:cubicBezTo>
                  <a:cubicBezTo>
                    <a:pt x="14595" y="4583"/>
                    <a:pt x="14516" y="4744"/>
                    <a:pt x="14402" y="4963"/>
                  </a:cubicBezTo>
                  <a:cubicBezTo>
                    <a:pt x="14360" y="5014"/>
                    <a:pt x="14324" y="5124"/>
                    <a:pt x="14324" y="5285"/>
                  </a:cubicBezTo>
                  <a:cubicBezTo>
                    <a:pt x="14282" y="5394"/>
                    <a:pt x="14324" y="5504"/>
                    <a:pt x="14324" y="5614"/>
                  </a:cubicBezTo>
                  <a:cubicBezTo>
                    <a:pt x="14204" y="5614"/>
                    <a:pt x="14167" y="5614"/>
                    <a:pt x="14089" y="5723"/>
                  </a:cubicBezTo>
                  <a:cubicBezTo>
                    <a:pt x="14053" y="5826"/>
                    <a:pt x="14011" y="5935"/>
                    <a:pt x="13974" y="6045"/>
                  </a:cubicBezTo>
                  <a:cubicBezTo>
                    <a:pt x="13896" y="6154"/>
                    <a:pt x="13818" y="6206"/>
                    <a:pt x="13703" y="6264"/>
                  </a:cubicBezTo>
                  <a:cubicBezTo>
                    <a:pt x="13625" y="6264"/>
                    <a:pt x="13510" y="6264"/>
                    <a:pt x="13391" y="6264"/>
                  </a:cubicBezTo>
                  <a:cubicBezTo>
                    <a:pt x="13354" y="6264"/>
                    <a:pt x="13318" y="6264"/>
                    <a:pt x="13276" y="6264"/>
                  </a:cubicBezTo>
                  <a:cubicBezTo>
                    <a:pt x="13198" y="6264"/>
                    <a:pt x="13198" y="6315"/>
                    <a:pt x="13125" y="6374"/>
                  </a:cubicBezTo>
                  <a:cubicBezTo>
                    <a:pt x="13047" y="6425"/>
                    <a:pt x="12927" y="6425"/>
                    <a:pt x="12848" y="6425"/>
                  </a:cubicBezTo>
                  <a:cubicBezTo>
                    <a:pt x="12619" y="6374"/>
                    <a:pt x="12426" y="6374"/>
                    <a:pt x="12270" y="6593"/>
                  </a:cubicBezTo>
                  <a:cubicBezTo>
                    <a:pt x="12192" y="6644"/>
                    <a:pt x="12041" y="6644"/>
                    <a:pt x="11921" y="6695"/>
                  </a:cubicBezTo>
                  <a:cubicBezTo>
                    <a:pt x="11769" y="6695"/>
                    <a:pt x="11650" y="6754"/>
                    <a:pt x="11498" y="6644"/>
                  </a:cubicBezTo>
                  <a:cubicBezTo>
                    <a:pt x="11379" y="6535"/>
                    <a:pt x="11264" y="6483"/>
                    <a:pt x="11149" y="6425"/>
                  </a:cubicBezTo>
                  <a:cubicBezTo>
                    <a:pt x="10956" y="6374"/>
                    <a:pt x="10758" y="6264"/>
                    <a:pt x="10529" y="6264"/>
                  </a:cubicBezTo>
                  <a:cubicBezTo>
                    <a:pt x="10414" y="6264"/>
                    <a:pt x="10414" y="6425"/>
                    <a:pt x="10294" y="6483"/>
                  </a:cubicBezTo>
                  <a:cubicBezTo>
                    <a:pt x="10258" y="6483"/>
                    <a:pt x="10221" y="6483"/>
                    <a:pt x="10143" y="6483"/>
                  </a:cubicBezTo>
                  <a:cubicBezTo>
                    <a:pt x="10102" y="6483"/>
                    <a:pt x="10065" y="6593"/>
                    <a:pt x="10023" y="6593"/>
                  </a:cubicBezTo>
                  <a:cubicBezTo>
                    <a:pt x="9872" y="6695"/>
                    <a:pt x="9752" y="6805"/>
                    <a:pt x="9601" y="6863"/>
                  </a:cubicBezTo>
                  <a:cubicBezTo>
                    <a:pt x="9523" y="6863"/>
                    <a:pt x="9408" y="6863"/>
                    <a:pt x="9330" y="6915"/>
                  </a:cubicBezTo>
                  <a:cubicBezTo>
                    <a:pt x="9252" y="6915"/>
                    <a:pt x="9210" y="7024"/>
                    <a:pt x="9137" y="7024"/>
                  </a:cubicBezTo>
                  <a:cubicBezTo>
                    <a:pt x="9059" y="7024"/>
                    <a:pt x="8981" y="7075"/>
                    <a:pt x="8903" y="7075"/>
                  </a:cubicBezTo>
                  <a:cubicBezTo>
                    <a:pt x="8788" y="7134"/>
                    <a:pt x="8710" y="7134"/>
                    <a:pt x="8590" y="7185"/>
                  </a:cubicBezTo>
                  <a:cubicBezTo>
                    <a:pt x="8475" y="7244"/>
                    <a:pt x="8361" y="7244"/>
                    <a:pt x="8204" y="7185"/>
                  </a:cubicBezTo>
                  <a:cubicBezTo>
                    <a:pt x="8126" y="7185"/>
                    <a:pt x="8053" y="7134"/>
                    <a:pt x="7975" y="7024"/>
                  </a:cubicBezTo>
                  <a:cubicBezTo>
                    <a:pt x="7975" y="7024"/>
                    <a:pt x="7975" y="7024"/>
                    <a:pt x="7933" y="7024"/>
                  </a:cubicBezTo>
                  <a:cubicBezTo>
                    <a:pt x="7860" y="7075"/>
                    <a:pt x="7897" y="7134"/>
                    <a:pt x="7897" y="7185"/>
                  </a:cubicBezTo>
                  <a:cubicBezTo>
                    <a:pt x="7897" y="7404"/>
                    <a:pt x="7933" y="7514"/>
                    <a:pt x="7782" y="7616"/>
                  </a:cubicBezTo>
                  <a:cubicBezTo>
                    <a:pt x="7782" y="7456"/>
                    <a:pt x="7819" y="7295"/>
                    <a:pt x="7704" y="7244"/>
                  </a:cubicBezTo>
                  <a:cubicBezTo>
                    <a:pt x="7511" y="7185"/>
                    <a:pt x="7511" y="7346"/>
                    <a:pt x="7433" y="7456"/>
                  </a:cubicBezTo>
                  <a:cubicBezTo>
                    <a:pt x="7313" y="7616"/>
                    <a:pt x="7120" y="7456"/>
                    <a:pt x="6969" y="7514"/>
                  </a:cubicBezTo>
                  <a:cubicBezTo>
                    <a:pt x="6813" y="7565"/>
                    <a:pt x="6698" y="7726"/>
                    <a:pt x="6542" y="7675"/>
                  </a:cubicBezTo>
                  <a:cubicBezTo>
                    <a:pt x="6542" y="7565"/>
                    <a:pt x="6542" y="7456"/>
                    <a:pt x="6542" y="7404"/>
                  </a:cubicBezTo>
                  <a:cubicBezTo>
                    <a:pt x="6463" y="7404"/>
                    <a:pt x="6427" y="7346"/>
                    <a:pt x="6349" y="7346"/>
                  </a:cubicBezTo>
                  <a:cubicBezTo>
                    <a:pt x="6307" y="7346"/>
                    <a:pt x="6234" y="7404"/>
                    <a:pt x="6192" y="7404"/>
                  </a:cubicBezTo>
                  <a:cubicBezTo>
                    <a:pt x="6078" y="7456"/>
                    <a:pt x="6036" y="7514"/>
                    <a:pt x="6036" y="7726"/>
                  </a:cubicBezTo>
                  <a:cubicBezTo>
                    <a:pt x="5843" y="7836"/>
                    <a:pt x="5614" y="7836"/>
                    <a:pt x="5421" y="7784"/>
                  </a:cubicBezTo>
                  <a:cubicBezTo>
                    <a:pt x="5301" y="7726"/>
                    <a:pt x="5186" y="7675"/>
                    <a:pt x="5072" y="7726"/>
                  </a:cubicBezTo>
                  <a:cubicBezTo>
                    <a:pt x="4915" y="7784"/>
                    <a:pt x="4879" y="7894"/>
                    <a:pt x="4722" y="7836"/>
                  </a:cubicBezTo>
                  <a:cubicBezTo>
                    <a:pt x="4530" y="7836"/>
                    <a:pt x="4373" y="7784"/>
                    <a:pt x="4217" y="7784"/>
                  </a:cubicBezTo>
                  <a:cubicBezTo>
                    <a:pt x="4024" y="7726"/>
                    <a:pt x="3795" y="7784"/>
                    <a:pt x="3638" y="7675"/>
                  </a:cubicBezTo>
                  <a:cubicBezTo>
                    <a:pt x="3524" y="7616"/>
                    <a:pt x="3331" y="7456"/>
                    <a:pt x="3211" y="7346"/>
                  </a:cubicBezTo>
                  <a:cubicBezTo>
                    <a:pt x="3096" y="7244"/>
                    <a:pt x="2981" y="7134"/>
                    <a:pt x="2862" y="7075"/>
                  </a:cubicBezTo>
                  <a:cubicBezTo>
                    <a:pt x="2710" y="7075"/>
                    <a:pt x="2476" y="7075"/>
                    <a:pt x="2283" y="7134"/>
                  </a:cubicBezTo>
                  <a:cubicBezTo>
                    <a:pt x="2283" y="7404"/>
                    <a:pt x="2283" y="7565"/>
                    <a:pt x="2054" y="7616"/>
                  </a:cubicBezTo>
                  <a:cubicBezTo>
                    <a:pt x="1897" y="7726"/>
                    <a:pt x="1741" y="7726"/>
                    <a:pt x="1585" y="7836"/>
                  </a:cubicBezTo>
                  <a:cubicBezTo>
                    <a:pt x="1433" y="7894"/>
                    <a:pt x="1314" y="7894"/>
                    <a:pt x="1162" y="7945"/>
                  </a:cubicBezTo>
                  <a:cubicBezTo>
                    <a:pt x="1048" y="7996"/>
                    <a:pt x="928" y="8055"/>
                    <a:pt x="813" y="8165"/>
                  </a:cubicBezTo>
                  <a:cubicBezTo>
                    <a:pt x="813" y="8384"/>
                    <a:pt x="735" y="8486"/>
                    <a:pt x="698" y="8706"/>
                  </a:cubicBezTo>
                  <a:cubicBezTo>
                    <a:pt x="620" y="8925"/>
                    <a:pt x="542" y="9356"/>
                    <a:pt x="620" y="9627"/>
                  </a:cubicBezTo>
                  <a:cubicBezTo>
                    <a:pt x="620" y="9736"/>
                    <a:pt x="698" y="9846"/>
                    <a:pt x="813" y="9846"/>
                  </a:cubicBezTo>
                  <a:cubicBezTo>
                    <a:pt x="777" y="9955"/>
                    <a:pt x="735" y="10065"/>
                    <a:pt x="657" y="10175"/>
                  </a:cubicBezTo>
                  <a:cubicBezTo>
                    <a:pt x="579" y="10336"/>
                    <a:pt x="506" y="10387"/>
                    <a:pt x="427" y="10555"/>
                  </a:cubicBezTo>
                  <a:cubicBezTo>
                    <a:pt x="349" y="10657"/>
                    <a:pt x="308" y="10716"/>
                    <a:pt x="229" y="10825"/>
                  </a:cubicBezTo>
                  <a:cubicBezTo>
                    <a:pt x="115" y="10935"/>
                    <a:pt x="36" y="11037"/>
                    <a:pt x="0" y="11205"/>
                  </a:cubicBezTo>
                  <a:cubicBezTo>
                    <a:pt x="0" y="11205"/>
                    <a:pt x="36" y="11205"/>
                    <a:pt x="78" y="11147"/>
                  </a:cubicBezTo>
                  <a:cubicBezTo>
                    <a:pt x="115" y="11096"/>
                    <a:pt x="115" y="11037"/>
                    <a:pt x="229" y="10935"/>
                  </a:cubicBezTo>
                  <a:cubicBezTo>
                    <a:pt x="698" y="10555"/>
                    <a:pt x="464" y="11966"/>
                    <a:pt x="735" y="12126"/>
                  </a:cubicBezTo>
                  <a:cubicBezTo>
                    <a:pt x="777" y="12455"/>
                    <a:pt x="698" y="12616"/>
                    <a:pt x="657" y="12887"/>
                  </a:cubicBezTo>
                  <a:cubicBezTo>
                    <a:pt x="657" y="13106"/>
                    <a:pt x="735" y="13376"/>
                    <a:pt x="735" y="13647"/>
                  </a:cubicBezTo>
                  <a:cubicBezTo>
                    <a:pt x="735" y="13917"/>
                    <a:pt x="698" y="14246"/>
                    <a:pt x="698" y="14568"/>
                  </a:cubicBezTo>
                  <a:cubicBezTo>
                    <a:pt x="850" y="14568"/>
                    <a:pt x="1006" y="14568"/>
                    <a:pt x="1084" y="14517"/>
                  </a:cubicBezTo>
                  <a:cubicBezTo>
                    <a:pt x="1199" y="14407"/>
                    <a:pt x="1048" y="13859"/>
                    <a:pt x="1006" y="13698"/>
                  </a:cubicBezTo>
                  <a:cubicBezTo>
                    <a:pt x="969" y="13698"/>
                    <a:pt x="928" y="13647"/>
                    <a:pt x="891" y="13698"/>
                  </a:cubicBezTo>
                  <a:cubicBezTo>
                    <a:pt x="891" y="13537"/>
                    <a:pt x="891" y="13428"/>
                    <a:pt x="891" y="13318"/>
                  </a:cubicBezTo>
                  <a:cubicBezTo>
                    <a:pt x="1084" y="13267"/>
                    <a:pt x="1084" y="13047"/>
                    <a:pt x="1199" y="12938"/>
                  </a:cubicBezTo>
                  <a:cubicBezTo>
                    <a:pt x="1277" y="12777"/>
                    <a:pt x="1241" y="12777"/>
                    <a:pt x="1392" y="12777"/>
                  </a:cubicBezTo>
                  <a:cubicBezTo>
                    <a:pt x="1585" y="12777"/>
                    <a:pt x="2247" y="12938"/>
                    <a:pt x="2247" y="12455"/>
                  </a:cubicBezTo>
                  <a:cubicBezTo>
                    <a:pt x="2398" y="12455"/>
                    <a:pt x="2518" y="12507"/>
                    <a:pt x="2669" y="12455"/>
                  </a:cubicBezTo>
                  <a:cubicBezTo>
                    <a:pt x="2825" y="12397"/>
                    <a:pt x="2903" y="12346"/>
                    <a:pt x="3018" y="12397"/>
                  </a:cubicBezTo>
                  <a:cubicBezTo>
                    <a:pt x="3133" y="12455"/>
                    <a:pt x="3174" y="12558"/>
                    <a:pt x="3289" y="12558"/>
                  </a:cubicBezTo>
                  <a:cubicBezTo>
                    <a:pt x="3445" y="12616"/>
                    <a:pt x="3638" y="12667"/>
                    <a:pt x="3795" y="12616"/>
                  </a:cubicBezTo>
                  <a:cubicBezTo>
                    <a:pt x="3946" y="12616"/>
                    <a:pt x="4066" y="12507"/>
                    <a:pt x="4217" y="12507"/>
                  </a:cubicBezTo>
                  <a:cubicBezTo>
                    <a:pt x="4337" y="12507"/>
                    <a:pt x="4451" y="12616"/>
                    <a:pt x="4566" y="12667"/>
                  </a:cubicBezTo>
                  <a:cubicBezTo>
                    <a:pt x="4722" y="12777"/>
                    <a:pt x="4837" y="12616"/>
                    <a:pt x="4957" y="12828"/>
                  </a:cubicBezTo>
                  <a:cubicBezTo>
                    <a:pt x="5030" y="12938"/>
                    <a:pt x="4993" y="13208"/>
                    <a:pt x="5150" y="13208"/>
                  </a:cubicBezTo>
                  <a:cubicBezTo>
                    <a:pt x="5264" y="13267"/>
                    <a:pt x="5264" y="12996"/>
                    <a:pt x="5301" y="12996"/>
                  </a:cubicBezTo>
                  <a:cubicBezTo>
                    <a:pt x="5421" y="12887"/>
                    <a:pt x="5457" y="12887"/>
                    <a:pt x="5572" y="12938"/>
                  </a:cubicBezTo>
                  <a:cubicBezTo>
                    <a:pt x="5572" y="13047"/>
                    <a:pt x="5536" y="13318"/>
                    <a:pt x="5572" y="13479"/>
                  </a:cubicBezTo>
                  <a:cubicBezTo>
                    <a:pt x="5614" y="13647"/>
                    <a:pt x="5687" y="13647"/>
                    <a:pt x="5843" y="13647"/>
                  </a:cubicBezTo>
                  <a:cubicBezTo>
                    <a:pt x="5885" y="13479"/>
                    <a:pt x="5885" y="13376"/>
                    <a:pt x="5963" y="13318"/>
                  </a:cubicBezTo>
                  <a:cubicBezTo>
                    <a:pt x="5999" y="13267"/>
                    <a:pt x="6078" y="13318"/>
                    <a:pt x="6156" y="13208"/>
                  </a:cubicBezTo>
                  <a:cubicBezTo>
                    <a:pt x="6192" y="12828"/>
                    <a:pt x="6385" y="12938"/>
                    <a:pt x="6578" y="12938"/>
                  </a:cubicBezTo>
                  <a:cubicBezTo>
                    <a:pt x="6891" y="12828"/>
                    <a:pt x="6578" y="12726"/>
                    <a:pt x="6620" y="12507"/>
                  </a:cubicBezTo>
                  <a:cubicBezTo>
                    <a:pt x="6620" y="12236"/>
                    <a:pt x="6849" y="12287"/>
                    <a:pt x="6849" y="12068"/>
                  </a:cubicBezTo>
                  <a:cubicBezTo>
                    <a:pt x="6969" y="12068"/>
                    <a:pt x="7084" y="12068"/>
                    <a:pt x="7198" y="12178"/>
                  </a:cubicBezTo>
                  <a:cubicBezTo>
                    <a:pt x="7276" y="12287"/>
                    <a:pt x="7240" y="12558"/>
                    <a:pt x="7391" y="12667"/>
                  </a:cubicBezTo>
                  <a:cubicBezTo>
                    <a:pt x="7391" y="12397"/>
                    <a:pt x="7469" y="12397"/>
                    <a:pt x="7511" y="12178"/>
                  </a:cubicBezTo>
                  <a:cubicBezTo>
                    <a:pt x="7547" y="12017"/>
                    <a:pt x="7433" y="11856"/>
                    <a:pt x="7626" y="11688"/>
                  </a:cubicBezTo>
                  <a:cubicBezTo>
                    <a:pt x="7860" y="11527"/>
                    <a:pt x="8204" y="12126"/>
                    <a:pt x="8397" y="11746"/>
                  </a:cubicBezTo>
                  <a:cubicBezTo>
                    <a:pt x="8517" y="11746"/>
                    <a:pt x="8632" y="11746"/>
                    <a:pt x="8788" y="11746"/>
                  </a:cubicBezTo>
                  <a:cubicBezTo>
                    <a:pt x="8944" y="11746"/>
                    <a:pt x="9096" y="11688"/>
                    <a:pt x="9252" y="11688"/>
                  </a:cubicBezTo>
                  <a:cubicBezTo>
                    <a:pt x="9288" y="11856"/>
                    <a:pt x="9137" y="11856"/>
                    <a:pt x="9017" y="11907"/>
                  </a:cubicBezTo>
                  <a:cubicBezTo>
                    <a:pt x="8981" y="11966"/>
                    <a:pt x="8866" y="12178"/>
                    <a:pt x="8866" y="12287"/>
                  </a:cubicBezTo>
                  <a:cubicBezTo>
                    <a:pt x="9096" y="12346"/>
                    <a:pt x="9059" y="12558"/>
                    <a:pt x="9017" y="12828"/>
                  </a:cubicBezTo>
                  <a:cubicBezTo>
                    <a:pt x="8981" y="13047"/>
                    <a:pt x="8981" y="13267"/>
                    <a:pt x="8981" y="13537"/>
                  </a:cubicBezTo>
                  <a:cubicBezTo>
                    <a:pt x="9174" y="13588"/>
                    <a:pt x="9252" y="13376"/>
                    <a:pt x="9408" y="13318"/>
                  </a:cubicBezTo>
                  <a:cubicBezTo>
                    <a:pt x="9559" y="13267"/>
                    <a:pt x="9752" y="13157"/>
                    <a:pt x="9909" y="13208"/>
                  </a:cubicBezTo>
                  <a:cubicBezTo>
                    <a:pt x="10102" y="13318"/>
                    <a:pt x="10065" y="13588"/>
                    <a:pt x="10258" y="13698"/>
                  </a:cubicBezTo>
                  <a:cubicBezTo>
                    <a:pt x="10336" y="13756"/>
                    <a:pt x="10565" y="13808"/>
                    <a:pt x="10685" y="13808"/>
                  </a:cubicBezTo>
                  <a:cubicBezTo>
                    <a:pt x="10529" y="13859"/>
                    <a:pt x="10529" y="14458"/>
                    <a:pt x="10529" y="14568"/>
                  </a:cubicBezTo>
                  <a:cubicBezTo>
                    <a:pt x="10607" y="14948"/>
                    <a:pt x="10956" y="14948"/>
                    <a:pt x="11108" y="15218"/>
                  </a:cubicBezTo>
                  <a:cubicBezTo>
                    <a:pt x="11149" y="15379"/>
                    <a:pt x="11149" y="15598"/>
                    <a:pt x="11108" y="15759"/>
                  </a:cubicBezTo>
                  <a:cubicBezTo>
                    <a:pt x="11029" y="15818"/>
                    <a:pt x="10956" y="15869"/>
                    <a:pt x="10878" y="15927"/>
                  </a:cubicBezTo>
                  <a:cubicBezTo>
                    <a:pt x="10722" y="16037"/>
                    <a:pt x="10607" y="16359"/>
                    <a:pt x="10414" y="16468"/>
                  </a:cubicBezTo>
                  <a:cubicBezTo>
                    <a:pt x="10294" y="16578"/>
                    <a:pt x="10143" y="16578"/>
                    <a:pt x="9987" y="16688"/>
                  </a:cubicBezTo>
                  <a:cubicBezTo>
                    <a:pt x="10102" y="16848"/>
                    <a:pt x="10065" y="17119"/>
                    <a:pt x="10065" y="17229"/>
                  </a:cubicBezTo>
                  <a:cubicBezTo>
                    <a:pt x="10180" y="17280"/>
                    <a:pt x="10294" y="17280"/>
                    <a:pt x="10373" y="17389"/>
                  </a:cubicBezTo>
                  <a:cubicBezTo>
                    <a:pt x="10414" y="17448"/>
                    <a:pt x="10451" y="17718"/>
                    <a:pt x="10373" y="17828"/>
                  </a:cubicBezTo>
                  <a:cubicBezTo>
                    <a:pt x="10221" y="18150"/>
                    <a:pt x="9752" y="17550"/>
                    <a:pt x="9559" y="17550"/>
                  </a:cubicBezTo>
                  <a:cubicBezTo>
                    <a:pt x="9445" y="17879"/>
                    <a:pt x="9559" y="17879"/>
                    <a:pt x="9674" y="18150"/>
                  </a:cubicBezTo>
                  <a:cubicBezTo>
                    <a:pt x="9794" y="18478"/>
                    <a:pt x="9601" y="18588"/>
                    <a:pt x="9481" y="18749"/>
                  </a:cubicBezTo>
                  <a:cubicBezTo>
                    <a:pt x="9445" y="18859"/>
                    <a:pt x="9408" y="19019"/>
                    <a:pt x="9408" y="19180"/>
                  </a:cubicBezTo>
                  <a:cubicBezTo>
                    <a:pt x="9408" y="19451"/>
                    <a:pt x="9408" y="19451"/>
                    <a:pt x="9330" y="19619"/>
                  </a:cubicBezTo>
                  <a:cubicBezTo>
                    <a:pt x="9252" y="19670"/>
                    <a:pt x="9210" y="19780"/>
                    <a:pt x="9137" y="19831"/>
                  </a:cubicBezTo>
                  <a:cubicBezTo>
                    <a:pt x="9137" y="19940"/>
                    <a:pt x="9137" y="19999"/>
                    <a:pt x="9137" y="20050"/>
                  </a:cubicBezTo>
                  <a:cubicBezTo>
                    <a:pt x="9096" y="20109"/>
                    <a:pt x="9059" y="20050"/>
                    <a:pt x="9017" y="20109"/>
                  </a:cubicBezTo>
                  <a:cubicBezTo>
                    <a:pt x="9096" y="20321"/>
                    <a:pt x="9174" y="20649"/>
                    <a:pt x="9137" y="20971"/>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8" name="Shape 2729"/>
            <p:cNvSpPr/>
            <p:nvPr/>
          </p:nvSpPr>
          <p:spPr>
            <a:xfrm>
              <a:off x="1296737" y="5269636"/>
              <a:ext cx="26339" cy="26313"/>
            </a:xfrm>
            <a:custGeom>
              <a:avLst/>
              <a:gdLst/>
              <a:ahLst/>
              <a:cxnLst>
                <a:cxn ang="0">
                  <a:pos x="wd2" y="hd2"/>
                </a:cxn>
                <a:cxn ang="5400000">
                  <a:pos x="wd2" y="hd2"/>
                </a:cxn>
                <a:cxn ang="10800000">
                  <a:pos x="wd2" y="hd2"/>
                </a:cxn>
                <a:cxn ang="16200000">
                  <a:pos x="wd2" y="hd2"/>
                </a:cxn>
              </a:cxnLst>
              <a:rect l="0" t="0" r="r" b="b"/>
              <a:pathLst>
                <a:path w="21600" h="21600" extrusionOk="0">
                  <a:moveTo>
                    <a:pt x="5400" y="21600"/>
                  </a:moveTo>
                  <a:cubicBezTo>
                    <a:pt x="7920" y="16108"/>
                    <a:pt x="10800" y="10617"/>
                    <a:pt x="13320" y="8054"/>
                  </a:cubicBezTo>
                  <a:cubicBezTo>
                    <a:pt x="13320" y="8054"/>
                    <a:pt x="16200" y="8054"/>
                    <a:pt x="21600" y="8054"/>
                  </a:cubicBezTo>
                  <a:lnTo>
                    <a:pt x="21600" y="5492"/>
                  </a:lnTo>
                  <a:cubicBezTo>
                    <a:pt x="21600" y="2563"/>
                    <a:pt x="18720" y="2563"/>
                    <a:pt x="16200" y="0"/>
                  </a:cubicBezTo>
                  <a:cubicBezTo>
                    <a:pt x="13320" y="0"/>
                    <a:pt x="13320" y="2563"/>
                    <a:pt x="13320" y="2563"/>
                  </a:cubicBezTo>
                  <a:cubicBezTo>
                    <a:pt x="10800" y="5492"/>
                    <a:pt x="5400" y="5492"/>
                    <a:pt x="2520" y="10617"/>
                  </a:cubicBezTo>
                  <a:cubicBezTo>
                    <a:pt x="0" y="13546"/>
                    <a:pt x="0" y="16108"/>
                    <a:pt x="0" y="21600"/>
                  </a:cubicBezTo>
                  <a:cubicBezTo>
                    <a:pt x="2520" y="21600"/>
                    <a:pt x="5400" y="21600"/>
                    <a:pt x="5400" y="21600"/>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39" name="Shape 2730"/>
            <p:cNvSpPr/>
            <p:nvPr/>
          </p:nvSpPr>
          <p:spPr>
            <a:xfrm>
              <a:off x="2643554" y="1980251"/>
              <a:ext cx="52766" cy="82907"/>
            </a:xfrm>
            <a:custGeom>
              <a:avLst/>
              <a:gdLst/>
              <a:ahLst/>
              <a:cxnLst>
                <a:cxn ang="0">
                  <a:pos x="wd2" y="hd2"/>
                </a:cxn>
                <a:cxn ang="5400000">
                  <a:pos x="wd2" y="hd2"/>
                </a:cxn>
                <a:cxn ang="10800000">
                  <a:pos x="wd2" y="hd2"/>
                </a:cxn>
                <a:cxn ang="16200000">
                  <a:pos x="wd2" y="hd2"/>
                </a:cxn>
              </a:cxnLst>
              <a:rect l="0" t="0" r="r" b="b"/>
              <a:pathLst>
                <a:path w="20711" h="21404" extrusionOk="0">
                  <a:moveTo>
                    <a:pt x="20711" y="5820"/>
                  </a:moveTo>
                  <a:cubicBezTo>
                    <a:pt x="19511" y="5036"/>
                    <a:pt x="18140" y="3358"/>
                    <a:pt x="15568" y="1679"/>
                  </a:cubicBezTo>
                  <a:cubicBezTo>
                    <a:pt x="14368" y="895"/>
                    <a:pt x="11797" y="0"/>
                    <a:pt x="11797" y="0"/>
                  </a:cubicBezTo>
                  <a:cubicBezTo>
                    <a:pt x="8025" y="0"/>
                    <a:pt x="1682" y="10073"/>
                    <a:pt x="311" y="11639"/>
                  </a:cubicBezTo>
                  <a:cubicBezTo>
                    <a:pt x="-889" y="13318"/>
                    <a:pt x="1682" y="13318"/>
                    <a:pt x="2882" y="14213"/>
                  </a:cubicBezTo>
                  <a:cubicBezTo>
                    <a:pt x="2882" y="15780"/>
                    <a:pt x="1682" y="16676"/>
                    <a:pt x="2882" y="17459"/>
                  </a:cubicBezTo>
                  <a:lnTo>
                    <a:pt x="6654" y="20817"/>
                  </a:lnTo>
                  <a:cubicBezTo>
                    <a:pt x="6654" y="21600"/>
                    <a:pt x="8025" y="21600"/>
                    <a:pt x="9225" y="20817"/>
                  </a:cubicBezTo>
                  <a:cubicBezTo>
                    <a:pt x="9225" y="20033"/>
                    <a:pt x="9225" y="17459"/>
                    <a:pt x="9225" y="17459"/>
                  </a:cubicBezTo>
                  <a:cubicBezTo>
                    <a:pt x="10425" y="18354"/>
                    <a:pt x="10425" y="19138"/>
                    <a:pt x="10425" y="20033"/>
                  </a:cubicBezTo>
                  <a:cubicBezTo>
                    <a:pt x="15568" y="17459"/>
                    <a:pt x="19511" y="10073"/>
                    <a:pt x="20711" y="5820"/>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40" name="Shape 2731"/>
            <p:cNvSpPr/>
            <p:nvPr/>
          </p:nvSpPr>
          <p:spPr>
            <a:xfrm>
              <a:off x="2666155" y="2047147"/>
              <a:ext cx="3348" cy="129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21600" y="21600"/>
                    <a:pt x="21600" y="21600"/>
                    <a:pt x="21600" y="16560"/>
                  </a:cubicBezTo>
                  <a:cubicBezTo>
                    <a:pt x="21600" y="10800"/>
                    <a:pt x="21600" y="5760"/>
                    <a:pt x="0" y="0"/>
                  </a:cubicBezTo>
                  <a:cubicBezTo>
                    <a:pt x="0" y="0"/>
                    <a:pt x="0" y="16560"/>
                    <a:pt x="0" y="21600"/>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41" name="Shape 2732"/>
            <p:cNvSpPr/>
            <p:nvPr/>
          </p:nvSpPr>
          <p:spPr>
            <a:xfrm>
              <a:off x="2681456" y="1985985"/>
              <a:ext cx="12958" cy="16750"/>
            </a:xfrm>
            <a:custGeom>
              <a:avLst/>
              <a:gdLst/>
              <a:ahLst/>
              <a:cxnLst>
                <a:cxn ang="0">
                  <a:pos x="wd2" y="hd2"/>
                </a:cxn>
                <a:cxn ang="5400000">
                  <a:pos x="wd2" y="hd2"/>
                </a:cxn>
                <a:cxn ang="10800000">
                  <a:pos x="wd2" y="hd2"/>
                </a:cxn>
                <a:cxn ang="16200000">
                  <a:pos x="wd2" y="hd2"/>
                </a:cxn>
              </a:cxnLst>
              <a:rect l="0" t="0" r="r" b="b"/>
              <a:pathLst>
                <a:path w="21600" h="21600" extrusionOk="0">
                  <a:moveTo>
                    <a:pt x="21600" y="12843"/>
                  </a:moveTo>
                  <a:cubicBezTo>
                    <a:pt x="21600" y="12843"/>
                    <a:pt x="10800" y="4670"/>
                    <a:pt x="0" y="0"/>
                  </a:cubicBezTo>
                  <a:cubicBezTo>
                    <a:pt x="10800" y="8757"/>
                    <a:pt x="16560" y="17514"/>
                    <a:pt x="21600" y="21600"/>
                  </a:cubicBezTo>
                  <a:cubicBezTo>
                    <a:pt x="21600" y="17514"/>
                    <a:pt x="21600" y="12843"/>
                    <a:pt x="21600" y="12843"/>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42" name="Shape 2733"/>
            <p:cNvSpPr/>
            <p:nvPr/>
          </p:nvSpPr>
          <p:spPr>
            <a:xfrm>
              <a:off x="3222719" y="8081844"/>
              <a:ext cx="97107" cy="90656"/>
            </a:xfrm>
            <a:custGeom>
              <a:avLst/>
              <a:gdLst/>
              <a:ahLst/>
              <a:cxnLst>
                <a:cxn ang="0">
                  <a:pos x="wd2" y="hd2"/>
                </a:cxn>
                <a:cxn ang="5400000">
                  <a:pos x="wd2" y="hd2"/>
                </a:cxn>
                <a:cxn ang="10800000">
                  <a:pos x="wd2" y="hd2"/>
                </a:cxn>
                <a:cxn ang="16200000">
                  <a:pos x="wd2" y="hd2"/>
                </a:cxn>
              </a:cxnLst>
              <a:rect l="0" t="0" r="r" b="b"/>
              <a:pathLst>
                <a:path w="21600" h="21005" extrusionOk="0">
                  <a:moveTo>
                    <a:pt x="15788" y="6839"/>
                  </a:moveTo>
                  <a:cubicBezTo>
                    <a:pt x="15110" y="6839"/>
                    <a:pt x="13657" y="7543"/>
                    <a:pt x="12979" y="6839"/>
                  </a:cubicBezTo>
                  <a:cubicBezTo>
                    <a:pt x="12979" y="6136"/>
                    <a:pt x="13657" y="5332"/>
                    <a:pt x="14335" y="5332"/>
                  </a:cubicBezTo>
                  <a:cubicBezTo>
                    <a:pt x="13657" y="5332"/>
                    <a:pt x="12979" y="3825"/>
                    <a:pt x="12979" y="3825"/>
                  </a:cubicBezTo>
                  <a:cubicBezTo>
                    <a:pt x="14335" y="3122"/>
                    <a:pt x="15110" y="812"/>
                    <a:pt x="12979" y="108"/>
                  </a:cubicBezTo>
                  <a:cubicBezTo>
                    <a:pt x="11526" y="-595"/>
                    <a:pt x="12204" y="2318"/>
                    <a:pt x="10752" y="3122"/>
                  </a:cubicBezTo>
                  <a:cubicBezTo>
                    <a:pt x="8621" y="4629"/>
                    <a:pt x="9299" y="1615"/>
                    <a:pt x="8621" y="812"/>
                  </a:cubicBezTo>
                  <a:cubicBezTo>
                    <a:pt x="7943" y="-595"/>
                    <a:pt x="5715" y="812"/>
                    <a:pt x="4262" y="812"/>
                  </a:cubicBezTo>
                  <a:cubicBezTo>
                    <a:pt x="3584" y="2318"/>
                    <a:pt x="4262" y="3825"/>
                    <a:pt x="6490" y="3825"/>
                  </a:cubicBezTo>
                  <a:cubicBezTo>
                    <a:pt x="6490" y="4629"/>
                    <a:pt x="6490" y="4629"/>
                    <a:pt x="6490" y="5332"/>
                  </a:cubicBezTo>
                  <a:cubicBezTo>
                    <a:pt x="4262" y="6136"/>
                    <a:pt x="5715" y="7543"/>
                    <a:pt x="5037" y="9853"/>
                  </a:cubicBezTo>
                  <a:cubicBezTo>
                    <a:pt x="5037" y="9853"/>
                    <a:pt x="678" y="9050"/>
                    <a:pt x="0" y="11260"/>
                  </a:cubicBezTo>
                  <a:cubicBezTo>
                    <a:pt x="2131" y="11260"/>
                    <a:pt x="7943" y="13571"/>
                    <a:pt x="5715" y="16484"/>
                  </a:cubicBezTo>
                  <a:cubicBezTo>
                    <a:pt x="7168" y="17288"/>
                    <a:pt x="7943" y="17991"/>
                    <a:pt x="9299" y="17991"/>
                  </a:cubicBezTo>
                  <a:cubicBezTo>
                    <a:pt x="9299" y="19498"/>
                    <a:pt x="12204" y="19498"/>
                    <a:pt x="12204" y="17991"/>
                  </a:cubicBezTo>
                  <a:cubicBezTo>
                    <a:pt x="12979" y="17991"/>
                    <a:pt x="13657" y="18795"/>
                    <a:pt x="13657" y="19498"/>
                  </a:cubicBezTo>
                  <a:lnTo>
                    <a:pt x="14335" y="21005"/>
                  </a:lnTo>
                  <a:cubicBezTo>
                    <a:pt x="14335" y="21005"/>
                    <a:pt x="15110" y="21005"/>
                    <a:pt x="15788" y="21005"/>
                  </a:cubicBezTo>
                  <a:cubicBezTo>
                    <a:pt x="15788" y="21005"/>
                    <a:pt x="16563" y="21005"/>
                    <a:pt x="17241" y="21005"/>
                  </a:cubicBezTo>
                  <a:cubicBezTo>
                    <a:pt x="18016" y="20201"/>
                    <a:pt x="18694" y="21005"/>
                    <a:pt x="19372" y="21005"/>
                  </a:cubicBezTo>
                  <a:cubicBezTo>
                    <a:pt x="20147" y="19498"/>
                    <a:pt x="20147" y="17991"/>
                    <a:pt x="20147" y="16484"/>
                  </a:cubicBezTo>
                  <a:cubicBezTo>
                    <a:pt x="20147" y="13571"/>
                    <a:pt x="20147" y="10557"/>
                    <a:pt x="20825" y="7543"/>
                  </a:cubicBezTo>
                  <a:cubicBezTo>
                    <a:pt x="20825" y="7543"/>
                    <a:pt x="21600" y="6839"/>
                    <a:pt x="21600" y="6136"/>
                  </a:cubicBezTo>
                  <a:cubicBezTo>
                    <a:pt x="19372" y="5332"/>
                    <a:pt x="17241" y="6136"/>
                    <a:pt x="15788" y="6839"/>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43" name="Shape 2734"/>
            <p:cNvSpPr/>
            <p:nvPr/>
          </p:nvSpPr>
          <p:spPr>
            <a:xfrm>
              <a:off x="3262883" y="8418448"/>
              <a:ext cx="54265" cy="60684"/>
            </a:xfrm>
            <a:custGeom>
              <a:avLst/>
              <a:gdLst/>
              <a:ahLst/>
              <a:cxnLst>
                <a:cxn ang="0">
                  <a:pos x="wd2" y="hd2"/>
                </a:cxn>
                <a:cxn ang="5400000">
                  <a:pos x="wd2" y="hd2"/>
                </a:cxn>
                <a:cxn ang="10800000">
                  <a:pos x="wd2" y="hd2"/>
                </a:cxn>
                <a:cxn ang="16200000">
                  <a:pos x="wd2" y="hd2"/>
                </a:cxn>
              </a:cxnLst>
              <a:rect l="0" t="0" r="r" b="b"/>
              <a:pathLst>
                <a:path w="21300" h="20305" extrusionOk="0">
                  <a:moveTo>
                    <a:pt x="7714" y="13772"/>
                  </a:moveTo>
                  <a:cubicBezTo>
                    <a:pt x="10114" y="13772"/>
                    <a:pt x="8914" y="14787"/>
                    <a:pt x="10114" y="15946"/>
                  </a:cubicBezTo>
                  <a:cubicBezTo>
                    <a:pt x="11486" y="16961"/>
                    <a:pt x="12686" y="16961"/>
                    <a:pt x="14057" y="18121"/>
                  </a:cubicBezTo>
                  <a:cubicBezTo>
                    <a:pt x="17829" y="20150"/>
                    <a:pt x="16629" y="21310"/>
                    <a:pt x="20400" y="19136"/>
                  </a:cubicBezTo>
                  <a:cubicBezTo>
                    <a:pt x="21600" y="14787"/>
                    <a:pt x="21600" y="9423"/>
                    <a:pt x="20400" y="6233"/>
                  </a:cubicBezTo>
                  <a:cubicBezTo>
                    <a:pt x="19029" y="4059"/>
                    <a:pt x="17829" y="1884"/>
                    <a:pt x="16629" y="870"/>
                  </a:cubicBezTo>
                  <a:cubicBezTo>
                    <a:pt x="14057" y="-290"/>
                    <a:pt x="10114" y="-290"/>
                    <a:pt x="6343" y="870"/>
                  </a:cubicBezTo>
                  <a:cubicBezTo>
                    <a:pt x="2571" y="1884"/>
                    <a:pt x="5143" y="6233"/>
                    <a:pt x="0" y="6233"/>
                  </a:cubicBezTo>
                  <a:cubicBezTo>
                    <a:pt x="0" y="8408"/>
                    <a:pt x="3771" y="12757"/>
                    <a:pt x="7714" y="13772"/>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44" name="Shape 2735"/>
            <p:cNvSpPr/>
            <p:nvPr/>
          </p:nvSpPr>
          <p:spPr>
            <a:xfrm>
              <a:off x="1297813" y="5279193"/>
              <a:ext cx="96033" cy="146325"/>
            </a:xfrm>
            <a:custGeom>
              <a:avLst/>
              <a:gdLst/>
              <a:ahLst/>
              <a:cxnLst>
                <a:cxn ang="0">
                  <a:pos x="wd2" y="hd2"/>
                </a:cxn>
                <a:cxn ang="5400000">
                  <a:pos x="wd2" y="hd2"/>
                </a:cxn>
                <a:cxn ang="10800000">
                  <a:pos x="wd2" y="hd2"/>
                </a:cxn>
                <a:cxn ang="16200000">
                  <a:pos x="wd2" y="hd2"/>
                </a:cxn>
              </a:cxnLst>
              <a:rect l="0" t="0" r="r" b="b"/>
              <a:pathLst>
                <a:path w="21361" h="16913" extrusionOk="0">
                  <a:moveTo>
                    <a:pt x="20586" y="9672"/>
                  </a:moveTo>
                  <a:cubicBezTo>
                    <a:pt x="19908" y="9672"/>
                    <a:pt x="19230" y="9672"/>
                    <a:pt x="18455" y="9672"/>
                  </a:cubicBezTo>
                  <a:cubicBezTo>
                    <a:pt x="18455" y="10073"/>
                    <a:pt x="17777" y="10424"/>
                    <a:pt x="17777" y="10775"/>
                  </a:cubicBezTo>
                  <a:cubicBezTo>
                    <a:pt x="16324" y="10775"/>
                    <a:pt x="11287" y="11176"/>
                    <a:pt x="11287" y="9322"/>
                  </a:cubicBezTo>
                  <a:cubicBezTo>
                    <a:pt x="11965" y="8570"/>
                    <a:pt x="14193" y="8921"/>
                    <a:pt x="14871" y="7818"/>
                  </a:cubicBezTo>
                  <a:cubicBezTo>
                    <a:pt x="17002" y="7818"/>
                    <a:pt x="21361" y="8570"/>
                    <a:pt x="20586" y="6716"/>
                  </a:cubicBezTo>
                  <a:cubicBezTo>
                    <a:pt x="19908" y="4811"/>
                    <a:pt x="10609" y="752"/>
                    <a:pt x="5573" y="0"/>
                  </a:cubicBezTo>
                  <a:cubicBezTo>
                    <a:pt x="5573" y="752"/>
                    <a:pt x="3345" y="1103"/>
                    <a:pt x="1892" y="1854"/>
                  </a:cubicBezTo>
                  <a:cubicBezTo>
                    <a:pt x="1892" y="1854"/>
                    <a:pt x="1892" y="1854"/>
                    <a:pt x="1214" y="1854"/>
                  </a:cubicBezTo>
                  <a:cubicBezTo>
                    <a:pt x="-239" y="4460"/>
                    <a:pt x="-239" y="9322"/>
                    <a:pt x="439" y="10775"/>
                  </a:cubicBezTo>
                  <a:cubicBezTo>
                    <a:pt x="4798" y="21600"/>
                    <a:pt x="6251" y="14884"/>
                    <a:pt x="21361" y="14534"/>
                  </a:cubicBezTo>
                  <a:cubicBezTo>
                    <a:pt x="21361" y="13782"/>
                    <a:pt x="21361" y="12629"/>
                    <a:pt x="21361" y="11527"/>
                  </a:cubicBezTo>
                  <a:cubicBezTo>
                    <a:pt x="21361" y="10775"/>
                    <a:pt x="21361" y="10424"/>
                    <a:pt x="21361" y="9672"/>
                  </a:cubicBezTo>
                  <a:cubicBezTo>
                    <a:pt x="21361" y="9672"/>
                    <a:pt x="21361" y="9672"/>
                    <a:pt x="20586" y="9672"/>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sp>
          <p:nvSpPr>
            <p:cNvPr id="45" name="Shape 2736"/>
            <p:cNvSpPr/>
            <p:nvPr/>
          </p:nvSpPr>
          <p:spPr>
            <a:xfrm>
              <a:off x="1304388" y="5279193"/>
              <a:ext cx="18712" cy="1675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4400" y="0"/>
                    <a:pt x="10560" y="0"/>
                    <a:pt x="10560" y="0"/>
                  </a:cubicBezTo>
                  <a:cubicBezTo>
                    <a:pt x="7200" y="4086"/>
                    <a:pt x="3360" y="12843"/>
                    <a:pt x="0" y="21600"/>
                  </a:cubicBezTo>
                  <a:cubicBezTo>
                    <a:pt x="3360" y="21600"/>
                    <a:pt x="3360" y="21600"/>
                    <a:pt x="3360" y="21600"/>
                  </a:cubicBezTo>
                  <a:cubicBezTo>
                    <a:pt x="10560" y="12843"/>
                    <a:pt x="21600" y="8757"/>
                    <a:pt x="21600" y="0"/>
                  </a:cubicBezTo>
                </a:path>
              </a:pathLst>
            </a:custGeom>
            <a:grpFill/>
            <a:ln w="9525" cap="flat">
              <a:solidFill>
                <a:srgbClr val="FFFFFF"/>
              </a:solidFill>
              <a:prstDash val="solid"/>
              <a:bevel/>
            </a:ln>
            <a:effectLst/>
          </p:spPr>
          <p:txBody>
            <a:bodyPr wrap="square" lIns="12859" tIns="12859" rIns="12859" bIns="12859" numCol="1" anchor="ctr">
              <a:noAutofit/>
            </a:bodyPr>
            <a:lstStyle/>
            <a:p>
              <a:pPr defTabSz="514247">
                <a:defRPr sz="3600">
                  <a:solidFill>
                    <a:srgbClr val="7F7F7F"/>
                  </a:solidFill>
                  <a:uFill>
                    <a:solidFill>
                      <a:srgbClr val="7F7F7F"/>
                    </a:solidFill>
                  </a:uFill>
                  <a:latin typeface="Lato Regular"/>
                  <a:ea typeface="Lato Regular"/>
                  <a:cs typeface="Lato Regular"/>
                  <a:sym typeface="Lato Regular"/>
                </a:defRPr>
              </a:pPr>
              <a:endParaRPr sz="1013"/>
            </a:p>
          </p:txBody>
        </p:sp>
      </p:grpSp>
      <p:sp>
        <p:nvSpPr>
          <p:cNvPr id="46" name="TextBox 45"/>
          <p:cNvSpPr txBox="1"/>
          <p:nvPr/>
        </p:nvSpPr>
        <p:spPr>
          <a:xfrm>
            <a:off x="731115" y="2579704"/>
            <a:ext cx="3516331" cy="1806264"/>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p>
        </p:txBody>
      </p:sp>
      <p:sp>
        <p:nvSpPr>
          <p:cNvPr id="47" name="TextBox 46"/>
          <p:cNvSpPr txBox="1"/>
          <p:nvPr/>
        </p:nvSpPr>
        <p:spPr>
          <a:xfrm>
            <a:off x="703867" y="825202"/>
            <a:ext cx="3309257" cy="507831"/>
          </a:xfrm>
          <a:prstGeom prst="rect">
            <a:avLst/>
          </a:prstGeom>
          <a:noFill/>
        </p:spPr>
        <p:txBody>
          <a:bodyPr wrap="square" rtlCol="0">
            <a:spAutoFit/>
          </a:bodyPr>
          <a:lstStyle/>
          <a:p>
            <a:r>
              <a:rPr lang="id-ID" sz="2700" b="1" dirty="0">
                <a:latin typeface="Montserrat Black" panose="00000A00000000000000" pitchFamily="50" charset="0"/>
              </a:rPr>
              <a:t>INDIA MAP </a:t>
            </a:r>
          </a:p>
        </p:txBody>
      </p:sp>
      <p:sp>
        <p:nvSpPr>
          <p:cNvPr id="48" name="TextBox 47"/>
          <p:cNvSpPr txBox="1"/>
          <p:nvPr/>
        </p:nvSpPr>
        <p:spPr>
          <a:xfrm>
            <a:off x="703867" y="689239"/>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49" name="TextBox 48"/>
          <p:cNvSpPr txBox="1"/>
          <p:nvPr/>
        </p:nvSpPr>
        <p:spPr>
          <a:xfrm>
            <a:off x="731115" y="2096846"/>
            <a:ext cx="2305364" cy="334707"/>
          </a:xfrm>
          <a:prstGeom prst="rect">
            <a:avLst/>
          </a:prstGeom>
          <a:noFill/>
        </p:spPr>
        <p:txBody>
          <a:bodyPr wrap="square" rtlCol="0">
            <a:spAutoFit/>
          </a:bodyPr>
          <a:lstStyle/>
          <a:p>
            <a:pPr>
              <a:lnSpc>
                <a:spcPct val="150000"/>
              </a:lnSpc>
            </a:pPr>
            <a:r>
              <a:rPr lang="id-ID"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INDIA MARKETING OFFICE</a:t>
            </a:r>
          </a:p>
        </p:txBody>
      </p:sp>
    </p:spTree>
    <p:extLst>
      <p:ext uri="{BB962C8B-B14F-4D97-AF65-F5344CB8AC3E}">
        <p14:creationId xmlns:p14="http://schemas.microsoft.com/office/powerpoint/2010/main" val="23862984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wipe(left)">
                                      <p:cBhvr>
                                        <p:cTn id="7" dur="500"/>
                                        <p:tgtEl>
                                          <p:spTgt spid="4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left)">
                                      <p:cBhvr>
                                        <p:cTn id="11" dur="500"/>
                                        <p:tgtEl>
                                          <p:spTgt spid="48"/>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9"/>
                                        </p:tgtEl>
                                        <p:attrNameLst>
                                          <p:attrName>style.visibility</p:attrName>
                                        </p:attrNameLst>
                                      </p:cBhvr>
                                      <p:to>
                                        <p:strVal val="visible"/>
                                      </p:to>
                                    </p:set>
                                    <p:animEffect transition="in" filter="wipe(left)">
                                      <p:cBhvr>
                                        <p:cTn id="15" dur="500"/>
                                        <p:tgtEl>
                                          <p:spTgt spid="49"/>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46"/>
                                        </p:tgtEl>
                                        <p:attrNameLst>
                                          <p:attrName>style.visibility</p:attrName>
                                        </p:attrNameLst>
                                      </p:cBhvr>
                                      <p:to>
                                        <p:strVal val="visible"/>
                                      </p:to>
                                    </p:set>
                                    <p:animEffect transition="in" filter="fade">
                                      <p:cBhvr>
                                        <p:cTn id="19" dur="1000"/>
                                        <p:tgtEl>
                                          <p:spTgt spid="46"/>
                                        </p:tgtEl>
                                      </p:cBhvr>
                                    </p:animEffect>
                                    <p:anim calcmode="lin" valueType="num">
                                      <p:cBhvr>
                                        <p:cTn id="20" dur="1000" fill="hold"/>
                                        <p:tgtEl>
                                          <p:spTgt spid="46"/>
                                        </p:tgtEl>
                                        <p:attrNameLst>
                                          <p:attrName>ppt_x</p:attrName>
                                        </p:attrNameLst>
                                      </p:cBhvr>
                                      <p:tavLst>
                                        <p:tav tm="0">
                                          <p:val>
                                            <p:strVal val="#ppt_x"/>
                                          </p:val>
                                        </p:tav>
                                        <p:tav tm="100000">
                                          <p:val>
                                            <p:strVal val="#ppt_x"/>
                                          </p:val>
                                        </p:tav>
                                      </p:tavLst>
                                    </p:anim>
                                    <p:anim calcmode="lin" valueType="num">
                                      <p:cBhvr>
                                        <p:cTn id="21" dur="1000" fill="hold"/>
                                        <p:tgtEl>
                                          <p:spTgt spid="4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P spid="47" grpId="0"/>
      <p:bldP spid="48" grpId="0"/>
      <p:bldP spid="49"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p:cNvSpPr txBox="1"/>
          <p:nvPr/>
        </p:nvSpPr>
        <p:spPr>
          <a:xfrm>
            <a:off x="700948" y="833775"/>
            <a:ext cx="3309257" cy="507831"/>
          </a:xfrm>
          <a:prstGeom prst="rect">
            <a:avLst/>
          </a:prstGeom>
          <a:noFill/>
        </p:spPr>
        <p:txBody>
          <a:bodyPr wrap="square" rtlCol="0">
            <a:spAutoFit/>
          </a:bodyPr>
          <a:lstStyle/>
          <a:p>
            <a:r>
              <a:rPr lang="id-ID" sz="2700" b="1" dirty="0">
                <a:latin typeface="Montserrat Black" panose="00000A00000000000000" pitchFamily="50" charset="0"/>
              </a:rPr>
              <a:t>MEXICO MAP</a:t>
            </a:r>
          </a:p>
        </p:txBody>
      </p:sp>
      <p:sp>
        <p:nvSpPr>
          <p:cNvPr id="33" name="TextBox 32"/>
          <p:cNvSpPr txBox="1"/>
          <p:nvPr/>
        </p:nvSpPr>
        <p:spPr>
          <a:xfrm>
            <a:off x="700949" y="697811"/>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grpSp>
        <p:nvGrpSpPr>
          <p:cNvPr id="34" name="Group 33"/>
          <p:cNvGrpSpPr/>
          <p:nvPr/>
        </p:nvGrpSpPr>
        <p:grpSpPr>
          <a:xfrm>
            <a:off x="4754202" y="1916845"/>
            <a:ext cx="3598060" cy="2425745"/>
            <a:chOff x="1601788" y="1089025"/>
            <a:chExt cx="6932612" cy="4672013"/>
          </a:xfrm>
          <a:solidFill>
            <a:schemeClr val="tx1"/>
          </a:solidFill>
        </p:grpSpPr>
        <p:sp>
          <p:nvSpPr>
            <p:cNvPr id="35" name="Freeform 1"/>
            <p:cNvSpPr>
              <a:spLocks noChangeArrowheads="1"/>
            </p:cNvSpPr>
            <p:nvPr/>
          </p:nvSpPr>
          <p:spPr bwMode="auto">
            <a:xfrm>
              <a:off x="1925638" y="2303463"/>
              <a:ext cx="1239837" cy="1395412"/>
            </a:xfrm>
            <a:custGeom>
              <a:avLst/>
              <a:gdLst>
                <a:gd name="T0" fmla="*/ 482 w 3442"/>
                <a:gd name="T1" fmla="*/ 23 h 3878"/>
                <a:gd name="T2" fmla="*/ 583 w 3442"/>
                <a:gd name="T3" fmla="*/ 135 h 3878"/>
                <a:gd name="T4" fmla="*/ 673 w 3442"/>
                <a:gd name="T5" fmla="*/ 202 h 3878"/>
                <a:gd name="T6" fmla="*/ 606 w 3442"/>
                <a:gd name="T7" fmla="*/ 269 h 3878"/>
                <a:gd name="T8" fmla="*/ 449 w 3442"/>
                <a:gd name="T9" fmla="*/ 146 h 3878"/>
                <a:gd name="T10" fmla="*/ 102 w 3442"/>
                <a:gd name="T11" fmla="*/ 79 h 3878"/>
                <a:gd name="T12" fmla="*/ 113 w 3442"/>
                <a:gd name="T13" fmla="*/ 180 h 3878"/>
                <a:gd name="T14" fmla="*/ 269 w 3442"/>
                <a:gd name="T15" fmla="*/ 337 h 3878"/>
                <a:gd name="T16" fmla="*/ 471 w 3442"/>
                <a:gd name="T17" fmla="*/ 583 h 3878"/>
                <a:gd name="T18" fmla="*/ 595 w 3442"/>
                <a:gd name="T19" fmla="*/ 639 h 3878"/>
                <a:gd name="T20" fmla="*/ 695 w 3442"/>
                <a:gd name="T21" fmla="*/ 740 h 3878"/>
                <a:gd name="T22" fmla="*/ 864 w 3442"/>
                <a:gd name="T23" fmla="*/ 897 h 3878"/>
                <a:gd name="T24" fmla="*/ 1031 w 3442"/>
                <a:gd name="T25" fmla="*/ 875 h 3878"/>
                <a:gd name="T26" fmla="*/ 1155 w 3442"/>
                <a:gd name="T27" fmla="*/ 897 h 3878"/>
                <a:gd name="T28" fmla="*/ 1222 w 3442"/>
                <a:gd name="T29" fmla="*/ 897 h 3878"/>
                <a:gd name="T30" fmla="*/ 1233 w 3442"/>
                <a:gd name="T31" fmla="*/ 1020 h 3878"/>
                <a:gd name="T32" fmla="*/ 1435 w 3442"/>
                <a:gd name="T33" fmla="*/ 1244 h 3878"/>
                <a:gd name="T34" fmla="*/ 1614 w 3442"/>
                <a:gd name="T35" fmla="*/ 1311 h 3878"/>
                <a:gd name="T36" fmla="*/ 1738 w 3442"/>
                <a:gd name="T37" fmla="*/ 1547 h 3878"/>
                <a:gd name="T38" fmla="*/ 1805 w 3442"/>
                <a:gd name="T39" fmla="*/ 1962 h 3878"/>
                <a:gd name="T40" fmla="*/ 1760 w 3442"/>
                <a:gd name="T41" fmla="*/ 2309 h 3878"/>
                <a:gd name="T42" fmla="*/ 1861 w 3442"/>
                <a:gd name="T43" fmla="*/ 2432 h 3878"/>
                <a:gd name="T44" fmla="*/ 1973 w 3442"/>
                <a:gd name="T45" fmla="*/ 2566 h 3878"/>
                <a:gd name="T46" fmla="*/ 2152 w 3442"/>
                <a:gd name="T47" fmla="*/ 2724 h 3878"/>
                <a:gd name="T48" fmla="*/ 2589 w 3442"/>
                <a:gd name="T49" fmla="*/ 3081 h 3878"/>
                <a:gd name="T50" fmla="*/ 2903 w 3442"/>
                <a:gd name="T51" fmla="*/ 3350 h 3878"/>
                <a:gd name="T52" fmla="*/ 2982 w 3442"/>
                <a:gd name="T53" fmla="*/ 3664 h 3878"/>
                <a:gd name="T54" fmla="*/ 3116 w 3442"/>
                <a:gd name="T55" fmla="*/ 3821 h 3878"/>
                <a:gd name="T56" fmla="*/ 3396 w 3442"/>
                <a:gd name="T57" fmla="*/ 3361 h 3878"/>
                <a:gd name="T58" fmla="*/ 3195 w 3442"/>
                <a:gd name="T59" fmla="*/ 3081 h 3878"/>
                <a:gd name="T60" fmla="*/ 2971 w 3442"/>
                <a:gd name="T61" fmla="*/ 2802 h 3878"/>
                <a:gd name="T62" fmla="*/ 2892 w 3442"/>
                <a:gd name="T63" fmla="*/ 2869 h 3878"/>
                <a:gd name="T64" fmla="*/ 2836 w 3442"/>
                <a:gd name="T65" fmla="*/ 2937 h 3878"/>
                <a:gd name="T66" fmla="*/ 2623 w 3442"/>
                <a:gd name="T67" fmla="*/ 2600 h 3878"/>
                <a:gd name="T68" fmla="*/ 2589 w 3442"/>
                <a:gd name="T69" fmla="*/ 2242 h 3878"/>
                <a:gd name="T70" fmla="*/ 2365 w 3442"/>
                <a:gd name="T71" fmla="*/ 1793 h 3878"/>
                <a:gd name="T72" fmla="*/ 2343 w 3442"/>
                <a:gd name="T73" fmla="*/ 1468 h 3878"/>
                <a:gd name="T74" fmla="*/ 2208 w 3442"/>
                <a:gd name="T75" fmla="*/ 1121 h 3878"/>
                <a:gd name="T76" fmla="*/ 1995 w 3442"/>
                <a:gd name="T77" fmla="*/ 919 h 3878"/>
                <a:gd name="T78" fmla="*/ 2063 w 3442"/>
                <a:gd name="T79" fmla="*/ 1087 h 3878"/>
                <a:gd name="T80" fmla="*/ 1973 w 3442"/>
                <a:gd name="T81" fmla="*/ 1065 h 3878"/>
                <a:gd name="T82" fmla="*/ 1917 w 3442"/>
                <a:gd name="T83" fmla="*/ 830 h 3878"/>
                <a:gd name="T84" fmla="*/ 1760 w 3442"/>
                <a:gd name="T85" fmla="*/ 482 h 3878"/>
                <a:gd name="T86" fmla="*/ 1525 w 3442"/>
                <a:gd name="T87" fmla="*/ 202 h 3878"/>
                <a:gd name="T88" fmla="*/ 583 w 3442"/>
                <a:gd name="T89" fmla="*/ 0 h 3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42" h="3878">
                  <a:moveTo>
                    <a:pt x="538" y="45"/>
                  </a:moveTo>
                  <a:lnTo>
                    <a:pt x="538" y="45"/>
                  </a:lnTo>
                  <a:cubicBezTo>
                    <a:pt x="516" y="45"/>
                    <a:pt x="505" y="23"/>
                    <a:pt x="482" y="23"/>
                  </a:cubicBezTo>
                  <a:cubicBezTo>
                    <a:pt x="471" y="11"/>
                    <a:pt x="505" y="68"/>
                    <a:pt x="516" y="79"/>
                  </a:cubicBezTo>
                  <a:cubicBezTo>
                    <a:pt x="538" y="90"/>
                    <a:pt x="572" y="45"/>
                    <a:pt x="595" y="68"/>
                  </a:cubicBezTo>
                  <a:cubicBezTo>
                    <a:pt x="606" y="101"/>
                    <a:pt x="595" y="124"/>
                    <a:pt x="583" y="135"/>
                  </a:cubicBezTo>
                  <a:cubicBezTo>
                    <a:pt x="572" y="157"/>
                    <a:pt x="595" y="168"/>
                    <a:pt x="617" y="157"/>
                  </a:cubicBezTo>
                  <a:cubicBezTo>
                    <a:pt x="628" y="157"/>
                    <a:pt x="617" y="191"/>
                    <a:pt x="640" y="180"/>
                  </a:cubicBezTo>
                  <a:cubicBezTo>
                    <a:pt x="662" y="168"/>
                    <a:pt x="673" y="191"/>
                    <a:pt x="673" y="202"/>
                  </a:cubicBezTo>
                  <a:cubicBezTo>
                    <a:pt x="684" y="213"/>
                    <a:pt x="707" y="191"/>
                    <a:pt x="718" y="213"/>
                  </a:cubicBezTo>
                  <a:cubicBezTo>
                    <a:pt x="729" y="236"/>
                    <a:pt x="684" y="236"/>
                    <a:pt x="662" y="247"/>
                  </a:cubicBezTo>
                  <a:cubicBezTo>
                    <a:pt x="651" y="258"/>
                    <a:pt x="617" y="269"/>
                    <a:pt x="606" y="269"/>
                  </a:cubicBezTo>
                  <a:cubicBezTo>
                    <a:pt x="583" y="269"/>
                    <a:pt x="583" y="202"/>
                    <a:pt x="550" y="191"/>
                  </a:cubicBezTo>
                  <a:cubicBezTo>
                    <a:pt x="516" y="180"/>
                    <a:pt x="494" y="180"/>
                    <a:pt x="494" y="157"/>
                  </a:cubicBezTo>
                  <a:cubicBezTo>
                    <a:pt x="482" y="124"/>
                    <a:pt x="471" y="113"/>
                    <a:pt x="449" y="146"/>
                  </a:cubicBezTo>
                  <a:cubicBezTo>
                    <a:pt x="438" y="180"/>
                    <a:pt x="382" y="191"/>
                    <a:pt x="359" y="180"/>
                  </a:cubicBezTo>
                  <a:cubicBezTo>
                    <a:pt x="326" y="168"/>
                    <a:pt x="258" y="101"/>
                    <a:pt x="225" y="101"/>
                  </a:cubicBezTo>
                  <a:cubicBezTo>
                    <a:pt x="180" y="90"/>
                    <a:pt x="135" y="90"/>
                    <a:pt x="102" y="79"/>
                  </a:cubicBezTo>
                  <a:cubicBezTo>
                    <a:pt x="57" y="68"/>
                    <a:pt x="23" y="56"/>
                    <a:pt x="12" y="56"/>
                  </a:cubicBezTo>
                  <a:cubicBezTo>
                    <a:pt x="0" y="56"/>
                    <a:pt x="12" y="90"/>
                    <a:pt x="45" y="101"/>
                  </a:cubicBezTo>
                  <a:cubicBezTo>
                    <a:pt x="79" y="124"/>
                    <a:pt x="102" y="157"/>
                    <a:pt x="113" y="180"/>
                  </a:cubicBezTo>
                  <a:cubicBezTo>
                    <a:pt x="113" y="202"/>
                    <a:pt x="158" y="191"/>
                    <a:pt x="180" y="191"/>
                  </a:cubicBezTo>
                  <a:cubicBezTo>
                    <a:pt x="202" y="191"/>
                    <a:pt x="213" y="224"/>
                    <a:pt x="213" y="247"/>
                  </a:cubicBezTo>
                  <a:cubicBezTo>
                    <a:pt x="225" y="280"/>
                    <a:pt x="236" y="325"/>
                    <a:pt x="269" y="337"/>
                  </a:cubicBezTo>
                  <a:cubicBezTo>
                    <a:pt x="303" y="359"/>
                    <a:pt x="371" y="393"/>
                    <a:pt x="382" y="437"/>
                  </a:cubicBezTo>
                  <a:cubicBezTo>
                    <a:pt x="382" y="482"/>
                    <a:pt x="371" y="549"/>
                    <a:pt x="393" y="572"/>
                  </a:cubicBezTo>
                  <a:cubicBezTo>
                    <a:pt x="415" y="594"/>
                    <a:pt x="449" y="594"/>
                    <a:pt x="471" y="583"/>
                  </a:cubicBezTo>
                  <a:cubicBezTo>
                    <a:pt x="505" y="583"/>
                    <a:pt x="516" y="594"/>
                    <a:pt x="516" y="617"/>
                  </a:cubicBezTo>
                  <a:cubicBezTo>
                    <a:pt x="516" y="639"/>
                    <a:pt x="550" y="650"/>
                    <a:pt x="572" y="639"/>
                  </a:cubicBezTo>
                  <a:cubicBezTo>
                    <a:pt x="595" y="617"/>
                    <a:pt x="595" y="617"/>
                    <a:pt x="595" y="639"/>
                  </a:cubicBezTo>
                  <a:cubicBezTo>
                    <a:pt x="595" y="673"/>
                    <a:pt x="606" y="684"/>
                    <a:pt x="617" y="684"/>
                  </a:cubicBezTo>
                  <a:cubicBezTo>
                    <a:pt x="640" y="684"/>
                    <a:pt x="651" y="706"/>
                    <a:pt x="651" y="717"/>
                  </a:cubicBezTo>
                  <a:cubicBezTo>
                    <a:pt x="651" y="740"/>
                    <a:pt x="662" y="751"/>
                    <a:pt x="695" y="740"/>
                  </a:cubicBezTo>
                  <a:cubicBezTo>
                    <a:pt x="729" y="729"/>
                    <a:pt x="774" y="729"/>
                    <a:pt x="785" y="740"/>
                  </a:cubicBezTo>
                  <a:cubicBezTo>
                    <a:pt x="796" y="751"/>
                    <a:pt x="774" y="796"/>
                    <a:pt x="796" y="818"/>
                  </a:cubicBezTo>
                  <a:cubicBezTo>
                    <a:pt x="819" y="830"/>
                    <a:pt x="852" y="863"/>
                    <a:pt x="864" y="897"/>
                  </a:cubicBezTo>
                  <a:cubicBezTo>
                    <a:pt x="886" y="919"/>
                    <a:pt x="897" y="953"/>
                    <a:pt x="920" y="953"/>
                  </a:cubicBezTo>
                  <a:cubicBezTo>
                    <a:pt x="942" y="953"/>
                    <a:pt x="964" y="931"/>
                    <a:pt x="976" y="908"/>
                  </a:cubicBezTo>
                  <a:cubicBezTo>
                    <a:pt x="976" y="886"/>
                    <a:pt x="1009" y="897"/>
                    <a:pt x="1031" y="875"/>
                  </a:cubicBezTo>
                  <a:cubicBezTo>
                    <a:pt x="1043" y="863"/>
                    <a:pt x="1054" y="863"/>
                    <a:pt x="1054" y="897"/>
                  </a:cubicBezTo>
                  <a:cubicBezTo>
                    <a:pt x="1054" y="931"/>
                    <a:pt x="1065" y="942"/>
                    <a:pt x="1110" y="931"/>
                  </a:cubicBezTo>
                  <a:cubicBezTo>
                    <a:pt x="1155" y="931"/>
                    <a:pt x="1133" y="897"/>
                    <a:pt x="1155" y="897"/>
                  </a:cubicBezTo>
                  <a:cubicBezTo>
                    <a:pt x="1177" y="897"/>
                    <a:pt x="1200" y="886"/>
                    <a:pt x="1189" y="852"/>
                  </a:cubicBezTo>
                  <a:cubicBezTo>
                    <a:pt x="1189" y="818"/>
                    <a:pt x="1200" y="796"/>
                    <a:pt x="1211" y="807"/>
                  </a:cubicBezTo>
                  <a:cubicBezTo>
                    <a:pt x="1211" y="818"/>
                    <a:pt x="1211" y="875"/>
                    <a:pt x="1222" y="897"/>
                  </a:cubicBezTo>
                  <a:cubicBezTo>
                    <a:pt x="1222" y="919"/>
                    <a:pt x="1244" y="919"/>
                    <a:pt x="1222" y="942"/>
                  </a:cubicBezTo>
                  <a:cubicBezTo>
                    <a:pt x="1211" y="975"/>
                    <a:pt x="1189" y="986"/>
                    <a:pt x="1189" y="1009"/>
                  </a:cubicBezTo>
                  <a:cubicBezTo>
                    <a:pt x="1189" y="1031"/>
                    <a:pt x="1200" y="1031"/>
                    <a:pt x="1233" y="1020"/>
                  </a:cubicBezTo>
                  <a:cubicBezTo>
                    <a:pt x="1267" y="1020"/>
                    <a:pt x="1278" y="1020"/>
                    <a:pt x="1278" y="1042"/>
                  </a:cubicBezTo>
                  <a:cubicBezTo>
                    <a:pt x="1278" y="1076"/>
                    <a:pt x="1289" y="1099"/>
                    <a:pt x="1312" y="1121"/>
                  </a:cubicBezTo>
                  <a:cubicBezTo>
                    <a:pt x="1334" y="1132"/>
                    <a:pt x="1413" y="1233"/>
                    <a:pt x="1435" y="1244"/>
                  </a:cubicBezTo>
                  <a:cubicBezTo>
                    <a:pt x="1446" y="1267"/>
                    <a:pt x="1469" y="1300"/>
                    <a:pt x="1469" y="1311"/>
                  </a:cubicBezTo>
                  <a:cubicBezTo>
                    <a:pt x="1469" y="1323"/>
                    <a:pt x="1491" y="1323"/>
                    <a:pt x="1525" y="1311"/>
                  </a:cubicBezTo>
                  <a:cubicBezTo>
                    <a:pt x="1547" y="1300"/>
                    <a:pt x="1592" y="1300"/>
                    <a:pt x="1614" y="1311"/>
                  </a:cubicBezTo>
                  <a:cubicBezTo>
                    <a:pt x="1637" y="1334"/>
                    <a:pt x="1671" y="1424"/>
                    <a:pt x="1682" y="1446"/>
                  </a:cubicBezTo>
                  <a:cubicBezTo>
                    <a:pt x="1682" y="1468"/>
                    <a:pt x="1682" y="1491"/>
                    <a:pt x="1704" y="1491"/>
                  </a:cubicBezTo>
                  <a:cubicBezTo>
                    <a:pt x="1726" y="1491"/>
                    <a:pt x="1726" y="1502"/>
                    <a:pt x="1738" y="1547"/>
                  </a:cubicBezTo>
                  <a:cubicBezTo>
                    <a:pt x="1749" y="1592"/>
                    <a:pt x="1794" y="1659"/>
                    <a:pt x="1805" y="1681"/>
                  </a:cubicBezTo>
                  <a:cubicBezTo>
                    <a:pt x="1816" y="1704"/>
                    <a:pt x="1827" y="1771"/>
                    <a:pt x="1827" y="1838"/>
                  </a:cubicBezTo>
                  <a:cubicBezTo>
                    <a:pt x="1827" y="1906"/>
                    <a:pt x="1827" y="1939"/>
                    <a:pt x="1805" y="1962"/>
                  </a:cubicBezTo>
                  <a:cubicBezTo>
                    <a:pt x="1794" y="1984"/>
                    <a:pt x="1760" y="2051"/>
                    <a:pt x="1760" y="2096"/>
                  </a:cubicBezTo>
                  <a:cubicBezTo>
                    <a:pt x="1760" y="2141"/>
                    <a:pt x="1782" y="2175"/>
                    <a:pt x="1771" y="2208"/>
                  </a:cubicBezTo>
                  <a:cubicBezTo>
                    <a:pt x="1749" y="2242"/>
                    <a:pt x="1749" y="2275"/>
                    <a:pt x="1760" y="2309"/>
                  </a:cubicBezTo>
                  <a:cubicBezTo>
                    <a:pt x="1771" y="2342"/>
                    <a:pt x="1771" y="2387"/>
                    <a:pt x="1782" y="2399"/>
                  </a:cubicBezTo>
                  <a:cubicBezTo>
                    <a:pt x="1794" y="2421"/>
                    <a:pt x="1816" y="2354"/>
                    <a:pt x="1827" y="2376"/>
                  </a:cubicBezTo>
                  <a:cubicBezTo>
                    <a:pt x="1827" y="2399"/>
                    <a:pt x="1838" y="2443"/>
                    <a:pt x="1861" y="2432"/>
                  </a:cubicBezTo>
                  <a:cubicBezTo>
                    <a:pt x="1872" y="2421"/>
                    <a:pt x="1895" y="2410"/>
                    <a:pt x="1895" y="2432"/>
                  </a:cubicBezTo>
                  <a:cubicBezTo>
                    <a:pt x="1895" y="2455"/>
                    <a:pt x="1883" y="2511"/>
                    <a:pt x="1917" y="2511"/>
                  </a:cubicBezTo>
                  <a:cubicBezTo>
                    <a:pt x="1951" y="2511"/>
                    <a:pt x="1962" y="2544"/>
                    <a:pt x="1973" y="2566"/>
                  </a:cubicBezTo>
                  <a:cubicBezTo>
                    <a:pt x="1973" y="2578"/>
                    <a:pt x="1995" y="2611"/>
                    <a:pt x="2029" y="2589"/>
                  </a:cubicBezTo>
                  <a:cubicBezTo>
                    <a:pt x="2051" y="2578"/>
                    <a:pt x="2063" y="2578"/>
                    <a:pt x="2063" y="2600"/>
                  </a:cubicBezTo>
                  <a:cubicBezTo>
                    <a:pt x="2063" y="2623"/>
                    <a:pt x="2096" y="2679"/>
                    <a:pt x="2152" y="2724"/>
                  </a:cubicBezTo>
                  <a:cubicBezTo>
                    <a:pt x="2208" y="2768"/>
                    <a:pt x="2331" y="2835"/>
                    <a:pt x="2365" y="2858"/>
                  </a:cubicBezTo>
                  <a:cubicBezTo>
                    <a:pt x="2410" y="2880"/>
                    <a:pt x="2466" y="2981"/>
                    <a:pt x="2522" y="3014"/>
                  </a:cubicBezTo>
                  <a:cubicBezTo>
                    <a:pt x="2567" y="3047"/>
                    <a:pt x="2578" y="3036"/>
                    <a:pt x="2589" y="3081"/>
                  </a:cubicBezTo>
                  <a:cubicBezTo>
                    <a:pt x="2612" y="3126"/>
                    <a:pt x="2634" y="3171"/>
                    <a:pt x="2690" y="3193"/>
                  </a:cubicBezTo>
                  <a:cubicBezTo>
                    <a:pt x="2746" y="3227"/>
                    <a:pt x="2780" y="3249"/>
                    <a:pt x="2825" y="3249"/>
                  </a:cubicBezTo>
                  <a:cubicBezTo>
                    <a:pt x="2858" y="3260"/>
                    <a:pt x="2881" y="3294"/>
                    <a:pt x="2903" y="3350"/>
                  </a:cubicBezTo>
                  <a:cubicBezTo>
                    <a:pt x="2926" y="3406"/>
                    <a:pt x="2926" y="3451"/>
                    <a:pt x="2948" y="3462"/>
                  </a:cubicBezTo>
                  <a:cubicBezTo>
                    <a:pt x="2959" y="3462"/>
                    <a:pt x="2959" y="3541"/>
                    <a:pt x="2982" y="3574"/>
                  </a:cubicBezTo>
                  <a:cubicBezTo>
                    <a:pt x="2993" y="3619"/>
                    <a:pt x="2993" y="3653"/>
                    <a:pt x="2982" y="3664"/>
                  </a:cubicBezTo>
                  <a:cubicBezTo>
                    <a:pt x="2959" y="3675"/>
                    <a:pt x="2971" y="3742"/>
                    <a:pt x="2993" y="3754"/>
                  </a:cubicBezTo>
                  <a:cubicBezTo>
                    <a:pt x="3015" y="3765"/>
                    <a:pt x="3015" y="3809"/>
                    <a:pt x="3015" y="3821"/>
                  </a:cubicBezTo>
                  <a:cubicBezTo>
                    <a:pt x="3026" y="3843"/>
                    <a:pt x="3049" y="3877"/>
                    <a:pt x="3116" y="3821"/>
                  </a:cubicBezTo>
                  <a:cubicBezTo>
                    <a:pt x="3183" y="3776"/>
                    <a:pt x="3284" y="3709"/>
                    <a:pt x="3307" y="3675"/>
                  </a:cubicBezTo>
                  <a:cubicBezTo>
                    <a:pt x="3329" y="3653"/>
                    <a:pt x="3407" y="3563"/>
                    <a:pt x="3430" y="3529"/>
                  </a:cubicBezTo>
                  <a:cubicBezTo>
                    <a:pt x="3441" y="3496"/>
                    <a:pt x="3430" y="3406"/>
                    <a:pt x="3396" y="3361"/>
                  </a:cubicBezTo>
                  <a:cubicBezTo>
                    <a:pt x="3374" y="3316"/>
                    <a:pt x="3351" y="3305"/>
                    <a:pt x="3329" y="3283"/>
                  </a:cubicBezTo>
                  <a:cubicBezTo>
                    <a:pt x="3295" y="3260"/>
                    <a:pt x="3284" y="3193"/>
                    <a:pt x="3262" y="3171"/>
                  </a:cubicBezTo>
                  <a:cubicBezTo>
                    <a:pt x="3251" y="3148"/>
                    <a:pt x="3206" y="3103"/>
                    <a:pt x="3195" y="3081"/>
                  </a:cubicBezTo>
                  <a:cubicBezTo>
                    <a:pt x="3172" y="3059"/>
                    <a:pt x="3172" y="3025"/>
                    <a:pt x="3127" y="3003"/>
                  </a:cubicBezTo>
                  <a:cubicBezTo>
                    <a:pt x="3094" y="2970"/>
                    <a:pt x="3094" y="2937"/>
                    <a:pt x="3038" y="2903"/>
                  </a:cubicBezTo>
                  <a:cubicBezTo>
                    <a:pt x="2993" y="2858"/>
                    <a:pt x="2982" y="2824"/>
                    <a:pt x="2971" y="2802"/>
                  </a:cubicBezTo>
                  <a:cubicBezTo>
                    <a:pt x="2959" y="2791"/>
                    <a:pt x="2948" y="2768"/>
                    <a:pt x="2926" y="2779"/>
                  </a:cubicBezTo>
                  <a:cubicBezTo>
                    <a:pt x="2903" y="2779"/>
                    <a:pt x="2903" y="2791"/>
                    <a:pt x="2914" y="2824"/>
                  </a:cubicBezTo>
                  <a:cubicBezTo>
                    <a:pt x="2926" y="2858"/>
                    <a:pt x="2914" y="2858"/>
                    <a:pt x="2892" y="2869"/>
                  </a:cubicBezTo>
                  <a:cubicBezTo>
                    <a:pt x="2869" y="2869"/>
                    <a:pt x="2858" y="2914"/>
                    <a:pt x="2892" y="2914"/>
                  </a:cubicBezTo>
                  <a:cubicBezTo>
                    <a:pt x="2926" y="2903"/>
                    <a:pt x="2937" y="2948"/>
                    <a:pt x="2903" y="2970"/>
                  </a:cubicBezTo>
                  <a:cubicBezTo>
                    <a:pt x="2869" y="2992"/>
                    <a:pt x="2825" y="2970"/>
                    <a:pt x="2836" y="2937"/>
                  </a:cubicBezTo>
                  <a:cubicBezTo>
                    <a:pt x="2836" y="2903"/>
                    <a:pt x="2825" y="2880"/>
                    <a:pt x="2791" y="2847"/>
                  </a:cubicBezTo>
                  <a:cubicBezTo>
                    <a:pt x="2769" y="2824"/>
                    <a:pt x="2713" y="2746"/>
                    <a:pt x="2679" y="2701"/>
                  </a:cubicBezTo>
                  <a:cubicBezTo>
                    <a:pt x="2657" y="2656"/>
                    <a:pt x="2623" y="2600"/>
                    <a:pt x="2623" y="2600"/>
                  </a:cubicBezTo>
                  <a:cubicBezTo>
                    <a:pt x="2612" y="2589"/>
                    <a:pt x="2623" y="2544"/>
                    <a:pt x="2623" y="2533"/>
                  </a:cubicBezTo>
                  <a:cubicBezTo>
                    <a:pt x="2634" y="2522"/>
                    <a:pt x="2668" y="2477"/>
                    <a:pt x="2679" y="2432"/>
                  </a:cubicBezTo>
                  <a:cubicBezTo>
                    <a:pt x="2679" y="2387"/>
                    <a:pt x="2634" y="2298"/>
                    <a:pt x="2589" y="2242"/>
                  </a:cubicBezTo>
                  <a:cubicBezTo>
                    <a:pt x="2544" y="2197"/>
                    <a:pt x="2500" y="2141"/>
                    <a:pt x="2511" y="2073"/>
                  </a:cubicBezTo>
                  <a:cubicBezTo>
                    <a:pt x="2511" y="2017"/>
                    <a:pt x="2511" y="1950"/>
                    <a:pt x="2477" y="1917"/>
                  </a:cubicBezTo>
                  <a:cubicBezTo>
                    <a:pt x="2444" y="1894"/>
                    <a:pt x="2388" y="1838"/>
                    <a:pt x="2365" y="1793"/>
                  </a:cubicBezTo>
                  <a:cubicBezTo>
                    <a:pt x="2343" y="1760"/>
                    <a:pt x="2331" y="1681"/>
                    <a:pt x="2320" y="1648"/>
                  </a:cubicBezTo>
                  <a:cubicBezTo>
                    <a:pt x="2298" y="1603"/>
                    <a:pt x="2298" y="1535"/>
                    <a:pt x="2331" y="1513"/>
                  </a:cubicBezTo>
                  <a:cubicBezTo>
                    <a:pt x="2365" y="1480"/>
                    <a:pt x="2354" y="1468"/>
                    <a:pt x="2343" y="1468"/>
                  </a:cubicBezTo>
                  <a:cubicBezTo>
                    <a:pt x="2320" y="1468"/>
                    <a:pt x="2298" y="1435"/>
                    <a:pt x="2298" y="1401"/>
                  </a:cubicBezTo>
                  <a:cubicBezTo>
                    <a:pt x="2287" y="1368"/>
                    <a:pt x="2276" y="1289"/>
                    <a:pt x="2264" y="1255"/>
                  </a:cubicBezTo>
                  <a:cubicBezTo>
                    <a:pt x="2253" y="1211"/>
                    <a:pt x="2242" y="1166"/>
                    <a:pt x="2208" y="1121"/>
                  </a:cubicBezTo>
                  <a:cubicBezTo>
                    <a:pt x="2175" y="1076"/>
                    <a:pt x="2152" y="1031"/>
                    <a:pt x="2141" y="1009"/>
                  </a:cubicBezTo>
                  <a:cubicBezTo>
                    <a:pt x="2119" y="986"/>
                    <a:pt x="2096" y="953"/>
                    <a:pt x="2051" y="919"/>
                  </a:cubicBezTo>
                  <a:cubicBezTo>
                    <a:pt x="2007" y="897"/>
                    <a:pt x="1995" y="897"/>
                    <a:pt x="1995" y="919"/>
                  </a:cubicBezTo>
                  <a:cubicBezTo>
                    <a:pt x="1995" y="942"/>
                    <a:pt x="1995" y="953"/>
                    <a:pt x="2018" y="964"/>
                  </a:cubicBezTo>
                  <a:cubicBezTo>
                    <a:pt x="2040" y="975"/>
                    <a:pt x="2040" y="1009"/>
                    <a:pt x="2029" y="1031"/>
                  </a:cubicBezTo>
                  <a:cubicBezTo>
                    <a:pt x="2018" y="1054"/>
                    <a:pt x="2018" y="1087"/>
                    <a:pt x="2063" y="1087"/>
                  </a:cubicBezTo>
                  <a:cubicBezTo>
                    <a:pt x="2119" y="1087"/>
                    <a:pt x="2130" y="1121"/>
                    <a:pt x="2130" y="1144"/>
                  </a:cubicBezTo>
                  <a:cubicBezTo>
                    <a:pt x="2119" y="1166"/>
                    <a:pt x="2063" y="1177"/>
                    <a:pt x="2040" y="1144"/>
                  </a:cubicBezTo>
                  <a:cubicBezTo>
                    <a:pt x="2007" y="1099"/>
                    <a:pt x="1995" y="1076"/>
                    <a:pt x="1973" y="1065"/>
                  </a:cubicBezTo>
                  <a:cubicBezTo>
                    <a:pt x="1951" y="1054"/>
                    <a:pt x="1928" y="1020"/>
                    <a:pt x="1940" y="986"/>
                  </a:cubicBezTo>
                  <a:cubicBezTo>
                    <a:pt x="1962" y="953"/>
                    <a:pt x="1962" y="931"/>
                    <a:pt x="1951" y="897"/>
                  </a:cubicBezTo>
                  <a:cubicBezTo>
                    <a:pt x="1928" y="863"/>
                    <a:pt x="1917" y="852"/>
                    <a:pt x="1917" y="830"/>
                  </a:cubicBezTo>
                  <a:cubicBezTo>
                    <a:pt x="1906" y="796"/>
                    <a:pt x="1906" y="762"/>
                    <a:pt x="1883" y="740"/>
                  </a:cubicBezTo>
                  <a:cubicBezTo>
                    <a:pt x="1850" y="717"/>
                    <a:pt x="1805" y="684"/>
                    <a:pt x="1794" y="628"/>
                  </a:cubicBezTo>
                  <a:cubicBezTo>
                    <a:pt x="1771" y="572"/>
                    <a:pt x="1760" y="516"/>
                    <a:pt x="1760" y="482"/>
                  </a:cubicBezTo>
                  <a:cubicBezTo>
                    <a:pt x="1749" y="460"/>
                    <a:pt x="1738" y="437"/>
                    <a:pt x="1715" y="426"/>
                  </a:cubicBezTo>
                  <a:cubicBezTo>
                    <a:pt x="1693" y="426"/>
                    <a:pt x="1626" y="404"/>
                    <a:pt x="1592" y="370"/>
                  </a:cubicBezTo>
                  <a:cubicBezTo>
                    <a:pt x="1558" y="325"/>
                    <a:pt x="1525" y="247"/>
                    <a:pt x="1525" y="202"/>
                  </a:cubicBezTo>
                  <a:cubicBezTo>
                    <a:pt x="1513" y="157"/>
                    <a:pt x="1502" y="79"/>
                    <a:pt x="1502" y="79"/>
                  </a:cubicBezTo>
                  <a:lnTo>
                    <a:pt x="1502" y="79"/>
                  </a:lnTo>
                  <a:cubicBezTo>
                    <a:pt x="583" y="0"/>
                    <a:pt x="583" y="0"/>
                    <a:pt x="583" y="0"/>
                  </a:cubicBezTo>
                  <a:cubicBezTo>
                    <a:pt x="572" y="23"/>
                    <a:pt x="561" y="34"/>
                    <a:pt x="538" y="45"/>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6" name="Freeform 2"/>
            <p:cNvSpPr>
              <a:spLocks noChangeArrowheads="1"/>
            </p:cNvSpPr>
            <p:nvPr/>
          </p:nvSpPr>
          <p:spPr bwMode="auto">
            <a:xfrm>
              <a:off x="1601788" y="1089025"/>
              <a:ext cx="863600" cy="1243013"/>
            </a:xfrm>
            <a:custGeom>
              <a:avLst/>
              <a:gdLst>
                <a:gd name="T0" fmla="*/ 1536 w 2399"/>
                <a:gd name="T1" fmla="*/ 3362 h 3453"/>
                <a:gd name="T2" fmla="*/ 2376 w 2399"/>
                <a:gd name="T3" fmla="*/ 3362 h 3453"/>
                <a:gd name="T4" fmla="*/ 2208 w 2399"/>
                <a:gd name="T5" fmla="*/ 3071 h 3453"/>
                <a:gd name="T6" fmla="*/ 2107 w 2399"/>
                <a:gd name="T7" fmla="*/ 2869 h 3453"/>
                <a:gd name="T8" fmla="*/ 2006 w 2399"/>
                <a:gd name="T9" fmla="*/ 2768 h 3453"/>
                <a:gd name="T10" fmla="*/ 2006 w 2399"/>
                <a:gd name="T11" fmla="*/ 2645 h 3453"/>
                <a:gd name="T12" fmla="*/ 1905 w 2399"/>
                <a:gd name="T13" fmla="*/ 2488 h 3453"/>
                <a:gd name="T14" fmla="*/ 1558 w 2399"/>
                <a:gd name="T15" fmla="*/ 2129 h 3453"/>
                <a:gd name="T16" fmla="*/ 1479 w 2399"/>
                <a:gd name="T17" fmla="*/ 2006 h 3453"/>
                <a:gd name="T18" fmla="*/ 1401 w 2399"/>
                <a:gd name="T19" fmla="*/ 1950 h 3453"/>
                <a:gd name="T20" fmla="*/ 1378 w 2399"/>
                <a:gd name="T21" fmla="*/ 1838 h 3453"/>
                <a:gd name="T22" fmla="*/ 1334 w 2399"/>
                <a:gd name="T23" fmla="*/ 1278 h 3453"/>
                <a:gd name="T24" fmla="*/ 1311 w 2399"/>
                <a:gd name="T25" fmla="*/ 908 h 3453"/>
                <a:gd name="T26" fmla="*/ 1322 w 2399"/>
                <a:gd name="T27" fmla="*/ 740 h 3453"/>
                <a:gd name="T28" fmla="*/ 1222 w 2399"/>
                <a:gd name="T29" fmla="*/ 594 h 3453"/>
                <a:gd name="T30" fmla="*/ 1267 w 2399"/>
                <a:gd name="T31" fmla="*/ 549 h 3453"/>
                <a:gd name="T32" fmla="*/ 1278 w 2399"/>
                <a:gd name="T33" fmla="*/ 404 h 3453"/>
                <a:gd name="T34" fmla="*/ 1423 w 2399"/>
                <a:gd name="T35" fmla="*/ 168 h 3453"/>
                <a:gd name="T36" fmla="*/ 1434 w 2399"/>
                <a:gd name="T37" fmla="*/ 168 h 3453"/>
                <a:gd name="T38" fmla="*/ 1468 w 2399"/>
                <a:gd name="T39" fmla="*/ 101 h 3453"/>
                <a:gd name="T40" fmla="*/ 34 w 2399"/>
                <a:gd name="T41" fmla="*/ 11 h 3453"/>
                <a:gd name="T42" fmla="*/ 45 w 2399"/>
                <a:gd name="T43" fmla="*/ 157 h 3453"/>
                <a:gd name="T44" fmla="*/ 67 w 2399"/>
                <a:gd name="T45" fmla="*/ 224 h 3453"/>
                <a:gd name="T46" fmla="*/ 134 w 2399"/>
                <a:gd name="T47" fmla="*/ 381 h 3453"/>
                <a:gd name="T48" fmla="*/ 191 w 2399"/>
                <a:gd name="T49" fmla="*/ 493 h 3453"/>
                <a:gd name="T50" fmla="*/ 258 w 2399"/>
                <a:gd name="T51" fmla="*/ 628 h 3453"/>
                <a:gd name="T52" fmla="*/ 224 w 2399"/>
                <a:gd name="T53" fmla="*/ 673 h 3453"/>
                <a:gd name="T54" fmla="*/ 258 w 2399"/>
                <a:gd name="T55" fmla="*/ 818 h 3453"/>
                <a:gd name="T56" fmla="*/ 403 w 2399"/>
                <a:gd name="T57" fmla="*/ 1132 h 3453"/>
                <a:gd name="T58" fmla="*/ 471 w 2399"/>
                <a:gd name="T59" fmla="*/ 1233 h 3453"/>
                <a:gd name="T60" fmla="*/ 538 w 2399"/>
                <a:gd name="T61" fmla="*/ 1435 h 3453"/>
                <a:gd name="T62" fmla="*/ 572 w 2399"/>
                <a:gd name="T63" fmla="*/ 1625 h 3453"/>
                <a:gd name="T64" fmla="*/ 627 w 2399"/>
                <a:gd name="T65" fmla="*/ 1692 h 3453"/>
                <a:gd name="T66" fmla="*/ 605 w 2399"/>
                <a:gd name="T67" fmla="*/ 1916 h 3453"/>
                <a:gd name="T68" fmla="*/ 706 w 2399"/>
                <a:gd name="T69" fmla="*/ 2017 h 3453"/>
                <a:gd name="T70" fmla="*/ 729 w 2399"/>
                <a:gd name="T71" fmla="*/ 2129 h 3453"/>
                <a:gd name="T72" fmla="*/ 941 w 2399"/>
                <a:gd name="T73" fmla="*/ 2297 h 3453"/>
                <a:gd name="T74" fmla="*/ 1154 w 2399"/>
                <a:gd name="T75" fmla="*/ 2410 h 3453"/>
                <a:gd name="T76" fmla="*/ 1300 w 2399"/>
                <a:gd name="T77" fmla="*/ 2679 h 3453"/>
                <a:gd name="T78" fmla="*/ 1434 w 2399"/>
                <a:gd name="T79" fmla="*/ 2824 h 3453"/>
                <a:gd name="T80" fmla="*/ 1569 w 2399"/>
                <a:gd name="T81" fmla="*/ 2959 h 3453"/>
                <a:gd name="T82" fmla="*/ 1569 w 2399"/>
                <a:gd name="T83" fmla="*/ 3160 h 3453"/>
                <a:gd name="T84" fmla="*/ 1580 w 2399"/>
                <a:gd name="T85" fmla="*/ 3273 h 3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99" h="3453">
                  <a:moveTo>
                    <a:pt x="1547" y="3306"/>
                  </a:moveTo>
                  <a:lnTo>
                    <a:pt x="1547" y="3306"/>
                  </a:lnTo>
                  <a:cubicBezTo>
                    <a:pt x="1536" y="3317"/>
                    <a:pt x="1547" y="3362"/>
                    <a:pt x="1536" y="3362"/>
                  </a:cubicBezTo>
                  <a:cubicBezTo>
                    <a:pt x="1524" y="3373"/>
                    <a:pt x="1502" y="3362"/>
                    <a:pt x="1479" y="3373"/>
                  </a:cubicBezTo>
                  <a:cubicBezTo>
                    <a:pt x="2398" y="3452"/>
                    <a:pt x="2398" y="3452"/>
                    <a:pt x="2398" y="3452"/>
                  </a:cubicBezTo>
                  <a:cubicBezTo>
                    <a:pt x="2398" y="3429"/>
                    <a:pt x="2387" y="3396"/>
                    <a:pt x="2376" y="3362"/>
                  </a:cubicBezTo>
                  <a:cubicBezTo>
                    <a:pt x="2354" y="3340"/>
                    <a:pt x="2342" y="3295"/>
                    <a:pt x="2342" y="3250"/>
                  </a:cubicBezTo>
                  <a:cubicBezTo>
                    <a:pt x="2342" y="3205"/>
                    <a:pt x="2331" y="3160"/>
                    <a:pt x="2309" y="3149"/>
                  </a:cubicBezTo>
                  <a:cubicBezTo>
                    <a:pt x="2298" y="3138"/>
                    <a:pt x="2241" y="3104"/>
                    <a:pt x="2208" y="3071"/>
                  </a:cubicBezTo>
                  <a:cubicBezTo>
                    <a:pt x="2174" y="3037"/>
                    <a:pt x="2174" y="3015"/>
                    <a:pt x="2174" y="2981"/>
                  </a:cubicBezTo>
                  <a:cubicBezTo>
                    <a:pt x="2174" y="2959"/>
                    <a:pt x="2163" y="2880"/>
                    <a:pt x="2140" y="2869"/>
                  </a:cubicBezTo>
                  <a:cubicBezTo>
                    <a:pt x="2129" y="2846"/>
                    <a:pt x="2107" y="2858"/>
                    <a:pt x="2107" y="2869"/>
                  </a:cubicBezTo>
                  <a:cubicBezTo>
                    <a:pt x="2107" y="2891"/>
                    <a:pt x="2085" y="2835"/>
                    <a:pt x="2085" y="2813"/>
                  </a:cubicBezTo>
                  <a:cubicBezTo>
                    <a:pt x="2085" y="2791"/>
                    <a:pt x="2051" y="2746"/>
                    <a:pt x="2029" y="2746"/>
                  </a:cubicBezTo>
                  <a:cubicBezTo>
                    <a:pt x="2006" y="2735"/>
                    <a:pt x="2006" y="2746"/>
                    <a:pt x="2006" y="2768"/>
                  </a:cubicBezTo>
                  <a:cubicBezTo>
                    <a:pt x="2006" y="2779"/>
                    <a:pt x="1995" y="2768"/>
                    <a:pt x="1972" y="2746"/>
                  </a:cubicBezTo>
                  <a:cubicBezTo>
                    <a:pt x="1961" y="2723"/>
                    <a:pt x="1950" y="2701"/>
                    <a:pt x="1972" y="2690"/>
                  </a:cubicBezTo>
                  <a:cubicBezTo>
                    <a:pt x="2006" y="2679"/>
                    <a:pt x="2017" y="2656"/>
                    <a:pt x="2006" y="2645"/>
                  </a:cubicBezTo>
                  <a:cubicBezTo>
                    <a:pt x="2006" y="2634"/>
                    <a:pt x="1995" y="2634"/>
                    <a:pt x="1972" y="2622"/>
                  </a:cubicBezTo>
                  <a:cubicBezTo>
                    <a:pt x="1961" y="2611"/>
                    <a:pt x="1939" y="2600"/>
                    <a:pt x="1939" y="2566"/>
                  </a:cubicBezTo>
                  <a:cubicBezTo>
                    <a:pt x="1927" y="2533"/>
                    <a:pt x="1927" y="2510"/>
                    <a:pt x="1905" y="2488"/>
                  </a:cubicBezTo>
                  <a:cubicBezTo>
                    <a:pt x="1883" y="2466"/>
                    <a:pt x="1816" y="2365"/>
                    <a:pt x="1782" y="2331"/>
                  </a:cubicBezTo>
                  <a:cubicBezTo>
                    <a:pt x="1760" y="2286"/>
                    <a:pt x="1659" y="2186"/>
                    <a:pt x="1625" y="2174"/>
                  </a:cubicBezTo>
                  <a:cubicBezTo>
                    <a:pt x="1603" y="2152"/>
                    <a:pt x="1591" y="2129"/>
                    <a:pt x="1558" y="2129"/>
                  </a:cubicBezTo>
                  <a:cubicBezTo>
                    <a:pt x="1536" y="2129"/>
                    <a:pt x="1513" y="2129"/>
                    <a:pt x="1491" y="2118"/>
                  </a:cubicBezTo>
                  <a:cubicBezTo>
                    <a:pt x="1479" y="2118"/>
                    <a:pt x="1479" y="2096"/>
                    <a:pt x="1479" y="2073"/>
                  </a:cubicBezTo>
                  <a:cubicBezTo>
                    <a:pt x="1491" y="2040"/>
                    <a:pt x="1502" y="2006"/>
                    <a:pt x="1479" y="2006"/>
                  </a:cubicBezTo>
                  <a:cubicBezTo>
                    <a:pt x="1468" y="2006"/>
                    <a:pt x="1457" y="2017"/>
                    <a:pt x="1446" y="2028"/>
                  </a:cubicBezTo>
                  <a:cubicBezTo>
                    <a:pt x="1434" y="2040"/>
                    <a:pt x="1434" y="2006"/>
                    <a:pt x="1434" y="1995"/>
                  </a:cubicBezTo>
                  <a:cubicBezTo>
                    <a:pt x="1434" y="1973"/>
                    <a:pt x="1423" y="1961"/>
                    <a:pt x="1401" y="1950"/>
                  </a:cubicBezTo>
                  <a:cubicBezTo>
                    <a:pt x="1378" y="1939"/>
                    <a:pt x="1356" y="1916"/>
                    <a:pt x="1378" y="1905"/>
                  </a:cubicBezTo>
                  <a:cubicBezTo>
                    <a:pt x="1412" y="1894"/>
                    <a:pt x="1423" y="1872"/>
                    <a:pt x="1412" y="1860"/>
                  </a:cubicBezTo>
                  <a:cubicBezTo>
                    <a:pt x="1412" y="1849"/>
                    <a:pt x="1378" y="1849"/>
                    <a:pt x="1378" y="1838"/>
                  </a:cubicBezTo>
                  <a:cubicBezTo>
                    <a:pt x="1367" y="1815"/>
                    <a:pt x="1367" y="1760"/>
                    <a:pt x="1367" y="1636"/>
                  </a:cubicBezTo>
                  <a:cubicBezTo>
                    <a:pt x="1356" y="1524"/>
                    <a:pt x="1356" y="1334"/>
                    <a:pt x="1356" y="1300"/>
                  </a:cubicBezTo>
                  <a:cubicBezTo>
                    <a:pt x="1356" y="1255"/>
                    <a:pt x="1345" y="1266"/>
                    <a:pt x="1334" y="1278"/>
                  </a:cubicBezTo>
                  <a:cubicBezTo>
                    <a:pt x="1322" y="1300"/>
                    <a:pt x="1300" y="1311"/>
                    <a:pt x="1289" y="1244"/>
                  </a:cubicBezTo>
                  <a:cubicBezTo>
                    <a:pt x="1278" y="1166"/>
                    <a:pt x="1278" y="1098"/>
                    <a:pt x="1289" y="1065"/>
                  </a:cubicBezTo>
                  <a:cubicBezTo>
                    <a:pt x="1289" y="1042"/>
                    <a:pt x="1267" y="953"/>
                    <a:pt x="1311" y="908"/>
                  </a:cubicBezTo>
                  <a:cubicBezTo>
                    <a:pt x="1356" y="863"/>
                    <a:pt x="1378" y="818"/>
                    <a:pt x="1401" y="796"/>
                  </a:cubicBezTo>
                  <a:cubicBezTo>
                    <a:pt x="1390" y="784"/>
                    <a:pt x="1378" y="773"/>
                    <a:pt x="1356" y="784"/>
                  </a:cubicBezTo>
                  <a:cubicBezTo>
                    <a:pt x="1322" y="796"/>
                    <a:pt x="1334" y="784"/>
                    <a:pt x="1322" y="740"/>
                  </a:cubicBezTo>
                  <a:cubicBezTo>
                    <a:pt x="1322" y="706"/>
                    <a:pt x="1322" y="706"/>
                    <a:pt x="1289" y="706"/>
                  </a:cubicBezTo>
                  <a:cubicBezTo>
                    <a:pt x="1244" y="706"/>
                    <a:pt x="1267" y="684"/>
                    <a:pt x="1267" y="650"/>
                  </a:cubicBezTo>
                  <a:cubicBezTo>
                    <a:pt x="1267" y="605"/>
                    <a:pt x="1233" y="617"/>
                    <a:pt x="1222" y="594"/>
                  </a:cubicBezTo>
                  <a:cubicBezTo>
                    <a:pt x="1199" y="560"/>
                    <a:pt x="1210" y="538"/>
                    <a:pt x="1244" y="560"/>
                  </a:cubicBezTo>
                  <a:cubicBezTo>
                    <a:pt x="1255" y="572"/>
                    <a:pt x="1267" y="572"/>
                    <a:pt x="1267" y="560"/>
                  </a:cubicBezTo>
                  <a:cubicBezTo>
                    <a:pt x="1267" y="560"/>
                    <a:pt x="1267" y="560"/>
                    <a:pt x="1267" y="549"/>
                  </a:cubicBezTo>
                  <a:lnTo>
                    <a:pt x="1267" y="549"/>
                  </a:lnTo>
                  <a:lnTo>
                    <a:pt x="1267" y="549"/>
                  </a:lnTo>
                  <a:cubicBezTo>
                    <a:pt x="1267" y="516"/>
                    <a:pt x="1278" y="426"/>
                    <a:pt x="1278" y="404"/>
                  </a:cubicBezTo>
                  <a:cubicBezTo>
                    <a:pt x="1278" y="370"/>
                    <a:pt x="1233" y="370"/>
                    <a:pt x="1233" y="325"/>
                  </a:cubicBezTo>
                  <a:cubicBezTo>
                    <a:pt x="1233" y="280"/>
                    <a:pt x="1367" y="180"/>
                    <a:pt x="1412" y="168"/>
                  </a:cubicBezTo>
                  <a:cubicBezTo>
                    <a:pt x="1423" y="168"/>
                    <a:pt x="1423" y="168"/>
                    <a:pt x="1423" y="168"/>
                  </a:cubicBezTo>
                  <a:lnTo>
                    <a:pt x="1423" y="168"/>
                  </a:lnTo>
                  <a:lnTo>
                    <a:pt x="1434" y="168"/>
                  </a:lnTo>
                  <a:lnTo>
                    <a:pt x="1434" y="168"/>
                  </a:lnTo>
                  <a:lnTo>
                    <a:pt x="1434" y="157"/>
                  </a:lnTo>
                  <a:lnTo>
                    <a:pt x="1434" y="157"/>
                  </a:lnTo>
                  <a:cubicBezTo>
                    <a:pt x="1468" y="135"/>
                    <a:pt x="1468" y="101"/>
                    <a:pt x="1468" y="101"/>
                  </a:cubicBezTo>
                  <a:cubicBezTo>
                    <a:pt x="1468" y="0"/>
                    <a:pt x="1468" y="0"/>
                    <a:pt x="1468" y="0"/>
                  </a:cubicBezTo>
                  <a:cubicBezTo>
                    <a:pt x="45" y="0"/>
                    <a:pt x="45" y="0"/>
                    <a:pt x="45" y="0"/>
                  </a:cubicBezTo>
                  <a:cubicBezTo>
                    <a:pt x="45" y="11"/>
                    <a:pt x="45" y="11"/>
                    <a:pt x="34" y="11"/>
                  </a:cubicBezTo>
                  <a:cubicBezTo>
                    <a:pt x="34" y="22"/>
                    <a:pt x="11" y="34"/>
                    <a:pt x="0" y="34"/>
                  </a:cubicBezTo>
                  <a:cubicBezTo>
                    <a:pt x="0" y="45"/>
                    <a:pt x="0" y="112"/>
                    <a:pt x="11" y="112"/>
                  </a:cubicBezTo>
                  <a:cubicBezTo>
                    <a:pt x="22" y="124"/>
                    <a:pt x="45" y="146"/>
                    <a:pt x="45" y="157"/>
                  </a:cubicBezTo>
                  <a:cubicBezTo>
                    <a:pt x="45" y="168"/>
                    <a:pt x="34" y="191"/>
                    <a:pt x="34" y="202"/>
                  </a:cubicBezTo>
                  <a:cubicBezTo>
                    <a:pt x="22" y="213"/>
                    <a:pt x="22" y="235"/>
                    <a:pt x="34" y="235"/>
                  </a:cubicBezTo>
                  <a:cubicBezTo>
                    <a:pt x="45" y="247"/>
                    <a:pt x="45" y="224"/>
                    <a:pt x="67" y="224"/>
                  </a:cubicBezTo>
                  <a:cubicBezTo>
                    <a:pt x="78" y="224"/>
                    <a:pt x="101" y="224"/>
                    <a:pt x="101" y="258"/>
                  </a:cubicBezTo>
                  <a:cubicBezTo>
                    <a:pt x="101" y="280"/>
                    <a:pt x="90" y="325"/>
                    <a:pt x="101" y="336"/>
                  </a:cubicBezTo>
                  <a:cubicBezTo>
                    <a:pt x="101" y="348"/>
                    <a:pt x="123" y="381"/>
                    <a:pt x="134" y="381"/>
                  </a:cubicBezTo>
                  <a:cubicBezTo>
                    <a:pt x="146" y="393"/>
                    <a:pt x="146" y="415"/>
                    <a:pt x="146" y="448"/>
                  </a:cubicBezTo>
                  <a:cubicBezTo>
                    <a:pt x="146" y="471"/>
                    <a:pt x="146" y="471"/>
                    <a:pt x="168" y="471"/>
                  </a:cubicBezTo>
                  <a:cubicBezTo>
                    <a:pt x="191" y="460"/>
                    <a:pt x="191" y="471"/>
                    <a:pt x="191" y="493"/>
                  </a:cubicBezTo>
                  <a:cubicBezTo>
                    <a:pt x="191" y="516"/>
                    <a:pt x="191" y="538"/>
                    <a:pt x="213" y="538"/>
                  </a:cubicBezTo>
                  <a:cubicBezTo>
                    <a:pt x="236" y="538"/>
                    <a:pt x="258" y="549"/>
                    <a:pt x="269" y="572"/>
                  </a:cubicBezTo>
                  <a:cubicBezTo>
                    <a:pt x="280" y="594"/>
                    <a:pt x="269" y="617"/>
                    <a:pt x="258" y="628"/>
                  </a:cubicBezTo>
                  <a:cubicBezTo>
                    <a:pt x="236" y="628"/>
                    <a:pt x="191" y="583"/>
                    <a:pt x="168" y="572"/>
                  </a:cubicBezTo>
                  <a:cubicBezTo>
                    <a:pt x="146" y="560"/>
                    <a:pt x="112" y="572"/>
                    <a:pt x="134" y="583"/>
                  </a:cubicBezTo>
                  <a:cubicBezTo>
                    <a:pt x="146" y="605"/>
                    <a:pt x="213" y="650"/>
                    <a:pt x="224" y="673"/>
                  </a:cubicBezTo>
                  <a:cubicBezTo>
                    <a:pt x="236" y="684"/>
                    <a:pt x="224" y="717"/>
                    <a:pt x="236" y="717"/>
                  </a:cubicBezTo>
                  <a:cubicBezTo>
                    <a:pt x="258" y="717"/>
                    <a:pt x="247" y="729"/>
                    <a:pt x="224" y="751"/>
                  </a:cubicBezTo>
                  <a:cubicBezTo>
                    <a:pt x="213" y="773"/>
                    <a:pt x="224" y="796"/>
                    <a:pt x="258" y="818"/>
                  </a:cubicBezTo>
                  <a:cubicBezTo>
                    <a:pt x="291" y="841"/>
                    <a:pt x="347" y="886"/>
                    <a:pt x="347" y="919"/>
                  </a:cubicBezTo>
                  <a:cubicBezTo>
                    <a:pt x="347" y="953"/>
                    <a:pt x="370" y="986"/>
                    <a:pt x="392" y="1009"/>
                  </a:cubicBezTo>
                  <a:cubicBezTo>
                    <a:pt x="403" y="1020"/>
                    <a:pt x="403" y="1098"/>
                    <a:pt x="403" y="1132"/>
                  </a:cubicBezTo>
                  <a:cubicBezTo>
                    <a:pt x="403" y="1166"/>
                    <a:pt x="403" y="1177"/>
                    <a:pt x="392" y="1188"/>
                  </a:cubicBezTo>
                  <a:cubicBezTo>
                    <a:pt x="381" y="1188"/>
                    <a:pt x="381" y="1211"/>
                    <a:pt x="415" y="1211"/>
                  </a:cubicBezTo>
                  <a:cubicBezTo>
                    <a:pt x="460" y="1199"/>
                    <a:pt x="460" y="1211"/>
                    <a:pt x="471" y="1233"/>
                  </a:cubicBezTo>
                  <a:cubicBezTo>
                    <a:pt x="471" y="1255"/>
                    <a:pt x="516" y="1300"/>
                    <a:pt x="538" y="1311"/>
                  </a:cubicBezTo>
                  <a:cubicBezTo>
                    <a:pt x="560" y="1334"/>
                    <a:pt x="560" y="1367"/>
                    <a:pt x="549" y="1390"/>
                  </a:cubicBezTo>
                  <a:cubicBezTo>
                    <a:pt x="538" y="1401"/>
                    <a:pt x="516" y="1435"/>
                    <a:pt x="538" y="1435"/>
                  </a:cubicBezTo>
                  <a:cubicBezTo>
                    <a:pt x="560" y="1446"/>
                    <a:pt x="572" y="1468"/>
                    <a:pt x="549" y="1479"/>
                  </a:cubicBezTo>
                  <a:cubicBezTo>
                    <a:pt x="527" y="1502"/>
                    <a:pt x="504" y="1535"/>
                    <a:pt x="527" y="1547"/>
                  </a:cubicBezTo>
                  <a:cubicBezTo>
                    <a:pt x="549" y="1558"/>
                    <a:pt x="549" y="1625"/>
                    <a:pt x="572" y="1625"/>
                  </a:cubicBezTo>
                  <a:cubicBezTo>
                    <a:pt x="583" y="1625"/>
                    <a:pt x="572" y="1591"/>
                    <a:pt x="583" y="1591"/>
                  </a:cubicBezTo>
                  <a:cubicBezTo>
                    <a:pt x="594" y="1591"/>
                    <a:pt x="605" y="1625"/>
                    <a:pt x="616" y="1636"/>
                  </a:cubicBezTo>
                  <a:cubicBezTo>
                    <a:pt x="627" y="1636"/>
                    <a:pt x="627" y="1670"/>
                    <a:pt x="627" y="1692"/>
                  </a:cubicBezTo>
                  <a:cubicBezTo>
                    <a:pt x="639" y="1715"/>
                    <a:pt x="639" y="1737"/>
                    <a:pt x="661" y="1748"/>
                  </a:cubicBezTo>
                  <a:cubicBezTo>
                    <a:pt x="672" y="1760"/>
                    <a:pt x="650" y="1827"/>
                    <a:pt x="627" y="1860"/>
                  </a:cubicBezTo>
                  <a:cubicBezTo>
                    <a:pt x="616" y="1883"/>
                    <a:pt x="605" y="1894"/>
                    <a:pt x="605" y="1916"/>
                  </a:cubicBezTo>
                  <a:cubicBezTo>
                    <a:pt x="616" y="1928"/>
                    <a:pt x="605" y="1939"/>
                    <a:pt x="639" y="1939"/>
                  </a:cubicBezTo>
                  <a:cubicBezTo>
                    <a:pt x="672" y="1939"/>
                    <a:pt x="695" y="1950"/>
                    <a:pt x="695" y="1961"/>
                  </a:cubicBezTo>
                  <a:cubicBezTo>
                    <a:pt x="706" y="1984"/>
                    <a:pt x="695" y="2017"/>
                    <a:pt x="706" y="2017"/>
                  </a:cubicBezTo>
                  <a:cubicBezTo>
                    <a:pt x="717" y="2006"/>
                    <a:pt x="729" y="2017"/>
                    <a:pt x="717" y="2028"/>
                  </a:cubicBezTo>
                  <a:cubicBezTo>
                    <a:pt x="695" y="2051"/>
                    <a:pt x="684" y="2084"/>
                    <a:pt x="684" y="2107"/>
                  </a:cubicBezTo>
                  <a:cubicBezTo>
                    <a:pt x="684" y="2129"/>
                    <a:pt x="706" y="2140"/>
                    <a:pt x="729" y="2129"/>
                  </a:cubicBezTo>
                  <a:cubicBezTo>
                    <a:pt x="751" y="2118"/>
                    <a:pt x="762" y="2107"/>
                    <a:pt x="785" y="2129"/>
                  </a:cubicBezTo>
                  <a:cubicBezTo>
                    <a:pt x="796" y="2152"/>
                    <a:pt x="818" y="2197"/>
                    <a:pt x="840" y="2219"/>
                  </a:cubicBezTo>
                  <a:cubicBezTo>
                    <a:pt x="874" y="2242"/>
                    <a:pt x="908" y="2275"/>
                    <a:pt x="941" y="2297"/>
                  </a:cubicBezTo>
                  <a:cubicBezTo>
                    <a:pt x="975" y="2320"/>
                    <a:pt x="975" y="2342"/>
                    <a:pt x="998" y="2353"/>
                  </a:cubicBezTo>
                  <a:cubicBezTo>
                    <a:pt x="1009" y="2376"/>
                    <a:pt x="1020" y="2387"/>
                    <a:pt x="1065" y="2387"/>
                  </a:cubicBezTo>
                  <a:cubicBezTo>
                    <a:pt x="1109" y="2376"/>
                    <a:pt x="1143" y="2387"/>
                    <a:pt x="1154" y="2410"/>
                  </a:cubicBezTo>
                  <a:cubicBezTo>
                    <a:pt x="1154" y="2432"/>
                    <a:pt x="1165" y="2488"/>
                    <a:pt x="1188" y="2510"/>
                  </a:cubicBezTo>
                  <a:cubicBezTo>
                    <a:pt x="1210" y="2533"/>
                    <a:pt x="1267" y="2578"/>
                    <a:pt x="1289" y="2600"/>
                  </a:cubicBezTo>
                  <a:cubicBezTo>
                    <a:pt x="1300" y="2634"/>
                    <a:pt x="1300" y="2656"/>
                    <a:pt x="1300" y="2679"/>
                  </a:cubicBezTo>
                  <a:cubicBezTo>
                    <a:pt x="1311" y="2701"/>
                    <a:pt x="1311" y="2723"/>
                    <a:pt x="1356" y="2723"/>
                  </a:cubicBezTo>
                  <a:cubicBezTo>
                    <a:pt x="1390" y="2735"/>
                    <a:pt x="1401" y="2735"/>
                    <a:pt x="1412" y="2768"/>
                  </a:cubicBezTo>
                  <a:cubicBezTo>
                    <a:pt x="1412" y="2791"/>
                    <a:pt x="1412" y="2835"/>
                    <a:pt x="1434" y="2824"/>
                  </a:cubicBezTo>
                  <a:cubicBezTo>
                    <a:pt x="1457" y="2824"/>
                    <a:pt x="1479" y="2824"/>
                    <a:pt x="1479" y="2858"/>
                  </a:cubicBezTo>
                  <a:cubicBezTo>
                    <a:pt x="1491" y="2903"/>
                    <a:pt x="1479" y="2914"/>
                    <a:pt x="1513" y="2914"/>
                  </a:cubicBezTo>
                  <a:cubicBezTo>
                    <a:pt x="1558" y="2914"/>
                    <a:pt x="1569" y="2936"/>
                    <a:pt x="1569" y="2959"/>
                  </a:cubicBezTo>
                  <a:cubicBezTo>
                    <a:pt x="1580" y="2981"/>
                    <a:pt x="1580" y="3026"/>
                    <a:pt x="1603" y="3048"/>
                  </a:cubicBezTo>
                  <a:cubicBezTo>
                    <a:pt x="1625" y="3059"/>
                    <a:pt x="1614" y="3093"/>
                    <a:pt x="1603" y="3115"/>
                  </a:cubicBezTo>
                  <a:cubicBezTo>
                    <a:pt x="1580" y="3138"/>
                    <a:pt x="1569" y="3149"/>
                    <a:pt x="1569" y="3160"/>
                  </a:cubicBezTo>
                  <a:cubicBezTo>
                    <a:pt x="1569" y="3183"/>
                    <a:pt x="1547" y="3194"/>
                    <a:pt x="1536" y="3205"/>
                  </a:cubicBezTo>
                  <a:cubicBezTo>
                    <a:pt x="1524" y="3205"/>
                    <a:pt x="1524" y="3250"/>
                    <a:pt x="1547" y="3239"/>
                  </a:cubicBezTo>
                  <a:cubicBezTo>
                    <a:pt x="1580" y="3228"/>
                    <a:pt x="1580" y="3239"/>
                    <a:pt x="1580" y="3273"/>
                  </a:cubicBezTo>
                  <a:cubicBezTo>
                    <a:pt x="1580" y="3306"/>
                    <a:pt x="1569" y="3306"/>
                    <a:pt x="1547" y="3306"/>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7" name="Freeform 3"/>
            <p:cNvSpPr>
              <a:spLocks noChangeArrowheads="1"/>
            </p:cNvSpPr>
            <p:nvPr/>
          </p:nvSpPr>
          <p:spPr bwMode="auto">
            <a:xfrm>
              <a:off x="3305175" y="1433513"/>
              <a:ext cx="1292225" cy="1597025"/>
            </a:xfrm>
            <a:custGeom>
              <a:avLst/>
              <a:gdLst>
                <a:gd name="T0" fmla="*/ 3284 w 3588"/>
                <a:gd name="T1" fmla="*/ 2667 h 4438"/>
                <a:gd name="T2" fmla="*/ 3553 w 3588"/>
                <a:gd name="T3" fmla="*/ 2006 h 4438"/>
                <a:gd name="T4" fmla="*/ 3306 w 3588"/>
                <a:gd name="T5" fmla="*/ 1860 h 4438"/>
                <a:gd name="T6" fmla="*/ 3082 w 3588"/>
                <a:gd name="T7" fmla="*/ 1737 h 4438"/>
                <a:gd name="T8" fmla="*/ 2825 w 3588"/>
                <a:gd name="T9" fmla="*/ 1490 h 4438"/>
                <a:gd name="T10" fmla="*/ 2724 w 3588"/>
                <a:gd name="T11" fmla="*/ 1143 h 4438"/>
                <a:gd name="T12" fmla="*/ 2600 w 3588"/>
                <a:gd name="T13" fmla="*/ 907 h 4438"/>
                <a:gd name="T14" fmla="*/ 2298 w 3588"/>
                <a:gd name="T15" fmla="*/ 672 h 4438"/>
                <a:gd name="T16" fmla="*/ 2006 w 3588"/>
                <a:gd name="T17" fmla="*/ 358 h 4438"/>
                <a:gd name="T18" fmla="*/ 639 w 3588"/>
                <a:gd name="T19" fmla="*/ 0 h 4438"/>
                <a:gd name="T20" fmla="*/ 236 w 3588"/>
                <a:gd name="T21" fmla="*/ 313 h 4438"/>
                <a:gd name="T22" fmla="*/ 336 w 3588"/>
                <a:gd name="T23" fmla="*/ 807 h 4438"/>
                <a:gd name="T24" fmla="*/ 348 w 3588"/>
                <a:gd name="T25" fmla="*/ 1266 h 4438"/>
                <a:gd name="T26" fmla="*/ 325 w 3588"/>
                <a:gd name="T27" fmla="*/ 1580 h 4438"/>
                <a:gd name="T28" fmla="*/ 269 w 3588"/>
                <a:gd name="T29" fmla="*/ 1714 h 4438"/>
                <a:gd name="T30" fmla="*/ 236 w 3588"/>
                <a:gd name="T31" fmla="*/ 1804 h 4438"/>
                <a:gd name="T32" fmla="*/ 280 w 3588"/>
                <a:gd name="T33" fmla="*/ 2051 h 4438"/>
                <a:gd name="T34" fmla="*/ 370 w 3588"/>
                <a:gd name="T35" fmla="*/ 2431 h 4438"/>
                <a:gd name="T36" fmla="*/ 169 w 3588"/>
                <a:gd name="T37" fmla="*/ 2476 h 4438"/>
                <a:gd name="T38" fmla="*/ 79 w 3588"/>
                <a:gd name="T39" fmla="*/ 2689 h 4438"/>
                <a:gd name="T40" fmla="*/ 169 w 3588"/>
                <a:gd name="T41" fmla="*/ 2824 h 4438"/>
                <a:gd name="T42" fmla="*/ 269 w 3588"/>
                <a:gd name="T43" fmla="*/ 3059 h 4438"/>
                <a:gd name="T44" fmla="*/ 247 w 3588"/>
                <a:gd name="T45" fmla="*/ 3261 h 4438"/>
                <a:gd name="T46" fmla="*/ 314 w 3588"/>
                <a:gd name="T47" fmla="*/ 3362 h 4438"/>
                <a:gd name="T48" fmla="*/ 505 w 3588"/>
                <a:gd name="T49" fmla="*/ 3362 h 4438"/>
                <a:gd name="T50" fmla="*/ 628 w 3588"/>
                <a:gd name="T51" fmla="*/ 3519 h 4438"/>
                <a:gd name="T52" fmla="*/ 628 w 3588"/>
                <a:gd name="T53" fmla="*/ 3631 h 4438"/>
                <a:gd name="T54" fmla="*/ 673 w 3588"/>
                <a:gd name="T55" fmla="*/ 3877 h 4438"/>
                <a:gd name="T56" fmla="*/ 897 w 3588"/>
                <a:gd name="T57" fmla="*/ 3989 h 4438"/>
                <a:gd name="T58" fmla="*/ 987 w 3588"/>
                <a:gd name="T59" fmla="*/ 4023 h 4438"/>
                <a:gd name="T60" fmla="*/ 1043 w 3588"/>
                <a:gd name="T61" fmla="*/ 4079 h 4438"/>
                <a:gd name="T62" fmla="*/ 1155 w 3588"/>
                <a:gd name="T63" fmla="*/ 4213 h 4438"/>
                <a:gd name="T64" fmla="*/ 1233 w 3588"/>
                <a:gd name="T65" fmla="*/ 4370 h 4438"/>
                <a:gd name="T66" fmla="*/ 1323 w 3588"/>
                <a:gd name="T67" fmla="*/ 4404 h 4438"/>
                <a:gd name="T68" fmla="*/ 1525 w 3588"/>
                <a:gd name="T69" fmla="*/ 4359 h 4438"/>
                <a:gd name="T70" fmla="*/ 1580 w 3588"/>
                <a:gd name="T71" fmla="*/ 4124 h 4438"/>
                <a:gd name="T72" fmla="*/ 1704 w 3588"/>
                <a:gd name="T73" fmla="*/ 3866 h 4438"/>
                <a:gd name="T74" fmla="*/ 1771 w 3588"/>
                <a:gd name="T75" fmla="*/ 3653 h 4438"/>
                <a:gd name="T76" fmla="*/ 1928 w 3588"/>
                <a:gd name="T77" fmla="*/ 3575 h 4438"/>
                <a:gd name="T78" fmla="*/ 2096 w 3588"/>
                <a:gd name="T79" fmla="*/ 3687 h 4438"/>
                <a:gd name="T80" fmla="*/ 2197 w 3588"/>
                <a:gd name="T81" fmla="*/ 3731 h 4438"/>
                <a:gd name="T82" fmla="*/ 2432 w 3588"/>
                <a:gd name="T83" fmla="*/ 3877 h 4438"/>
                <a:gd name="T84" fmla="*/ 2511 w 3588"/>
                <a:gd name="T85" fmla="*/ 3832 h 4438"/>
                <a:gd name="T86" fmla="*/ 2746 w 3588"/>
                <a:gd name="T87" fmla="*/ 3888 h 4438"/>
                <a:gd name="T88" fmla="*/ 2858 w 3588"/>
                <a:gd name="T89" fmla="*/ 3776 h 4438"/>
                <a:gd name="T90" fmla="*/ 3351 w 3588"/>
                <a:gd name="T91" fmla="*/ 3642 h 4438"/>
                <a:gd name="T92" fmla="*/ 3284 w 3588"/>
                <a:gd name="T93" fmla="*/ 2667 h 4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88" h="4438">
                  <a:moveTo>
                    <a:pt x="3284" y="2667"/>
                  </a:moveTo>
                  <a:lnTo>
                    <a:pt x="3284" y="2667"/>
                  </a:lnTo>
                  <a:cubicBezTo>
                    <a:pt x="3587" y="2051"/>
                    <a:pt x="3587" y="2051"/>
                    <a:pt x="3587" y="2051"/>
                  </a:cubicBezTo>
                  <a:cubicBezTo>
                    <a:pt x="3587" y="2051"/>
                    <a:pt x="3575" y="2039"/>
                    <a:pt x="3553" y="2006"/>
                  </a:cubicBezTo>
                  <a:cubicBezTo>
                    <a:pt x="3531" y="1983"/>
                    <a:pt x="3474" y="1950"/>
                    <a:pt x="3418" y="1938"/>
                  </a:cubicBezTo>
                  <a:cubicBezTo>
                    <a:pt x="3362" y="1938"/>
                    <a:pt x="3329" y="1905"/>
                    <a:pt x="3306" y="1860"/>
                  </a:cubicBezTo>
                  <a:cubicBezTo>
                    <a:pt x="3284" y="1815"/>
                    <a:pt x="3262" y="1826"/>
                    <a:pt x="3228" y="1826"/>
                  </a:cubicBezTo>
                  <a:cubicBezTo>
                    <a:pt x="3183" y="1826"/>
                    <a:pt x="3127" y="1793"/>
                    <a:pt x="3082" y="1737"/>
                  </a:cubicBezTo>
                  <a:cubicBezTo>
                    <a:pt x="3038" y="1692"/>
                    <a:pt x="2993" y="1692"/>
                    <a:pt x="2959" y="1669"/>
                  </a:cubicBezTo>
                  <a:cubicBezTo>
                    <a:pt x="2936" y="1647"/>
                    <a:pt x="2858" y="1535"/>
                    <a:pt x="2825" y="1490"/>
                  </a:cubicBezTo>
                  <a:cubicBezTo>
                    <a:pt x="2791" y="1445"/>
                    <a:pt x="2802" y="1400"/>
                    <a:pt x="2791" y="1289"/>
                  </a:cubicBezTo>
                  <a:cubicBezTo>
                    <a:pt x="2791" y="1176"/>
                    <a:pt x="2757" y="1143"/>
                    <a:pt x="2724" y="1143"/>
                  </a:cubicBezTo>
                  <a:cubicBezTo>
                    <a:pt x="2701" y="1143"/>
                    <a:pt x="2679" y="1075"/>
                    <a:pt x="2667" y="1020"/>
                  </a:cubicBezTo>
                  <a:cubicBezTo>
                    <a:pt x="2667" y="963"/>
                    <a:pt x="2623" y="919"/>
                    <a:pt x="2600" y="907"/>
                  </a:cubicBezTo>
                  <a:cubicBezTo>
                    <a:pt x="2567" y="896"/>
                    <a:pt x="2500" y="739"/>
                    <a:pt x="2455" y="728"/>
                  </a:cubicBezTo>
                  <a:cubicBezTo>
                    <a:pt x="2410" y="728"/>
                    <a:pt x="2343" y="695"/>
                    <a:pt x="2298" y="672"/>
                  </a:cubicBezTo>
                  <a:cubicBezTo>
                    <a:pt x="2253" y="638"/>
                    <a:pt x="2208" y="549"/>
                    <a:pt x="2174" y="515"/>
                  </a:cubicBezTo>
                  <a:cubicBezTo>
                    <a:pt x="2130" y="493"/>
                    <a:pt x="2074" y="493"/>
                    <a:pt x="2006" y="358"/>
                  </a:cubicBezTo>
                  <a:cubicBezTo>
                    <a:pt x="1928" y="235"/>
                    <a:pt x="1670" y="44"/>
                    <a:pt x="1670" y="44"/>
                  </a:cubicBezTo>
                  <a:cubicBezTo>
                    <a:pt x="639" y="0"/>
                    <a:pt x="639" y="0"/>
                    <a:pt x="639" y="0"/>
                  </a:cubicBezTo>
                  <a:cubicBezTo>
                    <a:pt x="605" y="313"/>
                    <a:pt x="605" y="313"/>
                    <a:pt x="605" y="313"/>
                  </a:cubicBezTo>
                  <a:cubicBezTo>
                    <a:pt x="236" y="313"/>
                    <a:pt x="236" y="313"/>
                    <a:pt x="236" y="313"/>
                  </a:cubicBezTo>
                  <a:cubicBezTo>
                    <a:pt x="236" y="773"/>
                    <a:pt x="236" y="773"/>
                    <a:pt x="236" y="773"/>
                  </a:cubicBezTo>
                  <a:cubicBezTo>
                    <a:pt x="236" y="773"/>
                    <a:pt x="336" y="773"/>
                    <a:pt x="336" y="807"/>
                  </a:cubicBezTo>
                  <a:cubicBezTo>
                    <a:pt x="336" y="840"/>
                    <a:pt x="325" y="885"/>
                    <a:pt x="348" y="896"/>
                  </a:cubicBezTo>
                  <a:cubicBezTo>
                    <a:pt x="381" y="919"/>
                    <a:pt x="381" y="1199"/>
                    <a:pt x="348" y="1266"/>
                  </a:cubicBezTo>
                  <a:cubicBezTo>
                    <a:pt x="325" y="1333"/>
                    <a:pt x="348" y="1367"/>
                    <a:pt x="359" y="1400"/>
                  </a:cubicBezTo>
                  <a:cubicBezTo>
                    <a:pt x="370" y="1434"/>
                    <a:pt x="336" y="1546"/>
                    <a:pt x="325" y="1580"/>
                  </a:cubicBezTo>
                  <a:cubicBezTo>
                    <a:pt x="303" y="1625"/>
                    <a:pt x="314" y="1658"/>
                    <a:pt x="280" y="1658"/>
                  </a:cubicBezTo>
                  <a:cubicBezTo>
                    <a:pt x="258" y="1669"/>
                    <a:pt x="258" y="1692"/>
                    <a:pt x="269" y="1714"/>
                  </a:cubicBezTo>
                  <a:cubicBezTo>
                    <a:pt x="280" y="1737"/>
                    <a:pt x="269" y="1748"/>
                    <a:pt x="247" y="1759"/>
                  </a:cubicBezTo>
                  <a:cubicBezTo>
                    <a:pt x="236" y="1759"/>
                    <a:pt x="236" y="1782"/>
                    <a:pt x="236" y="1804"/>
                  </a:cubicBezTo>
                  <a:cubicBezTo>
                    <a:pt x="236" y="1882"/>
                    <a:pt x="247" y="1995"/>
                    <a:pt x="247" y="2006"/>
                  </a:cubicBezTo>
                  <a:cubicBezTo>
                    <a:pt x="247" y="2017"/>
                    <a:pt x="247" y="2039"/>
                    <a:pt x="280" y="2051"/>
                  </a:cubicBezTo>
                  <a:cubicBezTo>
                    <a:pt x="314" y="2051"/>
                    <a:pt x="314" y="2129"/>
                    <a:pt x="336" y="2140"/>
                  </a:cubicBezTo>
                  <a:cubicBezTo>
                    <a:pt x="370" y="2151"/>
                    <a:pt x="393" y="2409"/>
                    <a:pt x="370" y="2431"/>
                  </a:cubicBezTo>
                  <a:cubicBezTo>
                    <a:pt x="348" y="2443"/>
                    <a:pt x="269" y="2431"/>
                    <a:pt x="247" y="2443"/>
                  </a:cubicBezTo>
                  <a:cubicBezTo>
                    <a:pt x="236" y="2454"/>
                    <a:pt x="225" y="2488"/>
                    <a:pt x="169" y="2476"/>
                  </a:cubicBezTo>
                  <a:cubicBezTo>
                    <a:pt x="112" y="2465"/>
                    <a:pt x="23" y="2454"/>
                    <a:pt x="11" y="2476"/>
                  </a:cubicBezTo>
                  <a:cubicBezTo>
                    <a:pt x="0" y="2499"/>
                    <a:pt x="56" y="2667"/>
                    <a:pt x="79" y="2689"/>
                  </a:cubicBezTo>
                  <a:cubicBezTo>
                    <a:pt x="90" y="2723"/>
                    <a:pt x="124" y="2712"/>
                    <a:pt x="124" y="2757"/>
                  </a:cubicBezTo>
                  <a:cubicBezTo>
                    <a:pt x="124" y="2801"/>
                    <a:pt x="112" y="2813"/>
                    <a:pt x="169" y="2824"/>
                  </a:cubicBezTo>
                  <a:cubicBezTo>
                    <a:pt x="213" y="2835"/>
                    <a:pt x="213" y="2846"/>
                    <a:pt x="213" y="2902"/>
                  </a:cubicBezTo>
                  <a:cubicBezTo>
                    <a:pt x="213" y="2947"/>
                    <a:pt x="269" y="3026"/>
                    <a:pt x="269" y="3059"/>
                  </a:cubicBezTo>
                  <a:cubicBezTo>
                    <a:pt x="269" y="3104"/>
                    <a:pt x="258" y="3137"/>
                    <a:pt x="247" y="3182"/>
                  </a:cubicBezTo>
                  <a:cubicBezTo>
                    <a:pt x="225" y="3216"/>
                    <a:pt x="225" y="3250"/>
                    <a:pt x="247" y="3261"/>
                  </a:cubicBezTo>
                  <a:cubicBezTo>
                    <a:pt x="269" y="3272"/>
                    <a:pt x="258" y="3317"/>
                    <a:pt x="292" y="3339"/>
                  </a:cubicBezTo>
                  <a:cubicBezTo>
                    <a:pt x="314" y="3351"/>
                    <a:pt x="314" y="3362"/>
                    <a:pt x="314" y="3362"/>
                  </a:cubicBezTo>
                  <a:cubicBezTo>
                    <a:pt x="336" y="3362"/>
                    <a:pt x="336" y="3362"/>
                    <a:pt x="336" y="3362"/>
                  </a:cubicBezTo>
                  <a:cubicBezTo>
                    <a:pt x="505" y="3362"/>
                    <a:pt x="505" y="3362"/>
                    <a:pt x="505" y="3362"/>
                  </a:cubicBezTo>
                  <a:cubicBezTo>
                    <a:pt x="505" y="3362"/>
                    <a:pt x="493" y="3440"/>
                    <a:pt x="538" y="3440"/>
                  </a:cubicBezTo>
                  <a:cubicBezTo>
                    <a:pt x="583" y="3451"/>
                    <a:pt x="628" y="3485"/>
                    <a:pt x="628" y="3519"/>
                  </a:cubicBezTo>
                  <a:cubicBezTo>
                    <a:pt x="628" y="3552"/>
                    <a:pt x="616" y="3597"/>
                    <a:pt x="605" y="3608"/>
                  </a:cubicBezTo>
                  <a:cubicBezTo>
                    <a:pt x="594" y="3619"/>
                    <a:pt x="605" y="3631"/>
                    <a:pt x="628" y="3631"/>
                  </a:cubicBezTo>
                  <a:cubicBezTo>
                    <a:pt x="650" y="3642"/>
                    <a:pt x="639" y="3709"/>
                    <a:pt x="639" y="3754"/>
                  </a:cubicBezTo>
                  <a:cubicBezTo>
                    <a:pt x="639" y="3810"/>
                    <a:pt x="639" y="3844"/>
                    <a:pt x="673" y="3877"/>
                  </a:cubicBezTo>
                  <a:cubicBezTo>
                    <a:pt x="706" y="3911"/>
                    <a:pt x="751" y="3978"/>
                    <a:pt x="751" y="3978"/>
                  </a:cubicBezTo>
                  <a:cubicBezTo>
                    <a:pt x="751" y="3978"/>
                    <a:pt x="886" y="3978"/>
                    <a:pt x="897" y="3989"/>
                  </a:cubicBezTo>
                  <a:cubicBezTo>
                    <a:pt x="908" y="4000"/>
                    <a:pt x="919" y="3989"/>
                    <a:pt x="953" y="3989"/>
                  </a:cubicBezTo>
                  <a:cubicBezTo>
                    <a:pt x="975" y="3989"/>
                    <a:pt x="975" y="4000"/>
                    <a:pt x="987" y="4023"/>
                  </a:cubicBezTo>
                  <a:cubicBezTo>
                    <a:pt x="987" y="4045"/>
                    <a:pt x="998" y="4045"/>
                    <a:pt x="1020" y="4034"/>
                  </a:cubicBezTo>
                  <a:cubicBezTo>
                    <a:pt x="1043" y="4034"/>
                    <a:pt x="1043" y="4034"/>
                    <a:pt x="1043" y="4079"/>
                  </a:cubicBezTo>
                  <a:cubicBezTo>
                    <a:pt x="1054" y="4124"/>
                    <a:pt x="1076" y="4191"/>
                    <a:pt x="1110" y="4191"/>
                  </a:cubicBezTo>
                  <a:cubicBezTo>
                    <a:pt x="1143" y="4202"/>
                    <a:pt x="1143" y="4191"/>
                    <a:pt x="1155" y="4213"/>
                  </a:cubicBezTo>
                  <a:cubicBezTo>
                    <a:pt x="1177" y="4236"/>
                    <a:pt x="1211" y="4258"/>
                    <a:pt x="1222" y="4303"/>
                  </a:cubicBezTo>
                  <a:cubicBezTo>
                    <a:pt x="1233" y="4348"/>
                    <a:pt x="1233" y="4370"/>
                    <a:pt x="1233" y="4370"/>
                  </a:cubicBezTo>
                  <a:cubicBezTo>
                    <a:pt x="1233" y="4370"/>
                    <a:pt x="1233" y="4370"/>
                    <a:pt x="1222" y="4370"/>
                  </a:cubicBezTo>
                  <a:cubicBezTo>
                    <a:pt x="1222" y="4370"/>
                    <a:pt x="1289" y="4393"/>
                    <a:pt x="1323" y="4404"/>
                  </a:cubicBezTo>
                  <a:cubicBezTo>
                    <a:pt x="1345" y="4415"/>
                    <a:pt x="1412" y="4437"/>
                    <a:pt x="1412" y="4437"/>
                  </a:cubicBezTo>
                  <a:cubicBezTo>
                    <a:pt x="1424" y="4437"/>
                    <a:pt x="1502" y="4370"/>
                    <a:pt x="1525" y="4359"/>
                  </a:cubicBezTo>
                  <a:cubicBezTo>
                    <a:pt x="1547" y="4348"/>
                    <a:pt x="1547" y="4269"/>
                    <a:pt x="1547" y="4213"/>
                  </a:cubicBezTo>
                  <a:cubicBezTo>
                    <a:pt x="1547" y="4157"/>
                    <a:pt x="1558" y="4124"/>
                    <a:pt x="1580" y="4124"/>
                  </a:cubicBezTo>
                  <a:cubicBezTo>
                    <a:pt x="1603" y="4113"/>
                    <a:pt x="1603" y="4090"/>
                    <a:pt x="1614" y="4023"/>
                  </a:cubicBezTo>
                  <a:cubicBezTo>
                    <a:pt x="1614" y="3955"/>
                    <a:pt x="1670" y="3877"/>
                    <a:pt x="1704" y="3866"/>
                  </a:cubicBezTo>
                  <a:cubicBezTo>
                    <a:pt x="1726" y="3844"/>
                    <a:pt x="1749" y="3788"/>
                    <a:pt x="1738" y="3743"/>
                  </a:cubicBezTo>
                  <a:cubicBezTo>
                    <a:pt x="1726" y="3698"/>
                    <a:pt x="1738" y="3675"/>
                    <a:pt x="1771" y="3653"/>
                  </a:cubicBezTo>
                  <a:cubicBezTo>
                    <a:pt x="1805" y="3631"/>
                    <a:pt x="1838" y="3608"/>
                    <a:pt x="1861" y="3575"/>
                  </a:cubicBezTo>
                  <a:cubicBezTo>
                    <a:pt x="1883" y="3530"/>
                    <a:pt x="1917" y="3552"/>
                    <a:pt x="1928" y="3575"/>
                  </a:cubicBezTo>
                  <a:cubicBezTo>
                    <a:pt x="1928" y="3597"/>
                    <a:pt x="1950" y="3608"/>
                    <a:pt x="1984" y="3597"/>
                  </a:cubicBezTo>
                  <a:cubicBezTo>
                    <a:pt x="2029" y="3597"/>
                    <a:pt x="2074" y="3664"/>
                    <a:pt x="2096" y="3687"/>
                  </a:cubicBezTo>
                  <a:cubicBezTo>
                    <a:pt x="2107" y="3720"/>
                    <a:pt x="2152" y="3698"/>
                    <a:pt x="2163" y="3687"/>
                  </a:cubicBezTo>
                  <a:cubicBezTo>
                    <a:pt x="2186" y="3675"/>
                    <a:pt x="2186" y="3720"/>
                    <a:pt x="2197" y="3731"/>
                  </a:cubicBezTo>
                  <a:cubicBezTo>
                    <a:pt x="2197" y="3754"/>
                    <a:pt x="2242" y="3776"/>
                    <a:pt x="2298" y="3788"/>
                  </a:cubicBezTo>
                  <a:cubicBezTo>
                    <a:pt x="2354" y="3810"/>
                    <a:pt x="2410" y="3877"/>
                    <a:pt x="2432" y="3877"/>
                  </a:cubicBezTo>
                  <a:cubicBezTo>
                    <a:pt x="2455" y="3877"/>
                    <a:pt x="2443" y="3810"/>
                    <a:pt x="2455" y="3799"/>
                  </a:cubicBezTo>
                  <a:cubicBezTo>
                    <a:pt x="2466" y="3776"/>
                    <a:pt x="2488" y="3810"/>
                    <a:pt x="2511" y="3832"/>
                  </a:cubicBezTo>
                  <a:cubicBezTo>
                    <a:pt x="2544" y="3844"/>
                    <a:pt x="2589" y="3788"/>
                    <a:pt x="2634" y="3776"/>
                  </a:cubicBezTo>
                  <a:cubicBezTo>
                    <a:pt x="2690" y="3776"/>
                    <a:pt x="2724" y="3844"/>
                    <a:pt x="2746" y="3888"/>
                  </a:cubicBezTo>
                  <a:cubicBezTo>
                    <a:pt x="2780" y="3922"/>
                    <a:pt x="2858" y="3900"/>
                    <a:pt x="2847" y="3855"/>
                  </a:cubicBezTo>
                  <a:cubicBezTo>
                    <a:pt x="2836" y="3821"/>
                    <a:pt x="2858" y="3776"/>
                    <a:pt x="2858" y="3776"/>
                  </a:cubicBezTo>
                  <a:cubicBezTo>
                    <a:pt x="3049" y="3619"/>
                    <a:pt x="3049" y="3619"/>
                    <a:pt x="3049" y="3619"/>
                  </a:cubicBezTo>
                  <a:cubicBezTo>
                    <a:pt x="3351" y="3642"/>
                    <a:pt x="3351" y="3642"/>
                    <a:pt x="3351" y="3642"/>
                  </a:cubicBezTo>
                  <a:cubicBezTo>
                    <a:pt x="3228" y="2768"/>
                    <a:pt x="3228" y="2768"/>
                    <a:pt x="3228" y="2768"/>
                  </a:cubicBezTo>
                  <a:lnTo>
                    <a:pt x="3284" y="2667"/>
                  </a:lnTo>
                </a:path>
              </a:pathLst>
            </a:custGeom>
            <a:solidFill>
              <a:schemeClr val="accent1"/>
            </a:solid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8" name="Freeform 4"/>
            <p:cNvSpPr>
              <a:spLocks noChangeArrowheads="1"/>
            </p:cNvSpPr>
            <p:nvPr/>
          </p:nvSpPr>
          <p:spPr bwMode="auto">
            <a:xfrm>
              <a:off x="4467225" y="1949450"/>
              <a:ext cx="908050" cy="1347788"/>
            </a:xfrm>
            <a:custGeom>
              <a:avLst/>
              <a:gdLst>
                <a:gd name="T0" fmla="*/ 2498 w 2521"/>
                <a:gd name="T1" fmla="*/ 1423 h 3744"/>
                <a:gd name="T2" fmla="*/ 2386 w 2521"/>
                <a:gd name="T3" fmla="*/ 1222 h 3744"/>
                <a:gd name="T4" fmla="*/ 2072 w 2521"/>
                <a:gd name="T5" fmla="*/ 751 h 3744"/>
                <a:gd name="T6" fmla="*/ 1960 w 2521"/>
                <a:gd name="T7" fmla="*/ 482 h 3744"/>
                <a:gd name="T8" fmla="*/ 1747 w 2521"/>
                <a:gd name="T9" fmla="*/ 314 h 3744"/>
                <a:gd name="T10" fmla="*/ 1580 w 2521"/>
                <a:gd name="T11" fmla="*/ 325 h 3744"/>
                <a:gd name="T12" fmla="*/ 1580 w 2521"/>
                <a:gd name="T13" fmla="*/ 202 h 3744"/>
                <a:gd name="T14" fmla="*/ 1659 w 2521"/>
                <a:gd name="T15" fmla="*/ 224 h 3744"/>
                <a:gd name="T16" fmla="*/ 1546 w 2521"/>
                <a:gd name="T17" fmla="*/ 90 h 3744"/>
                <a:gd name="T18" fmla="*/ 1277 w 2521"/>
                <a:gd name="T19" fmla="*/ 45 h 3744"/>
                <a:gd name="T20" fmla="*/ 941 w 2521"/>
                <a:gd name="T21" fmla="*/ 45 h 3744"/>
                <a:gd name="T22" fmla="*/ 751 w 2521"/>
                <a:gd name="T23" fmla="*/ 146 h 3744"/>
                <a:gd name="T24" fmla="*/ 650 w 2521"/>
                <a:gd name="T25" fmla="*/ 303 h 3744"/>
                <a:gd name="T26" fmla="*/ 572 w 2521"/>
                <a:gd name="T27" fmla="*/ 516 h 3744"/>
                <a:gd name="T28" fmla="*/ 359 w 2521"/>
                <a:gd name="T29" fmla="*/ 617 h 3744"/>
                <a:gd name="T30" fmla="*/ 0 w 2521"/>
                <a:gd name="T31" fmla="*/ 1334 h 3744"/>
                <a:gd name="T32" fmla="*/ 325 w 2521"/>
                <a:gd name="T33" fmla="*/ 2309 h 3744"/>
                <a:gd name="T34" fmla="*/ 359 w 2521"/>
                <a:gd name="T35" fmla="*/ 2578 h 3744"/>
                <a:gd name="T36" fmla="*/ 336 w 2521"/>
                <a:gd name="T37" fmla="*/ 2757 h 3744"/>
                <a:gd name="T38" fmla="*/ 325 w 2521"/>
                <a:gd name="T39" fmla="*/ 2992 h 3744"/>
                <a:gd name="T40" fmla="*/ 303 w 2521"/>
                <a:gd name="T41" fmla="*/ 3127 h 3744"/>
                <a:gd name="T42" fmla="*/ 269 w 2521"/>
                <a:gd name="T43" fmla="*/ 3284 h 3744"/>
                <a:gd name="T44" fmla="*/ 392 w 2521"/>
                <a:gd name="T45" fmla="*/ 3474 h 3744"/>
                <a:gd name="T46" fmla="*/ 650 w 2521"/>
                <a:gd name="T47" fmla="*/ 3609 h 3744"/>
                <a:gd name="T48" fmla="*/ 807 w 2521"/>
                <a:gd name="T49" fmla="*/ 3373 h 3744"/>
                <a:gd name="T50" fmla="*/ 941 w 2521"/>
                <a:gd name="T51" fmla="*/ 3351 h 3744"/>
                <a:gd name="T52" fmla="*/ 1311 w 2521"/>
                <a:gd name="T53" fmla="*/ 3418 h 3744"/>
                <a:gd name="T54" fmla="*/ 1457 w 2521"/>
                <a:gd name="T55" fmla="*/ 3497 h 3744"/>
                <a:gd name="T56" fmla="*/ 1535 w 2521"/>
                <a:gd name="T57" fmla="*/ 3575 h 3744"/>
                <a:gd name="T58" fmla="*/ 1636 w 2521"/>
                <a:gd name="T59" fmla="*/ 3597 h 3744"/>
                <a:gd name="T60" fmla="*/ 1758 w 2521"/>
                <a:gd name="T61" fmla="*/ 3654 h 3744"/>
                <a:gd name="T62" fmla="*/ 1882 w 2521"/>
                <a:gd name="T63" fmla="*/ 3732 h 3744"/>
                <a:gd name="T64" fmla="*/ 1982 w 2521"/>
                <a:gd name="T65" fmla="*/ 3743 h 3744"/>
                <a:gd name="T66" fmla="*/ 1982 w 2521"/>
                <a:gd name="T67" fmla="*/ 3564 h 3744"/>
                <a:gd name="T68" fmla="*/ 1971 w 2521"/>
                <a:gd name="T69" fmla="*/ 3441 h 3744"/>
                <a:gd name="T70" fmla="*/ 2038 w 2521"/>
                <a:gd name="T71" fmla="*/ 3261 h 3744"/>
                <a:gd name="T72" fmla="*/ 2151 w 2521"/>
                <a:gd name="T73" fmla="*/ 3272 h 3744"/>
                <a:gd name="T74" fmla="*/ 2319 w 2521"/>
                <a:gd name="T75" fmla="*/ 3272 h 3744"/>
                <a:gd name="T76" fmla="*/ 2296 w 2521"/>
                <a:gd name="T77" fmla="*/ 3194 h 3744"/>
                <a:gd name="T78" fmla="*/ 2173 w 2521"/>
                <a:gd name="T79" fmla="*/ 3161 h 3744"/>
                <a:gd name="T80" fmla="*/ 2072 w 2521"/>
                <a:gd name="T81" fmla="*/ 3015 h 3744"/>
                <a:gd name="T82" fmla="*/ 1994 w 2521"/>
                <a:gd name="T83" fmla="*/ 2959 h 3744"/>
                <a:gd name="T84" fmla="*/ 1915 w 2521"/>
                <a:gd name="T85" fmla="*/ 2858 h 3744"/>
                <a:gd name="T86" fmla="*/ 1915 w 2521"/>
                <a:gd name="T87" fmla="*/ 2746 h 3744"/>
                <a:gd name="T88" fmla="*/ 1893 w 2521"/>
                <a:gd name="T89" fmla="*/ 2679 h 3744"/>
                <a:gd name="T90" fmla="*/ 1859 w 2521"/>
                <a:gd name="T91" fmla="*/ 2331 h 3744"/>
                <a:gd name="T92" fmla="*/ 2016 w 2521"/>
                <a:gd name="T93" fmla="*/ 2241 h 3744"/>
                <a:gd name="T94" fmla="*/ 2072 w 2521"/>
                <a:gd name="T95" fmla="*/ 2197 h 3744"/>
                <a:gd name="T96" fmla="*/ 2128 w 2521"/>
                <a:gd name="T97" fmla="*/ 1984 h 3744"/>
                <a:gd name="T98" fmla="*/ 1994 w 2521"/>
                <a:gd name="T99" fmla="*/ 1972 h 3744"/>
                <a:gd name="T100" fmla="*/ 1960 w 2521"/>
                <a:gd name="T101" fmla="*/ 1928 h 3744"/>
                <a:gd name="T102" fmla="*/ 2038 w 2521"/>
                <a:gd name="T103" fmla="*/ 1827 h 3744"/>
                <a:gd name="T104" fmla="*/ 2196 w 2521"/>
                <a:gd name="T105" fmla="*/ 1703 h 3744"/>
                <a:gd name="T106" fmla="*/ 2341 w 2521"/>
                <a:gd name="T107" fmla="*/ 1423 h 3744"/>
                <a:gd name="T108" fmla="*/ 2442 w 2521"/>
                <a:gd name="T109" fmla="*/ 1524 h 3744"/>
                <a:gd name="T110" fmla="*/ 2520 w 2521"/>
                <a:gd name="T111" fmla="*/ 1479 h 3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21" h="3744">
                  <a:moveTo>
                    <a:pt x="2498" y="1423"/>
                  </a:moveTo>
                  <a:lnTo>
                    <a:pt x="2498" y="1423"/>
                  </a:lnTo>
                  <a:cubicBezTo>
                    <a:pt x="2487" y="1390"/>
                    <a:pt x="2509" y="1379"/>
                    <a:pt x="2487" y="1356"/>
                  </a:cubicBezTo>
                  <a:cubicBezTo>
                    <a:pt x="2476" y="1334"/>
                    <a:pt x="2453" y="1311"/>
                    <a:pt x="2386" y="1222"/>
                  </a:cubicBezTo>
                  <a:cubicBezTo>
                    <a:pt x="2319" y="1143"/>
                    <a:pt x="2240" y="1020"/>
                    <a:pt x="2218" y="964"/>
                  </a:cubicBezTo>
                  <a:cubicBezTo>
                    <a:pt x="2207" y="908"/>
                    <a:pt x="2128" y="807"/>
                    <a:pt x="2072" y="751"/>
                  </a:cubicBezTo>
                  <a:cubicBezTo>
                    <a:pt x="2027" y="695"/>
                    <a:pt x="2005" y="617"/>
                    <a:pt x="1994" y="583"/>
                  </a:cubicBezTo>
                  <a:cubicBezTo>
                    <a:pt x="1994" y="538"/>
                    <a:pt x="1994" y="504"/>
                    <a:pt x="1960" y="482"/>
                  </a:cubicBezTo>
                  <a:cubicBezTo>
                    <a:pt x="1927" y="459"/>
                    <a:pt x="1882" y="404"/>
                    <a:pt x="1848" y="359"/>
                  </a:cubicBezTo>
                  <a:cubicBezTo>
                    <a:pt x="1814" y="303"/>
                    <a:pt x="1769" y="303"/>
                    <a:pt x="1747" y="314"/>
                  </a:cubicBezTo>
                  <a:cubicBezTo>
                    <a:pt x="1726" y="325"/>
                    <a:pt x="1703" y="336"/>
                    <a:pt x="1681" y="325"/>
                  </a:cubicBezTo>
                  <a:cubicBezTo>
                    <a:pt x="1659" y="303"/>
                    <a:pt x="1614" y="314"/>
                    <a:pt x="1580" y="325"/>
                  </a:cubicBezTo>
                  <a:cubicBezTo>
                    <a:pt x="1546" y="325"/>
                    <a:pt x="1558" y="258"/>
                    <a:pt x="1580" y="247"/>
                  </a:cubicBezTo>
                  <a:cubicBezTo>
                    <a:pt x="1603" y="235"/>
                    <a:pt x="1614" y="224"/>
                    <a:pt x="1580" y="202"/>
                  </a:cubicBezTo>
                  <a:cubicBezTo>
                    <a:pt x="1546" y="191"/>
                    <a:pt x="1569" y="146"/>
                    <a:pt x="1591" y="146"/>
                  </a:cubicBezTo>
                  <a:cubicBezTo>
                    <a:pt x="1614" y="157"/>
                    <a:pt x="1625" y="213"/>
                    <a:pt x="1659" y="224"/>
                  </a:cubicBezTo>
                  <a:cubicBezTo>
                    <a:pt x="1692" y="247"/>
                    <a:pt x="1681" y="224"/>
                    <a:pt x="1659" y="191"/>
                  </a:cubicBezTo>
                  <a:cubicBezTo>
                    <a:pt x="1636" y="157"/>
                    <a:pt x="1603" y="112"/>
                    <a:pt x="1546" y="90"/>
                  </a:cubicBezTo>
                  <a:cubicBezTo>
                    <a:pt x="1502" y="68"/>
                    <a:pt x="1401" y="68"/>
                    <a:pt x="1367" y="79"/>
                  </a:cubicBezTo>
                  <a:cubicBezTo>
                    <a:pt x="1322" y="79"/>
                    <a:pt x="1300" y="45"/>
                    <a:pt x="1277" y="45"/>
                  </a:cubicBezTo>
                  <a:cubicBezTo>
                    <a:pt x="1255" y="34"/>
                    <a:pt x="1031" y="56"/>
                    <a:pt x="1008" y="23"/>
                  </a:cubicBezTo>
                  <a:cubicBezTo>
                    <a:pt x="997" y="0"/>
                    <a:pt x="941" y="23"/>
                    <a:pt x="941" y="45"/>
                  </a:cubicBezTo>
                  <a:cubicBezTo>
                    <a:pt x="930" y="68"/>
                    <a:pt x="852" y="112"/>
                    <a:pt x="818" y="112"/>
                  </a:cubicBezTo>
                  <a:cubicBezTo>
                    <a:pt x="784" y="112"/>
                    <a:pt x="751" y="123"/>
                    <a:pt x="751" y="146"/>
                  </a:cubicBezTo>
                  <a:cubicBezTo>
                    <a:pt x="751" y="179"/>
                    <a:pt x="739" y="213"/>
                    <a:pt x="717" y="213"/>
                  </a:cubicBezTo>
                  <a:cubicBezTo>
                    <a:pt x="695" y="224"/>
                    <a:pt x="661" y="247"/>
                    <a:pt x="650" y="303"/>
                  </a:cubicBezTo>
                  <a:cubicBezTo>
                    <a:pt x="628" y="359"/>
                    <a:pt x="661" y="504"/>
                    <a:pt x="661" y="504"/>
                  </a:cubicBezTo>
                  <a:cubicBezTo>
                    <a:pt x="661" y="504"/>
                    <a:pt x="628" y="493"/>
                    <a:pt x="572" y="516"/>
                  </a:cubicBezTo>
                  <a:cubicBezTo>
                    <a:pt x="504" y="538"/>
                    <a:pt x="527" y="583"/>
                    <a:pt x="493" y="617"/>
                  </a:cubicBezTo>
                  <a:cubicBezTo>
                    <a:pt x="470" y="639"/>
                    <a:pt x="359" y="617"/>
                    <a:pt x="359" y="617"/>
                  </a:cubicBezTo>
                  <a:cubicBezTo>
                    <a:pt x="56" y="1233"/>
                    <a:pt x="56" y="1233"/>
                    <a:pt x="56" y="1233"/>
                  </a:cubicBezTo>
                  <a:cubicBezTo>
                    <a:pt x="0" y="1334"/>
                    <a:pt x="0" y="1334"/>
                    <a:pt x="0" y="1334"/>
                  </a:cubicBezTo>
                  <a:cubicBezTo>
                    <a:pt x="123" y="2208"/>
                    <a:pt x="123" y="2208"/>
                    <a:pt x="123" y="2208"/>
                  </a:cubicBezTo>
                  <a:cubicBezTo>
                    <a:pt x="325" y="2309"/>
                    <a:pt x="325" y="2309"/>
                    <a:pt x="325" y="2309"/>
                  </a:cubicBezTo>
                  <a:cubicBezTo>
                    <a:pt x="415" y="2521"/>
                    <a:pt x="415" y="2521"/>
                    <a:pt x="415" y="2521"/>
                  </a:cubicBezTo>
                  <a:cubicBezTo>
                    <a:pt x="359" y="2578"/>
                    <a:pt x="359" y="2578"/>
                    <a:pt x="359" y="2578"/>
                  </a:cubicBezTo>
                  <a:cubicBezTo>
                    <a:pt x="359" y="2578"/>
                    <a:pt x="370" y="2645"/>
                    <a:pt x="347" y="2667"/>
                  </a:cubicBezTo>
                  <a:cubicBezTo>
                    <a:pt x="325" y="2690"/>
                    <a:pt x="314" y="2723"/>
                    <a:pt x="336" y="2757"/>
                  </a:cubicBezTo>
                  <a:cubicBezTo>
                    <a:pt x="347" y="2779"/>
                    <a:pt x="370" y="2813"/>
                    <a:pt x="370" y="2892"/>
                  </a:cubicBezTo>
                  <a:cubicBezTo>
                    <a:pt x="359" y="2959"/>
                    <a:pt x="359" y="2970"/>
                    <a:pt x="325" y="2992"/>
                  </a:cubicBezTo>
                  <a:cubicBezTo>
                    <a:pt x="303" y="3003"/>
                    <a:pt x="280" y="3003"/>
                    <a:pt x="291" y="3048"/>
                  </a:cubicBezTo>
                  <a:cubicBezTo>
                    <a:pt x="303" y="3093"/>
                    <a:pt x="291" y="3127"/>
                    <a:pt x="303" y="3127"/>
                  </a:cubicBezTo>
                  <a:cubicBezTo>
                    <a:pt x="314" y="3138"/>
                    <a:pt x="291" y="3149"/>
                    <a:pt x="280" y="3161"/>
                  </a:cubicBezTo>
                  <a:cubicBezTo>
                    <a:pt x="258" y="3183"/>
                    <a:pt x="258" y="3272"/>
                    <a:pt x="269" y="3284"/>
                  </a:cubicBezTo>
                  <a:cubicBezTo>
                    <a:pt x="280" y="3295"/>
                    <a:pt x="314" y="3272"/>
                    <a:pt x="325" y="3306"/>
                  </a:cubicBezTo>
                  <a:cubicBezTo>
                    <a:pt x="325" y="3328"/>
                    <a:pt x="336" y="3418"/>
                    <a:pt x="392" y="3474"/>
                  </a:cubicBezTo>
                  <a:cubicBezTo>
                    <a:pt x="448" y="3519"/>
                    <a:pt x="482" y="3530"/>
                    <a:pt x="538" y="3530"/>
                  </a:cubicBezTo>
                  <a:cubicBezTo>
                    <a:pt x="583" y="3530"/>
                    <a:pt x="594" y="3631"/>
                    <a:pt x="650" y="3609"/>
                  </a:cubicBezTo>
                  <a:cubicBezTo>
                    <a:pt x="695" y="3597"/>
                    <a:pt x="706" y="3541"/>
                    <a:pt x="717" y="3485"/>
                  </a:cubicBezTo>
                  <a:cubicBezTo>
                    <a:pt x="739" y="3418"/>
                    <a:pt x="784" y="3373"/>
                    <a:pt x="807" y="3373"/>
                  </a:cubicBezTo>
                  <a:cubicBezTo>
                    <a:pt x="829" y="3373"/>
                    <a:pt x="919" y="3418"/>
                    <a:pt x="930" y="3418"/>
                  </a:cubicBezTo>
                  <a:lnTo>
                    <a:pt x="941" y="3351"/>
                  </a:lnTo>
                  <a:cubicBezTo>
                    <a:pt x="941" y="3351"/>
                    <a:pt x="1031" y="3340"/>
                    <a:pt x="1121" y="3351"/>
                  </a:cubicBezTo>
                  <a:cubicBezTo>
                    <a:pt x="1221" y="3373"/>
                    <a:pt x="1289" y="3396"/>
                    <a:pt x="1311" y="3418"/>
                  </a:cubicBezTo>
                  <a:cubicBezTo>
                    <a:pt x="1322" y="3441"/>
                    <a:pt x="1390" y="3519"/>
                    <a:pt x="1390" y="3519"/>
                  </a:cubicBezTo>
                  <a:cubicBezTo>
                    <a:pt x="1390" y="3519"/>
                    <a:pt x="1434" y="3497"/>
                    <a:pt x="1457" y="3497"/>
                  </a:cubicBezTo>
                  <a:cubicBezTo>
                    <a:pt x="1479" y="3508"/>
                    <a:pt x="1490" y="3541"/>
                    <a:pt x="1479" y="3564"/>
                  </a:cubicBezTo>
                  <a:cubicBezTo>
                    <a:pt x="1479" y="3597"/>
                    <a:pt x="1479" y="3597"/>
                    <a:pt x="1535" y="3575"/>
                  </a:cubicBezTo>
                  <a:cubicBezTo>
                    <a:pt x="1591" y="3564"/>
                    <a:pt x="1614" y="3564"/>
                    <a:pt x="1614" y="3564"/>
                  </a:cubicBezTo>
                  <a:cubicBezTo>
                    <a:pt x="1614" y="3564"/>
                    <a:pt x="1603" y="3609"/>
                    <a:pt x="1636" y="3597"/>
                  </a:cubicBezTo>
                  <a:cubicBezTo>
                    <a:pt x="1670" y="3586"/>
                    <a:pt x="1726" y="3552"/>
                    <a:pt x="1736" y="3575"/>
                  </a:cubicBezTo>
                  <a:cubicBezTo>
                    <a:pt x="1758" y="3597"/>
                    <a:pt x="1736" y="3642"/>
                    <a:pt x="1758" y="3654"/>
                  </a:cubicBezTo>
                  <a:cubicBezTo>
                    <a:pt x="1781" y="3665"/>
                    <a:pt x="1803" y="3676"/>
                    <a:pt x="1814" y="3698"/>
                  </a:cubicBezTo>
                  <a:cubicBezTo>
                    <a:pt x="1826" y="3721"/>
                    <a:pt x="1837" y="3743"/>
                    <a:pt x="1882" y="3732"/>
                  </a:cubicBezTo>
                  <a:cubicBezTo>
                    <a:pt x="1927" y="3721"/>
                    <a:pt x="1949" y="3721"/>
                    <a:pt x="1960" y="3732"/>
                  </a:cubicBezTo>
                  <a:cubicBezTo>
                    <a:pt x="1971" y="3743"/>
                    <a:pt x="1971" y="3743"/>
                    <a:pt x="1982" y="3743"/>
                  </a:cubicBezTo>
                  <a:cubicBezTo>
                    <a:pt x="1982" y="3721"/>
                    <a:pt x="1982" y="3698"/>
                    <a:pt x="1994" y="3676"/>
                  </a:cubicBezTo>
                  <a:cubicBezTo>
                    <a:pt x="2005" y="3631"/>
                    <a:pt x="2005" y="3586"/>
                    <a:pt x="1982" y="3564"/>
                  </a:cubicBezTo>
                  <a:cubicBezTo>
                    <a:pt x="1949" y="3552"/>
                    <a:pt x="1949" y="3519"/>
                    <a:pt x="1971" y="3497"/>
                  </a:cubicBezTo>
                  <a:cubicBezTo>
                    <a:pt x="1994" y="3463"/>
                    <a:pt x="2005" y="3429"/>
                    <a:pt x="1971" y="3441"/>
                  </a:cubicBezTo>
                  <a:cubicBezTo>
                    <a:pt x="1938" y="3452"/>
                    <a:pt x="1960" y="3385"/>
                    <a:pt x="1960" y="3362"/>
                  </a:cubicBezTo>
                  <a:cubicBezTo>
                    <a:pt x="1960" y="3351"/>
                    <a:pt x="2005" y="3295"/>
                    <a:pt x="2038" y="3261"/>
                  </a:cubicBezTo>
                  <a:cubicBezTo>
                    <a:pt x="2072" y="3228"/>
                    <a:pt x="2083" y="3228"/>
                    <a:pt x="2095" y="3239"/>
                  </a:cubicBezTo>
                  <a:cubicBezTo>
                    <a:pt x="2117" y="3261"/>
                    <a:pt x="2117" y="3284"/>
                    <a:pt x="2151" y="3272"/>
                  </a:cubicBezTo>
                  <a:cubicBezTo>
                    <a:pt x="2184" y="3261"/>
                    <a:pt x="2196" y="3284"/>
                    <a:pt x="2218" y="3295"/>
                  </a:cubicBezTo>
                  <a:cubicBezTo>
                    <a:pt x="2240" y="3317"/>
                    <a:pt x="2274" y="3295"/>
                    <a:pt x="2319" y="3272"/>
                  </a:cubicBezTo>
                  <a:cubicBezTo>
                    <a:pt x="2364" y="3261"/>
                    <a:pt x="2352" y="3261"/>
                    <a:pt x="2341" y="3228"/>
                  </a:cubicBezTo>
                  <a:cubicBezTo>
                    <a:pt x="2341" y="3205"/>
                    <a:pt x="2330" y="3194"/>
                    <a:pt x="2296" y="3194"/>
                  </a:cubicBezTo>
                  <a:cubicBezTo>
                    <a:pt x="2263" y="3205"/>
                    <a:pt x="2251" y="3205"/>
                    <a:pt x="2229" y="3183"/>
                  </a:cubicBezTo>
                  <a:cubicBezTo>
                    <a:pt x="2218" y="3149"/>
                    <a:pt x="2196" y="3172"/>
                    <a:pt x="2173" y="3161"/>
                  </a:cubicBezTo>
                  <a:cubicBezTo>
                    <a:pt x="2151" y="3149"/>
                    <a:pt x="2128" y="3093"/>
                    <a:pt x="2128" y="3059"/>
                  </a:cubicBezTo>
                  <a:cubicBezTo>
                    <a:pt x="2117" y="3015"/>
                    <a:pt x="2106" y="3003"/>
                    <a:pt x="2072" y="3015"/>
                  </a:cubicBezTo>
                  <a:cubicBezTo>
                    <a:pt x="2027" y="3015"/>
                    <a:pt x="2027" y="3003"/>
                    <a:pt x="2038" y="2981"/>
                  </a:cubicBezTo>
                  <a:cubicBezTo>
                    <a:pt x="2038" y="2948"/>
                    <a:pt x="2027" y="2948"/>
                    <a:pt x="1994" y="2959"/>
                  </a:cubicBezTo>
                  <a:cubicBezTo>
                    <a:pt x="1960" y="2970"/>
                    <a:pt x="1960" y="2925"/>
                    <a:pt x="1960" y="2903"/>
                  </a:cubicBezTo>
                  <a:cubicBezTo>
                    <a:pt x="1960" y="2880"/>
                    <a:pt x="1915" y="2869"/>
                    <a:pt x="1915" y="2858"/>
                  </a:cubicBezTo>
                  <a:cubicBezTo>
                    <a:pt x="1927" y="2847"/>
                    <a:pt x="1904" y="2802"/>
                    <a:pt x="1927" y="2779"/>
                  </a:cubicBezTo>
                  <a:cubicBezTo>
                    <a:pt x="1949" y="2757"/>
                    <a:pt x="1949" y="2746"/>
                    <a:pt x="1915" y="2746"/>
                  </a:cubicBezTo>
                  <a:cubicBezTo>
                    <a:pt x="1882" y="2757"/>
                    <a:pt x="1882" y="2723"/>
                    <a:pt x="1893" y="2712"/>
                  </a:cubicBezTo>
                  <a:cubicBezTo>
                    <a:pt x="1915" y="2690"/>
                    <a:pt x="1893" y="2679"/>
                    <a:pt x="1893" y="2679"/>
                  </a:cubicBezTo>
                  <a:cubicBezTo>
                    <a:pt x="1715" y="2466"/>
                    <a:pt x="1715" y="2466"/>
                    <a:pt x="1715" y="2466"/>
                  </a:cubicBezTo>
                  <a:cubicBezTo>
                    <a:pt x="1859" y="2331"/>
                    <a:pt x="1859" y="2331"/>
                    <a:pt x="1859" y="2331"/>
                  </a:cubicBezTo>
                  <a:cubicBezTo>
                    <a:pt x="2005" y="2185"/>
                    <a:pt x="2005" y="2185"/>
                    <a:pt x="2005" y="2185"/>
                  </a:cubicBezTo>
                  <a:cubicBezTo>
                    <a:pt x="2005" y="2185"/>
                    <a:pt x="2005" y="2208"/>
                    <a:pt x="2016" y="2241"/>
                  </a:cubicBezTo>
                  <a:cubicBezTo>
                    <a:pt x="2016" y="2275"/>
                    <a:pt x="2027" y="2275"/>
                    <a:pt x="2050" y="2275"/>
                  </a:cubicBezTo>
                  <a:cubicBezTo>
                    <a:pt x="2072" y="2275"/>
                    <a:pt x="2072" y="2230"/>
                    <a:pt x="2072" y="2197"/>
                  </a:cubicBezTo>
                  <a:cubicBezTo>
                    <a:pt x="2072" y="2152"/>
                    <a:pt x="2128" y="2163"/>
                    <a:pt x="2128" y="2163"/>
                  </a:cubicBezTo>
                  <a:cubicBezTo>
                    <a:pt x="2128" y="2152"/>
                    <a:pt x="2128" y="1995"/>
                    <a:pt x="2128" y="1984"/>
                  </a:cubicBezTo>
                  <a:cubicBezTo>
                    <a:pt x="2117" y="1984"/>
                    <a:pt x="2072" y="1961"/>
                    <a:pt x="2038" y="1939"/>
                  </a:cubicBezTo>
                  <a:cubicBezTo>
                    <a:pt x="2005" y="1928"/>
                    <a:pt x="2005" y="1950"/>
                    <a:pt x="1994" y="1972"/>
                  </a:cubicBezTo>
                  <a:cubicBezTo>
                    <a:pt x="1982" y="1995"/>
                    <a:pt x="1971" y="2006"/>
                    <a:pt x="1949" y="1995"/>
                  </a:cubicBezTo>
                  <a:cubicBezTo>
                    <a:pt x="1938" y="1972"/>
                    <a:pt x="1938" y="1950"/>
                    <a:pt x="1960" y="1928"/>
                  </a:cubicBezTo>
                  <a:cubicBezTo>
                    <a:pt x="1971" y="1917"/>
                    <a:pt x="1960" y="1838"/>
                    <a:pt x="1960" y="1838"/>
                  </a:cubicBezTo>
                  <a:cubicBezTo>
                    <a:pt x="1960" y="1838"/>
                    <a:pt x="2016" y="1838"/>
                    <a:pt x="2038" y="1827"/>
                  </a:cubicBezTo>
                  <a:cubicBezTo>
                    <a:pt x="2072" y="1804"/>
                    <a:pt x="2072" y="1759"/>
                    <a:pt x="2095" y="1737"/>
                  </a:cubicBezTo>
                  <a:cubicBezTo>
                    <a:pt x="2117" y="1715"/>
                    <a:pt x="2196" y="1703"/>
                    <a:pt x="2196" y="1703"/>
                  </a:cubicBezTo>
                  <a:cubicBezTo>
                    <a:pt x="2196" y="1524"/>
                    <a:pt x="2196" y="1524"/>
                    <a:pt x="2196" y="1524"/>
                  </a:cubicBezTo>
                  <a:cubicBezTo>
                    <a:pt x="2341" y="1423"/>
                    <a:pt x="2341" y="1423"/>
                    <a:pt x="2341" y="1423"/>
                  </a:cubicBezTo>
                  <a:cubicBezTo>
                    <a:pt x="2341" y="1423"/>
                    <a:pt x="2352" y="1457"/>
                    <a:pt x="2375" y="1468"/>
                  </a:cubicBezTo>
                  <a:cubicBezTo>
                    <a:pt x="2397" y="1490"/>
                    <a:pt x="2431" y="1502"/>
                    <a:pt x="2442" y="1524"/>
                  </a:cubicBezTo>
                  <a:cubicBezTo>
                    <a:pt x="2464" y="1547"/>
                    <a:pt x="2476" y="1535"/>
                    <a:pt x="2487" y="1524"/>
                  </a:cubicBezTo>
                  <a:cubicBezTo>
                    <a:pt x="2498" y="1513"/>
                    <a:pt x="2520" y="1479"/>
                    <a:pt x="2520" y="1479"/>
                  </a:cubicBezTo>
                  <a:cubicBezTo>
                    <a:pt x="2520" y="1479"/>
                    <a:pt x="2520" y="1457"/>
                    <a:pt x="2498" y="1423"/>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9" name="Freeform 5"/>
            <p:cNvSpPr>
              <a:spLocks noChangeArrowheads="1"/>
            </p:cNvSpPr>
            <p:nvPr/>
          </p:nvSpPr>
          <p:spPr bwMode="auto">
            <a:xfrm>
              <a:off x="2046288" y="1146175"/>
              <a:ext cx="1400175" cy="1654175"/>
            </a:xfrm>
            <a:custGeom>
              <a:avLst/>
              <a:gdLst>
                <a:gd name="T0" fmla="*/ 3832 w 3890"/>
                <a:gd name="T1" fmla="*/ 2936 h 4596"/>
                <a:gd name="T2" fmla="*/ 3743 w 3890"/>
                <a:gd name="T3" fmla="*/ 2802 h 4596"/>
                <a:gd name="T4" fmla="*/ 3743 w 3890"/>
                <a:gd name="T5" fmla="*/ 2555 h 4596"/>
                <a:gd name="T6" fmla="*/ 3776 w 3890"/>
                <a:gd name="T7" fmla="*/ 2454 h 4596"/>
                <a:gd name="T8" fmla="*/ 3855 w 3890"/>
                <a:gd name="T9" fmla="*/ 2196 h 4596"/>
                <a:gd name="T10" fmla="*/ 3844 w 3890"/>
                <a:gd name="T11" fmla="*/ 1692 h 4596"/>
                <a:gd name="T12" fmla="*/ 3732 w 3890"/>
                <a:gd name="T13" fmla="*/ 1569 h 4596"/>
                <a:gd name="T14" fmla="*/ 2387 w 3890"/>
                <a:gd name="T15" fmla="*/ 1031 h 4596"/>
                <a:gd name="T16" fmla="*/ 201 w 3890"/>
                <a:gd name="T17" fmla="*/ 0 h 4596"/>
                <a:gd name="T18" fmla="*/ 201 w 3890"/>
                <a:gd name="T19" fmla="*/ 11 h 4596"/>
                <a:gd name="T20" fmla="*/ 190 w 3890"/>
                <a:gd name="T21" fmla="*/ 11 h 4596"/>
                <a:gd name="T22" fmla="*/ 0 w 3890"/>
                <a:gd name="T23" fmla="*/ 168 h 4596"/>
                <a:gd name="T24" fmla="*/ 34 w 3890"/>
                <a:gd name="T25" fmla="*/ 392 h 4596"/>
                <a:gd name="T26" fmla="*/ 34 w 3890"/>
                <a:gd name="T27" fmla="*/ 392 h 4596"/>
                <a:gd name="T28" fmla="*/ 34 w 3890"/>
                <a:gd name="T29" fmla="*/ 403 h 4596"/>
                <a:gd name="T30" fmla="*/ 123 w 3890"/>
                <a:gd name="T31" fmla="*/ 516 h 4596"/>
                <a:gd name="T32" fmla="*/ 258 w 3890"/>
                <a:gd name="T33" fmla="*/ 549 h 4596"/>
                <a:gd name="T34" fmla="*/ 325 w 3890"/>
                <a:gd name="T35" fmla="*/ 650 h 4596"/>
                <a:gd name="T36" fmla="*/ 493 w 3890"/>
                <a:gd name="T37" fmla="*/ 751 h 4596"/>
                <a:gd name="T38" fmla="*/ 616 w 3890"/>
                <a:gd name="T39" fmla="*/ 717 h 4596"/>
                <a:gd name="T40" fmla="*/ 807 w 3890"/>
                <a:gd name="T41" fmla="*/ 796 h 4596"/>
                <a:gd name="T42" fmla="*/ 952 w 3890"/>
                <a:gd name="T43" fmla="*/ 964 h 4596"/>
                <a:gd name="T44" fmla="*/ 1165 w 3890"/>
                <a:gd name="T45" fmla="*/ 1042 h 4596"/>
                <a:gd name="T46" fmla="*/ 1132 w 3890"/>
                <a:gd name="T47" fmla="*/ 1278 h 4596"/>
                <a:gd name="T48" fmla="*/ 1221 w 3890"/>
                <a:gd name="T49" fmla="*/ 1636 h 4596"/>
                <a:gd name="T50" fmla="*/ 1445 w 3890"/>
                <a:gd name="T51" fmla="*/ 2196 h 4596"/>
                <a:gd name="T52" fmla="*/ 1479 w 3890"/>
                <a:gd name="T53" fmla="*/ 2409 h 4596"/>
                <a:gd name="T54" fmla="*/ 1591 w 3890"/>
                <a:gd name="T55" fmla="*/ 2611 h 4596"/>
                <a:gd name="T56" fmla="*/ 1759 w 3890"/>
                <a:gd name="T57" fmla="*/ 2791 h 4596"/>
                <a:gd name="T58" fmla="*/ 1782 w 3890"/>
                <a:gd name="T59" fmla="*/ 2914 h 4596"/>
                <a:gd name="T60" fmla="*/ 1916 w 3890"/>
                <a:gd name="T61" fmla="*/ 3082 h 4596"/>
                <a:gd name="T62" fmla="*/ 2163 w 3890"/>
                <a:gd name="T63" fmla="*/ 3340 h 4596"/>
                <a:gd name="T64" fmla="*/ 2342 w 3890"/>
                <a:gd name="T65" fmla="*/ 3373 h 4596"/>
                <a:gd name="T66" fmla="*/ 2555 w 3890"/>
                <a:gd name="T67" fmla="*/ 3496 h 4596"/>
                <a:gd name="T68" fmla="*/ 2521 w 3890"/>
                <a:gd name="T69" fmla="*/ 3609 h 4596"/>
                <a:gd name="T70" fmla="*/ 2555 w 3890"/>
                <a:gd name="T71" fmla="*/ 3720 h 4596"/>
                <a:gd name="T72" fmla="*/ 2622 w 3890"/>
                <a:gd name="T73" fmla="*/ 3933 h 4596"/>
                <a:gd name="T74" fmla="*/ 2869 w 3890"/>
                <a:gd name="T75" fmla="*/ 4068 h 4596"/>
                <a:gd name="T76" fmla="*/ 2992 w 3890"/>
                <a:gd name="T77" fmla="*/ 4270 h 4596"/>
                <a:gd name="T78" fmla="*/ 3104 w 3890"/>
                <a:gd name="T79" fmla="*/ 4371 h 4596"/>
                <a:gd name="T80" fmla="*/ 3294 w 3890"/>
                <a:gd name="T81" fmla="*/ 4505 h 4596"/>
                <a:gd name="T82" fmla="*/ 3396 w 3890"/>
                <a:gd name="T83" fmla="*/ 4595 h 4596"/>
                <a:gd name="T84" fmla="*/ 3575 w 3890"/>
                <a:gd name="T85" fmla="*/ 4471 h 4596"/>
                <a:gd name="T86" fmla="*/ 3709 w 3890"/>
                <a:gd name="T87" fmla="*/ 4393 h 4596"/>
                <a:gd name="T88" fmla="*/ 3810 w 3890"/>
                <a:gd name="T89" fmla="*/ 4158 h 4596"/>
                <a:gd name="T90" fmla="*/ 3743 w 3890"/>
                <a:gd name="T91" fmla="*/ 4057 h 4596"/>
                <a:gd name="T92" fmla="*/ 3765 w 3890"/>
                <a:gd name="T93" fmla="*/ 3855 h 4596"/>
                <a:gd name="T94" fmla="*/ 3665 w 3890"/>
                <a:gd name="T95" fmla="*/ 3620 h 4596"/>
                <a:gd name="T96" fmla="*/ 3575 w 3890"/>
                <a:gd name="T97" fmla="*/ 3485 h 4596"/>
                <a:gd name="T98" fmla="*/ 3665 w 3890"/>
                <a:gd name="T99" fmla="*/ 3272 h 4596"/>
                <a:gd name="T100" fmla="*/ 3866 w 3890"/>
                <a:gd name="T101" fmla="*/ 3227 h 4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90" h="4596">
                  <a:moveTo>
                    <a:pt x="3832" y="2936"/>
                  </a:moveTo>
                  <a:lnTo>
                    <a:pt x="3832" y="2936"/>
                  </a:lnTo>
                  <a:cubicBezTo>
                    <a:pt x="3810" y="2925"/>
                    <a:pt x="3810" y="2847"/>
                    <a:pt x="3776" y="2847"/>
                  </a:cubicBezTo>
                  <a:cubicBezTo>
                    <a:pt x="3743" y="2835"/>
                    <a:pt x="3743" y="2813"/>
                    <a:pt x="3743" y="2802"/>
                  </a:cubicBezTo>
                  <a:cubicBezTo>
                    <a:pt x="3743" y="2791"/>
                    <a:pt x="3732" y="2678"/>
                    <a:pt x="3732" y="2600"/>
                  </a:cubicBezTo>
                  <a:cubicBezTo>
                    <a:pt x="3732" y="2578"/>
                    <a:pt x="3732" y="2555"/>
                    <a:pt x="3743" y="2555"/>
                  </a:cubicBezTo>
                  <a:cubicBezTo>
                    <a:pt x="3765" y="2544"/>
                    <a:pt x="3776" y="2533"/>
                    <a:pt x="3765" y="2510"/>
                  </a:cubicBezTo>
                  <a:cubicBezTo>
                    <a:pt x="3754" y="2488"/>
                    <a:pt x="3754" y="2465"/>
                    <a:pt x="3776" y="2454"/>
                  </a:cubicBezTo>
                  <a:cubicBezTo>
                    <a:pt x="3810" y="2454"/>
                    <a:pt x="3799" y="2421"/>
                    <a:pt x="3821" y="2376"/>
                  </a:cubicBezTo>
                  <a:cubicBezTo>
                    <a:pt x="3832" y="2342"/>
                    <a:pt x="3866" y="2230"/>
                    <a:pt x="3855" y="2196"/>
                  </a:cubicBezTo>
                  <a:cubicBezTo>
                    <a:pt x="3844" y="2163"/>
                    <a:pt x="3821" y="2129"/>
                    <a:pt x="3844" y="2062"/>
                  </a:cubicBezTo>
                  <a:cubicBezTo>
                    <a:pt x="3877" y="1995"/>
                    <a:pt x="3877" y="1715"/>
                    <a:pt x="3844" y="1692"/>
                  </a:cubicBezTo>
                  <a:cubicBezTo>
                    <a:pt x="3821" y="1681"/>
                    <a:pt x="3832" y="1636"/>
                    <a:pt x="3832" y="1603"/>
                  </a:cubicBezTo>
                  <a:cubicBezTo>
                    <a:pt x="3832" y="1569"/>
                    <a:pt x="3732" y="1569"/>
                    <a:pt x="3732" y="1569"/>
                  </a:cubicBezTo>
                  <a:cubicBezTo>
                    <a:pt x="3732" y="1109"/>
                    <a:pt x="3732" y="1109"/>
                    <a:pt x="3732" y="1109"/>
                  </a:cubicBezTo>
                  <a:cubicBezTo>
                    <a:pt x="2387" y="1031"/>
                    <a:pt x="2387" y="1031"/>
                    <a:pt x="2387" y="1031"/>
                  </a:cubicBezTo>
                  <a:cubicBezTo>
                    <a:pt x="201" y="0"/>
                    <a:pt x="201" y="0"/>
                    <a:pt x="201" y="0"/>
                  </a:cubicBezTo>
                  <a:lnTo>
                    <a:pt x="201" y="0"/>
                  </a:lnTo>
                  <a:lnTo>
                    <a:pt x="201" y="11"/>
                  </a:lnTo>
                  <a:lnTo>
                    <a:pt x="201" y="11"/>
                  </a:lnTo>
                  <a:lnTo>
                    <a:pt x="190" y="11"/>
                  </a:lnTo>
                  <a:lnTo>
                    <a:pt x="190" y="11"/>
                  </a:lnTo>
                  <a:cubicBezTo>
                    <a:pt x="190" y="11"/>
                    <a:pt x="190" y="11"/>
                    <a:pt x="179" y="11"/>
                  </a:cubicBezTo>
                  <a:cubicBezTo>
                    <a:pt x="134" y="23"/>
                    <a:pt x="0" y="123"/>
                    <a:pt x="0" y="168"/>
                  </a:cubicBezTo>
                  <a:cubicBezTo>
                    <a:pt x="0" y="213"/>
                    <a:pt x="45" y="213"/>
                    <a:pt x="45" y="247"/>
                  </a:cubicBezTo>
                  <a:cubicBezTo>
                    <a:pt x="45" y="269"/>
                    <a:pt x="34" y="359"/>
                    <a:pt x="34" y="392"/>
                  </a:cubicBezTo>
                  <a:lnTo>
                    <a:pt x="34" y="392"/>
                  </a:lnTo>
                  <a:lnTo>
                    <a:pt x="34" y="392"/>
                  </a:lnTo>
                  <a:cubicBezTo>
                    <a:pt x="34" y="403"/>
                    <a:pt x="34" y="403"/>
                    <a:pt x="34" y="403"/>
                  </a:cubicBezTo>
                  <a:lnTo>
                    <a:pt x="34" y="403"/>
                  </a:lnTo>
                  <a:lnTo>
                    <a:pt x="34" y="403"/>
                  </a:lnTo>
                  <a:cubicBezTo>
                    <a:pt x="34" y="403"/>
                    <a:pt x="101" y="471"/>
                    <a:pt x="123" y="516"/>
                  </a:cubicBezTo>
                  <a:cubicBezTo>
                    <a:pt x="157" y="572"/>
                    <a:pt x="168" y="560"/>
                    <a:pt x="201" y="538"/>
                  </a:cubicBezTo>
                  <a:cubicBezTo>
                    <a:pt x="235" y="527"/>
                    <a:pt x="258" y="527"/>
                    <a:pt x="258" y="549"/>
                  </a:cubicBezTo>
                  <a:cubicBezTo>
                    <a:pt x="258" y="583"/>
                    <a:pt x="258" y="605"/>
                    <a:pt x="258" y="605"/>
                  </a:cubicBezTo>
                  <a:cubicBezTo>
                    <a:pt x="269" y="605"/>
                    <a:pt x="291" y="616"/>
                    <a:pt x="325" y="650"/>
                  </a:cubicBezTo>
                  <a:cubicBezTo>
                    <a:pt x="358" y="695"/>
                    <a:pt x="381" y="740"/>
                    <a:pt x="426" y="729"/>
                  </a:cubicBezTo>
                  <a:cubicBezTo>
                    <a:pt x="470" y="729"/>
                    <a:pt x="482" y="717"/>
                    <a:pt x="493" y="751"/>
                  </a:cubicBezTo>
                  <a:cubicBezTo>
                    <a:pt x="504" y="773"/>
                    <a:pt x="527" y="829"/>
                    <a:pt x="571" y="807"/>
                  </a:cubicBezTo>
                  <a:cubicBezTo>
                    <a:pt x="616" y="796"/>
                    <a:pt x="605" y="740"/>
                    <a:pt x="616" y="717"/>
                  </a:cubicBezTo>
                  <a:cubicBezTo>
                    <a:pt x="627" y="695"/>
                    <a:pt x="639" y="661"/>
                    <a:pt x="683" y="695"/>
                  </a:cubicBezTo>
                  <a:cubicBezTo>
                    <a:pt x="717" y="729"/>
                    <a:pt x="796" y="773"/>
                    <a:pt x="807" y="796"/>
                  </a:cubicBezTo>
                  <a:cubicBezTo>
                    <a:pt x="807" y="818"/>
                    <a:pt x="807" y="885"/>
                    <a:pt x="829" y="919"/>
                  </a:cubicBezTo>
                  <a:cubicBezTo>
                    <a:pt x="840" y="941"/>
                    <a:pt x="885" y="964"/>
                    <a:pt x="952" y="964"/>
                  </a:cubicBezTo>
                  <a:cubicBezTo>
                    <a:pt x="975" y="975"/>
                    <a:pt x="997" y="975"/>
                    <a:pt x="1020" y="975"/>
                  </a:cubicBezTo>
                  <a:cubicBezTo>
                    <a:pt x="1087" y="975"/>
                    <a:pt x="1165" y="986"/>
                    <a:pt x="1165" y="1042"/>
                  </a:cubicBezTo>
                  <a:cubicBezTo>
                    <a:pt x="1176" y="1054"/>
                    <a:pt x="1176" y="1076"/>
                    <a:pt x="1165" y="1098"/>
                  </a:cubicBezTo>
                  <a:cubicBezTo>
                    <a:pt x="1165" y="1177"/>
                    <a:pt x="1132" y="1255"/>
                    <a:pt x="1132" y="1278"/>
                  </a:cubicBezTo>
                  <a:cubicBezTo>
                    <a:pt x="1109" y="1311"/>
                    <a:pt x="1098" y="1423"/>
                    <a:pt x="1143" y="1468"/>
                  </a:cubicBezTo>
                  <a:cubicBezTo>
                    <a:pt x="1188" y="1524"/>
                    <a:pt x="1221" y="1569"/>
                    <a:pt x="1221" y="1636"/>
                  </a:cubicBezTo>
                  <a:cubicBezTo>
                    <a:pt x="1232" y="1715"/>
                    <a:pt x="1244" y="1804"/>
                    <a:pt x="1289" y="1916"/>
                  </a:cubicBezTo>
                  <a:cubicBezTo>
                    <a:pt x="1345" y="2040"/>
                    <a:pt x="1412" y="2152"/>
                    <a:pt x="1445" y="2196"/>
                  </a:cubicBezTo>
                  <a:cubicBezTo>
                    <a:pt x="1468" y="2241"/>
                    <a:pt x="1479" y="2320"/>
                    <a:pt x="1468" y="2353"/>
                  </a:cubicBezTo>
                  <a:cubicBezTo>
                    <a:pt x="1457" y="2376"/>
                    <a:pt x="1423" y="2421"/>
                    <a:pt x="1479" y="2409"/>
                  </a:cubicBezTo>
                  <a:cubicBezTo>
                    <a:pt x="1524" y="2387"/>
                    <a:pt x="1591" y="2387"/>
                    <a:pt x="1580" y="2443"/>
                  </a:cubicBezTo>
                  <a:cubicBezTo>
                    <a:pt x="1580" y="2510"/>
                    <a:pt x="1569" y="2566"/>
                    <a:pt x="1591" y="2611"/>
                  </a:cubicBezTo>
                  <a:cubicBezTo>
                    <a:pt x="1603" y="2656"/>
                    <a:pt x="1670" y="2779"/>
                    <a:pt x="1703" y="2791"/>
                  </a:cubicBezTo>
                  <a:cubicBezTo>
                    <a:pt x="1726" y="2791"/>
                    <a:pt x="1748" y="2768"/>
                    <a:pt x="1759" y="2791"/>
                  </a:cubicBezTo>
                  <a:cubicBezTo>
                    <a:pt x="1770" y="2824"/>
                    <a:pt x="1748" y="2847"/>
                    <a:pt x="1748" y="2869"/>
                  </a:cubicBezTo>
                  <a:cubicBezTo>
                    <a:pt x="1737" y="2880"/>
                    <a:pt x="1759" y="2902"/>
                    <a:pt x="1782" y="2914"/>
                  </a:cubicBezTo>
                  <a:cubicBezTo>
                    <a:pt x="1815" y="2925"/>
                    <a:pt x="1827" y="2958"/>
                    <a:pt x="1827" y="3003"/>
                  </a:cubicBezTo>
                  <a:cubicBezTo>
                    <a:pt x="1827" y="3037"/>
                    <a:pt x="1871" y="3071"/>
                    <a:pt x="1916" y="3082"/>
                  </a:cubicBezTo>
                  <a:cubicBezTo>
                    <a:pt x="1961" y="3093"/>
                    <a:pt x="1994" y="3127"/>
                    <a:pt x="2017" y="3149"/>
                  </a:cubicBezTo>
                  <a:cubicBezTo>
                    <a:pt x="2039" y="3160"/>
                    <a:pt x="2096" y="3284"/>
                    <a:pt x="2163" y="3340"/>
                  </a:cubicBezTo>
                  <a:cubicBezTo>
                    <a:pt x="2230" y="3396"/>
                    <a:pt x="2308" y="3418"/>
                    <a:pt x="2320" y="3418"/>
                  </a:cubicBezTo>
                  <a:cubicBezTo>
                    <a:pt x="2342" y="3418"/>
                    <a:pt x="2320" y="3362"/>
                    <a:pt x="2342" y="3373"/>
                  </a:cubicBezTo>
                  <a:cubicBezTo>
                    <a:pt x="2376" y="3384"/>
                    <a:pt x="2443" y="3452"/>
                    <a:pt x="2488" y="3474"/>
                  </a:cubicBezTo>
                  <a:cubicBezTo>
                    <a:pt x="2521" y="3485"/>
                    <a:pt x="2566" y="3485"/>
                    <a:pt x="2555" y="3496"/>
                  </a:cubicBezTo>
                  <a:cubicBezTo>
                    <a:pt x="2555" y="3508"/>
                    <a:pt x="2521" y="3530"/>
                    <a:pt x="2510" y="3553"/>
                  </a:cubicBezTo>
                  <a:cubicBezTo>
                    <a:pt x="2488" y="3575"/>
                    <a:pt x="2510" y="3609"/>
                    <a:pt x="2521" y="3609"/>
                  </a:cubicBezTo>
                  <a:cubicBezTo>
                    <a:pt x="2544" y="3620"/>
                    <a:pt x="2544" y="3631"/>
                    <a:pt x="2532" y="3642"/>
                  </a:cubicBezTo>
                  <a:cubicBezTo>
                    <a:pt x="2521" y="3653"/>
                    <a:pt x="2532" y="3698"/>
                    <a:pt x="2555" y="3720"/>
                  </a:cubicBezTo>
                  <a:cubicBezTo>
                    <a:pt x="2566" y="3743"/>
                    <a:pt x="2566" y="3788"/>
                    <a:pt x="2566" y="3833"/>
                  </a:cubicBezTo>
                  <a:cubicBezTo>
                    <a:pt x="2566" y="3866"/>
                    <a:pt x="2600" y="3911"/>
                    <a:pt x="2622" y="3933"/>
                  </a:cubicBezTo>
                  <a:cubicBezTo>
                    <a:pt x="2645" y="3945"/>
                    <a:pt x="2757" y="4046"/>
                    <a:pt x="2790" y="4057"/>
                  </a:cubicBezTo>
                  <a:cubicBezTo>
                    <a:pt x="2813" y="4057"/>
                    <a:pt x="2835" y="4023"/>
                    <a:pt x="2869" y="4068"/>
                  </a:cubicBezTo>
                  <a:cubicBezTo>
                    <a:pt x="2903" y="4113"/>
                    <a:pt x="2925" y="4191"/>
                    <a:pt x="2958" y="4202"/>
                  </a:cubicBezTo>
                  <a:cubicBezTo>
                    <a:pt x="2992" y="4214"/>
                    <a:pt x="3003" y="4247"/>
                    <a:pt x="2992" y="4270"/>
                  </a:cubicBezTo>
                  <a:cubicBezTo>
                    <a:pt x="2981" y="4292"/>
                    <a:pt x="2958" y="4337"/>
                    <a:pt x="3014" y="4360"/>
                  </a:cubicBezTo>
                  <a:cubicBezTo>
                    <a:pt x="3070" y="4382"/>
                    <a:pt x="3093" y="4393"/>
                    <a:pt x="3104" y="4371"/>
                  </a:cubicBezTo>
                  <a:cubicBezTo>
                    <a:pt x="3115" y="4348"/>
                    <a:pt x="3149" y="4326"/>
                    <a:pt x="3171" y="4337"/>
                  </a:cubicBezTo>
                  <a:cubicBezTo>
                    <a:pt x="3183" y="4360"/>
                    <a:pt x="3250" y="4427"/>
                    <a:pt x="3294" y="4505"/>
                  </a:cubicBezTo>
                  <a:cubicBezTo>
                    <a:pt x="3306" y="4539"/>
                    <a:pt x="3317" y="4561"/>
                    <a:pt x="3328" y="4584"/>
                  </a:cubicBezTo>
                  <a:cubicBezTo>
                    <a:pt x="3396" y="4595"/>
                    <a:pt x="3396" y="4595"/>
                    <a:pt x="3396" y="4595"/>
                  </a:cubicBezTo>
                  <a:cubicBezTo>
                    <a:pt x="3575" y="4527"/>
                    <a:pt x="3575" y="4527"/>
                    <a:pt x="3575" y="4527"/>
                  </a:cubicBezTo>
                  <a:cubicBezTo>
                    <a:pt x="3575" y="4471"/>
                    <a:pt x="3575" y="4471"/>
                    <a:pt x="3575" y="4471"/>
                  </a:cubicBezTo>
                  <a:lnTo>
                    <a:pt x="3575" y="4471"/>
                  </a:lnTo>
                  <a:cubicBezTo>
                    <a:pt x="3709" y="4393"/>
                    <a:pt x="3709" y="4393"/>
                    <a:pt x="3709" y="4393"/>
                  </a:cubicBezTo>
                  <a:cubicBezTo>
                    <a:pt x="3832" y="4158"/>
                    <a:pt x="3832" y="4158"/>
                    <a:pt x="3832" y="4158"/>
                  </a:cubicBezTo>
                  <a:cubicBezTo>
                    <a:pt x="3810" y="4158"/>
                    <a:pt x="3810" y="4158"/>
                    <a:pt x="3810" y="4158"/>
                  </a:cubicBezTo>
                  <a:cubicBezTo>
                    <a:pt x="3810" y="4158"/>
                    <a:pt x="3810" y="4147"/>
                    <a:pt x="3788" y="4135"/>
                  </a:cubicBezTo>
                  <a:cubicBezTo>
                    <a:pt x="3754" y="4113"/>
                    <a:pt x="3765" y="4068"/>
                    <a:pt x="3743" y="4057"/>
                  </a:cubicBezTo>
                  <a:cubicBezTo>
                    <a:pt x="3721" y="4046"/>
                    <a:pt x="3721" y="4012"/>
                    <a:pt x="3743" y="3978"/>
                  </a:cubicBezTo>
                  <a:cubicBezTo>
                    <a:pt x="3754" y="3933"/>
                    <a:pt x="3765" y="3900"/>
                    <a:pt x="3765" y="3855"/>
                  </a:cubicBezTo>
                  <a:cubicBezTo>
                    <a:pt x="3765" y="3822"/>
                    <a:pt x="3709" y="3743"/>
                    <a:pt x="3709" y="3698"/>
                  </a:cubicBezTo>
                  <a:cubicBezTo>
                    <a:pt x="3709" y="3642"/>
                    <a:pt x="3709" y="3631"/>
                    <a:pt x="3665" y="3620"/>
                  </a:cubicBezTo>
                  <a:cubicBezTo>
                    <a:pt x="3608" y="3609"/>
                    <a:pt x="3620" y="3597"/>
                    <a:pt x="3620" y="3553"/>
                  </a:cubicBezTo>
                  <a:cubicBezTo>
                    <a:pt x="3620" y="3508"/>
                    <a:pt x="3586" y="3519"/>
                    <a:pt x="3575" y="3485"/>
                  </a:cubicBezTo>
                  <a:cubicBezTo>
                    <a:pt x="3552" y="3463"/>
                    <a:pt x="3496" y="3295"/>
                    <a:pt x="3507" y="3272"/>
                  </a:cubicBezTo>
                  <a:cubicBezTo>
                    <a:pt x="3519" y="3250"/>
                    <a:pt x="3608" y="3261"/>
                    <a:pt x="3665" y="3272"/>
                  </a:cubicBezTo>
                  <a:cubicBezTo>
                    <a:pt x="3721" y="3284"/>
                    <a:pt x="3732" y="3250"/>
                    <a:pt x="3743" y="3239"/>
                  </a:cubicBezTo>
                  <a:cubicBezTo>
                    <a:pt x="3765" y="3227"/>
                    <a:pt x="3844" y="3239"/>
                    <a:pt x="3866" y="3227"/>
                  </a:cubicBezTo>
                  <a:cubicBezTo>
                    <a:pt x="3889" y="3205"/>
                    <a:pt x="3866" y="2947"/>
                    <a:pt x="3832" y="2936"/>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0" name="Freeform 6"/>
            <p:cNvSpPr>
              <a:spLocks noChangeArrowheads="1"/>
            </p:cNvSpPr>
            <p:nvPr/>
          </p:nvSpPr>
          <p:spPr bwMode="auto">
            <a:xfrm>
              <a:off x="4705350" y="3824288"/>
              <a:ext cx="227013" cy="222250"/>
            </a:xfrm>
            <a:custGeom>
              <a:avLst/>
              <a:gdLst>
                <a:gd name="T0" fmla="*/ 78 w 629"/>
                <a:gd name="T1" fmla="*/ 505 h 617"/>
                <a:gd name="T2" fmla="*/ 78 w 629"/>
                <a:gd name="T3" fmla="*/ 505 h 617"/>
                <a:gd name="T4" fmla="*/ 146 w 629"/>
                <a:gd name="T5" fmla="*/ 505 h 617"/>
                <a:gd name="T6" fmla="*/ 213 w 629"/>
                <a:gd name="T7" fmla="*/ 527 h 617"/>
                <a:gd name="T8" fmla="*/ 280 w 629"/>
                <a:gd name="T9" fmla="*/ 583 h 617"/>
                <a:gd name="T10" fmla="*/ 381 w 629"/>
                <a:gd name="T11" fmla="*/ 561 h 617"/>
                <a:gd name="T12" fmla="*/ 583 w 629"/>
                <a:gd name="T13" fmla="*/ 415 h 617"/>
                <a:gd name="T14" fmla="*/ 628 w 629"/>
                <a:gd name="T15" fmla="*/ 303 h 617"/>
                <a:gd name="T16" fmla="*/ 616 w 629"/>
                <a:gd name="T17" fmla="*/ 303 h 617"/>
                <a:gd name="T18" fmla="*/ 583 w 629"/>
                <a:gd name="T19" fmla="*/ 258 h 617"/>
                <a:gd name="T20" fmla="*/ 538 w 629"/>
                <a:gd name="T21" fmla="*/ 213 h 617"/>
                <a:gd name="T22" fmla="*/ 527 w 629"/>
                <a:gd name="T23" fmla="*/ 135 h 617"/>
                <a:gd name="T24" fmla="*/ 381 w 629"/>
                <a:gd name="T25" fmla="*/ 23 h 617"/>
                <a:gd name="T26" fmla="*/ 280 w 629"/>
                <a:gd name="T27" fmla="*/ 45 h 617"/>
                <a:gd name="T28" fmla="*/ 236 w 629"/>
                <a:gd name="T29" fmla="*/ 101 h 617"/>
                <a:gd name="T30" fmla="*/ 123 w 629"/>
                <a:gd name="T31" fmla="*/ 112 h 617"/>
                <a:gd name="T32" fmla="*/ 90 w 629"/>
                <a:gd name="T33" fmla="*/ 236 h 617"/>
                <a:gd name="T34" fmla="*/ 34 w 629"/>
                <a:gd name="T35" fmla="*/ 348 h 617"/>
                <a:gd name="T36" fmla="*/ 34 w 629"/>
                <a:gd name="T37" fmla="*/ 493 h 617"/>
                <a:gd name="T38" fmla="*/ 45 w 629"/>
                <a:gd name="T39" fmla="*/ 538 h 617"/>
                <a:gd name="T40" fmla="*/ 78 w 629"/>
                <a:gd name="T41" fmla="*/ 505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29" h="617">
                  <a:moveTo>
                    <a:pt x="78" y="505"/>
                  </a:moveTo>
                  <a:lnTo>
                    <a:pt x="78" y="505"/>
                  </a:lnTo>
                  <a:cubicBezTo>
                    <a:pt x="90" y="471"/>
                    <a:pt x="135" y="471"/>
                    <a:pt x="146" y="505"/>
                  </a:cubicBezTo>
                  <a:cubicBezTo>
                    <a:pt x="168" y="549"/>
                    <a:pt x="202" y="505"/>
                    <a:pt x="213" y="527"/>
                  </a:cubicBezTo>
                  <a:cubicBezTo>
                    <a:pt x="224" y="549"/>
                    <a:pt x="269" y="549"/>
                    <a:pt x="280" y="583"/>
                  </a:cubicBezTo>
                  <a:cubicBezTo>
                    <a:pt x="303" y="616"/>
                    <a:pt x="370" y="605"/>
                    <a:pt x="381" y="561"/>
                  </a:cubicBezTo>
                  <a:cubicBezTo>
                    <a:pt x="404" y="505"/>
                    <a:pt x="527" y="471"/>
                    <a:pt x="583" y="415"/>
                  </a:cubicBezTo>
                  <a:cubicBezTo>
                    <a:pt x="616" y="381"/>
                    <a:pt x="628" y="336"/>
                    <a:pt x="628" y="303"/>
                  </a:cubicBezTo>
                  <a:cubicBezTo>
                    <a:pt x="616" y="303"/>
                    <a:pt x="616" y="303"/>
                    <a:pt x="616" y="303"/>
                  </a:cubicBezTo>
                  <a:cubicBezTo>
                    <a:pt x="616" y="303"/>
                    <a:pt x="616" y="258"/>
                    <a:pt x="583" y="258"/>
                  </a:cubicBezTo>
                  <a:cubicBezTo>
                    <a:pt x="549" y="258"/>
                    <a:pt x="538" y="247"/>
                    <a:pt x="538" y="213"/>
                  </a:cubicBezTo>
                  <a:cubicBezTo>
                    <a:pt x="527" y="191"/>
                    <a:pt x="538" y="146"/>
                    <a:pt x="527" y="135"/>
                  </a:cubicBezTo>
                  <a:cubicBezTo>
                    <a:pt x="504" y="123"/>
                    <a:pt x="415" y="45"/>
                    <a:pt x="381" y="23"/>
                  </a:cubicBezTo>
                  <a:cubicBezTo>
                    <a:pt x="336" y="0"/>
                    <a:pt x="280" y="0"/>
                    <a:pt x="280" y="45"/>
                  </a:cubicBezTo>
                  <a:cubicBezTo>
                    <a:pt x="280" y="90"/>
                    <a:pt x="280" y="90"/>
                    <a:pt x="236" y="101"/>
                  </a:cubicBezTo>
                  <a:cubicBezTo>
                    <a:pt x="180" y="112"/>
                    <a:pt x="123" y="101"/>
                    <a:pt x="123" y="112"/>
                  </a:cubicBezTo>
                  <a:cubicBezTo>
                    <a:pt x="112" y="123"/>
                    <a:pt x="123" y="213"/>
                    <a:pt x="90" y="236"/>
                  </a:cubicBezTo>
                  <a:cubicBezTo>
                    <a:pt x="56" y="247"/>
                    <a:pt x="56" y="325"/>
                    <a:pt x="34" y="348"/>
                  </a:cubicBezTo>
                  <a:cubicBezTo>
                    <a:pt x="0" y="381"/>
                    <a:pt x="11" y="448"/>
                    <a:pt x="34" y="493"/>
                  </a:cubicBezTo>
                  <a:cubicBezTo>
                    <a:pt x="45" y="505"/>
                    <a:pt x="45" y="527"/>
                    <a:pt x="45" y="538"/>
                  </a:cubicBezTo>
                  <a:cubicBezTo>
                    <a:pt x="67" y="527"/>
                    <a:pt x="78" y="516"/>
                    <a:pt x="78" y="505"/>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1" name="Freeform 40"/>
            <p:cNvSpPr>
              <a:spLocks noChangeArrowheads="1"/>
            </p:cNvSpPr>
            <p:nvPr/>
          </p:nvSpPr>
          <p:spPr bwMode="auto">
            <a:xfrm>
              <a:off x="4357688" y="3151188"/>
              <a:ext cx="822325" cy="1049337"/>
            </a:xfrm>
            <a:custGeom>
              <a:avLst/>
              <a:gdLst>
                <a:gd name="T0" fmla="*/ 1928 w 2286"/>
                <a:gd name="T1" fmla="*/ 1971 h 2914"/>
                <a:gd name="T2" fmla="*/ 1906 w 2286"/>
                <a:gd name="T3" fmla="*/ 1702 h 2914"/>
                <a:gd name="T4" fmla="*/ 1648 w 2286"/>
                <a:gd name="T5" fmla="*/ 1792 h 2914"/>
                <a:gd name="T6" fmla="*/ 1345 w 2286"/>
                <a:gd name="T7" fmla="*/ 1590 h 2914"/>
                <a:gd name="T8" fmla="*/ 1401 w 2286"/>
                <a:gd name="T9" fmla="*/ 1254 h 2914"/>
                <a:gd name="T10" fmla="*/ 1603 w 2286"/>
                <a:gd name="T11" fmla="*/ 1119 h 2914"/>
                <a:gd name="T12" fmla="*/ 1838 w 2286"/>
                <a:gd name="T13" fmla="*/ 996 h 2914"/>
                <a:gd name="T14" fmla="*/ 2117 w 2286"/>
                <a:gd name="T15" fmla="*/ 705 h 2914"/>
                <a:gd name="T16" fmla="*/ 2263 w 2286"/>
                <a:gd name="T17" fmla="*/ 392 h 2914"/>
                <a:gd name="T18" fmla="*/ 2061 w 2286"/>
                <a:gd name="T19" fmla="*/ 314 h 2914"/>
                <a:gd name="T20" fmla="*/ 1917 w 2286"/>
                <a:gd name="T21" fmla="*/ 224 h 2914"/>
                <a:gd name="T22" fmla="*/ 1760 w 2286"/>
                <a:gd name="T23" fmla="*/ 157 h 2914"/>
                <a:gd name="T24" fmla="*/ 1424 w 2286"/>
                <a:gd name="T25" fmla="*/ 11 h 2914"/>
                <a:gd name="T26" fmla="*/ 1110 w 2286"/>
                <a:gd name="T27" fmla="*/ 33 h 2914"/>
                <a:gd name="T28" fmla="*/ 1166 w 2286"/>
                <a:gd name="T29" fmla="*/ 201 h 2914"/>
                <a:gd name="T30" fmla="*/ 1121 w 2286"/>
                <a:gd name="T31" fmla="*/ 515 h 2914"/>
                <a:gd name="T32" fmla="*/ 886 w 2286"/>
                <a:gd name="T33" fmla="*/ 459 h 2914"/>
                <a:gd name="T34" fmla="*/ 617 w 2286"/>
                <a:gd name="T35" fmla="*/ 481 h 2914"/>
                <a:gd name="T36" fmla="*/ 460 w 2286"/>
                <a:gd name="T37" fmla="*/ 705 h 2914"/>
                <a:gd name="T38" fmla="*/ 325 w 2286"/>
                <a:gd name="T39" fmla="*/ 884 h 2914"/>
                <a:gd name="T40" fmla="*/ 247 w 2286"/>
                <a:gd name="T41" fmla="*/ 1131 h 2914"/>
                <a:gd name="T42" fmla="*/ 124 w 2286"/>
                <a:gd name="T43" fmla="*/ 1366 h 2914"/>
                <a:gd name="T44" fmla="*/ 135 w 2286"/>
                <a:gd name="T45" fmla="*/ 1601 h 2914"/>
                <a:gd name="T46" fmla="*/ 11 w 2286"/>
                <a:gd name="T47" fmla="*/ 1758 h 2914"/>
                <a:gd name="T48" fmla="*/ 56 w 2286"/>
                <a:gd name="T49" fmla="*/ 1870 h 2914"/>
                <a:gd name="T50" fmla="*/ 191 w 2286"/>
                <a:gd name="T51" fmla="*/ 1893 h 2914"/>
                <a:gd name="T52" fmla="*/ 213 w 2286"/>
                <a:gd name="T53" fmla="*/ 1668 h 2914"/>
                <a:gd name="T54" fmla="*/ 292 w 2286"/>
                <a:gd name="T55" fmla="*/ 1780 h 2914"/>
                <a:gd name="T56" fmla="*/ 348 w 2286"/>
                <a:gd name="T57" fmla="*/ 1803 h 2914"/>
                <a:gd name="T58" fmla="*/ 482 w 2286"/>
                <a:gd name="T59" fmla="*/ 1926 h 2914"/>
                <a:gd name="T60" fmla="*/ 606 w 2286"/>
                <a:gd name="T61" fmla="*/ 2049 h 2914"/>
                <a:gd name="T62" fmla="*/ 751 w 2286"/>
                <a:gd name="T63" fmla="*/ 1937 h 2914"/>
                <a:gd name="T64" fmla="*/ 762 w 2286"/>
                <a:gd name="T65" fmla="*/ 2184 h 2914"/>
                <a:gd name="T66" fmla="*/ 505 w 2286"/>
                <a:gd name="T67" fmla="*/ 2363 h 2914"/>
                <a:gd name="T68" fmla="*/ 437 w 2286"/>
                <a:gd name="T69" fmla="*/ 2565 h 2914"/>
                <a:gd name="T70" fmla="*/ 393 w 2286"/>
                <a:gd name="T71" fmla="*/ 2655 h 2914"/>
                <a:gd name="T72" fmla="*/ 493 w 2286"/>
                <a:gd name="T73" fmla="*/ 2800 h 2914"/>
                <a:gd name="T74" fmla="*/ 762 w 2286"/>
                <a:gd name="T75" fmla="*/ 2868 h 2914"/>
                <a:gd name="T76" fmla="*/ 886 w 2286"/>
                <a:gd name="T77" fmla="*/ 2733 h 2914"/>
                <a:gd name="T78" fmla="*/ 1042 w 2286"/>
                <a:gd name="T79" fmla="*/ 2666 h 2914"/>
                <a:gd name="T80" fmla="*/ 1020 w 2286"/>
                <a:gd name="T81" fmla="*/ 2475 h 2914"/>
                <a:gd name="T82" fmla="*/ 1054 w 2286"/>
                <a:gd name="T83" fmla="*/ 2106 h 2914"/>
                <a:gd name="T84" fmla="*/ 1244 w 2286"/>
                <a:gd name="T85" fmla="*/ 1915 h 2914"/>
                <a:gd name="T86" fmla="*/ 1502 w 2286"/>
                <a:gd name="T87" fmla="*/ 2083 h 2914"/>
                <a:gd name="T88" fmla="*/ 1704 w 2286"/>
                <a:gd name="T89" fmla="*/ 2195 h 2914"/>
                <a:gd name="T90" fmla="*/ 1939 w 2286"/>
                <a:gd name="T91" fmla="*/ 2139 h 2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86" h="2914">
                  <a:moveTo>
                    <a:pt x="1939" y="2139"/>
                  </a:moveTo>
                  <a:lnTo>
                    <a:pt x="1939" y="2139"/>
                  </a:lnTo>
                  <a:cubicBezTo>
                    <a:pt x="1950" y="2083"/>
                    <a:pt x="1939" y="2016"/>
                    <a:pt x="1928" y="1971"/>
                  </a:cubicBezTo>
                  <a:cubicBezTo>
                    <a:pt x="1917" y="1926"/>
                    <a:pt x="1950" y="1915"/>
                    <a:pt x="1973" y="1870"/>
                  </a:cubicBezTo>
                  <a:cubicBezTo>
                    <a:pt x="1995" y="1837"/>
                    <a:pt x="1950" y="1803"/>
                    <a:pt x="1950" y="1758"/>
                  </a:cubicBezTo>
                  <a:cubicBezTo>
                    <a:pt x="1950" y="1702"/>
                    <a:pt x="1939" y="1702"/>
                    <a:pt x="1906" y="1702"/>
                  </a:cubicBezTo>
                  <a:cubicBezTo>
                    <a:pt x="1872" y="1691"/>
                    <a:pt x="1827" y="1736"/>
                    <a:pt x="1805" y="1758"/>
                  </a:cubicBezTo>
                  <a:cubicBezTo>
                    <a:pt x="1782" y="1769"/>
                    <a:pt x="1793" y="1803"/>
                    <a:pt x="1771" y="1825"/>
                  </a:cubicBezTo>
                  <a:cubicBezTo>
                    <a:pt x="1737" y="1837"/>
                    <a:pt x="1681" y="1837"/>
                    <a:pt x="1648" y="1792"/>
                  </a:cubicBezTo>
                  <a:cubicBezTo>
                    <a:pt x="1614" y="1758"/>
                    <a:pt x="1536" y="1758"/>
                    <a:pt x="1502" y="1747"/>
                  </a:cubicBezTo>
                  <a:cubicBezTo>
                    <a:pt x="1457" y="1747"/>
                    <a:pt x="1457" y="1713"/>
                    <a:pt x="1446" y="1668"/>
                  </a:cubicBezTo>
                  <a:cubicBezTo>
                    <a:pt x="1424" y="1613"/>
                    <a:pt x="1379" y="1613"/>
                    <a:pt x="1345" y="1590"/>
                  </a:cubicBezTo>
                  <a:cubicBezTo>
                    <a:pt x="1311" y="1568"/>
                    <a:pt x="1311" y="1556"/>
                    <a:pt x="1300" y="1411"/>
                  </a:cubicBezTo>
                  <a:cubicBezTo>
                    <a:pt x="1289" y="1265"/>
                    <a:pt x="1300" y="1209"/>
                    <a:pt x="1323" y="1209"/>
                  </a:cubicBezTo>
                  <a:cubicBezTo>
                    <a:pt x="1345" y="1198"/>
                    <a:pt x="1379" y="1242"/>
                    <a:pt x="1401" y="1254"/>
                  </a:cubicBezTo>
                  <a:cubicBezTo>
                    <a:pt x="1424" y="1265"/>
                    <a:pt x="1480" y="1254"/>
                    <a:pt x="1513" y="1231"/>
                  </a:cubicBezTo>
                  <a:cubicBezTo>
                    <a:pt x="1558" y="1209"/>
                    <a:pt x="1547" y="1198"/>
                    <a:pt x="1547" y="1153"/>
                  </a:cubicBezTo>
                  <a:cubicBezTo>
                    <a:pt x="1558" y="1108"/>
                    <a:pt x="1592" y="1142"/>
                    <a:pt x="1603" y="1119"/>
                  </a:cubicBezTo>
                  <a:cubicBezTo>
                    <a:pt x="1603" y="1097"/>
                    <a:pt x="1637" y="1119"/>
                    <a:pt x="1659" y="1131"/>
                  </a:cubicBezTo>
                  <a:cubicBezTo>
                    <a:pt x="1670" y="1142"/>
                    <a:pt x="1681" y="1142"/>
                    <a:pt x="1681" y="1142"/>
                  </a:cubicBezTo>
                  <a:cubicBezTo>
                    <a:pt x="1681" y="1142"/>
                    <a:pt x="1793" y="1041"/>
                    <a:pt x="1838" y="996"/>
                  </a:cubicBezTo>
                  <a:cubicBezTo>
                    <a:pt x="1894" y="940"/>
                    <a:pt x="2018" y="828"/>
                    <a:pt x="2029" y="806"/>
                  </a:cubicBezTo>
                  <a:cubicBezTo>
                    <a:pt x="2039" y="783"/>
                    <a:pt x="2039" y="761"/>
                    <a:pt x="2029" y="716"/>
                  </a:cubicBezTo>
                  <a:cubicBezTo>
                    <a:pt x="2029" y="671"/>
                    <a:pt x="2084" y="705"/>
                    <a:pt x="2117" y="705"/>
                  </a:cubicBezTo>
                  <a:cubicBezTo>
                    <a:pt x="2140" y="693"/>
                    <a:pt x="2174" y="616"/>
                    <a:pt x="2241" y="515"/>
                  </a:cubicBezTo>
                  <a:cubicBezTo>
                    <a:pt x="2263" y="459"/>
                    <a:pt x="2274" y="425"/>
                    <a:pt x="2285" y="403"/>
                  </a:cubicBezTo>
                  <a:cubicBezTo>
                    <a:pt x="2274" y="403"/>
                    <a:pt x="2274" y="403"/>
                    <a:pt x="2263" y="392"/>
                  </a:cubicBezTo>
                  <a:cubicBezTo>
                    <a:pt x="2252" y="381"/>
                    <a:pt x="2230" y="381"/>
                    <a:pt x="2185" y="392"/>
                  </a:cubicBezTo>
                  <a:cubicBezTo>
                    <a:pt x="2140" y="403"/>
                    <a:pt x="2129" y="381"/>
                    <a:pt x="2117" y="358"/>
                  </a:cubicBezTo>
                  <a:cubicBezTo>
                    <a:pt x="2106" y="336"/>
                    <a:pt x="2084" y="325"/>
                    <a:pt x="2061" y="314"/>
                  </a:cubicBezTo>
                  <a:cubicBezTo>
                    <a:pt x="2039" y="302"/>
                    <a:pt x="2061" y="257"/>
                    <a:pt x="2039" y="235"/>
                  </a:cubicBezTo>
                  <a:cubicBezTo>
                    <a:pt x="2029" y="212"/>
                    <a:pt x="1973" y="246"/>
                    <a:pt x="1939" y="257"/>
                  </a:cubicBezTo>
                  <a:cubicBezTo>
                    <a:pt x="1906" y="269"/>
                    <a:pt x="1917" y="224"/>
                    <a:pt x="1917" y="224"/>
                  </a:cubicBezTo>
                  <a:cubicBezTo>
                    <a:pt x="1917" y="224"/>
                    <a:pt x="1894" y="224"/>
                    <a:pt x="1838" y="235"/>
                  </a:cubicBezTo>
                  <a:cubicBezTo>
                    <a:pt x="1782" y="257"/>
                    <a:pt x="1782" y="257"/>
                    <a:pt x="1782" y="224"/>
                  </a:cubicBezTo>
                  <a:cubicBezTo>
                    <a:pt x="1793" y="201"/>
                    <a:pt x="1782" y="168"/>
                    <a:pt x="1760" y="157"/>
                  </a:cubicBezTo>
                  <a:cubicBezTo>
                    <a:pt x="1737" y="157"/>
                    <a:pt x="1693" y="179"/>
                    <a:pt x="1693" y="179"/>
                  </a:cubicBezTo>
                  <a:cubicBezTo>
                    <a:pt x="1693" y="179"/>
                    <a:pt x="1625" y="101"/>
                    <a:pt x="1614" y="78"/>
                  </a:cubicBezTo>
                  <a:cubicBezTo>
                    <a:pt x="1592" y="56"/>
                    <a:pt x="1524" y="33"/>
                    <a:pt x="1424" y="11"/>
                  </a:cubicBezTo>
                  <a:cubicBezTo>
                    <a:pt x="1334" y="0"/>
                    <a:pt x="1244" y="11"/>
                    <a:pt x="1244" y="11"/>
                  </a:cubicBezTo>
                  <a:lnTo>
                    <a:pt x="1233" y="78"/>
                  </a:lnTo>
                  <a:cubicBezTo>
                    <a:pt x="1222" y="78"/>
                    <a:pt x="1132" y="33"/>
                    <a:pt x="1110" y="33"/>
                  </a:cubicBezTo>
                  <a:cubicBezTo>
                    <a:pt x="1099" y="33"/>
                    <a:pt x="1087" y="45"/>
                    <a:pt x="1065" y="56"/>
                  </a:cubicBezTo>
                  <a:cubicBezTo>
                    <a:pt x="1076" y="78"/>
                    <a:pt x="1087" y="101"/>
                    <a:pt x="1110" y="112"/>
                  </a:cubicBezTo>
                  <a:cubicBezTo>
                    <a:pt x="1144" y="123"/>
                    <a:pt x="1177" y="112"/>
                    <a:pt x="1166" y="201"/>
                  </a:cubicBezTo>
                  <a:cubicBezTo>
                    <a:pt x="1155" y="280"/>
                    <a:pt x="1144" y="314"/>
                    <a:pt x="1166" y="325"/>
                  </a:cubicBezTo>
                  <a:cubicBezTo>
                    <a:pt x="1188" y="336"/>
                    <a:pt x="1244" y="437"/>
                    <a:pt x="1222" y="481"/>
                  </a:cubicBezTo>
                  <a:cubicBezTo>
                    <a:pt x="1200" y="515"/>
                    <a:pt x="1121" y="470"/>
                    <a:pt x="1121" y="515"/>
                  </a:cubicBezTo>
                  <a:cubicBezTo>
                    <a:pt x="1110" y="560"/>
                    <a:pt x="1087" y="560"/>
                    <a:pt x="1065" y="538"/>
                  </a:cubicBezTo>
                  <a:cubicBezTo>
                    <a:pt x="1031" y="526"/>
                    <a:pt x="1009" y="549"/>
                    <a:pt x="986" y="526"/>
                  </a:cubicBezTo>
                  <a:cubicBezTo>
                    <a:pt x="964" y="493"/>
                    <a:pt x="919" y="459"/>
                    <a:pt x="886" y="459"/>
                  </a:cubicBezTo>
                  <a:cubicBezTo>
                    <a:pt x="841" y="448"/>
                    <a:pt x="818" y="470"/>
                    <a:pt x="807" y="493"/>
                  </a:cubicBezTo>
                  <a:cubicBezTo>
                    <a:pt x="807" y="526"/>
                    <a:pt x="762" y="526"/>
                    <a:pt x="718" y="493"/>
                  </a:cubicBezTo>
                  <a:cubicBezTo>
                    <a:pt x="662" y="470"/>
                    <a:pt x="617" y="437"/>
                    <a:pt x="617" y="481"/>
                  </a:cubicBezTo>
                  <a:cubicBezTo>
                    <a:pt x="617" y="526"/>
                    <a:pt x="583" y="571"/>
                    <a:pt x="561" y="571"/>
                  </a:cubicBezTo>
                  <a:cubicBezTo>
                    <a:pt x="538" y="571"/>
                    <a:pt x="516" y="583"/>
                    <a:pt x="505" y="627"/>
                  </a:cubicBezTo>
                  <a:cubicBezTo>
                    <a:pt x="493" y="671"/>
                    <a:pt x="505" y="716"/>
                    <a:pt x="460" y="705"/>
                  </a:cubicBezTo>
                  <a:cubicBezTo>
                    <a:pt x="404" y="682"/>
                    <a:pt x="370" y="705"/>
                    <a:pt x="370" y="738"/>
                  </a:cubicBezTo>
                  <a:cubicBezTo>
                    <a:pt x="370" y="761"/>
                    <a:pt x="348" y="772"/>
                    <a:pt x="325" y="772"/>
                  </a:cubicBezTo>
                  <a:cubicBezTo>
                    <a:pt x="314" y="772"/>
                    <a:pt x="314" y="851"/>
                    <a:pt x="325" y="884"/>
                  </a:cubicBezTo>
                  <a:cubicBezTo>
                    <a:pt x="337" y="918"/>
                    <a:pt x="325" y="985"/>
                    <a:pt x="337" y="1007"/>
                  </a:cubicBezTo>
                  <a:cubicBezTo>
                    <a:pt x="348" y="1030"/>
                    <a:pt x="359" y="1041"/>
                    <a:pt x="314" y="1052"/>
                  </a:cubicBezTo>
                  <a:cubicBezTo>
                    <a:pt x="280" y="1075"/>
                    <a:pt x="292" y="1131"/>
                    <a:pt x="247" y="1131"/>
                  </a:cubicBezTo>
                  <a:cubicBezTo>
                    <a:pt x="202" y="1142"/>
                    <a:pt x="168" y="1164"/>
                    <a:pt x="157" y="1220"/>
                  </a:cubicBezTo>
                  <a:cubicBezTo>
                    <a:pt x="146" y="1287"/>
                    <a:pt x="157" y="1299"/>
                    <a:pt x="135" y="1310"/>
                  </a:cubicBezTo>
                  <a:cubicBezTo>
                    <a:pt x="124" y="1321"/>
                    <a:pt x="157" y="1366"/>
                    <a:pt x="124" y="1366"/>
                  </a:cubicBezTo>
                  <a:cubicBezTo>
                    <a:pt x="90" y="1355"/>
                    <a:pt x="68" y="1388"/>
                    <a:pt x="79" y="1433"/>
                  </a:cubicBezTo>
                  <a:cubicBezTo>
                    <a:pt x="101" y="1478"/>
                    <a:pt x="90" y="1523"/>
                    <a:pt x="101" y="1534"/>
                  </a:cubicBezTo>
                  <a:cubicBezTo>
                    <a:pt x="124" y="1545"/>
                    <a:pt x="135" y="1568"/>
                    <a:pt x="135" y="1601"/>
                  </a:cubicBezTo>
                  <a:cubicBezTo>
                    <a:pt x="135" y="1624"/>
                    <a:pt x="113" y="1635"/>
                    <a:pt x="79" y="1635"/>
                  </a:cubicBezTo>
                  <a:cubicBezTo>
                    <a:pt x="34" y="1646"/>
                    <a:pt x="23" y="1657"/>
                    <a:pt x="34" y="1691"/>
                  </a:cubicBezTo>
                  <a:cubicBezTo>
                    <a:pt x="34" y="1736"/>
                    <a:pt x="34" y="1758"/>
                    <a:pt x="11" y="1758"/>
                  </a:cubicBezTo>
                  <a:cubicBezTo>
                    <a:pt x="0" y="1769"/>
                    <a:pt x="0" y="1859"/>
                    <a:pt x="0" y="1893"/>
                  </a:cubicBezTo>
                  <a:lnTo>
                    <a:pt x="0" y="1893"/>
                  </a:lnTo>
                  <a:cubicBezTo>
                    <a:pt x="23" y="1893"/>
                    <a:pt x="45" y="1893"/>
                    <a:pt x="56" y="1870"/>
                  </a:cubicBezTo>
                  <a:cubicBezTo>
                    <a:pt x="56" y="1848"/>
                    <a:pt x="68" y="1803"/>
                    <a:pt x="90" y="1803"/>
                  </a:cubicBezTo>
                  <a:cubicBezTo>
                    <a:pt x="113" y="1803"/>
                    <a:pt x="135" y="1893"/>
                    <a:pt x="146" y="1915"/>
                  </a:cubicBezTo>
                  <a:cubicBezTo>
                    <a:pt x="146" y="1937"/>
                    <a:pt x="180" y="1915"/>
                    <a:pt x="191" y="1893"/>
                  </a:cubicBezTo>
                  <a:cubicBezTo>
                    <a:pt x="202" y="1870"/>
                    <a:pt x="224" y="1848"/>
                    <a:pt x="213" y="1814"/>
                  </a:cubicBezTo>
                  <a:cubicBezTo>
                    <a:pt x="202" y="1792"/>
                    <a:pt x="224" y="1769"/>
                    <a:pt x="202" y="1747"/>
                  </a:cubicBezTo>
                  <a:cubicBezTo>
                    <a:pt x="191" y="1713"/>
                    <a:pt x="157" y="1668"/>
                    <a:pt x="213" y="1668"/>
                  </a:cubicBezTo>
                  <a:cubicBezTo>
                    <a:pt x="269" y="1657"/>
                    <a:pt x="348" y="1668"/>
                    <a:pt x="348" y="1680"/>
                  </a:cubicBezTo>
                  <a:cubicBezTo>
                    <a:pt x="359" y="1691"/>
                    <a:pt x="370" y="1747"/>
                    <a:pt x="348" y="1758"/>
                  </a:cubicBezTo>
                  <a:cubicBezTo>
                    <a:pt x="337" y="1769"/>
                    <a:pt x="314" y="1780"/>
                    <a:pt x="292" y="1780"/>
                  </a:cubicBezTo>
                  <a:cubicBezTo>
                    <a:pt x="269" y="1780"/>
                    <a:pt x="258" y="1837"/>
                    <a:pt x="269" y="1937"/>
                  </a:cubicBezTo>
                  <a:cubicBezTo>
                    <a:pt x="292" y="2038"/>
                    <a:pt x="303" y="2005"/>
                    <a:pt x="314" y="1960"/>
                  </a:cubicBezTo>
                  <a:cubicBezTo>
                    <a:pt x="314" y="1904"/>
                    <a:pt x="337" y="1837"/>
                    <a:pt x="348" y="1803"/>
                  </a:cubicBezTo>
                  <a:cubicBezTo>
                    <a:pt x="359" y="1780"/>
                    <a:pt x="437" y="1792"/>
                    <a:pt x="460" y="1803"/>
                  </a:cubicBezTo>
                  <a:cubicBezTo>
                    <a:pt x="471" y="1825"/>
                    <a:pt x="471" y="1848"/>
                    <a:pt x="493" y="1859"/>
                  </a:cubicBezTo>
                  <a:cubicBezTo>
                    <a:pt x="516" y="1870"/>
                    <a:pt x="505" y="1882"/>
                    <a:pt x="482" y="1926"/>
                  </a:cubicBezTo>
                  <a:cubicBezTo>
                    <a:pt x="460" y="1971"/>
                    <a:pt x="426" y="2061"/>
                    <a:pt x="415" y="2083"/>
                  </a:cubicBezTo>
                  <a:cubicBezTo>
                    <a:pt x="404" y="2117"/>
                    <a:pt x="493" y="2106"/>
                    <a:pt x="538" y="2106"/>
                  </a:cubicBezTo>
                  <a:cubicBezTo>
                    <a:pt x="583" y="2106"/>
                    <a:pt x="572" y="2049"/>
                    <a:pt x="606" y="2049"/>
                  </a:cubicBezTo>
                  <a:cubicBezTo>
                    <a:pt x="650" y="2038"/>
                    <a:pt x="639" y="2016"/>
                    <a:pt x="628" y="1993"/>
                  </a:cubicBezTo>
                  <a:cubicBezTo>
                    <a:pt x="617" y="1971"/>
                    <a:pt x="650" y="1904"/>
                    <a:pt x="673" y="1893"/>
                  </a:cubicBezTo>
                  <a:cubicBezTo>
                    <a:pt x="706" y="1893"/>
                    <a:pt x="729" y="1904"/>
                    <a:pt x="751" y="1937"/>
                  </a:cubicBezTo>
                  <a:cubicBezTo>
                    <a:pt x="773" y="1960"/>
                    <a:pt x="785" y="2005"/>
                    <a:pt x="773" y="2027"/>
                  </a:cubicBezTo>
                  <a:cubicBezTo>
                    <a:pt x="762" y="2061"/>
                    <a:pt x="740" y="2094"/>
                    <a:pt x="773" y="2117"/>
                  </a:cubicBezTo>
                  <a:cubicBezTo>
                    <a:pt x="796" y="2150"/>
                    <a:pt x="807" y="2173"/>
                    <a:pt x="762" y="2184"/>
                  </a:cubicBezTo>
                  <a:cubicBezTo>
                    <a:pt x="718" y="2206"/>
                    <a:pt x="673" y="2195"/>
                    <a:pt x="639" y="2229"/>
                  </a:cubicBezTo>
                  <a:cubicBezTo>
                    <a:pt x="606" y="2273"/>
                    <a:pt x="572" y="2296"/>
                    <a:pt x="538" y="2318"/>
                  </a:cubicBezTo>
                  <a:cubicBezTo>
                    <a:pt x="505" y="2330"/>
                    <a:pt x="482" y="2341"/>
                    <a:pt x="505" y="2363"/>
                  </a:cubicBezTo>
                  <a:cubicBezTo>
                    <a:pt x="527" y="2375"/>
                    <a:pt x="527" y="2419"/>
                    <a:pt x="505" y="2453"/>
                  </a:cubicBezTo>
                  <a:cubicBezTo>
                    <a:pt x="482" y="2486"/>
                    <a:pt x="471" y="2464"/>
                    <a:pt x="437" y="2498"/>
                  </a:cubicBezTo>
                  <a:cubicBezTo>
                    <a:pt x="404" y="2531"/>
                    <a:pt x="404" y="2576"/>
                    <a:pt x="437" y="2565"/>
                  </a:cubicBezTo>
                  <a:cubicBezTo>
                    <a:pt x="482" y="2565"/>
                    <a:pt x="493" y="2587"/>
                    <a:pt x="471" y="2599"/>
                  </a:cubicBezTo>
                  <a:cubicBezTo>
                    <a:pt x="460" y="2621"/>
                    <a:pt x="415" y="2621"/>
                    <a:pt x="393" y="2610"/>
                  </a:cubicBezTo>
                  <a:cubicBezTo>
                    <a:pt x="370" y="2610"/>
                    <a:pt x="370" y="2632"/>
                    <a:pt x="393" y="2655"/>
                  </a:cubicBezTo>
                  <a:cubicBezTo>
                    <a:pt x="415" y="2688"/>
                    <a:pt x="426" y="2722"/>
                    <a:pt x="426" y="2744"/>
                  </a:cubicBezTo>
                  <a:cubicBezTo>
                    <a:pt x="415" y="2755"/>
                    <a:pt x="471" y="2744"/>
                    <a:pt x="460" y="2778"/>
                  </a:cubicBezTo>
                  <a:cubicBezTo>
                    <a:pt x="460" y="2811"/>
                    <a:pt x="471" y="2823"/>
                    <a:pt x="493" y="2800"/>
                  </a:cubicBezTo>
                  <a:cubicBezTo>
                    <a:pt x="516" y="2778"/>
                    <a:pt x="561" y="2778"/>
                    <a:pt x="583" y="2823"/>
                  </a:cubicBezTo>
                  <a:cubicBezTo>
                    <a:pt x="594" y="2879"/>
                    <a:pt x="606" y="2913"/>
                    <a:pt x="639" y="2901"/>
                  </a:cubicBezTo>
                  <a:cubicBezTo>
                    <a:pt x="673" y="2879"/>
                    <a:pt x="729" y="2868"/>
                    <a:pt x="762" y="2868"/>
                  </a:cubicBezTo>
                  <a:cubicBezTo>
                    <a:pt x="807" y="2856"/>
                    <a:pt x="818" y="2868"/>
                    <a:pt x="807" y="2834"/>
                  </a:cubicBezTo>
                  <a:cubicBezTo>
                    <a:pt x="807" y="2789"/>
                    <a:pt x="818" y="2733"/>
                    <a:pt x="818" y="2733"/>
                  </a:cubicBezTo>
                  <a:cubicBezTo>
                    <a:pt x="818" y="2733"/>
                    <a:pt x="863" y="2711"/>
                    <a:pt x="886" y="2733"/>
                  </a:cubicBezTo>
                  <a:cubicBezTo>
                    <a:pt x="908" y="2755"/>
                    <a:pt x="931" y="2744"/>
                    <a:pt x="931" y="2722"/>
                  </a:cubicBezTo>
                  <a:cubicBezTo>
                    <a:pt x="931" y="2688"/>
                    <a:pt x="964" y="2711"/>
                    <a:pt x="986" y="2688"/>
                  </a:cubicBezTo>
                  <a:cubicBezTo>
                    <a:pt x="998" y="2666"/>
                    <a:pt x="1020" y="2655"/>
                    <a:pt x="1042" y="2666"/>
                  </a:cubicBezTo>
                  <a:cubicBezTo>
                    <a:pt x="1065" y="2666"/>
                    <a:pt x="1087" y="2666"/>
                    <a:pt x="1087" y="2632"/>
                  </a:cubicBezTo>
                  <a:cubicBezTo>
                    <a:pt x="1087" y="2599"/>
                    <a:pt x="1076" y="2531"/>
                    <a:pt x="1076" y="2531"/>
                  </a:cubicBezTo>
                  <a:cubicBezTo>
                    <a:pt x="1076" y="2531"/>
                    <a:pt x="1042" y="2498"/>
                    <a:pt x="1020" y="2475"/>
                  </a:cubicBezTo>
                  <a:cubicBezTo>
                    <a:pt x="998" y="2464"/>
                    <a:pt x="1031" y="2408"/>
                    <a:pt x="998" y="2363"/>
                  </a:cubicBezTo>
                  <a:cubicBezTo>
                    <a:pt x="975" y="2318"/>
                    <a:pt x="964" y="2251"/>
                    <a:pt x="998" y="2218"/>
                  </a:cubicBezTo>
                  <a:cubicBezTo>
                    <a:pt x="1020" y="2195"/>
                    <a:pt x="1020" y="2117"/>
                    <a:pt x="1054" y="2106"/>
                  </a:cubicBezTo>
                  <a:cubicBezTo>
                    <a:pt x="1087" y="2083"/>
                    <a:pt x="1076" y="1993"/>
                    <a:pt x="1087" y="1982"/>
                  </a:cubicBezTo>
                  <a:cubicBezTo>
                    <a:pt x="1087" y="1971"/>
                    <a:pt x="1144" y="1982"/>
                    <a:pt x="1200" y="1971"/>
                  </a:cubicBezTo>
                  <a:cubicBezTo>
                    <a:pt x="1244" y="1960"/>
                    <a:pt x="1244" y="1960"/>
                    <a:pt x="1244" y="1915"/>
                  </a:cubicBezTo>
                  <a:cubicBezTo>
                    <a:pt x="1244" y="1870"/>
                    <a:pt x="1300" y="1870"/>
                    <a:pt x="1345" y="1893"/>
                  </a:cubicBezTo>
                  <a:cubicBezTo>
                    <a:pt x="1379" y="1915"/>
                    <a:pt x="1468" y="1993"/>
                    <a:pt x="1491" y="2005"/>
                  </a:cubicBezTo>
                  <a:cubicBezTo>
                    <a:pt x="1502" y="2016"/>
                    <a:pt x="1491" y="2061"/>
                    <a:pt x="1502" y="2083"/>
                  </a:cubicBezTo>
                  <a:cubicBezTo>
                    <a:pt x="1502" y="2117"/>
                    <a:pt x="1513" y="2128"/>
                    <a:pt x="1547" y="2128"/>
                  </a:cubicBezTo>
                  <a:cubicBezTo>
                    <a:pt x="1580" y="2128"/>
                    <a:pt x="1580" y="2173"/>
                    <a:pt x="1580" y="2173"/>
                  </a:cubicBezTo>
                  <a:cubicBezTo>
                    <a:pt x="1580" y="2173"/>
                    <a:pt x="1670" y="2150"/>
                    <a:pt x="1704" y="2195"/>
                  </a:cubicBezTo>
                  <a:cubicBezTo>
                    <a:pt x="1737" y="2229"/>
                    <a:pt x="1805" y="2296"/>
                    <a:pt x="1838" y="2318"/>
                  </a:cubicBezTo>
                  <a:cubicBezTo>
                    <a:pt x="1838" y="2307"/>
                    <a:pt x="1849" y="2296"/>
                    <a:pt x="1849" y="2285"/>
                  </a:cubicBezTo>
                  <a:cubicBezTo>
                    <a:pt x="1872" y="2251"/>
                    <a:pt x="1917" y="2184"/>
                    <a:pt x="1939" y="2139"/>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2" name="Freeform 41"/>
            <p:cNvSpPr>
              <a:spLocks noChangeArrowheads="1"/>
            </p:cNvSpPr>
            <p:nvPr/>
          </p:nvSpPr>
          <p:spPr bwMode="auto">
            <a:xfrm>
              <a:off x="3176588" y="2643188"/>
              <a:ext cx="936625" cy="1201737"/>
            </a:xfrm>
            <a:custGeom>
              <a:avLst/>
              <a:gdLst>
                <a:gd name="T0" fmla="*/ 2600 w 2601"/>
                <a:gd name="T1" fmla="*/ 2823 h 3339"/>
                <a:gd name="T2" fmla="*/ 2454 w 2601"/>
                <a:gd name="T3" fmla="*/ 2767 h 3339"/>
                <a:gd name="T4" fmla="*/ 2376 w 2601"/>
                <a:gd name="T5" fmla="*/ 2654 h 3339"/>
                <a:gd name="T6" fmla="*/ 2319 w 2601"/>
                <a:gd name="T7" fmla="*/ 2453 h 3339"/>
                <a:gd name="T8" fmla="*/ 2252 w 2601"/>
                <a:gd name="T9" fmla="*/ 2263 h 3339"/>
                <a:gd name="T10" fmla="*/ 2241 w 2601"/>
                <a:gd name="T11" fmla="*/ 2150 h 3339"/>
                <a:gd name="T12" fmla="*/ 2140 w 2601"/>
                <a:gd name="T13" fmla="*/ 1938 h 3339"/>
                <a:gd name="T14" fmla="*/ 2017 w 2601"/>
                <a:gd name="T15" fmla="*/ 1927 h 3339"/>
                <a:gd name="T16" fmla="*/ 1905 w 2601"/>
                <a:gd name="T17" fmla="*/ 1961 h 3339"/>
                <a:gd name="T18" fmla="*/ 1827 w 2601"/>
                <a:gd name="T19" fmla="*/ 1837 h 3339"/>
                <a:gd name="T20" fmla="*/ 1770 w 2601"/>
                <a:gd name="T21" fmla="*/ 1714 h 3339"/>
                <a:gd name="T22" fmla="*/ 1703 w 2601"/>
                <a:gd name="T23" fmla="*/ 1602 h 3339"/>
                <a:gd name="T24" fmla="*/ 1614 w 2601"/>
                <a:gd name="T25" fmla="*/ 1490 h 3339"/>
                <a:gd name="T26" fmla="*/ 1513 w 2601"/>
                <a:gd name="T27" fmla="*/ 1300 h 3339"/>
                <a:gd name="T28" fmla="*/ 1468 w 2601"/>
                <a:gd name="T29" fmla="*/ 1199 h 3339"/>
                <a:gd name="T30" fmla="*/ 1513 w 2601"/>
                <a:gd name="T31" fmla="*/ 1020 h 3339"/>
                <a:gd name="T32" fmla="*/ 1591 w 2601"/>
                <a:gd name="T33" fmla="*/ 1008 h 3339"/>
                <a:gd name="T34" fmla="*/ 1513 w 2601"/>
                <a:gd name="T35" fmla="*/ 851 h 3339"/>
                <a:gd name="T36" fmla="*/ 1401 w 2601"/>
                <a:gd name="T37" fmla="*/ 717 h 3339"/>
                <a:gd name="T38" fmla="*/ 1345 w 2601"/>
                <a:gd name="T39" fmla="*/ 661 h 3339"/>
                <a:gd name="T40" fmla="*/ 1255 w 2601"/>
                <a:gd name="T41" fmla="*/ 627 h 3339"/>
                <a:gd name="T42" fmla="*/ 1031 w 2601"/>
                <a:gd name="T43" fmla="*/ 515 h 3339"/>
                <a:gd name="T44" fmla="*/ 986 w 2601"/>
                <a:gd name="T45" fmla="*/ 269 h 3339"/>
                <a:gd name="T46" fmla="*/ 986 w 2601"/>
                <a:gd name="T47" fmla="*/ 157 h 3339"/>
                <a:gd name="T48" fmla="*/ 863 w 2601"/>
                <a:gd name="T49" fmla="*/ 0 h 3339"/>
                <a:gd name="T50" fmla="*/ 571 w 2601"/>
                <a:gd name="T51" fmla="*/ 235 h 3339"/>
                <a:gd name="T52" fmla="*/ 437 w 2601"/>
                <a:gd name="T53" fmla="*/ 313 h 3339"/>
                <a:gd name="T54" fmla="*/ 258 w 2601"/>
                <a:gd name="T55" fmla="*/ 437 h 3339"/>
                <a:gd name="T56" fmla="*/ 224 w 2601"/>
                <a:gd name="T57" fmla="*/ 470 h 3339"/>
                <a:gd name="T58" fmla="*/ 269 w 2601"/>
                <a:gd name="T59" fmla="*/ 605 h 3339"/>
                <a:gd name="T60" fmla="*/ 179 w 2601"/>
                <a:gd name="T61" fmla="*/ 493 h 3339"/>
                <a:gd name="T62" fmla="*/ 101 w 2601"/>
                <a:gd name="T63" fmla="*/ 638 h 3339"/>
                <a:gd name="T64" fmla="*/ 22 w 2601"/>
                <a:gd name="T65" fmla="*/ 751 h 3339"/>
                <a:gd name="T66" fmla="*/ 33 w 2601"/>
                <a:gd name="T67" fmla="*/ 806 h 3339"/>
                <a:gd name="T68" fmla="*/ 33 w 2601"/>
                <a:gd name="T69" fmla="*/ 896 h 3339"/>
                <a:gd name="T70" fmla="*/ 112 w 2601"/>
                <a:gd name="T71" fmla="*/ 941 h 3339"/>
                <a:gd name="T72" fmla="*/ 414 w 2601"/>
                <a:gd name="T73" fmla="*/ 1131 h 3339"/>
                <a:gd name="T74" fmla="*/ 448 w 2601"/>
                <a:gd name="T75" fmla="*/ 1064 h 3339"/>
                <a:gd name="T76" fmla="*/ 538 w 2601"/>
                <a:gd name="T77" fmla="*/ 1210 h 3339"/>
                <a:gd name="T78" fmla="*/ 717 w 2601"/>
                <a:gd name="T79" fmla="*/ 1356 h 3339"/>
                <a:gd name="T80" fmla="*/ 796 w 2601"/>
                <a:gd name="T81" fmla="*/ 1389 h 3339"/>
                <a:gd name="T82" fmla="*/ 1019 w 2601"/>
                <a:gd name="T83" fmla="*/ 1714 h 3339"/>
                <a:gd name="T84" fmla="*/ 1165 w 2601"/>
                <a:gd name="T85" fmla="*/ 1871 h 3339"/>
                <a:gd name="T86" fmla="*/ 1277 w 2601"/>
                <a:gd name="T87" fmla="*/ 1860 h 3339"/>
                <a:gd name="T88" fmla="*/ 1456 w 2601"/>
                <a:gd name="T89" fmla="*/ 2083 h 3339"/>
                <a:gd name="T90" fmla="*/ 1614 w 2601"/>
                <a:gd name="T91" fmla="*/ 2296 h 3339"/>
                <a:gd name="T92" fmla="*/ 1871 w 2601"/>
                <a:gd name="T93" fmla="*/ 2643 h 3339"/>
                <a:gd name="T94" fmla="*/ 2062 w 2601"/>
                <a:gd name="T95" fmla="*/ 2901 h 3339"/>
                <a:gd name="T96" fmla="*/ 2196 w 2601"/>
                <a:gd name="T97" fmla="*/ 3058 h 3339"/>
                <a:gd name="T98" fmla="*/ 2308 w 2601"/>
                <a:gd name="T99" fmla="*/ 3294 h 3339"/>
                <a:gd name="T100" fmla="*/ 2342 w 2601"/>
                <a:gd name="T101" fmla="*/ 3103 h 3339"/>
                <a:gd name="T102" fmla="*/ 2409 w 2601"/>
                <a:gd name="T103" fmla="*/ 3181 h 3339"/>
                <a:gd name="T104" fmla="*/ 2532 w 2601"/>
                <a:gd name="T105" fmla="*/ 3204 h 3339"/>
                <a:gd name="T106" fmla="*/ 2499 w 2601"/>
                <a:gd name="T107" fmla="*/ 3025 h 3339"/>
                <a:gd name="T108" fmla="*/ 2555 w 2601"/>
                <a:gd name="T109" fmla="*/ 2856 h 3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01" h="3339">
                  <a:moveTo>
                    <a:pt x="2600" y="2823"/>
                  </a:moveTo>
                  <a:lnTo>
                    <a:pt x="2600" y="2823"/>
                  </a:lnTo>
                  <a:cubicBezTo>
                    <a:pt x="2589" y="2800"/>
                    <a:pt x="2566" y="2767"/>
                    <a:pt x="2521" y="2778"/>
                  </a:cubicBezTo>
                  <a:cubicBezTo>
                    <a:pt x="2476" y="2778"/>
                    <a:pt x="2476" y="2789"/>
                    <a:pt x="2454" y="2767"/>
                  </a:cubicBezTo>
                  <a:cubicBezTo>
                    <a:pt x="2443" y="2756"/>
                    <a:pt x="2443" y="2711"/>
                    <a:pt x="2443" y="2688"/>
                  </a:cubicBezTo>
                  <a:cubicBezTo>
                    <a:pt x="2443" y="2677"/>
                    <a:pt x="2387" y="2688"/>
                    <a:pt x="2376" y="2654"/>
                  </a:cubicBezTo>
                  <a:cubicBezTo>
                    <a:pt x="2364" y="2610"/>
                    <a:pt x="2376" y="2576"/>
                    <a:pt x="2376" y="2543"/>
                  </a:cubicBezTo>
                  <a:cubicBezTo>
                    <a:pt x="2376" y="2509"/>
                    <a:pt x="2331" y="2475"/>
                    <a:pt x="2319" y="2453"/>
                  </a:cubicBezTo>
                  <a:cubicBezTo>
                    <a:pt x="2297" y="2430"/>
                    <a:pt x="2275" y="2487"/>
                    <a:pt x="2263" y="2453"/>
                  </a:cubicBezTo>
                  <a:cubicBezTo>
                    <a:pt x="2252" y="2419"/>
                    <a:pt x="2252" y="2307"/>
                    <a:pt x="2252" y="2263"/>
                  </a:cubicBezTo>
                  <a:cubicBezTo>
                    <a:pt x="2252" y="2218"/>
                    <a:pt x="2297" y="2229"/>
                    <a:pt x="2297" y="2206"/>
                  </a:cubicBezTo>
                  <a:cubicBezTo>
                    <a:pt x="2308" y="2195"/>
                    <a:pt x="2286" y="2184"/>
                    <a:pt x="2241" y="2150"/>
                  </a:cubicBezTo>
                  <a:cubicBezTo>
                    <a:pt x="2207" y="2117"/>
                    <a:pt x="2207" y="2028"/>
                    <a:pt x="2207" y="1995"/>
                  </a:cubicBezTo>
                  <a:cubicBezTo>
                    <a:pt x="2196" y="1961"/>
                    <a:pt x="2163" y="1950"/>
                    <a:pt x="2140" y="1938"/>
                  </a:cubicBezTo>
                  <a:cubicBezTo>
                    <a:pt x="2107" y="1927"/>
                    <a:pt x="2073" y="1893"/>
                    <a:pt x="2062" y="1893"/>
                  </a:cubicBezTo>
                  <a:cubicBezTo>
                    <a:pt x="2039" y="1893"/>
                    <a:pt x="2039" y="1905"/>
                    <a:pt x="2017" y="1927"/>
                  </a:cubicBezTo>
                  <a:cubicBezTo>
                    <a:pt x="1983" y="1938"/>
                    <a:pt x="1994" y="1950"/>
                    <a:pt x="1961" y="1961"/>
                  </a:cubicBezTo>
                  <a:cubicBezTo>
                    <a:pt x="1938" y="1983"/>
                    <a:pt x="1916" y="1972"/>
                    <a:pt x="1905" y="1961"/>
                  </a:cubicBezTo>
                  <a:cubicBezTo>
                    <a:pt x="1894" y="1950"/>
                    <a:pt x="1883" y="1938"/>
                    <a:pt x="1849" y="1938"/>
                  </a:cubicBezTo>
                  <a:cubicBezTo>
                    <a:pt x="1827" y="1938"/>
                    <a:pt x="1827" y="1882"/>
                    <a:pt x="1827" y="1837"/>
                  </a:cubicBezTo>
                  <a:cubicBezTo>
                    <a:pt x="1827" y="1804"/>
                    <a:pt x="1815" y="1804"/>
                    <a:pt x="1793" y="1793"/>
                  </a:cubicBezTo>
                  <a:cubicBezTo>
                    <a:pt x="1770" y="1770"/>
                    <a:pt x="1804" y="1726"/>
                    <a:pt x="1770" y="1714"/>
                  </a:cubicBezTo>
                  <a:cubicBezTo>
                    <a:pt x="1737" y="1703"/>
                    <a:pt x="1759" y="1681"/>
                    <a:pt x="1748" y="1647"/>
                  </a:cubicBezTo>
                  <a:cubicBezTo>
                    <a:pt x="1737" y="1613"/>
                    <a:pt x="1737" y="1602"/>
                    <a:pt x="1703" y="1602"/>
                  </a:cubicBezTo>
                  <a:cubicBezTo>
                    <a:pt x="1669" y="1591"/>
                    <a:pt x="1669" y="1569"/>
                    <a:pt x="1658" y="1546"/>
                  </a:cubicBezTo>
                  <a:cubicBezTo>
                    <a:pt x="1658" y="1524"/>
                    <a:pt x="1625" y="1524"/>
                    <a:pt x="1614" y="1490"/>
                  </a:cubicBezTo>
                  <a:cubicBezTo>
                    <a:pt x="1602" y="1468"/>
                    <a:pt x="1535" y="1479"/>
                    <a:pt x="1524" y="1468"/>
                  </a:cubicBezTo>
                  <a:cubicBezTo>
                    <a:pt x="1513" y="1468"/>
                    <a:pt x="1513" y="1356"/>
                    <a:pt x="1513" y="1300"/>
                  </a:cubicBezTo>
                  <a:cubicBezTo>
                    <a:pt x="1501" y="1255"/>
                    <a:pt x="1513" y="1255"/>
                    <a:pt x="1468" y="1266"/>
                  </a:cubicBezTo>
                  <a:cubicBezTo>
                    <a:pt x="1423" y="1266"/>
                    <a:pt x="1434" y="1221"/>
                    <a:pt x="1468" y="1199"/>
                  </a:cubicBezTo>
                  <a:cubicBezTo>
                    <a:pt x="1501" y="1176"/>
                    <a:pt x="1490" y="1154"/>
                    <a:pt x="1479" y="1109"/>
                  </a:cubicBezTo>
                  <a:cubicBezTo>
                    <a:pt x="1468" y="1075"/>
                    <a:pt x="1468" y="1031"/>
                    <a:pt x="1513" y="1020"/>
                  </a:cubicBezTo>
                  <a:cubicBezTo>
                    <a:pt x="1546" y="1008"/>
                    <a:pt x="1569" y="1008"/>
                    <a:pt x="1580" y="1008"/>
                  </a:cubicBezTo>
                  <a:cubicBezTo>
                    <a:pt x="1591" y="1008"/>
                    <a:pt x="1591" y="1008"/>
                    <a:pt x="1591" y="1008"/>
                  </a:cubicBezTo>
                  <a:cubicBezTo>
                    <a:pt x="1591" y="1008"/>
                    <a:pt x="1591" y="986"/>
                    <a:pt x="1580" y="941"/>
                  </a:cubicBezTo>
                  <a:cubicBezTo>
                    <a:pt x="1569" y="896"/>
                    <a:pt x="1535" y="874"/>
                    <a:pt x="1513" y="851"/>
                  </a:cubicBezTo>
                  <a:cubicBezTo>
                    <a:pt x="1501" y="829"/>
                    <a:pt x="1501" y="840"/>
                    <a:pt x="1468" y="829"/>
                  </a:cubicBezTo>
                  <a:cubicBezTo>
                    <a:pt x="1434" y="829"/>
                    <a:pt x="1412" y="762"/>
                    <a:pt x="1401" y="717"/>
                  </a:cubicBezTo>
                  <a:cubicBezTo>
                    <a:pt x="1401" y="672"/>
                    <a:pt x="1401" y="672"/>
                    <a:pt x="1378" y="672"/>
                  </a:cubicBezTo>
                  <a:cubicBezTo>
                    <a:pt x="1356" y="683"/>
                    <a:pt x="1345" y="683"/>
                    <a:pt x="1345" y="661"/>
                  </a:cubicBezTo>
                  <a:cubicBezTo>
                    <a:pt x="1333" y="638"/>
                    <a:pt x="1333" y="627"/>
                    <a:pt x="1311" y="627"/>
                  </a:cubicBezTo>
                  <a:cubicBezTo>
                    <a:pt x="1277" y="627"/>
                    <a:pt x="1266" y="638"/>
                    <a:pt x="1255" y="627"/>
                  </a:cubicBezTo>
                  <a:cubicBezTo>
                    <a:pt x="1244" y="616"/>
                    <a:pt x="1109" y="616"/>
                    <a:pt x="1109" y="616"/>
                  </a:cubicBezTo>
                  <a:cubicBezTo>
                    <a:pt x="1109" y="616"/>
                    <a:pt x="1064" y="549"/>
                    <a:pt x="1031" y="515"/>
                  </a:cubicBezTo>
                  <a:cubicBezTo>
                    <a:pt x="997" y="482"/>
                    <a:pt x="997" y="448"/>
                    <a:pt x="997" y="392"/>
                  </a:cubicBezTo>
                  <a:cubicBezTo>
                    <a:pt x="997" y="347"/>
                    <a:pt x="1008" y="280"/>
                    <a:pt x="986" y="269"/>
                  </a:cubicBezTo>
                  <a:cubicBezTo>
                    <a:pt x="963" y="269"/>
                    <a:pt x="952" y="257"/>
                    <a:pt x="963" y="246"/>
                  </a:cubicBezTo>
                  <a:cubicBezTo>
                    <a:pt x="974" y="235"/>
                    <a:pt x="986" y="190"/>
                    <a:pt x="986" y="157"/>
                  </a:cubicBezTo>
                  <a:cubicBezTo>
                    <a:pt x="986" y="123"/>
                    <a:pt x="941" y="89"/>
                    <a:pt x="896" y="78"/>
                  </a:cubicBezTo>
                  <a:cubicBezTo>
                    <a:pt x="851" y="78"/>
                    <a:pt x="863" y="0"/>
                    <a:pt x="863" y="0"/>
                  </a:cubicBezTo>
                  <a:cubicBezTo>
                    <a:pt x="694" y="0"/>
                    <a:pt x="694" y="0"/>
                    <a:pt x="694" y="0"/>
                  </a:cubicBezTo>
                  <a:cubicBezTo>
                    <a:pt x="571" y="235"/>
                    <a:pt x="571" y="235"/>
                    <a:pt x="571" y="235"/>
                  </a:cubicBezTo>
                  <a:cubicBezTo>
                    <a:pt x="437" y="313"/>
                    <a:pt x="437" y="313"/>
                    <a:pt x="437" y="313"/>
                  </a:cubicBezTo>
                  <a:lnTo>
                    <a:pt x="437" y="313"/>
                  </a:lnTo>
                  <a:cubicBezTo>
                    <a:pt x="437" y="369"/>
                    <a:pt x="437" y="369"/>
                    <a:pt x="437" y="369"/>
                  </a:cubicBezTo>
                  <a:cubicBezTo>
                    <a:pt x="258" y="437"/>
                    <a:pt x="258" y="437"/>
                    <a:pt x="258" y="437"/>
                  </a:cubicBezTo>
                  <a:cubicBezTo>
                    <a:pt x="190" y="426"/>
                    <a:pt x="190" y="426"/>
                    <a:pt x="190" y="426"/>
                  </a:cubicBezTo>
                  <a:cubicBezTo>
                    <a:pt x="201" y="459"/>
                    <a:pt x="213" y="470"/>
                    <a:pt x="224" y="470"/>
                  </a:cubicBezTo>
                  <a:cubicBezTo>
                    <a:pt x="246" y="459"/>
                    <a:pt x="269" y="482"/>
                    <a:pt x="258" y="515"/>
                  </a:cubicBezTo>
                  <a:cubicBezTo>
                    <a:pt x="246" y="549"/>
                    <a:pt x="246" y="582"/>
                    <a:pt x="269" y="605"/>
                  </a:cubicBezTo>
                  <a:cubicBezTo>
                    <a:pt x="280" y="616"/>
                    <a:pt x="213" y="627"/>
                    <a:pt x="213" y="571"/>
                  </a:cubicBezTo>
                  <a:cubicBezTo>
                    <a:pt x="213" y="515"/>
                    <a:pt x="201" y="493"/>
                    <a:pt x="179" y="493"/>
                  </a:cubicBezTo>
                  <a:cubicBezTo>
                    <a:pt x="168" y="493"/>
                    <a:pt x="168" y="560"/>
                    <a:pt x="145" y="571"/>
                  </a:cubicBezTo>
                  <a:cubicBezTo>
                    <a:pt x="112" y="582"/>
                    <a:pt x="101" y="616"/>
                    <a:pt x="101" y="638"/>
                  </a:cubicBezTo>
                  <a:cubicBezTo>
                    <a:pt x="101" y="661"/>
                    <a:pt x="78" y="661"/>
                    <a:pt x="45" y="672"/>
                  </a:cubicBezTo>
                  <a:cubicBezTo>
                    <a:pt x="22" y="683"/>
                    <a:pt x="0" y="739"/>
                    <a:pt x="22" y="751"/>
                  </a:cubicBezTo>
                  <a:cubicBezTo>
                    <a:pt x="33" y="751"/>
                    <a:pt x="45" y="728"/>
                    <a:pt x="56" y="751"/>
                  </a:cubicBezTo>
                  <a:cubicBezTo>
                    <a:pt x="67" y="762"/>
                    <a:pt x="56" y="795"/>
                    <a:pt x="33" y="806"/>
                  </a:cubicBezTo>
                  <a:cubicBezTo>
                    <a:pt x="0" y="818"/>
                    <a:pt x="11" y="840"/>
                    <a:pt x="33" y="840"/>
                  </a:cubicBezTo>
                  <a:cubicBezTo>
                    <a:pt x="56" y="851"/>
                    <a:pt x="56" y="885"/>
                    <a:pt x="33" y="896"/>
                  </a:cubicBezTo>
                  <a:cubicBezTo>
                    <a:pt x="0" y="907"/>
                    <a:pt x="22" y="941"/>
                    <a:pt x="45" y="941"/>
                  </a:cubicBezTo>
                  <a:cubicBezTo>
                    <a:pt x="78" y="941"/>
                    <a:pt x="89" y="919"/>
                    <a:pt x="112" y="941"/>
                  </a:cubicBezTo>
                  <a:cubicBezTo>
                    <a:pt x="145" y="975"/>
                    <a:pt x="314" y="1053"/>
                    <a:pt x="358" y="1087"/>
                  </a:cubicBezTo>
                  <a:cubicBezTo>
                    <a:pt x="392" y="1109"/>
                    <a:pt x="403" y="1131"/>
                    <a:pt x="414" y="1131"/>
                  </a:cubicBezTo>
                  <a:cubicBezTo>
                    <a:pt x="425" y="1120"/>
                    <a:pt x="403" y="1064"/>
                    <a:pt x="392" y="1042"/>
                  </a:cubicBezTo>
                  <a:cubicBezTo>
                    <a:pt x="392" y="1020"/>
                    <a:pt x="437" y="1020"/>
                    <a:pt x="448" y="1064"/>
                  </a:cubicBezTo>
                  <a:cubicBezTo>
                    <a:pt x="470" y="1109"/>
                    <a:pt x="470" y="1143"/>
                    <a:pt x="470" y="1165"/>
                  </a:cubicBezTo>
                  <a:cubicBezTo>
                    <a:pt x="470" y="1188"/>
                    <a:pt x="493" y="1210"/>
                    <a:pt x="538" y="1210"/>
                  </a:cubicBezTo>
                  <a:cubicBezTo>
                    <a:pt x="583" y="1210"/>
                    <a:pt x="638" y="1233"/>
                    <a:pt x="661" y="1244"/>
                  </a:cubicBezTo>
                  <a:cubicBezTo>
                    <a:pt x="683" y="1266"/>
                    <a:pt x="706" y="1356"/>
                    <a:pt x="717" y="1356"/>
                  </a:cubicBezTo>
                  <a:cubicBezTo>
                    <a:pt x="728" y="1356"/>
                    <a:pt x="683" y="1277"/>
                    <a:pt x="706" y="1266"/>
                  </a:cubicBezTo>
                  <a:cubicBezTo>
                    <a:pt x="739" y="1244"/>
                    <a:pt x="784" y="1322"/>
                    <a:pt x="796" y="1389"/>
                  </a:cubicBezTo>
                  <a:cubicBezTo>
                    <a:pt x="807" y="1445"/>
                    <a:pt x="807" y="1524"/>
                    <a:pt x="840" y="1557"/>
                  </a:cubicBezTo>
                  <a:cubicBezTo>
                    <a:pt x="885" y="1602"/>
                    <a:pt x="974" y="1669"/>
                    <a:pt x="1019" y="1714"/>
                  </a:cubicBezTo>
                  <a:cubicBezTo>
                    <a:pt x="1064" y="1759"/>
                    <a:pt x="1087" y="1826"/>
                    <a:pt x="1120" y="1871"/>
                  </a:cubicBezTo>
                  <a:cubicBezTo>
                    <a:pt x="1165" y="1905"/>
                    <a:pt x="1165" y="1905"/>
                    <a:pt x="1165" y="1871"/>
                  </a:cubicBezTo>
                  <a:cubicBezTo>
                    <a:pt x="1154" y="1826"/>
                    <a:pt x="1154" y="1770"/>
                    <a:pt x="1188" y="1759"/>
                  </a:cubicBezTo>
                  <a:cubicBezTo>
                    <a:pt x="1221" y="1748"/>
                    <a:pt x="1255" y="1815"/>
                    <a:pt x="1277" y="1860"/>
                  </a:cubicBezTo>
                  <a:cubicBezTo>
                    <a:pt x="1289" y="1916"/>
                    <a:pt x="1322" y="1995"/>
                    <a:pt x="1367" y="2006"/>
                  </a:cubicBezTo>
                  <a:cubicBezTo>
                    <a:pt x="1412" y="2006"/>
                    <a:pt x="1445" y="2017"/>
                    <a:pt x="1456" y="2083"/>
                  </a:cubicBezTo>
                  <a:cubicBezTo>
                    <a:pt x="1456" y="2150"/>
                    <a:pt x="1490" y="2218"/>
                    <a:pt x="1524" y="2218"/>
                  </a:cubicBezTo>
                  <a:cubicBezTo>
                    <a:pt x="1558" y="2218"/>
                    <a:pt x="1591" y="2229"/>
                    <a:pt x="1614" y="2296"/>
                  </a:cubicBezTo>
                  <a:cubicBezTo>
                    <a:pt x="1636" y="2363"/>
                    <a:pt x="1692" y="2520"/>
                    <a:pt x="1748" y="2554"/>
                  </a:cubicBezTo>
                  <a:cubicBezTo>
                    <a:pt x="1793" y="2599"/>
                    <a:pt x="1871" y="2610"/>
                    <a:pt x="1871" y="2643"/>
                  </a:cubicBezTo>
                  <a:cubicBezTo>
                    <a:pt x="1883" y="2677"/>
                    <a:pt x="1883" y="2733"/>
                    <a:pt x="1938" y="2767"/>
                  </a:cubicBezTo>
                  <a:cubicBezTo>
                    <a:pt x="2006" y="2800"/>
                    <a:pt x="2062" y="2879"/>
                    <a:pt x="2062" y="2901"/>
                  </a:cubicBezTo>
                  <a:cubicBezTo>
                    <a:pt x="2073" y="2923"/>
                    <a:pt x="2084" y="2991"/>
                    <a:pt x="2129" y="3002"/>
                  </a:cubicBezTo>
                  <a:cubicBezTo>
                    <a:pt x="2174" y="3013"/>
                    <a:pt x="2185" y="3002"/>
                    <a:pt x="2196" y="3058"/>
                  </a:cubicBezTo>
                  <a:cubicBezTo>
                    <a:pt x="2219" y="3103"/>
                    <a:pt x="2275" y="3181"/>
                    <a:pt x="2286" y="3192"/>
                  </a:cubicBezTo>
                  <a:cubicBezTo>
                    <a:pt x="2297" y="3215"/>
                    <a:pt x="2308" y="3260"/>
                    <a:pt x="2308" y="3294"/>
                  </a:cubicBezTo>
                  <a:cubicBezTo>
                    <a:pt x="2319" y="3327"/>
                    <a:pt x="2353" y="3338"/>
                    <a:pt x="2353" y="3305"/>
                  </a:cubicBezTo>
                  <a:cubicBezTo>
                    <a:pt x="2353" y="3271"/>
                    <a:pt x="2331" y="3159"/>
                    <a:pt x="2342" y="3103"/>
                  </a:cubicBezTo>
                  <a:cubicBezTo>
                    <a:pt x="2342" y="3047"/>
                    <a:pt x="2364" y="3013"/>
                    <a:pt x="2387" y="3069"/>
                  </a:cubicBezTo>
                  <a:cubicBezTo>
                    <a:pt x="2409" y="3114"/>
                    <a:pt x="2420" y="3148"/>
                    <a:pt x="2409" y="3181"/>
                  </a:cubicBezTo>
                  <a:cubicBezTo>
                    <a:pt x="2409" y="3181"/>
                    <a:pt x="2443" y="3181"/>
                    <a:pt x="2476" y="3204"/>
                  </a:cubicBezTo>
                  <a:cubicBezTo>
                    <a:pt x="2510" y="3226"/>
                    <a:pt x="2521" y="3226"/>
                    <a:pt x="2532" y="3204"/>
                  </a:cubicBezTo>
                  <a:cubicBezTo>
                    <a:pt x="2555" y="3192"/>
                    <a:pt x="2532" y="3125"/>
                    <a:pt x="2510" y="3103"/>
                  </a:cubicBezTo>
                  <a:cubicBezTo>
                    <a:pt x="2499" y="3092"/>
                    <a:pt x="2488" y="3058"/>
                    <a:pt x="2499" y="3025"/>
                  </a:cubicBezTo>
                  <a:cubicBezTo>
                    <a:pt x="2510" y="3002"/>
                    <a:pt x="2521" y="2957"/>
                    <a:pt x="2510" y="2923"/>
                  </a:cubicBezTo>
                  <a:cubicBezTo>
                    <a:pt x="2510" y="2890"/>
                    <a:pt x="2521" y="2867"/>
                    <a:pt x="2555" y="2856"/>
                  </a:cubicBezTo>
                  <a:cubicBezTo>
                    <a:pt x="2577" y="2856"/>
                    <a:pt x="2600" y="2845"/>
                    <a:pt x="2600" y="2823"/>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3" name="Freeform 42"/>
            <p:cNvSpPr>
              <a:spLocks noChangeArrowheads="1"/>
            </p:cNvSpPr>
            <p:nvPr/>
          </p:nvSpPr>
          <p:spPr bwMode="auto">
            <a:xfrm>
              <a:off x="3687763" y="2703513"/>
              <a:ext cx="1117600" cy="1133475"/>
            </a:xfrm>
            <a:custGeom>
              <a:avLst/>
              <a:gdLst>
                <a:gd name="T0" fmla="*/ 3026 w 3105"/>
                <a:gd name="T1" fmla="*/ 1569 h 3149"/>
                <a:gd name="T2" fmla="*/ 2970 w 3105"/>
                <a:gd name="T3" fmla="*/ 1356 h 3149"/>
                <a:gd name="T4" fmla="*/ 2880 w 3105"/>
                <a:gd name="T5" fmla="*/ 1389 h 3149"/>
                <a:gd name="T6" fmla="*/ 2701 w 3105"/>
                <a:gd name="T7" fmla="*/ 1434 h 3149"/>
                <a:gd name="T8" fmla="*/ 2488 w 3105"/>
                <a:gd name="T9" fmla="*/ 1210 h 3149"/>
                <a:gd name="T10" fmla="*/ 2443 w 3105"/>
                <a:gd name="T11" fmla="*/ 1065 h 3149"/>
                <a:gd name="T12" fmla="*/ 2454 w 3105"/>
                <a:gd name="T13" fmla="*/ 952 h 3149"/>
                <a:gd name="T14" fmla="*/ 2533 w 3105"/>
                <a:gd name="T15" fmla="*/ 796 h 3149"/>
                <a:gd name="T16" fmla="*/ 2510 w 3105"/>
                <a:gd name="T17" fmla="*/ 571 h 3149"/>
                <a:gd name="T18" fmla="*/ 2578 w 3105"/>
                <a:gd name="T19" fmla="*/ 425 h 3149"/>
                <a:gd name="T20" fmla="*/ 2286 w 3105"/>
                <a:gd name="T21" fmla="*/ 112 h 3149"/>
                <a:gd name="T22" fmla="*/ 1793 w 3105"/>
                <a:gd name="T23" fmla="*/ 246 h 3149"/>
                <a:gd name="T24" fmla="*/ 1681 w 3105"/>
                <a:gd name="T25" fmla="*/ 358 h 3149"/>
                <a:gd name="T26" fmla="*/ 1446 w 3105"/>
                <a:gd name="T27" fmla="*/ 302 h 3149"/>
                <a:gd name="T28" fmla="*/ 1367 w 3105"/>
                <a:gd name="T29" fmla="*/ 347 h 3149"/>
                <a:gd name="T30" fmla="*/ 1132 w 3105"/>
                <a:gd name="T31" fmla="*/ 201 h 3149"/>
                <a:gd name="T32" fmla="*/ 1031 w 3105"/>
                <a:gd name="T33" fmla="*/ 157 h 3149"/>
                <a:gd name="T34" fmla="*/ 863 w 3105"/>
                <a:gd name="T35" fmla="*/ 45 h 3149"/>
                <a:gd name="T36" fmla="*/ 706 w 3105"/>
                <a:gd name="T37" fmla="*/ 123 h 3149"/>
                <a:gd name="T38" fmla="*/ 639 w 3105"/>
                <a:gd name="T39" fmla="*/ 336 h 3149"/>
                <a:gd name="T40" fmla="*/ 515 w 3105"/>
                <a:gd name="T41" fmla="*/ 594 h 3149"/>
                <a:gd name="T42" fmla="*/ 460 w 3105"/>
                <a:gd name="T43" fmla="*/ 829 h 3149"/>
                <a:gd name="T44" fmla="*/ 258 w 3105"/>
                <a:gd name="T45" fmla="*/ 874 h 3149"/>
                <a:gd name="T46" fmla="*/ 157 w 3105"/>
                <a:gd name="T47" fmla="*/ 840 h 3149"/>
                <a:gd name="T48" fmla="*/ 168 w 3105"/>
                <a:gd name="T49" fmla="*/ 840 h 3149"/>
                <a:gd name="T50" fmla="*/ 56 w 3105"/>
                <a:gd name="T51" fmla="*/ 941 h 3149"/>
                <a:gd name="T52" fmla="*/ 45 w 3105"/>
                <a:gd name="T53" fmla="*/ 1098 h 3149"/>
                <a:gd name="T54" fmla="*/ 101 w 3105"/>
                <a:gd name="T55" fmla="*/ 1300 h 3149"/>
                <a:gd name="T56" fmla="*/ 235 w 3105"/>
                <a:gd name="T57" fmla="*/ 1378 h 3149"/>
                <a:gd name="T58" fmla="*/ 325 w 3105"/>
                <a:gd name="T59" fmla="*/ 1479 h 3149"/>
                <a:gd name="T60" fmla="*/ 370 w 3105"/>
                <a:gd name="T61" fmla="*/ 1625 h 3149"/>
                <a:gd name="T62" fmla="*/ 426 w 3105"/>
                <a:gd name="T63" fmla="*/ 1770 h 3149"/>
                <a:gd name="T64" fmla="*/ 538 w 3105"/>
                <a:gd name="T65" fmla="*/ 1793 h 3149"/>
                <a:gd name="T66" fmla="*/ 639 w 3105"/>
                <a:gd name="T67" fmla="*/ 1725 h 3149"/>
                <a:gd name="T68" fmla="*/ 784 w 3105"/>
                <a:gd name="T69" fmla="*/ 1827 h 3149"/>
                <a:gd name="T70" fmla="*/ 874 w 3105"/>
                <a:gd name="T71" fmla="*/ 2038 h 3149"/>
                <a:gd name="T72" fmla="*/ 840 w 3105"/>
                <a:gd name="T73" fmla="*/ 2285 h 3149"/>
                <a:gd name="T74" fmla="*/ 953 w 3105"/>
                <a:gd name="T75" fmla="*/ 2375 h 3149"/>
                <a:gd name="T76" fmla="*/ 1020 w 3105"/>
                <a:gd name="T77" fmla="*/ 2520 h 3149"/>
                <a:gd name="T78" fmla="*/ 1098 w 3105"/>
                <a:gd name="T79" fmla="*/ 2610 h 3149"/>
                <a:gd name="T80" fmla="*/ 1166 w 3105"/>
                <a:gd name="T81" fmla="*/ 2666 h 3149"/>
                <a:gd name="T82" fmla="*/ 1222 w 3105"/>
                <a:gd name="T83" fmla="*/ 2733 h 3149"/>
                <a:gd name="T84" fmla="*/ 1435 w 3105"/>
                <a:gd name="T85" fmla="*/ 2845 h 3149"/>
                <a:gd name="T86" fmla="*/ 1367 w 3105"/>
                <a:gd name="T87" fmla="*/ 2957 h 3149"/>
                <a:gd name="T88" fmla="*/ 1457 w 3105"/>
                <a:gd name="T89" fmla="*/ 3058 h 3149"/>
                <a:gd name="T90" fmla="*/ 1569 w 3105"/>
                <a:gd name="T91" fmla="*/ 3002 h 3149"/>
                <a:gd name="T92" fmla="*/ 1636 w 3105"/>
                <a:gd name="T93" fmla="*/ 3114 h 3149"/>
                <a:gd name="T94" fmla="*/ 1860 w 3105"/>
                <a:gd name="T95" fmla="*/ 3137 h 3149"/>
                <a:gd name="T96" fmla="*/ 1894 w 3105"/>
                <a:gd name="T97" fmla="*/ 2935 h 3149"/>
                <a:gd name="T98" fmla="*/ 1995 w 3105"/>
                <a:gd name="T99" fmla="*/ 2845 h 3149"/>
                <a:gd name="T100" fmla="*/ 1939 w 3105"/>
                <a:gd name="T101" fmla="*/ 2677 h 3149"/>
                <a:gd name="T102" fmla="*/ 1995 w 3105"/>
                <a:gd name="T103" fmla="*/ 2554 h 3149"/>
                <a:gd name="T104" fmla="*/ 2107 w 3105"/>
                <a:gd name="T105" fmla="*/ 2375 h 3149"/>
                <a:gd name="T106" fmla="*/ 2197 w 3105"/>
                <a:gd name="T107" fmla="*/ 2251 h 3149"/>
                <a:gd name="T108" fmla="*/ 2185 w 3105"/>
                <a:gd name="T109" fmla="*/ 2016 h 3149"/>
                <a:gd name="T110" fmla="*/ 2320 w 3105"/>
                <a:gd name="T111" fmla="*/ 1949 h 3149"/>
                <a:gd name="T112" fmla="*/ 2421 w 3105"/>
                <a:gd name="T113" fmla="*/ 1815 h 3149"/>
                <a:gd name="T114" fmla="*/ 2578 w 3105"/>
                <a:gd name="T115" fmla="*/ 1737 h 3149"/>
                <a:gd name="T116" fmla="*/ 2746 w 3105"/>
                <a:gd name="T117" fmla="*/ 1703 h 3149"/>
                <a:gd name="T118" fmla="*/ 2925 w 3105"/>
                <a:gd name="T119" fmla="*/ 1782 h 3149"/>
                <a:gd name="T120" fmla="*/ 3082 w 3105"/>
                <a:gd name="T121" fmla="*/ 1725 h 3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5" h="3149">
                  <a:moveTo>
                    <a:pt x="3026" y="1569"/>
                  </a:moveTo>
                  <a:lnTo>
                    <a:pt x="3026" y="1569"/>
                  </a:lnTo>
                  <a:cubicBezTo>
                    <a:pt x="3004" y="1558"/>
                    <a:pt x="3015" y="1524"/>
                    <a:pt x="3026" y="1445"/>
                  </a:cubicBezTo>
                  <a:cubicBezTo>
                    <a:pt x="3037" y="1356"/>
                    <a:pt x="3004" y="1367"/>
                    <a:pt x="2970" y="1356"/>
                  </a:cubicBezTo>
                  <a:cubicBezTo>
                    <a:pt x="2947" y="1345"/>
                    <a:pt x="2936" y="1322"/>
                    <a:pt x="2925" y="1300"/>
                  </a:cubicBezTo>
                  <a:cubicBezTo>
                    <a:pt x="2914" y="1322"/>
                    <a:pt x="2891" y="1356"/>
                    <a:pt x="2880" y="1389"/>
                  </a:cubicBezTo>
                  <a:cubicBezTo>
                    <a:pt x="2869" y="1445"/>
                    <a:pt x="2858" y="1501"/>
                    <a:pt x="2813" y="1513"/>
                  </a:cubicBezTo>
                  <a:cubicBezTo>
                    <a:pt x="2757" y="1535"/>
                    <a:pt x="2746" y="1434"/>
                    <a:pt x="2701" y="1434"/>
                  </a:cubicBezTo>
                  <a:cubicBezTo>
                    <a:pt x="2645" y="1434"/>
                    <a:pt x="2611" y="1423"/>
                    <a:pt x="2555" y="1378"/>
                  </a:cubicBezTo>
                  <a:cubicBezTo>
                    <a:pt x="2499" y="1322"/>
                    <a:pt x="2488" y="1232"/>
                    <a:pt x="2488" y="1210"/>
                  </a:cubicBezTo>
                  <a:cubicBezTo>
                    <a:pt x="2477" y="1176"/>
                    <a:pt x="2443" y="1199"/>
                    <a:pt x="2432" y="1188"/>
                  </a:cubicBezTo>
                  <a:cubicBezTo>
                    <a:pt x="2421" y="1176"/>
                    <a:pt x="2421" y="1087"/>
                    <a:pt x="2443" y="1065"/>
                  </a:cubicBezTo>
                  <a:cubicBezTo>
                    <a:pt x="2454" y="1053"/>
                    <a:pt x="2477" y="1042"/>
                    <a:pt x="2466" y="1031"/>
                  </a:cubicBezTo>
                  <a:cubicBezTo>
                    <a:pt x="2454" y="1031"/>
                    <a:pt x="2466" y="997"/>
                    <a:pt x="2454" y="952"/>
                  </a:cubicBezTo>
                  <a:cubicBezTo>
                    <a:pt x="2443" y="907"/>
                    <a:pt x="2466" y="907"/>
                    <a:pt x="2488" y="896"/>
                  </a:cubicBezTo>
                  <a:cubicBezTo>
                    <a:pt x="2522" y="874"/>
                    <a:pt x="2522" y="863"/>
                    <a:pt x="2533" y="796"/>
                  </a:cubicBezTo>
                  <a:cubicBezTo>
                    <a:pt x="2533" y="717"/>
                    <a:pt x="2510" y="683"/>
                    <a:pt x="2499" y="661"/>
                  </a:cubicBezTo>
                  <a:cubicBezTo>
                    <a:pt x="2477" y="627"/>
                    <a:pt x="2488" y="594"/>
                    <a:pt x="2510" y="571"/>
                  </a:cubicBezTo>
                  <a:cubicBezTo>
                    <a:pt x="2533" y="549"/>
                    <a:pt x="2522" y="482"/>
                    <a:pt x="2522" y="482"/>
                  </a:cubicBezTo>
                  <a:cubicBezTo>
                    <a:pt x="2578" y="425"/>
                    <a:pt x="2578" y="425"/>
                    <a:pt x="2578" y="425"/>
                  </a:cubicBezTo>
                  <a:cubicBezTo>
                    <a:pt x="2488" y="213"/>
                    <a:pt x="2488" y="213"/>
                    <a:pt x="2488" y="213"/>
                  </a:cubicBezTo>
                  <a:cubicBezTo>
                    <a:pt x="2286" y="112"/>
                    <a:pt x="2286" y="112"/>
                    <a:pt x="2286" y="112"/>
                  </a:cubicBezTo>
                  <a:cubicBezTo>
                    <a:pt x="1984" y="89"/>
                    <a:pt x="1984" y="89"/>
                    <a:pt x="1984" y="89"/>
                  </a:cubicBezTo>
                  <a:cubicBezTo>
                    <a:pt x="1793" y="246"/>
                    <a:pt x="1793" y="246"/>
                    <a:pt x="1793" y="246"/>
                  </a:cubicBezTo>
                  <a:cubicBezTo>
                    <a:pt x="1793" y="246"/>
                    <a:pt x="1771" y="291"/>
                    <a:pt x="1782" y="325"/>
                  </a:cubicBezTo>
                  <a:cubicBezTo>
                    <a:pt x="1793" y="370"/>
                    <a:pt x="1715" y="392"/>
                    <a:pt x="1681" y="358"/>
                  </a:cubicBezTo>
                  <a:cubicBezTo>
                    <a:pt x="1659" y="314"/>
                    <a:pt x="1625" y="246"/>
                    <a:pt x="1569" y="246"/>
                  </a:cubicBezTo>
                  <a:cubicBezTo>
                    <a:pt x="1524" y="258"/>
                    <a:pt x="1479" y="314"/>
                    <a:pt x="1446" y="302"/>
                  </a:cubicBezTo>
                  <a:cubicBezTo>
                    <a:pt x="1423" y="280"/>
                    <a:pt x="1401" y="246"/>
                    <a:pt x="1390" y="269"/>
                  </a:cubicBezTo>
                  <a:cubicBezTo>
                    <a:pt x="1378" y="280"/>
                    <a:pt x="1390" y="347"/>
                    <a:pt x="1367" y="347"/>
                  </a:cubicBezTo>
                  <a:cubicBezTo>
                    <a:pt x="1345" y="347"/>
                    <a:pt x="1289" y="280"/>
                    <a:pt x="1233" y="258"/>
                  </a:cubicBezTo>
                  <a:cubicBezTo>
                    <a:pt x="1177" y="246"/>
                    <a:pt x="1132" y="224"/>
                    <a:pt x="1132" y="201"/>
                  </a:cubicBezTo>
                  <a:cubicBezTo>
                    <a:pt x="1121" y="190"/>
                    <a:pt x="1121" y="145"/>
                    <a:pt x="1098" y="157"/>
                  </a:cubicBezTo>
                  <a:cubicBezTo>
                    <a:pt x="1087" y="168"/>
                    <a:pt x="1042" y="190"/>
                    <a:pt x="1031" y="157"/>
                  </a:cubicBezTo>
                  <a:cubicBezTo>
                    <a:pt x="1009" y="134"/>
                    <a:pt x="964" y="67"/>
                    <a:pt x="919" y="67"/>
                  </a:cubicBezTo>
                  <a:cubicBezTo>
                    <a:pt x="885" y="78"/>
                    <a:pt x="863" y="67"/>
                    <a:pt x="863" y="45"/>
                  </a:cubicBezTo>
                  <a:cubicBezTo>
                    <a:pt x="852" y="22"/>
                    <a:pt x="818" y="0"/>
                    <a:pt x="796" y="45"/>
                  </a:cubicBezTo>
                  <a:cubicBezTo>
                    <a:pt x="773" y="78"/>
                    <a:pt x="740" y="101"/>
                    <a:pt x="706" y="123"/>
                  </a:cubicBezTo>
                  <a:cubicBezTo>
                    <a:pt x="673" y="145"/>
                    <a:pt x="661" y="168"/>
                    <a:pt x="673" y="213"/>
                  </a:cubicBezTo>
                  <a:cubicBezTo>
                    <a:pt x="684" y="258"/>
                    <a:pt x="661" y="314"/>
                    <a:pt x="639" y="336"/>
                  </a:cubicBezTo>
                  <a:cubicBezTo>
                    <a:pt x="605" y="347"/>
                    <a:pt x="549" y="425"/>
                    <a:pt x="549" y="493"/>
                  </a:cubicBezTo>
                  <a:cubicBezTo>
                    <a:pt x="538" y="560"/>
                    <a:pt x="538" y="583"/>
                    <a:pt x="515" y="594"/>
                  </a:cubicBezTo>
                  <a:cubicBezTo>
                    <a:pt x="493" y="594"/>
                    <a:pt x="482" y="627"/>
                    <a:pt x="482" y="683"/>
                  </a:cubicBezTo>
                  <a:cubicBezTo>
                    <a:pt x="482" y="739"/>
                    <a:pt x="482" y="818"/>
                    <a:pt x="460" y="829"/>
                  </a:cubicBezTo>
                  <a:cubicBezTo>
                    <a:pt x="437" y="840"/>
                    <a:pt x="359" y="907"/>
                    <a:pt x="347" y="907"/>
                  </a:cubicBezTo>
                  <a:cubicBezTo>
                    <a:pt x="347" y="907"/>
                    <a:pt x="280" y="885"/>
                    <a:pt x="258" y="874"/>
                  </a:cubicBezTo>
                  <a:cubicBezTo>
                    <a:pt x="224" y="863"/>
                    <a:pt x="157" y="840"/>
                    <a:pt x="157" y="840"/>
                  </a:cubicBezTo>
                  <a:lnTo>
                    <a:pt x="157" y="840"/>
                  </a:lnTo>
                  <a:lnTo>
                    <a:pt x="157" y="840"/>
                  </a:lnTo>
                  <a:cubicBezTo>
                    <a:pt x="168" y="840"/>
                    <a:pt x="168" y="840"/>
                    <a:pt x="168" y="840"/>
                  </a:cubicBezTo>
                  <a:cubicBezTo>
                    <a:pt x="168" y="840"/>
                    <a:pt x="135" y="829"/>
                    <a:pt x="90" y="852"/>
                  </a:cubicBezTo>
                  <a:cubicBezTo>
                    <a:pt x="45" y="863"/>
                    <a:pt x="45" y="907"/>
                    <a:pt x="56" y="941"/>
                  </a:cubicBezTo>
                  <a:cubicBezTo>
                    <a:pt x="67" y="986"/>
                    <a:pt x="78" y="1008"/>
                    <a:pt x="45" y="1031"/>
                  </a:cubicBezTo>
                  <a:cubicBezTo>
                    <a:pt x="11" y="1053"/>
                    <a:pt x="0" y="1098"/>
                    <a:pt x="45" y="1098"/>
                  </a:cubicBezTo>
                  <a:cubicBezTo>
                    <a:pt x="90" y="1087"/>
                    <a:pt x="78" y="1087"/>
                    <a:pt x="90" y="1132"/>
                  </a:cubicBezTo>
                  <a:cubicBezTo>
                    <a:pt x="90" y="1188"/>
                    <a:pt x="90" y="1300"/>
                    <a:pt x="101" y="1300"/>
                  </a:cubicBezTo>
                  <a:cubicBezTo>
                    <a:pt x="112" y="1311"/>
                    <a:pt x="179" y="1300"/>
                    <a:pt x="191" y="1322"/>
                  </a:cubicBezTo>
                  <a:cubicBezTo>
                    <a:pt x="202" y="1356"/>
                    <a:pt x="235" y="1356"/>
                    <a:pt x="235" y="1378"/>
                  </a:cubicBezTo>
                  <a:cubicBezTo>
                    <a:pt x="246" y="1401"/>
                    <a:pt x="246" y="1423"/>
                    <a:pt x="280" y="1434"/>
                  </a:cubicBezTo>
                  <a:cubicBezTo>
                    <a:pt x="314" y="1434"/>
                    <a:pt x="314" y="1445"/>
                    <a:pt x="325" y="1479"/>
                  </a:cubicBezTo>
                  <a:cubicBezTo>
                    <a:pt x="336" y="1513"/>
                    <a:pt x="314" y="1535"/>
                    <a:pt x="347" y="1546"/>
                  </a:cubicBezTo>
                  <a:cubicBezTo>
                    <a:pt x="381" y="1558"/>
                    <a:pt x="347" y="1602"/>
                    <a:pt x="370" y="1625"/>
                  </a:cubicBezTo>
                  <a:cubicBezTo>
                    <a:pt x="392" y="1636"/>
                    <a:pt x="404" y="1636"/>
                    <a:pt x="404" y="1669"/>
                  </a:cubicBezTo>
                  <a:cubicBezTo>
                    <a:pt x="404" y="1714"/>
                    <a:pt x="404" y="1770"/>
                    <a:pt x="426" y="1770"/>
                  </a:cubicBezTo>
                  <a:cubicBezTo>
                    <a:pt x="460" y="1770"/>
                    <a:pt x="471" y="1782"/>
                    <a:pt x="482" y="1793"/>
                  </a:cubicBezTo>
                  <a:cubicBezTo>
                    <a:pt x="493" y="1804"/>
                    <a:pt x="515" y="1815"/>
                    <a:pt x="538" y="1793"/>
                  </a:cubicBezTo>
                  <a:cubicBezTo>
                    <a:pt x="571" y="1782"/>
                    <a:pt x="560" y="1770"/>
                    <a:pt x="594" y="1759"/>
                  </a:cubicBezTo>
                  <a:cubicBezTo>
                    <a:pt x="616" y="1737"/>
                    <a:pt x="616" y="1725"/>
                    <a:pt x="639" y="1725"/>
                  </a:cubicBezTo>
                  <a:cubicBezTo>
                    <a:pt x="650" y="1725"/>
                    <a:pt x="684" y="1759"/>
                    <a:pt x="717" y="1770"/>
                  </a:cubicBezTo>
                  <a:cubicBezTo>
                    <a:pt x="740" y="1782"/>
                    <a:pt x="773" y="1793"/>
                    <a:pt x="784" y="1827"/>
                  </a:cubicBezTo>
                  <a:cubicBezTo>
                    <a:pt x="784" y="1860"/>
                    <a:pt x="784" y="1949"/>
                    <a:pt x="818" y="1982"/>
                  </a:cubicBezTo>
                  <a:cubicBezTo>
                    <a:pt x="863" y="2016"/>
                    <a:pt x="885" y="2027"/>
                    <a:pt x="874" y="2038"/>
                  </a:cubicBezTo>
                  <a:cubicBezTo>
                    <a:pt x="874" y="2061"/>
                    <a:pt x="829" y="2050"/>
                    <a:pt x="829" y="2095"/>
                  </a:cubicBezTo>
                  <a:cubicBezTo>
                    <a:pt x="829" y="2139"/>
                    <a:pt x="829" y="2251"/>
                    <a:pt x="840" y="2285"/>
                  </a:cubicBezTo>
                  <a:cubicBezTo>
                    <a:pt x="852" y="2319"/>
                    <a:pt x="874" y="2262"/>
                    <a:pt x="896" y="2285"/>
                  </a:cubicBezTo>
                  <a:cubicBezTo>
                    <a:pt x="908" y="2307"/>
                    <a:pt x="953" y="2341"/>
                    <a:pt x="953" y="2375"/>
                  </a:cubicBezTo>
                  <a:cubicBezTo>
                    <a:pt x="953" y="2408"/>
                    <a:pt x="941" y="2442"/>
                    <a:pt x="953" y="2486"/>
                  </a:cubicBezTo>
                  <a:cubicBezTo>
                    <a:pt x="964" y="2520"/>
                    <a:pt x="1020" y="2509"/>
                    <a:pt x="1020" y="2520"/>
                  </a:cubicBezTo>
                  <a:cubicBezTo>
                    <a:pt x="1020" y="2543"/>
                    <a:pt x="1020" y="2588"/>
                    <a:pt x="1031" y="2599"/>
                  </a:cubicBezTo>
                  <a:cubicBezTo>
                    <a:pt x="1053" y="2621"/>
                    <a:pt x="1053" y="2610"/>
                    <a:pt x="1098" y="2610"/>
                  </a:cubicBezTo>
                  <a:cubicBezTo>
                    <a:pt x="1143" y="2599"/>
                    <a:pt x="1166" y="2632"/>
                    <a:pt x="1177" y="2655"/>
                  </a:cubicBezTo>
                  <a:cubicBezTo>
                    <a:pt x="1177" y="2655"/>
                    <a:pt x="1177" y="2666"/>
                    <a:pt x="1166" y="2666"/>
                  </a:cubicBezTo>
                  <a:cubicBezTo>
                    <a:pt x="1177" y="2677"/>
                    <a:pt x="1177" y="2677"/>
                    <a:pt x="1188" y="2688"/>
                  </a:cubicBezTo>
                  <a:cubicBezTo>
                    <a:pt x="1199" y="2722"/>
                    <a:pt x="1188" y="2744"/>
                    <a:pt x="1222" y="2733"/>
                  </a:cubicBezTo>
                  <a:cubicBezTo>
                    <a:pt x="1266" y="2722"/>
                    <a:pt x="1401" y="2733"/>
                    <a:pt x="1412" y="2744"/>
                  </a:cubicBezTo>
                  <a:cubicBezTo>
                    <a:pt x="1412" y="2767"/>
                    <a:pt x="1401" y="2823"/>
                    <a:pt x="1435" y="2845"/>
                  </a:cubicBezTo>
                  <a:cubicBezTo>
                    <a:pt x="1468" y="2868"/>
                    <a:pt x="1479" y="2912"/>
                    <a:pt x="1435" y="2912"/>
                  </a:cubicBezTo>
                  <a:cubicBezTo>
                    <a:pt x="1390" y="2912"/>
                    <a:pt x="1356" y="2924"/>
                    <a:pt x="1367" y="2957"/>
                  </a:cubicBezTo>
                  <a:cubicBezTo>
                    <a:pt x="1378" y="2980"/>
                    <a:pt x="1435" y="2957"/>
                    <a:pt x="1435" y="2991"/>
                  </a:cubicBezTo>
                  <a:cubicBezTo>
                    <a:pt x="1423" y="3013"/>
                    <a:pt x="1423" y="3081"/>
                    <a:pt x="1457" y="3058"/>
                  </a:cubicBezTo>
                  <a:cubicBezTo>
                    <a:pt x="1491" y="3036"/>
                    <a:pt x="1535" y="3013"/>
                    <a:pt x="1524" y="2991"/>
                  </a:cubicBezTo>
                  <a:cubicBezTo>
                    <a:pt x="1524" y="2968"/>
                    <a:pt x="1569" y="2968"/>
                    <a:pt x="1569" y="3002"/>
                  </a:cubicBezTo>
                  <a:cubicBezTo>
                    <a:pt x="1569" y="3036"/>
                    <a:pt x="1558" y="3047"/>
                    <a:pt x="1591" y="3047"/>
                  </a:cubicBezTo>
                  <a:cubicBezTo>
                    <a:pt x="1625" y="3047"/>
                    <a:pt x="1636" y="3092"/>
                    <a:pt x="1636" y="3114"/>
                  </a:cubicBezTo>
                  <a:cubicBezTo>
                    <a:pt x="1647" y="3148"/>
                    <a:pt x="1670" y="3148"/>
                    <a:pt x="1737" y="3137"/>
                  </a:cubicBezTo>
                  <a:cubicBezTo>
                    <a:pt x="1782" y="3137"/>
                    <a:pt x="1838" y="3137"/>
                    <a:pt x="1860" y="3137"/>
                  </a:cubicBezTo>
                  <a:cubicBezTo>
                    <a:pt x="1860" y="3103"/>
                    <a:pt x="1860" y="3013"/>
                    <a:pt x="1871" y="3002"/>
                  </a:cubicBezTo>
                  <a:cubicBezTo>
                    <a:pt x="1894" y="3002"/>
                    <a:pt x="1894" y="2980"/>
                    <a:pt x="1894" y="2935"/>
                  </a:cubicBezTo>
                  <a:cubicBezTo>
                    <a:pt x="1883" y="2901"/>
                    <a:pt x="1894" y="2890"/>
                    <a:pt x="1939" y="2879"/>
                  </a:cubicBezTo>
                  <a:cubicBezTo>
                    <a:pt x="1973" y="2879"/>
                    <a:pt x="1995" y="2868"/>
                    <a:pt x="1995" y="2845"/>
                  </a:cubicBezTo>
                  <a:cubicBezTo>
                    <a:pt x="1995" y="2812"/>
                    <a:pt x="1984" y="2789"/>
                    <a:pt x="1961" y="2778"/>
                  </a:cubicBezTo>
                  <a:cubicBezTo>
                    <a:pt x="1950" y="2767"/>
                    <a:pt x="1961" y="2722"/>
                    <a:pt x="1939" y="2677"/>
                  </a:cubicBezTo>
                  <a:cubicBezTo>
                    <a:pt x="1928" y="2632"/>
                    <a:pt x="1950" y="2599"/>
                    <a:pt x="1984" y="2610"/>
                  </a:cubicBezTo>
                  <a:cubicBezTo>
                    <a:pt x="2017" y="2610"/>
                    <a:pt x="1984" y="2565"/>
                    <a:pt x="1995" y="2554"/>
                  </a:cubicBezTo>
                  <a:cubicBezTo>
                    <a:pt x="2017" y="2543"/>
                    <a:pt x="2006" y="2531"/>
                    <a:pt x="2017" y="2464"/>
                  </a:cubicBezTo>
                  <a:cubicBezTo>
                    <a:pt x="2028" y="2408"/>
                    <a:pt x="2062" y="2386"/>
                    <a:pt x="2107" y="2375"/>
                  </a:cubicBezTo>
                  <a:cubicBezTo>
                    <a:pt x="2152" y="2375"/>
                    <a:pt x="2140" y="2319"/>
                    <a:pt x="2174" y="2296"/>
                  </a:cubicBezTo>
                  <a:cubicBezTo>
                    <a:pt x="2219" y="2285"/>
                    <a:pt x="2208" y="2274"/>
                    <a:pt x="2197" y="2251"/>
                  </a:cubicBezTo>
                  <a:cubicBezTo>
                    <a:pt x="2185" y="2229"/>
                    <a:pt x="2197" y="2162"/>
                    <a:pt x="2185" y="2128"/>
                  </a:cubicBezTo>
                  <a:cubicBezTo>
                    <a:pt x="2174" y="2095"/>
                    <a:pt x="2174" y="2016"/>
                    <a:pt x="2185" y="2016"/>
                  </a:cubicBezTo>
                  <a:cubicBezTo>
                    <a:pt x="2208" y="2016"/>
                    <a:pt x="2230" y="2005"/>
                    <a:pt x="2230" y="1982"/>
                  </a:cubicBezTo>
                  <a:cubicBezTo>
                    <a:pt x="2230" y="1949"/>
                    <a:pt x="2264" y="1926"/>
                    <a:pt x="2320" y="1949"/>
                  </a:cubicBezTo>
                  <a:cubicBezTo>
                    <a:pt x="2365" y="1960"/>
                    <a:pt x="2353" y="1915"/>
                    <a:pt x="2365" y="1871"/>
                  </a:cubicBezTo>
                  <a:cubicBezTo>
                    <a:pt x="2376" y="1827"/>
                    <a:pt x="2398" y="1815"/>
                    <a:pt x="2421" y="1815"/>
                  </a:cubicBezTo>
                  <a:cubicBezTo>
                    <a:pt x="2443" y="1815"/>
                    <a:pt x="2477" y="1770"/>
                    <a:pt x="2477" y="1725"/>
                  </a:cubicBezTo>
                  <a:cubicBezTo>
                    <a:pt x="2477" y="1681"/>
                    <a:pt x="2522" y="1714"/>
                    <a:pt x="2578" y="1737"/>
                  </a:cubicBezTo>
                  <a:cubicBezTo>
                    <a:pt x="2622" y="1770"/>
                    <a:pt x="2667" y="1770"/>
                    <a:pt x="2667" y="1737"/>
                  </a:cubicBezTo>
                  <a:cubicBezTo>
                    <a:pt x="2678" y="1714"/>
                    <a:pt x="2701" y="1692"/>
                    <a:pt x="2746" y="1703"/>
                  </a:cubicBezTo>
                  <a:cubicBezTo>
                    <a:pt x="2779" y="1703"/>
                    <a:pt x="2824" y="1737"/>
                    <a:pt x="2846" y="1770"/>
                  </a:cubicBezTo>
                  <a:cubicBezTo>
                    <a:pt x="2869" y="1793"/>
                    <a:pt x="2891" y="1770"/>
                    <a:pt x="2925" y="1782"/>
                  </a:cubicBezTo>
                  <a:cubicBezTo>
                    <a:pt x="2947" y="1804"/>
                    <a:pt x="2970" y="1804"/>
                    <a:pt x="2981" y="1759"/>
                  </a:cubicBezTo>
                  <a:cubicBezTo>
                    <a:pt x="2981" y="1714"/>
                    <a:pt x="3060" y="1759"/>
                    <a:pt x="3082" y="1725"/>
                  </a:cubicBezTo>
                  <a:cubicBezTo>
                    <a:pt x="3104" y="1681"/>
                    <a:pt x="3048" y="1580"/>
                    <a:pt x="3026" y="1569"/>
                  </a:cubicBezTo>
                </a:path>
              </a:pathLst>
            </a:custGeom>
            <a:solidFill>
              <a:schemeClr val="accent1"/>
            </a:solid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4" name="Freeform 43"/>
            <p:cNvSpPr>
              <a:spLocks noChangeArrowheads="1"/>
            </p:cNvSpPr>
            <p:nvPr/>
          </p:nvSpPr>
          <p:spPr bwMode="auto">
            <a:xfrm>
              <a:off x="4022725" y="3663950"/>
              <a:ext cx="447675" cy="622300"/>
            </a:xfrm>
            <a:custGeom>
              <a:avLst/>
              <a:gdLst>
                <a:gd name="T0" fmla="*/ 807 w 1245"/>
                <a:gd name="T1" fmla="*/ 471 h 1727"/>
                <a:gd name="T2" fmla="*/ 661 w 1245"/>
                <a:gd name="T3" fmla="*/ 381 h 1727"/>
                <a:gd name="T4" fmla="*/ 594 w 1245"/>
                <a:gd name="T5" fmla="*/ 325 h 1727"/>
                <a:gd name="T6" fmla="*/ 505 w 1245"/>
                <a:gd name="T7" fmla="*/ 325 h 1727"/>
                <a:gd name="T8" fmla="*/ 505 w 1245"/>
                <a:gd name="T9" fmla="*/ 246 h 1727"/>
                <a:gd name="T10" fmla="*/ 482 w 1245"/>
                <a:gd name="T11" fmla="*/ 78 h 1727"/>
                <a:gd name="T12" fmla="*/ 258 w 1245"/>
                <a:gd name="T13" fmla="*/ 22 h 1727"/>
                <a:gd name="T14" fmla="*/ 202 w 1245"/>
                <a:gd name="T15" fmla="*/ 22 h 1727"/>
                <a:gd name="T16" fmla="*/ 146 w 1245"/>
                <a:gd name="T17" fmla="*/ 191 h 1727"/>
                <a:gd name="T18" fmla="*/ 179 w 1245"/>
                <a:gd name="T19" fmla="*/ 370 h 1727"/>
                <a:gd name="T20" fmla="*/ 56 w 1245"/>
                <a:gd name="T21" fmla="*/ 347 h 1727"/>
                <a:gd name="T22" fmla="*/ 67 w 1245"/>
                <a:gd name="T23" fmla="*/ 605 h 1727"/>
                <a:gd name="T24" fmla="*/ 191 w 1245"/>
                <a:gd name="T25" fmla="*/ 751 h 1727"/>
                <a:gd name="T26" fmla="*/ 56 w 1245"/>
                <a:gd name="T27" fmla="*/ 728 h 1727"/>
                <a:gd name="T28" fmla="*/ 34 w 1245"/>
                <a:gd name="T29" fmla="*/ 639 h 1727"/>
                <a:gd name="T30" fmla="*/ 11 w 1245"/>
                <a:gd name="T31" fmla="*/ 627 h 1727"/>
                <a:gd name="T32" fmla="*/ 101 w 1245"/>
                <a:gd name="T33" fmla="*/ 941 h 1727"/>
                <a:gd name="T34" fmla="*/ 303 w 1245"/>
                <a:gd name="T35" fmla="*/ 1154 h 1727"/>
                <a:gd name="T36" fmla="*/ 292 w 1245"/>
                <a:gd name="T37" fmla="*/ 1434 h 1727"/>
                <a:gd name="T38" fmla="*/ 112 w 1245"/>
                <a:gd name="T39" fmla="*/ 1647 h 1727"/>
                <a:gd name="T40" fmla="*/ 258 w 1245"/>
                <a:gd name="T41" fmla="*/ 1681 h 1727"/>
                <a:gd name="T42" fmla="*/ 348 w 1245"/>
                <a:gd name="T43" fmla="*/ 1569 h 1727"/>
                <a:gd name="T44" fmla="*/ 516 w 1245"/>
                <a:gd name="T45" fmla="*/ 1468 h 1727"/>
                <a:gd name="T46" fmla="*/ 706 w 1245"/>
                <a:gd name="T47" fmla="*/ 1513 h 1727"/>
                <a:gd name="T48" fmla="*/ 863 w 1245"/>
                <a:gd name="T49" fmla="*/ 1647 h 1727"/>
                <a:gd name="T50" fmla="*/ 953 w 1245"/>
                <a:gd name="T51" fmla="*/ 1681 h 1727"/>
                <a:gd name="T52" fmla="*/ 964 w 1245"/>
                <a:gd name="T53" fmla="*/ 1513 h 1727"/>
                <a:gd name="T54" fmla="*/ 1054 w 1245"/>
                <a:gd name="T55" fmla="*/ 1345 h 1727"/>
                <a:gd name="T56" fmla="*/ 1199 w 1245"/>
                <a:gd name="T57" fmla="*/ 1311 h 1727"/>
                <a:gd name="T58" fmla="*/ 1244 w 1245"/>
                <a:gd name="T59" fmla="*/ 1143 h 1727"/>
                <a:gd name="T60" fmla="*/ 1166 w 1245"/>
                <a:gd name="T61" fmla="*/ 1009 h 1727"/>
                <a:gd name="T62" fmla="*/ 1009 w 1245"/>
                <a:gd name="T63" fmla="*/ 896 h 1727"/>
                <a:gd name="T64" fmla="*/ 941 w 1245"/>
                <a:gd name="T65" fmla="*/ 751 h 1727"/>
                <a:gd name="T66" fmla="*/ 897 w 1245"/>
                <a:gd name="T67" fmla="*/ 605 h 1727"/>
                <a:gd name="T68" fmla="*/ 930 w 1245"/>
                <a:gd name="T69" fmla="*/ 471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5" h="1727">
                  <a:moveTo>
                    <a:pt x="807" y="471"/>
                  </a:moveTo>
                  <a:lnTo>
                    <a:pt x="807" y="471"/>
                  </a:lnTo>
                  <a:cubicBezTo>
                    <a:pt x="740" y="482"/>
                    <a:pt x="717" y="482"/>
                    <a:pt x="706" y="448"/>
                  </a:cubicBezTo>
                  <a:cubicBezTo>
                    <a:pt x="706" y="426"/>
                    <a:pt x="695" y="381"/>
                    <a:pt x="661" y="381"/>
                  </a:cubicBezTo>
                  <a:cubicBezTo>
                    <a:pt x="628" y="381"/>
                    <a:pt x="639" y="370"/>
                    <a:pt x="639" y="336"/>
                  </a:cubicBezTo>
                  <a:cubicBezTo>
                    <a:pt x="639" y="302"/>
                    <a:pt x="594" y="302"/>
                    <a:pt x="594" y="325"/>
                  </a:cubicBezTo>
                  <a:cubicBezTo>
                    <a:pt x="605" y="347"/>
                    <a:pt x="561" y="370"/>
                    <a:pt x="527" y="392"/>
                  </a:cubicBezTo>
                  <a:cubicBezTo>
                    <a:pt x="493" y="415"/>
                    <a:pt x="493" y="347"/>
                    <a:pt x="505" y="325"/>
                  </a:cubicBezTo>
                  <a:cubicBezTo>
                    <a:pt x="505" y="291"/>
                    <a:pt x="448" y="314"/>
                    <a:pt x="437" y="291"/>
                  </a:cubicBezTo>
                  <a:cubicBezTo>
                    <a:pt x="426" y="258"/>
                    <a:pt x="460" y="246"/>
                    <a:pt x="505" y="246"/>
                  </a:cubicBezTo>
                  <a:cubicBezTo>
                    <a:pt x="549" y="246"/>
                    <a:pt x="538" y="202"/>
                    <a:pt x="505" y="179"/>
                  </a:cubicBezTo>
                  <a:cubicBezTo>
                    <a:pt x="471" y="157"/>
                    <a:pt x="482" y="101"/>
                    <a:pt x="482" y="78"/>
                  </a:cubicBezTo>
                  <a:cubicBezTo>
                    <a:pt x="471" y="67"/>
                    <a:pt x="336" y="56"/>
                    <a:pt x="292" y="67"/>
                  </a:cubicBezTo>
                  <a:cubicBezTo>
                    <a:pt x="258" y="78"/>
                    <a:pt x="269" y="56"/>
                    <a:pt x="258" y="22"/>
                  </a:cubicBezTo>
                  <a:cubicBezTo>
                    <a:pt x="247" y="11"/>
                    <a:pt x="247" y="11"/>
                    <a:pt x="236" y="0"/>
                  </a:cubicBezTo>
                  <a:cubicBezTo>
                    <a:pt x="236" y="11"/>
                    <a:pt x="213" y="22"/>
                    <a:pt x="202" y="22"/>
                  </a:cubicBezTo>
                  <a:cubicBezTo>
                    <a:pt x="168" y="33"/>
                    <a:pt x="157" y="56"/>
                    <a:pt x="157" y="89"/>
                  </a:cubicBezTo>
                  <a:cubicBezTo>
                    <a:pt x="168" y="123"/>
                    <a:pt x="157" y="168"/>
                    <a:pt x="146" y="191"/>
                  </a:cubicBezTo>
                  <a:cubicBezTo>
                    <a:pt x="135" y="224"/>
                    <a:pt x="146" y="258"/>
                    <a:pt x="157" y="269"/>
                  </a:cubicBezTo>
                  <a:cubicBezTo>
                    <a:pt x="179" y="291"/>
                    <a:pt x="202" y="358"/>
                    <a:pt x="179" y="370"/>
                  </a:cubicBezTo>
                  <a:cubicBezTo>
                    <a:pt x="168" y="392"/>
                    <a:pt x="157" y="392"/>
                    <a:pt x="123" y="370"/>
                  </a:cubicBezTo>
                  <a:cubicBezTo>
                    <a:pt x="90" y="347"/>
                    <a:pt x="56" y="347"/>
                    <a:pt x="56" y="347"/>
                  </a:cubicBezTo>
                  <a:cubicBezTo>
                    <a:pt x="56" y="347"/>
                    <a:pt x="56" y="358"/>
                    <a:pt x="56" y="370"/>
                  </a:cubicBezTo>
                  <a:cubicBezTo>
                    <a:pt x="56" y="403"/>
                    <a:pt x="45" y="538"/>
                    <a:pt x="67" y="605"/>
                  </a:cubicBezTo>
                  <a:cubicBezTo>
                    <a:pt x="79" y="661"/>
                    <a:pt x="112" y="684"/>
                    <a:pt x="157" y="695"/>
                  </a:cubicBezTo>
                  <a:cubicBezTo>
                    <a:pt x="191" y="706"/>
                    <a:pt x="202" y="728"/>
                    <a:pt x="191" y="751"/>
                  </a:cubicBezTo>
                  <a:cubicBezTo>
                    <a:pt x="168" y="762"/>
                    <a:pt x="135" y="762"/>
                    <a:pt x="112" y="740"/>
                  </a:cubicBezTo>
                  <a:cubicBezTo>
                    <a:pt x="101" y="717"/>
                    <a:pt x="79" y="717"/>
                    <a:pt x="56" y="728"/>
                  </a:cubicBezTo>
                  <a:cubicBezTo>
                    <a:pt x="45" y="740"/>
                    <a:pt x="45" y="728"/>
                    <a:pt x="56" y="706"/>
                  </a:cubicBezTo>
                  <a:cubicBezTo>
                    <a:pt x="67" y="684"/>
                    <a:pt x="56" y="650"/>
                    <a:pt x="34" y="639"/>
                  </a:cubicBezTo>
                  <a:cubicBezTo>
                    <a:pt x="23" y="616"/>
                    <a:pt x="23" y="538"/>
                    <a:pt x="11" y="538"/>
                  </a:cubicBezTo>
                  <a:cubicBezTo>
                    <a:pt x="0" y="527"/>
                    <a:pt x="0" y="594"/>
                    <a:pt x="11" y="627"/>
                  </a:cubicBezTo>
                  <a:cubicBezTo>
                    <a:pt x="34" y="672"/>
                    <a:pt x="0" y="706"/>
                    <a:pt x="23" y="762"/>
                  </a:cubicBezTo>
                  <a:cubicBezTo>
                    <a:pt x="45" y="829"/>
                    <a:pt x="67" y="919"/>
                    <a:pt x="101" y="941"/>
                  </a:cubicBezTo>
                  <a:cubicBezTo>
                    <a:pt x="135" y="964"/>
                    <a:pt x="157" y="975"/>
                    <a:pt x="191" y="1020"/>
                  </a:cubicBezTo>
                  <a:cubicBezTo>
                    <a:pt x="213" y="1053"/>
                    <a:pt x="292" y="1120"/>
                    <a:pt x="303" y="1154"/>
                  </a:cubicBezTo>
                  <a:cubicBezTo>
                    <a:pt x="303" y="1188"/>
                    <a:pt x="258" y="1233"/>
                    <a:pt x="269" y="1289"/>
                  </a:cubicBezTo>
                  <a:cubicBezTo>
                    <a:pt x="280" y="1356"/>
                    <a:pt x="303" y="1412"/>
                    <a:pt x="292" y="1434"/>
                  </a:cubicBezTo>
                  <a:cubicBezTo>
                    <a:pt x="280" y="1468"/>
                    <a:pt x="236" y="1502"/>
                    <a:pt x="202" y="1535"/>
                  </a:cubicBezTo>
                  <a:cubicBezTo>
                    <a:pt x="168" y="1558"/>
                    <a:pt x="112" y="1614"/>
                    <a:pt x="112" y="1647"/>
                  </a:cubicBezTo>
                  <a:cubicBezTo>
                    <a:pt x="112" y="1681"/>
                    <a:pt x="157" y="1658"/>
                    <a:pt x="202" y="1658"/>
                  </a:cubicBezTo>
                  <a:cubicBezTo>
                    <a:pt x="236" y="1658"/>
                    <a:pt x="247" y="1647"/>
                    <a:pt x="258" y="1681"/>
                  </a:cubicBezTo>
                  <a:cubicBezTo>
                    <a:pt x="258" y="1658"/>
                    <a:pt x="269" y="1647"/>
                    <a:pt x="269" y="1625"/>
                  </a:cubicBezTo>
                  <a:cubicBezTo>
                    <a:pt x="280" y="1591"/>
                    <a:pt x="336" y="1591"/>
                    <a:pt x="348" y="1569"/>
                  </a:cubicBezTo>
                  <a:cubicBezTo>
                    <a:pt x="359" y="1546"/>
                    <a:pt x="437" y="1513"/>
                    <a:pt x="460" y="1513"/>
                  </a:cubicBezTo>
                  <a:cubicBezTo>
                    <a:pt x="482" y="1524"/>
                    <a:pt x="505" y="1491"/>
                    <a:pt x="516" y="1468"/>
                  </a:cubicBezTo>
                  <a:cubicBezTo>
                    <a:pt x="538" y="1457"/>
                    <a:pt x="628" y="1457"/>
                    <a:pt x="650" y="1491"/>
                  </a:cubicBezTo>
                  <a:cubicBezTo>
                    <a:pt x="661" y="1513"/>
                    <a:pt x="672" y="1513"/>
                    <a:pt x="706" y="1513"/>
                  </a:cubicBezTo>
                  <a:cubicBezTo>
                    <a:pt x="740" y="1524"/>
                    <a:pt x="740" y="1569"/>
                    <a:pt x="785" y="1591"/>
                  </a:cubicBezTo>
                  <a:cubicBezTo>
                    <a:pt x="818" y="1602"/>
                    <a:pt x="841" y="1614"/>
                    <a:pt x="863" y="1647"/>
                  </a:cubicBezTo>
                  <a:cubicBezTo>
                    <a:pt x="885" y="1692"/>
                    <a:pt x="885" y="1692"/>
                    <a:pt x="919" y="1703"/>
                  </a:cubicBezTo>
                  <a:cubicBezTo>
                    <a:pt x="941" y="1715"/>
                    <a:pt x="953" y="1726"/>
                    <a:pt x="953" y="1681"/>
                  </a:cubicBezTo>
                  <a:cubicBezTo>
                    <a:pt x="953" y="1647"/>
                    <a:pt x="908" y="1580"/>
                    <a:pt x="908" y="1580"/>
                  </a:cubicBezTo>
                  <a:cubicBezTo>
                    <a:pt x="908" y="1580"/>
                    <a:pt x="941" y="1535"/>
                    <a:pt x="964" y="1513"/>
                  </a:cubicBezTo>
                  <a:cubicBezTo>
                    <a:pt x="975" y="1491"/>
                    <a:pt x="964" y="1367"/>
                    <a:pt x="975" y="1345"/>
                  </a:cubicBezTo>
                  <a:cubicBezTo>
                    <a:pt x="975" y="1322"/>
                    <a:pt x="1009" y="1333"/>
                    <a:pt x="1054" y="1345"/>
                  </a:cubicBezTo>
                  <a:cubicBezTo>
                    <a:pt x="1098" y="1356"/>
                    <a:pt x="1110" y="1345"/>
                    <a:pt x="1121" y="1311"/>
                  </a:cubicBezTo>
                  <a:cubicBezTo>
                    <a:pt x="1143" y="1277"/>
                    <a:pt x="1177" y="1300"/>
                    <a:pt x="1199" y="1311"/>
                  </a:cubicBezTo>
                  <a:cubicBezTo>
                    <a:pt x="1210" y="1322"/>
                    <a:pt x="1222" y="1277"/>
                    <a:pt x="1222" y="1233"/>
                  </a:cubicBezTo>
                  <a:cubicBezTo>
                    <a:pt x="1222" y="1188"/>
                    <a:pt x="1244" y="1154"/>
                    <a:pt x="1244" y="1143"/>
                  </a:cubicBezTo>
                  <a:cubicBezTo>
                    <a:pt x="1244" y="1120"/>
                    <a:pt x="1188" y="1109"/>
                    <a:pt x="1166" y="1109"/>
                  </a:cubicBezTo>
                  <a:cubicBezTo>
                    <a:pt x="1154" y="1098"/>
                    <a:pt x="1154" y="1053"/>
                    <a:pt x="1166" y="1009"/>
                  </a:cubicBezTo>
                  <a:cubicBezTo>
                    <a:pt x="1166" y="964"/>
                    <a:pt x="1132" y="941"/>
                    <a:pt x="1098" y="908"/>
                  </a:cubicBezTo>
                  <a:cubicBezTo>
                    <a:pt x="1065" y="885"/>
                    <a:pt x="1043" y="908"/>
                    <a:pt x="1009" y="896"/>
                  </a:cubicBezTo>
                  <a:cubicBezTo>
                    <a:pt x="986" y="885"/>
                    <a:pt x="998" y="829"/>
                    <a:pt x="1020" y="796"/>
                  </a:cubicBezTo>
                  <a:cubicBezTo>
                    <a:pt x="1031" y="773"/>
                    <a:pt x="998" y="751"/>
                    <a:pt x="941" y="751"/>
                  </a:cubicBezTo>
                  <a:cubicBezTo>
                    <a:pt x="885" y="762"/>
                    <a:pt x="863" y="773"/>
                    <a:pt x="863" y="717"/>
                  </a:cubicBezTo>
                  <a:cubicBezTo>
                    <a:pt x="863" y="672"/>
                    <a:pt x="885" y="650"/>
                    <a:pt x="897" y="605"/>
                  </a:cubicBezTo>
                  <a:cubicBezTo>
                    <a:pt x="908" y="571"/>
                    <a:pt x="930" y="493"/>
                    <a:pt x="930" y="493"/>
                  </a:cubicBezTo>
                  <a:cubicBezTo>
                    <a:pt x="930" y="493"/>
                    <a:pt x="930" y="482"/>
                    <a:pt x="930" y="471"/>
                  </a:cubicBezTo>
                  <a:cubicBezTo>
                    <a:pt x="908" y="471"/>
                    <a:pt x="852" y="471"/>
                    <a:pt x="807" y="47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5" name="Freeform 44"/>
            <p:cNvSpPr>
              <a:spLocks noChangeArrowheads="1"/>
            </p:cNvSpPr>
            <p:nvPr/>
          </p:nvSpPr>
          <p:spPr bwMode="auto">
            <a:xfrm>
              <a:off x="4273550" y="4572000"/>
              <a:ext cx="282575" cy="214313"/>
            </a:xfrm>
            <a:custGeom>
              <a:avLst/>
              <a:gdLst>
                <a:gd name="T0" fmla="*/ 728 w 785"/>
                <a:gd name="T1" fmla="*/ 257 h 594"/>
                <a:gd name="T2" fmla="*/ 728 w 785"/>
                <a:gd name="T3" fmla="*/ 257 h 594"/>
                <a:gd name="T4" fmla="*/ 762 w 785"/>
                <a:gd name="T5" fmla="*/ 224 h 594"/>
                <a:gd name="T6" fmla="*/ 762 w 785"/>
                <a:gd name="T7" fmla="*/ 134 h 594"/>
                <a:gd name="T8" fmla="*/ 740 w 785"/>
                <a:gd name="T9" fmla="*/ 100 h 594"/>
                <a:gd name="T10" fmla="*/ 695 w 785"/>
                <a:gd name="T11" fmla="*/ 22 h 594"/>
                <a:gd name="T12" fmla="*/ 639 w 785"/>
                <a:gd name="T13" fmla="*/ 11 h 594"/>
                <a:gd name="T14" fmla="*/ 572 w 785"/>
                <a:gd name="T15" fmla="*/ 55 h 594"/>
                <a:gd name="T16" fmla="*/ 527 w 785"/>
                <a:gd name="T17" fmla="*/ 67 h 594"/>
                <a:gd name="T18" fmla="*/ 471 w 785"/>
                <a:gd name="T19" fmla="*/ 44 h 594"/>
                <a:gd name="T20" fmla="*/ 392 w 785"/>
                <a:gd name="T21" fmla="*/ 22 h 594"/>
                <a:gd name="T22" fmla="*/ 336 w 785"/>
                <a:gd name="T23" fmla="*/ 89 h 594"/>
                <a:gd name="T24" fmla="*/ 157 w 785"/>
                <a:gd name="T25" fmla="*/ 134 h 594"/>
                <a:gd name="T26" fmla="*/ 0 w 785"/>
                <a:gd name="T27" fmla="*/ 235 h 594"/>
                <a:gd name="T28" fmla="*/ 45 w 785"/>
                <a:gd name="T29" fmla="*/ 257 h 594"/>
                <a:gd name="T30" fmla="*/ 224 w 785"/>
                <a:gd name="T31" fmla="*/ 380 h 594"/>
                <a:gd name="T32" fmla="*/ 359 w 785"/>
                <a:gd name="T33" fmla="*/ 436 h 594"/>
                <a:gd name="T34" fmla="*/ 459 w 785"/>
                <a:gd name="T35" fmla="*/ 504 h 594"/>
                <a:gd name="T36" fmla="*/ 527 w 785"/>
                <a:gd name="T37" fmla="*/ 571 h 594"/>
                <a:gd name="T38" fmla="*/ 583 w 785"/>
                <a:gd name="T39" fmla="*/ 593 h 594"/>
                <a:gd name="T40" fmla="*/ 583 w 785"/>
                <a:gd name="T41" fmla="*/ 593 h 594"/>
                <a:gd name="T42" fmla="*/ 605 w 785"/>
                <a:gd name="T43" fmla="*/ 526 h 594"/>
                <a:gd name="T44" fmla="*/ 740 w 785"/>
                <a:gd name="T45" fmla="*/ 448 h 594"/>
                <a:gd name="T46" fmla="*/ 784 w 785"/>
                <a:gd name="T47" fmla="*/ 403 h 594"/>
                <a:gd name="T48" fmla="*/ 751 w 785"/>
                <a:gd name="T49" fmla="*/ 358 h 594"/>
                <a:gd name="T50" fmla="*/ 728 w 785"/>
                <a:gd name="T51" fmla="*/ 257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594">
                  <a:moveTo>
                    <a:pt x="728" y="257"/>
                  </a:moveTo>
                  <a:lnTo>
                    <a:pt x="728" y="257"/>
                  </a:lnTo>
                  <a:cubicBezTo>
                    <a:pt x="751" y="246"/>
                    <a:pt x="773" y="235"/>
                    <a:pt x="762" y="224"/>
                  </a:cubicBezTo>
                  <a:cubicBezTo>
                    <a:pt x="751" y="212"/>
                    <a:pt x="740" y="156"/>
                    <a:pt x="762" y="134"/>
                  </a:cubicBezTo>
                  <a:cubicBezTo>
                    <a:pt x="784" y="123"/>
                    <a:pt x="762" y="100"/>
                    <a:pt x="740" y="100"/>
                  </a:cubicBezTo>
                  <a:cubicBezTo>
                    <a:pt x="717" y="100"/>
                    <a:pt x="695" y="55"/>
                    <a:pt x="695" y="22"/>
                  </a:cubicBezTo>
                  <a:cubicBezTo>
                    <a:pt x="684" y="0"/>
                    <a:pt x="661" y="0"/>
                    <a:pt x="639" y="11"/>
                  </a:cubicBezTo>
                  <a:cubicBezTo>
                    <a:pt x="605" y="33"/>
                    <a:pt x="583" y="22"/>
                    <a:pt x="572" y="55"/>
                  </a:cubicBezTo>
                  <a:cubicBezTo>
                    <a:pt x="560" y="89"/>
                    <a:pt x="538" y="89"/>
                    <a:pt x="527" y="67"/>
                  </a:cubicBezTo>
                  <a:cubicBezTo>
                    <a:pt x="515" y="33"/>
                    <a:pt x="482" y="67"/>
                    <a:pt x="471" y="44"/>
                  </a:cubicBezTo>
                  <a:cubicBezTo>
                    <a:pt x="448" y="22"/>
                    <a:pt x="437" y="33"/>
                    <a:pt x="392" y="22"/>
                  </a:cubicBezTo>
                  <a:cubicBezTo>
                    <a:pt x="359" y="0"/>
                    <a:pt x="348" y="67"/>
                    <a:pt x="336" y="89"/>
                  </a:cubicBezTo>
                  <a:cubicBezTo>
                    <a:pt x="325" y="123"/>
                    <a:pt x="202" y="145"/>
                    <a:pt x="157" y="134"/>
                  </a:cubicBezTo>
                  <a:cubicBezTo>
                    <a:pt x="112" y="134"/>
                    <a:pt x="34" y="201"/>
                    <a:pt x="0" y="235"/>
                  </a:cubicBezTo>
                  <a:cubicBezTo>
                    <a:pt x="22" y="246"/>
                    <a:pt x="34" y="246"/>
                    <a:pt x="45" y="257"/>
                  </a:cubicBezTo>
                  <a:cubicBezTo>
                    <a:pt x="123" y="291"/>
                    <a:pt x="202" y="347"/>
                    <a:pt x="224" y="380"/>
                  </a:cubicBezTo>
                  <a:cubicBezTo>
                    <a:pt x="258" y="414"/>
                    <a:pt x="303" y="425"/>
                    <a:pt x="359" y="436"/>
                  </a:cubicBezTo>
                  <a:cubicBezTo>
                    <a:pt x="403" y="436"/>
                    <a:pt x="448" y="448"/>
                    <a:pt x="459" y="504"/>
                  </a:cubicBezTo>
                  <a:cubicBezTo>
                    <a:pt x="482" y="549"/>
                    <a:pt x="482" y="560"/>
                    <a:pt x="527" y="571"/>
                  </a:cubicBezTo>
                  <a:cubicBezTo>
                    <a:pt x="549" y="582"/>
                    <a:pt x="560" y="582"/>
                    <a:pt x="583" y="593"/>
                  </a:cubicBezTo>
                  <a:lnTo>
                    <a:pt x="583" y="593"/>
                  </a:lnTo>
                  <a:cubicBezTo>
                    <a:pt x="583" y="593"/>
                    <a:pt x="583" y="560"/>
                    <a:pt x="605" y="526"/>
                  </a:cubicBezTo>
                  <a:cubicBezTo>
                    <a:pt x="628" y="481"/>
                    <a:pt x="717" y="459"/>
                    <a:pt x="740" y="448"/>
                  </a:cubicBezTo>
                  <a:cubicBezTo>
                    <a:pt x="762" y="448"/>
                    <a:pt x="773" y="414"/>
                    <a:pt x="784" y="403"/>
                  </a:cubicBezTo>
                  <a:cubicBezTo>
                    <a:pt x="773" y="391"/>
                    <a:pt x="762" y="369"/>
                    <a:pt x="751" y="358"/>
                  </a:cubicBezTo>
                  <a:cubicBezTo>
                    <a:pt x="740" y="336"/>
                    <a:pt x="706" y="257"/>
                    <a:pt x="728" y="257"/>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6" name="Freeform 45"/>
            <p:cNvSpPr>
              <a:spLocks noChangeArrowheads="1"/>
            </p:cNvSpPr>
            <p:nvPr/>
          </p:nvSpPr>
          <p:spPr bwMode="auto">
            <a:xfrm>
              <a:off x="5224463" y="4010025"/>
              <a:ext cx="379412" cy="423863"/>
            </a:xfrm>
            <a:custGeom>
              <a:avLst/>
              <a:gdLst>
                <a:gd name="T0" fmla="*/ 280 w 1054"/>
                <a:gd name="T1" fmla="*/ 1098 h 1177"/>
                <a:gd name="T2" fmla="*/ 280 w 1054"/>
                <a:gd name="T3" fmla="*/ 1098 h 1177"/>
                <a:gd name="T4" fmla="*/ 358 w 1054"/>
                <a:gd name="T5" fmla="*/ 1154 h 1177"/>
                <a:gd name="T6" fmla="*/ 370 w 1054"/>
                <a:gd name="T7" fmla="*/ 1176 h 1177"/>
                <a:gd name="T8" fmla="*/ 448 w 1054"/>
                <a:gd name="T9" fmla="*/ 1143 h 1177"/>
                <a:gd name="T10" fmla="*/ 448 w 1054"/>
                <a:gd name="T11" fmla="*/ 1076 h 1177"/>
                <a:gd name="T12" fmla="*/ 515 w 1054"/>
                <a:gd name="T13" fmla="*/ 1008 h 1177"/>
                <a:gd name="T14" fmla="*/ 527 w 1054"/>
                <a:gd name="T15" fmla="*/ 1008 h 1177"/>
                <a:gd name="T16" fmla="*/ 538 w 1054"/>
                <a:gd name="T17" fmla="*/ 851 h 1177"/>
                <a:gd name="T18" fmla="*/ 560 w 1054"/>
                <a:gd name="T19" fmla="*/ 840 h 1177"/>
                <a:gd name="T20" fmla="*/ 650 w 1054"/>
                <a:gd name="T21" fmla="*/ 795 h 1177"/>
                <a:gd name="T22" fmla="*/ 739 w 1054"/>
                <a:gd name="T23" fmla="*/ 739 h 1177"/>
                <a:gd name="T24" fmla="*/ 751 w 1054"/>
                <a:gd name="T25" fmla="*/ 627 h 1177"/>
                <a:gd name="T26" fmla="*/ 796 w 1054"/>
                <a:gd name="T27" fmla="*/ 582 h 1177"/>
                <a:gd name="T28" fmla="*/ 829 w 1054"/>
                <a:gd name="T29" fmla="*/ 538 h 1177"/>
                <a:gd name="T30" fmla="*/ 818 w 1054"/>
                <a:gd name="T31" fmla="*/ 470 h 1177"/>
                <a:gd name="T32" fmla="*/ 840 w 1054"/>
                <a:gd name="T33" fmla="*/ 403 h 1177"/>
                <a:gd name="T34" fmla="*/ 930 w 1054"/>
                <a:gd name="T35" fmla="*/ 425 h 1177"/>
                <a:gd name="T36" fmla="*/ 975 w 1054"/>
                <a:gd name="T37" fmla="*/ 392 h 1177"/>
                <a:gd name="T38" fmla="*/ 1042 w 1054"/>
                <a:gd name="T39" fmla="*/ 369 h 1177"/>
                <a:gd name="T40" fmla="*/ 1042 w 1054"/>
                <a:gd name="T41" fmla="*/ 291 h 1177"/>
                <a:gd name="T42" fmla="*/ 997 w 1054"/>
                <a:gd name="T43" fmla="*/ 246 h 1177"/>
                <a:gd name="T44" fmla="*/ 997 w 1054"/>
                <a:gd name="T45" fmla="*/ 112 h 1177"/>
                <a:gd name="T46" fmla="*/ 975 w 1054"/>
                <a:gd name="T47" fmla="*/ 33 h 1177"/>
                <a:gd name="T48" fmla="*/ 919 w 1054"/>
                <a:gd name="T49" fmla="*/ 45 h 1177"/>
                <a:gd name="T50" fmla="*/ 863 w 1054"/>
                <a:gd name="T51" fmla="*/ 89 h 1177"/>
                <a:gd name="T52" fmla="*/ 829 w 1054"/>
                <a:gd name="T53" fmla="*/ 134 h 1177"/>
                <a:gd name="T54" fmla="*/ 739 w 1054"/>
                <a:gd name="T55" fmla="*/ 190 h 1177"/>
                <a:gd name="T56" fmla="*/ 639 w 1054"/>
                <a:gd name="T57" fmla="*/ 89 h 1177"/>
                <a:gd name="T58" fmla="*/ 560 w 1054"/>
                <a:gd name="T59" fmla="*/ 134 h 1177"/>
                <a:gd name="T60" fmla="*/ 538 w 1054"/>
                <a:gd name="T61" fmla="*/ 156 h 1177"/>
                <a:gd name="T62" fmla="*/ 560 w 1054"/>
                <a:gd name="T63" fmla="*/ 280 h 1177"/>
                <a:gd name="T64" fmla="*/ 639 w 1054"/>
                <a:gd name="T65" fmla="*/ 291 h 1177"/>
                <a:gd name="T66" fmla="*/ 605 w 1054"/>
                <a:gd name="T67" fmla="*/ 336 h 1177"/>
                <a:gd name="T68" fmla="*/ 538 w 1054"/>
                <a:gd name="T69" fmla="*/ 392 h 1177"/>
                <a:gd name="T70" fmla="*/ 493 w 1054"/>
                <a:gd name="T71" fmla="*/ 358 h 1177"/>
                <a:gd name="T72" fmla="*/ 426 w 1054"/>
                <a:gd name="T73" fmla="*/ 381 h 1177"/>
                <a:gd name="T74" fmla="*/ 392 w 1054"/>
                <a:gd name="T75" fmla="*/ 414 h 1177"/>
                <a:gd name="T76" fmla="*/ 392 w 1054"/>
                <a:gd name="T77" fmla="*/ 504 h 1177"/>
                <a:gd name="T78" fmla="*/ 347 w 1054"/>
                <a:gd name="T79" fmla="*/ 538 h 1177"/>
                <a:gd name="T80" fmla="*/ 314 w 1054"/>
                <a:gd name="T81" fmla="*/ 549 h 1177"/>
                <a:gd name="T82" fmla="*/ 258 w 1054"/>
                <a:gd name="T83" fmla="*/ 538 h 1177"/>
                <a:gd name="T84" fmla="*/ 213 w 1054"/>
                <a:gd name="T85" fmla="*/ 582 h 1177"/>
                <a:gd name="T86" fmla="*/ 123 w 1054"/>
                <a:gd name="T87" fmla="*/ 582 h 1177"/>
                <a:gd name="T88" fmla="*/ 112 w 1054"/>
                <a:gd name="T89" fmla="*/ 549 h 1177"/>
                <a:gd name="T90" fmla="*/ 34 w 1054"/>
                <a:gd name="T91" fmla="*/ 638 h 1177"/>
                <a:gd name="T92" fmla="*/ 34 w 1054"/>
                <a:gd name="T93" fmla="*/ 717 h 1177"/>
                <a:gd name="T94" fmla="*/ 67 w 1054"/>
                <a:gd name="T95" fmla="*/ 751 h 1177"/>
                <a:gd name="T96" fmla="*/ 90 w 1054"/>
                <a:gd name="T97" fmla="*/ 795 h 1177"/>
                <a:gd name="T98" fmla="*/ 112 w 1054"/>
                <a:gd name="T99" fmla="*/ 952 h 1177"/>
                <a:gd name="T100" fmla="*/ 168 w 1054"/>
                <a:gd name="T101" fmla="*/ 975 h 1177"/>
                <a:gd name="T102" fmla="*/ 201 w 1054"/>
                <a:gd name="T103" fmla="*/ 1053 h 1177"/>
                <a:gd name="T104" fmla="*/ 280 w 1054"/>
                <a:gd name="T105" fmla="*/ 1098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54" h="1177">
                  <a:moveTo>
                    <a:pt x="280" y="1098"/>
                  </a:moveTo>
                  <a:lnTo>
                    <a:pt x="280" y="1098"/>
                  </a:lnTo>
                  <a:cubicBezTo>
                    <a:pt x="325" y="1131"/>
                    <a:pt x="336" y="1143"/>
                    <a:pt x="358" y="1154"/>
                  </a:cubicBezTo>
                  <a:cubicBezTo>
                    <a:pt x="370" y="1165"/>
                    <a:pt x="370" y="1165"/>
                    <a:pt x="370" y="1176"/>
                  </a:cubicBezTo>
                  <a:cubicBezTo>
                    <a:pt x="370" y="1176"/>
                    <a:pt x="437" y="1176"/>
                    <a:pt x="448" y="1143"/>
                  </a:cubicBezTo>
                  <a:cubicBezTo>
                    <a:pt x="459" y="1120"/>
                    <a:pt x="459" y="1098"/>
                    <a:pt x="448" y="1076"/>
                  </a:cubicBezTo>
                  <a:cubicBezTo>
                    <a:pt x="448" y="1053"/>
                    <a:pt x="470" y="997"/>
                    <a:pt x="515" y="1008"/>
                  </a:cubicBezTo>
                  <a:lnTo>
                    <a:pt x="527" y="1008"/>
                  </a:lnTo>
                  <a:cubicBezTo>
                    <a:pt x="538" y="851"/>
                    <a:pt x="538" y="851"/>
                    <a:pt x="538" y="851"/>
                  </a:cubicBezTo>
                  <a:cubicBezTo>
                    <a:pt x="538" y="851"/>
                    <a:pt x="538" y="829"/>
                    <a:pt x="560" y="840"/>
                  </a:cubicBezTo>
                  <a:cubicBezTo>
                    <a:pt x="594" y="840"/>
                    <a:pt x="605" y="818"/>
                    <a:pt x="650" y="795"/>
                  </a:cubicBezTo>
                  <a:cubicBezTo>
                    <a:pt x="695" y="784"/>
                    <a:pt x="728" y="751"/>
                    <a:pt x="739" y="739"/>
                  </a:cubicBezTo>
                  <a:cubicBezTo>
                    <a:pt x="762" y="728"/>
                    <a:pt x="762" y="683"/>
                    <a:pt x="751" y="627"/>
                  </a:cubicBezTo>
                  <a:cubicBezTo>
                    <a:pt x="728" y="582"/>
                    <a:pt x="762" y="582"/>
                    <a:pt x="796" y="582"/>
                  </a:cubicBezTo>
                  <a:cubicBezTo>
                    <a:pt x="829" y="594"/>
                    <a:pt x="807" y="549"/>
                    <a:pt x="829" y="538"/>
                  </a:cubicBezTo>
                  <a:cubicBezTo>
                    <a:pt x="852" y="527"/>
                    <a:pt x="840" y="482"/>
                    <a:pt x="818" y="470"/>
                  </a:cubicBezTo>
                  <a:cubicBezTo>
                    <a:pt x="796" y="459"/>
                    <a:pt x="807" y="414"/>
                    <a:pt x="840" y="403"/>
                  </a:cubicBezTo>
                  <a:cubicBezTo>
                    <a:pt x="863" y="403"/>
                    <a:pt x="908" y="437"/>
                    <a:pt x="930" y="425"/>
                  </a:cubicBezTo>
                  <a:cubicBezTo>
                    <a:pt x="952" y="425"/>
                    <a:pt x="952" y="392"/>
                    <a:pt x="975" y="392"/>
                  </a:cubicBezTo>
                  <a:cubicBezTo>
                    <a:pt x="1008" y="392"/>
                    <a:pt x="1031" y="392"/>
                    <a:pt x="1042" y="369"/>
                  </a:cubicBezTo>
                  <a:cubicBezTo>
                    <a:pt x="1053" y="358"/>
                    <a:pt x="1042" y="313"/>
                    <a:pt x="1042" y="291"/>
                  </a:cubicBezTo>
                  <a:cubicBezTo>
                    <a:pt x="1020" y="302"/>
                    <a:pt x="1008" y="269"/>
                    <a:pt x="997" y="246"/>
                  </a:cubicBezTo>
                  <a:cubicBezTo>
                    <a:pt x="986" y="213"/>
                    <a:pt x="1008" y="123"/>
                    <a:pt x="997" y="112"/>
                  </a:cubicBezTo>
                  <a:cubicBezTo>
                    <a:pt x="986" y="100"/>
                    <a:pt x="975" y="56"/>
                    <a:pt x="975" y="33"/>
                  </a:cubicBezTo>
                  <a:cubicBezTo>
                    <a:pt x="975" y="0"/>
                    <a:pt x="919" y="11"/>
                    <a:pt x="919" y="45"/>
                  </a:cubicBezTo>
                  <a:cubicBezTo>
                    <a:pt x="919" y="78"/>
                    <a:pt x="896" y="89"/>
                    <a:pt x="863" y="89"/>
                  </a:cubicBezTo>
                  <a:cubicBezTo>
                    <a:pt x="829" y="89"/>
                    <a:pt x="840" y="112"/>
                    <a:pt x="829" y="134"/>
                  </a:cubicBezTo>
                  <a:cubicBezTo>
                    <a:pt x="818" y="156"/>
                    <a:pt x="739" y="190"/>
                    <a:pt x="739" y="190"/>
                  </a:cubicBezTo>
                  <a:cubicBezTo>
                    <a:pt x="739" y="190"/>
                    <a:pt x="661" y="112"/>
                    <a:pt x="639" y="89"/>
                  </a:cubicBezTo>
                  <a:cubicBezTo>
                    <a:pt x="616" y="67"/>
                    <a:pt x="583" y="100"/>
                    <a:pt x="560" y="134"/>
                  </a:cubicBezTo>
                  <a:cubicBezTo>
                    <a:pt x="549" y="145"/>
                    <a:pt x="549" y="156"/>
                    <a:pt x="538" y="156"/>
                  </a:cubicBezTo>
                  <a:cubicBezTo>
                    <a:pt x="560" y="280"/>
                    <a:pt x="560" y="280"/>
                    <a:pt x="560" y="280"/>
                  </a:cubicBezTo>
                  <a:cubicBezTo>
                    <a:pt x="560" y="280"/>
                    <a:pt x="616" y="269"/>
                    <a:pt x="639" y="291"/>
                  </a:cubicBezTo>
                  <a:cubicBezTo>
                    <a:pt x="650" y="313"/>
                    <a:pt x="639" y="313"/>
                    <a:pt x="605" y="336"/>
                  </a:cubicBezTo>
                  <a:cubicBezTo>
                    <a:pt x="571" y="358"/>
                    <a:pt x="560" y="403"/>
                    <a:pt x="538" y="392"/>
                  </a:cubicBezTo>
                  <a:cubicBezTo>
                    <a:pt x="515" y="381"/>
                    <a:pt x="504" y="369"/>
                    <a:pt x="493" y="358"/>
                  </a:cubicBezTo>
                  <a:cubicBezTo>
                    <a:pt x="482" y="347"/>
                    <a:pt x="459" y="403"/>
                    <a:pt x="426" y="381"/>
                  </a:cubicBezTo>
                  <a:cubicBezTo>
                    <a:pt x="403" y="358"/>
                    <a:pt x="392" y="369"/>
                    <a:pt x="392" y="414"/>
                  </a:cubicBezTo>
                  <a:cubicBezTo>
                    <a:pt x="403" y="459"/>
                    <a:pt x="414" y="515"/>
                    <a:pt x="392" y="504"/>
                  </a:cubicBezTo>
                  <a:cubicBezTo>
                    <a:pt x="370" y="504"/>
                    <a:pt x="347" y="504"/>
                    <a:pt x="347" y="538"/>
                  </a:cubicBezTo>
                  <a:cubicBezTo>
                    <a:pt x="347" y="571"/>
                    <a:pt x="347" y="560"/>
                    <a:pt x="314" y="549"/>
                  </a:cubicBezTo>
                  <a:cubicBezTo>
                    <a:pt x="280" y="549"/>
                    <a:pt x="269" y="538"/>
                    <a:pt x="258" y="538"/>
                  </a:cubicBezTo>
                  <a:cubicBezTo>
                    <a:pt x="235" y="527"/>
                    <a:pt x="235" y="560"/>
                    <a:pt x="213" y="582"/>
                  </a:cubicBezTo>
                  <a:cubicBezTo>
                    <a:pt x="190" y="594"/>
                    <a:pt x="145" y="594"/>
                    <a:pt x="123" y="582"/>
                  </a:cubicBezTo>
                  <a:cubicBezTo>
                    <a:pt x="112" y="560"/>
                    <a:pt x="112" y="549"/>
                    <a:pt x="112" y="549"/>
                  </a:cubicBezTo>
                  <a:cubicBezTo>
                    <a:pt x="112" y="549"/>
                    <a:pt x="67" y="627"/>
                    <a:pt x="34" y="638"/>
                  </a:cubicBezTo>
                  <a:cubicBezTo>
                    <a:pt x="11" y="650"/>
                    <a:pt x="0" y="717"/>
                    <a:pt x="34" y="717"/>
                  </a:cubicBezTo>
                  <a:cubicBezTo>
                    <a:pt x="78" y="717"/>
                    <a:pt x="78" y="739"/>
                    <a:pt x="67" y="751"/>
                  </a:cubicBezTo>
                  <a:cubicBezTo>
                    <a:pt x="56" y="762"/>
                    <a:pt x="67" y="784"/>
                    <a:pt x="90" y="795"/>
                  </a:cubicBezTo>
                  <a:cubicBezTo>
                    <a:pt x="101" y="795"/>
                    <a:pt x="112" y="941"/>
                    <a:pt x="112" y="952"/>
                  </a:cubicBezTo>
                  <a:cubicBezTo>
                    <a:pt x="101" y="963"/>
                    <a:pt x="157" y="952"/>
                    <a:pt x="168" y="975"/>
                  </a:cubicBezTo>
                  <a:cubicBezTo>
                    <a:pt x="179" y="986"/>
                    <a:pt x="201" y="1053"/>
                    <a:pt x="201" y="1053"/>
                  </a:cubicBezTo>
                  <a:cubicBezTo>
                    <a:pt x="201" y="1020"/>
                    <a:pt x="246" y="1064"/>
                    <a:pt x="280" y="1098"/>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7" name="Freeform 46"/>
            <p:cNvSpPr>
              <a:spLocks noChangeArrowheads="1"/>
            </p:cNvSpPr>
            <p:nvPr/>
          </p:nvSpPr>
          <p:spPr bwMode="auto">
            <a:xfrm>
              <a:off x="5084763" y="2460625"/>
              <a:ext cx="654050" cy="1193800"/>
            </a:xfrm>
            <a:custGeom>
              <a:avLst/>
              <a:gdLst>
                <a:gd name="T0" fmla="*/ 1702 w 1815"/>
                <a:gd name="T1" fmla="*/ 1603 h 3318"/>
                <a:gd name="T2" fmla="*/ 1612 w 1815"/>
                <a:gd name="T3" fmla="*/ 1244 h 3318"/>
                <a:gd name="T4" fmla="*/ 1388 w 1815"/>
                <a:gd name="T5" fmla="*/ 1222 h 3318"/>
                <a:gd name="T6" fmla="*/ 1287 w 1815"/>
                <a:gd name="T7" fmla="*/ 1110 h 3318"/>
                <a:gd name="T8" fmla="*/ 1086 w 1815"/>
                <a:gd name="T9" fmla="*/ 807 h 3318"/>
                <a:gd name="T10" fmla="*/ 918 w 1815"/>
                <a:gd name="T11" fmla="*/ 662 h 3318"/>
                <a:gd name="T12" fmla="*/ 940 w 1815"/>
                <a:gd name="T13" fmla="*/ 471 h 3318"/>
                <a:gd name="T14" fmla="*/ 895 w 1815"/>
                <a:gd name="T15" fmla="*/ 269 h 3318"/>
                <a:gd name="T16" fmla="*/ 873 w 1815"/>
                <a:gd name="T17" fmla="*/ 124 h 3318"/>
                <a:gd name="T18" fmla="*/ 772 w 1815"/>
                <a:gd name="T19" fmla="*/ 101 h 3318"/>
                <a:gd name="T20" fmla="*/ 626 w 1815"/>
                <a:gd name="T21" fmla="*/ 0 h 3318"/>
                <a:gd name="T22" fmla="*/ 380 w 1815"/>
                <a:gd name="T23" fmla="*/ 314 h 3318"/>
                <a:gd name="T24" fmla="*/ 245 w 1815"/>
                <a:gd name="T25" fmla="*/ 505 h 3318"/>
                <a:gd name="T26" fmla="*/ 323 w 1815"/>
                <a:gd name="T27" fmla="*/ 516 h 3318"/>
                <a:gd name="T28" fmla="*/ 357 w 1815"/>
                <a:gd name="T29" fmla="*/ 774 h 3318"/>
                <a:gd name="T30" fmla="*/ 290 w 1815"/>
                <a:gd name="T31" fmla="*/ 762 h 3318"/>
                <a:gd name="T32" fmla="*/ 178 w 1815"/>
                <a:gd name="T33" fmla="*/ 1289 h 3318"/>
                <a:gd name="T34" fmla="*/ 200 w 1815"/>
                <a:gd name="T35" fmla="*/ 1435 h 3318"/>
                <a:gd name="T36" fmla="*/ 323 w 1815"/>
                <a:gd name="T37" fmla="*/ 1558 h 3318"/>
                <a:gd name="T38" fmla="*/ 458 w 1815"/>
                <a:gd name="T39" fmla="*/ 1738 h 3318"/>
                <a:gd name="T40" fmla="*/ 626 w 1815"/>
                <a:gd name="T41" fmla="*/ 1805 h 3318"/>
                <a:gd name="T42" fmla="*/ 436 w 1815"/>
                <a:gd name="T43" fmla="*/ 1849 h 3318"/>
                <a:gd name="T44" fmla="*/ 245 w 1815"/>
                <a:gd name="T45" fmla="*/ 1939 h 3318"/>
                <a:gd name="T46" fmla="*/ 267 w 1815"/>
                <a:gd name="T47" fmla="*/ 2141 h 3318"/>
                <a:gd name="T48" fmla="*/ 267 w 1815"/>
                <a:gd name="T49" fmla="*/ 2253 h 3318"/>
                <a:gd name="T50" fmla="*/ 267 w 1815"/>
                <a:gd name="T51" fmla="*/ 2275 h 3318"/>
                <a:gd name="T52" fmla="*/ 346 w 1815"/>
                <a:gd name="T53" fmla="*/ 2376 h 3318"/>
                <a:gd name="T54" fmla="*/ 436 w 1815"/>
                <a:gd name="T55" fmla="*/ 2610 h 3318"/>
                <a:gd name="T56" fmla="*/ 525 w 1815"/>
                <a:gd name="T57" fmla="*/ 2913 h 3318"/>
                <a:gd name="T58" fmla="*/ 447 w 1815"/>
                <a:gd name="T59" fmla="*/ 3137 h 3318"/>
                <a:gd name="T60" fmla="*/ 514 w 1815"/>
                <a:gd name="T61" fmla="*/ 3272 h 3318"/>
                <a:gd name="T62" fmla="*/ 637 w 1815"/>
                <a:gd name="T63" fmla="*/ 3216 h 3318"/>
                <a:gd name="T64" fmla="*/ 738 w 1815"/>
                <a:gd name="T65" fmla="*/ 3115 h 3318"/>
                <a:gd name="T66" fmla="*/ 861 w 1815"/>
                <a:gd name="T67" fmla="*/ 2846 h 3318"/>
                <a:gd name="T68" fmla="*/ 1052 w 1815"/>
                <a:gd name="T69" fmla="*/ 2666 h 3318"/>
                <a:gd name="T70" fmla="*/ 1052 w 1815"/>
                <a:gd name="T71" fmla="*/ 2666 h 3318"/>
                <a:gd name="T72" fmla="*/ 1052 w 1815"/>
                <a:gd name="T73" fmla="*/ 2655 h 3318"/>
                <a:gd name="T74" fmla="*/ 1052 w 1815"/>
                <a:gd name="T75" fmla="*/ 2644 h 3318"/>
                <a:gd name="T76" fmla="*/ 1052 w 1815"/>
                <a:gd name="T77" fmla="*/ 2622 h 3318"/>
                <a:gd name="T78" fmla="*/ 974 w 1815"/>
                <a:gd name="T79" fmla="*/ 2331 h 3318"/>
                <a:gd name="T80" fmla="*/ 1153 w 1815"/>
                <a:gd name="T81" fmla="*/ 2197 h 3318"/>
                <a:gd name="T82" fmla="*/ 1287 w 1815"/>
                <a:gd name="T83" fmla="*/ 2118 h 3318"/>
                <a:gd name="T84" fmla="*/ 1299 w 1815"/>
                <a:gd name="T85" fmla="*/ 2006 h 3318"/>
                <a:gd name="T86" fmla="*/ 1411 w 1815"/>
                <a:gd name="T87" fmla="*/ 1928 h 3318"/>
                <a:gd name="T88" fmla="*/ 1769 w 1815"/>
                <a:gd name="T89" fmla="*/ 1670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15" h="3318">
                  <a:moveTo>
                    <a:pt x="1781" y="1614"/>
                  </a:moveTo>
                  <a:lnTo>
                    <a:pt x="1781" y="1614"/>
                  </a:lnTo>
                  <a:cubicBezTo>
                    <a:pt x="1758" y="1614"/>
                    <a:pt x="1702" y="1603"/>
                    <a:pt x="1702" y="1603"/>
                  </a:cubicBezTo>
                  <a:cubicBezTo>
                    <a:pt x="1691" y="1525"/>
                    <a:pt x="1691" y="1525"/>
                    <a:pt x="1691" y="1525"/>
                  </a:cubicBezTo>
                  <a:cubicBezTo>
                    <a:pt x="1680" y="1256"/>
                    <a:pt x="1680" y="1256"/>
                    <a:pt x="1680" y="1256"/>
                  </a:cubicBezTo>
                  <a:cubicBezTo>
                    <a:pt x="1680" y="1256"/>
                    <a:pt x="1657" y="1256"/>
                    <a:pt x="1612" y="1244"/>
                  </a:cubicBezTo>
                  <a:cubicBezTo>
                    <a:pt x="1567" y="1233"/>
                    <a:pt x="1567" y="1256"/>
                    <a:pt x="1534" y="1256"/>
                  </a:cubicBezTo>
                  <a:cubicBezTo>
                    <a:pt x="1500" y="1256"/>
                    <a:pt x="1489" y="1289"/>
                    <a:pt x="1456" y="1278"/>
                  </a:cubicBezTo>
                  <a:cubicBezTo>
                    <a:pt x="1422" y="1267"/>
                    <a:pt x="1411" y="1244"/>
                    <a:pt x="1388" y="1222"/>
                  </a:cubicBezTo>
                  <a:cubicBezTo>
                    <a:pt x="1377" y="1211"/>
                    <a:pt x="1343" y="1222"/>
                    <a:pt x="1354" y="1244"/>
                  </a:cubicBezTo>
                  <a:cubicBezTo>
                    <a:pt x="1366" y="1267"/>
                    <a:pt x="1299" y="1222"/>
                    <a:pt x="1299" y="1222"/>
                  </a:cubicBezTo>
                  <a:cubicBezTo>
                    <a:pt x="1287" y="1110"/>
                    <a:pt x="1287" y="1110"/>
                    <a:pt x="1287" y="1110"/>
                  </a:cubicBezTo>
                  <a:cubicBezTo>
                    <a:pt x="1108" y="1009"/>
                    <a:pt x="1108" y="1009"/>
                    <a:pt x="1108" y="1009"/>
                  </a:cubicBezTo>
                  <a:cubicBezTo>
                    <a:pt x="1142" y="886"/>
                    <a:pt x="1142" y="886"/>
                    <a:pt x="1142" y="886"/>
                  </a:cubicBezTo>
                  <a:cubicBezTo>
                    <a:pt x="1086" y="807"/>
                    <a:pt x="1086" y="807"/>
                    <a:pt x="1086" y="807"/>
                  </a:cubicBezTo>
                  <a:cubicBezTo>
                    <a:pt x="985" y="807"/>
                    <a:pt x="985" y="807"/>
                    <a:pt x="985" y="807"/>
                  </a:cubicBezTo>
                  <a:cubicBezTo>
                    <a:pt x="1030" y="662"/>
                    <a:pt x="1030" y="662"/>
                    <a:pt x="1030" y="662"/>
                  </a:cubicBezTo>
                  <a:cubicBezTo>
                    <a:pt x="918" y="662"/>
                    <a:pt x="918" y="662"/>
                    <a:pt x="918" y="662"/>
                  </a:cubicBezTo>
                  <a:cubicBezTo>
                    <a:pt x="918" y="662"/>
                    <a:pt x="940" y="605"/>
                    <a:pt x="940" y="583"/>
                  </a:cubicBezTo>
                  <a:cubicBezTo>
                    <a:pt x="951" y="561"/>
                    <a:pt x="974" y="549"/>
                    <a:pt x="985" y="538"/>
                  </a:cubicBezTo>
                  <a:cubicBezTo>
                    <a:pt x="996" y="527"/>
                    <a:pt x="940" y="505"/>
                    <a:pt x="940" y="471"/>
                  </a:cubicBezTo>
                  <a:cubicBezTo>
                    <a:pt x="940" y="438"/>
                    <a:pt x="951" y="415"/>
                    <a:pt x="918" y="415"/>
                  </a:cubicBezTo>
                  <a:cubicBezTo>
                    <a:pt x="895" y="404"/>
                    <a:pt x="906" y="370"/>
                    <a:pt x="906" y="325"/>
                  </a:cubicBezTo>
                  <a:cubicBezTo>
                    <a:pt x="918" y="280"/>
                    <a:pt x="929" y="269"/>
                    <a:pt x="895" y="269"/>
                  </a:cubicBezTo>
                  <a:cubicBezTo>
                    <a:pt x="861" y="269"/>
                    <a:pt x="828" y="225"/>
                    <a:pt x="817" y="213"/>
                  </a:cubicBezTo>
                  <a:cubicBezTo>
                    <a:pt x="805" y="202"/>
                    <a:pt x="839" y="157"/>
                    <a:pt x="839" y="157"/>
                  </a:cubicBezTo>
                  <a:cubicBezTo>
                    <a:pt x="873" y="124"/>
                    <a:pt x="873" y="124"/>
                    <a:pt x="873" y="124"/>
                  </a:cubicBezTo>
                  <a:lnTo>
                    <a:pt x="873" y="124"/>
                  </a:lnTo>
                  <a:cubicBezTo>
                    <a:pt x="850" y="112"/>
                    <a:pt x="805" y="56"/>
                    <a:pt x="805" y="56"/>
                  </a:cubicBezTo>
                  <a:cubicBezTo>
                    <a:pt x="805" y="56"/>
                    <a:pt x="783" y="90"/>
                    <a:pt x="772" y="101"/>
                  </a:cubicBezTo>
                  <a:cubicBezTo>
                    <a:pt x="761" y="112"/>
                    <a:pt x="749" y="124"/>
                    <a:pt x="727" y="101"/>
                  </a:cubicBezTo>
                  <a:cubicBezTo>
                    <a:pt x="716" y="79"/>
                    <a:pt x="682" y="67"/>
                    <a:pt x="660" y="45"/>
                  </a:cubicBezTo>
                  <a:cubicBezTo>
                    <a:pt x="637" y="34"/>
                    <a:pt x="626" y="0"/>
                    <a:pt x="626" y="0"/>
                  </a:cubicBezTo>
                  <a:cubicBezTo>
                    <a:pt x="481" y="101"/>
                    <a:pt x="481" y="101"/>
                    <a:pt x="481" y="101"/>
                  </a:cubicBezTo>
                  <a:cubicBezTo>
                    <a:pt x="481" y="280"/>
                    <a:pt x="481" y="280"/>
                    <a:pt x="481" y="280"/>
                  </a:cubicBezTo>
                  <a:cubicBezTo>
                    <a:pt x="481" y="280"/>
                    <a:pt x="402" y="292"/>
                    <a:pt x="380" y="314"/>
                  </a:cubicBezTo>
                  <a:cubicBezTo>
                    <a:pt x="357" y="336"/>
                    <a:pt x="357" y="381"/>
                    <a:pt x="323" y="404"/>
                  </a:cubicBezTo>
                  <a:cubicBezTo>
                    <a:pt x="301" y="415"/>
                    <a:pt x="245" y="415"/>
                    <a:pt x="245" y="415"/>
                  </a:cubicBezTo>
                  <a:cubicBezTo>
                    <a:pt x="245" y="415"/>
                    <a:pt x="256" y="494"/>
                    <a:pt x="245" y="505"/>
                  </a:cubicBezTo>
                  <a:cubicBezTo>
                    <a:pt x="223" y="527"/>
                    <a:pt x="223" y="549"/>
                    <a:pt x="234" y="572"/>
                  </a:cubicBezTo>
                  <a:cubicBezTo>
                    <a:pt x="256" y="583"/>
                    <a:pt x="267" y="572"/>
                    <a:pt x="279" y="549"/>
                  </a:cubicBezTo>
                  <a:cubicBezTo>
                    <a:pt x="290" y="527"/>
                    <a:pt x="290" y="505"/>
                    <a:pt x="323" y="516"/>
                  </a:cubicBezTo>
                  <a:cubicBezTo>
                    <a:pt x="357" y="538"/>
                    <a:pt x="402" y="561"/>
                    <a:pt x="413" y="561"/>
                  </a:cubicBezTo>
                  <a:cubicBezTo>
                    <a:pt x="413" y="572"/>
                    <a:pt x="413" y="729"/>
                    <a:pt x="413" y="740"/>
                  </a:cubicBezTo>
                  <a:cubicBezTo>
                    <a:pt x="413" y="740"/>
                    <a:pt x="357" y="729"/>
                    <a:pt x="357" y="774"/>
                  </a:cubicBezTo>
                  <a:cubicBezTo>
                    <a:pt x="357" y="807"/>
                    <a:pt x="357" y="852"/>
                    <a:pt x="335" y="852"/>
                  </a:cubicBezTo>
                  <a:cubicBezTo>
                    <a:pt x="312" y="852"/>
                    <a:pt x="301" y="852"/>
                    <a:pt x="301" y="818"/>
                  </a:cubicBezTo>
                  <a:cubicBezTo>
                    <a:pt x="290" y="785"/>
                    <a:pt x="290" y="762"/>
                    <a:pt x="290" y="762"/>
                  </a:cubicBezTo>
                  <a:cubicBezTo>
                    <a:pt x="0" y="1043"/>
                    <a:pt x="0" y="1043"/>
                    <a:pt x="0" y="1043"/>
                  </a:cubicBezTo>
                  <a:cubicBezTo>
                    <a:pt x="178" y="1256"/>
                    <a:pt x="178" y="1256"/>
                    <a:pt x="178" y="1256"/>
                  </a:cubicBezTo>
                  <a:cubicBezTo>
                    <a:pt x="178" y="1256"/>
                    <a:pt x="200" y="1267"/>
                    <a:pt x="178" y="1289"/>
                  </a:cubicBezTo>
                  <a:cubicBezTo>
                    <a:pt x="167" y="1300"/>
                    <a:pt x="167" y="1334"/>
                    <a:pt x="200" y="1323"/>
                  </a:cubicBezTo>
                  <a:cubicBezTo>
                    <a:pt x="234" y="1323"/>
                    <a:pt x="234" y="1334"/>
                    <a:pt x="212" y="1356"/>
                  </a:cubicBezTo>
                  <a:cubicBezTo>
                    <a:pt x="189" y="1379"/>
                    <a:pt x="212" y="1424"/>
                    <a:pt x="200" y="1435"/>
                  </a:cubicBezTo>
                  <a:cubicBezTo>
                    <a:pt x="200" y="1446"/>
                    <a:pt x="245" y="1457"/>
                    <a:pt x="245" y="1480"/>
                  </a:cubicBezTo>
                  <a:cubicBezTo>
                    <a:pt x="245" y="1502"/>
                    <a:pt x="245" y="1547"/>
                    <a:pt x="279" y="1536"/>
                  </a:cubicBezTo>
                  <a:cubicBezTo>
                    <a:pt x="312" y="1525"/>
                    <a:pt x="323" y="1525"/>
                    <a:pt x="323" y="1558"/>
                  </a:cubicBezTo>
                  <a:cubicBezTo>
                    <a:pt x="312" y="1580"/>
                    <a:pt x="312" y="1592"/>
                    <a:pt x="357" y="1592"/>
                  </a:cubicBezTo>
                  <a:cubicBezTo>
                    <a:pt x="391" y="1580"/>
                    <a:pt x="402" y="1592"/>
                    <a:pt x="413" y="1636"/>
                  </a:cubicBezTo>
                  <a:cubicBezTo>
                    <a:pt x="413" y="1670"/>
                    <a:pt x="436" y="1726"/>
                    <a:pt x="458" y="1738"/>
                  </a:cubicBezTo>
                  <a:cubicBezTo>
                    <a:pt x="481" y="1749"/>
                    <a:pt x="503" y="1726"/>
                    <a:pt x="514" y="1760"/>
                  </a:cubicBezTo>
                  <a:cubicBezTo>
                    <a:pt x="536" y="1782"/>
                    <a:pt x="548" y="1782"/>
                    <a:pt x="581" y="1771"/>
                  </a:cubicBezTo>
                  <a:cubicBezTo>
                    <a:pt x="615" y="1771"/>
                    <a:pt x="626" y="1782"/>
                    <a:pt x="626" y="1805"/>
                  </a:cubicBezTo>
                  <a:cubicBezTo>
                    <a:pt x="637" y="1838"/>
                    <a:pt x="649" y="1838"/>
                    <a:pt x="604" y="1849"/>
                  </a:cubicBezTo>
                  <a:cubicBezTo>
                    <a:pt x="559" y="1872"/>
                    <a:pt x="525" y="1894"/>
                    <a:pt x="503" y="1872"/>
                  </a:cubicBezTo>
                  <a:cubicBezTo>
                    <a:pt x="481" y="1861"/>
                    <a:pt x="469" y="1838"/>
                    <a:pt x="436" y="1849"/>
                  </a:cubicBezTo>
                  <a:cubicBezTo>
                    <a:pt x="402" y="1861"/>
                    <a:pt x="402" y="1838"/>
                    <a:pt x="380" y="1816"/>
                  </a:cubicBezTo>
                  <a:cubicBezTo>
                    <a:pt x="368" y="1805"/>
                    <a:pt x="357" y="1805"/>
                    <a:pt x="323" y="1838"/>
                  </a:cubicBezTo>
                  <a:cubicBezTo>
                    <a:pt x="290" y="1872"/>
                    <a:pt x="245" y="1928"/>
                    <a:pt x="245" y="1939"/>
                  </a:cubicBezTo>
                  <a:cubicBezTo>
                    <a:pt x="245" y="1962"/>
                    <a:pt x="223" y="2029"/>
                    <a:pt x="256" y="2018"/>
                  </a:cubicBezTo>
                  <a:cubicBezTo>
                    <a:pt x="290" y="2006"/>
                    <a:pt x="279" y="2040"/>
                    <a:pt x="256" y="2074"/>
                  </a:cubicBezTo>
                  <a:cubicBezTo>
                    <a:pt x="234" y="2096"/>
                    <a:pt x="234" y="2129"/>
                    <a:pt x="267" y="2141"/>
                  </a:cubicBezTo>
                  <a:cubicBezTo>
                    <a:pt x="290" y="2152"/>
                    <a:pt x="290" y="2197"/>
                    <a:pt x="279" y="2242"/>
                  </a:cubicBezTo>
                  <a:cubicBezTo>
                    <a:pt x="279" y="2242"/>
                    <a:pt x="279" y="2242"/>
                    <a:pt x="279" y="2253"/>
                  </a:cubicBezTo>
                  <a:cubicBezTo>
                    <a:pt x="267" y="2253"/>
                    <a:pt x="267" y="2253"/>
                    <a:pt x="267" y="2253"/>
                  </a:cubicBezTo>
                  <a:cubicBezTo>
                    <a:pt x="267" y="2264"/>
                    <a:pt x="267" y="2264"/>
                    <a:pt x="267" y="2264"/>
                  </a:cubicBezTo>
                  <a:lnTo>
                    <a:pt x="267" y="2264"/>
                  </a:lnTo>
                  <a:cubicBezTo>
                    <a:pt x="267" y="2264"/>
                    <a:pt x="267" y="2264"/>
                    <a:pt x="267" y="2275"/>
                  </a:cubicBezTo>
                  <a:lnTo>
                    <a:pt x="267" y="2275"/>
                  </a:lnTo>
                  <a:cubicBezTo>
                    <a:pt x="267" y="2287"/>
                    <a:pt x="267" y="2298"/>
                    <a:pt x="267" y="2320"/>
                  </a:cubicBezTo>
                  <a:cubicBezTo>
                    <a:pt x="267" y="2320"/>
                    <a:pt x="301" y="2342"/>
                    <a:pt x="346" y="2376"/>
                  </a:cubicBezTo>
                  <a:cubicBezTo>
                    <a:pt x="391" y="2421"/>
                    <a:pt x="413" y="2443"/>
                    <a:pt x="402" y="2466"/>
                  </a:cubicBezTo>
                  <a:cubicBezTo>
                    <a:pt x="391" y="2488"/>
                    <a:pt x="380" y="2522"/>
                    <a:pt x="402" y="2544"/>
                  </a:cubicBezTo>
                  <a:cubicBezTo>
                    <a:pt x="436" y="2566"/>
                    <a:pt x="447" y="2588"/>
                    <a:pt x="436" y="2610"/>
                  </a:cubicBezTo>
                  <a:cubicBezTo>
                    <a:pt x="425" y="2644"/>
                    <a:pt x="413" y="2768"/>
                    <a:pt x="447" y="2801"/>
                  </a:cubicBezTo>
                  <a:cubicBezTo>
                    <a:pt x="481" y="2846"/>
                    <a:pt x="481" y="2823"/>
                    <a:pt x="481" y="2868"/>
                  </a:cubicBezTo>
                  <a:cubicBezTo>
                    <a:pt x="481" y="2902"/>
                    <a:pt x="492" y="2902"/>
                    <a:pt x="525" y="2913"/>
                  </a:cubicBezTo>
                  <a:cubicBezTo>
                    <a:pt x="548" y="2924"/>
                    <a:pt x="536" y="2947"/>
                    <a:pt x="492" y="2947"/>
                  </a:cubicBezTo>
                  <a:cubicBezTo>
                    <a:pt x="458" y="2958"/>
                    <a:pt x="447" y="2980"/>
                    <a:pt x="447" y="3025"/>
                  </a:cubicBezTo>
                  <a:cubicBezTo>
                    <a:pt x="447" y="3059"/>
                    <a:pt x="436" y="3137"/>
                    <a:pt x="447" y="3137"/>
                  </a:cubicBezTo>
                  <a:cubicBezTo>
                    <a:pt x="469" y="3148"/>
                    <a:pt x="481" y="3159"/>
                    <a:pt x="458" y="3193"/>
                  </a:cubicBezTo>
                  <a:cubicBezTo>
                    <a:pt x="447" y="3216"/>
                    <a:pt x="447" y="3261"/>
                    <a:pt x="458" y="3261"/>
                  </a:cubicBezTo>
                  <a:cubicBezTo>
                    <a:pt x="481" y="3261"/>
                    <a:pt x="514" y="3261"/>
                    <a:pt x="514" y="3272"/>
                  </a:cubicBezTo>
                  <a:cubicBezTo>
                    <a:pt x="525" y="3294"/>
                    <a:pt x="503" y="3317"/>
                    <a:pt x="559" y="3305"/>
                  </a:cubicBezTo>
                  <a:cubicBezTo>
                    <a:pt x="604" y="3305"/>
                    <a:pt x="592" y="3294"/>
                    <a:pt x="592" y="3249"/>
                  </a:cubicBezTo>
                  <a:cubicBezTo>
                    <a:pt x="592" y="3216"/>
                    <a:pt x="615" y="3193"/>
                    <a:pt x="637" y="3216"/>
                  </a:cubicBezTo>
                  <a:cubicBezTo>
                    <a:pt x="649" y="3238"/>
                    <a:pt x="660" y="3249"/>
                    <a:pt x="682" y="3249"/>
                  </a:cubicBezTo>
                  <a:lnTo>
                    <a:pt x="694" y="3238"/>
                  </a:lnTo>
                  <a:cubicBezTo>
                    <a:pt x="716" y="3216"/>
                    <a:pt x="716" y="3137"/>
                    <a:pt x="738" y="3115"/>
                  </a:cubicBezTo>
                  <a:cubicBezTo>
                    <a:pt x="749" y="3092"/>
                    <a:pt x="783" y="3092"/>
                    <a:pt x="805" y="3104"/>
                  </a:cubicBezTo>
                  <a:cubicBezTo>
                    <a:pt x="828" y="3115"/>
                    <a:pt x="839" y="3092"/>
                    <a:pt x="828" y="3048"/>
                  </a:cubicBezTo>
                  <a:cubicBezTo>
                    <a:pt x="828" y="3003"/>
                    <a:pt x="839" y="2857"/>
                    <a:pt x="861" y="2846"/>
                  </a:cubicBezTo>
                  <a:cubicBezTo>
                    <a:pt x="895" y="2835"/>
                    <a:pt x="974" y="2846"/>
                    <a:pt x="1041" y="2835"/>
                  </a:cubicBezTo>
                  <a:cubicBezTo>
                    <a:pt x="1108" y="2812"/>
                    <a:pt x="1164" y="2790"/>
                    <a:pt x="1130" y="2756"/>
                  </a:cubicBezTo>
                  <a:cubicBezTo>
                    <a:pt x="1097" y="2734"/>
                    <a:pt x="1052" y="2700"/>
                    <a:pt x="1052" y="2666"/>
                  </a:cubicBezTo>
                  <a:lnTo>
                    <a:pt x="1052" y="2666"/>
                  </a:lnTo>
                  <a:lnTo>
                    <a:pt x="1052" y="2666"/>
                  </a:lnTo>
                  <a:lnTo>
                    <a:pt x="1052" y="2666"/>
                  </a:lnTo>
                  <a:lnTo>
                    <a:pt x="1052" y="2666"/>
                  </a:lnTo>
                  <a:cubicBezTo>
                    <a:pt x="1052" y="2655"/>
                    <a:pt x="1052" y="2655"/>
                    <a:pt x="1052" y="2655"/>
                  </a:cubicBezTo>
                  <a:lnTo>
                    <a:pt x="1052" y="2655"/>
                  </a:lnTo>
                  <a:cubicBezTo>
                    <a:pt x="1052" y="2655"/>
                    <a:pt x="1052" y="2655"/>
                    <a:pt x="1052" y="2644"/>
                  </a:cubicBezTo>
                  <a:lnTo>
                    <a:pt x="1052" y="2644"/>
                  </a:lnTo>
                  <a:lnTo>
                    <a:pt x="1052" y="2644"/>
                  </a:lnTo>
                  <a:cubicBezTo>
                    <a:pt x="1052" y="2633"/>
                    <a:pt x="1052" y="2633"/>
                    <a:pt x="1052" y="2633"/>
                  </a:cubicBezTo>
                  <a:lnTo>
                    <a:pt x="1052" y="2633"/>
                  </a:lnTo>
                  <a:cubicBezTo>
                    <a:pt x="1052" y="2633"/>
                    <a:pt x="1052" y="2633"/>
                    <a:pt x="1052" y="2622"/>
                  </a:cubicBezTo>
                  <a:lnTo>
                    <a:pt x="1052" y="2610"/>
                  </a:lnTo>
                  <a:cubicBezTo>
                    <a:pt x="1041" y="2533"/>
                    <a:pt x="1041" y="2432"/>
                    <a:pt x="1030" y="2421"/>
                  </a:cubicBezTo>
                  <a:cubicBezTo>
                    <a:pt x="1018" y="2398"/>
                    <a:pt x="985" y="2376"/>
                    <a:pt x="974" y="2331"/>
                  </a:cubicBezTo>
                  <a:cubicBezTo>
                    <a:pt x="974" y="2287"/>
                    <a:pt x="962" y="2242"/>
                    <a:pt x="996" y="2242"/>
                  </a:cubicBezTo>
                  <a:cubicBezTo>
                    <a:pt x="1018" y="2253"/>
                    <a:pt x="1086" y="2253"/>
                    <a:pt x="1097" y="2231"/>
                  </a:cubicBezTo>
                  <a:cubicBezTo>
                    <a:pt x="1108" y="2208"/>
                    <a:pt x="1130" y="2174"/>
                    <a:pt x="1153" y="2197"/>
                  </a:cubicBezTo>
                  <a:cubicBezTo>
                    <a:pt x="1175" y="2208"/>
                    <a:pt x="1198" y="2163"/>
                    <a:pt x="1198" y="2129"/>
                  </a:cubicBezTo>
                  <a:cubicBezTo>
                    <a:pt x="1198" y="2107"/>
                    <a:pt x="1209" y="2118"/>
                    <a:pt x="1231" y="2141"/>
                  </a:cubicBezTo>
                  <a:cubicBezTo>
                    <a:pt x="1254" y="2152"/>
                    <a:pt x="1276" y="2141"/>
                    <a:pt x="1287" y="2118"/>
                  </a:cubicBezTo>
                  <a:cubicBezTo>
                    <a:pt x="1299" y="2096"/>
                    <a:pt x="1310" y="2118"/>
                    <a:pt x="1321" y="2096"/>
                  </a:cubicBezTo>
                  <a:cubicBezTo>
                    <a:pt x="1332" y="2074"/>
                    <a:pt x="1343" y="2051"/>
                    <a:pt x="1310" y="2040"/>
                  </a:cubicBezTo>
                  <a:cubicBezTo>
                    <a:pt x="1276" y="2029"/>
                    <a:pt x="1276" y="2006"/>
                    <a:pt x="1299" y="2006"/>
                  </a:cubicBezTo>
                  <a:cubicBezTo>
                    <a:pt x="1332" y="1995"/>
                    <a:pt x="1343" y="1973"/>
                    <a:pt x="1354" y="1950"/>
                  </a:cubicBezTo>
                  <a:cubicBezTo>
                    <a:pt x="1354" y="1928"/>
                    <a:pt x="1377" y="1939"/>
                    <a:pt x="1377" y="1917"/>
                  </a:cubicBezTo>
                  <a:cubicBezTo>
                    <a:pt x="1388" y="1883"/>
                    <a:pt x="1399" y="1905"/>
                    <a:pt x="1411" y="1928"/>
                  </a:cubicBezTo>
                  <a:cubicBezTo>
                    <a:pt x="1422" y="1939"/>
                    <a:pt x="1456" y="1928"/>
                    <a:pt x="1478" y="1905"/>
                  </a:cubicBezTo>
                  <a:cubicBezTo>
                    <a:pt x="1512" y="1872"/>
                    <a:pt x="1713" y="1693"/>
                    <a:pt x="1713" y="1693"/>
                  </a:cubicBezTo>
                  <a:cubicBezTo>
                    <a:pt x="1713" y="1693"/>
                    <a:pt x="1758" y="1704"/>
                    <a:pt x="1769" y="1670"/>
                  </a:cubicBezTo>
                  <a:cubicBezTo>
                    <a:pt x="1792" y="1636"/>
                    <a:pt x="1814" y="1614"/>
                    <a:pt x="1781" y="1614"/>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8" name="Freeform 47"/>
            <p:cNvSpPr>
              <a:spLocks noChangeArrowheads="1"/>
            </p:cNvSpPr>
            <p:nvPr/>
          </p:nvSpPr>
          <p:spPr bwMode="auto">
            <a:xfrm>
              <a:off x="5329238" y="2506663"/>
              <a:ext cx="685800" cy="1355725"/>
            </a:xfrm>
            <a:custGeom>
              <a:avLst/>
              <a:gdLst>
                <a:gd name="T0" fmla="*/ 1894 w 1906"/>
                <a:gd name="T1" fmla="*/ 1120 h 3765"/>
                <a:gd name="T2" fmla="*/ 1670 w 1906"/>
                <a:gd name="T3" fmla="*/ 1210 h 3765"/>
                <a:gd name="T4" fmla="*/ 1143 w 1906"/>
                <a:gd name="T5" fmla="*/ 1064 h 3765"/>
                <a:gd name="T6" fmla="*/ 941 w 1906"/>
                <a:gd name="T7" fmla="*/ 952 h 3765"/>
                <a:gd name="T8" fmla="*/ 605 w 1906"/>
                <a:gd name="T9" fmla="*/ 874 h 3765"/>
                <a:gd name="T10" fmla="*/ 505 w 1906"/>
                <a:gd name="T11" fmla="*/ 706 h 3765"/>
                <a:gd name="T12" fmla="*/ 426 w 1906"/>
                <a:gd name="T13" fmla="*/ 616 h 3765"/>
                <a:gd name="T14" fmla="*/ 348 w 1906"/>
                <a:gd name="T15" fmla="*/ 123 h 3765"/>
                <a:gd name="T16" fmla="*/ 135 w 1906"/>
                <a:gd name="T17" fmla="*/ 89 h 3765"/>
                <a:gd name="T18" fmla="*/ 236 w 1906"/>
                <a:gd name="T19" fmla="*/ 291 h 3765"/>
                <a:gd name="T20" fmla="*/ 258 w 1906"/>
                <a:gd name="T21" fmla="*/ 459 h 3765"/>
                <a:gd name="T22" fmla="*/ 303 w 1906"/>
                <a:gd name="T23" fmla="*/ 683 h 3765"/>
                <a:gd name="T24" fmla="*/ 426 w 1906"/>
                <a:gd name="T25" fmla="*/ 885 h 3765"/>
                <a:gd name="T26" fmla="*/ 672 w 1906"/>
                <a:gd name="T27" fmla="*/ 1120 h 3765"/>
                <a:gd name="T28" fmla="*/ 852 w 1906"/>
                <a:gd name="T29" fmla="*/ 1132 h 3765"/>
                <a:gd name="T30" fmla="*/ 1009 w 1906"/>
                <a:gd name="T31" fmla="*/ 1401 h 3765"/>
                <a:gd name="T32" fmla="*/ 1087 w 1906"/>
                <a:gd name="T33" fmla="*/ 1546 h 3765"/>
                <a:gd name="T34" fmla="*/ 729 w 1906"/>
                <a:gd name="T35" fmla="*/ 1804 h 3765"/>
                <a:gd name="T36" fmla="*/ 617 w 1906"/>
                <a:gd name="T37" fmla="*/ 1882 h 3765"/>
                <a:gd name="T38" fmla="*/ 605 w 1906"/>
                <a:gd name="T39" fmla="*/ 1994 h 3765"/>
                <a:gd name="T40" fmla="*/ 471 w 1906"/>
                <a:gd name="T41" fmla="*/ 2073 h 3765"/>
                <a:gd name="T42" fmla="*/ 292 w 1906"/>
                <a:gd name="T43" fmla="*/ 2207 h 3765"/>
                <a:gd name="T44" fmla="*/ 370 w 1906"/>
                <a:gd name="T45" fmla="*/ 2520 h 3765"/>
                <a:gd name="T46" fmla="*/ 370 w 1906"/>
                <a:gd name="T47" fmla="*/ 2531 h 3765"/>
                <a:gd name="T48" fmla="*/ 370 w 1906"/>
                <a:gd name="T49" fmla="*/ 2542 h 3765"/>
                <a:gd name="T50" fmla="*/ 370 w 1906"/>
                <a:gd name="T51" fmla="*/ 2542 h 3765"/>
                <a:gd name="T52" fmla="*/ 359 w 1906"/>
                <a:gd name="T53" fmla="*/ 2711 h 3765"/>
                <a:gd name="T54" fmla="*/ 123 w 1906"/>
                <a:gd name="T55" fmla="*/ 2980 h 3765"/>
                <a:gd name="T56" fmla="*/ 0 w 1906"/>
                <a:gd name="T57" fmla="*/ 3125 h 3765"/>
                <a:gd name="T58" fmla="*/ 90 w 1906"/>
                <a:gd name="T59" fmla="*/ 3226 h 3765"/>
                <a:gd name="T60" fmla="*/ 67 w 1906"/>
                <a:gd name="T61" fmla="*/ 3428 h 3765"/>
                <a:gd name="T62" fmla="*/ 269 w 1906"/>
                <a:gd name="T63" fmla="*/ 3529 h 3765"/>
                <a:gd name="T64" fmla="*/ 437 w 1906"/>
                <a:gd name="T65" fmla="*/ 3473 h 3765"/>
                <a:gd name="T66" fmla="*/ 594 w 1906"/>
                <a:gd name="T67" fmla="*/ 3573 h 3765"/>
                <a:gd name="T68" fmla="*/ 628 w 1906"/>
                <a:gd name="T69" fmla="*/ 3697 h 3765"/>
                <a:gd name="T70" fmla="*/ 863 w 1906"/>
                <a:gd name="T71" fmla="*/ 3719 h 3765"/>
                <a:gd name="T72" fmla="*/ 1054 w 1906"/>
                <a:gd name="T73" fmla="*/ 3708 h 3765"/>
                <a:gd name="T74" fmla="*/ 1054 w 1906"/>
                <a:gd name="T75" fmla="*/ 3708 h 3765"/>
                <a:gd name="T76" fmla="*/ 1065 w 1906"/>
                <a:gd name="T77" fmla="*/ 3708 h 3765"/>
                <a:gd name="T78" fmla="*/ 1065 w 1906"/>
                <a:gd name="T79" fmla="*/ 3708 h 3765"/>
                <a:gd name="T80" fmla="*/ 1065 w 1906"/>
                <a:gd name="T81" fmla="*/ 3708 h 3765"/>
                <a:gd name="T82" fmla="*/ 1065 w 1906"/>
                <a:gd name="T83" fmla="*/ 3708 h 3765"/>
                <a:gd name="T84" fmla="*/ 1166 w 1906"/>
                <a:gd name="T85" fmla="*/ 3686 h 3765"/>
                <a:gd name="T86" fmla="*/ 1479 w 1906"/>
                <a:gd name="T87" fmla="*/ 3764 h 3765"/>
                <a:gd name="T88" fmla="*/ 1524 w 1906"/>
                <a:gd name="T89" fmla="*/ 3708 h 3765"/>
                <a:gd name="T90" fmla="*/ 1547 w 1906"/>
                <a:gd name="T91" fmla="*/ 3271 h 3765"/>
                <a:gd name="T92" fmla="*/ 1524 w 1906"/>
                <a:gd name="T93" fmla="*/ 3013 h 3765"/>
                <a:gd name="T94" fmla="*/ 1457 w 1906"/>
                <a:gd name="T95" fmla="*/ 2688 h 3765"/>
                <a:gd name="T96" fmla="*/ 1524 w 1906"/>
                <a:gd name="T97" fmla="*/ 2565 h 3765"/>
                <a:gd name="T98" fmla="*/ 1536 w 1906"/>
                <a:gd name="T99" fmla="*/ 2431 h 3765"/>
                <a:gd name="T100" fmla="*/ 1479 w 1906"/>
                <a:gd name="T101" fmla="*/ 2263 h 3765"/>
                <a:gd name="T102" fmla="*/ 1468 w 1906"/>
                <a:gd name="T103" fmla="*/ 2185 h 3765"/>
                <a:gd name="T104" fmla="*/ 1524 w 1906"/>
                <a:gd name="T105" fmla="*/ 2140 h 3765"/>
                <a:gd name="T106" fmla="*/ 1524 w 1906"/>
                <a:gd name="T107" fmla="*/ 1894 h 3765"/>
                <a:gd name="T108" fmla="*/ 1536 w 1906"/>
                <a:gd name="T109" fmla="*/ 1770 h 3765"/>
                <a:gd name="T110" fmla="*/ 1513 w 1906"/>
                <a:gd name="T111" fmla="*/ 1669 h 3765"/>
                <a:gd name="T112" fmla="*/ 1558 w 1906"/>
                <a:gd name="T113" fmla="*/ 1591 h 3765"/>
                <a:gd name="T114" fmla="*/ 1692 w 1906"/>
                <a:gd name="T115" fmla="*/ 1591 h 3765"/>
                <a:gd name="T116" fmla="*/ 1681 w 1906"/>
                <a:gd name="T117" fmla="*/ 1815 h 3765"/>
                <a:gd name="T118" fmla="*/ 1861 w 1906"/>
                <a:gd name="T119" fmla="*/ 1356 h 3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6" h="3765">
                  <a:moveTo>
                    <a:pt x="1905" y="1210"/>
                  </a:moveTo>
                  <a:lnTo>
                    <a:pt x="1905" y="1210"/>
                  </a:lnTo>
                  <a:cubicBezTo>
                    <a:pt x="1905" y="1187"/>
                    <a:pt x="1894" y="1154"/>
                    <a:pt x="1894" y="1120"/>
                  </a:cubicBezTo>
                  <a:cubicBezTo>
                    <a:pt x="1872" y="1120"/>
                    <a:pt x="1838" y="1132"/>
                    <a:pt x="1816" y="1143"/>
                  </a:cubicBezTo>
                  <a:cubicBezTo>
                    <a:pt x="1782" y="1165"/>
                    <a:pt x="1771" y="1176"/>
                    <a:pt x="1748" y="1176"/>
                  </a:cubicBezTo>
                  <a:cubicBezTo>
                    <a:pt x="1715" y="1176"/>
                    <a:pt x="1704" y="1210"/>
                    <a:pt x="1670" y="1210"/>
                  </a:cubicBezTo>
                  <a:cubicBezTo>
                    <a:pt x="1636" y="1210"/>
                    <a:pt x="1592" y="1132"/>
                    <a:pt x="1558" y="1120"/>
                  </a:cubicBezTo>
                  <a:cubicBezTo>
                    <a:pt x="1536" y="1109"/>
                    <a:pt x="1289" y="1120"/>
                    <a:pt x="1222" y="1120"/>
                  </a:cubicBezTo>
                  <a:cubicBezTo>
                    <a:pt x="1154" y="1120"/>
                    <a:pt x="1166" y="1098"/>
                    <a:pt x="1143" y="1064"/>
                  </a:cubicBezTo>
                  <a:cubicBezTo>
                    <a:pt x="1121" y="1042"/>
                    <a:pt x="1099" y="1053"/>
                    <a:pt x="1065" y="1053"/>
                  </a:cubicBezTo>
                  <a:cubicBezTo>
                    <a:pt x="1020" y="1053"/>
                    <a:pt x="1043" y="997"/>
                    <a:pt x="1020" y="997"/>
                  </a:cubicBezTo>
                  <a:cubicBezTo>
                    <a:pt x="998" y="997"/>
                    <a:pt x="975" y="974"/>
                    <a:pt x="941" y="952"/>
                  </a:cubicBezTo>
                  <a:cubicBezTo>
                    <a:pt x="897" y="930"/>
                    <a:pt x="885" y="930"/>
                    <a:pt x="818" y="919"/>
                  </a:cubicBezTo>
                  <a:cubicBezTo>
                    <a:pt x="751" y="919"/>
                    <a:pt x="695" y="874"/>
                    <a:pt x="672" y="863"/>
                  </a:cubicBezTo>
                  <a:cubicBezTo>
                    <a:pt x="661" y="851"/>
                    <a:pt x="639" y="885"/>
                    <a:pt x="605" y="874"/>
                  </a:cubicBezTo>
                  <a:cubicBezTo>
                    <a:pt x="572" y="851"/>
                    <a:pt x="538" y="795"/>
                    <a:pt x="527" y="773"/>
                  </a:cubicBezTo>
                  <a:cubicBezTo>
                    <a:pt x="516" y="750"/>
                    <a:pt x="482" y="762"/>
                    <a:pt x="471" y="750"/>
                  </a:cubicBezTo>
                  <a:cubicBezTo>
                    <a:pt x="471" y="728"/>
                    <a:pt x="493" y="728"/>
                    <a:pt x="505" y="706"/>
                  </a:cubicBezTo>
                  <a:cubicBezTo>
                    <a:pt x="505" y="694"/>
                    <a:pt x="482" y="650"/>
                    <a:pt x="471" y="661"/>
                  </a:cubicBezTo>
                  <a:cubicBezTo>
                    <a:pt x="471" y="672"/>
                    <a:pt x="437" y="683"/>
                    <a:pt x="426" y="661"/>
                  </a:cubicBezTo>
                  <a:cubicBezTo>
                    <a:pt x="404" y="638"/>
                    <a:pt x="426" y="627"/>
                    <a:pt x="426" y="616"/>
                  </a:cubicBezTo>
                  <a:cubicBezTo>
                    <a:pt x="415" y="605"/>
                    <a:pt x="392" y="549"/>
                    <a:pt x="381" y="493"/>
                  </a:cubicBezTo>
                  <a:cubicBezTo>
                    <a:pt x="370" y="437"/>
                    <a:pt x="404" y="470"/>
                    <a:pt x="392" y="448"/>
                  </a:cubicBezTo>
                  <a:cubicBezTo>
                    <a:pt x="381" y="425"/>
                    <a:pt x="359" y="168"/>
                    <a:pt x="348" y="123"/>
                  </a:cubicBezTo>
                  <a:cubicBezTo>
                    <a:pt x="325" y="89"/>
                    <a:pt x="202" y="11"/>
                    <a:pt x="191" y="0"/>
                  </a:cubicBezTo>
                  <a:cubicBezTo>
                    <a:pt x="157" y="33"/>
                    <a:pt x="157" y="33"/>
                    <a:pt x="157" y="33"/>
                  </a:cubicBezTo>
                  <a:cubicBezTo>
                    <a:pt x="157" y="33"/>
                    <a:pt x="123" y="78"/>
                    <a:pt x="135" y="89"/>
                  </a:cubicBezTo>
                  <a:cubicBezTo>
                    <a:pt x="146" y="101"/>
                    <a:pt x="179" y="145"/>
                    <a:pt x="213" y="145"/>
                  </a:cubicBezTo>
                  <a:cubicBezTo>
                    <a:pt x="247" y="145"/>
                    <a:pt x="236" y="156"/>
                    <a:pt x="224" y="201"/>
                  </a:cubicBezTo>
                  <a:cubicBezTo>
                    <a:pt x="224" y="246"/>
                    <a:pt x="213" y="280"/>
                    <a:pt x="236" y="291"/>
                  </a:cubicBezTo>
                  <a:cubicBezTo>
                    <a:pt x="269" y="291"/>
                    <a:pt x="258" y="314"/>
                    <a:pt x="258" y="347"/>
                  </a:cubicBezTo>
                  <a:cubicBezTo>
                    <a:pt x="258" y="381"/>
                    <a:pt x="314" y="403"/>
                    <a:pt x="303" y="414"/>
                  </a:cubicBezTo>
                  <a:cubicBezTo>
                    <a:pt x="292" y="425"/>
                    <a:pt x="269" y="437"/>
                    <a:pt x="258" y="459"/>
                  </a:cubicBezTo>
                  <a:cubicBezTo>
                    <a:pt x="258" y="481"/>
                    <a:pt x="236" y="538"/>
                    <a:pt x="236" y="538"/>
                  </a:cubicBezTo>
                  <a:cubicBezTo>
                    <a:pt x="348" y="538"/>
                    <a:pt x="348" y="538"/>
                    <a:pt x="348" y="538"/>
                  </a:cubicBezTo>
                  <a:cubicBezTo>
                    <a:pt x="303" y="683"/>
                    <a:pt x="303" y="683"/>
                    <a:pt x="303" y="683"/>
                  </a:cubicBezTo>
                  <a:cubicBezTo>
                    <a:pt x="404" y="683"/>
                    <a:pt x="404" y="683"/>
                    <a:pt x="404" y="683"/>
                  </a:cubicBezTo>
                  <a:cubicBezTo>
                    <a:pt x="460" y="762"/>
                    <a:pt x="460" y="762"/>
                    <a:pt x="460" y="762"/>
                  </a:cubicBezTo>
                  <a:cubicBezTo>
                    <a:pt x="426" y="885"/>
                    <a:pt x="426" y="885"/>
                    <a:pt x="426" y="885"/>
                  </a:cubicBezTo>
                  <a:cubicBezTo>
                    <a:pt x="605" y="986"/>
                    <a:pt x="605" y="986"/>
                    <a:pt x="605" y="986"/>
                  </a:cubicBezTo>
                  <a:cubicBezTo>
                    <a:pt x="617" y="1098"/>
                    <a:pt x="617" y="1098"/>
                    <a:pt x="617" y="1098"/>
                  </a:cubicBezTo>
                  <a:cubicBezTo>
                    <a:pt x="617" y="1098"/>
                    <a:pt x="684" y="1143"/>
                    <a:pt x="672" y="1120"/>
                  </a:cubicBezTo>
                  <a:cubicBezTo>
                    <a:pt x="661" y="1098"/>
                    <a:pt x="695" y="1087"/>
                    <a:pt x="706" y="1098"/>
                  </a:cubicBezTo>
                  <a:cubicBezTo>
                    <a:pt x="729" y="1120"/>
                    <a:pt x="740" y="1143"/>
                    <a:pt x="774" y="1154"/>
                  </a:cubicBezTo>
                  <a:cubicBezTo>
                    <a:pt x="807" y="1165"/>
                    <a:pt x="818" y="1132"/>
                    <a:pt x="852" y="1132"/>
                  </a:cubicBezTo>
                  <a:cubicBezTo>
                    <a:pt x="885" y="1132"/>
                    <a:pt x="885" y="1109"/>
                    <a:pt x="930" y="1120"/>
                  </a:cubicBezTo>
                  <a:cubicBezTo>
                    <a:pt x="975" y="1132"/>
                    <a:pt x="998" y="1132"/>
                    <a:pt x="998" y="1132"/>
                  </a:cubicBezTo>
                  <a:cubicBezTo>
                    <a:pt x="1009" y="1401"/>
                    <a:pt x="1009" y="1401"/>
                    <a:pt x="1009" y="1401"/>
                  </a:cubicBezTo>
                  <a:cubicBezTo>
                    <a:pt x="1020" y="1479"/>
                    <a:pt x="1020" y="1479"/>
                    <a:pt x="1020" y="1479"/>
                  </a:cubicBezTo>
                  <a:cubicBezTo>
                    <a:pt x="1020" y="1479"/>
                    <a:pt x="1076" y="1490"/>
                    <a:pt x="1099" y="1490"/>
                  </a:cubicBezTo>
                  <a:cubicBezTo>
                    <a:pt x="1132" y="1490"/>
                    <a:pt x="1110" y="1512"/>
                    <a:pt x="1087" y="1546"/>
                  </a:cubicBezTo>
                  <a:cubicBezTo>
                    <a:pt x="1076" y="1580"/>
                    <a:pt x="1031" y="1569"/>
                    <a:pt x="1031" y="1569"/>
                  </a:cubicBezTo>
                  <a:cubicBezTo>
                    <a:pt x="1031" y="1569"/>
                    <a:pt x="830" y="1748"/>
                    <a:pt x="796" y="1781"/>
                  </a:cubicBezTo>
                  <a:cubicBezTo>
                    <a:pt x="774" y="1804"/>
                    <a:pt x="740" y="1815"/>
                    <a:pt x="729" y="1804"/>
                  </a:cubicBezTo>
                  <a:cubicBezTo>
                    <a:pt x="717" y="1781"/>
                    <a:pt x="706" y="1759"/>
                    <a:pt x="695" y="1793"/>
                  </a:cubicBezTo>
                  <a:cubicBezTo>
                    <a:pt x="695" y="1815"/>
                    <a:pt x="672" y="1804"/>
                    <a:pt x="672" y="1826"/>
                  </a:cubicBezTo>
                  <a:cubicBezTo>
                    <a:pt x="661" y="1849"/>
                    <a:pt x="650" y="1871"/>
                    <a:pt x="617" y="1882"/>
                  </a:cubicBezTo>
                  <a:cubicBezTo>
                    <a:pt x="594" y="1882"/>
                    <a:pt x="594" y="1905"/>
                    <a:pt x="628" y="1916"/>
                  </a:cubicBezTo>
                  <a:cubicBezTo>
                    <a:pt x="661" y="1927"/>
                    <a:pt x="650" y="1950"/>
                    <a:pt x="639" y="1972"/>
                  </a:cubicBezTo>
                  <a:cubicBezTo>
                    <a:pt x="628" y="1994"/>
                    <a:pt x="617" y="1972"/>
                    <a:pt x="605" y="1994"/>
                  </a:cubicBezTo>
                  <a:cubicBezTo>
                    <a:pt x="594" y="2017"/>
                    <a:pt x="572" y="2028"/>
                    <a:pt x="549" y="2017"/>
                  </a:cubicBezTo>
                  <a:cubicBezTo>
                    <a:pt x="527" y="1994"/>
                    <a:pt x="516" y="1983"/>
                    <a:pt x="516" y="2005"/>
                  </a:cubicBezTo>
                  <a:cubicBezTo>
                    <a:pt x="516" y="2039"/>
                    <a:pt x="493" y="2084"/>
                    <a:pt x="471" y="2073"/>
                  </a:cubicBezTo>
                  <a:cubicBezTo>
                    <a:pt x="448" y="2050"/>
                    <a:pt x="426" y="2084"/>
                    <a:pt x="415" y="2107"/>
                  </a:cubicBezTo>
                  <a:cubicBezTo>
                    <a:pt x="404" y="2129"/>
                    <a:pt x="336" y="2129"/>
                    <a:pt x="314" y="2118"/>
                  </a:cubicBezTo>
                  <a:cubicBezTo>
                    <a:pt x="280" y="2118"/>
                    <a:pt x="292" y="2163"/>
                    <a:pt x="292" y="2207"/>
                  </a:cubicBezTo>
                  <a:cubicBezTo>
                    <a:pt x="303" y="2252"/>
                    <a:pt x="336" y="2274"/>
                    <a:pt x="348" y="2297"/>
                  </a:cubicBezTo>
                  <a:cubicBezTo>
                    <a:pt x="359" y="2308"/>
                    <a:pt x="359" y="2409"/>
                    <a:pt x="370" y="2486"/>
                  </a:cubicBezTo>
                  <a:cubicBezTo>
                    <a:pt x="370" y="2498"/>
                    <a:pt x="370" y="2509"/>
                    <a:pt x="370" y="2520"/>
                  </a:cubicBezTo>
                  <a:lnTo>
                    <a:pt x="370" y="2520"/>
                  </a:lnTo>
                  <a:cubicBezTo>
                    <a:pt x="370" y="2531"/>
                    <a:pt x="370" y="2531"/>
                    <a:pt x="370" y="2531"/>
                  </a:cubicBezTo>
                  <a:lnTo>
                    <a:pt x="370" y="2531"/>
                  </a:lnTo>
                  <a:lnTo>
                    <a:pt x="370" y="2531"/>
                  </a:lnTo>
                  <a:cubicBezTo>
                    <a:pt x="370" y="2531"/>
                    <a:pt x="370" y="2531"/>
                    <a:pt x="370" y="2542"/>
                  </a:cubicBezTo>
                  <a:lnTo>
                    <a:pt x="370" y="2542"/>
                  </a:lnTo>
                  <a:lnTo>
                    <a:pt x="370" y="2542"/>
                  </a:lnTo>
                  <a:lnTo>
                    <a:pt x="370" y="2542"/>
                  </a:lnTo>
                  <a:lnTo>
                    <a:pt x="370" y="2542"/>
                  </a:lnTo>
                  <a:lnTo>
                    <a:pt x="370" y="2542"/>
                  </a:lnTo>
                  <a:cubicBezTo>
                    <a:pt x="370" y="2576"/>
                    <a:pt x="415" y="2610"/>
                    <a:pt x="448" y="2632"/>
                  </a:cubicBezTo>
                  <a:cubicBezTo>
                    <a:pt x="482" y="2666"/>
                    <a:pt x="426" y="2688"/>
                    <a:pt x="359" y="2711"/>
                  </a:cubicBezTo>
                  <a:cubicBezTo>
                    <a:pt x="292" y="2722"/>
                    <a:pt x="213" y="2711"/>
                    <a:pt x="179" y="2722"/>
                  </a:cubicBezTo>
                  <a:cubicBezTo>
                    <a:pt x="157" y="2733"/>
                    <a:pt x="146" y="2879"/>
                    <a:pt x="146" y="2924"/>
                  </a:cubicBezTo>
                  <a:cubicBezTo>
                    <a:pt x="157" y="2968"/>
                    <a:pt x="146" y="2991"/>
                    <a:pt x="123" y="2980"/>
                  </a:cubicBezTo>
                  <a:cubicBezTo>
                    <a:pt x="101" y="2968"/>
                    <a:pt x="67" y="2968"/>
                    <a:pt x="56" y="2991"/>
                  </a:cubicBezTo>
                  <a:cubicBezTo>
                    <a:pt x="34" y="3013"/>
                    <a:pt x="34" y="3092"/>
                    <a:pt x="12" y="3114"/>
                  </a:cubicBezTo>
                  <a:lnTo>
                    <a:pt x="0" y="3125"/>
                  </a:lnTo>
                  <a:cubicBezTo>
                    <a:pt x="0" y="3137"/>
                    <a:pt x="0" y="3159"/>
                    <a:pt x="23" y="3159"/>
                  </a:cubicBezTo>
                  <a:cubicBezTo>
                    <a:pt x="45" y="3159"/>
                    <a:pt x="34" y="3181"/>
                    <a:pt x="45" y="3204"/>
                  </a:cubicBezTo>
                  <a:cubicBezTo>
                    <a:pt x="56" y="3226"/>
                    <a:pt x="79" y="3204"/>
                    <a:pt x="90" y="3226"/>
                  </a:cubicBezTo>
                  <a:cubicBezTo>
                    <a:pt x="101" y="3237"/>
                    <a:pt x="56" y="3260"/>
                    <a:pt x="34" y="3282"/>
                  </a:cubicBezTo>
                  <a:cubicBezTo>
                    <a:pt x="12" y="3304"/>
                    <a:pt x="23" y="3372"/>
                    <a:pt x="45" y="3372"/>
                  </a:cubicBezTo>
                  <a:cubicBezTo>
                    <a:pt x="67" y="3383"/>
                    <a:pt x="56" y="3417"/>
                    <a:pt x="67" y="3428"/>
                  </a:cubicBezTo>
                  <a:cubicBezTo>
                    <a:pt x="90" y="3450"/>
                    <a:pt x="135" y="3450"/>
                    <a:pt x="179" y="3439"/>
                  </a:cubicBezTo>
                  <a:cubicBezTo>
                    <a:pt x="224" y="3428"/>
                    <a:pt x="213" y="3473"/>
                    <a:pt x="202" y="3495"/>
                  </a:cubicBezTo>
                  <a:cubicBezTo>
                    <a:pt x="202" y="3529"/>
                    <a:pt x="224" y="3529"/>
                    <a:pt x="269" y="3529"/>
                  </a:cubicBezTo>
                  <a:cubicBezTo>
                    <a:pt x="303" y="3517"/>
                    <a:pt x="303" y="3529"/>
                    <a:pt x="325" y="3506"/>
                  </a:cubicBezTo>
                  <a:cubicBezTo>
                    <a:pt x="359" y="3484"/>
                    <a:pt x="392" y="3529"/>
                    <a:pt x="415" y="3529"/>
                  </a:cubicBezTo>
                  <a:cubicBezTo>
                    <a:pt x="448" y="3540"/>
                    <a:pt x="437" y="3506"/>
                    <a:pt x="437" y="3473"/>
                  </a:cubicBezTo>
                  <a:cubicBezTo>
                    <a:pt x="426" y="3439"/>
                    <a:pt x="448" y="3473"/>
                    <a:pt x="493" y="3506"/>
                  </a:cubicBezTo>
                  <a:cubicBezTo>
                    <a:pt x="527" y="3540"/>
                    <a:pt x="527" y="3551"/>
                    <a:pt x="549" y="3540"/>
                  </a:cubicBezTo>
                  <a:cubicBezTo>
                    <a:pt x="583" y="3540"/>
                    <a:pt x="605" y="3551"/>
                    <a:pt x="594" y="3573"/>
                  </a:cubicBezTo>
                  <a:cubicBezTo>
                    <a:pt x="594" y="3596"/>
                    <a:pt x="594" y="3618"/>
                    <a:pt x="617" y="3630"/>
                  </a:cubicBezTo>
                  <a:cubicBezTo>
                    <a:pt x="639" y="3630"/>
                    <a:pt x="617" y="3641"/>
                    <a:pt x="617" y="3663"/>
                  </a:cubicBezTo>
                  <a:cubicBezTo>
                    <a:pt x="605" y="3686"/>
                    <a:pt x="617" y="3697"/>
                    <a:pt x="628" y="3697"/>
                  </a:cubicBezTo>
                  <a:cubicBezTo>
                    <a:pt x="639" y="3697"/>
                    <a:pt x="684" y="3697"/>
                    <a:pt x="729" y="3675"/>
                  </a:cubicBezTo>
                  <a:cubicBezTo>
                    <a:pt x="774" y="3663"/>
                    <a:pt x="785" y="3675"/>
                    <a:pt x="796" y="3686"/>
                  </a:cubicBezTo>
                  <a:cubicBezTo>
                    <a:pt x="807" y="3708"/>
                    <a:pt x="818" y="3719"/>
                    <a:pt x="863" y="3719"/>
                  </a:cubicBezTo>
                  <a:cubicBezTo>
                    <a:pt x="908" y="3719"/>
                    <a:pt x="953" y="3719"/>
                    <a:pt x="964" y="3686"/>
                  </a:cubicBezTo>
                  <a:cubicBezTo>
                    <a:pt x="975" y="3663"/>
                    <a:pt x="998" y="3675"/>
                    <a:pt x="1031" y="3697"/>
                  </a:cubicBezTo>
                  <a:cubicBezTo>
                    <a:pt x="1043" y="3708"/>
                    <a:pt x="1054" y="3708"/>
                    <a:pt x="1054" y="3708"/>
                  </a:cubicBezTo>
                  <a:lnTo>
                    <a:pt x="1054" y="3708"/>
                  </a:lnTo>
                  <a:lnTo>
                    <a:pt x="1054" y="3708"/>
                  </a:lnTo>
                  <a:lnTo>
                    <a:pt x="1054" y="3708"/>
                  </a:lnTo>
                  <a:lnTo>
                    <a:pt x="1054" y="3708"/>
                  </a:lnTo>
                  <a:lnTo>
                    <a:pt x="1054" y="3708"/>
                  </a:lnTo>
                  <a:cubicBezTo>
                    <a:pt x="1065" y="3708"/>
                    <a:pt x="1065" y="3708"/>
                    <a:pt x="1065" y="3708"/>
                  </a:cubicBezTo>
                  <a:lnTo>
                    <a:pt x="1065" y="3708"/>
                  </a:lnTo>
                  <a:lnTo>
                    <a:pt x="1065" y="3708"/>
                  </a:lnTo>
                  <a:lnTo>
                    <a:pt x="1065" y="3708"/>
                  </a:lnTo>
                  <a:lnTo>
                    <a:pt x="1065" y="3708"/>
                  </a:lnTo>
                  <a:lnTo>
                    <a:pt x="1065" y="3708"/>
                  </a:lnTo>
                  <a:lnTo>
                    <a:pt x="1065" y="3708"/>
                  </a:lnTo>
                  <a:lnTo>
                    <a:pt x="1065" y="3708"/>
                  </a:lnTo>
                  <a:lnTo>
                    <a:pt x="1065" y="3708"/>
                  </a:lnTo>
                  <a:lnTo>
                    <a:pt x="1065" y="3708"/>
                  </a:lnTo>
                  <a:lnTo>
                    <a:pt x="1065" y="3708"/>
                  </a:lnTo>
                  <a:cubicBezTo>
                    <a:pt x="1076" y="3697"/>
                    <a:pt x="1087" y="3686"/>
                    <a:pt x="1099" y="3675"/>
                  </a:cubicBezTo>
                  <a:cubicBezTo>
                    <a:pt x="1110" y="3641"/>
                    <a:pt x="1132" y="3686"/>
                    <a:pt x="1166" y="3686"/>
                  </a:cubicBezTo>
                  <a:cubicBezTo>
                    <a:pt x="1210" y="3686"/>
                    <a:pt x="1222" y="3641"/>
                    <a:pt x="1255" y="3618"/>
                  </a:cubicBezTo>
                  <a:cubicBezTo>
                    <a:pt x="1300" y="3596"/>
                    <a:pt x="1323" y="3641"/>
                    <a:pt x="1356" y="3708"/>
                  </a:cubicBezTo>
                  <a:cubicBezTo>
                    <a:pt x="1390" y="3764"/>
                    <a:pt x="1479" y="3764"/>
                    <a:pt x="1479" y="3764"/>
                  </a:cubicBezTo>
                  <a:lnTo>
                    <a:pt x="1479" y="3764"/>
                  </a:lnTo>
                  <a:cubicBezTo>
                    <a:pt x="1491" y="3764"/>
                    <a:pt x="1502" y="3764"/>
                    <a:pt x="1513" y="3764"/>
                  </a:cubicBezTo>
                  <a:cubicBezTo>
                    <a:pt x="1558" y="3764"/>
                    <a:pt x="1547" y="3730"/>
                    <a:pt x="1524" y="3708"/>
                  </a:cubicBezTo>
                  <a:cubicBezTo>
                    <a:pt x="1502" y="3686"/>
                    <a:pt x="1491" y="3686"/>
                    <a:pt x="1491" y="3585"/>
                  </a:cubicBezTo>
                  <a:cubicBezTo>
                    <a:pt x="1491" y="3495"/>
                    <a:pt x="1491" y="3461"/>
                    <a:pt x="1502" y="3428"/>
                  </a:cubicBezTo>
                  <a:cubicBezTo>
                    <a:pt x="1513" y="3406"/>
                    <a:pt x="1536" y="3327"/>
                    <a:pt x="1547" y="3271"/>
                  </a:cubicBezTo>
                  <a:cubicBezTo>
                    <a:pt x="1547" y="3204"/>
                    <a:pt x="1558" y="3181"/>
                    <a:pt x="1547" y="3148"/>
                  </a:cubicBezTo>
                  <a:cubicBezTo>
                    <a:pt x="1547" y="3103"/>
                    <a:pt x="1547" y="3047"/>
                    <a:pt x="1536" y="3047"/>
                  </a:cubicBezTo>
                  <a:cubicBezTo>
                    <a:pt x="1524" y="3035"/>
                    <a:pt x="1502" y="3035"/>
                    <a:pt x="1524" y="3013"/>
                  </a:cubicBezTo>
                  <a:cubicBezTo>
                    <a:pt x="1536" y="2991"/>
                    <a:pt x="1547" y="2968"/>
                    <a:pt x="1536" y="2879"/>
                  </a:cubicBezTo>
                  <a:cubicBezTo>
                    <a:pt x="1536" y="2800"/>
                    <a:pt x="1536" y="2767"/>
                    <a:pt x="1513" y="2744"/>
                  </a:cubicBezTo>
                  <a:cubicBezTo>
                    <a:pt x="1479" y="2711"/>
                    <a:pt x="1457" y="2711"/>
                    <a:pt x="1457" y="2688"/>
                  </a:cubicBezTo>
                  <a:cubicBezTo>
                    <a:pt x="1457" y="2666"/>
                    <a:pt x="1457" y="2666"/>
                    <a:pt x="1491" y="2655"/>
                  </a:cubicBezTo>
                  <a:cubicBezTo>
                    <a:pt x="1536" y="2655"/>
                    <a:pt x="1547" y="2666"/>
                    <a:pt x="1547" y="2644"/>
                  </a:cubicBezTo>
                  <a:cubicBezTo>
                    <a:pt x="1547" y="2621"/>
                    <a:pt x="1536" y="2576"/>
                    <a:pt x="1524" y="2565"/>
                  </a:cubicBezTo>
                  <a:cubicBezTo>
                    <a:pt x="1502" y="2565"/>
                    <a:pt x="1491" y="2542"/>
                    <a:pt x="1491" y="2520"/>
                  </a:cubicBezTo>
                  <a:cubicBezTo>
                    <a:pt x="1491" y="2498"/>
                    <a:pt x="1513" y="2509"/>
                    <a:pt x="1513" y="2486"/>
                  </a:cubicBezTo>
                  <a:cubicBezTo>
                    <a:pt x="1513" y="2453"/>
                    <a:pt x="1513" y="2442"/>
                    <a:pt x="1536" y="2431"/>
                  </a:cubicBezTo>
                  <a:cubicBezTo>
                    <a:pt x="1558" y="2431"/>
                    <a:pt x="1547" y="2409"/>
                    <a:pt x="1536" y="2376"/>
                  </a:cubicBezTo>
                  <a:cubicBezTo>
                    <a:pt x="1524" y="2353"/>
                    <a:pt x="1513" y="2319"/>
                    <a:pt x="1513" y="2297"/>
                  </a:cubicBezTo>
                  <a:cubicBezTo>
                    <a:pt x="1502" y="2263"/>
                    <a:pt x="1502" y="2252"/>
                    <a:pt x="1479" y="2263"/>
                  </a:cubicBezTo>
                  <a:cubicBezTo>
                    <a:pt x="1457" y="2274"/>
                    <a:pt x="1435" y="2241"/>
                    <a:pt x="1423" y="2241"/>
                  </a:cubicBezTo>
                  <a:cubicBezTo>
                    <a:pt x="1412" y="2252"/>
                    <a:pt x="1423" y="2207"/>
                    <a:pt x="1435" y="2185"/>
                  </a:cubicBezTo>
                  <a:cubicBezTo>
                    <a:pt x="1446" y="2163"/>
                    <a:pt x="1457" y="2163"/>
                    <a:pt x="1468" y="2185"/>
                  </a:cubicBezTo>
                  <a:cubicBezTo>
                    <a:pt x="1479" y="2207"/>
                    <a:pt x="1524" y="2174"/>
                    <a:pt x="1547" y="2196"/>
                  </a:cubicBezTo>
                  <a:cubicBezTo>
                    <a:pt x="1558" y="2218"/>
                    <a:pt x="1569" y="2185"/>
                    <a:pt x="1558" y="2163"/>
                  </a:cubicBezTo>
                  <a:cubicBezTo>
                    <a:pt x="1558" y="2151"/>
                    <a:pt x="1547" y="2151"/>
                    <a:pt x="1524" y="2140"/>
                  </a:cubicBezTo>
                  <a:cubicBezTo>
                    <a:pt x="1513" y="2118"/>
                    <a:pt x="1513" y="2084"/>
                    <a:pt x="1547" y="2062"/>
                  </a:cubicBezTo>
                  <a:cubicBezTo>
                    <a:pt x="1569" y="2050"/>
                    <a:pt x="1547" y="1983"/>
                    <a:pt x="1547" y="1938"/>
                  </a:cubicBezTo>
                  <a:cubicBezTo>
                    <a:pt x="1547" y="1905"/>
                    <a:pt x="1536" y="1882"/>
                    <a:pt x="1524" y="1894"/>
                  </a:cubicBezTo>
                  <a:cubicBezTo>
                    <a:pt x="1502" y="1905"/>
                    <a:pt x="1491" y="1882"/>
                    <a:pt x="1491" y="1871"/>
                  </a:cubicBezTo>
                  <a:cubicBezTo>
                    <a:pt x="1491" y="1860"/>
                    <a:pt x="1524" y="1849"/>
                    <a:pt x="1547" y="1815"/>
                  </a:cubicBezTo>
                  <a:cubicBezTo>
                    <a:pt x="1569" y="1781"/>
                    <a:pt x="1569" y="1759"/>
                    <a:pt x="1536" y="1770"/>
                  </a:cubicBezTo>
                  <a:cubicBezTo>
                    <a:pt x="1502" y="1770"/>
                    <a:pt x="1468" y="1759"/>
                    <a:pt x="1513" y="1748"/>
                  </a:cubicBezTo>
                  <a:cubicBezTo>
                    <a:pt x="1558" y="1737"/>
                    <a:pt x="1558" y="1725"/>
                    <a:pt x="1547" y="1714"/>
                  </a:cubicBezTo>
                  <a:cubicBezTo>
                    <a:pt x="1536" y="1703"/>
                    <a:pt x="1536" y="1681"/>
                    <a:pt x="1513" y="1669"/>
                  </a:cubicBezTo>
                  <a:cubicBezTo>
                    <a:pt x="1491" y="1669"/>
                    <a:pt x="1491" y="1669"/>
                    <a:pt x="1479" y="1681"/>
                  </a:cubicBezTo>
                  <a:cubicBezTo>
                    <a:pt x="1468" y="1692"/>
                    <a:pt x="1468" y="1658"/>
                    <a:pt x="1502" y="1636"/>
                  </a:cubicBezTo>
                  <a:cubicBezTo>
                    <a:pt x="1547" y="1602"/>
                    <a:pt x="1524" y="1591"/>
                    <a:pt x="1558" y="1591"/>
                  </a:cubicBezTo>
                  <a:cubicBezTo>
                    <a:pt x="1592" y="1591"/>
                    <a:pt x="1580" y="1636"/>
                    <a:pt x="1603" y="1636"/>
                  </a:cubicBezTo>
                  <a:cubicBezTo>
                    <a:pt x="1636" y="1647"/>
                    <a:pt x="1670" y="1625"/>
                    <a:pt x="1670" y="1614"/>
                  </a:cubicBezTo>
                  <a:cubicBezTo>
                    <a:pt x="1670" y="1602"/>
                    <a:pt x="1681" y="1580"/>
                    <a:pt x="1692" y="1591"/>
                  </a:cubicBezTo>
                  <a:cubicBezTo>
                    <a:pt x="1715" y="1602"/>
                    <a:pt x="1692" y="1614"/>
                    <a:pt x="1692" y="1658"/>
                  </a:cubicBezTo>
                  <a:cubicBezTo>
                    <a:pt x="1681" y="1703"/>
                    <a:pt x="1681" y="1737"/>
                    <a:pt x="1670" y="1781"/>
                  </a:cubicBezTo>
                  <a:cubicBezTo>
                    <a:pt x="1648" y="1826"/>
                    <a:pt x="1659" y="1849"/>
                    <a:pt x="1681" y="1815"/>
                  </a:cubicBezTo>
                  <a:cubicBezTo>
                    <a:pt x="1704" y="1770"/>
                    <a:pt x="1748" y="1692"/>
                    <a:pt x="1760" y="1647"/>
                  </a:cubicBezTo>
                  <a:cubicBezTo>
                    <a:pt x="1782" y="1602"/>
                    <a:pt x="1793" y="1546"/>
                    <a:pt x="1793" y="1501"/>
                  </a:cubicBezTo>
                  <a:cubicBezTo>
                    <a:pt x="1782" y="1468"/>
                    <a:pt x="1838" y="1389"/>
                    <a:pt x="1861" y="1356"/>
                  </a:cubicBezTo>
                  <a:cubicBezTo>
                    <a:pt x="1894" y="1311"/>
                    <a:pt x="1905" y="1266"/>
                    <a:pt x="1905" y="121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9" name="Freeform 48"/>
            <p:cNvSpPr>
              <a:spLocks noChangeArrowheads="1"/>
            </p:cNvSpPr>
            <p:nvPr/>
          </p:nvSpPr>
          <p:spPr bwMode="auto">
            <a:xfrm>
              <a:off x="4014788" y="3748088"/>
              <a:ext cx="1004887" cy="989012"/>
            </a:xfrm>
            <a:custGeom>
              <a:avLst/>
              <a:gdLst>
                <a:gd name="T0" fmla="*/ 2790 w 2791"/>
                <a:gd name="T1" fmla="*/ 661 h 2747"/>
                <a:gd name="T2" fmla="*/ 2499 w 2791"/>
                <a:gd name="T3" fmla="*/ 628 h 2747"/>
                <a:gd name="T4" fmla="*/ 2129 w 2791"/>
                <a:gd name="T5" fmla="*/ 740 h 2747"/>
                <a:gd name="T6" fmla="*/ 1961 w 2791"/>
                <a:gd name="T7" fmla="*/ 751 h 2747"/>
                <a:gd name="T8" fmla="*/ 2039 w 2791"/>
                <a:gd name="T9" fmla="*/ 975 h 2747"/>
                <a:gd name="T10" fmla="*/ 1883 w 2791"/>
                <a:gd name="T11" fmla="*/ 1065 h 2747"/>
                <a:gd name="T12" fmla="*/ 1759 w 2791"/>
                <a:gd name="T13" fmla="*/ 1177 h 2747"/>
                <a:gd name="T14" fmla="*/ 1535 w 2791"/>
                <a:gd name="T15" fmla="*/ 1166 h 2747"/>
                <a:gd name="T16" fmla="*/ 1378 w 2791"/>
                <a:gd name="T17" fmla="*/ 1087 h 2747"/>
                <a:gd name="T18" fmla="*/ 1423 w 2791"/>
                <a:gd name="T19" fmla="*/ 942 h 2747"/>
                <a:gd name="T20" fmla="*/ 1457 w 2791"/>
                <a:gd name="T21" fmla="*/ 796 h 2747"/>
                <a:gd name="T22" fmla="*/ 1591 w 2791"/>
                <a:gd name="T23" fmla="*/ 572 h 2747"/>
                <a:gd name="T24" fmla="*/ 1725 w 2791"/>
                <a:gd name="T25" fmla="*/ 370 h 2747"/>
                <a:gd name="T26" fmla="*/ 1580 w 2791"/>
                <a:gd name="T27" fmla="*/ 336 h 2747"/>
                <a:gd name="T28" fmla="*/ 1367 w 2791"/>
                <a:gd name="T29" fmla="*/ 426 h 2747"/>
                <a:gd name="T30" fmla="*/ 1412 w 2791"/>
                <a:gd name="T31" fmla="*/ 146 h 2747"/>
                <a:gd name="T32" fmla="*/ 1221 w 2791"/>
                <a:gd name="T33" fmla="*/ 280 h 2747"/>
                <a:gd name="T34" fmla="*/ 1300 w 2791"/>
                <a:gd name="T35" fmla="*/ 23 h 2747"/>
                <a:gd name="T36" fmla="*/ 1165 w 2791"/>
                <a:gd name="T37" fmla="*/ 157 h 2747"/>
                <a:gd name="T38" fmla="*/ 1042 w 2791"/>
                <a:gd name="T39" fmla="*/ 146 h 2747"/>
                <a:gd name="T40" fmla="*/ 952 w 2791"/>
                <a:gd name="T41" fmla="*/ 236 h 2747"/>
                <a:gd name="T42" fmla="*/ 885 w 2791"/>
                <a:gd name="T43" fmla="*/ 482 h 2747"/>
                <a:gd name="T44" fmla="*/ 1031 w 2791"/>
                <a:gd name="T45" fmla="*/ 661 h 2747"/>
                <a:gd name="T46" fmla="*/ 1188 w 2791"/>
                <a:gd name="T47" fmla="*/ 874 h 2747"/>
                <a:gd name="T48" fmla="*/ 1221 w 2791"/>
                <a:gd name="T49" fmla="*/ 1076 h 2747"/>
                <a:gd name="T50" fmla="*/ 997 w 2791"/>
                <a:gd name="T51" fmla="*/ 1110 h 2747"/>
                <a:gd name="T52" fmla="*/ 975 w 2791"/>
                <a:gd name="T53" fmla="*/ 1446 h 2747"/>
                <a:gd name="T54" fmla="*/ 807 w 2791"/>
                <a:gd name="T55" fmla="*/ 1356 h 2747"/>
                <a:gd name="T56" fmla="*/ 538 w 2791"/>
                <a:gd name="T57" fmla="*/ 1233 h 2747"/>
                <a:gd name="T58" fmla="*/ 291 w 2791"/>
                <a:gd name="T59" fmla="*/ 1390 h 2747"/>
                <a:gd name="T60" fmla="*/ 246 w 2791"/>
                <a:gd name="T61" fmla="*/ 1580 h 2747"/>
                <a:gd name="T62" fmla="*/ 33 w 2791"/>
                <a:gd name="T63" fmla="*/ 1827 h 2747"/>
                <a:gd name="T64" fmla="*/ 347 w 2791"/>
                <a:gd name="T65" fmla="*/ 2208 h 2747"/>
                <a:gd name="T66" fmla="*/ 874 w 2791"/>
                <a:gd name="T67" fmla="*/ 2421 h 2747"/>
                <a:gd name="T68" fmla="*/ 1188 w 2791"/>
                <a:gd name="T69" fmla="*/ 2331 h 2747"/>
                <a:gd name="T70" fmla="*/ 1356 w 2791"/>
                <a:gd name="T71" fmla="*/ 2298 h 2747"/>
                <a:gd name="T72" fmla="*/ 1479 w 2791"/>
                <a:gd name="T73" fmla="*/ 2421 h 2747"/>
                <a:gd name="T74" fmla="*/ 1468 w 2791"/>
                <a:gd name="T75" fmla="*/ 2645 h 2747"/>
                <a:gd name="T76" fmla="*/ 1591 w 2791"/>
                <a:gd name="T77" fmla="*/ 2656 h 2747"/>
                <a:gd name="T78" fmla="*/ 1737 w 2791"/>
                <a:gd name="T79" fmla="*/ 2678 h 2747"/>
                <a:gd name="T80" fmla="*/ 1871 w 2791"/>
                <a:gd name="T81" fmla="*/ 2544 h 2747"/>
                <a:gd name="T82" fmla="*/ 2039 w 2791"/>
                <a:gd name="T83" fmla="*/ 2488 h 2747"/>
                <a:gd name="T84" fmla="*/ 2017 w 2791"/>
                <a:gd name="T85" fmla="*/ 2287 h 2747"/>
                <a:gd name="T86" fmla="*/ 1916 w 2791"/>
                <a:gd name="T87" fmla="*/ 2129 h 2747"/>
                <a:gd name="T88" fmla="*/ 1950 w 2791"/>
                <a:gd name="T89" fmla="*/ 2006 h 2747"/>
                <a:gd name="T90" fmla="*/ 1759 w 2791"/>
                <a:gd name="T91" fmla="*/ 1984 h 2747"/>
                <a:gd name="T92" fmla="*/ 1938 w 2791"/>
                <a:gd name="T93" fmla="*/ 1838 h 2747"/>
                <a:gd name="T94" fmla="*/ 2129 w 2791"/>
                <a:gd name="T95" fmla="*/ 1704 h 2747"/>
                <a:gd name="T96" fmla="*/ 2353 w 2791"/>
                <a:gd name="T97" fmla="*/ 1704 h 2747"/>
                <a:gd name="T98" fmla="*/ 2488 w 2791"/>
                <a:gd name="T99" fmla="*/ 1513 h 2747"/>
                <a:gd name="T100" fmla="*/ 2443 w 2791"/>
                <a:gd name="T101" fmla="*/ 1345 h 2747"/>
                <a:gd name="T102" fmla="*/ 2701 w 2791"/>
                <a:gd name="T103" fmla="*/ 1009 h 2747"/>
                <a:gd name="T104" fmla="*/ 2768 w 2791"/>
                <a:gd name="T105" fmla="*/ 695 h 2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91" h="2747">
                  <a:moveTo>
                    <a:pt x="2768" y="695"/>
                  </a:moveTo>
                  <a:lnTo>
                    <a:pt x="2768" y="695"/>
                  </a:lnTo>
                  <a:cubicBezTo>
                    <a:pt x="2768" y="695"/>
                    <a:pt x="2779" y="684"/>
                    <a:pt x="2790" y="661"/>
                  </a:cubicBezTo>
                  <a:cubicBezTo>
                    <a:pt x="2757" y="639"/>
                    <a:pt x="2689" y="572"/>
                    <a:pt x="2656" y="538"/>
                  </a:cubicBezTo>
                  <a:cubicBezTo>
                    <a:pt x="2622" y="505"/>
                    <a:pt x="2566" y="516"/>
                    <a:pt x="2544" y="516"/>
                  </a:cubicBezTo>
                  <a:cubicBezTo>
                    <a:pt x="2544" y="549"/>
                    <a:pt x="2532" y="594"/>
                    <a:pt x="2499" y="628"/>
                  </a:cubicBezTo>
                  <a:cubicBezTo>
                    <a:pt x="2443" y="684"/>
                    <a:pt x="2320" y="718"/>
                    <a:pt x="2297" y="774"/>
                  </a:cubicBezTo>
                  <a:cubicBezTo>
                    <a:pt x="2286" y="818"/>
                    <a:pt x="2219" y="829"/>
                    <a:pt x="2196" y="796"/>
                  </a:cubicBezTo>
                  <a:cubicBezTo>
                    <a:pt x="2185" y="762"/>
                    <a:pt x="2140" y="762"/>
                    <a:pt x="2129" y="740"/>
                  </a:cubicBezTo>
                  <a:cubicBezTo>
                    <a:pt x="2118" y="718"/>
                    <a:pt x="2084" y="762"/>
                    <a:pt x="2062" y="718"/>
                  </a:cubicBezTo>
                  <a:cubicBezTo>
                    <a:pt x="2051" y="684"/>
                    <a:pt x="2006" y="684"/>
                    <a:pt x="1994" y="718"/>
                  </a:cubicBezTo>
                  <a:cubicBezTo>
                    <a:pt x="1994" y="729"/>
                    <a:pt x="1983" y="740"/>
                    <a:pt x="1961" y="751"/>
                  </a:cubicBezTo>
                  <a:cubicBezTo>
                    <a:pt x="1972" y="785"/>
                    <a:pt x="1961" y="807"/>
                    <a:pt x="1972" y="818"/>
                  </a:cubicBezTo>
                  <a:cubicBezTo>
                    <a:pt x="1994" y="841"/>
                    <a:pt x="2028" y="874"/>
                    <a:pt x="2028" y="874"/>
                  </a:cubicBezTo>
                  <a:cubicBezTo>
                    <a:pt x="2028" y="874"/>
                    <a:pt x="2039" y="942"/>
                    <a:pt x="2039" y="975"/>
                  </a:cubicBezTo>
                  <a:cubicBezTo>
                    <a:pt x="2039" y="1009"/>
                    <a:pt x="2017" y="1009"/>
                    <a:pt x="1994" y="1009"/>
                  </a:cubicBezTo>
                  <a:cubicBezTo>
                    <a:pt x="1972" y="998"/>
                    <a:pt x="1950" y="1009"/>
                    <a:pt x="1938" y="1031"/>
                  </a:cubicBezTo>
                  <a:cubicBezTo>
                    <a:pt x="1916" y="1054"/>
                    <a:pt x="1883" y="1031"/>
                    <a:pt x="1883" y="1065"/>
                  </a:cubicBezTo>
                  <a:cubicBezTo>
                    <a:pt x="1883" y="1087"/>
                    <a:pt x="1860" y="1098"/>
                    <a:pt x="1838" y="1076"/>
                  </a:cubicBezTo>
                  <a:cubicBezTo>
                    <a:pt x="1815" y="1054"/>
                    <a:pt x="1770" y="1076"/>
                    <a:pt x="1770" y="1076"/>
                  </a:cubicBezTo>
                  <a:cubicBezTo>
                    <a:pt x="1770" y="1076"/>
                    <a:pt x="1759" y="1132"/>
                    <a:pt x="1759" y="1177"/>
                  </a:cubicBezTo>
                  <a:cubicBezTo>
                    <a:pt x="1770" y="1211"/>
                    <a:pt x="1759" y="1199"/>
                    <a:pt x="1714" y="1211"/>
                  </a:cubicBezTo>
                  <a:cubicBezTo>
                    <a:pt x="1681" y="1211"/>
                    <a:pt x="1625" y="1222"/>
                    <a:pt x="1591" y="1244"/>
                  </a:cubicBezTo>
                  <a:cubicBezTo>
                    <a:pt x="1558" y="1256"/>
                    <a:pt x="1546" y="1222"/>
                    <a:pt x="1535" y="1166"/>
                  </a:cubicBezTo>
                  <a:cubicBezTo>
                    <a:pt x="1513" y="1121"/>
                    <a:pt x="1468" y="1121"/>
                    <a:pt x="1445" y="1143"/>
                  </a:cubicBezTo>
                  <a:cubicBezTo>
                    <a:pt x="1423" y="1166"/>
                    <a:pt x="1412" y="1154"/>
                    <a:pt x="1412" y="1121"/>
                  </a:cubicBezTo>
                  <a:cubicBezTo>
                    <a:pt x="1423" y="1087"/>
                    <a:pt x="1367" y="1098"/>
                    <a:pt x="1378" y="1087"/>
                  </a:cubicBezTo>
                  <a:cubicBezTo>
                    <a:pt x="1378" y="1065"/>
                    <a:pt x="1367" y="1031"/>
                    <a:pt x="1345" y="998"/>
                  </a:cubicBezTo>
                  <a:cubicBezTo>
                    <a:pt x="1322" y="975"/>
                    <a:pt x="1322" y="953"/>
                    <a:pt x="1345" y="953"/>
                  </a:cubicBezTo>
                  <a:cubicBezTo>
                    <a:pt x="1367" y="964"/>
                    <a:pt x="1412" y="964"/>
                    <a:pt x="1423" y="942"/>
                  </a:cubicBezTo>
                  <a:cubicBezTo>
                    <a:pt x="1445" y="930"/>
                    <a:pt x="1434" y="908"/>
                    <a:pt x="1389" y="908"/>
                  </a:cubicBezTo>
                  <a:cubicBezTo>
                    <a:pt x="1356" y="919"/>
                    <a:pt x="1356" y="874"/>
                    <a:pt x="1389" y="841"/>
                  </a:cubicBezTo>
                  <a:cubicBezTo>
                    <a:pt x="1423" y="807"/>
                    <a:pt x="1434" y="829"/>
                    <a:pt x="1457" y="796"/>
                  </a:cubicBezTo>
                  <a:cubicBezTo>
                    <a:pt x="1479" y="762"/>
                    <a:pt x="1479" y="718"/>
                    <a:pt x="1457" y="706"/>
                  </a:cubicBezTo>
                  <a:cubicBezTo>
                    <a:pt x="1434" y="684"/>
                    <a:pt x="1457" y="673"/>
                    <a:pt x="1490" y="661"/>
                  </a:cubicBezTo>
                  <a:cubicBezTo>
                    <a:pt x="1524" y="639"/>
                    <a:pt x="1558" y="616"/>
                    <a:pt x="1591" y="572"/>
                  </a:cubicBezTo>
                  <a:cubicBezTo>
                    <a:pt x="1625" y="538"/>
                    <a:pt x="1670" y="549"/>
                    <a:pt x="1714" y="527"/>
                  </a:cubicBezTo>
                  <a:cubicBezTo>
                    <a:pt x="1759" y="516"/>
                    <a:pt x="1748" y="493"/>
                    <a:pt x="1725" y="460"/>
                  </a:cubicBezTo>
                  <a:cubicBezTo>
                    <a:pt x="1692" y="437"/>
                    <a:pt x="1714" y="404"/>
                    <a:pt x="1725" y="370"/>
                  </a:cubicBezTo>
                  <a:cubicBezTo>
                    <a:pt x="1737" y="348"/>
                    <a:pt x="1725" y="303"/>
                    <a:pt x="1703" y="280"/>
                  </a:cubicBezTo>
                  <a:cubicBezTo>
                    <a:pt x="1681" y="247"/>
                    <a:pt x="1658" y="236"/>
                    <a:pt x="1625" y="236"/>
                  </a:cubicBezTo>
                  <a:cubicBezTo>
                    <a:pt x="1602" y="247"/>
                    <a:pt x="1569" y="314"/>
                    <a:pt x="1580" y="336"/>
                  </a:cubicBezTo>
                  <a:cubicBezTo>
                    <a:pt x="1591" y="359"/>
                    <a:pt x="1602" y="381"/>
                    <a:pt x="1558" y="392"/>
                  </a:cubicBezTo>
                  <a:cubicBezTo>
                    <a:pt x="1524" y="392"/>
                    <a:pt x="1535" y="449"/>
                    <a:pt x="1490" y="449"/>
                  </a:cubicBezTo>
                  <a:cubicBezTo>
                    <a:pt x="1445" y="449"/>
                    <a:pt x="1356" y="460"/>
                    <a:pt x="1367" y="426"/>
                  </a:cubicBezTo>
                  <a:cubicBezTo>
                    <a:pt x="1378" y="404"/>
                    <a:pt x="1412" y="314"/>
                    <a:pt x="1434" y="269"/>
                  </a:cubicBezTo>
                  <a:cubicBezTo>
                    <a:pt x="1457" y="225"/>
                    <a:pt x="1468" y="213"/>
                    <a:pt x="1445" y="202"/>
                  </a:cubicBezTo>
                  <a:cubicBezTo>
                    <a:pt x="1423" y="191"/>
                    <a:pt x="1423" y="168"/>
                    <a:pt x="1412" y="146"/>
                  </a:cubicBezTo>
                  <a:cubicBezTo>
                    <a:pt x="1389" y="135"/>
                    <a:pt x="1311" y="123"/>
                    <a:pt x="1300" y="146"/>
                  </a:cubicBezTo>
                  <a:cubicBezTo>
                    <a:pt x="1289" y="180"/>
                    <a:pt x="1266" y="247"/>
                    <a:pt x="1266" y="303"/>
                  </a:cubicBezTo>
                  <a:cubicBezTo>
                    <a:pt x="1255" y="348"/>
                    <a:pt x="1244" y="381"/>
                    <a:pt x="1221" y="280"/>
                  </a:cubicBezTo>
                  <a:cubicBezTo>
                    <a:pt x="1210" y="180"/>
                    <a:pt x="1221" y="123"/>
                    <a:pt x="1244" y="123"/>
                  </a:cubicBezTo>
                  <a:cubicBezTo>
                    <a:pt x="1266" y="123"/>
                    <a:pt x="1289" y="112"/>
                    <a:pt x="1300" y="101"/>
                  </a:cubicBezTo>
                  <a:cubicBezTo>
                    <a:pt x="1322" y="90"/>
                    <a:pt x="1311" y="34"/>
                    <a:pt x="1300" y="23"/>
                  </a:cubicBezTo>
                  <a:cubicBezTo>
                    <a:pt x="1300" y="11"/>
                    <a:pt x="1221" y="0"/>
                    <a:pt x="1165" y="11"/>
                  </a:cubicBezTo>
                  <a:cubicBezTo>
                    <a:pt x="1109" y="11"/>
                    <a:pt x="1143" y="56"/>
                    <a:pt x="1154" y="90"/>
                  </a:cubicBezTo>
                  <a:cubicBezTo>
                    <a:pt x="1176" y="112"/>
                    <a:pt x="1154" y="135"/>
                    <a:pt x="1165" y="157"/>
                  </a:cubicBezTo>
                  <a:cubicBezTo>
                    <a:pt x="1176" y="191"/>
                    <a:pt x="1154" y="213"/>
                    <a:pt x="1143" y="236"/>
                  </a:cubicBezTo>
                  <a:cubicBezTo>
                    <a:pt x="1132" y="258"/>
                    <a:pt x="1098" y="280"/>
                    <a:pt x="1098" y="258"/>
                  </a:cubicBezTo>
                  <a:cubicBezTo>
                    <a:pt x="1087" y="236"/>
                    <a:pt x="1065" y="146"/>
                    <a:pt x="1042" y="146"/>
                  </a:cubicBezTo>
                  <a:cubicBezTo>
                    <a:pt x="1020" y="146"/>
                    <a:pt x="1008" y="191"/>
                    <a:pt x="1008" y="213"/>
                  </a:cubicBezTo>
                  <a:cubicBezTo>
                    <a:pt x="997" y="236"/>
                    <a:pt x="975" y="236"/>
                    <a:pt x="952" y="236"/>
                  </a:cubicBezTo>
                  <a:lnTo>
                    <a:pt x="952" y="236"/>
                  </a:lnTo>
                  <a:cubicBezTo>
                    <a:pt x="952" y="247"/>
                    <a:pt x="952" y="258"/>
                    <a:pt x="952" y="258"/>
                  </a:cubicBezTo>
                  <a:cubicBezTo>
                    <a:pt x="952" y="258"/>
                    <a:pt x="930" y="336"/>
                    <a:pt x="919" y="370"/>
                  </a:cubicBezTo>
                  <a:cubicBezTo>
                    <a:pt x="907" y="415"/>
                    <a:pt x="885" y="437"/>
                    <a:pt x="885" y="482"/>
                  </a:cubicBezTo>
                  <a:cubicBezTo>
                    <a:pt x="885" y="538"/>
                    <a:pt x="907" y="527"/>
                    <a:pt x="963" y="516"/>
                  </a:cubicBezTo>
                  <a:cubicBezTo>
                    <a:pt x="1020" y="516"/>
                    <a:pt x="1053" y="538"/>
                    <a:pt x="1042" y="561"/>
                  </a:cubicBezTo>
                  <a:cubicBezTo>
                    <a:pt x="1020" y="594"/>
                    <a:pt x="1008" y="650"/>
                    <a:pt x="1031" y="661"/>
                  </a:cubicBezTo>
                  <a:cubicBezTo>
                    <a:pt x="1065" y="673"/>
                    <a:pt x="1087" y="650"/>
                    <a:pt x="1120" y="673"/>
                  </a:cubicBezTo>
                  <a:cubicBezTo>
                    <a:pt x="1154" y="706"/>
                    <a:pt x="1188" y="729"/>
                    <a:pt x="1188" y="774"/>
                  </a:cubicBezTo>
                  <a:cubicBezTo>
                    <a:pt x="1176" y="818"/>
                    <a:pt x="1176" y="863"/>
                    <a:pt x="1188" y="874"/>
                  </a:cubicBezTo>
                  <a:cubicBezTo>
                    <a:pt x="1210" y="874"/>
                    <a:pt x="1266" y="885"/>
                    <a:pt x="1266" y="908"/>
                  </a:cubicBezTo>
                  <a:cubicBezTo>
                    <a:pt x="1266" y="919"/>
                    <a:pt x="1244" y="953"/>
                    <a:pt x="1244" y="998"/>
                  </a:cubicBezTo>
                  <a:cubicBezTo>
                    <a:pt x="1244" y="1042"/>
                    <a:pt x="1232" y="1087"/>
                    <a:pt x="1221" y="1076"/>
                  </a:cubicBezTo>
                  <a:cubicBezTo>
                    <a:pt x="1199" y="1065"/>
                    <a:pt x="1165" y="1042"/>
                    <a:pt x="1143" y="1076"/>
                  </a:cubicBezTo>
                  <a:cubicBezTo>
                    <a:pt x="1132" y="1110"/>
                    <a:pt x="1120" y="1121"/>
                    <a:pt x="1076" y="1110"/>
                  </a:cubicBezTo>
                  <a:cubicBezTo>
                    <a:pt x="1031" y="1098"/>
                    <a:pt x="997" y="1087"/>
                    <a:pt x="997" y="1110"/>
                  </a:cubicBezTo>
                  <a:cubicBezTo>
                    <a:pt x="986" y="1132"/>
                    <a:pt x="997" y="1256"/>
                    <a:pt x="986" y="1278"/>
                  </a:cubicBezTo>
                  <a:cubicBezTo>
                    <a:pt x="963" y="1300"/>
                    <a:pt x="930" y="1345"/>
                    <a:pt x="930" y="1345"/>
                  </a:cubicBezTo>
                  <a:cubicBezTo>
                    <a:pt x="930" y="1345"/>
                    <a:pt x="975" y="1412"/>
                    <a:pt x="975" y="1446"/>
                  </a:cubicBezTo>
                  <a:cubicBezTo>
                    <a:pt x="975" y="1491"/>
                    <a:pt x="963" y="1480"/>
                    <a:pt x="941" y="1468"/>
                  </a:cubicBezTo>
                  <a:cubicBezTo>
                    <a:pt x="907" y="1457"/>
                    <a:pt x="907" y="1457"/>
                    <a:pt x="885" y="1412"/>
                  </a:cubicBezTo>
                  <a:cubicBezTo>
                    <a:pt x="863" y="1379"/>
                    <a:pt x="840" y="1367"/>
                    <a:pt x="807" y="1356"/>
                  </a:cubicBezTo>
                  <a:cubicBezTo>
                    <a:pt x="762" y="1334"/>
                    <a:pt x="762" y="1289"/>
                    <a:pt x="728" y="1278"/>
                  </a:cubicBezTo>
                  <a:cubicBezTo>
                    <a:pt x="694" y="1278"/>
                    <a:pt x="683" y="1278"/>
                    <a:pt x="672" y="1256"/>
                  </a:cubicBezTo>
                  <a:cubicBezTo>
                    <a:pt x="650" y="1222"/>
                    <a:pt x="560" y="1222"/>
                    <a:pt x="538" y="1233"/>
                  </a:cubicBezTo>
                  <a:cubicBezTo>
                    <a:pt x="527" y="1256"/>
                    <a:pt x="504" y="1289"/>
                    <a:pt x="482" y="1278"/>
                  </a:cubicBezTo>
                  <a:cubicBezTo>
                    <a:pt x="459" y="1278"/>
                    <a:pt x="381" y="1311"/>
                    <a:pt x="370" y="1334"/>
                  </a:cubicBezTo>
                  <a:cubicBezTo>
                    <a:pt x="358" y="1356"/>
                    <a:pt x="302" y="1356"/>
                    <a:pt x="291" y="1390"/>
                  </a:cubicBezTo>
                  <a:cubicBezTo>
                    <a:pt x="291" y="1412"/>
                    <a:pt x="280" y="1423"/>
                    <a:pt x="280" y="1446"/>
                  </a:cubicBezTo>
                  <a:cubicBezTo>
                    <a:pt x="280" y="1446"/>
                    <a:pt x="280" y="1457"/>
                    <a:pt x="280" y="1480"/>
                  </a:cubicBezTo>
                  <a:cubicBezTo>
                    <a:pt x="291" y="1547"/>
                    <a:pt x="280" y="1569"/>
                    <a:pt x="246" y="1580"/>
                  </a:cubicBezTo>
                  <a:cubicBezTo>
                    <a:pt x="224" y="1592"/>
                    <a:pt x="112" y="1592"/>
                    <a:pt x="89" y="1592"/>
                  </a:cubicBezTo>
                  <a:cubicBezTo>
                    <a:pt x="56" y="1603"/>
                    <a:pt x="11" y="1625"/>
                    <a:pt x="11" y="1659"/>
                  </a:cubicBezTo>
                  <a:cubicBezTo>
                    <a:pt x="0" y="1692"/>
                    <a:pt x="22" y="1782"/>
                    <a:pt x="33" y="1827"/>
                  </a:cubicBezTo>
                  <a:cubicBezTo>
                    <a:pt x="56" y="1860"/>
                    <a:pt x="101" y="1950"/>
                    <a:pt x="112" y="1995"/>
                  </a:cubicBezTo>
                  <a:cubicBezTo>
                    <a:pt x="134" y="2040"/>
                    <a:pt x="123" y="2051"/>
                    <a:pt x="157" y="2062"/>
                  </a:cubicBezTo>
                  <a:cubicBezTo>
                    <a:pt x="179" y="2073"/>
                    <a:pt x="314" y="2152"/>
                    <a:pt x="347" y="2208"/>
                  </a:cubicBezTo>
                  <a:cubicBezTo>
                    <a:pt x="392" y="2275"/>
                    <a:pt x="403" y="2354"/>
                    <a:pt x="459" y="2387"/>
                  </a:cubicBezTo>
                  <a:cubicBezTo>
                    <a:pt x="504" y="2410"/>
                    <a:pt x="638" y="2477"/>
                    <a:pt x="717" y="2522"/>
                  </a:cubicBezTo>
                  <a:cubicBezTo>
                    <a:pt x="751" y="2488"/>
                    <a:pt x="829" y="2421"/>
                    <a:pt x="874" y="2421"/>
                  </a:cubicBezTo>
                  <a:cubicBezTo>
                    <a:pt x="919" y="2432"/>
                    <a:pt x="1042" y="2410"/>
                    <a:pt x="1053" y="2376"/>
                  </a:cubicBezTo>
                  <a:cubicBezTo>
                    <a:pt x="1065" y="2354"/>
                    <a:pt x="1076" y="2287"/>
                    <a:pt x="1109" y="2309"/>
                  </a:cubicBezTo>
                  <a:cubicBezTo>
                    <a:pt x="1154" y="2320"/>
                    <a:pt x="1165" y="2309"/>
                    <a:pt x="1188" y="2331"/>
                  </a:cubicBezTo>
                  <a:cubicBezTo>
                    <a:pt x="1199" y="2354"/>
                    <a:pt x="1232" y="2320"/>
                    <a:pt x="1244" y="2354"/>
                  </a:cubicBezTo>
                  <a:cubicBezTo>
                    <a:pt x="1255" y="2376"/>
                    <a:pt x="1277" y="2376"/>
                    <a:pt x="1289" y="2342"/>
                  </a:cubicBezTo>
                  <a:cubicBezTo>
                    <a:pt x="1300" y="2309"/>
                    <a:pt x="1322" y="2320"/>
                    <a:pt x="1356" y="2298"/>
                  </a:cubicBezTo>
                  <a:cubicBezTo>
                    <a:pt x="1378" y="2287"/>
                    <a:pt x="1401" y="2287"/>
                    <a:pt x="1412" y="2309"/>
                  </a:cubicBezTo>
                  <a:cubicBezTo>
                    <a:pt x="1412" y="2342"/>
                    <a:pt x="1434" y="2387"/>
                    <a:pt x="1457" y="2387"/>
                  </a:cubicBezTo>
                  <a:cubicBezTo>
                    <a:pt x="1479" y="2387"/>
                    <a:pt x="1501" y="2410"/>
                    <a:pt x="1479" y="2421"/>
                  </a:cubicBezTo>
                  <a:cubicBezTo>
                    <a:pt x="1457" y="2443"/>
                    <a:pt x="1468" y="2499"/>
                    <a:pt x="1479" y="2511"/>
                  </a:cubicBezTo>
                  <a:cubicBezTo>
                    <a:pt x="1490" y="2522"/>
                    <a:pt x="1468" y="2533"/>
                    <a:pt x="1445" y="2544"/>
                  </a:cubicBezTo>
                  <a:cubicBezTo>
                    <a:pt x="1423" y="2544"/>
                    <a:pt x="1457" y="2623"/>
                    <a:pt x="1468" y="2645"/>
                  </a:cubicBezTo>
                  <a:cubicBezTo>
                    <a:pt x="1479" y="2656"/>
                    <a:pt x="1490" y="2678"/>
                    <a:pt x="1501" y="2690"/>
                  </a:cubicBezTo>
                  <a:lnTo>
                    <a:pt x="1513" y="2690"/>
                  </a:lnTo>
                  <a:cubicBezTo>
                    <a:pt x="1535" y="2690"/>
                    <a:pt x="1580" y="2678"/>
                    <a:pt x="1591" y="2656"/>
                  </a:cubicBezTo>
                  <a:cubicBezTo>
                    <a:pt x="1602" y="2634"/>
                    <a:pt x="1636" y="2656"/>
                    <a:pt x="1658" y="2656"/>
                  </a:cubicBezTo>
                  <a:cubicBezTo>
                    <a:pt x="1681" y="2645"/>
                    <a:pt x="1692" y="2701"/>
                    <a:pt x="1692" y="2723"/>
                  </a:cubicBezTo>
                  <a:cubicBezTo>
                    <a:pt x="1692" y="2746"/>
                    <a:pt x="1737" y="2701"/>
                    <a:pt x="1737" y="2678"/>
                  </a:cubicBezTo>
                  <a:cubicBezTo>
                    <a:pt x="1737" y="2645"/>
                    <a:pt x="1748" y="2634"/>
                    <a:pt x="1770" y="2634"/>
                  </a:cubicBezTo>
                  <a:cubicBezTo>
                    <a:pt x="1804" y="2623"/>
                    <a:pt x="1815" y="2589"/>
                    <a:pt x="1815" y="2567"/>
                  </a:cubicBezTo>
                  <a:cubicBezTo>
                    <a:pt x="1815" y="2544"/>
                    <a:pt x="1849" y="2533"/>
                    <a:pt x="1871" y="2544"/>
                  </a:cubicBezTo>
                  <a:cubicBezTo>
                    <a:pt x="1905" y="2544"/>
                    <a:pt x="1916" y="2533"/>
                    <a:pt x="1927" y="2511"/>
                  </a:cubicBezTo>
                  <a:cubicBezTo>
                    <a:pt x="1950" y="2488"/>
                    <a:pt x="1961" y="2499"/>
                    <a:pt x="1983" y="2522"/>
                  </a:cubicBezTo>
                  <a:cubicBezTo>
                    <a:pt x="1994" y="2544"/>
                    <a:pt x="2028" y="2522"/>
                    <a:pt x="2039" y="2488"/>
                  </a:cubicBezTo>
                  <a:cubicBezTo>
                    <a:pt x="2051" y="2454"/>
                    <a:pt x="2084" y="2410"/>
                    <a:pt x="2096" y="2365"/>
                  </a:cubicBezTo>
                  <a:cubicBezTo>
                    <a:pt x="2107" y="2320"/>
                    <a:pt x="2107" y="2287"/>
                    <a:pt x="2084" y="2275"/>
                  </a:cubicBezTo>
                  <a:cubicBezTo>
                    <a:pt x="2062" y="2264"/>
                    <a:pt x="2028" y="2264"/>
                    <a:pt x="2017" y="2287"/>
                  </a:cubicBezTo>
                  <a:cubicBezTo>
                    <a:pt x="1994" y="2309"/>
                    <a:pt x="1983" y="2309"/>
                    <a:pt x="1972" y="2275"/>
                  </a:cubicBezTo>
                  <a:cubicBezTo>
                    <a:pt x="1961" y="2242"/>
                    <a:pt x="1950" y="2208"/>
                    <a:pt x="1927" y="2208"/>
                  </a:cubicBezTo>
                  <a:cubicBezTo>
                    <a:pt x="1905" y="2208"/>
                    <a:pt x="1916" y="2174"/>
                    <a:pt x="1916" y="2129"/>
                  </a:cubicBezTo>
                  <a:cubicBezTo>
                    <a:pt x="1927" y="2085"/>
                    <a:pt x="1927" y="2073"/>
                    <a:pt x="1950" y="2073"/>
                  </a:cubicBezTo>
                  <a:cubicBezTo>
                    <a:pt x="1972" y="2073"/>
                    <a:pt x="1994" y="2073"/>
                    <a:pt x="1994" y="2051"/>
                  </a:cubicBezTo>
                  <a:cubicBezTo>
                    <a:pt x="1994" y="2029"/>
                    <a:pt x="1983" y="1995"/>
                    <a:pt x="1950" y="2006"/>
                  </a:cubicBezTo>
                  <a:cubicBezTo>
                    <a:pt x="1927" y="2006"/>
                    <a:pt x="1905" y="2006"/>
                    <a:pt x="1883" y="1984"/>
                  </a:cubicBezTo>
                  <a:cubicBezTo>
                    <a:pt x="1860" y="1961"/>
                    <a:pt x="1838" y="1961"/>
                    <a:pt x="1815" y="1984"/>
                  </a:cubicBezTo>
                  <a:cubicBezTo>
                    <a:pt x="1782" y="2006"/>
                    <a:pt x="1782" y="2006"/>
                    <a:pt x="1759" y="1984"/>
                  </a:cubicBezTo>
                  <a:cubicBezTo>
                    <a:pt x="1725" y="1961"/>
                    <a:pt x="1770" y="1928"/>
                    <a:pt x="1782" y="1883"/>
                  </a:cubicBezTo>
                  <a:cubicBezTo>
                    <a:pt x="1793" y="1827"/>
                    <a:pt x="1815" y="1816"/>
                    <a:pt x="1838" y="1805"/>
                  </a:cubicBezTo>
                  <a:cubicBezTo>
                    <a:pt x="1871" y="1793"/>
                    <a:pt x="1905" y="1805"/>
                    <a:pt x="1938" y="1838"/>
                  </a:cubicBezTo>
                  <a:cubicBezTo>
                    <a:pt x="1972" y="1860"/>
                    <a:pt x="2006" y="1827"/>
                    <a:pt x="2028" y="1793"/>
                  </a:cubicBezTo>
                  <a:cubicBezTo>
                    <a:pt x="2051" y="1760"/>
                    <a:pt x="2084" y="1793"/>
                    <a:pt x="2084" y="1771"/>
                  </a:cubicBezTo>
                  <a:cubicBezTo>
                    <a:pt x="2096" y="1737"/>
                    <a:pt x="2118" y="1704"/>
                    <a:pt x="2129" y="1704"/>
                  </a:cubicBezTo>
                  <a:cubicBezTo>
                    <a:pt x="2140" y="1704"/>
                    <a:pt x="2163" y="1726"/>
                    <a:pt x="2196" y="1715"/>
                  </a:cubicBezTo>
                  <a:cubicBezTo>
                    <a:pt x="2219" y="1715"/>
                    <a:pt x="2252" y="1704"/>
                    <a:pt x="2286" y="1704"/>
                  </a:cubicBezTo>
                  <a:cubicBezTo>
                    <a:pt x="2320" y="1704"/>
                    <a:pt x="2320" y="1737"/>
                    <a:pt x="2353" y="1704"/>
                  </a:cubicBezTo>
                  <a:cubicBezTo>
                    <a:pt x="2376" y="1670"/>
                    <a:pt x="2409" y="1692"/>
                    <a:pt x="2409" y="1681"/>
                  </a:cubicBezTo>
                  <a:cubicBezTo>
                    <a:pt x="2409" y="1670"/>
                    <a:pt x="2420" y="1614"/>
                    <a:pt x="2443" y="1580"/>
                  </a:cubicBezTo>
                  <a:cubicBezTo>
                    <a:pt x="2465" y="1547"/>
                    <a:pt x="2488" y="1524"/>
                    <a:pt x="2488" y="1513"/>
                  </a:cubicBezTo>
                  <a:cubicBezTo>
                    <a:pt x="2488" y="1491"/>
                    <a:pt x="2465" y="1446"/>
                    <a:pt x="2443" y="1446"/>
                  </a:cubicBezTo>
                  <a:cubicBezTo>
                    <a:pt x="2432" y="1446"/>
                    <a:pt x="2409" y="1423"/>
                    <a:pt x="2420" y="1401"/>
                  </a:cubicBezTo>
                  <a:cubicBezTo>
                    <a:pt x="2443" y="1390"/>
                    <a:pt x="2420" y="1401"/>
                    <a:pt x="2443" y="1345"/>
                  </a:cubicBezTo>
                  <a:cubicBezTo>
                    <a:pt x="2465" y="1300"/>
                    <a:pt x="2499" y="1256"/>
                    <a:pt x="2532" y="1233"/>
                  </a:cubicBezTo>
                  <a:cubicBezTo>
                    <a:pt x="2577" y="1211"/>
                    <a:pt x="2600" y="1154"/>
                    <a:pt x="2622" y="1098"/>
                  </a:cubicBezTo>
                  <a:cubicBezTo>
                    <a:pt x="2656" y="1054"/>
                    <a:pt x="2689" y="1042"/>
                    <a:pt x="2701" y="1009"/>
                  </a:cubicBezTo>
                  <a:cubicBezTo>
                    <a:pt x="2723" y="986"/>
                    <a:pt x="2745" y="942"/>
                    <a:pt x="2723" y="919"/>
                  </a:cubicBezTo>
                  <a:cubicBezTo>
                    <a:pt x="2701" y="897"/>
                    <a:pt x="2712" y="829"/>
                    <a:pt x="2723" y="796"/>
                  </a:cubicBezTo>
                  <a:cubicBezTo>
                    <a:pt x="2745" y="751"/>
                    <a:pt x="2768" y="706"/>
                    <a:pt x="2768" y="695"/>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0" name="Freeform 49"/>
            <p:cNvSpPr>
              <a:spLocks noChangeArrowheads="1"/>
            </p:cNvSpPr>
            <p:nvPr/>
          </p:nvSpPr>
          <p:spPr bwMode="auto">
            <a:xfrm>
              <a:off x="4821238" y="3297238"/>
              <a:ext cx="939800" cy="850900"/>
            </a:xfrm>
            <a:custGeom>
              <a:avLst/>
              <a:gdLst>
                <a:gd name="T0" fmla="*/ 2476 w 2611"/>
                <a:gd name="T1" fmla="*/ 1512 h 2365"/>
                <a:gd name="T2" fmla="*/ 2476 w 2611"/>
                <a:gd name="T3" fmla="*/ 1512 h 2365"/>
                <a:gd name="T4" fmla="*/ 2465 w 2611"/>
                <a:gd name="T5" fmla="*/ 1512 h 2365"/>
                <a:gd name="T6" fmla="*/ 2465 w 2611"/>
                <a:gd name="T7" fmla="*/ 1512 h 2365"/>
                <a:gd name="T8" fmla="*/ 2465 w 2611"/>
                <a:gd name="T9" fmla="*/ 1512 h 2365"/>
                <a:gd name="T10" fmla="*/ 2454 w 2611"/>
                <a:gd name="T11" fmla="*/ 1512 h 2365"/>
                <a:gd name="T12" fmla="*/ 2442 w 2611"/>
                <a:gd name="T13" fmla="*/ 1501 h 2365"/>
                <a:gd name="T14" fmla="*/ 2274 w 2611"/>
                <a:gd name="T15" fmla="*/ 1523 h 2365"/>
                <a:gd name="T16" fmla="*/ 2140 w 2611"/>
                <a:gd name="T17" fmla="*/ 1479 h 2365"/>
                <a:gd name="T18" fmla="*/ 2028 w 2611"/>
                <a:gd name="T19" fmla="*/ 1467 h 2365"/>
                <a:gd name="T20" fmla="*/ 2005 w 2611"/>
                <a:gd name="T21" fmla="*/ 1377 h 2365"/>
                <a:gd name="T22" fmla="*/ 1904 w 2611"/>
                <a:gd name="T23" fmla="*/ 1310 h 2365"/>
                <a:gd name="T24" fmla="*/ 1826 w 2611"/>
                <a:gd name="T25" fmla="*/ 1333 h 2365"/>
                <a:gd name="T26" fmla="*/ 1680 w 2611"/>
                <a:gd name="T27" fmla="*/ 1333 h 2365"/>
                <a:gd name="T28" fmla="*/ 1590 w 2611"/>
                <a:gd name="T29" fmla="*/ 1243 h 2365"/>
                <a:gd name="T30" fmla="*/ 1456 w 2611"/>
                <a:gd name="T31" fmla="*/ 1176 h 2365"/>
                <a:gd name="T32" fmla="*/ 1501 w 2611"/>
                <a:gd name="T33" fmla="*/ 1030 h 2365"/>
                <a:gd name="T34" fmla="*/ 1434 w 2611"/>
                <a:gd name="T35" fmla="*/ 963 h 2365"/>
                <a:gd name="T36" fmla="*/ 1366 w 2611"/>
                <a:gd name="T37" fmla="*/ 896 h 2365"/>
                <a:gd name="T38" fmla="*/ 1288 w 2611"/>
                <a:gd name="T39" fmla="*/ 985 h 2365"/>
                <a:gd name="T40" fmla="*/ 1187 w 2611"/>
                <a:gd name="T41" fmla="*/ 941 h 2365"/>
                <a:gd name="T42" fmla="*/ 1176 w 2611"/>
                <a:gd name="T43" fmla="*/ 817 h 2365"/>
                <a:gd name="T44" fmla="*/ 1221 w 2611"/>
                <a:gd name="T45" fmla="*/ 627 h 2365"/>
                <a:gd name="T46" fmla="*/ 1210 w 2611"/>
                <a:gd name="T47" fmla="*/ 548 h 2365"/>
                <a:gd name="T48" fmla="*/ 1165 w 2611"/>
                <a:gd name="T49" fmla="*/ 290 h 2365"/>
                <a:gd name="T50" fmla="*/ 1131 w 2611"/>
                <a:gd name="T51" fmla="*/ 146 h 2365"/>
                <a:gd name="T52" fmla="*/ 996 w 2611"/>
                <a:gd name="T53" fmla="*/ 0 h 2365"/>
                <a:gd name="T54" fmla="*/ 828 w 2611"/>
                <a:gd name="T55" fmla="*/ 302 h 2365"/>
                <a:gd name="T56" fmla="*/ 740 w 2611"/>
                <a:gd name="T57" fmla="*/ 403 h 2365"/>
                <a:gd name="T58" fmla="*/ 392 w 2611"/>
                <a:gd name="T59" fmla="*/ 739 h 2365"/>
                <a:gd name="T60" fmla="*/ 314 w 2611"/>
                <a:gd name="T61" fmla="*/ 716 h 2365"/>
                <a:gd name="T62" fmla="*/ 224 w 2611"/>
                <a:gd name="T63" fmla="*/ 828 h 2365"/>
                <a:gd name="T64" fmla="*/ 34 w 2611"/>
                <a:gd name="T65" fmla="*/ 806 h 2365"/>
                <a:gd name="T66" fmla="*/ 56 w 2611"/>
                <a:gd name="T67" fmla="*/ 1187 h 2365"/>
                <a:gd name="T68" fmla="*/ 213 w 2611"/>
                <a:gd name="T69" fmla="*/ 1344 h 2365"/>
                <a:gd name="T70" fmla="*/ 482 w 2611"/>
                <a:gd name="T71" fmla="*/ 1422 h 2365"/>
                <a:gd name="T72" fmla="*/ 617 w 2611"/>
                <a:gd name="T73" fmla="*/ 1299 h 2365"/>
                <a:gd name="T74" fmla="*/ 684 w 2611"/>
                <a:gd name="T75" fmla="*/ 1467 h 2365"/>
                <a:gd name="T76" fmla="*/ 650 w 2611"/>
                <a:gd name="T77" fmla="*/ 1736 h 2365"/>
                <a:gd name="T78" fmla="*/ 538 w 2611"/>
                <a:gd name="T79" fmla="*/ 1927 h 2365"/>
                <a:gd name="T80" fmla="*/ 851 w 2611"/>
                <a:gd name="T81" fmla="*/ 1938 h 2365"/>
                <a:gd name="T82" fmla="*/ 1176 w 2611"/>
                <a:gd name="T83" fmla="*/ 2106 h 2365"/>
                <a:gd name="T84" fmla="*/ 1434 w 2611"/>
                <a:gd name="T85" fmla="*/ 2072 h 2365"/>
                <a:gd name="T86" fmla="*/ 1680 w 2611"/>
                <a:gd name="T87" fmla="*/ 2117 h 2365"/>
                <a:gd name="T88" fmla="*/ 1859 w 2611"/>
                <a:gd name="T89" fmla="*/ 2173 h 2365"/>
                <a:gd name="T90" fmla="*/ 1983 w 2611"/>
                <a:gd name="T91" fmla="*/ 2072 h 2365"/>
                <a:gd name="T92" fmla="*/ 2095 w 2611"/>
                <a:gd name="T93" fmla="*/ 2016 h 2365"/>
                <a:gd name="T94" fmla="*/ 2117 w 2611"/>
                <a:gd name="T95" fmla="*/ 2229 h 2365"/>
                <a:gd name="T96" fmla="*/ 2241 w 2611"/>
                <a:gd name="T97" fmla="*/ 2285 h 2365"/>
                <a:gd name="T98" fmla="*/ 2409 w 2611"/>
                <a:gd name="T99" fmla="*/ 2341 h 2365"/>
                <a:gd name="T100" fmla="*/ 2409 w 2611"/>
                <a:gd name="T101" fmla="*/ 2229 h 2365"/>
                <a:gd name="T102" fmla="*/ 2498 w 2611"/>
                <a:gd name="T103" fmla="*/ 2106 h 2365"/>
                <a:gd name="T104" fmla="*/ 2543 w 2611"/>
                <a:gd name="T105" fmla="*/ 1938 h 2365"/>
                <a:gd name="T106" fmla="*/ 2543 w 2611"/>
                <a:gd name="T107" fmla="*/ 1736 h 2365"/>
                <a:gd name="T108" fmla="*/ 2532 w 2611"/>
                <a:gd name="T109" fmla="*/ 1557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1" h="2365">
                  <a:moveTo>
                    <a:pt x="2476" y="1512"/>
                  </a:moveTo>
                  <a:lnTo>
                    <a:pt x="2476" y="1512"/>
                  </a:lnTo>
                  <a:lnTo>
                    <a:pt x="2476" y="1512"/>
                  </a:lnTo>
                  <a:lnTo>
                    <a:pt x="2476" y="1512"/>
                  </a:lnTo>
                  <a:lnTo>
                    <a:pt x="2476" y="1512"/>
                  </a:lnTo>
                  <a:lnTo>
                    <a:pt x="2465" y="1512"/>
                  </a:lnTo>
                  <a:lnTo>
                    <a:pt x="2465" y="1512"/>
                  </a:lnTo>
                  <a:lnTo>
                    <a:pt x="2465" y="1512"/>
                  </a:lnTo>
                  <a:lnTo>
                    <a:pt x="2465" y="1512"/>
                  </a:lnTo>
                  <a:lnTo>
                    <a:pt x="2465" y="1512"/>
                  </a:lnTo>
                  <a:lnTo>
                    <a:pt x="2454" y="1512"/>
                  </a:lnTo>
                  <a:lnTo>
                    <a:pt x="2454" y="1512"/>
                  </a:lnTo>
                  <a:lnTo>
                    <a:pt x="2454" y="1512"/>
                  </a:lnTo>
                  <a:cubicBezTo>
                    <a:pt x="2454" y="1512"/>
                    <a:pt x="2454" y="1512"/>
                    <a:pt x="2442" y="1501"/>
                  </a:cubicBezTo>
                  <a:cubicBezTo>
                    <a:pt x="2409" y="1479"/>
                    <a:pt x="2386" y="1467"/>
                    <a:pt x="2375" y="1490"/>
                  </a:cubicBezTo>
                  <a:cubicBezTo>
                    <a:pt x="2364" y="1523"/>
                    <a:pt x="2319" y="1523"/>
                    <a:pt x="2274" y="1523"/>
                  </a:cubicBezTo>
                  <a:cubicBezTo>
                    <a:pt x="2229" y="1523"/>
                    <a:pt x="2218" y="1512"/>
                    <a:pt x="2207" y="1490"/>
                  </a:cubicBezTo>
                  <a:cubicBezTo>
                    <a:pt x="2196" y="1479"/>
                    <a:pt x="2185" y="1467"/>
                    <a:pt x="2140" y="1479"/>
                  </a:cubicBezTo>
                  <a:cubicBezTo>
                    <a:pt x="2095" y="1501"/>
                    <a:pt x="2050" y="1501"/>
                    <a:pt x="2039" y="1501"/>
                  </a:cubicBezTo>
                  <a:cubicBezTo>
                    <a:pt x="2028" y="1501"/>
                    <a:pt x="2016" y="1490"/>
                    <a:pt x="2028" y="1467"/>
                  </a:cubicBezTo>
                  <a:cubicBezTo>
                    <a:pt x="2028" y="1445"/>
                    <a:pt x="2050" y="1434"/>
                    <a:pt x="2028" y="1434"/>
                  </a:cubicBezTo>
                  <a:cubicBezTo>
                    <a:pt x="2005" y="1422"/>
                    <a:pt x="2005" y="1400"/>
                    <a:pt x="2005" y="1377"/>
                  </a:cubicBezTo>
                  <a:cubicBezTo>
                    <a:pt x="2016" y="1355"/>
                    <a:pt x="1994" y="1344"/>
                    <a:pt x="1960" y="1344"/>
                  </a:cubicBezTo>
                  <a:cubicBezTo>
                    <a:pt x="1938" y="1355"/>
                    <a:pt x="1938" y="1344"/>
                    <a:pt x="1904" y="1310"/>
                  </a:cubicBezTo>
                  <a:cubicBezTo>
                    <a:pt x="1859" y="1277"/>
                    <a:pt x="1837" y="1243"/>
                    <a:pt x="1848" y="1277"/>
                  </a:cubicBezTo>
                  <a:cubicBezTo>
                    <a:pt x="1848" y="1310"/>
                    <a:pt x="1859" y="1344"/>
                    <a:pt x="1826" y="1333"/>
                  </a:cubicBezTo>
                  <a:cubicBezTo>
                    <a:pt x="1803" y="1333"/>
                    <a:pt x="1770" y="1288"/>
                    <a:pt x="1736" y="1310"/>
                  </a:cubicBezTo>
                  <a:cubicBezTo>
                    <a:pt x="1714" y="1333"/>
                    <a:pt x="1714" y="1321"/>
                    <a:pt x="1680" y="1333"/>
                  </a:cubicBezTo>
                  <a:cubicBezTo>
                    <a:pt x="1635" y="1333"/>
                    <a:pt x="1613" y="1333"/>
                    <a:pt x="1613" y="1299"/>
                  </a:cubicBezTo>
                  <a:cubicBezTo>
                    <a:pt x="1624" y="1277"/>
                    <a:pt x="1635" y="1232"/>
                    <a:pt x="1590" y="1243"/>
                  </a:cubicBezTo>
                  <a:cubicBezTo>
                    <a:pt x="1546" y="1254"/>
                    <a:pt x="1501" y="1254"/>
                    <a:pt x="1478" y="1232"/>
                  </a:cubicBezTo>
                  <a:cubicBezTo>
                    <a:pt x="1467" y="1221"/>
                    <a:pt x="1478" y="1187"/>
                    <a:pt x="1456" y="1176"/>
                  </a:cubicBezTo>
                  <a:cubicBezTo>
                    <a:pt x="1434" y="1176"/>
                    <a:pt x="1423" y="1108"/>
                    <a:pt x="1445" y="1086"/>
                  </a:cubicBezTo>
                  <a:cubicBezTo>
                    <a:pt x="1467" y="1064"/>
                    <a:pt x="1512" y="1041"/>
                    <a:pt x="1501" y="1030"/>
                  </a:cubicBezTo>
                  <a:cubicBezTo>
                    <a:pt x="1490" y="1008"/>
                    <a:pt x="1467" y="1030"/>
                    <a:pt x="1456" y="1008"/>
                  </a:cubicBezTo>
                  <a:cubicBezTo>
                    <a:pt x="1445" y="985"/>
                    <a:pt x="1456" y="963"/>
                    <a:pt x="1434" y="963"/>
                  </a:cubicBezTo>
                  <a:cubicBezTo>
                    <a:pt x="1411" y="963"/>
                    <a:pt x="1411" y="941"/>
                    <a:pt x="1411" y="929"/>
                  </a:cubicBezTo>
                  <a:cubicBezTo>
                    <a:pt x="1389" y="929"/>
                    <a:pt x="1378" y="918"/>
                    <a:pt x="1366" y="896"/>
                  </a:cubicBezTo>
                  <a:cubicBezTo>
                    <a:pt x="1344" y="873"/>
                    <a:pt x="1321" y="896"/>
                    <a:pt x="1321" y="929"/>
                  </a:cubicBezTo>
                  <a:cubicBezTo>
                    <a:pt x="1321" y="974"/>
                    <a:pt x="1333" y="985"/>
                    <a:pt x="1288" y="985"/>
                  </a:cubicBezTo>
                  <a:cubicBezTo>
                    <a:pt x="1232" y="997"/>
                    <a:pt x="1254" y="974"/>
                    <a:pt x="1243" y="952"/>
                  </a:cubicBezTo>
                  <a:cubicBezTo>
                    <a:pt x="1243" y="941"/>
                    <a:pt x="1210" y="941"/>
                    <a:pt x="1187" y="941"/>
                  </a:cubicBezTo>
                  <a:cubicBezTo>
                    <a:pt x="1176" y="941"/>
                    <a:pt x="1176" y="896"/>
                    <a:pt x="1187" y="873"/>
                  </a:cubicBezTo>
                  <a:cubicBezTo>
                    <a:pt x="1210" y="839"/>
                    <a:pt x="1198" y="828"/>
                    <a:pt x="1176" y="817"/>
                  </a:cubicBezTo>
                  <a:cubicBezTo>
                    <a:pt x="1165" y="817"/>
                    <a:pt x="1176" y="739"/>
                    <a:pt x="1176" y="705"/>
                  </a:cubicBezTo>
                  <a:cubicBezTo>
                    <a:pt x="1176" y="660"/>
                    <a:pt x="1187" y="638"/>
                    <a:pt x="1221" y="627"/>
                  </a:cubicBezTo>
                  <a:cubicBezTo>
                    <a:pt x="1265" y="627"/>
                    <a:pt x="1277" y="604"/>
                    <a:pt x="1254" y="593"/>
                  </a:cubicBezTo>
                  <a:cubicBezTo>
                    <a:pt x="1221" y="582"/>
                    <a:pt x="1210" y="582"/>
                    <a:pt x="1210" y="548"/>
                  </a:cubicBezTo>
                  <a:cubicBezTo>
                    <a:pt x="1210" y="503"/>
                    <a:pt x="1210" y="526"/>
                    <a:pt x="1176" y="481"/>
                  </a:cubicBezTo>
                  <a:cubicBezTo>
                    <a:pt x="1142" y="448"/>
                    <a:pt x="1154" y="324"/>
                    <a:pt x="1165" y="290"/>
                  </a:cubicBezTo>
                  <a:cubicBezTo>
                    <a:pt x="1176" y="268"/>
                    <a:pt x="1165" y="246"/>
                    <a:pt x="1131" y="224"/>
                  </a:cubicBezTo>
                  <a:cubicBezTo>
                    <a:pt x="1109" y="202"/>
                    <a:pt x="1120" y="168"/>
                    <a:pt x="1131" y="146"/>
                  </a:cubicBezTo>
                  <a:cubicBezTo>
                    <a:pt x="1142" y="123"/>
                    <a:pt x="1120" y="101"/>
                    <a:pt x="1075" y="56"/>
                  </a:cubicBezTo>
                  <a:cubicBezTo>
                    <a:pt x="1030" y="22"/>
                    <a:pt x="996" y="0"/>
                    <a:pt x="996" y="0"/>
                  </a:cubicBezTo>
                  <a:cubicBezTo>
                    <a:pt x="985" y="22"/>
                    <a:pt x="974" y="56"/>
                    <a:pt x="952" y="112"/>
                  </a:cubicBezTo>
                  <a:cubicBezTo>
                    <a:pt x="885" y="213"/>
                    <a:pt x="851" y="290"/>
                    <a:pt x="828" y="302"/>
                  </a:cubicBezTo>
                  <a:cubicBezTo>
                    <a:pt x="795" y="302"/>
                    <a:pt x="740" y="268"/>
                    <a:pt x="740" y="313"/>
                  </a:cubicBezTo>
                  <a:cubicBezTo>
                    <a:pt x="750" y="358"/>
                    <a:pt x="750" y="380"/>
                    <a:pt x="740" y="403"/>
                  </a:cubicBezTo>
                  <a:cubicBezTo>
                    <a:pt x="729" y="425"/>
                    <a:pt x="605" y="537"/>
                    <a:pt x="549" y="593"/>
                  </a:cubicBezTo>
                  <a:cubicBezTo>
                    <a:pt x="504" y="638"/>
                    <a:pt x="392" y="739"/>
                    <a:pt x="392" y="739"/>
                  </a:cubicBezTo>
                  <a:cubicBezTo>
                    <a:pt x="392" y="739"/>
                    <a:pt x="381" y="739"/>
                    <a:pt x="370" y="728"/>
                  </a:cubicBezTo>
                  <a:cubicBezTo>
                    <a:pt x="348" y="716"/>
                    <a:pt x="314" y="694"/>
                    <a:pt x="314" y="716"/>
                  </a:cubicBezTo>
                  <a:cubicBezTo>
                    <a:pt x="303" y="739"/>
                    <a:pt x="269" y="705"/>
                    <a:pt x="258" y="750"/>
                  </a:cubicBezTo>
                  <a:cubicBezTo>
                    <a:pt x="258" y="795"/>
                    <a:pt x="269" y="806"/>
                    <a:pt x="224" y="828"/>
                  </a:cubicBezTo>
                  <a:cubicBezTo>
                    <a:pt x="191" y="851"/>
                    <a:pt x="135" y="862"/>
                    <a:pt x="112" y="851"/>
                  </a:cubicBezTo>
                  <a:cubicBezTo>
                    <a:pt x="90" y="839"/>
                    <a:pt x="56" y="795"/>
                    <a:pt x="34" y="806"/>
                  </a:cubicBezTo>
                  <a:cubicBezTo>
                    <a:pt x="11" y="806"/>
                    <a:pt x="0" y="862"/>
                    <a:pt x="11" y="1008"/>
                  </a:cubicBezTo>
                  <a:cubicBezTo>
                    <a:pt x="22" y="1153"/>
                    <a:pt x="22" y="1165"/>
                    <a:pt x="56" y="1187"/>
                  </a:cubicBezTo>
                  <a:cubicBezTo>
                    <a:pt x="90" y="1210"/>
                    <a:pt x="135" y="1210"/>
                    <a:pt x="157" y="1265"/>
                  </a:cubicBezTo>
                  <a:cubicBezTo>
                    <a:pt x="168" y="1310"/>
                    <a:pt x="168" y="1344"/>
                    <a:pt x="213" y="1344"/>
                  </a:cubicBezTo>
                  <a:cubicBezTo>
                    <a:pt x="247" y="1355"/>
                    <a:pt x="325" y="1355"/>
                    <a:pt x="359" y="1389"/>
                  </a:cubicBezTo>
                  <a:cubicBezTo>
                    <a:pt x="392" y="1434"/>
                    <a:pt x="448" y="1434"/>
                    <a:pt x="482" y="1422"/>
                  </a:cubicBezTo>
                  <a:cubicBezTo>
                    <a:pt x="504" y="1400"/>
                    <a:pt x="493" y="1366"/>
                    <a:pt x="516" y="1355"/>
                  </a:cubicBezTo>
                  <a:cubicBezTo>
                    <a:pt x="538" y="1333"/>
                    <a:pt x="583" y="1288"/>
                    <a:pt x="617" y="1299"/>
                  </a:cubicBezTo>
                  <a:cubicBezTo>
                    <a:pt x="650" y="1299"/>
                    <a:pt x="661" y="1299"/>
                    <a:pt x="661" y="1355"/>
                  </a:cubicBezTo>
                  <a:cubicBezTo>
                    <a:pt x="661" y="1400"/>
                    <a:pt x="706" y="1434"/>
                    <a:pt x="684" y="1467"/>
                  </a:cubicBezTo>
                  <a:cubicBezTo>
                    <a:pt x="661" y="1512"/>
                    <a:pt x="628" y="1523"/>
                    <a:pt x="639" y="1568"/>
                  </a:cubicBezTo>
                  <a:cubicBezTo>
                    <a:pt x="650" y="1613"/>
                    <a:pt x="661" y="1680"/>
                    <a:pt x="650" y="1736"/>
                  </a:cubicBezTo>
                  <a:cubicBezTo>
                    <a:pt x="628" y="1781"/>
                    <a:pt x="583" y="1848"/>
                    <a:pt x="560" y="1882"/>
                  </a:cubicBezTo>
                  <a:cubicBezTo>
                    <a:pt x="560" y="1893"/>
                    <a:pt x="549" y="1915"/>
                    <a:pt x="538" y="1927"/>
                  </a:cubicBezTo>
                  <a:lnTo>
                    <a:pt x="549" y="1927"/>
                  </a:lnTo>
                  <a:cubicBezTo>
                    <a:pt x="549" y="1927"/>
                    <a:pt x="806" y="1915"/>
                    <a:pt x="851" y="1938"/>
                  </a:cubicBezTo>
                  <a:cubicBezTo>
                    <a:pt x="885" y="1960"/>
                    <a:pt x="1052" y="2095"/>
                    <a:pt x="1086" y="2117"/>
                  </a:cubicBezTo>
                  <a:cubicBezTo>
                    <a:pt x="1109" y="2151"/>
                    <a:pt x="1142" y="2139"/>
                    <a:pt x="1176" y="2106"/>
                  </a:cubicBezTo>
                  <a:cubicBezTo>
                    <a:pt x="1221" y="2072"/>
                    <a:pt x="1333" y="1972"/>
                    <a:pt x="1366" y="1994"/>
                  </a:cubicBezTo>
                  <a:cubicBezTo>
                    <a:pt x="1400" y="2005"/>
                    <a:pt x="1411" y="2050"/>
                    <a:pt x="1434" y="2072"/>
                  </a:cubicBezTo>
                  <a:cubicBezTo>
                    <a:pt x="1445" y="2083"/>
                    <a:pt x="1523" y="2128"/>
                    <a:pt x="1602" y="2139"/>
                  </a:cubicBezTo>
                  <a:cubicBezTo>
                    <a:pt x="1669" y="2151"/>
                    <a:pt x="1658" y="2151"/>
                    <a:pt x="1680" y="2117"/>
                  </a:cubicBezTo>
                  <a:cubicBezTo>
                    <a:pt x="1703" y="2083"/>
                    <a:pt x="1736" y="2050"/>
                    <a:pt x="1759" y="2072"/>
                  </a:cubicBezTo>
                  <a:cubicBezTo>
                    <a:pt x="1781" y="2095"/>
                    <a:pt x="1859" y="2173"/>
                    <a:pt x="1859" y="2173"/>
                  </a:cubicBezTo>
                  <a:cubicBezTo>
                    <a:pt x="1859" y="2173"/>
                    <a:pt x="1938" y="2139"/>
                    <a:pt x="1949" y="2117"/>
                  </a:cubicBezTo>
                  <a:cubicBezTo>
                    <a:pt x="1960" y="2095"/>
                    <a:pt x="1949" y="2072"/>
                    <a:pt x="1983" y="2072"/>
                  </a:cubicBezTo>
                  <a:cubicBezTo>
                    <a:pt x="2016" y="2072"/>
                    <a:pt x="2039" y="2061"/>
                    <a:pt x="2039" y="2028"/>
                  </a:cubicBezTo>
                  <a:cubicBezTo>
                    <a:pt x="2039" y="1994"/>
                    <a:pt x="2095" y="1983"/>
                    <a:pt x="2095" y="2016"/>
                  </a:cubicBezTo>
                  <a:cubicBezTo>
                    <a:pt x="2095" y="2039"/>
                    <a:pt x="2106" y="2083"/>
                    <a:pt x="2117" y="2095"/>
                  </a:cubicBezTo>
                  <a:cubicBezTo>
                    <a:pt x="2128" y="2106"/>
                    <a:pt x="2106" y="2196"/>
                    <a:pt x="2117" y="2229"/>
                  </a:cubicBezTo>
                  <a:cubicBezTo>
                    <a:pt x="2128" y="2263"/>
                    <a:pt x="2151" y="2296"/>
                    <a:pt x="2173" y="2274"/>
                  </a:cubicBezTo>
                  <a:cubicBezTo>
                    <a:pt x="2185" y="2240"/>
                    <a:pt x="2229" y="2240"/>
                    <a:pt x="2241" y="2285"/>
                  </a:cubicBezTo>
                  <a:cubicBezTo>
                    <a:pt x="2263" y="2319"/>
                    <a:pt x="2263" y="2341"/>
                    <a:pt x="2308" y="2341"/>
                  </a:cubicBezTo>
                  <a:cubicBezTo>
                    <a:pt x="2352" y="2341"/>
                    <a:pt x="2375" y="2364"/>
                    <a:pt x="2409" y="2341"/>
                  </a:cubicBezTo>
                  <a:cubicBezTo>
                    <a:pt x="2454" y="2319"/>
                    <a:pt x="2476" y="2285"/>
                    <a:pt x="2442" y="2285"/>
                  </a:cubicBezTo>
                  <a:cubicBezTo>
                    <a:pt x="2420" y="2274"/>
                    <a:pt x="2386" y="2229"/>
                    <a:pt x="2409" y="2229"/>
                  </a:cubicBezTo>
                  <a:cubicBezTo>
                    <a:pt x="2442" y="2218"/>
                    <a:pt x="2532" y="2184"/>
                    <a:pt x="2532" y="2184"/>
                  </a:cubicBezTo>
                  <a:cubicBezTo>
                    <a:pt x="2532" y="2184"/>
                    <a:pt x="2521" y="2117"/>
                    <a:pt x="2498" y="2106"/>
                  </a:cubicBezTo>
                  <a:cubicBezTo>
                    <a:pt x="2476" y="2095"/>
                    <a:pt x="2442" y="1994"/>
                    <a:pt x="2454" y="1994"/>
                  </a:cubicBezTo>
                  <a:cubicBezTo>
                    <a:pt x="2476" y="1983"/>
                    <a:pt x="2543" y="1972"/>
                    <a:pt x="2543" y="1938"/>
                  </a:cubicBezTo>
                  <a:cubicBezTo>
                    <a:pt x="2543" y="1904"/>
                    <a:pt x="2554" y="1870"/>
                    <a:pt x="2532" y="1870"/>
                  </a:cubicBezTo>
                  <a:cubicBezTo>
                    <a:pt x="2498" y="1870"/>
                    <a:pt x="2498" y="1759"/>
                    <a:pt x="2543" y="1736"/>
                  </a:cubicBezTo>
                  <a:cubicBezTo>
                    <a:pt x="2588" y="1703"/>
                    <a:pt x="2610" y="1624"/>
                    <a:pt x="2599" y="1590"/>
                  </a:cubicBezTo>
                  <a:cubicBezTo>
                    <a:pt x="2588" y="1568"/>
                    <a:pt x="2565" y="1568"/>
                    <a:pt x="2532" y="1557"/>
                  </a:cubicBezTo>
                  <a:cubicBezTo>
                    <a:pt x="2510" y="1557"/>
                    <a:pt x="2487" y="1534"/>
                    <a:pt x="2476" y="1512"/>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1" name="Freeform 50"/>
            <p:cNvSpPr>
              <a:spLocks noChangeArrowheads="1"/>
            </p:cNvSpPr>
            <p:nvPr/>
          </p:nvSpPr>
          <p:spPr bwMode="auto">
            <a:xfrm>
              <a:off x="4881563" y="3986213"/>
              <a:ext cx="577850" cy="492125"/>
            </a:xfrm>
            <a:custGeom>
              <a:avLst/>
              <a:gdLst>
                <a:gd name="T0" fmla="*/ 1064 w 1603"/>
                <a:gd name="T1" fmla="*/ 1020 h 1369"/>
                <a:gd name="T2" fmla="*/ 1064 w 1603"/>
                <a:gd name="T3" fmla="*/ 1020 h 1369"/>
                <a:gd name="T4" fmla="*/ 1042 w 1603"/>
                <a:gd name="T5" fmla="*/ 863 h 1369"/>
                <a:gd name="T6" fmla="*/ 1019 w 1603"/>
                <a:gd name="T7" fmla="*/ 819 h 1369"/>
                <a:gd name="T8" fmla="*/ 986 w 1603"/>
                <a:gd name="T9" fmla="*/ 785 h 1369"/>
                <a:gd name="T10" fmla="*/ 986 w 1603"/>
                <a:gd name="T11" fmla="*/ 706 h 1369"/>
                <a:gd name="T12" fmla="*/ 1064 w 1603"/>
                <a:gd name="T13" fmla="*/ 617 h 1369"/>
                <a:gd name="T14" fmla="*/ 1075 w 1603"/>
                <a:gd name="T15" fmla="*/ 650 h 1369"/>
                <a:gd name="T16" fmla="*/ 1165 w 1603"/>
                <a:gd name="T17" fmla="*/ 650 h 1369"/>
                <a:gd name="T18" fmla="*/ 1210 w 1603"/>
                <a:gd name="T19" fmla="*/ 606 h 1369"/>
                <a:gd name="T20" fmla="*/ 1266 w 1603"/>
                <a:gd name="T21" fmla="*/ 617 h 1369"/>
                <a:gd name="T22" fmla="*/ 1299 w 1603"/>
                <a:gd name="T23" fmla="*/ 606 h 1369"/>
                <a:gd name="T24" fmla="*/ 1344 w 1603"/>
                <a:gd name="T25" fmla="*/ 572 h 1369"/>
                <a:gd name="T26" fmla="*/ 1344 w 1603"/>
                <a:gd name="T27" fmla="*/ 482 h 1369"/>
                <a:gd name="T28" fmla="*/ 1378 w 1603"/>
                <a:gd name="T29" fmla="*/ 449 h 1369"/>
                <a:gd name="T30" fmla="*/ 1445 w 1603"/>
                <a:gd name="T31" fmla="*/ 426 h 1369"/>
                <a:gd name="T32" fmla="*/ 1490 w 1603"/>
                <a:gd name="T33" fmla="*/ 460 h 1369"/>
                <a:gd name="T34" fmla="*/ 1557 w 1603"/>
                <a:gd name="T35" fmla="*/ 404 h 1369"/>
                <a:gd name="T36" fmla="*/ 1591 w 1603"/>
                <a:gd name="T37" fmla="*/ 359 h 1369"/>
                <a:gd name="T38" fmla="*/ 1512 w 1603"/>
                <a:gd name="T39" fmla="*/ 348 h 1369"/>
                <a:gd name="T40" fmla="*/ 1490 w 1603"/>
                <a:gd name="T41" fmla="*/ 224 h 1369"/>
                <a:gd name="T42" fmla="*/ 1434 w 1603"/>
                <a:gd name="T43" fmla="*/ 224 h 1369"/>
                <a:gd name="T44" fmla="*/ 1266 w 1603"/>
                <a:gd name="T45" fmla="*/ 157 h 1369"/>
                <a:gd name="T46" fmla="*/ 1198 w 1603"/>
                <a:gd name="T47" fmla="*/ 79 h 1369"/>
                <a:gd name="T48" fmla="*/ 1008 w 1603"/>
                <a:gd name="T49" fmla="*/ 191 h 1369"/>
                <a:gd name="T50" fmla="*/ 918 w 1603"/>
                <a:gd name="T51" fmla="*/ 202 h 1369"/>
                <a:gd name="T52" fmla="*/ 683 w 1603"/>
                <a:gd name="T53" fmla="*/ 23 h 1369"/>
                <a:gd name="T54" fmla="*/ 381 w 1603"/>
                <a:gd name="T55" fmla="*/ 12 h 1369"/>
                <a:gd name="T56" fmla="*/ 370 w 1603"/>
                <a:gd name="T57" fmla="*/ 12 h 1369"/>
                <a:gd name="T58" fmla="*/ 359 w 1603"/>
                <a:gd name="T59" fmla="*/ 34 h 1369"/>
                <a:gd name="T60" fmla="*/ 314 w 1603"/>
                <a:gd name="T61" fmla="*/ 135 h 1369"/>
                <a:gd name="T62" fmla="*/ 314 w 1603"/>
                <a:gd name="T63" fmla="*/ 258 h 1369"/>
                <a:gd name="T64" fmla="*/ 292 w 1603"/>
                <a:gd name="T65" fmla="*/ 348 h 1369"/>
                <a:gd name="T66" fmla="*/ 213 w 1603"/>
                <a:gd name="T67" fmla="*/ 437 h 1369"/>
                <a:gd name="T68" fmla="*/ 123 w 1603"/>
                <a:gd name="T69" fmla="*/ 572 h 1369"/>
                <a:gd name="T70" fmla="*/ 34 w 1603"/>
                <a:gd name="T71" fmla="*/ 684 h 1369"/>
                <a:gd name="T72" fmla="*/ 11 w 1603"/>
                <a:gd name="T73" fmla="*/ 740 h 1369"/>
                <a:gd name="T74" fmla="*/ 34 w 1603"/>
                <a:gd name="T75" fmla="*/ 785 h 1369"/>
                <a:gd name="T76" fmla="*/ 79 w 1603"/>
                <a:gd name="T77" fmla="*/ 852 h 1369"/>
                <a:gd name="T78" fmla="*/ 34 w 1603"/>
                <a:gd name="T79" fmla="*/ 919 h 1369"/>
                <a:gd name="T80" fmla="*/ 0 w 1603"/>
                <a:gd name="T81" fmla="*/ 1020 h 1369"/>
                <a:gd name="T82" fmla="*/ 79 w 1603"/>
                <a:gd name="T83" fmla="*/ 1065 h 1369"/>
                <a:gd name="T84" fmla="*/ 135 w 1603"/>
                <a:gd name="T85" fmla="*/ 1144 h 1369"/>
                <a:gd name="T86" fmla="*/ 269 w 1603"/>
                <a:gd name="T87" fmla="*/ 1132 h 1369"/>
                <a:gd name="T88" fmla="*/ 381 w 1603"/>
                <a:gd name="T89" fmla="*/ 1065 h 1369"/>
                <a:gd name="T90" fmla="*/ 460 w 1603"/>
                <a:gd name="T91" fmla="*/ 1144 h 1369"/>
                <a:gd name="T92" fmla="*/ 437 w 1603"/>
                <a:gd name="T93" fmla="*/ 1199 h 1369"/>
                <a:gd name="T94" fmla="*/ 460 w 1603"/>
                <a:gd name="T95" fmla="*/ 1267 h 1369"/>
                <a:gd name="T96" fmla="*/ 538 w 1603"/>
                <a:gd name="T97" fmla="*/ 1289 h 1369"/>
                <a:gd name="T98" fmla="*/ 604 w 1603"/>
                <a:gd name="T99" fmla="*/ 1255 h 1369"/>
                <a:gd name="T100" fmla="*/ 694 w 1603"/>
                <a:gd name="T101" fmla="*/ 1222 h 1369"/>
                <a:gd name="T102" fmla="*/ 739 w 1603"/>
                <a:gd name="T103" fmla="*/ 1300 h 1369"/>
                <a:gd name="T104" fmla="*/ 806 w 1603"/>
                <a:gd name="T105" fmla="*/ 1334 h 1369"/>
                <a:gd name="T106" fmla="*/ 873 w 1603"/>
                <a:gd name="T107" fmla="*/ 1345 h 1369"/>
                <a:gd name="T108" fmla="*/ 929 w 1603"/>
                <a:gd name="T109" fmla="*/ 1345 h 1369"/>
                <a:gd name="T110" fmla="*/ 1042 w 1603"/>
                <a:gd name="T111" fmla="*/ 1323 h 1369"/>
                <a:gd name="T112" fmla="*/ 1109 w 1603"/>
                <a:gd name="T113" fmla="*/ 1300 h 1369"/>
                <a:gd name="T114" fmla="*/ 1142 w 1603"/>
                <a:gd name="T115" fmla="*/ 1255 h 1369"/>
                <a:gd name="T116" fmla="*/ 1142 w 1603"/>
                <a:gd name="T117" fmla="*/ 1188 h 1369"/>
                <a:gd name="T118" fmla="*/ 1153 w 1603"/>
                <a:gd name="T119" fmla="*/ 1121 h 1369"/>
                <a:gd name="T120" fmla="*/ 1120 w 1603"/>
                <a:gd name="T121" fmla="*/ 1043 h 1369"/>
                <a:gd name="T122" fmla="*/ 1064 w 1603"/>
                <a:gd name="T123" fmla="*/ 1020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03" h="1369">
                  <a:moveTo>
                    <a:pt x="1064" y="1020"/>
                  </a:moveTo>
                  <a:lnTo>
                    <a:pt x="1064" y="1020"/>
                  </a:lnTo>
                  <a:cubicBezTo>
                    <a:pt x="1064" y="1009"/>
                    <a:pt x="1053" y="863"/>
                    <a:pt x="1042" y="863"/>
                  </a:cubicBezTo>
                  <a:cubicBezTo>
                    <a:pt x="1019" y="852"/>
                    <a:pt x="1008" y="830"/>
                    <a:pt x="1019" y="819"/>
                  </a:cubicBezTo>
                  <a:cubicBezTo>
                    <a:pt x="1030" y="807"/>
                    <a:pt x="1030" y="785"/>
                    <a:pt x="986" y="785"/>
                  </a:cubicBezTo>
                  <a:cubicBezTo>
                    <a:pt x="952" y="785"/>
                    <a:pt x="963" y="718"/>
                    <a:pt x="986" y="706"/>
                  </a:cubicBezTo>
                  <a:cubicBezTo>
                    <a:pt x="1019" y="695"/>
                    <a:pt x="1064" y="617"/>
                    <a:pt x="1064" y="617"/>
                  </a:cubicBezTo>
                  <a:cubicBezTo>
                    <a:pt x="1064" y="617"/>
                    <a:pt x="1064" y="628"/>
                    <a:pt x="1075" y="650"/>
                  </a:cubicBezTo>
                  <a:cubicBezTo>
                    <a:pt x="1097" y="662"/>
                    <a:pt x="1142" y="662"/>
                    <a:pt x="1165" y="650"/>
                  </a:cubicBezTo>
                  <a:cubicBezTo>
                    <a:pt x="1187" y="628"/>
                    <a:pt x="1187" y="595"/>
                    <a:pt x="1210" y="606"/>
                  </a:cubicBezTo>
                  <a:cubicBezTo>
                    <a:pt x="1221" y="606"/>
                    <a:pt x="1232" y="617"/>
                    <a:pt x="1266" y="617"/>
                  </a:cubicBezTo>
                  <a:cubicBezTo>
                    <a:pt x="1299" y="628"/>
                    <a:pt x="1299" y="639"/>
                    <a:pt x="1299" y="606"/>
                  </a:cubicBezTo>
                  <a:cubicBezTo>
                    <a:pt x="1299" y="572"/>
                    <a:pt x="1322" y="572"/>
                    <a:pt x="1344" y="572"/>
                  </a:cubicBezTo>
                  <a:cubicBezTo>
                    <a:pt x="1366" y="583"/>
                    <a:pt x="1355" y="527"/>
                    <a:pt x="1344" y="482"/>
                  </a:cubicBezTo>
                  <a:cubicBezTo>
                    <a:pt x="1344" y="437"/>
                    <a:pt x="1355" y="426"/>
                    <a:pt x="1378" y="449"/>
                  </a:cubicBezTo>
                  <a:cubicBezTo>
                    <a:pt x="1411" y="471"/>
                    <a:pt x="1434" y="415"/>
                    <a:pt x="1445" y="426"/>
                  </a:cubicBezTo>
                  <a:cubicBezTo>
                    <a:pt x="1456" y="437"/>
                    <a:pt x="1467" y="449"/>
                    <a:pt x="1490" y="460"/>
                  </a:cubicBezTo>
                  <a:cubicBezTo>
                    <a:pt x="1512" y="471"/>
                    <a:pt x="1523" y="426"/>
                    <a:pt x="1557" y="404"/>
                  </a:cubicBezTo>
                  <a:cubicBezTo>
                    <a:pt x="1591" y="381"/>
                    <a:pt x="1602" y="381"/>
                    <a:pt x="1591" y="359"/>
                  </a:cubicBezTo>
                  <a:cubicBezTo>
                    <a:pt x="1568" y="337"/>
                    <a:pt x="1512" y="348"/>
                    <a:pt x="1512" y="348"/>
                  </a:cubicBezTo>
                  <a:cubicBezTo>
                    <a:pt x="1490" y="224"/>
                    <a:pt x="1490" y="224"/>
                    <a:pt x="1490" y="224"/>
                  </a:cubicBezTo>
                  <a:cubicBezTo>
                    <a:pt x="1479" y="236"/>
                    <a:pt x="1467" y="224"/>
                    <a:pt x="1434" y="224"/>
                  </a:cubicBezTo>
                  <a:cubicBezTo>
                    <a:pt x="1355" y="213"/>
                    <a:pt x="1277" y="168"/>
                    <a:pt x="1266" y="157"/>
                  </a:cubicBezTo>
                  <a:cubicBezTo>
                    <a:pt x="1243" y="135"/>
                    <a:pt x="1232" y="90"/>
                    <a:pt x="1198" y="79"/>
                  </a:cubicBezTo>
                  <a:cubicBezTo>
                    <a:pt x="1165" y="57"/>
                    <a:pt x="1053" y="157"/>
                    <a:pt x="1008" y="191"/>
                  </a:cubicBezTo>
                  <a:cubicBezTo>
                    <a:pt x="974" y="224"/>
                    <a:pt x="941" y="236"/>
                    <a:pt x="918" y="202"/>
                  </a:cubicBezTo>
                  <a:cubicBezTo>
                    <a:pt x="884" y="180"/>
                    <a:pt x="717" y="45"/>
                    <a:pt x="683" y="23"/>
                  </a:cubicBezTo>
                  <a:cubicBezTo>
                    <a:pt x="638" y="0"/>
                    <a:pt x="381" y="12"/>
                    <a:pt x="381" y="12"/>
                  </a:cubicBezTo>
                  <a:lnTo>
                    <a:pt x="370" y="12"/>
                  </a:lnTo>
                  <a:cubicBezTo>
                    <a:pt x="370" y="23"/>
                    <a:pt x="359" y="34"/>
                    <a:pt x="359" y="34"/>
                  </a:cubicBezTo>
                  <a:cubicBezTo>
                    <a:pt x="359" y="45"/>
                    <a:pt x="336" y="90"/>
                    <a:pt x="314" y="135"/>
                  </a:cubicBezTo>
                  <a:cubicBezTo>
                    <a:pt x="303" y="168"/>
                    <a:pt x="292" y="236"/>
                    <a:pt x="314" y="258"/>
                  </a:cubicBezTo>
                  <a:cubicBezTo>
                    <a:pt x="336" y="281"/>
                    <a:pt x="314" y="325"/>
                    <a:pt x="292" y="348"/>
                  </a:cubicBezTo>
                  <a:cubicBezTo>
                    <a:pt x="280" y="381"/>
                    <a:pt x="247" y="393"/>
                    <a:pt x="213" y="437"/>
                  </a:cubicBezTo>
                  <a:cubicBezTo>
                    <a:pt x="191" y="493"/>
                    <a:pt x="168" y="550"/>
                    <a:pt x="123" y="572"/>
                  </a:cubicBezTo>
                  <a:cubicBezTo>
                    <a:pt x="90" y="595"/>
                    <a:pt x="56" y="639"/>
                    <a:pt x="34" y="684"/>
                  </a:cubicBezTo>
                  <a:cubicBezTo>
                    <a:pt x="11" y="740"/>
                    <a:pt x="34" y="729"/>
                    <a:pt x="11" y="740"/>
                  </a:cubicBezTo>
                  <a:cubicBezTo>
                    <a:pt x="0" y="762"/>
                    <a:pt x="23" y="785"/>
                    <a:pt x="34" y="785"/>
                  </a:cubicBezTo>
                  <a:cubicBezTo>
                    <a:pt x="56" y="785"/>
                    <a:pt x="79" y="830"/>
                    <a:pt x="79" y="852"/>
                  </a:cubicBezTo>
                  <a:cubicBezTo>
                    <a:pt x="79" y="863"/>
                    <a:pt x="56" y="886"/>
                    <a:pt x="34" y="919"/>
                  </a:cubicBezTo>
                  <a:cubicBezTo>
                    <a:pt x="11" y="953"/>
                    <a:pt x="0" y="1009"/>
                    <a:pt x="0" y="1020"/>
                  </a:cubicBezTo>
                  <a:cubicBezTo>
                    <a:pt x="0" y="1020"/>
                    <a:pt x="79" y="1009"/>
                    <a:pt x="79" y="1065"/>
                  </a:cubicBezTo>
                  <a:cubicBezTo>
                    <a:pt x="90" y="1110"/>
                    <a:pt x="90" y="1155"/>
                    <a:pt x="135" y="1144"/>
                  </a:cubicBezTo>
                  <a:cubicBezTo>
                    <a:pt x="180" y="1144"/>
                    <a:pt x="247" y="1155"/>
                    <a:pt x="269" y="1132"/>
                  </a:cubicBezTo>
                  <a:cubicBezTo>
                    <a:pt x="280" y="1110"/>
                    <a:pt x="325" y="1065"/>
                    <a:pt x="381" y="1065"/>
                  </a:cubicBezTo>
                  <a:cubicBezTo>
                    <a:pt x="449" y="1065"/>
                    <a:pt x="471" y="1121"/>
                    <a:pt x="460" y="1144"/>
                  </a:cubicBezTo>
                  <a:cubicBezTo>
                    <a:pt x="460" y="1177"/>
                    <a:pt x="415" y="1188"/>
                    <a:pt x="437" y="1199"/>
                  </a:cubicBezTo>
                  <a:cubicBezTo>
                    <a:pt x="449" y="1222"/>
                    <a:pt x="460" y="1244"/>
                    <a:pt x="460" y="1267"/>
                  </a:cubicBezTo>
                  <a:cubicBezTo>
                    <a:pt x="449" y="1289"/>
                    <a:pt x="516" y="1278"/>
                    <a:pt x="538" y="1289"/>
                  </a:cubicBezTo>
                  <a:cubicBezTo>
                    <a:pt x="549" y="1312"/>
                    <a:pt x="582" y="1278"/>
                    <a:pt x="604" y="1255"/>
                  </a:cubicBezTo>
                  <a:cubicBezTo>
                    <a:pt x="627" y="1222"/>
                    <a:pt x="660" y="1199"/>
                    <a:pt x="694" y="1222"/>
                  </a:cubicBezTo>
                  <a:cubicBezTo>
                    <a:pt x="728" y="1244"/>
                    <a:pt x="705" y="1289"/>
                    <a:pt x="739" y="1300"/>
                  </a:cubicBezTo>
                  <a:cubicBezTo>
                    <a:pt x="773" y="1300"/>
                    <a:pt x="784" y="1323"/>
                    <a:pt x="806" y="1334"/>
                  </a:cubicBezTo>
                  <a:cubicBezTo>
                    <a:pt x="828" y="1345"/>
                    <a:pt x="851" y="1323"/>
                    <a:pt x="873" y="1345"/>
                  </a:cubicBezTo>
                  <a:cubicBezTo>
                    <a:pt x="884" y="1368"/>
                    <a:pt x="907" y="1368"/>
                    <a:pt x="929" y="1345"/>
                  </a:cubicBezTo>
                  <a:cubicBezTo>
                    <a:pt x="952" y="1323"/>
                    <a:pt x="1019" y="1312"/>
                    <a:pt x="1042" y="1323"/>
                  </a:cubicBezTo>
                  <a:cubicBezTo>
                    <a:pt x="1064" y="1345"/>
                    <a:pt x="1086" y="1323"/>
                    <a:pt x="1109" y="1300"/>
                  </a:cubicBezTo>
                  <a:cubicBezTo>
                    <a:pt x="1120" y="1289"/>
                    <a:pt x="1153" y="1267"/>
                    <a:pt x="1142" y="1255"/>
                  </a:cubicBezTo>
                  <a:cubicBezTo>
                    <a:pt x="1131" y="1244"/>
                    <a:pt x="1131" y="1199"/>
                    <a:pt x="1142" y="1188"/>
                  </a:cubicBezTo>
                  <a:cubicBezTo>
                    <a:pt x="1142" y="1166"/>
                    <a:pt x="1153" y="1144"/>
                    <a:pt x="1153" y="1121"/>
                  </a:cubicBezTo>
                  <a:cubicBezTo>
                    <a:pt x="1153" y="1121"/>
                    <a:pt x="1131" y="1054"/>
                    <a:pt x="1120" y="1043"/>
                  </a:cubicBezTo>
                  <a:cubicBezTo>
                    <a:pt x="1109" y="1020"/>
                    <a:pt x="1053" y="1031"/>
                    <a:pt x="1064" y="102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2" name="Freeform 51"/>
            <p:cNvSpPr>
              <a:spLocks noChangeArrowheads="1"/>
            </p:cNvSpPr>
            <p:nvPr/>
          </p:nvSpPr>
          <p:spPr bwMode="auto">
            <a:xfrm>
              <a:off x="5511800" y="4676775"/>
              <a:ext cx="201613" cy="190500"/>
            </a:xfrm>
            <a:custGeom>
              <a:avLst/>
              <a:gdLst>
                <a:gd name="T0" fmla="*/ 470 w 561"/>
                <a:gd name="T1" fmla="*/ 89 h 527"/>
                <a:gd name="T2" fmla="*/ 470 w 561"/>
                <a:gd name="T3" fmla="*/ 89 h 527"/>
                <a:gd name="T4" fmla="*/ 403 w 561"/>
                <a:gd name="T5" fmla="*/ 22 h 527"/>
                <a:gd name="T6" fmla="*/ 358 w 561"/>
                <a:gd name="T7" fmla="*/ 11 h 527"/>
                <a:gd name="T8" fmla="*/ 291 w 561"/>
                <a:gd name="T9" fmla="*/ 22 h 527"/>
                <a:gd name="T10" fmla="*/ 179 w 561"/>
                <a:gd name="T11" fmla="*/ 0 h 527"/>
                <a:gd name="T12" fmla="*/ 112 w 561"/>
                <a:gd name="T13" fmla="*/ 0 h 527"/>
                <a:gd name="T14" fmla="*/ 112 w 561"/>
                <a:gd name="T15" fmla="*/ 112 h 527"/>
                <a:gd name="T16" fmla="*/ 78 w 561"/>
                <a:gd name="T17" fmla="*/ 134 h 527"/>
                <a:gd name="T18" fmla="*/ 0 w 561"/>
                <a:gd name="T19" fmla="*/ 190 h 527"/>
                <a:gd name="T20" fmla="*/ 0 w 561"/>
                <a:gd name="T21" fmla="*/ 291 h 527"/>
                <a:gd name="T22" fmla="*/ 22 w 561"/>
                <a:gd name="T23" fmla="*/ 325 h 527"/>
                <a:gd name="T24" fmla="*/ 67 w 561"/>
                <a:gd name="T25" fmla="*/ 369 h 527"/>
                <a:gd name="T26" fmla="*/ 112 w 561"/>
                <a:gd name="T27" fmla="*/ 437 h 527"/>
                <a:gd name="T28" fmla="*/ 167 w 561"/>
                <a:gd name="T29" fmla="*/ 459 h 527"/>
                <a:gd name="T30" fmla="*/ 280 w 561"/>
                <a:gd name="T31" fmla="*/ 493 h 527"/>
                <a:gd name="T32" fmla="*/ 291 w 561"/>
                <a:gd name="T33" fmla="*/ 526 h 527"/>
                <a:gd name="T34" fmla="*/ 313 w 561"/>
                <a:gd name="T35" fmla="*/ 493 h 527"/>
                <a:gd name="T36" fmla="*/ 403 w 561"/>
                <a:gd name="T37" fmla="*/ 448 h 527"/>
                <a:gd name="T38" fmla="*/ 448 w 561"/>
                <a:gd name="T39" fmla="*/ 403 h 527"/>
                <a:gd name="T40" fmla="*/ 538 w 561"/>
                <a:gd name="T41" fmla="*/ 448 h 527"/>
                <a:gd name="T42" fmla="*/ 526 w 561"/>
                <a:gd name="T43" fmla="*/ 358 h 527"/>
                <a:gd name="T44" fmla="*/ 504 w 561"/>
                <a:gd name="T45" fmla="*/ 291 h 527"/>
                <a:gd name="T46" fmla="*/ 515 w 561"/>
                <a:gd name="T47" fmla="*/ 168 h 527"/>
                <a:gd name="T48" fmla="*/ 549 w 561"/>
                <a:gd name="T49" fmla="*/ 112 h 527"/>
                <a:gd name="T50" fmla="*/ 560 w 561"/>
                <a:gd name="T51" fmla="*/ 56 h 527"/>
                <a:gd name="T52" fmla="*/ 470 w 561"/>
                <a:gd name="T53" fmla="*/ 89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1" h="527">
                  <a:moveTo>
                    <a:pt x="470" y="89"/>
                  </a:moveTo>
                  <a:lnTo>
                    <a:pt x="470" y="89"/>
                  </a:lnTo>
                  <a:cubicBezTo>
                    <a:pt x="436" y="67"/>
                    <a:pt x="414" y="45"/>
                    <a:pt x="403" y="22"/>
                  </a:cubicBezTo>
                  <a:cubicBezTo>
                    <a:pt x="380" y="0"/>
                    <a:pt x="369" y="0"/>
                    <a:pt x="358" y="11"/>
                  </a:cubicBezTo>
                  <a:cubicBezTo>
                    <a:pt x="347" y="22"/>
                    <a:pt x="325" y="0"/>
                    <a:pt x="291" y="22"/>
                  </a:cubicBezTo>
                  <a:cubicBezTo>
                    <a:pt x="269" y="45"/>
                    <a:pt x="224" y="0"/>
                    <a:pt x="179" y="0"/>
                  </a:cubicBezTo>
                  <a:cubicBezTo>
                    <a:pt x="123" y="0"/>
                    <a:pt x="112" y="0"/>
                    <a:pt x="112" y="0"/>
                  </a:cubicBezTo>
                  <a:cubicBezTo>
                    <a:pt x="112" y="0"/>
                    <a:pt x="112" y="100"/>
                    <a:pt x="112" y="112"/>
                  </a:cubicBezTo>
                  <a:cubicBezTo>
                    <a:pt x="112" y="134"/>
                    <a:pt x="100" y="145"/>
                    <a:pt x="78" y="134"/>
                  </a:cubicBezTo>
                  <a:cubicBezTo>
                    <a:pt x="56" y="123"/>
                    <a:pt x="0" y="168"/>
                    <a:pt x="0" y="190"/>
                  </a:cubicBezTo>
                  <a:cubicBezTo>
                    <a:pt x="0" y="213"/>
                    <a:pt x="0" y="258"/>
                    <a:pt x="0" y="291"/>
                  </a:cubicBezTo>
                  <a:cubicBezTo>
                    <a:pt x="11" y="302"/>
                    <a:pt x="22" y="313"/>
                    <a:pt x="22" y="325"/>
                  </a:cubicBezTo>
                  <a:cubicBezTo>
                    <a:pt x="33" y="347"/>
                    <a:pt x="67" y="336"/>
                    <a:pt x="67" y="369"/>
                  </a:cubicBezTo>
                  <a:cubicBezTo>
                    <a:pt x="67" y="403"/>
                    <a:pt x="78" y="448"/>
                    <a:pt x="112" y="437"/>
                  </a:cubicBezTo>
                  <a:cubicBezTo>
                    <a:pt x="145" y="437"/>
                    <a:pt x="134" y="459"/>
                    <a:pt x="167" y="459"/>
                  </a:cubicBezTo>
                  <a:cubicBezTo>
                    <a:pt x="201" y="459"/>
                    <a:pt x="257" y="459"/>
                    <a:pt x="280" y="493"/>
                  </a:cubicBezTo>
                  <a:cubicBezTo>
                    <a:pt x="291" y="504"/>
                    <a:pt x="291" y="515"/>
                    <a:pt x="291" y="526"/>
                  </a:cubicBezTo>
                  <a:cubicBezTo>
                    <a:pt x="302" y="526"/>
                    <a:pt x="313" y="515"/>
                    <a:pt x="313" y="493"/>
                  </a:cubicBezTo>
                  <a:cubicBezTo>
                    <a:pt x="325" y="471"/>
                    <a:pt x="392" y="471"/>
                    <a:pt x="403" y="448"/>
                  </a:cubicBezTo>
                  <a:cubicBezTo>
                    <a:pt x="414" y="426"/>
                    <a:pt x="414" y="403"/>
                    <a:pt x="448" y="403"/>
                  </a:cubicBezTo>
                  <a:cubicBezTo>
                    <a:pt x="470" y="414"/>
                    <a:pt x="526" y="459"/>
                    <a:pt x="538" y="448"/>
                  </a:cubicBezTo>
                  <a:cubicBezTo>
                    <a:pt x="549" y="437"/>
                    <a:pt x="549" y="369"/>
                    <a:pt x="526" y="358"/>
                  </a:cubicBezTo>
                  <a:cubicBezTo>
                    <a:pt x="504" y="347"/>
                    <a:pt x="526" y="313"/>
                    <a:pt x="504" y="291"/>
                  </a:cubicBezTo>
                  <a:cubicBezTo>
                    <a:pt x="481" y="269"/>
                    <a:pt x="493" y="179"/>
                    <a:pt x="515" y="168"/>
                  </a:cubicBezTo>
                  <a:cubicBezTo>
                    <a:pt x="538" y="145"/>
                    <a:pt x="549" y="134"/>
                    <a:pt x="549" y="112"/>
                  </a:cubicBezTo>
                  <a:cubicBezTo>
                    <a:pt x="560" y="100"/>
                    <a:pt x="560" y="78"/>
                    <a:pt x="560" y="56"/>
                  </a:cubicBezTo>
                  <a:cubicBezTo>
                    <a:pt x="538" y="67"/>
                    <a:pt x="504" y="100"/>
                    <a:pt x="470" y="89"/>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3" name="Freeform 52"/>
            <p:cNvSpPr>
              <a:spLocks noChangeArrowheads="1"/>
            </p:cNvSpPr>
            <p:nvPr/>
          </p:nvSpPr>
          <p:spPr bwMode="auto">
            <a:xfrm>
              <a:off x="5527675" y="4525963"/>
              <a:ext cx="120650" cy="166687"/>
            </a:xfrm>
            <a:custGeom>
              <a:avLst/>
              <a:gdLst>
                <a:gd name="T0" fmla="*/ 314 w 337"/>
                <a:gd name="T1" fmla="*/ 336 h 461"/>
                <a:gd name="T2" fmla="*/ 314 w 337"/>
                <a:gd name="T3" fmla="*/ 336 h 461"/>
                <a:gd name="T4" fmla="*/ 325 w 337"/>
                <a:gd name="T5" fmla="*/ 291 h 461"/>
                <a:gd name="T6" fmla="*/ 292 w 337"/>
                <a:gd name="T7" fmla="*/ 224 h 461"/>
                <a:gd name="T8" fmla="*/ 236 w 337"/>
                <a:gd name="T9" fmla="*/ 157 h 461"/>
                <a:gd name="T10" fmla="*/ 202 w 337"/>
                <a:gd name="T11" fmla="*/ 112 h 461"/>
                <a:gd name="T12" fmla="*/ 202 w 337"/>
                <a:gd name="T13" fmla="*/ 45 h 461"/>
                <a:gd name="T14" fmla="*/ 157 w 337"/>
                <a:gd name="T15" fmla="*/ 34 h 461"/>
                <a:gd name="T16" fmla="*/ 135 w 337"/>
                <a:gd name="T17" fmla="*/ 101 h 461"/>
                <a:gd name="T18" fmla="*/ 112 w 337"/>
                <a:gd name="T19" fmla="*/ 135 h 461"/>
                <a:gd name="T20" fmla="*/ 56 w 337"/>
                <a:gd name="T21" fmla="*/ 213 h 461"/>
                <a:gd name="T22" fmla="*/ 12 w 337"/>
                <a:gd name="T23" fmla="*/ 258 h 461"/>
                <a:gd name="T24" fmla="*/ 34 w 337"/>
                <a:gd name="T25" fmla="*/ 325 h 461"/>
                <a:gd name="T26" fmla="*/ 68 w 337"/>
                <a:gd name="T27" fmla="*/ 415 h 461"/>
                <a:gd name="T28" fmla="*/ 135 w 337"/>
                <a:gd name="T29" fmla="*/ 415 h 461"/>
                <a:gd name="T30" fmla="*/ 247 w 337"/>
                <a:gd name="T31" fmla="*/ 437 h 461"/>
                <a:gd name="T32" fmla="*/ 314 w 337"/>
                <a:gd name="T33" fmla="*/ 426 h 461"/>
                <a:gd name="T34" fmla="*/ 336 w 337"/>
                <a:gd name="T35" fmla="*/ 415 h 461"/>
                <a:gd name="T36" fmla="*/ 314 w 337"/>
                <a:gd name="T37" fmla="*/ 336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7" h="461">
                  <a:moveTo>
                    <a:pt x="314" y="336"/>
                  </a:moveTo>
                  <a:lnTo>
                    <a:pt x="314" y="336"/>
                  </a:lnTo>
                  <a:cubicBezTo>
                    <a:pt x="336" y="325"/>
                    <a:pt x="336" y="325"/>
                    <a:pt x="325" y="291"/>
                  </a:cubicBezTo>
                  <a:cubicBezTo>
                    <a:pt x="314" y="247"/>
                    <a:pt x="336" y="224"/>
                    <a:pt x="292" y="224"/>
                  </a:cubicBezTo>
                  <a:cubicBezTo>
                    <a:pt x="258" y="213"/>
                    <a:pt x="236" y="191"/>
                    <a:pt x="236" y="157"/>
                  </a:cubicBezTo>
                  <a:cubicBezTo>
                    <a:pt x="236" y="124"/>
                    <a:pt x="225" y="112"/>
                    <a:pt x="202" y="112"/>
                  </a:cubicBezTo>
                  <a:cubicBezTo>
                    <a:pt x="180" y="112"/>
                    <a:pt x="202" y="67"/>
                    <a:pt x="202" y="45"/>
                  </a:cubicBezTo>
                  <a:cubicBezTo>
                    <a:pt x="191" y="34"/>
                    <a:pt x="146" y="0"/>
                    <a:pt x="157" y="34"/>
                  </a:cubicBezTo>
                  <a:cubicBezTo>
                    <a:pt x="157" y="67"/>
                    <a:pt x="146" y="101"/>
                    <a:pt x="135" y="101"/>
                  </a:cubicBezTo>
                  <a:cubicBezTo>
                    <a:pt x="112" y="112"/>
                    <a:pt x="101" y="101"/>
                    <a:pt x="112" y="135"/>
                  </a:cubicBezTo>
                  <a:cubicBezTo>
                    <a:pt x="112" y="179"/>
                    <a:pt x="79" y="213"/>
                    <a:pt x="56" y="213"/>
                  </a:cubicBezTo>
                  <a:cubicBezTo>
                    <a:pt x="34" y="224"/>
                    <a:pt x="12" y="235"/>
                    <a:pt x="12" y="258"/>
                  </a:cubicBezTo>
                  <a:cubicBezTo>
                    <a:pt x="0" y="280"/>
                    <a:pt x="0" y="291"/>
                    <a:pt x="34" y="325"/>
                  </a:cubicBezTo>
                  <a:cubicBezTo>
                    <a:pt x="68" y="348"/>
                    <a:pt x="68" y="415"/>
                    <a:pt x="68" y="415"/>
                  </a:cubicBezTo>
                  <a:cubicBezTo>
                    <a:pt x="68" y="415"/>
                    <a:pt x="79" y="415"/>
                    <a:pt x="135" y="415"/>
                  </a:cubicBezTo>
                  <a:cubicBezTo>
                    <a:pt x="180" y="415"/>
                    <a:pt x="225" y="460"/>
                    <a:pt x="247" y="437"/>
                  </a:cubicBezTo>
                  <a:cubicBezTo>
                    <a:pt x="281" y="415"/>
                    <a:pt x="303" y="437"/>
                    <a:pt x="314" y="426"/>
                  </a:cubicBezTo>
                  <a:cubicBezTo>
                    <a:pt x="325" y="415"/>
                    <a:pt x="336" y="415"/>
                    <a:pt x="336" y="415"/>
                  </a:cubicBezTo>
                  <a:cubicBezTo>
                    <a:pt x="336" y="415"/>
                    <a:pt x="303" y="359"/>
                    <a:pt x="314" y="336"/>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4" name="Freeform 53"/>
            <p:cNvSpPr>
              <a:spLocks noChangeArrowheads="1"/>
            </p:cNvSpPr>
            <p:nvPr/>
          </p:nvSpPr>
          <p:spPr bwMode="auto">
            <a:xfrm>
              <a:off x="4483100" y="4349750"/>
              <a:ext cx="887413" cy="649288"/>
            </a:xfrm>
            <a:custGeom>
              <a:avLst/>
              <a:gdLst>
                <a:gd name="T0" fmla="*/ 1053 w 2465"/>
                <a:gd name="T1" fmla="*/ 1614 h 1805"/>
                <a:gd name="T2" fmla="*/ 1244 w 2465"/>
                <a:gd name="T3" fmla="*/ 1546 h 1805"/>
                <a:gd name="T4" fmla="*/ 1255 w 2465"/>
                <a:gd name="T5" fmla="*/ 1345 h 1805"/>
                <a:gd name="T6" fmla="*/ 1378 w 2465"/>
                <a:gd name="T7" fmla="*/ 1277 h 1805"/>
                <a:gd name="T8" fmla="*/ 1602 w 2465"/>
                <a:gd name="T9" fmla="*/ 1334 h 1805"/>
                <a:gd name="T10" fmla="*/ 1870 w 2465"/>
                <a:gd name="T11" fmla="*/ 1379 h 1805"/>
                <a:gd name="T12" fmla="*/ 2038 w 2465"/>
                <a:gd name="T13" fmla="*/ 1423 h 1805"/>
                <a:gd name="T14" fmla="*/ 2016 w 2465"/>
                <a:gd name="T15" fmla="*/ 1322 h 1805"/>
                <a:gd name="T16" fmla="*/ 1971 w 2465"/>
                <a:gd name="T17" fmla="*/ 1166 h 1805"/>
                <a:gd name="T18" fmla="*/ 2038 w 2465"/>
                <a:gd name="T19" fmla="*/ 1110 h 1805"/>
                <a:gd name="T20" fmla="*/ 2262 w 2465"/>
                <a:gd name="T21" fmla="*/ 885 h 1805"/>
                <a:gd name="T22" fmla="*/ 2352 w 2465"/>
                <a:gd name="T23" fmla="*/ 684 h 1805"/>
                <a:gd name="T24" fmla="*/ 2319 w 2465"/>
                <a:gd name="T25" fmla="*/ 538 h 1805"/>
                <a:gd name="T26" fmla="*/ 2408 w 2465"/>
                <a:gd name="T27" fmla="*/ 437 h 1805"/>
                <a:gd name="T28" fmla="*/ 2442 w 2465"/>
                <a:gd name="T29" fmla="*/ 325 h 1805"/>
                <a:gd name="T30" fmla="*/ 2419 w 2465"/>
                <a:gd name="T31" fmla="*/ 213 h 1805"/>
                <a:gd name="T32" fmla="*/ 2262 w 2465"/>
                <a:gd name="T33" fmla="*/ 112 h 1805"/>
                <a:gd name="T34" fmla="*/ 2251 w 2465"/>
                <a:gd name="T35" fmla="*/ 246 h 1805"/>
                <a:gd name="T36" fmla="*/ 2151 w 2465"/>
                <a:gd name="T37" fmla="*/ 314 h 1805"/>
                <a:gd name="T38" fmla="*/ 1982 w 2465"/>
                <a:gd name="T39" fmla="*/ 336 h 1805"/>
                <a:gd name="T40" fmla="*/ 1848 w 2465"/>
                <a:gd name="T41" fmla="*/ 291 h 1805"/>
                <a:gd name="T42" fmla="*/ 1713 w 2465"/>
                <a:gd name="T43" fmla="*/ 246 h 1805"/>
                <a:gd name="T44" fmla="*/ 1569 w 2465"/>
                <a:gd name="T45" fmla="*/ 258 h 1805"/>
                <a:gd name="T46" fmla="*/ 1569 w 2465"/>
                <a:gd name="T47" fmla="*/ 135 h 1805"/>
                <a:gd name="T48" fmla="*/ 1378 w 2465"/>
                <a:gd name="T49" fmla="*/ 123 h 1805"/>
                <a:gd name="T50" fmla="*/ 1188 w 2465"/>
                <a:gd name="T51" fmla="*/ 56 h 1805"/>
                <a:gd name="T52" fmla="*/ 1053 w 2465"/>
                <a:gd name="T53" fmla="*/ 34 h 1805"/>
                <a:gd name="T54" fmla="*/ 896 w 2465"/>
                <a:gd name="T55" fmla="*/ 45 h 1805"/>
                <a:gd name="T56" fmla="*/ 784 w 2465"/>
                <a:gd name="T57" fmla="*/ 101 h 1805"/>
                <a:gd name="T58" fmla="*/ 638 w 2465"/>
                <a:gd name="T59" fmla="*/ 168 h 1805"/>
                <a:gd name="T60" fmla="*/ 482 w 2465"/>
                <a:gd name="T61" fmla="*/ 213 h 1805"/>
                <a:gd name="T62" fmla="*/ 515 w 2465"/>
                <a:gd name="T63" fmla="*/ 314 h 1805"/>
                <a:gd name="T64" fmla="*/ 650 w 2465"/>
                <a:gd name="T65" fmla="*/ 336 h 1805"/>
                <a:gd name="T66" fmla="*/ 650 w 2465"/>
                <a:gd name="T67" fmla="*/ 403 h 1805"/>
                <a:gd name="T68" fmla="*/ 627 w 2465"/>
                <a:gd name="T69" fmla="*/ 538 h 1805"/>
                <a:gd name="T70" fmla="*/ 717 w 2465"/>
                <a:gd name="T71" fmla="*/ 617 h 1805"/>
                <a:gd name="T72" fmla="*/ 796 w 2465"/>
                <a:gd name="T73" fmla="*/ 695 h 1805"/>
                <a:gd name="T74" fmla="*/ 683 w 2465"/>
                <a:gd name="T75" fmla="*/ 852 h 1805"/>
                <a:gd name="T76" fmla="*/ 571 w 2465"/>
                <a:gd name="T77" fmla="*/ 874 h 1805"/>
                <a:gd name="T78" fmla="*/ 470 w 2465"/>
                <a:gd name="T79" fmla="*/ 964 h 1805"/>
                <a:gd name="T80" fmla="*/ 392 w 2465"/>
                <a:gd name="T81" fmla="*/ 1053 h 1805"/>
                <a:gd name="T82" fmla="*/ 291 w 2465"/>
                <a:gd name="T83" fmla="*/ 986 h 1805"/>
                <a:gd name="T84" fmla="*/ 157 w 2465"/>
                <a:gd name="T85" fmla="*/ 1065 h 1805"/>
                <a:gd name="T86" fmla="*/ 0 w 2465"/>
                <a:gd name="T87" fmla="*/ 1210 h 1805"/>
                <a:gd name="T88" fmla="*/ 22 w 2465"/>
                <a:gd name="T89" fmla="*/ 1255 h 1805"/>
                <a:gd name="T90" fmla="*/ 325 w 2465"/>
                <a:gd name="T91" fmla="*/ 1535 h 1805"/>
                <a:gd name="T92" fmla="*/ 963 w 2465"/>
                <a:gd name="T93" fmla="*/ 1782 h 1805"/>
                <a:gd name="T94" fmla="*/ 1098 w 2465"/>
                <a:gd name="T95" fmla="*/ 1759 h 1805"/>
                <a:gd name="T96" fmla="*/ 1053 w 2465"/>
                <a:gd name="T97" fmla="*/ 1614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65" h="1805">
                  <a:moveTo>
                    <a:pt x="1053" y="1614"/>
                  </a:moveTo>
                  <a:lnTo>
                    <a:pt x="1053" y="1614"/>
                  </a:lnTo>
                  <a:cubicBezTo>
                    <a:pt x="1065" y="1580"/>
                    <a:pt x="1143" y="1603"/>
                    <a:pt x="1154" y="1580"/>
                  </a:cubicBezTo>
                  <a:cubicBezTo>
                    <a:pt x="1165" y="1569"/>
                    <a:pt x="1199" y="1535"/>
                    <a:pt x="1244" y="1546"/>
                  </a:cubicBezTo>
                  <a:cubicBezTo>
                    <a:pt x="1300" y="1558"/>
                    <a:pt x="1289" y="1502"/>
                    <a:pt x="1266" y="1479"/>
                  </a:cubicBezTo>
                  <a:cubicBezTo>
                    <a:pt x="1232" y="1457"/>
                    <a:pt x="1244" y="1401"/>
                    <a:pt x="1255" y="1345"/>
                  </a:cubicBezTo>
                  <a:cubicBezTo>
                    <a:pt x="1255" y="1289"/>
                    <a:pt x="1266" y="1277"/>
                    <a:pt x="1289" y="1289"/>
                  </a:cubicBezTo>
                  <a:cubicBezTo>
                    <a:pt x="1322" y="1289"/>
                    <a:pt x="1356" y="1277"/>
                    <a:pt x="1378" y="1277"/>
                  </a:cubicBezTo>
                  <a:cubicBezTo>
                    <a:pt x="1412" y="1266"/>
                    <a:pt x="1468" y="1322"/>
                    <a:pt x="1490" y="1356"/>
                  </a:cubicBezTo>
                  <a:cubicBezTo>
                    <a:pt x="1501" y="1379"/>
                    <a:pt x="1558" y="1356"/>
                    <a:pt x="1602" y="1334"/>
                  </a:cubicBezTo>
                  <a:cubicBezTo>
                    <a:pt x="1647" y="1300"/>
                    <a:pt x="1769" y="1311"/>
                    <a:pt x="1803" y="1311"/>
                  </a:cubicBezTo>
                  <a:cubicBezTo>
                    <a:pt x="1837" y="1311"/>
                    <a:pt x="1837" y="1367"/>
                    <a:pt x="1870" y="1379"/>
                  </a:cubicBezTo>
                  <a:cubicBezTo>
                    <a:pt x="1893" y="1390"/>
                    <a:pt x="1949" y="1356"/>
                    <a:pt x="1971" y="1356"/>
                  </a:cubicBezTo>
                  <a:cubicBezTo>
                    <a:pt x="1982" y="1356"/>
                    <a:pt x="2005" y="1390"/>
                    <a:pt x="2038" y="1423"/>
                  </a:cubicBezTo>
                  <a:cubicBezTo>
                    <a:pt x="2083" y="1457"/>
                    <a:pt x="2095" y="1423"/>
                    <a:pt x="2095" y="1379"/>
                  </a:cubicBezTo>
                  <a:cubicBezTo>
                    <a:pt x="2095" y="1345"/>
                    <a:pt x="2050" y="1334"/>
                    <a:pt x="2016" y="1322"/>
                  </a:cubicBezTo>
                  <a:cubicBezTo>
                    <a:pt x="1982" y="1300"/>
                    <a:pt x="2005" y="1255"/>
                    <a:pt x="1982" y="1233"/>
                  </a:cubicBezTo>
                  <a:cubicBezTo>
                    <a:pt x="1960" y="1210"/>
                    <a:pt x="1993" y="1177"/>
                    <a:pt x="1971" y="1166"/>
                  </a:cubicBezTo>
                  <a:cubicBezTo>
                    <a:pt x="1937" y="1154"/>
                    <a:pt x="1960" y="1110"/>
                    <a:pt x="1982" y="1110"/>
                  </a:cubicBezTo>
                  <a:cubicBezTo>
                    <a:pt x="2005" y="1110"/>
                    <a:pt x="2027" y="1132"/>
                    <a:pt x="2038" y="1110"/>
                  </a:cubicBezTo>
                  <a:cubicBezTo>
                    <a:pt x="2050" y="1098"/>
                    <a:pt x="2072" y="1110"/>
                    <a:pt x="2106" y="1076"/>
                  </a:cubicBezTo>
                  <a:cubicBezTo>
                    <a:pt x="2128" y="1042"/>
                    <a:pt x="2240" y="897"/>
                    <a:pt x="2262" y="885"/>
                  </a:cubicBezTo>
                  <a:cubicBezTo>
                    <a:pt x="2296" y="874"/>
                    <a:pt x="2307" y="829"/>
                    <a:pt x="2285" y="784"/>
                  </a:cubicBezTo>
                  <a:cubicBezTo>
                    <a:pt x="2274" y="740"/>
                    <a:pt x="2330" y="695"/>
                    <a:pt x="2352" y="684"/>
                  </a:cubicBezTo>
                  <a:cubicBezTo>
                    <a:pt x="2386" y="672"/>
                    <a:pt x="2408" y="639"/>
                    <a:pt x="2386" y="605"/>
                  </a:cubicBezTo>
                  <a:cubicBezTo>
                    <a:pt x="2375" y="583"/>
                    <a:pt x="2330" y="560"/>
                    <a:pt x="2319" y="538"/>
                  </a:cubicBezTo>
                  <a:cubicBezTo>
                    <a:pt x="2307" y="504"/>
                    <a:pt x="2352" y="482"/>
                    <a:pt x="2375" y="482"/>
                  </a:cubicBezTo>
                  <a:cubicBezTo>
                    <a:pt x="2397" y="482"/>
                    <a:pt x="2419" y="459"/>
                    <a:pt x="2408" y="437"/>
                  </a:cubicBezTo>
                  <a:cubicBezTo>
                    <a:pt x="2408" y="426"/>
                    <a:pt x="2431" y="392"/>
                    <a:pt x="2442" y="381"/>
                  </a:cubicBezTo>
                  <a:cubicBezTo>
                    <a:pt x="2464" y="370"/>
                    <a:pt x="2464" y="336"/>
                    <a:pt x="2442" y="325"/>
                  </a:cubicBezTo>
                  <a:cubicBezTo>
                    <a:pt x="2408" y="314"/>
                    <a:pt x="2408" y="258"/>
                    <a:pt x="2419" y="258"/>
                  </a:cubicBezTo>
                  <a:cubicBezTo>
                    <a:pt x="2442" y="246"/>
                    <a:pt x="2442" y="235"/>
                    <a:pt x="2419" y="213"/>
                  </a:cubicBezTo>
                  <a:cubicBezTo>
                    <a:pt x="2397" y="202"/>
                    <a:pt x="2386" y="190"/>
                    <a:pt x="2341" y="157"/>
                  </a:cubicBezTo>
                  <a:cubicBezTo>
                    <a:pt x="2307" y="123"/>
                    <a:pt x="2262" y="79"/>
                    <a:pt x="2262" y="112"/>
                  </a:cubicBezTo>
                  <a:cubicBezTo>
                    <a:pt x="2262" y="135"/>
                    <a:pt x="2251" y="157"/>
                    <a:pt x="2251" y="179"/>
                  </a:cubicBezTo>
                  <a:cubicBezTo>
                    <a:pt x="2240" y="190"/>
                    <a:pt x="2240" y="235"/>
                    <a:pt x="2251" y="246"/>
                  </a:cubicBezTo>
                  <a:cubicBezTo>
                    <a:pt x="2262" y="258"/>
                    <a:pt x="2229" y="280"/>
                    <a:pt x="2218" y="291"/>
                  </a:cubicBezTo>
                  <a:cubicBezTo>
                    <a:pt x="2195" y="314"/>
                    <a:pt x="2173" y="336"/>
                    <a:pt x="2151" y="314"/>
                  </a:cubicBezTo>
                  <a:cubicBezTo>
                    <a:pt x="2128" y="303"/>
                    <a:pt x="2061" y="314"/>
                    <a:pt x="2038" y="336"/>
                  </a:cubicBezTo>
                  <a:cubicBezTo>
                    <a:pt x="2016" y="359"/>
                    <a:pt x="1993" y="359"/>
                    <a:pt x="1982" y="336"/>
                  </a:cubicBezTo>
                  <a:cubicBezTo>
                    <a:pt x="1960" y="314"/>
                    <a:pt x="1937" y="336"/>
                    <a:pt x="1915" y="325"/>
                  </a:cubicBezTo>
                  <a:cubicBezTo>
                    <a:pt x="1893" y="314"/>
                    <a:pt x="1882" y="291"/>
                    <a:pt x="1848" y="291"/>
                  </a:cubicBezTo>
                  <a:cubicBezTo>
                    <a:pt x="1814" y="280"/>
                    <a:pt x="1837" y="235"/>
                    <a:pt x="1803" y="213"/>
                  </a:cubicBezTo>
                  <a:cubicBezTo>
                    <a:pt x="1769" y="190"/>
                    <a:pt x="1736" y="213"/>
                    <a:pt x="1713" y="246"/>
                  </a:cubicBezTo>
                  <a:cubicBezTo>
                    <a:pt x="1691" y="269"/>
                    <a:pt x="1658" y="303"/>
                    <a:pt x="1647" y="280"/>
                  </a:cubicBezTo>
                  <a:cubicBezTo>
                    <a:pt x="1625" y="269"/>
                    <a:pt x="1558" y="280"/>
                    <a:pt x="1569" y="258"/>
                  </a:cubicBezTo>
                  <a:cubicBezTo>
                    <a:pt x="1569" y="235"/>
                    <a:pt x="1558" y="213"/>
                    <a:pt x="1546" y="190"/>
                  </a:cubicBezTo>
                  <a:cubicBezTo>
                    <a:pt x="1524" y="179"/>
                    <a:pt x="1569" y="168"/>
                    <a:pt x="1569" y="135"/>
                  </a:cubicBezTo>
                  <a:cubicBezTo>
                    <a:pt x="1580" y="112"/>
                    <a:pt x="1558" y="56"/>
                    <a:pt x="1490" y="56"/>
                  </a:cubicBezTo>
                  <a:cubicBezTo>
                    <a:pt x="1434" y="56"/>
                    <a:pt x="1389" y="101"/>
                    <a:pt x="1378" y="123"/>
                  </a:cubicBezTo>
                  <a:cubicBezTo>
                    <a:pt x="1356" y="146"/>
                    <a:pt x="1289" y="135"/>
                    <a:pt x="1244" y="135"/>
                  </a:cubicBezTo>
                  <a:cubicBezTo>
                    <a:pt x="1199" y="146"/>
                    <a:pt x="1199" y="101"/>
                    <a:pt x="1188" y="56"/>
                  </a:cubicBezTo>
                  <a:cubicBezTo>
                    <a:pt x="1188" y="0"/>
                    <a:pt x="1109" y="11"/>
                    <a:pt x="1109" y="11"/>
                  </a:cubicBezTo>
                  <a:cubicBezTo>
                    <a:pt x="1109" y="22"/>
                    <a:pt x="1076" y="0"/>
                    <a:pt x="1053" y="34"/>
                  </a:cubicBezTo>
                  <a:cubicBezTo>
                    <a:pt x="1020" y="67"/>
                    <a:pt x="1020" y="34"/>
                    <a:pt x="986" y="34"/>
                  </a:cubicBezTo>
                  <a:cubicBezTo>
                    <a:pt x="952" y="34"/>
                    <a:pt x="919" y="45"/>
                    <a:pt x="896" y="45"/>
                  </a:cubicBezTo>
                  <a:cubicBezTo>
                    <a:pt x="863" y="56"/>
                    <a:pt x="840" y="34"/>
                    <a:pt x="829" y="34"/>
                  </a:cubicBezTo>
                  <a:cubicBezTo>
                    <a:pt x="818" y="34"/>
                    <a:pt x="796" y="67"/>
                    <a:pt x="784" y="101"/>
                  </a:cubicBezTo>
                  <a:cubicBezTo>
                    <a:pt x="784" y="123"/>
                    <a:pt x="751" y="90"/>
                    <a:pt x="728" y="123"/>
                  </a:cubicBezTo>
                  <a:cubicBezTo>
                    <a:pt x="706" y="157"/>
                    <a:pt x="672" y="190"/>
                    <a:pt x="638" y="168"/>
                  </a:cubicBezTo>
                  <a:cubicBezTo>
                    <a:pt x="605" y="135"/>
                    <a:pt x="571" y="123"/>
                    <a:pt x="538" y="135"/>
                  </a:cubicBezTo>
                  <a:cubicBezTo>
                    <a:pt x="515" y="146"/>
                    <a:pt x="493" y="157"/>
                    <a:pt x="482" y="213"/>
                  </a:cubicBezTo>
                  <a:cubicBezTo>
                    <a:pt x="470" y="258"/>
                    <a:pt x="425" y="291"/>
                    <a:pt x="459" y="314"/>
                  </a:cubicBezTo>
                  <a:cubicBezTo>
                    <a:pt x="482" y="336"/>
                    <a:pt x="482" y="336"/>
                    <a:pt x="515" y="314"/>
                  </a:cubicBezTo>
                  <a:cubicBezTo>
                    <a:pt x="538" y="291"/>
                    <a:pt x="560" y="291"/>
                    <a:pt x="583" y="314"/>
                  </a:cubicBezTo>
                  <a:cubicBezTo>
                    <a:pt x="605" y="336"/>
                    <a:pt x="627" y="336"/>
                    <a:pt x="650" y="336"/>
                  </a:cubicBezTo>
                  <a:cubicBezTo>
                    <a:pt x="683" y="325"/>
                    <a:pt x="694" y="359"/>
                    <a:pt x="694" y="381"/>
                  </a:cubicBezTo>
                  <a:cubicBezTo>
                    <a:pt x="694" y="403"/>
                    <a:pt x="672" y="403"/>
                    <a:pt x="650" y="403"/>
                  </a:cubicBezTo>
                  <a:cubicBezTo>
                    <a:pt x="627" y="403"/>
                    <a:pt x="627" y="415"/>
                    <a:pt x="616" y="459"/>
                  </a:cubicBezTo>
                  <a:cubicBezTo>
                    <a:pt x="616" y="504"/>
                    <a:pt x="605" y="538"/>
                    <a:pt x="627" y="538"/>
                  </a:cubicBezTo>
                  <a:cubicBezTo>
                    <a:pt x="650" y="538"/>
                    <a:pt x="661" y="572"/>
                    <a:pt x="672" y="605"/>
                  </a:cubicBezTo>
                  <a:cubicBezTo>
                    <a:pt x="683" y="639"/>
                    <a:pt x="694" y="639"/>
                    <a:pt x="717" y="617"/>
                  </a:cubicBezTo>
                  <a:cubicBezTo>
                    <a:pt x="728" y="594"/>
                    <a:pt x="762" y="594"/>
                    <a:pt x="784" y="605"/>
                  </a:cubicBezTo>
                  <a:cubicBezTo>
                    <a:pt x="807" y="617"/>
                    <a:pt x="807" y="650"/>
                    <a:pt x="796" y="695"/>
                  </a:cubicBezTo>
                  <a:cubicBezTo>
                    <a:pt x="784" y="740"/>
                    <a:pt x="751" y="784"/>
                    <a:pt x="739" y="818"/>
                  </a:cubicBezTo>
                  <a:cubicBezTo>
                    <a:pt x="728" y="852"/>
                    <a:pt x="694" y="874"/>
                    <a:pt x="683" y="852"/>
                  </a:cubicBezTo>
                  <a:cubicBezTo>
                    <a:pt x="661" y="829"/>
                    <a:pt x="650" y="818"/>
                    <a:pt x="627" y="841"/>
                  </a:cubicBezTo>
                  <a:cubicBezTo>
                    <a:pt x="616" y="863"/>
                    <a:pt x="605" y="874"/>
                    <a:pt x="571" y="874"/>
                  </a:cubicBezTo>
                  <a:cubicBezTo>
                    <a:pt x="549" y="863"/>
                    <a:pt x="515" y="874"/>
                    <a:pt x="515" y="897"/>
                  </a:cubicBezTo>
                  <a:cubicBezTo>
                    <a:pt x="515" y="919"/>
                    <a:pt x="504" y="953"/>
                    <a:pt x="470" y="964"/>
                  </a:cubicBezTo>
                  <a:cubicBezTo>
                    <a:pt x="448" y="964"/>
                    <a:pt x="437" y="975"/>
                    <a:pt x="437" y="1008"/>
                  </a:cubicBezTo>
                  <a:cubicBezTo>
                    <a:pt x="437" y="1031"/>
                    <a:pt x="392" y="1076"/>
                    <a:pt x="392" y="1053"/>
                  </a:cubicBezTo>
                  <a:cubicBezTo>
                    <a:pt x="392" y="1031"/>
                    <a:pt x="381" y="975"/>
                    <a:pt x="358" y="986"/>
                  </a:cubicBezTo>
                  <a:cubicBezTo>
                    <a:pt x="336" y="986"/>
                    <a:pt x="302" y="964"/>
                    <a:pt x="291" y="986"/>
                  </a:cubicBezTo>
                  <a:cubicBezTo>
                    <a:pt x="280" y="1008"/>
                    <a:pt x="235" y="1020"/>
                    <a:pt x="213" y="1020"/>
                  </a:cubicBezTo>
                  <a:cubicBezTo>
                    <a:pt x="201" y="1008"/>
                    <a:pt x="190" y="1065"/>
                    <a:pt x="157" y="1065"/>
                  </a:cubicBezTo>
                  <a:cubicBezTo>
                    <a:pt x="134" y="1076"/>
                    <a:pt x="45" y="1098"/>
                    <a:pt x="22" y="1143"/>
                  </a:cubicBezTo>
                  <a:cubicBezTo>
                    <a:pt x="0" y="1177"/>
                    <a:pt x="0" y="1210"/>
                    <a:pt x="0" y="1210"/>
                  </a:cubicBezTo>
                  <a:lnTo>
                    <a:pt x="0" y="1210"/>
                  </a:lnTo>
                  <a:cubicBezTo>
                    <a:pt x="0" y="1221"/>
                    <a:pt x="11" y="1233"/>
                    <a:pt x="22" y="1255"/>
                  </a:cubicBezTo>
                  <a:cubicBezTo>
                    <a:pt x="45" y="1289"/>
                    <a:pt x="101" y="1434"/>
                    <a:pt x="134" y="1457"/>
                  </a:cubicBezTo>
                  <a:cubicBezTo>
                    <a:pt x="157" y="1468"/>
                    <a:pt x="269" y="1524"/>
                    <a:pt x="325" y="1535"/>
                  </a:cubicBezTo>
                  <a:cubicBezTo>
                    <a:pt x="392" y="1558"/>
                    <a:pt x="650" y="1625"/>
                    <a:pt x="739" y="1670"/>
                  </a:cubicBezTo>
                  <a:cubicBezTo>
                    <a:pt x="840" y="1715"/>
                    <a:pt x="919" y="1759"/>
                    <a:pt x="963" y="1782"/>
                  </a:cubicBezTo>
                  <a:cubicBezTo>
                    <a:pt x="1020" y="1804"/>
                    <a:pt x="1053" y="1804"/>
                    <a:pt x="1076" y="1771"/>
                  </a:cubicBezTo>
                  <a:cubicBezTo>
                    <a:pt x="1087" y="1771"/>
                    <a:pt x="1087" y="1771"/>
                    <a:pt x="1098" y="1759"/>
                  </a:cubicBezTo>
                  <a:cubicBezTo>
                    <a:pt x="1087" y="1759"/>
                    <a:pt x="1076" y="1748"/>
                    <a:pt x="1065" y="1737"/>
                  </a:cubicBezTo>
                  <a:cubicBezTo>
                    <a:pt x="1042" y="1715"/>
                    <a:pt x="1042" y="1636"/>
                    <a:pt x="1053" y="1614"/>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5" name="Freeform 54"/>
            <p:cNvSpPr>
              <a:spLocks noChangeArrowheads="1"/>
            </p:cNvSpPr>
            <p:nvPr/>
          </p:nvSpPr>
          <p:spPr bwMode="auto">
            <a:xfrm>
              <a:off x="5414963" y="4083050"/>
              <a:ext cx="444500" cy="460375"/>
            </a:xfrm>
            <a:custGeom>
              <a:avLst/>
              <a:gdLst>
                <a:gd name="T0" fmla="*/ 78 w 1233"/>
                <a:gd name="T1" fmla="*/ 875 h 1279"/>
                <a:gd name="T2" fmla="*/ 212 w 1233"/>
                <a:gd name="T3" fmla="*/ 919 h 1279"/>
                <a:gd name="T4" fmla="*/ 257 w 1233"/>
                <a:gd name="T5" fmla="*/ 1054 h 1279"/>
                <a:gd name="T6" fmla="*/ 347 w 1233"/>
                <a:gd name="T7" fmla="*/ 1177 h 1279"/>
                <a:gd name="T8" fmla="*/ 470 w 1233"/>
                <a:gd name="T9" fmla="*/ 1088 h 1279"/>
                <a:gd name="T10" fmla="*/ 594 w 1233"/>
                <a:gd name="T11" fmla="*/ 1065 h 1279"/>
                <a:gd name="T12" fmla="*/ 672 w 1233"/>
                <a:gd name="T13" fmla="*/ 1099 h 1279"/>
                <a:gd name="T14" fmla="*/ 829 w 1233"/>
                <a:gd name="T15" fmla="*/ 1177 h 1279"/>
                <a:gd name="T16" fmla="*/ 851 w 1233"/>
                <a:gd name="T17" fmla="*/ 1267 h 1279"/>
                <a:gd name="T18" fmla="*/ 974 w 1233"/>
                <a:gd name="T19" fmla="*/ 1244 h 1279"/>
                <a:gd name="T20" fmla="*/ 1087 w 1233"/>
                <a:gd name="T21" fmla="*/ 1177 h 1279"/>
                <a:gd name="T22" fmla="*/ 1120 w 1233"/>
                <a:gd name="T23" fmla="*/ 986 h 1279"/>
                <a:gd name="T24" fmla="*/ 1098 w 1233"/>
                <a:gd name="T25" fmla="*/ 819 h 1279"/>
                <a:gd name="T26" fmla="*/ 1087 w 1233"/>
                <a:gd name="T27" fmla="*/ 774 h 1279"/>
                <a:gd name="T28" fmla="*/ 1199 w 1233"/>
                <a:gd name="T29" fmla="*/ 650 h 1279"/>
                <a:gd name="T30" fmla="*/ 1176 w 1233"/>
                <a:gd name="T31" fmla="*/ 550 h 1279"/>
                <a:gd name="T32" fmla="*/ 1008 w 1233"/>
                <a:gd name="T33" fmla="*/ 673 h 1279"/>
                <a:gd name="T34" fmla="*/ 863 w 1233"/>
                <a:gd name="T35" fmla="*/ 717 h 1279"/>
                <a:gd name="T36" fmla="*/ 918 w 1233"/>
                <a:gd name="T37" fmla="*/ 516 h 1279"/>
                <a:gd name="T38" fmla="*/ 930 w 1233"/>
                <a:gd name="T39" fmla="*/ 426 h 1279"/>
                <a:gd name="T40" fmla="*/ 1042 w 1233"/>
                <a:gd name="T41" fmla="*/ 449 h 1279"/>
                <a:gd name="T42" fmla="*/ 1120 w 1233"/>
                <a:gd name="T43" fmla="*/ 269 h 1279"/>
                <a:gd name="T44" fmla="*/ 986 w 1233"/>
                <a:gd name="T45" fmla="*/ 168 h 1279"/>
                <a:gd name="T46" fmla="*/ 907 w 1233"/>
                <a:gd name="T47" fmla="*/ 23 h 1279"/>
                <a:gd name="T48" fmla="*/ 762 w 1233"/>
                <a:gd name="T49" fmla="*/ 45 h 1279"/>
                <a:gd name="T50" fmla="*/ 762 w 1233"/>
                <a:gd name="T51" fmla="*/ 157 h 1279"/>
                <a:gd name="T52" fmla="*/ 594 w 1233"/>
                <a:gd name="T53" fmla="*/ 101 h 1279"/>
                <a:gd name="T54" fmla="*/ 515 w 1233"/>
                <a:gd name="T55" fmla="*/ 90 h 1279"/>
                <a:gd name="T56" fmla="*/ 448 w 1233"/>
                <a:gd name="T57" fmla="*/ 191 h 1279"/>
                <a:gd name="T58" fmla="*/ 313 w 1233"/>
                <a:gd name="T59" fmla="*/ 202 h 1279"/>
                <a:gd name="T60" fmla="*/ 302 w 1233"/>
                <a:gd name="T61" fmla="*/ 337 h 1279"/>
                <a:gd name="T62" fmla="*/ 224 w 1233"/>
                <a:gd name="T63" fmla="*/ 426 h 1279"/>
                <a:gd name="T64" fmla="*/ 123 w 1233"/>
                <a:gd name="T65" fmla="*/ 594 h 1279"/>
                <a:gd name="T66" fmla="*/ 11 w 1233"/>
                <a:gd name="T67" fmla="*/ 650 h 1279"/>
                <a:gd name="T68" fmla="*/ 78 w 1233"/>
                <a:gd name="T69" fmla="*/ 875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33" h="1279">
                  <a:moveTo>
                    <a:pt x="78" y="875"/>
                  </a:moveTo>
                  <a:lnTo>
                    <a:pt x="78" y="875"/>
                  </a:lnTo>
                  <a:cubicBezTo>
                    <a:pt x="100" y="875"/>
                    <a:pt x="89" y="908"/>
                    <a:pt x="134" y="886"/>
                  </a:cubicBezTo>
                  <a:cubicBezTo>
                    <a:pt x="179" y="875"/>
                    <a:pt x="201" y="886"/>
                    <a:pt x="212" y="919"/>
                  </a:cubicBezTo>
                  <a:cubicBezTo>
                    <a:pt x="224" y="953"/>
                    <a:pt x="235" y="1009"/>
                    <a:pt x="257" y="1009"/>
                  </a:cubicBezTo>
                  <a:cubicBezTo>
                    <a:pt x="280" y="1009"/>
                    <a:pt x="269" y="1031"/>
                    <a:pt x="257" y="1054"/>
                  </a:cubicBezTo>
                  <a:cubicBezTo>
                    <a:pt x="235" y="1065"/>
                    <a:pt x="280" y="1088"/>
                    <a:pt x="302" y="1121"/>
                  </a:cubicBezTo>
                  <a:cubicBezTo>
                    <a:pt x="313" y="1155"/>
                    <a:pt x="325" y="1199"/>
                    <a:pt x="347" y="1177"/>
                  </a:cubicBezTo>
                  <a:cubicBezTo>
                    <a:pt x="358" y="1155"/>
                    <a:pt x="403" y="1121"/>
                    <a:pt x="425" y="1132"/>
                  </a:cubicBezTo>
                  <a:cubicBezTo>
                    <a:pt x="459" y="1143"/>
                    <a:pt x="470" y="1121"/>
                    <a:pt x="470" y="1088"/>
                  </a:cubicBezTo>
                  <a:cubicBezTo>
                    <a:pt x="481" y="1054"/>
                    <a:pt x="493" y="1009"/>
                    <a:pt x="538" y="1009"/>
                  </a:cubicBezTo>
                  <a:cubicBezTo>
                    <a:pt x="582" y="1009"/>
                    <a:pt x="627" y="1043"/>
                    <a:pt x="594" y="1065"/>
                  </a:cubicBezTo>
                  <a:cubicBezTo>
                    <a:pt x="560" y="1088"/>
                    <a:pt x="549" y="1132"/>
                    <a:pt x="571" y="1143"/>
                  </a:cubicBezTo>
                  <a:cubicBezTo>
                    <a:pt x="594" y="1155"/>
                    <a:pt x="627" y="1099"/>
                    <a:pt x="672" y="1099"/>
                  </a:cubicBezTo>
                  <a:cubicBezTo>
                    <a:pt x="717" y="1088"/>
                    <a:pt x="784" y="1076"/>
                    <a:pt x="807" y="1099"/>
                  </a:cubicBezTo>
                  <a:cubicBezTo>
                    <a:pt x="829" y="1121"/>
                    <a:pt x="863" y="1177"/>
                    <a:pt x="829" y="1177"/>
                  </a:cubicBezTo>
                  <a:cubicBezTo>
                    <a:pt x="807" y="1188"/>
                    <a:pt x="762" y="1233"/>
                    <a:pt x="795" y="1222"/>
                  </a:cubicBezTo>
                  <a:cubicBezTo>
                    <a:pt x="829" y="1222"/>
                    <a:pt x="851" y="1255"/>
                    <a:pt x="851" y="1267"/>
                  </a:cubicBezTo>
                  <a:cubicBezTo>
                    <a:pt x="874" y="1267"/>
                    <a:pt x="896" y="1278"/>
                    <a:pt x="907" y="1267"/>
                  </a:cubicBezTo>
                  <a:cubicBezTo>
                    <a:pt x="930" y="1255"/>
                    <a:pt x="952" y="1233"/>
                    <a:pt x="974" y="1244"/>
                  </a:cubicBezTo>
                  <a:cubicBezTo>
                    <a:pt x="997" y="1255"/>
                    <a:pt x="1019" y="1233"/>
                    <a:pt x="1031" y="1211"/>
                  </a:cubicBezTo>
                  <a:cubicBezTo>
                    <a:pt x="1042" y="1188"/>
                    <a:pt x="1064" y="1177"/>
                    <a:pt x="1087" y="1177"/>
                  </a:cubicBezTo>
                  <a:cubicBezTo>
                    <a:pt x="1076" y="1155"/>
                    <a:pt x="1064" y="1110"/>
                    <a:pt x="1053" y="1099"/>
                  </a:cubicBezTo>
                  <a:cubicBezTo>
                    <a:pt x="1031" y="1065"/>
                    <a:pt x="1076" y="1020"/>
                    <a:pt x="1120" y="986"/>
                  </a:cubicBezTo>
                  <a:cubicBezTo>
                    <a:pt x="1154" y="942"/>
                    <a:pt x="1165" y="875"/>
                    <a:pt x="1154" y="863"/>
                  </a:cubicBezTo>
                  <a:cubicBezTo>
                    <a:pt x="1154" y="852"/>
                    <a:pt x="1120" y="807"/>
                    <a:pt x="1098" y="819"/>
                  </a:cubicBezTo>
                  <a:cubicBezTo>
                    <a:pt x="1076" y="830"/>
                    <a:pt x="1031" y="841"/>
                    <a:pt x="1019" y="819"/>
                  </a:cubicBezTo>
                  <a:cubicBezTo>
                    <a:pt x="1008" y="785"/>
                    <a:pt x="1053" y="762"/>
                    <a:pt x="1087" y="774"/>
                  </a:cubicBezTo>
                  <a:cubicBezTo>
                    <a:pt x="1120" y="774"/>
                    <a:pt x="1131" y="762"/>
                    <a:pt x="1143" y="729"/>
                  </a:cubicBezTo>
                  <a:cubicBezTo>
                    <a:pt x="1165" y="684"/>
                    <a:pt x="1176" y="662"/>
                    <a:pt x="1199" y="650"/>
                  </a:cubicBezTo>
                  <a:cubicBezTo>
                    <a:pt x="1221" y="650"/>
                    <a:pt x="1232" y="617"/>
                    <a:pt x="1232" y="594"/>
                  </a:cubicBezTo>
                  <a:cubicBezTo>
                    <a:pt x="1221" y="583"/>
                    <a:pt x="1199" y="561"/>
                    <a:pt x="1176" y="550"/>
                  </a:cubicBezTo>
                  <a:cubicBezTo>
                    <a:pt x="1154" y="538"/>
                    <a:pt x="1143" y="572"/>
                    <a:pt x="1109" y="606"/>
                  </a:cubicBezTo>
                  <a:cubicBezTo>
                    <a:pt x="1087" y="639"/>
                    <a:pt x="1042" y="673"/>
                    <a:pt x="1008" y="673"/>
                  </a:cubicBezTo>
                  <a:cubicBezTo>
                    <a:pt x="974" y="684"/>
                    <a:pt x="963" y="706"/>
                    <a:pt x="941" y="740"/>
                  </a:cubicBezTo>
                  <a:cubicBezTo>
                    <a:pt x="918" y="762"/>
                    <a:pt x="874" y="762"/>
                    <a:pt x="863" y="717"/>
                  </a:cubicBezTo>
                  <a:cubicBezTo>
                    <a:pt x="851" y="684"/>
                    <a:pt x="818" y="606"/>
                    <a:pt x="863" y="594"/>
                  </a:cubicBezTo>
                  <a:cubicBezTo>
                    <a:pt x="907" y="583"/>
                    <a:pt x="941" y="527"/>
                    <a:pt x="918" y="516"/>
                  </a:cubicBezTo>
                  <a:cubicBezTo>
                    <a:pt x="896" y="505"/>
                    <a:pt x="829" y="482"/>
                    <a:pt x="874" y="460"/>
                  </a:cubicBezTo>
                  <a:cubicBezTo>
                    <a:pt x="907" y="437"/>
                    <a:pt x="918" y="482"/>
                    <a:pt x="930" y="426"/>
                  </a:cubicBezTo>
                  <a:cubicBezTo>
                    <a:pt x="941" y="370"/>
                    <a:pt x="1008" y="370"/>
                    <a:pt x="1008" y="404"/>
                  </a:cubicBezTo>
                  <a:cubicBezTo>
                    <a:pt x="1008" y="449"/>
                    <a:pt x="1019" y="482"/>
                    <a:pt x="1042" y="449"/>
                  </a:cubicBezTo>
                  <a:cubicBezTo>
                    <a:pt x="1064" y="426"/>
                    <a:pt x="1064" y="393"/>
                    <a:pt x="1076" y="359"/>
                  </a:cubicBezTo>
                  <a:cubicBezTo>
                    <a:pt x="1076" y="326"/>
                    <a:pt x="1109" y="314"/>
                    <a:pt x="1120" y="269"/>
                  </a:cubicBezTo>
                  <a:cubicBezTo>
                    <a:pt x="1131" y="236"/>
                    <a:pt x="1109" y="191"/>
                    <a:pt x="1087" y="168"/>
                  </a:cubicBezTo>
                  <a:cubicBezTo>
                    <a:pt x="1064" y="146"/>
                    <a:pt x="1042" y="168"/>
                    <a:pt x="986" y="168"/>
                  </a:cubicBezTo>
                  <a:cubicBezTo>
                    <a:pt x="941" y="168"/>
                    <a:pt x="907" y="146"/>
                    <a:pt x="907" y="112"/>
                  </a:cubicBezTo>
                  <a:cubicBezTo>
                    <a:pt x="907" y="79"/>
                    <a:pt x="907" y="23"/>
                    <a:pt x="907" y="23"/>
                  </a:cubicBezTo>
                  <a:cubicBezTo>
                    <a:pt x="885" y="0"/>
                    <a:pt x="885" y="0"/>
                    <a:pt x="885" y="0"/>
                  </a:cubicBezTo>
                  <a:cubicBezTo>
                    <a:pt x="885" y="0"/>
                    <a:pt x="795" y="34"/>
                    <a:pt x="762" y="45"/>
                  </a:cubicBezTo>
                  <a:cubicBezTo>
                    <a:pt x="739" y="45"/>
                    <a:pt x="773" y="90"/>
                    <a:pt x="795" y="101"/>
                  </a:cubicBezTo>
                  <a:cubicBezTo>
                    <a:pt x="829" y="101"/>
                    <a:pt x="807" y="135"/>
                    <a:pt x="762" y="157"/>
                  </a:cubicBezTo>
                  <a:cubicBezTo>
                    <a:pt x="728" y="180"/>
                    <a:pt x="705" y="157"/>
                    <a:pt x="661" y="157"/>
                  </a:cubicBezTo>
                  <a:cubicBezTo>
                    <a:pt x="616" y="157"/>
                    <a:pt x="616" y="135"/>
                    <a:pt x="594" y="101"/>
                  </a:cubicBezTo>
                  <a:cubicBezTo>
                    <a:pt x="582" y="56"/>
                    <a:pt x="538" y="56"/>
                    <a:pt x="526" y="90"/>
                  </a:cubicBezTo>
                  <a:cubicBezTo>
                    <a:pt x="515" y="90"/>
                    <a:pt x="515" y="90"/>
                    <a:pt x="515" y="90"/>
                  </a:cubicBezTo>
                  <a:cubicBezTo>
                    <a:pt x="515" y="112"/>
                    <a:pt x="526" y="157"/>
                    <a:pt x="515" y="168"/>
                  </a:cubicBezTo>
                  <a:cubicBezTo>
                    <a:pt x="504" y="191"/>
                    <a:pt x="481" y="191"/>
                    <a:pt x="448" y="191"/>
                  </a:cubicBezTo>
                  <a:cubicBezTo>
                    <a:pt x="425" y="191"/>
                    <a:pt x="425" y="224"/>
                    <a:pt x="403" y="224"/>
                  </a:cubicBezTo>
                  <a:cubicBezTo>
                    <a:pt x="381" y="236"/>
                    <a:pt x="336" y="202"/>
                    <a:pt x="313" y="202"/>
                  </a:cubicBezTo>
                  <a:cubicBezTo>
                    <a:pt x="280" y="213"/>
                    <a:pt x="269" y="258"/>
                    <a:pt x="291" y="269"/>
                  </a:cubicBezTo>
                  <a:cubicBezTo>
                    <a:pt x="313" y="281"/>
                    <a:pt x="325" y="326"/>
                    <a:pt x="302" y="337"/>
                  </a:cubicBezTo>
                  <a:cubicBezTo>
                    <a:pt x="280" y="348"/>
                    <a:pt x="302" y="393"/>
                    <a:pt x="269" y="381"/>
                  </a:cubicBezTo>
                  <a:cubicBezTo>
                    <a:pt x="235" y="381"/>
                    <a:pt x="201" y="381"/>
                    <a:pt x="224" y="426"/>
                  </a:cubicBezTo>
                  <a:cubicBezTo>
                    <a:pt x="235" y="482"/>
                    <a:pt x="235" y="527"/>
                    <a:pt x="212" y="538"/>
                  </a:cubicBezTo>
                  <a:cubicBezTo>
                    <a:pt x="201" y="550"/>
                    <a:pt x="168" y="583"/>
                    <a:pt x="123" y="594"/>
                  </a:cubicBezTo>
                  <a:cubicBezTo>
                    <a:pt x="78" y="617"/>
                    <a:pt x="67" y="639"/>
                    <a:pt x="33" y="639"/>
                  </a:cubicBezTo>
                  <a:cubicBezTo>
                    <a:pt x="11" y="628"/>
                    <a:pt x="11" y="650"/>
                    <a:pt x="11" y="650"/>
                  </a:cubicBezTo>
                  <a:cubicBezTo>
                    <a:pt x="0" y="807"/>
                    <a:pt x="0" y="807"/>
                    <a:pt x="0" y="807"/>
                  </a:cubicBezTo>
                  <a:cubicBezTo>
                    <a:pt x="33" y="830"/>
                    <a:pt x="56" y="875"/>
                    <a:pt x="78" y="875"/>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6" name="Freeform 55"/>
            <p:cNvSpPr>
              <a:spLocks noChangeArrowheads="1"/>
            </p:cNvSpPr>
            <p:nvPr/>
          </p:nvSpPr>
          <p:spPr bwMode="auto">
            <a:xfrm>
              <a:off x="5229225" y="4368800"/>
              <a:ext cx="496888" cy="504825"/>
            </a:xfrm>
            <a:custGeom>
              <a:avLst/>
              <a:gdLst>
                <a:gd name="T0" fmla="*/ 1356 w 1380"/>
                <a:gd name="T1" fmla="*/ 471 h 1402"/>
                <a:gd name="T2" fmla="*/ 1311 w 1380"/>
                <a:gd name="T3" fmla="*/ 426 h 1402"/>
                <a:gd name="T4" fmla="*/ 1323 w 1380"/>
                <a:gd name="T5" fmla="*/ 303 h 1402"/>
                <a:gd name="T6" fmla="*/ 1087 w 1380"/>
                <a:gd name="T7" fmla="*/ 347 h 1402"/>
                <a:gd name="T8" fmla="*/ 1054 w 1380"/>
                <a:gd name="T9" fmla="*/ 213 h 1402"/>
                <a:gd name="T10" fmla="*/ 941 w 1380"/>
                <a:gd name="T11" fmla="*/ 336 h 1402"/>
                <a:gd name="T12" fmla="*/ 818 w 1380"/>
                <a:gd name="T13" fmla="*/ 325 h 1402"/>
                <a:gd name="T14" fmla="*/ 773 w 1380"/>
                <a:gd name="T15" fmla="*/ 213 h 1402"/>
                <a:gd name="T16" fmla="*/ 650 w 1380"/>
                <a:gd name="T17" fmla="*/ 90 h 1402"/>
                <a:gd name="T18" fmla="*/ 504 w 1380"/>
                <a:gd name="T19" fmla="*/ 11 h 1402"/>
                <a:gd name="T20" fmla="*/ 437 w 1380"/>
                <a:gd name="T21" fmla="*/ 146 h 1402"/>
                <a:gd name="T22" fmla="*/ 347 w 1380"/>
                <a:gd name="T23" fmla="*/ 202 h 1402"/>
                <a:gd name="T24" fmla="*/ 370 w 1380"/>
                <a:gd name="T25" fmla="*/ 325 h 1402"/>
                <a:gd name="T26" fmla="*/ 303 w 1380"/>
                <a:gd name="T27" fmla="*/ 426 h 1402"/>
                <a:gd name="T28" fmla="*/ 314 w 1380"/>
                <a:gd name="T29" fmla="*/ 549 h 1402"/>
                <a:gd name="T30" fmla="*/ 213 w 1380"/>
                <a:gd name="T31" fmla="*/ 728 h 1402"/>
                <a:gd name="T32" fmla="*/ 34 w 1380"/>
                <a:gd name="T33" fmla="*/ 1020 h 1402"/>
                <a:gd name="T34" fmla="*/ 56 w 1380"/>
                <a:gd name="T35" fmla="*/ 1065 h 1402"/>
                <a:gd name="T36" fmla="*/ 123 w 1380"/>
                <a:gd name="T37" fmla="*/ 1132 h 1402"/>
                <a:gd name="T38" fmla="*/ 168 w 1380"/>
                <a:gd name="T39" fmla="*/ 1255 h 1402"/>
                <a:gd name="T40" fmla="*/ 213 w 1380"/>
                <a:gd name="T41" fmla="*/ 1367 h 1402"/>
                <a:gd name="T42" fmla="*/ 303 w 1380"/>
                <a:gd name="T43" fmla="*/ 1345 h 1402"/>
                <a:gd name="T44" fmla="*/ 359 w 1380"/>
                <a:gd name="T45" fmla="*/ 1278 h 1402"/>
                <a:gd name="T46" fmla="*/ 415 w 1380"/>
                <a:gd name="T47" fmla="*/ 1221 h 1402"/>
                <a:gd name="T48" fmla="*/ 538 w 1380"/>
                <a:gd name="T49" fmla="*/ 1199 h 1402"/>
                <a:gd name="T50" fmla="*/ 616 w 1380"/>
                <a:gd name="T51" fmla="*/ 1132 h 1402"/>
                <a:gd name="T52" fmla="*/ 695 w 1380"/>
                <a:gd name="T53" fmla="*/ 1065 h 1402"/>
                <a:gd name="T54" fmla="*/ 785 w 1380"/>
                <a:gd name="T55" fmla="*/ 1143 h 1402"/>
                <a:gd name="T56" fmla="*/ 863 w 1380"/>
                <a:gd name="T57" fmla="*/ 986 h 1402"/>
                <a:gd name="T58" fmla="*/ 897 w 1380"/>
                <a:gd name="T59" fmla="*/ 852 h 1402"/>
                <a:gd name="T60" fmla="*/ 841 w 1380"/>
                <a:gd name="T61" fmla="*/ 695 h 1402"/>
                <a:gd name="T62" fmla="*/ 941 w 1380"/>
                <a:gd name="T63" fmla="*/ 572 h 1402"/>
                <a:gd name="T64" fmla="*/ 986 w 1380"/>
                <a:gd name="T65" fmla="*/ 471 h 1402"/>
                <a:gd name="T66" fmla="*/ 1031 w 1380"/>
                <a:gd name="T67" fmla="*/ 549 h 1402"/>
                <a:gd name="T68" fmla="*/ 1121 w 1380"/>
                <a:gd name="T69" fmla="*/ 661 h 1402"/>
                <a:gd name="T70" fmla="*/ 1143 w 1380"/>
                <a:gd name="T71" fmla="*/ 773 h 1402"/>
                <a:gd name="T72" fmla="*/ 1188 w 1380"/>
                <a:gd name="T73" fmla="*/ 874 h 1402"/>
                <a:gd name="T74" fmla="*/ 1345 w 1380"/>
                <a:gd name="T75" fmla="*/ 908 h 1402"/>
                <a:gd name="T76" fmla="*/ 1345 w 1380"/>
                <a:gd name="T77" fmla="*/ 762 h 1402"/>
                <a:gd name="T78" fmla="*/ 1323 w 1380"/>
                <a:gd name="T79" fmla="*/ 594 h 1402"/>
                <a:gd name="T80" fmla="*/ 1334 w 1380"/>
                <a:gd name="T81" fmla="*/ 572 h 1402"/>
                <a:gd name="T82" fmla="*/ 1356 w 1380"/>
                <a:gd name="T83" fmla="*/ 471 h 1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0" h="1402">
                  <a:moveTo>
                    <a:pt x="1356" y="471"/>
                  </a:moveTo>
                  <a:lnTo>
                    <a:pt x="1356" y="471"/>
                  </a:lnTo>
                  <a:lnTo>
                    <a:pt x="1367" y="471"/>
                  </a:lnTo>
                  <a:cubicBezTo>
                    <a:pt x="1367" y="459"/>
                    <a:pt x="1345" y="426"/>
                    <a:pt x="1311" y="426"/>
                  </a:cubicBezTo>
                  <a:cubicBezTo>
                    <a:pt x="1278" y="437"/>
                    <a:pt x="1323" y="392"/>
                    <a:pt x="1345" y="381"/>
                  </a:cubicBezTo>
                  <a:cubicBezTo>
                    <a:pt x="1379" y="381"/>
                    <a:pt x="1345" y="325"/>
                    <a:pt x="1323" y="303"/>
                  </a:cubicBezTo>
                  <a:cubicBezTo>
                    <a:pt x="1300" y="280"/>
                    <a:pt x="1233" y="292"/>
                    <a:pt x="1188" y="303"/>
                  </a:cubicBezTo>
                  <a:cubicBezTo>
                    <a:pt x="1143" y="303"/>
                    <a:pt x="1110" y="359"/>
                    <a:pt x="1087" y="347"/>
                  </a:cubicBezTo>
                  <a:cubicBezTo>
                    <a:pt x="1065" y="336"/>
                    <a:pt x="1076" y="292"/>
                    <a:pt x="1110" y="269"/>
                  </a:cubicBezTo>
                  <a:cubicBezTo>
                    <a:pt x="1143" y="247"/>
                    <a:pt x="1098" y="213"/>
                    <a:pt x="1054" y="213"/>
                  </a:cubicBezTo>
                  <a:cubicBezTo>
                    <a:pt x="1009" y="213"/>
                    <a:pt x="997" y="258"/>
                    <a:pt x="986" y="292"/>
                  </a:cubicBezTo>
                  <a:cubicBezTo>
                    <a:pt x="986" y="325"/>
                    <a:pt x="975" y="347"/>
                    <a:pt x="941" y="336"/>
                  </a:cubicBezTo>
                  <a:cubicBezTo>
                    <a:pt x="919" y="325"/>
                    <a:pt x="874" y="359"/>
                    <a:pt x="863" y="381"/>
                  </a:cubicBezTo>
                  <a:cubicBezTo>
                    <a:pt x="841" y="403"/>
                    <a:pt x="829" y="359"/>
                    <a:pt x="818" y="325"/>
                  </a:cubicBezTo>
                  <a:cubicBezTo>
                    <a:pt x="796" y="292"/>
                    <a:pt x="751" y="269"/>
                    <a:pt x="773" y="258"/>
                  </a:cubicBezTo>
                  <a:cubicBezTo>
                    <a:pt x="785" y="235"/>
                    <a:pt x="796" y="213"/>
                    <a:pt x="773" y="213"/>
                  </a:cubicBezTo>
                  <a:cubicBezTo>
                    <a:pt x="751" y="213"/>
                    <a:pt x="740" y="157"/>
                    <a:pt x="728" y="123"/>
                  </a:cubicBezTo>
                  <a:cubicBezTo>
                    <a:pt x="717" y="90"/>
                    <a:pt x="695" y="79"/>
                    <a:pt x="650" y="90"/>
                  </a:cubicBezTo>
                  <a:cubicBezTo>
                    <a:pt x="605" y="112"/>
                    <a:pt x="616" y="79"/>
                    <a:pt x="594" y="79"/>
                  </a:cubicBezTo>
                  <a:cubicBezTo>
                    <a:pt x="572" y="79"/>
                    <a:pt x="549" y="23"/>
                    <a:pt x="504" y="11"/>
                  </a:cubicBezTo>
                  <a:cubicBezTo>
                    <a:pt x="459" y="0"/>
                    <a:pt x="437" y="56"/>
                    <a:pt x="437" y="79"/>
                  </a:cubicBezTo>
                  <a:cubicBezTo>
                    <a:pt x="448" y="101"/>
                    <a:pt x="448" y="123"/>
                    <a:pt x="437" y="146"/>
                  </a:cubicBezTo>
                  <a:cubicBezTo>
                    <a:pt x="426" y="179"/>
                    <a:pt x="359" y="179"/>
                    <a:pt x="359" y="179"/>
                  </a:cubicBezTo>
                  <a:cubicBezTo>
                    <a:pt x="370" y="190"/>
                    <a:pt x="359" y="190"/>
                    <a:pt x="347" y="202"/>
                  </a:cubicBezTo>
                  <a:cubicBezTo>
                    <a:pt x="336" y="202"/>
                    <a:pt x="336" y="258"/>
                    <a:pt x="370" y="269"/>
                  </a:cubicBezTo>
                  <a:cubicBezTo>
                    <a:pt x="392" y="280"/>
                    <a:pt x="392" y="314"/>
                    <a:pt x="370" y="325"/>
                  </a:cubicBezTo>
                  <a:cubicBezTo>
                    <a:pt x="359" y="336"/>
                    <a:pt x="336" y="370"/>
                    <a:pt x="336" y="381"/>
                  </a:cubicBezTo>
                  <a:cubicBezTo>
                    <a:pt x="347" y="403"/>
                    <a:pt x="325" y="426"/>
                    <a:pt x="303" y="426"/>
                  </a:cubicBezTo>
                  <a:cubicBezTo>
                    <a:pt x="280" y="426"/>
                    <a:pt x="235" y="448"/>
                    <a:pt x="247" y="482"/>
                  </a:cubicBezTo>
                  <a:cubicBezTo>
                    <a:pt x="258" y="504"/>
                    <a:pt x="303" y="527"/>
                    <a:pt x="314" y="549"/>
                  </a:cubicBezTo>
                  <a:cubicBezTo>
                    <a:pt x="336" y="583"/>
                    <a:pt x="314" y="616"/>
                    <a:pt x="280" y="628"/>
                  </a:cubicBezTo>
                  <a:cubicBezTo>
                    <a:pt x="258" y="639"/>
                    <a:pt x="202" y="684"/>
                    <a:pt x="213" y="728"/>
                  </a:cubicBezTo>
                  <a:cubicBezTo>
                    <a:pt x="235" y="773"/>
                    <a:pt x="224" y="818"/>
                    <a:pt x="190" y="829"/>
                  </a:cubicBezTo>
                  <a:cubicBezTo>
                    <a:pt x="168" y="841"/>
                    <a:pt x="56" y="986"/>
                    <a:pt x="34" y="1020"/>
                  </a:cubicBezTo>
                  <a:cubicBezTo>
                    <a:pt x="23" y="1031"/>
                    <a:pt x="11" y="1031"/>
                    <a:pt x="0" y="1042"/>
                  </a:cubicBezTo>
                  <a:cubicBezTo>
                    <a:pt x="23" y="1054"/>
                    <a:pt x="34" y="1076"/>
                    <a:pt x="56" y="1065"/>
                  </a:cubicBezTo>
                  <a:cubicBezTo>
                    <a:pt x="79" y="1065"/>
                    <a:pt x="79" y="1098"/>
                    <a:pt x="101" y="1098"/>
                  </a:cubicBezTo>
                  <a:cubicBezTo>
                    <a:pt x="123" y="1098"/>
                    <a:pt x="134" y="1121"/>
                    <a:pt x="123" y="1132"/>
                  </a:cubicBezTo>
                  <a:cubicBezTo>
                    <a:pt x="101" y="1143"/>
                    <a:pt x="90" y="1210"/>
                    <a:pt x="123" y="1210"/>
                  </a:cubicBezTo>
                  <a:cubicBezTo>
                    <a:pt x="157" y="1210"/>
                    <a:pt x="190" y="1233"/>
                    <a:pt x="168" y="1255"/>
                  </a:cubicBezTo>
                  <a:cubicBezTo>
                    <a:pt x="146" y="1266"/>
                    <a:pt x="146" y="1289"/>
                    <a:pt x="168" y="1300"/>
                  </a:cubicBezTo>
                  <a:cubicBezTo>
                    <a:pt x="190" y="1311"/>
                    <a:pt x="202" y="1345"/>
                    <a:pt x="213" y="1367"/>
                  </a:cubicBezTo>
                  <a:cubicBezTo>
                    <a:pt x="224" y="1401"/>
                    <a:pt x="247" y="1401"/>
                    <a:pt x="258" y="1378"/>
                  </a:cubicBezTo>
                  <a:cubicBezTo>
                    <a:pt x="269" y="1356"/>
                    <a:pt x="280" y="1345"/>
                    <a:pt x="303" y="1345"/>
                  </a:cubicBezTo>
                  <a:cubicBezTo>
                    <a:pt x="325" y="1345"/>
                    <a:pt x="336" y="1334"/>
                    <a:pt x="336" y="1323"/>
                  </a:cubicBezTo>
                  <a:cubicBezTo>
                    <a:pt x="325" y="1300"/>
                    <a:pt x="336" y="1266"/>
                    <a:pt x="359" y="1278"/>
                  </a:cubicBezTo>
                  <a:cubicBezTo>
                    <a:pt x="370" y="1278"/>
                    <a:pt x="392" y="1255"/>
                    <a:pt x="392" y="1233"/>
                  </a:cubicBezTo>
                  <a:cubicBezTo>
                    <a:pt x="392" y="1210"/>
                    <a:pt x="403" y="1199"/>
                    <a:pt x="415" y="1221"/>
                  </a:cubicBezTo>
                  <a:cubicBezTo>
                    <a:pt x="437" y="1244"/>
                    <a:pt x="448" y="1244"/>
                    <a:pt x="459" y="1221"/>
                  </a:cubicBezTo>
                  <a:cubicBezTo>
                    <a:pt x="471" y="1199"/>
                    <a:pt x="516" y="1199"/>
                    <a:pt x="538" y="1199"/>
                  </a:cubicBezTo>
                  <a:cubicBezTo>
                    <a:pt x="549" y="1199"/>
                    <a:pt x="594" y="1199"/>
                    <a:pt x="594" y="1177"/>
                  </a:cubicBezTo>
                  <a:cubicBezTo>
                    <a:pt x="605" y="1154"/>
                    <a:pt x="594" y="1132"/>
                    <a:pt x="616" y="1132"/>
                  </a:cubicBezTo>
                  <a:cubicBezTo>
                    <a:pt x="650" y="1132"/>
                    <a:pt x="661" y="1121"/>
                    <a:pt x="661" y="1087"/>
                  </a:cubicBezTo>
                  <a:cubicBezTo>
                    <a:pt x="650" y="1065"/>
                    <a:pt x="684" y="1054"/>
                    <a:pt x="695" y="1065"/>
                  </a:cubicBezTo>
                  <a:cubicBezTo>
                    <a:pt x="706" y="1087"/>
                    <a:pt x="740" y="1121"/>
                    <a:pt x="751" y="1121"/>
                  </a:cubicBezTo>
                  <a:cubicBezTo>
                    <a:pt x="762" y="1121"/>
                    <a:pt x="773" y="1132"/>
                    <a:pt x="785" y="1143"/>
                  </a:cubicBezTo>
                  <a:cubicBezTo>
                    <a:pt x="785" y="1110"/>
                    <a:pt x="785" y="1065"/>
                    <a:pt x="785" y="1042"/>
                  </a:cubicBezTo>
                  <a:cubicBezTo>
                    <a:pt x="785" y="1020"/>
                    <a:pt x="841" y="975"/>
                    <a:pt x="863" y="986"/>
                  </a:cubicBezTo>
                  <a:cubicBezTo>
                    <a:pt x="885" y="997"/>
                    <a:pt x="897" y="986"/>
                    <a:pt x="897" y="964"/>
                  </a:cubicBezTo>
                  <a:cubicBezTo>
                    <a:pt x="897" y="952"/>
                    <a:pt x="897" y="852"/>
                    <a:pt x="897" y="852"/>
                  </a:cubicBezTo>
                  <a:cubicBezTo>
                    <a:pt x="897" y="852"/>
                    <a:pt x="897" y="785"/>
                    <a:pt x="863" y="762"/>
                  </a:cubicBezTo>
                  <a:cubicBezTo>
                    <a:pt x="829" y="728"/>
                    <a:pt x="829" y="717"/>
                    <a:pt x="841" y="695"/>
                  </a:cubicBezTo>
                  <a:cubicBezTo>
                    <a:pt x="841" y="672"/>
                    <a:pt x="863" y="661"/>
                    <a:pt x="885" y="650"/>
                  </a:cubicBezTo>
                  <a:cubicBezTo>
                    <a:pt x="908" y="650"/>
                    <a:pt x="941" y="616"/>
                    <a:pt x="941" y="572"/>
                  </a:cubicBezTo>
                  <a:cubicBezTo>
                    <a:pt x="930" y="538"/>
                    <a:pt x="941" y="549"/>
                    <a:pt x="964" y="538"/>
                  </a:cubicBezTo>
                  <a:cubicBezTo>
                    <a:pt x="975" y="538"/>
                    <a:pt x="986" y="504"/>
                    <a:pt x="986" y="471"/>
                  </a:cubicBezTo>
                  <a:cubicBezTo>
                    <a:pt x="975" y="437"/>
                    <a:pt x="1020" y="471"/>
                    <a:pt x="1031" y="482"/>
                  </a:cubicBezTo>
                  <a:cubicBezTo>
                    <a:pt x="1031" y="504"/>
                    <a:pt x="1009" y="549"/>
                    <a:pt x="1031" y="549"/>
                  </a:cubicBezTo>
                  <a:cubicBezTo>
                    <a:pt x="1054" y="549"/>
                    <a:pt x="1065" y="561"/>
                    <a:pt x="1065" y="594"/>
                  </a:cubicBezTo>
                  <a:cubicBezTo>
                    <a:pt x="1065" y="628"/>
                    <a:pt x="1087" y="650"/>
                    <a:pt x="1121" y="661"/>
                  </a:cubicBezTo>
                  <a:cubicBezTo>
                    <a:pt x="1165" y="661"/>
                    <a:pt x="1143" y="684"/>
                    <a:pt x="1154" y="728"/>
                  </a:cubicBezTo>
                  <a:cubicBezTo>
                    <a:pt x="1165" y="762"/>
                    <a:pt x="1165" y="762"/>
                    <a:pt x="1143" y="773"/>
                  </a:cubicBezTo>
                  <a:cubicBezTo>
                    <a:pt x="1132" y="796"/>
                    <a:pt x="1165" y="852"/>
                    <a:pt x="1165" y="852"/>
                  </a:cubicBezTo>
                  <a:cubicBezTo>
                    <a:pt x="1177" y="852"/>
                    <a:pt x="1177" y="863"/>
                    <a:pt x="1188" y="874"/>
                  </a:cubicBezTo>
                  <a:cubicBezTo>
                    <a:pt x="1199" y="897"/>
                    <a:pt x="1221" y="919"/>
                    <a:pt x="1255" y="941"/>
                  </a:cubicBezTo>
                  <a:cubicBezTo>
                    <a:pt x="1289" y="952"/>
                    <a:pt x="1323" y="919"/>
                    <a:pt x="1345" y="908"/>
                  </a:cubicBezTo>
                  <a:cubicBezTo>
                    <a:pt x="1356" y="874"/>
                    <a:pt x="1356" y="841"/>
                    <a:pt x="1334" y="841"/>
                  </a:cubicBezTo>
                  <a:cubicBezTo>
                    <a:pt x="1311" y="841"/>
                    <a:pt x="1334" y="785"/>
                    <a:pt x="1345" y="762"/>
                  </a:cubicBezTo>
                  <a:cubicBezTo>
                    <a:pt x="1356" y="728"/>
                    <a:pt x="1345" y="695"/>
                    <a:pt x="1323" y="684"/>
                  </a:cubicBezTo>
                  <a:cubicBezTo>
                    <a:pt x="1300" y="684"/>
                    <a:pt x="1323" y="628"/>
                    <a:pt x="1323" y="594"/>
                  </a:cubicBezTo>
                  <a:cubicBezTo>
                    <a:pt x="1323" y="583"/>
                    <a:pt x="1323" y="572"/>
                    <a:pt x="1334" y="572"/>
                  </a:cubicBezTo>
                  <a:lnTo>
                    <a:pt x="1334" y="572"/>
                  </a:lnTo>
                  <a:cubicBezTo>
                    <a:pt x="1334" y="572"/>
                    <a:pt x="1311" y="538"/>
                    <a:pt x="1300" y="527"/>
                  </a:cubicBezTo>
                  <a:cubicBezTo>
                    <a:pt x="1289" y="504"/>
                    <a:pt x="1323" y="482"/>
                    <a:pt x="1356" y="47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7" name="Freeform 25"/>
            <p:cNvSpPr>
              <a:spLocks noChangeArrowheads="1"/>
            </p:cNvSpPr>
            <p:nvPr/>
          </p:nvSpPr>
          <p:spPr bwMode="auto">
            <a:xfrm>
              <a:off x="7956550" y="3860800"/>
              <a:ext cx="552450" cy="973138"/>
            </a:xfrm>
            <a:custGeom>
              <a:avLst/>
              <a:gdLst>
                <a:gd name="T0" fmla="*/ 1502 w 1536"/>
                <a:gd name="T1" fmla="*/ 224 h 2702"/>
                <a:gd name="T2" fmla="*/ 1311 w 1536"/>
                <a:gd name="T3" fmla="*/ 11 h 2702"/>
                <a:gd name="T4" fmla="*/ 1042 w 1536"/>
                <a:gd name="T5" fmla="*/ 112 h 2702"/>
                <a:gd name="T6" fmla="*/ 986 w 1536"/>
                <a:gd name="T7" fmla="*/ 291 h 2702"/>
                <a:gd name="T8" fmla="*/ 1165 w 1536"/>
                <a:gd name="T9" fmla="*/ 404 h 2702"/>
                <a:gd name="T10" fmla="*/ 1053 w 1536"/>
                <a:gd name="T11" fmla="*/ 471 h 2702"/>
                <a:gd name="T12" fmla="*/ 1031 w 1536"/>
                <a:gd name="T13" fmla="*/ 639 h 2702"/>
                <a:gd name="T14" fmla="*/ 941 w 1536"/>
                <a:gd name="T15" fmla="*/ 784 h 2702"/>
                <a:gd name="T16" fmla="*/ 975 w 1536"/>
                <a:gd name="T17" fmla="*/ 908 h 2702"/>
                <a:gd name="T18" fmla="*/ 863 w 1536"/>
                <a:gd name="T19" fmla="*/ 852 h 2702"/>
                <a:gd name="T20" fmla="*/ 773 w 1536"/>
                <a:gd name="T21" fmla="*/ 986 h 2702"/>
                <a:gd name="T22" fmla="*/ 583 w 1536"/>
                <a:gd name="T23" fmla="*/ 1042 h 2702"/>
                <a:gd name="T24" fmla="*/ 448 w 1536"/>
                <a:gd name="T25" fmla="*/ 1121 h 2702"/>
                <a:gd name="T26" fmla="*/ 392 w 1536"/>
                <a:gd name="T27" fmla="*/ 1199 h 2702"/>
                <a:gd name="T28" fmla="*/ 89 w 1536"/>
                <a:gd name="T29" fmla="*/ 1715 h 2702"/>
                <a:gd name="T30" fmla="*/ 347 w 1536"/>
                <a:gd name="T31" fmla="*/ 2667 h 2702"/>
                <a:gd name="T32" fmla="*/ 493 w 1536"/>
                <a:gd name="T33" fmla="*/ 2488 h 2702"/>
                <a:gd name="T34" fmla="*/ 583 w 1536"/>
                <a:gd name="T35" fmla="*/ 2297 h 2702"/>
                <a:gd name="T36" fmla="*/ 706 w 1536"/>
                <a:gd name="T37" fmla="*/ 2297 h 2702"/>
                <a:gd name="T38" fmla="*/ 784 w 1536"/>
                <a:gd name="T39" fmla="*/ 2197 h 2702"/>
                <a:gd name="T40" fmla="*/ 683 w 1536"/>
                <a:gd name="T41" fmla="*/ 2208 h 2702"/>
                <a:gd name="T42" fmla="*/ 706 w 1536"/>
                <a:gd name="T43" fmla="*/ 2107 h 2702"/>
                <a:gd name="T44" fmla="*/ 762 w 1536"/>
                <a:gd name="T45" fmla="*/ 1961 h 2702"/>
                <a:gd name="T46" fmla="*/ 796 w 1536"/>
                <a:gd name="T47" fmla="*/ 2107 h 2702"/>
                <a:gd name="T48" fmla="*/ 829 w 1536"/>
                <a:gd name="T49" fmla="*/ 2006 h 2702"/>
                <a:gd name="T50" fmla="*/ 852 w 1536"/>
                <a:gd name="T51" fmla="*/ 2219 h 2702"/>
                <a:gd name="T52" fmla="*/ 1009 w 1536"/>
                <a:gd name="T53" fmla="*/ 2443 h 2702"/>
                <a:gd name="T54" fmla="*/ 1053 w 1536"/>
                <a:gd name="T55" fmla="*/ 2219 h 2702"/>
                <a:gd name="T56" fmla="*/ 1121 w 1536"/>
                <a:gd name="T57" fmla="*/ 1928 h 2702"/>
                <a:gd name="T58" fmla="*/ 1143 w 1536"/>
                <a:gd name="T59" fmla="*/ 1670 h 2702"/>
                <a:gd name="T60" fmla="*/ 1065 w 1536"/>
                <a:gd name="T61" fmla="*/ 1670 h 2702"/>
                <a:gd name="T62" fmla="*/ 1098 w 1536"/>
                <a:gd name="T63" fmla="*/ 1591 h 2702"/>
                <a:gd name="T64" fmla="*/ 1221 w 1536"/>
                <a:gd name="T65" fmla="*/ 1446 h 2702"/>
                <a:gd name="T66" fmla="*/ 1109 w 1536"/>
                <a:gd name="T67" fmla="*/ 1502 h 2702"/>
                <a:gd name="T68" fmla="*/ 1065 w 1536"/>
                <a:gd name="T69" fmla="*/ 1468 h 2702"/>
                <a:gd name="T70" fmla="*/ 1053 w 1536"/>
                <a:gd name="T71" fmla="*/ 1356 h 2702"/>
                <a:gd name="T72" fmla="*/ 1154 w 1536"/>
                <a:gd name="T73" fmla="*/ 1255 h 2702"/>
                <a:gd name="T74" fmla="*/ 1165 w 1536"/>
                <a:gd name="T75" fmla="*/ 964 h 2702"/>
                <a:gd name="T76" fmla="*/ 1412 w 1536"/>
                <a:gd name="T77" fmla="*/ 639 h 2702"/>
                <a:gd name="T78" fmla="*/ 1502 w 1536"/>
                <a:gd name="T79" fmla="*/ 392 h 2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2702">
                  <a:moveTo>
                    <a:pt x="1502" y="224"/>
                  </a:moveTo>
                  <a:lnTo>
                    <a:pt x="1502" y="224"/>
                  </a:lnTo>
                  <a:cubicBezTo>
                    <a:pt x="1479" y="191"/>
                    <a:pt x="1434" y="123"/>
                    <a:pt x="1401" y="78"/>
                  </a:cubicBezTo>
                  <a:cubicBezTo>
                    <a:pt x="1367" y="34"/>
                    <a:pt x="1322" y="0"/>
                    <a:pt x="1311" y="11"/>
                  </a:cubicBezTo>
                  <a:cubicBezTo>
                    <a:pt x="1300" y="11"/>
                    <a:pt x="1266" y="78"/>
                    <a:pt x="1199" y="90"/>
                  </a:cubicBezTo>
                  <a:cubicBezTo>
                    <a:pt x="1165" y="101"/>
                    <a:pt x="1098" y="112"/>
                    <a:pt x="1042" y="112"/>
                  </a:cubicBezTo>
                  <a:cubicBezTo>
                    <a:pt x="1031" y="280"/>
                    <a:pt x="1031" y="280"/>
                    <a:pt x="1031" y="280"/>
                  </a:cubicBezTo>
                  <a:cubicBezTo>
                    <a:pt x="986" y="291"/>
                    <a:pt x="986" y="291"/>
                    <a:pt x="986" y="291"/>
                  </a:cubicBezTo>
                  <a:cubicBezTo>
                    <a:pt x="986" y="404"/>
                    <a:pt x="986" y="404"/>
                    <a:pt x="986" y="404"/>
                  </a:cubicBezTo>
                  <a:cubicBezTo>
                    <a:pt x="1165" y="404"/>
                    <a:pt x="1165" y="404"/>
                    <a:pt x="1165" y="404"/>
                  </a:cubicBezTo>
                  <a:cubicBezTo>
                    <a:pt x="1165" y="460"/>
                    <a:pt x="1165" y="460"/>
                    <a:pt x="1165" y="460"/>
                  </a:cubicBezTo>
                  <a:cubicBezTo>
                    <a:pt x="1053" y="471"/>
                    <a:pt x="1053" y="471"/>
                    <a:pt x="1053" y="471"/>
                  </a:cubicBezTo>
                  <a:cubicBezTo>
                    <a:pt x="986" y="639"/>
                    <a:pt x="986" y="639"/>
                    <a:pt x="986" y="639"/>
                  </a:cubicBezTo>
                  <a:cubicBezTo>
                    <a:pt x="1031" y="639"/>
                    <a:pt x="1031" y="639"/>
                    <a:pt x="1031" y="639"/>
                  </a:cubicBezTo>
                  <a:cubicBezTo>
                    <a:pt x="1031" y="773"/>
                    <a:pt x="1031" y="773"/>
                    <a:pt x="1031" y="773"/>
                  </a:cubicBezTo>
                  <a:cubicBezTo>
                    <a:pt x="941" y="784"/>
                    <a:pt x="941" y="784"/>
                    <a:pt x="941" y="784"/>
                  </a:cubicBezTo>
                  <a:cubicBezTo>
                    <a:pt x="941" y="852"/>
                    <a:pt x="941" y="852"/>
                    <a:pt x="941" y="852"/>
                  </a:cubicBezTo>
                  <a:cubicBezTo>
                    <a:pt x="975" y="908"/>
                    <a:pt x="975" y="908"/>
                    <a:pt x="975" y="908"/>
                  </a:cubicBezTo>
                  <a:cubicBezTo>
                    <a:pt x="863" y="908"/>
                    <a:pt x="863" y="908"/>
                    <a:pt x="863" y="908"/>
                  </a:cubicBezTo>
                  <a:cubicBezTo>
                    <a:pt x="863" y="852"/>
                    <a:pt x="863" y="852"/>
                    <a:pt x="863" y="852"/>
                  </a:cubicBezTo>
                  <a:cubicBezTo>
                    <a:pt x="762" y="942"/>
                    <a:pt x="762" y="942"/>
                    <a:pt x="762" y="942"/>
                  </a:cubicBezTo>
                  <a:cubicBezTo>
                    <a:pt x="773" y="986"/>
                    <a:pt x="773" y="986"/>
                    <a:pt x="773" y="986"/>
                  </a:cubicBezTo>
                  <a:cubicBezTo>
                    <a:pt x="583" y="986"/>
                    <a:pt x="583" y="986"/>
                    <a:pt x="583" y="986"/>
                  </a:cubicBezTo>
                  <a:cubicBezTo>
                    <a:pt x="583" y="1042"/>
                    <a:pt x="583" y="1042"/>
                    <a:pt x="583" y="1042"/>
                  </a:cubicBezTo>
                  <a:cubicBezTo>
                    <a:pt x="448" y="1042"/>
                    <a:pt x="448" y="1042"/>
                    <a:pt x="448" y="1042"/>
                  </a:cubicBezTo>
                  <a:cubicBezTo>
                    <a:pt x="448" y="1121"/>
                    <a:pt x="448" y="1121"/>
                    <a:pt x="448" y="1121"/>
                  </a:cubicBezTo>
                  <a:cubicBezTo>
                    <a:pt x="392" y="1132"/>
                    <a:pt x="392" y="1132"/>
                    <a:pt x="392" y="1132"/>
                  </a:cubicBezTo>
                  <a:cubicBezTo>
                    <a:pt x="392" y="1199"/>
                    <a:pt x="392" y="1199"/>
                    <a:pt x="392" y="1199"/>
                  </a:cubicBezTo>
                  <a:cubicBezTo>
                    <a:pt x="0" y="1614"/>
                    <a:pt x="0" y="1614"/>
                    <a:pt x="0" y="1614"/>
                  </a:cubicBezTo>
                  <a:cubicBezTo>
                    <a:pt x="89" y="1715"/>
                    <a:pt x="89" y="1715"/>
                    <a:pt x="89" y="1715"/>
                  </a:cubicBezTo>
                  <a:cubicBezTo>
                    <a:pt x="179" y="2701"/>
                    <a:pt x="179" y="2701"/>
                    <a:pt x="179" y="2701"/>
                  </a:cubicBezTo>
                  <a:cubicBezTo>
                    <a:pt x="179" y="2701"/>
                    <a:pt x="314" y="2656"/>
                    <a:pt x="347" y="2667"/>
                  </a:cubicBezTo>
                  <a:cubicBezTo>
                    <a:pt x="392" y="2678"/>
                    <a:pt x="403" y="2633"/>
                    <a:pt x="426" y="2622"/>
                  </a:cubicBezTo>
                  <a:cubicBezTo>
                    <a:pt x="459" y="2611"/>
                    <a:pt x="493" y="2555"/>
                    <a:pt x="493" y="2488"/>
                  </a:cubicBezTo>
                  <a:cubicBezTo>
                    <a:pt x="482" y="2421"/>
                    <a:pt x="482" y="2387"/>
                    <a:pt x="516" y="2376"/>
                  </a:cubicBezTo>
                  <a:cubicBezTo>
                    <a:pt x="538" y="2376"/>
                    <a:pt x="571" y="2320"/>
                    <a:pt x="583" y="2297"/>
                  </a:cubicBezTo>
                  <a:cubicBezTo>
                    <a:pt x="594" y="2275"/>
                    <a:pt x="650" y="2275"/>
                    <a:pt x="672" y="2275"/>
                  </a:cubicBezTo>
                  <a:cubicBezTo>
                    <a:pt x="683" y="2275"/>
                    <a:pt x="695" y="2286"/>
                    <a:pt x="706" y="2297"/>
                  </a:cubicBezTo>
                  <a:cubicBezTo>
                    <a:pt x="706" y="2286"/>
                    <a:pt x="706" y="2286"/>
                    <a:pt x="706" y="2286"/>
                  </a:cubicBezTo>
                  <a:cubicBezTo>
                    <a:pt x="740" y="2253"/>
                    <a:pt x="762" y="2219"/>
                    <a:pt x="784" y="2197"/>
                  </a:cubicBezTo>
                  <a:cubicBezTo>
                    <a:pt x="807" y="2163"/>
                    <a:pt x="784" y="2140"/>
                    <a:pt x="762" y="2152"/>
                  </a:cubicBezTo>
                  <a:cubicBezTo>
                    <a:pt x="728" y="2163"/>
                    <a:pt x="695" y="2197"/>
                    <a:pt x="683" y="2208"/>
                  </a:cubicBezTo>
                  <a:cubicBezTo>
                    <a:pt x="661" y="2219"/>
                    <a:pt x="627" y="2219"/>
                    <a:pt x="661" y="2185"/>
                  </a:cubicBezTo>
                  <a:cubicBezTo>
                    <a:pt x="683" y="2152"/>
                    <a:pt x="706" y="2118"/>
                    <a:pt x="706" y="2107"/>
                  </a:cubicBezTo>
                  <a:cubicBezTo>
                    <a:pt x="706" y="2084"/>
                    <a:pt x="728" y="2084"/>
                    <a:pt x="740" y="2040"/>
                  </a:cubicBezTo>
                  <a:cubicBezTo>
                    <a:pt x="751" y="2006"/>
                    <a:pt x="751" y="1973"/>
                    <a:pt x="762" y="1961"/>
                  </a:cubicBezTo>
                  <a:cubicBezTo>
                    <a:pt x="773" y="1950"/>
                    <a:pt x="784" y="1950"/>
                    <a:pt x="784" y="1995"/>
                  </a:cubicBezTo>
                  <a:cubicBezTo>
                    <a:pt x="784" y="2051"/>
                    <a:pt x="773" y="2118"/>
                    <a:pt x="796" y="2107"/>
                  </a:cubicBezTo>
                  <a:cubicBezTo>
                    <a:pt x="807" y="2107"/>
                    <a:pt x="829" y="2084"/>
                    <a:pt x="818" y="2051"/>
                  </a:cubicBezTo>
                  <a:cubicBezTo>
                    <a:pt x="807" y="2028"/>
                    <a:pt x="796" y="1995"/>
                    <a:pt x="829" y="2006"/>
                  </a:cubicBezTo>
                  <a:cubicBezTo>
                    <a:pt x="863" y="2017"/>
                    <a:pt x="919" y="2051"/>
                    <a:pt x="907" y="2096"/>
                  </a:cubicBezTo>
                  <a:cubicBezTo>
                    <a:pt x="907" y="2152"/>
                    <a:pt x="852" y="2163"/>
                    <a:pt x="852" y="2219"/>
                  </a:cubicBezTo>
                  <a:cubicBezTo>
                    <a:pt x="852" y="2275"/>
                    <a:pt x="885" y="2309"/>
                    <a:pt x="941" y="2320"/>
                  </a:cubicBezTo>
                  <a:cubicBezTo>
                    <a:pt x="986" y="2342"/>
                    <a:pt x="1009" y="2421"/>
                    <a:pt x="1009" y="2443"/>
                  </a:cubicBezTo>
                  <a:cubicBezTo>
                    <a:pt x="997" y="2466"/>
                    <a:pt x="1042" y="2466"/>
                    <a:pt x="1042" y="2432"/>
                  </a:cubicBezTo>
                  <a:cubicBezTo>
                    <a:pt x="1042" y="2398"/>
                    <a:pt x="1053" y="2286"/>
                    <a:pt x="1053" y="2219"/>
                  </a:cubicBezTo>
                  <a:cubicBezTo>
                    <a:pt x="1053" y="2163"/>
                    <a:pt x="1065" y="2040"/>
                    <a:pt x="1076" y="2028"/>
                  </a:cubicBezTo>
                  <a:cubicBezTo>
                    <a:pt x="1076" y="2006"/>
                    <a:pt x="1098" y="2006"/>
                    <a:pt x="1121" y="1928"/>
                  </a:cubicBezTo>
                  <a:cubicBezTo>
                    <a:pt x="1154" y="1838"/>
                    <a:pt x="1165" y="1771"/>
                    <a:pt x="1165" y="1715"/>
                  </a:cubicBezTo>
                  <a:cubicBezTo>
                    <a:pt x="1154" y="1659"/>
                    <a:pt x="1154" y="1647"/>
                    <a:pt x="1143" y="1670"/>
                  </a:cubicBezTo>
                  <a:cubicBezTo>
                    <a:pt x="1121" y="1692"/>
                    <a:pt x="1098" y="1726"/>
                    <a:pt x="1087" y="1704"/>
                  </a:cubicBezTo>
                  <a:cubicBezTo>
                    <a:pt x="1076" y="1681"/>
                    <a:pt x="1087" y="1670"/>
                    <a:pt x="1065" y="1670"/>
                  </a:cubicBezTo>
                  <a:cubicBezTo>
                    <a:pt x="1042" y="1670"/>
                    <a:pt x="1031" y="1659"/>
                    <a:pt x="1065" y="1647"/>
                  </a:cubicBezTo>
                  <a:cubicBezTo>
                    <a:pt x="1087" y="1636"/>
                    <a:pt x="1098" y="1602"/>
                    <a:pt x="1098" y="1591"/>
                  </a:cubicBezTo>
                  <a:cubicBezTo>
                    <a:pt x="1098" y="1569"/>
                    <a:pt x="1176" y="1558"/>
                    <a:pt x="1199" y="1535"/>
                  </a:cubicBezTo>
                  <a:cubicBezTo>
                    <a:pt x="1233" y="1513"/>
                    <a:pt x="1233" y="1479"/>
                    <a:pt x="1221" y="1446"/>
                  </a:cubicBezTo>
                  <a:cubicBezTo>
                    <a:pt x="1221" y="1412"/>
                    <a:pt x="1199" y="1423"/>
                    <a:pt x="1165" y="1446"/>
                  </a:cubicBezTo>
                  <a:cubicBezTo>
                    <a:pt x="1121" y="1468"/>
                    <a:pt x="1109" y="1479"/>
                    <a:pt x="1109" y="1502"/>
                  </a:cubicBezTo>
                  <a:cubicBezTo>
                    <a:pt x="1121" y="1524"/>
                    <a:pt x="1076" y="1524"/>
                    <a:pt x="1065" y="1513"/>
                  </a:cubicBezTo>
                  <a:cubicBezTo>
                    <a:pt x="1053" y="1502"/>
                    <a:pt x="1053" y="1491"/>
                    <a:pt x="1065" y="1468"/>
                  </a:cubicBezTo>
                  <a:cubicBezTo>
                    <a:pt x="1076" y="1457"/>
                    <a:pt x="1053" y="1457"/>
                    <a:pt x="1031" y="1446"/>
                  </a:cubicBezTo>
                  <a:cubicBezTo>
                    <a:pt x="1020" y="1446"/>
                    <a:pt x="1031" y="1390"/>
                    <a:pt x="1053" y="1356"/>
                  </a:cubicBezTo>
                  <a:cubicBezTo>
                    <a:pt x="1076" y="1322"/>
                    <a:pt x="1098" y="1333"/>
                    <a:pt x="1121" y="1322"/>
                  </a:cubicBezTo>
                  <a:cubicBezTo>
                    <a:pt x="1132" y="1311"/>
                    <a:pt x="1121" y="1289"/>
                    <a:pt x="1154" y="1255"/>
                  </a:cubicBezTo>
                  <a:cubicBezTo>
                    <a:pt x="1176" y="1233"/>
                    <a:pt x="1188" y="1199"/>
                    <a:pt x="1165" y="1166"/>
                  </a:cubicBezTo>
                  <a:cubicBezTo>
                    <a:pt x="1143" y="1132"/>
                    <a:pt x="1132" y="1020"/>
                    <a:pt x="1165" y="964"/>
                  </a:cubicBezTo>
                  <a:cubicBezTo>
                    <a:pt x="1199" y="908"/>
                    <a:pt x="1278" y="829"/>
                    <a:pt x="1322" y="762"/>
                  </a:cubicBezTo>
                  <a:cubicBezTo>
                    <a:pt x="1378" y="684"/>
                    <a:pt x="1356" y="684"/>
                    <a:pt x="1412" y="639"/>
                  </a:cubicBezTo>
                  <a:cubicBezTo>
                    <a:pt x="1457" y="583"/>
                    <a:pt x="1468" y="583"/>
                    <a:pt x="1468" y="571"/>
                  </a:cubicBezTo>
                  <a:cubicBezTo>
                    <a:pt x="1468" y="549"/>
                    <a:pt x="1479" y="471"/>
                    <a:pt x="1502" y="392"/>
                  </a:cubicBezTo>
                  <a:cubicBezTo>
                    <a:pt x="1535" y="314"/>
                    <a:pt x="1535" y="269"/>
                    <a:pt x="1502" y="224"/>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8" name="Freeform 26"/>
            <p:cNvSpPr>
              <a:spLocks noChangeArrowheads="1"/>
            </p:cNvSpPr>
            <p:nvPr/>
          </p:nvSpPr>
          <p:spPr bwMode="auto">
            <a:xfrm>
              <a:off x="7653338" y="3889375"/>
              <a:ext cx="722312" cy="554038"/>
            </a:xfrm>
            <a:custGeom>
              <a:avLst/>
              <a:gdLst>
                <a:gd name="T0" fmla="*/ 1233 w 2007"/>
                <a:gd name="T1" fmla="*/ 1054 h 1537"/>
                <a:gd name="T2" fmla="*/ 1233 w 2007"/>
                <a:gd name="T3" fmla="*/ 1054 h 1537"/>
                <a:gd name="T4" fmla="*/ 1289 w 2007"/>
                <a:gd name="T5" fmla="*/ 1043 h 1537"/>
                <a:gd name="T6" fmla="*/ 1289 w 2007"/>
                <a:gd name="T7" fmla="*/ 964 h 1537"/>
                <a:gd name="T8" fmla="*/ 1424 w 2007"/>
                <a:gd name="T9" fmla="*/ 964 h 1537"/>
                <a:gd name="T10" fmla="*/ 1424 w 2007"/>
                <a:gd name="T11" fmla="*/ 908 h 1537"/>
                <a:gd name="T12" fmla="*/ 1614 w 2007"/>
                <a:gd name="T13" fmla="*/ 908 h 1537"/>
                <a:gd name="T14" fmla="*/ 1603 w 2007"/>
                <a:gd name="T15" fmla="*/ 864 h 1537"/>
                <a:gd name="T16" fmla="*/ 1704 w 2007"/>
                <a:gd name="T17" fmla="*/ 774 h 1537"/>
                <a:gd name="T18" fmla="*/ 1704 w 2007"/>
                <a:gd name="T19" fmla="*/ 830 h 1537"/>
                <a:gd name="T20" fmla="*/ 1816 w 2007"/>
                <a:gd name="T21" fmla="*/ 830 h 1537"/>
                <a:gd name="T22" fmla="*/ 1782 w 2007"/>
                <a:gd name="T23" fmla="*/ 774 h 1537"/>
                <a:gd name="T24" fmla="*/ 1782 w 2007"/>
                <a:gd name="T25" fmla="*/ 706 h 1537"/>
                <a:gd name="T26" fmla="*/ 1872 w 2007"/>
                <a:gd name="T27" fmla="*/ 695 h 1537"/>
                <a:gd name="T28" fmla="*/ 1872 w 2007"/>
                <a:gd name="T29" fmla="*/ 561 h 1537"/>
                <a:gd name="T30" fmla="*/ 1827 w 2007"/>
                <a:gd name="T31" fmla="*/ 561 h 1537"/>
                <a:gd name="T32" fmla="*/ 1894 w 2007"/>
                <a:gd name="T33" fmla="*/ 393 h 1537"/>
                <a:gd name="T34" fmla="*/ 2006 w 2007"/>
                <a:gd name="T35" fmla="*/ 382 h 1537"/>
                <a:gd name="T36" fmla="*/ 2006 w 2007"/>
                <a:gd name="T37" fmla="*/ 326 h 1537"/>
                <a:gd name="T38" fmla="*/ 1827 w 2007"/>
                <a:gd name="T39" fmla="*/ 326 h 1537"/>
                <a:gd name="T40" fmla="*/ 1827 w 2007"/>
                <a:gd name="T41" fmla="*/ 213 h 1537"/>
                <a:gd name="T42" fmla="*/ 1872 w 2007"/>
                <a:gd name="T43" fmla="*/ 202 h 1537"/>
                <a:gd name="T44" fmla="*/ 1883 w 2007"/>
                <a:gd name="T45" fmla="*/ 34 h 1537"/>
                <a:gd name="T46" fmla="*/ 1782 w 2007"/>
                <a:gd name="T47" fmla="*/ 34 h 1537"/>
                <a:gd name="T48" fmla="*/ 1491 w 2007"/>
                <a:gd name="T49" fmla="*/ 23 h 1537"/>
                <a:gd name="T50" fmla="*/ 1177 w 2007"/>
                <a:gd name="T51" fmla="*/ 45 h 1537"/>
                <a:gd name="T52" fmla="*/ 875 w 2007"/>
                <a:gd name="T53" fmla="*/ 202 h 1537"/>
                <a:gd name="T54" fmla="*/ 516 w 2007"/>
                <a:gd name="T55" fmla="*/ 303 h 1537"/>
                <a:gd name="T56" fmla="*/ 213 w 2007"/>
                <a:gd name="T57" fmla="*/ 404 h 1537"/>
                <a:gd name="T58" fmla="*/ 23 w 2007"/>
                <a:gd name="T59" fmla="*/ 561 h 1537"/>
                <a:gd name="T60" fmla="*/ 0 w 2007"/>
                <a:gd name="T61" fmla="*/ 606 h 1537"/>
                <a:gd name="T62" fmla="*/ 45 w 2007"/>
                <a:gd name="T63" fmla="*/ 684 h 1537"/>
                <a:gd name="T64" fmla="*/ 45 w 2007"/>
                <a:gd name="T65" fmla="*/ 841 h 1537"/>
                <a:gd name="T66" fmla="*/ 180 w 2007"/>
                <a:gd name="T67" fmla="*/ 841 h 1537"/>
                <a:gd name="T68" fmla="*/ 180 w 2007"/>
                <a:gd name="T69" fmla="*/ 931 h 1537"/>
                <a:gd name="T70" fmla="*/ 404 w 2007"/>
                <a:gd name="T71" fmla="*/ 931 h 1537"/>
                <a:gd name="T72" fmla="*/ 426 w 2007"/>
                <a:gd name="T73" fmla="*/ 1043 h 1537"/>
                <a:gd name="T74" fmla="*/ 505 w 2007"/>
                <a:gd name="T75" fmla="*/ 1110 h 1537"/>
                <a:gd name="T76" fmla="*/ 561 w 2007"/>
                <a:gd name="T77" fmla="*/ 1065 h 1537"/>
                <a:gd name="T78" fmla="*/ 606 w 2007"/>
                <a:gd name="T79" fmla="*/ 1076 h 1537"/>
                <a:gd name="T80" fmla="*/ 617 w 2007"/>
                <a:gd name="T81" fmla="*/ 1278 h 1537"/>
                <a:gd name="T82" fmla="*/ 841 w 2007"/>
                <a:gd name="T83" fmla="*/ 1536 h 1537"/>
                <a:gd name="T84" fmla="*/ 841 w 2007"/>
                <a:gd name="T85" fmla="*/ 1536 h 1537"/>
                <a:gd name="T86" fmla="*/ 1233 w 2007"/>
                <a:gd name="T87" fmla="*/ 1121 h 1537"/>
                <a:gd name="T88" fmla="*/ 1233 w 2007"/>
                <a:gd name="T89" fmla="*/ 10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07" h="1537">
                  <a:moveTo>
                    <a:pt x="1233" y="1054"/>
                  </a:moveTo>
                  <a:lnTo>
                    <a:pt x="1233" y="1054"/>
                  </a:lnTo>
                  <a:cubicBezTo>
                    <a:pt x="1289" y="1043"/>
                    <a:pt x="1289" y="1043"/>
                    <a:pt x="1289" y="1043"/>
                  </a:cubicBezTo>
                  <a:cubicBezTo>
                    <a:pt x="1289" y="964"/>
                    <a:pt x="1289" y="964"/>
                    <a:pt x="1289" y="964"/>
                  </a:cubicBezTo>
                  <a:cubicBezTo>
                    <a:pt x="1424" y="964"/>
                    <a:pt x="1424" y="964"/>
                    <a:pt x="1424" y="964"/>
                  </a:cubicBezTo>
                  <a:cubicBezTo>
                    <a:pt x="1424" y="908"/>
                    <a:pt x="1424" y="908"/>
                    <a:pt x="1424" y="908"/>
                  </a:cubicBezTo>
                  <a:cubicBezTo>
                    <a:pt x="1614" y="908"/>
                    <a:pt x="1614" y="908"/>
                    <a:pt x="1614" y="908"/>
                  </a:cubicBezTo>
                  <a:cubicBezTo>
                    <a:pt x="1603" y="864"/>
                    <a:pt x="1603" y="864"/>
                    <a:pt x="1603" y="864"/>
                  </a:cubicBezTo>
                  <a:cubicBezTo>
                    <a:pt x="1704" y="774"/>
                    <a:pt x="1704" y="774"/>
                    <a:pt x="1704" y="774"/>
                  </a:cubicBezTo>
                  <a:cubicBezTo>
                    <a:pt x="1704" y="830"/>
                    <a:pt x="1704" y="830"/>
                    <a:pt x="1704" y="830"/>
                  </a:cubicBezTo>
                  <a:cubicBezTo>
                    <a:pt x="1816" y="830"/>
                    <a:pt x="1816" y="830"/>
                    <a:pt x="1816" y="830"/>
                  </a:cubicBezTo>
                  <a:cubicBezTo>
                    <a:pt x="1782" y="774"/>
                    <a:pt x="1782" y="774"/>
                    <a:pt x="1782" y="774"/>
                  </a:cubicBezTo>
                  <a:cubicBezTo>
                    <a:pt x="1782" y="706"/>
                    <a:pt x="1782" y="706"/>
                    <a:pt x="1782" y="706"/>
                  </a:cubicBezTo>
                  <a:cubicBezTo>
                    <a:pt x="1872" y="695"/>
                    <a:pt x="1872" y="695"/>
                    <a:pt x="1872" y="695"/>
                  </a:cubicBezTo>
                  <a:cubicBezTo>
                    <a:pt x="1872" y="561"/>
                    <a:pt x="1872" y="561"/>
                    <a:pt x="1872" y="561"/>
                  </a:cubicBezTo>
                  <a:cubicBezTo>
                    <a:pt x="1827" y="561"/>
                    <a:pt x="1827" y="561"/>
                    <a:pt x="1827" y="561"/>
                  </a:cubicBezTo>
                  <a:cubicBezTo>
                    <a:pt x="1894" y="393"/>
                    <a:pt x="1894" y="393"/>
                    <a:pt x="1894" y="393"/>
                  </a:cubicBezTo>
                  <a:cubicBezTo>
                    <a:pt x="2006" y="382"/>
                    <a:pt x="2006" y="382"/>
                    <a:pt x="2006" y="382"/>
                  </a:cubicBezTo>
                  <a:cubicBezTo>
                    <a:pt x="2006" y="326"/>
                    <a:pt x="2006" y="326"/>
                    <a:pt x="2006" y="326"/>
                  </a:cubicBezTo>
                  <a:cubicBezTo>
                    <a:pt x="1827" y="326"/>
                    <a:pt x="1827" y="326"/>
                    <a:pt x="1827" y="326"/>
                  </a:cubicBezTo>
                  <a:cubicBezTo>
                    <a:pt x="1827" y="213"/>
                    <a:pt x="1827" y="213"/>
                    <a:pt x="1827" y="213"/>
                  </a:cubicBezTo>
                  <a:cubicBezTo>
                    <a:pt x="1872" y="202"/>
                    <a:pt x="1872" y="202"/>
                    <a:pt x="1872" y="202"/>
                  </a:cubicBezTo>
                  <a:cubicBezTo>
                    <a:pt x="1883" y="34"/>
                    <a:pt x="1883" y="34"/>
                    <a:pt x="1883" y="34"/>
                  </a:cubicBezTo>
                  <a:cubicBezTo>
                    <a:pt x="1838" y="34"/>
                    <a:pt x="1805" y="34"/>
                    <a:pt x="1782" y="34"/>
                  </a:cubicBezTo>
                  <a:cubicBezTo>
                    <a:pt x="1715" y="34"/>
                    <a:pt x="1547" y="23"/>
                    <a:pt x="1491" y="23"/>
                  </a:cubicBezTo>
                  <a:cubicBezTo>
                    <a:pt x="1424" y="12"/>
                    <a:pt x="1244" y="0"/>
                    <a:pt x="1177" y="45"/>
                  </a:cubicBezTo>
                  <a:cubicBezTo>
                    <a:pt x="1099" y="79"/>
                    <a:pt x="1042" y="146"/>
                    <a:pt x="875" y="202"/>
                  </a:cubicBezTo>
                  <a:cubicBezTo>
                    <a:pt x="706" y="258"/>
                    <a:pt x="550" y="292"/>
                    <a:pt x="516" y="303"/>
                  </a:cubicBezTo>
                  <a:cubicBezTo>
                    <a:pt x="482" y="314"/>
                    <a:pt x="337" y="314"/>
                    <a:pt x="213" y="404"/>
                  </a:cubicBezTo>
                  <a:cubicBezTo>
                    <a:pt x="90" y="493"/>
                    <a:pt x="45" y="527"/>
                    <a:pt x="23" y="561"/>
                  </a:cubicBezTo>
                  <a:cubicBezTo>
                    <a:pt x="12" y="572"/>
                    <a:pt x="12" y="583"/>
                    <a:pt x="0" y="606"/>
                  </a:cubicBezTo>
                  <a:cubicBezTo>
                    <a:pt x="0" y="606"/>
                    <a:pt x="34" y="594"/>
                    <a:pt x="45" y="684"/>
                  </a:cubicBezTo>
                  <a:cubicBezTo>
                    <a:pt x="45" y="774"/>
                    <a:pt x="45" y="841"/>
                    <a:pt x="45" y="841"/>
                  </a:cubicBezTo>
                  <a:cubicBezTo>
                    <a:pt x="180" y="841"/>
                    <a:pt x="180" y="841"/>
                    <a:pt x="180" y="841"/>
                  </a:cubicBezTo>
                  <a:cubicBezTo>
                    <a:pt x="180" y="931"/>
                    <a:pt x="180" y="931"/>
                    <a:pt x="180" y="931"/>
                  </a:cubicBezTo>
                  <a:cubicBezTo>
                    <a:pt x="404" y="931"/>
                    <a:pt x="404" y="931"/>
                    <a:pt x="404" y="931"/>
                  </a:cubicBezTo>
                  <a:cubicBezTo>
                    <a:pt x="426" y="1043"/>
                    <a:pt x="426" y="1043"/>
                    <a:pt x="426" y="1043"/>
                  </a:cubicBezTo>
                  <a:cubicBezTo>
                    <a:pt x="505" y="1110"/>
                    <a:pt x="505" y="1110"/>
                    <a:pt x="505" y="1110"/>
                  </a:cubicBezTo>
                  <a:cubicBezTo>
                    <a:pt x="505" y="1110"/>
                    <a:pt x="538" y="1076"/>
                    <a:pt x="561" y="1065"/>
                  </a:cubicBezTo>
                  <a:cubicBezTo>
                    <a:pt x="594" y="1065"/>
                    <a:pt x="606" y="1076"/>
                    <a:pt x="606" y="1076"/>
                  </a:cubicBezTo>
                  <a:cubicBezTo>
                    <a:pt x="617" y="1278"/>
                    <a:pt x="617" y="1278"/>
                    <a:pt x="617" y="1278"/>
                  </a:cubicBezTo>
                  <a:cubicBezTo>
                    <a:pt x="841" y="1536"/>
                    <a:pt x="841" y="1536"/>
                    <a:pt x="841" y="1536"/>
                  </a:cubicBezTo>
                  <a:lnTo>
                    <a:pt x="841" y="1536"/>
                  </a:lnTo>
                  <a:cubicBezTo>
                    <a:pt x="1233" y="1121"/>
                    <a:pt x="1233" y="1121"/>
                    <a:pt x="1233" y="1121"/>
                  </a:cubicBezTo>
                  <a:lnTo>
                    <a:pt x="1233" y="1054"/>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9" name="Freeform 27"/>
            <p:cNvSpPr>
              <a:spLocks noChangeArrowheads="1"/>
            </p:cNvSpPr>
            <p:nvPr/>
          </p:nvSpPr>
          <p:spPr bwMode="auto">
            <a:xfrm>
              <a:off x="7185025" y="4103688"/>
              <a:ext cx="831850" cy="790575"/>
            </a:xfrm>
            <a:custGeom>
              <a:avLst/>
              <a:gdLst>
                <a:gd name="T0" fmla="*/ 79 w 2310"/>
                <a:gd name="T1" fmla="*/ 1771 h 2198"/>
                <a:gd name="T2" fmla="*/ 258 w 2310"/>
                <a:gd name="T3" fmla="*/ 1838 h 2198"/>
                <a:gd name="T4" fmla="*/ 337 w 2310"/>
                <a:gd name="T5" fmla="*/ 2085 h 2198"/>
                <a:gd name="T6" fmla="*/ 471 w 2310"/>
                <a:gd name="T7" fmla="*/ 2130 h 2198"/>
                <a:gd name="T8" fmla="*/ 606 w 2310"/>
                <a:gd name="T9" fmla="*/ 2174 h 2198"/>
                <a:gd name="T10" fmla="*/ 662 w 2310"/>
                <a:gd name="T11" fmla="*/ 2029 h 2198"/>
                <a:gd name="T12" fmla="*/ 830 w 2310"/>
                <a:gd name="T13" fmla="*/ 2074 h 2198"/>
                <a:gd name="T14" fmla="*/ 1076 w 2310"/>
                <a:gd name="T15" fmla="*/ 2118 h 2198"/>
                <a:gd name="T16" fmla="*/ 2309 w 2310"/>
                <a:gd name="T17" fmla="*/ 2118 h 2198"/>
                <a:gd name="T18" fmla="*/ 2230 w 2310"/>
                <a:gd name="T19" fmla="*/ 1043 h 2198"/>
                <a:gd name="T20" fmla="*/ 1917 w 2310"/>
                <a:gd name="T21" fmla="*/ 684 h 2198"/>
                <a:gd name="T22" fmla="*/ 1861 w 2310"/>
                <a:gd name="T23" fmla="*/ 471 h 2198"/>
                <a:gd name="T24" fmla="*/ 1726 w 2310"/>
                <a:gd name="T25" fmla="*/ 449 h 2198"/>
                <a:gd name="T26" fmla="*/ 1480 w 2310"/>
                <a:gd name="T27" fmla="*/ 337 h 2198"/>
                <a:gd name="T28" fmla="*/ 1345 w 2310"/>
                <a:gd name="T29" fmla="*/ 247 h 2198"/>
                <a:gd name="T30" fmla="*/ 1300 w 2310"/>
                <a:gd name="T31" fmla="*/ 12 h 2198"/>
                <a:gd name="T32" fmla="*/ 1255 w 2310"/>
                <a:gd name="T33" fmla="*/ 471 h 2198"/>
                <a:gd name="T34" fmla="*/ 1188 w 2310"/>
                <a:gd name="T35" fmla="*/ 930 h 2198"/>
                <a:gd name="T36" fmla="*/ 897 w 2310"/>
                <a:gd name="T37" fmla="*/ 1390 h 2198"/>
                <a:gd name="T38" fmla="*/ 774 w 2310"/>
                <a:gd name="T39" fmla="*/ 1536 h 2198"/>
                <a:gd name="T40" fmla="*/ 908 w 2310"/>
                <a:gd name="T41" fmla="*/ 1569 h 2198"/>
                <a:gd name="T42" fmla="*/ 841 w 2310"/>
                <a:gd name="T43" fmla="*/ 1648 h 2198"/>
                <a:gd name="T44" fmla="*/ 863 w 2310"/>
                <a:gd name="T45" fmla="*/ 1670 h 2198"/>
                <a:gd name="T46" fmla="*/ 751 w 2310"/>
                <a:gd name="T47" fmla="*/ 1737 h 2198"/>
                <a:gd name="T48" fmla="*/ 639 w 2310"/>
                <a:gd name="T49" fmla="*/ 1827 h 2198"/>
                <a:gd name="T50" fmla="*/ 550 w 2310"/>
                <a:gd name="T51" fmla="*/ 1872 h 2198"/>
                <a:gd name="T52" fmla="*/ 437 w 2310"/>
                <a:gd name="T53" fmla="*/ 1838 h 2198"/>
                <a:gd name="T54" fmla="*/ 460 w 2310"/>
                <a:gd name="T55" fmla="*/ 1782 h 2198"/>
                <a:gd name="T56" fmla="*/ 381 w 2310"/>
                <a:gd name="T57" fmla="*/ 1771 h 2198"/>
                <a:gd name="T58" fmla="*/ 281 w 2310"/>
                <a:gd name="T59" fmla="*/ 1760 h 2198"/>
                <a:gd name="T60" fmla="*/ 213 w 2310"/>
                <a:gd name="T61" fmla="*/ 1760 h 2198"/>
                <a:gd name="T62" fmla="*/ 269 w 2310"/>
                <a:gd name="T63" fmla="*/ 1692 h 2198"/>
                <a:gd name="T64" fmla="*/ 370 w 2310"/>
                <a:gd name="T65" fmla="*/ 1670 h 2198"/>
                <a:gd name="T66" fmla="*/ 202 w 2310"/>
                <a:gd name="T67" fmla="*/ 1681 h 2198"/>
                <a:gd name="T68" fmla="*/ 0 w 2310"/>
                <a:gd name="T69" fmla="*/ 1715 h 2198"/>
                <a:gd name="T70" fmla="*/ 79 w 2310"/>
                <a:gd name="T71" fmla="*/ 1771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10" h="2198">
                  <a:moveTo>
                    <a:pt x="79" y="1771"/>
                  </a:moveTo>
                  <a:lnTo>
                    <a:pt x="79" y="1771"/>
                  </a:lnTo>
                  <a:cubicBezTo>
                    <a:pt x="90" y="1805"/>
                    <a:pt x="112" y="1838"/>
                    <a:pt x="146" y="1838"/>
                  </a:cubicBezTo>
                  <a:cubicBezTo>
                    <a:pt x="191" y="1838"/>
                    <a:pt x="258" y="1838"/>
                    <a:pt x="258" y="1838"/>
                  </a:cubicBezTo>
                  <a:cubicBezTo>
                    <a:pt x="258" y="1838"/>
                    <a:pt x="281" y="1984"/>
                    <a:pt x="292" y="2006"/>
                  </a:cubicBezTo>
                  <a:cubicBezTo>
                    <a:pt x="303" y="2018"/>
                    <a:pt x="314" y="2085"/>
                    <a:pt x="337" y="2085"/>
                  </a:cubicBezTo>
                  <a:cubicBezTo>
                    <a:pt x="359" y="2085"/>
                    <a:pt x="381" y="2063"/>
                    <a:pt x="404" y="2096"/>
                  </a:cubicBezTo>
                  <a:cubicBezTo>
                    <a:pt x="415" y="2141"/>
                    <a:pt x="471" y="2096"/>
                    <a:pt x="471" y="2130"/>
                  </a:cubicBezTo>
                  <a:cubicBezTo>
                    <a:pt x="482" y="2152"/>
                    <a:pt x="482" y="2152"/>
                    <a:pt x="527" y="2152"/>
                  </a:cubicBezTo>
                  <a:cubicBezTo>
                    <a:pt x="561" y="2152"/>
                    <a:pt x="583" y="2163"/>
                    <a:pt x="606" y="2174"/>
                  </a:cubicBezTo>
                  <a:cubicBezTo>
                    <a:pt x="628" y="2197"/>
                    <a:pt x="662" y="2174"/>
                    <a:pt x="662" y="2174"/>
                  </a:cubicBezTo>
                  <a:cubicBezTo>
                    <a:pt x="662" y="2029"/>
                    <a:pt x="662" y="2029"/>
                    <a:pt x="662" y="2029"/>
                  </a:cubicBezTo>
                  <a:cubicBezTo>
                    <a:pt x="662" y="2029"/>
                    <a:pt x="684" y="2040"/>
                    <a:pt x="729" y="2029"/>
                  </a:cubicBezTo>
                  <a:cubicBezTo>
                    <a:pt x="774" y="2029"/>
                    <a:pt x="807" y="2085"/>
                    <a:pt x="830" y="2074"/>
                  </a:cubicBezTo>
                  <a:cubicBezTo>
                    <a:pt x="863" y="2074"/>
                    <a:pt x="897" y="2063"/>
                    <a:pt x="908" y="2096"/>
                  </a:cubicBezTo>
                  <a:cubicBezTo>
                    <a:pt x="930" y="2130"/>
                    <a:pt x="1076" y="2118"/>
                    <a:pt x="1076" y="2118"/>
                  </a:cubicBezTo>
                  <a:cubicBezTo>
                    <a:pt x="1087" y="2197"/>
                    <a:pt x="1087" y="2197"/>
                    <a:pt x="1087" y="2197"/>
                  </a:cubicBezTo>
                  <a:cubicBezTo>
                    <a:pt x="2309" y="2118"/>
                    <a:pt x="2309" y="2118"/>
                    <a:pt x="2309" y="2118"/>
                  </a:cubicBezTo>
                  <a:cubicBezTo>
                    <a:pt x="2309" y="2006"/>
                    <a:pt x="2309" y="2006"/>
                    <a:pt x="2309" y="2006"/>
                  </a:cubicBezTo>
                  <a:cubicBezTo>
                    <a:pt x="2230" y="1043"/>
                    <a:pt x="2230" y="1043"/>
                    <a:pt x="2230" y="1043"/>
                  </a:cubicBezTo>
                  <a:cubicBezTo>
                    <a:pt x="2141" y="942"/>
                    <a:pt x="2141" y="942"/>
                    <a:pt x="2141" y="942"/>
                  </a:cubicBezTo>
                  <a:cubicBezTo>
                    <a:pt x="1917" y="684"/>
                    <a:pt x="1917" y="684"/>
                    <a:pt x="1917" y="684"/>
                  </a:cubicBezTo>
                  <a:cubicBezTo>
                    <a:pt x="1906" y="482"/>
                    <a:pt x="1906" y="482"/>
                    <a:pt x="1906" y="482"/>
                  </a:cubicBezTo>
                  <a:cubicBezTo>
                    <a:pt x="1906" y="482"/>
                    <a:pt x="1894" y="471"/>
                    <a:pt x="1861" y="471"/>
                  </a:cubicBezTo>
                  <a:cubicBezTo>
                    <a:pt x="1838" y="482"/>
                    <a:pt x="1805" y="516"/>
                    <a:pt x="1805" y="516"/>
                  </a:cubicBezTo>
                  <a:cubicBezTo>
                    <a:pt x="1726" y="449"/>
                    <a:pt x="1726" y="449"/>
                    <a:pt x="1726" y="449"/>
                  </a:cubicBezTo>
                  <a:cubicBezTo>
                    <a:pt x="1704" y="337"/>
                    <a:pt x="1704" y="337"/>
                    <a:pt x="1704" y="337"/>
                  </a:cubicBezTo>
                  <a:cubicBezTo>
                    <a:pt x="1480" y="337"/>
                    <a:pt x="1480" y="337"/>
                    <a:pt x="1480" y="337"/>
                  </a:cubicBezTo>
                  <a:cubicBezTo>
                    <a:pt x="1480" y="247"/>
                    <a:pt x="1480" y="247"/>
                    <a:pt x="1480" y="247"/>
                  </a:cubicBezTo>
                  <a:cubicBezTo>
                    <a:pt x="1345" y="247"/>
                    <a:pt x="1345" y="247"/>
                    <a:pt x="1345" y="247"/>
                  </a:cubicBezTo>
                  <a:cubicBezTo>
                    <a:pt x="1345" y="247"/>
                    <a:pt x="1345" y="180"/>
                    <a:pt x="1345" y="90"/>
                  </a:cubicBezTo>
                  <a:cubicBezTo>
                    <a:pt x="1334" y="0"/>
                    <a:pt x="1300" y="12"/>
                    <a:pt x="1300" y="12"/>
                  </a:cubicBezTo>
                  <a:cubicBezTo>
                    <a:pt x="1278" y="56"/>
                    <a:pt x="1255" y="135"/>
                    <a:pt x="1244" y="247"/>
                  </a:cubicBezTo>
                  <a:cubicBezTo>
                    <a:pt x="1222" y="404"/>
                    <a:pt x="1233" y="426"/>
                    <a:pt x="1255" y="471"/>
                  </a:cubicBezTo>
                  <a:cubicBezTo>
                    <a:pt x="1289" y="516"/>
                    <a:pt x="1323" y="583"/>
                    <a:pt x="1300" y="661"/>
                  </a:cubicBezTo>
                  <a:cubicBezTo>
                    <a:pt x="1278" y="729"/>
                    <a:pt x="1211" y="807"/>
                    <a:pt x="1188" y="930"/>
                  </a:cubicBezTo>
                  <a:cubicBezTo>
                    <a:pt x="1166" y="1065"/>
                    <a:pt x="1166" y="1132"/>
                    <a:pt x="1121" y="1177"/>
                  </a:cubicBezTo>
                  <a:cubicBezTo>
                    <a:pt x="1087" y="1222"/>
                    <a:pt x="953" y="1345"/>
                    <a:pt x="897" y="1390"/>
                  </a:cubicBezTo>
                  <a:cubicBezTo>
                    <a:pt x="841" y="1446"/>
                    <a:pt x="774" y="1491"/>
                    <a:pt x="762" y="1502"/>
                  </a:cubicBezTo>
                  <a:cubicBezTo>
                    <a:pt x="740" y="1513"/>
                    <a:pt x="740" y="1536"/>
                    <a:pt x="774" y="1536"/>
                  </a:cubicBezTo>
                  <a:cubicBezTo>
                    <a:pt x="818" y="1536"/>
                    <a:pt x="818" y="1558"/>
                    <a:pt x="830" y="1569"/>
                  </a:cubicBezTo>
                  <a:cubicBezTo>
                    <a:pt x="830" y="1592"/>
                    <a:pt x="875" y="1569"/>
                    <a:pt x="908" y="1569"/>
                  </a:cubicBezTo>
                  <a:cubicBezTo>
                    <a:pt x="953" y="1569"/>
                    <a:pt x="919" y="1581"/>
                    <a:pt x="875" y="1592"/>
                  </a:cubicBezTo>
                  <a:cubicBezTo>
                    <a:pt x="841" y="1603"/>
                    <a:pt x="841" y="1625"/>
                    <a:pt x="841" y="1648"/>
                  </a:cubicBezTo>
                  <a:cubicBezTo>
                    <a:pt x="841" y="1670"/>
                    <a:pt x="875" y="1659"/>
                    <a:pt x="897" y="1659"/>
                  </a:cubicBezTo>
                  <a:cubicBezTo>
                    <a:pt x="919" y="1659"/>
                    <a:pt x="897" y="1670"/>
                    <a:pt x="863" y="1670"/>
                  </a:cubicBezTo>
                  <a:cubicBezTo>
                    <a:pt x="830" y="1681"/>
                    <a:pt x="830" y="1692"/>
                    <a:pt x="807" y="1715"/>
                  </a:cubicBezTo>
                  <a:cubicBezTo>
                    <a:pt x="785" y="1737"/>
                    <a:pt x="774" y="1749"/>
                    <a:pt x="751" y="1737"/>
                  </a:cubicBezTo>
                  <a:cubicBezTo>
                    <a:pt x="717" y="1737"/>
                    <a:pt x="706" y="1737"/>
                    <a:pt x="695" y="1782"/>
                  </a:cubicBezTo>
                  <a:cubicBezTo>
                    <a:pt x="684" y="1816"/>
                    <a:pt x="662" y="1838"/>
                    <a:pt x="639" y="1827"/>
                  </a:cubicBezTo>
                  <a:cubicBezTo>
                    <a:pt x="617" y="1816"/>
                    <a:pt x="594" y="1805"/>
                    <a:pt x="572" y="1805"/>
                  </a:cubicBezTo>
                  <a:cubicBezTo>
                    <a:pt x="561" y="1816"/>
                    <a:pt x="550" y="1850"/>
                    <a:pt x="550" y="1872"/>
                  </a:cubicBezTo>
                  <a:cubicBezTo>
                    <a:pt x="550" y="1894"/>
                    <a:pt x="505" y="1883"/>
                    <a:pt x="471" y="1883"/>
                  </a:cubicBezTo>
                  <a:cubicBezTo>
                    <a:pt x="448" y="1883"/>
                    <a:pt x="415" y="1861"/>
                    <a:pt x="437" y="1838"/>
                  </a:cubicBezTo>
                  <a:cubicBezTo>
                    <a:pt x="471" y="1827"/>
                    <a:pt x="493" y="1827"/>
                    <a:pt x="471" y="1816"/>
                  </a:cubicBezTo>
                  <a:cubicBezTo>
                    <a:pt x="460" y="1805"/>
                    <a:pt x="471" y="1794"/>
                    <a:pt x="460" y="1782"/>
                  </a:cubicBezTo>
                  <a:cubicBezTo>
                    <a:pt x="448" y="1771"/>
                    <a:pt x="448" y="1794"/>
                    <a:pt x="426" y="1782"/>
                  </a:cubicBezTo>
                  <a:cubicBezTo>
                    <a:pt x="404" y="1760"/>
                    <a:pt x="393" y="1760"/>
                    <a:pt x="381" y="1771"/>
                  </a:cubicBezTo>
                  <a:cubicBezTo>
                    <a:pt x="359" y="1794"/>
                    <a:pt x="337" y="1782"/>
                    <a:pt x="325" y="1760"/>
                  </a:cubicBezTo>
                  <a:cubicBezTo>
                    <a:pt x="303" y="1749"/>
                    <a:pt x="292" y="1749"/>
                    <a:pt x="281" y="1760"/>
                  </a:cubicBezTo>
                  <a:cubicBezTo>
                    <a:pt x="269" y="1771"/>
                    <a:pt x="235" y="1782"/>
                    <a:pt x="213" y="1782"/>
                  </a:cubicBezTo>
                  <a:cubicBezTo>
                    <a:pt x="191" y="1771"/>
                    <a:pt x="168" y="1760"/>
                    <a:pt x="213" y="1760"/>
                  </a:cubicBezTo>
                  <a:cubicBezTo>
                    <a:pt x="247" y="1760"/>
                    <a:pt x="247" y="1749"/>
                    <a:pt x="235" y="1726"/>
                  </a:cubicBezTo>
                  <a:cubicBezTo>
                    <a:pt x="235" y="1704"/>
                    <a:pt x="235" y="1692"/>
                    <a:pt x="269" y="1692"/>
                  </a:cubicBezTo>
                  <a:cubicBezTo>
                    <a:pt x="292" y="1692"/>
                    <a:pt x="325" y="1715"/>
                    <a:pt x="370" y="1704"/>
                  </a:cubicBezTo>
                  <a:cubicBezTo>
                    <a:pt x="404" y="1692"/>
                    <a:pt x="404" y="1681"/>
                    <a:pt x="370" y="1670"/>
                  </a:cubicBezTo>
                  <a:cubicBezTo>
                    <a:pt x="337" y="1670"/>
                    <a:pt x="314" y="1637"/>
                    <a:pt x="281" y="1648"/>
                  </a:cubicBezTo>
                  <a:cubicBezTo>
                    <a:pt x="247" y="1648"/>
                    <a:pt x="235" y="1681"/>
                    <a:pt x="202" y="1681"/>
                  </a:cubicBezTo>
                  <a:cubicBezTo>
                    <a:pt x="180" y="1692"/>
                    <a:pt x="112" y="1681"/>
                    <a:pt x="79" y="1692"/>
                  </a:cubicBezTo>
                  <a:cubicBezTo>
                    <a:pt x="68" y="1692"/>
                    <a:pt x="34" y="1704"/>
                    <a:pt x="0" y="1715"/>
                  </a:cubicBezTo>
                  <a:cubicBezTo>
                    <a:pt x="12" y="1715"/>
                    <a:pt x="23" y="1726"/>
                    <a:pt x="34" y="1726"/>
                  </a:cubicBezTo>
                  <a:cubicBezTo>
                    <a:pt x="68" y="1737"/>
                    <a:pt x="79" y="1737"/>
                    <a:pt x="79" y="177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0" name="Freeform 28"/>
            <p:cNvSpPr>
              <a:spLocks noChangeArrowheads="1"/>
            </p:cNvSpPr>
            <p:nvPr/>
          </p:nvSpPr>
          <p:spPr bwMode="auto">
            <a:xfrm>
              <a:off x="6818313" y="4719638"/>
              <a:ext cx="758825" cy="368300"/>
            </a:xfrm>
            <a:custGeom>
              <a:avLst/>
              <a:gdLst>
                <a:gd name="T0" fmla="*/ 22 w 2107"/>
                <a:gd name="T1" fmla="*/ 527 h 1021"/>
                <a:gd name="T2" fmla="*/ 78 w 2107"/>
                <a:gd name="T3" fmla="*/ 617 h 1021"/>
                <a:gd name="T4" fmla="*/ 235 w 2107"/>
                <a:gd name="T5" fmla="*/ 728 h 1021"/>
                <a:gd name="T6" fmla="*/ 336 w 2107"/>
                <a:gd name="T7" fmla="*/ 841 h 1021"/>
                <a:gd name="T8" fmla="*/ 347 w 2107"/>
                <a:gd name="T9" fmla="*/ 1020 h 1021"/>
                <a:gd name="T10" fmla="*/ 436 w 2107"/>
                <a:gd name="T11" fmla="*/ 863 h 1021"/>
                <a:gd name="T12" fmla="*/ 526 w 2107"/>
                <a:gd name="T13" fmla="*/ 717 h 1021"/>
                <a:gd name="T14" fmla="*/ 526 w 2107"/>
                <a:gd name="T15" fmla="*/ 515 h 1021"/>
                <a:gd name="T16" fmla="*/ 683 w 2107"/>
                <a:gd name="T17" fmla="*/ 560 h 1021"/>
                <a:gd name="T18" fmla="*/ 739 w 2107"/>
                <a:gd name="T19" fmla="*/ 639 h 1021"/>
                <a:gd name="T20" fmla="*/ 773 w 2107"/>
                <a:gd name="T21" fmla="*/ 807 h 1021"/>
                <a:gd name="T22" fmla="*/ 885 w 2107"/>
                <a:gd name="T23" fmla="*/ 874 h 1021"/>
                <a:gd name="T24" fmla="*/ 986 w 2107"/>
                <a:gd name="T25" fmla="*/ 930 h 1021"/>
                <a:gd name="T26" fmla="*/ 1042 w 2107"/>
                <a:gd name="T27" fmla="*/ 784 h 1021"/>
                <a:gd name="T28" fmla="*/ 1187 w 2107"/>
                <a:gd name="T29" fmla="*/ 728 h 1021"/>
                <a:gd name="T30" fmla="*/ 1322 w 2107"/>
                <a:gd name="T31" fmla="*/ 594 h 1021"/>
                <a:gd name="T32" fmla="*/ 1434 w 2107"/>
                <a:gd name="T33" fmla="*/ 482 h 1021"/>
                <a:gd name="T34" fmla="*/ 1535 w 2107"/>
                <a:gd name="T35" fmla="*/ 504 h 1021"/>
                <a:gd name="T36" fmla="*/ 1636 w 2107"/>
                <a:gd name="T37" fmla="*/ 639 h 1021"/>
                <a:gd name="T38" fmla="*/ 1681 w 2107"/>
                <a:gd name="T39" fmla="*/ 773 h 1021"/>
                <a:gd name="T40" fmla="*/ 1793 w 2107"/>
                <a:gd name="T41" fmla="*/ 829 h 1021"/>
                <a:gd name="T42" fmla="*/ 1849 w 2107"/>
                <a:gd name="T43" fmla="*/ 930 h 1021"/>
                <a:gd name="T44" fmla="*/ 2106 w 2107"/>
                <a:gd name="T45" fmla="*/ 482 h 1021"/>
                <a:gd name="T46" fmla="*/ 1927 w 2107"/>
                <a:gd name="T47" fmla="*/ 381 h 1021"/>
                <a:gd name="T48" fmla="*/ 1748 w 2107"/>
                <a:gd name="T49" fmla="*/ 314 h 1021"/>
                <a:gd name="T50" fmla="*/ 1681 w 2107"/>
                <a:gd name="T51" fmla="*/ 459 h 1021"/>
                <a:gd name="T52" fmla="*/ 1546 w 2107"/>
                <a:gd name="T53" fmla="*/ 437 h 1021"/>
                <a:gd name="T54" fmla="*/ 1423 w 2107"/>
                <a:gd name="T55" fmla="*/ 381 h 1021"/>
                <a:gd name="T56" fmla="*/ 1311 w 2107"/>
                <a:gd name="T57" fmla="*/ 291 h 1021"/>
                <a:gd name="T58" fmla="*/ 1165 w 2107"/>
                <a:gd name="T59" fmla="*/ 123 h 1021"/>
                <a:gd name="T60" fmla="*/ 1053 w 2107"/>
                <a:gd name="T61" fmla="*/ 11 h 1021"/>
                <a:gd name="T62" fmla="*/ 974 w 2107"/>
                <a:gd name="T63" fmla="*/ 22 h 1021"/>
                <a:gd name="T64" fmla="*/ 683 w 2107"/>
                <a:gd name="T65" fmla="*/ 179 h 1021"/>
                <a:gd name="T66" fmla="*/ 594 w 2107"/>
                <a:gd name="T67" fmla="*/ 235 h 1021"/>
                <a:gd name="T68" fmla="*/ 347 w 2107"/>
                <a:gd name="T69" fmla="*/ 224 h 1021"/>
                <a:gd name="T70" fmla="*/ 0 w 2107"/>
                <a:gd name="T71" fmla="*/ 392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107" h="1021">
                  <a:moveTo>
                    <a:pt x="22" y="527"/>
                  </a:moveTo>
                  <a:lnTo>
                    <a:pt x="22" y="527"/>
                  </a:lnTo>
                  <a:cubicBezTo>
                    <a:pt x="33" y="549"/>
                    <a:pt x="33" y="560"/>
                    <a:pt x="22" y="583"/>
                  </a:cubicBezTo>
                  <a:cubicBezTo>
                    <a:pt x="11" y="594"/>
                    <a:pt x="33" y="628"/>
                    <a:pt x="78" y="617"/>
                  </a:cubicBezTo>
                  <a:cubicBezTo>
                    <a:pt x="112" y="605"/>
                    <a:pt x="123" y="661"/>
                    <a:pt x="145" y="684"/>
                  </a:cubicBezTo>
                  <a:cubicBezTo>
                    <a:pt x="179" y="717"/>
                    <a:pt x="201" y="728"/>
                    <a:pt x="235" y="728"/>
                  </a:cubicBezTo>
                  <a:cubicBezTo>
                    <a:pt x="269" y="740"/>
                    <a:pt x="291" y="773"/>
                    <a:pt x="291" y="796"/>
                  </a:cubicBezTo>
                  <a:cubicBezTo>
                    <a:pt x="291" y="818"/>
                    <a:pt x="325" y="818"/>
                    <a:pt x="336" y="841"/>
                  </a:cubicBezTo>
                  <a:cubicBezTo>
                    <a:pt x="347" y="874"/>
                    <a:pt x="325" y="930"/>
                    <a:pt x="313" y="953"/>
                  </a:cubicBezTo>
                  <a:cubicBezTo>
                    <a:pt x="302" y="964"/>
                    <a:pt x="325" y="1020"/>
                    <a:pt x="347" y="1020"/>
                  </a:cubicBezTo>
                  <a:cubicBezTo>
                    <a:pt x="369" y="1008"/>
                    <a:pt x="381" y="986"/>
                    <a:pt x="381" y="964"/>
                  </a:cubicBezTo>
                  <a:cubicBezTo>
                    <a:pt x="392" y="930"/>
                    <a:pt x="425" y="908"/>
                    <a:pt x="436" y="863"/>
                  </a:cubicBezTo>
                  <a:cubicBezTo>
                    <a:pt x="448" y="807"/>
                    <a:pt x="470" y="818"/>
                    <a:pt x="470" y="784"/>
                  </a:cubicBezTo>
                  <a:cubicBezTo>
                    <a:pt x="481" y="762"/>
                    <a:pt x="504" y="740"/>
                    <a:pt x="526" y="717"/>
                  </a:cubicBezTo>
                  <a:cubicBezTo>
                    <a:pt x="549" y="684"/>
                    <a:pt x="504" y="684"/>
                    <a:pt x="492" y="661"/>
                  </a:cubicBezTo>
                  <a:cubicBezTo>
                    <a:pt x="481" y="628"/>
                    <a:pt x="504" y="538"/>
                    <a:pt x="526" y="515"/>
                  </a:cubicBezTo>
                  <a:cubicBezTo>
                    <a:pt x="560" y="493"/>
                    <a:pt x="616" y="493"/>
                    <a:pt x="638" y="504"/>
                  </a:cubicBezTo>
                  <a:cubicBezTo>
                    <a:pt x="649" y="527"/>
                    <a:pt x="661" y="560"/>
                    <a:pt x="683" y="560"/>
                  </a:cubicBezTo>
                  <a:cubicBezTo>
                    <a:pt x="705" y="560"/>
                    <a:pt x="717" y="572"/>
                    <a:pt x="717" y="594"/>
                  </a:cubicBezTo>
                  <a:cubicBezTo>
                    <a:pt x="705" y="617"/>
                    <a:pt x="739" y="639"/>
                    <a:pt x="739" y="639"/>
                  </a:cubicBezTo>
                  <a:cubicBezTo>
                    <a:pt x="739" y="639"/>
                    <a:pt x="739" y="773"/>
                    <a:pt x="750" y="773"/>
                  </a:cubicBezTo>
                  <a:cubicBezTo>
                    <a:pt x="761" y="773"/>
                    <a:pt x="773" y="784"/>
                    <a:pt x="773" y="807"/>
                  </a:cubicBezTo>
                  <a:cubicBezTo>
                    <a:pt x="784" y="829"/>
                    <a:pt x="818" y="829"/>
                    <a:pt x="863" y="818"/>
                  </a:cubicBezTo>
                  <a:cubicBezTo>
                    <a:pt x="896" y="818"/>
                    <a:pt x="896" y="841"/>
                    <a:pt x="885" y="874"/>
                  </a:cubicBezTo>
                  <a:cubicBezTo>
                    <a:pt x="874" y="897"/>
                    <a:pt x="941" y="897"/>
                    <a:pt x="941" y="930"/>
                  </a:cubicBezTo>
                  <a:cubicBezTo>
                    <a:pt x="941" y="953"/>
                    <a:pt x="986" y="941"/>
                    <a:pt x="986" y="930"/>
                  </a:cubicBezTo>
                  <a:cubicBezTo>
                    <a:pt x="986" y="908"/>
                    <a:pt x="997" y="852"/>
                    <a:pt x="1008" y="841"/>
                  </a:cubicBezTo>
                  <a:cubicBezTo>
                    <a:pt x="1031" y="841"/>
                    <a:pt x="1019" y="784"/>
                    <a:pt x="1042" y="784"/>
                  </a:cubicBezTo>
                  <a:cubicBezTo>
                    <a:pt x="1064" y="796"/>
                    <a:pt x="1087" y="784"/>
                    <a:pt x="1098" y="762"/>
                  </a:cubicBezTo>
                  <a:cubicBezTo>
                    <a:pt x="1098" y="728"/>
                    <a:pt x="1154" y="728"/>
                    <a:pt x="1187" y="728"/>
                  </a:cubicBezTo>
                  <a:cubicBezTo>
                    <a:pt x="1210" y="728"/>
                    <a:pt x="1210" y="672"/>
                    <a:pt x="1221" y="661"/>
                  </a:cubicBezTo>
                  <a:cubicBezTo>
                    <a:pt x="1243" y="639"/>
                    <a:pt x="1300" y="617"/>
                    <a:pt x="1322" y="594"/>
                  </a:cubicBezTo>
                  <a:cubicBezTo>
                    <a:pt x="1356" y="560"/>
                    <a:pt x="1367" y="538"/>
                    <a:pt x="1378" y="538"/>
                  </a:cubicBezTo>
                  <a:cubicBezTo>
                    <a:pt x="1400" y="538"/>
                    <a:pt x="1412" y="493"/>
                    <a:pt x="1434" y="482"/>
                  </a:cubicBezTo>
                  <a:cubicBezTo>
                    <a:pt x="1456" y="471"/>
                    <a:pt x="1467" y="538"/>
                    <a:pt x="1479" y="515"/>
                  </a:cubicBezTo>
                  <a:cubicBezTo>
                    <a:pt x="1479" y="482"/>
                    <a:pt x="1501" y="504"/>
                    <a:pt x="1535" y="504"/>
                  </a:cubicBezTo>
                  <a:cubicBezTo>
                    <a:pt x="1557" y="515"/>
                    <a:pt x="1591" y="572"/>
                    <a:pt x="1580" y="605"/>
                  </a:cubicBezTo>
                  <a:cubicBezTo>
                    <a:pt x="1569" y="628"/>
                    <a:pt x="1602" y="639"/>
                    <a:pt x="1636" y="639"/>
                  </a:cubicBezTo>
                  <a:cubicBezTo>
                    <a:pt x="1658" y="628"/>
                    <a:pt x="1703" y="684"/>
                    <a:pt x="1681" y="695"/>
                  </a:cubicBezTo>
                  <a:cubicBezTo>
                    <a:pt x="1658" y="706"/>
                    <a:pt x="1703" y="740"/>
                    <a:pt x="1681" y="773"/>
                  </a:cubicBezTo>
                  <a:cubicBezTo>
                    <a:pt x="1669" y="796"/>
                    <a:pt x="1692" y="829"/>
                    <a:pt x="1714" y="807"/>
                  </a:cubicBezTo>
                  <a:cubicBezTo>
                    <a:pt x="1748" y="796"/>
                    <a:pt x="1770" y="841"/>
                    <a:pt x="1793" y="829"/>
                  </a:cubicBezTo>
                  <a:cubicBezTo>
                    <a:pt x="1815" y="818"/>
                    <a:pt x="1815" y="863"/>
                    <a:pt x="1849" y="863"/>
                  </a:cubicBezTo>
                  <a:cubicBezTo>
                    <a:pt x="1882" y="852"/>
                    <a:pt x="1849" y="930"/>
                    <a:pt x="1849" y="930"/>
                  </a:cubicBezTo>
                  <a:cubicBezTo>
                    <a:pt x="2106" y="919"/>
                    <a:pt x="2106" y="919"/>
                    <a:pt x="2106" y="919"/>
                  </a:cubicBezTo>
                  <a:cubicBezTo>
                    <a:pt x="2106" y="482"/>
                    <a:pt x="2106" y="482"/>
                    <a:pt x="2106" y="482"/>
                  </a:cubicBezTo>
                  <a:cubicBezTo>
                    <a:pt x="2095" y="403"/>
                    <a:pt x="2095" y="403"/>
                    <a:pt x="2095" y="403"/>
                  </a:cubicBezTo>
                  <a:cubicBezTo>
                    <a:pt x="2095" y="403"/>
                    <a:pt x="1949" y="415"/>
                    <a:pt x="1927" y="381"/>
                  </a:cubicBezTo>
                  <a:cubicBezTo>
                    <a:pt x="1916" y="348"/>
                    <a:pt x="1882" y="359"/>
                    <a:pt x="1849" y="359"/>
                  </a:cubicBezTo>
                  <a:cubicBezTo>
                    <a:pt x="1826" y="370"/>
                    <a:pt x="1793" y="314"/>
                    <a:pt x="1748" y="314"/>
                  </a:cubicBezTo>
                  <a:cubicBezTo>
                    <a:pt x="1703" y="325"/>
                    <a:pt x="1681" y="314"/>
                    <a:pt x="1681" y="314"/>
                  </a:cubicBezTo>
                  <a:cubicBezTo>
                    <a:pt x="1681" y="459"/>
                    <a:pt x="1681" y="459"/>
                    <a:pt x="1681" y="459"/>
                  </a:cubicBezTo>
                  <a:cubicBezTo>
                    <a:pt x="1681" y="459"/>
                    <a:pt x="1647" y="482"/>
                    <a:pt x="1625" y="459"/>
                  </a:cubicBezTo>
                  <a:cubicBezTo>
                    <a:pt x="1602" y="448"/>
                    <a:pt x="1580" y="437"/>
                    <a:pt x="1546" y="437"/>
                  </a:cubicBezTo>
                  <a:cubicBezTo>
                    <a:pt x="1501" y="437"/>
                    <a:pt x="1501" y="437"/>
                    <a:pt x="1490" y="415"/>
                  </a:cubicBezTo>
                  <a:cubicBezTo>
                    <a:pt x="1490" y="381"/>
                    <a:pt x="1434" y="426"/>
                    <a:pt x="1423" y="381"/>
                  </a:cubicBezTo>
                  <a:cubicBezTo>
                    <a:pt x="1400" y="348"/>
                    <a:pt x="1378" y="370"/>
                    <a:pt x="1356" y="370"/>
                  </a:cubicBezTo>
                  <a:cubicBezTo>
                    <a:pt x="1333" y="370"/>
                    <a:pt x="1322" y="303"/>
                    <a:pt x="1311" y="291"/>
                  </a:cubicBezTo>
                  <a:cubicBezTo>
                    <a:pt x="1300" y="269"/>
                    <a:pt x="1277" y="123"/>
                    <a:pt x="1277" y="123"/>
                  </a:cubicBezTo>
                  <a:cubicBezTo>
                    <a:pt x="1277" y="123"/>
                    <a:pt x="1210" y="123"/>
                    <a:pt x="1165" y="123"/>
                  </a:cubicBezTo>
                  <a:cubicBezTo>
                    <a:pt x="1131" y="123"/>
                    <a:pt x="1109" y="90"/>
                    <a:pt x="1098" y="56"/>
                  </a:cubicBezTo>
                  <a:cubicBezTo>
                    <a:pt x="1098" y="22"/>
                    <a:pt x="1087" y="22"/>
                    <a:pt x="1053" y="11"/>
                  </a:cubicBezTo>
                  <a:cubicBezTo>
                    <a:pt x="1042" y="11"/>
                    <a:pt x="1031" y="0"/>
                    <a:pt x="1019" y="0"/>
                  </a:cubicBezTo>
                  <a:cubicBezTo>
                    <a:pt x="1008" y="0"/>
                    <a:pt x="986" y="11"/>
                    <a:pt x="974" y="22"/>
                  </a:cubicBezTo>
                  <a:cubicBezTo>
                    <a:pt x="930" y="34"/>
                    <a:pt x="840" y="90"/>
                    <a:pt x="807" y="135"/>
                  </a:cubicBezTo>
                  <a:cubicBezTo>
                    <a:pt x="773" y="168"/>
                    <a:pt x="705" y="179"/>
                    <a:pt x="683" y="179"/>
                  </a:cubicBezTo>
                  <a:cubicBezTo>
                    <a:pt x="649" y="190"/>
                    <a:pt x="672" y="258"/>
                    <a:pt x="627" y="280"/>
                  </a:cubicBezTo>
                  <a:cubicBezTo>
                    <a:pt x="594" y="291"/>
                    <a:pt x="571" y="246"/>
                    <a:pt x="594" y="235"/>
                  </a:cubicBezTo>
                  <a:cubicBezTo>
                    <a:pt x="616" y="213"/>
                    <a:pt x="582" y="202"/>
                    <a:pt x="526" y="202"/>
                  </a:cubicBezTo>
                  <a:cubicBezTo>
                    <a:pt x="470" y="202"/>
                    <a:pt x="392" y="190"/>
                    <a:pt x="347" y="224"/>
                  </a:cubicBezTo>
                  <a:cubicBezTo>
                    <a:pt x="302" y="258"/>
                    <a:pt x="235" y="269"/>
                    <a:pt x="167" y="291"/>
                  </a:cubicBezTo>
                  <a:cubicBezTo>
                    <a:pt x="100" y="314"/>
                    <a:pt x="33" y="359"/>
                    <a:pt x="0" y="392"/>
                  </a:cubicBezTo>
                  <a:cubicBezTo>
                    <a:pt x="33" y="426"/>
                    <a:pt x="11" y="504"/>
                    <a:pt x="22" y="527"/>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1" name="Freeform 29"/>
            <p:cNvSpPr>
              <a:spLocks noChangeArrowheads="1"/>
            </p:cNvSpPr>
            <p:nvPr/>
          </p:nvSpPr>
          <p:spPr bwMode="auto">
            <a:xfrm>
              <a:off x="5700713" y="3800475"/>
              <a:ext cx="1243012" cy="1331913"/>
            </a:xfrm>
            <a:custGeom>
              <a:avLst/>
              <a:gdLst>
                <a:gd name="T0" fmla="*/ 191 w 3453"/>
                <a:gd name="T1" fmla="*/ 952 h 3699"/>
                <a:gd name="T2" fmla="*/ 281 w 3453"/>
                <a:gd name="T3" fmla="*/ 1143 h 3699"/>
                <a:gd name="T4" fmla="*/ 135 w 3453"/>
                <a:gd name="T5" fmla="*/ 1210 h 3699"/>
                <a:gd name="T6" fmla="*/ 68 w 3453"/>
                <a:gd name="T7" fmla="*/ 1378 h 3699"/>
                <a:gd name="T8" fmla="*/ 213 w 3453"/>
                <a:gd name="T9" fmla="*/ 1457 h 3699"/>
                <a:gd name="T10" fmla="*/ 460 w 3453"/>
                <a:gd name="T11" fmla="*/ 1378 h 3699"/>
                <a:gd name="T12" fmla="*/ 617 w 3453"/>
                <a:gd name="T13" fmla="*/ 1188 h 3699"/>
                <a:gd name="T14" fmla="*/ 729 w 3453"/>
                <a:gd name="T15" fmla="*/ 1434 h 3699"/>
                <a:gd name="T16" fmla="*/ 639 w 3453"/>
                <a:gd name="T17" fmla="*/ 1603 h 3699"/>
                <a:gd name="T18" fmla="*/ 830 w 3453"/>
                <a:gd name="T19" fmla="*/ 1591 h 3699"/>
                <a:gd name="T20" fmla="*/ 986 w 3453"/>
                <a:gd name="T21" fmla="*/ 1703 h 3699"/>
                <a:gd name="T22" fmla="*/ 897 w 3453"/>
                <a:gd name="T23" fmla="*/ 1983 h 3699"/>
                <a:gd name="T24" fmla="*/ 930 w 3453"/>
                <a:gd name="T25" fmla="*/ 2174 h 3699"/>
                <a:gd name="T26" fmla="*/ 1132 w 3453"/>
                <a:gd name="T27" fmla="*/ 2230 h 3699"/>
                <a:gd name="T28" fmla="*/ 1054 w 3453"/>
                <a:gd name="T29" fmla="*/ 2331 h 3699"/>
                <a:gd name="T30" fmla="*/ 953 w 3453"/>
                <a:gd name="T31" fmla="*/ 2488 h 3699"/>
                <a:gd name="T32" fmla="*/ 941 w 3453"/>
                <a:gd name="T33" fmla="*/ 2667 h 3699"/>
                <a:gd name="T34" fmla="*/ 1132 w 3453"/>
                <a:gd name="T35" fmla="*/ 2790 h 3699"/>
                <a:gd name="T36" fmla="*/ 1368 w 3453"/>
                <a:gd name="T37" fmla="*/ 2846 h 3699"/>
                <a:gd name="T38" fmla="*/ 1491 w 3453"/>
                <a:gd name="T39" fmla="*/ 2734 h 3699"/>
                <a:gd name="T40" fmla="*/ 1692 w 3453"/>
                <a:gd name="T41" fmla="*/ 3037 h 3699"/>
                <a:gd name="T42" fmla="*/ 1984 w 3453"/>
                <a:gd name="T43" fmla="*/ 3138 h 3699"/>
                <a:gd name="T44" fmla="*/ 1939 w 3453"/>
                <a:gd name="T45" fmla="*/ 3362 h 3699"/>
                <a:gd name="T46" fmla="*/ 2174 w 3453"/>
                <a:gd name="T47" fmla="*/ 3452 h 3699"/>
                <a:gd name="T48" fmla="*/ 2331 w 3453"/>
                <a:gd name="T49" fmla="*/ 3295 h 3699"/>
                <a:gd name="T50" fmla="*/ 2387 w 3453"/>
                <a:gd name="T51" fmla="*/ 3429 h 3699"/>
                <a:gd name="T52" fmla="*/ 2499 w 3453"/>
                <a:gd name="T53" fmla="*/ 3575 h 3699"/>
                <a:gd name="T54" fmla="*/ 3306 w 3453"/>
                <a:gd name="T55" fmla="*/ 3687 h 3699"/>
                <a:gd name="T56" fmla="*/ 3430 w 3453"/>
                <a:gd name="T57" fmla="*/ 3563 h 3699"/>
                <a:gd name="T58" fmla="*/ 3396 w 3453"/>
                <a:gd name="T59" fmla="*/ 3351 h 3699"/>
                <a:gd name="T60" fmla="*/ 3183 w 3453"/>
                <a:gd name="T61" fmla="*/ 3172 h 3699"/>
                <a:gd name="T62" fmla="*/ 3105 w 3453"/>
                <a:gd name="T63" fmla="*/ 2947 h 3699"/>
                <a:gd name="T64" fmla="*/ 2757 w 3453"/>
                <a:gd name="T65" fmla="*/ 2958 h 3699"/>
                <a:gd name="T66" fmla="*/ 2544 w 3453"/>
                <a:gd name="T67" fmla="*/ 2723 h 3699"/>
                <a:gd name="T68" fmla="*/ 1984 w 3453"/>
                <a:gd name="T69" fmla="*/ 2622 h 3699"/>
                <a:gd name="T70" fmla="*/ 1793 w 3453"/>
                <a:gd name="T71" fmla="*/ 2409 h 3699"/>
                <a:gd name="T72" fmla="*/ 1502 w 3453"/>
                <a:gd name="T73" fmla="*/ 2039 h 3699"/>
                <a:gd name="T74" fmla="*/ 1043 w 3453"/>
                <a:gd name="T75" fmla="*/ 1401 h 3699"/>
                <a:gd name="T76" fmla="*/ 717 w 3453"/>
                <a:gd name="T77" fmla="*/ 796 h 3699"/>
                <a:gd name="T78" fmla="*/ 572 w 3453"/>
                <a:gd name="T79" fmla="*/ 459 h 3699"/>
                <a:gd name="T80" fmla="*/ 460 w 3453"/>
                <a:gd name="T81" fmla="*/ 190 h 3699"/>
                <a:gd name="T82" fmla="*/ 325 w 3453"/>
                <a:gd name="T83" fmla="*/ 112 h 3699"/>
                <a:gd name="T84" fmla="*/ 68 w 3453"/>
                <a:gd name="T85" fmla="*/ 79 h 3699"/>
                <a:gd name="T86" fmla="*/ 157 w 3453"/>
                <a:gd name="T87" fmla="*/ 190 h 3699"/>
                <a:gd name="T88" fmla="*/ 101 w 3453"/>
                <a:gd name="T89" fmla="*/ 538 h 3699"/>
                <a:gd name="T90" fmla="*/ 90 w 3453"/>
                <a:gd name="T91" fmla="*/ 784 h 3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53" h="3699">
                  <a:moveTo>
                    <a:pt x="112" y="896"/>
                  </a:moveTo>
                  <a:lnTo>
                    <a:pt x="112" y="896"/>
                  </a:lnTo>
                  <a:cubicBezTo>
                    <a:pt x="112" y="930"/>
                    <a:pt x="146" y="952"/>
                    <a:pt x="191" y="952"/>
                  </a:cubicBezTo>
                  <a:cubicBezTo>
                    <a:pt x="247" y="952"/>
                    <a:pt x="269" y="930"/>
                    <a:pt x="292" y="952"/>
                  </a:cubicBezTo>
                  <a:cubicBezTo>
                    <a:pt x="314" y="975"/>
                    <a:pt x="336" y="1020"/>
                    <a:pt x="325" y="1053"/>
                  </a:cubicBezTo>
                  <a:cubicBezTo>
                    <a:pt x="314" y="1098"/>
                    <a:pt x="281" y="1110"/>
                    <a:pt x="281" y="1143"/>
                  </a:cubicBezTo>
                  <a:cubicBezTo>
                    <a:pt x="269" y="1177"/>
                    <a:pt x="269" y="1210"/>
                    <a:pt x="247" y="1233"/>
                  </a:cubicBezTo>
                  <a:cubicBezTo>
                    <a:pt x="224" y="1266"/>
                    <a:pt x="213" y="1233"/>
                    <a:pt x="213" y="1188"/>
                  </a:cubicBezTo>
                  <a:cubicBezTo>
                    <a:pt x="213" y="1154"/>
                    <a:pt x="146" y="1154"/>
                    <a:pt x="135" y="1210"/>
                  </a:cubicBezTo>
                  <a:cubicBezTo>
                    <a:pt x="123" y="1266"/>
                    <a:pt x="112" y="1221"/>
                    <a:pt x="79" y="1244"/>
                  </a:cubicBezTo>
                  <a:cubicBezTo>
                    <a:pt x="34" y="1266"/>
                    <a:pt x="101" y="1289"/>
                    <a:pt x="123" y="1300"/>
                  </a:cubicBezTo>
                  <a:cubicBezTo>
                    <a:pt x="146" y="1311"/>
                    <a:pt x="112" y="1367"/>
                    <a:pt x="68" y="1378"/>
                  </a:cubicBezTo>
                  <a:cubicBezTo>
                    <a:pt x="23" y="1390"/>
                    <a:pt x="56" y="1468"/>
                    <a:pt x="68" y="1501"/>
                  </a:cubicBezTo>
                  <a:cubicBezTo>
                    <a:pt x="79" y="1546"/>
                    <a:pt x="123" y="1546"/>
                    <a:pt x="146" y="1524"/>
                  </a:cubicBezTo>
                  <a:cubicBezTo>
                    <a:pt x="168" y="1490"/>
                    <a:pt x="179" y="1468"/>
                    <a:pt x="213" y="1457"/>
                  </a:cubicBezTo>
                  <a:cubicBezTo>
                    <a:pt x="247" y="1457"/>
                    <a:pt x="292" y="1423"/>
                    <a:pt x="314" y="1390"/>
                  </a:cubicBezTo>
                  <a:cubicBezTo>
                    <a:pt x="348" y="1356"/>
                    <a:pt x="359" y="1322"/>
                    <a:pt x="381" y="1334"/>
                  </a:cubicBezTo>
                  <a:cubicBezTo>
                    <a:pt x="415" y="1345"/>
                    <a:pt x="437" y="1390"/>
                    <a:pt x="460" y="1378"/>
                  </a:cubicBezTo>
                  <a:cubicBezTo>
                    <a:pt x="482" y="1378"/>
                    <a:pt x="505" y="1322"/>
                    <a:pt x="493" y="1289"/>
                  </a:cubicBezTo>
                  <a:cubicBezTo>
                    <a:pt x="482" y="1266"/>
                    <a:pt x="516" y="1188"/>
                    <a:pt x="538" y="1165"/>
                  </a:cubicBezTo>
                  <a:cubicBezTo>
                    <a:pt x="549" y="1154"/>
                    <a:pt x="605" y="1154"/>
                    <a:pt x="617" y="1188"/>
                  </a:cubicBezTo>
                  <a:cubicBezTo>
                    <a:pt x="639" y="1233"/>
                    <a:pt x="617" y="1300"/>
                    <a:pt x="605" y="1334"/>
                  </a:cubicBezTo>
                  <a:cubicBezTo>
                    <a:pt x="594" y="1367"/>
                    <a:pt x="695" y="1378"/>
                    <a:pt x="729" y="1378"/>
                  </a:cubicBezTo>
                  <a:cubicBezTo>
                    <a:pt x="762" y="1367"/>
                    <a:pt x="751" y="1401"/>
                    <a:pt x="729" y="1434"/>
                  </a:cubicBezTo>
                  <a:cubicBezTo>
                    <a:pt x="706" y="1468"/>
                    <a:pt x="706" y="1479"/>
                    <a:pt x="695" y="1479"/>
                  </a:cubicBezTo>
                  <a:cubicBezTo>
                    <a:pt x="673" y="1479"/>
                    <a:pt x="650" y="1446"/>
                    <a:pt x="617" y="1446"/>
                  </a:cubicBezTo>
                  <a:cubicBezTo>
                    <a:pt x="583" y="1446"/>
                    <a:pt x="628" y="1569"/>
                    <a:pt x="639" y="1603"/>
                  </a:cubicBezTo>
                  <a:cubicBezTo>
                    <a:pt x="650" y="1636"/>
                    <a:pt x="695" y="1647"/>
                    <a:pt x="729" y="1670"/>
                  </a:cubicBezTo>
                  <a:cubicBezTo>
                    <a:pt x="751" y="1692"/>
                    <a:pt x="774" y="1681"/>
                    <a:pt x="785" y="1647"/>
                  </a:cubicBezTo>
                  <a:cubicBezTo>
                    <a:pt x="796" y="1625"/>
                    <a:pt x="807" y="1603"/>
                    <a:pt x="830" y="1591"/>
                  </a:cubicBezTo>
                  <a:cubicBezTo>
                    <a:pt x="841" y="1580"/>
                    <a:pt x="863" y="1603"/>
                    <a:pt x="886" y="1625"/>
                  </a:cubicBezTo>
                  <a:cubicBezTo>
                    <a:pt x="908" y="1636"/>
                    <a:pt x="953" y="1625"/>
                    <a:pt x="986" y="1647"/>
                  </a:cubicBezTo>
                  <a:cubicBezTo>
                    <a:pt x="1020" y="1670"/>
                    <a:pt x="1020" y="1692"/>
                    <a:pt x="986" y="1703"/>
                  </a:cubicBezTo>
                  <a:cubicBezTo>
                    <a:pt x="964" y="1714"/>
                    <a:pt x="964" y="1726"/>
                    <a:pt x="964" y="1759"/>
                  </a:cubicBezTo>
                  <a:cubicBezTo>
                    <a:pt x="953" y="1782"/>
                    <a:pt x="930" y="1815"/>
                    <a:pt x="908" y="1849"/>
                  </a:cubicBezTo>
                  <a:cubicBezTo>
                    <a:pt x="897" y="1894"/>
                    <a:pt x="908" y="1950"/>
                    <a:pt x="897" y="1983"/>
                  </a:cubicBezTo>
                  <a:cubicBezTo>
                    <a:pt x="897" y="2017"/>
                    <a:pt x="852" y="1995"/>
                    <a:pt x="852" y="2017"/>
                  </a:cubicBezTo>
                  <a:cubicBezTo>
                    <a:pt x="841" y="2051"/>
                    <a:pt x="841" y="2096"/>
                    <a:pt x="874" y="2118"/>
                  </a:cubicBezTo>
                  <a:cubicBezTo>
                    <a:pt x="908" y="2141"/>
                    <a:pt x="897" y="2174"/>
                    <a:pt x="930" y="2174"/>
                  </a:cubicBezTo>
                  <a:cubicBezTo>
                    <a:pt x="975" y="2174"/>
                    <a:pt x="975" y="2174"/>
                    <a:pt x="986" y="2208"/>
                  </a:cubicBezTo>
                  <a:cubicBezTo>
                    <a:pt x="998" y="2241"/>
                    <a:pt x="1065" y="2241"/>
                    <a:pt x="1087" y="2219"/>
                  </a:cubicBezTo>
                  <a:cubicBezTo>
                    <a:pt x="1121" y="2196"/>
                    <a:pt x="1121" y="2208"/>
                    <a:pt x="1132" y="2230"/>
                  </a:cubicBezTo>
                  <a:cubicBezTo>
                    <a:pt x="1132" y="2264"/>
                    <a:pt x="1143" y="2275"/>
                    <a:pt x="1121" y="2297"/>
                  </a:cubicBezTo>
                  <a:cubicBezTo>
                    <a:pt x="1087" y="2320"/>
                    <a:pt x="1121" y="2331"/>
                    <a:pt x="1110" y="2353"/>
                  </a:cubicBezTo>
                  <a:cubicBezTo>
                    <a:pt x="1099" y="2365"/>
                    <a:pt x="1076" y="2365"/>
                    <a:pt x="1054" y="2331"/>
                  </a:cubicBezTo>
                  <a:cubicBezTo>
                    <a:pt x="1031" y="2308"/>
                    <a:pt x="1009" y="2342"/>
                    <a:pt x="1009" y="2365"/>
                  </a:cubicBezTo>
                  <a:cubicBezTo>
                    <a:pt x="998" y="2398"/>
                    <a:pt x="998" y="2409"/>
                    <a:pt x="964" y="2421"/>
                  </a:cubicBezTo>
                  <a:cubicBezTo>
                    <a:pt x="941" y="2432"/>
                    <a:pt x="941" y="2465"/>
                    <a:pt x="953" y="2488"/>
                  </a:cubicBezTo>
                  <a:cubicBezTo>
                    <a:pt x="975" y="2510"/>
                    <a:pt x="975" y="2521"/>
                    <a:pt x="953" y="2532"/>
                  </a:cubicBezTo>
                  <a:cubicBezTo>
                    <a:pt x="930" y="2532"/>
                    <a:pt x="953" y="2577"/>
                    <a:pt x="941" y="2589"/>
                  </a:cubicBezTo>
                  <a:cubicBezTo>
                    <a:pt x="919" y="2600"/>
                    <a:pt x="919" y="2634"/>
                    <a:pt x="941" y="2667"/>
                  </a:cubicBezTo>
                  <a:cubicBezTo>
                    <a:pt x="953" y="2701"/>
                    <a:pt x="975" y="2723"/>
                    <a:pt x="1020" y="2712"/>
                  </a:cubicBezTo>
                  <a:cubicBezTo>
                    <a:pt x="1054" y="2701"/>
                    <a:pt x="1065" y="2768"/>
                    <a:pt x="1076" y="2801"/>
                  </a:cubicBezTo>
                  <a:cubicBezTo>
                    <a:pt x="1087" y="2835"/>
                    <a:pt x="1110" y="2824"/>
                    <a:pt x="1132" y="2790"/>
                  </a:cubicBezTo>
                  <a:cubicBezTo>
                    <a:pt x="1166" y="2757"/>
                    <a:pt x="1199" y="2768"/>
                    <a:pt x="1233" y="2790"/>
                  </a:cubicBezTo>
                  <a:cubicBezTo>
                    <a:pt x="1267" y="2813"/>
                    <a:pt x="1312" y="2835"/>
                    <a:pt x="1312" y="2869"/>
                  </a:cubicBezTo>
                  <a:cubicBezTo>
                    <a:pt x="1312" y="2891"/>
                    <a:pt x="1345" y="2880"/>
                    <a:pt x="1368" y="2846"/>
                  </a:cubicBezTo>
                  <a:cubicBezTo>
                    <a:pt x="1390" y="2813"/>
                    <a:pt x="1379" y="2734"/>
                    <a:pt x="1356" y="2712"/>
                  </a:cubicBezTo>
                  <a:cubicBezTo>
                    <a:pt x="1334" y="2678"/>
                    <a:pt x="1345" y="2656"/>
                    <a:pt x="1368" y="2656"/>
                  </a:cubicBezTo>
                  <a:cubicBezTo>
                    <a:pt x="1401" y="2645"/>
                    <a:pt x="1401" y="2667"/>
                    <a:pt x="1491" y="2734"/>
                  </a:cubicBezTo>
                  <a:cubicBezTo>
                    <a:pt x="1581" y="2813"/>
                    <a:pt x="1569" y="2835"/>
                    <a:pt x="1581" y="2869"/>
                  </a:cubicBezTo>
                  <a:cubicBezTo>
                    <a:pt x="1592" y="2903"/>
                    <a:pt x="1614" y="2914"/>
                    <a:pt x="1648" y="2936"/>
                  </a:cubicBezTo>
                  <a:cubicBezTo>
                    <a:pt x="1681" y="2970"/>
                    <a:pt x="1681" y="3014"/>
                    <a:pt x="1692" y="3037"/>
                  </a:cubicBezTo>
                  <a:cubicBezTo>
                    <a:pt x="1715" y="3048"/>
                    <a:pt x="1760" y="3026"/>
                    <a:pt x="1805" y="3037"/>
                  </a:cubicBezTo>
                  <a:cubicBezTo>
                    <a:pt x="1838" y="3048"/>
                    <a:pt x="1894" y="3026"/>
                    <a:pt x="1917" y="3014"/>
                  </a:cubicBezTo>
                  <a:cubicBezTo>
                    <a:pt x="1939" y="3003"/>
                    <a:pt x="1961" y="3093"/>
                    <a:pt x="1984" y="3138"/>
                  </a:cubicBezTo>
                  <a:cubicBezTo>
                    <a:pt x="1995" y="3183"/>
                    <a:pt x="1973" y="3227"/>
                    <a:pt x="1950" y="3227"/>
                  </a:cubicBezTo>
                  <a:cubicBezTo>
                    <a:pt x="1928" y="3227"/>
                    <a:pt x="1950" y="3295"/>
                    <a:pt x="1917" y="3306"/>
                  </a:cubicBezTo>
                  <a:cubicBezTo>
                    <a:pt x="1894" y="3317"/>
                    <a:pt x="1905" y="3351"/>
                    <a:pt x="1939" y="3362"/>
                  </a:cubicBezTo>
                  <a:cubicBezTo>
                    <a:pt x="1973" y="3373"/>
                    <a:pt x="2017" y="3418"/>
                    <a:pt x="2029" y="3440"/>
                  </a:cubicBezTo>
                  <a:cubicBezTo>
                    <a:pt x="2051" y="3474"/>
                    <a:pt x="2085" y="3463"/>
                    <a:pt x="2118" y="3463"/>
                  </a:cubicBezTo>
                  <a:cubicBezTo>
                    <a:pt x="2152" y="3463"/>
                    <a:pt x="2152" y="3474"/>
                    <a:pt x="2174" y="3452"/>
                  </a:cubicBezTo>
                  <a:cubicBezTo>
                    <a:pt x="2197" y="3440"/>
                    <a:pt x="2197" y="3407"/>
                    <a:pt x="2219" y="3407"/>
                  </a:cubicBezTo>
                  <a:cubicBezTo>
                    <a:pt x="2241" y="3396"/>
                    <a:pt x="2275" y="3373"/>
                    <a:pt x="2286" y="3351"/>
                  </a:cubicBezTo>
                  <a:cubicBezTo>
                    <a:pt x="2286" y="3317"/>
                    <a:pt x="2298" y="3283"/>
                    <a:pt x="2331" y="3295"/>
                  </a:cubicBezTo>
                  <a:cubicBezTo>
                    <a:pt x="2354" y="3295"/>
                    <a:pt x="2365" y="3272"/>
                    <a:pt x="2387" y="3272"/>
                  </a:cubicBezTo>
                  <a:cubicBezTo>
                    <a:pt x="2410" y="3272"/>
                    <a:pt x="2410" y="3373"/>
                    <a:pt x="2387" y="3384"/>
                  </a:cubicBezTo>
                  <a:cubicBezTo>
                    <a:pt x="2376" y="3396"/>
                    <a:pt x="2365" y="3429"/>
                    <a:pt x="2387" y="3429"/>
                  </a:cubicBezTo>
                  <a:cubicBezTo>
                    <a:pt x="2421" y="3429"/>
                    <a:pt x="2432" y="3429"/>
                    <a:pt x="2421" y="3463"/>
                  </a:cubicBezTo>
                  <a:cubicBezTo>
                    <a:pt x="2421" y="3496"/>
                    <a:pt x="2432" y="3552"/>
                    <a:pt x="2443" y="3541"/>
                  </a:cubicBezTo>
                  <a:cubicBezTo>
                    <a:pt x="2466" y="3541"/>
                    <a:pt x="2488" y="3552"/>
                    <a:pt x="2499" y="3575"/>
                  </a:cubicBezTo>
                  <a:cubicBezTo>
                    <a:pt x="2510" y="3586"/>
                    <a:pt x="2612" y="3586"/>
                    <a:pt x="2612" y="3586"/>
                  </a:cubicBezTo>
                  <a:cubicBezTo>
                    <a:pt x="2612" y="3698"/>
                    <a:pt x="2612" y="3698"/>
                    <a:pt x="2612" y="3698"/>
                  </a:cubicBezTo>
                  <a:cubicBezTo>
                    <a:pt x="3306" y="3687"/>
                    <a:pt x="3306" y="3687"/>
                    <a:pt x="3306" y="3687"/>
                  </a:cubicBezTo>
                  <a:cubicBezTo>
                    <a:pt x="3306" y="3687"/>
                    <a:pt x="3340" y="3676"/>
                    <a:pt x="3351" y="3642"/>
                  </a:cubicBezTo>
                  <a:cubicBezTo>
                    <a:pt x="3351" y="3608"/>
                    <a:pt x="3385" y="3608"/>
                    <a:pt x="3418" y="3597"/>
                  </a:cubicBezTo>
                  <a:cubicBezTo>
                    <a:pt x="3430" y="3597"/>
                    <a:pt x="3430" y="3586"/>
                    <a:pt x="3430" y="3563"/>
                  </a:cubicBezTo>
                  <a:cubicBezTo>
                    <a:pt x="3418" y="3552"/>
                    <a:pt x="3407" y="3519"/>
                    <a:pt x="3418" y="3508"/>
                  </a:cubicBezTo>
                  <a:cubicBezTo>
                    <a:pt x="3430" y="3485"/>
                    <a:pt x="3452" y="3429"/>
                    <a:pt x="3441" y="3396"/>
                  </a:cubicBezTo>
                  <a:cubicBezTo>
                    <a:pt x="3430" y="3373"/>
                    <a:pt x="3396" y="3373"/>
                    <a:pt x="3396" y="3351"/>
                  </a:cubicBezTo>
                  <a:cubicBezTo>
                    <a:pt x="3396" y="3328"/>
                    <a:pt x="3374" y="3295"/>
                    <a:pt x="3340" y="3283"/>
                  </a:cubicBezTo>
                  <a:cubicBezTo>
                    <a:pt x="3306" y="3283"/>
                    <a:pt x="3284" y="3272"/>
                    <a:pt x="3250" y="3239"/>
                  </a:cubicBezTo>
                  <a:cubicBezTo>
                    <a:pt x="3228" y="3216"/>
                    <a:pt x="3217" y="3160"/>
                    <a:pt x="3183" y="3172"/>
                  </a:cubicBezTo>
                  <a:cubicBezTo>
                    <a:pt x="3138" y="3183"/>
                    <a:pt x="3116" y="3149"/>
                    <a:pt x="3127" y="3138"/>
                  </a:cubicBezTo>
                  <a:cubicBezTo>
                    <a:pt x="3138" y="3115"/>
                    <a:pt x="3138" y="3104"/>
                    <a:pt x="3127" y="3082"/>
                  </a:cubicBezTo>
                  <a:cubicBezTo>
                    <a:pt x="3116" y="3059"/>
                    <a:pt x="3138" y="2981"/>
                    <a:pt x="3105" y="2947"/>
                  </a:cubicBezTo>
                  <a:cubicBezTo>
                    <a:pt x="3071" y="2970"/>
                    <a:pt x="2992" y="2992"/>
                    <a:pt x="2959" y="2992"/>
                  </a:cubicBezTo>
                  <a:cubicBezTo>
                    <a:pt x="2925" y="2992"/>
                    <a:pt x="2892" y="2981"/>
                    <a:pt x="2869" y="3003"/>
                  </a:cubicBezTo>
                  <a:cubicBezTo>
                    <a:pt x="2847" y="3014"/>
                    <a:pt x="2779" y="3014"/>
                    <a:pt x="2757" y="2958"/>
                  </a:cubicBezTo>
                  <a:cubicBezTo>
                    <a:pt x="2735" y="2903"/>
                    <a:pt x="2712" y="2858"/>
                    <a:pt x="2690" y="2846"/>
                  </a:cubicBezTo>
                  <a:cubicBezTo>
                    <a:pt x="2668" y="2835"/>
                    <a:pt x="2634" y="2790"/>
                    <a:pt x="2612" y="2757"/>
                  </a:cubicBezTo>
                  <a:cubicBezTo>
                    <a:pt x="2600" y="2734"/>
                    <a:pt x="2578" y="2712"/>
                    <a:pt x="2544" y="2723"/>
                  </a:cubicBezTo>
                  <a:cubicBezTo>
                    <a:pt x="2499" y="2723"/>
                    <a:pt x="2477" y="2712"/>
                    <a:pt x="2443" y="2678"/>
                  </a:cubicBezTo>
                  <a:cubicBezTo>
                    <a:pt x="2410" y="2634"/>
                    <a:pt x="2410" y="2611"/>
                    <a:pt x="2309" y="2611"/>
                  </a:cubicBezTo>
                  <a:cubicBezTo>
                    <a:pt x="2208" y="2622"/>
                    <a:pt x="2017" y="2622"/>
                    <a:pt x="1984" y="2622"/>
                  </a:cubicBezTo>
                  <a:cubicBezTo>
                    <a:pt x="1950" y="2611"/>
                    <a:pt x="1928" y="2589"/>
                    <a:pt x="1894" y="2566"/>
                  </a:cubicBezTo>
                  <a:cubicBezTo>
                    <a:pt x="1849" y="2555"/>
                    <a:pt x="1805" y="2544"/>
                    <a:pt x="1816" y="2510"/>
                  </a:cubicBezTo>
                  <a:cubicBezTo>
                    <a:pt x="1816" y="2465"/>
                    <a:pt x="1805" y="2432"/>
                    <a:pt x="1793" y="2409"/>
                  </a:cubicBezTo>
                  <a:cubicBezTo>
                    <a:pt x="1771" y="2387"/>
                    <a:pt x="1681" y="2297"/>
                    <a:pt x="1648" y="2275"/>
                  </a:cubicBezTo>
                  <a:cubicBezTo>
                    <a:pt x="1625" y="2264"/>
                    <a:pt x="1592" y="2286"/>
                    <a:pt x="1569" y="2219"/>
                  </a:cubicBezTo>
                  <a:cubicBezTo>
                    <a:pt x="1536" y="2141"/>
                    <a:pt x="1513" y="2062"/>
                    <a:pt x="1502" y="2039"/>
                  </a:cubicBezTo>
                  <a:cubicBezTo>
                    <a:pt x="1491" y="2017"/>
                    <a:pt x="1457" y="1894"/>
                    <a:pt x="1423" y="1827"/>
                  </a:cubicBezTo>
                  <a:cubicBezTo>
                    <a:pt x="1390" y="1770"/>
                    <a:pt x="1289" y="1647"/>
                    <a:pt x="1233" y="1591"/>
                  </a:cubicBezTo>
                  <a:cubicBezTo>
                    <a:pt x="1177" y="1546"/>
                    <a:pt x="1065" y="1423"/>
                    <a:pt x="1043" y="1401"/>
                  </a:cubicBezTo>
                  <a:cubicBezTo>
                    <a:pt x="1009" y="1378"/>
                    <a:pt x="919" y="1221"/>
                    <a:pt x="886" y="1154"/>
                  </a:cubicBezTo>
                  <a:cubicBezTo>
                    <a:pt x="841" y="1087"/>
                    <a:pt x="796" y="997"/>
                    <a:pt x="796" y="975"/>
                  </a:cubicBezTo>
                  <a:cubicBezTo>
                    <a:pt x="785" y="952"/>
                    <a:pt x="717" y="840"/>
                    <a:pt x="717" y="796"/>
                  </a:cubicBezTo>
                  <a:cubicBezTo>
                    <a:pt x="706" y="762"/>
                    <a:pt x="695" y="728"/>
                    <a:pt x="673" y="717"/>
                  </a:cubicBezTo>
                  <a:cubicBezTo>
                    <a:pt x="650" y="706"/>
                    <a:pt x="628" y="661"/>
                    <a:pt x="605" y="605"/>
                  </a:cubicBezTo>
                  <a:cubicBezTo>
                    <a:pt x="594" y="549"/>
                    <a:pt x="538" y="470"/>
                    <a:pt x="572" y="459"/>
                  </a:cubicBezTo>
                  <a:cubicBezTo>
                    <a:pt x="594" y="448"/>
                    <a:pt x="605" y="448"/>
                    <a:pt x="583" y="426"/>
                  </a:cubicBezTo>
                  <a:cubicBezTo>
                    <a:pt x="572" y="392"/>
                    <a:pt x="527" y="303"/>
                    <a:pt x="516" y="258"/>
                  </a:cubicBezTo>
                  <a:cubicBezTo>
                    <a:pt x="505" y="213"/>
                    <a:pt x="482" y="190"/>
                    <a:pt x="460" y="190"/>
                  </a:cubicBezTo>
                  <a:cubicBezTo>
                    <a:pt x="448" y="179"/>
                    <a:pt x="437" y="179"/>
                    <a:pt x="448" y="168"/>
                  </a:cubicBezTo>
                  <a:lnTo>
                    <a:pt x="448" y="168"/>
                  </a:lnTo>
                  <a:cubicBezTo>
                    <a:pt x="448" y="168"/>
                    <a:pt x="359" y="168"/>
                    <a:pt x="325" y="112"/>
                  </a:cubicBezTo>
                  <a:cubicBezTo>
                    <a:pt x="292" y="45"/>
                    <a:pt x="269" y="0"/>
                    <a:pt x="224" y="22"/>
                  </a:cubicBezTo>
                  <a:cubicBezTo>
                    <a:pt x="191" y="45"/>
                    <a:pt x="179" y="90"/>
                    <a:pt x="135" y="90"/>
                  </a:cubicBezTo>
                  <a:cubicBezTo>
                    <a:pt x="101" y="90"/>
                    <a:pt x="79" y="45"/>
                    <a:pt x="68" y="79"/>
                  </a:cubicBezTo>
                  <a:cubicBezTo>
                    <a:pt x="56" y="90"/>
                    <a:pt x="45" y="101"/>
                    <a:pt x="34" y="112"/>
                  </a:cubicBezTo>
                  <a:cubicBezTo>
                    <a:pt x="45" y="134"/>
                    <a:pt x="68" y="157"/>
                    <a:pt x="90" y="157"/>
                  </a:cubicBezTo>
                  <a:cubicBezTo>
                    <a:pt x="123" y="168"/>
                    <a:pt x="146" y="168"/>
                    <a:pt x="157" y="190"/>
                  </a:cubicBezTo>
                  <a:cubicBezTo>
                    <a:pt x="168" y="224"/>
                    <a:pt x="146" y="303"/>
                    <a:pt x="101" y="336"/>
                  </a:cubicBezTo>
                  <a:cubicBezTo>
                    <a:pt x="56" y="359"/>
                    <a:pt x="56" y="470"/>
                    <a:pt x="90" y="470"/>
                  </a:cubicBezTo>
                  <a:cubicBezTo>
                    <a:pt x="112" y="470"/>
                    <a:pt x="101" y="504"/>
                    <a:pt x="101" y="538"/>
                  </a:cubicBezTo>
                  <a:cubicBezTo>
                    <a:pt x="101" y="572"/>
                    <a:pt x="34" y="583"/>
                    <a:pt x="12" y="594"/>
                  </a:cubicBezTo>
                  <a:cubicBezTo>
                    <a:pt x="0" y="594"/>
                    <a:pt x="34" y="695"/>
                    <a:pt x="56" y="706"/>
                  </a:cubicBezTo>
                  <a:cubicBezTo>
                    <a:pt x="79" y="717"/>
                    <a:pt x="90" y="784"/>
                    <a:pt x="90" y="784"/>
                  </a:cubicBezTo>
                  <a:cubicBezTo>
                    <a:pt x="112" y="807"/>
                    <a:pt x="112" y="807"/>
                    <a:pt x="112" y="807"/>
                  </a:cubicBezTo>
                  <a:cubicBezTo>
                    <a:pt x="112" y="807"/>
                    <a:pt x="112" y="863"/>
                    <a:pt x="112" y="896"/>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2" name="Freeform 30"/>
            <p:cNvSpPr>
              <a:spLocks noChangeArrowheads="1"/>
            </p:cNvSpPr>
            <p:nvPr/>
          </p:nvSpPr>
          <p:spPr bwMode="auto">
            <a:xfrm>
              <a:off x="4857750" y="4745038"/>
              <a:ext cx="1020763" cy="622300"/>
            </a:xfrm>
            <a:custGeom>
              <a:avLst/>
              <a:gdLst>
                <a:gd name="T0" fmla="*/ 2543 w 2835"/>
                <a:gd name="T1" fmla="*/ 1715 h 1727"/>
                <a:gd name="T2" fmla="*/ 2599 w 2835"/>
                <a:gd name="T3" fmla="*/ 1603 h 1727"/>
                <a:gd name="T4" fmla="*/ 2711 w 2835"/>
                <a:gd name="T5" fmla="*/ 1558 h 1727"/>
                <a:gd name="T6" fmla="*/ 2778 w 2835"/>
                <a:gd name="T7" fmla="*/ 1435 h 1727"/>
                <a:gd name="T8" fmla="*/ 2823 w 2835"/>
                <a:gd name="T9" fmla="*/ 1222 h 1727"/>
                <a:gd name="T10" fmla="*/ 2711 w 2835"/>
                <a:gd name="T11" fmla="*/ 1154 h 1727"/>
                <a:gd name="T12" fmla="*/ 2655 w 2835"/>
                <a:gd name="T13" fmla="*/ 930 h 1727"/>
                <a:gd name="T14" fmla="*/ 2577 w 2835"/>
                <a:gd name="T15" fmla="*/ 863 h 1727"/>
                <a:gd name="T16" fmla="*/ 2520 w 2835"/>
                <a:gd name="T17" fmla="*/ 762 h 1727"/>
                <a:gd name="T18" fmla="*/ 2543 w 2835"/>
                <a:gd name="T19" fmla="*/ 650 h 1727"/>
                <a:gd name="T20" fmla="*/ 2453 w 2835"/>
                <a:gd name="T21" fmla="*/ 583 h 1727"/>
                <a:gd name="T22" fmla="*/ 2330 w 2835"/>
                <a:gd name="T23" fmla="*/ 594 h 1727"/>
                <a:gd name="T24" fmla="*/ 2240 w 2835"/>
                <a:gd name="T25" fmla="*/ 527 h 1727"/>
                <a:gd name="T26" fmla="*/ 2151 w 2835"/>
                <a:gd name="T27" fmla="*/ 415 h 1727"/>
                <a:gd name="T28" fmla="*/ 2095 w 2835"/>
                <a:gd name="T29" fmla="*/ 303 h 1727"/>
                <a:gd name="T30" fmla="*/ 1927 w 2835"/>
                <a:gd name="T31" fmla="*/ 247 h 1727"/>
                <a:gd name="T32" fmla="*/ 1837 w 2835"/>
                <a:gd name="T33" fmla="*/ 135 h 1727"/>
                <a:gd name="T34" fmla="*/ 1725 w 2835"/>
                <a:gd name="T35" fmla="*/ 23 h 1727"/>
                <a:gd name="T36" fmla="*/ 1646 w 2835"/>
                <a:gd name="T37" fmla="*/ 90 h 1727"/>
                <a:gd name="T38" fmla="*/ 1568 w 2835"/>
                <a:gd name="T39" fmla="*/ 157 h 1727"/>
                <a:gd name="T40" fmla="*/ 1445 w 2835"/>
                <a:gd name="T41" fmla="*/ 179 h 1727"/>
                <a:gd name="T42" fmla="*/ 1389 w 2835"/>
                <a:gd name="T43" fmla="*/ 236 h 1727"/>
                <a:gd name="T44" fmla="*/ 1333 w 2835"/>
                <a:gd name="T45" fmla="*/ 303 h 1727"/>
                <a:gd name="T46" fmla="*/ 1243 w 2835"/>
                <a:gd name="T47" fmla="*/ 325 h 1727"/>
                <a:gd name="T48" fmla="*/ 1198 w 2835"/>
                <a:gd name="T49" fmla="*/ 213 h 1727"/>
                <a:gd name="T50" fmla="*/ 1153 w 2835"/>
                <a:gd name="T51" fmla="*/ 90 h 1727"/>
                <a:gd name="T52" fmla="*/ 1086 w 2835"/>
                <a:gd name="T53" fmla="*/ 23 h 1727"/>
                <a:gd name="T54" fmla="*/ 996 w 2835"/>
                <a:gd name="T55" fmla="*/ 12 h 1727"/>
                <a:gd name="T56" fmla="*/ 929 w 2835"/>
                <a:gd name="T57" fmla="*/ 68 h 1727"/>
                <a:gd name="T58" fmla="*/ 974 w 2835"/>
                <a:gd name="T59" fmla="*/ 224 h 1727"/>
                <a:gd name="T60" fmla="*/ 996 w 2835"/>
                <a:gd name="T61" fmla="*/ 325 h 1727"/>
                <a:gd name="T62" fmla="*/ 828 w 2835"/>
                <a:gd name="T63" fmla="*/ 281 h 1727"/>
                <a:gd name="T64" fmla="*/ 560 w 2835"/>
                <a:gd name="T65" fmla="*/ 236 h 1727"/>
                <a:gd name="T66" fmla="*/ 336 w 2835"/>
                <a:gd name="T67" fmla="*/ 179 h 1727"/>
                <a:gd name="T68" fmla="*/ 213 w 2835"/>
                <a:gd name="T69" fmla="*/ 247 h 1727"/>
                <a:gd name="T70" fmla="*/ 202 w 2835"/>
                <a:gd name="T71" fmla="*/ 448 h 1727"/>
                <a:gd name="T72" fmla="*/ 11 w 2835"/>
                <a:gd name="T73" fmla="*/ 516 h 1727"/>
                <a:gd name="T74" fmla="*/ 56 w 2835"/>
                <a:gd name="T75" fmla="*/ 661 h 1727"/>
                <a:gd name="T76" fmla="*/ 359 w 2835"/>
                <a:gd name="T77" fmla="*/ 841 h 1727"/>
                <a:gd name="T78" fmla="*/ 716 w 2835"/>
                <a:gd name="T79" fmla="*/ 1099 h 1727"/>
                <a:gd name="T80" fmla="*/ 1142 w 2835"/>
                <a:gd name="T81" fmla="*/ 1255 h 1727"/>
                <a:gd name="T82" fmla="*/ 1702 w 2835"/>
                <a:gd name="T83" fmla="*/ 1536 h 1727"/>
                <a:gd name="T84" fmla="*/ 2095 w 2835"/>
                <a:gd name="T85" fmla="*/ 1569 h 1727"/>
                <a:gd name="T86" fmla="*/ 2296 w 2835"/>
                <a:gd name="T87" fmla="*/ 1625 h 1727"/>
                <a:gd name="T88" fmla="*/ 2543 w 2835"/>
                <a:gd name="T89"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35" h="1727">
                  <a:moveTo>
                    <a:pt x="2543" y="1715"/>
                  </a:moveTo>
                  <a:lnTo>
                    <a:pt x="2543" y="1715"/>
                  </a:lnTo>
                  <a:cubicBezTo>
                    <a:pt x="2599" y="1715"/>
                    <a:pt x="2565" y="1681"/>
                    <a:pt x="2577" y="1670"/>
                  </a:cubicBezTo>
                  <a:cubicBezTo>
                    <a:pt x="2599" y="1670"/>
                    <a:pt x="2610" y="1614"/>
                    <a:pt x="2599" y="1603"/>
                  </a:cubicBezTo>
                  <a:cubicBezTo>
                    <a:pt x="2577" y="1581"/>
                    <a:pt x="2610" y="1547"/>
                    <a:pt x="2644" y="1569"/>
                  </a:cubicBezTo>
                  <a:cubicBezTo>
                    <a:pt x="2677" y="1581"/>
                    <a:pt x="2700" y="1581"/>
                    <a:pt x="2711" y="1558"/>
                  </a:cubicBezTo>
                  <a:cubicBezTo>
                    <a:pt x="2711" y="1536"/>
                    <a:pt x="2722" y="1502"/>
                    <a:pt x="2745" y="1479"/>
                  </a:cubicBezTo>
                  <a:cubicBezTo>
                    <a:pt x="2767" y="1468"/>
                    <a:pt x="2789" y="1457"/>
                    <a:pt x="2778" y="1435"/>
                  </a:cubicBezTo>
                  <a:cubicBezTo>
                    <a:pt x="2778" y="1412"/>
                    <a:pt x="2778" y="1278"/>
                    <a:pt x="2789" y="1267"/>
                  </a:cubicBezTo>
                  <a:cubicBezTo>
                    <a:pt x="2801" y="1244"/>
                    <a:pt x="2834" y="1233"/>
                    <a:pt x="2823" y="1222"/>
                  </a:cubicBezTo>
                  <a:cubicBezTo>
                    <a:pt x="2812" y="1210"/>
                    <a:pt x="2778" y="1210"/>
                    <a:pt x="2756" y="1199"/>
                  </a:cubicBezTo>
                  <a:cubicBezTo>
                    <a:pt x="2733" y="1188"/>
                    <a:pt x="2733" y="1154"/>
                    <a:pt x="2711" y="1154"/>
                  </a:cubicBezTo>
                  <a:cubicBezTo>
                    <a:pt x="2689" y="1154"/>
                    <a:pt x="2655" y="1143"/>
                    <a:pt x="2655" y="1132"/>
                  </a:cubicBezTo>
                  <a:cubicBezTo>
                    <a:pt x="2644" y="1121"/>
                    <a:pt x="2633" y="953"/>
                    <a:pt x="2655" y="930"/>
                  </a:cubicBezTo>
                  <a:cubicBezTo>
                    <a:pt x="2677" y="908"/>
                    <a:pt x="2655" y="886"/>
                    <a:pt x="2622" y="886"/>
                  </a:cubicBezTo>
                  <a:cubicBezTo>
                    <a:pt x="2588" y="886"/>
                    <a:pt x="2577" y="886"/>
                    <a:pt x="2577" y="863"/>
                  </a:cubicBezTo>
                  <a:cubicBezTo>
                    <a:pt x="2577" y="830"/>
                    <a:pt x="2554" y="830"/>
                    <a:pt x="2532" y="818"/>
                  </a:cubicBezTo>
                  <a:cubicBezTo>
                    <a:pt x="2520" y="807"/>
                    <a:pt x="2532" y="774"/>
                    <a:pt x="2520" y="762"/>
                  </a:cubicBezTo>
                  <a:cubicBezTo>
                    <a:pt x="2498" y="740"/>
                    <a:pt x="2509" y="717"/>
                    <a:pt x="2543" y="706"/>
                  </a:cubicBezTo>
                  <a:cubicBezTo>
                    <a:pt x="2565" y="695"/>
                    <a:pt x="2565" y="661"/>
                    <a:pt x="2543" y="650"/>
                  </a:cubicBezTo>
                  <a:cubicBezTo>
                    <a:pt x="2532" y="639"/>
                    <a:pt x="2520" y="583"/>
                    <a:pt x="2509" y="572"/>
                  </a:cubicBezTo>
                  <a:cubicBezTo>
                    <a:pt x="2498" y="561"/>
                    <a:pt x="2476" y="583"/>
                    <a:pt x="2453" y="583"/>
                  </a:cubicBezTo>
                  <a:cubicBezTo>
                    <a:pt x="2431" y="583"/>
                    <a:pt x="2420" y="594"/>
                    <a:pt x="2397" y="617"/>
                  </a:cubicBezTo>
                  <a:cubicBezTo>
                    <a:pt x="2364" y="628"/>
                    <a:pt x="2353" y="594"/>
                    <a:pt x="2330" y="594"/>
                  </a:cubicBezTo>
                  <a:cubicBezTo>
                    <a:pt x="2308" y="594"/>
                    <a:pt x="2296" y="561"/>
                    <a:pt x="2296" y="538"/>
                  </a:cubicBezTo>
                  <a:cubicBezTo>
                    <a:pt x="2285" y="516"/>
                    <a:pt x="2240" y="538"/>
                    <a:pt x="2240" y="527"/>
                  </a:cubicBezTo>
                  <a:cubicBezTo>
                    <a:pt x="2229" y="516"/>
                    <a:pt x="2229" y="482"/>
                    <a:pt x="2229" y="460"/>
                  </a:cubicBezTo>
                  <a:cubicBezTo>
                    <a:pt x="2218" y="437"/>
                    <a:pt x="2173" y="426"/>
                    <a:pt x="2151" y="415"/>
                  </a:cubicBezTo>
                  <a:cubicBezTo>
                    <a:pt x="2117" y="392"/>
                    <a:pt x="2117" y="392"/>
                    <a:pt x="2117" y="370"/>
                  </a:cubicBezTo>
                  <a:cubicBezTo>
                    <a:pt x="2117" y="336"/>
                    <a:pt x="2117" y="325"/>
                    <a:pt x="2095" y="303"/>
                  </a:cubicBezTo>
                  <a:cubicBezTo>
                    <a:pt x="2072" y="269"/>
                    <a:pt x="2016" y="269"/>
                    <a:pt x="1982" y="269"/>
                  </a:cubicBezTo>
                  <a:cubicBezTo>
                    <a:pt x="1949" y="269"/>
                    <a:pt x="1960" y="247"/>
                    <a:pt x="1927" y="247"/>
                  </a:cubicBezTo>
                  <a:cubicBezTo>
                    <a:pt x="1893" y="258"/>
                    <a:pt x="1882" y="213"/>
                    <a:pt x="1882" y="179"/>
                  </a:cubicBezTo>
                  <a:cubicBezTo>
                    <a:pt x="1882" y="146"/>
                    <a:pt x="1848" y="157"/>
                    <a:pt x="1837" y="135"/>
                  </a:cubicBezTo>
                  <a:cubicBezTo>
                    <a:pt x="1826" y="112"/>
                    <a:pt x="1803" y="79"/>
                    <a:pt x="1781" y="79"/>
                  </a:cubicBezTo>
                  <a:cubicBezTo>
                    <a:pt x="1770" y="79"/>
                    <a:pt x="1736" y="45"/>
                    <a:pt x="1725" y="23"/>
                  </a:cubicBezTo>
                  <a:cubicBezTo>
                    <a:pt x="1714" y="12"/>
                    <a:pt x="1680" y="23"/>
                    <a:pt x="1691" y="45"/>
                  </a:cubicBezTo>
                  <a:cubicBezTo>
                    <a:pt x="1691" y="79"/>
                    <a:pt x="1680" y="90"/>
                    <a:pt x="1646" y="90"/>
                  </a:cubicBezTo>
                  <a:cubicBezTo>
                    <a:pt x="1624" y="90"/>
                    <a:pt x="1635" y="112"/>
                    <a:pt x="1624" y="135"/>
                  </a:cubicBezTo>
                  <a:cubicBezTo>
                    <a:pt x="1624" y="157"/>
                    <a:pt x="1579" y="157"/>
                    <a:pt x="1568" y="157"/>
                  </a:cubicBezTo>
                  <a:cubicBezTo>
                    <a:pt x="1546" y="157"/>
                    <a:pt x="1501" y="157"/>
                    <a:pt x="1489" y="179"/>
                  </a:cubicBezTo>
                  <a:cubicBezTo>
                    <a:pt x="1478" y="202"/>
                    <a:pt x="1467" y="202"/>
                    <a:pt x="1445" y="179"/>
                  </a:cubicBezTo>
                  <a:cubicBezTo>
                    <a:pt x="1433" y="157"/>
                    <a:pt x="1422" y="168"/>
                    <a:pt x="1422" y="191"/>
                  </a:cubicBezTo>
                  <a:cubicBezTo>
                    <a:pt x="1422" y="213"/>
                    <a:pt x="1400" y="236"/>
                    <a:pt x="1389" y="236"/>
                  </a:cubicBezTo>
                  <a:cubicBezTo>
                    <a:pt x="1366" y="224"/>
                    <a:pt x="1355" y="258"/>
                    <a:pt x="1366" y="281"/>
                  </a:cubicBezTo>
                  <a:cubicBezTo>
                    <a:pt x="1366" y="292"/>
                    <a:pt x="1355" y="303"/>
                    <a:pt x="1333" y="303"/>
                  </a:cubicBezTo>
                  <a:cubicBezTo>
                    <a:pt x="1310" y="303"/>
                    <a:pt x="1299" y="314"/>
                    <a:pt x="1288" y="336"/>
                  </a:cubicBezTo>
                  <a:cubicBezTo>
                    <a:pt x="1277" y="359"/>
                    <a:pt x="1254" y="359"/>
                    <a:pt x="1243" y="325"/>
                  </a:cubicBezTo>
                  <a:cubicBezTo>
                    <a:pt x="1232" y="303"/>
                    <a:pt x="1220" y="269"/>
                    <a:pt x="1198" y="258"/>
                  </a:cubicBezTo>
                  <a:cubicBezTo>
                    <a:pt x="1176" y="247"/>
                    <a:pt x="1176" y="224"/>
                    <a:pt x="1198" y="213"/>
                  </a:cubicBezTo>
                  <a:cubicBezTo>
                    <a:pt x="1220" y="191"/>
                    <a:pt x="1187" y="168"/>
                    <a:pt x="1153" y="168"/>
                  </a:cubicBezTo>
                  <a:cubicBezTo>
                    <a:pt x="1120" y="168"/>
                    <a:pt x="1131" y="101"/>
                    <a:pt x="1153" y="90"/>
                  </a:cubicBezTo>
                  <a:cubicBezTo>
                    <a:pt x="1164" y="79"/>
                    <a:pt x="1153" y="56"/>
                    <a:pt x="1131" y="56"/>
                  </a:cubicBezTo>
                  <a:cubicBezTo>
                    <a:pt x="1109" y="56"/>
                    <a:pt x="1109" y="23"/>
                    <a:pt x="1086" y="23"/>
                  </a:cubicBezTo>
                  <a:cubicBezTo>
                    <a:pt x="1064" y="34"/>
                    <a:pt x="1053" y="12"/>
                    <a:pt x="1030" y="0"/>
                  </a:cubicBezTo>
                  <a:cubicBezTo>
                    <a:pt x="1019" y="0"/>
                    <a:pt x="1008" y="12"/>
                    <a:pt x="996" y="12"/>
                  </a:cubicBezTo>
                  <a:cubicBezTo>
                    <a:pt x="985" y="34"/>
                    <a:pt x="963" y="12"/>
                    <a:pt x="940" y="12"/>
                  </a:cubicBezTo>
                  <a:cubicBezTo>
                    <a:pt x="918" y="12"/>
                    <a:pt x="895" y="56"/>
                    <a:pt x="929" y="68"/>
                  </a:cubicBezTo>
                  <a:cubicBezTo>
                    <a:pt x="951" y="79"/>
                    <a:pt x="918" y="112"/>
                    <a:pt x="940" y="135"/>
                  </a:cubicBezTo>
                  <a:cubicBezTo>
                    <a:pt x="963" y="157"/>
                    <a:pt x="940" y="202"/>
                    <a:pt x="974" y="224"/>
                  </a:cubicBezTo>
                  <a:cubicBezTo>
                    <a:pt x="1008" y="236"/>
                    <a:pt x="1053" y="247"/>
                    <a:pt x="1053" y="281"/>
                  </a:cubicBezTo>
                  <a:cubicBezTo>
                    <a:pt x="1053" y="325"/>
                    <a:pt x="1041" y="359"/>
                    <a:pt x="996" y="325"/>
                  </a:cubicBezTo>
                  <a:cubicBezTo>
                    <a:pt x="963" y="292"/>
                    <a:pt x="940" y="258"/>
                    <a:pt x="929" y="258"/>
                  </a:cubicBezTo>
                  <a:cubicBezTo>
                    <a:pt x="907" y="258"/>
                    <a:pt x="851" y="292"/>
                    <a:pt x="828" y="281"/>
                  </a:cubicBezTo>
                  <a:cubicBezTo>
                    <a:pt x="795" y="269"/>
                    <a:pt x="795" y="213"/>
                    <a:pt x="761" y="213"/>
                  </a:cubicBezTo>
                  <a:cubicBezTo>
                    <a:pt x="727" y="213"/>
                    <a:pt x="605" y="202"/>
                    <a:pt x="560" y="236"/>
                  </a:cubicBezTo>
                  <a:cubicBezTo>
                    <a:pt x="516" y="258"/>
                    <a:pt x="459" y="281"/>
                    <a:pt x="448" y="258"/>
                  </a:cubicBezTo>
                  <a:cubicBezTo>
                    <a:pt x="426" y="224"/>
                    <a:pt x="370" y="168"/>
                    <a:pt x="336" y="179"/>
                  </a:cubicBezTo>
                  <a:cubicBezTo>
                    <a:pt x="314" y="179"/>
                    <a:pt x="280" y="191"/>
                    <a:pt x="247" y="191"/>
                  </a:cubicBezTo>
                  <a:cubicBezTo>
                    <a:pt x="224" y="179"/>
                    <a:pt x="213" y="191"/>
                    <a:pt x="213" y="247"/>
                  </a:cubicBezTo>
                  <a:cubicBezTo>
                    <a:pt x="202" y="303"/>
                    <a:pt x="190" y="359"/>
                    <a:pt x="224" y="381"/>
                  </a:cubicBezTo>
                  <a:cubicBezTo>
                    <a:pt x="247" y="404"/>
                    <a:pt x="258" y="460"/>
                    <a:pt x="202" y="448"/>
                  </a:cubicBezTo>
                  <a:cubicBezTo>
                    <a:pt x="157" y="437"/>
                    <a:pt x="123" y="471"/>
                    <a:pt x="112" y="482"/>
                  </a:cubicBezTo>
                  <a:cubicBezTo>
                    <a:pt x="101" y="505"/>
                    <a:pt x="23" y="482"/>
                    <a:pt x="11" y="516"/>
                  </a:cubicBezTo>
                  <a:cubicBezTo>
                    <a:pt x="0" y="538"/>
                    <a:pt x="0" y="617"/>
                    <a:pt x="23" y="639"/>
                  </a:cubicBezTo>
                  <a:cubicBezTo>
                    <a:pt x="34" y="650"/>
                    <a:pt x="45" y="661"/>
                    <a:pt x="56" y="661"/>
                  </a:cubicBezTo>
                  <a:cubicBezTo>
                    <a:pt x="90" y="639"/>
                    <a:pt x="157" y="617"/>
                    <a:pt x="202" y="650"/>
                  </a:cubicBezTo>
                  <a:cubicBezTo>
                    <a:pt x="258" y="684"/>
                    <a:pt x="359" y="841"/>
                    <a:pt x="359" y="841"/>
                  </a:cubicBezTo>
                  <a:cubicBezTo>
                    <a:pt x="359" y="852"/>
                    <a:pt x="415" y="919"/>
                    <a:pt x="504" y="964"/>
                  </a:cubicBezTo>
                  <a:cubicBezTo>
                    <a:pt x="605" y="1009"/>
                    <a:pt x="682" y="1065"/>
                    <a:pt x="716" y="1099"/>
                  </a:cubicBezTo>
                  <a:cubicBezTo>
                    <a:pt x="750" y="1143"/>
                    <a:pt x="817" y="1210"/>
                    <a:pt x="873" y="1210"/>
                  </a:cubicBezTo>
                  <a:cubicBezTo>
                    <a:pt x="940" y="1210"/>
                    <a:pt x="1041" y="1210"/>
                    <a:pt x="1142" y="1255"/>
                  </a:cubicBezTo>
                  <a:cubicBezTo>
                    <a:pt x="1243" y="1300"/>
                    <a:pt x="1523" y="1401"/>
                    <a:pt x="1590" y="1457"/>
                  </a:cubicBezTo>
                  <a:cubicBezTo>
                    <a:pt x="1669" y="1513"/>
                    <a:pt x="1680" y="1524"/>
                    <a:pt x="1702" y="1536"/>
                  </a:cubicBezTo>
                  <a:cubicBezTo>
                    <a:pt x="1736" y="1536"/>
                    <a:pt x="1938" y="1547"/>
                    <a:pt x="1982" y="1558"/>
                  </a:cubicBezTo>
                  <a:cubicBezTo>
                    <a:pt x="2016" y="1558"/>
                    <a:pt x="2095" y="1558"/>
                    <a:pt x="2095" y="1569"/>
                  </a:cubicBezTo>
                  <a:cubicBezTo>
                    <a:pt x="2095" y="1592"/>
                    <a:pt x="2095" y="1603"/>
                    <a:pt x="2117" y="1603"/>
                  </a:cubicBezTo>
                  <a:cubicBezTo>
                    <a:pt x="2151" y="1592"/>
                    <a:pt x="2251" y="1603"/>
                    <a:pt x="2296" y="1625"/>
                  </a:cubicBezTo>
                  <a:cubicBezTo>
                    <a:pt x="2319" y="1648"/>
                    <a:pt x="2375" y="1692"/>
                    <a:pt x="2420" y="1726"/>
                  </a:cubicBezTo>
                  <a:cubicBezTo>
                    <a:pt x="2442" y="1704"/>
                    <a:pt x="2498" y="1704"/>
                    <a:pt x="2543" y="1715"/>
                  </a:cubicBezTo>
                </a:path>
              </a:pathLst>
            </a:custGeom>
            <a:solidFill>
              <a:schemeClr val="accent1"/>
            </a:solid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3" name="Freeform 31"/>
            <p:cNvSpPr>
              <a:spLocks noChangeArrowheads="1"/>
            </p:cNvSpPr>
            <p:nvPr/>
          </p:nvSpPr>
          <p:spPr bwMode="auto">
            <a:xfrm>
              <a:off x="6834188" y="4889500"/>
              <a:ext cx="915987" cy="871538"/>
            </a:xfrm>
            <a:custGeom>
              <a:avLst/>
              <a:gdLst>
                <a:gd name="T0" fmla="*/ 90 w 2545"/>
                <a:gd name="T1" fmla="*/ 1154 h 2421"/>
                <a:gd name="T2" fmla="*/ 56 w 2545"/>
                <a:gd name="T3" fmla="*/ 1344 h 2421"/>
                <a:gd name="T4" fmla="*/ 79 w 2545"/>
                <a:gd name="T5" fmla="*/ 1434 h 2421"/>
                <a:gd name="T6" fmla="*/ 516 w 2545"/>
                <a:gd name="T7" fmla="*/ 1670 h 2421"/>
                <a:gd name="T8" fmla="*/ 1065 w 2545"/>
                <a:gd name="T9" fmla="*/ 2118 h 2421"/>
                <a:gd name="T10" fmla="*/ 1368 w 2545"/>
                <a:gd name="T11" fmla="*/ 2420 h 2421"/>
                <a:gd name="T12" fmla="*/ 1446 w 2545"/>
                <a:gd name="T13" fmla="*/ 2039 h 2421"/>
                <a:gd name="T14" fmla="*/ 1659 w 2545"/>
                <a:gd name="T15" fmla="*/ 1277 h 2421"/>
                <a:gd name="T16" fmla="*/ 2522 w 2545"/>
                <a:gd name="T17" fmla="*/ 1098 h 2421"/>
                <a:gd name="T18" fmla="*/ 2455 w 2545"/>
                <a:gd name="T19" fmla="*/ 1008 h 2421"/>
                <a:gd name="T20" fmla="*/ 2343 w 2545"/>
                <a:gd name="T21" fmla="*/ 941 h 2421"/>
                <a:gd name="T22" fmla="*/ 2219 w 2545"/>
                <a:gd name="T23" fmla="*/ 784 h 2421"/>
                <a:gd name="T24" fmla="*/ 2062 w 2545"/>
                <a:gd name="T25" fmla="*/ 706 h 2421"/>
                <a:gd name="T26" fmla="*/ 1973 w 2545"/>
                <a:gd name="T27" fmla="*/ 627 h 2421"/>
                <a:gd name="T28" fmla="*/ 1861 w 2545"/>
                <a:gd name="T29" fmla="*/ 549 h 2421"/>
                <a:gd name="T30" fmla="*/ 1805 w 2545"/>
                <a:gd name="T31" fmla="*/ 459 h 2421"/>
                <a:gd name="T32" fmla="*/ 1805 w 2545"/>
                <a:gd name="T33" fmla="*/ 392 h 2421"/>
                <a:gd name="T34" fmla="*/ 1670 w 2545"/>
                <a:gd name="T35" fmla="*/ 336 h 2421"/>
                <a:gd name="T36" fmla="*/ 1637 w 2545"/>
                <a:gd name="T37" fmla="*/ 224 h 2421"/>
                <a:gd name="T38" fmla="*/ 1536 w 2545"/>
                <a:gd name="T39" fmla="*/ 134 h 2421"/>
                <a:gd name="T40" fmla="*/ 1435 w 2545"/>
                <a:gd name="T41" fmla="*/ 44 h 2421"/>
                <a:gd name="T42" fmla="*/ 1334 w 2545"/>
                <a:gd name="T43" fmla="*/ 67 h 2421"/>
                <a:gd name="T44" fmla="*/ 1177 w 2545"/>
                <a:gd name="T45" fmla="*/ 190 h 2421"/>
                <a:gd name="T46" fmla="*/ 1054 w 2545"/>
                <a:gd name="T47" fmla="*/ 291 h 2421"/>
                <a:gd name="T48" fmla="*/ 964 w 2545"/>
                <a:gd name="T49" fmla="*/ 370 h 2421"/>
                <a:gd name="T50" fmla="*/ 897 w 2545"/>
                <a:gd name="T51" fmla="*/ 459 h 2421"/>
                <a:gd name="T52" fmla="*/ 819 w 2545"/>
                <a:gd name="T53" fmla="*/ 347 h 2421"/>
                <a:gd name="T54" fmla="*/ 706 w 2545"/>
                <a:gd name="T55" fmla="*/ 302 h 2421"/>
                <a:gd name="T56" fmla="*/ 673 w 2545"/>
                <a:gd name="T57" fmla="*/ 123 h 2421"/>
                <a:gd name="T58" fmla="*/ 594 w 2545"/>
                <a:gd name="T59" fmla="*/ 33 h 2421"/>
                <a:gd name="T60" fmla="*/ 448 w 2545"/>
                <a:gd name="T61" fmla="*/ 190 h 2421"/>
                <a:gd name="T62" fmla="*/ 426 w 2545"/>
                <a:gd name="T63" fmla="*/ 313 h 2421"/>
                <a:gd name="T64" fmla="*/ 337 w 2545"/>
                <a:gd name="T65" fmla="*/ 493 h 2421"/>
                <a:gd name="T66" fmla="*/ 281 w 2545"/>
                <a:gd name="T67" fmla="*/ 537 h 2421"/>
                <a:gd name="T68" fmla="*/ 202 w 2545"/>
                <a:gd name="T69" fmla="*/ 616 h 2421"/>
                <a:gd name="T70" fmla="*/ 0 w 2545"/>
                <a:gd name="T71" fmla="*/ 1120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45" h="2421">
                  <a:moveTo>
                    <a:pt x="90" y="1154"/>
                  </a:moveTo>
                  <a:lnTo>
                    <a:pt x="90" y="1154"/>
                  </a:lnTo>
                  <a:cubicBezTo>
                    <a:pt x="101" y="1188"/>
                    <a:pt x="101" y="1277"/>
                    <a:pt x="79" y="1288"/>
                  </a:cubicBezTo>
                  <a:cubicBezTo>
                    <a:pt x="56" y="1288"/>
                    <a:pt x="56" y="1311"/>
                    <a:pt x="56" y="1344"/>
                  </a:cubicBezTo>
                  <a:cubicBezTo>
                    <a:pt x="45" y="1367"/>
                    <a:pt x="45" y="1401"/>
                    <a:pt x="34" y="1423"/>
                  </a:cubicBezTo>
                  <a:cubicBezTo>
                    <a:pt x="56" y="1423"/>
                    <a:pt x="68" y="1434"/>
                    <a:pt x="79" y="1434"/>
                  </a:cubicBezTo>
                  <a:cubicBezTo>
                    <a:pt x="123" y="1434"/>
                    <a:pt x="180" y="1501"/>
                    <a:pt x="269" y="1546"/>
                  </a:cubicBezTo>
                  <a:cubicBezTo>
                    <a:pt x="370" y="1591"/>
                    <a:pt x="482" y="1647"/>
                    <a:pt x="516" y="1670"/>
                  </a:cubicBezTo>
                  <a:cubicBezTo>
                    <a:pt x="538" y="1703"/>
                    <a:pt x="729" y="1849"/>
                    <a:pt x="830" y="1927"/>
                  </a:cubicBezTo>
                  <a:cubicBezTo>
                    <a:pt x="942" y="2006"/>
                    <a:pt x="1043" y="2084"/>
                    <a:pt x="1065" y="2118"/>
                  </a:cubicBezTo>
                  <a:cubicBezTo>
                    <a:pt x="1087" y="2140"/>
                    <a:pt x="1278" y="2353"/>
                    <a:pt x="1334" y="2398"/>
                  </a:cubicBezTo>
                  <a:cubicBezTo>
                    <a:pt x="1345" y="2398"/>
                    <a:pt x="1356" y="2409"/>
                    <a:pt x="1368" y="2420"/>
                  </a:cubicBezTo>
                  <a:cubicBezTo>
                    <a:pt x="1368" y="2420"/>
                    <a:pt x="1401" y="2252"/>
                    <a:pt x="1401" y="2196"/>
                  </a:cubicBezTo>
                  <a:cubicBezTo>
                    <a:pt x="1412" y="2151"/>
                    <a:pt x="1457" y="2073"/>
                    <a:pt x="1446" y="2039"/>
                  </a:cubicBezTo>
                  <a:cubicBezTo>
                    <a:pt x="1435" y="2017"/>
                    <a:pt x="1334" y="1950"/>
                    <a:pt x="1334" y="1950"/>
                  </a:cubicBezTo>
                  <a:cubicBezTo>
                    <a:pt x="1659" y="1277"/>
                    <a:pt x="1659" y="1277"/>
                    <a:pt x="1659" y="1277"/>
                  </a:cubicBezTo>
                  <a:cubicBezTo>
                    <a:pt x="2522" y="1244"/>
                    <a:pt x="2522" y="1244"/>
                    <a:pt x="2522" y="1244"/>
                  </a:cubicBezTo>
                  <a:cubicBezTo>
                    <a:pt x="2522" y="1244"/>
                    <a:pt x="2488" y="1132"/>
                    <a:pt x="2522" y="1098"/>
                  </a:cubicBezTo>
                  <a:cubicBezTo>
                    <a:pt x="2544" y="1064"/>
                    <a:pt x="2544" y="1053"/>
                    <a:pt x="2522" y="1042"/>
                  </a:cubicBezTo>
                  <a:cubicBezTo>
                    <a:pt x="2488" y="1031"/>
                    <a:pt x="2488" y="997"/>
                    <a:pt x="2455" y="1008"/>
                  </a:cubicBezTo>
                  <a:cubicBezTo>
                    <a:pt x="2410" y="1019"/>
                    <a:pt x="2399" y="1008"/>
                    <a:pt x="2387" y="986"/>
                  </a:cubicBezTo>
                  <a:cubicBezTo>
                    <a:pt x="2376" y="963"/>
                    <a:pt x="2354" y="941"/>
                    <a:pt x="2343" y="941"/>
                  </a:cubicBezTo>
                  <a:cubicBezTo>
                    <a:pt x="2332" y="930"/>
                    <a:pt x="2320" y="885"/>
                    <a:pt x="2320" y="863"/>
                  </a:cubicBezTo>
                  <a:cubicBezTo>
                    <a:pt x="2309" y="829"/>
                    <a:pt x="2253" y="784"/>
                    <a:pt x="2219" y="784"/>
                  </a:cubicBezTo>
                  <a:cubicBezTo>
                    <a:pt x="2186" y="784"/>
                    <a:pt x="2141" y="784"/>
                    <a:pt x="2130" y="762"/>
                  </a:cubicBezTo>
                  <a:cubicBezTo>
                    <a:pt x="2119" y="739"/>
                    <a:pt x="2074" y="762"/>
                    <a:pt x="2062" y="706"/>
                  </a:cubicBezTo>
                  <a:cubicBezTo>
                    <a:pt x="2051" y="661"/>
                    <a:pt x="2040" y="661"/>
                    <a:pt x="2018" y="672"/>
                  </a:cubicBezTo>
                  <a:cubicBezTo>
                    <a:pt x="1984" y="672"/>
                    <a:pt x="1995" y="650"/>
                    <a:pt x="1973" y="627"/>
                  </a:cubicBezTo>
                  <a:cubicBezTo>
                    <a:pt x="1950" y="605"/>
                    <a:pt x="1928" y="594"/>
                    <a:pt x="1917" y="571"/>
                  </a:cubicBezTo>
                  <a:cubicBezTo>
                    <a:pt x="1894" y="549"/>
                    <a:pt x="1894" y="560"/>
                    <a:pt x="1861" y="549"/>
                  </a:cubicBezTo>
                  <a:cubicBezTo>
                    <a:pt x="1827" y="526"/>
                    <a:pt x="1793" y="470"/>
                    <a:pt x="1793" y="470"/>
                  </a:cubicBezTo>
                  <a:cubicBezTo>
                    <a:pt x="1793" y="470"/>
                    <a:pt x="1793" y="459"/>
                    <a:pt x="1805" y="459"/>
                  </a:cubicBezTo>
                  <a:lnTo>
                    <a:pt x="1805" y="459"/>
                  </a:lnTo>
                  <a:cubicBezTo>
                    <a:pt x="1805" y="459"/>
                    <a:pt x="1838" y="381"/>
                    <a:pt x="1805" y="392"/>
                  </a:cubicBezTo>
                  <a:cubicBezTo>
                    <a:pt x="1771" y="392"/>
                    <a:pt x="1771" y="347"/>
                    <a:pt x="1749" y="358"/>
                  </a:cubicBezTo>
                  <a:cubicBezTo>
                    <a:pt x="1726" y="370"/>
                    <a:pt x="1704" y="325"/>
                    <a:pt x="1670" y="336"/>
                  </a:cubicBezTo>
                  <a:cubicBezTo>
                    <a:pt x="1648" y="358"/>
                    <a:pt x="1625" y="325"/>
                    <a:pt x="1637" y="302"/>
                  </a:cubicBezTo>
                  <a:cubicBezTo>
                    <a:pt x="1659" y="269"/>
                    <a:pt x="1614" y="235"/>
                    <a:pt x="1637" y="224"/>
                  </a:cubicBezTo>
                  <a:cubicBezTo>
                    <a:pt x="1659" y="213"/>
                    <a:pt x="1614" y="157"/>
                    <a:pt x="1592" y="168"/>
                  </a:cubicBezTo>
                  <a:cubicBezTo>
                    <a:pt x="1558" y="168"/>
                    <a:pt x="1525" y="157"/>
                    <a:pt x="1536" y="134"/>
                  </a:cubicBezTo>
                  <a:cubicBezTo>
                    <a:pt x="1547" y="101"/>
                    <a:pt x="1513" y="44"/>
                    <a:pt x="1491" y="33"/>
                  </a:cubicBezTo>
                  <a:cubicBezTo>
                    <a:pt x="1457" y="33"/>
                    <a:pt x="1435" y="11"/>
                    <a:pt x="1435" y="44"/>
                  </a:cubicBezTo>
                  <a:cubicBezTo>
                    <a:pt x="1423" y="67"/>
                    <a:pt x="1412" y="0"/>
                    <a:pt x="1390" y="11"/>
                  </a:cubicBezTo>
                  <a:cubicBezTo>
                    <a:pt x="1368" y="22"/>
                    <a:pt x="1356" y="67"/>
                    <a:pt x="1334" y="67"/>
                  </a:cubicBezTo>
                  <a:cubicBezTo>
                    <a:pt x="1323" y="67"/>
                    <a:pt x="1312" y="89"/>
                    <a:pt x="1278" y="123"/>
                  </a:cubicBezTo>
                  <a:cubicBezTo>
                    <a:pt x="1256" y="146"/>
                    <a:pt x="1199" y="168"/>
                    <a:pt x="1177" y="190"/>
                  </a:cubicBezTo>
                  <a:cubicBezTo>
                    <a:pt x="1166" y="201"/>
                    <a:pt x="1166" y="257"/>
                    <a:pt x="1143" y="257"/>
                  </a:cubicBezTo>
                  <a:cubicBezTo>
                    <a:pt x="1110" y="257"/>
                    <a:pt x="1054" y="257"/>
                    <a:pt x="1054" y="291"/>
                  </a:cubicBezTo>
                  <a:cubicBezTo>
                    <a:pt x="1043" y="313"/>
                    <a:pt x="1020" y="325"/>
                    <a:pt x="998" y="313"/>
                  </a:cubicBezTo>
                  <a:cubicBezTo>
                    <a:pt x="975" y="313"/>
                    <a:pt x="987" y="370"/>
                    <a:pt x="964" y="370"/>
                  </a:cubicBezTo>
                  <a:cubicBezTo>
                    <a:pt x="953" y="381"/>
                    <a:pt x="942" y="437"/>
                    <a:pt x="942" y="459"/>
                  </a:cubicBezTo>
                  <a:cubicBezTo>
                    <a:pt x="942" y="470"/>
                    <a:pt x="897" y="482"/>
                    <a:pt x="897" y="459"/>
                  </a:cubicBezTo>
                  <a:cubicBezTo>
                    <a:pt x="897" y="426"/>
                    <a:pt x="830" y="426"/>
                    <a:pt x="841" y="403"/>
                  </a:cubicBezTo>
                  <a:cubicBezTo>
                    <a:pt x="852" y="370"/>
                    <a:pt x="852" y="347"/>
                    <a:pt x="819" y="347"/>
                  </a:cubicBezTo>
                  <a:cubicBezTo>
                    <a:pt x="774" y="358"/>
                    <a:pt x="740" y="358"/>
                    <a:pt x="729" y="336"/>
                  </a:cubicBezTo>
                  <a:cubicBezTo>
                    <a:pt x="729" y="313"/>
                    <a:pt x="717" y="302"/>
                    <a:pt x="706" y="302"/>
                  </a:cubicBezTo>
                  <a:cubicBezTo>
                    <a:pt x="695" y="302"/>
                    <a:pt x="695" y="168"/>
                    <a:pt x="695" y="168"/>
                  </a:cubicBezTo>
                  <a:cubicBezTo>
                    <a:pt x="695" y="168"/>
                    <a:pt x="661" y="146"/>
                    <a:pt x="673" y="123"/>
                  </a:cubicBezTo>
                  <a:cubicBezTo>
                    <a:pt x="673" y="101"/>
                    <a:pt x="661" y="89"/>
                    <a:pt x="639" y="89"/>
                  </a:cubicBezTo>
                  <a:cubicBezTo>
                    <a:pt x="617" y="89"/>
                    <a:pt x="605" y="56"/>
                    <a:pt x="594" y="33"/>
                  </a:cubicBezTo>
                  <a:cubicBezTo>
                    <a:pt x="572" y="22"/>
                    <a:pt x="516" y="22"/>
                    <a:pt x="482" y="44"/>
                  </a:cubicBezTo>
                  <a:cubicBezTo>
                    <a:pt x="460" y="67"/>
                    <a:pt x="437" y="157"/>
                    <a:pt x="448" y="190"/>
                  </a:cubicBezTo>
                  <a:cubicBezTo>
                    <a:pt x="460" y="213"/>
                    <a:pt x="505" y="213"/>
                    <a:pt x="482" y="246"/>
                  </a:cubicBezTo>
                  <a:cubicBezTo>
                    <a:pt x="460" y="269"/>
                    <a:pt x="437" y="291"/>
                    <a:pt x="426" y="313"/>
                  </a:cubicBezTo>
                  <a:cubicBezTo>
                    <a:pt x="426" y="347"/>
                    <a:pt x="404" y="336"/>
                    <a:pt x="392" y="392"/>
                  </a:cubicBezTo>
                  <a:cubicBezTo>
                    <a:pt x="381" y="437"/>
                    <a:pt x="348" y="459"/>
                    <a:pt x="337" y="493"/>
                  </a:cubicBezTo>
                  <a:cubicBezTo>
                    <a:pt x="337" y="515"/>
                    <a:pt x="325" y="537"/>
                    <a:pt x="303" y="549"/>
                  </a:cubicBezTo>
                  <a:cubicBezTo>
                    <a:pt x="292" y="549"/>
                    <a:pt x="292" y="537"/>
                    <a:pt x="281" y="537"/>
                  </a:cubicBezTo>
                  <a:cubicBezTo>
                    <a:pt x="281" y="560"/>
                    <a:pt x="281" y="571"/>
                    <a:pt x="269" y="571"/>
                  </a:cubicBezTo>
                  <a:cubicBezTo>
                    <a:pt x="236" y="582"/>
                    <a:pt x="202" y="582"/>
                    <a:pt x="202" y="616"/>
                  </a:cubicBezTo>
                  <a:cubicBezTo>
                    <a:pt x="191" y="650"/>
                    <a:pt x="157" y="661"/>
                    <a:pt x="157" y="661"/>
                  </a:cubicBezTo>
                  <a:cubicBezTo>
                    <a:pt x="0" y="1120"/>
                    <a:pt x="0" y="1120"/>
                    <a:pt x="0" y="1120"/>
                  </a:cubicBezTo>
                  <a:cubicBezTo>
                    <a:pt x="0" y="1120"/>
                    <a:pt x="79" y="1109"/>
                    <a:pt x="90" y="1154"/>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4" name="Freeform 32"/>
            <p:cNvSpPr>
              <a:spLocks noChangeArrowheads="1"/>
            </p:cNvSpPr>
            <p:nvPr/>
          </p:nvSpPr>
          <p:spPr bwMode="auto">
            <a:xfrm>
              <a:off x="5729288" y="4752975"/>
              <a:ext cx="1162050" cy="779463"/>
            </a:xfrm>
            <a:custGeom>
              <a:avLst/>
              <a:gdLst>
                <a:gd name="T0" fmla="*/ 123 w 3228"/>
                <a:gd name="T1" fmla="*/ 683 h 2163"/>
                <a:gd name="T2" fmla="*/ 112 w 3228"/>
                <a:gd name="T3" fmla="*/ 795 h 2163"/>
                <a:gd name="T4" fmla="*/ 202 w 3228"/>
                <a:gd name="T5" fmla="*/ 863 h 2163"/>
                <a:gd name="T6" fmla="*/ 235 w 3228"/>
                <a:gd name="T7" fmla="*/ 1109 h 2163"/>
                <a:gd name="T8" fmla="*/ 336 w 3228"/>
                <a:gd name="T9" fmla="*/ 1176 h 2163"/>
                <a:gd name="T10" fmla="*/ 369 w 3228"/>
                <a:gd name="T11" fmla="*/ 1244 h 2163"/>
                <a:gd name="T12" fmla="*/ 325 w 3228"/>
                <a:gd name="T13" fmla="*/ 1456 h 2163"/>
                <a:gd name="T14" fmla="*/ 224 w 3228"/>
                <a:gd name="T15" fmla="*/ 1546 h 2163"/>
                <a:gd name="T16" fmla="*/ 157 w 3228"/>
                <a:gd name="T17" fmla="*/ 1647 h 2163"/>
                <a:gd name="T18" fmla="*/ 0 w 3228"/>
                <a:gd name="T19" fmla="*/ 1703 h 2163"/>
                <a:gd name="T20" fmla="*/ 224 w 3228"/>
                <a:gd name="T21" fmla="*/ 1838 h 2163"/>
                <a:gd name="T22" fmla="*/ 638 w 3228"/>
                <a:gd name="T23" fmla="*/ 2028 h 2163"/>
                <a:gd name="T24" fmla="*/ 975 w 3228"/>
                <a:gd name="T25" fmla="*/ 2017 h 2163"/>
                <a:gd name="T26" fmla="*/ 1535 w 3228"/>
                <a:gd name="T27" fmla="*/ 2140 h 2163"/>
                <a:gd name="T28" fmla="*/ 1882 w 3228"/>
                <a:gd name="T29" fmla="*/ 2006 h 2163"/>
                <a:gd name="T30" fmla="*/ 2275 w 3228"/>
                <a:gd name="T31" fmla="*/ 1838 h 2163"/>
                <a:gd name="T32" fmla="*/ 2375 w 3228"/>
                <a:gd name="T33" fmla="*/ 1725 h 2163"/>
                <a:gd name="T34" fmla="*/ 2544 w 3228"/>
                <a:gd name="T35" fmla="*/ 1714 h 2163"/>
                <a:gd name="T36" fmla="*/ 2443 w 3228"/>
                <a:gd name="T37" fmla="*/ 1647 h 2163"/>
                <a:gd name="T38" fmla="*/ 2510 w 3228"/>
                <a:gd name="T39" fmla="*/ 1625 h 2163"/>
                <a:gd name="T40" fmla="*/ 2600 w 3228"/>
                <a:gd name="T41" fmla="*/ 1613 h 2163"/>
                <a:gd name="T42" fmla="*/ 2622 w 3228"/>
                <a:gd name="T43" fmla="*/ 1692 h 2163"/>
                <a:gd name="T44" fmla="*/ 2700 w 3228"/>
                <a:gd name="T45" fmla="*/ 1613 h 2163"/>
                <a:gd name="T46" fmla="*/ 2723 w 3228"/>
                <a:gd name="T47" fmla="*/ 1681 h 2163"/>
                <a:gd name="T48" fmla="*/ 2667 w 3228"/>
                <a:gd name="T49" fmla="*/ 1737 h 2163"/>
                <a:gd name="T50" fmla="*/ 2880 w 3228"/>
                <a:gd name="T51" fmla="*/ 1725 h 2163"/>
                <a:gd name="T52" fmla="*/ 3104 w 3228"/>
                <a:gd name="T53" fmla="*/ 1804 h 2163"/>
                <a:gd name="T54" fmla="*/ 3149 w 3228"/>
                <a:gd name="T55" fmla="*/ 1669 h 2163"/>
                <a:gd name="T56" fmla="*/ 3070 w 3228"/>
                <a:gd name="T57" fmla="*/ 1501 h 2163"/>
                <a:gd name="T58" fmla="*/ 2533 w 3228"/>
                <a:gd name="T59" fmla="*/ 1053 h 2163"/>
                <a:gd name="T60" fmla="*/ 2420 w 3228"/>
                <a:gd name="T61" fmla="*/ 930 h 2163"/>
                <a:gd name="T62" fmla="*/ 2342 w 3228"/>
                <a:gd name="T63" fmla="*/ 818 h 2163"/>
                <a:gd name="T64" fmla="*/ 2308 w 3228"/>
                <a:gd name="T65" fmla="*/ 739 h 2163"/>
                <a:gd name="T66" fmla="*/ 2252 w 3228"/>
                <a:gd name="T67" fmla="*/ 650 h 2163"/>
                <a:gd name="T68" fmla="*/ 2140 w 3228"/>
                <a:gd name="T69" fmla="*/ 762 h 2163"/>
                <a:gd name="T70" fmla="*/ 2039 w 3228"/>
                <a:gd name="T71" fmla="*/ 818 h 2163"/>
                <a:gd name="T72" fmla="*/ 1860 w 3228"/>
                <a:gd name="T73" fmla="*/ 717 h 2163"/>
                <a:gd name="T74" fmla="*/ 1871 w 3228"/>
                <a:gd name="T75" fmla="*/ 582 h 2163"/>
                <a:gd name="T76" fmla="*/ 1838 w 3228"/>
                <a:gd name="T77" fmla="*/ 369 h 2163"/>
                <a:gd name="T78" fmla="*/ 1613 w 3228"/>
                <a:gd name="T79" fmla="*/ 392 h 2163"/>
                <a:gd name="T80" fmla="*/ 1502 w 3228"/>
                <a:gd name="T81" fmla="*/ 224 h 2163"/>
                <a:gd name="T82" fmla="*/ 1289 w 3228"/>
                <a:gd name="T83" fmla="*/ 11 h 2163"/>
                <a:gd name="T84" fmla="*/ 1289 w 3228"/>
                <a:gd name="T85" fmla="*/ 201 h 2163"/>
                <a:gd name="T86" fmla="*/ 1233 w 3228"/>
                <a:gd name="T87" fmla="*/ 246 h 2163"/>
                <a:gd name="T88" fmla="*/ 1154 w 3228"/>
                <a:gd name="T89" fmla="*/ 347 h 2163"/>
                <a:gd name="T90" fmla="*/ 986 w 3228"/>
                <a:gd name="T91" fmla="*/ 414 h 2163"/>
                <a:gd name="T92" fmla="*/ 818 w 3228"/>
                <a:gd name="T93" fmla="*/ 459 h 2163"/>
                <a:gd name="T94" fmla="*/ 728 w 3228"/>
                <a:gd name="T95" fmla="*/ 493 h 2163"/>
                <a:gd name="T96" fmla="*/ 627 w 3228"/>
                <a:gd name="T97" fmla="*/ 358 h 2163"/>
                <a:gd name="T98" fmla="*/ 482 w 3228"/>
                <a:gd name="T99" fmla="*/ 425 h 2163"/>
                <a:gd name="T100" fmla="*/ 571 w 3228"/>
                <a:gd name="T101" fmla="*/ 515 h 2163"/>
                <a:gd name="T102" fmla="*/ 459 w 3228"/>
                <a:gd name="T103" fmla="*/ 582 h 2163"/>
                <a:gd name="T104" fmla="*/ 224 w 3228"/>
                <a:gd name="T105" fmla="*/ 627 h 2163"/>
                <a:gd name="T106" fmla="*/ 123 w 3228"/>
                <a:gd name="T107" fmla="*/ 62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28" h="2163">
                  <a:moveTo>
                    <a:pt x="123" y="683"/>
                  </a:moveTo>
                  <a:lnTo>
                    <a:pt x="123" y="683"/>
                  </a:lnTo>
                  <a:cubicBezTo>
                    <a:pt x="89" y="694"/>
                    <a:pt x="78" y="717"/>
                    <a:pt x="100" y="739"/>
                  </a:cubicBezTo>
                  <a:cubicBezTo>
                    <a:pt x="112" y="751"/>
                    <a:pt x="100" y="784"/>
                    <a:pt x="112" y="795"/>
                  </a:cubicBezTo>
                  <a:cubicBezTo>
                    <a:pt x="134" y="807"/>
                    <a:pt x="157" y="807"/>
                    <a:pt x="157" y="840"/>
                  </a:cubicBezTo>
                  <a:cubicBezTo>
                    <a:pt x="157" y="863"/>
                    <a:pt x="168" y="863"/>
                    <a:pt x="202" y="863"/>
                  </a:cubicBezTo>
                  <a:cubicBezTo>
                    <a:pt x="235" y="863"/>
                    <a:pt x="257" y="885"/>
                    <a:pt x="235" y="907"/>
                  </a:cubicBezTo>
                  <a:cubicBezTo>
                    <a:pt x="213" y="930"/>
                    <a:pt x="224" y="1098"/>
                    <a:pt x="235" y="1109"/>
                  </a:cubicBezTo>
                  <a:cubicBezTo>
                    <a:pt x="235" y="1120"/>
                    <a:pt x="269" y="1131"/>
                    <a:pt x="291" y="1131"/>
                  </a:cubicBezTo>
                  <a:cubicBezTo>
                    <a:pt x="313" y="1131"/>
                    <a:pt x="313" y="1165"/>
                    <a:pt x="336" y="1176"/>
                  </a:cubicBezTo>
                  <a:cubicBezTo>
                    <a:pt x="358" y="1187"/>
                    <a:pt x="392" y="1187"/>
                    <a:pt x="403" y="1199"/>
                  </a:cubicBezTo>
                  <a:cubicBezTo>
                    <a:pt x="414" y="1210"/>
                    <a:pt x="381" y="1221"/>
                    <a:pt x="369" y="1244"/>
                  </a:cubicBezTo>
                  <a:cubicBezTo>
                    <a:pt x="358" y="1255"/>
                    <a:pt x="358" y="1389"/>
                    <a:pt x="358" y="1412"/>
                  </a:cubicBezTo>
                  <a:cubicBezTo>
                    <a:pt x="369" y="1434"/>
                    <a:pt x="347" y="1445"/>
                    <a:pt x="325" y="1456"/>
                  </a:cubicBezTo>
                  <a:cubicBezTo>
                    <a:pt x="302" y="1479"/>
                    <a:pt x="291" y="1513"/>
                    <a:pt x="291" y="1535"/>
                  </a:cubicBezTo>
                  <a:cubicBezTo>
                    <a:pt x="280" y="1558"/>
                    <a:pt x="257" y="1558"/>
                    <a:pt x="224" y="1546"/>
                  </a:cubicBezTo>
                  <a:cubicBezTo>
                    <a:pt x="190" y="1524"/>
                    <a:pt x="157" y="1558"/>
                    <a:pt x="179" y="1580"/>
                  </a:cubicBezTo>
                  <a:cubicBezTo>
                    <a:pt x="190" y="1591"/>
                    <a:pt x="179" y="1647"/>
                    <a:pt x="157" y="1647"/>
                  </a:cubicBezTo>
                  <a:cubicBezTo>
                    <a:pt x="145" y="1658"/>
                    <a:pt x="179" y="1692"/>
                    <a:pt x="123" y="1692"/>
                  </a:cubicBezTo>
                  <a:cubicBezTo>
                    <a:pt x="78" y="1681"/>
                    <a:pt x="22" y="1681"/>
                    <a:pt x="0" y="1703"/>
                  </a:cubicBezTo>
                  <a:cubicBezTo>
                    <a:pt x="0" y="1714"/>
                    <a:pt x="11" y="1714"/>
                    <a:pt x="22" y="1725"/>
                  </a:cubicBezTo>
                  <a:cubicBezTo>
                    <a:pt x="44" y="1759"/>
                    <a:pt x="145" y="1826"/>
                    <a:pt x="224" y="1838"/>
                  </a:cubicBezTo>
                  <a:cubicBezTo>
                    <a:pt x="302" y="1849"/>
                    <a:pt x="448" y="1894"/>
                    <a:pt x="504" y="1916"/>
                  </a:cubicBezTo>
                  <a:cubicBezTo>
                    <a:pt x="549" y="1949"/>
                    <a:pt x="605" y="2017"/>
                    <a:pt x="638" y="2028"/>
                  </a:cubicBezTo>
                  <a:cubicBezTo>
                    <a:pt x="661" y="2051"/>
                    <a:pt x="672" y="2039"/>
                    <a:pt x="683" y="2028"/>
                  </a:cubicBezTo>
                  <a:cubicBezTo>
                    <a:pt x="706" y="2017"/>
                    <a:pt x="862" y="2006"/>
                    <a:pt x="975" y="2017"/>
                  </a:cubicBezTo>
                  <a:cubicBezTo>
                    <a:pt x="1075" y="2039"/>
                    <a:pt x="1221" y="2118"/>
                    <a:pt x="1300" y="2140"/>
                  </a:cubicBezTo>
                  <a:cubicBezTo>
                    <a:pt x="1367" y="2162"/>
                    <a:pt x="1468" y="2162"/>
                    <a:pt x="1535" y="2140"/>
                  </a:cubicBezTo>
                  <a:cubicBezTo>
                    <a:pt x="1602" y="2118"/>
                    <a:pt x="1737" y="2107"/>
                    <a:pt x="1782" y="2073"/>
                  </a:cubicBezTo>
                  <a:cubicBezTo>
                    <a:pt x="1838" y="2039"/>
                    <a:pt x="1849" y="2017"/>
                    <a:pt x="1882" y="2006"/>
                  </a:cubicBezTo>
                  <a:cubicBezTo>
                    <a:pt x="1916" y="1994"/>
                    <a:pt x="1983" y="1983"/>
                    <a:pt x="2051" y="1961"/>
                  </a:cubicBezTo>
                  <a:cubicBezTo>
                    <a:pt x="2107" y="1927"/>
                    <a:pt x="2230" y="1882"/>
                    <a:pt x="2275" y="1838"/>
                  </a:cubicBezTo>
                  <a:cubicBezTo>
                    <a:pt x="2331" y="1793"/>
                    <a:pt x="2331" y="1793"/>
                    <a:pt x="2331" y="1770"/>
                  </a:cubicBezTo>
                  <a:cubicBezTo>
                    <a:pt x="2331" y="1737"/>
                    <a:pt x="2331" y="1737"/>
                    <a:pt x="2375" y="1725"/>
                  </a:cubicBezTo>
                  <a:cubicBezTo>
                    <a:pt x="2420" y="1714"/>
                    <a:pt x="2488" y="1725"/>
                    <a:pt x="2521" y="1737"/>
                  </a:cubicBezTo>
                  <a:cubicBezTo>
                    <a:pt x="2555" y="1737"/>
                    <a:pt x="2566" y="1714"/>
                    <a:pt x="2544" y="1714"/>
                  </a:cubicBezTo>
                  <a:cubicBezTo>
                    <a:pt x="2521" y="1714"/>
                    <a:pt x="2476" y="1681"/>
                    <a:pt x="2443" y="1681"/>
                  </a:cubicBezTo>
                  <a:cubicBezTo>
                    <a:pt x="2420" y="1669"/>
                    <a:pt x="2398" y="1647"/>
                    <a:pt x="2443" y="1647"/>
                  </a:cubicBezTo>
                  <a:cubicBezTo>
                    <a:pt x="2476" y="1647"/>
                    <a:pt x="2510" y="1658"/>
                    <a:pt x="2521" y="1647"/>
                  </a:cubicBezTo>
                  <a:cubicBezTo>
                    <a:pt x="2533" y="1647"/>
                    <a:pt x="2533" y="1636"/>
                    <a:pt x="2510" y="1625"/>
                  </a:cubicBezTo>
                  <a:cubicBezTo>
                    <a:pt x="2499" y="1602"/>
                    <a:pt x="2521" y="1580"/>
                    <a:pt x="2544" y="1580"/>
                  </a:cubicBezTo>
                  <a:cubicBezTo>
                    <a:pt x="2566" y="1591"/>
                    <a:pt x="2600" y="1602"/>
                    <a:pt x="2600" y="1613"/>
                  </a:cubicBezTo>
                  <a:cubicBezTo>
                    <a:pt x="2611" y="1636"/>
                    <a:pt x="2577" y="1647"/>
                    <a:pt x="2589" y="1669"/>
                  </a:cubicBezTo>
                  <a:cubicBezTo>
                    <a:pt x="2589" y="1692"/>
                    <a:pt x="2600" y="1703"/>
                    <a:pt x="2622" y="1692"/>
                  </a:cubicBezTo>
                  <a:cubicBezTo>
                    <a:pt x="2633" y="1681"/>
                    <a:pt x="2633" y="1647"/>
                    <a:pt x="2644" y="1636"/>
                  </a:cubicBezTo>
                  <a:cubicBezTo>
                    <a:pt x="2656" y="1625"/>
                    <a:pt x="2678" y="1625"/>
                    <a:pt x="2700" y="1613"/>
                  </a:cubicBezTo>
                  <a:cubicBezTo>
                    <a:pt x="2712" y="1602"/>
                    <a:pt x="2734" y="1602"/>
                    <a:pt x="2745" y="1625"/>
                  </a:cubicBezTo>
                  <a:cubicBezTo>
                    <a:pt x="2757" y="1636"/>
                    <a:pt x="2757" y="1658"/>
                    <a:pt x="2723" y="1681"/>
                  </a:cubicBezTo>
                  <a:cubicBezTo>
                    <a:pt x="2689" y="1714"/>
                    <a:pt x="2656" y="1714"/>
                    <a:pt x="2644" y="1725"/>
                  </a:cubicBezTo>
                  <a:cubicBezTo>
                    <a:pt x="2622" y="1737"/>
                    <a:pt x="2622" y="1748"/>
                    <a:pt x="2667" y="1737"/>
                  </a:cubicBezTo>
                  <a:cubicBezTo>
                    <a:pt x="2723" y="1737"/>
                    <a:pt x="2779" y="1725"/>
                    <a:pt x="2824" y="1725"/>
                  </a:cubicBezTo>
                  <a:cubicBezTo>
                    <a:pt x="2846" y="1725"/>
                    <a:pt x="2857" y="1725"/>
                    <a:pt x="2880" y="1725"/>
                  </a:cubicBezTo>
                  <a:cubicBezTo>
                    <a:pt x="2902" y="1737"/>
                    <a:pt x="2925" y="1737"/>
                    <a:pt x="2936" y="1748"/>
                  </a:cubicBezTo>
                  <a:cubicBezTo>
                    <a:pt x="2969" y="1759"/>
                    <a:pt x="3048" y="1793"/>
                    <a:pt x="3104" y="1804"/>
                  </a:cubicBezTo>
                  <a:cubicBezTo>
                    <a:pt x="3115" y="1782"/>
                    <a:pt x="3115" y="1748"/>
                    <a:pt x="3126" y="1725"/>
                  </a:cubicBezTo>
                  <a:cubicBezTo>
                    <a:pt x="3126" y="1692"/>
                    <a:pt x="3126" y="1669"/>
                    <a:pt x="3149" y="1669"/>
                  </a:cubicBezTo>
                  <a:cubicBezTo>
                    <a:pt x="3171" y="1658"/>
                    <a:pt x="3171" y="1569"/>
                    <a:pt x="3160" y="1535"/>
                  </a:cubicBezTo>
                  <a:cubicBezTo>
                    <a:pt x="3149" y="1490"/>
                    <a:pt x="3070" y="1501"/>
                    <a:pt x="3070" y="1501"/>
                  </a:cubicBezTo>
                  <a:cubicBezTo>
                    <a:pt x="3227" y="1042"/>
                    <a:pt x="3227" y="1042"/>
                    <a:pt x="3227" y="1042"/>
                  </a:cubicBezTo>
                  <a:cubicBezTo>
                    <a:pt x="2533" y="1053"/>
                    <a:pt x="2533" y="1053"/>
                    <a:pt x="2533" y="1053"/>
                  </a:cubicBezTo>
                  <a:cubicBezTo>
                    <a:pt x="2533" y="941"/>
                    <a:pt x="2533" y="941"/>
                    <a:pt x="2533" y="941"/>
                  </a:cubicBezTo>
                  <a:cubicBezTo>
                    <a:pt x="2533" y="941"/>
                    <a:pt x="2431" y="941"/>
                    <a:pt x="2420" y="930"/>
                  </a:cubicBezTo>
                  <a:cubicBezTo>
                    <a:pt x="2409" y="907"/>
                    <a:pt x="2387" y="896"/>
                    <a:pt x="2364" y="896"/>
                  </a:cubicBezTo>
                  <a:cubicBezTo>
                    <a:pt x="2353" y="907"/>
                    <a:pt x="2342" y="851"/>
                    <a:pt x="2342" y="818"/>
                  </a:cubicBezTo>
                  <a:cubicBezTo>
                    <a:pt x="2353" y="784"/>
                    <a:pt x="2342" y="784"/>
                    <a:pt x="2308" y="784"/>
                  </a:cubicBezTo>
                  <a:cubicBezTo>
                    <a:pt x="2286" y="784"/>
                    <a:pt x="2297" y="751"/>
                    <a:pt x="2308" y="739"/>
                  </a:cubicBezTo>
                  <a:cubicBezTo>
                    <a:pt x="2331" y="728"/>
                    <a:pt x="2331" y="627"/>
                    <a:pt x="2308" y="627"/>
                  </a:cubicBezTo>
                  <a:cubicBezTo>
                    <a:pt x="2286" y="627"/>
                    <a:pt x="2275" y="650"/>
                    <a:pt x="2252" y="650"/>
                  </a:cubicBezTo>
                  <a:cubicBezTo>
                    <a:pt x="2219" y="638"/>
                    <a:pt x="2207" y="672"/>
                    <a:pt x="2207" y="706"/>
                  </a:cubicBezTo>
                  <a:cubicBezTo>
                    <a:pt x="2196" y="728"/>
                    <a:pt x="2162" y="751"/>
                    <a:pt x="2140" y="762"/>
                  </a:cubicBezTo>
                  <a:cubicBezTo>
                    <a:pt x="2118" y="762"/>
                    <a:pt x="2118" y="795"/>
                    <a:pt x="2095" y="807"/>
                  </a:cubicBezTo>
                  <a:cubicBezTo>
                    <a:pt x="2073" y="829"/>
                    <a:pt x="2073" y="818"/>
                    <a:pt x="2039" y="818"/>
                  </a:cubicBezTo>
                  <a:cubicBezTo>
                    <a:pt x="2006" y="818"/>
                    <a:pt x="1972" y="829"/>
                    <a:pt x="1950" y="795"/>
                  </a:cubicBezTo>
                  <a:cubicBezTo>
                    <a:pt x="1938" y="773"/>
                    <a:pt x="1894" y="728"/>
                    <a:pt x="1860" y="717"/>
                  </a:cubicBezTo>
                  <a:cubicBezTo>
                    <a:pt x="1826" y="706"/>
                    <a:pt x="1815" y="672"/>
                    <a:pt x="1838" y="661"/>
                  </a:cubicBezTo>
                  <a:cubicBezTo>
                    <a:pt x="1871" y="650"/>
                    <a:pt x="1849" y="582"/>
                    <a:pt x="1871" y="582"/>
                  </a:cubicBezTo>
                  <a:cubicBezTo>
                    <a:pt x="1894" y="582"/>
                    <a:pt x="1916" y="538"/>
                    <a:pt x="1905" y="493"/>
                  </a:cubicBezTo>
                  <a:cubicBezTo>
                    <a:pt x="1882" y="448"/>
                    <a:pt x="1860" y="358"/>
                    <a:pt x="1838" y="369"/>
                  </a:cubicBezTo>
                  <a:cubicBezTo>
                    <a:pt x="1815" y="381"/>
                    <a:pt x="1759" y="403"/>
                    <a:pt x="1726" y="392"/>
                  </a:cubicBezTo>
                  <a:cubicBezTo>
                    <a:pt x="1681" y="381"/>
                    <a:pt x="1636" y="403"/>
                    <a:pt x="1613" y="392"/>
                  </a:cubicBezTo>
                  <a:cubicBezTo>
                    <a:pt x="1602" y="369"/>
                    <a:pt x="1602" y="325"/>
                    <a:pt x="1569" y="291"/>
                  </a:cubicBezTo>
                  <a:cubicBezTo>
                    <a:pt x="1535" y="269"/>
                    <a:pt x="1513" y="258"/>
                    <a:pt x="1502" y="224"/>
                  </a:cubicBezTo>
                  <a:cubicBezTo>
                    <a:pt x="1490" y="190"/>
                    <a:pt x="1502" y="168"/>
                    <a:pt x="1412" y="89"/>
                  </a:cubicBezTo>
                  <a:cubicBezTo>
                    <a:pt x="1322" y="22"/>
                    <a:pt x="1322" y="0"/>
                    <a:pt x="1289" y="11"/>
                  </a:cubicBezTo>
                  <a:cubicBezTo>
                    <a:pt x="1266" y="11"/>
                    <a:pt x="1255" y="33"/>
                    <a:pt x="1277" y="67"/>
                  </a:cubicBezTo>
                  <a:cubicBezTo>
                    <a:pt x="1300" y="89"/>
                    <a:pt x="1311" y="168"/>
                    <a:pt x="1289" y="201"/>
                  </a:cubicBezTo>
                  <a:cubicBezTo>
                    <a:pt x="1277" y="224"/>
                    <a:pt x="1255" y="235"/>
                    <a:pt x="1244" y="235"/>
                  </a:cubicBezTo>
                  <a:cubicBezTo>
                    <a:pt x="1244" y="246"/>
                    <a:pt x="1233" y="246"/>
                    <a:pt x="1233" y="246"/>
                  </a:cubicBezTo>
                  <a:cubicBezTo>
                    <a:pt x="1210" y="269"/>
                    <a:pt x="1210" y="291"/>
                    <a:pt x="1210" y="325"/>
                  </a:cubicBezTo>
                  <a:cubicBezTo>
                    <a:pt x="1199" y="358"/>
                    <a:pt x="1199" y="358"/>
                    <a:pt x="1154" y="347"/>
                  </a:cubicBezTo>
                  <a:cubicBezTo>
                    <a:pt x="1120" y="347"/>
                    <a:pt x="1098" y="358"/>
                    <a:pt x="1087" y="392"/>
                  </a:cubicBezTo>
                  <a:cubicBezTo>
                    <a:pt x="1064" y="414"/>
                    <a:pt x="1020" y="425"/>
                    <a:pt x="986" y="414"/>
                  </a:cubicBezTo>
                  <a:cubicBezTo>
                    <a:pt x="941" y="392"/>
                    <a:pt x="952" y="403"/>
                    <a:pt x="907" y="414"/>
                  </a:cubicBezTo>
                  <a:cubicBezTo>
                    <a:pt x="862" y="425"/>
                    <a:pt x="829" y="437"/>
                    <a:pt x="818" y="459"/>
                  </a:cubicBezTo>
                  <a:cubicBezTo>
                    <a:pt x="807" y="493"/>
                    <a:pt x="784" y="482"/>
                    <a:pt x="784" y="504"/>
                  </a:cubicBezTo>
                  <a:cubicBezTo>
                    <a:pt x="773" y="527"/>
                    <a:pt x="751" y="527"/>
                    <a:pt x="728" y="493"/>
                  </a:cubicBezTo>
                  <a:cubicBezTo>
                    <a:pt x="717" y="459"/>
                    <a:pt x="695" y="425"/>
                    <a:pt x="672" y="414"/>
                  </a:cubicBezTo>
                  <a:cubicBezTo>
                    <a:pt x="650" y="403"/>
                    <a:pt x="627" y="381"/>
                    <a:pt x="627" y="358"/>
                  </a:cubicBezTo>
                  <a:cubicBezTo>
                    <a:pt x="638" y="336"/>
                    <a:pt x="616" y="313"/>
                    <a:pt x="571" y="325"/>
                  </a:cubicBezTo>
                  <a:cubicBezTo>
                    <a:pt x="526" y="336"/>
                    <a:pt x="493" y="403"/>
                    <a:pt x="482" y="425"/>
                  </a:cubicBezTo>
                  <a:cubicBezTo>
                    <a:pt x="482" y="448"/>
                    <a:pt x="493" y="470"/>
                    <a:pt x="515" y="470"/>
                  </a:cubicBezTo>
                  <a:cubicBezTo>
                    <a:pt x="538" y="470"/>
                    <a:pt x="538" y="527"/>
                    <a:pt x="571" y="515"/>
                  </a:cubicBezTo>
                  <a:cubicBezTo>
                    <a:pt x="605" y="515"/>
                    <a:pt x="549" y="549"/>
                    <a:pt x="526" y="571"/>
                  </a:cubicBezTo>
                  <a:cubicBezTo>
                    <a:pt x="515" y="594"/>
                    <a:pt x="493" y="594"/>
                    <a:pt x="459" y="582"/>
                  </a:cubicBezTo>
                  <a:cubicBezTo>
                    <a:pt x="414" y="560"/>
                    <a:pt x="313" y="560"/>
                    <a:pt x="302" y="582"/>
                  </a:cubicBezTo>
                  <a:cubicBezTo>
                    <a:pt x="280" y="616"/>
                    <a:pt x="257" y="638"/>
                    <a:pt x="224" y="627"/>
                  </a:cubicBezTo>
                  <a:cubicBezTo>
                    <a:pt x="202" y="616"/>
                    <a:pt x="145" y="605"/>
                    <a:pt x="123" y="627"/>
                  </a:cubicBezTo>
                  <a:lnTo>
                    <a:pt x="123" y="627"/>
                  </a:lnTo>
                  <a:cubicBezTo>
                    <a:pt x="145" y="638"/>
                    <a:pt x="145" y="672"/>
                    <a:pt x="123" y="683"/>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5" name="Freeform 33"/>
            <p:cNvSpPr>
              <a:spLocks noChangeArrowheads="1"/>
            </p:cNvSpPr>
            <p:nvPr/>
          </p:nvSpPr>
          <p:spPr bwMode="auto">
            <a:xfrm>
              <a:off x="5616575" y="4216400"/>
              <a:ext cx="561975" cy="766763"/>
            </a:xfrm>
            <a:custGeom>
              <a:avLst/>
              <a:gdLst>
                <a:gd name="T0" fmla="*/ 11 w 1559"/>
                <a:gd name="T1" fmla="*/ 1838 h 2130"/>
                <a:gd name="T2" fmla="*/ 123 w 1559"/>
                <a:gd name="T3" fmla="*/ 1928 h 2130"/>
                <a:gd name="T4" fmla="*/ 190 w 1559"/>
                <a:gd name="T5" fmla="*/ 2006 h 2130"/>
                <a:gd name="T6" fmla="*/ 291 w 1559"/>
                <a:gd name="T7" fmla="*/ 2085 h 2130"/>
                <a:gd name="T8" fmla="*/ 403 w 1559"/>
                <a:gd name="T9" fmla="*/ 2040 h 2130"/>
                <a:gd name="T10" fmla="*/ 538 w 1559"/>
                <a:gd name="T11" fmla="*/ 2118 h 2130"/>
                <a:gd name="T12" fmla="*/ 773 w 1559"/>
                <a:gd name="T13" fmla="*/ 2073 h 2130"/>
                <a:gd name="T14" fmla="*/ 885 w 1559"/>
                <a:gd name="T15" fmla="*/ 2006 h 2130"/>
                <a:gd name="T16" fmla="*/ 796 w 1559"/>
                <a:gd name="T17" fmla="*/ 1916 h 2130"/>
                <a:gd name="T18" fmla="*/ 941 w 1559"/>
                <a:gd name="T19" fmla="*/ 1849 h 2130"/>
                <a:gd name="T20" fmla="*/ 1042 w 1559"/>
                <a:gd name="T21" fmla="*/ 1984 h 2130"/>
                <a:gd name="T22" fmla="*/ 1132 w 1559"/>
                <a:gd name="T23" fmla="*/ 1950 h 2130"/>
                <a:gd name="T24" fmla="*/ 1300 w 1559"/>
                <a:gd name="T25" fmla="*/ 1905 h 2130"/>
                <a:gd name="T26" fmla="*/ 1468 w 1559"/>
                <a:gd name="T27" fmla="*/ 1838 h 2130"/>
                <a:gd name="T28" fmla="*/ 1547 w 1559"/>
                <a:gd name="T29" fmla="*/ 1737 h 2130"/>
                <a:gd name="T30" fmla="*/ 1547 w 1559"/>
                <a:gd name="T31" fmla="*/ 1715 h 2130"/>
                <a:gd name="T32" fmla="*/ 1367 w 1559"/>
                <a:gd name="T33" fmla="*/ 1636 h 2130"/>
                <a:gd name="T34" fmla="*/ 1255 w 1559"/>
                <a:gd name="T35" fmla="*/ 1558 h 2130"/>
                <a:gd name="T36" fmla="*/ 1176 w 1559"/>
                <a:gd name="T37" fmla="*/ 1435 h 2130"/>
                <a:gd name="T38" fmla="*/ 1188 w 1559"/>
                <a:gd name="T39" fmla="*/ 1334 h 2130"/>
                <a:gd name="T40" fmla="*/ 1244 w 1559"/>
                <a:gd name="T41" fmla="*/ 1211 h 2130"/>
                <a:gd name="T42" fmla="*/ 1345 w 1559"/>
                <a:gd name="T43" fmla="*/ 1199 h 2130"/>
                <a:gd name="T44" fmla="*/ 1367 w 1559"/>
                <a:gd name="T45" fmla="*/ 1076 h 2130"/>
                <a:gd name="T46" fmla="*/ 1221 w 1559"/>
                <a:gd name="T47" fmla="*/ 1054 h 2130"/>
                <a:gd name="T48" fmla="*/ 1109 w 1559"/>
                <a:gd name="T49" fmla="*/ 964 h 2130"/>
                <a:gd name="T50" fmla="*/ 1132 w 1559"/>
                <a:gd name="T51" fmla="*/ 829 h 2130"/>
                <a:gd name="T52" fmla="*/ 1199 w 1559"/>
                <a:gd name="T53" fmla="*/ 605 h 2130"/>
                <a:gd name="T54" fmla="*/ 1221 w 1559"/>
                <a:gd name="T55" fmla="*/ 493 h 2130"/>
                <a:gd name="T56" fmla="*/ 1065 w 1559"/>
                <a:gd name="T57" fmla="*/ 437 h 2130"/>
                <a:gd name="T58" fmla="*/ 964 w 1559"/>
                <a:gd name="T59" fmla="*/ 516 h 2130"/>
                <a:gd name="T60" fmla="*/ 852 w 1559"/>
                <a:gd name="T61" fmla="*/ 292 h 2130"/>
                <a:gd name="T62" fmla="*/ 964 w 1559"/>
                <a:gd name="T63" fmla="*/ 280 h 2130"/>
                <a:gd name="T64" fmla="*/ 840 w 1559"/>
                <a:gd name="T65" fmla="*/ 180 h 2130"/>
                <a:gd name="T66" fmla="*/ 773 w 1559"/>
                <a:gd name="T67" fmla="*/ 11 h 2130"/>
                <a:gd name="T68" fmla="*/ 695 w 1559"/>
                <a:gd name="T69" fmla="*/ 224 h 2130"/>
                <a:gd name="T70" fmla="*/ 639 w 1559"/>
                <a:gd name="T71" fmla="*/ 280 h 2130"/>
                <a:gd name="T72" fmla="*/ 527 w 1559"/>
                <a:gd name="T73" fmla="*/ 404 h 2130"/>
                <a:gd name="T74" fmla="*/ 538 w 1559"/>
                <a:gd name="T75" fmla="*/ 449 h 2130"/>
                <a:gd name="T76" fmla="*/ 560 w 1559"/>
                <a:gd name="T77" fmla="*/ 616 h 2130"/>
                <a:gd name="T78" fmla="*/ 549 w 1559"/>
                <a:gd name="T79" fmla="*/ 829 h 2130"/>
                <a:gd name="T80" fmla="*/ 706 w 1559"/>
                <a:gd name="T81" fmla="*/ 852 h 2130"/>
                <a:gd name="T82" fmla="*/ 796 w 1559"/>
                <a:gd name="T83" fmla="*/ 964 h 2130"/>
                <a:gd name="T84" fmla="*/ 930 w 1559"/>
                <a:gd name="T85" fmla="*/ 1054 h 2130"/>
                <a:gd name="T86" fmla="*/ 807 w 1559"/>
                <a:gd name="T87" fmla="*/ 1121 h 2130"/>
                <a:gd name="T88" fmla="*/ 706 w 1559"/>
                <a:gd name="T89" fmla="*/ 1166 h 2130"/>
                <a:gd name="T90" fmla="*/ 549 w 1559"/>
                <a:gd name="T91" fmla="*/ 1255 h 2130"/>
                <a:gd name="T92" fmla="*/ 403 w 1559"/>
                <a:gd name="T93" fmla="*/ 1132 h 2130"/>
                <a:gd name="T94" fmla="*/ 247 w 1559"/>
                <a:gd name="T95" fmla="*/ 1020 h 2130"/>
                <a:gd name="T96" fmla="*/ 269 w 1559"/>
                <a:gd name="T97" fmla="*/ 1188 h 2130"/>
                <a:gd name="T98" fmla="*/ 258 w 1559"/>
                <a:gd name="T99" fmla="*/ 1390 h 2130"/>
                <a:gd name="T100" fmla="*/ 213 w 1559"/>
                <a:gd name="T101" fmla="*/ 1569 h 2130"/>
                <a:gd name="T102" fmla="*/ 247 w 1559"/>
                <a:gd name="T103" fmla="*/ 1726 h 2130"/>
                <a:gd name="T104" fmla="*/ 112 w 1559"/>
                <a:gd name="T105" fmla="*/ 1726 h 2130"/>
                <a:gd name="T106" fmla="*/ 0 w 1559"/>
                <a:gd name="T107" fmla="*/ 180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59" h="2130">
                  <a:moveTo>
                    <a:pt x="11" y="1838"/>
                  </a:moveTo>
                  <a:lnTo>
                    <a:pt x="11" y="1838"/>
                  </a:lnTo>
                  <a:cubicBezTo>
                    <a:pt x="11" y="1860"/>
                    <a:pt x="11" y="1860"/>
                    <a:pt x="45" y="1883"/>
                  </a:cubicBezTo>
                  <a:cubicBezTo>
                    <a:pt x="67" y="1894"/>
                    <a:pt x="112" y="1905"/>
                    <a:pt x="123" y="1928"/>
                  </a:cubicBezTo>
                  <a:cubicBezTo>
                    <a:pt x="123" y="1950"/>
                    <a:pt x="123" y="1984"/>
                    <a:pt x="134" y="1995"/>
                  </a:cubicBezTo>
                  <a:cubicBezTo>
                    <a:pt x="134" y="2006"/>
                    <a:pt x="179" y="1984"/>
                    <a:pt x="190" y="2006"/>
                  </a:cubicBezTo>
                  <a:cubicBezTo>
                    <a:pt x="190" y="2029"/>
                    <a:pt x="202" y="2062"/>
                    <a:pt x="224" y="2062"/>
                  </a:cubicBezTo>
                  <a:cubicBezTo>
                    <a:pt x="247" y="2062"/>
                    <a:pt x="258" y="2096"/>
                    <a:pt x="291" y="2085"/>
                  </a:cubicBezTo>
                  <a:cubicBezTo>
                    <a:pt x="314" y="2062"/>
                    <a:pt x="325" y="2051"/>
                    <a:pt x="347" y="2051"/>
                  </a:cubicBezTo>
                  <a:cubicBezTo>
                    <a:pt x="370" y="2051"/>
                    <a:pt x="392" y="2029"/>
                    <a:pt x="403" y="2040"/>
                  </a:cubicBezTo>
                  <a:cubicBezTo>
                    <a:pt x="414" y="2051"/>
                    <a:pt x="426" y="2096"/>
                    <a:pt x="437" y="2118"/>
                  </a:cubicBezTo>
                  <a:cubicBezTo>
                    <a:pt x="459" y="2096"/>
                    <a:pt x="516" y="2107"/>
                    <a:pt x="538" y="2118"/>
                  </a:cubicBezTo>
                  <a:cubicBezTo>
                    <a:pt x="571" y="2129"/>
                    <a:pt x="594" y="2107"/>
                    <a:pt x="616" y="2073"/>
                  </a:cubicBezTo>
                  <a:cubicBezTo>
                    <a:pt x="627" y="2051"/>
                    <a:pt x="728" y="2051"/>
                    <a:pt x="773" y="2073"/>
                  </a:cubicBezTo>
                  <a:cubicBezTo>
                    <a:pt x="807" y="2085"/>
                    <a:pt x="829" y="2085"/>
                    <a:pt x="840" y="2062"/>
                  </a:cubicBezTo>
                  <a:cubicBezTo>
                    <a:pt x="863" y="2040"/>
                    <a:pt x="919" y="2006"/>
                    <a:pt x="885" y="2006"/>
                  </a:cubicBezTo>
                  <a:cubicBezTo>
                    <a:pt x="852" y="2018"/>
                    <a:pt x="852" y="1961"/>
                    <a:pt x="829" y="1961"/>
                  </a:cubicBezTo>
                  <a:cubicBezTo>
                    <a:pt x="807" y="1961"/>
                    <a:pt x="796" y="1939"/>
                    <a:pt x="796" y="1916"/>
                  </a:cubicBezTo>
                  <a:cubicBezTo>
                    <a:pt x="807" y="1894"/>
                    <a:pt x="840" y="1827"/>
                    <a:pt x="885" y="1816"/>
                  </a:cubicBezTo>
                  <a:cubicBezTo>
                    <a:pt x="930" y="1804"/>
                    <a:pt x="952" y="1827"/>
                    <a:pt x="941" y="1849"/>
                  </a:cubicBezTo>
                  <a:cubicBezTo>
                    <a:pt x="941" y="1872"/>
                    <a:pt x="964" y="1894"/>
                    <a:pt x="986" y="1905"/>
                  </a:cubicBezTo>
                  <a:cubicBezTo>
                    <a:pt x="1009" y="1916"/>
                    <a:pt x="1031" y="1950"/>
                    <a:pt x="1042" y="1984"/>
                  </a:cubicBezTo>
                  <a:cubicBezTo>
                    <a:pt x="1065" y="2018"/>
                    <a:pt x="1087" y="2018"/>
                    <a:pt x="1098" y="1995"/>
                  </a:cubicBezTo>
                  <a:cubicBezTo>
                    <a:pt x="1098" y="1973"/>
                    <a:pt x="1121" y="1984"/>
                    <a:pt x="1132" y="1950"/>
                  </a:cubicBezTo>
                  <a:cubicBezTo>
                    <a:pt x="1143" y="1928"/>
                    <a:pt x="1176" y="1916"/>
                    <a:pt x="1221" y="1905"/>
                  </a:cubicBezTo>
                  <a:cubicBezTo>
                    <a:pt x="1266" y="1894"/>
                    <a:pt x="1255" y="1883"/>
                    <a:pt x="1300" y="1905"/>
                  </a:cubicBezTo>
                  <a:cubicBezTo>
                    <a:pt x="1334" y="1916"/>
                    <a:pt x="1378" y="1905"/>
                    <a:pt x="1401" y="1883"/>
                  </a:cubicBezTo>
                  <a:cubicBezTo>
                    <a:pt x="1412" y="1849"/>
                    <a:pt x="1434" y="1838"/>
                    <a:pt x="1468" y="1838"/>
                  </a:cubicBezTo>
                  <a:cubicBezTo>
                    <a:pt x="1513" y="1849"/>
                    <a:pt x="1513" y="1849"/>
                    <a:pt x="1524" y="1816"/>
                  </a:cubicBezTo>
                  <a:cubicBezTo>
                    <a:pt x="1524" y="1782"/>
                    <a:pt x="1524" y="1760"/>
                    <a:pt x="1547" y="1737"/>
                  </a:cubicBezTo>
                  <a:cubicBezTo>
                    <a:pt x="1547" y="1737"/>
                    <a:pt x="1558" y="1737"/>
                    <a:pt x="1558" y="1726"/>
                  </a:cubicBezTo>
                  <a:cubicBezTo>
                    <a:pt x="1547" y="1726"/>
                    <a:pt x="1547" y="1726"/>
                    <a:pt x="1547" y="1715"/>
                  </a:cubicBezTo>
                  <a:cubicBezTo>
                    <a:pt x="1547" y="1681"/>
                    <a:pt x="1502" y="1659"/>
                    <a:pt x="1468" y="1636"/>
                  </a:cubicBezTo>
                  <a:cubicBezTo>
                    <a:pt x="1434" y="1614"/>
                    <a:pt x="1401" y="1603"/>
                    <a:pt x="1367" y="1636"/>
                  </a:cubicBezTo>
                  <a:cubicBezTo>
                    <a:pt x="1345" y="1670"/>
                    <a:pt x="1322" y="1681"/>
                    <a:pt x="1311" y="1647"/>
                  </a:cubicBezTo>
                  <a:cubicBezTo>
                    <a:pt x="1300" y="1614"/>
                    <a:pt x="1289" y="1547"/>
                    <a:pt x="1255" y="1558"/>
                  </a:cubicBezTo>
                  <a:cubicBezTo>
                    <a:pt x="1210" y="1569"/>
                    <a:pt x="1188" y="1547"/>
                    <a:pt x="1176" y="1513"/>
                  </a:cubicBezTo>
                  <a:cubicBezTo>
                    <a:pt x="1154" y="1480"/>
                    <a:pt x="1154" y="1446"/>
                    <a:pt x="1176" y="1435"/>
                  </a:cubicBezTo>
                  <a:cubicBezTo>
                    <a:pt x="1188" y="1423"/>
                    <a:pt x="1165" y="1378"/>
                    <a:pt x="1188" y="1378"/>
                  </a:cubicBezTo>
                  <a:cubicBezTo>
                    <a:pt x="1210" y="1367"/>
                    <a:pt x="1210" y="1356"/>
                    <a:pt x="1188" y="1334"/>
                  </a:cubicBezTo>
                  <a:cubicBezTo>
                    <a:pt x="1176" y="1311"/>
                    <a:pt x="1176" y="1278"/>
                    <a:pt x="1199" y="1267"/>
                  </a:cubicBezTo>
                  <a:cubicBezTo>
                    <a:pt x="1233" y="1255"/>
                    <a:pt x="1233" y="1244"/>
                    <a:pt x="1244" y="1211"/>
                  </a:cubicBezTo>
                  <a:cubicBezTo>
                    <a:pt x="1244" y="1188"/>
                    <a:pt x="1266" y="1154"/>
                    <a:pt x="1289" y="1177"/>
                  </a:cubicBezTo>
                  <a:cubicBezTo>
                    <a:pt x="1311" y="1211"/>
                    <a:pt x="1334" y="1211"/>
                    <a:pt x="1345" y="1199"/>
                  </a:cubicBezTo>
                  <a:cubicBezTo>
                    <a:pt x="1356" y="1177"/>
                    <a:pt x="1322" y="1166"/>
                    <a:pt x="1356" y="1143"/>
                  </a:cubicBezTo>
                  <a:cubicBezTo>
                    <a:pt x="1378" y="1121"/>
                    <a:pt x="1367" y="1110"/>
                    <a:pt x="1367" y="1076"/>
                  </a:cubicBezTo>
                  <a:cubicBezTo>
                    <a:pt x="1356" y="1054"/>
                    <a:pt x="1356" y="1042"/>
                    <a:pt x="1322" y="1065"/>
                  </a:cubicBezTo>
                  <a:cubicBezTo>
                    <a:pt x="1300" y="1087"/>
                    <a:pt x="1233" y="1087"/>
                    <a:pt x="1221" y="1054"/>
                  </a:cubicBezTo>
                  <a:cubicBezTo>
                    <a:pt x="1210" y="1020"/>
                    <a:pt x="1210" y="1020"/>
                    <a:pt x="1165" y="1020"/>
                  </a:cubicBezTo>
                  <a:cubicBezTo>
                    <a:pt x="1132" y="1020"/>
                    <a:pt x="1143" y="987"/>
                    <a:pt x="1109" y="964"/>
                  </a:cubicBezTo>
                  <a:cubicBezTo>
                    <a:pt x="1076" y="942"/>
                    <a:pt x="1076" y="897"/>
                    <a:pt x="1087" y="863"/>
                  </a:cubicBezTo>
                  <a:cubicBezTo>
                    <a:pt x="1087" y="841"/>
                    <a:pt x="1132" y="863"/>
                    <a:pt x="1132" y="829"/>
                  </a:cubicBezTo>
                  <a:cubicBezTo>
                    <a:pt x="1143" y="796"/>
                    <a:pt x="1132" y="740"/>
                    <a:pt x="1143" y="695"/>
                  </a:cubicBezTo>
                  <a:cubicBezTo>
                    <a:pt x="1165" y="661"/>
                    <a:pt x="1188" y="628"/>
                    <a:pt x="1199" y="605"/>
                  </a:cubicBezTo>
                  <a:cubicBezTo>
                    <a:pt x="1199" y="572"/>
                    <a:pt x="1199" y="560"/>
                    <a:pt x="1221" y="549"/>
                  </a:cubicBezTo>
                  <a:cubicBezTo>
                    <a:pt x="1255" y="538"/>
                    <a:pt x="1255" y="516"/>
                    <a:pt x="1221" y="493"/>
                  </a:cubicBezTo>
                  <a:cubicBezTo>
                    <a:pt x="1188" y="471"/>
                    <a:pt x="1143" y="482"/>
                    <a:pt x="1121" y="471"/>
                  </a:cubicBezTo>
                  <a:cubicBezTo>
                    <a:pt x="1098" y="449"/>
                    <a:pt x="1076" y="426"/>
                    <a:pt x="1065" y="437"/>
                  </a:cubicBezTo>
                  <a:cubicBezTo>
                    <a:pt x="1042" y="449"/>
                    <a:pt x="1031" y="471"/>
                    <a:pt x="1020" y="493"/>
                  </a:cubicBezTo>
                  <a:cubicBezTo>
                    <a:pt x="1009" y="527"/>
                    <a:pt x="986" y="538"/>
                    <a:pt x="964" y="516"/>
                  </a:cubicBezTo>
                  <a:cubicBezTo>
                    <a:pt x="930" y="493"/>
                    <a:pt x="885" y="482"/>
                    <a:pt x="874" y="449"/>
                  </a:cubicBezTo>
                  <a:cubicBezTo>
                    <a:pt x="863" y="415"/>
                    <a:pt x="818" y="292"/>
                    <a:pt x="852" y="292"/>
                  </a:cubicBezTo>
                  <a:cubicBezTo>
                    <a:pt x="885" y="292"/>
                    <a:pt x="908" y="325"/>
                    <a:pt x="930" y="325"/>
                  </a:cubicBezTo>
                  <a:cubicBezTo>
                    <a:pt x="941" y="325"/>
                    <a:pt x="941" y="314"/>
                    <a:pt x="964" y="280"/>
                  </a:cubicBezTo>
                  <a:cubicBezTo>
                    <a:pt x="986" y="247"/>
                    <a:pt x="997" y="213"/>
                    <a:pt x="964" y="224"/>
                  </a:cubicBezTo>
                  <a:cubicBezTo>
                    <a:pt x="930" y="224"/>
                    <a:pt x="829" y="213"/>
                    <a:pt x="840" y="180"/>
                  </a:cubicBezTo>
                  <a:cubicBezTo>
                    <a:pt x="852" y="146"/>
                    <a:pt x="874" y="79"/>
                    <a:pt x="852" y="34"/>
                  </a:cubicBezTo>
                  <a:cubicBezTo>
                    <a:pt x="840" y="0"/>
                    <a:pt x="784" y="0"/>
                    <a:pt x="773" y="11"/>
                  </a:cubicBezTo>
                  <a:cubicBezTo>
                    <a:pt x="751" y="34"/>
                    <a:pt x="717" y="112"/>
                    <a:pt x="728" y="135"/>
                  </a:cubicBezTo>
                  <a:cubicBezTo>
                    <a:pt x="740" y="168"/>
                    <a:pt x="717" y="224"/>
                    <a:pt x="695" y="224"/>
                  </a:cubicBezTo>
                  <a:cubicBezTo>
                    <a:pt x="683" y="224"/>
                    <a:pt x="683" y="224"/>
                    <a:pt x="672" y="224"/>
                  </a:cubicBezTo>
                  <a:cubicBezTo>
                    <a:pt x="672" y="247"/>
                    <a:pt x="661" y="280"/>
                    <a:pt x="639" y="280"/>
                  </a:cubicBezTo>
                  <a:cubicBezTo>
                    <a:pt x="616" y="292"/>
                    <a:pt x="605" y="314"/>
                    <a:pt x="583" y="359"/>
                  </a:cubicBezTo>
                  <a:cubicBezTo>
                    <a:pt x="571" y="392"/>
                    <a:pt x="560" y="404"/>
                    <a:pt x="527" y="404"/>
                  </a:cubicBezTo>
                  <a:cubicBezTo>
                    <a:pt x="493" y="392"/>
                    <a:pt x="448" y="415"/>
                    <a:pt x="459" y="449"/>
                  </a:cubicBezTo>
                  <a:cubicBezTo>
                    <a:pt x="471" y="471"/>
                    <a:pt x="516" y="460"/>
                    <a:pt x="538" y="449"/>
                  </a:cubicBezTo>
                  <a:cubicBezTo>
                    <a:pt x="560" y="437"/>
                    <a:pt x="594" y="482"/>
                    <a:pt x="594" y="493"/>
                  </a:cubicBezTo>
                  <a:cubicBezTo>
                    <a:pt x="605" y="505"/>
                    <a:pt x="594" y="572"/>
                    <a:pt x="560" y="616"/>
                  </a:cubicBezTo>
                  <a:cubicBezTo>
                    <a:pt x="516" y="650"/>
                    <a:pt x="471" y="695"/>
                    <a:pt x="493" y="729"/>
                  </a:cubicBezTo>
                  <a:cubicBezTo>
                    <a:pt x="516" y="751"/>
                    <a:pt x="538" y="818"/>
                    <a:pt x="549" y="829"/>
                  </a:cubicBezTo>
                  <a:cubicBezTo>
                    <a:pt x="549" y="852"/>
                    <a:pt x="605" y="852"/>
                    <a:pt x="616" y="829"/>
                  </a:cubicBezTo>
                  <a:cubicBezTo>
                    <a:pt x="616" y="818"/>
                    <a:pt x="683" y="841"/>
                    <a:pt x="706" y="852"/>
                  </a:cubicBezTo>
                  <a:cubicBezTo>
                    <a:pt x="728" y="863"/>
                    <a:pt x="706" y="908"/>
                    <a:pt x="740" y="908"/>
                  </a:cubicBezTo>
                  <a:cubicBezTo>
                    <a:pt x="762" y="908"/>
                    <a:pt x="762" y="975"/>
                    <a:pt x="796" y="964"/>
                  </a:cubicBezTo>
                  <a:cubicBezTo>
                    <a:pt x="829" y="964"/>
                    <a:pt x="852" y="987"/>
                    <a:pt x="852" y="1009"/>
                  </a:cubicBezTo>
                  <a:cubicBezTo>
                    <a:pt x="852" y="1031"/>
                    <a:pt x="896" y="1042"/>
                    <a:pt x="930" y="1054"/>
                  </a:cubicBezTo>
                  <a:cubicBezTo>
                    <a:pt x="964" y="1065"/>
                    <a:pt x="997" y="1110"/>
                    <a:pt x="930" y="1110"/>
                  </a:cubicBezTo>
                  <a:cubicBezTo>
                    <a:pt x="852" y="1098"/>
                    <a:pt x="796" y="1087"/>
                    <a:pt x="807" y="1121"/>
                  </a:cubicBezTo>
                  <a:cubicBezTo>
                    <a:pt x="807" y="1154"/>
                    <a:pt x="773" y="1188"/>
                    <a:pt x="751" y="1188"/>
                  </a:cubicBezTo>
                  <a:cubicBezTo>
                    <a:pt x="728" y="1199"/>
                    <a:pt x="706" y="1188"/>
                    <a:pt x="706" y="1166"/>
                  </a:cubicBezTo>
                  <a:cubicBezTo>
                    <a:pt x="695" y="1154"/>
                    <a:pt x="650" y="1199"/>
                    <a:pt x="616" y="1233"/>
                  </a:cubicBezTo>
                  <a:cubicBezTo>
                    <a:pt x="583" y="1267"/>
                    <a:pt x="560" y="1278"/>
                    <a:pt x="549" y="1255"/>
                  </a:cubicBezTo>
                  <a:cubicBezTo>
                    <a:pt x="527" y="1233"/>
                    <a:pt x="504" y="1233"/>
                    <a:pt x="482" y="1211"/>
                  </a:cubicBezTo>
                  <a:cubicBezTo>
                    <a:pt x="459" y="1177"/>
                    <a:pt x="426" y="1177"/>
                    <a:pt x="403" y="1132"/>
                  </a:cubicBezTo>
                  <a:cubicBezTo>
                    <a:pt x="381" y="1098"/>
                    <a:pt x="370" y="1042"/>
                    <a:pt x="336" y="1020"/>
                  </a:cubicBezTo>
                  <a:cubicBezTo>
                    <a:pt x="291" y="998"/>
                    <a:pt x="247" y="975"/>
                    <a:pt x="247" y="1020"/>
                  </a:cubicBezTo>
                  <a:cubicBezTo>
                    <a:pt x="247" y="1054"/>
                    <a:pt x="224" y="1110"/>
                    <a:pt x="247" y="1110"/>
                  </a:cubicBezTo>
                  <a:cubicBezTo>
                    <a:pt x="269" y="1121"/>
                    <a:pt x="280" y="1154"/>
                    <a:pt x="269" y="1188"/>
                  </a:cubicBezTo>
                  <a:cubicBezTo>
                    <a:pt x="258" y="1211"/>
                    <a:pt x="235" y="1267"/>
                    <a:pt x="258" y="1267"/>
                  </a:cubicBezTo>
                  <a:cubicBezTo>
                    <a:pt x="291" y="1267"/>
                    <a:pt x="269" y="1367"/>
                    <a:pt x="258" y="1390"/>
                  </a:cubicBezTo>
                  <a:cubicBezTo>
                    <a:pt x="258" y="1412"/>
                    <a:pt x="247" y="1423"/>
                    <a:pt x="224" y="1446"/>
                  </a:cubicBezTo>
                  <a:cubicBezTo>
                    <a:pt x="202" y="1457"/>
                    <a:pt x="190" y="1547"/>
                    <a:pt x="213" y="1569"/>
                  </a:cubicBezTo>
                  <a:cubicBezTo>
                    <a:pt x="235" y="1591"/>
                    <a:pt x="213" y="1625"/>
                    <a:pt x="235" y="1636"/>
                  </a:cubicBezTo>
                  <a:cubicBezTo>
                    <a:pt x="258" y="1647"/>
                    <a:pt x="258" y="1715"/>
                    <a:pt x="247" y="1726"/>
                  </a:cubicBezTo>
                  <a:cubicBezTo>
                    <a:pt x="235" y="1737"/>
                    <a:pt x="179" y="1692"/>
                    <a:pt x="157" y="1681"/>
                  </a:cubicBezTo>
                  <a:cubicBezTo>
                    <a:pt x="123" y="1681"/>
                    <a:pt x="123" y="1704"/>
                    <a:pt x="112" y="1726"/>
                  </a:cubicBezTo>
                  <a:cubicBezTo>
                    <a:pt x="101" y="1749"/>
                    <a:pt x="34" y="1749"/>
                    <a:pt x="22" y="1771"/>
                  </a:cubicBezTo>
                  <a:cubicBezTo>
                    <a:pt x="22" y="1793"/>
                    <a:pt x="11" y="1804"/>
                    <a:pt x="0" y="1804"/>
                  </a:cubicBezTo>
                  <a:cubicBezTo>
                    <a:pt x="11" y="1816"/>
                    <a:pt x="11" y="1827"/>
                    <a:pt x="11" y="1838"/>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6" name="Freeform 34"/>
            <p:cNvSpPr>
              <a:spLocks noChangeArrowheads="1"/>
            </p:cNvSpPr>
            <p:nvPr/>
          </p:nvSpPr>
          <p:spPr bwMode="auto">
            <a:xfrm>
              <a:off x="5692775" y="4506913"/>
              <a:ext cx="282575" cy="169862"/>
            </a:xfrm>
            <a:custGeom>
              <a:avLst/>
              <a:gdLst>
                <a:gd name="T0" fmla="*/ 123 w 785"/>
                <a:gd name="T1" fmla="*/ 213 h 472"/>
                <a:gd name="T2" fmla="*/ 123 w 785"/>
                <a:gd name="T3" fmla="*/ 213 h 472"/>
                <a:gd name="T4" fmla="*/ 190 w 785"/>
                <a:gd name="T5" fmla="*/ 325 h 472"/>
                <a:gd name="T6" fmla="*/ 269 w 785"/>
                <a:gd name="T7" fmla="*/ 404 h 472"/>
                <a:gd name="T8" fmla="*/ 336 w 785"/>
                <a:gd name="T9" fmla="*/ 448 h 472"/>
                <a:gd name="T10" fmla="*/ 403 w 785"/>
                <a:gd name="T11" fmla="*/ 426 h 472"/>
                <a:gd name="T12" fmla="*/ 493 w 785"/>
                <a:gd name="T13" fmla="*/ 359 h 472"/>
                <a:gd name="T14" fmla="*/ 538 w 785"/>
                <a:gd name="T15" fmla="*/ 381 h 472"/>
                <a:gd name="T16" fmla="*/ 594 w 785"/>
                <a:gd name="T17" fmla="*/ 314 h 472"/>
                <a:gd name="T18" fmla="*/ 717 w 785"/>
                <a:gd name="T19" fmla="*/ 303 h 472"/>
                <a:gd name="T20" fmla="*/ 717 w 785"/>
                <a:gd name="T21" fmla="*/ 247 h 472"/>
                <a:gd name="T22" fmla="*/ 639 w 785"/>
                <a:gd name="T23" fmla="*/ 202 h 472"/>
                <a:gd name="T24" fmla="*/ 583 w 785"/>
                <a:gd name="T25" fmla="*/ 157 h 472"/>
                <a:gd name="T26" fmla="*/ 527 w 785"/>
                <a:gd name="T27" fmla="*/ 101 h 472"/>
                <a:gd name="T28" fmla="*/ 493 w 785"/>
                <a:gd name="T29" fmla="*/ 45 h 472"/>
                <a:gd name="T30" fmla="*/ 403 w 785"/>
                <a:gd name="T31" fmla="*/ 22 h 472"/>
                <a:gd name="T32" fmla="*/ 336 w 785"/>
                <a:gd name="T33" fmla="*/ 22 h 472"/>
                <a:gd name="T34" fmla="*/ 314 w 785"/>
                <a:gd name="T35" fmla="*/ 0 h 472"/>
                <a:gd name="T36" fmla="*/ 258 w 785"/>
                <a:gd name="T37" fmla="*/ 34 h 472"/>
                <a:gd name="T38" fmla="*/ 201 w 785"/>
                <a:gd name="T39" fmla="*/ 67 h 472"/>
                <a:gd name="T40" fmla="*/ 134 w 785"/>
                <a:gd name="T41" fmla="*/ 90 h 472"/>
                <a:gd name="T42" fmla="*/ 67 w 785"/>
                <a:gd name="T43" fmla="*/ 90 h 472"/>
                <a:gd name="T44" fmla="*/ 11 w 785"/>
                <a:gd name="T45" fmla="*/ 146 h 472"/>
                <a:gd name="T46" fmla="*/ 45 w 785"/>
                <a:gd name="T47" fmla="*/ 191 h 472"/>
                <a:gd name="T48" fmla="*/ 45 w 785"/>
                <a:gd name="T49" fmla="*/ 191 h 472"/>
                <a:gd name="T50" fmla="*/ 123 w 785"/>
                <a:gd name="T51" fmla="*/ 213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85" h="472">
                  <a:moveTo>
                    <a:pt x="123" y="213"/>
                  </a:moveTo>
                  <a:lnTo>
                    <a:pt x="123" y="213"/>
                  </a:lnTo>
                  <a:cubicBezTo>
                    <a:pt x="157" y="235"/>
                    <a:pt x="168" y="291"/>
                    <a:pt x="190" y="325"/>
                  </a:cubicBezTo>
                  <a:cubicBezTo>
                    <a:pt x="213" y="370"/>
                    <a:pt x="246" y="370"/>
                    <a:pt x="269" y="404"/>
                  </a:cubicBezTo>
                  <a:cubicBezTo>
                    <a:pt x="291" y="426"/>
                    <a:pt x="314" y="426"/>
                    <a:pt x="336" y="448"/>
                  </a:cubicBezTo>
                  <a:cubicBezTo>
                    <a:pt x="347" y="471"/>
                    <a:pt x="370" y="460"/>
                    <a:pt x="403" y="426"/>
                  </a:cubicBezTo>
                  <a:cubicBezTo>
                    <a:pt x="437" y="392"/>
                    <a:pt x="482" y="347"/>
                    <a:pt x="493" y="359"/>
                  </a:cubicBezTo>
                  <a:cubicBezTo>
                    <a:pt x="493" y="381"/>
                    <a:pt x="515" y="392"/>
                    <a:pt x="538" y="381"/>
                  </a:cubicBezTo>
                  <a:cubicBezTo>
                    <a:pt x="560" y="381"/>
                    <a:pt x="594" y="347"/>
                    <a:pt x="594" y="314"/>
                  </a:cubicBezTo>
                  <a:cubicBezTo>
                    <a:pt x="583" y="280"/>
                    <a:pt x="639" y="291"/>
                    <a:pt x="717" y="303"/>
                  </a:cubicBezTo>
                  <a:cubicBezTo>
                    <a:pt x="784" y="303"/>
                    <a:pt x="751" y="258"/>
                    <a:pt x="717" y="247"/>
                  </a:cubicBezTo>
                  <a:cubicBezTo>
                    <a:pt x="683" y="235"/>
                    <a:pt x="639" y="224"/>
                    <a:pt x="639" y="202"/>
                  </a:cubicBezTo>
                  <a:cubicBezTo>
                    <a:pt x="639" y="180"/>
                    <a:pt x="616" y="157"/>
                    <a:pt x="583" y="157"/>
                  </a:cubicBezTo>
                  <a:cubicBezTo>
                    <a:pt x="549" y="168"/>
                    <a:pt x="549" y="101"/>
                    <a:pt x="527" y="101"/>
                  </a:cubicBezTo>
                  <a:cubicBezTo>
                    <a:pt x="493" y="101"/>
                    <a:pt x="515" y="56"/>
                    <a:pt x="493" y="45"/>
                  </a:cubicBezTo>
                  <a:cubicBezTo>
                    <a:pt x="470" y="34"/>
                    <a:pt x="403" y="11"/>
                    <a:pt x="403" y="22"/>
                  </a:cubicBezTo>
                  <a:cubicBezTo>
                    <a:pt x="392" y="45"/>
                    <a:pt x="336" y="45"/>
                    <a:pt x="336" y="22"/>
                  </a:cubicBezTo>
                  <a:cubicBezTo>
                    <a:pt x="325" y="22"/>
                    <a:pt x="325" y="11"/>
                    <a:pt x="314" y="0"/>
                  </a:cubicBezTo>
                  <a:cubicBezTo>
                    <a:pt x="291" y="0"/>
                    <a:pt x="269" y="11"/>
                    <a:pt x="258" y="34"/>
                  </a:cubicBezTo>
                  <a:cubicBezTo>
                    <a:pt x="246" y="56"/>
                    <a:pt x="224" y="78"/>
                    <a:pt x="201" y="67"/>
                  </a:cubicBezTo>
                  <a:cubicBezTo>
                    <a:pt x="179" y="56"/>
                    <a:pt x="157" y="78"/>
                    <a:pt x="134" y="90"/>
                  </a:cubicBezTo>
                  <a:cubicBezTo>
                    <a:pt x="123" y="112"/>
                    <a:pt x="101" y="78"/>
                    <a:pt x="67" y="90"/>
                  </a:cubicBezTo>
                  <a:cubicBezTo>
                    <a:pt x="34" y="101"/>
                    <a:pt x="0" y="123"/>
                    <a:pt x="11" y="146"/>
                  </a:cubicBezTo>
                  <a:cubicBezTo>
                    <a:pt x="22" y="157"/>
                    <a:pt x="45" y="191"/>
                    <a:pt x="45" y="191"/>
                  </a:cubicBezTo>
                  <a:lnTo>
                    <a:pt x="45" y="191"/>
                  </a:lnTo>
                  <a:cubicBezTo>
                    <a:pt x="56" y="180"/>
                    <a:pt x="90" y="191"/>
                    <a:pt x="123" y="213"/>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7" name="Freeform 35"/>
            <p:cNvSpPr>
              <a:spLocks noChangeArrowheads="1"/>
            </p:cNvSpPr>
            <p:nvPr/>
          </p:nvSpPr>
          <p:spPr bwMode="auto">
            <a:xfrm>
              <a:off x="4349750" y="3146425"/>
              <a:ext cx="839788" cy="1057275"/>
            </a:xfrm>
            <a:custGeom>
              <a:avLst/>
              <a:gdLst>
                <a:gd name="T0" fmla="*/ 471 w 2331"/>
                <a:gd name="T1" fmla="*/ 2835 h 2937"/>
                <a:gd name="T2" fmla="*/ 426 w 2331"/>
                <a:gd name="T3" fmla="*/ 2599 h 2937"/>
                <a:gd name="T4" fmla="*/ 527 w 2331"/>
                <a:gd name="T5" fmla="*/ 2409 h 2937"/>
                <a:gd name="T6" fmla="*/ 773 w 2331"/>
                <a:gd name="T7" fmla="*/ 2140 h 2937"/>
                <a:gd name="T8" fmla="*/ 639 w 2331"/>
                <a:gd name="T9" fmla="*/ 2084 h 2937"/>
                <a:gd name="T10" fmla="*/ 504 w 2331"/>
                <a:gd name="T11" fmla="*/ 1894 h 2937"/>
                <a:gd name="T12" fmla="*/ 280 w 2331"/>
                <a:gd name="T13" fmla="*/ 1781 h 2937"/>
                <a:gd name="T14" fmla="*/ 258 w 2331"/>
                <a:gd name="T15" fmla="*/ 1804 h 2937"/>
                <a:gd name="T16" fmla="*/ 22 w 2331"/>
                <a:gd name="T17" fmla="*/ 1927 h 2937"/>
                <a:gd name="T18" fmla="*/ 135 w 2331"/>
                <a:gd name="T19" fmla="*/ 1602 h 2937"/>
                <a:gd name="T20" fmla="*/ 146 w 2331"/>
                <a:gd name="T21" fmla="*/ 1288 h 2937"/>
                <a:gd name="T22" fmla="*/ 336 w 2331"/>
                <a:gd name="T23" fmla="*/ 952 h 2937"/>
                <a:gd name="T24" fmla="*/ 493 w 2331"/>
                <a:gd name="T25" fmla="*/ 694 h 2937"/>
                <a:gd name="T26" fmla="*/ 807 w 2331"/>
                <a:gd name="T27" fmla="*/ 505 h 2937"/>
                <a:gd name="T28" fmla="*/ 1121 w 2331"/>
                <a:gd name="T29" fmla="*/ 538 h 2937"/>
                <a:gd name="T30" fmla="*/ 1121 w 2331"/>
                <a:gd name="T31" fmla="*/ 146 h 2937"/>
                <a:gd name="T32" fmla="*/ 1244 w 2331"/>
                <a:gd name="T33" fmla="*/ 23 h 2937"/>
                <a:gd name="T34" fmla="*/ 1793 w 2331"/>
                <a:gd name="T35" fmla="*/ 146 h 2937"/>
                <a:gd name="T36" fmla="*/ 2051 w 2331"/>
                <a:gd name="T37" fmla="*/ 224 h 2937"/>
                <a:gd name="T38" fmla="*/ 2252 w 2331"/>
                <a:gd name="T39" fmla="*/ 370 h 2937"/>
                <a:gd name="T40" fmla="*/ 2094 w 2331"/>
                <a:gd name="T41" fmla="*/ 728 h 2937"/>
                <a:gd name="T42" fmla="*/ 1670 w 2331"/>
                <a:gd name="T43" fmla="*/ 1165 h 2937"/>
                <a:gd name="T44" fmla="*/ 1446 w 2331"/>
                <a:gd name="T45" fmla="*/ 1288 h 2937"/>
                <a:gd name="T46" fmla="*/ 1490 w 2331"/>
                <a:gd name="T47" fmla="*/ 1669 h 2937"/>
                <a:gd name="T48" fmla="*/ 1815 w 2331"/>
                <a:gd name="T49" fmla="*/ 1748 h 2937"/>
                <a:gd name="T50" fmla="*/ 1972 w 2331"/>
                <a:gd name="T51" fmla="*/ 1994 h 2937"/>
                <a:gd name="T52" fmla="*/ 1602 w 2331"/>
                <a:gd name="T53" fmla="*/ 2207 h 2937"/>
                <a:gd name="T54" fmla="*/ 1446 w 2331"/>
                <a:gd name="T55" fmla="*/ 1994 h 2937"/>
                <a:gd name="T56" fmla="*/ 1087 w 2331"/>
                <a:gd name="T57" fmla="*/ 2129 h 2937"/>
                <a:gd name="T58" fmla="*/ 1121 w 2331"/>
                <a:gd name="T59" fmla="*/ 2532 h 2937"/>
                <a:gd name="T60" fmla="*/ 930 w 2331"/>
                <a:gd name="T61" fmla="*/ 2779 h 2937"/>
                <a:gd name="T62" fmla="*/ 672 w 2331"/>
                <a:gd name="T63" fmla="*/ 2925 h 2937"/>
                <a:gd name="T64" fmla="*/ 784 w 2331"/>
                <a:gd name="T65" fmla="*/ 2857 h 2937"/>
                <a:gd name="T66" fmla="*/ 919 w 2331"/>
                <a:gd name="T67" fmla="*/ 2734 h 2937"/>
                <a:gd name="T68" fmla="*/ 1076 w 2331"/>
                <a:gd name="T69" fmla="*/ 2554 h 2937"/>
                <a:gd name="T70" fmla="*/ 1087 w 2331"/>
                <a:gd name="T71" fmla="*/ 1994 h 2937"/>
                <a:gd name="T72" fmla="*/ 1524 w 2331"/>
                <a:gd name="T73" fmla="*/ 1994 h 2937"/>
                <a:gd name="T74" fmla="*/ 1849 w 2331"/>
                <a:gd name="T75" fmla="*/ 2297 h 2937"/>
                <a:gd name="T76" fmla="*/ 1961 w 2331"/>
                <a:gd name="T77" fmla="*/ 1837 h 2937"/>
                <a:gd name="T78" fmla="*/ 1804 w 2331"/>
                <a:gd name="T79" fmla="*/ 1860 h 2937"/>
                <a:gd name="T80" fmla="*/ 1356 w 2331"/>
                <a:gd name="T81" fmla="*/ 1625 h 2937"/>
                <a:gd name="T82" fmla="*/ 1524 w 2331"/>
                <a:gd name="T83" fmla="*/ 1221 h 2937"/>
                <a:gd name="T84" fmla="*/ 1849 w 2331"/>
                <a:gd name="T85" fmla="*/ 986 h 2937"/>
                <a:gd name="T86" fmla="*/ 2240 w 2331"/>
                <a:gd name="T87" fmla="*/ 516 h 2937"/>
                <a:gd name="T88" fmla="*/ 2072 w 2331"/>
                <a:gd name="T89" fmla="*/ 337 h 2937"/>
                <a:gd name="T90" fmla="*/ 1871 w 2331"/>
                <a:gd name="T91" fmla="*/ 269 h 2937"/>
                <a:gd name="T92" fmla="*/ 1692 w 2331"/>
                <a:gd name="T93" fmla="*/ 202 h 2937"/>
                <a:gd name="T94" fmla="*/ 1255 w 2331"/>
                <a:gd name="T95" fmla="*/ 113 h 2937"/>
                <a:gd name="T96" fmla="*/ 1199 w 2331"/>
                <a:gd name="T97" fmla="*/ 314 h 2937"/>
                <a:gd name="T98" fmla="*/ 1064 w 2331"/>
                <a:gd name="T99" fmla="*/ 572 h 2937"/>
                <a:gd name="T100" fmla="*/ 728 w 2331"/>
                <a:gd name="T101" fmla="*/ 527 h 2937"/>
                <a:gd name="T102" fmla="*/ 471 w 2331"/>
                <a:gd name="T103" fmla="*/ 728 h 2937"/>
                <a:gd name="T104" fmla="*/ 347 w 2331"/>
                <a:gd name="T105" fmla="*/ 1087 h 2937"/>
                <a:gd name="T106" fmla="*/ 146 w 2331"/>
                <a:gd name="T107" fmla="*/ 1389 h 2937"/>
                <a:gd name="T108" fmla="*/ 101 w 2331"/>
                <a:gd name="T109" fmla="*/ 1669 h 2937"/>
                <a:gd name="T110" fmla="*/ 202 w 2331"/>
                <a:gd name="T111" fmla="*/ 1894 h 2937"/>
                <a:gd name="T112" fmla="*/ 392 w 2331"/>
                <a:gd name="T113" fmla="*/ 1781 h 2937"/>
                <a:gd name="T114" fmla="*/ 459 w 2331"/>
                <a:gd name="T115" fmla="*/ 2095 h 2937"/>
                <a:gd name="T116" fmla="*/ 695 w 2331"/>
                <a:gd name="T117" fmla="*/ 1894 h 2937"/>
                <a:gd name="T118" fmla="*/ 740 w 2331"/>
                <a:gd name="T119" fmla="*/ 2241 h 2937"/>
                <a:gd name="T120" fmla="*/ 459 w 2331"/>
                <a:gd name="T121" fmla="*/ 2566 h 2937"/>
                <a:gd name="T122" fmla="*/ 471 w 2331"/>
                <a:gd name="T123" fmla="*/ 2745 h 2937"/>
                <a:gd name="T124" fmla="*/ 359 w 2331"/>
                <a:gd name="T125" fmla="*/ 1804 h 2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31" h="2937">
                  <a:moveTo>
                    <a:pt x="650" y="2936"/>
                  </a:moveTo>
                  <a:lnTo>
                    <a:pt x="650" y="2936"/>
                  </a:lnTo>
                  <a:cubicBezTo>
                    <a:pt x="616" y="2936"/>
                    <a:pt x="605" y="2891"/>
                    <a:pt x="583" y="2846"/>
                  </a:cubicBezTo>
                  <a:lnTo>
                    <a:pt x="583" y="2846"/>
                  </a:lnTo>
                  <a:cubicBezTo>
                    <a:pt x="571" y="2823"/>
                    <a:pt x="560" y="2823"/>
                    <a:pt x="560" y="2823"/>
                  </a:cubicBezTo>
                  <a:cubicBezTo>
                    <a:pt x="549" y="2823"/>
                    <a:pt x="538" y="2823"/>
                    <a:pt x="527" y="2823"/>
                  </a:cubicBezTo>
                  <a:cubicBezTo>
                    <a:pt x="515" y="2835"/>
                    <a:pt x="504" y="2846"/>
                    <a:pt x="493" y="2846"/>
                  </a:cubicBezTo>
                  <a:cubicBezTo>
                    <a:pt x="482" y="2846"/>
                    <a:pt x="482" y="2835"/>
                    <a:pt x="471" y="2835"/>
                  </a:cubicBezTo>
                  <a:cubicBezTo>
                    <a:pt x="459" y="2823"/>
                    <a:pt x="459" y="2812"/>
                    <a:pt x="459" y="2790"/>
                  </a:cubicBezTo>
                  <a:lnTo>
                    <a:pt x="459" y="2790"/>
                  </a:lnTo>
                  <a:cubicBezTo>
                    <a:pt x="448" y="2779"/>
                    <a:pt x="437" y="2779"/>
                    <a:pt x="426" y="2767"/>
                  </a:cubicBezTo>
                  <a:cubicBezTo>
                    <a:pt x="426" y="2767"/>
                    <a:pt x="426" y="2756"/>
                    <a:pt x="426" y="2745"/>
                  </a:cubicBezTo>
                  <a:cubicBezTo>
                    <a:pt x="426" y="2734"/>
                    <a:pt x="426" y="2723"/>
                    <a:pt x="403" y="2678"/>
                  </a:cubicBezTo>
                  <a:cubicBezTo>
                    <a:pt x="381" y="2655"/>
                    <a:pt x="370" y="2633"/>
                    <a:pt x="381" y="2622"/>
                  </a:cubicBezTo>
                  <a:cubicBezTo>
                    <a:pt x="392" y="2611"/>
                    <a:pt x="392" y="2599"/>
                    <a:pt x="415" y="2599"/>
                  </a:cubicBezTo>
                  <a:cubicBezTo>
                    <a:pt x="415" y="2599"/>
                    <a:pt x="415" y="2599"/>
                    <a:pt x="426" y="2599"/>
                  </a:cubicBezTo>
                  <a:cubicBezTo>
                    <a:pt x="426" y="2611"/>
                    <a:pt x="437" y="2611"/>
                    <a:pt x="448" y="2611"/>
                  </a:cubicBezTo>
                  <a:cubicBezTo>
                    <a:pt x="459" y="2611"/>
                    <a:pt x="471" y="2611"/>
                    <a:pt x="471" y="2599"/>
                  </a:cubicBezTo>
                  <a:lnTo>
                    <a:pt x="471" y="2599"/>
                  </a:lnTo>
                  <a:cubicBezTo>
                    <a:pt x="448" y="2611"/>
                    <a:pt x="426" y="2599"/>
                    <a:pt x="415" y="2577"/>
                  </a:cubicBezTo>
                  <a:cubicBezTo>
                    <a:pt x="403" y="2554"/>
                    <a:pt x="415" y="2510"/>
                    <a:pt x="448" y="2487"/>
                  </a:cubicBezTo>
                  <a:cubicBezTo>
                    <a:pt x="471" y="2465"/>
                    <a:pt x="482" y="2465"/>
                    <a:pt x="493" y="2465"/>
                  </a:cubicBezTo>
                  <a:cubicBezTo>
                    <a:pt x="504" y="2465"/>
                    <a:pt x="504" y="2465"/>
                    <a:pt x="515" y="2454"/>
                  </a:cubicBezTo>
                  <a:cubicBezTo>
                    <a:pt x="515" y="2443"/>
                    <a:pt x="527" y="2420"/>
                    <a:pt x="527" y="2409"/>
                  </a:cubicBezTo>
                  <a:cubicBezTo>
                    <a:pt x="515" y="2398"/>
                    <a:pt x="515" y="2398"/>
                    <a:pt x="515" y="2398"/>
                  </a:cubicBezTo>
                  <a:cubicBezTo>
                    <a:pt x="493" y="2375"/>
                    <a:pt x="493" y="2364"/>
                    <a:pt x="493" y="2353"/>
                  </a:cubicBezTo>
                  <a:cubicBezTo>
                    <a:pt x="493" y="2330"/>
                    <a:pt x="515" y="2319"/>
                    <a:pt x="549" y="2308"/>
                  </a:cubicBezTo>
                  <a:cubicBezTo>
                    <a:pt x="583" y="2285"/>
                    <a:pt x="605" y="2263"/>
                    <a:pt x="650" y="2230"/>
                  </a:cubicBezTo>
                  <a:cubicBezTo>
                    <a:pt x="672" y="2207"/>
                    <a:pt x="706" y="2196"/>
                    <a:pt x="728" y="2196"/>
                  </a:cubicBezTo>
                  <a:cubicBezTo>
                    <a:pt x="751" y="2185"/>
                    <a:pt x="762" y="2185"/>
                    <a:pt x="773" y="2185"/>
                  </a:cubicBezTo>
                  <a:cubicBezTo>
                    <a:pt x="784" y="2174"/>
                    <a:pt x="795" y="2174"/>
                    <a:pt x="795" y="2174"/>
                  </a:cubicBezTo>
                  <a:cubicBezTo>
                    <a:pt x="795" y="2162"/>
                    <a:pt x="784" y="2151"/>
                    <a:pt x="773" y="2140"/>
                  </a:cubicBezTo>
                  <a:cubicBezTo>
                    <a:pt x="740" y="2106"/>
                    <a:pt x="762" y="2061"/>
                    <a:pt x="773" y="2039"/>
                  </a:cubicBezTo>
                  <a:lnTo>
                    <a:pt x="773" y="2039"/>
                  </a:lnTo>
                  <a:cubicBezTo>
                    <a:pt x="784" y="2017"/>
                    <a:pt x="773" y="1983"/>
                    <a:pt x="751" y="1961"/>
                  </a:cubicBezTo>
                  <a:cubicBezTo>
                    <a:pt x="740" y="1938"/>
                    <a:pt x="728" y="1927"/>
                    <a:pt x="717" y="1927"/>
                  </a:cubicBezTo>
                  <a:lnTo>
                    <a:pt x="706" y="1927"/>
                  </a:lnTo>
                  <a:cubicBezTo>
                    <a:pt x="695" y="1938"/>
                    <a:pt x="672" y="1983"/>
                    <a:pt x="672" y="1994"/>
                  </a:cubicBezTo>
                  <a:cubicBezTo>
                    <a:pt x="684" y="2017"/>
                    <a:pt x="684" y="2039"/>
                    <a:pt x="684" y="2050"/>
                  </a:cubicBezTo>
                  <a:cubicBezTo>
                    <a:pt x="672" y="2061"/>
                    <a:pt x="661" y="2073"/>
                    <a:pt x="639" y="2084"/>
                  </a:cubicBezTo>
                  <a:cubicBezTo>
                    <a:pt x="628" y="2084"/>
                    <a:pt x="628" y="2084"/>
                    <a:pt x="616" y="2095"/>
                  </a:cubicBezTo>
                  <a:cubicBezTo>
                    <a:pt x="605" y="2118"/>
                    <a:pt x="594" y="2140"/>
                    <a:pt x="560" y="2140"/>
                  </a:cubicBezTo>
                  <a:cubicBezTo>
                    <a:pt x="549" y="2140"/>
                    <a:pt x="527" y="2140"/>
                    <a:pt x="504" y="2140"/>
                  </a:cubicBezTo>
                  <a:cubicBezTo>
                    <a:pt x="448" y="2140"/>
                    <a:pt x="426" y="2140"/>
                    <a:pt x="415" y="2118"/>
                  </a:cubicBezTo>
                  <a:cubicBezTo>
                    <a:pt x="415" y="2106"/>
                    <a:pt x="415" y="2095"/>
                    <a:pt x="415" y="2084"/>
                  </a:cubicBezTo>
                  <a:cubicBezTo>
                    <a:pt x="426" y="2073"/>
                    <a:pt x="437" y="2039"/>
                    <a:pt x="448" y="2017"/>
                  </a:cubicBezTo>
                  <a:cubicBezTo>
                    <a:pt x="459" y="1983"/>
                    <a:pt x="471" y="1949"/>
                    <a:pt x="482" y="1927"/>
                  </a:cubicBezTo>
                  <a:cubicBezTo>
                    <a:pt x="504" y="1905"/>
                    <a:pt x="504" y="1894"/>
                    <a:pt x="504" y="1894"/>
                  </a:cubicBezTo>
                  <a:cubicBezTo>
                    <a:pt x="482" y="1882"/>
                    <a:pt x="482" y="1860"/>
                    <a:pt x="471" y="1849"/>
                  </a:cubicBezTo>
                  <a:lnTo>
                    <a:pt x="471" y="1837"/>
                  </a:lnTo>
                  <a:cubicBezTo>
                    <a:pt x="459" y="1826"/>
                    <a:pt x="437" y="1826"/>
                    <a:pt x="415" y="1826"/>
                  </a:cubicBezTo>
                  <a:cubicBezTo>
                    <a:pt x="403" y="1826"/>
                    <a:pt x="392" y="1826"/>
                    <a:pt x="392" y="1826"/>
                  </a:cubicBezTo>
                  <a:cubicBezTo>
                    <a:pt x="381" y="1860"/>
                    <a:pt x="359" y="1927"/>
                    <a:pt x="359" y="1972"/>
                  </a:cubicBezTo>
                  <a:cubicBezTo>
                    <a:pt x="347" y="2005"/>
                    <a:pt x="336" y="2039"/>
                    <a:pt x="314" y="2039"/>
                  </a:cubicBezTo>
                  <a:cubicBezTo>
                    <a:pt x="291" y="2039"/>
                    <a:pt x="280" y="2005"/>
                    <a:pt x="269" y="1949"/>
                  </a:cubicBezTo>
                  <a:cubicBezTo>
                    <a:pt x="258" y="1871"/>
                    <a:pt x="258" y="1815"/>
                    <a:pt x="280" y="1781"/>
                  </a:cubicBezTo>
                  <a:cubicBezTo>
                    <a:pt x="291" y="1770"/>
                    <a:pt x="302" y="1770"/>
                    <a:pt x="302" y="1770"/>
                  </a:cubicBezTo>
                  <a:cubicBezTo>
                    <a:pt x="325" y="1770"/>
                    <a:pt x="347" y="1759"/>
                    <a:pt x="359" y="1759"/>
                  </a:cubicBezTo>
                  <a:cubicBezTo>
                    <a:pt x="359" y="1748"/>
                    <a:pt x="359" y="1714"/>
                    <a:pt x="359" y="1703"/>
                  </a:cubicBezTo>
                  <a:cubicBezTo>
                    <a:pt x="347" y="1703"/>
                    <a:pt x="314" y="1692"/>
                    <a:pt x="258" y="1692"/>
                  </a:cubicBezTo>
                  <a:cubicBezTo>
                    <a:pt x="246" y="1692"/>
                    <a:pt x="246" y="1703"/>
                    <a:pt x="235" y="1703"/>
                  </a:cubicBezTo>
                  <a:lnTo>
                    <a:pt x="224" y="1703"/>
                  </a:lnTo>
                  <a:cubicBezTo>
                    <a:pt x="224" y="1703"/>
                    <a:pt x="235" y="1714"/>
                    <a:pt x="246" y="1748"/>
                  </a:cubicBezTo>
                  <a:cubicBezTo>
                    <a:pt x="258" y="1770"/>
                    <a:pt x="258" y="1781"/>
                    <a:pt x="258" y="1804"/>
                  </a:cubicBezTo>
                  <a:cubicBezTo>
                    <a:pt x="258" y="1804"/>
                    <a:pt x="258" y="1815"/>
                    <a:pt x="258" y="1826"/>
                  </a:cubicBezTo>
                  <a:cubicBezTo>
                    <a:pt x="269" y="1860"/>
                    <a:pt x="246" y="1894"/>
                    <a:pt x="235" y="1916"/>
                  </a:cubicBezTo>
                  <a:cubicBezTo>
                    <a:pt x="224" y="1938"/>
                    <a:pt x="202" y="1961"/>
                    <a:pt x="179" y="1961"/>
                  </a:cubicBezTo>
                  <a:cubicBezTo>
                    <a:pt x="168" y="1961"/>
                    <a:pt x="146" y="1949"/>
                    <a:pt x="146" y="1938"/>
                  </a:cubicBezTo>
                  <a:cubicBezTo>
                    <a:pt x="146" y="1916"/>
                    <a:pt x="123" y="1871"/>
                    <a:pt x="112" y="1849"/>
                  </a:cubicBezTo>
                  <a:cubicBezTo>
                    <a:pt x="112" y="1860"/>
                    <a:pt x="101" y="1871"/>
                    <a:pt x="101" y="1894"/>
                  </a:cubicBezTo>
                  <a:cubicBezTo>
                    <a:pt x="101" y="1905"/>
                    <a:pt x="90" y="1927"/>
                    <a:pt x="33" y="1927"/>
                  </a:cubicBezTo>
                  <a:lnTo>
                    <a:pt x="22" y="1927"/>
                  </a:lnTo>
                  <a:lnTo>
                    <a:pt x="22" y="1927"/>
                  </a:lnTo>
                  <a:cubicBezTo>
                    <a:pt x="0" y="1927"/>
                    <a:pt x="0" y="1927"/>
                    <a:pt x="0" y="1927"/>
                  </a:cubicBezTo>
                  <a:cubicBezTo>
                    <a:pt x="0" y="1905"/>
                    <a:pt x="0" y="1905"/>
                    <a:pt x="0" y="1905"/>
                  </a:cubicBezTo>
                  <a:cubicBezTo>
                    <a:pt x="0" y="1781"/>
                    <a:pt x="11" y="1759"/>
                    <a:pt x="22" y="1759"/>
                  </a:cubicBezTo>
                  <a:cubicBezTo>
                    <a:pt x="33" y="1748"/>
                    <a:pt x="33" y="1736"/>
                    <a:pt x="33" y="1714"/>
                  </a:cubicBezTo>
                  <a:cubicBezTo>
                    <a:pt x="22" y="1692"/>
                    <a:pt x="22" y="1669"/>
                    <a:pt x="45" y="1658"/>
                  </a:cubicBezTo>
                  <a:cubicBezTo>
                    <a:pt x="56" y="1636"/>
                    <a:pt x="78" y="1636"/>
                    <a:pt x="101" y="1625"/>
                  </a:cubicBezTo>
                  <a:cubicBezTo>
                    <a:pt x="135" y="1625"/>
                    <a:pt x="135" y="1625"/>
                    <a:pt x="135" y="1602"/>
                  </a:cubicBezTo>
                  <a:cubicBezTo>
                    <a:pt x="135" y="1591"/>
                    <a:pt x="123" y="1568"/>
                    <a:pt x="112" y="1568"/>
                  </a:cubicBezTo>
                  <a:cubicBezTo>
                    <a:pt x="101" y="1557"/>
                    <a:pt x="90" y="1535"/>
                    <a:pt x="90" y="1512"/>
                  </a:cubicBezTo>
                  <a:cubicBezTo>
                    <a:pt x="90" y="1490"/>
                    <a:pt x="90" y="1467"/>
                    <a:pt x="78" y="1445"/>
                  </a:cubicBezTo>
                  <a:cubicBezTo>
                    <a:pt x="78" y="1423"/>
                    <a:pt x="78" y="1389"/>
                    <a:pt x="90" y="1378"/>
                  </a:cubicBezTo>
                  <a:cubicBezTo>
                    <a:pt x="101" y="1356"/>
                    <a:pt x="123" y="1356"/>
                    <a:pt x="135" y="1356"/>
                  </a:cubicBezTo>
                  <a:cubicBezTo>
                    <a:pt x="135" y="1333"/>
                    <a:pt x="135" y="1322"/>
                    <a:pt x="146" y="1311"/>
                  </a:cubicBezTo>
                  <a:lnTo>
                    <a:pt x="146" y="1299"/>
                  </a:lnTo>
                  <a:cubicBezTo>
                    <a:pt x="146" y="1299"/>
                    <a:pt x="146" y="1299"/>
                    <a:pt x="146" y="1288"/>
                  </a:cubicBezTo>
                  <a:cubicBezTo>
                    <a:pt x="146" y="1277"/>
                    <a:pt x="146" y="1266"/>
                    <a:pt x="157" y="1232"/>
                  </a:cubicBezTo>
                  <a:cubicBezTo>
                    <a:pt x="168" y="1154"/>
                    <a:pt x="213" y="1131"/>
                    <a:pt x="269" y="1120"/>
                  </a:cubicBezTo>
                  <a:cubicBezTo>
                    <a:pt x="280" y="1120"/>
                    <a:pt x="280" y="1120"/>
                    <a:pt x="291" y="1098"/>
                  </a:cubicBezTo>
                  <a:cubicBezTo>
                    <a:pt x="291" y="1075"/>
                    <a:pt x="302" y="1064"/>
                    <a:pt x="325" y="1042"/>
                  </a:cubicBezTo>
                  <a:cubicBezTo>
                    <a:pt x="336" y="1042"/>
                    <a:pt x="347" y="1042"/>
                    <a:pt x="347" y="1042"/>
                  </a:cubicBezTo>
                  <a:lnTo>
                    <a:pt x="347" y="1042"/>
                  </a:lnTo>
                  <a:cubicBezTo>
                    <a:pt x="347" y="1030"/>
                    <a:pt x="347" y="1030"/>
                    <a:pt x="347" y="1030"/>
                  </a:cubicBezTo>
                  <a:cubicBezTo>
                    <a:pt x="336" y="1019"/>
                    <a:pt x="336" y="986"/>
                    <a:pt x="336" y="952"/>
                  </a:cubicBezTo>
                  <a:cubicBezTo>
                    <a:pt x="336" y="941"/>
                    <a:pt x="336" y="918"/>
                    <a:pt x="325" y="896"/>
                  </a:cubicBezTo>
                  <a:cubicBezTo>
                    <a:pt x="325" y="896"/>
                    <a:pt x="302" y="806"/>
                    <a:pt x="325" y="773"/>
                  </a:cubicBezTo>
                  <a:cubicBezTo>
                    <a:pt x="336" y="761"/>
                    <a:pt x="336" y="761"/>
                    <a:pt x="347" y="761"/>
                  </a:cubicBezTo>
                  <a:lnTo>
                    <a:pt x="347" y="761"/>
                  </a:lnTo>
                  <a:cubicBezTo>
                    <a:pt x="370" y="761"/>
                    <a:pt x="370" y="750"/>
                    <a:pt x="370" y="750"/>
                  </a:cubicBezTo>
                  <a:cubicBezTo>
                    <a:pt x="370" y="717"/>
                    <a:pt x="403" y="683"/>
                    <a:pt x="448" y="683"/>
                  </a:cubicBezTo>
                  <a:cubicBezTo>
                    <a:pt x="459" y="683"/>
                    <a:pt x="471" y="683"/>
                    <a:pt x="482" y="694"/>
                  </a:cubicBezTo>
                  <a:cubicBezTo>
                    <a:pt x="493" y="694"/>
                    <a:pt x="493" y="694"/>
                    <a:pt x="493" y="694"/>
                  </a:cubicBezTo>
                  <a:cubicBezTo>
                    <a:pt x="493" y="683"/>
                    <a:pt x="504" y="672"/>
                    <a:pt x="504" y="661"/>
                  </a:cubicBezTo>
                  <a:cubicBezTo>
                    <a:pt x="504" y="661"/>
                    <a:pt x="504" y="650"/>
                    <a:pt x="504" y="639"/>
                  </a:cubicBezTo>
                  <a:cubicBezTo>
                    <a:pt x="515" y="583"/>
                    <a:pt x="549" y="561"/>
                    <a:pt x="583" y="561"/>
                  </a:cubicBezTo>
                  <a:cubicBezTo>
                    <a:pt x="594" y="561"/>
                    <a:pt x="616" y="538"/>
                    <a:pt x="616" y="493"/>
                  </a:cubicBezTo>
                  <a:cubicBezTo>
                    <a:pt x="616" y="460"/>
                    <a:pt x="639" y="449"/>
                    <a:pt x="661" y="449"/>
                  </a:cubicBezTo>
                  <a:cubicBezTo>
                    <a:pt x="684" y="449"/>
                    <a:pt x="706" y="460"/>
                    <a:pt x="740" y="482"/>
                  </a:cubicBezTo>
                  <a:lnTo>
                    <a:pt x="751" y="482"/>
                  </a:lnTo>
                  <a:cubicBezTo>
                    <a:pt x="773" y="505"/>
                    <a:pt x="795" y="505"/>
                    <a:pt x="807" y="505"/>
                  </a:cubicBezTo>
                  <a:cubicBezTo>
                    <a:pt x="807" y="505"/>
                    <a:pt x="807" y="505"/>
                    <a:pt x="818" y="505"/>
                  </a:cubicBezTo>
                  <a:cubicBezTo>
                    <a:pt x="818" y="460"/>
                    <a:pt x="863" y="437"/>
                    <a:pt x="908" y="449"/>
                  </a:cubicBezTo>
                  <a:cubicBezTo>
                    <a:pt x="953" y="460"/>
                    <a:pt x="997" y="482"/>
                    <a:pt x="1031" y="516"/>
                  </a:cubicBezTo>
                  <a:cubicBezTo>
                    <a:pt x="1031" y="527"/>
                    <a:pt x="1031" y="527"/>
                    <a:pt x="1031" y="527"/>
                  </a:cubicBezTo>
                  <a:cubicBezTo>
                    <a:pt x="1042" y="527"/>
                    <a:pt x="1042" y="527"/>
                    <a:pt x="1042" y="527"/>
                  </a:cubicBezTo>
                  <a:cubicBezTo>
                    <a:pt x="1053" y="527"/>
                    <a:pt x="1053" y="527"/>
                    <a:pt x="1064" y="527"/>
                  </a:cubicBezTo>
                  <a:cubicBezTo>
                    <a:pt x="1076" y="527"/>
                    <a:pt x="1087" y="527"/>
                    <a:pt x="1098" y="527"/>
                  </a:cubicBezTo>
                  <a:cubicBezTo>
                    <a:pt x="1109" y="538"/>
                    <a:pt x="1109" y="538"/>
                    <a:pt x="1121" y="538"/>
                  </a:cubicBezTo>
                  <a:cubicBezTo>
                    <a:pt x="1121" y="538"/>
                    <a:pt x="1121" y="538"/>
                    <a:pt x="1121" y="527"/>
                  </a:cubicBezTo>
                  <a:cubicBezTo>
                    <a:pt x="1121" y="482"/>
                    <a:pt x="1166" y="482"/>
                    <a:pt x="1188" y="482"/>
                  </a:cubicBezTo>
                  <a:cubicBezTo>
                    <a:pt x="1199" y="482"/>
                    <a:pt x="1222" y="482"/>
                    <a:pt x="1222" y="482"/>
                  </a:cubicBezTo>
                  <a:cubicBezTo>
                    <a:pt x="1233" y="460"/>
                    <a:pt x="1199" y="370"/>
                    <a:pt x="1177" y="359"/>
                  </a:cubicBezTo>
                  <a:cubicBezTo>
                    <a:pt x="1154" y="337"/>
                    <a:pt x="1154" y="314"/>
                    <a:pt x="1166" y="247"/>
                  </a:cubicBezTo>
                  <a:cubicBezTo>
                    <a:pt x="1166" y="236"/>
                    <a:pt x="1166" y="224"/>
                    <a:pt x="1166" y="202"/>
                  </a:cubicBezTo>
                  <a:cubicBezTo>
                    <a:pt x="1166" y="157"/>
                    <a:pt x="1166" y="157"/>
                    <a:pt x="1143" y="157"/>
                  </a:cubicBezTo>
                  <a:cubicBezTo>
                    <a:pt x="1132" y="146"/>
                    <a:pt x="1132" y="146"/>
                    <a:pt x="1121" y="146"/>
                  </a:cubicBezTo>
                  <a:cubicBezTo>
                    <a:pt x="1098" y="135"/>
                    <a:pt x="1087" y="113"/>
                    <a:pt x="1064" y="79"/>
                  </a:cubicBezTo>
                  <a:cubicBezTo>
                    <a:pt x="1064" y="68"/>
                    <a:pt x="1064" y="68"/>
                    <a:pt x="1064" y="68"/>
                  </a:cubicBezTo>
                  <a:cubicBezTo>
                    <a:pt x="1076" y="57"/>
                    <a:pt x="1076" y="57"/>
                    <a:pt x="1076" y="57"/>
                  </a:cubicBezTo>
                  <a:cubicBezTo>
                    <a:pt x="1087" y="45"/>
                    <a:pt x="1109" y="23"/>
                    <a:pt x="1132" y="23"/>
                  </a:cubicBezTo>
                  <a:lnTo>
                    <a:pt x="1132" y="23"/>
                  </a:lnTo>
                  <a:cubicBezTo>
                    <a:pt x="1154" y="23"/>
                    <a:pt x="1177" y="34"/>
                    <a:pt x="1222" y="57"/>
                  </a:cubicBezTo>
                  <a:cubicBezTo>
                    <a:pt x="1222" y="57"/>
                    <a:pt x="1233" y="57"/>
                    <a:pt x="1244" y="57"/>
                  </a:cubicBezTo>
                  <a:cubicBezTo>
                    <a:pt x="1244" y="45"/>
                    <a:pt x="1244" y="34"/>
                    <a:pt x="1244" y="23"/>
                  </a:cubicBezTo>
                  <a:cubicBezTo>
                    <a:pt x="1244" y="0"/>
                    <a:pt x="1244" y="0"/>
                    <a:pt x="1244" y="0"/>
                  </a:cubicBezTo>
                  <a:cubicBezTo>
                    <a:pt x="1266" y="0"/>
                    <a:pt x="1266" y="0"/>
                    <a:pt x="1266" y="0"/>
                  </a:cubicBezTo>
                  <a:cubicBezTo>
                    <a:pt x="1266" y="0"/>
                    <a:pt x="1300" y="0"/>
                    <a:pt x="1333" y="0"/>
                  </a:cubicBezTo>
                  <a:cubicBezTo>
                    <a:pt x="1378" y="0"/>
                    <a:pt x="1412" y="0"/>
                    <a:pt x="1457" y="12"/>
                  </a:cubicBezTo>
                  <a:cubicBezTo>
                    <a:pt x="1569" y="34"/>
                    <a:pt x="1625" y="45"/>
                    <a:pt x="1647" y="68"/>
                  </a:cubicBezTo>
                  <a:cubicBezTo>
                    <a:pt x="1670" y="90"/>
                    <a:pt x="1703" y="135"/>
                    <a:pt x="1715" y="169"/>
                  </a:cubicBezTo>
                  <a:cubicBezTo>
                    <a:pt x="1737" y="157"/>
                    <a:pt x="1759" y="146"/>
                    <a:pt x="1771" y="146"/>
                  </a:cubicBezTo>
                  <a:cubicBezTo>
                    <a:pt x="1782" y="146"/>
                    <a:pt x="1782" y="146"/>
                    <a:pt x="1793" y="146"/>
                  </a:cubicBezTo>
                  <a:cubicBezTo>
                    <a:pt x="1838" y="157"/>
                    <a:pt x="1838" y="213"/>
                    <a:pt x="1827" y="236"/>
                  </a:cubicBezTo>
                  <a:cubicBezTo>
                    <a:pt x="1838" y="236"/>
                    <a:pt x="1849" y="236"/>
                    <a:pt x="1860" y="236"/>
                  </a:cubicBezTo>
                  <a:cubicBezTo>
                    <a:pt x="1916" y="213"/>
                    <a:pt x="1939" y="213"/>
                    <a:pt x="1939" y="213"/>
                  </a:cubicBezTo>
                  <a:cubicBezTo>
                    <a:pt x="1961" y="213"/>
                    <a:pt x="1961" y="213"/>
                    <a:pt x="1961" y="213"/>
                  </a:cubicBezTo>
                  <a:cubicBezTo>
                    <a:pt x="1961" y="236"/>
                    <a:pt x="1961" y="236"/>
                    <a:pt x="1961" y="236"/>
                  </a:cubicBezTo>
                  <a:cubicBezTo>
                    <a:pt x="1961" y="247"/>
                    <a:pt x="1961" y="247"/>
                    <a:pt x="1961" y="247"/>
                  </a:cubicBezTo>
                  <a:cubicBezTo>
                    <a:pt x="1961" y="247"/>
                    <a:pt x="1961" y="247"/>
                    <a:pt x="1972" y="247"/>
                  </a:cubicBezTo>
                  <a:cubicBezTo>
                    <a:pt x="1995" y="236"/>
                    <a:pt x="2017" y="224"/>
                    <a:pt x="2051" y="224"/>
                  </a:cubicBezTo>
                  <a:cubicBezTo>
                    <a:pt x="2061" y="224"/>
                    <a:pt x="2072" y="224"/>
                    <a:pt x="2083" y="236"/>
                  </a:cubicBezTo>
                  <a:cubicBezTo>
                    <a:pt x="2094" y="258"/>
                    <a:pt x="2094" y="269"/>
                    <a:pt x="2094" y="292"/>
                  </a:cubicBezTo>
                  <a:lnTo>
                    <a:pt x="2094" y="303"/>
                  </a:lnTo>
                  <a:cubicBezTo>
                    <a:pt x="2117" y="314"/>
                    <a:pt x="2139" y="337"/>
                    <a:pt x="2162" y="359"/>
                  </a:cubicBezTo>
                  <a:lnTo>
                    <a:pt x="2162" y="370"/>
                  </a:lnTo>
                  <a:cubicBezTo>
                    <a:pt x="2173" y="382"/>
                    <a:pt x="2173" y="382"/>
                    <a:pt x="2184" y="382"/>
                  </a:cubicBezTo>
                  <a:lnTo>
                    <a:pt x="2196" y="382"/>
                  </a:lnTo>
                  <a:cubicBezTo>
                    <a:pt x="2218" y="382"/>
                    <a:pt x="2240" y="370"/>
                    <a:pt x="2252" y="370"/>
                  </a:cubicBezTo>
                  <a:cubicBezTo>
                    <a:pt x="2274" y="370"/>
                    <a:pt x="2296" y="382"/>
                    <a:pt x="2307" y="393"/>
                  </a:cubicBezTo>
                  <a:cubicBezTo>
                    <a:pt x="2307" y="393"/>
                    <a:pt x="2307" y="393"/>
                    <a:pt x="2319" y="393"/>
                  </a:cubicBezTo>
                  <a:cubicBezTo>
                    <a:pt x="2330" y="404"/>
                    <a:pt x="2330" y="404"/>
                    <a:pt x="2330" y="404"/>
                  </a:cubicBezTo>
                  <a:cubicBezTo>
                    <a:pt x="2330" y="426"/>
                    <a:pt x="2330" y="426"/>
                    <a:pt x="2330" y="426"/>
                  </a:cubicBezTo>
                  <a:cubicBezTo>
                    <a:pt x="2319" y="460"/>
                    <a:pt x="2307" y="493"/>
                    <a:pt x="2274" y="538"/>
                  </a:cubicBezTo>
                  <a:cubicBezTo>
                    <a:pt x="2263" y="561"/>
                    <a:pt x="2252" y="583"/>
                    <a:pt x="2240" y="606"/>
                  </a:cubicBezTo>
                  <a:cubicBezTo>
                    <a:pt x="2196" y="683"/>
                    <a:pt x="2173" y="728"/>
                    <a:pt x="2139" y="728"/>
                  </a:cubicBezTo>
                  <a:cubicBezTo>
                    <a:pt x="2128" y="739"/>
                    <a:pt x="2117" y="728"/>
                    <a:pt x="2094" y="728"/>
                  </a:cubicBezTo>
                  <a:cubicBezTo>
                    <a:pt x="2094" y="728"/>
                    <a:pt x="2083" y="728"/>
                    <a:pt x="2072" y="728"/>
                  </a:cubicBezTo>
                  <a:cubicBezTo>
                    <a:pt x="2083" y="773"/>
                    <a:pt x="2083" y="795"/>
                    <a:pt x="2072" y="829"/>
                  </a:cubicBezTo>
                  <a:cubicBezTo>
                    <a:pt x="2061" y="840"/>
                    <a:pt x="2028" y="885"/>
                    <a:pt x="1883" y="1019"/>
                  </a:cubicBezTo>
                  <a:cubicBezTo>
                    <a:pt x="1827" y="1075"/>
                    <a:pt x="1726" y="1165"/>
                    <a:pt x="1726" y="1165"/>
                  </a:cubicBezTo>
                  <a:cubicBezTo>
                    <a:pt x="1715" y="1176"/>
                    <a:pt x="1715" y="1176"/>
                    <a:pt x="1715" y="1176"/>
                  </a:cubicBezTo>
                  <a:lnTo>
                    <a:pt x="1715" y="1176"/>
                  </a:lnTo>
                  <a:cubicBezTo>
                    <a:pt x="1715" y="1176"/>
                    <a:pt x="1715" y="1176"/>
                    <a:pt x="1703" y="1176"/>
                  </a:cubicBezTo>
                  <a:cubicBezTo>
                    <a:pt x="1692" y="1176"/>
                    <a:pt x="1681" y="1176"/>
                    <a:pt x="1670" y="1165"/>
                  </a:cubicBezTo>
                  <a:cubicBezTo>
                    <a:pt x="1659" y="1154"/>
                    <a:pt x="1647" y="1154"/>
                    <a:pt x="1636" y="1143"/>
                  </a:cubicBezTo>
                  <a:cubicBezTo>
                    <a:pt x="1636" y="1154"/>
                    <a:pt x="1625" y="1165"/>
                    <a:pt x="1602" y="1165"/>
                  </a:cubicBezTo>
                  <a:lnTo>
                    <a:pt x="1602" y="1165"/>
                  </a:lnTo>
                  <a:lnTo>
                    <a:pt x="1591" y="1165"/>
                  </a:lnTo>
                  <a:lnTo>
                    <a:pt x="1591" y="1165"/>
                  </a:lnTo>
                  <a:cubicBezTo>
                    <a:pt x="1591" y="1176"/>
                    <a:pt x="1591" y="1187"/>
                    <a:pt x="1591" y="1187"/>
                  </a:cubicBezTo>
                  <a:cubicBezTo>
                    <a:pt x="1591" y="1221"/>
                    <a:pt x="1591" y="1243"/>
                    <a:pt x="1546" y="1266"/>
                  </a:cubicBezTo>
                  <a:cubicBezTo>
                    <a:pt x="1535" y="1266"/>
                    <a:pt x="1479" y="1288"/>
                    <a:pt x="1446" y="1288"/>
                  </a:cubicBezTo>
                  <a:cubicBezTo>
                    <a:pt x="1435" y="1288"/>
                    <a:pt x="1423" y="1288"/>
                    <a:pt x="1412" y="1288"/>
                  </a:cubicBezTo>
                  <a:cubicBezTo>
                    <a:pt x="1401" y="1277"/>
                    <a:pt x="1390" y="1266"/>
                    <a:pt x="1378" y="1254"/>
                  </a:cubicBezTo>
                  <a:cubicBezTo>
                    <a:pt x="1367" y="1254"/>
                    <a:pt x="1356" y="1243"/>
                    <a:pt x="1356" y="1243"/>
                  </a:cubicBezTo>
                  <a:cubicBezTo>
                    <a:pt x="1345" y="1254"/>
                    <a:pt x="1333" y="1288"/>
                    <a:pt x="1345" y="1423"/>
                  </a:cubicBezTo>
                  <a:cubicBezTo>
                    <a:pt x="1356" y="1445"/>
                    <a:pt x="1356" y="1479"/>
                    <a:pt x="1356" y="1490"/>
                  </a:cubicBezTo>
                  <a:cubicBezTo>
                    <a:pt x="1356" y="1568"/>
                    <a:pt x="1356" y="1568"/>
                    <a:pt x="1378" y="1580"/>
                  </a:cubicBezTo>
                  <a:cubicBezTo>
                    <a:pt x="1378" y="1591"/>
                    <a:pt x="1390" y="1591"/>
                    <a:pt x="1401" y="1602"/>
                  </a:cubicBezTo>
                  <a:cubicBezTo>
                    <a:pt x="1435" y="1613"/>
                    <a:pt x="1468" y="1625"/>
                    <a:pt x="1490" y="1669"/>
                  </a:cubicBezTo>
                  <a:cubicBezTo>
                    <a:pt x="1490" y="1680"/>
                    <a:pt x="1490" y="1692"/>
                    <a:pt x="1502" y="1703"/>
                  </a:cubicBezTo>
                  <a:cubicBezTo>
                    <a:pt x="1502" y="1736"/>
                    <a:pt x="1513" y="1736"/>
                    <a:pt x="1524" y="1736"/>
                  </a:cubicBezTo>
                  <a:lnTo>
                    <a:pt x="1524" y="1736"/>
                  </a:lnTo>
                  <a:cubicBezTo>
                    <a:pt x="1558" y="1748"/>
                    <a:pt x="1647" y="1748"/>
                    <a:pt x="1681" y="1792"/>
                  </a:cubicBezTo>
                  <a:cubicBezTo>
                    <a:pt x="1703" y="1815"/>
                    <a:pt x="1737" y="1826"/>
                    <a:pt x="1759" y="1826"/>
                  </a:cubicBezTo>
                  <a:cubicBezTo>
                    <a:pt x="1759" y="1826"/>
                    <a:pt x="1771" y="1826"/>
                    <a:pt x="1782" y="1815"/>
                  </a:cubicBezTo>
                  <a:cubicBezTo>
                    <a:pt x="1782" y="1815"/>
                    <a:pt x="1782" y="1815"/>
                    <a:pt x="1793" y="1792"/>
                  </a:cubicBezTo>
                  <a:cubicBezTo>
                    <a:pt x="1793" y="1781"/>
                    <a:pt x="1793" y="1770"/>
                    <a:pt x="1815" y="1748"/>
                  </a:cubicBezTo>
                  <a:cubicBezTo>
                    <a:pt x="1815" y="1748"/>
                    <a:pt x="1827" y="1748"/>
                    <a:pt x="1838" y="1736"/>
                  </a:cubicBezTo>
                  <a:cubicBezTo>
                    <a:pt x="1860" y="1714"/>
                    <a:pt x="1894" y="1680"/>
                    <a:pt x="1928" y="1692"/>
                  </a:cubicBezTo>
                  <a:cubicBezTo>
                    <a:pt x="1984" y="1692"/>
                    <a:pt x="1995" y="1714"/>
                    <a:pt x="1995" y="1770"/>
                  </a:cubicBezTo>
                  <a:cubicBezTo>
                    <a:pt x="1995" y="1781"/>
                    <a:pt x="1995" y="1792"/>
                    <a:pt x="2006" y="1815"/>
                  </a:cubicBezTo>
                  <a:cubicBezTo>
                    <a:pt x="2017" y="1837"/>
                    <a:pt x="2028" y="1871"/>
                    <a:pt x="2006" y="1894"/>
                  </a:cubicBezTo>
                  <a:cubicBezTo>
                    <a:pt x="2006" y="1905"/>
                    <a:pt x="1995" y="1916"/>
                    <a:pt x="1995" y="1927"/>
                  </a:cubicBezTo>
                  <a:cubicBezTo>
                    <a:pt x="1972" y="1938"/>
                    <a:pt x="1972" y="1949"/>
                    <a:pt x="1972" y="1983"/>
                  </a:cubicBezTo>
                  <a:lnTo>
                    <a:pt x="1972" y="1994"/>
                  </a:lnTo>
                  <a:cubicBezTo>
                    <a:pt x="1984" y="2039"/>
                    <a:pt x="1995" y="2106"/>
                    <a:pt x="1984" y="2151"/>
                  </a:cubicBezTo>
                  <a:cubicBezTo>
                    <a:pt x="1972" y="2196"/>
                    <a:pt x="1939" y="2241"/>
                    <a:pt x="1916" y="2274"/>
                  </a:cubicBezTo>
                  <a:cubicBezTo>
                    <a:pt x="1905" y="2285"/>
                    <a:pt x="1905" y="2297"/>
                    <a:pt x="1894" y="2308"/>
                  </a:cubicBezTo>
                  <a:cubicBezTo>
                    <a:pt x="1883" y="2319"/>
                    <a:pt x="1883" y="2330"/>
                    <a:pt x="1871" y="2342"/>
                  </a:cubicBezTo>
                  <a:cubicBezTo>
                    <a:pt x="1860" y="2375"/>
                    <a:pt x="1860" y="2375"/>
                    <a:pt x="1860" y="2375"/>
                  </a:cubicBezTo>
                  <a:cubicBezTo>
                    <a:pt x="1715" y="2230"/>
                    <a:pt x="1715" y="2230"/>
                    <a:pt x="1715" y="2230"/>
                  </a:cubicBezTo>
                  <a:cubicBezTo>
                    <a:pt x="1692" y="2207"/>
                    <a:pt x="1670" y="2207"/>
                    <a:pt x="1647" y="2207"/>
                  </a:cubicBezTo>
                  <a:cubicBezTo>
                    <a:pt x="1625" y="2207"/>
                    <a:pt x="1602" y="2207"/>
                    <a:pt x="1602" y="2207"/>
                  </a:cubicBezTo>
                  <a:cubicBezTo>
                    <a:pt x="1580" y="2207"/>
                    <a:pt x="1580" y="2207"/>
                    <a:pt x="1580" y="2207"/>
                  </a:cubicBezTo>
                  <a:cubicBezTo>
                    <a:pt x="1580" y="2185"/>
                    <a:pt x="1580" y="2185"/>
                    <a:pt x="1580" y="2185"/>
                  </a:cubicBezTo>
                  <a:cubicBezTo>
                    <a:pt x="1580" y="2174"/>
                    <a:pt x="1580" y="2174"/>
                    <a:pt x="1580" y="2162"/>
                  </a:cubicBezTo>
                  <a:cubicBezTo>
                    <a:pt x="1580" y="2162"/>
                    <a:pt x="1580" y="2162"/>
                    <a:pt x="1569" y="2162"/>
                  </a:cubicBezTo>
                  <a:cubicBezTo>
                    <a:pt x="1513" y="2162"/>
                    <a:pt x="1502" y="2118"/>
                    <a:pt x="1502" y="2106"/>
                  </a:cubicBezTo>
                  <a:cubicBezTo>
                    <a:pt x="1502" y="2084"/>
                    <a:pt x="1502" y="2073"/>
                    <a:pt x="1502" y="2061"/>
                  </a:cubicBezTo>
                  <a:cubicBezTo>
                    <a:pt x="1502" y="2050"/>
                    <a:pt x="1502" y="2039"/>
                    <a:pt x="1502" y="2039"/>
                  </a:cubicBezTo>
                  <a:cubicBezTo>
                    <a:pt x="1490" y="2028"/>
                    <a:pt x="1468" y="2017"/>
                    <a:pt x="1446" y="1994"/>
                  </a:cubicBezTo>
                  <a:cubicBezTo>
                    <a:pt x="1412" y="1972"/>
                    <a:pt x="1367" y="1938"/>
                    <a:pt x="1356" y="1927"/>
                  </a:cubicBezTo>
                  <a:cubicBezTo>
                    <a:pt x="1333" y="1916"/>
                    <a:pt x="1322" y="1916"/>
                    <a:pt x="1300" y="1916"/>
                  </a:cubicBezTo>
                  <a:cubicBezTo>
                    <a:pt x="1289" y="1916"/>
                    <a:pt x="1289" y="1916"/>
                    <a:pt x="1289" y="1927"/>
                  </a:cubicBezTo>
                  <a:cubicBezTo>
                    <a:pt x="1289" y="1983"/>
                    <a:pt x="1277" y="1983"/>
                    <a:pt x="1222" y="2005"/>
                  </a:cubicBezTo>
                  <a:cubicBezTo>
                    <a:pt x="1199" y="2005"/>
                    <a:pt x="1177" y="2005"/>
                    <a:pt x="1154" y="2005"/>
                  </a:cubicBezTo>
                  <a:cubicBezTo>
                    <a:pt x="1143" y="2017"/>
                    <a:pt x="1132" y="2017"/>
                    <a:pt x="1132" y="2017"/>
                  </a:cubicBezTo>
                  <a:cubicBezTo>
                    <a:pt x="1132" y="2017"/>
                    <a:pt x="1132" y="2017"/>
                    <a:pt x="1121" y="2017"/>
                  </a:cubicBezTo>
                  <a:cubicBezTo>
                    <a:pt x="1121" y="2061"/>
                    <a:pt x="1121" y="2118"/>
                    <a:pt x="1087" y="2129"/>
                  </a:cubicBezTo>
                  <a:cubicBezTo>
                    <a:pt x="1076" y="2140"/>
                    <a:pt x="1064" y="2162"/>
                    <a:pt x="1053" y="2185"/>
                  </a:cubicBezTo>
                  <a:cubicBezTo>
                    <a:pt x="1053" y="2207"/>
                    <a:pt x="1042" y="2230"/>
                    <a:pt x="1031" y="2252"/>
                  </a:cubicBezTo>
                  <a:cubicBezTo>
                    <a:pt x="1020" y="2274"/>
                    <a:pt x="1020" y="2319"/>
                    <a:pt x="1042" y="2364"/>
                  </a:cubicBezTo>
                  <a:cubicBezTo>
                    <a:pt x="1064" y="2398"/>
                    <a:pt x="1053" y="2431"/>
                    <a:pt x="1053" y="2454"/>
                  </a:cubicBezTo>
                  <a:cubicBezTo>
                    <a:pt x="1053" y="2465"/>
                    <a:pt x="1053" y="2476"/>
                    <a:pt x="1053" y="2476"/>
                  </a:cubicBezTo>
                  <a:cubicBezTo>
                    <a:pt x="1076" y="2487"/>
                    <a:pt x="1109" y="2521"/>
                    <a:pt x="1109" y="2521"/>
                  </a:cubicBezTo>
                  <a:cubicBezTo>
                    <a:pt x="1121" y="2532"/>
                    <a:pt x="1121" y="2532"/>
                    <a:pt x="1121" y="2532"/>
                  </a:cubicBezTo>
                  <a:lnTo>
                    <a:pt x="1121" y="2532"/>
                  </a:lnTo>
                  <a:cubicBezTo>
                    <a:pt x="1121" y="2543"/>
                    <a:pt x="1132" y="2611"/>
                    <a:pt x="1132" y="2644"/>
                  </a:cubicBezTo>
                  <a:cubicBezTo>
                    <a:pt x="1132" y="2689"/>
                    <a:pt x="1098" y="2700"/>
                    <a:pt x="1076" y="2700"/>
                  </a:cubicBezTo>
                  <a:cubicBezTo>
                    <a:pt x="1076" y="2700"/>
                    <a:pt x="1076" y="2700"/>
                    <a:pt x="1064" y="2689"/>
                  </a:cubicBezTo>
                  <a:cubicBezTo>
                    <a:pt x="1064" y="2689"/>
                    <a:pt x="1064" y="2689"/>
                    <a:pt x="1053" y="2689"/>
                  </a:cubicBezTo>
                  <a:cubicBezTo>
                    <a:pt x="1042" y="2689"/>
                    <a:pt x="1031" y="2700"/>
                    <a:pt x="1020" y="2711"/>
                  </a:cubicBezTo>
                  <a:cubicBezTo>
                    <a:pt x="1008" y="2734"/>
                    <a:pt x="986" y="2734"/>
                    <a:pt x="975" y="2734"/>
                  </a:cubicBezTo>
                  <a:lnTo>
                    <a:pt x="975" y="2734"/>
                  </a:lnTo>
                  <a:cubicBezTo>
                    <a:pt x="964" y="2767"/>
                    <a:pt x="953" y="2779"/>
                    <a:pt x="930" y="2779"/>
                  </a:cubicBezTo>
                  <a:cubicBezTo>
                    <a:pt x="919" y="2779"/>
                    <a:pt x="908" y="2779"/>
                    <a:pt x="897" y="2767"/>
                  </a:cubicBezTo>
                  <a:cubicBezTo>
                    <a:pt x="897" y="2767"/>
                    <a:pt x="885" y="2756"/>
                    <a:pt x="874" y="2756"/>
                  </a:cubicBezTo>
                  <a:cubicBezTo>
                    <a:pt x="863" y="2756"/>
                    <a:pt x="863" y="2756"/>
                    <a:pt x="852" y="2756"/>
                  </a:cubicBezTo>
                  <a:cubicBezTo>
                    <a:pt x="852" y="2779"/>
                    <a:pt x="852" y="2812"/>
                    <a:pt x="852" y="2835"/>
                  </a:cubicBezTo>
                  <a:cubicBezTo>
                    <a:pt x="863" y="2857"/>
                    <a:pt x="863" y="2868"/>
                    <a:pt x="852" y="2880"/>
                  </a:cubicBezTo>
                  <a:cubicBezTo>
                    <a:pt x="840" y="2902"/>
                    <a:pt x="818" y="2902"/>
                    <a:pt x="807" y="2902"/>
                  </a:cubicBezTo>
                  <a:cubicBezTo>
                    <a:pt x="795" y="2902"/>
                    <a:pt x="795" y="2902"/>
                    <a:pt x="784" y="2902"/>
                  </a:cubicBezTo>
                  <a:cubicBezTo>
                    <a:pt x="751" y="2902"/>
                    <a:pt x="695" y="2913"/>
                    <a:pt x="672" y="2925"/>
                  </a:cubicBezTo>
                  <a:cubicBezTo>
                    <a:pt x="661" y="2936"/>
                    <a:pt x="661" y="2936"/>
                    <a:pt x="650" y="2936"/>
                  </a:cubicBezTo>
                  <a:close/>
                  <a:moveTo>
                    <a:pt x="560" y="2779"/>
                  </a:moveTo>
                  <a:lnTo>
                    <a:pt x="560" y="2779"/>
                  </a:lnTo>
                  <a:cubicBezTo>
                    <a:pt x="594" y="2779"/>
                    <a:pt x="616" y="2790"/>
                    <a:pt x="628" y="2823"/>
                  </a:cubicBezTo>
                  <a:cubicBezTo>
                    <a:pt x="628" y="2835"/>
                    <a:pt x="628" y="2835"/>
                    <a:pt x="628" y="2835"/>
                  </a:cubicBezTo>
                  <a:cubicBezTo>
                    <a:pt x="628" y="2857"/>
                    <a:pt x="639" y="2880"/>
                    <a:pt x="650" y="2891"/>
                  </a:cubicBezTo>
                  <a:lnTo>
                    <a:pt x="650" y="2891"/>
                  </a:lnTo>
                  <a:cubicBezTo>
                    <a:pt x="684" y="2868"/>
                    <a:pt x="740" y="2857"/>
                    <a:pt x="784" y="2857"/>
                  </a:cubicBezTo>
                  <a:cubicBezTo>
                    <a:pt x="795" y="2857"/>
                    <a:pt x="795" y="2857"/>
                    <a:pt x="807" y="2857"/>
                  </a:cubicBezTo>
                  <a:cubicBezTo>
                    <a:pt x="807" y="2857"/>
                    <a:pt x="807" y="2857"/>
                    <a:pt x="818" y="2857"/>
                  </a:cubicBezTo>
                  <a:cubicBezTo>
                    <a:pt x="818" y="2846"/>
                    <a:pt x="818" y="2846"/>
                    <a:pt x="818" y="2846"/>
                  </a:cubicBezTo>
                  <a:cubicBezTo>
                    <a:pt x="807" y="2801"/>
                    <a:pt x="818" y="2745"/>
                    <a:pt x="818" y="2745"/>
                  </a:cubicBezTo>
                  <a:cubicBezTo>
                    <a:pt x="818" y="2723"/>
                    <a:pt x="818" y="2723"/>
                    <a:pt x="818" y="2723"/>
                  </a:cubicBezTo>
                  <a:cubicBezTo>
                    <a:pt x="829" y="2723"/>
                    <a:pt x="829" y="2723"/>
                    <a:pt x="829" y="2723"/>
                  </a:cubicBezTo>
                  <a:cubicBezTo>
                    <a:pt x="829" y="2723"/>
                    <a:pt x="852" y="2711"/>
                    <a:pt x="874" y="2711"/>
                  </a:cubicBezTo>
                  <a:cubicBezTo>
                    <a:pt x="897" y="2711"/>
                    <a:pt x="908" y="2723"/>
                    <a:pt x="919" y="2734"/>
                  </a:cubicBezTo>
                  <a:cubicBezTo>
                    <a:pt x="930" y="2734"/>
                    <a:pt x="930" y="2734"/>
                    <a:pt x="930" y="2734"/>
                  </a:cubicBezTo>
                  <a:cubicBezTo>
                    <a:pt x="930" y="2734"/>
                    <a:pt x="930" y="2734"/>
                    <a:pt x="930" y="2723"/>
                  </a:cubicBezTo>
                  <a:cubicBezTo>
                    <a:pt x="930" y="2700"/>
                    <a:pt x="964" y="2689"/>
                    <a:pt x="975" y="2689"/>
                  </a:cubicBezTo>
                  <a:cubicBezTo>
                    <a:pt x="986" y="2689"/>
                    <a:pt x="986" y="2689"/>
                    <a:pt x="986" y="2689"/>
                  </a:cubicBezTo>
                  <a:cubicBezTo>
                    <a:pt x="1008" y="2655"/>
                    <a:pt x="1031" y="2644"/>
                    <a:pt x="1064" y="2655"/>
                  </a:cubicBezTo>
                  <a:cubicBezTo>
                    <a:pt x="1076" y="2655"/>
                    <a:pt x="1076" y="2655"/>
                    <a:pt x="1087" y="2655"/>
                  </a:cubicBezTo>
                  <a:lnTo>
                    <a:pt x="1087" y="2644"/>
                  </a:lnTo>
                  <a:cubicBezTo>
                    <a:pt x="1087" y="2622"/>
                    <a:pt x="1076" y="2566"/>
                    <a:pt x="1076" y="2554"/>
                  </a:cubicBezTo>
                  <a:cubicBezTo>
                    <a:pt x="1064" y="2543"/>
                    <a:pt x="1042" y="2521"/>
                    <a:pt x="1031" y="2510"/>
                  </a:cubicBezTo>
                  <a:cubicBezTo>
                    <a:pt x="1008" y="2498"/>
                    <a:pt x="1008" y="2476"/>
                    <a:pt x="1008" y="2454"/>
                  </a:cubicBezTo>
                  <a:cubicBezTo>
                    <a:pt x="1020" y="2431"/>
                    <a:pt x="1020" y="2409"/>
                    <a:pt x="1008" y="2387"/>
                  </a:cubicBezTo>
                  <a:cubicBezTo>
                    <a:pt x="975" y="2330"/>
                    <a:pt x="964" y="2263"/>
                    <a:pt x="997" y="2218"/>
                  </a:cubicBezTo>
                  <a:cubicBezTo>
                    <a:pt x="1008" y="2207"/>
                    <a:pt x="1008" y="2196"/>
                    <a:pt x="1020" y="2174"/>
                  </a:cubicBezTo>
                  <a:cubicBezTo>
                    <a:pt x="1031" y="2140"/>
                    <a:pt x="1042" y="2106"/>
                    <a:pt x="1064" y="2095"/>
                  </a:cubicBezTo>
                  <a:cubicBezTo>
                    <a:pt x="1076" y="2084"/>
                    <a:pt x="1087" y="2039"/>
                    <a:pt x="1087" y="2017"/>
                  </a:cubicBezTo>
                  <a:cubicBezTo>
                    <a:pt x="1087" y="2005"/>
                    <a:pt x="1087" y="1994"/>
                    <a:pt x="1087" y="1994"/>
                  </a:cubicBezTo>
                  <a:cubicBezTo>
                    <a:pt x="1098" y="1972"/>
                    <a:pt x="1109" y="1972"/>
                    <a:pt x="1143" y="1972"/>
                  </a:cubicBezTo>
                  <a:cubicBezTo>
                    <a:pt x="1166" y="1961"/>
                    <a:pt x="1188" y="1961"/>
                    <a:pt x="1210" y="1961"/>
                  </a:cubicBezTo>
                  <a:cubicBezTo>
                    <a:pt x="1222" y="1961"/>
                    <a:pt x="1244" y="1949"/>
                    <a:pt x="1244" y="1949"/>
                  </a:cubicBezTo>
                  <a:lnTo>
                    <a:pt x="1244" y="1927"/>
                  </a:lnTo>
                  <a:cubicBezTo>
                    <a:pt x="1244" y="1894"/>
                    <a:pt x="1266" y="1871"/>
                    <a:pt x="1300" y="1871"/>
                  </a:cubicBezTo>
                  <a:cubicBezTo>
                    <a:pt x="1322" y="1871"/>
                    <a:pt x="1356" y="1882"/>
                    <a:pt x="1378" y="1894"/>
                  </a:cubicBezTo>
                  <a:cubicBezTo>
                    <a:pt x="1401" y="1905"/>
                    <a:pt x="1435" y="1938"/>
                    <a:pt x="1468" y="1961"/>
                  </a:cubicBezTo>
                  <a:cubicBezTo>
                    <a:pt x="1490" y="1972"/>
                    <a:pt x="1513" y="1994"/>
                    <a:pt x="1524" y="1994"/>
                  </a:cubicBezTo>
                  <a:cubicBezTo>
                    <a:pt x="1546" y="2005"/>
                    <a:pt x="1546" y="2039"/>
                    <a:pt x="1546" y="2061"/>
                  </a:cubicBezTo>
                  <a:cubicBezTo>
                    <a:pt x="1546" y="2073"/>
                    <a:pt x="1546" y="2084"/>
                    <a:pt x="1546" y="2095"/>
                  </a:cubicBezTo>
                  <a:cubicBezTo>
                    <a:pt x="1546" y="2118"/>
                    <a:pt x="1558" y="2118"/>
                    <a:pt x="1569" y="2118"/>
                  </a:cubicBezTo>
                  <a:cubicBezTo>
                    <a:pt x="1591" y="2118"/>
                    <a:pt x="1602" y="2129"/>
                    <a:pt x="1614" y="2140"/>
                  </a:cubicBezTo>
                  <a:cubicBezTo>
                    <a:pt x="1614" y="2140"/>
                    <a:pt x="1614" y="2151"/>
                    <a:pt x="1625" y="2162"/>
                  </a:cubicBezTo>
                  <a:cubicBezTo>
                    <a:pt x="1625" y="2162"/>
                    <a:pt x="1636" y="2162"/>
                    <a:pt x="1647" y="2162"/>
                  </a:cubicBezTo>
                  <a:cubicBezTo>
                    <a:pt x="1692" y="2162"/>
                    <a:pt x="1726" y="2174"/>
                    <a:pt x="1748" y="2196"/>
                  </a:cubicBezTo>
                  <a:cubicBezTo>
                    <a:pt x="1849" y="2297"/>
                    <a:pt x="1849" y="2297"/>
                    <a:pt x="1849" y="2297"/>
                  </a:cubicBezTo>
                  <a:lnTo>
                    <a:pt x="1860" y="2285"/>
                  </a:lnTo>
                  <a:cubicBezTo>
                    <a:pt x="1860" y="2274"/>
                    <a:pt x="1871" y="2263"/>
                    <a:pt x="1883" y="2252"/>
                  </a:cubicBezTo>
                  <a:cubicBezTo>
                    <a:pt x="1894" y="2218"/>
                    <a:pt x="1928" y="2174"/>
                    <a:pt x="1939" y="2140"/>
                  </a:cubicBezTo>
                  <a:cubicBezTo>
                    <a:pt x="1950" y="2106"/>
                    <a:pt x="1939" y="2050"/>
                    <a:pt x="1928" y="2005"/>
                  </a:cubicBezTo>
                  <a:cubicBezTo>
                    <a:pt x="1928" y="1994"/>
                    <a:pt x="1928" y="1994"/>
                    <a:pt x="1928" y="1983"/>
                  </a:cubicBezTo>
                  <a:cubicBezTo>
                    <a:pt x="1916" y="1938"/>
                    <a:pt x="1939" y="1916"/>
                    <a:pt x="1961" y="1894"/>
                  </a:cubicBezTo>
                  <a:cubicBezTo>
                    <a:pt x="1961" y="1894"/>
                    <a:pt x="1972" y="1882"/>
                    <a:pt x="1972" y="1871"/>
                  </a:cubicBezTo>
                  <a:cubicBezTo>
                    <a:pt x="1984" y="1860"/>
                    <a:pt x="1972" y="1860"/>
                    <a:pt x="1961" y="1837"/>
                  </a:cubicBezTo>
                  <a:cubicBezTo>
                    <a:pt x="1961" y="1815"/>
                    <a:pt x="1950" y="1792"/>
                    <a:pt x="1950" y="1770"/>
                  </a:cubicBezTo>
                  <a:cubicBezTo>
                    <a:pt x="1950" y="1736"/>
                    <a:pt x="1950" y="1736"/>
                    <a:pt x="1950" y="1736"/>
                  </a:cubicBezTo>
                  <a:cubicBezTo>
                    <a:pt x="1950" y="1736"/>
                    <a:pt x="1939" y="1736"/>
                    <a:pt x="1928" y="1725"/>
                  </a:cubicBezTo>
                  <a:lnTo>
                    <a:pt x="1928" y="1725"/>
                  </a:lnTo>
                  <a:cubicBezTo>
                    <a:pt x="1905" y="1725"/>
                    <a:pt x="1883" y="1759"/>
                    <a:pt x="1860" y="1770"/>
                  </a:cubicBezTo>
                  <a:cubicBezTo>
                    <a:pt x="1849" y="1781"/>
                    <a:pt x="1849" y="1781"/>
                    <a:pt x="1838" y="1792"/>
                  </a:cubicBezTo>
                  <a:cubicBezTo>
                    <a:pt x="1838" y="1792"/>
                    <a:pt x="1838" y="1792"/>
                    <a:pt x="1827" y="1804"/>
                  </a:cubicBezTo>
                  <a:cubicBezTo>
                    <a:pt x="1827" y="1815"/>
                    <a:pt x="1827" y="1837"/>
                    <a:pt x="1804" y="1860"/>
                  </a:cubicBezTo>
                  <a:cubicBezTo>
                    <a:pt x="1793" y="1860"/>
                    <a:pt x="1771" y="1871"/>
                    <a:pt x="1759" y="1871"/>
                  </a:cubicBezTo>
                  <a:cubicBezTo>
                    <a:pt x="1715" y="1871"/>
                    <a:pt x="1681" y="1849"/>
                    <a:pt x="1647" y="1826"/>
                  </a:cubicBezTo>
                  <a:cubicBezTo>
                    <a:pt x="1625" y="1792"/>
                    <a:pt x="1546" y="1781"/>
                    <a:pt x="1524" y="1781"/>
                  </a:cubicBezTo>
                  <a:lnTo>
                    <a:pt x="1524" y="1781"/>
                  </a:lnTo>
                  <a:cubicBezTo>
                    <a:pt x="1479" y="1781"/>
                    <a:pt x="1468" y="1748"/>
                    <a:pt x="1457" y="1714"/>
                  </a:cubicBezTo>
                  <a:cubicBezTo>
                    <a:pt x="1457" y="1703"/>
                    <a:pt x="1446" y="1692"/>
                    <a:pt x="1446" y="1680"/>
                  </a:cubicBezTo>
                  <a:cubicBezTo>
                    <a:pt x="1435" y="1658"/>
                    <a:pt x="1412" y="1647"/>
                    <a:pt x="1390" y="1636"/>
                  </a:cubicBezTo>
                  <a:cubicBezTo>
                    <a:pt x="1378" y="1636"/>
                    <a:pt x="1367" y="1625"/>
                    <a:pt x="1356" y="1625"/>
                  </a:cubicBezTo>
                  <a:cubicBezTo>
                    <a:pt x="1311" y="1602"/>
                    <a:pt x="1311" y="1580"/>
                    <a:pt x="1311" y="1501"/>
                  </a:cubicBezTo>
                  <a:cubicBezTo>
                    <a:pt x="1311" y="1479"/>
                    <a:pt x="1311" y="1456"/>
                    <a:pt x="1300" y="1423"/>
                  </a:cubicBezTo>
                  <a:cubicBezTo>
                    <a:pt x="1289" y="1243"/>
                    <a:pt x="1311" y="1199"/>
                    <a:pt x="1345" y="1199"/>
                  </a:cubicBezTo>
                  <a:lnTo>
                    <a:pt x="1345" y="1199"/>
                  </a:lnTo>
                  <a:cubicBezTo>
                    <a:pt x="1367" y="1199"/>
                    <a:pt x="1390" y="1210"/>
                    <a:pt x="1401" y="1221"/>
                  </a:cubicBezTo>
                  <a:cubicBezTo>
                    <a:pt x="1412" y="1232"/>
                    <a:pt x="1423" y="1243"/>
                    <a:pt x="1435" y="1243"/>
                  </a:cubicBezTo>
                  <a:cubicBezTo>
                    <a:pt x="1435" y="1243"/>
                    <a:pt x="1435" y="1254"/>
                    <a:pt x="1446" y="1254"/>
                  </a:cubicBezTo>
                  <a:cubicBezTo>
                    <a:pt x="1468" y="1254"/>
                    <a:pt x="1502" y="1243"/>
                    <a:pt x="1524" y="1221"/>
                  </a:cubicBezTo>
                  <a:cubicBezTo>
                    <a:pt x="1546" y="1210"/>
                    <a:pt x="1546" y="1210"/>
                    <a:pt x="1546" y="1187"/>
                  </a:cubicBezTo>
                  <a:cubicBezTo>
                    <a:pt x="1546" y="1176"/>
                    <a:pt x="1546" y="1176"/>
                    <a:pt x="1546" y="1165"/>
                  </a:cubicBezTo>
                  <a:cubicBezTo>
                    <a:pt x="1558" y="1143"/>
                    <a:pt x="1558" y="1120"/>
                    <a:pt x="1602" y="1120"/>
                  </a:cubicBezTo>
                  <a:lnTo>
                    <a:pt x="1602" y="1120"/>
                  </a:lnTo>
                  <a:cubicBezTo>
                    <a:pt x="1614" y="1109"/>
                    <a:pt x="1625" y="1098"/>
                    <a:pt x="1636" y="1098"/>
                  </a:cubicBezTo>
                  <a:cubicBezTo>
                    <a:pt x="1659" y="1098"/>
                    <a:pt x="1681" y="1120"/>
                    <a:pt x="1692" y="1131"/>
                  </a:cubicBezTo>
                  <a:lnTo>
                    <a:pt x="1703" y="1131"/>
                  </a:lnTo>
                  <a:cubicBezTo>
                    <a:pt x="1726" y="1109"/>
                    <a:pt x="1804" y="1030"/>
                    <a:pt x="1849" y="986"/>
                  </a:cubicBezTo>
                  <a:cubicBezTo>
                    <a:pt x="1995" y="863"/>
                    <a:pt x="2028" y="818"/>
                    <a:pt x="2028" y="806"/>
                  </a:cubicBezTo>
                  <a:cubicBezTo>
                    <a:pt x="2040" y="795"/>
                    <a:pt x="2040" y="773"/>
                    <a:pt x="2028" y="728"/>
                  </a:cubicBezTo>
                  <a:cubicBezTo>
                    <a:pt x="2028" y="717"/>
                    <a:pt x="2028" y="705"/>
                    <a:pt x="2040" y="694"/>
                  </a:cubicBezTo>
                  <a:cubicBezTo>
                    <a:pt x="2051" y="683"/>
                    <a:pt x="2061" y="683"/>
                    <a:pt x="2072" y="683"/>
                  </a:cubicBezTo>
                  <a:cubicBezTo>
                    <a:pt x="2083" y="683"/>
                    <a:pt x="2094" y="683"/>
                    <a:pt x="2106" y="683"/>
                  </a:cubicBezTo>
                  <a:cubicBezTo>
                    <a:pt x="2117" y="683"/>
                    <a:pt x="2128" y="694"/>
                    <a:pt x="2128" y="694"/>
                  </a:cubicBezTo>
                  <a:cubicBezTo>
                    <a:pt x="2139" y="683"/>
                    <a:pt x="2173" y="628"/>
                    <a:pt x="2207" y="583"/>
                  </a:cubicBezTo>
                  <a:cubicBezTo>
                    <a:pt x="2218" y="561"/>
                    <a:pt x="2229" y="538"/>
                    <a:pt x="2240" y="516"/>
                  </a:cubicBezTo>
                  <a:cubicBezTo>
                    <a:pt x="2263" y="471"/>
                    <a:pt x="2274" y="449"/>
                    <a:pt x="2274" y="426"/>
                  </a:cubicBezTo>
                  <a:lnTo>
                    <a:pt x="2274" y="426"/>
                  </a:lnTo>
                  <a:cubicBezTo>
                    <a:pt x="2274" y="415"/>
                    <a:pt x="2263" y="415"/>
                    <a:pt x="2252" y="415"/>
                  </a:cubicBezTo>
                  <a:cubicBezTo>
                    <a:pt x="2240" y="415"/>
                    <a:pt x="2229" y="415"/>
                    <a:pt x="2207" y="426"/>
                  </a:cubicBezTo>
                  <a:cubicBezTo>
                    <a:pt x="2196" y="426"/>
                    <a:pt x="2184" y="426"/>
                    <a:pt x="2184" y="426"/>
                  </a:cubicBezTo>
                  <a:cubicBezTo>
                    <a:pt x="2151" y="426"/>
                    <a:pt x="2139" y="404"/>
                    <a:pt x="2128" y="393"/>
                  </a:cubicBezTo>
                  <a:cubicBezTo>
                    <a:pt x="2128" y="393"/>
                    <a:pt x="2128" y="382"/>
                    <a:pt x="2117" y="382"/>
                  </a:cubicBezTo>
                  <a:cubicBezTo>
                    <a:pt x="2106" y="359"/>
                    <a:pt x="2094" y="348"/>
                    <a:pt x="2072" y="337"/>
                  </a:cubicBezTo>
                  <a:cubicBezTo>
                    <a:pt x="2051" y="326"/>
                    <a:pt x="2051" y="303"/>
                    <a:pt x="2051" y="281"/>
                  </a:cubicBezTo>
                  <a:lnTo>
                    <a:pt x="2051" y="269"/>
                  </a:lnTo>
                  <a:lnTo>
                    <a:pt x="2051" y="269"/>
                  </a:lnTo>
                  <a:cubicBezTo>
                    <a:pt x="2028" y="269"/>
                    <a:pt x="2006" y="281"/>
                    <a:pt x="1984" y="281"/>
                  </a:cubicBezTo>
                  <a:cubicBezTo>
                    <a:pt x="1984" y="292"/>
                    <a:pt x="1972" y="292"/>
                    <a:pt x="1972" y="292"/>
                  </a:cubicBezTo>
                  <a:cubicBezTo>
                    <a:pt x="1950" y="303"/>
                    <a:pt x="1939" y="292"/>
                    <a:pt x="1928" y="281"/>
                  </a:cubicBezTo>
                  <a:cubicBezTo>
                    <a:pt x="1916" y="281"/>
                    <a:pt x="1916" y="269"/>
                    <a:pt x="1916" y="258"/>
                  </a:cubicBezTo>
                  <a:cubicBezTo>
                    <a:pt x="1905" y="258"/>
                    <a:pt x="1894" y="269"/>
                    <a:pt x="1871" y="269"/>
                  </a:cubicBezTo>
                  <a:cubicBezTo>
                    <a:pt x="1838" y="281"/>
                    <a:pt x="1827" y="292"/>
                    <a:pt x="1815" y="292"/>
                  </a:cubicBezTo>
                  <a:cubicBezTo>
                    <a:pt x="1804" y="292"/>
                    <a:pt x="1804" y="281"/>
                    <a:pt x="1793" y="281"/>
                  </a:cubicBezTo>
                  <a:cubicBezTo>
                    <a:pt x="1782" y="269"/>
                    <a:pt x="1782" y="258"/>
                    <a:pt x="1793" y="236"/>
                  </a:cubicBezTo>
                  <a:cubicBezTo>
                    <a:pt x="1793" y="202"/>
                    <a:pt x="1782" y="191"/>
                    <a:pt x="1782" y="191"/>
                  </a:cubicBezTo>
                  <a:cubicBezTo>
                    <a:pt x="1771" y="191"/>
                    <a:pt x="1771" y="191"/>
                    <a:pt x="1771" y="191"/>
                  </a:cubicBezTo>
                  <a:cubicBezTo>
                    <a:pt x="1759" y="191"/>
                    <a:pt x="1737" y="202"/>
                    <a:pt x="1726" y="213"/>
                  </a:cubicBezTo>
                  <a:cubicBezTo>
                    <a:pt x="1703" y="224"/>
                    <a:pt x="1703" y="224"/>
                    <a:pt x="1703" y="224"/>
                  </a:cubicBezTo>
                  <a:cubicBezTo>
                    <a:pt x="1692" y="202"/>
                    <a:pt x="1692" y="202"/>
                    <a:pt x="1692" y="202"/>
                  </a:cubicBezTo>
                  <a:cubicBezTo>
                    <a:pt x="1692" y="202"/>
                    <a:pt x="1636" y="124"/>
                    <a:pt x="1614" y="101"/>
                  </a:cubicBezTo>
                  <a:cubicBezTo>
                    <a:pt x="1602" y="79"/>
                    <a:pt x="1513" y="68"/>
                    <a:pt x="1446" y="45"/>
                  </a:cubicBezTo>
                  <a:cubicBezTo>
                    <a:pt x="1412" y="45"/>
                    <a:pt x="1378" y="34"/>
                    <a:pt x="1333" y="34"/>
                  </a:cubicBezTo>
                  <a:cubicBezTo>
                    <a:pt x="1311" y="34"/>
                    <a:pt x="1300" y="45"/>
                    <a:pt x="1289" y="45"/>
                  </a:cubicBezTo>
                  <a:cubicBezTo>
                    <a:pt x="1277" y="101"/>
                    <a:pt x="1277" y="101"/>
                    <a:pt x="1266" y="113"/>
                  </a:cubicBezTo>
                  <a:cubicBezTo>
                    <a:pt x="1255" y="113"/>
                    <a:pt x="1255" y="113"/>
                    <a:pt x="1255" y="113"/>
                  </a:cubicBezTo>
                  <a:lnTo>
                    <a:pt x="1255" y="113"/>
                  </a:lnTo>
                  <a:lnTo>
                    <a:pt x="1255" y="113"/>
                  </a:lnTo>
                  <a:cubicBezTo>
                    <a:pt x="1244" y="113"/>
                    <a:pt x="1244" y="113"/>
                    <a:pt x="1199" y="90"/>
                  </a:cubicBezTo>
                  <a:cubicBezTo>
                    <a:pt x="1177" y="79"/>
                    <a:pt x="1143" y="68"/>
                    <a:pt x="1132" y="68"/>
                  </a:cubicBezTo>
                  <a:cubicBezTo>
                    <a:pt x="1132" y="68"/>
                    <a:pt x="1121" y="68"/>
                    <a:pt x="1121" y="79"/>
                  </a:cubicBezTo>
                  <a:cubicBezTo>
                    <a:pt x="1132" y="101"/>
                    <a:pt x="1132" y="101"/>
                    <a:pt x="1143" y="101"/>
                  </a:cubicBezTo>
                  <a:cubicBezTo>
                    <a:pt x="1143" y="113"/>
                    <a:pt x="1154" y="113"/>
                    <a:pt x="1154" y="113"/>
                  </a:cubicBezTo>
                  <a:cubicBezTo>
                    <a:pt x="1199" y="124"/>
                    <a:pt x="1210" y="146"/>
                    <a:pt x="1210" y="213"/>
                  </a:cubicBezTo>
                  <a:cubicBezTo>
                    <a:pt x="1210" y="224"/>
                    <a:pt x="1210" y="236"/>
                    <a:pt x="1199" y="247"/>
                  </a:cubicBezTo>
                  <a:cubicBezTo>
                    <a:pt x="1199" y="281"/>
                    <a:pt x="1199" y="303"/>
                    <a:pt x="1199" y="314"/>
                  </a:cubicBezTo>
                  <a:cubicBezTo>
                    <a:pt x="1222" y="337"/>
                    <a:pt x="1255" y="393"/>
                    <a:pt x="1255" y="415"/>
                  </a:cubicBezTo>
                  <a:cubicBezTo>
                    <a:pt x="1277" y="460"/>
                    <a:pt x="1277" y="482"/>
                    <a:pt x="1266" y="493"/>
                  </a:cubicBezTo>
                  <a:cubicBezTo>
                    <a:pt x="1255" y="527"/>
                    <a:pt x="1222" y="527"/>
                    <a:pt x="1188" y="527"/>
                  </a:cubicBezTo>
                  <a:cubicBezTo>
                    <a:pt x="1177" y="527"/>
                    <a:pt x="1166" y="527"/>
                    <a:pt x="1166" y="527"/>
                  </a:cubicBezTo>
                  <a:lnTo>
                    <a:pt x="1166" y="527"/>
                  </a:lnTo>
                  <a:cubicBezTo>
                    <a:pt x="1154" y="583"/>
                    <a:pt x="1132" y="583"/>
                    <a:pt x="1121" y="583"/>
                  </a:cubicBezTo>
                  <a:cubicBezTo>
                    <a:pt x="1109" y="583"/>
                    <a:pt x="1087" y="583"/>
                    <a:pt x="1076" y="572"/>
                  </a:cubicBezTo>
                  <a:lnTo>
                    <a:pt x="1064" y="572"/>
                  </a:lnTo>
                  <a:lnTo>
                    <a:pt x="1053" y="572"/>
                  </a:lnTo>
                  <a:cubicBezTo>
                    <a:pt x="1042" y="572"/>
                    <a:pt x="1042" y="572"/>
                    <a:pt x="1031" y="572"/>
                  </a:cubicBezTo>
                  <a:cubicBezTo>
                    <a:pt x="1020" y="572"/>
                    <a:pt x="997" y="561"/>
                    <a:pt x="986" y="550"/>
                  </a:cubicBezTo>
                  <a:cubicBezTo>
                    <a:pt x="975" y="516"/>
                    <a:pt x="930" y="493"/>
                    <a:pt x="897" y="493"/>
                  </a:cubicBezTo>
                  <a:cubicBezTo>
                    <a:pt x="897" y="482"/>
                    <a:pt x="885" y="482"/>
                    <a:pt x="885" y="482"/>
                  </a:cubicBezTo>
                  <a:cubicBezTo>
                    <a:pt x="863" y="482"/>
                    <a:pt x="863" y="505"/>
                    <a:pt x="852" y="516"/>
                  </a:cubicBezTo>
                  <a:cubicBezTo>
                    <a:pt x="852" y="538"/>
                    <a:pt x="829" y="550"/>
                    <a:pt x="807" y="550"/>
                  </a:cubicBezTo>
                  <a:cubicBezTo>
                    <a:pt x="784" y="550"/>
                    <a:pt x="751" y="538"/>
                    <a:pt x="728" y="527"/>
                  </a:cubicBezTo>
                  <a:lnTo>
                    <a:pt x="717" y="516"/>
                  </a:lnTo>
                  <a:cubicBezTo>
                    <a:pt x="695" y="505"/>
                    <a:pt x="672" y="493"/>
                    <a:pt x="661" y="493"/>
                  </a:cubicBezTo>
                  <a:lnTo>
                    <a:pt x="661" y="493"/>
                  </a:lnTo>
                  <a:cubicBezTo>
                    <a:pt x="661" y="561"/>
                    <a:pt x="616" y="606"/>
                    <a:pt x="583" y="606"/>
                  </a:cubicBezTo>
                  <a:cubicBezTo>
                    <a:pt x="571" y="606"/>
                    <a:pt x="560" y="606"/>
                    <a:pt x="549" y="650"/>
                  </a:cubicBezTo>
                  <a:cubicBezTo>
                    <a:pt x="549" y="650"/>
                    <a:pt x="549" y="661"/>
                    <a:pt x="549" y="672"/>
                  </a:cubicBezTo>
                  <a:cubicBezTo>
                    <a:pt x="538" y="694"/>
                    <a:pt x="538" y="739"/>
                    <a:pt x="493" y="739"/>
                  </a:cubicBezTo>
                  <a:cubicBezTo>
                    <a:pt x="493" y="739"/>
                    <a:pt x="482" y="739"/>
                    <a:pt x="471" y="728"/>
                  </a:cubicBezTo>
                  <a:cubicBezTo>
                    <a:pt x="459" y="728"/>
                    <a:pt x="459" y="728"/>
                    <a:pt x="448" y="728"/>
                  </a:cubicBezTo>
                  <a:cubicBezTo>
                    <a:pt x="437" y="728"/>
                    <a:pt x="415" y="739"/>
                    <a:pt x="415" y="750"/>
                  </a:cubicBezTo>
                  <a:cubicBezTo>
                    <a:pt x="415" y="784"/>
                    <a:pt x="381" y="795"/>
                    <a:pt x="359" y="806"/>
                  </a:cubicBezTo>
                  <a:cubicBezTo>
                    <a:pt x="359" y="818"/>
                    <a:pt x="359" y="863"/>
                    <a:pt x="370" y="896"/>
                  </a:cubicBezTo>
                  <a:cubicBezTo>
                    <a:pt x="370" y="907"/>
                    <a:pt x="381" y="930"/>
                    <a:pt x="381" y="952"/>
                  </a:cubicBezTo>
                  <a:cubicBezTo>
                    <a:pt x="381" y="974"/>
                    <a:pt x="381" y="1008"/>
                    <a:pt x="381" y="1008"/>
                  </a:cubicBezTo>
                  <a:cubicBezTo>
                    <a:pt x="381" y="1019"/>
                    <a:pt x="381" y="1019"/>
                    <a:pt x="381" y="1019"/>
                  </a:cubicBezTo>
                  <a:cubicBezTo>
                    <a:pt x="403" y="1053"/>
                    <a:pt x="392" y="1064"/>
                    <a:pt x="347" y="1087"/>
                  </a:cubicBezTo>
                  <a:cubicBezTo>
                    <a:pt x="336" y="1087"/>
                    <a:pt x="336" y="1098"/>
                    <a:pt x="325" y="1109"/>
                  </a:cubicBezTo>
                  <a:cubicBezTo>
                    <a:pt x="325" y="1131"/>
                    <a:pt x="314" y="1165"/>
                    <a:pt x="269" y="1165"/>
                  </a:cubicBezTo>
                  <a:cubicBezTo>
                    <a:pt x="224" y="1176"/>
                    <a:pt x="202" y="1187"/>
                    <a:pt x="202" y="1243"/>
                  </a:cubicBezTo>
                  <a:cubicBezTo>
                    <a:pt x="190" y="1266"/>
                    <a:pt x="190" y="1277"/>
                    <a:pt x="190" y="1288"/>
                  </a:cubicBezTo>
                  <a:cubicBezTo>
                    <a:pt x="190" y="1311"/>
                    <a:pt x="190" y="1322"/>
                    <a:pt x="179" y="1333"/>
                  </a:cubicBezTo>
                  <a:lnTo>
                    <a:pt x="179" y="1344"/>
                  </a:lnTo>
                  <a:cubicBezTo>
                    <a:pt x="179" y="1356"/>
                    <a:pt x="190" y="1367"/>
                    <a:pt x="179" y="1378"/>
                  </a:cubicBezTo>
                  <a:cubicBezTo>
                    <a:pt x="168" y="1389"/>
                    <a:pt x="168" y="1389"/>
                    <a:pt x="146" y="1389"/>
                  </a:cubicBezTo>
                  <a:lnTo>
                    <a:pt x="146" y="1389"/>
                  </a:lnTo>
                  <a:lnTo>
                    <a:pt x="146" y="1389"/>
                  </a:lnTo>
                  <a:cubicBezTo>
                    <a:pt x="135" y="1389"/>
                    <a:pt x="135" y="1400"/>
                    <a:pt x="123" y="1400"/>
                  </a:cubicBezTo>
                  <a:cubicBezTo>
                    <a:pt x="123" y="1412"/>
                    <a:pt x="123" y="1423"/>
                    <a:pt x="123" y="1434"/>
                  </a:cubicBezTo>
                  <a:cubicBezTo>
                    <a:pt x="135" y="1456"/>
                    <a:pt x="135" y="1490"/>
                    <a:pt x="135" y="1501"/>
                  </a:cubicBezTo>
                  <a:cubicBezTo>
                    <a:pt x="135" y="1512"/>
                    <a:pt x="135" y="1523"/>
                    <a:pt x="135" y="1523"/>
                  </a:cubicBezTo>
                  <a:cubicBezTo>
                    <a:pt x="157" y="1535"/>
                    <a:pt x="179" y="1580"/>
                    <a:pt x="179" y="1613"/>
                  </a:cubicBezTo>
                  <a:cubicBezTo>
                    <a:pt x="179" y="1658"/>
                    <a:pt x="135" y="1669"/>
                    <a:pt x="101" y="1669"/>
                  </a:cubicBezTo>
                  <a:cubicBezTo>
                    <a:pt x="78" y="1680"/>
                    <a:pt x="78" y="1680"/>
                    <a:pt x="78" y="1680"/>
                  </a:cubicBezTo>
                  <a:cubicBezTo>
                    <a:pt x="67" y="1680"/>
                    <a:pt x="67" y="1692"/>
                    <a:pt x="78" y="1703"/>
                  </a:cubicBezTo>
                  <a:cubicBezTo>
                    <a:pt x="78" y="1736"/>
                    <a:pt x="78" y="1781"/>
                    <a:pt x="45" y="1792"/>
                  </a:cubicBezTo>
                  <a:cubicBezTo>
                    <a:pt x="45" y="1804"/>
                    <a:pt x="45" y="1826"/>
                    <a:pt x="45" y="1882"/>
                  </a:cubicBezTo>
                  <a:cubicBezTo>
                    <a:pt x="56" y="1882"/>
                    <a:pt x="56" y="1882"/>
                    <a:pt x="56" y="1882"/>
                  </a:cubicBezTo>
                  <a:cubicBezTo>
                    <a:pt x="67" y="1849"/>
                    <a:pt x="78" y="1804"/>
                    <a:pt x="112" y="1804"/>
                  </a:cubicBezTo>
                  <a:cubicBezTo>
                    <a:pt x="146" y="1804"/>
                    <a:pt x="179" y="1882"/>
                    <a:pt x="190" y="1916"/>
                  </a:cubicBezTo>
                  <a:cubicBezTo>
                    <a:pt x="190" y="1905"/>
                    <a:pt x="190" y="1905"/>
                    <a:pt x="202" y="1894"/>
                  </a:cubicBezTo>
                  <a:cubicBezTo>
                    <a:pt x="213" y="1882"/>
                    <a:pt x="224" y="1860"/>
                    <a:pt x="213" y="1837"/>
                  </a:cubicBezTo>
                  <a:cubicBezTo>
                    <a:pt x="213" y="1815"/>
                    <a:pt x="213" y="1804"/>
                    <a:pt x="213" y="1792"/>
                  </a:cubicBezTo>
                  <a:cubicBezTo>
                    <a:pt x="213" y="1781"/>
                    <a:pt x="213" y="1781"/>
                    <a:pt x="213" y="1770"/>
                  </a:cubicBezTo>
                  <a:cubicBezTo>
                    <a:pt x="179" y="1725"/>
                    <a:pt x="179" y="1703"/>
                    <a:pt x="190" y="1680"/>
                  </a:cubicBezTo>
                  <a:cubicBezTo>
                    <a:pt x="190" y="1669"/>
                    <a:pt x="202" y="1658"/>
                    <a:pt x="235" y="1658"/>
                  </a:cubicBezTo>
                  <a:cubicBezTo>
                    <a:pt x="246" y="1658"/>
                    <a:pt x="246" y="1658"/>
                    <a:pt x="258" y="1658"/>
                  </a:cubicBezTo>
                  <a:cubicBezTo>
                    <a:pt x="381" y="1658"/>
                    <a:pt x="392" y="1669"/>
                    <a:pt x="392" y="1680"/>
                  </a:cubicBezTo>
                  <a:cubicBezTo>
                    <a:pt x="403" y="1692"/>
                    <a:pt x="415" y="1759"/>
                    <a:pt x="392" y="1781"/>
                  </a:cubicBezTo>
                  <a:cubicBezTo>
                    <a:pt x="403" y="1781"/>
                    <a:pt x="403" y="1781"/>
                    <a:pt x="415" y="1781"/>
                  </a:cubicBezTo>
                  <a:cubicBezTo>
                    <a:pt x="448" y="1781"/>
                    <a:pt x="482" y="1792"/>
                    <a:pt x="493" y="1804"/>
                  </a:cubicBezTo>
                  <a:cubicBezTo>
                    <a:pt x="504" y="1815"/>
                    <a:pt x="515" y="1826"/>
                    <a:pt x="515" y="1837"/>
                  </a:cubicBezTo>
                  <a:cubicBezTo>
                    <a:pt x="515" y="1837"/>
                    <a:pt x="515" y="1849"/>
                    <a:pt x="527" y="1849"/>
                  </a:cubicBezTo>
                  <a:cubicBezTo>
                    <a:pt x="538" y="1860"/>
                    <a:pt x="538" y="1860"/>
                    <a:pt x="549" y="1871"/>
                  </a:cubicBezTo>
                  <a:cubicBezTo>
                    <a:pt x="549" y="1894"/>
                    <a:pt x="549" y="1916"/>
                    <a:pt x="527" y="1949"/>
                  </a:cubicBezTo>
                  <a:cubicBezTo>
                    <a:pt x="515" y="1972"/>
                    <a:pt x="504" y="2005"/>
                    <a:pt x="493" y="2028"/>
                  </a:cubicBezTo>
                  <a:cubicBezTo>
                    <a:pt x="482" y="2050"/>
                    <a:pt x="471" y="2084"/>
                    <a:pt x="459" y="2095"/>
                  </a:cubicBezTo>
                  <a:cubicBezTo>
                    <a:pt x="471" y="2095"/>
                    <a:pt x="482" y="2095"/>
                    <a:pt x="504" y="2095"/>
                  </a:cubicBezTo>
                  <a:cubicBezTo>
                    <a:pt x="527" y="2095"/>
                    <a:pt x="549" y="2095"/>
                    <a:pt x="560" y="2095"/>
                  </a:cubicBezTo>
                  <a:cubicBezTo>
                    <a:pt x="571" y="2095"/>
                    <a:pt x="571" y="2095"/>
                    <a:pt x="583" y="2073"/>
                  </a:cubicBezTo>
                  <a:cubicBezTo>
                    <a:pt x="583" y="2061"/>
                    <a:pt x="605" y="2039"/>
                    <a:pt x="628" y="2039"/>
                  </a:cubicBezTo>
                  <a:cubicBezTo>
                    <a:pt x="639" y="2039"/>
                    <a:pt x="639" y="2028"/>
                    <a:pt x="639" y="2028"/>
                  </a:cubicBezTo>
                  <a:cubicBezTo>
                    <a:pt x="639" y="2028"/>
                    <a:pt x="639" y="2028"/>
                    <a:pt x="639" y="2017"/>
                  </a:cubicBezTo>
                  <a:cubicBezTo>
                    <a:pt x="628" y="1994"/>
                    <a:pt x="628" y="1983"/>
                    <a:pt x="639" y="1961"/>
                  </a:cubicBezTo>
                  <a:cubicBezTo>
                    <a:pt x="639" y="1927"/>
                    <a:pt x="672" y="1894"/>
                    <a:pt x="695" y="1894"/>
                  </a:cubicBezTo>
                  <a:cubicBezTo>
                    <a:pt x="695" y="1882"/>
                    <a:pt x="706" y="1882"/>
                    <a:pt x="717" y="1882"/>
                  </a:cubicBezTo>
                  <a:cubicBezTo>
                    <a:pt x="740" y="1882"/>
                    <a:pt x="762" y="1905"/>
                    <a:pt x="784" y="1938"/>
                  </a:cubicBezTo>
                  <a:cubicBezTo>
                    <a:pt x="818" y="1972"/>
                    <a:pt x="829" y="2017"/>
                    <a:pt x="818" y="2050"/>
                  </a:cubicBezTo>
                  <a:cubicBezTo>
                    <a:pt x="818" y="2061"/>
                    <a:pt x="818" y="2061"/>
                    <a:pt x="818" y="2061"/>
                  </a:cubicBezTo>
                  <a:cubicBezTo>
                    <a:pt x="795" y="2084"/>
                    <a:pt x="795" y="2106"/>
                    <a:pt x="807" y="2118"/>
                  </a:cubicBezTo>
                  <a:cubicBezTo>
                    <a:pt x="818" y="2129"/>
                    <a:pt x="840" y="2151"/>
                    <a:pt x="840" y="2185"/>
                  </a:cubicBezTo>
                  <a:cubicBezTo>
                    <a:pt x="829" y="2207"/>
                    <a:pt x="807" y="2218"/>
                    <a:pt x="795" y="2218"/>
                  </a:cubicBezTo>
                  <a:cubicBezTo>
                    <a:pt x="773" y="2230"/>
                    <a:pt x="751" y="2230"/>
                    <a:pt x="740" y="2241"/>
                  </a:cubicBezTo>
                  <a:cubicBezTo>
                    <a:pt x="717" y="2241"/>
                    <a:pt x="695" y="2241"/>
                    <a:pt x="672" y="2263"/>
                  </a:cubicBezTo>
                  <a:cubicBezTo>
                    <a:pt x="639" y="2297"/>
                    <a:pt x="605" y="2330"/>
                    <a:pt x="571" y="2342"/>
                  </a:cubicBezTo>
                  <a:cubicBezTo>
                    <a:pt x="549" y="2353"/>
                    <a:pt x="549" y="2353"/>
                    <a:pt x="538" y="2364"/>
                  </a:cubicBezTo>
                  <a:cubicBezTo>
                    <a:pt x="549" y="2364"/>
                    <a:pt x="560" y="2387"/>
                    <a:pt x="560" y="2398"/>
                  </a:cubicBezTo>
                  <a:cubicBezTo>
                    <a:pt x="571" y="2420"/>
                    <a:pt x="560" y="2454"/>
                    <a:pt x="549" y="2476"/>
                  </a:cubicBezTo>
                  <a:cubicBezTo>
                    <a:pt x="538" y="2498"/>
                    <a:pt x="515" y="2510"/>
                    <a:pt x="504" y="2510"/>
                  </a:cubicBezTo>
                  <a:cubicBezTo>
                    <a:pt x="493" y="2510"/>
                    <a:pt x="482" y="2510"/>
                    <a:pt x="471" y="2521"/>
                  </a:cubicBezTo>
                  <a:cubicBezTo>
                    <a:pt x="459" y="2532"/>
                    <a:pt x="459" y="2554"/>
                    <a:pt x="459" y="2566"/>
                  </a:cubicBezTo>
                  <a:lnTo>
                    <a:pt x="459" y="2566"/>
                  </a:lnTo>
                  <a:cubicBezTo>
                    <a:pt x="471" y="2554"/>
                    <a:pt x="471" y="2554"/>
                    <a:pt x="482" y="2554"/>
                  </a:cubicBezTo>
                  <a:cubicBezTo>
                    <a:pt x="515" y="2554"/>
                    <a:pt x="515" y="2577"/>
                    <a:pt x="527" y="2577"/>
                  </a:cubicBezTo>
                  <a:cubicBezTo>
                    <a:pt x="527" y="2599"/>
                    <a:pt x="527" y="2611"/>
                    <a:pt x="515" y="2633"/>
                  </a:cubicBezTo>
                  <a:cubicBezTo>
                    <a:pt x="493" y="2644"/>
                    <a:pt x="471" y="2655"/>
                    <a:pt x="448" y="2655"/>
                  </a:cubicBezTo>
                  <a:cubicBezTo>
                    <a:pt x="437" y="2655"/>
                    <a:pt x="437" y="2655"/>
                    <a:pt x="426" y="2655"/>
                  </a:cubicBezTo>
                  <a:lnTo>
                    <a:pt x="437" y="2655"/>
                  </a:lnTo>
                  <a:cubicBezTo>
                    <a:pt x="448" y="2678"/>
                    <a:pt x="471" y="2711"/>
                    <a:pt x="471" y="2745"/>
                  </a:cubicBezTo>
                  <a:cubicBezTo>
                    <a:pt x="493" y="2745"/>
                    <a:pt x="504" y="2767"/>
                    <a:pt x="504" y="2790"/>
                  </a:cubicBezTo>
                  <a:lnTo>
                    <a:pt x="504" y="2790"/>
                  </a:lnTo>
                  <a:cubicBezTo>
                    <a:pt x="515" y="2779"/>
                    <a:pt x="538" y="2779"/>
                    <a:pt x="560" y="2779"/>
                  </a:cubicBezTo>
                  <a:close/>
                  <a:moveTo>
                    <a:pt x="314" y="1815"/>
                  </a:moveTo>
                  <a:lnTo>
                    <a:pt x="314" y="1815"/>
                  </a:lnTo>
                  <a:cubicBezTo>
                    <a:pt x="314" y="1826"/>
                    <a:pt x="302" y="1860"/>
                    <a:pt x="314" y="1938"/>
                  </a:cubicBezTo>
                  <a:cubicBezTo>
                    <a:pt x="325" y="1894"/>
                    <a:pt x="347" y="1837"/>
                    <a:pt x="359" y="1815"/>
                  </a:cubicBezTo>
                  <a:cubicBezTo>
                    <a:pt x="359" y="1804"/>
                    <a:pt x="359" y="1804"/>
                    <a:pt x="359" y="1804"/>
                  </a:cubicBezTo>
                  <a:cubicBezTo>
                    <a:pt x="347" y="1804"/>
                    <a:pt x="325" y="1815"/>
                    <a:pt x="314" y="1815"/>
                  </a:cubicBezTo>
                  <a:close/>
                </a:path>
              </a:pathLst>
            </a:custGeom>
            <a:solidFill>
              <a:schemeClr val="accent1"/>
            </a:solid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8" name="Freeform 36"/>
            <p:cNvSpPr>
              <a:spLocks noChangeArrowheads="1"/>
            </p:cNvSpPr>
            <p:nvPr/>
          </p:nvSpPr>
          <p:spPr bwMode="auto">
            <a:xfrm>
              <a:off x="3744913" y="30067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9" name="Freeform 37"/>
            <p:cNvSpPr>
              <a:spLocks noChangeArrowheads="1"/>
            </p:cNvSpPr>
            <p:nvPr/>
          </p:nvSpPr>
          <p:spPr bwMode="auto">
            <a:xfrm>
              <a:off x="5399088" y="25066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0" name="Freeform 38"/>
            <p:cNvSpPr>
              <a:spLocks noChangeArrowheads="1"/>
            </p:cNvSpPr>
            <p:nvPr/>
          </p:nvSpPr>
          <p:spPr bwMode="auto">
            <a:xfrm>
              <a:off x="5462588" y="34051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1" name="Freeform 39"/>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2" name="Freeform 40"/>
            <p:cNvSpPr>
              <a:spLocks noChangeArrowheads="1"/>
            </p:cNvSpPr>
            <p:nvPr/>
          </p:nvSpPr>
          <p:spPr bwMode="auto">
            <a:xfrm>
              <a:off x="5462588" y="3417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3" name="Freeform 41"/>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4" name="Freeform 42"/>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5" name="Freeform 43"/>
            <p:cNvSpPr>
              <a:spLocks noChangeArrowheads="1"/>
            </p:cNvSpPr>
            <p:nvPr/>
          </p:nvSpPr>
          <p:spPr bwMode="auto">
            <a:xfrm>
              <a:off x="5462588" y="3409950"/>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6" name="Freeform 44"/>
            <p:cNvSpPr>
              <a:spLocks noChangeArrowheads="1"/>
            </p:cNvSpPr>
            <p:nvPr/>
          </p:nvSpPr>
          <p:spPr bwMode="auto">
            <a:xfrm>
              <a:off x="5180013" y="3276600"/>
              <a:ext cx="1587" cy="4763"/>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0"/>
                    <a:pt x="0" y="0"/>
                    <a:pt x="0" y="0"/>
                  </a:cubicBezTo>
                  <a:cubicBezTo>
                    <a:pt x="0" y="0"/>
                    <a:pt x="0" y="0"/>
                    <a:pt x="0" y="1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7" name="Freeform 45"/>
            <p:cNvSpPr>
              <a:spLocks noChangeArrowheads="1"/>
            </p:cNvSpPr>
            <p:nvPr/>
          </p:nvSpPr>
          <p:spPr bwMode="auto">
            <a:xfrm>
              <a:off x="5180013" y="3271838"/>
              <a:ext cx="1587" cy="4762"/>
            </a:xfrm>
            <a:custGeom>
              <a:avLst/>
              <a:gdLst>
                <a:gd name="T0" fmla="*/ 0 w 1"/>
                <a:gd name="T1" fmla="*/ 11 h 12"/>
                <a:gd name="T2" fmla="*/ 0 w 1"/>
                <a:gd name="T3" fmla="*/ 11 h 12"/>
                <a:gd name="T4" fmla="*/ 0 w 1"/>
                <a:gd name="T5" fmla="*/ 0 h 12"/>
                <a:gd name="T6" fmla="*/ 0 w 1"/>
                <a:gd name="T7" fmla="*/ 11 h 12"/>
              </a:gdLst>
              <a:ahLst/>
              <a:cxnLst>
                <a:cxn ang="0">
                  <a:pos x="T0" y="T1"/>
                </a:cxn>
                <a:cxn ang="0">
                  <a:pos x="T2" y="T3"/>
                </a:cxn>
                <a:cxn ang="0">
                  <a:pos x="T4" y="T5"/>
                </a:cxn>
                <a:cxn ang="0">
                  <a:pos x="T6" y="T7"/>
                </a:cxn>
              </a:cxnLst>
              <a:rect l="0" t="0" r="r" b="b"/>
              <a:pathLst>
                <a:path w="1" h="12">
                  <a:moveTo>
                    <a:pt x="0" y="11"/>
                  </a:moveTo>
                  <a:lnTo>
                    <a:pt x="0" y="11"/>
                  </a:lnTo>
                  <a:cubicBezTo>
                    <a:pt x="0" y="11"/>
                    <a:pt x="0" y="11"/>
                    <a:pt x="0" y="0"/>
                  </a:cubicBezTo>
                  <a:cubicBezTo>
                    <a:pt x="0" y="11"/>
                    <a:pt x="0" y="11"/>
                    <a:pt x="0" y="1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8" name="Freeform 46"/>
            <p:cNvSpPr>
              <a:spLocks noChangeArrowheads="1"/>
            </p:cNvSpPr>
            <p:nvPr/>
          </p:nvSpPr>
          <p:spPr bwMode="auto">
            <a:xfrm>
              <a:off x="5180013" y="3279775"/>
              <a:ext cx="1587" cy="15875"/>
            </a:xfrm>
            <a:custGeom>
              <a:avLst/>
              <a:gdLst>
                <a:gd name="T0" fmla="*/ 0 w 1"/>
                <a:gd name="T1" fmla="*/ 45 h 46"/>
                <a:gd name="T2" fmla="*/ 0 w 1"/>
                <a:gd name="T3" fmla="*/ 45 h 46"/>
                <a:gd name="T4" fmla="*/ 0 w 1"/>
                <a:gd name="T5" fmla="*/ 45 h 46"/>
                <a:gd name="T6" fmla="*/ 0 w 1"/>
                <a:gd name="T7" fmla="*/ 0 h 46"/>
                <a:gd name="T8" fmla="*/ 0 w 1"/>
                <a:gd name="T9" fmla="*/ 45 h 46"/>
              </a:gdLst>
              <a:ahLst/>
              <a:cxnLst>
                <a:cxn ang="0">
                  <a:pos x="T0" y="T1"/>
                </a:cxn>
                <a:cxn ang="0">
                  <a:pos x="T2" y="T3"/>
                </a:cxn>
                <a:cxn ang="0">
                  <a:pos x="T4" y="T5"/>
                </a:cxn>
                <a:cxn ang="0">
                  <a:pos x="T6" y="T7"/>
                </a:cxn>
                <a:cxn ang="0">
                  <a:pos x="T8" y="T9"/>
                </a:cxn>
              </a:cxnLst>
              <a:rect l="0" t="0" r="r" b="b"/>
              <a:pathLst>
                <a:path w="1" h="46">
                  <a:moveTo>
                    <a:pt x="0" y="45"/>
                  </a:moveTo>
                  <a:lnTo>
                    <a:pt x="0" y="45"/>
                  </a:lnTo>
                  <a:lnTo>
                    <a:pt x="0" y="45"/>
                  </a:lnTo>
                  <a:cubicBezTo>
                    <a:pt x="0" y="23"/>
                    <a:pt x="0" y="12"/>
                    <a:pt x="0" y="0"/>
                  </a:cubicBezTo>
                  <a:cubicBezTo>
                    <a:pt x="0" y="12"/>
                    <a:pt x="0" y="23"/>
                    <a:pt x="0" y="45"/>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9" name="Freeform 47"/>
            <p:cNvSpPr>
              <a:spLocks noChangeArrowheads="1"/>
            </p:cNvSpPr>
            <p:nvPr/>
          </p:nvSpPr>
          <p:spPr bwMode="auto">
            <a:xfrm>
              <a:off x="5180013" y="3279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0" name="Freeform 48"/>
            <p:cNvSpPr>
              <a:spLocks noChangeArrowheads="1"/>
            </p:cNvSpPr>
            <p:nvPr/>
          </p:nvSpPr>
          <p:spPr bwMode="auto">
            <a:xfrm>
              <a:off x="5180013" y="3271838"/>
              <a:ext cx="4762" cy="1587"/>
            </a:xfrm>
            <a:custGeom>
              <a:avLst/>
              <a:gdLst>
                <a:gd name="T0" fmla="*/ 0 w 13"/>
                <a:gd name="T1" fmla="*/ 0 h 1"/>
                <a:gd name="T2" fmla="*/ 0 w 13"/>
                <a:gd name="T3" fmla="*/ 0 h 1"/>
                <a:gd name="T4" fmla="*/ 12 w 13"/>
                <a:gd name="T5" fmla="*/ 0 h 1"/>
                <a:gd name="T6" fmla="*/ 0 w 13"/>
                <a:gd name="T7" fmla="*/ 0 h 1"/>
              </a:gdLst>
              <a:ahLst/>
              <a:cxnLst>
                <a:cxn ang="0">
                  <a:pos x="T0" y="T1"/>
                </a:cxn>
                <a:cxn ang="0">
                  <a:pos x="T2" y="T3"/>
                </a:cxn>
                <a:cxn ang="0">
                  <a:pos x="T4" y="T5"/>
                </a:cxn>
                <a:cxn ang="0">
                  <a:pos x="T6" y="T7"/>
                </a:cxn>
              </a:cxnLst>
              <a:rect l="0" t="0" r="r" b="b"/>
              <a:pathLst>
                <a:path w="13" h="1">
                  <a:moveTo>
                    <a:pt x="0" y="0"/>
                  </a:moveTo>
                  <a:lnTo>
                    <a:pt x="0" y="0"/>
                  </a:lnTo>
                  <a:cubicBezTo>
                    <a:pt x="0" y="0"/>
                    <a:pt x="0" y="0"/>
                    <a:pt x="12" y="0"/>
                  </a:cubicBezTo>
                  <a:cubicBezTo>
                    <a:pt x="0" y="0"/>
                    <a:pt x="0" y="0"/>
                    <a:pt x="0"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1" name="Freeform 49"/>
            <p:cNvSpPr>
              <a:spLocks noChangeArrowheads="1"/>
            </p:cNvSpPr>
            <p:nvPr/>
          </p:nvSpPr>
          <p:spPr bwMode="auto">
            <a:xfrm>
              <a:off x="5184775" y="3268663"/>
              <a:ext cx="1588"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2" name="Freeform 50"/>
            <p:cNvSpPr>
              <a:spLocks noChangeArrowheads="1"/>
            </p:cNvSpPr>
            <p:nvPr/>
          </p:nvSpPr>
          <p:spPr bwMode="auto">
            <a:xfrm>
              <a:off x="5180013" y="32766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3" name="Freeform 51"/>
            <p:cNvSpPr>
              <a:spLocks noChangeArrowheads="1"/>
            </p:cNvSpPr>
            <p:nvPr/>
          </p:nvSpPr>
          <p:spPr bwMode="auto">
            <a:xfrm>
              <a:off x="5705475" y="3840163"/>
              <a:ext cx="4763" cy="1587"/>
            </a:xfrm>
            <a:custGeom>
              <a:avLst/>
              <a:gdLst>
                <a:gd name="T0" fmla="*/ 0 w 12"/>
                <a:gd name="T1" fmla="*/ 0 h 1"/>
                <a:gd name="T2" fmla="*/ 0 w 12"/>
                <a:gd name="T3" fmla="*/ 0 h 1"/>
                <a:gd name="T4" fmla="*/ 11 w 12"/>
                <a:gd name="T5" fmla="*/ 0 h 1"/>
                <a:gd name="T6" fmla="*/ 0 w 12"/>
                <a:gd name="T7" fmla="*/ 0 h 1"/>
              </a:gdLst>
              <a:ahLst/>
              <a:cxnLst>
                <a:cxn ang="0">
                  <a:pos x="T0" y="T1"/>
                </a:cxn>
                <a:cxn ang="0">
                  <a:pos x="T2" y="T3"/>
                </a:cxn>
                <a:cxn ang="0">
                  <a:pos x="T4" y="T5"/>
                </a:cxn>
                <a:cxn ang="0">
                  <a:pos x="T6" y="T7"/>
                </a:cxn>
              </a:cxnLst>
              <a:rect l="0" t="0" r="r" b="b"/>
              <a:pathLst>
                <a:path w="12" h="1">
                  <a:moveTo>
                    <a:pt x="0" y="0"/>
                  </a:moveTo>
                  <a:lnTo>
                    <a:pt x="0" y="0"/>
                  </a:lnTo>
                  <a:lnTo>
                    <a:pt x="11" y="0"/>
                  </a:ln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4" name="Freeform 52"/>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5" name="Freeform 53"/>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6" name="Freeform 54"/>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7" name="Freeform 55"/>
            <p:cNvSpPr>
              <a:spLocks noChangeArrowheads="1"/>
            </p:cNvSpPr>
            <p:nvPr/>
          </p:nvSpPr>
          <p:spPr bwMode="auto">
            <a:xfrm>
              <a:off x="5708650"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8" name="Freeform 56"/>
            <p:cNvSpPr>
              <a:spLocks noChangeArrowheads="1"/>
            </p:cNvSpPr>
            <p:nvPr/>
          </p:nvSpPr>
          <p:spPr bwMode="auto">
            <a:xfrm>
              <a:off x="5713413" y="38401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9" name="Freeform 57"/>
            <p:cNvSpPr>
              <a:spLocks noChangeArrowheads="1"/>
            </p:cNvSpPr>
            <p:nvPr/>
          </p:nvSpPr>
          <p:spPr bwMode="auto">
            <a:xfrm>
              <a:off x="5462588" y="341312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0" name="Freeform 58"/>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1" name="Freeform 59"/>
            <p:cNvSpPr>
              <a:spLocks noChangeArrowheads="1"/>
            </p:cNvSpPr>
            <p:nvPr/>
          </p:nvSpPr>
          <p:spPr bwMode="auto">
            <a:xfrm>
              <a:off x="5462588" y="3417888"/>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0"/>
                    <a:pt x="0" y="0"/>
                    <a:pt x="0" y="11"/>
                  </a:cubicBezTo>
                  <a:cubicBezTo>
                    <a:pt x="0" y="0"/>
                    <a:pt x="0" y="0"/>
                    <a:pt x="0"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2" name="Freeform 60"/>
            <p:cNvSpPr>
              <a:spLocks noChangeArrowheads="1"/>
            </p:cNvSpPr>
            <p:nvPr/>
          </p:nvSpPr>
          <p:spPr bwMode="auto">
            <a:xfrm>
              <a:off x="5462588" y="34131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3" name="Freeform 61"/>
            <p:cNvSpPr>
              <a:spLocks noChangeArrowheads="1"/>
            </p:cNvSpPr>
            <p:nvPr/>
          </p:nvSpPr>
          <p:spPr bwMode="auto">
            <a:xfrm>
              <a:off x="5462588" y="3409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4" name="Freeform 62"/>
            <p:cNvSpPr>
              <a:spLocks noChangeArrowheads="1"/>
            </p:cNvSpPr>
            <p:nvPr/>
          </p:nvSpPr>
          <p:spPr bwMode="auto">
            <a:xfrm>
              <a:off x="5705475" y="38401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5" name="Freeform 63"/>
            <p:cNvSpPr>
              <a:spLocks noChangeArrowheads="1"/>
            </p:cNvSpPr>
            <p:nvPr/>
          </p:nvSpPr>
          <p:spPr bwMode="auto">
            <a:xfrm>
              <a:off x="5462588" y="3400425"/>
              <a:ext cx="1587" cy="4763"/>
            </a:xfrm>
            <a:custGeom>
              <a:avLst/>
              <a:gdLst>
                <a:gd name="T0" fmla="*/ 0 w 1"/>
                <a:gd name="T1" fmla="*/ 0 h 13"/>
                <a:gd name="T2" fmla="*/ 0 w 1"/>
                <a:gd name="T3" fmla="*/ 0 h 13"/>
                <a:gd name="T4" fmla="*/ 0 w 1"/>
                <a:gd name="T5" fmla="*/ 0 h 13"/>
                <a:gd name="T6" fmla="*/ 0 w 1"/>
                <a:gd name="T7" fmla="*/ 12 h 13"/>
                <a:gd name="T8" fmla="*/ 0 w 1"/>
                <a:gd name="T9" fmla="*/ 0 h 13"/>
              </a:gdLst>
              <a:ahLst/>
              <a:cxnLst>
                <a:cxn ang="0">
                  <a:pos x="T0" y="T1"/>
                </a:cxn>
                <a:cxn ang="0">
                  <a:pos x="T2" y="T3"/>
                </a:cxn>
                <a:cxn ang="0">
                  <a:pos x="T4" y="T5"/>
                </a:cxn>
                <a:cxn ang="0">
                  <a:pos x="T6" y="T7"/>
                </a:cxn>
                <a:cxn ang="0">
                  <a:pos x="T8" y="T9"/>
                </a:cxn>
              </a:cxnLst>
              <a:rect l="0" t="0" r="r" b="b"/>
              <a:pathLst>
                <a:path w="1" h="13">
                  <a:moveTo>
                    <a:pt x="0" y="0"/>
                  </a:moveTo>
                  <a:lnTo>
                    <a:pt x="0" y="0"/>
                  </a:lnTo>
                  <a:lnTo>
                    <a:pt x="0" y="0"/>
                  </a:lnTo>
                  <a:lnTo>
                    <a:pt x="0" y="12"/>
                  </a:ln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6" name="Freeform 64"/>
            <p:cNvSpPr>
              <a:spLocks noChangeArrowheads="1"/>
            </p:cNvSpPr>
            <p:nvPr/>
          </p:nvSpPr>
          <p:spPr bwMode="auto">
            <a:xfrm>
              <a:off x="5462588" y="34210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7" name="Freeform 65"/>
            <p:cNvSpPr>
              <a:spLocks noChangeArrowheads="1"/>
            </p:cNvSpPr>
            <p:nvPr/>
          </p:nvSpPr>
          <p:spPr bwMode="auto">
            <a:xfrm>
              <a:off x="8456613" y="4106863"/>
              <a:ext cx="73025" cy="93662"/>
            </a:xfrm>
            <a:custGeom>
              <a:avLst/>
              <a:gdLst>
                <a:gd name="T0" fmla="*/ 191 w 203"/>
                <a:gd name="T1" fmla="*/ 0 h 259"/>
                <a:gd name="T2" fmla="*/ 191 w 203"/>
                <a:gd name="T3" fmla="*/ 0 h 259"/>
                <a:gd name="T4" fmla="*/ 124 w 203"/>
                <a:gd name="T5" fmla="*/ 33 h 259"/>
                <a:gd name="T6" fmla="*/ 23 w 203"/>
                <a:gd name="T7" fmla="*/ 56 h 259"/>
                <a:gd name="T8" fmla="*/ 0 w 203"/>
                <a:gd name="T9" fmla="*/ 134 h 259"/>
                <a:gd name="T10" fmla="*/ 45 w 203"/>
                <a:gd name="T11" fmla="*/ 224 h 259"/>
                <a:gd name="T12" fmla="*/ 90 w 203"/>
                <a:gd name="T13" fmla="*/ 235 h 259"/>
                <a:gd name="T14" fmla="*/ 135 w 203"/>
                <a:gd name="T15" fmla="*/ 145 h 259"/>
                <a:gd name="T16" fmla="*/ 180 w 203"/>
                <a:gd name="T17" fmla="*/ 67 h 259"/>
                <a:gd name="T18" fmla="*/ 191 w 203"/>
                <a:gd name="T19" fmla="*/ 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3" h="259">
                  <a:moveTo>
                    <a:pt x="191" y="0"/>
                  </a:moveTo>
                  <a:lnTo>
                    <a:pt x="191" y="0"/>
                  </a:lnTo>
                  <a:cubicBezTo>
                    <a:pt x="191" y="0"/>
                    <a:pt x="169" y="33"/>
                    <a:pt x="124" y="33"/>
                  </a:cubicBezTo>
                  <a:cubicBezTo>
                    <a:pt x="79" y="44"/>
                    <a:pt x="34" y="33"/>
                    <a:pt x="23" y="56"/>
                  </a:cubicBezTo>
                  <a:cubicBezTo>
                    <a:pt x="12" y="78"/>
                    <a:pt x="0" y="100"/>
                    <a:pt x="0" y="134"/>
                  </a:cubicBezTo>
                  <a:cubicBezTo>
                    <a:pt x="12" y="179"/>
                    <a:pt x="34" y="190"/>
                    <a:pt x="45" y="224"/>
                  </a:cubicBezTo>
                  <a:cubicBezTo>
                    <a:pt x="56" y="246"/>
                    <a:pt x="90" y="258"/>
                    <a:pt x="90" y="235"/>
                  </a:cubicBezTo>
                  <a:cubicBezTo>
                    <a:pt x="101" y="213"/>
                    <a:pt x="101" y="156"/>
                    <a:pt x="135" y="145"/>
                  </a:cubicBezTo>
                  <a:cubicBezTo>
                    <a:pt x="169" y="123"/>
                    <a:pt x="180" y="89"/>
                    <a:pt x="180" y="67"/>
                  </a:cubicBezTo>
                  <a:cubicBezTo>
                    <a:pt x="180" y="44"/>
                    <a:pt x="202" y="22"/>
                    <a:pt x="191"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8" name="Freeform 66"/>
            <p:cNvSpPr>
              <a:spLocks noChangeArrowheads="1"/>
            </p:cNvSpPr>
            <p:nvPr/>
          </p:nvSpPr>
          <p:spPr bwMode="auto">
            <a:xfrm>
              <a:off x="8448675" y="4090988"/>
              <a:ext cx="85725" cy="112712"/>
            </a:xfrm>
            <a:custGeom>
              <a:avLst/>
              <a:gdLst>
                <a:gd name="T0" fmla="*/ 101 w 237"/>
                <a:gd name="T1" fmla="*/ 314 h 315"/>
                <a:gd name="T2" fmla="*/ 101 w 237"/>
                <a:gd name="T3" fmla="*/ 314 h 315"/>
                <a:gd name="T4" fmla="*/ 101 w 237"/>
                <a:gd name="T5" fmla="*/ 314 h 315"/>
                <a:gd name="T6" fmla="*/ 45 w 237"/>
                <a:gd name="T7" fmla="*/ 280 h 315"/>
                <a:gd name="T8" fmla="*/ 34 w 237"/>
                <a:gd name="T9" fmla="*/ 246 h 315"/>
                <a:gd name="T10" fmla="*/ 0 w 237"/>
                <a:gd name="T11" fmla="*/ 190 h 315"/>
                <a:gd name="T12" fmla="*/ 22 w 237"/>
                <a:gd name="T13" fmla="*/ 101 h 315"/>
                <a:gd name="T14" fmla="*/ 22 w 237"/>
                <a:gd name="T15" fmla="*/ 89 h 315"/>
                <a:gd name="T16" fmla="*/ 78 w 237"/>
                <a:gd name="T17" fmla="*/ 67 h 315"/>
                <a:gd name="T18" fmla="*/ 101 w 237"/>
                <a:gd name="T19" fmla="*/ 67 h 315"/>
                <a:gd name="T20" fmla="*/ 112 w 237"/>
                <a:gd name="T21" fmla="*/ 67 h 315"/>
                <a:gd name="T22" fmla="*/ 146 w 237"/>
                <a:gd name="T23" fmla="*/ 67 h 315"/>
                <a:gd name="T24" fmla="*/ 191 w 237"/>
                <a:gd name="T25" fmla="*/ 33 h 315"/>
                <a:gd name="T26" fmla="*/ 213 w 237"/>
                <a:gd name="T27" fmla="*/ 0 h 315"/>
                <a:gd name="T28" fmla="*/ 224 w 237"/>
                <a:gd name="T29" fmla="*/ 33 h 315"/>
                <a:gd name="T30" fmla="*/ 224 w 237"/>
                <a:gd name="T31" fmla="*/ 89 h 315"/>
                <a:gd name="T32" fmla="*/ 224 w 237"/>
                <a:gd name="T33" fmla="*/ 112 h 315"/>
                <a:gd name="T34" fmla="*/ 168 w 237"/>
                <a:gd name="T35" fmla="*/ 201 h 315"/>
                <a:gd name="T36" fmla="*/ 146 w 237"/>
                <a:gd name="T37" fmla="*/ 258 h 315"/>
                <a:gd name="T38" fmla="*/ 135 w 237"/>
                <a:gd name="T39" fmla="*/ 291 h 315"/>
                <a:gd name="T40" fmla="*/ 101 w 237"/>
                <a:gd name="T41" fmla="*/ 314 h 315"/>
                <a:gd name="T42" fmla="*/ 67 w 237"/>
                <a:gd name="T43" fmla="*/ 112 h 315"/>
                <a:gd name="T44" fmla="*/ 67 w 237"/>
                <a:gd name="T45" fmla="*/ 112 h 315"/>
                <a:gd name="T46" fmla="*/ 56 w 237"/>
                <a:gd name="T47" fmla="*/ 123 h 315"/>
                <a:gd name="T48" fmla="*/ 45 w 237"/>
                <a:gd name="T49" fmla="*/ 179 h 315"/>
                <a:gd name="T50" fmla="*/ 67 w 237"/>
                <a:gd name="T51" fmla="*/ 224 h 315"/>
                <a:gd name="T52" fmla="*/ 90 w 237"/>
                <a:gd name="T53" fmla="*/ 258 h 315"/>
                <a:gd name="T54" fmla="*/ 101 w 237"/>
                <a:gd name="T55" fmla="*/ 269 h 315"/>
                <a:gd name="T56" fmla="*/ 101 w 237"/>
                <a:gd name="T57" fmla="*/ 246 h 315"/>
                <a:gd name="T58" fmla="*/ 146 w 237"/>
                <a:gd name="T59" fmla="*/ 168 h 315"/>
                <a:gd name="T60" fmla="*/ 180 w 237"/>
                <a:gd name="T61" fmla="*/ 123 h 315"/>
                <a:gd name="T62" fmla="*/ 180 w 237"/>
                <a:gd name="T63" fmla="*/ 89 h 315"/>
                <a:gd name="T64" fmla="*/ 146 w 237"/>
                <a:gd name="T65" fmla="*/ 101 h 315"/>
                <a:gd name="T66" fmla="*/ 112 w 237"/>
                <a:gd name="T67" fmla="*/ 112 h 315"/>
                <a:gd name="T68" fmla="*/ 90 w 237"/>
                <a:gd name="T69" fmla="*/ 112 h 315"/>
                <a:gd name="T70" fmla="*/ 78 w 237"/>
                <a:gd name="T71" fmla="*/ 112 h 315"/>
                <a:gd name="T72" fmla="*/ 67 w 237"/>
                <a:gd name="T73" fmla="*/ 11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7" h="315">
                  <a:moveTo>
                    <a:pt x="101" y="314"/>
                  </a:moveTo>
                  <a:lnTo>
                    <a:pt x="101" y="314"/>
                  </a:lnTo>
                  <a:lnTo>
                    <a:pt x="101" y="314"/>
                  </a:lnTo>
                  <a:cubicBezTo>
                    <a:pt x="78" y="314"/>
                    <a:pt x="56" y="303"/>
                    <a:pt x="45" y="280"/>
                  </a:cubicBezTo>
                  <a:cubicBezTo>
                    <a:pt x="45" y="269"/>
                    <a:pt x="45" y="258"/>
                    <a:pt x="34" y="246"/>
                  </a:cubicBezTo>
                  <a:cubicBezTo>
                    <a:pt x="22" y="235"/>
                    <a:pt x="11" y="224"/>
                    <a:pt x="0" y="190"/>
                  </a:cubicBezTo>
                  <a:cubicBezTo>
                    <a:pt x="0" y="145"/>
                    <a:pt x="11" y="123"/>
                    <a:pt x="22" y="101"/>
                  </a:cubicBezTo>
                  <a:lnTo>
                    <a:pt x="22" y="89"/>
                  </a:lnTo>
                  <a:cubicBezTo>
                    <a:pt x="34" y="67"/>
                    <a:pt x="67" y="67"/>
                    <a:pt x="78" y="67"/>
                  </a:cubicBezTo>
                  <a:cubicBezTo>
                    <a:pt x="90" y="67"/>
                    <a:pt x="90" y="67"/>
                    <a:pt x="101" y="67"/>
                  </a:cubicBezTo>
                  <a:lnTo>
                    <a:pt x="112" y="67"/>
                  </a:lnTo>
                  <a:cubicBezTo>
                    <a:pt x="123" y="67"/>
                    <a:pt x="135" y="67"/>
                    <a:pt x="146" y="67"/>
                  </a:cubicBezTo>
                  <a:cubicBezTo>
                    <a:pt x="180" y="56"/>
                    <a:pt x="191" y="33"/>
                    <a:pt x="191" y="33"/>
                  </a:cubicBezTo>
                  <a:cubicBezTo>
                    <a:pt x="213" y="0"/>
                    <a:pt x="213" y="0"/>
                    <a:pt x="213" y="0"/>
                  </a:cubicBezTo>
                  <a:cubicBezTo>
                    <a:pt x="224" y="33"/>
                    <a:pt x="224" y="33"/>
                    <a:pt x="224" y="33"/>
                  </a:cubicBezTo>
                  <a:cubicBezTo>
                    <a:pt x="236" y="56"/>
                    <a:pt x="236" y="78"/>
                    <a:pt x="224" y="89"/>
                  </a:cubicBezTo>
                  <a:cubicBezTo>
                    <a:pt x="224" y="101"/>
                    <a:pt x="224" y="112"/>
                    <a:pt x="224" y="112"/>
                  </a:cubicBezTo>
                  <a:cubicBezTo>
                    <a:pt x="224" y="145"/>
                    <a:pt x="202" y="179"/>
                    <a:pt x="168" y="201"/>
                  </a:cubicBezTo>
                  <a:cubicBezTo>
                    <a:pt x="157" y="213"/>
                    <a:pt x="146" y="235"/>
                    <a:pt x="146" y="258"/>
                  </a:cubicBezTo>
                  <a:cubicBezTo>
                    <a:pt x="146" y="269"/>
                    <a:pt x="146" y="280"/>
                    <a:pt x="135" y="291"/>
                  </a:cubicBezTo>
                  <a:cubicBezTo>
                    <a:pt x="135" y="303"/>
                    <a:pt x="112" y="314"/>
                    <a:pt x="101" y="314"/>
                  </a:cubicBezTo>
                  <a:close/>
                  <a:moveTo>
                    <a:pt x="67" y="112"/>
                  </a:moveTo>
                  <a:lnTo>
                    <a:pt x="67" y="112"/>
                  </a:lnTo>
                  <a:cubicBezTo>
                    <a:pt x="56" y="112"/>
                    <a:pt x="56" y="112"/>
                    <a:pt x="56" y="123"/>
                  </a:cubicBezTo>
                  <a:cubicBezTo>
                    <a:pt x="45" y="134"/>
                    <a:pt x="45" y="157"/>
                    <a:pt x="45" y="179"/>
                  </a:cubicBezTo>
                  <a:cubicBezTo>
                    <a:pt x="45" y="201"/>
                    <a:pt x="56" y="213"/>
                    <a:pt x="67" y="224"/>
                  </a:cubicBezTo>
                  <a:cubicBezTo>
                    <a:pt x="78" y="235"/>
                    <a:pt x="78" y="246"/>
                    <a:pt x="90" y="258"/>
                  </a:cubicBezTo>
                  <a:lnTo>
                    <a:pt x="101" y="269"/>
                  </a:lnTo>
                  <a:cubicBezTo>
                    <a:pt x="101" y="269"/>
                    <a:pt x="101" y="258"/>
                    <a:pt x="101" y="246"/>
                  </a:cubicBezTo>
                  <a:cubicBezTo>
                    <a:pt x="112" y="224"/>
                    <a:pt x="112" y="179"/>
                    <a:pt x="146" y="168"/>
                  </a:cubicBezTo>
                  <a:cubicBezTo>
                    <a:pt x="168" y="157"/>
                    <a:pt x="180" y="134"/>
                    <a:pt x="180" y="123"/>
                  </a:cubicBezTo>
                  <a:cubicBezTo>
                    <a:pt x="180" y="112"/>
                    <a:pt x="180" y="101"/>
                    <a:pt x="180" y="89"/>
                  </a:cubicBezTo>
                  <a:cubicBezTo>
                    <a:pt x="168" y="101"/>
                    <a:pt x="157" y="101"/>
                    <a:pt x="146" y="101"/>
                  </a:cubicBezTo>
                  <a:cubicBezTo>
                    <a:pt x="135" y="112"/>
                    <a:pt x="123" y="112"/>
                    <a:pt x="112" y="112"/>
                  </a:cubicBezTo>
                  <a:cubicBezTo>
                    <a:pt x="112" y="112"/>
                    <a:pt x="101" y="112"/>
                    <a:pt x="90" y="112"/>
                  </a:cubicBezTo>
                  <a:lnTo>
                    <a:pt x="78" y="112"/>
                  </a:lnTo>
                  <a:cubicBezTo>
                    <a:pt x="67" y="112"/>
                    <a:pt x="67" y="112"/>
                    <a:pt x="67" y="112"/>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9" name="Freeform 67"/>
            <p:cNvSpPr>
              <a:spLocks noChangeArrowheads="1"/>
            </p:cNvSpPr>
            <p:nvPr/>
          </p:nvSpPr>
          <p:spPr bwMode="auto">
            <a:xfrm>
              <a:off x="8477250" y="3860800"/>
              <a:ext cx="33338" cy="41275"/>
            </a:xfrm>
            <a:custGeom>
              <a:avLst/>
              <a:gdLst>
                <a:gd name="T0" fmla="*/ 57 w 91"/>
                <a:gd name="T1" fmla="*/ 67 h 113"/>
                <a:gd name="T2" fmla="*/ 57 w 91"/>
                <a:gd name="T3" fmla="*/ 67 h 113"/>
                <a:gd name="T4" fmla="*/ 45 w 91"/>
                <a:gd name="T5" fmla="*/ 22 h 113"/>
                <a:gd name="T6" fmla="*/ 12 w 91"/>
                <a:gd name="T7" fmla="*/ 67 h 113"/>
                <a:gd name="T8" fmla="*/ 57 w 91"/>
                <a:gd name="T9" fmla="*/ 67 h 113"/>
              </a:gdLst>
              <a:ahLst/>
              <a:cxnLst>
                <a:cxn ang="0">
                  <a:pos x="T0" y="T1"/>
                </a:cxn>
                <a:cxn ang="0">
                  <a:pos x="T2" y="T3"/>
                </a:cxn>
                <a:cxn ang="0">
                  <a:pos x="T4" y="T5"/>
                </a:cxn>
                <a:cxn ang="0">
                  <a:pos x="T6" y="T7"/>
                </a:cxn>
                <a:cxn ang="0">
                  <a:pos x="T8" y="T9"/>
                </a:cxn>
              </a:cxnLst>
              <a:rect l="0" t="0" r="r" b="b"/>
              <a:pathLst>
                <a:path w="91" h="113">
                  <a:moveTo>
                    <a:pt x="57" y="67"/>
                  </a:moveTo>
                  <a:lnTo>
                    <a:pt x="57" y="67"/>
                  </a:lnTo>
                  <a:cubicBezTo>
                    <a:pt x="45" y="56"/>
                    <a:pt x="45" y="56"/>
                    <a:pt x="45" y="22"/>
                  </a:cubicBezTo>
                  <a:cubicBezTo>
                    <a:pt x="34" y="0"/>
                    <a:pt x="0" y="22"/>
                    <a:pt x="12" y="67"/>
                  </a:cubicBezTo>
                  <a:cubicBezTo>
                    <a:pt x="23" y="112"/>
                    <a:pt x="90" y="101"/>
                    <a:pt x="57" y="67"/>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0" name="Freeform 68"/>
            <p:cNvSpPr>
              <a:spLocks noChangeArrowheads="1"/>
            </p:cNvSpPr>
            <p:nvPr/>
          </p:nvSpPr>
          <p:spPr bwMode="auto">
            <a:xfrm>
              <a:off x="8472488" y="3857625"/>
              <a:ext cx="36512" cy="49213"/>
            </a:xfrm>
            <a:custGeom>
              <a:avLst/>
              <a:gdLst>
                <a:gd name="T0" fmla="*/ 56 w 102"/>
                <a:gd name="T1" fmla="*/ 134 h 135"/>
                <a:gd name="T2" fmla="*/ 56 w 102"/>
                <a:gd name="T3" fmla="*/ 134 h 135"/>
                <a:gd name="T4" fmla="*/ 56 w 102"/>
                <a:gd name="T5" fmla="*/ 134 h 135"/>
                <a:gd name="T6" fmla="*/ 0 w 102"/>
                <a:gd name="T7" fmla="*/ 78 h 135"/>
                <a:gd name="T8" fmla="*/ 11 w 102"/>
                <a:gd name="T9" fmla="*/ 22 h 135"/>
                <a:gd name="T10" fmla="*/ 45 w 102"/>
                <a:gd name="T11" fmla="*/ 0 h 135"/>
                <a:gd name="T12" fmla="*/ 68 w 102"/>
                <a:gd name="T13" fmla="*/ 33 h 135"/>
                <a:gd name="T14" fmla="*/ 79 w 102"/>
                <a:gd name="T15" fmla="*/ 45 h 135"/>
                <a:gd name="T16" fmla="*/ 90 w 102"/>
                <a:gd name="T17" fmla="*/ 67 h 135"/>
                <a:gd name="T18" fmla="*/ 101 w 102"/>
                <a:gd name="T19" fmla="*/ 112 h 135"/>
                <a:gd name="T20" fmla="*/ 56 w 102"/>
                <a:gd name="T21" fmla="*/ 13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2" h="135">
                  <a:moveTo>
                    <a:pt x="56" y="134"/>
                  </a:moveTo>
                  <a:lnTo>
                    <a:pt x="56" y="134"/>
                  </a:lnTo>
                  <a:lnTo>
                    <a:pt x="56" y="134"/>
                  </a:lnTo>
                  <a:cubicBezTo>
                    <a:pt x="34" y="134"/>
                    <a:pt x="11" y="112"/>
                    <a:pt x="0" y="78"/>
                  </a:cubicBezTo>
                  <a:cubicBezTo>
                    <a:pt x="0" y="56"/>
                    <a:pt x="0" y="33"/>
                    <a:pt x="11" y="22"/>
                  </a:cubicBezTo>
                  <a:cubicBezTo>
                    <a:pt x="23" y="11"/>
                    <a:pt x="34" y="0"/>
                    <a:pt x="45" y="0"/>
                  </a:cubicBezTo>
                  <a:cubicBezTo>
                    <a:pt x="56" y="0"/>
                    <a:pt x="68" y="11"/>
                    <a:pt x="68" y="33"/>
                  </a:cubicBezTo>
                  <a:cubicBezTo>
                    <a:pt x="79" y="33"/>
                    <a:pt x="79" y="33"/>
                    <a:pt x="79" y="45"/>
                  </a:cubicBezTo>
                  <a:cubicBezTo>
                    <a:pt x="79" y="56"/>
                    <a:pt x="79" y="56"/>
                    <a:pt x="90" y="67"/>
                  </a:cubicBezTo>
                  <a:cubicBezTo>
                    <a:pt x="101" y="89"/>
                    <a:pt x="101" y="101"/>
                    <a:pt x="101" y="112"/>
                  </a:cubicBezTo>
                  <a:cubicBezTo>
                    <a:pt x="90" y="123"/>
                    <a:pt x="79" y="134"/>
                    <a:pt x="56" y="134"/>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1" name="Freeform 69"/>
            <p:cNvSpPr>
              <a:spLocks noChangeArrowheads="1"/>
            </p:cNvSpPr>
            <p:nvPr/>
          </p:nvSpPr>
          <p:spPr bwMode="auto">
            <a:xfrm>
              <a:off x="8294688" y="3857625"/>
              <a:ext cx="122237" cy="31750"/>
            </a:xfrm>
            <a:custGeom>
              <a:avLst/>
              <a:gdLst>
                <a:gd name="T0" fmla="*/ 314 w 338"/>
                <a:gd name="T1" fmla="*/ 11 h 90"/>
                <a:gd name="T2" fmla="*/ 314 w 338"/>
                <a:gd name="T3" fmla="*/ 11 h 90"/>
                <a:gd name="T4" fmla="*/ 146 w 338"/>
                <a:gd name="T5" fmla="*/ 45 h 90"/>
                <a:gd name="T6" fmla="*/ 0 w 338"/>
                <a:gd name="T7" fmla="*/ 67 h 90"/>
                <a:gd name="T8" fmla="*/ 157 w 338"/>
                <a:gd name="T9" fmla="*/ 78 h 90"/>
                <a:gd name="T10" fmla="*/ 314 w 338"/>
                <a:gd name="T11" fmla="*/ 33 h 90"/>
                <a:gd name="T12" fmla="*/ 314 w 338"/>
                <a:gd name="T13" fmla="*/ 11 h 90"/>
              </a:gdLst>
              <a:ahLst/>
              <a:cxnLst>
                <a:cxn ang="0">
                  <a:pos x="T0" y="T1"/>
                </a:cxn>
                <a:cxn ang="0">
                  <a:pos x="T2" y="T3"/>
                </a:cxn>
                <a:cxn ang="0">
                  <a:pos x="T4" y="T5"/>
                </a:cxn>
                <a:cxn ang="0">
                  <a:pos x="T6" y="T7"/>
                </a:cxn>
                <a:cxn ang="0">
                  <a:pos x="T8" y="T9"/>
                </a:cxn>
                <a:cxn ang="0">
                  <a:pos x="T10" y="T11"/>
                </a:cxn>
                <a:cxn ang="0">
                  <a:pos x="T12" y="T13"/>
                </a:cxn>
              </a:cxnLst>
              <a:rect l="0" t="0" r="r" b="b"/>
              <a:pathLst>
                <a:path w="338" h="90">
                  <a:moveTo>
                    <a:pt x="314" y="11"/>
                  </a:moveTo>
                  <a:lnTo>
                    <a:pt x="314" y="11"/>
                  </a:lnTo>
                  <a:cubicBezTo>
                    <a:pt x="292" y="11"/>
                    <a:pt x="191" y="45"/>
                    <a:pt x="146" y="45"/>
                  </a:cubicBezTo>
                  <a:cubicBezTo>
                    <a:pt x="101" y="56"/>
                    <a:pt x="11" y="45"/>
                    <a:pt x="0" y="67"/>
                  </a:cubicBezTo>
                  <a:cubicBezTo>
                    <a:pt x="0" y="89"/>
                    <a:pt x="101" y="78"/>
                    <a:pt x="157" y="78"/>
                  </a:cubicBezTo>
                  <a:cubicBezTo>
                    <a:pt x="213" y="89"/>
                    <a:pt x="280" y="56"/>
                    <a:pt x="314" y="33"/>
                  </a:cubicBezTo>
                  <a:cubicBezTo>
                    <a:pt x="337" y="22"/>
                    <a:pt x="325" y="0"/>
                    <a:pt x="314" y="1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2" name="Freeform 70"/>
            <p:cNvSpPr>
              <a:spLocks noChangeArrowheads="1"/>
            </p:cNvSpPr>
            <p:nvPr/>
          </p:nvSpPr>
          <p:spPr bwMode="auto">
            <a:xfrm>
              <a:off x="8286750" y="3848100"/>
              <a:ext cx="133350" cy="44450"/>
            </a:xfrm>
            <a:custGeom>
              <a:avLst/>
              <a:gdLst>
                <a:gd name="T0" fmla="*/ 190 w 371"/>
                <a:gd name="T1" fmla="*/ 124 h 125"/>
                <a:gd name="T2" fmla="*/ 190 w 371"/>
                <a:gd name="T3" fmla="*/ 124 h 125"/>
                <a:gd name="T4" fmla="*/ 190 w 371"/>
                <a:gd name="T5" fmla="*/ 124 h 125"/>
                <a:gd name="T6" fmla="*/ 179 w 371"/>
                <a:gd name="T7" fmla="*/ 124 h 125"/>
                <a:gd name="T8" fmla="*/ 146 w 371"/>
                <a:gd name="T9" fmla="*/ 124 h 125"/>
                <a:gd name="T10" fmla="*/ 101 w 371"/>
                <a:gd name="T11" fmla="*/ 124 h 125"/>
                <a:gd name="T12" fmla="*/ 67 w 371"/>
                <a:gd name="T13" fmla="*/ 124 h 125"/>
                <a:gd name="T14" fmla="*/ 11 w 371"/>
                <a:gd name="T15" fmla="*/ 112 h 125"/>
                <a:gd name="T16" fmla="*/ 0 w 371"/>
                <a:gd name="T17" fmla="*/ 90 h 125"/>
                <a:gd name="T18" fmla="*/ 123 w 371"/>
                <a:gd name="T19" fmla="*/ 56 h 125"/>
                <a:gd name="T20" fmla="*/ 168 w 371"/>
                <a:gd name="T21" fmla="*/ 45 h 125"/>
                <a:gd name="T22" fmla="*/ 280 w 371"/>
                <a:gd name="T23" fmla="*/ 23 h 125"/>
                <a:gd name="T24" fmla="*/ 325 w 371"/>
                <a:gd name="T25" fmla="*/ 12 h 125"/>
                <a:gd name="T26" fmla="*/ 370 w 371"/>
                <a:gd name="T27" fmla="*/ 34 h 125"/>
                <a:gd name="T28" fmla="*/ 347 w 371"/>
                <a:gd name="T29" fmla="*/ 79 h 125"/>
                <a:gd name="T30" fmla="*/ 190 w 371"/>
                <a:gd name="T31" fmla="*/ 124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125">
                  <a:moveTo>
                    <a:pt x="190" y="124"/>
                  </a:moveTo>
                  <a:lnTo>
                    <a:pt x="190" y="124"/>
                  </a:lnTo>
                  <a:lnTo>
                    <a:pt x="190" y="124"/>
                  </a:lnTo>
                  <a:lnTo>
                    <a:pt x="179" y="124"/>
                  </a:lnTo>
                  <a:cubicBezTo>
                    <a:pt x="168" y="124"/>
                    <a:pt x="157" y="124"/>
                    <a:pt x="146" y="124"/>
                  </a:cubicBezTo>
                  <a:cubicBezTo>
                    <a:pt x="134" y="124"/>
                    <a:pt x="123" y="124"/>
                    <a:pt x="101" y="124"/>
                  </a:cubicBezTo>
                  <a:cubicBezTo>
                    <a:pt x="90" y="124"/>
                    <a:pt x="78" y="124"/>
                    <a:pt x="67" y="124"/>
                  </a:cubicBezTo>
                  <a:cubicBezTo>
                    <a:pt x="33" y="124"/>
                    <a:pt x="22" y="124"/>
                    <a:pt x="11" y="112"/>
                  </a:cubicBezTo>
                  <a:cubicBezTo>
                    <a:pt x="0" y="101"/>
                    <a:pt x="0" y="90"/>
                    <a:pt x="0" y="90"/>
                  </a:cubicBezTo>
                  <a:cubicBezTo>
                    <a:pt x="11" y="56"/>
                    <a:pt x="56" y="56"/>
                    <a:pt x="123" y="56"/>
                  </a:cubicBezTo>
                  <a:cubicBezTo>
                    <a:pt x="134" y="56"/>
                    <a:pt x="157" y="45"/>
                    <a:pt x="168" y="45"/>
                  </a:cubicBezTo>
                  <a:cubicBezTo>
                    <a:pt x="202" y="45"/>
                    <a:pt x="246" y="34"/>
                    <a:pt x="280" y="23"/>
                  </a:cubicBezTo>
                  <a:cubicBezTo>
                    <a:pt x="302" y="12"/>
                    <a:pt x="325" y="12"/>
                    <a:pt x="325" y="12"/>
                  </a:cubicBezTo>
                  <a:cubicBezTo>
                    <a:pt x="347" y="0"/>
                    <a:pt x="370" y="12"/>
                    <a:pt x="370" y="34"/>
                  </a:cubicBezTo>
                  <a:cubicBezTo>
                    <a:pt x="370" y="45"/>
                    <a:pt x="370" y="56"/>
                    <a:pt x="347" y="79"/>
                  </a:cubicBezTo>
                  <a:cubicBezTo>
                    <a:pt x="336" y="90"/>
                    <a:pt x="257" y="124"/>
                    <a:pt x="190" y="124"/>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3" name="Freeform 71"/>
            <p:cNvSpPr>
              <a:spLocks noChangeArrowheads="1"/>
            </p:cNvSpPr>
            <p:nvPr/>
          </p:nvSpPr>
          <p:spPr bwMode="auto">
            <a:xfrm>
              <a:off x="8286750" y="4756150"/>
              <a:ext cx="41275" cy="80963"/>
            </a:xfrm>
            <a:custGeom>
              <a:avLst/>
              <a:gdLst>
                <a:gd name="T0" fmla="*/ 78 w 113"/>
                <a:gd name="T1" fmla="*/ 89 h 225"/>
                <a:gd name="T2" fmla="*/ 78 w 113"/>
                <a:gd name="T3" fmla="*/ 89 h 225"/>
                <a:gd name="T4" fmla="*/ 90 w 113"/>
                <a:gd name="T5" fmla="*/ 0 h 225"/>
                <a:gd name="T6" fmla="*/ 67 w 113"/>
                <a:gd name="T7" fmla="*/ 89 h 225"/>
                <a:gd name="T8" fmla="*/ 11 w 113"/>
                <a:gd name="T9" fmla="*/ 190 h 225"/>
                <a:gd name="T10" fmla="*/ 45 w 113"/>
                <a:gd name="T11" fmla="*/ 179 h 225"/>
                <a:gd name="T12" fmla="*/ 78 w 113"/>
                <a:gd name="T13" fmla="*/ 89 h 225"/>
              </a:gdLst>
              <a:ahLst/>
              <a:cxnLst>
                <a:cxn ang="0">
                  <a:pos x="T0" y="T1"/>
                </a:cxn>
                <a:cxn ang="0">
                  <a:pos x="T2" y="T3"/>
                </a:cxn>
                <a:cxn ang="0">
                  <a:pos x="T4" y="T5"/>
                </a:cxn>
                <a:cxn ang="0">
                  <a:pos x="T6" y="T7"/>
                </a:cxn>
                <a:cxn ang="0">
                  <a:pos x="T8" y="T9"/>
                </a:cxn>
                <a:cxn ang="0">
                  <a:pos x="T10" y="T11"/>
                </a:cxn>
                <a:cxn ang="0">
                  <a:pos x="T12" y="T13"/>
                </a:cxn>
              </a:cxnLst>
              <a:rect l="0" t="0" r="r" b="b"/>
              <a:pathLst>
                <a:path w="113" h="225">
                  <a:moveTo>
                    <a:pt x="78" y="89"/>
                  </a:moveTo>
                  <a:lnTo>
                    <a:pt x="78" y="89"/>
                  </a:lnTo>
                  <a:cubicBezTo>
                    <a:pt x="90" y="67"/>
                    <a:pt x="112" y="11"/>
                    <a:pt x="90" y="0"/>
                  </a:cubicBezTo>
                  <a:cubicBezTo>
                    <a:pt x="67" y="0"/>
                    <a:pt x="67" y="45"/>
                    <a:pt x="67" y="89"/>
                  </a:cubicBezTo>
                  <a:cubicBezTo>
                    <a:pt x="67" y="123"/>
                    <a:pt x="22" y="168"/>
                    <a:pt x="11" y="190"/>
                  </a:cubicBezTo>
                  <a:cubicBezTo>
                    <a:pt x="0" y="224"/>
                    <a:pt x="22" y="224"/>
                    <a:pt x="45" y="179"/>
                  </a:cubicBezTo>
                  <a:cubicBezTo>
                    <a:pt x="67" y="134"/>
                    <a:pt x="67" y="112"/>
                    <a:pt x="78" y="89"/>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4" name="Freeform 72"/>
            <p:cNvSpPr>
              <a:spLocks noChangeArrowheads="1"/>
            </p:cNvSpPr>
            <p:nvPr/>
          </p:nvSpPr>
          <p:spPr bwMode="auto">
            <a:xfrm>
              <a:off x="8283575" y="4748213"/>
              <a:ext cx="49213" cy="93662"/>
            </a:xfrm>
            <a:custGeom>
              <a:avLst/>
              <a:gdLst>
                <a:gd name="T0" fmla="*/ 23 w 136"/>
                <a:gd name="T1" fmla="*/ 257 h 258"/>
                <a:gd name="T2" fmla="*/ 23 w 136"/>
                <a:gd name="T3" fmla="*/ 257 h 258"/>
                <a:gd name="T4" fmla="*/ 23 w 136"/>
                <a:gd name="T5" fmla="*/ 257 h 258"/>
                <a:gd name="T6" fmla="*/ 0 w 136"/>
                <a:gd name="T7" fmla="*/ 246 h 258"/>
                <a:gd name="T8" fmla="*/ 0 w 136"/>
                <a:gd name="T9" fmla="*/ 212 h 258"/>
                <a:gd name="T10" fmla="*/ 23 w 136"/>
                <a:gd name="T11" fmla="*/ 156 h 258"/>
                <a:gd name="T12" fmla="*/ 57 w 136"/>
                <a:gd name="T13" fmla="*/ 100 h 258"/>
                <a:gd name="T14" fmla="*/ 57 w 136"/>
                <a:gd name="T15" fmla="*/ 100 h 258"/>
                <a:gd name="T16" fmla="*/ 102 w 136"/>
                <a:gd name="T17" fmla="*/ 0 h 258"/>
                <a:gd name="T18" fmla="*/ 113 w 136"/>
                <a:gd name="T19" fmla="*/ 11 h 258"/>
                <a:gd name="T20" fmla="*/ 124 w 136"/>
                <a:gd name="T21" fmla="*/ 22 h 258"/>
                <a:gd name="T22" fmla="*/ 113 w 136"/>
                <a:gd name="T23" fmla="*/ 123 h 258"/>
                <a:gd name="T24" fmla="*/ 102 w 136"/>
                <a:gd name="T25" fmla="*/ 145 h 258"/>
                <a:gd name="T26" fmla="*/ 79 w 136"/>
                <a:gd name="T27" fmla="*/ 212 h 258"/>
                <a:gd name="T28" fmla="*/ 23 w 136"/>
                <a:gd name="T29"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6" h="258">
                  <a:moveTo>
                    <a:pt x="23" y="257"/>
                  </a:moveTo>
                  <a:lnTo>
                    <a:pt x="23" y="257"/>
                  </a:lnTo>
                  <a:lnTo>
                    <a:pt x="23" y="257"/>
                  </a:lnTo>
                  <a:cubicBezTo>
                    <a:pt x="23" y="257"/>
                    <a:pt x="12" y="257"/>
                    <a:pt x="0" y="246"/>
                  </a:cubicBezTo>
                  <a:cubicBezTo>
                    <a:pt x="0" y="246"/>
                    <a:pt x="0" y="235"/>
                    <a:pt x="0" y="212"/>
                  </a:cubicBezTo>
                  <a:cubicBezTo>
                    <a:pt x="0" y="190"/>
                    <a:pt x="12" y="179"/>
                    <a:pt x="23" y="156"/>
                  </a:cubicBezTo>
                  <a:cubicBezTo>
                    <a:pt x="45" y="145"/>
                    <a:pt x="57" y="123"/>
                    <a:pt x="57" y="100"/>
                  </a:cubicBezTo>
                  <a:lnTo>
                    <a:pt x="57" y="100"/>
                  </a:lnTo>
                  <a:cubicBezTo>
                    <a:pt x="57" y="56"/>
                    <a:pt x="57" y="0"/>
                    <a:pt x="102" y="0"/>
                  </a:cubicBezTo>
                  <a:cubicBezTo>
                    <a:pt x="102" y="0"/>
                    <a:pt x="102" y="0"/>
                    <a:pt x="113" y="11"/>
                  </a:cubicBezTo>
                  <a:cubicBezTo>
                    <a:pt x="113" y="11"/>
                    <a:pt x="124" y="11"/>
                    <a:pt x="124" y="22"/>
                  </a:cubicBezTo>
                  <a:cubicBezTo>
                    <a:pt x="135" y="44"/>
                    <a:pt x="135" y="67"/>
                    <a:pt x="113" y="123"/>
                  </a:cubicBezTo>
                  <a:cubicBezTo>
                    <a:pt x="102" y="134"/>
                    <a:pt x="102" y="134"/>
                    <a:pt x="102" y="145"/>
                  </a:cubicBezTo>
                  <a:cubicBezTo>
                    <a:pt x="102" y="156"/>
                    <a:pt x="90" y="179"/>
                    <a:pt x="79" y="212"/>
                  </a:cubicBezTo>
                  <a:cubicBezTo>
                    <a:pt x="57" y="246"/>
                    <a:pt x="45" y="257"/>
                    <a:pt x="23" y="257"/>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5" name="Freeform 73"/>
            <p:cNvSpPr>
              <a:spLocks noChangeArrowheads="1"/>
            </p:cNvSpPr>
            <p:nvPr/>
          </p:nvSpPr>
          <p:spPr bwMode="auto">
            <a:xfrm>
              <a:off x="7359650" y="4656138"/>
              <a:ext cx="80963" cy="52387"/>
            </a:xfrm>
            <a:custGeom>
              <a:avLst/>
              <a:gdLst>
                <a:gd name="T0" fmla="*/ 213 w 225"/>
                <a:gd name="T1" fmla="*/ 67 h 146"/>
                <a:gd name="T2" fmla="*/ 213 w 225"/>
                <a:gd name="T3" fmla="*/ 67 h 146"/>
                <a:gd name="T4" fmla="*/ 191 w 225"/>
                <a:gd name="T5" fmla="*/ 33 h 146"/>
                <a:gd name="T6" fmla="*/ 101 w 225"/>
                <a:gd name="T7" fmla="*/ 78 h 146"/>
                <a:gd name="T8" fmla="*/ 11 w 225"/>
                <a:gd name="T9" fmla="*/ 123 h 146"/>
                <a:gd name="T10" fmla="*/ 135 w 225"/>
                <a:gd name="T11" fmla="*/ 101 h 146"/>
                <a:gd name="T12" fmla="*/ 213 w 225"/>
                <a:gd name="T13" fmla="*/ 67 h 146"/>
              </a:gdLst>
              <a:ahLst/>
              <a:cxnLst>
                <a:cxn ang="0">
                  <a:pos x="T0" y="T1"/>
                </a:cxn>
                <a:cxn ang="0">
                  <a:pos x="T2" y="T3"/>
                </a:cxn>
                <a:cxn ang="0">
                  <a:pos x="T4" y="T5"/>
                </a:cxn>
                <a:cxn ang="0">
                  <a:pos x="T6" y="T7"/>
                </a:cxn>
                <a:cxn ang="0">
                  <a:pos x="T8" y="T9"/>
                </a:cxn>
                <a:cxn ang="0">
                  <a:pos x="T10" y="T11"/>
                </a:cxn>
                <a:cxn ang="0">
                  <a:pos x="T12" y="T13"/>
                </a:cxn>
              </a:cxnLst>
              <a:rect l="0" t="0" r="r" b="b"/>
              <a:pathLst>
                <a:path w="225" h="146">
                  <a:moveTo>
                    <a:pt x="213" y="67"/>
                  </a:moveTo>
                  <a:lnTo>
                    <a:pt x="213" y="67"/>
                  </a:lnTo>
                  <a:cubicBezTo>
                    <a:pt x="224" y="45"/>
                    <a:pt x="224" y="0"/>
                    <a:pt x="191" y="33"/>
                  </a:cubicBezTo>
                  <a:cubicBezTo>
                    <a:pt x="168" y="56"/>
                    <a:pt x="135" y="78"/>
                    <a:pt x="101" y="78"/>
                  </a:cubicBezTo>
                  <a:cubicBezTo>
                    <a:pt x="56" y="78"/>
                    <a:pt x="0" y="101"/>
                    <a:pt x="11" y="123"/>
                  </a:cubicBezTo>
                  <a:cubicBezTo>
                    <a:pt x="23" y="145"/>
                    <a:pt x="101" y="123"/>
                    <a:pt x="135" y="101"/>
                  </a:cubicBezTo>
                  <a:cubicBezTo>
                    <a:pt x="157" y="78"/>
                    <a:pt x="213" y="78"/>
                    <a:pt x="213" y="67"/>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6" name="Freeform 74"/>
            <p:cNvSpPr>
              <a:spLocks noChangeArrowheads="1"/>
            </p:cNvSpPr>
            <p:nvPr/>
          </p:nvSpPr>
          <p:spPr bwMode="auto">
            <a:xfrm>
              <a:off x="7354888" y="4656138"/>
              <a:ext cx="93662" cy="57150"/>
            </a:xfrm>
            <a:custGeom>
              <a:avLst/>
              <a:gdLst>
                <a:gd name="T0" fmla="*/ 45 w 259"/>
                <a:gd name="T1" fmla="*/ 156 h 157"/>
                <a:gd name="T2" fmla="*/ 45 w 259"/>
                <a:gd name="T3" fmla="*/ 156 h 157"/>
                <a:gd name="T4" fmla="*/ 45 w 259"/>
                <a:gd name="T5" fmla="*/ 156 h 157"/>
                <a:gd name="T6" fmla="*/ 0 w 259"/>
                <a:gd name="T7" fmla="*/ 134 h 157"/>
                <a:gd name="T8" fmla="*/ 0 w 259"/>
                <a:gd name="T9" fmla="*/ 101 h 157"/>
                <a:gd name="T10" fmla="*/ 101 w 259"/>
                <a:gd name="T11" fmla="*/ 56 h 157"/>
                <a:gd name="T12" fmla="*/ 191 w 259"/>
                <a:gd name="T13" fmla="*/ 11 h 157"/>
                <a:gd name="T14" fmla="*/ 224 w 259"/>
                <a:gd name="T15" fmla="*/ 0 h 157"/>
                <a:gd name="T16" fmla="*/ 246 w 259"/>
                <a:gd name="T17" fmla="*/ 11 h 157"/>
                <a:gd name="T18" fmla="*/ 246 w 259"/>
                <a:gd name="T19" fmla="*/ 67 h 157"/>
                <a:gd name="T20" fmla="*/ 202 w 259"/>
                <a:gd name="T21" fmla="*/ 101 h 157"/>
                <a:gd name="T22" fmla="*/ 157 w 259"/>
                <a:gd name="T23" fmla="*/ 112 h 157"/>
                <a:gd name="T24" fmla="*/ 45 w 259"/>
                <a:gd name="T25" fmla="*/ 156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9" h="157">
                  <a:moveTo>
                    <a:pt x="45" y="156"/>
                  </a:moveTo>
                  <a:lnTo>
                    <a:pt x="45" y="156"/>
                  </a:lnTo>
                  <a:lnTo>
                    <a:pt x="45" y="156"/>
                  </a:lnTo>
                  <a:cubicBezTo>
                    <a:pt x="11" y="156"/>
                    <a:pt x="11" y="145"/>
                    <a:pt x="0" y="134"/>
                  </a:cubicBezTo>
                  <a:cubicBezTo>
                    <a:pt x="0" y="123"/>
                    <a:pt x="0" y="112"/>
                    <a:pt x="0" y="101"/>
                  </a:cubicBezTo>
                  <a:cubicBezTo>
                    <a:pt x="22" y="78"/>
                    <a:pt x="79" y="56"/>
                    <a:pt x="101" y="56"/>
                  </a:cubicBezTo>
                  <a:cubicBezTo>
                    <a:pt x="146" y="56"/>
                    <a:pt x="168" y="33"/>
                    <a:pt x="191" y="11"/>
                  </a:cubicBezTo>
                  <a:cubicBezTo>
                    <a:pt x="202" y="0"/>
                    <a:pt x="213" y="0"/>
                    <a:pt x="224" y="0"/>
                  </a:cubicBezTo>
                  <a:cubicBezTo>
                    <a:pt x="224" y="0"/>
                    <a:pt x="235" y="0"/>
                    <a:pt x="246" y="11"/>
                  </a:cubicBezTo>
                  <a:cubicBezTo>
                    <a:pt x="258" y="33"/>
                    <a:pt x="246" y="56"/>
                    <a:pt x="246" y="67"/>
                  </a:cubicBezTo>
                  <a:cubicBezTo>
                    <a:pt x="235" y="89"/>
                    <a:pt x="224" y="89"/>
                    <a:pt x="202" y="101"/>
                  </a:cubicBezTo>
                  <a:cubicBezTo>
                    <a:pt x="179" y="101"/>
                    <a:pt x="168" y="112"/>
                    <a:pt x="157" y="112"/>
                  </a:cubicBezTo>
                  <a:cubicBezTo>
                    <a:pt x="135" y="134"/>
                    <a:pt x="79" y="156"/>
                    <a:pt x="45" y="156"/>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7" name="Freeform 75"/>
            <p:cNvSpPr>
              <a:spLocks noChangeArrowheads="1"/>
            </p:cNvSpPr>
            <p:nvPr/>
          </p:nvSpPr>
          <p:spPr bwMode="auto">
            <a:xfrm>
              <a:off x="7185025" y="4119563"/>
              <a:ext cx="25400" cy="23812"/>
            </a:xfrm>
            <a:custGeom>
              <a:avLst/>
              <a:gdLst>
                <a:gd name="T0" fmla="*/ 68 w 69"/>
                <a:gd name="T1" fmla="*/ 23 h 68"/>
                <a:gd name="T2" fmla="*/ 68 w 69"/>
                <a:gd name="T3" fmla="*/ 23 h 68"/>
                <a:gd name="T4" fmla="*/ 23 w 69"/>
                <a:gd name="T5" fmla="*/ 0 h 68"/>
                <a:gd name="T6" fmla="*/ 34 w 69"/>
                <a:gd name="T7" fmla="*/ 56 h 68"/>
                <a:gd name="T8" fmla="*/ 68 w 69"/>
                <a:gd name="T9" fmla="*/ 23 h 68"/>
              </a:gdLst>
              <a:ahLst/>
              <a:cxnLst>
                <a:cxn ang="0">
                  <a:pos x="T0" y="T1"/>
                </a:cxn>
                <a:cxn ang="0">
                  <a:pos x="T2" y="T3"/>
                </a:cxn>
                <a:cxn ang="0">
                  <a:pos x="T4" y="T5"/>
                </a:cxn>
                <a:cxn ang="0">
                  <a:pos x="T6" y="T7"/>
                </a:cxn>
                <a:cxn ang="0">
                  <a:pos x="T8" y="T9"/>
                </a:cxn>
              </a:cxnLst>
              <a:rect l="0" t="0" r="r" b="b"/>
              <a:pathLst>
                <a:path w="69" h="68">
                  <a:moveTo>
                    <a:pt x="68" y="23"/>
                  </a:moveTo>
                  <a:lnTo>
                    <a:pt x="68" y="23"/>
                  </a:lnTo>
                  <a:cubicBezTo>
                    <a:pt x="68" y="0"/>
                    <a:pt x="45" y="11"/>
                    <a:pt x="23" y="0"/>
                  </a:cubicBezTo>
                  <a:cubicBezTo>
                    <a:pt x="12" y="0"/>
                    <a:pt x="0" y="67"/>
                    <a:pt x="34" y="56"/>
                  </a:cubicBezTo>
                  <a:cubicBezTo>
                    <a:pt x="68" y="56"/>
                    <a:pt x="68" y="34"/>
                    <a:pt x="68" y="23"/>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8" name="Freeform 76"/>
            <p:cNvSpPr>
              <a:spLocks noChangeArrowheads="1"/>
            </p:cNvSpPr>
            <p:nvPr/>
          </p:nvSpPr>
          <p:spPr bwMode="auto">
            <a:xfrm>
              <a:off x="7181850" y="4111625"/>
              <a:ext cx="15875" cy="36513"/>
            </a:xfrm>
            <a:custGeom>
              <a:avLst/>
              <a:gdLst>
                <a:gd name="T0" fmla="*/ 45 w 46"/>
                <a:gd name="T1" fmla="*/ 101 h 102"/>
                <a:gd name="T2" fmla="*/ 45 w 46"/>
                <a:gd name="T3" fmla="*/ 101 h 102"/>
                <a:gd name="T4" fmla="*/ 0 w 46"/>
                <a:gd name="T5" fmla="*/ 56 h 102"/>
                <a:gd name="T6" fmla="*/ 11 w 46"/>
                <a:gd name="T7" fmla="*/ 22 h 102"/>
                <a:gd name="T8" fmla="*/ 34 w 46"/>
                <a:gd name="T9" fmla="*/ 0 h 102"/>
                <a:gd name="T10" fmla="*/ 34 w 46"/>
                <a:gd name="T11" fmla="*/ 45 h 102"/>
                <a:gd name="T12" fmla="*/ 45 w 46"/>
                <a:gd name="T13" fmla="*/ 45 h 102"/>
                <a:gd name="T14" fmla="*/ 45 w 46"/>
                <a:gd name="T15" fmla="*/ 56 h 102"/>
                <a:gd name="T16" fmla="*/ 45 w 46"/>
                <a:gd name="T17" fmla="*/ 56 h 102"/>
                <a:gd name="T18" fmla="*/ 45 w 46"/>
                <a:gd name="T19" fmla="*/ 56 h 102"/>
                <a:gd name="T20" fmla="*/ 45 w 46"/>
                <a:gd name="T21"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2">
                  <a:moveTo>
                    <a:pt x="45" y="101"/>
                  </a:moveTo>
                  <a:lnTo>
                    <a:pt x="45" y="101"/>
                  </a:lnTo>
                  <a:cubicBezTo>
                    <a:pt x="23" y="101"/>
                    <a:pt x="0" y="78"/>
                    <a:pt x="0" y="56"/>
                  </a:cubicBezTo>
                  <a:cubicBezTo>
                    <a:pt x="0" y="45"/>
                    <a:pt x="0" y="33"/>
                    <a:pt x="11" y="22"/>
                  </a:cubicBezTo>
                  <a:cubicBezTo>
                    <a:pt x="11" y="11"/>
                    <a:pt x="34" y="0"/>
                    <a:pt x="34" y="0"/>
                  </a:cubicBezTo>
                  <a:cubicBezTo>
                    <a:pt x="34" y="45"/>
                    <a:pt x="34" y="45"/>
                    <a:pt x="34" y="45"/>
                  </a:cubicBezTo>
                  <a:cubicBezTo>
                    <a:pt x="45" y="45"/>
                    <a:pt x="45" y="45"/>
                    <a:pt x="45" y="45"/>
                  </a:cubicBezTo>
                  <a:cubicBezTo>
                    <a:pt x="45" y="45"/>
                    <a:pt x="45" y="45"/>
                    <a:pt x="45" y="56"/>
                  </a:cubicBezTo>
                  <a:lnTo>
                    <a:pt x="45" y="56"/>
                  </a:lnTo>
                  <a:lnTo>
                    <a:pt x="45" y="56"/>
                  </a:lnTo>
                  <a:cubicBezTo>
                    <a:pt x="45" y="101"/>
                    <a:pt x="45" y="101"/>
                    <a:pt x="45" y="10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9" name="Freeform 77"/>
            <p:cNvSpPr>
              <a:spLocks noChangeArrowheads="1"/>
            </p:cNvSpPr>
            <p:nvPr/>
          </p:nvSpPr>
          <p:spPr bwMode="auto">
            <a:xfrm>
              <a:off x="7273925" y="4305300"/>
              <a:ext cx="33338" cy="31750"/>
            </a:xfrm>
            <a:custGeom>
              <a:avLst/>
              <a:gdLst>
                <a:gd name="T0" fmla="*/ 67 w 91"/>
                <a:gd name="T1" fmla="*/ 45 h 90"/>
                <a:gd name="T2" fmla="*/ 67 w 91"/>
                <a:gd name="T3" fmla="*/ 45 h 90"/>
                <a:gd name="T4" fmla="*/ 45 w 91"/>
                <a:gd name="T5" fmla="*/ 11 h 90"/>
                <a:gd name="T6" fmla="*/ 22 w 91"/>
                <a:gd name="T7" fmla="*/ 56 h 90"/>
                <a:gd name="T8" fmla="*/ 67 w 91"/>
                <a:gd name="T9" fmla="*/ 78 h 90"/>
                <a:gd name="T10" fmla="*/ 67 w 91"/>
                <a:gd name="T11" fmla="*/ 45 h 90"/>
              </a:gdLst>
              <a:ahLst/>
              <a:cxnLst>
                <a:cxn ang="0">
                  <a:pos x="T0" y="T1"/>
                </a:cxn>
                <a:cxn ang="0">
                  <a:pos x="T2" y="T3"/>
                </a:cxn>
                <a:cxn ang="0">
                  <a:pos x="T4" y="T5"/>
                </a:cxn>
                <a:cxn ang="0">
                  <a:pos x="T6" y="T7"/>
                </a:cxn>
                <a:cxn ang="0">
                  <a:pos x="T8" y="T9"/>
                </a:cxn>
                <a:cxn ang="0">
                  <a:pos x="T10" y="T11"/>
                </a:cxn>
              </a:cxnLst>
              <a:rect l="0" t="0" r="r" b="b"/>
              <a:pathLst>
                <a:path w="91" h="90">
                  <a:moveTo>
                    <a:pt x="67" y="45"/>
                  </a:moveTo>
                  <a:lnTo>
                    <a:pt x="67" y="45"/>
                  </a:lnTo>
                  <a:cubicBezTo>
                    <a:pt x="67" y="33"/>
                    <a:pt x="67" y="0"/>
                    <a:pt x="45" y="11"/>
                  </a:cubicBezTo>
                  <a:cubicBezTo>
                    <a:pt x="34" y="11"/>
                    <a:pt x="34" y="45"/>
                    <a:pt x="22" y="56"/>
                  </a:cubicBezTo>
                  <a:cubicBezTo>
                    <a:pt x="0" y="67"/>
                    <a:pt x="56" y="89"/>
                    <a:pt x="67" y="78"/>
                  </a:cubicBezTo>
                  <a:cubicBezTo>
                    <a:pt x="90" y="67"/>
                    <a:pt x="67" y="45"/>
                    <a:pt x="67" y="45"/>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0" name="Freeform 78"/>
            <p:cNvSpPr>
              <a:spLocks noChangeArrowheads="1"/>
            </p:cNvSpPr>
            <p:nvPr/>
          </p:nvSpPr>
          <p:spPr bwMode="auto">
            <a:xfrm>
              <a:off x="7270750" y="4300538"/>
              <a:ext cx="41275" cy="39687"/>
            </a:xfrm>
            <a:custGeom>
              <a:avLst/>
              <a:gdLst>
                <a:gd name="T0" fmla="*/ 68 w 114"/>
                <a:gd name="T1" fmla="*/ 111 h 112"/>
                <a:gd name="T2" fmla="*/ 68 w 114"/>
                <a:gd name="T3" fmla="*/ 111 h 112"/>
                <a:gd name="T4" fmla="*/ 68 w 114"/>
                <a:gd name="T5" fmla="*/ 111 h 112"/>
                <a:gd name="T6" fmla="*/ 12 w 114"/>
                <a:gd name="T7" fmla="*/ 78 h 112"/>
                <a:gd name="T8" fmla="*/ 12 w 114"/>
                <a:gd name="T9" fmla="*/ 56 h 112"/>
                <a:gd name="T10" fmla="*/ 23 w 114"/>
                <a:gd name="T11" fmla="*/ 33 h 112"/>
                <a:gd name="T12" fmla="*/ 57 w 114"/>
                <a:gd name="T13" fmla="*/ 0 h 112"/>
                <a:gd name="T14" fmla="*/ 68 w 114"/>
                <a:gd name="T15" fmla="*/ 0 h 112"/>
                <a:gd name="T16" fmla="*/ 102 w 114"/>
                <a:gd name="T17" fmla="*/ 44 h 112"/>
                <a:gd name="T18" fmla="*/ 102 w 114"/>
                <a:gd name="T19" fmla="*/ 56 h 112"/>
                <a:gd name="T20" fmla="*/ 102 w 114"/>
                <a:gd name="T21" fmla="*/ 100 h 112"/>
                <a:gd name="T22" fmla="*/ 68 w 114"/>
                <a:gd name="T23" fmla="*/ 111 h 112"/>
                <a:gd name="T24" fmla="*/ 57 w 114"/>
                <a:gd name="T25" fmla="*/ 67 h 112"/>
                <a:gd name="T26" fmla="*/ 57 w 114"/>
                <a:gd name="T27" fmla="*/ 67 h 112"/>
                <a:gd name="T28" fmla="*/ 68 w 114"/>
                <a:gd name="T29" fmla="*/ 67 h 112"/>
                <a:gd name="T30" fmla="*/ 68 w 114"/>
                <a:gd name="T31" fmla="*/ 67 h 112"/>
                <a:gd name="T32" fmla="*/ 57 w 114"/>
                <a:gd name="T33" fmla="*/ 56 h 112"/>
                <a:gd name="T34" fmla="*/ 57 w 114"/>
                <a:gd name="T35" fmla="*/ 6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4" h="112">
                  <a:moveTo>
                    <a:pt x="68" y="111"/>
                  </a:moveTo>
                  <a:lnTo>
                    <a:pt x="68" y="111"/>
                  </a:lnTo>
                  <a:lnTo>
                    <a:pt x="68" y="111"/>
                  </a:lnTo>
                  <a:cubicBezTo>
                    <a:pt x="57" y="111"/>
                    <a:pt x="12" y="111"/>
                    <a:pt x="12" y="78"/>
                  </a:cubicBezTo>
                  <a:cubicBezTo>
                    <a:pt x="0" y="78"/>
                    <a:pt x="12" y="67"/>
                    <a:pt x="12" y="56"/>
                  </a:cubicBezTo>
                  <a:cubicBezTo>
                    <a:pt x="23" y="56"/>
                    <a:pt x="23" y="44"/>
                    <a:pt x="23" y="33"/>
                  </a:cubicBezTo>
                  <a:cubicBezTo>
                    <a:pt x="34" y="22"/>
                    <a:pt x="34" y="0"/>
                    <a:pt x="57" y="0"/>
                  </a:cubicBezTo>
                  <a:cubicBezTo>
                    <a:pt x="57" y="0"/>
                    <a:pt x="57" y="0"/>
                    <a:pt x="68" y="0"/>
                  </a:cubicBezTo>
                  <a:cubicBezTo>
                    <a:pt x="90" y="0"/>
                    <a:pt x="102" y="22"/>
                    <a:pt x="102" y="44"/>
                  </a:cubicBezTo>
                  <a:lnTo>
                    <a:pt x="102" y="56"/>
                  </a:lnTo>
                  <a:cubicBezTo>
                    <a:pt x="113" y="67"/>
                    <a:pt x="113" y="89"/>
                    <a:pt x="102" y="100"/>
                  </a:cubicBezTo>
                  <a:cubicBezTo>
                    <a:pt x="90" y="111"/>
                    <a:pt x="79" y="111"/>
                    <a:pt x="68" y="111"/>
                  </a:cubicBezTo>
                  <a:close/>
                  <a:moveTo>
                    <a:pt x="57" y="67"/>
                  </a:moveTo>
                  <a:lnTo>
                    <a:pt x="57" y="67"/>
                  </a:lnTo>
                  <a:cubicBezTo>
                    <a:pt x="57" y="67"/>
                    <a:pt x="57" y="67"/>
                    <a:pt x="68" y="67"/>
                  </a:cubicBezTo>
                  <a:lnTo>
                    <a:pt x="68" y="67"/>
                  </a:lnTo>
                  <a:cubicBezTo>
                    <a:pt x="68" y="67"/>
                    <a:pt x="57" y="67"/>
                    <a:pt x="57" y="56"/>
                  </a:cubicBezTo>
                  <a:cubicBezTo>
                    <a:pt x="57" y="67"/>
                    <a:pt x="57" y="67"/>
                    <a:pt x="57" y="67"/>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1" name="Freeform 79"/>
            <p:cNvSpPr>
              <a:spLocks noChangeArrowheads="1"/>
            </p:cNvSpPr>
            <p:nvPr/>
          </p:nvSpPr>
          <p:spPr bwMode="auto">
            <a:xfrm>
              <a:off x="5608638" y="4211638"/>
              <a:ext cx="581025" cy="774700"/>
            </a:xfrm>
            <a:custGeom>
              <a:avLst/>
              <a:gdLst>
                <a:gd name="T0" fmla="*/ 369 w 1614"/>
                <a:gd name="T1" fmla="*/ 2084 h 2153"/>
                <a:gd name="T2" fmla="*/ 190 w 1614"/>
                <a:gd name="T3" fmla="*/ 2029 h 2153"/>
                <a:gd name="T4" fmla="*/ 123 w 1614"/>
                <a:gd name="T5" fmla="*/ 1939 h 2153"/>
                <a:gd name="T6" fmla="*/ 11 w 1614"/>
                <a:gd name="T7" fmla="*/ 1793 h 2153"/>
                <a:gd name="T8" fmla="*/ 235 w 1614"/>
                <a:gd name="T9" fmla="*/ 1703 h 2153"/>
                <a:gd name="T10" fmla="*/ 257 w 1614"/>
                <a:gd name="T11" fmla="*/ 1401 h 2153"/>
                <a:gd name="T12" fmla="*/ 246 w 1614"/>
                <a:gd name="T13" fmla="*/ 1065 h 2153"/>
                <a:gd name="T14" fmla="*/ 515 w 1614"/>
                <a:gd name="T15" fmla="*/ 1199 h 2153"/>
                <a:gd name="T16" fmla="*/ 739 w 1614"/>
                <a:gd name="T17" fmla="*/ 1165 h 2153"/>
                <a:gd name="T18" fmla="*/ 952 w 1614"/>
                <a:gd name="T19" fmla="*/ 1098 h 2153"/>
                <a:gd name="T20" fmla="*/ 717 w 1614"/>
                <a:gd name="T21" fmla="*/ 896 h 2153"/>
                <a:gd name="T22" fmla="*/ 538 w 1614"/>
                <a:gd name="T23" fmla="*/ 627 h 2153"/>
                <a:gd name="T24" fmla="*/ 538 w 1614"/>
                <a:gd name="T25" fmla="*/ 392 h 2153"/>
                <a:gd name="T26" fmla="*/ 705 w 1614"/>
                <a:gd name="T27" fmla="*/ 213 h 2153"/>
                <a:gd name="T28" fmla="*/ 974 w 1614"/>
                <a:gd name="T29" fmla="*/ 213 h 2153"/>
                <a:gd name="T30" fmla="*/ 952 w 1614"/>
                <a:gd name="T31" fmla="*/ 358 h 2153"/>
                <a:gd name="T32" fmla="*/ 1019 w 1614"/>
                <a:gd name="T33" fmla="*/ 504 h 2153"/>
                <a:gd name="T34" fmla="*/ 1288 w 1614"/>
                <a:gd name="T35" fmla="*/ 538 h 2153"/>
                <a:gd name="T36" fmla="*/ 1176 w 1614"/>
                <a:gd name="T37" fmla="*/ 840 h 2153"/>
                <a:gd name="T38" fmla="*/ 1266 w 1614"/>
                <a:gd name="T39" fmla="*/ 1053 h 2153"/>
                <a:gd name="T40" fmla="*/ 1389 w 1614"/>
                <a:gd name="T41" fmla="*/ 1177 h 2153"/>
                <a:gd name="T42" fmla="*/ 1221 w 1614"/>
                <a:gd name="T43" fmla="*/ 1311 h 2153"/>
                <a:gd name="T44" fmla="*/ 1266 w 1614"/>
                <a:gd name="T45" fmla="*/ 1547 h 2153"/>
                <a:gd name="T46" fmla="*/ 1501 w 1614"/>
                <a:gd name="T47" fmla="*/ 1625 h 2153"/>
                <a:gd name="T48" fmla="*/ 1557 w 1614"/>
                <a:gd name="T49" fmla="*/ 1827 h 2153"/>
                <a:gd name="T50" fmla="*/ 1277 w 1614"/>
                <a:gd name="T51" fmla="*/ 1927 h 2153"/>
                <a:gd name="T52" fmla="*/ 1042 w 1614"/>
                <a:gd name="T53" fmla="*/ 2006 h 2153"/>
                <a:gd name="T54" fmla="*/ 840 w 1614"/>
                <a:gd name="T55" fmla="*/ 1950 h 2153"/>
                <a:gd name="T56" fmla="*/ 907 w 1614"/>
                <a:gd name="T57" fmla="*/ 2062 h 2153"/>
                <a:gd name="T58" fmla="*/ 560 w 1614"/>
                <a:gd name="T59" fmla="*/ 2152 h 2153"/>
                <a:gd name="T60" fmla="*/ 571 w 1614"/>
                <a:gd name="T61" fmla="*/ 2107 h 2153"/>
                <a:gd name="T62" fmla="*/ 851 w 1614"/>
                <a:gd name="T63" fmla="*/ 2006 h 2153"/>
                <a:gd name="T64" fmla="*/ 986 w 1614"/>
                <a:gd name="T65" fmla="*/ 1860 h 2153"/>
                <a:gd name="T66" fmla="*/ 1266 w 1614"/>
                <a:gd name="T67" fmla="*/ 1883 h 2153"/>
                <a:gd name="T68" fmla="*/ 1512 w 1614"/>
                <a:gd name="T69" fmla="*/ 1838 h 2153"/>
                <a:gd name="T70" fmla="*/ 1434 w 1614"/>
                <a:gd name="T71" fmla="*/ 1647 h 2153"/>
                <a:gd name="T72" fmla="*/ 1255 w 1614"/>
                <a:gd name="T73" fmla="*/ 1591 h 2153"/>
                <a:gd name="T74" fmla="*/ 1221 w 1614"/>
                <a:gd name="T75" fmla="*/ 1255 h 2153"/>
                <a:gd name="T76" fmla="*/ 1367 w 1614"/>
                <a:gd name="T77" fmla="*/ 1098 h 2153"/>
                <a:gd name="T78" fmla="*/ 1187 w 1614"/>
                <a:gd name="T79" fmla="*/ 1053 h 2153"/>
                <a:gd name="T80" fmla="*/ 1131 w 1614"/>
                <a:gd name="T81" fmla="*/ 807 h 2153"/>
                <a:gd name="T82" fmla="*/ 1232 w 1614"/>
                <a:gd name="T83" fmla="*/ 527 h 2153"/>
                <a:gd name="T84" fmla="*/ 963 w 1614"/>
                <a:gd name="T85" fmla="*/ 538 h 2153"/>
                <a:gd name="T86" fmla="*/ 952 w 1614"/>
                <a:gd name="T87" fmla="*/ 314 h 2153"/>
                <a:gd name="T88" fmla="*/ 862 w 1614"/>
                <a:gd name="T89" fmla="*/ 56 h 2153"/>
                <a:gd name="T90" fmla="*/ 627 w 1614"/>
                <a:gd name="T91" fmla="*/ 370 h 2153"/>
                <a:gd name="T92" fmla="*/ 582 w 1614"/>
                <a:gd name="T93" fmla="*/ 829 h 2153"/>
                <a:gd name="T94" fmla="*/ 806 w 1614"/>
                <a:gd name="T95" fmla="*/ 941 h 2153"/>
                <a:gd name="T96" fmla="*/ 952 w 1614"/>
                <a:gd name="T97" fmla="*/ 1143 h 2153"/>
                <a:gd name="T98" fmla="*/ 717 w 1614"/>
                <a:gd name="T99" fmla="*/ 1199 h 2153"/>
                <a:gd name="T100" fmla="*/ 459 w 1614"/>
                <a:gd name="T101" fmla="*/ 1210 h 2153"/>
                <a:gd name="T102" fmla="*/ 280 w 1614"/>
                <a:gd name="T103" fmla="*/ 1109 h 2153"/>
                <a:gd name="T104" fmla="*/ 246 w 1614"/>
                <a:gd name="T105" fmla="*/ 1524 h 2153"/>
                <a:gd name="T106" fmla="*/ 212 w 1614"/>
                <a:gd name="T107" fmla="*/ 1737 h 2153"/>
                <a:gd name="T108" fmla="*/ 56 w 1614"/>
                <a:gd name="T109" fmla="*/ 1827 h 2153"/>
                <a:gd name="T110" fmla="*/ 167 w 1614"/>
                <a:gd name="T111" fmla="*/ 1972 h 2153"/>
                <a:gd name="T112" fmla="*/ 280 w 1614"/>
                <a:gd name="T113" fmla="*/ 2062 h 2153"/>
                <a:gd name="T114" fmla="*/ 414 w 1614"/>
                <a:gd name="T115" fmla="*/ 2029 h 2153"/>
                <a:gd name="T116" fmla="*/ 504 w 1614"/>
                <a:gd name="T117" fmla="*/ 448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14" h="2153">
                  <a:moveTo>
                    <a:pt x="448" y="2152"/>
                  </a:moveTo>
                  <a:lnTo>
                    <a:pt x="448" y="2152"/>
                  </a:lnTo>
                  <a:cubicBezTo>
                    <a:pt x="436" y="2140"/>
                    <a:pt x="436" y="2140"/>
                    <a:pt x="436" y="2140"/>
                  </a:cubicBezTo>
                  <a:cubicBezTo>
                    <a:pt x="425" y="2129"/>
                    <a:pt x="425" y="2107"/>
                    <a:pt x="414" y="2096"/>
                  </a:cubicBezTo>
                  <a:cubicBezTo>
                    <a:pt x="414" y="2084"/>
                    <a:pt x="414" y="2073"/>
                    <a:pt x="414" y="2073"/>
                  </a:cubicBezTo>
                  <a:lnTo>
                    <a:pt x="403" y="2073"/>
                  </a:lnTo>
                  <a:cubicBezTo>
                    <a:pt x="392" y="2073"/>
                    <a:pt x="380" y="2084"/>
                    <a:pt x="369" y="2084"/>
                  </a:cubicBezTo>
                  <a:lnTo>
                    <a:pt x="369" y="2084"/>
                  </a:lnTo>
                  <a:lnTo>
                    <a:pt x="358" y="2084"/>
                  </a:lnTo>
                  <a:cubicBezTo>
                    <a:pt x="347" y="2096"/>
                    <a:pt x="336" y="2107"/>
                    <a:pt x="313" y="2107"/>
                  </a:cubicBezTo>
                  <a:cubicBezTo>
                    <a:pt x="313" y="2118"/>
                    <a:pt x="302" y="2118"/>
                    <a:pt x="291" y="2118"/>
                  </a:cubicBezTo>
                  <a:cubicBezTo>
                    <a:pt x="280" y="2118"/>
                    <a:pt x="257" y="2107"/>
                    <a:pt x="257" y="2096"/>
                  </a:cubicBezTo>
                  <a:cubicBezTo>
                    <a:pt x="246" y="2096"/>
                    <a:pt x="246" y="2096"/>
                    <a:pt x="246" y="2096"/>
                  </a:cubicBezTo>
                  <a:cubicBezTo>
                    <a:pt x="212" y="2096"/>
                    <a:pt x="201" y="2051"/>
                    <a:pt x="190" y="2029"/>
                  </a:cubicBezTo>
                  <a:lnTo>
                    <a:pt x="190" y="2029"/>
                  </a:lnTo>
                  <a:lnTo>
                    <a:pt x="179" y="2029"/>
                  </a:lnTo>
                  <a:cubicBezTo>
                    <a:pt x="167" y="2029"/>
                    <a:pt x="167" y="2029"/>
                    <a:pt x="156" y="2029"/>
                  </a:cubicBezTo>
                  <a:lnTo>
                    <a:pt x="156" y="2029"/>
                  </a:lnTo>
                  <a:cubicBezTo>
                    <a:pt x="145" y="2029"/>
                    <a:pt x="134" y="2017"/>
                    <a:pt x="134" y="2017"/>
                  </a:cubicBezTo>
                  <a:cubicBezTo>
                    <a:pt x="123" y="2006"/>
                    <a:pt x="123" y="1995"/>
                    <a:pt x="123" y="1972"/>
                  </a:cubicBezTo>
                  <a:cubicBezTo>
                    <a:pt x="123" y="1961"/>
                    <a:pt x="123" y="1950"/>
                    <a:pt x="123" y="1939"/>
                  </a:cubicBezTo>
                  <a:cubicBezTo>
                    <a:pt x="123" y="1939"/>
                    <a:pt x="89" y="1927"/>
                    <a:pt x="78" y="1916"/>
                  </a:cubicBezTo>
                  <a:cubicBezTo>
                    <a:pt x="67" y="1916"/>
                    <a:pt x="67" y="1916"/>
                    <a:pt x="56" y="1905"/>
                  </a:cubicBezTo>
                  <a:lnTo>
                    <a:pt x="44" y="1905"/>
                  </a:lnTo>
                  <a:cubicBezTo>
                    <a:pt x="22" y="1894"/>
                    <a:pt x="11" y="1883"/>
                    <a:pt x="11" y="1849"/>
                  </a:cubicBezTo>
                  <a:cubicBezTo>
                    <a:pt x="11" y="1838"/>
                    <a:pt x="11" y="1827"/>
                    <a:pt x="11" y="1815"/>
                  </a:cubicBezTo>
                  <a:cubicBezTo>
                    <a:pt x="0" y="1804"/>
                    <a:pt x="0" y="1804"/>
                    <a:pt x="0" y="1804"/>
                  </a:cubicBezTo>
                  <a:cubicBezTo>
                    <a:pt x="11" y="1793"/>
                    <a:pt x="11" y="1793"/>
                    <a:pt x="11" y="1793"/>
                  </a:cubicBezTo>
                  <a:cubicBezTo>
                    <a:pt x="22" y="1793"/>
                    <a:pt x="22" y="1782"/>
                    <a:pt x="22" y="1782"/>
                  </a:cubicBezTo>
                  <a:cubicBezTo>
                    <a:pt x="33" y="1748"/>
                    <a:pt x="67" y="1748"/>
                    <a:pt x="89" y="1737"/>
                  </a:cubicBezTo>
                  <a:lnTo>
                    <a:pt x="111" y="1726"/>
                  </a:lnTo>
                  <a:cubicBezTo>
                    <a:pt x="111" y="1726"/>
                    <a:pt x="111" y="1726"/>
                    <a:pt x="111" y="1715"/>
                  </a:cubicBezTo>
                  <a:cubicBezTo>
                    <a:pt x="123" y="1703"/>
                    <a:pt x="134" y="1670"/>
                    <a:pt x="167" y="1670"/>
                  </a:cubicBezTo>
                  <a:lnTo>
                    <a:pt x="179" y="1670"/>
                  </a:lnTo>
                  <a:cubicBezTo>
                    <a:pt x="190" y="1681"/>
                    <a:pt x="212" y="1692"/>
                    <a:pt x="235" y="1703"/>
                  </a:cubicBezTo>
                  <a:cubicBezTo>
                    <a:pt x="246" y="1703"/>
                    <a:pt x="246" y="1703"/>
                    <a:pt x="257" y="1715"/>
                  </a:cubicBezTo>
                  <a:cubicBezTo>
                    <a:pt x="257" y="1692"/>
                    <a:pt x="246" y="1670"/>
                    <a:pt x="246" y="1670"/>
                  </a:cubicBezTo>
                  <a:cubicBezTo>
                    <a:pt x="224" y="1647"/>
                    <a:pt x="224" y="1636"/>
                    <a:pt x="224" y="1625"/>
                  </a:cubicBezTo>
                  <a:cubicBezTo>
                    <a:pt x="224" y="1602"/>
                    <a:pt x="224" y="1602"/>
                    <a:pt x="224" y="1602"/>
                  </a:cubicBezTo>
                  <a:cubicBezTo>
                    <a:pt x="201" y="1591"/>
                    <a:pt x="201" y="1569"/>
                    <a:pt x="201" y="1535"/>
                  </a:cubicBezTo>
                  <a:cubicBezTo>
                    <a:pt x="201" y="1502"/>
                    <a:pt x="212" y="1457"/>
                    <a:pt x="235" y="1434"/>
                  </a:cubicBezTo>
                  <a:cubicBezTo>
                    <a:pt x="257" y="1423"/>
                    <a:pt x="257" y="1412"/>
                    <a:pt x="257" y="1401"/>
                  </a:cubicBezTo>
                  <a:cubicBezTo>
                    <a:pt x="269" y="1356"/>
                    <a:pt x="280" y="1311"/>
                    <a:pt x="269" y="1300"/>
                  </a:cubicBezTo>
                  <a:lnTo>
                    <a:pt x="257" y="1289"/>
                  </a:lnTo>
                  <a:cubicBezTo>
                    <a:pt x="246" y="1266"/>
                    <a:pt x="257" y="1210"/>
                    <a:pt x="269" y="1188"/>
                  </a:cubicBezTo>
                  <a:cubicBezTo>
                    <a:pt x="280" y="1165"/>
                    <a:pt x="280" y="1154"/>
                    <a:pt x="269" y="1154"/>
                  </a:cubicBezTo>
                  <a:cubicBezTo>
                    <a:pt x="269" y="1143"/>
                    <a:pt x="269" y="1143"/>
                    <a:pt x="269" y="1143"/>
                  </a:cubicBezTo>
                  <a:cubicBezTo>
                    <a:pt x="257" y="1143"/>
                    <a:pt x="246" y="1143"/>
                    <a:pt x="246" y="1132"/>
                  </a:cubicBezTo>
                  <a:cubicBezTo>
                    <a:pt x="235" y="1121"/>
                    <a:pt x="235" y="1087"/>
                    <a:pt x="246" y="1065"/>
                  </a:cubicBezTo>
                  <a:cubicBezTo>
                    <a:pt x="246" y="1053"/>
                    <a:pt x="246" y="1031"/>
                    <a:pt x="246" y="1031"/>
                  </a:cubicBezTo>
                  <a:cubicBezTo>
                    <a:pt x="246" y="998"/>
                    <a:pt x="269" y="986"/>
                    <a:pt x="291" y="986"/>
                  </a:cubicBezTo>
                  <a:cubicBezTo>
                    <a:pt x="313" y="986"/>
                    <a:pt x="336" y="998"/>
                    <a:pt x="369" y="1009"/>
                  </a:cubicBezTo>
                  <a:cubicBezTo>
                    <a:pt x="403" y="1031"/>
                    <a:pt x="425" y="1076"/>
                    <a:pt x="436" y="1109"/>
                  </a:cubicBezTo>
                  <a:cubicBezTo>
                    <a:pt x="436" y="1121"/>
                    <a:pt x="448" y="1132"/>
                    <a:pt x="448" y="1132"/>
                  </a:cubicBezTo>
                  <a:cubicBezTo>
                    <a:pt x="459" y="1154"/>
                    <a:pt x="470" y="1165"/>
                    <a:pt x="481" y="1177"/>
                  </a:cubicBezTo>
                  <a:cubicBezTo>
                    <a:pt x="493" y="1177"/>
                    <a:pt x="504" y="1188"/>
                    <a:pt x="515" y="1199"/>
                  </a:cubicBezTo>
                  <a:cubicBezTo>
                    <a:pt x="526" y="1210"/>
                    <a:pt x="538" y="1222"/>
                    <a:pt x="549" y="1222"/>
                  </a:cubicBezTo>
                  <a:cubicBezTo>
                    <a:pt x="560" y="1233"/>
                    <a:pt x="571" y="1233"/>
                    <a:pt x="582" y="1255"/>
                  </a:cubicBezTo>
                  <a:lnTo>
                    <a:pt x="593" y="1255"/>
                  </a:lnTo>
                  <a:cubicBezTo>
                    <a:pt x="593" y="1255"/>
                    <a:pt x="605" y="1255"/>
                    <a:pt x="627" y="1233"/>
                  </a:cubicBezTo>
                  <a:lnTo>
                    <a:pt x="638" y="1222"/>
                  </a:lnTo>
                  <a:cubicBezTo>
                    <a:pt x="672" y="1177"/>
                    <a:pt x="694" y="1154"/>
                    <a:pt x="717" y="1154"/>
                  </a:cubicBezTo>
                  <a:cubicBezTo>
                    <a:pt x="728" y="1154"/>
                    <a:pt x="739" y="1165"/>
                    <a:pt x="739" y="1165"/>
                  </a:cubicBezTo>
                  <a:cubicBezTo>
                    <a:pt x="750" y="1177"/>
                    <a:pt x="762" y="1188"/>
                    <a:pt x="773" y="1177"/>
                  </a:cubicBezTo>
                  <a:cubicBezTo>
                    <a:pt x="773" y="1177"/>
                    <a:pt x="784" y="1177"/>
                    <a:pt x="795" y="1165"/>
                  </a:cubicBezTo>
                  <a:cubicBezTo>
                    <a:pt x="806" y="1154"/>
                    <a:pt x="806" y="1143"/>
                    <a:pt x="806" y="1132"/>
                  </a:cubicBezTo>
                  <a:cubicBezTo>
                    <a:pt x="806" y="1121"/>
                    <a:pt x="806" y="1109"/>
                    <a:pt x="806" y="1098"/>
                  </a:cubicBezTo>
                  <a:cubicBezTo>
                    <a:pt x="818" y="1087"/>
                    <a:pt x="840" y="1087"/>
                    <a:pt x="851" y="1087"/>
                  </a:cubicBezTo>
                  <a:cubicBezTo>
                    <a:pt x="862" y="1087"/>
                    <a:pt x="885" y="1087"/>
                    <a:pt x="896" y="1087"/>
                  </a:cubicBezTo>
                  <a:cubicBezTo>
                    <a:pt x="918" y="1087"/>
                    <a:pt x="930" y="1098"/>
                    <a:pt x="952" y="1098"/>
                  </a:cubicBezTo>
                  <a:cubicBezTo>
                    <a:pt x="952" y="1098"/>
                    <a:pt x="952" y="1098"/>
                    <a:pt x="963" y="1098"/>
                  </a:cubicBezTo>
                  <a:cubicBezTo>
                    <a:pt x="952" y="1087"/>
                    <a:pt x="952" y="1087"/>
                    <a:pt x="941" y="1087"/>
                  </a:cubicBezTo>
                  <a:cubicBezTo>
                    <a:pt x="885" y="1076"/>
                    <a:pt x="851" y="1053"/>
                    <a:pt x="851" y="1020"/>
                  </a:cubicBezTo>
                  <a:cubicBezTo>
                    <a:pt x="851" y="1009"/>
                    <a:pt x="840" y="998"/>
                    <a:pt x="818" y="998"/>
                  </a:cubicBezTo>
                  <a:cubicBezTo>
                    <a:pt x="784" y="998"/>
                    <a:pt x="773" y="975"/>
                    <a:pt x="762" y="953"/>
                  </a:cubicBezTo>
                  <a:lnTo>
                    <a:pt x="762" y="941"/>
                  </a:lnTo>
                  <a:cubicBezTo>
                    <a:pt x="717" y="941"/>
                    <a:pt x="717" y="908"/>
                    <a:pt x="717" y="896"/>
                  </a:cubicBezTo>
                  <a:lnTo>
                    <a:pt x="717" y="885"/>
                  </a:lnTo>
                  <a:cubicBezTo>
                    <a:pt x="705" y="874"/>
                    <a:pt x="661" y="863"/>
                    <a:pt x="649" y="863"/>
                  </a:cubicBezTo>
                  <a:cubicBezTo>
                    <a:pt x="638" y="874"/>
                    <a:pt x="616" y="874"/>
                    <a:pt x="605" y="874"/>
                  </a:cubicBezTo>
                  <a:cubicBezTo>
                    <a:pt x="582" y="874"/>
                    <a:pt x="560" y="874"/>
                    <a:pt x="549" y="852"/>
                  </a:cubicBezTo>
                  <a:cubicBezTo>
                    <a:pt x="538" y="852"/>
                    <a:pt x="538" y="840"/>
                    <a:pt x="526" y="829"/>
                  </a:cubicBezTo>
                  <a:cubicBezTo>
                    <a:pt x="526" y="796"/>
                    <a:pt x="504" y="762"/>
                    <a:pt x="493" y="751"/>
                  </a:cubicBezTo>
                  <a:cubicBezTo>
                    <a:pt x="459" y="717"/>
                    <a:pt x="504" y="672"/>
                    <a:pt x="538" y="627"/>
                  </a:cubicBezTo>
                  <a:cubicBezTo>
                    <a:pt x="549" y="627"/>
                    <a:pt x="560" y="616"/>
                    <a:pt x="560" y="605"/>
                  </a:cubicBezTo>
                  <a:cubicBezTo>
                    <a:pt x="593" y="571"/>
                    <a:pt x="605" y="527"/>
                    <a:pt x="605" y="516"/>
                  </a:cubicBezTo>
                  <a:cubicBezTo>
                    <a:pt x="593" y="504"/>
                    <a:pt x="571" y="482"/>
                    <a:pt x="560" y="482"/>
                  </a:cubicBezTo>
                  <a:cubicBezTo>
                    <a:pt x="549" y="482"/>
                    <a:pt x="526" y="493"/>
                    <a:pt x="504" y="493"/>
                  </a:cubicBezTo>
                  <a:cubicBezTo>
                    <a:pt x="481" y="493"/>
                    <a:pt x="459" y="471"/>
                    <a:pt x="459" y="460"/>
                  </a:cubicBezTo>
                  <a:cubicBezTo>
                    <a:pt x="459" y="448"/>
                    <a:pt x="459" y="437"/>
                    <a:pt x="459" y="426"/>
                  </a:cubicBezTo>
                  <a:cubicBezTo>
                    <a:pt x="481" y="403"/>
                    <a:pt x="504" y="392"/>
                    <a:pt x="538" y="392"/>
                  </a:cubicBezTo>
                  <a:cubicBezTo>
                    <a:pt x="538" y="392"/>
                    <a:pt x="549" y="392"/>
                    <a:pt x="560" y="392"/>
                  </a:cubicBezTo>
                  <a:cubicBezTo>
                    <a:pt x="560" y="392"/>
                    <a:pt x="560" y="392"/>
                    <a:pt x="571" y="392"/>
                  </a:cubicBezTo>
                  <a:cubicBezTo>
                    <a:pt x="571" y="392"/>
                    <a:pt x="582" y="392"/>
                    <a:pt x="593" y="358"/>
                  </a:cubicBezTo>
                  <a:cubicBezTo>
                    <a:pt x="605" y="325"/>
                    <a:pt x="616" y="280"/>
                    <a:pt x="661" y="269"/>
                  </a:cubicBezTo>
                  <a:cubicBezTo>
                    <a:pt x="661" y="269"/>
                    <a:pt x="672" y="258"/>
                    <a:pt x="672" y="235"/>
                  </a:cubicBezTo>
                  <a:cubicBezTo>
                    <a:pt x="683" y="202"/>
                    <a:pt x="683" y="202"/>
                    <a:pt x="683" y="202"/>
                  </a:cubicBezTo>
                  <a:cubicBezTo>
                    <a:pt x="705" y="213"/>
                    <a:pt x="705" y="213"/>
                    <a:pt x="705" y="213"/>
                  </a:cubicBezTo>
                  <a:lnTo>
                    <a:pt x="717" y="213"/>
                  </a:lnTo>
                  <a:cubicBezTo>
                    <a:pt x="717" y="213"/>
                    <a:pt x="739" y="179"/>
                    <a:pt x="728" y="157"/>
                  </a:cubicBezTo>
                  <a:cubicBezTo>
                    <a:pt x="717" y="112"/>
                    <a:pt x="750" y="34"/>
                    <a:pt x="773" y="11"/>
                  </a:cubicBezTo>
                  <a:cubicBezTo>
                    <a:pt x="784" y="0"/>
                    <a:pt x="806" y="0"/>
                    <a:pt x="818" y="0"/>
                  </a:cubicBezTo>
                  <a:cubicBezTo>
                    <a:pt x="851" y="0"/>
                    <a:pt x="885" y="11"/>
                    <a:pt x="896" y="45"/>
                  </a:cubicBezTo>
                  <a:cubicBezTo>
                    <a:pt x="907" y="78"/>
                    <a:pt x="896" y="146"/>
                    <a:pt x="885" y="191"/>
                  </a:cubicBezTo>
                  <a:cubicBezTo>
                    <a:pt x="896" y="202"/>
                    <a:pt x="941" y="213"/>
                    <a:pt x="974" y="213"/>
                  </a:cubicBezTo>
                  <a:cubicBezTo>
                    <a:pt x="986" y="213"/>
                    <a:pt x="986" y="213"/>
                    <a:pt x="986" y="213"/>
                  </a:cubicBezTo>
                  <a:lnTo>
                    <a:pt x="986" y="213"/>
                  </a:lnTo>
                  <a:cubicBezTo>
                    <a:pt x="1008" y="213"/>
                    <a:pt x="1019" y="224"/>
                    <a:pt x="1031" y="224"/>
                  </a:cubicBezTo>
                  <a:cubicBezTo>
                    <a:pt x="1042" y="247"/>
                    <a:pt x="1031" y="269"/>
                    <a:pt x="1008" y="303"/>
                  </a:cubicBezTo>
                  <a:cubicBezTo>
                    <a:pt x="997" y="314"/>
                    <a:pt x="997" y="325"/>
                    <a:pt x="986" y="336"/>
                  </a:cubicBezTo>
                  <a:cubicBezTo>
                    <a:pt x="986" y="347"/>
                    <a:pt x="974" y="358"/>
                    <a:pt x="952" y="358"/>
                  </a:cubicBezTo>
                  <a:lnTo>
                    <a:pt x="952" y="358"/>
                  </a:lnTo>
                  <a:cubicBezTo>
                    <a:pt x="941" y="358"/>
                    <a:pt x="930" y="347"/>
                    <a:pt x="907" y="347"/>
                  </a:cubicBezTo>
                  <a:cubicBezTo>
                    <a:pt x="907" y="336"/>
                    <a:pt x="896" y="325"/>
                    <a:pt x="885" y="325"/>
                  </a:cubicBezTo>
                  <a:cubicBezTo>
                    <a:pt x="885" y="347"/>
                    <a:pt x="907" y="426"/>
                    <a:pt x="918" y="448"/>
                  </a:cubicBezTo>
                  <a:cubicBezTo>
                    <a:pt x="918" y="471"/>
                    <a:pt x="941" y="482"/>
                    <a:pt x="963" y="493"/>
                  </a:cubicBezTo>
                  <a:cubicBezTo>
                    <a:pt x="974" y="493"/>
                    <a:pt x="986" y="504"/>
                    <a:pt x="997" y="504"/>
                  </a:cubicBezTo>
                  <a:cubicBezTo>
                    <a:pt x="997" y="516"/>
                    <a:pt x="1008" y="516"/>
                    <a:pt x="1008" y="516"/>
                  </a:cubicBezTo>
                  <a:cubicBezTo>
                    <a:pt x="1019" y="516"/>
                    <a:pt x="1019" y="504"/>
                    <a:pt x="1019" y="504"/>
                  </a:cubicBezTo>
                  <a:cubicBezTo>
                    <a:pt x="1031" y="471"/>
                    <a:pt x="1042" y="448"/>
                    <a:pt x="1064" y="426"/>
                  </a:cubicBezTo>
                  <a:cubicBezTo>
                    <a:pt x="1075" y="426"/>
                    <a:pt x="1087" y="426"/>
                    <a:pt x="1087" y="426"/>
                  </a:cubicBezTo>
                  <a:cubicBezTo>
                    <a:pt x="1109" y="426"/>
                    <a:pt x="1120" y="437"/>
                    <a:pt x="1131" y="448"/>
                  </a:cubicBezTo>
                  <a:cubicBezTo>
                    <a:pt x="1143" y="448"/>
                    <a:pt x="1143" y="460"/>
                    <a:pt x="1154" y="460"/>
                  </a:cubicBezTo>
                  <a:cubicBezTo>
                    <a:pt x="1165" y="460"/>
                    <a:pt x="1176" y="471"/>
                    <a:pt x="1187" y="471"/>
                  </a:cubicBezTo>
                  <a:cubicBezTo>
                    <a:pt x="1210" y="471"/>
                    <a:pt x="1232" y="471"/>
                    <a:pt x="1255" y="482"/>
                  </a:cubicBezTo>
                  <a:cubicBezTo>
                    <a:pt x="1288" y="504"/>
                    <a:pt x="1288" y="527"/>
                    <a:pt x="1288" y="538"/>
                  </a:cubicBezTo>
                  <a:cubicBezTo>
                    <a:pt x="1288" y="560"/>
                    <a:pt x="1277" y="571"/>
                    <a:pt x="1255" y="583"/>
                  </a:cubicBezTo>
                  <a:cubicBezTo>
                    <a:pt x="1243" y="583"/>
                    <a:pt x="1243" y="583"/>
                    <a:pt x="1243" y="605"/>
                  </a:cubicBezTo>
                  <a:lnTo>
                    <a:pt x="1243" y="616"/>
                  </a:lnTo>
                  <a:cubicBezTo>
                    <a:pt x="1243" y="639"/>
                    <a:pt x="1221" y="650"/>
                    <a:pt x="1210" y="672"/>
                  </a:cubicBezTo>
                  <a:cubicBezTo>
                    <a:pt x="1198" y="684"/>
                    <a:pt x="1187" y="706"/>
                    <a:pt x="1187" y="717"/>
                  </a:cubicBezTo>
                  <a:cubicBezTo>
                    <a:pt x="1176" y="740"/>
                    <a:pt x="1176" y="773"/>
                    <a:pt x="1176" y="796"/>
                  </a:cubicBezTo>
                  <a:cubicBezTo>
                    <a:pt x="1176" y="818"/>
                    <a:pt x="1176" y="829"/>
                    <a:pt x="1176" y="840"/>
                  </a:cubicBezTo>
                  <a:cubicBezTo>
                    <a:pt x="1176" y="885"/>
                    <a:pt x="1143" y="885"/>
                    <a:pt x="1131" y="885"/>
                  </a:cubicBezTo>
                  <a:cubicBezTo>
                    <a:pt x="1131" y="885"/>
                    <a:pt x="1131" y="885"/>
                    <a:pt x="1120" y="885"/>
                  </a:cubicBezTo>
                  <a:cubicBezTo>
                    <a:pt x="1120" y="908"/>
                    <a:pt x="1120" y="941"/>
                    <a:pt x="1143" y="964"/>
                  </a:cubicBezTo>
                  <a:cubicBezTo>
                    <a:pt x="1165" y="975"/>
                    <a:pt x="1165" y="986"/>
                    <a:pt x="1176" y="998"/>
                  </a:cubicBezTo>
                  <a:cubicBezTo>
                    <a:pt x="1176" y="1009"/>
                    <a:pt x="1187" y="1009"/>
                    <a:pt x="1187" y="1009"/>
                  </a:cubicBezTo>
                  <a:cubicBezTo>
                    <a:pt x="1198" y="1009"/>
                    <a:pt x="1198" y="1009"/>
                    <a:pt x="1198" y="1009"/>
                  </a:cubicBezTo>
                  <a:cubicBezTo>
                    <a:pt x="1232" y="1009"/>
                    <a:pt x="1255" y="1020"/>
                    <a:pt x="1266" y="1053"/>
                  </a:cubicBezTo>
                  <a:cubicBezTo>
                    <a:pt x="1266" y="1065"/>
                    <a:pt x="1277" y="1065"/>
                    <a:pt x="1300" y="1065"/>
                  </a:cubicBezTo>
                  <a:cubicBezTo>
                    <a:pt x="1311" y="1065"/>
                    <a:pt x="1322" y="1065"/>
                    <a:pt x="1333" y="1053"/>
                  </a:cubicBezTo>
                  <a:cubicBezTo>
                    <a:pt x="1344" y="1042"/>
                    <a:pt x="1356" y="1042"/>
                    <a:pt x="1367" y="1042"/>
                  </a:cubicBezTo>
                  <a:cubicBezTo>
                    <a:pt x="1389" y="1042"/>
                    <a:pt x="1400" y="1065"/>
                    <a:pt x="1400" y="1087"/>
                  </a:cubicBezTo>
                  <a:cubicBezTo>
                    <a:pt x="1411" y="1087"/>
                    <a:pt x="1411" y="1087"/>
                    <a:pt x="1411" y="1098"/>
                  </a:cubicBezTo>
                  <a:cubicBezTo>
                    <a:pt x="1411" y="1121"/>
                    <a:pt x="1423" y="1154"/>
                    <a:pt x="1389" y="1177"/>
                  </a:cubicBezTo>
                  <a:lnTo>
                    <a:pt x="1389" y="1177"/>
                  </a:lnTo>
                  <a:lnTo>
                    <a:pt x="1389" y="1177"/>
                  </a:lnTo>
                  <a:cubicBezTo>
                    <a:pt x="1389" y="1188"/>
                    <a:pt x="1389" y="1199"/>
                    <a:pt x="1389" y="1210"/>
                  </a:cubicBezTo>
                  <a:cubicBezTo>
                    <a:pt x="1378" y="1233"/>
                    <a:pt x="1367" y="1233"/>
                    <a:pt x="1356" y="1233"/>
                  </a:cubicBezTo>
                  <a:cubicBezTo>
                    <a:pt x="1333" y="1233"/>
                    <a:pt x="1311" y="1222"/>
                    <a:pt x="1300" y="1210"/>
                  </a:cubicBezTo>
                  <a:cubicBezTo>
                    <a:pt x="1300" y="1210"/>
                    <a:pt x="1288" y="1222"/>
                    <a:pt x="1288" y="1233"/>
                  </a:cubicBezTo>
                  <a:cubicBezTo>
                    <a:pt x="1277" y="1255"/>
                    <a:pt x="1266" y="1289"/>
                    <a:pt x="1232" y="1300"/>
                  </a:cubicBezTo>
                  <a:cubicBezTo>
                    <a:pt x="1221" y="1300"/>
                    <a:pt x="1221" y="1311"/>
                    <a:pt x="1221" y="1311"/>
                  </a:cubicBezTo>
                  <a:cubicBezTo>
                    <a:pt x="1221" y="1322"/>
                    <a:pt x="1221" y="1322"/>
                    <a:pt x="1232" y="1334"/>
                  </a:cubicBezTo>
                  <a:cubicBezTo>
                    <a:pt x="1243" y="1345"/>
                    <a:pt x="1255" y="1367"/>
                    <a:pt x="1243" y="1378"/>
                  </a:cubicBezTo>
                  <a:cubicBezTo>
                    <a:pt x="1243" y="1389"/>
                    <a:pt x="1243" y="1401"/>
                    <a:pt x="1221" y="1412"/>
                  </a:cubicBezTo>
                  <a:lnTo>
                    <a:pt x="1221" y="1412"/>
                  </a:lnTo>
                  <a:cubicBezTo>
                    <a:pt x="1221" y="1423"/>
                    <a:pt x="1221" y="1446"/>
                    <a:pt x="1210" y="1457"/>
                  </a:cubicBezTo>
                  <a:cubicBezTo>
                    <a:pt x="1198" y="1468"/>
                    <a:pt x="1198" y="1479"/>
                    <a:pt x="1210" y="1513"/>
                  </a:cubicBezTo>
                  <a:cubicBezTo>
                    <a:pt x="1232" y="1547"/>
                    <a:pt x="1243" y="1558"/>
                    <a:pt x="1266" y="1547"/>
                  </a:cubicBezTo>
                  <a:cubicBezTo>
                    <a:pt x="1277" y="1547"/>
                    <a:pt x="1277" y="1547"/>
                    <a:pt x="1277" y="1547"/>
                  </a:cubicBezTo>
                  <a:cubicBezTo>
                    <a:pt x="1322" y="1547"/>
                    <a:pt x="1344" y="1602"/>
                    <a:pt x="1344" y="1636"/>
                  </a:cubicBezTo>
                  <a:cubicBezTo>
                    <a:pt x="1344" y="1636"/>
                    <a:pt x="1344" y="1647"/>
                    <a:pt x="1356" y="1647"/>
                  </a:cubicBezTo>
                  <a:cubicBezTo>
                    <a:pt x="1356" y="1658"/>
                    <a:pt x="1356" y="1658"/>
                    <a:pt x="1356" y="1658"/>
                  </a:cubicBezTo>
                  <a:cubicBezTo>
                    <a:pt x="1356" y="1658"/>
                    <a:pt x="1367" y="1647"/>
                    <a:pt x="1378" y="1636"/>
                  </a:cubicBezTo>
                  <a:cubicBezTo>
                    <a:pt x="1389" y="1614"/>
                    <a:pt x="1411" y="1602"/>
                    <a:pt x="1434" y="1602"/>
                  </a:cubicBezTo>
                  <a:cubicBezTo>
                    <a:pt x="1456" y="1602"/>
                    <a:pt x="1479" y="1614"/>
                    <a:pt x="1501" y="1625"/>
                  </a:cubicBezTo>
                  <a:cubicBezTo>
                    <a:pt x="1512" y="1636"/>
                    <a:pt x="1512" y="1636"/>
                    <a:pt x="1524" y="1636"/>
                  </a:cubicBezTo>
                  <a:cubicBezTo>
                    <a:pt x="1557" y="1658"/>
                    <a:pt x="1591" y="1681"/>
                    <a:pt x="1591" y="1715"/>
                  </a:cubicBezTo>
                  <a:cubicBezTo>
                    <a:pt x="1613" y="1726"/>
                    <a:pt x="1613" y="1726"/>
                    <a:pt x="1613" y="1726"/>
                  </a:cubicBezTo>
                  <a:cubicBezTo>
                    <a:pt x="1602" y="1748"/>
                    <a:pt x="1602" y="1748"/>
                    <a:pt x="1602" y="1748"/>
                  </a:cubicBezTo>
                  <a:cubicBezTo>
                    <a:pt x="1591" y="1760"/>
                    <a:pt x="1591" y="1760"/>
                    <a:pt x="1580" y="1771"/>
                  </a:cubicBezTo>
                  <a:cubicBezTo>
                    <a:pt x="1569" y="1782"/>
                    <a:pt x="1569" y="1793"/>
                    <a:pt x="1569" y="1815"/>
                  </a:cubicBezTo>
                  <a:cubicBezTo>
                    <a:pt x="1569" y="1815"/>
                    <a:pt x="1569" y="1827"/>
                    <a:pt x="1557" y="1827"/>
                  </a:cubicBezTo>
                  <a:cubicBezTo>
                    <a:pt x="1557" y="1860"/>
                    <a:pt x="1546" y="1883"/>
                    <a:pt x="1512" y="1883"/>
                  </a:cubicBezTo>
                  <a:cubicBezTo>
                    <a:pt x="1512" y="1883"/>
                    <a:pt x="1501" y="1871"/>
                    <a:pt x="1490" y="1871"/>
                  </a:cubicBezTo>
                  <a:cubicBezTo>
                    <a:pt x="1467" y="1871"/>
                    <a:pt x="1445" y="1883"/>
                    <a:pt x="1434" y="1905"/>
                  </a:cubicBezTo>
                  <a:cubicBezTo>
                    <a:pt x="1423" y="1927"/>
                    <a:pt x="1389" y="1939"/>
                    <a:pt x="1356" y="1939"/>
                  </a:cubicBezTo>
                  <a:cubicBezTo>
                    <a:pt x="1344" y="1939"/>
                    <a:pt x="1322" y="1939"/>
                    <a:pt x="1311" y="1927"/>
                  </a:cubicBezTo>
                  <a:cubicBezTo>
                    <a:pt x="1300" y="1927"/>
                    <a:pt x="1288" y="1927"/>
                    <a:pt x="1288" y="1927"/>
                  </a:cubicBezTo>
                  <a:lnTo>
                    <a:pt x="1277" y="1927"/>
                  </a:lnTo>
                  <a:cubicBezTo>
                    <a:pt x="1266" y="1927"/>
                    <a:pt x="1266" y="1927"/>
                    <a:pt x="1255" y="1939"/>
                  </a:cubicBezTo>
                  <a:cubicBezTo>
                    <a:pt x="1221" y="1939"/>
                    <a:pt x="1176" y="1950"/>
                    <a:pt x="1176" y="1972"/>
                  </a:cubicBezTo>
                  <a:cubicBezTo>
                    <a:pt x="1165" y="1995"/>
                    <a:pt x="1154" y="2006"/>
                    <a:pt x="1143" y="2006"/>
                  </a:cubicBezTo>
                  <a:lnTo>
                    <a:pt x="1143" y="2006"/>
                  </a:lnTo>
                  <a:cubicBezTo>
                    <a:pt x="1143" y="2006"/>
                    <a:pt x="1143" y="2006"/>
                    <a:pt x="1143" y="2017"/>
                  </a:cubicBezTo>
                  <a:cubicBezTo>
                    <a:pt x="1131" y="2029"/>
                    <a:pt x="1120" y="2040"/>
                    <a:pt x="1098" y="2040"/>
                  </a:cubicBezTo>
                  <a:cubicBezTo>
                    <a:pt x="1075" y="2040"/>
                    <a:pt x="1053" y="2029"/>
                    <a:pt x="1042" y="2006"/>
                  </a:cubicBezTo>
                  <a:cubicBezTo>
                    <a:pt x="1031" y="1984"/>
                    <a:pt x="1019" y="1950"/>
                    <a:pt x="997" y="1939"/>
                  </a:cubicBezTo>
                  <a:cubicBezTo>
                    <a:pt x="963" y="1916"/>
                    <a:pt x="941" y="1883"/>
                    <a:pt x="941" y="1849"/>
                  </a:cubicBezTo>
                  <a:lnTo>
                    <a:pt x="941" y="1849"/>
                  </a:lnTo>
                  <a:cubicBezTo>
                    <a:pt x="941" y="1849"/>
                    <a:pt x="941" y="1838"/>
                    <a:pt x="930" y="1838"/>
                  </a:cubicBezTo>
                  <a:lnTo>
                    <a:pt x="918" y="1849"/>
                  </a:lnTo>
                  <a:cubicBezTo>
                    <a:pt x="874" y="1860"/>
                    <a:pt x="840" y="1916"/>
                    <a:pt x="840" y="1927"/>
                  </a:cubicBezTo>
                  <a:cubicBezTo>
                    <a:pt x="840" y="1939"/>
                    <a:pt x="840" y="1939"/>
                    <a:pt x="840" y="1950"/>
                  </a:cubicBezTo>
                  <a:cubicBezTo>
                    <a:pt x="851" y="1950"/>
                    <a:pt x="851" y="1950"/>
                    <a:pt x="851" y="1950"/>
                  </a:cubicBezTo>
                  <a:lnTo>
                    <a:pt x="851" y="1950"/>
                  </a:lnTo>
                  <a:cubicBezTo>
                    <a:pt x="885" y="1950"/>
                    <a:pt x="885" y="1972"/>
                    <a:pt x="896" y="1984"/>
                  </a:cubicBezTo>
                  <a:lnTo>
                    <a:pt x="907" y="1995"/>
                  </a:lnTo>
                  <a:lnTo>
                    <a:pt x="907" y="1995"/>
                  </a:lnTo>
                  <a:cubicBezTo>
                    <a:pt x="930" y="1995"/>
                    <a:pt x="941" y="2006"/>
                    <a:pt x="941" y="2017"/>
                  </a:cubicBezTo>
                  <a:cubicBezTo>
                    <a:pt x="941" y="2029"/>
                    <a:pt x="930" y="2051"/>
                    <a:pt x="907" y="2062"/>
                  </a:cubicBezTo>
                  <a:cubicBezTo>
                    <a:pt x="896" y="2073"/>
                    <a:pt x="885" y="2084"/>
                    <a:pt x="885" y="2084"/>
                  </a:cubicBezTo>
                  <a:cubicBezTo>
                    <a:pt x="862" y="2107"/>
                    <a:pt x="851" y="2107"/>
                    <a:pt x="829" y="2107"/>
                  </a:cubicBezTo>
                  <a:cubicBezTo>
                    <a:pt x="818" y="2107"/>
                    <a:pt x="795" y="2107"/>
                    <a:pt x="784" y="2096"/>
                  </a:cubicBezTo>
                  <a:cubicBezTo>
                    <a:pt x="773" y="2096"/>
                    <a:pt x="750" y="2084"/>
                    <a:pt x="717" y="2084"/>
                  </a:cubicBezTo>
                  <a:cubicBezTo>
                    <a:pt x="672" y="2084"/>
                    <a:pt x="661" y="2096"/>
                    <a:pt x="649" y="2096"/>
                  </a:cubicBezTo>
                  <a:cubicBezTo>
                    <a:pt x="638" y="2129"/>
                    <a:pt x="605" y="2152"/>
                    <a:pt x="571" y="2152"/>
                  </a:cubicBezTo>
                  <a:lnTo>
                    <a:pt x="560" y="2152"/>
                  </a:lnTo>
                  <a:cubicBezTo>
                    <a:pt x="538" y="2152"/>
                    <a:pt x="515" y="2140"/>
                    <a:pt x="493" y="2140"/>
                  </a:cubicBezTo>
                  <a:cubicBezTo>
                    <a:pt x="470" y="2140"/>
                    <a:pt x="470" y="2140"/>
                    <a:pt x="470" y="2140"/>
                  </a:cubicBezTo>
                  <a:cubicBezTo>
                    <a:pt x="448" y="2152"/>
                    <a:pt x="448" y="2152"/>
                    <a:pt x="448" y="2152"/>
                  </a:cubicBezTo>
                  <a:close/>
                  <a:moveTo>
                    <a:pt x="493" y="2096"/>
                  </a:moveTo>
                  <a:lnTo>
                    <a:pt x="493" y="2096"/>
                  </a:lnTo>
                  <a:cubicBezTo>
                    <a:pt x="515" y="2096"/>
                    <a:pt x="549" y="2107"/>
                    <a:pt x="571" y="2107"/>
                  </a:cubicBezTo>
                  <a:lnTo>
                    <a:pt x="571" y="2107"/>
                  </a:lnTo>
                  <a:cubicBezTo>
                    <a:pt x="593" y="2107"/>
                    <a:pt x="605" y="2096"/>
                    <a:pt x="616" y="2084"/>
                  </a:cubicBezTo>
                  <a:cubicBezTo>
                    <a:pt x="627" y="2051"/>
                    <a:pt x="683" y="2040"/>
                    <a:pt x="717" y="2040"/>
                  </a:cubicBezTo>
                  <a:cubicBezTo>
                    <a:pt x="750" y="2040"/>
                    <a:pt x="784" y="2051"/>
                    <a:pt x="795" y="2062"/>
                  </a:cubicBezTo>
                  <a:cubicBezTo>
                    <a:pt x="806" y="2062"/>
                    <a:pt x="818" y="2073"/>
                    <a:pt x="829" y="2073"/>
                  </a:cubicBezTo>
                  <a:cubicBezTo>
                    <a:pt x="829" y="2073"/>
                    <a:pt x="840" y="2062"/>
                    <a:pt x="851" y="2062"/>
                  </a:cubicBezTo>
                  <a:cubicBezTo>
                    <a:pt x="851" y="2051"/>
                    <a:pt x="862" y="2040"/>
                    <a:pt x="874" y="2029"/>
                  </a:cubicBezTo>
                  <a:cubicBezTo>
                    <a:pt x="862" y="2029"/>
                    <a:pt x="862" y="2006"/>
                    <a:pt x="851" y="2006"/>
                  </a:cubicBezTo>
                  <a:cubicBezTo>
                    <a:pt x="851" y="1995"/>
                    <a:pt x="851" y="1995"/>
                    <a:pt x="851" y="1995"/>
                  </a:cubicBezTo>
                  <a:cubicBezTo>
                    <a:pt x="840" y="1995"/>
                    <a:pt x="818" y="1984"/>
                    <a:pt x="806" y="1972"/>
                  </a:cubicBezTo>
                  <a:cubicBezTo>
                    <a:pt x="795" y="1961"/>
                    <a:pt x="795" y="1939"/>
                    <a:pt x="795" y="1927"/>
                  </a:cubicBezTo>
                  <a:cubicBezTo>
                    <a:pt x="806" y="1894"/>
                    <a:pt x="840" y="1815"/>
                    <a:pt x="907" y="1804"/>
                  </a:cubicBezTo>
                  <a:cubicBezTo>
                    <a:pt x="918" y="1804"/>
                    <a:pt x="930" y="1804"/>
                    <a:pt x="930" y="1804"/>
                  </a:cubicBezTo>
                  <a:cubicBezTo>
                    <a:pt x="963" y="1804"/>
                    <a:pt x="974" y="1804"/>
                    <a:pt x="974" y="1815"/>
                  </a:cubicBezTo>
                  <a:cubicBezTo>
                    <a:pt x="986" y="1827"/>
                    <a:pt x="997" y="1849"/>
                    <a:pt x="986" y="1860"/>
                  </a:cubicBezTo>
                  <a:cubicBezTo>
                    <a:pt x="986" y="1871"/>
                    <a:pt x="997" y="1883"/>
                    <a:pt x="1019" y="1894"/>
                  </a:cubicBezTo>
                  <a:cubicBezTo>
                    <a:pt x="1053" y="1916"/>
                    <a:pt x="1075" y="1950"/>
                    <a:pt x="1087" y="1984"/>
                  </a:cubicBezTo>
                  <a:cubicBezTo>
                    <a:pt x="1087" y="1995"/>
                    <a:pt x="1098" y="1995"/>
                    <a:pt x="1098" y="1995"/>
                  </a:cubicBezTo>
                  <a:cubicBezTo>
                    <a:pt x="1098" y="1984"/>
                    <a:pt x="1109" y="1972"/>
                    <a:pt x="1120" y="1972"/>
                  </a:cubicBezTo>
                  <a:cubicBezTo>
                    <a:pt x="1120" y="1961"/>
                    <a:pt x="1131" y="1961"/>
                    <a:pt x="1131" y="1961"/>
                  </a:cubicBezTo>
                  <a:cubicBezTo>
                    <a:pt x="1154" y="1916"/>
                    <a:pt x="1198" y="1905"/>
                    <a:pt x="1243" y="1894"/>
                  </a:cubicBezTo>
                  <a:cubicBezTo>
                    <a:pt x="1255" y="1894"/>
                    <a:pt x="1255" y="1883"/>
                    <a:pt x="1266" y="1883"/>
                  </a:cubicBezTo>
                  <a:cubicBezTo>
                    <a:pt x="1266" y="1883"/>
                    <a:pt x="1277" y="1883"/>
                    <a:pt x="1288" y="1883"/>
                  </a:cubicBezTo>
                  <a:cubicBezTo>
                    <a:pt x="1300" y="1883"/>
                    <a:pt x="1311" y="1883"/>
                    <a:pt x="1333" y="1894"/>
                  </a:cubicBezTo>
                  <a:cubicBezTo>
                    <a:pt x="1333" y="1894"/>
                    <a:pt x="1344" y="1894"/>
                    <a:pt x="1356" y="1894"/>
                  </a:cubicBezTo>
                  <a:cubicBezTo>
                    <a:pt x="1378" y="1894"/>
                    <a:pt x="1389" y="1894"/>
                    <a:pt x="1400" y="1883"/>
                  </a:cubicBezTo>
                  <a:cubicBezTo>
                    <a:pt x="1423" y="1849"/>
                    <a:pt x="1445" y="1827"/>
                    <a:pt x="1479" y="1827"/>
                  </a:cubicBezTo>
                  <a:cubicBezTo>
                    <a:pt x="1490" y="1827"/>
                    <a:pt x="1490" y="1827"/>
                    <a:pt x="1490" y="1827"/>
                  </a:cubicBezTo>
                  <a:cubicBezTo>
                    <a:pt x="1501" y="1838"/>
                    <a:pt x="1512" y="1838"/>
                    <a:pt x="1512" y="1838"/>
                  </a:cubicBezTo>
                  <a:cubicBezTo>
                    <a:pt x="1512" y="1827"/>
                    <a:pt x="1512" y="1827"/>
                    <a:pt x="1524" y="1827"/>
                  </a:cubicBezTo>
                  <a:cubicBezTo>
                    <a:pt x="1524" y="1815"/>
                    <a:pt x="1524" y="1815"/>
                    <a:pt x="1524" y="1804"/>
                  </a:cubicBezTo>
                  <a:cubicBezTo>
                    <a:pt x="1524" y="1782"/>
                    <a:pt x="1535" y="1760"/>
                    <a:pt x="1546" y="1737"/>
                  </a:cubicBezTo>
                  <a:cubicBezTo>
                    <a:pt x="1546" y="1737"/>
                    <a:pt x="1546" y="1726"/>
                    <a:pt x="1546" y="1715"/>
                  </a:cubicBezTo>
                  <a:cubicBezTo>
                    <a:pt x="1546" y="1703"/>
                    <a:pt x="1524" y="1692"/>
                    <a:pt x="1501" y="1681"/>
                  </a:cubicBezTo>
                  <a:cubicBezTo>
                    <a:pt x="1490" y="1670"/>
                    <a:pt x="1490" y="1670"/>
                    <a:pt x="1479" y="1670"/>
                  </a:cubicBezTo>
                  <a:cubicBezTo>
                    <a:pt x="1467" y="1658"/>
                    <a:pt x="1445" y="1647"/>
                    <a:pt x="1434" y="1647"/>
                  </a:cubicBezTo>
                  <a:cubicBezTo>
                    <a:pt x="1423" y="1647"/>
                    <a:pt x="1423" y="1647"/>
                    <a:pt x="1411" y="1658"/>
                  </a:cubicBezTo>
                  <a:cubicBezTo>
                    <a:pt x="1389" y="1692"/>
                    <a:pt x="1367" y="1703"/>
                    <a:pt x="1356" y="1703"/>
                  </a:cubicBezTo>
                  <a:cubicBezTo>
                    <a:pt x="1344" y="1703"/>
                    <a:pt x="1322" y="1692"/>
                    <a:pt x="1311" y="1658"/>
                  </a:cubicBezTo>
                  <a:cubicBezTo>
                    <a:pt x="1311" y="1658"/>
                    <a:pt x="1311" y="1647"/>
                    <a:pt x="1300" y="1647"/>
                  </a:cubicBezTo>
                  <a:cubicBezTo>
                    <a:pt x="1300" y="1625"/>
                    <a:pt x="1288" y="1591"/>
                    <a:pt x="1277" y="1591"/>
                  </a:cubicBezTo>
                  <a:lnTo>
                    <a:pt x="1277" y="1591"/>
                  </a:lnTo>
                  <a:cubicBezTo>
                    <a:pt x="1266" y="1591"/>
                    <a:pt x="1266" y="1591"/>
                    <a:pt x="1255" y="1591"/>
                  </a:cubicBezTo>
                  <a:cubicBezTo>
                    <a:pt x="1210" y="1591"/>
                    <a:pt x="1187" y="1558"/>
                    <a:pt x="1176" y="1535"/>
                  </a:cubicBezTo>
                  <a:cubicBezTo>
                    <a:pt x="1143" y="1491"/>
                    <a:pt x="1154" y="1446"/>
                    <a:pt x="1176" y="1423"/>
                  </a:cubicBezTo>
                  <a:cubicBezTo>
                    <a:pt x="1176" y="1423"/>
                    <a:pt x="1176" y="1423"/>
                    <a:pt x="1176" y="1412"/>
                  </a:cubicBezTo>
                  <a:cubicBezTo>
                    <a:pt x="1176" y="1401"/>
                    <a:pt x="1176" y="1378"/>
                    <a:pt x="1198" y="1367"/>
                  </a:cubicBezTo>
                  <a:cubicBezTo>
                    <a:pt x="1198" y="1367"/>
                    <a:pt x="1198" y="1367"/>
                    <a:pt x="1198" y="1356"/>
                  </a:cubicBezTo>
                  <a:cubicBezTo>
                    <a:pt x="1176" y="1345"/>
                    <a:pt x="1176" y="1322"/>
                    <a:pt x="1187" y="1300"/>
                  </a:cubicBezTo>
                  <a:cubicBezTo>
                    <a:pt x="1187" y="1278"/>
                    <a:pt x="1198" y="1266"/>
                    <a:pt x="1221" y="1255"/>
                  </a:cubicBezTo>
                  <a:cubicBezTo>
                    <a:pt x="1232" y="1255"/>
                    <a:pt x="1232" y="1244"/>
                    <a:pt x="1243" y="1222"/>
                  </a:cubicBezTo>
                  <a:cubicBezTo>
                    <a:pt x="1243" y="1210"/>
                    <a:pt x="1266" y="1165"/>
                    <a:pt x="1300" y="1165"/>
                  </a:cubicBezTo>
                  <a:cubicBezTo>
                    <a:pt x="1311" y="1165"/>
                    <a:pt x="1322" y="1165"/>
                    <a:pt x="1333" y="1177"/>
                  </a:cubicBezTo>
                  <a:cubicBezTo>
                    <a:pt x="1333" y="1188"/>
                    <a:pt x="1344" y="1188"/>
                    <a:pt x="1344" y="1188"/>
                  </a:cubicBezTo>
                  <a:cubicBezTo>
                    <a:pt x="1344" y="1177"/>
                    <a:pt x="1333" y="1154"/>
                    <a:pt x="1367" y="1143"/>
                  </a:cubicBezTo>
                  <a:cubicBezTo>
                    <a:pt x="1378" y="1132"/>
                    <a:pt x="1378" y="1132"/>
                    <a:pt x="1367" y="1109"/>
                  </a:cubicBezTo>
                  <a:lnTo>
                    <a:pt x="1367" y="1098"/>
                  </a:lnTo>
                  <a:cubicBezTo>
                    <a:pt x="1367" y="1087"/>
                    <a:pt x="1367" y="1087"/>
                    <a:pt x="1367" y="1087"/>
                  </a:cubicBezTo>
                  <a:cubicBezTo>
                    <a:pt x="1356" y="1087"/>
                    <a:pt x="1356" y="1087"/>
                    <a:pt x="1356" y="1087"/>
                  </a:cubicBezTo>
                  <a:cubicBezTo>
                    <a:pt x="1344" y="1098"/>
                    <a:pt x="1322" y="1109"/>
                    <a:pt x="1300" y="1109"/>
                  </a:cubicBezTo>
                  <a:cubicBezTo>
                    <a:pt x="1255" y="1109"/>
                    <a:pt x="1232" y="1098"/>
                    <a:pt x="1221" y="1065"/>
                  </a:cubicBezTo>
                  <a:lnTo>
                    <a:pt x="1221" y="1053"/>
                  </a:lnTo>
                  <a:cubicBezTo>
                    <a:pt x="1221" y="1053"/>
                    <a:pt x="1210" y="1053"/>
                    <a:pt x="1198" y="1053"/>
                  </a:cubicBezTo>
                  <a:cubicBezTo>
                    <a:pt x="1187" y="1053"/>
                    <a:pt x="1187" y="1053"/>
                    <a:pt x="1187" y="1053"/>
                  </a:cubicBezTo>
                  <a:cubicBezTo>
                    <a:pt x="1154" y="1053"/>
                    <a:pt x="1143" y="1031"/>
                    <a:pt x="1131" y="1020"/>
                  </a:cubicBezTo>
                  <a:cubicBezTo>
                    <a:pt x="1131" y="1009"/>
                    <a:pt x="1131" y="998"/>
                    <a:pt x="1120" y="998"/>
                  </a:cubicBezTo>
                  <a:cubicBezTo>
                    <a:pt x="1075" y="975"/>
                    <a:pt x="1075" y="908"/>
                    <a:pt x="1087" y="874"/>
                  </a:cubicBezTo>
                  <a:cubicBezTo>
                    <a:pt x="1087" y="852"/>
                    <a:pt x="1109" y="852"/>
                    <a:pt x="1131" y="840"/>
                  </a:cubicBezTo>
                  <a:lnTo>
                    <a:pt x="1131" y="840"/>
                  </a:lnTo>
                  <a:lnTo>
                    <a:pt x="1131" y="840"/>
                  </a:lnTo>
                  <a:cubicBezTo>
                    <a:pt x="1143" y="829"/>
                    <a:pt x="1131" y="818"/>
                    <a:pt x="1131" y="807"/>
                  </a:cubicBezTo>
                  <a:cubicBezTo>
                    <a:pt x="1131" y="773"/>
                    <a:pt x="1131" y="729"/>
                    <a:pt x="1143" y="706"/>
                  </a:cubicBezTo>
                  <a:cubicBezTo>
                    <a:pt x="1154" y="684"/>
                    <a:pt x="1165" y="661"/>
                    <a:pt x="1176" y="650"/>
                  </a:cubicBezTo>
                  <a:cubicBezTo>
                    <a:pt x="1187" y="639"/>
                    <a:pt x="1198" y="616"/>
                    <a:pt x="1198" y="605"/>
                  </a:cubicBezTo>
                  <a:cubicBezTo>
                    <a:pt x="1198" y="605"/>
                    <a:pt x="1198" y="605"/>
                    <a:pt x="1198" y="594"/>
                  </a:cubicBezTo>
                  <a:cubicBezTo>
                    <a:pt x="1198" y="571"/>
                    <a:pt x="1210" y="560"/>
                    <a:pt x="1243" y="538"/>
                  </a:cubicBezTo>
                  <a:lnTo>
                    <a:pt x="1243" y="538"/>
                  </a:lnTo>
                  <a:cubicBezTo>
                    <a:pt x="1243" y="538"/>
                    <a:pt x="1243" y="527"/>
                    <a:pt x="1232" y="527"/>
                  </a:cubicBezTo>
                  <a:cubicBezTo>
                    <a:pt x="1221" y="516"/>
                    <a:pt x="1210" y="516"/>
                    <a:pt x="1187" y="516"/>
                  </a:cubicBezTo>
                  <a:cubicBezTo>
                    <a:pt x="1165" y="504"/>
                    <a:pt x="1143" y="504"/>
                    <a:pt x="1131" y="493"/>
                  </a:cubicBezTo>
                  <a:cubicBezTo>
                    <a:pt x="1120" y="493"/>
                    <a:pt x="1109" y="482"/>
                    <a:pt x="1109" y="482"/>
                  </a:cubicBezTo>
                  <a:cubicBezTo>
                    <a:pt x="1098" y="471"/>
                    <a:pt x="1098" y="471"/>
                    <a:pt x="1087" y="471"/>
                  </a:cubicBezTo>
                  <a:cubicBezTo>
                    <a:pt x="1075" y="482"/>
                    <a:pt x="1064" y="493"/>
                    <a:pt x="1064" y="516"/>
                  </a:cubicBezTo>
                  <a:cubicBezTo>
                    <a:pt x="1053" y="538"/>
                    <a:pt x="1031" y="560"/>
                    <a:pt x="1008" y="560"/>
                  </a:cubicBezTo>
                  <a:cubicBezTo>
                    <a:pt x="997" y="560"/>
                    <a:pt x="986" y="549"/>
                    <a:pt x="963" y="538"/>
                  </a:cubicBezTo>
                  <a:cubicBezTo>
                    <a:pt x="963" y="538"/>
                    <a:pt x="952" y="538"/>
                    <a:pt x="941" y="527"/>
                  </a:cubicBezTo>
                  <a:cubicBezTo>
                    <a:pt x="918" y="516"/>
                    <a:pt x="885" y="504"/>
                    <a:pt x="874" y="471"/>
                  </a:cubicBezTo>
                  <a:cubicBezTo>
                    <a:pt x="874" y="471"/>
                    <a:pt x="818" y="336"/>
                    <a:pt x="851" y="291"/>
                  </a:cubicBezTo>
                  <a:cubicBezTo>
                    <a:pt x="851" y="280"/>
                    <a:pt x="862" y="280"/>
                    <a:pt x="874" y="280"/>
                  </a:cubicBezTo>
                  <a:lnTo>
                    <a:pt x="874" y="280"/>
                  </a:lnTo>
                  <a:cubicBezTo>
                    <a:pt x="896" y="280"/>
                    <a:pt x="918" y="291"/>
                    <a:pt x="941" y="303"/>
                  </a:cubicBezTo>
                  <a:cubicBezTo>
                    <a:pt x="941" y="314"/>
                    <a:pt x="941" y="314"/>
                    <a:pt x="952" y="314"/>
                  </a:cubicBezTo>
                  <a:lnTo>
                    <a:pt x="952" y="314"/>
                  </a:lnTo>
                  <a:cubicBezTo>
                    <a:pt x="952" y="303"/>
                    <a:pt x="963" y="291"/>
                    <a:pt x="974" y="280"/>
                  </a:cubicBezTo>
                  <a:cubicBezTo>
                    <a:pt x="974" y="269"/>
                    <a:pt x="986" y="258"/>
                    <a:pt x="986" y="258"/>
                  </a:cubicBezTo>
                  <a:cubicBezTo>
                    <a:pt x="986" y="258"/>
                    <a:pt x="986" y="258"/>
                    <a:pt x="974" y="258"/>
                  </a:cubicBezTo>
                  <a:cubicBezTo>
                    <a:pt x="974" y="258"/>
                    <a:pt x="874" y="247"/>
                    <a:pt x="851" y="213"/>
                  </a:cubicBezTo>
                  <a:cubicBezTo>
                    <a:pt x="840" y="202"/>
                    <a:pt x="840" y="191"/>
                    <a:pt x="840" y="179"/>
                  </a:cubicBezTo>
                  <a:cubicBezTo>
                    <a:pt x="862" y="101"/>
                    <a:pt x="862" y="67"/>
                    <a:pt x="862" y="56"/>
                  </a:cubicBezTo>
                  <a:cubicBezTo>
                    <a:pt x="851" y="45"/>
                    <a:pt x="840" y="34"/>
                    <a:pt x="818" y="34"/>
                  </a:cubicBezTo>
                  <a:lnTo>
                    <a:pt x="806" y="45"/>
                  </a:lnTo>
                  <a:cubicBezTo>
                    <a:pt x="795" y="56"/>
                    <a:pt x="773" y="123"/>
                    <a:pt x="773" y="146"/>
                  </a:cubicBezTo>
                  <a:cubicBezTo>
                    <a:pt x="784" y="179"/>
                    <a:pt x="762" y="247"/>
                    <a:pt x="728" y="258"/>
                  </a:cubicBezTo>
                  <a:cubicBezTo>
                    <a:pt x="717" y="258"/>
                    <a:pt x="717" y="258"/>
                    <a:pt x="717" y="258"/>
                  </a:cubicBezTo>
                  <a:cubicBezTo>
                    <a:pt x="705" y="291"/>
                    <a:pt x="683" y="314"/>
                    <a:pt x="661" y="314"/>
                  </a:cubicBezTo>
                  <a:cubicBezTo>
                    <a:pt x="649" y="314"/>
                    <a:pt x="638" y="336"/>
                    <a:pt x="627" y="370"/>
                  </a:cubicBezTo>
                  <a:cubicBezTo>
                    <a:pt x="627" y="392"/>
                    <a:pt x="605" y="426"/>
                    <a:pt x="582" y="437"/>
                  </a:cubicBezTo>
                  <a:cubicBezTo>
                    <a:pt x="605" y="448"/>
                    <a:pt x="638" y="482"/>
                    <a:pt x="638" y="493"/>
                  </a:cubicBezTo>
                  <a:cubicBezTo>
                    <a:pt x="649" y="527"/>
                    <a:pt x="638" y="594"/>
                    <a:pt x="593" y="639"/>
                  </a:cubicBezTo>
                  <a:cubicBezTo>
                    <a:pt x="593" y="650"/>
                    <a:pt x="582" y="650"/>
                    <a:pt x="571" y="661"/>
                  </a:cubicBezTo>
                  <a:cubicBezTo>
                    <a:pt x="560" y="672"/>
                    <a:pt x="526" y="717"/>
                    <a:pt x="526" y="717"/>
                  </a:cubicBezTo>
                  <a:cubicBezTo>
                    <a:pt x="549" y="740"/>
                    <a:pt x="560" y="773"/>
                    <a:pt x="571" y="807"/>
                  </a:cubicBezTo>
                  <a:cubicBezTo>
                    <a:pt x="571" y="818"/>
                    <a:pt x="582" y="829"/>
                    <a:pt x="582" y="829"/>
                  </a:cubicBezTo>
                  <a:cubicBezTo>
                    <a:pt x="582" y="829"/>
                    <a:pt x="593" y="829"/>
                    <a:pt x="605" y="829"/>
                  </a:cubicBezTo>
                  <a:lnTo>
                    <a:pt x="616" y="829"/>
                  </a:lnTo>
                  <a:cubicBezTo>
                    <a:pt x="627" y="829"/>
                    <a:pt x="627" y="818"/>
                    <a:pt x="649" y="818"/>
                  </a:cubicBezTo>
                  <a:cubicBezTo>
                    <a:pt x="672" y="818"/>
                    <a:pt x="717" y="829"/>
                    <a:pt x="739" y="840"/>
                  </a:cubicBezTo>
                  <a:cubicBezTo>
                    <a:pt x="762" y="852"/>
                    <a:pt x="762" y="874"/>
                    <a:pt x="762" y="885"/>
                  </a:cubicBezTo>
                  <a:cubicBezTo>
                    <a:pt x="762" y="896"/>
                    <a:pt x="762" y="896"/>
                    <a:pt x="762" y="896"/>
                  </a:cubicBezTo>
                  <a:cubicBezTo>
                    <a:pt x="784" y="896"/>
                    <a:pt x="795" y="919"/>
                    <a:pt x="806" y="941"/>
                  </a:cubicBezTo>
                  <a:cubicBezTo>
                    <a:pt x="806" y="941"/>
                    <a:pt x="806" y="953"/>
                    <a:pt x="818" y="953"/>
                  </a:cubicBezTo>
                  <a:lnTo>
                    <a:pt x="818" y="953"/>
                  </a:lnTo>
                  <a:lnTo>
                    <a:pt x="818" y="953"/>
                  </a:lnTo>
                  <a:cubicBezTo>
                    <a:pt x="862" y="953"/>
                    <a:pt x="896" y="986"/>
                    <a:pt x="896" y="1020"/>
                  </a:cubicBezTo>
                  <a:cubicBezTo>
                    <a:pt x="896" y="1020"/>
                    <a:pt x="907" y="1031"/>
                    <a:pt x="952" y="1042"/>
                  </a:cubicBezTo>
                  <a:cubicBezTo>
                    <a:pt x="986" y="1053"/>
                    <a:pt x="1008" y="1076"/>
                    <a:pt x="1008" y="1098"/>
                  </a:cubicBezTo>
                  <a:cubicBezTo>
                    <a:pt x="1008" y="1109"/>
                    <a:pt x="997" y="1143"/>
                    <a:pt x="952" y="1143"/>
                  </a:cubicBezTo>
                  <a:lnTo>
                    <a:pt x="952" y="1143"/>
                  </a:lnTo>
                  <a:cubicBezTo>
                    <a:pt x="930" y="1132"/>
                    <a:pt x="907" y="1132"/>
                    <a:pt x="896" y="1132"/>
                  </a:cubicBezTo>
                  <a:cubicBezTo>
                    <a:pt x="885" y="1132"/>
                    <a:pt x="862" y="1132"/>
                    <a:pt x="851" y="1132"/>
                  </a:cubicBezTo>
                  <a:lnTo>
                    <a:pt x="851" y="1132"/>
                  </a:lnTo>
                  <a:cubicBezTo>
                    <a:pt x="851" y="1154"/>
                    <a:pt x="840" y="1177"/>
                    <a:pt x="829" y="1199"/>
                  </a:cubicBezTo>
                  <a:cubicBezTo>
                    <a:pt x="818" y="1210"/>
                    <a:pt x="795" y="1222"/>
                    <a:pt x="773" y="1222"/>
                  </a:cubicBezTo>
                  <a:cubicBezTo>
                    <a:pt x="750" y="1233"/>
                    <a:pt x="728" y="1222"/>
                    <a:pt x="717" y="1199"/>
                  </a:cubicBezTo>
                  <a:cubicBezTo>
                    <a:pt x="705" y="1210"/>
                    <a:pt x="683" y="1233"/>
                    <a:pt x="672" y="1244"/>
                  </a:cubicBezTo>
                  <a:cubicBezTo>
                    <a:pt x="672" y="1255"/>
                    <a:pt x="661" y="1255"/>
                    <a:pt x="661" y="1266"/>
                  </a:cubicBezTo>
                  <a:cubicBezTo>
                    <a:pt x="627" y="1289"/>
                    <a:pt x="616" y="1300"/>
                    <a:pt x="593" y="1300"/>
                  </a:cubicBezTo>
                  <a:cubicBezTo>
                    <a:pt x="582" y="1300"/>
                    <a:pt x="560" y="1300"/>
                    <a:pt x="549" y="1278"/>
                  </a:cubicBezTo>
                  <a:cubicBezTo>
                    <a:pt x="549" y="1266"/>
                    <a:pt x="538" y="1266"/>
                    <a:pt x="526" y="1266"/>
                  </a:cubicBezTo>
                  <a:cubicBezTo>
                    <a:pt x="515" y="1255"/>
                    <a:pt x="504" y="1244"/>
                    <a:pt x="481" y="1233"/>
                  </a:cubicBezTo>
                  <a:cubicBezTo>
                    <a:pt x="481" y="1222"/>
                    <a:pt x="470" y="1222"/>
                    <a:pt x="459" y="1210"/>
                  </a:cubicBezTo>
                  <a:cubicBezTo>
                    <a:pt x="448" y="1199"/>
                    <a:pt x="425" y="1188"/>
                    <a:pt x="414" y="1154"/>
                  </a:cubicBezTo>
                  <a:cubicBezTo>
                    <a:pt x="403" y="1143"/>
                    <a:pt x="403" y="1132"/>
                    <a:pt x="392" y="1121"/>
                  </a:cubicBezTo>
                  <a:cubicBezTo>
                    <a:pt x="380" y="1098"/>
                    <a:pt x="369" y="1065"/>
                    <a:pt x="347" y="1053"/>
                  </a:cubicBezTo>
                  <a:cubicBezTo>
                    <a:pt x="313" y="1031"/>
                    <a:pt x="291" y="1031"/>
                    <a:pt x="291" y="1031"/>
                  </a:cubicBezTo>
                  <a:lnTo>
                    <a:pt x="291" y="1031"/>
                  </a:lnTo>
                  <a:cubicBezTo>
                    <a:pt x="291" y="1042"/>
                    <a:pt x="291" y="1053"/>
                    <a:pt x="280" y="1076"/>
                  </a:cubicBezTo>
                  <a:cubicBezTo>
                    <a:pt x="280" y="1087"/>
                    <a:pt x="280" y="1098"/>
                    <a:pt x="280" y="1109"/>
                  </a:cubicBezTo>
                  <a:cubicBezTo>
                    <a:pt x="291" y="1109"/>
                    <a:pt x="302" y="1121"/>
                    <a:pt x="313" y="1132"/>
                  </a:cubicBezTo>
                  <a:cubicBezTo>
                    <a:pt x="325" y="1143"/>
                    <a:pt x="325" y="1177"/>
                    <a:pt x="313" y="1199"/>
                  </a:cubicBezTo>
                  <a:cubicBezTo>
                    <a:pt x="302" y="1233"/>
                    <a:pt x="291" y="1244"/>
                    <a:pt x="291" y="1255"/>
                  </a:cubicBezTo>
                  <a:cubicBezTo>
                    <a:pt x="302" y="1266"/>
                    <a:pt x="302" y="1266"/>
                    <a:pt x="313" y="1266"/>
                  </a:cubicBezTo>
                  <a:cubicBezTo>
                    <a:pt x="325" y="1289"/>
                    <a:pt x="313" y="1356"/>
                    <a:pt x="302" y="1401"/>
                  </a:cubicBezTo>
                  <a:cubicBezTo>
                    <a:pt x="302" y="1434"/>
                    <a:pt x="291" y="1457"/>
                    <a:pt x="257" y="1479"/>
                  </a:cubicBezTo>
                  <a:cubicBezTo>
                    <a:pt x="257" y="1479"/>
                    <a:pt x="246" y="1502"/>
                    <a:pt x="246" y="1524"/>
                  </a:cubicBezTo>
                  <a:cubicBezTo>
                    <a:pt x="235" y="1547"/>
                    <a:pt x="246" y="1558"/>
                    <a:pt x="246" y="1558"/>
                  </a:cubicBezTo>
                  <a:cubicBezTo>
                    <a:pt x="269" y="1580"/>
                    <a:pt x="269" y="1602"/>
                    <a:pt x="269" y="1614"/>
                  </a:cubicBezTo>
                  <a:cubicBezTo>
                    <a:pt x="269" y="1625"/>
                    <a:pt x="269" y="1625"/>
                    <a:pt x="269" y="1636"/>
                  </a:cubicBezTo>
                  <a:cubicBezTo>
                    <a:pt x="291" y="1647"/>
                    <a:pt x="302" y="1681"/>
                    <a:pt x="302" y="1703"/>
                  </a:cubicBezTo>
                  <a:cubicBezTo>
                    <a:pt x="302" y="1726"/>
                    <a:pt x="291" y="1737"/>
                    <a:pt x="280" y="1748"/>
                  </a:cubicBezTo>
                  <a:cubicBezTo>
                    <a:pt x="280" y="1760"/>
                    <a:pt x="269" y="1760"/>
                    <a:pt x="257" y="1760"/>
                  </a:cubicBezTo>
                  <a:cubicBezTo>
                    <a:pt x="246" y="1760"/>
                    <a:pt x="235" y="1748"/>
                    <a:pt x="212" y="1737"/>
                  </a:cubicBezTo>
                  <a:cubicBezTo>
                    <a:pt x="201" y="1726"/>
                    <a:pt x="179" y="1715"/>
                    <a:pt x="167" y="1715"/>
                  </a:cubicBezTo>
                  <a:lnTo>
                    <a:pt x="167" y="1715"/>
                  </a:lnTo>
                  <a:cubicBezTo>
                    <a:pt x="156" y="1715"/>
                    <a:pt x="156" y="1715"/>
                    <a:pt x="156" y="1737"/>
                  </a:cubicBezTo>
                  <a:lnTo>
                    <a:pt x="156" y="1737"/>
                  </a:lnTo>
                  <a:cubicBezTo>
                    <a:pt x="145" y="1760"/>
                    <a:pt x="123" y="1771"/>
                    <a:pt x="100" y="1782"/>
                  </a:cubicBezTo>
                  <a:cubicBezTo>
                    <a:pt x="89" y="1782"/>
                    <a:pt x="78" y="1782"/>
                    <a:pt x="67" y="1793"/>
                  </a:cubicBezTo>
                  <a:cubicBezTo>
                    <a:pt x="67" y="1804"/>
                    <a:pt x="56" y="1815"/>
                    <a:pt x="56" y="1827"/>
                  </a:cubicBezTo>
                  <a:cubicBezTo>
                    <a:pt x="56" y="1838"/>
                    <a:pt x="56" y="1838"/>
                    <a:pt x="56" y="1849"/>
                  </a:cubicBezTo>
                  <a:cubicBezTo>
                    <a:pt x="56" y="1860"/>
                    <a:pt x="56" y="1860"/>
                    <a:pt x="56" y="1860"/>
                  </a:cubicBezTo>
                  <a:cubicBezTo>
                    <a:pt x="56" y="1860"/>
                    <a:pt x="56" y="1860"/>
                    <a:pt x="67" y="1860"/>
                  </a:cubicBezTo>
                  <a:cubicBezTo>
                    <a:pt x="67" y="1860"/>
                    <a:pt x="67" y="1871"/>
                    <a:pt x="78" y="1871"/>
                  </a:cubicBezTo>
                  <a:cubicBezTo>
                    <a:pt x="78" y="1871"/>
                    <a:pt x="89" y="1871"/>
                    <a:pt x="100" y="1883"/>
                  </a:cubicBezTo>
                  <a:cubicBezTo>
                    <a:pt x="123" y="1894"/>
                    <a:pt x="156" y="1905"/>
                    <a:pt x="156" y="1927"/>
                  </a:cubicBezTo>
                  <a:cubicBezTo>
                    <a:pt x="167" y="1939"/>
                    <a:pt x="167" y="1961"/>
                    <a:pt x="167" y="1972"/>
                  </a:cubicBezTo>
                  <a:lnTo>
                    <a:pt x="167" y="1984"/>
                  </a:lnTo>
                  <a:lnTo>
                    <a:pt x="167" y="1984"/>
                  </a:lnTo>
                  <a:cubicBezTo>
                    <a:pt x="179" y="1984"/>
                    <a:pt x="179" y="1984"/>
                    <a:pt x="190" y="1984"/>
                  </a:cubicBezTo>
                  <a:cubicBezTo>
                    <a:pt x="224" y="1984"/>
                    <a:pt x="224" y="1995"/>
                    <a:pt x="224" y="2006"/>
                  </a:cubicBezTo>
                  <a:cubicBezTo>
                    <a:pt x="235" y="2006"/>
                    <a:pt x="235" y="2017"/>
                    <a:pt x="235" y="2017"/>
                  </a:cubicBezTo>
                  <a:cubicBezTo>
                    <a:pt x="235" y="2029"/>
                    <a:pt x="235" y="2051"/>
                    <a:pt x="246" y="2051"/>
                  </a:cubicBezTo>
                  <a:cubicBezTo>
                    <a:pt x="257" y="2051"/>
                    <a:pt x="269" y="2062"/>
                    <a:pt x="280" y="2062"/>
                  </a:cubicBezTo>
                  <a:cubicBezTo>
                    <a:pt x="280" y="2073"/>
                    <a:pt x="291" y="2073"/>
                    <a:pt x="291" y="2073"/>
                  </a:cubicBezTo>
                  <a:lnTo>
                    <a:pt x="302" y="2073"/>
                  </a:lnTo>
                  <a:cubicBezTo>
                    <a:pt x="313" y="2062"/>
                    <a:pt x="325" y="2062"/>
                    <a:pt x="325" y="2051"/>
                  </a:cubicBezTo>
                  <a:cubicBezTo>
                    <a:pt x="336" y="2040"/>
                    <a:pt x="358" y="2040"/>
                    <a:pt x="369" y="2040"/>
                  </a:cubicBezTo>
                  <a:lnTo>
                    <a:pt x="369" y="2040"/>
                  </a:lnTo>
                  <a:cubicBezTo>
                    <a:pt x="369" y="2040"/>
                    <a:pt x="380" y="2029"/>
                    <a:pt x="392" y="2029"/>
                  </a:cubicBezTo>
                  <a:cubicBezTo>
                    <a:pt x="392" y="2029"/>
                    <a:pt x="403" y="2029"/>
                    <a:pt x="414" y="2029"/>
                  </a:cubicBezTo>
                  <a:cubicBezTo>
                    <a:pt x="425" y="2029"/>
                    <a:pt x="436" y="2029"/>
                    <a:pt x="448" y="2040"/>
                  </a:cubicBezTo>
                  <a:cubicBezTo>
                    <a:pt x="448" y="2051"/>
                    <a:pt x="459" y="2062"/>
                    <a:pt x="459" y="2084"/>
                  </a:cubicBezTo>
                  <a:lnTo>
                    <a:pt x="470" y="2096"/>
                  </a:lnTo>
                  <a:cubicBezTo>
                    <a:pt x="470" y="2096"/>
                    <a:pt x="481" y="2096"/>
                    <a:pt x="493" y="2096"/>
                  </a:cubicBezTo>
                  <a:close/>
                  <a:moveTo>
                    <a:pt x="504" y="448"/>
                  </a:moveTo>
                  <a:lnTo>
                    <a:pt x="504" y="448"/>
                  </a:lnTo>
                  <a:lnTo>
                    <a:pt x="504" y="448"/>
                  </a:lnTo>
                  <a:cubicBezTo>
                    <a:pt x="515" y="448"/>
                    <a:pt x="538" y="448"/>
                    <a:pt x="549" y="437"/>
                  </a:cubicBezTo>
                  <a:lnTo>
                    <a:pt x="549" y="437"/>
                  </a:lnTo>
                  <a:lnTo>
                    <a:pt x="549" y="437"/>
                  </a:lnTo>
                  <a:lnTo>
                    <a:pt x="538" y="437"/>
                  </a:lnTo>
                  <a:cubicBezTo>
                    <a:pt x="515" y="437"/>
                    <a:pt x="504" y="448"/>
                    <a:pt x="504" y="448"/>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2" name="Freeform 80"/>
            <p:cNvSpPr>
              <a:spLocks noChangeArrowheads="1"/>
            </p:cNvSpPr>
            <p:nvPr/>
          </p:nvSpPr>
          <p:spPr bwMode="auto">
            <a:xfrm>
              <a:off x="5221288" y="4006850"/>
              <a:ext cx="392112" cy="436563"/>
            </a:xfrm>
            <a:custGeom>
              <a:avLst/>
              <a:gdLst>
                <a:gd name="T0" fmla="*/ 369 w 1088"/>
                <a:gd name="T1" fmla="*/ 1187 h 1211"/>
                <a:gd name="T2" fmla="*/ 246 w 1088"/>
                <a:gd name="T3" fmla="*/ 1098 h 1211"/>
                <a:gd name="T4" fmla="*/ 235 w 1088"/>
                <a:gd name="T5" fmla="*/ 1064 h 1211"/>
                <a:gd name="T6" fmla="*/ 101 w 1088"/>
                <a:gd name="T7" fmla="*/ 974 h 1211"/>
                <a:gd name="T8" fmla="*/ 56 w 1088"/>
                <a:gd name="T9" fmla="*/ 750 h 1211"/>
                <a:gd name="T10" fmla="*/ 101 w 1088"/>
                <a:gd name="T11" fmla="*/ 549 h 1211"/>
                <a:gd name="T12" fmla="*/ 179 w 1088"/>
                <a:gd name="T13" fmla="*/ 582 h 1211"/>
                <a:gd name="T14" fmla="*/ 269 w 1088"/>
                <a:gd name="T15" fmla="*/ 526 h 1211"/>
                <a:gd name="T16" fmla="*/ 347 w 1088"/>
                <a:gd name="T17" fmla="*/ 504 h 1211"/>
                <a:gd name="T18" fmla="*/ 381 w 1088"/>
                <a:gd name="T19" fmla="*/ 425 h 1211"/>
                <a:gd name="T20" fmla="*/ 470 w 1088"/>
                <a:gd name="T21" fmla="*/ 358 h 1211"/>
                <a:gd name="T22" fmla="*/ 549 w 1088"/>
                <a:gd name="T23" fmla="*/ 380 h 1211"/>
                <a:gd name="T24" fmla="*/ 605 w 1088"/>
                <a:gd name="T25" fmla="*/ 313 h 1211"/>
                <a:gd name="T26" fmla="*/ 538 w 1088"/>
                <a:gd name="T27" fmla="*/ 156 h 1211"/>
                <a:gd name="T28" fmla="*/ 661 w 1088"/>
                <a:gd name="T29" fmla="*/ 78 h 1211"/>
                <a:gd name="T30" fmla="*/ 874 w 1088"/>
                <a:gd name="T31" fmla="*/ 78 h 1211"/>
                <a:gd name="T32" fmla="*/ 1008 w 1088"/>
                <a:gd name="T33" fmla="*/ 44 h 1211"/>
                <a:gd name="T34" fmla="*/ 1042 w 1088"/>
                <a:gd name="T35" fmla="*/ 280 h 1211"/>
                <a:gd name="T36" fmla="*/ 986 w 1088"/>
                <a:gd name="T37" fmla="*/ 425 h 1211"/>
                <a:gd name="T38" fmla="*/ 885 w 1088"/>
                <a:gd name="T39" fmla="*/ 448 h 1211"/>
                <a:gd name="T40" fmla="*/ 840 w 1088"/>
                <a:gd name="T41" fmla="*/ 459 h 1211"/>
                <a:gd name="T42" fmla="*/ 807 w 1088"/>
                <a:gd name="T43" fmla="*/ 616 h 1211"/>
                <a:gd name="T44" fmla="*/ 773 w 1088"/>
                <a:gd name="T45" fmla="*/ 638 h 1211"/>
                <a:gd name="T46" fmla="*/ 638 w 1088"/>
                <a:gd name="T47" fmla="*/ 851 h 1211"/>
                <a:gd name="T48" fmla="*/ 560 w 1088"/>
                <a:gd name="T49" fmla="*/ 1053 h 1211"/>
                <a:gd name="T50" fmla="*/ 504 w 1088"/>
                <a:gd name="T51" fmla="*/ 1053 h 1211"/>
                <a:gd name="T52" fmla="*/ 381 w 1088"/>
                <a:gd name="T53" fmla="*/ 1210 h 1211"/>
                <a:gd name="T54" fmla="*/ 302 w 1088"/>
                <a:gd name="T55" fmla="*/ 1087 h 1211"/>
                <a:gd name="T56" fmla="*/ 437 w 1088"/>
                <a:gd name="T57" fmla="*/ 1154 h 1211"/>
                <a:gd name="T58" fmla="*/ 515 w 1088"/>
                <a:gd name="T59" fmla="*/ 997 h 1211"/>
                <a:gd name="T60" fmla="*/ 582 w 1088"/>
                <a:gd name="T61" fmla="*/ 829 h 1211"/>
                <a:gd name="T62" fmla="*/ 717 w 1088"/>
                <a:gd name="T63" fmla="*/ 750 h 1211"/>
                <a:gd name="T64" fmla="*/ 784 w 1088"/>
                <a:gd name="T65" fmla="*/ 571 h 1211"/>
                <a:gd name="T66" fmla="*/ 829 w 1088"/>
                <a:gd name="T67" fmla="*/ 515 h 1211"/>
                <a:gd name="T68" fmla="*/ 851 w 1088"/>
                <a:gd name="T69" fmla="*/ 392 h 1211"/>
                <a:gd name="T70" fmla="*/ 986 w 1088"/>
                <a:gd name="T71" fmla="*/ 380 h 1211"/>
                <a:gd name="T72" fmla="*/ 986 w 1088"/>
                <a:gd name="T73" fmla="*/ 179 h 1211"/>
                <a:gd name="T74" fmla="*/ 952 w 1088"/>
                <a:gd name="T75" fmla="*/ 56 h 1211"/>
                <a:gd name="T76" fmla="*/ 863 w 1088"/>
                <a:gd name="T77" fmla="*/ 156 h 1211"/>
                <a:gd name="T78" fmla="*/ 627 w 1088"/>
                <a:gd name="T79" fmla="*/ 111 h 1211"/>
                <a:gd name="T80" fmla="*/ 594 w 1088"/>
                <a:gd name="T81" fmla="*/ 268 h 1211"/>
                <a:gd name="T82" fmla="*/ 650 w 1088"/>
                <a:gd name="T83" fmla="*/ 347 h 1211"/>
                <a:gd name="T84" fmla="*/ 538 w 1088"/>
                <a:gd name="T85" fmla="*/ 425 h 1211"/>
                <a:gd name="T86" fmla="*/ 425 w 1088"/>
                <a:gd name="T87" fmla="*/ 414 h 1211"/>
                <a:gd name="T88" fmla="*/ 403 w 1088"/>
                <a:gd name="T89" fmla="*/ 538 h 1211"/>
                <a:gd name="T90" fmla="*/ 358 w 1088"/>
                <a:gd name="T91" fmla="*/ 593 h 1211"/>
                <a:gd name="T92" fmla="*/ 269 w 1088"/>
                <a:gd name="T93" fmla="*/ 571 h 1211"/>
                <a:gd name="T94" fmla="*/ 123 w 1088"/>
                <a:gd name="T95" fmla="*/ 605 h 1211"/>
                <a:gd name="T96" fmla="*/ 101 w 1088"/>
                <a:gd name="T97" fmla="*/ 739 h 1211"/>
                <a:gd name="T98" fmla="*/ 145 w 1088"/>
                <a:gd name="T99" fmla="*/ 952 h 1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88" h="1211">
                  <a:moveTo>
                    <a:pt x="381" y="1210"/>
                  </a:moveTo>
                  <a:lnTo>
                    <a:pt x="381" y="1210"/>
                  </a:lnTo>
                  <a:cubicBezTo>
                    <a:pt x="369" y="1210"/>
                    <a:pt x="369" y="1210"/>
                    <a:pt x="369" y="1210"/>
                  </a:cubicBezTo>
                  <a:cubicBezTo>
                    <a:pt x="369" y="1187"/>
                    <a:pt x="369" y="1187"/>
                    <a:pt x="369" y="1187"/>
                  </a:cubicBezTo>
                  <a:lnTo>
                    <a:pt x="358" y="1187"/>
                  </a:lnTo>
                  <a:cubicBezTo>
                    <a:pt x="347" y="1176"/>
                    <a:pt x="336" y="1176"/>
                    <a:pt x="325" y="1165"/>
                  </a:cubicBezTo>
                  <a:cubicBezTo>
                    <a:pt x="314" y="1154"/>
                    <a:pt x="302" y="1142"/>
                    <a:pt x="280" y="1131"/>
                  </a:cubicBezTo>
                  <a:cubicBezTo>
                    <a:pt x="269" y="1120"/>
                    <a:pt x="257" y="1109"/>
                    <a:pt x="246" y="1098"/>
                  </a:cubicBezTo>
                  <a:cubicBezTo>
                    <a:pt x="235" y="1087"/>
                    <a:pt x="212" y="1075"/>
                    <a:pt x="212" y="1075"/>
                  </a:cubicBezTo>
                  <a:lnTo>
                    <a:pt x="212" y="1075"/>
                  </a:lnTo>
                  <a:cubicBezTo>
                    <a:pt x="224" y="1075"/>
                    <a:pt x="224" y="1075"/>
                    <a:pt x="224" y="1064"/>
                  </a:cubicBezTo>
                  <a:cubicBezTo>
                    <a:pt x="235" y="1064"/>
                    <a:pt x="235" y="1064"/>
                    <a:pt x="235" y="1064"/>
                  </a:cubicBezTo>
                  <a:cubicBezTo>
                    <a:pt x="190" y="1064"/>
                    <a:pt x="190" y="1064"/>
                    <a:pt x="190" y="1064"/>
                  </a:cubicBezTo>
                  <a:cubicBezTo>
                    <a:pt x="179" y="1042"/>
                    <a:pt x="168" y="1008"/>
                    <a:pt x="168" y="997"/>
                  </a:cubicBezTo>
                  <a:cubicBezTo>
                    <a:pt x="156" y="997"/>
                    <a:pt x="145" y="997"/>
                    <a:pt x="145" y="997"/>
                  </a:cubicBezTo>
                  <a:cubicBezTo>
                    <a:pt x="123" y="997"/>
                    <a:pt x="112" y="986"/>
                    <a:pt x="101" y="974"/>
                  </a:cubicBezTo>
                  <a:cubicBezTo>
                    <a:pt x="101" y="974"/>
                    <a:pt x="101" y="963"/>
                    <a:pt x="101" y="952"/>
                  </a:cubicBezTo>
                  <a:cubicBezTo>
                    <a:pt x="101" y="941"/>
                    <a:pt x="89" y="840"/>
                    <a:pt x="89" y="818"/>
                  </a:cubicBezTo>
                  <a:cubicBezTo>
                    <a:pt x="67" y="818"/>
                    <a:pt x="56" y="806"/>
                    <a:pt x="56" y="784"/>
                  </a:cubicBezTo>
                  <a:cubicBezTo>
                    <a:pt x="45" y="773"/>
                    <a:pt x="45" y="762"/>
                    <a:pt x="56" y="750"/>
                  </a:cubicBezTo>
                  <a:cubicBezTo>
                    <a:pt x="56" y="750"/>
                    <a:pt x="56" y="750"/>
                    <a:pt x="45" y="750"/>
                  </a:cubicBezTo>
                  <a:cubicBezTo>
                    <a:pt x="22" y="750"/>
                    <a:pt x="11" y="728"/>
                    <a:pt x="0" y="705"/>
                  </a:cubicBezTo>
                  <a:cubicBezTo>
                    <a:pt x="0" y="683"/>
                    <a:pt x="11" y="638"/>
                    <a:pt x="45" y="627"/>
                  </a:cubicBezTo>
                  <a:cubicBezTo>
                    <a:pt x="56" y="616"/>
                    <a:pt x="89" y="571"/>
                    <a:pt x="101" y="549"/>
                  </a:cubicBezTo>
                  <a:cubicBezTo>
                    <a:pt x="145" y="549"/>
                    <a:pt x="145" y="549"/>
                    <a:pt x="145" y="549"/>
                  </a:cubicBezTo>
                  <a:cubicBezTo>
                    <a:pt x="145" y="549"/>
                    <a:pt x="145" y="549"/>
                    <a:pt x="134" y="549"/>
                  </a:cubicBezTo>
                  <a:cubicBezTo>
                    <a:pt x="134" y="549"/>
                    <a:pt x="145" y="560"/>
                    <a:pt x="156" y="571"/>
                  </a:cubicBezTo>
                  <a:cubicBezTo>
                    <a:pt x="156" y="582"/>
                    <a:pt x="168" y="582"/>
                    <a:pt x="179" y="582"/>
                  </a:cubicBezTo>
                  <a:cubicBezTo>
                    <a:pt x="190" y="582"/>
                    <a:pt x="201" y="571"/>
                    <a:pt x="212" y="571"/>
                  </a:cubicBezTo>
                  <a:cubicBezTo>
                    <a:pt x="224" y="560"/>
                    <a:pt x="224" y="560"/>
                    <a:pt x="224" y="549"/>
                  </a:cubicBezTo>
                  <a:cubicBezTo>
                    <a:pt x="235" y="538"/>
                    <a:pt x="246" y="526"/>
                    <a:pt x="269" y="526"/>
                  </a:cubicBezTo>
                  <a:lnTo>
                    <a:pt x="269" y="526"/>
                  </a:lnTo>
                  <a:cubicBezTo>
                    <a:pt x="280" y="526"/>
                    <a:pt x="280" y="526"/>
                    <a:pt x="280" y="526"/>
                  </a:cubicBezTo>
                  <a:cubicBezTo>
                    <a:pt x="291" y="538"/>
                    <a:pt x="302" y="538"/>
                    <a:pt x="325" y="538"/>
                  </a:cubicBezTo>
                  <a:cubicBezTo>
                    <a:pt x="336" y="538"/>
                    <a:pt x="336" y="538"/>
                    <a:pt x="336" y="538"/>
                  </a:cubicBezTo>
                  <a:cubicBezTo>
                    <a:pt x="336" y="526"/>
                    <a:pt x="347" y="515"/>
                    <a:pt x="347" y="504"/>
                  </a:cubicBezTo>
                  <a:cubicBezTo>
                    <a:pt x="358" y="504"/>
                    <a:pt x="369" y="493"/>
                    <a:pt x="392" y="493"/>
                  </a:cubicBezTo>
                  <a:lnTo>
                    <a:pt x="392" y="493"/>
                  </a:lnTo>
                  <a:cubicBezTo>
                    <a:pt x="392" y="481"/>
                    <a:pt x="392" y="470"/>
                    <a:pt x="392" y="448"/>
                  </a:cubicBezTo>
                  <a:cubicBezTo>
                    <a:pt x="392" y="448"/>
                    <a:pt x="392" y="436"/>
                    <a:pt x="381" y="425"/>
                  </a:cubicBezTo>
                  <a:cubicBezTo>
                    <a:pt x="381" y="403"/>
                    <a:pt x="381" y="380"/>
                    <a:pt x="392" y="369"/>
                  </a:cubicBezTo>
                  <a:cubicBezTo>
                    <a:pt x="403" y="369"/>
                    <a:pt x="403" y="358"/>
                    <a:pt x="414" y="358"/>
                  </a:cubicBezTo>
                  <a:cubicBezTo>
                    <a:pt x="425" y="358"/>
                    <a:pt x="437" y="369"/>
                    <a:pt x="448" y="369"/>
                  </a:cubicBezTo>
                  <a:cubicBezTo>
                    <a:pt x="459" y="369"/>
                    <a:pt x="470" y="369"/>
                    <a:pt x="470" y="358"/>
                  </a:cubicBezTo>
                  <a:cubicBezTo>
                    <a:pt x="481" y="347"/>
                    <a:pt x="493" y="347"/>
                    <a:pt x="504" y="347"/>
                  </a:cubicBezTo>
                  <a:lnTo>
                    <a:pt x="515" y="347"/>
                  </a:lnTo>
                  <a:cubicBezTo>
                    <a:pt x="526" y="358"/>
                    <a:pt x="526" y="358"/>
                    <a:pt x="538" y="369"/>
                  </a:cubicBezTo>
                  <a:lnTo>
                    <a:pt x="549" y="380"/>
                  </a:lnTo>
                  <a:cubicBezTo>
                    <a:pt x="560" y="380"/>
                    <a:pt x="560" y="369"/>
                    <a:pt x="571" y="369"/>
                  </a:cubicBezTo>
                  <a:cubicBezTo>
                    <a:pt x="582" y="347"/>
                    <a:pt x="594" y="336"/>
                    <a:pt x="605" y="324"/>
                  </a:cubicBezTo>
                  <a:cubicBezTo>
                    <a:pt x="616" y="324"/>
                    <a:pt x="627" y="313"/>
                    <a:pt x="627" y="313"/>
                  </a:cubicBezTo>
                  <a:cubicBezTo>
                    <a:pt x="627" y="313"/>
                    <a:pt x="616" y="313"/>
                    <a:pt x="605" y="313"/>
                  </a:cubicBezTo>
                  <a:cubicBezTo>
                    <a:pt x="594" y="313"/>
                    <a:pt x="582" y="313"/>
                    <a:pt x="582" y="313"/>
                  </a:cubicBezTo>
                  <a:cubicBezTo>
                    <a:pt x="560" y="324"/>
                    <a:pt x="560" y="324"/>
                    <a:pt x="560" y="324"/>
                  </a:cubicBezTo>
                  <a:cubicBezTo>
                    <a:pt x="526" y="156"/>
                    <a:pt x="526" y="156"/>
                    <a:pt x="526" y="156"/>
                  </a:cubicBezTo>
                  <a:cubicBezTo>
                    <a:pt x="538" y="156"/>
                    <a:pt x="538" y="156"/>
                    <a:pt x="538" y="156"/>
                  </a:cubicBezTo>
                  <a:cubicBezTo>
                    <a:pt x="538" y="145"/>
                    <a:pt x="549" y="145"/>
                    <a:pt x="549" y="145"/>
                  </a:cubicBezTo>
                  <a:cubicBezTo>
                    <a:pt x="549" y="134"/>
                    <a:pt x="549" y="134"/>
                    <a:pt x="549" y="134"/>
                  </a:cubicBezTo>
                  <a:cubicBezTo>
                    <a:pt x="571" y="100"/>
                    <a:pt x="605" y="67"/>
                    <a:pt x="627" y="67"/>
                  </a:cubicBezTo>
                  <a:cubicBezTo>
                    <a:pt x="650" y="67"/>
                    <a:pt x="661" y="78"/>
                    <a:pt x="661" y="78"/>
                  </a:cubicBezTo>
                  <a:cubicBezTo>
                    <a:pt x="683" y="100"/>
                    <a:pt x="728" y="145"/>
                    <a:pt x="762" y="179"/>
                  </a:cubicBezTo>
                  <a:cubicBezTo>
                    <a:pt x="784" y="167"/>
                    <a:pt x="818" y="145"/>
                    <a:pt x="818" y="134"/>
                  </a:cubicBezTo>
                  <a:lnTo>
                    <a:pt x="818" y="123"/>
                  </a:lnTo>
                  <a:cubicBezTo>
                    <a:pt x="829" y="100"/>
                    <a:pt x="829" y="78"/>
                    <a:pt x="874" y="78"/>
                  </a:cubicBezTo>
                  <a:cubicBezTo>
                    <a:pt x="907" y="78"/>
                    <a:pt x="907" y="67"/>
                    <a:pt x="907" y="56"/>
                  </a:cubicBezTo>
                  <a:cubicBezTo>
                    <a:pt x="907" y="22"/>
                    <a:pt x="941" y="0"/>
                    <a:pt x="974" y="0"/>
                  </a:cubicBezTo>
                  <a:cubicBezTo>
                    <a:pt x="997" y="0"/>
                    <a:pt x="1008" y="22"/>
                    <a:pt x="1008" y="33"/>
                  </a:cubicBezTo>
                  <a:cubicBezTo>
                    <a:pt x="1008" y="44"/>
                    <a:pt x="1008" y="44"/>
                    <a:pt x="1008" y="44"/>
                  </a:cubicBezTo>
                  <a:cubicBezTo>
                    <a:pt x="1008" y="56"/>
                    <a:pt x="1019" y="89"/>
                    <a:pt x="1019" y="100"/>
                  </a:cubicBezTo>
                  <a:cubicBezTo>
                    <a:pt x="1042" y="111"/>
                    <a:pt x="1042" y="145"/>
                    <a:pt x="1031" y="190"/>
                  </a:cubicBezTo>
                  <a:cubicBezTo>
                    <a:pt x="1031" y="212"/>
                    <a:pt x="1031" y="235"/>
                    <a:pt x="1031" y="246"/>
                  </a:cubicBezTo>
                  <a:cubicBezTo>
                    <a:pt x="1031" y="268"/>
                    <a:pt x="1042" y="280"/>
                    <a:pt x="1042" y="280"/>
                  </a:cubicBezTo>
                  <a:cubicBezTo>
                    <a:pt x="1064" y="280"/>
                    <a:pt x="1064" y="280"/>
                    <a:pt x="1064" y="280"/>
                  </a:cubicBezTo>
                  <a:cubicBezTo>
                    <a:pt x="1064" y="302"/>
                    <a:pt x="1064" y="302"/>
                    <a:pt x="1064" y="302"/>
                  </a:cubicBezTo>
                  <a:cubicBezTo>
                    <a:pt x="1087" y="358"/>
                    <a:pt x="1087" y="380"/>
                    <a:pt x="1076" y="392"/>
                  </a:cubicBezTo>
                  <a:cubicBezTo>
                    <a:pt x="1053" y="414"/>
                    <a:pt x="1031" y="425"/>
                    <a:pt x="986" y="425"/>
                  </a:cubicBezTo>
                  <a:cubicBezTo>
                    <a:pt x="986" y="425"/>
                    <a:pt x="986" y="425"/>
                    <a:pt x="974" y="436"/>
                  </a:cubicBezTo>
                  <a:cubicBezTo>
                    <a:pt x="963" y="448"/>
                    <a:pt x="963" y="459"/>
                    <a:pt x="941" y="459"/>
                  </a:cubicBezTo>
                  <a:cubicBezTo>
                    <a:pt x="941" y="459"/>
                    <a:pt x="941" y="459"/>
                    <a:pt x="930" y="459"/>
                  </a:cubicBezTo>
                  <a:cubicBezTo>
                    <a:pt x="919" y="459"/>
                    <a:pt x="907" y="459"/>
                    <a:pt x="885" y="448"/>
                  </a:cubicBezTo>
                  <a:cubicBezTo>
                    <a:pt x="874" y="448"/>
                    <a:pt x="863" y="436"/>
                    <a:pt x="851" y="436"/>
                  </a:cubicBezTo>
                  <a:lnTo>
                    <a:pt x="851" y="436"/>
                  </a:lnTo>
                  <a:cubicBezTo>
                    <a:pt x="851" y="436"/>
                    <a:pt x="840" y="448"/>
                    <a:pt x="840" y="459"/>
                  </a:cubicBezTo>
                  <a:lnTo>
                    <a:pt x="840" y="459"/>
                  </a:lnTo>
                  <a:cubicBezTo>
                    <a:pt x="863" y="481"/>
                    <a:pt x="874" y="504"/>
                    <a:pt x="874" y="526"/>
                  </a:cubicBezTo>
                  <a:cubicBezTo>
                    <a:pt x="874" y="549"/>
                    <a:pt x="863" y="560"/>
                    <a:pt x="851" y="571"/>
                  </a:cubicBezTo>
                  <a:cubicBezTo>
                    <a:pt x="851" y="571"/>
                    <a:pt x="851" y="571"/>
                    <a:pt x="851" y="582"/>
                  </a:cubicBezTo>
                  <a:cubicBezTo>
                    <a:pt x="851" y="593"/>
                    <a:pt x="840" y="616"/>
                    <a:pt x="807" y="616"/>
                  </a:cubicBezTo>
                  <a:lnTo>
                    <a:pt x="807" y="616"/>
                  </a:lnTo>
                  <a:cubicBezTo>
                    <a:pt x="795" y="616"/>
                    <a:pt x="784" y="616"/>
                    <a:pt x="784" y="616"/>
                  </a:cubicBezTo>
                  <a:lnTo>
                    <a:pt x="773" y="616"/>
                  </a:lnTo>
                  <a:cubicBezTo>
                    <a:pt x="773" y="616"/>
                    <a:pt x="773" y="627"/>
                    <a:pt x="773" y="638"/>
                  </a:cubicBezTo>
                  <a:cubicBezTo>
                    <a:pt x="795" y="694"/>
                    <a:pt x="795" y="750"/>
                    <a:pt x="762" y="762"/>
                  </a:cubicBezTo>
                  <a:cubicBezTo>
                    <a:pt x="762" y="773"/>
                    <a:pt x="762" y="773"/>
                    <a:pt x="750" y="773"/>
                  </a:cubicBezTo>
                  <a:cubicBezTo>
                    <a:pt x="739" y="795"/>
                    <a:pt x="706" y="818"/>
                    <a:pt x="672" y="829"/>
                  </a:cubicBezTo>
                  <a:cubicBezTo>
                    <a:pt x="661" y="840"/>
                    <a:pt x="650" y="840"/>
                    <a:pt x="638" y="851"/>
                  </a:cubicBezTo>
                  <a:cubicBezTo>
                    <a:pt x="616" y="862"/>
                    <a:pt x="605" y="874"/>
                    <a:pt x="582" y="874"/>
                  </a:cubicBezTo>
                  <a:cubicBezTo>
                    <a:pt x="582" y="874"/>
                    <a:pt x="571" y="874"/>
                    <a:pt x="571" y="862"/>
                  </a:cubicBezTo>
                  <a:lnTo>
                    <a:pt x="571" y="862"/>
                  </a:lnTo>
                  <a:cubicBezTo>
                    <a:pt x="560" y="1053"/>
                    <a:pt x="560" y="1053"/>
                    <a:pt x="560" y="1053"/>
                  </a:cubicBezTo>
                  <a:cubicBezTo>
                    <a:pt x="526" y="1042"/>
                    <a:pt x="526" y="1042"/>
                    <a:pt x="526" y="1042"/>
                  </a:cubicBezTo>
                  <a:cubicBezTo>
                    <a:pt x="526" y="1042"/>
                    <a:pt x="526" y="1042"/>
                    <a:pt x="515" y="1042"/>
                  </a:cubicBezTo>
                  <a:lnTo>
                    <a:pt x="515" y="1042"/>
                  </a:lnTo>
                  <a:cubicBezTo>
                    <a:pt x="504" y="1042"/>
                    <a:pt x="504" y="1042"/>
                    <a:pt x="504" y="1053"/>
                  </a:cubicBezTo>
                  <a:cubicBezTo>
                    <a:pt x="481" y="1064"/>
                    <a:pt x="481" y="1087"/>
                    <a:pt x="481" y="1087"/>
                  </a:cubicBezTo>
                  <a:lnTo>
                    <a:pt x="481" y="1098"/>
                  </a:lnTo>
                  <a:cubicBezTo>
                    <a:pt x="493" y="1120"/>
                    <a:pt x="493" y="1142"/>
                    <a:pt x="481" y="1165"/>
                  </a:cubicBezTo>
                  <a:cubicBezTo>
                    <a:pt x="470" y="1198"/>
                    <a:pt x="414" y="1210"/>
                    <a:pt x="381" y="1210"/>
                  </a:cubicBezTo>
                  <a:close/>
                  <a:moveTo>
                    <a:pt x="224" y="1031"/>
                  </a:moveTo>
                  <a:lnTo>
                    <a:pt x="224" y="1031"/>
                  </a:lnTo>
                  <a:cubicBezTo>
                    <a:pt x="235" y="1031"/>
                    <a:pt x="246" y="1042"/>
                    <a:pt x="269" y="1064"/>
                  </a:cubicBezTo>
                  <a:cubicBezTo>
                    <a:pt x="280" y="1075"/>
                    <a:pt x="291" y="1087"/>
                    <a:pt x="302" y="1087"/>
                  </a:cubicBezTo>
                  <a:cubicBezTo>
                    <a:pt x="336" y="1109"/>
                    <a:pt x="347" y="1120"/>
                    <a:pt x="358" y="1131"/>
                  </a:cubicBezTo>
                  <a:cubicBezTo>
                    <a:pt x="369" y="1142"/>
                    <a:pt x="369" y="1142"/>
                    <a:pt x="381" y="1154"/>
                  </a:cubicBezTo>
                  <a:cubicBezTo>
                    <a:pt x="392" y="1154"/>
                    <a:pt x="392" y="1154"/>
                    <a:pt x="392" y="1165"/>
                  </a:cubicBezTo>
                  <a:cubicBezTo>
                    <a:pt x="414" y="1154"/>
                    <a:pt x="437" y="1154"/>
                    <a:pt x="437" y="1154"/>
                  </a:cubicBezTo>
                  <a:cubicBezTo>
                    <a:pt x="448" y="1131"/>
                    <a:pt x="448" y="1120"/>
                    <a:pt x="448" y="1109"/>
                  </a:cubicBezTo>
                  <a:cubicBezTo>
                    <a:pt x="437" y="1109"/>
                    <a:pt x="437" y="1098"/>
                    <a:pt x="437" y="1098"/>
                  </a:cubicBezTo>
                  <a:cubicBezTo>
                    <a:pt x="437" y="1075"/>
                    <a:pt x="448" y="1042"/>
                    <a:pt x="470" y="1019"/>
                  </a:cubicBezTo>
                  <a:cubicBezTo>
                    <a:pt x="481" y="1008"/>
                    <a:pt x="493" y="997"/>
                    <a:pt x="515" y="997"/>
                  </a:cubicBezTo>
                  <a:lnTo>
                    <a:pt x="515" y="997"/>
                  </a:lnTo>
                  <a:cubicBezTo>
                    <a:pt x="526" y="862"/>
                    <a:pt x="526" y="862"/>
                    <a:pt x="526" y="862"/>
                  </a:cubicBezTo>
                  <a:cubicBezTo>
                    <a:pt x="526" y="840"/>
                    <a:pt x="538" y="818"/>
                    <a:pt x="560" y="818"/>
                  </a:cubicBezTo>
                  <a:cubicBezTo>
                    <a:pt x="571" y="818"/>
                    <a:pt x="571" y="829"/>
                    <a:pt x="582" y="829"/>
                  </a:cubicBezTo>
                  <a:lnTo>
                    <a:pt x="582" y="829"/>
                  </a:lnTo>
                  <a:cubicBezTo>
                    <a:pt x="594" y="829"/>
                    <a:pt x="605" y="818"/>
                    <a:pt x="616" y="818"/>
                  </a:cubicBezTo>
                  <a:cubicBezTo>
                    <a:pt x="627" y="806"/>
                    <a:pt x="638" y="795"/>
                    <a:pt x="661" y="795"/>
                  </a:cubicBezTo>
                  <a:cubicBezTo>
                    <a:pt x="683" y="773"/>
                    <a:pt x="706" y="762"/>
                    <a:pt x="717" y="750"/>
                  </a:cubicBezTo>
                  <a:cubicBezTo>
                    <a:pt x="728" y="739"/>
                    <a:pt x="739" y="739"/>
                    <a:pt x="739" y="728"/>
                  </a:cubicBezTo>
                  <a:cubicBezTo>
                    <a:pt x="750" y="728"/>
                    <a:pt x="750" y="694"/>
                    <a:pt x="739" y="649"/>
                  </a:cubicBezTo>
                  <a:cubicBezTo>
                    <a:pt x="728" y="627"/>
                    <a:pt x="728" y="605"/>
                    <a:pt x="739" y="593"/>
                  </a:cubicBezTo>
                  <a:cubicBezTo>
                    <a:pt x="750" y="582"/>
                    <a:pt x="762" y="571"/>
                    <a:pt x="784" y="571"/>
                  </a:cubicBezTo>
                  <a:cubicBezTo>
                    <a:pt x="795" y="571"/>
                    <a:pt x="795" y="571"/>
                    <a:pt x="807" y="582"/>
                  </a:cubicBezTo>
                  <a:cubicBezTo>
                    <a:pt x="807" y="571"/>
                    <a:pt x="807" y="571"/>
                    <a:pt x="807" y="571"/>
                  </a:cubicBezTo>
                  <a:cubicBezTo>
                    <a:pt x="807" y="560"/>
                    <a:pt x="818" y="538"/>
                    <a:pt x="829" y="526"/>
                  </a:cubicBezTo>
                  <a:cubicBezTo>
                    <a:pt x="829" y="526"/>
                    <a:pt x="829" y="526"/>
                    <a:pt x="829" y="515"/>
                  </a:cubicBezTo>
                  <a:lnTo>
                    <a:pt x="818" y="504"/>
                  </a:lnTo>
                  <a:cubicBezTo>
                    <a:pt x="795" y="493"/>
                    <a:pt x="795" y="470"/>
                    <a:pt x="795" y="459"/>
                  </a:cubicBezTo>
                  <a:cubicBezTo>
                    <a:pt x="795" y="425"/>
                    <a:pt x="818" y="403"/>
                    <a:pt x="840" y="392"/>
                  </a:cubicBezTo>
                  <a:lnTo>
                    <a:pt x="851" y="392"/>
                  </a:lnTo>
                  <a:cubicBezTo>
                    <a:pt x="874" y="392"/>
                    <a:pt x="885" y="403"/>
                    <a:pt x="907" y="403"/>
                  </a:cubicBezTo>
                  <a:cubicBezTo>
                    <a:pt x="919" y="414"/>
                    <a:pt x="930" y="414"/>
                    <a:pt x="930" y="414"/>
                  </a:cubicBezTo>
                  <a:cubicBezTo>
                    <a:pt x="941" y="414"/>
                    <a:pt x="941" y="414"/>
                    <a:pt x="941" y="414"/>
                  </a:cubicBezTo>
                  <a:cubicBezTo>
                    <a:pt x="952" y="403"/>
                    <a:pt x="963" y="380"/>
                    <a:pt x="986" y="380"/>
                  </a:cubicBezTo>
                  <a:cubicBezTo>
                    <a:pt x="1008" y="380"/>
                    <a:pt x="1031" y="380"/>
                    <a:pt x="1042" y="369"/>
                  </a:cubicBezTo>
                  <a:cubicBezTo>
                    <a:pt x="1042" y="369"/>
                    <a:pt x="1042" y="347"/>
                    <a:pt x="1031" y="324"/>
                  </a:cubicBezTo>
                  <a:cubicBezTo>
                    <a:pt x="1008" y="313"/>
                    <a:pt x="986" y="280"/>
                    <a:pt x="986" y="257"/>
                  </a:cubicBezTo>
                  <a:cubicBezTo>
                    <a:pt x="986" y="246"/>
                    <a:pt x="986" y="212"/>
                    <a:pt x="986" y="179"/>
                  </a:cubicBezTo>
                  <a:cubicBezTo>
                    <a:pt x="986" y="167"/>
                    <a:pt x="997" y="145"/>
                    <a:pt x="997" y="134"/>
                  </a:cubicBezTo>
                  <a:cubicBezTo>
                    <a:pt x="974" y="123"/>
                    <a:pt x="974" y="89"/>
                    <a:pt x="963" y="44"/>
                  </a:cubicBezTo>
                  <a:lnTo>
                    <a:pt x="963" y="44"/>
                  </a:lnTo>
                  <a:cubicBezTo>
                    <a:pt x="963" y="44"/>
                    <a:pt x="952" y="44"/>
                    <a:pt x="952" y="56"/>
                  </a:cubicBezTo>
                  <a:cubicBezTo>
                    <a:pt x="952" y="111"/>
                    <a:pt x="896" y="123"/>
                    <a:pt x="874" y="123"/>
                  </a:cubicBezTo>
                  <a:lnTo>
                    <a:pt x="863" y="123"/>
                  </a:lnTo>
                  <a:lnTo>
                    <a:pt x="863" y="123"/>
                  </a:lnTo>
                  <a:cubicBezTo>
                    <a:pt x="863" y="134"/>
                    <a:pt x="863" y="145"/>
                    <a:pt x="863" y="156"/>
                  </a:cubicBezTo>
                  <a:cubicBezTo>
                    <a:pt x="840" y="190"/>
                    <a:pt x="784" y="212"/>
                    <a:pt x="762" y="224"/>
                  </a:cubicBezTo>
                  <a:cubicBezTo>
                    <a:pt x="750" y="224"/>
                    <a:pt x="750" y="224"/>
                    <a:pt x="750" y="224"/>
                  </a:cubicBezTo>
                  <a:cubicBezTo>
                    <a:pt x="739" y="212"/>
                    <a:pt x="739" y="212"/>
                    <a:pt x="739" y="212"/>
                  </a:cubicBezTo>
                  <a:cubicBezTo>
                    <a:pt x="739" y="212"/>
                    <a:pt x="650" y="134"/>
                    <a:pt x="627" y="111"/>
                  </a:cubicBezTo>
                  <a:cubicBezTo>
                    <a:pt x="627" y="111"/>
                    <a:pt x="605" y="123"/>
                    <a:pt x="594" y="156"/>
                  </a:cubicBezTo>
                  <a:lnTo>
                    <a:pt x="582" y="156"/>
                  </a:lnTo>
                  <a:cubicBezTo>
                    <a:pt x="582" y="167"/>
                    <a:pt x="582" y="179"/>
                    <a:pt x="571" y="179"/>
                  </a:cubicBezTo>
                  <a:cubicBezTo>
                    <a:pt x="594" y="268"/>
                    <a:pt x="594" y="268"/>
                    <a:pt x="594" y="268"/>
                  </a:cubicBezTo>
                  <a:lnTo>
                    <a:pt x="605" y="268"/>
                  </a:lnTo>
                  <a:cubicBezTo>
                    <a:pt x="638" y="268"/>
                    <a:pt x="650" y="280"/>
                    <a:pt x="661" y="291"/>
                  </a:cubicBezTo>
                  <a:cubicBezTo>
                    <a:pt x="672" y="302"/>
                    <a:pt x="683" y="313"/>
                    <a:pt x="672" y="324"/>
                  </a:cubicBezTo>
                  <a:cubicBezTo>
                    <a:pt x="672" y="336"/>
                    <a:pt x="661" y="347"/>
                    <a:pt x="650" y="347"/>
                  </a:cubicBezTo>
                  <a:cubicBezTo>
                    <a:pt x="650" y="358"/>
                    <a:pt x="638" y="358"/>
                    <a:pt x="627" y="358"/>
                  </a:cubicBezTo>
                  <a:cubicBezTo>
                    <a:pt x="627" y="369"/>
                    <a:pt x="616" y="380"/>
                    <a:pt x="605" y="392"/>
                  </a:cubicBezTo>
                  <a:cubicBezTo>
                    <a:pt x="594" y="414"/>
                    <a:pt x="571" y="425"/>
                    <a:pt x="549" y="425"/>
                  </a:cubicBezTo>
                  <a:cubicBezTo>
                    <a:pt x="549" y="425"/>
                    <a:pt x="549" y="425"/>
                    <a:pt x="538" y="425"/>
                  </a:cubicBezTo>
                  <a:cubicBezTo>
                    <a:pt x="515" y="414"/>
                    <a:pt x="504" y="403"/>
                    <a:pt x="504" y="392"/>
                  </a:cubicBezTo>
                  <a:lnTo>
                    <a:pt x="504" y="392"/>
                  </a:lnTo>
                  <a:cubicBezTo>
                    <a:pt x="493" y="403"/>
                    <a:pt x="470" y="414"/>
                    <a:pt x="448" y="414"/>
                  </a:cubicBezTo>
                  <a:cubicBezTo>
                    <a:pt x="448" y="414"/>
                    <a:pt x="437" y="414"/>
                    <a:pt x="425" y="414"/>
                  </a:cubicBezTo>
                  <a:cubicBezTo>
                    <a:pt x="425" y="414"/>
                    <a:pt x="425" y="414"/>
                    <a:pt x="425" y="425"/>
                  </a:cubicBezTo>
                  <a:cubicBezTo>
                    <a:pt x="425" y="425"/>
                    <a:pt x="437" y="436"/>
                    <a:pt x="437" y="448"/>
                  </a:cubicBezTo>
                  <a:cubicBezTo>
                    <a:pt x="448" y="493"/>
                    <a:pt x="448" y="515"/>
                    <a:pt x="437" y="526"/>
                  </a:cubicBezTo>
                  <a:cubicBezTo>
                    <a:pt x="425" y="538"/>
                    <a:pt x="414" y="549"/>
                    <a:pt x="403" y="538"/>
                  </a:cubicBezTo>
                  <a:cubicBezTo>
                    <a:pt x="392" y="538"/>
                    <a:pt x="381" y="538"/>
                    <a:pt x="381" y="538"/>
                  </a:cubicBezTo>
                  <a:cubicBezTo>
                    <a:pt x="381" y="538"/>
                    <a:pt x="381" y="538"/>
                    <a:pt x="381" y="549"/>
                  </a:cubicBezTo>
                  <a:cubicBezTo>
                    <a:pt x="381" y="560"/>
                    <a:pt x="381" y="571"/>
                    <a:pt x="369" y="582"/>
                  </a:cubicBezTo>
                  <a:cubicBezTo>
                    <a:pt x="369" y="593"/>
                    <a:pt x="358" y="593"/>
                    <a:pt x="358" y="593"/>
                  </a:cubicBezTo>
                  <a:cubicBezTo>
                    <a:pt x="347" y="593"/>
                    <a:pt x="347" y="593"/>
                    <a:pt x="336" y="582"/>
                  </a:cubicBezTo>
                  <a:cubicBezTo>
                    <a:pt x="336" y="582"/>
                    <a:pt x="325" y="582"/>
                    <a:pt x="314" y="582"/>
                  </a:cubicBezTo>
                  <a:cubicBezTo>
                    <a:pt x="291" y="582"/>
                    <a:pt x="280" y="571"/>
                    <a:pt x="269" y="571"/>
                  </a:cubicBezTo>
                  <a:lnTo>
                    <a:pt x="269" y="571"/>
                  </a:lnTo>
                  <a:cubicBezTo>
                    <a:pt x="257" y="582"/>
                    <a:pt x="246" y="593"/>
                    <a:pt x="235" y="605"/>
                  </a:cubicBezTo>
                  <a:cubicBezTo>
                    <a:pt x="212" y="616"/>
                    <a:pt x="201" y="627"/>
                    <a:pt x="179" y="627"/>
                  </a:cubicBezTo>
                  <a:cubicBezTo>
                    <a:pt x="156" y="627"/>
                    <a:pt x="134" y="616"/>
                    <a:pt x="123" y="605"/>
                  </a:cubicBezTo>
                  <a:lnTo>
                    <a:pt x="123" y="605"/>
                  </a:lnTo>
                  <a:cubicBezTo>
                    <a:pt x="101" y="627"/>
                    <a:pt x="78" y="661"/>
                    <a:pt x="56" y="672"/>
                  </a:cubicBezTo>
                  <a:cubicBezTo>
                    <a:pt x="45" y="672"/>
                    <a:pt x="45" y="683"/>
                    <a:pt x="45" y="694"/>
                  </a:cubicBezTo>
                  <a:cubicBezTo>
                    <a:pt x="45" y="705"/>
                    <a:pt x="45" y="705"/>
                    <a:pt x="56" y="705"/>
                  </a:cubicBezTo>
                  <a:cubicBezTo>
                    <a:pt x="89" y="705"/>
                    <a:pt x="101" y="728"/>
                    <a:pt x="101" y="739"/>
                  </a:cubicBezTo>
                  <a:cubicBezTo>
                    <a:pt x="112" y="750"/>
                    <a:pt x="101" y="762"/>
                    <a:pt x="89" y="773"/>
                  </a:cubicBezTo>
                  <a:lnTo>
                    <a:pt x="101" y="784"/>
                  </a:lnTo>
                  <a:cubicBezTo>
                    <a:pt x="101" y="784"/>
                    <a:pt x="112" y="784"/>
                    <a:pt x="123" y="795"/>
                  </a:cubicBezTo>
                  <a:cubicBezTo>
                    <a:pt x="134" y="818"/>
                    <a:pt x="145" y="907"/>
                    <a:pt x="145" y="952"/>
                  </a:cubicBezTo>
                  <a:lnTo>
                    <a:pt x="145" y="952"/>
                  </a:lnTo>
                  <a:cubicBezTo>
                    <a:pt x="168" y="952"/>
                    <a:pt x="190" y="952"/>
                    <a:pt x="201" y="974"/>
                  </a:cubicBezTo>
                  <a:cubicBezTo>
                    <a:pt x="201" y="986"/>
                    <a:pt x="212" y="1008"/>
                    <a:pt x="224" y="1031"/>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3" name="Freeform 81"/>
            <p:cNvSpPr>
              <a:spLocks noChangeArrowheads="1"/>
            </p:cNvSpPr>
            <p:nvPr/>
          </p:nvSpPr>
          <p:spPr bwMode="auto">
            <a:xfrm>
              <a:off x="2506663" y="3090863"/>
              <a:ext cx="133350" cy="201612"/>
            </a:xfrm>
            <a:custGeom>
              <a:avLst/>
              <a:gdLst>
                <a:gd name="T0" fmla="*/ 90 w 371"/>
                <a:gd name="T1" fmla="*/ 213 h 561"/>
                <a:gd name="T2" fmla="*/ 90 w 371"/>
                <a:gd name="T3" fmla="*/ 213 h 561"/>
                <a:gd name="T4" fmla="*/ 90 w 371"/>
                <a:gd name="T5" fmla="*/ 89 h 561"/>
                <a:gd name="T6" fmla="*/ 112 w 371"/>
                <a:gd name="T7" fmla="*/ 11 h 561"/>
                <a:gd name="T8" fmla="*/ 57 w 371"/>
                <a:gd name="T9" fmla="*/ 112 h 561"/>
                <a:gd name="T10" fmla="*/ 23 w 371"/>
                <a:gd name="T11" fmla="*/ 179 h 561"/>
                <a:gd name="T12" fmla="*/ 34 w 371"/>
                <a:gd name="T13" fmla="*/ 213 h 561"/>
                <a:gd name="T14" fmla="*/ 101 w 371"/>
                <a:gd name="T15" fmla="*/ 313 h 561"/>
                <a:gd name="T16" fmla="*/ 146 w 371"/>
                <a:gd name="T17" fmla="*/ 380 h 561"/>
                <a:gd name="T18" fmla="*/ 224 w 371"/>
                <a:gd name="T19" fmla="*/ 425 h 561"/>
                <a:gd name="T20" fmla="*/ 359 w 371"/>
                <a:gd name="T21" fmla="*/ 538 h 561"/>
                <a:gd name="T22" fmla="*/ 348 w 371"/>
                <a:gd name="T23" fmla="*/ 482 h 561"/>
                <a:gd name="T24" fmla="*/ 258 w 371"/>
                <a:gd name="T25" fmla="*/ 414 h 561"/>
                <a:gd name="T26" fmla="*/ 180 w 371"/>
                <a:gd name="T27" fmla="*/ 347 h 561"/>
                <a:gd name="T28" fmla="*/ 146 w 371"/>
                <a:gd name="T29" fmla="*/ 280 h 561"/>
                <a:gd name="T30" fmla="*/ 90 w 371"/>
                <a:gd name="T31" fmla="*/ 213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71" h="561">
                  <a:moveTo>
                    <a:pt x="90" y="213"/>
                  </a:moveTo>
                  <a:lnTo>
                    <a:pt x="90" y="213"/>
                  </a:lnTo>
                  <a:cubicBezTo>
                    <a:pt x="79" y="201"/>
                    <a:pt x="79" y="134"/>
                    <a:pt x="90" y="89"/>
                  </a:cubicBezTo>
                  <a:cubicBezTo>
                    <a:pt x="112" y="56"/>
                    <a:pt x="124" y="22"/>
                    <a:pt x="112" y="11"/>
                  </a:cubicBezTo>
                  <a:cubicBezTo>
                    <a:pt x="101" y="0"/>
                    <a:pt x="68" y="67"/>
                    <a:pt x="57" y="112"/>
                  </a:cubicBezTo>
                  <a:cubicBezTo>
                    <a:pt x="57" y="145"/>
                    <a:pt x="34" y="168"/>
                    <a:pt x="23" y="179"/>
                  </a:cubicBezTo>
                  <a:cubicBezTo>
                    <a:pt x="0" y="201"/>
                    <a:pt x="12" y="213"/>
                    <a:pt x="34" y="213"/>
                  </a:cubicBezTo>
                  <a:cubicBezTo>
                    <a:pt x="68" y="213"/>
                    <a:pt x="101" y="291"/>
                    <a:pt x="101" y="313"/>
                  </a:cubicBezTo>
                  <a:cubicBezTo>
                    <a:pt x="101" y="336"/>
                    <a:pt x="124" y="380"/>
                    <a:pt x="146" y="380"/>
                  </a:cubicBezTo>
                  <a:cubicBezTo>
                    <a:pt x="168" y="392"/>
                    <a:pt x="191" y="425"/>
                    <a:pt x="224" y="425"/>
                  </a:cubicBezTo>
                  <a:cubicBezTo>
                    <a:pt x="258" y="425"/>
                    <a:pt x="348" y="515"/>
                    <a:pt x="359" y="538"/>
                  </a:cubicBezTo>
                  <a:cubicBezTo>
                    <a:pt x="359" y="560"/>
                    <a:pt x="370" y="493"/>
                    <a:pt x="348" y="482"/>
                  </a:cubicBezTo>
                  <a:cubicBezTo>
                    <a:pt x="314" y="459"/>
                    <a:pt x="292" y="425"/>
                    <a:pt x="258" y="414"/>
                  </a:cubicBezTo>
                  <a:cubicBezTo>
                    <a:pt x="236" y="403"/>
                    <a:pt x="213" y="358"/>
                    <a:pt x="180" y="347"/>
                  </a:cubicBezTo>
                  <a:cubicBezTo>
                    <a:pt x="146" y="347"/>
                    <a:pt x="168" y="291"/>
                    <a:pt x="146" y="280"/>
                  </a:cubicBezTo>
                  <a:cubicBezTo>
                    <a:pt x="124" y="280"/>
                    <a:pt x="101" y="224"/>
                    <a:pt x="90" y="213"/>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4" name="Freeform 82"/>
            <p:cNvSpPr>
              <a:spLocks noChangeArrowheads="1"/>
            </p:cNvSpPr>
            <p:nvPr/>
          </p:nvSpPr>
          <p:spPr bwMode="auto">
            <a:xfrm>
              <a:off x="2501900" y="3087688"/>
              <a:ext cx="141288" cy="209550"/>
            </a:xfrm>
            <a:custGeom>
              <a:avLst/>
              <a:gdLst>
                <a:gd name="T0" fmla="*/ 370 w 393"/>
                <a:gd name="T1" fmla="*/ 582 h 583"/>
                <a:gd name="T2" fmla="*/ 370 w 393"/>
                <a:gd name="T3" fmla="*/ 582 h 583"/>
                <a:gd name="T4" fmla="*/ 370 w 393"/>
                <a:gd name="T5" fmla="*/ 582 h 583"/>
                <a:gd name="T6" fmla="*/ 348 w 393"/>
                <a:gd name="T7" fmla="*/ 560 h 583"/>
                <a:gd name="T8" fmla="*/ 235 w 393"/>
                <a:gd name="T9" fmla="*/ 459 h 583"/>
                <a:gd name="T10" fmla="*/ 168 w 393"/>
                <a:gd name="T11" fmla="*/ 425 h 583"/>
                <a:gd name="T12" fmla="*/ 157 w 393"/>
                <a:gd name="T13" fmla="*/ 414 h 583"/>
                <a:gd name="T14" fmla="*/ 90 w 393"/>
                <a:gd name="T15" fmla="*/ 324 h 583"/>
                <a:gd name="T16" fmla="*/ 45 w 393"/>
                <a:gd name="T17" fmla="*/ 246 h 583"/>
                <a:gd name="T18" fmla="*/ 45 w 393"/>
                <a:gd name="T19" fmla="*/ 246 h 583"/>
                <a:gd name="T20" fmla="*/ 0 w 393"/>
                <a:gd name="T21" fmla="*/ 224 h 583"/>
                <a:gd name="T22" fmla="*/ 23 w 393"/>
                <a:gd name="T23" fmla="*/ 179 h 583"/>
                <a:gd name="T24" fmla="*/ 56 w 393"/>
                <a:gd name="T25" fmla="*/ 111 h 583"/>
                <a:gd name="T26" fmla="*/ 123 w 393"/>
                <a:gd name="T27" fmla="*/ 0 h 583"/>
                <a:gd name="T28" fmla="*/ 135 w 393"/>
                <a:gd name="T29" fmla="*/ 0 h 583"/>
                <a:gd name="T30" fmla="*/ 135 w 393"/>
                <a:gd name="T31" fmla="*/ 100 h 583"/>
                <a:gd name="T32" fmla="*/ 123 w 393"/>
                <a:gd name="T33" fmla="*/ 111 h 583"/>
                <a:gd name="T34" fmla="*/ 123 w 393"/>
                <a:gd name="T35" fmla="*/ 212 h 583"/>
                <a:gd name="T36" fmla="*/ 135 w 393"/>
                <a:gd name="T37" fmla="*/ 235 h 583"/>
                <a:gd name="T38" fmla="*/ 168 w 393"/>
                <a:gd name="T39" fmla="*/ 280 h 583"/>
                <a:gd name="T40" fmla="*/ 191 w 393"/>
                <a:gd name="T41" fmla="*/ 324 h 583"/>
                <a:gd name="T42" fmla="*/ 191 w 393"/>
                <a:gd name="T43" fmla="*/ 336 h 583"/>
                <a:gd name="T44" fmla="*/ 191 w 393"/>
                <a:gd name="T45" fmla="*/ 336 h 583"/>
                <a:gd name="T46" fmla="*/ 258 w 393"/>
                <a:gd name="T47" fmla="*/ 380 h 583"/>
                <a:gd name="T48" fmla="*/ 280 w 393"/>
                <a:gd name="T49" fmla="*/ 403 h 583"/>
                <a:gd name="T50" fmla="*/ 348 w 393"/>
                <a:gd name="T51" fmla="*/ 448 h 583"/>
                <a:gd name="T52" fmla="*/ 370 w 393"/>
                <a:gd name="T53" fmla="*/ 470 h 583"/>
                <a:gd name="T54" fmla="*/ 392 w 393"/>
                <a:gd name="T55" fmla="*/ 560 h 583"/>
                <a:gd name="T56" fmla="*/ 370 w 393"/>
                <a:gd name="T57" fmla="*/ 582 h 583"/>
                <a:gd name="T58" fmla="*/ 179 w 393"/>
                <a:gd name="T59" fmla="*/ 380 h 583"/>
                <a:gd name="T60" fmla="*/ 179 w 393"/>
                <a:gd name="T61" fmla="*/ 380 h 583"/>
                <a:gd name="T62" fmla="*/ 202 w 393"/>
                <a:gd name="T63" fmla="*/ 391 h 583"/>
                <a:gd name="T64" fmla="*/ 224 w 393"/>
                <a:gd name="T65" fmla="*/ 414 h 583"/>
                <a:gd name="T66" fmla="*/ 191 w 393"/>
                <a:gd name="T67" fmla="*/ 380 h 583"/>
                <a:gd name="T68" fmla="*/ 179 w 393"/>
                <a:gd name="T69" fmla="*/ 380 h 583"/>
                <a:gd name="T70" fmla="*/ 123 w 393"/>
                <a:gd name="T71" fmla="*/ 291 h 583"/>
                <a:gd name="T72" fmla="*/ 123 w 393"/>
                <a:gd name="T73" fmla="*/ 291 h 583"/>
                <a:gd name="T74" fmla="*/ 135 w 393"/>
                <a:gd name="T75" fmla="*/ 324 h 583"/>
                <a:gd name="T76" fmla="*/ 157 w 393"/>
                <a:gd name="T77" fmla="*/ 369 h 583"/>
                <a:gd name="T78" fmla="*/ 146 w 393"/>
                <a:gd name="T79" fmla="*/ 324 h 583"/>
                <a:gd name="T80" fmla="*/ 146 w 393"/>
                <a:gd name="T81" fmla="*/ 313 h 583"/>
                <a:gd name="T82" fmla="*/ 123 w 393"/>
                <a:gd name="T83" fmla="*/ 291 h 583"/>
                <a:gd name="T84" fmla="*/ 56 w 393"/>
                <a:gd name="T85" fmla="*/ 201 h 583"/>
                <a:gd name="T86" fmla="*/ 56 w 393"/>
                <a:gd name="T87" fmla="*/ 201 h 583"/>
                <a:gd name="T88" fmla="*/ 79 w 393"/>
                <a:gd name="T89" fmla="*/ 212 h 583"/>
                <a:gd name="T90" fmla="*/ 68 w 393"/>
                <a:gd name="T91" fmla="*/ 179 h 583"/>
                <a:gd name="T92" fmla="*/ 56 w 393"/>
                <a:gd name="T93" fmla="*/ 201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3" h="583">
                  <a:moveTo>
                    <a:pt x="370" y="582"/>
                  </a:moveTo>
                  <a:lnTo>
                    <a:pt x="370" y="582"/>
                  </a:lnTo>
                  <a:lnTo>
                    <a:pt x="370" y="582"/>
                  </a:lnTo>
                  <a:cubicBezTo>
                    <a:pt x="359" y="582"/>
                    <a:pt x="348" y="571"/>
                    <a:pt x="348" y="560"/>
                  </a:cubicBezTo>
                  <a:cubicBezTo>
                    <a:pt x="337" y="537"/>
                    <a:pt x="258" y="459"/>
                    <a:pt x="235" y="459"/>
                  </a:cubicBezTo>
                  <a:cubicBezTo>
                    <a:pt x="213" y="459"/>
                    <a:pt x="191" y="436"/>
                    <a:pt x="168" y="425"/>
                  </a:cubicBezTo>
                  <a:lnTo>
                    <a:pt x="157" y="414"/>
                  </a:lnTo>
                  <a:cubicBezTo>
                    <a:pt x="123" y="403"/>
                    <a:pt x="90" y="358"/>
                    <a:pt x="90" y="324"/>
                  </a:cubicBezTo>
                  <a:cubicBezTo>
                    <a:pt x="90" y="313"/>
                    <a:pt x="68" y="257"/>
                    <a:pt x="45" y="246"/>
                  </a:cubicBezTo>
                  <a:lnTo>
                    <a:pt x="45" y="246"/>
                  </a:lnTo>
                  <a:cubicBezTo>
                    <a:pt x="23" y="246"/>
                    <a:pt x="11" y="235"/>
                    <a:pt x="0" y="224"/>
                  </a:cubicBezTo>
                  <a:cubicBezTo>
                    <a:pt x="0" y="201"/>
                    <a:pt x="0" y="190"/>
                    <a:pt x="23" y="179"/>
                  </a:cubicBezTo>
                  <a:cubicBezTo>
                    <a:pt x="34" y="167"/>
                    <a:pt x="45" y="145"/>
                    <a:pt x="56" y="111"/>
                  </a:cubicBezTo>
                  <a:cubicBezTo>
                    <a:pt x="56" y="111"/>
                    <a:pt x="79" y="0"/>
                    <a:pt x="123" y="0"/>
                  </a:cubicBezTo>
                  <a:lnTo>
                    <a:pt x="135" y="0"/>
                  </a:lnTo>
                  <a:cubicBezTo>
                    <a:pt x="157" y="22"/>
                    <a:pt x="146" y="55"/>
                    <a:pt x="135" y="100"/>
                  </a:cubicBezTo>
                  <a:cubicBezTo>
                    <a:pt x="123" y="100"/>
                    <a:pt x="123" y="111"/>
                    <a:pt x="123" y="111"/>
                  </a:cubicBezTo>
                  <a:cubicBezTo>
                    <a:pt x="112" y="145"/>
                    <a:pt x="112" y="201"/>
                    <a:pt x="123" y="212"/>
                  </a:cubicBezTo>
                  <a:cubicBezTo>
                    <a:pt x="123" y="212"/>
                    <a:pt x="135" y="224"/>
                    <a:pt x="135" y="235"/>
                  </a:cubicBezTo>
                  <a:cubicBezTo>
                    <a:pt x="146" y="246"/>
                    <a:pt x="157" y="268"/>
                    <a:pt x="168" y="280"/>
                  </a:cubicBezTo>
                  <a:cubicBezTo>
                    <a:pt x="191" y="280"/>
                    <a:pt x="191" y="313"/>
                    <a:pt x="191" y="324"/>
                  </a:cubicBezTo>
                  <a:lnTo>
                    <a:pt x="191" y="336"/>
                  </a:lnTo>
                  <a:lnTo>
                    <a:pt x="191" y="336"/>
                  </a:lnTo>
                  <a:cubicBezTo>
                    <a:pt x="224" y="347"/>
                    <a:pt x="235" y="358"/>
                    <a:pt x="258" y="380"/>
                  </a:cubicBezTo>
                  <a:cubicBezTo>
                    <a:pt x="258" y="391"/>
                    <a:pt x="269" y="403"/>
                    <a:pt x="280" y="403"/>
                  </a:cubicBezTo>
                  <a:cubicBezTo>
                    <a:pt x="303" y="414"/>
                    <a:pt x="325" y="436"/>
                    <a:pt x="348" y="448"/>
                  </a:cubicBezTo>
                  <a:cubicBezTo>
                    <a:pt x="348" y="459"/>
                    <a:pt x="359" y="470"/>
                    <a:pt x="370" y="470"/>
                  </a:cubicBezTo>
                  <a:cubicBezTo>
                    <a:pt x="392" y="493"/>
                    <a:pt x="392" y="537"/>
                    <a:pt x="392" y="560"/>
                  </a:cubicBezTo>
                  <a:cubicBezTo>
                    <a:pt x="381" y="571"/>
                    <a:pt x="381" y="582"/>
                    <a:pt x="370" y="582"/>
                  </a:cubicBezTo>
                  <a:close/>
                  <a:moveTo>
                    <a:pt x="179" y="380"/>
                  </a:moveTo>
                  <a:lnTo>
                    <a:pt x="179" y="380"/>
                  </a:lnTo>
                  <a:cubicBezTo>
                    <a:pt x="191" y="380"/>
                    <a:pt x="191" y="391"/>
                    <a:pt x="202" y="391"/>
                  </a:cubicBezTo>
                  <a:cubicBezTo>
                    <a:pt x="202" y="403"/>
                    <a:pt x="213" y="403"/>
                    <a:pt x="224" y="414"/>
                  </a:cubicBezTo>
                  <a:cubicBezTo>
                    <a:pt x="213" y="391"/>
                    <a:pt x="202" y="380"/>
                    <a:pt x="191" y="380"/>
                  </a:cubicBezTo>
                  <a:cubicBezTo>
                    <a:pt x="179" y="380"/>
                    <a:pt x="179" y="380"/>
                    <a:pt x="179" y="380"/>
                  </a:cubicBezTo>
                  <a:close/>
                  <a:moveTo>
                    <a:pt x="123" y="291"/>
                  </a:moveTo>
                  <a:lnTo>
                    <a:pt x="123" y="291"/>
                  </a:lnTo>
                  <a:cubicBezTo>
                    <a:pt x="123" y="302"/>
                    <a:pt x="135" y="324"/>
                    <a:pt x="135" y="324"/>
                  </a:cubicBezTo>
                  <a:cubicBezTo>
                    <a:pt x="135" y="336"/>
                    <a:pt x="146" y="358"/>
                    <a:pt x="157" y="369"/>
                  </a:cubicBezTo>
                  <a:cubicBezTo>
                    <a:pt x="146" y="358"/>
                    <a:pt x="146" y="336"/>
                    <a:pt x="146" y="324"/>
                  </a:cubicBezTo>
                  <a:lnTo>
                    <a:pt x="146" y="313"/>
                  </a:lnTo>
                  <a:cubicBezTo>
                    <a:pt x="135" y="313"/>
                    <a:pt x="135" y="302"/>
                    <a:pt x="123" y="291"/>
                  </a:cubicBezTo>
                  <a:close/>
                  <a:moveTo>
                    <a:pt x="56" y="201"/>
                  </a:moveTo>
                  <a:lnTo>
                    <a:pt x="56" y="201"/>
                  </a:lnTo>
                  <a:cubicBezTo>
                    <a:pt x="68" y="201"/>
                    <a:pt x="68" y="201"/>
                    <a:pt x="79" y="212"/>
                  </a:cubicBezTo>
                  <a:cubicBezTo>
                    <a:pt x="79" y="201"/>
                    <a:pt x="68" y="190"/>
                    <a:pt x="68" y="179"/>
                  </a:cubicBezTo>
                  <a:cubicBezTo>
                    <a:pt x="68" y="190"/>
                    <a:pt x="56" y="201"/>
                    <a:pt x="56" y="201"/>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5" name="Freeform 83"/>
            <p:cNvSpPr>
              <a:spLocks noChangeArrowheads="1"/>
            </p:cNvSpPr>
            <p:nvPr/>
          </p:nvSpPr>
          <p:spPr bwMode="auto">
            <a:xfrm>
              <a:off x="2651125" y="3271838"/>
              <a:ext cx="36513" cy="20637"/>
            </a:xfrm>
            <a:custGeom>
              <a:avLst/>
              <a:gdLst>
                <a:gd name="T0" fmla="*/ 78 w 102"/>
                <a:gd name="T1" fmla="*/ 22 h 57"/>
                <a:gd name="T2" fmla="*/ 78 w 102"/>
                <a:gd name="T3" fmla="*/ 22 h 57"/>
                <a:gd name="T4" fmla="*/ 11 w 102"/>
                <a:gd name="T5" fmla="*/ 0 h 57"/>
                <a:gd name="T6" fmla="*/ 45 w 102"/>
                <a:gd name="T7" fmla="*/ 34 h 57"/>
                <a:gd name="T8" fmla="*/ 78 w 102"/>
                <a:gd name="T9" fmla="*/ 22 h 57"/>
              </a:gdLst>
              <a:ahLst/>
              <a:cxnLst>
                <a:cxn ang="0">
                  <a:pos x="T0" y="T1"/>
                </a:cxn>
                <a:cxn ang="0">
                  <a:pos x="T2" y="T3"/>
                </a:cxn>
                <a:cxn ang="0">
                  <a:pos x="T4" y="T5"/>
                </a:cxn>
                <a:cxn ang="0">
                  <a:pos x="T6" y="T7"/>
                </a:cxn>
                <a:cxn ang="0">
                  <a:pos x="T8" y="T9"/>
                </a:cxn>
              </a:cxnLst>
              <a:rect l="0" t="0" r="r" b="b"/>
              <a:pathLst>
                <a:path w="102" h="57">
                  <a:moveTo>
                    <a:pt x="78" y="22"/>
                  </a:moveTo>
                  <a:lnTo>
                    <a:pt x="78" y="22"/>
                  </a:lnTo>
                  <a:cubicBezTo>
                    <a:pt x="67" y="11"/>
                    <a:pt x="22" y="0"/>
                    <a:pt x="11" y="0"/>
                  </a:cubicBezTo>
                  <a:cubicBezTo>
                    <a:pt x="0" y="11"/>
                    <a:pt x="22" y="11"/>
                    <a:pt x="45" y="34"/>
                  </a:cubicBezTo>
                  <a:cubicBezTo>
                    <a:pt x="67" y="56"/>
                    <a:pt x="101" y="45"/>
                    <a:pt x="78" y="22"/>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6" name="Freeform 84"/>
            <p:cNvSpPr>
              <a:spLocks noChangeArrowheads="1"/>
            </p:cNvSpPr>
            <p:nvPr/>
          </p:nvSpPr>
          <p:spPr bwMode="auto">
            <a:xfrm>
              <a:off x="2647950" y="3263900"/>
              <a:ext cx="44450" cy="31750"/>
            </a:xfrm>
            <a:custGeom>
              <a:avLst/>
              <a:gdLst>
                <a:gd name="T0" fmla="*/ 78 w 124"/>
                <a:gd name="T1" fmla="*/ 89 h 90"/>
                <a:gd name="T2" fmla="*/ 78 w 124"/>
                <a:gd name="T3" fmla="*/ 89 h 90"/>
                <a:gd name="T4" fmla="*/ 78 w 124"/>
                <a:gd name="T5" fmla="*/ 89 h 90"/>
                <a:gd name="T6" fmla="*/ 44 w 124"/>
                <a:gd name="T7" fmla="*/ 78 h 90"/>
                <a:gd name="T8" fmla="*/ 22 w 124"/>
                <a:gd name="T9" fmla="*/ 56 h 90"/>
                <a:gd name="T10" fmla="*/ 0 w 124"/>
                <a:gd name="T11" fmla="*/ 33 h 90"/>
                <a:gd name="T12" fmla="*/ 11 w 124"/>
                <a:gd name="T13" fmla="*/ 11 h 90"/>
                <a:gd name="T14" fmla="*/ 33 w 124"/>
                <a:gd name="T15" fmla="*/ 0 h 90"/>
                <a:gd name="T16" fmla="*/ 100 w 124"/>
                <a:gd name="T17" fmla="*/ 22 h 90"/>
                <a:gd name="T18" fmla="*/ 112 w 124"/>
                <a:gd name="T19" fmla="*/ 67 h 90"/>
                <a:gd name="T20" fmla="*/ 78 w 124"/>
                <a:gd name="T21" fmla="*/ 8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 h="90">
                  <a:moveTo>
                    <a:pt x="78" y="89"/>
                  </a:moveTo>
                  <a:lnTo>
                    <a:pt x="78" y="89"/>
                  </a:lnTo>
                  <a:lnTo>
                    <a:pt x="78" y="89"/>
                  </a:lnTo>
                  <a:cubicBezTo>
                    <a:pt x="67" y="89"/>
                    <a:pt x="56" y="89"/>
                    <a:pt x="44" y="78"/>
                  </a:cubicBezTo>
                  <a:cubicBezTo>
                    <a:pt x="33" y="67"/>
                    <a:pt x="22" y="67"/>
                    <a:pt x="22" y="56"/>
                  </a:cubicBezTo>
                  <a:cubicBezTo>
                    <a:pt x="11" y="56"/>
                    <a:pt x="0" y="44"/>
                    <a:pt x="0" y="33"/>
                  </a:cubicBezTo>
                  <a:cubicBezTo>
                    <a:pt x="0" y="33"/>
                    <a:pt x="0" y="22"/>
                    <a:pt x="11" y="11"/>
                  </a:cubicBezTo>
                  <a:cubicBezTo>
                    <a:pt x="11" y="0"/>
                    <a:pt x="22" y="0"/>
                    <a:pt x="33" y="0"/>
                  </a:cubicBezTo>
                  <a:cubicBezTo>
                    <a:pt x="56" y="0"/>
                    <a:pt x="89" y="11"/>
                    <a:pt x="100" y="22"/>
                  </a:cubicBezTo>
                  <a:cubicBezTo>
                    <a:pt x="123" y="44"/>
                    <a:pt x="112" y="67"/>
                    <a:pt x="112" y="67"/>
                  </a:cubicBezTo>
                  <a:cubicBezTo>
                    <a:pt x="112" y="78"/>
                    <a:pt x="89" y="89"/>
                    <a:pt x="78" y="89"/>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7" name="Freeform 85"/>
            <p:cNvSpPr>
              <a:spLocks noChangeArrowheads="1"/>
            </p:cNvSpPr>
            <p:nvPr/>
          </p:nvSpPr>
          <p:spPr bwMode="auto">
            <a:xfrm>
              <a:off x="2873375" y="3098800"/>
              <a:ext cx="49213" cy="69850"/>
            </a:xfrm>
            <a:custGeom>
              <a:avLst/>
              <a:gdLst>
                <a:gd name="T0" fmla="*/ 79 w 136"/>
                <a:gd name="T1" fmla="*/ 56 h 192"/>
                <a:gd name="T2" fmla="*/ 79 w 136"/>
                <a:gd name="T3" fmla="*/ 56 h 192"/>
                <a:gd name="T4" fmla="*/ 34 w 136"/>
                <a:gd name="T5" fmla="*/ 22 h 192"/>
                <a:gd name="T6" fmla="*/ 34 w 136"/>
                <a:gd name="T7" fmla="*/ 56 h 192"/>
                <a:gd name="T8" fmla="*/ 90 w 136"/>
                <a:gd name="T9" fmla="*/ 157 h 192"/>
                <a:gd name="T10" fmla="*/ 124 w 136"/>
                <a:gd name="T11" fmla="*/ 134 h 192"/>
                <a:gd name="T12" fmla="*/ 79 w 136"/>
                <a:gd name="T13" fmla="*/ 56 h 192"/>
              </a:gdLst>
              <a:ahLst/>
              <a:cxnLst>
                <a:cxn ang="0">
                  <a:pos x="T0" y="T1"/>
                </a:cxn>
                <a:cxn ang="0">
                  <a:pos x="T2" y="T3"/>
                </a:cxn>
                <a:cxn ang="0">
                  <a:pos x="T4" y="T5"/>
                </a:cxn>
                <a:cxn ang="0">
                  <a:pos x="T6" y="T7"/>
                </a:cxn>
                <a:cxn ang="0">
                  <a:pos x="T8" y="T9"/>
                </a:cxn>
                <a:cxn ang="0">
                  <a:pos x="T10" y="T11"/>
                </a:cxn>
                <a:cxn ang="0">
                  <a:pos x="T12" y="T13"/>
                </a:cxn>
              </a:cxnLst>
              <a:rect l="0" t="0" r="r" b="b"/>
              <a:pathLst>
                <a:path w="136" h="192">
                  <a:moveTo>
                    <a:pt x="79" y="56"/>
                  </a:moveTo>
                  <a:lnTo>
                    <a:pt x="79" y="56"/>
                  </a:lnTo>
                  <a:cubicBezTo>
                    <a:pt x="45" y="56"/>
                    <a:pt x="45" y="34"/>
                    <a:pt x="34" y="22"/>
                  </a:cubicBezTo>
                  <a:cubicBezTo>
                    <a:pt x="23" y="0"/>
                    <a:pt x="0" y="34"/>
                    <a:pt x="34" y="56"/>
                  </a:cubicBezTo>
                  <a:cubicBezTo>
                    <a:pt x="56" y="90"/>
                    <a:pt x="90" y="134"/>
                    <a:pt x="90" y="157"/>
                  </a:cubicBezTo>
                  <a:cubicBezTo>
                    <a:pt x="90" y="179"/>
                    <a:pt x="135" y="191"/>
                    <a:pt x="124" y="134"/>
                  </a:cubicBezTo>
                  <a:cubicBezTo>
                    <a:pt x="124" y="78"/>
                    <a:pt x="90" y="67"/>
                    <a:pt x="79" y="56"/>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8" name="Freeform 86"/>
            <p:cNvSpPr>
              <a:spLocks noChangeArrowheads="1"/>
            </p:cNvSpPr>
            <p:nvPr/>
          </p:nvSpPr>
          <p:spPr bwMode="auto">
            <a:xfrm>
              <a:off x="2868613" y="3095625"/>
              <a:ext cx="57150" cy="77788"/>
            </a:xfrm>
            <a:custGeom>
              <a:avLst/>
              <a:gdLst>
                <a:gd name="T0" fmla="*/ 123 w 158"/>
                <a:gd name="T1" fmla="*/ 213 h 214"/>
                <a:gd name="T2" fmla="*/ 123 w 158"/>
                <a:gd name="T3" fmla="*/ 213 h 214"/>
                <a:gd name="T4" fmla="*/ 123 w 158"/>
                <a:gd name="T5" fmla="*/ 213 h 214"/>
                <a:gd name="T6" fmla="*/ 79 w 158"/>
                <a:gd name="T7" fmla="*/ 168 h 214"/>
                <a:gd name="T8" fmla="*/ 22 w 158"/>
                <a:gd name="T9" fmla="*/ 89 h 214"/>
                <a:gd name="T10" fmla="*/ 11 w 158"/>
                <a:gd name="T11" fmla="*/ 22 h 214"/>
                <a:gd name="T12" fmla="*/ 34 w 158"/>
                <a:gd name="T13" fmla="*/ 0 h 214"/>
                <a:gd name="T14" fmla="*/ 67 w 158"/>
                <a:gd name="T15" fmla="*/ 22 h 214"/>
                <a:gd name="T16" fmla="*/ 67 w 158"/>
                <a:gd name="T17" fmla="*/ 33 h 214"/>
                <a:gd name="T18" fmla="*/ 90 w 158"/>
                <a:gd name="T19" fmla="*/ 45 h 214"/>
                <a:gd name="T20" fmla="*/ 157 w 158"/>
                <a:gd name="T21" fmla="*/ 145 h 214"/>
                <a:gd name="T22" fmla="*/ 146 w 158"/>
                <a:gd name="T23" fmla="*/ 190 h 214"/>
                <a:gd name="T24" fmla="*/ 123 w 158"/>
                <a:gd name="T25" fmla="*/ 213 h 214"/>
                <a:gd name="T26" fmla="*/ 101 w 158"/>
                <a:gd name="T27" fmla="*/ 101 h 214"/>
                <a:gd name="T28" fmla="*/ 101 w 158"/>
                <a:gd name="T29" fmla="*/ 101 h 214"/>
                <a:gd name="T30" fmla="*/ 101 w 158"/>
                <a:gd name="T31" fmla="*/ 123 h 214"/>
                <a:gd name="T32" fmla="*/ 101 w 158"/>
                <a:gd name="T33" fmla="*/ 10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58" h="214">
                  <a:moveTo>
                    <a:pt x="123" y="213"/>
                  </a:moveTo>
                  <a:lnTo>
                    <a:pt x="123" y="213"/>
                  </a:lnTo>
                  <a:lnTo>
                    <a:pt x="123" y="213"/>
                  </a:lnTo>
                  <a:cubicBezTo>
                    <a:pt x="101" y="213"/>
                    <a:pt x="79" y="190"/>
                    <a:pt x="79" y="168"/>
                  </a:cubicBezTo>
                  <a:cubicBezTo>
                    <a:pt x="79" y="145"/>
                    <a:pt x="56" y="112"/>
                    <a:pt x="22" y="89"/>
                  </a:cubicBezTo>
                  <a:cubicBezTo>
                    <a:pt x="0" y="67"/>
                    <a:pt x="0" y="45"/>
                    <a:pt x="11" y="22"/>
                  </a:cubicBezTo>
                  <a:cubicBezTo>
                    <a:pt x="11" y="11"/>
                    <a:pt x="22" y="0"/>
                    <a:pt x="34" y="0"/>
                  </a:cubicBezTo>
                  <a:cubicBezTo>
                    <a:pt x="45" y="0"/>
                    <a:pt x="56" y="11"/>
                    <a:pt x="67" y="22"/>
                  </a:cubicBezTo>
                  <a:lnTo>
                    <a:pt x="67" y="33"/>
                  </a:lnTo>
                  <a:cubicBezTo>
                    <a:pt x="79" y="45"/>
                    <a:pt x="79" y="45"/>
                    <a:pt x="90" y="45"/>
                  </a:cubicBezTo>
                  <a:cubicBezTo>
                    <a:pt x="112" y="56"/>
                    <a:pt x="146" y="78"/>
                    <a:pt x="157" y="145"/>
                  </a:cubicBezTo>
                  <a:cubicBezTo>
                    <a:pt x="157" y="168"/>
                    <a:pt x="157" y="179"/>
                    <a:pt x="146" y="190"/>
                  </a:cubicBezTo>
                  <a:cubicBezTo>
                    <a:pt x="135" y="202"/>
                    <a:pt x="135" y="213"/>
                    <a:pt x="123" y="213"/>
                  </a:cubicBezTo>
                  <a:close/>
                  <a:moveTo>
                    <a:pt x="101" y="101"/>
                  </a:moveTo>
                  <a:lnTo>
                    <a:pt x="101" y="101"/>
                  </a:lnTo>
                  <a:cubicBezTo>
                    <a:pt x="101" y="112"/>
                    <a:pt x="101" y="112"/>
                    <a:pt x="101" y="123"/>
                  </a:cubicBezTo>
                  <a:cubicBezTo>
                    <a:pt x="101" y="112"/>
                    <a:pt x="101" y="101"/>
                    <a:pt x="101" y="101"/>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9" name="Freeform 87"/>
            <p:cNvSpPr>
              <a:spLocks noChangeArrowheads="1"/>
            </p:cNvSpPr>
            <p:nvPr/>
          </p:nvSpPr>
          <p:spPr bwMode="auto">
            <a:xfrm>
              <a:off x="2873375" y="3049588"/>
              <a:ext cx="25400" cy="25400"/>
            </a:xfrm>
            <a:custGeom>
              <a:avLst/>
              <a:gdLst>
                <a:gd name="T0" fmla="*/ 23 w 69"/>
                <a:gd name="T1" fmla="*/ 68 h 69"/>
                <a:gd name="T2" fmla="*/ 23 w 69"/>
                <a:gd name="T3" fmla="*/ 68 h 69"/>
                <a:gd name="T4" fmla="*/ 11 w 69"/>
                <a:gd name="T5" fmla="*/ 34 h 69"/>
                <a:gd name="T6" fmla="*/ 23 w 69"/>
                <a:gd name="T7" fmla="*/ 0 h 69"/>
                <a:gd name="T8" fmla="*/ 56 w 69"/>
                <a:gd name="T9" fmla="*/ 34 h 69"/>
                <a:gd name="T10" fmla="*/ 23 w 69"/>
                <a:gd name="T11" fmla="*/ 68 h 69"/>
              </a:gdLst>
              <a:ahLst/>
              <a:cxnLst>
                <a:cxn ang="0">
                  <a:pos x="T0" y="T1"/>
                </a:cxn>
                <a:cxn ang="0">
                  <a:pos x="T2" y="T3"/>
                </a:cxn>
                <a:cxn ang="0">
                  <a:pos x="T4" y="T5"/>
                </a:cxn>
                <a:cxn ang="0">
                  <a:pos x="T6" y="T7"/>
                </a:cxn>
                <a:cxn ang="0">
                  <a:pos x="T8" y="T9"/>
                </a:cxn>
                <a:cxn ang="0">
                  <a:pos x="T10" y="T11"/>
                </a:cxn>
              </a:cxnLst>
              <a:rect l="0" t="0" r="r" b="b"/>
              <a:pathLst>
                <a:path w="69" h="69">
                  <a:moveTo>
                    <a:pt x="23" y="68"/>
                  </a:moveTo>
                  <a:lnTo>
                    <a:pt x="23" y="68"/>
                  </a:lnTo>
                  <a:cubicBezTo>
                    <a:pt x="11" y="68"/>
                    <a:pt x="23" y="45"/>
                    <a:pt x="11" y="34"/>
                  </a:cubicBezTo>
                  <a:cubicBezTo>
                    <a:pt x="11" y="23"/>
                    <a:pt x="0" y="0"/>
                    <a:pt x="23" y="0"/>
                  </a:cubicBezTo>
                  <a:cubicBezTo>
                    <a:pt x="34" y="0"/>
                    <a:pt x="45" y="23"/>
                    <a:pt x="56" y="34"/>
                  </a:cubicBezTo>
                  <a:cubicBezTo>
                    <a:pt x="68" y="45"/>
                    <a:pt x="45" y="68"/>
                    <a:pt x="23" y="68"/>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0" name="Freeform 88"/>
            <p:cNvSpPr>
              <a:spLocks noChangeArrowheads="1"/>
            </p:cNvSpPr>
            <p:nvPr/>
          </p:nvSpPr>
          <p:spPr bwMode="auto">
            <a:xfrm>
              <a:off x="2865438" y="3041650"/>
              <a:ext cx="36512" cy="41275"/>
            </a:xfrm>
            <a:custGeom>
              <a:avLst/>
              <a:gdLst>
                <a:gd name="T0" fmla="*/ 45 w 102"/>
                <a:gd name="T1" fmla="*/ 112 h 113"/>
                <a:gd name="T2" fmla="*/ 45 w 102"/>
                <a:gd name="T3" fmla="*/ 112 h 113"/>
                <a:gd name="T4" fmla="*/ 22 w 102"/>
                <a:gd name="T5" fmla="*/ 101 h 113"/>
                <a:gd name="T6" fmla="*/ 11 w 102"/>
                <a:gd name="T7" fmla="*/ 67 h 113"/>
                <a:gd name="T8" fmla="*/ 11 w 102"/>
                <a:gd name="T9" fmla="*/ 67 h 113"/>
                <a:gd name="T10" fmla="*/ 11 w 102"/>
                <a:gd name="T11" fmla="*/ 11 h 113"/>
                <a:gd name="T12" fmla="*/ 45 w 102"/>
                <a:gd name="T13" fmla="*/ 0 h 113"/>
                <a:gd name="T14" fmla="*/ 90 w 102"/>
                <a:gd name="T15" fmla="*/ 34 h 113"/>
                <a:gd name="T16" fmla="*/ 90 w 102"/>
                <a:gd name="T17" fmla="*/ 34 h 113"/>
                <a:gd name="T18" fmla="*/ 101 w 102"/>
                <a:gd name="T19" fmla="*/ 79 h 113"/>
                <a:gd name="T20" fmla="*/ 56 w 102"/>
                <a:gd name="T21" fmla="*/ 112 h 113"/>
                <a:gd name="T22" fmla="*/ 45 w 102"/>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2" h="113">
                  <a:moveTo>
                    <a:pt x="45" y="112"/>
                  </a:moveTo>
                  <a:lnTo>
                    <a:pt x="45" y="112"/>
                  </a:lnTo>
                  <a:cubicBezTo>
                    <a:pt x="33" y="112"/>
                    <a:pt x="33" y="112"/>
                    <a:pt x="22" y="101"/>
                  </a:cubicBezTo>
                  <a:cubicBezTo>
                    <a:pt x="11" y="90"/>
                    <a:pt x="11" y="79"/>
                    <a:pt x="11" y="67"/>
                  </a:cubicBezTo>
                  <a:lnTo>
                    <a:pt x="11" y="67"/>
                  </a:lnTo>
                  <a:cubicBezTo>
                    <a:pt x="11" y="45"/>
                    <a:pt x="0" y="22"/>
                    <a:pt x="11" y="11"/>
                  </a:cubicBezTo>
                  <a:cubicBezTo>
                    <a:pt x="22" y="11"/>
                    <a:pt x="22" y="0"/>
                    <a:pt x="45" y="0"/>
                  </a:cubicBezTo>
                  <a:cubicBezTo>
                    <a:pt x="67" y="0"/>
                    <a:pt x="78" y="22"/>
                    <a:pt x="90" y="34"/>
                  </a:cubicBezTo>
                  <a:lnTo>
                    <a:pt x="90" y="34"/>
                  </a:lnTo>
                  <a:cubicBezTo>
                    <a:pt x="101" y="45"/>
                    <a:pt x="101" y="56"/>
                    <a:pt x="101" y="79"/>
                  </a:cubicBezTo>
                  <a:cubicBezTo>
                    <a:pt x="90" y="90"/>
                    <a:pt x="78" y="112"/>
                    <a:pt x="56" y="112"/>
                  </a:cubicBezTo>
                  <a:cubicBezTo>
                    <a:pt x="45" y="112"/>
                    <a:pt x="45" y="112"/>
                    <a:pt x="45" y="112"/>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1" name="Freeform 89"/>
            <p:cNvSpPr>
              <a:spLocks noChangeArrowheads="1"/>
            </p:cNvSpPr>
            <p:nvPr/>
          </p:nvSpPr>
          <p:spPr bwMode="auto">
            <a:xfrm>
              <a:off x="2797175" y="2936875"/>
              <a:ext cx="33338" cy="23813"/>
            </a:xfrm>
            <a:custGeom>
              <a:avLst/>
              <a:gdLst>
                <a:gd name="T0" fmla="*/ 79 w 91"/>
                <a:gd name="T1" fmla="*/ 56 h 68"/>
                <a:gd name="T2" fmla="*/ 79 w 91"/>
                <a:gd name="T3" fmla="*/ 56 h 68"/>
                <a:gd name="T4" fmla="*/ 45 w 91"/>
                <a:gd name="T5" fmla="*/ 22 h 68"/>
                <a:gd name="T6" fmla="*/ 23 w 91"/>
                <a:gd name="T7" fmla="*/ 33 h 68"/>
                <a:gd name="T8" fmla="*/ 79 w 91"/>
                <a:gd name="T9" fmla="*/ 56 h 68"/>
              </a:gdLst>
              <a:ahLst/>
              <a:cxnLst>
                <a:cxn ang="0">
                  <a:pos x="T0" y="T1"/>
                </a:cxn>
                <a:cxn ang="0">
                  <a:pos x="T2" y="T3"/>
                </a:cxn>
                <a:cxn ang="0">
                  <a:pos x="T4" y="T5"/>
                </a:cxn>
                <a:cxn ang="0">
                  <a:pos x="T6" y="T7"/>
                </a:cxn>
                <a:cxn ang="0">
                  <a:pos x="T8" y="T9"/>
                </a:cxn>
              </a:cxnLst>
              <a:rect l="0" t="0" r="r" b="b"/>
              <a:pathLst>
                <a:path w="91" h="68">
                  <a:moveTo>
                    <a:pt x="79" y="56"/>
                  </a:moveTo>
                  <a:lnTo>
                    <a:pt x="79" y="56"/>
                  </a:lnTo>
                  <a:cubicBezTo>
                    <a:pt x="90" y="44"/>
                    <a:pt x="68" y="33"/>
                    <a:pt x="45" y="22"/>
                  </a:cubicBezTo>
                  <a:cubicBezTo>
                    <a:pt x="34" y="0"/>
                    <a:pt x="0" y="22"/>
                    <a:pt x="23" y="33"/>
                  </a:cubicBezTo>
                  <a:cubicBezTo>
                    <a:pt x="34" y="56"/>
                    <a:pt x="68" y="67"/>
                    <a:pt x="79" y="56"/>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2" name="Freeform 90"/>
            <p:cNvSpPr>
              <a:spLocks noChangeArrowheads="1"/>
            </p:cNvSpPr>
            <p:nvPr/>
          </p:nvSpPr>
          <p:spPr bwMode="auto">
            <a:xfrm>
              <a:off x="2792413" y="2933700"/>
              <a:ext cx="41275" cy="36513"/>
            </a:xfrm>
            <a:custGeom>
              <a:avLst/>
              <a:gdLst>
                <a:gd name="T0" fmla="*/ 79 w 113"/>
                <a:gd name="T1" fmla="*/ 101 h 102"/>
                <a:gd name="T2" fmla="*/ 79 w 113"/>
                <a:gd name="T3" fmla="*/ 101 h 102"/>
                <a:gd name="T4" fmla="*/ 79 w 113"/>
                <a:gd name="T5" fmla="*/ 101 h 102"/>
                <a:gd name="T6" fmla="*/ 11 w 113"/>
                <a:gd name="T7" fmla="*/ 68 h 102"/>
                <a:gd name="T8" fmla="*/ 11 w 113"/>
                <a:gd name="T9" fmla="*/ 23 h 102"/>
                <a:gd name="T10" fmla="*/ 45 w 113"/>
                <a:gd name="T11" fmla="*/ 0 h 102"/>
                <a:gd name="T12" fmla="*/ 79 w 113"/>
                <a:gd name="T13" fmla="*/ 12 h 102"/>
                <a:gd name="T14" fmla="*/ 112 w 113"/>
                <a:gd name="T15" fmla="*/ 56 h 102"/>
                <a:gd name="T16" fmla="*/ 101 w 113"/>
                <a:gd name="T17" fmla="*/ 90 h 102"/>
                <a:gd name="T18" fmla="*/ 79 w 113"/>
                <a:gd name="T19"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02">
                  <a:moveTo>
                    <a:pt x="79" y="101"/>
                  </a:moveTo>
                  <a:lnTo>
                    <a:pt x="79" y="101"/>
                  </a:lnTo>
                  <a:lnTo>
                    <a:pt x="79" y="101"/>
                  </a:lnTo>
                  <a:cubicBezTo>
                    <a:pt x="56" y="101"/>
                    <a:pt x="23" y="79"/>
                    <a:pt x="11" y="68"/>
                  </a:cubicBezTo>
                  <a:cubicBezTo>
                    <a:pt x="0" y="56"/>
                    <a:pt x="0" y="34"/>
                    <a:pt x="11" y="23"/>
                  </a:cubicBezTo>
                  <a:cubicBezTo>
                    <a:pt x="11" y="12"/>
                    <a:pt x="34" y="0"/>
                    <a:pt x="45" y="0"/>
                  </a:cubicBezTo>
                  <a:cubicBezTo>
                    <a:pt x="56" y="0"/>
                    <a:pt x="67" y="0"/>
                    <a:pt x="79" y="12"/>
                  </a:cubicBezTo>
                  <a:cubicBezTo>
                    <a:pt x="90" y="23"/>
                    <a:pt x="112" y="34"/>
                    <a:pt x="112" y="56"/>
                  </a:cubicBezTo>
                  <a:cubicBezTo>
                    <a:pt x="112" y="68"/>
                    <a:pt x="112" y="79"/>
                    <a:pt x="101" y="90"/>
                  </a:cubicBezTo>
                  <a:cubicBezTo>
                    <a:pt x="101" y="90"/>
                    <a:pt x="90" y="101"/>
                    <a:pt x="79" y="10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3" name="Freeform 91"/>
            <p:cNvSpPr>
              <a:spLocks noChangeArrowheads="1"/>
            </p:cNvSpPr>
            <p:nvPr/>
          </p:nvSpPr>
          <p:spPr bwMode="auto">
            <a:xfrm>
              <a:off x="2852738" y="2944813"/>
              <a:ext cx="23812" cy="33337"/>
            </a:xfrm>
            <a:custGeom>
              <a:avLst/>
              <a:gdLst>
                <a:gd name="T0" fmla="*/ 45 w 68"/>
                <a:gd name="T1" fmla="*/ 90 h 91"/>
                <a:gd name="T2" fmla="*/ 45 w 68"/>
                <a:gd name="T3" fmla="*/ 90 h 91"/>
                <a:gd name="T4" fmla="*/ 11 w 68"/>
                <a:gd name="T5" fmla="*/ 67 h 91"/>
                <a:gd name="T6" fmla="*/ 34 w 68"/>
                <a:gd name="T7" fmla="*/ 22 h 91"/>
                <a:gd name="T8" fmla="*/ 67 w 68"/>
                <a:gd name="T9" fmla="*/ 56 h 91"/>
                <a:gd name="T10" fmla="*/ 45 w 68"/>
                <a:gd name="T11" fmla="*/ 90 h 91"/>
              </a:gdLst>
              <a:ahLst/>
              <a:cxnLst>
                <a:cxn ang="0">
                  <a:pos x="T0" y="T1"/>
                </a:cxn>
                <a:cxn ang="0">
                  <a:pos x="T2" y="T3"/>
                </a:cxn>
                <a:cxn ang="0">
                  <a:pos x="T4" y="T5"/>
                </a:cxn>
                <a:cxn ang="0">
                  <a:pos x="T6" y="T7"/>
                </a:cxn>
                <a:cxn ang="0">
                  <a:pos x="T8" y="T9"/>
                </a:cxn>
                <a:cxn ang="0">
                  <a:pos x="T10" y="T11"/>
                </a:cxn>
              </a:cxnLst>
              <a:rect l="0" t="0" r="r" b="b"/>
              <a:pathLst>
                <a:path w="68" h="91">
                  <a:moveTo>
                    <a:pt x="45" y="90"/>
                  </a:moveTo>
                  <a:lnTo>
                    <a:pt x="45" y="90"/>
                  </a:lnTo>
                  <a:cubicBezTo>
                    <a:pt x="34" y="79"/>
                    <a:pt x="34" y="56"/>
                    <a:pt x="11" y="67"/>
                  </a:cubicBezTo>
                  <a:cubicBezTo>
                    <a:pt x="0" y="67"/>
                    <a:pt x="34" y="45"/>
                    <a:pt x="34" y="22"/>
                  </a:cubicBezTo>
                  <a:cubicBezTo>
                    <a:pt x="45" y="0"/>
                    <a:pt x="67" y="45"/>
                    <a:pt x="67" y="56"/>
                  </a:cubicBezTo>
                  <a:cubicBezTo>
                    <a:pt x="67" y="79"/>
                    <a:pt x="56" y="90"/>
                    <a:pt x="45" y="9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4" name="Freeform 92"/>
            <p:cNvSpPr>
              <a:spLocks noChangeArrowheads="1"/>
            </p:cNvSpPr>
            <p:nvPr/>
          </p:nvSpPr>
          <p:spPr bwMode="auto">
            <a:xfrm>
              <a:off x="2844800" y="2944813"/>
              <a:ext cx="41275" cy="41275"/>
            </a:xfrm>
            <a:custGeom>
              <a:avLst/>
              <a:gdLst>
                <a:gd name="T0" fmla="*/ 67 w 113"/>
                <a:gd name="T1" fmla="*/ 112 h 113"/>
                <a:gd name="T2" fmla="*/ 67 w 113"/>
                <a:gd name="T3" fmla="*/ 112 h 113"/>
                <a:gd name="T4" fmla="*/ 56 w 113"/>
                <a:gd name="T5" fmla="*/ 101 h 113"/>
                <a:gd name="T6" fmla="*/ 33 w 113"/>
                <a:gd name="T7" fmla="*/ 90 h 113"/>
                <a:gd name="T8" fmla="*/ 33 w 113"/>
                <a:gd name="T9" fmla="*/ 90 h 113"/>
                <a:gd name="T10" fmla="*/ 11 w 113"/>
                <a:gd name="T11" fmla="*/ 79 h 113"/>
                <a:gd name="T12" fmla="*/ 22 w 113"/>
                <a:gd name="T13" fmla="*/ 34 h 113"/>
                <a:gd name="T14" fmla="*/ 33 w 113"/>
                <a:gd name="T15" fmla="*/ 11 h 113"/>
                <a:gd name="T16" fmla="*/ 67 w 113"/>
                <a:gd name="T17" fmla="*/ 0 h 113"/>
                <a:gd name="T18" fmla="*/ 89 w 113"/>
                <a:gd name="T19" fmla="*/ 11 h 113"/>
                <a:gd name="T20" fmla="*/ 112 w 113"/>
                <a:gd name="T21" fmla="*/ 56 h 113"/>
                <a:gd name="T22" fmla="*/ 67 w 113"/>
                <a:gd name="T23"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13" h="113">
                  <a:moveTo>
                    <a:pt x="67" y="112"/>
                  </a:moveTo>
                  <a:lnTo>
                    <a:pt x="67" y="112"/>
                  </a:lnTo>
                  <a:cubicBezTo>
                    <a:pt x="67" y="112"/>
                    <a:pt x="56" y="112"/>
                    <a:pt x="56" y="101"/>
                  </a:cubicBezTo>
                  <a:cubicBezTo>
                    <a:pt x="44" y="101"/>
                    <a:pt x="44" y="90"/>
                    <a:pt x="33" y="90"/>
                  </a:cubicBezTo>
                  <a:lnTo>
                    <a:pt x="33" y="90"/>
                  </a:lnTo>
                  <a:cubicBezTo>
                    <a:pt x="22" y="90"/>
                    <a:pt x="11" y="79"/>
                    <a:pt x="11" y="79"/>
                  </a:cubicBezTo>
                  <a:cubicBezTo>
                    <a:pt x="0" y="56"/>
                    <a:pt x="11" y="45"/>
                    <a:pt x="22" y="34"/>
                  </a:cubicBezTo>
                  <a:cubicBezTo>
                    <a:pt x="33" y="34"/>
                    <a:pt x="33" y="22"/>
                    <a:pt x="33" y="11"/>
                  </a:cubicBezTo>
                  <a:cubicBezTo>
                    <a:pt x="44" y="0"/>
                    <a:pt x="56" y="0"/>
                    <a:pt x="67" y="0"/>
                  </a:cubicBezTo>
                  <a:cubicBezTo>
                    <a:pt x="67" y="0"/>
                    <a:pt x="78" y="0"/>
                    <a:pt x="89" y="11"/>
                  </a:cubicBezTo>
                  <a:cubicBezTo>
                    <a:pt x="101" y="22"/>
                    <a:pt x="112" y="45"/>
                    <a:pt x="112" y="56"/>
                  </a:cubicBezTo>
                  <a:cubicBezTo>
                    <a:pt x="101" y="90"/>
                    <a:pt x="89" y="112"/>
                    <a:pt x="67" y="112"/>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5" name="Freeform 93"/>
            <p:cNvSpPr>
              <a:spLocks noChangeArrowheads="1"/>
            </p:cNvSpPr>
            <p:nvPr/>
          </p:nvSpPr>
          <p:spPr bwMode="auto">
            <a:xfrm>
              <a:off x="2784475" y="2855913"/>
              <a:ext cx="23813" cy="52387"/>
            </a:xfrm>
            <a:custGeom>
              <a:avLst/>
              <a:gdLst>
                <a:gd name="T0" fmla="*/ 22 w 68"/>
                <a:gd name="T1" fmla="*/ 146 h 147"/>
                <a:gd name="T2" fmla="*/ 22 w 68"/>
                <a:gd name="T3" fmla="*/ 146 h 147"/>
                <a:gd name="T4" fmla="*/ 11 w 68"/>
                <a:gd name="T5" fmla="*/ 102 h 147"/>
                <a:gd name="T6" fmla="*/ 33 w 68"/>
                <a:gd name="T7" fmla="*/ 12 h 147"/>
                <a:gd name="T8" fmla="*/ 67 w 68"/>
                <a:gd name="T9" fmla="*/ 45 h 147"/>
                <a:gd name="T10" fmla="*/ 22 w 68"/>
                <a:gd name="T11" fmla="*/ 146 h 147"/>
              </a:gdLst>
              <a:ahLst/>
              <a:cxnLst>
                <a:cxn ang="0">
                  <a:pos x="T0" y="T1"/>
                </a:cxn>
                <a:cxn ang="0">
                  <a:pos x="T2" y="T3"/>
                </a:cxn>
                <a:cxn ang="0">
                  <a:pos x="T4" y="T5"/>
                </a:cxn>
                <a:cxn ang="0">
                  <a:pos x="T6" y="T7"/>
                </a:cxn>
                <a:cxn ang="0">
                  <a:pos x="T8" y="T9"/>
                </a:cxn>
                <a:cxn ang="0">
                  <a:pos x="T10" y="T11"/>
                </a:cxn>
              </a:cxnLst>
              <a:rect l="0" t="0" r="r" b="b"/>
              <a:pathLst>
                <a:path w="68" h="147">
                  <a:moveTo>
                    <a:pt x="22" y="146"/>
                  </a:moveTo>
                  <a:lnTo>
                    <a:pt x="22" y="146"/>
                  </a:lnTo>
                  <a:cubicBezTo>
                    <a:pt x="11" y="146"/>
                    <a:pt x="0" y="135"/>
                    <a:pt x="11" y="102"/>
                  </a:cubicBezTo>
                  <a:cubicBezTo>
                    <a:pt x="22" y="68"/>
                    <a:pt x="33" y="34"/>
                    <a:pt x="33" y="12"/>
                  </a:cubicBezTo>
                  <a:cubicBezTo>
                    <a:pt x="33" y="0"/>
                    <a:pt x="67" y="12"/>
                    <a:pt x="67" y="45"/>
                  </a:cubicBezTo>
                  <a:cubicBezTo>
                    <a:pt x="67" y="90"/>
                    <a:pt x="56" y="146"/>
                    <a:pt x="22" y="146"/>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6" name="Freeform 94"/>
            <p:cNvSpPr>
              <a:spLocks noChangeArrowheads="1"/>
            </p:cNvSpPr>
            <p:nvPr/>
          </p:nvSpPr>
          <p:spPr bwMode="auto">
            <a:xfrm>
              <a:off x="2776538" y="2852738"/>
              <a:ext cx="41275" cy="65087"/>
            </a:xfrm>
            <a:custGeom>
              <a:avLst/>
              <a:gdLst>
                <a:gd name="T0" fmla="*/ 45 w 113"/>
                <a:gd name="T1" fmla="*/ 180 h 181"/>
                <a:gd name="T2" fmla="*/ 45 w 113"/>
                <a:gd name="T3" fmla="*/ 180 h 181"/>
                <a:gd name="T4" fmla="*/ 11 w 113"/>
                <a:gd name="T5" fmla="*/ 169 h 181"/>
                <a:gd name="T6" fmla="*/ 11 w 113"/>
                <a:gd name="T7" fmla="*/ 113 h 181"/>
                <a:gd name="T8" fmla="*/ 23 w 113"/>
                <a:gd name="T9" fmla="*/ 56 h 181"/>
                <a:gd name="T10" fmla="*/ 34 w 113"/>
                <a:gd name="T11" fmla="*/ 23 h 181"/>
                <a:gd name="T12" fmla="*/ 68 w 113"/>
                <a:gd name="T13" fmla="*/ 0 h 181"/>
                <a:gd name="T14" fmla="*/ 112 w 113"/>
                <a:gd name="T15" fmla="*/ 56 h 181"/>
                <a:gd name="T16" fmla="*/ 56 w 113"/>
                <a:gd name="T17" fmla="*/ 180 h 181"/>
                <a:gd name="T18" fmla="*/ 45 w 113"/>
                <a:gd name="T19" fmla="*/ 180 h 181"/>
                <a:gd name="T20" fmla="*/ 68 w 113"/>
                <a:gd name="T21" fmla="*/ 56 h 181"/>
                <a:gd name="T22" fmla="*/ 68 w 113"/>
                <a:gd name="T23" fmla="*/ 56 h 181"/>
                <a:gd name="T24" fmla="*/ 68 w 113"/>
                <a:gd name="T25" fmla="*/ 79 h 181"/>
                <a:gd name="T26" fmla="*/ 56 w 113"/>
                <a:gd name="T27" fmla="*/ 124 h 181"/>
                <a:gd name="T28" fmla="*/ 45 w 113"/>
                <a:gd name="T29" fmla="*/ 135 h 181"/>
                <a:gd name="T30" fmla="*/ 68 w 113"/>
                <a:gd name="T31" fmla="*/ 56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3" h="181">
                  <a:moveTo>
                    <a:pt x="45" y="180"/>
                  </a:moveTo>
                  <a:lnTo>
                    <a:pt x="45" y="180"/>
                  </a:lnTo>
                  <a:cubicBezTo>
                    <a:pt x="34" y="180"/>
                    <a:pt x="23" y="169"/>
                    <a:pt x="11" y="169"/>
                  </a:cubicBezTo>
                  <a:cubicBezTo>
                    <a:pt x="0" y="146"/>
                    <a:pt x="0" y="124"/>
                    <a:pt x="11" y="113"/>
                  </a:cubicBezTo>
                  <a:cubicBezTo>
                    <a:pt x="11" y="90"/>
                    <a:pt x="23" y="79"/>
                    <a:pt x="23" y="56"/>
                  </a:cubicBezTo>
                  <a:cubicBezTo>
                    <a:pt x="34" y="45"/>
                    <a:pt x="34" y="34"/>
                    <a:pt x="34" y="23"/>
                  </a:cubicBezTo>
                  <a:cubicBezTo>
                    <a:pt x="34" y="11"/>
                    <a:pt x="56" y="0"/>
                    <a:pt x="68" y="0"/>
                  </a:cubicBezTo>
                  <a:cubicBezTo>
                    <a:pt x="90" y="0"/>
                    <a:pt x="112" y="23"/>
                    <a:pt x="112" y="56"/>
                  </a:cubicBezTo>
                  <a:cubicBezTo>
                    <a:pt x="112" y="113"/>
                    <a:pt x="101" y="180"/>
                    <a:pt x="56" y="180"/>
                  </a:cubicBezTo>
                  <a:cubicBezTo>
                    <a:pt x="45" y="180"/>
                    <a:pt x="45" y="180"/>
                    <a:pt x="45" y="180"/>
                  </a:cubicBezTo>
                  <a:close/>
                  <a:moveTo>
                    <a:pt x="68" y="56"/>
                  </a:moveTo>
                  <a:lnTo>
                    <a:pt x="68" y="56"/>
                  </a:lnTo>
                  <a:cubicBezTo>
                    <a:pt x="68" y="68"/>
                    <a:pt x="68" y="68"/>
                    <a:pt x="68" y="79"/>
                  </a:cubicBezTo>
                  <a:cubicBezTo>
                    <a:pt x="68" y="90"/>
                    <a:pt x="56" y="101"/>
                    <a:pt x="56" y="124"/>
                  </a:cubicBezTo>
                  <a:cubicBezTo>
                    <a:pt x="45" y="124"/>
                    <a:pt x="45" y="135"/>
                    <a:pt x="45" y="135"/>
                  </a:cubicBezTo>
                  <a:cubicBezTo>
                    <a:pt x="56" y="135"/>
                    <a:pt x="68" y="101"/>
                    <a:pt x="68" y="56"/>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7" name="Freeform 95"/>
            <p:cNvSpPr>
              <a:spLocks noChangeArrowheads="1"/>
            </p:cNvSpPr>
            <p:nvPr/>
          </p:nvSpPr>
          <p:spPr bwMode="auto">
            <a:xfrm>
              <a:off x="2949575" y="3235325"/>
              <a:ext cx="28575" cy="57150"/>
            </a:xfrm>
            <a:custGeom>
              <a:avLst/>
              <a:gdLst>
                <a:gd name="T0" fmla="*/ 56 w 80"/>
                <a:gd name="T1" fmla="*/ 45 h 158"/>
                <a:gd name="T2" fmla="*/ 56 w 80"/>
                <a:gd name="T3" fmla="*/ 45 h 158"/>
                <a:gd name="T4" fmla="*/ 22 w 80"/>
                <a:gd name="T5" fmla="*/ 0 h 158"/>
                <a:gd name="T6" fmla="*/ 0 w 80"/>
                <a:gd name="T7" fmla="*/ 56 h 158"/>
                <a:gd name="T8" fmla="*/ 22 w 80"/>
                <a:gd name="T9" fmla="*/ 157 h 158"/>
                <a:gd name="T10" fmla="*/ 67 w 80"/>
                <a:gd name="T11" fmla="*/ 90 h 158"/>
                <a:gd name="T12" fmla="*/ 56 w 80"/>
                <a:gd name="T13" fmla="*/ 45 h 158"/>
              </a:gdLst>
              <a:ahLst/>
              <a:cxnLst>
                <a:cxn ang="0">
                  <a:pos x="T0" y="T1"/>
                </a:cxn>
                <a:cxn ang="0">
                  <a:pos x="T2" y="T3"/>
                </a:cxn>
                <a:cxn ang="0">
                  <a:pos x="T4" y="T5"/>
                </a:cxn>
                <a:cxn ang="0">
                  <a:pos x="T6" y="T7"/>
                </a:cxn>
                <a:cxn ang="0">
                  <a:pos x="T8" y="T9"/>
                </a:cxn>
                <a:cxn ang="0">
                  <a:pos x="T10" y="T11"/>
                </a:cxn>
                <a:cxn ang="0">
                  <a:pos x="T12" y="T13"/>
                </a:cxn>
              </a:cxnLst>
              <a:rect l="0" t="0" r="r" b="b"/>
              <a:pathLst>
                <a:path w="80" h="158">
                  <a:moveTo>
                    <a:pt x="56" y="45"/>
                  </a:moveTo>
                  <a:lnTo>
                    <a:pt x="56" y="45"/>
                  </a:lnTo>
                  <a:cubicBezTo>
                    <a:pt x="34" y="22"/>
                    <a:pt x="34" y="11"/>
                    <a:pt x="22" y="0"/>
                  </a:cubicBezTo>
                  <a:cubicBezTo>
                    <a:pt x="0" y="0"/>
                    <a:pt x="0" y="22"/>
                    <a:pt x="0" y="56"/>
                  </a:cubicBezTo>
                  <a:cubicBezTo>
                    <a:pt x="11" y="79"/>
                    <a:pt x="0" y="157"/>
                    <a:pt x="22" y="157"/>
                  </a:cubicBezTo>
                  <a:cubicBezTo>
                    <a:pt x="45" y="146"/>
                    <a:pt x="45" y="112"/>
                    <a:pt x="67" y="90"/>
                  </a:cubicBezTo>
                  <a:cubicBezTo>
                    <a:pt x="79" y="67"/>
                    <a:pt x="56" y="56"/>
                    <a:pt x="56" y="45"/>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8" name="Freeform 96"/>
            <p:cNvSpPr>
              <a:spLocks noChangeArrowheads="1"/>
            </p:cNvSpPr>
            <p:nvPr/>
          </p:nvSpPr>
          <p:spPr bwMode="auto">
            <a:xfrm>
              <a:off x="2941638" y="3227388"/>
              <a:ext cx="44450" cy="73025"/>
            </a:xfrm>
            <a:custGeom>
              <a:avLst/>
              <a:gdLst>
                <a:gd name="T0" fmla="*/ 44 w 124"/>
                <a:gd name="T1" fmla="*/ 202 h 203"/>
                <a:gd name="T2" fmla="*/ 44 w 124"/>
                <a:gd name="T3" fmla="*/ 202 h 203"/>
                <a:gd name="T4" fmla="*/ 44 w 124"/>
                <a:gd name="T5" fmla="*/ 202 h 203"/>
                <a:gd name="T6" fmla="*/ 11 w 124"/>
                <a:gd name="T7" fmla="*/ 113 h 203"/>
                <a:gd name="T8" fmla="*/ 11 w 124"/>
                <a:gd name="T9" fmla="*/ 79 h 203"/>
                <a:gd name="T10" fmla="*/ 11 w 124"/>
                <a:gd name="T11" fmla="*/ 12 h 203"/>
                <a:gd name="T12" fmla="*/ 44 w 124"/>
                <a:gd name="T13" fmla="*/ 0 h 203"/>
                <a:gd name="T14" fmla="*/ 78 w 124"/>
                <a:gd name="T15" fmla="*/ 34 h 203"/>
                <a:gd name="T16" fmla="*/ 89 w 124"/>
                <a:gd name="T17" fmla="*/ 57 h 203"/>
                <a:gd name="T18" fmla="*/ 89 w 124"/>
                <a:gd name="T19" fmla="*/ 57 h 203"/>
                <a:gd name="T20" fmla="*/ 101 w 124"/>
                <a:gd name="T21" fmla="*/ 124 h 203"/>
                <a:gd name="T22" fmla="*/ 89 w 124"/>
                <a:gd name="T23" fmla="*/ 146 h 203"/>
                <a:gd name="T24" fmla="*/ 56 w 124"/>
                <a:gd name="T25" fmla="*/ 202 h 203"/>
                <a:gd name="T26" fmla="*/ 44 w 124"/>
                <a:gd name="T27" fmla="*/ 202 h 203"/>
                <a:gd name="T28" fmla="*/ 44 w 124"/>
                <a:gd name="T29" fmla="*/ 68 h 203"/>
                <a:gd name="T30" fmla="*/ 44 w 124"/>
                <a:gd name="T31" fmla="*/ 68 h 203"/>
                <a:gd name="T32" fmla="*/ 56 w 124"/>
                <a:gd name="T33" fmla="*/ 113 h 203"/>
                <a:gd name="T34" fmla="*/ 56 w 124"/>
                <a:gd name="T35" fmla="*/ 124 h 203"/>
                <a:gd name="T36" fmla="*/ 67 w 124"/>
                <a:gd name="T37" fmla="*/ 102 h 203"/>
                <a:gd name="T38" fmla="*/ 67 w 124"/>
                <a:gd name="T39" fmla="*/ 102 h 203"/>
                <a:gd name="T40" fmla="*/ 67 w 124"/>
                <a:gd name="T41" fmla="*/ 90 h 203"/>
                <a:gd name="T42" fmla="*/ 56 w 124"/>
                <a:gd name="T43" fmla="*/ 79 h 203"/>
                <a:gd name="T44" fmla="*/ 44 w 124"/>
                <a:gd name="T45" fmla="*/ 68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4" h="203">
                  <a:moveTo>
                    <a:pt x="44" y="202"/>
                  </a:moveTo>
                  <a:lnTo>
                    <a:pt x="44" y="202"/>
                  </a:lnTo>
                  <a:lnTo>
                    <a:pt x="44" y="202"/>
                  </a:lnTo>
                  <a:cubicBezTo>
                    <a:pt x="11" y="202"/>
                    <a:pt x="11" y="158"/>
                    <a:pt x="11" y="113"/>
                  </a:cubicBezTo>
                  <a:cubicBezTo>
                    <a:pt x="11" y="102"/>
                    <a:pt x="11" y="90"/>
                    <a:pt x="11" y="79"/>
                  </a:cubicBezTo>
                  <a:cubicBezTo>
                    <a:pt x="0" y="45"/>
                    <a:pt x="0" y="34"/>
                    <a:pt x="11" y="12"/>
                  </a:cubicBezTo>
                  <a:cubicBezTo>
                    <a:pt x="22" y="12"/>
                    <a:pt x="33" y="0"/>
                    <a:pt x="44" y="0"/>
                  </a:cubicBezTo>
                  <a:cubicBezTo>
                    <a:pt x="67" y="12"/>
                    <a:pt x="78" y="23"/>
                    <a:pt x="78" y="34"/>
                  </a:cubicBezTo>
                  <a:cubicBezTo>
                    <a:pt x="78" y="45"/>
                    <a:pt x="89" y="45"/>
                    <a:pt x="89" y="57"/>
                  </a:cubicBezTo>
                  <a:lnTo>
                    <a:pt x="89" y="57"/>
                  </a:lnTo>
                  <a:cubicBezTo>
                    <a:pt x="112" y="79"/>
                    <a:pt x="123" y="102"/>
                    <a:pt x="101" y="124"/>
                  </a:cubicBezTo>
                  <a:cubicBezTo>
                    <a:pt x="101" y="135"/>
                    <a:pt x="89" y="146"/>
                    <a:pt x="89" y="146"/>
                  </a:cubicBezTo>
                  <a:cubicBezTo>
                    <a:pt x="89" y="169"/>
                    <a:pt x="78" y="191"/>
                    <a:pt x="56" y="202"/>
                  </a:cubicBezTo>
                  <a:lnTo>
                    <a:pt x="44" y="202"/>
                  </a:lnTo>
                  <a:close/>
                  <a:moveTo>
                    <a:pt x="44" y="68"/>
                  </a:moveTo>
                  <a:lnTo>
                    <a:pt x="44" y="68"/>
                  </a:lnTo>
                  <a:cubicBezTo>
                    <a:pt x="56" y="79"/>
                    <a:pt x="56" y="102"/>
                    <a:pt x="56" y="113"/>
                  </a:cubicBezTo>
                  <a:lnTo>
                    <a:pt x="56" y="124"/>
                  </a:lnTo>
                  <a:cubicBezTo>
                    <a:pt x="56" y="113"/>
                    <a:pt x="56" y="102"/>
                    <a:pt x="67" y="102"/>
                  </a:cubicBezTo>
                  <a:lnTo>
                    <a:pt x="67" y="102"/>
                  </a:lnTo>
                  <a:cubicBezTo>
                    <a:pt x="67" y="90"/>
                    <a:pt x="67" y="90"/>
                    <a:pt x="67" y="90"/>
                  </a:cubicBezTo>
                  <a:cubicBezTo>
                    <a:pt x="56" y="90"/>
                    <a:pt x="56" y="79"/>
                    <a:pt x="56" y="79"/>
                  </a:cubicBezTo>
                  <a:cubicBezTo>
                    <a:pt x="56" y="79"/>
                    <a:pt x="56" y="79"/>
                    <a:pt x="44" y="68"/>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9" name="Freeform 97"/>
            <p:cNvSpPr>
              <a:spLocks noChangeArrowheads="1"/>
            </p:cNvSpPr>
            <p:nvPr/>
          </p:nvSpPr>
          <p:spPr bwMode="auto">
            <a:xfrm>
              <a:off x="3046413" y="3292475"/>
              <a:ext cx="49212" cy="80963"/>
            </a:xfrm>
            <a:custGeom>
              <a:avLst/>
              <a:gdLst>
                <a:gd name="T0" fmla="*/ 45 w 136"/>
                <a:gd name="T1" fmla="*/ 67 h 225"/>
                <a:gd name="T2" fmla="*/ 45 w 136"/>
                <a:gd name="T3" fmla="*/ 67 h 225"/>
                <a:gd name="T4" fmla="*/ 11 w 136"/>
                <a:gd name="T5" fmla="*/ 11 h 225"/>
                <a:gd name="T6" fmla="*/ 0 w 136"/>
                <a:gd name="T7" fmla="*/ 112 h 225"/>
                <a:gd name="T8" fmla="*/ 56 w 136"/>
                <a:gd name="T9" fmla="*/ 179 h 225"/>
                <a:gd name="T10" fmla="*/ 112 w 136"/>
                <a:gd name="T11" fmla="*/ 213 h 225"/>
                <a:gd name="T12" fmla="*/ 79 w 136"/>
                <a:gd name="T13" fmla="*/ 146 h 225"/>
                <a:gd name="T14" fmla="*/ 45 w 136"/>
                <a:gd name="T15" fmla="*/ 67 h 2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6" h="225">
                  <a:moveTo>
                    <a:pt x="45" y="67"/>
                  </a:moveTo>
                  <a:lnTo>
                    <a:pt x="45" y="67"/>
                  </a:lnTo>
                  <a:cubicBezTo>
                    <a:pt x="34" y="56"/>
                    <a:pt x="34" y="11"/>
                    <a:pt x="11" y="11"/>
                  </a:cubicBezTo>
                  <a:cubicBezTo>
                    <a:pt x="0" y="0"/>
                    <a:pt x="0" y="101"/>
                    <a:pt x="0" y="112"/>
                  </a:cubicBezTo>
                  <a:cubicBezTo>
                    <a:pt x="0" y="134"/>
                    <a:pt x="56" y="157"/>
                    <a:pt x="56" y="179"/>
                  </a:cubicBezTo>
                  <a:cubicBezTo>
                    <a:pt x="56" y="202"/>
                    <a:pt x="101" y="224"/>
                    <a:pt x="112" y="213"/>
                  </a:cubicBezTo>
                  <a:cubicBezTo>
                    <a:pt x="135" y="191"/>
                    <a:pt x="101" y="157"/>
                    <a:pt x="79" y="146"/>
                  </a:cubicBezTo>
                  <a:cubicBezTo>
                    <a:pt x="67" y="123"/>
                    <a:pt x="45" y="67"/>
                    <a:pt x="45" y="67"/>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0" name="Freeform 98"/>
            <p:cNvSpPr>
              <a:spLocks noChangeArrowheads="1"/>
            </p:cNvSpPr>
            <p:nvPr/>
          </p:nvSpPr>
          <p:spPr bwMode="auto">
            <a:xfrm>
              <a:off x="3038475" y="3289300"/>
              <a:ext cx="60325" cy="88900"/>
            </a:xfrm>
            <a:custGeom>
              <a:avLst/>
              <a:gdLst>
                <a:gd name="T0" fmla="*/ 123 w 169"/>
                <a:gd name="T1" fmla="*/ 246 h 247"/>
                <a:gd name="T2" fmla="*/ 123 w 169"/>
                <a:gd name="T3" fmla="*/ 246 h 247"/>
                <a:gd name="T4" fmla="*/ 123 w 169"/>
                <a:gd name="T5" fmla="*/ 246 h 247"/>
                <a:gd name="T6" fmla="*/ 56 w 169"/>
                <a:gd name="T7" fmla="*/ 190 h 247"/>
                <a:gd name="T8" fmla="*/ 33 w 169"/>
                <a:gd name="T9" fmla="*/ 168 h 247"/>
                <a:gd name="T10" fmla="*/ 0 w 169"/>
                <a:gd name="T11" fmla="*/ 134 h 247"/>
                <a:gd name="T12" fmla="*/ 22 w 169"/>
                <a:gd name="T13" fmla="*/ 11 h 247"/>
                <a:gd name="T14" fmla="*/ 33 w 169"/>
                <a:gd name="T15" fmla="*/ 0 h 247"/>
                <a:gd name="T16" fmla="*/ 44 w 169"/>
                <a:gd name="T17" fmla="*/ 0 h 247"/>
                <a:gd name="T18" fmla="*/ 78 w 169"/>
                <a:gd name="T19" fmla="*/ 44 h 247"/>
                <a:gd name="T20" fmla="*/ 89 w 169"/>
                <a:gd name="T21" fmla="*/ 67 h 247"/>
                <a:gd name="T22" fmla="*/ 89 w 169"/>
                <a:gd name="T23" fmla="*/ 67 h 247"/>
                <a:gd name="T24" fmla="*/ 89 w 169"/>
                <a:gd name="T25" fmla="*/ 67 h 247"/>
                <a:gd name="T26" fmla="*/ 112 w 169"/>
                <a:gd name="T27" fmla="*/ 134 h 247"/>
                <a:gd name="T28" fmla="*/ 168 w 169"/>
                <a:gd name="T29" fmla="*/ 202 h 247"/>
                <a:gd name="T30" fmla="*/ 157 w 169"/>
                <a:gd name="T31" fmla="*/ 235 h 247"/>
                <a:gd name="T32" fmla="*/ 123 w 169"/>
                <a:gd name="T33" fmla="*/ 246 h 247"/>
                <a:gd name="T34" fmla="*/ 89 w 169"/>
                <a:gd name="T35" fmla="*/ 168 h 247"/>
                <a:gd name="T36" fmla="*/ 89 w 169"/>
                <a:gd name="T37" fmla="*/ 168 h 247"/>
                <a:gd name="T38" fmla="*/ 101 w 169"/>
                <a:gd name="T39" fmla="*/ 190 h 247"/>
                <a:gd name="T40" fmla="*/ 123 w 169"/>
                <a:gd name="T41" fmla="*/ 202 h 247"/>
                <a:gd name="T42" fmla="*/ 123 w 169"/>
                <a:gd name="T43" fmla="*/ 202 h 247"/>
                <a:gd name="T44" fmla="*/ 89 w 169"/>
                <a:gd name="T45" fmla="*/ 168 h 247"/>
                <a:gd name="T46" fmla="*/ 44 w 169"/>
                <a:gd name="T47" fmla="*/ 123 h 247"/>
                <a:gd name="T48" fmla="*/ 44 w 169"/>
                <a:gd name="T49" fmla="*/ 123 h 247"/>
                <a:gd name="T50" fmla="*/ 56 w 169"/>
                <a:gd name="T51" fmla="*/ 134 h 247"/>
                <a:gd name="T52" fmla="*/ 67 w 169"/>
                <a:gd name="T53" fmla="*/ 145 h 247"/>
                <a:gd name="T54" fmla="*/ 44 w 169"/>
                <a:gd name="T55" fmla="*/ 89 h 247"/>
                <a:gd name="T56" fmla="*/ 44 w 169"/>
                <a:gd name="T57" fmla="*/ 78 h 247"/>
                <a:gd name="T58" fmla="*/ 44 w 169"/>
                <a:gd name="T59" fmla="*/ 123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9" h="247">
                  <a:moveTo>
                    <a:pt x="123" y="246"/>
                  </a:moveTo>
                  <a:lnTo>
                    <a:pt x="123" y="246"/>
                  </a:lnTo>
                  <a:lnTo>
                    <a:pt x="123" y="246"/>
                  </a:lnTo>
                  <a:cubicBezTo>
                    <a:pt x="89" y="246"/>
                    <a:pt x="56" y="224"/>
                    <a:pt x="56" y="190"/>
                  </a:cubicBezTo>
                  <a:cubicBezTo>
                    <a:pt x="56" y="190"/>
                    <a:pt x="44" y="179"/>
                    <a:pt x="33" y="168"/>
                  </a:cubicBezTo>
                  <a:cubicBezTo>
                    <a:pt x="11" y="157"/>
                    <a:pt x="0" y="145"/>
                    <a:pt x="0" y="134"/>
                  </a:cubicBezTo>
                  <a:cubicBezTo>
                    <a:pt x="0" y="112"/>
                    <a:pt x="0" y="33"/>
                    <a:pt x="22" y="11"/>
                  </a:cubicBezTo>
                  <a:cubicBezTo>
                    <a:pt x="22" y="0"/>
                    <a:pt x="33" y="0"/>
                    <a:pt x="33" y="0"/>
                  </a:cubicBezTo>
                  <a:cubicBezTo>
                    <a:pt x="44" y="0"/>
                    <a:pt x="44" y="0"/>
                    <a:pt x="44" y="0"/>
                  </a:cubicBezTo>
                  <a:cubicBezTo>
                    <a:pt x="67" y="0"/>
                    <a:pt x="67" y="22"/>
                    <a:pt x="78" y="44"/>
                  </a:cubicBezTo>
                  <a:cubicBezTo>
                    <a:pt x="78" y="56"/>
                    <a:pt x="78" y="67"/>
                    <a:pt x="89" y="67"/>
                  </a:cubicBezTo>
                  <a:lnTo>
                    <a:pt x="89" y="67"/>
                  </a:lnTo>
                  <a:lnTo>
                    <a:pt x="89" y="67"/>
                  </a:lnTo>
                  <a:cubicBezTo>
                    <a:pt x="101" y="100"/>
                    <a:pt x="112" y="123"/>
                    <a:pt x="112" y="134"/>
                  </a:cubicBezTo>
                  <a:cubicBezTo>
                    <a:pt x="123" y="145"/>
                    <a:pt x="168" y="179"/>
                    <a:pt x="168" y="202"/>
                  </a:cubicBezTo>
                  <a:cubicBezTo>
                    <a:pt x="168" y="213"/>
                    <a:pt x="168" y="224"/>
                    <a:pt x="157" y="235"/>
                  </a:cubicBezTo>
                  <a:cubicBezTo>
                    <a:pt x="146" y="246"/>
                    <a:pt x="134" y="246"/>
                    <a:pt x="123" y="246"/>
                  </a:cubicBezTo>
                  <a:close/>
                  <a:moveTo>
                    <a:pt x="89" y="168"/>
                  </a:moveTo>
                  <a:lnTo>
                    <a:pt x="89" y="168"/>
                  </a:lnTo>
                  <a:cubicBezTo>
                    <a:pt x="101" y="179"/>
                    <a:pt x="101" y="190"/>
                    <a:pt x="101" y="190"/>
                  </a:cubicBezTo>
                  <a:cubicBezTo>
                    <a:pt x="101" y="202"/>
                    <a:pt x="112" y="202"/>
                    <a:pt x="123" y="202"/>
                  </a:cubicBezTo>
                  <a:lnTo>
                    <a:pt x="123" y="202"/>
                  </a:lnTo>
                  <a:cubicBezTo>
                    <a:pt x="123" y="202"/>
                    <a:pt x="112" y="190"/>
                    <a:pt x="89" y="168"/>
                  </a:cubicBezTo>
                  <a:close/>
                  <a:moveTo>
                    <a:pt x="44" y="123"/>
                  </a:moveTo>
                  <a:lnTo>
                    <a:pt x="44" y="123"/>
                  </a:lnTo>
                  <a:lnTo>
                    <a:pt x="56" y="134"/>
                  </a:lnTo>
                  <a:cubicBezTo>
                    <a:pt x="67" y="145"/>
                    <a:pt x="67" y="145"/>
                    <a:pt x="67" y="145"/>
                  </a:cubicBezTo>
                  <a:cubicBezTo>
                    <a:pt x="56" y="123"/>
                    <a:pt x="56" y="100"/>
                    <a:pt x="44" y="89"/>
                  </a:cubicBezTo>
                  <a:lnTo>
                    <a:pt x="44" y="78"/>
                  </a:lnTo>
                  <a:cubicBezTo>
                    <a:pt x="44" y="100"/>
                    <a:pt x="44" y="112"/>
                    <a:pt x="44" y="123"/>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1" name="Freeform 99"/>
            <p:cNvSpPr>
              <a:spLocks noChangeArrowheads="1"/>
            </p:cNvSpPr>
            <p:nvPr/>
          </p:nvSpPr>
          <p:spPr bwMode="auto">
            <a:xfrm>
              <a:off x="1881188" y="2182813"/>
              <a:ext cx="65087" cy="112712"/>
            </a:xfrm>
            <a:custGeom>
              <a:avLst/>
              <a:gdLst>
                <a:gd name="T0" fmla="*/ 112 w 181"/>
                <a:gd name="T1" fmla="*/ 22 h 315"/>
                <a:gd name="T2" fmla="*/ 112 w 181"/>
                <a:gd name="T3" fmla="*/ 22 h 315"/>
                <a:gd name="T4" fmla="*/ 146 w 181"/>
                <a:gd name="T5" fmla="*/ 101 h 315"/>
                <a:gd name="T6" fmla="*/ 135 w 181"/>
                <a:gd name="T7" fmla="*/ 224 h 315"/>
                <a:gd name="T8" fmla="*/ 112 w 181"/>
                <a:gd name="T9" fmla="*/ 280 h 315"/>
                <a:gd name="T10" fmla="*/ 34 w 181"/>
                <a:gd name="T11" fmla="*/ 236 h 315"/>
                <a:gd name="T12" fmla="*/ 67 w 181"/>
                <a:gd name="T13" fmla="*/ 180 h 315"/>
                <a:gd name="T14" fmla="*/ 90 w 181"/>
                <a:gd name="T15" fmla="*/ 67 h 315"/>
                <a:gd name="T16" fmla="*/ 112 w 181"/>
                <a:gd name="T17" fmla="*/ 22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315">
                  <a:moveTo>
                    <a:pt x="112" y="22"/>
                  </a:moveTo>
                  <a:lnTo>
                    <a:pt x="112" y="22"/>
                  </a:lnTo>
                  <a:cubicBezTo>
                    <a:pt x="112" y="45"/>
                    <a:pt x="123" y="78"/>
                    <a:pt x="146" y="101"/>
                  </a:cubicBezTo>
                  <a:cubicBezTo>
                    <a:pt x="180" y="112"/>
                    <a:pt x="135" y="191"/>
                    <a:pt x="135" y="224"/>
                  </a:cubicBezTo>
                  <a:cubicBezTo>
                    <a:pt x="135" y="258"/>
                    <a:pt x="146" y="314"/>
                    <a:pt x="112" y="280"/>
                  </a:cubicBezTo>
                  <a:cubicBezTo>
                    <a:pt x="79" y="247"/>
                    <a:pt x="56" y="236"/>
                    <a:pt x="34" y="236"/>
                  </a:cubicBezTo>
                  <a:cubicBezTo>
                    <a:pt x="0" y="236"/>
                    <a:pt x="45" y="202"/>
                    <a:pt x="67" y="180"/>
                  </a:cubicBezTo>
                  <a:cubicBezTo>
                    <a:pt x="101" y="146"/>
                    <a:pt x="112" y="101"/>
                    <a:pt x="90" y="67"/>
                  </a:cubicBezTo>
                  <a:cubicBezTo>
                    <a:pt x="67" y="22"/>
                    <a:pt x="112" y="0"/>
                    <a:pt x="112" y="22"/>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2" name="Freeform 100"/>
            <p:cNvSpPr>
              <a:spLocks noChangeArrowheads="1"/>
            </p:cNvSpPr>
            <p:nvPr/>
          </p:nvSpPr>
          <p:spPr bwMode="auto">
            <a:xfrm>
              <a:off x="1876425" y="2179638"/>
              <a:ext cx="77788" cy="117475"/>
            </a:xfrm>
            <a:custGeom>
              <a:avLst/>
              <a:gdLst>
                <a:gd name="T0" fmla="*/ 134 w 214"/>
                <a:gd name="T1" fmla="*/ 325 h 326"/>
                <a:gd name="T2" fmla="*/ 134 w 214"/>
                <a:gd name="T3" fmla="*/ 325 h 326"/>
                <a:gd name="T4" fmla="*/ 112 w 214"/>
                <a:gd name="T5" fmla="*/ 314 h 326"/>
                <a:gd name="T6" fmla="*/ 45 w 214"/>
                <a:gd name="T7" fmla="*/ 269 h 326"/>
                <a:gd name="T8" fmla="*/ 11 w 214"/>
                <a:gd name="T9" fmla="*/ 247 h 326"/>
                <a:gd name="T10" fmla="*/ 67 w 214"/>
                <a:gd name="T11" fmla="*/ 179 h 326"/>
                <a:gd name="T12" fmla="*/ 67 w 214"/>
                <a:gd name="T13" fmla="*/ 168 h 326"/>
                <a:gd name="T14" fmla="*/ 78 w 214"/>
                <a:gd name="T15" fmla="*/ 89 h 326"/>
                <a:gd name="T16" fmla="*/ 78 w 214"/>
                <a:gd name="T17" fmla="*/ 22 h 326"/>
                <a:gd name="T18" fmla="*/ 112 w 214"/>
                <a:gd name="T19" fmla="*/ 0 h 326"/>
                <a:gd name="T20" fmla="*/ 146 w 214"/>
                <a:gd name="T21" fmla="*/ 22 h 326"/>
                <a:gd name="T22" fmla="*/ 146 w 214"/>
                <a:gd name="T23" fmla="*/ 33 h 326"/>
                <a:gd name="T24" fmla="*/ 168 w 214"/>
                <a:gd name="T25" fmla="*/ 89 h 326"/>
                <a:gd name="T26" fmla="*/ 179 w 214"/>
                <a:gd name="T27" fmla="*/ 191 h 326"/>
                <a:gd name="T28" fmla="*/ 168 w 214"/>
                <a:gd name="T29" fmla="*/ 235 h 326"/>
                <a:gd name="T30" fmla="*/ 168 w 214"/>
                <a:gd name="T31" fmla="*/ 269 h 326"/>
                <a:gd name="T32" fmla="*/ 157 w 214"/>
                <a:gd name="T33" fmla="*/ 314 h 326"/>
                <a:gd name="T34" fmla="*/ 134 w 214"/>
                <a:gd name="T35" fmla="*/ 325 h 326"/>
                <a:gd name="T36" fmla="*/ 67 w 214"/>
                <a:gd name="T37" fmla="*/ 224 h 326"/>
                <a:gd name="T38" fmla="*/ 67 w 214"/>
                <a:gd name="T39" fmla="*/ 224 h 326"/>
                <a:gd name="T40" fmla="*/ 123 w 214"/>
                <a:gd name="T41" fmla="*/ 258 h 326"/>
                <a:gd name="T42" fmla="*/ 123 w 214"/>
                <a:gd name="T43" fmla="*/ 235 h 326"/>
                <a:gd name="T44" fmla="*/ 134 w 214"/>
                <a:gd name="T45" fmla="*/ 179 h 326"/>
                <a:gd name="T46" fmla="*/ 146 w 214"/>
                <a:gd name="T47" fmla="*/ 123 h 326"/>
                <a:gd name="T48" fmla="*/ 134 w 214"/>
                <a:gd name="T49" fmla="*/ 112 h 326"/>
                <a:gd name="T50" fmla="*/ 101 w 214"/>
                <a:gd name="T51" fmla="*/ 202 h 326"/>
                <a:gd name="T52" fmla="*/ 90 w 214"/>
                <a:gd name="T53" fmla="*/ 213 h 326"/>
                <a:gd name="T54" fmla="*/ 67 w 214"/>
                <a:gd name="T55" fmla="*/ 224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4" h="326">
                  <a:moveTo>
                    <a:pt x="134" y="325"/>
                  </a:moveTo>
                  <a:lnTo>
                    <a:pt x="134" y="325"/>
                  </a:lnTo>
                  <a:cubicBezTo>
                    <a:pt x="123" y="325"/>
                    <a:pt x="112" y="314"/>
                    <a:pt x="112" y="314"/>
                  </a:cubicBezTo>
                  <a:cubicBezTo>
                    <a:pt x="78" y="280"/>
                    <a:pt x="67" y="269"/>
                    <a:pt x="45" y="269"/>
                  </a:cubicBezTo>
                  <a:cubicBezTo>
                    <a:pt x="23" y="269"/>
                    <a:pt x="11" y="258"/>
                    <a:pt x="11" y="247"/>
                  </a:cubicBezTo>
                  <a:cubicBezTo>
                    <a:pt x="0" y="224"/>
                    <a:pt x="34" y="202"/>
                    <a:pt x="67" y="179"/>
                  </a:cubicBezTo>
                  <a:cubicBezTo>
                    <a:pt x="67" y="168"/>
                    <a:pt x="67" y="168"/>
                    <a:pt x="67" y="168"/>
                  </a:cubicBezTo>
                  <a:cubicBezTo>
                    <a:pt x="90" y="145"/>
                    <a:pt x="101" y="112"/>
                    <a:pt x="78" y="89"/>
                  </a:cubicBezTo>
                  <a:cubicBezTo>
                    <a:pt x="67" y="67"/>
                    <a:pt x="67" y="45"/>
                    <a:pt x="78" y="22"/>
                  </a:cubicBezTo>
                  <a:cubicBezTo>
                    <a:pt x="90" y="11"/>
                    <a:pt x="101" y="0"/>
                    <a:pt x="112" y="0"/>
                  </a:cubicBezTo>
                  <a:cubicBezTo>
                    <a:pt x="134" y="0"/>
                    <a:pt x="146" y="11"/>
                    <a:pt x="146" y="22"/>
                  </a:cubicBezTo>
                  <a:cubicBezTo>
                    <a:pt x="146" y="33"/>
                    <a:pt x="146" y="33"/>
                    <a:pt x="146" y="33"/>
                  </a:cubicBezTo>
                  <a:cubicBezTo>
                    <a:pt x="146" y="56"/>
                    <a:pt x="157" y="78"/>
                    <a:pt x="168" y="89"/>
                  </a:cubicBezTo>
                  <a:cubicBezTo>
                    <a:pt x="213" y="112"/>
                    <a:pt x="191" y="157"/>
                    <a:pt x="179" y="191"/>
                  </a:cubicBezTo>
                  <a:cubicBezTo>
                    <a:pt x="168" y="213"/>
                    <a:pt x="168" y="224"/>
                    <a:pt x="168" y="235"/>
                  </a:cubicBezTo>
                  <a:cubicBezTo>
                    <a:pt x="168" y="247"/>
                    <a:pt x="168" y="258"/>
                    <a:pt x="168" y="269"/>
                  </a:cubicBezTo>
                  <a:cubicBezTo>
                    <a:pt x="168" y="291"/>
                    <a:pt x="168" y="302"/>
                    <a:pt x="157" y="314"/>
                  </a:cubicBezTo>
                  <a:cubicBezTo>
                    <a:pt x="157" y="325"/>
                    <a:pt x="146" y="325"/>
                    <a:pt x="134" y="325"/>
                  </a:cubicBezTo>
                  <a:close/>
                  <a:moveTo>
                    <a:pt x="67" y="224"/>
                  </a:moveTo>
                  <a:lnTo>
                    <a:pt x="67" y="224"/>
                  </a:lnTo>
                  <a:cubicBezTo>
                    <a:pt x="90" y="235"/>
                    <a:pt x="101" y="247"/>
                    <a:pt x="123" y="258"/>
                  </a:cubicBezTo>
                  <a:cubicBezTo>
                    <a:pt x="123" y="247"/>
                    <a:pt x="123" y="247"/>
                    <a:pt x="123" y="235"/>
                  </a:cubicBezTo>
                  <a:cubicBezTo>
                    <a:pt x="123" y="213"/>
                    <a:pt x="134" y="202"/>
                    <a:pt x="134" y="179"/>
                  </a:cubicBezTo>
                  <a:cubicBezTo>
                    <a:pt x="146" y="168"/>
                    <a:pt x="157" y="134"/>
                    <a:pt x="146" y="123"/>
                  </a:cubicBezTo>
                  <a:cubicBezTo>
                    <a:pt x="146" y="123"/>
                    <a:pt x="134" y="123"/>
                    <a:pt x="134" y="112"/>
                  </a:cubicBezTo>
                  <a:cubicBezTo>
                    <a:pt x="134" y="145"/>
                    <a:pt x="123" y="179"/>
                    <a:pt x="101" y="202"/>
                  </a:cubicBezTo>
                  <a:cubicBezTo>
                    <a:pt x="90" y="213"/>
                    <a:pt x="90" y="213"/>
                    <a:pt x="90" y="213"/>
                  </a:cubicBezTo>
                  <a:cubicBezTo>
                    <a:pt x="90" y="213"/>
                    <a:pt x="78" y="224"/>
                    <a:pt x="67" y="224"/>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3" name="Freeform 101"/>
            <p:cNvSpPr>
              <a:spLocks noChangeArrowheads="1"/>
            </p:cNvSpPr>
            <p:nvPr/>
          </p:nvSpPr>
          <p:spPr bwMode="auto">
            <a:xfrm>
              <a:off x="1816100" y="2195513"/>
              <a:ext cx="44450" cy="23812"/>
            </a:xfrm>
            <a:custGeom>
              <a:avLst/>
              <a:gdLst>
                <a:gd name="T0" fmla="*/ 90 w 124"/>
                <a:gd name="T1" fmla="*/ 33 h 68"/>
                <a:gd name="T2" fmla="*/ 90 w 124"/>
                <a:gd name="T3" fmla="*/ 33 h 68"/>
                <a:gd name="T4" fmla="*/ 11 w 124"/>
                <a:gd name="T5" fmla="*/ 11 h 68"/>
                <a:gd name="T6" fmla="*/ 33 w 124"/>
                <a:gd name="T7" fmla="*/ 56 h 68"/>
                <a:gd name="T8" fmla="*/ 101 w 124"/>
                <a:gd name="T9" fmla="*/ 56 h 68"/>
                <a:gd name="T10" fmla="*/ 90 w 124"/>
                <a:gd name="T11" fmla="*/ 33 h 68"/>
              </a:gdLst>
              <a:ahLst/>
              <a:cxnLst>
                <a:cxn ang="0">
                  <a:pos x="T0" y="T1"/>
                </a:cxn>
                <a:cxn ang="0">
                  <a:pos x="T2" y="T3"/>
                </a:cxn>
                <a:cxn ang="0">
                  <a:pos x="T4" y="T5"/>
                </a:cxn>
                <a:cxn ang="0">
                  <a:pos x="T6" y="T7"/>
                </a:cxn>
                <a:cxn ang="0">
                  <a:pos x="T8" y="T9"/>
                </a:cxn>
                <a:cxn ang="0">
                  <a:pos x="T10" y="T11"/>
                </a:cxn>
              </a:cxnLst>
              <a:rect l="0" t="0" r="r" b="b"/>
              <a:pathLst>
                <a:path w="124" h="68">
                  <a:moveTo>
                    <a:pt x="90" y="33"/>
                  </a:moveTo>
                  <a:lnTo>
                    <a:pt x="90" y="33"/>
                  </a:lnTo>
                  <a:cubicBezTo>
                    <a:pt x="67" y="67"/>
                    <a:pt x="22" y="0"/>
                    <a:pt x="11" y="11"/>
                  </a:cubicBezTo>
                  <a:cubicBezTo>
                    <a:pt x="0" y="22"/>
                    <a:pt x="11" y="44"/>
                    <a:pt x="33" y="56"/>
                  </a:cubicBezTo>
                  <a:cubicBezTo>
                    <a:pt x="67" y="67"/>
                    <a:pt x="90" y="67"/>
                    <a:pt x="101" y="56"/>
                  </a:cubicBezTo>
                  <a:cubicBezTo>
                    <a:pt x="123" y="33"/>
                    <a:pt x="101" y="22"/>
                    <a:pt x="90" y="33"/>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4" name="Freeform 102"/>
            <p:cNvSpPr>
              <a:spLocks noChangeArrowheads="1"/>
            </p:cNvSpPr>
            <p:nvPr/>
          </p:nvSpPr>
          <p:spPr bwMode="auto">
            <a:xfrm>
              <a:off x="1808163" y="2190750"/>
              <a:ext cx="57150" cy="36513"/>
            </a:xfrm>
            <a:custGeom>
              <a:avLst/>
              <a:gdLst>
                <a:gd name="T0" fmla="*/ 100 w 158"/>
                <a:gd name="T1" fmla="*/ 101 h 102"/>
                <a:gd name="T2" fmla="*/ 100 w 158"/>
                <a:gd name="T3" fmla="*/ 101 h 102"/>
                <a:gd name="T4" fmla="*/ 100 w 158"/>
                <a:gd name="T5" fmla="*/ 101 h 102"/>
                <a:gd name="T6" fmla="*/ 44 w 158"/>
                <a:gd name="T7" fmla="*/ 90 h 102"/>
                <a:gd name="T8" fmla="*/ 11 w 158"/>
                <a:gd name="T9" fmla="*/ 45 h 102"/>
                <a:gd name="T10" fmla="*/ 22 w 158"/>
                <a:gd name="T11" fmla="*/ 12 h 102"/>
                <a:gd name="T12" fmla="*/ 44 w 158"/>
                <a:gd name="T13" fmla="*/ 0 h 102"/>
                <a:gd name="T14" fmla="*/ 78 w 158"/>
                <a:gd name="T15" fmla="*/ 23 h 102"/>
                <a:gd name="T16" fmla="*/ 100 w 158"/>
                <a:gd name="T17" fmla="*/ 34 h 102"/>
                <a:gd name="T18" fmla="*/ 123 w 158"/>
                <a:gd name="T19" fmla="*/ 23 h 102"/>
                <a:gd name="T20" fmla="*/ 157 w 158"/>
                <a:gd name="T21" fmla="*/ 34 h 102"/>
                <a:gd name="T22" fmla="*/ 145 w 158"/>
                <a:gd name="T23" fmla="*/ 79 h 102"/>
                <a:gd name="T24" fmla="*/ 100 w 158"/>
                <a:gd name="T25"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102">
                  <a:moveTo>
                    <a:pt x="100" y="101"/>
                  </a:moveTo>
                  <a:lnTo>
                    <a:pt x="100" y="101"/>
                  </a:lnTo>
                  <a:lnTo>
                    <a:pt x="100" y="101"/>
                  </a:lnTo>
                  <a:cubicBezTo>
                    <a:pt x="78" y="101"/>
                    <a:pt x="67" y="101"/>
                    <a:pt x="44" y="90"/>
                  </a:cubicBezTo>
                  <a:cubicBezTo>
                    <a:pt x="11" y="68"/>
                    <a:pt x="11" y="56"/>
                    <a:pt x="11" y="45"/>
                  </a:cubicBezTo>
                  <a:cubicBezTo>
                    <a:pt x="0" y="34"/>
                    <a:pt x="11" y="12"/>
                    <a:pt x="22" y="12"/>
                  </a:cubicBezTo>
                  <a:cubicBezTo>
                    <a:pt x="22" y="0"/>
                    <a:pt x="33" y="0"/>
                    <a:pt x="44" y="0"/>
                  </a:cubicBezTo>
                  <a:cubicBezTo>
                    <a:pt x="55" y="0"/>
                    <a:pt x="67" y="12"/>
                    <a:pt x="78" y="23"/>
                  </a:cubicBezTo>
                  <a:cubicBezTo>
                    <a:pt x="78" y="23"/>
                    <a:pt x="89" y="34"/>
                    <a:pt x="100" y="34"/>
                  </a:cubicBezTo>
                  <a:cubicBezTo>
                    <a:pt x="100" y="23"/>
                    <a:pt x="112" y="23"/>
                    <a:pt x="123" y="23"/>
                  </a:cubicBezTo>
                  <a:cubicBezTo>
                    <a:pt x="134" y="23"/>
                    <a:pt x="145" y="23"/>
                    <a:pt x="157" y="34"/>
                  </a:cubicBezTo>
                  <a:cubicBezTo>
                    <a:pt x="157" y="56"/>
                    <a:pt x="157" y="68"/>
                    <a:pt x="145" y="79"/>
                  </a:cubicBezTo>
                  <a:cubicBezTo>
                    <a:pt x="123" y="90"/>
                    <a:pt x="112" y="101"/>
                    <a:pt x="100" y="10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5" name="Freeform 103"/>
            <p:cNvSpPr>
              <a:spLocks noChangeArrowheads="1"/>
            </p:cNvSpPr>
            <p:nvPr/>
          </p:nvSpPr>
          <p:spPr bwMode="auto">
            <a:xfrm>
              <a:off x="2305050" y="1925638"/>
              <a:ext cx="88900" cy="153987"/>
            </a:xfrm>
            <a:custGeom>
              <a:avLst/>
              <a:gdLst>
                <a:gd name="T0" fmla="*/ 135 w 247"/>
                <a:gd name="T1" fmla="*/ 101 h 427"/>
                <a:gd name="T2" fmla="*/ 135 w 247"/>
                <a:gd name="T3" fmla="*/ 101 h 427"/>
                <a:gd name="T4" fmla="*/ 56 w 247"/>
                <a:gd name="T5" fmla="*/ 11 h 427"/>
                <a:gd name="T6" fmla="*/ 34 w 247"/>
                <a:gd name="T7" fmla="*/ 112 h 427"/>
                <a:gd name="T8" fmla="*/ 146 w 247"/>
                <a:gd name="T9" fmla="*/ 269 h 427"/>
                <a:gd name="T10" fmla="*/ 213 w 247"/>
                <a:gd name="T11" fmla="*/ 403 h 427"/>
                <a:gd name="T12" fmla="*/ 235 w 247"/>
                <a:gd name="T13" fmla="*/ 359 h 427"/>
                <a:gd name="T14" fmla="*/ 235 w 247"/>
                <a:gd name="T15" fmla="*/ 235 h 427"/>
                <a:gd name="T16" fmla="*/ 190 w 247"/>
                <a:gd name="T17" fmla="*/ 213 h 427"/>
                <a:gd name="T18" fmla="*/ 146 w 247"/>
                <a:gd name="T19" fmla="*/ 168 h 427"/>
                <a:gd name="T20" fmla="*/ 135 w 247"/>
                <a:gd name="T21" fmla="*/ 101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7" h="427">
                  <a:moveTo>
                    <a:pt x="135" y="101"/>
                  </a:moveTo>
                  <a:lnTo>
                    <a:pt x="135" y="101"/>
                  </a:lnTo>
                  <a:cubicBezTo>
                    <a:pt x="112" y="67"/>
                    <a:pt x="90" y="0"/>
                    <a:pt x="56" y="11"/>
                  </a:cubicBezTo>
                  <a:cubicBezTo>
                    <a:pt x="22" y="11"/>
                    <a:pt x="0" y="67"/>
                    <a:pt x="34" y="112"/>
                  </a:cubicBezTo>
                  <a:cubicBezTo>
                    <a:pt x="67" y="157"/>
                    <a:pt x="112" y="224"/>
                    <a:pt x="146" y="269"/>
                  </a:cubicBezTo>
                  <a:cubicBezTo>
                    <a:pt x="179" y="302"/>
                    <a:pt x="202" y="381"/>
                    <a:pt x="213" y="403"/>
                  </a:cubicBezTo>
                  <a:cubicBezTo>
                    <a:pt x="213" y="426"/>
                    <a:pt x="246" y="403"/>
                    <a:pt x="235" y="359"/>
                  </a:cubicBezTo>
                  <a:cubicBezTo>
                    <a:pt x="213" y="314"/>
                    <a:pt x="235" y="269"/>
                    <a:pt x="235" y="235"/>
                  </a:cubicBezTo>
                  <a:cubicBezTo>
                    <a:pt x="235" y="202"/>
                    <a:pt x="224" y="202"/>
                    <a:pt x="190" y="213"/>
                  </a:cubicBezTo>
                  <a:cubicBezTo>
                    <a:pt x="157" y="224"/>
                    <a:pt x="135" y="213"/>
                    <a:pt x="146" y="168"/>
                  </a:cubicBezTo>
                  <a:cubicBezTo>
                    <a:pt x="157" y="135"/>
                    <a:pt x="135" y="101"/>
                    <a:pt x="135" y="10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6" name="Freeform 104"/>
            <p:cNvSpPr>
              <a:spLocks noChangeArrowheads="1"/>
            </p:cNvSpPr>
            <p:nvPr/>
          </p:nvSpPr>
          <p:spPr bwMode="auto">
            <a:xfrm>
              <a:off x="2300288" y="1920875"/>
              <a:ext cx="96837" cy="161925"/>
            </a:xfrm>
            <a:custGeom>
              <a:avLst/>
              <a:gdLst>
                <a:gd name="T0" fmla="*/ 224 w 270"/>
                <a:gd name="T1" fmla="*/ 448 h 449"/>
                <a:gd name="T2" fmla="*/ 224 w 270"/>
                <a:gd name="T3" fmla="*/ 448 h 449"/>
                <a:gd name="T4" fmla="*/ 201 w 270"/>
                <a:gd name="T5" fmla="*/ 414 h 449"/>
                <a:gd name="T6" fmla="*/ 146 w 270"/>
                <a:gd name="T7" fmla="*/ 291 h 449"/>
                <a:gd name="T8" fmla="*/ 45 w 270"/>
                <a:gd name="T9" fmla="*/ 168 h 449"/>
                <a:gd name="T10" fmla="*/ 22 w 270"/>
                <a:gd name="T11" fmla="*/ 134 h 449"/>
                <a:gd name="T12" fmla="*/ 11 w 270"/>
                <a:gd name="T13" fmla="*/ 44 h 449"/>
                <a:gd name="T14" fmla="*/ 67 w 270"/>
                <a:gd name="T15" fmla="*/ 0 h 449"/>
                <a:gd name="T16" fmla="*/ 78 w 270"/>
                <a:gd name="T17" fmla="*/ 0 h 449"/>
                <a:gd name="T18" fmla="*/ 157 w 270"/>
                <a:gd name="T19" fmla="*/ 78 h 449"/>
                <a:gd name="T20" fmla="*/ 168 w 270"/>
                <a:gd name="T21" fmla="*/ 101 h 449"/>
                <a:gd name="T22" fmla="*/ 179 w 270"/>
                <a:gd name="T23" fmla="*/ 190 h 449"/>
                <a:gd name="T24" fmla="*/ 179 w 270"/>
                <a:gd name="T25" fmla="*/ 201 h 449"/>
                <a:gd name="T26" fmla="*/ 190 w 270"/>
                <a:gd name="T27" fmla="*/ 201 h 449"/>
                <a:gd name="T28" fmla="*/ 224 w 270"/>
                <a:gd name="T29" fmla="*/ 190 h 449"/>
                <a:gd name="T30" fmla="*/ 257 w 270"/>
                <a:gd name="T31" fmla="*/ 201 h 449"/>
                <a:gd name="T32" fmla="*/ 269 w 270"/>
                <a:gd name="T33" fmla="*/ 246 h 449"/>
                <a:gd name="T34" fmla="*/ 257 w 270"/>
                <a:gd name="T35" fmla="*/ 280 h 449"/>
                <a:gd name="T36" fmla="*/ 257 w 270"/>
                <a:gd name="T37" fmla="*/ 358 h 449"/>
                <a:gd name="T38" fmla="*/ 257 w 270"/>
                <a:gd name="T39" fmla="*/ 426 h 449"/>
                <a:gd name="T40" fmla="*/ 224 w 270"/>
                <a:gd name="T41" fmla="*/ 448 h 449"/>
                <a:gd name="T42" fmla="*/ 146 w 270"/>
                <a:gd name="T43" fmla="*/ 235 h 449"/>
                <a:gd name="T44" fmla="*/ 146 w 270"/>
                <a:gd name="T45" fmla="*/ 235 h 449"/>
                <a:gd name="T46" fmla="*/ 168 w 270"/>
                <a:gd name="T47" fmla="*/ 257 h 449"/>
                <a:gd name="T48" fmla="*/ 213 w 270"/>
                <a:gd name="T49" fmla="*/ 325 h 449"/>
                <a:gd name="T50" fmla="*/ 224 w 270"/>
                <a:gd name="T51" fmla="*/ 269 h 449"/>
                <a:gd name="T52" fmla="*/ 224 w 270"/>
                <a:gd name="T53" fmla="*/ 246 h 449"/>
                <a:gd name="T54" fmla="*/ 224 w 270"/>
                <a:gd name="T55" fmla="*/ 235 h 449"/>
                <a:gd name="T56" fmla="*/ 213 w 270"/>
                <a:gd name="T57" fmla="*/ 246 h 449"/>
                <a:gd name="T58" fmla="*/ 146 w 270"/>
                <a:gd name="T59" fmla="*/ 235 h 449"/>
                <a:gd name="T60" fmla="*/ 78 w 270"/>
                <a:gd name="T61" fmla="*/ 44 h 449"/>
                <a:gd name="T62" fmla="*/ 78 w 270"/>
                <a:gd name="T63" fmla="*/ 44 h 449"/>
                <a:gd name="T64" fmla="*/ 56 w 270"/>
                <a:gd name="T65" fmla="*/ 67 h 449"/>
                <a:gd name="T66" fmla="*/ 56 w 270"/>
                <a:gd name="T67" fmla="*/ 112 h 449"/>
                <a:gd name="T68" fmla="*/ 78 w 270"/>
                <a:gd name="T69" fmla="*/ 134 h 449"/>
                <a:gd name="T70" fmla="*/ 146 w 270"/>
                <a:gd name="T71" fmla="*/ 224 h 449"/>
                <a:gd name="T72" fmla="*/ 134 w 270"/>
                <a:gd name="T73" fmla="*/ 179 h 449"/>
                <a:gd name="T74" fmla="*/ 123 w 270"/>
                <a:gd name="T75" fmla="*/ 123 h 449"/>
                <a:gd name="T76" fmla="*/ 123 w 270"/>
                <a:gd name="T77" fmla="*/ 123 h 449"/>
                <a:gd name="T78" fmla="*/ 112 w 270"/>
                <a:gd name="T79" fmla="*/ 101 h 449"/>
                <a:gd name="T80" fmla="*/ 78 w 270"/>
                <a:gd name="T81" fmla="*/ 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0" h="449">
                  <a:moveTo>
                    <a:pt x="224" y="448"/>
                  </a:moveTo>
                  <a:lnTo>
                    <a:pt x="224" y="448"/>
                  </a:lnTo>
                  <a:cubicBezTo>
                    <a:pt x="213" y="448"/>
                    <a:pt x="201" y="437"/>
                    <a:pt x="201" y="414"/>
                  </a:cubicBezTo>
                  <a:cubicBezTo>
                    <a:pt x="201" y="392"/>
                    <a:pt x="168" y="325"/>
                    <a:pt x="146" y="291"/>
                  </a:cubicBezTo>
                  <a:cubicBezTo>
                    <a:pt x="112" y="257"/>
                    <a:pt x="78" y="201"/>
                    <a:pt x="45" y="168"/>
                  </a:cubicBezTo>
                  <a:cubicBezTo>
                    <a:pt x="33" y="157"/>
                    <a:pt x="33" y="146"/>
                    <a:pt x="22" y="134"/>
                  </a:cubicBezTo>
                  <a:cubicBezTo>
                    <a:pt x="11" y="112"/>
                    <a:pt x="0" y="78"/>
                    <a:pt x="11" y="44"/>
                  </a:cubicBezTo>
                  <a:cubicBezTo>
                    <a:pt x="22" y="22"/>
                    <a:pt x="45" y="0"/>
                    <a:pt x="67" y="0"/>
                  </a:cubicBezTo>
                  <a:cubicBezTo>
                    <a:pt x="67" y="0"/>
                    <a:pt x="67" y="0"/>
                    <a:pt x="78" y="0"/>
                  </a:cubicBezTo>
                  <a:cubicBezTo>
                    <a:pt x="112" y="0"/>
                    <a:pt x="134" y="33"/>
                    <a:pt x="157" y="78"/>
                  </a:cubicBezTo>
                  <a:cubicBezTo>
                    <a:pt x="157" y="78"/>
                    <a:pt x="157" y="89"/>
                    <a:pt x="168" y="101"/>
                  </a:cubicBezTo>
                  <a:cubicBezTo>
                    <a:pt x="168" y="101"/>
                    <a:pt x="190" y="146"/>
                    <a:pt x="179" y="190"/>
                  </a:cubicBezTo>
                  <a:lnTo>
                    <a:pt x="179" y="201"/>
                  </a:lnTo>
                  <a:lnTo>
                    <a:pt x="190" y="201"/>
                  </a:lnTo>
                  <a:cubicBezTo>
                    <a:pt x="201" y="190"/>
                    <a:pt x="213" y="190"/>
                    <a:pt x="224" y="190"/>
                  </a:cubicBezTo>
                  <a:cubicBezTo>
                    <a:pt x="246" y="190"/>
                    <a:pt x="246" y="201"/>
                    <a:pt x="257" y="201"/>
                  </a:cubicBezTo>
                  <a:cubicBezTo>
                    <a:pt x="269" y="213"/>
                    <a:pt x="269" y="224"/>
                    <a:pt x="269" y="246"/>
                  </a:cubicBezTo>
                  <a:cubicBezTo>
                    <a:pt x="269" y="257"/>
                    <a:pt x="269" y="269"/>
                    <a:pt x="257" y="280"/>
                  </a:cubicBezTo>
                  <a:cubicBezTo>
                    <a:pt x="257" y="302"/>
                    <a:pt x="257" y="336"/>
                    <a:pt x="257" y="358"/>
                  </a:cubicBezTo>
                  <a:cubicBezTo>
                    <a:pt x="269" y="392"/>
                    <a:pt x="269" y="414"/>
                    <a:pt x="257" y="426"/>
                  </a:cubicBezTo>
                  <a:cubicBezTo>
                    <a:pt x="246" y="437"/>
                    <a:pt x="235" y="448"/>
                    <a:pt x="224" y="448"/>
                  </a:cubicBezTo>
                  <a:close/>
                  <a:moveTo>
                    <a:pt x="146" y="235"/>
                  </a:moveTo>
                  <a:lnTo>
                    <a:pt x="146" y="235"/>
                  </a:lnTo>
                  <a:cubicBezTo>
                    <a:pt x="157" y="246"/>
                    <a:pt x="168" y="257"/>
                    <a:pt x="168" y="257"/>
                  </a:cubicBezTo>
                  <a:cubicBezTo>
                    <a:pt x="190" y="280"/>
                    <a:pt x="201" y="302"/>
                    <a:pt x="213" y="325"/>
                  </a:cubicBezTo>
                  <a:cubicBezTo>
                    <a:pt x="213" y="302"/>
                    <a:pt x="213" y="291"/>
                    <a:pt x="224" y="269"/>
                  </a:cubicBezTo>
                  <a:cubicBezTo>
                    <a:pt x="224" y="257"/>
                    <a:pt x="224" y="257"/>
                    <a:pt x="224" y="246"/>
                  </a:cubicBezTo>
                  <a:lnTo>
                    <a:pt x="224" y="235"/>
                  </a:lnTo>
                  <a:cubicBezTo>
                    <a:pt x="224" y="235"/>
                    <a:pt x="213" y="235"/>
                    <a:pt x="213" y="246"/>
                  </a:cubicBezTo>
                  <a:cubicBezTo>
                    <a:pt x="179" y="246"/>
                    <a:pt x="168" y="246"/>
                    <a:pt x="146" y="235"/>
                  </a:cubicBezTo>
                  <a:close/>
                  <a:moveTo>
                    <a:pt x="78" y="44"/>
                  </a:moveTo>
                  <a:lnTo>
                    <a:pt x="78" y="44"/>
                  </a:lnTo>
                  <a:cubicBezTo>
                    <a:pt x="67" y="44"/>
                    <a:pt x="56" y="44"/>
                    <a:pt x="56" y="67"/>
                  </a:cubicBezTo>
                  <a:cubicBezTo>
                    <a:pt x="45" y="67"/>
                    <a:pt x="45" y="89"/>
                    <a:pt x="56" y="112"/>
                  </a:cubicBezTo>
                  <a:cubicBezTo>
                    <a:pt x="67" y="123"/>
                    <a:pt x="78" y="123"/>
                    <a:pt x="78" y="134"/>
                  </a:cubicBezTo>
                  <a:cubicBezTo>
                    <a:pt x="101" y="168"/>
                    <a:pt x="123" y="190"/>
                    <a:pt x="146" y="224"/>
                  </a:cubicBezTo>
                  <a:cubicBezTo>
                    <a:pt x="134" y="213"/>
                    <a:pt x="134" y="190"/>
                    <a:pt x="134" y="179"/>
                  </a:cubicBezTo>
                  <a:cubicBezTo>
                    <a:pt x="146" y="146"/>
                    <a:pt x="123" y="123"/>
                    <a:pt x="123" y="123"/>
                  </a:cubicBezTo>
                  <a:lnTo>
                    <a:pt x="123" y="123"/>
                  </a:lnTo>
                  <a:cubicBezTo>
                    <a:pt x="123" y="112"/>
                    <a:pt x="123" y="101"/>
                    <a:pt x="112" y="101"/>
                  </a:cubicBezTo>
                  <a:cubicBezTo>
                    <a:pt x="101" y="78"/>
                    <a:pt x="90" y="44"/>
                    <a:pt x="78" y="44"/>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7" name="Freeform 105"/>
            <p:cNvSpPr>
              <a:spLocks noChangeArrowheads="1"/>
            </p:cNvSpPr>
            <p:nvPr/>
          </p:nvSpPr>
          <p:spPr bwMode="auto">
            <a:xfrm>
              <a:off x="2433638" y="2143125"/>
              <a:ext cx="52387" cy="65088"/>
            </a:xfrm>
            <a:custGeom>
              <a:avLst/>
              <a:gdLst>
                <a:gd name="T0" fmla="*/ 100 w 146"/>
                <a:gd name="T1" fmla="*/ 67 h 180"/>
                <a:gd name="T2" fmla="*/ 100 w 146"/>
                <a:gd name="T3" fmla="*/ 67 h 180"/>
                <a:gd name="T4" fmla="*/ 45 w 146"/>
                <a:gd name="T5" fmla="*/ 23 h 180"/>
                <a:gd name="T6" fmla="*/ 0 w 146"/>
                <a:gd name="T7" fmla="*/ 23 h 180"/>
                <a:gd name="T8" fmla="*/ 56 w 146"/>
                <a:gd name="T9" fmla="*/ 112 h 180"/>
                <a:gd name="T10" fmla="*/ 123 w 146"/>
                <a:gd name="T11" fmla="*/ 157 h 180"/>
                <a:gd name="T12" fmla="*/ 100 w 146"/>
                <a:gd name="T13" fmla="*/ 67 h 180"/>
              </a:gdLst>
              <a:ahLst/>
              <a:cxnLst>
                <a:cxn ang="0">
                  <a:pos x="T0" y="T1"/>
                </a:cxn>
                <a:cxn ang="0">
                  <a:pos x="T2" y="T3"/>
                </a:cxn>
                <a:cxn ang="0">
                  <a:pos x="T4" y="T5"/>
                </a:cxn>
                <a:cxn ang="0">
                  <a:pos x="T6" y="T7"/>
                </a:cxn>
                <a:cxn ang="0">
                  <a:pos x="T8" y="T9"/>
                </a:cxn>
                <a:cxn ang="0">
                  <a:pos x="T10" y="T11"/>
                </a:cxn>
                <a:cxn ang="0">
                  <a:pos x="T12" y="T13"/>
                </a:cxn>
              </a:cxnLst>
              <a:rect l="0" t="0" r="r" b="b"/>
              <a:pathLst>
                <a:path w="146" h="180">
                  <a:moveTo>
                    <a:pt x="100" y="67"/>
                  </a:moveTo>
                  <a:lnTo>
                    <a:pt x="100" y="67"/>
                  </a:lnTo>
                  <a:cubicBezTo>
                    <a:pt x="78" y="56"/>
                    <a:pt x="56" y="45"/>
                    <a:pt x="45" y="23"/>
                  </a:cubicBezTo>
                  <a:cubicBezTo>
                    <a:pt x="33" y="11"/>
                    <a:pt x="0" y="0"/>
                    <a:pt x="0" y="23"/>
                  </a:cubicBezTo>
                  <a:cubicBezTo>
                    <a:pt x="0" y="45"/>
                    <a:pt x="56" y="67"/>
                    <a:pt x="56" y="112"/>
                  </a:cubicBezTo>
                  <a:cubicBezTo>
                    <a:pt x="67" y="157"/>
                    <a:pt x="100" y="179"/>
                    <a:pt x="123" y="157"/>
                  </a:cubicBezTo>
                  <a:cubicBezTo>
                    <a:pt x="145" y="134"/>
                    <a:pt x="112" y="79"/>
                    <a:pt x="100" y="67"/>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8" name="Freeform 106"/>
            <p:cNvSpPr>
              <a:spLocks noChangeArrowheads="1"/>
            </p:cNvSpPr>
            <p:nvPr/>
          </p:nvSpPr>
          <p:spPr bwMode="auto">
            <a:xfrm>
              <a:off x="2425700" y="2138363"/>
              <a:ext cx="65088" cy="68262"/>
            </a:xfrm>
            <a:custGeom>
              <a:avLst/>
              <a:gdLst>
                <a:gd name="T0" fmla="*/ 123 w 180"/>
                <a:gd name="T1" fmla="*/ 190 h 191"/>
                <a:gd name="T2" fmla="*/ 123 w 180"/>
                <a:gd name="T3" fmla="*/ 190 h 191"/>
                <a:gd name="T4" fmla="*/ 123 w 180"/>
                <a:gd name="T5" fmla="*/ 190 h 191"/>
                <a:gd name="T6" fmla="*/ 56 w 180"/>
                <a:gd name="T7" fmla="*/ 123 h 191"/>
                <a:gd name="T8" fmla="*/ 34 w 180"/>
                <a:gd name="T9" fmla="*/ 78 h 191"/>
                <a:gd name="T10" fmla="*/ 0 w 180"/>
                <a:gd name="T11" fmla="*/ 34 h 191"/>
                <a:gd name="T12" fmla="*/ 12 w 180"/>
                <a:gd name="T13" fmla="*/ 11 h 191"/>
                <a:gd name="T14" fmla="*/ 45 w 180"/>
                <a:gd name="T15" fmla="*/ 0 h 191"/>
                <a:gd name="T16" fmla="*/ 90 w 180"/>
                <a:gd name="T17" fmla="*/ 22 h 191"/>
                <a:gd name="T18" fmla="*/ 135 w 180"/>
                <a:gd name="T19" fmla="*/ 67 h 191"/>
                <a:gd name="T20" fmla="*/ 179 w 180"/>
                <a:gd name="T21" fmla="*/ 134 h 191"/>
                <a:gd name="T22" fmla="*/ 157 w 180"/>
                <a:gd name="T23" fmla="*/ 179 h 191"/>
                <a:gd name="T24" fmla="*/ 123 w 180"/>
                <a:gd name="T25" fmla="*/ 190 h 191"/>
                <a:gd name="T26" fmla="*/ 101 w 180"/>
                <a:gd name="T27" fmla="*/ 90 h 191"/>
                <a:gd name="T28" fmla="*/ 101 w 180"/>
                <a:gd name="T29" fmla="*/ 90 h 191"/>
                <a:gd name="T30" fmla="*/ 101 w 180"/>
                <a:gd name="T31" fmla="*/ 123 h 191"/>
                <a:gd name="T32" fmla="*/ 123 w 180"/>
                <a:gd name="T33" fmla="*/ 157 h 191"/>
                <a:gd name="T34" fmla="*/ 135 w 180"/>
                <a:gd name="T35" fmla="*/ 145 h 191"/>
                <a:gd name="T36" fmla="*/ 135 w 180"/>
                <a:gd name="T37" fmla="*/ 145 h 191"/>
                <a:gd name="T38" fmla="*/ 112 w 180"/>
                <a:gd name="T39" fmla="*/ 101 h 191"/>
                <a:gd name="T40" fmla="*/ 101 w 180"/>
                <a:gd name="T41" fmla="*/ 9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0" h="191">
                  <a:moveTo>
                    <a:pt x="123" y="190"/>
                  </a:moveTo>
                  <a:lnTo>
                    <a:pt x="123" y="190"/>
                  </a:lnTo>
                  <a:lnTo>
                    <a:pt x="123" y="190"/>
                  </a:lnTo>
                  <a:cubicBezTo>
                    <a:pt x="90" y="190"/>
                    <a:pt x="68" y="168"/>
                    <a:pt x="56" y="123"/>
                  </a:cubicBezTo>
                  <a:cubicBezTo>
                    <a:pt x="56" y="112"/>
                    <a:pt x="45" y="90"/>
                    <a:pt x="34" y="78"/>
                  </a:cubicBezTo>
                  <a:cubicBezTo>
                    <a:pt x="23" y="67"/>
                    <a:pt x="0" y="56"/>
                    <a:pt x="0" y="34"/>
                  </a:cubicBezTo>
                  <a:cubicBezTo>
                    <a:pt x="0" y="34"/>
                    <a:pt x="0" y="22"/>
                    <a:pt x="12" y="11"/>
                  </a:cubicBezTo>
                  <a:cubicBezTo>
                    <a:pt x="23" y="0"/>
                    <a:pt x="23" y="0"/>
                    <a:pt x="45" y="0"/>
                  </a:cubicBezTo>
                  <a:cubicBezTo>
                    <a:pt x="56" y="0"/>
                    <a:pt x="79" y="11"/>
                    <a:pt x="90" y="22"/>
                  </a:cubicBezTo>
                  <a:cubicBezTo>
                    <a:pt x="101" y="34"/>
                    <a:pt x="112" y="56"/>
                    <a:pt x="135" y="67"/>
                  </a:cubicBezTo>
                  <a:cubicBezTo>
                    <a:pt x="157" y="67"/>
                    <a:pt x="168" y="112"/>
                    <a:pt x="179" y="134"/>
                  </a:cubicBezTo>
                  <a:cubicBezTo>
                    <a:pt x="179" y="157"/>
                    <a:pt x="168" y="168"/>
                    <a:pt x="157" y="179"/>
                  </a:cubicBezTo>
                  <a:cubicBezTo>
                    <a:pt x="146" y="190"/>
                    <a:pt x="135" y="190"/>
                    <a:pt x="123" y="190"/>
                  </a:cubicBezTo>
                  <a:close/>
                  <a:moveTo>
                    <a:pt x="101" y="90"/>
                  </a:moveTo>
                  <a:lnTo>
                    <a:pt x="101" y="90"/>
                  </a:lnTo>
                  <a:cubicBezTo>
                    <a:pt x="101" y="101"/>
                    <a:pt x="101" y="112"/>
                    <a:pt x="101" y="123"/>
                  </a:cubicBezTo>
                  <a:cubicBezTo>
                    <a:pt x="112" y="145"/>
                    <a:pt x="123" y="157"/>
                    <a:pt x="123" y="157"/>
                  </a:cubicBezTo>
                  <a:cubicBezTo>
                    <a:pt x="123" y="157"/>
                    <a:pt x="123" y="157"/>
                    <a:pt x="135" y="145"/>
                  </a:cubicBezTo>
                  <a:lnTo>
                    <a:pt x="135" y="145"/>
                  </a:lnTo>
                  <a:cubicBezTo>
                    <a:pt x="135" y="123"/>
                    <a:pt x="123" y="101"/>
                    <a:pt x="112" y="101"/>
                  </a:cubicBezTo>
                  <a:lnTo>
                    <a:pt x="101" y="90"/>
                  </a:ln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9" name="Freeform 107"/>
            <p:cNvSpPr>
              <a:spLocks noChangeArrowheads="1"/>
            </p:cNvSpPr>
            <p:nvPr/>
          </p:nvSpPr>
          <p:spPr bwMode="auto">
            <a:xfrm>
              <a:off x="2409825" y="2101850"/>
              <a:ext cx="36513" cy="33338"/>
            </a:xfrm>
            <a:custGeom>
              <a:avLst/>
              <a:gdLst>
                <a:gd name="T0" fmla="*/ 79 w 102"/>
                <a:gd name="T1" fmla="*/ 78 h 91"/>
                <a:gd name="T2" fmla="*/ 79 w 102"/>
                <a:gd name="T3" fmla="*/ 78 h 91"/>
                <a:gd name="T4" fmla="*/ 23 w 102"/>
                <a:gd name="T5" fmla="*/ 11 h 91"/>
                <a:gd name="T6" fmla="*/ 45 w 102"/>
                <a:gd name="T7" fmla="*/ 45 h 91"/>
                <a:gd name="T8" fmla="*/ 79 w 102"/>
                <a:gd name="T9" fmla="*/ 78 h 91"/>
              </a:gdLst>
              <a:ahLst/>
              <a:cxnLst>
                <a:cxn ang="0">
                  <a:pos x="T0" y="T1"/>
                </a:cxn>
                <a:cxn ang="0">
                  <a:pos x="T2" y="T3"/>
                </a:cxn>
                <a:cxn ang="0">
                  <a:pos x="T4" y="T5"/>
                </a:cxn>
                <a:cxn ang="0">
                  <a:pos x="T6" y="T7"/>
                </a:cxn>
                <a:cxn ang="0">
                  <a:pos x="T8" y="T9"/>
                </a:cxn>
              </a:cxnLst>
              <a:rect l="0" t="0" r="r" b="b"/>
              <a:pathLst>
                <a:path w="102" h="91">
                  <a:moveTo>
                    <a:pt x="79" y="78"/>
                  </a:moveTo>
                  <a:lnTo>
                    <a:pt x="79" y="78"/>
                  </a:lnTo>
                  <a:cubicBezTo>
                    <a:pt x="68" y="90"/>
                    <a:pt x="0" y="22"/>
                    <a:pt x="23" y="11"/>
                  </a:cubicBezTo>
                  <a:cubicBezTo>
                    <a:pt x="45" y="0"/>
                    <a:pt x="34" y="11"/>
                    <a:pt x="45" y="45"/>
                  </a:cubicBezTo>
                  <a:cubicBezTo>
                    <a:pt x="68" y="67"/>
                    <a:pt x="101" y="56"/>
                    <a:pt x="79" y="78"/>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0" name="Freeform 108"/>
            <p:cNvSpPr>
              <a:spLocks noChangeArrowheads="1"/>
            </p:cNvSpPr>
            <p:nvPr/>
          </p:nvSpPr>
          <p:spPr bwMode="auto">
            <a:xfrm>
              <a:off x="2405063" y="2098675"/>
              <a:ext cx="44450" cy="41275"/>
            </a:xfrm>
            <a:custGeom>
              <a:avLst/>
              <a:gdLst>
                <a:gd name="T0" fmla="*/ 90 w 125"/>
                <a:gd name="T1" fmla="*/ 112 h 113"/>
                <a:gd name="T2" fmla="*/ 90 w 125"/>
                <a:gd name="T3" fmla="*/ 112 h 113"/>
                <a:gd name="T4" fmla="*/ 11 w 125"/>
                <a:gd name="T5" fmla="*/ 44 h 113"/>
                <a:gd name="T6" fmla="*/ 23 w 125"/>
                <a:gd name="T7" fmla="*/ 11 h 113"/>
                <a:gd name="T8" fmla="*/ 45 w 125"/>
                <a:gd name="T9" fmla="*/ 0 h 113"/>
                <a:gd name="T10" fmla="*/ 68 w 125"/>
                <a:gd name="T11" fmla="*/ 22 h 113"/>
                <a:gd name="T12" fmla="*/ 79 w 125"/>
                <a:gd name="T13" fmla="*/ 44 h 113"/>
                <a:gd name="T14" fmla="*/ 90 w 125"/>
                <a:gd name="T15" fmla="*/ 56 h 113"/>
                <a:gd name="T16" fmla="*/ 112 w 125"/>
                <a:gd name="T17" fmla="*/ 67 h 113"/>
                <a:gd name="T18" fmla="*/ 112 w 125"/>
                <a:gd name="T19" fmla="*/ 101 h 113"/>
                <a:gd name="T20" fmla="*/ 90 w 125"/>
                <a:gd name="T21"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5" h="113">
                  <a:moveTo>
                    <a:pt x="90" y="112"/>
                  </a:moveTo>
                  <a:lnTo>
                    <a:pt x="90" y="112"/>
                  </a:lnTo>
                  <a:cubicBezTo>
                    <a:pt x="56" y="112"/>
                    <a:pt x="23" y="67"/>
                    <a:pt x="11" y="44"/>
                  </a:cubicBezTo>
                  <a:cubicBezTo>
                    <a:pt x="0" y="33"/>
                    <a:pt x="11" y="11"/>
                    <a:pt x="23" y="11"/>
                  </a:cubicBezTo>
                  <a:cubicBezTo>
                    <a:pt x="23" y="0"/>
                    <a:pt x="34" y="0"/>
                    <a:pt x="45" y="0"/>
                  </a:cubicBezTo>
                  <a:cubicBezTo>
                    <a:pt x="68" y="0"/>
                    <a:pt x="68" y="11"/>
                    <a:pt x="68" y="22"/>
                  </a:cubicBezTo>
                  <a:cubicBezTo>
                    <a:pt x="79" y="33"/>
                    <a:pt x="79" y="33"/>
                    <a:pt x="79" y="44"/>
                  </a:cubicBezTo>
                  <a:cubicBezTo>
                    <a:pt x="79" y="44"/>
                    <a:pt x="79" y="44"/>
                    <a:pt x="90" y="56"/>
                  </a:cubicBezTo>
                  <a:cubicBezTo>
                    <a:pt x="101" y="56"/>
                    <a:pt x="112" y="56"/>
                    <a:pt x="112" y="67"/>
                  </a:cubicBezTo>
                  <a:cubicBezTo>
                    <a:pt x="124" y="78"/>
                    <a:pt x="112" y="101"/>
                    <a:pt x="112" y="101"/>
                  </a:cubicBezTo>
                  <a:cubicBezTo>
                    <a:pt x="101" y="112"/>
                    <a:pt x="90" y="112"/>
                    <a:pt x="90" y="112"/>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1" name="Freeform 109"/>
            <p:cNvSpPr>
              <a:spLocks noChangeArrowheads="1"/>
            </p:cNvSpPr>
            <p:nvPr/>
          </p:nvSpPr>
          <p:spPr bwMode="auto">
            <a:xfrm>
              <a:off x="2509838" y="2151063"/>
              <a:ext cx="23812" cy="31750"/>
            </a:xfrm>
            <a:custGeom>
              <a:avLst/>
              <a:gdLst>
                <a:gd name="T0" fmla="*/ 33 w 68"/>
                <a:gd name="T1" fmla="*/ 67 h 90"/>
                <a:gd name="T2" fmla="*/ 33 w 68"/>
                <a:gd name="T3" fmla="*/ 67 h 90"/>
                <a:gd name="T4" fmla="*/ 11 w 68"/>
                <a:gd name="T5" fmla="*/ 33 h 90"/>
                <a:gd name="T6" fmla="*/ 56 w 68"/>
                <a:gd name="T7" fmla="*/ 11 h 90"/>
                <a:gd name="T8" fmla="*/ 33 w 68"/>
                <a:gd name="T9" fmla="*/ 67 h 90"/>
              </a:gdLst>
              <a:ahLst/>
              <a:cxnLst>
                <a:cxn ang="0">
                  <a:pos x="T0" y="T1"/>
                </a:cxn>
                <a:cxn ang="0">
                  <a:pos x="T2" y="T3"/>
                </a:cxn>
                <a:cxn ang="0">
                  <a:pos x="T4" y="T5"/>
                </a:cxn>
                <a:cxn ang="0">
                  <a:pos x="T6" y="T7"/>
                </a:cxn>
                <a:cxn ang="0">
                  <a:pos x="T8" y="T9"/>
                </a:cxn>
              </a:cxnLst>
              <a:rect l="0" t="0" r="r" b="b"/>
              <a:pathLst>
                <a:path w="68" h="90">
                  <a:moveTo>
                    <a:pt x="33" y="67"/>
                  </a:moveTo>
                  <a:lnTo>
                    <a:pt x="33" y="67"/>
                  </a:lnTo>
                  <a:cubicBezTo>
                    <a:pt x="22" y="89"/>
                    <a:pt x="0" y="56"/>
                    <a:pt x="11" y="33"/>
                  </a:cubicBezTo>
                  <a:cubicBezTo>
                    <a:pt x="11" y="11"/>
                    <a:pt x="33" y="0"/>
                    <a:pt x="56" y="11"/>
                  </a:cubicBezTo>
                  <a:cubicBezTo>
                    <a:pt x="67" y="22"/>
                    <a:pt x="45" y="44"/>
                    <a:pt x="33" y="67"/>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2" name="Freeform 110"/>
            <p:cNvSpPr>
              <a:spLocks noChangeArrowheads="1"/>
            </p:cNvSpPr>
            <p:nvPr/>
          </p:nvSpPr>
          <p:spPr bwMode="auto">
            <a:xfrm>
              <a:off x="2501900" y="2146300"/>
              <a:ext cx="44450" cy="36513"/>
            </a:xfrm>
            <a:custGeom>
              <a:avLst/>
              <a:gdLst>
                <a:gd name="T0" fmla="*/ 45 w 124"/>
                <a:gd name="T1" fmla="*/ 101 h 102"/>
                <a:gd name="T2" fmla="*/ 45 w 124"/>
                <a:gd name="T3" fmla="*/ 101 h 102"/>
                <a:gd name="T4" fmla="*/ 11 w 124"/>
                <a:gd name="T5" fmla="*/ 90 h 102"/>
                <a:gd name="T6" fmla="*/ 11 w 124"/>
                <a:gd name="T7" fmla="*/ 45 h 102"/>
                <a:gd name="T8" fmla="*/ 68 w 124"/>
                <a:gd name="T9" fmla="*/ 0 h 102"/>
                <a:gd name="T10" fmla="*/ 90 w 124"/>
                <a:gd name="T11" fmla="*/ 0 h 102"/>
                <a:gd name="T12" fmla="*/ 90 w 124"/>
                <a:gd name="T13" fmla="*/ 79 h 102"/>
                <a:gd name="T14" fmla="*/ 79 w 124"/>
                <a:gd name="T15" fmla="*/ 90 h 102"/>
                <a:gd name="T16" fmla="*/ 45 w 124"/>
                <a:gd name="T17" fmla="*/ 10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 h="102">
                  <a:moveTo>
                    <a:pt x="45" y="101"/>
                  </a:moveTo>
                  <a:lnTo>
                    <a:pt x="45" y="101"/>
                  </a:lnTo>
                  <a:cubicBezTo>
                    <a:pt x="34" y="101"/>
                    <a:pt x="23" y="101"/>
                    <a:pt x="11" y="90"/>
                  </a:cubicBezTo>
                  <a:cubicBezTo>
                    <a:pt x="0" y="68"/>
                    <a:pt x="0" y="56"/>
                    <a:pt x="11" y="45"/>
                  </a:cubicBezTo>
                  <a:cubicBezTo>
                    <a:pt x="11" y="23"/>
                    <a:pt x="34" y="0"/>
                    <a:pt x="68" y="0"/>
                  </a:cubicBezTo>
                  <a:cubicBezTo>
                    <a:pt x="68" y="0"/>
                    <a:pt x="79" y="0"/>
                    <a:pt x="90" y="0"/>
                  </a:cubicBezTo>
                  <a:cubicBezTo>
                    <a:pt x="123" y="34"/>
                    <a:pt x="101" y="68"/>
                    <a:pt x="90" y="79"/>
                  </a:cubicBezTo>
                  <a:cubicBezTo>
                    <a:pt x="79" y="79"/>
                    <a:pt x="79" y="79"/>
                    <a:pt x="79" y="90"/>
                  </a:cubicBezTo>
                  <a:cubicBezTo>
                    <a:pt x="79" y="101"/>
                    <a:pt x="68" y="101"/>
                    <a:pt x="45" y="10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3" name="Freeform 111"/>
            <p:cNvSpPr>
              <a:spLocks noChangeArrowheads="1"/>
            </p:cNvSpPr>
            <p:nvPr/>
          </p:nvSpPr>
          <p:spPr bwMode="auto">
            <a:xfrm>
              <a:off x="2538413" y="2046288"/>
              <a:ext cx="65087" cy="125412"/>
            </a:xfrm>
            <a:custGeom>
              <a:avLst/>
              <a:gdLst>
                <a:gd name="T0" fmla="*/ 146 w 180"/>
                <a:gd name="T1" fmla="*/ 101 h 349"/>
                <a:gd name="T2" fmla="*/ 146 w 180"/>
                <a:gd name="T3" fmla="*/ 101 h 349"/>
                <a:gd name="T4" fmla="*/ 134 w 180"/>
                <a:gd name="T5" fmla="*/ 45 h 349"/>
                <a:gd name="T6" fmla="*/ 78 w 180"/>
                <a:gd name="T7" fmla="*/ 0 h 349"/>
                <a:gd name="T8" fmla="*/ 45 w 180"/>
                <a:gd name="T9" fmla="*/ 45 h 349"/>
                <a:gd name="T10" fmla="*/ 45 w 180"/>
                <a:gd name="T11" fmla="*/ 112 h 349"/>
                <a:gd name="T12" fmla="*/ 34 w 180"/>
                <a:gd name="T13" fmla="*/ 202 h 349"/>
                <a:gd name="T14" fmla="*/ 11 w 180"/>
                <a:gd name="T15" fmla="*/ 235 h 349"/>
                <a:gd name="T16" fmla="*/ 90 w 180"/>
                <a:gd name="T17" fmla="*/ 269 h 349"/>
                <a:gd name="T18" fmla="*/ 134 w 180"/>
                <a:gd name="T19" fmla="*/ 314 h 349"/>
                <a:gd name="T20" fmla="*/ 157 w 180"/>
                <a:gd name="T21" fmla="*/ 190 h 349"/>
                <a:gd name="T22" fmla="*/ 146 w 180"/>
                <a:gd name="T23" fmla="*/ 101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0" h="349">
                  <a:moveTo>
                    <a:pt x="146" y="101"/>
                  </a:moveTo>
                  <a:lnTo>
                    <a:pt x="146" y="101"/>
                  </a:lnTo>
                  <a:cubicBezTo>
                    <a:pt x="134" y="79"/>
                    <a:pt x="123" y="79"/>
                    <a:pt x="134" y="45"/>
                  </a:cubicBezTo>
                  <a:cubicBezTo>
                    <a:pt x="134" y="0"/>
                    <a:pt x="134" y="0"/>
                    <a:pt x="78" y="0"/>
                  </a:cubicBezTo>
                  <a:cubicBezTo>
                    <a:pt x="34" y="0"/>
                    <a:pt x="34" y="23"/>
                    <a:pt x="45" y="45"/>
                  </a:cubicBezTo>
                  <a:cubicBezTo>
                    <a:pt x="67" y="79"/>
                    <a:pt x="22" y="79"/>
                    <a:pt x="45" y="112"/>
                  </a:cubicBezTo>
                  <a:cubicBezTo>
                    <a:pt x="56" y="135"/>
                    <a:pt x="56" y="213"/>
                    <a:pt x="34" y="202"/>
                  </a:cubicBezTo>
                  <a:cubicBezTo>
                    <a:pt x="0" y="190"/>
                    <a:pt x="11" y="224"/>
                    <a:pt x="11" y="235"/>
                  </a:cubicBezTo>
                  <a:cubicBezTo>
                    <a:pt x="22" y="247"/>
                    <a:pt x="78" y="224"/>
                    <a:pt x="90" y="269"/>
                  </a:cubicBezTo>
                  <a:cubicBezTo>
                    <a:pt x="112" y="314"/>
                    <a:pt x="123" y="348"/>
                    <a:pt x="134" y="314"/>
                  </a:cubicBezTo>
                  <a:cubicBezTo>
                    <a:pt x="146" y="269"/>
                    <a:pt x="134" y="224"/>
                    <a:pt x="157" y="190"/>
                  </a:cubicBezTo>
                  <a:cubicBezTo>
                    <a:pt x="179" y="157"/>
                    <a:pt x="168" y="135"/>
                    <a:pt x="146" y="10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4" name="Freeform 112"/>
            <p:cNvSpPr>
              <a:spLocks noChangeArrowheads="1"/>
            </p:cNvSpPr>
            <p:nvPr/>
          </p:nvSpPr>
          <p:spPr bwMode="auto">
            <a:xfrm>
              <a:off x="2530475" y="2038350"/>
              <a:ext cx="85725" cy="133350"/>
            </a:xfrm>
            <a:custGeom>
              <a:avLst/>
              <a:gdLst>
                <a:gd name="T0" fmla="*/ 145 w 236"/>
                <a:gd name="T1" fmla="*/ 370 h 371"/>
                <a:gd name="T2" fmla="*/ 145 w 236"/>
                <a:gd name="T3" fmla="*/ 370 h 371"/>
                <a:gd name="T4" fmla="*/ 145 w 236"/>
                <a:gd name="T5" fmla="*/ 370 h 371"/>
                <a:gd name="T6" fmla="*/ 100 w 236"/>
                <a:gd name="T7" fmla="*/ 314 h 371"/>
                <a:gd name="T8" fmla="*/ 100 w 236"/>
                <a:gd name="T9" fmla="*/ 302 h 371"/>
                <a:gd name="T10" fmla="*/ 56 w 236"/>
                <a:gd name="T11" fmla="*/ 280 h 371"/>
                <a:gd name="T12" fmla="*/ 22 w 236"/>
                <a:gd name="T13" fmla="*/ 269 h 371"/>
                <a:gd name="T14" fmla="*/ 11 w 236"/>
                <a:gd name="T15" fmla="*/ 212 h 371"/>
                <a:gd name="T16" fmla="*/ 44 w 236"/>
                <a:gd name="T17" fmla="*/ 201 h 371"/>
                <a:gd name="T18" fmla="*/ 44 w 236"/>
                <a:gd name="T19" fmla="*/ 201 h 371"/>
                <a:gd name="T20" fmla="*/ 56 w 236"/>
                <a:gd name="T21" fmla="*/ 201 h 371"/>
                <a:gd name="T22" fmla="*/ 44 w 236"/>
                <a:gd name="T23" fmla="*/ 145 h 371"/>
                <a:gd name="T24" fmla="*/ 56 w 236"/>
                <a:gd name="T25" fmla="*/ 89 h 371"/>
                <a:gd name="T26" fmla="*/ 56 w 236"/>
                <a:gd name="T27" fmla="*/ 78 h 371"/>
                <a:gd name="T28" fmla="*/ 56 w 236"/>
                <a:gd name="T29" fmla="*/ 78 h 371"/>
                <a:gd name="T30" fmla="*/ 44 w 236"/>
                <a:gd name="T31" fmla="*/ 22 h 371"/>
                <a:gd name="T32" fmla="*/ 100 w 236"/>
                <a:gd name="T33" fmla="*/ 0 h 371"/>
                <a:gd name="T34" fmla="*/ 168 w 236"/>
                <a:gd name="T35" fmla="*/ 11 h 371"/>
                <a:gd name="T36" fmla="*/ 179 w 236"/>
                <a:gd name="T37" fmla="*/ 67 h 371"/>
                <a:gd name="T38" fmla="*/ 179 w 236"/>
                <a:gd name="T39" fmla="*/ 101 h 371"/>
                <a:gd name="T40" fmla="*/ 190 w 236"/>
                <a:gd name="T41" fmla="*/ 112 h 371"/>
                <a:gd name="T42" fmla="*/ 190 w 236"/>
                <a:gd name="T43" fmla="*/ 112 h 371"/>
                <a:gd name="T44" fmla="*/ 201 w 236"/>
                <a:gd name="T45" fmla="*/ 224 h 371"/>
                <a:gd name="T46" fmla="*/ 179 w 236"/>
                <a:gd name="T47" fmla="*/ 291 h 371"/>
                <a:gd name="T48" fmla="*/ 179 w 236"/>
                <a:gd name="T49" fmla="*/ 336 h 371"/>
                <a:gd name="T50" fmla="*/ 145 w 236"/>
                <a:gd name="T51" fmla="*/ 370 h 371"/>
                <a:gd name="T52" fmla="*/ 67 w 236"/>
                <a:gd name="T53" fmla="*/ 246 h 371"/>
                <a:gd name="T54" fmla="*/ 67 w 236"/>
                <a:gd name="T55" fmla="*/ 246 h 371"/>
                <a:gd name="T56" fmla="*/ 134 w 236"/>
                <a:gd name="T57" fmla="*/ 280 h 371"/>
                <a:gd name="T58" fmla="*/ 145 w 236"/>
                <a:gd name="T59" fmla="*/ 291 h 371"/>
                <a:gd name="T60" fmla="*/ 145 w 236"/>
                <a:gd name="T61" fmla="*/ 280 h 371"/>
                <a:gd name="T62" fmla="*/ 168 w 236"/>
                <a:gd name="T63" fmla="*/ 201 h 371"/>
                <a:gd name="T64" fmla="*/ 156 w 236"/>
                <a:gd name="T65" fmla="*/ 145 h 371"/>
                <a:gd name="T66" fmla="*/ 156 w 236"/>
                <a:gd name="T67" fmla="*/ 134 h 371"/>
                <a:gd name="T68" fmla="*/ 145 w 236"/>
                <a:gd name="T69" fmla="*/ 123 h 371"/>
                <a:gd name="T70" fmla="*/ 134 w 236"/>
                <a:gd name="T71" fmla="*/ 56 h 371"/>
                <a:gd name="T72" fmla="*/ 134 w 236"/>
                <a:gd name="T73" fmla="*/ 45 h 371"/>
                <a:gd name="T74" fmla="*/ 100 w 236"/>
                <a:gd name="T75" fmla="*/ 45 h 371"/>
                <a:gd name="T76" fmla="*/ 89 w 236"/>
                <a:gd name="T77" fmla="*/ 45 h 371"/>
                <a:gd name="T78" fmla="*/ 89 w 236"/>
                <a:gd name="T79" fmla="*/ 56 h 371"/>
                <a:gd name="T80" fmla="*/ 89 w 236"/>
                <a:gd name="T81" fmla="*/ 112 h 371"/>
                <a:gd name="T82" fmla="*/ 78 w 236"/>
                <a:gd name="T83" fmla="*/ 123 h 371"/>
                <a:gd name="T84" fmla="*/ 78 w 236"/>
                <a:gd name="T85" fmla="*/ 123 h 371"/>
                <a:gd name="T86" fmla="*/ 89 w 236"/>
                <a:gd name="T87" fmla="*/ 224 h 371"/>
                <a:gd name="T88" fmla="*/ 67 w 236"/>
                <a:gd name="T89" fmla="*/ 246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6" h="371">
                  <a:moveTo>
                    <a:pt x="145" y="370"/>
                  </a:moveTo>
                  <a:lnTo>
                    <a:pt x="145" y="370"/>
                  </a:lnTo>
                  <a:lnTo>
                    <a:pt x="145" y="370"/>
                  </a:lnTo>
                  <a:cubicBezTo>
                    <a:pt x="123" y="370"/>
                    <a:pt x="112" y="347"/>
                    <a:pt x="100" y="314"/>
                  </a:cubicBezTo>
                  <a:lnTo>
                    <a:pt x="100" y="302"/>
                  </a:lnTo>
                  <a:cubicBezTo>
                    <a:pt x="89" y="291"/>
                    <a:pt x="78" y="291"/>
                    <a:pt x="56" y="280"/>
                  </a:cubicBezTo>
                  <a:cubicBezTo>
                    <a:pt x="44" y="280"/>
                    <a:pt x="22" y="280"/>
                    <a:pt x="22" y="269"/>
                  </a:cubicBezTo>
                  <a:cubicBezTo>
                    <a:pt x="11" y="246"/>
                    <a:pt x="0" y="224"/>
                    <a:pt x="11" y="212"/>
                  </a:cubicBezTo>
                  <a:cubicBezTo>
                    <a:pt x="22" y="201"/>
                    <a:pt x="33" y="201"/>
                    <a:pt x="44" y="201"/>
                  </a:cubicBezTo>
                  <a:lnTo>
                    <a:pt x="44" y="201"/>
                  </a:lnTo>
                  <a:cubicBezTo>
                    <a:pt x="44" y="201"/>
                    <a:pt x="44" y="201"/>
                    <a:pt x="56" y="201"/>
                  </a:cubicBezTo>
                  <a:cubicBezTo>
                    <a:pt x="56" y="190"/>
                    <a:pt x="56" y="157"/>
                    <a:pt x="44" y="145"/>
                  </a:cubicBezTo>
                  <a:cubicBezTo>
                    <a:pt x="33" y="112"/>
                    <a:pt x="44" y="101"/>
                    <a:pt x="56" y="89"/>
                  </a:cubicBezTo>
                  <a:cubicBezTo>
                    <a:pt x="56" y="89"/>
                    <a:pt x="56" y="89"/>
                    <a:pt x="56" y="78"/>
                  </a:cubicBezTo>
                  <a:lnTo>
                    <a:pt x="56" y="78"/>
                  </a:lnTo>
                  <a:cubicBezTo>
                    <a:pt x="33" y="56"/>
                    <a:pt x="44" y="33"/>
                    <a:pt x="44" y="22"/>
                  </a:cubicBezTo>
                  <a:cubicBezTo>
                    <a:pt x="56" y="0"/>
                    <a:pt x="78" y="0"/>
                    <a:pt x="100" y="0"/>
                  </a:cubicBezTo>
                  <a:cubicBezTo>
                    <a:pt x="134" y="0"/>
                    <a:pt x="156" y="0"/>
                    <a:pt x="168" y="11"/>
                  </a:cubicBezTo>
                  <a:cubicBezTo>
                    <a:pt x="179" y="22"/>
                    <a:pt x="179" y="45"/>
                    <a:pt x="179" y="67"/>
                  </a:cubicBezTo>
                  <a:cubicBezTo>
                    <a:pt x="168" y="89"/>
                    <a:pt x="168" y="89"/>
                    <a:pt x="179" y="101"/>
                  </a:cubicBezTo>
                  <a:cubicBezTo>
                    <a:pt x="179" y="101"/>
                    <a:pt x="190" y="101"/>
                    <a:pt x="190" y="112"/>
                  </a:cubicBezTo>
                  <a:lnTo>
                    <a:pt x="190" y="112"/>
                  </a:lnTo>
                  <a:cubicBezTo>
                    <a:pt x="213" y="145"/>
                    <a:pt x="235" y="179"/>
                    <a:pt x="201" y="224"/>
                  </a:cubicBezTo>
                  <a:cubicBezTo>
                    <a:pt x="190" y="235"/>
                    <a:pt x="190" y="269"/>
                    <a:pt x="179" y="291"/>
                  </a:cubicBezTo>
                  <a:cubicBezTo>
                    <a:pt x="179" y="302"/>
                    <a:pt x="179" y="325"/>
                    <a:pt x="179" y="336"/>
                  </a:cubicBezTo>
                  <a:cubicBezTo>
                    <a:pt x="179" y="347"/>
                    <a:pt x="168" y="370"/>
                    <a:pt x="145" y="370"/>
                  </a:cubicBezTo>
                  <a:close/>
                  <a:moveTo>
                    <a:pt x="67" y="246"/>
                  </a:moveTo>
                  <a:lnTo>
                    <a:pt x="67" y="246"/>
                  </a:lnTo>
                  <a:cubicBezTo>
                    <a:pt x="89" y="246"/>
                    <a:pt x="123" y="246"/>
                    <a:pt x="134" y="280"/>
                  </a:cubicBezTo>
                  <a:cubicBezTo>
                    <a:pt x="134" y="280"/>
                    <a:pt x="134" y="291"/>
                    <a:pt x="145" y="291"/>
                  </a:cubicBezTo>
                  <a:cubicBezTo>
                    <a:pt x="145" y="291"/>
                    <a:pt x="145" y="291"/>
                    <a:pt x="145" y="280"/>
                  </a:cubicBezTo>
                  <a:cubicBezTo>
                    <a:pt x="145" y="257"/>
                    <a:pt x="145" y="224"/>
                    <a:pt x="168" y="201"/>
                  </a:cubicBezTo>
                  <a:cubicBezTo>
                    <a:pt x="179" y="179"/>
                    <a:pt x="179" y="168"/>
                    <a:pt x="156" y="145"/>
                  </a:cubicBezTo>
                  <a:cubicBezTo>
                    <a:pt x="156" y="134"/>
                    <a:pt x="156" y="134"/>
                    <a:pt x="156" y="134"/>
                  </a:cubicBezTo>
                  <a:cubicBezTo>
                    <a:pt x="145" y="134"/>
                    <a:pt x="145" y="123"/>
                    <a:pt x="145" y="123"/>
                  </a:cubicBezTo>
                  <a:cubicBezTo>
                    <a:pt x="134" y="112"/>
                    <a:pt x="123" y="101"/>
                    <a:pt x="134" y="56"/>
                  </a:cubicBezTo>
                  <a:cubicBezTo>
                    <a:pt x="134" y="45"/>
                    <a:pt x="134" y="45"/>
                    <a:pt x="134" y="45"/>
                  </a:cubicBezTo>
                  <a:cubicBezTo>
                    <a:pt x="123" y="45"/>
                    <a:pt x="112" y="45"/>
                    <a:pt x="100" y="45"/>
                  </a:cubicBezTo>
                  <a:cubicBezTo>
                    <a:pt x="89" y="45"/>
                    <a:pt x="89" y="45"/>
                    <a:pt x="89" y="45"/>
                  </a:cubicBezTo>
                  <a:lnTo>
                    <a:pt x="89" y="56"/>
                  </a:lnTo>
                  <a:cubicBezTo>
                    <a:pt x="112" y="89"/>
                    <a:pt x="89" y="112"/>
                    <a:pt x="89" y="112"/>
                  </a:cubicBezTo>
                  <a:cubicBezTo>
                    <a:pt x="78" y="112"/>
                    <a:pt x="78" y="123"/>
                    <a:pt x="78" y="123"/>
                  </a:cubicBezTo>
                  <a:lnTo>
                    <a:pt x="78" y="123"/>
                  </a:lnTo>
                  <a:cubicBezTo>
                    <a:pt x="89" y="145"/>
                    <a:pt x="100" y="201"/>
                    <a:pt x="89" y="224"/>
                  </a:cubicBezTo>
                  <a:cubicBezTo>
                    <a:pt x="78" y="235"/>
                    <a:pt x="78" y="235"/>
                    <a:pt x="67" y="246"/>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5" name="Freeform 113"/>
            <p:cNvSpPr>
              <a:spLocks noChangeArrowheads="1"/>
            </p:cNvSpPr>
            <p:nvPr/>
          </p:nvSpPr>
          <p:spPr bwMode="auto">
            <a:xfrm>
              <a:off x="3603625" y="3324225"/>
              <a:ext cx="36513" cy="44450"/>
            </a:xfrm>
            <a:custGeom>
              <a:avLst/>
              <a:gdLst>
                <a:gd name="T0" fmla="*/ 89 w 102"/>
                <a:gd name="T1" fmla="*/ 102 h 125"/>
                <a:gd name="T2" fmla="*/ 89 w 102"/>
                <a:gd name="T3" fmla="*/ 102 h 125"/>
                <a:gd name="T4" fmla="*/ 67 w 102"/>
                <a:gd name="T5" fmla="*/ 57 h 125"/>
                <a:gd name="T6" fmla="*/ 11 w 102"/>
                <a:gd name="T7" fmla="*/ 23 h 125"/>
                <a:gd name="T8" fmla="*/ 22 w 102"/>
                <a:gd name="T9" fmla="*/ 68 h 125"/>
                <a:gd name="T10" fmla="*/ 89 w 102"/>
                <a:gd name="T11" fmla="*/ 102 h 125"/>
              </a:gdLst>
              <a:ahLst/>
              <a:cxnLst>
                <a:cxn ang="0">
                  <a:pos x="T0" y="T1"/>
                </a:cxn>
                <a:cxn ang="0">
                  <a:pos x="T2" y="T3"/>
                </a:cxn>
                <a:cxn ang="0">
                  <a:pos x="T4" y="T5"/>
                </a:cxn>
                <a:cxn ang="0">
                  <a:pos x="T6" y="T7"/>
                </a:cxn>
                <a:cxn ang="0">
                  <a:pos x="T8" y="T9"/>
                </a:cxn>
                <a:cxn ang="0">
                  <a:pos x="T10" y="T11"/>
                </a:cxn>
              </a:cxnLst>
              <a:rect l="0" t="0" r="r" b="b"/>
              <a:pathLst>
                <a:path w="102" h="125">
                  <a:moveTo>
                    <a:pt x="89" y="102"/>
                  </a:moveTo>
                  <a:lnTo>
                    <a:pt x="89" y="102"/>
                  </a:lnTo>
                  <a:cubicBezTo>
                    <a:pt x="101" y="79"/>
                    <a:pt x="89" y="68"/>
                    <a:pt x="67" y="57"/>
                  </a:cubicBezTo>
                  <a:cubicBezTo>
                    <a:pt x="44" y="45"/>
                    <a:pt x="33" y="0"/>
                    <a:pt x="11" y="23"/>
                  </a:cubicBezTo>
                  <a:cubicBezTo>
                    <a:pt x="0" y="45"/>
                    <a:pt x="0" y="68"/>
                    <a:pt x="22" y="68"/>
                  </a:cubicBezTo>
                  <a:cubicBezTo>
                    <a:pt x="56" y="68"/>
                    <a:pt x="89" y="124"/>
                    <a:pt x="89" y="102"/>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6" name="Freeform 114"/>
            <p:cNvSpPr>
              <a:spLocks noChangeArrowheads="1"/>
            </p:cNvSpPr>
            <p:nvPr/>
          </p:nvSpPr>
          <p:spPr bwMode="auto">
            <a:xfrm>
              <a:off x="3595688" y="3324225"/>
              <a:ext cx="52387" cy="44450"/>
            </a:xfrm>
            <a:custGeom>
              <a:avLst/>
              <a:gdLst>
                <a:gd name="T0" fmla="*/ 112 w 147"/>
                <a:gd name="T1" fmla="*/ 124 h 125"/>
                <a:gd name="T2" fmla="*/ 112 w 147"/>
                <a:gd name="T3" fmla="*/ 124 h 125"/>
                <a:gd name="T4" fmla="*/ 112 w 147"/>
                <a:gd name="T5" fmla="*/ 124 h 125"/>
                <a:gd name="T6" fmla="*/ 67 w 147"/>
                <a:gd name="T7" fmla="*/ 113 h 125"/>
                <a:gd name="T8" fmla="*/ 45 w 147"/>
                <a:gd name="T9" fmla="*/ 90 h 125"/>
                <a:gd name="T10" fmla="*/ 0 w 147"/>
                <a:gd name="T11" fmla="*/ 57 h 125"/>
                <a:gd name="T12" fmla="*/ 23 w 147"/>
                <a:gd name="T13" fmla="*/ 12 h 125"/>
                <a:gd name="T14" fmla="*/ 45 w 147"/>
                <a:gd name="T15" fmla="*/ 0 h 125"/>
                <a:gd name="T16" fmla="*/ 90 w 147"/>
                <a:gd name="T17" fmla="*/ 23 h 125"/>
                <a:gd name="T18" fmla="*/ 101 w 147"/>
                <a:gd name="T19" fmla="*/ 45 h 125"/>
                <a:gd name="T20" fmla="*/ 135 w 147"/>
                <a:gd name="T21" fmla="*/ 102 h 125"/>
                <a:gd name="T22" fmla="*/ 112 w 147"/>
                <a:gd name="T23" fmla="*/ 124 h 125"/>
                <a:gd name="T24" fmla="*/ 45 w 147"/>
                <a:gd name="T25" fmla="*/ 45 h 125"/>
                <a:gd name="T26" fmla="*/ 45 w 147"/>
                <a:gd name="T27" fmla="*/ 45 h 125"/>
                <a:gd name="T28" fmla="*/ 56 w 147"/>
                <a:gd name="T29" fmla="*/ 45 h 125"/>
                <a:gd name="T30" fmla="*/ 56 w 147"/>
                <a:gd name="T31" fmla="*/ 45 h 125"/>
                <a:gd name="T32" fmla="*/ 45 w 147"/>
                <a:gd name="T33"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7" h="125">
                  <a:moveTo>
                    <a:pt x="112" y="124"/>
                  </a:moveTo>
                  <a:lnTo>
                    <a:pt x="112" y="124"/>
                  </a:lnTo>
                  <a:lnTo>
                    <a:pt x="112" y="124"/>
                  </a:lnTo>
                  <a:cubicBezTo>
                    <a:pt x="90" y="124"/>
                    <a:pt x="79" y="124"/>
                    <a:pt x="67" y="113"/>
                  </a:cubicBezTo>
                  <a:cubicBezTo>
                    <a:pt x="67" y="102"/>
                    <a:pt x="56" y="90"/>
                    <a:pt x="45" y="90"/>
                  </a:cubicBezTo>
                  <a:cubicBezTo>
                    <a:pt x="23" y="90"/>
                    <a:pt x="11" y="68"/>
                    <a:pt x="0" y="57"/>
                  </a:cubicBezTo>
                  <a:cubicBezTo>
                    <a:pt x="0" y="57"/>
                    <a:pt x="0" y="34"/>
                    <a:pt x="23" y="12"/>
                  </a:cubicBezTo>
                  <a:cubicBezTo>
                    <a:pt x="34" y="0"/>
                    <a:pt x="45" y="0"/>
                    <a:pt x="45" y="0"/>
                  </a:cubicBezTo>
                  <a:cubicBezTo>
                    <a:pt x="67" y="0"/>
                    <a:pt x="79" y="12"/>
                    <a:pt x="90" y="23"/>
                  </a:cubicBezTo>
                  <a:cubicBezTo>
                    <a:pt x="101" y="34"/>
                    <a:pt x="101" y="34"/>
                    <a:pt x="101" y="45"/>
                  </a:cubicBezTo>
                  <a:cubicBezTo>
                    <a:pt x="124" y="57"/>
                    <a:pt x="146" y="79"/>
                    <a:pt x="135" y="102"/>
                  </a:cubicBezTo>
                  <a:cubicBezTo>
                    <a:pt x="135" y="124"/>
                    <a:pt x="112" y="124"/>
                    <a:pt x="112" y="124"/>
                  </a:cubicBezTo>
                  <a:close/>
                  <a:moveTo>
                    <a:pt x="45" y="45"/>
                  </a:moveTo>
                  <a:lnTo>
                    <a:pt x="45" y="45"/>
                  </a:lnTo>
                  <a:cubicBezTo>
                    <a:pt x="45" y="45"/>
                    <a:pt x="45" y="45"/>
                    <a:pt x="56" y="45"/>
                  </a:cubicBezTo>
                  <a:lnTo>
                    <a:pt x="56" y="45"/>
                  </a:lnTo>
                  <a:lnTo>
                    <a:pt x="45" y="45"/>
                  </a:ln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7" name="Freeform 115"/>
            <p:cNvSpPr>
              <a:spLocks noChangeArrowheads="1"/>
            </p:cNvSpPr>
            <p:nvPr/>
          </p:nvSpPr>
          <p:spPr bwMode="auto">
            <a:xfrm>
              <a:off x="3962400" y="3957638"/>
              <a:ext cx="23813" cy="28575"/>
            </a:xfrm>
            <a:custGeom>
              <a:avLst/>
              <a:gdLst>
                <a:gd name="T0" fmla="*/ 45 w 68"/>
                <a:gd name="T1" fmla="*/ 78 h 79"/>
                <a:gd name="T2" fmla="*/ 45 w 68"/>
                <a:gd name="T3" fmla="*/ 78 h 79"/>
                <a:gd name="T4" fmla="*/ 45 w 68"/>
                <a:gd name="T5" fmla="*/ 11 h 79"/>
                <a:gd name="T6" fmla="*/ 11 w 68"/>
                <a:gd name="T7" fmla="*/ 45 h 79"/>
                <a:gd name="T8" fmla="*/ 45 w 68"/>
                <a:gd name="T9" fmla="*/ 78 h 79"/>
              </a:gdLst>
              <a:ahLst/>
              <a:cxnLst>
                <a:cxn ang="0">
                  <a:pos x="T0" y="T1"/>
                </a:cxn>
                <a:cxn ang="0">
                  <a:pos x="T2" y="T3"/>
                </a:cxn>
                <a:cxn ang="0">
                  <a:pos x="T4" y="T5"/>
                </a:cxn>
                <a:cxn ang="0">
                  <a:pos x="T6" y="T7"/>
                </a:cxn>
                <a:cxn ang="0">
                  <a:pos x="T8" y="T9"/>
                </a:cxn>
              </a:cxnLst>
              <a:rect l="0" t="0" r="r" b="b"/>
              <a:pathLst>
                <a:path w="68" h="79">
                  <a:moveTo>
                    <a:pt x="45" y="78"/>
                  </a:moveTo>
                  <a:lnTo>
                    <a:pt x="45" y="78"/>
                  </a:lnTo>
                  <a:cubicBezTo>
                    <a:pt x="56" y="56"/>
                    <a:pt x="67" y="22"/>
                    <a:pt x="45" y="11"/>
                  </a:cubicBezTo>
                  <a:cubicBezTo>
                    <a:pt x="22" y="0"/>
                    <a:pt x="0" y="22"/>
                    <a:pt x="11" y="45"/>
                  </a:cubicBezTo>
                  <a:cubicBezTo>
                    <a:pt x="22" y="67"/>
                    <a:pt x="34" y="78"/>
                    <a:pt x="45" y="78"/>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8" name="Freeform 116"/>
            <p:cNvSpPr>
              <a:spLocks noChangeArrowheads="1"/>
            </p:cNvSpPr>
            <p:nvPr/>
          </p:nvSpPr>
          <p:spPr bwMode="auto">
            <a:xfrm>
              <a:off x="3959225" y="3954463"/>
              <a:ext cx="31750" cy="41275"/>
            </a:xfrm>
            <a:custGeom>
              <a:avLst/>
              <a:gdLst>
                <a:gd name="T0" fmla="*/ 45 w 90"/>
                <a:gd name="T1" fmla="*/ 112 h 113"/>
                <a:gd name="T2" fmla="*/ 45 w 90"/>
                <a:gd name="T3" fmla="*/ 112 h 113"/>
                <a:gd name="T4" fmla="*/ 45 w 90"/>
                <a:gd name="T5" fmla="*/ 112 h 113"/>
                <a:gd name="T6" fmla="*/ 0 w 90"/>
                <a:gd name="T7" fmla="*/ 67 h 113"/>
                <a:gd name="T8" fmla="*/ 0 w 90"/>
                <a:gd name="T9" fmla="*/ 22 h 113"/>
                <a:gd name="T10" fmla="*/ 45 w 90"/>
                <a:gd name="T11" fmla="*/ 0 h 113"/>
                <a:gd name="T12" fmla="*/ 67 w 90"/>
                <a:gd name="T13" fmla="*/ 0 h 113"/>
                <a:gd name="T14" fmla="*/ 78 w 90"/>
                <a:gd name="T15" fmla="*/ 22 h 113"/>
                <a:gd name="T16" fmla="*/ 67 w 90"/>
                <a:gd name="T17" fmla="*/ 101 h 113"/>
                <a:gd name="T18" fmla="*/ 45 w 90"/>
                <a:gd name="T19" fmla="*/ 11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0" h="113">
                  <a:moveTo>
                    <a:pt x="45" y="112"/>
                  </a:moveTo>
                  <a:lnTo>
                    <a:pt x="45" y="112"/>
                  </a:lnTo>
                  <a:lnTo>
                    <a:pt x="45" y="112"/>
                  </a:lnTo>
                  <a:cubicBezTo>
                    <a:pt x="33" y="112"/>
                    <a:pt x="22" y="89"/>
                    <a:pt x="0" y="67"/>
                  </a:cubicBezTo>
                  <a:cubicBezTo>
                    <a:pt x="0" y="44"/>
                    <a:pt x="0" y="33"/>
                    <a:pt x="0" y="22"/>
                  </a:cubicBezTo>
                  <a:cubicBezTo>
                    <a:pt x="11" y="0"/>
                    <a:pt x="22" y="0"/>
                    <a:pt x="45" y="0"/>
                  </a:cubicBezTo>
                  <a:cubicBezTo>
                    <a:pt x="45" y="0"/>
                    <a:pt x="56" y="0"/>
                    <a:pt x="67" y="0"/>
                  </a:cubicBezTo>
                  <a:cubicBezTo>
                    <a:pt x="78" y="11"/>
                    <a:pt x="78" y="11"/>
                    <a:pt x="78" y="22"/>
                  </a:cubicBezTo>
                  <a:cubicBezTo>
                    <a:pt x="89" y="56"/>
                    <a:pt x="78" y="78"/>
                    <a:pt x="67" y="101"/>
                  </a:cubicBezTo>
                  <a:cubicBezTo>
                    <a:pt x="67" y="101"/>
                    <a:pt x="56" y="112"/>
                    <a:pt x="45" y="112"/>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9" name="Freeform 117"/>
            <p:cNvSpPr>
              <a:spLocks noChangeArrowheads="1"/>
            </p:cNvSpPr>
            <p:nvPr/>
          </p:nvSpPr>
          <p:spPr bwMode="auto">
            <a:xfrm>
              <a:off x="3768725" y="3970338"/>
              <a:ext cx="33338" cy="33337"/>
            </a:xfrm>
            <a:custGeom>
              <a:avLst/>
              <a:gdLst>
                <a:gd name="T0" fmla="*/ 67 w 91"/>
                <a:gd name="T1" fmla="*/ 90 h 91"/>
                <a:gd name="T2" fmla="*/ 67 w 91"/>
                <a:gd name="T3" fmla="*/ 90 h 91"/>
                <a:gd name="T4" fmla="*/ 67 w 91"/>
                <a:gd name="T5" fmla="*/ 34 h 91"/>
                <a:gd name="T6" fmla="*/ 22 w 91"/>
                <a:gd name="T7" fmla="*/ 23 h 91"/>
                <a:gd name="T8" fmla="*/ 67 w 91"/>
                <a:gd name="T9" fmla="*/ 90 h 91"/>
              </a:gdLst>
              <a:ahLst/>
              <a:cxnLst>
                <a:cxn ang="0">
                  <a:pos x="T0" y="T1"/>
                </a:cxn>
                <a:cxn ang="0">
                  <a:pos x="T2" y="T3"/>
                </a:cxn>
                <a:cxn ang="0">
                  <a:pos x="T4" y="T5"/>
                </a:cxn>
                <a:cxn ang="0">
                  <a:pos x="T6" y="T7"/>
                </a:cxn>
                <a:cxn ang="0">
                  <a:pos x="T8" y="T9"/>
                </a:cxn>
              </a:cxnLst>
              <a:rect l="0" t="0" r="r" b="b"/>
              <a:pathLst>
                <a:path w="91" h="91">
                  <a:moveTo>
                    <a:pt x="67" y="90"/>
                  </a:moveTo>
                  <a:lnTo>
                    <a:pt x="67" y="90"/>
                  </a:lnTo>
                  <a:cubicBezTo>
                    <a:pt x="78" y="79"/>
                    <a:pt x="90" y="57"/>
                    <a:pt x="67" y="34"/>
                  </a:cubicBezTo>
                  <a:cubicBezTo>
                    <a:pt x="56" y="12"/>
                    <a:pt x="34" y="0"/>
                    <a:pt x="22" y="23"/>
                  </a:cubicBezTo>
                  <a:cubicBezTo>
                    <a:pt x="0" y="34"/>
                    <a:pt x="45" y="90"/>
                    <a:pt x="67" y="9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0" name="Freeform 118"/>
            <p:cNvSpPr>
              <a:spLocks noChangeArrowheads="1"/>
            </p:cNvSpPr>
            <p:nvPr/>
          </p:nvSpPr>
          <p:spPr bwMode="auto">
            <a:xfrm>
              <a:off x="3765550" y="3965575"/>
              <a:ext cx="44450" cy="44450"/>
            </a:xfrm>
            <a:custGeom>
              <a:avLst/>
              <a:gdLst>
                <a:gd name="T0" fmla="*/ 67 w 124"/>
                <a:gd name="T1" fmla="*/ 124 h 125"/>
                <a:gd name="T2" fmla="*/ 67 w 124"/>
                <a:gd name="T3" fmla="*/ 124 h 125"/>
                <a:gd name="T4" fmla="*/ 67 w 124"/>
                <a:gd name="T5" fmla="*/ 124 h 125"/>
                <a:gd name="T6" fmla="*/ 11 w 124"/>
                <a:gd name="T7" fmla="*/ 68 h 125"/>
                <a:gd name="T8" fmla="*/ 11 w 124"/>
                <a:gd name="T9" fmla="*/ 11 h 125"/>
                <a:gd name="T10" fmla="*/ 45 w 124"/>
                <a:gd name="T11" fmla="*/ 0 h 125"/>
                <a:gd name="T12" fmla="*/ 101 w 124"/>
                <a:gd name="T13" fmla="*/ 23 h 125"/>
                <a:gd name="T14" fmla="*/ 112 w 124"/>
                <a:gd name="T15" fmla="*/ 90 h 125"/>
                <a:gd name="T16" fmla="*/ 78 w 124"/>
                <a:gd name="T17" fmla="*/ 124 h 125"/>
                <a:gd name="T18" fmla="*/ 67 w 124"/>
                <a:gd name="T19" fmla="*/ 124 h 125"/>
                <a:gd name="T20" fmla="*/ 45 w 124"/>
                <a:gd name="T21" fmla="*/ 45 h 125"/>
                <a:gd name="T22" fmla="*/ 45 w 124"/>
                <a:gd name="T23" fmla="*/ 45 h 125"/>
                <a:gd name="T24" fmla="*/ 67 w 124"/>
                <a:gd name="T25" fmla="*/ 79 h 125"/>
                <a:gd name="T26" fmla="*/ 67 w 124"/>
                <a:gd name="T27" fmla="*/ 56 h 125"/>
                <a:gd name="T28" fmla="*/ 56 w 124"/>
                <a:gd name="T29" fmla="*/ 45 h 125"/>
                <a:gd name="T30" fmla="*/ 45 w 124"/>
                <a:gd name="T31" fmla="*/ 4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4" h="125">
                  <a:moveTo>
                    <a:pt x="67" y="124"/>
                  </a:moveTo>
                  <a:lnTo>
                    <a:pt x="67" y="124"/>
                  </a:lnTo>
                  <a:lnTo>
                    <a:pt x="67" y="124"/>
                  </a:lnTo>
                  <a:cubicBezTo>
                    <a:pt x="45" y="124"/>
                    <a:pt x="22" y="90"/>
                    <a:pt x="11" y="68"/>
                  </a:cubicBezTo>
                  <a:cubicBezTo>
                    <a:pt x="0" y="45"/>
                    <a:pt x="0" y="34"/>
                    <a:pt x="11" y="11"/>
                  </a:cubicBezTo>
                  <a:cubicBezTo>
                    <a:pt x="22" y="0"/>
                    <a:pt x="45" y="0"/>
                    <a:pt x="45" y="0"/>
                  </a:cubicBezTo>
                  <a:cubicBezTo>
                    <a:pt x="67" y="0"/>
                    <a:pt x="89" y="11"/>
                    <a:pt x="101" y="23"/>
                  </a:cubicBezTo>
                  <a:cubicBezTo>
                    <a:pt x="112" y="45"/>
                    <a:pt x="123" y="68"/>
                    <a:pt x="112" y="90"/>
                  </a:cubicBezTo>
                  <a:cubicBezTo>
                    <a:pt x="101" y="101"/>
                    <a:pt x="89" y="113"/>
                    <a:pt x="78" y="124"/>
                  </a:cubicBezTo>
                  <a:cubicBezTo>
                    <a:pt x="78" y="124"/>
                    <a:pt x="78" y="124"/>
                    <a:pt x="67" y="124"/>
                  </a:cubicBezTo>
                  <a:close/>
                  <a:moveTo>
                    <a:pt x="45" y="45"/>
                  </a:moveTo>
                  <a:lnTo>
                    <a:pt x="45" y="45"/>
                  </a:lnTo>
                  <a:cubicBezTo>
                    <a:pt x="45" y="45"/>
                    <a:pt x="56" y="68"/>
                    <a:pt x="67" y="79"/>
                  </a:cubicBezTo>
                  <a:cubicBezTo>
                    <a:pt x="67" y="68"/>
                    <a:pt x="67" y="68"/>
                    <a:pt x="67" y="56"/>
                  </a:cubicBezTo>
                  <a:cubicBezTo>
                    <a:pt x="56" y="45"/>
                    <a:pt x="56" y="45"/>
                    <a:pt x="56" y="45"/>
                  </a:cubicBezTo>
                  <a:cubicBezTo>
                    <a:pt x="45" y="45"/>
                    <a:pt x="45" y="45"/>
                    <a:pt x="45" y="45"/>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1" name="Freeform 119"/>
            <p:cNvSpPr>
              <a:spLocks noChangeArrowheads="1"/>
            </p:cNvSpPr>
            <p:nvPr/>
          </p:nvSpPr>
          <p:spPr bwMode="auto">
            <a:xfrm>
              <a:off x="3784600" y="4010025"/>
              <a:ext cx="80963" cy="85725"/>
            </a:xfrm>
            <a:custGeom>
              <a:avLst/>
              <a:gdLst>
                <a:gd name="T0" fmla="*/ 78 w 225"/>
                <a:gd name="T1" fmla="*/ 0 h 236"/>
                <a:gd name="T2" fmla="*/ 78 w 225"/>
                <a:gd name="T3" fmla="*/ 0 h 236"/>
                <a:gd name="T4" fmla="*/ 0 w 225"/>
                <a:gd name="T5" fmla="*/ 56 h 236"/>
                <a:gd name="T6" fmla="*/ 56 w 225"/>
                <a:gd name="T7" fmla="*/ 89 h 236"/>
                <a:gd name="T8" fmla="*/ 112 w 225"/>
                <a:gd name="T9" fmla="*/ 145 h 236"/>
                <a:gd name="T10" fmla="*/ 146 w 225"/>
                <a:gd name="T11" fmla="*/ 179 h 236"/>
                <a:gd name="T12" fmla="*/ 168 w 225"/>
                <a:gd name="T13" fmla="*/ 213 h 236"/>
                <a:gd name="T14" fmla="*/ 213 w 225"/>
                <a:gd name="T15" fmla="*/ 168 h 236"/>
                <a:gd name="T16" fmla="*/ 168 w 225"/>
                <a:gd name="T17" fmla="*/ 134 h 236"/>
                <a:gd name="T18" fmla="*/ 112 w 225"/>
                <a:gd name="T19" fmla="*/ 89 h 236"/>
                <a:gd name="T20" fmla="*/ 78 w 225"/>
                <a:gd name="T21" fmla="*/ 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5" h="236">
                  <a:moveTo>
                    <a:pt x="78" y="0"/>
                  </a:moveTo>
                  <a:lnTo>
                    <a:pt x="78" y="0"/>
                  </a:lnTo>
                  <a:cubicBezTo>
                    <a:pt x="45" y="11"/>
                    <a:pt x="0" y="11"/>
                    <a:pt x="0" y="56"/>
                  </a:cubicBezTo>
                  <a:cubicBezTo>
                    <a:pt x="11" y="100"/>
                    <a:pt x="45" y="100"/>
                    <a:pt x="56" y="89"/>
                  </a:cubicBezTo>
                  <a:cubicBezTo>
                    <a:pt x="78" y="89"/>
                    <a:pt x="112" y="123"/>
                    <a:pt x="112" y="145"/>
                  </a:cubicBezTo>
                  <a:cubicBezTo>
                    <a:pt x="112" y="156"/>
                    <a:pt x="112" y="190"/>
                    <a:pt x="146" y="179"/>
                  </a:cubicBezTo>
                  <a:cubicBezTo>
                    <a:pt x="168" y="168"/>
                    <a:pt x="146" y="235"/>
                    <a:pt x="168" y="213"/>
                  </a:cubicBezTo>
                  <a:cubicBezTo>
                    <a:pt x="191" y="201"/>
                    <a:pt x="224" y="179"/>
                    <a:pt x="213" y="168"/>
                  </a:cubicBezTo>
                  <a:cubicBezTo>
                    <a:pt x="191" y="168"/>
                    <a:pt x="191" y="134"/>
                    <a:pt x="168" y="134"/>
                  </a:cubicBezTo>
                  <a:cubicBezTo>
                    <a:pt x="135" y="145"/>
                    <a:pt x="112" y="112"/>
                    <a:pt x="112" y="89"/>
                  </a:cubicBezTo>
                  <a:cubicBezTo>
                    <a:pt x="123" y="56"/>
                    <a:pt x="101" y="0"/>
                    <a:pt x="78"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2" name="Freeform 120"/>
            <p:cNvSpPr>
              <a:spLocks noChangeArrowheads="1"/>
            </p:cNvSpPr>
            <p:nvPr/>
          </p:nvSpPr>
          <p:spPr bwMode="auto">
            <a:xfrm>
              <a:off x="3776663" y="4002088"/>
              <a:ext cx="93662" cy="93662"/>
            </a:xfrm>
            <a:custGeom>
              <a:avLst/>
              <a:gdLst>
                <a:gd name="T0" fmla="*/ 191 w 259"/>
                <a:gd name="T1" fmla="*/ 258 h 259"/>
                <a:gd name="T2" fmla="*/ 191 w 259"/>
                <a:gd name="T3" fmla="*/ 258 h 259"/>
                <a:gd name="T4" fmla="*/ 158 w 259"/>
                <a:gd name="T5" fmla="*/ 224 h 259"/>
                <a:gd name="T6" fmla="*/ 158 w 259"/>
                <a:gd name="T7" fmla="*/ 224 h 259"/>
                <a:gd name="T8" fmla="*/ 124 w 259"/>
                <a:gd name="T9" fmla="*/ 213 h 259"/>
                <a:gd name="T10" fmla="*/ 113 w 259"/>
                <a:gd name="T11" fmla="*/ 157 h 259"/>
                <a:gd name="T12" fmla="*/ 90 w 259"/>
                <a:gd name="T13" fmla="*/ 135 h 259"/>
                <a:gd name="T14" fmla="*/ 68 w 259"/>
                <a:gd name="T15" fmla="*/ 146 h 259"/>
                <a:gd name="T16" fmla="*/ 0 w 259"/>
                <a:gd name="T17" fmla="*/ 79 h 259"/>
                <a:gd name="T18" fmla="*/ 12 w 259"/>
                <a:gd name="T19" fmla="*/ 34 h 259"/>
                <a:gd name="T20" fmla="*/ 90 w 259"/>
                <a:gd name="T21" fmla="*/ 0 h 259"/>
                <a:gd name="T22" fmla="*/ 101 w 259"/>
                <a:gd name="T23" fmla="*/ 0 h 259"/>
                <a:gd name="T24" fmla="*/ 101 w 259"/>
                <a:gd name="T25" fmla="*/ 0 h 259"/>
                <a:gd name="T26" fmla="*/ 135 w 259"/>
                <a:gd name="T27" fmla="*/ 23 h 259"/>
                <a:gd name="T28" fmla="*/ 158 w 259"/>
                <a:gd name="T29" fmla="*/ 112 h 259"/>
                <a:gd name="T30" fmla="*/ 169 w 259"/>
                <a:gd name="T31" fmla="*/ 135 h 259"/>
                <a:gd name="T32" fmla="*/ 180 w 259"/>
                <a:gd name="T33" fmla="*/ 146 h 259"/>
                <a:gd name="T34" fmla="*/ 191 w 259"/>
                <a:gd name="T35" fmla="*/ 146 h 259"/>
                <a:gd name="T36" fmla="*/ 236 w 259"/>
                <a:gd name="T37" fmla="*/ 168 h 259"/>
                <a:gd name="T38" fmla="*/ 236 w 259"/>
                <a:gd name="T39" fmla="*/ 168 h 259"/>
                <a:gd name="T40" fmla="*/ 258 w 259"/>
                <a:gd name="T41" fmla="*/ 191 h 259"/>
                <a:gd name="T42" fmla="*/ 202 w 259"/>
                <a:gd name="T43" fmla="*/ 258 h 259"/>
                <a:gd name="T44" fmla="*/ 191 w 259"/>
                <a:gd name="T45" fmla="*/ 258 h 259"/>
                <a:gd name="T46" fmla="*/ 191 w 259"/>
                <a:gd name="T47" fmla="*/ 191 h 259"/>
                <a:gd name="T48" fmla="*/ 191 w 259"/>
                <a:gd name="T49" fmla="*/ 191 h 259"/>
                <a:gd name="T50" fmla="*/ 202 w 259"/>
                <a:gd name="T51" fmla="*/ 202 h 259"/>
                <a:gd name="T52" fmla="*/ 202 w 259"/>
                <a:gd name="T53" fmla="*/ 202 h 259"/>
                <a:gd name="T54" fmla="*/ 191 w 259"/>
                <a:gd name="T55" fmla="*/ 191 h 259"/>
                <a:gd name="T56" fmla="*/ 90 w 259"/>
                <a:gd name="T57" fmla="*/ 90 h 259"/>
                <a:gd name="T58" fmla="*/ 90 w 259"/>
                <a:gd name="T59" fmla="*/ 90 h 259"/>
                <a:gd name="T60" fmla="*/ 124 w 259"/>
                <a:gd name="T61" fmla="*/ 101 h 259"/>
                <a:gd name="T62" fmla="*/ 101 w 259"/>
                <a:gd name="T63" fmla="*/ 45 h 259"/>
                <a:gd name="T64" fmla="*/ 101 w 259"/>
                <a:gd name="T65" fmla="*/ 45 h 259"/>
                <a:gd name="T66" fmla="*/ 45 w 259"/>
                <a:gd name="T67" fmla="*/ 68 h 259"/>
                <a:gd name="T68" fmla="*/ 45 w 259"/>
                <a:gd name="T69" fmla="*/ 79 h 259"/>
                <a:gd name="T70" fmla="*/ 68 w 259"/>
                <a:gd name="T71" fmla="*/ 101 h 259"/>
                <a:gd name="T72" fmla="*/ 79 w 259"/>
                <a:gd name="T73" fmla="*/ 101 h 259"/>
                <a:gd name="T74" fmla="*/ 90 w 259"/>
                <a:gd name="T75" fmla="*/ 90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59" h="259">
                  <a:moveTo>
                    <a:pt x="191" y="258"/>
                  </a:moveTo>
                  <a:lnTo>
                    <a:pt x="191" y="258"/>
                  </a:lnTo>
                  <a:cubicBezTo>
                    <a:pt x="169" y="258"/>
                    <a:pt x="158" y="236"/>
                    <a:pt x="158" y="224"/>
                  </a:cubicBezTo>
                  <a:lnTo>
                    <a:pt x="158" y="224"/>
                  </a:lnTo>
                  <a:cubicBezTo>
                    <a:pt x="146" y="224"/>
                    <a:pt x="135" y="224"/>
                    <a:pt x="124" y="213"/>
                  </a:cubicBezTo>
                  <a:cubicBezTo>
                    <a:pt x="113" y="191"/>
                    <a:pt x="113" y="168"/>
                    <a:pt x="113" y="157"/>
                  </a:cubicBezTo>
                  <a:lnTo>
                    <a:pt x="90" y="135"/>
                  </a:lnTo>
                  <a:cubicBezTo>
                    <a:pt x="79" y="135"/>
                    <a:pt x="79" y="146"/>
                    <a:pt x="68" y="146"/>
                  </a:cubicBezTo>
                  <a:cubicBezTo>
                    <a:pt x="34" y="146"/>
                    <a:pt x="12" y="123"/>
                    <a:pt x="0" y="79"/>
                  </a:cubicBezTo>
                  <a:cubicBezTo>
                    <a:pt x="0" y="68"/>
                    <a:pt x="0" y="56"/>
                    <a:pt x="12" y="34"/>
                  </a:cubicBezTo>
                  <a:cubicBezTo>
                    <a:pt x="34" y="12"/>
                    <a:pt x="68" y="12"/>
                    <a:pt x="90" y="0"/>
                  </a:cubicBezTo>
                  <a:cubicBezTo>
                    <a:pt x="101" y="0"/>
                    <a:pt x="101" y="0"/>
                    <a:pt x="101" y="0"/>
                  </a:cubicBezTo>
                  <a:lnTo>
                    <a:pt x="101" y="0"/>
                  </a:lnTo>
                  <a:cubicBezTo>
                    <a:pt x="113" y="0"/>
                    <a:pt x="124" y="12"/>
                    <a:pt x="135" y="23"/>
                  </a:cubicBezTo>
                  <a:cubicBezTo>
                    <a:pt x="158" y="45"/>
                    <a:pt x="169" y="90"/>
                    <a:pt x="158" y="112"/>
                  </a:cubicBezTo>
                  <a:cubicBezTo>
                    <a:pt x="158" y="123"/>
                    <a:pt x="169" y="123"/>
                    <a:pt x="169" y="135"/>
                  </a:cubicBezTo>
                  <a:cubicBezTo>
                    <a:pt x="180" y="135"/>
                    <a:pt x="180" y="146"/>
                    <a:pt x="180" y="146"/>
                  </a:cubicBezTo>
                  <a:cubicBezTo>
                    <a:pt x="191" y="146"/>
                    <a:pt x="191" y="146"/>
                    <a:pt x="191" y="146"/>
                  </a:cubicBezTo>
                  <a:cubicBezTo>
                    <a:pt x="214" y="146"/>
                    <a:pt x="225" y="157"/>
                    <a:pt x="236" y="168"/>
                  </a:cubicBezTo>
                  <a:lnTo>
                    <a:pt x="236" y="168"/>
                  </a:lnTo>
                  <a:cubicBezTo>
                    <a:pt x="247" y="179"/>
                    <a:pt x="258" y="179"/>
                    <a:pt x="258" y="191"/>
                  </a:cubicBezTo>
                  <a:cubicBezTo>
                    <a:pt x="258" y="213"/>
                    <a:pt x="247" y="224"/>
                    <a:pt x="202" y="258"/>
                  </a:cubicBezTo>
                  <a:lnTo>
                    <a:pt x="191" y="258"/>
                  </a:lnTo>
                  <a:close/>
                  <a:moveTo>
                    <a:pt x="191" y="191"/>
                  </a:moveTo>
                  <a:lnTo>
                    <a:pt x="191" y="191"/>
                  </a:lnTo>
                  <a:cubicBezTo>
                    <a:pt x="202" y="191"/>
                    <a:pt x="202" y="202"/>
                    <a:pt x="202" y="202"/>
                  </a:cubicBezTo>
                  <a:lnTo>
                    <a:pt x="202" y="202"/>
                  </a:lnTo>
                  <a:cubicBezTo>
                    <a:pt x="202" y="202"/>
                    <a:pt x="202" y="191"/>
                    <a:pt x="191" y="191"/>
                  </a:cubicBezTo>
                  <a:close/>
                  <a:moveTo>
                    <a:pt x="90" y="90"/>
                  </a:moveTo>
                  <a:lnTo>
                    <a:pt x="90" y="90"/>
                  </a:lnTo>
                  <a:cubicBezTo>
                    <a:pt x="101" y="90"/>
                    <a:pt x="113" y="101"/>
                    <a:pt x="124" y="101"/>
                  </a:cubicBezTo>
                  <a:cubicBezTo>
                    <a:pt x="124" y="90"/>
                    <a:pt x="113" y="56"/>
                    <a:pt x="101" y="45"/>
                  </a:cubicBezTo>
                  <a:lnTo>
                    <a:pt x="101" y="45"/>
                  </a:lnTo>
                  <a:cubicBezTo>
                    <a:pt x="79" y="56"/>
                    <a:pt x="56" y="56"/>
                    <a:pt x="45" y="68"/>
                  </a:cubicBezTo>
                  <a:cubicBezTo>
                    <a:pt x="45" y="68"/>
                    <a:pt x="45" y="68"/>
                    <a:pt x="45" y="79"/>
                  </a:cubicBezTo>
                  <a:cubicBezTo>
                    <a:pt x="56" y="101"/>
                    <a:pt x="56" y="101"/>
                    <a:pt x="68" y="101"/>
                  </a:cubicBezTo>
                  <a:lnTo>
                    <a:pt x="79" y="101"/>
                  </a:lnTo>
                  <a:cubicBezTo>
                    <a:pt x="79" y="90"/>
                    <a:pt x="90" y="90"/>
                    <a:pt x="90" y="90"/>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3" name="Freeform 121"/>
            <p:cNvSpPr>
              <a:spLocks noChangeArrowheads="1"/>
            </p:cNvSpPr>
            <p:nvPr/>
          </p:nvSpPr>
          <p:spPr bwMode="auto">
            <a:xfrm>
              <a:off x="3862388" y="4087813"/>
              <a:ext cx="49212" cy="44450"/>
            </a:xfrm>
            <a:custGeom>
              <a:avLst/>
              <a:gdLst>
                <a:gd name="T0" fmla="*/ 45 w 135"/>
                <a:gd name="T1" fmla="*/ 11 h 124"/>
                <a:gd name="T2" fmla="*/ 45 w 135"/>
                <a:gd name="T3" fmla="*/ 11 h 124"/>
                <a:gd name="T4" fmla="*/ 22 w 135"/>
                <a:gd name="T5" fmla="*/ 56 h 124"/>
                <a:gd name="T6" fmla="*/ 22 w 135"/>
                <a:gd name="T7" fmla="*/ 78 h 124"/>
                <a:gd name="T8" fmla="*/ 78 w 135"/>
                <a:gd name="T9" fmla="*/ 112 h 124"/>
                <a:gd name="T10" fmla="*/ 112 w 135"/>
                <a:gd name="T11" fmla="*/ 67 h 124"/>
                <a:gd name="T12" fmla="*/ 78 w 135"/>
                <a:gd name="T13" fmla="*/ 22 h 124"/>
                <a:gd name="T14" fmla="*/ 45 w 135"/>
                <a:gd name="T15" fmla="*/ 11 h 12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5" h="124">
                  <a:moveTo>
                    <a:pt x="45" y="11"/>
                  </a:moveTo>
                  <a:lnTo>
                    <a:pt x="45" y="11"/>
                  </a:lnTo>
                  <a:cubicBezTo>
                    <a:pt x="45" y="22"/>
                    <a:pt x="45" y="56"/>
                    <a:pt x="22" y="56"/>
                  </a:cubicBezTo>
                  <a:cubicBezTo>
                    <a:pt x="0" y="56"/>
                    <a:pt x="0" y="89"/>
                    <a:pt x="22" y="78"/>
                  </a:cubicBezTo>
                  <a:cubicBezTo>
                    <a:pt x="56" y="78"/>
                    <a:pt x="33" y="123"/>
                    <a:pt x="78" y="112"/>
                  </a:cubicBezTo>
                  <a:cubicBezTo>
                    <a:pt x="112" y="100"/>
                    <a:pt x="134" y="78"/>
                    <a:pt x="112" y="67"/>
                  </a:cubicBezTo>
                  <a:cubicBezTo>
                    <a:pt x="89" y="56"/>
                    <a:pt x="89" y="33"/>
                    <a:pt x="78" y="22"/>
                  </a:cubicBezTo>
                  <a:cubicBezTo>
                    <a:pt x="78" y="11"/>
                    <a:pt x="45" y="0"/>
                    <a:pt x="45" y="1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4" name="Freeform 122"/>
            <p:cNvSpPr>
              <a:spLocks noChangeArrowheads="1"/>
            </p:cNvSpPr>
            <p:nvPr/>
          </p:nvSpPr>
          <p:spPr bwMode="auto">
            <a:xfrm>
              <a:off x="3854450" y="4083050"/>
              <a:ext cx="60325" cy="52388"/>
            </a:xfrm>
            <a:custGeom>
              <a:avLst/>
              <a:gdLst>
                <a:gd name="T0" fmla="*/ 89 w 169"/>
                <a:gd name="T1" fmla="*/ 146 h 147"/>
                <a:gd name="T2" fmla="*/ 89 w 169"/>
                <a:gd name="T3" fmla="*/ 146 h 147"/>
                <a:gd name="T4" fmla="*/ 89 w 169"/>
                <a:gd name="T5" fmla="*/ 146 h 147"/>
                <a:gd name="T6" fmla="*/ 44 w 169"/>
                <a:gd name="T7" fmla="*/ 112 h 147"/>
                <a:gd name="T8" fmla="*/ 44 w 169"/>
                <a:gd name="T9" fmla="*/ 112 h 147"/>
                <a:gd name="T10" fmla="*/ 0 w 169"/>
                <a:gd name="T11" fmla="*/ 90 h 147"/>
                <a:gd name="T12" fmla="*/ 44 w 169"/>
                <a:gd name="T13" fmla="*/ 45 h 147"/>
                <a:gd name="T14" fmla="*/ 44 w 169"/>
                <a:gd name="T15" fmla="*/ 34 h 147"/>
                <a:gd name="T16" fmla="*/ 44 w 169"/>
                <a:gd name="T17" fmla="*/ 23 h 147"/>
                <a:gd name="T18" fmla="*/ 78 w 169"/>
                <a:gd name="T19" fmla="*/ 0 h 147"/>
                <a:gd name="T20" fmla="*/ 123 w 169"/>
                <a:gd name="T21" fmla="*/ 23 h 147"/>
                <a:gd name="T22" fmla="*/ 123 w 169"/>
                <a:gd name="T23" fmla="*/ 34 h 147"/>
                <a:gd name="T24" fmla="*/ 145 w 169"/>
                <a:gd name="T25" fmla="*/ 56 h 147"/>
                <a:gd name="T26" fmla="*/ 168 w 169"/>
                <a:gd name="T27" fmla="*/ 90 h 147"/>
                <a:gd name="T28" fmla="*/ 100 w 169"/>
                <a:gd name="T29" fmla="*/ 146 h 147"/>
                <a:gd name="T30" fmla="*/ 89 w 169"/>
                <a:gd name="T31" fmla="*/ 146 h 147"/>
                <a:gd name="T32" fmla="*/ 78 w 169"/>
                <a:gd name="T33" fmla="*/ 79 h 147"/>
                <a:gd name="T34" fmla="*/ 78 w 169"/>
                <a:gd name="T35" fmla="*/ 79 h 147"/>
                <a:gd name="T36" fmla="*/ 89 w 169"/>
                <a:gd name="T37" fmla="*/ 101 h 147"/>
                <a:gd name="T38" fmla="*/ 89 w 169"/>
                <a:gd name="T39" fmla="*/ 101 h 147"/>
                <a:gd name="T40" fmla="*/ 89 w 169"/>
                <a:gd name="T41" fmla="*/ 101 h 147"/>
                <a:gd name="T42" fmla="*/ 111 w 169"/>
                <a:gd name="T43" fmla="*/ 90 h 147"/>
                <a:gd name="T44" fmla="*/ 89 w 169"/>
                <a:gd name="T45" fmla="*/ 56 h 147"/>
                <a:gd name="T46" fmla="*/ 78 w 169"/>
                <a:gd name="T47" fmla="*/ 79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9" h="147">
                  <a:moveTo>
                    <a:pt x="89" y="146"/>
                  </a:moveTo>
                  <a:lnTo>
                    <a:pt x="89" y="146"/>
                  </a:lnTo>
                  <a:lnTo>
                    <a:pt x="89" y="146"/>
                  </a:lnTo>
                  <a:cubicBezTo>
                    <a:pt x="55" y="146"/>
                    <a:pt x="55" y="124"/>
                    <a:pt x="44" y="112"/>
                  </a:cubicBezTo>
                  <a:lnTo>
                    <a:pt x="44" y="112"/>
                  </a:lnTo>
                  <a:cubicBezTo>
                    <a:pt x="22" y="124"/>
                    <a:pt x="11" y="101"/>
                    <a:pt x="0" y="90"/>
                  </a:cubicBezTo>
                  <a:cubicBezTo>
                    <a:pt x="0" y="68"/>
                    <a:pt x="22" y="45"/>
                    <a:pt x="44" y="45"/>
                  </a:cubicBezTo>
                  <a:lnTo>
                    <a:pt x="44" y="34"/>
                  </a:lnTo>
                  <a:cubicBezTo>
                    <a:pt x="44" y="23"/>
                    <a:pt x="44" y="23"/>
                    <a:pt x="44" y="23"/>
                  </a:cubicBezTo>
                  <a:cubicBezTo>
                    <a:pt x="55" y="12"/>
                    <a:pt x="67" y="0"/>
                    <a:pt x="78" y="0"/>
                  </a:cubicBezTo>
                  <a:cubicBezTo>
                    <a:pt x="100" y="0"/>
                    <a:pt x="123" y="12"/>
                    <a:pt x="123" y="23"/>
                  </a:cubicBezTo>
                  <a:lnTo>
                    <a:pt x="123" y="34"/>
                  </a:lnTo>
                  <a:cubicBezTo>
                    <a:pt x="134" y="45"/>
                    <a:pt x="134" y="56"/>
                    <a:pt x="145" y="56"/>
                  </a:cubicBezTo>
                  <a:cubicBezTo>
                    <a:pt x="156" y="68"/>
                    <a:pt x="168" y="79"/>
                    <a:pt x="168" y="90"/>
                  </a:cubicBezTo>
                  <a:cubicBezTo>
                    <a:pt x="168" y="112"/>
                    <a:pt x="134" y="135"/>
                    <a:pt x="100" y="146"/>
                  </a:cubicBezTo>
                  <a:lnTo>
                    <a:pt x="89" y="146"/>
                  </a:lnTo>
                  <a:close/>
                  <a:moveTo>
                    <a:pt x="78" y="79"/>
                  </a:moveTo>
                  <a:lnTo>
                    <a:pt x="78" y="79"/>
                  </a:lnTo>
                  <a:cubicBezTo>
                    <a:pt x="78" y="90"/>
                    <a:pt x="89" y="90"/>
                    <a:pt x="89" y="101"/>
                  </a:cubicBezTo>
                  <a:lnTo>
                    <a:pt x="89" y="101"/>
                  </a:lnTo>
                  <a:lnTo>
                    <a:pt x="89" y="101"/>
                  </a:lnTo>
                  <a:cubicBezTo>
                    <a:pt x="100" y="101"/>
                    <a:pt x="111" y="101"/>
                    <a:pt x="111" y="90"/>
                  </a:cubicBezTo>
                  <a:cubicBezTo>
                    <a:pt x="100" y="79"/>
                    <a:pt x="89" y="68"/>
                    <a:pt x="89" y="56"/>
                  </a:cubicBezTo>
                  <a:cubicBezTo>
                    <a:pt x="89" y="56"/>
                    <a:pt x="78" y="68"/>
                    <a:pt x="78" y="79"/>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5" name="Freeform 123"/>
            <p:cNvSpPr>
              <a:spLocks noChangeArrowheads="1"/>
            </p:cNvSpPr>
            <p:nvPr/>
          </p:nvSpPr>
          <p:spPr bwMode="auto">
            <a:xfrm>
              <a:off x="5915025" y="3957638"/>
              <a:ext cx="88900" cy="165100"/>
            </a:xfrm>
            <a:custGeom>
              <a:avLst/>
              <a:gdLst>
                <a:gd name="T0" fmla="*/ 34 w 248"/>
                <a:gd name="T1" fmla="*/ 33 h 460"/>
                <a:gd name="T2" fmla="*/ 34 w 248"/>
                <a:gd name="T3" fmla="*/ 33 h 460"/>
                <a:gd name="T4" fmla="*/ 112 w 248"/>
                <a:gd name="T5" fmla="*/ 135 h 460"/>
                <a:gd name="T6" fmla="*/ 213 w 248"/>
                <a:gd name="T7" fmla="*/ 235 h 460"/>
                <a:gd name="T8" fmla="*/ 213 w 248"/>
                <a:gd name="T9" fmla="*/ 403 h 460"/>
                <a:gd name="T10" fmla="*/ 213 w 248"/>
                <a:gd name="T11" fmla="*/ 459 h 460"/>
                <a:gd name="T12" fmla="*/ 157 w 248"/>
                <a:gd name="T13" fmla="*/ 314 h 460"/>
                <a:gd name="T14" fmla="*/ 123 w 248"/>
                <a:gd name="T15" fmla="*/ 191 h 460"/>
                <a:gd name="T16" fmla="*/ 23 w 248"/>
                <a:gd name="T17" fmla="*/ 101 h 460"/>
                <a:gd name="T18" fmla="*/ 34 w 248"/>
                <a:gd name="T19" fmla="*/ 33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8" h="460">
                  <a:moveTo>
                    <a:pt x="34" y="33"/>
                  </a:moveTo>
                  <a:lnTo>
                    <a:pt x="34" y="33"/>
                  </a:lnTo>
                  <a:cubicBezTo>
                    <a:pt x="34" y="45"/>
                    <a:pt x="67" y="123"/>
                    <a:pt x="112" y="135"/>
                  </a:cubicBezTo>
                  <a:cubicBezTo>
                    <a:pt x="157" y="146"/>
                    <a:pt x="213" y="179"/>
                    <a:pt x="213" y="235"/>
                  </a:cubicBezTo>
                  <a:cubicBezTo>
                    <a:pt x="202" y="291"/>
                    <a:pt x="180" y="370"/>
                    <a:pt x="213" y="403"/>
                  </a:cubicBezTo>
                  <a:cubicBezTo>
                    <a:pt x="247" y="426"/>
                    <a:pt x="236" y="459"/>
                    <a:pt x="213" y="459"/>
                  </a:cubicBezTo>
                  <a:cubicBezTo>
                    <a:pt x="191" y="459"/>
                    <a:pt x="146" y="370"/>
                    <a:pt x="157" y="314"/>
                  </a:cubicBezTo>
                  <a:cubicBezTo>
                    <a:pt x="180" y="246"/>
                    <a:pt x="168" y="224"/>
                    <a:pt x="123" y="191"/>
                  </a:cubicBezTo>
                  <a:cubicBezTo>
                    <a:pt x="67" y="157"/>
                    <a:pt x="45" y="146"/>
                    <a:pt x="23" y="101"/>
                  </a:cubicBezTo>
                  <a:cubicBezTo>
                    <a:pt x="0" y="45"/>
                    <a:pt x="11" y="0"/>
                    <a:pt x="34" y="33"/>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6" name="Freeform 124"/>
            <p:cNvSpPr>
              <a:spLocks noChangeArrowheads="1"/>
            </p:cNvSpPr>
            <p:nvPr/>
          </p:nvSpPr>
          <p:spPr bwMode="auto">
            <a:xfrm>
              <a:off x="5907088" y="3957638"/>
              <a:ext cx="101600" cy="174625"/>
            </a:xfrm>
            <a:custGeom>
              <a:avLst/>
              <a:gdLst>
                <a:gd name="T0" fmla="*/ 235 w 281"/>
                <a:gd name="T1" fmla="*/ 482 h 483"/>
                <a:gd name="T2" fmla="*/ 235 w 281"/>
                <a:gd name="T3" fmla="*/ 482 h 483"/>
                <a:gd name="T4" fmla="*/ 190 w 281"/>
                <a:gd name="T5" fmla="*/ 459 h 483"/>
                <a:gd name="T6" fmla="*/ 168 w 281"/>
                <a:gd name="T7" fmla="*/ 302 h 483"/>
                <a:gd name="T8" fmla="*/ 134 w 281"/>
                <a:gd name="T9" fmla="*/ 213 h 483"/>
                <a:gd name="T10" fmla="*/ 22 w 281"/>
                <a:gd name="T11" fmla="*/ 112 h 483"/>
                <a:gd name="T12" fmla="*/ 11 w 281"/>
                <a:gd name="T13" fmla="*/ 22 h 483"/>
                <a:gd name="T14" fmla="*/ 45 w 281"/>
                <a:gd name="T15" fmla="*/ 0 h 483"/>
                <a:gd name="T16" fmla="*/ 78 w 281"/>
                <a:gd name="T17" fmla="*/ 22 h 483"/>
                <a:gd name="T18" fmla="*/ 78 w 281"/>
                <a:gd name="T19" fmla="*/ 33 h 483"/>
                <a:gd name="T20" fmla="*/ 145 w 281"/>
                <a:gd name="T21" fmla="*/ 112 h 483"/>
                <a:gd name="T22" fmla="*/ 258 w 281"/>
                <a:gd name="T23" fmla="*/ 235 h 483"/>
                <a:gd name="T24" fmla="*/ 246 w 281"/>
                <a:gd name="T25" fmla="*/ 280 h 483"/>
                <a:gd name="T26" fmla="*/ 246 w 281"/>
                <a:gd name="T27" fmla="*/ 381 h 483"/>
                <a:gd name="T28" fmla="*/ 280 w 281"/>
                <a:gd name="T29" fmla="*/ 448 h 483"/>
                <a:gd name="T30" fmla="*/ 235 w 281"/>
                <a:gd name="T31" fmla="*/ 482 h 483"/>
                <a:gd name="T32" fmla="*/ 224 w 281"/>
                <a:gd name="T33" fmla="*/ 426 h 483"/>
                <a:gd name="T34" fmla="*/ 224 w 281"/>
                <a:gd name="T35" fmla="*/ 426 h 483"/>
                <a:gd name="T36" fmla="*/ 235 w 281"/>
                <a:gd name="T37" fmla="*/ 437 h 483"/>
                <a:gd name="T38" fmla="*/ 235 w 281"/>
                <a:gd name="T39" fmla="*/ 437 h 483"/>
                <a:gd name="T40" fmla="*/ 224 w 281"/>
                <a:gd name="T41" fmla="*/ 426 h 483"/>
                <a:gd name="T42" fmla="*/ 123 w 281"/>
                <a:gd name="T43" fmla="*/ 157 h 483"/>
                <a:gd name="T44" fmla="*/ 123 w 281"/>
                <a:gd name="T45" fmla="*/ 157 h 483"/>
                <a:gd name="T46" fmla="*/ 157 w 281"/>
                <a:gd name="T47" fmla="*/ 168 h 483"/>
                <a:gd name="T48" fmla="*/ 213 w 281"/>
                <a:gd name="T49" fmla="*/ 235 h 483"/>
                <a:gd name="T50" fmla="*/ 213 w 281"/>
                <a:gd name="T51" fmla="*/ 235 h 483"/>
                <a:gd name="T52" fmla="*/ 134 w 281"/>
                <a:gd name="T53" fmla="*/ 157 h 483"/>
                <a:gd name="T54" fmla="*/ 123 w 281"/>
                <a:gd name="T55" fmla="*/ 157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483">
                  <a:moveTo>
                    <a:pt x="235" y="482"/>
                  </a:moveTo>
                  <a:lnTo>
                    <a:pt x="235" y="482"/>
                  </a:lnTo>
                  <a:cubicBezTo>
                    <a:pt x="224" y="482"/>
                    <a:pt x="202" y="471"/>
                    <a:pt x="190" y="459"/>
                  </a:cubicBezTo>
                  <a:cubicBezTo>
                    <a:pt x="168" y="426"/>
                    <a:pt x="145" y="359"/>
                    <a:pt x="168" y="302"/>
                  </a:cubicBezTo>
                  <a:cubicBezTo>
                    <a:pt x="179" y="246"/>
                    <a:pt x="168" y="235"/>
                    <a:pt x="134" y="213"/>
                  </a:cubicBezTo>
                  <a:cubicBezTo>
                    <a:pt x="78" y="179"/>
                    <a:pt x="45" y="157"/>
                    <a:pt x="22" y="112"/>
                  </a:cubicBezTo>
                  <a:cubicBezTo>
                    <a:pt x="0" y="67"/>
                    <a:pt x="11" y="33"/>
                    <a:pt x="11" y="22"/>
                  </a:cubicBezTo>
                  <a:cubicBezTo>
                    <a:pt x="22" y="11"/>
                    <a:pt x="33" y="0"/>
                    <a:pt x="45" y="0"/>
                  </a:cubicBezTo>
                  <a:cubicBezTo>
                    <a:pt x="45" y="0"/>
                    <a:pt x="67" y="11"/>
                    <a:pt x="78" y="22"/>
                  </a:cubicBezTo>
                  <a:cubicBezTo>
                    <a:pt x="78" y="33"/>
                    <a:pt x="78" y="33"/>
                    <a:pt x="78" y="33"/>
                  </a:cubicBezTo>
                  <a:cubicBezTo>
                    <a:pt x="101" y="90"/>
                    <a:pt x="123" y="112"/>
                    <a:pt x="145" y="112"/>
                  </a:cubicBezTo>
                  <a:cubicBezTo>
                    <a:pt x="202" y="123"/>
                    <a:pt x="269" y="179"/>
                    <a:pt x="258" y="235"/>
                  </a:cubicBezTo>
                  <a:cubicBezTo>
                    <a:pt x="258" y="246"/>
                    <a:pt x="246" y="258"/>
                    <a:pt x="246" y="280"/>
                  </a:cubicBezTo>
                  <a:cubicBezTo>
                    <a:pt x="235" y="314"/>
                    <a:pt x="224" y="370"/>
                    <a:pt x="246" y="381"/>
                  </a:cubicBezTo>
                  <a:cubicBezTo>
                    <a:pt x="280" y="415"/>
                    <a:pt x="280" y="437"/>
                    <a:pt x="280" y="448"/>
                  </a:cubicBezTo>
                  <a:cubicBezTo>
                    <a:pt x="269" y="459"/>
                    <a:pt x="258" y="482"/>
                    <a:pt x="235" y="482"/>
                  </a:cubicBezTo>
                  <a:close/>
                  <a:moveTo>
                    <a:pt x="224" y="426"/>
                  </a:moveTo>
                  <a:lnTo>
                    <a:pt x="224" y="426"/>
                  </a:lnTo>
                  <a:lnTo>
                    <a:pt x="235" y="437"/>
                  </a:lnTo>
                  <a:lnTo>
                    <a:pt x="235" y="437"/>
                  </a:lnTo>
                  <a:cubicBezTo>
                    <a:pt x="235" y="437"/>
                    <a:pt x="235" y="426"/>
                    <a:pt x="224" y="426"/>
                  </a:cubicBezTo>
                  <a:close/>
                  <a:moveTo>
                    <a:pt x="123" y="157"/>
                  </a:moveTo>
                  <a:lnTo>
                    <a:pt x="123" y="157"/>
                  </a:lnTo>
                  <a:cubicBezTo>
                    <a:pt x="134" y="157"/>
                    <a:pt x="145" y="168"/>
                    <a:pt x="157" y="168"/>
                  </a:cubicBezTo>
                  <a:cubicBezTo>
                    <a:pt x="179" y="191"/>
                    <a:pt x="202" y="213"/>
                    <a:pt x="213" y="235"/>
                  </a:cubicBezTo>
                  <a:lnTo>
                    <a:pt x="213" y="235"/>
                  </a:lnTo>
                  <a:cubicBezTo>
                    <a:pt x="213" y="191"/>
                    <a:pt x="168" y="168"/>
                    <a:pt x="134" y="157"/>
                  </a:cubicBezTo>
                  <a:cubicBezTo>
                    <a:pt x="123" y="157"/>
                    <a:pt x="123" y="157"/>
                    <a:pt x="123" y="157"/>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7" name="Freeform 125"/>
            <p:cNvSpPr>
              <a:spLocks noChangeArrowheads="1"/>
            </p:cNvSpPr>
            <p:nvPr/>
          </p:nvSpPr>
          <p:spPr bwMode="auto">
            <a:xfrm>
              <a:off x="6019800" y="4046538"/>
              <a:ext cx="31750" cy="41275"/>
            </a:xfrm>
            <a:custGeom>
              <a:avLst/>
              <a:gdLst>
                <a:gd name="T0" fmla="*/ 67 w 90"/>
                <a:gd name="T1" fmla="*/ 101 h 114"/>
                <a:gd name="T2" fmla="*/ 67 w 90"/>
                <a:gd name="T3" fmla="*/ 101 h 114"/>
                <a:gd name="T4" fmla="*/ 11 w 90"/>
                <a:gd name="T5" fmla="*/ 68 h 114"/>
                <a:gd name="T6" fmla="*/ 55 w 90"/>
                <a:gd name="T7" fmla="*/ 12 h 114"/>
                <a:gd name="T8" fmla="*/ 67 w 90"/>
                <a:gd name="T9" fmla="*/ 101 h 114"/>
              </a:gdLst>
              <a:ahLst/>
              <a:cxnLst>
                <a:cxn ang="0">
                  <a:pos x="T0" y="T1"/>
                </a:cxn>
                <a:cxn ang="0">
                  <a:pos x="T2" y="T3"/>
                </a:cxn>
                <a:cxn ang="0">
                  <a:pos x="T4" y="T5"/>
                </a:cxn>
                <a:cxn ang="0">
                  <a:pos x="T6" y="T7"/>
                </a:cxn>
                <a:cxn ang="0">
                  <a:pos x="T8" y="T9"/>
                </a:cxn>
              </a:cxnLst>
              <a:rect l="0" t="0" r="r" b="b"/>
              <a:pathLst>
                <a:path w="90" h="114">
                  <a:moveTo>
                    <a:pt x="67" y="101"/>
                  </a:moveTo>
                  <a:lnTo>
                    <a:pt x="67" y="101"/>
                  </a:lnTo>
                  <a:cubicBezTo>
                    <a:pt x="55" y="113"/>
                    <a:pt x="22" y="113"/>
                    <a:pt x="11" y="68"/>
                  </a:cubicBezTo>
                  <a:cubicBezTo>
                    <a:pt x="0" y="23"/>
                    <a:pt x="33" y="0"/>
                    <a:pt x="55" y="12"/>
                  </a:cubicBezTo>
                  <a:cubicBezTo>
                    <a:pt x="89" y="12"/>
                    <a:pt x="89" y="79"/>
                    <a:pt x="67" y="101"/>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8" name="Freeform 126"/>
            <p:cNvSpPr>
              <a:spLocks noChangeArrowheads="1"/>
            </p:cNvSpPr>
            <p:nvPr/>
          </p:nvSpPr>
          <p:spPr bwMode="auto">
            <a:xfrm>
              <a:off x="6015038" y="4041775"/>
              <a:ext cx="44450" cy="52388"/>
            </a:xfrm>
            <a:custGeom>
              <a:avLst/>
              <a:gdLst>
                <a:gd name="T0" fmla="*/ 67 w 125"/>
                <a:gd name="T1" fmla="*/ 146 h 147"/>
                <a:gd name="T2" fmla="*/ 67 w 125"/>
                <a:gd name="T3" fmla="*/ 146 h 147"/>
                <a:gd name="T4" fmla="*/ 0 w 125"/>
                <a:gd name="T5" fmla="*/ 90 h 147"/>
                <a:gd name="T6" fmla="*/ 12 w 125"/>
                <a:gd name="T7" fmla="*/ 23 h 147"/>
                <a:gd name="T8" fmla="*/ 67 w 125"/>
                <a:gd name="T9" fmla="*/ 0 h 147"/>
                <a:gd name="T10" fmla="*/ 79 w 125"/>
                <a:gd name="T11" fmla="*/ 0 h 147"/>
                <a:gd name="T12" fmla="*/ 112 w 125"/>
                <a:gd name="T13" fmla="*/ 34 h 147"/>
                <a:gd name="T14" fmla="*/ 101 w 125"/>
                <a:gd name="T15" fmla="*/ 124 h 147"/>
                <a:gd name="T16" fmla="*/ 67 w 125"/>
                <a:gd name="T17" fmla="*/ 146 h 147"/>
                <a:gd name="T18" fmla="*/ 67 w 125"/>
                <a:gd name="T19" fmla="*/ 34 h 147"/>
                <a:gd name="T20" fmla="*/ 67 w 125"/>
                <a:gd name="T21" fmla="*/ 34 h 147"/>
                <a:gd name="T22" fmla="*/ 56 w 125"/>
                <a:gd name="T23" fmla="*/ 45 h 147"/>
                <a:gd name="T24" fmla="*/ 45 w 125"/>
                <a:gd name="T25" fmla="*/ 79 h 147"/>
                <a:gd name="T26" fmla="*/ 67 w 125"/>
                <a:gd name="T27" fmla="*/ 101 h 147"/>
                <a:gd name="T28" fmla="*/ 67 w 125"/>
                <a:gd name="T29" fmla="*/ 124 h 147"/>
                <a:gd name="T30" fmla="*/ 67 w 125"/>
                <a:gd name="T31" fmla="*/ 101 h 147"/>
                <a:gd name="T32" fmla="*/ 67 w 125"/>
                <a:gd name="T33" fmla="*/ 101 h 147"/>
                <a:gd name="T34" fmla="*/ 67 w 125"/>
                <a:gd name="T35" fmla="*/ 56 h 147"/>
                <a:gd name="T36" fmla="*/ 67 w 125"/>
                <a:gd name="T37" fmla="*/ 34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5" h="147">
                  <a:moveTo>
                    <a:pt x="67" y="146"/>
                  </a:moveTo>
                  <a:lnTo>
                    <a:pt x="67" y="146"/>
                  </a:lnTo>
                  <a:cubicBezTo>
                    <a:pt x="56" y="146"/>
                    <a:pt x="23" y="135"/>
                    <a:pt x="0" y="90"/>
                  </a:cubicBezTo>
                  <a:cubicBezTo>
                    <a:pt x="0" y="56"/>
                    <a:pt x="0" y="34"/>
                    <a:pt x="12" y="23"/>
                  </a:cubicBezTo>
                  <a:cubicBezTo>
                    <a:pt x="34" y="0"/>
                    <a:pt x="45" y="0"/>
                    <a:pt x="67" y="0"/>
                  </a:cubicBezTo>
                  <a:lnTo>
                    <a:pt x="79" y="0"/>
                  </a:lnTo>
                  <a:cubicBezTo>
                    <a:pt x="90" y="0"/>
                    <a:pt x="101" y="11"/>
                    <a:pt x="112" y="34"/>
                  </a:cubicBezTo>
                  <a:cubicBezTo>
                    <a:pt x="124" y="67"/>
                    <a:pt x="112" y="101"/>
                    <a:pt x="101" y="124"/>
                  </a:cubicBezTo>
                  <a:cubicBezTo>
                    <a:pt x="90" y="135"/>
                    <a:pt x="79" y="146"/>
                    <a:pt x="67" y="146"/>
                  </a:cubicBezTo>
                  <a:close/>
                  <a:moveTo>
                    <a:pt x="67" y="34"/>
                  </a:moveTo>
                  <a:lnTo>
                    <a:pt x="67" y="34"/>
                  </a:lnTo>
                  <a:cubicBezTo>
                    <a:pt x="56" y="34"/>
                    <a:pt x="56" y="45"/>
                    <a:pt x="56" y="45"/>
                  </a:cubicBezTo>
                  <a:cubicBezTo>
                    <a:pt x="45" y="56"/>
                    <a:pt x="45" y="67"/>
                    <a:pt x="45" y="79"/>
                  </a:cubicBezTo>
                  <a:cubicBezTo>
                    <a:pt x="56" y="90"/>
                    <a:pt x="56" y="101"/>
                    <a:pt x="67" y="101"/>
                  </a:cubicBezTo>
                  <a:cubicBezTo>
                    <a:pt x="67" y="124"/>
                    <a:pt x="67" y="124"/>
                    <a:pt x="67" y="124"/>
                  </a:cubicBezTo>
                  <a:cubicBezTo>
                    <a:pt x="67" y="101"/>
                    <a:pt x="67" y="101"/>
                    <a:pt x="67" y="101"/>
                  </a:cubicBezTo>
                  <a:lnTo>
                    <a:pt x="67" y="101"/>
                  </a:lnTo>
                  <a:cubicBezTo>
                    <a:pt x="67" y="90"/>
                    <a:pt x="67" y="79"/>
                    <a:pt x="67" y="56"/>
                  </a:cubicBezTo>
                  <a:cubicBezTo>
                    <a:pt x="67" y="45"/>
                    <a:pt x="67" y="45"/>
                    <a:pt x="67" y="34"/>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9" name="Freeform 127"/>
            <p:cNvSpPr>
              <a:spLocks noChangeArrowheads="1"/>
            </p:cNvSpPr>
            <p:nvPr/>
          </p:nvSpPr>
          <p:spPr bwMode="auto">
            <a:xfrm>
              <a:off x="2735263" y="4551363"/>
              <a:ext cx="49212" cy="41275"/>
            </a:xfrm>
            <a:custGeom>
              <a:avLst/>
              <a:gdLst>
                <a:gd name="T0" fmla="*/ 101 w 136"/>
                <a:gd name="T1" fmla="*/ 68 h 113"/>
                <a:gd name="T2" fmla="*/ 101 w 136"/>
                <a:gd name="T3" fmla="*/ 68 h 113"/>
                <a:gd name="T4" fmla="*/ 101 w 136"/>
                <a:gd name="T5" fmla="*/ 0 h 113"/>
                <a:gd name="T6" fmla="*/ 34 w 136"/>
                <a:gd name="T7" fmla="*/ 34 h 113"/>
                <a:gd name="T8" fmla="*/ 23 w 136"/>
                <a:gd name="T9" fmla="*/ 90 h 113"/>
                <a:gd name="T10" fmla="*/ 101 w 136"/>
                <a:gd name="T11" fmla="*/ 68 h 113"/>
              </a:gdLst>
              <a:ahLst/>
              <a:cxnLst>
                <a:cxn ang="0">
                  <a:pos x="T0" y="T1"/>
                </a:cxn>
                <a:cxn ang="0">
                  <a:pos x="T2" y="T3"/>
                </a:cxn>
                <a:cxn ang="0">
                  <a:pos x="T4" y="T5"/>
                </a:cxn>
                <a:cxn ang="0">
                  <a:pos x="T6" y="T7"/>
                </a:cxn>
                <a:cxn ang="0">
                  <a:pos x="T8" y="T9"/>
                </a:cxn>
                <a:cxn ang="0">
                  <a:pos x="T10" y="T11"/>
                </a:cxn>
              </a:cxnLst>
              <a:rect l="0" t="0" r="r" b="b"/>
              <a:pathLst>
                <a:path w="136" h="113">
                  <a:moveTo>
                    <a:pt x="101" y="68"/>
                  </a:moveTo>
                  <a:lnTo>
                    <a:pt x="101" y="68"/>
                  </a:lnTo>
                  <a:cubicBezTo>
                    <a:pt x="112" y="45"/>
                    <a:pt x="135" y="0"/>
                    <a:pt x="101" y="0"/>
                  </a:cubicBezTo>
                  <a:cubicBezTo>
                    <a:pt x="67" y="0"/>
                    <a:pt x="34" y="0"/>
                    <a:pt x="34" y="34"/>
                  </a:cubicBezTo>
                  <a:cubicBezTo>
                    <a:pt x="34" y="68"/>
                    <a:pt x="0" y="79"/>
                    <a:pt x="23" y="90"/>
                  </a:cubicBezTo>
                  <a:cubicBezTo>
                    <a:pt x="34" y="112"/>
                    <a:pt x="90" y="90"/>
                    <a:pt x="101" y="68"/>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0" name="Freeform 128"/>
            <p:cNvSpPr>
              <a:spLocks noChangeArrowheads="1"/>
            </p:cNvSpPr>
            <p:nvPr/>
          </p:nvSpPr>
          <p:spPr bwMode="auto">
            <a:xfrm>
              <a:off x="2732088" y="4543425"/>
              <a:ext cx="57150" cy="52388"/>
            </a:xfrm>
            <a:custGeom>
              <a:avLst/>
              <a:gdLst>
                <a:gd name="T0" fmla="*/ 45 w 158"/>
                <a:gd name="T1" fmla="*/ 146 h 147"/>
                <a:gd name="T2" fmla="*/ 45 w 158"/>
                <a:gd name="T3" fmla="*/ 146 h 147"/>
                <a:gd name="T4" fmla="*/ 45 w 158"/>
                <a:gd name="T5" fmla="*/ 146 h 147"/>
                <a:gd name="T6" fmla="*/ 11 w 158"/>
                <a:gd name="T7" fmla="*/ 123 h 147"/>
                <a:gd name="T8" fmla="*/ 22 w 158"/>
                <a:gd name="T9" fmla="*/ 79 h 147"/>
                <a:gd name="T10" fmla="*/ 22 w 158"/>
                <a:gd name="T11" fmla="*/ 56 h 147"/>
                <a:gd name="T12" fmla="*/ 101 w 158"/>
                <a:gd name="T13" fmla="*/ 0 h 147"/>
                <a:gd name="T14" fmla="*/ 112 w 158"/>
                <a:gd name="T15" fmla="*/ 0 h 147"/>
                <a:gd name="T16" fmla="*/ 146 w 158"/>
                <a:gd name="T17" fmla="*/ 22 h 147"/>
                <a:gd name="T18" fmla="*/ 134 w 158"/>
                <a:gd name="T19" fmla="*/ 101 h 147"/>
                <a:gd name="T20" fmla="*/ 45 w 158"/>
                <a:gd name="T21" fmla="*/ 146 h 147"/>
                <a:gd name="T22" fmla="*/ 67 w 158"/>
                <a:gd name="T23" fmla="*/ 56 h 147"/>
                <a:gd name="T24" fmla="*/ 67 w 158"/>
                <a:gd name="T25" fmla="*/ 56 h 147"/>
                <a:gd name="T26" fmla="*/ 67 w 158"/>
                <a:gd name="T27" fmla="*/ 56 h 147"/>
                <a:gd name="T28" fmla="*/ 56 w 158"/>
                <a:gd name="T29" fmla="*/ 101 h 147"/>
                <a:gd name="T30" fmla="*/ 89 w 158"/>
                <a:gd name="T31" fmla="*/ 79 h 147"/>
                <a:gd name="T32" fmla="*/ 101 w 158"/>
                <a:gd name="T33" fmla="*/ 45 h 147"/>
                <a:gd name="T34" fmla="*/ 67 w 158"/>
                <a:gd name="T35" fmla="*/ 5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8" h="147">
                  <a:moveTo>
                    <a:pt x="45" y="146"/>
                  </a:moveTo>
                  <a:lnTo>
                    <a:pt x="45" y="146"/>
                  </a:lnTo>
                  <a:lnTo>
                    <a:pt x="45" y="146"/>
                  </a:lnTo>
                  <a:cubicBezTo>
                    <a:pt x="34" y="146"/>
                    <a:pt x="22" y="134"/>
                    <a:pt x="11" y="123"/>
                  </a:cubicBezTo>
                  <a:cubicBezTo>
                    <a:pt x="0" y="112"/>
                    <a:pt x="11" y="90"/>
                    <a:pt x="22" y="79"/>
                  </a:cubicBezTo>
                  <a:cubicBezTo>
                    <a:pt x="22" y="67"/>
                    <a:pt x="22" y="67"/>
                    <a:pt x="22" y="56"/>
                  </a:cubicBezTo>
                  <a:cubicBezTo>
                    <a:pt x="22" y="11"/>
                    <a:pt x="67" y="0"/>
                    <a:pt x="101" y="0"/>
                  </a:cubicBezTo>
                  <a:cubicBezTo>
                    <a:pt x="112" y="0"/>
                    <a:pt x="112" y="0"/>
                    <a:pt x="112" y="0"/>
                  </a:cubicBezTo>
                  <a:cubicBezTo>
                    <a:pt x="134" y="0"/>
                    <a:pt x="146" y="11"/>
                    <a:pt x="146" y="22"/>
                  </a:cubicBezTo>
                  <a:cubicBezTo>
                    <a:pt x="157" y="45"/>
                    <a:pt x="146" y="67"/>
                    <a:pt x="134" y="101"/>
                  </a:cubicBezTo>
                  <a:cubicBezTo>
                    <a:pt x="112" y="123"/>
                    <a:pt x="78" y="146"/>
                    <a:pt x="45" y="146"/>
                  </a:cubicBezTo>
                  <a:close/>
                  <a:moveTo>
                    <a:pt x="67" y="56"/>
                  </a:moveTo>
                  <a:lnTo>
                    <a:pt x="67" y="56"/>
                  </a:lnTo>
                  <a:lnTo>
                    <a:pt x="67" y="56"/>
                  </a:lnTo>
                  <a:cubicBezTo>
                    <a:pt x="67" y="79"/>
                    <a:pt x="67" y="90"/>
                    <a:pt x="56" y="101"/>
                  </a:cubicBezTo>
                  <a:cubicBezTo>
                    <a:pt x="67" y="90"/>
                    <a:pt x="89" y="90"/>
                    <a:pt x="89" y="79"/>
                  </a:cubicBezTo>
                  <a:cubicBezTo>
                    <a:pt x="101" y="67"/>
                    <a:pt x="101" y="56"/>
                    <a:pt x="101" y="45"/>
                  </a:cubicBezTo>
                  <a:cubicBezTo>
                    <a:pt x="89" y="45"/>
                    <a:pt x="78" y="45"/>
                    <a:pt x="67" y="56"/>
                  </a:cubicBez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1" name="Freeform 129"/>
            <p:cNvSpPr>
              <a:spLocks noChangeArrowheads="1"/>
            </p:cNvSpPr>
            <p:nvPr/>
          </p:nvSpPr>
          <p:spPr bwMode="auto">
            <a:xfrm>
              <a:off x="2058988" y="1287463"/>
              <a:ext cx="1587" cy="4762"/>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cubicBezTo>
                    <a:pt x="0" y="11"/>
                    <a:pt x="0" y="11"/>
                    <a:pt x="0" y="11"/>
                  </a:cubicBezTo>
                  <a:cubicBezTo>
                    <a:pt x="0" y="11"/>
                    <a:pt x="0" y="11"/>
                    <a:pt x="0"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2" name="Freeform 130"/>
            <p:cNvSpPr>
              <a:spLocks noChangeArrowheads="1"/>
            </p:cNvSpPr>
            <p:nvPr/>
          </p:nvSpPr>
          <p:spPr bwMode="auto">
            <a:xfrm>
              <a:off x="2058988" y="12874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3" name="Freeform 131"/>
            <p:cNvSpPr>
              <a:spLocks noChangeArrowheads="1"/>
            </p:cNvSpPr>
            <p:nvPr/>
          </p:nvSpPr>
          <p:spPr bwMode="auto">
            <a:xfrm>
              <a:off x="2119313" y="1146175"/>
              <a:ext cx="1587" cy="4763"/>
            </a:xfrm>
            <a:custGeom>
              <a:avLst/>
              <a:gdLst>
                <a:gd name="T0" fmla="*/ 0 w 1"/>
                <a:gd name="T1" fmla="*/ 0 h 12"/>
                <a:gd name="T2" fmla="*/ 0 w 1"/>
                <a:gd name="T3" fmla="*/ 0 h 12"/>
                <a:gd name="T4" fmla="*/ 0 w 1"/>
                <a:gd name="T5" fmla="*/ 11 h 12"/>
                <a:gd name="T6" fmla="*/ 0 w 1"/>
                <a:gd name="T7" fmla="*/ 0 h 12"/>
              </a:gdLst>
              <a:ahLst/>
              <a:cxnLst>
                <a:cxn ang="0">
                  <a:pos x="T0" y="T1"/>
                </a:cxn>
                <a:cxn ang="0">
                  <a:pos x="T2" y="T3"/>
                </a:cxn>
                <a:cxn ang="0">
                  <a:pos x="T4" y="T5"/>
                </a:cxn>
                <a:cxn ang="0">
                  <a:pos x="T6" y="T7"/>
                </a:cxn>
              </a:cxnLst>
              <a:rect l="0" t="0" r="r" b="b"/>
              <a:pathLst>
                <a:path w="1" h="12">
                  <a:moveTo>
                    <a:pt x="0" y="0"/>
                  </a:moveTo>
                  <a:lnTo>
                    <a:pt x="0" y="0"/>
                  </a:lnTo>
                  <a:lnTo>
                    <a:pt x="0" y="11"/>
                  </a:ln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4" name="Freeform 132"/>
            <p:cNvSpPr>
              <a:spLocks noChangeArrowheads="1"/>
            </p:cNvSpPr>
            <p:nvPr/>
          </p:nvSpPr>
          <p:spPr bwMode="auto">
            <a:xfrm>
              <a:off x="2114550"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lnTo>
                    <a:pt x="0" y="0"/>
                  </a:lnTo>
                  <a:lnTo>
                    <a:pt x="11"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5" name="Freeform 133"/>
            <p:cNvSpPr>
              <a:spLocks noChangeArrowheads="1"/>
            </p:cNvSpPr>
            <p:nvPr/>
          </p:nvSpPr>
          <p:spPr bwMode="auto">
            <a:xfrm>
              <a:off x="2111375" y="1150938"/>
              <a:ext cx="4763" cy="1587"/>
            </a:xfrm>
            <a:custGeom>
              <a:avLst/>
              <a:gdLst>
                <a:gd name="T0" fmla="*/ 11 w 12"/>
                <a:gd name="T1" fmla="*/ 0 h 1"/>
                <a:gd name="T2" fmla="*/ 11 w 12"/>
                <a:gd name="T3" fmla="*/ 0 h 1"/>
                <a:gd name="T4" fmla="*/ 0 w 12"/>
                <a:gd name="T5" fmla="*/ 0 h 1"/>
                <a:gd name="T6" fmla="*/ 11 w 12"/>
                <a:gd name="T7" fmla="*/ 0 h 1"/>
              </a:gdLst>
              <a:ahLst/>
              <a:cxnLst>
                <a:cxn ang="0">
                  <a:pos x="T0" y="T1"/>
                </a:cxn>
                <a:cxn ang="0">
                  <a:pos x="T2" y="T3"/>
                </a:cxn>
                <a:cxn ang="0">
                  <a:pos x="T4" y="T5"/>
                </a:cxn>
                <a:cxn ang="0">
                  <a:pos x="T6" y="T7"/>
                </a:cxn>
              </a:cxnLst>
              <a:rect l="0" t="0" r="r" b="b"/>
              <a:pathLst>
                <a:path w="12" h="1">
                  <a:moveTo>
                    <a:pt x="11" y="0"/>
                  </a:moveTo>
                  <a:lnTo>
                    <a:pt x="11" y="0"/>
                  </a:lnTo>
                  <a:cubicBezTo>
                    <a:pt x="11" y="0"/>
                    <a:pt x="11" y="0"/>
                    <a:pt x="0" y="0"/>
                  </a:cubicBezTo>
                  <a:cubicBezTo>
                    <a:pt x="11" y="0"/>
                    <a:pt x="11" y="0"/>
                    <a:pt x="11" y="0"/>
                  </a:cubicBez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6" name="Freeform 134"/>
            <p:cNvSpPr>
              <a:spLocks noChangeArrowheads="1"/>
            </p:cNvSpPr>
            <p:nvPr/>
          </p:nvSpPr>
          <p:spPr bwMode="auto">
            <a:xfrm>
              <a:off x="5689600" y="2913063"/>
              <a:ext cx="4763" cy="96837"/>
            </a:xfrm>
            <a:custGeom>
              <a:avLst/>
              <a:gdLst>
                <a:gd name="T0" fmla="*/ 11 w 12"/>
                <a:gd name="T1" fmla="*/ 269 h 270"/>
                <a:gd name="T2" fmla="*/ 0 w 12"/>
                <a:gd name="T3" fmla="*/ 0 h 270"/>
                <a:gd name="T4" fmla="*/ 11 w 12"/>
                <a:gd name="T5" fmla="*/ 269 h 270"/>
              </a:gdLst>
              <a:ahLst/>
              <a:cxnLst>
                <a:cxn ang="0">
                  <a:pos x="T0" y="T1"/>
                </a:cxn>
                <a:cxn ang="0">
                  <a:pos x="T2" y="T3"/>
                </a:cxn>
                <a:cxn ang="0">
                  <a:pos x="T4" y="T5"/>
                </a:cxn>
              </a:cxnLst>
              <a:rect l="0" t="0" r="r" b="b"/>
              <a:pathLst>
                <a:path w="12" h="270">
                  <a:moveTo>
                    <a:pt x="11" y="269"/>
                  </a:moveTo>
                  <a:lnTo>
                    <a:pt x="0" y="0"/>
                  </a:lnTo>
                  <a:lnTo>
                    <a:pt x="11" y="269"/>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7" name="Freeform 135"/>
            <p:cNvSpPr>
              <a:spLocks noChangeArrowheads="1"/>
            </p:cNvSpPr>
            <p:nvPr/>
          </p:nvSpPr>
          <p:spPr bwMode="auto">
            <a:xfrm>
              <a:off x="5075238" y="2449513"/>
              <a:ext cx="665162" cy="1209675"/>
            </a:xfrm>
            <a:custGeom>
              <a:avLst/>
              <a:gdLst>
                <a:gd name="T0" fmla="*/ 481 w 1849"/>
                <a:gd name="T1" fmla="*/ 3316 h 3362"/>
                <a:gd name="T2" fmla="*/ 481 w 1849"/>
                <a:gd name="T3" fmla="*/ 2901 h 3362"/>
                <a:gd name="T4" fmla="*/ 346 w 1849"/>
                <a:gd name="T5" fmla="*/ 2431 h 3362"/>
                <a:gd name="T6" fmla="*/ 268 w 1849"/>
                <a:gd name="T7" fmla="*/ 2297 h 3362"/>
                <a:gd name="T8" fmla="*/ 246 w 1849"/>
                <a:gd name="T9" fmla="*/ 2151 h 3362"/>
                <a:gd name="T10" fmla="*/ 391 w 1849"/>
                <a:gd name="T11" fmla="*/ 1815 h 3362"/>
                <a:gd name="T12" fmla="*/ 537 w 1849"/>
                <a:gd name="T13" fmla="*/ 1894 h 3362"/>
                <a:gd name="T14" fmla="*/ 604 w 1849"/>
                <a:gd name="T15" fmla="*/ 1826 h 3362"/>
                <a:gd name="T16" fmla="*/ 470 w 1849"/>
                <a:gd name="T17" fmla="*/ 1793 h 3362"/>
                <a:gd name="T18" fmla="*/ 302 w 1849"/>
                <a:gd name="T19" fmla="*/ 1591 h 3362"/>
                <a:gd name="T20" fmla="*/ 223 w 1849"/>
                <a:gd name="T21" fmla="*/ 1378 h 3362"/>
                <a:gd name="T22" fmla="*/ 324 w 1849"/>
                <a:gd name="T23" fmla="*/ 784 h 3362"/>
                <a:gd name="T24" fmla="*/ 414 w 1849"/>
                <a:gd name="T25" fmla="*/ 616 h 3362"/>
                <a:gd name="T26" fmla="*/ 246 w 1849"/>
                <a:gd name="T27" fmla="*/ 616 h 3362"/>
                <a:gd name="T28" fmla="*/ 391 w 1849"/>
                <a:gd name="T29" fmla="*/ 325 h 3362"/>
                <a:gd name="T30" fmla="*/ 772 w 1849"/>
                <a:gd name="T31" fmla="*/ 123 h 3362"/>
                <a:gd name="T32" fmla="*/ 918 w 1849"/>
                <a:gd name="T33" fmla="*/ 145 h 3362"/>
                <a:gd name="T34" fmla="*/ 952 w 1849"/>
                <a:gd name="T35" fmla="*/ 403 h 3362"/>
                <a:gd name="T36" fmla="*/ 985 w 1849"/>
                <a:gd name="T37" fmla="*/ 627 h 3362"/>
                <a:gd name="T38" fmla="*/ 1333 w 1849"/>
                <a:gd name="T39" fmla="*/ 1131 h 3362"/>
                <a:gd name="T40" fmla="*/ 1490 w 1849"/>
                <a:gd name="T41" fmla="*/ 1289 h 3362"/>
                <a:gd name="T42" fmla="*/ 1725 w 1849"/>
                <a:gd name="T43" fmla="*/ 1266 h 3362"/>
                <a:gd name="T44" fmla="*/ 1759 w 1849"/>
                <a:gd name="T45" fmla="*/ 1748 h 3362"/>
                <a:gd name="T46" fmla="*/ 1389 w 1849"/>
                <a:gd name="T47" fmla="*/ 1983 h 3362"/>
                <a:gd name="T48" fmla="*/ 1277 w 1849"/>
                <a:gd name="T49" fmla="*/ 2196 h 3362"/>
                <a:gd name="T50" fmla="*/ 1142 w 1849"/>
                <a:gd name="T51" fmla="*/ 2264 h 3362"/>
                <a:gd name="T52" fmla="*/ 1086 w 1849"/>
                <a:gd name="T53" fmla="*/ 2632 h 3362"/>
                <a:gd name="T54" fmla="*/ 1097 w 1849"/>
                <a:gd name="T55" fmla="*/ 2699 h 3362"/>
                <a:gd name="T56" fmla="*/ 896 w 1849"/>
                <a:gd name="T57" fmla="*/ 2901 h 3362"/>
                <a:gd name="T58" fmla="*/ 739 w 1849"/>
                <a:gd name="T59" fmla="*/ 3282 h 3362"/>
                <a:gd name="T60" fmla="*/ 559 w 1849"/>
                <a:gd name="T61" fmla="*/ 3361 h 3362"/>
                <a:gd name="T62" fmla="*/ 604 w 1849"/>
                <a:gd name="T63" fmla="*/ 3226 h 3362"/>
                <a:gd name="T64" fmla="*/ 739 w 1849"/>
                <a:gd name="T65" fmla="*/ 3137 h 3362"/>
                <a:gd name="T66" fmla="*/ 1064 w 1849"/>
                <a:gd name="T67" fmla="*/ 2845 h 3362"/>
                <a:gd name="T68" fmla="*/ 1053 w 1849"/>
                <a:gd name="T69" fmla="*/ 2677 h 3362"/>
                <a:gd name="T70" fmla="*/ 985 w 1849"/>
                <a:gd name="T71" fmla="*/ 2264 h 3362"/>
                <a:gd name="T72" fmla="*/ 1221 w 1849"/>
                <a:gd name="T73" fmla="*/ 2129 h 3362"/>
                <a:gd name="T74" fmla="*/ 1333 w 1849"/>
                <a:gd name="T75" fmla="*/ 2118 h 3362"/>
                <a:gd name="T76" fmla="*/ 1377 w 1849"/>
                <a:gd name="T77" fmla="*/ 1938 h 3362"/>
                <a:gd name="T78" fmla="*/ 1736 w 1849"/>
                <a:gd name="T79" fmla="*/ 1692 h 3362"/>
                <a:gd name="T80" fmla="*/ 1714 w 1849"/>
                <a:gd name="T81" fmla="*/ 1658 h 3362"/>
                <a:gd name="T82" fmla="*/ 1535 w 1849"/>
                <a:gd name="T83" fmla="*/ 1322 h 3362"/>
                <a:gd name="T84" fmla="*/ 1400 w 1849"/>
                <a:gd name="T85" fmla="*/ 1277 h 3362"/>
                <a:gd name="T86" fmla="*/ 1142 w 1849"/>
                <a:gd name="T87" fmla="*/ 930 h 3362"/>
                <a:gd name="T88" fmla="*/ 974 w 1849"/>
                <a:gd name="T89" fmla="*/ 571 h 3362"/>
                <a:gd name="T90" fmla="*/ 907 w 1849"/>
                <a:gd name="T91" fmla="*/ 448 h 3362"/>
                <a:gd name="T92" fmla="*/ 851 w 1849"/>
                <a:gd name="T93" fmla="*/ 179 h 3362"/>
                <a:gd name="T94" fmla="*/ 672 w 1849"/>
                <a:gd name="T95" fmla="*/ 100 h 3362"/>
                <a:gd name="T96" fmla="*/ 358 w 1849"/>
                <a:gd name="T97" fmla="*/ 448 h 3362"/>
                <a:gd name="T98" fmla="*/ 358 w 1849"/>
                <a:gd name="T99" fmla="*/ 527 h 3362"/>
                <a:gd name="T100" fmla="*/ 403 w 1849"/>
                <a:gd name="T101" fmla="*/ 829 h 3362"/>
                <a:gd name="T102" fmla="*/ 223 w 1849"/>
                <a:gd name="T103" fmla="*/ 1333 h 3362"/>
                <a:gd name="T104" fmla="*/ 290 w 1849"/>
                <a:gd name="T105" fmla="*/ 1513 h 3362"/>
                <a:gd name="T106" fmla="*/ 380 w 1849"/>
                <a:gd name="T107" fmla="*/ 1602 h 3362"/>
                <a:gd name="T108" fmla="*/ 559 w 1849"/>
                <a:gd name="T109" fmla="*/ 1782 h 3362"/>
                <a:gd name="T110" fmla="*/ 683 w 1849"/>
                <a:gd name="T111" fmla="*/ 1849 h 3362"/>
                <a:gd name="T112" fmla="*/ 459 w 1849"/>
                <a:gd name="T113" fmla="*/ 1905 h 3362"/>
                <a:gd name="T114" fmla="*/ 279 w 1849"/>
                <a:gd name="T115" fmla="*/ 1995 h 3362"/>
                <a:gd name="T116" fmla="*/ 313 w 1849"/>
                <a:gd name="T117" fmla="*/ 2286 h 3362"/>
                <a:gd name="T118" fmla="*/ 313 w 1849"/>
                <a:gd name="T119" fmla="*/ 2342 h 3362"/>
                <a:gd name="T120" fmla="*/ 526 w 1849"/>
                <a:gd name="T121" fmla="*/ 2901 h 3362"/>
                <a:gd name="T122" fmla="*/ 492 w 1849"/>
                <a:gd name="T123" fmla="*/ 3159 h 3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9" h="3362">
                  <a:moveTo>
                    <a:pt x="559" y="3361"/>
                  </a:moveTo>
                  <a:lnTo>
                    <a:pt x="559" y="3361"/>
                  </a:lnTo>
                  <a:cubicBezTo>
                    <a:pt x="548" y="3361"/>
                    <a:pt x="537" y="3361"/>
                    <a:pt x="526" y="3350"/>
                  </a:cubicBezTo>
                  <a:cubicBezTo>
                    <a:pt x="515" y="3338"/>
                    <a:pt x="515" y="3327"/>
                    <a:pt x="515" y="3316"/>
                  </a:cubicBezTo>
                  <a:lnTo>
                    <a:pt x="515" y="3316"/>
                  </a:lnTo>
                  <a:lnTo>
                    <a:pt x="504" y="3316"/>
                  </a:lnTo>
                  <a:cubicBezTo>
                    <a:pt x="492" y="3316"/>
                    <a:pt x="492" y="3316"/>
                    <a:pt x="481" y="3316"/>
                  </a:cubicBezTo>
                  <a:cubicBezTo>
                    <a:pt x="470" y="3316"/>
                    <a:pt x="459" y="3305"/>
                    <a:pt x="459" y="3294"/>
                  </a:cubicBezTo>
                  <a:cubicBezTo>
                    <a:pt x="448" y="3271"/>
                    <a:pt x="459" y="3226"/>
                    <a:pt x="470" y="3215"/>
                  </a:cubicBezTo>
                  <a:cubicBezTo>
                    <a:pt x="470" y="3204"/>
                    <a:pt x="470" y="3204"/>
                    <a:pt x="470" y="3192"/>
                  </a:cubicBezTo>
                  <a:cubicBezTo>
                    <a:pt x="436" y="3192"/>
                    <a:pt x="448" y="3148"/>
                    <a:pt x="448" y="3103"/>
                  </a:cubicBezTo>
                  <a:cubicBezTo>
                    <a:pt x="448" y="3081"/>
                    <a:pt x="448" y="3069"/>
                    <a:pt x="448" y="3058"/>
                  </a:cubicBezTo>
                  <a:cubicBezTo>
                    <a:pt x="448" y="3002"/>
                    <a:pt x="470" y="2968"/>
                    <a:pt x="515" y="2957"/>
                  </a:cubicBezTo>
                  <a:cubicBezTo>
                    <a:pt x="492" y="2946"/>
                    <a:pt x="481" y="2935"/>
                    <a:pt x="481" y="2901"/>
                  </a:cubicBezTo>
                  <a:cubicBezTo>
                    <a:pt x="481" y="2890"/>
                    <a:pt x="481" y="2879"/>
                    <a:pt x="481" y="2879"/>
                  </a:cubicBezTo>
                  <a:lnTo>
                    <a:pt x="481" y="2879"/>
                  </a:lnTo>
                  <a:cubicBezTo>
                    <a:pt x="470" y="2879"/>
                    <a:pt x="470" y="2868"/>
                    <a:pt x="448" y="2845"/>
                  </a:cubicBezTo>
                  <a:cubicBezTo>
                    <a:pt x="414" y="2801"/>
                    <a:pt x="436" y="2666"/>
                    <a:pt x="436" y="2643"/>
                  </a:cubicBezTo>
                  <a:cubicBezTo>
                    <a:pt x="448" y="2621"/>
                    <a:pt x="448" y="2610"/>
                    <a:pt x="414" y="2599"/>
                  </a:cubicBezTo>
                  <a:cubicBezTo>
                    <a:pt x="380" y="2566"/>
                    <a:pt x="391" y="2521"/>
                    <a:pt x="403" y="2488"/>
                  </a:cubicBezTo>
                  <a:cubicBezTo>
                    <a:pt x="403" y="2488"/>
                    <a:pt x="391" y="2465"/>
                    <a:pt x="346" y="2431"/>
                  </a:cubicBezTo>
                  <a:cubicBezTo>
                    <a:pt x="313" y="2387"/>
                    <a:pt x="279" y="2375"/>
                    <a:pt x="279" y="2375"/>
                  </a:cubicBezTo>
                  <a:cubicBezTo>
                    <a:pt x="257" y="2364"/>
                    <a:pt x="257" y="2364"/>
                    <a:pt x="257" y="2364"/>
                  </a:cubicBezTo>
                  <a:cubicBezTo>
                    <a:pt x="268" y="2353"/>
                    <a:pt x="268" y="2353"/>
                    <a:pt x="268" y="2353"/>
                  </a:cubicBezTo>
                  <a:cubicBezTo>
                    <a:pt x="268" y="2342"/>
                    <a:pt x="268" y="2331"/>
                    <a:pt x="268" y="2320"/>
                  </a:cubicBezTo>
                  <a:lnTo>
                    <a:pt x="268" y="2308"/>
                  </a:lnTo>
                  <a:cubicBezTo>
                    <a:pt x="268" y="2297"/>
                    <a:pt x="268" y="2297"/>
                    <a:pt x="268" y="2297"/>
                  </a:cubicBezTo>
                  <a:lnTo>
                    <a:pt x="268" y="2297"/>
                  </a:lnTo>
                  <a:cubicBezTo>
                    <a:pt x="268" y="2297"/>
                    <a:pt x="268" y="2297"/>
                    <a:pt x="268" y="2286"/>
                  </a:cubicBezTo>
                  <a:lnTo>
                    <a:pt x="268" y="2286"/>
                  </a:lnTo>
                  <a:lnTo>
                    <a:pt x="268" y="2286"/>
                  </a:lnTo>
                  <a:cubicBezTo>
                    <a:pt x="279" y="2286"/>
                    <a:pt x="279" y="2275"/>
                    <a:pt x="279" y="2275"/>
                  </a:cubicBezTo>
                  <a:cubicBezTo>
                    <a:pt x="279" y="2275"/>
                    <a:pt x="279" y="2275"/>
                    <a:pt x="279" y="2264"/>
                  </a:cubicBezTo>
                  <a:cubicBezTo>
                    <a:pt x="290" y="2230"/>
                    <a:pt x="279" y="2196"/>
                    <a:pt x="279" y="2196"/>
                  </a:cubicBezTo>
                  <a:cubicBezTo>
                    <a:pt x="257" y="2185"/>
                    <a:pt x="246" y="2174"/>
                    <a:pt x="246" y="2151"/>
                  </a:cubicBezTo>
                  <a:cubicBezTo>
                    <a:pt x="246" y="2129"/>
                    <a:pt x="246" y="2118"/>
                    <a:pt x="257" y="2095"/>
                  </a:cubicBezTo>
                  <a:cubicBezTo>
                    <a:pt x="268" y="2084"/>
                    <a:pt x="268" y="2073"/>
                    <a:pt x="268" y="2073"/>
                  </a:cubicBezTo>
                  <a:cubicBezTo>
                    <a:pt x="268" y="2073"/>
                    <a:pt x="257" y="2073"/>
                    <a:pt x="246" y="2062"/>
                  </a:cubicBezTo>
                  <a:cubicBezTo>
                    <a:pt x="235" y="2051"/>
                    <a:pt x="235" y="2017"/>
                    <a:pt x="246" y="1995"/>
                  </a:cubicBezTo>
                  <a:cubicBezTo>
                    <a:pt x="246" y="1983"/>
                    <a:pt x="246" y="1972"/>
                    <a:pt x="246" y="1972"/>
                  </a:cubicBezTo>
                  <a:cubicBezTo>
                    <a:pt x="246" y="1950"/>
                    <a:pt x="302" y="1882"/>
                    <a:pt x="335" y="1849"/>
                  </a:cubicBezTo>
                  <a:cubicBezTo>
                    <a:pt x="358" y="1838"/>
                    <a:pt x="369" y="1815"/>
                    <a:pt x="391" y="1815"/>
                  </a:cubicBezTo>
                  <a:cubicBezTo>
                    <a:pt x="403" y="1815"/>
                    <a:pt x="414" y="1826"/>
                    <a:pt x="425" y="1838"/>
                  </a:cubicBezTo>
                  <a:cubicBezTo>
                    <a:pt x="425" y="1849"/>
                    <a:pt x="436" y="1849"/>
                    <a:pt x="436" y="1849"/>
                  </a:cubicBezTo>
                  <a:cubicBezTo>
                    <a:pt x="436" y="1860"/>
                    <a:pt x="436" y="1860"/>
                    <a:pt x="448" y="1860"/>
                  </a:cubicBezTo>
                  <a:lnTo>
                    <a:pt x="448" y="1860"/>
                  </a:lnTo>
                  <a:cubicBezTo>
                    <a:pt x="459" y="1860"/>
                    <a:pt x="470" y="1860"/>
                    <a:pt x="470" y="1860"/>
                  </a:cubicBezTo>
                  <a:cubicBezTo>
                    <a:pt x="504" y="1860"/>
                    <a:pt x="526" y="1871"/>
                    <a:pt x="537" y="1894"/>
                  </a:cubicBezTo>
                  <a:lnTo>
                    <a:pt x="537" y="1894"/>
                  </a:lnTo>
                  <a:cubicBezTo>
                    <a:pt x="537" y="1894"/>
                    <a:pt x="537" y="1894"/>
                    <a:pt x="548" y="1894"/>
                  </a:cubicBezTo>
                  <a:cubicBezTo>
                    <a:pt x="559" y="1894"/>
                    <a:pt x="582" y="1882"/>
                    <a:pt x="604" y="1871"/>
                  </a:cubicBezTo>
                  <a:cubicBezTo>
                    <a:pt x="615" y="1871"/>
                    <a:pt x="615" y="1871"/>
                    <a:pt x="627" y="1860"/>
                  </a:cubicBezTo>
                  <a:cubicBezTo>
                    <a:pt x="627" y="1860"/>
                    <a:pt x="627" y="1860"/>
                    <a:pt x="638" y="1860"/>
                  </a:cubicBezTo>
                  <a:lnTo>
                    <a:pt x="627" y="1849"/>
                  </a:lnTo>
                  <a:cubicBezTo>
                    <a:pt x="627" y="1826"/>
                    <a:pt x="627" y="1826"/>
                    <a:pt x="615" y="1826"/>
                  </a:cubicBezTo>
                  <a:lnTo>
                    <a:pt x="604" y="1826"/>
                  </a:lnTo>
                  <a:lnTo>
                    <a:pt x="593" y="1826"/>
                  </a:lnTo>
                  <a:cubicBezTo>
                    <a:pt x="582" y="1826"/>
                    <a:pt x="571" y="1826"/>
                    <a:pt x="571" y="1826"/>
                  </a:cubicBezTo>
                  <a:cubicBezTo>
                    <a:pt x="548" y="1826"/>
                    <a:pt x="537" y="1815"/>
                    <a:pt x="526" y="1804"/>
                  </a:cubicBezTo>
                  <a:cubicBezTo>
                    <a:pt x="526" y="1793"/>
                    <a:pt x="515" y="1793"/>
                    <a:pt x="515" y="1793"/>
                  </a:cubicBezTo>
                  <a:cubicBezTo>
                    <a:pt x="515" y="1793"/>
                    <a:pt x="515" y="1793"/>
                    <a:pt x="504" y="1793"/>
                  </a:cubicBezTo>
                  <a:lnTo>
                    <a:pt x="504" y="1793"/>
                  </a:lnTo>
                  <a:cubicBezTo>
                    <a:pt x="492" y="1793"/>
                    <a:pt x="481" y="1793"/>
                    <a:pt x="470" y="1793"/>
                  </a:cubicBezTo>
                  <a:cubicBezTo>
                    <a:pt x="436" y="1771"/>
                    <a:pt x="414" y="1703"/>
                    <a:pt x="414" y="1669"/>
                  </a:cubicBezTo>
                  <a:cubicBezTo>
                    <a:pt x="403" y="1636"/>
                    <a:pt x="403" y="1636"/>
                    <a:pt x="391" y="1636"/>
                  </a:cubicBezTo>
                  <a:lnTo>
                    <a:pt x="380" y="1636"/>
                  </a:lnTo>
                  <a:cubicBezTo>
                    <a:pt x="380" y="1647"/>
                    <a:pt x="369" y="1647"/>
                    <a:pt x="369" y="1647"/>
                  </a:cubicBezTo>
                  <a:cubicBezTo>
                    <a:pt x="358" y="1647"/>
                    <a:pt x="335" y="1647"/>
                    <a:pt x="324" y="1625"/>
                  </a:cubicBezTo>
                  <a:cubicBezTo>
                    <a:pt x="313" y="1613"/>
                    <a:pt x="324" y="1602"/>
                    <a:pt x="324" y="1591"/>
                  </a:cubicBezTo>
                  <a:cubicBezTo>
                    <a:pt x="313" y="1591"/>
                    <a:pt x="313" y="1591"/>
                    <a:pt x="302" y="1591"/>
                  </a:cubicBezTo>
                  <a:cubicBezTo>
                    <a:pt x="302" y="1591"/>
                    <a:pt x="302" y="1591"/>
                    <a:pt x="290" y="1591"/>
                  </a:cubicBezTo>
                  <a:cubicBezTo>
                    <a:pt x="246" y="1591"/>
                    <a:pt x="246" y="1535"/>
                    <a:pt x="246" y="1513"/>
                  </a:cubicBezTo>
                  <a:cubicBezTo>
                    <a:pt x="246" y="1513"/>
                    <a:pt x="235" y="1513"/>
                    <a:pt x="235" y="1502"/>
                  </a:cubicBezTo>
                  <a:cubicBezTo>
                    <a:pt x="223" y="1502"/>
                    <a:pt x="212" y="1490"/>
                    <a:pt x="201" y="1479"/>
                  </a:cubicBezTo>
                  <a:cubicBezTo>
                    <a:pt x="201" y="1468"/>
                    <a:pt x="201" y="1468"/>
                    <a:pt x="212" y="1457"/>
                  </a:cubicBezTo>
                  <a:cubicBezTo>
                    <a:pt x="212" y="1457"/>
                    <a:pt x="212" y="1457"/>
                    <a:pt x="212" y="1445"/>
                  </a:cubicBezTo>
                  <a:cubicBezTo>
                    <a:pt x="201" y="1423"/>
                    <a:pt x="201" y="1400"/>
                    <a:pt x="223" y="1378"/>
                  </a:cubicBezTo>
                  <a:cubicBezTo>
                    <a:pt x="190" y="1378"/>
                    <a:pt x="179" y="1367"/>
                    <a:pt x="179" y="1356"/>
                  </a:cubicBezTo>
                  <a:cubicBezTo>
                    <a:pt x="167" y="1344"/>
                    <a:pt x="179" y="1322"/>
                    <a:pt x="190" y="1311"/>
                  </a:cubicBezTo>
                  <a:lnTo>
                    <a:pt x="190" y="1300"/>
                  </a:lnTo>
                  <a:lnTo>
                    <a:pt x="190" y="1300"/>
                  </a:lnTo>
                  <a:cubicBezTo>
                    <a:pt x="0" y="1076"/>
                    <a:pt x="0" y="1076"/>
                    <a:pt x="0" y="1076"/>
                  </a:cubicBezTo>
                  <a:cubicBezTo>
                    <a:pt x="313" y="751"/>
                    <a:pt x="313" y="751"/>
                    <a:pt x="313" y="751"/>
                  </a:cubicBezTo>
                  <a:cubicBezTo>
                    <a:pt x="324" y="784"/>
                    <a:pt x="324" y="784"/>
                    <a:pt x="324" y="784"/>
                  </a:cubicBezTo>
                  <a:cubicBezTo>
                    <a:pt x="324" y="784"/>
                    <a:pt x="335" y="807"/>
                    <a:pt x="346" y="851"/>
                  </a:cubicBezTo>
                  <a:lnTo>
                    <a:pt x="346" y="863"/>
                  </a:lnTo>
                  <a:lnTo>
                    <a:pt x="346" y="863"/>
                  </a:lnTo>
                  <a:cubicBezTo>
                    <a:pt x="358" y="863"/>
                    <a:pt x="358" y="840"/>
                    <a:pt x="358" y="829"/>
                  </a:cubicBezTo>
                  <a:cubicBezTo>
                    <a:pt x="358" y="818"/>
                    <a:pt x="358" y="807"/>
                    <a:pt x="358" y="795"/>
                  </a:cubicBezTo>
                  <a:cubicBezTo>
                    <a:pt x="358" y="762"/>
                    <a:pt x="391" y="751"/>
                    <a:pt x="414" y="751"/>
                  </a:cubicBezTo>
                  <a:cubicBezTo>
                    <a:pt x="414" y="661"/>
                    <a:pt x="414" y="627"/>
                    <a:pt x="414" y="616"/>
                  </a:cubicBezTo>
                  <a:cubicBezTo>
                    <a:pt x="403" y="605"/>
                    <a:pt x="403" y="605"/>
                    <a:pt x="380" y="594"/>
                  </a:cubicBezTo>
                  <a:cubicBezTo>
                    <a:pt x="369" y="582"/>
                    <a:pt x="346" y="582"/>
                    <a:pt x="335" y="571"/>
                  </a:cubicBezTo>
                  <a:lnTo>
                    <a:pt x="335" y="571"/>
                  </a:lnTo>
                  <a:lnTo>
                    <a:pt x="335" y="571"/>
                  </a:lnTo>
                  <a:cubicBezTo>
                    <a:pt x="324" y="582"/>
                    <a:pt x="324" y="582"/>
                    <a:pt x="324" y="594"/>
                  </a:cubicBezTo>
                  <a:cubicBezTo>
                    <a:pt x="313" y="616"/>
                    <a:pt x="302" y="627"/>
                    <a:pt x="279" y="627"/>
                  </a:cubicBezTo>
                  <a:cubicBezTo>
                    <a:pt x="268" y="627"/>
                    <a:pt x="257" y="627"/>
                    <a:pt x="246" y="616"/>
                  </a:cubicBezTo>
                  <a:cubicBezTo>
                    <a:pt x="223" y="582"/>
                    <a:pt x="223" y="549"/>
                    <a:pt x="246" y="527"/>
                  </a:cubicBezTo>
                  <a:cubicBezTo>
                    <a:pt x="257" y="515"/>
                    <a:pt x="257" y="482"/>
                    <a:pt x="246" y="448"/>
                  </a:cubicBezTo>
                  <a:cubicBezTo>
                    <a:pt x="246" y="426"/>
                    <a:pt x="246" y="426"/>
                    <a:pt x="246" y="426"/>
                  </a:cubicBezTo>
                  <a:cubicBezTo>
                    <a:pt x="268" y="426"/>
                    <a:pt x="268" y="426"/>
                    <a:pt x="268" y="426"/>
                  </a:cubicBezTo>
                  <a:cubicBezTo>
                    <a:pt x="279" y="426"/>
                    <a:pt x="324" y="426"/>
                    <a:pt x="335" y="414"/>
                  </a:cubicBezTo>
                  <a:cubicBezTo>
                    <a:pt x="346" y="414"/>
                    <a:pt x="358" y="392"/>
                    <a:pt x="358" y="381"/>
                  </a:cubicBezTo>
                  <a:cubicBezTo>
                    <a:pt x="369" y="358"/>
                    <a:pt x="369" y="336"/>
                    <a:pt x="391" y="325"/>
                  </a:cubicBezTo>
                  <a:cubicBezTo>
                    <a:pt x="403" y="313"/>
                    <a:pt x="459" y="302"/>
                    <a:pt x="481" y="302"/>
                  </a:cubicBezTo>
                  <a:cubicBezTo>
                    <a:pt x="481" y="123"/>
                    <a:pt x="481" y="123"/>
                    <a:pt x="481" y="123"/>
                  </a:cubicBezTo>
                  <a:cubicBezTo>
                    <a:pt x="672" y="0"/>
                    <a:pt x="672" y="0"/>
                    <a:pt x="672" y="0"/>
                  </a:cubicBezTo>
                  <a:cubicBezTo>
                    <a:pt x="672" y="33"/>
                    <a:pt x="672" y="33"/>
                    <a:pt x="672" y="33"/>
                  </a:cubicBezTo>
                  <a:cubicBezTo>
                    <a:pt x="683" y="33"/>
                    <a:pt x="683" y="56"/>
                    <a:pt x="694" y="67"/>
                  </a:cubicBezTo>
                  <a:cubicBezTo>
                    <a:pt x="705" y="67"/>
                    <a:pt x="705" y="78"/>
                    <a:pt x="717" y="78"/>
                  </a:cubicBezTo>
                  <a:cubicBezTo>
                    <a:pt x="739" y="89"/>
                    <a:pt x="761" y="100"/>
                    <a:pt x="772" y="123"/>
                  </a:cubicBezTo>
                  <a:lnTo>
                    <a:pt x="772" y="123"/>
                  </a:lnTo>
                  <a:lnTo>
                    <a:pt x="772" y="123"/>
                  </a:lnTo>
                  <a:cubicBezTo>
                    <a:pt x="784" y="100"/>
                    <a:pt x="817" y="78"/>
                    <a:pt x="817" y="78"/>
                  </a:cubicBezTo>
                  <a:cubicBezTo>
                    <a:pt x="828" y="56"/>
                    <a:pt x="828" y="56"/>
                    <a:pt x="828" y="56"/>
                  </a:cubicBezTo>
                  <a:cubicBezTo>
                    <a:pt x="851" y="78"/>
                    <a:pt x="851" y="78"/>
                    <a:pt x="851" y="78"/>
                  </a:cubicBezTo>
                  <a:cubicBezTo>
                    <a:pt x="862" y="100"/>
                    <a:pt x="884" y="123"/>
                    <a:pt x="907" y="134"/>
                  </a:cubicBezTo>
                  <a:cubicBezTo>
                    <a:pt x="918" y="145"/>
                    <a:pt x="918" y="145"/>
                    <a:pt x="918" y="145"/>
                  </a:cubicBezTo>
                  <a:cubicBezTo>
                    <a:pt x="884" y="213"/>
                    <a:pt x="884" y="213"/>
                    <a:pt x="884" y="213"/>
                  </a:cubicBezTo>
                  <a:cubicBezTo>
                    <a:pt x="873" y="213"/>
                    <a:pt x="862" y="224"/>
                    <a:pt x="862" y="235"/>
                  </a:cubicBezTo>
                  <a:cubicBezTo>
                    <a:pt x="896" y="269"/>
                    <a:pt x="907" y="280"/>
                    <a:pt x="918" y="280"/>
                  </a:cubicBezTo>
                  <a:cubicBezTo>
                    <a:pt x="929" y="280"/>
                    <a:pt x="941" y="280"/>
                    <a:pt x="952" y="291"/>
                  </a:cubicBezTo>
                  <a:cubicBezTo>
                    <a:pt x="963" y="302"/>
                    <a:pt x="963" y="325"/>
                    <a:pt x="963" y="336"/>
                  </a:cubicBezTo>
                  <a:cubicBezTo>
                    <a:pt x="963" y="347"/>
                    <a:pt x="952" y="358"/>
                    <a:pt x="952" y="369"/>
                  </a:cubicBezTo>
                  <a:cubicBezTo>
                    <a:pt x="952" y="381"/>
                    <a:pt x="952" y="392"/>
                    <a:pt x="952" y="403"/>
                  </a:cubicBezTo>
                  <a:cubicBezTo>
                    <a:pt x="952" y="403"/>
                    <a:pt x="952" y="414"/>
                    <a:pt x="952" y="426"/>
                  </a:cubicBezTo>
                  <a:cubicBezTo>
                    <a:pt x="985" y="426"/>
                    <a:pt x="985" y="471"/>
                    <a:pt x="985" y="493"/>
                  </a:cubicBezTo>
                  <a:lnTo>
                    <a:pt x="985" y="504"/>
                  </a:lnTo>
                  <a:cubicBezTo>
                    <a:pt x="985" y="515"/>
                    <a:pt x="997" y="527"/>
                    <a:pt x="1008" y="538"/>
                  </a:cubicBezTo>
                  <a:cubicBezTo>
                    <a:pt x="1019" y="549"/>
                    <a:pt x="1041" y="560"/>
                    <a:pt x="1030" y="582"/>
                  </a:cubicBezTo>
                  <a:cubicBezTo>
                    <a:pt x="1019" y="594"/>
                    <a:pt x="1008" y="605"/>
                    <a:pt x="1008" y="605"/>
                  </a:cubicBezTo>
                  <a:cubicBezTo>
                    <a:pt x="997" y="616"/>
                    <a:pt x="985" y="616"/>
                    <a:pt x="985" y="627"/>
                  </a:cubicBezTo>
                  <a:cubicBezTo>
                    <a:pt x="985" y="638"/>
                    <a:pt x="974" y="650"/>
                    <a:pt x="974" y="672"/>
                  </a:cubicBezTo>
                  <a:cubicBezTo>
                    <a:pt x="1086" y="683"/>
                    <a:pt x="1086" y="683"/>
                    <a:pt x="1086" y="683"/>
                  </a:cubicBezTo>
                  <a:cubicBezTo>
                    <a:pt x="1041" y="818"/>
                    <a:pt x="1041" y="818"/>
                    <a:pt x="1041" y="818"/>
                  </a:cubicBezTo>
                  <a:cubicBezTo>
                    <a:pt x="1120" y="818"/>
                    <a:pt x="1120" y="818"/>
                    <a:pt x="1120" y="818"/>
                  </a:cubicBezTo>
                  <a:cubicBezTo>
                    <a:pt x="1187" y="919"/>
                    <a:pt x="1187" y="919"/>
                    <a:pt x="1187" y="919"/>
                  </a:cubicBezTo>
                  <a:cubicBezTo>
                    <a:pt x="1153" y="1031"/>
                    <a:pt x="1153" y="1031"/>
                    <a:pt x="1153" y="1031"/>
                  </a:cubicBezTo>
                  <a:cubicBezTo>
                    <a:pt x="1333" y="1131"/>
                    <a:pt x="1333" y="1131"/>
                    <a:pt x="1333" y="1131"/>
                  </a:cubicBezTo>
                  <a:cubicBezTo>
                    <a:pt x="1344" y="1244"/>
                    <a:pt x="1344" y="1244"/>
                    <a:pt x="1344" y="1244"/>
                  </a:cubicBezTo>
                  <a:cubicBezTo>
                    <a:pt x="1344" y="1255"/>
                    <a:pt x="1355" y="1255"/>
                    <a:pt x="1355" y="1255"/>
                  </a:cubicBezTo>
                  <a:cubicBezTo>
                    <a:pt x="1355" y="1255"/>
                    <a:pt x="1355" y="1255"/>
                    <a:pt x="1366" y="1244"/>
                  </a:cubicBezTo>
                  <a:cubicBezTo>
                    <a:pt x="1366" y="1233"/>
                    <a:pt x="1389" y="1233"/>
                    <a:pt x="1400" y="1233"/>
                  </a:cubicBezTo>
                  <a:cubicBezTo>
                    <a:pt x="1411" y="1233"/>
                    <a:pt x="1422" y="1233"/>
                    <a:pt x="1434" y="1244"/>
                  </a:cubicBezTo>
                  <a:cubicBezTo>
                    <a:pt x="1434" y="1244"/>
                    <a:pt x="1434" y="1255"/>
                    <a:pt x="1445" y="1255"/>
                  </a:cubicBezTo>
                  <a:cubicBezTo>
                    <a:pt x="1456" y="1277"/>
                    <a:pt x="1467" y="1289"/>
                    <a:pt x="1490" y="1289"/>
                  </a:cubicBezTo>
                  <a:cubicBezTo>
                    <a:pt x="1490" y="1289"/>
                    <a:pt x="1501" y="1289"/>
                    <a:pt x="1512" y="1289"/>
                  </a:cubicBezTo>
                  <a:cubicBezTo>
                    <a:pt x="1523" y="1277"/>
                    <a:pt x="1535" y="1266"/>
                    <a:pt x="1557" y="1266"/>
                  </a:cubicBezTo>
                  <a:cubicBezTo>
                    <a:pt x="1568" y="1266"/>
                    <a:pt x="1568" y="1266"/>
                    <a:pt x="1579" y="1266"/>
                  </a:cubicBezTo>
                  <a:cubicBezTo>
                    <a:pt x="1590" y="1255"/>
                    <a:pt x="1602" y="1255"/>
                    <a:pt x="1613" y="1255"/>
                  </a:cubicBezTo>
                  <a:cubicBezTo>
                    <a:pt x="1624" y="1255"/>
                    <a:pt x="1635" y="1255"/>
                    <a:pt x="1635" y="1255"/>
                  </a:cubicBezTo>
                  <a:cubicBezTo>
                    <a:pt x="1680" y="1266"/>
                    <a:pt x="1703" y="1266"/>
                    <a:pt x="1703" y="1266"/>
                  </a:cubicBezTo>
                  <a:cubicBezTo>
                    <a:pt x="1725" y="1266"/>
                    <a:pt x="1725" y="1266"/>
                    <a:pt x="1725" y="1266"/>
                  </a:cubicBezTo>
                  <a:cubicBezTo>
                    <a:pt x="1725" y="1289"/>
                    <a:pt x="1725" y="1289"/>
                    <a:pt x="1725" y="1289"/>
                  </a:cubicBezTo>
                  <a:cubicBezTo>
                    <a:pt x="1736" y="1613"/>
                    <a:pt x="1736" y="1613"/>
                    <a:pt x="1736" y="1613"/>
                  </a:cubicBezTo>
                  <a:cubicBezTo>
                    <a:pt x="1759" y="1625"/>
                    <a:pt x="1792" y="1625"/>
                    <a:pt x="1815" y="1625"/>
                  </a:cubicBezTo>
                  <a:cubicBezTo>
                    <a:pt x="1826" y="1625"/>
                    <a:pt x="1837" y="1636"/>
                    <a:pt x="1837" y="1647"/>
                  </a:cubicBezTo>
                  <a:cubicBezTo>
                    <a:pt x="1848" y="1658"/>
                    <a:pt x="1837" y="1681"/>
                    <a:pt x="1826" y="1703"/>
                  </a:cubicBezTo>
                  <a:lnTo>
                    <a:pt x="1815" y="1714"/>
                  </a:lnTo>
                  <a:cubicBezTo>
                    <a:pt x="1804" y="1737"/>
                    <a:pt x="1781" y="1748"/>
                    <a:pt x="1759" y="1748"/>
                  </a:cubicBezTo>
                  <a:lnTo>
                    <a:pt x="1748" y="1748"/>
                  </a:lnTo>
                  <a:cubicBezTo>
                    <a:pt x="1703" y="1782"/>
                    <a:pt x="1546" y="1927"/>
                    <a:pt x="1523" y="1950"/>
                  </a:cubicBezTo>
                  <a:cubicBezTo>
                    <a:pt x="1501" y="1972"/>
                    <a:pt x="1467" y="1983"/>
                    <a:pt x="1445" y="1983"/>
                  </a:cubicBezTo>
                  <a:cubicBezTo>
                    <a:pt x="1434" y="1983"/>
                    <a:pt x="1422" y="1972"/>
                    <a:pt x="1411" y="1972"/>
                  </a:cubicBezTo>
                  <a:cubicBezTo>
                    <a:pt x="1411" y="1983"/>
                    <a:pt x="1400" y="1983"/>
                    <a:pt x="1400" y="1983"/>
                  </a:cubicBezTo>
                  <a:cubicBezTo>
                    <a:pt x="1389" y="1983"/>
                    <a:pt x="1389" y="1983"/>
                    <a:pt x="1389" y="1983"/>
                  </a:cubicBezTo>
                  <a:lnTo>
                    <a:pt x="1389" y="1983"/>
                  </a:lnTo>
                  <a:cubicBezTo>
                    <a:pt x="1389" y="2006"/>
                    <a:pt x="1366" y="2039"/>
                    <a:pt x="1344" y="2051"/>
                  </a:cubicBezTo>
                  <a:cubicBezTo>
                    <a:pt x="1355" y="2062"/>
                    <a:pt x="1366" y="2073"/>
                    <a:pt x="1377" y="2084"/>
                  </a:cubicBezTo>
                  <a:cubicBezTo>
                    <a:pt x="1389" y="2107"/>
                    <a:pt x="1366" y="2129"/>
                    <a:pt x="1366" y="2140"/>
                  </a:cubicBezTo>
                  <a:cubicBezTo>
                    <a:pt x="1355" y="2151"/>
                    <a:pt x="1333" y="2162"/>
                    <a:pt x="1333" y="2162"/>
                  </a:cubicBezTo>
                  <a:cubicBezTo>
                    <a:pt x="1333" y="2162"/>
                    <a:pt x="1333" y="2162"/>
                    <a:pt x="1322" y="2162"/>
                  </a:cubicBezTo>
                  <a:lnTo>
                    <a:pt x="1322" y="2162"/>
                  </a:lnTo>
                  <a:cubicBezTo>
                    <a:pt x="1310" y="2196"/>
                    <a:pt x="1288" y="2196"/>
                    <a:pt x="1277" y="2196"/>
                  </a:cubicBezTo>
                  <a:cubicBezTo>
                    <a:pt x="1266" y="2196"/>
                    <a:pt x="1254" y="2196"/>
                    <a:pt x="1243" y="2185"/>
                  </a:cubicBezTo>
                  <a:lnTo>
                    <a:pt x="1243" y="2185"/>
                  </a:lnTo>
                  <a:cubicBezTo>
                    <a:pt x="1243" y="2185"/>
                    <a:pt x="1243" y="2185"/>
                    <a:pt x="1232" y="2185"/>
                  </a:cubicBezTo>
                  <a:cubicBezTo>
                    <a:pt x="1232" y="2207"/>
                    <a:pt x="1221" y="2252"/>
                    <a:pt x="1187" y="2252"/>
                  </a:cubicBezTo>
                  <a:cubicBezTo>
                    <a:pt x="1176" y="2252"/>
                    <a:pt x="1165" y="2252"/>
                    <a:pt x="1165" y="2241"/>
                  </a:cubicBezTo>
                  <a:cubicBezTo>
                    <a:pt x="1165" y="2241"/>
                    <a:pt x="1165" y="2241"/>
                    <a:pt x="1153" y="2241"/>
                  </a:cubicBezTo>
                  <a:cubicBezTo>
                    <a:pt x="1153" y="2241"/>
                    <a:pt x="1153" y="2252"/>
                    <a:pt x="1142" y="2264"/>
                  </a:cubicBezTo>
                  <a:cubicBezTo>
                    <a:pt x="1131" y="2308"/>
                    <a:pt x="1053" y="2308"/>
                    <a:pt x="1041" y="2308"/>
                  </a:cubicBezTo>
                  <a:cubicBezTo>
                    <a:pt x="1041" y="2308"/>
                    <a:pt x="1030" y="2308"/>
                    <a:pt x="1019" y="2308"/>
                  </a:cubicBezTo>
                  <a:cubicBezTo>
                    <a:pt x="1019" y="2308"/>
                    <a:pt x="1019" y="2331"/>
                    <a:pt x="1019" y="2364"/>
                  </a:cubicBezTo>
                  <a:cubicBezTo>
                    <a:pt x="1030" y="2387"/>
                    <a:pt x="1041" y="2409"/>
                    <a:pt x="1064" y="2420"/>
                  </a:cubicBezTo>
                  <a:cubicBezTo>
                    <a:pt x="1064" y="2431"/>
                    <a:pt x="1064" y="2431"/>
                    <a:pt x="1075" y="2431"/>
                  </a:cubicBezTo>
                  <a:cubicBezTo>
                    <a:pt x="1086" y="2454"/>
                    <a:pt x="1086" y="2488"/>
                    <a:pt x="1086" y="2621"/>
                  </a:cubicBezTo>
                  <a:cubicBezTo>
                    <a:pt x="1086" y="2632"/>
                    <a:pt x="1086" y="2632"/>
                    <a:pt x="1086" y="2632"/>
                  </a:cubicBezTo>
                  <a:cubicBezTo>
                    <a:pt x="1086" y="2643"/>
                    <a:pt x="1086" y="2655"/>
                    <a:pt x="1097" y="2655"/>
                  </a:cubicBezTo>
                  <a:cubicBezTo>
                    <a:pt x="1097" y="2666"/>
                    <a:pt x="1097" y="2666"/>
                    <a:pt x="1097" y="2666"/>
                  </a:cubicBezTo>
                  <a:cubicBezTo>
                    <a:pt x="1097" y="2677"/>
                    <a:pt x="1097" y="2677"/>
                    <a:pt x="1097" y="2677"/>
                  </a:cubicBezTo>
                  <a:cubicBezTo>
                    <a:pt x="1097" y="2699"/>
                    <a:pt x="1097" y="2699"/>
                    <a:pt x="1097" y="2699"/>
                  </a:cubicBezTo>
                  <a:cubicBezTo>
                    <a:pt x="1075" y="2699"/>
                    <a:pt x="1075" y="2699"/>
                    <a:pt x="1075" y="2699"/>
                  </a:cubicBezTo>
                  <a:cubicBezTo>
                    <a:pt x="1097" y="2699"/>
                    <a:pt x="1097" y="2699"/>
                    <a:pt x="1097" y="2699"/>
                  </a:cubicBezTo>
                  <a:lnTo>
                    <a:pt x="1097" y="2699"/>
                  </a:lnTo>
                  <a:cubicBezTo>
                    <a:pt x="1097" y="2711"/>
                    <a:pt x="1120" y="2744"/>
                    <a:pt x="1165" y="2778"/>
                  </a:cubicBezTo>
                  <a:cubicBezTo>
                    <a:pt x="1187" y="2789"/>
                    <a:pt x="1187" y="2812"/>
                    <a:pt x="1187" y="2812"/>
                  </a:cubicBezTo>
                  <a:cubicBezTo>
                    <a:pt x="1176" y="2845"/>
                    <a:pt x="1142" y="2868"/>
                    <a:pt x="1075" y="2890"/>
                  </a:cubicBezTo>
                  <a:cubicBezTo>
                    <a:pt x="1041" y="2890"/>
                    <a:pt x="1008" y="2890"/>
                    <a:pt x="985" y="2890"/>
                  </a:cubicBezTo>
                  <a:cubicBezTo>
                    <a:pt x="974" y="2890"/>
                    <a:pt x="963" y="2890"/>
                    <a:pt x="952" y="2890"/>
                  </a:cubicBezTo>
                  <a:cubicBezTo>
                    <a:pt x="952" y="2890"/>
                    <a:pt x="941" y="2890"/>
                    <a:pt x="929" y="2890"/>
                  </a:cubicBezTo>
                  <a:cubicBezTo>
                    <a:pt x="907" y="2890"/>
                    <a:pt x="907" y="2901"/>
                    <a:pt x="896" y="2901"/>
                  </a:cubicBezTo>
                  <a:cubicBezTo>
                    <a:pt x="884" y="2912"/>
                    <a:pt x="873" y="3025"/>
                    <a:pt x="873" y="3081"/>
                  </a:cubicBezTo>
                  <a:cubicBezTo>
                    <a:pt x="884" y="3114"/>
                    <a:pt x="873" y="3137"/>
                    <a:pt x="862" y="3148"/>
                  </a:cubicBezTo>
                  <a:cubicBezTo>
                    <a:pt x="851" y="3159"/>
                    <a:pt x="840" y="3170"/>
                    <a:pt x="817" y="3159"/>
                  </a:cubicBezTo>
                  <a:cubicBezTo>
                    <a:pt x="817" y="3159"/>
                    <a:pt x="806" y="3159"/>
                    <a:pt x="795" y="3159"/>
                  </a:cubicBezTo>
                  <a:cubicBezTo>
                    <a:pt x="784" y="3159"/>
                    <a:pt x="772" y="3159"/>
                    <a:pt x="772" y="3159"/>
                  </a:cubicBezTo>
                  <a:cubicBezTo>
                    <a:pt x="772" y="3170"/>
                    <a:pt x="761" y="3192"/>
                    <a:pt x="761" y="3215"/>
                  </a:cubicBezTo>
                  <a:cubicBezTo>
                    <a:pt x="750" y="3249"/>
                    <a:pt x="750" y="3271"/>
                    <a:pt x="739" y="3282"/>
                  </a:cubicBezTo>
                  <a:cubicBezTo>
                    <a:pt x="728" y="3294"/>
                    <a:pt x="717" y="3305"/>
                    <a:pt x="705" y="3305"/>
                  </a:cubicBezTo>
                  <a:lnTo>
                    <a:pt x="705" y="3305"/>
                  </a:lnTo>
                  <a:cubicBezTo>
                    <a:pt x="683" y="3305"/>
                    <a:pt x="660" y="3294"/>
                    <a:pt x="638" y="3271"/>
                  </a:cubicBezTo>
                  <a:cubicBezTo>
                    <a:pt x="638" y="3271"/>
                    <a:pt x="638" y="3271"/>
                    <a:pt x="638" y="3282"/>
                  </a:cubicBezTo>
                  <a:cubicBezTo>
                    <a:pt x="638" y="3294"/>
                    <a:pt x="638" y="3294"/>
                    <a:pt x="638" y="3305"/>
                  </a:cubicBezTo>
                  <a:cubicBezTo>
                    <a:pt x="638" y="3338"/>
                    <a:pt x="627" y="3361"/>
                    <a:pt x="582" y="3361"/>
                  </a:cubicBezTo>
                  <a:cubicBezTo>
                    <a:pt x="571" y="3361"/>
                    <a:pt x="571" y="3361"/>
                    <a:pt x="559" y="3361"/>
                  </a:cubicBezTo>
                  <a:close/>
                  <a:moveTo>
                    <a:pt x="559" y="3316"/>
                  </a:moveTo>
                  <a:lnTo>
                    <a:pt x="559" y="3316"/>
                  </a:lnTo>
                  <a:cubicBezTo>
                    <a:pt x="571" y="3316"/>
                    <a:pt x="571" y="3316"/>
                    <a:pt x="571" y="3316"/>
                  </a:cubicBezTo>
                  <a:cubicBezTo>
                    <a:pt x="582" y="3316"/>
                    <a:pt x="593" y="3316"/>
                    <a:pt x="593" y="3316"/>
                  </a:cubicBezTo>
                  <a:lnTo>
                    <a:pt x="593" y="3305"/>
                  </a:lnTo>
                  <a:cubicBezTo>
                    <a:pt x="593" y="3294"/>
                    <a:pt x="593" y="3294"/>
                    <a:pt x="593" y="3282"/>
                  </a:cubicBezTo>
                  <a:cubicBezTo>
                    <a:pt x="593" y="3260"/>
                    <a:pt x="593" y="3237"/>
                    <a:pt x="604" y="3226"/>
                  </a:cubicBezTo>
                  <a:cubicBezTo>
                    <a:pt x="615" y="3226"/>
                    <a:pt x="627" y="3215"/>
                    <a:pt x="638" y="3215"/>
                  </a:cubicBezTo>
                  <a:cubicBezTo>
                    <a:pt x="649" y="3215"/>
                    <a:pt x="660" y="3226"/>
                    <a:pt x="672" y="3237"/>
                  </a:cubicBezTo>
                  <a:cubicBezTo>
                    <a:pt x="683" y="3249"/>
                    <a:pt x="694" y="3260"/>
                    <a:pt x="705" y="3260"/>
                  </a:cubicBezTo>
                  <a:cubicBezTo>
                    <a:pt x="705" y="3282"/>
                    <a:pt x="705" y="3282"/>
                    <a:pt x="705" y="3282"/>
                  </a:cubicBezTo>
                  <a:cubicBezTo>
                    <a:pt x="705" y="3260"/>
                    <a:pt x="705" y="3260"/>
                    <a:pt x="705" y="3260"/>
                  </a:cubicBezTo>
                  <a:cubicBezTo>
                    <a:pt x="705" y="3249"/>
                    <a:pt x="717" y="3226"/>
                    <a:pt x="717" y="3204"/>
                  </a:cubicBezTo>
                  <a:cubicBezTo>
                    <a:pt x="728" y="3170"/>
                    <a:pt x="728" y="3148"/>
                    <a:pt x="739" y="3137"/>
                  </a:cubicBezTo>
                  <a:cubicBezTo>
                    <a:pt x="750" y="3125"/>
                    <a:pt x="772" y="3114"/>
                    <a:pt x="795" y="3114"/>
                  </a:cubicBezTo>
                  <a:cubicBezTo>
                    <a:pt x="806" y="3114"/>
                    <a:pt x="817" y="3114"/>
                    <a:pt x="828" y="3114"/>
                  </a:cubicBezTo>
                  <a:cubicBezTo>
                    <a:pt x="828" y="3114"/>
                    <a:pt x="828" y="3103"/>
                    <a:pt x="828" y="3081"/>
                  </a:cubicBezTo>
                  <a:cubicBezTo>
                    <a:pt x="828" y="3069"/>
                    <a:pt x="828" y="2890"/>
                    <a:pt x="873" y="2856"/>
                  </a:cubicBezTo>
                  <a:cubicBezTo>
                    <a:pt x="896" y="2845"/>
                    <a:pt x="918" y="2845"/>
                    <a:pt x="963" y="2845"/>
                  </a:cubicBezTo>
                  <a:cubicBezTo>
                    <a:pt x="963" y="2845"/>
                    <a:pt x="974" y="2856"/>
                    <a:pt x="985" y="2856"/>
                  </a:cubicBezTo>
                  <a:cubicBezTo>
                    <a:pt x="1008" y="2856"/>
                    <a:pt x="1041" y="2845"/>
                    <a:pt x="1064" y="2845"/>
                  </a:cubicBezTo>
                  <a:cubicBezTo>
                    <a:pt x="1109" y="2834"/>
                    <a:pt x="1131" y="2812"/>
                    <a:pt x="1142" y="2812"/>
                  </a:cubicBezTo>
                  <a:cubicBezTo>
                    <a:pt x="1109" y="2789"/>
                    <a:pt x="1064" y="2744"/>
                    <a:pt x="1053" y="2711"/>
                  </a:cubicBezTo>
                  <a:cubicBezTo>
                    <a:pt x="1053" y="2711"/>
                    <a:pt x="1053" y="2711"/>
                    <a:pt x="1053" y="2699"/>
                  </a:cubicBezTo>
                  <a:lnTo>
                    <a:pt x="1053" y="2699"/>
                  </a:lnTo>
                  <a:lnTo>
                    <a:pt x="1053" y="2699"/>
                  </a:lnTo>
                  <a:cubicBezTo>
                    <a:pt x="1053" y="2677"/>
                    <a:pt x="1053" y="2677"/>
                    <a:pt x="1053" y="2677"/>
                  </a:cubicBezTo>
                  <a:lnTo>
                    <a:pt x="1053" y="2677"/>
                  </a:lnTo>
                  <a:cubicBezTo>
                    <a:pt x="1053" y="2666"/>
                    <a:pt x="1053" y="2666"/>
                    <a:pt x="1053" y="2666"/>
                  </a:cubicBezTo>
                  <a:cubicBezTo>
                    <a:pt x="1053" y="2655"/>
                    <a:pt x="1053" y="2643"/>
                    <a:pt x="1053" y="2643"/>
                  </a:cubicBezTo>
                  <a:cubicBezTo>
                    <a:pt x="1053" y="2621"/>
                    <a:pt x="1053" y="2621"/>
                    <a:pt x="1053" y="2621"/>
                  </a:cubicBezTo>
                  <a:cubicBezTo>
                    <a:pt x="1041" y="2577"/>
                    <a:pt x="1041" y="2476"/>
                    <a:pt x="1041" y="2465"/>
                  </a:cubicBezTo>
                  <a:cubicBezTo>
                    <a:pt x="1030" y="2465"/>
                    <a:pt x="1030" y="2454"/>
                    <a:pt x="1030" y="2454"/>
                  </a:cubicBezTo>
                  <a:cubicBezTo>
                    <a:pt x="1008" y="2431"/>
                    <a:pt x="985" y="2409"/>
                    <a:pt x="974" y="2364"/>
                  </a:cubicBezTo>
                  <a:cubicBezTo>
                    <a:pt x="963" y="2320"/>
                    <a:pt x="963" y="2286"/>
                    <a:pt x="985" y="2264"/>
                  </a:cubicBezTo>
                  <a:cubicBezTo>
                    <a:pt x="985" y="2252"/>
                    <a:pt x="1008" y="2252"/>
                    <a:pt x="1019" y="2264"/>
                  </a:cubicBezTo>
                  <a:cubicBezTo>
                    <a:pt x="1030" y="2264"/>
                    <a:pt x="1041" y="2264"/>
                    <a:pt x="1041" y="2264"/>
                  </a:cubicBezTo>
                  <a:cubicBezTo>
                    <a:pt x="1075" y="2264"/>
                    <a:pt x="1097" y="2252"/>
                    <a:pt x="1097" y="2252"/>
                  </a:cubicBezTo>
                  <a:cubicBezTo>
                    <a:pt x="1120" y="2219"/>
                    <a:pt x="1131" y="2196"/>
                    <a:pt x="1153" y="2196"/>
                  </a:cubicBezTo>
                  <a:cubicBezTo>
                    <a:pt x="1165" y="2196"/>
                    <a:pt x="1176" y="2196"/>
                    <a:pt x="1187" y="2207"/>
                  </a:cubicBezTo>
                  <a:cubicBezTo>
                    <a:pt x="1187" y="2196"/>
                    <a:pt x="1198" y="2185"/>
                    <a:pt x="1198" y="2162"/>
                  </a:cubicBezTo>
                  <a:cubicBezTo>
                    <a:pt x="1198" y="2129"/>
                    <a:pt x="1221" y="2129"/>
                    <a:pt x="1221" y="2129"/>
                  </a:cubicBezTo>
                  <a:cubicBezTo>
                    <a:pt x="1232" y="2129"/>
                    <a:pt x="1254" y="2140"/>
                    <a:pt x="1266" y="2151"/>
                  </a:cubicBezTo>
                  <a:lnTo>
                    <a:pt x="1266" y="2151"/>
                  </a:lnTo>
                  <a:cubicBezTo>
                    <a:pt x="1277" y="2151"/>
                    <a:pt x="1277" y="2151"/>
                    <a:pt x="1277" y="2151"/>
                  </a:cubicBezTo>
                  <a:cubicBezTo>
                    <a:pt x="1277" y="2151"/>
                    <a:pt x="1277" y="2151"/>
                    <a:pt x="1288" y="2140"/>
                  </a:cubicBezTo>
                  <a:cubicBezTo>
                    <a:pt x="1299" y="2118"/>
                    <a:pt x="1310" y="2118"/>
                    <a:pt x="1322" y="2118"/>
                  </a:cubicBezTo>
                  <a:lnTo>
                    <a:pt x="1333" y="2118"/>
                  </a:lnTo>
                  <a:lnTo>
                    <a:pt x="1333" y="2118"/>
                  </a:lnTo>
                  <a:cubicBezTo>
                    <a:pt x="1333" y="2107"/>
                    <a:pt x="1333" y="2095"/>
                    <a:pt x="1333" y="2095"/>
                  </a:cubicBezTo>
                  <a:lnTo>
                    <a:pt x="1333" y="2095"/>
                  </a:lnTo>
                  <a:cubicBezTo>
                    <a:pt x="1333" y="2095"/>
                    <a:pt x="1333" y="2095"/>
                    <a:pt x="1322" y="2095"/>
                  </a:cubicBezTo>
                  <a:cubicBezTo>
                    <a:pt x="1288" y="2084"/>
                    <a:pt x="1288" y="2062"/>
                    <a:pt x="1288" y="2051"/>
                  </a:cubicBezTo>
                  <a:cubicBezTo>
                    <a:pt x="1288" y="2039"/>
                    <a:pt x="1299" y="2017"/>
                    <a:pt x="1322" y="2017"/>
                  </a:cubicBezTo>
                  <a:cubicBezTo>
                    <a:pt x="1333" y="2017"/>
                    <a:pt x="1344" y="1995"/>
                    <a:pt x="1355" y="1972"/>
                  </a:cubicBezTo>
                  <a:cubicBezTo>
                    <a:pt x="1355" y="1950"/>
                    <a:pt x="1366" y="1950"/>
                    <a:pt x="1377" y="1938"/>
                  </a:cubicBezTo>
                  <a:lnTo>
                    <a:pt x="1377" y="1938"/>
                  </a:lnTo>
                  <a:lnTo>
                    <a:pt x="1377" y="1938"/>
                  </a:lnTo>
                  <a:cubicBezTo>
                    <a:pt x="1389" y="1916"/>
                    <a:pt x="1400" y="1916"/>
                    <a:pt x="1411" y="1916"/>
                  </a:cubicBezTo>
                  <a:cubicBezTo>
                    <a:pt x="1434" y="1916"/>
                    <a:pt x="1445" y="1927"/>
                    <a:pt x="1445" y="1938"/>
                  </a:cubicBezTo>
                  <a:cubicBezTo>
                    <a:pt x="1456" y="1938"/>
                    <a:pt x="1479" y="1938"/>
                    <a:pt x="1490" y="1916"/>
                  </a:cubicBezTo>
                  <a:cubicBezTo>
                    <a:pt x="1523" y="1894"/>
                    <a:pt x="1725" y="1703"/>
                    <a:pt x="1725" y="1703"/>
                  </a:cubicBezTo>
                  <a:cubicBezTo>
                    <a:pt x="1736" y="1692"/>
                    <a:pt x="1736" y="1692"/>
                    <a:pt x="1736" y="1692"/>
                  </a:cubicBezTo>
                  <a:cubicBezTo>
                    <a:pt x="1748" y="1703"/>
                    <a:pt x="1748" y="1703"/>
                    <a:pt x="1748" y="1703"/>
                  </a:cubicBezTo>
                  <a:lnTo>
                    <a:pt x="1748" y="1703"/>
                  </a:lnTo>
                  <a:lnTo>
                    <a:pt x="1759" y="1703"/>
                  </a:lnTo>
                  <a:cubicBezTo>
                    <a:pt x="1770" y="1703"/>
                    <a:pt x="1770" y="1703"/>
                    <a:pt x="1781" y="1692"/>
                  </a:cubicBezTo>
                  <a:cubicBezTo>
                    <a:pt x="1781" y="1692"/>
                    <a:pt x="1781" y="1681"/>
                    <a:pt x="1792" y="1681"/>
                  </a:cubicBezTo>
                  <a:cubicBezTo>
                    <a:pt x="1792" y="1669"/>
                    <a:pt x="1792" y="1669"/>
                    <a:pt x="1792" y="1669"/>
                  </a:cubicBezTo>
                  <a:cubicBezTo>
                    <a:pt x="1759" y="1669"/>
                    <a:pt x="1714" y="1658"/>
                    <a:pt x="1714" y="1658"/>
                  </a:cubicBezTo>
                  <a:cubicBezTo>
                    <a:pt x="1703" y="1658"/>
                    <a:pt x="1703" y="1658"/>
                    <a:pt x="1703" y="1658"/>
                  </a:cubicBezTo>
                  <a:cubicBezTo>
                    <a:pt x="1691" y="1311"/>
                    <a:pt x="1691" y="1311"/>
                    <a:pt x="1691" y="1311"/>
                  </a:cubicBezTo>
                  <a:cubicBezTo>
                    <a:pt x="1669" y="1311"/>
                    <a:pt x="1646" y="1300"/>
                    <a:pt x="1624" y="1300"/>
                  </a:cubicBezTo>
                  <a:lnTo>
                    <a:pt x="1613" y="1300"/>
                  </a:lnTo>
                  <a:lnTo>
                    <a:pt x="1602" y="1300"/>
                  </a:lnTo>
                  <a:cubicBezTo>
                    <a:pt x="1590" y="1300"/>
                    <a:pt x="1579" y="1311"/>
                    <a:pt x="1557" y="1311"/>
                  </a:cubicBezTo>
                  <a:cubicBezTo>
                    <a:pt x="1546" y="1311"/>
                    <a:pt x="1546" y="1322"/>
                    <a:pt x="1535" y="1322"/>
                  </a:cubicBezTo>
                  <a:cubicBezTo>
                    <a:pt x="1523" y="1333"/>
                    <a:pt x="1512" y="1333"/>
                    <a:pt x="1490" y="1333"/>
                  </a:cubicBezTo>
                  <a:lnTo>
                    <a:pt x="1479" y="1333"/>
                  </a:lnTo>
                  <a:cubicBezTo>
                    <a:pt x="1445" y="1322"/>
                    <a:pt x="1422" y="1300"/>
                    <a:pt x="1411" y="1289"/>
                  </a:cubicBezTo>
                  <a:cubicBezTo>
                    <a:pt x="1400" y="1277"/>
                    <a:pt x="1400" y="1277"/>
                    <a:pt x="1400" y="1277"/>
                  </a:cubicBezTo>
                  <a:lnTo>
                    <a:pt x="1400" y="1277"/>
                  </a:lnTo>
                  <a:lnTo>
                    <a:pt x="1400" y="1277"/>
                  </a:lnTo>
                  <a:lnTo>
                    <a:pt x="1400" y="1277"/>
                  </a:lnTo>
                  <a:cubicBezTo>
                    <a:pt x="1400" y="1289"/>
                    <a:pt x="1400" y="1300"/>
                    <a:pt x="1389" y="1300"/>
                  </a:cubicBezTo>
                  <a:cubicBezTo>
                    <a:pt x="1389" y="1311"/>
                    <a:pt x="1377" y="1311"/>
                    <a:pt x="1377" y="1311"/>
                  </a:cubicBezTo>
                  <a:cubicBezTo>
                    <a:pt x="1355" y="1311"/>
                    <a:pt x="1333" y="1289"/>
                    <a:pt x="1310" y="1277"/>
                  </a:cubicBezTo>
                  <a:cubicBezTo>
                    <a:pt x="1299" y="1266"/>
                    <a:pt x="1299" y="1266"/>
                    <a:pt x="1299" y="1266"/>
                  </a:cubicBezTo>
                  <a:cubicBezTo>
                    <a:pt x="1288" y="1154"/>
                    <a:pt x="1288" y="1154"/>
                    <a:pt x="1288" y="1154"/>
                  </a:cubicBezTo>
                  <a:cubicBezTo>
                    <a:pt x="1097" y="1053"/>
                    <a:pt x="1097" y="1053"/>
                    <a:pt x="1097" y="1053"/>
                  </a:cubicBezTo>
                  <a:cubicBezTo>
                    <a:pt x="1142" y="930"/>
                    <a:pt x="1142" y="930"/>
                    <a:pt x="1142" y="930"/>
                  </a:cubicBezTo>
                  <a:cubicBezTo>
                    <a:pt x="1097" y="863"/>
                    <a:pt x="1097" y="863"/>
                    <a:pt x="1097" y="863"/>
                  </a:cubicBezTo>
                  <a:cubicBezTo>
                    <a:pt x="985" y="851"/>
                    <a:pt x="985" y="851"/>
                    <a:pt x="985" y="851"/>
                  </a:cubicBezTo>
                  <a:cubicBezTo>
                    <a:pt x="1019" y="717"/>
                    <a:pt x="1019" y="717"/>
                    <a:pt x="1019" y="717"/>
                  </a:cubicBezTo>
                  <a:cubicBezTo>
                    <a:pt x="918" y="706"/>
                    <a:pt x="918" y="706"/>
                    <a:pt x="918" y="706"/>
                  </a:cubicBezTo>
                  <a:cubicBezTo>
                    <a:pt x="918" y="683"/>
                    <a:pt x="918" y="683"/>
                    <a:pt x="918" y="683"/>
                  </a:cubicBezTo>
                  <a:cubicBezTo>
                    <a:pt x="929" y="672"/>
                    <a:pt x="941" y="638"/>
                    <a:pt x="941" y="616"/>
                  </a:cubicBezTo>
                  <a:cubicBezTo>
                    <a:pt x="952" y="594"/>
                    <a:pt x="963" y="582"/>
                    <a:pt x="974" y="571"/>
                  </a:cubicBezTo>
                  <a:lnTo>
                    <a:pt x="985" y="571"/>
                  </a:lnTo>
                  <a:cubicBezTo>
                    <a:pt x="974" y="571"/>
                    <a:pt x="974" y="571"/>
                    <a:pt x="974" y="560"/>
                  </a:cubicBezTo>
                  <a:cubicBezTo>
                    <a:pt x="963" y="549"/>
                    <a:pt x="941" y="527"/>
                    <a:pt x="941" y="504"/>
                  </a:cubicBezTo>
                  <a:lnTo>
                    <a:pt x="941" y="493"/>
                  </a:lnTo>
                  <a:cubicBezTo>
                    <a:pt x="941" y="482"/>
                    <a:pt x="941" y="471"/>
                    <a:pt x="941" y="459"/>
                  </a:cubicBezTo>
                  <a:cubicBezTo>
                    <a:pt x="941" y="471"/>
                    <a:pt x="941" y="459"/>
                    <a:pt x="941" y="459"/>
                  </a:cubicBezTo>
                  <a:cubicBezTo>
                    <a:pt x="929" y="459"/>
                    <a:pt x="918" y="459"/>
                    <a:pt x="907" y="448"/>
                  </a:cubicBezTo>
                  <a:cubicBezTo>
                    <a:pt x="896" y="437"/>
                    <a:pt x="907" y="414"/>
                    <a:pt x="907" y="392"/>
                  </a:cubicBezTo>
                  <a:cubicBezTo>
                    <a:pt x="907" y="381"/>
                    <a:pt x="907" y="369"/>
                    <a:pt x="907" y="358"/>
                  </a:cubicBezTo>
                  <a:cubicBezTo>
                    <a:pt x="918" y="347"/>
                    <a:pt x="918" y="347"/>
                    <a:pt x="918" y="336"/>
                  </a:cubicBezTo>
                  <a:lnTo>
                    <a:pt x="918" y="325"/>
                  </a:lnTo>
                  <a:cubicBezTo>
                    <a:pt x="884" y="325"/>
                    <a:pt x="851" y="291"/>
                    <a:pt x="828" y="258"/>
                  </a:cubicBezTo>
                  <a:lnTo>
                    <a:pt x="828" y="258"/>
                  </a:lnTo>
                  <a:cubicBezTo>
                    <a:pt x="806" y="235"/>
                    <a:pt x="828" y="202"/>
                    <a:pt x="851" y="179"/>
                  </a:cubicBezTo>
                  <a:cubicBezTo>
                    <a:pt x="862" y="157"/>
                    <a:pt x="862" y="157"/>
                    <a:pt x="862" y="157"/>
                  </a:cubicBezTo>
                  <a:cubicBezTo>
                    <a:pt x="851" y="145"/>
                    <a:pt x="840" y="134"/>
                    <a:pt x="828" y="123"/>
                  </a:cubicBezTo>
                  <a:cubicBezTo>
                    <a:pt x="817" y="134"/>
                    <a:pt x="817" y="145"/>
                    <a:pt x="817" y="145"/>
                  </a:cubicBezTo>
                  <a:cubicBezTo>
                    <a:pt x="806" y="157"/>
                    <a:pt x="795" y="168"/>
                    <a:pt x="772" y="168"/>
                  </a:cubicBezTo>
                  <a:cubicBezTo>
                    <a:pt x="761" y="168"/>
                    <a:pt x="739" y="157"/>
                    <a:pt x="739" y="145"/>
                  </a:cubicBezTo>
                  <a:cubicBezTo>
                    <a:pt x="728" y="134"/>
                    <a:pt x="705" y="123"/>
                    <a:pt x="694" y="112"/>
                  </a:cubicBezTo>
                  <a:cubicBezTo>
                    <a:pt x="683" y="112"/>
                    <a:pt x="683" y="100"/>
                    <a:pt x="672" y="100"/>
                  </a:cubicBezTo>
                  <a:cubicBezTo>
                    <a:pt x="660" y="89"/>
                    <a:pt x="649" y="78"/>
                    <a:pt x="649" y="67"/>
                  </a:cubicBezTo>
                  <a:cubicBezTo>
                    <a:pt x="526" y="145"/>
                    <a:pt x="526" y="145"/>
                    <a:pt x="526" y="145"/>
                  </a:cubicBezTo>
                  <a:cubicBezTo>
                    <a:pt x="526" y="336"/>
                    <a:pt x="526" y="336"/>
                    <a:pt x="526" y="336"/>
                  </a:cubicBezTo>
                  <a:cubicBezTo>
                    <a:pt x="504" y="336"/>
                    <a:pt x="504" y="336"/>
                    <a:pt x="504" y="336"/>
                  </a:cubicBezTo>
                  <a:cubicBezTo>
                    <a:pt x="470" y="347"/>
                    <a:pt x="425" y="347"/>
                    <a:pt x="414" y="358"/>
                  </a:cubicBezTo>
                  <a:cubicBezTo>
                    <a:pt x="414" y="369"/>
                    <a:pt x="403" y="381"/>
                    <a:pt x="403" y="392"/>
                  </a:cubicBezTo>
                  <a:cubicBezTo>
                    <a:pt x="391" y="414"/>
                    <a:pt x="380" y="437"/>
                    <a:pt x="358" y="448"/>
                  </a:cubicBezTo>
                  <a:cubicBezTo>
                    <a:pt x="346" y="459"/>
                    <a:pt x="313" y="471"/>
                    <a:pt x="290" y="471"/>
                  </a:cubicBezTo>
                  <a:cubicBezTo>
                    <a:pt x="302" y="504"/>
                    <a:pt x="302" y="538"/>
                    <a:pt x="279" y="560"/>
                  </a:cubicBezTo>
                  <a:cubicBezTo>
                    <a:pt x="279" y="560"/>
                    <a:pt x="268" y="571"/>
                    <a:pt x="279" y="582"/>
                  </a:cubicBezTo>
                  <a:cubicBezTo>
                    <a:pt x="279" y="582"/>
                    <a:pt x="279" y="582"/>
                    <a:pt x="279" y="571"/>
                  </a:cubicBezTo>
                  <a:cubicBezTo>
                    <a:pt x="290" y="571"/>
                    <a:pt x="290" y="560"/>
                    <a:pt x="290" y="560"/>
                  </a:cubicBezTo>
                  <a:cubicBezTo>
                    <a:pt x="302" y="538"/>
                    <a:pt x="302" y="527"/>
                    <a:pt x="335" y="527"/>
                  </a:cubicBezTo>
                  <a:cubicBezTo>
                    <a:pt x="335" y="527"/>
                    <a:pt x="346" y="527"/>
                    <a:pt x="358" y="527"/>
                  </a:cubicBezTo>
                  <a:cubicBezTo>
                    <a:pt x="369" y="538"/>
                    <a:pt x="391" y="549"/>
                    <a:pt x="403" y="560"/>
                  </a:cubicBezTo>
                  <a:cubicBezTo>
                    <a:pt x="414" y="560"/>
                    <a:pt x="436" y="571"/>
                    <a:pt x="448" y="582"/>
                  </a:cubicBezTo>
                  <a:cubicBezTo>
                    <a:pt x="459" y="582"/>
                    <a:pt x="459" y="582"/>
                    <a:pt x="459" y="762"/>
                  </a:cubicBezTo>
                  <a:cubicBezTo>
                    <a:pt x="459" y="773"/>
                    <a:pt x="459" y="773"/>
                    <a:pt x="459" y="773"/>
                  </a:cubicBezTo>
                  <a:cubicBezTo>
                    <a:pt x="459" y="784"/>
                    <a:pt x="448" y="795"/>
                    <a:pt x="425" y="795"/>
                  </a:cubicBezTo>
                  <a:cubicBezTo>
                    <a:pt x="403" y="795"/>
                    <a:pt x="403" y="795"/>
                    <a:pt x="403" y="807"/>
                  </a:cubicBezTo>
                  <a:cubicBezTo>
                    <a:pt x="403" y="818"/>
                    <a:pt x="403" y="818"/>
                    <a:pt x="403" y="829"/>
                  </a:cubicBezTo>
                  <a:cubicBezTo>
                    <a:pt x="403" y="863"/>
                    <a:pt x="391" y="896"/>
                    <a:pt x="358" y="907"/>
                  </a:cubicBezTo>
                  <a:lnTo>
                    <a:pt x="346" y="907"/>
                  </a:lnTo>
                  <a:cubicBezTo>
                    <a:pt x="313" y="907"/>
                    <a:pt x="302" y="885"/>
                    <a:pt x="302" y="851"/>
                  </a:cubicBezTo>
                  <a:lnTo>
                    <a:pt x="302" y="840"/>
                  </a:lnTo>
                  <a:cubicBezTo>
                    <a:pt x="55" y="1076"/>
                    <a:pt x="55" y="1076"/>
                    <a:pt x="55" y="1076"/>
                  </a:cubicBezTo>
                  <a:cubicBezTo>
                    <a:pt x="212" y="1266"/>
                    <a:pt x="212" y="1266"/>
                    <a:pt x="212" y="1266"/>
                  </a:cubicBezTo>
                  <a:cubicBezTo>
                    <a:pt x="235" y="1289"/>
                    <a:pt x="246" y="1311"/>
                    <a:pt x="223" y="1333"/>
                  </a:cubicBezTo>
                  <a:lnTo>
                    <a:pt x="223" y="1333"/>
                  </a:lnTo>
                  <a:lnTo>
                    <a:pt x="235" y="1333"/>
                  </a:lnTo>
                  <a:cubicBezTo>
                    <a:pt x="257" y="1333"/>
                    <a:pt x="268" y="1356"/>
                    <a:pt x="268" y="1356"/>
                  </a:cubicBezTo>
                  <a:cubicBezTo>
                    <a:pt x="279" y="1367"/>
                    <a:pt x="279" y="1389"/>
                    <a:pt x="257" y="1400"/>
                  </a:cubicBezTo>
                  <a:cubicBezTo>
                    <a:pt x="246" y="1412"/>
                    <a:pt x="246" y="1434"/>
                    <a:pt x="246" y="1445"/>
                  </a:cubicBezTo>
                  <a:cubicBezTo>
                    <a:pt x="246" y="1457"/>
                    <a:pt x="257" y="1457"/>
                    <a:pt x="246" y="1468"/>
                  </a:cubicBezTo>
                  <a:cubicBezTo>
                    <a:pt x="268" y="1479"/>
                    <a:pt x="290" y="1490"/>
                    <a:pt x="290" y="1513"/>
                  </a:cubicBezTo>
                  <a:cubicBezTo>
                    <a:pt x="290" y="1524"/>
                    <a:pt x="290" y="1546"/>
                    <a:pt x="290" y="1546"/>
                  </a:cubicBezTo>
                  <a:lnTo>
                    <a:pt x="290" y="1546"/>
                  </a:lnTo>
                  <a:cubicBezTo>
                    <a:pt x="313" y="1546"/>
                    <a:pt x="324" y="1546"/>
                    <a:pt x="324" y="1546"/>
                  </a:cubicBezTo>
                  <a:cubicBezTo>
                    <a:pt x="346" y="1546"/>
                    <a:pt x="358" y="1546"/>
                    <a:pt x="358" y="1558"/>
                  </a:cubicBezTo>
                  <a:cubicBezTo>
                    <a:pt x="369" y="1569"/>
                    <a:pt x="369" y="1591"/>
                    <a:pt x="369" y="1591"/>
                  </a:cubicBezTo>
                  <a:lnTo>
                    <a:pt x="369" y="1602"/>
                  </a:lnTo>
                  <a:cubicBezTo>
                    <a:pt x="369" y="1602"/>
                    <a:pt x="369" y="1602"/>
                    <a:pt x="380" y="1602"/>
                  </a:cubicBezTo>
                  <a:lnTo>
                    <a:pt x="391" y="1591"/>
                  </a:lnTo>
                  <a:cubicBezTo>
                    <a:pt x="448" y="1591"/>
                    <a:pt x="448" y="1636"/>
                    <a:pt x="459" y="1658"/>
                  </a:cubicBezTo>
                  <a:cubicBezTo>
                    <a:pt x="459" y="1703"/>
                    <a:pt x="481" y="1748"/>
                    <a:pt x="492" y="1748"/>
                  </a:cubicBezTo>
                  <a:cubicBezTo>
                    <a:pt x="492" y="1748"/>
                    <a:pt x="492" y="1748"/>
                    <a:pt x="504" y="1748"/>
                  </a:cubicBezTo>
                  <a:lnTo>
                    <a:pt x="504" y="1748"/>
                  </a:lnTo>
                  <a:lnTo>
                    <a:pt x="515" y="1748"/>
                  </a:lnTo>
                  <a:cubicBezTo>
                    <a:pt x="537" y="1748"/>
                    <a:pt x="548" y="1759"/>
                    <a:pt x="559" y="1782"/>
                  </a:cubicBezTo>
                  <a:cubicBezTo>
                    <a:pt x="571" y="1782"/>
                    <a:pt x="571" y="1793"/>
                    <a:pt x="571" y="1793"/>
                  </a:cubicBezTo>
                  <a:lnTo>
                    <a:pt x="571" y="1793"/>
                  </a:lnTo>
                  <a:lnTo>
                    <a:pt x="582" y="1782"/>
                  </a:lnTo>
                  <a:cubicBezTo>
                    <a:pt x="593" y="1782"/>
                    <a:pt x="593" y="1782"/>
                    <a:pt x="593" y="1782"/>
                  </a:cubicBezTo>
                  <a:cubicBezTo>
                    <a:pt x="604" y="1782"/>
                    <a:pt x="604" y="1782"/>
                    <a:pt x="615" y="1782"/>
                  </a:cubicBezTo>
                  <a:cubicBezTo>
                    <a:pt x="638" y="1782"/>
                    <a:pt x="672" y="1793"/>
                    <a:pt x="672" y="1838"/>
                  </a:cubicBezTo>
                  <a:cubicBezTo>
                    <a:pt x="672" y="1838"/>
                    <a:pt x="672" y="1849"/>
                    <a:pt x="683" y="1849"/>
                  </a:cubicBezTo>
                  <a:cubicBezTo>
                    <a:pt x="683" y="1860"/>
                    <a:pt x="683" y="1860"/>
                    <a:pt x="683" y="1882"/>
                  </a:cubicBezTo>
                  <a:cubicBezTo>
                    <a:pt x="672" y="1894"/>
                    <a:pt x="660" y="1894"/>
                    <a:pt x="638" y="1905"/>
                  </a:cubicBezTo>
                  <a:lnTo>
                    <a:pt x="627" y="1916"/>
                  </a:lnTo>
                  <a:cubicBezTo>
                    <a:pt x="593" y="1927"/>
                    <a:pt x="571" y="1938"/>
                    <a:pt x="548" y="1938"/>
                  </a:cubicBezTo>
                  <a:cubicBezTo>
                    <a:pt x="526" y="1938"/>
                    <a:pt x="515" y="1927"/>
                    <a:pt x="515" y="1927"/>
                  </a:cubicBezTo>
                  <a:cubicBezTo>
                    <a:pt x="504" y="1927"/>
                    <a:pt x="504" y="1927"/>
                    <a:pt x="504" y="1927"/>
                  </a:cubicBezTo>
                  <a:cubicBezTo>
                    <a:pt x="492" y="1905"/>
                    <a:pt x="481" y="1894"/>
                    <a:pt x="459" y="1905"/>
                  </a:cubicBezTo>
                  <a:lnTo>
                    <a:pt x="448" y="1905"/>
                  </a:lnTo>
                  <a:cubicBezTo>
                    <a:pt x="414" y="1905"/>
                    <a:pt x="403" y="1894"/>
                    <a:pt x="403" y="1882"/>
                  </a:cubicBezTo>
                  <a:cubicBezTo>
                    <a:pt x="391" y="1871"/>
                    <a:pt x="391" y="1871"/>
                    <a:pt x="391" y="1871"/>
                  </a:cubicBezTo>
                  <a:lnTo>
                    <a:pt x="391" y="1860"/>
                  </a:lnTo>
                  <a:cubicBezTo>
                    <a:pt x="380" y="1871"/>
                    <a:pt x="369" y="1871"/>
                    <a:pt x="358" y="1882"/>
                  </a:cubicBezTo>
                  <a:cubicBezTo>
                    <a:pt x="324" y="1927"/>
                    <a:pt x="290" y="1961"/>
                    <a:pt x="290" y="1972"/>
                  </a:cubicBezTo>
                  <a:cubicBezTo>
                    <a:pt x="290" y="1983"/>
                    <a:pt x="279" y="1983"/>
                    <a:pt x="279" y="1995"/>
                  </a:cubicBezTo>
                  <a:cubicBezTo>
                    <a:pt x="279" y="2006"/>
                    <a:pt x="279" y="2017"/>
                    <a:pt x="279" y="2028"/>
                  </a:cubicBezTo>
                  <a:cubicBezTo>
                    <a:pt x="302" y="2017"/>
                    <a:pt x="313" y="2028"/>
                    <a:pt x="313" y="2039"/>
                  </a:cubicBezTo>
                  <a:cubicBezTo>
                    <a:pt x="335" y="2062"/>
                    <a:pt x="302" y="2107"/>
                    <a:pt x="302" y="2118"/>
                  </a:cubicBezTo>
                  <a:cubicBezTo>
                    <a:pt x="290" y="2129"/>
                    <a:pt x="290" y="2140"/>
                    <a:pt x="290" y="2140"/>
                  </a:cubicBezTo>
                  <a:cubicBezTo>
                    <a:pt x="290" y="2151"/>
                    <a:pt x="290" y="2151"/>
                    <a:pt x="302" y="2162"/>
                  </a:cubicBezTo>
                  <a:cubicBezTo>
                    <a:pt x="324" y="2174"/>
                    <a:pt x="335" y="2219"/>
                    <a:pt x="324" y="2275"/>
                  </a:cubicBezTo>
                  <a:cubicBezTo>
                    <a:pt x="324" y="2286"/>
                    <a:pt x="324" y="2286"/>
                    <a:pt x="313" y="2286"/>
                  </a:cubicBezTo>
                  <a:lnTo>
                    <a:pt x="313" y="2297"/>
                  </a:lnTo>
                  <a:lnTo>
                    <a:pt x="313" y="2297"/>
                  </a:lnTo>
                  <a:lnTo>
                    <a:pt x="313" y="2297"/>
                  </a:lnTo>
                  <a:cubicBezTo>
                    <a:pt x="313" y="2308"/>
                    <a:pt x="313" y="2308"/>
                    <a:pt x="313" y="2308"/>
                  </a:cubicBezTo>
                  <a:lnTo>
                    <a:pt x="313" y="2308"/>
                  </a:lnTo>
                  <a:lnTo>
                    <a:pt x="313" y="2320"/>
                  </a:lnTo>
                  <a:cubicBezTo>
                    <a:pt x="313" y="2331"/>
                    <a:pt x="313" y="2331"/>
                    <a:pt x="313" y="2342"/>
                  </a:cubicBezTo>
                  <a:cubicBezTo>
                    <a:pt x="324" y="2353"/>
                    <a:pt x="346" y="2364"/>
                    <a:pt x="380" y="2398"/>
                  </a:cubicBezTo>
                  <a:cubicBezTo>
                    <a:pt x="425" y="2431"/>
                    <a:pt x="470" y="2476"/>
                    <a:pt x="448" y="2510"/>
                  </a:cubicBezTo>
                  <a:cubicBezTo>
                    <a:pt x="448" y="2510"/>
                    <a:pt x="425" y="2544"/>
                    <a:pt x="448" y="2566"/>
                  </a:cubicBezTo>
                  <a:cubicBezTo>
                    <a:pt x="481" y="2588"/>
                    <a:pt x="492" y="2610"/>
                    <a:pt x="481" y="2655"/>
                  </a:cubicBezTo>
                  <a:cubicBezTo>
                    <a:pt x="470" y="2688"/>
                    <a:pt x="459" y="2789"/>
                    <a:pt x="481" y="2823"/>
                  </a:cubicBezTo>
                  <a:cubicBezTo>
                    <a:pt x="492" y="2834"/>
                    <a:pt x="504" y="2845"/>
                    <a:pt x="504" y="2845"/>
                  </a:cubicBezTo>
                  <a:cubicBezTo>
                    <a:pt x="526" y="2856"/>
                    <a:pt x="526" y="2868"/>
                    <a:pt x="526" y="2901"/>
                  </a:cubicBezTo>
                  <a:cubicBezTo>
                    <a:pt x="526" y="2924"/>
                    <a:pt x="526" y="2924"/>
                    <a:pt x="548" y="2924"/>
                  </a:cubicBezTo>
                  <a:cubicBezTo>
                    <a:pt x="548" y="2935"/>
                    <a:pt x="548" y="2935"/>
                    <a:pt x="548" y="2935"/>
                  </a:cubicBezTo>
                  <a:cubicBezTo>
                    <a:pt x="582" y="2946"/>
                    <a:pt x="582" y="2957"/>
                    <a:pt x="582" y="2968"/>
                  </a:cubicBezTo>
                  <a:cubicBezTo>
                    <a:pt x="582" y="2991"/>
                    <a:pt x="537" y="3002"/>
                    <a:pt x="526" y="3002"/>
                  </a:cubicBezTo>
                  <a:cubicBezTo>
                    <a:pt x="504" y="3002"/>
                    <a:pt x="492" y="3013"/>
                    <a:pt x="492" y="3047"/>
                  </a:cubicBezTo>
                  <a:cubicBezTo>
                    <a:pt x="492" y="3069"/>
                    <a:pt x="492" y="3081"/>
                    <a:pt x="492" y="3103"/>
                  </a:cubicBezTo>
                  <a:cubicBezTo>
                    <a:pt x="492" y="3114"/>
                    <a:pt x="492" y="3148"/>
                    <a:pt x="492" y="3159"/>
                  </a:cubicBezTo>
                  <a:cubicBezTo>
                    <a:pt x="492" y="3159"/>
                    <a:pt x="504" y="3159"/>
                    <a:pt x="515" y="3170"/>
                  </a:cubicBezTo>
                  <a:cubicBezTo>
                    <a:pt x="515" y="3192"/>
                    <a:pt x="515" y="3204"/>
                    <a:pt x="504" y="3226"/>
                  </a:cubicBezTo>
                  <a:cubicBezTo>
                    <a:pt x="492" y="3249"/>
                    <a:pt x="492" y="3260"/>
                    <a:pt x="492" y="3271"/>
                  </a:cubicBezTo>
                  <a:lnTo>
                    <a:pt x="504" y="3271"/>
                  </a:lnTo>
                  <a:cubicBezTo>
                    <a:pt x="526" y="3271"/>
                    <a:pt x="548" y="3271"/>
                    <a:pt x="559" y="3305"/>
                  </a:cubicBezTo>
                  <a:lnTo>
                    <a:pt x="559" y="3316"/>
                  </a:lnTo>
                  <a:close/>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8" name="Freeform 167"/>
            <p:cNvSpPr>
              <a:spLocks noChangeArrowheads="1"/>
            </p:cNvSpPr>
            <p:nvPr/>
          </p:nvSpPr>
          <p:spPr bwMode="auto">
            <a:xfrm>
              <a:off x="2114550" y="11509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9" name="Freeform 168"/>
            <p:cNvSpPr>
              <a:spLocks noChangeArrowheads="1"/>
            </p:cNvSpPr>
            <p:nvPr/>
          </p:nvSpPr>
          <p:spPr bwMode="auto">
            <a:xfrm>
              <a:off x="2119313" y="1150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70" name="Freeform 169"/>
            <p:cNvSpPr>
              <a:spLocks noChangeArrowheads="1"/>
            </p:cNvSpPr>
            <p:nvPr/>
          </p:nvSpPr>
          <p:spPr bwMode="auto">
            <a:xfrm>
              <a:off x="2119313" y="11461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w="31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grpSp>
      <p:sp>
        <p:nvSpPr>
          <p:cNvPr id="172" name="TextBox 171"/>
          <p:cNvSpPr txBox="1"/>
          <p:nvPr/>
        </p:nvSpPr>
        <p:spPr>
          <a:xfrm>
            <a:off x="731115" y="2579704"/>
            <a:ext cx="3516331" cy="1806264"/>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p>
        </p:txBody>
      </p:sp>
      <p:sp>
        <p:nvSpPr>
          <p:cNvPr id="173" name="TextBox 172"/>
          <p:cNvSpPr txBox="1"/>
          <p:nvPr/>
        </p:nvSpPr>
        <p:spPr>
          <a:xfrm>
            <a:off x="731115" y="2096846"/>
            <a:ext cx="2305364" cy="334707"/>
          </a:xfrm>
          <a:prstGeom prst="rect">
            <a:avLst/>
          </a:prstGeom>
          <a:noFill/>
        </p:spPr>
        <p:txBody>
          <a:bodyPr wrap="square" rtlCol="0">
            <a:spAutoFit/>
          </a:bodyPr>
          <a:lstStyle/>
          <a:p>
            <a:pPr>
              <a:lnSpc>
                <a:spcPct val="150000"/>
              </a:lnSpc>
            </a:pPr>
            <a:r>
              <a:rPr lang="id-ID"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MEXICO MARKETING OFFICE</a:t>
            </a:r>
          </a:p>
        </p:txBody>
      </p:sp>
    </p:spTree>
    <p:extLst>
      <p:ext uri="{BB962C8B-B14F-4D97-AF65-F5344CB8AC3E}">
        <p14:creationId xmlns:p14="http://schemas.microsoft.com/office/powerpoint/2010/main" val="58910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wipe(left)">
                                      <p:cBhvr>
                                        <p:cTn id="7" dur="500"/>
                                        <p:tgtEl>
                                          <p:spTgt spid="3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fade">
                                      <p:cBhvr>
                                        <p:cTn id="15" dur="1000"/>
                                        <p:tgtEl>
                                          <p:spTgt spid="34"/>
                                        </p:tgtEl>
                                      </p:cBhvr>
                                    </p:animEffect>
                                    <p:anim calcmode="lin" valueType="num">
                                      <p:cBhvr>
                                        <p:cTn id="16" dur="1000" fill="hold"/>
                                        <p:tgtEl>
                                          <p:spTgt spid="34"/>
                                        </p:tgtEl>
                                        <p:attrNameLst>
                                          <p:attrName>ppt_x</p:attrName>
                                        </p:attrNameLst>
                                      </p:cBhvr>
                                      <p:tavLst>
                                        <p:tav tm="0">
                                          <p:val>
                                            <p:strVal val="#ppt_x"/>
                                          </p:val>
                                        </p:tav>
                                        <p:tav tm="100000">
                                          <p:val>
                                            <p:strVal val="#ppt_x"/>
                                          </p:val>
                                        </p:tav>
                                      </p:tavLst>
                                    </p:anim>
                                    <p:anim calcmode="lin" valueType="num">
                                      <p:cBhvr>
                                        <p:cTn id="17" dur="1000" fill="hold"/>
                                        <p:tgtEl>
                                          <p:spTgt spid="34"/>
                                        </p:tgtEl>
                                        <p:attrNameLst>
                                          <p:attrName>ppt_y</p:attrName>
                                        </p:attrNameLst>
                                      </p:cBhvr>
                                      <p:tavLst>
                                        <p:tav tm="0">
                                          <p:val>
                                            <p:strVal val="#ppt_y+.1"/>
                                          </p:val>
                                        </p:tav>
                                        <p:tav tm="100000">
                                          <p:val>
                                            <p:strVal val="#ppt_y"/>
                                          </p:val>
                                        </p:tav>
                                      </p:tavLst>
                                    </p:anim>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173"/>
                                        </p:tgtEl>
                                        <p:attrNameLst>
                                          <p:attrName>style.visibility</p:attrName>
                                        </p:attrNameLst>
                                      </p:cBhvr>
                                      <p:to>
                                        <p:strVal val="visible"/>
                                      </p:to>
                                    </p:set>
                                    <p:animEffect transition="in" filter="wipe(left)">
                                      <p:cBhvr>
                                        <p:cTn id="21" dur="500"/>
                                        <p:tgtEl>
                                          <p:spTgt spid="173"/>
                                        </p:tgtEl>
                                      </p:cBhvr>
                                    </p:animEffect>
                                  </p:childTnLst>
                                </p:cTn>
                              </p:par>
                            </p:childTnLst>
                          </p:cTn>
                        </p:par>
                        <p:par>
                          <p:cTn id="22" fill="hold">
                            <p:stCondLst>
                              <p:cond delay="2500"/>
                            </p:stCondLst>
                            <p:childTnLst>
                              <p:par>
                                <p:cTn id="23" presetID="42" presetClass="entr" presetSubtype="0" fill="hold" grpId="0" nodeType="afterEffect">
                                  <p:stCondLst>
                                    <p:cond delay="0"/>
                                  </p:stCondLst>
                                  <p:childTnLst>
                                    <p:set>
                                      <p:cBhvr>
                                        <p:cTn id="24" dur="1" fill="hold">
                                          <p:stCondLst>
                                            <p:cond delay="0"/>
                                          </p:stCondLst>
                                        </p:cTn>
                                        <p:tgtEl>
                                          <p:spTgt spid="172"/>
                                        </p:tgtEl>
                                        <p:attrNameLst>
                                          <p:attrName>style.visibility</p:attrName>
                                        </p:attrNameLst>
                                      </p:cBhvr>
                                      <p:to>
                                        <p:strVal val="visible"/>
                                      </p:to>
                                    </p:set>
                                    <p:animEffect transition="in" filter="fade">
                                      <p:cBhvr>
                                        <p:cTn id="25" dur="1000"/>
                                        <p:tgtEl>
                                          <p:spTgt spid="172"/>
                                        </p:tgtEl>
                                      </p:cBhvr>
                                    </p:animEffect>
                                    <p:anim calcmode="lin" valueType="num">
                                      <p:cBhvr>
                                        <p:cTn id="26" dur="1000" fill="hold"/>
                                        <p:tgtEl>
                                          <p:spTgt spid="172"/>
                                        </p:tgtEl>
                                        <p:attrNameLst>
                                          <p:attrName>ppt_x</p:attrName>
                                        </p:attrNameLst>
                                      </p:cBhvr>
                                      <p:tavLst>
                                        <p:tav tm="0">
                                          <p:val>
                                            <p:strVal val="#ppt_x"/>
                                          </p:val>
                                        </p:tav>
                                        <p:tav tm="100000">
                                          <p:val>
                                            <p:strVal val="#ppt_x"/>
                                          </p:val>
                                        </p:tav>
                                      </p:tavLst>
                                    </p:anim>
                                    <p:anim calcmode="lin" valueType="num">
                                      <p:cBhvr>
                                        <p:cTn id="27" dur="1000" fill="hold"/>
                                        <p:tgtEl>
                                          <p:spTgt spid="17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172" grpId="0"/>
      <p:bldP spid="173"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916788" y="1842936"/>
            <a:ext cx="3329842" cy="2858513"/>
            <a:chOff x="13564722" y="4442280"/>
            <a:chExt cx="7051215" cy="6053137"/>
          </a:xfrm>
          <a:solidFill>
            <a:schemeClr val="tx1"/>
          </a:solidFill>
        </p:grpSpPr>
        <p:sp>
          <p:nvSpPr>
            <p:cNvPr id="3" name="Freeform 47"/>
            <p:cNvSpPr>
              <a:spLocks noChangeArrowheads="1"/>
            </p:cNvSpPr>
            <p:nvPr/>
          </p:nvSpPr>
          <p:spPr bwMode="auto">
            <a:xfrm>
              <a:off x="16618872" y="6447292"/>
              <a:ext cx="3766893" cy="2540000"/>
            </a:xfrm>
            <a:custGeom>
              <a:avLst/>
              <a:gdLst>
                <a:gd name="T0" fmla="*/ 7746 w 10466"/>
                <a:gd name="T1" fmla="*/ 343 h 7056"/>
                <a:gd name="T2" fmla="*/ 8224 w 10466"/>
                <a:gd name="T3" fmla="*/ 523 h 7056"/>
                <a:gd name="T4" fmla="*/ 9286 w 10466"/>
                <a:gd name="T5" fmla="*/ 602 h 7056"/>
                <a:gd name="T6" fmla="*/ 9909 w 10466"/>
                <a:gd name="T7" fmla="*/ 585 h 7056"/>
                <a:gd name="T8" fmla="*/ 10465 w 10466"/>
                <a:gd name="T9" fmla="*/ 708 h 7056"/>
                <a:gd name="T10" fmla="*/ 10111 w 10466"/>
                <a:gd name="T11" fmla="*/ 820 h 7056"/>
                <a:gd name="T12" fmla="*/ 9915 w 10466"/>
                <a:gd name="T13" fmla="*/ 1472 h 7056"/>
                <a:gd name="T14" fmla="*/ 10050 w 10466"/>
                <a:gd name="T15" fmla="*/ 1821 h 7056"/>
                <a:gd name="T16" fmla="*/ 10387 w 10466"/>
                <a:gd name="T17" fmla="*/ 1972 h 7056"/>
                <a:gd name="T18" fmla="*/ 9499 w 10466"/>
                <a:gd name="T19" fmla="*/ 2360 h 7056"/>
                <a:gd name="T20" fmla="*/ 9179 w 10466"/>
                <a:gd name="T21" fmla="*/ 2966 h 7056"/>
                <a:gd name="T22" fmla="*/ 9780 w 10466"/>
                <a:gd name="T23" fmla="*/ 4679 h 7056"/>
                <a:gd name="T24" fmla="*/ 9920 w 10466"/>
                <a:gd name="T25" fmla="*/ 5140 h 7056"/>
                <a:gd name="T26" fmla="*/ 9471 w 10466"/>
                <a:gd name="T27" fmla="*/ 5561 h 7056"/>
                <a:gd name="T28" fmla="*/ 8937 w 10466"/>
                <a:gd name="T29" fmla="*/ 5662 h 7056"/>
                <a:gd name="T30" fmla="*/ 8769 w 10466"/>
                <a:gd name="T31" fmla="*/ 5797 h 7056"/>
                <a:gd name="T32" fmla="*/ 8409 w 10466"/>
                <a:gd name="T33" fmla="*/ 6027 h 7056"/>
                <a:gd name="T34" fmla="*/ 7965 w 10466"/>
                <a:gd name="T35" fmla="*/ 6162 h 7056"/>
                <a:gd name="T36" fmla="*/ 7269 w 10466"/>
                <a:gd name="T37" fmla="*/ 6213 h 7056"/>
                <a:gd name="T38" fmla="*/ 6999 w 10466"/>
                <a:gd name="T39" fmla="*/ 6347 h 7056"/>
                <a:gd name="T40" fmla="*/ 6831 w 10466"/>
                <a:gd name="T41" fmla="*/ 6617 h 7056"/>
                <a:gd name="T42" fmla="*/ 6735 w 10466"/>
                <a:gd name="T43" fmla="*/ 7005 h 7056"/>
                <a:gd name="T44" fmla="*/ 6336 w 10466"/>
                <a:gd name="T45" fmla="*/ 6803 h 7056"/>
                <a:gd name="T46" fmla="*/ 5870 w 10466"/>
                <a:gd name="T47" fmla="*/ 6494 h 7056"/>
                <a:gd name="T48" fmla="*/ 5387 w 10466"/>
                <a:gd name="T49" fmla="*/ 6516 h 7056"/>
                <a:gd name="T50" fmla="*/ 5038 w 10466"/>
                <a:gd name="T51" fmla="*/ 6589 h 7056"/>
                <a:gd name="T52" fmla="*/ 4803 w 10466"/>
                <a:gd name="T53" fmla="*/ 6213 h 7056"/>
                <a:gd name="T54" fmla="*/ 4263 w 10466"/>
                <a:gd name="T55" fmla="*/ 6246 h 7056"/>
                <a:gd name="T56" fmla="*/ 4061 w 10466"/>
                <a:gd name="T57" fmla="*/ 5864 h 7056"/>
                <a:gd name="T58" fmla="*/ 3825 w 10466"/>
                <a:gd name="T59" fmla="*/ 5561 h 7056"/>
                <a:gd name="T60" fmla="*/ 3241 w 10466"/>
                <a:gd name="T61" fmla="*/ 4791 h 7056"/>
                <a:gd name="T62" fmla="*/ 3449 w 10466"/>
                <a:gd name="T63" fmla="*/ 4482 h 7056"/>
                <a:gd name="T64" fmla="*/ 3246 w 10466"/>
                <a:gd name="T65" fmla="*/ 4078 h 7056"/>
                <a:gd name="T66" fmla="*/ 2859 w 10466"/>
                <a:gd name="T67" fmla="*/ 3960 h 7056"/>
                <a:gd name="T68" fmla="*/ 2803 w 10466"/>
                <a:gd name="T69" fmla="*/ 3449 h 7056"/>
                <a:gd name="T70" fmla="*/ 1909 w 10466"/>
                <a:gd name="T71" fmla="*/ 3825 h 7056"/>
                <a:gd name="T72" fmla="*/ 1314 w 10466"/>
                <a:gd name="T73" fmla="*/ 3819 h 7056"/>
                <a:gd name="T74" fmla="*/ 393 w 10466"/>
                <a:gd name="T75" fmla="*/ 3831 h 7056"/>
                <a:gd name="T76" fmla="*/ 382 w 10466"/>
                <a:gd name="T77" fmla="*/ 3353 h 7056"/>
                <a:gd name="T78" fmla="*/ 90 w 10466"/>
                <a:gd name="T79" fmla="*/ 3499 h 7056"/>
                <a:gd name="T80" fmla="*/ 174 w 10466"/>
                <a:gd name="T81" fmla="*/ 3140 h 7056"/>
                <a:gd name="T82" fmla="*/ 528 w 10466"/>
                <a:gd name="T83" fmla="*/ 2613 h 7056"/>
                <a:gd name="T84" fmla="*/ 646 w 10466"/>
                <a:gd name="T85" fmla="*/ 1905 h 7056"/>
                <a:gd name="T86" fmla="*/ 1113 w 10466"/>
                <a:gd name="T87" fmla="*/ 1601 h 7056"/>
                <a:gd name="T88" fmla="*/ 1432 w 10466"/>
                <a:gd name="T89" fmla="*/ 1343 h 7056"/>
                <a:gd name="T90" fmla="*/ 1729 w 10466"/>
                <a:gd name="T91" fmla="*/ 1107 h 7056"/>
                <a:gd name="T92" fmla="*/ 2139 w 10466"/>
                <a:gd name="T93" fmla="*/ 1040 h 7056"/>
                <a:gd name="T94" fmla="*/ 2522 w 10466"/>
                <a:gd name="T95" fmla="*/ 854 h 7056"/>
                <a:gd name="T96" fmla="*/ 2915 w 10466"/>
                <a:gd name="T97" fmla="*/ 798 h 7056"/>
                <a:gd name="T98" fmla="*/ 3173 w 10466"/>
                <a:gd name="T99" fmla="*/ 753 h 7056"/>
                <a:gd name="T100" fmla="*/ 3544 w 10466"/>
                <a:gd name="T101" fmla="*/ 882 h 7056"/>
                <a:gd name="T102" fmla="*/ 4044 w 10466"/>
                <a:gd name="T103" fmla="*/ 972 h 7056"/>
                <a:gd name="T104" fmla="*/ 4303 w 10466"/>
                <a:gd name="T105" fmla="*/ 703 h 7056"/>
                <a:gd name="T106" fmla="*/ 4673 w 10466"/>
                <a:gd name="T107" fmla="*/ 489 h 7056"/>
                <a:gd name="T108" fmla="*/ 5196 w 10466"/>
                <a:gd name="T109" fmla="*/ 573 h 7056"/>
                <a:gd name="T110" fmla="*/ 5544 w 10466"/>
                <a:gd name="T111" fmla="*/ 366 h 7056"/>
                <a:gd name="T112" fmla="*/ 6179 w 10466"/>
                <a:gd name="T113" fmla="*/ 146 h 7056"/>
                <a:gd name="T114" fmla="*/ 6746 w 10466"/>
                <a:gd name="T115" fmla="*/ 113 h 7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66" h="7056">
                  <a:moveTo>
                    <a:pt x="7005" y="0"/>
                  </a:moveTo>
                  <a:lnTo>
                    <a:pt x="7005" y="0"/>
                  </a:lnTo>
                  <a:cubicBezTo>
                    <a:pt x="7044" y="17"/>
                    <a:pt x="7044" y="56"/>
                    <a:pt x="7083" y="79"/>
                  </a:cubicBezTo>
                  <a:cubicBezTo>
                    <a:pt x="7190" y="146"/>
                    <a:pt x="7263" y="152"/>
                    <a:pt x="7364" y="220"/>
                  </a:cubicBezTo>
                  <a:cubicBezTo>
                    <a:pt x="7499" y="309"/>
                    <a:pt x="7589" y="343"/>
                    <a:pt x="7746" y="343"/>
                  </a:cubicBezTo>
                  <a:cubicBezTo>
                    <a:pt x="7904" y="343"/>
                    <a:pt x="7988" y="309"/>
                    <a:pt x="8140" y="309"/>
                  </a:cubicBezTo>
                  <a:cubicBezTo>
                    <a:pt x="8168" y="309"/>
                    <a:pt x="8207" y="293"/>
                    <a:pt x="8207" y="321"/>
                  </a:cubicBezTo>
                  <a:cubicBezTo>
                    <a:pt x="8207" y="332"/>
                    <a:pt x="8201" y="337"/>
                    <a:pt x="8201" y="343"/>
                  </a:cubicBezTo>
                  <a:cubicBezTo>
                    <a:pt x="8201" y="382"/>
                    <a:pt x="8207" y="405"/>
                    <a:pt x="8213" y="438"/>
                  </a:cubicBezTo>
                  <a:cubicBezTo>
                    <a:pt x="8213" y="472"/>
                    <a:pt x="8207" y="500"/>
                    <a:pt x="8224" y="523"/>
                  </a:cubicBezTo>
                  <a:cubicBezTo>
                    <a:pt x="8252" y="551"/>
                    <a:pt x="8286" y="545"/>
                    <a:pt x="8319" y="557"/>
                  </a:cubicBezTo>
                  <a:cubicBezTo>
                    <a:pt x="8392" y="596"/>
                    <a:pt x="8432" y="624"/>
                    <a:pt x="8516" y="646"/>
                  </a:cubicBezTo>
                  <a:cubicBezTo>
                    <a:pt x="8589" y="663"/>
                    <a:pt x="8628" y="703"/>
                    <a:pt x="8701" y="703"/>
                  </a:cubicBezTo>
                  <a:cubicBezTo>
                    <a:pt x="8887" y="703"/>
                    <a:pt x="8965" y="557"/>
                    <a:pt x="9151" y="540"/>
                  </a:cubicBezTo>
                  <a:cubicBezTo>
                    <a:pt x="9196" y="579"/>
                    <a:pt x="9235" y="573"/>
                    <a:pt x="9286" y="602"/>
                  </a:cubicBezTo>
                  <a:cubicBezTo>
                    <a:pt x="9359" y="646"/>
                    <a:pt x="9404" y="686"/>
                    <a:pt x="9488" y="686"/>
                  </a:cubicBezTo>
                  <a:cubicBezTo>
                    <a:pt x="9533" y="686"/>
                    <a:pt x="9561" y="686"/>
                    <a:pt x="9606" y="675"/>
                  </a:cubicBezTo>
                  <a:cubicBezTo>
                    <a:pt x="9628" y="669"/>
                    <a:pt x="9640" y="658"/>
                    <a:pt x="9662" y="646"/>
                  </a:cubicBezTo>
                  <a:cubicBezTo>
                    <a:pt x="9718" y="624"/>
                    <a:pt x="9752" y="618"/>
                    <a:pt x="9802" y="596"/>
                  </a:cubicBezTo>
                  <a:cubicBezTo>
                    <a:pt x="9842" y="579"/>
                    <a:pt x="9870" y="590"/>
                    <a:pt x="9909" y="585"/>
                  </a:cubicBezTo>
                  <a:cubicBezTo>
                    <a:pt x="9977" y="573"/>
                    <a:pt x="10010" y="568"/>
                    <a:pt x="10078" y="568"/>
                  </a:cubicBezTo>
                  <a:cubicBezTo>
                    <a:pt x="10100" y="568"/>
                    <a:pt x="10111" y="585"/>
                    <a:pt x="10134" y="596"/>
                  </a:cubicBezTo>
                  <a:cubicBezTo>
                    <a:pt x="10190" y="618"/>
                    <a:pt x="10224" y="624"/>
                    <a:pt x="10280" y="641"/>
                  </a:cubicBezTo>
                  <a:cubicBezTo>
                    <a:pt x="10314" y="646"/>
                    <a:pt x="10336" y="663"/>
                    <a:pt x="10376" y="669"/>
                  </a:cubicBezTo>
                  <a:cubicBezTo>
                    <a:pt x="10409" y="680"/>
                    <a:pt x="10443" y="680"/>
                    <a:pt x="10465" y="708"/>
                  </a:cubicBezTo>
                  <a:lnTo>
                    <a:pt x="10465" y="708"/>
                  </a:lnTo>
                  <a:cubicBezTo>
                    <a:pt x="10443" y="719"/>
                    <a:pt x="10415" y="731"/>
                    <a:pt x="10392" y="748"/>
                  </a:cubicBezTo>
                  <a:cubicBezTo>
                    <a:pt x="10348" y="776"/>
                    <a:pt x="10342" y="837"/>
                    <a:pt x="10286" y="837"/>
                  </a:cubicBezTo>
                  <a:cubicBezTo>
                    <a:pt x="10246" y="837"/>
                    <a:pt x="10224" y="826"/>
                    <a:pt x="10184" y="820"/>
                  </a:cubicBezTo>
                  <a:cubicBezTo>
                    <a:pt x="10156" y="820"/>
                    <a:pt x="10140" y="820"/>
                    <a:pt x="10111" y="820"/>
                  </a:cubicBezTo>
                  <a:cubicBezTo>
                    <a:pt x="10061" y="820"/>
                    <a:pt x="10055" y="877"/>
                    <a:pt x="10038" y="916"/>
                  </a:cubicBezTo>
                  <a:cubicBezTo>
                    <a:pt x="10016" y="972"/>
                    <a:pt x="9994" y="995"/>
                    <a:pt x="9977" y="1045"/>
                  </a:cubicBezTo>
                  <a:cubicBezTo>
                    <a:pt x="9949" y="1107"/>
                    <a:pt x="9937" y="1152"/>
                    <a:pt x="9881" y="1191"/>
                  </a:cubicBezTo>
                  <a:cubicBezTo>
                    <a:pt x="9847" y="1214"/>
                    <a:pt x="9797" y="1225"/>
                    <a:pt x="9797" y="1264"/>
                  </a:cubicBezTo>
                  <a:cubicBezTo>
                    <a:pt x="9797" y="1360"/>
                    <a:pt x="9864" y="1399"/>
                    <a:pt x="9915" y="1472"/>
                  </a:cubicBezTo>
                  <a:cubicBezTo>
                    <a:pt x="9937" y="1506"/>
                    <a:pt x="9960" y="1523"/>
                    <a:pt x="9960" y="1562"/>
                  </a:cubicBezTo>
                  <a:cubicBezTo>
                    <a:pt x="9960" y="1585"/>
                    <a:pt x="9937" y="1596"/>
                    <a:pt x="9926" y="1613"/>
                  </a:cubicBezTo>
                  <a:cubicBezTo>
                    <a:pt x="9904" y="1652"/>
                    <a:pt x="9892" y="1674"/>
                    <a:pt x="9892" y="1714"/>
                  </a:cubicBezTo>
                  <a:cubicBezTo>
                    <a:pt x="9892" y="1748"/>
                    <a:pt x="9920" y="1770"/>
                    <a:pt x="9954" y="1781"/>
                  </a:cubicBezTo>
                  <a:cubicBezTo>
                    <a:pt x="9988" y="1804"/>
                    <a:pt x="10010" y="1821"/>
                    <a:pt x="10050" y="1821"/>
                  </a:cubicBezTo>
                  <a:cubicBezTo>
                    <a:pt x="10078" y="1821"/>
                    <a:pt x="10095" y="1815"/>
                    <a:pt x="10111" y="1798"/>
                  </a:cubicBezTo>
                  <a:cubicBezTo>
                    <a:pt x="10117" y="1787"/>
                    <a:pt x="10117" y="1764"/>
                    <a:pt x="10134" y="1764"/>
                  </a:cubicBezTo>
                  <a:cubicBezTo>
                    <a:pt x="10201" y="1764"/>
                    <a:pt x="10235" y="1781"/>
                    <a:pt x="10291" y="1815"/>
                  </a:cubicBezTo>
                  <a:cubicBezTo>
                    <a:pt x="10314" y="1832"/>
                    <a:pt x="10308" y="1860"/>
                    <a:pt x="10325" y="1882"/>
                  </a:cubicBezTo>
                  <a:cubicBezTo>
                    <a:pt x="10353" y="1910"/>
                    <a:pt x="10387" y="1927"/>
                    <a:pt x="10387" y="1972"/>
                  </a:cubicBezTo>
                  <a:cubicBezTo>
                    <a:pt x="10387" y="2006"/>
                    <a:pt x="10342" y="2006"/>
                    <a:pt x="10314" y="2028"/>
                  </a:cubicBezTo>
                  <a:cubicBezTo>
                    <a:pt x="10257" y="2068"/>
                    <a:pt x="10241" y="2107"/>
                    <a:pt x="10190" y="2152"/>
                  </a:cubicBezTo>
                  <a:cubicBezTo>
                    <a:pt x="10184" y="2163"/>
                    <a:pt x="10179" y="2175"/>
                    <a:pt x="10173" y="2180"/>
                  </a:cubicBezTo>
                  <a:cubicBezTo>
                    <a:pt x="10089" y="2264"/>
                    <a:pt x="9892" y="2242"/>
                    <a:pt x="9825" y="2326"/>
                  </a:cubicBezTo>
                  <a:cubicBezTo>
                    <a:pt x="9735" y="2444"/>
                    <a:pt x="9499" y="2247"/>
                    <a:pt x="9499" y="2360"/>
                  </a:cubicBezTo>
                  <a:cubicBezTo>
                    <a:pt x="9499" y="2489"/>
                    <a:pt x="9353" y="2422"/>
                    <a:pt x="9297" y="2438"/>
                  </a:cubicBezTo>
                  <a:cubicBezTo>
                    <a:pt x="9162" y="2495"/>
                    <a:pt x="9140" y="2483"/>
                    <a:pt x="9083" y="2635"/>
                  </a:cubicBezTo>
                  <a:cubicBezTo>
                    <a:pt x="9072" y="2669"/>
                    <a:pt x="9072" y="2714"/>
                    <a:pt x="9112" y="2742"/>
                  </a:cubicBezTo>
                  <a:cubicBezTo>
                    <a:pt x="9145" y="2759"/>
                    <a:pt x="9162" y="2742"/>
                    <a:pt x="9162" y="2798"/>
                  </a:cubicBezTo>
                  <a:cubicBezTo>
                    <a:pt x="9162" y="2832"/>
                    <a:pt x="9179" y="2909"/>
                    <a:pt x="9179" y="2966"/>
                  </a:cubicBezTo>
                  <a:cubicBezTo>
                    <a:pt x="9179" y="3078"/>
                    <a:pt x="9336" y="3179"/>
                    <a:pt x="9140" y="3235"/>
                  </a:cubicBezTo>
                  <a:cubicBezTo>
                    <a:pt x="9117" y="3246"/>
                    <a:pt x="9128" y="3314"/>
                    <a:pt x="9089" y="3314"/>
                  </a:cubicBezTo>
                  <a:cubicBezTo>
                    <a:pt x="9033" y="3314"/>
                    <a:pt x="8971" y="3437"/>
                    <a:pt x="8926" y="3505"/>
                  </a:cubicBezTo>
                  <a:cubicBezTo>
                    <a:pt x="8898" y="3555"/>
                    <a:pt x="8825" y="3533"/>
                    <a:pt x="8836" y="3572"/>
                  </a:cubicBezTo>
                  <a:cubicBezTo>
                    <a:pt x="9780" y="4679"/>
                    <a:pt x="9780" y="4679"/>
                    <a:pt x="9780" y="4679"/>
                  </a:cubicBezTo>
                  <a:lnTo>
                    <a:pt x="9780" y="4679"/>
                  </a:lnTo>
                  <a:cubicBezTo>
                    <a:pt x="9825" y="4690"/>
                    <a:pt x="9870" y="4673"/>
                    <a:pt x="9898" y="4707"/>
                  </a:cubicBezTo>
                  <a:cubicBezTo>
                    <a:pt x="9943" y="4763"/>
                    <a:pt x="9915" y="4819"/>
                    <a:pt x="9932" y="4887"/>
                  </a:cubicBezTo>
                  <a:cubicBezTo>
                    <a:pt x="9949" y="4937"/>
                    <a:pt x="9988" y="4965"/>
                    <a:pt x="9988" y="5016"/>
                  </a:cubicBezTo>
                  <a:cubicBezTo>
                    <a:pt x="9988" y="5072"/>
                    <a:pt x="9949" y="5089"/>
                    <a:pt x="9920" y="5140"/>
                  </a:cubicBezTo>
                  <a:cubicBezTo>
                    <a:pt x="9870" y="5241"/>
                    <a:pt x="9802" y="5280"/>
                    <a:pt x="9696" y="5325"/>
                  </a:cubicBezTo>
                  <a:cubicBezTo>
                    <a:pt x="9679" y="5331"/>
                    <a:pt x="9679" y="5353"/>
                    <a:pt x="9662" y="5359"/>
                  </a:cubicBezTo>
                  <a:cubicBezTo>
                    <a:pt x="9617" y="5364"/>
                    <a:pt x="9595" y="5370"/>
                    <a:pt x="9555" y="5387"/>
                  </a:cubicBezTo>
                  <a:cubicBezTo>
                    <a:pt x="9533" y="5392"/>
                    <a:pt x="9527" y="5415"/>
                    <a:pt x="9516" y="5437"/>
                  </a:cubicBezTo>
                  <a:cubicBezTo>
                    <a:pt x="9494" y="5488"/>
                    <a:pt x="9482" y="5516"/>
                    <a:pt x="9471" y="5561"/>
                  </a:cubicBezTo>
                  <a:cubicBezTo>
                    <a:pt x="9465" y="5595"/>
                    <a:pt x="9437" y="5606"/>
                    <a:pt x="9420" y="5634"/>
                  </a:cubicBezTo>
                  <a:cubicBezTo>
                    <a:pt x="9392" y="5673"/>
                    <a:pt x="9359" y="5668"/>
                    <a:pt x="9314" y="5673"/>
                  </a:cubicBezTo>
                  <a:cubicBezTo>
                    <a:pt x="9252" y="5679"/>
                    <a:pt x="9224" y="5696"/>
                    <a:pt x="9162" y="5696"/>
                  </a:cubicBezTo>
                  <a:cubicBezTo>
                    <a:pt x="9095" y="5696"/>
                    <a:pt x="9055" y="5662"/>
                    <a:pt x="8988" y="5662"/>
                  </a:cubicBezTo>
                  <a:cubicBezTo>
                    <a:pt x="8937" y="5662"/>
                    <a:pt x="8937" y="5662"/>
                    <a:pt x="8937" y="5662"/>
                  </a:cubicBezTo>
                  <a:cubicBezTo>
                    <a:pt x="8937" y="5668"/>
                    <a:pt x="8932" y="5668"/>
                    <a:pt x="8932" y="5673"/>
                  </a:cubicBezTo>
                  <a:cubicBezTo>
                    <a:pt x="8932" y="5701"/>
                    <a:pt x="8965" y="5707"/>
                    <a:pt x="8965" y="5735"/>
                  </a:cubicBezTo>
                  <a:cubicBezTo>
                    <a:pt x="8965" y="5752"/>
                    <a:pt x="8949" y="5758"/>
                    <a:pt x="8943" y="5769"/>
                  </a:cubicBezTo>
                  <a:cubicBezTo>
                    <a:pt x="8915" y="5802"/>
                    <a:pt x="8881" y="5808"/>
                    <a:pt x="8836" y="5808"/>
                  </a:cubicBezTo>
                  <a:cubicBezTo>
                    <a:pt x="8808" y="5808"/>
                    <a:pt x="8797" y="5797"/>
                    <a:pt x="8769" y="5797"/>
                  </a:cubicBezTo>
                  <a:cubicBezTo>
                    <a:pt x="8713" y="5797"/>
                    <a:pt x="8656" y="5802"/>
                    <a:pt x="8640" y="5859"/>
                  </a:cubicBezTo>
                  <a:cubicBezTo>
                    <a:pt x="8651" y="5904"/>
                    <a:pt x="8651" y="5904"/>
                    <a:pt x="8651" y="5904"/>
                  </a:cubicBezTo>
                  <a:cubicBezTo>
                    <a:pt x="8634" y="5982"/>
                    <a:pt x="8611" y="6027"/>
                    <a:pt x="8566" y="6089"/>
                  </a:cubicBezTo>
                  <a:cubicBezTo>
                    <a:pt x="8561" y="6089"/>
                    <a:pt x="8561" y="6089"/>
                    <a:pt x="8561" y="6089"/>
                  </a:cubicBezTo>
                  <a:cubicBezTo>
                    <a:pt x="8409" y="6027"/>
                    <a:pt x="8409" y="6027"/>
                    <a:pt x="8409" y="6027"/>
                  </a:cubicBezTo>
                  <a:cubicBezTo>
                    <a:pt x="8359" y="6033"/>
                    <a:pt x="8325" y="6033"/>
                    <a:pt x="8274" y="6055"/>
                  </a:cubicBezTo>
                  <a:cubicBezTo>
                    <a:pt x="8241" y="6078"/>
                    <a:pt x="8224" y="6106"/>
                    <a:pt x="8207" y="6151"/>
                  </a:cubicBezTo>
                  <a:cubicBezTo>
                    <a:pt x="8190" y="6173"/>
                    <a:pt x="8168" y="6179"/>
                    <a:pt x="8140" y="6185"/>
                  </a:cubicBezTo>
                  <a:cubicBezTo>
                    <a:pt x="8106" y="6196"/>
                    <a:pt x="8083" y="6207"/>
                    <a:pt x="8050" y="6207"/>
                  </a:cubicBezTo>
                  <a:cubicBezTo>
                    <a:pt x="8010" y="6207"/>
                    <a:pt x="7999" y="6162"/>
                    <a:pt x="7965" y="6162"/>
                  </a:cubicBezTo>
                  <a:cubicBezTo>
                    <a:pt x="7864" y="6162"/>
                    <a:pt x="7842" y="6280"/>
                    <a:pt x="7741" y="6280"/>
                  </a:cubicBezTo>
                  <a:cubicBezTo>
                    <a:pt x="7623" y="6280"/>
                    <a:pt x="7567" y="6224"/>
                    <a:pt x="7460" y="6179"/>
                  </a:cubicBezTo>
                  <a:cubicBezTo>
                    <a:pt x="7415" y="6156"/>
                    <a:pt x="7392" y="6134"/>
                    <a:pt x="7336" y="6134"/>
                  </a:cubicBezTo>
                  <a:cubicBezTo>
                    <a:pt x="7319" y="6134"/>
                    <a:pt x="7302" y="6128"/>
                    <a:pt x="7291" y="6145"/>
                  </a:cubicBezTo>
                  <a:cubicBezTo>
                    <a:pt x="7274" y="6168"/>
                    <a:pt x="7297" y="6201"/>
                    <a:pt x="7269" y="6213"/>
                  </a:cubicBezTo>
                  <a:cubicBezTo>
                    <a:pt x="7246" y="6224"/>
                    <a:pt x="7229" y="6229"/>
                    <a:pt x="7201" y="6235"/>
                  </a:cubicBezTo>
                  <a:cubicBezTo>
                    <a:pt x="7185" y="6235"/>
                    <a:pt x="7157" y="6235"/>
                    <a:pt x="7157" y="6252"/>
                  </a:cubicBezTo>
                  <a:cubicBezTo>
                    <a:pt x="7157" y="6291"/>
                    <a:pt x="7157" y="6291"/>
                    <a:pt x="7157" y="6291"/>
                  </a:cubicBezTo>
                  <a:cubicBezTo>
                    <a:pt x="7157" y="6325"/>
                    <a:pt x="7162" y="6381"/>
                    <a:pt x="7123" y="6381"/>
                  </a:cubicBezTo>
                  <a:cubicBezTo>
                    <a:pt x="7072" y="6381"/>
                    <a:pt x="7050" y="6347"/>
                    <a:pt x="6999" y="6347"/>
                  </a:cubicBezTo>
                  <a:cubicBezTo>
                    <a:pt x="6960" y="6347"/>
                    <a:pt x="6943" y="6359"/>
                    <a:pt x="6904" y="6370"/>
                  </a:cubicBezTo>
                  <a:cubicBezTo>
                    <a:pt x="6870" y="6381"/>
                    <a:pt x="6825" y="6381"/>
                    <a:pt x="6825" y="6415"/>
                  </a:cubicBezTo>
                  <a:cubicBezTo>
                    <a:pt x="6825" y="6494"/>
                    <a:pt x="6825" y="6494"/>
                    <a:pt x="6825" y="6494"/>
                  </a:cubicBezTo>
                  <a:cubicBezTo>
                    <a:pt x="6825" y="6522"/>
                    <a:pt x="6803" y="6533"/>
                    <a:pt x="6803" y="6561"/>
                  </a:cubicBezTo>
                  <a:cubicBezTo>
                    <a:pt x="6803" y="6583"/>
                    <a:pt x="6819" y="6595"/>
                    <a:pt x="6831" y="6617"/>
                  </a:cubicBezTo>
                  <a:cubicBezTo>
                    <a:pt x="6870" y="6668"/>
                    <a:pt x="6876" y="6707"/>
                    <a:pt x="6876" y="6769"/>
                  </a:cubicBezTo>
                  <a:cubicBezTo>
                    <a:pt x="6876" y="6847"/>
                    <a:pt x="6876" y="6847"/>
                    <a:pt x="6876" y="6847"/>
                  </a:cubicBezTo>
                  <a:cubicBezTo>
                    <a:pt x="6876" y="6881"/>
                    <a:pt x="6859" y="6892"/>
                    <a:pt x="6853" y="6920"/>
                  </a:cubicBezTo>
                  <a:cubicBezTo>
                    <a:pt x="6836" y="6971"/>
                    <a:pt x="6814" y="7016"/>
                    <a:pt x="6763" y="7016"/>
                  </a:cubicBezTo>
                  <a:cubicBezTo>
                    <a:pt x="6752" y="7016"/>
                    <a:pt x="6746" y="7005"/>
                    <a:pt x="6735" y="7005"/>
                  </a:cubicBezTo>
                  <a:cubicBezTo>
                    <a:pt x="6713" y="7005"/>
                    <a:pt x="6707" y="7033"/>
                    <a:pt x="6690" y="7044"/>
                  </a:cubicBezTo>
                  <a:cubicBezTo>
                    <a:pt x="6673" y="7055"/>
                    <a:pt x="6656" y="7055"/>
                    <a:pt x="6634" y="7055"/>
                  </a:cubicBezTo>
                  <a:cubicBezTo>
                    <a:pt x="6600" y="7055"/>
                    <a:pt x="6589" y="7033"/>
                    <a:pt x="6561" y="7010"/>
                  </a:cubicBezTo>
                  <a:cubicBezTo>
                    <a:pt x="6493" y="6965"/>
                    <a:pt x="6449" y="6949"/>
                    <a:pt x="6409" y="6876"/>
                  </a:cubicBezTo>
                  <a:cubicBezTo>
                    <a:pt x="6381" y="6847"/>
                    <a:pt x="6359" y="6836"/>
                    <a:pt x="6336" y="6803"/>
                  </a:cubicBezTo>
                  <a:cubicBezTo>
                    <a:pt x="6319" y="6780"/>
                    <a:pt x="6325" y="6758"/>
                    <a:pt x="6303" y="6735"/>
                  </a:cubicBezTo>
                  <a:cubicBezTo>
                    <a:pt x="6280" y="6713"/>
                    <a:pt x="6252" y="6713"/>
                    <a:pt x="6229" y="6690"/>
                  </a:cubicBezTo>
                  <a:cubicBezTo>
                    <a:pt x="6145" y="6589"/>
                    <a:pt x="6106" y="6488"/>
                    <a:pt x="5971" y="6465"/>
                  </a:cubicBezTo>
                  <a:cubicBezTo>
                    <a:pt x="5937" y="6460"/>
                    <a:pt x="5921" y="6449"/>
                    <a:pt x="5887" y="6454"/>
                  </a:cubicBezTo>
                  <a:cubicBezTo>
                    <a:pt x="5870" y="6454"/>
                    <a:pt x="5870" y="6477"/>
                    <a:pt x="5870" y="6494"/>
                  </a:cubicBezTo>
                  <a:cubicBezTo>
                    <a:pt x="5864" y="6516"/>
                    <a:pt x="5853" y="6533"/>
                    <a:pt x="5842" y="6555"/>
                  </a:cubicBezTo>
                  <a:cubicBezTo>
                    <a:pt x="5836" y="6578"/>
                    <a:pt x="5836" y="6600"/>
                    <a:pt x="5814" y="6611"/>
                  </a:cubicBezTo>
                  <a:cubicBezTo>
                    <a:pt x="5786" y="6628"/>
                    <a:pt x="5752" y="6628"/>
                    <a:pt x="5729" y="6600"/>
                  </a:cubicBezTo>
                  <a:cubicBezTo>
                    <a:pt x="5679" y="6555"/>
                    <a:pt x="5662" y="6494"/>
                    <a:pt x="5589" y="6482"/>
                  </a:cubicBezTo>
                  <a:cubicBezTo>
                    <a:pt x="5387" y="6516"/>
                    <a:pt x="5387" y="6516"/>
                    <a:pt x="5387" y="6516"/>
                  </a:cubicBezTo>
                  <a:cubicBezTo>
                    <a:pt x="5342" y="6510"/>
                    <a:pt x="5325" y="6465"/>
                    <a:pt x="5280" y="6465"/>
                  </a:cubicBezTo>
                  <a:cubicBezTo>
                    <a:pt x="5252" y="6465"/>
                    <a:pt x="5241" y="6488"/>
                    <a:pt x="5218" y="6505"/>
                  </a:cubicBezTo>
                  <a:cubicBezTo>
                    <a:pt x="5190" y="6527"/>
                    <a:pt x="5173" y="6527"/>
                    <a:pt x="5145" y="6550"/>
                  </a:cubicBezTo>
                  <a:cubicBezTo>
                    <a:pt x="5123" y="6561"/>
                    <a:pt x="5117" y="6589"/>
                    <a:pt x="5089" y="6589"/>
                  </a:cubicBezTo>
                  <a:cubicBezTo>
                    <a:pt x="5038" y="6589"/>
                    <a:pt x="5038" y="6589"/>
                    <a:pt x="5038" y="6589"/>
                  </a:cubicBezTo>
                  <a:cubicBezTo>
                    <a:pt x="4988" y="6589"/>
                    <a:pt x="4948" y="6538"/>
                    <a:pt x="4948" y="6488"/>
                  </a:cubicBezTo>
                  <a:cubicBezTo>
                    <a:pt x="4948" y="6443"/>
                    <a:pt x="4948" y="6443"/>
                    <a:pt x="4948" y="6443"/>
                  </a:cubicBezTo>
                  <a:cubicBezTo>
                    <a:pt x="4948" y="6392"/>
                    <a:pt x="4937" y="6353"/>
                    <a:pt x="4898" y="6319"/>
                  </a:cubicBezTo>
                  <a:cubicBezTo>
                    <a:pt x="4892" y="6297"/>
                    <a:pt x="4870" y="6291"/>
                    <a:pt x="4859" y="6269"/>
                  </a:cubicBezTo>
                  <a:cubicBezTo>
                    <a:pt x="4836" y="6246"/>
                    <a:pt x="4831" y="6224"/>
                    <a:pt x="4803" y="6213"/>
                  </a:cubicBezTo>
                  <a:cubicBezTo>
                    <a:pt x="4752" y="6190"/>
                    <a:pt x="4713" y="6201"/>
                    <a:pt x="4656" y="6201"/>
                  </a:cubicBezTo>
                  <a:cubicBezTo>
                    <a:pt x="4617" y="6201"/>
                    <a:pt x="4595" y="6196"/>
                    <a:pt x="4550" y="6196"/>
                  </a:cubicBezTo>
                  <a:cubicBezTo>
                    <a:pt x="4516" y="6196"/>
                    <a:pt x="4499" y="6196"/>
                    <a:pt x="4465" y="6196"/>
                  </a:cubicBezTo>
                  <a:cubicBezTo>
                    <a:pt x="4443" y="6196"/>
                    <a:pt x="4432" y="6213"/>
                    <a:pt x="4409" y="6218"/>
                  </a:cubicBezTo>
                  <a:cubicBezTo>
                    <a:pt x="4359" y="6241"/>
                    <a:pt x="4325" y="6246"/>
                    <a:pt x="4263" y="6246"/>
                  </a:cubicBezTo>
                  <a:cubicBezTo>
                    <a:pt x="4235" y="6246"/>
                    <a:pt x="4213" y="6246"/>
                    <a:pt x="4184" y="6224"/>
                  </a:cubicBezTo>
                  <a:cubicBezTo>
                    <a:pt x="4134" y="6185"/>
                    <a:pt x="4151" y="6128"/>
                    <a:pt x="4117" y="6072"/>
                  </a:cubicBezTo>
                  <a:cubicBezTo>
                    <a:pt x="4111" y="6067"/>
                    <a:pt x="4111" y="6061"/>
                    <a:pt x="4106" y="6061"/>
                  </a:cubicBezTo>
                  <a:lnTo>
                    <a:pt x="4106" y="6061"/>
                  </a:lnTo>
                  <a:cubicBezTo>
                    <a:pt x="4106" y="5982"/>
                    <a:pt x="4067" y="5937"/>
                    <a:pt x="4061" y="5864"/>
                  </a:cubicBezTo>
                  <a:cubicBezTo>
                    <a:pt x="4044" y="5791"/>
                    <a:pt x="4038" y="5758"/>
                    <a:pt x="4033" y="5690"/>
                  </a:cubicBezTo>
                  <a:cubicBezTo>
                    <a:pt x="4033" y="5657"/>
                    <a:pt x="4050" y="5628"/>
                    <a:pt x="4027" y="5600"/>
                  </a:cubicBezTo>
                  <a:cubicBezTo>
                    <a:pt x="4005" y="5572"/>
                    <a:pt x="3977" y="5567"/>
                    <a:pt x="3943" y="5550"/>
                  </a:cubicBezTo>
                  <a:cubicBezTo>
                    <a:pt x="3864" y="5561"/>
                    <a:pt x="3864" y="5561"/>
                    <a:pt x="3864" y="5561"/>
                  </a:cubicBezTo>
                  <a:cubicBezTo>
                    <a:pt x="3825" y="5561"/>
                    <a:pt x="3825" y="5561"/>
                    <a:pt x="3825" y="5561"/>
                  </a:cubicBezTo>
                  <a:cubicBezTo>
                    <a:pt x="3780" y="5561"/>
                    <a:pt x="3774" y="5516"/>
                    <a:pt x="3741" y="5493"/>
                  </a:cubicBezTo>
                  <a:cubicBezTo>
                    <a:pt x="3684" y="5449"/>
                    <a:pt x="3656" y="5409"/>
                    <a:pt x="3612" y="5353"/>
                  </a:cubicBezTo>
                  <a:cubicBezTo>
                    <a:pt x="3561" y="5280"/>
                    <a:pt x="3516" y="5252"/>
                    <a:pt x="3465" y="5185"/>
                  </a:cubicBezTo>
                  <a:cubicBezTo>
                    <a:pt x="3443" y="5156"/>
                    <a:pt x="3437" y="5140"/>
                    <a:pt x="3415" y="5117"/>
                  </a:cubicBezTo>
                  <a:cubicBezTo>
                    <a:pt x="3319" y="5005"/>
                    <a:pt x="3263" y="4932"/>
                    <a:pt x="3241" y="4791"/>
                  </a:cubicBezTo>
                  <a:cubicBezTo>
                    <a:pt x="3229" y="4718"/>
                    <a:pt x="3190" y="4685"/>
                    <a:pt x="3190" y="4617"/>
                  </a:cubicBezTo>
                  <a:cubicBezTo>
                    <a:pt x="3190" y="4595"/>
                    <a:pt x="3218" y="4600"/>
                    <a:pt x="3235" y="4600"/>
                  </a:cubicBezTo>
                  <a:cubicBezTo>
                    <a:pt x="3269" y="4595"/>
                    <a:pt x="3286" y="4595"/>
                    <a:pt x="3314" y="4589"/>
                  </a:cubicBezTo>
                  <a:cubicBezTo>
                    <a:pt x="3370" y="4583"/>
                    <a:pt x="3398" y="4567"/>
                    <a:pt x="3449" y="4567"/>
                  </a:cubicBezTo>
                  <a:cubicBezTo>
                    <a:pt x="3449" y="4533"/>
                    <a:pt x="3454" y="4516"/>
                    <a:pt x="3449" y="4482"/>
                  </a:cubicBezTo>
                  <a:cubicBezTo>
                    <a:pt x="3370" y="4466"/>
                    <a:pt x="3308" y="4443"/>
                    <a:pt x="3280" y="4364"/>
                  </a:cubicBezTo>
                  <a:cubicBezTo>
                    <a:pt x="3280" y="4347"/>
                    <a:pt x="3280" y="4347"/>
                    <a:pt x="3280" y="4347"/>
                  </a:cubicBezTo>
                  <a:cubicBezTo>
                    <a:pt x="3280" y="4280"/>
                    <a:pt x="3375" y="4263"/>
                    <a:pt x="3375" y="4196"/>
                  </a:cubicBezTo>
                  <a:cubicBezTo>
                    <a:pt x="3375" y="4168"/>
                    <a:pt x="3347" y="4168"/>
                    <a:pt x="3331" y="4157"/>
                  </a:cubicBezTo>
                  <a:cubicBezTo>
                    <a:pt x="3286" y="4140"/>
                    <a:pt x="3246" y="4123"/>
                    <a:pt x="3246" y="4078"/>
                  </a:cubicBezTo>
                  <a:cubicBezTo>
                    <a:pt x="3246" y="4010"/>
                    <a:pt x="3280" y="3971"/>
                    <a:pt x="3280" y="3904"/>
                  </a:cubicBezTo>
                  <a:cubicBezTo>
                    <a:pt x="3280" y="3859"/>
                    <a:pt x="3229" y="3853"/>
                    <a:pt x="3185" y="3853"/>
                  </a:cubicBezTo>
                  <a:cubicBezTo>
                    <a:pt x="3140" y="3853"/>
                    <a:pt x="3112" y="3870"/>
                    <a:pt x="3067" y="3887"/>
                  </a:cubicBezTo>
                  <a:cubicBezTo>
                    <a:pt x="3027" y="3892"/>
                    <a:pt x="3005" y="3892"/>
                    <a:pt x="2971" y="3909"/>
                  </a:cubicBezTo>
                  <a:cubicBezTo>
                    <a:pt x="2926" y="3932"/>
                    <a:pt x="2904" y="3960"/>
                    <a:pt x="2859" y="3960"/>
                  </a:cubicBezTo>
                  <a:cubicBezTo>
                    <a:pt x="2825" y="3960"/>
                    <a:pt x="2791" y="3932"/>
                    <a:pt x="2791" y="3898"/>
                  </a:cubicBezTo>
                  <a:cubicBezTo>
                    <a:pt x="2791" y="3848"/>
                    <a:pt x="2791" y="3848"/>
                    <a:pt x="2791" y="3848"/>
                  </a:cubicBezTo>
                  <a:cubicBezTo>
                    <a:pt x="2791" y="3769"/>
                    <a:pt x="2797" y="3713"/>
                    <a:pt x="2842" y="3640"/>
                  </a:cubicBezTo>
                  <a:cubicBezTo>
                    <a:pt x="2870" y="3600"/>
                    <a:pt x="2892" y="3578"/>
                    <a:pt x="2892" y="3533"/>
                  </a:cubicBezTo>
                  <a:cubicBezTo>
                    <a:pt x="2892" y="3488"/>
                    <a:pt x="2847" y="3466"/>
                    <a:pt x="2803" y="3449"/>
                  </a:cubicBezTo>
                  <a:cubicBezTo>
                    <a:pt x="2730" y="3426"/>
                    <a:pt x="2679" y="3415"/>
                    <a:pt x="2600" y="3415"/>
                  </a:cubicBezTo>
                  <a:cubicBezTo>
                    <a:pt x="2522" y="3415"/>
                    <a:pt x="2482" y="3454"/>
                    <a:pt x="2420" y="3505"/>
                  </a:cubicBezTo>
                  <a:cubicBezTo>
                    <a:pt x="2370" y="3550"/>
                    <a:pt x="2342" y="3578"/>
                    <a:pt x="2286" y="3628"/>
                  </a:cubicBezTo>
                  <a:cubicBezTo>
                    <a:pt x="2179" y="3724"/>
                    <a:pt x="2106" y="3763"/>
                    <a:pt x="1971" y="3808"/>
                  </a:cubicBezTo>
                  <a:cubicBezTo>
                    <a:pt x="1949" y="3814"/>
                    <a:pt x="1932" y="3825"/>
                    <a:pt x="1909" y="3825"/>
                  </a:cubicBezTo>
                  <a:cubicBezTo>
                    <a:pt x="1825" y="3825"/>
                    <a:pt x="1802" y="3735"/>
                    <a:pt x="1718" y="3702"/>
                  </a:cubicBezTo>
                  <a:cubicBezTo>
                    <a:pt x="1701" y="3696"/>
                    <a:pt x="1696" y="3679"/>
                    <a:pt x="1679" y="3679"/>
                  </a:cubicBezTo>
                  <a:cubicBezTo>
                    <a:pt x="1600" y="3679"/>
                    <a:pt x="1567" y="3724"/>
                    <a:pt x="1494" y="3752"/>
                  </a:cubicBezTo>
                  <a:cubicBezTo>
                    <a:pt x="1454" y="3769"/>
                    <a:pt x="1432" y="3775"/>
                    <a:pt x="1392" y="3791"/>
                  </a:cubicBezTo>
                  <a:cubicBezTo>
                    <a:pt x="1364" y="3803"/>
                    <a:pt x="1347" y="3819"/>
                    <a:pt x="1314" y="3819"/>
                  </a:cubicBezTo>
                  <a:cubicBezTo>
                    <a:pt x="1259" y="3819"/>
                    <a:pt x="1230" y="3819"/>
                    <a:pt x="1180" y="3819"/>
                  </a:cubicBezTo>
                  <a:cubicBezTo>
                    <a:pt x="1124" y="3819"/>
                    <a:pt x="1090" y="3831"/>
                    <a:pt x="1039" y="3836"/>
                  </a:cubicBezTo>
                  <a:cubicBezTo>
                    <a:pt x="871" y="3864"/>
                    <a:pt x="781" y="3892"/>
                    <a:pt x="612" y="3892"/>
                  </a:cubicBezTo>
                  <a:cubicBezTo>
                    <a:pt x="567" y="3892"/>
                    <a:pt x="534" y="3898"/>
                    <a:pt x="489" y="3870"/>
                  </a:cubicBezTo>
                  <a:cubicBezTo>
                    <a:pt x="455" y="3853"/>
                    <a:pt x="433" y="3831"/>
                    <a:pt x="393" y="3831"/>
                  </a:cubicBezTo>
                  <a:cubicBezTo>
                    <a:pt x="371" y="3831"/>
                    <a:pt x="354" y="3831"/>
                    <a:pt x="337" y="3831"/>
                  </a:cubicBezTo>
                  <a:cubicBezTo>
                    <a:pt x="320" y="3831"/>
                    <a:pt x="298" y="3825"/>
                    <a:pt x="298" y="3808"/>
                  </a:cubicBezTo>
                  <a:cubicBezTo>
                    <a:pt x="298" y="3735"/>
                    <a:pt x="332" y="3696"/>
                    <a:pt x="360" y="3634"/>
                  </a:cubicBezTo>
                  <a:cubicBezTo>
                    <a:pt x="388" y="3567"/>
                    <a:pt x="388" y="3527"/>
                    <a:pt x="388" y="3460"/>
                  </a:cubicBezTo>
                  <a:cubicBezTo>
                    <a:pt x="388" y="3421"/>
                    <a:pt x="393" y="3393"/>
                    <a:pt x="382" y="3353"/>
                  </a:cubicBezTo>
                  <a:cubicBezTo>
                    <a:pt x="377" y="3331"/>
                    <a:pt x="371" y="3308"/>
                    <a:pt x="348" y="3308"/>
                  </a:cubicBezTo>
                  <a:cubicBezTo>
                    <a:pt x="287" y="3308"/>
                    <a:pt x="253" y="3331"/>
                    <a:pt x="191" y="3348"/>
                  </a:cubicBezTo>
                  <a:cubicBezTo>
                    <a:pt x="163" y="3359"/>
                    <a:pt x="140" y="3359"/>
                    <a:pt x="124" y="3381"/>
                  </a:cubicBezTo>
                  <a:cubicBezTo>
                    <a:pt x="101" y="3415"/>
                    <a:pt x="118" y="3460"/>
                    <a:pt x="90" y="3499"/>
                  </a:cubicBezTo>
                  <a:lnTo>
                    <a:pt x="90" y="3499"/>
                  </a:lnTo>
                  <a:cubicBezTo>
                    <a:pt x="90" y="3426"/>
                    <a:pt x="0" y="3415"/>
                    <a:pt x="0" y="3342"/>
                  </a:cubicBezTo>
                  <a:cubicBezTo>
                    <a:pt x="0" y="3303"/>
                    <a:pt x="11" y="3269"/>
                    <a:pt x="28" y="3235"/>
                  </a:cubicBezTo>
                  <a:lnTo>
                    <a:pt x="28" y="3235"/>
                  </a:lnTo>
                  <a:cubicBezTo>
                    <a:pt x="56" y="3213"/>
                    <a:pt x="79" y="3207"/>
                    <a:pt x="112" y="3190"/>
                  </a:cubicBezTo>
                  <a:cubicBezTo>
                    <a:pt x="140" y="3173"/>
                    <a:pt x="146" y="3156"/>
                    <a:pt x="174" y="3140"/>
                  </a:cubicBezTo>
                  <a:cubicBezTo>
                    <a:pt x="230" y="3106"/>
                    <a:pt x="270" y="3089"/>
                    <a:pt x="304" y="3039"/>
                  </a:cubicBezTo>
                  <a:cubicBezTo>
                    <a:pt x="320" y="3011"/>
                    <a:pt x="315" y="2982"/>
                    <a:pt x="343" y="2966"/>
                  </a:cubicBezTo>
                  <a:cubicBezTo>
                    <a:pt x="421" y="2909"/>
                    <a:pt x="500" y="2876"/>
                    <a:pt x="500" y="2775"/>
                  </a:cubicBezTo>
                  <a:cubicBezTo>
                    <a:pt x="500" y="2702"/>
                    <a:pt x="500" y="2702"/>
                    <a:pt x="500" y="2702"/>
                  </a:cubicBezTo>
                  <a:cubicBezTo>
                    <a:pt x="500" y="2669"/>
                    <a:pt x="511" y="2646"/>
                    <a:pt x="528" y="2613"/>
                  </a:cubicBezTo>
                  <a:cubicBezTo>
                    <a:pt x="584" y="2523"/>
                    <a:pt x="635" y="2478"/>
                    <a:pt x="635" y="2377"/>
                  </a:cubicBezTo>
                  <a:cubicBezTo>
                    <a:pt x="635" y="2349"/>
                    <a:pt x="629" y="2332"/>
                    <a:pt x="629" y="2298"/>
                  </a:cubicBezTo>
                  <a:cubicBezTo>
                    <a:pt x="629" y="2242"/>
                    <a:pt x="657" y="2208"/>
                    <a:pt x="657" y="2152"/>
                  </a:cubicBezTo>
                  <a:cubicBezTo>
                    <a:pt x="657" y="2085"/>
                    <a:pt x="573" y="2062"/>
                    <a:pt x="573" y="1995"/>
                  </a:cubicBezTo>
                  <a:cubicBezTo>
                    <a:pt x="573" y="1950"/>
                    <a:pt x="618" y="1938"/>
                    <a:pt x="646" y="1905"/>
                  </a:cubicBezTo>
                  <a:cubicBezTo>
                    <a:pt x="680" y="1871"/>
                    <a:pt x="691" y="1832"/>
                    <a:pt x="736" y="1821"/>
                  </a:cubicBezTo>
                  <a:cubicBezTo>
                    <a:pt x="792" y="1809"/>
                    <a:pt x="832" y="1815"/>
                    <a:pt x="882" y="1781"/>
                  </a:cubicBezTo>
                  <a:cubicBezTo>
                    <a:pt x="921" y="1753"/>
                    <a:pt x="916" y="1703"/>
                    <a:pt x="955" y="1669"/>
                  </a:cubicBezTo>
                  <a:cubicBezTo>
                    <a:pt x="989" y="1641"/>
                    <a:pt x="1023" y="1669"/>
                    <a:pt x="1062" y="1646"/>
                  </a:cubicBezTo>
                  <a:cubicBezTo>
                    <a:pt x="1084" y="1635"/>
                    <a:pt x="1090" y="1613"/>
                    <a:pt x="1113" y="1601"/>
                  </a:cubicBezTo>
                  <a:cubicBezTo>
                    <a:pt x="1135" y="1596"/>
                    <a:pt x="1152" y="1601"/>
                    <a:pt x="1174" y="1601"/>
                  </a:cubicBezTo>
                  <a:cubicBezTo>
                    <a:pt x="1208" y="1601"/>
                    <a:pt x="1225" y="1601"/>
                    <a:pt x="1259" y="1601"/>
                  </a:cubicBezTo>
                  <a:cubicBezTo>
                    <a:pt x="1303" y="1601"/>
                    <a:pt x="1309" y="1562"/>
                    <a:pt x="1331" y="1528"/>
                  </a:cubicBezTo>
                  <a:cubicBezTo>
                    <a:pt x="1364" y="1478"/>
                    <a:pt x="1375" y="1450"/>
                    <a:pt x="1404" y="1399"/>
                  </a:cubicBezTo>
                  <a:cubicBezTo>
                    <a:pt x="1415" y="1377"/>
                    <a:pt x="1415" y="1360"/>
                    <a:pt x="1432" y="1343"/>
                  </a:cubicBezTo>
                  <a:cubicBezTo>
                    <a:pt x="1465" y="1309"/>
                    <a:pt x="1471" y="1281"/>
                    <a:pt x="1488" y="1236"/>
                  </a:cubicBezTo>
                  <a:cubicBezTo>
                    <a:pt x="1510" y="1186"/>
                    <a:pt x="1555" y="1186"/>
                    <a:pt x="1600" y="1163"/>
                  </a:cubicBezTo>
                  <a:cubicBezTo>
                    <a:pt x="1634" y="1146"/>
                    <a:pt x="1640" y="1118"/>
                    <a:pt x="1673" y="1107"/>
                  </a:cubicBezTo>
                  <a:lnTo>
                    <a:pt x="1673" y="1107"/>
                  </a:lnTo>
                  <a:cubicBezTo>
                    <a:pt x="1696" y="1107"/>
                    <a:pt x="1707" y="1107"/>
                    <a:pt x="1729" y="1107"/>
                  </a:cubicBezTo>
                  <a:cubicBezTo>
                    <a:pt x="1769" y="1107"/>
                    <a:pt x="1780" y="1141"/>
                    <a:pt x="1819" y="1141"/>
                  </a:cubicBezTo>
                  <a:cubicBezTo>
                    <a:pt x="1870" y="1141"/>
                    <a:pt x="1876" y="1085"/>
                    <a:pt x="1915" y="1057"/>
                  </a:cubicBezTo>
                  <a:cubicBezTo>
                    <a:pt x="1949" y="1034"/>
                    <a:pt x="1977" y="1034"/>
                    <a:pt x="2022" y="1034"/>
                  </a:cubicBezTo>
                  <a:cubicBezTo>
                    <a:pt x="2050" y="1034"/>
                    <a:pt x="2067" y="1040"/>
                    <a:pt x="2100" y="1040"/>
                  </a:cubicBezTo>
                  <a:cubicBezTo>
                    <a:pt x="2139" y="1040"/>
                    <a:pt x="2139" y="1040"/>
                    <a:pt x="2139" y="1040"/>
                  </a:cubicBezTo>
                  <a:cubicBezTo>
                    <a:pt x="2151" y="1040"/>
                    <a:pt x="2156" y="1034"/>
                    <a:pt x="2168" y="1034"/>
                  </a:cubicBezTo>
                  <a:cubicBezTo>
                    <a:pt x="2258" y="1034"/>
                    <a:pt x="2258" y="1034"/>
                    <a:pt x="2258" y="1034"/>
                  </a:cubicBezTo>
                  <a:cubicBezTo>
                    <a:pt x="2291" y="1034"/>
                    <a:pt x="2303" y="1012"/>
                    <a:pt x="2331" y="1000"/>
                  </a:cubicBezTo>
                  <a:cubicBezTo>
                    <a:pt x="2353" y="984"/>
                    <a:pt x="2381" y="1006"/>
                    <a:pt x="2398" y="984"/>
                  </a:cubicBezTo>
                  <a:cubicBezTo>
                    <a:pt x="2437" y="927"/>
                    <a:pt x="2465" y="893"/>
                    <a:pt x="2522" y="854"/>
                  </a:cubicBezTo>
                  <a:cubicBezTo>
                    <a:pt x="2550" y="832"/>
                    <a:pt x="2555" y="809"/>
                    <a:pt x="2583" y="787"/>
                  </a:cubicBezTo>
                  <a:cubicBezTo>
                    <a:pt x="2600" y="776"/>
                    <a:pt x="2611" y="770"/>
                    <a:pt x="2634" y="764"/>
                  </a:cubicBezTo>
                  <a:cubicBezTo>
                    <a:pt x="2673" y="748"/>
                    <a:pt x="2696" y="719"/>
                    <a:pt x="2746" y="719"/>
                  </a:cubicBezTo>
                  <a:cubicBezTo>
                    <a:pt x="2774" y="719"/>
                    <a:pt x="2786" y="742"/>
                    <a:pt x="2808" y="753"/>
                  </a:cubicBezTo>
                  <a:cubicBezTo>
                    <a:pt x="2847" y="776"/>
                    <a:pt x="2870" y="798"/>
                    <a:pt x="2915" y="798"/>
                  </a:cubicBezTo>
                  <a:cubicBezTo>
                    <a:pt x="2960" y="798"/>
                    <a:pt x="2960" y="798"/>
                    <a:pt x="2960" y="798"/>
                  </a:cubicBezTo>
                  <a:cubicBezTo>
                    <a:pt x="2999" y="798"/>
                    <a:pt x="3027" y="764"/>
                    <a:pt x="3067" y="764"/>
                  </a:cubicBezTo>
                  <a:lnTo>
                    <a:pt x="3067" y="764"/>
                  </a:lnTo>
                  <a:cubicBezTo>
                    <a:pt x="3100" y="770"/>
                    <a:pt x="3100" y="770"/>
                    <a:pt x="3100" y="770"/>
                  </a:cubicBezTo>
                  <a:cubicBezTo>
                    <a:pt x="3173" y="753"/>
                    <a:pt x="3173" y="753"/>
                    <a:pt x="3173" y="753"/>
                  </a:cubicBezTo>
                  <a:cubicBezTo>
                    <a:pt x="3185" y="753"/>
                    <a:pt x="3185" y="753"/>
                    <a:pt x="3185" y="753"/>
                  </a:cubicBezTo>
                  <a:cubicBezTo>
                    <a:pt x="3190" y="798"/>
                    <a:pt x="3229" y="826"/>
                    <a:pt x="3274" y="826"/>
                  </a:cubicBezTo>
                  <a:cubicBezTo>
                    <a:pt x="3336" y="826"/>
                    <a:pt x="3336" y="826"/>
                    <a:pt x="3336" y="826"/>
                  </a:cubicBezTo>
                  <a:cubicBezTo>
                    <a:pt x="3392" y="826"/>
                    <a:pt x="3420" y="860"/>
                    <a:pt x="3477" y="877"/>
                  </a:cubicBezTo>
                  <a:cubicBezTo>
                    <a:pt x="3505" y="882"/>
                    <a:pt x="3522" y="871"/>
                    <a:pt x="3544" y="882"/>
                  </a:cubicBezTo>
                  <a:cubicBezTo>
                    <a:pt x="3572" y="905"/>
                    <a:pt x="3572" y="933"/>
                    <a:pt x="3595" y="955"/>
                  </a:cubicBezTo>
                  <a:cubicBezTo>
                    <a:pt x="3651" y="1028"/>
                    <a:pt x="3701" y="1068"/>
                    <a:pt x="3791" y="1090"/>
                  </a:cubicBezTo>
                  <a:cubicBezTo>
                    <a:pt x="3808" y="1096"/>
                    <a:pt x="3819" y="1101"/>
                    <a:pt x="3836" y="1101"/>
                  </a:cubicBezTo>
                  <a:cubicBezTo>
                    <a:pt x="3859" y="1101"/>
                    <a:pt x="3870" y="1079"/>
                    <a:pt x="3892" y="1068"/>
                  </a:cubicBezTo>
                  <a:cubicBezTo>
                    <a:pt x="3954" y="1040"/>
                    <a:pt x="3977" y="1000"/>
                    <a:pt x="4044" y="972"/>
                  </a:cubicBezTo>
                  <a:cubicBezTo>
                    <a:pt x="4067" y="961"/>
                    <a:pt x="4078" y="939"/>
                    <a:pt x="4111" y="939"/>
                  </a:cubicBezTo>
                  <a:cubicBezTo>
                    <a:pt x="4151" y="939"/>
                    <a:pt x="4168" y="950"/>
                    <a:pt x="4207" y="950"/>
                  </a:cubicBezTo>
                  <a:cubicBezTo>
                    <a:pt x="4280" y="950"/>
                    <a:pt x="4314" y="899"/>
                    <a:pt x="4370" y="854"/>
                  </a:cubicBezTo>
                  <a:cubicBezTo>
                    <a:pt x="4348" y="809"/>
                    <a:pt x="4303" y="798"/>
                    <a:pt x="4291" y="748"/>
                  </a:cubicBezTo>
                  <a:cubicBezTo>
                    <a:pt x="4303" y="703"/>
                    <a:pt x="4303" y="703"/>
                    <a:pt x="4303" y="703"/>
                  </a:cubicBezTo>
                  <a:cubicBezTo>
                    <a:pt x="4303" y="663"/>
                    <a:pt x="4303" y="663"/>
                    <a:pt x="4303" y="663"/>
                  </a:cubicBezTo>
                  <a:cubicBezTo>
                    <a:pt x="4303" y="618"/>
                    <a:pt x="4325" y="573"/>
                    <a:pt x="4370" y="573"/>
                  </a:cubicBezTo>
                  <a:cubicBezTo>
                    <a:pt x="4392" y="573"/>
                    <a:pt x="4404" y="590"/>
                    <a:pt x="4420" y="596"/>
                  </a:cubicBezTo>
                  <a:cubicBezTo>
                    <a:pt x="4449" y="607"/>
                    <a:pt x="4465" y="607"/>
                    <a:pt x="4493" y="607"/>
                  </a:cubicBezTo>
                  <a:cubicBezTo>
                    <a:pt x="4578" y="607"/>
                    <a:pt x="4589" y="489"/>
                    <a:pt x="4673" y="489"/>
                  </a:cubicBezTo>
                  <a:cubicBezTo>
                    <a:pt x="4724" y="489"/>
                    <a:pt x="4741" y="534"/>
                    <a:pt x="4780" y="562"/>
                  </a:cubicBezTo>
                  <a:cubicBezTo>
                    <a:pt x="4836" y="602"/>
                    <a:pt x="4876" y="613"/>
                    <a:pt x="4937" y="630"/>
                  </a:cubicBezTo>
                  <a:cubicBezTo>
                    <a:pt x="4977" y="641"/>
                    <a:pt x="4993" y="669"/>
                    <a:pt x="5033" y="669"/>
                  </a:cubicBezTo>
                  <a:cubicBezTo>
                    <a:pt x="5089" y="669"/>
                    <a:pt x="5123" y="669"/>
                    <a:pt x="5168" y="641"/>
                  </a:cubicBezTo>
                  <a:cubicBezTo>
                    <a:pt x="5196" y="624"/>
                    <a:pt x="5185" y="602"/>
                    <a:pt x="5196" y="573"/>
                  </a:cubicBezTo>
                  <a:cubicBezTo>
                    <a:pt x="5207" y="517"/>
                    <a:pt x="5241" y="495"/>
                    <a:pt x="5274" y="450"/>
                  </a:cubicBezTo>
                  <a:cubicBezTo>
                    <a:pt x="5297" y="427"/>
                    <a:pt x="5308" y="399"/>
                    <a:pt x="5342" y="399"/>
                  </a:cubicBezTo>
                  <a:cubicBezTo>
                    <a:pt x="5359" y="399"/>
                    <a:pt x="5370" y="399"/>
                    <a:pt x="5387" y="399"/>
                  </a:cubicBezTo>
                  <a:cubicBezTo>
                    <a:pt x="5437" y="399"/>
                    <a:pt x="5460" y="388"/>
                    <a:pt x="5510" y="371"/>
                  </a:cubicBezTo>
                  <a:cubicBezTo>
                    <a:pt x="5522" y="366"/>
                    <a:pt x="5533" y="366"/>
                    <a:pt x="5544" y="366"/>
                  </a:cubicBezTo>
                  <a:cubicBezTo>
                    <a:pt x="5673" y="366"/>
                    <a:pt x="5673" y="366"/>
                    <a:pt x="5673" y="366"/>
                  </a:cubicBezTo>
                  <a:cubicBezTo>
                    <a:pt x="5690" y="366"/>
                    <a:pt x="5701" y="371"/>
                    <a:pt x="5718" y="371"/>
                  </a:cubicBezTo>
                  <a:cubicBezTo>
                    <a:pt x="5763" y="371"/>
                    <a:pt x="5763" y="371"/>
                    <a:pt x="5763" y="371"/>
                  </a:cubicBezTo>
                  <a:cubicBezTo>
                    <a:pt x="5825" y="371"/>
                    <a:pt x="5853" y="332"/>
                    <a:pt x="5904" y="298"/>
                  </a:cubicBezTo>
                  <a:cubicBezTo>
                    <a:pt x="6005" y="236"/>
                    <a:pt x="6072" y="203"/>
                    <a:pt x="6179" y="146"/>
                  </a:cubicBezTo>
                  <a:cubicBezTo>
                    <a:pt x="6224" y="130"/>
                    <a:pt x="6241" y="101"/>
                    <a:pt x="6291" y="101"/>
                  </a:cubicBezTo>
                  <a:cubicBezTo>
                    <a:pt x="6325" y="101"/>
                    <a:pt x="6348" y="113"/>
                    <a:pt x="6387" y="124"/>
                  </a:cubicBezTo>
                  <a:cubicBezTo>
                    <a:pt x="6421" y="141"/>
                    <a:pt x="6443" y="135"/>
                    <a:pt x="6477" y="152"/>
                  </a:cubicBezTo>
                  <a:cubicBezTo>
                    <a:pt x="6522" y="180"/>
                    <a:pt x="6544" y="208"/>
                    <a:pt x="6589" y="208"/>
                  </a:cubicBezTo>
                  <a:cubicBezTo>
                    <a:pt x="6662" y="208"/>
                    <a:pt x="6701" y="169"/>
                    <a:pt x="6746" y="113"/>
                  </a:cubicBezTo>
                  <a:cubicBezTo>
                    <a:pt x="6774" y="85"/>
                    <a:pt x="6786" y="40"/>
                    <a:pt x="6825" y="40"/>
                  </a:cubicBezTo>
                  <a:cubicBezTo>
                    <a:pt x="6859" y="40"/>
                    <a:pt x="6870" y="56"/>
                    <a:pt x="6904" y="56"/>
                  </a:cubicBezTo>
                  <a:cubicBezTo>
                    <a:pt x="6949" y="56"/>
                    <a:pt x="6977" y="40"/>
                    <a:pt x="7005"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 name="Freeform 48"/>
            <p:cNvSpPr>
              <a:spLocks noChangeArrowheads="1"/>
            </p:cNvSpPr>
            <p:nvPr/>
          </p:nvSpPr>
          <p:spPr bwMode="auto">
            <a:xfrm>
              <a:off x="16418860" y="7637917"/>
              <a:ext cx="2358871" cy="2857500"/>
            </a:xfrm>
            <a:custGeom>
              <a:avLst/>
              <a:gdLst>
                <a:gd name="T0" fmla="*/ 747 w 6551"/>
                <a:gd name="T1" fmla="*/ 40 h 7939"/>
                <a:gd name="T2" fmla="*/ 916 w 6551"/>
                <a:gd name="T3" fmla="*/ 326 h 7939"/>
                <a:gd name="T4" fmla="*/ 1045 w 6551"/>
                <a:gd name="T5" fmla="*/ 562 h 7939"/>
                <a:gd name="T6" fmla="*/ 1870 w 6551"/>
                <a:gd name="T7" fmla="*/ 511 h 7939"/>
                <a:gd name="T8" fmla="*/ 2274 w 6551"/>
                <a:gd name="T9" fmla="*/ 394 h 7939"/>
                <a:gd name="T10" fmla="*/ 2976 w 6551"/>
                <a:gd name="T11" fmla="*/ 197 h 7939"/>
                <a:gd name="T12" fmla="*/ 3398 w 6551"/>
                <a:gd name="T13" fmla="*/ 332 h 7939"/>
                <a:gd name="T14" fmla="*/ 3527 w 6551"/>
                <a:gd name="T15" fmla="*/ 601 h 7939"/>
                <a:gd name="T16" fmla="*/ 3802 w 6551"/>
                <a:gd name="T17" fmla="*/ 770 h 7939"/>
                <a:gd name="T18" fmla="*/ 3836 w 6551"/>
                <a:gd name="T19" fmla="*/ 1056 h 7939"/>
                <a:gd name="T20" fmla="*/ 3791 w 6551"/>
                <a:gd name="T21" fmla="*/ 1292 h 7939"/>
                <a:gd name="T22" fmla="*/ 4021 w 6551"/>
                <a:gd name="T23" fmla="*/ 1877 h 7939"/>
                <a:gd name="T24" fmla="*/ 4420 w 6551"/>
                <a:gd name="T25" fmla="*/ 2253 h 7939"/>
                <a:gd name="T26" fmla="*/ 4617 w 6551"/>
                <a:gd name="T27" fmla="*/ 2556 h 7939"/>
                <a:gd name="T28" fmla="*/ 4448 w 6551"/>
                <a:gd name="T29" fmla="*/ 2663 h 7939"/>
                <a:gd name="T30" fmla="*/ 4572 w 6551"/>
                <a:gd name="T31" fmla="*/ 2877 h 7939"/>
                <a:gd name="T32" fmla="*/ 4785 w 6551"/>
                <a:gd name="T33" fmla="*/ 3230 h 7939"/>
                <a:gd name="T34" fmla="*/ 5325 w 6551"/>
                <a:gd name="T35" fmla="*/ 3697 h 7939"/>
                <a:gd name="T36" fmla="*/ 5252 w 6551"/>
                <a:gd name="T37" fmla="*/ 4039 h 7939"/>
                <a:gd name="T38" fmla="*/ 5269 w 6551"/>
                <a:gd name="T39" fmla="*/ 4354 h 7939"/>
                <a:gd name="T40" fmla="*/ 5432 w 6551"/>
                <a:gd name="T41" fmla="*/ 4590 h 7939"/>
                <a:gd name="T42" fmla="*/ 5606 w 6551"/>
                <a:gd name="T43" fmla="*/ 4961 h 7939"/>
                <a:gd name="T44" fmla="*/ 5555 w 6551"/>
                <a:gd name="T45" fmla="*/ 5230 h 7939"/>
                <a:gd name="T46" fmla="*/ 5668 w 6551"/>
                <a:gd name="T47" fmla="*/ 5298 h 7939"/>
                <a:gd name="T48" fmla="*/ 6201 w 6551"/>
                <a:gd name="T49" fmla="*/ 5354 h 7939"/>
                <a:gd name="T50" fmla="*/ 6482 w 6551"/>
                <a:gd name="T51" fmla="*/ 5376 h 7939"/>
                <a:gd name="T52" fmla="*/ 6499 w 6551"/>
                <a:gd name="T53" fmla="*/ 5725 h 7939"/>
                <a:gd name="T54" fmla="*/ 6330 w 6551"/>
                <a:gd name="T55" fmla="*/ 5798 h 7939"/>
                <a:gd name="T56" fmla="*/ 6156 w 6551"/>
                <a:gd name="T57" fmla="*/ 5871 h 7939"/>
                <a:gd name="T58" fmla="*/ 5741 w 6551"/>
                <a:gd name="T59" fmla="*/ 6017 h 7939"/>
                <a:gd name="T60" fmla="*/ 5533 w 6551"/>
                <a:gd name="T61" fmla="*/ 6270 h 7939"/>
                <a:gd name="T62" fmla="*/ 5432 w 6551"/>
                <a:gd name="T63" fmla="*/ 6596 h 7939"/>
                <a:gd name="T64" fmla="*/ 5061 w 6551"/>
                <a:gd name="T65" fmla="*/ 6831 h 7939"/>
                <a:gd name="T66" fmla="*/ 4965 w 6551"/>
                <a:gd name="T67" fmla="*/ 6736 h 7939"/>
                <a:gd name="T68" fmla="*/ 4465 w 6551"/>
                <a:gd name="T69" fmla="*/ 7045 h 7939"/>
                <a:gd name="T70" fmla="*/ 4212 w 6551"/>
                <a:gd name="T71" fmla="*/ 7146 h 7939"/>
                <a:gd name="T72" fmla="*/ 3931 w 6551"/>
                <a:gd name="T73" fmla="*/ 7438 h 7939"/>
                <a:gd name="T74" fmla="*/ 3594 w 6551"/>
                <a:gd name="T75" fmla="*/ 7691 h 7939"/>
                <a:gd name="T76" fmla="*/ 3353 w 6551"/>
                <a:gd name="T77" fmla="*/ 7876 h 7939"/>
                <a:gd name="T78" fmla="*/ 3381 w 6551"/>
                <a:gd name="T79" fmla="*/ 7500 h 7939"/>
                <a:gd name="T80" fmla="*/ 2954 w 6551"/>
                <a:gd name="T81" fmla="*/ 7539 h 7939"/>
                <a:gd name="T82" fmla="*/ 2544 w 6551"/>
                <a:gd name="T83" fmla="*/ 7820 h 7939"/>
                <a:gd name="T84" fmla="*/ 2252 w 6551"/>
                <a:gd name="T85" fmla="*/ 7781 h 7939"/>
                <a:gd name="T86" fmla="*/ 1466 w 6551"/>
                <a:gd name="T87" fmla="*/ 6933 h 7939"/>
                <a:gd name="T88" fmla="*/ 1303 w 6551"/>
                <a:gd name="T89" fmla="*/ 6472 h 7939"/>
                <a:gd name="T90" fmla="*/ 1146 w 6551"/>
                <a:gd name="T91" fmla="*/ 5916 h 7939"/>
                <a:gd name="T92" fmla="*/ 1045 w 6551"/>
                <a:gd name="T93" fmla="*/ 5517 h 7939"/>
                <a:gd name="T94" fmla="*/ 708 w 6551"/>
                <a:gd name="T95" fmla="*/ 5185 h 7939"/>
                <a:gd name="T96" fmla="*/ 449 w 6551"/>
                <a:gd name="T97" fmla="*/ 5023 h 7939"/>
                <a:gd name="T98" fmla="*/ 359 w 6551"/>
                <a:gd name="T99" fmla="*/ 4826 h 7939"/>
                <a:gd name="T100" fmla="*/ 39 w 6551"/>
                <a:gd name="T101" fmla="*/ 4876 h 7939"/>
                <a:gd name="T102" fmla="*/ 624 w 6551"/>
                <a:gd name="T103" fmla="*/ 4219 h 7939"/>
                <a:gd name="T104" fmla="*/ 713 w 6551"/>
                <a:gd name="T105" fmla="*/ 4124 h 7939"/>
                <a:gd name="T106" fmla="*/ 635 w 6551"/>
                <a:gd name="T107" fmla="*/ 3691 h 7939"/>
                <a:gd name="T108" fmla="*/ 337 w 6551"/>
                <a:gd name="T109" fmla="*/ 3343 h 7939"/>
                <a:gd name="T110" fmla="*/ 84 w 6551"/>
                <a:gd name="T111" fmla="*/ 2759 h 7939"/>
                <a:gd name="T112" fmla="*/ 45 w 6551"/>
                <a:gd name="T113" fmla="*/ 1798 h 7939"/>
                <a:gd name="T114" fmla="*/ 140 w 6551"/>
                <a:gd name="T115" fmla="*/ 1084 h 7939"/>
                <a:gd name="T116" fmla="*/ 337 w 6551"/>
                <a:gd name="T117" fmla="*/ 697 h 7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551" h="7939">
                  <a:moveTo>
                    <a:pt x="646" y="191"/>
                  </a:moveTo>
                  <a:lnTo>
                    <a:pt x="646" y="191"/>
                  </a:lnTo>
                  <a:cubicBezTo>
                    <a:pt x="674" y="152"/>
                    <a:pt x="657" y="107"/>
                    <a:pt x="680" y="73"/>
                  </a:cubicBezTo>
                  <a:cubicBezTo>
                    <a:pt x="696" y="51"/>
                    <a:pt x="719" y="51"/>
                    <a:pt x="747" y="40"/>
                  </a:cubicBezTo>
                  <a:cubicBezTo>
                    <a:pt x="809" y="23"/>
                    <a:pt x="843" y="0"/>
                    <a:pt x="904" y="0"/>
                  </a:cubicBezTo>
                  <a:cubicBezTo>
                    <a:pt x="927" y="0"/>
                    <a:pt x="933" y="23"/>
                    <a:pt x="938" y="45"/>
                  </a:cubicBezTo>
                  <a:cubicBezTo>
                    <a:pt x="949" y="85"/>
                    <a:pt x="944" y="113"/>
                    <a:pt x="944" y="152"/>
                  </a:cubicBezTo>
                  <a:cubicBezTo>
                    <a:pt x="944" y="219"/>
                    <a:pt x="944" y="259"/>
                    <a:pt x="916" y="326"/>
                  </a:cubicBezTo>
                  <a:cubicBezTo>
                    <a:pt x="888" y="388"/>
                    <a:pt x="854" y="427"/>
                    <a:pt x="854" y="500"/>
                  </a:cubicBezTo>
                  <a:cubicBezTo>
                    <a:pt x="854" y="517"/>
                    <a:pt x="876" y="523"/>
                    <a:pt x="893" y="523"/>
                  </a:cubicBezTo>
                  <a:cubicBezTo>
                    <a:pt x="910" y="523"/>
                    <a:pt x="927" y="523"/>
                    <a:pt x="949" y="523"/>
                  </a:cubicBezTo>
                  <a:cubicBezTo>
                    <a:pt x="989" y="523"/>
                    <a:pt x="1011" y="545"/>
                    <a:pt x="1045" y="562"/>
                  </a:cubicBezTo>
                  <a:cubicBezTo>
                    <a:pt x="1090" y="590"/>
                    <a:pt x="1123" y="584"/>
                    <a:pt x="1168" y="584"/>
                  </a:cubicBezTo>
                  <a:cubicBezTo>
                    <a:pt x="1337" y="584"/>
                    <a:pt x="1427" y="556"/>
                    <a:pt x="1595" y="528"/>
                  </a:cubicBezTo>
                  <a:cubicBezTo>
                    <a:pt x="1646" y="523"/>
                    <a:pt x="1680" y="511"/>
                    <a:pt x="1736" y="511"/>
                  </a:cubicBezTo>
                  <a:cubicBezTo>
                    <a:pt x="1786" y="511"/>
                    <a:pt x="1815" y="511"/>
                    <a:pt x="1870" y="511"/>
                  </a:cubicBezTo>
                  <a:cubicBezTo>
                    <a:pt x="1903" y="511"/>
                    <a:pt x="1920" y="495"/>
                    <a:pt x="1948" y="483"/>
                  </a:cubicBezTo>
                  <a:cubicBezTo>
                    <a:pt x="1988" y="467"/>
                    <a:pt x="2010" y="461"/>
                    <a:pt x="2050" y="444"/>
                  </a:cubicBezTo>
                  <a:cubicBezTo>
                    <a:pt x="2123" y="416"/>
                    <a:pt x="2156" y="371"/>
                    <a:pt x="2235" y="371"/>
                  </a:cubicBezTo>
                  <a:cubicBezTo>
                    <a:pt x="2252" y="371"/>
                    <a:pt x="2257" y="388"/>
                    <a:pt x="2274" y="394"/>
                  </a:cubicBezTo>
                  <a:cubicBezTo>
                    <a:pt x="2358" y="427"/>
                    <a:pt x="2381" y="517"/>
                    <a:pt x="2465" y="517"/>
                  </a:cubicBezTo>
                  <a:cubicBezTo>
                    <a:pt x="2488" y="517"/>
                    <a:pt x="2505" y="506"/>
                    <a:pt x="2527" y="500"/>
                  </a:cubicBezTo>
                  <a:cubicBezTo>
                    <a:pt x="2662" y="455"/>
                    <a:pt x="2735" y="416"/>
                    <a:pt x="2842" y="320"/>
                  </a:cubicBezTo>
                  <a:cubicBezTo>
                    <a:pt x="2898" y="270"/>
                    <a:pt x="2926" y="242"/>
                    <a:pt x="2976" y="197"/>
                  </a:cubicBezTo>
                  <a:cubicBezTo>
                    <a:pt x="3038" y="146"/>
                    <a:pt x="3078" y="107"/>
                    <a:pt x="3156" y="107"/>
                  </a:cubicBezTo>
                  <a:cubicBezTo>
                    <a:pt x="3235" y="107"/>
                    <a:pt x="3286" y="118"/>
                    <a:pt x="3359" y="141"/>
                  </a:cubicBezTo>
                  <a:cubicBezTo>
                    <a:pt x="3403" y="158"/>
                    <a:pt x="3448" y="180"/>
                    <a:pt x="3448" y="225"/>
                  </a:cubicBezTo>
                  <a:cubicBezTo>
                    <a:pt x="3448" y="270"/>
                    <a:pt x="3426" y="292"/>
                    <a:pt x="3398" y="332"/>
                  </a:cubicBezTo>
                  <a:cubicBezTo>
                    <a:pt x="3353" y="405"/>
                    <a:pt x="3347" y="461"/>
                    <a:pt x="3347" y="540"/>
                  </a:cubicBezTo>
                  <a:cubicBezTo>
                    <a:pt x="3347" y="590"/>
                    <a:pt x="3347" y="590"/>
                    <a:pt x="3347" y="590"/>
                  </a:cubicBezTo>
                  <a:cubicBezTo>
                    <a:pt x="3347" y="624"/>
                    <a:pt x="3381" y="652"/>
                    <a:pt x="3415" y="652"/>
                  </a:cubicBezTo>
                  <a:cubicBezTo>
                    <a:pt x="3460" y="652"/>
                    <a:pt x="3482" y="624"/>
                    <a:pt x="3527" y="601"/>
                  </a:cubicBezTo>
                  <a:cubicBezTo>
                    <a:pt x="3561" y="584"/>
                    <a:pt x="3583" y="584"/>
                    <a:pt x="3623" y="579"/>
                  </a:cubicBezTo>
                  <a:cubicBezTo>
                    <a:pt x="3668" y="562"/>
                    <a:pt x="3696" y="545"/>
                    <a:pt x="3741" y="545"/>
                  </a:cubicBezTo>
                  <a:cubicBezTo>
                    <a:pt x="3785" y="545"/>
                    <a:pt x="3836" y="551"/>
                    <a:pt x="3836" y="596"/>
                  </a:cubicBezTo>
                  <a:cubicBezTo>
                    <a:pt x="3836" y="663"/>
                    <a:pt x="3802" y="702"/>
                    <a:pt x="3802" y="770"/>
                  </a:cubicBezTo>
                  <a:cubicBezTo>
                    <a:pt x="3802" y="815"/>
                    <a:pt x="3842" y="832"/>
                    <a:pt x="3887" y="849"/>
                  </a:cubicBezTo>
                  <a:cubicBezTo>
                    <a:pt x="3903" y="860"/>
                    <a:pt x="3931" y="860"/>
                    <a:pt x="3931" y="888"/>
                  </a:cubicBezTo>
                  <a:cubicBezTo>
                    <a:pt x="3931" y="955"/>
                    <a:pt x="3836" y="972"/>
                    <a:pt x="3836" y="1039"/>
                  </a:cubicBezTo>
                  <a:cubicBezTo>
                    <a:pt x="3836" y="1056"/>
                    <a:pt x="3836" y="1056"/>
                    <a:pt x="3836" y="1056"/>
                  </a:cubicBezTo>
                  <a:cubicBezTo>
                    <a:pt x="3864" y="1135"/>
                    <a:pt x="3926" y="1158"/>
                    <a:pt x="4005" y="1174"/>
                  </a:cubicBezTo>
                  <a:cubicBezTo>
                    <a:pt x="4010" y="1208"/>
                    <a:pt x="4005" y="1225"/>
                    <a:pt x="4005" y="1259"/>
                  </a:cubicBezTo>
                  <a:cubicBezTo>
                    <a:pt x="3954" y="1259"/>
                    <a:pt x="3926" y="1275"/>
                    <a:pt x="3870" y="1281"/>
                  </a:cubicBezTo>
                  <a:cubicBezTo>
                    <a:pt x="3842" y="1287"/>
                    <a:pt x="3825" y="1287"/>
                    <a:pt x="3791" y="1292"/>
                  </a:cubicBezTo>
                  <a:cubicBezTo>
                    <a:pt x="3774" y="1292"/>
                    <a:pt x="3746" y="1287"/>
                    <a:pt x="3746" y="1309"/>
                  </a:cubicBezTo>
                  <a:cubicBezTo>
                    <a:pt x="3746" y="1377"/>
                    <a:pt x="3785" y="1410"/>
                    <a:pt x="3797" y="1483"/>
                  </a:cubicBezTo>
                  <a:cubicBezTo>
                    <a:pt x="3819" y="1624"/>
                    <a:pt x="3875" y="1697"/>
                    <a:pt x="3971" y="1809"/>
                  </a:cubicBezTo>
                  <a:cubicBezTo>
                    <a:pt x="3993" y="1832"/>
                    <a:pt x="3999" y="1848"/>
                    <a:pt x="4021" y="1877"/>
                  </a:cubicBezTo>
                  <a:cubicBezTo>
                    <a:pt x="4072" y="1944"/>
                    <a:pt x="4117" y="1972"/>
                    <a:pt x="4168" y="2045"/>
                  </a:cubicBezTo>
                  <a:cubicBezTo>
                    <a:pt x="4212" y="2101"/>
                    <a:pt x="4240" y="2141"/>
                    <a:pt x="4297" y="2185"/>
                  </a:cubicBezTo>
                  <a:cubicBezTo>
                    <a:pt x="4330" y="2208"/>
                    <a:pt x="4336" y="2253"/>
                    <a:pt x="4381" y="2253"/>
                  </a:cubicBezTo>
                  <a:cubicBezTo>
                    <a:pt x="4420" y="2253"/>
                    <a:pt x="4420" y="2253"/>
                    <a:pt x="4420" y="2253"/>
                  </a:cubicBezTo>
                  <a:cubicBezTo>
                    <a:pt x="4499" y="2242"/>
                    <a:pt x="4499" y="2242"/>
                    <a:pt x="4499" y="2242"/>
                  </a:cubicBezTo>
                  <a:cubicBezTo>
                    <a:pt x="4533" y="2259"/>
                    <a:pt x="4561" y="2264"/>
                    <a:pt x="4583" y="2292"/>
                  </a:cubicBezTo>
                  <a:cubicBezTo>
                    <a:pt x="4606" y="2320"/>
                    <a:pt x="4589" y="2349"/>
                    <a:pt x="4589" y="2382"/>
                  </a:cubicBezTo>
                  <a:cubicBezTo>
                    <a:pt x="4594" y="2450"/>
                    <a:pt x="4600" y="2483"/>
                    <a:pt x="4617" y="2556"/>
                  </a:cubicBezTo>
                  <a:cubicBezTo>
                    <a:pt x="4623" y="2629"/>
                    <a:pt x="4662" y="2674"/>
                    <a:pt x="4662" y="2753"/>
                  </a:cubicBezTo>
                  <a:lnTo>
                    <a:pt x="4662" y="2753"/>
                  </a:lnTo>
                  <a:cubicBezTo>
                    <a:pt x="4645" y="2736"/>
                    <a:pt x="4628" y="2736"/>
                    <a:pt x="4606" y="2725"/>
                  </a:cubicBezTo>
                  <a:cubicBezTo>
                    <a:pt x="4544" y="2702"/>
                    <a:pt x="4510" y="2691"/>
                    <a:pt x="4448" y="2663"/>
                  </a:cubicBezTo>
                  <a:cubicBezTo>
                    <a:pt x="4432" y="2663"/>
                    <a:pt x="4432" y="2663"/>
                    <a:pt x="4432" y="2663"/>
                  </a:cubicBezTo>
                  <a:cubicBezTo>
                    <a:pt x="4432" y="2702"/>
                    <a:pt x="4420" y="2719"/>
                    <a:pt x="4420" y="2753"/>
                  </a:cubicBezTo>
                  <a:cubicBezTo>
                    <a:pt x="4420" y="2792"/>
                    <a:pt x="4432" y="2820"/>
                    <a:pt x="4465" y="2832"/>
                  </a:cubicBezTo>
                  <a:cubicBezTo>
                    <a:pt x="4505" y="2848"/>
                    <a:pt x="4572" y="2832"/>
                    <a:pt x="4572" y="2877"/>
                  </a:cubicBezTo>
                  <a:cubicBezTo>
                    <a:pt x="4572" y="2899"/>
                    <a:pt x="4566" y="2905"/>
                    <a:pt x="4566" y="2927"/>
                  </a:cubicBezTo>
                  <a:cubicBezTo>
                    <a:pt x="4578" y="2983"/>
                    <a:pt x="4600" y="3006"/>
                    <a:pt x="4628" y="3051"/>
                  </a:cubicBezTo>
                  <a:cubicBezTo>
                    <a:pt x="4662" y="3101"/>
                    <a:pt x="4679" y="3135"/>
                    <a:pt x="4718" y="3174"/>
                  </a:cubicBezTo>
                  <a:cubicBezTo>
                    <a:pt x="4740" y="3197"/>
                    <a:pt x="4763" y="3202"/>
                    <a:pt x="4785" y="3230"/>
                  </a:cubicBezTo>
                  <a:cubicBezTo>
                    <a:pt x="4830" y="3281"/>
                    <a:pt x="4853" y="3309"/>
                    <a:pt x="4904" y="3354"/>
                  </a:cubicBezTo>
                  <a:cubicBezTo>
                    <a:pt x="4988" y="3427"/>
                    <a:pt x="5049" y="3438"/>
                    <a:pt x="5145" y="3495"/>
                  </a:cubicBezTo>
                  <a:cubicBezTo>
                    <a:pt x="5190" y="3517"/>
                    <a:pt x="5190" y="3568"/>
                    <a:pt x="5229" y="3601"/>
                  </a:cubicBezTo>
                  <a:cubicBezTo>
                    <a:pt x="5274" y="3629"/>
                    <a:pt x="5325" y="3646"/>
                    <a:pt x="5325" y="3697"/>
                  </a:cubicBezTo>
                  <a:cubicBezTo>
                    <a:pt x="5325" y="3747"/>
                    <a:pt x="5314" y="3781"/>
                    <a:pt x="5286" y="3826"/>
                  </a:cubicBezTo>
                  <a:cubicBezTo>
                    <a:pt x="5269" y="3854"/>
                    <a:pt x="5235" y="3865"/>
                    <a:pt x="5235" y="3905"/>
                  </a:cubicBezTo>
                  <a:cubicBezTo>
                    <a:pt x="5235" y="3944"/>
                    <a:pt x="5257" y="3966"/>
                    <a:pt x="5257" y="4011"/>
                  </a:cubicBezTo>
                  <a:cubicBezTo>
                    <a:pt x="5257" y="4023"/>
                    <a:pt x="5252" y="4028"/>
                    <a:pt x="5252" y="4039"/>
                  </a:cubicBezTo>
                  <a:cubicBezTo>
                    <a:pt x="5252" y="4062"/>
                    <a:pt x="5257" y="4067"/>
                    <a:pt x="5263" y="4090"/>
                  </a:cubicBezTo>
                  <a:cubicBezTo>
                    <a:pt x="5280" y="4135"/>
                    <a:pt x="5297" y="4169"/>
                    <a:pt x="5297" y="4219"/>
                  </a:cubicBezTo>
                  <a:cubicBezTo>
                    <a:pt x="5297" y="4259"/>
                    <a:pt x="5297" y="4275"/>
                    <a:pt x="5286" y="4315"/>
                  </a:cubicBezTo>
                  <a:cubicBezTo>
                    <a:pt x="5280" y="4332"/>
                    <a:pt x="5269" y="4337"/>
                    <a:pt x="5269" y="4354"/>
                  </a:cubicBezTo>
                  <a:cubicBezTo>
                    <a:pt x="5269" y="4376"/>
                    <a:pt x="5286" y="4382"/>
                    <a:pt x="5297" y="4393"/>
                  </a:cubicBezTo>
                  <a:cubicBezTo>
                    <a:pt x="5319" y="4427"/>
                    <a:pt x="5336" y="4444"/>
                    <a:pt x="5364" y="4472"/>
                  </a:cubicBezTo>
                  <a:cubicBezTo>
                    <a:pt x="5387" y="4500"/>
                    <a:pt x="5381" y="4522"/>
                    <a:pt x="5392" y="4556"/>
                  </a:cubicBezTo>
                  <a:cubicBezTo>
                    <a:pt x="5398" y="4573"/>
                    <a:pt x="5415" y="4579"/>
                    <a:pt x="5432" y="4590"/>
                  </a:cubicBezTo>
                  <a:cubicBezTo>
                    <a:pt x="5454" y="4607"/>
                    <a:pt x="5460" y="4629"/>
                    <a:pt x="5471" y="4657"/>
                  </a:cubicBezTo>
                  <a:cubicBezTo>
                    <a:pt x="5493" y="4725"/>
                    <a:pt x="5533" y="4753"/>
                    <a:pt x="5561" y="4820"/>
                  </a:cubicBezTo>
                  <a:cubicBezTo>
                    <a:pt x="5572" y="4843"/>
                    <a:pt x="5561" y="4860"/>
                    <a:pt x="5572" y="4888"/>
                  </a:cubicBezTo>
                  <a:cubicBezTo>
                    <a:pt x="5583" y="4916"/>
                    <a:pt x="5606" y="4927"/>
                    <a:pt x="5606" y="4961"/>
                  </a:cubicBezTo>
                  <a:cubicBezTo>
                    <a:pt x="5606" y="4989"/>
                    <a:pt x="5589" y="5000"/>
                    <a:pt x="5589" y="5023"/>
                  </a:cubicBezTo>
                  <a:cubicBezTo>
                    <a:pt x="5589" y="5062"/>
                    <a:pt x="5589" y="5062"/>
                    <a:pt x="5589" y="5062"/>
                  </a:cubicBezTo>
                  <a:cubicBezTo>
                    <a:pt x="5589" y="5101"/>
                    <a:pt x="5555" y="5124"/>
                    <a:pt x="5555" y="5163"/>
                  </a:cubicBezTo>
                  <a:cubicBezTo>
                    <a:pt x="5555" y="5230"/>
                    <a:pt x="5555" y="5230"/>
                    <a:pt x="5555" y="5230"/>
                  </a:cubicBezTo>
                  <a:cubicBezTo>
                    <a:pt x="5555" y="5253"/>
                    <a:pt x="5549" y="5258"/>
                    <a:pt x="5549" y="5281"/>
                  </a:cubicBezTo>
                  <a:cubicBezTo>
                    <a:pt x="5549" y="5292"/>
                    <a:pt x="5555" y="5309"/>
                    <a:pt x="5572" y="5309"/>
                  </a:cubicBezTo>
                  <a:cubicBezTo>
                    <a:pt x="5589" y="5309"/>
                    <a:pt x="5600" y="5298"/>
                    <a:pt x="5617" y="5298"/>
                  </a:cubicBezTo>
                  <a:cubicBezTo>
                    <a:pt x="5668" y="5298"/>
                    <a:pt x="5668" y="5298"/>
                    <a:pt x="5668" y="5298"/>
                  </a:cubicBezTo>
                  <a:cubicBezTo>
                    <a:pt x="5763" y="5298"/>
                    <a:pt x="5814" y="5365"/>
                    <a:pt x="5909" y="5365"/>
                  </a:cubicBezTo>
                  <a:cubicBezTo>
                    <a:pt x="5954" y="5365"/>
                    <a:pt x="5954" y="5365"/>
                    <a:pt x="5954" y="5365"/>
                  </a:cubicBezTo>
                  <a:cubicBezTo>
                    <a:pt x="6016" y="5365"/>
                    <a:pt x="6044" y="5343"/>
                    <a:pt x="6106" y="5343"/>
                  </a:cubicBezTo>
                  <a:cubicBezTo>
                    <a:pt x="6145" y="5343"/>
                    <a:pt x="6162" y="5348"/>
                    <a:pt x="6201" y="5354"/>
                  </a:cubicBezTo>
                  <a:cubicBezTo>
                    <a:pt x="6229" y="5354"/>
                    <a:pt x="6240" y="5354"/>
                    <a:pt x="6263" y="5354"/>
                  </a:cubicBezTo>
                  <a:cubicBezTo>
                    <a:pt x="6291" y="5354"/>
                    <a:pt x="6308" y="5360"/>
                    <a:pt x="6336" y="5365"/>
                  </a:cubicBezTo>
                  <a:cubicBezTo>
                    <a:pt x="6387" y="5365"/>
                    <a:pt x="6387" y="5365"/>
                    <a:pt x="6387" y="5365"/>
                  </a:cubicBezTo>
                  <a:cubicBezTo>
                    <a:pt x="6426" y="5365"/>
                    <a:pt x="6448" y="5371"/>
                    <a:pt x="6482" y="5376"/>
                  </a:cubicBezTo>
                  <a:cubicBezTo>
                    <a:pt x="6510" y="5376"/>
                    <a:pt x="6550" y="5371"/>
                    <a:pt x="6550" y="5399"/>
                  </a:cubicBezTo>
                  <a:cubicBezTo>
                    <a:pt x="6550" y="5427"/>
                    <a:pt x="6533" y="5438"/>
                    <a:pt x="6533" y="5466"/>
                  </a:cubicBezTo>
                  <a:cubicBezTo>
                    <a:pt x="6533" y="5511"/>
                    <a:pt x="6538" y="5539"/>
                    <a:pt x="6538" y="5579"/>
                  </a:cubicBezTo>
                  <a:cubicBezTo>
                    <a:pt x="6527" y="5640"/>
                    <a:pt x="6499" y="5668"/>
                    <a:pt x="6499" y="5725"/>
                  </a:cubicBezTo>
                  <a:cubicBezTo>
                    <a:pt x="6499" y="5770"/>
                    <a:pt x="6499" y="5770"/>
                    <a:pt x="6499" y="5770"/>
                  </a:cubicBezTo>
                  <a:cubicBezTo>
                    <a:pt x="6482" y="5775"/>
                    <a:pt x="6471" y="5781"/>
                    <a:pt x="6448" y="5781"/>
                  </a:cubicBezTo>
                  <a:cubicBezTo>
                    <a:pt x="6403" y="5781"/>
                    <a:pt x="6403" y="5781"/>
                    <a:pt x="6403" y="5781"/>
                  </a:cubicBezTo>
                  <a:cubicBezTo>
                    <a:pt x="6370" y="5781"/>
                    <a:pt x="6358" y="5792"/>
                    <a:pt x="6330" y="5798"/>
                  </a:cubicBezTo>
                  <a:cubicBezTo>
                    <a:pt x="6285" y="5787"/>
                    <a:pt x="6285" y="5787"/>
                    <a:pt x="6285" y="5787"/>
                  </a:cubicBezTo>
                  <a:cubicBezTo>
                    <a:pt x="6257" y="5792"/>
                    <a:pt x="6252" y="5803"/>
                    <a:pt x="6224" y="5815"/>
                  </a:cubicBezTo>
                  <a:cubicBezTo>
                    <a:pt x="6207" y="5820"/>
                    <a:pt x="6190" y="5820"/>
                    <a:pt x="6179" y="5832"/>
                  </a:cubicBezTo>
                  <a:cubicBezTo>
                    <a:pt x="6168" y="5843"/>
                    <a:pt x="6168" y="5860"/>
                    <a:pt x="6156" y="5871"/>
                  </a:cubicBezTo>
                  <a:cubicBezTo>
                    <a:pt x="6095" y="5916"/>
                    <a:pt x="6050" y="5927"/>
                    <a:pt x="5982" y="5966"/>
                  </a:cubicBezTo>
                  <a:cubicBezTo>
                    <a:pt x="5926" y="6000"/>
                    <a:pt x="5887" y="6022"/>
                    <a:pt x="5819" y="6022"/>
                  </a:cubicBezTo>
                  <a:cubicBezTo>
                    <a:pt x="5780" y="6022"/>
                    <a:pt x="5780" y="6022"/>
                    <a:pt x="5780" y="6022"/>
                  </a:cubicBezTo>
                  <a:cubicBezTo>
                    <a:pt x="5763" y="6022"/>
                    <a:pt x="5757" y="6017"/>
                    <a:pt x="5741" y="6017"/>
                  </a:cubicBezTo>
                  <a:cubicBezTo>
                    <a:pt x="5701" y="6017"/>
                    <a:pt x="5701" y="6017"/>
                    <a:pt x="5701" y="6017"/>
                  </a:cubicBezTo>
                  <a:cubicBezTo>
                    <a:pt x="5673" y="6017"/>
                    <a:pt x="5656" y="6034"/>
                    <a:pt x="5628" y="6050"/>
                  </a:cubicBezTo>
                  <a:cubicBezTo>
                    <a:pt x="5594" y="6067"/>
                    <a:pt x="5572" y="6079"/>
                    <a:pt x="5555" y="6112"/>
                  </a:cubicBezTo>
                  <a:cubicBezTo>
                    <a:pt x="5527" y="6169"/>
                    <a:pt x="5538" y="6208"/>
                    <a:pt x="5533" y="6270"/>
                  </a:cubicBezTo>
                  <a:cubicBezTo>
                    <a:pt x="5527" y="6309"/>
                    <a:pt x="5499" y="6331"/>
                    <a:pt x="5499" y="6371"/>
                  </a:cubicBezTo>
                  <a:cubicBezTo>
                    <a:pt x="5499" y="6399"/>
                    <a:pt x="5516" y="6416"/>
                    <a:pt x="5516" y="6449"/>
                  </a:cubicBezTo>
                  <a:cubicBezTo>
                    <a:pt x="5516" y="6489"/>
                    <a:pt x="5493" y="6506"/>
                    <a:pt x="5471" y="6539"/>
                  </a:cubicBezTo>
                  <a:cubicBezTo>
                    <a:pt x="5460" y="6562"/>
                    <a:pt x="5454" y="6579"/>
                    <a:pt x="5432" y="6596"/>
                  </a:cubicBezTo>
                  <a:cubicBezTo>
                    <a:pt x="5381" y="6624"/>
                    <a:pt x="5347" y="6629"/>
                    <a:pt x="5308" y="6674"/>
                  </a:cubicBezTo>
                  <a:cubicBezTo>
                    <a:pt x="5263" y="6719"/>
                    <a:pt x="5229" y="6736"/>
                    <a:pt x="5190" y="6786"/>
                  </a:cubicBezTo>
                  <a:cubicBezTo>
                    <a:pt x="5151" y="6831"/>
                    <a:pt x="5139" y="6871"/>
                    <a:pt x="5089" y="6910"/>
                  </a:cubicBezTo>
                  <a:cubicBezTo>
                    <a:pt x="5072" y="6882"/>
                    <a:pt x="5061" y="6865"/>
                    <a:pt x="5061" y="6831"/>
                  </a:cubicBezTo>
                  <a:cubicBezTo>
                    <a:pt x="5061" y="6786"/>
                    <a:pt x="5111" y="6770"/>
                    <a:pt x="5111" y="6719"/>
                  </a:cubicBezTo>
                  <a:cubicBezTo>
                    <a:pt x="5111" y="6702"/>
                    <a:pt x="5111" y="6702"/>
                    <a:pt x="5111" y="6702"/>
                  </a:cubicBezTo>
                  <a:cubicBezTo>
                    <a:pt x="5083" y="6702"/>
                    <a:pt x="5066" y="6691"/>
                    <a:pt x="5038" y="6691"/>
                  </a:cubicBezTo>
                  <a:cubicBezTo>
                    <a:pt x="5005" y="6691"/>
                    <a:pt x="4993" y="6719"/>
                    <a:pt x="4965" y="6736"/>
                  </a:cubicBezTo>
                  <a:cubicBezTo>
                    <a:pt x="4898" y="6775"/>
                    <a:pt x="4847" y="6792"/>
                    <a:pt x="4802" y="6854"/>
                  </a:cubicBezTo>
                  <a:cubicBezTo>
                    <a:pt x="4769" y="6899"/>
                    <a:pt x="4769" y="6938"/>
                    <a:pt x="4724" y="6972"/>
                  </a:cubicBezTo>
                  <a:cubicBezTo>
                    <a:pt x="4645" y="7000"/>
                    <a:pt x="4606" y="7051"/>
                    <a:pt x="4521" y="7051"/>
                  </a:cubicBezTo>
                  <a:cubicBezTo>
                    <a:pt x="4499" y="7051"/>
                    <a:pt x="4482" y="7051"/>
                    <a:pt x="4465" y="7045"/>
                  </a:cubicBezTo>
                  <a:cubicBezTo>
                    <a:pt x="4448" y="7039"/>
                    <a:pt x="4443" y="7011"/>
                    <a:pt x="4426" y="7011"/>
                  </a:cubicBezTo>
                  <a:cubicBezTo>
                    <a:pt x="4398" y="7011"/>
                    <a:pt x="4398" y="7045"/>
                    <a:pt x="4370" y="7062"/>
                  </a:cubicBezTo>
                  <a:cubicBezTo>
                    <a:pt x="4336" y="7079"/>
                    <a:pt x="4319" y="7112"/>
                    <a:pt x="4280" y="7129"/>
                  </a:cubicBezTo>
                  <a:cubicBezTo>
                    <a:pt x="4257" y="7140"/>
                    <a:pt x="4235" y="7135"/>
                    <a:pt x="4212" y="7146"/>
                  </a:cubicBezTo>
                  <a:cubicBezTo>
                    <a:pt x="4168" y="7174"/>
                    <a:pt x="4156" y="7230"/>
                    <a:pt x="4100" y="7230"/>
                  </a:cubicBezTo>
                  <a:cubicBezTo>
                    <a:pt x="4078" y="7230"/>
                    <a:pt x="4066" y="7219"/>
                    <a:pt x="4044" y="7219"/>
                  </a:cubicBezTo>
                  <a:cubicBezTo>
                    <a:pt x="3999" y="7219"/>
                    <a:pt x="3971" y="7264"/>
                    <a:pt x="3960" y="7309"/>
                  </a:cubicBezTo>
                  <a:cubicBezTo>
                    <a:pt x="3954" y="7360"/>
                    <a:pt x="3943" y="7388"/>
                    <a:pt x="3931" y="7438"/>
                  </a:cubicBezTo>
                  <a:cubicBezTo>
                    <a:pt x="3920" y="7494"/>
                    <a:pt x="3892" y="7556"/>
                    <a:pt x="3836" y="7556"/>
                  </a:cubicBezTo>
                  <a:cubicBezTo>
                    <a:pt x="3791" y="7556"/>
                    <a:pt x="3769" y="7534"/>
                    <a:pt x="3729" y="7534"/>
                  </a:cubicBezTo>
                  <a:cubicBezTo>
                    <a:pt x="3690" y="7534"/>
                    <a:pt x="3690" y="7584"/>
                    <a:pt x="3662" y="7612"/>
                  </a:cubicBezTo>
                  <a:cubicBezTo>
                    <a:pt x="3634" y="7640"/>
                    <a:pt x="3594" y="7652"/>
                    <a:pt x="3594" y="7691"/>
                  </a:cubicBezTo>
                  <a:cubicBezTo>
                    <a:pt x="3594" y="7736"/>
                    <a:pt x="3594" y="7736"/>
                    <a:pt x="3594" y="7736"/>
                  </a:cubicBezTo>
                  <a:cubicBezTo>
                    <a:pt x="3594" y="7798"/>
                    <a:pt x="3555" y="7826"/>
                    <a:pt x="3516" y="7865"/>
                  </a:cubicBezTo>
                  <a:cubicBezTo>
                    <a:pt x="3476" y="7904"/>
                    <a:pt x="3454" y="7938"/>
                    <a:pt x="3403" y="7938"/>
                  </a:cubicBezTo>
                  <a:cubicBezTo>
                    <a:pt x="3370" y="7938"/>
                    <a:pt x="3364" y="7910"/>
                    <a:pt x="3353" y="7876"/>
                  </a:cubicBezTo>
                  <a:cubicBezTo>
                    <a:pt x="3347" y="7854"/>
                    <a:pt x="3336" y="7837"/>
                    <a:pt x="3336" y="7809"/>
                  </a:cubicBezTo>
                  <a:cubicBezTo>
                    <a:pt x="3336" y="7786"/>
                    <a:pt x="3353" y="7775"/>
                    <a:pt x="3364" y="7758"/>
                  </a:cubicBezTo>
                  <a:cubicBezTo>
                    <a:pt x="3403" y="7713"/>
                    <a:pt x="3437" y="7685"/>
                    <a:pt x="3437" y="7623"/>
                  </a:cubicBezTo>
                  <a:cubicBezTo>
                    <a:pt x="3437" y="7573"/>
                    <a:pt x="3409" y="7545"/>
                    <a:pt x="3381" y="7500"/>
                  </a:cubicBezTo>
                  <a:cubicBezTo>
                    <a:pt x="3364" y="7472"/>
                    <a:pt x="3353" y="7449"/>
                    <a:pt x="3325" y="7449"/>
                  </a:cubicBezTo>
                  <a:cubicBezTo>
                    <a:pt x="3241" y="7449"/>
                    <a:pt x="3196" y="7449"/>
                    <a:pt x="3117" y="7449"/>
                  </a:cubicBezTo>
                  <a:cubicBezTo>
                    <a:pt x="3094" y="7449"/>
                    <a:pt x="3089" y="7478"/>
                    <a:pt x="3072" y="7489"/>
                  </a:cubicBezTo>
                  <a:cubicBezTo>
                    <a:pt x="3033" y="7522"/>
                    <a:pt x="2999" y="7528"/>
                    <a:pt x="2954" y="7539"/>
                  </a:cubicBezTo>
                  <a:cubicBezTo>
                    <a:pt x="2875" y="7556"/>
                    <a:pt x="2853" y="7607"/>
                    <a:pt x="2802" y="7663"/>
                  </a:cubicBezTo>
                  <a:cubicBezTo>
                    <a:pt x="2780" y="7685"/>
                    <a:pt x="2774" y="7708"/>
                    <a:pt x="2746" y="7725"/>
                  </a:cubicBezTo>
                  <a:cubicBezTo>
                    <a:pt x="2707" y="7747"/>
                    <a:pt x="2673" y="7725"/>
                    <a:pt x="2634" y="7736"/>
                  </a:cubicBezTo>
                  <a:cubicBezTo>
                    <a:pt x="2589" y="7753"/>
                    <a:pt x="2594" y="7820"/>
                    <a:pt x="2544" y="7820"/>
                  </a:cubicBezTo>
                  <a:cubicBezTo>
                    <a:pt x="2505" y="7820"/>
                    <a:pt x="2493" y="7775"/>
                    <a:pt x="2454" y="7775"/>
                  </a:cubicBezTo>
                  <a:cubicBezTo>
                    <a:pt x="2409" y="7775"/>
                    <a:pt x="2392" y="7792"/>
                    <a:pt x="2347" y="7792"/>
                  </a:cubicBezTo>
                  <a:cubicBezTo>
                    <a:pt x="2325" y="7792"/>
                    <a:pt x="2313" y="7792"/>
                    <a:pt x="2285" y="7792"/>
                  </a:cubicBezTo>
                  <a:cubicBezTo>
                    <a:pt x="2274" y="7792"/>
                    <a:pt x="2263" y="7786"/>
                    <a:pt x="2252" y="7781"/>
                  </a:cubicBezTo>
                  <a:cubicBezTo>
                    <a:pt x="1483" y="7124"/>
                    <a:pt x="1483" y="7124"/>
                    <a:pt x="1483" y="7124"/>
                  </a:cubicBezTo>
                  <a:lnTo>
                    <a:pt x="1483" y="7124"/>
                  </a:lnTo>
                  <a:cubicBezTo>
                    <a:pt x="1472" y="7084"/>
                    <a:pt x="1455" y="7056"/>
                    <a:pt x="1455" y="7017"/>
                  </a:cubicBezTo>
                  <a:cubicBezTo>
                    <a:pt x="1455" y="6983"/>
                    <a:pt x="1466" y="6966"/>
                    <a:pt x="1466" y="6933"/>
                  </a:cubicBezTo>
                  <a:cubicBezTo>
                    <a:pt x="1466" y="6882"/>
                    <a:pt x="1416" y="6865"/>
                    <a:pt x="1399" y="6815"/>
                  </a:cubicBezTo>
                  <a:cubicBezTo>
                    <a:pt x="1376" y="6764"/>
                    <a:pt x="1382" y="6736"/>
                    <a:pt x="1365" y="6685"/>
                  </a:cubicBezTo>
                  <a:cubicBezTo>
                    <a:pt x="1354" y="6640"/>
                    <a:pt x="1331" y="6618"/>
                    <a:pt x="1331" y="6567"/>
                  </a:cubicBezTo>
                  <a:cubicBezTo>
                    <a:pt x="1331" y="6528"/>
                    <a:pt x="1320" y="6506"/>
                    <a:pt x="1303" y="6472"/>
                  </a:cubicBezTo>
                  <a:cubicBezTo>
                    <a:pt x="1270" y="6376"/>
                    <a:pt x="1270" y="6320"/>
                    <a:pt x="1230" y="6230"/>
                  </a:cubicBezTo>
                  <a:cubicBezTo>
                    <a:pt x="1219" y="6191"/>
                    <a:pt x="1219" y="6163"/>
                    <a:pt x="1197" y="6135"/>
                  </a:cubicBezTo>
                  <a:cubicBezTo>
                    <a:pt x="1163" y="6084"/>
                    <a:pt x="1107" y="6062"/>
                    <a:pt x="1107" y="6000"/>
                  </a:cubicBezTo>
                  <a:cubicBezTo>
                    <a:pt x="1107" y="5961"/>
                    <a:pt x="1146" y="5955"/>
                    <a:pt x="1146" y="5916"/>
                  </a:cubicBezTo>
                  <a:cubicBezTo>
                    <a:pt x="1146" y="5876"/>
                    <a:pt x="1129" y="5860"/>
                    <a:pt x="1129" y="5820"/>
                  </a:cubicBezTo>
                  <a:cubicBezTo>
                    <a:pt x="1090" y="5826"/>
                    <a:pt x="1039" y="5832"/>
                    <a:pt x="1034" y="5792"/>
                  </a:cubicBezTo>
                  <a:cubicBezTo>
                    <a:pt x="1028" y="5719"/>
                    <a:pt x="994" y="5685"/>
                    <a:pt x="994" y="5612"/>
                  </a:cubicBezTo>
                  <a:cubicBezTo>
                    <a:pt x="994" y="5567"/>
                    <a:pt x="1045" y="5562"/>
                    <a:pt x="1045" y="5517"/>
                  </a:cubicBezTo>
                  <a:cubicBezTo>
                    <a:pt x="1045" y="5455"/>
                    <a:pt x="1000" y="5416"/>
                    <a:pt x="938" y="5388"/>
                  </a:cubicBezTo>
                  <a:cubicBezTo>
                    <a:pt x="904" y="5371"/>
                    <a:pt x="882" y="5376"/>
                    <a:pt x="860" y="5348"/>
                  </a:cubicBezTo>
                  <a:cubicBezTo>
                    <a:pt x="837" y="5315"/>
                    <a:pt x="843" y="5275"/>
                    <a:pt x="809" y="5253"/>
                  </a:cubicBezTo>
                  <a:cubicBezTo>
                    <a:pt x="764" y="5230"/>
                    <a:pt x="753" y="5202"/>
                    <a:pt x="708" y="5185"/>
                  </a:cubicBezTo>
                  <a:cubicBezTo>
                    <a:pt x="680" y="5174"/>
                    <a:pt x="663" y="5174"/>
                    <a:pt x="640" y="5163"/>
                  </a:cubicBezTo>
                  <a:cubicBezTo>
                    <a:pt x="612" y="5146"/>
                    <a:pt x="612" y="5118"/>
                    <a:pt x="595" y="5084"/>
                  </a:cubicBezTo>
                  <a:cubicBezTo>
                    <a:pt x="567" y="5045"/>
                    <a:pt x="551" y="5023"/>
                    <a:pt x="506" y="5006"/>
                  </a:cubicBezTo>
                  <a:cubicBezTo>
                    <a:pt x="449" y="5023"/>
                    <a:pt x="449" y="5023"/>
                    <a:pt x="449" y="5023"/>
                  </a:cubicBezTo>
                  <a:cubicBezTo>
                    <a:pt x="421" y="5017"/>
                    <a:pt x="427" y="4983"/>
                    <a:pt x="427" y="4961"/>
                  </a:cubicBezTo>
                  <a:cubicBezTo>
                    <a:pt x="427" y="4927"/>
                    <a:pt x="427" y="4927"/>
                    <a:pt x="427" y="4927"/>
                  </a:cubicBezTo>
                  <a:cubicBezTo>
                    <a:pt x="427" y="4899"/>
                    <a:pt x="410" y="4882"/>
                    <a:pt x="388" y="4860"/>
                  </a:cubicBezTo>
                  <a:cubicBezTo>
                    <a:pt x="382" y="4848"/>
                    <a:pt x="376" y="4826"/>
                    <a:pt x="359" y="4826"/>
                  </a:cubicBezTo>
                  <a:cubicBezTo>
                    <a:pt x="337" y="4826"/>
                    <a:pt x="331" y="4843"/>
                    <a:pt x="309" y="4843"/>
                  </a:cubicBezTo>
                  <a:cubicBezTo>
                    <a:pt x="270" y="4843"/>
                    <a:pt x="270" y="4843"/>
                    <a:pt x="270" y="4843"/>
                  </a:cubicBezTo>
                  <a:cubicBezTo>
                    <a:pt x="208" y="4843"/>
                    <a:pt x="185" y="4792"/>
                    <a:pt x="129" y="4792"/>
                  </a:cubicBezTo>
                  <a:cubicBezTo>
                    <a:pt x="79" y="4792"/>
                    <a:pt x="67" y="4843"/>
                    <a:pt x="39" y="4876"/>
                  </a:cubicBezTo>
                  <a:cubicBezTo>
                    <a:pt x="34" y="4876"/>
                    <a:pt x="34" y="4876"/>
                    <a:pt x="34" y="4876"/>
                  </a:cubicBezTo>
                  <a:cubicBezTo>
                    <a:pt x="17" y="4753"/>
                    <a:pt x="17" y="4753"/>
                    <a:pt x="17" y="4753"/>
                  </a:cubicBezTo>
                  <a:cubicBezTo>
                    <a:pt x="539" y="4275"/>
                    <a:pt x="539" y="4275"/>
                    <a:pt x="539" y="4275"/>
                  </a:cubicBezTo>
                  <a:cubicBezTo>
                    <a:pt x="567" y="4253"/>
                    <a:pt x="595" y="4247"/>
                    <a:pt x="624" y="4219"/>
                  </a:cubicBezTo>
                  <a:cubicBezTo>
                    <a:pt x="640" y="4208"/>
                    <a:pt x="652" y="4185"/>
                    <a:pt x="674" y="4185"/>
                  </a:cubicBezTo>
                  <a:cubicBezTo>
                    <a:pt x="685" y="4185"/>
                    <a:pt x="685" y="4191"/>
                    <a:pt x="691" y="4191"/>
                  </a:cubicBezTo>
                  <a:cubicBezTo>
                    <a:pt x="696" y="4191"/>
                    <a:pt x="702" y="4191"/>
                    <a:pt x="708" y="4191"/>
                  </a:cubicBezTo>
                  <a:cubicBezTo>
                    <a:pt x="708" y="4163"/>
                    <a:pt x="702" y="4146"/>
                    <a:pt x="713" y="4124"/>
                  </a:cubicBezTo>
                  <a:cubicBezTo>
                    <a:pt x="719" y="4101"/>
                    <a:pt x="741" y="4096"/>
                    <a:pt x="764" y="4079"/>
                  </a:cubicBezTo>
                  <a:cubicBezTo>
                    <a:pt x="798" y="4045"/>
                    <a:pt x="826" y="4023"/>
                    <a:pt x="826" y="3978"/>
                  </a:cubicBezTo>
                  <a:cubicBezTo>
                    <a:pt x="826" y="3933"/>
                    <a:pt x="803" y="3910"/>
                    <a:pt x="770" y="3882"/>
                  </a:cubicBezTo>
                  <a:cubicBezTo>
                    <a:pt x="691" y="3832"/>
                    <a:pt x="668" y="3775"/>
                    <a:pt x="635" y="3691"/>
                  </a:cubicBezTo>
                  <a:cubicBezTo>
                    <a:pt x="612" y="3629"/>
                    <a:pt x="607" y="3590"/>
                    <a:pt x="573" y="3539"/>
                  </a:cubicBezTo>
                  <a:cubicBezTo>
                    <a:pt x="556" y="3511"/>
                    <a:pt x="551" y="3478"/>
                    <a:pt x="522" y="3478"/>
                  </a:cubicBezTo>
                  <a:cubicBezTo>
                    <a:pt x="483" y="3478"/>
                    <a:pt x="461" y="3489"/>
                    <a:pt x="421" y="3489"/>
                  </a:cubicBezTo>
                  <a:cubicBezTo>
                    <a:pt x="354" y="3489"/>
                    <a:pt x="348" y="3405"/>
                    <a:pt x="337" y="3343"/>
                  </a:cubicBezTo>
                  <a:cubicBezTo>
                    <a:pt x="331" y="3315"/>
                    <a:pt x="314" y="3303"/>
                    <a:pt x="303" y="3275"/>
                  </a:cubicBezTo>
                  <a:cubicBezTo>
                    <a:pt x="286" y="3230"/>
                    <a:pt x="286" y="3202"/>
                    <a:pt x="270" y="3157"/>
                  </a:cubicBezTo>
                  <a:cubicBezTo>
                    <a:pt x="264" y="3129"/>
                    <a:pt x="258" y="3101"/>
                    <a:pt x="253" y="3079"/>
                  </a:cubicBezTo>
                  <a:cubicBezTo>
                    <a:pt x="168" y="2966"/>
                    <a:pt x="84" y="2899"/>
                    <a:pt x="84" y="2759"/>
                  </a:cubicBezTo>
                  <a:cubicBezTo>
                    <a:pt x="84" y="2697"/>
                    <a:pt x="135" y="2674"/>
                    <a:pt x="135" y="2612"/>
                  </a:cubicBezTo>
                  <a:cubicBezTo>
                    <a:pt x="135" y="2461"/>
                    <a:pt x="0" y="2399"/>
                    <a:pt x="0" y="2247"/>
                  </a:cubicBezTo>
                  <a:cubicBezTo>
                    <a:pt x="0" y="2129"/>
                    <a:pt x="67" y="2068"/>
                    <a:pt x="67" y="1955"/>
                  </a:cubicBezTo>
                  <a:cubicBezTo>
                    <a:pt x="67" y="1893"/>
                    <a:pt x="45" y="1860"/>
                    <a:pt x="45" y="1798"/>
                  </a:cubicBezTo>
                  <a:cubicBezTo>
                    <a:pt x="45" y="1686"/>
                    <a:pt x="107" y="1629"/>
                    <a:pt x="107" y="1517"/>
                  </a:cubicBezTo>
                  <a:cubicBezTo>
                    <a:pt x="107" y="1399"/>
                    <a:pt x="0" y="1337"/>
                    <a:pt x="34" y="1225"/>
                  </a:cubicBezTo>
                  <a:cubicBezTo>
                    <a:pt x="39" y="1208"/>
                    <a:pt x="45" y="1197"/>
                    <a:pt x="45" y="1186"/>
                  </a:cubicBezTo>
                  <a:cubicBezTo>
                    <a:pt x="62" y="1135"/>
                    <a:pt x="90" y="1101"/>
                    <a:pt x="140" y="1084"/>
                  </a:cubicBezTo>
                  <a:cubicBezTo>
                    <a:pt x="202" y="1062"/>
                    <a:pt x="253" y="1062"/>
                    <a:pt x="298" y="1017"/>
                  </a:cubicBezTo>
                  <a:cubicBezTo>
                    <a:pt x="331" y="983"/>
                    <a:pt x="320" y="950"/>
                    <a:pt x="331" y="905"/>
                  </a:cubicBezTo>
                  <a:cubicBezTo>
                    <a:pt x="337" y="888"/>
                    <a:pt x="359" y="888"/>
                    <a:pt x="359" y="871"/>
                  </a:cubicBezTo>
                  <a:cubicBezTo>
                    <a:pt x="359" y="804"/>
                    <a:pt x="337" y="764"/>
                    <a:pt x="337" y="697"/>
                  </a:cubicBezTo>
                  <a:cubicBezTo>
                    <a:pt x="337" y="573"/>
                    <a:pt x="348" y="472"/>
                    <a:pt x="444" y="399"/>
                  </a:cubicBezTo>
                  <a:cubicBezTo>
                    <a:pt x="534" y="332"/>
                    <a:pt x="646" y="304"/>
                    <a:pt x="646" y="191"/>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5" name="Freeform 49"/>
            <p:cNvSpPr>
              <a:spLocks noChangeArrowheads="1"/>
            </p:cNvSpPr>
            <p:nvPr/>
          </p:nvSpPr>
          <p:spPr bwMode="auto">
            <a:xfrm>
              <a:off x="17517339" y="5475742"/>
              <a:ext cx="1622319" cy="1370012"/>
            </a:xfrm>
            <a:custGeom>
              <a:avLst/>
              <a:gdLst>
                <a:gd name="T0" fmla="*/ 4405 w 4507"/>
                <a:gd name="T1" fmla="*/ 2758 h 3804"/>
                <a:gd name="T2" fmla="*/ 4090 w 4507"/>
                <a:gd name="T3" fmla="*/ 2910 h 3804"/>
                <a:gd name="T4" fmla="*/ 3792 w 4507"/>
                <a:gd name="T5" fmla="*/ 2803 h 3804"/>
                <a:gd name="T6" fmla="*/ 3264 w 4507"/>
                <a:gd name="T7" fmla="*/ 3073 h 3804"/>
                <a:gd name="T8" fmla="*/ 3045 w 4507"/>
                <a:gd name="T9" fmla="*/ 3068 h 3804"/>
                <a:gd name="T10" fmla="*/ 2843 w 4507"/>
                <a:gd name="T11" fmla="*/ 3101 h 3804"/>
                <a:gd name="T12" fmla="*/ 2669 w 4507"/>
                <a:gd name="T13" fmla="*/ 3343 h 3804"/>
                <a:gd name="T14" fmla="*/ 2281 w 4507"/>
                <a:gd name="T15" fmla="*/ 3264 h 3804"/>
                <a:gd name="T16" fmla="*/ 1921 w 4507"/>
                <a:gd name="T17" fmla="*/ 3298 h 3804"/>
                <a:gd name="T18" fmla="*/ 1804 w 4507"/>
                <a:gd name="T19" fmla="*/ 3405 h 3804"/>
                <a:gd name="T20" fmla="*/ 1708 w 4507"/>
                <a:gd name="T21" fmla="*/ 3652 h 3804"/>
                <a:gd name="T22" fmla="*/ 1393 w 4507"/>
                <a:gd name="T23" fmla="*/ 3770 h 3804"/>
                <a:gd name="T24" fmla="*/ 1096 w 4507"/>
                <a:gd name="T25" fmla="*/ 3657 h 3804"/>
                <a:gd name="T26" fmla="*/ 837 w 4507"/>
                <a:gd name="T27" fmla="*/ 3528 h 3804"/>
                <a:gd name="T28" fmla="*/ 674 w 4507"/>
                <a:gd name="T29" fmla="*/ 3455 h 3804"/>
                <a:gd name="T30" fmla="*/ 568 w 4507"/>
                <a:gd name="T31" fmla="*/ 3466 h 3804"/>
                <a:gd name="T32" fmla="*/ 371 w 4507"/>
                <a:gd name="T33" fmla="*/ 3365 h 3804"/>
                <a:gd name="T34" fmla="*/ 551 w 4507"/>
                <a:gd name="T35" fmla="*/ 3034 h 3804"/>
                <a:gd name="T36" fmla="*/ 815 w 4507"/>
                <a:gd name="T37" fmla="*/ 2714 h 3804"/>
                <a:gd name="T38" fmla="*/ 888 w 4507"/>
                <a:gd name="T39" fmla="*/ 2444 h 3804"/>
                <a:gd name="T40" fmla="*/ 1006 w 4507"/>
                <a:gd name="T41" fmla="*/ 2186 h 3804"/>
                <a:gd name="T42" fmla="*/ 1197 w 4507"/>
                <a:gd name="T43" fmla="*/ 2236 h 3804"/>
                <a:gd name="T44" fmla="*/ 1337 w 4507"/>
                <a:gd name="T45" fmla="*/ 2169 h 3804"/>
                <a:gd name="T46" fmla="*/ 1208 w 4507"/>
                <a:gd name="T47" fmla="*/ 1916 h 3804"/>
                <a:gd name="T48" fmla="*/ 1180 w 4507"/>
                <a:gd name="T49" fmla="*/ 1759 h 3804"/>
                <a:gd name="T50" fmla="*/ 1028 w 4507"/>
                <a:gd name="T51" fmla="*/ 1663 h 3804"/>
                <a:gd name="T52" fmla="*/ 691 w 4507"/>
                <a:gd name="T53" fmla="*/ 1354 h 3804"/>
                <a:gd name="T54" fmla="*/ 798 w 4507"/>
                <a:gd name="T55" fmla="*/ 1169 h 3804"/>
                <a:gd name="T56" fmla="*/ 613 w 4507"/>
                <a:gd name="T57" fmla="*/ 1034 h 3804"/>
                <a:gd name="T58" fmla="*/ 506 w 4507"/>
                <a:gd name="T59" fmla="*/ 882 h 3804"/>
                <a:gd name="T60" fmla="*/ 101 w 4507"/>
                <a:gd name="T61" fmla="*/ 551 h 3804"/>
                <a:gd name="T62" fmla="*/ 0 w 4507"/>
                <a:gd name="T63" fmla="*/ 438 h 3804"/>
                <a:gd name="T64" fmla="*/ 242 w 4507"/>
                <a:gd name="T65" fmla="*/ 304 h 3804"/>
                <a:gd name="T66" fmla="*/ 517 w 4507"/>
                <a:gd name="T67" fmla="*/ 186 h 3804"/>
                <a:gd name="T68" fmla="*/ 759 w 4507"/>
                <a:gd name="T69" fmla="*/ 259 h 3804"/>
                <a:gd name="T70" fmla="*/ 1253 w 4507"/>
                <a:gd name="T71" fmla="*/ 259 h 3804"/>
                <a:gd name="T72" fmla="*/ 1528 w 4507"/>
                <a:gd name="T73" fmla="*/ 124 h 3804"/>
                <a:gd name="T74" fmla="*/ 1657 w 4507"/>
                <a:gd name="T75" fmla="*/ 0 h 3804"/>
                <a:gd name="T76" fmla="*/ 1815 w 4507"/>
                <a:gd name="T77" fmla="*/ 6 h 3804"/>
                <a:gd name="T78" fmla="*/ 2011 w 4507"/>
                <a:gd name="T79" fmla="*/ 225 h 3804"/>
                <a:gd name="T80" fmla="*/ 2360 w 4507"/>
                <a:gd name="T81" fmla="*/ 320 h 3804"/>
                <a:gd name="T82" fmla="*/ 2534 w 4507"/>
                <a:gd name="T83" fmla="*/ 489 h 3804"/>
                <a:gd name="T84" fmla="*/ 2511 w 4507"/>
                <a:gd name="T85" fmla="*/ 708 h 3804"/>
                <a:gd name="T86" fmla="*/ 2680 w 4507"/>
                <a:gd name="T87" fmla="*/ 967 h 3804"/>
                <a:gd name="T88" fmla="*/ 2506 w 4507"/>
                <a:gd name="T89" fmla="*/ 1247 h 3804"/>
                <a:gd name="T90" fmla="*/ 2545 w 4507"/>
                <a:gd name="T91" fmla="*/ 1450 h 3804"/>
                <a:gd name="T92" fmla="*/ 2680 w 4507"/>
                <a:gd name="T93" fmla="*/ 1568 h 3804"/>
                <a:gd name="T94" fmla="*/ 3000 w 4507"/>
                <a:gd name="T95" fmla="*/ 1697 h 3804"/>
                <a:gd name="T96" fmla="*/ 3214 w 4507"/>
                <a:gd name="T97" fmla="*/ 1708 h 3804"/>
                <a:gd name="T98" fmla="*/ 3287 w 4507"/>
                <a:gd name="T99" fmla="*/ 1764 h 3804"/>
                <a:gd name="T100" fmla="*/ 3506 w 4507"/>
                <a:gd name="T101" fmla="*/ 1938 h 3804"/>
                <a:gd name="T102" fmla="*/ 3629 w 4507"/>
                <a:gd name="T103" fmla="*/ 2141 h 3804"/>
                <a:gd name="T104" fmla="*/ 4056 w 4507"/>
                <a:gd name="T105" fmla="*/ 2174 h 3804"/>
                <a:gd name="T106" fmla="*/ 3933 w 4507"/>
                <a:gd name="T107" fmla="*/ 2236 h 3804"/>
                <a:gd name="T108" fmla="*/ 3989 w 4507"/>
                <a:gd name="T109" fmla="*/ 2455 h 3804"/>
                <a:gd name="T110" fmla="*/ 4506 w 4507"/>
                <a:gd name="T111" fmla="*/ 2702 h 3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07" h="3804">
                  <a:moveTo>
                    <a:pt x="4506" y="2702"/>
                  </a:moveTo>
                  <a:lnTo>
                    <a:pt x="4506" y="2702"/>
                  </a:lnTo>
                  <a:cubicBezTo>
                    <a:pt x="4478" y="2742"/>
                    <a:pt x="4450" y="2758"/>
                    <a:pt x="4405" y="2758"/>
                  </a:cubicBezTo>
                  <a:cubicBezTo>
                    <a:pt x="4371" y="2758"/>
                    <a:pt x="4360" y="2742"/>
                    <a:pt x="4326" y="2742"/>
                  </a:cubicBezTo>
                  <a:cubicBezTo>
                    <a:pt x="4287" y="2742"/>
                    <a:pt x="4275" y="2787"/>
                    <a:pt x="4247" y="2815"/>
                  </a:cubicBezTo>
                  <a:cubicBezTo>
                    <a:pt x="4202" y="2871"/>
                    <a:pt x="4163" y="2910"/>
                    <a:pt x="4090" y="2910"/>
                  </a:cubicBezTo>
                  <a:cubicBezTo>
                    <a:pt x="4045" y="2910"/>
                    <a:pt x="4023" y="2882"/>
                    <a:pt x="3978" y="2854"/>
                  </a:cubicBezTo>
                  <a:cubicBezTo>
                    <a:pt x="3944" y="2837"/>
                    <a:pt x="3922" y="2843"/>
                    <a:pt x="3888" y="2826"/>
                  </a:cubicBezTo>
                  <a:cubicBezTo>
                    <a:pt x="3849" y="2815"/>
                    <a:pt x="3826" y="2803"/>
                    <a:pt x="3792" y="2803"/>
                  </a:cubicBezTo>
                  <a:cubicBezTo>
                    <a:pt x="3742" y="2803"/>
                    <a:pt x="3725" y="2832"/>
                    <a:pt x="3680" y="2848"/>
                  </a:cubicBezTo>
                  <a:cubicBezTo>
                    <a:pt x="3573" y="2905"/>
                    <a:pt x="3506" y="2938"/>
                    <a:pt x="3405" y="3000"/>
                  </a:cubicBezTo>
                  <a:cubicBezTo>
                    <a:pt x="3354" y="3034"/>
                    <a:pt x="3326" y="3073"/>
                    <a:pt x="3264" y="3073"/>
                  </a:cubicBezTo>
                  <a:cubicBezTo>
                    <a:pt x="3219" y="3073"/>
                    <a:pt x="3219" y="3073"/>
                    <a:pt x="3219" y="3073"/>
                  </a:cubicBezTo>
                  <a:cubicBezTo>
                    <a:pt x="3202" y="3073"/>
                    <a:pt x="3191" y="3068"/>
                    <a:pt x="3174" y="3068"/>
                  </a:cubicBezTo>
                  <a:cubicBezTo>
                    <a:pt x="3045" y="3068"/>
                    <a:pt x="3045" y="3068"/>
                    <a:pt x="3045" y="3068"/>
                  </a:cubicBezTo>
                  <a:cubicBezTo>
                    <a:pt x="3034" y="3068"/>
                    <a:pt x="3023" y="3068"/>
                    <a:pt x="3011" y="3073"/>
                  </a:cubicBezTo>
                  <a:cubicBezTo>
                    <a:pt x="2961" y="3090"/>
                    <a:pt x="2938" y="3101"/>
                    <a:pt x="2888" y="3101"/>
                  </a:cubicBezTo>
                  <a:cubicBezTo>
                    <a:pt x="2871" y="3101"/>
                    <a:pt x="2860" y="3101"/>
                    <a:pt x="2843" y="3101"/>
                  </a:cubicBezTo>
                  <a:cubicBezTo>
                    <a:pt x="2809" y="3101"/>
                    <a:pt x="2798" y="3129"/>
                    <a:pt x="2775" y="3152"/>
                  </a:cubicBezTo>
                  <a:cubicBezTo>
                    <a:pt x="2742" y="3197"/>
                    <a:pt x="2708" y="3219"/>
                    <a:pt x="2697" y="3275"/>
                  </a:cubicBezTo>
                  <a:cubicBezTo>
                    <a:pt x="2686" y="3304"/>
                    <a:pt x="2697" y="3326"/>
                    <a:pt x="2669" y="3343"/>
                  </a:cubicBezTo>
                  <a:cubicBezTo>
                    <a:pt x="2624" y="3371"/>
                    <a:pt x="2590" y="3371"/>
                    <a:pt x="2534" y="3371"/>
                  </a:cubicBezTo>
                  <a:cubicBezTo>
                    <a:pt x="2494" y="3371"/>
                    <a:pt x="2478" y="3343"/>
                    <a:pt x="2438" y="3332"/>
                  </a:cubicBezTo>
                  <a:cubicBezTo>
                    <a:pt x="2377" y="3315"/>
                    <a:pt x="2337" y="3304"/>
                    <a:pt x="2281" y="3264"/>
                  </a:cubicBezTo>
                  <a:cubicBezTo>
                    <a:pt x="2242" y="3236"/>
                    <a:pt x="2225" y="3191"/>
                    <a:pt x="2174" y="3191"/>
                  </a:cubicBezTo>
                  <a:cubicBezTo>
                    <a:pt x="2090" y="3191"/>
                    <a:pt x="2079" y="3309"/>
                    <a:pt x="1994" y="3309"/>
                  </a:cubicBezTo>
                  <a:cubicBezTo>
                    <a:pt x="1966" y="3309"/>
                    <a:pt x="1950" y="3309"/>
                    <a:pt x="1921" y="3298"/>
                  </a:cubicBezTo>
                  <a:cubicBezTo>
                    <a:pt x="1905" y="3292"/>
                    <a:pt x="1893" y="3275"/>
                    <a:pt x="1871" y="3275"/>
                  </a:cubicBezTo>
                  <a:cubicBezTo>
                    <a:pt x="1826" y="3275"/>
                    <a:pt x="1804" y="3320"/>
                    <a:pt x="1804" y="3365"/>
                  </a:cubicBezTo>
                  <a:cubicBezTo>
                    <a:pt x="1804" y="3405"/>
                    <a:pt x="1804" y="3405"/>
                    <a:pt x="1804" y="3405"/>
                  </a:cubicBezTo>
                  <a:cubicBezTo>
                    <a:pt x="1792" y="3450"/>
                    <a:pt x="1792" y="3450"/>
                    <a:pt x="1792" y="3450"/>
                  </a:cubicBezTo>
                  <a:cubicBezTo>
                    <a:pt x="1804" y="3500"/>
                    <a:pt x="1849" y="3511"/>
                    <a:pt x="1871" y="3556"/>
                  </a:cubicBezTo>
                  <a:cubicBezTo>
                    <a:pt x="1815" y="3601"/>
                    <a:pt x="1781" y="3652"/>
                    <a:pt x="1708" y="3652"/>
                  </a:cubicBezTo>
                  <a:cubicBezTo>
                    <a:pt x="1669" y="3652"/>
                    <a:pt x="1652" y="3641"/>
                    <a:pt x="1612" y="3641"/>
                  </a:cubicBezTo>
                  <a:cubicBezTo>
                    <a:pt x="1579" y="3641"/>
                    <a:pt x="1568" y="3663"/>
                    <a:pt x="1545" y="3674"/>
                  </a:cubicBezTo>
                  <a:cubicBezTo>
                    <a:pt x="1478" y="3702"/>
                    <a:pt x="1455" y="3742"/>
                    <a:pt x="1393" y="3770"/>
                  </a:cubicBezTo>
                  <a:cubicBezTo>
                    <a:pt x="1371" y="3781"/>
                    <a:pt x="1360" y="3803"/>
                    <a:pt x="1337" y="3803"/>
                  </a:cubicBezTo>
                  <a:cubicBezTo>
                    <a:pt x="1320" y="3803"/>
                    <a:pt x="1309" y="3798"/>
                    <a:pt x="1292" y="3792"/>
                  </a:cubicBezTo>
                  <a:cubicBezTo>
                    <a:pt x="1202" y="3770"/>
                    <a:pt x="1152" y="3730"/>
                    <a:pt x="1096" y="3657"/>
                  </a:cubicBezTo>
                  <a:cubicBezTo>
                    <a:pt x="1073" y="3635"/>
                    <a:pt x="1073" y="3607"/>
                    <a:pt x="1045" y="3584"/>
                  </a:cubicBezTo>
                  <a:cubicBezTo>
                    <a:pt x="1023" y="3573"/>
                    <a:pt x="1006" y="3584"/>
                    <a:pt x="978" y="3579"/>
                  </a:cubicBezTo>
                  <a:cubicBezTo>
                    <a:pt x="921" y="3562"/>
                    <a:pt x="893" y="3528"/>
                    <a:pt x="837" y="3528"/>
                  </a:cubicBezTo>
                  <a:cubicBezTo>
                    <a:pt x="775" y="3528"/>
                    <a:pt x="775" y="3528"/>
                    <a:pt x="775" y="3528"/>
                  </a:cubicBezTo>
                  <a:cubicBezTo>
                    <a:pt x="730" y="3528"/>
                    <a:pt x="691" y="3500"/>
                    <a:pt x="686" y="3455"/>
                  </a:cubicBezTo>
                  <a:cubicBezTo>
                    <a:pt x="674" y="3455"/>
                    <a:pt x="674" y="3455"/>
                    <a:pt x="674" y="3455"/>
                  </a:cubicBezTo>
                  <a:cubicBezTo>
                    <a:pt x="601" y="3472"/>
                    <a:pt x="601" y="3472"/>
                    <a:pt x="601" y="3472"/>
                  </a:cubicBezTo>
                  <a:cubicBezTo>
                    <a:pt x="568" y="3466"/>
                    <a:pt x="568" y="3466"/>
                    <a:pt x="568" y="3466"/>
                  </a:cubicBezTo>
                  <a:lnTo>
                    <a:pt x="568" y="3466"/>
                  </a:lnTo>
                  <a:cubicBezTo>
                    <a:pt x="539" y="3421"/>
                    <a:pt x="506" y="3393"/>
                    <a:pt x="449" y="3393"/>
                  </a:cubicBezTo>
                  <a:cubicBezTo>
                    <a:pt x="399" y="3393"/>
                    <a:pt x="399" y="3393"/>
                    <a:pt x="399" y="3393"/>
                  </a:cubicBezTo>
                  <a:cubicBezTo>
                    <a:pt x="382" y="3393"/>
                    <a:pt x="382" y="3377"/>
                    <a:pt x="371" y="3365"/>
                  </a:cubicBezTo>
                  <a:cubicBezTo>
                    <a:pt x="393" y="3320"/>
                    <a:pt x="371" y="3281"/>
                    <a:pt x="405" y="3242"/>
                  </a:cubicBezTo>
                  <a:cubicBezTo>
                    <a:pt x="421" y="3225"/>
                    <a:pt x="449" y="3230"/>
                    <a:pt x="466" y="3208"/>
                  </a:cubicBezTo>
                  <a:cubicBezTo>
                    <a:pt x="511" y="3152"/>
                    <a:pt x="523" y="3101"/>
                    <a:pt x="551" y="3034"/>
                  </a:cubicBezTo>
                  <a:cubicBezTo>
                    <a:pt x="573" y="2983"/>
                    <a:pt x="624" y="2989"/>
                    <a:pt x="657" y="2944"/>
                  </a:cubicBezTo>
                  <a:cubicBezTo>
                    <a:pt x="691" y="2905"/>
                    <a:pt x="680" y="2865"/>
                    <a:pt x="714" y="2826"/>
                  </a:cubicBezTo>
                  <a:cubicBezTo>
                    <a:pt x="753" y="2781"/>
                    <a:pt x="815" y="2770"/>
                    <a:pt x="815" y="2714"/>
                  </a:cubicBezTo>
                  <a:cubicBezTo>
                    <a:pt x="815" y="2674"/>
                    <a:pt x="837" y="2652"/>
                    <a:pt x="837" y="2613"/>
                  </a:cubicBezTo>
                  <a:cubicBezTo>
                    <a:pt x="837" y="2596"/>
                    <a:pt x="843" y="2584"/>
                    <a:pt x="854" y="2573"/>
                  </a:cubicBezTo>
                  <a:cubicBezTo>
                    <a:pt x="876" y="2528"/>
                    <a:pt x="888" y="2495"/>
                    <a:pt x="888" y="2444"/>
                  </a:cubicBezTo>
                  <a:cubicBezTo>
                    <a:pt x="888" y="2376"/>
                    <a:pt x="843" y="2348"/>
                    <a:pt x="843" y="2281"/>
                  </a:cubicBezTo>
                  <a:cubicBezTo>
                    <a:pt x="843" y="2247"/>
                    <a:pt x="882" y="2236"/>
                    <a:pt x="916" y="2219"/>
                  </a:cubicBezTo>
                  <a:cubicBezTo>
                    <a:pt x="950" y="2208"/>
                    <a:pt x="966" y="2186"/>
                    <a:pt x="1006" y="2186"/>
                  </a:cubicBezTo>
                  <a:cubicBezTo>
                    <a:pt x="1051" y="2186"/>
                    <a:pt x="1073" y="2219"/>
                    <a:pt x="1113" y="2219"/>
                  </a:cubicBezTo>
                  <a:cubicBezTo>
                    <a:pt x="1141" y="2219"/>
                    <a:pt x="1152" y="2208"/>
                    <a:pt x="1174" y="2208"/>
                  </a:cubicBezTo>
                  <a:cubicBezTo>
                    <a:pt x="1185" y="2208"/>
                    <a:pt x="1185" y="2225"/>
                    <a:pt x="1197" y="2236"/>
                  </a:cubicBezTo>
                  <a:cubicBezTo>
                    <a:pt x="1225" y="2270"/>
                    <a:pt x="1242" y="2303"/>
                    <a:pt x="1287" y="2303"/>
                  </a:cubicBezTo>
                  <a:cubicBezTo>
                    <a:pt x="1309" y="2303"/>
                    <a:pt x="1309" y="2270"/>
                    <a:pt x="1320" y="2247"/>
                  </a:cubicBezTo>
                  <a:cubicBezTo>
                    <a:pt x="1332" y="2219"/>
                    <a:pt x="1332" y="2202"/>
                    <a:pt x="1337" y="2169"/>
                  </a:cubicBezTo>
                  <a:cubicBezTo>
                    <a:pt x="1343" y="2107"/>
                    <a:pt x="1382" y="2079"/>
                    <a:pt x="1382" y="2017"/>
                  </a:cubicBezTo>
                  <a:cubicBezTo>
                    <a:pt x="1382" y="1972"/>
                    <a:pt x="1315" y="2006"/>
                    <a:pt x="1275" y="1978"/>
                  </a:cubicBezTo>
                  <a:cubicBezTo>
                    <a:pt x="1247" y="1961"/>
                    <a:pt x="1230" y="1944"/>
                    <a:pt x="1208" y="1916"/>
                  </a:cubicBezTo>
                  <a:cubicBezTo>
                    <a:pt x="1191" y="1905"/>
                    <a:pt x="1174" y="1893"/>
                    <a:pt x="1174" y="1877"/>
                  </a:cubicBezTo>
                  <a:cubicBezTo>
                    <a:pt x="1174" y="1798"/>
                    <a:pt x="1174" y="1798"/>
                    <a:pt x="1174" y="1798"/>
                  </a:cubicBezTo>
                  <a:cubicBezTo>
                    <a:pt x="1174" y="1781"/>
                    <a:pt x="1180" y="1776"/>
                    <a:pt x="1180" y="1759"/>
                  </a:cubicBezTo>
                  <a:cubicBezTo>
                    <a:pt x="1174" y="1736"/>
                    <a:pt x="1141" y="1742"/>
                    <a:pt x="1129" y="1719"/>
                  </a:cubicBezTo>
                  <a:cubicBezTo>
                    <a:pt x="1118" y="1702"/>
                    <a:pt x="1124" y="1680"/>
                    <a:pt x="1101" y="1669"/>
                  </a:cubicBezTo>
                  <a:cubicBezTo>
                    <a:pt x="1079" y="1657"/>
                    <a:pt x="1056" y="1674"/>
                    <a:pt x="1028" y="1663"/>
                  </a:cubicBezTo>
                  <a:cubicBezTo>
                    <a:pt x="972" y="1646"/>
                    <a:pt x="950" y="1612"/>
                    <a:pt x="893" y="1590"/>
                  </a:cubicBezTo>
                  <a:cubicBezTo>
                    <a:pt x="832" y="1568"/>
                    <a:pt x="781" y="1568"/>
                    <a:pt x="742" y="1511"/>
                  </a:cubicBezTo>
                  <a:cubicBezTo>
                    <a:pt x="708" y="1455"/>
                    <a:pt x="714" y="1416"/>
                    <a:pt x="691" y="1354"/>
                  </a:cubicBezTo>
                  <a:cubicBezTo>
                    <a:pt x="686" y="1332"/>
                    <a:pt x="663" y="1320"/>
                    <a:pt x="663" y="1298"/>
                  </a:cubicBezTo>
                  <a:cubicBezTo>
                    <a:pt x="663" y="1270"/>
                    <a:pt x="697" y="1281"/>
                    <a:pt x="719" y="1264"/>
                  </a:cubicBezTo>
                  <a:cubicBezTo>
                    <a:pt x="759" y="1242"/>
                    <a:pt x="798" y="1219"/>
                    <a:pt x="798" y="1169"/>
                  </a:cubicBezTo>
                  <a:cubicBezTo>
                    <a:pt x="798" y="1135"/>
                    <a:pt x="764" y="1118"/>
                    <a:pt x="742" y="1090"/>
                  </a:cubicBezTo>
                  <a:cubicBezTo>
                    <a:pt x="714" y="1068"/>
                    <a:pt x="702" y="1045"/>
                    <a:pt x="686" y="1017"/>
                  </a:cubicBezTo>
                  <a:cubicBezTo>
                    <a:pt x="663" y="1028"/>
                    <a:pt x="646" y="1034"/>
                    <a:pt x="613" y="1034"/>
                  </a:cubicBezTo>
                  <a:cubicBezTo>
                    <a:pt x="584" y="1034"/>
                    <a:pt x="562" y="1023"/>
                    <a:pt x="551" y="995"/>
                  </a:cubicBezTo>
                  <a:cubicBezTo>
                    <a:pt x="534" y="955"/>
                    <a:pt x="523" y="927"/>
                    <a:pt x="523" y="882"/>
                  </a:cubicBezTo>
                  <a:cubicBezTo>
                    <a:pt x="506" y="882"/>
                    <a:pt x="506" y="882"/>
                    <a:pt x="506" y="882"/>
                  </a:cubicBezTo>
                  <a:cubicBezTo>
                    <a:pt x="343" y="927"/>
                    <a:pt x="343" y="927"/>
                    <a:pt x="343" y="927"/>
                  </a:cubicBezTo>
                  <a:cubicBezTo>
                    <a:pt x="259" y="848"/>
                    <a:pt x="281" y="747"/>
                    <a:pt x="191" y="674"/>
                  </a:cubicBezTo>
                  <a:cubicBezTo>
                    <a:pt x="146" y="635"/>
                    <a:pt x="135" y="596"/>
                    <a:pt x="101" y="551"/>
                  </a:cubicBezTo>
                  <a:cubicBezTo>
                    <a:pt x="79" y="517"/>
                    <a:pt x="39" y="523"/>
                    <a:pt x="17" y="495"/>
                  </a:cubicBezTo>
                  <a:cubicBezTo>
                    <a:pt x="6" y="478"/>
                    <a:pt x="6" y="461"/>
                    <a:pt x="0" y="438"/>
                  </a:cubicBezTo>
                  <a:lnTo>
                    <a:pt x="0" y="438"/>
                  </a:lnTo>
                  <a:cubicBezTo>
                    <a:pt x="23" y="427"/>
                    <a:pt x="28" y="410"/>
                    <a:pt x="51" y="399"/>
                  </a:cubicBezTo>
                  <a:cubicBezTo>
                    <a:pt x="67" y="393"/>
                    <a:pt x="90" y="399"/>
                    <a:pt x="107" y="388"/>
                  </a:cubicBezTo>
                  <a:cubicBezTo>
                    <a:pt x="157" y="349"/>
                    <a:pt x="191" y="337"/>
                    <a:pt x="242" y="304"/>
                  </a:cubicBezTo>
                  <a:cubicBezTo>
                    <a:pt x="264" y="292"/>
                    <a:pt x="270" y="276"/>
                    <a:pt x="292" y="264"/>
                  </a:cubicBezTo>
                  <a:cubicBezTo>
                    <a:pt x="376" y="231"/>
                    <a:pt x="444" y="236"/>
                    <a:pt x="517" y="186"/>
                  </a:cubicBezTo>
                  <a:lnTo>
                    <a:pt x="517" y="186"/>
                  </a:lnTo>
                  <a:cubicBezTo>
                    <a:pt x="517" y="186"/>
                    <a:pt x="517" y="186"/>
                    <a:pt x="517" y="191"/>
                  </a:cubicBezTo>
                  <a:cubicBezTo>
                    <a:pt x="562" y="231"/>
                    <a:pt x="584" y="276"/>
                    <a:pt x="641" y="276"/>
                  </a:cubicBezTo>
                  <a:cubicBezTo>
                    <a:pt x="686" y="276"/>
                    <a:pt x="714" y="259"/>
                    <a:pt x="759" y="259"/>
                  </a:cubicBezTo>
                  <a:cubicBezTo>
                    <a:pt x="848" y="259"/>
                    <a:pt x="893" y="315"/>
                    <a:pt x="983" y="315"/>
                  </a:cubicBezTo>
                  <a:cubicBezTo>
                    <a:pt x="1056" y="315"/>
                    <a:pt x="1090" y="242"/>
                    <a:pt x="1169" y="242"/>
                  </a:cubicBezTo>
                  <a:cubicBezTo>
                    <a:pt x="1202" y="242"/>
                    <a:pt x="1219" y="259"/>
                    <a:pt x="1253" y="259"/>
                  </a:cubicBezTo>
                  <a:cubicBezTo>
                    <a:pt x="1292" y="259"/>
                    <a:pt x="1315" y="253"/>
                    <a:pt x="1348" y="253"/>
                  </a:cubicBezTo>
                  <a:cubicBezTo>
                    <a:pt x="1410" y="247"/>
                    <a:pt x="1472" y="236"/>
                    <a:pt x="1489" y="180"/>
                  </a:cubicBezTo>
                  <a:cubicBezTo>
                    <a:pt x="1500" y="158"/>
                    <a:pt x="1500" y="135"/>
                    <a:pt x="1528" y="124"/>
                  </a:cubicBezTo>
                  <a:cubicBezTo>
                    <a:pt x="1545" y="118"/>
                    <a:pt x="1556" y="124"/>
                    <a:pt x="1573" y="113"/>
                  </a:cubicBezTo>
                  <a:cubicBezTo>
                    <a:pt x="1607" y="90"/>
                    <a:pt x="1607" y="62"/>
                    <a:pt x="1635" y="34"/>
                  </a:cubicBezTo>
                  <a:cubicBezTo>
                    <a:pt x="1641" y="23"/>
                    <a:pt x="1641" y="0"/>
                    <a:pt x="1657" y="0"/>
                  </a:cubicBezTo>
                  <a:cubicBezTo>
                    <a:pt x="1680" y="0"/>
                    <a:pt x="1691" y="17"/>
                    <a:pt x="1714" y="17"/>
                  </a:cubicBezTo>
                  <a:cubicBezTo>
                    <a:pt x="1753" y="17"/>
                    <a:pt x="1753" y="17"/>
                    <a:pt x="1753" y="17"/>
                  </a:cubicBezTo>
                  <a:cubicBezTo>
                    <a:pt x="1781" y="17"/>
                    <a:pt x="1798" y="11"/>
                    <a:pt x="1815" y="6"/>
                  </a:cubicBezTo>
                  <a:lnTo>
                    <a:pt x="1815" y="6"/>
                  </a:lnTo>
                  <a:cubicBezTo>
                    <a:pt x="1820" y="62"/>
                    <a:pt x="1854" y="90"/>
                    <a:pt x="1893" y="129"/>
                  </a:cubicBezTo>
                  <a:cubicBezTo>
                    <a:pt x="1933" y="174"/>
                    <a:pt x="1961" y="203"/>
                    <a:pt x="2011" y="225"/>
                  </a:cubicBezTo>
                  <a:cubicBezTo>
                    <a:pt x="2118" y="281"/>
                    <a:pt x="2180" y="320"/>
                    <a:pt x="2298" y="320"/>
                  </a:cubicBezTo>
                  <a:cubicBezTo>
                    <a:pt x="2360" y="320"/>
                    <a:pt x="2360" y="320"/>
                    <a:pt x="2360" y="320"/>
                  </a:cubicBezTo>
                  <a:lnTo>
                    <a:pt x="2360" y="320"/>
                  </a:lnTo>
                  <a:cubicBezTo>
                    <a:pt x="2377" y="354"/>
                    <a:pt x="2371" y="377"/>
                    <a:pt x="2382" y="410"/>
                  </a:cubicBezTo>
                  <a:cubicBezTo>
                    <a:pt x="2393" y="444"/>
                    <a:pt x="2433" y="433"/>
                    <a:pt x="2461" y="450"/>
                  </a:cubicBezTo>
                  <a:cubicBezTo>
                    <a:pt x="2489" y="466"/>
                    <a:pt x="2506" y="478"/>
                    <a:pt x="2534" y="489"/>
                  </a:cubicBezTo>
                  <a:cubicBezTo>
                    <a:pt x="2556" y="506"/>
                    <a:pt x="2596" y="506"/>
                    <a:pt x="2596" y="540"/>
                  </a:cubicBezTo>
                  <a:cubicBezTo>
                    <a:pt x="2596" y="573"/>
                    <a:pt x="2596" y="601"/>
                    <a:pt x="2568" y="629"/>
                  </a:cubicBezTo>
                  <a:cubicBezTo>
                    <a:pt x="2545" y="658"/>
                    <a:pt x="2511" y="669"/>
                    <a:pt x="2511" y="708"/>
                  </a:cubicBezTo>
                  <a:cubicBezTo>
                    <a:pt x="2511" y="719"/>
                    <a:pt x="2528" y="725"/>
                    <a:pt x="2534" y="742"/>
                  </a:cubicBezTo>
                  <a:cubicBezTo>
                    <a:pt x="2556" y="775"/>
                    <a:pt x="2568" y="792"/>
                    <a:pt x="2596" y="826"/>
                  </a:cubicBezTo>
                  <a:cubicBezTo>
                    <a:pt x="2635" y="877"/>
                    <a:pt x="2646" y="910"/>
                    <a:pt x="2680" y="967"/>
                  </a:cubicBezTo>
                  <a:cubicBezTo>
                    <a:pt x="2697" y="1000"/>
                    <a:pt x="2719" y="1017"/>
                    <a:pt x="2719" y="1051"/>
                  </a:cubicBezTo>
                  <a:cubicBezTo>
                    <a:pt x="2719" y="1107"/>
                    <a:pt x="2652" y="1107"/>
                    <a:pt x="2613" y="1146"/>
                  </a:cubicBezTo>
                  <a:cubicBezTo>
                    <a:pt x="2573" y="1191"/>
                    <a:pt x="2556" y="1219"/>
                    <a:pt x="2506" y="1247"/>
                  </a:cubicBezTo>
                  <a:cubicBezTo>
                    <a:pt x="2478" y="1264"/>
                    <a:pt x="2444" y="1270"/>
                    <a:pt x="2444" y="1304"/>
                  </a:cubicBezTo>
                  <a:cubicBezTo>
                    <a:pt x="2444" y="1309"/>
                    <a:pt x="2438" y="1315"/>
                    <a:pt x="2438" y="1320"/>
                  </a:cubicBezTo>
                  <a:cubicBezTo>
                    <a:pt x="2455" y="1388"/>
                    <a:pt x="2500" y="1399"/>
                    <a:pt x="2545" y="1450"/>
                  </a:cubicBezTo>
                  <a:cubicBezTo>
                    <a:pt x="2562" y="1472"/>
                    <a:pt x="2573" y="1478"/>
                    <a:pt x="2596" y="1500"/>
                  </a:cubicBezTo>
                  <a:cubicBezTo>
                    <a:pt x="2618" y="1528"/>
                    <a:pt x="2624" y="1562"/>
                    <a:pt x="2657" y="1573"/>
                  </a:cubicBezTo>
                  <a:cubicBezTo>
                    <a:pt x="2680" y="1568"/>
                    <a:pt x="2680" y="1568"/>
                    <a:pt x="2680" y="1568"/>
                  </a:cubicBezTo>
                  <a:cubicBezTo>
                    <a:pt x="2719" y="1579"/>
                    <a:pt x="2725" y="1607"/>
                    <a:pt x="2759" y="1624"/>
                  </a:cubicBezTo>
                  <a:cubicBezTo>
                    <a:pt x="2798" y="1646"/>
                    <a:pt x="2832" y="1646"/>
                    <a:pt x="2871" y="1663"/>
                  </a:cubicBezTo>
                  <a:cubicBezTo>
                    <a:pt x="2921" y="1686"/>
                    <a:pt x="2950" y="1697"/>
                    <a:pt x="3000" y="1697"/>
                  </a:cubicBezTo>
                  <a:cubicBezTo>
                    <a:pt x="3034" y="1697"/>
                    <a:pt x="3051" y="1674"/>
                    <a:pt x="3079" y="1674"/>
                  </a:cubicBezTo>
                  <a:cubicBezTo>
                    <a:pt x="3096" y="1674"/>
                    <a:pt x="3101" y="1686"/>
                    <a:pt x="3118" y="1686"/>
                  </a:cubicBezTo>
                  <a:cubicBezTo>
                    <a:pt x="3157" y="1691"/>
                    <a:pt x="3180" y="1691"/>
                    <a:pt x="3214" y="1708"/>
                  </a:cubicBezTo>
                  <a:cubicBezTo>
                    <a:pt x="3230" y="1714"/>
                    <a:pt x="3230" y="1731"/>
                    <a:pt x="3236" y="1747"/>
                  </a:cubicBezTo>
                  <a:cubicBezTo>
                    <a:pt x="3242" y="1764"/>
                    <a:pt x="3258" y="1764"/>
                    <a:pt x="3270" y="1764"/>
                  </a:cubicBezTo>
                  <a:cubicBezTo>
                    <a:pt x="3281" y="1764"/>
                    <a:pt x="3281" y="1764"/>
                    <a:pt x="3287" y="1764"/>
                  </a:cubicBezTo>
                  <a:cubicBezTo>
                    <a:pt x="3287" y="1792"/>
                    <a:pt x="3332" y="1787"/>
                    <a:pt x="3354" y="1804"/>
                  </a:cubicBezTo>
                  <a:cubicBezTo>
                    <a:pt x="3388" y="1820"/>
                    <a:pt x="3393" y="1848"/>
                    <a:pt x="3416" y="1882"/>
                  </a:cubicBezTo>
                  <a:cubicBezTo>
                    <a:pt x="3438" y="1916"/>
                    <a:pt x="3472" y="1916"/>
                    <a:pt x="3506" y="1938"/>
                  </a:cubicBezTo>
                  <a:cubicBezTo>
                    <a:pt x="3534" y="1961"/>
                    <a:pt x="3545" y="1983"/>
                    <a:pt x="3556" y="2017"/>
                  </a:cubicBezTo>
                  <a:cubicBezTo>
                    <a:pt x="3562" y="2045"/>
                    <a:pt x="3573" y="2056"/>
                    <a:pt x="3590" y="2084"/>
                  </a:cubicBezTo>
                  <a:cubicBezTo>
                    <a:pt x="3601" y="2107"/>
                    <a:pt x="3601" y="2135"/>
                    <a:pt x="3629" y="2141"/>
                  </a:cubicBezTo>
                  <a:cubicBezTo>
                    <a:pt x="3663" y="2152"/>
                    <a:pt x="3685" y="2141"/>
                    <a:pt x="3725" y="2146"/>
                  </a:cubicBezTo>
                  <a:cubicBezTo>
                    <a:pt x="3775" y="2152"/>
                    <a:pt x="3804" y="2174"/>
                    <a:pt x="3854" y="2174"/>
                  </a:cubicBezTo>
                  <a:cubicBezTo>
                    <a:pt x="4056" y="2174"/>
                    <a:pt x="4056" y="2174"/>
                    <a:pt x="4056" y="2174"/>
                  </a:cubicBezTo>
                  <a:cubicBezTo>
                    <a:pt x="4067" y="2174"/>
                    <a:pt x="4073" y="2174"/>
                    <a:pt x="4079" y="2180"/>
                  </a:cubicBezTo>
                  <a:cubicBezTo>
                    <a:pt x="4056" y="2219"/>
                    <a:pt x="4006" y="2186"/>
                    <a:pt x="3966" y="2202"/>
                  </a:cubicBezTo>
                  <a:cubicBezTo>
                    <a:pt x="3950" y="2208"/>
                    <a:pt x="3944" y="2225"/>
                    <a:pt x="3933" y="2236"/>
                  </a:cubicBezTo>
                  <a:cubicBezTo>
                    <a:pt x="3905" y="2264"/>
                    <a:pt x="3888" y="2275"/>
                    <a:pt x="3860" y="2298"/>
                  </a:cubicBezTo>
                  <a:cubicBezTo>
                    <a:pt x="3893" y="2337"/>
                    <a:pt x="3905" y="2365"/>
                    <a:pt x="3938" y="2399"/>
                  </a:cubicBezTo>
                  <a:cubicBezTo>
                    <a:pt x="3961" y="2421"/>
                    <a:pt x="3961" y="2450"/>
                    <a:pt x="3989" y="2455"/>
                  </a:cubicBezTo>
                  <a:cubicBezTo>
                    <a:pt x="4051" y="2483"/>
                    <a:pt x="4101" y="2466"/>
                    <a:pt x="4163" y="2506"/>
                  </a:cubicBezTo>
                  <a:cubicBezTo>
                    <a:pt x="4247" y="2551"/>
                    <a:pt x="4270" y="2607"/>
                    <a:pt x="4360" y="2641"/>
                  </a:cubicBezTo>
                  <a:cubicBezTo>
                    <a:pt x="4416" y="2663"/>
                    <a:pt x="4461" y="2657"/>
                    <a:pt x="4506" y="2702"/>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6" name="Freeform 50"/>
            <p:cNvSpPr>
              <a:spLocks noChangeArrowheads="1"/>
            </p:cNvSpPr>
            <p:nvPr/>
          </p:nvSpPr>
          <p:spPr bwMode="auto">
            <a:xfrm>
              <a:off x="16337903" y="5594804"/>
              <a:ext cx="1677878" cy="1263650"/>
            </a:xfrm>
            <a:custGeom>
              <a:avLst/>
              <a:gdLst>
                <a:gd name="T0" fmla="*/ 3381 w 4663"/>
                <a:gd name="T1" fmla="*/ 219 h 3512"/>
                <a:gd name="T2" fmla="*/ 3803 w 4663"/>
                <a:gd name="T3" fmla="*/ 550 h 3512"/>
                <a:gd name="T4" fmla="*/ 4022 w 4663"/>
                <a:gd name="T5" fmla="*/ 758 h 3512"/>
                <a:gd name="T6" fmla="*/ 3971 w 4663"/>
                <a:gd name="T7" fmla="*/ 1022 h 3512"/>
                <a:gd name="T8" fmla="*/ 4381 w 4663"/>
                <a:gd name="T9" fmla="*/ 1337 h 3512"/>
                <a:gd name="T10" fmla="*/ 4454 w 4663"/>
                <a:gd name="T11" fmla="*/ 1545 h 3512"/>
                <a:gd name="T12" fmla="*/ 4617 w 4663"/>
                <a:gd name="T13" fmla="*/ 1837 h 3512"/>
                <a:gd name="T14" fmla="*/ 4454 w 4663"/>
                <a:gd name="T15" fmla="*/ 1876 h 3512"/>
                <a:gd name="T16" fmla="*/ 4123 w 4663"/>
                <a:gd name="T17" fmla="*/ 1949 h 3512"/>
                <a:gd name="T18" fmla="*/ 4095 w 4663"/>
                <a:gd name="T19" fmla="*/ 2382 h 3512"/>
                <a:gd name="T20" fmla="*/ 3746 w 4663"/>
                <a:gd name="T21" fmla="*/ 2876 h 3512"/>
                <a:gd name="T22" fmla="*/ 3729 w 4663"/>
                <a:gd name="T23" fmla="*/ 3061 h 3512"/>
                <a:gd name="T24" fmla="*/ 3696 w 4663"/>
                <a:gd name="T25" fmla="*/ 3168 h 3512"/>
                <a:gd name="T26" fmla="*/ 3364 w 4663"/>
                <a:gd name="T27" fmla="*/ 3157 h 3512"/>
                <a:gd name="T28" fmla="*/ 3039 w 4663"/>
                <a:gd name="T29" fmla="*/ 3404 h 3512"/>
                <a:gd name="T30" fmla="*/ 2803 w 4663"/>
                <a:gd name="T31" fmla="*/ 3404 h 3512"/>
                <a:gd name="T32" fmla="*/ 2454 w 4663"/>
                <a:gd name="T33" fmla="*/ 3477 h 3512"/>
                <a:gd name="T34" fmla="*/ 2320 w 4663"/>
                <a:gd name="T35" fmla="*/ 3359 h 3512"/>
                <a:gd name="T36" fmla="*/ 2090 w 4663"/>
                <a:gd name="T37" fmla="*/ 3269 h 3512"/>
                <a:gd name="T38" fmla="*/ 1730 w 4663"/>
                <a:gd name="T39" fmla="*/ 3314 h 3512"/>
                <a:gd name="T40" fmla="*/ 1540 w 4663"/>
                <a:gd name="T41" fmla="*/ 3280 h 3512"/>
                <a:gd name="T42" fmla="*/ 1298 w 4663"/>
                <a:gd name="T43" fmla="*/ 3297 h 3512"/>
                <a:gd name="T44" fmla="*/ 1056 w 4663"/>
                <a:gd name="T45" fmla="*/ 3190 h 3512"/>
                <a:gd name="T46" fmla="*/ 764 w 4663"/>
                <a:gd name="T47" fmla="*/ 3101 h 3512"/>
                <a:gd name="T48" fmla="*/ 652 w 4663"/>
                <a:gd name="T49" fmla="*/ 2949 h 3512"/>
                <a:gd name="T50" fmla="*/ 613 w 4663"/>
                <a:gd name="T51" fmla="*/ 2893 h 3512"/>
                <a:gd name="T52" fmla="*/ 545 w 4663"/>
                <a:gd name="T53" fmla="*/ 2764 h 3512"/>
                <a:gd name="T54" fmla="*/ 388 w 4663"/>
                <a:gd name="T55" fmla="*/ 2634 h 3512"/>
                <a:gd name="T56" fmla="*/ 332 w 4663"/>
                <a:gd name="T57" fmla="*/ 2561 h 3512"/>
                <a:gd name="T58" fmla="*/ 174 w 4663"/>
                <a:gd name="T59" fmla="*/ 2382 h 3512"/>
                <a:gd name="T60" fmla="*/ 17 w 4663"/>
                <a:gd name="T61" fmla="*/ 2219 h 3512"/>
                <a:gd name="T62" fmla="*/ 23 w 4663"/>
                <a:gd name="T63" fmla="*/ 2067 h 3512"/>
                <a:gd name="T64" fmla="*/ 34 w 4663"/>
                <a:gd name="T65" fmla="*/ 1775 h 3512"/>
                <a:gd name="T66" fmla="*/ 247 w 4663"/>
                <a:gd name="T67" fmla="*/ 1387 h 3512"/>
                <a:gd name="T68" fmla="*/ 124 w 4663"/>
                <a:gd name="T69" fmla="*/ 1039 h 3512"/>
                <a:gd name="T70" fmla="*/ 101 w 4663"/>
                <a:gd name="T71" fmla="*/ 775 h 3512"/>
                <a:gd name="T72" fmla="*/ 242 w 4663"/>
                <a:gd name="T73" fmla="*/ 595 h 3512"/>
                <a:gd name="T74" fmla="*/ 506 w 4663"/>
                <a:gd name="T75" fmla="*/ 320 h 3512"/>
                <a:gd name="T76" fmla="*/ 725 w 4663"/>
                <a:gd name="T77" fmla="*/ 253 h 3512"/>
                <a:gd name="T78" fmla="*/ 798 w 4663"/>
                <a:gd name="T79" fmla="*/ 118 h 3512"/>
                <a:gd name="T80" fmla="*/ 961 w 4663"/>
                <a:gd name="T81" fmla="*/ 151 h 3512"/>
                <a:gd name="T82" fmla="*/ 1214 w 4663"/>
                <a:gd name="T83" fmla="*/ 146 h 3512"/>
                <a:gd name="T84" fmla="*/ 1467 w 4663"/>
                <a:gd name="T85" fmla="*/ 449 h 3512"/>
                <a:gd name="T86" fmla="*/ 1702 w 4663"/>
                <a:gd name="T87" fmla="*/ 410 h 3512"/>
                <a:gd name="T88" fmla="*/ 1489 w 4663"/>
                <a:gd name="T89" fmla="*/ 859 h 3512"/>
                <a:gd name="T90" fmla="*/ 1983 w 4663"/>
                <a:gd name="T91" fmla="*/ 859 h 3512"/>
                <a:gd name="T92" fmla="*/ 2084 w 4663"/>
                <a:gd name="T93" fmla="*/ 730 h 3512"/>
                <a:gd name="T94" fmla="*/ 2134 w 4663"/>
                <a:gd name="T95" fmla="*/ 550 h 3512"/>
                <a:gd name="T96" fmla="*/ 1967 w 4663"/>
                <a:gd name="T97" fmla="*/ 387 h 3512"/>
                <a:gd name="T98" fmla="*/ 2000 w 4663"/>
                <a:gd name="T99" fmla="*/ 89 h 3512"/>
                <a:gd name="T100" fmla="*/ 2471 w 4663"/>
                <a:gd name="T101" fmla="*/ 28 h 3512"/>
                <a:gd name="T102" fmla="*/ 2859 w 4663"/>
                <a:gd name="T103" fmla="*/ 56 h 3512"/>
                <a:gd name="T104" fmla="*/ 3280 w 4663"/>
                <a:gd name="T105" fmla="*/ 106 h 3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63" h="3512">
                  <a:moveTo>
                    <a:pt x="3280" y="106"/>
                  </a:moveTo>
                  <a:lnTo>
                    <a:pt x="3280" y="106"/>
                  </a:lnTo>
                  <a:cubicBezTo>
                    <a:pt x="3286" y="129"/>
                    <a:pt x="3286" y="146"/>
                    <a:pt x="3297" y="163"/>
                  </a:cubicBezTo>
                  <a:cubicBezTo>
                    <a:pt x="3319" y="191"/>
                    <a:pt x="3359" y="185"/>
                    <a:pt x="3381" y="219"/>
                  </a:cubicBezTo>
                  <a:cubicBezTo>
                    <a:pt x="3415" y="264"/>
                    <a:pt x="3426" y="303"/>
                    <a:pt x="3471" y="342"/>
                  </a:cubicBezTo>
                  <a:cubicBezTo>
                    <a:pt x="3561" y="415"/>
                    <a:pt x="3539" y="516"/>
                    <a:pt x="3623" y="595"/>
                  </a:cubicBezTo>
                  <a:cubicBezTo>
                    <a:pt x="3786" y="550"/>
                    <a:pt x="3786" y="550"/>
                    <a:pt x="3786" y="550"/>
                  </a:cubicBezTo>
                  <a:cubicBezTo>
                    <a:pt x="3803" y="550"/>
                    <a:pt x="3803" y="550"/>
                    <a:pt x="3803" y="550"/>
                  </a:cubicBezTo>
                  <a:cubicBezTo>
                    <a:pt x="3803" y="595"/>
                    <a:pt x="3814" y="623"/>
                    <a:pt x="3831" y="663"/>
                  </a:cubicBezTo>
                  <a:cubicBezTo>
                    <a:pt x="3842" y="691"/>
                    <a:pt x="3864" y="702"/>
                    <a:pt x="3893" y="702"/>
                  </a:cubicBezTo>
                  <a:cubicBezTo>
                    <a:pt x="3926" y="702"/>
                    <a:pt x="3943" y="696"/>
                    <a:pt x="3966" y="685"/>
                  </a:cubicBezTo>
                  <a:cubicBezTo>
                    <a:pt x="3982" y="713"/>
                    <a:pt x="3994" y="736"/>
                    <a:pt x="4022" y="758"/>
                  </a:cubicBezTo>
                  <a:cubicBezTo>
                    <a:pt x="4044" y="786"/>
                    <a:pt x="4078" y="803"/>
                    <a:pt x="4078" y="837"/>
                  </a:cubicBezTo>
                  <a:cubicBezTo>
                    <a:pt x="4078" y="887"/>
                    <a:pt x="4039" y="910"/>
                    <a:pt x="3999" y="932"/>
                  </a:cubicBezTo>
                  <a:cubicBezTo>
                    <a:pt x="3977" y="949"/>
                    <a:pt x="3943" y="938"/>
                    <a:pt x="3943" y="966"/>
                  </a:cubicBezTo>
                  <a:cubicBezTo>
                    <a:pt x="3943" y="988"/>
                    <a:pt x="3966" y="1000"/>
                    <a:pt x="3971" y="1022"/>
                  </a:cubicBezTo>
                  <a:cubicBezTo>
                    <a:pt x="3994" y="1084"/>
                    <a:pt x="3988" y="1123"/>
                    <a:pt x="4022" y="1179"/>
                  </a:cubicBezTo>
                  <a:cubicBezTo>
                    <a:pt x="4061" y="1236"/>
                    <a:pt x="4112" y="1236"/>
                    <a:pt x="4173" y="1258"/>
                  </a:cubicBezTo>
                  <a:cubicBezTo>
                    <a:pt x="4230" y="1280"/>
                    <a:pt x="4252" y="1314"/>
                    <a:pt x="4308" y="1331"/>
                  </a:cubicBezTo>
                  <a:cubicBezTo>
                    <a:pt x="4336" y="1342"/>
                    <a:pt x="4359" y="1325"/>
                    <a:pt x="4381" y="1337"/>
                  </a:cubicBezTo>
                  <a:cubicBezTo>
                    <a:pt x="4404" y="1348"/>
                    <a:pt x="4398" y="1370"/>
                    <a:pt x="4409" y="1387"/>
                  </a:cubicBezTo>
                  <a:cubicBezTo>
                    <a:pt x="4421" y="1410"/>
                    <a:pt x="4454" y="1404"/>
                    <a:pt x="4460" y="1427"/>
                  </a:cubicBezTo>
                  <a:cubicBezTo>
                    <a:pt x="4460" y="1444"/>
                    <a:pt x="4454" y="1449"/>
                    <a:pt x="4454" y="1466"/>
                  </a:cubicBezTo>
                  <a:cubicBezTo>
                    <a:pt x="4454" y="1545"/>
                    <a:pt x="4454" y="1545"/>
                    <a:pt x="4454" y="1545"/>
                  </a:cubicBezTo>
                  <a:cubicBezTo>
                    <a:pt x="4454" y="1561"/>
                    <a:pt x="4471" y="1573"/>
                    <a:pt x="4488" y="1584"/>
                  </a:cubicBezTo>
                  <a:cubicBezTo>
                    <a:pt x="4510" y="1612"/>
                    <a:pt x="4527" y="1629"/>
                    <a:pt x="4555" y="1646"/>
                  </a:cubicBezTo>
                  <a:cubicBezTo>
                    <a:pt x="4595" y="1674"/>
                    <a:pt x="4662" y="1640"/>
                    <a:pt x="4662" y="1685"/>
                  </a:cubicBezTo>
                  <a:cubicBezTo>
                    <a:pt x="4662" y="1747"/>
                    <a:pt x="4623" y="1775"/>
                    <a:pt x="4617" y="1837"/>
                  </a:cubicBezTo>
                  <a:cubicBezTo>
                    <a:pt x="4612" y="1870"/>
                    <a:pt x="4612" y="1887"/>
                    <a:pt x="4600" y="1915"/>
                  </a:cubicBezTo>
                  <a:cubicBezTo>
                    <a:pt x="4589" y="1938"/>
                    <a:pt x="4589" y="1971"/>
                    <a:pt x="4567" y="1971"/>
                  </a:cubicBezTo>
                  <a:cubicBezTo>
                    <a:pt x="4522" y="1971"/>
                    <a:pt x="4505" y="1938"/>
                    <a:pt x="4477" y="1904"/>
                  </a:cubicBezTo>
                  <a:cubicBezTo>
                    <a:pt x="4465" y="1893"/>
                    <a:pt x="4465" y="1876"/>
                    <a:pt x="4454" y="1876"/>
                  </a:cubicBezTo>
                  <a:cubicBezTo>
                    <a:pt x="4432" y="1876"/>
                    <a:pt x="4421" y="1887"/>
                    <a:pt x="4393" y="1887"/>
                  </a:cubicBezTo>
                  <a:cubicBezTo>
                    <a:pt x="4353" y="1887"/>
                    <a:pt x="4331" y="1854"/>
                    <a:pt x="4286" y="1854"/>
                  </a:cubicBezTo>
                  <a:cubicBezTo>
                    <a:pt x="4246" y="1854"/>
                    <a:pt x="4230" y="1876"/>
                    <a:pt x="4196" y="1887"/>
                  </a:cubicBezTo>
                  <a:cubicBezTo>
                    <a:pt x="4162" y="1904"/>
                    <a:pt x="4123" y="1915"/>
                    <a:pt x="4123" y="1949"/>
                  </a:cubicBezTo>
                  <a:cubicBezTo>
                    <a:pt x="4123" y="2016"/>
                    <a:pt x="4168" y="2044"/>
                    <a:pt x="4168" y="2112"/>
                  </a:cubicBezTo>
                  <a:cubicBezTo>
                    <a:pt x="4168" y="2163"/>
                    <a:pt x="4156" y="2196"/>
                    <a:pt x="4134" y="2241"/>
                  </a:cubicBezTo>
                  <a:cubicBezTo>
                    <a:pt x="4123" y="2252"/>
                    <a:pt x="4117" y="2264"/>
                    <a:pt x="4117" y="2281"/>
                  </a:cubicBezTo>
                  <a:cubicBezTo>
                    <a:pt x="4117" y="2320"/>
                    <a:pt x="4095" y="2342"/>
                    <a:pt x="4095" y="2382"/>
                  </a:cubicBezTo>
                  <a:cubicBezTo>
                    <a:pt x="4095" y="2438"/>
                    <a:pt x="4033" y="2449"/>
                    <a:pt x="3994" y="2494"/>
                  </a:cubicBezTo>
                  <a:cubicBezTo>
                    <a:pt x="3960" y="2533"/>
                    <a:pt x="3971" y="2573"/>
                    <a:pt x="3937" y="2612"/>
                  </a:cubicBezTo>
                  <a:cubicBezTo>
                    <a:pt x="3904" y="2657"/>
                    <a:pt x="3853" y="2651"/>
                    <a:pt x="3831" y="2702"/>
                  </a:cubicBezTo>
                  <a:cubicBezTo>
                    <a:pt x="3803" y="2769"/>
                    <a:pt x="3791" y="2820"/>
                    <a:pt x="3746" y="2876"/>
                  </a:cubicBezTo>
                  <a:cubicBezTo>
                    <a:pt x="3729" y="2898"/>
                    <a:pt x="3701" y="2893"/>
                    <a:pt x="3685" y="2910"/>
                  </a:cubicBezTo>
                  <a:cubicBezTo>
                    <a:pt x="3651" y="2949"/>
                    <a:pt x="3673" y="2988"/>
                    <a:pt x="3651" y="3033"/>
                  </a:cubicBezTo>
                  <a:cubicBezTo>
                    <a:pt x="3662" y="3045"/>
                    <a:pt x="3662" y="3061"/>
                    <a:pt x="3679" y="3061"/>
                  </a:cubicBezTo>
                  <a:cubicBezTo>
                    <a:pt x="3729" y="3061"/>
                    <a:pt x="3729" y="3061"/>
                    <a:pt x="3729" y="3061"/>
                  </a:cubicBezTo>
                  <a:cubicBezTo>
                    <a:pt x="3786" y="3061"/>
                    <a:pt x="3819" y="3089"/>
                    <a:pt x="3848" y="3134"/>
                  </a:cubicBezTo>
                  <a:lnTo>
                    <a:pt x="3848" y="3134"/>
                  </a:lnTo>
                  <a:cubicBezTo>
                    <a:pt x="3808" y="3134"/>
                    <a:pt x="3780" y="3168"/>
                    <a:pt x="3741" y="3168"/>
                  </a:cubicBezTo>
                  <a:cubicBezTo>
                    <a:pt x="3696" y="3168"/>
                    <a:pt x="3696" y="3168"/>
                    <a:pt x="3696" y="3168"/>
                  </a:cubicBezTo>
                  <a:cubicBezTo>
                    <a:pt x="3651" y="3168"/>
                    <a:pt x="3628" y="3146"/>
                    <a:pt x="3589" y="3123"/>
                  </a:cubicBezTo>
                  <a:cubicBezTo>
                    <a:pt x="3567" y="3112"/>
                    <a:pt x="3555" y="3089"/>
                    <a:pt x="3527" y="3089"/>
                  </a:cubicBezTo>
                  <a:cubicBezTo>
                    <a:pt x="3477" y="3089"/>
                    <a:pt x="3454" y="3118"/>
                    <a:pt x="3415" y="3134"/>
                  </a:cubicBezTo>
                  <a:cubicBezTo>
                    <a:pt x="3392" y="3140"/>
                    <a:pt x="3381" y="3146"/>
                    <a:pt x="3364" y="3157"/>
                  </a:cubicBezTo>
                  <a:cubicBezTo>
                    <a:pt x="3336" y="3179"/>
                    <a:pt x="3331" y="3202"/>
                    <a:pt x="3303" y="3224"/>
                  </a:cubicBezTo>
                  <a:cubicBezTo>
                    <a:pt x="3246" y="3263"/>
                    <a:pt x="3218" y="3297"/>
                    <a:pt x="3179" y="3354"/>
                  </a:cubicBezTo>
                  <a:cubicBezTo>
                    <a:pt x="3162" y="3376"/>
                    <a:pt x="3134" y="3354"/>
                    <a:pt x="3112" y="3370"/>
                  </a:cubicBezTo>
                  <a:cubicBezTo>
                    <a:pt x="3084" y="3382"/>
                    <a:pt x="3072" y="3404"/>
                    <a:pt x="3039" y="3404"/>
                  </a:cubicBezTo>
                  <a:cubicBezTo>
                    <a:pt x="2949" y="3404"/>
                    <a:pt x="2949" y="3404"/>
                    <a:pt x="2949" y="3404"/>
                  </a:cubicBezTo>
                  <a:cubicBezTo>
                    <a:pt x="2937" y="3404"/>
                    <a:pt x="2932" y="3410"/>
                    <a:pt x="2920" y="3410"/>
                  </a:cubicBezTo>
                  <a:cubicBezTo>
                    <a:pt x="2881" y="3410"/>
                    <a:pt x="2881" y="3410"/>
                    <a:pt x="2881" y="3410"/>
                  </a:cubicBezTo>
                  <a:cubicBezTo>
                    <a:pt x="2848" y="3410"/>
                    <a:pt x="2831" y="3404"/>
                    <a:pt x="2803" y="3404"/>
                  </a:cubicBezTo>
                  <a:cubicBezTo>
                    <a:pt x="2758" y="3404"/>
                    <a:pt x="2730" y="3404"/>
                    <a:pt x="2696" y="3427"/>
                  </a:cubicBezTo>
                  <a:cubicBezTo>
                    <a:pt x="2657" y="3455"/>
                    <a:pt x="2651" y="3511"/>
                    <a:pt x="2600" y="3511"/>
                  </a:cubicBezTo>
                  <a:cubicBezTo>
                    <a:pt x="2561" y="3511"/>
                    <a:pt x="2550" y="3477"/>
                    <a:pt x="2510" y="3477"/>
                  </a:cubicBezTo>
                  <a:cubicBezTo>
                    <a:pt x="2488" y="3477"/>
                    <a:pt x="2477" y="3477"/>
                    <a:pt x="2454" y="3477"/>
                  </a:cubicBezTo>
                  <a:lnTo>
                    <a:pt x="2454" y="3477"/>
                  </a:lnTo>
                  <a:cubicBezTo>
                    <a:pt x="2432" y="3432"/>
                    <a:pt x="2432" y="3398"/>
                    <a:pt x="2426" y="3348"/>
                  </a:cubicBezTo>
                  <a:cubicBezTo>
                    <a:pt x="2398" y="3359"/>
                    <a:pt x="2381" y="3359"/>
                    <a:pt x="2353" y="3359"/>
                  </a:cubicBezTo>
                  <a:cubicBezTo>
                    <a:pt x="2320" y="3359"/>
                    <a:pt x="2320" y="3359"/>
                    <a:pt x="2320" y="3359"/>
                  </a:cubicBezTo>
                  <a:cubicBezTo>
                    <a:pt x="2291" y="3348"/>
                    <a:pt x="2252" y="3365"/>
                    <a:pt x="2235" y="3331"/>
                  </a:cubicBezTo>
                  <a:cubicBezTo>
                    <a:pt x="2230" y="3314"/>
                    <a:pt x="2235" y="3303"/>
                    <a:pt x="2230" y="3286"/>
                  </a:cubicBezTo>
                  <a:cubicBezTo>
                    <a:pt x="2207" y="3263"/>
                    <a:pt x="2179" y="3258"/>
                    <a:pt x="2162" y="3230"/>
                  </a:cubicBezTo>
                  <a:cubicBezTo>
                    <a:pt x="2140" y="3252"/>
                    <a:pt x="2117" y="3258"/>
                    <a:pt x="2090" y="3269"/>
                  </a:cubicBezTo>
                  <a:cubicBezTo>
                    <a:pt x="2062" y="3275"/>
                    <a:pt x="2045" y="3303"/>
                    <a:pt x="2017" y="3303"/>
                  </a:cubicBezTo>
                  <a:cubicBezTo>
                    <a:pt x="1995" y="3303"/>
                    <a:pt x="1983" y="3292"/>
                    <a:pt x="1967" y="3286"/>
                  </a:cubicBezTo>
                  <a:cubicBezTo>
                    <a:pt x="1809" y="3348"/>
                    <a:pt x="1809" y="3348"/>
                    <a:pt x="1809" y="3348"/>
                  </a:cubicBezTo>
                  <a:cubicBezTo>
                    <a:pt x="1775" y="3342"/>
                    <a:pt x="1764" y="3314"/>
                    <a:pt x="1730" y="3314"/>
                  </a:cubicBezTo>
                  <a:cubicBezTo>
                    <a:pt x="1725" y="3314"/>
                    <a:pt x="1725" y="3320"/>
                    <a:pt x="1719" y="3320"/>
                  </a:cubicBezTo>
                  <a:cubicBezTo>
                    <a:pt x="1680" y="3320"/>
                    <a:pt x="1663" y="3292"/>
                    <a:pt x="1624" y="3292"/>
                  </a:cubicBezTo>
                  <a:cubicBezTo>
                    <a:pt x="1607" y="3292"/>
                    <a:pt x="1607" y="3303"/>
                    <a:pt x="1596" y="3303"/>
                  </a:cubicBezTo>
                  <a:cubicBezTo>
                    <a:pt x="1573" y="3303"/>
                    <a:pt x="1562" y="3280"/>
                    <a:pt x="1540" y="3280"/>
                  </a:cubicBezTo>
                  <a:cubicBezTo>
                    <a:pt x="1534" y="3280"/>
                    <a:pt x="1534" y="3297"/>
                    <a:pt x="1523" y="3303"/>
                  </a:cubicBezTo>
                  <a:cubicBezTo>
                    <a:pt x="1506" y="3309"/>
                    <a:pt x="1495" y="3309"/>
                    <a:pt x="1478" y="3309"/>
                  </a:cubicBezTo>
                  <a:cubicBezTo>
                    <a:pt x="1450" y="3309"/>
                    <a:pt x="1438" y="3275"/>
                    <a:pt x="1410" y="3275"/>
                  </a:cubicBezTo>
                  <a:cubicBezTo>
                    <a:pt x="1365" y="3275"/>
                    <a:pt x="1343" y="3297"/>
                    <a:pt x="1298" y="3297"/>
                  </a:cubicBezTo>
                  <a:cubicBezTo>
                    <a:pt x="1264" y="3297"/>
                    <a:pt x="1247" y="3280"/>
                    <a:pt x="1225" y="3263"/>
                  </a:cubicBezTo>
                  <a:cubicBezTo>
                    <a:pt x="1186" y="3269"/>
                    <a:pt x="1186" y="3269"/>
                    <a:pt x="1186" y="3269"/>
                  </a:cubicBezTo>
                  <a:cubicBezTo>
                    <a:pt x="1152" y="3263"/>
                    <a:pt x="1135" y="3241"/>
                    <a:pt x="1107" y="3219"/>
                  </a:cubicBezTo>
                  <a:cubicBezTo>
                    <a:pt x="1090" y="3207"/>
                    <a:pt x="1073" y="3207"/>
                    <a:pt x="1056" y="3190"/>
                  </a:cubicBezTo>
                  <a:cubicBezTo>
                    <a:pt x="995" y="3146"/>
                    <a:pt x="961" y="3089"/>
                    <a:pt x="888" y="3089"/>
                  </a:cubicBezTo>
                  <a:cubicBezTo>
                    <a:pt x="877" y="3089"/>
                    <a:pt x="877" y="3106"/>
                    <a:pt x="871" y="3106"/>
                  </a:cubicBezTo>
                  <a:cubicBezTo>
                    <a:pt x="843" y="3118"/>
                    <a:pt x="832" y="3134"/>
                    <a:pt x="798" y="3134"/>
                  </a:cubicBezTo>
                  <a:cubicBezTo>
                    <a:pt x="781" y="3134"/>
                    <a:pt x="776" y="3118"/>
                    <a:pt x="764" y="3101"/>
                  </a:cubicBezTo>
                  <a:lnTo>
                    <a:pt x="764" y="3101"/>
                  </a:lnTo>
                  <a:cubicBezTo>
                    <a:pt x="747" y="3078"/>
                    <a:pt x="731" y="3078"/>
                    <a:pt x="703" y="3067"/>
                  </a:cubicBezTo>
                  <a:cubicBezTo>
                    <a:pt x="708" y="3061"/>
                    <a:pt x="708" y="3061"/>
                    <a:pt x="708" y="3050"/>
                  </a:cubicBezTo>
                  <a:cubicBezTo>
                    <a:pt x="708" y="3005"/>
                    <a:pt x="680" y="2988"/>
                    <a:pt x="652" y="2949"/>
                  </a:cubicBezTo>
                  <a:cubicBezTo>
                    <a:pt x="658" y="2949"/>
                    <a:pt x="658" y="2949"/>
                    <a:pt x="658" y="2949"/>
                  </a:cubicBezTo>
                  <a:cubicBezTo>
                    <a:pt x="658" y="2943"/>
                    <a:pt x="658" y="2943"/>
                    <a:pt x="658" y="2943"/>
                  </a:cubicBezTo>
                  <a:cubicBezTo>
                    <a:pt x="635" y="2932"/>
                    <a:pt x="624" y="2927"/>
                    <a:pt x="607" y="2910"/>
                  </a:cubicBezTo>
                  <a:cubicBezTo>
                    <a:pt x="607" y="2904"/>
                    <a:pt x="613" y="2898"/>
                    <a:pt x="613" y="2893"/>
                  </a:cubicBezTo>
                  <a:cubicBezTo>
                    <a:pt x="646" y="2893"/>
                    <a:pt x="646" y="2893"/>
                    <a:pt x="646" y="2893"/>
                  </a:cubicBezTo>
                  <a:cubicBezTo>
                    <a:pt x="652" y="2887"/>
                    <a:pt x="658" y="2882"/>
                    <a:pt x="658" y="2870"/>
                  </a:cubicBezTo>
                  <a:cubicBezTo>
                    <a:pt x="658" y="2837"/>
                    <a:pt x="618" y="2825"/>
                    <a:pt x="590" y="2814"/>
                  </a:cubicBezTo>
                  <a:cubicBezTo>
                    <a:pt x="568" y="2803"/>
                    <a:pt x="562" y="2780"/>
                    <a:pt x="545" y="2764"/>
                  </a:cubicBezTo>
                  <a:cubicBezTo>
                    <a:pt x="534" y="2752"/>
                    <a:pt x="517" y="2747"/>
                    <a:pt x="517" y="2730"/>
                  </a:cubicBezTo>
                  <a:cubicBezTo>
                    <a:pt x="517" y="2719"/>
                    <a:pt x="517" y="2713"/>
                    <a:pt x="517" y="2702"/>
                  </a:cubicBezTo>
                  <a:cubicBezTo>
                    <a:pt x="517" y="2657"/>
                    <a:pt x="483" y="2618"/>
                    <a:pt x="438" y="2618"/>
                  </a:cubicBezTo>
                  <a:cubicBezTo>
                    <a:pt x="416" y="2618"/>
                    <a:pt x="410" y="2634"/>
                    <a:pt x="388" y="2634"/>
                  </a:cubicBezTo>
                  <a:cubicBezTo>
                    <a:pt x="377" y="2634"/>
                    <a:pt x="377" y="2612"/>
                    <a:pt x="371" y="2601"/>
                  </a:cubicBezTo>
                  <a:cubicBezTo>
                    <a:pt x="365" y="2578"/>
                    <a:pt x="365" y="2567"/>
                    <a:pt x="360" y="2545"/>
                  </a:cubicBezTo>
                  <a:cubicBezTo>
                    <a:pt x="332" y="2545"/>
                    <a:pt x="332" y="2545"/>
                    <a:pt x="332" y="2545"/>
                  </a:cubicBezTo>
                  <a:cubicBezTo>
                    <a:pt x="332" y="2561"/>
                    <a:pt x="332" y="2561"/>
                    <a:pt x="332" y="2561"/>
                  </a:cubicBezTo>
                  <a:cubicBezTo>
                    <a:pt x="326" y="2561"/>
                    <a:pt x="326" y="2561"/>
                    <a:pt x="326" y="2561"/>
                  </a:cubicBezTo>
                  <a:cubicBezTo>
                    <a:pt x="287" y="2522"/>
                    <a:pt x="287" y="2483"/>
                    <a:pt x="242" y="2449"/>
                  </a:cubicBezTo>
                  <a:cubicBezTo>
                    <a:pt x="225" y="2438"/>
                    <a:pt x="202" y="2443"/>
                    <a:pt x="191" y="2421"/>
                  </a:cubicBezTo>
                  <a:cubicBezTo>
                    <a:pt x="180" y="2404"/>
                    <a:pt x="186" y="2387"/>
                    <a:pt x="174" y="2382"/>
                  </a:cubicBezTo>
                  <a:cubicBezTo>
                    <a:pt x="152" y="2370"/>
                    <a:pt x="141" y="2387"/>
                    <a:pt x="118" y="2382"/>
                  </a:cubicBezTo>
                  <a:cubicBezTo>
                    <a:pt x="96" y="2376"/>
                    <a:pt x="101" y="2348"/>
                    <a:pt x="90" y="2325"/>
                  </a:cubicBezTo>
                  <a:cubicBezTo>
                    <a:pt x="62" y="2292"/>
                    <a:pt x="17" y="2286"/>
                    <a:pt x="17" y="2241"/>
                  </a:cubicBezTo>
                  <a:cubicBezTo>
                    <a:pt x="17" y="2236"/>
                    <a:pt x="17" y="2230"/>
                    <a:pt x="17" y="2219"/>
                  </a:cubicBezTo>
                  <a:cubicBezTo>
                    <a:pt x="17" y="2202"/>
                    <a:pt x="11" y="2202"/>
                    <a:pt x="0" y="2191"/>
                  </a:cubicBezTo>
                  <a:lnTo>
                    <a:pt x="0" y="2191"/>
                  </a:lnTo>
                  <a:cubicBezTo>
                    <a:pt x="28" y="2168"/>
                    <a:pt x="45" y="2151"/>
                    <a:pt x="45" y="2118"/>
                  </a:cubicBezTo>
                  <a:cubicBezTo>
                    <a:pt x="45" y="2095"/>
                    <a:pt x="34" y="2084"/>
                    <a:pt x="23" y="2067"/>
                  </a:cubicBezTo>
                  <a:cubicBezTo>
                    <a:pt x="45" y="1994"/>
                    <a:pt x="45" y="1994"/>
                    <a:pt x="45" y="1994"/>
                  </a:cubicBezTo>
                  <a:cubicBezTo>
                    <a:pt x="45" y="1960"/>
                    <a:pt x="6" y="1955"/>
                    <a:pt x="6" y="1927"/>
                  </a:cubicBezTo>
                  <a:cubicBezTo>
                    <a:pt x="6" y="1887"/>
                    <a:pt x="34" y="1865"/>
                    <a:pt x="34" y="1826"/>
                  </a:cubicBezTo>
                  <a:cubicBezTo>
                    <a:pt x="34" y="1775"/>
                    <a:pt x="34" y="1775"/>
                    <a:pt x="34" y="1775"/>
                  </a:cubicBezTo>
                  <a:cubicBezTo>
                    <a:pt x="34" y="1752"/>
                    <a:pt x="62" y="1747"/>
                    <a:pt x="68" y="1730"/>
                  </a:cubicBezTo>
                  <a:cubicBezTo>
                    <a:pt x="84" y="1691"/>
                    <a:pt x="90" y="1668"/>
                    <a:pt x="90" y="1623"/>
                  </a:cubicBezTo>
                  <a:cubicBezTo>
                    <a:pt x="152" y="1623"/>
                    <a:pt x="163" y="1561"/>
                    <a:pt x="191" y="1511"/>
                  </a:cubicBezTo>
                  <a:cubicBezTo>
                    <a:pt x="214" y="1460"/>
                    <a:pt x="236" y="1438"/>
                    <a:pt x="247" y="1387"/>
                  </a:cubicBezTo>
                  <a:cubicBezTo>
                    <a:pt x="247" y="1342"/>
                    <a:pt x="214" y="1320"/>
                    <a:pt x="214" y="1275"/>
                  </a:cubicBezTo>
                  <a:cubicBezTo>
                    <a:pt x="214" y="1236"/>
                    <a:pt x="214" y="1236"/>
                    <a:pt x="214" y="1236"/>
                  </a:cubicBezTo>
                  <a:cubicBezTo>
                    <a:pt x="214" y="1163"/>
                    <a:pt x="197" y="1123"/>
                    <a:pt x="157" y="1067"/>
                  </a:cubicBezTo>
                  <a:cubicBezTo>
                    <a:pt x="146" y="1050"/>
                    <a:pt x="124" y="1056"/>
                    <a:pt x="124" y="1039"/>
                  </a:cubicBezTo>
                  <a:cubicBezTo>
                    <a:pt x="124" y="1000"/>
                    <a:pt x="141" y="977"/>
                    <a:pt x="141" y="938"/>
                  </a:cubicBezTo>
                  <a:cubicBezTo>
                    <a:pt x="141" y="921"/>
                    <a:pt x="135" y="910"/>
                    <a:pt x="135" y="887"/>
                  </a:cubicBezTo>
                  <a:cubicBezTo>
                    <a:pt x="135" y="859"/>
                    <a:pt x="146" y="842"/>
                    <a:pt x="146" y="814"/>
                  </a:cubicBezTo>
                  <a:cubicBezTo>
                    <a:pt x="146" y="792"/>
                    <a:pt x="118" y="792"/>
                    <a:pt x="101" y="775"/>
                  </a:cubicBezTo>
                  <a:cubicBezTo>
                    <a:pt x="90" y="764"/>
                    <a:pt x="90" y="752"/>
                    <a:pt x="90" y="736"/>
                  </a:cubicBezTo>
                  <a:cubicBezTo>
                    <a:pt x="90" y="702"/>
                    <a:pt x="118" y="691"/>
                    <a:pt x="135" y="663"/>
                  </a:cubicBezTo>
                  <a:cubicBezTo>
                    <a:pt x="146" y="640"/>
                    <a:pt x="141" y="618"/>
                    <a:pt x="157" y="601"/>
                  </a:cubicBezTo>
                  <a:cubicBezTo>
                    <a:pt x="186" y="578"/>
                    <a:pt x="208" y="601"/>
                    <a:pt x="242" y="595"/>
                  </a:cubicBezTo>
                  <a:cubicBezTo>
                    <a:pt x="276" y="590"/>
                    <a:pt x="287" y="573"/>
                    <a:pt x="315" y="561"/>
                  </a:cubicBezTo>
                  <a:cubicBezTo>
                    <a:pt x="365" y="528"/>
                    <a:pt x="388" y="488"/>
                    <a:pt x="405" y="432"/>
                  </a:cubicBezTo>
                  <a:cubicBezTo>
                    <a:pt x="416" y="399"/>
                    <a:pt x="450" y="399"/>
                    <a:pt x="472" y="382"/>
                  </a:cubicBezTo>
                  <a:cubicBezTo>
                    <a:pt x="495" y="365"/>
                    <a:pt x="500" y="342"/>
                    <a:pt x="506" y="320"/>
                  </a:cubicBezTo>
                  <a:lnTo>
                    <a:pt x="506" y="320"/>
                  </a:lnTo>
                  <a:cubicBezTo>
                    <a:pt x="528" y="297"/>
                    <a:pt x="551" y="286"/>
                    <a:pt x="579" y="286"/>
                  </a:cubicBezTo>
                  <a:cubicBezTo>
                    <a:pt x="607" y="286"/>
                    <a:pt x="618" y="303"/>
                    <a:pt x="641" y="303"/>
                  </a:cubicBezTo>
                  <a:cubicBezTo>
                    <a:pt x="680" y="303"/>
                    <a:pt x="686" y="253"/>
                    <a:pt x="725" y="253"/>
                  </a:cubicBezTo>
                  <a:cubicBezTo>
                    <a:pt x="776" y="253"/>
                    <a:pt x="776" y="253"/>
                    <a:pt x="776" y="253"/>
                  </a:cubicBezTo>
                  <a:cubicBezTo>
                    <a:pt x="792" y="253"/>
                    <a:pt x="820" y="241"/>
                    <a:pt x="820" y="219"/>
                  </a:cubicBezTo>
                  <a:cubicBezTo>
                    <a:pt x="820" y="185"/>
                    <a:pt x="787" y="174"/>
                    <a:pt x="787" y="134"/>
                  </a:cubicBezTo>
                  <a:cubicBezTo>
                    <a:pt x="787" y="129"/>
                    <a:pt x="792" y="123"/>
                    <a:pt x="798" y="118"/>
                  </a:cubicBezTo>
                  <a:lnTo>
                    <a:pt x="798" y="118"/>
                  </a:lnTo>
                  <a:cubicBezTo>
                    <a:pt x="809" y="123"/>
                    <a:pt x="809" y="123"/>
                    <a:pt x="809" y="123"/>
                  </a:cubicBezTo>
                  <a:cubicBezTo>
                    <a:pt x="837" y="123"/>
                    <a:pt x="854" y="112"/>
                    <a:pt x="877" y="101"/>
                  </a:cubicBezTo>
                  <a:cubicBezTo>
                    <a:pt x="899" y="129"/>
                    <a:pt x="921" y="151"/>
                    <a:pt x="961" y="151"/>
                  </a:cubicBezTo>
                  <a:cubicBezTo>
                    <a:pt x="995" y="151"/>
                    <a:pt x="1011" y="129"/>
                    <a:pt x="1040" y="129"/>
                  </a:cubicBezTo>
                  <a:cubicBezTo>
                    <a:pt x="1062" y="129"/>
                    <a:pt x="1073" y="151"/>
                    <a:pt x="1090" y="151"/>
                  </a:cubicBezTo>
                  <a:cubicBezTo>
                    <a:pt x="1124" y="151"/>
                    <a:pt x="1141" y="146"/>
                    <a:pt x="1169" y="146"/>
                  </a:cubicBezTo>
                  <a:cubicBezTo>
                    <a:pt x="1214" y="146"/>
                    <a:pt x="1214" y="146"/>
                    <a:pt x="1214" y="146"/>
                  </a:cubicBezTo>
                  <a:cubicBezTo>
                    <a:pt x="1231" y="146"/>
                    <a:pt x="1236" y="140"/>
                    <a:pt x="1253" y="140"/>
                  </a:cubicBezTo>
                  <a:cubicBezTo>
                    <a:pt x="1292" y="140"/>
                    <a:pt x="1298" y="185"/>
                    <a:pt x="1326" y="219"/>
                  </a:cubicBezTo>
                  <a:cubicBezTo>
                    <a:pt x="1360" y="264"/>
                    <a:pt x="1388" y="286"/>
                    <a:pt x="1416" y="337"/>
                  </a:cubicBezTo>
                  <a:cubicBezTo>
                    <a:pt x="1438" y="376"/>
                    <a:pt x="1433" y="415"/>
                    <a:pt x="1467" y="449"/>
                  </a:cubicBezTo>
                  <a:cubicBezTo>
                    <a:pt x="1483" y="466"/>
                    <a:pt x="1506" y="455"/>
                    <a:pt x="1534" y="455"/>
                  </a:cubicBezTo>
                  <a:cubicBezTo>
                    <a:pt x="1556" y="455"/>
                    <a:pt x="1573" y="466"/>
                    <a:pt x="1596" y="455"/>
                  </a:cubicBezTo>
                  <a:cubicBezTo>
                    <a:pt x="1618" y="443"/>
                    <a:pt x="1613" y="415"/>
                    <a:pt x="1635" y="410"/>
                  </a:cubicBezTo>
                  <a:cubicBezTo>
                    <a:pt x="1657" y="410"/>
                    <a:pt x="1674" y="415"/>
                    <a:pt x="1702" y="410"/>
                  </a:cubicBezTo>
                  <a:cubicBezTo>
                    <a:pt x="1708" y="443"/>
                    <a:pt x="1702" y="460"/>
                    <a:pt x="1702" y="488"/>
                  </a:cubicBezTo>
                  <a:cubicBezTo>
                    <a:pt x="1702" y="522"/>
                    <a:pt x="1719" y="545"/>
                    <a:pt x="1719" y="578"/>
                  </a:cubicBezTo>
                  <a:cubicBezTo>
                    <a:pt x="1719" y="651"/>
                    <a:pt x="1657" y="708"/>
                    <a:pt x="1585" y="719"/>
                  </a:cubicBezTo>
                  <a:cubicBezTo>
                    <a:pt x="1517" y="724"/>
                    <a:pt x="1512" y="792"/>
                    <a:pt x="1489" y="859"/>
                  </a:cubicBezTo>
                  <a:cubicBezTo>
                    <a:pt x="1500" y="854"/>
                    <a:pt x="1506" y="854"/>
                    <a:pt x="1517" y="854"/>
                  </a:cubicBezTo>
                  <a:cubicBezTo>
                    <a:pt x="1708" y="831"/>
                    <a:pt x="1708" y="831"/>
                    <a:pt x="1708" y="831"/>
                  </a:cubicBezTo>
                  <a:cubicBezTo>
                    <a:pt x="1871" y="938"/>
                    <a:pt x="1871" y="938"/>
                    <a:pt x="1871" y="938"/>
                  </a:cubicBezTo>
                  <a:cubicBezTo>
                    <a:pt x="1888" y="887"/>
                    <a:pt x="1933" y="865"/>
                    <a:pt x="1983" y="859"/>
                  </a:cubicBezTo>
                  <a:cubicBezTo>
                    <a:pt x="2017" y="854"/>
                    <a:pt x="2034" y="854"/>
                    <a:pt x="2062" y="848"/>
                  </a:cubicBezTo>
                  <a:cubicBezTo>
                    <a:pt x="2079" y="848"/>
                    <a:pt x="2095" y="854"/>
                    <a:pt x="2106" y="842"/>
                  </a:cubicBezTo>
                  <a:cubicBezTo>
                    <a:pt x="2117" y="831"/>
                    <a:pt x="2112" y="814"/>
                    <a:pt x="2112" y="803"/>
                  </a:cubicBezTo>
                  <a:cubicBezTo>
                    <a:pt x="2112" y="769"/>
                    <a:pt x="2084" y="764"/>
                    <a:pt x="2084" y="730"/>
                  </a:cubicBezTo>
                  <a:cubicBezTo>
                    <a:pt x="2084" y="713"/>
                    <a:pt x="2095" y="708"/>
                    <a:pt x="2095" y="691"/>
                  </a:cubicBezTo>
                  <a:cubicBezTo>
                    <a:pt x="2095" y="663"/>
                    <a:pt x="2095" y="663"/>
                    <a:pt x="2095" y="663"/>
                  </a:cubicBezTo>
                  <a:cubicBezTo>
                    <a:pt x="2095" y="640"/>
                    <a:pt x="2123" y="640"/>
                    <a:pt x="2128" y="618"/>
                  </a:cubicBezTo>
                  <a:cubicBezTo>
                    <a:pt x="2140" y="595"/>
                    <a:pt x="2117" y="573"/>
                    <a:pt x="2134" y="550"/>
                  </a:cubicBezTo>
                  <a:cubicBezTo>
                    <a:pt x="2145" y="539"/>
                    <a:pt x="2162" y="533"/>
                    <a:pt x="2162" y="516"/>
                  </a:cubicBezTo>
                  <a:cubicBezTo>
                    <a:pt x="2162" y="500"/>
                    <a:pt x="2140" y="494"/>
                    <a:pt x="2128" y="483"/>
                  </a:cubicBezTo>
                  <a:cubicBezTo>
                    <a:pt x="2095" y="443"/>
                    <a:pt x="2062" y="432"/>
                    <a:pt x="2017" y="415"/>
                  </a:cubicBezTo>
                  <a:cubicBezTo>
                    <a:pt x="1995" y="410"/>
                    <a:pt x="1967" y="410"/>
                    <a:pt x="1967" y="387"/>
                  </a:cubicBezTo>
                  <a:cubicBezTo>
                    <a:pt x="1967" y="269"/>
                    <a:pt x="1967" y="269"/>
                    <a:pt x="1967" y="269"/>
                  </a:cubicBezTo>
                  <a:cubicBezTo>
                    <a:pt x="1978" y="236"/>
                    <a:pt x="2000" y="224"/>
                    <a:pt x="2023" y="196"/>
                  </a:cubicBezTo>
                  <a:cubicBezTo>
                    <a:pt x="2023" y="157"/>
                    <a:pt x="2011" y="129"/>
                    <a:pt x="2000" y="89"/>
                  </a:cubicBezTo>
                  <a:lnTo>
                    <a:pt x="2000" y="89"/>
                  </a:lnTo>
                  <a:cubicBezTo>
                    <a:pt x="2196" y="11"/>
                    <a:pt x="2196" y="11"/>
                    <a:pt x="2196" y="11"/>
                  </a:cubicBezTo>
                  <a:cubicBezTo>
                    <a:pt x="2224" y="33"/>
                    <a:pt x="2241" y="50"/>
                    <a:pt x="2263" y="84"/>
                  </a:cubicBezTo>
                  <a:cubicBezTo>
                    <a:pt x="2291" y="56"/>
                    <a:pt x="2297" y="17"/>
                    <a:pt x="2336" y="17"/>
                  </a:cubicBezTo>
                  <a:cubicBezTo>
                    <a:pt x="2387" y="17"/>
                    <a:pt x="2426" y="0"/>
                    <a:pt x="2471" y="28"/>
                  </a:cubicBezTo>
                  <a:cubicBezTo>
                    <a:pt x="2533" y="67"/>
                    <a:pt x="2561" y="112"/>
                    <a:pt x="2628" y="112"/>
                  </a:cubicBezTo>
                  <a:cubicBezTo>
                    <a:pt x="2685" y="112"/>
                    <a:pt x="2713" y="84"/>
                    <a:pt x="2758" y="56"/>
                  </a:cubicBezTo>
                  <a:cubicBezTo>
                    <a:pt x="2780" y="45"/>
                    <a:pt x="2786" y="22"/>
                    <a:pt x="2814" y="22"/>
                  </a:cubicBezTo>
                  <a:cubicBezTo>
                    <a:pt x="2836" y="22"/>
                    <a:pt x="2842" y="39"/>
                    <a:pt x="2859" y="56"/>
                  </a:cubicBezTo>
                  <a:cubicBezTo>
                    <a:pt x="2887" y="89"/>
                    <a:pt x="2915" y="112"/>
                    <a:pt x="2960" y="112"/>
                  </a:cubicBezTo>
                  <a:cubicBezTo>
                    <a:pt x="2999" y="112"/>
                    <a:pt x="2999" y="112"/>
                    <a:pt x="2999" y="112"/>
                  </a:cubicBezTo>
                  <a:cubicBezTo>
                    <a:pt x="3010" y="112"/>
                    <a:pt x="3022" y="106"/>
                    <a:pt x="3033" y="106"/>
                  </a:cubicBezTo>
                  <a:cubicBezTo>
                    <a:pt x="3128" y="106"/>
                    <a:pt x="3185" y="106"/>
                    <a:pt x="3280" y="106"/>
                  </a:cubicBezTo>
                </a:path>
              </a:pathLst>
            </a:custGeom>
            <a:solidFill>
              <a:schemeClr val="accent1"/>
            </a:solid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7" name="Freeform 51"/>
            <p:cNvSpPr>
              <a:spLocks noChangeArrowheads="1"/>
            </p:cNvSpPr>
            <p:nvPr/>
          </p:nvSpPr>
          <p:spPr bwMode="auto">
            <a:xfrm>
              <a:off x="14048877" y="6620329"/>
              <a:ext cx="3173205" cy="1055688"/>
            </a:xfrm>
            <a:custGeom>
              <a:avLst/>
              <a:gdLst>
                <a:gd name="T0" fmla="*/ 404 w 8814"/>
                <a:gd name="T1" fmla="*/ 972 h 2932"/>
                <a:gd name="T2" fmla="*/ 691 w 8814"/>
                <a:gd name="T3" fmla="*/ 1005 h 2932"/>
                <a:gd name="T4" fmla="*/ 1123 w 8814"/>
                <a:gd name="T5" fmla="*/ 882 h 2932"/>
                <a:gd name="T6" fmla="*/ 1533 w 8814"/>
                <a:gd name="T7" fmla="*/ 921 h 2932"/>
                <a:gd name="T8" fmla="*/ 1904 w 8814"/>
                <a:gd name="T9" fmla="*/ 1039 h 2932"/>
                <a:gd name="T10" fmla="*/ 2258 w 8814"/>
                <a:gd name="T11" fmla="*/ 1090 h 2932"/>
                <a:gd name="T12" fmla="*/ 2398 w 8814"/>
                <a:gd name="T13" fmla="*/ 1157 h 2932"/>
                <a:gd name="T14" fmla="*/ 2769 w 8814"/>
                <a:gd name="T15" fmla="*/ 1011 h 2932"/>
                <a:gd name="T16" fmla="*/ 2977 w 8814"/>
                <a:gd name="T17" fmla="*/ 859 h 2932"/>
                <a:gd name="T18" fmla="*/ 3174 w 8814"/>
                <a:gd name="T19" fmla="*/ 708 h 2932"/>
                <a:gd name="T20" fmla="*/ 3348 w 8814"/>
                <a:gd name="T21" fmla="*/ 567 h 2932"/>
                <a:gd name="T22" fmla="*/ 3752 w 8814"/>
                <a:gd name="T23" fmla="*/ 404 h 2932"/>
                <a:gd name="T24" fmla="*/ 4174 w 8814"/>
                <a:gd name="T25" fmla="*/ 140 h 2932"/>
                <a:gd name="T26" fmla="*/ 4443 w 8814"/>
                <a:gd name="T27" fmla="*/ 45 h 2932"/>
                <a:gd name="T28" fmla="*/ 5045 w 8814"/>
                <a:gd name="T29" fmla="*/ 191 h 2932"/>
                <a:gd name="T30" fmla="*/ 5370 w 8814"/>
                <a:gd name="T31" fmla="*/ 236 h 2932"/>
                <a:gd name="T32" fmla="*/ 5640 w 8814"/>
                <a:gd name="T33" fmla="*/ 197 h 2932"/>
                <a:gd name="T34" fmla="*/ 6000 w 8814"/>
                <a:gd name="T35" fmla="*/ 208 h 2932"/>
                <a:gd name="T36" fmla="*/ 6511 w 8814"/>
                <a:gd name="T37" fmla="*/ 309 h 2932"/>
                <a:gd name="T38" fmla="*/ 6713 w 8814"/>
                <a:gd name="T39" fmla="*/ 286 h 2932"/>
                <a:gd name="T40" fmla="*/ 7045 w 8814"/>
                <a:gd name="T41" fmla="*/ 275 h 2932"/>
                <a:gd name="T42" fmla="*/ 7230 w 8814"/>
                <a:gd name="T43" fmla="*/ 258 h 2932"/>
                <a:gd name="T44" fmla="*/ 7545 w 8814"/>
                <a:gd name="T45" fmla="*/ 421 h 2932"/>
                <a:gd name="T46" fmla="*/ 7837 w 8814"/>
                <a:gd name="T47" fmla="*/ 461 h 2932"/>
                <a:gd name="T48" fmla="*/ 7983 w 8814"/>
                <a:gd name="T49" fmla="*/ 444 h 2932"/>
                <a:gd name="T50" fmla="*/ 8326 w 8814"/>
                <a:gd name="T51" fmla="*/ 438 h 2932"/>
                <a:gd name="T52" fmla="*/ 8589 w 8814"/>
                <a:gd name="T53" fmla="*/ 438 h 2932"/>
                <a:gd name="T54" fmla="*/ 8785 w 8814"/>
                <a:gd name="T55" fmla="*/ 500 h 2932"/>
                <a:gd name="T56" fmla="*/ 8628 w 8814"/>
                <a:gd name="T57" fmla="*/ 758 h 2932"/>
                <a:gd name="T58" fmla="*/ 8399 w 8814"/>
                <a:gd name="T59" fmla="*/ 1123 h 2932"/>
                <a:gd name="T60" fmla="*/ 8095 w 8814"/>
                <a:gd name="T61" fmla="*/ 1191 h 2932"/>
                <a:gd name="T62" fmla="*/ 7713 w 8814"/>
                <a:gd name="T63" fmla="*/ 1517 h 2932"/>
                <a:gd name="T64" fmla="*/ 7668 w 8814"/>
                <a:gd name="T65" fmla="*/ 2135 h 2932"/>
                <a:gd name="T66" fmla="*/ 7444 w 8814"/>
                <a:gd name="T67" fmla="*/ 2561 h 2932"/>
                <a:gd name="T68" fmla="*/ 7168 w 8814"/>
                <a:gd name="T69" fmla="*/ 2757 h 2932"/>
                <a:gd name="T70" fmla="*/ 7095 w 8814"/>
                <a:gd name="T71" fmla="*/ 2712 h 2932"/>
                <a:gd name="T72" fmla="*/ 7045 w 8814"/>
                <a:gd name="T73" fmla="*/ 2684 h 2932"/>
                <a:gd name="T74" fmla="*/ 6724 w 8814"/>
                <a:gd name="T75" fmla="*/ 2589 h 2932"/>
                <a:gd name="T76" fmla="*/ 6528 w 8814"/>
                <a:gd name="T77" fmla="*/ 2634 h 2932"/>
                <a:gd name="T78" fmla="*/ 6488 w 8814"/>
                <a:gd name="T79" fmla="*/ 2673 h 2932"/>
                <a:gd name="T80" fmla="*/ 6432 w 8814"/>
                <a:gd name="T81" fmla="*/ 2723 h 2932"/>
                <a:gd name="T82" fmla="*/ 6123 w 8814"/>
                <a:gd name="T83" fmla="*/ 2701 h 2932"/>
                <a:gd name="T84" fmla="*/ 5882 w 8814"/>
                <a:gd name="T85" fmla="*/ 2785 h 2932"/>
                <a:gd name="T86" fmla="*/ 5713 w 8814"/>
                <a:gd name="T87" fmla="*/ 2774 h 2932"/>
                <a:gd name="T88" fmla="*/ 5556 w 8814"/>
                <a:gd name="T89" fmla="*/ 2825 h 2932"/>
                <a:gd name="T90" fmla="*/ 5522 w 8814"/>
                <a:gd name="T91" fmla="*/ 2842 h 2932"/>
                <a:gd name="T92" fmla="*/ 4483 w 8814"/>
                <a:gd name="T93" fmla="*/ 2825 h 2932"/>
                <a:gd name="T94" fmla="*/ 3207 w 8814"/>
                <a:gd name="T95" fmla="*/ 1618 h 2932"/>
                <a:gd name="T96" fmla="*/ 2781 w 8814"/>
                <a:gd name="T97" fmla="*/ 1556 h 2932"/>
                <a:gd name="T98" fmla="*/ 2483 w 8814"/>
                <a:gd name="T99" fmla="*/ 1455 h 2932"/>
                <a:gd name="T100" fmla="*/ 2264 w 8814"/>
                <a:gd name="T101" fmla="*/ 1494 h 2932"/>
                <a:gd name="T102" fmla="*/ 1949 w 8814"/>
                <a:gd name="T103" fmla="*/ 1607 h 2932"/>
                <a:gd name="T104" fmla="*/ 1595 w 8814"/>
                <a:gd name="T105" fmla="*/ 1550 h 2932"/>
                <a:gd name="T106" fmla="*/ 1399 w 8814"/>
                <a:gd name="T107" fmla="*/ 1556 h 2932"/>
                <a:gd name="T108" fmla="*/ 1213 w 8814"/>
                <a:gd name="T109" fmla="*/ 1539 h 2932"/>
                <a:gd name="T110" fmla="*/ 736 w 8814"/>
                <a:gd name="T111" fmla="*/ 1573 h 2932"/>
                <a:gd name="T112" fmla="*/ 376 w 8814"/>
                <a:gd name="T113" fmla="*/ 1140 h 2932"/>
                <a:gd name="T114" fmla="*/ 140 w 8814"/>
                <a:gd name="T115" fmla="*/ 1034 h 2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814" h="2932">
                  <a:moveTo>
                    <a:pt x="0" y="983"/>
                  </a:moveTo>
                  <a:lnTo>
                    <a:pt x="0" y="983"/>
                  </a:lnTo>
                  <a:cubicBezTo>
                    <a:pt x="33" y="966"/>
                    <a:pt x="45" y="932"/>
                    <a:pt x="84" y="932"/>
                  </a:cubicBezTo>
                  <a:cubicBezTo>
                    <a:pt x="213" y="932"/>
                    <a:pt x="281" y="972"/>
                    <a:pt x="404" y="972"/>
                  </a:cubicBezTo>
                  <a:cubicBezTo>
                    <a:pt x="443" y="972"/>
                    <a:pt x="443" y="972"/>
                    <a:pt x="443" y="972"/>
                  </a:cubicBezTo>
                  <a:cubicBezTo>
                    <a:pt x="466" y="972"/>
                    <a:pt x="471" y="1000"/>
                    <a:pt x="488" y="1017"/>
                  </a:cubicBezTo>
                  <a:cubicBezTo>
                    <a:pt x="511" y="1039"/>
                    <a:pt x="533" y="1050"/>
                    <a:pt x="567" y="1050"/>
                  </a:cubicBezTo>
                  <a:cubicBezTo>
                    <a:pt x="618" y="1050"/>
                    <a:pt x="646" y="1028"/>
                    <a:pt x="691" y="1005"/>
                  </a:cubicBezTo>
                  <a:cubicBezTo>
                    <a:pt x="713" y="1000"/>
                    <a:pt x="730" y="1005"/>
                    <a:pt x="752" y="994"/>
                  </a:cubicBezTo>
                  <a:cubicBezTo>
                    <a:pt x="825" y="966"/>
                    <a:pt x="809" y="882"/>
                    <a:pt x="882" y="843"/>
                  </a:cubicBezTo>
                  <a:lnTo>
                    <a:pt x="882" y="843"/>
                  </a:lnTo>
                  <a:cubicBezTo>
                    <a:pt x="977" y="843"/>
                    <a:pt x="1028" y="854"/>
                    <a:pt x="1123" y="882"/>
                  </a:cubicBezTo>
                  <a:cubicBezTo>
                    <a:pt x="1179" y="899"/>
                    <a:pt x="1207" y="921"/>
                    <a:pt x="1269" y="921"/>
                  </a:cubicBezTo>
                  <a:cubicBezTo>
                    <a:pt x="1309" y="921"/>
                    <a:pt x="1325" y="887"/>
                    <a:pt x="1365" y="887"/>
                  </a:cubicBezTo>
                  <a:cubicBezTo>
                    <a:pt x="1415" y="887"/>
                    <a:pt x="1438" y="921"/>
                    <a:pt x="1494" y="921"/>
                  </a:cubicBezTo>
                  <a:cubicBezTo>
                    <a:pt x="1533" y="921"/>
                    <a:pt x="1533" y="921"/>
                    <a:pt x="1533" y="921"/>
                  </a:cubicBezTo>
                  <a:cubicBezTo>
                    <a:pt x="1573" y="921"/>
                    <a:pt x="1595" y="938"/>
                    <a:pt x="1640" y="949"/>
                  </a:cubicBezTo>
                  <a:cubicBezTo>
                    <a:pt x="1668" y="955"/>
                    <a:pt x="1691" y="944"/>
                    <a:pt x="1713" y="961"/>
                  </a:cubicBezTo>
                  <a:cubicBezTo>
                    <a:pt x="1764" y="1000"/>
                    <a:pt x="1786" y="1050"/>
                    <a:pt x="1848" y="1050"/>
                  </a:cubicBezTo>
                  <a:cubicBezTo>
                    <a:pt x="1870" y="1050"/>
                    <a:pt x="1882" y="1039"/>
                    <a:pt x="1904" y="1039"/>
                  </a:cubicBezTo>
                  <a:cubicBezTo>
                    <a:pt x="1932" y="1039"/>
                    <a:pt x="1943" y="1067"/>
                    <a:pt x="1972" y="1084"/>
                  </a:cubicBezTo>
                  <a:cubicBezTo>
                    <a:pt x="2033" y="1107"/>
                    <a:pt x="2067" y="1135"/>
                    <a:pt x="2134" y="1135"/>
                  </a:cubicBezTo>
                  <a:cubicBezTo>
                    <a:pt x="2185" y="1135"/>
                    <a:pt x="2202" y="1112"/>
                    <a:pt x="2247" y="1090"/>
                  </a:cubicBezTo>
                  <a:cubicBezTo>
                    <a:pt x="2258" y="1090"/>
                    <a:pt x="2258" y="1090"/>
                    <a:pt x="2258" y="1090"/>
                  </a:cubicBezTo>
                  <a:cubicBezTo>
                    <a:pt x="2258" y="1095"/>
                    <a:pt x="2258" y="1095"/>
                    <a:pt x="2258" y="1095"/>
                  </a:cubicBezTo>
                  <a:lnTo>
                    <a:pt x="2258" y="1095"/>
                  </a:lnTo>
                  <a:cubicBezTo>
                    <a:pt x="2275" y="1129"/>
                    <a:pt x="2297" y="1129"/>
                    <a:pt x="2331" y="1135"/>
                  </a:cubicBezTo>
                  <a:cubicBezTo>
                    <a:pt x="2359" y="1140"/>
                    <a:pt x="2370" y="1157"/>
                    <a:pt x="2398" y="1157"/>
                  </a:cubicBezTo>
                  <a:cubicBezTo>
                    <a:pt x="2471" y="1157"/>
                    <a:pt x="2505" y="1101"/>
                    <a:pt x="2584" y="1101"/>
                  </a:cubicBezTo>
                  <a:cubicBezTo>
                    <a:pt x="2640" y="1101"/>
                    <a:pt x="2640" y="1101"/>
                    <a:pt x="2640" y="1101"/>
                  </a:cubicBezTo>
                  <a:cubicBezTo>
                    <a:pt x="2696" y="1101"/>
                    <a:pt x="2713" y="1028"/>
                    <a:pt x="2769" y="1028"/>
                  </a:cubicBezTo>
                  <a:cubicBezTo>
                    <a:pt x="2769" y="1011"/>
                    <a:pt x="2769" y="1011"/>
                    <a:pt x="2769" y="1011"/>
                  </a:cubicBezTo>
                  <a:cubicBezTo>
                    <a:pt x="2769" y="1000"/>
                    <a:pt x="2764" y="994"/>
                    <a:pt x="2764" y="989"/>
                  </a:cubicBezTo>
                  <a:cubicBezTo>
                    <a:pt x="2769" y="989"/>
                    <a:pt x="2769" y="989"/>
                    <a:pt x="2775" y="989"/>
                  </a:cubicBezTo>
                  <a:cubicBezTo>
                    <a:pt x="2814" y="989"/>
                    <a:pt x="2831" y="977"/>
                    <a:pt x="2865" y="966"/>
                  </a:cubicBezTo>
                  <a:cubicBezTo>
                    <a:pt x="2921" y="944"/>
                    <a:pt x="2966" y="921"/>
                    <a:pt x="2977" y="859"/>
                  </a:cubicBezTo>
                  <a:cubicBezTo>
                    <a:pt x="2983" y="814"/>
                    <a:pt x="3005" y="792"/>
                    <a:pt x="3028" y="753"/>
                  </a:cubicBezTo>
                  <a:cubicBezTo>
                    <a:pt x="3045" y="736"/>
                    <a:pt x="3039" y="713"/>
                    <a:pt x="3056" y="696"/>
                  </a:cubicBezTo>
                  <a:cubicBezTo>
                    <a:pt x="3073" y="685"/>
                    <a:pt x="3090" y="691"/>
                    <a:pt x="3106" y="691"/>
                  </a:cubicBezTo>
                  <a:cubicBezTo>
                    <a:pt x="3134" y="691"/>
                    <a:pt x="3146" y="708"/>
                    <a:pt x="3174" y="708"/>
                  </a:cubicBezTo>
                  <a:cubicBezTo>
                    <a:pt x="3191" y="708"/>
                    <a:pt x="3196" y="691"/>
                    <a:pt x="3207" y="685"/>
                  </a:cubicBezTo>
                  <a:cubicBezTo>
                    <a:pt x="3224" y="680"/>
                    <a:pt x="3241" y="691"/>
                    <a:pt x="3258" y="674"/>
                  </a:cubicBezTo>
                  <a:cubicBezTo>
                    <a:pt x="3275" y="657"/>
                    <a:pt x="3269" y="635"/>
                    <a:pt x="3280" y="618"/>
                  </a:cubicBezTo>
                  <a:cubicBezTo>
                    <a:pt x="3297" y="590"/>
                    <a:pt x="3325" y="584"/>
                    <a:pt x="3348" y="567"/>
                  </a:cubicBezTo>
                  <a:cubicBezTo>
                    <a:pt x="3410" y="539"/>
                    <a:pt x="3438" y="500"/>
                    <a:pt x="3505" y="500"/>
                  </a:cubicBezTo>
                  <a:cubicBezTo>
                    <a:pt x="3578" y="500"/>
                    <a:pt x="3578" y="500"/>
                    <a:pt x="3578" y="500"/>
                  </a:cubicBezTo>
                  <a:cubicBezTo>
                    <a:pt x="3640" y="500"/>
                    <a:pt x="3640" y="404"/>
                    <a:pt x="3702" y="404"/>
                  </a:cubicBezTo>
                  <a:cubicBezTo>
                    <a:pt x="3752" y="404"/>
                    <a:pt x="3752" y="404"/>
                    <a:pt x="3752" y="404"/>
                  </a:cubicBezTo>
                  <a:cubicBezTo>
                    <a:pt x="3848" y="404"/>
                    <a:pt x="3887" y="354"/>
                    <a:pt x="3972" y="309"/>
                  </a:cubicBezTo>
                  <a:cubicBezTo>
                    <a:pt x="4028" y="281"/>
                    <a:pt x="4050" y="253"/>
                    <a:pt x="4106" y="219"/>
                  </a:cubicBezTo>
                  <a:cubicBezTo>
                    <a:pt x="4123" y="208"/>
                    <a:pt x="4134" y="213"/>
                    <a:pt x="4146" y="202"/>
                  </a:cubicBezTo>
                  <a:cubicBezTo>
                    <a:pt x="4168" y="185"/>
                    <a:pt x="4163" y="163"/>
                    <a:pt x="4174" y="140"/>
                  </a:cubicBezTo>
                  <a:cubicBezTo>
                    <a:pt x="4191" y="118"/>
                    <a:pt x="4213" y="118"/>
                    <a:pt x="4241" y="101"/>
                  </a:cubicBezTo>
                  <a:cubicBezTo>
                    <a:pt x="4281" y="79"/>
                    <a:pt x="4292" y="45"/>
                    <a:pt x="4331" y="22"/>
                  </a:cubicBezTo>
                  <a:cubicBezTo>
                    <a:pt x="4348" y="22"/>
                    <a:pt x="4354" y="22"/>
                    <a:pt x="4365" y="22"/>
                  </a:cubicBezTo>
                  <a:cubicBezTo>
                    <a:pt x="4443" y="45"/>
                    <a:pt x="4443" y="45"/>
                    <a:pt x="4443" y="45"/>
                  </a:cubicBezTo>
                  <a:cubicBezTo>
                    <a:pt x="4528" y="22"/>
                    <a:pt x="4567" y="0"/>
                    <a:pt x="4651" y="0"/>
                  </a:cubicBezTo>
                  <a:cubicBezTo>
                    <a:pt x="4764" y="0"/>
                    <a:pt x="4797" y="135"/>
                    <a:pt x="4910" y="135"/>
                  </a:cubicBezTo>
                  <a:cubicBezTo>
                    <a:pt x="4938" y="135"/>
                    <a:pt x="4949" y="118"/>
                    <a:pt x="4977" y="118"/>
                  </a:cubicBezTo>
                  <a:cubicBezTo>
                    <a:pt x="5017" y="118"/>
                    <a:pt x="5022" y="163"/>
                    <a:pt x="5045" y="191"/>
                  </a:cubicBezTo>
                  <a:cubicBezTo>
                    <a:pt x="5062" y="219"/>
                    <a:pt x="5090" y="213"/>
                    <a:pt x="5118" y="225"/>
                  </a:cubicBezTo>
                  <a:cubicBezTo>
                    <a:pt x="5146" y="236"/>
                    <a:pt x="5163" y="253"/>
                    <a:pt x="5191" y="253"/>
                  </a:cubicBezTo>
                  <a:cubicBezTo>
                    <a:pt x="5230" y="253"/>
                    <a:pt x="5230" y="253"/>
                    <a:pt x="5230" y="253"/>
                  </a:cubicBezTo>
                  <a:cubicBezTo>
                    <a:pt x="5286" y="253"/>
                    <a:pt x="5320" y="253"/>
                    <a:pt x="5370" y="236"/>
                  </a:cubicBezTo>
                  <a:cubicBezTo>
                    <a:pt x="5387" y="225"/>
                    <a:pt x="5393" y="208"/>
                    <a:pt x="5415" y="208"/>
                  </a:cubicBezTo>
                  <a:cubicBezTo>
                    <a:pt x="5427" y="208"/>
                    <a:pt x="5432" y="219"/>
                    <a:pt x="5444" y="219"/>
                  </a:cubicBezTo>
                  <a:cubicBezTo>
                    <a:pt x="5477" y="219"/>
                    <a:pt x="5488" y="174"/>
                    <a:pt x="5522" y="174"/>
                  </a:cubicBezTo>
                  <a:cubicBezTo>
                    <a:pt x="5567" y="174"/>
                    <a:pt x="5595" y="180"/>
                    <a:pt x="5640" y="197"/>
                  </a:cubicBezTo>
                  <a:cubicBezTo>
                    <a:pt x="5668" y="208"/>
                    <a:pt x="5679" y="225"/>
                    <a:pt x="5707" y="225"/>
                  </a:cubicBezTo>
                  <a:cubicBezTo>
                    <a:pt x="5730" y="225"/>
                    <a:pt x="5741" y="213"/>
                    <a:pt x="5764" y="213"/>
                  </a:cubicBezTo>
                  <a:cubicBezTo>
                    <a:pt x="5820" y="213"/>
                    <a:pt x="5848" y="264"/>
                    <a:pt x="5910" y="264"/>
                  </a:cubicBezTo>
                  <a:cubicBezTo>
                    <a:pt x="5949" y="264"/>
                    <a:pt x="5955" y="208"/>
                    <a:pt x="6000" y="208"/>
                  </a:cubicBezTo>
                  <a:cubicBezTo>
                    <a:pt x="6033" y="208"/>
                    <a:pt x="6050" y="230"/>
                    <a:pt x="6084" y="230"/>
                  </a:cubicBezTo>
                  <a:cubicBezTo>
                    <a:pt x="6112" y="230"/>
                    <a:pt x="6129" y="225"/>
                    <a:pt x="6163" y="225"/>
                  </a:cubicBezTo>
                  <a:cubicBezTo>
                    <a:pt x="6264" y="225"/>
                    <a:pt x="6309" y="309"/>
                    <a:pt x="6410" y="309"/>
                  </a:cubicBezTo>
                  <a:cubicBezTo>
                    <a:pt x="6511" y="309"/>
                    <a:pt x="6511" y="309"/>
                    <a:pt x="6511" y="309"/>
                  </a:cubicBezTo>
                  <a:cubicBezTo>
                    <a:pt x="6528" y="309"/>
                    <a:pt x="6539" y="314"/>
                    <a:pt x="6550" y="320"/>
                  </a:cubicBezTo>
                  <a:cubicBezTo>
                    <a:pt x="6561" y="326"/>
                    <a:pt x="6573" y="331"/>
                    <a:pt x="6590" y="331"/>
                  </a:cubicBezTo>
                  <a:cubicBezTo>
                    <a:pt x="6612" y="331"/>
                    <a:pt x="6623" y="314"/>
                    <a:pt x="6640" y="303"/>
                  </a:cubicBezTo>
                  <a:cubicBezTo>
                    <a:pt x="6668" y="292"/>
                    <a:pt x="6685" y="292"/>
                    <a:pt x="6713" y="286"/>
                  </a:cubicBezTo>
                  <a:cubicBezTo>
                    <a:pt x="6736" y="275"/>
                    <a:pt x="6741" y="253"/>
                    <a:pt x="6764" y="253"/>
                  </a:cubicBezTo>
                  <a:cubicBezTo>
                    <a:pt x="6781" y="253"/>
                    <a:pt x="6792" y="258"/>
                    <a:pt x="6809" y="258"/>
                  </a:cubicBezTo>
                  <a:cubicBezTo>
                    <a:pt x="6854" y="258"/>
                    <a:pt x="6882" y="236"/>
                    <a:pt x="6932" y="236"/>
                  </a:cubicBezTo>
                  <a:cubicBezTo>
                    <a:pt x="6977" y="236"/>
                    <a:pt x="7000" y="275"/>
                    <a:pt x="7045" y="275"/>
                  </a:cubicBezTo>
                  <a:cubicBezTo>
                    <a:pt x="7078" y="275"/>
                    <a:pt x="7095" y="270"/>
                    <a:pt x="7123" y="253"/>
                  </a:cubicBezTo>
                  <a:lnTo>
                    <a:pt x="7123" y="253"/>
                  </a:lnTo>
                  <a:cubicBezTo>
                    <a:pt x="7135" y="270"/>
                    <a:pt x="7140" y="286"/>
                    <a:pt x="7157" y="286"/>
                  </a:cubicBezTo>
                  <a:cubicBezTo>
                    <a:pt x="7191" y="286"/>
                    <a:pt x="7202" y="270"/>
                    <a:pt x="7230" y="258"/>
                  </a:cubicBezTo>
                  <a:cubicBezTo>
                    <a:pt x="7236" y="258"/>
                    <a:pt x="7236" y="241"/>
                    <a:pt x="7247" y="241"/>
                  </a:cubicBezTo>
                  <a:cubicBezTo>
                    <a:pt x="7320" y="241"/>
                    <a:pt x="7354" y="298"/>
                    <a:pt x="7415" y="342"/>
                  </a:cubicBezTo>
                  <a:cubicBezTo>
                    <a:pt x="7432" y="359"/>
                    <a:pt x="7449" y="359"/>
                    <a:pt x="7466" y="371"/>
                  </a:cubicBezTo>
                  <a:cubicBezTo>
                    <a:pt x="7494" y="393"/>
                    <a:pt x="7511" y="415"/>
                    <a:pt x="7545" y="421"/>
                  </a:cubicBezTo>
                  <a:cubicBezTo>
                    <a:pt x="7584" y="415"/>
                    <a:pt x="7584" y="415"/>
                    <a:pt x="7584" y="415"/>
                  </a:cubicBezTo>
                  <a:cubicBezTo>
                    <a:pt x="7606" y="432"/>
                    <a:pt x="7623" y="449"/>
                    <a:pt x="7657" y="449"/>
                  </a:cubicBezTo>
                  <a:cubicBezTo>
                    <a:pt x="7702" y="449"/>
                    <a:pt x="7724" y="427"/>
                    <a:pt x="7769" y="427"/>
                  </a:cubicBezTo>
                  <a:cubicBezTo>
                    <a:pt x="7797" y="427"/>
                    <a:pt x="7809" y="461"/>
                    <a:pt x="7837" y="461"/>
                  </a:cubicBezTo>
                  <a:cubicBezTo>
                    <a:pt x="7854" y="461"/>
                    <a:pt x="7865" y="461"/>
                    <a:pt x="7882" y="455"/>
                  </a:cubicBezTo>
                  <a:cubicBezTo>
                    <a:pt x="7893" y="449"/>
                    <a:pt x="7893" y="432"/>
                    <a:pt x="7899" y="432"/>
                  </a:cubicBezTo>
                  <a:cubicBezTo>
                    <a:pt x="7921" y="432"/>
                    <a:pt x="7932" y="455"/>
                    <a:pt x="7955" y="455"/>
                  </a:cubicBezTo>
                  <a:cubicBezTo>
                    <a:pt x="7966" y="455"/>
                    <a:pt x="7966" y="444"/>
                    <a:pt x="7983" y="444"/>
                  </a:cubicBezTo>
                  <a:cubicBezTo>
                    <a:pt x="8022" y="444"/>
                    <a:pt x="8039" y="472"/>
                    <a:pt x="8078" y="472"/>
                  </a:cubicBezTo>
                  <a:cubicBezTo>
                    <a:pt x="8084" y="472"/>
                    <a:pt x="8084" y="466"/>
                    <a:pt x="8089" y="466"/>
                  </a:cubicBezTo>
                  <a:cubicBezTo>
                    <a:pt x="8123" y="466"/>
                    <a:pt x="8134" y="494"/>
                    <a:pt x="8168" y="500"/>
                  </a:cubicBezTo>
                  <a:cubicBezTo>
                    <a:pt x="8326" y="438"/>
                    <a:pt x="8326" y="438"/>
                    <a:pt x="8326" y="438"/>
                  </a:cubicBezTo>
                  <a:cubicBezTo>
                    <a:pt x="8342" y="444"/>
                    <a:pt x="8354" y="455"/>
                    <a:pt x="8376" y="455"/>
                  </a:cubicBezTo>
                  <a:cubicBezTo>
                    <a:pt x="8404" y="455"/>
                    <a:pt x="8421" y="427"/>
                    <a:pt x="8449" y="421"/>
                  </a:cubicBezTo>
                  <a:cubicBezTo>
                    <a:pt x="8476" y="410"/>
                    <a:pt x="8499" y="404"/>
                    <a:pt x="8521" y="382"/>
                  </a:cubicBezTo>
                  <a:cubicBezTo>
                    <a:pt x="8538" y="410"/>
                    <a:pt x="8566" y="415"/>
                    <a:pt x="8589" y="438"/>
                  </a:cubicBezTo>
                  <a:cubicBezTo>
                    <a:pt x="8594" y="455"/>
                    <a:pt x="8589" y="466"/>
                    <a:pt x="8594" y="483"/>
                  </a:cubicBezTo>
                  <a:cubicBezTo>
                    <a:pt x="8611" y="517"/>
                    <a:pt x="8650" y="500"/>
                    <a:pt x="8679" y="511"/>
                  </a:cubicBezTo>
                  <a:cubicBezTo>
                    <a:pt x="8712" y="511"/>
                    <a:pt x="8712" y="511"/>
                    <a:pt x="8712" y="511"/>
                  </a:cubicBezTo>
                  <a:cubicBezTo>
                    <a:pt x="8740" y="511"/>
                    <a:pt x="8757" y="511"/>
                    <a:pt x="8785" y="500"/>
                  </a:cubicBezTo>
                  <a:cubicBezTo>
                    <a:pt x="8791" y="550"/>
                    <a:pt x="8791" y="584"/>
                    <a:pt x="8813" y="629"/>
                  </a:cubicBezTo>
                  <a:lnTo>
                    <a:pt x="8813" y="629"/>
                  </a:lnTo>
                  <a:cubicBezTo>
                    <a:pt x="8780" y="640"/>
                    <a:pt x="8774" y="668"/>
                    <a:pt x="8740" y="685"/>
                  </a:cubicBezTo>
                  <a:cubicBezTo>
                    <a:pt x="8695" y="708"/>
                    <a:pt x="8650" y="708"/>
                    <a:pt x="8628" y="758"/>
                  </a:cubicBezTo>
                  <a:cubicBezTo>
                    <a:pt x="8611" y="803"/>
                    <a:pt x="8605" y="831"/>
                    <a:pt x="8572" y="865"/>
                  </a:cubicBezTo>
                  <a:cubicBezTo>
                    <a:pt x="8555" y="882"/>
                    <a:pt x="8555" y="899"/>
                    <a:pt x="8544" y="921"/>
                  </a:cubicBezTo>
                  <a:cubicBezTo>
                    <a:pt x="8515" y="972"/>
                    <a:pt x="8504" y="1000"/>
                    <a:pt x="8471" y="1050"/>
                  </a:cubicBezTo>
                  <a:cubicBezTo>
                    <a:pt x="8449" y="1084"/>
                    <a:pt x="8443" y="1123"/>
                    <a:pt x="8399" y="1123"/>
                  </a:cubicBezTo>
                  <a:cubicBezTo>
                    <a:pt x="8365" y="1123"/>
                    <a:pt x="8348" y="1123"/>
                    <a:pt x="8314" y="1123"/>
                  </a:cubicBezTo>
                  <a:cubicBezTo>
                    <a:pt x="8292" y="1123"/>
                    <a:pt x="8275" y="1118"/>
                    <a:pt x="8253" y="1123"/>
                  </a:cubicBezTo>
                  <a:cubicBezTo>
                    <a:pt x="8230" y="1135"/>
                    <a:pt x="8224" y="1157"/>
                    <a:pt x="8202" y="1168"/>
                  </a:cubicBezTo>
                  <a:cubicBezTo>
                    <a:pt x="8163" y="1191"/>
                    <a:pt x="8129" y="1163"/>
                    <a:pt x="8095" y="1191"/>
                  </a:cubicBezTo>
                  <a:cubicBezTo>
                    <a:pt x="8056" y="1225"/>
                    <a:pt x="8061" y="1275"/>
                    <a:pt x="8022" y="1303"/>
                  </a:cubicBezTo>
                  <a:cubicBezTo>
                    <a:pt x="7972" y="1337"/>
                    <a:pt x="7932" y="1331"/>
                    <a:pt x="7876" y="1343"/>
                  </a:cubicBezTo>
                  <a:cubicBezTo>
                    <a:pt x="7831" y="1354"/>
                    <a:pt x="7820" y="1393"/>
                    <a:pt x="7786" y="1427"/>
                  </a:cubicBezTo>
                  <a:cubicBezTo>
                    <a:pt x="7758" y="1460"/>
                    <a:pt x="7713" y="1472"/>
                    <a:pt x="7713" y="1517"/>
                  </a:cubicBezTo>
                  <a:cubicBezTo>
                    <a:pt x="7713" y="1584"/>
                    <a:pt x="7797" y="1607"/>
                    <a:pt x="7797" y="1674"/>
                  </a:cubicBezTo>
                  <a:cubicBezTo>
                    <a:pt x="7797" y="1730"/>
                    <a:pt x="7769" y="1764"/>
                    <a:pt x="7769" y="1820"/>
                  </a:cubicBezTo>
                  <a:cubicBezTo>
                    <a:pt x="7769" y="1854"/>
                    <a:pt x="7775" y="1871"/>
                    <a:pt x="7775" y="1899"/>
                  </a:cubicBezTo>
                  <a:cubicBezTo>
                    <a:pt x="7775" y="2000"/>
                    <a:pt x="7724" y="2045"/>
                    <a:pt x="7668" y="2135"/>
                  </a:cubicBezTo>
                  <a:cubicBezTo>
                    <a:pt x="7651" y="2168"/>
                    <a:pt x="7640" y="2191"/>
                    <a:pt x="7640" y="2224"/>
                  </a:cubicBezTo>
                  <a:cubicBezTo>
                    <a:pt x="7640" y="2297"/>
                    <a:pt x="7640" y="2297"/>
                    <a:pt x="7640" y="2297"/>
                  </a:cubicBezTo>
                  <a:cubicBezTo>
                    <a:pt x="7640" y="2398"/>
                    <a:pt x="7561" y="2431"/>
                    <a:pt x="7483" y="2488"/>
                  </a:cubicBezTo>
                  <a:cubicBezTo>
                    <a:pt x="7455" y="2504"/>
                    <a:pt x="7460" y="2533"/>
                    <a:pt x="7444" y="2561"/>
                  </a:cubicBezTo>
                  <a:cubicBezTo>
                    <a:pt x="7410" y="2611"/>
                    <a:pt x="7370" y="2628"/>
                    <a:pt x="7314" y="2662"/>
                  </a:cubicBezTo>
                  <a:cubicBezTo>
                    <a:pt x="7286" y="2678"/>
                    <a:pt x="7280" y="2695"/>
                    <a:pt x="7252" y="2712"/>
                  </a:cubicBezTo>
                  <a:cubicBezTo>
                    <a:pt x="7219" y="2729"/>
                    <a:pt x="7196" y="2735"/>
                    <a:pt x="7168" y="2757"/>
                  </a:cubicBezTo>
                  <a:lnTo>
                    <a:pt x="7168" y="2757"/>
                  </a:lnTo>
                  <a:cubicBezTo>
                    <a:pt x="7163" y="2757"/>
                    <a:pt x="7146" y="2746"/>
                    <a:pt x="7140" y="2746"/>
                  </a:cubicBezTo>
                  <a:cubicBezTo>
                    <a:pt x="7140" y="2746"/>
                    <a:pt x="7123" y="2740"/>
                    <a:pt x="7118" y="2735"/>
                  </a:cubicBezTo>
                  <a:cubicBezTo>
                    <a:pt x="7112" y="2735"/>
                    <a:pt x="7106" y="2729"/>
                    <a:pt x="7101" y="2723"/>
                  </a:cubicBezTo>
                  <a:cubicBezTo>
                    <a:pt x="7095" y="2718"/>
                    <a:pt x="7095" y="2718"/>
                    <a:pt x="7095" y="2712"/>
                  </a:cubicBezTo>
                  <a:cubicBezTo>
                    <a:pt x="7090" y="2707"/>
                    <a:pt x="7095" y="2695"/>
                    <a:pt x="7084" y="2695"/>
                  </a:cubicBezTo>
                  <a:lnTo>
                    <a:pt x="7078" y="2695"/>
                  </a:lnTo>
                  <a:cubicBezTo>
                    <a:pt x="7073" y="2695"/>
                    <a:pt x="7073" y="2695"/>
                    <a:pt x="7062" y="2695"/>
                  </a:cubicBezTo>
                  <a:cubicBezTo>
                    <a:pt x="7045" y="2690"/>
                    <a:pt x="7056" y="2695"/>
                    <a:pt x="7045" y="2684"/>
                  </a:cubicBezTo>
                  <a:cubicBezTo>
                    <a:pt x="7033" y="2673"/>
                    <a:pt x="7017" y="2667"/>
                    <a:pt x="6994" y="2662"/>
                  </a:cubicBezTo>
                  <a:cubicBezTo>
                    <a:pt x="6994" y="2662"/>
                    <a:pt x="6994" y="2662"/>
                    <a:pt x="6988" y="2662"/>
                  </a:cubicBezTo>
                  <a:cubicBezTo>
                    <a:pt x="6983" y="2662"/>
                    <a:pt x="6870" y="2628"/>
                    <a:pt x="6859" y="2617"/>
                  </a:cubicBezTo>
                  <a:cubicBezTo>
                    <a:pt x="6848" y="2611"/>
                    <a:pt x="6741" y="2606"/>
                    <a:pt x="6724" y="2589"/>
                  </a:cubicBezTo>
                  <a:cubicBezTo>
                    <a:pt x="6696" y="2549"/>
                    <a:pt x="6556" y="2606"/>
                    <a:pt x="6545" y="2611"/>
                  </a:cubicBezTo>
                  <a:cubicBezTo>
                    <a:pt x="6539" y="2617"/>
                    <a:pt x="6539" y="2617"/>
                    <a:pt x="6539" y="2622"/>
                  </a:cubicBezTo>
                  <a:cubicBezTo>
                    <a:pt x="6533" y="2628"/>
                    <a:pt x="6539" y="2622"/>
                    <a:pt x="6533" y="2628"/>
                  </a:cubicBezTo>
                  <a:cubicBezTo>
                    <a:pt x="6528" y="2634"/>
                    <a:pt x="6533" y="2628"/>
                    <a:pt x="6528" y="2634"/>
                  </a:cubicBezTo>
                  <a:cubicBezTo>
                    <a:pt x="6522" y="2639"/>
                    <a:pt x="6522" y="2639"/>
                    <a:pt x="6516" y="2645"/>
                  </a:cubicBezTo>
                  <a:cubicBezTo>
                    <a:pt x="6511" y="2650"/>
                    <a:pt x="6494" y="2650"/>
                    <a:pt x="6494" y="2656"/>
                  </a:cubicBezTo>
                  <a:cubicBezTo>
                    <a:pt x="6494" y="2662"/>
                    <a:pt x="6494" y="2662"/>
                    <a:pt x="6494" y="2662"/>
                  </a:cubicBezTo>
                  <a:cubicBezTo>
                    <a:pt x="6494" y="2667"/>
                    <a:pt x="6488" y="2667"/>
                    <a:pt x="6488" y="2673"/>
                  </a:cubicBezTo>
                  <a:cubicBezTo>
                    <a:pt x="6483" y="2673"/>
                    <a:pt x="6477" y="2673"/>
                    <a:pt x="6471" y="2678"/>
                  </a:cubicBezTo>
                  <a:cubicBezTo>
                    <a:pt x="6471" y="2684"/>
                    <a:pt x="6471" y="2690"/>
                    <a:pt x="6466" y="2690"/>
                  </a:cubicBezTo>
                  <a:cubicBezTo>
                    <a:pt x="6460" y="2695"/>
                    <a:pt x="6455" y="2707"/>
                    <a:pt x="6443" y="2712"/>
                  </a:cubicBezTo>
                  <a:cubicBezTo>
                    <a:pt x="6438" y="2712"/>
                    <a:pt x="6432" y="2723"/>
                    <a:pt x="6432" y="2723"/>
                  </a:cubicBezTo>
                  <a:cubicBezTo>
                    <a:pt x="6427" y="2723"/>
                    <a:pt x="6427" y="2723"/>
                    <a:pt x="6427" y="2723"/>
                  </a:cubicBezTo>
                  <a:cubicBezTo>
                    <a:pt x="6421" y="2723"/>
                    <a:pt x="6427" y="2729"/>
                    <a:pt x="6421" y="2729"/>
                  </a:cubicBezTo>
                  <a:cubicBezTo>
                    <a:pt x="6314" y="2735"/>
                    <a:pt x="6230" y="2690"/>
                    <a:pt x="6134" y="2695"/>
                  </a:cubicBezTo>
                  <a:cubicBezTo>
                    <a:pt x="6134" y="2695"/>
                    <a:pt x="6129" y="2701"/>
                    <a:pt x="6123" y="2701"/>
                  </a:cubicBezTo>
                  <a:cubicBezTo>
                    <a:pt x="6118" y="2707"/>
                    <a:pt x="6118" y="2707"/>
                    <a:pt x="6118" y="2707"/>
                  </a:cubicBezTo>
                  <a:cubicBezTo>
                    <a:pt x="6112" y="2712"/>
                    <a:pt x="6112" y="2707"/>
                    <a:pt x="6106" y="2712"/>
                  </a:cubicBezTo>
                  <a:cubicBezTo>
                    <a:pt x="6101" y="2723"/>
                    <a:pt x="6078" y="2740"/>
                    <a:pt x="6073" y="2740"/>
                  </a:cubicBezTo>
                  <a:cubicBezTo>
                    <a:pt x="5988" y="2768"/>
                    <a:pt x="5988" y="2791"/>
                    <a:pt x="5882" y="2785"/>
                  </a:cubicBezTo>
                  <a:cubicBezTo>
                    <a:pt x="5876" y="2785"/>
                    <a:pt x="5876" y="2785"/>
                    <a:pt x="5876" y="2780"/>
                  </a:cubicBezTo>
                  <a:cubicBezTo>
                    <a:pt x="5865" y="2757"/>
                    <a:pt x="5781" y="2740"/>
                    <a:pt x="5758" y="2746"/>
                  </a:cubicBezTo>
                  <a:cubicBezTo>
                    <a:pt x="5752" y="2746"/>
                    <a:pt x="5730" y="2774"/>
                    <a:pt x="5719" y="2774"/>
                  </a:cubicBezTo>
                  <a:lnTo>
                    <a:pt x="5713" y="2774"/>
                  </a:lnTo>
                  <a:cubicBezTo>
                    <a:pt x="5707" y="2774"/>
                    <a:pt x="5713" y="2780"/>
                    <a:pt x="5702" y="2785"/>
                  </a:cubicBezTo>
                  <a:cubicBezTo>
                    <a:pt x="5691" y="2797"/>
                    <a:pt x="5663" y="2819"/>
                    <a:pt x="5634" y="2785"/>
                  </a:cubicBezTo>
                  <a:cubicBezTo>
                    <a:pt x="5618" y="2768"/>
                    <a:pt x="5612" y="2774"/>
                    <a:pt x="5590" y="2791"/>
                  </a:cubicBezTo>
                  <a:cubicBezTo>
                    <a:pt x="5578" y="2797"/>
                    <a:pt x="5561" y="2808"/>
                    <a:pt x="5556" y="2825"/>
                  </a:cubicBezTo>
                  <a:cubicBezTo>
                    <a:pt x="5550" y="2830"/>
                    <a:pt x="5550" y="2830"/>
                    <a:pt x="5545" y="2830"/>
                  </a:cubicBezTo>
                  <a:cubicBezTo>
                    <a:pt x="5545" y="2830"/>
                    <a:pt x="5545" y="2830"/>
                    <a:pt x="5539" y="2830"/>
                  </a:cubicBezTo>
                  <a:cubicBezTo>
                    <a:pt x="5539" y="2830"/>
                    <a:pt x="5539" y="2830"/>
                    <a:pt x="5539" y="2836"/>
                  </a:cubicBezTo>
                  <a:cubicBezTo>
                    <a:pt x="5533" y="2836"/>
                    <a:pt x="5528" y="2836"/>
                    <a:pt x="5522" y="2842"/>
                  </a:cubicBezTo>
                  <a:cubicBezTo>
                    <a:pt x="5517" y="2847"/>
                    <a:pt x="5472" y="2847"/>
                    <a:pt x="5460" y="2842"/>
                  </a:cubicBezTo>
                  <a:cubicBezTo>
                    <a:pt x="5348" y="2830"/>
                    <a:pt x="5163" y="2763"/>
                    <a:pt x="5011" y="2763"/>
                  </a:cubicBezTo>
                  <a:cubicBezTo>
                    <a:pt x="4797" y="2763"/>
                    <a:pt x="4893" y="2746"/>
                    <a:pt x="4708" y="2858"/>
                  </a:cubicBezTo>
                  <a:cubicBezTo>
                    <a:pt x="4623" y="2909"/>
                    <a:pt x="4533" y="2931"/>
                    <a:pt x="4483" y="2825"/>
                  </a:cubicBezTo>
                  <a:cubicBezTo>
                    <a:pt x="4477" y="2819"/>
                    <a:pt x="4399" y="2836"/>
                    <a:pt x="4303" y="2858"/>
                  </a:cubicBezTo>
                  <a:cubicBezTo>
                    <a:pt x="3382" y="1590"/>
                    <a:pt x="3382" y="1590"/>
                    <a:pt x="3382" y="1590"/>
                  </a:cubicBezTo>
                  <a:cubicBezTo>
                    <a:pt x="3331" y="1590"/>
                    <a:pt x="3303" y="1623"/>
                    <a:pt x="3252" y="1623"/>
                  </a:cubicBezTo>
                  <a:cubicBezTo>
                    <a:pt x="3236" y="1623"/>
                    <a:pt x="3224" y="1618"/>
                    <a:pt x="3207" y="1618"/>
                  </a:cubicBezTo>
                  <a:cubicBezTo>
                    <a:pt x="3146" y="1618"/>
                    <a:pt x="3123" y="1674"/>
                    <a:pt x="3062" y="1674"/>
                  </a:cubicBezTo>
                  <a:cubicBezTo>
                    <a:pt x="3005" y="1674"/>
                    <a:pt x="2983" y="1623"/>
                    <a:pt x="2932" y="1601"/>
                  </a:cubicBezTo>
                  <a:cubicBezTo>
                    <a:pt x="2904" y="1590"/>
                    <a:pt x="2887" y="1590"/>
                    <a:pt x="2865" y="1590"/>
                  </a:cubicBezTo>
                  <a:cubicBezTo>
                    <a:pt x="2825" y="1590"/>
                    <a:pt x="2809" y="1567"/>
                    <a:pt x="2781" y="1556"/>
                  </a:cubicBezTo>
                  <a:cubicBezTo>
                    <a:pt x="2758" y="1545"/>
                    <a:pt x="2741" y="1539"/>
                    <a:pt x="2724" y="1522"/>
                  </a:cubicBezTo>
                  <a:cubicBezTo>
                    <a:pt x="2708" y="1500"/>
                    <a:pt x="2713" y="1483"/>
                    <a:pt x="2702" y="1460"/>
                  </a:cubicBezTo>
                  <a:cubicBezTo>
                    <a:pt x="2601" y="1489"/>
                    <a:pt x="2601" y="1489"/>
                    <a:pt x="2601" y="1489"/>
                  </a:cubicBezTo>
                  <a:cubicBezTo>
                    <a:pt x="2556" y="1483"/>
                    <a:pt x="2533" y="1455"/>
                    <a:pt x="2483" y="1455"/>
                  </a:cubicBezTo>
                  <a:cubicBezTo>
                    <a:pt x="2438" y="1455"/>
                    <a:pt x="2415" y="1472"/>
                    <a:pt x="2370" y="1472"/>
                  </a:cubicBezTo>
                  <a:cubicBezTo>
                    <a:pt x="2354" y="1472"/>
                    <a:pt x="2354" y="1472"/>
                    <a:pt x="2354" y="1472"/>
                  </a:cubicBezTo>
                  <a:cubicBezTo>
                    <a:pt x="2309" y="1472"/>
                    <a:pt x="2309" y="1472"/>
                    <a:pt x="2309" y="1472"/>
                  </a:cubicBezTo>
                  <a:cubicBezTo>
                    <a:pt x="2292" y="1472"/>
                    <a:pt x="2281" y="1483"/>
                    <a:pt x="2264" y="1494"/>
                  </a:cubicBezTo>
                  <a:cubicBezTo>
                    <a:pt x="2230" y="1517"/>
                    <a:pt x="2196" y="1500"/>
                    <a:pt x="2168" y="1528"/>
                  </a:cubicBezTo>
                  <a:cubicBezTo>
                    <a:pt x="2157" y="1545"/>
                    <a:pt x="2157" y="1562"/>
                    <a:pt x="2146" y="1573"/>
                  </a:cubicBezTo>
                  <a:cubicBezTo>
                    <a:pt x="2118" y="1595"/>
                    <a:pt x="2089" y="1601"/>
                    <a:pt x="2050" y="1601"/>
                  </a:cubicBezTo>
                  <a:cubicBezTo>
                    <a:pt x="2011" y="1601"/>
                    <a:pt x="1988" y="1607"/>
                    <a:pt x="1949" y="1607"/>
                  </a:cubicBezTo>
                  <a:cubicBezTo>
                    <a:pt x="1899" y="1607"/>
                    <a:pt x="1870" y="1567"/>
                    <a:pt x="1859" y="1522"/>
                  </a:cubicBezTo>
                  <a:cubicBezTo>
                    <a:pt x="1803" y="1522"/>
                    <a:pt x="1769" y="1545"/>
                    <a:pt x="1713" y="1545"/>
                  </a:cubicBezTo>
                  <a:cubicBezTo>
                    <a:pt x="1696" y="1545"/>
                    <a:pt x="1685" y="1539"/>
                    <a:pt x="1668" y="1533"/>
                  </a:cubicBezTo>
                  <a:cubicBezTo>
                    <a:pt x="1595" y="1550"/>
                    <a:pt x="1595" y="1550"/>
                    <a:pt x="1595" y="1550"/>
                  </a:cubicBezTo>
                  <a:cubicBezTo>
                    <a:pt x="1539" y="1550"/>
                    <a:pt x="1539" y="1550"/>
                    <a:pt x="1539" y="1550"/>
                  </a:cubicBezTo>
                  <a:cubicBezTo>
                    <a:pt x="1511" y="1550"/>
                    <a:pt x="1494" y="1533"/>
                    <a:pt x="1466" y="1533"/>
                  </a:cubicBezTo>
                  <a:cubicBezTo>
                    <a:pt x="1449" y="1533"/>
                    <a:pt x="1444" y="1556"/>
                    <a:pt x="1421" y="1556"/>
                  </a:cubicBezTo>
                  <a:cubicBezTo>
                    <a:pt x="1399" y="1556"/>
                    <a:pt x="1399" y="1556"/>
                    <a:pt x="1399" y="1556"/>
                  </a:cubicBezTo>
                  <a:cubicBezTo>
                    <a:pt x="1399" y="1545"/>
                    <a:pt x="1399" y="1533"/>
                    <a:pt x="1393" y="1528"/>
                  </a:cubicBezTo>
                  <a:cubicBezTo>
                    <a:pt x="1365" y="1533"/>
                    <a:pt x="1354" y="1545"/>
                    <a:pt x="1325" y="1550"/>
                  </a:cubicBezTo>
                  <a:cubicBezTo>
                    <a:pt x="1241" y="1533"/>
                    <a:pt x="1241" y="1533"/>
                    <a:pt x="1241" y="1533"/>
                  </a:cubicBezTo>
                  <a:cubicBezTo>
                    <a:pt x="1230" y="1533"/>
                    <a:pt x="1224" y="1539"/>
                    <a:pt x="1213" y="1539"/>
                  </a:cubicBezTo>
                  <a:cubicBezTo>
                    <a:pt x="1202" y="1539"/>
                    <a:pt x="1207" y="1522"/>
                    <a:pt x="1207" y="1511"/>
                  </a:cubicBezTo>
                  <a:cubicBezTo>
                    <a:pt x="1163" y="1500"/>
                    <a:pt x="1140" y="1511"/>
                    <a:pt x="1101" y="1511"/>
                  </a:cubicBezTo>
                  <a:cubicBezTo>
                    <a:pt x="1028" y="1511"/>
                    <a:pt x="983" y="1500"/>
                    <a:pt x="910" y="1489"/>
                  </a:cubicBezTo>
                  <a:cubicBezTo>
                    <a:pt x="848" y="1533"/>
                    <a:pt x="809" y="1573"/>
                    <a:pt x="736" y="1573"/>
                  </a:cubicBezTo>
                  <a:cubicBezTo>
                    <a:pt x="713" y="1573"/>
                    <a:pt x="702" y="1573"/>
                    <a:pt x="679" y="1573"/>
                  </a:cubicBezTo>
                  <a:cubicBezTo>
                    <a:pt x="646" y="1573"/>
                    <a:pt x="629" y="1556"/>
                    <a:pt x="601" y="1556"/>
                  </a:cubicBezTo>
                  <a:cubicBezTo>
                    <a:pt x="370" y="1219"/>
                    <a:pt x="370" y="1219"/>
                    <a:pt x="370" y="1219"/>
                  </a:cubicBezTo>
                  <a:cubicBezTo>
                    <a:pt x="376" y="1191"/>
                    <a:pt x="376" y="1174"/>
                    <a:pt x="376" y="1140"/>
                  </a:cubicBezTo>
                  <a:cubicBezTo>
                    <a:pt x="376" y="1090"/>
                    <a:pt x="348" y="1062"/>
                    <a:pt x="309" y="1022"/>
                  </a:cubicBezTo>
                  <a:cubicBezTo>
                    <a:pt x="292" y="1022"/>
                    <a:pt x="275" y="1022"/>
                    <a:pt x="258" y="1022"/>
                  </a:cubicBezTo>
                  <a:cubicBezTo>
                    <a:pt x="247" y="1022"/>
                    <a:pt x="236" y="1022"/>
                    <a:pt x="224" y="1022"/>
                  </a:cubicBezTo>
                  <a:cubicBezTo>
                    <a:pt x="140" y="1034"/>
                    <a:pt x="140" y="1034"/>
                    <a:pt x="140" y="1034"/>
                  </a:cubicBezTo>
                  <a:cubicBezTo>
                    <a:pt x="89" y="1028"/>
                    <a:pt x="39" y="1011"/>
                    <a:pt x="0" y="983"/>
                  </a:cubicBezTo>
                </a:path>
              </a:pathLst>
            </a:custGeom>
            <a:solidFill>
              <a:schemeClr val="accent1"/>
            </a:solid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8" name="Freeform 52"/>
            <p:cNvSpPr>
              <a:spLocks noChangeArrowheads="1"/>
            </p:cNvSpPr>
            <p:nvPr/>
          </p:nvSpPr>
          <p:spPr bwMode="auto">
            <a:xfrm>
              <a:off x="14366356" y="6099630"/>
              <a:ext cx="2247754" cy="936625"/>
            </a:xfrm>
            <a:custGeom>
              <a:avLst/>
              <a:gdLst>
                <a:gd name="T0" fmla="*/ 1516 w 6242"/>
                <a:gd name="T1" fmla="*/ 2601 h 2602"/>
                <a:gd name="T2" fmla="*/ 1887 w 6242"/>
                <a:gd name="T3" fmla="*/ 2455 h 2602"/>
                <a:gd name="T4" fmla="*/ 2095 w 6242"/>
                <a:gd name="T5" fmla="*/ 2303 h 2602"/>
                <a:gd name="T6" fmla="*/ 2292 w 6242"/>
                <a:gd name="T7" fmla="*/ 2152 h 2602"/>
                <a:gd name="T8" fmla="*/ 2466 w 6242"/>
                <a:gd name="T9" fmla="*/ 2011 h 2602"/>
                <a:gd name="T10" fmla="*/ 2870 w 6242"/>
                <a:gd name="T11" fmla="*/ 1848 h 2602"/>
                <a:gd name="T12" fmla="*/ 3292 w 6242"/>
                <a:gd name="T13" fmla="*/ 1584 h 2602"/>
                <a:gd name="T14" fmla="*/ 3561 w 6242"/>
                <a:gd name="T15" fmla="*/ 1489 h 2602"/>
                <a:gd name="T16" fmla="*/ 4163 w 6242"/>
                <a:gd name="T17" fmla="*/ 1635 h 2602"/>
                <a:gd name="T18" fmla="*/ 4488 w 6242"/>
                <a:gd name="T19" fmla="*/ 1680 h 2602"/>
                <a:gd name="T20" fmla="*/ 4758 w 6242"/>
                <a:gd name="T21" fmla="*/ 1641 h 2602"/>
                <a:gd name="T22" fmla="*/ 5118 w 6242"/>
                <a:gd name="T23" fmla="*/ 1652 h 2602"/>
                <a:gd name="T24" fmla="*/ 5629 w 6242"/>
                <a:gd name="T25" fmla="*/ 1753 h 2602"/>
                <a:gd name="T26" fmla="*/ 5831 w 6242"/>
                <a:gd name="T27" fmla="*/ 1730 h 2602"/>
                <a:gd name="T28" fmla="*/ 6163 w 6242"/>
                <a:gd name="T29" fmla="*/ 1719 h 2602"/>
                <a:gd name="T30" fmla="*/ 6185 w 6242"/>
                <a:gd name="T31" fmla="*/ 1646 h 2602"/>
                <a:gd name="T32" fmla="*/ 6084 w 6242"/>
                <a:gd name="T33" fmla="*/ 1506 h 2602"/>
                <a:gd name="T34" fmla="*/ 6067 w 6242"/>
                <a:gd name="T35" fmla="*/ 1410 h 2602"/>
                <a:gd name="T36" fmla="*/ 5915 w 6242"/>
                <a:gd name="T37" fmla="*/ 1214 h 2602"/>
                <a:gd name="T38" fmla="*/ 5809 w 6242"/>
                <a:gd name="T39" fmla="*/ 1141 h 2602"/>
                <a:gd name="T40" fmla="*/ 5668 w 6242"/>
                <a:gd name="T41" fmla="*/ 1017 h 2602"/>
                <a:gd name="T42" fmla="*/ 5494 w 6242"/>
                <a:gd name="T43" fmla="*/ 837 h 2602"/>
                <a:gd name="T44" fmla="*/ 5421 w 6242"/>
                <a:gd name="T45" fmla="*/ 708 h 2602"/>
                <a:gd name="T46" fmla="*/ 4859 w 6242"/>
                <a:gd name="T47" fmla="*/ 669 h 2602"/>
                <a:gd name="T48" fmla="*/ 4736 w 6242"/>
                <a:gd name="T49" fmla="*/ 854 h 2602"/>
                <a:gd name="T50" fmla="*/ 4477 w 6242"/>
                <a:gd name="T51" fmla="*/ 1039 h 2602"/>
                <a:gd name="T52" fmla="*/ 4410 w 6242"/>
                <a:gd name="T53" fmla="*/ 1191 h 2602"/>
                <a:gd name="T54" fmla="*/ 3927 w 6242"/>
                <a:gd name="T55" fmla="*/ 1112 h 2602"/>
                <a:gd name="T56" fmla="*/ 3814 w 6242"/>
                <a:gd name="T57" fmla="*/ 882 h 2602"/>
                <a:gd name="T58" fmla="*/ 3522 w 6242"/>
                <a:gd name="T59" fmla="*/ 534 h 2602"/>
                <a:gd name="T60" fmla="*/ 3196 w 6242"/>
                <a:gd name="T61" fmla="*/ 495 h 2602"/>
                <a:gd name="T62" fmla="*/ 2809 w 6242"/>
                <a:gd name="T63" fmla="*/ 433 h 2602"/>
                <a:gd name="T64" fmla="*/ 2545 w 6242"/>
                <a:gd name="T65" fmla="*/ 202 h 2602"/>
                <a:gd name="T66" fmla="*/ 2342 w 6242"/>
                <a:gd name="T67" fmla="*/ 11 h 2602"/>
                <a:gd name="T68" fmla="*/ 2140 w 6242"/>
                <a:gd name="T69" fmla="*/ 0 h 2602"/>
                <a:gd name="T70" fmla="*/ 1876 w 6242"/>
                <a:gd name="T71" fmla="*/ 118 h 2602"/>
                <a:gd name="T72" fmla="*/ 1550 w 6242"/>
                <a:gd name="T73" fmla="*/ 427 h 2602"/>
                <a:gd name="T74" fmla="*/ 1393 w 6242"/>
                <a:gd name="T75" fmla="*/ 714 h 2602"/>
                <a:gd name="T76" fmla="*/ 1213 w 6242"/>
                <a:gd name="T77" fmla="*/ 910 h 2602"/>
                <a:gd name="T78" fmla="*/ 1129 w 6242"/>
                <a:gd name="T79" fmla="*/ 1337 h 2602"/>
                <a:gd name="T80" fmla="*/ 629 w 6242"/>
                <a:gd name="T81" fmla="*/ 1803 h 2602"/>
                <a:gd name="T82" fmla="*/ 455 w 6242"/>
                <a:gd name="T83" fmla="*/ 2101 h 2602"/>
                <a:gd name="T84" fmla="*/ 635 w 6242"/>
                <a:gd name="T85" fmla="*/ 2281 h 2602"/>
                <a:gd name="T86" fmla="*/ 545 w 6242"/>
                <a:gd name="T87" fmla="*/ 2287 h 2602"/>
                <a:gd name="T88" fmla="*/ 354 w 6242"/>
                <a:gd name="T89" fmla="*/ 2264 h 2602"/>
                <a:gd name="T90" fmla="*/ 50 w 6242"/>
                <a:gd name="T91" fmla="*/ 2236 h 2602"/>
                <a:gd name="T92" fmla="*/ 387 w 6242"/>
                <a:gd name="T93" fmla="*/ 2365 h 2602"/>
                <a:gd name="T94" fmla="*/ 758 w 6242"/>
                <a:gd name="T95" fmla="*/ 2393 h 2602"/>
                <a:gd name="T96" fmla="*/ 1090 w 6242"/>
                <a:gd name="T97" fmla="*/ 2528 h 2602"/>
                <a:gd name="T98" fmla="*/ 1376 w 6242"/>
                <a:gd name="T99" fmla="*/ 2539 h 2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242" h="2602">
                  <a:moveTo>
                    <a:pt x="1376" y="2539"/>
                  </a:moveTo>
                  <a:lnTo>
                    <a:pt x="1376" y="2539"/>
                  </a:lnTo>
                  <a:cubicBezTo>
                    <a:pt x="1393" y="2573"/>
                    <a:pt x="1415" y="2573"/>
                    <a:pt x="1449" y="2579"/>
                  </a:cubicBezTo>
                  <a:cubicBezTo>
                    <a:pt x="1477" y="2584"/>
                    <a:pt x="1488" y="2601"/>
                    <a:pt x="1516" y="2601"/>
                  </a:cubicBezTo>
                  <a:cubicBezTo>
                    <a:pt x="1589" y="2601"/>
                    <a:pt x="1623" y="2545"/>
                    <a:pt x="1702" y="2545"/>
                  </a:cubicBezTo>
                  <a:cubicBezTo>
                    <a:pt x="1758" y="2545"/>
                    <a:pt x="1758" y="2545"/>
                    <a:pt x="1758" y="2545"/>
                  </a:cubicBezTo>
                  <a:cubicBezTo>
                    <a:pt x="1814" y="2545"/>
                    <a:pt x="1831" y="2472"/>
                    <a:pt x="1887" y="2472"/>
                  </a:cubicBezTo>
                  <a:cubicBezTo>
                    <a:pt x="1887" y="2455"/>
                    <a:pt x="1887" y="2455"/>
                    <a:pt x="1887" y="2455"/>
                  </a:cubicBezTo>
                  <a:cubicBezTo>
                    <a:pt x="1887" y="2444"/>
                    <a:pt x="1882" y="2438"/>
                    <a:pt x="1882" y="2433"/>
                  </a:cubicBezTo>
                  <a:cubicBezTo>
                    <a:pt x="1887" y="2433"/>
                    <a:pt x="1887" y="2433"/>
                    <a:pt x="1893" y="2433"/>
                  </a:cubicBezTo>
                  <a:cubicBezTo>
                    <a:pt x="1932" y="2433"/>
                    <a:pt x="1949" y="2421"/>
                    <a:pt x="1983" y="2410"/>
                  </a:cubicBezTo>
                  <a:cubicBezTo>
                    <a:pt x="2039" y="2388"/>
                    <a:pt x="2084" y="2365"/>
                    <a:pt x="2095" y="2303"/>
                  </a:cubicBezTo>
                  <a:cubicBezTo>
                    <a:pt x="2101" y="2258"/>
                    <a:pt x="2123" y="2236"/>
                    <a:pt x="2146" y="2197"/>
                  </a:cubicBezTo>
                  <a:cubicBezTo>
                    <a:pt x="2163" y="2180"/>
                    <a:pt x="2157" y="2157"/>
                    <a:pt x="2174" y="2140"/>
                  </a:cubicBezTo>
                  <a:cubicBezTo>
                    <a:pt x="2191" y="2129"/>
                    <a:pt x="2208" y="2135"/>
                    <a:pt x="2224" y="2135"/>
                  </a:cubicBezTo>
                  <a:cubicBezTo>
                    <a:pt x="2252" y="2135"/>
                    <a:pt x="2264" y="2152"/>
                    <a:pt x="2292" y="2152"/>
                  </a:cubicBezTo>
                  <a:cubicBezTo>
                    <a:pt x="2309" y="2152"/>
                    <a:pt x="2314" y="2135"/>
                    <a:pt x="2325" y="2129"/>
                  </a:cubicBezTo>
                  <a:cubicBezTo>
                    <a:pt x="2342" y="2124"/>
                    <a:pt x="2359" y="2135"/>
                    <a:pt x="2376" y="2118"/>
                  </a:cubicBezTo>
                  <a:cubicBezTo>
                    <a:pt x="2393" y="2101"/>
                    <a:pt x="2387" y="2079"/>
                    <a:pt x="2398" y="2062"/>
                  </a:cubicBezTo>
                  <a:cubicBezTo>
                    <a:pt x="2415" y="2034"/>
                    <a:pt x="2443" y="2028"/>
                    <a:pt x="2466" y="2011"/>
                  </a:cubicBezTo>
                  <a:cubicBezTo>
                    <a:pt x="2528" y="1983"/>
                    <a:pt x="2556" y="1944"/>
                    <a:pt x="2623" y="1944"/>
                  </a:cubicBezTo>
                  <a:cubicBezTo>
                    <a:pt x="2696" y="1944"/>
                    <a:pt x="2696" y="1944"/>
                    <a:pt x="2696" y="1944"/>
                  </a:cubicBezTo>
                  <a:cubicBezTo>
                    <a:pt x="2758" y="1944"/>
                    <a:pt x="2758" y="1848"/>
                    <a:pt x="2820" y="1848"/>
                  </a:cubicBezTo>
                  <a:cubicBezTo>
                    <a:pt x="2870" y="1848"/>
                    <a:pt x="2870" y="1848"/>
                    <a:pt x="2870" y="1848"/>
                  </a:cubicBezTo>
                  <a:cubicBezTo>
                    <a:pt x="2966" y="1848"/>
                    <a:pt x="3005" y="1798"/>
                    <a:pt x="3090" y="1753"/>
                  </a:cubicBezTo>
                  <a:cubicBezTo>
                    <a:pt x="3146" y="1725"/>
                    <a:pt x="3168" y="1697"/>
                    <a:pt x="3224" y="1663"/>
                  </a:cubicBezTo>
                  <a:cubicBezTo>
                    <a:pt x="3241" y="1652"/>
                    <a:pt x="3252" y="1657"/>
                    <a:pt x="3264" y="1646"/>
                  </a:cubicBezTo>
                  <a:cubicBezTo>
                    <a:pt x="3286" y="1629"/>
                    <a:pt x="3281" y="1607"/>
                    <a:pt x="3292" y="1584"/>
                  </a:cubicBezTo>
                  <a:cubicBezTo>
                    <a:pt x="3309" y="1562"/>
                    <a:pt x="3331" y="1562"/>
                    <a:pt x="3359" y="1545"/>
                  </a:cubicBezTo>
                  <a:cubicBezTo>
                    <a:pt x="3399" y="1523"/>
                    <a:pt x="3410" y="1489"/>
                    <a:pt x="3449" y="1466"/>
                  </a:cubicBezTo>
                  <a:cubicBezTo>
                    <a:pt x="3466" y="1466"/>
                    <a:pt x="3472" y="1466"/>
                    <a:pt x="3483" y="1466"/>
                  </a:cubicBezTo>
                  <a:cubicBezTo>
                    <a:pt x="3561" y="1489"/>
                    <a:pt x="3561" y="1489"/>
                    <a:pt x="3561" y="1489"/>
                  </a:cubicBezTo>
                  <a:cubicBezTo>
                    <a:pt x="3646" y="1466"/>
                    <a:pt x="3685" y="1444"/>
                    <a:pt x="3769" y="1444"/>
                  </a:cubicBezTo>
                  <a:cubicBezTo>
                    <a:pt x="3882" y="1444"/>
                    <a:pt x="3915" y="1579"/>
                    <a:pt x="4028" y="1579"/>
                  </a:cubicBezTo>
                  <a:cubicBezTo>
                    <a:pt x="4056" y="1579"/>
                    <a:pt x="4067" y="1562"/>
                    <a:pt x="4095" y="1562"/>
                  </a:cubicBezTo>
                  <a:cubicBezTo>
                    <a:pt x="4135" y="1562"/>
                    <a:pt x="4140" y="1607"/>
                    <a:pt x="4163" y="1635"/>
                  </a:cubicBezTo>
                  <a:cubicBezTo>
                    <a:pt x="4180" y="1663"/>
                    <a:pt x="4208" y="1657"/>
                    <a:pt x="4236" y="1669"/>
                  </a:cubicBezTo>
                  <a:cubicBezTo>
                    <a:pt x="4264" y="1680"/>
                    <a:pt x="4281" y="1697"/>
                    <a:pt x="4309" y="1697"/>
                  </a:cubicBezTo>
                  <a:cubicBezTo>
                    <a:pt x="4348" y="1697"/>
                    <a:pt x="4348" y="1697"/>
                    <a:pt x="4348" y="1697"/>
                  </a:cubicBezTo>
                  <a:cubicBezTo>
                    <a:pt x="4404" y="1697"/>
                    <a:pt x="4438" y="1697"/>
                    <a:pt x="4488" y="1680"/>
                  </a:cubicBezTo>
                  <a:cubicBezTo>
                    <a:pt x="4505" y="1669"/>
                    <a:pt x="4511" y="1652"/>
                    <a:pt x="4533" y="1652"/>
                  </a:cubicBezTo>
                  <a:cubicBezTo>
                    <a:pt x="4545" y="1652"/>
                    <a:pt x="4550" y="1663"/>
                    <a:pt x="4562" y="1663"/>
                  </a:cubicBezTo>
                  <a:cubicBezTo>
                    <a:pt x="4595" y="1663"/>
                    <a:pt x="4606" y="1618"/>
                    <a:pt x="4640" y="1618"/>
                  </a:cubicBezTo>
                  <a:cubicBezTo>
                    <a:pt x="4685" y="1618"/>
                    <a:pt x="4713" y="1624"/>
                    <a:pt x="4758" y="1641"/>
                  </a:cubicBezTo>
                  <a:cubicBezTo>
                    <a:pt x="4786" y="1652"/>
                    <a:pt x="4797" y="1669"/>
                    <a:pt x="4825" y="1669"/>
                  </a:cubicBezTo>
                  <a:cubicBezTo>
                    <a:pt x="4848" y="1669"/>
                    <a:pt x="4859" y="1657"/>
                    <a:pt x="4882" y="1657"/>
                  </a:cubicBezTo>
                  <a:cubicBezTo>
                    <a:pt x="4938" y="1657"/>
                    <a:pt x="4966" y="1708"/>
                    <a:pt x="5028" y="1708"/>
                  </a:cubicBezTo>
                  <a:cubicBezTo>
                    <a:pt x="5067" y="1708"/>
                    <a:pt x="5073" y="1652"/>
                    <a:pt x="5118" y="1652"/>
                  </a:cubicBezTo>
                  <a:cubicBezTo>
                    <a:pt x="5151" y="1652"/>
                    <a:pt x="5168" y="1674"/>
                    <a:pt x="5202" y="1674"/>
                  </a:cubicBezTo>
                  <a:cubicBezTo>
                    <a:pt x="5230" y="1674"/>
                    <a:pt x="5247" y="1669"/>
                    <a:pt x="5281" y="1669"/>
                  </a:cubicBezTo>
                  <a:cubicBezTo>
                    <a:pt x="5382" y="1669"/>
                    <a:pt x="5427" y="1753"/>
                    <a:pt x="5528" y="1753"/>
                  </a:cubicBezTo>
                  <a:cubicBezTo>
                    <a:pt x="5629" y="1753"/>
                    <a:pt x="5629" y="1753"/>
                    <a:pt x="5629" y="1753"/>
                  </a:cubicBezTo>
                  <a:cubicBezTo>
                    <a:pt x="5646" y="1753"/>
                    <a:pt x="5657" y="1758"/>
                    <a:pt x="5668" y="1764"/>
                  </a:cubicBezTo>
                  <a:cubicBezTo>
                    <a:pt x="5679" y="1770"/>
                    <a:pt x="5691" y="1775"/>
                    <a:pt x="5708" y="1775"/>
                  </a:cubicBezTo>
                  <a:cubicBezTo>
                    <a:pt x="5730" y="1775"/>
                    <a:pt x="5741" y="1758"/>
                    <a:pt x="5758" y="1747"/>
                  </a:cubicBezTo>
                  <a:cubicBezTo>
                    <a:pt x="5786" y="1736"/>
                    <a:pt x="5803" y="1736"/>
                    <a:pt x="5831" y="1730"/>
                  </a:cubicBezTo>
                  <a:cubicBezTo>
                    <a:pt x="5854" y="1719"/>
                    <a:pt x="5859" y="1697"/>
                    <a:pt x="5882" y="1697"/>
                  </a:cubicBezTo>
                  <a:cubicBezTo>
                    <a:pt x="5899" y="1697"/>
                    <a:pt x="5910" y="1702"/>
                    <a:pt x="5927" y="1702"/>
                  </a:cubicBezTo>
                  <a:cubicBezTo>
                    <a:pt x="5972" y="1702"/>
                    <a:pt x="6000" y="1680"/>
                    <a:pt x="6050" y="1680"/>
                  </a:cubicBezTo>
                  <a:cubicBezTo>
                    <a:pt x="6095" y="1680"/>
                    <a:pt x="6118" y="1719"/>
                    <a:pt x="6163" y="1719"/>
                  </a:cubicBezTo>
                  <a:cubicBezTo>
                    <a:pt x="6196" y="1719"/>
                    <a:pt x="6213" y="1714"/>
                    <a:pt x="6241" y="1697"/>
                  </a:cubicBezTo>
                  <a:lnTo>
                    <a:pt x="6241" y="1697"/>
                  </a:lnTo>
                  <a:cubicBezTo>
                    <a:pt x="6224" y="1674"/>
                    <a:pt x="6208" y="1674"/>
                    <a:pt x="6180" y="1663"/>
                  </a:cubicBezTo>
                  <a:cubicBezTo>
                    <a:pt x="6185" y="1657"/>
                    <a:pt x="6185" y="1657"/>
                    <a:pt x="6185" y="1646"/>
                  </a:cubicBezTo>
                  <a:cubicBezTo>
                    <a:pt x="6185" y="1601"/>
                    <a:pt x="6157" y="1584"/>
                    <a:pt x="6129" y="1545"/>
                  </a:cubicBezTo>
                  <a:cubicBezTo>
                    <a:pt x="6135" y="1545"/>
                    <a:pt x="6135" y="1545"/>
                    <a:pt x="6135" y="1545"/>
                  </a:cubicBezTo>
                  <a:cubicBezTo>
                    <a:pt x="6135" y="1539"/>
                    <a:pt x="6135" y="1539"/>
                    <a:pt x="6135" y="1539"/>
                  </a:cubicBezTo>
                  <a:cubicBezTo>
                    <a:pt x="6112" y="1528"/>
                    <a:pt x="6101" y="1523"/>
                    <a:pt x="6084" y="1506"/>
                  </a:cubicBezTo>
                  <a:cubicBezTo>
                    <a:pt x="6084" y="1500"/>
                    <a:pt x="6090" y="1494"/>
                    <a:pt x="6090" y="1489"/>
                  </a:cubicBezTo>
                  <a:cubicBezTo>
                    <a:pt x="6123" y="1489"/>
                    <a:pt x="6123" y="1489"/>
                    <a:pt x="6123" y="1489"/>
                  </a:cubicBezTo>
                  <a:cubicBezTo>
                    <a:pt x="6129" y="1483"/>
                    <a:pt x="6135" y="1478"/>
                    <a:pt x="6135" y="1466"/>
                  </a:cubicBezTo>
                  <a:cubicBezTo>
                    <a:pt x="6135" y="1433"/>
                    <a:pt x="6095" y="1421"/>
                    <a:pt x="6067" y="1410"/>
                  </a:cubicBezTo>
                  <a:cubicBezTo>
                    <a:pt x="6045" y="1399"/>
                    <a:pt x="6039" y="1376"/>
                    <a:pt x="6022" y="1360"/>
                  </a:cubicBezTo>
                  <a:cubicBezTo>
                    <a:pt x="6011" y="1348"/>
                    <a:pt x="5994" y="1343"/>
                    <a:pt x="5994" y="1326"/>
                  </a:cubicBezTo>
                  <a:cubicBezTo>
                    <a:pt x="5994" y="1315"/>
                    <a:pt x="5994" y="1309"/>
                    <a:pt x="5994" y="1298"/>
                  </a:cubicBezTo>
                  <a:cubicBezTo>
                    <a:pt x="5994" y="1253"/>
                    <a:pt x="5960" y="1214"/>
                    <a:pt x="5915" y="1214"/>
                  </a:cubicBezTo>
                  <a:cubicBezTo>
                    <a:pt x="5893" y="1214"/>
                    <a:pt x="5887" y="1230"/>
                    <a:pt x="5865" y="1230"/>
                  </a:cubicBezTo>
                  <a:cubicBezTo>
                    <a:pt x="5854" y="1230"/>
                    <a:pt x="5854" y="1208"/>
                    <a:pt x="5848" y="1197"/>
                  </a:cubicBezTo>
                  <a:cubicBezTo>
                    <a:pt x="5842" y="1174"/>
                    <a:pt x="5842" y="1163"/>
                    <a:pt x="5837" y="1141"/>
                  </a:cubicBezTo>
                  <a:cubicBezTo>
                    <a:pt x="5809" y="1141"/>
                    <a:pt x="5809" y="1141"/>
                    <a:pt x="5809" y="1141"/>
                  </a:cubicBezTo>
                  <a:cubicBezTo>
                    <a:pt x="5809" y="1157"/>
                    <a:pt x="5809" y="1157"/>
                    <a:pt x="5809" y="1157"/>
                  </a:cubicBezTo>
                  <a:cubicBezTo>
                    <a:pt x="5803" y="1157"/>
                    <a:pt x="5803" y="1157"/>
                    <a:pt x="5803" y="1157"/>
                  </a:cubicBezTo>
                  <a:cubicBezTo>
                    <a:pt x="5764" y="1118"/>
                    <a:pt x="5764" y="1079"/>
                    <a:pt x="5719" y="1045"/>
                  </a:cubicBezTo>
                  <a:cubicBezTo>
                    <a:pt x="5702" y="1034"/>
                    <a:pt x="5679" y="1039"/>
                    <a:pt x="5668" y="1017"/>
                  </a:cubicBezTo>
                  <a:cubicBezTo>
                    <a:pt x="5657" y="1000"/>
                    <a:pt x="5663" y="983"/>
                    <a:pt x="5651" y="978"/>
                  </a:cubicBezTo>
                  <a:cubicBezTo>
                    <a:pt x="5629" y="966"/>
                    <a:pt x="5618" y="983"/>
                    <a:pt x="5595" y="978"/>
                  </a:cubicBezTo>
                  <a:cubicBezTo>
                    <a:pt x="5573" y="972"/>
                    <a:pt x="5578" y="944"/>
                    <a:pt x="5567" y="921"/>
                  </a:cubicBezTo>
                  <a:cubicBezTo>
                    <a:pt x="5539" y="888"/>
                    <a:pt x="5494" y="882"/>
                    <a:pt x="5494" y="837"/>
                  </a:cubicBezTo>
                  <a:cubicBezTo>
                    <a:pt x="5494" y="832"/>
                    <a:pt x="5494" y="826"/>
                    <a:pt x="5494" y="815"/>
                  </a:cubicBezTo>
                  <a:cubicBezTo>
                    <a:pt x="5494" y="798"/>
                    <a:pt x="5488" y="798"/>
                    <a:pt x="5477" y="787"/>
                  </a:cubicBezTo>
                  <a:lnTo>
                    <a:pt x="5477" y="787"/>
                  </a:lnTo>
                  <a:cubicBezTo>
                    <a:pt x="5444" y="775"/>
                    <a:pt x="5449" y="730"/>
                    <a:pt x="5421" y="708"/>
                  </a:cubicBezTo>
                  <a:cubicBezTo>
                    <a:pt x="5382" y="680"/>
                    <a:pt x="5348" y="685"/>
                    <a:pt x="5303" y="674"/>
                  </a:cubicBezTo>
                  <a:cubicBezTo>
                    <a:pt x="5219" y="657"/>
                    <a:pt x="5168" y="646"/>
                    <a:pt x="5084" y="646"/>
                  </a:cubicBezTo>
                  <a:cubicBezTo>
                    <a:pt x="5022" y="646"/>
                    <a:pt x="4994" y="685"/>
                    <a:pt x="4938" y="685"/>
                  </a:cubicBezTo>
                  <a:cubicBezTo>
                    <a:pt x="4904" y="685"/>
                    <a:pt x="4893" y="669"/>
                    <a:pt x="4859" y="669"/>
                  </a:cubicBezTo>
                  <a:cubicBezTo>
                    <a:pt x="4854" y="669"/>
                    <a:pt x="4854" y="685"/>
                    <a:pt x="4842" y="685"/>
                  </a:cubicBezTo>
                  <a:cubicBezTo>
                    <a:pt x="4814" y="685"/>
                    <a:pt x="4797" y="685"/>
                    <a:pt x="4769" y="674"/>
                  </a:cubicBezTo>
                  <a:lnTo>
                    <a:pt x="4769" y="674"/>
                  </a:lnTo>
                  <a:cubicBezTo>
                    <a:pt x="4752" y="742"/>
                    <a:pt x="4736" y="781"/>
                    <a:pt x="4736" y="854"/>
                  </a:cubicBezTo>
                  <a:cubicBezTo>
                    <a:pt x="4736" y="888"/>
                    <a:pt x="4747" y="905"/>
                    <a:pt x="4747" y="938"/>
                  </a:cubicBezTo>
                  <a:cubicBezTo>
                    <a:pt x="4747" y="961"/>
                    <a:pt x="4713" y="961"/>
                    <a:pt x="4691" y="972"/>
                  </a:cubicBezTo>
                  <a:cubicBezTo>
                    <a:pt x="4651" y="994"/>
                    <a:pt x="4629" y="1000"/>
                    <a:pt x="4584" y="1011"/>
                  </a:cubicBezTo>
                  <a:cubicBezTo>
                    <a:pt x="4545" y="1022"/>
                    <a:pt x="4517" y="1017"/>
                    <a:pt x="4477" y="1039"/>
                  </a:cubicBezTo>
                  <a:cubicBezTo>
                    <a:pt x="4455" y="1056"/>
                    <a:pt x="4432" y="1067"/>
                    <a:pt x="4404" y="1067"/>
                  </a:cubicBezTo>
                  <a:cubicBezTo>
                    <a:pt x="4404" y="1079"/>
                    <a:pt x="4404" y="1084"/>
                    <a:pt x="4404" y="1090"/>
                  </a:cubicBezTo>
                  <a:cubicBezTo>
                    <a:pt x="4404" y="1118"/>
                    <a:pt x="4404" y="1129"/>
                    <a:pt x="4410" y="1152"/>
                  </a:cubicBezTo>
                  <a:cubicBezTo>
                    <a:pt x="4410" y="1191"/>
                    <a:pt x="4410" y="1191"/>
                    <a:pt x="4410" y="1191"/>
                  </a:cubicBezTo>
                  <a:cubicBezTo>
                    <a:pt x="4410" y="1219"/>
                    <a:pt x="4382" y="1225"/>
                    <a:pt x="4365" y="1247"/>
                  </a:cubicBezTo>
                  <a:cubicBezTo>
                    <a:pt x="4331" y="1303"/>
                    <a:pt x="4297" y="1348"/>
                    <a:pt x="4236" y="1348"/>
                  </a:cubicBezTo>
                  <a:cubicBezTo>
                    <a:pt x="4163" y="1348"/>
                    <a:pt x="4168" y="1247"/>
                    <a:pt x="4106" y="1202"/>
                  </a:cubicBezTo>
                  <a:cubicBezTo>
                    <a:pt x="4045" y="1157"/>
                    <a:pt x="4005" y="1124"/>
                    <a:pt x="3927" y="1112"/>
                  </a:cubicBezTo>
                  <a:cubicBezTo>
                    <a:pt x="3921" y="1062"/>
                    <a:pt x="3870" y="1045"/>
                    <a:pt x="3870" y="994"/>
                  </a:cubicBezTo>
                  <a:cubicBezTo>
                    <a:pt x="3870" y="961"/>
                    <a:pt x="3887" y="944"/>
                    <a:pt x="3904" y="910"/>
                  </a:cubicBezTo>
                  <a:cubicBezTo>
                    <a:pt x="3899" y="905"/>
                    <a:pt x="3899" y="905"/>
                    <a:pt x="3899" y="905"/>
                  </a:cubicBezTo>
                  <a:cubicBezTo>
                    <a:pt x="3865" y="905"/>
                    <a:pt x="3831" y="910"/>
                    <a:pt x="3814" y="882"/>
                  </a:cubicBezTo>
                  <a:cubicBezTo>
                    <a:pt x="3792" y="848"/>
                    <a:pt x="3809" y="820"/>
                    <a:pt x="3797" y="787"/>
                  </a:cubicBezTo>
                  <a:cubicBezTo>
                    <a:pt x="3786" y="759"/>
                    <a:pt x="3769" y="747"/>
                    <a:pt x="3741" y="730"/>
                  </a:cubicBezTo>
                  <a:cubicBezTo>
                    <a:pt x="3696" y="657"/>
                    <a:pt x="3663" y="612"/>
                    <a:pt x="3584" y="573"/>
                  </a:cubicBezTo>
                  <a:cubicBezTo>
                    <a:pt x="3561" y="562"/>
                    <a:pt x="3550" y="534"/>
                    <a:pt x="3522" y="534"/>
                  </a:cubicBezTo>
                  <a:cubicBezTo>
                    <a:pt x="3494" y="534"/>
                    <a:pt x="3483" y="562"/>
                    <a:pt x="3455" y="562"/>
                  </a:cubicBezTo>
                  <a:cubicBezTo>
                    <a:pt x="3432" y="562"/>
                    <a:pt x="3427" y="539"/>
                    <a:pt x="3404" y="539"/>
                  </a:cubicBezTo>
                  <a:cubicBezTo>
                    <a:pt x="3371" y="539"/>
                    <a:pt x="3354" y="551"/>
                    <a:pt x="3326" y="551"/>
                  </a:cubicBezTo>
                  <a:cubicBezTo>
                    <a:pt x="3269" y="551"/>
                    <a:pt x="3252" y="495"/>
                    <a:pt x="3196" y="495"/>
                  </a:cubicBezTo>
                  <a:cubicBezTo>
                    <a:pt x="3151" y="495"/>
                    <a:pt x="3129" y="511"/>
                    <a:pt x="3090" y="511"/>
                  </a:cubicBezTo>
                  <a:cubicBezTo>
                    <a:pt x="3039" y="511"/>
                    <a:pt x="3017" y="478"/>
                    <a:pt x="2966" y="478"/>
                  </a:cubicBezTo>
                  <a:cubicBezTo>
                    <a:pt x="2899" y="478"/>
                    <a:pt x="2899" y="478"/>
                    <a:pt x="2899" y="478"/>
                  </a:cubicBezTo>
                  <a:cubicBezTo>
                    <a:pt x="2859" y="478"/>
                    <a:pt x="2837" y="455"/>
                    <a:pt x="2809" y="433"/>
                  </a:cubicBezTo>
                  <a:cubicBezTo>
                    <a:pt x="2775" y="416"/>
                    <a:pt x="2752" y="405"/>
                    <a:pt x="2724" y="382"/>
                  </a:cubicBezTo>
                  <a:cubicBezTo>
                    <a:pt x="2696" y="348"/>
                    <a:pt x="2657" y="365"/>
                    <a:pt x="2623" y="337"/>
                  </a:cubicBezTo>
                  <a:cubicBezTo>
                    <a:pt x="2595" y="320"/>
                    <a:pt x="2590" y="298"/>
                    <a:pt x="2573" y="264"/>
                  </a:cubicBezTo>
                  <a:cubicBezTo>
                    <a:pt x="2562" y="242"/>
                    <a:pt x="2556" y="225"/>
                    <a:pt x="2545" y="202"/>
                  </a:cubicBezTo>
                  <a:cubicBezTo>
                    <a:pt x="2533" y="180"/>
                    <a:pt x="2505" y="180"/>
                    <a:pt x="2477" y="174"/>
                  </a:cubicBezTo>
                  <a:cubicBezTo>
                    <a:pt x="2460" y="163"/>
                    <a:pt x="2455" y="152"/>
                    <a:pt x="2438" y="141"/>
                  </a:cubicBezTo>
                  <a:cubicBezTo>
                    <a:pt x="2415" y="124"/>
                    <a:pt x="2387" y="129"/>
                    <a:pt x="2365" y="107"/>
                  </a:cubicBezTo>
                  <a:cubicBezTo>
                    <a:pt x="2342" y="79"/>
                    <a:pt x="2359" y="45"/>
                    <a:pt x="2342" y="11"/>
                  </a:cubicBezTo>
                  <a:lnTo>
                    <a:pt x="2342" y="11"/>
                  </a:lnTo>
                  <a:cubicBezTo>
                    <a:pt x="2320" y="11"/>
                    <a:pt x="2309" y="6"/>
                    <a:pt x="2286" y="6"/>
                  </a:cubicBezTo>
                  <a:cubicBezTo>
                    <a:pt x="2258" y="6"/>
                    <a:pt x="2241" y="17"/>
                    <a:pt x="2219" y="17"/>
                  </a:cubicBezTo>
                  <a:cubicBezTo>
                    <a:pt x="2185" y="17"/>
                    <a:pt x="2174" y="0"/>
                    <a:pt x="2140" y="0"/>
                  </a:cubicBezTo>
                  <a:cubicBezTo>
                    <a:pt x="2118" y="0"/>
                    <a:pt x="2112" y="28"/>
                    <a:pt x="2101" y="51"/>
                  </a:cubicBezTo>
                  <a:cubicBezTo>
                    <a:pt x="2078" y="96"/>
                    <a:pt x="2050" y="129"/>
                    <a:pt x="2000" y="129"/>
                  </a:cubicBezTo>
                  <a:cubicBezTo>
                    <a:pt x="1955" y="129"/>
                    <a:pt x="1955" y="129"/>
                    <a:pt x="1955" y="129"/>
                  </a:cubicBezTo>
                  <a:cubicBezTo>
                    <a:pt x="1921" y="129"/>
                    <a:pt x="1904" y="118"/>
                    <a:pt x="1876" y="118"/>
                  </a:cubicBezTo>
                  <a:cubicBezTo>
                    <a:pt x="1814" y="118"/>
                    <a:pt x="1792" y="169"/>
                    <a:pt x="1747" y="208"/>
                  </a:cubicBezTo>
                  <a:lnTo>
                    <a:pt x="1747" y="208"/>
                  </a:lnTo>
                  <a:cubicBezTo>
                    <a:pt x="1747" y="281"/>
                    <a:pt x="1724" y="348"/>
                    <a:pt x="1662" y="388"/>
                  </a:cubicBezTo>
                  <a:cubicBezTo>
                    <a:pt x="1623" y="416"/>
                    <a:pt x="1589" y="405"/>
                    <a:pt x="1550" y="427"/>
                  </a:cubicBezTo>
                  <a:cubicBezTo>
                    <a:pt x="1516" y="450"/>
                    <a:pt x="1516" y="489"/>
                    <a:pt x="1516" y="528"/>
                  </a:cubicBezTo>
                  <a:cubicBezTo>
                    <a:pt x="1516" y="573"/>
                    <a:pt x="1516" y="573"/>
                    <a:pt x="1516" y="573"/>
                  </a:cubicBezTo>
                  <a:cubicBezTo>
                    <a:pt x="1522" y="601"/>
                    <a:pt x="1522" y="601"/>
                    <a:pt x="1522" y="601"/>
                  </a:cubicBezTo>
                  <a:cubicBezTo>
                    <a:pt x="1505" y="663"/>
                    <a:pt x="1460" y="714"/>
                    <a:pt x="1393" y="714"/>
                  </a:cubicBezTo>
                  <a:cubicBezTo>
                    <a:pt x="1365" y="714"/>
                    <a:pt x="1348" y="702"/>
                    <a:pt x="1320" y="702"/>
                  </a:cubicBezTo>
                  <a:cubicBezTo>
                    <a:pt x="1309" y="702"/>
                    <a:pt x="1314" y="714"/>
                    <a:pt x="1309" y="725"/>
                  </a:cubicBezTo>
                  <a:cubicBezTo>
                    <a:pt x="1297" y="753"/>
                    <a:pt x="1292" y="770"/>
                    <a:pt x="1281" y="798"/>
                  </a:cubicBezTo>
                  <a:cubicBezTo>
                    <a:pt x="1252" y="843"/>
                    <a:pt x="1241" y="865"/>
                    <a:pt x="1213" y="910"/>
                  </a:cubicBezTo>
                  <a:cubicBezTo>
                    <a:pt x="1179" y="972"/>
                    <a:pt x="1157" y="1006"/>
                    <a:pt x="1123" y="1067"/>
                  </a:cubicBezTo>
                  <a:cubicBezTo>
                    <a:pt x="1112" y="1090"/>
                    <a:pt x="1090" y="1101"/>
                    <a:pt x="1090" y="1124"/>
                  </a:cubicBezTo>
                  <a:cubicBezTo>
                    <a:pt x="1090" y="1186"/>
                    <a:pt x="1157" y="1208"/>
                    <a:pt x="1157" y="1270"/>
                  </a:cubicBezTo>
                  <a:cubicBezTo>
                    <a:pt x="1157" y="1298"/>
                    <a:pt x="1140" y="1309"/>
                    <a:pt x="1129" y="1337"/>
                  </a:cubicBezTo>
                  <a:cubicBezTo>
                    <a:pt x="1106" y="1399"/>
                    <a:pt x="1084" y="1433"/>
                    <a:pt x="1039" y="1472"/>
                  </a:cubicBezTo>
                  <a:cubicBezTo>
                    <a:pt x="977" y="1539"/>
                    <a:pt x="938" y="1562"/>
                    <a:pt x="865" y="1612"/>
                  </a:cubicBezTo>
                  <a:cubicBezTo>
                    <a:pt x="825" y="1641"/>
                    <a:pt x="820" y="1685"/>
                    <a:pt x="769" y="1697"/>
                  </a:cubicBezTo>
                  <a:cubicBezTo>
                    <a:pt x="702" y="1714"/>
                    <a:pt x="674" y="1753"/>
                    <a:pt x="629" y="1803"/>
                  </a:cubicBezTo>
                  <a:cubicBezTo>
                    <a:pt x="590" y="1848"/>
                    <a:pt x="517" y="1848"/>
                    <a:pt x="517" y="1905"/>
                  </a:cubicBezTo>
                  <a:cubicBezTo>
                    <a:pt x="517" y="1938"/>
                    <a:pt x="533" y="1950"/>
                    <a:pt x="533" y="1983"/>
                  </a:cubicBezTo>
                  <a:cubicBezTo>
                    <a:pt x="533" y="2011"/>
                    <a:pt x="517" y="2028"/>
                    <a:pt x="500" y="2051"/>
                  </a:cubicBezTo>
                  <a:cubicBezTo>
                    <a:pt x="483" y="2067"/>
                    <a:pt x="477" y="2084"/>
                    <a:pt x="455" y="2101"/>
                  </a:cubicBezTo>
                  <a:lnTo>
                    <a:pt x="455" y="2101"/>
                  </a:lnTo>
                  <a:cubicBezTo>
                    <a:pt x="477" y="2129"/>
                    <a:pt x="500" y="2135"/>
                    <a:pt x="522" y="2163"/>
                  </a:cubicBezTo>
                  <a:cubicBezTo>
                    <a:pt x="545" y="2180"/>
                    <a:pt x="533" y="2213"/>
                    <a:pt x="562" y="2230"/>
                  </a:cubicBezTo>
                  <a:cubicBezTo>
                    <a:pt x="590" y="2253"/>
                    <a:pt x="606" y="2264"/>
                    <a:pt x="635" y="2281"/>
                  </a:cubicBezTo>
                  <a:cubicBezTo>
                    <a:pt x="663" y="2292"/>
                    <a:pt x="696" y="2292"/>
                    <a:pt x="696" y="2320"/>
                  </a:cubicBezTo>
                  <a:cubicBezTo>
                    <a:pt x="696" y="2326"/>
                    <a:pt x="691" y="2331"/>
                    <a:pt x="691" y="2337"/>
                  </a:cubicBezTo>
                  <a:cubicBezTo>
                    <a:pt x="685" y="2337"/>
                    <a:pt x="685" y="2337"/>
                    <a:pt x="679" y="2337"/>
                  </a:cubicBezTo>
                  <a:cubicBezTo>
                    <a:pt x="623" y="2337"/>
                    <a:pt x="601" y="2287"/>
                    <a:pt x="545" y="2287"/>
                  </a:cubicBezTo>
                  <a:cubicBezTo>
                    <a:pt x="528" y="2287"/>
                    <a:pt x="522" y="2292"/>
                    <a:pt x="511" y="2298"/>
                  </a:cubicBezTo>
                  <a:cubicBezTo>
                    <a:pt x="472" y="2287"/>
                    <a:pt x="472" y="2287"/>
                    <a:pt x="472" y="2287"/>
                  </a:cubicBezTo>
                  <a:cubicBezTo>
                    <a:pt x="460" y="2292"/>
                    <a:pt x="449" y="2292"/>
                    <a:pt x="438" y="2292"/>
                  </a:cubicBezTo>
                  <a:cubicBezTo>
                    <a:pt x="404" y="2292"/>
                    <a:pt x="387" y="2264"/>
                    <a:pt x="354" y="2264"/>
                  </a:cubicBezTo>
                  <a:cubicBezTo>
                    <a:pt x="325" y="2264"/>
                    <a:pt x="309" y="2264"/>
                    <a:pt x="281" y="2264"/>
                  </a:cubicBezTo>
                  <a:cubicBezTo>
                    <a:pt x="252" y="2264"/>
                    <a:pt x="230" y="2253"/>
                    <a:pt x="202" y="2253"/>
                  </a:cubicBezTo>
                  <a:cubicBezTo>
                    <a:pt x="123" y="2253"/>
                    <a:pt x="123" y="2253"/>
                    <a:pt x="123" y="2253"/>
                  </a:cubicBezTo>
                  <a:cubicBezTo>
                    <a:pt x="95" y="2253"/>
                    <a:pt x="78" y="2236"/>
                    <a:pt x="50" y="2236"/>
                  </a:cubicBezTo>
                  <a:cubicBezTo>
                    <a:pt x="22" y="2236"/>
                    <a:pt x="11" y="2264"/>
                    <a:pt x="0" y="2287"/>
                  </a:cubicBezTo>
                  <a:lnTo>
                    <a:pt x="0" y="2287"/>
                  </a:lnTo>
                  <a:cubicBezTo>
                    <a:pt x="95" y="2287"/>
                    <a:pt x="146" y="2298"/>
                    <a:pt x="241" y="2326"/>
                  </a:cubicBezTo>
                  <a:cubicBezTo>
                    <a:pt x="297" y="2343"/>
                    <a:pt x="325" y="2365"/>
                    <a:pt x="387" y="2365"/>
                  </a:cubicBezTo>
                  <a:cubicBezTo>
                    <a:pt x="427" y="2365"/>
                    <a:pt x="443" y="2331"/>
                    <a:pt x="483" y="2331"/>
                  </a:cubicBezTo>
                  <a:cubicBezTo>
                    <a:pt x="533" y="2331"/>
                    <a:pt x="556" y="2365"/>
                    <a:pt x="612" y="2365"/>
                  </a:cubicBezTo>
                  <a:cubicBezTo>
                    <a:pt x="651" y="2365"/>
                    <a:pt x="651" y="2365"/>
                    <a:pt x="651" y="2365"/>
                  </a:cubicBezTo>
                  <a:cubicBezTo>
                    <a:pt x="691" y="2365"/>
                    <a:pt x="713" y="2382"/>
                    <a:pt x="758" y="2393"/>
                  </a:cubicBezTo>
                  <a:cubicBezTo>
                    <a:pt x="786" y="2399"/>
                    <a:pt x="809" y="2388"/>
                    <a:pt x="831" y="2405"/>
                  </a:cubicBezTo>
                  <a:cubicBezTo>
                    <a:pt x="882" y="2444"/>
                    <a:pt x="904" y="2494"/>
                    <a:pt x="966" y="2494"/>
                  </a:cubicBezTo>
                  <a:cubicBezTo>
                    <a:pt x="988" y="2494"/>
                    <a:pt x="1000" y="2483"/>
                    <a:pt x="1022" y="2483"/>
                  </a:cubicBezTo>
                  <a:cubicBezTo>
                    <a:pt x="1050" y="2483"/>
                    <a:pt x="1061" y="2511"/>
                    <a:pt x="1090" y="2528"/>
                  </a:cubicBezTo>
                  <a:cubicBezTo>
                    <a:pt x="1151" y="2551"/>
                    <a:pt x="1185" y="2579"/>
                    <a:pt x="1252" y="2579"/>
                  </a:cubicBezTo>
                  <a:cubicBezTo>
                    <a:pt x="1303" y="2579"/>
                    <a:pt x="1320" y="2556"/>
                    <a:pt x="1365" y="2534"/>
                  </a:cubicBezTo>
                  <a:cubicBezTo>
                    <a:pt x="1376" y="2534"/>
                    <a:pt x="1376" y="2534"/>
                    <a:pt x="1376" y="2534"/>
                  </a:cubicBezTo>
                  <a:cubicBezTo>
                    <a:pt x="1376" y="2539"/>
                    <a:pt x="1376" y="2539"/>
                    <a:pt x="1376" y="2539"/>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 name="Freeform 53"/>
            <p:cNvSpPr>
              <a:spLocks noChangeArrowheads="1"/>
            </p:cNvSpPr>
            <p:nvPr/>
          </p:nvSpPr>
          <p:spPr bwMode="auto">
            <a:xfrm>
              <a:off x="15806125" y="5585280"/>
              <a:ext cx="714328" cy="798513"/>
            </a:xfrm>
            <a:custGeom>
              <a:avLst/>
              <a:gdLst>
                <a:gd name="T0" fmla="*/ 769 w 1984"/>
                <a:gd name="T1" fmla="*/ 2106 h 2220"/>
                <a:gd name="T2" fmla="*/ 859 w 1984"/>
                <a:gd name="T3" fmla="*/ 2101 h 2220"/>
                <a:gd name="T4" fmla="*/ 1084 w 1984"/>
                <a:gd name="T5" fmla="*/ 2078 h 2220"/>
                <a:gd name="T6" fmla="*/ 1421 w 1984"/>
                <a:gd name="T7" fmla="*/ 2140 h 2220"/>
                <a:gd name="T8" fmla="*/ 1477 w 1984"/>
                <a:gd name="T9" fmla="*/ 2219 h 2220"/>
                <a:gd name="T10" fmla="*/ 1500 w 1984"/>
                <a:gd name="T11" fmla="*/ 2095 h 2220"/>
                <a:gd name="T12" fmla="*/ 1483 w 1984"/>
                <a:gd name="T13" fmla="*/ 1955 h 2220"/>
                <a:gd name="T14" fmla="*/ 1511 w 1984"/>
                <a:gd name="T15" fmla="*/ 1803 h 2220"/>
                <a:gd name="T16" fmla="*/ 1567 w 1984"/>
                <a:gd name="T17" fmla="*/ 1651 h 2220"/>
                <a:gd name="T18" fmla="*/ 1724 w 1984"/>
                <a:gd name="T19" fmla="*/ 1415 h 2220"/>
                <a:gd name="T20" fmla="*/ 1691 w 1984"/>
                <a:gd name="T21" fmla="*/ 1264 h 2220"/>
                <a:gd name="T22" fmla="*/ 1601 w 1984"/>
                <a:gd name="T23" fmla="*/ 1067 h 2220"/>
                <a:gd name="T24" fmla="*/ 1612 w 1984"/>
                <a:gd name="T25" fmla="*/ 915 h 2220"/>
                <a:gd name="T26" fmla="*/ 1578 w 1984"/>
                <a:gd name="T27" fmla="*/ 803 h 2220"/>
                <a:gd name="T28" fmla="*/ 1612 w 1984"/>
                <a:gd name="T29" fmla="*/ 691 h 2220"/>
                <a:gd name="T30" fmla="*/ 1719 w 1984"/>
                <a:gd name="T31" fmla="*/ 623 h 2220"/>
                <a:gd name="T32" fmla="*/ 1882 w 1984"/>
                <a:gd name="T33" fmla="*/ 460 h 2220"/>
                <a:gd name="T34" fmla="*/ 1983 w 1984"/>
                <a:gd name="T35" fmla="*/ 348 h 2220"/>
                <a:gd name="T36" fmla="*/ 1865 w 1984"/>
                <a:gd name="T37" fmla="*/ 325 h 2220"/>
                <a:gd name="T38" fmla="*/ 1764 w 1984"/>
                <a:gd name="T39" fmla="*/ 269 h 2220"/>
                <a:gd name="T40" fmla="*/ 1623 w 1984"/>
                <a:gd name="T41" fmla="*/ 241 h 2220"/>
                <a:gd name="T42" fmla="*/ 1472 w 1984"/>
                <a:gd name="T43" fmla="*/ 269 h 2220"/>
                <a:gd name="T44" fmla="*/ 1393 w 1984"/>
                <a:gd name="T45" fmla="*/ 331 h 2220"/>
                <a:gd name="T46" fmla="*/ 1326 w 1984"/>
                <a:gd name="T47" fmla="*/ 348 h 2220"/>
                <a:gd name="T48" fmla="*/ 1331 w 1984"/>
                <a:gd name="T49" fmla="*/ 247 h 2220"/>
                <a:gd name="T50" fmla="*/ 1123 w 1984"/>
                <a:gd name="T51" fmla="*/ 0 h 2220"/>
                <a:gd name="T52" fmla="*/ 938 w 1984"/>
                <a:gd name="T53" fmla="*/ 123 h 2220"/>
                <a:gd name="T54" fmla="*/ 786 w 1984"/>
                <a:gd name="T55" fmla="*/ 202 h 2220"/>
                <a:gd name="T56" fmla="*/ 618 w 1984"/>
                <a:gd name="T57" fmla="*/ 151 h 2220"/>
                <a:gd name="T58" fmla="*/ 342 w 1984"/>
                <a:gd name="T59" fmla="*/ 213 h 2220"/>
                <a:gd name="T60" fmla="*/ 236 w 1984"/>
                <a:gd name="T61" fmla="*/ 241 h 2220"/>
                <a:gd name="T62" fmla="*/ 106 w 1984"/>
                <a:gd name="T63" fmla="*/ 314 h 2220"/>
                <a:gd name="T64" fmla="*/ 106 w 1984"/>
                <a:gd name="T65" fmla="*/ 376 h 2220"/>
                <a:gd name="T66" fmla="*/ 0 w 1984"/>
                <a:gd name="T67" fmla="*/ 460 h 2220"/>
                <a:gd name="T68" fmla="*/ 146 w 1984"/>
                <a:gd name="T69" fmla="*/ 561 h 2220"/>
                <a:gd name="T70" fmla="*/ 219 w 1984"/>
                <a:gd name="T71" fmla="*/ 769 h 2220"/>
                <a:gd name="T72" fmla="*/ 297 w 1984"/>
                <a:gd name="T73" fmla="*/ 971 h 2220"/>
                <a:gd name="T74" fmla="*/ 505 w 1984"/>
                <a:gd name="T75" fmla="*/ 1151 h 2220"/>
                <a:gd name="T76" fmla="*/ 601 w 1984"/>
                <a:gd name="T77" fmla="*/ 1202 h 2220"/>
                <a:gd name="T78" fmla="*/ 595 w 1984"/>
                <a:gd name="T79" fmla="*/ 1292 h 2220"/>
                <a:gd name="T80" fmla="*/ 623 w 1984"/>
                <a:gd name="T81" fmla="*/ 1589 h 2220"/>
                <a:gd name="T82" fmla="*/ 651 w 1984"/>
                <a:gd name="T83" fmla="*/ 1724 h 2220"/>
                <a:gd name="T84" fmla="*/ 612 w 1984"/>
                <a:gd name="T85" fmla="*/ 1814 h 2220"/>
                <a:gd name="T86" fmla="*/ 455 w 1984"/>
                <a:gd name="T87" fmla="*/ 1904 h 2220"/>
                <a:gd name="T88" fmla="*/ 528 w 1984"/>
                <a:gd name="T89" fmla="*/ 1955 h 2220"/>
                <a:gd name="T90" fmla="*/ 623 w 1984"/>
                <a:gd name="T91" fmla="*/ 2072 h 2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4" h="2220">
                  <a:moveTo>
                    <a:pt x="769" y="2106"/>
                  </a:moveTo>
                  <a:lnTo>
                    <a:pt x="769" y="2106"/>
                  </a:lnTo>
                  <a:cubicBezTo>
                    <a:pt x="797" y="2117"/>
                    <a:pt x="814" y="2117"/>
                    <a:pt x="842" y="2117"/>
                  </a:cubicBezTo>
                  <a:cubicBezTo>
                    <a:pt x="854" y="2117"/>
                    <a:pt x="854" y="2101"/>
                    <a:pt x="859" y="2101"/>
                  </a:cubicBezTo>
                  <a:cubicBezTo>
                    <a:pt x="893" y="2101"/>
                    <a:pt x="904" y="2117"/>
                    <a:pt x="938" y="2117"/>
                  </a:cubicBezTo>
                  <a:cubicBezTo>
                    <a:pt x="994" y="2117"/>
                    <a:pt x="1022" y="2078"/>
                    <a:pt x="1084" y="2078"/>
                  </a:cubicBezTo>
                  <a:cubicBezTo>
                    <a:pt x="1168" y="2078"/>
                    <a:pt x="1219" y="2089"/>
                    <a:pt x="1303" y="2106"/>
                  </a:cubicBezTo>
                  <a:cubicBezTo>
                    <a:pt x="1348" y="2117"/>
                    <a:pt x="1382" y="2112"/>
                    <a:pt x="1421" y="2140"/>
                  </a:cubicBezTo>
                  <a:cubicBezTo>
                    <a:pt x="1449" y="2162"/>
                    <a:pt x="1444" y="2207"/>
                    <a:pt x="1477" y="2219"/>
                  </a:cubicBezTo>
                  <a:lnTo>
                    <a:pt x="1477" y="2219"/>
                  </a:lnTo>
                  <a:cubicBezTo>
                    <a:pt x="1505" y="2196"/>
                    <a:pt x="1522" y="2179"/>
                    <a:pt x="1522" y="2146"/>
                  </a:cubicBezTo>
                  <a:cubicBezTo>
                    <a:pt x="1522" y="2123"/>
                    <a:pt x="1511" y="2112"/>
                    <a:pt x="1500" y="2095"/>
                  </a:cubicBezTo>
                  <a:cubicBezTo>
                    <a:pt x="1522" y="2022"/>
                    <a:pt x="1522" y="2022"/>
                    <a:pt x="1522" y="2022"/>
                  </a:cubicBezTo>
                  <a:cubicBezTo>
                    <a:pt x="1522" y="1988"/>
                    <a:pt x="1483" y="1983"/>
                    <a:pt x="1483" y="1955"/>
                  </a:cubicBezTo>
                  <a:cubicBezTo>
                    <a:pt x="1483" y="1915"/>
                    <a:pt x="1511" y="1893"/>
                    <a:pt x="1511" y="1854"/>
                  </a:cubicBezTo>
                  <a:cubicBezTo>
                    <a:pt x="1511" y="1803"/>
                    <a:pt x="1511" y="1803"/>
                    <a:pt x="1511" y="1803"/>
                  </a:cubicBezTo>
                  <a:cubicBezTo>
                    <a:pt x="1511" y="1780"/>
                    <a:pt x="1539" y="1775"/>
                    <a:pt x="1545" y="1758"/>
                  </a:cubicBezTo>
                  <a:cubicBezTo>
                    <a:pt x="1561" y="1719"/>
                    <a:pt x="1567" y="1696"/>
                    <a:pt x="1567" y="1651"/>
                  </a:cubicBezTo>
                  <a:cubicBezTo>
                    <a:pt x="1629" y="1651"/>
                    <a:pt x="1640" y="1589"/>
                    <a:pt x="1668" y="1539"/>
                  </a:cubicBezTo>
                  <a:cubicBezTo>
                    <a:pt x="1691" y="1488"/>
                    <a:pt x="1713" y="1466"/>
                    <a:pt x="1724" y="1415"/>
                  </a:cubicBezTo>
                  <a:cubicBezTo>
                    <a:pt x="1724" y="1370"/>
                    <a:pt x="1691" y="1348"/>
                    <a:pt x="1691" y="1303"/>
                  </a:cubicBezTo>
                  <a:cubicBezTo>
                    <a:pt x="1691" y="1264"/>
                    <a:pt x="1691" y="1264"/>
                    <a:pt x="1691" y="1264"/>
                  </a:cubicBezTo>
                  <a:cubicBezTo>
                    <a:pt x="1691" y="1191"/>
                    <a:pt x="1674" y="1151"/>
                    <a:pt x="1634" y="1095"/>
                  </a:cubicBezTo>
                  <a:cubicBezTo>
                    <a:pt x="1623" y="1078"/>
                    <a:pt x="1601" y="1084"/>
                    <a:pt x="1601" y="1067"/>
                  </a:cubicBezTo>
                  <a:cubicBezTo>
                    <a:pt x="1601" y="1028"/>
                    <a:pt x="1618" y="1005"/>
                    <a:pt x="1618" y="966"/>
                  </a:cubicBezTo>
                  <a:cubicBezTo>
                    <a:pt x="1618" y="949"/>
                    <a:pt x="1612" y="938"/>
                    <a:pt x="1612" y="915"/>
                  </a:cubicBezTo>
                  <a:cubicBezTo>
                    <a:pt x="1612" y="887"/>
                    <a:pt x="1623" y="870"/>
                    <a:pt x="1623" y="842"/>
                  </a:cubicBezTo>
                  <a:cubicBezTo>
                    <a:pt x="1623" y="820"/>
                    <a:pt x="1595" y="820"/>
                    <a:pt x="1578" y="803"/>
                  </a:cubicBezTo>
                  <a:cubicBezTo>
                    <a:pt x="1567" y="792"/>
                    <a:pt x="1567" y="780"/>
                    <a:pt x="1567" y="764"/>
                  </a:cubicBezTo>
                  <a:cubicBezTo>
                    <a:pt x="1567" y="730"/>
                    <a:pt x="1595" y="719"/>
                    <a:pt x="1612" y="691"/>
                  </a:cubicBezTo>
                  <a:cubicBezTo>
                    <a:pt x="1623" y="668"/>
                    <a:pt x="1618" y="646"/>
                    <a:pt x="1634" y="629"/>
                  </a:cubicBezTo>
                  <a:cubicBezTo>
                    <a:pt x="1663" y="606"/>
                    <a:pt x="1685" y="629"/>
                    <a:pt x="1719" y="623"/>
                  </a:cubicBezTo>
                  <a:cubicBezTo>
                    <a:pt x="1753" y="618"/>
                    <a:pt x="1764" y="601"/>
                    <a:pt x="1792" y="589"/>
                  </a:cubicBezTo>
                  <a:cubicBezTo>
                    <a:pt x="1842" y="556"/>
                    <a:pt x="1865" y="516"/>
                    <a:pt x="1882" y="460"/>
                  </a:cubicBezTo>
                  <a:cubicBezTo>
                    <a:pt x="1893" y="427"/>
                    <a:pt x="1927" y="427"/>
                    <a:pt x="1949" y="410"/>
                  </a:cubicBezTo>
                  <a:cubicBezTo>
                    <a:pt x="1972" y="393"/>
                    <a:pt x="1977" y="370"/>
                    <a:pt x="1983" y="348"/>
                  </a:cubicBezTo>
                  <a:lnTo>
                    <a:pt x="1983" y="348"/>
                  </a:lnTo>
                  <a:cubicBezTo>
                    <a:pt x="1938" y="325"/>
                    <a:pt x="1910" y="337"/>
                    <a:pt x="1865" y="325"/>
                  </a:cubicBezTo>
                  <a:cubicBezTo>
                    <a:pt x="1842" y="320"/>
                    <a:pt x="1837" y="309"/>
                    <a:pt x="1820" y="303"/>
                  </a:cubicBezTo>
                  <a:cubicBezTo>
                    <a:pt x="1797" y="286"/>
                    <a:pt x="1781" y="292"/>
                    <a:pt x="1764" y="269"/>
                  </a:cubicBezTo>
                  <a:cubicBezTo>
                    <a:pt x="1747" y="247"/>
                    <a:pt x="1747" y="213"/>
                    <a:pt x="1719" y="213"/>
                  </a:cubicBezTo>
                  <a:cubicBezTo>
                    <a:pt x="1679" y="213"/>
                    <a:pt x="1663" y="241"/>
                    <a:pt x="1623" y="241"/>
                  </a:cubicBezTo>
                  <a:cubicBezTo>
                    <a:pt x="1573" y="241"/>
                    <a:pt x="1539" y="241"/>
                    <a:pt x="1500" y="213"/>
                  </a:cubicBezTo>
                  <a:cubicBezTo>
                    <a:pt x="1494" y="236"/>
                    <a:pt x="1494" y="258"/>
                    <a:pt x="1472" y="269"/>
                  </a:cubicBezTo>
                  <a:cubicBezTo>
                    <a:pt x="1444" y="281"/>
                    <a:pt x="1415" y="269"/>
                    <a:pt x="1399" y="292"/>
                  </a:cubicBezTo>
                  <a:cubicBezTo>
                    <a:pt x="1387" y="303"/>
                    <a:pt x="1393" y="320"/>
                    <a:pt x="1393" y="331"/>
                  </a:cubicBezTo>
                  <a:cubicBezTo>
                    <a:pt x="1387" y="354"/>
                    <a:pt x="1365" y="359"/>
                    <a:pt x="1348" y="376"/>
                  </a:cubicBezTo>
                  <a:cubicBezTo>
                    <a:pt x="1342" y="365"/>
                    <a:pt x="1326" y="359"/>
                    <a:pt x="1326" y="348"/>
                  </a:cubicBezTo>
                  <a:cubicBezTo>
                    <a:pt x="1326" y="309"/>
                    <a:pt x="1326" y="309"/>
                    <a:pt x="1326" y="309"/>
                  </a:cubicBezTo>
                  <a:cubicBezTo>
                    <a:pt x="1326" y="286"/>
                    <a:pt x="1331" y="269"/>
                    <a:pt x="1331" y="247"/>
                  </a:cubicBezTo>
                  <a:cubicBezTo>
                    <a:pt x="1331" y="179"/>
                    <a:pt x="1230" y="196"/>
                    <a:pt x="1196" y="134"/>
                  </a:cubicBezTo>
                  <a:cubicBezTo>
                    <a:pt x="1163" y="84"/>
                    <a:pt x="1179" y="0"/>
                    <a:pt x="1123" y="0"/>
                  </a:cubicBezTo>
                  <a:cubicBezTo>
                    <a:pt x="1067" y="0"/>
                    <a:pt x="1039" y="16"/>
                    <a:pt x="989" y="16"/>
                  </a:cubicBezTo>
                  <a:cubicBezTo>
                    <a:pt x="983" y="67"/>
                    <a:pt x="977" y="106"/>
                    <a:pt x="938" y="123"/>
                  </a:cubicBezTo>
                  <a:lnTo>
                    <a:pt x="938" y="123"/>
                  </a:lnTo>
                  <a:cubicBezTo>
                    <a:pt x="887" y="168"/>
                    <a:pt x="848" y="179"/>
                    <a:pt x="786" y="202"/>
                  </a:cubicBezTo>
                  <a:cubicBezTo>
                    <a:pt x="764" y="213"/>
                    <a:pt x="747" y="224"/>
                    <a:pt x="719" y="224"/>
                  </a:cubicBezTo>
                  <a:cubicBezTo>
                    <a:pt x="668" y="224"/>
                    <a:pt x="668" y="151"/>
                    <a:pt x="618" y="151"/>
                  </a:cubicBezTo>
                  <a:cubicBezTo>
                    <a:pt x="590" y="151"/>
                    <a:pt x="578" y="151"/>
                    <a:pt x="550" y="151"/>
                  </a:cubicBezTo>
                  <a:cubicBezTo>
                    <a:pt x="466" y="151"/>
                    <a:pt x="421" y="185"/>
                    <a:pt x="342" y="213"/>
                  </a:cubicBezTo>
                  <a:cubicBezTo>
                    <a:pt x="320" y="219"/>
                    <a:pt x="309" y="230"/>
                    <a:pt x="286" y="236"/>
                  </a:cubicBezTo>
                  <a:cubicBezTo>
                    <a:pt x="264" y="236"/>
                    <a:pt x="247" y="224"/>
                    <a:pt x="236" y="241"/>
                  </a:cubicBezTo>
                  <a:cubicBezTo>
                    <a:pt x="208" y="258"/>
                    <a:pt x="202" y="281"/>
                    <a:pt x="180" y="292"/>
                  </a:cubicBezTo>
                  <a:cubicBezTo>
                    <a:pt x="151" y="309"/>
                    <a:pt x="135" y="303"/>
                    <a:pt x="106" y="314"/>
                  </a:cubicBezTo>
                  <a:lnTo>
                    <a:pt x="106" y="314"/>
                  </a:lnTo>
                  <a:cubicBezTo>
                    <a:pt x="106" y="337"/>
                    <a:pt x="106" y="348"/>
                    <a:pt x="106" y="376"/>
                  </a:cubicBezTo>
                  <a:cubicBezTo>
                    <a:pt x="106" y="421"/>
                    <a:pt x="50" y="438"/>
                    <a:pt x="5" y="438"/>
                  </a:cubicBezTo>
                  <a:cubicBezTo>
                    <a:pt x="0" y="449"/>
                    <a:pt x="0" y="449"/>
                    <a:pt x="0" y="460"/>
                  </a:cubicBezTo>
                  <a:lnTo>
                    <a:pt x="0" y="460"/>
                  </a:lnTo>
                  <a:cubicBezTo>
                    <a:pt x="61" y="494"/>
                    <a:pt x="101" y="505"/>
                    <a:pt x="146" y="561"/>
                  </a:cubicBezTo>
                  <a:cubicBezTo>
                    <a:pt x="174" y="595"/>
                    <a:pt x="180" y="618"/>
                    <a:pt x="191" y="663"/>
                  </a:cubicBezTo>
                  <a:cubicBezTo>
                    <a:pt x="208" y="702"/>
                    <a:pt x="219" y="724"/>
                    <a:pt x="219" y="769"/>
                  </a:cubicBezTo>
                  <a:cubicBezTo>
                    <a:pt x="219" y="882"/>
                    <a:pt x="219" y="882"/>
                    <a:pt x="219" y="882"/>
                  </a:cubicBezTo>
                  <a:cubicBezTo>
                    <a:pt x="219" y="926"/>
                    <a:pt x="264" y="943"/>
                    <a:pt x="297" y="971"/>
                  </a:cubicBezTo>
                  <a:cubicBezTo>
                    <a:pt x="376" y="1039"/>
                    <a:pt x="443" y="1067"/>
                    <a:pt x="477" y="1168"/>
                  </a:cubicBezTo>
                  <a:cubicBezTo>
                    <a:pt x="488" y="1162"/>
                    <a:pt x="494" y="1151"/>
                    <a:pt x="505" y="1151"/>
                  </a:cubicBezTo>
                  <a:cubicBezTo>
                    <a:pt x="517" y="1151"/>
                    <a:pt x="511" y="1174"/>
                    <a:pt x="522" y="1185"/>
                  </a:cubicBezTo>
                  <a:cubicBezTo>
                    <a:pt x="550" y="1202"/>
                    <a:pt x="573" y="1196"/>
                    <a:pt x="601" y="1202"/>
                  </a:cubicBezTo>
                  <a:cubicBezTo>
                    <a:pt x="601" y="1264"/>
                    <a:pt x="601" y="1264"/>
                    <a:pt x="601" y="1264"/>
                  </a:cubicBezTo>
                  <a:cubicBezTo>
                    <a:pt x="601" y="1275"/>
                    <a:pt x="595" y="1280"/>
                    <a:pt x="595" y="1292"/>
                  </a:cubicBezTo>
                  <a:cubicBezTo>
                    <a:pt x="595" y="1342"/>
                    <a:pt x="595" y="1342"/>
                    <a:pt x="595" y="1342"/>
                  </a:cubicBezTo>
                  <a:cubicBezTo>
                    <a:pt x="623" y="1589"/>
                    <a:pt x="623" y="1589"/>
                    <a:pt x="623" y="1589"/>
                  </a:cubicBezTo>
                  <a:cubicBezTo>
                    <a:pt x="623" y="1707"/>
                    <a:pt x="623" y="1707"/>
                    <a:pt x="623" y="1707"/>
                  </a:cubicBezTo>
                  <a:cubicBezTo>
                    <a:pt x="623" y="1719"/>
                    <a:pt x="640" y="1724"/>
                    <a:pt x="651" y="1724"/>
                  </a:cubicBezTo>
                  <a:cubicBezTo>
                    <a:pt x="674" y="1735"/>
                    <a:pt x="685" y="1735"/>
                    <a:pt x="708" y="1747"/>
                  </a:cubicBezTo>
                  <a:cubicBezTo>
                    <a:pt x="674" y="1775"/>
                    <a:pt x="651" y="1792"/>
                    <a:pt x="612" y="1814"/>
                  </a:cubicBezTo>
                  <a:cubicBezTo>
                    <a:pt x="595" y="1831"/>
                    <a:pt x="595" y="1859"/>
                    <a:pt x="573" y="1870"/>
                  </a:cubicBezTo>
                  <a:cubicBezTo>
                    <a:pt x="528" y="1882"/>
                    <a:pt x="494" y="1870"/>
                    <a:pt x="455" y="1904"/>
                  </a:cubicBezTo>
                  <a:cubicBezTo>
                    <a:pt x="477" y="1915"/>
                    <a:pt x="488" y="1921"/>
                    <a:pt x="505" y="1932"/>
                  </a:cubicBezTo>
                  <a:cubicBezTo>
                    <a:pt x="517" y="1943"/>
                    <a:pt x="517" y="1955"/>
                    <a:pt x="528" y="1955"/>
                  </a:cubicBezTo>
                  <a:cubicBezTo>
                    <a:pt x="545" y="1955"/>
                    <a:pt x="556" y="1943"/>
                    <a:pt x="573" y="1943"/>
                  </a:cubicBezTo>
                  <a:cubicBezTo>
                    <a:pt x="618" y="1971"/>
                    <a:pt x="573" y="2061"/>
                    <a:pt x="623" y="2072"/>
                  </a:cubicBezTo>
                  <a:cubicBezTo>
                    <a:pt x="679" y="2084"/>
                    <a:pt x="713" y="2095"/>
                    <a:pt x="769" y="210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 name="Freeform 54"/>
            <p:cNvSpPr>
              <a:spLocks noChangeArrowheads="1"/>
            </p:cNvSpPr>
            <p:nvPr/>
          </p:nvSpPr>
          <p:spPr bwMode="auto">
            <a:xfrm>
              <a:off x="15209264" y="5715454"/>
              <a:ext cx="874656" cy="869950"/>
            </a:xfrm>
            <a:custGeom>
              <a:avLst/>
              <a:gdLst>
                <a:gd name="T0" fmla="*/ 1658 w 2428"/>
                <a:gd name="T1" fmla="*/ 95 h 2416"/>
                <a:gd name="T2" fmla="*/ 1849 w 2428"/>
                <a:gd name="T3" fmla="*/ 298 h 2416"/>
                <a:gd name="T4" fmla="*/ 1877 w 2428"/>
                <a:gd name="T5" fmla="*/ 517 h 2416"/>
                <a:gd name="T6" fmla="*/ 2135 w 2428"/>
                <a:gd name="T7" fmla="*/ 803 h 2416"/>
                <a:gd name="T8" fmla="*/ 2180 w 2428"/>
                <a:gd name="T9" fmla="*/ 820 h 2416"/>
                <a:gd name="T10" fmla="*/ 2259 w 2428"/>
                <a:gd name="T11" fmla="*/ 899 h 2416"/>
                <a:gd name="T12" fmla="*/ 2253 w 2428"/>
                <a:gd name="T13" fmla="*/ 977 h 2416"/>
                <a:gd name="T14" fmla="*/ 2281 w 2428"/>
                <a:gd name="T15" fmla="*/ 1342 h 2416"/>
                <a:gd name="T16" fmla="*/ 2366 w 2428"/>
                <a:gd name="T17" fmla="*/ 1382 h 2416"/>
                <a:gd name="T18" fmla="*/ 2231 w 2428"/>
                <a:gd name="T19" fmla="*/ 1505 h 2416"/>
                <a:gd name="T20" fmla="*/ 2163 w 2428"/>
                <a:gd name="T21" fmla="*/ 1567 h 2416"/>
                <a:gd name="T22" fmla="*/ 2231 w 2428"/>
                <a:gd name="T23" fmla="*/ 1578 h 2416"/>
                <a:gd name="T24" fmla="*/ 2427 w 2428"/>
                <a:gd name="T25" fmla="*/ 1741 h 2416"/>
                <a:gd name="T26" fmla="*/ 2394 w 2428"/>
                <a:gd name="T27" fmla="*/ 1921 h 2416"/>
                <a:gd name="T28" fmla="*/ 2349 w 2428"/>
                <a:gd name="T29" fmla="*/ 2039 h 2416"/>
                <a:gd name="T30" fmla="*/ 2135 w 2428"/>
                <a:gd name="T31" fmla="*/ 2106 h 2416"/>
                <a:gd name="T32" fmla="*/ 2062 w 2428"/>
                <a:gd name="T33" fmla="*/ 2157 h 2416"/>
                <a:gd name="T34" fmla="*/ 2068 w 2428"/>
                <a:gd name="T35" fmla="*/ 2258 h 2416"/>
                <a:gd name="T36" fmla="*/ 1894 w 2428"/>
                <a:gd name="T37" fmla="*/ 2415 h 2416"/>
                <a:gd name="T38" fmla="*/ 1585 w 2428"/>
                <a:gd name="T39" fmla="*/ 2179 h 2416"/>
                <a:gd name="T40" fmla="*/ 1562 w 2428"/>
                <a:gd name="T41" fmla="*/ 1977 h 2416"/>
                <a:gd name="T42" fmla="*/ 1472 w 2428"/>
                <a:gd name="T43" fmla="*/ 1949 h 2416"/>
                <a:gd name="T44" fmla="*/ 1399 w 2428"/>
                <a:gd name="T45" fmla="*/ 1797 h 2416"/>
                <a:gd name="T46" fmla="*/ 1180 w 2428"/>
                <a:gd name="T47" fmla="*/ 1601 h 2416"/>
                <a:gd name="T48" fmla="*/ 1062 w 2428"/>
                <a:gd name="T49" fmla="*/ 1606 h 2416"/>
                <a:gd name="T50" fmla="*/ 854 w 2428"/>
                <a:gd name="T51" fmla="*/ 1562 h 2416"/>
                <a:gd name="T52" fmla="*/ 624 w 2428"/>
                <a:gd name="T53" fmla="*/ 1545 h 2416"/>
                <a:gd name="T54" fmla="*/ 467 w 2428"/>
                <a:gd name="T55" fmla="*/ 1500 h 2416"/>
                <a:gd name="T56" fmla="*/ 281 w 2428"/>
                <a:gd name="T57" fmla="*/ 1404 h 2416"/>
                <a:gd name="T58" fmla="*/ 203 w 2428"/>
                <a:gd name="T59" fmla="*/ 1269 h 2416"/>
                <a:gd name="T60" fmla="*/ 96 w 2428"/>
                <a:gd name="T61" fmla="*/ 1208 h 2416"/>
                <a:gd name="T62" fmla="*/ 0 w 2428"/>
                <a:gd name="T63" fmla="*/ 1078 h 2416"/>
                <a:gd name="T64" fmla="*/ 73 w 2428"/>
                <a:gd name="T65" fmla="*/ 1022 h 2416"/>
                <a:gd name="T66" fmla="*/ 23 w 2428"/>
                <a:gd name="T67" fmla="*/ 809 h 2416"/>
                <a:gd name="T68" fmla="*/ 203 w 2428"/>
                <a:gd name="T69" fmla="*/ 680 h 2416"/>
                <a:gd name="T70" fmla="*/ 242 w 2428"/>
                <a:gd name="T71" fmla="*/ 578 h 2416"/>
                <a:gd name="T72" fmla="*/ 304 w 2428"/>
                <a:gd name="T73" fmla="*/ 477 h 2416"/>
                <a:gd name="T74" fmla="*/ 433 w 2428"/>
                <a:gd name="T75" fmla="*/ 303 h 2416"/>
                <a:gd name="T76" fmla="*/ 500 w 2428"/>
                <a:gd name="T77" fmla="*/ 320 h 2416"/>
                <a:gd name="T78" fmla="*/ 534 w 2428"/>
                <a:gd name="T79" fmla="*/ 528 h 2416"/>
                <a:gd name="T80" fmla="*/ 562 w 2428"/>
                <a:gd name="T81" fmla="*/ 629 h 2416"/>
                <a:gd name="T82" fmla="*/ 736 w 2428"/>
                <a:gd name="T83" fmla="*/ 657 h 2416"/>
                <a:gd name="T84" fmla="*/ 832 w 2428"/>
                <a:gd name="T85" fmla="*/ 494 h 2416"/>
                <a:gd name="T86" fmla="*/ 984 w 2428"/>
                <a:gd name="T87" fmla="*/ 365 h 2416"/>
                <a:gd name="T88" fmla="*/ 1096 w 2428"/>
                <a:gd name="T89" fmla="*/ 314 h 2416"/>
                <a:gd name="T90" fmla="*/ 1079 w 2428"/>
                <a:gd name="T91" fmla="*/ 202 h 2416"/>
                <a:gd name="T92" fmla="*/ 1163 w 2428"/>
                <a:gd name="T93" fmla="*/ 112 h 2416"/>
                <a:gd name="T94" fmla="*/ 1264 w 2428"/>
                <a:gd name="T95" fmla="*/ 0 h 2416"/>
                <a:gd name="T96" fmla="*/ 1382 w 2428"/>
                <a:gd name="T97" fmla="*/ 208 h 2416"/>
                <a:gd name="T98" fmla="*/ 1658 w 2428"/>
                <a:gd name="T99" fmla="*/ 95 h 2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8" h="2416">
                  <a:moveTo>
                    <a:pt x="1658" y="95"/>
                  </a:moveTo>
                  <a:lnTo>
                    <a:pt x="1658" y="95"/>
                  </a:lnTo>
                  <a:cubicBezTo>
                    <a:pt x="1719" y="129"/>
                    <a:pt x="1759" y="140"/>
                    <a:pt x="1804" y="196"/>
                  </a:cubicBezTo>
                  <a:cubicBezTo>
                    <a:pt x="1832" y="230"/>
                    <a:pt x="1838" y="253"/>
                    <a:pt x="1849" y="298"/>
                  </a:cubicBezTo>
                  <a:cubicBezTo>
                    <a:pt x="1866" y="337"/>
                    <a:pt x="1877" y="359"/>
                    <a:pt x="1877" y="404"/>
                  </a:cubicBezTo>
                  <a:cubicBezTo>
                    <a:pt x="1877" y="517"/>
                    <a:pt x="1877" y="517"/>
                    <a:pt x="1877" y="517"/>
                  </a:cubicBezTo>
                  <a:cubicBezTo>
                    <a:pt x="1877" y="561"/>
                    <a:pt x="1922" y="578"/>
                    <a:pt x="1955" y="606"/>
                  </a:cubicBezTo>
                  <a:cubicBezTo>
                    <a:pt x="2034" y="674"/>
                    <a:pt x="2101" y="702"/>
                    <a:pt x="2135" y="803"/>
                  </a:cubicBezTo>
                  <a:cubicBezTo>
                    <a:pt x="2146" y="797"/>
                    <a:pt x="2152" y="786"/>
                    <a:pt x="2163" y="786"/>
                  </a:cubicBezTo>
                  <a:cubicBezTo>
                    <a:pt x="2175" y="786"/>
                    <a:pt x="2169" y="809"/>
                    <a:pt x="2180" y="820"/>
                  </a:cubicBezTo>
                  <a:cubicBezTo>
                    <a:pt x="2208" y="837"/>
                    <a:pt x="2231" y="831"/>
                    <a:pt x="2259" y="837"/>
                  </a:cubicBezTo>
                  <a:cubicBezTo>
                    <a:pt x="2259" y="899"/>
                    <a:pt x="2259" y="899"/>
                    <a:pt x="2259" y="899"/>
                  </a:cubicBezTo>
                  <a:cubicBezTo>
                    <a:pt x="2259" y="910"/>
                    <a:pt x="2253" y="915"/>
                    <a:pt x="2253" y="927"/>
                  </a:cubicBezTo>
                  <a:cubicBezTo>
                    <a:pt x="2253" y="977"/>
                    <a:pt x="2253" y="977"/>
                    <a:pt x="2253" y="977"/>
                  </a:cubicBezTo>
                  <a:cubicBezTo>
                    <a:pt x="2281" y="1224"/>
                    <a:pt x="2281" y="1224"/>
                    <a:pt x="2281" y="1224"/>
                  </a:cubicBezTo>
                  <a:cubicBezTo>
                    <a:pt x="2281" y="1342"/>
                    <a:pt x="2281" y="1342"/>
                    <a:pt x="2281" y="1342"/>
                  </a:cubicBezTo>
                  <a:cubicBezTo>
                    <a:pt x="2281" y="1354"/>
                    <a:pt x="2298" y="1359"/>
                    <a:pt x="2309" y="1359"/>
                  </a:cubicBezTo>
                  <a:cubicBezTo>
                    <a:pt x="2332" y="1370"/>
                    <a:pt x="2343" y="1370"/>
                    <a:pt x="2366" y="1382"/>
                  </a:cubicBezTo>
                  <a:cubicBezTo>
                    <a:pt x="2332" y="1410"/>
                    <a:pt x="2309" y="1427"/>
                    <a:pt x="2270" y="1449"/>
                  </a:cubicBezTo>
                  <a:cubicBezTo>
                    <a:pt x="2253" y="1466"/>
                    <a:pt x="2253" y="1494"/>
                    <a:pt x="2231" y="1505"/>
                  </a:cubicBezTo>
                  <a:cubicBezTo>
                    <a:pt x="2186" y="1517"/>
                    <a:pt x="2152" y="1505"/>
                    <a:pt x="2113" y="1539"/>
                  </a:cubicBezTo>
                  <a:cubicBezTo>
                    <a:pt x="2135" y="1550"/>
                    <a:pt x="2146" y="1556"/>
                    <a:pt x="2163" y="1567"/>
                  </a:cubicBezTo>
                  <a:cubicBezTo>
                    <a:pt x="2175" y="1578"/>
                    <a:pt x="2175" y="1590"/>
                    <a:pt x="2186" y="1590"/>
                  </a:cubicBezTo>
                  <a:cubicBezTo>
                    <a:pt x="2203" y="1590"/>
                    <a:pt x="2214" y="1578"/>
                    <a:pt x="2231" y="1578"/>
                  </a:cubicBezTo>
                  <a:cubicBezTo>
                    <a:pt x="2276" y="1606"/>
                    <a:pt x="2231" y="1696"/>
                    <a:pt x="2281" y="1707"/>
                  </a:cubicBezTo>
                  <a:cubicBezTo>
                    <a:pt x="2337" y="1719"/>
                    <a:pt x="2371" y="1730"/>
                    <a:pt x="2427" y="1741"/>
                  </a:cubicBezTo>
                  <a:lnTo>
                    <a:pt x="2427" y="1741"/>
                  </a:lnTo>
                  <a:cubicBezTo>
                    <a:pt x="2410" y="1809"/>
                    <a:pt x="2394" y="1848"/>
                    <a:pt x="2394" y="1921"/>
                  </a:cubicBezTo>
                  <a:cubicBezTo>
                    <a:pt x="2394" y="1955"/>
                    <a:pt x="2405" y="1972"/>
                    <a:pt x="2405" y="2005"/>
                  </a:cubicBezTo>
                  <a:cubicBezTo>
                    <a:pt x="2405" y="2028"/>
                    <a:pt x="2371" y="2028"/>
                    <a:pt x="2349" y="2039"/>
                  </a:cubicBezTo>
                  <a:cubicBezTo>
                    <a:pt x="2309" y="2061"/>
                    <a:pt x="2287" y="2067"/>
                    <a:pt x="2242" y="2078"/>
                  </a:cubicBezTo>
                  <a:cubicBezTo>
                    <a:pt x="2203" y="2089"/>
                    <a:pt x="2175" y="2084"/>
                    <a:pt x="2135" y="2106"/>
                  </a:cubicBezTo>
                  <a:cubicBezTo>
                    <a:pt x="2113" y="2123"/>
                    <a:pt x="2090" y="2134"/>
                    <a:pt x="2062" y="2134"/>
                  </a:cubicBezTo>
                  <a:cubicBezTo>
                    <a:pt x="2062" y="2146"/>
                    <a:pt x="2062" y="2151"/>
                    <a:pt x="2062" y="2157"/>
                  </a:cubicBezTo>
                  <a:cubicBezTo>
                    <a:pt x="2062" y="2185"/>
                    <a:pt x="2062" y="2196"/>
                    <a:pt x="2068" y="2219"/>
                  </a:cubicBezTo>
                  <a:cubicBezTo>
                    <a:pt x="2068" y="2258"/>
                    <a:pt x="2068" y="2258"/>
                    <a:pt x="2068" y="2258"/>
                  </a:cubicBezTo>
                  <a:cubicBezTo>
                    <a:pt x="2068" y="2286"/>
                    <a:pt x="2040" y="2292"/>
                    <a:pt x="2023" y="2314"/>
                  </a:cubicBezTo>
                  <a:cubicBezTo>
                    <a:pt x="1989" y="2370"/>
                    <a:pt x="1955" y="2415"/>
                    <a:pt x="1894" y="2415"/>
                  </a:cubicBezTo>
                  <a:cubicBezTo>
                    <a:pt x="1821" y="2415"/>
                    <a:pt x="1826" y="2314"/>
                    <a:pt x="1764" y="2269"/>
                  </a:cubicBezTo>
                  <a:cubicBezTo>
                    <a:pt x="1703" y="2224"/>
                    <a:pt x="1663" y="2191"/>
                    <a:pt x="1585" y="2179"/>
                  </a:cubicBezTo>
                  <a:cubicBezTo>
                    <a:pt x="1579" y="2129"/>
                    <a:pt x="1528" y="2112"/>
                    <a:pt x="1528" y="2061"/>
                  </a:cubicBezTo>
                  <a:cubicBezTo>
                    <a:pt x="1528" y="2028"/>
                    <a:pt x="1545" y="2011"/>
                    <a:pt x="1562" y="1977"/>
                  </a:cubicBezTo>
                  <a:cubicBezTo>
                    <a:pt x="1557" y="1972"/>
                    <a:pt x="1557" y="1972"/>
                    <a:pt x="1557" y="1972"/>
                  </a:cubicBezTo>
                  <a:cubicBezTo>
                    <a:pt x="1523" y="1972"/>
                    <a:pt x="1489" y="1977"/>
                    <a:pt x="1472" y="1949"/>
                  </a:cubicBezTo>
                  <a:cubicBezTo>
                    <a:pt x="1450" y="1915"/>
                    <a:pt x="1467" y="1887"/>
                    <a:pt x="1455" y="1854"/>
                  </a:cubicBezTo>
                  <a:cubicBezTo>
                    <a:pt x="1444" y="1826"/>
                    <a:pt x="1427" y="1814"/>
                    <a:pt x="1399" y="1797"/>
                  </a:cubicBezTo>
                  <a:cubicBezTo>
                    <a:pt x="1354" y="1724"/>
                    <a:pt x="1321" y="1679"/>
                    <a:pt x="1242" y="1640"/>
                  </a:cubicBezTo>
                  <a:cubicBezTo>
                    <a:pt x="1219" y="1629"/>
                    <a:pt x="1208" y="1601"/>
                    <a:pt x="1180" y="1601"/>
                  </a:cubicBezTo>
                  <a:cubicBezTo>
                    <a:pt x="1152" y="1601"/>
                    <a:pt x="1141" y="1629"/>
                    <a:pt x="1113" y="1629"/>
                  </a:cubicBezTo>
                  <a:cubicBezTo>
                    <a:pt x="1090" y="1629"/>
                    <a:pt x="1085" y="1606"/>
                    <a:pt x="1062" y="1606"/>
                  </a:cubicBezTo>
                  <a:cubicBezTo>
                    <a:pt x="1029" y="1606"/>
                    <a:pt x="1012" y="1618"/>
                    <a:pt x="984" y="1618"/>
                  </a:cubicBezTo>
                  <a:cubicBezTo>
                    <a:pt x="927" y="1618"/>
                    <a:pt x="910" y="1562"/>
                    <a:pt x="854" y="1562"/>
                  </a:cubicBezTo>
                  <a:cubicBezTo>
                    <a:pt x="809" y="1562"/>
                    <a:pt x="787" y="1578"/>
                    <a:pt x="748" y="1578"/>
                  </a:cubicBezTo>
                  <a:cubicBezTo>
                    <a:pt x="697" y="1578"/>
                    <a:pt x="675" y="1545"/>
                    <a:pt x="624" y="1545"/>
                  </a:cubicBezTo>
                  <a:cubicBezTo>
                    <a:pt x="557" y="1545"/>
                    <a:pt x="557" y="1545"/>
                    <a:pt x="557" y="1545"/>
                  </a:cubicBezTo>
                  <a:cubicBezTo>
                    <a:pt x="517" y="1545"/>
                    <a:pt x="495" y="1522"/>
                    <a:pt x="467" y="1500"/>
                  </a:cubicBezTo>
                  <a:cubicBezTo>
                    <a:pt x="433" y="1483"/>
                    <a:pt x="410" y="1472"/>
                    <a:pt x="382" y="1449"/>
                  </a:cubicBezTo>
                  <a:cubicBezTo>
                    <a:pt x="354" y="1415"/>
                    <a:pt x="315" y="1432"/>
                    <a:pt x="281" y="1404"/>
                  </a:cubicBezTo>
                  <a:cubicBezTo>
                    <a:pt x="253" y="1387"/>
                    <a:pt x="248" y="1365"/>
                    <a:pt x="231" y="1331"/>
                  </a:cubicBezTo>
                  <a:cubicBezTo>
                    <a:pt x="220" y="1309"/>
                    <a:pt x="214" y="1292"/>
                    <a:pt x="203" y="1269"/>
                  </a:cubicBezTo>
                  <a:cubicBezTo>
                    <a:pt x="191" y="1247"/>
                    <a:pt x="163" y="1247"/>
                    <a:pt x="135" y="1241"/>
                  </a:cubicBezTo>
                  <a:cubicBezTo>
                    <a:pt x="118" y="1230"/>
                    <a:pt x="113" y="1219"/>
                    <a:pt x="96" y="1208"/>
                  </a:cubicBezTo>
                  <a:cubicBezTo>
                    <a:pt x="73" y="1191"/>
                    <a:pt x="45" y="1196"/>
                    <a:pt x="23" y="1174"/>
                  </a:cubicBezTo>
                  <a:cubicBezTo>
                    <a:pt x="0" y="1146"/>
                    <a:pt x="17" y="1112"/>
                    <a:pt x="0" y="1078"/>
                  </a:cubicBezTo>
                  <a:lnTo>
                    <a:pt x="0" y="1078"/>
                  </a:lnTo>
                  <a:cubicBezTo>
                    <a:pt x="17" y="1050"/>
                    <a:pt x="45" y="1045"/>
                    <a:pt x="73" y="1022"/>
                  </a:cubicBezTo>
                  <a:cubicBezTo>
                    <a:pt x="101" y="1000"/>
                    <a:pt x="96" y="966"/>
                    <a:pt x="96" y="927"/>
                  </a:cubicBezTo>
                  <a:cubicBezTo>
                    <a:pt x="96" y="876"/>
                    <a:pt x="68" y="842"/>
                    <a:pt x="23" y="809"/>
                  </a:cubicBezTo>
                  <a:cubicBezTo>
                    <a:pt x="73" y="775"/>
                    <a:pt x="79" y="736"/>
                    <a:pt x="135" y="713"/>
                  </a:cubicBezTo>
                  <a:cubicBezTo>
                    <a:pt x="158" y="702"/>
                    <a:pt x="180" y="696"/>
                    <a:pt x="203" y="680"/>
                  </a:cubicBezTo>
                  <a:cubicBezTo>
                    <a:pt x="225" y="668"/>
                    <a:pt x="242" y="663"/>
                    <a:pt x="242" y="646"/>
                  </a:cubicBezTo>
                  <a:cubicBezTo>
                    <a:pt x="242" y="618"/>
                    <a:pt x="242" y="601"/>
                    <a:pt x="242" y="578"/>
                  </a:cubicBezTo>
                  <a:lnTo>
                    <a:pt x="242" y="578"/>
                  </a:lnTo>
                  <a:cubicBezTo>
                    <a:pt x="253" y="533"/>
                    <a:pt x="253" y="477"/>
                    <a:pt x="304" y="477"/>
                  </a:cubicBezTo>
                  <a:cubicBezTo>
                    <a:pt x="326" y="477"/>
                    <a:pt x="332" y="477"/>
                    <a:pt x="354" y="477"/>
                  </a:cubicBezTo>
                  <a:cubicBezTo>
                    <a:pt x="433" y="477"/>
                    <a:pt x="433" y="376"/>
                    <a:pt x="433" y="303"/>
                  </a:cubicBezTo>
                  <a:cubicBezTo>
                    <a:pt x="439" y="303"/>
                    <a:pt x="439" y="298"/>
                    <a:pt x="439" y="298"/>
                  </a:cubicBezTo>
                  <a:cubicBezTo>
                    <a:pt x="467" y="298"/>
                    <a:pt x="478" y="309"/>
                    <a:pt x="500" y="320"/>
                  </a:cubicBezTo>
                  <a:cubicBezTo>
                    <a:pt x="540" y="342"/>
                    <a:pt x="579" y="371"/>
                    <a:pt x="579" y="415"/>
                  </a:cubicBezTo>
                  <a:cubicBezTo>
                    <a:pt x="579" y="460"/>
                    <a:pt x="562" y="494"/>
                    <a:pt x="534" y="528"/>
                  </a:cubicBezTo>
                  <a:cubicBezTo>
                    <a:pt x="512" y="550"/>
                    <a:pt x="489" y="561"/>
                    <a:pt x="489" y="590"/>
                  </a:cubicBezTo>
                  <a:cubicBezTo>
                    <a:pt x="489" y="623"/>
                    <a:pt x="528" y="629"/>
                    <a:pt x="562" y="629"/>
                  </a:cubicBezTo>
                  <a:cubicBezTo>
                    <a:pt x="590" y="629"/>
                    <a:pt x="607" y="635"/>
                    <a:pt x="635" y="635"/>
                  </a:cubicBezTo>
                  <a:cubicBezTo>
                    <a:pt x="675" y="646"/>
                    <a:pt x="697" y="657"/>
                    <a:pt x="736" y="657"/>
                  </a:cubicBezTo>
                  <a:cubicBezTo>
                    <a:pt x="764" y="657"/>
                    <a:pt x="764" y="623"/>
                    <a:pt x="781" y="601"/>
                  </a:cubicBezTo>
                  <a:cubicBezTo>
                    <a:pt x="804" y="561"/>
                    <a:pt x="809" y="533"/>
                    <a:pt x="832" y="494"/>
                  </a:cubicBezTo>
                  <a:cubicBezTo>
                    <a:pt x="843" y="466"/>
                    <a:pt x="837" y="438"/>
                    <a:pt x="865" y="421"/>
                  </a:cubicBezTo>
                  <a:cubicBezTo>
                    <a:pt x="910" y="399"/>
                    <a:pt x="939" y="387"/>
                    <a:pt x="984" y="365"/>
                  </a:cubicBezTo>
                  <a:cubicBezTo>
                    <a:pt x="1012" y="354"/>
                    <a:pt x="1029" y="342"/>
                    <a:pt x="1051" y="331"/>
                  </a:cubicBezTo>
                  <a:cubicBezTo>
                    <a:pt x="1068" y="326"/>
                    <a:pt x="1096" y="331"/>
                    <a:pt x="1096" y="314"/>
                  </a:cubicBezTo>
                  <a:cubicBezTo>
                    <a:pt x="1096" y="281"/>
                    <a:pt x="1079" y="269"/>
                    <a:pt x="1079" y="236"/>
                  </a:cubicBezTo>
                  <a:cubicBezTo>
                    <a:pt x="1079" y="202"/>
                    <a:pt x="1079" y="202"/>
                    <a:pt x="1079" y="202"/>
                  </a:cubicBezTo>
                  <a:cubicBezTo>
                    <a:pt x="1079" y="168"/>
                    <a:pt x="1130" y="185"/>
                    <a:pt x="1146" y="163"/>
                  </a:cubicBezTo>
                  <a:cubicBezTo>
                    <a:pt x="1163" y="151"/>
                    <a:pt x="1152" y="129"/>
                    <a:pt x="1163" y="112"/>
                  </a:cubicBezTo>
                  <a:cubicBezTo>
                    <a:pt x="1180" y="90"/>
                    <a:pt x="1197" y="78"/>
                    <a:pt x="1214" y="56"/>
                  </a:cubicBezTo>
                  <a:cubicBezTo>
                    <a:pt x="1231" y="39"/>
                    <a:pt x="1236" y="17"/>
                    <a:pt x="1264" y="0"/>
                  </a:cubicBezTo>
                  <a:cubicBezTo>
                    <a:pt x="1287" y="39"/>
                    <a:pt x="1315" y="56"/>
                    <a:pt x="1326" y="106"/>
                  </a:cubicBezTo>
                  <a:cubicBezTo>
                    <a:pt x="1332" y="146"/>
                    <a:pt x="1337" y="208"/>
                    <a:pt x="1382" y="208"/>
                  </a:cubicBezTo>
                  <a:cubicBezTo>
                    <a:pt x="1422" y="208"/>
                    <a:pt x="1444" y="219"/>
                    <a:pt x="1489" y="219"/>
                  </a:cubicBezTo>
                  <a:cubicBezTo>
                    <a:pt x="1568" y="219"/>
                    <a:pt x="1585" y="129"/>
                    <a:pt x="1658" y="95"/>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 name="Freeform 55"/>
            <p:cNvSpPr>
              <a:spLocks noChangeArrowheads="1"/>
            </p:cNvSpPr>
            <p:nvPr/>
          </p:nvSpPr>
          <p:spPr bwMode="auto">
            <a:xfrm>
              <a:off x="14742569" y="5728154"/>
              <a:ext cx="554002" cy="447675"/>
            </a:xfrm>
            <a:custGeom>
              <a:avLst/>
              <a:gdLst>
                <a:gd name="T0" fmla="*/ 1539 w 1540"/>
                <a:gd name="T1" fmla="*/ 545 h 1243"/>
                <a:gd name="T2" fmla="*/ 1500 w 1540"/>
                <a:gd name="T3" fmla="*/ 647 h 1243"/>
                <a:gd name="T4" fmla="*/ 1320 w 1540"/>
                <a:gd name="T5" fmla="*/ 776 h 1243"/>
                <a:gd name="T6" fmla="*/ 1370 w 1540"/>
                <a:gd name="T7" fmla="*/ 989 h 1243"/>
                <a:gd name="T8" fmla="*/ 1297 w 1540"/>
                <a:gd name="T9" fmla="*/ 1045 h 1243"/>
                <a:gd name="T10" fmla="*/ 1174 w 1540"/>
                <a:gd name="T11" fmla="*/ 1051 h 1243"/>
                <a:gd name="T12" fmla="*/ 1056 w 1540"/>
                <a:gd name="T13" fmla="*/ 1085 h 1243"/>
                <a:gd name="T14" fmla="*/ 910 w 1540"/>
                <a:gd name="T15" fmla="*/ 1163 h 1243"/>
                <a:gd name="T16" fmla="*/ 702 w 1540"/>
                <a:gd name="T17" fmla="*/ 1242 h 1243"/>
                <a:gd name="T18" fmla="*/ 556 w 1540"/>
                <a:gd name="T19" fmla="*/ 1191 h 1243"/>
                <a:gd name="T20" fmla="*/ 449 w 1540"/>
                <a:gd name="T21" fmla="*/ 1118 h 1243"/>
                <a:gd name="T22" fmla="*/ 410 w 1540"/>
                <a:gd name="T23" fmla="*/ 961 h 1243"/>
                <a:gd name="T24" fmla="*/ 281 w 1540"/>
                <a:gd name="T25" fmla="*/ 955 h 1243"/>
                <a:gd name="T26" fmla="*/ 191 w 1540"/>
                <a:gd name="T27" fmla="*/ 910 h 1243"/>
                <a:gd name="T28" fmla="*/ 0 w 1540"/>
                <a:gd name="T29" fmla="*/ 697 h 1243"/>
                <a:gd name="T30" fmla="*/ 5 w 1540"/>
                <a:gd name="T31" fmla="*/ 692 h 1243"/>
                <a:gd name="T32" fmla="*/ 28 w 1540"/>
                <a:gd name="T33" fmla="*/ 540 h 1243"/>
                <a:gd name="T34" fmla="*/ 16 w 1540"/>
                <a:gd name="T35" fmla="*/ 343 h 1243"/>
                <a:gd name="T36" fmla="*/ 45 w 1540"/>
                <a:gd name="T37" fmla="*/ 248 h 1243"/>
                <a:gd name="T38" fmla="*/ 134 w 1540"/>
                <a:gd name="T39" fmla="*/ 253 h 1243"/>
                <a:gd name="T40" fmla="*/ 348 w 1540"/>
                <a:gd name="T41" fmla="*/ 259 h 1243"/>
                <a:gd name="T42" fmla="*/ 488 w 1540"/>
                <a:gd name="T43" fmla="*/ 186 h 1243"/>
                <a:gd name="T44" fmla="*/ 612 w 1540"/>
                <a:gd name="T45" fmla="*/ 0 h 1243"/>
                <a:gd name="T46" fmla="*/ 736 w 1540"/>
                <a:gd name="T47" fmla="*/ 57 h 1243"/>
                <a:gd name="T48" fmla="*/ 848 w 1540"/>
                <a:gd name="T49" fmla="*/ 85 h 1243"/>
                <a:gd name="T50" fmla="*/ 960 w 1540"/>
                <a:gd name="T51" fmla="*/ 73 h 1243"/>
                <a:gd name="T52" fmla="*/ 1135 w 1540"/>
                <a:gd name="T53" fmla="*/ 51 h 1243"/>
                <a:gd name="T54" fmla="*/ 1314 w 1540"/>
                <a:gd name="T55" fmla="*/ 45 h 1243"/>
                <a:gd name="T56" fmla="*/ 1533 w 1540"/>
                <a:gd name="T57" fmla="*/ 146 h 1243"/>
                <a:gd name="T58" fmla="*/ 1421 w 1540"/>
                <a:gd name="T59" fmla="*/ 191 h 1243"/>
                <a:gd name="T60" fmla="*/ 1398 w 1540"/>
                <a:gd name="T61" fmla="*/ 472 h 1243"/>
                <a:gd name="T62" fmla="*/ 1539 w 1540"/>
                <a:gd name="T63" fmla="*/ 545 h 1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40" h="1243">
                  <a:moveTo>
                    <a:pt x="1539" y="545"/>
                  </a:moveTo>
                  <a:lnTo>
                    <a:pt x="1539" y="545"/>
                  </a:lnTo>
                  <a:cubicBezTo>
                    <a:pt x="1539" y="568"/>
                    <a:pt x="1539" y="585"/>
                    <a:pt x="1539" y="613"/>
                  </a:cubicBezTo>
                  <a:cubicBezTo>
                    <a:pt x="1539" y="630"/>
                    <a:pt x="1522" y="635"/>
                    <a:pt x="1500" y="647"/>
                  </a:cubicBezTo>
                  <a:cubicBezTo>
                    <a:pt x="1477" y="663"/>
                    <a:pt x="1455" y="669"/>
                    <a:pt x="1432" y="680"/>
                  </a:cubicBezTo>
                  <a:cubicBezTo>
                    <a:pt x="1376" y="703"/>
                    <a:pt x="1370" y="742"/>
                    <a:pt x="1320" y="776"/>
                  </a:cubicBezTo>
                  <a:cubicBezTo>
                    <a:pt x="1365" y="809"/>
                    <a:pt x="1393" y="843"/>
                    <a:pt x="1393" y="894"/>
                  </a:cubicBezTo>
                  <a:cubicBezTo>
                    <a:pt x="1393" y="933"/>
                    <a:pt x="1398" y="967"/>
                    <a:pt x="1370" y="989"/>
                  </a:cubicBezTo>
                  <a:cubicBezTo>
                    <a:pt x="1342" y="1012"/>
                    <a:pt x="1314" y="1017"/>
                    <a:pt x="1297" y="1045"/>
                  </a:cubicBezTo>
                  <a:lnTo>
                    <a:pt x="1297" y="1045"/>
                  </a:lnTo>
                  <a:cubicBezTo>
                    <a:pt x="1275" y="1045"/>
                    <a:pt x="1264" y="1040"/>
                    <a:pt x="1241" y="1040"/>
                  </a:cubicBezTo>
                  <a:cubicBezTo>
                    <a:pt x="1213" y="1040"/>
                    <a:pt x="1196" y="1051"/>
                    <a:pt x="1174" y="1051"/>
                  </a:cubicBezTo>
                  <a:cubicBezTo>
                    <a:pt x="1140" y="1051"/>
                    <a:pt x="1129" y="1034"/>
                    <a:pt x="1095" y="1034"/>
                  </a:cubicBezTo>
                  <a:cubicBezTo>
                    <a:pt x="1073" y="1034"/>
                    <a:pt x="1067" y="1062"/>
                    <a:pt x="1056" y="1085"/>
                  </a:cubicBezTo>
                  <a:cubicBezTo>
                    <a:pt x="1033" y="1130"/>
                    <a:pt x="1005" y="1163"/>
                    <a:pt x="955" y="1163"/>
                  </a:cubicBezTo>
                  <a:cubicBezTo>
                    <a:pt x="910" y="1163"/>
                    <a:pt x="910" y="1163"/>
                    <a:pt x="910" y="1163"/>
                  </a:cubicBezTo>
                  <a:cubicBezTo>
                    <a:pt x="876" y="1163"/>
                    <a:pt x="859" y="1152"/>
                    <a:pt x="831" y="1152"/>
                  </a:cubicBezTo>
                  <a:cubicBezTo>
                    <a:pt x="769" y="1152"/>
                    <a:pt x="747" y="1203"/>
                    <a:pt x="702" y="1242"/>
                  </a:cubicBezTo>
                  <a:lnTo>
                    <a:pt x="702" y="1242"/>
                  </a:lnTo>
                  <a:cubicBezTo>
                    <a:pt x="657" y="1197"/>
                    <a:pt x="606" y="1214"/>
                    <a:pt x="556" y="1191"/>
                  </a:cubicBezTo>
                  <a:cubicBezTo>
                    <a:pt x="539" y="1180"/>
                    <a:pt x="533" y="1163"/>
                    <a:pt x="522" y="1152"/>
                  </a:cubicBezTo>
                  <a:cubicBezTo>
                    <a:pt x="500" y="1135"/>
                    <a:pt x="471" y="1141"/>
                    <a:pt x="449" y="1118"/>
                  </a:cubicBezTo>
                  <a:cubicBezTo>
                    <a:pt x="421" y="1090"/>
                    <a:pt x="410" y="1062"/>
                    <a:pt x="410" y="1017"/>
                  </a:cubicBezTo>
                  <a:cubicBezTo>
                    <a:pt x="410" y="961"/>
                    <a:pt x="410" y="961"/>
                    <a:pt x="410" y="961"/>
                  </a:cubicBezTo>
                  <a:cubicBezTo>
                    <a:pt x="410" y="933"/>
                    <a:pt x="404" y="910"/>
                    <a:pt x="404" y="882"/>
                  </a:cubicBezTo>
                  <a:cubicBezTo>
                    <a:pt x="359" y="910"/>
                    <a:pt x="337" y="955"/>
                    <a:pt x="281" y="955"/>
                  </a:cubicBezTo>
                  <a:cubicBezTo>
                    <a:pt x="241" y="955"/>
                    <a:pt x="224" y="933"/>
                    <a:pt x="191" y="910"/>
                  </a:cubicBezTo>
                  <a:lnTo>
                    <a:pt x="191" y="910"/>
                  </a:lnTo>
                  <a:cubicBezTo>
                    <a:pt x="191" y="832"/>
                    <a:pt x="140" y="793"/>
                    <a:pt x="73" y="753"/>
                  </a:cubicBezTo>
                  <a:cubicBezTo>
                    <a:pt x="45" y="736"/>
                    <a:pt x="16" y="731"/>
                    <a:pt x="0" y="697"/>
                  </a:cubicBezTo>
                  <a:lnTo>
                    <a:pt x="0" y="697"/>
                  </a:lnTo>
                  <a:cubicBezTo>
                    <a:pt x="0" y="697"/>
                    <a:pt x="5" y="697"/>
                    <a:pt x="5" y="692"/>
                  </a:cubicBezTo>
                  <a:cubicBezTo>
                    <a:pt x="45" y="686"/>
                    <a:pt x="61" y="652"/>
                    <a:pt x="61" y="618"/>
                  </a:cubicBezTo>
                  <a:cubicBezTo>
                    <a:pt x="61" y="585"/>
                    <a:pt x="28" y="573"/>
                    <a:pt x="28" y="540"/>
                  </a:cubicBezTo>
                  <a:cubicBezTo>
                    <a:pt x="28" y="512"/>
                    <a:pt x="39" y="495"/>
                    <a:pt x="39" y="461"/>
                  </a:cubicBezTo>
                  <a:cubicBezTo>
                    <a:pt x="39" y="416"/>
                    <a:pt x="22" y="388"/>
                    <a:pt x="16" y="343"/>
                  </a:cubicBezTo>
                  <a:cubicBezTo>
                    <a:pt x="45" y="248"/>
                    <a:pt x="45" y="248"/>
                    <a:pt x="45" y="248"/>
                  </a:cubicBezTo>
                  <a:lnTo>
                    <a:pt x="45" y="248"/>
                  </a:lnTo>
                  <a:cubicBezTo>
                    <a:pt x="56" y="242"/>
                    <a:pt x="61" y="242"/>
                    <a:pt x="73" y="242"/>
                  </a:cubicBezTo>
                  <a:cubicBezTo>
                    <a:pt x="95" y="242"/>
                    <a:pt x="106" y="253"/>
                    <a:pt x="134" y="253"/>
                  </a:cubicBezTo>
                  <a:cubicBezTo>
                    <a:pt x="281" y="253"/>
                    <a:pt x="281" y="253"/>
                    <a:pt x="281" y="253"/>
                  </a:cubicBezTo>
                  <a:cubicBezTo>
                    <a:pt x="309" y="253"/>
                    <a:pt x="320" y="259"/>
                    <a:pt x="348" y="259"/>
                  </a:cubicBezTo>
                  <a:cubicBezTo>
                    <a:pt x="387" y="259"/>
                    <a:pt x="410" y="242"/>
                    <a:pt x="443" y="220"/>
                  </a:cubicBezTo>
                  <a:cubicBezTo>
                    <a:pt x="460" y="208"/>
                    <a:pt x="477" y="203"/>
                    <a:pt x="488" y="186"/>
                  </a:cubicBezTo>
                  <a:cubicBezTo>
                    <a:pt x="500" y="163"/>
                    <a:pt x="505" y="146"/>
                    <a:pt x="516" y="118"/>
                  </a:cubicBezTo>
                  <a:cubicBezTo>
                    <a:pt x="544" y="68"/>
                    <a:pt x="573" y="45"/>
                    <a:pt x="612" y="0"/>
                  </a:cubicBezTo>
                  <a:lnTo>
                    <a:pt x="612" y="0"/>
                  </a:lnTo>
                  <a:cubicBezTo>
                    <a:pt x="662" y="12"/>
                    <a:pt x="691" y="29"/>
                    <a:pt x="736" y="57"/>
                  </a:cubicBezTo>
                  <a:cubicBezTo>
                    <a:pt x="764" y="68"/>
                    <a:pt x="775" y="85"/>
                    <a:pt x="803" y="85"/>
                  </a:cubicBezTo>
                  <a:cubicBezTo>
                    <a:pt x="848" y="85"/>
                    <a:pt x="848" y="85"/>
                    <a:pt x="848" y="85"/>
                  </a:cubicBezTo>
                  <a:cubicBezTo>
                    <a:pt x="876" y="85"/>
                    <a:pt x="893" y="73"/>
                    <a:pt x="921" y="73"/>
                  </a:cubicBezTo>
                  <a:cubicBezTo>
                    <a:pt x="960" y="73"/>
                    <a:pt x="960" y="73"/>
                    <a:pt x="960" y="73"/>
                  </a:cubicBezTo>
                  <a:cubicBezTo>
                    <a:pt x="983" y="73"/>
                    <a:pt x="994" y="90"/>
                    <a:pt x="1016" y="90"/>
                  </a:cubicBezTo>
                  <a:cubicBezTo>
                    <a:pt x="1067" y="90"/>
                    <a:pt x="1084" y="51"/>
                    <a:pt x="1135" y="51"/>
                  </a:cubicBezTo>
                  <a:cubicBezTo>
                    <a:pt x="1157" y="51"/>
                    <a:pt x="1163" y="73"/>
                    <a:pt x="1185" y="73"/>
                  </a:cubicBezTo>
                  <a:cubicBezTo>
                    <a:pt x="1236" y="73"/>
                    <a:pt x="1264" y="45"/>
                    <a:pt x="1314" y="45"/>
                  </a:cubicBezTo>
                  <a:cubicBezTo>
                    <a:pt x="1370" y="45"/>
                    <a:pt x="1404" y="51"/>
                    <a:pt x="1455" y="73"/>
                  </a:cubicBezTo>
                  <a:cubicBezTo>
                    <a:pt x="1494" y="85"/>
                    <a:pt x="1533" y="102"/>
                    <a:pt x="1533" y="146"/>
                  </a:cubicBezTo>
                  <a:cubicBezTo>
                    <a:pt x="1533" y="163"/>
                    <a:pt x="1511" y="163"/>
                    <a:pt x="1494" y="169"/>
                  </a:cubicBezTo>
                  <a:cubicBezTo>
                    <a:pt x="1466" y="180"/>
                    <a:pt x="1449" y="180"/>
                    <a:pt x="1421" y="191"/>
                  </a:cubicBezTo>
                  <a:cubicBezTo>
                    <a:pt x="1443" y="231"/>
                    <a:pt x="1443" y="265"/>
                    <a:pt x="1443" y="315"/>
                  </a:cubicBezTo>
                  <a:cubicBezTo>
                    <a:pt x="1443" y="377"/>
                    <a:pt x="1398" y="411"/>
                    <a:pt x="1398" y="472"/>
                  </a:cubicBezTo>
                  <a:cubicBezTo>
                    <a:pt x="1398" y="506"/>
                    <a:pt x="1432" y="512"/>
                    <a:pt x="1460" y="528"/>
                  </a:cubicBezTo>
                  <a:cubicBezTo>
                    <a:pt x="1494" y="534"/>
                    <a:pt x="1511" y="540"/>
                    <a:pt x="1539" y="545"/>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 name="Freeform 56"/>
            <p:cNvSpPr>
              <a:spLocks noChangeArrowheads="1"/>
            </p:cNvSpPr>
            <p:nvPr/>
          </p:nvSpPr>
          <p:spPr bwMode="auto">
            <a:xfrm>
              <a:off x="14017130" y="6336168"/>
              <a:ext cx="598448" cy="661987"/>
            </a:xfrm>
            <a:custGeom>
              <a:avLst/>
              <a:gdLst>
                <a:gd name="T0" fmla="*/ 1422 w 1664"/>
                <a:gd name="T1" fmla="*/ 1444 h 1838"/>
                <a:gd name="T2" fmla="*/ 1529 w 1664"/>
                <a:gd name="T3" fmla="*/ 1573 h 1838"/>
                <a:gd name="T4" fmla="*/ 1663 w 1664"/>
                <a:gd name="T5" fmla="*/ 1663 h 1838"/>
                <a:gd name="T6" fmla="*/ 1646 w 1664"/>
                <a:gd name="T7" fmla="*/ 1680 h 1838"/>
                <a:gd name="T8" fmla="*/ 1478 w 1664"/>
                <a:gd name="T9" fmla="*/ 1641 h 1838"/>
                <a:gd name="T10" fmla="*/ 1405 w 1664"/>
                <a:gd name="T11" fmla="*/ 1635 h 1838"/>
                <a:gd name="T12" fmla="*/ 1248 w 1664"/>
                <a:gd name="T13" fmla="*/ 1607 h 1838"/>
                <a:gd name="T14" fmla="*/ 1090 w 1664"/>
                <a:gd name="T15" fmla="*/ 1596 h 1838"/>
                <a:gd name="T16" fmla="*/ 967 w 1664"/>
                <a:gd name="T17" fmla="*/ 1630 h 1838"/>
                <a:gd name="T18" fmla="*/ 837 w 1664"/>
                <a:gd name="T19" fmla="*/ 1781 h 1838"/>
                <a:gd name="T20" fmla="*/ 652 w 1664"/>
                <a:gd name="T21" fmla="*/ 1837 h 1838"/>
                <a:gd name="T22" fmla="*/ 528 w 1664"/>
                <a:gd name="T23" fmla="*/ 1759 h 1838"/>
                <a:gd name="T24" fmla="*/ 169 w 1664"/>
                <a:gd name="T25" fmla="*/ 1719 h 1838"/>
                <a:gd name="T26" fmla="*/ 85 w 1664"/>
                <a:gd name="T27" fmla="*/ 1770 h 1838"/>
                <a:gd name="T28" fmla="*/ 34 w 1664"/>
                <a:gd name="T29" fmla="*/ 1568 h 1838"/>
                <a:gd name="T30" fmla="*/ 40 w 1664"/>
                <a:gd name="T31" fmla="*/ 1141 h 1838"/>
                <a:gd name="T32" fmla="*/ 0 w 1664"/>
                <a:gd name="T33" fmla="*/ 995 h 1838"/>
                <a:gd name="T34" fmla="*/ 107 w 1664"/>
                <a:gd name="T35" fmla="*/ 837 h 1838"/>
                <a:gd name="T36" fmla="*/ 174 w 1664"/>
                <a:gd name="T37" fmla="*/ 877 h 1838"/>
                <a:gd name="T38" fmla="*/ 158 w 1664"/>
                <a:gd name="T39" fmla="*/ 742 h 1838"/>
                <a:gd name="T40" fmla="*/ 186 w 1664"/>
                <a:gd name="T41" fmla="*/ 658 h 1838"/>
                <a:gd name="T42" fmla="*/ 141 w 1664"/>
                <a:gd name="T43" fmla="*/ 467 h 1838"/>
                <a:gd name="T44" fmla="*/ 101 w 1664"/>
                <a:gd name="T45" fmla="*/ 360 h 1838"/>
                <a:gd name="T46" fmla="*/ 191 w 1664"/>
                <a:gd name="T47" fmla="*/ 163 h 1838"/>
                <a:gd name="T48" fmla="*/ 298 w 1664"/>
                <a:gd name="T49" fmla="*/ 180 h 1838"/>
                <a:gd name="T50" fmla="*/ 321 w 1664"/>
                <a:gd name="T51" fmla="*/ 248 h 1838"/>
                <a:gd name="T52" fmla="*/ 343 w 1664"/>
                <a:gd name="T53" fmla="*/ 343 h 1838"/>
                <a:gd name="T54" fmla="*/ 669 w 1664"/>
                <a:gd name="T55" fmla="*/ 57 h 1838"/>
                <a:gd name="T56" fmla="*/ 764 w 1664"/>
                <a:gd name="T57" fmla="*/ 0 h 1838"/>
                <a:gd name="T58" fmla="*/ 910 w 1664"/>
                <a:gd name="T59" fmla="*/ 79 h 1838"/>
                <a:gd name="T60" fmla="*/ 1023 w 1664"/>
                <a:gd name="T61" fmla="*/ 203 h 1838"/>
                <a:gd name="T62" fmla="*/ 967 w 1664"/>
                <a:gd name="T63" fmla="*/ 410 h 1838"/>
                <a:gd name="T64" fmla="*/ 832 w 1664"/>
                <a:gd name="T65" fmla="*/ 630 h 1838"/>
                <a:gd name="T66" fmla="*/ 1135 w 1664"/>
                <a:gd name="T67" fmla="*/ 832 h 1838"/>
                <a:gd name="T68" fmla="*/ 1281 w 1664"/>
                <a:gd name="T69" fmla="*/ 894 h 1838"/>
                <a:gd name="T70" fmla="*/ 1264 w 1664"/>
                <a:gd name="T71" fmla="*/ 1034 h 1838"/>
                <a:gd name="T72" fmla="*/ 1259 w 1664"/>
                <a:gd name="T73" fmla="*/ 1124 h 1838"/>
                <a:gd name="T74" fmla="*/ 1337 w 1664"/>
                <a:gd name="T75" fmla="*/ 1298 h 1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64" h="1838">
                  <a:moveTo>
                    <a:pt x="1422" y="1444"/>
                  </a:moveTo>
                  <a:lnTo>
                    <a:pt x="1422" y="1444"/>
                  </a:lnTo>
                  <a:cubicBezTo>
                    <a:pt x="1444" y="1472"/>
                    <a:pt x="1467" y="1478"/>
                    <a:pt x="1489" y="1506"/>
                  </a:cubicBezTo>
                  <a:cubicBezTo>
                    <a:pt x="1512" y="1523"/>
                    <a:pt x="1500" y="1556"/>
                    <a:pt x="1529" y="1573"/>
                  </a:cubicBezTo>
                  <a:cubicBezTo>
                    <a:pt x="1557" y="1596"/>
                    <a:pt x="1573" y="1607"/>
                    <a:pt x="1602" y="1624"/>
                  </a:cubicBezTo>
                  <a:cubicBezTo>
                    <a:pt x="1630" y="1635"/>
                    <a:pt x="1663" y="1635"/>
                    <a:pt x="1663" y="1663"/>
                  </a:cubicBezTo>
                  <a:cubicBezTo>
                    <a:pt x="1663" y="1669"/>
                    <a:pt x="1658" y="1674"/>
                    <a:pt x="1658" y="1680"/>
                  </a:cubicBezTo>
                  <a:cubicBezTo>
                    <a:pt x="1652" y="1680"/>
                    <a:pt x="1652" y="1680"/>
                    <a:pt x="1646" y="1680"/>
                  </a:cubicBezTo>
                  <a:cubicBezTo>
                    <a:pt x="1590" y="1680"/>
                    <a:pt x="1568" y="1630"/>
                    <a:pt x="1512" y="1630"/>
                  </a:cubicBezTo>
                  <a:cubicBezTo>
                    <a:pt x="1495" y="1630"/>
                    <a:pt x="1489" y="1635"/>
                    <a:pt x="1478" y="1641"/>
                  </a:cubicBezTo>
                  <a:cubicBezTo>
                    <a:pt x="1439" y="1630"/>
                    <a:pt x="1439" y="1630"/>
                    <a:pt x="1439" y="1630"/>
                  </a:cubicBezTo>
                  <a:cubicBezTo>
                    <a:pt x="1427" y="1635"/>
                    <a:pt x="1416" y="1635"/>
                    <a:pt x="1405" y="1635"/>
                  </a:cubicBezTo>
                  <a:cubicBezTo>
                    <a:pt x="1371" y="1635"/>
                    <a:pt x="1354" y="1607"/>
                    <a:pt x="1321" y="1607"/>
                  </a:cubicBezTo>
                  <a:cubicBezTo>
                    <a:pt x="1292" y="1607"/>
                    <a:pt x="1276" y="1607"/>
                    <a:pt x="1248" y="1607"/>
                  </a:cubicBezTo>
                  <a:cubicBezTo>
                    <a:pt x="1219" y="1607"/>
                    <a:pt x="1197" y="1596"/>
                    <a:pt x="1169" y="1596"/>
                  </a:cubicBezTo>
                  <a:cubicBezTo>
                    <a:pt x="1090" y="1596"/>
                    <a:pt x="1090" y="1596"/>
                    <a:pt x="1090" y="1596"/>
                  </a:cubicBezTo>
                  <a:cubicBezTo>
                    <a:pt x="1062" y="1596"/>
                    <a:pt x="1045" y="1579"/>
                    <a:pt x="1017" y="1579"/>
                  </a:cubicBezTo>
                  <a:cubicBezTo>
                    <a:pt x="989" y="1579"/>
                    <a:pt x="978" y="1607"/>
                    <a:pt x="967" y="1630"/>
                  </a:cubicBezTo>
                  <a:lnTo>
                    <a:pt x="967" y="1630"/>
                  </a:lnTo>
                  <a:cubicBezTo>
                    <a:pt x="894" y="1669"/>
                    <a:pt x="910" y="1753"/>
                    <a:pt x="837" y="1781"/>
                  </a:cubicBezTo>
                  <a:cubicBezTo>
                    <a:pt x="815" y="1792"/>
                    <a:pt x="798" y="1787"/>
                    <a:pt x="776" y="1792"/>
                  </a:cubicBezTo>
                  <a:cubicBezTo>
                    <a:pt x="731" y="1815"/>
                    <a:pt x="703" y="1837"/>
                    <a:pt x="652" y="1837"/>
                  </a:cubicBezTo>
                  <a:cubicBezTo>
                    <a:pt x="618" y="1837"/>
                    <a:pt x="596" y="1826"/>
                    <a:pt x="573" y="1804"/>
                  </a:cubicBezTo>
                  <a:cubicBezTo>
                    <a:pt x="556" y="1787"/>
                    <a:pt x="551" y="1759"/>
                    <a:pt x="528" y="1759"/>
                  </a:cubicBezTo>
                  <a:cubicBezTo>
                    <a:pt x="489" y="1759"/>
                    <a:pt x="489" y="1759"/>
                    <a:pt x="489" y="1759"/>
                  </a:cubicBezTo>
                  <a:cubicBezTo>
                    <a:pt x="366" y="1759"/>
                    <a:pt x="298" y="1719"/>
                    <a:pt x="169" y="1719"/>
                  </a:cubicBezTo>
                  <a:cubicBezTo>
                    <a:pt x="130" y="1719"/>
                    <a:pt x="118" y="1753"/>
                    <a:pt x="85" y="1770"/>
                  </a:cubicBezTo>
                  <a:lnTo>
                    <a:pt x="85" y="1770"/>
                  </a:lnTo>
                  <a:cubicBezTo>
                    <a:pt x="45" y="1736"/>
                    <a:pt x="23" y="1697"/>
                    <a:pt x="23" y="1646"/>
                  </a:cubicBezTo>
                  <a:cubicBezTo>
                    <a:pt x="23" y="1613"/>
                    <a:pt x="34" y="1596"/>
                    <a:pt x="34" y="1568"/>
                  </a:cubicBezTo>
                  <a:cubicBezTo>
                    <a:pt x="34" y="1461"/>
                    <a:pt x="6" y="1399"/>
                    <a:pt x="6" y="1293"/>
                  </a:cubicBezTo>
                  <a:cubicBezTo>
                    <a:pt x="6" y="1231"/>
                    <a:pt x="40" y="1202"/>
                    <a:pt x="40" y="1141"/>
                  </a:cubicBezTo>
                  <a:cubicBezTo>
                    <a:pt x="40" y="1090"/>
                    <a:pt x="40" y="1090"/>
                    <a:pt x="40" y="1090"/>
                  </a:cubicBezTo>
                  <a:cubicBezTo>
                    <a:pt x="40" y="1045"/>
                    <a:pt x="0" y="1034"/>
                    <a:pt x="0" y="995"/>
                  </a:cubicBezTo>
                  <a:cubicBezTo>
                    <a:pt x="0" y="961"/>
                    <a:pt x="40" y="967"/>
                    <a:pt x="62" y="944"/>
                  </a:cubicBezTo>
                  <a:cubicBezTo>
                    <a:pt x="96" y="916"/>
                    <a:pt x="107" y="882"/>
                    <a:pt x="107" y="837"/>
                  </a:cubicBezTo>
                  <a:cubicBezTo>
                    <a:pt x="124" y="837"/>
                    <a:pt x="124" y="837"/>
                    <a:pt x="124" y="837"/>
                  </a:cubicBezTo>
                  <a:cubicBezTo>
                    <a:pt x="146" y="849"/>
                    <a:pt x="152" y="877"/>
                    <a:pt x="174" y="877"/>
                  </a:cubicBezTo>
                  <a:cubicBezTo>
                    <a:pt x="191" y="877"/>
                    <a:pt x="186" y="854"/>
                    <a:pt x="186" y="843"/>
                  </a:cubicBezTo>
                  <a:cubicBezTo>
                    <a:pt x="186" y="804"/>
                    <a:pt x="158" y="781"/>
                    <a:pt x="158" y="742"/>
                  </a:cubicBezTo>
                  <a:cubicBezTo>
                    <a:pt x="158" y="725"/>
                    <a:pt x="186" y="719"/>
                    <a:pt x="186" y="697"/>
                  </a:cubicBezTo>
                  <a:cubicBezTo>
                    <a:pt x="186" y="658"/>
                    <a:pt x="186" y="658"/>
                    <a:pt x="186" y="658"/>
                  </a:cubicBezTo>
                  <a:cubicBezTo>
                    <a:pt x="135" y="517"/>
                    <a:pt x="135" y="517"/>
                    <a:pt x="135" y="517"/>
                  </a:cubicBezTo>
                  <a:cubicBezTo>
                    <a:pt x="135" y="500"/>
                    <a:pt x="141" y="489"/>
                    <a:pt x="141" y="467"/>
                  </a:cubicBezTo>
                  <a:cubicBezTo>
                    <a:pt x="141" y="422"/>
                    <a:pt x="130" y="394"/>
                    <a:pt x="101" y="360"/>
                  </a:cubicBezTo>
                  <a:lnTo>
                    <a:pt x="101" y="360"/>
                  </a:lnTo>
                  <a:cubicBezTo>
                    <a:pt x="135" y="298"/>
                    <a:pt x="163" y="253"/>
                    <a:pt x="231" y="231"/>
                  </a:cubicBezTo>
                  <a:cubicBezTo>
                    <a:pt x="225" y="203"/>
                    <a:pt x="214" y="186"/>
                    <a:pt x="191" y="163"/>
                  </a:cubicBezTo>
                  <a:cubicBezTo>
                    <a:pt x="214" y="152"/>
                    <a:pt x="231" y="141"/>
                    <a:pt x="259" y="141"/>
                  </a:cubicBezTo>
                  <a:cubicBezTo>
                    <a:pt x="281" y="141"/>
                    <a:pt x="287" y="163"/>
                    <a:pt x="298" y="180"/>
                  </a:cubicBezTo>
                  <a:cubicBezTo>
                    <a:pt x="304" y="191"/>
                    <a:pt x="321" y="191"/>
                    <a:pt x="321" y="203"/>
                  </a:cubicBezTo>
                  <a:cubicBezTo>
                    <a:pt x="321" y="248"/>
                    <a:pt x="321" y="248"/>
                    <a:pt x="321" y="248"/>
                  </a:cubicBezTo>
                  <a:cubicBezTo>
                    <a:pt x="321" y="259"/>
                    <a:pt x="315" y="264"/>
                    <a:pt x="315" y="276"/>
                  </a:cubicBezTo>
                  <a:cubicBezTo>
                    <a:pt x="315" y="304"/>
                    <a:pt x="326" y="321"/>
                    <a:pt x="343" y="343"/>
                  </a:cubicBezTo>
                  <a:cubicBezTo>
                    <a:pt x="399" y="248"/>
                    <a:pt x="483" y="236"/>
                    <a:pt x="590" y="208"/>
                  </a:cubicBezTo>
                  <a:cubicBezTo>
                    <a:pt x="658" y="191"/>
                    <a:pt x="646" y="118"/>
                    <a:pt x="669" y="57"/>
                  </a:cubicBezTo>
                  <a:cubicBezTo>
                    <a:pt x="686" y="17"/>
                    <a:pt x="725" y="17"/>
                    <a:pt x="764" y="0"/>
                  </a:cubicBezTo>
                  <a:lnTo>
                    <a:pt x="764" y="0"/>
                  </a:lnTo>
                  <a:cubicBezTo>
                    <a:pt x="804" y="40"/>
                    <a:pt x="821" y="79"/>
                    <a:pt x="871" y="79"/>
                  </a:cubicBezTo>
                  <a:cubicBezTo>
                    <a:pt x="910" y="79"/>
                    <a:pt x="910" y="79"/>
                    <a:pt x="910" y="79"/>
                  </a:cubicBezTo>
                  <a:cubicBezTo>
                    <a:pt x="944" y="79"/>
                    <a:pt x="967" y="79"/>
                    <a:pt x="995" y="90"/>
                  </a:cubicBezTo>
                  <a:cubicBezTo>
                    <a:pt x="1034" y="113"/>
                    <a:pt x="1023" y="158"/>
                    <a:pt x="1023" y="203"/>
                  </a:cubicBezTo>
                  <a:cubicBezTo>
                    <a:pt x="1023" y="264"/>
                    <a:pt x="972" y="292"/>
                    <a:pt x="944" y="349"/>
                  </a:cubicBezTo>
                  <a:cubicBezTo>
                    <a:pt x="967" y="365"/>
                    <a:pt x="967" y="388"/>
                    <a:pt x="967" y="410"/>
                  </a:cubicBezTo>
                  <a:cubicBezTo>
                    <a:pt x="967" y="439"/>
                    <a:pt x="944" y="444"/>
                    <a:pt x="927" y="467"/>
                  </a:cubicBezTo>
                  <a:cubicBezTo>
                    <a:pt x="888" y="534"/>
                    <a:pt x="854" y="562"/>
                    <a:pt x="832" y="630"/>
                  </a:cubicBezTo>
                  <a:cubicBezTo>
                    <a:pt x="933" y="658"/>
                    <a:pt x="1000" y="697"/>
                    <a:pt x="1040" y="798"/>
                  </a:cubicBezTo>
                  <a:cubicBezTo>
                    <a:pt x="1051" y="837"/>
                    <a:pt x="1096" y="821"/>
                    <a:pt x="1135" y="832"/>
                  </a:cubicBezTo>
                  <a:cubicBezTo>
                    <a:pt x="1169" y="837"/>
                    <a:pt x="1186" y="849"/>
                    <a:pt x="1214" y="860"/>
                  </a:cubicBezTo>
                  <a:cubicBezTo>
                    <a:pt x="1242" y="871"/>
                    <a:pt x="1281" y="866"/>
                    <a:pt x="1281" y="894"/>
                  </a:cubicBezTo>
                  <a:cubicBezTo>
                    <a:pt x="1281" y="933"/>
                    <a:pt x="1281" y="933"/>
                    <a:pt x="1281" y="933"/>
                  </a:cubicBezTo>
                  <a:cubicBezTo>
                    <a:pt x="1281" y="972"/>
                    <a:pt x="1264" y="995"/>
                    <a:pt x="1264" y="1034"/>
                  </a:cubicBezTo>
                  <a:cubicBezTo>
                    <a:pt x="1264" y="1090"/>
                    <a:pt x="1264" y="1090"/>
                    <a:pt x="1264" y="1090"/>
                  </a:cubicBezTo>
                  <a:cubicBezTo>
                    <a:pt x="1264" y="1101"/>
                    <a:pt x="1259" y="1113"/>
                    <a:pt x="1259" y="1124"/>
                  </a:cubicBezTo>
                  <a:cubicBezTo>
                    <a:pt x="1259" y="1129"/>
                    <a:pt x="1253" y="1129"/>
                    <a:pt x="1253" y="1135"/>
                  </a:cubicBezTo>
                  <a:cubicBezTo>
                    <a:pt x="1253" y="1208"/>
                    <a:pt x="1309" y="1236"/>
                    <a:pt x="1337" y="1298"/>
                  </a:cubicBezTo>
                  <a:cubicBezTo>
                    <a:pt x="1371" y="1360"/>
                    <a:pt x="1365" y="1410"/>
                    <a:pt x="1422" y="1444"/>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 name="Freeform 57"/>
            <p:cNvSpPr>
              <a:spLocks noChangeArrowheads="1"/>
            </p:cNvSpPr>
            <p:nvPr/>
          </p:nvSpPr>
          <p:spPr bwMode="auto">
            <a:xfrm>
              <a:off x="16137891" y="5297942"/>
              <a:ext cx="495268" cy="422275"/>
            </a:xfrm>
            <a:custGeom>
              <a:avLst/>
              <a:gdLst>
                <a:gd name="T0" fmla="*/ 1062 w 1377"/>
                <a:gd name="T1" fmla="*/ 1146 h 1175"/>
                <a:gd name="T2" fmla="*/ 1062 w 1377"/>
                <a:gd name="T3" fmla="*/ 1146 h 1175"/>
                <a:gd name="T4" fmla="*/ 1135 w 1377"/>
                <a:gd name="T5" fmla="*/ 1112 h 1175"/>
                <a:gd name="T6" fmla="*/ 1197 w 1377"/>
                <a:gd name="T7" fmla="*/ 1129 h 1175"/>
                <a:gd name="T8" fmla="*/ 1281 w 1377"/>
                <a:gd name="T9" fmla="*/ 1079 h 1175"/>
                <a:gd name="T10" fmla="*/ 1332 w 1377"/>
                <a:gd name="T11" fmla="*/ 1079 h 1175"/>
                <a:gd name="T12" fmla="*/ 1376 w 1377"/>
                <a:gd name="T13" fmla="*/ 1045 h 1175"/>
                <a:gd name="T14" fmla="*/ 1343 w 1377"/>
                <a:gd name="T15" fmla="*/ 960 h 1175"/>
                <a:gd name="T16" fmla="*/ 1354 w 1377"/>
                <a:gd name="T17" fmla="*/ 944 h 1175"/>
                <a:gd name="T18" fmla="*/ 1354 w 1377"/>
                <a:gd name="T19" fmla="*/ 944 h 1175"/>
                <a:gd name="T20" fmla="*/ 1157 w 1377"/>
                <a:gd name="T21" fmla="*/ 820 h 1175"/>
                <a:gd name="T22" fmla="*/ 1079 w 1377"/>
                <a:gd name="T23" fmla="*/ 618 h 1175"/>
                <a:gd name="T24" fmla="*/ 1112 w 1377"/>
                <a:gd name="T25" fmla="*/ 432 h 1175"/>
                <a:gd name="T26" fmla="*/ 1073 w 1377"/>
                <a:gd name="T27" fmla="*/ 382 h 1175"/>
                <a:gd name="T28" fmla="*/ 1045 w 1377"/>
                <a:gd name="T29" fmla="*/ 365 h 1175"/>
                <a:gd name="T30" fmla="*/ 972 w 1377"/>
                <a:gd name="T31" fmla="*/ 365 h 1175"/>
                <a:gd name="T32" fmla="*/ 944 w 1377"/>
                <a:gd name="T33" fmla="*/ 371 h 1175"/>
                <a:gd name="T34" fmla="*/ 876 w 1377"/>
                <a:gd name="T35" fmla="*/ 337 h 1175"/>
                <a:gd name="T36" fmla="*/ 792 w 1377"/>
                <a:gd name="T37" fmla="*/ 180 h 1175"/>
                <a:gd name="T38" fmla="*/ 792 w 1377"/>
                <a:gd name="T39" fmla="*/ 180 h 1175"/>
                <a:gd name="T40" fmla="*/ 781 w 1377"/>
                <a:gd name="T41" fmla="*/ 180 h 1175"/>
                <a:gd name="T42" fmla="*/ 685 w 1377"/>
                <a:gd name="T43" fmla="*/ 191 h 1175"/>
                <a:gd name="T44" fmla="*/ 635 w 1377"/>
                <a:gd name="T45" fmla="*/ 163 h 1175"/>
                <a:gd name="T46" fmla="*/ 596 w 1377"/>
                <a:gd name="T47" fmla="*/ 163 h 1175"/>
                <a:gd name="T48" fmla="*/ 556 w 1377"/>
                <a:gd name="T49" fmla="*/ 174 h 1175"/>
                <a:gd name="T50" fmla="*/ 494 w 1377"/>
                <a:gd name="T51" fmla="*/ 135 h 1175"/>
                <a:gd name="T52" fmla="*/ 427 w 1377"/>
                <a:gd name="T53" fmla="*/ 168 h 1175"/>
                <a:gd name="T54" fmla="*/ 286 w 1377"/>
                <a:gd name="T55" fmla="*/ 78 h 1175"/>
                <a:gd name="T56" fmla="*/ 242 w 1377"/>
                <a:gd name="T57" fmla="*/ 0 h 1175"/>
                <a:gd name="T58" fmla="*/ 242 w 1377"/>
                <a:gd name="T59" fmla="*/ 0 h 1175"/>
                <a:gd name="T60" fmla="*/ 157 w 1377"/>
                <a:gd name="T61" fmla="*/ 84 h 1175"/>
                <a:gd name="T62" fmla="*/ 101 w 1377"/>
                <a:gd name="T63" fmla="*/ 50 h 1175"/>
                <a:gd name="T64" fmla="*/ 62 w 1377"/>
                <a:gd name="T65" fmla="*/ 78 h 1175"/>
                <a:gd name="T66" fmla="*/ 28 w 1377"/>
                <a:gd name="T67" fmla="*/ 118 h 1175"/>
                <a:gd name="T68" fmla="*/ 34 w 1377"/>
                <a:gd name="T69" fmla="*/ 219 h 1175"/>
                <a:gd name="T70" fmla="*/ 51 w 1377"/>
                <a:gd name="T71" fmla="*/ 371 h 1175"/>
                <a:gd name="T72" fmla="*/ 73 w 1377"/>
                <a:gd name="T73" fmla="*/ 517 h 1175"/>
                <a:gd name="T74" fmla="*/ 11 w 1377"/>
                <a:gd name="T75" fmla="*/ 590 h 1175"/>
                <a:gd name="T76" fmla="*/ 11 w 1377"/>
                <a:gd name="T77" fmla="*/ 640 h 1175"/>
                <a:gd name="T78" fmla="*/ 28 w 1377"/>
                <a:gd name="T79" fmla="*/ 725 h 1175"/>
                <a:gd name="T80" fmla="*/ 28 w 1377"/>
                <a:gd name="T81" fmla="*/ 775 h 1175"/>
                <a:gd name="T82" fmla="*/ 0 w 1377"/>
                <a:gd name="T83" fmla="*/ 848 h 1175"/>
                <a:gd name="T84" fmla="*/ 0 w 1377"/>
                <a:gd name="T85" fmla="*/ 893 h 1175"/>
                <a:gd name="T86" fmla="*/ 17 w 1377"/>
                <a:gd name="T87" fmla="*/ 921 h 1175"/>
                <a:gd name="T88" fmla="*/ 17 w 1377"/>
                <a:gd name="T89" fmla="*/ 921 h 1175"/>
                <a:gd name="T90" fmla="*/ 68 w 1377"/>
                <a:gd name="T91" fmla="*/ 814 h 1175"/>
                <a:gd name="T92" fmla="*/ 202 w 1377"/>
                <a:gd name="T93" fmla="*/ 798 h 1175"/>
                <a:gd name="T94" fmla="*/ 275 w 1377"/>
                <a:gd name="T95" fmla="*/ 932 h 1175"/>
                <a:gd name="T96" fmla="*/ 410 w 1377"/>
                <a:gd name="T97" fmla="*/ 1045 h 1175"/>
                <a:gd name="T98" fmla="*/ 405 w 1377"/>
                <a:gd name="T99" fmla="*/ 1107 h 1175"/>
                <a:gd name="T100" fmla="*/ 405 w 1377"/>
                <a:gd name="T101" fmla="*/ 1146 h 1175"/>
                <a:gd name="T102" fmla="*/ 427 w 1377"/>
                <a:gd name="T103" fmla="*/ 1174 h 1175"/>
                <a:gd name="T104" fmla="*/ 472 w 1377"/>
                <a:gd name="T105" fmla="*/ 1129 h 1175"/>
                <a:gd name="T106" fmla="*/ 478 w 1377"/>
                <a:gd name="T107" fmla="*/ 1090 h 1175"/>
                <a:gd name="T108" fmla="*/ 551 w 1377"/>
                <a:gd name="T109" fmla="*/ 1067 h 1175"/>
                <a:gd name="T110" fmla="*/ 579 w 1377"/>
                <a:gd name="T111" fmla="*/ 1011 h 1175"/>
                <a:gd name="T112" fmla="*/ 702 w 1377"/>
                <a:gd name="T113" fmla="*/ 1039 h 1175"/>
                <a:gd name="T114" fmla="*/ 798 w 1377"/>
                <a:gd name="T115" fmla="*/ 1011 h 1175"/>
                <a:gd name="T116" fmla="*/ 843 w 1377"/>
                <a:gd name="T117" fmla="*/ 1067 h 1175"/>
                <a:gd name="T118" fmla="*/ 899 w 1377"/>
                <a:gd name="T119" fmla="*/ 1101 h 1175"/>
                <a:gd name="T120" fmla="*/ 944 w 1377"/>
                <a:gd name="T121" fmla="*/ 1123 h 1175"/>
                <a:gd name="T122" fmla="*/ 1062 w 1377"/>
                <a:gd name="T123" fmla="*/ 1146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77" h="1175">
                  <a:moveTo>
                    <a:pt x="1062" y="1146"/>
                  </a:moveTo>
                  <a:lnTo>
                    <a:pt x="1062" y="1146"/>
                  </a:lnTo>
                  <a:cubicBezTo>
                    <a:pt x="1084" y="1123"/>
                    <a:pt x="1107" y="1112"/>
                    <a:pt x="1135" y="1112"/>
                  </a:cubicBezTo>
                  <a:cubicBezTo>
                    <a:pt x="1163" y="1112"/>
                    <a:pt x="1174" y="1129"/>
                    <a:pt x="1197" y="1129"/>
                  </a:cubicBezTo>
                  <a:cubicBezTo>
                    <a:pt x="1236" y="1129"/>
                    <a:pt x="1242" y="1079"/>
                    <a:pt x="1281" y="1079"/>
                  </a:cubicBezTo>
                  <a:cubicBezTo>
                    <a:pt x="1332" y="1079"/>
                    <a:pt x="1332" y="1079"/>
                    <a:pt x="1332" y="1079"/>
                  </a:cubicBezTo>
                  <a:cubicBezTo>
                    <a:pt x="1348" y="1079"/>
                    <a:pt x="1376" y="1067"/>
                    <a:pt x="1376" y="1045"/>
                  </a:cubicBezTo>
                  <a:cubicBezTo>
                    <a:pt x="1376" y="1011"/>
                    <a:pt x="1343" y="1000"/>
                    <a:pt x="1343" y="960"/>
                  </a:cubicBezTo>
                  <a:cubicBezTo>
                    <a:pt x="1343" y="955"/>
                    <a:pt x="1348" y="949"/>
                    <a:pt x="1354" y="944"/>
                  </a:cubicBezTo>
                  <a:lnTo>
                    <a:pt x="1354" y="944"/>
                  </a:lnTo>
                  <a:cubicBezTo>
                    <a:pt x="1326" y="859"/>
                    <a:pt x="1236" y="865"/>
                    <a:pt x="1157" y="820"/>
                  </a:cubicBezTo>
                  <a:cubicBezTo>
                    <a:pt x="1084" y="775"/>
                    <a:pt x="1079" y="702"/>
                    <a:pt x="1079" y="618"/>
                  </a:cubicBezTo>
                  <a:cubicBezTo>
                    <a:pt x="1079" y="545"/>
                    <a:pt x="1112" y="505"/>
                    <a:pt x="1112" y="432"/>
                  </a:cubicBezTo>
                  <a:cubicBezTo>
                    <a:pt x="1112" y="410"/>
                    <a:pt x="1090" y="399"/>
                    <a:pt x="1073" y="382"/>
                  </a:cubicBezTo>
                  <a:cubicBezTo>
                    <a:pt x="1062" y="376"/>
                    <a:pt x="1056" y="365"/>
                    <a:pt x="1045" y="365"/>
                  </a:cubicBezTo>
                  <a:cubicBezTo>
                    <a:pt x="1017" y="365"/>
                    <a:pt x="1000" y="365"/>
                    <a:pt x="972" y="365"/>
                  </a:cubicBezTo>
                  <a:cubicBezTo>
                    <a:pt x="961" y="365"/>
                    <a:pt x="955" y="371"/>
                    <a:pt x="944" y="371"/>
                  </a:cubicBezTo>
                  <a:cubicBezTo>
                    <a:pt x="910" y="371"/>
                    <a:pt x="899" y="354"/>
                    <a:pt x="876" y="337"/>
                  </a:cubicBezTo>
                  <a:cubicBezTo>
                    <a:pt x="820" y="298"/>
                    <a:pt x="809" y="247"/>
                    <a:pt x="792" y="180"/>
                  </a:cubicBezTo>
                  <a:lnTo>
                    <a:pt x="792" y="180"/>
                  </a:lnTo>
                  <a:cubicBezTo>
                    <a:pt x="781" y="180"/>
                    <a:pt x="781" y="180"/>
                    <a:pt x="781" y="180"/>
                  </a:cubicBezTo>
                  <a:cubicBezTo>
                    <a:pt x="742" y="180"/>
                    <a:pt x="725" y="191"/>
                    <a:pt x="685" y="191"/>
                  </a:cubicBezTo>
                  <a:cubicBezTo>
                    <a:pt x="663" y="191"/>
                    <a:pt x="657" y="163"/>
                    <a:pt x="635" y="163"/>
                  </a:cubicBezTo>
                  <a:cubicBezTo>
                    <a:pt x="596" y="163"/>
                    <a:pt x="596" y="163"/>
                    <a:pt x="596" y="163"/>
                  </a:cubicBezTo>
                  <a:cubicBezTo>
                    <a:pt x="579" y="163"/>
                    <a:pt x="567" y="174"/>
                    <a:pt x="556" y="174"/>
                  </a:cubicBezTo>
                  <a:cubicBezTo>
                    <a:pt x="528" y="174"/>
                    <a:pt x="523" y="135"/>
                    <a:pt x="494" y="135"/>
                  </a:cubicBezTo>
                  <a:cubicBezTo>
                    <a:pt x="466" y="135"/>
                    <a:pt x="455" y="168"/>
                    <a:pt x="427" y="168"/>
                  </a:cubicBezTo>
                  <a:cubicBezTo>
                    <a:pt x="365" y="168"/>
                    <a:pt x="343" y="112"/>
                    <a:pt x="286" y="78"/>
                  </a:cubicBezTo>
                  <a:cubicBezTo>
                    <a:pt x="275" y="45"/>
                    <a:pt x="258" y="22"/>
                    <a:pt x="242" y="0"/>
                  </a:cubicBezTo>
                  <a:lnTo>
                    <a:pt x="242" y="0"/>
                  </a:lnTo>
                  <a:cubicBezTo>
                    <a:pt x="219" y="39"/>
                    <a:pt x="202" y="84"/>
                    <a:pt x="157" y="84"/>
                  </a:cubicBezTo>
                  <a:cubicBezTo>
                    <a:pt x="135" y="84"/>
                    <a:pt x="129" y="50"/>
                    <a:pt x="101" y="50"/>
                  </a:cubicBezTo>
                  <a:cubicBezTo>
                    <a:pt x="84" y="50"/>
                    <a:pt x="79" y="67"/>
                    <a:pt x="62" y="78"/>
                  </a:cubicBezTo>
                  <a:cubicBezTo>
                    <a:pt x="45" y="90"/>
                    <a:pt x="28" y="95"/>
                    <a:pt x="28" y="118"/>
                  </a:cubicBezTo>
                  <a:cubicBezTo>
                    <a:pt x="28" y="157"/>
                    <a:pt x="34" y="180"/>
                    <a:pt x="34" y="219"/>
                  </a:cubicBezTo>
                  <a:cubicBezTo>
                    <a:pt x="34" y="275"/>
                    <a:pt x="62" y="309"/>
                    <a:pt x="51" y="371"/>
                  </a:cubicBezTo>
                  <a:cubicBezTo>
                    <a:pt x="73" y="517"/>
                    <a:pt x="73" y="517"/>
                    <a:pt x="73" y="517"/>
                  </a:cubicBezTo>
                  <a:cubicBezTo>
                    <a:pt x="62" y="556"/>
                    <a:pt x="11" y="556"/>
                    <a:pt x="11" y="590"/>
                  </a:cubicBezTo>
                  <a:cubicBezTo>
                    <a:pt x="11" y="640"/>
                    <a:pt x="11" y="640"/>
                    <a:pt x="11" y="640"/>
                  </a:cubicBezTo>
                  <a:cubicBezTo>
                    <a:pt x="11" y="674"/>
                    <a:pt x="28" y="691"/>
                    <a:pt x="28" y="725"/>
                  </a:cubicBezTo>
                  <a:cubicBezTo>
                    <a:pt x="28" y="775"/>
                    <a:pt x="28" y="775"/>
                    <a:pt x="28" y="775"/>
                  </a:cubicBezTo>
                  <a:cubicBezTo>
                    <a:pt x="28" y="803"/>
                    <a:pt x="0" y="814"/>
                    <a:pt x="0" y="848"/>
                  </a:cubicBezTo>
                  <a:cubicBezTo>
                    <a:pt x="0" y="893"/>
                    <a:pt x="0" y="893"/>
                    <a:pt x="0" y="893"/>
                  </a:cubicBezTo>
                  <a:cubicBezTo>
                    <a:pt x="0" y="904"/>
                    <a:pt x="11" y="910"/>
                    <a:pt x="17" y="921"/>
                  </a:cubicBezTo>
                  <a:lnTo>
                    <a:pt x="17" y="921"/>
                  </a:lnTo>
                  <a:cubicBezTo>
                    <a:pt x="56" y="904"/>
                    <a:pt x="62" y="865"/>
                    <a:pt x="68" y="814"/>
                  </a:cubicBezTo>
                  <a:cubicBezTo>
                    <a:pt x="118" y="814"/>
                    <a:pt x="146" y="798"/>
                    <a:pt x="202" y="798"/>
                  </a:cubicBezTo>
                  <a:cubicBezTo>
                    <a:pt x="258" y="798"/>
                    <a:pt x="242" y="882"/>
                    <a:pt x="275" y="932"/>
                  </a:cubicBezTo>
                  <a:cubicBezTo>
                    <a:pt x="309" y="994"/>
                    <a:pt x="410" y="977"/>
                    <a:pt x="410" y="1045"/>
                  </a:cubicBezTo>
                  <a:cubicBezTo>
                    <a:pt x="410" y="1067"/>
                    <a:pt x="405" y="1084"/>
                    <a:pt x="405" y="1107"/>
                  </a:cubicBezTo>
                  <a:cubicBezTo>
                    <a:pt x="405" y="1146"/>
                    <a:pt x="405" y="1146"/>
                    <a:pt x="405" y="1146"/>
                  </a:cubicBezTo>
                  <a:cubicBezTo>
                    <a:pt x="405" y="1157"/>
                    <a:pt x="421" y="1163"/>
                    <a:pt x="427" y="1174"/>
                  </a:cubicBezTo>
                  <a:cubicBezTo>
                    <a:pt x="444" y="1157"/>
                    <a:pt x="466" y="1152"/>
                    <a:pt x="472" y="1129"/>
                  </a:cubicBezTo>
                  <a:cubicBezTo>
                    <a:pt x="472" y="1118"/>
                    <a:pt x="466" y="1101"/>
                    <a:pt x="478" y="1090"/>
                  </a:cubicBezTo>
                  <a:cubicBezTo>
                    <a:pt x="494" y="1067"/>
                    <a:pt x="523" y="1079"/>
                    <a:pt x="551" y="1067"/>
                  </a:cubicBezTo>
                  <a:cubicBezTo>
                    <a:pt x="573" y="1056"/>
                    <a:pt x="573" y="1034"/>
                    <a:pt x="579" y="1011"/>
                  </a:cubicBezTo>
                  <a:cubicBezTo>
                    <a:pt x="618" y="1039"/>
                    <a:pt x="652" y="1039"/>
                    <a:pt x="702" y="1039"/>
                  </a:cubicBezTo>
                  <a:cubicBezTo>
                    <a:pt x="742" y="1039"/>
                    <a:pt x="758" y="1011"/>
                    <a:pt x="798" y="1011"/>
                  </a:cubicBezTo>
                  <a:cubicBezTo>
                    <a:pt x="826" y="1011"/>
                    <a:pt x="826" y="1045"/>
                    <a:pt x="843" y="1067"/>
                  </a:cubicBezTo>
                  <a:cubicBezTo>
                    <a:pt x="860" y="1090"/>
                    <a:pt x="876" y="1084"/>
                    <a:pt x="899" y="1101"/>
                  </a:cubicBezTo>
                  <a:cubicBezTo>
                    <a:pt x="916" y="1107"/>
                    <a:pt x="921" y="1118"/>
                    <a:pt x="944" y="1123"/>
                  </a:cubicBezTo>
                  <a:cubicBezTo>
                    <a:pt x="989" y="1135"/>
                    <a:pt x="1017" y="1123"/>
                    <a:pt x="1062" y="114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 name="Freeform 58"/>
            <p:cNvSpPr>
              <a:spLocks noChangeArrowheads="1"/>
            </p:cNvSpPr>
            <p:nvPr/>
          </p:nvSpPr>
          <p:spPr bwMode="auto">
            <a:xfrm>
              <a:off x="15734693" y="5229679"/>
              <a:ext cx="490505" cy="468313"/>
            </a:xfrm>
            <a:custGeom>
              <a:avLst/>
              <a:gdLst>
                <a:gd name="T0" fmla="*/ 303 w 1361"/>
                <a:gd name="T1" fmla="*/ 1298 h 1299"/>
                <a:gd name="T2" fmla="*/ 303 w 1361"/>
                <a:gd name="T3" fmla="*/ 1298 h 1299"/>
                <a:gd name="T4" fmla="*/ 377 w 1361"/>
                <a:gd name="T5" fmla="*/ 1276 h 1299"/>
                <a:gd name="T6" fmla="*/ 433 w 1361"/>
                <a:gd name="T7" fmla="*/ 1225 h 1299"/>
                <a:gd name="T8" fmla="*/ 483 w 1361"/>
                <a:gd name="T9" fmla="*/ 1220 h 1299"/>
                <a:gd name="T10" fmla="*/ 539 w 1361"/>
                <a:gd name="T11" fmla="*/ 1197 h 1299"/>
                <a:gd name="T12" fmla="*/ 747 w 1361"/>
                <a:gd name="T13" fmla="*/ 1135 h 1299"/>
                <a:gd name="T14" fmla="*/ 815 w 1361"/>
                <a:gd name="T15" fmla="*/ 1135 h 1299"/>
                <a:gd name="T16" fmla="*/ 916 w 1361"/>
                <a:gd name="T17" fmla="*/ 1208 h 1299"/>
                <a:gd name="T18" fmla="*/ 983 w 1361"/>
                <a:gd name="T19" fmla="*/ 1186 h 1299"/>
                <a:gd name="T20" fmla="*/ 1135 w 1361"/>
                <a:gd name="T21" fmla="*/ 1107 h 1299"/>
                <a:gd name="T22" fmla="*/ 1135 w 1361"/>
                <a:gd name="T23" fmla="*/ 1107 h 1299"/>
                <a:gd name="T24" fmla="*/ 1118 w 1361"/>
                <a:gd name="T25" fmla="*/ 1079 h 1299"/>
                <a:gd name="T26" fmla="*/ 1118 w 1361"/>
                <a:gd name="T27" fmla="*/ 1034 h 1299"/>
                <a:gd name="T28" fmla="*/ 1146 w 1361"/>
                <a:gd name="T29" fmla="*/ 961 h 1299"/>
                <a:gd name="T30" fmla="*/ 1146 w 1361"/>
                <a:gd name="T31" fmla="*/ 911 h 1299"/>
                <a:gd name="T32" fmla="*/ 1129 w 1361"/>
                <a:gd name="T33" fmla="*/ 826 h 1299"/>
                <a:gd name="T34" fmla="*/ 1129 w 1361"/>
                <a:gd name="T35" fmla="*/ 776 h 1299"/>
                <a:gd name="T36" fmla="*/ 1191 w 1361"/>
                <a:gd name="T37" fmla="*/ 703 h 1299"/>
                <a:gd name="T38" fmla="*/ 1169 w 1361"/>
                <a:gd name="T39" fmla="*/ 557 h 1299"/>
                <a:gd name="T40" fmla="*/ 1152 w 1361"/>
                <a:gd name="T41" fmla="*/ 405 h 1299"/>
                <a:gd name="T42" fmla="*/ 1146 w 1361"/>
                <a:gd name="T43" fmla="*/ 304 h 1299"/>
                <a:gd name="T44" fmla="*/ 1180 w 1361"/>
                <a:gd name="T45" fmla="*/ 264 h 1299"/>
                <a:gd name="T46" fmla="*/ 1219 w 1361"/>
                <a:gd name="T47" fmla="*/ 236 h 1299"/>
                <a:gd name="T48" fmla="*/ 1275 w 1361"/>
                <a:gd name="T49" fmla="*/ 270 h 1299"/>
                <a:gd name="T50" fmla="*/ 1360 w 1361"/>
                <a:gd name="T51" fmla="*/ 186 h 1299"/>
                <a:gd name="T52" fmla="*/ 1348 w 1361"/>
                <a:gd name="T53" fmla="*/ 175 h 1299"/>
                <a:gd name="T54" fmla="*/ 1169 w 1361"/>
                <a:gd name="T55" fmla="*/ 214 h 1299"/>
                <a:gd name="T56" fmla="*/ 1101 w 1361"/>
                <a:gd name="T57" fmla="*/ 208 h 1299"/>
                <a:gd name="T58" fmla="*/ 1056 w 1361"/>
                <a:gd name="T59" fmla="*/ 175 h 1299"/>
                <a:gd name="T60" fmla="*/ 994 w 1361"/>
                <a:gd name="T61" fmla="*/ 231 h 1299"/>
                <a:gd name="T62" fmla="*/ 933 w 1361"/>
                <a:gd name="T63" fmla="*/ 214 h 1299"/>
                <a:gd name="T64" fmla="*/ 764 w 1361"/>
                <a:gd name="T65" fmla="*/ 203 h 1299"/>
                <a:gd name="T66" fmla="*/ 680 w 1361"/>
                <a:gd name="T67" fmla="*/ 225 h 1299"/>
                <a:gd name="T68" fmla="*/ 674 w 1361"/>
                <a:gd name="T69" fmla="*/ 220 h 1299"/>
                <a:gd name="T70" fmla="*/ 624 w 1361"/>
                <a:gd name="T71" fmla="*/ 0 h 1299"/>
                <a:gd name="T72" fmla="*/ 444 w 1361"/>
                <a:gd name="T73" fmla="*/ 158 h 1299"/>
                <a:gd name="T74" fmla="*/ 444 w 1361"/>
                <a:gd name="T75" fmla="*/ 158 h 1299"/>
                <a:gd name="T76" fmla="*/ 298 w 1361"/>
                <a:gd name="T77" fmla="*/ 264 h 1299"/>
                <a:gd name="T78" fmla="*/ 225 w 1361"/>
                <a:gd name="T79" fmla="*/ 343 h 1299"/>
                <a:gd name="T80" fmla="*/ 185 w 1361"/>
                <a:gd name="T81" fmla="*/ 399 h 1299"/>
                <a:gd name="T82" fmla="*/ 185 w 1361"/>
                <a:gd name="T83" fmla="*/ 472 h 1299"/>
                <a:gd name="T84" fmla="*/ 197 w 1361"/>
                <a:gd name="T85" fmla="*/ 725 h 1299"/>
                <a:gd name="T86" fmla="*/ 90 w 1361"/>
                <a:gd name="T87" fmla="*/ 888 h 1299"/>
                <a:gd name="T88" fmla="*/ 62 w 1361"/>
                <a:gd name="T89" fmla="*/ 894 h 1299"/>
                <a:gd name="T90" fmla="*/ 39 w 1361"/>
                <a:gd name="T91" fmla="*/ 843 h 1299"/>
                <a:gd name="T92" fmla="*/ 28 w 1361"/>
                <a:gd name="T93" fmla="*/ 832 h 1299"/>
                <a:gd name="T94" fmla="*/ 23 w 1361"/>
                <a:gd name="T95" fmla="*/ 854 h 1299"/>
                <a:gd name="T96" fmla="*/ 28 w 1361"/>
                <a:gd name="T97" fmla="*/ 905 h 1299"/>
                <a:gd name="T98" fmla="*/ 0 w 1361"/>
                <a:gd name="T99" fmla="*/ 1051 h 1299"/>
                <a:gd name="T100" fmla="*/ 73 w 1361"/>
                <a:gd name="T101" fmla="*/ 1146 h 1299"/>
                <a:gd name="T102" fmla="*/ 169 w 1361"/>
                <a:gd name="T103" fmla="*/ 1208 h 1299"/>
                <a:gd name="T104" fmla="*/ 197 w 1361"/>
                <a:gd name="T105" fmla="*/ 1130 h 1299"/>
                <a:gd name="T106" fmla="*/ 242 w 1361"/>
                <a:gd name="T107" fmla="*/ 1040 h 1299"/>
                <a:gd name="T108" fmla="*/ 253 w 1361"/>
                <a:gd name="T109" fmla="*/ 1040 h 1299"/>
                <a:gd name="T110" fmla="*/ 360 w 1361"/>
                <a:gd name="T111" fmla="*/ 1073 h 1299"/>
                <a:gd name="T112" fmla="*/ 303 w 1361"/>
                <a:gd name="T113" fmla="*/ 1298 h 1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1" h="1299">
                  <a:moveTo>
                    <a:pt x="303" y="1298"/>
                  </a:moveTo>
                  <a:lnTo>
                    <a:pt x="303" y="1298"/>
                  </a:lnTo>
                  <a:cubicBezTo>
                    <a:pt x="332" y="1287"/>
                    <a:pt x="348" y="1293"/>
                    <a:pt x="377" y="1276"/>
                  </a:cubicBezTo>
                  <a:cubicBezTo>
                    <a:pt x="399" y="1265"/>
                    <a:pt x="405" y="1242"/>
                    <a:pt x="433" y="1225"/>
                  </a:cubicBezTo>
                  <a:cubicBezTo>
                    <a:pt x="444" y="1208"/>
                    <a:pt x="461" y="1220"/>
                    <a:pt x="483" y="1220"/>
                  </a:cubicBezTo>
                  <a:cubicBezTo>
                    <a:pt x="506" y="1214"/>
                    <a:pt x="517" y="1203"/>
                    <a:pt x="539" y="1197"/>
                  </a:cubicBezTo>
                  <a:cubicBezTo>
                    <a:pt x="618" y="1169"/>
                    <a:pt x="663" y="1135"/>
                    <a:pt x="747" y="1135"/>
                  </a:cubicBezTo>
                  <a:cubicBezTo>
                    <a:pt x="775" y="1135"/>
                    <a:pt x="787" y="1135"/>
                    <a:pt x="815" y="1135"/>
                  </a:cubicBezTo>
                  <a:cubicBezTo>
                    <a:pt x="865" y="1135"/>
                    <a:pt x="865" y="1208"/>
                    <a:pt x="916" y="1208"/>
                  </a:cubicBezTo>
                  <a:cubicBezTo>
                    <a:pt x="944" y="1208"/>
                    <a:pt x="961" y="1197"/>
                    <a:pt x="983" y="1186"/>
                  </a:cubicBezTo>
                  <a:cubicBezTo>
                    <a:pt x="1045" y="1163"/>
                    <a:pt x="1084" y="1152"/>
                    <a:pt x="1135" y="1107"/>
                  </a:cubicBezTo>
                  <a:lnTo>
                    <a:pt x="1135" y="1107"/>
                  </a:lnTo>
                  <a:cubicBezTo>
                    <a:pt x="1129" y="1096"/>
                    <a:pt x="1118" y="1090"/>
                    <a:pt x="1118" y="1079"/>
                  </a:cubicBezTo>
                  <a:cubicBezTo>
                    <a:pt x="1118" y="1034"/>
                    <a:pt x="1118" y="1034"/>
                    <a:pt x="1118" y="1034"/>
                  </a:cubicBezTo>
                  <a:cubicBezTo>
                    <a:pt x="1118" y="1000"/>
                    <a:pt x="1146" y="989"/>
                    <a:pt x="1146" y="961"/>
                  </a:cubicBezTo>
                  <a:cubicBezTo>
                    <a:pt x="1146" y="911"/>
                    <a:pt x="1146" y="911"/>
                    <a:pt x="1146" y="911"/>
                  </a:cubicBezTo>
                  <a:cubicBezTo>
                    <a:pt x="1146" y="877"/>
                    <a:pt x="1129" y="860"/>
                    <a:pt x="1129" y="826"/>
                  </a:cubicBezTo>
                  <a:cubicBezTo>
                    <a:pt x="1129" y="776"/>
                    <a:pt x="1129" y="776"/>
                    <a:pt x="1129" y="776"/>
                  </a:cubicBezTo>
                  <a:cubicBezTo>
                    <a:pt x="1129" y="742"/>
                    <a:pt x="1180" y="742"/>
                    <a:pt x="1191" y="703"/>
                  </a:cubicBezTo>
                  <a:cubicBezTo>
                    <a:pt x="1169" y="557"/>
                    <a:pt x="1169" y="557"/>
                    <a:pt x="1169" y="557"/>
                  </a:cubicBezTo>
                  <a:cubicBezTo>
                    <a:pt x="1180" y="495"/>
                    <a:pt x="1152" y="461"/>
                    <a:pt x="1152" y="405"/>
                  </a:cubicBezTo>
                  <a:cubicBezTo>
                    <a:pt x="1152" y="366"/>
                    <a:pt x="1146" y="343"/>
                    <a:pt x="1146" y="304"/>
                  </a:cubicBezTo>
                  <a:cubicBezTo>
                    <a:pt x="1146" y="281"/>
                    <a:pt x="1163" y="276"/>
                    <a:pt x="1180" y="264"/>
                  </a:cubicBezTo>
                  <a:cubicBezTo>
                    <a:pt x="1197" y="253"/>
                    <a:pt x="1202" y="236"/>
                    <a:pt x="1219" y="236"/>
                  </a:cubicBezTo>
                  <a:cubicBezTo>
                    <a:pt x="1247" y="236"/>
                    <a:pt x="1253" y="270"/>
                    <a:pt x="1275" y="270"/>
                  </a:cubicBezTo>
                  <a:cubicBezTo>
                    <a:pt x="1320" y="270"/>
                    <a:pt x="1337" y="225"/>
                    <a:pt x="1360" y="186"/>
                  </a:cubicBezTo>
                  <a:cubicBezTo>
                    <a:pt x="1348" y="175"/>
                    <a:pt x="1348" y="175"/>
                    <a:pt x="1348" y="175"/>
                  </a:cubicBezTo>
                  <a:cubicBezTo>
                    <a:pt x="1281" y="192"/>
                    <a:pt x="1242" y="214"/>
                    <a:pt x="1169" y="214"/>
                  </a:cubicBezTo>
                  <a:cubicBezTo>
                    <a:pt x="1141" y="214"/>
                    <a:pt x="1124" y="225"/>
                    <a:pt x="1101" y="208"/>
                  </a:cubicBezTo>
                  <a:cubicBezTo>
                    <a:pt x="1084" y="197"/>
                    <a:pt x="1079" y="175"/>
                    <a:pt x="1056" y="175"/>
                  </a:cubicBezTo>
                  <a:cubicBezTo>
                    <a:pt x="1022" y="175"/>
                    <a:pt x="1028" y="231"/>
                    <a:pt x="994" y="231"/>
                  </a:cubicBezTo>
                  <a:cubicBezTo>
                    <a:pt x="972" y="231"/>
                    <a:pt x="955" y="220"/>
                    <a:pt x="933" y="214"/>
                  </a:cubicBezTo>
                  <a:cubicBezTo>
                    <a:pt x="865" y="208"/>
                    <a:pt x="832" y="203"/>
                    <a:pt x="764" y="203"/>
                  </a:cubicBezTo>
                  <a:cubicBezTo>
                    <a:pt x="730" y="203"/>
                    <a:pt x="714" y="225"/>
                    <a:pt x="680" y="225"/>
                  </a:cubicBezTo>
                  <a:cubicBezTo>
                    <a:pt x="674" y="225"/>
                    <a:pt x="674" y="220"/>
                    <a:pt x="674" y="220"/>
                  </a:cubicBezTo>
                  <a:cubicBezTo>
                    <a:pt x="624" y="0"/>
                    <a:pt x="624" y="0"/>
                    <a:pt x="624" y="0"/>
                  </a:cubicBezTo>
                  <a:cubicBezTo>
                    <a:pt x="444" y="158"/>
                    <a:pt x="444" y="158"/>
                    <a:pt x="444" y="158"/>
                  </a:cubicBezTo>
                  <a:lnTo>
                    <a:pt x="444" y="158"/>
                  </a:lnTo>
                  <a:cubicBezTo>
                    <a:pt x="393" y="203"/>
                    <a:pt x="348" y="214"/>
                    <a:pt x="298" y="264"/>
                  </a:cubicBezTo>
                  <a:cubicBezTo>
                    <a:pt x="270" y="293"/>
                    <a:pt x="253" y="315"/>
                    <a:pt x="225" y="343"/>
                  </a:cubicBezTo>
                  <a:cubicBezTo>
                    <a:pt x="208" y="366"/>
                    <a:pt x="191" y="371"/>
                    <a:pt x="185" y="399"/>
                  </a:cubicBezTo>
                  <a:cubicBezTo>
                    <a:pt x="174" y="427"/>
                    <a:pt x="185" y="444"/>
                    <a:pt x="185" y="472"/>
                  </a:cubicBezTo>
                  <a:cubicBezTo>
                    <a:pt x="185" y="574"/>
                    <a:pt x="197" y="624"/>
                    <a:pt x="197" y="725"/>
                  </a:cubicBezTo>
                  <a:cubicBezTo>
                    <a:pt x="197" y="798"/>
                    <a:pt x="169" y="888"/>
                    <a:pt x="90" y="888"/>
                  </a:cubicBezTo>
                  <a:cubicBezTo>
                    <a:pt x="79" y="888"/>
                    <a:pt x="73" y="888"/>
                    <a:pt x="62" y="894"/>
                  </a:cubicBezTo>
                  <a:cubicBezTo>
                    <a:pt x="56" y="871"/>
                    <a:pt x="51" y="860"/>
                    <a:pt x="39" y="843"/>
                  </a:cubicBezTo>
                  <a:cubicBezTo>
                    <a:pt x="34" y="838"/>
                    <a:pt x="34" y="832"/>
                    <a:pt x="28" y="832"/>
                  </a:cubicBezTo>
                  <a:cubicBezTo>
                    <a:pt x="23" y="838"/>
                    <a:pt x="23" y="843"/>
                    <a:pt x="23" y="854"/>
                  </a:cubicBezTo>
                  <a:cubicBezTo>
                    <a:pt x="23" y="871"/>
                    <a:pt x="28" y="883"/>
                    <a:pt x="28" y="905"/>
                  </a:cubicBezTo>
                  <a:cubicBezTo>
                    <a:pt x="28" y="961"/>
                    <a:pt x="0" y="989"/>
                    <a:pt x="0" y="1051"/>
                  </a:cubicBezTo>
                  <a:cubicBezTo>
                    <a:pt x="0" y="1096"/>
                    <a:pt x="34" y="1113"/>
                    <a:pt x="73" y="1146"/>
                  </a:cubicBezTo>
                  <a:cubicBezTo>
                    <a:pt x="107" y="1175"/>
                    <a:pt x="124" y="1208"/>
                    <a:pt x="169" y="1208"/>
                  </a:cubicBezTo>
                  <a:cubicBezTo>
                    <a:pt x="202" y="1208"/>
                    <a:pt x="185" y="1163"/>
                    <a:pt x="197" y="1130"/>
                  </a:cubicBezTo>
                  <a:cubicBezTo>
                    <a:pt x="213" y="1096"/>
                    <a:pt x="242" y="1079"/>
                    <a:pt x="242" y="1040"/>
                  </a:cubicBezTo>
                  <a:cubicBezTo>
                    <a:pt x="247" y="1040"/>
                    <a:pt x="247" y="1040"/>
                    <a:pt x="253" y="1040"/>
                  </a:cubicBezTo>
                  <a:cubicBezTo>
                    <a:pt x="298" y="1040"/>
                    <a:pt x="315" y="1068"/>
                    <a:pt x="360" y="1073"/>
                  </a:cubicBezTo>
                  <a:cubicBezTo>
                    <a:pt x="309" y="1146"/>
                    <a:pt x="309" y="1208"/>
                    <a:pt x="303" y="1298"/>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 name="Freeform 59"/>
            <p:cNvSpPr>
              <a:spLocks noChangeArrowheads="1"/>
            </p:cNvSpPr>
            <p:nvPr/>
          </p:nvSpPr>
          <p:spPr bwMode="auto">
            <a:xfrm>
              <a:off x="14936231" y="5232855"/>
              <a:ext cx="958788" cy="720725"/>
            </a:xfrm>
            <a:custGeom>
              <a:avLst/>
              <a:gdLst>
                <a:gd name="T0" fmla="*/ 2663 w 2664"/>
                <a:gd name="T1" fmla="*/ 152 h 2001"/>
                <a:gd name="T2" fmla="*/ 2444 w 2664"/>
                <a:gd name="T3" fmla="*/ 337 h 2001"/>
                <a:gd name="T4" fmla="*/ 2404 w 2664"/>
                <a:gd name="T5" fmla="*/ 466 h 2001"/>
                <a:gd name="T6" fmla="*/ 2309 w 2664"/>
                <a:gd name="T7" fmla="*/ 882 h 2001"/>
                <a:gd name="T8" fmla="*/ 2258 w 2664"/>
                <a:gd name="T9" fmla="*/ 837 h 2001"/>
                <a:gd name="T10" fmla="*/ 2242 w 2664"/>
                <a:gd name="T11" fmla="*/ 848 h 2001"/>
                <a:gd name="T12" fmla="*/ 2219 w 2664"/>
                <a:gd name="T13" fmla="*/ 1045 h 2001"/>
                <a:gd name="T14" fmla="*/ 2388 w 2664"/>
                <a:gd name="T15" fmla="*/ 1202 h 2001"/>
                <a:gd name="T16" fmla="*/ 2461 w 2664"/>
                <a:gd name="T17" fmla="*/ 1034 h 2001"/>
                <a:gd name="T18" fmla="*/ 2579 w 2664"/>
                <a:gd name="T19" fmla="*/ 1067 h 2001"/>
                <a:gd name="T20" fmla="*/ 2522 w 2664"/>
                <a:gd name="T21" fmla="*/ 1292 h 2001"/>
                <a:gd name="T22" fmla="*/ 2421 w 2664"/>
                <a:gd name="T23" fmla="*/ 1416 h 2001"/>
                <a:gd name="T24" fmla="*/ 2416 w 2664"/>
                <a:gd name="T25" fmla="*/ 1438 h 2001"/>
                <a:gd name="T26" fmla="*/ 2140 w 2664"/>
                <a:gd name="T27" fmla="*/ 1551 h 2001"/>
                <a:gd name="T28" fmla="*/ 2022 w 2664"/>
                <a:gd name="T29" fmla="*/ 1343 h 2001"/>
                <a:gd name="T30" fmla="*/ 1921 w 2664"/>
                <a:gd name="T31" fmla="*/ 1455 h 2001"/>
                <a:gd name="T32" fmla="*/ 1837 w 2664"/>
                <a:gd name="T33" fmla="*/ 1545 h 2001"/>
                <a:gd name="T34" fmla="*/ 1854 w 2664"/>
                <a:gd name="T35" fmla="*/ 1657 h 2001"/>
                <a:gd name="T36" fmla="*/ 1742 w 2664"/>
                <a:gd name="T37" fmla="*/ 1708 h 2001"/>
                <a:gd name="T38" fmla="*/ 1590 w 2664"/>
                <a:gd name="T39" fmla="*/ 1837 h 2001"/>
                <a:gd name="T40" fmla="*/ 1494 w 2664"/>
                <a:gd name="T41" fmla="*/ 2000 h 2001"/>
                <a:gd name="T42" fmla="*/ 1320 w 2664"/>
                <a:gd name="T43" fmla="*/ 1972 h 2001"/>
                <a:gd name="T44" fmla="*/ 1292 w 2664"/>
                <a:gd name="T45" fmla="*/ 1871 h 2001"/>
                <a:gd name="T46" fmla="*/ 1258 w 2664"/>
                <a:gd name="T47" fmla="*/ 1663 h 2001"/>
                <a:gd name="T48" fmla="*/ 1191 w 2664"/>
                <a:gd name="T49" fmla="*/ 1646 h 2001"/>
                <a:gd name="T50" fmla="*/ 1062 w 2664"/>
                <a:gd name="T51" fmla="*/ 1820 h 2001"/>
                <a:gd name="T52" fmla="*/ 1000 w 2664"/>
                <a:gd name="T53" fmla="*/ 1921 h 2001"/>
                <a:gd name="T54" fmla="*/ 859 w 2664"/>
                <a:gd name="T55" fmla="*/ 1848 h 2001"/>
                <a:gd name="T56" fmla="*/ 882 w 2664"/>
                <a:gd name="T57" fmla="*/ 1567 h 2001"/>
                <a:gd name="T58" fmla="*/ 994 w 2664"/>
                <a:gd name="T59" fmla="*/ 1522 h 2001"/>
                <a:gd name="T60" fmla="*/ 775 w 2664"/>
                <a:gd name="T61" fmla="*/ 1421 h 2001"/>
                <a:gd name="T62" fmla="*/ 596 w 2664"/>
                <a:gd name="T63" fmla="*/ 1427 h 2001"/>
                <a:gd name="T64" fmla="*/ 421 w 2664"/>
                <a:gd name="T65" fmla="*/ 1449 h 2001"/>
                <a:gd name="T66" fmla="*/ 309 w 2664"/>
                <a:gd name="T67" fmla="*/ 1461 h 2001"/>
                <a:gd name="T68" fmla="*/ 197 w 2664"/>
                <a:gd name="T69" fmla="*/ 1433 h 2001"/>
                <a:gd name="T70" fmla="*/ 73 w 2664"/>
                <a:gd name="T71" fmla="*/ 1376 h 2001"/>
                <a:gd name="T72" fmla="*/ 0 w 2664"/>
                <a:gd name="T73" fmla="*/ 1197 h 2001"/>
                <a:gd name="T74" fmla="*/ 5 w 2664"/>
                <a:gd name="T75" fmla="*/ 989 h 2001"/>
                <a:gd name="T76" fmla="*/ 84 w 2664"/>
                <a:gd name="T77" fmla="*/ 612 h 2001"/>
                <a:gd name="T78" fmla="*/ 95 w 2664"/>
                <a:gd name="T79" fmla="*/ 618 h 2001"/>
                <a:gd name="T80" fmla="*/ 376 w 2664"/>
                <a:gd name="T81" fmla="*/ 365 h 2001"/>
                <a:gd name="T82" fmla="*/ 831 w 2664"/>
                <a:gd name="T83" fmla="*/ 141 h 2001"/>
                <a:gd name="T84" fmla="*/ 1371 w 2664"/>
                <a:gd name="T85" fmla="*/ 62 h 2001"/>
                <a:gd name="T86" fmla="*/ 1601 w 2664"/>
                <a:gd name="T87" fmla="*/ 124 h 2001"/>
                <a:gd name="T88" fmla="*/ 1938 w 2664"/>
                <a:gd name="T89" fmla="*/ 0 h 2001"/>
                <a:gd name="T90" fmla="*/ 2230 w 2664"/>
                <a:gd name="T91" fmla="*/ 28 h 2001"/>
                <a:gd name="T92" fmla="*/ 2376 w 2664"/>
                <a:gd name="T93" fmla="*/ 68 h 2001"/>
                <a:gd name="T94" fmla="*/ 2601 w 2664"/>
                <a:gd name="T95" fmla="*/ 11 h 2001"/>
                <a:gd name="T96" fmla="*/ 2663 w 2664"/>
                <a:gd name="T97" fmla="*/ 152 h 20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64" h="2001">
                  <a:moveTo>
                    <a:pt x="2663" y="152"/>
                  </a:moveTo>
                  <a:lnTo>
                    <a:pt x="2663" y="152"/>
                  </a:lnTo>
                  <a:cubicBezTo>
                    <a:pt x="2612" y="197"/>
                    <a:pt x="2567" y="208"/>
                    <a:pt x="2517" y="258"/>
                  </a:cubicBezTo>
                  <a:cubicBezTo>
                    <a:pt x="2489" y="287"/>
                    <a:pt x="2472" y="309"/>
                    <a:pt x="2444" y="337"/>
                  </a:cubicBezTo>
                  <a:cubicBezTo>
                    <a:pt x="2427" y="360"/>
                    <a:pt x="2410" y="365"/>
                    <a:pt x="2404" y="393"/>
                  </a:cubicBezTo>
                  <a:cubicBezTo>
                    <a:pt x="2393" y="421"/>
                    <a:pt x="2404" y="438"/>
                    <a:pt x="2404" y="466"/>
                  </a:cubicBezTo>
                  <a:cubicBezTo>
                    <a:pt x="2404" y="568"/>
                    <a:pt x="2416" y="618"/>
                    <a:pt x="2416" y="719"/>
                  </a:cubicBezTo>
                  <a:cubicBezTo>
                    <a:pt x="2416" y="792"/>
                    <a:pt x="2388" y="882"/>
                    <a:pt x="2309" y="882"/>
                  </a:cubicBezTo>
                  <a:cubicBezTo>
                    <a:pt x="2298" y="882"/>
                    <a:pt x="2292" y="882"/>
                    <a:pt x="2281" y="888"/>
                  </a:cubicBezTo>
                  <a:cubicBezTo>
                    <a:pt x="2275" y="865"/>
                    <a:pt x="2270" y="854"/>
                    <a:pt x="2258" y="837"/>
                  </a:cubicBezTo>
                  <a:cubicBezTo>
                    <a:pt x="2253" y="832"/>
                    <a:pt x="2253" y="826"/>
                    <a:pt x="2247" y="826"/>
                  </a:cubicBezTo>
                  <a:cubicBezTo>
                    <a:pt x="2242" y="832"/>
                    <a:pt x="2242" y="837"/>
                    <a:pt x="2242" y="848"/>
                  </a:cubicBezTo>
                  <a:cubicBezTo>
                    <a:pt x="2242" y="865"/>
                    <a:pt x="2247" y="877"/>
                    <a:pt x="2247" y="899"/>
                  </a:cubicBezTo>
                  <a:cubicBezTo>
                    <a:pt x="2247" y="955"/>
                    <a:pt x="2219" y="983"/>
                    <a:pt x="2219" y="1045"/>
                  </a:cubicBezTo>
                  <a:cubicBezTo>
                    <a:pt x="2219" y="1090"/>
                    <a:pt x="2253" y="1107"/>
                    <a:pt x="2292" y="1140"/>
                  </a:cubicBezTo>
                  <a:cubicBezTo>
                    <a:pt x="2326" y="1169"/>
                    <a:pt x="2343" y="1202"/>
                    <a:pt x="2388" y="1202"/>
                  </a:cubicBezTo>
                  <a:cubicBezTo>
                    <a:pt x="2421" y="1202"/>
                    <a:pt x="2404" y="1157"/>
                    <a:pt x="2416" y="1124"/>
                  </a:cubicBezTo>
                  <a:cubicBezTo>
                    <a:pt x="2432" y="1090"/>
                    <a:pt x="2461" y="1073"/>
                    <a:pt x="2461" y="1034"/>
                  </a:cubicBezTo>
                  <a:cubicBezTo>
                    <a:pt x="2466" y="1034"/>
                    <a:pt x="2466" y="1034"/>
                    <a:pt x="2472" y="1034"/>
                  </a:cubicBezTo>
                  <a:cubicBezTo>
                    <a:pt x="2517" y="1034"/>
                    <a:pt x="2534" y="1062"/>
                    <a:pt x="2579" y="1067"/>
                  </a:cubicBezTo>
                  <a:cubicBezTo>
                    <a:pt x="2528" y="1140"/>
                    <a:pt x="2528" y="1202"/>
                    <a:pt x="2522" y="1292"/>
                  </a:cubicBezTo>
                  <a:lnTo>
                    <a:pt x="2522" y="1292"/>
                  </a:lnTo>
                  <a:cubicBezTo>
                    <a:pt x="2522" y="1315"/>
                    <a:pt x="2522" y="1326"/>
                    <a:pt x="2522" y="1354"/>
                  </a:cubicBezTo>
                  <a:cubicBezTo>
                    <a:pt x="2522" y="1399"/>
                    <a:pt x="2466" y="1416"/>
                    <a:pt x="2421" y="1416"/>
                  </a:cubicBezTo>
                  <a:cubicBezTo>
                    <a:pt x="2416" y="1427"/>
                    <a:pt x="2416" y="1427"/>
                    <a:pt x="2416" y="1438"/>
                  </a:cubicBezTo>
                  <a:lnTo>
                    <a:pt x="2416" y="1438"/>
                  </a:lnTo>
                  <a:cubicBezTo>
                    <a:pt x="2343" y="1472"/>
                    <a:pt x="2326" y="1562"/>
                    <a:pt x="2247" y="1562"/>
                  </a:cubicBezTo>
                  <a:cubicBezTo>
                    <a:pt x="2202" y="1562"/>
                    <a:pt x="2180" y="1551"/>
                    <a:pt x="2140" y="1551"/>
                  </a:cubicBezTo>
                  <a:cubicBezTo>
                    <a:pt x="2095" y="1551"/>
                    <a:pt x="2090" y="1489"/>
                    <a:pt x="2084" y="1449"/>
                  </a:cubicBezTo>
                  <a:cubicBezTo>
                    <a:pt x="2073" y="1399"/>
                    <a:pt x="2045" y="1382"/>
                    <a:pt x="2022" y="1343"/>
                  </a:cubicBezTo>
                  <a:cubicBezTo>
                    <a:pt x="1994" y="1360"/>
                    <a:pt x="1989" y="1382"/>
                    <a:pt x="1972" y="1399"/>
                  </a:cubicBezTo>
                  <a:cubicBezTo>
                    <a:pt x="1955" y="1421"/>
                    <a:pt x="1938" y="1433"/>
                    <a:pt x="1921" y="1455"/>
                  </a:cubicBezTo>
                  <a:cubicBezTo>
                    <a:pt x="1910" y="1472"/>
                    <a:pt x="1921" y="1494"/>
                    <a:pt x="1904" y="1506"/>
                  </a:cubicBezTo>
                  <a:cubicBezTo>
                    <a:pt x="1888" y="1528"/>
                    <a:pt x="1837" y="1511"/>
                    <a:pt x="1837" y="1545"/>
                  </a:cubicBezTo>
                  <a:cubicBezTo>
                    <a:pt x="1837" y="1579"/>
                    <a:pt x="1837" y="1579"/>
                    <a:pt x="1837" y="1579"/>
                  </a:cubicBezTo>
                  <a:cubicBezTo>
                    <a:pt x="1837" y="1612"/>
                    <a:pt x="1854" y="1624"/>
                    <a:pt x="1854" y="1657"/>
                  </a:cubicBezTo>
                  <a:cubicBezTo>
                    <a:pt x="1854" y="1674"/>
                    <a:pt x="1826" y="1669"/>
                    <a:pt x="1809" y="1674"/>
                  </a:cubicBezTo>
                  <a:cubicBezTo>
                    <a:pt x="1787" y="1685"/>
                    <a:pt x="1770" y="1697"/>
                    <a:pt x="1742" y="1708"/>
                  </a:cubicBezTo>
                  <a:cubicBezTo>
                    <a:pt x="1697" y="1730"/>
                    <a:pt x="1668" y="1742"/>
                    <a:pt x="1623" y="1764"/>
                  </a:cubicBezTo>
                  <a:cubicBezTo>
                    <a:pt x="1595" y="1781"/>
                    <a:pt x="1601" y="1809"/>
                    <a:pt x="1590" y="1837"/>
                  </a:cubicBezTo>
                  <a:cubicBezTo>
                    <a:pt x="1567" y="1876"/>
                    <a:pt x="1562" y="1904"/>
                    <a:pt x="1539" y="1944"/>
                  </a:cubicBezTo>
                  <a:cubicBezTo>
                    <a:pt x="1522" y="1966"/>
                    <a:pt x="1522" y="2000"/>
                    <a:pt x="1494" y="2000"/>
                  </a:cubicBezTo>
                  <a:cubicBezTo>
                    <a:pt x="1455" y="2000"/>
                    <a:pt x="1433" y="1989"/>
                    <a:pt x="1393" y="1978"/>
                  </a:cubicBezTo>
                  <a:cubicBezTo>
                    <a:pt x="1365" y="1978"/>
                    <a:pt x="1348" y="1972"/>
                    <a:pt x="1320" y="1972"/>
                  </a:cubicBezTo>
                  <a:cubicBezTo>
                    <a:pt x="1286" y="1972"/>
                    <a:pt x="1247" y="1966"/>
                    <a:pt x="1247" y="1933"/>
                  </a:cubicBezTo>
                  <a:cubicBezTo>
                    <a:pt x="1247" y="1904"/>
                    <a:pt x="1270" y="1893"/>
                    <a:pt x="1292" y="1871"/>
                  </a:cubicBezTo>
                  <a:cubicBezTo>
                    <a:pt x="1320" y="1837"/>
                    <a:pt x="1337" y="1803"/>
                    <a:pt x="1337" y="1758"/>
                  </a:cubicBezTo>
                  <a:cubicBezTo>
                    <a:pt x="1337" y="1714"/>
                    <a:pt x="1298" y="1685"/>
                    <a:pt x="1258" y="1663"/>
                  </a:cubicBezTo>
                  <a:cubicBezTo>
                    <a:pt x="1236" y="1652"/>
                    <a:pt x="1225" y="1641"/>
                    <a:pt x="1197" y="1641"/>
                  </a:cubicBezTo>
                  <a:cubicBezTo>
                    <a:pt x="1197" y="1641"/>
                    <a:pt x="1197" y="1646"/>
                    <a:pt x="1191" y="1646"/>
                  </a:cubicBezTo>
                  <a:cubicBezTo>
                    <a:pt x="1191" y="1719"/>
                    <a:pt x="1191" y="1820"/>
                    <a:pt x="1112" y="1820"/>
                  </a:cubicBezTo>
                  <a:cubicBezTo>
                    <a:pt x="1090" y="1820"/>
                    <a:pt x="1084" y="1820"/>
                    <a:pt x="1062" y="1820"/>
                  </a:cubicBezTo>
                  <a:cubicBezTo>
                    <a:pt x="1011" y="1820"/>
                    <a:pt x="1011" y="1876"/>
                    <a:pt x="1000" y="1921"/>
                  </a:cubicBezTo>
                  <a:lnTo>
                    <a:pt x="1000" y="1921"/>
                  </a:lnTo>
                  <a:cubicBezTo>
                    <a:pt x="972" y="1916"/>
                    <a:pt x="955" y="1910"/>
                    <a:pt x="921" y="1904"/>
                  </a:cubicBezTo>
                  <a:cubicBezTo>
                    <a:pt x="893" y="1888"/>
                    <a:pt x="859" y="1882"/>
                    <a:pt x="859" y="1848"/>
                  </a:cubicBezTo>
                  <a:cubicBezTo>
                    <a:pt x="859" y="1787"/>
                    <a:pt x="904" y="1753"/>
                    <a:pt x="904" y="1691"/>
                  </a:cubicBezTo>
                  <a:cubicBezTo>
                    <a:pt x="904" y="1641"/>
                    <a:pt x="904" y="1607"/>
                    <a:pt x="882" y="1567"/>
                  </a:cubicBezTo>
                  <a:cubicBezTo>
                    <a:pt x="910" y="1556"/>
                    <a:pt x="927" y="1556"/>
                    <a:pt x="955" y="1545"/>
                  </a:cubicBezTo>
                  <a:cubicBezTo>
                    <a:pt x="972" y="1539"/>
                    <a:pt x="994" y="1539"/>
                    <a:pt x="994" y="1522"/>
                  </a:cubicBezTo>
                  <a:cubicBezTo>
                    <a:pt x="994" y="1478"/>
                    <a:pt x="955" y="1461"/>
                    <a:pt x="916" y="1449"/>
                  </a:cubicBezTo>
                  <a:cubicBezTo>
                    <a:pt x="865" y="1427"/>
                    <a:pt x="831" y="1421"/>
                    <a:pt x="775" y="1421"/>
                  </a:cubicBezTo>
                  <a:cubicBezTo>
                    <a:pt x="725" y="1421"/>
                    <a:pt x="697" y="1449"/>
                    <a:pt x="646" y="1449"/>
                  </a:cubicBezTo>
                  <a:cubicBezTo>
                    <a:pt x="624" y="1449"/>
                    <a:pt x="618" y="1427"/>
                    <a:pt x="596" y="1427"/>
                  </a:cubicBezTo>
                  <a:cubicBezTo>
                    <a:pt x="545" y="1427"/>
                    <a:pt x="528" y="1466"/>
                    <a:pt x="477" y="1466"/>
                  </a:cubicBezTo>
                  <a:cubicBezTo>
                    <a:pt x="455" y="1466"/>
                    <a:pt x="444" y="1449"/>
                    <a:pt x="421" y="1449"/>
                  </a:cubicBezTo>
                  <a:cubicBezTo>
                    <a:pt x="382" y="1449"/>
                    <a:pt x="382" y="1449"/>
                    <a:pt x="382" y="1449"/>
                  </a:cubicBezTo>
                  <a:cubicBezTo>
                    <a:pt x="354" y="1449"/>
                    <a:pt x="337" y="1461"/>
                    <a:pt x="309" y="1461"/>
                  </a:cubicBezTo>
                  <a:cubicBezTo>
                    <a:pt x="264" y="1461"/>
                    <a:pt x="264" y="1461"/>
                    <a:pt x="264" y="1461"/>
                  </a:cubicBezTo>
                  <a:cubicBezTo>
                    <a:pt x="236" y="1461"/>
                    <a:pt x="225" y="1444"/>
                    <a:pt x="197" y="1433"/>
                  </a:cubicBezTo>
                  <a:cubicBezTo>
                    <a:pt x="152" y="1405"/>
                    <a:pt x="123" y="1388"/>
                    <a:pt x="73" y="1376"/>
                  </a:cubicBezTo>
                  <a:lnTo>
                    <a:pt x="73" y="1376"/>
                  </a:lnTo>
                  <a:cubicBezTo>
                    <a:pt x="62" y="1326"/>
                    <a:pt x="50" y="1298"/>
                    <a:pt x="28" y="1253"/>
                  </a:cubicBezTo>
                  <a:cubicBezTo>
                    <a:pt x="17" y="1230"/>
                    <a:pt x="0" y="1219"/>
                    <a:pt x="0" y="1197"/>
                  </a:cubicBezTo>
                  <a:cubicBezTo>
                    <a:pt x="0" y="1152"/>
                    <a:pt x="22" y="1129"/>
                    <a:pt x="28" y="1090"/>
                  </a:cubicBezTo>
                  <a:cubicBezTo>
                    <a:pt x="5" y="989"/>
                    <a:pt x="5" y="989"/>
                    <a:pt x="5" y="989"/>
                  </a:cubicBezTo>
                  <a:cubicBezTo>
                    <a:pt x="67" y="933"/>
                    <a:pt x="73" y="877"/>
                    <a:pt x="95" y="792"/>
                  </a:cubicBezTo>
                  <a:cubicBezTo>
                    <a:pt x="84" y="612"/>
                    <a:pt x="84" y="612"/>
                    <a:pt x="84" y="612"/>
                  </a:cubicBezTo>
                  <a:lnTo>
                    <a:pt x="84" y="612"/>
                  </a:lnTo>
                  <a:cubicBezTo>
                    <a:pt x="90" y="612"/>
                    <a:pt x="95" y="618"/>
                    <a:pt x="95" y="618"/>
                  </a:cubicBezTo>
                  <a:cubicBezTo>
                    <a:pt x="163" y="618"/>
                    <a:pt x="180" y="562"/>
                    <a:pt x="236" y="528"/>
                  </a:cubicBezTo>
                  <a:cubicBezTo>
                    <a:pt x="309" y="489"/>
                    <a:pt x="326" y="433"/>
                    <a:pt x="376" y="365"/>
                  </a:cubicBezTo>
                  <a:cubicBezTo>
                    <a:pt x="466" y="253"/>
                    <a:pt x="612" y="309"/>
                    <a:pt x="708" y="202"/>
                  </a:cubicBezTo>
                  <a:cubicBezTo>
                    <a:pt x="741" y="157"/>
                    <a:pt x="781" y="163"/>
                    <a:pt x="831" y="141"/>
                  </a:cubicBezTo>
                  <a:cubicBezTo>
                    <a:pt x="899" y="107"/>
                    <a:pt x="949" y="107"/>
                    <a:pt x="1028" y="96"/>
                  </a:cubicBezTo>
                  <a:cubicBezTo>
                    <a:pt x="1163" y="84"/>
                    <a:pt x="1236" y="62"/>
                    <a:pt x="1371" y="62"/>
                  </a:cubicBezTo>
                  <a:cubicBezTo>
                    <a:pt x="1421" y="62"/>
                    <a:pt x="1421" y="62"/>
                    <a:pt x="1421" y="62"/>
                  </a:cubicBezTo>
                  <a:cubicBezTo>
                    <a:pt x="1500" y="62"/>
                    <a:pt x="1550" y="68"/>
                    <a:pt x="1601" y="124"/>
                  </a:cubicBezTo>
                  <a:cubicBezTo>
                    <a:pt x="1629" y="68"/>
                    <a:pt x="1685" y="68"/>
                    <a:pt x="1742" y="51"/>
                  </a:cubicBezTo>
                  <a:cubicBezTo>
                    <a:pt x="1815" y="17"/>
                    <a:pt x="1860" y="0"/>
                    <a:pt x="1938" y="0"/>
                  </a:cubicBezTo>
                  <a:cubicBezTo>
                    <a:pt x="1989" y="0"/>
                    <a:pt x="2011" y="28"/>
                    <a:pt x="2056" y="28"/>
                  </a:cubicBezTo>
                  <a:cubicBezTo>
                    <a:pt x="2230" y="28"/>
                    <a:pt x="2230" y="28"/>
                    <a:pt x="2230" y="28"/>
                  </a:cubicBezTo>
                  <a:cubicBezTo>
                    <a:pt x="2275" y="28"/>
                    <a:pt x="2303" y="34"/>
                    <a:pt x="2343" y="51"/>
                  </a:cubicBezTo>
                  <a:cubicBezTo>
                    <a:pt x="2354" y="56"/>
                    <a:pt x="2359" y="68"/>
                    <a:pt x="2376" y="68"/>
                  </a:cubicBezTo>
                  <a:cubicBezTo>
                    <a:pt x="2399" y="68"/>
                    <a:pt x="2410" y="39"/>
                    <a:pt x="2432" y="34"/>
                  </a:cubicBezTo>
                  <a:cubicBezTo>
                    <a:pt x="2494" y="17"/>
                    <a:pt x="2534" y="11"/>
                    <a:pt x="2601" y="11"/>
                  </a:cubicBezTo>
                  <a:cubicBezTo>
                    <a:pt x="2624" y="11"/>
                    <a:pt x="2624" y="45"/>
                    <a:pt x="2629" y="68"/>
                  </a:cubicBezTo>
                  <a:cubicBezTo>
                    <a:pt x="2640" y="101"/>
                    <a:pt x="2646" y="118"/>
                    <a:pt x="2663" y="152"/>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 name="Freeform 60"/>
            <p:cNvSpPr>
              <a:spLocks noChangeArrowheads="1"/>
            </p:cNvSpPr>
            <p:nvPr/>
          </p:nvSpPr>
          <p:spPr bwMode="auto">
            <a:xfrm>
              <a:off x="14640976" y="4442280"/>
              <a:ext cx="1581047" cy="1012825"/>
            </a:xfrm>
            <a:custGeom>
              <a:avLst/>
              <a:gdLst>
                <a:gd name="T0" fmla="*/ 3663 w 4394"/>
                <a:gd name="T1" fmla="*/ 2190 h 2815"/>
                <a:gd name="T2" fmla="*/ 3803 w 4394"/>
                <a:gd name="T3" fmla="*/ 2393 h 2815"/>
                <a:gd name="T4" fmla="*/ 4095 w 4394"/>
                <a:gd name="T5" fmla="*/ 2365 h 2815"/>
                <a:gd name="T6" fmla="*/ 4387 w 4394"/>
                <a:gd name="T7" fmla="*/ 2365 h 2815"/>
                <a:gd name="T8" fmla="*/ 4297 w 4394"/>
                <a:gd name="T9" fmla="*/ 2134 h 2815"/>
                <a:gd name="T10" fmla="*/ 4264 w 4394"/>
                <a:gd name="T11" fmla="*/ 1904 h 2815"/>
                <a:gd name="T12" fmla="*/ 4297 w 4394"/>
                <a:gd name="T13" fmla="*/ 1859 h 2815"/>
                <a:gd name="T14" fmla="*/ 4017 w 4394"/>
                <a:gd name="T15" fmla="*/ 1443 h 2815"/>
                <a:gd name="T16" fmla="*/ 3798 w 4394"/>
                <a:gd name="T17" fmla="*/ 1286 h 2815"/>
                <a:gd name="T18" fmla="*/ 3528 w 4394"/>
                <a:gd name="T19" fmla="*/ 1118 h 2815"/>
                <a:gd name="T20" fmla="*/ 3264 w 4394"/>
                <a:gd name="T21" fmla="*/ 1134 h 2815"/>
                <a:gd name="T22" fmla="*/ 2899 w 4394"/>
                <a:gd name="T23" fmla="*/ 994 h 2815"/>
                <a:gd name="T24" fmla="*/ 2443 w 4394"/>
                <a:gd name="T25" fmla="*/ 1106 h 2815"/>
                <a:gd name="T26" fmla="*/ 2230 w 4394"/>
                <a:gd name="T27" fmla="*/ 837 h 2815"/>
                <a:gd name="T28" fmla="*/ 2118 w 4394"/>
                <a:gd name="T29" fmla="*/ 331 h 2815"/>
                <a:gd name="T30" fmla="*/ 1887 w 4394"/>
                <a:gd name="T31" fmla="*/ 39 h 2815"/>
                <a:gd name="T32" fmla="*/ 1601 w 4394"/>
                <a:gd name="T33" fmla="*/ 151 h 2815"/>
                <a:gd name="T34" fmla="*/ 1494 w 4394"/>
                <a:gd name="T35" fmla="*/ 320 h 2815"/>
                <a:gd name="T36" fmla="*/ 1500 w 4394"/>
                <a:gd name="T37" fmla="*/ 589 h 2815"/>
                <a:gd name="T38" fmla="*/ 1550 w 4394"/>
                <a:gd name="T39" fmla="*/ 702 h 2815"/>
                <a:gd name="T40" fmla="*/ 1550 w 4394"/>
                <a:gd name="T41" fmla="*/ 775 h 2815"/>
                <a:gd name="T42" fmla="*/ 1764 w 4394"/>
                <a:gd name="T43" fmla="*/ 825 h 2815"/>
                <a:gd name="T44" fmla="*/ 2028 w 4394"/>
                <a:gd name="T45" fmla="*/ 786 h 2815"/>
                <a:gd name="T46" fmla="*/ 2140 w 4394"/>
                <a:gd name="T47" fmla="*/ 752 h 2815"/>
                <a:gd name="T48" fmla="*/ 2095 w 4394"/>
                <a:gd name="T49" fmla="*/ 1157 h 2815"/>
                <a:gd name="T50" fmla="*/ 1685 w 4394"/>
                <a:gd name="T51" fmla="*/ 938 h 2815"/>
                <a:gd name="T52" fmla="*/ 1702 w 4394"/>
                <a:gd name="T53" fmla="*/ 994 h 2815"/>
                <a:gd name="T54" fmla="*/ 1775 w 4394"/>
                <a:gd name="T55" fmla="*/ 1123 h 2815"/>
                <a:gd name="T56" fmla="*/ 1679 w 4394"/>
                <a:gd name="T57" fmla="*/ 1118 h 2815"/>
                <a:gd name="T58" fmla="*/ 1517 w 4394"/>
                <a:gd name="T59" fmla="*/ 1258 h 2815"/>
                <a:gd name="T60" fmla="*/ 1230 w 4394"/>
                <a:gd name="T61" fmla="*/ 1353 h 2815"/>
                <a:gd name="T62" fmla="*/ 1123 w 4394"/>
                <a:gd name="T63" fmla="*/ 1393 h 2815"/>
                <a:gd name="T64" fmla="*/ 747 w 4394"/>
                <a:gd name="T65" fmla="*/ 1449 h 2815"/>
                <a:gd name="T66" fmla="*/ 421 w 4394"/>
                <a:gd name="T67" fmla="*/ 1606 h 2815"/>
                <a:gd name="T68" fmla="*/ 0 w 4394"/>
                <a:gd name="T69" fmla="*/ 1820 h 2815"/>
                <a:gd name="T70" fmla="*/ 135 w 4394"/>
                <a:gd name="T71" fmla="*/ 1966 h 2815"/>
                <a:gd name="T72" fmla="*/ 275 w 4394"/>
                <a:gd name="T73" fmla="*/ 2185 h 2815"/>
                <a:gd name="T74" fmla="*/ 455 w 4394"/>
                <a:gd name="T75" fmla="*/ 2438 h 2815"/>
                <a:gd name="T76" fmla="*/ 837 w 4394"/>
                <a:gd name="T77" fmla="*/ 2685 h 2815"/>
                <a:gd name="T78" fmla="*/ 904 w 4394"/>
                <a:gd name="T79" fmla="*/ 2808 h 2815"/>
                <a:gd name="T80" fmla="*/ 1056 w 4394"/>
                <a:gd name="T81" fmla="*/ 2724 h 2815"/>
                <a:gd name="T82" fmla="*/ 1651 w 4394"/>
                <a:gd name="T83" fmla="*/ 2337 h 2815"/>
                <a:gd name="T84" fmla="*/ 2241 w 4394"/>
                <a:gd name="T85" fmla="*/ 2258 h 2815"/>
                <a:gd name="T86" fmla="*/ 2758 w 4394"/>
                <a:gd name="T87" fmla="*/ 2196 h 2815"/>
                <a:gd name="T88" fmla="*/ 3163 w 4394"/>
                <a:gd name="T89" fmla="*/ 2247 h 2815"/>
                <a:gd name="T90" fmla="*/ 3421 w 4394"/>
                <a:gd name="T91" fmla="*/ 2207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94" h="2815">
                  <a:moveTo>
                    <a:pt x="3483" y="2348"/>
                  </a:moveTo>
                  <a:lnTo>
                    <a:pt x="3483" y="2348"/>
                  </a:lnTo>
                  <a:cubicBezTo>
                    <a:pt x="3663" y="2190"/>
                    <a:pt x="3663" y="2190"/>
                    <a:pt x="3663" y="2190"/>
                  </a:cubicBezTo>
                  <a:cubicBezTo>
                    <a:pt x="3713" y="2410"/>
                    <a:pt x="3713" y="2410"/>
                    <a:pt x="3713" y="2410"/>
                  </a:cubicBezTo>
                  <a:cubicBezTo>
                    <a:pt x="3713" y="2410"/>
                    <a:pt x="3713" y="2415"/>
                    <a:pt x="3719" y="2415"/>
                  </a:cubicBezTo>
                  <a:cubicBezTo>
                    <a:pt x="3753" y="2415"/>
                    <a:pt x="3769" y="2393"/>
                    <a:pt x="3803" y="2393"/>
                  </a:cubicBezTo>
                  <a:cubicBezTo>
                    <a:pt x="3871" y="2393"/>
                    <a:pt x="3904" y="2398"/>
                    <a:pt x="3972" y="2404"/>
                  </a:cubicBezTo>
                  <a:cubicBezTo>
                    <a:pt x="3994" y="2410"/>
                    <a:pt x="4011" y="2421"/>
                    <a:pt x="4033" y="2421"/>
                  </a:cubicBezTo>
                  <a:cubicBezTo>
                    <a:pt x="4067" y="2421"/>
                    <a:pt x="4061" y="2365"/>
                    <a:pt x="4095" y="2365"/>
                  </a:cubicBezTo>
                  <a:cubicBezTo>
                    <a:pt x="4118" y="2365"/>
                    <a:pt x="4123" y="2387"/>
                    <a:pt x="4140" y="2398"/>
                  </a:cubicBezTo>
                  <a:cubicBezTo>
                    <a:pt x="4163" y="2415"/>
                    <a:pt x="4180" y="2404"/>
                    <a:pt x="4208" y="2404"/>
                  </a:cubicBezTo>
                  <a:cubicBezTo>
                    <a:pt x="4281" y="2404"/>
                    <a:pt x="4320" y="2382"/>
                    <a:pt x="4387" y="2365"/>
                  </a:cubicBezTo>
                  <a:lnTo>
                    <a:pt x="4387" y="2365"/>
                  </a:lnTo>
                  <a:cubicBezTo>
                    <a:pt x="4382" y="2353"/>
                    <a:pt x="4376" y="2342"/>
                    <a:pt x="4365" y="2325"/>
                  </a:cubicBezTo>
                  <a:cubicBezTo>
                    <a:pt x="4326" y="2258"/>
                    <a:pt x="4320" y="2213"/>
                    <a:pt x="4297" y="2134"/>
                  </a:cubicBezTo>
                  <a:cubicBezTo>
                    <a:pt x="4286" y="2089"/>
                    <a:pt x="4275" y="2072"/>
                    <a:pt x="4275" y="2028"/>
                  </a:cubicBezTo>
                  <a:cubicBezTo>
                    <a:pt x="4275" y="1971"/>
                    <a:pt x="4342" y="1983"/>
                    <a:pt x="4393" y="1960"/>
                  </a:cubicBezTo>
                  <a:cubicBezTo>
                    <a:pt x="4359" y="1915"/>
                    <a:pt x="4320" y="1915"/>
                    <a:pt x="4264" y="1904"/>
                  </a:cubicBezTo>
                  <a:cubicBezTo>
                    <a:pt x="4241" y="1898"/>
                    <a:pt x="4219" y="1898"/>
                    <a:pt x="4219" y="1876"/>
                  </a:cubicBezTo>
                  <a:cubicBezTo>
                    <a:pt x="4219" y="1870"/>
                    <a:pt x="4219" y="1870"/>
                    <a:pt x="4219" y="1865"/>
                  </a:cubicBezTo>
                  <a:cubicBezTo>
                    <a:pt x="4253" y="1865"/>
                    <a:pt x="4269" y="1859"/>
                    <a:pt x="4297" y="1859"/>
                  </a:cubicBezTo>
                  <a:cubicBezTo>
                    <a:pt x="4320" y="1859"/>
                    <a:pt x="4331" y="1859"/>
                    <a:pt x="4354" y="1865"/>
                  </a:cubicBezTo>
                  <a:cubicBezTo>
                    <a:pt x="4309" y="1724"/>
                    <a:pt x="4208" y="1674"/>
                    <a:pt x="4180" y="1528"/>
                  </a:cubicBezTo>
                  <a:cubicBezTo>
                    <a:pt x="4112" y="1516"/>
                    <a:pt x="4061" y="1499"/>
                    <a:pt x="4017" y="1443"/>
                  </a:cubicBezTo>
                  <a:cubicBezTo>
                    <a:pt x="3994" y="1415"/>
                    <a:pt x="3988" y="1393"/>
                    <a:pt x="3955" y="1376"/>
                  </a:cubicBezTo>
                  <a:cubicBezTo>
                    <a:pt x="3915" y="1353"/>
                    <a:pt x="3882" y="1359"/>
                    <a:pt x="3842" y="1337"/>
                  </a:cubicBezTo>
                  <a:cubicBezTo>
                    <a:pt x="3820" y="1325"/>
                    <a:pt x="3820" y="1297"/>
                    <a:pt x="3798" y="1286"/>
                  </a:cubicBezTo>
                  <a:cubicBezTo>
                    <a:pt x="3764" y="1258"/>
                    <a:pt x="3730" y="1269"/>
                    <a:pt x="3685" y="1252"/>
                  </a:cubicBezTo>
                  <a:cubicBezTo>
                    <a:pt x="3646" y="1235"/>
                    <a:pt x="3612" y="1230"/>
                    <a:pt x="3584" y="1196"/>
                  </a:cubicBezTo>
                  <a:cubicBezTo>
                    <a:pt x="3561" y="1162"/>
                    <a:pt x="3567" y="1118"/>
                    <a:pt x="3528" y="1118"/>
                  </a:cubicBezTo>
                  <a:cubicBezTo>
                    <a:pt x="3455" y="1118"/>
                    <a:pt x="3455" y="1118"/>
                    <a:pt x="3455" y="1118"/>
                  </a:cubicBezTo>
                  <a:cubicBezTo>
                    <a:pt x="3438" y="1118"/>
                    <a:pt x="3432" y="1112"/>
                    <a:pt x="3421" y="1112"/>
                  </a:cubicBezTo>
                  <a:cubicBezTo>
                    <a:pt x="3264" y="1134"/>
                    <a:pt x="3264" y="1134"/>
                    <a:pt x="3264" y="1134"/>
                  </a:cubicBezTo>
                  <a:cubicBezTo>
                    <a:pt x="3219" y="1129"/>
                    <a:pt x="3191" y="1118"/>
                    <a:pt x="3163" y="1084"/>
                  </a:cubicBezTo>
                  <a:cubicBezTo>
                    <a:pt x="3129" y="1022"/>
                    <a:pt x="3067" y="1039"/>
                    <a:pt x="3000" y="1028"/>
                  </a:cubicBezTo>
                  <a:cubicBezTo>
                    <a:pt x="2960" y="1016"/>
                    <a:pt x="2938" y="994"/>
                    <a:pt x="2899" y="994"/>
                  </a:cubicBezTo>
                  <a:cubicBezTo>
                    <a:pt x="2831" y="994"/>
                    <a:pt x="2814" y="1067"/>
                    <a:pt x="2753" y="1067"/>
                  </a:cubicBezTo>
                  <a:cubicBezTo>
                    <a:pt x="2680" y="1067"/>
                    <a:pt x="2646" y="1028"/>
                    <a:pt x="2573" y="1028"/>
                  </a:cubicBezTo>
                  <a:cubicBezTo>
                    <a:pt x="2517" y="1028"/>
                    <a:pt x="2505" y="1106"/>
                    <a:pt x="2443" y="1106"/>
                  </a:cubicBezTo>
                  <a:cubicBezTo>
                    <a:pt x="2421" y="1106"/>
                    <a:pt x="2415" y="1084"/>
                    <a:pt x="2399" y="1073"/>
                  </a:cubicBezTo>
                  <a:cubicBezTo>
                    <a:pt x="2376" y="1056"/>
                    <a:pt x="2365" y="1044"/>
                    <a:pt x="2348" y="1028"/>
                  </a:cubicBezTo>
                  <a:cubicBezTo>
                    <a:pt x="2292" y="960"/>
                    <a:pt x="2275" y="910"/>
                    <a:pt x="2230" y="837"/>
                  </a:cubicBezTo>
                  <a:cubicBezTo>
                    <a:pt x="2208" y="803"/>
                    <a:pt x="2202" y="775"/>
                    <a:pt x="2191" y="736"/>
                  </a:cubicBezTo>
                  <a:cubicBezTo>
                    <a:pt x="2163" y="646"/>
                    <a:pt x="2151" y="601"/>
                    <a:pt x="2140" y="505"/>
                  </a:cubicBezTo>
                  <a:cubicBezTo>
                    <a:pt x="2129" y="438"/>
                    <a:pt x="2129" y="398"/>
                    <a:pt x="2118" y="331"/>
                  </a:cubicBezTo>
                  <a:cubicBezTo>
                    <a:pt x="2106" y="269"/>
                    <a:pt x="2073" y="247"/>
                    <a:pt x="2050" y="190"/>
                  </a:cubicBezTo>
                  <a:cubicBezTo>
                    <a:pt x="2022" y="134"/>
                    <a:pt x="2017" y="84"/>
                    <a:pt x="1960" y="61"/>
                  </a:cubicBezTo>
                  <a:cubicBezTo>
                    <a:pt x="1932" y="50"/>
                    <a:pt x="1915" y="50"/>
                    <a:pt x="1887" y="39"/>
                  </a:cubicBezTo>
                  <a:cubicBezTo>
                    <a:pt x="1854" y="28"/>
                    <a:pt x="1837" y="0"/>
                    <a:pt x="1798" y="0"/>
                  </a:cubicBezTo>
                  <a:cubicBezTo>
                    <a:pt x="1758" y="0"/>
                    <a:pt x="1747" y="39"/>
                    <a:pt x="1719" y="73"/>
                  </a:cubicBezTo>
                  <a:cubicBezTo>
                    <a:pt x="1685" y="118"/>
                    <a:pt x="1657" y="151"/>
                    <a:pt x="1601" y="151"/>
                  </a:cubicBezTo>
                  <a:cubicBezTo>
                    <a:pt x="1590" y="151"/>
                    <a:pt x="1578" y="146"/>
                    <a:pt x="1567" y="146"/>
                  </a:cubicBezTo>
                  <a:cubicBezTo>
                    <a:pt x="1561" y="146"/>
                    <a:pt x="1556" y="146"/>
                    <a:pt x="1556" y="146"/>
                  </a:cubicBezTo>
                  <a:cubicBezTo>
                    <a:pt x="1545" y="219"/>
                    <a:pt x="1528" y="252"/>
                    <a:pt x="1494" y="320"/>
                  </a:cubicBezTo>
                  <a:cubicBezTo>
                    <a:pt x="1483" y="365"/>
                    <a:pt x="1455" y="393"/>
                    <a:pt x="1455" y="438"/>
                  </a:cubicBezTo>
                  <a:cubicBezTo>
                    <a:pt x="1455" y="466"/>
                    <a:pt x="1460" y="483"/>
                    <a:pt x="1472" y="505"/>
                  </a:cubicBezTo>
                  <a:cubicBezTo>
                    <a:pt x="1483" y="539"/>
                    <a:pt x="1483" y="561"/>
                    <a:pt x="1500" y="589"/>
                  </a:cubicBezTo>
                  <a:cubicBezTo>
                    <a:pt x="1517" y="606"/>
                    <a:pt x="1539" y="595"/>
                    <a:pt x="1550" y="612"/>
                  </a:cubicBezTo>
                  <a:cubicBezTo>
                    <a:pt x="1567" y="629"/>
                    <a:pt x="1567" y="646"/>
                    <a:pt x="1567" y="668"/>
                  </a:cubicBezTo>
                  <a:cubicBezTo>
                    <a:pt x="1567" y="685"/>
                    <a:pt x="1550" y="685"/>
                    <a:pt x="1550" y="702"/>
                  </a:cubicBezTo>
                  <a:cubicBezTo>
                    <a:pt x="1550" y="713"/>
                    <a:pt x="1556" y="724"/>
                    <a:pt x="1567" y="724"/>
                  </a:cubicBezTo>
                  <a:cubicBezTo>
                    <a:pt x="1584" y="724"/>
                    <a:pt x="1590" y="713"/>
                    <a:pt x="1601" y="713"/>
                  </a:cubicBezTo>
                  <a:cubicBezTo>
                    <a:pt x="1595" y="747"/>
                    <a:pt x="1573" y="758"/>
                    <a:pt x="1550" y="775"/>
                  </a:cubicBezTo>
                  <a:cubicBezTo>
                    <a:pt x="1539" y="786"/>
                    <a:pt x="1522" y="780"/>
                    <a:pt x="1522" y="792"/>
                  </a:cubicBezTo>
                  <a:cubicBezTo>
                    <a:pt x="1522" y="825"/>
                    <a:pt x="1545" y="848"/>
                    <a:pt x="1573" y="848"/>
                  </a:cubicBezTo>
                  <a:cubicBezTo>
                    <a:pt x="1651" y="848"/>
                    <a:pt x="1691" y="837"/>
                    <a:pt x="1764" y="825"/>
                  </a:cubicBezTo>
                  <a:cubicBezTo>
                    <a:pt x="1803" y="814"/>
                    <a:pt x="1820" y="803"/>
                    <a:pt x="1854" y="803"/>
                  </a:cubicBezTo>
                  <a:cubicBezTo>
                    <a:pt x="1949" y="803"/>
                    <a:pt x="1949" y="803"/>
                    <a:pt x="1949" y="803"/>
                  </a:cubicBezTo>
                  <a:cubicBezTo>
                    <a:pt x="1983" y="803"/>
                    <a:pt x="2000" y="803"/>
                    <a:pt x="2028" y="786"/>
                  </a:cubicBezTo>
                  <a:cubicBezTo>
                    <a:pt x="2050" y="775"/>
                    <a:pt x="2056" y="758"/>
                    <a:pt x="2084" y="758"/>
                  </a:cubicBezTo>
                  <a:cubicBezTo>
                    <a:pt x="2101" y="758"/>
                    <a:pt x="2112" y="764"/>
                    <a:pt x="2129" y="764"/>
                  </a:cubicBezTo>
                  <a:cubicBezTo>
                    <a:pt x="2135" y="764"/>
                    <a:pt x="2135" y="758"/>
                    <a:pt x="2140" y="752"/>
                  </a:cubicBezTo>
                  <a:cubicBezTo>
                    <a:pt x="2191" y="797"/>
                    <a:pt x="2191" y="848"/>
                    <a:pt x="2208" y="915"/>
                  </a:cubicBezTo>
                  <a:cubicBezTo>
                    <a:pt x="2219" y="966"/>
                    <a:pt x="2241" y="994"/>
                    <a:pt x="2241" y="1044"/>
                  </a:cubicBezTo>
                  <a:cubicBezTo>
                    <a:pt x="2241" y="1118"/>
                    <a:pt x="2168" y="1157"/>
                    <a:pt x="2095" y="1157"/>
                  </a:cubicBezTo>
                  <a:cubicBezTo>
                    <a:pt x="1988" y="1157"/>
                    <a:pt x="1955" y="1073"/>
                    <a:pt x="1865" y="1016"/>
                  </a:cubicBezTo>
                  <a:cubicBezTo>
                    <a:pt x="1831" y="994"/>
                    <a:pt x="1803" y="999"/>
                    <a:pt x="1764" y="988"/>
                  </a:cubicBezTo>
                  <a:cubicBezTo>
                    <a:pt x="1730" y="977"/>
                    <a:pt x="1719" y="955"/>
                    <a:pt x="1685" y="938"/>
                  </a:cubicBezTo>
                  <a:cubicBezTo>
                    <a:pt x="1685" y="943"/>
                    <a:pt x="1685" y="943"/>
                    <a:pt x="1685" y="943"/>
                  </a:cubicBezTo>
                  <a:cubicBezTo>
                    <a:pt x="1691" y="960"/>
                    <a:pt x="1708" y="966"/>
                    <a:pt x="1708" y="977"/>
                  </a:cubicBezTo>
                  <a:cubicBezTo>
                    <a:pt x="1708" y="983"/>
                    <a:pt x="1702" y="988"/>
                    <a:pt x="1702" y="994"/>
                  </a:cubicBezTo>
                  <a:cubicBezTo>
                    <a:pt x="1758" y="999"/>
                    <a:pt x="1781" y="1022"/>
                    <a:pt x="1831" y="1039"/>
                  </a:cubicBezTo>
                  <a:cubicBezTo>
                    <a:pt x="1820" y="1056"/>
                    <a:pt x="1803" y="1061"/>
                    <a:pt x="1798" y="1078"/>
                  </a:cubicBezTo>
                  <a:cubicBezTo>
                    <a:pt x="1792" y="1095"/>
                    <a:pt x="1792" y="1123"/>
                    <a:pt x="1775" y="1123"/>
                  </a:cubicBezTo>
                  <a:cubicBezTo>
                    <a:pt x="1758" y="1123"/>
                    <a:pt x="1753" y="1112"/>
                    <a:pt x="1736" y="1112"/>
                  </a:cubicBezTo>
                  <a:cubicBezTo>
                    <a:pt x="1724" y="1112"/>
                    <a:pt x="1719" y="1123"/>
                    <a:pt x="1702" y="1123"/>
                  </a:cubicBezTo>
                  <a:cubicBezTo>
                    <a:pt x="1696" y="1123"/>
                    <a:pt x="1691" y="1118"/>
                    <a:pt x="1679" y="1118"/>
                  </a:cubicBezTo>
                  <a:lnTo>
                    <a:pt x="1674" y="1118"/>
                  </a:lnTo>
                  <a:cubicBezTo>
                    <a:pt x="1668" y="1146"/>
                    <a:pt x="1634" y="1151"/>
                    <a:pt x="1618" y="1168"/>
                  </a:cubicBezTo>
                  <a:cubicBezTo>
                    <a:pt x="1584" y="1207"/>
                    <a:pt x="1567" y="1258"/>
                    <a:pt x="1517" y="1258"/>
                  </a:cubicBezTo>
                  <a:cubicBezTo>
                    <a:pt x="1500" y="1258"/>
                    <a:pt x="1494" y="1252"/>
                    <a:pt x="1477" y="1252"/>
                  </a:cubicBezTo>
                  <a:cubicBezTo>
                    <a:pt x="1438" y="1252"/>
                    <a:pt x="1421" y="1275"/>
                    <a:pt x="1387" y="1297"/>
                  </a:cubicBezTo>
                  <a:cubicBezTo>
                    <a:pt x="1325" y="1325"/>
                    <a:pt x="1297" y="1353"/>
                    <a:pt x="1230" y="1353"/>
                  </a:cubicBezTo>
                  <a:cubicBezTo>
                    <a:pt x="1202" y="1353"/>
                    <a:pt x="1185" y="1342"/>
                    <a:pt x="1157" y="1342"/>
                  </a:cubicBezTo>
                  <a:cubicBezTo>
                    <a:pt x="1146" y="1342"/>
                    <a:pt x="1140" y="1348"/>
                    <a:pt x="1129" y="1348"/>
                  </a:cubicBezTo>
                  <a:cubicBezTo>
                    <a:pt x="1129" y="1365"/>
                    <a:pt x="1129" y="1376"/>
                    <a:pt x="1123" y="1393"/>
                  </a:cubicBezTo>
                  <a:cubicBezTo>
                    <a:pt x="1101" y="1432"/>
                    <a:pt x="1062" y="1426"/>
                    <a:pt x="1022" y="1432"/>
                  </a:cubicBezTo>
                  <a:cubicBezTo>
                    <a:pt x="955" y="1449"/>
                    <a:pt x="915" y="1449"/>
                    <a:pt x="848" y="1449"/>
                  </a:cubicBezTo>
                  <a:cubicBezTo>
                    <a:pt x="809" y="1449"/>
                    <a:pt x="786" y="1449"/>
                    <a:pt x="747" y="1449"/>
                  </a:cubicBezTo>
                  <a:cubicBezTo>
                    <a:pt x="680" y="1449"/>
                    <a:pt x="640" y="1471"/>
                    <a:pt x="584" y="1511"/>
                  </a:cubicBezTo>
                  <a:cubicBezTo>
                    <a:pt x="556" y="1539"/>
                    <a:pt x="533" y="1550"/>
                    <a:pt x="494" y="1561"/>
                  </a:cubicBezTo>
                  <a:cubicBezTo>
                    <a:pt x="466" y="1578"/>
                    <a:pt x="449" y="1595"/>
                    <a:pt x="421" y="1606"/>
                  </a:cubicBezTo>
                  <a:cubicBezTo>
                    <a:pt x="342" y="1634"/>
                    <a:pt x="297" y="1651"/>
                    <a:pt x="230" y="1702"/>
                  </a:cubicBezTo>
                  <a:cubicBezTo>
                    <a:pt x="168" y="1752"/>
                    <a:pt x="129" y="1763"/>
                    <a:pt x="56" y="1792"/>
                  </a:cubicBezTo>
                  <a:cubicBezTo>
                    <a:pt x="33" y="1803"/>
                    <a:pt x="16" y="1808"/>
                    <a:pt x="0" y="1820"/>
                  </a:cubicBezTo>
                  <a:lnTo>
                    <a:pt x="0" y="1820"/>
                  </a:lnTo>
                  <a:cubicBezTo>
                    <a:pt x="39" y="1859"/>
                    <a:pt x="56" y="1893"/>
                    <a:pt x="95" y="1932"/>
                  </a:cubicBezTo>
                  <a:cubicBezTo>
                    <a:pt x="106" y="1949"/>
                    <a:pt x="123" y="1949"/>
                    <a:pt x="135" y="1966"/>
                  </a:cubicBezTo>
                  <a:cubicBezTo>
                    <a:pt x="151" y="1988"/>
                    <a:pt x="146" y="2016"/>
                    <a:pt x="174" y="2033"/>
                  </a:cubicBezTo>
                  <a:cubicBezTo>
                    <a:pt x="196" y="2056"/>
                    <a:pt x="219" y="2056"/>
                    <a:pt x="247" y="2067"/>
                  </a:cubicBezTo>
                  <a:cubicBezTo>
                    <a:pt x="286" y="2089"/>
                    <a:pt x="264" y="2140"/>
                    <a:pt x="275" y="2185"/>
                  </a:cubicBezTo>
                  <a:cubicBezTo>
                    <a:pt x="286" y="2224"/>
                    <a:pt x="314" y="2241"/>
                    <a:pt x="331" y="2275"/>
                  </a:cubicBezTo>
                  <a:cubicBezTo>
                    <a:pt x="359" y="2320"/>
                    <a:pt x="370" y="2353"/>
                    <a:pt x="410" y="2393"/>
                  </a:cubicBezTo>
                  <a:cubicBezTo>
                    <a:pt x="427" y="2410"/>
                    <a:pt x="443" y="2415"/>
                    <a:pt x="455" y="2438"/>
                  </a:cubicBezTo>
                  <a:cubicBezTo>
                    <a:pt x="483" y="2494"/>
                    <a:pt x="500" y="2556"/>
                    <a:pt x="562" y="2556"/>
                  </a:cubicBezTo>
                  <a:cubicBezTo>
                    <a:pt x="612" y="2556"/>
                    <a:pt x="640" y="2544"/>
                    <a:pt x="696" y="2544"/>
                  </a:cubicBezTo>
                  <a:cubicBezTo>
                    <a:pt x="769" y="2544"/>
                    <a:pt x="837" y="2606"/>
                    <a:pt x="837" y="2685"/>
                  </a:cubicBezTo>
                  <a:cubicBezTo>
                    <a:pt x="837" y="2735"/>
                    <a:pt x="837" y="2735"/>
                    <a:pt x="837" y="2735"/>
                  </a:cubicBezTo>
                  <a:cubicBezTo>
                    <a:pt x="837" y="2758"/>
                    <a:pt x="831" y="2780"/>
                    <a:pt x="854" y="2797"/>
                  </a:cubicBezTo>
                  <a:cubicBezTo>
                    <a:pt x="865" y="2814"/>
                    <a:pt x="887" y="2803"/>
                    <a:pt x="904" y="2808"/>
                  </a:cubicBezTo>
                  <a:lnTo>
                    <a:pt x="904" y="2808"/>
                  </a:lnTo>
                  <a:cubicBezTo>
                    <a:pt x="910" y="2808"/>
                    <a:pt x="915" y="2814"/>
                    <a:pt x="915" y="2814"/>
                  </a:cubicBezTo>
                  <a:cubicBezTo>
                    <a:pt x="983" y="2814"/>
                    <a:pt x="1000" y="2758"/>
                    <a:pt x="1056" y="2724"/>
                  </a:cubicBezTo>
                  <a:cubicBezTo>
                    <a:pt x="1129" y="2685"/>
                    <a:pt x="1146" y="2629"/>
                    <a:pt x="1196" y="2561"/>
                  </a:cubicBezTo>
                  <a:cubicBezTo>
                    <a:pt x="1286" y="2449"/>
                    <a:pt x="1432" y="2505"/>
                    <a:pt x="1528" y="2398"/>
                  </a:cubicBezTo>
                  <a:cubicBezTo>
                    <a:pt x="1561" y="2353"/>
                    <a:pt x="1601" y="2359"/>
                    <a:pt x="1651" y="2337"/>
                  </a:cubicBezTo>
                  <a:cubicBezTo>
                    <a:pt x="1719" y="2303"/>
                    <a:pt x="1769" y="2303"/>
                    <a:pt x="1848" y="2292"/>
                  </a:cubicBezTo>
                  <a:cubicBezTo>
                    <a:pt x="1983" y="2280"/>
                    <a:pt x="2056" y="2258"/>
                    <a:pt x="2191" y="2258"/>
                  </a:cubicBezTo>
                  <a:cubicBezTo>
                    <a:pt x="2241" y="2258"/>
                    <a:pt x="2241" y="2258"/>
                    <a:pt x="2241" y="2258"/>
                  </a:cubicBezTo>
                  <a:cubicBezTo>
                    <a:pt x="2320" y="2258"/>
                    <a:pt x="2370" y="2264"/>
                    <a:pt x="2421" y="2320"/>
                  </a:cubicBezTo>
                  <a:cubicBezTo>
                    <a:pt x="2449" y="2264"/>
                    <a:pt x="2505" y="2264"/>
                    <a:pt x="2562" y="2247"/>
                  </a:cubicBezTo>
                  <a:cubicBezTo>
                    <a:pt x="2635" y="2213"/>
                    <a:pt x="2680" y="2196"/>
                    <a:pt x="2758" y="2196"/>
                  </a:cubicBezTo>
                  <a:cubicBezTo>
                    <a:pt x="2809" y="2196"/>
                    <a:pt x="2831" y="2224"/>
                    <a:pt x="2876" y="2224"/>
                  </a:cubicBezTo>
                  <a:cubicBezTo>
                    <a:pt x="3050" y="2224"/>
                    <a:pt x="3050" y="2224"/>
                    <a:pt x="3050" y="2224"/>
                  </a:cubicBezTo>
                  <a:cubicBezTo>
                    <a:pt x="3095" y="2224"/>
                    <a:pt x="3123" y="2230"/>
                    <a:pt x="3163" y="2247"/>
                  </a:cubicBezTo>
                  <a:cubicBezTo>
                    <a:pt x="3174" y="2252"/>
                    <a:pt x="3179" y="2264"/>
                    <a:pt x="3196" y="2264"/>
                  </a:cubicBezTo>
                  <a:cubicBezTo>
                    <a:pt x="3219" y="2264"/>
                    <a:pt x="3230" y="2235"/>
                    <a:pt x="3252" y="2230"/>
                  </a:cubicBezTo>
                  <a:cubicBezTo>
                    <a:pt x="3314" y="2213"/>
                    <a:pt x="3354" y="2207"/>
                    <a:pt x="3421" y="2207"/>
                  </a:cubicBezTo>
                  <a:cubicBezTo>
                    <a:pt x="3444" y="2207"/>
                    <a:pt x="3444" y="2241"/>
                    <a:pt x="3449" y="2264"/>
                  </a:cubicBezTo>
                  <a:cubicBezTo>
                    <a:pt x="3460" y="2297"/>
                    <a:pt x="3466" y="2314"/>
                    <a:pt x="3483" y="2348"/>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7" name="Freeform 61"/>
            <p:cNvSpPr>
              <a:spLocks noChangeArrowheads="1"/>
            </p:cNvSpPr>
            <p:nvPr/>
          </p:nvSpPr>
          <p:spPr bwMode="auto">
            <a:xfrm>
              <a:off x="18361833" y="5485267"/>
              <a:ext cx="1112766" cy="963612"/>
            </a:xfrm>
            <a:custGeom>
              <a:avLst/>
              <a:gdLst>
                <a:gd name="T0" fmla="*/ 39 w 3091"/>
                <a:gd name="T1" fmla="*/ 382 h 2675"/>
                <a:gd name="T2" fmla="*/ 253 w 3091"/>
                <a:gd name="T3" fmla="*/ 512 h 2675"/>
                <a:gd name="T4" fmla="*/ 191 w 3091"/>
                <a:gd name="T5" fmla="*/ 714 h 2675"/>
                <a:gd name="T6" fmla="*/ 376 w 3091"/>
                <a:gd name="T7" fmla="*/ 1023 h 2675"/>
                <a:gd name="T8" fmla="*/ 101 w 3091"/>
                <a:gd name="T9" fmla="*/ 1276 h 2675"/>
                <a:gd name="T10" fmla="*/ 253 w 3091"/>
                <a:gd name="T11" fmla="*/ 1472 h 2675"/>
                <a:gd name="T12" fmla="*/ 416 w 3091"/>
                <a:gd name="T13" fmla="*/ 1596 h 2675"/>
                <a:gd name="T14" fmla="*/ 736 w 3091"/>
                <a:gd name="T15" fmla="*/ 1646 h 2675"/>
                <a:gd name="T16" fmla="*/ 893 w 3091"/>
                <a:gd name="T17" fmla="*/ 1719 h 2675"/>
                <a:gd name="T18" fmla="*/ 1011 w 3091"/>
                <a:gd name="T19" fmla="*/ 1776 h 2675"/>
                <a:gd name="T20" fmla="*/ 1213 w 3091"/>
                <a:gd name="T21" fmla="*/ 1989 h 2675"/>
                <a:gd name="T22" fmla="*/ 1382 w 3091"/>
                <a:gd name="T23" fmla="*/ 2118 h 2675"/>
                <a:gd name="T24" fmla="*/ 1736 w 3091"/>
                <a:gd name="T25" fmla="*/ 2152 h 2675"/>
                <a:gd name="T26" fmla="*/ 1517 w 3091"/>
                <a:gd name="T27" fmla="*/ 2270 h 2675"/>
                <a:gd name="T28" fmla="*/ 1820 w 3091"/>
                <a:gd name="T29" fmla="*/ 2478 h 2675"/>
                <a:gd name="T30" fmla="*/ 2163 w 3091"/>
                <a:gd name="T31" fmla="*/ 2674 h 2675"/>
                <a:gd name="T32" fmla="*/ 2416 w 3091"/>
                <a:gd name="T33" fmla="*/ 2512 h 2675"/>
                <a:gd name="T34" fmla="*/ 2668 w 3091"/>
                <a:gd name="T35" fmla="*/ 2416 h 2675"/>
                <a:gd name="T36" fmla="*/ 2775 w 3091"/>
                <a:gd name="T37" fmla="*/ 2309 h 2675"/>
                <a:gd name="T38" fmla="*/ 3090 w 3091"/>
                <a:gd name="T39" fmla="*/ 1972 h 2675"/>
                <a:gd name="T40" fmla="*/ 2994 w 3091"/>
                <a:gd name="T41" fmla="*/ 1905 h 2675"/>
                <a:gd name="T42" fmla="*/ 2983 w 3091"/>
                <a:gd name="T43" fmla="*/ 1714 h 2675"/>
                <a:gd name="T44" fmla="*/ 2876 w 3091"/>
                <a:gd name="T45" fmla="*/ 1703 h 2675"/>
                <a:gd name="T46" fmla="*/ 2713 w 3091"/>
                <a:gd name="T47" fmla="*/ 1629 h 2675"/>
                <a:gd name="T48" fmla="*/ 2590 w 3091"/>
                <a:gd name="T49" fmla="*/ 1315 h 2675"/>
                <a:gd name="T50" fmla="*/ 2500 w 3091"/>
                <a:gd name="T51" fmla="*/ 1090 h 2675"/>
                <a:gd name="T52" fmla="*/ 2455 w 3091"/>
                <a:gd name="T53" fmla="*/ 1045 h 2675"/>
                <a:gd name="T54" fmla="*/ 2533 w 3091"/>
                <a:gd name="T55" fmla="*/ 854 h 2675"/>
                <a:gd name="T56" fmla="*/ 2595 w 3091"/>
                <a:gd name="T57" fmla="*/ 624 h 2675"/>
                <a:gd name="T58" fmla="*/ 2533 w 3091"/>
                <a:gd name="T59" fmla="*/ 523 h 2675"/>
                <a:gd name="T60" fmla="*/ 2438 w 3091"/>
                <a:gd name="T61" fmla="*/ 461 h 2675"/>
                <a:gd name="T62" fmla="*/ 2365 w 3091"/>
                <a:gd name="T63" fmla="*/ 79 h 2675"/>
                <a:gd name="T64" fmla="*/ 2185 w 3091"/>
                <a:gd name="T65" fmla="*/ 130 h 2675"/>
                <a:gd name="T66" fmla="*/ 2196 w 3091"/>
                <a:gd name="T67" fmla="*/ 191 h 2675"/>
                <a:gd name="T68" fmla="*/ 1972 w 3091"/>
                <a:gd name="T69" fmla="*/ 225 h 2675"/>
                <a:gd name="T70" fmla="*/ 1893 w 3091"/>
                <a:gd name="T71" fmla="*/ 292 h 2675"/>
                <a:gd name="T72" fmla="*/ 1781 w 3091"/>
                <a:gd name="T73" fmla="*/ 253 h 2675"/>
                <a:gd name="T74" fmla="*/ 1775 w 3091"/>
                <a:gd name="T75" fmla="*/ 203 h 2675"/>
                <a:gd name="T76" fmla="*/ 1680 w 3091"/>
                <a:gd name="T77" fmla="*/ 242 h 2675"/>
                <a:gd name="T78" fmla="*/ 1511 w 3091"/>
                <a:gd name="T79" fmla="*/ 51 h 2675"/>
                <a:gd name="T80" fmla="*/ 1303 w 3091"/>
                <a:gd name="T81" fmla="*/ 73 h 2675"/>
                <a:gd name="T82" fmla="*/ 1056 w 3091"/>
                <a:gd name="T83" fmla="*/ 40 h 2675"/>
                <a:gd name="T84" fmla="*/ 915 w 3091"/>
                <a:gd name="T85" fmla="*/ 62 h 2675"/>
                <a:gd name="T86" fmla="*/ 758 w 3091"/>
                <a:gd name="T87" fmla="*/ 85 h 2675"/>
                <a:gd name="T88" fmla="*/ 522 w 3091"/>
                <a:gd name="T89" fmla="*/ 17 h 2675"/>
                <a:gd name="T90" fmla="*/ 106 w 3091"/>
                <a:gd name="T91" fmla="*/ 214 h 2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91" h="2675">
                  <a:moveTo>
                    <a:pt x="17" y="292"/>
                  </a:moveTo>
                  <a:lnTo>
                    <a:pt x="17" y="292"/>
                  </a:lnTo>
                  <a:cubicBezTo>
                    <a:pt x="34" y="326"/>
                    <a:pt x="28" y="349"/>
                    <a:pt x="39" y="382"/>
                  </a:cubicBezTo>
                  <a:cubicBezTo>
                    <a:pt x="50" y="416"/>
                    <a:pt x="90" y="405"/>
                    <a:pt x="118" y="422"/>
                  </a:cubicBezTo>
                  <a:cubicBezTo>
                    <a:pt x="146" y="438"/>
                    <a:pt x="163" y="450"/>
                    <a:pt x="191" y="461"/>
                  </a:cubicBezTo>
                  <a:cubicBezTo>
                    <a:pt x="213" y="478"/>
                    <a:pt x="253" y="478"/>
                    <a:pt x="253" y="512"/>
                  </a:cubicBezTo>
                  <a:cubicBezTo>
                    <a:pt x="253" y="545"/>
                    <a:pt x="253" y="573"/>
                    <a:pt x="225" y="601"/>
                  </a:cubicBezTo>
                  <a:cubicBezTo>
                    <a:pt x="202" y="630"/>
                    <a:pt x="168" y="641"/>
                    <a:pt x="168" y="680"/>
                  </a:cubicBezTo>
                  <a:cubicBezTo>
                    <a:pt x="168" y="691"/>
                    <a:pt x="185" y="697"/>
                    <a:pt x="191" y="714"/>
                  </a:cubicBezTo>
                  <a:cubicBezTo>
                    <a:pt x="213" y="747"/>
                    <a:pt x="225" y="764"/>
                    <a:pt x="253" y="798"/>
                  </a:cubicBezTo>
                  <a:cubicBezTo>
                    <a:pt x="292" y="849"/>
                    <a:pt x="303" y="882"/>
                    <a:pt x="337" y="939"/>
                  </a:cubicBezTo>
                  <a:cubicBezTo>
                    <a:pt x="354" y="972"/>
                    <a:pt x="376" y="989"/>
                    <a:pt x="376" y="1023"/>
                  </a:cubicBezTo>
                  <a:cubicBezTo>
                    <a:pt x="376" y="1079"/>
                    <a:pt x="309" y="1079"/>
                    <a:pt x="270" y="1118"/>
                  </a:cubicBezTo>
                  <a:cubicBezTo>
                    <a:pt x="230" y="1163"/>
                    <a:pt x="213" y="1191"/>
                    <a:pt x="163" y="1219"/>
                  </a:cubicBezTo>
                  <a:cubicBezTo>
                    <a:pt x="135" y="1236"/>
                    <a:pt x="101" y="1242"/>
                    <a:pt x="101" y="1276"/>
                  </a:cubicBezTo>
                  <a:cubicBezTo>
                    <a:pt x="101" y="1281"/>
                    <a:pt x="95" y="1287"/>
                    <a:pt x="95" y="1292"/>
                  </a:cubicBezTo>
                  <a:cubicBezTo>
                    <a:pt x="112" y="1360"/>
                    <a:pt x="157" y="1371"/>
                    <a:pt x="202" y="1422"/>
                  </a:cubicBezTo>
                  <a:cubicBezTo>
                    <a:pt x="219" y="1444"/>
                    <a:pt x="230" y="1450"/>
                    <a:pt x="253" y="1472"/>
                  </a:cubicBezTo>
                  <a:cubicBezTo>
                    <a:pt x="275" y="1500"/>
                    <a:pt x="281" y="1534"/>
                    <a:pt x="314" y="1545"/>
                  </a:cubicBezTo>
                  <a:cubicBezTo>
                    <a:pt x="337" y="1540"/>
                    <a:pt x="337" y="1540"/>
                    <a:pt x="337" y="1540"/>
                  </a:cubicBezTo>
                  <a:cubicBezTo>
                    <a:pt x="376" y="1551"/>
                    <a:pt x="382" y="1579"/>
                    <a:pt x="416" y="1596"/>
                  </a:cubicBezTo>
                  <a:cubicBezTo>
                    <a:pt x="455" y="1618"/>
                    <a:pt x="489" y="1618"/>
                    <a:pt x="528" y="1635"/>
                  </a:cubicBezTo>
                  <a:cubicBezTo>
                    <a:pt x="578" y="1658"/>
                    <a:pt x="607" y="1669"/>
                    <a:pt x="657" y="1669"/>
                  </a:cubicBezTo>
                  <a:cubicBezTo>
                    <a:pt x="691" y="1669"/>
                    <a:pt x="708" y="1646"/>
                    <a:pt x="736" y="1646"/>
                  </a:cubicBezTo>
                  <a:cubicBezTo>
                    <a:pt x="753" y="1646"/>
                    <a:pt x="758" y="1658"/>
                    <a:pt x="775" y="1658"/>
                  </a:cubicBezTo>
                  <a:cubicBezTo>
                    <a:pt x="814" y="1663"/>
                    <a:pt x="837" y="1663"/>
                    <a:pt x="871" y="1680"/>
                  </a:cubicBezTo>
                  <a:cubicBezTo>
                    <a:pt x="887" y="1686"/>
                    <a:pt x="887" y="1703"/>
                    <a:pt x="893" y="1719"/>
                  </a:cubicBezTo>
                  <a:cubicBezTo>
                    <a:pt x="899" y="1736"/>
                    <a:pt x="915" y="1736"/>
                    <a:pt x="927" y="1736"/>
                  </a:cubicBezTo>
                  <a:cubicBezTo>
                    <a:pt x="938" y="1736"/>
                    <a:pt x="938" y="1736"/>
                    <a:pt x="944" y="1736"/>
                  </a:cubicBezTo>
                  <a:cubicBezTo>
                    <a:pt x="944" y="1764"/>
                    <a:pt x="989" y="1759"/>
                    <a:pt x="1011" y="1776"/>
                  </a:cubicBezTo>
                  <a:cubicBezTo>
                    <a:pt x="1045" y="1792"/>
                    <a:pt x="1050" y="1820"/>
                    <a:pt x="1073" y="1854"/>
                  </a:cubicBezTo>
                  <a:cubicBezTo>
                    <a:pt x="1095" y="1888"/>
                    <a:pt x="1129" y="1888"/>
                    <a:pt x="1163" y="1910"/>
                  </a:cubicBezTo>
                  <a:cubicBezTo>
                    <a:pt x="1191" y="1933"/>
                    <a:pt x="1202" y="1955"/>
                    <a:pt x="1213" y="1989"/>
                  </a:cubicBezTo>
                  <a:cubicBezTo>
                    <a:pt x="1219" y="2017"/>
                    <a:pt x="1230" y="2028"/>
                    <a:pt x="1247" y="2056"/>
                  </a:cubicBezTo>
                  <a:cubicBezTo>
                    <a:pt x="1258" y="2079"/>
                    <a:pt x="1258" y="2107"/>
                    <a:pt x="1286" y="2113"/>
                  </a:cubicBezTo>
                  <a:cubicBezTo>
                    <a:pt x="1320" y="2124"/>
                    <a:pt x="1342" y="2113"/>
                    <a:pt x="1382" y="2118"/>
                  </a:cubicBezTo>
                  <a:cubicBezTo>
                    <a:pt x="1432" y="2124"/>
                    <a:pt x="1461" y="2146"/>
                    <a:pt x="1511" y="2146"/>
                  </a:cubicBezTo>
                  <a:cubicBezTo>
                    <a:pt x="1713" y="2146"/>
                    <a:pt x="1713" y="2146"/>
                    <a:pt x="1713" y="2146"/>
                  </a:cubicBezTo>
                  <a:cubicBezTo>
                    <a:pt x="1724" y="2146"/>
                    <a:pt x="1730" y="2146"/>
                    <a:pt x="1736" y="2152"/>
                  </a:cubicBezTo>
                  <a:cubicBezTo>
                    <a:pt x="1713" y="2191"/>
                    <a:pt x="1663" y="2158"/>
                    <a:pt x="1623" y="2174"/>
                  </a:cubicBezTo>
                  <a:cubicBezTo>
                    <a:pt x="1607" y="2180"/>
                    <a:pt x="1601" y="2197"/>
                    <a:pt x="1590" y="2208"/>
                  </a:cubicBezTo>
                  <a:cubicBezTo>
                    <a:pt x="1562" y="2236"/>
                    <a:pt x="1545" y="2247"/>
                    <a:pt x="1517" y="2270"/>
                  </a:cubicBezTo>
                  <a:cubicBezTo>
                    <a:pt x="1550" y="2309"/>
                    <a:pt x="1562" y="2337"/>
                    <a:pt x="1595" y="2371"/>
                  </a:cubicBezTo>
                  <a:cubicBezTo>
                    <a:pt x="1618" y="2393"/>
                    <a:pt x="1618" y="2422"/>
                    <a:pt x="1646" y="2427"/>
                  </a:cubicBezTo>
                  <a:cubicBezTo>
                    <a:pt x="1708" y="2455"/>
                    <a:pt x="1758" y="2438"/>
                    <a:pt x="1820" y="2478"/>
                  </a:cubicBezTo>
                  <a:cubicBezTo>
                    <a:pt x="1904" y="2523"/>
                    <a:pt x="1927" y="2579"/>
                    <a:pt x="2017" y="2613"/>
                  </a:cubicBezTo>
                  <a:cubicBezTo>
                    <a:pt x="2073" y="2635"/>
                    <a:pt x="2118" y="2629"/>
                    <a:pt x="2163" y="2674"/>
                  </a:cubicBezTo>
                  <a:lnTo>
                    <a:pt x="2163" y="2674"/>
                  </a:lnTo>
                  <a:cubicBezTo>
                    <a:pt x="2202" y="2618"/>
                    <a:pt x="2241" y="2590"/>
                    <a:pt x="2298" y="2556"/>
                  </a:cubicBezTo>
                  <a:cubicBezTo>
                    <a:pt x="2331" y="2534"/>
                    <a:pt x="2343" y="2506"/>
                    <a:pt x="2382" y="2506"/>
                  </a:cubicBezTo>
                  <a:cubicBezTo>
                    <a:pt x="2393" y="2506"/>
                    <a:pt x="2404" y="2512"/>
                    <a:pt x="2416" y="2512"/>
                  </a:cubicBezTo>
                  <a:cubicBezTo>
                    <a:pt x="2444" y="2512"/>
                    <a:pt x="2455" y="2495"/>
                    <a:pt x="2477" y="2483"/>
                  </a:cubicBezTo>
                  <a:cubicBezTo>
                    <a:pt x="2511" y="2467"/>
                    <a:pt x="2539" y="2478"/>
                    <a:pt x="2573" y="2461"/>
                  </a:cubicBezTo>
                  <a:cubicBezTo>
                    <a:pt x="2612" y="2444"/>
                    <a:pt x="2629" y="2416"/>
                    <a:pt x="2668" y="2416"/>
                  </a:cubicBezTo>
                  <a:cubicBezTo>
                    <a:pt x="2674" y="2416"/>
                    <a:pt x="2680" y="2422"/>
                    <a:pt x="2691" y="2422"/>
                  </a:cubicBezTo>
                  <a:cubicBezTo>
                    <a:pt x="2719" y="2422"/>
                    <a:pt x="2719" y="2393"/>
                    <a:pt x="2736" y="2371"/>
                  </a:cubicBezTo>
                  <a:cubicBezTo>
                    <a:pt x="2753" y="2348"/>
                    <a:pt x="2758" y="2332"/>
                    <a:pt x="2775" y="2309"/>
                  </a:cubicBezTo>
                  <a:cubicBezTo>
                    <a:pt x="2809" y="2253"/>
                    <a:pt x="2859" y="2253"/>
                    <a:pt x="2904" y="2214"/>
                  </a:cubicBezTo>
                  <a:cubicBezTo>
                    <a:pt x="2949" y="2169"/>
                    <a:pt x="2989" y="2152"/>
                    <a:pt x="3005" y="2096"/>
                  </a:cubicBezTo>
                  <a:cubicBezTo>
                    <a:pt x="3022" y="2040"/>
                    <a:pt x="3090" y="2034"/>
                    <a:pt x="3090" y="1972"/>
                  </a:cubicBezTo>
                  <a:cubicBezTo>
                    <a:pt x="3090" y="1961"/>
                    <a:pt x="3084" y="1955"/>
                    <a:pt x="3079" y="1950"/>
                  </a:cubicBezTo>
                  <a:cubicBezTo>
                    <a:pt x="3056" y="1966"/>
                    <a:pt x="3045" y="1983"/>
                    <a:pt x="3017" y="1995"/>
                  </a:cubicBezTo>
                  <a:cubicBezTo>
                    <a:pt x="3000" y="1966"/>
                    <a:pt x="3005" y="1938"/>
                    <a:pt x="2994" y="1905"/>
                  </a:cubicBezTo>
                  <a:cubicBezTo>
                    <a:pt x="2983" y="1877"/>
                    <a:pt x="2960" y="1860"/>
                    <a:pt x="2960" y="1832"/>
                  </a:cubicBezTo>
                  <a:cubicBezTo>
                    <a:pt x="2960" y="1798"/>
                    <a:pt x="2983" y="1787"/>
                    <a:pt x="2983" y="1753"/>
                  </a:cubicBezTo>
                  <a:cubicBezTo>
                    <a:pt x="2983" y="1714"/>
                    <a:pt x="2983" y="1714"/>
                    <a:pt x="2983" y="1714"/>
                  </a:cubicBezTo>
                  <a:cubicBezTo>
                    <a:pt x="2960" y="1714"/>
                    <a:pt x="2949" y="1703"/>
                    <a:pt x="2927" y="1697"/>
                  </a:cubicBezTo>
                  <a:cubicBezTo>
                    <a:pt x="2921" y="1714"/>
                    <a:pt x="2915" y="1742"/>
                    <a:pt x="2893" y="1742"/>
                  </a:cubicBezTo>
                  <a:cubicBezTo>
                    <a:pt x="2876" y="1742"/>
                    <a:pt x="2882" y="1719"/>
                    <a:pt x="2876" y="1703"/>
                  </a:cubicBezTo>
                  <a:cubicBezTo>
                    <a:pt x="2871" y="1680"/>
                    <a:pt x="2865" y="1669"/>
                    <a:pt x="2859" y="1652"/>
                  </a:cubicBezTo>
                  <a:cubicBezTo>
                    <a:pt x="2820" y="1669"/>
                    <a:pt x="2820" y="1714"/>
                    <a:pt x="2781" y="1714"/>
                  </a:cubicBezTo>
                  <a:cubicBezTo>
                    <a:pt x="2736" y="1714"/>
                    <a:pt x="2741" y="1658"/>
                    <a:pt x="2713" y="1629"/>
                  </a:cubicBezTo>
                  <a:cubicBezTo>
                    <a:pt x="2674" y="1596"/>
                    <a:pt x="2646" y="1590"/>
                    <a:pt x="2623" y="1551"/>
                  </a:cubicBezTo>
                  <a:cubicBezTo>
                    <a:pt x="2629" y="1523"/>
                    <a:pt x="2646" y="1511"/>
                    <a:pt x="2646" y="1483"/>
                  </a:cubicBezTo>
                  <a:cubicBezTo>
                    <a:pt x="2646" y="1416"/>
                    <a:pt x="2590" y="1388"/>
                    <a:pt x="2590" y="1315"/>
                  </a:cubicBezTo>
                  <a:cubicBezTo>
                    <a:pt x="2590" y="1298"/>
                    <a:pt x="2612" y="1292"/>
                    <a:pt x="2612" y="1276"/>
                  </a:cubicBezTo>
                  <a:cubicBezTo>
                    <a:pt x="2612" y="1219"/>
                    <a:pt x="2511" y="1231"/>
                    <a:pt x="2505" y="1180"/>
                  </a:cubicBezTo>
                  <a:cubicBezTo>
                    <a:pt x="2505" y="1141"/>
                    <a:pt x="2528" y="1107"/>
                    <a:pt x="2500" y="1090"/>
                  </a:cubicBezTo>
                  <a:cubicBezTo>
                    <a:pt x="2483" y="1079"/>
                    <a:pt x="2472" y="1090"/>
                    <a:pt x="2449" y="1085"/>
                  </a:cubicBezTo>
                  <a:cubicBezTo>
                    <a:pt x="2449" y="1079"/>
                    <a:pt x="2449" y="1073"/>
                    <a:pt x="2449" y="1062"/>
                  </a:cubicBezTo>
                  <a:cubicBezTo>
                    <a:pt x="2449" y="1056"/>
                    <a:pt x="2455" y="1051"/>
                    <a:pt x="2455" y="1045"/>
                  </a:cubicBezTo>
                  <a:cubicBezTo>
                    <a:pt x="2455" y="1034"/>
                    <a:pt x="2449" y="1034"/>
                    <a:pt x="2449" y="1023"/>
                  </a:cubicBezTo>
                  <a:cubicBezTo>
                    <a:pt x="2449" y="995"/>
                    <a:pt x="2466" y="978"/>
                    <a:pt x="2483" y="955"/>
                  </a:cubicBezTo>
                  <a:cubicBezTo>
                    <a:pt x="2505" y="916"/>
                    <a:pt x="2517" y="894"/>
                    <a:pt x="2533" y="854"/>
                  </a:cubicBezTo>
                  <a:cubicBezTo>
                    <a:pt x="2550" y="815"/>
                    <a:pt x="2550" y="787"/>
                    <a:pt x="2578" y="764"/>
                  </a:cubicBezTo>
                  <a:cubicBezTo>
                    <a:pt x="2601" y="742"/>
                    <a:pt x="2640" y="736"/>
                    <a:pt x="2640" y="703"/>
                  </a:cubicBezTo>
                  <a:cubicBezTo>
                    <a:pt x="2640" y="669"/>
                    <a:pt x="2612" y="658"/>
                    <a:pt x="2595" y="624"/>
                  </a:cubicBezTo>
                  <a:cubicBezTo>
                    <a:pt x="2573" y="579"/>
                    <a:pt x="2578" y="545"/>
                    <a:pt x="2567" y="495"/>
                  </a:cubicBezTo>
                  <a:lnTo>
                    <a:pt x="2567" y="495"/>
                  </a:lnTo>
                  <a:cubicBezTo>
                    <a:pt x="2562" y="512"/>
                    <a:pt x="2550" y="523"/>
                    <a:pt x="2533" y="523"/>
                  </a:cubicBezTo>
                  <a:cubicBezTo>
                    <a:pt x="2500" y="523"/>
                    <a:pt x="2494" y="467"/>
                    <a:pt x="2460" y="467"/>
                  </a:cubicBezTo>
                  <a:cubicBezTo>
                    <a:pt x="2449" y="467"/>
                    <a:pt x="2444" y="478"/>
                    <a:pt x="2438" y="489"/>
                  </a:cubicBezTo>
                  <a:cubicBezTo>
                    <a:pt x="2438" y="461"/>
                    <a:pt x="2438" y="461"/>
                    <a:pt x="2438" y="461"/>
                  </a:cubicBezTo>
                  <a:cubicBezTo>
                    <a:pt x="2438" y="438"/>
                    <a:pt x="2449" y="427"/>
                    <a:pt x="2449" y="405"/>
                  </a:cubicBezTo>
                  <a:cubicBezTo>
                    <a:pt x="2449" y="343"/>
                    <a:pt x="2421" y="309"/>
                    <a:pt x="2416" y="242"/>
                  </a:cubicBezTo>
                  <a:cubicBezTo>
                    <a:pt x="2410" y="175"/>
                    <a:pt x="2410" y="130"/>
                    <a:pt x="2365" y="79"/>
                  </a:cubicBezTo>
                  <a:cubicBezTo>
                    <a:pt x="2348" y="56"/>
                    <a:pt x="2326" y="56"/>
                    <a:pt x="2298" y="40"/>
                  </a:cubicBezTo>
                  <a:cubicBezTo>
                    <a:pt x="2275" y="23"/>
                    <a:pt x="2264" y="0"/>
                    <a:pt x="2230" y="0"/>
                  </a:cubicBezTo>
                  <a:cubicBezTo>
                    <a:pt x="2180" y="0"/>
                    <a:pt x="2191" y="79"/>
                    <a:pt x="2185" y="130"/>
                  </a:cubicBezTo>
                  <a:lnTo>
                    <a:pt x="2185" y="130"/>
                  </a:lnTo>
                  <a:cubicBezTo>
                    <a:pt x="2185" y="135"/>
                    <a:pt x="2185" y="135"/>
                    <a:pt x="2185" y="141"/>
                  </a:cubicBezTo>
                  <a:cubicBezTo>
                    <a:pt x="2185" y="163"/>
                    <a:pt x="2196" y="169"/>
                    <a:pt x="2196" y="191"/>
                  </a:cubicBezTo>
                  <a:cubicBezTo>
                    <a:pt x="2196" y="219"/>
                    <a:pt x="2163" y="214"/>
                    <a:pt x="2140" y="225"/>
                  </a:cubicBezTo>
                  <a:cubicBezTo>
                    <a:pt x="2107" y="242"/>
                    <a:pt x="2095" y="264"/>
                    <a:pt x="2062" y="264"/>
                  </a:cubicBezTo>
                  <a:cubicBezTo>
                    <a:pt x="2022" y="264"/>
                    <a:pt x="2011" y="225"/>
                    <a:pt x="1972" y="225"/>
                  </a:cubicBezTo>
                  <a:cubicBezTo>
                    <a:pt x="1955" y="225"/>
                    <a:pt x="1955" y="248"/>
                    <a:pt x="1955" y="264"/>
                  </a:cubicBezTo>
                  <a:cubicBezTo>
                    <a:pt x="1949" y="287"/>
                    <a:pt x="1944" y="298"/>
                    <a:pt x="1932" y="321"/>
                  </a:cubicBezTo>
                  <a:cubicBezTo>
                    <a:pt x="1916" y="309"/>
                    <a:pt x="1904" y="309"/>
                    <a:pt x="1893" y="292"/>
                  </a:cubicBezTo>
                  <a:cubicBezTo>
                    <a:pt x="1888" y="270"/>
                    <a:pt x="1876" y="264"/>
                    <a:pt x="1865" y="242"/>
                  </a:cubicBezTo>
                  <a:cubicBezTo>
                    <a:pt x="1837" y="253"/>
                    <a:pt x="1831" y="281"/>
                    <a:pt x="1803" y="281"/>
                  </a:cubicBezTo>
                  <a:cubicBezTo>
                    <a:pt x="1792" y="281"/>
                    <a:pt x="1781" y="264"/>
                    <a:pt x="1781" y="253"/>
                  </a:cubicBezTo>
                  <a:cubicBezTo>
                    <a:pt x="1781" y="236"/>
                    <a:pt x="1792" y="231"/>
                    <a:pt x="1792" y="214"/>
                  </a:cubicBezTo>
                  <a:cubicBezTo>
                    <a:pt x="1792" y="208"/>
                    <a:pt x="1792" y="208"/>
                    <a:pt x="1792" y="203"/>
                  </a:cubicBezTo>
                  <a:cubicBezTo>
                    <a:pt x="1775" y="203"/>
                    <a:pt x="1775" y="203"/>
                    <a:pt x="1775" y="203"/>
                  </a:cubicBezTo>
                  <a:cubicBezTo>
                    <a:pt x="1758" y="203"/>
                    <a:pt x="1753" y="219"/>
                    <a:pt x="1741" y="219"/>
                  </a:cubicBezTo>
                  <a:cubicBezTo>
                    <a:pt x="1724" y="219"/>
                    <a:pt x="1719" y="203"/>
                    <a:pt x="1702" y="203"/>
                  </a:cubicBezTo>
                  <a:cubicBezTo>
                    <a:pt x="1685" y="203"/>
                    <a:pt x="1696" y="242"/>
                    <a:pt x="1680" y="242"/>
                  </a:cubicBezTo>
                  <a:cubicBezTo>
                    <a:pt x="1657" y="242"/>
                    <a:pt x="1657" y="219"/>
                    <a:pt x="1635" y="214"/>
                  </a:cubicBezTo>
                  <a:cubicBezTo>
                    <a:pt x="1595" y="186"/>
                    <a:pt x="1567" y="169"/>
                    <a:pt x="1550" y="124"/>
                  </a:cubicBezTo>
                  <a:cubicBezTo>
                    <a:pt x="1534" y="96"/>
                    <a:pt x="1545" y="51"/>
                    <a:pt x="1511" y="51"/>
                  </a:cubicBezTo>
                  <a:cubicBezTo>
                    <a:pt x="1489" y="51"/>
                    <a:pt x="1477" y="68"/>
                    <a:pt x="1455" y="68"/>
                  </a:cubicBezTo>
                  <a:cubicBezTo>
                    <a:pt x="1438" y="68"/>
                    <a:pt x="1438" y="40"/>
                    <a:pt x="1421" y="40"/>
                  </a:cubicBezTo>
                  <a:cubicBezTo>
                    <a:pt x="1376" y="40"/>
                    <a:pt x="1354" y="73"/>
                    <a:pt x="1303" y="73"/>
                  </a:cubicBezTo>
                  <a:cubicBezTo>
                    <a:pt x="1275" y="73"/>
                    <a:pt x="1258" y="73"/>
                    <a:pt x="1225" y="73"/>
                  </a:cubicBezTo>
                  <a:cubicBezTo>
                    <a:pt x="1174" y="73"/>
                    <a:pt x="1146" y="79"/>
                    <a:pt x="1095" y="62"/>
                  </a:cubicBezTo>
                  <a:cubicBezTo>
                    <a:pt x="1079" y="56"/>
                    <a:pt x="1073" y="40"/>
                    <a:pt x="1056" y="40"/>
                  </a:cubicBezTo>
                  <a:cubicBezTo>
                    <a:pt x="1039" y="40"/>
                    <a:pt x="1034" y="51"/>
                    <a:pt x="1017" y="51"/>
                  </a:cubicBezTo>
                  <a:cubicBezTo>
                    <a:pt x="994" y="51"/>
                    <a:pt x="983" y="40"/>
                    <a:pt x="966" y="40"/>
                  </a:cubicBezTo>
                  <a:cubicBezTo>
                    <a:pt x="944" y="40"/>
                    <a:pt x="938" y="62"/>
                    <a:pt x="915" y="62"/>
                  </a:cubicBezTo>
                  <a:cubicBezTo>
                    <a:pt x="899" y="62"/>
                    <a:pt x="899" y="45"/>
                    <a:pt x="882" y="45"/>
                  </a:cubicBezTo>
                  <a:cubicBezTo>
                    <a:pt x="871" y="45"/>
                    <a:pt x="865" y="51"/>
                    <a:pt x="854" y="51"/>
                  </a:cubicBezTo>
                  <a:cubicBezTo>
                    <a:pt x="758" y="85"/>
                    <a:pt x="758" y="85"/>
                    <a:pt x="758" y="85"/>
                  </a:cubicBezTo>
                  <a:cubicBezTo>
                    <a:pt x="719" y="85"/>
                    <a:pt x="719" y="85"/>
                    <a:pt x="719" y="85"/>
                  </a:cubicBezTo>
                  <a:cubicBezTo>
                    <a:pt x="680" y="85"/>
                    <a:pt x="668" y="51"/>
                    <a:pt x="629" y="34"/>
                  </a:cubicBezTo>
                  <a:cubicBezTo>
                    <a:pt x="590" y="23"/>
                    <a:pt x="567" y="23"/>
                    <a:pt x="522" y="17"/>
                  </a:cubicBezTo>
                  <a:cubicBezTo>
                    <a:pt x="483" y="40"/>
                    <a:pt x="477" y="73"/>
                    <a:pt x="438" y="96"/>
                  </a:cubicBezTo>
                  <a:cubicBezTo>
                    <a:pt x="371" y="141"/>
                    <a:pt x="326" y="158"/>
                    <a:pt x="241" y="180"/>
                  </a:cubicBezTo>
                  <a:cubicBezTo>
                    <a:pt x="191" y="191"/>
                    <a:pt x="163" y="203"/>
                    <a:pt x="106" y="214"/>
                  </a:cubicBezTo>
                  <a:cubicBezTo>
                    <a:pt x="67" y="219"/>
                    <a:pt x="34" y="203"/>
                    <a:pt x="17" y="231"/>
                  </a:cubicBezTo>
                  <a:cubicBezTo>
                    <a:pt x="0" y="248"/>
                    <a:pt x="22" y="270"/>
                    <a:pt x="17" y="292"/>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8" name="Freeform 62"/>
            <p:cNvSpPr>
              <a:spLocks noChangeArrowheads="1"/>
            </p:cNvSpPr>
            <p:nvPr/>
          </p:nvSpPr>
          <p:spPr bwMode="auto">
            <a:xfrm>
              <a:off x="19139658" y="5585279"/>
              <a:ext cx="1476279" cy="1119188"/>
            </a:xfrm>
            <a:custGeom>
              <a:avLst/>
              <a:gdLst>
                <a:gd name="T0" fmla="*/ 78 w 4102"/>
                <a:gd name="T1" fmla="*/ 2477 h 3107"/>
                <a:gd name="T2" fmla="*/ 1135 w 4102"/>
                <a:gd name="T3" fmla="*/ 2707 h 3107"/>
                <a:gd name="T4" fmla="*/ 1208 w 4102"/>
                <a:gd name="T5" fmla="*/ 2836 h 3107"/>
                <a:gd name="T6" fmla="*/ 1511 w 4102"/>
                <a:gd name="T7" fmla="*/ 3044 h 3107"/>
                <a:gd name="T8" fmla="*/ 2281 w 4102"/>
                <a:gd name="T9" fmla="*/ 3000 h 3107"/>
                <a:gd name="T10" fmla="*/ 2657 w 4102"/>
                <a:gd name="T11" fmla="*/ 3044 h 3107"/>
                <a:gd name="T12" fmla="*/ 3073 w 4102"/>
                <a:gd name="T13" fmla="*/ 2966 h 3107"/>
                <a:gd name="T14" fmla="*/ 3371 w 4102"/>
                <a:gd name="T15" fmla="*/ 3067 h 3107"/>
                <a:gd name="T16" fmla="*/ 3511 w 4102"/>
                <a:gd name="T17" fmla="*/ 3067 h 3107"/>
                <a:gd name="T18" fmla="*/ 3803 w 4102"/>
                <a:gd name="T19" fmla="*/ 2915 h 3107"/>
                <a:gd name="T20" fmla="*/ 3871 w 4102"/>
                <a:gd name="T21" fmla="*/ 2696 h 3107"/>
                <a:gd name="T22" fmla="*/ 4078 w 4102"/>
                <a:gd name="T23" fmla="*/ 2584 h 3107"/>
                <a:gd name="T24" fmla="*/ 4005 w 4102"/>
                <a:gd name="T25" fmla="*/ 2449 h 3107"/>
                <a:gd name="T26" fmla="*/ 3820 w 4102"/>
                <a:gd name="T27" fmla="*/ 2202 h 3107"/>
                <a:gd name="T28" fmla="*/ 3348 w 4102"/>
                <a:gd name="T29" fmla="*/ 2061 h 3107"/>
                <a:gd name="T30" fmla="*/ 3247 w 4102"/>
                <a:gd name="T31" fmla="*/ 2157 h 3107"/>
                <a:gd name="T32" fmla="*/ 2977 w 4102"/>
                <a:gd name="T33" fmla="*/ 2174 h 3107"/>
                <a:gd name="T34" fmla="*/ 2820 w 4102"/>
                <a:gd name="T35" fmla="*/ 1977 h 3107"/>
                <a:gd name="T36" fmla="*/ 2803 w 4102"/>
                <a:gd name="T37" fmla="*/ 1809 h 3107"/>
                <a:gd name="T38" fmla="*/ 2702 w 4102"/>
                <a:gd name="T39" fmla="*/ 1752 h 3107"/>
                <a:gd name="T40" fmla="*/ 2629 w 4102"/>
                <a:gd name="T41" fmla="*/ 1758 h 3107"/>
                <a:gd name="T42" fmla="*/ 2657 w 4102"/>
                <a:gd name="T43" fmla="*/ 1567 h 3107"/>
                <a:gd name="T44" fmla="*/ 2618 w 4102"/>
                <a:gd name="T45" fmla="*/ 1533 h 3107"/>
                <a:gd name="T46" fmla="*/ 2612 w 4102"/>
                <a:gd name="T47" fmla="*/ 1494 h 3107"/>
                <a:gd name="T48" fmla="*/ 2646 w 4102"/>
                <a:gd name="T49" fmla="*/ 1342 h 3107"/>
                <a:gd name="T50" fmla="*/ 2685 w 4102"/>
                <a:gd name="T51" fmla="*/ 1196 h 3107"/>
                <a:gd name="T52" fmla="*/ 2460 w 4102"/>
                <a:gd name="T53" fmla="*/ 1275 h 3107"/>
                <a:gd name="T54" fmla="*/ 2539 w 4102"/>
                <a:gd name="T55" fmla="*/ 1151 h 3107"/>
                <a:gd name="T56" fmla="*/ 2674 w 4102"/>
                <a:gd name="T57" fmla="*/ 1067 h 3107"/>
                <a:gd name="T58" fmla="*/ 2500 w 4102"/>
                <a:gd name="T59" fmla="*/ 842 h 3107"/>
                <a:gd name="T60" fmla="*/ 2399 w 4102"/>
                <a:gd name="T61" fmla="*/ 820 h 3107"/>
                <a:gd name="T62" fmla="*/ 2196 w 4102"/>
                <a:gd name="T63" fmla="*/ 707 h 3107"/>
                <a:gd name="T64" fmla="*/ 1725 w 4102"/>
                <a:gd name="T65" fmla="*/ 404 h 3107"/>
                <a:gd name="T66" fmla="*/ 1449 w 4102"/>
                <a:gd name="T67" fmla="*/ 213 h 3107"/>
                <a:gd name="T68" fmla="*/ 1539 w 4102"/>
                <a:gd name="T69" fmla="*/ 382 h 3107"/>
                <a:gd name="T70" fmla="*/ 1151 w 4102"/>
                <a:gd name="T71" fmla="*/ 376 h 3107"/>
                <a:gd name="T72" fmla="*/ 910 w 4102"/>
                <a:gd name="T73" fmla="*/ 151 h 3107"/>
                <a:gd name="T74" fmla="*/ 562 w 4102"/>
                <a:gd name="T75" fmla="*/ 22 h 3107"/>
                <a:gd name="T76" fmla="*/ 545 w 4102"/>
                <a:gd name="T77" fmla="*/ 146 h 3107"/>
                <a:gd name="T78" fmla="*/ 545 w 4102"/>
                <a:gd name="T79" fmla="*/ 264 h 3107"/>
                <a:gd name="T80" fmla="*/ 466 w 4102"/>
                <a:gd name="T81" fmla="*/ 303 h 3107"/>
                <a:gd name="T82" fmla="*/ 438 w 4102"/>
                <a:gd name="T83" fmla="*/ 202 h 3107"/>
                <a:gd name="T84" fmla="*/ 432 w 4102"/>
                <a:gd name="T85" fmla="*/ 348 h 3107"/>
                <a:gd name="T86" fmla="*/ 370 w 4102"/>
                <a:gd name="T87" fmla="*/ 578 h 3107"/>
                <a:gd name="T88" fmla="*/ 292 w 4102"/>
                <a:gd name="T89" fmla="*/ 769 h 3107"/>
                <a:gd name="T90" fmla="*/ 337 w 4102"/>
                <a:gd name="T91" fmla="*/ 814 h 3107"/>
                <a:gd name="T92" fmla="*/ 427 w 4102"/>
                <a:gd name="T93" fmla="*/ 1039 h 3107"/>
                <a:gd name="T94" fmla="*/ 550 w 4102"/>
                <a:gd name="T95" fmla="*/ 1353 h 3107"/>
                <a:gd name="T96" fmla="*/ 713 w 4102"/>
                <a:gd name="T97" fmla="*/ 1427 h 3107"/>
                <a:gd name="T98" fmla="*/ 820 w 4102"/>
                <a:gd name="T99" fmla="*/ 1438 h 3107"/>
                <a:gd name="T100" fmla="*/ 831 w 4102"/>
                <a:gd name="T101" fmla="*/ 1629 h 3107"/>
                <a:gd name="T102" fmla="*/ 927 w 4102"/>
                <a:gd name="T103" fmla="*/ 1696 h 3107"/>
                <a:gd name="T104" fmla="*/ 612 w 4102"/>
                <a:gd name="T105" fmla="*/ 2033 h 3107"/>
                <a:gd name="T106" fmla="*/ 505 w 4102"/>
                <a:gd name="T107" fmla="*/ 2140 h 3107"/>
                <a:gd name="T108" fmla="*/ 253 w 4102"/>
                <a:gd name="T109" fmla="*/ 2236 h 3107"/>
                <a:gd name="T110" fmla="*/ 0 w 4102"/>
                <a:gd name="T111" fmla="*/ 2398 h 3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102" h="3107">
                  <a:moveTo>
                    <a:pt x="0" y="2398"/>
                  </a:moveTo>
                  <a:lnTo>
                    <a:pt x="0" y="2398"/>
                  </a:lnTo>
                  <a:cubicBezTo>
                    <a:pt x="39" y="2415"/>
                    <a:pt x="39" y="2454"/>
                    <a:pt x="78" y="2477"/>
                  </a:cubicBezTo>
                  <a:cubicBezTo>
                    <a:pt x="185" y="2544"/>
                    <a:pt x="258" y="2550"/>
                    <a:pt x="359" y="2618"/>
                  </a:cubicBezTo>
                  <a:cubicBezTo>
                    <a:pt x="494" y="2707"/>
                    <a:pt x="584" y="2741"/>
                    <a:pt x="741" y="2741"/>
                  </a:cubicBezTo>
                  <a:cubicBezTo>
                    <a:pt x="899" y="2741"/>
                    <a:pt x="983" y="2707"/>
                    <a:pt x="1135" y="2707"/>
                  </a:cubicBezTo>
                  <a:cubicBezTo>
                    <a:pt x="1163" y="2707"/>
                    <a:pt x="1202" y="2691"/>
                    <a:pt x="1202" y="2719"/>
                  </a:cubicBezTo>
                  <a:cubicBezTo>
                    <a:pt x="1202" y="2730"/>
                    <a:pt x="1196" y="2735"/>
                    <a:pt x="1196" y="2741"/>
                  </a:cubicBezTo>
                  <a:cubicBezTo>
                    <a:pt x="1196" y="2780"/>
                    <a:pt x="1202" y="2803"/>
                    <a:pt x="1208" y="2836"/>
                  </a:cubicBezTo>
                  <a:cubicBezTo>
                    <a:pt x="1208" y="2870"/>
                    <a:pt x="1202" y="2898"/>
                    <a:pt x="1219" y="2921"/>
                  </a:cubicBezTo>
                  <a:cubicBezTo>
                    <a:pt x="1247" y="2949"/>
                    <a:pt x="1281" y="2943"/>
                    <a:pt x="1314" y="2955"/>
                  </a:cubicBezTo>
                  <a:cubicBezTo>
                    <a:pt x="1387" y="2994"/>
                    <a:pt x="1427" y="3022"/>
                    <a:pt x="1511" y="3044"/>
                  </a:cubicBezTo>
                  <a:cubicBezTo>
                    <a:pt x="1584" y="3061"/>
                    <a:pt x="1623" y="3101"/>
                    <a:pt x="1696" y="3101"/>
                  </a:cubicBezTo>
                  <a:cubicBezTo>
                    <a:pt x="1882" y="3101"/>
                    <a:pt x="1960" y="2955"/>
                    <a:pt x="2146" y="2938"/>
                  </a:cubicBezTo>
                  <a:cubicBezTo>
                    <a:pt x="2191" y="2977"/>
                    <a:pt x="2230" y="2971"/>
                    <a:pt x="2281" y="3000"/>
                  </a:cubicBezTo>
                  <a:cubicBezTo>
                    <a:pt x="2354" y="3044"/>
                    <a:pt x="2399" y="3084"/>
                    <a:pt x="2483" y="3084"/>
                  </a:cubicBezTo>
                  <a:cubicBezTo>
                    <a:pt x="2528" y="3084"/>
                    <a:pt x="2556" y="3084"/>
                    <a:pt x="2601" y="3073"/>
                  </a:cubicBezTo>
                  <a:cubicBezTo>
                    <a:pt x="2623" y="3067"/>
                    <a:pt x="2635" y="3056"/>
                    <a:pt x="2657" y="3044"/>
                  </a:cubicBezTo>
                  <a:cubicBezTo>
                    <a:pt x="2713" y="3022"/>
                    <a:pt x="2747" y="3016"/>
                    <a:pt x="2797" y="2994"/>
                  </a:cubicBezTo>
                  <a:cubicBezTo>
                    <a:pt x="2837" y="2977"/>
                    <a:pt x="2865" y="2988"/>
                    <a:pt x="2904" y="2983"/>
                  </a:cubicBezTo>
                  <a:cubicBezTo>
                    <a:pt x="2972" y="2971"/>
                    <a:pt x="3005" y="2966"/>
                    <a:pt x="3073" y="2966"/>
                  </a:cubicBezTo>
                  <a:cubicBezTo>
                    <a:pt x="3095" y="2966"/>
                    <a:pt x="3106" y="2983"/>
                    <a:pt x="3129" y="2994"/>
                  </a:cubicBezTo>
                  <a:cubicBezTo>
                    <a:pt x="3185" y="3016"/>
                    <a:pt x="3219" y="3022"/>
                    <a:pt x="3275" y="3039"/>
                  </a:cubicBezTo>
                  <a:cubicBezTo>
                    <a:pt x="3309" y="3044"/>
                    <a:pt x="3331" y="3061"/>
                    <a:pt x="3371" y="3067"/>
                  </a:cubicBezTo>
                  <a:cubicBezTo>
                    <a:pt x="3404" y="3078"/>
                    <a:pt x="3438" y="3078"/>
                    <a:pt x="3460" y="3106"/>
                  </a:cubicBezTo>
                  <a:lnTo>
                    <a:pt x="3460" y="3106"/>
                  </a:lnTo>
                  <a:cubicBezTo>
                    <a:pt x="3477" y="3095"/>
                    <a:pt x="3494" y="3084"/>
                    <a:pt x="3511" y="3067"/>
                  </a:cubicBezTo>
                  <a:cubicBezTo>
                    <a:pt x="3567" y="3016"/>
                    <a:pt x="3595" y="2966"/>
                    <a:pt x="3674" y="2938"/>
                  </a:cubicBezTo>
                  <a:cubicBezTo>
                    <a:pt x="3708" y="2926"/>
                    <a:pt x="3730" y="2943"/>
                    <a:pt x="3764" y="2932"/>
                  </a:cubicBezTo>
                  <a:cubicBezTo>
                    <a:pt x="3781" y="2926"/>
                    <a:pt x="3792" y="2926"/>
                    <a:pt x="3803" y="2915"/>
                  </a:cubicBezTo>
                  <a:cubicBezTo>
                    <a:pt x="3820" y="2898"/>
                    <a:pt x="3809" y="2876"/>
                    <a:pt x="3814" y="2848"/>
                  </a:cubicBezTo>
                  <a:cubicBezTo>
                    <a:pt x="3820" y="2814"/>
                    <a:pt x="3842" y="2797"/>
                    <a:pt x="3848" y="2764"/>
                  </a:cubicBezTo>
                  <a:cubicBezTo>
                    <a:pt x="3859" y="2735"/>
                    <a:pt x="3854" y="2719"/>
                    <a:pt x="3871" y="2696"/>
                  </a:cubicBezTo>
                  <a:cubicBezTo>
                    <a:pt x="3887" y="2668"/>
                    <a:pt x="3921" y="2679"/>
                    <a:pt x="3949" y="2662"/>
                  </a:cubicBezTo>
                  <a:cubicBezTo>
                    <a:pt x="3988" y="2646"/>
                    <a:pt x="4022" y="2657"/>
                    <a:pt x="4050" y="2629"/>
                  </a:cubicBezTo>
                  <a:cubicBezTo>
                    <a:pt x="4067" y="2618"/>
                    <a:pt x="4067" y="2601"/>
                    <a:pt x="4078" y="2584"/>
                  </a:cubicBezTo>
                  <a:cubicBezTo>
                    <a:pt x="4084" y="2567"/>
                    <a:pt x="4101" y="2561"/>
                    <a:pt x="4101" y="2544"/>
                  </a:cubicBezTo>
                  <a:cubicBezTo>
                    <a:pt x="4101" y="2522"/>
                    <a:pt x="4073" y="2522"/>
                    <a:pt x="4056" y="2511"/>
                  </a:cubicBezTo>
                  <a:cubicBezTo>
                    <a:pt x="4028" y="2499"/>
                    <a:pt x="4022" y="2477"/>
                    <a:pt x="4005" y="2449"/>
                  </a:cubicBezTo>
                  <a:cubicBezTo>
                    <a:pt x="3972" y="2404"/>
                    <a:pt x="3949" y="2376"/>
                    <a:pt x="3938" y="2320"/>
                  </a:cubicBezTo>
                  <a:lnTo>
                    <a:pt x="3938" y="2320"/>
                  </a:lnTo>
                  <a:cubicBezTo>
                    <a:pt x="3899" y="2280"/>
                    <a:pt x="3859" y="2258"/>
                    <a:pt x="3820" y="2202"/>
                  </a:cubicBezTo>
                  <a:cubicBezTo>
                    <a:pt x="3781" y="2140"/>
                    <a:pt x="3713" y="2146"/>
                    <a:pt x="3640" y="2134"/>
                  </a:cubicBezTo>
                  <a:cubicBezTo>
                    <a:pt x="3550" y="2117"/>
                    <a:pt x="3517" y="2056"/>
                    <a:pt x="3427" y="2056"/>
                  </a:cubicBezTo>
                  <a:cubicBezTo>
                    <a:pt x="3393" y="2056"/>
                    <a:pt x="3376" y="2056"/>
                    <a:pt x="3348" y="2061"/>
                  </a:cubicBezTo>
                  <a:cubicBezTo>
                    <a:pt x="3292" y="2061"/>
                    <a:pt x="3292" y="2061"/>
                    <a:pt x="3292" y="2061"/>
                  </a:cubicBezTo>
                  <a:cubicBezTo>
                    <a:pt x="3258" y="2061"/>
                    <a:pt x="3241" y="2072"/>
                    <a:pt x="3219" y="2101"/>
                  </a:cubicBezTo>
                  <a:cubicBezTo>
                    <a:pt x="3247" y="2157"/>
                    <a:pt x="3247" y="2157"/>
                    <a:pt x="3247" y="2157"/>
                  </a:cubicBezTo>
                  <a:cubicBezTo>
                    <a:pt x="3230" y="2157"/>
                    <a:pt x="3219" y="2157"/>
                    <a:pt x="3208" y="2157"/>
                  </a:cubicBezTo>
                  <a:cubicBezTo>
                    <a:pt x="3163" y="2157"/>
                    <a:pt x="3174" y="2236"/>
                    <a:pt x="3135" y="2236"/>
                  </a:cubicBezTo>
                  <a:cubicBezTo>
                    <a:pt x="3067" y="2236"/>
                    <a:pt x="3039" y="2191"/>
                    <a:pt x="2977" y="2174"/>
                  </a:cubicBezTo>
                  <a:cubicBezTo>
                    <a:pt x="2910" y="2151"/>
                    <a:pt x="2859" y="2157"/>
                    <a:pt x="2797" y="2112"/>
                  </a:cubicBezTo>
                  <a:cubicBezTo>
                    <a:pt x="2814" y="2078"/>
                    <a:pt x="2837" y="2061"/>
                    <a:pt x="2837" y="2028"/>
                  </a:cubicBezTo>
                  <a:cubicBezTo>
                    <a:pt x="2837" y="2005"/>
                    <a:pt x="2820" y="1999"/>
                    <a:pt x="2820" y="1977"/>
                  </a:cubicBezTo>
                  <a:cubicBezTo>
                    <a:pt x="2820" y="1960"/>
                    <a:pt x="2842" y="1960"/>
                    <a:pt x="2842" y="1943"/>
                  </a:cubicBezTo>
                  <a:cubicBezTo>
                    <a:pt x="2842" y="1893"/>
                    <a:pt x="2842" y="1893"/>
                    <a:pt x="2842" y="1893"/>
                  </a:cubicBezTo>
                  <a:cubicBezTo>
                    <a:pt x="2842" y="1859"/>
                    <a:pt x="2820" y="1842"/>
                    <a:pt x="2803" y="1809"/>
                  </a:cubicBezTo>
                  <a:cubicBezTo>
                    <a:pt x="2786" y="1775"/>
                    <a:pt x="2769" y="1752"/>
                    <a:pt x="2736" y="1752"/>
                  </a:cubicBezTo>
                  <a:cubicBezTo>
                    <a:pt x="2724" y="1752"/>
                    <a:pt x="2724" y="1758"/>
                    <a:pt x="2713" y="1758"/>
                  </a:cubicBezTo>
                  <a:cubicBezTo>
                    <a:pt x="2708" y="1758"/>
                    <a:pt x="2708" y="1752"/>
                    <a:pt x="2702" y="1752"/>
                  </a:cubicBezTo>
                  <a:cubicBezTo>
                    <a:pt x="2713" y="1719"/>
                    <a:pt x="2713" y="1719"/>
                    <a:pt x="2713" y="1719"/>
                  </a:cubicBezTo>
                  <a:cubicBezTo>
                    <a:pt x="2708" y="1719"/>
                    <a:pt x="2708" y="1713"/>
                    <a:pt x="2702" y="1713"/>
                  </a:cubicBezTo>
                  <a:cubicBezTo>
                    <a:pt x="2668" y="1713"/>
                    <a:pt x="2663" y="1747"/>
                    <a:pt x="2629" y="1758"/>
                  </a:cubicBezTo>
                  <a:cubicBezTo>
                    <a:pt x="2623" y="1724"/>
                    <a:pt x="2607" y="1702"/>
                    <a:pt x="2607" y="1657"/>
                  </a:cubicBezTo>
                  <a:cubicBezTo>
                    <a:pt x="2607" y="1617"/>
                    <a:pt x="2663" y="1612"/>
                    <a:pt x="2663" y="1573"/>
                  </a:cubicBezTo>
                  <a:lnTo>
                    <a:pt x="2657" y="1567"/>
                  </a:lnTo>
                  <a:cubicBezTo>
                    <a:pt x="2640" y="1573"/>
                    <a:pt x="2635" y="1589"/>
                    <a:pt x="2618" y="1589"/>
                  </a:cubicBezTo>
                  <a:cubicBezTo>
                    <a:pt x="2601" y="1589"/>
                    <a:pt x="2595" y="1567"/>
                    <a:pt x="2595" y="1550"/>
                  </a:cubicBezTo>
                  <a:cubicBezTo>
                    <a:pt x="2595" y="1539"/>
                    <a:pt x="2607" y="1539"/>
                    <a:pt x="2618" y="1533"/>
                  </a:cubicBezTo>
                  <a:cubicBezTo>
                    <a:pt x="2646" y="1511"/>
                    <a:pt x="2668" y="1500"/>
                    <a:pt x="2674" y="1466"/>
                  </a:cubicBezTo>
                  <a:cubicBezTo>
                    <a:pt x="2651" y="1477"/>
                    <a:pt x="2646" y="1494"/>
                    <a:pt x="2618" y="1505"/>
                  </a:cubicBezTo>
                  <a:cubicBezTo>
                    <a:pt x="2612" y="1494"/>
                    <a:pt x="2612" y="1494"/>
                    <a:pt x="2612" y="1494"/>
                  </a:cubicBezTo>
                  <a:cubicBezTo>
                    <a:pt x="2618" y="1472"/>
                    <a:pt x="2635" y="1460"/>
                    <a:pt x="2635" y="1438"/>
                  </a:cubicBezTo>
                  <a:cubicBezTo>
                    <a:pt x="2635" y="1421"/>
                    <a:pt x="2629" y="1415"/>
                    <a:pt x="2629" y="1404"/>
                  </a:cubicBezTo>
                  <a:cubicBezTo>
                    <a:pt x="2629" y="1382"/>
                    <a:pt x="2640" y="1370"/>
                    <a:pt x="2646" y="1342"/>
                  </a:cubicBezTo>
                  <a:cubicBezTo>
                    <a:pt x="2651" y="1320"/>
                    <a:pt x="2646" y="1297"/>
                    <a:pt x="2663" y="1275"/>
                  </a:cubicBezTo>
                  <a:cubicBezTo>
                    <a:pt x="2674" y="1252"/>
                    <a:pt x="2696" y="1252"/>
                    <a:pt x="2724" y="1241"/>
                  </a:cubicBezTo>
                  <a:cubicBezTo>
                    <a:pt x="2713" y="1219"/>
                    <a:pt x="2708" y="1196"/>
                    <a:pt x="2685" y="1196"/>
                  </a:cubicBezTo>
                  <a:cubicBezTo>
                    <a:pt x="2640" y="1196"/>
                    <a:pt x="2640" y="1258"/>
                    <a:pt x="2601" y="1258"/>
                  </a:cubicBezTo>
                  <a:cubicBezTo>
                    <a:pt x="2590" y="1258"/>
                    <a:pt x="2578" y="1252"/>
                    <a:pt x="2567" y="1252"/>
                  </a:cubicBezTo>
                  <a:cubicBezTo>
                    <a:pt x="2460" y="1275"/>
                    <a:pt x="2460" y="1275"/>
                    <a:pt x="2460" y="1275"/>
                  </a:cubicBezTo>
                  <a:cubicBezTo>
                    <a:pt x="2455" y="1275"/>
                    <a:pt x="2449" y="1275"/>
                    <a:pt x="2444" y="1275"/>
                  </a:cubicBezTo>
                  <a:cubicBezTo>
                    <a:pt x="2449" y="1241"/>
                    <a:pt x="2477" y="1235"/>
                    <a:pt x="2489" y="1207"/>
                  </a:cubicBezTo>
                  <a:cubicBezTo>
                    <a:pt x="2505" y="1185"/>
                    <a:pt x="2511" y="1162"/>
                    <a:pt x="2539" y="1151"/>
                  </a:cubicBezTo>
                  <a:cubicBezTo>
                    <a:pt x="2567" y="1140"/>
                    <a:pt x="2595" y="1140"/>
                    <a:pt x="2618" y="1118"/>
                  </a:cubicBezTo>
                  <a:cubicBezTo>
                    <a:pt x="2635" y="1101"/>
                    <a:pt x="2618" y="1067"/>
                    <a:pt x="2646" y="1067"/>
                  </a:cubicBezTo>
                  <a:cubicBezTo>
                    <a:pt x="2657" y="1067"/>
                    <a:pt x="2663" y="1067"/>
                    <a:pt x="2674" y="1067"/>
                  </a:cubicBezTo>
                  <a:cubicBezTo>
                    <a:pt x="2674" y="1050"/>
                    <a:pt x="2674" y="1050"/>
                    <a:pt x="2674" y="1050"/>
                  </a:cubicBezTo>
                  <a:cubicBezTo>
                    <a:pt x="2674" y="1011"/>
                    <a:pt x="2646" y="994"/>
                    <a:pt x="2623" y="960"/>
                  </a:cubicBezTo>
                  <a:cubicBezTo>
                    <a:pt x="2590" y="904"/>
                    <a:pt x="2556" y="882"/>
                    <a:pt x="2500" y="842"/>
                  </a:cubicBezTo>
                  <a:cubicBezTo>
                    <a:pt x="2489" y="837"/>
                    <a:pt x="2483" y="831"/>
                    <a:pt x="2472" y="831"/>
                  </a:cubicBezTo>
                  <a:cubicBezTo>
                    <a:pt x="2455" y="831"/>
                    <a:pt x="2449" y="848"/>
                    <a:pt x="2444" y="859"/>
                  </a:cubicBezTo>
                  <a:cubicBezTo>
                    <a:pt x="2427" y="842"/>
                    <a:pt x="2415" y="837"/>
                    <a:pt x="2399" y="820"/>
                  </a:cubicBezTo>
                  <a:cubicBezTo>
                    <a:pt x="2382" y="797"/>
                    <a:pt x="2404" y="769"/>
                    <a:pt x="2387" y="741"/>
                  </a:cubicBezTo>
                  <a:cubicBezTo>
                    <a:pt x="2365" y="696"/>
                    <a:pt x="2320" y="696"/>
                    <a:pt x="2275" y="696"/>
                  </a:cubicBezTo>
                  <a:cubicBezTo>
                    <a:pt x="2241" y="696"/>
                    <a:pt x="2230" y="707"/>
                    <a:pt x="2196" y="707"/>
                  </a:cubicBezTo>
                  <a:cubicBezTo>
                    <a:pt x="2129" y="707"/>
                    <a:pt x="2107" y="657"/>
                    <a:pt x="2050" y="618"/>
                  </a:cubicBezTo>
                  <a:cubicBezTo>
                    <a:pt x="1960" y="556"/>
                    <a:pt x="1904" y="528"/>
                    <a:pt x="1814" y="471"/>
                  </a:cubicBezTo>
                  <a:cubicBezTo>
                    <a:pt x="1775" y="449"/>
                    <a:pt x="1764" y="421"/>
                    <a:pt x="1725" y="404"/>
                  </a:cubicBezTo>
                  <a:cubicBezTo>
                    <a:pt x="1685" y="382"/>
                    <a:pt x="1663" y="370"/>
                    <a:pt x="1629" y="337"/>
                  </a:cubicBezTo>
                  <a:cubicBezTo>
                    <a:pt x="1612" y="320"/>
                    <a:pt x="1601" y="297"/>
                    <a:pt x="1578" y="286"/>
                  </a:cubicBezTo>
                  <a:cubicBezTo>
                    <a:pt x="1528" y="252"/>
                    <a:pt x="1488" y="258"/>
                    <a:pt x="1449" y="213"/>
                  </a:cubicBezTo>
                  <a:cubicBezTo>
                    <a:pt x="1444" y="213"/>
                    <a:pt x="1444" y="213"/>
                    <a:pt x="1444" y="213"/>
                  </a:cubicBezTo>
                  <a:cubicBezTo>
                    <a:pt x="1539" y="370"/>
                    <a:pt x="1539" y="370"/>
                    <a:pt x="1539" y="370"/>
                  </a:cubicBezTo>
                  <a:cubicBezTo>
                    <a:pt x="1539" y="382"/>
                    <a:pt x="1539" y="382"/>
                    <a:pt x="1539" y="382"/>
                  </a:cubicBezTo>
                  <a:cubicBezTo>
                    <a:pt x="1466" y="376"/>
                    <a:pt x="1421" y="382"/>
                    <a:pt x="1354" y="359"/>
                  </a:cubicBezTo>
                  <a:cubicBezTo>
                    <a:pt x="1309" y="348"/>
                    <a:pt x="1292" y="325"/>
                    <a:pt x="1247" y="325"/>
                  </a:cubicBezTo>
                  <a:cubicBezTo>
                    <a:pt x="1208" y="325"/>
                    <a:pt x="1196" y="376"/>
                    <a:pt x="1151" y="376"/>
                  </a:cubicBezTo>
                  <a:cubicBezTo>
                    <a:pt x="1135" y="376"/>
                    <a:pt x="1135" y="348"/>
                    <a:pt x="1129" y="337"/>
                  </a:cubicBezTo>
                  <a:cubicBezTo>
                    <a:pt x="1106" y="297"/>
                    <a:pt x="1078" y="292"/>
                    <a:pt x="1045" y="275"/>
                  </a:cubicBezTo>
                  <a:cubicBezTo>
                    <a:pt x="977" y="247"/>
                    <a:pt x="972" y="191"/>
                    <a:pt x="910" y="151"/>
                  </a:cubicBezTo>
                  <a:cubicBezTo>
                    <a:pt x="859" y="123"/>
                    <a:pt x="831" y="106"/>
                    <a:pt x="781" y="78"/>
                  </a:cubicBezTo>
                  <a:cubicBezTo>
                    <a:pt x="719" y="45"/>
                    <a:pt x="685" y="0"/>
                    <a:pt x="618" y="0"/>
                  </a:cubicBezTo>
                  <a:cubicBezTo>
                    <a:pt x="595" y="0"/>
                    <a:pt x="584" y="16"/>
                    <a:pt x="562" y="22"/>
                  </a:cubicBezTo>
                  <a:cubicBezTo>
                    <a:pt x="539" y="33"/>
                    <a:pt x="511" y="28"/>
                    <a:pt x="511" y="56"/>
                  </a:cubicBezTo>
                  <a:cubicBezTo>
                    <a:pt x="511" y="84"/>
                    <a:pt x="545" y="95"/>
                    <a:pt x="545" y="129"/>
                  </a:cubicBezTo>
                  <a:cubicBezTo>
                    <a:pt x="545" y="134"/>
                    <a:pt x="545" y="140"/>
                    <a:pt x="545" y="146"/>
                  </a:cubicBezTo>
                  <a:cubicBezTo>
                    <a:pt x="545" y="191"/>
                    <a:pt x="545" y="191"/>
                    <a:pt x="545" y="191"/>
                  </a:cubicBezTo>
                  <a:cubicBezTo>
                    <a:pt x="545" y="224"/>
                    <a:pt x="545" y="241"/>
                    <a:pt x="556" y="269"/>
                  </a:cubicBezTo>
                  <a:cubicBezTo>
                    <a:pt x="545" y="264"/>
                    <a:pt x="545" y="264"/>
                    <a:pt x="545" y="264"/>
                  </a:cubicBezTo>
                  <a:cubicBezTo>
                    <a:pt x="511" y="241"/>
                    <a:pt x="517" y="202"/>
                    <a:pt x="483" y="179"/>
                  </a:cubicBezTo>
                  <a:cubicBezTo>
                    <a:pt x="483" y="247"/>
                    <a:pt x="483" y="247"/>
                    <a:pt x="483" y="247"/>
                  </a:cubicBezTo>
                  <a:cubicBezTo>
                    <a:pt x="483" y="269"/>
                    <a:pt x="466" y="281"/>
                    <a:pt x="466" y="303"/>
                  </a:cubicBezTo>
                  <a:cubicBezTo>
                    <a:pt x="460" y="320"/>
                    <a:pt x="460" y="337"/>
                    <a:pt x="449" y="348"/>
                  </a:cubicBezTo>
                  <a:cubicBezTo>
                    <a:pt x="432" y="320"/>
                    <a:pt x="432" y="297"/>
                    <a:pt x="432" y="258"/>
                  </a:cubicBezTo>
                  <a:cubicBezTo>
                    <a:pt x="432" y="236"/>
                    <a:pt x="460" y="202"/>
                    <a:pt x="438" y="202"/>
                  </a:cubicBezTo>
                  <a:cubicBezTo>
                    <a:pt x="421" y="202"/>
                    <a:pt x="415" y="213"/>
                    <a:pt x="404" y="219"/>
                  </a:cubicBezTo>
                  <a:lnTo>
                    <a:pt x="404" y="219"/>
                  </a:lnTo>
                  <a:cubicBezTo>
                    <a:pt x="415" y="269"/>
                    <a:pt x="410" y="303"/>
                    <a:pt x="432" y="348"/>
                  </a:cubicBezTo>
                  <a:cubicBezTo>
                    <a:pt x="449" y="382"/>
                    <a:pt x="477" y="393"/>
                    <a:pt x="477" y="427"/>
                  </a:cubicBezTo>
                  <a:cubicBezTo>
                    <a:pt x="477" y="460"/>
                    <a:pt x="438" y="466"/>
                    <a:pt x="415" y="488"/>
                  </a:cubicBezTo>
                  <a:cubicBezTo>
                    <a:pt x="387" y="511"/>
                    <a:pt x="387" y="539"/>
                    <a:pt x="370" y="578"/>
                  </a:cubicBezTo>
                  <a:cubicBezTo>
                    <a:pt x="354" y="618"/>
                    <a:pt x="342" y="640"/>
                    <a:pt x="320" y="679"/>
                  </a:cubicBezTo>
                  <a:cubicBezTo>
                    <a:pt x="303" y="702"/>
                    <a:pt x="286" y="719"/>
                    <a:pt x="286" y="747"/>
                  </a:cubicBezTo>
                  <a:cubicBezTo>
                    <a:pt x="286" y="758"/>
                    <a:pt x="292" y="758"/>
                    <a:pt x="292" y="769"/>
                  </a:cubicBezTo>
                  <a:cubicBezTo>
                    <a:pt x="292" y="775"/>
                    <a:pt x="286" y="780"/>
                    <a:pt x="286" y="786"/>
                  </a:cubicBezTo>
                  <a:cubicBezTo>
                    <a:pt x="286" y="797"/>
                    <a:pt x="286" y="803"/>
                    <a:pt x="286" y="809"/>
                  </a:cubicBezTo>
                  <a:cubicBezTo>
                    <a:pt x="309" y="814"/>
                    <a:pt x="320" y="803"/>
                    <a:pt x="337" y="814"/>
                  </a:cubicBezTo>
                  <a:cubicBezTo>
                    <a:pt x="365" y="831"/>
                    <a:pt x="342" y="865"/>
                    <a:pt x="342" y="904"/>
                  </a:cubicBezTo>
                  <a:cubicBezTo>
                    <a:pt x="348" y="955"/>
                    <a:pt x="449" y="943"/>
                    <a:pt x="449" y="1000"/>
                  </a:cubicBezTo>
                  <a:cubicBezTo>
                    <a:pt x="449" y="1016"/>
                    <a:pt x="427" y="1022"/>
                    <a:pt x="427" y="1039"/>
                  </a:cubicBezTo>
                  <a:cubicBezTo>
                    <a:pt x="427" y="1112"/>
                    <a:pt x="483" y="1140"/>
                    <a:pt x="483" y="1207"/>
                  </a:cubicBezTo>
                  <a:cubicBezTo>
                    <a:pt x="483" y="1235"/>
                    <a:pt x="466" y="1247"/>
                    <a:pt x="460" y="1275"/>
                  </a:cubicBezTo>
                  <a:cubicBezTo>
                    <a:pt x="483" y="1314"/>
                    <a:pt x="511" y="1320"/>
                    <a:pt x="550" y="1353"/>
                  </a:cubicBezTo>
                  <a:cubicBezTo>
                    <a:pt x="578" y="1382"/>
                    <a:pt x="573" y="1438"/>
                    <a:pt x="618" y="1438"/>
                  </a:cubicBezTo>
                  <a:cubicBezTo>
                    <a:pt x="657" y="1438"/>
                    <a:pt x="657" y="1393"/>
                    <a:pt x="696" y="1376"/>
                  </a:cubicBezTo>
                  <a:cubicBezTo>
                    <a:pt x="702" y="1393"/>
                    <a:pt x="708" y="1404"/>
                    <a:pt x="713" y="1427"/>
                  </a:cubicBezTo>
                  <a:cubicBezTo>
                    <a:pt x="719" y="1443"/>
                    <a:pt x="713" y="1466"/>
                    <a:pt x="730" y="1466"/>
                  </a:cubicBezTo>
                  <a:cubicBezTo>
                    <a:pt x="752" y="1466"/>
                    <a:pt x="758" y="1438"/>
                    <a:pt x="764" y="1421"/>
                  </a:cubicBezTo>
                  <a:cubicBezTo>
                    <a:pt x="786" y="1427"/>
                    <a:pt x="797" y="1438"/>
                    <a:pt x="820" y="1438"/>
                  </a:cubicBezTo>
                  <a:cubicBezTo>
                    <a:pt x="820" y="1477"/>
                    <a:pt x="820" y="1477"/>
                    <a:pt x="820" y="1477"/>
                  </a:cubicBezTo>
                  <a:cubicBezTo>
                    <a:pt x="820" y="1511"/>
                    <a:pt x="797" y="1522"/>
                    <a:pt x="797" y="1556"/>
                  </a:cubicBezTo>
                  <a:cubicBezTo>
                    <a:pt x="797" y="1584"/>
                    <a:pt x="820" y="1601"/>
                    <a:pt x="831" y="1629"/>
                  </a:cubicBezTo>
                  <a:cubicBezTo>
                    <a:pt x="842" y="1662"/>
                    <a:pt x="837" y="1690"/>
                    <a:pt x="854" y="1719"/>
                  </a:cubicBezTo>
                  <a:cubicBezTo>
                    <a:pt x="882" y="1707"/>
                    <a:pt x="893" y="1690"/>
                    <a:pt x="916" y="1674"/>
                  </a:cubicBezTo>
                  <a:cubicBezTo>
                    <a:pt x="921" y="1679"/>
                    <a:pt x="927" y="1685"/>
                    <a:pt x="927" y="1696"/>
                  </a:cubicBezTo>
                  <a:cubicBezTo>
                    <a:pt x="927" y="1758"/>
                    <a:pt x="859" y="1764"/>
                    <a:pt x="842" y="1820"/>
                  </a:cubicBezTo>
                  <a:cubicBezTo>
                    <a:pt x="826" y="1876"/>
                    <a:pt x="786" y="1893"/>
                    <a:pt x="741" y="1938"/>
                  </a:cubicBezTo>
                  <a:cubicBezTo>
                    <a:pt x="696" y="1977"/>
                    <a:pt x="646" y="1977"/>
                    <a:pt x="612" y="2033"/>
                  </a:cubicBezTo>
                  <a:cubicBezTo>
                    <a:pt x="595" y="2056"/>
                    <a:pt x="590" y="2072"/>
                    <a:pt x="573" y="2095"/>
                  </a:cubicBezTo>
                  <a:cubicBezTo>
                    <a:pt x="556" y="2117"/>
                    <a:pt x="556" y="2146"/>
                    <a:pt x="528" y="2146"/>
                  </a:cubicBezTo>
                  <a:cubicBezTo>
                    <a:pt x="517" y="2146"/>
                    <a:pt x="511" y="2140"/>
                    <a:pt x="505" y="2140"/>
                  </a:cubicBezTo>
                  <a:cubicBezTo>
                    <a:pt x="466" y="2140"/>
                    <a:pt x="449" y="2168"/>
                    <a:pt x="410" y="2185"/>
                  </a:cubicBezTo>
                  <a:cubicBezTo>
                    <a:pt x="376" y="2202"/>
                    <a:pt x="348" y="2191"/>
                    <a:pt x="314" y="2207"/>
                  </a:cubicBezTo>
                  <a:cubicBezTo>
                    <a:pt x="292" y="2219"/>
                    <a:pt x="281" y="2236"/>
                    <a:pt x="253" y="2236"/>
                  </a:cubicBezTo>
                  <a:cubicBezTo>
                    <a:pt x="241" y="2236"/>
                    <a:pt x="230" y="2230"/>
                    <a:pt x="219" y="2230"/>
                  </a:cubicBezTo>
                  <a:cubicBezTo>
                    <a:pt x="180" y="2230"/>
                    <a:pt x="168" y="2258"/>
                    <a:pt x="135" y="2280"/>
                  </a:cubicBezTo>
                  <a:cubicBezTo>
                    <a:pt x="78" y="2314"/>
                    <a:pt x="39" y="2342"/>
                    <a:pt x="0" y="2398"/>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9" name="Freeform 63"/>
            <p:cNvSpPr>
              <a:spLocks noChangeArrowheads="1"/>
            </p:cNvSpPr>
            <p:nvPr/>
          </p:nvSpPr>
          <p:spPr bwMode="auto">
            <a:xfrm>
              <a:off x="16422034" y="5329692"/>
              <a:ext cx="693693" cy="603250"/>
            </a:xfrm>
            <a:custGeom>
              <a:avLst/>
              <a:gdLst>
                <a:gd name="T0" fmla="*/ 562 w 1927"/>
                <a:gd name="T1" fmla="*/ 854 h 1675"/>
                <a:gd name="T2" fmla="*/ 641 w 1927"/>
                <a:gd name="T3" fmla="*/ 837 h 1675"/>
                <a:gd name="T4" fmla="*/ 804 w 1927"/>
                <a:gd name="T5" fmla="*/ 865 h 1675"/>
                <a:gd name="T6" fmla="*/ 933 w 1927"/>
                <a:gd name="T7" fmla="*/ 882 h 1675"/>
                <a:gd name="T8" fmla="*/ 1017 w 1927"/>
                <a:gd name="T9" fmla="*/ 876 h 1675"/>
                <a:gd name="T10" fmla="*/ 1180 w 1927"/>
                <a:gd name="T11" fmla="*/ 1073 h 1675"/>
                <a:gd name="T12" fmla="*/ 1298 w 1927"/>
                <a:gd name="T13" fmla="*/ 1191 h 1675"/>
                <a:gd name="T14" fmla="*/ 1399 w 1927"/>
                <a:gd name="T15" fmla="*/ 1146 h 1675"/>
                <a:gd name="T16" fmla="*/ 1466 w 1927"/>
                <a:gd name="T17" fmla="*/ 1224 h 1675"/>
                <a:gd name="T18" fmla="*/ 1349 w 1927"/>
                <a:gd name="T19" fmla="*/ 1455 h 1675"/>
                <a:gd name="T20" fmla="*/ 1281 w 1927"/>
                <a:gd name="T21" fmla="*/ 1590 h 1675"/>
                <a:gd name="T22" fmla="*/ 1635 w 1927"/>
                <a:gd name="T23" fmla="*/ 1674 h 1675"/>
                <a:gd name="T24" fmla="*/ 1826 w 1927"/>
                <a:gd name="T25" fmla="*/ 1584 h 1675"/>
                <a:gd name="T26" fmla="*/ 1876 w 1927"/>
                <a:gd name="T27" fmla="*/ 1539 h 1675"/>
                <a:gd name="T28" fmla="*/ 1859 w 1927"/>
                <a:gd name="T29" fmla="*/ 1427 h 1675"/>
                <a:gd name="T30" fmla="*/ 1892 w 1927"/>
                <a:gd name="T31" fmla="*/ 1354 h 1675"/>
                <a:gd name="T32" fmla="*/ 1926 w 1927"/>
                <a:gd name="T33" fmla="*/ 1252 h 1675"/>
                <a:gd name="T34" fmla="*/ 1781 w 1927"/>
                <a:gd name="T35" fmla="*/ 1151 h 1675"/>
                <a:gd name="T36" fmla="*/ 1731 w 1927"/>
                <a:gd name="T37" fmla="*/ 1005 h 1675"/>
                <a:gd name="T38" fmla="*/ 1764 w 1927"/>
                <a:gd name="T39" fmla="*/ 825 h 1675"/>
                <a:gd name="T40" fmla="*/ 1714 w 1927"/>
                <a:gd name="T41" fmla="*/ 803 h 1675"/>
                <a:gd name="T42" fmla="*/ 1534 w 1927"/>
                <a:gd name="T43" fmla="*/ 747 h 1675"/>
                <a:gd name="T44" fmla="*/ 1427 w 1927"/>
                <a:gd name="T45" fmla="*/ 753 h 1675"/>
                <a:gd name="T46" fmla="*/ 1270 w 1927"/>
                <a:gd name="T47" fmla="*/ 708 h 1675"/>
                <a:gd name="T48" fmla="*/ 1141 w 1927"/>
                <a:gd name="T49" fmla="*/ 517 h 1675"/>
                <a:gd name="T50" fmla="*/ 1051 w 1927"/>
                <a:gd name="T51" fmla="*/ 337 h 1675"/>
                <a:gd name="T52" fmla="*/ 955 w 1927"/>
                <a:gd name="T53" fmla="*/ 180 h 1675"/>
                <a:gd name="T54" fmla="*/ 888 w 1927"/>
                <a:gd name="T55" fmla="*/ 163 h 1675"/>
                <a:gd name="T56" fmla="*/ 697 w 1927"/>
                <a:gd name="T57" fmla="*/ 196 h 1675"/>
                <a:gd name="T58" fmla="*/ 652 w 1927"/>
                <a:gd name="T59" fmla="*/ 33 h 1675"/>
                <a:gd name="T60" fmla="*/ 663 w 1927"/>
                <a:gd name="T61" fmla="*/ 0 h 1675"/>
                <a:gd name="T62" fmla="*/ 534 w 1927"/>
                <a:gd name="T63" fmla="*/ 0 h 1675"/>
                <a:gd name="T64" fmla="*/ 208 w 1927"/>
                <a:gd name="T65" fmla="*/ 33 h 1675"/>
                <a:gd name="T66" fmla="*/ 28 w 1927"/>
                <a:gd name="T67" fmla="*/ 90 h 1675"/>
                <a:gd name="T68" fmla="*/ 0 w 1927"/>
                <a:gd name="T69" fmla="*/ 90 h 1675"/>
                <a:gd name="T70" fmla="*/ 152 w 1927"/>
                <a:gd name="T71" fmla="*/ 281 h 1675"/>
                <a:gd name="T72" fmla="*/ 253 w 1927"/>
                <a:gd name="T73" fmla="*/ 275 h 1675"/>
                <a:gd name="T74" fmla="*/ 320 w 1927"/>
                <a:gd name="T75" fmla="*/ 342 h 1675"/>
                <a:gd name="T76" fmla="*/ 365 w 1927"/>
                <a:gd name="T77" fmla="*/ 730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27" h="1675">
                  <a:moveTo>
                    <a:pt x="562" y="854"/>
                  </a:moveTo>
                  <a:lnTo>
                    <a:pt x="562" y="854"/>
                  </a:lnTo>
                  <a:cubicBezTo>
                    <a:pt x="573" y="859"/>
                    <a:pt x="573" y="859"/>
                    <a:pt x="573" y="859"/>
                  </a:cubicBezTo>
                  <a:cubicBezTo>
                    <a:pt x="601" y="859"/>
                    <a:pt x="618" y="848"/>
                    <a:pt x="641" y="837"/>
                  </a:cubicBezTo>
                  <a:cubicBezTo>
                    <a:pt x="663" y="865"/>
                    <a:pt x="685" y="887"/>
                    <a:pt x="725" y="887"/>
                  </a:cubicBezTo>
                  <a:cubicBezTo>
                    <a:pt x="759" y="887"/>
                    <a:pt x="775" y="865"/>
                    <a:pt x="804" y="865"/>
                  </a:cubicBezTo>
                  <a:cubicBezTo>
                    <a:pt x="826" y="865"/>
                    <a:pt x="837" y="887"/>
                    <a:pt x="854" y="887"/>
                  </a:cubicBezTo>
                  <a:cubicBezTo>
                    <a:pt x="888" y="887"/>
                    <a:pt x="905" y="882"/>
                    <a:pt x="933" y="882"/>
                  </a:cubicBezTo>
                  <a:cubicBezTo>
                    <a:pt x="978" y="882"/>
                    <a:pt x="978" y="882"/>
                    <a:pt x="978" y="882"/>
                  </a:cubicBezTo>
                  <a:cubicBezTo>
                    <a:pt x="995" y="882"/>
                    <a:pt x="1000" y="876"/>
                    <a:pt x="1017" y="876"/>
                  </a:cubicBezTo>
                  <a:cubicBezTo>
                    <a:pt x="1056" y="876"/>
                    <a:pt x="1062" y="921"/>
                    <a:pt x="1090" y="955"/>
                  </a:cubicBezTo>
                  <a:cubicBezTo>
                    <a:pt x="1124" y="1000"/>
                    <a:pt x="1152" y="1022"/>
                    <a:pt x="1180" y="1073"/>
                  </a:cubicBezTo>
                  <a:cubicBezTo>
                    <a:pt x="1202" y="1112"/>
                    <a:pt x="1197" y="1151"/>
                    <a:pt x="1231" y="1185"/>
                  </a:cubicBezTo>
                  <a:cubicBezTo>
                    <a:pt x="1247" y="1202"/>
                    <a:pt x="1270" y="1191"/>
                    <a:pt x="1298" y="1191"/>
                  </a:cubicBezTo>
                  <a:cubicBezTo>
                    <a:pt x="1320" y="1191"/>
                    <a:pt x="1337" y="1202"/>
                    <a:pt x="1360" y="1191"/>
                  </a:cubicBezTo>
                  <a:cubicBezTo>
                    <a:pt x="1382" y="1179"/>
                    <a:pt x="1377" y="1151"/>
                    <a:pt x="1399" y="1146"/>
                  </a:cubicBezTo>
                  <a:cubicBezTo>
                    <a:pt x="1421" y="1146"/>
                    <a:pt x="1438" y="1151"/>
                    <a:pt x="1466" y="1146"/>
                  </a:cubicBezTo>
                  <a:cubicBezTo>
                    <a:pt x="1472" y="1179"/>
                    <a:pt x="1466" y="1196"/>
                    <a:pt x="1466" y="1224"/>
                  </a:cubicBezTo>
                  <a:cubicBezTo>
                    <a:pt x="1466" y="1258"/>
                    <a:pt x="1483" y="1281"/>
                    <a:pt x="1483" y="1314"/>
                  </a:cubicBezTo>
                  <a:cubicBezTo>
                    <a:pt x="1483" y="1387"/>
                    <a:pt x="1421" y="1444"/>
                    <a:pt x="1349" y="1455"/>
                  </a:cubicBezTo>
                  <a:cubicBezTo>
                    <a:pt x="1281" y="1460"/>
                    <a:pt x="1276" y="1528"/>
                    <a:pt x="1253" y="1595"/>
                  </a:cubicBezTo>
                  <a:cubicBezTo>
                    <a:pt x="1264" y="1590"/>
                    <a:pt x="1270" y="1590"/>
                    <a:pt x="1281" y="1590"/>
                  </a:cubicBezTo>
                  <a:cubicBezTo>
                    <a:pt x="1472" y="1567"/>
                    <a:pt x="1472" y="1567"/>
                    <a:pt x="1472" y="1567"/>
                  </a:cubicBezTo>
                  <a:cubicBezTo>
                    <a:pt x="1635" y="1674"/>
                    <a:pt x="1635" y="1674"/>
                    <a:pt x="1635" y="1674"/>
                  </a:cubicBezTo>
                  <a:cubicBezTo>
                    <a:pt x="1652" y="1623"/>
                    <a:pt x="1697" y="1601"/>
                    <a:pt x="1747" y="1595"/>
                  </a:cubicBezTo>
                  <a:cubicBezTo>
                    <a:pt x="1781" y="1590"/>
                    <a:pt x="1798" y="1590"/>
                    <a:pt x="1826" y="1584"/>
                  </a:cubicBezTo>
                  <a:cubicBezTo>
                    <a:pt x="1843" y="1584"/>
                    <a:pt x="1859" y="1590"/>
                    <a:pt x="1870" y="1578"/>
                  </a:cubicBezTo>
                  <a:cubicBezTo>
                    <a:pt x="1881" y="1567"/>
                    <a:pt x="1876" y="1550"/>
                    <a:pt x="1876" y="1539"/>
                  </a:cubicBezTo>
                  <a:cubicBezTo>
                    <a:pt x="1876" y="1505"/>
                    <a:pt x="1848" y="1500"/>
                    <a:pt x="1848" y="1466"/>
                  </a:cubicBezTo>
                  <a:cubicBezTo>
                    <a:pt x="1848" y="1449"/>
                    <a:pt x="1859" y="1444"/>
                    <a:pt x="1859" y="1427"/>
                  </a:cubicBezTo>
                  <a:cubicBezTo>
                    <a:pt x="1859" y="1399"/>
                    <a:pt x="1859" y="1399"/>
                    <a:pt x="1859" y="1399"/>
                  </a:cubicBezTo>
                  <a:cubicBezTo>
                    <a:pt x="1859" y="1376"/>
                    <a:pt x="1887" y="1376"/>
                    <a:pt x="1892" y="1354"/>
                  </a:cubicBezTo>
                  <a:cubicBezTo>
                    <a:pt x="1904" y="1331"/>
                    <a:pt x="1881" y="1309"/>
                    <a:pt x="1898" y="1286"/>
                  </a:cubicBezTo>
                  <a:cubicBezTo>
                    <a:pt x="1909" y="1275"/>
                    <a:pt x="1926" y="1269"/>
                    <a:pt x="1926" y="1252"/>
                  </a:cubicBezTo>
                  <a:cubicBezTo>
                    <a:pt x="1926" y="1236"/>
                    <a:pt x="1904" y="1230"/>
                    <a:pt x="1892" y="1219"/>
                  </a:cubicBezTo>
                  <a:cubicBezTo>
                    <a:pt x="1859" y="1179"/>
                    <a:pt x="1826" y="1168"/>
                    <a:pt x="1781" y="1151"/>
                  </a:cubicBezTo>
                  <a:cubicBezTo>
                    <a:pt x="1759" y="1146"/>
                    <a:pt x="1731" y="1146"/>
                    <a:pt x="1731" y="1123"/>
                  </a:cubicBezTo>
                  <a:cubicBezTo>
                    <a:pt x="1731" y="1005"/>
                    <a:pt x="1731" y="1005"/>
                    <a:pt x="1731" y="1005"/>
                  </a:cubicBezTo>
                  <a:cubicBezTo>
                    <a:pt x="1742" y="972"/>
                    <a:pt x="1764" y="960"/>
                    <a:pt x="1787" y="932"/>
                  </a:cubicBezTo>
                  <a:cubicBezTo>
                    <a:pt x="1787" y="893"/>
                    <a:pt x="1775" y="865"/>
                    <a:pt x="1764" y="825"/>
                  </a:cubicBezTo>
                  <a:lnTo>
                    <a:pt x="1764" y="825"/>
                  </a:lnTo>
                  <a:cubicBezTo>
                    <a:pt x="1747" y="814"/>
                    <a:pt x="1731" y="803"/>
                    <a:pt x="1714" y="803"/>
                  </a:cubicBezTo>
                  <a:cubicBezTo>
                    <a:pt x="1697" y="803"/>
                    <a:pt x="1686" y="803"/>
                    <a:pt x="1669" y="803"/>
                  </a:cubicBezTo>
                  <a:cubicBezTo>
                    <a:pt x="1613" y="803"/>
                    <a:pt x="1590" y="747"/>
                    <a:pt x="1534" y="747"/>
                  </a:cubicBezTo>
                  <a:cubicBezTo>
                    <a:pt x="1489" y="747"/>
                    <a:pt x="1489" y="747"/>
                    <a:pt x="1489" y="747"/>
                  </a:cubicBezTo>
                  <a:cubicBezTo>
                    <a:pt x="1427" y="753"/>
                    <a:pt x="1427" y="753"/>
                    <a:pt x="1427" y="753"/>
                  </a:cubicBezTo>
                  <a:cubicBezTo>
                    <a:pt x="1377" y="753"/>
                    <a:pt x="1377" y="753"/>
                    <a:pt x="1377" y="753"/>
                  </a:cubicBezTo>
                  <a:cubicBezTo>
                    <a:pt x="1332" y="753"/>
                    <a:pt x="1309" y="724"/>
                    <a:pt x="1270" y="708"/>
                  </a:cubicBezTo>
                  <a:cubicBezTo>
                    <a:pt x="1219" y="691"/>
                    <a:pt x="1180" y="668"/>
                    <a:pt x="1163" y="623"/>
                  </a:cubicBezTo>
                  <a:cubicBezTo>
                    <a:pt x="1146" y="584"/>
                    <a:pt x="1146" y="556"/>
                    <a:pt x="1141" y="517"/>
                  </a:cubicBezTo>
                  <a:cubicBezTo>
                    <a:pt x="1129" y="460"/>
                    <a:pt x="1124" y="427"/>
                    <a:pt x="1096" y="382"/>
                  </a:cubicBezTo>
                  <a:cubicBezTo>
                    <a:pt x="1084" y="359"/>
                    <a:pt x="1062" y="359"/>
                    <a:pt x="1051" y="337"/>
                  </a:cubicBezTo>
                  <a:cubicBezTo>
                    <a:pt x="1034" y="314"/>
                    <a:pt x="1039" y="298"/>
                    <a:pt x="1028" y="275"/>
                  </a:cubicBezTo>
                  <a:cubicBezTo>
                    <a:pt x="1006" y="236"/>
                    <a:pt x="978" y="219"/>
                    <a:pt x="955" y="180"/>
                  </a:cubicBezTo>
                  <a:lnTo>
                    <a:pt x="955" y="180"/>
                  </a:lnTo>
                  <a:cubicBezTo>
                    <a:pt x="938" y="163"/>
                    <a:pt x="916" y="163"/>
                    <a:pt x="888" y="163"/>
                  </a:cubicBezTo>
                  <a:cubicBezTo>
                    <a:pt x="849" y="163"/>
                    <a:pt x="849" y="163"/>
                    <a:pt x="849" y="163"/>
                  </a:cubicBezTo>
                  <a:cubicBezTo>
                    <a:pt x="792" y="163"/>
                    <a:pt x="759" y="185"/>
                    <a:pt x="697" y="196"/>
                  </a:cubicBezTo>
                  <a:cubicBezTo>
                    <a:pt x="685" y="157"/>
                    <a:pt x="691" y="129"/>
                    <a:pt x="674" y="84"/>
                  </a:cubicBezTo>
                  <a:cubicBezTo>
                    <a:pt x="669" y="67"/>
                    <a:pt x="652" y="56"/>
                    <a:pt x="652" y="33"/>
                  </a:cubicBezTo>
                  <a:cubicBezTo>
                    <a:pt x="652" y="22"/>
                    <a:pt x="657" y="11"/>
                    <a:pt x="663" y="0"/>
                  </a:cubicBezTo>
                  <a:lnTo>
                    <a:pt x="663" y="0"/>
                  </a:lnTo>
                  <a:cubicBezTo>
                    <a:pt x="635" y="0"/>
                    <a:pt x="635" y="0"/>
                    <a:pt x="635" y="0"/>
                  </a:cubicBezTo>
                  <a:cubicBezTo>
                    <a:pt x="534" y="0"/>
                    <a:pt x="534" y="0"/>
                    <a:pt x="534" y="0"/>
                  </a:cubicBezTo>
                  <a:cubicBezTo>
                    <a:pt x="433" y="11"/>
                    <a:pt x="377" y="33"/>
                    <a:pt x="275" y="33"/>
                  </a:cubicBezTo>
                  <a:cubicBezTo>
                    <a:pt x="208" y="33"/>
                    <a:pt x="208" y="33"/>
                    <a:pt x="208" y="33"/>
                  </a:cubicBezTo>
                  <a:cubicBezTo>
                    <a:pt x="157" y="33"/>
                    <a:pt x="129" y="28"/>
                    <a:pt x="84" y="50"/>
                  </a:cubicBezTo>
                  <a:cubicBezTo>
                    <a:pt x="56" y="56"/>
                    <a:pt x="56" y="90"/>
                    <a:pt x="28" y="90"/>
                  </a:cubicBezTo>
                  <a:cubicBezTo>
                    <a:pt x="0" y="90"/>
                    <a:pt x="0" y="90"/>
                    <a:pt x="0" y="90"/>
                  </a:cubicBezTo>
                  <a:lnTo>
                    <a:pt x="0" y="90"/>
                  </a:lnTo>
                  <a:cubicBezTo>
                    <a:pt x="17" y="157"/>
                    <a:pt x="28" y="208"/>
                    <a:pt x="84" y="247"/>
                  </a:cubicBezTo>
                  <a:cubicBezTo>
                    <a:pt x="107" y="264"/>
                    <a:pt x="118" y="281"/>
                    <a:pt x="152" y="281"/>
                  </a:cubicBezTo>
                  <a:cubicBezTo>
                    <a:pt x="163" y="281"/>
                    <a:pt x="169" y="275"/>
                    <a:pt x="180" y="275"/>
                  </a:cubicBezTo>
                  <a:cubicBezTo>
                    <a:pt x="208" y="275"/>
                    <a:pt x="225" y="275"/>
                    <a:pt x="253" y="275"/>
                  </a:cubicBezTo>
                  <a:cubicBezTo>
                    <a:pt x="264" y="275"/>
                    <a:pt x="270" y="286"/>
                    <a:pt x="281" y="292"/>
                  </a:cubicBezTo>
                  <a:cubicBezTo>
                    <a:pt x="298" y="309"/>
                    <a:pt x="320" y="320"/>
                    <a:pt x="320" y="342"/>
                  </a:cubicBezTo>
                  <a:cubicBezTo>
                    <a:pt x="320" y="415"/>
                    <a:pt x="287" y="455"/>
                    <a:pt x="287" y="528"/>
                  </a:cubicBezTo>
                  <a:cubicBezTo>
                    <a:pt x="287" y="612"/>
                    <a:pt x="292" y="685"/>
                    <a:pt x="365" y="730"/>
                  </a:cubicBezTo>
                  <a:cubicBezTo>
                    <a:pt x="444" y="775"/>
                    <a:pt x="534" y="769"/>
                    <a:pt x="562" y="854"/>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0" name="Freeform 64"/>
            <p:cNvSpPr>
              <a:spLocks noChangeArrowheads="1"/>
            </p:cNvSpPr>
            <p:nvPr/>
          </p:nvSpPr>
          <p:spPr bwMode="auto">
            <a:xfrm>
              <a:off x="16766500" y="5264604"/>
              <a:ext cx="938151" cy="369888"/>
            </a:xfrm>
            <a:custGeom>
              <a:avLst/>
              <a:gdLst>
                <a:gd name="T0" fmla="*/ 0 w 2607"/>
                <a:gd name="T1" fmla="*/ 360 h 1029"/>
                <a:gd name="T2" fmla="*/ 96 w 2607"/>
                <a:gd name="T3" fmla="*/ 314 h 1029"/>
                <a:gd name="T4" fmla="*/ 264 w 2607"/>
                <a:gd name="T5" fmla="*/ 371 h 1029"/>
                <a:gd name="T6" fmla="*/ 337 w 2607"/>
                <a:gd name="T7" fmla="*/ 354 h 1029"/>
                <a:gd name="T8" fmla="*/ 433 w 2607"/>
                <a:gd name="T9" fmla="*/ 343 h 1029"/>
                <a:gd name="T10" fmla="*/ 427 w 2607"/>
                <a:gd name="T11" fmla="*/ 258 h 1029"/>
                <a:gd name="T12" fmla="*/ 495 w 2607"/>
                <a:gd name="T13" fmla="*/ 180 h 1029"/>
                <a:gd name="T14" fmla="*/ 680 w 2607"/>
                <a:gd name="T15" fmla="*/ 152 h 1029"/>
                <a:gd name="T16" fmla="*/ 994 w 2607"/>
                <a:gd name="T17" fmla="*/ 152 h 1029"/>
                <a:gd name="T18" fmla="*/ 1173 w 2607"/>
                <a:gd name="T19" fmla="*/ 168 h 1029"/>
                <a:gd name="T20" fmla="*/ 1291 w 2607"/>
                <a:gd name="T21" fmla="*/ 67 h 1029"/>
                <a:gd name="T22" fmla="*/ 1274 w 2607"/>
                <a:gd name="T23" fmla="*/ 39 h 1029"/>
                <a:gd name="T24" fmla="*/ 1494 w 2607"/>
                <a:gd name="T25" fmla="*/ 56 h 1029"/>
                <a:gd name="T26" fmla="*/ 1651 w 2607"/>
                <a:gd name="T27" fmla="*/ 135 h 1029"/>
                <a:gd name="T28" fmla="*/ 1600 w 2607"/>
                <a:gd name="T29" fmla="*/ 157 h 1029"/>
                <a:gd name="T30" fmla="*/ 1561 w 2607"/>
                <a:gd name="T31" fmla="*/ 180 h 1029"/>
                <a:gd name="T32" fmla="*/ 1752 w 2607"/>
                <a:gd name="T33" fmla="*/ 410 h 1029"/>
                <a:gd name="T34" fmla="*/ 1960 w 2607"/>
                <a:gd name="T35" fmla="*/ 612 h 1029"/>
                <a:gd name="T36" fmla="*/ 2095 w 2607"/>
                <a:gd name="T37" fmla="*/ 635 h 1029"/>
                <a:gd name="T38" fmla="*/ 2359 w 2607"/>
                <a:gd name="T39" fmla="*/ 702 h 1029"/>
                <a:gd name="T40" fmla="*/ 2482 w 2607"/>
                <a:gd name="T41" fmla="*/ 708 h 1029"/>
                <a:gd name="T42" fmla="*/ 2606 w 2607"/>
                <a:gd name="T43" fmla="*/ 770 h 1029"/>
                <a:gd name="T44" fmla="*/ 2381 w 2607"/>
                <a:gd name="T45" fmla="*/ 848 h 1029"/>
                <a:gd name="T46" fmla="*/ 2196 w 2607"/>
                <a:gd name="T47" fmla="*/ 972 h 1029"/>
                <a:gd name="T48" fmla="*/ 2089 w 2607"/>
                <a:gd name="T49" fmla="*/ 1022 h 1029"/>
                <a:gd name="T50" fmla="*/ 1842 w 2607"/>
                <a:gd name="T51" fmla="*/ 1022 h 1029"/>
                <a:gd name="T52" fmla="*/ 1769 w 2607"/>
                <a:gd name="T53" fmla="*/ 1028 h 1029"/>
                <a:gd name="T54" fmla="*/ 1623 w 2607"/>
                <a:gd name="T55" fmla="*/ 938 h 1029"/>
                <a:gd name="T56" fmla="*/ 1437 w 2607"/>
                <a:gd name="T57" fmla="*/ 1028 h 1029"/>
                <a:gd name="T58" fmla="*/ 1145 w 2607"/>
                <a:gd name="T59" fmla="*/ 933 h 1029"/>
                <a:gd name="T60" fmla="*/ 1005 w 2607"/>
                <a:gd name="T61" fmla="*/ 927 h 1029"/>
                <a:gd name="T62" fmla="*/ 809 w 2607"/>
                <a:gd name="T63" fmla="*/ 1005 h 1029"/>
                <a:gd name="T64" fmla="*/ 714 w 2607"/>
                <a:gd name="T65" fmla="*/ 983 h 1029"/>
                <a:gd name="T66" fmla="*/ 534 w 2607"/>
                <a:gd name="T67" fmla="*/ 927 h 1029"/>
                <a:gd name="T68" fmla="*/ 422 w 2607"/>
                <a:gd name="T69" fmla="*/ 933 h 1029"/>
                <a:gd name="T70" fmla="*/ 208 w 2607"/>
                <a:gd name="T71" fmla="*/ 803 h 1029"/>
                <a:gd name="T72" fmla="*/ 141 w 2607"/>
                <a:gd name="T73" fmla="*/ 562 h 1029"/>
                <a:gd name="T74" fmla="*/ 73 w 2607"/>
                <a:gd name="T75" fmla="*/ 455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07" h="1029">
                  <a:moveTo>
                    <a:pt x="0" y="360"/>
                  </a:moveTo>
                  <a:lnTo>
                    <a:pt x="0" y="360"/>
                  </a:lnTo>
                  <a:cubicBezTo>
                    <a:pt x="40" y="348"/>
                    <a:pt x="56" y="331"/>
                    <a:pt x="96" y="314"/>
                  </a:cubicBezTo>
                  <a:lnTo>
                    <a:pt x="96" y="314"/>
                  </a:lnTo>
                  <a:cubicBezTo>
                    <a:pt x="113" y="360"/>
                    <a:pt x="152" y="388"/>
                    <a:pt x="197" y="388"/>
                  </a:cubicBezTo>
                  <a:cubicBezTo>
                    <a:pt x="219" y="388"/>
                    <a:pt x="236" y="371"/>
                    <a:pt x="264" y="371"/>
                  </a:cubicBezTo>
                  <a:cubicBezTo>
                    <a:pt x="315" y="371"/>
                    <a:pt x="315" y="371"/>
                    <a:pt x="315" y="371"/>
                  </a:cubicBezTo>
                  <a:cubicBezTo>
                    <a:pt x="326" y="371"/>
                    <a:pt x="326" y="360"/>
                    <a:pt x="337" y="354"/>
                  </a:cubicBezTo>
                  <a:cubicBezTo>
                    <a:pt x="354" y="343"/>
                    <a:pt x="365" y="343"/>
                    <a:pt x="388" y="343"/>
                  </a:cubicBezTo>
                  <a:cubicBezTo>
                    <a:pt x="433" y="343"/>
                    <a:pt x="433" y="343"/>
                    <a:pt x="433" y="343"/>
                  </a:cubicBezTo>
                  <a:cubicBezTo>
                    <a:pt x="438" y="343"/>
                    <a:pt x="438" y="343"/>
                    <a:pt x="438" y="343"/>
                  </a:cubicBezTo>
                  <a:cubicBezTo>
                    <a:pt x="433" y="309"/>
                    <a:pt x="427" y="292"/>
                    <a:pt x="427" y="258"/>
                  </a:cubicBezTo>
                  <a:cubicBezTo>
                    <a:pt x="427" y="247"/>
                    <a:pt x="444" y="241"/>
                    <a:pt x="455" y="230"/>
                  </a:cubicBezTo>
                  <a:cubicBezTo>
                    <a:pt x="472" y="213"/>
                    <a:pt x="483" y="202"/>
                    <a:pt x="495" y="180"/>
                  </a:cubicBezTo>
                  <a:lnTo>
                    <a:pt x="495" y="180"/>
                  </a:lnTo>
                  <a:cubicBezTo>
                    <a:pt x="568" y="163"/>
                    <a:pt x="607" y="152"/>
                    <a:pt x="680" y="152"/>
                  </a:cubicBezTo>
                  <a:cubicBezTo>
                    <a:pt x="731" y="152"/>
                    <a:pt x="759" y="168"/>
                    <a:pt x="815" y="174"/>
                  </a:cubicBezTo>
                  <a:cubicBezTo>
                    <a:pt x="994" y="152"/>
                    <a:pt x="994" y="152"/>
                    <a:pt x="994" y="152"/>
                  </a:cubicBezTo>
                  <a:cubicBezTo>
                    <a:pt x="1033" y="152"/>
                    <a:pt x="1033" y="152"/>
                    <a:pt x="1033" y="152"/>
                  </a:cubicBezTo>
                  <a:cubicBezTo>
                    <a:pt x="1089" y="152"/>
                    <a:pt x="1117" y="168"/>
                    <a:pt x="1173" y="168"/>
                  </a:cubicBezTo>
                  <a:cubicBezTo>
                    <a:pt x="1196" y="168"/>
                    <a:pt x="1213" y="174"/>
                    <a:pt x="1235" y="174"/>
                  </a:cubicBezTo>
                  <a:cubicBezTo>
                    <a:pt x="1280" y="174"/>
                    <a:pt x="1291" y="112"/>
                    <a:pt x="1291" y="67"/>
                  </a:cubicBezTo>
                  <a:cubicBezTo>
                    <a:pt x="1291" y="51"/>
                    <a:pt x="1286" y="51"/>
                    <a:pt x="1274" y="39"/>
                  </a:cubicBezTo>
                  <a:lnTo>
                    <a:pt x="1274" y="39"/>
                  </a:lnTo>
                  <a:cubicBezTo>
                    <a:pt x="1291" y="17"/>
                    <a:pt x="1303" y="0"/>
                    <a:pt x="1331" y="0"/>
                  </a:cubicBezTo>
                  <a:cubicBezTo>
                    <a:pt x="1398" y="0"/>
                    <a:pt x="1432" y="28"/>
                    <a:pt x="1494" y="56"/>
                  </a:cubicBezTo>
                  <a:cubicBezTo>
                    <a:pt x="1527" y="73"/>
                    <a:pt x="1550" y="90"/>
                    <a:pt x="1584" y="107"/>
                  </a:cubicBezTo>
                  <a:cubicBezTo>
                    <a:pt x="1612" y="118"/>
                    <a:pt x="1651" y="107"/>
                    <a:pt x="1651" y="135"/>
                  </a:cubicBezTo>
                  <a:cubicBezTo>
                    <a:pt x="1651" y="152"/>
                    <a:pt x="1634" y="168"/>
                    <a:pt x="1617" y="168"/>
                  </a:cubicBezTo>
                  <a:cubicBezTo>
                    <a:pt x="1612" y="168"/>
                    <a:pt x="1606" y="157"/>
                    <a:pt x="1600" y="157"/>
                  </a:cubicBezTo>
                  <a:cubicBezTo>
                    <a:pt x="1561" y="157"/>
                    <a:pt x="1561" y="157"/>
                    <a:pt x="1561" y="157"/>
                  </a:cubicBezTo>
                  <a:cubicBezTo>
                    <a:pt x="1561" y="168"/>
                    <a:pt x="1561" y="174"/>
                    <a:pt x="1561" y="180"/>
                  </a:cubicBezTo>
                  <a:cubicBezTo>
                    <a:pt x="1561" y="236"/>
                    <a:pt x="1595" y="253"/>
                    <a:pt x="1628" y="298"/>
                  </a:cubicBezTo>
                  <a:cubicBezTo>
                    <a:pt x="1662" y="354"/>
                    <a:pt x="1707" y="365"/>
                    <a:pt x="1752" y="410"/>
                  </a:cubicBezTo>
                  <a:cubicBezTo>
                    <a:pt x="1791" y="455"/>
                    <a:pt x="1825" y="466"/>
                    <a:pt x="1870" y="511"/>
                  </a:cubicBezTo>
                  <a:cubicBezTo>
                    <a:pt x="1909" y="550"/>
                    <a:pt x="1909" y="612"/>
                    <a:pt x="1960" y="612"/>
                  </a:cubicBezTo>
                  <a:cubicBezTo>
                    <a:pt x="1977" y="612"/>
                    <a:pt x="1982" y="595"/>
                    <a:pt x="1999" y="595"/>
                  </a:cubicBezTo>
                  <a:cubicBezTo>
                    <a:pt x="2039" y="595"/>
                    <a:pt x="2055" y="623"/>
                    <a:pt x="2095" y="635"/>
                  </a:cubicBezTo>
                  <a:cubicBezTo>
                    <a:pt x="2168" y="657"/>
                    <a:pt x="2213" y="663"/>
                    <a:pt x="2286" y="680"/>
                  </a:cubicBezTo>
                  <a:cubicBezTo>
                    <a:pt x="2308" y="697"/>
                    <a:pt x="2331" y="702"/>
                    <a:pt x="2359" y="702"/>
                  </a:cubicBezTo>
                  <a:cubicBezTo>
                    <a:pt x="2437" y="702"/>
                    <a:pt x="2437" y="702"/>
                    <a:pt x="2437" y="702"/>
                  </a:cubicBezTo>
                  <a:cubicBezTo>
                    <a:pt x="2482" y="708"/>
                    <a:pt x="2482" y="708"/>
                    <a:pt x="2482" y="708"/>
                  </a:cubicBezTo>
                  <a:cubicBezTo>
                    <a:pt x="2527" y="708"/>
                    <a:pt x="2527" y="708"/>
                    <a:pt x="2527" y="708"/>
                  </a:cubicBezTo>
                  <a:cubicBezTo>
                    <a:pt x="2567" y="708"/>
                    <a:pt x="2583" y="736"/>
                    <a:pt x="2606" y="770"/>
                  </a:cubicBezTo>
                  <a:lnTo>
                    <a:pt x="2606" y="770"/>
                  </a:lnTo>
                  <a:cubicBezTo>
                    <a:pt x="2533" y="820"/>
                    <a:pt x="2465" y="815"/>
                    <a:pt x="2381" y="848"/>
                  </a:cubicBezTo>
                  <a:cubicBezTo>
                    <a:pt x="2359" y="860"/>
                    <a:pt x="2353" y="876"/>
                    <a:pt x="2331" y="888"/>
                  </a:cubicBezTo>
                  <a:cubicBezTo>
                    <a:pt x="2280" y="921"/>
                    <a:pt x="2246" y="933"/>
                    <a:pt x="2196" y="972"/>
                  </a:cubicBezTo>
                  <a:cubicBezTo>
                    <a:pt x="2179" y="983"/>
                    <a:pt x="2156" y="977"/>
                    <a:pt x="2140" y="983"/>
                  </a:cubicBezTo>
                  <a:cubicBezTo>
                    <a:pt x="2117" y="994"/>
                    <a:pt x="2112" y="1011"/>
                    <a:pt x="2089" y="1022"/>
                  </a:cubicBezTo>
                  <a:lnTo>
                    <a:pt x="2089" y="1022"/>
                  </a:lnTo>
                  <a:cubicBezTo>
                    <a:pt x="1994" y="1022"/>
                    <a:pt x="1937" y="1022"/>
                    <a:pt x="1842" y="1022"/>
                  </a:cubicBezTo>
                  <a:cubicBezTo>
                    <a:pt x="1831" y="1022"/>
                    <a:pt x="1819" y="1028"/>
                    <a:pt x="1808" y="1028"/>
                  </a:cubicBezTo>
                  <a:cubicBezTo>
                    <a:pt x="1769" y="1028"/>
                    <a:pt x="1769" y="1028"/>
                    <a:pt x="1769" y="1028"/>
                  </a:cubicBezTo>
                  <a:cubicBezTo>
                    <a:pt x="1724" y="1028"/>
                    <a:pt x="1696" y="1005"/>
                    <a:pt x="1668" y="972"/>
                  </a:cubicBezTo>
                  <a:cubicBezTo>
                    <a:pt x="1651" y="955"/>
                    <a:pt x="1645" y="938"/>
                    <a:pt x="1623" y="938"/>
                  </a:cubicBezTo>
                  <a:cubicBezTo>
                    <a:pt x="1595" y="938"/>
                    <a:pt x="1589" y="961"/>
                    <a:pt x="1567" y="972"/>
                  </a:cubicBezTo>
                  <a:cubicBezTo>
                    <a:pt x="1522" y="1000"/>
                    <a:pt x="1494" y="1028"/>
                    <a:pt x="1437" y="1028"/>
                  </a:cubicBezTo>
                  <a:cubicBezTo>
                    <a:pt x="1370" y="1028"/>
                    <a:pt x="1342" y="983"/>
                    <a:pt x="1280" y="944"/>
                  </a:cubicBezTo>
                  <a:cubicBezTo>
                    <a:pt x="1235" y="916"/>
                    <a:pt x="1196" y="933"/>
                    <a:pt x="1145" y="933"/>
                  </a:cubicBezTo>
                  <a:cubicBezTo>
                    <a:pt x="1106" y="933"/>
                    <a:pt x="1100" y="972"/>
                    <a:pt x="1072" y="1000"/>
                  </a:cubicBezTo>
                  <a:cubicBezTo>
                    <a:pt x="1050" y="966"/>
                    <a:pt x="1033" y="949"/>
                    <a:pt x="1005" y="927"/>
                  </a:cubicBezTo>
                  <a:cubicBezTo>
                    <a:pt x="809" y="1005"/>
                    <a:pt x="809" y="1005"/>
                    <a:pt x="809" y="1005"/>
                  </a:cubicBezTo>
                  <a:lnTo>
                    <a:pt x="809" y="1005"/>
                  </a:lnTo>
                  <a:cubicBezTo>
                    <a:pt x="792" y="994"/>
                    <a:pt x="776" y="983"/>
                    <a:pt x="759" y="983"/>
                  </a:cubicBezTo>
                  <a:cubicBezTo>
                    <a:pt x="742" y="983"/>
                    <a:pt x="731" y="983"/>
                    <a:pt x="714" y="983"/>
                  </a:cubicBezTo>
                  <a:cubicBezTo>
                    <a:pt x="658" y="983"/>
                    <a:pt x="635" y="927"/>
                    <a:pt x="579" y="927"/>
                  </a:cubicBezTo>
                  <a:cubicBezTo>
                    <a:pt x="534" y="927"/>
                    <a:pt x="534" y="927"/>
                    <a:pt x="534" y="927"/>
                  </a:cubicBezTo>
                  <a:cubicBezTo>
                    <a:pt x="472" y="933"/>
                    <a:pt x="472" y="933"/>
                    <a:pt x="472" y="933"/>
                  </a:cubicBezTo>
                  <a:cubicBezTo>
                    <a:pt x="422" y="933"/>
                    <a:pt x="422" y="933"/>
                    <a:pt x="422" y="933"/>
                  </a:cubicBezTo>
                  <a:cubicBezTo>
                    <a:pt x="377" y="933"/>
                    <a:pt x="354" y="904"/>
                    <a:pt x="315" y="888"/>
                  </a:cubicBezTo>
                  <a:cubicBezTo>
                    <a:pt x="264" y="871"/>
                    <a:pt x="225" y="848"/>
                    <a:pt x="208" y="803"/>
                  </a:cubicBezTo>
                  <a:cubicBezTo>
                    <a:pt x="191" y="764"/>
                    <a:pt x="191" y="736"/>
                    <a:pt x="186" y="697"/>
                  </a:cubicBezTo>
                  <a:cubicBezTo>
                    <a:pt x="174" y="640"/>
                    <a:pt x="169" y="607"/>
                    <a:pt x="141" y="562"/>
                  </a:cubicBezTo>
                  <a:cubicBezTo>
                    <a:pt x="129" y="539"/>
                    <a:pt x="107" y="539"/>
                    <a:pt x="96" y="517"/>
                  </a:cubicBezTo>
                  <a:cubicBezTo>
                    <a:pt x="79" y="494"/>
                    <a:pt x="84" y="478"/>
                    <a:pt x="73" y="455"/>
                  </a:cubicBezTo>
                  <a:cubicBezTo>
                    <a:pt x="51" y="416"/>
                    <a:pt x="23" y="399"/>
                    <a:pt x="0" y="36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1" name="Freeform 65"/>
            <p:cNvSpPr>
              <a:spLocks noChangeArrowheads="1"/>
            </p:cNvSpPr>
            <p:nvPr/>
          </p:nvSpPr>
          <p:spPr bwMode="auto">
            <a:xfrm>
              <a:off x="16796660" y="5309054"/>
              <a:ext cx="147628" cy="95250"/>
            </a:xfrm>
            <a:custGeom>
              <a:avLst/>
              <a:gdLst>
                <a:gd name="T0" fmla="*/ 12 w 412"/>
                <a:gd name="T1" fmla="*/ 190 h 265"/>
                <a:gd name="T2" fmla="*/ 12 w 412"/>
                <a:gd name="T3" fmla="*/ 190 h 265"/>
                <a:gd name="T4" fmla="*/ 0 w 412"/>
                <a:gd name="T5" fmla="*/ 162 h 265"/>
                <a:gd name="T6" fmla="*/ 113 w 412"/>
                <a:gd name="T7" fmla="*/ 146 h 265"/>
                <a:gd name="T8" fmla="*/ 135 w 412"/>
                <a:gd name="T9" fmla="*/ 28 h 265"/>
                <a:gd name="T10" fmla="*/ 237 w 412"/>
                <a:gd name="T11" fmla="*/ 0 h 265"/>
                <a:gd name="T12" fmla="*/ 298 w 412"/>
                <a:gd name="T13" fmla="*/ 28 h 265"/>
                <a:gd name="T14" fmla="*/ 411 w 412"/>
                <a:gd name="T15" fmla="*/ 56 h 265"/>
                <a:gd name="T16" fmla="*/ 411 w 412"/>
                <a:gd name="T17" fmla="*/ 56 h 265"/>
                <a:gd name="T18" fmla="*/ 371 w 412"/>
                <a:gd name="T19" fmla="*/ 106 h 265"/>
                <a:gd name="T20" fmla="*/ 343 w 412"/>
                <a:gd name="T21" fmla="*/ 134 h 265"/>
                <a:gd name="T22" fmla="*/ 354 w 412"/>
                <a:gd name="T23" fmla="*/ 219 h 265"/>
                <a:gd name="T24" fmla="*/ 349 w 412"/>
                <a:gd name="T25" fmla="*/ 219 h 265"/>
                <a:gd name="T26" fmla="*/ 304 w 412"/>
                <a:gd name="T27" fmla="*/ 219 h 265"/>
                <a:gd name="T28" fmla="*/ 253 w 412"/>
                <a:gd name="T29" fmla="*/ 230 h 265"/>
                <a:gd name="T30" fmla="*/ 231 w 412"/>
                <a:gd name="T31" fmla="*/ 247 h 265"/>
                <a:gd name="T32" fmla="*/ 180 w 412"/>
                <a:gd name="T33" fmla="*/ 247 h 265"/>
                <a:gd name="T34" fmla="*/ 113 w 412"/>
                <a:gd name="T35" fmla="*/ 264 h 265"/>
                <a:gd name="T36" fmla="*/ 12 w 412"/>
                <a:gd name="T37" fmla="*/ 19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12" h="265">
                  <a:moveTo>
                    <a:pt x="12" y="190"/>
                  </a:moveTo>
                  <a:lnTo>
                    <a:pt x="12" y="190"/>
                  </a:lnTo>
                  <a:cubicBezTo>
                    <a:pt x="6" y="185"/>
                    <a:pt x="0" y="174"/>
                    <a:pt x="0" y="162"/>
                  </a:cubicBezTo>
                  <a:cubicBezTo>
                    <a:pt x="40" y="151"/>
                    <a:pt x="79" y="174"/>
                    <a:pt x="113" y="146"/>
                  </a:cubicBezTo>
                  <a:cubicBezTo>
                    <a:pt x="147" y="112"/>
                    <a:pt x="130" y="73"/>
                    <a:pt x="135" y="28"/>
                  </a:cubicBezTo>
                  <a:cubicBezTo>
                    <a:pt x="175" y="28"/>
                    <a:pt x="197" y="0"/>
                    <a:pt x="237" y="0"/>
                  </a:cubicBezTo>
                  <a:cubicBezTo>
                    <a:pt x="265" y="0"/>
                    <a:pt x="276" y="16"/>
                    <a:pt x="298" y="28"/>
                  </a:cubicBezTo>
                  <a:cubicBezTo>
                    <a:pt x="343" y="44"/>
                    <a:pt x="371" y="39"/>
                    <a:pt x="411" y="56"/>
                  </a:cubicBezTo>
                  <a:lnTo>
                    <a:pt x="411" y="56"/>
                  </a:lnTo>
                  <a:cubicBezTo>
                    <a:pt x="399" y="78"/>
                    <a:pt x="388" y="89"/>
                    <a:pt x="371" y="106"/>
                  </a:cubicBezTo>
                  <a:cubicBezTo>
                    <a:pt x="360" y="117"/>
                    <a:pt x="343" y="123"/>
                    <a:pt x="343" y="134"/>
                  </a:cubicBezTo>
                  <a:cubicBezTo>
                    <a:pt x="343" y="168"/>
                    <a:pt x="349" y="185"/>
                    <a:pt x="354" y="219"/>
                  </a:cubicBezTo>
                  <a:cubicBezTo>
                    <a:pt x="349" y="219"/>
                    <a:pt x="349" y="219"/>
                    <a:pt x="349" y="219"/>
                  </a:cubicBezTo>
                  <a:cubicBezTo>
                    <a:pt x="304" y="219"/>
                    <a:pt x="304" y="219"/>
                    <a:pt x="304" y="219"/>
                  </a:cubicBezTo>
                  <a:cubicBezTo>
                    <a:pt x="281" y="219"/>
                    <a:pt x="270" y="219"/>
                    <a:pt x="253" y="230"/>
                  </a:cubicBezTo>
                  <a:cubicBezTo>
                    <a:pt x="242" y="236"/>
                    <a:pt x="242" y="247"/>
                    <a:pt x="231" y="247"/>
                  </a:cubicBezTo>
                  <a:cubicBezTo>
                    <a:pt x="180" y="247"/>
                    <a:pt x="180" y="247"/>
                    <a:pt x="180" y="247"/>
                  </a:cubicBezTo>
                  <a:cubicBezTo>
                    <a:pt x="152" y="247"/>
                    <a:pt x="135" y="264"/>
                    <a:pt x="113" y="264"/>
                  </a:cubicBezTo>
                  <a:cubicBezTo>
                    <a:pt x="68" y="264"/>
                    <a:pt x="29" y="236"/>
                    <a:pt x="12" y="19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2" name="Freeform 66"/>
            <p:cNvSpPr>
              <a:spLocks noChangeArrowheads="1"/>
            </p:cNvSpPr>
            <p:nvPr/>
          </p:nvSpPr>
          <p:spPr bwMode="auto">
            <a:xfrm>
              <a:off x="16656970" y="5275717"/>
              <a:ext cx="574638" cy="125412"/>
            </a:xfrm>
            <a:custGeom>
              <a:avLst/>
              <a:gdLst>
                <a:gd name="T0" fmla="*/ 399 w 1595"/>
                <a:gd name="T1" fmla="*/ 286 h 349"/>
                <a:gd name="T2" fmla="*/ 399 w 1595"/>
                <a:gd name="T3" fmla="*/ 286 h 349"/>
                <a:gd name="T4" fmla="*/ 387 w 1595"/>
                <a:gd name="T5" fmla="*/ 258 h 349"/>
                <a:gd name="T6" fmla="*/ 500 w 1595"/>
                <a:gd name="T7" fmla="*/ 242 h 349"/>
                <a:gd name="T8" fmla="*/ 522 w 1595"/>
                <a:gd name="T9" fmla="*/ 124 h 349"/>
                <a:gd name="T10" fmla="*/ 624 w 1595"/>
                <a:gd name="T11" fmla="*/ 96 h 349"/>
                <a:gd name="T12" fmla="*/ 685 w 1595"/>
                <a:gd name="T13" fmla="*/ 124 h 349"/>
                <a:gd name="T14" fmla="*/ 798 w 1595"/>
                <a:gd name="T15" fmla="*/ 152 h 349"/>
                <a:gd name="T16" fmla="*/ 798 w 1595"/>
                <a:gd name="T17" fmla="*/ 152 h 349"/>
                <a:gd name="T18" fmla="*/ 983 w 1595"/>
                <a:gd name="T19" fmla="*/ 124 h 349"/>
                <a:gd name="T20" fmla="*/ 1118 w 1595"/>
                <a:gd name="T21" fmla="*/ 146 h 349"/>
                <a:gd name="T22" fmla="*/ 1297 w 1595"/>
                <a:gd name="T23" fmla="*/ 124 h 349"/>
                <a:gd name="T24" fmla="*/ 1336 w 1595"/>
                <a:gd name="T25" fmla="*/ 124 h 349"/>
                <a:gd name="T26" fmla="*/ 1476 w 1595"/>
                <a:gd name="T27" fmla="*/ 140 h 349"/>
                <a:gd name="T28" fmla="*/ 1538 w 1595"/>
                <a:gd name="T29" fmla="*/ 146 h 349"/>
                <a:gd name="T30" fmla="*/ 1594 w 1595"/>
                <a:gd name="T31" fmla="*/ 39 h 349"/>
                <a:gd name="T32" fmla="*/ 1577 w 1595"/>
                <a:gd name="T33" fmla="*/ 11 h 349"/>
                <a:gd name="T34" fmla="*/ 1577 w 1595"/>
                <a:gd name="T35" fmla="*/ 11 h 349"/>
                <a:gd name="T36" fmla="*/ 1527 w 1595"/>
                <a:gd name="T37" fmla="*/ 51 h 349"/>
                <a:gd name="T38" fmla="*/ 1409 w 1595"/>
                <a:gd name="T39" fmla="*/ 11 h 349"/>
                <a:gd name="T40" fmla="*/ 1252 w 1595"/>
                <a:gd name="T41" fmla="*/ 17 h 349"/>
                <a:gd name="T42" fmla="*/ 1135 w 1595"/>
                <a:gd name="T43" fmla="*/ 0 h 349"/>
                <a:gd name="T44" fmla="*/ 893 w 1595"/>
                <a:gd name="T45" fmla="*/ 39 h 349"/>
                <a:gd name="T46" fmla="*/ 820 w 1595"/>
                <a:gd name="T47" fmla="*/ 17 h 349"/>
                <a:gd name="T48" fmla="*/ 668 w 1595"/>
                <a:gd name="T49" fmla="*/ 56 h 349"/>
                <a:gd name="T50" fmla="*/ 652 w 1595"/>
                <a:gd name="T51" fmla="*/ 51 h 349"/>
                <a:gd name="T52" fmla="*/ 562 w 1595"/>
                <a:gd name="T53" fmla="*/ 39 h 349"/>
                <a:gd name="T54" fmla="*/ 438 w 1595"/>
                <a:gd name="T55" fmla="*/ 90 h 349"/>
                <a:gd name="T56" fmla="*/ 197 w 1595"/>
                <a:gd name="T57" fmla="*/ 140 h 349"/>
                <a:gd name="T58" fmla="*/ 152 w 1595"/>
                <a:gd name="T59" fmla="*/ 140 h 349"/>
                <a:gd name="T60" fmla="*/ 11 w 1595"/>
                <a:gd name="T61" fmla="*/ 152 h 349"/>
                <a:gd name="T62" fmla="*/ 11 w 1595"/>
                <a:gd name="T63" fmla="*/ 152 h 349"/>
                <a:gd name="T64" fmla="*/ 0 w 1595"/>
                <a:gd name="T65" fmla="*/ 185 h 349"/>
                <a:gd name="T66" fmla="*/ 22 w 1595"/>
                <a:gd name="T67" fmla="*/ 236 h 349"/>
                <a:gd name="T68" fmla="*/ 45 w 1595"/>
                <a:gd name="T69" fmla="*/ 348 h 349"/>
                <a:gd name="T70" fmla="*/ 197 w 1595"/>
                <a:gd name="T71" fmla="*/ 315 h 349"/>
                <a:gd name="T72" fmla="*/ 236 w 1595"/>
                <a:gd name="T73" fmla="*/ 315 h 349"/>
                <a:gd name="T74" fmla="*/ 303 w 1595"/>
                <a:gd name="T75" fmla="*/ 332 h 349"/>
                <a:gd name="T76" fmla="*/ 303 w 1595"/>
                <a:gd name="T77" fmla="*/ 332 h 349"/>
                <a:gd name="T78" fmla="*/ 399 w 1595"/>
                <a:gd name="T79" fmla="*/ 286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95" h="349">
                  <a:moveTo>
                    <a:pt x="399" y="286"/>
                  </a:moveTo>
                  <a:lnTo>
                    <a:pt x="399" y="286"/>
                  </a:lnTo>
                  <a:cubicBezTo>
                    <a:pt x="393" y="281"/>
                    <a:pt x="387" y="270"/>
                    <a:pt x="387" y="258"/>
                  </a:cubicBezTo>
                  <a:cubicBezTo>
                    <a:pt x="427" y="247"/>
                    <a:pt x="466" y="270"/>
                    <a:pt x="500" y="242"/>
                  </a:cubicBezTo>
                  <a:cubicBezTo>
                    <a:pt x="534" y="208"/>
                    <a:pt x="517" y="169"/>
                    <a:pt x="522" y="124"/>
                  </a:cubicBezTo>
                  <a:cubicBezTo>
                    <a:pt x="562" y="124"/>
                    <a:pt x="584" y="96"/>
                    <a:pt x="624" y="96"/>
                  </a:cubicBezTo>
                  <a:cubicBezTo>
                    <a:pt x="652" y="96"/>
                    <a:pt x="663" y="112"/>
                    <a:pt x="685" y="124"/>
                  </a:cubicBezTo>
                  <a:cubicBezTo>
                    <a:pt x="730" y="140"/>
                    <a:pt x="758" y="135"/>
                    <a:pt x="798" y="152"/>
                  </a:cubicBezTo>
                  <a:lnTo>
                    <a:pt x="798" y="152"/>
                  </a:lnTo>
                  <a:cubicBezTo>
                    <a:pt x="871" y="135"/>
                    <a:pt x="910" y="124"/>
                    <a:pt x="983" y="124"/>
                  </a:cubicBezTo>
                  <a:cubicBezTo>
                    <a:pt x="1034" y="124"/>
                    <a:pt x="1062" y="140"/>
                    <a:pt x="1118" y="146"/>
                  </a:cubicBezTo>
                  <a:cubicBezTo>
                    <a:pt x="1297" y="124"/>
                    <a:pt x="1297" y="124"/>
                    <a:pt x="1297" y="124"/>
                  </a:cubicBezTo>
                  <a:cubicBezTo>
                    <a:pt x="1336" y="124"/>
                    <a:pt x="1336" y="124"/>
                    <a:pt x="1336" y="124"/>
                  </a:cubicBezTo>
                  <a:cubicBezTo>
                    <a:pt x="1392" y="124"/>
                    <a:pt x="1420" y="140"/>
                    <a:pt x="1476" y="140"/>
                  </a:cubicBezTo>
                  <a:cubicBezTo>
                    <a:pt x="1499" y="140"/>
                    <a:pt x="1516" y="146"/>
                    <a:pt x="1538" y="146"/>
                  </a:cubicBezTo>
                  <a:cubicBezTo>
                    <a:pt x="1583" y="146"/>
                    <a:pt x="1594" y="84"/>
                    <a:pt x="1594" y="39"/>
                  </a:cubicBezTo>
                  <a:cubicBezTo>
                    <a:pt x="1594" y="23"/>
                    <a:pt x="1589" y="23"/>
                    <a:pt x="1577" y="11"/>
                  </a:cubicBezTo>
                  <a:lnTo>
                    <a:pt x="1577" y="11"/>
                  </a:lnTo>
                  <a:cubicBezTo>
                    <a:pt x="1566" y="28"/>
                    <a:pt x="1549" y="51"/>
                    <a:pt x="1527" y="51"/>
                  </a:cubicBezTo>
                  <a:cubicBezTo>
                    <a:pt x="1476" y="51"/>
                    <a:pt x="1454" y="11"/>
                    <a:pt x="1409" y="11"/>
                  </a:cubicBezTo>
                  <a:cubicBezTo>
                    <a:pt x="1347" y="11"/>
                    <a:pt x="1313" y="17"/>
                    <a:pt x="1252" y="17"/>
                  </a:cubicBezTo>
                  <a:cubicBezTo>
                    <a:pt x="1207" y="17"/>
                    <a:pt x="1180" y="0"/>
                    <a:pt x="1135" y="0"/>
                  </a:cubicBezTo>
                  <a:cubicBezTo>
                    <a:pt x="1039" y="0"/>
                    <a:pt x="989" y="39"/>
                    <a:pt x="893" y="39"/>
                  </a:cubicBezTo>
                  <a:cubicBezTo>
                    <a:pt x="865" y="39"/>
                    <a:pt x="848" y="17"/>
                    <a:pt x="820" y="17"/>
                  </a:cubicBezTo>
                  <a:cubicBezTo>
                    <a:pt x="758" y="17"/>
                    <a:pt x="730" y="56"/>
                    <a:pt x="668" y="56"/>
                  </a:cubicBezTo>
                  <a:cubicBezTo>
                    <a:pt x="663" y="56"/>
                    <a:pt x="657" y="51"/>
                    <a:pt x="652" y="51"/>
                  </a:cubicBezTo>
                  <a:cubicBezTo>
                    <a:pt x="562" y="39"/>
                    <a:pt x="562" y="39"/>
                    <a:pt x="562" y="39"/>
                  </a:cubicBezTo>
                  <a:cubicBezTo>
                    <a:pt x="505" y="39"/>
                    <a:pt x="489" y="73"/>
                    <a:pt x="438" y="90"/>
                  </a:cubicBezTo>
                  <a:cubicBezTo>
                    <a:pt x="348" y="118"/>
                    <a:pt x="292" y="140"/>
                    <a:pt x="197" y="140"/>
                  </a:cubicBezTo>
                  <a:cubicBezTo>
                    <a:pt x="152" y="140"/>
                    <a:pt x="152" y="140"/>
                    <a:pt x="152" y="140"/>
                  </a:cubicBezTo>
                  <a:cubicBezTo>
                    <a:pt x="11" y="152"/>
                    <a:pt x="11" y="152"/>
                    <a:pt x="11" y="152"/>
                  </a:cubicBezTo>
                  <a:lnTo>
                    <a:pt x="11" y="152"/>
                  </a:lnTo>
                  <a:cubicBezTo>
                    <a:pt x="5" y="163"/>
                    <a:pt x="0" y="174"/>
                    <a:pt x="0" y="185"/>
                  </a:cubicBezTo>
                  <a:cubicBezTo>
                    <a:pt x="0" y="208"/>
                    <a:pt x="17" y="219"/>
                    <a:pt x="22" y="236"/>
                  </a:cubicBezTo>
                  <a:cubicBezTo>
                    <a:pt x="39" y="281"/>
                    <a:pt x="33" y="309"/>
                    <a:pt x="45" y="348"/>
                  </a:cubicBezTo>
                  <a:cubicBezTo>
                    <a:pt x="107" y="337"/>
                    <a:pt x="140" y="315"/>
                    <a:pt x="197" y="315"/>
                  </a:cubicBezTo>
                  <a:cubicBezTo>
                    <a:pt x="236" y="315"/>
                    <a:pt x="236" y="315"/>
                    <a:pt x="236" y="315"/>
                  </a:cubicBezTo>
                  <a:cubicBezTo>
                    <a:pt x="264" y="315"/>
                    <a:pt x="286" y="315"/>
                    <a:pt x="303" y="332"/>
                  </a:cubicBezTo>
                  <a:lnTo>
                    <a:pt x="303" y="332"/>
                  </a:lnTo>
                  <a:cubicBezTo>
                    <a:pt x="343" y="320"/>
                    <a:pt x="359" y="303"/>
                    <a:pt x="399" y="28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3" name="Freeform 67"/>
            <p:cNvSpPr>
              <a:spLocks noChangeArrowheads="1"/>
            </p:cNvSpPr>
            <p:nvPr/>
          </p:nvSpPr>
          <p:spPr bwMode="auto">
            <a:xfrm>
              <a:off x="18171345" y="5205868"/>
              <a:ext cx="1371511" cy="395287"/>
            </a:xfrm>
            <a:custGeom>
              <a:avLst/>
              <a:gdLst>
                <a:gd name="T0" fmla="*/ 545 w 3810"/>
                <a:gd name="T1" fmla="*/ 1006 h 1097"/>
                <a:gd name="T2" fmla="*/ 966 w 3810"/>
                <a:gd name="T3" fmla="*/ 871 h 1097"/>
                <a:gd name="T4" fmla="*/ 1247 w 3810"/>
                <a:gd name="T5" fmla="*/ 860 h 1097"/>
                <a:gd name="T6" fmla="*/ 1410 w 3810"/>
                <a:gd name="T7" fmla="*/ 820 h 1097"/>
                <a:gd name="T8" fmla="*/ 1545 w 3810"/>
                <a:gd name="T9" fmla="*/ 826 h 1097"/>
                <a:gd name="T10" fmla="*/ 1753 w 3810"/>
                <a:gd name="T11" fmla="*/ 848 h 1097"/>
                <a:gd name="T12" fmla="*/ 1983 w 3810"/>
                <a:gd name="T13" fmla="*/ 843 h 1097"/>
                <a:gd name="T14" fmla="*/ 2163 w 3810"/>
                <a:gd name="T15" fmla="*/ 989 h 1097"/>
                <a:gd name="T16" fmla="*/ 2269 w 3810"/>
                <a:gd name="T17" fmla="*/ 994 h 1097"/>
                <a:gd name="T18" fmla="*/ 2320 w 3810"/>
                <a:gd name="T19" fmla="*/ 989 h 1097"/>
                <a:gd name="T20" fmla="*/ 2393 w 3810"/>
                <a:gd name="T21" fmla="*/ 1017 h 1097"/>
                <a:gd name="T22" fmla="*/ 2483 w 3810"/>
                <a:gd name="T23" fmla="*/ 1039 h 1097"/>
                <a:gd name="T24" fmla="*/ 2668 w 3810"/>
                <a:gd name="T25" fmla="*/ 1000 h 1097"/>
                <a:gd name="T26" fmla="*/ 2713 w 3810"/>
                <a:gd name="T27" fmla="*/ 905 h 1097"/>
                <a:gd name="T28" fmla="*/ 2651 w 3810"/>
                <a:gd name="T29" fmla="*/ 742 h 1097"/>
                <a:gd name="T30" fmla="*/ 2494 w 3810"/>
                <a:gd name="T31" fmla="*/ 393 h 1097"/>
                <a:gd name="T32" fmla="*/ 2466 w 3810"/>
                <a:gd name="T33" fmla="*/ 433 h 1097"/>
                <a:gd name="T34" fmla="*/ 2393 w 3810"/>
                <a:gd name="T35" fmla="*/ 427 h 1097"/>
                <a:gd name="T36" fmla="*/ 2545 w 3810"/>
                <a:gd name="T37" fmla="*/ 303 h 1097"/>
                <a:gd name="T38" fmla="*/ 2887 w 3810"/>
                <a:gd name="T39" fmla="*/ 298 h 1097"/>
                <a:gd name="T40" fmla="*/ 3095 w 3810"/>
                <a:gd name="T41" fmla="*/ 348 h 1097"/>
                <a:gd name="T42" fmla="*/ 3269 w 3810"/>
                <a:gd name="T43" fmla="*/ 163 h 1097"/>
                <a:gd name="T44" fmla="*/ 3573 w 3810"/>
                <a:gd name="T45" fmla="*/ 174 h 1097"/>
                <a:gd name="T46" fmla="*/ 3747 w 3810"/>
                <a:gd name="T47" fmla="*/ 56 h 1097"/>
                <a:gd name="T48" fmla="*/ 3494 w 3810"/>
                <a:gd name="T49" fmla="*/ 67 h 1097"/>
                <a:gd name="T50" fmla="*/ 3067 w 3810"/>
                <a:gd name="T51" fmla="*/ 96 h 1097"/>
                <a:gd name="T52" fmla="*/ 2663 w 3810"/>
                <a:gd name="T53" fmla="*/ 0 h 1097"/>
                <a:gd name="T54" fmla="*/ 2118 w 3810"/>
                <a:gd name="T55" fmla="*/ 51 h 1097"/>
                <a:gd name="T56" fmla="*/ 1910 w 3810"/>
                <a:gd name="T57" fmla="*/ 73 h 1097"/>
                <a:gd name="T58" fmla="*/ 1567 w 3810"/>
                <a:gd name="T59" fmla="*/ 152 h 1097"/>
                <a:gd name="T60" fmla="*/ 1331 w 3810"/>
                <a:gd name="T61" fmla="*/ 202 h 1097"/>
                <a:gd name="T62" fmla="*/ 899 w 3810"/>
                <a:gd name="T63" fmla="*/ 191 h 1097"/>
                <a:gd name="T64" fmla="*/ 696 w 3810"/>
                <a:gd name="T65" fmla="*/ 197 h 1097"/>
                <a:gd name="T66" fmla="*/ 533 w 3810"/>
                <a:gd name="T67" fmla="*/ 208 h 1097"/>
                <a:gd name="T68" fmla="*/ 354 w 3810"/>
                <a:gd name="T69" fmla="*/ 259 h 1097"/>
                <a:gd name="T70" fmla="*/ 427 w 3810"/>
                <a:gd name="T71" fmla="*/ 326 h 1097"/>
                <a:gd name="T72" fmla="*/ 657 w 3810"/>
                <a:gd name="T73" fmla="*/ 259 h 1097"/>
                <a:gd name="T74" fmla="*/ 854 w 3810"/>
                <a:gd name="T75" fmla="*/ 331 h 1097"/>
                <a:gd name="T76" fmla="*/ 1129 w 3810"/>
                <a:gd name="T77" fmla="*/ 410 h 1097"/>
                <a:gd name="T78" fmla="*/ 927 w 3810"/>
                <a:gd name="T79" fmla="*/ 477 h 1097"/>
                <a:gd name="T80" fmla="*/ 556 w 3810"/>
                <a:gd name="T81" fmla="*/ 438 h 1097"/>
                <a:gd name="T82" fmla="*/ 371 w 3810"/>
                <a:gd name="T83" fmla="*/ 494 h 1097"/>
                <a:gd name="T84" fmla="*/ 224 w 3810"/>
                <a:gd name="T85" fmla="*/ 607 h 1097"/>
                <a:gd name="T86" fmla="*/ 0 w 3810"/>
                <a:gd name="T87" fmla="*/ 753 h 1097"/>
                <a:gd name="T88" fmla="*/ 483 w 3810"/>
                <a:gd name="T89" fmla="*/ 1067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810" h="1097">
                  <a:moveTo>
                    <a:pt x="545" y="1067"/>
                  </a:moveTo>
                  <a:lnTo>
                    <a:pt x="545" y="1067"/>
                  </a:lnTo>
                  <a:cubicBezTo>
                    <a:pt x="550" y="1045"/>
                    <a:pt x="528" y="1023"/>
                    <a:pt x="545" y="1006"/>
                  </a:cubicBezTo>
                  <a:cubicBezTo>
                    <a:pt x="562" y="978"/>
                    <a:pt x="595" y="994"/>
                    <a:pt x="634" y="989"/>
                  </a:cubicBezTo>
                  <a:cubicBezTo>
                    <a:pt x="691" y="978"/>
                    <a:pt x="719" y="966"/>
                    <a:pt x="769" y="955"/>
                  </a:cubicBezTo>
                  <a:cubicBezTo>
                    <a:pt x="854" y="933"/>
                    <a:pt x="899" y="916"/>
                    <a:pt x="966" y="871"/>
                  </a:cubicBezTo>
                  <a:cubicBezTo>
                    <a:pt x="1005" y="848"/>
                    <a:pt x="1011" y="815"/>
                    <a:pt x="1050" y="792"/>
                  </a:cubicBezTo>
                  <a:cubicBezTo>
                    <a:pt x="1095" y="798"/>
                    <a:pt x="1118" y="798"/>
                    <a:pt x="1157" y="809"/>
                  </a:cubicBezTo>
                  <a:cubicBezTo>
                    <a:pt x="1196" y="826"/>
                    <a:pt x="1208" y="860"/>
                    <a:pt x="1247" y="860"/>
                  </a:cubicBezTo>
                  <a:cubicBezTo>
                    <a:pt x="1286" y="860"/>
                    <a:pt x="1286" y="860"/>
                    <a:pt x="1286" y="860"/>
                  </a:cubicBezTo>
                  <a:cubicBezTo>
                    <a:pt x="1382" y="826"/>
                    <a:pt x="1382" y="826"/>
                    <a:pt x="1382" y="826"/>
                  </a:cubicBezTo>
                  <a:cubicBezTo>
                    <a:pt x="1393" y="826"/>
                    <a:pt x="1399" y="820"/>
                    <a:pt x="1410" y="820"/>
                  </a:cubicBezTo>
                  <a:cubicBezTo>
                    <a:pt x="1427" y="820"/>
                    <a:pt x="1427" y="837"/>
                    <a:pt x="1443" y="837"/>
                  </a:cubicBezTo>
                  <a:cubicBezTo>
                    <a:pt x="1466" y="837"/>
                    <a:pt x="1472" y="815"/>
                    <a:pt x="1494" y="815"/>
                  </a:cubicBezTo>
                  <a:cubicBezTo>
                    <a:pt x="1511" y="815"/>
                    <a:pt x="1522" y="826"/>
                    <a:pt x="1545" y="826"/>
                  </a:cubicBezTo>
                  <a:cubicBezTo>
                    <a:pt x="1562" y="826"/>
                    <a:pt x="1567" y="815"/>
                    <a:pt x="1584" y="815"/>
                  </a:cubicBezTo>
                  <a:cubicBezTo>
                    <a:pt x="1601" y="815"/>
                    <a:pt x="1607" y="831"/>
                    <a:pt x="1623" y="837"/>
                  </a:cubicBezTo>
                  <a:cubicBezTo>
                    <a:pt x="1674" y="854"/>
                    <a:pt x="1702" y="848"/>
                    <a:pt x="1753" y="848"/>
                  </a:cubicBezTo>
                  <a:cubicBezTo>
                    <a:pt x="1786" y="848"/>
                    <a:pt x="1803" y="848"/>
                    <a:pt x="1831" y="848"/>
                  </a:cubicBezTo>
                  <a:cubicBezTo>
                    <a:pt x="1882" y="848"/>
                    <a:pt x="1904" y="815"/>
                    <a:pt x="1949" y="815"/>
                  </a:cubicBezTo>
                  <a:cubicBezTo>
                    <a:pt x="1966" y="815"/>
                    <a:pt x="1966" y="843"/>
                    <a:pt x="1983" y="843"/>
                  </a:cubicBezTo>
                  <a:cubicBezTo>
                    <a:pt x="2005" y="843"/>
                    <a:pt x="2017" y="826"/>
                    <a:pt x="2039" y="826"/>
                  </a:cubicBezTo>
                  <a:cubicBezTo>
                    <a:pt x="2073" y="826"/>
                    <a:pt x="2062" y="871"/>
                    <a:pt x="2078" y="899"/>
                  </a:cubicBezTo>
                  <a:cubicBezTo>
                    <a:pt x="2095" y="944"/>
                    <a:pt x="2123" y="961"/>
                    <a:pt x="2163" y="989"/>
                  </a:cubicBezTo>
                  <a:cubicBezTo>
                    <a:pt x="2185" y="994"/>
                    <a:pt x="2185" y="1017"/>
                    <a:pt x="2208" y="1017"/>
                  </a:cubicBezTo>
                  <a:cubicBezTo>
                    <a:pt x="2224" y="1017"/>
                    <a:pt x="2213" y="978"/>
                    <a:pt x="2230" y="978"/>
                  </a:cubicBezTo>
                  <a:cubicBezTo>
                    <a:pt x="2247" y="978"/>
                    <a:pt x="2252" y="994"/>
                    <a:pt x="2269" y="994"/>
                  </a:cubicBezTo>
                  <a:cubicBezTo>
                    <a:pt x="2281" y="994"/>
                    <a:pt x="2286" y="978"/>
                    <a:pt x="2303" y="978"/>
                  </a:cubicBezTo>
                  <a:cubicBezTo>
                    <a:pt x="2320" y="978"/>
                    <a:pt x="2320" y="978"/>
                    <a:pt x="2320" y="978"/>
                  </a:cubicBezTo>
                  <a:cubicBezTo>
                    <a:pt x="2320" y="983"/>
                    <a:pt x="2320" y="983"/>
                    <a:pt x="2320" y="989"/>
                  </a:cubicBezTo>
                  <a:cubicBezTo>
                    <a:pt x="2320" y="1006"/>
                    <a:pt x="2309" y="1011"/>
                    <a:pt x="2309" y="1028"/>
                  </a:cubicBezTo>
                  <a:cubicBezTo>
                    <a:pt x="2309" y="1039"/>
                    <a:pt x="2320" y="1056"/>
                    <a:pt x="2331" y="1056"/>
                  </a:cubicBezTo>
                  <a:cubicBezTo>
                    <a:pt x="2359" y="1056"/>
                    <a:pt x="2365" y="1028"/>
                    <a:pt x="2393" y="1017"/>
                  </a:cubicBezTo>
                  <a:cubicBezTo>
                    <a:pt x="2404" y="1039"/>
                    <a:pt x="2416" y="1045"/>
                    <a:pt x="2421" y="1067"/>
                  </a:cubicBezTo>
                  <a:cubicBezTo>
                    <a:pt x="2432" y="1084"/>
                    <a:pt x="2444" y="1084"/>
                    <a:pt x="2460" y="1096"/>
                  </a:cubicBezTo>
                  <a:cubicBezTo>
                    <a:pt x="2472" y="1073"/>
                    <a:pt x="2477" y="1062"/>
                    <a:pt x="2483" y="1039"/>
                  </a:cubicBezTo>
                  <a:cubicBezTo>
                    <a:pt x="2483" y="1023"/>
                    <a:pt x="2483" y="1000"/>
                    <a:pt x="2500" y="1000"/>
                  </a:cubicBezTo>
                  <a:cubicBezTo>
                    <a:pt x="2539" y="1000"/>
                    <a:pt x="2550" y="1039"/>
                    <a:pt x="2590" y="1039"/>
                  </a:cubicBezTo>
                  <a:cubicBezTo>
                    <a:pt x="2623" y="1039"/>
                    <a:pt x="2635" y="1017"/>
                    <a:pt x="2668" y="1000"/>
                  </a:cubicBezTo>
                  <a:cubicBezTo>
                    <a:pt x="2691" y="989"/>
                    <a:pt x="2724" y="994"/>
                    <a:pt x="2724" y="966"/>
                  </a:cubicBezTo>
                  <a:cubicBezTo>
                    <a:pt x="2724" y="944"/>
                    <a:pt x="2713" y="938"/>
                    <a:pt x="2713" y="916"/>
                  </a:cubicBezTo>
                  <a:cubicBezTo>
                    <a:pt x="2713" y="910"/>
                    <a:pt x="2713" y="910"/>
                    <a:pt x="2713" y="905"/>
                  </a:cubicBezTo>
                  <a:lnTo>
                    <a:pt x="2713" y="905"/>
                  </a:lnTo>
                  <a:cubicBezTo>
                    <a:pt x="2679" y="893"/>
                    <a:pt x="2679" y="860"/>
                    <a:pt x="2674" y="826"/>
                  </a:cubicBezTo>
                  <a:cubicBezTo>
                    <a:pt x="2668" y="792"/>
                    <a:pt x="2651" y="775"/>
                    <a:pt x="2651" y="742"/>
                  </a:cubicBezTo>
                  <a:cubicBezTo>
                    <a:pt x="2651" y="691"/>
                    <a:pt x="2691" y="663"/>
                    <a:pt x="2691" y="612"/>
                  </a:cubicBezTo>
                  <a:cubicBezTo>
                    <a:pt x="2691" y="545"/>
                    <a:pt x="2640" y="517"/>
                    <a:pt x="2590" y="472"/>
                  </a:cubicBezTo>
                  <a:cubicBezTo>
                    <a:pt x="2550" y="444"/>
                    <a:pt x="2533" y="421"/>
                    <a:pt x="2494" y="393"/>
                  </a:cubicBezTo>
                  <a:cubicBezTo>
                    <a:pt x="2455" y="444"/>
                    <a:pt x="2477" y="494"/>
                    <a:pt x="2427" y="545"/>
                  </a:cubicBezTo>
                  <a:cubicBezTo>
                    <a:pt x="2421" y="539"/>
                    <a:pt x="2421" y="539"/>
                    <a:pt x="2421" y="539"/>
                  </a:cubicBezTo>
                  <a:cubicBezTo>
                    <a:pt x="2421" y="494"/>
                    <a:pt x="2466" y="477"/>
                    <a:pt x="2466" y="433"/>
                  </a:cubicBezTo>
                  <a:cubicBezTo>
                    <a:pt x="2466" y="421"/>
                    <a:pt x="2466" y="410"/>
                    <a:pt x="2455" y="410"/>
                  </a:cubicBezTo>
                  <a:cubicBezTo>
                    <a:pt x="2438" y="410"/>
                    <a:pt x="2432" y="427"/>
                    <a:pt x="2416" y="427"/>
                  </a:cubicBezTo>
                  <a:cubicBezTo>
                    <a:pt x="2393" y="427"/>
                    <a:pt x="2393" y="427"/>
                    <a:pt x="2393" y="427"/>
                  </a:cubicBezTo>
                  <a:cubicBezTo>
                    <a:pt x="2393" y="399"/>
                    <a:pt x="2387" y="388"/>
                    <a:pt x="2387" y="365"/>
                  </a:cubicBezTo>
                  <a:cubicBezTo>
                    <a:pt x="2387" y="331"/>
                    <a:pt x="2427" y="337"/>
                    <a:pt x="2455" y="331"/>
                  </a:cubicBezTo>
                  <a:cubicBezTo>
                    <a:pt x="2489" y="320"/>
                    <a:pt x="2511" y="309"/>
                    <a:pt x="2545" y="303"/>
                  </a:cubicBezTo>
                  <a:cubicBezTo>
                    <a:pt x="2618" y="292"/>
                    <a:pt x="2657" y="281"/>
                    <a:pt x="2730" y="281"/>
                  </a:cubicBezTo>
                  <a:cubicBezTo>
                    <a:pt x="2775" y="281"/>
                    <a:pt x="2792" y="315"/>
                    <a:pt x="2837" y="315"/>
                  </a:cubicBezTo>
                  <a:cubicBezTo>
                    <a:pt x="2859" y="315"/>
                    <a:pt x="2871" y="298"/>
                    <a:pt x="2887" y="298"/>
                  </a:cubicBezTo>
                  <a:cubicBezTo>
                    <a:pt x="2921" y="298"/>
                    <a:pt x="2938" y="315"/>
                    <a:pt x="2966" y="315"/>
                  </a:cubicBezTo>
                  <a:cubicBezTo>
                    <a:pt x="3000" y="315"/>
                    <a:pt x="3022" y="303"/>
                    <a:pt x="3056" y="303"/>
                  </a:cubicBezTo>
                  <a:cubicBezTo>
                    <a:pt x="3078" y="303"/>
                    <a:pt x="3073" y="348"/>
                    <a:pt x="3095" y="348"/>
                  </a:cubicBezTo>
                  <a:cubicBezTo>
                    <a:pt x="3135" y="348"/>
                    <a:pt x="3146" y="320"/>
                    <a:pt x="3174" y="292"/>
                  </a:cubicBezTo>
                  <a:cubicBezTo>
                    <a:pt x="3191" y="270"/>
                    <a:pt x="3208" y="253"/>
                    <a:pt x="3225" y="225"/>
                  </a:cubicBezTo>
                  <a:cubicBezTo>
                    <a:pt x="3241" y="202"/>
                    <a:pt x="3236" y="163"/>
                    <a:pt x="3269" y="163"/>
                  </a:cubicBezTo>
                  <a:cubicBezTo>
                    <a:pt x="3314" y="163"/>
                    <a:pt x="3314" y="163"/>
                    <a:pt x="3314" y="163"/>
                  </a:cubicBezTo>
                  <a:cubicBezTo>
                    <a:pt x="3348" y="163"/>
                    <a:pt x="3365" y="169"/>
                    <a:pt x="3399" y="174"/>
                  </a:cubicBezTo>
                  <a:cubicBezTo>
                    <a:pt x="3466" y="174"/>
                    <a:pt x="3505" y="174"/>
                    <a:pt x="3573" y="174"/>
                  </a:cubicBezTo>
                  <a:cubicBezTo>
                    <a:pt x="3635" y="174"/>
                    <a:pt x="3674" y="186"/>
                    <a:pt x="3719" y="157"/>
                  </a:cubicBezTo>
                  <a:cubicBezTo>
                    <a:pt x="3764" y="129"/>
                    <a:pt x="3781" y="96"/>
                    <a:pt x="3809" y="51"/>
                  </a:cubicBezTo>
                  <a:cubicBezTo>
                    <a:pt x="3781" y="56"/>
                    <a:pt x="3769" y="56"/>
                    <a:pt x="3747" y="56"/>
                  </a:cubicBezTo>
                  <a:cubicBezTo>
                    <a:pt x="3680" y="56"/>
                    <a:pt x="3680" y="56"/>
                    <a:pt x="3680" y="56"/>
                  </a:cubicBezTo>
                  <a:cubicBezTo>
                    <a:pt x="3635" y="56"/>
                    <a:pt x="3607" y="73"/>
                    <a:pt x="3556" y="73"/>
                  </a:cubicBezTo>
                  <a:cubicBezTo>
                    <a:pt x="3533" y="73"/>
                    <a:pt x="3517" y="67"/>
                    <a:pt x="3494" y="67"/>
                  </a:cubicBezTo>
                  <a:cubicBezTo>
                    <a:pt x="3410" y="67"/>
                    <a:pt x="3365" y="118"/>
                    <a:pt x="3281" y="118"/>
                  </a:cubicBezTo>
                  <a:cubicBezTo>
                    <a:pt x="3236" y="118"/>
                    <a:pt x="3213" y="96"/>
                    <a:pt x="3168" y="96"/>
                  </a:cubicBezTo>
                  <a:cubicBezTo>
                    <a:pt x="3129" y="96"/>
                    <a:pt x="3106" y="96"/>
                    <a:pt x="3067" y="96"/>
                  </a:cubicBezTo>
                  <a:cubicBezTo>
                    <a:pt x="2972" y="96"/>
                    <a:pt x="2915" y="84"/>
                    <a:pt x="2826" y="45"/>
                  </a:cubicBezTo>
                  <a:cubicBezTo>
                    <a:pt x="2781" y="28"/>
                    <a:pt x="2758" y="0"/>
                    <a:pt x="2702" y="0"/>
                  </a:cubicBezTo>
                  <a:cubicBezTo>
                    <a:pt x="2663" y="0"/>
                    <a:pt x="2663" y="0"/>
                    <a:pt x="2663" y="0"/>
                  </a:cubicBezTo>
                  <a:cubicBezTo>
                    <a:pt x="2578" y="0"/>
                    <a:pt x="2539" y="51"/>
                    <a:pt x="2460" y="56"/>
                  </a:cubicBezTo>
                  <a:cubicBezTo>
                    <a:pt x="2258" y="96"/>
                    <a:pt x="2258" y="96"/>
                    <a:pt x="2258" y="96"/>
                  </a:cubicBezTo>
                  <a:cubicBezTo>
                    <a:pt x="2202" y="96"/>
                    <a:pt x="2174" y="51"/>
                    <a:pt x="2118" y="51"/>
                  </a:cubicBezTo>
                  <a:cubicBezTo>
                    <a:pt x="2078" y="51"/>
                    <a:pt x="2062" y="62"/>
                    <a:pt x="2028" y="73"/>
                  </a:cubicBezTo>
                  <a:cubicBezTo>
                    <a:pt x="2005" y="84"/>
                    <a:pt x="2000" y="101"/>
                    <a:pt x="1983" y="101"/>
                  </a:cubicBezTo>
                  <a:cubicBezTo>
                    <a:pt x="1949" y="101"/>
                    <a:pt x="1932" y="90"/>
                    <a:pt x="1910" y="73"/>
                  </a:cubicBezTo>
                  <a:cubicBezTo>
                    <a:pt x="1876" y="90"/>
                    <a:pt x="1865" y="107"/>
                    <a:pt x="1831" y="124"/>
                  </a:cubicBezTo>
                  <a:cubicBezTo>
                    <a:pt x="1758" y="152"/>
                    <a:pt x="1708" y="152"/>
                    <a:pt x="1629" y="152"/>
                  </a:cubicBezTo>
                  <a:cubicBezTo>
                    <a:pt x="1567" y="152"/>
                    <a:pt x="1567" y="152"/>
                    <a:pt x="1567" y="152"/>
                  </a:cubicBezTo>
                  <a:cubicBezTo>
                    <a:pt x="1528" y="152"/>
                    <a:pt x="1500" y="157"/>
                    <a:pt x="1466" y="169"/>
                  </a:cubicBezTo>
                  <a:cubicBezTo>
                    <a:pt x="1432" y="186"/>
                    <a:pt x="1415" y="202"/>
                    <a:pt x="1382" y="202"/>
                  </a:cubicBezTo>
                  <a:cubicBezTo>
                    <a:pt x="1331" y="202"/>
                    <a:pt x="1331" y="202"/>
                    <a:pt x="1331" y="202"/>
                  </a:cubicBezTo>
                  <a:cubicBezTo>
                    <a:pt x="1286" y="202"/>
                    <a:pt x="1264" y="186"/>
                    <a:pt x="1219" y="180"/>
                  </a:cubicBezTo>
                  <a:cubicBezTo>
                    <a:pt x="1123" y="163"/>
                    <a:pt x="1061" y="163"/>
                    <a:pt x="988" y="101"/>
                  </a:cubicBezTo>
                  <a:cubicBezTo>
                    <a:pt x="960" y="141"/>
                    <a:pt x="944" y="169"/>
                    <a:pt x="899" y="191"/>
                  </a:cubicBezTo>
                  <a:cubicBezTo>
                    <a:pt x="882" y="202"/>
                    <a:pt x="871" y="219"/>
                    <a:pt x="848" y="219"/>
                  </a:cubicBezTo>
                  <a:cubicBezTo>
                    <a:pt x="809" y="219"/>
                    <a:pt x="792" y="202"/>
                    <a:pt x="758" y="197"/>
                  </a:cubicBezTo>
                  <a:cubicBezTo>
                    <a:pt x="736" y="197"/>
                    <a:pt x="719" y="202"/>
                    <a:pt x="696" y="197"/>
                  </a:cubicBezTo>
                  <a:cubicBezTo>
                    <a:pt x="679" y="191"/>
                    <a:pt x="674" y="163"/>
                    <a:pt x="657" y="163"/>
                  </a:cubicBezTo>
                  <a:cubicBezTo>
                    <a:pt x="634" y="163"/>
                    <a:pt x="629" y="180"/>
                    <a:pt x="612" y="191"/>
                  </a:cubicBezTo>
                  <a:cubicBezTo>
                    <a:pt x="584" y="208"/>
                    <a:pt x="562" y="208"/>
                    <a:pt x="533" y="208"/>
                  </a:cubicBezTo>
                  <a:cubicBezTo>
                    <a:pt x="455" y="208"/>
                    <a:pt x="410" y="197"/>
                    <a:pt x="337" y="163"/>
                  </a:cubicBezTo>
                  <a:cubicBezTo>
                    <a:pt x="331" y="180"/>
                    <a:pt x="326" y="191"/>
                    <a:pt x="326" y="202"/>
                  </a:cubicBezTo>
                  <a:cubicBezTo>
                    <a:pt x="326" y="225"/>
                    <a:pt x="342" y="236"/>
                    <a:pt x="354" y="259"/>
                  </a:cubicBezTo>
                  <a:cubicBezTo>
                    <a:pt x="376" y="303"/>
                    <a:pt x="382" y="331"/>
                    <a:pt x="382" y="376"/>
                  </a:cubicBezTo>
                  <a:cubicBezTo>
                    <a:pt x="382" y="382"/>
                    <a:pt x="387" y="382"/>
                    <a:pt x="387" y="382"/>
                  </a:cubicBezTo>
                  <a:cubicBezTo>
                    <a:pt x="416" y="382"/>
                    <a:pt x="410" y="348"/>
                    <a:pt x="427" y="326"/>
                  </a:cubicBezTo>
                  <a:cubicBezTo>
                    <a:pt x="455" y="303"/>
                    <a:pt x="477" y="303"/>
                    <a:pt x="511" y="298"/>
                  </a:cubicBezTo>
                  <a:cubicBezTo>
                    <a:pt x="556" y="287"/>
                    <a:pt x="584" y="292"/>
                    <a:pt x="623" y="281"/>
                  </a:cubicBezTo>
                  <a:cubicBezTo>
                    <a:pt x="640" y="275"/>
                    <a:pt x="646" y="259"/>
                    <a:pt x="657" y="259"/>
                  </a:cubicBezTo>
                  <a:cubicBezTo>
                    <a:pt x="685" y="259"/>
                    <a:pt x="696" y="275"/>
                    <a:pt x="724" y="281"/>
                  </a:cubicBezTo>
                  <a:cubicBezTo>
                    <a:pt x="758" y="287"/>
                    <a:pt x="786" y="270"/>
                    <a:pt x="820" y="281"/>
                  </a:cubicBezTo>
                  <a:cubicBezTo>
                    <a:pt x="842" y="287"/>
                    <a:pt x="837" y="320"/>
                    <a:pt x="854" y="331"/>
                  </a:cubicBezTo>
                  <a:cubicBezTo>
                    <a:pt x="871" y="343"/>
                    <a:pt x="882" y="337"/>
                    <a:pt x="893" y="337"/>
                  </a:cubicBezTo>
                  <a:cubicBezTo>
                    <a:pt x="983" y="337"/>
                    <a:pt x="983" y="337"/>
                    <a:pt x="983" y="337"/>
                  </a:cubicBezTo>
                  <a:cubicBezTo>
                    <a:pt x="1050" y="337"/>
                    <a:pt x="1067" y="410"/>
                    <a:pt x="1129" y="410"/>
                  </a:cubicBezTo>
                  <a:cubicBezTo>
                    <a:pt x="1168" y="410"/>
                    <a:pt x="1185" y="399"/>
                    <a:pt x="1225" y="399"/>
                  </a:cubicBezTo>
                  <a:lnTo>
                    <a:pt x="1230" y="404"/>
                  </a:lnTo>
                  <a:cubicBezTo>
                    <a:pt x="1118" y="449"/>
                    <a:pt x="1050" y="477"/>
                    <a:pt x="927" y="477"/>
                  </a:cubicBezTo>
                  <a:cubicBezTo>
                    <a:pt x="887" y="477"/>
                    <a:pt x="871" y="461"/>
                    <a:pt x="831" y="461"/>
                  </a:cubicBezTo>
                  <a:cubicBezTo>
                    <a:pt x="769" y="461"/>
                    <a:pt x="741" y="494"/>
                    <a:pt x="679" y="494"/>
                  </a:cubicBezTo>
                  <a:cubicBezTo>
                    <a:pt x="629" y="494"/>
                    <a:pt x="601" y="466"/>
                    <a:pt x="556" y="438"/>
                  </a:cubicBezTo>
                  <a:cubicBezTo>
                    <a:pt x="528" y="427"/>
                    <a:pt x="522" y="404"/>
                    <a:pt x="494" y="404"/>
                  </a:cubicBezTo>
                  <a:cubicBezTo>
                    <a:pt x="444" y="404"/>
                    <a:pt x="460" y="500"/>
                    <a:pt x="410" y="500"/>
                  </a:cubicBezTo>
                  <a:cubicBezTo>
                    <a:pt x="393" y="500"/>
                    <a:pt x="387" y="494"/>
                    <a:pt x="371" y="494"/>
                  </a:cubicBezTo>
                  <a:cubicBezTo>
                    <a:pt x="320" y="506"/>
                    <a:pt x="281" y="511"/>
                    <a:pt x="247" y="551"/>
                  </a:cubicBezTo>
                  <a:cubicBezTo>
                    <a:pt x="236" y="562"/>
                    <a:pt x="219" y="568"/>
                    <a:pt x="219" y="584"/>
                  </a:cubicBezTo>
                  <a:cubicBezTo>
                    <a:pt x="219" y="596"/>
                    <a:pt x="224" y="596"/>
                    <a:pt x="224" y="607"/>
                  </a:cubicBezTo>
                  <a:cubicBezTo>
                    <a:pt x="224" y="669"/>
                    <a:pt x="163" y="685"/>
                    <a:pt x="101" y="702"/>
                  </a:cubicBezTo>
                  <a:cubicBezTo>
                    <a:pt x="62" y="719"/>
                    <a:pt x="34" y="742"/>
                    <a:pt x="0" y="753"/>
                  </a:cubicBezTo>
                  <a:lnTo>
                    <a:pt x="0" y="753"/>
                  </a:lnTo>
                  <a:cubicBezTo>
                    <a:pt x="5" y="809"/>
                    <a:pt x="39" y="837"/>
                    <a:pt x="78" y="876"/>
                  </a:cubicBezTo>
                  <a:cubicBezTo>
                    <a:pt x="118" y="921"/>
                    <a:pt x="146" y="950"/>
                    <a:pt x="196" y="972"/>
                  </a:cubicBezTo>
                  <a:cubicBezTo>
                    <a:pt x="303" y="1028"/>
                    <a:pt x="365" y="1067"/>
                    <a:pt x="483" y="1067"/>
                  </a:cubicBezTo>
                  <a:cubicBezTo>
                    <a:pt x="545" y="1067"/>
                    <a:pt x="545" y="1067"/>
                    <a:pt x="545" y="1067"/>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4" name="Freeform 68"/>
            <p:cNvSpPr>
              <a:spLocks noChangeArrowheads="1"/>
            </p:cNvSpPr>
            <p:nvPr/>
          </p:nvSpPr>
          <p:spPr bwMode="auto">
            <a:xfrm>
              <a:off x="17288753" y="4605793"/>
              <a:ext cx="849258" cy="536575"/>
            </a:xfrm>
            <a:custGeom>
              <a:avLst/>
              <a:gdLst>
                <a:gd name="T0" fmla="*/ 2253 w 2361"/>
                <a:gd name="T1" fmla="*/ 89 h 1489"/>
                <a:gd name="T2" fmla="*/ 2253 w 2361"/>
                <a:gd name="T3" fmla="*/ 89 h 1489"/>
                <a:gd name="T4" fmla="*/ 2253 w 2361"/>
                <a:gd name="T5" fmla="*/ 106 h 1489"/>
                <a:gd name="T6" fmla="*/ 2349 w 2361"/>
                <a:gd name="T7" fmla="*/ 117 h 1489"/>
                <a:gd name="T8" fmla="*/ 2360 w 2361"/>
                <a:gd name="T9" fmla="*/ 112 h 1489"/>
                <a:gd name="T10" fmla="*/ 2360 w 2361"/>
                <a:gd name="T11" fmla="*/ 84 h 1489"/>
                <a:gd name="T12" fmla="*/ 2298 w 2361"/>
                <a:gd name="T13" fmla="*/ 5 h 1489"/>
                <a:gd name="T14" fmla="*/ 2276 w 2361"/>
                <a:gd name="T15" fmla="*/ 33 h 1489"/>
                <a:gd name="T16" fmla="*/ 2253 w 2361"/>
                <a:gd name="T17" fmla="*/ 89 h 1489"/>
                <a:gd name="T18" fmla="*/ 1343 w 2361"/>
                <a:gd name="T19" fmla="*/ 1370 h 1489"/>
                <a:gd name="T20" fmla="*/ 1343 w 2361"/>
                <a:gd name="T21" fmla="*/ 1370 h 1489"/>
                <a:gd name="T22" fmla="*/ 1146 w 2361"/>
                <a:gd name="T23" fmla="*/ 1449 h 1489"/>
                <a:gd name="T24" fmla="*/ 1309 w 2361"/>
                <a:gd name="T25" fmla="*/ 1488 h 1489"/>
                <a:gd name="T26" fmla="*/ 1365 w 2361"/>
                <a:gd name="T27" fmla="*/ 1477 h 1489"/>
                <a:gd name="T28" fmla="*/ 1427 w 2361"/>
                <a:gd name="T29" fmla="*/ 1449 h 1489"/>
                <a:gd name="T30" fmla="*/ 1382 w 2361"/>
                <a:gd name="T31" fmla="*/ 1410 h 1489"/>
                <a:gd name="T32" fmla="*/ 1343 w 2361"/>
                <a:gd name="T33" fmla="*/ 1370 h 1489"/>
                <a:gd name="T34" fmla="*/ 23 w 2361"/>
                <a:gd name="T35" fmla="*/ 117 h 1489"/>
                <a:gd name="T36" fmla="*/ 23 w 2361"/>
                <a:gd name="T37" fmla="*/ 117 h 1489"/>
                <a:gd name="T38" fmla="*/ 0 w 2361"/>
                <a:gd name="T39" fmla="*/ 117 h 1489"/>
                <a:gd name="T40" fmla="*/ 90 w 2361"/>
                <a:gd name="T41" fmla="*/ 174 h 1489"/>
                <a:gd name="T42" fmla="*/ 135 w 2361"/>
                <a:gd name="T43" fmla="*/ 106 h 1489"/>
                <a:gd name="T44" fmla="*/ 23 w 2361"/>
                <a:gd name="T45" fmla="*/ 117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1" h="1489">
                  <a:moveTo>
                    <a:pt x="2253" y="89"/>
                  </a:moveTo>
                  <a:lnTo>
                    <a:pt x="2253" y="89"/>
                  </a:lnTo>
                  <a:cubicBezTo>
                    <a:pt x="2253" y="106"/>
                    <a:pt x="2253" y="106"/>
                    <a:pt x="2253" y="106"/>
                  </a:cubicBezTo>
                  <a:cubicBezTo>
                    <a:pt x="2287" y="112"/>
                    <a:pt x="2309" y="117"/>
                    <a:pt x="2349" y="117"/>
                  </a:cubicBezTo>
                  <a:cubicBezTo>
                    <a:pt x="2354" y="117"/>
                    <a:pt x="2360" y="117"/>
                    <a:pt x="2360" y="112"/>
                  </a:cubicBezTo>
                  <a:cubicBezTo>
                    <a:pt x="2360" y="84"/>
                    <a:pt x="2360" y="84"/>
                    <a:pt x="2360" y="84"/>
                  </a:cubicBezTo>
                  <a:cubicBezTo>
                    <a:pt x="2360" y="45"/>
                    <a:pt x="2337" y="16"/>
                    <a:pt x="2298" y="5"/>
                  </a:cubicBezTo>
                  <a:cubicBezTo>
                    <a:pt x="2287" y="0"/>
                    <a:pt x="2281" y="16"/>
                    <a:pt x="2276" y="33"/>
                  </a:cubicBezTo>
                  <a:cubicBezTo>
                    <a:pt x="2270" y="56"/>
                    <a:pt x="2259" y="67"/>
                    <a:pt x="2253" y="89"/>
                  </a:cubicBezTo>
                  <a:close/>
                  <a:moveTo>
                    <a:pt x="1343" y="1370"/>
                  </a:moveTo>
                  <a:lnTo>
                    <a:pt x="1343" y="1370"/>
                  </a:lnTo>
                  <a:cubicBezTo>
                    <a:pt x="1259" y="1376"/>
                    <a:pt x="1158" y="1370"/>
                    <a:pt x="1146" y="1449"/>
                  </a:cubicBezTo>
                  <a:cubicBezTo>
                    <a:pt x="1214" y="1460"/>
                    <a:pt x="1248" y="1488"/>
                    <a:pt x="1309" y="1488"/>
                  </a:cubicBezTo>
                  <a:cubicBezTo>
                    <a:pt x="1332" y="1488"/>
                    <a:pt x="1343" y="1477"/>
                    <a:pt x="1365" y="1477"/>
                  </a:cubicBezTo>
                  <a:cubicBezTo>
                    <a:pt x="1394" y="1477"/>
                    <a:pt x="1427" y="1472"/>
                    <a:pt x="1427" y="1449"/>
                  </a:cubicBezTo>
                  <a:cubicBezTo>
                    <a:pt x="1427" y="1427"/>
                    <a:pt x="1405" y="1421"/>
                    <a:pt x="1382" y="1410"/>
                  </a:cubicBezTo>
                  <a:cubicBezTo>
                    <a:pt x="1365" y="1398"/>
                    <a:pt x="1360" y="1382"/>
                    <a:pt x="1343" y="1370"/>
                  </a:cubicBezTo>
                  <a:close/>
                  <a:moveTo>
                    <a:pt x="23" y="117"/>
                  </a:moveTo>
                  <a:lnTo>
                    <a:pt x="23" y="117"/>
                  </a:lnTo>
                  <a:cubicBezTo>
                    <a:pt x="12" y="117"/>
                    <a:pt x="6" y="117"/>
                    <a:pt x="0" y="117"/>
                  </a:cubicBezTo>
                  <a:cubicBezTo>
                    <a:pt x="40" y="134"/>
                    <a:pt x="51" y="174"/>
                    <a:pt x="90" y="174"/>
                  </a:cubicBezTo>
                  <a:cubicBezTo>
                    <a:pt x="124" y="174"/>
                    <a:pt x="124" y="134"/>
                    <a:pt x="135" y="106"/>
                  </a:cubicBezTo>
                  <a:cubicBezTo>
                    <a:pt x="90" y="101"/>
                    <a:pt x="68" y="117"/>
                    <a:pt x="23" y="117"/>
                  </a:cubicBezTo>
                  <a:close/>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5" name="Freeform 69"/>
            <p:cNvSpPr>
              <a:spLocks noChangeArrowheads="1"/>
            </p:cNvSpPr>
            <p:nvPr/>
          </p:nvSpPr>
          <p:spPr bwMode="auto">
            <a:xfrm>
              <a:off x="18223731" y="4999493"/>
              <a:ext cx="319066" cy="225425"/>
            </a:xfrm>
            <a:custGeom>
              <a:avLst/>
              <a:gdLst>
                <a:gd name="T0" fmla="*/ 646 w 888"/>
                <a:gd name="T1" fmla="*/ 506 h 625"/>
                <a:gd name="T2" fmla="*/ 646 w 888"/>
                <a:gd name="T3" fmla="*/ 506 h 625"/>
                <a:gd name="T4" fmla="*/ 578 w 888"/>
                <a:gd name="T5" fmla="*/ 551 h 625"/>
                <a:gd name="T6" fmla="*/ 646 w 888"/>
                <a:gd name="T7" fmla="*/ 579 h 625"/>
                <a:gd name="T8" fmla="*/ 646 w 888"/>
                <a:gd name="T9" fmla="*/ 590 h 625"/>
                <a:gd name="T10" fmla="*/ 640 w 888"/>
                <a:gd name="T11" fmla="*/ 595 h 625"/>
                <a:gd name="T12" fmla="*/ 685 w 888"/>
                <a:gd name="T13" fmla="*/ 624 h 625"/>
                <a:gd name="T14" fmla="*/ 708 w 888"/>
                <a:gd name="T15" fmla="*/ 607 h 625"/>
                <a:gd name="T16" fmla="*/ 691 w 888"/>
                <a:gd name="T17" fmla="*/ 567 h 625"/>
                <a:gd name="T18" fmla="*/ 646 w 888"/>
                <a:gd name="T19" fmla="*/ 506 h 625"/>
                <a:gd name="T20" fmla="*/ 275 w 888"/>
                <a:gd name="T21" fmla="*/ 517 h 625"/>
                <a:gd name="T22" fmla="*/ 275 w 888"/>
                <a:gd name="T23" fmla="*/ 517 h 625"/>
                <a:gd name="T24" fmla="*/ 275 w 888"/>
                <a:gd name="T25" fmla="*/ 556 h 625"/>
                <a:gd name="T26" fmla="*/ 286 w 888"/>
                <a:gd name="T27" fmla="*/ 556 h 625"/>
                <a:gd name="T28" fmla="*/ 320 w 888"/>
                <a:gd name="T29" fmla="*/ 551 h 625"/>
                <a:gd name="T30" fmla="*/ 348 w 888"/>
                <a:gd name="T31" fmla="*/ 511 h 625"/>
                <a:gd name="T32" fmla="*/ 326 w 888"/>
                <a:gd name="T33" fmla="*/ 478 h 625"/>
                <a:gd name="T34" fmla="*/ 275 w 888"/>
                <a:gd name="T35" fmla="*/ 517 h 625"/>
                <a:gd name="T36" fmla="*/ 629 w 888"/>
                <a:gd name="T37" fmla="*/ 79 h 625"/>
                <a:gd name="T38" fmla="*/ 629 w 888"/>
                <a:gd name="T39" fmla="*/ 79 h 625"/>
                <a:gd name="T40" fmla="*/ 618 w 888"/>
                <a:gd name="T41" fmla="*/ 79 h 625"/>
                <a:gd name="T42" fmla="*/ 612 w 888"/>
                <a:gd name="T43" fmla="*/ 90 h 625"/>
                <a:gd name="T44" fmla="*/ 618 w 888"/>
                <a:gd name="T45" fmla="*/ 101 h 625"/>
                <a:gd name="T46" fmla="*/ 573 w 888"/>
                <a:gd name="T47" fmla="*/ 129 h 625"/>
                <a:gd name="T48" fmla="*/ 545 w 888"/>
                <a:gd name="T49" fmla="*/ 191 h 625"/>
                <a:gd name="T50" fmla="*/ 449 w 888"/>
                <a:gd name="T51" fmla="*/ 247 h 625"/>
                <a:gd name="T52" fmla="*/ 298 w 888"/>
                <a:gd name="T53" fmla="*/ 112 h 625"/>
                <a:gd name="T54" fmla="*/ 286 w 888"/>
                <a:gd name="T55" fmla="*/ 90 h 625"/>
                <a:gd name="T56" fmla="*/ 146 w 888"/>
                <a:gd name="T57" fmla="*/ 135 h 625"/>
                <a:gd name="T58" fmla="*/ 78 w 888"/>
                <a:gd name="T59" fmla="*/ 169 h 625"/>
                <a:gd name="T60" fmla="*/ 33 w 888"/>
                <a:gd name="T61" fmla="*/ 202 h 625"/>
                <a:gd name="T62" fmla="*/ 0 w 888"/>
                <a:gd name="T63" fmla="*/ 253 h 625"/>
                <a:gd name="T64" fmla="*/ 5 w 888"/>
                <a:gd name="T65" fmla="*/ 253 h 625"/>
                <a:gd name="T66" fmla="*/ 28 w 888"/>
                <a:gd name="T67" fmla="*/ 253 h 625"/>
                <a:gd name="T68" fmla="*/ 73 w 888"/>
                <a:gd name="T69" fmla="*/ 275 h 625"/>
                <a:gd name="T70" fmla="*/ 213 w 888"/>
                <a:gd name="T71" fmla="*/ 315 h 625"/>
                <a:gd name="T72" fmla="*/ 314 w 888"/>
                <a:gd name="T73" fmla="*/ 287 h 625"/>
                <a:gd name="T74" fmla="*/ 421 w 888"/>
                <a:gd name="T75" fmla="*/ 371 h 625"/>
                <a:gd name="T76" fmla="*/ 477 w 888"/>
                <a:gd name="T77" fmla="*/ 388 h 625"/>
                <a:gd name="T78" fmla="*/ 522 w 888"/>
                <a:gd name="T79" fmla="*/ 416 h 625"/>
                <a:gd name="T80" fmla="*/ 590 w 888"/>
                <a:gd name="T81" fmla="*/ 388 h 625"/>
                <a:gd name="T82" fmla="*/ 640 w 888"/>
                <a:gd name="T83" fmla="*/ 343 h 625"/>
                <a:gd name="T84" fmla="*/ 691 w 888"/>
                <a:gd name="T85" fmla="*/ 348 h 625"/>
                <a:gd name="T86" fmla="*/ 674 w 888"/>
                <a:gd name="T87" fmla="*/ 377 h 625"/>
                <a:gd name="T88" fmla="*/ 708 w 888"/>
                <a:gd name="T89" fmla="*/ 393 h 625"/>
                <a:gd name="T90" fmla="*/ 719 w 888"/>
                <a:gd name="T91" fmla="*/ 393 h 625"/>
                <a:gd name="T92" fmla="*/ 769 w 888"/>
                <a:gd name="T93" fmla="*/ 298 h 625"/>
                <a:gd name="T94" fmla="*/ 803 w 888"/>
                <a:gd name="T95" fmla="*/ 337 h 625"/>
                <a:gd name="T96" fmla="*/ 831 w 888"/>
                <a:gd name="T97" fmla="*/ 270 h 625"/>
                <a:gd name="T98" fmla="*/ 887 w 888"/>
                <a:gd name="T99" fmla="*/ 242 h 625"/>
                <a:gd name="T100" fmla="*/ 865 w 888"/>
                <a:gd name="T101" fmla="*/ 202 h 625"/>
                <a:gd name="T102" fmla="*/ 798 w 888"/>
                <a:gd name="T103" fmla="*/ 56 h 625"/>
                <a:gd name="T104" fmla="*/ 741 w 888"/>
                <a:gd name="T105" fmla="*/ 11 h 625"/>
                <a:gd name="T106" fmla="*/ 629 w 888"/>
                <a:gd name="T107" fmla="*/ 79 h 6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88" h="625">
                  <a:moveTo>
                    <a:pt x="646" y="506"/>
                  </a:moveTo>
                  <a:lnTo>
                    <a:pt x="646" y="506"/>
                  </a:lnTo>
                  <a:cubicBezTo>
                    <a:pt x="612" y="506"/>
                    <a:pt x="578" y="522"/>
                    <a:pt x="578" y="551"/>
                  </a:cubicBezTo>
                  <a:cubicBezTo>
                    <a:pt x="578" y="579"/>
                    <a:pt x="618" y="579"/>
                    <a:pt x="646" y="579"/>
                  </a:cubicBezTo>
                  <a:cubicBezTo>
                    <a:pt x="646" y="584"/>
                    <a:pt x="646" y="584"/>
                    <a:pt x="646" y="590"/>
                  </a:cubicBezTo>
                  <a:cubicBezTo>
                    <a:pt x="646" y="590"/>
                    <a:pt x="640" y="590"/>
                    <a:pt x="640" y="595"/>
                  </a:cubicBezTo>
                  <a:cubicBezTo>
                    <a:pt x="640" y="618"/>
                    <a:pt x="663" y="624"/>
                    <a:pt x="685" y="624"/>
                  </a:cubicBezTo>
                  <a:cubicBezTo>
                    <a:pt x="696" y="624"/>
                    <a:pt x="708" y="618"/>
                    <a:pt x="708" y="607"/>
                  </a:cubicBezTo>
                  <a:cubicBezTo>
                    <a:pt x="708" y="590"/>
                    <a:pt x="696" y="584"/>
                    <a:pt x="691" y="567"/>
                  </a:cubicBezTo>
                  <a:cubicBezTo>
                    <a:pt x="680" y="539"/>
                    <a:pt x="674" y="506"/>
                    <a:pt x="646" y="506"/>
                  </a:cubicBezTo>
                  <a:close/>
                  <a:moveTo>
                    <a:pt x="275" y="517"/>
                  </a:moveTo>
                  <a:lnTo>
                    <a:pt x="275" y="517"/>
                  </a:lnTo>
                  <a:cubicBezTo>
                    <a:pt x="275" y="556"/>
                    <a:pt x="275" y="556"/>
                    <a:pt x="275" y="556"/>
                  </a:cubicBezTo>
                  <a:cubicBezTo>
                    <a:pt x="281" y="556"/>
                    <a:pt x="281" y="556"/>
                    <a:pt x="286" y="556"/>
                  </a:cubicBezTo>
                  <a:cubicBezTo>
                    <a:pt x="303" y="556"/>
                    <a:pt x="309" y="551"/>
                    <a:pt x="320" y="551"/>
                  </a:cubicBezTo>
                  <a:cubicBezTo>
                    <a:pt x="337" y="551"/>
                    <a:pt x="348" y="528"/>
                    <a:pt x="348" y="511"/>
                  </a:cubicBezTo>
                  <a:cubicBezTo>
                    <a:pt x="348" y="494"/>
                    <a:pt x="343" y="483"/>
                    <a:pt x="326" y="478"/>
                  </a:cubicBezTo>
                  <a:cubicBezTo>
                    <a:pt x="303" y="472"/>
                    <a:pt x="281" y="494"/>
                    <a:pt x="275" y="517"/>
                  </a:cubicBezTo>
                  <a:close/>
                  <a:moveTo>
                    <a:pt x="629" y="79"/>
                  </a:moveTo>
                  <a:lnTo>
                    <a:pt x="629" y="79"/>
                  </a:lnTo>
                  <a:cubicBezTo>
                    <a:pt x="618" y="79"/>
                    <a:pt x="618" y="79"/>
                    <a:pt x="618" y="79"/>
                  </a:cubicBezTo>
                  <a:cubicBezTo>
                    <a:pt x="618" y="84"/>
                    <a:pt x="612" y="84"/>
                    <a:pt x="612" y="90"/>
                  </a:cubicBezTo>
                  <a:cubicBezTo>
                    <a:pt x="612" y="96"/>
                    <a:pt x="618" y="96"/>
                    <a:pt x="618" y="101"/>
                  </a:cubicBezTo>
                  <a:cubicBezTo>
                    <a:pt x="618" y="124"/>
                    <a:pt x="590" y="118"/>
                    <a:pt x="573" y="129"/>
                  </a:cubicBezTo>
                  <a:cubicBezTo>
                    <a:pt x="550" y="140"/>
                    <a:pt x="550" y="163"/>
                    <a:pt x="545" y="191"/>
                  </a:cubicBezTo>
                  <a:cubicBezTo>
                    <a:pt x="533" y="236"/>
                    <a:pt x="488" y="247"/>
                    <a:pt x="449" y="247"/>
                  </a:cubicBezTo>
                  <a:cubicBezTo>
                    <a:pt x="371" y="247"/>
                    <a:pt x="298" y="191"/>
                    <a:pt x="298" y="112"/>
                  </a:cubicBezTo>
                  <a:cubicBezTo>
                    <a:pt x="298" y="101"/>
                    <a:pt x="292" y="96"/>
                    <a:pt x="286" y="90"/>
                  </a:cubicBezTo>
                  <a:cubicBezTo>
                    <a:pt x="258" y="140"/>
                    <a:pt x="202" y="129"/>
                    <a:pt x="146" y="135"/>
                  </a:cubicBezTo>
                  <a:cubicBezTo>
                    <a:pt x="112" y="140"/>
                    <a:pt x="106" y="157"/>
                    <a:pt x="78" y="169"/>
                  </a:cubicBezTo>
                  <a:cubicBezTo>
                    <a:pt x="56" y="174"/>
                    <a:pt x="33" y="180"/>
                    <a:pt x="33" y="202"/>
                  </a:cubicBezTo>
                  <a:cubicBezTo>
                    <a:pt x="33" y="225"/>
                    <a:pt x="11" y="230"/>
                    <a:pt x="0" y="253"/>
                  </a:cubicBezTo>
                  <a:lnTo>
                    <a:pt x="5" y="253"/>
                  </a:lnTo>
                  <a:cubicBezTo>
                    <a:pt x="17" y="253"/>
                    <a:pt x="17" y="253"/>
                    <a:pt x="28" y="253"/>
                  </a:cubicBezTo>
                  <a:cubicBezTo>
                    <a:pt x="45" y="253"/>
                    <a:pt x="56" y="270"/>
                    <a:pt x="73" y="275"/>
                  </a:cubicBezTo>
                  <a:cubicBezTo>
                    <a:pt x="123" y="298"/>
                    <a:pt x="157" y="315"/>
                    <a:pt x="213" y="315"/>
                  </a:cubicBezTo>
                  <a:cubicBezTo>
                    <a:pt x="253" y="315"/>
                    <a:pt x="275" y="287"/>
                    <a:pt x="314" y="287"/>
                  </a:cubicBezTo>
                  <a:cubicBezTo>
                    <a:pt x="365" y="287"/>
                    <a:pt x="376" y="337"/>
                    <a:pt x="421" y="371"/>
                  </a:cubicBezTo>
                  <a:cubicBezTo>
                    <a:pt x="438" y="382"/>
                    <a:pt x="460" y="377"/>
                    <a:pt x="477" y="388"/>
                  </a:cubicBezTo>
                  <a:cubicBezTo>
                    <a:pt x="494" y="399"/>
                    <a:pt x="500" y="416"/>
                    <a:pt x="522" y="416"/>
                  </a:cubicBezTo>
                  <a:cubicBezTo>
                    <a:pt x="550" y="416"/>
                    <a:pt x="562" y="399"/>
                    <a:pt x="590" y="388"/>
                  </a:cubicBezTo>
                  <a:cubicBezTo>
                    <a:pt x="612" y="382"/>
                    <a:pt x="640" y="371"/>
                    <a:pt x="640" y="343"/>
                  </a:cubicBezTo>
                  <a:cubicBezTo>
                    <a:pt x="657" y="343"/>
                    <a:pt x="668" y="348"/>
                    <a:pt x="691" y="348"/>
                  </a:cubicBezTo>
                  <a:cubicBezTo>
                    <a:pt x="680" y="360"/>
                    <a:pt x="674" y="365"/>
                    <a:pt x="674" y="377"/>
                  </a:cubicBezTo>
                  <a:cubicBezTo>
                    <a:pt x="674" y="388"/>
                    <a:pt x="691" y="393"/>
                    <a:pt x="708" y="393"/>
                  </a:cubicBezTo>
                  <a:cubicBezTo>
                    <a:pt x="719" y="393"/>
                    <a:pt x="719" y="393"/>
                    <a:pt x="719" y="393"/>
                  </a:cubicBezTo>
                  <a:cubicBezTo>
                    <a:pt x="719" y="354"/>
                    <a:pt x="725" y="298"/>
                    <a:pt x="769" y="298"/>
                  </a:cubicBezTo>
                  <a:cubicBezTo>
                    <a:pt x="786" y="298"/>
                    <a:pt x="786" y="337"/>
                    <a:pt x="803" y="337"/>
                  </a:cubicBezTo>
                  <a:cubicBezTo>
                    <a:pt x="831" y="337"/>
                    <a:pt x="809" y="287"/>
                    <a:pt x="831" y="270"/>
                  </a:cubicBezTo>
                  <a:cubicBezTo>
                    <a:pt x="848" y="253"/>
                    <a:pt x="887" y="270"/>
                    <a:pt x="887" y="242"/>
                  </a:cubicBezTo>
                  <a:cubicBezTo>
                    <a:pt x="887" y="225"/>
                    <a:pt x="871" y="219"/>
                    <a:pt x="865" y="202"/>
                  </a:cubicBezTo>
                  <a:cubicBezTo>
                    <a:pt x="842" y="146"/>
                    <a:pt x="820" y="112"/>
                    <a:pt x="798" y="56"/>
                  </a:cubicBezTo>
                  <a:cubicBezTo>
                    <a:pt x="786" y="28"/>
                    <a:pt x="769" y="0"/>
                    <a:pt x="741" y="11"/>
                  </a:cubicBezTo>
                  <a:cubicBezTo>
                    <a:pt x="696" y="28"/>
                    <a:pt x="685" y="79"/>
                    <a:pt x="629" y="79"/>
                  </a:cubicBezTo>
                  <a:close/>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6" name="Freeform 70"/>
            <p:cNvSpPr>
              <a:spLocks noChangeArrowheads="1"/>
            </p:cNvSpPr>
            <p:nvPr/>
          </p:nvSpPr>
          <p:spPr bwMode="auto">
            <a:xfrm>
              <a:off x="14293337" y="6045655"/>
              <a:ext cx="701629" cy="811213"/>
            </a:xfrm>
            <a:custGeom>
              <a:avLst/>
              <a:gdLst>
                <a:gd name="T0" fmla="*/ 1051 w 1951"/>
                <a:gd name="T1" fmla="*/ 17 h 2254"/>
                <a:gd name="T2" fmla="*/ 1006 w 1951"/>
                <a:gd name="T3" fmla="*/ 51 h 2254"/>
                <a:gd name="T4" fmla="*/ 1068 w 1951"/>
                <a:gd name="T5" fmla="*/ 107 h 2254"/>
                <a:gd name="T6" fmla="*/ 1259 w 1951"/>
                <a:gd name="T7" fmla="*/ 231 h 2254"/>
                <a:gd name="T8" fmla="*/ 1096 w 1951"/>
                <a:gd name="T9" fmla="*/ 309 h 2254"/>
                <a:gd name="T10" fmla="*/ 972 w 1951"/>
                <a:gd name="T11" fmla="*/ 422 h 2254"/>
                <a:gd name="T12" fmla="*/ 866 w 1951"/>
                <a:gd name="T13" fmla="*/ 427 h 2254"/>
                <a:gd name="T14" fmla="*/ 753 w 1951"/>
                <a:gd name="T15" fmla="*/ 478 h 2254"/>
                <a:gd name="T16" fmla="*/ 399 w 1951"/>
                <a:gd name="T17" fmla="*/ 691 h 2254"/>
                <a:gd name="T18" fmla="*/ 287 w 1951"/>
                <a:gd name="T19" fmla="*/ 776 h 2254"/>
                <a:gd name="T20" fmla="*/ 90 w 1951"/>
                <a:gd name="T21" fmla="*/ 770 h 2254"/>
                <a:gd name="T22" fmla="*/ 0 w 1951"/>
                <a:gd name="T23" fmla="*/ 809 h 2254"/>
                <a:gd name="T24" fmla="*/ 146 w 1951"/>
                <a:gd name="T25" fmla="*/ 888 h 2254"/>
                <a:gd name="T26" fmla="*/ 259 w 1951"/>
                <a:gd name="T27" fmla="*/ 1012 h 2254"/>
                <a:gd name="T28" fmla="*/ 203 w 1951"/>
                <a:gd name="T29" fmla="*/ 1219 h 2254"/>
                <a:gd name="T30" fmla="*/ 68 w 1951"/>
                <a:gd name="T31" fmla="*/ 1439 h 2254"/>
                <a:gd name="T32" fmla="*/ 371 w 1951"/>
                <a:gd name="T33" fmla="*/ 1641 h 2254"/>
                <a:gd name="T34" fmla="*/ 517 w 1951"/>
                <a:gd name="T35" fmla="*/ 1703 h 2254"/>
                <a:gd name="T36" fmla="*/ 500 w 1951"/>
                <a:gd name="T37" fmla="*/ 1843 h 2254"/>
                <a:gd name="T38" fmla="*/ 495 w 1951"/>
                <a:gd name="T39" fmla="*/ 1933 h 2254"/>
                <a:gd name="T40" fmla="*/ 573 w 1951"/>
                <a:gd name="T41" fmla="*/ 2107 h 2254"/>
                <a:gd name="T42" fmla="*/ 658 w 1951"/>
                <a:gd name="T43" fmla="*/ 2253 h 2254"/>
                <a:gd name="T44" fmla="*/ 736 w 1951"/>
                <a:gd name="T45" fmla="*/ 2135 h 2254"/>
                <a:gd name="T46" fmla="*/ 832 w 1951"/>
                <a:gd name="T47" fmla="*/ 1955 h 2254"/>
                <a:gd name="T48" fmla="*/ 1068 w 1951"/>
                <a:gd name="T49" fmla="*/ 1764 h 2254"/>
                <a:gd name="T50" fmla="*/ 1332 w 1951"/>
                <a:gd name="T51" fmla="*/ 1489 h 2254"/>
                <a:gd name="T52" fmla="*/ 1293 w 1951"/>
                <a:gd name="T53" fmla="*/ 1276 h 2254"/>
                <a:gd name="T54" fmla="*/ 1416 w 1951"/>
                <a:gd name="T55" fmla="*/ 1062 h 2254"/>
                <a:gd name="T56" fmla="*/ 1512 w 1951"/>
                <a:gd name="T57" fmla="*/ 877 h 2254"/>
                <a:gd name="T58" fmla="*/ 1596 w 1951"/>
                <a:gd name="T59" fmla="*/ 866 h 2254"/>
                <a:gd name="T60" fmla="*/ 1719 w 1951"/>
                <a:gd name="T61" fmla="*/ 725 h 2254"/>
                <a:gd name="T62" fmla="*/ 1753 w 1951"/>
                <a:gd name="T63" fmla="*/ 579 h 2254"/>
                <a:gd name="T64" fmla="*/ 1950 w 1951"/>
                <a:gd name="T65" fmla="*/ 360 h 2254"/>
                <a:gd name="T66" fmla="*/ 1804 w 1951"/>
                <a:gd name="T67" fmla="*/ 309 h 2254"/>
                <a:gd name="T68" fmla="*/ 1697 w 1951"/>
                <a:gd name="T69" fmla="*/ 236 h 2254"/>
                <a:gd name="T70" fmla="*/ 1658 w 1951"/>
                <a:gd name="T71" fmla="*/ 79 h 2254"/>
                <a:gd name="T72" fmla="*/ 1529 w 1951"/>
                <a:gd name="T73" fmla="*/ 73 h 2254"/>
                <a:gd name="T74" fmla="*/ 1439 w 1951"/>
                <a:gd name="T75" fmla="*/ 28 h 2254"/>
                <a:gd name="T76" fmla="*/ 1287 w 1951"/>
                <a:gd name="T77" fmla="*/ 147 h 2254"/>
                <a:gd name="T78" fmla="*/ 1051 w 1951"/>
                <a:gd name="T79" fmla="*/ 17 h 2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1" h="2254">
                  <a:moveTo>
                    <a:pt x="1051" y="17"/>
                  </a:moveTo>
                  <a:lnTo>
                    <a:pt x="1051" y="17"/>
                  </a:lnTo>
                  <a:cubicBezTo>
                    <a:pt x="1045" y="34"/>
                    <a:pt x="1028" y="40"/>
                    <a:pt x="1012" y="51"/>
                  </a:cubicBezTo>
                  <a:cubicBezTo>
                    <a:pt x="1012" y="51"/>
                    <a:pt x="1012" y="51"/>
                    <a:pt x="1006" y="51"/>
                  </a:cubicBezTo>
                  <a:lnTo>
                    <a:pt x="1006" y="51"/>
                  </a:lnTo>
                  <a:cubicBezTo>
                    <a:pt x="1034" y="68"/>
                    <a:pt x="1045" y="85"/>
                    <a:pt x="1068" y="107"/>
                  </a:cubicBezTo>
                  <a:cubicBezTo>
                    <a:pt x="1107" y="135"/>
                    <a:pt x="1130" y="147"/>
                    <a:pt x="1169" y="169"/>
                  </a:cubicBezTo>
                  <a:cubicBezTo>
                    <a:pt x="1203" y="197"/>
                    <a:pt x="1236" y="197"/>
                    <a:pt x="1259" y="231"/>
                  </a:cubicBezTo>
                  <a:cubicBezTo>
                    <a:pt x="1225" y="264"/>
                    <a:pt x="1191" y="276"/>
                    <a:pt x="1147" y="298"/>
                  </a:cubicBezTo>
                  <a:cubicBezTo>
                    <a:pt x="1130" y="304"/>
                    <a:pt x="1107" y="293"/>
                    <a:pt x="1096" y="309"/>
                  </a:cubicBezTo>
                  <a:cubicBezTo>
                    <a:pt x="1085" y="321"/>
                    <a:pt x="1090" y="337"/>
                    <a:pt x="1090" y="349"/>
                  </a:cubicBezTo>
                  <a:cubicBezTo>
                    <a:pt x="1073" y="399"/>
                    <a:pt x="1023" y="422"/>
                    <a:pt x="972" y="422"/>
                  </a:cubicBezTo>
                  <a:cubicBezTo>
                    <a:pt x="933" y="422"/>
                    <a:pt x="933" y="422"/>
                    <a:pt x="933" y="422"/>
                  </a:cubicBezTo>
                  <a:cubicBezTo>
                    <a:pt x="866" y="427"/>
                    <a:pt x="866" y="427"/>
                    <a:pt x="866" y="427"/>
                  </a:cubicBezTo>
                  <a:cubicBezTo>
                    <a:pt x="854" y="427"/>
                    <a:pt x="843" y="422"/>
                    <a:pt x="832" y="422"/>
                  </a:cubicBezTo>
                  <a:cubicBezTo>
                    <a:pt x="793" y="422"/>
                    <a:pt x="781" y="455"/>
                    <a:pt x="753" y="478"/>
                  </a:cubicBezTo>
                  <a:cubicBezTo>
                    <a:pt x="680" y="517"/>
                    <a:pt x="646" y="545"/>
                    <a:pt x="573" y="585"/>
                  </a:cubicBezTo>
                  <a:cubicBezTo>
                    <a:pt x="506" y="624"/>
                    <a:pt x="461" y="641"/>
                    <a:pt x="399" y="691"/>
                  </a:cubicBezTo>
                  <a:cubicBezTo>
                    <a:pt x="371" y="714"/>
                    <a:pt x="371" y="748"/>
                    <a:pt x="349" y="770"/>
                  </a:cubicBezTo>
                  <a:cubicBezTo>
                    <a:pt x="326" y="776"/>
                    <a:pt x="309" y="776"/>
                    <a:pt x="287" y="776"/>
                  </a:cubicBezTo>
                  <a:cubicBezTo>
                    <a:pt x="242" y="776"/>
                    <a:pt x="225" y="731"/>
                    <a:pt x="175" y="731"/>
                  </a:cubicBezTo>
                  <a:cubicBezTo>
                    <a:pt x="141" y="731"/>
                    <a:pt x="118" y="753"/>
                    <a:pt x="90" y="770"/>
                  </a:cubicBezTo>
                  <a:cubicBezTo>
                    <a:pt x="57" y="787"/>
                    <a:pt x="29" y="787"/>
                    <a:pt x="0" y="809"/>
                  </a:cubicBezTo>
                  <a:lnTo>
                    <a:pt x="0" y="809"/>
                  </a:lnTo>
                  <a:cubicBezTo>
                    <a:pt x="40" y="849"/>
                    <a:pt x="57" y="888"/>
                    <a:pt x="107" y="888"/>
                  </a:cubicBezTo>
                  <a:cubicBezTo>
                    <a:pt x="146" y="888"/>
                    <a:pt x="146" y="888"/>
                    <a:pt x="146" y="888"/>
                  </a:cubicBezTo>
                  <a:cubicBezTo>
                    <a:pt x="180" y="888"/>
                    <a:pt x="203" y="888"/>
                    <a:pt x="231" y="899"/>
                  </a:cubicBezTo>
                  <a:cubicBezTo>
                    <a:pt x="270" y="922"/>
                    <a:pt x="259" y="967"/>
                    <a:pt x="259" y="1012"/>
                  </a:cubicBezTo>
                  <a:cubicBezTo>
                    <a:pt x="259" y="1073"/>
                    <a:pt x="208" y="1101"/>
                    <a:pt x="180" y="1158"/>
                  </a:cubicBezTo>
                  <a:cubicBezTo>
                    <a:pt x="203" y="1174"/>
                    <a:pt x="203" y="1197"/>
                    <a:pt x="203" y="1219"/>
                  </a:cubicBezTo>
                  <a:cubicBezTo>
                    <a:pt x="203" y="1248"/>
                    <a:pt x="180" y="1253"/>
                    <a:pt x="163" y="1276"/>
                  </a:cubicBezTo>
                  <a:cubicBezTo>
                    <a:pt x="124" y="1343"/>
                    <a:pt x="90" y="1371"/>
                    <a:pt x="68" y="1439"/>
                  </a:cubicBezTo>
                  <a:cubicBezTo>
                    <a:pt x="169" y="1467"/>
                    <a:pt x="236" y="1506"/>
                    <a:pt x="276" y="1607"/>
                  </a:cubicBezTo>
                  <a:cubicBezTo>
                    <a:pt x="287" y="1646"/>
                    <a:pt x="332" y="1630"/>
                    <a:pt x="371" y="1641"/>
                  </a:cubicBezTo>
                  <a:cubicBezTo>
                    <a:pt x="405" y="1646"/>
                    <a:pt x="422" y="1658"/>
                    <a:pt x="450" y="1669"/>
                  </a:cubicBezTo>
                  <a:cubicBezTo>
                    <a:pt x="478" y="1680"/>
                    <a:pt x="517" y="1675"/>
                    <a:pt x="517" y="1703"/>
                  </a:cubicBezTo>
                  <a:cubicBezTo>
                    <a:pt x="517" y="1742"/>
                    <a:pt x="517" y="1742"/>
                    <a:pt x="517" y="1742"/>
                  </a:cubicBezTo>
                  <a:cubicBezTo>
                    <a:pt x="517" y="1781"/>
                    <a:pt x="500" y="1804"/>
                    <a:pt x="500" y="1843"/>
                  </a:cubicBezTo>
                  <a:cubicBezTo>
                    <a:pt x="500" y="1899"/>
                    <a:pt x="500" y="1899"/>
                    <a:pt x="500" y="1899"/>
                  </a:cubicBezTo>
                  <a:cubicBezTo>
                    <a:pt x="500" y="1910"/>
                    <a:pt x="495" y="1922"/>
                    <a:pt x="495" y="1933"/>
                  </a:cubicBezTo>
                  <a:cubicBezTo>
                    <a:pt x="495" y="1938"/>
                    <a:pt x="489" y="1938"/>
                    <a:pt x="489" y="1944"/>
                  </a:cubicBezTo>
                  <a:cubicBezTo>
                    <a:pt x="489" y="2017"/>
                    <a:pt x="545" y="2045"/>
                    <a:pt x="573" y="2107"/>
                  </a:cubicBezTo>
                  <a:cubicBezTo>
                    <a:pt x="607" y="2169"/>
                    <a:pt x="601" y="2219"/>
                    <a:pt x="658" y="2253"/>
                  </a:cubicBezTo>
                  <a:lnTo>
                    <a:pt x="658" y="2253"/>
                  </a:lnTo>
                  <a:cubicBezTo>
                    <a:pt x="680" y="2236"/>
                    <a:pt x="686" y="2219"/>
                    <a:pt x="703" y="2203"/>
                  </a:cubicBezTo>
                  <a:cubicBezTo>
                    <a:pt x="720" y="2180"/>
                    <a:pt x="736" y="2163"/>
                    <a:pt x="736" y="2135"/>
                  </a:cubicBezTo>
                  <a:cubicBezTo>
                    <a:pt x="736" y="2102"/>
                    <a:pt x="720" y="2090"/>
                    <a:pt x="720" y="2057"/>
                  </a:cubicBezTo>
                  <a:cubicBezTo>
                    <a:pt x="720" y="2000"/>
                    <a:pt x="793" y="2000"/>
                    <a:pt x="832" y="1955"/>
                  </a:cubicBezTo>
                  <a:cubicBezTo>
                    <a:pt x="877" y="1905"/>
                    <a:pt x="905" y="1866"/>
                    <a:pt x="972" y="1849"/>
                  </a:cubicBezTo>
                  <a:cubicBezTo>
                    <a:pt x="1023" y="1837"/>
                    <a:pt x="1028" y="1793"/>
                    <a:pt x="1068" y="1764"/>
                  </a:cubicBezTo>
                  <a:cubicBezTo>
                    <a:pt x="1141" y="1714"/>
                    <a:pt x="1180" y="1691"/>
                    <a:pt x="1242" y="1624"/>
                  </a:cubicBezTo>
                  <a:cubicBezTo>
                    <a:pt x="1287" y="1585"/>
                    <a:pt x="1309" y="1551"/>
                    <a:pt x="1332" y="1489"/>
                  </a:cubicBezTo>
                  <a:cubicBezTo>
                    <a:pt x="1343" y="1461"/>
                    <a:pt x="1360" y="1450"/>
                    <a:pt x="1360" y="1422"/>
                  </a:cubicBezTo>
                  <a:cubicBezTo>
                    <a:pt x="1360" y="1360"/>
                    <a:pt x="1293" y="1338"/>
                    <a:pt x="1293" y="1276"/>
                  </a:cubicBezTo>
                  <a:cubicBezTo>
                    <a:pt x="1293" y="1253"/>
                    <a:pt x="1315" y="1242"/>
                    <a:pt x="1326" y="1219"/>
                  </a:cubicBezTo>
                  <a:cubicBezTo>
                    <a:pt x="1360" y="1158"/>
                    <a:pt x="1382" y="1124"/>
                    <a:pt x="1416" y="1062"/>
                  </a:cubicBezTo>
                  <a:cubicBezTo>
                    <a:pt x="1444" y="1017"/>
                    <a:pt x="1455" y="995"/>
                    <a:pt x="1484" y="950"/>
                  </a:cubicBezTo>
                  <a:cubicBezTo>
                    <a:pt x="1495" y="922"/>
                    <a:pt x="1500" y="905"/>
                    <a:pt x="1512" y="877"/>
                  </a:cubicBezTo>
                  <a:cubicBezTo>
                    <a:pt x="1517" y="866"/>
                    <a:pt x="1512" y="854"/>
                    <a:pt x="1523" y="854"/>
                  </a:cubicBezTo>
                  <a:cubicBezTo>
                    <a:pt x="1551" y="854"/>
                    <a:pt x="1568" y="866"/>
                    <a:pt x="1596" y="866"/>
                  </a:cubicBezTo>
                  <a:cubicBezTo>
                    <a:pt x="1663" y="866"/>
                    <a:pt x="1708" y="815"/>
                    <a:pt x="1725" y="753"/>
                  </a:cubicBezTo>
                  <a:cubicBezTo>
                    <a:pt x="1719" y="725"/>
                    <a:pt x="1719" y="725"/>
                    <a:pt x="1719" y="725"/>
                  </a:cubicBezTo>
                  <a:cubicBezTo>
                    <a:pt x="1719" y="680"/>
                    <a:pt x="1719" y="680"/>
                    <a:pt x="1719" y="680"/>
                  </a:cubicBezTo>
                  <a:cubicBezTo>
                    <a:pt x="1719" y="641"/>
                    <a:pt x="1719" y="602"/>
                    <a:pt x="1753" y="579"/>
                  </a:cubicBezTo>
                  <a:cubicBezTo>
                    <a:pt x="1792" y="557"/>
                    <a:pt x="1826" y="568"/>
                    <a:pt x="1865" y="540"/>
                  </a:cubicBezTo>
                  <a:cubicBezTo>
                    <a:pt x="1927" y="500"/>
                    <a:pt x="1950" y="433"/>
                    <a:pt x="1950" y="360"/>
                  </a:cubicBezTo>
                  <a:lnTo>
                    <a:pt x="1950" y="360"/>
                  </a:lnTo>
                  <a:cubicBezTo>
                    <a:pt x="1905" y="315"/>
                    <a:pt x="1854" y="332"/>
                    <a:pt x="1804" y="309"/>
                  </a:cubicBezTo>
                  <a:cubicBezTo>
                    <a:pt x="1787" y="298"/>
                    <a:pt x="1781" y="281"/>
                    <a:pt x="1770" y="270"/>
                  </a:cubicBezTo>
                  <a:cubicBezTo>
                    <a:pt x="1748" y="253"/>
                    <a:pt x="1719" y="259"/>
                    <a:pt x="1697" y="236"/>
                  </a:cubicBezTo>
                  <a:cubicBezTo>
                    <a:pt x="1669" y="208"/>
                    <a:pt x="1658" y="180"/>
                    <a:pt x="1658" y="135"/>
                  </a:cubicBezTo>
                  <a:cubicBezTo>
                    <a:pt x="1658" y="79"/>
                    <a:pt x="1658" y="79"/>
                    <a:pt x="1658" y="79"/>
                  </a:cubicBezTo>
                  <a:cubicBezTo>
                    <a:pt x="1658" y="51"/>
                    <a:pt x="1652" y="28"/>
                    <a:pt x="1652" y="0"/>
                  </a:cubicBezTo>
                  <a:cubicBezTo>
                    <a:pt x="1607" y="28"/>
                    <a:pt x="1585" y="73"/>
                    <a:pt x="1529" y="73"/>
                  </a:cubicBezTo>
                  <a:cubicBezTo>
                    <a:pt x="1489" y="73"/>
                    <a:pt x="1472" y="51"/>
                    <a:pt x="1439" y="28"/>
                  </a:cubicBezTo>
                  <a:lnTo>
                    <a:pt x="1439" y="28"/>
                  </a:lnTo>
                  <a:cubicBezTo>
                    <a:pt x="1394" y="28"/>
                    <a:pt x="1366" y="57"/>
                    <a:pt x="1337" y="96"/>
                  </a:cubicBezTo>
                  <a:cubicBezTo>
                    <a:pt x="1326" y="118"/>
                    <a:pt x="1315" y="147"/>
                    <a:pt x="1287" y="147"/>
                  </a:cubicBezTo>
                  <a:cubicBezTo>
                    <a:pt x="1231" y="147"/>
                    <a:pt x="1203" y="113"/>
                    <a:pt x="1152" y="85"/>
                  </a:cubicBezTo>
                  <a:cubicBezTo>
                    <a:pt x="1113" y="62"/>
                    <a:pt x="1090" y="45"/>
                    <a:pt x="1051" y="17"/>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7" name="Freeform 71"/>
            <p:cNvSpPr>
              <a:spLocks noChangeArrowheads="1"/>
            </p:cNvSpPr>
            <p:nvPr/>
          </p:nvSpPr>
          <p:spPr bwMode="auto">
            <a:xfrm>
              <a:off x="13564722" y="4626430"/>
              <a:ext cx="1406433" cy="1839913"/>
            </a:xfrm>
            <a:custGeom>
              <a:avLst/>
              <a:gdLst>
                <a:gd name="T0" fmla="*/ 3079 w 3905"/>
                <a:gd name="T1" fmla="*/ 3955 h 5113"/>
                <a:gd name="T2" fmla="*/ 3359 w 3905"/>
                <a:gd name="T3" fmla="*/ 4039 h 5113"/>
                <a:gd name="T4" fmla="*/ 3028 w 3905"/>
                <a:gd name="T5" fmla="*/ 3994 h 5113"/>
                <a:gd name="T6" fmla="*/ 3281 w 3905"/>
                <a:gd name="T7" fmla="*/ 4174 h 5113"/>
                <a:gd name="T8" fmla="*/ 2955 w 3905"/>
                <a:gd name="T9" fmla="*/ 4365 h 5113"/>
                <a:gd name="T10" fmla="*/ 2421 w 3905"/>
                <a:gd name="T11" fmla="*/ 4634 h 5113"/>
                <a:gd name="T12" fmla="*/ 2022 w 3905"/>
                <a:gd name="T13" fmla="*/ 4752 h 5113"/>
                <a:gd name="T14" fmla="*/ 1573 w 3905"/>
                <a:gd name="T15" fmla="*/ 5028 h 5113"/>
                <a:gd name="T16" fmla="*/ 1449 w 3905"/>
                <a:gd name="T17" fmla="*/ 4915 h 5113"/>
                <a:gd name="T18" fmla="*/ 1275 w 3905"/>
                <a:gd name="T19" fmla="*/ 5022 h 5113"/>
                <a:gd name="T20" fmla="*/ 854 w 3905"/>
                <a:gd name="T21" fmla="*/ 4073 h 5113"/>
                <a:gd name="T22" fmla="*/ 579 w 3905"/>
                <a:gd name="T23" fmla="*/ 4028 h 5113"/>
                <a:gd name="T24" fmla="*/ 433 w 3905"/>
                <a:gd name="T25" fmla="*/ 3814 h 5113"/>
                <a:gd name="T26" fmla="*/ 191 w 3905"/>
                <a:gd name="T27" fmla="*/ 3932 h 5113"/>
                <a:gd name="T28" fmla="*/ 90 w 3905"/>
                <a:gd name="T29" fmla="*/ 3747 h 5113"/>
                <a:gd name="T30" fmla="*/ 399 w 3905"/>
                <a:gd name="T31" fmla="*/ 3297 h 5113"/>
                <a:gd name="T32" fmla="*/ 528 w 3905"/>
                <a:gd name="T33" fmla="*/ 2865 h 5113"/>
                <a:gd name="T34" fmla="*/ 831 w 3905"/>
                <a:gd name="T35" fmla="*/ 1820 h 5113"/>
                <a:gd name="T36" fmla="*/ 1146 w 3905"/>
                <a:gd name="T37" fmla="*/ 1354 h 5113"/>
                <a:gd name="T38" fmla="*/ 1427 w 3905"/>
                <a:gd name="T39" fmla="*/ 1045 h 5113"/>
                <a:gd name="T40" fmla="*/ 2489 w 3905"/>
                <a:gd name="T41" fmla="*/ 168 h 5113"/>
                <a:gd name="T42" fmla="*/ 2921 w 3905"/>
                <a:gd name="T43" fmla="*/ 39 h 5113"/>
                <a:gd name="T44" fmla="*/ 2792 w 3905"/>
                <a:gd name="T45" fmla="*/ 146 h 5113"/>
                <a:gd name="T46" fmla="*/ 2466 w 3905"/>
                <a:gd name="T47" fmla="*/ 241 h 5113"/>
                <a:gd name="T48" fmla="*/ 2090 w 3905"/>
                <a:gd name="T49" fmla="*/ 359 h 5113"/>
                <a:gd name="T50" fmla="*/ 2067 w 3905"/>
                <a:gd name="T51" fmla="*/ 797 h 5113"/>
                <a:gd name="T52" fmla="*/ 2270 w 3905"/>
                <a:gd name="T53" fmla="*/ 1101 h 5113"/>
                <a:gd name="T54" fmla="*/ 2528 w 3905"/>
                <a:gd name="T55" fmla="*/ 1286 h 5113"/>
                <a:gd name="T56" fmla="*/ 2258 w 3905"/>
                <a:gd name="T57" fmla="*/ 1208 h 5113"/>
                <a:gd name="T58" fmla="*/ 2337 w 3905"/>
                <a:gd name="T59" fmla="*/ 1309 h 5113"/>
                <a:gd name="T60" fmla="*/ 2421 w 3905"/>
                <a:gd name="T61" fmla="*/ 1550 h 5113"/>
                <a:gd name="T62" fmla="*/ 2517 w 3905"/>
                <a:gd name="T63" fmla="*/ 1786 h 5113"/>
                <a:gd name="T64" fmla="*/ 2489 w 3905"/>
                <a:gd name="T65" fmla="*/ 2056 h 5113"/>
                <a:gd name="T66" fmla="*/ 2168 w 3905"/>
                <a:gd name="T67" fmla="*/ 2449 h 5113"/>
                <a:gd name="T68" fmla="*/ 1944 w 3905"/>
                <a:gd name="T69" fmla="*/ 2708 h 5113"/>
                <a:gd name="T70" fmla="*/ 1826 w 3905"/>
                <a:gd name="T71" fmla="*/ 3078 h 5113"/>
                <a:gd name="T72" fmla="*/ 2028 w 3905"/>
                <a:gd name="T73" fmla="*/ 3410 h 5113"/>
                <a:gd name="T74" fmla="*/ 1966 w 3905"/>
                <a:gd name="T75" fmla="*/ 3511 h 5113"/>
                <a:gd name="T76" fmla="*/ 2022 w 3905"/>
                <a:gd name="T77" fmla="*/ 3455 h 5113"/>
                <a:gd name="T78" fmla="*/ 2320 w 3905"/>
                <a:gd name="T79" fmla="*/ 3663 h 5113"/>
                <a:gd name="T80" fmla="*/ 2320 w 3905"/>
                <a:gd name="T81" fmla="*/ 3893 h 5113"/>
                <a:gd name="T82" fmla="*/ 2449 w 3905"/>
                <a:gd name="T83" fmla="*/ 4118 h 5113"/>
                <a:gd name="T84" fmla="*/ 2854 w 3905"/>
                <a:gd name="T85" fmla="*/ 4084 h 5113"/>
                <a:gd name="T86" fmla="*/ 2927 w 3905"/>
                <a:gd name="T87" fmla="*/ 1348 h 5113"/>
                <a:gd name="T88" fmla="*/ 2758 w 3905"/>
                <a:gd name="T89" fmla="*/ 1505 h 5113"/>
                <a:gd name="T90" fmla="*/ 2635 w 3905"/>
                <a:gd name="T91" fmla="*/ 1606 h 5113"/>
                <a:gd name="T92" fmla="*/ 2629 w 3905"/>
                <a:gd name="T93" fmla="*/ 1887 h 5113"/>
                <a:gd name="T94" fmla="*/ 2803 w 3905"/>
                <a:gd name="T95" fmla="*/ 2224 h 5113"/>
                <a:gd name="T96" fmla="*/ 3169 w 3905"/>
                <a:gd name="T97" fmla="*/ 2825 h 5113"/>
                <a:gd name="T98" fmla="*/ 3343 w 3905"/>
                <a:gd name="T99" fmla="*/ 3174 h 5113"/>
                <a:gd name="T100" fmla="*/ 3404 w 3905"/>
                <a:gd name="T101" fmla="*/ 3314 h 5113"/>
                <a:gd name="T102" fmla="*/ 3786 w 3905"/>
                <a:gd name="T103" fmla="*/ 3179 h 5113"/>
                <a:gd name="T104" fmla="*/ 3837 w 3905"/>
                <a:gd name="T105" fmla="*/ 2775 h 5113"/>
                <a:gd name="T106" fmla="*/ 3843 w 3905"/>
                <a:gd name="T107" fmla="*/ 2286 h 5113"/>
                <a:gd name="T108" fmla="*/ 3444 w 3905"/>
                <a:gd name="T109" fmla="*/ 1927 h 5113"/>
                <a:gd name="T110" fmla="*/ 3163 w 3905"/>
                <a:gd name="T111" fmla="*/ 1522 h 5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05" h="5113">
                  <a:moveTo>
                    <a:pt x="3270" y="3758"/>
                  </a:moveTo>
                  <a:lnTo>
                    <a:pt x="3270" y="3758"/>
                  </a:lnTo>
                  <a:cubicBezTo>
                    <a:pt x="3242" y="3775"/>
                    <a:pt x="3230" y="3792"/>
                    <a:pt x="3197" y="3814"/>
                  </a:cubicBezTo>
                  <a:cubicBezTo>
                    <a:pt x="3174" y="3825"/>
                    <a:pt x="3157" y="3831"/>
                    <a:pt x="3140" y="3848"/>
                  </a:cubicBezTo>
                  <a:cubicBezTo>
                    <a:pt x="3101" y="3882"/>
                    <a:pt x="3101" y="3915"/>
                    <a:pt x="3079" y="3955"/>
                  </a:cubicBezTo>
                  <a:lnTo>
                    <a:pt x="3073" y="3960"/>
                  </a:lnTo>
                  <a:lnTo>
                    <a:pt x="3073" y="3960"/>
                  </a:lnTo>
                  <a:cubicBezTo>
                    <a:pt x="3112" y="3988"/>
                    <a:pt x="3135" y="4005"/>
                    <a:pt x="3174" y="4028"/>
                  </a:cubicBezTo>
                  <a:cubicBezTo>
                    <a:pt x="3225" y="4056"/>
                    <a:pt x="3253" y="4090"/>
                    <a:pt x="3309" y="4090"/>
                  </a:cubicBezTo>
                  <a:cubicBezTo>
                    <a:pt x="3337" y="4090"/>
                    <a:pt x="3348" y="4061"/>
                    <a:pt x="3359" y="4039"/>
                  </a:cubicBezTo>
                  <a:cubicBezTo>
                    <a:pt x="3388" y="4000"/>
                    <a:pt x="3416" y="3971"/>
                    <a:pt x="3461" y="3971"/>
                  </a:cubicBezTo>
                  <a:lnTo>
                    <a:pt x="3461" y="3971"/>
                  </a:lnTo>
                  <a:cubicBezTo>
                    <a:pt x="3461" y="3893"/>
                    <a:pt x="3410" y="3854"/>
                    <a:pt x="3343" y="3814"/>
                  </a:cubicBezTo>
                  <a:cubicBezTo>
                    <a:pt x="3315" y="3797"/>
                    <a:pt x="3286" y="3792"/>
                    <a:pt x="3270" y="3758"/>
                  </a:cubicBezTo>
                  <a:close/>
                  <a:moveTo>
                    <a:pt x="3028" y="3994"/>
                  </a:moveTo>
                  <a:lnTo>
                    <a:pt x="3028" y="3994"/>
                  </a:lnTo>
                  <a:lnTo>
                    <a:pt x="3028" y="3994"/>
                  </a:lnTo>
                  <a:cubicBezTo>
                    <a:pt x="3056" y="4011"/>
                    <a:pt x="3067" y="4028"/>
                    <a:pt x="3090" y="4050"/>
                  </a:cubicBezTo>
                  <a:cubicBezTo>
                    <a:pt x="3129" y="4078"/>
                    <a:pt x="3152" y="4090"/>
                    <a:pt x="3191" y="4112"/>
                  </a:cubicBezTo>
                  <a:cubicBezTo>
                    <a:pt x="3225" y="4140"/>
                    <a:pt x="3258" y="4140"/>
                    <a:pt x="3281" y="4174"/>
                  </a:cubicBezTo>
                  <a:cubicBezTo>
                    <a:pt x="3247" y="4207"/>
                    <a:pt x="3213" y="4219"/>
                    <a:pt x="3169" y="4241"/>
                  </a:cubicBezTo>
                  <a:cubicBezTo>
                    <a:pt x="3152" y="4247"/>
                    <a:pt x="3129" y="4236"/>
                    <a:pt x="3118" y="4252"/>
                  </a:cubicBezTo>
                  <a:cubicBezTo>
                    <a:pt x="3107" y="4264"/>
                    <a:pt x="3112" y="4280"/>
                    <a:pt x="3112" y="4292"/>
                  </a:cubicBezTo>
                  <a:cubicBezTo>
                    <a:pt x="3095" y="4342"/>
                    <a:pt x="3045" y="4365"/>
                    <a:pt x="2994" y="4365"/>
                  </a:cubicBezTo>
                  <a:cubicBezTo>
                    <a:pt x="2955" y="4365"/>
                    <a:pt x="2955" y="4365"/>
                    <a:pt x="2955" y="4365"/>
                  </a:cubicBezTo>
                  <a:cubicBezTo>
                    <a:pt x="2888" y="4370"/>
                    <a:pt x="2888" y="4370"/>
                    <a:pt x="2888" y="4370"/>
                  </a:cubicBezTo>
                  <a:cubicBezTo>
                    <a:pt x="2876" y="4370"/>
                    <a:pt x="2865" y="4365"/>
                    <a:pt x="2854" y="4365"/>
                  </a:cubicBezTo>
                  <a:cubicBezTo>
                    <a:pt x="2815" y="4365"/>
                    <a:pt x="2803" y="4398"/>
                    <a:pt x="2775" y="4421"/>
                  </a:cubicBezTo>
                  <a:cubicBezTo>
                    <a:pt x="2702" y="4460"/>
                    <a:pt x="2668" y="4488"/>
                    <a:pt x="2595" y="4528"/>
                  </a:cubicBezTo>
                  <a:cubicBezTo>
                    <a:pt x="2528" y="4567"/>
                    <a:pt x="2483" y="4584"/>
                    <a:pt x="2421" y="4634"/>
                  </a:cubicBezTo>
                  <a:cubicBezTo>
                    <a:pt x="2393" y="4657"/>
                    <a:pt x="2393" y="4691"/>
                    <a:pt x="2371" y="4713"/>
                  </a:cubicBezTo>
                  <a:cubicBezTo>
                    <a:pt x="2348" y="4719"/>
                    <a:pt x="2331" y="4719"/>
                    <a:pt x="2309" y="4719"/>
                  </a:cubicBezTo>
                  <a:cubicBezTo>
                    <a:pt x="2264" y="4719"/>
                    <a:pt x="2247" y="4674"/>
                    <a:pt x="2197" y="4674"/>
                  </a:cubicBezTo>
                  <a:cubicBezTo>
                    <a:pt x="2163" y="4674"/>
                    <a:pt x="2140" y="4696"/>
                    <a:pt x="2112" y="4713"/>
                  </a:cubicBezTo>
                  <a:cubicBezTo>
                    <a:pt x="2079" y="4730"/>
                    <a:pt x="2051" y="4730"/>
                    <a:pt x="2022" y="4752"/>
                  </a:cubicBezTo>
                  <a:lnTo>
                    <a:pt x="2022" y="4752"/>
                  </a:lnTo>
                  <a:cubicBezTo>
                    <a:pt x="1983" y="4769"/>
                    <a:pt x="1944" y="4769"/>
                    <a:pt x="1927" y="4809"/>
                  </a:cubicBezTo>
                  <a:cubicBezTo>
                    <a:pt x="1904" y="4870"/>
                    <a:pt x="1916" y="4943"/>
                    <a:pt x="1848" y="4960"/>
                  </a:cubicBezTo>
                  <a:cubicBezTo>
                    <a:pt x="1741" y="4988"/>
                    <a:pt x="1657" y="5000"/>
                    <a:pt x="1601" y="5095"/>
                  </a:cubicBezTo>
                  <a:cubicBezTo>
                    <a:pt x="1584" y="5073"/>
                    <a:pt x="1573" y="5056"/>
                    <a:pt x="1573" y="5028"/>
                  </a:cubicBezTo>
                  <a:cubicBezTo>
                    <a:pt x="1573" y="5016"/>
                    <a:pt x="1579" y="5011"/>
                    <a:pt x="1579" y="5000"/>
                  </a:cubicBezTo>
                  <a:cubicBezTo>
                    <a:pt x="1579" y="4955"/>
                    <a:pt x="1579" y="4955"/>
                    <a:pt x="1579" y="4955"/>
                  </a:cubicBezTo>
                  <a:cubicBezTo>
                    <a:pt x="1579" y="4943"/>
                    <a:pt x="1562" y="4943"/>
                    <a:pt x="1556" y="4932"/>
                  </a:cubicBezTo>
                  <a:cubicBezTo>
                    <a:pt x="1545" y="4915"/>
                    <a:pt x="1539" y="4893"/>
                    <a:pt x="1517" y="4893"/>
                  </a:cubicBezTo>
                  <a:cubicBezTo>
                    <a:pt x="1489" y="4893"/>
                    <a:pt x="1472" y="4904"/>
                    <a:pt x="1449" y="4915"/>
                  </a:cubicBezTo>
                  <a:cubicBezTo>
                    <a:pt x="1472" y="4938"/>
                    <a:pt x="1483" y="4955"/>
                    <a:pt x="1489" y="4983"/>
                  </a:cubicBezTo>
                  <a:cubicBezTo>
                    <a:pt x="1421" y="5005"/>
                    <a:pt x="1393" y="5050"/>
                    <a:pt x="1359" y="5112"/>
                  </a:cubicBezTo>
                  <a:lnTo>
                    <a:pt x="1359" y="5112"/>
                  </a:lnTo>
                  <a:cubicBezTo>
                    <a:pt x="1354" y="5106"/>
                    <a:pt x="1348" y="5101"/>
                    <a:pt x="1343" y="5089"/>
                  </a:cubicBezTo>
                  <a:cubicBezTo>
                    <a:pt x="1315" y="5061"/>
                    <a:pt x="1309" y="5039"/>
                    <a:pt x="1275" y="5022"/>
                  </a:cubicBezTo>
                  <a:cubicBezTo>
                    <a:pt x="1230" y="4960"/>
                    <a:pt x="1208" y="4921"/>
                    <a:pt x="1152" y="4870"/>
                  </a:cubicBezTo>
                  <a:cubicBezTo>
                    <a:pt x="1101" y="4831"/>
                    <a:pt x="1062" y="4809"/>
                    <a:pt x="1028" y="4752"/>
                  </a:cubicBezTo>
                  <a:cubicBezTo>
                    <a:pt x="983" y="4674"/>
                    <a:pt x="983" y="4618"/>
                    <a:pt x="955" y="4528"/>
                  </a:cubicBezTo>
                  <a:cubicBezTo>
                    <a:pt x="921" y="4421"/>
                    <a:pt x="904" y="4359"/>
                    <a:pt x="893" y="4247"/>
                  </a:cubicBezTo>
                  <a:cubicBezTo>
                    <a:pt x="888" y="4179"/>
                    <a:pt x="888" y="4135"/>
                    <a:pt x="854" y="4073"/>
                  </a:cubicBezTo>
                  <a:cubicBezTo>
                    <a:pt x="831" y="4039"/>
                    <a:pt x="820" y="4000"/>
                    <a:pt x="781" y="4000"/>
                  </a:cubicBezTo>
                  <a:cubicBezTo>
                    <a:pt x="770" y="4000"/>
                    <a:pt x="764" y="4005"/>
                    <a:pt x="753" y="4005"/>
                  </a:cubicBezTo>
                  <a:cubicBezTo>
                    <a:pt x="747" y="4005"/>
                    <a:pt x="742" y="3994"/>
                    <a:pt x="730" y="3994"/>
                  </a:cubicBezTo>
                  <a:cubicBezTo>
                    <a:pt x="680" y="3994"/>
                    <a:pt x="668" y="4067"/>
                    <a:pt x="618" y="4067"/>
                  </a:cubicBezTo>
                  <a:cubicBezTo>
                    <a:pt x="595" y="4067"/>
                    <a:pt x="579" y="4050"/>
                    <a:pt x="579" y="4028"/>
                  </a:cubicBezTo>
                  <a:cubicBezTo>
                    <a:pt x="579" y="3988"/>
                    <a:pt x="579" y="3988"/>
                    <a:pt x="579" y="3988"/>
                  </a:cubicBezTo>
                  <a:cubicBezTo>
                    <a:pt x="579" y="3932"/>
                    <a:pt x="556" y="3898"/>
                    <a:pt x="528" y="3848"/>
                  </a:cubicBezTo>
                  <a:cubicBezTo>
                    <a:pt x="517" y="3831"/>
                    <a:pt x="506" y="3820"/>
                    <a:pt x="500" y="3803"/>
                  </a:cubicBezTo>
                  <a:cubicBezTo>
                    <a:pt x="494" y="3792"/>
                    <a:pt x="494" y="3775"/>
                    <a:pt x="483" y="3775"/>
                  </a:cubicBezTo>
                  <a:cubicBezTo>
                    <a:pt x="461" y="3775"/>
                    <a:pt x="455" y="3797"/>
                    <a:pt x="433" y="3814"/>
                  </a:cubicBezTo>
                  <a:cubicBezTo>
                    <a:pt x="410" y="3825"/>
                    <a:pt x="393" y="3825"/>
                    <a:pt x="376" y="3842"/>
                  </a:cubicBezTo>
                  <a:cubicBezTo>
                    <a:pt x="365" y="3848"/>
                    <a:pt x="365" y="3865"/>
                    <a:pt x="348" y="3865"/>
                  </a:cubicBezTo>
                  <a:cubicBezTo>
                    <a:pt x="337" y="3865"/>
                    <a:pt x="331" y="3854"/>
                    <a:pt x="320" y="3854"/>
                  </a:cubicBezTo>
                  <a:cubicBezTo>
                    <a:pt x="275" y="3854"/>
                    <a:pt x="281" y="3932"/>
                    <a:pt x="236" y="3932"/>
                  </a:cubicBezTo>
                  <a:cubicBezTo>
                    <a:pt x="191" y="3932"/>
                    <a:pt x="191" y="3932"/>
                    <a:pt x="191" y="3932"/>
                  </a:cubicBezTo>
                  <a:cubicBezTo>
                    <a:pt x="163" y="3932"/>
                    <a:pt x="157" y="3955"/>
                    <a:pt x="135" y="3955"/>
                  </a:cubicBezTo>
                  <a:cubicBezTo>
                    <a:pt x="95" y="3955"/>
                    <a:pt x="73" y="3932"/>
                    <a:pt x="34" y="3932"/>
                  </a:cubicBezTo>
                  <a:cubicBezTo>
                    <a:pt x="22" y="3932"/>
                    <a:pt x="17" y="3938"/>
                    <a:pt x="0" y="3943"/>
                  </a:cubicBezTo>
                  <a:cubicBezTo>
                    <a:pt x="17" y="3887"/>
                    <a:pt x="28" y="3859"/>
                    <a:pt x="56" y="3809"/>
                  </a:cubicBezTo>
                  <a:cubicBezTo>
                    <a:pt x="79" y="3797"/>
                    <a:pt x="79" y="3775"/>
                    <a:pt x="90" y="3747"/>
                  </a:cubicBezTo>
                  <a:cubicBezTo>
                    <a:pt x="107" y="3708"/>
                    <a:pt x="118" y="3685"/>
                    <a:pt x="135" y="3651"/>
                  </a:cubicBezTo>
                  <a:cubicBezTo>
                    <a:pt x="180" y="3584"/>
                    <a:pt x="230" y="3567"/>
                    <a:pt x="258" y="3494"/>
                  </a:cubicBezTo>
                  <a:cubicBezTo>
                    <a:pt x="275" y="3443"/>
                    <a:pt x="275" y="3399"/>
                    <a:pt x="326" y="3376"/>
                  </a:cubicBezTo>
                  <a:cubicBezTo>
                    <a:pt x="343" y="3365"/>
                    <a:pt x="365" y="3370"/>
                    <a:pt x="382" y="3354"/>
                  </a:cubicBezTo>
                  <a:cubicBezTo>
                    <a:pt x="399" y="3337"/>
                    <a:pt x="393" y="3320"/>
                    <a:pt x="399" y="3297"/>
                  </a:cubicBezTo>
                  <a:cubicBezTo>
                    <a:pt x="421" y="3252"/>
                    <a:pt x="438" y="3230"/>
                    <a:pt x="449" y="3185"/>
                  </a:cubicBezTo>
                  <a:cubicBezTo>
                    <a:pt x="477" y="3090"/>
                    <a:pt x="573" y="3061"/>
                    <a:pt x="573" y="2966"/>
                  </a:cubicBezTo>
                  <a:cubicBezTo>
                    <a:pt x="573" y="2944"/>
                    <a:pt x="573" y="2927"/>
                    <a:pt x="556" y="2915"/>
                  </a:cubicBezTo>
                  <a:cubicBezTo>
                    <a:pt x="545" y="2904"/>
                    <a:pt x="528" y="2904"/>
                    <a:pt x="528" y="2887"/>
                  </a:cubicBezTo>
                  <a:cubicBezTo>
                    <a:pt x="528" y="2876"/>
                    <a:pt x="528" y="2870"/>
                    <a:pt x="528" y="2865"/>
                  </a:cubicBezTo>
                  <a:cubicBezTo>
                    <a:pt x="595" y="2702"/>
                    <a:pt x="590" y="2590"/>
                    <a:pt x="657" y="2421"/>
                  </a:cubicBezTo>
                  <a:cubicBezTo>
                    <a:pt x="657" y="2370"/>
                    <a:pt x="646" y="2342"/>
                    <a:pt x="646" y="2292"/>
                  </a:cubicBezTo>
                  <a:cubicBezTo>
                    <a:pt x="646" y="2180"/>
                    <a:pt x="685" y="2118"/>
                    <a:pt x="730" y="2011"/>
                  </a:cubicBezTo>
                  <a:cubicBezTo>
                    <a:pt x="753" y="1966"/>
                    <a:pt x="747" y="1932"/>
                    <a:pt x="775" y="1893"/>
                  </a:cubicBezTo>
                  <a:cubicBezTo>
                    <a:pt x="798" y="1865"/>
                    <a:pt x="809" y="1842"/>
                    <a:pt x="831" y="1820"/>
                  </a:cubicBezTo>
                  <a:cubicBezTo>
                    <a:pt x="854" y="1803"/>
                    <a:pt x="871" y="1803"/>
                    <a:pt x="882" y="1781"/>
                  </a:cubicBezTo>
                  <a:cubicBezTo>
                    <a:pt x="888" y="1764"/>
                    <a:pt x="888" y="1747"/>
                    <a:pt x="899" y="1724"/>
                  </a:cubicBezTo>
                  <a:cubicBezTo>
                    <a:pt x="921" y="1674"/>
                    <a:pt x="955" y="1651"/>
                    <a:pt x="972" y="1595"/>
                  </a:cubicBezTo>
                  <a:cubicBezTo>
                    <a:pt x="989" y="1528"/>
                    <a:pt x="989" y="1483"/>
                    <a:pt x="1039" y="1438"/>
                  </a:cubicBezTo>
                  <a:cubicBezTo>
                    <a:pt x="1079" y="1399"/>
                    <a:pt x="1124" y="1399"/>
                    <a:pt x="1146" y="1354"/>
                  </a:cubicBezTo>
                  <a:cubicBezTo>
                    <a:pt x="1163" y="1320"/>
                    <a:pt x="1174" y="1297"/>
                    <a:pt x="1197" y="1258"/>
                  </a:cubicBezTo>
                  <a:cubicBezTo>
                    <a:pt x="1208" y="1236"/>
                    <a:pt x="1219" y="1219"/>
                    <a:pt x="1236" y="1196"/>
                  </a:cubicBezTo>
                  <a:cubicBezTo>
                    <a:pt x="1242" y="1185"/>
                    <a:pt x="1258" y="1185"/>
                    <a:pt x="1258" y="1168"/>
                  </a:cubicBezTo>
                  <a:cubicBezTo>
                    <a:pt x="1258" y="1118"/>
                    <a:pt x="1258" y="1118"/>
                    <a:pt x="1258" y="1118"/>
                  </a:cubicBezTo>
                  <a:cubicBezTo>
                    <a:pt x="1309" y="1067"/>
                    <a:pt x="1354" y="1062"/>
                    <a:pt x="1427" y="1045"/>
                  </a:cubicBezTo>
                  <a:cubicBezTo>
                    <a:pt x="1455" y="1039"/>
                    <a:pt x="1466" y="1028"/>
                    <a:pt x="1494" y="1028"/>
                  </a:cubicBezTo>
                  <a:cubicBezTo>
                    <a:pt x="1596" y="1073"/>
                    <a:pt x="1596" y="1073"/>
                    <a:pt x="1596" y="1073"/>
                  </a:cubicBezTo>
                  <a:cubicBezTo>
                    <a:pt x="2006" y="303"/>
                    <a:pt x="2006" y="303"/>
                    <a:pt x="2006" y="303"/>
                  </a:cubicBezTo>
                  <a:cubicBezTo>
                    <a:pt x="2084" y="303"/>
                    <a:pt x="2135" y="269"/>
                    <a:pt x="2213" y="247"/>
                  </a:cubicBezTo>
                  <a:cubicBezTo>
                    <a:pt x="2320" y="213"/>
                    <a:pt x="2382" y="208"/>
                    <a:pt x="2489" y="168"/>
                  </a:cubicBezTo>
                  <a:cubicBezTo>
                    <a:pt x="2601" y="123"/>
                    <a:pt x="2680" y="140"/>
                    <a:pt x="2792" y="90"/>
                  </a:cubicBezTo>
                  <a:cubicBezTo>
                    <a:pt x="2854" y="61"/>
                    <a:pt x="2882" y="33"/>
                    <a:pt x="2938" y="0"/>
                  </a:cubicBezTo>
                  <a:lnTo>
                    <a:pt x="2938" y="0"/>
                  </a:lnTo>
                  <a:cubicBezTo>
                    <a:pt x="2938" y="5"/>
                    <a:pt x="2938" y="5"/>
                    <a:pt x="2938" y="11"/>
                  </a:cubicBezTo>
                  <a:cubicBezTo>
                    <a:pt x="2938" y="28"/>
                    <a:pt x="2921" y="28"/>
                    <a:pt x="2921" y="39"/>
                  </a:cubicBezTo>
                  <a:cubicBezTo>
                    <a:pt x="2910" y="61"/>
                    <a:pt x="2910" y="78"/>
                    <a:pt x="2893" y="90"/>
                  </a:cubicBezTo>
                  <a:cubicBezTo>
                    <a:pt x="2882" y="101"/>
                    <a:pt x="2871" y="101"/>
                    <a:pt x="2865" y="112"/>
                  </a:cubicBezTo>
                  <a:cubicBezTo>
                    <a:pt x="2848" y="129"/>
                    <a:pt x="2848" y="151"/>
                    <a:pt x="2826" y="151"/>
                  </a:cubicBezTo>
                  <a:cubicBezTo>
                    <a:pt x="2809" y="151"/>
                    <a:pt x="2815" y="129"/>
                    <a:pt x="2803" y="129"/>
                  </a:cubicBezTo>
                  <a:cubicBezTo>
                    <a:pt x="2792" y="129"/>
                    <a:pt x="2792" y="140"/>
                    <a:pt x="2792" y="146"/>
                  </a:cubicBezTo>
                  <a:cubicBezTo>
                    <a:pt x="2781" y="163"/>
                    <a:pt x="2775" y="180"/>
                    <a:pt x="2758" y="191"/>
                  </a:cubicBezTo>
                  <a:cubicBezTo>
                    <a:pt x="2736" y="202"/>
                    <a:pt x="2725" y="208"/>
                    <a:pt x="2697" y="208"/>
                  </a:cubicBezTo>
                  <a:cubicBezTo>
                    <a:pt x="2674" y="208"/>
                    <a:pt x="2674" y="208"/>
                    <a:pt x="2674" y="208"/>
                  </a:cubicBezTo>
                  <a:cubicBezTo>
                    <a:pt x="2640" y="208"/>
                    <a:pt x="2623" y="213"/>
                    <a:pt x="2590" y="219"/>
                  </a:cubicBezTo>
                  <a:cubicBezTo>
                    <a:pt x="2539" y="230"/>
                    <a:pt x="2511" y="225"/>
                    <a:pt x="2466" y="241"/>
                  </a:cubicBezTo>
                  <a:cubicBezTo>
                    <a:pt x="2427" y="253"/>
                    <a:pt x="2410" y="275"/>
                    <a:pt x="2371" y="275"/>
                  </a:cubicBezTo>
                  <a:cubicBezTo>
                    <a:pt x="2331" y="275"/>
                    <a:pt x="2331" y="275"/>
                    <a:pt x="2331" y="275"/>
                  </a:cubicBezTo>
                  <a:cubicBezTo>
                    <a:pt x="2315" y="275"/>
                    <a:pt x="2303" y="275"/>
                    <a:pt x="2292" y="281"/>
                  </a:cubicBezTo>
                  <a:cubicBezTo>
                    <a:pt x="2258" y="292"/>
                    <a:pt x="2236" y="303"/>
                    <a:pt x="2202" y="320"/>
                  </a:cubicBezTo>
                  <a:cubicBezTo>
                    <a:pt x="2163" y="337"/>
                    <a:pt x="2135" y="342"/>
                    <a:pt x="2090" y="359"/>
                  </a:cubicBezTo>
                  <a:cubicBezTo>
                    <a:pt x="2067" y="365"/>
                    <a:pt x="2051" y="354"/>
                    <a:pt x="2034" y="371"/>
                  </a:cubicBezTo>
                  <a:cubicBezTo>
                    <a:pt x="2022" y="382"/>
                    <a:pt x="2022" y="399"/>
                    <a:pt x="2017" y="415"/>
                  </a:cubicBezTo>
                  <a:cubicBezTo>
                    <a:pt x="2000" y="455"/>
                    <a:pt x="1989" y="477"/>
                    <a:pt x="1989" y="517"/>
                  </a:cubicBezTo>
                  <a:cubicBezTo>
                    <a:pt x="1989" y="590"/>
                    <a:pt x="2011" y="623"/>
                    <a:pt x="2034" y="691"/>
                  </a:cubicBezTo>
                  <a:cubicBezTo>
                    <a:pt x="2045" y="736"/>
                    <a:pt x="2045" y="758"/>
                    <a:pt x="2067" y="797"/>
                  </a:cubicBezTo>
                  <a:cubicBezTo>
                    <a:pt x="2090" y="837"/>
                    <a:pt x="2090" y="865"/>
                    <a:pt x="2118" y="899"/>
                  </a:cubicBezTo>
                  <a:cubicBezTo>
                    <a:pt x="2163" y="955"/>
                    <a:pt x="2202" y="983"/>
                    <a:pt x="2225" y="1056"/>
                  </a:cubicBezTo>
                  <a:cubicBezTo>
                    <a:pt x="2230" y="1067"/>
                    <a:pt x="2225" y="1084"/>
                    <a:pt x="2241" y="1084"/>
                  </a:cubicBezTo>
                  <a:lnTo>
                    <a:pt x="2247" y="1084"/>
                  </a:lnTo>
                  <a:cubicBezTo>
                    <a:pt x="2258" y="1084"/>
                    <a:pt x="2258" y="1095"/>
                    <a:pt x="2270" y="1101"/>
                  </a:cubicBezTo>
                  <a:cubicBezTo>
                    <a:pt x="2286" y="1123"/>
                    <a:pt x="2298" y="1135"/>
                    <a:pt x="2320" y="1146"/>
                  </a:cubicBezTo>
                  <a:cubicBezTo>
                    <a:pt x="2354" y="1163"/>
                    <a:pt x="2365" y="1179"/>
                    <a:pt x="2399" y="1191"/>
                  </a:cubicBezTo>
                  <a:cubicBezTo>
                    <a:pt x="2433" y="1208"/>
                    <a:pt x="2449" y="1219"/>
                    <a:pt x="2477" y="1241"/>
                  </a:cubicBezTo>
                  <a:cubicBezTo>
                    <a:pt x="2500" y="1258"/>
                    <a:pt x="2522" y="1258"/>
                    <a:pt x="2539" y="1286"/>
                  </a:cubicBezTo>
                  <a:cubicBezTo>
                    <a:pt x="2534" y="1286"/>
                    <a:pt x="2534" y="1286"/>
                    <a:pt x="2528" y="1286"/>
                  </a:cubicBezTo>
                  <a:cubicBezTo>
                    <a:pt x="2455" y="1286"/>
                    <a:pt x="2421" y="1224"/>
                    <a:pt x="2343" y="1224"/>
                  </a:cubicBezTo>
                  <a:cubicBezTo>
                    <a:pt x="2331" y="1224"/>
                    <a:pt x="2320" y="1224"/>
                    <a:pt x="2309" y="1224"/>
                  </a:cubicBezTo>
                  <a:cubicBezTo>
                    <a:pt x="2286" y="1224"/>
                    <a:pt x="2281" y="1202"/>
                    <a:pt x="2258" y="1191"/>
                  </a:cubicBezTo>
                  <a:lnTo>
                    <a:pt x="2258" y="1191"/>
                  </a:lnTo>
                  <a:cubicBezTo>
                    <a:pt x="2258" y="1196"/>
                    <a:pt x="2258" y="1202"/>
                    <a:pt x="2258" y="1208"/>
                  </a:cubicBezTo>
                  <a:cubicBezTo>
                    <a:pt x="2258" y="1224"/>
                    <a:pt x="2236" y="1230"/>
                    <a:pt x="2236" y="1247"/>
                  </a:cubicBezTo>
                  <a:cubicBezTo>
                    <a:pt x="2236" y="1258"/>
                    <a:pt x="2241" y="1264"/>
                    <a:pt x="2241" y="1275"/>
                  </a:cubicBezTo>
                  <a:cubicBezTo>
                    <a:pt x="2241" y="1281"/>
                    <a:pt x="2247" y="1292"/>
                    <a:pt x="2253" y="1292"/>
                  </a:cubicBezTo>
                  <a:cubicBezTo>
                    <a:pt x="2258" y="1292"/>
                    <a:pt x="2264" y="1286"/>
                    <a:pt x="2275" y="1286"/>
                  </a:cubicBezTo>
                  <a:cubicBezTo>
                    <a:pt x="2298" y="1286"/>
                    <a:pt x="2315" y="1309"/>
                    <a:pt x="2337" y="1309"/>
                  </a:cubicBezTo>
                  <a:cubicBezTo>
                    <a:pt x="2348" y="1309"/>
                    <a:pt x="2354" y="1303"/>
                    <a:pt x="2371" y="1303"/>
                  </a:cubicBezTo>
                  <a:cubicBezTo>
                    <a:pt x="2371" y="1309"/>
                    <a:pt x="2371" y="1309"/>
                    <a:pt x="2371" y="1309"/>
                  </a:cubicBezTo>
                  <a:cubicBezTo>
                    <a:pt x="2354" y="1326"/>
                    <a:pt x="2354" y="1342"/>
                    <a:pt x="2354" y="1371"/>
                  </a:cubicBezTo>
                  <a:cubicBezTo>
                    <a:pt x="2354" y="1387"/>
                    <a:pt x="2360" y="1393"/>
                    <a:pt x="2365" y="1410"/>
                  </a:cubicBezTo>
                  <a:cubicBezTo>
                    <a:pt x="2382" y="1466"/>
                    <a:pt x="2399" y="1494"/>
                    <a:pt x="2421" y="1550"/>
                  </a:cubicBezTo>
                  <a:cubicBezTo>
                    <a:pt x="2433" y="1573"/>
                    <a:pt x="2444" y="1584"/>
                    <a:pt x="2461" y="1601"/>
                  </a:cubicBezTo>
                  <a:cubicBezTo>
                    <a:pt x="2483" y="1623"/>
                    <a:pt x="2494" y="1640"/>
                    <a:pt x="2517" y="1663"/>
                  </a:cubicBezTo>
                  <a:cubicBezTo>
                    <a:pt x="2534" y="1679"/>
                    <a:pt x="2556" y="1685"/>
                    <a:pt x="2556" y="1708"/>
                  </a:cubicBezTo>
                  <a:cubicBezTo>
                    <a:pt x="2556" y="1736"/>
                    <a:pt x="2545" y="1753"/>
                    <a:pt x="2522" y="1775"/>
                  </a:cubicBezTo>
                  <a:cubicBezTo>
                    <a:pt x="2522" y="1775"/>
                    <a:pt x="2517" y="1781"/>
                    <a:pt x="2517" y="1786"/>
                  </a:cubicBezTo>
                  <a:cubicBezTo>
                    <a:pt x="2517" y="1792"/>
                    <a:pt x="2522" y="1792"/>
                    <a:pt x="2522" y="1798"/>
                  </a:cubicBezTo>
                  <a:cubicBezTo>
                    <a:pt x="2522" y="1814"/>
                    <a:pt x="2511" y="1820"/>
                    <a:pt x="2511" y="1837"/>
                  </a:cubicBezTo>
                  <a:cubicBezTo>
                    <a:pt x="2511" y="1854"/>
                    <a:pt x="2517" y="1865"/>
                    <a:pt x="2517" y="1882"/>
                  </a:cubicBezTo>
                  <a:cubicBezTo>
                    <a:pt x="2517" y="1932"/>
                    <a:pt x="2483" y="1955"/>
                    <a:pt x="2483" y="2000"/>
                  </a:cubicBezTo>
                  <a:cubicBezTo>
                    <a:pt x="2483" y="2022"/>
                    <a:pt x="2489" y="2039"/>
                    <a:pt x="2489" y="2056"/>
                  </a:cubicBezTo>
                  <a:cubicBezTo>
                    <a:pt x="2489" y="2078"/>
                    <a:pt x="2489" y="2078"/>
                    <a:pt x="2489" y="2078"/>
                  </a:cubicBezTo>
                  <a:cubicBezTo>
                    <a:pt x="2489" y="2095"/>
                    <a:pt x="2466" y="2095"/>
                    <a:pt x="2455" y="2106"/>
                  </a:cubicBezTo>
                  <a:cubicBezTo>
                    <a:pt x="2427" y="2123"/>
                    <a:pt x="2410" y="2129"/>
                    <a:pt x="2382" y="2146"/>
                  </a:cubicBezTo>
                  <a:cubicBezTo>
                    <a:pt x="2337" y="2168"/>
                    <a:pt x="2309" y="2191"/>
                    <a:pt x="2281" y="2236"/>
                  </a:cubicBezTo>
                  <a:cubicBezTo>
                    <a:pt x="2230" y="2314"/>
                    <a:pt x="2213" y="2365"/>
                    <a:pt x="2168" y="2449"/>
                  </a:cubicBezTo>
                  <a:cubicBezTo>
                    <a:pt x="2152" y="2455"/>
                    <a:pt x="2152" y="2460"/>
                    <a:pt x="2146" y="2472"/>
                  </a:cubicBezTo>
                  <a:cubicBezTo>
                    <a:pt x="2140" y="2488"/>
                    <a:pt x="2129" y="2488"/>
                    <a:pt x="2124" y="2500"/>
                  </a:cubicBezTo>
                  <a:cubicBezTo>
                    <a:pt x="2101" y="2539"/>
                    <a:pt x="2084" y="2556"/>
                    <a:pt x="2045" y="2573"/>
                  </a:cubicBezTo>
                  <a:cubicBezTo>
                    <a:pt x="2011" y="2590"/>
                    <a:pt x="1989" y="2601"/>
                    <a:pt x="1972" y="2635"/>
                  </a:cubicBezTo>
                  <a:cubicBezTo>
                    <a:pt x="1955" y="2657"/>
                    <a:pt x="1955" y="2679"/>
                    <a:pt x="1944" y="2708"/>
                  </a:cubicBezTo>
                  <a:cubicBezTo>
                    <a:pt x="1916" y="2769"/>
                    <a:pt x="1893" y="2803"/>
                    <a:pt x="1871" y="2870"/>
                  </a:cubicBezTo>
                  <a:cubicBezTo>
                    <a:pt x="1859" y="2899"/>
                    <a:pt x="1843" y="2910"/>
                    <a:pt x="1831" y="2938"/>
                  </a:cubicBezTo>
                  <a:cubicBezTo>
                    <a:pt x="1820" y="2955"/>
                    <a:pt x="1814" y="2972"/>
                    <a:pt x="1803" y="2988"/>
                  </a:cubicBezTo>
                  <a:cubicBezTo>
                    <a:pt x="1792" y="3005"/>
                    <a:pt x="1786" y="3011"/>
                    <a:pt x="1786" y="3028"/>
                  </a:cubicBezTo>
                  <a:cubicBezTo>
                    <a:pt x="1786" y="3050"/>
                    <a:pt x="1803" y="3061"/>
                    <a:pt x="1826" y="3078"/>
                  </a:cubicBezTo>
                  <a:cubicBezTo>
                    <a:pt x="1843" y="3101"/>
                    <a:pt x="1854" y="3118"/>
                    <a:pt x="1871" y="3140"/>
                  </a:cubicBezTo>
                  <a:cubicBezTo>
                    <a:pt x="1888" y="3163"/>
                    <a:pt x="1904" y="3174"/>
                    <a:pt x="1916" y="3202"/>
                  </a:cubicBezTo>
                  <a:cubicBezTo>
                    <a:pt x="1933" y="3224"/>
                    <a:pt x="1944" y="3236"/>
                    <a:pt x="1961" y="3258"/>
                  </a:cubicBezTo>
                  <a:cubicBezTo>
                    <a:pt x="1994" y="3292"/>
                    <a:pt x="1994" y="3320"/>
                    <a:pt x="2011" y="3365"/>
                  </a:cubicBezTo>
                  <a:cubicBezTo>
                    <a:pt x="2017" y="3382"/>
                    <a:pt x="2028" y="3393"/>
                    <a:pt x="2028" y="3410"/>
                  </a:cubicBezTo>
                  <a:cubicBezTo>
                    <a:pt x="2028" y="3421"/>
                    <a:pt x="2017" y="3427"/>
                    <a:pt x="2011" y="3438"/>
                  </a:cubicBezTo>
                  <a:cubicBezTo>
                    <a:pt x="2006" y="3449"/>
                    <a:pt x="2006" y="3466"/>
                    <a:pt x="1994" y="3466"/>
                  </a:cubicBezTo>
                  <a:cubicBezTo>
                    <a:pt x="1989" y="3466"/>
                    <a:pt x="1989" y="3460"/>
                    <a:pt x="1983" y="3460"/>
                  </a:cubicBezTo>
                  <a:cubicBezTo>
                    <a:pt x="1972" y="3460"/>
                    <a:pt x="1961" y="3472"/>
                    <a:pt x="1961" y="3483"/>
                  </a:cubicBezTo>
                  <a:cubicBezTo>
                    <a:pt x="1961" y="3494"/>
                    <a:pt x="1966" y="3500"/>
                    <a:pt x="1966" y="3511"/>
                  </a:cubicBezTo>
                  <a:cubicBezTo>
                    <a:pt x="1966" y="3528"/>
                    <a:pt x="1966" y="3528"/>
                    <a:pt x="1966" y="3528"/>
                  </a:cubicBezTo>
                  <a:cubicBezTo>
                    <a:pt x="1961" y="3539"/>
                    <a:pt x="1961" y="3539"/>
                    <a:pt x="1961" y="3539"/>
                  </a:cubicBezTo>
                  <a:cubicBezTo>
                    <a:pt x="1972" y="3533"/>
                    <a:pt x="1978" y="3528"/>
                    <a:pt x="1983" y="3522"/>
                  </a:cubicBezTo>
                  <a:cubicBezTo>
                    <a:pt x="2006" y="3505"/>
                    <a:pt x="2022" y="3494"/>
                    <a:pt x="2022" y="3472"/>
                  </a:cubicBezTo>
                  <a:cubicBezTo>
                    <a:pt x="2022" y="3455"/>
                    <a:pt x="2022" y="3455"/>
                    <a:pt x="2022" y="3455"/>
                  </a:cubicBezTo>
                  <a:cubicBezTo>
                    <a:pt x="2022" y="3438"/>
                    <a:pt x="2028" y="3432"/>
                    <a:pt x="2028" y="3421"/>
                  </a:cubicBezTo>
                  <a:cubicBezTo>
                    <a:pt x="2067" y="3449"/>
                    <a:pt x="2079" y="3477"/>
                    <a:pt x="2124" y="3500"/>
                  </a:cubicBezTo>
                  <a:cubicBezTo>
                    <a:pt x="2140" y="3516"/>
                    <a:pt x="2163" y="3516"/>
                    <a:pt x="2180" y="3533"/>
                  </a:cubicBezTo>
                  <a:cubicBezTo>
                    <a:pt x="2202" y="3556"/>
                    <a:pt x="2213" y="3561"/>
                    <a:pt x="2230" y="3584"/>
                  </a:cubicBezTo>
                  <a:cubicBezTo>
                    <a:pt x="2253" y="3623"/>
                    <a:pt x="2275" y="3657"/>
                    <a:pt x="2320" y="3663"/>
                  </a:cubicBezTo>
                  <a:cubicBezTo>
                    <a:pt x="2337" y="3657"/>
                    <a:pt x="2337" y="3657"/>
                    <a:pt x="2337" y="3657"/>
                  </a:cubicBezTo>
                  <a:cubicBezTo>
                    <a:pt x="2348" y="3657"/>
                    <a:pt x="2360" y="3657"/>
                    <a:pt x="2360" y="3668"/>
                  </a:cubicBezTo>
                  <a:cubicBezTo>
                    <a:pt x="2360" y="3691"/>
                    <a:pt x="2354" y="3702"/>
                    <a:pt x="2354" y="3719"/>
                  </a:cubicBezTo>
                  <a:cubicBezTo>
                    <a:pt x="2354" y="3753"/>
                    <a:pt x="2354" y="3753"/>
                    <a:pt x="2354" y="3753"/>
                  </a:cubicBezTo>
                  <a:cubicBezTo>
                    <a:pt x="2320" y="3893"/>
                    <a:pt x="2320" y="3893"/>
                    <a:pt x="2320" y="3893"/>
                  </a:cubicBezTo>
                  <a:cubicBezTo>
                    <a:pt x="2320" y="3910"/>
                    <a:pt x="2326" y="3921"/>
                    <a:pt x="2331" y="3943"/>
                  </a:cubicBezTo>
                  <a:cubicBezTo>
                    <a:pt x="2331" y="3955"/>
                    <a:pt x="2326" y="3960"/>
                    <a:pt x="2326" y="3977"/>
                  </a:cubicBezTo>
                  <a:cubicBezTo>
                    <a:pt x="2326" y="4022"/>
                    <a:pt x="2343" y="4050"/>
                    <a:pt x="2371" y="4084"/>
                  </a:cubicBezTo>
                  <a:cubicBezTo>
                    <a:pt x="2393" y="4101"/>
                    <a:pt x="2405" y="4118"/>
                    <a:pt x="2433" y="4118"/>
                  </a:cubicBezTo>
                  <a:cubicBezTo>
                    <a:pt x="2449" y="4118"/>
                    <a:pt x="2449" y="4118"/>
                    <a:pt x="2449" y="4118"/>
                  </a:cubicBezTo>
                  <a:cubicBezTo>
                    <a:pt x="2567" y="4101"/>
                    <a:pt x="2567" y="4101"/>
                    <a:pt x="2567" y="4101"/>
                  </a:cubicBezTo>
                  <a:cubicBezTo>
                    <a:pt x="2607" y="4106"/>
                    <a:pt x="2607" y="4106"/>
                    <a:pt x="2607" y="4106"/>
                  </a:cubicBezTo>
                  <a:cubicBezTo>
                    <a:pt x="2623" y="4106"/>
                    <a:pt x="2623" y="4106"/>
                    <a:pt x="2623" y="4106"/>
                  </a:cubicBezTo>
                  <a:cubicBezTo>
                    <a:pt x="2657" y="4106"/>
                    <a:pt x="2674" y="4118"/>
                    <a:pt x="2708" y="4118"/>
                  </a:cubicBezTo>
                  <a:cubicBezTo>
                    <a:pt x="2764" y="4118"/>
                    <a:pt x="2798" y="4101"/>
                    <a:pt x="2854" y="4084"/>
                  </a:cubicBezTo>
                  <a:cubicBezTo>
                    <a:pt x="2882" y="4073"/>
                    <a:pt x="2893" y="4067"/>
                    <a:pt x="2921" y="4050"/>
                  </a:cubicBezTo>
                  <a:cubicBezTo>
                    <a:pt x="2961" y="4028"/>
                    <a:pt x="2989" y="4022"/>
                    <a:pt x="3028" y="3994"/>
                  </a:cubicBezTo>
                  <a:close/>
                  <a:moveTo>
                    <a:pt x="2989" y="1309"/>
                  </a:moveTo>
                  <a:lnTo>
                    <a:pt x="2989" y="1309"/>
                  </a:lnTo>
                  <a:cubicBezTo>
                    <a:pt x="2972" y="1320"/>
                    <a:pt x="2955" y="1331"/>
                    <a:pt x="2927" y="1348"/>
                  </a:cubicBezTo>
                  <a:cubicBezTo>
                    <a:pt x="2904" y="1365"/>
                    <a:pt x="2893" y="1393"/>
                    <a:pt x="2865" y="1393"/>
                  </a:cubicBezTo>
                  <a:cubicBezTo>
                    <a:pt x="2831" y="1393"/>
                    <a:pt x="2837" y="1331"/>
                    <a:pt x="2809" y="1331"/>
                  </a:cubicBezTo>
                  <a:cubicBezTo>
                    <a:pt x="2770" y="1331"/>
                    <a:pt x="2753" y="1354"/>
                    <a:pt x="2719" y="1354"/>
                  </a:cubicBezTo>
                  <a:cubicBezTo>
                    <a:pt x="2742" y="1387"/>
                    <a:pt x="2770" y="1393"/>
                    <a:pt x="2803" y="1399"/>
                  </a:cubicBezTo>
                  <a:cubicBezTo>
                    <a:pt x="2803" y="1444"/>
                    <a:pt x="2758" y="1460"/>
                    <a:pt x="2758" y="1505"/>
                  </a:cubicBezTo>
                  <a:cubicBezTo>
                    <a:pt x="2758" y="1511"/>
                    <a:pt x="2764" y="1517"/>
                    <a:pt x="2764" y="1528"/>
                  </a:cubicBezTo>
                  <a:cubicBezTo>
                    <a:pt x="2764" y="1539"/>
                    <a:pt x="2747" y="1539"/>
                    <a:pt x="2736" y="1545"/>
                  </a:cubicBezTo>
                  <a:cubicBezTo>
                    <a:pt x="2725" y="1545"/>
                    <a:pt x="2719" y="1556"/>
                    <a:pt x="2713" y="1556"/>
                  </a:cubicBezTo>
                  <a:cubicBezTo>
                    <a:pt x="2635" y="1556"/>
                    <a:pt x="2635" y="1556"/>
                    <a:pt x="2635" y="1556"/>
                  </a:cubicBezTo>
                  <a:cubicBezTo>
                    <a:pt x="2635" y="1606"/>
                    <a:pt x="2635" y="1606"/>
                    <a:pt x="2635" y="1606"/>
                  </a:cubicBezTo>
                  <a:cubicBezTo>
                    <a:pt x="2635" y="1634"/>
                    <a:pt x="2657" y="1651"/>
                    <a:pt x="2657" y="1679"/>
                  </a:cubicBezTo>
                  <a:cubicBezTo>
                    <a:pt x="2657" y="1702"/>
                    <a:pt x="2635" y="1708"/>
                    <a:pt x="2635" y="1730"/>
                  </a:cubicBezTo>
                  <a:cubicBezTo>
                    <a:pt x="2635" y="1769"/>
                    <a:pt x="2691" y="1775"/>
                    <a:pt x="2691" y="1814"/>
                  </a:cubicBezTo>
                  <a:cubicBezTo>
                    <a:pt x="2691" y="1837"/>
                    <a:pt x="2668" y="1848"/>
                    <a:pt x="2652" y="1871"/>
                  </a:cubicBezTo>
                  <a:cubicBezTo>
                    <a:pt x="2646" y="1876"/>
                    <a:pt x="2629" y="1876"/>
                    <a:pt x="2629" y="1887"/>
                  </a:cubicBezTo>
                  <a:cubicBezTo>
                    <a:pt x="2629" y="1910"/>
                    <a:pt x="2652" y="1915"/>
                    <a:pt x="2663" y="1938"/>
                  </a:cubicBezTo>
                  <a:cubicBezTo>
                    <a:pt x="2697" y="1988"/>
                    <a:pt x="2747" y="2005"/>
                    <a:pt x="2747" y="2067"/>
                  </a:cubicBezTo>
                  <a:cubicBezTo>
                    <a:pt x="2747" y="2078"/>
                    <a:pt x="2747" y="2078"/>
                    <a:pt x="2747" y="2078"/>
                  </a:cubicBezTo>
                  <a:cubicBezTo>
                    <a:pt x="2747" y="2101"/>
                    <a:pt x="2742" y="2118"/>
                    <a:pt x="2742" y="2135"/>
                  </a:cubicBezTo>
                  <a:cubicBezTo>
                    <a:pt x="2742" y="2180"/>
                    <a:pt x="2787" y="2185"/>
                    <a:pt x="2803" y="2224"/>
                  </a:cubicBezTo>
                  <a:cubicBezTo>
                    <a:pt x="2831" y="2269"/>
                    <a:pt x="2837" y="2303"/>
                    <a:pt x="2860" y="2348"/>
                  </a:cubicBezTo>
                  <a:cubicBezTo>
                    <a:pt x="2882" y="2432"/>
                    <a:pt x="2961" y="2449"/>
                    <a:pt x="3011" y="2517"/>
                  </a:cubicBezTo>
                  <a:cubicBezTo>
                    <a:pt x="3050" y="2573"/>
                    <a:pt x="3056" y="2618"/>
                    <a:pt x="3073" y="2691"/>
                  </a:cubicBezTo>
                  <a:cubicBezTo>
                    <a:pt x="3079" y="2724"/>
                    <a:pt x="3073" y="2747"/>
                    <a:pt x="3090" y="2775"/>
                  </a:cubicBezTo>
                  <a:cubicBezTo>
                    <a:pt x="3107" y="2809"/>
                    <a:pt x="3140" y="2809"/>
                    <a:pt x="3169" y="2825"/>
                  </a:cubicBezTo>
                  <a:cubicBezTo>
                    <a:pt x="3185" y="2831"/>
                    <a:pt x="3191" y="2848"/>
                    <a:pt x="3208" y="2859"/>
                  </a:cubicBezTo>
                  <a:cubicBezTo>
                    <a:pt x="3258" y="2893"/>
                    <a:pt x="3303" y="2927"/>
                    <a:pt x="3303" y="2988"/>
                  </a:cubicBezTo>
                  <a:cubicBezTo>
                    <a:pt x="3303" y="3000"/>
                    <a:pt x="3292" y="3000"/>
                    <a:pt x="3292" y="3011"/>
                  </a:cubicBezTo>
                  <a:cubicBezTo>
                    <a:pt x="3292" y="3039"/>
                    <a:pt x="3320" y="3050"/>
                    <a:pt x="3331" y="3073"/>
                  </a:cubicBezTo>
                  <a:cubicBezTo>
                    <a:pt x="3348" y="3112"/>
                    <a:pt x="3337" y="3134"/>
                    <a:pt x="3343" y="3174"/>
                  </a:cubicBezTo>
                  <a:cubicBezTo>
                    <a:pt x="3343" y="3179"/>
                    <a:pt x="3348" y="3191"/>
                    <a:pt x="3348" y="3202"/>
                  </a:cubicBezTo>
                  <a:cubicBezTo>
                    <a:pt x="3315" y="3309"/>
                    <a:pt x="3315" y="3309"/>
                    <a:pt x="3315" y="3309"/>
                  </a:cubicBezTo>
                  <a:lnTo>
                    <a:pt x="3315" y="3309"/>
                  </a:lnTo>
                  <a:cubicBezTo>
                    <a:pt x="3326" y="3303"/>
                    <a:pt x="3331" y="3303"/>
                    <a:pt x="3343" y="3303"/>
                  </a:cubicBezTo>
                  <a:cubicBezTo>
                    <a:pt x="3365" y="3303"/>
                    <a:pt x="3376" y="3314"/>
                    <a:pt x="3404" y="3314"/>
                  </a:cubicBezTo>
                  <a:cubicBezTo>
                    <a:pt x="3551" y="3314"/>
                    <a:pt x="3551" y="3314"/>
                    <a:pt x="3551" y="3314"/>
                  </a:cubicBezTo>
                  <a:cubicBezTo>
                    <a:pt x="3579" y="3314"/>
                    <a:pt x="3590" y="3320"/>
                    <a:pt x="3618" y="3320"/>
                  </a:cubicBezTo>
                  <a:cubicBezTo>
                    <a:pt x="3657" y="3320"/>
                    <a:pt x="3680" y="3303"/>
                    <a:pt x="3713" y="3281"/>
                  </a:cubicBezTo>
                  <a:cubicBezTo>
                    <a:pt x="3730" y="3269"/>
                    <a:pt x="3747" y="3264"/>
                    <a:pt x="3758" y="3247"/>
                  </a:cubicBezTo>
                  <a:cubicBezTo>
                    <a:pt x="3770" y="3224"/>
                    <a:pt x="3775" y="3207"/>
                    <a:pt x="3786" y="3179"/>
                  </a:cubicBezTo>
                  <a:cubicBezTo>
                    <a:pt x="3814" y="3129"/>
                    <a:pt x="3843" y="3106"/>
                    <a:pt x="3882" y="3061"/>
                  </a:cubicBezTo>
                  <a:lnTo>
                    <a:pt x="3882" y="3061"/>
                  </a:lnTo>
                  <a:cubicBezTo>
                    <a:pt x="3871" y="3011"/>
                    <a:pt x="3859" y="2983"/>
                    <a:pt x="3837" y="2938"/>
                  </a:cubicBezTo>
                  <a:cubicBezTo>
                    <a:pt x="3826" y="2915"/>
                    <a:pt x="3809" y="2904"/>
                    <a:pt x="3809" y="2882"/>
                  </a:cubicBezTo>
                  <a:cubicBezTo>
                    <a:pt x="3809" y="2837"/>
                    <a:pt x="3831" y="2814"/>
                    <a:pt x="3837" y="2775"/>
                  </a:cubicBezTo>
                  <a:cubicBezTo>
                    <a:pt x="3814" y="2674"/>
                    <a:pt x="3814" y="2674"/>
                    <a:pt x="3814" y="2674"/>
                  </a:cubicBezTo>
                  <a:cubicBezTo>
                    <a:pt x="3876" y="2618"/>
                    <a:pt x="3882" y="2562"/>
                    <a:pt x="3904" y="2477"/>
                  </a:cubicBezTo>
                  <a:cubicBezTo>
                    <a:pt x="3893" y="2297"/>
                    <a:pt x="3893" y="2297"/>
                    <a:pt x="3893" y="2297"/>
                  </a:cubicBezTo>
                  <a:lnTo>
                    <a:pt x="3893" y="2297"/>
                  </a:lnTo>
                  <a:cubicBezTo>
                    <a:pt x="3876" y="2292"/>
                    <a:pt x="3854" y="2303"/>
                    <a:pt x="3843" y="2286"/>
                  </a:cubicBezTo>
                  <a:cubicBezTo>
                    <a:pt x="3820" y="2269"/>
                    <a:pt x="3826" y="2247"/>
                    <a:pt x="3826" y="2224"/>
                  </a:cubicBezTo>
                  <a:cubicBezTo>
                    <a:pt x="3826" y="2174"/>
                    <a:pt x="3826" y="2174"/>
                    <a:pt x="3826" y="2174"/>
                  </a:cubicBezTo>
                  <a:cubicBezTo>
                    <a:pt x="3826" y="2095"/>
                    <a:pt x="3758" y="2033"/>
                    <a:pt x="3685" y="2033"/>
                  </a:cubicBezTo>
                  <a:cubicBezTo>
                    <a:pt x="3629" y="2033"/>
                    <a:pt x="3601" y="2045"/>
                    <a:pt x="3551" y="2045"/>
                  </a:cubicBezTo>
                  <a:cubicBezTo>
                    <a:pt x="3489" y="2045"/>
                    <a:pt x="3472" y="1983"/>
                    <a:pt x="3444" y="1927"/>
                  </a:cubicBezTo>
                  <a:cubicBezTo>
                    <a:pt x="3432" y="1904"/>
                    <a:pt x="3416" y="1899"/>
                    <a:pt x="3399" y="1882"/>
                  </a:cubicBezTo>
                  <a:cubicBezTo>
                    <a:pt x="3359" y="1842"/>
                    <a:pt x="3348" y="1809"/>
                    <a:pt x="3320" y="1764"/>
                  </a:cubicBezTo>
                  <a:cubicBezTo>
                    <a:pt x="3303" y="1730"/>
                    <a:pt x="3275" y="1713"/>
                    <a:pt x="3264" y="1674"/>
                  </a:cubicBezTo>
                  <a:cubicBezTo>
                    <a:pt x="3253" y="1629"/>
                    <a:pt x="3275" y="1578"/>
                    <a:pt x="3236" y="1556"/>
                  </a:cubicBezTo>
                  <a:cubicBezTo>
                    <a:pt x="3208" y="1545"/>
                    <a:pt x="3185" y="1545"/>
                    <a:pt x="3163" y="1522"/>
                  </a:cubicBezTo>
                  <a:cubicBezTo>
                    <a:pt x="3135" y="1505"/>
                    <a:pt x="3140" y="1477"/>
                    <a:pt x="3124" y="1455"/>
                  </a:cubicBezTo>
                  <a:cubicBezTo>
                    <a:pt x="3112" y="1438"/>
                    <a:pt x="3095" y="1438"/>
                    <a:pt x="3084" y="1421"/>
                  </a:cubicBezTo>
                  <a:cubicBezTo>
                    <a:pt x="3045" y="1382"/>
                    <a:pt x="3028" y="1348"/>
                    <a:pt x="2989" y="1309"/>
                  </a:cubicBezTo>
                  <a:close/>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grpSp>
      <p:sp>
        <p:nvSpPr>
          <p:cNvPr id="32" name="TextBox 31"/>
          <p:cNvSpPr txBox="1"/>
          <p:nvPr/>
        </p:nvSpPr>
        <p:spPr>
          <a:xfrm>
            <a:off x="700948" y="833775"/>
            <a:ext cx="3309257" cy="923330"/>
          </a:xfrm>
          <a:prstGeom prst="rect">
            <a:avLst/>
          </a:prstGeom>
          <a:noFill/>
        </p:spPr>
        <p:txBody>
          <a:bodyPr wrap="square" rtlCol="0">
            <a:spAutoFit/>
          </a:bodyPr>
          <a:lstStyle/>
          <a:p>
            <a:r>
              <a:rPr lang="id-ID" sz="2700" b="1" dirty="0">
                <a:latin typeface="Montserrat Black" panose="00000A00000000000000" pitchFamily="50" charset="0"/>
              </a:rPr>
              <a:t>CALIFORNIA MAP</a:t>
            </a:r>
          </a:p>
        </p:txBody>
      </p:sp>
      <p:sp>
        <p:nvSpPr>
          <p:cNvPr id="33" name="TextBox 32"/>
          <p:cNvSpPr txBox="1"/>
          <p:nvPr/>
        </p:nvSpPr>
        <p:spPr>
          <a:xfrm>
            <a:off x="700949" y="697811"/>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34" name="TextBox 33"/>
          <p:cNvSpPr txBox="1"/>
          <p:nvPr/>
        </p:nvSpPr>
        <p:spPr>
          <a:xfrm>
            <a:off x="731115" y="2579704"/>
            <a:ext cx="3516331" cy="1806264"/>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p>
        </p:txBody>
      </p:sp>
      <p:sp>
        <p:nvSpPr>
          <p:cNvPr id="35" name="TextBox 34"/>
          <p:cNvSpPr txBox="1"/>
          <p:nvPr/>
        </p:nvSpPr>
        <p:spPr>
          <a:xfrm>
            <a:off x="731115" y="2096846"/>
            <a:ext cx="2903625" cy="334707"/>
          </a:xfrm>
          <a:prstGeom prst="rect">
            <a:avLst/>
          </a:prstGeom>
          <a:noFill/>
        </p:spPr>
        <p:txBody>
          <a:bodyPr wrap="square" rtlCol="0">
            <a:spAutoFit/>
          </a:bodyPr>
          <a:lstStyle/>
          <a:p>
            <a:pPr>
              <a:lnSpc>
                <a:spcPct val="150000"/>
              </a:lnSpc>
            </a:pPr>
            <a:r>
              <a:rPr lang="id-ID"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CALIFORNIA MARKETING OFFICE</a:t>
            </a:r>
          </a:p>
        </p:txBody>
      </p:sp>
    </p:spTree>
    <p:extLst>
      <p:ext uri="{BB962C8B-B14F-4D97-AF65-F5344CB8AC3E}">
        <p14:creationId xmlns:p14="http://schemas.microsoft.com/office/powerpoint/2010/main" val="3181843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500"/>
                            </p:stCondLst>
                            <p:childTnLst>
                              <p:par>
                                <p:cTn id="5" presetID="22" presetClass="entr" presetSubtype="8" fill="hold" grpId="0" nodeType="afterEffect">
                                  <p:stCondLst>
                                    <p:cond delay="0"/>
                                  </p:stCondLst>
                                  <p:childTnLst>
                                    <p:set>
                                      <p:cBhvr>
                                        <p:cTn id="6" dur="1" fill="hold">
                                          <p:stCondLst>
                                            <p:cond delay="0"/>
                                          </p:stCondLst>
                                        </p:cTn>
                                        <p:tgtEl>
                                          <p:spTgt spid="33"/>
                                        </p:tgtEl>
                                        <p:attrNameLst>
                                          <p:attrName>style.visibility</p:attrName>
                                        </p:attrNameLst>
                                      </p:cBhvr>
                                      <p:to>
                                        <p:strVal val="visible"/>
                                      </p:to>
                                    </p:set>
                                    <p:animEffect transition="in" filter="wipe(left)">
                                      <p:cBhvr>
                                        <p:cTn id="7" dur="500"/>
                                        <p:tgtEl>
                                          <p:spTgt spid="33"/>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500"/>
                            </p:stCondLst>
                            <p:childTnLst>
                              <p:par>
                                <p:cTn id="13" presetID="42"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anim calcmode="lin" valueType="num">
                                      <p:cBhvr>
                                        <p:cTn id="16" dur="500" fill="hold"/>
                                        <p:tgtEl>
                                          <p:spTgt spid="2"/>
                                        </p:tgtEl>
                                        <p:attrNameLst>
                                          <p:attrName>ppt_x</p:attrName>
                                        </p:attrNameLst>
                                      </p:cBhvr>
                                      <p:tavLst>
                                        <p:tav tm="0">
                                          <p:val>
                                            <p:strVal val="#ppt_x"/>
                                          </p:val>
                                        </p:tav>
                                        <p:tav tm="100000">
                                          <p:val>
                                            <p:strVal val="#ppt_x"/>
                                          </p:val>
                                        </p:tav>
                                      </p:tavLst>
                                    </p:anim>
                                    <p:anim calcmode="lin" valueType="num">
                                      <p:cBhvr>
                                        <p:cTn id="17" dur="500" fill="hold"/>
                                        <p:tgtEl>
                                          <p:spTgt spid="2"/>
                                        </p:tgtEl>
                                        <p:attrNameLst>
                                          <p:attrName>ppt_y</p:attrName>
                                        </p:attrNameLst>
                                      </p:cBhvr>
                                      <p:tavLst>
                                        <p:tav tm="0">
                                          <p:val>
                                            <p:strVal val="#ppt_y+.1"/>
                                          </p:val>
                                        </p:tav>
                                        <p:tav tm="100000">
                                          <p:val>
                                            <p:strVal val="#ppt_y"/>
                                          </p:val>
                                        </p:tav>
                                      </p:tavLst>
                                    </p:anim>
                                  </p:childTnLst>
                                </p:cTn>
                              </p:par>
                            </p:childTnLst>
                          </p:cTn>
                        </p:par>
                        <p:par>
                          <p:cTn id="18" fill="hold">
                            <p:stCondLst>
                              <p:cond delay="2000"/>
                            </p:stCondLst>
                            <p:childTnLst>
                              <p:par>
                                <p:cTn id="19" presetID="22" presetClass="entr" presetSubtype="8" fill="hold" grpId="0" nodeType="after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wipe(left)">
                                      <p:cBhvr>
                                        <p:cTn id="21" dur="500"/>
                                        <p:tgtEl>
                                          <p:spTgt spid="35"/>
                                        </p:tgtEl>
                                      </p:cBhvr>
                                    </p:animEffect>
                                  </p:childTnLst>
                                </p:cTn>
                              </p:par>
                            </p:childTnLst>
                          </p:cTn>
                        </p:par>
                        <p:par>
                          <p:cTn id="22" fill="hold">
                            <p:stCondLst>
                              <p:cond delay="2500"/>
                            </p:stCondLst>
                            <p:childTnLst>
                              <p:par>
                                <p:cTn id="23" presetID="42" presetClass="entr" presetSubtype="0"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fade">
                                      <p:cBhvr>
                                        <p:cTn id="25" dur="1000"/>
                                        <p:tgtEl>
                                          <p:spTgt spid="34"/>
                                        </p:tgtEl>
                                      </p:cBhvr>
                                    </p:animEffect>
                                    <p:anim calcmode="lin" valueType="num">
                                      <p:cBhvr>
                                        <p:cTn id="26" dur="1000" fill="hold"/>
                                        <p:tgtEl>
                                          <p:spTgt spid="34"/>
                                        </p:tgtEl>
                                        <p:attrNameLst>
                                          <p:attrName>ppt_x</p:attrName>
                                        </p:attrNameLst>
                                      </p:cBhvr>
                                      <p:tavLst>
                                        <p:tav tm="0">
                                          <p:val>
                                            <p:strVal val="#ppt_x"/>
                                          </p:val>
                                        </p:tav>
                                        <p:tav tm="100000">
                                          <p:val>
                                            <p:strVal val="#ppt_x"/>
                                          </p:val>
                                        </p:tav>
                                      </p:tavLst>
                                    </p:anim>
                                    <p:anim calcmode="lin" valueType="num">
                                      <p:cBhvr>
                                        <p:cTn id="27"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P spid="33" grpId="0"/>
      <p:bldP spid="34" grpId="0"/>
      <p:bldP spid="35" grpId="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p:cNvGrpSpPr/>
          <p:nvPr/>
        </p:nvGrpSpPr>
        <p:grpSpPr>
          <a:xfrm>
            <a:off x="5637986" y="1776654"/>
            <a:ext cx="2174032" cy="2722993"/>
            <a:chOff x="8751671" y="2574043"/>
            <a:chExt cx="7471049" cy="9357556"/>
          </a:xfrm>
          <a:solidFill>
            <a:schemeClr val="tx1"/>
          </a:solidFill>
        </p:grpSpPr>
        <p:sp>
          <p:nvSpPr>
            <p:cNvPr id="8" name="Freeform 62"/>
            <p:cNvSpPr>
              <a:spLocks noChangeArrowheads="1"/>
            </p:cNvSpPr>
            <p:nvPr/>
          </p:nvSpPr>
          <p:spPr bwMode="auto">
            <a:xfrm>
              <a:off x="15141826" y="3556992"/>
              <a:ext cx="436838" cy="980149"/>
            </a:xfrm>
            <a:custGeom>
              <a:avLst/>
              <a:gdLst>
                <a:gd name="T0" fmla="*/ 24 w 693"/>
                <a:gd name="T1" fmla="*/ 180 h 1550"/>
                <a:gd name="T2" fmla="*/ 24 w 693"/>
                <a:gd name="T3" fmla="*/ 180 h 1550"/>
                <a:gd name="T4" fmla="*/ 15 w 693"/>
                <a:gd name="T5" fmla="*/ 146 h 1550"/>
                <a:gd name="T6" fmla="*/ 39 w 693"/>
                <a:gd name="T7" fmla="*/ 78 h 1550"/>
                <a:gd name="T8" fmla="*/ 82 w 693"/>
                <a:gd name="T9" fmla="*/ 19 h 1550"/>
                <a:gd name="T10" fmla="*/ 156 w 693"/>
                <a:gd name="T11" fmla="*/ 0 h 1550"/>
                <a:gd name="T12" fmla="*/ 156 w 693"/>
                <a:gd name="T13" fmla="*/ 0 h 1550"/>
                <a:gd name="T14" fmla="*/ 555 w 693"/>
                <a:gd name="T15" fmla="*/ 1047 h 1550"/>
                <a:gd name="T16" fmla="*/ 692 w 693"/>
                <a:gd name="T17" fmla="*/ 1101 h 1550"/>
                <a:gd name="T18" fmla="*/ 692 w 693"/>
                <a:gd name="T19" fmla="*/ 1101 h 1550"/>
                <a:gd name="T20" fmla="*/ 677 w 693"/>
                <a:gd name="T21" fmla="*/ 1184 h 1550"/>
                <a:gd name="T22" fmla="*/ 667 w 693"/>
                <a:gd name="T23" fmla="*/ 1217 h 1550"/>
                <a:gd name="T24" fmla="*/ 667 w 693"/>
                <a:gd name="T25" fmla="*/ 1217 h 1550"/>
                <a:gd name="T26" fmla="*/ 589 w 693"/>
                <a:gd name="T27" fmla="*/ 1291 h 1550"/>
                <a:gd name="T28" fmla="*/ 536 w 693"/>
                <a:gd name="T29" fmla="*/ 1383 h 1550"/>
                <a:gd name="T30" fmla="*/ 132 w 693"/>
                <a:gd name="T31" fmla="*/ 1549 h 1550"/>
                <a:gd name="T32" fmla="*/ 132 w 693"/>
                <a:gd name="T33" fmla="*/ 1549 h 1550"/>
                <a:gd name="T34" fmla="*/ 93 w 693"/>
                <a:gd name="T35" fmla="*/ 1471 h 1550"/>
                <a:gd name="T36" fmla="*/ 82 w 693"/>
                <a:gd name="T37" fmla="*/ 1383 h 1550"/>
                <a:gd name="T38" fmla="*/ 54 w 693"/>
                <a:gd name="T39" fmla="*/ 1291 h 1550"/>
                <a:gd name="T40" fmla="*/ 29 w 693"/>
                <a:gd name="T41" fmla="*/ 1169 h 1550"/>
                <a:gd name="T42" fmla="*/ 0 w 693"/>
                <a:gd name="T43" fmla="*/ 1027 h 1550"/>
                <a:gd name="T44" fmla="*/ 10 w 693"/>
                <a:gd name="T45" fmla="*/ 974 h 1550"/>
                <a:gd name="T46" fmla="*/ 15 w 693"/>
                <a:gd name="T47" fmla="*/ 882 h 1550"/>
                <a:gd name="T48" fmla="*/ 29 w 693"/>
                <a:gd name="T49" fmla="*/ 808 h 1550"/>
                <a:gd name="T50" fmla="*/ 29 w 693"/>
                <a:gd name="T51" fmla="*/ 731 h 1550"/>
                <a:gd name="T52" fmla="*/ 44 w 693"/>
                <a:gd name="T53" fmla="*/ 657 h 1550"/>
                <a:gd name="T54" fmla="*/ 29 w 693"/>
                <a:gd name="T55" fmla="*/ 618 h 1550"/>
                <a:gd name="T56" fmla="*/ 73 w 693"/>
                <a:gd name="T57" fmla="*/ 536 h 1550"/>
                <a:gd name="T58" fmla="*/ 98 w 693"/>
                <a:gd name="T59" fmla="*/ 477 h 1550"/>
                <a:gd name="T60" fmla="*/ 132 w 693"/>
                <a:gd name="T61" fmla="*/ 399 h 1550"/>
                <a:gd name="T62" fmla="*/ 58 w 693"/>
                <a:gd name="T63" fmla="*/ 311 h 1550"/>
                <a:gd name="T64" fmla="*/ 24 w 693"/>
                <a:gd name="T65" fmla="*/ 180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3" h="1550">
                  <a:moveTo>
                    <a:pt x="24" y="180"/>
                  </a:moveTo>
                  <a:lnTo>
                    <a:pt x="24" y="180"/>
                  </a:lnTo>
                  <a:cubicBezTo>
                    <a:pt x="19" y="170"/>
                    <a:pt x="15" y="161"/>
                    <a:pt x="15" y="146"/>
                  </a:cubicBezTo>
                  <a:cubicBezTo>
                    <a:pt x="15" y="117"/>
                    <a:pt x="29" y="102"/>
                    <a:pt x="39" y="78"/>
                  </a:cubicBezTo>
                  <a:cubicBezTo>
                    <a:pt x="54" y="54"/>
                    <a:pt x="58" y="29"/>
                    <a:pt x="82" y="19"/>
                  </a:cubicBezTo>
                  <a:cubicBezTo>
                    <a:pt x="107" y="10"/>
                    <a:pt x="132" y="5"/>
                    <a:pt x="156" y="0"/>
                  </a:cubicBezTo>
                  <a:lnTo>
                    <a:pt x="156" y="0"/>
                  </a:lnTo>
                  <a:cubicBezTo>
                    <a:pt x="555" y="1047"/>
                    <a:pt x="555" y="1047"/>
                    <a:pt x="555" y="1047"/>
                  </a:cubicBezTo>
                  <a:cubicBezTo>
                    <a:pt x="599" y="1071"/>
                    <a:pt x="643" y="1081"/>
                    <a:pt x="692" y="1101"/>
                  </a:cubicBezTo>
                  <a:lnTo>
                    <a:pt x="692" y="1101"/>
                  </a:lnTo>
                  <a:cubicBezTo>
                    <a:pt x="687" y="1130"/>
                    <a:pt x="682" y="1149"/>
                    <a:pt x="677" y="1184"/>
                  </a:cubicBezTo>
                  <a:cubicBezTo>
                    <a:pt x="677" y="1193"/>
                    <a:pt x="667" y="1203"/>
                    <a:pt x="667" y="1217"/>
                  </a:cubicBezTo>
                  <a:lnTo>
                    <a:pt x="667" y="1217"/>
                  </a:lnTo>
                  <a:cubicBezTo>
                    <a:pt x="648" y="1247"/>
                    <a:pt x="614" y="1262"/>
                    <a:pt x="589" y="1291"/>
                  </a:cubicBezTo>
                  <a:cubicBezTo>
                    <a:pt x="565" y="1325"/>
                    <a:pt x="555" y="1344"/>
                    <a:pt x="536" y="1383"/>
                  </a:cubicBezTo>
                  <a:cubicBezTo>
                    <a:pt x="132" y="1549"/>
                    <a:pt x="132" y="1549"/>
                    <a:pt x="132" y="1549"/>
                  </a:cubicBezTo>
                  <a:lnTo>
                    <a:pt x="132" y="1549"/>
                  </a:lnTo>
                  <a:cubicBezTo>
                    <a:pt x="112" y="1519"/>
                    <a:pt x="98" y="1505"/>
                    <a:pt x="93" y="1471"/>
                  </a:cubicBezTo>
                  <a:cubicBezTo>
                    <a:pt x="82" y="1437"/>
                    <a:pt x="88" y="1417"/>
                    <a:pt x="82" y="1383"/>
                  </a:cubicBezTo>
                  <a:cubicBezTo>
                    <a:pt x="78" y="1344"/>
                    <a:pt x="68" y="1325"/>
                    <a:pt x="54" y="1291"/>
                  </a:cubicBezTo>
                  <a:cubicBezTo>
                    <a:pt x="34" y="1247"/>
                    <a:pt x="34" y="1217"/>
                    <a:pt x="29" y="1169"/>
                  </a:cubicBezTo>
                  <a:cubicBezTo>
                    <a:pt x="19" y="1115"/>
                    <a:pt x="0" y="1081"/>
                    <a:pt x="0" y="1027"/>
                  </a:cubicBezTo>
                  <a:cubicBezTo>
                    <a:pt x="0" y="1008"/>
                    <a:pt x="5" y="994"/>
                    <a:pt x="10" y="974"/>
                  </a:cubicBezTo>
                  <a:cubicBezTo>
                    <a:pt x="19" y="940"/>
                    <a:pt x="15" y="921"/>
                    <a:pt x="15" y="882"/>
                  </a:cubicBezTo>
                  <a:cubicBezTo>
                    <a:pt x="19" y="852"/>
                    <a:pt x="29" y="838"/>
                    <a:pt x="29" y="808"/>
                  </a:cubicBezTo>
                  <a:cubicBezTo>
                    <a:pt x="29" y="731"/>
                    <a:pt x="29" y="731"/>
                    <a:pt x="29" y="731"/>
                  </a:cubicBezTo>
                  <a:cubicBezTo>
                    <a:pt x="44" y="657"/>
                    <a:pt x="44" y="657"/>
                    <a:pt x="44" y="657"/>
                  </a:cubicBezTo>
                  <a:cubicBezTo>
                    <a:pt x="39" y="643"/>
                    <a:pt x="29" y="638"/>
                    <a:pt x="29" y="618"/>
                  </a:cubicBezTo>
                  <a:cubicBezTo>
                    <a:pt x="29" y="584"/>
                    <a:pt x="54" y="570"/>
                    <a:pt x="73" y="536"/>
                  </a:cubicBezTo>
                  <a:cubicBezTo>
                    <a:pt x="82" y="516"/>
                    <a:pt x="88" y="496"/>
                    <a:pt x="98" y="477"/>
                  </a:cubicBezTo>
                  <a:cubicBezTo>
                    <a:pt x="112" y="448"/>
                    <a:pt x="132" y="433"/>
                    <a:pt x="132" y="399"/>
                  </a:cubicBezTo>
                  <a:cubicBezTo>
                    <a:pt x="132" y="355"/>
                    <a:pt x="78" y="350"/>
                    <a:pt x="58" y="311"/>
                  </a:cubicBezTo>
                  <a:cubicBezTo>
                    <a:pt x="39" y="268"/>
                    <a:pt x="44" y="229"/>
                    <a:pt x="24" y="18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9" name="Freeform 63"/>
            <p:cNvSpPr>
              <a:spLocks noChangeArrowheads="1"/>
            </p:cNvSpPr>
            <p:nvPr/>
          </p:nvSpPr>
          <p:spPr bwMode="auto">
            <a:xfrm>
              <a:off x="15049418" y="4727570"/>
              <a:ext cx="495643" cy="484474"/>
            </a:xfrm>
            <a:custGeom>
              <a:avLst/>
              <a:gdLst>
                <a:gd name="T0" fmla="*/ 667 w 785"/>
                <a:gd name="T1" fmla="*/ 0 h 766"/>
                <a:gd name="T2" fmla="*/ 667 w 785"/>
                <a:gd name="T3" fmla="*/ 0 h 766"/>
                <a:gd name="T4" fmla="*/ 784 w 785"/>
                <a:gd name="T5" fmla="*/ 316 h 766"/>
                <a:gd name="T6" fmla="*/ 784 w 785"/>
                <a:gd name="T7" fmla="*/ 316 h 766"/>
                <a:gd name="T8" fmla="*/ 721 w 785"/>
                <a:gd name="T9" fmla="*/ 356 h 766"/>
                <a:gd name="T10" fmla="*/ 643 w 785"/>
                <a:gd name="T11" fmla="*/ 409 h 766"/>
                <a:gd name="T12" fmla="*/ 614 w 785"/>
                <a:gd name="T13" fmla="*/ 438 h 766"/>
                <a:gd name="T14" fmla="*/ 463 w 785"/>
                <a:gd name="T15" fmla="*/ 521 h 766"/>
                <a:gd name="T16" fmla="*/ 375 w 785"/>
                <a:gd name="T17" fmla="*/ 570 h 766"/>
                <a:gd name="T18" fmla="*/ 268 w 785"/>
                <a:gd name="T19" fmla="*/ 638 h 766"/>
                <a:gd name="T20" fmla="*/ 224 w 785"/>
                <a:gd name="T21" fmla="*/ 692 h 766"/>
                <a:gd name="T22" fmla="*/ 175 w 785"/>
                <a:gd name="T23" fmla="*/ 726 h 766"/>
                <a:gd name="T24" fmla="*/ 141 w 785"/>
                <a:gd name="T25" fmla="*/ 765 h 766"/>
                <a:gd name="T26" fmla="*/ 141 w 785"/>
                <a:gd name="T27" fmla="*/ 765 h 766"/>
                <a:gd name="T28" fmla="*/ 131 w 785"/>
                <a:gd name="T29" fmla="*/ 677 h 766"/>
                <a:gd name="T30" fmla="*/ 87 w 785"/>
                <a:gd name="T31" fmla="*/ 506 h 766"/>
                <a:gd name="T32" fmla="*/ 34 w 785"/>
                <a:gd name="T33" fmla="*/ 399 h 766"/>
                <a:gd name="T34" fmla="*/ 24 w 785"/>
                <a:gd name="T35" fmla="*/ 356 h 766"/>
                <a:gd name="T36" fmla="*/ 0 w 785"/>
                <a:gd name="T37" fmla="*/ 234 h 766"/>
                <a:gd name="T38" fmla="*/ 0 w 785"/>
                <a:gd name="T39" fmla="*/ 234 h 766"/>
                <a:gd name="T40" fmla="*/ 667 w 785"/>
                <a:gd name="T41"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766">
                  <a:moveTo>
                    <a:pt x="667" y="0"/>
                  </a:moveTo>
                  <a:lnTo>
                    <a:pt x="667" y="0"/>
                  </a:lnTo>
                  <a:cubicBezTo>
                    <a:pt x="784" y="316"/>
                    <a:pt x="784" y="316"/>
                    <a:pt x="784" y="316"/>
                  </a:cubicBezTo>
                  <a:lnTo>
                    <a:pt x="784" y="316"/>
                  </a:lnTo>
                  <a:cubicBezTo>
                    <a:pt x="760" y="326"/>
                    <a:pt x="745" y="341"/>
                    <a:pt x="721" y="356"/>
                  </a:cubicBezTo>
                  <a:cubicBezTo>
                    <a:pt x="692" y="375"/>
                    <a:pt x="672" y="385"/>
                    <a:pt x="643" y="409"/>
                  </a:cubicBezTo>
                  <a:cubicBezTo>
                    <a:pt x="633" y="419"/>
                    <a:pt x="628" y="429"/>
                    <a:pt x="614" y="438"/>
                  </a:cubicBezTo>
                  <a:cubicBezTo>
                    <a:pt x="560" y="473"/>
                    <a:pt x="521" y="487"/>
                    <a:pt x="463" y="521"/>
                  </a:cubicBezTo>
                  <a:cubicBezTo>
                    <a:pt x="429" y="541"/>
                    <a:pt x="409" y="556"/>
                    <a:pt x="375" y="570"/>
                  </a:cubicBezTo>
                  <a:cubicBezTo>
                    <a:pt x="326" y="589"/>
                    <a:pt x="302" y="604"/>
                    <a:pt x="268" y="638"/>
                  </a:cubicBezTo>
                  <a:cubicBezTo>
                    <a:pt x="248" y="658"/>
                    <a:pt x="239" y="672"/>
                    <a:pt x="224" y="692"/>
                  </a:cubicBezTo>
                  <a:cubicBezTo>
                    <a:pt x="209" y="706"/>
                    <a:pt x="195" y="706"/>
                    <a:pt x="175" y="726"/>
                  </a:cubicBezTo>
                  <a:cubicBezTo>
                    <a:pt x="165" y="736"/>
                    <a:pt x="151" y="750"/>
                    <a:pt x="141" y="765"/>
                  </a:cubicBezTo>
                  <a:lnTo>
                    <a:pt x="141" y="765"/>
                  </a:lnTo>
                  <a:cubicBezTo>
                    <a:pt x="137" y="736"/>
                    <a:pt x="131" y="706"/>
                    <a:pt x="131" y="677"/>
                  </a:cubicBezTo>
                  <a:cubicBezTo>
                    <a:pt x="112" y="614"/>
                    <a:pt x="112" y="565"/>
                    <a:pt x="87" y="506"/>
                  </a:cubicBezTo>
                  <a:cubicBezTo>
                    <a:pt x="73" y="463"/>
                    <a:pt x="49" y="443"/>
                    <a:pt x="34" y="399"/>
                  </a:cubicBezTo>
                  <a:cubicBezTo>
                    <a:pt x="29" y="385"/>
                    <a:pt x="29" y="370"/>
                    <a:pt x="24" y="356"/>
                  </a:cubicBezTo>
                  <a:cubicBezTo>
                    <a:pt x="10" y="312"/>
                    <a:pt x="0" y="283"/>
                    <a:pt x="0" y="234"/>
                  </a:cubicBezTo>
                  <a:lnTo>
                    <a:pt x="0" y="234"/>
                  </a:lnTo>
                  <a:cubicBezTo>
                    <a:pt x="667" y="0"/>
                    <a:pt x="667" y="0"/>
                    <a:pt x="667"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0" name="Freeform 64"/>
            <p:cNvSpPr>
              <a:spLocks noChangeArrowheads="1"/>
            </p:cNvSpPr>
            <p:nvPr/>
          </p:nvSpPr>
          <p:spPr bwMode="auto">
            <a:xfrm>
              <a:off x="13330069" y="3837035"/>
              <a:ext cx="2200991" cy="1615846"/>
            </a:xfrm>
            <a:custGeom>
              <a:avLst/>
              <a:gdLst>
                <a:gd name="T0" fmla="*/ 2771 w 3469"/>
                <a:gd name="T1" fmla="*/ 2475 h 2549"/>
                <a:gd name="T2" fmla="*/ 2786 w 3469"/>
                <a:gd name="T3" fmla="*/ 2509 h 2549"/>
                <a:gd name="T4" fmla="*/ 3058 w 3469"/>
                <a:gd name="T5" fmla="*/ 2333 h 2549"/>
                <a:gd name="T6" fmla="*/ 3204 w 3469"/>
                <a:gd name="T7" fmla="*/ 2221 h 2549"/>
                <a:gd name="T8" fmla="*/ 3312 w 3469"/>
                <a:gd name="T9" fmla="*/ 2119 h 2549"/>
                <a:gd name="T10" fmla="*/ 3468 w 3469"/>
                <a:gd name="T11" fmla="*/ 1959 h 2549"/>
                <a:gd name="T12" fmla="*/ 3448 w 3469"/>
                <a:gd name="T13" fmla="*/ 1944 h 2549"/>
                <a:gd name="T14" fmla="*/ 3268 w 3469"/>
                <a:gd name="T15" fmla="*/ 2061 h 2549"/>
                <a:gd name="T16" fmla="*/ 3068 w 3469"/>
                <a:gd name="T17" fmla="*/ 2158 h 2549"/>
                <a:gd name="T18" fmla="*/ 2795 w 3469"/>
                <a:gd name="T19" fmla="*/ 2396 h 2549"/>
                <a:gd name="T20" fmla="*/ 0 w 3469"/>
                <a:gd name="T21" fmla="*/ 2548 h 2549"/>
                <a:gd name="T22" fmla="*/ 0 w 3469"/>
                <a:gd name="T23" fmla="*/ 2548 h 2549"/>
                <a:gd name="T24" fmla="*/ 170 w 3469"/>
                <a:gd name="T25" fmla="*/ 2363 h 2549"/>
                <a:gd name="T26" fmla="*/ 268 w 3469"/>
                <a:gd name="T27" fmla="*/ 2270 h 2549"/>
                <a:gd name="T28" fmla="*/ 355 w 3469"/>
                <a:gd name="T29" fmla="*/ 2177 h 2549"/>
                <a:gd name="T30" fmla="*/ 487 w 3469"/>
                <a:gd name="T31" fmla="*/ 1992 h 2549"/>
                <a:gd name="T32" fmla="*/ 428 w 3469"/>
                <a:gd name="T33" fmla="*/ 1915 h 2549"/>
                <a:gd name="T34" fmla="*/ 409 w 3469"/>
                <a:gd name="T35" fmla="*/ 1939 h 2549"/>
                <a:gd name="T36" fmla="*/ 399 w 3469"/>
                <a:gd name="T37" fmla="*/ 1954 h 2549"/>
                <a:gd name="T38" fmla="*/ 375 w 3469"/>
                <a:gd name="T39" fmla="*/ 1915 h 2549"/>
                <a:gd name="T40" fmla="*/ 360 w 3469"/>
                <a:gd name="T41" fmla="*/ 1880 h 2549"/>
                <a:gd name="T42" fmla="*/ 346 w 3469"/>
                <a:gd name="T43" fmla="*/ 1837 h 2549"/>
                <a:gd name="T44" fmla="*/ 360 w 3469"/>
                <a:gd name="T45" fmla="*/ 1773 h 2549"/>
                <a:gd name="T46" fmla="*/ 341 w 3469"/>
                <a:gd name="T47" fmla="*/ 1729 h 2549"/>
                <a:gd name="T48" fmla="*/ 424 w 3469"/>
                <a:gd name="T49" fmla="*/ 1695 h 2549"/>
                <a:gd name="T50" fmla="*/ 653 w 3469"/>
                <a:gd name="T51" fmla="*/ 1598 h 2549"/>
                <a:gd name="T52" fmla="*/ 818 w 3469"/>
                <a:gd name="T53" fmla="*/ 1593 h 2549"/>
                <a:gd name="T54" fmla="*/ 984 w 3469"/>
                <a:gd name="T55" fmla="*/ 1545 h 2549"/>
                <a:gd name="T56" fmla="*/ 1212 w 3469"/>
                <a:gd name="T57" fmla="*/ 1432 h 2549"/>
                <a:gd name="T58" fmla="*/ 1286 w 3469"/>
                <a:gd name="T59" fmla="*/ 1364 h 2549"/>
                <a:gd name="T60" fmla="*/ 1427 w 3469"/>
                <a:gd name="T61" fmla="*/ 1257 h 2549"/>
                <a:gd name="T62" fmla="*/ 1369 w 3469"/>
                <a:gd name="T63" fmla="*/ 1184 h 2549"/>
                <a:gd name="T64" fmla="*/ 1354 w 3469"/>
                <a:gd name="T65" fmla="*/ 1116 h 2549"/>
                <a:gd name="T66" fmla="*/ 1373 w 3469"/>
                <a:gd name="T67" fmla="*/ 979 h 2549"/>
                <a:gd name="T68" fmla="*/ 1305 w 3469"/>
                <a:gd name="T69" fmla="*/ 984 h 2549"/>
                <a:gd name="T70" fmla="*/ 1208 w 3469"/>
                <a:gd name="T71" fmla="*/ 931 h 2549"/>
                <a:gd name="T72" fmla="*/ 1325 w 3469"/>
                <a:gd name="T73" fmla="*/ 775 h 2549"/>
                <a:gd name="T74" fmla="*/ 1397 w 3469"/>
                <a:gd name="T75" fmla="*/ 629 h 2549"/>
                <a:gd name="T76" fmla="*/ 1388 w 3469"/>
                <a:gd name="T77" fmla="*/ 609 h 2549"/>
                <a:gd name="T78" fmla="*/ 1451 w 3469"/>
                <a:gd name="T79" fmla="*/ 487 h 2549"/>
                <a:gd name="T80" fmla="*/ 1593 w 3469"/>
                <a:gd name="T81" fmla="*/ 288 h 2549"/>
                <a:gd name="T82" fmla="*/ 1763 w 3469"/>
                <a:gd name="T83" fmla="*/ 176 h 2549"/>
                <a:gd name="T84" fmla="*/ 2216 w 3469"/>
                <a:gd name="T85" fmla="*/ 0 h 2549"/>
                <a:gd name="T86" fmla="*/ 2250 w 3469"/>
                <a:gd name="T87" fmla="*/ 195 h 2549"/>
                <a:gd name="T88" fmla="*/ 2342 w 3469"/>
                <a:gd name="T89" fmla="*/ 395 h 2549"/>
                <a:gd name="T90" fmla="*/ 2445 w 3469"/>
                <a:gd name="T91" fmla="*/ 677 h 2549"/>
                <a:gd name="T92" fmla="*/ 2640 w 3469"/>
                <a:gd name="T93" fmla="*/ 1140 h 2549"/>
                <a:gd name="T94" fmla="*/ 2654 w 3469"/>
                <a:gd name="T95" fmla="*/ 1208 h 2549"/>
                <a:gd name="T96" fmla="*/ 2669 w 3469"/>
                <a:gd name="T97" fmla="*/ 1423 h 2549"/>
                <a:gd name="T98" fmla="*/ 2688 w 3469"/>
                <a:gd name="T99" fmla="*/ 1588 h 2549"/>
                <a:gd name="T100" fmla="*/ 2708 w 3469"/>
                <a:gd name="T101" fmla="*/ 1637 h 2549"/>
                <a:gd name="T102" fmla="*/ 2742 w 3469"/>
                <a:gd name="T103" fmla="*/ 1802 h 2549"/>
                <a:gd name="T104" fmla="*/ 2839 w 3469"/>
                <a:gd name="T105" fmla="*/ 2080 h 2549"/>
                <a:gd name="T106" fmla="*/ 2849 w 3469"/>
                <a:gd name="T107" fmla="*/ 2168 h 2549"/>
                <a:gd name="T108" fmla="*/ 2806 w 3469"/>
                <a:gd name="T109" fmla="*/ 2231 h 2549"/>
                <a:gd name="T110" fmla="*/ 2591 w 3469"/>
                <a:gd name="T111" fmla="*/ 2260 h 2549"/>
                <a:gd name="T112" fmla="*/ 2314 w 3469"/>
                <a:gd name="T113" fmla="*/ 2192 h 2549"/>
                <a:gd name="T114" fmla="*/ 2187 w 3469"/>
                <a:gd name="T115" fmla="*/ 2148 h 2549"/>
                <a:gd name="T116" fmla="*/ 2109 w 3469"/>
                <a:gd name="T117" fmla="*/ 2026 h 2549"/>
                <a:gd name="T118" fmla="*/ 2002 w 3469"/>
                <a:gd name="T119" fmla="*/ 1959 h 2549"/>
                <a:gd name="T120" fmla="*/ 0 w 3469"/>
                <a:gd name="T121" fmla="*/ 2548 h 2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69" h="2549">
                  <a:moveTo>
                    <a:pt x="2771" y="2475"/>
                  </a:moveTo>
                  <a:lnTo>
                    <a:pt x="2771" y="2475"/>
                  </a:lnTo>
                  <a:cubicBezTo>
                    <a:pt x="2771" y="2504"/>
                    <a:pt x="2771" y="2504"/>
                    <a:pt x="2771" y="2504"/>
                  </a:cubicBezTo>
                  <a:cubicBezTo>
                    <a:pt x="2786" y="2509"/>
                    <a:pt x="2786" y="2509"/>
                    <a:pt x="2786" y="2509"/>
                  </a:cubicBezTo>
                  <a:cubicBezTo>
                    <a:pt x="2845" y="2475"/>
                    <a:pt x="2883" y="2460"/>
                    <a:pt x="2936" y="2426"/>
                  </a:cubicBezTo>
                  <a:cubicBezTo>
                    <a:pt x="2991" y="2396"/>
                    <a:pt x="3010" y="2363"/>
                    <a:pt x="3058" y="2333"/>
                  </a:cubicBezTo>
                  <a:cubicBezTo>
                    <a:pt x="3093" y="2314"/>
                    <a:pt x="3117" y="2299"/>
                    <a:pt x="3151" y="2275"/>
                  </a:cubicBezTo>
                  <a:cubicBezTo>
                    <a:pt x="3176" y="2260"/>
                    <a:pt x="3180" y="2241"/>
                    <a:pt x="3204" y="2221"/>
                  </a:cubicBezTo>
                  <a:cubicBezTo>
                    <a:pt x="3224" y="2197"/>
                    <a:pt x="3243" y="2192"/>
                    <a:pt x="3263" y="2172"/>
                  </a:cubicBezTo>
                  <a:cubicBezTo>
                    <a:pt x="3282" y="2153"/>
                    <a:pt x="3293" y="2139"/>
                    <a:pt x="3312" y="2119"/>
                  </a:cubicBezTo>
                  <a:cubicBezTo>
                    <a:pt x="3346" y="2090"/>
                    <a:pt x="3370" y="2075"/>
                    <a:pt x="3404" y="2046"/>
                  </a:cubicBezTo>
                  <a:cubicBezTo>
                    <a:pt x="3429" y="2012"/>
                    <a:pt x="3468" y="2002"/>
                    <a:pt x="3468" y="1959"/>
                  </a:cubicBezTo>
                  <a:cubicBezTo>
                    <a:pt x="3468" y="1954"/>
                    <a:pt x="3468" y="1954"/>
                    <a:pt x="3468" y="1944"/>
                  </a:cubicBezTo>
                  <a:cubicBezTo>
                    <a:pt x="3458" y="1948"/>
                    <a:pt x="3453" y="1944"/>
                    <a:pt x="3448" y="1944"/>
                  </a:cubicBezTo>
                  <a:cubicBezTo>
                    <a:pt x="3400" y="1983"/>
                    <a:pt x="3385" y="2022"/>
                    <a:pt x="3331" y="2046"/>
                  </a:cubicBezTo>
                  <a:cubicBezTo>
                    <a:pt x="3307" y="2051"/>
                    <a:pt x="3293" y="2051"/>
                    <a:pt x="3268" y="2061"/>
                  </a:cubicBezTo>
                  <a:cubicBezTo>
                    <a:pt x="3243" y="2075"/>
                    <a:pt x="3234" y="2095"/>
                    <a:pt x="3210" y="2105"/>
                  </a:cubicBezTo>
                  <a:cubicBezTo>
                    <a:pt x="3156" y="2129"/>
                    <a:pt x="3127" y="2144"/>
                    <a:pt x="3068" y="2158"/>
                  </a:cubicBezTo>
                  <a:cubicBezTo>
                    <a:pt x="2981" y="2177"/>
                    <a:pt x="2942" y="2221"/>
                    <a:pt x="2873" y="2280"/>
                  </a:cubicBezTo>
                  <a:cubicBezTo>
                    <a:pt x="2834" y="2318"/>
                    <a:pt x="2815" y="2348"/>
                    <a:pt x="2795" y="2396"/>
                  </a:cubicBezTo>
                  <a:cubicBezTo>
                    <a:pt x="2786" y="2426"/>
                    <a:pt x="2771" y="2440"/>
                    <a:pt x="2771" y="2475"/>
                  </a:cubicBezTo>
                  <a:close/>
                  <a:moveTo>
                    <a:pt x="0" y="2548"/>
                  </a:moveTo>
                  <a:lnTo>
                    <a:pt x="0" y="2548"/>
                  </a:lnTo>
                  <a:lnTo>
                    <a:pt x="0" y="2548"/>
                  </a:lnTo>
                  <a:cubicBezTo>
                    <a:pt x="9" y="2538"/>
                    <a:pt x="24" y="2528"/>
                    <a:pt x="34" y="2514"/>
                  </a:cubicBezTo>
                  <a:cubicBezTo>
                    <a:pt x="82" y="2450"/>
                    <a:pt x="107" y="2411"/>
                    <a:pt x="170" y="2363"/>
                  </a:cubicBezTo>
                  <a:cubicBezTo>
                    <a:pt x="189" y="2348"/>
                    <a:pt x="204" y="2338"/>
                    <a:pt x="219" y="2329"/>
                  </a:cubicBezTo>
                  <a:cubicBezTo>
                    <a:pt x="243" y="2309"/>
                    <a:pt x="253" y="2290"/>
                    <a:pt x="268" y="2270"/>
                  </a:cubicBezTo>
                  <a:cubicBezTo>
                    <a:pt x="282" y="2255"/>
                    <a:pt x="292" y="2255"/>
                    <a:pt x="302" y="2246"/>
                  </a:cubicBezTo>
                  <a:cubicBezTo>
                    <a:pt x="326" y="2221"/>
                    <a:pt x="336" y="2202"/>
                    <a:pt x="355" y="2177"/>
                  </a:cubicBezTo>
                  <a:cubicBezTo>
                    <a:pt x="394" y="2129"/>
                    <a:pt x="424" y="2105"/>
                    <a:pt x="457" y="2051"/>
                  </a:cubicBezTo>
                  <a:cubicBezTo>
                    <a:pt x="472" y="2031"/>
                    <a:pt x="487" y="2017"/>
                    <a:pt x="487" y="1992"/>
                  </a:cubicBezTo>
                  <a:cubicBezTo>
                    <a:pt x="487" y="1978"/>
                    <a:pt x="472" y="1973"/>
                    <a:pt x="462" y="1959"/>
                  </a:cubicBezTo>
                  <a:cubicBezTo>
                    <a:pt x="448" y="1944"/>
                    <a:pt x="438" y="1934"/>
                    <a:pt x="428" y="1915"/>
                  </a:cubicBezTo>
                  <a:cubicBezTo>
                    <a:pt x="424" y="1919"/>
                    <a:pt x="413" y="1919"/>
                    <a:pt x="413" y="1924"/>
                  </a:cubicBezTo>
                  <a:cubicBezTo>
                    <a:pt x="409" y="1929"/>
                    <a:pt x="409" y="1934"/>
                    <a:pt x="409" y="1939"/>
                  </a:cubicBezTo>
                  <a:cubicBezTo>
                    <a:pt x="404" y="1944"/>
                    <a:pt x="399" y="1948"/>
                    <a:pt x="399" y="1954"/>
                  </a:cubicBezTo>
                  <a:lnTo>
                    <a:pt x="399" y="1954"/>
                  </a:lnTo>
                  <a:cubicBezTo>
                    <a:pt x="389" y="1944"/>
                    <a:pt x="389" y="1934"/>
                    <a:pt x="380" y="1924"/>
                  </a:cubicBezTo>
                  <a:cubicBezTo>
                    <a:pt x="380" y="1919"/>
                    <a:pt x="375" y="1919"/>
                    <a:pt x="375" y="1915"/>
                  </a:cubicBezTo>
                  <a:cubicBezTo>
                    <a:pt x="370" y="1909"/>
                    <a:pt x="370" y="1904"/>
                    <a:pt x="365" y="1900"/>
                  </a:cubicBezTo>
                  <a:cubicBezTo>
                    <a:pt x="360" y="1890"/>
                    <a:pt x="360" y="1890"/>
                    <a:pt x="360" y="1880"/>
                  </a:cubicBezTo>
                  <a:cubicBezTo>
                    <a:pt x="355" y="1880"/>
                    <a:pt x="355" y="1876"/>
                    <a:pt x="350" y="1871"/>
                  </a:cubicBezTo>
                  <a:cubicBezTo>
                    <a:pt x="346" y="1856"/>
                    <a:pt x="346" y="1851"/>
                    <a:pt x="346" y="1837"/>
                  </a:cubicBezTo>
                  <a:cubicBezTo>
                    <a:pt x="346" y="1822"/>
                    <a:pt x="350" y="1812"/>
                    <a:pt x="355" y="1802"/>
                  </a:cubicBezTo>
                  <a:cubicBezTo>
                    <a:pt x="355" y="1793"/>
                    <a:pt x="360" y="1783"/>
                    <a:pt x="360" y="1773"/>
                  </a:cubicBezTo>
                  <a:cubicBezTo>
                    <a:pt x="360" y="1763"/>
                    <a:pt x="355" y="1759"/>
                    <a:pt x="350" y="1749"/>
                  </a:cubicBezTo>
                  <a:cubicBezTo>
                    <a:pt x="346" y="1744"/>
                    <a:pt x="341" y="1739"/>
                    <a:pt x="341" y="1729"/>
                  </a:cubicBezTo>
                  <a:lnTo>
                    <a:pt x="341" y="1729"/>
                  </a:lnTo>
                  <a:cubicBezTo>
                    <a:pt x="370" y="1719"/>
                    <a:pt x="389" y="1710"/>
                    <a:pt x="424" y="1695"/>
                  </a:cubicBezTo>
                  <a:cubicBezTo>
                    <a:pt x="462" y="1681"/>
                    <a:pt x="487" y="1666"/>
                    <a:pt x="531" y="1647"/>
                  </a:cubicBezTo>
                  <a:cubicBezTo>
                    <a:pt x="574" y="1627"/>
                    <a:pt x="599" y="1613"/>
                    <a:pt x="653" y="1598"/>
                  </a:cubicBezTo>
                  <a:cubicBezTo>
                    <a:pt x="687" y="1588"/>
                    <a:pt x="711" y="1578"/>
                    <a:pt x="750" y="1578"/>
                  </a:cubicBezTo>
                  <a:cubicBezTo>
                    <a:pt x="774" y="1578"/>
                    <a:pt x="789" y="1593"/>
                    <a:pt x="818" y="1593"/>
                  </a:cubicBezTo>
                  <a:cubicBezTo>
                    <a:pt x="857" y="1593"/>
                    <a:pt x="877" y="1583"/>
                    <a:pt x="916" y="1569"/>
                  </a:cubicBezTo>
                  <a:cubicBezTo>
                    <a:pt x="940" y="1559"/>
                    <a:pt x="960" y="1559"/>
                    <a:pt x="984" y="1545"/>
                  </a:cubicBezTo>
                  <a:cubicBezTo>
                    <a:pt x="1047" y="1515"/>
                    <a:pt x="1076" y="1486"/>
                    <a:pt x="1145" y="1461"/>
                  </a:cubicBezTo>
                  <a:cubicBezTo>
                    <a:pt x="1169" y="1456"/>
                    <a:pt x="1188" y="1447"/>
                    <a:pt x="1212" y="1432"/>
                  </a:cubicBezTo>
                  <a:cubicBezTo>
                    <a:pt x="1232" y="1423"/>
                    <a:pt x="1247" y="1418"/>
                    <a:pt x="1256" y="1403"/>
                  </a:cubicBezTo>
                  <a:cubicBezTo>
                    <a:pt x="1266" y="1388"/>
                    <a:pt x="1271" y="1374"/>
                    <a:pt x="1286" y="1364"/>
                  </a:cubicBezTo>
                  <a:cubicBezTo>
                    <a:pt x="1320" y="1345"/>
                    <a:pt x="1349" y="1340"/>
                    <a:pt x="1378" y="1310"/>
                  </a:cubicBezTo>
                  <a:cubicBezTo>
                    <a:pt x="1397" y="1296"/>
                    <a:pt x="1427" y="1286"/>
                    <a:pt x="1427" y="1257"/>
                  </a:cubicBezTo>
                  <a:cubicBezTo>
                    <a:pt x="1427" y="1242"/>
                    <a:pt x="1412" y="1238"/>
                    <a:pt x="1402" y="1227"/>
                  </a:cubicBezTo>
                  <a:cubicBezTo>
                    <a:pt x="1383" y="1213"/>
                    <a:pt x="1378" y="1203"/>
                    <a:pt x="1369" y="1184"/>
                  </a:cubicBezTo>
                  <a:cubicBezTo>
                    <a:pt x="1354" y="1164"/>
                    <a:pt x="1334" y="1150"/>
                    <a:pt x="1334" y="1125"/>
                  </a:cubicBezTo>
                  <a:cubicBezTo>
                    <a:pt x="1334" y="1116"/>
                    <a:pt x="1349" y="1121"/>
                    <a:pt x="1354" y="1116"/>
                  </a:cubicBezTo>
                  <a:cubicBezTo>
                    <a:pt x="1364" y="1101"/>
                    <a:pt x="1373" y="1086"/>
                    <a:pt x="1373" y="1067"/>
                  </a:cubicBezTo>
                  <a:cubicBezTo>
                    <a:pt x="1373" y="979"/>
                    <a:pt x="1373" y="979"/>
                    <a:pt x="1373" y="979"/>
                  </a:cubicBezTo>
                  <a:cubicBezTo>
                    <a:pt x="1369" y="975"/>
                    <a:pt x="1364" y="970"/>
                    <a:pt x="1358" y="970"/>
                  </a:cubicBezTo>
                  <a:cubicBezTo>
                    <a:pt x="1339" y="970"/>
                    <a:pt x="1330" y="984"/>
                    <a:pt x="1305" y="984"/>
                  </a:cubicBezTo>
                  <a:cubicBezTo>
                    <a:pt x="1276" y="984"/>
                    <a:pt x="1256" y="979"/>
                    <a:pt x="1237" y="960"/>
                  </a:cubicBezTo>
                  <a:cubicBezTo>
                    <a:pt x="1222" y="955"/>
                    <a:pt x="1208" y="945"/>
                    <a:pt x="1208" y="931"/>
                  </a:cubicBezTo>
                  <a:cubicBezTo>
                    <a:pt x="1208" y="906"/>
                    <a:pt x="1227" y="892"/>
                    <a:pt x="1242" y="872"/>
                  </a:cubicBezTo>
                  <a:cubicBezTo>
                    <a:pt x="1266" y="829"/>
                    <a:pt x="1295" y="814"/>
                    <a:pt x="1325" y="775"/>
                  </a:cubicBezTo>
                  <a:cubicBezTo>
                    <a:pt x="1344" y="746"/>
                    <a:pt x="1354" y="726"/>
                    <a:pt x="1369" y="697"/>
                  </a:cubicBezTo>
                  <a:cubicBezTo>
                    <a:pt x="1383" y="672"/>
                    <a:pt x="1397" y="658"/>
                    <a:pt x="1397" y="629"/>
                  </a:cubicBezTo>
                  <a:cubicBezTo>
                    <a:pt x="1397" y="624"/>
                    <a:pt x="1393" y="614"/>
                    <a:pt x="1388" y="609"/>
                  </a:cubicBezTo>
                  <a:lnTo>
                    <a:pt x="1388" y="609"/>
                  </a:lnTo>
                  <a:cubicBezTo>
                    <a:pt x="1402" y="585"/>
                    <a:pt x="1408" y="570"/>
                    <a:pt x="1417" y="546"/>
                  </a:cubicBezTo>
                  <a:cubicBezTo>
                    <a:pt x="1427" y="522"/>
                    <a:pt x="1436" y="512"/>
                    <a:pt x="1451" y="487"/>
                  </a:cubicBezTo>
                  <a:cubicBezTo>
                    <a:pt x="1480" y="434"/>
                    <a:pt x="1485" y="395"/>
                    <a:pt x="1519" y="346"/>
                  </a:cubicBezTo>
                  <a:cubicBezTo>
                    <a:pt x="1544" y="317"/>
                    <a:pt x="1563" y="312"/>
                    <a:pt x="1593" y="288"/>
                  </a:cubicBezTo>
                  <a:cubicBezTo>
                    <a:pt x="1626" y="258"/>
                    <a:pt x="1641" y="229"/>
                    <a:pt x="1680" y="210"/>
                  </a:cubicBezTo>
                  <a:cubicBezTo>
                    <a:pt x="1709" y="195"/>
                    <a:pt x="1734" y="190"/>
                    <a:pt x="1763" y="176"/>
                  </a:cubicBezTo>
                  <a:cubicBezTo>
                    <a:pt x="2216" y="0"/>
                    <a:pt x="2216" y="0"/>
                    <a:pt x="2216" y="0"/>
                  </a:cubicBezTo>
                  <a:lnTo>
                    <a:pt x="2216" y="0"/>
                  </a:lnTo>
                  <a:cubicBezTo>
                    <a:pt x="2216" y="49"/>
                    <a:pt x="2226" y="78"/>
                    <a:pt x="2240" y="122"/>
                  </a:cubicBezTo>
                  <a:cubicBezTo>
                    <a:pt x="2250" y="146"/>
                    <a:pt x="2245" y="171"/>
                    <a:pt x="2250" y="195"/>
                  </a:cubicBezTo>
                  <a:cubicBezTo>
                    <a:pt x="2260" y="215"/>
                    <a:pt x="2274" y="224"/>
                    <a:pt x="2284" y="244"/>
                  </a:cubicBezTo>
                  <a:cubicBezTo>
                    <a:pt x="2314" y="298"/>
                    <a:pt x="2333" y="331"/>
                    <a:pt x="2342" y="395"/>
                  </a:cubicBezTo>
                  <a:cubicBezTo>
                    <a:pt x="2357" y="473"/>
                    <a:pt x="2391" y="512"/>
                    <a:pt x="2406" y="589"/>
                  </a:cubicBezTo>
                  <a:cubicBezTo>
                    <a:pt x="2416" y="629"/>
                    <a:pt x="2425" y="648"/>
                    <a:pt x="2445" y="677"/>
                  </a:cubicBezTo>
                  <a:cubicBezTo>
                    <a:pt x="2469" y="721"/>
                    <a:pt x="2489" y="746"/>
                    <a:pt x="2533" y="765"/>
                  </a:cubicBezTo>
                  <a:cubicBezTo>
                    <a:pt x="2640" y="1140"/>
                    <a:pt x="2640" y="1140"/>
                    <a:pt x="2640" y="1140"/>
                  </a:cubicBezTo>
                  <a:cubicBezTo>
                    <a:pt x="2645" y="1169"/>
                    <a:pt x="2649" y="1179"/>
                    <a:pt x="2654" y="1208"/>
                  </a:cubicBezTo>
                  <a:lnTo>
                    <a:pt x="2654" y="1208"/>
                  </a:lnTo>
                  <a:cubicBezTo>
                    <a:pt x="2659" y="1301"/>
                    <a:pt x="2659" y="1301"/>
                    <a:pt x="2659" y="1301"/>
                  </a:cubicBezTo>
                  <a:cubicBezTo>
                    <a:pt x="2669" y="1423"/>
                    <a:pt x="2669" y="1423"/>
                    <a:pt x="2669" y="1423"/>
                  </a:cubicBezTo>
                  <a:cubicBezTo>
                    <a:pt x="2669" y="1495"/>
                    <a:pt x="2669" y="1495"/>
                    <a:pt x="2669" y="1495"/>
                  </a:cubicBezTo>
                  <a:cubicBezTo>
                    <a:pt x="2669" y="1534"/>
                    <a:pt x="2684" y="1554"/>
                    <a:pt x="2688" y="1588"/>
                  </a:cubicBezTo>
                  <a:cubicBezTo>
                    <a:pt x="2693" y="1613"/>
                    <a:pt x="2703" y="1613"/>
                    <a:pt x="2708" y="1637"/>
                  </a:cubicBezTo>
                  <a:lnTo>
                    <a:pt x="2708" y="1637"/>
                  </a:lnTo>
                  <a:cubicBezTo>
                    <a:pt x="2708" y="1686"/>
                    <a:pt x="2718" y="1715"/>
                    <a:pt x="2732" y="1759"/>
                  </a:cubicBezTo>
                  <a:cubicBezTo>
                    <a:pt x="2737" y="1773"/>
                    <a:pt x="2737" y="1788"/>
                    <a:pt x="2742" y="1802"/>
                  </a:cubicBezTo>
                  <a:cubicBezTo>
                    <a:pt x="2757" y="1846"/>
                    <a:pt x="2781" y="1866"/>
                    <a:pt x="2795" y="1909"/>
                  </a:cubicBezTo>
                  <a:cubicBezTo>
                    <a:pt x="2820" y="1968"/>
                    <a:pt x="2820" y="2017"/>
                    <a:pt x="2839" y="2080"/>
                  </a:cubicBezTo>
                  <a:cubicBezTo>
                    <a:pt x="2839" y="2109"/>
                    <a:pt x="2845" y="2139"/>
                    <a:pt x="2849" y="2168"/>
                  </a:cubicBezTo>
                  <a:lnTo>
                    <a:pt x="2849" y="2168"/>
                  </a:lnTo>
                  <a:cubicBezTo>
                    <a:pt x="2834" y="2187"/>
                    <a:pt x="2820" y="2207"/>
                    <a:pt x="2806" y="2231"/>
                  </a:cubicBezTo>
                  <a:lnTo>
                    <a:pt x="2806" y="2231"/>
                  </a:lnTo>
                  <a:cubicBezTo>
                    <a:pt x="2751" y="2246"/>
                    <a:pt x="2718" y="2246"/>
                    <a:pt x="2659" y="2250"/>
                  </a:cubicBezTo>
                  <a:cubicBezTo>
                    <a:pt x="2635" y="2250"/>
                    <a:pt x="2620" y="2260"/>
                    <a:pt x="2591" y="2260"/>
                  </a:cubicBezTo>
                  <a:cubicBezTo>
                    <a:pt x="2542" y="2260"/>
                    <a:pt x="2513" y="2250"/>
                    <a:pt x="2464" y="2246"/>
                  </a:cubicBezTo>
                  <a:cubicBezTo>
                    <a:pt x="2406" y="2231"/>
                    <a:pt x="2347" y="2236"/>
                    <a:pt x="2314" y="2192"/>
                  </a:cubicBezTo>
                  <a:lnTo>
                    <a:pt x="2314" y="2192"/>
                  </a:lnTo>
                  <a:cubicBezTo>
                    <a:pt x="2270" y="2172"/>
                    <a:pt x="2221" y="2182"/>
                    <a:pt x="2187" y="2148"/>
                  </a:cubicBezTo>
                  <a:cubicBezTo>
                    <a:pt x="2162" y="2129"/>
                    <a:pt x="2157" y="2105"/>
                    <a:pt x="2143" y="2075"/>
                  </a:cubicBezTo>
                  <a:cubicBezTo>
                    <a:pt x="2133" y="2056"/>
                    <a:pt x="2118" y="2046"/>
                    <a:pt x="2109" y="2026"/>
                  </a:cubicBezTo>
                  <a:cubicBezTo>
                    <a:pt x="2099" y="2012"/>
                    <a:pt x="2099" y="1992"/>
                    <a:pt x="2079" y="1983"/>
                  </a:cubicBezTo>
                  <a:cubicBezTo>
                    <a:pt x="2050" y="1968"/>
                    <a:pt x="2031" y="1973"/>
                    <a:pt x="2002" y="1959"/>
                  </a:cubicBezTo>
                  <a:cubicBezTo>
                    <a:pt x="1987" y="1954"/>
                    <a:pt x="1977" y="1948"/>
                    <a:pt x="1958" y="1944"/>
                  </a:cubicBezTo>
                  <a:cubicBezTo>
                    <a:pt x="1369" y="2153"/>
                    <a:pt x="720" y="2353"/>
                    <a:pt x="0" y="2548"/>
                  </a:cubicBezTo>
                  <a:close/>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1" name="Freeform 65"/>
            <p:cNvSpPr>
              <a:spLocks noChangeArrowheads="1"/>
            </p:cNvSpPr>
            <p:nvPr/>
          </p:nvSpPr>
          <p:spPr bwMode="auto">
            <a:xfrm>
              <a:off x="11501510" y="5790265"/>
              <a:ext cx="884877" cy="1565439"/>
            </a:xfrm>
            <a:custGeom>
              <a:avLst/>
              <a:gdLst>
                <a:gd name="T0" fmla="*/ 1086 w 1399"/>
                <a:gd name="T1" fmla="*/ 53 h 2471"/>
                <a:gd name="T2" fmla="*/ 1086 w 1399"/>
                <a:gd name="T3" fmla="*/ 53 h 2471"/>
                <a:gd name="T4" fmla="*/ 1354 w 1399"/>
                <a:gd name="T5" fmla="*/ 1510 h 2471"/>
                <a:gd name="T6" fmla="*/ 1354 w 1399"/>
                <a:gd name="T7" fmla="*/ 1510 h 2471"/>
                <a:gd name="T8" fmla="*/ 1315 w 1399"/>
                <a:gd name="T9" fmla="*/ 1568 h 2471"/>
                <a:gd name="T10" fmla="*/ 1325 w 1399"/>
                <a:gd name="T11" fmla="*/ 1597 h 2471"/>
                <a:gd name="T12" fmla="*/ 1398 w 1399"/>
                <a:gd name="T13" fmla="*/ 1685 h 2471"/>
                <a:gd name="T14" fmla="*/ 1388 w 1399"/>
                <a:gd name="T15" fmla="*/ 1700 h 2471"/>
                <a:gd name="T16" fmla="*/ 1296 w 1399"/>
                <a:gd name="T17" fmla="*/ 1729 h 2471"/>
                <a:gd name="T18" fmla="*/ 1223 w 1399"/>
                <a:gd name="T19" fmla="*/ 1749 h 2471"/>
                <a:gd name="T20" fmla="*/ 1048 w 1399"/>
                <a:gd name="T21" fmla="*/ 1797 h 2471"/>
                <a:gd name="T22" fmla="*/ 1048 w 1399"/>
                <a:gd name="T23" fmla="*/ 1919 h 2471"/>
                <a:gd name="T24" fmla="*/ 1009 w 1399"/>
                <a:gd name="T25" fmla="*/ 1978 h 2471"/>
                <a:gd name="T26" fmla="*/ 984 w 1399"/>
                <a:gd name="T27" fmla="*/ 2036 h 2471"/>
                <a:gd name="T28" fmla="*/ 940 w 1399"/>
                <a:gd name="T29" fmla="*/ 2143 h 2471"/>
                <a:gd name="T30" fmla="*/ 852 w 1399"/>
                <a:gd name="T31" fmla="*/ 2235 h 2471"/>
                <a:gd name="T32" fmla="*/ 794 w 1399"/>
                <a:gd name="T33" fmla="*/ 2216 h 2471"/>
                <a:gd name="T34" fmla="*/ 745 w 1399"/>
                <a:gd name="T35" fmla="*/ 2153 h 2471"/>
                <a:gd name="T36" fmla="*/ 730 w 1399"/>
                <a:gd name="T37" fmla="*/ 2167 h 2471"/>
                <a:gd name="T38" fmla="*/ 697 w 1399"/>
                <a:gd name="T39" fmla="*/ 2177 h 2471"/>
                <a:gd name="T40" fmla="*/ 697 w 1399"/>
                <a:gd name="T41" fmla="*/ 2206 h 2471"/>
                <a:gd name="T42" fmla="*/ 697 w 1399"/>
                <a:gd name="T43" fmla="*/ 2250 h 2471"/>
                <a:gd name="T44" fmla="*/ 711 w 1399"/>
                <a:gd name="T45" fmla="*/ 2285 h 2471"/>
                <a:gd name="T46" fmla="*/ 697 w 1399"/>
                <a:gd name="T47" fmla="*/ 2304 h 2471"/>
                <a:gd name="T48" fmla="*/ 658 w 1399"/>
                <a:gd name="T49" fmla="*/ 2323 h 2471"/>
                <a:gd name="T50" fmla="*/ 594 w 1399"/>
                <a:gd name="T51" fmla="*/ 2304 h 2471"/>
                <a:gd name="T52" fmla="*/ 565 w 1399"/>
                <a:gd name="T53" fmla="*/ 2328 h 2471"/>
                <a:gd name="T54" fmla="*/ 502 w 1399"/>
                <a:gd name="T55" fmla="*/ 2367 h 2471"/>
                <a:gd name="T56" fmla="*/ 448 w 1399"/>
                <a:gd name="T57" fmla="*/ 2406 h 2471"/>
                <a:gd name="T58" fmla="*/ 395 w 1399"/>
                <a:gd name="T59" fmla="*/ 2450 h 2471"/>
                <a:gd name="T60" fmla="*/ 365 w 1399"/>
                <a:gd name="T61" fmla="*/ 2430 h 2471"/>
                <a:gd name="T62" fmla="*/ 321 w 1399"/>
                <a:gd name="T63" fmla="*/ 2411 h 2471"/>
                <a:gd name="T64" fmla="*/ 263 w 1399"/>
                <a:gd name="T65" fmla="*/ 2401 h 2471"/>
                <a:gd name="T66" fmla="*/ 229 w 1399"/>
                <a:gd name="T67" fmla="*/ 2396 h 2471"/>
                <a:gd name="T68" fmla="*/ 195 w 1399"/>
                <a:gd name="T69" fmla="*/ 2459 h 2471"/>
                <a:gd name="T70" fmla="*/ 166 w 1399"/>
                <a:gd name="T71" fmla="*/ 2470 h 2471"/>
                <a:gd name="T72" fmla="*/ 122 w 1399"/>
                <a:gd name="T73" fmla="*/ 2459 h 2471"/>
                <a:gd name="T74" fmla="*/ 122 w 1399"/>
                <a:gd name="T75" fmla="*/ 2459 h 2471"/>
                <a:gd name="T76" fmla="*/ 64 w 1399"/>
                <a:gd name="T77" fmla="*/ 2401 h 2471"/>
                <a:gd name="T78" fmla="*/ 73 w 1399"/>
                <a:gd name="T79" fmla="*/ 2367 h 2471"/>
                <a:gd name="T80" fmla="*/ 73 w 1399"/>
                <a:gd name="T81" fmla="*/ 2323 h 2471"/>
                <a:gd name="T82" fmla="*/ 83 w 1399"/>
                <a:gd name="T83" fmla="*/ 2280 h 2471"/>
                <a:gd name="T84" fmla="*/ 88 w 1399"/>
                <a:gd name="T85" fmla="*/ 2202 h 2471"/>
                <a:gd name="T86" fmla="*/ 117 w 1399"/>
                <a:gd name="T87" fmla="*/ 2158 h 2471"/>
                <a:gd name="T88" fmla="*/ 156 w 1399"/>
                <a:gd name="T89" fmla="*/ 2036 h 2471"/>
                <a:gd name="T90" fmla="*/ 195 w 1399"/>
                <a:gd name="T91" fmla="*/ 1899 h 2471"/>
                <a:gd name="T92" fmla="*/ 166 w 1399"/>
                <a:gd name="T93" fmla="*/ 1734 h 2471"/>
                <a:gd name="T94" fmla="*/ 132 w 1399"/>
                <a:gd name="T95" fmla="*/ 1602 h 2471"/>
                <a:gd name="T96" fmla="*/ 180 w 1399"/>
                <a:gd name="T97" fmla="*/ 1525 h 2471"/>
                <a:gd name="T98" fmla="*/ 0 w 1399"/>
                <a:gd name="T99" fmla="*/ 248 h 2471"/>
                <a:gd name="T100" fmla="*/ 0 w 1399"/>
                <a:gd name="T101" fmla="*/ 248 h 2471"/>
                <a:gd name="T102" fmla="*/ 25 w 1399"/>
                <a:gd name="T103" fmla="*/ 253 h 2471"/>
                <a:gd name="T104" fmla="*/ 180 w 1399"/>
                <a:gd name="T105" fmla="*/ 185 h 2471"/>
                <a:gd name="T106" fmla="*/ 234 w 1399"/>
                <a:gd name="T107" fmla="*/ 156 h 2471"/>
                <a:gd name="T108" fmla="*/ 234 w 1399"/>
                <a:gd name="T109" fmla="*/ 156 h 2471"/>
                <a:gd name="T110" fmla="*/ 1076 w 1399"/>
                <a:gd name="T111" fmla="*/ 0 h 2471"/>
                <a:gd name="T112" fmla="*/ 1086 w 1399"/>
                <a:gd name="T113" fmla="*/ 53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99" h="2471">
                  <a:moveTo>
                    <a:pt x="1086" y="53"/>
                  </a:moveTo>
                  <a:lnTo>
                    <a:pt x="1086" y="53"/>
                  </a:lnTo>
                  <a:cubicBezTo>
                    <a:pt x="1354" y="1510"/>
                    <a:pt x="1354" y="1510"/>
                    <a:pt x="1354" y="1510"/>
                  </a:cubicBezTo>
                  <a:lnTo>
                    <a:pt x="1354" y="1510"/>
                  </a:lnTo>
                  <a:cubicBezTo>
                    <a:pt x="1335" y="1529"/>
                    <a:pt x="1315" y="1539"/>
                    <a:pt x="1315" y="1568"/>
                  </a:cubicBezTo>
                  <a:cubicBezTo>
                    <a:pt x="1315" y="1578"/>
                    <a:pt x="1320" y="1588"/>
                    <a:pt x="1325" y="1597"/>
                  </a:cubicBezTo>
                  <a:cubicBezTo>
                    <a:pt x="1344" y="1636"/>
                    <a:pt x="1364" y="1656"/>
                    <a:pt x="1398" y="1685"/>
                  </a:cubicBezTo>
                  <a:cubicBezTo>
                    <a:pt x="1393" y="1690"/>
                    <a:pt x="1393" y="1700"/>
                    <a:pt x="1388" y="1700"/>
                  </a:cubicBezTo>
                  <a:cubicBezTo>
                    <a:pt x="1354" y="1719"/>
                    <a:pt x="1335" y="1719"/>
                    <a:pt x="1296" y="1729"/>
                  </a:cubicBezTo>
                  <a:cubicBezTo>
                    <a:pt x="1266" y="1734"/>
                    <a:pt x="1252" y="1743"/>
                    <a:pt x="1223" y="1749"/>
                  </a:cubicBezTo>
                  <a:cubicBezTo>
                    <a:pt x="1155" y="1763"/>
                    <a:pt x="1120" y="1797"/>
                    <a:pt x="1048" y="1797"/>
                  </a:cubicBezTo>
                  <a:cubicBezTo>
                    <a:pt x="1048" y="1841"/>
                    <a:pt x="1062" y="1870"/>
                    <a:pt x="1048" y="1919"/>
                  </a:cubicBezTo>
                  <a:cubicBezTo>
                    <a:pt x="1042" y="1943"/>
                    <a:pt x="1023" y="1953"/>
                    <a:pt x="1009" y="1978"/>
                  </a:cubicBezTo>
                  <a:cubicBezTo>
                    <a:pt x="998" y="1997"/>
                    <a:pt x="994" y="2011"/>
                    <a:pt x="984" y="2036"/>
                  </a:cubicBezTo>
                  <a:cubicBezTo>
                    <a:pt x="970" y="2080"/>
                    <a:pt x="954" y="2104"/>
                    <a:pt x="940" y="2143"/>
                  </a:cubicBezTo>
                  <a:cubicBezTo>
                    <a:pt x="921" y="2187"/>
                    <a:pt x="901" y="2235"/>
                    <a:pt x="852" y="2235"/>
                  </a:cubicBezTo>
                  <a:cubicBezTo>
                    <a:pt x="828" y="2235"/>
                    <a:pt x="809" y="2235"/>
                    <a:pt x="794" y="2216"/>
                  </a:cubicBezTo>
                  <a:cubicBezTo>
                    <a:pt x="769" y="2196"/>
                    <a:pt x="775" y="2153"/>
                    <a:pt x="745" y="2153"/>
                  </a:cubicBezTo>
                  <a:cubicBezTo>
                    <a:pt x="736" y="2153"/>
                    <a:pt x="736" y="2163"/>
                    <a:pt x="730" y="2167"/>
                  </a:cubicBezTo>
                  <a:cubicBezTo>
                    <a:pt x="716" y="2172"/>
                    <a:pt x="706" y="2167"/>
                    <a:pt x="697" y="2177"/>
                  </a:cubicBezTo>
                  <a:cubicBezTo>
                    <a:pt x="692" y="2187"/>
                    <a:pt x="697" y="2196"/>
                    <a:pt x="697" y="2206"/>
                  </a:cubicBezTo>
                  <a:cubicBezTo>
                    <a:pt x="697" y="2226"/>
                    <a:pt x="692" y="2235"/>
                    <a:pt x="697" y="2250"/>
                  </a:cubicBezTo>
                  <a:cubicBezTo>
                    <a:pt x="702" y="2265"/>
                    <a:pt x="711" y="2269"/>
                    <a:pt x="711" y="2285"/>
                  </a:cubicBezTo>
                  <a:cubicBezTo>
                    <a:pt x="711" y="2294"/>
                    <a:pt x="702" y="2299"/>
                    <a:pt x="697" y="2304"/>
                  </a:cubicBezTo>
                  <a:cubicBezTo>
                    <a:pt x="682" y="2313"/>
                    <a:pt x="672" y="2323"/>
                    <a:pt x="658" y="2323"/>
                  </a:cubicBezTo>
                  <a:cubicBezTo>
                    <a:pt x="633" y="2323"/>
                    <a:pt x="624" y="2304"/>
                    <a:pt x="594" y="2304"/>
                  </a:cubicBezTo>
                  <a:cubicBezTo>
                    <a:pt x="580" y="2304"/>
                    <a:pt x="575" y="2318"/>
                    <a:pt x="565" y="2328"/>
                  </a:cubicBezTo>
                  <a:cubicBezTo>
                    <a:pt x="541" y="2348"/>
                    <a:pt x="526" y="2357"/>
                    <a:pt x="502" y="2367"/>
                  </a:cubicBezTo>
                  <a:cubicBezTo>
                    <a:pt x="482" y="2382"/>
                    <a:pt x="468" y="2391"/>
                    <a:pt x="448" y="2406"/>
                  </a:cubicBezTo>
                  <a:cubicBezTo>
                    <a:pt x="424" y="2421"/>
                    <a:pt x="419" y="2450"/>
                    <a:pt x="395" y="2450"/>
                  </a:cubicBezTo>
                  <a:cubicBezTo>
                    <a:pt x="380" y="2450"/>
                    <a:pt x="375" y="2435"/>
                    <a:pt x="365" y="2430"/>
                  </a:cubicBezTo>
                  <a:cubicBezTo>
                    <a:pt x="351" y="2421"/>
                    <a:pt x="341" y="2416"/>
                    <a:pt x="321" y="2411"/>
                  </a:cubicBezTo>
                  <a:cubicBezTo>
                    <a:pt x="297" y="2406"/>
                    <a:pt x="282" y="2406"/>
                    <a:pt x="263" y="2401"/>
                  </a:cubicBezTo>
                  <a:cubicBezTo>
                    <a:pt x="249" y="2401"/>
                    <a:pt x="244" y="2396"/>
                    <a:pt x="229" y="2396"/>
                  </a:cubicBezTo>
                  <a:cubicBezTo>
                    <a:pt x="205" y="2396"/>
                    <a:pt x="214" y="2440"/>
                    <a:pt x="195" y="2459"/>
                  </a:cubicBezTo>
                  <a:cubicBezTo>
                    <a:pt x="190" y="2470"/>
                    <a:pt x="180" y="2470"/>
                    <a:pt x="166" y="2470"/>
                  </a:cubicBezTo>
                  <a:cubicBezTo>
                    <a:pt x="151" y="2470"/>
                    <a:pt x="136" y="2464"/>
                    <a:pt x="122" y="2459"/>
                  </a:cubicBezTo>
                  <a:lnTo>
                    <a:pt x="122" y="2459"/>
                  </a:lnTo>
                  <a:cubicBezTo>
                    <a:pt x="102" y="2445"/>
                    <a:pt x="64" y="2426"/>
                    <a:pt x="64" y="2401"/>
                  </a:cubicBezTo>
                  <a:cubicBezTo>
                    <a:pt x="64" y="2387"/>
                    <a:pt x="73" y="2382"/>
                    <a:pt x="73" y="2367"/>
                  </a:cubicBezTo>
                  <a:cubicBezTo>
                    <a:pt x="73" y="2352"/>
                    <a:pt x="73" y="2343"/>
                    <a:pt x="73" y="2323"/>
                  </a:cubicBezTo>
                  <a:cubicBezTo>
                    <a:pt x="73" y="2304"/>
                    <a:pt x="83" y="2299"/>
                    <a:pt x="83" y="2280"/>
                  </a:cubicBezTo>
                  <a:cubicBezTo>
                    <a:pt x="88" y="2250"/>
                    <a:pt x="83" y="2230"/>
                    <a:pt x="88" y="2202"/>
                  </a:cubicBezTo>
                  <a:cubicBezTo>
                    <a:pt x="92" y="2182"/>
                    <a:pt x="107" y="2177"/>
                    <a:pt x="117" y="2158"/>
                  </a:cubicBezTo>
                  <a:cubicBezTo>
                    <a:pt x="141" y="2114"/>
                    <a:pt x="146" y="2080"/>
                    <a:pt x="156" y="2036"/>
                  </a:cubicBezTo>
                  <a:cubicBezTo>
                    <a:pt x="166" y="1982"/>
                    <a:pt x="195" y="1953"/>
                    <a:pt x="195" y="1899"/>
                  </a:cubicBezTo>
                  <a:cubicBezTo>
                    <a:pt x="195" y="1832"/>
                    <a:pt x="190" y="1793"/>
                    <a:pt x="166" y="1734"/>
                  </a:cubicBezTo>
                  <a:cubicBezTo>
                    <a:pt x="146" y="1685"/>
                    <a:pt x="132" y="1656"/>
                    <a:pt x="132" y="1602"/>
                  </a:cubicBezTo>
                  <a:cubicBezTo>
                    <a:pt x="132" y="1564"/>
                    <a:pt x="161" y="1559"/>
                    <a:pt x="180" y="1525"/>
                  </a:cubicBezTo>
                  <a:cubicBezTo>
                    <a:pt x="0" y="248"/>
                    <a:pt x="0" y="248"/>
                    <a:pt x="0" y="248"/>
                  </a:cubicBezTo>
                  <a:lnTo>
                    <a:pt x="0" y="248"/>
                  </a:lnTo>
                  <a:cubicBezTo>
                    <a:pt x="5" y="253"/>
                    <a:pt x="15" y="253"/>
                    <a:pt x="25" y="253"/>
                  </a:cubicBezTo>
                  <a:cubicBezTo>
                    <a:pt x="92" y="253"/>
                    <a:pt x="127" y="224"/>
                    <a:pt x="180" y="185"/>
                  </a:cubicBezTo>
                  <a:cubicBezTo>
                    <a:pt x="200" y="175"/>
                    <a:pt x="219" y="165"/>
                    <a:pt x="234" y="156"/>
                  </a:cubicBezTo>
                  <a:lnTo>
                    <a:pt x="234" y="156"/>
                  </a:lnTo>
                  <a:cubicBezTo>
                    <a:pt x="1076" y="0"/>
                    <a:pt x="1076" y="0"/>
                    <a:pt x="1076" y="0"/>
                  </a:cubicBezTo>
                  <a:cubicBezTo>
                    <a:pt x="1086" y="53"/>
                    <a:pt x="1086" y="53"/>
                    <a:pt x="1086" y="53"/>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2" name="Freeform 66"/>
            <p:cNvSpPr>
              <a:spLocks noChangeArrowheads="1"/>
            </p:cNvSpPr>
            <p:nvPr/>
          </p:nvSpPr>
          <p:spPr bwMode="auto">
            <a:xfrm>
              <a:off x="8824477" y="3517787"/>
              <a:ext cx="1814558" cy="2125523"/>
            </a:xfrm>
            <a:custGeom>
              <a:avLst/>
              <a:gdLst>
                <a:gd name="T0" fmla="*/ 2046 w 2860"/>
                <a:gd name="T1" fmla="*/ 1344 h 3351"/>
                <a:gd name="T2" fmla="*/ 1997 w 2860"/>
                <a:gd name="T3" fmla="*/ 1397 h 3351"/>
                <a:gd name="T4" fmla="*/ 1948 w 2860"/>
                <a:gd name="T5" fmla="*/ 1461 h 3351"/>
                <a:gd name="T6" fmla="*/ 1958 w 2860"/>
                <a:gd name="T7" fmla="*/ 1656 h 3351"/>
                <a:gd name="T8" fmla="*/ 1895 w 2860"/>
                <a:gd name="T9" fmla="*/ 1783 h 3351"/>
                <a:gd name="T10" fmla="*/ 1748 w 2860"/>
                <a:gd name="T11" fmla="*/ 2021 h 3351"/>
                <a:gd name="T12" fmla="*/ 1875 w 2860"/>
                <a:gd name="T13" fmla="*/ 2245 h 3351"/>
                <a:gd name="T14" fmla="*/ 1831 w 2860"/>
                <a:gd name="T15" fmla="*/ 2372 h 3351"/>
                <a:gd name="T16" fmla="*/ 1841 w 2860"/>
                <a:gd name="T17" fmla="*/ 2513 h 3351"/>
                <a:gd name="T18" fmla="*/ 1963 w 2860"/>
                <a:gd name="T19" fmla="*/ 2581 h 3351"/>
                <a:gd name="T20" fmla="*/ 2158 w 2860"/>
                <a:gd name="T21" fmla="*/ 2664 h 3351"/>
                <a:gd name="T22" fmla="*/ 2279 w 2860"/>
                <a:gd name="T23" fmla="*/ 2786 h 3351"/>
                <a:gd name="T24" fmla="*/ 2474 w 2860"/>
                <a:gd name="T25" fmla="*/ 2908 h 3351"/>
                <a:gd name="T26" fmla="*/ 2552 w 2860"/>
                <a:gd name="T27" fmla="*/ 3068 h 3351"/>
                <a:gd name="T28" fmla="*/ 2571 w 2860"/>
                <a:gd name="T29" fmla="*/ 3180 h 3351"/>
                <a:gd name="T30" fmla="*/ 429 w 2860"/>
                <a:gd name="T31" fmla="*/ 3350 h 3351"/>
                <a:gd name="T32" fmla="*/ 414 w 2860"/>
                <a:gd name="T33" fmla="*/ 2318 h 3351"/>
                <a:gd name="T34" fmla="*/ 307 w 2860"/>
                <a:gd name="T35" fmla="*/ 2016 h 3351"/>
                <a:gd name="T36" fmla="*/ 297 w 2860"/>
                <a:gd name="T37" fmla="*/ 1962 h 3351"/>
                <a:gd name="T38" fmla="*/ 268 w 2860"/>
                <a:gd name="T39" fmla="*/ 1728 h 3351"/>
                <a:gd name="T40" fmla="*/ 214 w 2860"/>
                <a:gd name="T41" fmla="*/ 1490 h 3351"/>
                <a:gd name="T42" fmla="*/ 214 w 2860"/>
                <a:gd name="T43" fmla="*/ 1232 h 3351"/>
                <a:gd name="T44" fmla="*/ 161 w 2860"/>
                <a:gd name="T45" fmla="*/ 979 h 3351"/>
                <a:gd name="T46" fmla="*/ 49 w 2860"/>
                <a:gd name="T47" fmla="*/ 745 h 3351"/>
                <a:gd name="T48" fmla="*/ 63 w 2860"/>
                <a:gd name="T49" fmla="*/ 662 h 3351"/>
                <a:gd name="T50" fmla="*/ 24 w 2860"/>
                <a:gd name="T51" fmla="*/ 531 h 3351"/>
                <a:gd name="T52" fmla="*/ 10 w 2860"/>
                <a:gd name="T53" fmla="*/ 346 h 3351"/>
                <a:gd name="T54" fmla="*/ 5 w 2860"/>
                <a:gd name="T55" fmla="*/ 253 h 3351"/>
                <a:gd name="T56" fmla="*/ 697 w 2860"/>
                <a:gd name="T57" fmla="*/ 214 h 3351"/>
                <a:gd name="T58" fmla="*/ 711 w 2860"/>
                <a:gd name="T59" fmla="*/ 180 h 3351"/>
                <a:gd name="T60" fmla="*/ 789 w 2860"/>
                <a:gd name="T61" fmla="*/ 4 h 3351"/>
                <a:gd name="T62" fmla="*/ 838 w 2860"/>
                <a:gd name="T63" fmla="*/ 48 h 3351"/>
                <a:gd name="T64" fmla="*/ 940 w 2860"/>
                <a:gd name="T65" fmla="*/ 277 h 3351"/>
                <a:gd name="T66" fmla="*/ 1120 w 2860"/>
                <a:gd name="T67" fmla="*/ 311 h 3351"/>
                <a:gd name="T68" fmla="*/ 1247 w 2860"/>
                <a:gd name="T69" fmla="*/ 336 h 3351"/>
                <a:gd name="T70" fmla="*/ 1339 w 2860"/>
                <a:gd name="T71" fmla="*/ 404 h 3351"/>
                <a:gd name="T72" fmla="*/ 1413 w 2860"/>
                <a:gd name="T73" fmla="*/ 370 h 3351"/>
                <a:gd name="T74" fmla="*/ 1476 w 2860"/>
                <a:gd name="T75" fmla="*/ 389 h 3351"/>
                <a:gd name="T76" fmla="*/ 1739 w 2860"/>
                <a:gd name="T77" fmla="*/ 326 h 3351"/>
                <a:gd name="T78" fmla="*/ 1812 w 2860"/>
                <a:gd name="T79" fmla="*/ 506 h 3351"/>
                <a:gd name="T80" fmla="*/ 1929 w 2860"/>
                <a:gd name="T81" fmla="*/ 453 h 3351"/>
                <a:gd name="T82" fmla="*/ 2036 w 2860"/>
                <a:gd name="T83" fmla="*/ 506 h 3351"/>
                <a:gd name="T84" fmla="*/ 2118 w 2860"/>
                <a:gd name="T85" fmla="*/ 555 h 3351"/>
                <a:gd name="T86" fmla="*/ 2284 w 2860"/>
                <a:gd name="T87" fmla="*/ 531 h 3351"/>
                <a:gd name="T88" fmla="*/ 2348 w 2860"/>
                <a:gd name="T89" fmla="*/ 511 h 3351"/>
                <a:gd name="T90" fmla="*/ 2464 w 2860"/>
                <a:gd name="T91" fmla="*/ 565 h 3351"/>
                <a:gd name="T92" fmla="*/ 2616 w 2860"/>
                <a:gd name="T93" fmla="*/ 531 h 3351"/>
                <a:gd name="T94" fmla="*/ 2859 w 2860"/>
                <a:gd name="T95" fmla="*/ 565 h 3351"/>
                <a:gd name="T96" fmla="*/ 2713 w 2860"/>
                <a:gd name="T97" fmla="*/ 677 h 3351"/>
                <a:gd name="T98" fmla="*/ 2504 w 2860"/>
                <a:gd name="T99" fmla="*/ 789 h 3351"/>
                <a:gd name="T100" fmla="*/ 2435 w 2860"/>
                <a:gd name="T101" fmla="*/ 862 h 3351"/>
                <a:gd name="T102" fmla="*/ 2270 w 2860"/>
                <a:gd name="T103" fmla="*/ 1081 h 3351"/>
                <a:gd name="T104" fmla="*/ 2173 w 2860"/>
                <a:gd name="T105" fmla="*/ 1193 h 3351"/>
                <a:gd name="T106" fmla="*/ 2094 w 2860"/>
                <a:gd name="T107" fmla="*/ 1261 h 3351"/>
                <a:gd name="T108" fmla="*/ 2046 w 2860"/>
                <a:gd name="T109" fmla="*/ 1344 h 3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60" h="3351">
                  <a:moveTo>
                    <a:pt x="2046" y="1344"/>
                  </a:moveTo>
                  <a:lnTo>
                    <a:pt x="2046" y="1344"/>
                  </a:lnTo>
                  <a:cubicBezTo>
                    <a:pt x="2036" y="1358"/>
                    <a:pt x="2026" y="1358"/>
                    <a:pt x="2016" y="1368"/>
                  </a:cubicBezTo>
                  <a:cubicBezTo>
                    <a:pt x="2007" y="1378"/>
                    <a:pt x="2007" y="1393"/>
                    <a:pt x="1997" y="1397"/>
                  </a:cubicBezTo>
                  <a:cubicBezTo>
                    <a:pt x="1982" y="1407"/>
                    <a:pt x="1972" y="1402"/>
                    <a:pt x="1963" y="1412"/>
                  </a:cubicBezTo>
                  <a:cubicBezTo>
                    <a:pt x="1953" y="1427"/>
                    <a:pt x="1953" y="1441"/>
                    <a:pt x="1948" y="1461"/>
                  </a:cubicBezTo>
                  <a:cubicBezTo>
                    <a:pt x="1944" y="1480"/>
                    <a:pt x="1939" y="1490"/>
                    <a:pt x="1939" y="1509"/>
                  </a:cubicBezTo>
                  <a:cubicBezTo>
                    <a:pt x="1939" y="1568"/>
                    <a:pt x="1958" y="1598"/>
                    <a:pt x="1958" y="1656"/>
                  </a:cubicBezTo>
                  <a:cubicBezTo>
                    <a:pt x="1958" y="1689"/>
                    <a:pt x="1958" y="1714"/>
                    <a:pt x="1944" y="1743"/>
                  </a:cubicBezTo>
                  <a:cubicBezTo>
                    <a:pt x="1934" y="1768"/>
                    <a:pt x="1914" y="1768"/>
                    <a:pt x="1895" y="1783"/>
                  </a:cubicBezTo>
                  <a:cubicBezTo>
                    <a:pt x="1875" y="1802"/>
                    <a:pt x="1866" y="1816"/>
                    <a:pt x="1846" y="1841"/>
                  </a:cubicBezTo>
                  <a:cubicBezTo>
                    <a:pt x="1797" y="1899"/>
                    <a:pt x="1792" y="1957"/>
                    <a:pt x="1748" y="2021"/>
                  </a:cubicBezTo>
                  <a:cubicBezTo>
                    <a:pt x="1787" y="2065"/>
                    <a:pt x="1812" y="2099"/>
                    <a:pt x="1841" y="2153"/>
                  </a:cubicBezTo>
                  <a:cubicBezTo>
                    <a:pt x="1861" y="2187"/>
                    <a:pt x="1875" y="2206"/>
                    <a:pt x="1875" y="2245"/>
                  </a:cubicBezTo>
                  <a:cubicBezTo>
                    <a:pt x="1875" y="2269"/>
                    <a:pt x="1851" y="2279"/>
                    <a:pt x="1841" y="2303"/>
                  </a:cubicBezTo>
                  <a:cubicBezTo>
                    <a:pt x="1831" y="2328"/>
                    <a:pt x="1831" y="2342"/>
                    <a:pt x="1831" y="2372"/>
                  </a:cubicBezTo>
                  <a:cubicBezTo>
                    <a:pt x="1831" y="2396"/>
                    <a:pt x="1836" y="2410"/>
                    <a:pt x="1836" y="2440"/>
                  </a:cubicBezTo>
                  <a:cubicBezTo>
                    <a:pt x="1841" y="2469"/>
                    <a:pt x="1836" y="2488"/>
                    <a:pt x="1841" y="2513"/>
                  </a:cubicBezTo>
                  <a:cubicBezTo>
                    <a:pt x="1846" y="2542"/>
                    <a:pt x="1875" y="2542"/>
                    <a:pt x="1900" y="2552"/>
                  </a:cubicBezTo>
                  <a:cubicBezTo>
                    <a:pt x="1924" y="2562"/>
                    <a:pt x="1939" y="2571"/>
                    <a:pt x="1963" y="2581"/>
                  </a:cubicBezTo>
                  <a:cubicBezTo>
                    <a:pt x="1997" y="2601"/>
                    <a:pt x="2012" y="2615"/>
                    <a:pt x="2051" y="2630"/>
                  </a:cubicBezTo>
                  <a:cubicBezTo>
                    <a:pt x="2094" y="2645"/>
                    <a:pt x="2118" y="2645"/>
                    <a:pt x="2158" y="2664"/>
                  </a:cubicBezTo>
                  <a:cubicBezTo>
                    <a:pt x="2187" y="2678"/>
                    <a:pt x="2197" y="2703"/>
                    <a:pt x="2212" y="2732"/>
                  </a:cubicBezTo>
                  <a:cubicBezTo>
                    <a:pt x="2226" y="2761"/>
                    <a:pt x="2250" y="2771"/>
                    <a:pt x="2279" y="2786"/>
                  </a:cubicBezTo>
                  <a:cubicBezTo>
                    <a:pt x="2309" y="2805"/>
                    <a:pt x="2323" y="2825"/>
                    <a:pt x="2353" y="2844"/>
                  </a:cubicBezTo>
                  <a:cubicBezTo>
                    <a:pt x="2401" y="2869"/>
                    <a:pt x="2430" y="2873"/>
                    <a:pt x="2474" y="2908"/>
                  </a:cubicBezTo>
                  <a:cubicBezTo>
                    <a:pt x="2504" y="2927"/>
                    <a:pt x="2513" y="2946"/>
                    <a:pt x="2528" y="2976"/>
                  </a:cubicBezTo>
                  <a:cubicBezTo>
                    <a:pt x="2543" y="3010"/>
                    <a:pt x="2552" y="3034"/>
                    <a:pt x="2552" y="3068"/>
                  </a:cubicBezTo>
                  <a:cubicBezTo>
                    <a:pt x="2557" y="3112"/>
                    <a:pt x="2557" y="3137"/>
                    <a:pt x="2571" y="3180"/>
                  </a:cubicBezTo>
                  <a:lnTo>
                    <a:pt x="2571" y="3180"/>
                  </a:lnTo>
                  <a:cubicBezTo>
                    <a:pt x="1895" y="3258"/>
                    <a:pt x="1184" y="3317"/>
                    <a:pt x="429" y="3350"/>
                  </a:cubicBezTo>
                  <a:lnTo>
                    <a:pt x="429" y="3350"/>
                  </a:lnTo>
                  <a:cubicBezTo>
                    <a:pt x="438" y="3312"/>
                    <a:pt x="438" y="3312"/>
                    <a:pt x="458" y="3278"/>
                  </a:cubicBezTo>
                  <a:cubicBezTo>
                    <a:pt x="414" y="2318"/>
                    <a:pt x="414" y="2318"/>
                    <a:pt x="414" y="2318"/>
                  </a:cubicBezTo>
                  <a:cubicBezTo>
                    <a:pt x="355" y="2274"/>
                    <a:pt x="287" y="2235"/>
                    <a:pt x="287" y="2162"/>
                  </a:cubicBezTo>
                  <a:cubicBezTo>
                    <a:pt x="287" y="2104"/>
                    <a:pt x="307" y="2074"/>
                    <a:pt x="307" y="2016"/>
                  </a:cubicBezTo>
                  <a:cubicBezTo>
                    <a:pt x="307" y="1996"/>
                    <a:pt x="297" y="1982"/>
                    <a:pt x="297" y="1962"/>
                  </a:cubicBezTo>
                  <a:lnTo>
                    <a:pt x="297" y="1962"/>
                  </a:lnTo>
                  <a:cubicBezTo>
                    <a:pt x="287" y="1894"/>
                    <a:pt x="292" y="1846"/>
                    <a:pt x="283" y="1778"/>
                  </a:cubicBezTo>
                  <a:cubicBezTo>
                    <a:pt x="278" y="1758"/>
                    <a:pt x="272" y="1748"/>
                    <a:pt x="268" y="1728"/>
                  </a:cubicBezTo>
                  <a:cubicBezTo>
                    <a:pt x="258" y="1661"/>
                    <a:pt x="248" y="1617"/>
                    <a:pt x="229" y="1548"/>
                  </a:cubicBezTo>
                  <a:cubicBezTo>
                    <a:pt x="219" y="1529"/>
                    <a:pt x="214" y="1515"/>
                    <a:pt x="214" y="1490"/>
                  </a:cubicBezTo>
                  <a:cubicBezTo>
                    <a:pt x="214" y="1432"/>
                    <a:pt x="233" y="1397"/>
                    <a:pt x="233" y="1339"/>
                  </a:cubicBezTo>
                  <a:cubicBezTo>
                    <a:pt x="233" y="1295"/>
                    <a:pt x="219" y="1276"/>
                    <a:pt x="214" y="1232"/>
                  </a:cubicBezTo>
                  <a:cubicBezTo>
                    <a:pt x="209" y="1164"/>
                    <a:pt x="209" y="1120"/>
                    <a:pt x="195" y="1051"/>
                  </a:cubicBezTo>
                  <a:cubicBezTo>
                    <a:pt x="185" y="1023"/>
                    <a:pt x="175" y="1003"/>
                    <a:pt x="161" y="979"/>
                  </a:cubicBezTo>
                  <a:cubicBezTo>
                    <a:pt x="136" y="945"/>
                    <a:pt x="126" y="920"/>
                    <a:pt x="107" y="886"/>
                  </a:cubicBezTo>
                  <a:cubicBezTo>
                    <a:pt x="78" y="832"/>
                    <a:pt x="49" y="803"/>
                    <a:pt x="49" y="745"/>
                  </a:cubicBezTo>
                  <a:cubicBezTo>
                    <a:pt x="49" y="720"/>
                    <a:pt x="49" y="711"/>
                    <a:pt x="54" y="691"/>
                  </a:cubicBezTo>
                  <a:cubicBezTo>
                    <a:pt x="59" y="677"/>
                    <a:pt x="63" y="672"/>
                    <a:pt x="63" y="662"/>
                  </a:cubicBezTo>
                  <a:cubicBezTo>
                    <a:pt x="63" y="623"/>
                    <a:pt x="49" y="604"/>
                    <a:pt x="39" y="570"/>
                  </a:cubicBezTo>
                  <a:cubicBezTo>
                    <a:pt x="34" y="555"/>
                    <a:pt x="24" y="550"/>
                    <a:pt x="24" y="531"/>
                  </a:cubicBezTo>
                  <a:cubicBezTo>
                    <a:pt x="24" y="501"/>
                    <a:pt x="39" y="482"/>
                    <a:pt x="39" y="448"/>
                  </a:cubicBezTo>
                  <a:cubicBezTo>
                    <a:pt x="39" y="409"/>
                    <a:pt x="20" y="384"/>
                    <a:pt x="10" y="346"/>
                  </a:cubicBezTo>
                  <a:cubicBezTo>
                    <a:pt x="5" y="336"/>
                    <a:pt x="0" y="336"/>
                    <a:pt x="0" y="331"/>
                  </a:cubicBezTo>
                  <a:cubicBezTo>
                    <a:pt x="0" y="302"/>
                    <a:pt x="0" y="282"/>
                    <a:pt x="5" y="253"/>
                  </a:cubicBezTo>
                  <a:lnTo>
                    <a:pt x="5" y="253"/>
                  </a:lnTo>
                  <a:cubicBezTo>
                    <a:pt x="233" y="243"/>
                    <a:pt x="468" y="228"/>
                    <a:pt x="697" y="214"/>
                  </a:cubicBezTo>
                  <a:cubicBezTo>
                    <a:pt x="701" y="209"/>
                    <a:pt x="701" y="200"/>
                    <a:pt x="701" y="200"/>
                  </a:cubicBezTo>
                  <a:cubicBezTo>
                    <a:pt x="706" y="194"/>
                    <a:pt x="711" y="185"/>
                    <a:pt x="711" y="180"/>
                  </a:cubicBezTo>
                  <a:cubicBezTo>
                    <a:pt x="726" y="161"/>
                    <a:pt x="731" y="122"/>
                    <a:pt x="740" y="97"/>
                  </a:cubicBezTo>
                  <a:cubicBezTo>
                    <a:pt x="755" y="63"/>
                    <a:pt x="760" y="29"/>
                    <a:pt x="789" y="4"/>
                  </a:cubicBezTo>
                  <a:cubicBezTo>
                    <a:pt x="794" y="0"/>
                    <a:pt x="794" y="0"/>
                    <a:pt x="799" y="0"/>
                  </a:cubicBezTo>
                  <a:cubicBezTo>
                    <a:pt x="813" y="9"/>
                    <a:pt x="828" y="34"/>
                    <a:pt x="838" y="48"/>
                  </a:cubicBezTo>
                  <a:cubicBezTo>
                    <a:pt x="857" y="73"/>
                    <a:pt x="877" y="126"/>
                    <a:pt x="886" y="161"/>
                  </a:cubicBezTo>
                  <a:cubicBezTo>
                    <a:pt x="901" y="194"/>
                    <a:pt x="916" y="233"/>
                    <a:pt x="940" y="277"/>
                  </a:cubicBezTo>
                  <a:cubicBezTo>
                    <a:pt x="960" y="311"/>
                    <a:pt x="989" y="331"/>
                    <a:pt x="1023" y="331"/>
                  </a:cubicBezTo>
                  <a:cubicBezTo>
                    <a:pt x="1062" y="331"/>
                    <a:pt x="1081" y="311"/>
                    <a:pt x="1120" y="311"/>
                  </a:cubicBezTo>
                  <a:cubicBezTo>
                    <a:pt x="1145" y="311"/>
                    <a:pt x="1154" y="321"/>
                    <a:pt x="1174" y="326"/>
                  </a:cubicBezTo>
                  <a:cubicBezTo>
                    <a:pt x="1203" y="331"/>
                    <a:pt x="1223" y="326"/>
                    <a:pt x="1247" y="336"/>
                  </a:cubicBezTo>
                  <a:cubicBezTo>
                    <a:pt x="1266" y="341"/>
                    <a:pt x="1281" y="346"/>
                    <a:pt x="1295" y="360"/>
                  </a:cubicBezTo>
                  <a:cubicBezTo>
                    <a:pt x="1305" y="379"/>
                    <a:pt x="1315" y="404"/>
                    <a:pt x="1339" y="404"/>
                  </a:cubicBezTo>
                  <a:cubicBezTo>
                    <a:pt x="1354" y="404"/>
                    <a:pt x="1359" y="389"/>
                    <a:pt x="1369" y="384"/>
                  </a:cubicBezTo>
                  <a:cubicBezTo>
                    <a:pt x="1383" y="374"/>
                    <a:pt x="1393" y="374"/>
                    <a:pt x="1413" y="370"/>
                  </a:cubicBezTo>
                  <a:cubicBezTo>
                    <a:pt x="1422" y="365"/>
                    <a:pt x="1417" y="365"/>
                    <a:pt x="1427" y="365"/>
                  </a:cubicBezTo>
                  <a:cubicBezTo>
                    <a:pt x="1437" y="374"/>
                    <a:pt x="1466" y="384"/>
                    <a:pt x="1476" y="389"/>
                  </a:cubicBezTo>
                  <a:cubicBezTo>
                    <a:pt x="1524" y="399"/>
                    <a:pt x="1568" y="384"/>
                    <a:pt x="1607" y="370"/>
                  </a:cubicBezTo>
                  <a:cubicBezTo>
                    <a:pt x="1651" y="360"/>
                    <a:pt x="1690" y="316"/>
                    <a:pt x="1739" y="326"/>
                  </a:cubicBezTo>
                  <a:cubicBezTo>
                    <a:pt x="1759" y="365"/>
                    <a:pt x="1759" y="404"/>
                    <a:pt x="1773" y="438"/>
                  </a:cubicBezTo>
                  <a:cubicBezTo>
                    <a:pt x="1783" y="468"/>
                    <a:pt x="1787" y="487"/>
                    <a:pt x="1812" y="506"/>
                  </a:cubicBezTo>
                  <a:cubicBezTo>
                    <a:pt x="1827" y="482"/>
                    <a:pt x="1831" y="448"/>
                    <a:pt x="1866" y="448"/>
                  </a:cubicBezTo>
                  <a:cubicBezTo>
                    <a:pt x="1890" y="448"/>
                    <a:pt x="1905" y="448"/>
                    <a:pt x="1929" y="453"/>
                  </a:cubicBezTo>
                  <a:cubicBezTo>
                    <a:pt x="1944" y="457"/>
                    <a:pt x="1948" y="472"/>
                    <a:pt x="1963" y="477"/>
                  </a:cubicBezTo>
                  <a:cubicBezTo>
                    <a:pt x="1987" y="492"/>
                    <a:pt x="2007" y="496"/>
                    <a:pt x="2036" y="506"/>
                  </a:cubicBezTo>
                  <a:cubicBezTo>
                    <a:pt x="2060" y="511"/>
                    <a:pt x="2075" y="511"/>
                    <a:pt x="2099" y="526"/>
                  </a:cubicBezTo>
                  <a:cubicBezTo>
                    <a:pt x="2109" y="531"/>
                    <a:pt x="2109" y="545"/>
                    <a:pt x="2118" y="555"/>
                  </a:cubicBezTo>
                  <a:cubicBezTo>
                    <a:pt x="2143" y="570"/>
                    <a:pt x="2158" y="579"/>
                    <a:pt x="2187" y="579"/>
                  </a:cubicBezTo>
                  <a:cubicBezTo>
                    <a:pt x="2231" y="579"/>
                    <a:pt x="2250" y="555"/>
                    <a:pt x="2284" y="531"/>
                  </a:cubicBezTo>
                  <a:cubicBezTo>
                    <a:pt x="2299" y="521"/>
                    <a:pt x="2299" y="506"/>
                    <a:pt x="2314" y="506"/>
                  </a:cubicBezTo>
                  <a:cubicBezTo>
                    <a:pt x="2328" y="506"/>
                    <a:pt x="2333" y="511"/>
                    <a:pt x="2348" y="511"/>
                  </a:cubicBezTo>
                  <a:cubicBezTo>
                    <a:pt x="2362" y="516"/>
                    <a:pt x="2377" y="511"/>
                    <a:pt x="2392" y="516"/>
                  </a:cubicBezTo>
                  <a:cubicBezTo>
                    <a:pt x="2421" y="531"/>
                    <a:pt x="2430" y="565"/>
                    <a:pt x="2464" y="565"/>
                  </a:cubicBezTo>
                  <a:cubicBezTo>
                    <a:pt x="2499" y="565"/>
                    <a:pt x="2513" y="555"/>
                    <a:pt x="2543" y="545"/>
                  </a:cubicBezTo>
                  <a:cubicBezTo>
                    <a:pt x="2567" y="535"/>
                    <a:pt x="2586" y="535"/>
                    <a:pt x="2616" y="531"/>
                  </a:cubicBezTo>
                  <a:cubicBezTo>
                    <a:pt x="2859" y="565"/>
                    <a:pt x="2859" y="565"/>
                    <a:pt x="2859" y="565"/>
                  </a:cubicBezTo>
                  <a:lnTo>
                    <a:pt x="2859" y="565"/>
                  </a:lnTo>
                  <a:cubicBezTo>
                    <a:pt x="2820" y="599"/>
                    <a:pt x="2796" y="633"/>
                    <a:pt x="2747" y="657"/>
                  </a:cubicBezTo>
                  <a:cubicBezTo>
                    <a:pt x="2732" y="662"/>
                    <a:pt x="2728" y="672"/>
                    <a:pt x="2713" y="677"/>
                  </a:cubicBezTo>
                  <a:cubicBezTo>
                    <a:pt x="2665" y="701"/>
                    <a:pt x="2630" y="711"/>
                    <a:pt x="2582" y="740"/>
                  </a:cubicBezTo>
                  <a:cubicBezTo>
                    <a:pt x="2547" y="755"/>
                    <a:pt x="2533" y="769"/>
                    <a:pt x="2504" y="789"/>
                  </a:cubicBezTo>
                  <a:cubicBezTo>
                    <a:pt x="2494" y="794"/>
                    <a:pt x="2484" y="794"/>
                    <a:pt x="2474" y="803"/>
                  </a:cubicBezTo>
                  <a:cubicBezTo>
                    <a:pt x="2455" y="818"/>
                    <a:pt x="2450" y="838"/>
                    <a:pt x="2435" y="862"/>
                  </a:cubicBezTo>
                  <a:cubicBezTo>
                    <a:pt x="2411" y="896"/>
                    <a:pt x="2392" y="915"/>
                    <a:pt x="2362" y="945"/>
                  </a:cubicBezTo>
                  <a:cubicBezTo>
                    <a:pt x="2314" y="988"/>
                    <a:pt x="2309" y="1032"/>
                    <a:pt x="2270" y="1081"/>
                  </a:cubicBezTo>
                  <a:cubicBezTo>
                    <a:pt x="2245" y="1115"/>
                    <a:pt x="2226" y="1134"/>
                    <a:pt x="2197" y="1164"/>
                  </a:cubicBezTo>
                  <a:cubicBezTo>
                    <a:pt x="2187" y="1173"/>
                    <a:pt x="2187" y="1183"/>
                    <a:pt x="2173" y="1193"/>
                  </a:cubicBezTo>
                  <a:cubicBezTo>
                    <a:pt x="2168" y="1193"/>
                    <a:pt x="2162" y="1193"/>
                    <a:pt x="2158" y="1193"/>
                  </a:cubicBezTo>
                  <a:cubicBezTo>
                    <a:pt x="2129" y="1217"/>
                    <a:pt x="2118" y="1236"/>
                    <a:pt x="2094" y="1261"/>
                  </a:cubicBezTo>
                  <a:cubicBezTo>
                    <a:pt x="2075" y="1280"/>
                    <a:pt x="2060" y="1291"/>
                    <a:pt x="2046" y="1315"/>
                  </a:cubicBezTo>
                  <a:cubicBezTo>
                    <a:pt x="2046" y="1344"/>
                    <a:pt x="2046" y="1344"/>
                    <a:pt x="2046" y="1344"/>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3" name="Freeform 67"/>
            <p:cNvSpPr>
              <a:spLocks noChangeArrowheads="1"/>
            </p:cNvSpPr>
            <p:nvPr/>
          </p:nvSpPr>
          <p:spPr bwMode="auto">
            <a:xfrm>
              <a:off x="13738904" y="5906550"/>
              <a:ext cx="1243308" cy="579688"/>
            </a:xfrm>
            <a:custGeom>
              <a:avLst/>
              <a:gdLst>
                <a:gd name="T0" fmla="*/ 1841 w 1963"/>
                <a:gd name="T1" fmla="*/ 896 h 917"/>
                <a:gd name="T2" fmla="*/ 1914 w 1963"/>
                <a:gd name="T3" fmla="*/ 877 h 917"/>
                <a:gd name="T4" fmla="*/ 1958 w 1963"/>
                <a:gd name="T5" fmla="*/ 667 h 917"/>
                <a:gd name="T6" fmla="*/ 1962 w 1963"/>
                <a:gd name="T7" fmla="*/ 589 h 917"/>
                <a:gd name="T8" fmla="*/ 1729 w 1963"/>
                <a:gd name="T9" fmla="*/ 662 h 917"/>
                <a:gd name="T10" fmla="*/ 1505 w 1963"/>
                <a:gd name="T11" fmla="*/ 0 h 917"/>
                <a:gd name="T12" fmla="*/ 0 w 1963"/>
                <a:gd name="T13" fmla="*/ 477 h 917"/>
                <a:gd name="T14" fmla="*/ 126 w 1963"/>
                <a:gd name="T15" fmla="*/ 618 h 917"/>
                <a:gd name="T16" fmla="*/ 306 w 1963"/>
                <a:gd name="T17" fmla="*/ 467 h 917"/>
                <a:gd name="T18" fmla="*/ 414 w 1963"/>
                <a:gd name="T19" fmla="*/ 472 h 917"/>
                <a:gd name="T20" fmla="*/ 492 w 1963"/>
                <a:gd name="T21" fmla="*/ 399 h 917"/>
                <a:gd name="T22" fmla="*/ 555 w 1963"/>
                <a:gd name="T23" fmla="*/ 360 h 917"/>
                <a:gd name="T24" fmla="*/ 711 w 1963"/>
                <a:gd name="T25" fmla="*/ 414 h 917"/>
                <a:gd name="T26" fmla="*/ 765 w 1963"/>
                <a:gd name="T27" fmla="*/ 419 h 917"/>
                <a:gd name="T28" fmla="*/ 828 w 1963"/>
                <a:gd name="T29" fmla="*/ 428 h 917"/>
                <a:gd name="T30" fmla="*/ 891 w 1963"/>
                <a:gd name="T31" fmla="*/ 467 h 917"/>
                <a:gd name="T32" fmla="*/ 1057 w 1963"/>
                <a:gd name="T33" fmla="*/ 570 h 917"/>
                <a:gd name="T34" fmla="*/ 1124 w 1963"/>
                <a:gd name="T35" fmla="*/ 599 h 917"/>
                <a:gd name="T36" fmla="*/ 1110 w 1963"/>
                <a:gd name="T37" fmla="*/ 750 h 917"/>
                <a:gd name="T38" fmla="*/ 1057 w 1963"/>
                <a:gd name="T39" fmla="*/ 881 h 917"/>
                <a:gd name="T40" fmla="*/ 1076 w 1963"/>
                <a:gd name="T41" fmla="*/ 916 h 917"/>
                <a:gd name="T42" fmla="*/ 1251 w 1963"/>
                <a:gd name="T43" fmla="*/ 911 h 917"/>
                <a:gd name="T44" fmla="*/ 1417 w 1963"/>
                <a:gd name="T45" fmla="*/ 891 h 917"/>
                <a:gd name="T46" fmla="*/ 1490 w 1963"/>
                <a:gd name="T47" fmla="*/ 867 h 917"/>
                <a:gd name="T48" fmla="*/ 1427 w 1963"/>
                <a:gd name="T49" fmla="*/ 759 h 917"/>
                <a:gd name="T50" fmla="*/ 1334 w 1963"/>
                <a:gd name="T51" fmla="*/ 501 h 917"/>
                <a:gd name="T52" fmla="*/ 1271 w 1963"/>
                <a:gd name="T53" fmla="*/ 370 h 917"/>
                <a:gd name="T54" fmla="*/ 1290 w 1963"/>
                <a:gd name="T55" fmla="*/ 292 h 917"/>
                <a:gd name="T56" fmla="*/ 1388 w 1963"/>
                <a:gd name="T57" fmla="*/ 175 h 917"/>
                <a:gd name="T58" fmla="*/ 1456 w 1963"/>
                <a:gd name="T59" fmla="*/ 190 h 917"/>
                <a:gd name="T60" fmla="*/ 1417 w 1963"/>
                <a:gd name="T61" fmla="*/ 282 h 917"/>
                <a:gd name="T62" fmla="*/ 1417 w 1963"/>
                <a:gd name="T63" fmla="*/ 419 h 917"/>
                <a:gd name="T64" fmla="*/ 1466 w 1963"/>
                <a:gd name="T65" fmla="*/ 458 h 917"/>
                <a:gd name="T66" fmla="*/ 1510 w 1963"/>
                <a:gd name="T67" fmla="*/ 546 h 917"/>
                <a:gd name="T68" fmla="*/ 1510 w 1963"/>
                <a:gd name="T69" fmla="*/ 613 h 917"/>
                <a:gd name="T70" fmla="*/ 1651 w 1963"/>
                <a:gd name="T71" fmla="*/ 716 h 917"/>
                <a:gd name="T72" fmla="*/ 1690 w 1963"/>
                <a:gd name="T73" fmla="*/ 808 h 917"/>
                <a:gd name="T74" fmla="*/ 1841 w 1963"/>
                <a:gd name="T75" fmla="*/ 896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63" h="917">
                  <a:moveTo>
                    <a:pt x="1841" y="896"/>
                  </a:moveTo>
                  <a:lnTo>
                    <a:pt x="1841" y="896"/>
                  </a:lnTo>
                  <a:cubicBezTo>
                    <a:pt x="1865" y="891"/>
                    <a:pt x="1895" y="886"/>
                    <a:pt x="1914" y="877"/>
                  </a:cubicBezTo>
                  <a:lnTo>
                    <a:pt x="1914" y="877"/>
                  </a:lnTo>
                  <a:cubicBezTo>
                    <a:pt x="1919" y="867"/>
                    <a:pt x="1919" y="857"/>
                    <a:pt x="1919" y="847"/>
                  </a:cubicBezTo>
                  <a:cubicBezTo>
                    <a:pt x="1929" y="774"/>
                    <a:pt x="1948" y="735"/>
                    <a:pt x="1958" y="667"/>
                  </a:cubicBezTo>
                  <a:cubicBezTo>
                    <a:pt x="1958" y="652"/>
                    <a:pt x="1962" y="648"/>
                    <a:pt x="1962" y="637"/>
                  </a:cubicBezTo>
                  <a:cubicBezTo>
                    <a:pt x="1962" y="589"/>
                    <a:pt x="1962" y="589"/>
                    <a:pt x="1962" y="589"/>
                  </a:cubicBezTo>
                  <a:lnTo>
                    <a:pt x="1962" y="589"/>
                  </a:lnTo>
                  <a:cubicBezTo>
                    <a:pt x="1729" y="662"/>
                    <a:pt x="1729" y="662"/>
                    <a:pt x="1729" y="662"/>
                  </a:cubicBezTo>
                  <a:cubicBezTo>
                    <a:pt x="1505" y="0"/>
                    <a:pt x="1505" y="0"/>
                    <a:pt x="1505" y="0"/>
                  </a:cubicBezTo>
                  <a:lnTo>
                    <a:pt x="1505" y="0"/>
                  </a:lnTo>
                  <a:cubicBezTo>
                    <a:pt x="0" y="477"/>
                    <a:pt x="0" y="477"/>
                    <a:pt x="0" y="477"/>
                  </a:cubicBezTo>
                  <a:lnTo>
                    <a:pt x="0" y="477"/>
                  </a:lnTo>
                  <a:cubicBezTo>
                    <a:pt x="58" y="701"/>
                    <a:pt x="58" y="701"/>
                    <a:pt x="58" y="701"/>
                  </a:cubicBezTo>
                  <a:cubicBezTo>
                    <a:pt x="87" y="677"/>
                    <a:pt x="97" y="648"/>
                    <a:pt x="126" y="618"/>
                  </a:cubicBezTo>
                  <a:cubicBezTo>
                    <a:pt x="156" y="585"/>
                    <a:pt x="195" y="589"/>
                    <a:pt x="223" y="560"/>
                  </a:cubicBezTo>
                  <a:cubicBezTo>
                    <a:pt x="258" y="526"/>
                    <a:pt x="273" y="491"/>
                    <a:pt x="306" y="467"/>
                  </a:cubicBezTo>
                  <a:cubicBezTo>
                    <a:pt x="341" y="472"/>
                    <a:pt x="341" y="472"/>
                    <a:pt x="341" y="472"/>
                  </a:cubicBezTo>
                  <a:cubicBezTo>
                    <a:pt x="414" y="472"/>
                    <a:pt x="414" y="472"/>
                    <a:pt x="414" y="472"/>
                  </a:cubicBezTo>
                  <a:cubicBezTo>
                    <a:pt x="433" y="472"/>
                    <a:pt x="448" y="458"/>
                    <a:pt x="458" y="443"/>
                  </a:cubicBezTo>
                  <a:cubicBezTo>
                    <a:pt x="472" y="428"/>
                    <a:pt x="482" y="414"/>
                    <a:pt x="492" y="399"/>
                  </a:cubicBezTo>
                  <a:cubicBezTo>
                    <a:pt x="502" y="380"/>
                    <a:pt x="506" y="365"/>
                    <a:pt x="526" y="360"/>
                  </a:cubicBezTo>
                  <a:cubicBezTo>
                    <a:pt x="535" y="355"/>
                    <a:pt x="540" y="360"/>
                    <a:pt x="555" y="360"/>
                  </a:cubicBezTo>
                  <a:cubicBezTo>
                    <a:pt x="594" y="355"/>
                    <a:pt x="613" y="350"/>
                    <a:pt x="652" y="350"/>
                  </a:cubicBezTo>
                  <a:cubicBezTo>
                    <a:pt x="687" y="350"/>
                    <a:pt x="682" y="389"/>
                    <a:pt x="711" y="414"/>
                  </a:cubicBezTo>
                  <a:cubicBezTo>
                    <a:pt x="721" y="424"/>
                    <a:pt x="735" y="419"/>
                    <a:pt x="754" y="419"/>
                  </a:cubicBezTo>
                  <a:cubicBezTo>
                    <a:pt x="759" y="419"/>
                    <a:pt x="759" y="419"/>
                    <a:pt x="765" y="419"/>
                  </a:cubicBezTo>
                  <a:lnTo>
                    <a:pt x="765" y="419"/>
                  </a:lnTo>
                  <a:cubicBezTo>
                    <a:pt x="789" y="419"/>
                    <a:pt x="803" y="424"/>
                    <a:pt x="828" y="428"/>
                  </a:cubicBezTo>
                  <a:cubicBezTo>
                    <a:pt x="847" y="428"/>
                    <a:pt x="862" y="424"/>
                    <a:pt x="876" y="433"/>
                  </a:cubicBezTo>
                  <a:cubicBezTo>
                    <a:pt x="886" y="443"/>
                    <a:pt x="886" y="453"/>
                    <a:pt x="891" y="467"/>
                  </a:cubicBezTo>
                  <a:cubicBezTo>
                    <a:pt x="906" y="496"/>
                    <a:pt x="915" y="531"/>
                    <a:pt x="950" y="535"/>
                  </a:cubicBezTo>
                  <a:cubicBezTo>
                    <a:pt x="994" y="546"/>
                    <a:pt x="1013" y="570"/>
                    <a:pt x="1057" y="570"/>
                  </a:cubicBezTo>
                  <a:cubicBezTo>
                    <a:pt x="1124" y="570"/>
                    <a:pt x="1124" y="570"/>
                    <a:pt x="1124" y="570"/>
                  </a:cubicBezTo>
                  <a:cubicBezTo>
                    <a:pt x="1124" y="599"/>
                    <a:pt x="1124" y="599"/>
                    <a:pt x="1124" y="599"/>
                  </a:cubicBezTo>
                  <a:cubicBezTo>
                    <a:pt x="1124" y="628"/>
                    <a:pt x="1120" y="643"/>
                    <a:pt x="1120" y="672"/>
                  </a:cubicBezTo>
                  <a:cubicBezTo>
                    <a:pt x="1115" y="701"/>
                    <a:pt x="1120" y="721"/>
                    <a:pt x="1110" y="750"/>
                  </a:cubicBezTo>
                  <a:cubicBezTo>
                    <a:pt x="1100" y="789"/>
                    <a:pt x="1081" y="813"/>
                    <a:pt x="1066" y="852"/>
                  </a:cubicBezTo>
                  <a:cubicBezTo>
                    <a:pt x="1061" y="867"/>
                    <a:pt x="1057" y="872"/>
                    <a:pt x="1057" y="881"/>
                  </a:cubicBezTo>
                  <a:cubicBezTo>
                    <a:pt x="1057" y="916"/>
                    <a:pt x="1057" y="916"/>
                    <a:pt x="1057" y="916"/>
                  </a:cubicBezTo>
                  <a:cubicBezTo>
                    <a:pt x="1061" y="916"/>
                    <a:pt x="1066" y="916"/>
                    <a:pt x="1076" y="916"/>
                  </a:cubicBezTo>
                  <a:cubicBezTo>
                    <a:pt x="1110" y="916"/>
                    <a:pt x="1130" y="911"/>
                    <a:pt x="1159" y="905"/>
                  </a:cubicBezTo>
                  <a:cubicBezTo>
                    <a:pt x="1198" y="905"/>
                    <a:pt x="1218" y="911"/>
                    <a:pt x="1251" y="911"/>
                  </a:cubicBezTo>
                  <a:cubicBezTo>
                    <a:pt x="1315" y="911"/>
                    <a:pt x="1354" y="905"/>
                    <a:pt x="1417" y="891"/>
                  </a:cubicBezTo>
                  <a:lnTo>
                    <a:pt x="1417" y="891"/>
                  </a:lnTo>
                  <a:cubicBezTo>
                    <a:pt x="1427" y="877"/>
                    <a:pt x="1427" y="877"/>
                    <a:pt x="1427" y="877"/>
                  </a:cubicBezTo>
                  <a:cubicBezTo>
                    <a:pt x="1451" y="877"/>
                    <a:pt x="1466" y="877"/>
                    <a:pt x="1490" y="867"/>
                  </a:cubicBezTo>
                  <a:cubicBezTo>
                    <a:pt x="1500" y="862"/>
                    <a:pt x="1519" y="852"/>
                    <a:pt x="1519" y="838"/>
                  </a:cubicBezTo>
                  <a:cubicBezTo>
                    <a:pt x="1519" y="789"/>
                    <a:pt x="1461" y="789"/>
                    <a:pt x="1427" y="759"/>
                  </a:cubicBezTo>
                  <a:cubicBezTo>
                    <a:pt x="1383" y="726"/>
                    <a:pt x="1403" y="672"/>
                    <a:pt x="1378" y="623"/>
                  </a:cubicBezTo>
                  <a:cubicBezTo>
                    <a:pt x="1359" y="579"/>
                    <a:pt x="1344" y="550"/>
                    <a:pt x="1334" y="501"/>
                  </a:cubicBezTo>
                  <a:cubicBezTo>
                    <a:pt x="1329" y="487"/>
                    <a:pt x="1329" y="472"/>
                    <a:pt x="1325" y="458"/>
                  </a:cubicBezTo>
                  <a:cubicBezTo>
                    <a:pt x="1305" y="424"/>
                    <a:pt x="1271" y="409"/>
                    <a:pt x="1271" y="370"/>
                  </a:cubicBezTo>
                  <a:cubicBezTo>
                    <a:pt x="1271" y="341"/>
                    <a:pt x="1281" y="331"/>
                    <a:pt x="1290" y="306"/>
                  </a:cubicBezTo>
                  <a:cubicBezTo>
                    <a:pt x="1295" y="302"/>
                    <a:pt x="1290" y="297"/>
                    <a:pt x="1290" y="292"/>
                  </a:cubicBezTo>
                  <a:cubicBezTo>
                    <a:pt x="1305" y="267"/>
                    <a:pt x="1320" y="253"/>
                    <a:pt x="1339" y="234"/>
                  </a:cubicBezTo>
                  <a:cubicBezTo>
                    <a:pt x="1354" y="209"/>
                    <a:pt x="1373" y="200"/>
                    <a:pt x="1388" y="175"/>
                  </a:cubicBezTo>
                  <a:cubicBezTo>
                    <a:pt x="1403" y="151"/>
                    <a:pt x="1412" y="126"/>
                    <a:pt x="1436" y="107"/>
                  </a:cubicBezTo>
                  <a:cubicBezTo>
                    <a:pt x="1436" y="141"/>
                    <a:pt x="1456" y="156"/>
                    <a:pt x="1456" y="190"/>
                  </a:cubicBezTo>
                  <a:cubicBezTo>
                    <a:pt x="1456" y="219"/>
                    <a:pt x="1442" y="234"/>
                    <a:pt x="1427" y="258"/>
                  </a:cubicBezTo>
                  <a:cubicBezTo>
                    <a:pt x="1427" y="267"/>
                    <a:pt x="1417" y="273"/>
                    <a:pt x="1417" y="282"/>
                  </a:cubicBezTo>
                  <a:cubicBezTo>
                    <a:pt x="1417" y="311"/>
                    <a:pt x="1442" y="326"/>
                    <a:pt x="1442" y="355"/>
                  </a:cubicBezTo>
                  <a:cubicBezTo>
                    <a:pt x="1442" y="380"/>
                    <a:pt x="1417" y="389"/>
                    <a:pt x="1417" y="419"/>
                  </a:cubicBezTo>
                  <a:cubicBezTo>
                    <a:pt x="1417" y="433"/>
                    <a:pt x="1422" y="448"/>
                    <a:pt x="1436" y="453"/>
                  </a:cubicBezTo>
                  <a:cubicBezTo>
                    <a:pt x="1446" y="458"/>
                    <a:pt x="1456" y="453"/>
                    <a:pt x="1466" y="458"/>
                  </a:cubicBezTo>
                  <a:cubicBezTo>
                    <a:pt x="1475" y="467"/>
                    <a:pt x="1475" y="477"/>
                    <a:pt x="1475" y="487"/>
                  </a:cubicBezTo>
                  <a:cubicBezTo>
                    <a:pt x="1486" y="511"/>
                    <a:pt x="1486" y="531"/>
                    <a:pt x="1510" y="546"/>
                  </a:cubicBezTo>
                  <a:cubicBezTo>
                    <a:pt x="1524" y="555"/>
                    <a:pt x="1544" y="555"/>
                    <a:pt x="1544" y="574"/>
                  </a:cubicBezTo>
                  <a:cubicBezTo>
                    <a:pt x="1544" y="594"/>
                    <a:pt x="1524" y="599"/>
                    <a:pt x="1510" y="613"/>
                  </a:cubicBezTo>
                  <a:cubicBezTo>
                    <a:pt x="1529" y="662"/>
                    <a:pt x="1558" y="687"/>
                    <a:pt x="1607" y="706"/>
                  </a:cubicBezTo>
                  <a:cubicBezTo>
                    <a:pt x="1622" y="711"/>
                    <a:pt x="1636" y="706"/>
                    <a:pt x="1651" y="716"/>
                  </a:cubicBezTo>
                  <a:cubicBezTo>
                    <a:pt x="1666" y="731"/>
                    <a:pt x="1666" y="745"/>
                    <a:pt x="1675" y="764"/>
                  </a:cubicBezTo>
                  <a:cubicBezTo>
                    <a:pt x="1680" y="779"/>
                    <a:pt x="1690" y="789"/>
                    <a:pt x="1690" y="808"/>
                  </a:cubicBezTo>
                  <a:cubicBezTo>
                    <a:pt x="1699" y="842"/>
                    <a:pt x="1699" y="872"/>
                    <a:pt x="1724" y="896"/>
                  </a:cubicBezTo>
                  <a:cubicBezTo>
                    <a:pt x="1841" y="896"/>
                    <a:pt x="1841" y="896"/>
                    <a:pt x="1841" y="89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4" name="Freeform 68"/>
            <p:cNvSpPr>
              <a:spLocks noChangeArrowheads="1"/>
            </p:cNvSpPr>
            <p:nvPr/>
          </p:nvSpPr>
          <p:spPr bwMode="auto">
            <a:xfrm>
              <a:off x="8751671" y="6850293"/>
              <a:ext cx="980085" cy="1142574"/>
            </a:xfrm>
            <a:custGeom>
              <a:avLst/>
              <a:gdLst>
                <a:gd name="T0" fmla="*/ 0 w 1550"/>
                <a:gd name="T1" fmla="*/ 54 h 1803"/>
                <a:gd name="T2" fmla="*/ 0 w 1550"/>
                <a:gd name="T3" fmla="*/ 54 h 1803"/>
                <a:gd name="T4" fmla="*/ 1072 w 1550"/>
                <a:gd name="T5" fmla="*/ 0 h 1803"/>
                <a:gd name="T6" fmla="*/ 1072 w 1550"/>
                <a:gd name="T7" fmla="*/ 0 h 1803"/>
                <a:gd name="T8" fmla="*/ 1266 w 1550"/>
                <a:gd name="T9" fmla="*/ 132 h 1803"/>
                <a:gd name="T10" fmla="*/ 1325 w 1550"/>
                <a:gd name="T11" fmla="*/ 151 h 1803"/>
                <a:gd name="T12" fmla="*/ 1262 w 1550"/>
                <a:gd name="T13" fmla="*/ 258 h 1803"/>
                <a:gd name="T14" fmla="*/ 1247 w 1550"/>
                <a:gd name="T15" fmla="*/ 302 h 1803"/>
                <a:gd name="T16" fmla="*/ 1281 w 1550"/>
                <a:gd name="T17" fmla="*/ 366 h 1803"/>
                <a:gd name="T18" fmla="*/ 1368 w 1550"/>
                <a:gd name="T19" fmla="*/ 448 h 1803"/>
                <a:gd name="T20" fmla="*/ 1466 w 1550"/>
                <a:gd name="T21" fmla="*/ 589 h 1803"/>
                <a:gd name="T22" fmla="*/ 1549 w 1550"/>
                <a:gd name="T23" fmla="*/ 1725 h 1803"/>
                <a:gd name="T24" fmla="*/ 1549 w 1550"/>
                <a:gd name="T25" fmla="*/ 1725 h 1803"/>
                <a:gd name="T26" fmla="*/ 0 w 1550"/>
                <a:gd name="T27" fmla="*/ 1802 h 1803"/>
                <a:gd name="T28" fmla="*/ 0 w 1550"/>
                <a:gd name="T29" fmla="*/ 1802 h 1803"/>
                <a:gd name="T30" fmla="*/ 0 w 1550"/>
                <a:gd name="T31" fmla="*/ 54 h 1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50" h="1803">
                  <a:moveTo>
                    <a:pt x="0" y="54"/>
                  </a:moveTo>
                  <a:lnTo>
                    <a:pt x="0" y="54"/>
                  </a:lnTo>
                  <a:cubicBezTo>
                    <a:pt x="667" y="30"/>
                    <a:pt x="1072" y="0"/>
                    <a:pt x="1072" y="0"/>
                  </a:cubicBezTo>
                  <a:lnTo>
                    <a:pt x="1072" y="0"/>
                  </a:lnTo>
                  <a:cubicBezTo>
                    <a:pt x="1135" y="69"/>
                    <a:pt x="1188" y="93"/>
                    <a:pt x="1266" y="132"/>
                  </a:cubicBezTo>
                  <a:cubicBezTo>
                    <a:pt x="1291" y="141"/>
                    <a:pt x="1305" y="141"/>
                    <a:pt x="1325" y="151"/>
                  </a:cubicBezTo>
                  <a:cubicBezTo>
                    <a:pt x="1301" y="191"/>
                    <a:pt x="1281" y="215"/>
                    <a:pt x="1262" y="258"/>
                  </a:cubicBezTo>
                  <a:cubicBezTo>
                    <a:pt x="1257" y="273"/>
                    <a:pt x="1247" y="283"/>
                    <a:pt x="1247" y="302"/>
                  </a:cubicBezTo>
                  <a:cubicBezTo>
                    <a:pt x="1247" y="332"/>
                    <a:pt x="1266" y="341"/>
                    <a:pt x="1281" y="366"/>
                  </a:cubicBezTo>
                  <a:cubicBezTo>
                    <a:pt x="1310" y="404"/>
                    <a:pt x="1335" y="415"/>
                    <a:pt x="1368" y="448"/>
                  </a:cubicBezTo>
                  <a:cubicBezTo>
                    <a:pt x="1417" y="492"/>
                    <a:pt x="1432" y="531"/>
                    <a:pt x="1466" y="589"/>
                  </a:cubicBezTo>
                  <a:cubicBezTo>
                    <a:pt x="1549" y="1725"/>
                    <a:pt x="1549" y="1725"/>
                    <a:pt x="1549" y="1725"/>
                  </a:cubicBezTo>
                  <a:lnTo>
                    <a:pt x="1549" y="1725"/>
                  </a:lnTo>
                  <a:cubicBezTo>
                    <a:pt x="1549" y="1725"/>
                    <a:pt x="906" y="1773"/>
                    <a:pt x="0" y="1802"/>
                  </a:cubicBezTo>
                  <a:lnTo>
                    <a:pt x="0" y="1802"/>
                  </a:lnTo>
                  <a:cubicBezTo>
                    <a:pt x="0" y="54"/>
                    <a:pt x="0" y="54"/>
                    <a:pt x="0" y="54"/>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5" name="Freeform 69"/>
            <p:cNvSpPr>
              <a:spLocks noChangeArrowheads="1"/>
            </p:cNvSpPr>
            <p:nvPr/>
          </p:nvSpPr>
          <p:spPr bwMode="auto">
            <a:xfrm>
              <a:off x="8751671" y="8974348"/>
              <a:ext cx="1414122" cy="2957251"/>
            </a:xfrm>
            <a:custGeom>
              <a:avLst/>
              <a:gdLst>
                <a:gd name="T0" fmla="*/ 2036 w 2231"/>
                <a:gd name="T1" fmla="*/ 2436 h 4663"/>
                <a:gd name="T2" fmla="*/ 1714 w 2231"/>
                <a:gd name="T3" fmla="*/ 2567 h 4663"/>
                <a:gd name="T4" fmla="*/ 1690 w 2231"/>
                <a:gd name="T5" fmla="*/ 2445 h 4663"/>
                <a:gd name="T6" fmla="*/ 1612 w 2231"/>
                <a:gd name="T7" fmla="*/ 2445 h 4663"/>
                <a:gd name="T8" fmla="*/ 1588 w 2231"/>
                <a:gd name="T9" fmla="*/ 2528 h 4663"/>
                <a:gd name="T10" fmla="*/ 1559 w 2231"/>
                <a:gd name="T11" fmla="*/ 2680 h 4663"/>
                <a:gd name="T12" fmla="*/ 1462 w 2231"/>
                <a:gd name="T13" fmla="*/ 2777 h 4663"/>
                <a:gd name="T14" fmla="*/ 1330 w 2231"/>
                <a:gd name="T15" fmla="*/ 2933 h 4663"/>
                <a:gd name="T16" fmla="*/ 1091 w 2231"/>
                <a:gd name="T17" fmla="*/ 3030 h 4663"/>
                <a:gd name="T18" fmla="*/ 959 w 2231"/>
                <a:gd name="T19" fmla="*/ 3025 h 4663"/>
                <a:gd name="T20" fmla="*/ 867 w 2231"/>
                <a:gd name="T21" fmla="*/ 3020 h 4663"/>
                <a:gd name="T22" fmla="*/ 774 w 2231"/>
                <a:gd name="T23" fmla="*/ 3147 h 4663"/>
                <a:gd name="T24" fmla="*/ 696 w 2231"/>
                <a:gd name="T25" fmla="*/ 3220 h 4663"/>
                <a:gd name="T26" fmla="*/ 594 w 2231"/>
                <a:gd name="T27" fmla="*/ 3346 h 4663"/>
                <a:gd name="T28" fmla="*/ 497 w 2231"/>
                <a:gd name="T29" fmla="*/ 3390 h 4663"/>
                <a:gd name="T30" fmla="*/ 482 w 2231"/>
                <a:gd name="T31" fmla="*/ 3503 h 4663"/>
                <a:gd name="T32" fmla="*/ 414 w 2231"/>
                <a:gd name="T33" fmla="*/ 3542 h 4663"/>
                <a:gd name="T34" fmla="*/ 419 w 2231"/>
                <a:gd name="T35" fmla="*/ 3619 h 4663"/>
                <a:gd name="T36" fmla="*/ 404 w 2231"/>
                <a:gd name="T37" fmla="*/ 3766 h 4663"/>
                <a:gd name="T38" fmla="*/ 380 w 2231"/>
                <a:gd name="T39" fmla="*/ 3790 h 4663"/>
                <a:gd name="T40" fmla="*/ 360 w 2231"/>
                <a:gd name="T41" fmla="*/ 3877 h 4663"/>
                <a:gd name="T42" fmla="*/ 360 w 2231"/>
                <a:gd name="T43" fmla="*/ 4048 h 4663"/>
                <a:gd name="T44" fmla="*/ 384 w 2231"/>
                <a:gd name="T45" fmla="*/ 4199 h 4663"/>
                <a:gd name="T46" fmla="*/ 467 w 2231"/>
                <a:gd name="T47" fmla="*/ 4433 h 4663"/>
                <a:gd name="T48" fmla="*/ 550 w 2231"/>
                <a:gd name="T49" fmla="*/ 4569 h 4663"/>
                <a:gd name="T50" fmla="*/ 521 w 2231"/>
                <a:gd name="T51" fmla="*/ 4633 h 4663"/>
                <a:gd name="T52" fmla="*/ 360 w 2231"/>
                <a:gd name="T53" fmla="*/ 4613 h 4663"/>
                <a:gd name="T54" fmla="*/ 24 w 2231"/>
                <a:gd name="T55" fmla="*/ 4530 h 4663"/>
                <a:gd name="T56" fmla="*/ 0 w 2231"/>
                <a:gd name="T57" fmla="*/ 0 h 4663"/>
                <a:gd name="T58" fmla="*/ 83 w 2231"/>
                <a:gd name="T59" fmla="*/ 78 h 4663"/>
                <a:gd name="T60" fmla="*/ 254 w 2231"/>
                <a:gd name="T61" fmla="*/ 83 h 4663"/>
                <a:gd name="T62" fmla="*/ 375 w 2231"/>
                <a:gd name="T63" fmla="*/ 132 h 4663"/>
                <a:gd name="T64" fmla="*/ 516 w 2231"/>
                <a:gd name="T65" fmla="*/ 127 h 4663"/>
                <a:gd name="T66" fmla="*/ 828 w 2231"/>
                <a:gd name="T67" fmla="*/ 210 h 4663"/>
                <a:gd name="T68" fmla="*/ 979 w 2231"/>
                <a:gd name="T69" fmla="*/ 137 h 4663"/>
                <a:gd name="T70" fmla="*/ 1193 w 2231"/>
                <a:gd name="T71" fmla="*/ 64 h 4663"/>
                <a:gd name="T72" fmla="*/ 1447 w 2231"/>
                <a:gd name="T73" fmla="*/ 118 h 4663"/>
                <a:gd name="T74" fmla="*/ 1705 w 2231"/>
                <a:gd name="T75" fmla="*/ 190 h 4663"/>
                <a:gd name="T76" fmla="*/ 1953 w 2231"/>
                <a:gd name="T77" fmla="*/ 536 h 4663"/>
                <a:gd name="T78" fmla="*/ 2075 w 2231"/>
                <a:gd name="T79" fmla="*/ 1345 h 4663"/>
                <a:gd name="T80" fmla="*/ 2192 w 2231"/>
                <a:gd name="T81" fmla="*/ 1511 h 4663"/>
                <a:gd name="T82" fmla="*/ 2158 w 2231"/>
                <a:gd name="T83" fmla="*/ 1895 h 4663"/>
                <a:gd name="T84" fmla="*/ 2177 w 2231"/>
                <a:gd name="T85" fmla="*/ 2324 h 4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31" h="4663">
                  <a:moveTo>
                    <a:pt x="2177" y="2387"/>
                  </a:moveTo>
                  <a:lnTo>
                    <a:pt x="2177" y="2387"/>
                  </a:lnTo>
                  <a:cubicBezTo>
                    <a:pt x="2124" y="2397"/>
                    <a:pt x="2089" y="2412"/>
                    <a:pt x="2036" y="2436"/>
                  </a:cubicBezTo>
                  <a:cubicBezTo>
                    <a:pt x="1992" y="2456"/>
                    <a:pt x="1963" y="2460"/>
                    <a:pt x="1924" y="2480"/>
                  </a:cubicBezTo>
                  <a:cubicBezTo>
                    <a:pt x="1875" y="2514"/>
                    <a:pt x="1846" y="2533"/>
                    <a:pt x="1793" y="2553"/>
                  </a:cubicBezTo>
                  <a:cubicBezTo>
                    <a:pt x="1763" y="2562"/>
                    <a:pt x="1744" y="2562"/>
                    <a:pt x="1714" y="2567"/>
                  </a:cubicBezTo>
                  <a:cubicBezTo>
                    <a:pt x="1734" y="2553"/>
                    <a:pt x="1753" y="2543"/>
                    <a:pt x="1753" y="2519"/>
                  </a:cubicBezTo>
                  <a:cubicBezTo>
                    <a:pt x="1753" y="2499"/>
                    <a:pt x="1749" y="2484"/>
                    <a:pt x="1739" y="2475"/>
                  </a:cubicBezTo>
                  <a:cubicBezTo>
                    <a:pt x="1724" y="2460"/>
                    <a:pt x="1705" y="2460"/>
                    <a:pt x="1690" y="2445"/>
                  </a:cubicBezTo>
                  <a:cubicBezTo>
                    <a:pt x="1680" y="2436"/>
                    <a:pt x="1690" y="2421"/>
                    <a:pt x="1690" y="2407"/>
                  </a:cubicBezTo>
                  <a:cubicBezTo>
                    <a:pt x="1690" y="2392"/>
                    <a:pt x="1695" y="2382"/>
                    <a:pt x="1695" y="2363"/>
                  </a:cubicBezTo>
                  <a:cubicBezTo>
                    <a:pt x="1656" y="2387"/>
                    <a:pt x="1646" y="2417"/>
                    <a:pt x="1612" y="2445"/>
                  </a:cubicBezTo>
                  <a:cubicBezTo>
                    <a:pt x="1608" y="2451"/>
                    <a:pt x="1608" y="2456"/>
                    <a:pt x="1598" y="2460"/>
                  </a:cubicBezTo>
                  <a:cubicBezTo>
                    <a:pt x="1588" y="2460"/>
                    <a:pt x="1578" y="2465"/>
                    <a:pt x="1568" y="2465"/>
                  </a:cubicBezTo>
                  <a:cubicBezTo>
                    <a:pt x="1578" y="2489"/>
                    <a:pt x="1588" y="2504"/>
                    <a:pt x="1588" y="2528"/>
                  </a:cubicBezTo>
                  <a:cubicBezTo>
                    <a:pt x="1588" y="2558"/>
                    <a:pt x="1583" y="2572"/>
                    <a:pt x="1578" y="2602"/>
                  </a:cubicBezTo>
                  <a:cubicBezTo>
                    <a:pt x="1578" y="2626"/>
                    <a:pt x="1573" y="2641"/>
                    <a:pt x="1559" y="2660"/>
                  </a:cubicBezTo>
                  <a:cubicBezTo>
                    <a:pt x="1559" y="2665"/>
                    <a:pt x="1559" y="2675"/>
                    <a:pt x="1559" y="2680"/>
                  </a:cubicBezTo>
                  <a:cubicBezTo>
                    <a:pt x="1553" y="2680"/>
                    <a:pt x="1544" y="2680"/>
                    <a:pt x="1544" y="2680"/>
                  </a:cubicBezTo>
                  <a:cubicBezTo>
                    <a:pt x="1525" y="2694"/>
                    <a:pt x="1514" y="2704"/>
                    <a:pt x="1500" y="2719"/>
                  </a:cubicBezTo>
                  <a:cubicBezTo>
                    <a:pt x="1486" y="2738"/>
                    <a:pt x="1476" y="2757"/>
                    <a:pt x="1462" y="2777"/>
                  </a:cubicBezTo>
                  <a:cubicBezTo>
                    <a:pt x="1447" y="2801"/>
                    <a:pt x="1432" y="2816"/>
                    <a:pt x="1422" y="2840"/>
                  </a:cubicBezTo>
                  <a:cubicBezTo>
                    <a:pt x="1417" y="2850"/>
                    <a:pt x="1412" y="2865"/>
                    <a:pt x="1407" y="2874"/>
                  </a:cubicBezTo>
                  <a:cubicBezTo>
                    <a:pt x="1383" y="2904"/>
                    <a:pt x="1359" y="2913"/>
                    <a:pt x="1330" y="2933"/>
                  </a:cubicBezTo>
                  <a:cubicBezTo>
                    <a:pt x="1305" y="2952"/>
                    <a:pt x="1301" y="2972"/>
                    <a:pt x="1276" y="2991"/>
                  </a:cubicBezTo>
                  <a:cubicBezTo>
                    <a:pt x="1252" y="3011"/>
                    <a:pt x="1227" y="3011"/>
                    <a:pt x="1198" y="3015"/>
                  </a:cubicBezTo>
                  <a:cubicBezTo>
                    <a:pt x="1159" y="3025"/>
                    <a:pt x="1135" y="3030"/>
                    <a:pt x="1091" y="3030"/>
                  </a:cubicBezTo>
                  <a:cubicBezTo>
                    <a:pt x="1072" y="3030"/>
                    <a:pt x="1057" y="3030"/>
                    <a:pt x="1033" y="3025"/>
                  </a:cubicBezTo>
                  <a:cubicBezTo>
                    <a:pt x="1013" y="3015"/>
                    <a:pt x="1008" y="3001"/>
                    <a:pt x="989" y="3001"/>
                  </a:cubicBezTo>
                  <a:cubicBezTo>
                    <a:pt x="974" y="3001"/>
                    <a:pt x="969" y="3015"/>
                    <a:pt x="959" y="3025"/>
                  </a:cubicBezTo>
                  <a:cubicBezTo>
                    <a:pt x="945" y="3030"/>
                    <a:pt x="935" y="3035"/>
                    <a:pt x="920" y="3035"/>
                  </a:cubicBezTo>
                  <a:cubicBezTo>
                    <a:pt x="906" y="3035"/>
                    <a:pt x="896" y="3025"/>
                    <a:pt x="882" y="3015"/>
                  </a:cubicBezTo>
                  <a:cubicBezTo>
                    <a:pt x="867" y="3020"/>
                    <a:pt x="867" y="3020"/>
                    <a:pt x="867" y="3020"/>
                  </a:cubicBezTo>
                  <a:cubicBezTo>
                    <a:pt x="872" y="3059"/>
                    <a:pt x="872" y="3094"/>
                    <a:pt x="911" y="3113"/>
                  </a:cubicBezTo>
                  <a:cubicBezTo>
                    <a:pt x="852" y="3133"/>
                    <a:pt x="823" y="3161"/>
                    <a:pt x="774" y="3191"/>
                  </a:cubicBezTo>
                  <a:cubicBezTo>
                    <a:pt x="774" y="3172"/>
                    <a:pt x="774" y="3161"/>
                    <a:pt x="774" y="3147"/>
                  </a:cubicBezTo>
                  <a:cubicBezTo>
                    <a:pt x="745" y="3147"/>
                    <a:pt x="745" y="3147"/>
                    <a:pt x="745" y="3147"/>
                  </a:cubicBezTo>
                  <a:cubicBezTo>
                    <a:pt x="721" y="3152"/>
                    <a:pt x="696" y="3166"/>
                    <a:pt x="696" y="3191"/>
                  </a:cubicBezTo>
                  <a:cubicBezTo>
                    <a:pt x="696" y="3220"/>
                    <a:pt x="696" y="3220"/>
                    <a:pt x="696" y="3220"/>
                  </a:cubicBezTo>
                  <a:cubicBezTo>
                    <a:pt x="740" y="3220"/>
                    <a:pt x="740" y="3220"/>
                    <a:pt x="740" y="3220"/>
                  </a:cubicBezTo>
                  <a:cubicBezTo>
                    <a:pt x="706" y="3239"/>
                    <a:pt x="691" y="3259"/>
                    <a:pt x="667" y="3283"/>
                  </a:cubicBezTo>
                  <a:cubicBezTo>
                    <a:pt x="638" y="3313"/>
                    <a:pt x="614" y="3318"/>
                    <a:pt x="594" y="3346"/>
                  </a:cubicBezTo>
                  <a:cubicBezTo>
                    <a:pt x="580" y="3366"/>
                    <a:pt x="575" y="3381"/>
                    <a:pt x="565" y="3396"/>
                  </a:cubicBezTo>
                  <a:cubicBezTo>
                    <a:pt x="550" y="3376"/>
                    <a:pt x="541" y="3361"/>
                    <a:pt x="521" y="3346"/>
                  </a:cubicBezTo>
                  <a:cubicBezTo>
                    <a:pt x="511" y="3361"/>
                    <a:pt x="506" y="3371"/>
                    <a:pt x="497" y="3390"/>
                  </a:cubicBezTo>
                  <a:cubicBezTo>
                    <a:pt x="492" y="3400"/>
                    <a:pt x="482" y="3405"/>
                    <a:pt x="482" y="3420"/>
                  </a:cubicBezTo>
                  <a:cubicBezTo>
                    <a:pt x="482" y="3434"/>
                    <a:pt x="502" y="3440"/>
                    <a:pt x="516" y="3444"/>
                  </a:cubicBezTo>
                  <a:cubicBezTo>
                    <a:pt x="506" y="3468"/>
                    <a:pt x="492" y="3478"/>
                    <a:pt x="482" y="3503"/>
                  </a:cubicBezTo>
                  <a:cubicBezTo>
                    <a:pt x="477" y="3517"/>
                    <a:pt x="477" y="3542"/>
                    <a:pt x="458" y="3542"/>
                  </a:cubicBezTo>
                  <a:cubicBezTo>
                    <a:pt x="453" y="3542"/>
                    <a:pt x="448" y="3532"/>
                    <a:pt x="439" y="3532"/>
                  </a:cubicBezTo>
                  <a:cubicBezTo>
                    <a:pt x="429" y="3532"/>
                    <a:pt x="424" y="3537"/>
                    <a:pt x="414" y="3542"/>
                  </a:cubicBezTo>
                  <a:cubicBezTo>
                    <a:pt x="399" y="3546"/>
                    <a:pt x="375" y="3546"/>
                    <a:pt x="375" y="3561"/>
                  </a:cubicBezTo>
                  <a:cubicBezTo>
                    <a:pt x="375" y="3576"/>
                    <a:pt x="384" y="3581"/>
                    <a:pt x="390" y="3595"/>
                  </a:cubicBezTo>
                  <a:cubicBezTo>
                    <a:pt x="395" y="3605"/>
                    <a:pt x="404" y="3619"/>
                    <a:pt x="419" y="3619"/>
                  </a:cubicBezTo>
                  <a:cubicBezTo>
                    <a:pt x="434" y="3619"/>
                    <a:pt x="439" y="3610"/>
                    <a:pt x="448" y="3600"/>
                  </a:cubicBezTo>
                  <a:cubicBezTo>
                    <a:pt x="443" y="3639"/>
                    <a:pt x="434" y="3663"/>
                    <a:pt x="424" y="3697"/>
                  </a:cubicBezTo>
                  <a:cubicBezTo>
                    <a:pt x="414" y="3727"/>
                    <a:pt x="404" y="3741"/>
                    <a:pt x="404" y="3766"/>
                  </a:cubicBezTo>
                  <a:cubicBezTo>
                    <a:pt x="404" y="3780"/>
                    <a:pt x="404" y="3790"/>
                    <a:pt x="409" y="3805"/>
                  </a:cubicBezTo>
                  <a:cubicBezTo>
                    <a:pt x="409" y="3785"/>
                    <a:pt x="409" y="3785"/>
                    <a:pt x="409" y="3785"/>
                  </a:cubicBezTo>
                  <a:cubicBezTo>
                    <a:pt x="395" y="3785"/>
                    <a:pt x="390" y="3790"/>
                    <a:pt x="380" y="3790"/>
                  </a:cubicBezTo>
                  <a:cubicBezTo>
                    <a:pt x="370" y="3790"/>
                    <a:pt x="360" y="3780"/>
                    <a:pt x="351" y="3780"/>
                  </a:cubicBezTo>
                  <a:cubicBezTo>
                    <a:pt x="326" y="3780"/>
                    <a:pt x="297" y="3799"/>
                    <a:pt x="297" y="3829"/>
                  </a:cubicBezTo>
                  <a:cubicBezTo>
                    <a:pt x="297" y="3858"/>
                    <a:pt x="331" y="3877"/>
                    <a:pt x="360" y="3877"/>
                  </a:cubicBezTo>
                  <a:cubicBezTo>
                    <a:pt x="375" y="3877"/>
                    <a:pt x="384" y="3873"/>
                    <a:pt x="395" y="3863"/>
                  </a:cubicBezTo>
                  <a:cubicBezTo>
                    <a:pt x="395" y="3985"/>
                    <a:pt x="395" y="3985"/>
                    <a:pt x="395" y="3985"/>
                  </a:cubicBezTo>
                  <a:cubicBezTo>
                    <a:pt x="395" y="4014"/>
                    <a:pt x="380" y="4029"/>
                    <a:pt x="360" y="4048"/>
                  </a:cubicBezTo>
                  <a:cubicBezTo>
                    <a:pt x="356" y="4053"/>
                    <a:pt x="345" y="4058"/>
                    <a:pt x="345" y="4062"/>
                  </a:cubicBezTo>
                  <a:cubicBezTo>
                    <a:pt x="345" y="4092"/>
                    <a:pt x="360" y="4102"/>
                    <a:pt x="370" y="4126"/>
                  </a:cubicBezTo>
                  <a:cubicBezTo>
                    <a:pt x="380" y="4155"/>
                    <a:pt x="380" y="4170"/>
                    <a:pt x="384" y="4199"/>
                  </a:cubicBezTo>
                  <a:cubicBezTo>
                    <a:pt x="390" y="4233"/>
                    <a:pt x="390" y="4258"/>
                    <a:pt x="409" y="4291"/>
                  </a:cubicBezTo>
                  <a:cubicBezTo>
                    <a:pt x="419" y="4316"/>
                    <a:pt x="434" y="4335"/>
                    <a:pt x="443" y="4360"/>
                  </a:cubicBezTo>
                  <a:cubicBezTo>
                    <a:pt x="453" y="4389"/>
                    <a:pt x="467" y="4404"/>
                    <a:pt x="467" y="4433"/>
                  </a:cubicBezTo>
                  <a:cubicBezTo>
                    <a:pt x="467" y="4511"/>
                    <a:pt x="467" y="4511"/>
                    <a:pt x="467" y="4511"/>
                  </a:cubicBezTo>
                  <a:cubicBezTo>
                    <a:pt x="467" y="4526"/>
                    <a:pt x="458" y="4540"/>
                    <a:pt x="467" y="4554"/>
                  </a:cubicBezTo>
                  <a:cubicBezTo>
                    <a:pt x="487" y="4579"/>
                    <a:pt x="516" y="4569"/>
                    <a:pt x="550" y="4569"/>
                  </a:cubicBezTo>
                  <a:cubicBezTo>
                    <a:pt x="550" y="4589"/>
                    <a:pt x="555" y="4603"/>
                    <a:pt x="555" y="4618"/>
                  </a:cubicBezTo>
                  <a:lnTo>
                    <a:pt x="555" y="4618"/>
                  </a:lnTo>
                  <a:cubicBezTo>
                    <a:pt x="545" y="4623"/>
                    <a:pt x="531" y="4628"/>
                    <a:pt x="521" y="4633"/>
                  </a:cubicBezTo>
                  <a:cubicBezTo>
                    <a:pt x="497" y="4647"/>
                    <a:pt x="487" y="4662"/>
                    <a:pt x="458" y="4662"/>
                  </a:cubicBezTo>
                  <a:cubicBezTo>
                    <a:pt x="429" y="4662"/>
                    <a:pt x="409" y="4657"/>
                    <a:pt x="384" y="4642"/>
                  </a:cubicBezTo>
                  <a:cubicBezTo>
                    <a:pt x="375" y="4633"/>
                    <a:pt x="370" y="4623"/>
                    <a:pt x="360" y="4613"/>
                  </a:cubicBezTo>
                  <a:cubicBezTo>
                    <a:pt x="331" y="4598"/>
                    <a:pt x="312" y="4594"/>
                    <a:pt x="282" y="4589"/>
                  </a:cubicBezTo>
                  <a:cubicBezTo>
                    <a:pt x="204" y="4574"/>
                    <a:pt x="161" y="4569"/>
                    <a:pt x="88" y="4545"/>
                  </a:cubicBezTo>
                  <a:cubicBezTo>
                    <a:pt x="63" y="4540"/>
                    <a:pt x="49" y="4535"/>
                    <a:pt x="24" y="4530"/>
                  </a:cubicBezTo>
                  <a:cubicBezTo>
                    <a:pt x="14" y="4530"/>
                    <a:pt x="10" y="4526"/>
                    <a:pt x="0" y="4526"/>
                  </a:cubicBezTo>
                  <a:lnTo>
                    <a:pt x="0" y="4526"/>
                  </a:lnTo>
                  <a:cubicBezTo>
                    <a:pt x="0" y="0"/>
                    <a:pt x="0" y="0"/>
                    <a:pt x="0" y="0"/>
                  </a:cubicBezTo>
                  <a:lnTo>
                    <a:pt x="0" y="0"/>
                  </a:lnTo>
                  <a:cubicBezTo>
                    <a:pt x="19" y="10"/>
                    <a:pt x="34" y="20"/>
                    <a:pt x="58" y="35"/>
                  </a:cubicBezTo>
                  <a:cubicBezTo>
                    <a:pt x="73" y="44"/>
                    <a:pt x="73" y="64"/>
                    <a:pt x="83" y="78"/>
                  </a:cubicBezTo>
                  <a:cubicBezTo>
                    <a:pt x="97" y="113"/>
                    <a:pt x="117" y="137"/>
                    <a:pt x="151" y="137"/>
                  </a:cubicBezTo>
                  <a:cubicBezTo>
                    <a:pt x="166" y="137"/>
                    <a:pt x="175" y="127"/>
                    <a:pt x="185" y="113"/>
                  </a:cubicBezTo>
                  <a:cubicBezTo>
                    <a:pt x="204" y="93"/>
                    <a:pt x="224" y="83"/>
                    <a:pt x="254" y="83"/>
                  </a:cubicBezTo>
                  <a:cubicBezTo>
                    <a:pt x="268" y="83"/>
                    <a:pt x="278" y="88"/>
                    <a:pt x="293" y="98"/>
                  </a:cubicBezTo>
                  <a:cubicBezTo>
                    <a:pt x="293" y="103"/>
                    <a:pt x="293" y="113"/>
                    <a:pt x="297" y="113"/>
                  </a:cubicBezTo>
                  <a:cubicBezTo>
                    <a:pt x="321" y="132"/>
                    <a:pt x="341" y="132"/>
                    <a:pt x="375" y="132"/>
                  </a:cubicBezTo>
                  <a:cubicBezTo>
                    <a:pt x="395" y="132"/>
                    <a:pt x="414" y="127"/>
                    <a:pt x="434" y="137"/>
                  </a:cubicBezTo>
                  <a:cubicBezTo>
                    <a:pt x="453" y="142"/>
                    <a:pt x="463" y="161"/>
                    <a:pt x="487" y="161"/>
                  </a:cubicBezTo>
                  <a:cubicBezTo>
                    <a:pt x="502" y="161"/>
                    <a:pt x="502" y="127"/>
                    <a:pt x="516" y="127"/>
                  </a:cubicBezTo>
                  <a:cubicBezTo>
                    <a:pt x="536" y="127"/>
                    <a:pt x="545" y="137"/>
                    <a:pt x="560" y="142"/>
                  </a:cubicBezTo>
                  <a:cubicBezTo>
                    <a:pt x="638" y="152"/>
                    <a:pt x="682" y="166"/>
                    <a:pt x="760" y="181"/>
                  </a:cubicBezTo>
                  <a:cubicBezTo>
                    <a:pt x="784" y="185"/>
                    <a:pt x="799" y="210"/>
                    <a:pt x="828" y="210"/>
                  </a:cubicBezTo>
                  <a:cubicBezTo>
                    <a:pt x="848" y="210"/>
                    <a:pt x="857" y="205"/>
                    <a:pt x="877" y="195"/>
                  </a:cubicBezTo>
                  <a:cubicBezTo>
                    <a:pt x="911" y="190"/>
                    <a:pt x="930" y="181"/>
                    <a:pt x="955" y="161"/>
                  </a:cubicBezTo>
                  <a:cubicBezTo>
                    <a:pt x="964" y="157"/>
                    <a:pt x="969" y="146"/>
                    <a:pt x="979" y="137"/>
                  </a:cubicBezTo>
                  <a:cubicBezTo>
                    <a:pt x="1018" y="113"/>
                    <a:pt x="1047" y="122"/>
                    <a:pt x="1086" y="103"/>
                  </a:cubicBezTo>
                  <a:cubicBezTo>
                    <a:pt x="1105" y="93"/>
                    <a:pt x="1110" y="78"/>
                    <a:pt x="1130" y="74"/>
                  </a:cubicBezTo>
                  <a:cubicBezTo>
                    <a:pt x="1155" y="64"/>
                    <a:pt x="1169" y="64"/>
                    <a:pt x="1193" y="64"/>
                  </a:cubicBezTo>
                  <a:cubicBezTo>
                    <a:pt x="1213" y="78"/>
                    <a:pt x="1227" y="88"/>
                    <a:pt x="1252" y="88"/>
                  </a:cubicBezTo>
                  <a:cubicBezTo>
                    <a:pt x="1354" y="88"/>
                    <a:pt x="1354" y="88"/>
                    <a:pt x="1354" y="88"/>
                  </a:cubicBezTo>
                  <a:cubicBezTo>
                    <a:pt x="1393" y="88"/>
                    <a:pt x="1412" y="103"/>
                    <a:pt x="1447" y="118"/>
                  </a:cubicBezTo>
                  <a:cubicBezTo>
                    <a:pt x="1490" y="137"/>
                    <a:pt x="1510" y="152"/>
                    <a:pt x="1553" y="171"/>
                  </a:cubicBezTo>
                  <a:cubicBezTo>
                    <a:pt x="1608" y="195"/>
                    <a:pt x="1646" y="190"/>
                    <a:pt x="1705" y="190"/>
                  </a:cubicBezTo>
                  <a:lnTo>
                    <a:pt x="1705" y="190"/>
                  </a:lnTo>
                  <a:cubicBezTo>
                    <a:pt x="1753" y="210"/>
                    <a:pt x="1793" y="215"/>
                    <a:pt x="1846" y="215"/>
                  </a:cubicBezTo>
                  <a:cubicBezTo>
                    <a:pt x="1880" y="215"/>
                    <a:pt x="1899" y="215"/>
                    <a:pt x="1934" y="215"/>
                  </a:cubicBezTo>
                  <a:cubicBezTo>
                    <a:pt x="1953" y="536"/>
                    <a:pt x="1953" y="536"/>
                    <a:pt x="1953" y="536"/>
                  </a:cubicBezTo>
                  <a:lnTo>
                    <a:pt x="1953" y="536"/>
                  </a:lnTo>
                  <a:cubicBezTo>
                    <a:pt x="1978" y="1130"/>
                    <a:pt x="1978" y="1130"/>
                    <a:pt x="1978" y="1130"/>
                  </a:cubicBezTo>
                  <a:cubicBezTo>
                    <a:pt x="2021" y="1213"/>
                    <a:pt x="2031" y="1262"/>
                    <a:pt x="2075" y="1345"/>
                  </a:cubicBezTo>
                  <a:cubicBezTo>
                    <a:pt x="2089" y="1369"/>
                    <a:pt x="2104" y="1379"/>
                    <a:pt x="2124" y="1403"/>
                  </a:cubicBezTo>
                  <a:cubicBezTo>
                    <a:pt x="2138" y="1423"/>
                    <a:pt x="2143" y="1442"/>
                    <a:pt x="2158" y="1462"/>
                  </a:cubicBezTo>
                  <a:cubicBezTo>
                    <a:pt x="2167" y="1481"/>
                    <a:pt x="2182" y="1491"/>
                    <a:pt x="2192" y="1511"/>
                  </a:cubicBezTo>
                  <a:cubicBezTo>
                    <a:pt x="2216" y="1559"/>
                    <a:pt x="2230" y="1594"/>
                    <a:pt x="2230" y="1652"/>
                  </a:cubicBezTo>
                  <a:cubicBezTo>
                    <a:pt x="2230" y="1705"/>
                    <a:pt x="2230" y="1735"/>
                    <a:pt x="2211" y="1779"/>
                  </a:cubicBezTo>
                  <a:cubicBezTo>
                    <a:pt x="2187" y="1822"/>
                    <a:pt x="2158" y="1846"/>
                    <a:pt x="2158" y="1895"/>
                  </a:cubicBezTo>
                  <a:cubicBezTo>
                    <a:pt x="2158" y="1949"/>
                    <a:pt x="2187" y="1978"/>
                    <a:pt x="2187" y="2036"/>
                  </a:cubicBezTo>
                  <a:cubicBezTo>
                    <a:pt x="2187" y="2144"/>
                    <a:pt x="2182" y="2202"/>
                    <a:pt x="2182" y="2309"/>
                  </a:cubicBezTo>
                  <a:cubicBezTo>
                    <a:pt x="2182" y="2314"/>
                    <a:pt x="2177" y="2319"/>
                    <a:pt x="2177" y="2324"/>
                  </a:cubicBezTo>
                  <a:cubicBezTo>
                    <a:pt x="2177" y="2348"/>
                    <a:pt x="2182" y="2363"/>
                    <a:pt x="2177" y="2387"/>
                  </a:cubicBezTo>
                </a:path>
              </a:pathLst>
            </a:custGeom>
            <a:solidFill>
              <a:schemeClr val="accent1"/>
            </a:solid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6" name="Freeform 70"/>
            <p:cNvSpPr>
              <a:spLocks noChangeArrowheads="1"/>
            </p:cNvSpPr>
            <p:nvPr/>
          </p:nvSpPr>
          <p:spPr bwMode="auto">
            <a:xfrm>
              <a:off x="15242635" y="2574043"/>
              <a:ext cx="980085" cy="1680256"/>
            </a:xfrm>
            <a:custGeom>
              <a:avLst/>
              <a:gdLst>
                <a:gd name="T0" fmla="*/ 0 w 1550"/>
                <a:gd name="T1" fmla="*/ 1549 h 2651"/>
                <a:gd name="T2" fmla="*/ 536 w 1550"/>
                <a:gd name="T3" fmla="*/ 2650 h 2651"/>
                <a:gd name="T4" fmla="*/ 536 w 1550"/>
                <a:gd name="T5" fmla="*/ 2645 h 2651"/>
                <a:gd name="T6" fmla="*/ 623 w 1550"/>
                <a:gd name="T7" fmla="*/ 2343 h 2651"/>
                <a:gd name="T8" fmla="*/ 760 w 1550"/>
                <a:gd name="T9" fmla="*/ 2100 h 2651"/>
                <a:gd name="T10" fmla="*/ 901 w 1550"/>
                <a:gd name="T11" fmla="*/ 1924 h 2651"/>
                <a:gd name="T12" fmla="*/ 959 w 1550"/>
                <a:gd name="T13" fmla="*/ 1870 h 2651"/>
                <a:gd name="T14" fmla="*/ 979 w 1550"/>
                <a:gd name="T15" fmla="*/ 1734 h 2651"/>
                <a:gd name="T16" fmla="*/ 954 w 1550"/>
                <a:gd name="T17" fmla="*/ 1583 h 2651"/>
                <a:gd name="T18" fmla="*/ 1013 w 1550"/>
                <a:gd name="T19" fmla="*/ 1564 h 2651"/>
                <a:gd name="T20" fmla="*/ 1067 w 1550"/>
                <a:gd name="T21" fmla="*/ 1647 h 2651"/>
                <a:gd name="T22" fmla="*/ 1145 w 1550"/>
                <a:gd name="T23" fmla="*/ 1583 h 2651"/>
                <a:gd name="T24" fmla="*/ 1203 w 1550"/>
                <a:gd name="T25" fmla="*/ 1495 h 2651"/>
                <a:gd name="T26" fmla="*/ 1256 w 1550"/>
                <a:gd name="T27" fmla="*/ 1500 h 2651"/>
                <a:gd name="T28" fmla="*/ 1300 w 1550"/>
                <a:gd name="T29" fmla="*/ 1427 h 2651"/>
                <a:gd name="T30" fmla="*/ 1422 w 1550"/>
                <a:gd name="T31" fmla="*/ 1315 h 2651"/>
                <a:gd name="T32" fmla="*/ 1549 w 1550"/>
                <a:gd name="T33" fmla="*/ 1096 h 2651"/>
                <a:gd name="T34" fmla="*/ 1490 w 1550"/>
                <a:gd name="T35" fmla="*/ 1018 h 2651"/>
                <a:gd name="T36" fmla="*/ 1432 w 1550"/>
                <a:gd name="T37" fmla="*/ 931 h 2651"/>
                <a:gd name="T38" fmla="*/ 1339 w 1550"/>
                <a:gd name="T39" fmla="*/ 887 h 2651"/>
                <a:gd name="T40" fmla="*/ 1261 w 1550"/>
                <a:gd name="T41" fmla="*/ 838 h 2651"/>
                <a:gd name="T42" fmla="*/ 1110 w 1550"/>
                <a:gd name="T43" fmla="*/ 706 h 2651"/>
                <a:gd name="T44" fmla="*/ 1052 w 1550"/>
                <a:gd name="T45" fmla="*/ 653 h 2651"/>
                <a:gd name="T46" fmla="*/ 945 w 1550"/>
                <a:gd name="T47" fmla="*/ 399 h 2651"/>
                <a:gd name="T48" fmla="*/ 828 w 1550"/>
                <a:gd name="T49" fmla="*/ 112 h 2651"/>
                <a:gd name="T50" fmla="*/ 725 w 1550"/>
                <a:gd name="T51" fmla="*/ 39 h 2651"/>
                <a:gd name="T52" fmla="*/ 560 w 1550"/>
                <a:gd name="T53" fmla="*/ 49 h 2651"/>
                <a:gd name="T54" fmla="*/ 424 w 1550"/>
                <a:gd name="T55" fmla="*/ 141 h 2651"/>
                <a:gd name="T56" fmla="*/ 331 w 1550"/>
                <a:gd name="T57" fmla="*/ 229 h 2651"/>
                <a:gd name="T58" fmla="*/ 161 w 1550"/>
                <a:gd name="T59" fmla="*/ 258 h 2651"/>
                <a:gd name="T60" fmla="*/ 117 w 1550"/>
                <a:gd name="T61" fmla="*/ 517 h 2651"/>
                <a:gd name="T62" fmla="*/ 127 w 1550"/>
                <a:gd name="T63" fmla="*/ 984 h 2651"/>
                <a:gd name="T64" fmla="*/ 107 w 1550"/>
                <a:gd name="T65" fmla="*/ 1198 h 2651"/>
                <a:gd name="T66" fmla="*/ 58 w 1550"/>
                <a:gd name="T67" fmla="*/ 1305 h 2651"/>
                <a:gd name="T68" fmla="*/ 78 w 1550"/>
                <a:gd name="T69" fmla="*/ 1369 h 2651"/>
                <a:gd name="T70" fmla="*/ 63 w 1550"/>
                <a:gd name="T71" fmla="*/ 1510 h 2651"/>
                <a:gd name="T72" fmla="*/ 0 w 1550"/>
                <a:gd name="T73" fmla="*/ 1549 h 2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50" h="2651">
                  <a:moveTo>
                    <a:pt x="0" y="1549"/>
                  </a:moveTo>
                  <a:lnTo>
                    <a:pt x="0" y="1549"/>
                  </a:lnTo>
                  <a:cubicBezTo>
                    <a:pt x="399" y="2596"/>
                    <a:pt x="399" y="2596"/>
                    <a:pt x="399" y="2596"/>
                  </a:cubicBezTo>
                  <a:cubicBezTo>
                    <a:pt x="443" y="2620"/>
                    <a:pt x="487" y="2630"/>
                    <a:pt x="536" y="2650"/>
                  </a:cubicBezTo>
                  <a:lnTo>
                    <a:pt x="536" y="2650"/>
                  </a:lnTo>
                  <a:cubicBezTo>
                    <a:pt x="536" y="2645"/>
                    <a:pt x="536" y="2645"/>
                    <a:pt x="536" y="2645"/>
                  </a:cubicBezTo>
                  <a:cubicBezTo>
                    <a:pt x="550" y="2548"/>
                    <a:pt x="550" y="2489"/>
                    <a:pt x="589" y="2401"/>
                  </a:cubicBezTo>
                  <a:cubicBezTo>
                    <a:pt x="599" y="2377"/>
                    <a:pt x="614" y="2367"/>
                    <a:pt x="623" y="2343"/>
                  </a:cubicBezTo>
                  <a:cubicBezTo>
                    <a:pt x="648" y="2289"/>
                    <a:pt x="653" y="2250"/>
                    <a:pt x="658" y="2192"/>
                  </a:cubicBezTo>
                  <a:cubicBezTo>
                    <a:pt x="682" y="2143"/>
                    <a:pt x="716" y="2133"/>
                    <a:pt x="760" y="2100"/>
                  </a:cubicBezTo>
                  <a:cubicBezTo>
                    <a:pt x="808" y="2065"/>
                    <a:pt x="823" y="2026"/>
                    <a:pt x="852" y="1978"/>
                  </a:cubicBezTo>
                  <a:cubicBezTo>
                    <a:pt x="867" y="1954"/>
                    <a:pt x="877" y="1934"/>
                    <a:pt x="901" y="1924"/>
                  </a:cubicBezTo>
                  <a:cubicBezTo>
                    <a:pt x="910" y="1919"/>
                    <a:pt x="921" y="1924"/>
                    <a:pt x="930" y="1915"/>
                  </a:cubicBezTo>
                  <a:cubicBezTo>
                    <a:pt x="945" y="1904"/>
                    <a:pt x="954" y="1890"/>
                    <a:pt x="959" y="1870"/>
                  </a:cubicBezTo>
                  <a:cubicBezTo>
                    <a:pt x="969" y="1836"/>
                    <a:pt x="964" y="1817"/>
                    <a:pt x="969" y="1783"/>
                  </a:cubicBezTo>
                  <a:cubicBezTo>
                    <a:pt x="969" y="1763"/>
                    <a:pt x="979" y="1754"/>
                    <a:pt x="979" y="1734"/>
                  </a:cubicBezTo>
                  <a:cubicBezTo>
                    <a:pt x="979" y="1661"/>
                    <a:pt x="979" y="1661"/>
                    <a:pt x="979" y="1661"/>
                  </a:cubicBezTo>
                  <a:cubicBezTo>
                    <a:pt x="954" y="1583"/>
                    <a:pt x="954" y="1583"/>
                    <a:pt x="954" y="1583"/>
                  </a:cubicBezTo>
                  <a:cubicBezTo>
                    <a:pt x="969" y="1583"/>
                    <a:pt x="984" y="1578"/>
                    <a:pt x="998" y="1573"/>
                  </a:cubicBezTo>
                  <a:cubicBezTo>
                    <a:pt x="1004" y="1573"/>
                    <a:pt x="1008" y="1564"/>
                    <a:pt x="1013" y="1564"/>
                  </a:cubicBezTo>
                  <a:cubicBezTo>
                    <a:pt x="1032" y="1564"/>
                    <a:pt x="1037" y="1588"/>
                    <a:pt x="1042" y="1603"/>
                  </a:cubicBezTo>
                  <a:cubicBezTo>
                    <a:pt x="1052" y="1622"/>
                    <a:pt x="1057" y="1632"/>
                    <a:pt x="1067" y="1647"/>
                  </a:cubicBezTo>
                  <a:cubicBezTo>
                    <a:pt x="1095" y="1642"/>
                    <a:pt x="1125" y="1642"/>
                    <a:pt x="1145" y="1612"/>
                  </a:cubicBezTo>
                  <a:cubicBezTo>
                    <a:pt x="1150" y="1608"/>
                    <a:pt x="1145" y="1593"/>
                    <a:pt x="1145" y="1583"/>
                  </a:cubicBezTo>
                  <a:cubicBezTo>
                    <a:pt x="1150" y="1564"/>
                    <a:pt x="1164" y="1554"/>
                    <a:pt x="1174" y="1539"/>
                  </a:cubicBezTo>
                  <a:cubicBezTo>
                    <a:pt x="1184" y="1525"/>
                    <a:pt x="1193" y="1510"/>
                    <a:pt x="1203" y="1495"/>
                  </a:cubicBezTo>
                  <a:cubicBezTo>
                    <a:pt x="1208" y="1486"/>
                    <a:pt x="1208" y="1481"/>
                    <a:pt x="1217" y="1481"/>
                  </a:cubicBezTo>
                  <a:cubicBezTo>
                    <a:pt x="1232" y="1481"/>
                    <a:pt x="1242" y="1495"/>
                    <a:pt x="1256" y="1500"/>
                  </a:cubicBezTo>
                  <a:cubicBezTo>
                    <a:pt x="1261" y="1505"/>
                    <a:pt x="1266" y="1500"/>
                    <a:pt x="1271" y="1500"/>
                  </a:cubicBezTo>
                  <a:cubicBezTo>
                    <a:pt x="1286" y="1476"/>
                    <a:pt x="1286" y="1451"/>
                    <a:pt x="1300" y="1427"/>
                  </a:cubicBezTo>
                  <a:cubicBezTo>
                    <a:pt x="1325" y="1393"/>
                    <a:pt x="1349" y="1379"/>
                    <a:pt x="1378" y="1349"/>
                  </a:cubicBezTo>
                  <a:cubicBezTo>
                    <a:pt x="1393" y="1335"/>
                    <a:pt x="1402" y="1325"/>
                    <a:pt x="1422" y="1315"/>
                  </a:cubicBezTo>
                  <a:cubicBezTo>
                    <a:pt x="1471" y="1276"/>
                    <a:pt x="1485" y="1242"/>
                    <a:pt x="1515" y="1183"/>
                  </a:cubicBezTo>
                  <a:cubicBezTo>
                    <a:pt x="1534" y="1155"/>
                    <a:pt x="1549" y="1130"/>
                    <a:pt x="1549" y="1096"/>
                  </a:cubicBezTo>
                  <a:cubicBezTo>
                    <a:pt x="1549" y="1076"/>
                    <a:pt x="1549" y="1062"/>
                    <a:pt x="1539" y="1047"/>
                  </a:cubicBezTo>
                  <a:cubicBezTo>
                    <a:pt x="1524" y="1033"/>
                    <a:pt x="1505" y="1033"/>
                    <a:pt x="1490" y="1018"/>
                  </a:cubicBezTo>
                  <a:cubicBezTo>
                    <a:pt x="1481" y="1008"/>
                    <a:pt x="1481" y="989"/>
                    <a:pt x="1476" y="974"/>
                  </a:cubicBezTo>
                  <a:cubicBezTo>
                    <a:pt x="1466" y="955"/>
                    <a:pt x="1446" y="945"/>
                    <a:pt x="1432" y="931"/>
                  </a:cubicBezTo>
                  <a:lnTo>
                    <a:pt x="1432" y="931"/>
                  </a:lnTo>
                  <a:cubicBezTo>
                    <a:pt x="1393" y="926"/>
                    <a:pt x="1374" y="896"/>
                    <a:pt x="1339" y="887"/>
                  </a:cubicBezTo>
                  <a:cubicBezTo>
                    <a:pt x="1315" y="882"/>
                    <a:pt x="1296" y="887"/>
                    <a:pt x="1276" y="867"/>
                  </a:cubicBezTo>
                  <a:cubicBezTo>
                    <a:pt x="1266" y="862"/>
                    <a:pt x="1266" y="848"/>
                    <a:pt x="1261" y="838"/>
                  </a:cubicBezTo>
                  <a:cubicBezTo>
                    <a:pt x="1232" y="789"/>
                    <a:pt x="1217" y="755"/>
                    <a:pt x="1169" y="730"/>
                  </a:cubicBezTo>
                  <a:cubicBezTo>
                    <a:pt x="1145" y="716"/>
                    <a:pt x="1135" y="711"/>
                    <a:pt x="1110" y="706"/>
                  </a:cubicBezTo>
                  <a:cubicBezTo>
                    <a:pt x="1091" y="702"/>
                    <a:pt x="1076" y="711"/>
                    <a:pt x="1062" y="697"/>
                  </a:cubicBezTo>
                  <a:cubicBezTo>
                    <a:pt x="1052" y="687"/>
                    <a:pt x="1057" y="672"/>
                    <a:pt x="1052" y="653"/>
                  </a:cubicBezTo>
                  <a:cubicBezTo>
                    <a:pt x="1032" y="589"/>
                    <a:pt x="993" y="565"/>
                    <a:pt x="974" y="502"/>
                  </a:cubicBezTo>
                  <a:cubicBezTo>
                    <a:pt x="959" y="463"/>
                    <a:pt x="954" y="439"/>
                    <a:pt x="945" y="399"/>
                  </a:cubicBezTo>
                  <a:cubicBezTo>
                    <a:pt x="916" y="321"/>
                    <a:pt x="891" y="278"/>
                    <a:pt x="867" y="200"/>
                  </a:cubicBezTo>
                  <a:cubicBezTo>
                    <a:pt x="857" y="166"/>
                    <a:pt x="847" y="146"/>
                    <a:pt x="828" y="112"/>
                  </a:cubicBezTo>
                  <a:cubicBezTo>
                    <a:pt x="823" y="93"/>
                    <a:pt x="818" y="78"/>
                    <a:pt x="804" y="64"/>
                  </a:cubicBezTo>
                  <a:cubicBezTo>
                    <a:pt x="779" y="44"/>
                    <a:pt x="755" y="49"/>
                    <a:pt x="725" y="39"/>
                  </a:cubicBezTo>
                  <a:cubicBezTo>
                    <a:pt x="686" y="25"/>
                    <a:pt x="662" y="0"/>
                    <a:pt x="614" y="0"/>
                  </a:cubicBezTo>
                  <a:cubicBezTo>
                    <a:pt x="584" y="0"/>
                    <a:pt x="575" y="25"/>
                    <a:pt x="560" y="49"/>
                  </a:cubicBezTo>
                  <a:cubicBezTo>
                    <a:pt x="555" y="68"/>
                    <a:pt x="545" y="78"/>
                    <a:pt x="536" y="97"/>
                  </a:cubicBezTo>
                  <a:cubicBezTo>
                    <a:pt x="497" y="122"/>
                    <a:pt x="458" y="112"/>
                    <a:pt x="424" y="141"/>
                  </a:cubicBezTo>
                  <a:cubicBezTo>
                    <a:pt x="424" y="146"/>
                    <a:pt x="424" y="151"/>
                    <a:pt x="419" y="156"/>
                  </a:cubicBezTo>
                  <a:cubicBezTo>
                    <a:pt x="390" y="190"/>
                    <a:pt x="365" y="205"/>
                    <a:pt x="331" y="229"/>
                  </a:cubicBezTo>
                  <a:cubicBezTo>
                    <a:pt x="297" y="180"/>
                    <a:pt x="248" y="171"/>
                    <a:pt x="209" y="122"/>
                  </a:cubicBezTo>
                  <a:cubicBezTo>
                    <a:pt x="209" y="180"/>
                    <a:pt x="170" y="205"/>
                    <a:pt x="161" y="258"/>
                  </a:cubicBezTo>
                  <a:cubicBezTo>
                    <a:pt x="156" y="312"/>
                    <a:pt x="141" y="341"/>
                    <a:pt x="131" y="395"/>
                  </a:cubicBezTo>
                  <a:cubicBezTo>
                    <a:pt x="122" y="439"/>
                    <a:pt x="127" y="467"/>
                    <a:pt x="117" y="517"/>
                  </a:cubicBezTo>
                  <a:cubicBezTo>
                    <a:pt x="107" y="580"/>
                    <a:pt x="97" y="619"/>
                    <a:pt x="97" y="687"/>
                  </a:cubicBezTo>
                  <a:cubicBezTo>
                    <a:pt x="97" y="804"/>
                    <a:pt x="117" y="867"/>
                    <a:pt x="127" y="984"/>
                  </a:cubicBezTo>
                  <a:cubicBezTo>
                    <a:pt x="127" y="1076"/>
                    <a:pt x="127" y="1076"/>
                    <a:pt x="127" y="1076"/>
                  </a:cubicBezTo>
                  <a:cubicBezTo>
                    <a:pt x="127" y="1125"/>
                    <a:pt x="117" y="1155"/>
                    <a:pt x="107" y="1198"/>
                  </a:cubicBezTo>
                  <a:cubicBezTo>
                    <a:pt x="102" y="1233"/>
                    <a:pt x="92" y="1247"/>
                    <a:pt x="78" y="1276"/>
                  </a:cubicBezTo>
                  <a:cubicBezTo>
                    <a:pt x="73" y="1291"/>
                    <a:pt x="63" y="1291"/>
                    <a:pt x="58" y="1305"/>
                  </a:cubicBezTo>
                  <a:cubicBezTo>
                    <a:pt x="53" y="1310"/>
                    <a:pt x="44" y="1315"/>
                    <a:pt x="44" y="1320"/>
                  </a:cubicBezTo>
                  <a:cubicBezTo>
                    <a:pt x="44" y="1344"/>
                    <a:pt x="78" y="1344"/>
                    <a:pt x="78" y="1369"/>
                  </a:cubicBezTo>
                  <a:cubicBezTo>
                    <a:pt x="78" y="1403"/>
                    <a:pt x="68" y="1418"/>
                    <a:pt x="63" y="1447"/>
                  </a:cubicBezTo>
                  <a:cubicBezTo>
                    <a:pt x="63" y="1471"/>
                    <a:pt x="68" y="1486"/>
                    <a:pt x="63" y="1510"/>
                  </a:cubicBezTo>
                  <a:cubicBezTo>
                    <a:pt x="63" y="1515"/>
                    <a:pt x="53" y="1515"/>
                    <a:pt x="48" y="1520"/>
                  </a:cubicBezTo>
                  <a:cubicBezTo>
                    <a:pt x="34" y="1534"/>
                    <a:pt x="15" y="1544"/>
                    <a:pt x="0" y="1549"/>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7" name="Freeform 71"/>
            <p:cNvSpPr>
              <a:spLocks noChangeArrowheads="1"/>
            </p:cNvSpPr>
            <p:nvPr/>
          </p:nvSpPr>
          <p:spPr bwMode="auto">
            <a:xfrm>
              <a:off x="14738591" y="3671810"/>
              <a:ext cx="487242" cy="929741"/>
            </a:xfrm>
            <a:custGeom>
              <a:avLst/>
              <a:gdLst>
                <a:gd name="T0" fmla="*/ 0 w 771"/>
                <a:gd name="T1" fmla="*/ 258 h 1467"/>
                <a:gd name="T2" fmla="*/ 0 w 771"/>
                <a:gd name="T3" fmla="*/ 258 h 1467"/>
                <a:gd name="T4" fmla="*/ 662 w 771"/>
                <a:gd name="T5" fmla="*/ 0 h 1467"/>
                <a:gd name="T6" fmla="*/ 662 w 771"/>
                <a:gd name="T7" fmla="*/ 0 h 1467"/>
                <a:gd name="T8" fmla="*/ 696 w 771"/>
                <a:gd name="T9" fmla="*/ 131 h 1467"/>
                <a:gd name="T10" fmla="*/ 770 w 771"/>
                <a:gd name="T11" fmla="*/ 219 h 1467"/>
                <a:gd name="T12" fmla="*/ 736 w 771"/>
                <a:gd name="T13" fmla="*/ 297 h 1467"/>
                <a:gd name="T14" fmla="*/ 711 w 771"/>
                <a:gd name="T15" fmla="*/ 356 h 1467"/>
                <a:gd name="T16" fmla="*/ 667 w 771"/>
                <a:gd name="T17" fmla="*/ 438 h 1467"/>
                <a:gd name="T18" fmla="*/ 682 w 771"/>
                <a:gd name="T19" fmla="*/ 477 h 1467"/>
                <a:gd name="T20" fmla="*/ 667 w 771"/>
                <a:gd name="T21" fmla="*/ 551 h 1467"/>
                <a:gd name="T22" fmla="*/ 667 w 771"/>
                <a:gd name="T23" fmla="*/ 628 h 1467"/>
                <a:gd name="T24" fmla="*/ 653 w 771"/>
                <a:gd name="T25" fmla="*/ 702 h 1467"/>
                <a:gd name="T26" fmla="*/ 648 w 771"/>
                <a:gd name="T27" fmla="*/ 794 h 1467"/>
                <a:gd name="T28" fmla="*/ 638 w 771"/>
                <a:gd name="T29" fmla="*/ 847 h 1467"/>
                <a:gd name="T30" fmla="*/ 667 w 771"/>
                <a:gd name="T31" fmla="*/ 989 h 1467"/>
                <a:gd name="T32" fmla="*/ 692 w 771"/>
                <a:gd name="T33" fmla="*/ 1111 h 1467"/>
                <a:gd name="T34" fmla="*/ 720 w 771"/>
                <a:gd name="T35" fmla="*/ 1203 h 1467"/>
                <a:gd name="T36" fmla="*/ 731 w 771"/>
                <a:gd name="T37" fmla="*/ 1291 h 1467"/>
                <a:gd name="T38" fmla="*/ 770 w 771"/>
                <a:gd name="T39" fmla="*/ 1369 h 1467"/>
                <a:gd name="T40" fmla="*/ 770 w 771"/>
                <a:gd name="T41" fmla="*/ 1369 h 1467"/>
                <a:gd name="T42" fmla="*/ 438 w 771"/>
                <a:gd name="T43" fmla="*/ 1466 h 1467"/>
                <a:gd name="T44" fmla="*/ 438 w 771"/>
                <a:gd name="T45" fmla="*/ 1466 h 1467"/>
                <a:gd name="T46" fmla="*/ 424 w 771"/>
                <a:gd name="T47" fmla="*/ 1398 h 1467"/>
                <a:gd name="T48" fmla="*/ 317 w 771"/>
                <a:gd name="T49" fmla="*/ 1023 h 1467"/>
                <a:gd name="T50" fmla="*/ 229 w 771"/>
                <a:gd name="T51" fmla="*/ 935 h 1467"/>
                <a:gd name="T52" fmla="*/ 190 w 771"/>
                <a:gd name="T53" fmla="*/ 847 h 1467"/>
                <a:gd name="T54" fmla="*/ 126 w 771"/>
                <a:gd name="T55" fmla="*/ 653 h 1467"/>
                <a:gd name="T56" fmla="*/ 68 w 771"/>
                <a:gd name="T57" fmla="*/ 502 h 1467"/>
                <a:gd name="T58" fmla="*/ 34 w 771"/>
                <a:gd name="T59" fmla="*/ 453 h 1467"/>
                <a:gd name="T60" fmla="*/ 24 w 771"/>
                <a:gd name="T61" fmla="*/ 380 h 1467"/>
                <a:gd name="T62" fmla="*/ 0 w 771"/>
                <a:gd name="T63" fmla="*/ 258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71" h="1467">
                  <a:moveTo>
                    <a:pt x="0" y="258"/>
                  </a:moveTo>
                  <a:lnTo>
                    <a:pt x="0" y="258"/>
                  </a:lnTo>
                  <a:cubicBezTo>
                    <a:pt x="662" y="0"/>
                    <a:pt x="662" y="0"/>
                    <a:pt x="662" y="0"/>
                  </a:cubicBezTo>
                  <a:lnTo>
                    <a:pt x="662" y="0"/>
                  </a:lnTo>
                  <a:cubicBezTo>
                    <a:pt x="682" y="49"/>
                    <a:pt x="677" y="88"/>
                    <a:pt x="696" y="131"/>
                  </a:cubicBezTo>
                  <a:cubicBezTo>
                    <a:pt x="716" y="170"/>
                    <a:pt x="770" y="175"/>
                    <a:pt x="770" y="219"/>
                  </a:cubicBezTo>
                  <a:cubicBezTo>
                    <a:pt x="770" y="253"/>
                    <a:pt x="750" y="268"/>
                    <a:pt x="736" y="297"/>
                  </a:cubicBezTo>
                  <a:cubicBezTo>
                    <a:pt x="726" y="316"/>
                    <a:pt x="720" y="336"/>
                    <a:pt x="711" y="356"/>
                  </a:cubicBezTo>
                  <a:cubicBezTo>
                    <a:pt x="692" y="390"/>
                    <a:pt x="667" y="404"/>
                    <a:pt x="667" y="438"/>
                  </a:cubicBezTo>
                  <a:cubicBezTo>
                    <a:pt x="667" y="458"/>
                    <a:pt x="677" y="463"/>
                    <a:pt x="682" y="477"/>
                  </a:cubicBezTo>
                  <a:cubicBezTo>
                    <a:pt x="667" y="551"/>
                    <a:pt x="667" y="551"/>
                    <a:pt x="667" y="551"/>
                  </a:cubicBezTo>
                  <a:cubicBezTo>
                    <a:pt x="667" y="628"/>
                    <a:pt x="667" y="628"/>
                    <a:pt x="667" y="628"/>
                  </a:cubicBezTo>
                  <a:cubicBezTo>
                    <a:pt x="667" y="658"/>
                    <a:pt x="657" y="672"/>
                    <a:pt x="653" y="702"/>
                  </a:cubicBezTo>
                  <a:cubicBezTo>
                    <a:pt x="653" y="741"/>
                    <a:pt x="657" y="760"/>
                    <a:pt x="648" y="794"/>
                  </a:cubicBezTo>
                  <a:cubicBezTo>
                    <a:pt x="643" y="814"/>
                    <a:pt x="638" y="828"/>
                    <a:pt x="638" y="847"/>
                  </a:cubicBezTo>
                  <a:cubicBezTo>
                    <a:pt x="638" y="901"/>
                    <a:pt x="657" y="935"/>
                    <a:pt x="667" y="989"/>
                  </a:cubicBezTo>
                  <a:cubicBezTo>
                    <a:pt x="672" y="1037"/>
                    <a:pt x="672" y="1067"/>
                    <a:pt x="692" y="1111"/>
                  </a:cubicBezTo>
                  <a:cubicBezTo>
                    <a:pt x="706" y="1145"/>
                    <a:pt x="716" y="1164"/>
                    <a:pt x="720" y="1203"/>
                  </a:cubicBezTo>
                  <a:cubicBezTo>
                    <a:pt x="726" y="1237"/>
                    <a:pt x="720" y="1257"/>
                    <a:pt x="731" y="1291"/>
                  </a:cubicBezTo>
                  <a:cubicBezTo>
                    <a:pt x="736" y="1325"/>
                    <a:pt x="750" y="1339"/>
                    <a:pt x="770" y="1369"/>
                  </a:cubicBezTo>
                  <a:lnTo>
                    <a:pt x="770" y="1369"/>
                  </a:lnTo>
                  <a:cubicBezTo>
                    <a:pt x="438" y="1466"/>
                    <a:pt x="438" y="1466"/>
                    <a:pt x="438" y="1466"/>
                  </a:cubicBezTo>
                  <a:lnTo>
                    <a:pt x="438" y="1466"/>
                  </a:lnTo>
                  <a:cubicBezTo>
                    <a:pt x="433" y="1437"/>
                    <a:pt x="429" y="1427"/>
                    <a:pt x="424" y="1398"/>
                  </a:cubicBezTo>
                  <a:cubicBezTo>
                    <a:pt x="317" y="1023"/>
                    <a:pt x="317" y="1023"/>
                    <a:pt x="317" y="1023"/>
                  </a:cubicBezTo>
                  <a:cubicBezTo>
                    <a:pt x="273" y="1004"/>
                    <a:pt x="253" y="979"/>
                    <a:pt x="229" y="935"/>
                  </a:cubicBezTo>
                  <a:cubicBezTo>
                    <a:pt x="209" y="906"/>
                    <a:pt x="200" y="887"/>
                    <a:pt x="190" y="847"/>
                  </a:cubicBezTo>
                  <a:cubicBezTo>
                    <a:pt x="175" y="770"/>
                    <a:pt x="141" y="731"/>
                    <a:pt x="126" y="653"/>
                  </a:cubicBezTo>
                  <a:cubicBezTo>
                    <a:pt x="117" y="589"/>
                    <a:pt x="98" y="556"/>
                    <a:pt x="68" y="502"/>
                  </a:cubicBezTo>
                  <a:cubicBezTo>
                    <a:pt x="58" y="482"/>
                    <a:pt x="44" y="473"/>
                    <a:pt x="34" y="453"/>
                  </a:cubicBezTo>
                  <a:cubicBezTo>
                    <a:pt x="29" y="429"/>
                    <a:pt x="34" y="404"/>
                    <a:pt x="24" y="380"/>
                  </a:cubicBezTo>
                  <a:cubicBezTo>
                    <a:pt x="10" y="336"/>
                    <a:pt x="0" y="307"/>
                    <a:pt x="0" y="258"/>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8" name="Freeform 72"/>
            <p:cNvSpPr>
              <a:spLocks noChangeArrowheads="1"/>
            </p:cNvSpPr>
            <p:nvPr/>
          </p:nvSpPr>
          <p:spPr bwMode="auto">
            <a:xfrm>
              <a:off x="15015815" y="4329910"/>
              <a:ext cx="952083" cy="543283"/>
            </a:xfrm>
            <a:custGeom>
              <a:avLst/>
              <a:gdLst>
                <a:gd name="T0" fmla="*/ 867 w 1502"/>
                <a:gd name="T1" fmla="*/ 0 h 859"/>
                <a:gd name="T2" fmla="*/ 867 w 1502"/>
                <a:gd name="T3" fmla="*/ 0 h 859"/>
                <a:gd name="T4" fmla="*/ 896 w 1502"/>
                <a:gd name="T5" fmla="*/ 15 h 859"/>
                <a:gd name="T6" fmla="*/ 984 w 1502"/>
                <a:gd name="T7" fmla="*/ 59 h 859"/>
                <a:gd name="T8" fmla="*/ 935 w 1502"/>
                <a:gd name="T9" fmla="*/ 132 h 859"/>
                <a:gd name="T10" fmla="*/ 931 w 1502"/>
                <a:gd name="T11" fmla="*/ 200 h 859"/>
                <a:gd name="T12" fmla="*/ 999 w 1502"/>
                <a:gd name="T13" fmla="*/ 318 h 859"/>
                <a:gd name="T14" fmla="*/ 1042 w 1502"/>
                <a:gd name="T15" fmla="*/ 318 h 859"/>
                <a:gd name="T16" fmla="*/ 1053 w 1502"/>
                <a:gd name="T17" fmla="*/ 327 h 859"/>
                <a:gd name="T18" fmla="*/ 1087 w 1502"/>
                <a:gd name="T19" fmla="*/ 366 h 859"/>
                <a:gd name="T20" fmla="*/ 1130 w 1502"/>
                <a:gd name="T21" fmla="*/ 444 h 859"/>
                <a:gd name="T22" fmla="*/ 1164 w 1502"/>
                <a:gd name="T23" fmla="*/ 483 h 859"/>
                <a:gd name="T24" fmla="*/ 1233 w 1502"/>
                <a:gd name="T25" fmla="*/ 517 h 859"/>
                <a:gd name="T26" fmla="*/ 1315 w 1502"/>
                <a:gd name="T27" fmla="*/ 498 h 859"/>
                <a:gd name="T28" fmla="*/ 1374 w 1502"/>
                <a:gd name="T29" fmla="*/ 473 h 859"/>
                <a:gd name="T30" fmla="*/ 1393 w 1502"/>
                <a:gd name="T31" fmla="*/ 405 h 859"/>
                <a:gd name="T32" fmla="*/ 1374 w 1502"/>
                <a:gd name="T33" fmla="*/ 351 h 859"/>
                <a:gd name="T34" fmla="*/ 1360 w 1502"/>
                <a:gd name="T35" fmla="*/ 346 h 859"/>
                <a:gd name="T36" fmla="*/ 1315 w 1502"/>
                <a:gd name="T37" fmla="*/ 254 h 859"/>
                <a:gd name="T38" fmla="*/ 1413 w 1502"/>
                <a:gd name="T39" fmla="*/ 298 h 859"/>
                <a:gd name="T40" fmla="*/ 1501 w 1502"/>
                <a:gd name="T41" fmla="*/ 366 h 859"/>
                <a:gd name="T42" fmla="*/ 1466 w 1502"/>
                <a:gd name="T43" fmla="*/ 454 h 859"/>
                <a:gd name="T44" fmla="*/ 1437 w 1502"/>
                <a:gd name="T45" fmla="*/ 483 h 859"/>
                <a:gd name="T46" fmla="*/ 1408 w 1502"/>
                <a:gd name="T47" fmla="*/ 527 h 859"/>
                <a:gd name="T48" fmla="*/ 1349 w 1502"/>
                <a:gd name="T49" fmla="*/ 566 h 859"/>
                <a:gd name="T50" fmla="*/ 1266 w 1502"/>
                <a:gd name="T51" fmla="*/ 649 h 859"/>
                <a:gd name="T52" fmla="*/ 1213 w 1502"/>
                <a:gd name="T53" fmla="*/ 600 h 859"/>
                <a:gd name="T54" fmla="*/ 1179 w 1502"/>
                <a:gd name="T55" fmla="*/ 658 h 859"/>
                <a:gd name="T56" fmla="*/ 1150 w 1502"/>
                <a:gd name="T57" fmla="*/ 716 h 859"/>
                <a:gd name="T58" fmla="*/ 1062 w 1502"/>
                <a:gd name="T59" fmla="*/ 760 h 859"/>
                <a:gd name="T60" fmla="*/ 1062 w 1502"/>
                <a:gd name="T61" fmla="*/ 760 h 859"/>
                <a:gd name="T62" fmla="*/ 1014 w 1502"/>
                <a:gd name="T63" fmla="*/ 663 h 859"/>
                <a:gd name="T64" fmla="*/ 940 w 1502"/>
                <a:gd name="T65" fmla="*/ 614 h 859"/>
                <a:gd name="T66" fmla="*/ 916 w 1502"/>
                <a:gd name="T67" fmla="*/ 585 h 859"/>
                <a:gd name="T68" fmla="*/ 896 w 1502"/>
                <a:gd name="T69" fmla="*/ 570 h 859"/>
                <a:gd name="T70" fmla="*/ 824 w 1502"/>
                <a:gd name="T71" fmla="*/ 600 h 859"/>
                <a:gd name="T72" fmla="*/ 794 w 1502"/>
                <a:gd name="T73" fmla="*/ 600 h 859"/>
                <a:gd name="T74" fmla="*/ 721 w 1502"/>
                <a:gd name="T75" fmla="*/ 624 h 859"/>
                <a:gd name="T76" fmla="*/ 721 w 1502"/>
                <a:gd name="T77" fmla="*/ 624 h 859"/>
                <a:gd name="T78" fmla="*/ 54 w 1502"/>
                <a:gd name="T79" fmla="*/ 858 h 859"/>
                <a:gd name="T80" fmla="*/ 54 w 1502"/>
                <a:gd name="T81" fmla="*/ 858 h 859"/>
                <a:gd name="T82" fmla="*/ 34 w 1502"/>
                <a:gd name="T83" fmla="*/ 809 h 859"/>
                <a:gd name="T84" fmla="*/ 15 w 1502"/>
                <a:gd name="T85" fmla="*/ 716 h 859"/>
                <a:gd name="T86" fmla="*/ 15 w 1502"/>
                <a:gd name="T87" fmla="*/ 644 h 859"/>
                <a:gd name="T88" fmla="*/ 5 w 1502"/>
                <a:gd name="T89" fmla="*/ 522 h 859"/>
                <a:gd name="T90" fmla="*/ 0 w 1502"/>
                <a:gd name="T91" fmla="*/ 429 h 859"/>
                <a:gd name="T92" fmla="*/ 0 w 1502"/>
                <a:gd name="T93" fmla="*/ 429 h 859"/>
                <a:gd name="T94" fmla="*/ 332 w 1502"/>
                <a:gd name="T95" fmla="*/ 332 h 859"/>
                <a:gd name="T96" fmla="*/ 332 w 1502"/>
                <a:gd name="T97" fmla="*/ 332 h 859"/>
                <a:gd name="T98" fmla="*/ 736 w 1502"/>
                <a:gd name="T99" fmla="*/ 166 h 859"/>
                <a:gd name="T100" fmla="*/ 789 w 1502"/>
                <a:gd name="T101" fmla="*/ 74 h 859"/>
                <a:gd name="T102" fmla="*/ 867 w 1502"/>
                <a:gd name="T103" fmla="*/ 0 h 8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02" h="859">
                  <a:moveTo>
                    <a:pt x="867" y="0"/>
                  </a:moveTo>
                  <a:lnTo>
                    <a:pt x="867" y="0"/>
                  </a:lnTo>
                  <a:cubicBezTo>
                    <a:pt x="867" y="11"/>
                    <a:pt x="887" y="11"/>
                    <a:pt x="896" y="15"/>
                  </a:cubicBezTo>
                  <a:cubicBezTo>
                    <a:pt x="931" y="35"/>
                    <a:pt x="955" y="35"/>
                    <a:pt x="984" y="59"/>
                  </a:cubicBezTo>
                  <a:cubicBezTo>
                    <a:pt x="970" y="88"/>
                    <a:pt x="945" y="103"/>
                    <a:pt x="935" y="132"/>
                  </a:cubicBezTo>
                  <a:cubicBezTo>
                    <a:pt x="931" y="157"/>
                    <a:pt x="931" y="176"/>
                    <a:pt x="931" y="200"/>
                  </a:cubicBezTo>
                  <a:cubicBezTo>
                    <a:pt x="931" y="254"/>
                    <a:pt x="945" y="318"/>
                    <a:pt x="999" y="318"/>
                  </a:cubicBezTo>
                  <a:cubicBezTo>
                    <a:pt x="1014" y="318"/>
                    <a:pt x="1023" y="318"/>
                    <a:pt x="1042" y="318"/>
                  </a:cubicBezTo>
                  <a:cubicBezTo>
                    <a:pt x="1047" y="318"/>
                    <a:pt x="1047" y="322"/>
                    <a:pt x="1053" y="327"/>
                  </a:cubicBezTo>
                  <a:cubicBezTo>
                    <a:pt x="1067" y="337"/>
                    <a:pt x="1077" y="351"/>
                    <a:pt x="1087" y="366"/>
                  </a:cubicBezTo>
                  <a:cubicBezTo>
                    <a:pt x="1106" y="395"/>
                    <a:pt x="1111" y="415"/>
                    <a:pt x="1130" y="444"/>
                  </a:cubicBezTo>
                  <a:cubicBezTo>
                    <a:pt x="1140" y="459"/>
                    <a:pt x="1155" y="468"/>
                    <a:pt x="1164" y="483"/>
                  </a:cubicBezTo>
                  <a:cubicBezTo>
                    <a:pt x="1184" y="503"/>
                    <a:pt x="1203" y="517"/>
                    <a:pt x="1233" y="517"/>
                  </a:cubicBezTo>
                  <a:cubicBezTo>
                    <a:pt x="1262" y="517"/>
                    <a:pt x="1281" y="512"/>
                    <a:pt x="1315" y="498"/>
                  </a:cubicBezTo>
                  <a:cubicBezTo>
                    <a:pt x="1335" y="492"/>
                    <a:pt x="1354" y="492"/>
                    <a:pt x="1374" y="473"/>
                  </a:cubicBezTo>
                  <a:cubicBezTo>
                    <a:pt x="1393" y="454"/>
                    <a:pt x="1393" y="434"/>
                    <a:pt x="1393" y="405"/>
                  </a:cubicBezTo>
                  <a:cubicBezTo>
                    <a:pt x="1393" y="385"/>
                    <a:pt x="1388" y="366"/>
                    <a:pt x="1374" y="351"/>
                  </a:cubicBezTo>
                  <a:cubicBezTo>
                    <a:pt x="1369" y="351"/>
                    <a:pt x="1364" y="351"/>
                    <a:pt x="1360" y="346"/>
                  </a:cubicBezTo>
                  <a:cubicBezTo>
                    <a:pt x="1325" y="327"/>
                    <a:pt x="1320" y="293"/>
                    <a:pt x="1315" y="254"/>
                  </a:cubicBezTo>
                  <a:cubicBezTo>
                    <a:pt x="1354" y="268"/>
                    <a:pt x="1374" y="283"/>
                    <a:pt x="1413" y="298"/>
                  </a:cubicBezTo>
                  <a:cubicBezTo>
                    <a:pt x="1451" y="318"/>
                    <a:pt x="1501" y="322"/>
                    <a:pt x="1501" y="366"/>
                  </a:cubicBezTo>
                  <a:cubicBezTo>
                    <a:pt x="1501" y="400"/>
                    <a:pt x="1486" y="424"/>
                    <a:pt x="1466" y="454"/>
                  </a:cubicBezTo>
                  <a:cubicBezTo>
                    <a:pt x="1462" y="468"/>
                    <a:pt x="1447" y="468"/>
                    <a:pt x="1437" y="483"/>
                  </a:cubicBezTo>
                  <a:cubicBezTo>
                    <a:pt x="1427" y="498"/>
                    <a:pt x="1423" y="512"/>
                    <a:pt x="1408" y="527"/>
                  </a:cubicBezTo>
                  <a:cubicBezTo>
                    <a:pt x="1388" y="546"/>
                    <a:pt x="1369" y="551"/>
                    <a:pt x="1349" y="566"/>
                  </a:cubicBezTo>
                  <a:cubicBezTo>
                    <a:pt x="1315" y="595"/>
                    <a:pt x="1306" y="629"/>
                    <a:pt x="1266" y="649"/>
                  </a:cubicBezTo>
                  <a:cubicBezTo>
                    <a:pt x="1247" y="629"/>
                    <a:pt x="1238" y="619"/>
                    <a:pt x="1213" y="600"/>
                  </a:cubicBezTo>
                  <a:cubicBezTo>
                    <a:pt x="1199" y="619"/>
                    <a:pt x="1189" y="634"/>
                    <a:pt x="1179" y="658"/>
                  </a:cubicBezTo>
                  <a:cubicBezTo>
                    <a:pt x="1164" y="682"/>
                    <a:pt x="1164" y="697"/>
                    <a:pt x="1150" y="716"/>
                  </a:cubicBezTo>
                  <a:cubicBezTo>
                    <a:pt x="1120" y="746"/>
                    <a:pt x="1096" y="751"/>
                    <a:pt x="1062" y="760"/>
                  </a:cubicBezTo>
                  <a:lnTo>
                    <a:pt x="1062" y="760"/>
                  </a:lnTo>
                  <a:cubicBezTo>
                    <a:pt x="1057" y="716"/>
                    <a:pt x="1047" y="688"/>
                    <a:pt x="1014" y="663"/>
                  </a:cubicBezTo>
                  <a:cubicBezTo>
                    <a:pt x="984" y="649"/>
                    <a:pt x="965" y="639"/>
                    <a:pt x="940" y="614"/>
                  </a:cubicBezTo>
                  <a:cubicBezTo>
                    <a:pt x="931" y="605"/>
                    <a:pt x="926" y="595"/>
                    <a:pt x="916" y="585"/>
                  </a:cubicBezTo>
                  <a:cubicBezTo>
                    <a:pt x="906" y="580"/>
                    <a:pt x="906" y="570"/>
                    <a:pt x="896" y="570"/>
                  </a:cubicBezTo>
                  <a:cubicBezTo>
                    <a:pt x="867" y="570"/>
                    <a:pt x="853" y="590"/>
                    <a:pt x="824" y="600"/>
                  </a:cubicBezTo>
                  <a:cubicBezTo>
                    <a:pt x="814" y="600"/>
                    <a:pt x="804" y="595"/>
                    <a:pt x="794" y="600"/>
                  </a:cubicBezTo>
                  <a:cubicBezTo>
                    <a:pt x="770" y="605"/>
                    <a:pt x="746" y="614"/>
                    <a:pt x="721" y="624"/>
                  </a:cubicBezTo>
                  <a:lnTo>
                    <a:pt x="721" y="624"/>
                  </a:lnTo>
                  <a:cubicBezTo>
                    <a:pt x="54" y="858"/>
                    <a:pt x="54" y="858"/>
                    <a:pt x="54" y="858"/>
                  </a:cubicBezTo>
                  <a:lnTo>
                    <a:pt x="54" y="858"/>
                  </a:lnTo>
                  <a:cubicBezTo>
                    <a:pt x="49" y="834"/>
                    <a:pt x="39" y="834"/>
                    <a:pt x="34" y="809"/>
                  </a:cubicBezTo>
                  <a:cubicBezTo>
                    <a:pt x="30" y="775"/>
                    <a:pt x="15" y="755"/>
                    <a:pt x="15" y="716"/>
                  </a:cubicBezTo>
                  <a:cubicBezTo>
                    <a:pt x="15" y="644"/>
                    <a:pt x="15" y="644"/>
                    <a:pt x="15" y="644"/>
                  </a:cubicBezTo>
                  <a:cubicBezTo>
                    <a:pt x="5" y="522"/>
                    <a:pt x="5" y="522"/>
                    <a:pt x="5" y="522"/>
                  </a:cubicBezTo>
                  <a:cubicBezTo>
                    <a:pt x="0" y="429"/>
                    <a:pt x="0" y="429"/>
                    <a:pt x="0" y="429"/>
                  </a:cubicBezTo>
                  <a:lnTo>
                    <a:pt x="0" y="429"/>
                  </a:lnTo>
                  <a:cubicBezTo>
                    <a:pt x="332" y="332"/>
                    <a:pt x="332" y="332"/>
                    <a:pt x="332" y="332"/>
                  </a:cubicBezTo>
                  <a:lnTo>
                    <a:pt x="332" y="332"/>
                  </a:lnTo>
                  <a:cubicBezTo>
                    <a:pt x="736" y="166"/>
                    <a:pt x="736" y="166"/>
                    <a:pt x="736" y="166"/>
                  </a:cubicBezTo>
                  <a:cubicBezTo>
                    <a:pt x="755" y="127"/>
                    <a:pt x="765" y="108"/>
                    <a:pt x="789" y="74"/>
                  </a:cubicBezTo>
                  <a:cubicBezTo>
                    <a:pt x="814" y="45"/>
                    <a:pt x="848" y="30"/>
                    <a:pt x="867"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19" name="Freeform 73"/>
            <p:cNvSpPr>
              <a:spLocks noChangeArrowheads="1"/>
            </p:cNvSpPr>
            <p:nvPr/>
          </p:nvSpPr>
          <p:spPr bwMode="auto">
            <a:xfrm>
              <a:off x="15475055" y="4693965"/>
              <a:ext cx="215619" cy="232435"/>
            </a:xfrm>
            <a:custGeom>
              <a:avLst/>
              <a:gdLst>
                <a:gd name="T0" fmla="*/ 341 w 342"/>
                <a:gd name="T1" fmla="*/ 190 h 371"/>
                <a:gd name="T2" fmla="*/ 341 w 342"/>
                <a:gd name="T3" fmla="*/ 190 h 371"/>
                <a:gd name="T4" fmla="*/ 321 w 342"/>
                <a:gd name="T5" fmla="*/ 196 h 371"/>
                <a:gd name="T6" fmla="*/ 307 w 342"/>
                <a:gd name="T7" fmla="*/ 146 h 371"/>
                <a:gd name="T8" fmla="*/ 293 w 342"/>
                <a:gd name="T9" fmla="*/ 146 h 371"/>
                <a:gd name="T10" fmla="*/ 244 w 342"/>
                <a:gd name="T11" fmla="*/ 122 h 371"/>
                <a:gd name="T12" fmla="*/ 210 w 342"/>
                <a:gd name="T13" fmla="*/ 229 h 371"/>
                <a:gd name="T14" fmla="*/ 205 w 342"/>
                <a:gd name="T15" fmla="*/ 303 h 371"/>
                <a:gd name="T16" fmla="*/ 175 w 342"/>
                <a:gd name="T17" fmla="*/ 346 h 371"/>
                <a:gd name="T18" fmla="*/ 161 w 342"/>
                <a:gd name="T19" fmla="*/ 361 h 371"/>
                <a:gd name="T20" fmla="*/ 127 w 342"/>
                <a:gd name="T21" fmla="*/ 366 h 371"/>
                <a:gd name="T22" fmla="*/ 117 w 342"/>
                <a:gd name="T23" fmla="*/ 370 h 371"/>
                <a:gd name="T24" fmla="*/ 117 w 342"/>
                <a:gd name="T25" fmla="*/ 370 h 371"/>
                <a:gd name="T26" fmla="*/ 0 w 342"/>
                <a:gd name="T27" fmla="*/ 54 h 371"/>
                <a:gd name="T28" fmla="*/ 0 w 342"/>
                <a:gd name="T29" fmla="*/ 54 h 371"/>
                <a:gd name="T30" fmla="*/ 73 w 342"/>
                <a:gd name="T31" fmla="*/ 30 h 371"/>
                <a:gd name="T32" fmla="*/ 103 w 342"/>
                <a:gd name="T33" fmla="*/ 30 h 371"/>
                <a:gd name="T34" fmla="*/ 175 w 342"/>
                <a:gd name="T35" fmla="*/ 0 h 371"/>
                <a:gd name="T36" fmla="*/ 195 w 342"/>
                <a:gd name="T37" fmla="*/ 15 h 371"/>
                <a:gd name="T38" fmla="*/ 219 w 342"/>
                <a:gd name="T39" fmla="*/ 44 h 371"/>
                <a:gd name="T40" fmla="*/ 293 w 342"/>
                <a:gd name="T41" fmla="*/ 93 h 371"/>
                <a:gd name="T42" fmla="*/ 341 w 342"/>
                <a:gd name="T43" fmla="*/ 19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2" h="371">
                  <a:moveTo>
                    <a:pt x="341" y="190"/>
                  </a:moveTo>
                  <a:lnTo>
                    <a:pt x="341" y="190"/>
                  </a:lnTo>
                  <a:cubicBezTo>
                    <a:pt x="332" y="190"/>
                    <a:pt x="326" y="190"/>
                    <a:pt x="321" y="196"/>
                  </a:cubicBezTo>
                  <a:cubicBezTo>
                    <a:pt x="317" y="176"/>
                    <a:pt x="317" y="161"/>
                    <a:pt x="307" y="146"/>
                  </a:cubicBezTo>
                  <a:cubicBezTo>
                    <a:pt x="302" y="146"/>
                    <a:pt x="297" y="146"/>
                    <a:pt x="293" y="146"/>
                  </a:cubicBezTo>
                  <a:cubicBezTo>
                    <a:pt x="273" y="137"/>
                    <a:pt x="263" y="132"/>
                    <a:pt x="244" y="122"/>
                  </a:cubicBezTo>
                  <a:cubicBezTo>
                    <a:pt x="244" y="166"/>
                    <a:pt x="224" y="185"/>
                    <a:pt x="210" y="229"/>
                  </a:cubicBezTo>
                  <a:cubicBezTo>
                    <a:pt x="205" y="254"/>
                    <a:pt x="214" y="273"/>
                    <a:pt x="205" y="303"/>
                  </a:cubicBezTo>
                  <a:cubicBezTo>
                    <a:pt x="200" y="322"/>
                    <a:pt x="185" y="332"/>
                    <a:pt x="175" y="346"/>
                  </a:cubicBezTo>
                  <a:cubicBezTo>
                    <a:pt x="171" y="351"/>
                    <a:pt x="166" y="356"/>
                    <a:pt x="161" y="361"/>
                  </a:cubicBezTo>
                  <a:cubicBezTo>
                    <a:pt x="146" y="361"/>
                    <a:pt x="141" y="361"/>
                    <a:pt x="127" y="366"/>
                  </a:cubicBezTo>
                  <a:cubicBezTo>
                    <a:pt x="127" y="370"/>
                    <a:pt x="122" y="370"/>
                    <a:pt x="117" y="370"/>
                  </a:cubicBezTo>
                  <a:lnTo>
                    <a:pt x="117" y="370"/>
                  </a:lnTo>
                  <a:cubicBezTo>
                    <a:pt x="0" y="54"/>
                    <a:pt x="0" y="54"/>
                    <a:pt x="0" y="54"/>
                  </a:cubicBezTo>
                  <a:lnTo>
                    <a:pt x="0" y="54"/>
                  </a:lnTo>
                  <a:cubicBezTo>
                    <a:pt x="25" y="44"/>
                    <a:pt x="49" y="35"/>
                    <a:pt x="73" y="30"/>
                  </a:cubicBezTo>
                  <a:cubicBezTo>
                    <a:pt x="83" y="25"/>
                    <a:pt x="93" y="30"/>
                    <a:pt x="103" y="30"/>
                  </a:cubicBezTo>
                  <a:cubicBezTo>
                    <a:pt x="132" y="20"/>
                    <a:pt x="146" y="0"/>
                    <a:pt x="175" y="0"/>
                  </a:cubicBezTo>
                  <a:cubicBezTo>
                    <a:pt x="185" y="0"/>
                    <a:pt x="185" y="10"/>
                    <a:pt x="195" y="15"/>
                  </a:cubicBezTo>
                  <a:cubicBezTo>
                    <a:pt x="205" y="25"/>
                    <a:pt x="210" y="35"/>
                    <a:pt x="219" y="44"/>
                  </a:cubicBezTo>
                  <a:cubicBezTo>
                    <a:pt x="244" y="69"/>
                    <a:pt x="263" y="79"/>
                    <a:pt x="293" y="93"/>
                  </a:cubicBezTo>
                  <a:cubicBezTo>
                    <a:pt x="326" y="118"/>
                    <a:pt x="336" y="146"/>
                    <a:pt x="341" y="19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0" name="Freeform 74"/>
            <p:cNvSpPr>
              <a:spLocks noChangeArrowheads="1"/>
            </p:cNvSpPr>
            <p:nvPr/>
          </p:nvSpPr>
          <p:spPr bwMode="auto">
            <a:xfrm>
              <a:off x="14744192" y="5228847"/>
              <a:ext cx="380833" cy="856930"/>
            </a:xfrm>
            <a:custGeom>
              <a:avLst/>
              <a:gdLst>
                <a:gd name="T0" fmla="*/ 88 w 605"/>
                <a:gd name="T1" fmla="*/ 0 h 1355"/>
                <a:gd name="T2" fmla="*/ 88 w 605"/>
                <a:gd name="T3" fmla="*/ 0 h 1355"/>
                <a:gd name="T4" fmla="*/ 238 w 605"/>
                <a:gd name="T5" fmla="*/ 54 h 1355"/>
                <a:gd name="T6" fmla="*/ 365 w 605"/>
                <a:gd name="T7" fmla="*/ 68 h 1355"/>
                <a:gd name="T8" fmla="*/ 433 w 605"/>
                <a:gd name="T9" fmla="*/ 58 h 1355"/>
                <a:gd name="T10" fmla="*/ 580 w 605"/>
                <a:gd name="T11" fmla="*/ 39 h 1355"/>
                <a:gd name="T12" fmla="*/ 580 w 605"/>
                <a:gd name="T13" fmla="*/ 39 h 1355"/>
                <a:gd name="T14" fmla="*/ 560 w 605"/>
                <a:gd name="T15" fmla="*/ 68 h 1355"/>
                <a:gd name="T16" fmla="*/ 511 w 605"/>
                <a:gd name="T17" fmla="*/ 146 h 1355"/>
                <a:gd name="T18" fmla="*/ 497 w 605"/>
                <a:gd name="T19" fmla="*/ 204 h 1355"/>
                <a:gd name="T20" fmla="*/ 467 w 605"/>
                <a:gd name="T21" fmla="*/ 268 h 1355"/>
                <a:gd name="T22" fmla="*/ 443 w 605"/>
                <a:gd name="T23" fmla="*/ 414 h 1355"/>
                <a:gd name="T24" fmla="*/ 448 w 605"/>
                <a:gd name="T25" fmla="*/ 444 h 1355"/>
                <a:gd name="T26" fmla="*/ 525 w 605"/>
                <a:gd name="T27" fmla="*/ 453 h 1355"/>
                <a:gd name="T28" fmla="*/ 584 w 605"/>
                <a:gd name="T29" fmla="*/ 458 h 1355"/>
                <a:gd name="T30" fmla="*/ 599 w 605"/>
                <a:gd name="T31" fmla="*/ 468 h 1355"/>
                <a:gd name="T32" fmla="*/ 599 w 605"/>
                <a:gd name="T33" fmla="*/ 483 h 1355"/>
                <a:gd name="T34" fmla="*/ 604 w 605"/>
                <a:gd name="T35" fmla="*/ 516 h 1355"/>
                <a:gd name="T36" fmla="*/ 536 w 605"/>
                <a:gd name="T37" fmla="*/ 799 h 1355"/>
                <a:gd name="T38" fmla="*/ 525 w 605"/>
                <a:gd name="T39" fmla="*/ 886 h 1355"/>
                <a:gd name="T40" fmla="*/ 511 w 605"/>
                <a:gd name="T41" fmla="*/ 936 h 1355"/>
                <a:gd name="T42" fmla="*/ 497 w 605"/>
                <a:gd name="T43" fmla="*/ 1052 h 1355"/>
                <a:gd name="T44" fmla="*/ 448 w 605"/>
                <a:gd name="T45" fmla="*/ 1174 h 1355"/>
                <a:gd name="T46" fmla="*/ 409 w 605"/>
                <a:gd name="T47" fmla="*/ 1310 h 1355"/>
                <a:gd name="T48" fmla="*/ 375 w 605"/>
                <a:gd name="T49" fmla="*/ 1354 h 1355"/>
                <a:gd name="T50" fmla="*/ 360 w 605"/>
                <a:gd name="T51" fmla="*/ 1295 h 1355"/>
                <a:gd name="T52" fmla="*/ 346 w 605"/>
                <a:gd name="T53" fmla="*/ 1218 h 1355"/>
                <a:gd name="T54" fmla="*/ 287 w 605"/>
                <a:gd name="T55" fmla="*/ 1203 h 1355"/>
                <a:gd name="T56" fmla="*/ 165 w 605"/>
                <a:gd name="T57" fmla="*/ 1164 h 1355"/>
                <a:gd name="T58" fmla="*/ 92 w 605"/>
                <a:gd name="T59" fmla="*/ 1135 h 1355"/>
                <a:gd name="T60" fmla="*/ 92 w 605"/>
                <a:gd name="T61" fmla="*/ 1135 h 1355"/>
                <a:gd name="T62" fmla="*/ 88 w 605"/>
                <a:gd name="T63" fmla="*/ 1101 h 1355"/>
                <a:gd name="T64" fmla="*/ 78 w 605"/>
                <a:gd name="T65" fmla="*/ 1018 h 1355"/>
                <a:gd name="T66" fmla="*/ 78 w 605"/>
                <a:gd name="T67" fmla="*/ 1018 h 1355"/>
                <a:gd name="T68" fmla="*/ 92 w 605"/>
                <a:gd name="T69" fmla="*/ 984 h 1355"/>
                <a:gd name="T70" fmla="*/ 126 w 605"/>
                <a:gd name="T71" fmla="*/ 921 h 1355"/>
                <a:gd name="T72" fmla="*/ 199 w 605"/>
                <a:gd name="T73" fmla="*/ 736 h 1355"/>
                <a:gd name="T74" fmla="*/ 219 w 605"/>
                <a:gd name="T75" fmla="*/ 663 h 1355"/>
                <a:gd name="T76" fmla="*/ 229 w 605"/>
                <a:gd name="T77" fmla="*/ 619 h 1355"/>
                <a:gd name="T78" fmla="*/ 175 w 605"/>
                <a:gd name="T79" fmla="*/ 580 h 1355"/>
                <a:gd name="T80" fmla="*/ 116 w 605"/>
                <a:gd name="T81" fmla="*/ 536 h 1355"/>
                <a:gd name="T82" fmla="*/ 58 w 605"/>
                <a:gd name="T83" fmla="*/ 502 h 1355"/>
                <a:gd name="T84" fmla="*/ 19 w 605"/>
                <a:gd name="T85" fmla="*/ 468 h 1355"/>
                <a:gd name="T86" fmla="*/ 9 w 605"/>
                <a:gd name="T87" fmla="*/ 453 h 1355"/>
                <a:gd name="T88" fmla="*/ 19 w 605"/>
                <a:gd name="T89" fmla="*/ 419 h 1355"/>
                <a:gd name="T90" fmla="*/ 24 w 605"/>
                <a:gd name="T91" fmla="*/ 351 h 1355"/>
                <a:gd name="T92" fmla="*/ 0 w 605"/>
                <a:gd name="T93" fmla="*/ 268 h 1355"/>
                <a:gd name="T94" fmla="*/ 44 w 605"/>
                <a:gd name="T95" fmla="*/ 151 h 1355"/>
                <a:gd name="T96" fmla="*/ 88 w 605"/>
                <a:gd name="T97" fmla="*/ 0 h 1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05" h="1355">
                  <a:moveTo>
                    <a:pt x="88" y="0"/>
                  </a:moveTo>
                  <a:lnTo>
                    <a:pt x="88" y="0"/>
                  </a:lnTo>
                  <a:cubicBezTo>
                    <a:pt x="121" y="44"/>
                    <a:pt x="180" y="39"/>
                    <a:pt x="238" y="54"/>
                  </a:cubicBezTo>
                  <a:cubicBezTo>
                    <a:pt x="287" y="58"/>
                    <a:pt x="316" y="68"/>
                    <a:pt x="365" y="68"/>
                  </a:cubicBezTo>
                  <a:cubicBezTo>
                    <a:pt x="394" y="68"/>
                    <a:pt x="409" y="58"/>
                    <a:pt x="433" y="58"/>
                  </a:cubicBezTo>
                  <a:cubicBezTo>
                    <a:pt x="492" y="54"/>
                    <a:pt x="525" y="54"/>
                    <a:pt x="580" y="39"/>
                  </a:cubicBezTo>
                  <a:lnTo>
                    <a:pt x="580" y="39"/>
                  </a:lnTo>
                  <a:cubicBezTo>
                    <a:pt x="574" y="49"/>
                    <a:pt x="569" y="58"/>
                    <a:pt x="560" y="68"/>
                  </a:cubicBezTo>
                  <a:cubicBezTo>
                    <a:pt x="545" y="98"/>
                    <a:pt x="525" y="112"/>
                    <a:pt x="511" y="146"/>
                  </a:cubicBezTo>
                  <a:cubicBezTo>
                    <a:pt x="501" y="165"/>
                    <a:pt x="506" y="185"/>
                    <a:pt x="497" y="204"/>
                  </a:cubicBezTo>
                  <a:cubicBezTo>
                    <a:pt x="492" y="229"/>
                    <a:pt x="477" y="244"/>
                    <a:pt x="467" y="268"/>
                  </a:cubicBezTo>
                  <a:cubicBezTo>
                    <a:pt x="448" y="322"/>
                    <a:pt x="443" y="356"/>
                    <a:pt x="443" y="414"/>
                  </a:cubicBezTo>
                  <a:cubicBezTo>
                    <a:pt x="443" y="429"/>
                    <a:pt x="448" y="433"/>
                    <a:pt x="448" y="444"/>
                  </a:cubicBezTo>
                  <a:cubicBezTo>
                    <a:pt x="477" y="444"/>
                    <a:pt x="497" y="448"/>
                    <a:pt x="525" y="453"/>
                  </a:cubicBezTo>
                  <a:cubicBezTo>
                    <a:pt x="545" y="453"/>
                    <a:pt x="565" y="448"/>
                    <a:pt x="584" y="458"/>
                  </a:cubicBezTo>
                  <a:cubicBezTo>
                    <a:pt x="589" y="463"/>
                    <a:pt x="599" y="463"/>
                    <a:pt x="599" y="468"/>
                  </a:cubicBezTo>
                  <a:cubicBezTo>
                    <a:pt x="599" y="468"/>
                    <a:pt x="599" y="477"/>
                    <a:pt x="599" y="483"/>
                  </a:cubicBezTo>
                  <a:cubicBezTo>
                    <a:pt x="604" y="497"/>
                    <a:pt x="604" y="502"/>
                    <a:pt x="604" y="516"/>
                  </a:cubicBezTo>
                  <a:cubicBezTo>
                    <a:pt x="604" y="629"/>
                    <a:pt x="545" y="687"/>
                    <a:pt x="536" y="799"/>
                  </a:cubicBezTo>
                  <a:cubicBezTo>
                    <a:pt x="531" y="833"/>
                    <a:pt x="536" y="857"/>
                    <a:pt x="525" y="886"/>
                  </a:cubicBezTo>
                  <a:cubicBezTo>
                    <a:pt x="516" y="906"/>
                    <a:pt x="511" y="916"/>
                    <a:pt x="511" y="936"/>
                  </a:cubicBezTo>
                  <a:cubicBezTo>
                    <a:pt x="506" y="979"/>
                    <a:pt x="511" y="1008"/>
                    <a:pt x="497" y="1052"/>
                  </a:cubicBezTo>
                  <a:cubicBezTo>
                    <a:pt x="487" y="1101"/>
                    <a:pt x="462" y="1125"/>
                    <a:pt x="448" y="1174"/>
                  </a:cubicBezTo>
                  <a:cubicBezTo>
                    <a:pt x="433" y="1227"/>
                    <a:pt x="433" y="1262"/>
                    <a:pt x="409" y="1310"/>
                  </a:cubicBezTo>
                  <a:cubicBezTo>
                    <a:pt x="399" y="1330"/>
                    <a:pt x="384" y="1340"/>
                    <a:pt x="375" y="1354"/>
                  </a:cubicBezTo>
                  <a:cubicBezTo>
                    <a:pt x="370" y="1334"/>
                    <a:pt x="360" y="1320"/>
                    <a:pt x="360" y="1295"/>
                  </a:cubicBezTo>
                  <a:cubicBezTo>
                    <a:pt x="355" y="1262"/>
                    <a:pt x="370" y="1237"/>
                    <a:pt x="346" y="1218"/>
                  </a:cubicBezTo>
                  <a:cubicBezTo>
                    <a:pt x="331" y="1203"/>
                    <a:pt x="312" y="1208"/>
                    <a:pt x="287" y="1203"/>
                  </a:cubicBezTo>
                  <a:cubicBezTo>
                    <a:pt x="238" y="1188"/>
                    <a:pt x="209" y="1184"/>
                    <a:pt x="165" y="1164"/>
                  </a:cubicBezTo>
                  <a:cubicBezTo>
                    <a:pt x="136" y="1149"/>
                    <a:pt x="121" y="1140"/>
                    <a:pt x="92" y="1135"/>
                  </a:cubicBezTo>
                  <a:lnTo>
                    <a:pt x="92" y="1135"/>
                  </a:lnTo>
                  <a:cubicBezTo>
                    <a:pt x="88" y="1101"/>
                    <a:pt x="88" y="1101"/>
                    <a:pt x="88" y="1101"/>
                  </a:cubicBezTo>
                  <a:cubicBezTo>
                    <a:pt x="78" y="1018"/>
                    <a:pt x="78" y="1018"/>
                    <a:pt x="78" y="1018"/>
                  </a:cubicBezTo>
                  <a:lnTo>
                    <a:pt x="78" y="1018"/>
                  </a:lnTo>
                  <a:cubicBezTo>
                    <a:pt x="88" y="999"/>
                    <a:pt x="83" y="999"/>
                    <a:pt x="92" y="984"/>
                  </a:cubicBezTo>
                  <a:cubicBezTo>
                    <a:pt x="102" y="960"/>
                    <a:pt x="112" y="945"/>
                    <a:pt x="126" y="921"/>
                  </a:cubicBezTo>
                  <a:cubicBezTo>
                    <a:pt x="160" y="853"/>
                    <a:pt x="180" y="809"/>
                    <a:pt x="199" y="736"/>
                  </a:cubicBezTo>
                  <a:cubicBezTo>
                    <a:pt x="209" y="711"/>
                    <a:pt x="214" y="692"/>
                    <a:pt x="219" y="663"/>
                  </a:cubicBezTo>
                  <a:cubicBezTo>
                    <a:pt x="224" y="643"/>
                    <a:pt x="229" y="633"/>
                    <a:pt x="229" y="619"/>
                  </a:cubicBezTo>
                  <a:cubicBezTo>
                    <a:pt x="229" y="590"/>
                    <a:pt x="199" y="590"/>
                    <a:pt x="175" y="580"/>
                  </a:cubicBezTo>
                  <a:cubicBezTo>
                    <a:pt x="151" y="565"/>
                    <a:pt x="141" y="550"/>
                    <a:pt x="116" y="536"/>
                  </a:cubicBezTo>
                  <a:cubicBezTo>
                    <a:pt x="92" y="526"/>
                    <a:pt x="78" y="516"/>
                    <a:pt x="58" y="502"/>
                  </a:cubicBezTo>
                  <a:cubicBezTo>
                    <a:pt x="39" y="492"/>
                    <a:pt x="24" y="487"/>
                    <a:pt x="19" y="468"/>
                  </a:cubicBezTo>
                  <a:cubicBezTo>
                    <a:pt x="14" y="458"/>
                    <a:pt x="9" y="458"/>
                    <a:pt x="9" y="453"/>
                  </a:cubicBezTo>
                  <a:cubicBezTo>
                    <a:pt x="9" y="438"/>
                    <a:pt x="14" y="433"/>
                    <a:pt x="19" y="419"/>
                  </a:cubicBezTo>
                  <a:cubicBezTo>
                    <a:pt x="24" y="394"/>
                    <a:pt x="24" y="380"/>
                    <a:pt x="24" y="351"/>
                  </a:cubicBezTo>
                  <a:cubicBezTo>
                    <a:pt x="24" y="317"/>
                    <a:pt x="0" y="302"/>
                    <a:pt x="0" y="268"/>
                  </a:cubicBezTo>
                  <a:cubicBezTo>
                    <a:pt x="0" y="219"/>
                    <a:pt x="29" y="195"/>
                    <a:pt x="44" y="151"/>
                  </a:cubicBezTo>
                  <a:cubicBezTo>
                    <a:pt x="68" y="93"/>
                    <a:pt x="73" y="58"/>
                    <a:pt x="88"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1" name="Freeform 75"/>
            <p:cNvSpPr>
              <a:spLocks noChangeArrowheads="1"/>
            </p:cNvSpPr>
            <p:nvPr/>
          </p:nvSpPr>
          <p:spPr bwMode="auto">
            <a:xfrm>
              <a:off x="13268463" y="5072023"/>
              <a:ext cx="1618541" cy="1220986"/>
            </a:xfrm>
            <a:custGeom>
              <a:avLst/>
              <a:gdLst>
                <a:gd name="T0" fmla="*/ 0 w 2554"/>
                <a:gd name="T1" fmla="*/ 667 h 1929"/>
                <a:gd name="T2" fmla="*/ 0 w 2554"/>
                <a:gd name="T3" fmla="*/ 667 h 1929"/>
                <a:gd name="T4" fmla="*/ 98 w 2554"/>
                <a:gd name="T5" fmla="*/ 604 h 1929"/>
                <a:gd name="T6" fmla="*/ 98 w 2554"/>
                <a:gd name="T7" fmla="*/ 604 h 1929"/>
                <a:gd name="T8" fmla="*/ 2056 w 2554"/>
                <a:gd name="T9" fmla="*/ 0 h 1929"/>
                <a:gd name="T10" fmla="*/ 2100 w 2554"/>
                <a:gd name="T11" fmla="*/ 15 h 1929"/>
                <a:gd name="T12" fmla="*/ 2177 w 2554"/>
                <a:gd name="T13" fmla="*/ 39 h 1929"/>
                <a:gd name="T14" fmla="*/ 2207 w 2554"/>
                <a:gd name="T15" fmla="*/ 82 h 1929"/>
                <a:gd name="T16" fmla="*/ 2241 w 2554"/>
                <a:gd name="T17" fmla="*/ 131 h 1929"/>
                <a:gd name="T18" fmla="*/ 2285 w 2554"/>
                <a:gd name="T19" fmla="*/ 204 h 1929"/>
                <a:gd name="T20" fmla="*/ 2412 w 2554"/>
                <a:gd name="T21" fmla="*/ 248 h 1929"/>
                <a:gd name="T22" fmla="*/ 2412 w 2554"/>
                <a:gd name="T23" fmla="*/ 248 h 1929"/>
                <a:gd name="T24" fmla="*/ 2368 w 2554"/>
                <a:gd name="T25" fmla="*/ 399 h 1929"/>
                <a:gd name="T26" fmla="*/ 2324 w 2554"/>
                <a:gd name="T27" fmla="*/ 516 h 1929"/>
                <a:gd name="T28" fmla="*/ 2348 w 2554"/>
                <a:gd name="T29" fmla="*/ 599 h 1929"/>
                <a:gd name="T30" fmla="*/ 2343 w 2554"/>
                <a:gd name="T31" fmla="*/ 667 h 1929"/>
                <a:gd name="T32" fmla="*/ 2333 w 2554"/>
                <a:gd name="T33" fmla="*/ 701 h 1929"/>
                <a:gd name="T34" fmla="*/ 2343 w 2554"/>
                <a:gd name="T35" fmla="*/ 716 h 1929"/>
                <a:gd name="T36" fmla="*/ 2382 w 2554"/>
                <a:gd name="T37" fmla="*/ 750 h 1929"/>
                <a:gd name="T38" fmla="*/ 2440 w 2554"/>
                <a:gd name="T39" fmla="*/ 784 h 1929"/>
                <a:gd name="T40" fmla="*/ 2499 w 2554"/>
                <a:gd name="T41" fmla="*/ 828 h 1929"/>
                <a:gd name="T42" fmla="*/ 2553 w 2554"/>
                <a:gd name="T43" fmla="*/ 867 h 1929"/>
                <a:gd name="T44" fmla="*/ 2543 w 2554"/>
                <a:gd name="T45" fmla="*/ 911 h 1929"/>
                <a:gd name="T46" fmla="*/ 2523 w 2554"/>
                <a:gd name="T47" fmla="*/ 984 h 1929"/>
                <a:gd name="T48" fmla="*/ 2450 w 2554"/>
                <a:gd name="T49" fmla="*/ 1169 h 1929"/>
                <a:gd name="T50" fmla="*/ 2416 w 2554"/>
                <a:gd name="T51" fmla="*/ 1232 h 1929"/>
                <a:gd name="T52" fmla="*/ 2402 w 2554"/>
                <a:gd name="T53" fmla="*/ 1266 h 1929"/>
                <a:gd name="T54" fmla="*/ 2246 w 2554"/>
                <a:gd name="T55" fmla="*/ 1315 h 1929"/>
                <a:gd name="T56" fmla="*/ 741 w 2554"/>
                <a:gd name="T57" fmla="*/ 1792 h 1929"/>
                <a:gd name="T58" fmla="*/ 741 w 2554"/>
                <a:gd name="T59" fmla="*/ 1792 h 1929"/>
                <a:gd name="T60" fmla="*/ 298 w 2554"/>
                <a:gd name="T61" fmla="*/ 1928 h 1929"/>
                <a:gd name="T62" fmla="*/ 161 w 2554"/>
                <a:gd name="T63" fmla="*/ 1369 h 1929"/>
                <a:gd name="T64" fmla="*/ 161 w 2554"/>
                <a:gd name="T65" fmla="*/ 1369 h 1929"/>
                <a:gd name="T66" fmla="*/ 0 w 2554"/>
                <a:gd name="T67" fmla="*/ 667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54" h="1929">
                  <a:moveTo>
                    <a:pt x="0" y="667"/>
                  </a:moveTo>
                  <a:lnTo>
                    <a:pt x="0" y="667"/>
                  </a:lnTo>
                  <a:cubicBezTo>
                    <a:pt x="39" y="642"/>
                    <a:pt x="69" y="628"/>
                    <a:pt x="98" y="604"/>
                  </a:cubicBezTo>
                  <a:lnTo>
                    <a:pt x="98" y="604"/>
                  </a:lnTo>
                  <a:cubicBezTo>
                    <a:pt x="818" y="409"/>
                    <a:pt x="1467" y="209"/>
                    <a:pt x="2056" y="0"/>
                  </a:cubicBezTo>
                  <a:cubicBezTo>
                    <a:pt x="2075" y="4"/>
                    <a:pt x="2085" y="10"/>
                    <a:pt x="2100" y="15"/>
                  </a:cubicBezTo>
                  <a:cubicBezTo>
                    <a:pt x="2129" y="29"/>
                    <a:pt x="2148" y="24"/>
                    <a:pt x="2177" y="39"/>
                  </a:cubicBezTo>
                  <a:cubicBezTo>
                    <a:pt x="2197" y="48"/>
                    <a:pt x="2197" y="68"/>
                    <a:pt x="2207" y="82"/>
                  </a:cubicBezTo>
                  <a:cubicBezTo>
                    <a:pt x="2216" y="102"/>
                    <a:pt x="2231" y="112"/>
                    <a:pt x="2241" y="131"/>
                  </a:cubicBezTo>
                  <a:cubicBezTo>
                    <a:pt x="2255" y="161"/>
                    <a:pt x="2260" y="185"/>
                    <a:pt x="2285" y="204"/>
                  </a:cubicBezTo>
                  <a:cubicBezTo>
                    <a:pt x="2319" y="238"/>
                    <a:pt x="2368" y="228"/>
                    <a:pt x="2412" y="248"/>
                  </a:cubicBezTo>
                  <a:lnTo>
                    <a:pt x="2412" y="248"/>
                  </a:lnTo>
                  <a:cubicBezTo>
                    <a:pt x="2397" y="306"/>
                    <a:pt x="2392" y="341"/>
                    <a:pt x="2368" y="399"/>
                  </a:cubicBezTo>
                  <a:cubicBezTo>
                    <a:pt x="2353" y="443"/>
                    <a:pt x="2324" y="467"/>
                    <a:pt x="2324" y="516"/>
                  </a:cubicBezTo>
                  <a:cubicBezTo>
                    <a:pt x="2324" y="550"/>
                    <a:pt x="2348" y="565"/>
                    <a:pt x="2348" y="599"/>
                  </a:cubicBezTo>
                  <a:cubicBezTo>
                    <a:pt x="2348" y="628"/>
                    <a:pt x="2348" y="642"/>
                    <a:pt x="2343" y="667"/>
                  </a:cubicBezTo>
                  <a:cubicBezTo>
                    <a:pt x="2338" y="681"/>
                    <a:pt x="2333" y="686"/>
                    <a:pt x="2333" y="701"/>
                  </a:cubicBezTo>
                  <a:cubicBezTo>
                    <a:pt x="2333" y="706"/>
                    <a:pt x="2338" y="706"/>
                    <a:pt x="2343" y="716"/>
                  </a:cubicBezTo>
                  <a:cubicBezTo>
                    <a:pt x="2348" y="735"/>
                    <a:pt x="2363" y="740"/>
                    <a:pt x="2382" y="750"/>
                  </a:cubicBezTo>
                  <a:cubicBezTo>
                    <a:pt x="2402" y="764"/>
                    <a:pt x="2416" y="774"/>
                    <a:pt x="2440" y="784"/>
                  </a:cubicBezTo>
                  <a:cubicBezTo>
                    <a:pt x="2465" y="798"/>
                    <a:pt x="2475" y="813"/>
                    <a:pt x="2499" y="828"/>
                  </a:cubicBezTo>
                  <a:cubicBezTo>
                    <a:pt x="2523" y="838"/>
                    <a:pt x="2553" y="838"/>
                    <a:pt x="2553" y="867"/>
                  </a:cubicBezTo>
                  <a:cubicBezTo>
                    <a:pt x="2553" y="881"/>
                    <a:pt x="2548" y="891"/>
                    <a:pt x="2543" y="911"/>
                  </a:cubicBezTo>
                  <a:cubicBezTo>
                    <a:pt x="2538" y="940"/>
                    <a:pt x="2533" y="959"/>
                    <a:pt x="2523" y="984"/>
                  </a:cubicBezTo>
                  <a:cubicBezTo>
                    <a:pt x="2504" y="1057"/>
                    <a:pt x="2484" y="1101"/>
                    <a:pt x="2450" y="1169"/>
                  </a:cubicBezTo>
                  <a:cubicBezTo>
                    <a:pt x="2436" y="1193"/>
                    <a:pt x="2426" y="1208"/>
                    <a:pt x="2416" y="1232"/>
                  </a:cubicBezTo>
                  <a:cubicBezTo>
                    <a:pt x="2407" y="1247"/>
                    <a:pt x="2412" y="1247"/>
                    <a:pt x="2402" y="1266"/>
                  </a:cubicBezTo>
                  <a:cubicBezTo>
                    <a:pt x="2246" y="1315"/>
                    <a:pt x="2246" y="1315"/>
                    <a:pt x="2246" y="1315"/>
                  </a:cubicBezTo>
                  <a:cubicBezTo>
                    <a:pt x="741" y="1792"/>
                    <a:pt x="741" y="1792"/>
                    <a:pt x="741" y="1792"/>
                  </a:cubicBezTo>
                  <a:lnTo>
                    <a:pt x="741" y="1792"/>
                  </a:lnTo>
                  <a:cubicBezTo>
                    <a:pt x="298" y="1928"/>
                    <a:pt x="298" y="1928"/>
                    <a:pt x="298" y="1928"/>
                  </a:cubicBezTo>
                  <a:cubicBezTo>
                    <a:pt x="161" y="1369"/>
                    <a:pt x="161" y="1369"/>
                    <a:pt x="161" y="1369"/>
                  </a:cubicBezTo>
                  <a:lnTo>
                    <a:pt x="161" y="1369"/>
                  </a:lnTo>
                  <a:cubicBezTo>
                    <a:pt x="0" y="667"/>
                    <a:pt x="0" y="667"/>
                    <a:pt x="0" y="667"/>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2" name="Freeform 76"/>
            <p:cNvSpPr>
              <a:spLocks noChangeArrowheads="1"/>
            </p:cNvSpPr>
            <p:nvPr/>
          </p:nvSpPr>
          <p:spPr bwMode="auto">
            <a:xfrm>
              <a:off x="12193170" y="5494887"/>
              <a:ext cx="1176102" cy="1391812"/>
            </a:xfrm>
            <a:custGeom>
              <a:avLst/>
              <a:gdLst>
                <a:gd name="T0" fmla="*/ 1856 w 1857"/>
                <a:gd name="T1" fmla="*/ 702 h 2198"/>
                <a:gd name="T2" fmla="*/ 1695 w 1857"/>
                <a:gd name="T3" fmla="*/ 0 h 2198"/>
                <a:gd name="T4" fmla="*/ 1593 w 1857"/>
                <a:gd name="T5" fmla="*/ 78 h 2198"/>
                <a:gd name="T6" fmla="*/ 1501 w 1857"/>
                <a:gd name="T7" fmla="*/ 151 h 2198"/>
                <a:gd name="T8" fmla="*/ 1344 w 1857"/>
                <a:gd name="T9" fmla="*/ 282 h 2198"/>
                <a:gd name="T10" fmla="*/ 1033 w 1857"/>
                <a:gd name="T11" fmla="*/ 497 h 2198"/>
                <a:gd name="T12" fmla="*/ 896 w 1857"/>
                <a:gd name="T13" fmla="*/ 565 h 2198"/>
                <a:gd name="T14" fmla="*/ 809 w 1857"/>
                <a:gd name="T15" fmla="*/ 565 h 2198"/>
                <a:gd name="T16" fmla="*/ 663 w 1857"/>
                <a:gd name="T17" fmla="*/ 517 h 2198"/>
                <a:gd name="T18" fmla="*/ 526 w 1857"/>
                <a:gd name="T19" fmla="*/ 453 h 2198"/>
                <a:gd name="T20" fmla="*/ 0 w 1857"/>
                <a:gd name="T21" fmla="*/ 584 h 2198"/>
                <a:gd name="T22" fmla="*/ 268 w 1857"/>
                <a:gd name="T23" fmla="*/ 2041 h 2198"/>
                <a:gd name="T24" fmla="*/ 312 w 1857"/>
                <a:gd name="T25" fmla="*/ 2051 h 2198"/>
                <a:gd name="T26" fmla="*/ 443 w 1857"/>
                <a:gd name="T27" fmla="*/ 2051 h 2198"/>
                <a:gd name="T28" fmla="*/ 482 w 1857"/>
                <a:gd name="T29" fmla="*/ 2099 h 2198"/>
                <a:gd name="T30" fmla="*/ 546 w 1857"/>
                <a:gd name="T31" fmla="*/ 2099 h 2198"/>
                <a:gd name="T32" fmla="*/ 741 w 1857"/>
                <a:gd name="T33" fmla="*/ 2128 h 2198"/>
                <a:gd name="T34" fmla="*/ 892 w 1857"/>
                <a:gd name="T35" fmla="*/ 2109 h 2198"/>
                <a:gd name="T36" fmla="*/ 1013 w 1857"/>
                <a:gd name="T37" fmla="*/ 2031 h 2198"/>
                <a:gd name="T38" fmla="*/ 1092 w 1857"/>
                <a:gd name="T39" fmla="*/ 2080 h 2198"/>
                <a:gd name="T40" fmla="*/ 1223 w 1857"/>
                <a:gd name="T41" fmla="*/ 2148 h 2198"/>
                <a:gd name="T42" fmla="*/ 1267 w 1857"/>
                <a:gd name="T43" fmla="*/ 2197 h 2198"/>
                <a:gd name="T44" fmla="*/ 1427 w 1857"/>
                <a:gd name="T45" fmla="*/ 1963 h 2198"/>
                <a:gd name="T46" fmla="*/ 1418 w 1857"/>
                <a:gd name="T47" fmla="*/ 1832 h 2198"/>
                <a:gd name="T48" fmla="*/ 1520 w 1857"/>
                <a:gd name="T49" fmla="*/ 1851 h 2198"/>
                <a:gd name="T50" fmla="*/ 1573 w 1857"/>
                <a:gd name="T51" fmla="*/ 1778 h 2198"/>
                <a:gd name="T52" fmla="*/ 1564 w 1857"/>
                <a:gd name="T53" fmla="*/ 1685 h 2198"/>
                <a:gd name="T54" fmla="*/ 1559 w 1857"/>
                <a:gd name="T55" fmla="*/ 1627 h 2198"/>
                <a:gd name="T56" fmla="*/ 1588 w 1857"/>
                <a:gd name="T57" fmla="*/ 1597 h 2198"/>
                <a:gd name="T58" fmla="*/ 1622 w 1857"/>
                <a:gd name="T59" fmla="*/ 1510 h 2198"/>
                <a:gd name="T60" fmla="*/ 1730 w 1857"/>
                <a:gd name="T61" fmla="*/ 1466 h 2198"/>
                <a:gd name="T62" fmla="*/ 1812 w 1857"/>
                <a:gd name="T63" fmla="*/ 1320 h 2198"/>
                <a:gd name="T64" fmla="*/ 1836 w 1857"/>
                <a:gd name="T65" fmla="*/ 1169 h 2198"/>
                <a:gd name="T66" fmla="*/ 1822 w 1857"/>
                <a:gd name="T67" fmla="*/ 848 h 2198"/>
                <a:gd name="T68" fmla="*/ 1856 w 1857"/>
                <a:gd name="T69" fmla="*/ 702 h 2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57" h="2198">
                  <a:moveTo>
                    <a:pt x="1856" y="702"/>
                  </a:moveTo>
                  <a:lnTo>
                    <a:pt x="1856" y="702"/>
                  </a:lnTo>
                  <a:cubicBezTo>
                    <a:pt x="1695" y="0"/>
                    <a:pt x="1695" y="0"/>
                    <a:pt x="1695" y="0"/>
                  </a:cubicBezTo>
                  <a:lnTo>
                    <a:pt x="1695" y="0"/>
                  </a:lnTo>
                  <a:cubicBezTo>
                    <a:pt x="1690" y="0"/>
                    <a:pt x="1690" y="5"/>
                    <a:pt x="1686" y="5"/>
                  </a:cubicBezTo>
                  <a:cubicBezTo>
                    <a:pt x="1647" y="29"/>
                    <a:pt x="1637" y="53"/>
                    <a:pt x="1593" y="78"/>
                  </a:cubicBezTo>
                  <a:cubicBezTo>
                    <a:pt x="1584" y="83"/>
                    <a:pt x="1573" y="83"/>
                    <a:pt x="1559" y="92"/>
                  </a:cubicBezTo>
                  <a:cubicBezTo>
                    <a:pt x="1534" y="112"/>
                    <a:pt x="1525" y="131"/>
                    <a:pt x="1501" y="151"/>
                  </a:cubicBezTo>
                  <a:cubicBezTo>
                    <a:pt x="1462" y="175"/>
                    <a:pt x="1437" y="195"/>
                    <a:pt x="1408" y="234"/>
                  </a:cubicBezTo>
                  <a:cubicBezTo>
                    <a:pt x="1388" y="253"/>
                    <a:pt x="1364" y="263"/>
                    <a:pt x="1344" y="282"/>
                  </a:cubicBezTo>
                  <a:cubicBezTo>
                    <a:pt x="1306" y="331"/>
                    <a:pt x="1281" y="375"/>
                    <a:pt x="1223" y="395"/>
                  </a:cubicBezTo>
                  <a:cubicBezTo>
                    <a:pt x="1140" y="414"/>
                    <a:pt x="1106" y="458"/>
                    <a:pt x="1033" y="497"/>
                  </a:cubicBezTo>
                  <a:cubicBezTo>
                    <a:pt x="989" y="517"/>
                    <a:pt x="960" y="531"/>
                    <a:pt x="911" y="550"/>
                  </a:cubicBezTo>
                  <a:cubicBezTo>
                    <a:pt x="906" y="555"/>
                    <a:pt x="906" y="560"/>
                    <a:pt x="896" y="565"/>
                  </a:cubicBezTo>
                  <a:cubicBezTo>
                    <a:pt x="872" y="570"/>
                    <a:pt x="852" y="570"/>
                    <a:pt x="833" y="584"/>
                  </a:cubicBezTo>
                  <a:cubicBezTo>
                    <a:pt x="824" y="580"/>
                    <a:pt x="813" y="575"/>
                    <a:pt x="809" y="565"/>
                  </a:cubicBezTo>
                  <a:cubicBezTo>
                    <a:pt x="804" y="545"/>
                    <a:pt x="804" y="517"/>
                    <a:pt x="785" y="517"/>
                  </a:cubicBezTo>
                  <a:cubicBezTo>
                    <a:pt x="663" y="517"/>
                    <a:pt x="663" y="517"/>
                    <a:pt x="663" y="517"/>
                  </a:cubicBezTo>
                  <a:cubicBezTo>
                    <a:pt x="633" y="517"/>
                    <a:pt x="619" y="506"/>
                    <a:pt x="590" y="497"/>
                  </a:cubicBezTo>
                  <a:cubicBezTo>
                    <a:pt x="561" y="487"/>
                    <a:pt x="526" y="482"/>
                    <a:pt x="526" y="453"/>
                  </a:cubicBezTo>
                  <a:lnTo>
                    <a:pt x="526" y="453"/>
                  </a:lnTo>
                  <a:cubicBezTo>
                    <a:pt x="0" y="584"/>
                    <a:pt x="0" y="584"/>
                    <a:pt x="0" y="584"/>
                  </a:cubicBezTo>
                  <a:lnTo>
                    <a:pt x="0" y="584"/>
                  </a:lnTo>
                  <a:cubicBezTo>
                    <a:pt x="268" y="2041"/>
                    <a:pt x="268" y="2041"/>
                    <a:pt x="268" y="2041"/>
                  </a:cubicBezTo>
                  <a:lnTo>
                    <a:pt x="268" y="2041"/>
                  </a:lnTo>
                  <a:cubicBezTo>
                    <a:pt x="283" y="2041"/>
                    <a:pt x="297" y="2051"/>
                    <a:pt x="312" y="2051"/>
                  </a:cubicBezTo>
                  <a:cubicBezTo>
                    <a:pt x="341" y="2051"/>
                    <a:pt x="356" y="2031"/>
                    <a:pt x="380" y="2031"/>
                  </a:cubicBezTo>
                  <a:cubicBezTo>
                    <a:pt x="404" y="2031"/>
                    <a:pt x="419" y="2041"/>
                    <a:pt x="443" y="2051"/>
                  </a:cubicBezTo>
                  <a:cubicBezTo>
                    <a:pt x="448" y="2056"/>
                    <a:pt x="453" y="2051"/>
                    <a:pt x="458" y="2051"/>
                  </a:cubicBezTo>
                  <a:cubicBezTo>
                    <a:pt x="473" y="2065"/>
                    <a:pt x="468" y="2084"/>
                    <a:pt x="482" y="2099"/>
                  </a:cubicBezTo>
                  <a:cubicBezTo>
                    <a:pt x="492" y="2104"/>
                    <a:pt x="502" y="2104"/>
                    <a:pt x="512" y="2109"/>
                  </a:cubicBezTo>
                  <a:cubicBezTo>
                    <a:pt x="546" y="2099"/>
                    <a:pt x="546" y="2099"/>
                    <a:pt x="546" y="2099"/>
                  </a:cubicBezTo>
                  <a:cubicBezTo>
                    <a:pt x="619" y="2099"/>
                    <a:pt x="619" y="2099"/>
                    <a:pt x="619" y="2099"/>
                  </a:cubicBezTo>
                  <a:cubicBezTo>
                    <a:pt x="741" y="2128"/>
                    <a:pt x="741" y="2128"/>
                    <a:pt x="741" y="2128"/>
                  </a:cubicBezTo>
                  <a:cubicBezTo>
                    <a:pt x="755" y="2109"/>
                    <a:pt x="765" y="2090"/>
                    <a:pt x="794" y="2090"/>
                  </a:cubicBezTo>
                  <a:cubicBezTo>
                    <a:pt x="833" y="2090"/>
                    <a:pt x="852" y="2109"/>
                    <a:pt x="892" y="2109"/>
                  </a:cubicBezTo>
                  <a:cubicBezTo>
                    <a:pt x="935" y="2109"/>
                    <a:pt x="950" y="2075"/>
                    <a:pt x="984" y="2051"/>
                  </a:cubicBezTo>
                  <a:cubicBezTo>
                    <a:pt x="994" y="2041"/>
                    <a:pt x="1004" y="2036"/>
                    <a:pt x="1013" y="2031"/>
                  </a:cubicBezTo>
                  <a:cubicBezTo>
                    <a:pt x="1023" y="2026"/>
                    <a:pt x="1023" y="2017"/>
                    <a:pt x="1028" y="2017"/>
                  </a:cubicBezTo>
                  <a:cubicBezTo>
                    <a:pt x="1062" y="2017"/>
                    <a:pt x="1062" y="2060"/>
                    <a:pt x="1092" y="2080"/>
                  </a:cubicBezTo>
                  <a:cubicBezTo>
                    <a:pt x="1111" y="2090"/>
                    <a:pt x="1125" y="2095"/>
                    <a:pt x="1150" y="2099"/>
                  </a:cubicBezTo>
                  <a:cubicBezTo>
                    <a:pt x="1184" y="2104"/>
                    <a:pt x="1198" y="2123"/>
                    <a:pt x="1223" y="2148"/>
                  </a:cubicBezTo>
                  <a:cubicBezTo>
                    <a:pt x="1242" y="2167"/>
                    <a:pt x="1257" y="2177"/>
                    <a:pt x="1267" y="2197"/>
                  </a:cubicBezTo>
                  <a:lnTo>
                    <a:pt x="1267" y="2197"/>
                  </a:lnTo>
                  <a:cubicBezTo>
                    <a:pt x="1320" y="2172"/>
                    <a:pt x="1344" y="2138"/>
                    <a:pt x="1379" y="2090"/>
                  </a:cubicBezTo>
                  <a:cubicBezTo>
                    <a:pt x="1403" y="2045"/>
                    <a:pt x="1427" y="2017"/>
                    <a:pt x="1427" y="1963"/>
                  </a:cubicBezTo>
                  <a:cubicBezTo>
                    <a:pt x="1427" y="1938"/>
                    <a:pt x="1418" y="1929"/>
                    <a:pt x="1418" y="1909"/>
                  </a:cubicBezTo>
                  <a:cubicBezTo>
                    <a:pt x="1418" y="1832"/>
                    <a:pt x="1418" y="1832"/>
                    <a:pt x="1418" y="1832"/>
                  </a:cubicBezTo>
                  <a:cubicBezTo>
                    <a:pt x="1437" y="1822"/>
                    <a:pt x="1442" y="1807"/>
                    <a:pt x="1462" y="1807"/>
                  </a:cubicBezTo>
                  <a:cubicBezTo>
                    <a:pt x="1490" y="1807"/>
                    <a:pt x="1490" y="1851"/>
                    <a:pt x="1520" y="1851"/>
                  </a:cubicBezTo>
                  <a:cubicBezTo>
                    <a:pt x="1534" y="1851"/>
                    <a:pt x="1540" y="1836"/>
                    <a:pt x="1549" y="1822"/>
                  </a:cubicBezTo>
                  <a:cubicBezTo>
                    <a:pt x="1559" y="1807"/>
                    <a:pt x="1573" y="1797"/>
                    <a:pt x="1573" y="1778"/>
                  </a:cubicBezTo>
                  <a:cubicBezTo>
                    <a:pt x="1573" y="1705"/>
                    <a:pt x="1573" y="1705"/>
                    <a:pt x="1573" y="1705"/>
                  </a:cubicBezTo>
                  <a:cubicBezTo>
                    <a:pt x="1573" y="1695"/>
                    <a:pt x="1564" y="1690"/>
                    <a:pt x="1564" y="1685"/>
                  </a:cubicBezTo>
                  <a:cubicBezTo>
                    <a:pt x="1564" y="1671"/>
                    <a:pt x="1559" y="1661"/>
                    <a:pt x="1559" y="1642"/>
                  </a:cubicBezTo>
                  <a:cubicBezTo>
                    <a:pt x="1559" y="1636"/>
                    <a:pt x="1559" y="1631"/>
                    <a:pt x="1559" y="1627"/>
                  </a:cubicBezTo>
                  <a:cubicBezTo>
                    <a:pt x="1564" y="1622"/>
                    <a:pt x="1573" y="1631"/>
                    <a:pt x="1579" y="1627"/>
                  </a:cubicBezTo>
                  <a:cubicBezTo>
                    <a:pt x="1584" y="1617"/>
                    <a:pt x="1588" y="1607"/>
                    <a:pt x="1588" y="1597"/>
                  </a:cubicBezTo>
                  <a:cubicBezTo>
                    <a:pt x="1588" y="1573"/>
                    <a:pt x="1584" y="1559"/>
                    <a:pt x="1584" y="1534"/>
                  </a:cubicBezTo>
                  <a:cubicBezTo>
                    <a:pt x="1584" y="1520"/>
                    <a:pt x="1608" y="1515"/>
                    <a:pt x="1622" y="1510"/>
                  </a:cubicBezTo>
                  <a:cubicBezTo>
                    <a:pt x="1632" y="1505"/>
                    <a:pt x="1642" y="1500"/>
                    <a:pt x="1651" y="1495"/>
                  </a:cubicBezTo>
                  <a:cubicBezTo>
                    <a:pt x="1681" y="1486"/>
                    <a:pt x="1700" y="1486"/>
                    <a:pt x="1730" y="1466"/>
                  </a:cubicBezTo>
                  <a:cubicBezTo>
                    <a:pt x="1744" y="1456"/>
                    <a:pt x="1749" y="1437"/>
                    <a:pt x="1764" y="1422"/>
                  </a:cubicBezTo>
                  <a:cubicBezTo>
                    <a:pt x="1793" y="1393"/>
                    <a:pt x="1807" y="1364"/>
                    <a:pt x="1812" y="1320"/>
                  </a:cubicBezTo>
                  <a:cubicBezTo>
                    <a:pt x="1817" y="1291"/>
                    <a:pt x="1822" y="1276"/>
                    <a:pt x="1827" y="1247"/>
                  </a:cubicBezTo>
                  <a:cubicBezTo>
                    <a:pt x="1827" y="1218"/>
                    <a:pt x="1832" y="1198"/>
                    <a:pt x="1836" y="1169"/>
                  </a:cubicBezTo>
                  <a:cubicBezTo>
                    <a:pt x="1841" y="1115"/>
                    <a:pt x="1841" y="1086"/>
                    <a:pt x="1841" y="1033"/>
                  </a:cubicBezTo>
                  <a:cubicBezTo>
                    <a:pt x="1841" y="959"/>
                    <a:pt x="1822" y="921"/>
                    <a:pt x="1822" y="848"/>
                  </a:cubicBezTo>
                  <a:cubicBezTo>
                    <a:pt x="1822" y="813"/>
                    <a:pt x="1817" y="789"/>
                    <a:pt x="1827" y="755"/>
                  </a:cubicBezTo>
                  <a:cubicBezTo>
                    <a:pt x="1832" y="735"/>
                    <a:pt x="1851" y="721"/>
                    <a:pt x="1856" y="702"/>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3" name="Freeform 77"/>
            <p:cNvSpPr>
              <a:spLocks noChangeArrowheads="1"/>
            </p:cNvSpPr>
            <p:nvPr/>
          </p:nvSpPr>
          <p:spPr bwMode="auto">
            <a:xfrm>
              <a:off x="10504622" y="5695051"/>
              <a:ext cx="1117297" cy="2005105"/>
            </a:xfrm>
            <a:custGeom>
              <a:avLst/>
              <a:gdLst>
                <a:gd name="T0" fmla="*/ 201 w 1765"/>
                <a:gd name="T1" fmla="*/ 195 h 3162"/>
                <a:gd name="T2" fmla="*/ 1379 w 1765"/>
                <a:gd name="T3" fmla="*/ 0 h 3162"/>
                <a:gd name="T4" fmla="*/ 1403 w 1765"/>
                <a:gd name="T5" fmla="*/ 170 h 3162"/>
                <a:gd name="T6" fmla="*/ 1540 w 1765"/>
                <a:gd name="T7" fmla="*/ 375 h 3162"/>
                <a:gd name="T8" fmla="*/ 1569 w 1765"/>
                <a:gd name="T9" fmla="*/ 399 h 3162"/>
                <a:gd name="T10" fmla="*/ 1701 w 1765"/>
                <a:gd name="T11" fmla="*/ 1753 h 3162"/>
                <a:gd name="T12" fmla="*/ 1764 w 1765"/>
                <a:gd name="T13" fmla="*/ 2050 h 3162"/>
                <a:gd name="T14" fmla="*/ 1686 w 1765"/>
                <a:gd name="T15" fmla="*/ 2309 h 3162"/>
                <a:gd name="T16" fmla="*/ 1652 w 1765"/>
                <a:gd name="T17" fmla="*/ 2431 h 3162"/>
                <a:gd name="T18" fmla="*/ 1642 w 1765"/>
                <a:gd name="T19" fmla="*/ 2518 h 3162"/>
                <a:gd name="T20" fmla="*/ 1691 w 1765"/>
                <a:gd name="T21" fmla="*/ 2610 h 3162"/>
                <a:gd name="T22" fmla="*/ 1671 w 1765"/>
                <a:gd name="T23" fmla="*/ 2659 h 3162"/>
                <a:gd name="T24" fmla="*/ 1628 w 1765"/>
                <a:gd name="T25" fmla="*/ 2713 h 3162"/>
                <a:gd name="T26" fmla="*/ 1637 w 1765"/>
                <a:gd name="T27" fmla="*/ 2834 h 3162"/>
                <a:gd name="T28" fmla="*/ 1564 w 1765"/>
                <a:gd name="T29" fmla="*/ 2883 h 3162"/>
                <a:gd name="T30" fmla="*/ 1506 w 1765"/>
                <a:gd name="T31" fmla="*/ 3010 h 3162"/>
                <a:gd name="T32" fmla="*/ 1462 w 1765"/>
                <a:gd name="T33" fmla="*/ 3102 h 3162"/>
                <a:gd name="T34" fmla="*/ 1296 w 1765"/>
                <a:gd name="T35" fmla="*/ 3039 h 3162"/>
                <a:gd name="T36" fmla="*/ 1233 w 1765"/>
                <a:gd name="T37" fmla="*/ 3073 h 3162"/>
                <a:gd name="T38" fmla="*/ 1204 w 1765"/>
                <a:gd name="T39" fmla="*/ 3156 h 3162"/>
                <a:gd name="T40" fmla="*/ 1077 w 1765"/>
                <a:gd name="T41" fmla="*/ 3117 h 3162"/>
                <a:gd name="T42" fmla="*/ 980 w 1765"/>
                <a:gd name="T43" fmla="*/ 2883 h 3162"/>
                <a:gd name="T44" fmla="*/ 887 w 1765"/>
                <a:gd name="T45" fmla="*/ 2732 h 3162"/>
                <a:gd name="T46" fmla="*/ 848 w 1765"/>
                <a:gd name="T47" fmla="*/ 2703 h 3162"/>
                <a:gd name="T48" fmla="*/ 668 w 1765"/>
                <a:gd name="T49" fmla="*/ 2581 h 3162"/>
                <a:gd name="T50" fmla="*/ 595 w 1765"/>
                <a:gd name="T51" fmla="*/ 2450 h 3162"/>
                <a:gd name="T52" fmla="*/ 605 w 1765"/>
                <a:gd name="T53" fmla="*/ 2323 h 3162"/>
                <a:gd name="T54" fmla="*/ 546 w 1765"/>
                <a:gd name="T55" fmla="*/ 2192 h 3162"/>
                <a:gd name="T56" fmla="*/ 483 w 1765"/>
                <a:gd name="T57" fmla="*/ 2206 h 3162"/>
                <a:gd name="T58" fmla="*/ 415 w 1765"/>
                <a:gd name="T59" fmla="*/ 2177 h 3162"/>
                <a:gd name="T60" fmla="*/ 327 w 1765"/>
                <a:gd name="T61" fmla="*/ 1983 h 3162"/>
                <a:gd name="T62" fmla="*/ 220 w 1765"/>
                <a:gd name="T63" fmla="*/ 1870 h 3162"/>
                <a:gd name="T64" fmla="*/ 11 w 1765"/>
                <a:gd name="T65" fmla="*/ 1656 h 3162"/>
                <a:gd name="T66" fmla="*/ 11 w 1765"/>
                <a:gd name="T67" fmla="*/ 1461 h 3162"/>
                <a:gd name="T68" fmla="*/ 16 w 1765"/>
                <a:gd name="T69" fmla="*/ 1422 h 3162"/>
                <a:gd name="T70" fmla="*/ 40 w 1765"/>
                <a:gd name="T71" fmla="*/ 1300 h 3162"/>
                <a:gd name="T72" fmla="*/ 137 w 1765"/>
                <a:gd name="T73" fmla="*/ 1110 h 3162"/>
                <a:gd name="T74" fmla="*/ 88 w 1765"/>
                <a:gd name="T75" fmla="*/ 891 h 3162"/>
                <a:gd name="T76" fmla="*/ 191 w 1765"/>
                <a:gd name="T77" fmla="*/ 838 h 3162"/>
                <a:gd name="T78" fmla="*/ 400 w 1765"/>
                <a:gd name="T79" fmla="*/ 687 h 3162"/>
                <a:gd name="T80" fmla="*/ 366 w 1765"/>
                <a:gd name="T81" fmla="*/ 424 h 3162"/>
                <a:gd name="T82" fmla="*/ 264 w 1765"/>
                <a:gd name="T83" fmla="*/ 326 h 3162"/>
                <a:gd name="T84" fmla="*/ 201 w 1765"/>
                <a:gd name="T85" fmla="*/ 195 h 3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65" h="3162">
                  <a:moveTo>
                    <a:pt x="201" y="195"/>
                  </a:moveTo>
                  <a:lnTo>
                    <a:pt x="201" y="195"/>
                  </a:lnTo>
                  <a:cubicBezTo>
                    <a:pt x="1379" y="0"/>
                    <a:pt x="1379" y="0"/>
                    <a:pt x="1379" y="0"/>
                  </a:cubicBezTo>
                  <a:lnTo>
                    <a:pt x="1379" y="0"/>
                  </a:lnTo>
                  <a:cubicBezTo>
                    <a:pt x="1379" y="93"/>
                    <a:pt x="1379" y="93"/>
                    <a:pt x="1379" y="93"/>
                  </a:cubicBezTo>
                  <a:cubicBezTo>
                    <a:pt x="1379" y="122"/>
                    <a:pt x="1394" y="141"/>
                    <a:pt x="1403" y="170"/>
                  </a:cubicBezTo>
                  <a:cubicBezTo>
                    <a:pt x="1423" y="209"/>
                    <a:pt x="1442" y="234"/>
                    <a:pt x="1467" y="273"/>
                  </a:cubicBezTo>
                  <a:cubicBezTo>
                    <a:pt x="1491" y="316"/>
                    <a:pt x="1501" y="346"/>
                    <a:pt x="1540" y="375"/>
                  </a:cubicBezTo>
                  <a:cubicBezTo>
                    <a:pt x="1550" y="385"/>
                    <a:pt x="1559" y="394"/>
                    <a:pt x="1569" y="399"/>
                  </a:cubicBezTo>
                  <a:lnTo>
                    <a:pt x="1569" y="399"/>
                  </a:lnTo>
                  <a:cubicBezTo>
                    <a:pt x="1749" y="1676"/>
                    <a:pt x="1749" y="1676"/>
                    <a:pt x="1749" y="1676"/>
                  </a:cubicBezTo>
                  <a:cubicBezTo>
                    <a:pt x="1730" y="1710"/>
                    <a:pt x="1701" y="1715"/>
                    <a:pt x="1701" y="1753"/>
                  </a:cubicBezTo>
                  <a:cubicBezTo>
                    <a:pt x="1701" y="1807"/>
                    <a:pt x="1715" y="1836"/>
                    <a:pt x="1735" y="1885"/>
                  </a:cubicBezTo>
                  <a:cubicBezTo>
                    <a:pt x="1759" y="1944"/>
                    <a:pt x="1764" y="1983"/>
                    <a:pt x="1764" y="2050"/>
                  </a:cubicBezTo>
                  <a:cubicBezTo>
                    <a:pt x="1764" y="2104"/>
                    <a:pt x="1735" y="2133"/>
                    <a:pt x="1725" y="2187"/>
                  </a:cubicBezTo>
                  <a:cubicBezTo>
                    <a:pt x="1715" y="2231"/>
                    <a:pt x="1710" y="2265"/>
                    <a:pt x="1686" y="2309"/>
                  </a:cubicBezTo>
                  <a:cubicBezTo>
                    <a:pt x="1676" y="2328"/>
                    <a:pt x="1661" y="2333"/>
                    <a:pt x="1657" y="2353"/>
                  </a:cubicBezTo>
                  <a:cubicBezTo>
                    <a:pt x="1652" y="2381"/>
                    <a:pt x="1657" y="2401"/>
                    <a:pt x="1652" y="2431"/>
                  </a:cubicBezTo>
                  <a:cubicBezTo>
                    <a:pt x="1652" y="2450"/>
                    <a:pt x="1642" y="2455"/>
                    <a:pt x="1642" y="2474"/>
                  </a:cubicBezTo>
                  <a:cubicBezTo>
                    <a:pt x="1642" y="2494"/>
                    <a:pt x="1642" y="2503"/>
                    <a:pt x="1642" y="2518"/>
                  </a:cubicBezTo>
                  <a:cubicBezTo>
                    <a:pt x="1642" y="2533"/>
                    <a:pt x="1633" y="2538"/>
                    <a:pt x="1633" y="2552"/>
                  </a:cubicBezTo>
                  <a:cubicBezTo>
                    <a:pt x="1633" y="2577"/>
                    <a:pt x="1671" y="2596"/>
                    <a:pt x="1691" y="2610"/>
                  </a:cubicBezTo>
                  <a:lnTo>
                    <a:pt x="1691" y="2610"/>
                  </a:lnTo>
                  <a:cubicBezTo>
                    <a:pt x="1686" y="2635"/>
                    <a:pt x="1681" y="2640"/>
                    <a:pt x="1671" y="2659"/>
                  </a:cubicBezTo>
                  <a:cubicBezTo>
                    <a:pt x="1661" y="2679"/>
                    <a:pt x="1647" y="2684"/>
                    <a:pt x="1637" y="2698"/>
                  </a:cubicBezTo>
                  <a:cubicBezTo>
                    <a:pt x="1633" y="2703"/>
                    <a:pt x="1628" y="2703"/>
                    <a:pt x="1628" y="2713"/>
                  </a:cubicBezTo>
                  <a:cubicBezTo>
                    <a:pt x="1628" y="2747"/>
                    <a:pt x="1642" y="2762"/>
                    <a:pt x="1642" y="2795"/>
                  </a:cubicBezTo>
                  <a:cubicBezTo>
                    <a:pt x="1642" y="2810"/>
                    <a:pt x="1642" y="2820"/>
                    <a:pt x="1637" y="2834"/>
                  </a:cubicBezTo>
                  <a:cubicBezTo>
                    <a:pt x="1637" y="2840"/>
                    <a:pt x="1628" y="2840"/>
                    <a:pt x="1623" y="2845"/>
                  </a:cubicBezTo>
                  <a:cubicBezTo>
                    <a:pt x="1603" y="2864"/>
                    <a:pt x="1589" y="2869"/>
                    <a:pt x="1564" y="2883"/>
                  </a:cubicBezTo>
                  <a:cubicBezTo>
                    <a:pt x="1535" y="2898"/>
                    <a:pt x="1520" y="2912"/>
                    <a:pt x="1486" y="2917"/>
                  </a:cubicBezTo>
                  <a:cubicBezTo>
                    <a:pt x="1506" y="3010"/>
                    <a:pt x="1506" y="3010"/>
                    <a:pt x="1506" y="3010"/>
                  </a:cubicBezTo>
                  <a:cubicBezTo>
                    <a:pt x="1496" y="3044"/>
                    <a:pt x="1496" y="3063"/>
                    <a:pt x="1491" y="3102"/>
                  </a:cubicBezTo>
                  <a:cubicBezTo>
                    <a:pt x="1462" y="3102"/>
                    <a:pt x="1462" y="3102"/>
                    <a:pt x="1462" y="3102"/>
                  </a:cubicBezTo>
                  <a:cubicBezTo>
                    <a:pt x="1428" y="3102"/>
                    <a:pt x="1413" y="3083"/>
                    <a:pt x="1384" y="3068"/>
                  </a:cubicBezTo>
                  <a:cubicBezTo>
                    <a:pt x="1355" y="3054"/>
                    <a:pt x="1330" y="3054"/>
                    <a:pt x="1296" y="3039"/>
                  </a:cubicBezTo>
                  <a:cubicBezTo>
                    <a:pt x="1282" y="3034"/>
                    <a:pt x="1277" y="3025"/>
                    <a:pt x="1267" y="3025"/>
                  </a:cubicBezTo>
                  <a:cubicBezTo>
                    <a:pt x="1243" y="3025"/>
                    <a:pt x="1238" y="3054"/>
                    <a:pt x="1233" y="3073"/>
                  </a:cubicBezTo>
                  <a:cubicBezTo>
                    <a:pt x="1218" y="3102"/>
                    <a:pt x="1218" y="3132"/>
                    <a:pt x="1204" y="3156"/>
                  </a:cubicBezTo>
                  <a:lnTo>
                    <a:pt x="1204" y="3156"/>
                  </a:lnTo>
                  <a:cubicBezTo>
                    <a:pt x="1169" y="3151"/>
                    <a:pt x="1130" y="3161"/>
                    <a:pt x="1102" y="3141"/>
                  </a:cubicBezTo>
                  <a:cubicBezTo>
                    <a:pt x="1091" y="3137"/>
                    <a:pt x="1087" y="3127"/>
                    <a:pt x="1077" y="3117"/>
                  </a:cubicBezTo>
                  <a:cubicBezTo>
                    <a:pt x="1043" y="3083"/>
                    <a:pt x="1019" y="3058"/>
                    <a:pt x="1014" y="3015"/>
                  </a:cubicBezTo>
                  <a:cubicBezTo>
                    <a:pt x="1009" y="2966"/>
                    <a:pt x="999" y="2932"/>
                    <a:pt x="980" y="2883"/>
                  </a:cubicBezTo>
                  <a:cubicBezTo>
                    <a:pt x="975" y="2864"/>
                    <a:pt x="975" y="2849"/>
                    <a:pt x="965" y="2825"/>
                  </a:cubicBezTo>
                  <a:cubicBezTo>
                    <a:pt x="950" y="2781"/>
                    <a:pt x="921" y="2762"/>
                    <a:pt x="887" y="2732"/>
                  </a:cubicBezTo>
                  <a:cubicBezTo>
                    <a:pt x="878" y="2723"/>
                    <a:pt x="873" y="2713"/>
                    <a:pt x="863" y="2703"/>
                  </a:cubicBezTo>
                  <a:cubicBezTo>
                    <a:pt x="858" y="2703"/>
                    <a:pt x="853" y="2703"/>
                    <a:pt x="848" y="2703"/>
                  </a:cubicBezTo>
                  <a:cubicBezTo>
                    <a:pt x="819" y="2688"/>
                    <a:pt x="809" y="2674"/>
                    <a:pt x="785" y="2659"/>
                  </a:cubicBezTo>
                  <a:cubicBezTo>
                    <a:pt x="741" y="2630"/>
                    <a:pt x="707" y="2621"/>
                    <a:pt x="668" y="2581"/>
                  </a:cubicBezTo>
                  <a:cubicBezTo>
                    <a:pt x="653" y="2567"/>
                    <a:pt x="638" y="2567"/>
                    <a:pt x="624" y="2552"/>
                  </a:cubicBezTo>
                  <a:cubicBezTo>
                    <a:pt x="595" y="2523"/>
                    <a:pt x="595" y="2494"/>
                    <a:pt x="595" y="2450"/>
                  </a:cubicBezTo>
                  <a:cubicBezTo>
                    <a:pt x="595" y="2420"/>
                    <a:pt x="605" y="2401"/>
                    <a:pt x="605" y="2367"/>
                  </a:cubicBezTo>
                  <a:cubicBezTo>
                    <a:pt x="605" y="2353"/>
                    <a:pt x="605" y="2342"/>
                    <a:pt x="605" y="2323"/>
                  </a:cubicBezTo>
                  <a:cubicBezTo>
                    <a:pt x="610" y="2289"/>
                    <a:pt x="624" y="2275"/>
                    <a:pt x="624" y="2240"/>
                  </a:cubicBezTo>
                  <a:cubicBezTo>
                    <a:pt x="624" y="2206"/>
                    <a:pt x="575" y="2206"/>
                    <a:pt x="546" y="2192"/>
                  </a:cubicBezTo>
                  <a:cubicBezTo>
                    <a:pt x="532" y="2187"/>
                    <a:pt x="527" y="2177"/>
                    <a:pt x="517" y="2168"/>
                  </a:cubicBezTo>
                  <a:cubicBezTo>
                    <a:pt x="502" y="2177"/>
                    <a:pt x="492" y="2192"/>
                    <a:pt x="483" y="2206"/>
                  </a:cubicBezTo>
                  <a:cubicBezTo>
                    <a:pt x="478" y="2221"/>
                    <a:pt x="478" y="2240"/>
                    <a:pt x="464" y="2240"/>
                  </a:cubicBezTo>
                  <a:cubicBezTo>
                    <a:pt x="429" y="2240"/>
                    <a:pt x="420" y="2206"/>
                    <a:pt x="415" y="2177"/>
                  </a:cubicBezTo>
                  <a:cubicBezTo>
                    <a:pt x="405" y="2133"/>
                    <a:pt x="395" y="2109"/>
                    <a:pt x="376" y="2070"/>
                  </a:cubicBezTo>
                  <a:cubicBezTo>
                    <a:pt x="356" y="2036"/>
                    <a:pt x="342" y="2016"/>
                    <a:pt x="327" y="1983"/>
                  </a:cubicBezTo>
                  <a:cubicBezTo>
                    <a:pt x="312" y="1944"/>
                    <a:pt x="307" y="1904"/>
                    <a:pt x="264" y="1885"/>
                  </a:cubicBezTo>
                  <a:cubicBezTo>
                    <a:pt x="249" y="1880"/>
                    <a:pt x="240" y="1880"/>
                    <a:pt x="220" y="1870"/>
                  </a:cubicBezTo>
                  <a:cubicBezTo>
                    <a:pt x="147" y="1836"/>
                    <a:pt x="108" y="1802"/>
                    <a:pt x="59" y="1734"/>
                  </a:cubicBezTo>
                  <a:cubicBezTo>
                    <a:pt x="40" y="1704"/>
                    <a:pt x="20" y="1690"/>
                    <a:pt x="11" y="1656"/>
                  </a:cubicBezTo>
                  <a:cubicBezTo>
                    <a:pt x="0" y="1622"/>
                    <a:pt x="6" y="1598"/>
                    <a:pt x="6" y="1558"/>
                  </a:cubicBezTo>
                  <a:cubicBezTo>
                    <a:pt x="6" y="1519"/>
                    <a:pt x="6" y="1500"/>
                    <a:pt x="11" y="1461"/>
                  </a:cubicBezTo>
                  <a:lnTo>
                    <a:pt x="11" y="1461"/>
                  </a:lnTo>
                  <a:cubicBezTo>
                    <a:pt x="11" y="1447"/>
                    <a:pt x="16" y="1437"/>
                    <a:pt x="16" y="1422"/>
                  </a:cubicBezTo>
                  <a:cubicBezTo>
                    <a:pt x="16" y="1398"/>
                    <a:pt x="25" y="1383"/>
                    <a:pt x="30" y="1364"/>
                  </a:cubicBezTo>
                  <a:cubicBezTo>
                    <a:pt x="35" y="1339"/>
                    <a:pt x="30" y="1325"/>
                    <a:pt x="40" y="1300"/>
                  </a:cubicBezTo>
                  <a:cubicBezTo>
                    <a:pt x="64" y="1247"/>
                    <a:pt x="137" y="1247"/>
                    <a:pt x="137" y="1188"/>
                  </a:cubicBezTo>
                  <a:cubicBezTo>
                    <a:pt x="137" y="1110"/>
                    <a:pt x="137" y="1110"/>
                    <a:pt x="137" y="1110"/>
                  </a:cubicBezTo>
                  <a:cubicBezTo>
                    <a:pt x="137" y="1081"/>
                    <a:pt x="161" y="1071"/>
                    <a:pt x="161" y="1042"/>
                  </a:cubicBezTo>
                  <a:cubicBezTo>
                    <a:pt x="161" y="979"/>
                    <a:pt x="88" y="955"/>
                    <a:pt x="88" y="891"/>
                  </a:cubicBezTo>
                  <a:cubicBezTo>
                    <a:pt x="88" y="877"/>
                    <a:pt x="103" y="872"/>
                    <a:pt x="113" y="867"/>
                  </a:cubicBezTo>
                  <a:cubicBezTo>
                    <a:pt x="142" y="853"/>
                    <a:pt x="161" y="842"/>
                    <a:pt x="191" y="838"/>
                  </a:cubicBezTo>
                  <a:cubicBezTo>
                    <a:pt x="244" y="818"/>
                    <a:pt x="279" y="823"/>
                    <a:pt x="327" y="799"/>
                  </a:cubicBezTo>
                  <a:cubicBezTo>
                    <a:pt x="371" y="775"/>
                    <a:pt x="376" y="731"/>
                    <a:pt x="400" y="687"/>
                  </a:cubicBezTo>
                  <a:cubicBezTo>
                    <a:pt x="425" y="638"/>
                    <a:pt x="449" y="609"/>
                    <a:pt x="449" y="550"/>
                  </a:cubicBezTo>
                  <a:cubicBezTo>
                    <a:pt x="449" y="492"/>
                    <a:pt x="410" y="468"/>
                    <a:pt x="366" y="424"/>
                  </a:cubicBezTo>
                  <a:cubicBezTo>
                    <a:pt x="347" y="404"/>
                    <a:pt x="347" y="385"/>
                    <a:pt x="327" y="365"/>
                  </a:cubicBezTo>
                  <a:cubicBezTo>
                    <a:pt x="307" y="346"/>
                    <a:pt x="283" y="346"/>
                    <a:pt x="264" y="326"/>
                  </a:cubicBezTo>
                  <a:cubicBezTo>
                    <a:pt x="254" y="311"/>
                    <a:pt x="259" y="297"/>
                    <a:pt x="249" y="283"/>
                  </a:cubicBezTo>
                  <a:cubicBezTo>
                    <a:pt x="240" y="243"/>
                    <a:pt x="215" y="229"/>
                    <a:pt x="201" y="195"/>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4" name="Freeform 78"/>
            <p:cNvSpPr>
              <a:spLocks noChangeArrowheads="1"/>
            </p:cNvSpPr>
            <p:nvPr/>
          </p:nvSpPr>
          <p:spPr bwMode="auto">
            <a:xfrm>
              <a:off x="9079299" y="5536894"/>
              <a:ext cx="1708148" cy="1148175"/>
            </a:xfrm>
            <a:custGeom>
              <a:avLst/>
              <a:gdLst>
                <a:gd name="T0" fmla="*/ 448 w 2695"/>
                <a:gd name="T1" fmla="*/ 1812 h 1813"/>
                <a:gd name="T2" fmla="*/ 448 w 2695"/>
                <a:gd name="T3" fmla="*/ 1812 h 1813"/>
                <a:gd name="T4" fmla="*/ 2115 w 2695"/>
                <a:gd name="T5" fmla="*/ 1671 h 1813"/>
                <a:gd name="T6" fmla="*/ 2256 w 2695"/>
                <a:gd name="T7" fmla="*/ 1773 h 1813"/>
                <a:gd name="T8" fmla="*/ 2256 w 2695"/>
                <a:gd name="T9" fmla="*/ 1773 h 1813"/>
                <a:gd name="T10" fmla="*/ 2261 w 2695"/>
                <a:gd name="T11" fmla="*/ 1734 h 1813"/>
                <a:gd name="T12" fmla="*/ 2275 w 2695"/>
                <a:gd name="T13" fmla="*/ 1676 h 1813"/>
                <a:gd name="T14" fmla="*/ 2285 w 2695"/>
                <a:gd name="T15" fmla="*/ 1612 h 1813"/>
                <a:gd name="T16" fmla="*/ 2382 w 2695"/>
                <a:gd name="T17" fmla="*/ 1500 h 1813"/>
                <a:gd name="T18" fmla="*/ 2382 w 2695"/>
                <a:gd name="T19" fmla="*/ 1422 h 1813"/>
                <a:gd name="T20" fmla="*/ 2406 w 2695"/>
                <a:gd name="T21" fmla="*/ 1354 h 1813"/>
                <a:gd name="T22" fmla="*/ 2333 w 2695"/>
                <a:gd name="T23" fmla="*/ 1203 h 1813"/>
                <a:gd name="T24" fmla="*/ 2358 w 2695"/>
                <a:gd name="T25" fmla="*/ 1179 h 1813"/>
                <a:gd name="T26" fmla="*/ 2436 w 2695"/>
                <a:gd name="T27" fmla="*/ 1150 h 1813"/>
                <a:gd name="T28" fmla="*/ 2572 w 2695"/>
                <a:gd name="T29" fmla="*/ 1111 h 1813"/>
                <a:gd name="T30" fmla="*/ 2645 w 2695"/>
                <a:gd name="T31" fmla="*/ 999 h 1813"/>
                <a:gd name="T32" fmla="*/ 2694 w 2695"/>
                <a:gd name="T33" fmla="*/ 862 h 1813"/>
                <a:gd name="T34" fmla="*/ 2611 w 2695"/>
                <a:gd name="T35" fmla="*/ 736 h 1813"/>
                <a:gd name="T36" fmla="*/ 2572 w 2695"/>
                <a:gd name="T37" fmla="*/ 677 h 1813"/>
                <a:gd name="T38" fmla="*/ 2509 w 2695"/>
                <a:gd name="T39" fmla="*/ 638 h 1813"/>
                <a:gd name="T40" fmla="*/ 2494 w 2695"/>
                <a:gd name="T41" fmla="*/ 595 h 1813"/>
                <a:gd name="T42" fmla="*/ 2446 w 2695"/>
                <a:gd name="T43" fmla="*/ 507 h 1813"/>
                <a:gd name="T44" fmla="*/ 2446 w 2695"/>
                <a:gd name="T45" fmla="*/ 507 h 1813"/>
                <a:gd name="T46" fmla="*/ 2289 w 2695"/>
                <a:gd name="T47" fmla="*/ 424 h 1813"/>
                <a:gd name="T48" fmla="*/ 2241 w 2695"/>
                <a:gd name="T49" fmla="*/ 380 h 1813"/>
                <a:gd name="T50" fmla="*/ 2206 w 2695"/>
                <a:gd name="T51" fmla="*/ 331 h 1813"/>
                <a:gd name="T52" fmla="*/ 2197 w 2695"/>
                <a:gd name="T53" fmla="*/ 273 h 1813"/>
                <a:gd name="T54" fmla="*/ 2206 w 2695"/>
                <a:gd name="T55" fmla="*/ 205 h 1813"/>
                <a:gd name="T56" fmla="*/ 2202 w 2695"/>
                <a:gd name="T57" fmla="*/ 151 h 1813"/>
                <a:gd name="T58" fmla="*/ 2212 w 2695"/>
                <a:gd name="T59" fmla="*/ 107 h 1813"/>
                <a:gd name="T60" fmla="*/ 2167 w 2695"/>
                <a:gd name="T61" fmla="*/ 0 h 1813"/>
                <a:gd name="T62" fmla="*/ 2167 w 2695"/>
                <a:gd name="T63" fmla="*/ 0 h 1813"/>
                <a:gd name="T64" fmla="*/ 25 w 2695"/>
                <a:gd name="T65" fmla="*/ 170 h 1813"/>
                <a:gd name="T66" fmla="*/ 25 w 2695"/>
                <a:gd name="T67" fmla="*/ 170 h 1813"/>
                <a:gd name="T68" fmla="*/ 44 w 2695"/>
                <a:gd name="T69" fmla="*/ 380 h 1813"/>
                <a:gd name="T70" fmla="*/ 34 w 2695"/>
                <a:gd name="T71" fmla="*/ 458 h 1813"/>
                <a:gd name="T72" fmla="*/ 0 w 2695"/>
                <a:gd name="T73" fmla="*/ 546 h 1813"/>
                <a:gd name="T74" fmla="*/ 54 w 2695"/>
                <a:gd name="T75" fmla="*/ 731 h 1813"/>
                <a:gd name="T76" fmla="*/ 54 w 2695"/>
                <a:gd name="T77" fmla="*/ 731 h 1813"/>
                <a:gd name="T78" fmla="*/ 88 w 2695"/>
                <a:gd name="T79" fmla="*/ 814 h 1813"/>
                <a:gd name="T80" fmla="*/ 127 w 2695"/>
                <a:gd name="T81" fmla="*/ 950 h 1813"/>
                <a:gd name="T82" fmla="*/ 190 w 2695"/>
                <a:gd name="T83" fmla="*/ 1018 h 1813"/>
                <a:gd name="T84" fmla="*/ 239 w 2695"/>
                <a:gd name="T85" fmla="*/ 1111 h 1813"/>
                <a:gd name="T86" fmla="*/ 249 w 2695"/>
                <a:gd name="T87" fmla="*/ 1150 h 1813"/>
                <a:gd name="T88" fmla="*/ 239 w 2695"/>
                <a:gd name="T89" fmla="*/ 1193 h 1813"/>
                <a:gd name="T90" fmla="*/ 278 w 2695"/>
                <a:gd name="T91" fmla="*/ 1262 h 1813"/>
                <a:gd name="T92" fmla="*/ 317 w 2695"/>
                <a:gd name="T93" fmla="*/ 1364 h 1813"/>
                <a:gd name="T94" fmla="*/ 366 w 2695"/>
                <a:gd name="T95" fmla="*/ 1515 h 1813"/>
                <a:gd name="T96" fmla="*/ 399 w 2695"/>
                <a:gd name="T97" fmla="*/ 1637 h 1813"/>
                <a:gd name="T98" fmla="*/ 395 w 2695"/>
                <a:gd name="T99" fmla="*/ 1695 h 1813"/>
                <a:gd name="T100" fmla="*/ 448 w 2695"/>
                <a:gd name="T101" fmla="*/ 1812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95" h="1813">
                  <a:moveTo>
                    <a:pt x="448" y="1812"/>
                  </a:moveTo>
                  <a:lnTo>
                    <a:pt x="448" y="1812"/>
                  </a:lnTo>
                  <a:cubicBezTo>
                    <a:pt x="1427" y="1764"/>
                    <a:pt x="2115" y="1671"/>
                    <a:pt x="2115" y="1671"/>
                  </a:cubicBezTo>
                  <a:cubicBezTo>
                    <a:pt x="2148" y="1729"/>
                    <a:pt x="2192" y="1744"/>
                    <a:pt x="2256" y="1773"/>
                  </a:cubicBezTo>
                  <a:lnTo>
                    <a:pt x="2256" y="1773"/>
                  </a:lnTo>
                  <a:cubicBezTo>
                    <a:pt x="2256" y="1759"/>
                    <a:pt x="2261" y="1749"/>
                    <a:pt x="2261" y="1734"/>
                  </a:cubicBezTo>
                  <a:cubicBezTo>
                    <a:pt x="2261" y="1710"/>
                    <a:pt x="2270" y="1695"/>
                    <a:pt x="2275" y="1676"/>
                  </a:cubicBezTo>
                  <a:cubicBezTo>
                    <a:pt x="2280" y="1651"/>
                    <a:pt x="2275" y="1637"/>
                    <a:pt x="2285" y="1612"/>
                  </a:cubicBezTo>
                  <a:cubicBezTo>
                    <a:pt x="2309" y="1559"/>
                    <a:pt x="2382" y="1559"/>
                    <a:pt x="2382" y="1500"/>
                  </a:cubicBezTo>
                  <a:cubicBezTo>
                    <a:pt x="2382" y="1422"/>
                    <a:pt x="2382" y="1422"/>
                    <a:pt x="2382" y="1422"/>
                  </a:cubicBezTo>
                  <a:cubicBezTo>
                    <a:pt x="2382" y="1393"/>
                    <a:pt x="2406" y="1383"/>
                    <a:pt x="2406" y="1354"/>
                  </a:cubicBezTo>
                  <a:cubicBezTo>
                    <a:pt x="2406" y="1291"/>
                    <a:pt x="2333" y="1267"/>
                    <a:pt x="2333" y="1203"/>
                  </a:cubicBezTo>
                  <a:cubicBezTo>
                    <a:pt x="2333" y="1189"/>
                    <a:pt x="2348" y="1184"/>
                    <a:pt x="2358" y="1179"/>
                  </a:cubicBezTo>
                  <a:cubicBezTo>
                    <a:pt x="2387" y="1165"/>
                    <a:pt x="2406" y="1154"/>
                    <a:pt x="2436" y="1150"/>
                  </a:cubicBezTo>
                  <a:cubicBezTo>
                    <a:pt x="2489" y="1130"/>
                    <a:pt x="2524" y="1135"/>
                    <a:pt x="2572" y="1111"/>
                  </a:cubicBezTo>
                  <a:cubicBezTo>
                    <a:pt x="2616" y="1087"/>
                    <a:pt x="2621" y="1043"/>
                    <a:pt x="2645" y="999"/>
                  </a:cubicBezTo>
                  <a:cubicBezTo>
                    <a:pt x="2670" y="950"/>
                    <a:pt x="2694" y="921"/>
                    <a:pt x="2694" y="862"/>
                  </a:cubicBezTo>
                  <a:cubicBezTo>
                    <a:pt x="2694" y="804"/>
                    <a:pt x="2655" y="780"/>
                    <a:pt x="2611" y="736"/>
                  </a:cubicBezTo>
                  <a:cubicBezTo>
                    <a:pt x="2592" y="716"/>
                    <a:pt x="2592" y="697"/>
                    <a:pt x="2572" y="677"/>
                  </a:cubicBezTo>
                  <a:cubicBezTo>
                    <a:pt x="2552" y="658"/>
                    <a:pt x="2528" y="658"/>
                    <a:pt x="2509" y="638"/>
                  </a:cubicBezTo>
                  <a:cubicBezTo>
                    <a:pt x="2499" y="623"/>
                    <a:pt x="2504" y="609"/>
                    <a:pt x="2494" y="595"/>
                  </a:cubicBezTo>
                  <a:cubicBezTo>
                    <a:pt x="2485" y="555"/>
                    <a:pt x="2460" y="541"/>
                    <a:pt x="2446" y="507"/>
                  </a:cubicBezTo>
                  <a:lnTo>
                    <a:pt x="2446" y="507"/>
                  </a:lnTo>
                  <a:cubicBezTo>
                    <a:pt x="2406" y="453"/>
                    <a:pt x="2353" y="453"/>
                    <a:pt x="2289" y="424"/>
                  </a:cubicBezTo>
                  <a:cubicBezTo>
                    <a:pt x="2265" y="414"/>
                    <a:pt x="2256" y="399"/>
                    <a:pt x="2241" y="380"/>
                  </a:cubicBezTo>
                  <a:cubicBezTo>
                    <a:pt x="2226" y="360"/>
                    <a:pt x="2212" y="351"/>
                    <a:pt x="2206" y="331"/>
                  </a:cubicBezTo>
                  <a:cubicBezTo>
                    <a:pt x="2197" y="312"/>
                    <a:pt x="2197" y="297"/>
                    <a:pt x="2197" y="273"/>
                  </a:cubicBezTo>
                  <a:cubicBezTo>
                    <a:pt x="2197" y="249"/>
                    <a:pt x="2206" y="229"/>
                    <a:pt x="2206" y="205"/>
                  </a:cubicBezTo>
                  <a:cubicBezTo>
                    <a:pt x="2206" y="185"/>
                    <a:pt x="2202" y="170"/>
                    <a:pt x="2202" y="151"/>
                  </a:cubicBezTo>
                  <a:cubicBezTo>
                    <a:pt x="2202" y="137"/>
                    <a:pt x="2212" y="127"/>
                    <a:pt x="2212" y="107"/>
                  </a:cubicBezTo>
                  <a:cubicBezTo>
                    <a:pt x="2212" y="63"/>
                    <a:pt x="2187" y="34"/>
                    <a:pt x="2167" y="0"/>
                  </a:cubicBezTo>
                  <a:lnTo>
                    <a:pt x="2167" y="0"/>
                  </a:lnTo>
                  <a:cubicBezTo>
                    <a:pt x="1491" y="78"/>
                    <a:pt x="780" y="137"/>
                    <a:pt x="25" y="170"/>
                  </a:cubicBezTo>
                  <a:lnTo>
                    <a:pt x="25" y="170"/>
                  </a:lnTo>
                  <a:cubicBezTo>
                    <a:pt x="34" y="253"/>
                    <a:pt x="44" y="302"/>
                    <a:pt x="44" y="380"/>
                  </a:cubicBezTo>
                  <a:cubicBezTo>
                    <a:pt x="44" y="409"/>
                    <a:pt x="44" y="429"/>
                    <a:pt x="34" y="458"/>
                  </a:cubicBezTo>
                  <a:cubicBezTo>
                    <a:pt x="25" y="492"/>
                    <a:pt x="0" y="512"/>
                    <a:pt x="0" y="546"/>
                  </a:cubicBezTo>
                  <a:cubicBezTo>
                    <a:pt x="0" y="623"/>
                    <a:pt x="49" y="658"/>
                    <a:pt x="54" y="731"/>
                  </a:cubicBezTo>
                  <a:lnTo>
                    <a:pt x="54" y="731"/>
                  </a:lnTo>
                  <a:cubicBezTo>
                    <a:pt x="73" y="760"/>
                    <a:pt x="83" y="780"/>
                    <a:pt x="88" y="814"/>
                  </a:cubicBezTo>
                  <a:cubicBezTo>
                    <a:pt x="93" y="872"/>
                    <a:pt x="93" y="906"/>
                    <a:pt x="127" y="950"/>
                  </a:cubicBezTo>
                  <a:cubicBezTo>
                    <a:pt x="147" y="979"/>
                    <a:pt x="166" y="994"/>
                    <a:pt x="190" y="1018"/>
                  </a:cubicBezTo>
                  <a:cubicBezTo>
                    <a:pt x="214" y="1047"/>
                    <a:pt x="224" y="1071"/>
                    <a:pt x="239" y="1111"/>
                  </a:cubicBezTo>
                  <a:cubicBezTo>
                    <a:pt x="244" y="1126"/>
                    <a:pt x="249" y="1130"/>
                    <a:pt x="249" y="1150"/>
                  </a:cubicBezTo>
                  <a:cubicBezTo>
                    <a:pt x="249" y="1165"/>
                    <a:pt x="239" y="1174"/>
                    <a:pt x="239" y="1193"/>
                  </a:cubicBezTo>
                  <a:cubicBezTo>
                    <a:pt x="239" y="1223"/>
                    <a:pt x="263" y="1232"/>
                    <a:pt x="278" y="1262"/>
                  </a:cubicBezTo>
                  <a:cubicBezTo>
                    <a:pt x="302" y="1296"/>
                    <a:pt x="307" y="1325"/>
                    <a:pt x="317" y="1364"/>
                  </a:cubicBezTo>
                  <a:cubicBezTo>
                    <a:pt x="332" y="1427"/>
                    <a:pt x="361" y="1457"/>
                    <a:pt x="366" y="1515"/>
                  </a:cubicBezTo>
                  <a:cubicBezTo>
                    <a:pt x="371" y="1563"/>
                    <a:pt x="395" y="1588"/>
                    <a:pt x="399" y="1637"/>
                  </a:cubicBezTo>
                  <a:cubicBezTo>
                    <a:pt x="404" y="1661"/>
                    <a:pt x="390" y="1676"/>
                    <a:pt x="395" y="1695"/>
                  </a:cubicBezTo>
                  <a:cubicBezTo>
                    <a:pt x="404" y="1744"/>
                    <a:pt x="443" y="1768"/>
                    <a:pt x="448" y="1812"/>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5" name="Freeform 79"/>
            <p:cNvSpPr>
              <a:spLocks noChangeArrowheads="1"/>
            </p:cNvSpPr>
            <p:nvPr/>
          </p:nvSpPr>
          <p:spPr bwMode="auto">
            <a:xfrm>
              <a:off x="9933374" y="4296305"/>
              <a:ext cx="1492530" cy="1559837"/>
            </a:xfrm>
            <a:custGeom>
              <a:avLst/>
              <a:gdLst>
                <a:gd name="T0" fmla="*/ 1102 w 2354"/>
                <a:gd name="T1" fmla="*/ 2460 h 2461"/>
                <a:gd name="T2" fmla="*/ 2280 w 2354"/>
                <a:gd name="T3" fmla="*/ 2265 h 2461"/>
                <a:gd name="T4" fmla="*/ 2275 w 2354"/>
                <a:gd name="T5" fmla="*/ 2134 h 2461"/>
                <a:gd name="T6" fmla="*/ 2202 w 2354"/>
                <a:gd name="T7" fmla="*/ 1968 h 2461"/>
                <a:gd name="T8" fmla="*/ 2168 w 2354"/>
                <a:gd name="T9" fmla="*/ 1739 h 2461"/>
                <a:gd name="T10" fmla="*/ 2222 w 2354"/>
                <a:gd name="T11" fmla="*/ 1583 h 2461"/>
                <a:gd name="T12" fmla="*/ 2197 w 2354"/>
                <a:gd name="T13" fmla="*/ 1446 h 2461"/>
                <a:gd name="T14" fmla="*/ 2251 w 2354"/>
                <a:gd name="T15" fmla="*/ 1261 h 2461"/>
                <a:gd name="T16" fmla="*/ 2266 w 2354"/>
                <a:gd name="T17" fmla="*/ 1067 h 2461"/>
                <a:gd name="T18" fmla="*/ 2329 w 2354"/>
                <a:gd name="T19" fmla="*/ 901 h 2461"/>
                <a:gd name="T20" fmla="*/ 2349 w 2354"/>
                <a:gd name="T21" fmla="*/ 784 h 2461"/>
                <a:gd name="T22" fmla="*/ 2251 w 2354"/>
                <a:gd name="T23" fmla="*/ 813 h 2461"/>
                <a:gd name="T24" fmla="*/ 2192 w 2354"/>
                <a:gd name="T25" fmla="*/ 965 h 2461"/>
                <a:gd name="T26" fmla="*/ 2129 w 2354"/>
                <a:gd name="T27" fmla="*/ 1042 h 2461"/>
                <a:gd name="T28" fmla="*/ 2022 w 2354"/>
                <a:gd name="T29" fmla="*/ 1120 h 2461"/>
                <a:gd name="T30" fmla="*/ 2066 w 2354"/>
                <a:gd name="T31" fmla="*/ 955 h 2461"/>
                <a:gd name="T32" fmla="*/ 2100 w 2354"/>
                <a:gd name="T33" fmla="*/ 813 h 2461"/>
                <a:gd name="T34" fmla="*/ 2070 w 2354"/>
                <a:gd name="T35" fmla="*/ 721 h 2461"/>
                <a:gd name="T36" fmla="*/ 1988 w 2354"/>
                <a:gd name="T37" fmla="*/ 487 h 2461"/>
                <a:gd name="T38" fmla="*/ 1885 w 2354"/>
                <a:gd name="T39" fmla="*/ 453 h 2461"/>
                <a:gd name="T40" fmla="*/ 1808 w 2354"/>
                <a:gd name="T41" fmla="*/ 399 h 2461"/>
                <a:gd name="T42" fmla="*/ 1462 w 2354"/>
                <a:gd name="T43" fmla="*/ 331 h 2461"/>
                <a:gd name="T44" fmla="*/ 1321 w 2354"/>
                <a:gd name="T45" fmla="*/ 302 h 2461"/>
                <a:gd name="T46" fmla="*/ 1048 w 2354"/>
                <a:gd name="T47" fmla="*/ 253 h 2461"/>
                <a:gd name="T48" fmla="*/ 960 w 2354"/>
                <a:gd name="T49" fmla="*/ 141 h 2461"/>
                <a:gd name="T50" fmla="*/ 736 w 2354"/>
                <a:gd name="T51" fmla="*/ 170 h 2461"/>
                <a:gd name="T52" fmla="*/ 736 w 2354"/>
                <a:gd name="T53" fmla="*/ 34 h 2461"/>
                <a:gd name="T54" fmla="*/ 536 w 2354"/>
                <a:gd name="T55" fmla="*/ 68 h 2461"/>
                <a:gd name="T56" fmla="*/ 298 w 2354"/>
                <a:gd name="T57" fmla="*/ 117 h 2461"/>
                <a:gd name="T58" fmla="*/ 268 w 2354"/>
                <a:gd name="T59" fmla="*/ 141 h 2461"/>
                <a:gd name="T60" fmla="*/ 215 w 2354"/>
                <a:gd name="T61" fmla="*/ 185 h 2461"/>
                <a:gd name="T62" fmla="*/ 191 w 2354"/>
                <a:gd name="T63" fmla="*/ 282 h 2461"/>
                <a:gd name="T64" fmla="*/ 196 w 2354"/>
                <a:gd name="T65" fmla="*/ 516 h 2461"/>
                <a:gd name="T66" fmla="*/ 98 w 2354"/>
                <a:gd name="T67" fmla="*/ 614 h 2461"/>
                <a:gd name="T68" fmla="*/ 93 w 2354"/>
                <a:gd name="T69" fmla="*/ 926 h 2461"/>
                <a:gd name="T70" fmla="*/ 93 w 2354"/>
                <a:gd name="T71" fmla="*/ 1076 h 2461"/>
                <a:gd name="T72" fmla="*/ 88 w 2354"/>
                <a:gd name="T73" fmla="*/ 1213 h 2461"/>
                <a:gd name="T74" fmla="*/ 152 w 2354"/>
                <a:gd name="T75" fmla="*/ 1325 h 2461"/>
                <a:gd name="T76" fmla="*/ 303 w 2354"/>
                <a:gd name="T77" fmla="*/ 1403 h 2461"/>
                <a:gd name="T78" fmla="*/ 464 w 2354"/>
                <a:gd name="T79" fmla="*/ 1505 h 2461"/>
                <a:gd name="T80" fmla="*/ 605 w 2354"/>
                <a:gd name="T81" fmla="*/ 1617 h 2461"/>
                <a:gd name="T82" fmla="*/ 780 w 2354"/>
                <a:gd name="T83" fmla="*/ 1749 h 2461"/>
                <a:gd name="T84" fmla="*/ 823 w 2354"/>
                <a:gd name="T85" fmla="*/ 1953 h 2461"/>
                <a:gd name="T86" fmla="*/ 868 w 2354"/>
                <a:gd name="T87" fmla="*/ 2060 h 2461"/>
                <a:gd name="T88" fmla="*/ 862 w 2354"/>
                <a:gd name="T89" fmla="*/ 2158 h 2461"/>
                <a:gd name="T90" fmla="*/ 862 w 2354"/>
                <a:gd name="T91" fmla="*/ 2284 h 2461"/>
                <a:gd name="T92" fmla="*/ 945 w 2354"/>
                <a:gd name="T93" fmla="*/ 2377 h 2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54" h="2461">
                  <a:moveTo>
                    <a:pt x="1102" y="2460"/>
                  </a:moveTo>
                  <a:lnTo>
                    <a:pt x="1102" y="2460"/>
                  </a:lnTo>
                  <a:cubicBezTo>
                    <a:pt x="2280" y="2265"/>
                    <a:pt x="2280" y="2265"/>
                    <a:pt x="2280" y="2265"/>
                  </a:cubicBezTo>
                  <a:lnTo>
                    <a:pt x="2280" y="2265"/>
                  </a:lnTo>
                  <a:cubicBezTo>
                    <a:pt x="2280" y="2250"/>
                    <a:pt x="2280" y="2250"/>
                    <a:pt x="2280" y="2250"/>
                  </a:cubicBezTo>
                  <a:cubicBezTo>
                    <a:pt x="2280" y="2206"/>
                    <a:pt x="2280" y="2177"/>
                    <a:pt x="2275" y="2134"/>
                  </a:cubicBezTo>
                  <a:cubicBezTo>
                    <a:pt x="2271" y="2075"/>
                    <a:pt x="2227" y="2051"/>
                    <a:pt x="2207" y="1997"/>
                  </a:cubicBezTo>
                  <a:cubicBezTo>
                    <a:pt x="2202" y="1987"/>
                    <a:pt x="2202" y="1977"/>
                    <a:pt x="2202" y="1968"/>
                  </a:cubicBezTo>
                  <a:cubicBezTo>
                    <a:pt x="2197" y="1943"/>
                    <a:pt x="2197" y="1929"/>
                    <a:pt x="2192" y="1904"/>
                  </a:cubicBezTo>
                  <a:cubicBezTo>
                    <a:pt x="2183" y="1841"/>
                    <a:pt x="2168" y="1807"/>
                    <a:pt x="2168" y="1739"/>
                  </a:cubicBezTo>
                  <a:cubicBezTo>
                    <a:pt x="2168" y="1690"/>
                    <a:pt x="2188" y="1666"/>
                    <a:pt x="2207" y="1617"/>
                  </a:cubicBezTo>
                  <a:cubicBezTo>
                    <a:pt x="2212" y="1607"/>
                    <a:pt x="2222" y="1598"/>
                    <a:pt x="2222" y="1583"/>
                  </a:cubicBezTo>
                  <a:cubicBezTo>
                    <a:pt x="2222" y="1559"/>
                    <a:pt x="2217" y="1549"/>
                    <a:pt x="2207" y="1529"/>
                  </a:cubicBezTo>
                  <a:cubicBezTo>
                    <a:pt x="2202" y="1500"/>
                    <a:pt x="2197" y="1476"/>
                    <a:pt x="2197" y="1446"/>
                  </a:cubicBezTo>
                  <a:cubicBezTo>
                    <a:pt x="2197" y="1398"/>
                    <a:pt x="2212" y="1369"/>
                    <a:pt x="2231" y="1320"/>
                  </a:cubicBezTo>
                  <a:cubicBezTo>
                    <a:pt x="2241" y="1300"/>
                    <a:pt x="2251" y="1286"/>
                    <a:pt x="2251" y="1261"/>
                  </a:cubicBezTo>
                  <a:cubicBezTo>
                    <a:pt x="2251" y="1233"/>
                    <a:pt x="2236" y="1218"/>
                    <a:pt x="2236" y="1183"/>
                  </a:cubicBezTo>
                  <a:cubicBezTo>
                    <a:pt x="2236" y="1140"/>
                    <a:pt x="2256" y="1111"/>
                    <a:pt x="2266" y="1067"/>
                  </a:cubicBezTo>
                  <a:cubicBezTo>
                    <a:pt x="2285" y="1013"/>
                    <a:pt x="2290" y="979"/>
                    <a:pt x="2314" y="930"/>
                  </a:cubicBezTo>
                  <a:cubicBezTo>
                    <a:pt x="2319" y="916"/>
                    <a:pt x="2324" y="911"/>
                    <a:pt x="2329" y="901"/>
                  </a:cubicBezTo>
                  <a:cubicBezTo>
                    <a:pt x="2338" y="862"/>
                    <a:pt x="2324" y="838"/>
                    <a:pt x="2334" y="799"/>
                  </a:cubicBezTo>
                  <a:cubicBezTo>
                    <a:pt x="2338" y="794"/>
                    <a:pt x="2343" y="794"/>
                    <a:pt x="2349" y="784"/>
                  </a:cubicBezTo>
                  <a:cubicBezTo>
                    <a:pt x="2353" y="769"/>
                    <a:pt x="2349" y="760"/>
                    <a:pt x="2349" y="741"/>
                  </a:cubicBezTo>
                  <a:cubicBezTo>
                    <a:pt x="2310" y="760"/>
                    <a:pt x="2271" y="769"/>
                    <a:pt x="2251" y="813"/>
                  </a:cubicBezTo>
                  <a:cubicBezTo>
                    <a:pt x="2231" y="857"/>
                    <a:pt x="2236" y="891"/>
                    <a:pt x="2212" y="935"/>
                  </a:cubicBezTo>
                  <a:cubicBezTo>
                    <a:pt x="2207" y="945"/>
                    <a:pt x="2202" y="955"/>
                    <a:pt x="2192" y="965"/>
                  </a:cubicBezTo>
                  <a:cubicBezTo>
                    <a:pt x="2183" y="974"/>
                    <a:pt x="2173" y="974"/>
                    <a:pt x="2163" y="984"/>
                  </a:cubicBezTo>
                  <a:cubicBezTo>
                    <a:pt x="2144" y="1003"/>
                    <a:pt x="2144" y="1023"/>
                    <a:pt x="2129" y="1042"/>
                  </a:cubicBezTo>
                  <a:cubicBezTo>
                    <a:pt x="2095" y="1091"/>
                    <a:pt x="2076" y="1125"/>
                    <a:pt x="2022" y="1150"/>
                  </a:cubicBezTo>
                  <a:cubicBezTo>
                    <a:pt x="2022" y="1120"/>
                    <a:pt x="2022" y="1120"/>
                    <a:pt x="2022" y="1120"/>
                  </a:cubicBezTo>
                  <a:cubicBezTo>
                    <a:pt x="2022" y="1081"/>
                    <a:pt x="2031" y="1057"/>
                    <a:pt x="2046" y="1018"/>
                  </a:cubicBezTo>
                  <a:cubicBezTo>
                    <a:pt x="2051" y="993"/>
                    <a:pt x="2056" y="979"/>
                    <a:pt x="2066" y="955"/>
                  </a:cubicBezTo>
                  <a:cubicBezTo>
                    <a:pt x="2081" y="921"/>
                    <a:pt x="2100" y="901"/>
                    <a:pt x="2100" y="857"/>
                  </a:cubicBezTo>
                  <a:cubicBezTo>
                    <a:pt x="2100" y="813"/>
                    <a:pt x="2100" y="813"/>
                    <a:pt x="2100" y="813"/>
                  </a:cubicBezTo>
                  <a:lnTo>
                    <a:pt x="2100" y="813"/>
                  </a:lnTo>
                  <a:cubicBezTo>
                    <a:pt x="2095" y="784"/>
                    <a:pt x="2086" y="750"/>
                    <a:pt x="2070" y="721"/>
                  </a:cubicBezTo>
                  <a:cubicBezTo>
                    <a:pt x="2061" y="706"/>
                    <a:pt x="2051" y="697"/>
                    <a:pt x="2042" y="677"/>
                  </a:cubicBezTo>
                  <a:cubicBezTo>
                    <a:pt x="2012" y="609"/>
                    <a:pt x="1988" y="565"/>
                    <a:pt x="1988" y="487"/>
                  </a:cubicBezTo>
                  <a:cubicBezTo>
                    <a:pt x="1959" y="482"/>
                    <a:pt x="1940" y="487"/>
                    <a:pt x="1915" y="473"/>
                  </a:cubicBezTo>
                  <a:cubicBezTo>
                    <a:pt x="1900" y="468"/>
                    <a:pt x="1895" y="462"/>
                    <a:pt x="1885" y="453"/>
                  </a:cubicBezTo>
                  <a:cubicBezTo>
                    <a:pt x="1876" y="434"/>
                    <a:pt x="1881" y="419"/>
                    <a:pt x="1866" y="404"/>
                  </a:cubicBezTo>
                  <a:cubicBezTo>
                    <a:pt x="1851" y="390"/>
                    <a:pt x="1832" y="399"/>
                    <a:pt x="1808" y="399"/>
                  </a:cubicBezTo>
                  <a:cubicBezTo>
                    <a:pt x="1779" y="395"/>
                    <a:pt x="1764" y="390"/>
                    <a:pt x="1735" y="385"/>
                  </a:cubicBezTo>
                  <a:cubicBezTo>
                    <a:pt x="1622" y="375"/>
                    <a:pt x="1564" y="355"/>
                    <a:pt x="1462" y="331"/>
                  </a:cubicBezTo>
                  <a:cubicBezTo>
                    <a:pt x="1428" y="321"/>
                    <a:pt x="1413" y="316"/>
                    <a:pt x="1384" y="312"/>
                  </a:cubicBezTo>
                  <a:cubicBezTo>
                    <a:pt x="1360" y="307"/>
                    <a:pt x="1345" y="307"/>
                    <a:pt x="1321" y="302"/>
                  </a:cubicBezTo>
                  <a:cubicBezTo>
                    <a:pt x="1267" y="297"/>
                    <a:pt x="1238" y="288"/>
                    <a:pt x="1184" y="273"/>
                  </a:cubicBezTo>
                  <a:cubicBezTo>
                    <a:pt x="1135" y="263"/>
                    <a:pt x="1102" y="258"/>
                    <a:pt x="1048" y="253"/>
                  </a:cubicBezTo>
                  <a:cubicBezTo>
                    <a:pt x="999" y="244"/>
                    <a:pt x="975" y="190"/>
                    <a:pt x="960" y="141"/>
                  </a:cubicBezTo>
                  <a:lnTo>
                    <a:pt x="960" y="141"/>
                  </a:lnTo>
                  <a:cubicBezTo>
                    <a:pt x="936" y="146"/>
                    <a:pt x="917" y="156"/>
                    <a:pt x="882" y="161"/>
                  </a:cubicBezTo>
                  <a:cubicBezTo>
                    <a:pt x="829" y="170"/>
                    <a:pt x="790" y="146"/>
                    <a:pt x="736" y="170"/>
                  </a:cubicBezTo>
                  <a:cubicBezTo>
                    <a:pt x="736" y="64"/>
                    <a:pt x="736" y="64"/>
                    <a:pt x="736" y="64"/>
                  </a:cubicBezTo>
                  <a:cubicBezTo>
                    <a:pt x="736" y="53"/>
                    <a:pt x="741" y="44"/>
                    <a:pt x="736" y="34"/>
                  </a:cubicBezTo>
                  <a:cubicBezTo>
                    <a:pt x="731" y="20"/>
                    <a:pt x="726" y="14"/>
                    <a:pt x="716" y="0"/>
                  </a:cubicBezTo>
                  <a:cubicBezTo>
                    <a:pt x="653" y="34"/>
                    <a:pt x="605" y="34"/>
                    <a:pt x="536" y="68"/>
                  </a:cubicBezTo>
                  <a:cubicBezTo>
                    <a:pt x="468" y="103"/>
                    <a:pt x="425" y="117"/>
                    <a:pt x="346" y="117"/>
                  </a:cubicBezTo>
                  <a:cubicBezTo>
                    <a:pt x="327" y="117"/>
                    <a:pt x="317" y="117"/>
                    <a:pt x="298" y="117"/>
                  </a:cubicBezTo>
                  <a:lnTo>
                    <a:pt x="298" y="117"/>
                  </a:lnTo>
                  <a:cubicBezTo>
                    <a:pt x="288" y="131"/>
                    <a:pt x="278" y="131"/>
                    <a:pt x="268" y="141"/>
                  </a:cubicBezTo>
                  <a:cubicBezTo>
                    <a:pt x="259" y="151"/>
                    <a:pt x="259" y="166"/>
                    <a:pt x="249" y="170"/>
                  </a:cubicBezTo>
                  <a:cubicBezTo>
                    <a:pt x="234" y="180"/>
                    <a:pt x="224" y="175"/>
                    <a:pt x="215" y="185"/>
                  </a:cubicBezTo>
                  <a:cubicBezTo>
                    <a:pt x="205" y="200"/>
                    <a:pt x="205" y="214"/>
                    <a:pt x="200" y="234"/>
                  </a:cubicBezTo>
                  <a:cubicBezTo>
                    <a:pt x="196" y="253"/>
                    <a:pt x="191" y="263"/>
                    <a:pt x="191" y="282"/>
                  </a:cubicBezTo>
                  <a:cubicBezTo>
                    <a:pt x="191" y="341"/>
                    <a:pt x="210" y="371"/>
                    <a:pt x="210" y="429"/>
                  </a:cubicBezTo>
                  <a:cubicBezTo>
                    <a:pt x="210" y="462"/>
                    <a:pt x="210" y="487"/>
                    <a:pt x="196" y="516"/>
                  </a:cubicBezTo>
                  <a:cubicBezTo>
                    <a:pt x="186" y="541"/>
                    <a:pt x="166" y="541"/>
                    <a:pt x="147" y="556"/>
                  </a:cubicBezTo>
                  <a:cubicBezTo>
                    <a:pt x="127" y="575"/>
                    <a:pt x="118" y="589"/>
                    <a:pt x="98" y="614"/>
                  </a:cubicBezTo>
                  <a:cubicBezTo>
                    <a:pt x="49" y="672"/>
                    <a:pt x="44" y="730"/>
                    <a:pt x="0" y="794"/>
                  </a:cubicBezTo>
                  <a:cubicBezTo>
                    <a:pt x="39" y="838"/>
                    <a:pt x="64" y="872"/>
                    <a:pt x="93" y="926"/>
                  </a:cubicBezTo>
                  <a:cubicBezTo>
                    <a:pt x="113" y="960"/>
                    <a:pt x="127" y="979"/>
                    <a:pt x="127" y="1018"/>
                  </a:cubicBezTo>
                  <a:cubicBezTo>
                    <a:pt x="127" y="1042"/>
                    <a:pt x="103" y="1052"/>
                    <a:pt x="93" y="1076"/>
                  </a:cubicBezTo>
                  <a:cubicBezTo>
                    <a:pt x="83" y="1101"/>
                    <a:pt x="83" y="1115"/>
                    <a:pt x="83" y="1145"/>
                  </a:cubicBezTo>
                  <a:cubicBezTo>
                    <a:pt x="83" y="1169"/>
                    <a:pt x="88" y="1183"/>
                    <a:pt x="88" y="1213"/>
                  </a:cubicBezTo>
                  <a:cubicBezTo>
                    <a:pt x="93" y="1242"/>
                    <a:pt x="88" y="1261"/>
                    <a:pt x="93" y="1286"/>
                  </a:cubicBezTo>
                  <a:cubicBezTo>
                    <a:pt x="98" y="1315"/>
                    <a:pt x="127" y="1315"/>
                    <a:pt x="152" y="1325"/>
                  </a:cubicBezTo>
                  <a:cubicBezTo>
                    <a:pt x="176" y="1335"/>
                    <a:pt x="191" y="1344"/>
                    <a:pt x="215" y="1354"/>
                  </a:cubicBezTo>
                  <a:cubicBezTo>
                    <a:pt x="249" y="1374"/>
                    <a:pt x="264" y="1388"/>
                    <a:pt x="303" y="1403"/>
                  </a:cubicBezTo>
                  <a:cubicBezTo>
                    <a:pt x="346" y="1418"/>
                    <a:pt x="370" y="1418"/>
                    <a:pt x="410" y="1437"/>
                  </a:cubicBezTo>
                  <a:cubicBezTo>
                    <a:pt x="439" y="1451"/>
                    <a:pt x="449" y="1476"/>
                    <a:pt x="464" y="1505"/>
                  </a:cubicBezTo>
                  <a:cubicBezTo>
                    <a:pt x="478" y="1534"/>
                    <a:pt x="502" y="1544"/>
                    <a:pt x="531" y="1559"/>
                  </a:cubicBezTo>
                  <a:cubicBezTo>
                    <a:pt x="561" y="1578"/>
                    <a:pt x="575" y="1598"/>
                    <a:pt x="605" y="1617"/>
                  </a:cubicBezTo>
                  <a:cubicBezTo>
                    <a:pt x="653" y="1642"/>
                    <a:pt x="682" y="1646"/>
                    <a:pt x="726" y="1681"/>
                  </a:cubicBezTo>
                  <a:cubicBezTo>
                    <a:pt x="756" y="1700"/>
                    <a:pt x="765" y="1719"/>
                    <a:pt x="780" y="1749"/>
                  </a:cubicBezTo>
                  <a:cubicBezTo>
                    <a:pt x="795" y="1783"/>
                    <a:pt x="804" y="1807"/>
                    <a:pt x="804" y="1841"/>
                  </a:cubicBezTo>
                  <a:cubicBezTo>
                    <a:pt x="809" y="1885"/>
                    <a:pt x="809" y="1910"/>
                    <a:pt x="823" y="1953"/>
                  </a:cubicBezTo>
                  <a:lnTo>
                    <a:pt x="823" y="1953"/>
                  </a:lnTo>
                  <a:cubicBezTo>
                    <a:pt x="843" y="1987"/>
                    <a:pt x="868" y="2016"/>
                    <a:pt x="868" y="2060"/>
                  </a:cubicBezTo>
                  <a:cubicBezTo>
                    <a:pt x="868" y="2080"/>
                    <a:pt x="858" y="2090"/>
                    <a:pt x="858" y="2104"/>
                  </a:cubicBezTo>
                  <a:cubicBezTo>
                    <a:pt x="858" y="2123"/>
                    <a:pt x="862" y="2138"/>
                    <a:pt x="862" y="2158"/>
                  </a:cubicBezTo>
                  <a:cubicBezTo>
                    <a:pt x="862" y="2182"/>
                    <a:pt x="853" y="2202"/>
                    <a:pt x="853" y="2226"/>
                  </a:cubicBezTo>
                  <a:cubicBezTo>
                    <a:pt x="853" y="2250"/>
                    <a:pt x="853" y="2265"/>
                    <a:pt x="862" y="2284"/>
                  </a:cubicBezTo>
                  <a:cubicBezTo>
                    <a:pt x="868" y="2304"/>
                    <a:pt x="882" y="2313"/>
                    <a:pt x="897" y="2333"/>
                  </a:cubicBezTo>
                  <a:cubicBezTo>
                    <a:pt x="912" y="2352"/>
                    <a:pt x="921" y="2367"/>
                    <a:pt x="945" y="2377"/>
                  </a:cubicBezTo>
                  <a:cubicBezTo>
                    <a:pt x="1009" y="2406"/>
                    <a:pt x="1062" y="2406"/>
                    <a:pt x="1102" y="246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6" name="Freeform 80"/>
            <p:cNvSpPr>
              <a:spLocks noChangeArrowheads="1"/>
            </p:cNvSpPr>
            <p:nvPr/>
          </p:nvSpPr>
          <p:spPr bwMode="auto">
            <a:xfrm>
              <a:off x="10543827" y="3792228"/>
              <a:ext cx="2172989" cy="2136725"/>
            </a:xfrm>
            <a:custGeom>
              <a:avLst/>
              <a:gdLst>
                <a:gd name="T0" fmla="*/ 390 w 3425"/>
                <a:gd name="T1" fmla="*/ 176 h 3367"/>
                <a:gd name="T2" fmla="*/ 468 w 3425"/>
                <a:gd name="T3" fmla="*/ 20 h 3367"/>
                <a:gd name="T4" fmla="*/ 312 w 3425"/>
                <a:gd name="T5" fmla="*/ 166 h 3367"/>
                <a:gd name="T6" fmla="*/ 78 w 3425"/>
                <a:gd name="T7" fmla="*/ 916 h 3367"/>
                <a:gd name="T8" fmla="*/ 273 w 3425"/>
                <a:gd name="T9" fmla="*/ 784 h 3367"/>
                <a:gd name="T10" fmla="*/ 487 w 3425"/>
                <a:gd name="T11" fmla="*/ 585 h 3367"/>
                <a:gd name="T12" fmla="*/ 789 w 3425"/>
                <a:gd name="T13" fmla="*/ 346 h 3367"/>
                <a:gd name="T14" fmla="*/ 886 w 3425"/>
                <a:gd name="T15" fmla="*/ 375 h 3367"/>
                <a:gd name="T16" fmla="*/ 716 w 3425"/>
                <a:gd name="T17" fmla="*/ 643 h 3367"/>
                <a:gd name="T18" fmla="*/ 853 w 3425"/>
                <a:gd name="T19" fmla="*/ 643 h 3367"/>
                <a:gd name="T20" fmla="*/ 1262 w 3425"/>
                <a:gd name="T21" fmla="*/ 794 h 3367"/>
                <a:gd name="T22" fmla="*/ 1539 w 3425"/>
                <a:gd name="T23" fmla="*/ 711 h 3367"/>
                <a:gd name="T24" fmla="*/ 1963 w 3425"/>
                <a:gd name="T25" fmla="*/ 516 h 3367"/>
                <a:gd name="T26" fmla="*/ 2007 w 3425"/>
                <a:gd name="T27" fmla="*/ 697 h 3367"/>
                <a:gd name="T28" fmla="*/ 2275 w 3425"/>
                <a:gd name="T29" fmla="*/ 672 h 3367"/>
                <a:gd name="T30" fmla="*/ 2436 w 3425"/>
                <a:gd name="T31" fmla="*/ 808 h 3367"/>
                <a:gd name="T32" fmla="*/ 2226 w 3425"/>
                <a:gd name="T33" fmla="*/ 838 h 3367"/>
                <a:gd name="T34" fmla="*/ 2124 w 3425"/>
                <a:gd name="T35" fmla="*/ 911 h 3367"/>
                <a:gd name="T36" fmla="*/ 1885 w 3425"/>
                <a:gd name="T37" fmla="*/ 886 h 3367"/>
                <a:gd name="T38" fmla="*/ 1700 w 3425"/>
                <a:gd name="T39" fmla="*/ 1047 h 3367"/>
                <a:gd name="T40" fmla="*/ 1515 w 3425"/>
                <a:gd name="T41" fmla="*/ 1247 h 3367"/>
                <a:gd name="T42" fmla="*/ 1496 w 3425"/>
                <a:gd name="T43" fmla="*/ 1135 h 3367"/>
                <a:gd name="T44" fmla="*/ 1320 w 3425"/>
                <a:gd name="T45" fmla="*/ 1110 h 3367"/>
                <a:gd name="T46" fmla="*/ 1184 w 3425"/>
                <a:gd name="T47" fmla="*/ 1481 h 3367"/>
                <a:gd name="T48" fmla="*/ 1110 w 3425"/>
                <a:gd name="T49" fmla="*/ 1515 h 3367"/>
                <a:gd name="T50" fmla="*/ 925 w 3425"/>
                <a:gd name="T51" fmla="*/ 1247 h 3367"/>
                <a:gd name="T52" fmla="*/ 502 w 3425"/>
                <a:gd name="T53" fmla="*/ 1125 h 3367"/>
                <a:gd name="T54" fmla="*/ 88 w 3425"/>
                <a:gd name="T55" fmla="*/ 1047 h 3367"/>
                <a:gd name="T56" fmla="*/ 2586 w 3425"/>
                <a:gd name="T57" fmla="*/ 3210 h 3367"/>
                <a:gd name="T58" fmla="*/ 3122 w 3425"/>
                <a:gd name="T59" fmla="*/ 3132 h 3367"/>
                <a:gd name="T60" fmla="*/ 3215 w 3425"/>
                <a:gd name="T61" fmla="*/ 2932 h 3367"/>
                <a:gd name="T62" fmla="*/ 3273 w 3425"/>
                <a:gd name="T63" fmla="*/ 2689 h 3367"/>
                <a:gd name="T64" fmla="*/ 3405 w 3425"/>
                <a:gd name="T65" fmla="*/ 2494 h 3367"/>
                <a:gd name="T66" fmla="*/ 3356 w 3425"/>
                <a:gd name="T67" fmla="*/ 2231 h 3367"/>
                <a:gd name="T68" fmla="*/ 3161 w 3425"/>
                <a:gd name="T69" fmla="*/ 1846 h 3367"/>
                <a:gd name="T70" fmla="*/ 3006 w 3425"/>
                <a:gd name="T71" fmla="*/ 1861 h 3367"/>
                <a:gd name="T72" fmla="*/ 2859 w 3425"/>
                <a:gd name="T73" fmla="*/ 2085 h 3367"/>
                <a:gd name="T74" fmla="*/ 2743 w 3425"/>
                <a:gd name="T75" fmla="*/ 2080 h 3367"/>
                <a:gd name="T76" fmla="*/ 2791 w 3425"/>
                <a:gd name="T77" fmla="*/ 1900 h 3367"/>
                <a:gd name="T78" fmla="*/ 2884 w 3425"/>
                <a:gd name="T79" fmla="*/ 1539 h 3367"/>
                <a:gd name="T80" fmla="*/ 2781 w 3425"/>
                <a:gd name="T81" fmla="*/ 1320 h 3367"/>
                <a:gd name="T82" fmla="*/ 2611 w 3425"/>
                <a:gd name="T83" fmla="*/ 1130 h 3367"/>
                <a:gd name="T84" fmla="*/ 2309 w 3425"/>
                <a:gd name="T85" fmla="*/ 1091 h 3367"/>
                <a:gd name="T86" fmla="*/ 2085 w 3425"/>
                <a:gd name="T87" fmla="*/ 1218 h 3367"/>
                <a:gd name="T88" fmla="*/ 2055 w 3425"/>
                <a:gd name="T89" fmla="*/ 1486 h 3367"/>
                <a:gd name="T90" fmla="*/ 1909 w 3425"/>
                <a:gd name="T91" fmla="*/ 1427 h 3367"/>
                <a:gd name="T92" fmla="*/ 1759 w 3425"/>
                <a:gd name="T93" fmla="*/ 1602 h 3367"/>
                <a:gd name="T94" fmla="*/ 1715 w 3425"/>
                <a:gd name="T95" fmla="*/ 1783 h 3367"/>
                <a:gd name="T96" fmla="*/ 1724 w 3425"/>
                <a:gd name="T97" fmla="*/ 2250 h 3367"/>
                <a:gd name="T98" fmla="*/ 1905 w 3425"/>
                <a:gd name="T99" fmla="*/ 2708 h 3367"/>
                <a:gd name="T100" fmla="*/ 1875 w 3425"/>
                <a:gd name="T101" fmla="*/ 3030 h 3367"/>
                <a:gd name="T102" fmla="*/ 1768 w 3425"/>
                <a:gd name="T103" fmla="*/ 3337 h 3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25" h="3367">
                  <a:moveTo>
                    <a:pt x="312" y="166"/>
                  </a:moveTo>
                  <a:lnTo>
                    <a:pt x="312" y="166"/>
                  </a:lnTo>
                  <a:cubicBezTo>
                    <a:pt x="336" y="171"/>
                    <a:pt x="356" y="181"/>
                    <a:pt x="366" y="205"/>
                  </a:cubicBezTo>
                  <a:cubicBezTo>
                    <a:pt x="370" y="190"/>
                    <a:pt x="380" y="185"/>
                    <a:pt x="390" y="176"/>
                  </a:cubicBezTo>
                  <a:cubicBezTo>
                    <a:pt x="400" y="156"/>
                    <a:pt x="409" y="146"/>
                    <a:pt x="424" y="126"/>
                  </a:cubicBezTo>
                  <a:cubicBezTo>
                    <a:pt x="458" y="88"/>
                    <a:pt x="492" y="68"/>
                    <a:pt x="507" y="10"/>
                  </a:cubicBezTo>
                  <a:cubicBezTo>
                    <a:pt x="497" y="10"/>
                    <a:pt x="487" y="0"/>
                    <a:pt x="477" y="5"/>
                  </a:cubicBezTo>
                  <a:cubicBezTo>
                    <a:pt x="473" y="5"/>
                    <a:pt x="473" y="15"/>
                    <a:pt x="468" y="20"/>
                  </a:cubicBezTo>
                  <a:cubicBezTo>
                    <a:pt x="453" y="35"/>
                    <a:pt x="448" y="44"/>
                    <a:pt x="433" y="63"/>
                  </a:cubicBezTo>
                  <a:cubicBezTo>
                    <a:pt x="429" y="68"/>
                    <a:pt x="424" y="63"/>
                    <a:pt x="419" y="68"/>
                  </a:cubicBezTo>
                  <a:cubicBezTo>
                    <a:pt x="414" y="73"/>
                    <a:pt x="414" y="78"/>
                    <a:pt x="409" y="83"/>
                  </a:cubicBezTo>
                  <a:cubicBezTo>
                    <a:pt x="375" y="117"/>
                    <a:pt x="341" y="126"/>
                    <a:pt x="312" y="166"/>
                  </a:cubicBezTo>
                  <a:close/>
                  <a:moveTo>
                    <a:pt x="0" y="935"/>
                  </a:moveTo>
                  <a:lnTo>
                    <a:pt x="0" y="935"/>
                  </a:lnTo>
                  <a:cubicBezTo>
                    <a:pt x="15" y="930"/>
                    <a:pt x="29" y="925"/>
                    <a:pt x="49" y="921"/>
                  </a:cubicBezTo>
                  <a:cubicBezTo>
                    <a:pt x="59" y="921"/>
                    <a:pt x="68" y="921"/>
                    <a:pt x="78" y="916"/>
                  </a:cubicBezTo>
                  <a:cubicBezTo>
                    <a:pt x="98" y="911"/>
                    <a:pt x="107" y="897"/>
                    <a:pt x="122" y="877"/>
                  </a:cubicBezTo>
                  <a:cubicBezTo>
                    <a:pt x="146" y="853"/>
                    <a:pt x="161" y="833"/>
                    <a:pt x="185" y="808"/>
                  </a:cubicBezTo>
                  <a:cubicBezTo>
                    <a:pt x="195" y="799"/>
                    <a:pt x="200" y="789"/>
                    <a:pt x="209" y="784"/>
                  </a:cubicBezTo>
                  <a:cubicBezTo>
                    <a:pt x="234" y="775"/>
                    <a:pt x="248" y="789"/>
                    <a:pt x="273" y="784"/>
                  </a:cubicBezTo>
                  <a:cubicBezTo>
                    <a:pt x="312" y="775"/>
                    <a:pt x="322" y="745"/>
                    <a:pt x="341" y="711"/>
                  </a:cubicBezTo>
                  <a:cubicBezTo>
                    <a:pt x="366" y="653"/>
                    <a:pt x="429" y="662"/>
                    <a:pt x="468" y="614"/>
                  </a:cubicBezTo>
                  <a:cubicBezTo>
                    <a:pt x="468" y="609"/>
                    <a:pt x="468" y="599"/>
                    <a:pt x="473" y="594"/>
                  </a:cubicBezTo>
                  <a:cubicBezTo>
                    <a:pt x="473" y="590"/>
                    <a:pt x="482" y="590"/>
                    <a:pt x="487" y="585"/>
                  </a:cubicBezTo>
                  <a:cubicBezTo>
                    <a:pt x="512" y="551"/>
                    <a:pt x="521" y="521"/>
                    <a:pt x="555" y="497"/>
                  </a:cubicBezTo>
                  <a:cubicBezTo>
                    <a:pt x="570" y="487"/>
                    <a:pt x="575" y="482"/>
                    <a:pt x="590" y="477"/>
                  </a:cubicBezTo>
                  <a:cubicBezTo>
                    <a:pt x="643" y="433"/>
                    <a:pt x="662" y="394"/>
                    <a:pt x="726" y="366"/>
                  </a:cubicBezTo>
                  <a:cubicBezTo>
                    <a:pt x="750" y="356"/>
                    <a:pt x="765" y="356"/>
                    <a:pt x="789" y="346"/>
                  </a:cubicBezTo>
                  <a:cubicBezTo>
                    <a:pt x="819" y="341"/>
                    <a:pt x="833" y="331"/>
                    <a:pt x="862" y="322"/>
                  </a:cubicBezTo>
                  <a:cubicBezTo>
                    <a:pt x="867" y="322"/>
                    <a:pt x="872" y="312"/>
                    <a:pt x="877" y="312"/>
                  </a:cubicBezTo>
                  <a:cubicBezTo>
                    <a:pt x="906" y="312"/>
                    <a:pt x="906" y="312"/>
                    <a:pt x="906" y="312"/>
                  </a:cubicBezTo>
                  <a:cubicBezTo>
                    <a:pt x="906" y="341"/>
                    <a:pt x="896" y="351"/>
                    <a:pt x="886" y="375"/>
                  </a:cubicBezTo>
                  <a:cubicBezTo>
                    <a:pt x="872" y="394"/>
                    <a:pt x="872" y="414"/>
                    <a:pt x="858" y="433"/>
                  </a:cubicBezTo>
                  <a:cubicBezTo>
                    <a:pt x="833" y="463"/>
                    <a:pt x="819" y="477"/>
                    <a:pt x="784" y="497"/>
                  </a:cubicBezTo>
                  <a:cubicBezTo>
                    <a:pt x="765" y="502"/>
                    <a:pt x="745" y="502"/>
                    <a:pt x="740" y="521"/>
                  </a:cubicBezTo>
                  <a:cubicBezTo>
                    <a:pt x="716" y="560"/>
                    <a:pt x="716" y="594"/>
                    <a:pt x="716" y="643"/>
                  </a:cubicBezTo>
                  <a:cubicBezTo>
                    <a:pt x="716" y="657"/>
                    <a:pt x="711" y="667"/>
                    <a:pt x="716" y="687"/>
                  </a:cubicBezTo>
                  <a:cubicBezTo>
                    <a:pt x="721" y="687"/>
                    <a:pt x="726" y="687"/>
                    <a:pt x="731" y="687"/>
                  </a:cubicBezTo>
                  <a:cubicBezTo>
                    <a:pt x="765" y="672"/>
                    <a:pt x="775" y="633"/>
                    <a:pt x="814" y="633"/>
                  </a:cubicBezTo>
                  <a:cubicBezTo>
                    <a:pt x="828" y="633"/>
                    <a:pt x="838" y="638"/>
                    <a:pt x="853" y="643"/>
                  </a:cubicBezTo>
                  <a:cubicBezTo>
                    <a:pt x="921" y="648"/>
                    <a:pt x="960" y="657"/>
                    <a:pt x="1018" y="697"/>
                  </a:cubicBezTo>
                  <a:cubicBezTo>
                    <a:pt x="1032" y="706"/>
                    <a:pt x="1043" y="716"/>
                    <a:pt x="1057" y="731"/>
                  </a:cubicBezTo>
                  <a:cubicBezTo>
                    <a:pt x="1096" y="775"/>
                    <a:pt x="1126" y="803"/>
                    <a:pt x="1189" y="814"/>
                  </a:cubicBezTo>
                  <a:cubicBezTo>
                    <a:pt x="1262" y="794"/>
                    <a:pt x="1262" y="794"/>
                    <a:pt x="1262" y="794"/>
                  </a:cubicBezTo>
                  <a:cubicBezTo>
                    <a:pt x="1389" y="828"/>
                    <a:pt x="1389" y="828"/>
                    <a:pt x="1389" y="828"/>
                  </a:cubicBezTo>
                  <a:cubicBezTo>
                    <a:pt x="1413" y="823"/>
                    <a:pt x="1422" y="808"/>
                    <a:pt x="1442" y="799"/>
                  </a:cubicBezTo>
                  <a:cubicBezTo>
                    <a:pt x="1466" y="789"/>
                    <a:pt x="1486" y="779"/>
                    <a:pt x="1505" y="760"/>
                  </a:cubicBezTo>
                  <a:cubicBezTo>
                    <a:pt x="1515" y="740"/>
                    <a:pt x="1520" y="726"/>
                    <a:pt x="1539" y="711"/>
                  </a:cubicBezTo>
                  <a:cubicBezTo>
                    <a:pt x="1583" y="677"/>
                    <a:pt x="1617" y="672"/>
                    <a:pt x="1671" y="653"/>
                  </a:cubicBezTo>
                  <a:cubicBezTo>
                    <a:pt x="1710" y="643"/>
                    <a:pt x="1729" y="618"/>
                    <a:pt x="1763" y="609"/>
                  </a:cubicBezTo>
                  <a:cubicBezTo>
                    <a:pt x="1792" y="599"/>
                    <a:pt x="1812" y="594"/>
                    <a:pt x="1842" y="585"/>
                  </a:cubicBezTo>
                  <a:cubicBezTo>
                    <a:pt x="1890" y="565"/>
                    <a:pt x="1914" y="541"/>
                    <a:pt x="1963" y="516"/>
                  </a:cubicBezTo>
                  <a:cubicBezTo>
                    <a:pt x="1978" y="512"/>
                    <a:pt x="1978" y="512"/>
                    <a:pt x="1978" y="512"/>
                  </a:cubicBezTo>
                  <a:cubicBezTo>
                    <a:pt x="1973" y="531"/>
                    <a:pt x="1963" y="541"/>
                    <a:pt x="1963" y="555"/>
                  </a:cubicBezTo>
                  <a:cubicBezTo>
                    <a:pt x="1963" y="648"/>
                    <a:pt x="1963" y="648"/>
                    <a:pt x="1963" y="648"/>
                  </a:cubicBezTo>
                  <a:cubicBezTo>
                    <a:pt x="1963" y="672"/>
                    <a:pt x="1988" y="682"/>
                    <a:pt x="2007" y="697"/>
                  </a:cubicBezTo>
                  <a:cubicBezTo>
                    <a:pt x="2027" y="716"/>
                    <a:pt x="2041" y="731"/>
                    <a:pt x="2070" y="731"/>
                  </a:cubicBezTo>
                  <a:cubicBezTo>
                    <a:pt x="2119" y="731"/>
                    <a:pt x="2149" y="711"/>
                    <a:pt x="2197" y="697"/>
                  </a:cubicBezTo>
                  <a:cubicBezTo>
                    <a:pt x="2212" y="687"/>
                    <a:pt x="2226" y="687"/>
                    <a:pt x="2240" y="682"/>
                  </a:cubicBezTo>
                  <a:cubicBezTo>
                    <a:pt x="2255" y="677"/>
                    <a:pt x="2260" y="672"/>
                    <a:pt x="2275" y="672"/>
                  </a:cubicBezTo>
                  <a:cubicBezTo>
                    <a:pt x="2279" y="672"/>
                    <a:pt x="2279" y="682"/>
                    <a:pt x="2285" y="687"/>
                  </a:cubicBezTo>
                  <a:cubicBezTo>
                    <a:pt x="2319" y="711"/>
                    <a:pt x="2323" y="740"/>
                    <a:pt x="2358" y="760"/>
                  </a:cubicBezTo>
                  <a:cubicBezTo>
                    <a:pt x="2377" y="770"/>
                    <a:pt x="2387" y="779"/>
                    <a:pt x="2406" y="784"/>
                  </a:cubicBezTo>
                  <a:cubicBezTo>
                    <a:pt x="2416" y="789"/>
                    <a:pt x="2436" y="794"/>
                    <a:pt x="2436" y="808"/>
                  </a:cubicBezTo>
                  <a:cubicBezTo>
                    <a:pt x="2436" y="823"/>
                    <a:pt x="2426" y="833"/>
                    <a:pt x="2416" y="843"/>
                  </a:cubicBezTo>
                  <a:cubicBezTo>
                    <a:pt x="2401" y="858"/>
                    <a:pt x="2397" y="867"/>
                    <a:pt x="2377" y="877"/>
                  </a:cubicBezTo>
                  <a:cubicBezTo>
                    <a:pt x="2270" y="838"/>
                    <a:pt x="2270" y="838"/>
                    <a:pt x="2270" y="838"/>
                  </a:cubicBezTo>
                  <a:cubicBezTo>
                    <a:pt x="2226" y="838"/>
                    <a:pt x="2226" y="838"/>
                    <a:pt x="2226" y="838"/>
                  </a:cubicBezTo>
                  <a:cubicBezTo>
                    <a:pt x="2226" y="858"/>
                    <a:pt x="2221" y="867"/>
                    <a:pt x="2221" y="882"/>
                  </a:cubicBezTo>
                  <a:cubicBezTo>
                    <a:pt x="2216" y="901"/>
                    <a:pt x="2216" y="911"/>
                    <a:pt x="2207" y="930"/>
                  </a:cubicBezTo>
                  <a:cubicBezTo>
                    <a:pt x="2202" y="940"/>
                    <a:pt x="2197" y="955"/>
                    <a:pt x="2187" y="955"/>
                  </a:cubicBezTo>
                  <a:cubicBezTo>
                    <a:pt x="2158" y="955"/>
                    <a:pt x="2153" y="921"/>
                    <a:pt x="2124" y="911"/>
                  </a:cubicBezTo>
                  <a:cubicBezTo>
                    <a:pt x="2104" y="906"/>
                    <a:pt x="2090" y="906"/>
                    <a:pt x="2065" y="901"/>
                  </a:cubicBezTo>
                  <a:cubicBezTo>
                    <a:pt x="2060" y="901"/>
                    <a:pt x="2055" y="897"/>
                    <a:pt x="2051" y="897"/>
                  </a:cubicBezTo>
                  <a:cubicBezTo>
                    <a:pt x="2002" y="886"/>
                    <a:pt x="1978" y="877"/>
                    <a:pt x="1929" y="877"/>
                  </a:cubicBezTo>
                  <a:cubicBezTo>
                    <a:pt x="1909" y="877"/>
                    <a:pt x="1900" y="877"/>
                    <a:pt x="1885" y="886"/>
                  </a:cubicBezTo>
                  <a:cubicBezTo>
                    <a:pt x="1880" y="892"/>
                    <a:pt x="1880" y="897"/>
                    <a:pt x="1875" y="901"/>
                  </a:cubicBezTo>
                  <a:cubicBezTo>
                    <a:pt x="1861" y="916"/>
                    <a:pt x="1851" y="925"/>
                    <a:pt x="1837" y="945"/>
                  </a:cubicBezTo>
                  <a:cubicBezTo>
                    <a:pt x="1803" y="974"/>
                    <a:pt x="1783" y="989"/>
                    <a:pt x="1744" y="1013"/>
                  </a:cubicBezTo>
                  <a:cubicBezTo>
                    <a:pt x="1729" y="1023"/>
                    <a:pt x="1720" y="1038"/>
                    <a:pt x="1700" y="1047"/>
                  </a:cubicBezTo>
                  <a:cubicBezTo>
                    <a:pt x="1690" y="1047"/>
                    <a:pt x="1681" y="1047"/>
                    <a:pt x="1671" y="1047"/>
                  </a:cubicBezTo>
                  <a:cubicBezTo>
                    <a:pt x="1642" y="1062"/>
                    <a:pt x="1627" y="1082"/>
                    <a:pt x="1607" y="1110"/>
                  </a:cubicBezTo>
                  <a:cubicBezTo>
                    <a:pt x="1598" y="1130"/>
                    <a:pt x="1583" y="1135"/>
                    <a:pt x="1574" y="1154"/>
                  </a:cubicBezTo>
                  <a:cubicBezTo>
                    <a:pt x="1549" y="1189"/>
                    <a:pt x="1539" y="1213"/>
                    <a:pt x="1515" y="1247"/>
                  </a:cubicBezTo>
                  <a:cubicBezTo>
                    <a:pt x="1496" y="1237"/>
                    <a:pt x="1481" y="1223"/>
                    <a:pt x="1481" y="1198"/>
                  </a:cubicBezTo>
                  <a:cubicBezTo>
                    <a:pt x="1481" y="1189"/>
                    <a:pt x="1496" y="1179"/>
                    <a:pt x="1500" y="1169"/>
                  </a:cubicBezTo>
                  <a:cubicBezTo>
                    <a:pt x="1505" y="1159"/>
                    <a:pt x="1505" y="1149"/>
                    <a:pt x="1505" y="1140"/>
                  </a:cubicBezTo>
                  <a:cubicBezTo>
                    <a:pt x="1500" y="1140"/>
                    <a:pt x="1500" y="1135"/>
                    <a:pt x="1496" y="1135"/>
                  </a:cubicBezTo>
                  <a:cubicBezTo>
                    <a:pt x="1452" y="1135"/>
                    <a:pt x="1417" y="1159"/>
                    <a:pt x="1408" y="1198"/>
                  </a:cubicBezTo>
                  <a:cubicBezTo>
                    <a:pt x="1393" y="1193"/>
                    <a:pt x="1378" y="1189"/>
                    <a:pt x="1364" y="1179"/>
                  </a:cubicBezTo>
                  <a:cubicBezTo>
                    <a:pt x="1339" y="1165"/>
                    <a:pt x="1344" y="1140"/>
                    <a:pt x="1335" y="1115"/>
                  </a:cubicBezTo>
                  <a:cubicBezTo>
                    <a:pt x="1320" y="1110"/>
                    <a:pt x="1320" y="1110"/>
                    <a:pt x="1320" y="1110"/>
                  </a:cubicBezTo>
                  <a:cubicBezTo>
                    <a:pt x="1311" y="1154"/>
                    <a:pt x="1325" y="1179"/>
                    <a:pt x="1320" y="1218"/>
                  </a:cubicBezTo>
                  <a:cubicBezTo>
                    <a:pt x="1315" y="1237"/>
                    <a:pt x="1306" y="1247"/>
                    <a:pt x="1296" y="1262"/>
                  </a:cubicBezTo>
                  <a:cubicBezTo>
                    <a:pt x="1276" y="1295"/>
                    <a:pt x="1267" y="1320"/>
                    <a:pt x="1247" y="1354"/>
                  </a:cubicBezTo>
                  <a:cubicBezTo>
                    <a:pt x="1223" y="1403"/>
                    <a:pt x="1213" y="1432"/>
                    <a:pt x="1184" y="1481"/>
                  </a:cubicBezTo>
                  <a:cubicBezTo>
                    <a:pt x="1164" y="1515"/>
                    <a:pt x="1140" y="1539"/>
                    <a:pt x="1140" y="1583"/>
                  </a:cubicBezTo>
                  <a:cubicBezTo>
                    <a:pt x="1140" y="1607"/>
                    <a:pt x="1140" y="1607"/>
                    <a:pt x="1140" y="1607"/>
                  </a:cubicBezTo>
                  <a:lnTo>
                    <a:pt x="1140" y="1607"/>
                  </a:lnTo>
                  <a:cubicBezTo>
                    <a:pt x="1135" y="1578"/>
                    <a:pt x="1126" y="1544"/>
                    <a:pt x="1110" y="1515"/>
                  </a:cubicBezTo>
                  <a:cubicBezTo>
                    <a:pt x="1101" y="1500"/>
                    <a:pt x="1091" y="1491"/>
                    <a:pt x="1082" y="1471"/>
                  </a:cubicBezTo>
                  <a:cubicBezTo>
                    <a:pt x="1052" y="1403"/>
                    <a:pt x="1028" y="1359"/>
                    <a:pt x="1028" y="1281"/>
                  </a:cubicBezTo>
                  <a:cubicBezTo>
                    <a:pt x="999" y="1276"/>
                    <a:pt x="980" y="1281"/>
                    <a:pt x="955" y="1267"/>
                  </a:cubicBezTo>
                  <a:cubicBezTo>
                    <a:pt x="940" y="1262"/>
                    <a:pt x="935" y="1256"/>
                    <a:pt x="925" y="1247"/>
                  </a:cubicBezTo>
                  <a:cubicBezTo>
                    <a:pt x="916" y="1228"/>
                    <a:pt x="921" y="1213"/>
                    <a:pt x="906" y="1198"/>
                  </a:cubicBezTo>
                  <a:cubicBezTo>
                    <a:pt x="891" y="1184"/>
                    <a:pt x="872" y="1193"/>
                    <a:pt x="848" y="1193"/>
                  </a:cubicBezTo>
                  <a:cubicBezTo>
                    <a:pt x="819" y="1189"/>
                    <a:pt x="804" y="1184"/>
                    <a:pt x="775" y="1179"/>
                  </a:cubicBezTo>
                  <a:cubicBezTo>
                    <a:pt x="662" y="1169"/>
                    <a:pt x="604" y="1149"/>
                    <a:pt x="502" y="1125"/>
                  </a:cubicBezTo>
                  <a:cubicBezTo>
                    <a:pt x="468" y="1115"/>
                    <a:pt x="453" y="1110"/>
                    <a:pt x="424" y="1106"/>
                  </a:cubicBezTo>
                  <a:cubicBezTo>
                    <a:pt x="400" y="1101"/>
                    <a:pt x="385" y="1101"/>
                    <a:pt x="361" y="1096"/>
                  </a:cubicBezTo>
                  <a:cubicBezTo>
                    <a:pt x="307" y="1091"/>
                    <a:pt x="278" y="1082"/>
                    <a:pt x="224" y="1067"/>
                  </a:cubicBezTo>
                  <a:cubicBezTo>
                    <a:pt x="175" y="1057"/>
                    <a:pt x="142" y="1052"/>
                    <a:pt x="88" y="1047"/>
                  </a:cubicBezTo>
                  <a:cubicBezTo>
                    <a:pt x="39" y="1038"/>
                    <a:pt x="15" y="984"/>
                    <a:pt x="0" y="935"/>
                  </a:cubicBezTo>
                  <a:close/>
                  <a:moveTo>
                    <a:pt x="1744" y="3366"/>
                  </a:moveTo>
                  <a:lnTo>
                    <a:pt x="1744" y="3366"/>
                  </a:lnTo>
                  <a:cubicBezTo>
                    <a:pt x="2586" y="3210"/>
                    <a:pt x="2586" y="3210"/>
                    <a:pt x="2586" y="3210"/>
                  </a:cubicBezTo>
                  <a:cubicBezTo>
                    <a:pt x="2596" y="3263"/>
                    <a:pt x="2596" y="3263"/>
                    <a:pt x="2596" y="3263"/>
                  </a:cubicBezTo>
                  <a:lnTo>
                    <a:pt x="2596" y="3263"/>
                  </a:lnTo>
                  <a:cubicBezTo>
                    <a:pt x="3122" y="3132"/>
                    <a:pt x="3122" y="3132"/>
                    <a:pt x="3122" y="3132"/>
                  </a:cubicBezTo>
                  <a:lnTo>
                    <a:pt x="3122" y="3132"/>
                  </a:lnTo>
                  <a:cubicBezTo>
                    <a:pt x="3122" y="3098"/>
                    <a:pt x="3147" y="3083"/>
                    <a:pt x="3171" y="3059"/>
                  </a:cubicBezTo>
                  <a:cubicBezTo>
                    <a:pt x="3200" y="3025"/>
                    <a:pt x="3210" y="2996"/>
                    <a:pt x="3215" y="2952"/>
                  </a:cubicBezTo>
                  <a:lnTo>
                    <a:pt x="3215" y="2952"/>
                  </a:lnTo>
                  <a:cubicBezTo>
                    <a:pt x="3215" y="2932"/>
                    <a:pt x="3215" y="2932"/>
                    <a:pt x="3215" y="2932"/>
                  </a:cubicBezTo>
                  <a:cubicBezTo>
                    <a:pt x="3239" y="2757"/>
                    <a:pt x="3239" y="2757"/>
                    <a:pt x="3239" y="2757"/>
                  </a:cubicBezTo>
                  <a:cubicBezTo>
                    <a:pt x="3249" y="2732"/>
                    <a:pt x="3259" y="2713"/>
                    <a:pt x="3259" y="2704"/>
                  </a:cubicBezTo>
                  <a:cubicBezTo>
                    <a:pt x="3263" y="2704"/>
                    <a:pt x="3268" y="2693"/>
                    <a:pt x="3268" y="2693"/>
                  </a:cubicBezTo>
                  <a:cubicBezTo>
                    <a:pt x="3268" y="2693"/>
                    <a:pt x="3273" y="2693"/>
                    <a:pt x="3273" y="2689"/>
                  </a:cubicBezTo>
                  <a:lnTo>
                    <a:pt x="3278" y="2684"/>
                  </a:lnTo>
                  <a:cubicBezTo>
                    <a:pt x="3293" y="2679"/>
                    <a:pt x="3322" y="2635"/>
                    <a:pt x="3332" y="2625"/>
                  </a:cubicBezTo>
                  <a:cubicBezTo>
                    <a:pt x="3346" y="2601"/>
                    <a:pt x="3361" y="2577"/>
                    <a:pt x="3381" y="2552"/>
                  </a:cubicBezTo>
                  <a:cubicBezTo>
                    <a:pt x="3390" y="2533"/>
                    <a:pt x="3400" y="2523"/>
                    <a:pt x="3405" y="2494"/>
                  </a:cubicBezTo>
                  <a:cubicBezTo>
                    <a:pt x="3424" y="2450"/>
                    <a:pt x="3424" y="2450"/>
                    <a:pt x="3424" y="2450"/>
                  </a:cubicBezTo>
                  <a:cubicBezTo>
                    <a:pt x="3415" y="2406"/>
                    <a:pt x="3420" y="2386"/>
                    <a:pt x="3424" y="2343"/>
                  </a:cubicBezTo>
                  <a:lnTo>
                    <a:pt x="3424" y="2343"/>
                  </a:lnTo>
                  <a:cubicBezTo>
                    <a:pt x="3381" y="2318"/>
                    <a:pt x="3376" y="2279"/>
                    <a:pt x="3356" y="2231"/>
                  </a:cubicBezTo>
                  <a:cubicBezTo>
                    <a:pt x="3327" y="2168"/>
                    <a:pt x="3312" y="2133"/>
                    <a:pt x="3288" y="2065"/>
                  </a:cubicBezTo>
                  <a:cubicBezTo>
                    <a:pt x="3268" y="2002"/>
                    <a:pt x="3244" y="1972"/>
                    <a:pt x="3210" y="1914"/>
                  </a:cubicBezTo>
                  <a:cubicBezTo>
                    <a:pt x="3196" y="1895"/>
                    <a:pt x="3186" y="1880"/>
                    <a:pt x="3171" y="1861"/>
                  </a:cubicBezTo>
                  <a:cubicBezTo>
                    <a:pt x="3166" y="1856"/>
                    <a:pt x="3166" y="1846"/>
                    <a:pt x="3161" y="1846"/>
                  </a:cubicBezTo>
                  <a:cubicBezTo>
                    <a:pt x="3137" y="1827"/>
                    <a:pt x="3117" y="1831"/>
                    <a:pt x="3088" y="1831"/>
                  </a:cubicBezTo>
                  <a:cubicBezTo>
                    <a:pt x="3069" y="1831"/>
                    <a:pt x="3059" y="1841"/>
                    <a:pt x="3039" y="1846"/>
                  </a:cubicBezTo>
                  <a:cubicBezTo>
                    <a:pt x="3030" y="1846"/>
                    <a:pt x="3020" y="1836"/>
                    <a:pt x="3011" y="1846"/>
                  </a:cubicBezTo>
                  <a:cubicBezTo>
                    <a:pt x="3006" y="1846"/>
                    <a:pt x="3006" y="1856"/>
                    <a:pt x="3006" y="1861"/>
                  </a:cubicBezTo>
                  <a:cubicBezTo>
                    <a:pt x="2991" y="1875"/>
                    <a:pt x="2981" y="1885"/>
                    <a:pt x="2971" y="1905"/>
                  </a:cubicBezTo>
                  <a:cubicBezTo>
                    <a:pt x="2956" y="1934"/>
                    <a:pt x="2942" y="1953"/>
                    <a:pt x="2923" y="1977"/>
                  </a:cubicBezTo>
                  <a:cubicBezTo>
                    <a:pt x="2908" y="2002"/>
                    <a:pt x="2893" y="2016"/>
                    <a:pt x="2884" y="2041"/>
                  </a:cubicBezTo>
                  <a:cubicBezTo>
                    <a:pt x="2874" y="2055"/>
                    <a:pt x="2879" y="2075"/>
                    <a:pt x="2859" y="2085"/>
                  </a:cubicBezTo>
                  <a:cubicBezTo>
                    <a:pt x="2854" y="2085"/>
                    <a:pt x="2850" y="2080"/>
                    <a:pt x="2845" y="2080"/>
                  </a:cubicBezTo>
                  <a:cubicBezTo>
                    <a:pt x="2835" y="2085"/>
                    <a:pt x="2825" y="2085"/>
                    <a:pt x="2815" y="2085"/>
                  </a:cubicBezTo>
                  <a:cubicBezTo>
                    <a:pt x="2791" y="2090"/>
                    <a:pt x="2781" y="2104"/>
                    <a:pt x="2757" y="2114"/>
                  </a:cubicBezTo>
                  <a:cubicBezTo>
                    <a:pt x="2752" y="2099"/>
                    <a:pt x="2747" y="2094"/>
                    <a:pt x="2743" y="2080"/>
                  </a:cubicBezTo>
                  <a:cubicBezTo>
                    <a:pt x="2743" y="2065"/>
                    <a:pt x="2747" y="2055"/>
                    <a:pt x="2743" y="2036"/>
                  </a:cubicBezTo>
                  <a:cubicBezTo>
                    <a:pt x="2743" y="2027"/>
                    <a:pt x="2723" y="2022"/>
                    <a:pt x="2723" y="2007"/>
                  </a:cubicBezTo>
                  <a:cubicBezTo>
                    <a:pt x="2723" y="1987"/>
                    <a:pt x="2743" y="1977"/>
                    <a:pt x="2752" y="1963"/>
                  </a:cubicBezTo>
                  <a:cubicBezTo>
                    <a:pt x="2767" y="1939"/>
                    <a:pt x="2771" y="1924"/>
                    <a:pt x="2791" y="1900"/>
                  </a:cubicBezTo>
                  <a:cubicBezTo>
                    <a:pt x="2811" y="1870"/>
                    <a:pt x="2840" y="1861"/>
                    <a:pt x="2845" y="1827"/>
                  </a:cubicBezTo>
                  <a:cubicBezTo>
                    <a:pt x="2850" y="1797"/>
                    <a:pt x="2845" y="1773"/>
                    <a:pt x="2854" y="1739"/>
                  </a:cubicBezTo>
                  <a:cubicBezTo>
                    <a:pt x="2864" y="1700"/>
                    <a:pt x="2884" y="1676"/>
                    <a:pt x="2884" y="1632"/>
                  </a:cubicBezTo>
                  <a:cubicBezTo>
                    <a:pt x="2884" y="1539"/>
                    <a:pt x="2884" y="1539"/>
                    <a:pt x="2884" y="1539"/>
                  </a:cubicBezTo>
                  <a:cubicBezTo>
                    <a:pt x="2884" y="1500"/>
                    <a:pt x="2869" y="1476"/>
                    <a:pt x="2845" y="1437"/>
                  </a:cubicBezTo>
                  <a:cubicBezTo>
                    <a:pt x="2830" y="1413"/>
                    <a:pt x="2820" y="1398"/>
                    <a:pt x="2806" y="1378"/>
                  </a:cubicBezTo>
                  <a:cubicBezTo>
                    <a:pt x="2791" y="1364"/>
                    <a:pt x="2771" y="1354"/>
                    <a:pt x="2771" y="1335"/>
                  </a:cubicBezTo>
                  <a:cubicBezTo>
                    <a:pt x="2771" y="1330"/>
                    <a:pt x="2781" y="1325"/>
                    <a:pt x="2781" y="1320"/>
                  </a:cubicBezTo>
                  <a:cubicBezTo>
                    <a:pt x="2791" y="1286"/>
                    <a:pt x="2806" y="1271"/>
                    <a:pt x="2806" y="1237"/>
                  </a:cubicBezTo>
                  <a:cubicBezTo>
                    <a:pt x="2806" y="1213"/>
                    <a:pt x="2771" y="1203"/>
                    <a:pt x="2747" y="1198"/>
                  </a:cubicBezTo>
                  <a:cubicBezTo>
                    <a:pt x="2723" y="1193"/>
                    <a:pt x="2708" y="1189"/>
                    <a:pt x="2689" y="1179"/>
                  </a:cubicBezTo>
                  <a:cubicBezTo>
                    <a:pt x="2660" y="1165"/>
                    <a:pt x="2645" y="1140"/>
                    <a:pt x="2611" y="1130"/>
                  </a:cubicBezTo>
                  <a:cubicBezTo>
                    <a:pt x="2586" y="1125"/>
                    <a:pt x="2567" y="1130"/>
                    <a:pt x="2538" y="1130"/>
                  </a:cubicBezTo>
                  <a:cubicBezTo>
                    <a:pt x="2494" y="1135"/>
                    <a:pt x="2475" y="1110"/>
                    <a:pt x="2431" y="1096"/>
                  </a:cubicBezTo>
                  <a:cubicBezTo>
                    <a:pt x="2416" y="1091"/>
                    <a:pt x="2401" y="1091"/>
                    <a:pt x="2387" y="1091"/>
                  </a:cubicBezTo>
                  <a:cubicBezTo>
                    <a:pt x="2358" y="1086"/>
                    <a:pt x="2338" y="1096"/>
                    <a:pt x="2309" y="1091"/>
                  </a:cubicBezTo>
                  <a:cubicBezTo>
                    <a:pt x="2279" y="1086"/>
                    <a:pt x="2275" y="1052"/>
                    <a:pt x="2240" y="1052"/>
                  </a:cubicBezTo>
                  <a:cubicBezTo>
                    <a:pt x="2216" y="1052"/>
                    <a:pt x="2207" y="1062"/>
                    <a:pt x="2182" y="1071"/>
                  </a:cubicBezTo>
                  <a:cubicBezTo>
                    <a:pt x="2158" y="1082"/>
                    <a:pt x="2138" y="1091"/>
                    <a:pt x="2124" y="1110"/>
                  </a:cubicBezTo>
                  <a:cubicBezTo>
                    <a:pt x="2099" y="1149"/>
                    <a:pt x="2104" y="1179"/>
                    <a:pt x="2085" y="1218"/>
                  </a:cubicBezTo>
                  <a:cubicBezTo>
                    <a:pt x="2119" y="1232"/>
                    <a:pt x="2143" y="1232"/>
                    <a:pt x="2173" y="1247"/>
                  </a:cubicBezTo>
                  <a:cubicBezTo>
                    <a:pt x="2143" y="1281"/>
                    <a:pt x="2119" y="1306"/>
                    <a:pt x="2075" y="1315"/>
                  </a:cubicBezTo>
                  <a:cubicBezTo>
                    <a:pt x="2060" y="1330"/>
                    <a:pt x="2055" y="1350"/>
                    <a:pt x="2055" y="1364"/>
                  </a:cubicBezTo>
                  <a:cubicBezTo>
                    <a:pt x="2055" y="1486"/>
                    <a:pt x="2055" y="1486"/>
                    <a:pt x="2055" y="1486"/>
                  </a:cubicBezTo>
                  <a:cubicBezTo>
                    <a:pt x="2055" y="1520"/>
                    <a:pt x="2055" y="1544"/>
                    <a:pt x="2046" y="1578"/>
                  </a:cubicBezTo>
                  <a:cubicBezTo>
                    <a:pt x="2017" y="1574"/>
                    <a:pt x="1988" y="1574"/>
                    <a:pt x="1973" y="1544"/>
                  </a:cubicBezTo>
                  <a:cubicBezTo>
                    <a:pt x="1944" y="1505"/>
                    <a:pt x="1948" y="1476"/>
                    <a:pt x="1948" y="1427"/>
                  </a:cubicBezTo>
                  <a:cubicBezTo>
                    <a:pt x="1909" y="1427"/>
                    <a:pt x="1909" y="1427"/>
                    <a:pt x="1909" y="1427"/>
                  </a:cubicBezTo>
                  <a:cubicBezTo>
                    <a:pt x="1895" y="1427"/>
                    <a:pt x="1890" y="1447"/>
                    <a:pt x="1880" y="1461"/>
                  </a:cubicBezTo>
                  <a:cubicBezTo>
                    <a:pt x="1870" y="1476"/>
                    <a:pt x="1861" y="1486"/>
                    <a:pt x="1856" y="1505"/>
                  </a:cubicBezTo>
                  <a:cubicBezTo>
                    <a:pt x="1837" y="1539"/>
                    <a:pt x="1822" y="1563"/>
                    <a:pt x="1787" y="1588"/>
                  </a:cubicBezTo>
                  <a:cubicBezTo>
                    <a:pt x="1778" y="1593"/>
                    <a:pt x="1763" y="1593"/>
                    <a:pt x="1759" y="1602"/>
                  </a:cubicBezTo>
                  <a:cubicBezTo>
                    <a:pt x="1744" y="1622"/>
                    <a:pt x="1748" y="1641"/>
                    <a:pt x="1744" y="1661"/>
                  </a:cubicBezTo>
                  <a:cubicBezTo>
                    <a:pt x="1739" y="1685"/>
                    <a:pt x="1734" y="1700"/>
                    <a:pt x="1724" y="1724"/>
                  </a:cubicBezTo>
                  <a:cubicBezTo>
                    <a:pt x="1720" y="1739"/>
                    <a:pt x="1705" y="1749"/>
                    <a:pt x="1705" y="1768"/>
                  </a:cubicBezTo>
                  <a:cubicBezTo>
                    <a:pt x="1705" y="1773"/>
                    <a:pt x="1715" y="1778"/>
                    <a:pt x="1715" y="1783"/>
                  </a:cubicBezTo>
                  <a:cubicBezTo>
                    <a:pt x="1720" y="1822"/>
                    <a:pt x="1724" y="1841"/>
                    <a:pt x="1724" y="1875"/>
                  </a:cubicBezTo>
                  <a:cubicBezTo>
                    <a:pt x="1724" y="1948"/>
                    <a:pt x="1724" y="1948"/>
                    <a:pt x="1724" y="1948"/>
                  </a:cubicBezTo>
                  <a:cubicBezTo>
                    <a:pt x="1724" y="2012"/>
                    <a:pt x="1690" y="2046"/>
                    <a:pt x="1690" y="2109"/>
                  </a:cubicBezTo>
                  <a:cubicBezTo>
                    <a:pt x="1690" y="2168"/>
                    <a:pt x="1720" y="2192"/>
                    <a:pt x="1724" y="2250"/>
                  </a:cubicBezTo>
                  <a:cubicBezTo>
                    <a:pt x="1734" y="2314"/>
                    <a:pt x="1729" y="2358"/>
                    <a:pt x="1773" y="2401"/>
                  </a:cubicBezTo>
                  <a:cubicBezTo>
                    <a:pt x="1798" y="2425"/>
                    <a:pt x="1817" y="2436"/>
                    <a:pt x="1842" y="2464"/>
                  </a:cubicBezTo>
                  <a:cubicBezTo>
                    <a:pt x="1880" y="2518"/>
                    <a:pt x="1870" y="2567"/>
                    <a:pt x="1885" y="2630"/>
                  </a:cubicBezTo>
                  <a:cubicBezTo>
                    <a:pt x="1890" y="2660"/>
                    <a:pt x="1905" y="2679"/>
                    <a:pt x="1905" y="2708"/>
                  </a:cubicBezTo>
                  <a:cubicBezTo>
                    <a:pt x="1905" y="2801"/>
                    <a:pt x="1905" y="2801"/>
                    <a:pt x="1905" y="2801"/>
                  </a:cubicBezTo>
                  <a:cubicBezTo>
                    <a:pt x="1905" y="2840"/>
                    <a:pt x="1895" y="2864"/>
                    <a:pt x="1890" y="2908"/>
                  </a:cubicBezTo>
                  <a:cubicBezTo>
                    <a:pt x="1890" y="2928"/>
                    <a:pt x="1895" y="2937"/>
                    <a:pt x="1890" y="2956"/>
                  </a:cubicBezTo>
                  <a:cubicBezTo>
                    <a:pt x="1890" y="2986"/>
                    <a:pt x="1875" y="3000"/>
                    <a:pt x="1875" y="3030"/>
                  </a:cubicBezTo>
                  <a:cubicBezTo>
                    <a:pt x="1870" y="3069"/>
                    <a:pt x="1861" y="3088"/>
                    <a:pt x="1856" y="3122"/>
                  </a:cubicBezTo>
                  <a:cubicBezTo>
                    <a:pt x="1846" y="3146"/>
                    <a:pt x="1851" y="3161"/>
                    <a:pt x="1842" y="3185"/>
                  </a:cubicBezTo>
                  <a:cubicBezTo>
                    <a:pt x="1827" y="3229"/>
                    <a:pt x="1812" y="3254"/>
                    <a:pt x="1787" y="3293"/>
                  </a:cubicBezTo>
                  <a:cubicBezTo>
                    <a:pt x="1783" y="3307"/>
                    <a:pt x="1778" y="3322"/>
                    <a:pt x="1768" y="3337"/>
                  </a:cubicBezTo>
                  <a:cubicBezTo>
                    <a:pt x="1759" y="3346"/>
                    <a:pt x="1754" y="3356"/>
                    <a:pt x="1744" y="3366"/>
                  </a:cubicBezTo>
                  <a:close/>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7" name="Freeform 81"/>
            <p:cNvSpPr>
              <a:spLocks noChangeArrowheads="1"/>
            </p:cNvSpPr>
            <p:nvPr/>
          </p:nvSpPr>
          <p:spPr bwMode="auto">
            <a:xfrm>
              <a:off x="8751671" y="4763976"/>
              <a:ext cx="358431" cy="1234988"/>
            </a:xfrm>
            <a:custGeom>
              <a:avLst/>
              <a:gdLst>
                <a:gd name="T0" fmla="*/ 0 w 571"/>
                <a:gd name="T1" fmla="*/ 15 h 1950"/>
                <a:gd name="T2" fmla="*/ 0 w 571"/>
                <a:gd name="T3" fmla="*/ 15 h 1950"/>
                <a:gd name="T4" fmla="*/ 409 w 571"/>
                <a:gd name="T5" fmla="*/ 0 h 1950"/>
                <a:gd name="T6" fmla="*/ 409 w 571"/>
                <a:gd name="T7" fmla="*/ 0 h 1950"/>
                <a:gd name="T8" fmla="*/ 419 w 571"/>
                <a:gd name="T9" fmla="*/ 54 h 1950"/>
                <a:gd name="T10" fmla="*/ 399 w 571"/>
                <a:gd name="T11" fmla="*/ 200 h 1950"/>
                <a:gd name="T12" fmla="*/ 526 w 571"/>
                <a:gd name="T13" fmla="*/ 356 h 1950"/>
                <a:gd name="T14" fmla="*/ 570 w 571"/>
                <a:gd name="T15" fmla="*/ 1316 h 1950"/>
                <a:gd name="T16" fmla="*/ 541 w 571"/>
                <a:gd name="T17" fmla="*/ 1388 h 1950"/>
                <a:gd name="T18" fmla="*/ 541 w 571"/>
                <a:gd name="T19" fmla="*/ 1388 h 1950"/>
                <a:gd name="T20" fmla="*/ 560 w 571"/>
                <a:gd name="T21" fmla="*/ 1598 h 1950"/>
                <a:gd name="T22" fmla="*/ 550 w 571"/>
                <a:gd name="T23" fmla="*/ 1676 h 1950"/>
                <a:gd name="T24" fmla="*/ 516 w 571"/>
                <a:gd name="T25" fmla="*/ 1764 h 1950"/>
                <a:gd name="T26" fmla="*/ 570 w 571"/>
                <a:gd name="T27" fmla="*/ 1949 h 1950"/>
                <a:gd name="T28" fmla="*/ 570 w 571"/>
                <a:gd name="T29" fmla="*/ 1949 h 1950"/>
                <a:gd name="T30" fmla="*/ 424 w 571"/>
                <a:gd name="T31" fmla="*/ 1856 h 1950"/>
                <a:gd name="T32" fmla="*/ 360 w 571"/>
                <a:gd name="T33" fmla="*/ 1841 h 1950"/>
                <a:gd name="T34" fmla="*/ 258 w 571"/>
                <a:gd name="T35" fmla="*/ 1813 h 1950"/>
                <a:gd name="T36" fmla="*/ 195 w 571"/>
                <a:gd name="T37" fmla="*/ 1783 h 1950"/>
                <a:gd name="T38" fmla="*/ 146 w 571"/>
                <a:gd name="T39" fmla="*/ 1754 h 1950"/>
                <a:gd name="T40" fmla="*/ 78 w 571"/>
                <a:gd name="T41" fmla="*/ 1764 h 1950"/>
                <a:gd name="T42" fmla="*/ 5 w 571"/>
                <a:gd name="T43" fmla="*/ 1773 h 1950"/>
                <a:gd name="T44" fmla="*/ 0 w 571"/>
                <a:gd name="T45" fmla="*/ 1773 h 1950"/>
                <a:gd name="T46" fmla="*/ 0 w 571"/>
                <a:gd name="T47" fmla="*/ 1773 h 1950"/>
                <a:gd name="T48" fmla="*/ 0 w 571"/>
                <a:gd name="T49" fmla="*/ 15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71" h="1950">
                  <a:moveTo>
                    <a:pt x="0" y="15"/>
                  </a:moveTo>
                  <a:lnTo>
                    <a:pt x="0" y="15"/>
                  </a:lnTo>
                  <a:cubicBezTo>
                    <a:pt x="136" y="15"/>
                    <a:pt x="273" y="6"/>
                    <a:pt x="409" y="0"/>
                  </a:cubicBezTo>
                  <a:lnTo>
                    <a:pt x="409" y="0"/>
                  </a:lnTo>
                  <a:cubicBezTo>
                    <a:pt x="409" y="20"/>
                    <a:pt x="419" y="34"/>
                    <a:pt x="419" y="54"/>
                  </a:cubicBezTo>
                  <a:cubicBezTo>
                    <a:pt x="419" y="112"/>
                    <a:pt x="399" y="142"/>
                    <a:pt x="399" y="200"/>
                  </a:cubicBezTo>
                  <a:cubicBezTo>
                    <a:pt x="399" y="273"/>
                    <a:pt x="467" y="312"/>
                    <a:pt x="526" y="356"/>
                  </a:cubicBezTo>
                  <a:cubicBezTo>
                    <a:pt x="570" y="1316"/>
                    <a:pt x="570" y="1316"/>
                    <a:pt x="570" y="1316"/>
                  </a:cubicBezTo>
                  <a:cubicBezTo>
                    <a:pt x="550" y="1350"/>
                    <a:pt x="550" y="1350"/>
                    <a:pt x="541" y="1388"/>
                  </a:cubicBezTo>
                  <a:lnTo>
                    <a:pt x="541" y="1388"/>
                  </a:lnTo>
                  <a:cubicBezTo>
                    <a:pt x="550" y="1471"/>
                    <a:pt x="560" y="1520"/>
                    <a:pt x="560" y="1598"/>
                  </a:cubicBezTo>
                  <a:cubicBezTo>
                    <a:pt x="560" y="1627"/>
                    <a:pt x="560" y="1647"/>
                    <a:pt x="550" y="1676"/>
                  </a:cubicBezTo>
                  <a:cubicBezTo>
                    <a:pt x="541" y="1710"/>
                    <a:pt x="516" y="1730"/>
                    <a:pt x="516" y="1764"/>
                  </a:cubicBezTo>
                  <a:cubicBezTo>
                    <a:pt x="516" y="1841"/>
                    <a:pt x="565" y="1876"/>
                    <a:pt x="570" y="1949"/>
                  </a:cubicBezTo>
                  <a:lnTo>
                    <a:pt x="570" y="1949"/>
                  </a:lnTo>
                  <a:cubicBezTo>
                    <a:pt x="511" y="1915"/>
                    <a:pt x="487" y="1885"/>
                    <a:pt x="424" y="1856"/>
                  </a:cubicBezTo>
                  <a:cubicBezTo>
                    <a:pt x="404" y="1846"/>
                    <a:pt x="384" y="1846"/>
                    <a:pt x="360" y="1841"/>
                  </a:cubicBezTo>
                  <a:cubicBezTo>
                    <a:pt x="321" y="1832"/>
                    <a:pt x="297" y="1822"/>
                    <a:pt x="258" y="1813"/>
                  </a:cubicBezTo>
                  <a:cubicBezTo>
                    <a:pt x="234" y="1803"/>
                    <a:pt x="219" y="1798"/>
                    <a:pt x="195" y="1783"/>
                  </a:cubicBezTo>
                  <a:cubicBezTo>
                    <a:pt x="180" y="1769"/>
                    <a:pt x="171" y="1754"/>
                    <a:pt x="146" y="1754"/>
                  </a:cubicBezTo>
                  <a:cubicBezTo>
                    <a:pt x="122" y="1754"/>
                    <a:pt x="107" y="1764"/>
                    <a:pt x="78" y="1764"/>
                  </a:cubicBezTo>
                  <a:cubicBezTo>
                    <a:pt x="49" y="1769"/>
                    <a:pt x="34" y="1769"/>
                    <a:pt x="5" y="1773"/>
                  </a:cubicBezTo>
                  <a:cubicBezTo>
                    <a:pt x="0" y="1773"/>
                    <a:pt x="0" y="1773"/>
                    <a:pt x="0" y="1773"/>
                  </a:cubicBezTo>
                  <a:lnTo>
                    <a:pt x="0" y="1773"/>
                  </a:lnTo>
                  <a:cubicBezTo>
                    <a:pt x="0" y="15"/>
                    <a:pt x="0" y="15"/>
                    <a:pt x="0" y="15"/>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8" name="Freeform 82"/>
            <p:cNvSpPr>
              <a:spLocks noChangeArrowheads="1"/>
            </p:cNvSpPr>
            <p:nvPr/>
          </p:nvSpPr>
          <p:spPr bwMode="auto">
            <a:xfrm>
              <a:off x="8751671" y="3680211"/>
              <a:ext cx="257622" cy="1092166"/>
            </a:xfrm>
            <a:custGeom>
              <a:avLst/>
              <a:gdLst>
                <a:gd name="T0" fmla="*/ 117 w 410"/>
                <a:gd name="T1" fmla="*/ 0 h 1725"/>
                <a:gd name="T2" fmla="*/ 117 w 410"/>
                <a:gd name="T3" fmla="*/ 0 h 1725"/>
                <a:gd name="T4" fmla="*/ 112 w 410"/>
                <a:gd name="T5" fmla="*/ 78 h 1725"/>
                <a:gd name="T6" fmla="*/ 122 w 410"/>
                <a:gd name="T7" fmla="*/ 93 h 1725"/>
                <a:gd name="T8" fmla="*/ 151 w 410"/>
                <a:gd name="T9" fmla="*/ 195 h 1725"/>
                <a:gd name="T10" fmla="*/ 136 w 410"/>
                <a:gd name="T11" fmla="*/ 278 h 1725"/>
                <a:gd name="T12" fmla="*/ 151 w 410"/>
                <a:gd name="T13" fmla="*/ 317 h 1725"/>
                <a:gd name="T14" fmla="*/ 175 w 410"/>
                <a:gd name="T15" fmla="*/ 409 h 1725"/>
                <a:gd name="T16" fmla="*/ 166 w 410"/>
                <a:gd name="T17" fmla="*/ 438 h 1725"/>
                <a:gd name="T18" fmla="*/ 161 w 410"/>
                <a:gd name="T19" fmla="*/ 492 h 1725"/>
                <a:gd name="T20" fmla="*/ 219 w 410"/>
                <a:gd name="T21" fmla="*/ 633 h 1725"/>
                <a:gd name="T22" fmla="*/ 273 w 410"/>
                <a:gd name="T23" fmla="*/ 726 h 1725"/>
                <a:gd name="T24" fmla="*/ 307 w 410"/>
                <a:gd name="T25" fmla="*/ 798 h 1725"/>
                <a:gd name="T26" fmla="*/ 326 w 410"/>
                <a:gd name="T27" fmla="*/ 979 h 1725"/>
                <a:gd name="T28" fmla="*/ 345 w 410"/>
                <a:gd name="T29" fmla="*/ 1086 h 1725"/>
                <a:gd name="T30" fmla="*/ 326 w 410"/>
                <a:gd name="T31" fmla="*/ 1237 h 1725"/>
                <a:gd name="T32" fmla="*/ 341 w 410"/>
                <a:gd name="T33" fmla="*/ 1295 h 1725"/>
                <a:gd name="T34" fmla="*/ 380 w 410"/>
                <a:gd name="T35" fmla="*/ 1475 h 1725"/>
                <a:gd name="T36" fmla="*/ 395 w 410"/>
                <a:gd name="T37" fmla="*/ 1525 h 1725"/>
                <a:gd name="T38" fmla="*/ 409 w 410"/>
                <a:gd name="T39" fmla="*/ 1709 h 1725"/>
                <a:gd name="T40" fmla="*/ 409 w 410"/>
                <a:gd name="T41" fmla="*/ 1709 h 1725"/>
                <a:gd name="T42" fmla="*/ 0 w 410"/>
                <a:gd name="T43" fmla="*/ 1724 h 1725"/>
                <a:gd name="T44" fmla="*/ 0 w 410"/>
                <a:gd name="T45" fmla="*/ 1724 h 1725"/>
                <a:gd name="T46" fmla="*/ 0 w 410"/>
                <a:gd name="T47" fmla="*/ 5 h 1725"/>
                <a:gd name="T48" fmla="*/ 0 w 410"/>
                <a:gd name="T49" fmla="*/ 5 h 1725"/>
                <a:gd name="T50" fmla="*/ 117 w 410"/>
                <a:gd name="T51"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10" h="1725">
                  <a:moveTo>
                    <a:pt x="117" y="0"/>
                  </a:moveTo>
                  <a:lnTo>
                    <a:pt x="117" y="0"/>
                  </a:lnTo>
                  <a:cubicBezTo>
                    <a:pt x="112" y="29"/>
                    <a:pt x="112" y="49"/>
                    <a:pt x="112" y="78"/>
                  </a:cubicBezTo>
                  <a:cubicBezTo>
                    <a:pt x="112" y="83"/>
                    <a:pt x="117" y="83"/>
                    <a:pt x="122" y="93"/>
                  </a:cubicBezTo>
                  <a:cubicBezTo>
                    <a:pt x="132" y="131"/>
                    <a:pt x="151" y="156"/>
                    <a:pt x="151" y="195"/>
                  </a:cubicBezTo>
                  <a:cubicBezTo>
                    <a:pt x="151" y="229"/>
                    <a:pt x="136" y="248"/>
                    <a:pt x="136" y="278"/>
                  </a:cubicBezTo>
                  <a:cubicBezTo>
                    <a:pt x="136" y="297"/>
                    <a:pt x="146" y="302"/>
                    <a:pt x="151" y="317"/>
                  </a:cubicBezTo>
                  <a:cubicBezTo>
                    <a:pt x="161" y="351"/>
                    <a:pt x="175" y="370"/>
                    <a:pt x="175" y="409"/>
                  </a:cubicBezTo>
                  <a:cubicBezTo>
                    <a:pt x="175" y="419"/>
                    <a:pt x="171" y="424"/>
                    <a:pt x="166" y="438"/>
                  </a:cubicBezTo>
                  <a:cubicBezTo>
                    <a:pt x="161" y="458"/>
                    <a:pt x="161" y="467"/>
                    <a:pt x="161" y="492"/>
                  </a:cubicBezTo>
                  <a:cubicBezTo>
                    <a:pt x="161" y="550"/>
                    <a:pt x="190" y="579"/>
                    <a:pt x="219" y="633"/>
                  </a:cubicBezTo>
                  <a:cubicBezTo>
                    <a:pt x="238" y="667"/>
                    <a:pt x="248" y="692"/>
                    <a:pt x="273" y="726"/>
                  </a:cubicBezTo>
                  <a:cubicBezTo>
                    <a:pt x="287" y="750"/>
                    <a:pt x="297" y="770"/>
                    <a:pt x="307" y="798"/>
                  </a:cubicBezTo>
                  <a:cubicBezTo>
                    <a:pt x="321" y="867"/>
                    <a:pt x="321" y="911"/>
                    <a:pt x="326" y="979"/>
                  </a:cubicBezTo>
                  <a:cubicBezTo>
                    <a:pt x="331" y="1023"/>
                    <a:pt x="345" y="1042"/>
                    <a:pt x="345" y="1086"/>
                  </a:cubicBezTo>
                  <a:cubicBezTo>
                    <a:pt x="345" y="1144"/>
                    <a:pt x="326" y="1179"/>
                    <a:pt x="326" y="1237"/>
                  </a:cubicBezTo>
                  <a:cubicBezTo>
                    <a:pt x="326" y="1262"/>
                    <a:pt x="331" y="1276"/>
                    <a:pt x="341" y="1295"/>
                  </a:cubicBezTo>
                  <a:cubicBezTo>
                    <a:pt x="360" y="1364"/>
                    <a:pt x="370" y="1408"/>
                    <a:pt x="380" y="1475"/>
                  </a:cubicBezTo>
                  <a:cubicBezTo>
                    <a:pt x="384" y="1495"/>
                    <a:pt x="390" y="1505"/>
                    <a:pt x="395" y="1525"/>
                  </a:cubicBezTo>
                  <a:cubicBezTo>
                    <a:pt x="404" y="1593"/>
                    <a:pt x="399" y="1641"/>
                    <a:pt x="409" y="1709"/>
                  </a:cubicBezTo>
                  <a:lnTo>
                    <a:pt x="409" y="1709"/>
                  </a:lnTo>
                  <a:cubicBezTo>
                    <a:pt x="273" y="1715"/>
                    <a:pt x="136" y="1724"/>
                    <a:pt x="0" y="1724"/>
                  </a:cubicBezTo>
                  <a:lnTo>
                    <a:pt x="0" y="1724"/>
                  </a:lnTo>
                  <a:cubicBezTo>
                    <a:pt x="0" y="5"/>
                    <a:pt x="0" y="5"/>
                    <a:pt x="0" y="5"/>
                  </a:cubicBezTo>
                  <a:lnTo>
                    <a:pt x="0" y="5"/>
                  </a:lnTo>
                  <a:cubicBezTo>
                    <a:pt x="39" y="5"/>
                    <a:pt x="78" y="0"/>
                    <a:pt x="117"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29" name="Freeform 83"/>
            <p:cNvSpPr>
              <a:spLocks noChangeArrowheads="1"/>
            </p:cNvSpPr>
            <p:nvPr/>
          </p:nvSpPr>
          <p:spPr bwMode="auto">
            <a:xfrm>
              <a:off x="12996840" y="5940155"/>
              <a:ext cx="1226507" cy="1330202"/>
            </a:xfrm>
            <a:custGeom>
              <a:avLst/>
              <a:gdLst>
                <a:gd name="T0" fmla="*/ 589 w 1935"/>
                <a:gd name="T1" fmla="*/ 0 h 2099"/>
                <a:gd name="T2" fmla="*/ 1169 w 1935"/>
                <a:gd name="T3" fmla="*/ 423 h 2099"/>
                <a:gd name="T4" fmla="*/ 1227 w 1935"/>
                <a:gd name="T5" fmla="*/ 647 h 2099"/>
                <a:gd name="T6" fmla="*/ 1392 w 1935"/>
                <a:gd name="T7" fmla="*/ 506 h 2099"/>
                <a:gd name="T8" fmla="*/ 1510 w 1935"/>
                <a:gd name="T9" fmla="*/ 418 h 2099"/>
                <a:gd name="T10" fmla="*/ 1627 w 1935"/>
                <a:gd name="T11" fmla="*/ 389 h 2099"/>
                <a:gd name="T12" fmla="*/ 1695 w 1935"/>
                <a:gd name="T13" fmla="*/ 306 h 2099"/>
                <a:gd name="T14" fmla="*/ 1821 w 1935"/>
                <a:gd name="T15" fmla="*/ 296 h 2099"/>
                <a:gd name="T16" fmla="*/ 1923 w 1935"/>
                <a:gd name="T17" fmla="*/ 365 h 2099"/>
                <a:gd name="T18" fmla="*/ 1934 w 1935"/>
                <a:gd name="T19" fmla="*/ 365 h 2099"/>
                <a:gd name="T20" fmla="*/ 1890 w 1935"/>
                <a:gd name="T21" fmla="*/ 506 h 2099"/>
                <a:gd name="T22" fmla="*/ 1812 w 1935"/>
                <a:gd name="T23" fmla="*/ 477 h 2099"/>
                <a:gd name="T24" fmla="*/ 1724 w 1935"/>
                <a:gd name="T25" fmla="*/ 492 h 2099"/>
                <a:gd name="T26" fmla="*/ 1690 w 1935"/>
                <a:gd name="T27" fmla="*/ 550 h 2099"/>
                <a:gd name="T28" fmla="*/ 1666 w 1935"/>
                <a:gd name="T29" fmla="*/ 647 h 2099"/>
                <a:gd name="T30" fmla="*/ 1544 w 1935"/>
                <a:gd name="T31" fmla="*/ 866 h 2099"/>
                <a:gd name="T32" fmla="*/ 1505 w 1935"/>
                <a:gd name="T33" fmla="*/ 895 h 2099"/>
                <a:gd name="T34" fmla="*/ 1436 w 1935"/>
                <a:gd name="T35" fmla="*/ 1017 h 2099"/>
                <a:gd name="T36" fmla="*/ 1300 w 1935"/>
                <a:gd name="T37" fmla="*/ 1071 h 2099"/>
                <a:gd name="T38" fmla="*/ 1169 w 1935"/>
                <a:gd name="T39" fmla="*/ 1343 h 2099"/>
                <a:gd name="T40" fmla="*/ 1047 w 1935"/>
                <a:gd name="T41" fmla="*/ 1587 h 2099"/>
                <a:gd name="T42" fmla="*/ 1066 w 1935"/>
                <a:gd name="T43" fmla="*/ 1714 h 2099"/>
                <a:gd name="T44" fmla="*/ 1081 w 1935"/>
                <a:gd name="T45" fmla="*/ 1831 h 2099"/>
                <a:gd name="T46" fmla="*/ 1003 w 1935"/>
                <a:gd name="T47" fmla="*/ 1835 h 2099"/>
                <a:gd name="T48" fmla="*/ 852 w 1935"/>
                <a:gd name="T49" fmla="*/ 1909 h 2099"/>
                <a:gd name="T50" fmla="*/ 628 w 1935"/>
                <a:gd name="T51" fmla="*/ 1967 h 2099"/>
                <a:gd name="T52" fmla="*/ 618 w 1935"/>
                <a:gd name="T53" fmla="*/ 2098 h 2099"/>
                <a:gd name="T54" fmla="*/ 526 w 1935"/>
                <a:gd name="T55" fmla="*/ 2064 h 2099"/>
                <a:gd name="T56" fmla="*/ 380 w 1935"/>
                <a:gd name="T57" fmla="*/ 1977 h 2099"/>
                <a:gd name="T58" fmla="*/ 302 w 1935"/>
                <a:gd name="T59" fmla="*/ 1899 h 2099"/>
                <a:gd name="T60" fmla="*/ 248 w 1935"/>
                <a:gd name="T61" fmla="*/ 1889 h 2099"/>
                <a:gd name="T62" fmla="*/ 141 w 1935"/>
                <a:gd name="T63" fmla="*/ 1802 h 2099"/>
                <a:gd name="T64" fmla="*/ 87 w 1935"/>
                <a:gd name="T65" fmla="*/ 1733 h 2099"/>
                <a:gd name="T66" fmla="*/ 49 w 1935"/>
                <a:gd name="T67" fmla="*/ 1646 h 2099"/>
                <a:gd name="T68" fmla="*/ 0 w 1935"/>
                <a:gd name="T69" fmla="*/ 1495 h 2099"/>
                <a:gd name="T70" fmla="*/ 160 w 1935"/>
                <a:gd name="T71" fmla="*/ 1261 h 2099"/>
                <a:gd name="T72" fmla="*/ 151 w 1935"/>
                <a:gd name="T73" fmla="*/ 1130 h 2099"/>
                <a:gd name="T74" fmla="*/ 253 w 1935"/>
                <a:gd name="T75" fmla="*/ 1149 h 2099"/>
                <a:gd name="T76" fmla="*/ 306 w 1935"/>
                <a:gd name="T77" fmla="*/ 1076 h 2099"/>
                <a:gd name="T78" fmla="*/ 297 w 1935"/>
                <a:gd name="T79" fmla="*/ 983 h 2099"/>
                <a:gd name="T80" fmla="*/ 292 w 1935"/>
                <a:gd name="T81" fmla="*/ 925 h 2099"/>
                <a:gd name="T82" fmla="*/ 321 w 1935"/>
                <a:gd name="T83" fmla="*/ 895 h 2099"/>
                <a:gd name="T84" fmla="*/ 355 w 1935"/>
                <a:gd name="T85" fmla="*/ 808 h 2099"/>
                <a:gd name="T86" fmla="*/ 463 w 1935"/>
                <a:gd name="T87" fmla="*/ 764 h 2099"/>
                <a:gd name="T88" fmla="*/ 545 w 1935"/>
                <a:gd name="T89" fmla="*/ 618 h 2099"/>
                <a:gd name="T90" fmla="*/ 569 w 1935"/>
                <a:gd name="T91" fmla="*/ 467 h 2099"/>
                <a:gd name="T92" fmla="*/ 555 w 1935"/>
                <a:gd name="T93" fmla="*/ 146 h 2099"/>
                <a:gd name="T94" fmla="*/ 589 w 1935"/>
                <a:gd name="T95" fmla="*/ 0 h 2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35" h="2099">
                  <a:moveTo>
                    <a:pt x="589" y="0"/>
                  </a:moveTo>
                  <a:lnTo>
                    <a:pt x="589" y="0"/>
                  </a:lnTo>
                  <a:cubicBezTo>
                    <a:pt x="726" y="559"/>
                    <a:pt x="726" y="559"/>
                    <a:pt x="726" y="559"/>
                  </a:cubicBezTo>
                  <a:cubicBezTo>
                    <a:pt x="1169" y="423"/>
                    <a:pt x="1169" y="423"/>
                    <a:pt x="1169" y="423"/>
                  </a:cubicBezTo>
                  <a:lnTo>
                    <a:pt x="1169" y="423"/>
                  </a:lnTo>
                  <a:cubicBezTo>
                    <a:pt x="1227" y="647"/>
                    <a:pt x="1227" y="647"/>
                    <a:pt x="1227" y="647"/>
                  </a:cubicBezTo>
                  <a:cubicBezTo>
                    <a:pt x="1256" y="623"/>
                    <a:pt x="1266" y="594"/>
                    <a:pt x="1295" y="564"/>
                  </a:cubicBezTo>
                  <a:cubicBezTo>
                    <a:pt x="1325" y="531"/>
                    <a:pt x="1364" y="535"/>
                    <a:pt x="1392" y="506"/>
                  </a:cubicBezTo>
                  <a:cubicBezTo>
                    <a:pt x="1427" y="472"/>
                    <a:pt x="1442" y="437"/>
                    <a:pt x="1475" y="413"/>
                  </a:cubicBezTo>
                  <a:cubicBezTo>
                    <a:pt x="1510" y="418"/>
                    <a:pt x="1510" y="418"/>
                    <a:pt x="1510" y="418"/>
                  </a:cubicBezTo>
                  <a:cubicBezTo>
                    <a:pt x="1583" y="418"/>
                    <a:pt x="1583" y="418"/>
                    <a:pt x="1583" y="418"/>
                  </a:cubicBezTo>
                  <a:cubicBezTo>
                    <a:pt x="1602" y="418"/>
                    <a:pt x="1617" y="404"/>
                    <a:pt x="1627" y="389"/>
                  </a:cubicBezTo>
                  <a:cubicBezTo>
                    <a:pt x="1641" y="374"/>
                    <a:pt x="1651" y="360"/>
                    <a:pt x="1661" y="345"/>
                  </a:cubicBezTo>
                  <a:cubicBezTo>
                    <a:pt x="1671" y="326"/>
                    <a:pt x="1675" y="311"/>
                    <a:pt x="1695" y="306"/>
                  </a:cubicBezTo>
                  <a:cubicBezTo>
                    <a:pt x="1704" y="301"/>
                    <a:pt x="1709" y="306"/>
                    <a:pt x="1724" y="306"/>
                  </a:cubicBezTo>
                  <a:cubicBezTo>
                    <a:pt x="1763" y="301"/>
                    <a:pt x="1782" y="296"/>
                    <a:pt x="1821" y="296"/>
                  </a:cubicBezTo>
                  <a:cubicBezTo>
                    <a:pt x="1856" y="296"/>
                    <a:pt x="1851" y="335"/>
                    <a:pt x="1880" y="360"/>
                  </a:cubicBezTo>
                  <a:cubicBezTo>
                    <a:pt x="1890" y="370"/>
                    <a:pt x="1904" y="365"/>
                    <a:pt x="1923" y="365"/>
                  </a:cubicBezTo>
                  <a:cubicBezTo>
                    <a:pt x="1928" y="365"/>
                    <a:pt x="1928" y="365"/>
                    <a:pt x="1934" y="365"/>
                  </a:cubicBezTo>
                  <a:lnTo>
                    <a:pt x="1934" y="365"/>
                  </a:lnTo>
                  <a:cubicBezTo>
                    <a:pt x="1934" y="399"/>
                    <a:pt x="1928" y="418"/>
                    <a:pt x="1919" y="453"/>
                  </a:cubicBezTo>
                  <a:cubicBezTo>
                    <a:pt x="1914" y="477"/>
                    <a:pt x="1914" y="506"/>
                    <a:pt x="1890" y="506"/>
                  </a:cubicBezTo>
                  <a:cubicBezTo>
                    <a:pt x="1875" y="506"/>
                    <a:pt x="1870" y="492"/>
                    <a:pt x="1860" y="486"/>
                  </a:cubicBezTo>
                  <a:cubicBezTo>
                    <a:pt x="1841" y="481"/>
                    <a:pt x="1831" y="481"/>
                    <a:pt x="1812" y="477"/>
                  </a:cubicBezTo>
                  <a:cubicBezTo>
                    <a:pt x="1782" y="467"/>
                    <a:pt x="1768" y="462"/>
                    <a:pt x="1738" y="462"/>
                  </a:cubicBezTo>
                  <a:cubicBezTo>
                    <a:pt x="1724" y="462"/>
                    <a:pt x="1729" y="481"/>
                    <a:pt x="1724" y="492"/>
                  </a:cubicBezTo>
                  <a:cubicBezTo>
                    <a:pt x="1719" y="496"/>
                    <a:pt x="1714" y="501"/>
                    <a:pt x="1709" y="506"/>
                  </a:cubicBezTo>
                  <a:cubicBezTo>
                    <a:pt x="1704" y="520"/>
                    <a:pt x="1695" y="531"/>
                    <a:pt x="1690" y="550"/>
                  </a:cubicBezTo>
                  <a:cubicBezTo>
                    <a:pt x="1685" y="559"/>
                    <a:pt x="1690" y="569"/>
                    <a:pt x="1690" y="579"/>
                  </a:cubicBezTo>
                  <a:cubicBezTo>
                    <a:pt x="1685" y="608"/>
                    <a:pt x="1675" y="623"/>
                    <a:pt x="1666" y="647"/>
                  </a:cubicBezTo>
                  <a:cubicBezTo>
                    <a:pt x="1646" y="715"/>
                    <a:pt x="1617" y="749"/>
                    <a:pt x="1583" y="813"/>
                  </a:cubicBezTo>
                  <a:cubicBezTo>
                    <a:pt x="1573" y="832"/>
                    <a:pt x="1568" y="857"/>
                    <a:pt x="1544" y="866"/>
                  </a:cubicBezTo>
                  <a:cubicBezTo>
                    <a:pt x="1534" y="871"/>
                    <a:pt x="1519" y="862"/>
                    <a:pt x="1510" y="866"/>
                  </a:cubicBezTo>
                  <a:cubicBezTo>
                    <a:pt x="1505" y="876"/>
                    <a:pt x="1505" y="886"/>
                    <a:pt x="1505" y="895"/>
                  </a:cubicBezTo>
                  <a:cubicBezTo>
                    <a:pt x="1500" y="915"/>
                    <a:pt x="1495" y="925"/>
                    <a:pt x="1486" y="945"/>
                  </a:cubicBezTo>
                  <a:cubicBezTo>
                    <a:pt x="1471" y="973"/>
                    <a:pt x="1451" y="988"/>
                    <a:pt x="1436" y="1017"/>
                  </a:cubicBezTo>
                  <a:cubicBezTo>
                    <a:pt x="1417" y="1051"/>
                    <a:pt x="1398" y="1081"/>
                    <a:pt x="1359" y="1081"/>
                  </a:cubicBezTo>
                  <a:cubicBezTo>
                    <a:pt x="1339" y="1081"/>
                    <a:pt x="1325" y="1076"/>
                    <a:pt x="1300" y="1071"/>
                  </a:cubicBezTo>
                  <a:cubicBezTo>
                    <a:pt x="1271" y="1144"/>
                    <a:pt x="1232" y="1178"/>
                    <a:pt x="1203" y="1246"/>
                  </a:cubicBezTo>
                  <a:cubicBezTo>
                    <a:pt x="1188" y="1285"/>
                    <a:pt x="1188" y="1310"/>
                    <a:pt x="1169" y="1343"/>
                  </a:cubicBezTo>
                  <a:cubicBezTo>
                    <a:pt x="1140" y="1402"/>
                    <a:pt x="1110" y="1436"/>
                    <a:pt x="1081" y="1495"/>
                  </a:cubicBezTo>
                  <a:cubicBezTo>
                    <a:pt x="1066" y="1529"/>
                    <a:pt x="1047" y="1548"/>
                    <a:pt x="1047" y="1587"/>
                  </a:cubicBezTo>
                  <a:cubicBezTo>
                    <a:pt x="1047" y="1606"/>
                    <a:pt x="1057" y="1616"/>
                    <a:pt x="1061" y="1631"/>
                  </a:cubicBezTo>
                  <a:cubicBezTo>
                    <a:pt x="1066" y="1665"/>
                    <a:pt x="1061" y="1685"/>
                    <a:pt x="1066" y="1714"/>
                  </a:cubicBezTo>
                  <a:cubicBezTo>
                    <a:pt x="1071" y="1738"/>
                    <a:pt x="1081" y="1752"/>
                    <a:pt x="1081" y="1777"/>
                  </a:cubicBezTo>
                  <a:cubicBezTo>
                    <a:pt x="1081" y="1831"/>
                    <a:pt x="1081" y="1831"/>
                    <a:pt x="1081" y="1831"/>
                  </a:cubicBezTo>
                  <a:cubicBezTo>
                    <a:pt x="1057" y="1831"/>
                    <a:pt x="1042" y="1831"/>
                    <a:pt x="1022" y="1835"/>
                  </a:cubicBezTo>
                  <a:cubicBezTo>
                    <a:pt x="1003" y="1835"/>
                    <a:pt x="1003" y="1835"/>
                    <a:pt x="1003" y="1835"/>
                  </a:cubicBezTo>
                  <a:cubicBezTo>
                    <a:pt x="974" y="1846"/>
                    <a:pt x="954" y="1850"/>
                    <a:pt x="930" y="1865"/>
                  </a:cubicBezTo>
                  <a:cubicBezTo>
                    <a:pt x="896" y="1879"/>
                    <a:pt x="881" y="1899"/>
                    <a:pt x="852" y="1909"/>
                  </a:cubicBezTo>
                  <a:cubicBezTo>
                    <a:pt x="808" y="1923"/>
                    <a:pt x="779" y="1928"/>
                    <a:pt x="730" y="1943"/>
                  </a:cubicBezTo>
                  <a:cubicBezTo>
                    <a:pt x="691" y="1957"/>
                    <a:pt x="667" y="1972"/>
                    <a:pt x="628" y="1967"/>
                  </a:cubicBezTo>
                  <a:cubicBezTo>
                    <a:pt x="628" y="1982"/>
                    <a:pt x="618" y="1992"/>
                    <a:pt x="618" y="2006"/>
                  </a:cubicBezTo>
                  <a:cubicBezTo>
                    <a:pt x="618" y="2098"/>
                    <a:pt x="618" y="2098"/>
                    <a:pt x="618" y="2098"/>
                  </a:cubicBezTo>
                  <a:cubicBezTo>
                    <a:pt x="599" y="2094"/>
                    <a:pt x="579" y="2094"/>
                    <a:pt x="560" y="2084"/>
                  </a:cubicBezTo>
                  <a:cubicBezTo>
                    <a:pt x="545" y="2079"/>
                    <a:pt x="540" y="2070"/>
                    <a:pt x="526" y="2064"/>
                  </a:cubicBezTo>
                  <a:cubicBezTo>
                    <a:pt x="502" y="2045"/>
                    <a:pt x="482" y="2035"/>
                    <a:pt x="453" y="2025"/>
                  </a:cubicBezTo>
                  <a:cubicBezTo>
                    <a:pt x="423" y="2011"/>
                    <a:pt x="399" y="2006"/>
                    <a:pt x="380" y="1977"/>
                  </a:cubicBezTo>
                  <a:cubicBezTo>
                    <a:pt x="365" y="1948"/>
                    <a:pt x="365" y="1918"/>
                    <a:pt x="341" y="1899"/>
                  </a:cubicBezTo>
                  <a:cubicBezTo>
                    <a:pt x="331" y="1894"/>
                    <a:pt x="312" y="1899"/>
                    <a:pt x="302" y="1899"/>
                  </a:cubicBezTo>
                  <a:lnTo>
                    <a:pt x="302" y="1899"/>
                  </a:lnTo>
                  <a:cubicBezTo>
                    <a:pt x="287" y="1894"/>
                    <a:pt x="267" y="1894"/>
                    <a:pt x="248" y="1889"/>
                  </a:cubicBezTo>
                  <a:cubicBezTo>
                    <a:pt x="204" y="1874"/>
                    <a:pt x="180" y="1850"/>
                    <a:pt x="146" y="1816"/>
                  </a:cubicBezTo>
                  <a:cubicBezTo>
                    <a:pt x="141" y="1811"/>
                    <a:pt x="146" y="1807"/>
                    <a:pt x="141" y="1802"/>
                  </a:cubicBezTo>
                  <a:cubicBezTo>
                    <a:pt x="136" y="1797"/>
                    <a:pt x="131" y="1797"/>
                    <a:pt x="126" y="1797"/>
                  </a:cubicBezTo>
                  <a:cubicBezTo>
                    <a:pt x="107" y="1777"/>
                    <a:pt x="97" y="1757"/>
                    <a:pt x="87" y="1733"/>
                  </a:cubicBezTo>
                  <a:cubicBezTo>
                    <a:pt x="82" y="1724"/>
                    <a:pt x="82" y="1714"/>
                    <a:pt x="77" y="1704"/>
                  </a:cubicBezTo>
                  <a:cubicBezTo>
                    <a:pt x="73" y="1680"/>
                    <a:pt x="58" y="1670"/>
                    <a:pt x="49" y="1646"/>
                  </a:cubicBezTo>
                  <a:cubicBezTo>
                    <a:pt x="29" y="1587"/>
                    <a:pt x="24" y="1553"/>
                    <a:pt x="0" y="1495"/>
                  </a:cubicBezTo>
                  <a:lnTo>
                    <a:pt x="0" y="1495"/>
                  </a:lnTo>
                  <a:cubicBezTo>
                    <a:pt x="53" y="1470"/>
                    <a:pt x="77" y="1436"/>
                    <a:pt x="112" y="1388"/>
                  </a:cubicBezTo>
                  <a:cubicBezTo>
                    <a:pt x="136" y="1343"/>
                    <a:pt x="160" y="1315"/>
                    <a:pt x="160" y="1261"/>
                  </a:cubicBezTo>
                  <a:cubicBezTo>
                    <a:pt x="160" y="1236"/>
                    <a:pt x="151" y="1227"/>
                    <a:pt x="151" y="1207"/>
                  </a:cubicBezTo>
                  <a:cubicBezTo>
                    <a:pt x="151" y="1130"/>
                    <a:pt x="151" y="1130"/>
                    <a:pt x="151" y="1130"/>
                  </a:cubicBezTo>
                  <a:cubicBezTo>
                    <a:pt x="170" y="1120"/>
                    <a:pt x="175" y="1105"/>
                    <a:pt x="195" y="1105"/>
                  </a:cubicBezTo>
                  <a:cubicBezTo>
                    <a:pt x="223" y="1105"/>
                    <a:pt x="223" y="1149"/>
                    <a:pt x="253" y="1149"/>
                  </a:cubicBezTo>
                  <a:cubicBezTo>
                    <a:pt x="267" y="1149"/>
                    <a:pt x="273" y="1134"/>
                    <a:pt x="282" y="1120"/>
                  </a:cubicBezTo>
                  <a:cubicBezTo>
                    <a:pt x="292" y="1105"/>
                    <a:pt x="306" y="1095"/>
                    <a:pt x="306" y="1076"/>
                  </a:cubicBezTo>
                  <a:cubicBezTo>
                    <a:pt x="306" y="1003"/>
                    <a:pt x="306" y="1003"/>
                    <a:pt x="306" y="1003"/>
                  </a:cubicBezTo>
                  <a:cubicBezTo>
                    <a:pt x="306" y="993"/>
                    <a:pt x="297" y="988"/>
                    <a:pt x="297" y="983"/>
                  </a:cubicBezTo>
                  <a:cubicBezTo>
                    <a:pt x="297" y="969"/>
                    <a:pt x="292" y="959"/>
                    <a:pt x="292" y="940"/>
                  </a:cubicBezTo>
                  <a:cubicBezTo>
                    <a:pt x="292" y="934"/>
                    <a:pt x="292" y="929"/>
                    <a:pt x="292" y="925"/>
                  </a:cubicBezTo>
                  <a:cubicBezTo>
                    <a:pt x="297" y="920"/>
                    <a:pt x="306" y="929"/>
                    <a:pt x="312" y="925"/>
                  </a:cubicBezTo>
                  <a:cubicBezTo>
                    <a:pt x="317" y="915"/>
                    <a:pt x="321" y="905"/>
                    <a:pt x="321" y="895"/>
                  </a:cubicBezTo>
                  <a:cubicBezTo>
                    <a:pt x="321" y="871"/>
                    <a:pt x="317" y="857"/>
                    <a:pt x="317" y="832"/>
                  </a:cubicBezTo>
                  <a:cubicBezTo>
                    <a:pt x="317" y="818"/>
                    <a:pt x="341" y="813"/>
                    <a:pt x="355" y="808"/>
                  </a:cubicBezTo>
                  <a:cubicBezTo>
                    <a:pt x="365" y="803"/>
                    <a:pt x="375" y="798"/>
                    <a:pt x="384" y="793"/>
                  </a:cubicBezTo>
                  <a:cubicBezTo>
                    <a:pt x="414" y="784"/>
                    <a:pt x="433" y="784"/>
                    <a:pt x="463" y="764"/>
                  </a:cubicBezTo>
                  <a:cubicBezTo>
                    <a:pt x="477" y="754"/>
                    <a:pt x="482" y="735"/>
                    <a:pt x="497" y="720"/>
                  </a:cubicBezTo>
                  <a:cubicBezTo>
                    <a:pt x="526" y="691"/>
                    <a:pt x="540" y="662"/>
                    <a:pt x="545" y="618"/>
                  </a:cubicBezTo>
                  <a:cubicBezTo>
                    <a:pt x="550" y="589"/>
                    <a:pt x="555" y="574"/>
                    <a:pt x="560" y="545"/>
                  </a:cubicBezTo>
                  <a:cubicBezTo>
                    <a:pt x="560" y="516"/>
                    <a:pt x="565" y="496"/>
                    <a:pt x="569" y="467"/>
                  </a:cubicBezTo>
                  <a:cubicBezTo>
                    <a:pt x="574" y="413"/>
                    <a:pt x="574" y="384"/>
                    <a:pt x="574" y="331"/>
                  </a:cubicBezTo>
                  <a:cubicBezTo>
                    <a:pt x="574" y="257"/>
                    <a:pt x="555" y="219"/>
                    <a:pt x="555" y="146"/>
                  </a:cubicBezTo>
                  <a:cubicBezTo>
                    <a:pt x="555" y="111"/>
                    <a:pt x="550" y="87"/>
                    <a:pt x="560" y="53"/>
                  </a:cubicBezTo>
                  <a:cubicBezTo>
                    <a:pt x="565" y="33"/>
                    <a:pt x="584" y="19"/>
                    <a:pt x="589" y="0"/>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0" name="Freeform 84"/>
            <p:cNvSpPr>
              <a:spLocks noChangeArrowheads="1"/>
            </p:cNvSpPr>
            <p:nvPr/>
          </p:nvSpPr>
          <p:spPr bwMode="auto">
            <a:xfrm>
              <a:off x="14693787" y="5875745"/>
              <a:ext cx="288425" cy="448068"/>
            </a:xfrm>
            <a:custGeom>
              <a:avLst/>
              <a:gdLst>
                <a:gd name="T0" fmla="*/ 0 w 458"/>
                <a:gd name="T1" fmla="*/ 49 h 712"/>
                <a:gd name="T2" fmla="*/ 0 w 458"/>
                <a:gd name="T3" fmla="*/ 49 h 712"/>
                <a:gd name="T4" fmla="*/ 156 w 458"/>
                <a:gd name="T5" fmla="*/ 0 h 712"/>
                <a:gd name="T6" fmla="*/ 156 w 458"/>
                <a:gd name="T7" fmla="*/ 0 h 712"/>
                <a:gd name="T8" fmla="*/ 166 w 458"/>
                <a:gd name="T9" fmla="*/ 83 h 712"/>
                <a:gd name="T10" fmla="*/ 170 w 458"/>
                <a:gd name="T11" fmla="*/ 117 h 712"/>
                <a:gd name="T12" fmla="*/ 170 w 458"/>
                <a:gd name="T13" fmla="*/ 117 h 712"/>
                <a:gd name="T14" fmla="*/ 185 w 458"/>
                <a:gd name="T15" fmla="*/ 161 h 712"/>
                <a:gd name="T16" fmla="*/ 219 w 458"/>
                <a:gd name="T17" fmla="*/ 312 h 712"/>
                <a:gd name="T18" fmla="*/ 238 w 458"/>
                <a:gd name="T19" fmla="*/ 322 h 712"/>
                <a:gd name="T20" fmla="*/ 312 w 458"/>
                <a:gd name="T21" fmla="*/ 380 h 712"/>
                <a:gd name="T22" fmla="*/ 390 w 458"/>
                <a:gd name="T23" fmla="*/ 419 h 712"/>
                <a:gd name="T24" fmla="*/ 433 w 458"/>
                <a:gd name="T25" fmla="*/ 458 h 712"/>
                <a:gd name="T26" fmla="*/ 438 w 458"/>
                <a:gd name="T27" fmla="*/ 516 h 712"/>
                <a:gd name="T28" fmla="*/ 457 w 458"/>
                <a:gd name="T29" fmla="*/ 595 h 712"/>
                <a:gd name="T30" fmla="*/ 457 w 458"/>
                <a:gd name="T31" fmla="*/ 638 h 712"/>
                <a:gd name="T32" fmla="*/ 457 w 458"/>
                <a:gd name="T33" fmla="*/ 638 h 712"/>
                <a:gd name="T34" fmla="*/ 224 w 458"/>
                <a:gd name="T35" fmla="*/ 711 h 712"/>
                <a:gd name="T36" fmla="*/ 0 w 458"/>
                <a:gd name="T37" fmla="*/ 49 h 7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58" h="712">
                  <a:moveTo>
                    <a:pt x="0" y="49"/>
                  </a:moveTo>
                  <a:lnTo>
                    <a:pt x="0" y="49"/>
                  </a:lnTo>
                  <a:cubicBezTo>
                    <a:pt x="156" y="0"/>
                    <a:pt x="156" y="0"/>
                    <a:pt x="156" y="0"/>
                  </a:cubicBezTo>
                  <a:lnTo>
                    <a:pt x="156" y="0"/>
                  </a:lnTo>
                  <a:cubicBezTo>
                    <a:pt x="166" y="83"/>
                    <a:pt x="166" y="83"/>
                    <a:pt x="166" y="83"/>
                  </a:cubicBezTo>
                  <a:cubicBezTo>
                    <a:pt x="170" y="117"/>
                    <a:pt x="170" y="117"/>
                    <a:pt x="170" y="117"/>
                  </a:cubicBezTo>
                  <a:lnTo>
                    <a:pt x="170" y="117"/>
                  </a:lnTo>
                  <a:cubicBezTo>
                    <a:pt x="170" y="131"/>
                    <a:pt x="180" y="141"/>
                    <a:pt x="185" y="161"/>
                  </a:cubicBezTo>
                  <a:cubicBezTo>
                    <a:pt x="199" y="219"/>
                    <a:pt x="190" y="258"/>
                    <a:pt x="219" y="312"/>
                  </a:cubicBezTo>
                  <a:cubicBezTo>
                    <a:pt x="224" y="316"/>
                    <a:pt x="233" y="316"/>
                    <a:pt x="238" y="322"/>
                  </a:cubicBezTo>
                  <a:cubicBezTo>
                    <a:pt x="263" y="346"/>
                    <a:pt x="282" y="360"/>
                    <a:pt x="312" y="380"/>
                  </a:cubicBezTo>
                  <a:cubicBezTo>
                    <a:pt x="341" y="395"/>
                    <a:pt x="355" y="404"/>
                    <a:pt x="390" y="419"/>
                  </a:cubicBezTo>
                  <a:cubicBezTo>
                    <a:pt x="409" y="424"/>
                    <a:pt x="424" y="438"/>
                    <a:pt x="433" y="458"/>
                  </a:cubicBezTo>
                  <a:cubicBezTo>
                    <a:pt x="438" y="477"/>
                    <a:pt x="433" y="497"/>
                    <a:pt x="438" y="516"/>
                  </a:cubicBezTo>
                  <a:cubicBezTo>
                    <a:pt x="448" y="545"/>
                    <a:pt x="457" y="560"/>
                    <a:pt x="457" y="595"/>
                  </a:cubicBezTo>
                  <a:cubicBezTo>
                    <a:pt x="457" y="638"/>
                    <a:pt x="457" y="638"/>
                    <a:pt x="457" y="638"/>
                  </a:cubicBezTo>
                  <a:lnTo>
                    <a:pt x="457" y="638"/>
                  </a:lnTo>
                  <a:cubicBezTo>
                    <a:pt x="224" y="711"/>
                    <a:pt x="224" y="711"/>
                    <a:pt x="224" y="711"/>
                  </a:cubicBezTo>
                  <a:cubicBezTo>
                    <a:pt x="0" y="49"/>
                    <a:pt x="0" y="49"/>
                    <a:pt x="0" y="49"/>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1" name="Freeform 85"/>
            <p:cNvSpPr>
              <a:spLocks noChangeArrowheads="1"/>
            </p:cNvSpPr>
            <p:nvPr/>
          </p:nvSpPr>
          <p:spPr bwMode="auto">
            <a:xfrm>
              <a:off x="12820424" y="6172590"/>
              <a:ext cx="2136586" cy="1447820"/>
            </a:xfrm>
            <a:custGeom>
              <a:avLst/>
              <a:gdLst>
                <a:gd name="T0" fmla="*/ 2864 w 3371"/>
                <a:gd name="T1" fmla="*/ 472 h 2285"/>
                <a:gd name="T2" fmla="*/ 2961 w 3371"/>
                <a:gd name="T3" fmla="*/ 550 h 2285"/>
                <a:gd name="T4" fmla="*/ 3025 w 3371"/>
                <a:gd name="T5" fmla="*/ 696 h 2285"/>
                <a:gd name="T6" fmla="*/ 2933 w 3371"/>
                <a:gd name="T7" fmla="*/ 682 h 2285"/>
                <a:gd name="T8" fmla="*/ 2839 w 3371"/>
                <a:gd name="T9" fmla="*/ 686 h 2285"/>
                <a:gd name="T10" fmla="*/ 2874 w 3371"/>
                <a:gd name="T11" fmla="*/ 716 h 2285"/>
                <a:gd name="T12" fmla="*/ 3025 w 3371"/>
                <a:gd name="T13" fmla="*/ 798 h 2285"/>
                <a:gd name="T14" fmla="*/ 3039 w 3371"/>
                <a:gd name="T15" fmla="*/ 886 h 2285"/>
                <a:gd name="T16" fmla="*/ 2942 w 3371"/>
                <a:gd name="T17" fmla="*/ 925 h 2285"/>
                <a:gd name="T18" fmla="*/ 3108 w 3371"/>
                <a:gd name="T19" fmla="*/ 1056 h 2285"/>
                <a:gd name="T20" fmla="*/ 3078 w 3371"/>
                <a:gd name="T21" fmla="*/ 1061 h 2285"/>
                <a:gd name="T22" fmla="*/ 2971 w 3371"/>
                <a:gd name="T23" fmla="*/ 1056 h 2285"/>
                <a:gd name="T24" fmla="*/ 3005 w 3371"/>
                <a:gd name="T25" fmla="*/ 1110 h 2285"/>
                <a:gd name="T26" fmla="*/ 3064 w 3371"/>
                <a:gd name="T27" fmla="*/ 1130 h 2285"/>
                <a:gd name="T28" fmla="*/ 3244 w 3371"/>
                <a:gd name="T29" fmla="*/ 1115 h 2285"/>
                <a:gd name="T30" fmla="*/ 3278 w 3371"/>
                <a:gd name="T31" fmla="*/ 1135 h 2285"/>
                <a:gd name="T32" fmla="*/ 3370 w 3371"/>
                <a:gd name="T33" fmla="*/ 1246 h 2285"/>
                <a:gd name="T34" fmla="*/ 3322 w 3371"/>
                <a:gd name="T35" fmla="*/ 1281 h 2285"/>
                <a:gd name="T36" fmla="*/ 3331 w 3371"/>
                <a:gd name="T37" fmla="*/ 1305 h 2285"/>
                <a:gd name="T38" fmla="*/ 828 w 3371"/>
                <a:gd name="T39" fmla="*/ 2070 h 2285"/>
                <a:gd name="T40" fmla="*/ 0 w 3371"/>
                <a:gd name="T41" fmla="*/ 2284 h 2285"/>
                <a:gd name="T42" fmla="*/ 273 w 3371"/>
                <a:gd name="T43" fmla="*/ 2050 h 2285"/>
                <a:gd name="T44" fmla="*/ 322 w 3371"/>
                <a:gd name="T45" fmla="*/ 1967 h 2285"/>
                <a:gd name="T46" fmla="*/ 390 w 3371"/>
                <a:gd name="T47" fmla="*/ 1826 h 2285"/>
                <a:gd name="T48" fmla="*/ 487 w 3371"/>
                <a:gd name="T49" fmla="*/ 1744 h 2285"/>
                <a:gd name="T50" fmla="*/ 536 w 3371"/>
                <a:gd name="T51" fmla="*/ 1680 h 2285"/>
                <a:gd name="T52" fmla="*/ 580 w 3371"/>
                <a:gd name="T53" fmla="*/ 1534 h 2285"/>
                <a:gd name="T54" fmla="*/ 658 w 3371"/>
                <a:gd name="T55" fmla="*/ 1612 h 2285"/>
                <a:gd name="T56" fmla="*/ 804 w 3371"/>
                <a:gd name="T57" fmla="*/ 1699 h 2285"/>
                <a:gd name="T58" fmla="*/ 896 w 3371"/>
                <a:gd name="T59" fmla="*/ 1733 h 2285"/>
                <a:gd name="T60" fmla="*/ 906 w 3371"/>
                <a:gd name="T61" fmla="*/ 1602 h 2285"/>
                <a:gd name="T62" fmla="*/ 1130 w 3371"/>
                <a:gd name="T63" fmla="*/ 1544 h 2285"/>
                <a:gd name="T64" fmla="*/ 1281 w 3371"/>
                <a:gd name="T65" fmla="*/ 1470 h 2285"/>
                <a:gd name="T66" fmla="*/ 1359 w 3371"/>
                <a:gd name="T67" fmla="*/ 1466 h 2285"/>
                <a:gd name="T68" fmla="*/ 1344 w 3371"/>
                <a:gd name="T69" fmla="*/ 1349 h 2285"/>
                <a:gd name="T70" fmla="*/ 1325 w 3371"/>
                <a:gd name="T71" fmla="*/ 1222 h 2285"/>
                <a:gd name="T72" fmla="*/ 1447 w 3371"/>
                <a:gd name="T73" fmla="*/ 978 h 2285"/>
                <a:gd name="T74" fmla="*/ 1578 w 3371"/>
                <a:gd name="T75" fmla="*/ 706 h 2285"/>
                <a:gd name="T76" fmla="*/ 1714 w 3371"/>
                <a:gd name="T77" fmla="*/ 652 h 2285"/>
                <a:gd name="T78" fmla="*/ 1783 w 3371"/>
                <a:gd name="T79" fmla="*/ 530 h 2285"/>
                <a:gd name="T80" fmla="*/ 1822 w 3371"/>
                <a:gd name="T81" fmla="*/ 501 h 2285"/>
                <a:gd name="T82" fmla="*/ 1944 w 3371"/>
                <a:gd name="T83" fmla="*/ 282 h 2285"/>
                <a:gd name="T84" fmla="*/ 1968 w 3371"/>
                <a:gd name="T85" fmla="*/ 185 h 2285"/>
                <a:gd name="T86" fmla="*/ 2002 w 3371"/>
                <a:gd name="T87" fmla="*/ 127 h 2285"/>
                <a:gd name="T88" fmla="*/ 2090 w 3371"/>
                <a:gd name="T89" fmla="*/ 112 h 2285"/>
                <a:gd name="T90" fmla="*/ 2168 w 3371"/>
                <a:gd name="T91" fmla="*/ 141 h 2285"/>
                <a:gd name="T92" fmla="*/ 2212 w 3371"/>
                <a:gd name="T93" fmla="*/ 0 h 2285"/>
                <a:gd name="T94" fmla="*/ 2275 w 3371"/>
                <a:gd name="T95" fmla="*/ 9 h 2285"/>
                <a:gd name="T96" fmla="*/ 2338 w 3371"/>
                <a:gd name="T97" fmla="*/ 48 h 2285"/>
                <a:gd name="T98" fmla="*/ 2504 w 3371"/>
                <a:gd name="T99" fmla="*/ 151 h 2285"/>
                <a:gd name="T100" fmla="*/ 2571 w 3371"/>
                <a:gd name="T101" fmla="*/ 180 h 2285"/>
                <a:gd name="T102" fmla="*/ 2557 w 3371"/>
                <a:gd name="T103" fmla="*/ 331 h 2285"/>
                <a:gd name="T104" fmla="*/ 2504 w 3371"/>
                <a:gd name="T105" fmla="*/ 462 h 2285"/>
                <a:gd name="T106" fmla="*/ 2523 w 3371"/>
                <a:gd name="T107" fmla="*/ 497 h 2285"/>
                <a:gd name="T108" fmla="*/ 2698 w 3371"/>
                <a:gd name="T109" fmla="*/ 492 h 2285"/>
                <a:gd name="T110" fmla="*/ 3288 w 3371"/>
                <a:gd name="T111" fmla="*/ 477 h 2285"/>
                <a:gd name="T112" fmla="*/ 3288 w 3371"/>
                <a:gd name="T113" fmla="*/ 477 h 2285"/>
                <a:gd name="T114" fmla="*/ 3224 w 3371"/>
                <a:gd name="T115" fmla="*/ 686 h 2285"/>
                <a:gd name="T116" fmla="*/ 3273 w 3371"/>
                <a:gd name="T117" fmla="*/ 793 h 2285"/>
                <a:gd name="T118" fmla="*/ 3337 w 3371"/>
                <a:gd name="T119" fmla="*/ 652 h 2285"/>
                <a:gd name="T120" fmla="*/ 3361 w 3371"/>
                <a:gd name="T121" fmla="*/ 458 h 2285"/>
                <a:gd name="T122" fmla="*/ 3288 w 3371"/>
                <a:gd name="T123" fmla="*/ 477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71" h="2285">
                  <a:moveTo>
                    <a:pt x="2864" y="472"/>
                  </a:moveTo>
                  <a:lnTo>
                    <a:pt x="2864" y="472"/>
                  </a:lnTo>
                  <a:cubicBezTo>
                    <a:pt x="2903" y="492"/>
                    <a:pt x="2908" y="525"/>
                    <a:pt x="2947" y="550"/>
                  </a:cubicBezTo>
                  <a:cubicBezTo>
                    <a:pt x="2952" y="550"/>
                    <a:pt x="2957" y="550"/>
                    <a:pt x="2961" y="550"/>
                  </a:cubicBezTo>
                  <a:cubicBezTo>
                    <a:pt x="2996" y="569"/>
                    <a:pt x="3025" y="589"/>
                    <a:pt x="3025" y="628"/>
                  </a:cubicBezTo>
                  <a:cubicBezTo>
                    <a:pt x="3025" y="696"/>
                    <a:pt x="3025" y="696"/>
                    <a:pt x="3025" y="696"/>
                  </a:cubicBezTo>
                  <a:cubicBezTo>
                    <a:pt x="2961" y="696"/>
                    <a:pt x="2961" y="696"/>
                    <a:pt x="2961" y="696"/>
                  </a:cubicBezTo>
                  <a:cubicBezTo>
                    <a:pt x="2947" y="696"/>
                    <a:pt x="2942" y="686"/>
                    <a:pt x="2933" y="682"/>
                  </a:cubicBezTo>
                  <a:cubicBezTo>
                    <a:pt x="2908" y="672"/>
                    <a:pt x="2893" y="667"/>
                    <a:pt x="2874" y="667"/>
                  </a:cubicBezTo>
                  <a:cubicBezTo>
                    <a:pt x="2859" y="667"/>
                    <a:pt x="2850" y="682"/>
                    <a:pt x="2839" y="686"/>
                  </a:cubicBezTo>
                  <a:cubicBezTo>
                    <a:pt x="2845" y="691"/>
                    <a:pt x="2839" y="701"/>
                    <a:pt x="2845" y="701"/>
                  </a:cubicBezTo>
                  <a:cubicBezTo>
                    <a:pt x="2854" y="706"/>
                    <a:pt x="2864" y="711"/>
                    <a:pt x="2874" y="716"/>
                  </a:cubicBezTo>
                  <a:cubicBezTo>
                    <a:pt x="2913" y="730"/>
                    <a:pt x="2933" y="750"/>
                    <a:pt x="2966" y="769"/>
                  </a:cubicBezTo>
                  <a:cubicBezTo>
                    <a:pt x="2991" y="784"/>
                    <a:pt x="3000" y="789"/>
                    <a:pt x="3025" y="798"/>
                  </a:cubicBezTo>
                  <a:cubicBezTo>
                    <a:pt x="3044" y="808"/>
                    <a:pt x="3064" y="813"/>
                    <a:pt x="3064" y="832"/>
                  </a:cubicBezTo>
                  <a:cubicBezTo>
                    <a:pt x="3064" y="857"/>
                    <a:pt x="3059" y="871"/>
                    <a:pt x="3039" y="886"/>
                  </a:cubicBezTo>
                  <a:cubicBezTo>
                    <a:pt x="3039" y="891"/>
                    <a:pt x="3030" y="886"/>
                    <a:pt x="3025" y="891"/>
                  </a:cubicBezTo>
                  <a:cubicBezTo>
                    <a:pt x="2996" y="911"/>
                    <a:pt x="2976" y="925"/>
                    <a:pt x="2942" y="925"/>
                  </a:cubicBezTo>
                  <a:cubicBezTo>
                    <a:pt x="2961" y="939"/>
                    <a:pt x="2976" y="945"/>
                    <a:pt x="3000" y="954"/>
                  </a:cubicBezTo>
                  <a:cubicBezTo>
                    <a:pt x="3049" y="984"/>
                    <a:pt x="3078" y="1008"/>
                    <a:pt x="3108" y="1056"/>
                  </a:cubicBezTo>
                  <a:cubicBezTo>
                    <a:pt x="3103" y="1056"/>
                    <a:pt x="3103" y="1066"/>
                    <a:pt x="3093" y="1066"/>
                  </a:cubicBezTo>
                  <a:cubicBezTo>
                    <a:pt x="3088" y="1066"/>
                    <a:pt x="3083" y="1061"/>
                    <a:pt x="3078" y="1061"/>
                  </a:cubicBezTo>
                  <a:cubicBezTo>
                    <a:pt x="3054" y="1056"/>
                    <a:pt x="3039" y="1047"/>
                    <a:pt x="3015" y="1047"/>
                  </a:cubicBezTo>
                  <a:cubicBezTo>
                    <a:pt x="2996" y="1047"/>
                    <a:pt x="2986" y="1052"/>
                    <a:pt x="2971" y="1056"/>
                  </a:cubicBezTo>
                  <a:cubicBezTo>
                    <a:pt x="2942" y="1061"/>
                    <a:pt x="2922" y="1061"/>
                    <a:pt x="2893" y="1076"/>
                  </a:cubicBezTo>
                  <a:cubicBezTo>
                    <a:pt x="2937" y="1086"/>
                    <a:pt x="2961" y="1100"/>
                    <a:pt x="3005" y="1110"/>
                  </a:cubicBezTo>
                  <a:cubicBezTo>
                    <a:pt x="3015" y="1110"/>
                    <a:pt x="3025" y="1110"/>
                    <a:pt x="3035" y="1115"/>
                  </a:cubicBezTo>
                  <a:cubicBezTo>
                    <a:pt x="3049" y="1120"/>
                    <a:pt x="3049" y="1130"/>
                    <a:pt x="3064" y="1130"/>
                  </a:cubicBezTo>
                  <a:cubicBezTo>
                    <a:pt x="3098" y="1130"/>
                    <a:pt x="3118" y="1130"/>
                    <a:pt x="3151" y="1130"/>
                  </a:cubicBezTo>
                  <a:cubicBezTo>
                    <a:pt x="3190" y="1130"/>
                    <a:pt x="3210" y="1115"/>
                    <a:pt x="3244" y="1115"/>
                  </a:cubicBezTo>
                  <a:cubicBezTo>
                    <a:pt x="3254" y="1115"/>
                    <a:pt x="3268" y="1115"/>
                    <a:pt x="3273" y="1120"/>
                  </a:cubicBezTo>
                  <a:cubicBezTo>
                    <a:pt x="3278" y="1125"/>
                    <a:pt x="3278" y="1130"/>
                    <a:pt x="3278" y="1135"/>
                  </a:cubicBezTo>
                  <a:cubicBezTo>
                    <a:pt x="3288" y="1154"/>
                    <a:pt x="3293" y="1169"/>
                    <a:pt x="3307" y="1183"/>
                  </a:cubicBezTo>
                  <a:cubicBezTo>
                    <a:pt x="3331" y="1207"/>
                    <a:pt x="3356" y="1217"/>
                    <a:pt x="3370" y="1246"/>
                  </a:cubicBezTo>
                  <a:cubicBezTo>
                    <a:pt x="3351" y="1257"/>
                    <a:pt x="3342" y="1261"/>
                    <a:pt x="3322" y="1266"/>
                  </a:cubicBezTo>
                  <a:cubicBezTo>
                    <a:pt x="3322" y="1281"/>
                    <a:pt x="3322" y="1281"/>
                    <a:pt x="3322" y="1281"/>
                  </a:cubicBezTo>
                  <a:cubicBezTo>
                    <a:pt x="3331" y="1305"/>
                    <a:pt x="3331" y="1305"/>
                    <a:pt x="3331" y="1305"/>
                  </a:cubicBezTo>
                  <a:lnTo>
                    <a:pt x="3331" y="1305"/>
                  </a:lnTo>
                  <a:cubicBezTo>
                    <a:pt x="828" y="2070"/>
                    <a:pt x="828" y="2070"/>
                    <a:pt x="828" y="2070"/>
                  </a:cubicBezTo>
                  <a:lnTo>
                    <a:pt x="828" y="2070"/>
                  </a:lnTo>
                  <a:cubicBezTo>
                    <a:pt x="0" y="2284"/>
                    <a:pt x="0" y="2284"/>
                    <a:pt x="0" y="2284"/>
                  </a:cubicBezTo>
                  <a:lnTo>
                    <a:pt x="0" y="2284"/>
                  </a:lnTo>
                  <a:cubicBezTo>
                    <a:pt x="48" y="2230"/>
                    <a:pt x="78" y="2196"/>
                    <a:pt x="136" y="2147"/>
                  </a:cubicBezTo>
                  <a:cubicBezTo>
                    <a:pt x="190" y="2114"/>
                    <a:pt x="224" y="2099"/>
                    <a:pt x="273" y="2050"/>
                  </a:cubicBezTo>
                  <a:cubicBezTo>
                    <a:pt x="283" y="2040"/>
                    <a:pt x="292" y="2040"/>
                    <a:pt x="302" y="2031"/>
                  </a:cubicBezTo>
                  <a:cubicBezTo>
                    <a:pt x="312" y="2006"/>
                    <a:pt x="312" y="1992"/>
                    <a:pt x="322" y="1967"/>
                  </a:cubicBezTo>
                  <a:cubicBezTo>
                    <a:pt x="336" y="1948"/>
                    <a:pt x="355" y="1948"/>
                    <a:pt x="365" y="1934"/>
                  </a:cubicBezTo>
                  <a:cubicBezTo>
                    <a:pt x="390" y="1899"/>
                    <a:pt x="365" y="1860"/>
                    <a:pt x="390" y="1826"/>
                  </a:cubicBezTo>
                  <a:cubicBezTo>
                    <a:pt x="394" y="1812"/>
                    <a:pt x="404" y="1812"/>
                    <a:pt x="419" y="1802"/>
                  </a:cubicBezTo>
                  <a:cubicBezTo>
                    <a:pt x="448" y="1782"/>
                    <a:pt x="468" y="1773"/>
                    <a:pt x="487" y="1744"/>
                  </a:cubicBezTo>
                  <a:cubicBezTo>
                    <a:pt x="497" y="1733"/>
                    <a:pt x="501" y="1724"/>
                    <a:pt x="507" y="1714"/>
                  </a:cubicBezTo>
                  <a:cubicBezTo>
                    <a:pt x="516" y="1699"/>
                    <a:pt x="526" y="1694"/>
                    <a:pt x="536" y="1680"/>
                  </a:cubicBezTo>
                  <a:cubicBezTo>
                    <a:pt x="560" y="1627"/>
                    <a:pt x="570" y="1592"/>
                    <a:pt x="580" y="1534"/>
                  </a:cubicBezTo>
                  <a:lnTo>
                    <a:pt x="580" y="1534"/>
                  </a:lnTo>
                  <a:cubicBezTo>
                    <a:pt x="590" y="1534"/>
                    <a:pt x="609" y="1529"/>
                    <a:pt x="619" y="1534"/>
                  </a:cubicBezTo>
                  <a:cubicBezTo>
                    <a:pt x="643" y="1553"/>
                    <a:pt x="643" y="1583"/>
                    <a:pt x="658" y="1612"/>
                  </a:cubicBezTo>
                  <a:cubicBezTo>
                    <a:pt x="677" y="1641"/>
                    <a:pt x="701" y="1646"/>
                    <a:pt x="731" y="1660"/>
                  </a:cubicBezTo>
                  <a:cubicBezTo>
                    <a:pt x="760" y="1670"/>
                    <a:pt x="780" y="1680"/>
                    <a:pt x="804" y="1699"/>
                  </a:cubicBezTo>
                  <a:cubicBezTo>
                    <a:pt x="818" y="1705"/>
                    <a:pt x="823" y="1714"/>
                    <a:pt x="838" y="1719"/>
                  </a:cubicBezTo>
                  <a:cubicBezTo>
                    <a:pt x="857" y="1729"/>
                    <a:pt x="877" y="1729"/>
                    <a:pt x="896" y="1733"/>
                  </a:cubicBezTo>
                  <a:cubicBezTo>
                    <a:pt x="896" y="1641"/>
                    <a:pt x="896" y="1641"/>
                    <a:pt x="896" y="1641"/>
                  </a:cubicBezTo>
                  <a:cubicBezTo>
                    <a:pt x="896" y="1627"/>
                    <a:pt x="906" y="1617"/>
                    <a:pt x="906" y="1602"/>
                  </a:cubicBezTo>
                  <a:cubicBezTo>
                    <a:pt x="945" y="1607"/>
                    <a:pt x="969" y="1592"/>
                    <a:pt x="1008" y="1578"/>
                  </a:cubicBezTo>
                  <a:cubicBezTo>
                    <a:pt x="1057" y="1563"/>
                    <a:pt x="1086" y="1558"/>
                    <a:pt x="1130" y="1544"/>
                  </a:cubicBezTo>
                  <a:cubicBezTo>
                    <a:pt x="1159" y="1534"/>
                    <a:pt x="1174" y="1514"/>
                    <a:pt x="1208" y="1500"/>
                  </a:cubicBezTo>
                  <a:cubicBezTo>
                    <a:pt x="1232" y="1485"/>
                    <a:pt x="1252" y="1481"/>
                    <a:pt x="1281" y="1470"/>
                  </a:cubicBezTo>
                  <a:cubicBezTo>
                    <a:pt x="1300" y="1470"/>
                    <a:pt x="1300" y="1470"/>
                    <a:pt x="1300" y="1470"/>
                  </a:cubicBezTo>
                  <a:cubicBezTo>
                    <a:pt x="1320" y="1466"/>
                    <a:pt x="1335" y="1466"/>
                    <a:pt x="1359" y="1466"/>
                  </a:cubicBezTo>
                  <a:cubicBezTo>
                    <a:pt x="1359" y="1412"/>
                    <a:pt x="1359" y="1412"/>
                    <a:pt x="1359" y="1412"/>
                  </a:cubicBezTo>
                  <a:cubicBezTo>
                    <a:pt x="1359" y="1387"/>
                    <a:pt x="1349" y="1373"/>
                    <a:pt x="1344" y="1349"/>
                  </a:cubicBezTo>
                  <a:cubicBezTo>
                    <a:pt x="1339" y="1320"/>
                    <a:pt x="1344" y="1300"/>
                    <a:pt x="1339" y="1266"/>
                  </a:cubicBezTo>
                  <a:cubicBezTo>
                    <a:pt x="1335" y="1251"/>
                    <a:pt x="1325" y="1241"/>
                    <a:pt x="1325" y="1222"/>
                  </a:cubicBezTo>
                  <a:cubicBezTo>
                    <a:pt x="1325" y="1183"/>
                    <a:pt x="1344" y="1164"/>
                    <a:pt x="1359" y="1130"/>
                  </a:cubicBezTo>
                  <a:cubicBezTo>
                    <a:pt x="1388" y="1071"/>
                    <a:pt x="1418" y="1037"/>
                    <a:pt x="1447" y="978"/>
                  </a:cubicBezTo>
                  <a:cubicBezTo>
                    <a:pt x="1466" y="945"/>
                    <a:pt x="1466" y="920"/>
                    <a:pt x="1481" y="881"/>
                  </a:cubicBezTo>
                  <a:cubicBezTo>
                    <a:pt x="1510" y="813"/>
                    <a:pt x="1549" y="779"/>
                    <a:pt x="1578" y="706"/>
                  </a:cubicBezTo>
                  <a:cubicBezTo>
                    <a:pt x="1603" y="711"/>
                    <a:pt x="1617" y="716"/>
                    <a:pt x="1637" y="716"/>
                  </a:cubicBezTo>
                  <a:cubicBezTo>
                    <a:pt x="1676" y="716"/>
                    <a:pt x="1695" y="686"/>
                    <a:pt x="1714" y="652"/>
                  </a:cubicBezTo>
                  <a:cubicBezTo>
                    <a:pt x="1729" y="623"/>
                    <a:pt x="1749" y="608"/>
                    <a:pt x="1764" y="580"/>
                  </a:cubicBezTo>
                  <a:cubicBezTo>
                    <a:pt x="1773" y="560"/>
                    <a:pt x="1778" y="550"/>
                    <a:pt x="1783" y="530"/>
                  </a:cubicBezTo>
                  <a:cubicBezTo>
                    <a:pt x="1783" y="521"/>
                    <a:pt x="1783" y="511"/>
                    <a:pt x="1788" y="501"/>
                  </a:cubicBezTo>
                  <a:cubicBezTo>
                    <a:pt x="1797" y="497"/>
                    <a:pt x="1812" y="506"/>
                    <a:pt x="1822" y="501"/>
                  </a:cubicBezTo>
                  <a:cubicBezTo>
                    <a:pt x="1846" y="492"/>
                    <a:pt x="1851" y="467"/>
                    <a:pt x="1861" y="448"/>
                  </a:cubicBezTo>
                  <a:cubicBezTo>
                    <a:pt x="1895" y="384"/>
                    <a:pt x="1924" y="350"/>
                    <a:pt x="1944" y="282"/>
                  </a:cubicBezTo>
                  <a:cubicBezTo>
                    <a:pt x="1953" y="258"/>
                    <a:pt x="1963" y="243"/>
                    <a:pt x="1968" y="214"/>
                  </a:cubicBezTo>
                  <a:cubicBezTo>
                    <a:pt x="1968" y="204"/>
                    <a:pt x="1963" y="194"/>
                    <a:pt x="1968" y="185"/>
                  </a:cubicBezTo>
                  <a:cubicBezTo>
                    <a:pt x="1973" y="166"/>
                    <a:pt x="1982" y="155"/>
                    <a:pt x="1987" y="141"/>
                  </a:cubicBezTo>
                  <a:cubicBezTo>
                    <a:pt x="1992" y="136"/>
                    <a:pt x="1997" y="131"/>
                    <a:pt x="2002" y="127"/>
                  </a:cubicBezTo>
                  <a:cubicBezTo>
                    <a:pt x="2007" y="116"/>
                    <a:pt x="2002" y="97"/>
                    <a:pt x="2016" y="97"/>
                  </a:cubicBezTo>
                  <a:cubicBezTo>
                    <a:pt x="2046" y="97"/>
                    <a:pt x="2060" y="102"/>
                    <a:pt x="2090" y="112"/>
                  </a:cubicBezTo>
                  <a:cubicBezTo>
                    <a:pt x="2109" y="116"/>
                    <a:pt x="2119" y="116"/>
                    <a:pt x="2138" y="121"/>
                  </a:cubicBezTo>
                  <a:cubicBezTo>
                    <a:pt x="2148" y="127"/>
                    <a:pt x="2153" y="141"/>
                    <a:pt x="2168" y="141"/>
                  </a:cubicBezTo>
                  <a:cubicBezTo>
                    <a:pt x="2192" y="141"/>
                    <a:pt x="2192" y="112"/>
                    <a:pt x="2197" y="88"/>
                  </a:cubicBezTo>
                  <a:cubicBezTo>
                    <a:pt x="2206" y="53"/>
                    <a:pt x="2212" y="34"/>
                    <a:pt x="2212" y="0"/>
                  </a:cubicBezTo>
                  <a:lnTo>
                    <a:pt x="2212" y="0"/>
                  </a:lnTo>
                  <a:cubicBezTo>
                    <a:pt x="2236" y="0"/>
                    <a:pt x="2250" y="5"/>
                    <a:pt x="2275" y="9"/>
                  </a:cubicBezTo>
                  <a:cubicBezTo>
                    <a:pt x="2294" y="9"/>
                    <a:pt x="2309" y="5"/>
                    <a:pt x="2323" y="14"/>
                  </a:cubicBezTo>
                  <a:cubicBezTo>
                    <a:pt x="2333" y="24"/>
                    <a:pt x="2333" y="34"/>
                    <a:pt x="2338" y="48"/>
                  </a:cubicBezTo>
                  <a:cubicBezTo>
                    <a:pt x="2353" y="77"/>
                    <a:pt x="2362" y="112"/>
                    <a:pt x="2397" y="116"/>
                  </a:cubicBezTo>
                  <a:cubicBezTo>
                    <a:pt x="2441" y="127"/>
                    <a:pt x="2460" y="151"/>
                    <a:pt x="2504" y="151"/>
                  </a:cubicBezTo>
                  <a:cubicBezTo>
                    <a:pt x="2571" y="151"/>
                    <a:pt x="2571" y="151"/>
                    <a:pt x="2571" y="151"/>
                  </a:cubicBezTo>
                  <a:cubicBezTo>
                    <a:pt x="2571" y="180"/>
                    <a:pt x="2571" y="180"/>
                    <a:pt x="2571" y="180"/>
                  </a:cubicBezTo>
                  <a:cubicBezTo>
                    <a:pt x="2571" y="209"/>
                    <a:pt x="2567" y="224"/>
                    <a:pt x="2567" y="253"/>
                  </a:cubicBezTo>
                  <a:cubicBezTo>
                    <a:pt x="2562" y="282"/>
                    <a:pt x="2567" y="302"/>
                    <a:pt x="2557" y="331"/>
                  </a:cubicBezTo>
                  <a:cubicBezTo>
                    <a:pt x="2547" y="370"/>
                    <a:pt x="2528" y="394"/>
                    <a:pt x="2513" y="433"/>
                  </a:cubicBezTo>
                  <a:cubicBezTo>
                    <a:pt x="2508" y="448"/>
                    <a:pt x="2504" y="453"/>
                    <a:pt x="2504" y="462"/>
                  </a:cubicBezTo>
                  <a:cubicBezTo>
                    <a:pt x="2504" y="497"/>
                    <a:pt x="2504" y="497"/>
                    <a:pt x="2504" y="497"/>
                  </a:cubicBezTo>
                  <a:cubicBezTo>
                    <a:pt x="2508" y="497"/>
                    <a:pt x="2513" y="497"/>
                    <a:pt x="2523" y="497"/>
                  </a:cubicBezTo>
                  <a:cubicBezTo>
                    <a:pt x="2557" y="497"/>
                    <a:pt x="2577" y="492"/>
                    <a:pt x="2606" y="486"/>
                  </a:cubicBezTo>
                  <a:cubicBezTo>
                    <a:pt x="2645" y="486"/>
                    <a:pt x="2665" y="492"/>
                    <a:pt x="2698" y="492"/>
                  </a:cubicBezTo>
                  <a:cubicBezTo>
                    <a:pt x="2762" y="492"/>
                    <a:pt x="2801" y="486"/>
                    <a:pt x="2864" y="472"/>
                  </a:cubicBezTo>
                  <a:close/>
                  <a:moveTo>
                    <a:pt x="3288" y="477"/>
                  </a:moveTo>
                  <a:lnTo>
                    <a:pt x="3288" y="477"/>
                  </a:lnTo>
                  <a:lnTo>
                    <a:pt x="3288" y="477"/>
                  </a:lnTo>
                  <a:cubicBezTo>
                    <a:pt x="3293" y="486"/>
                    <a:pt x="3293" y="497"/>
                    <a:pt x="3293" y="506"/>
                  </a:cubicBezTo>
                  <a:cubicBezTo>
                    <a:pt x="3293" y="584"/>
                    <a:pt x="3224" y="613"/>
                    <a:pt x="3224" y="686"/>
                  </a:cubicBezTo>
                  <a:cubicBezTo>
                    <a:pt x="3224" y="750"/>
                    <a:pt x="3254" y="779"/>
                    <a:pt x="3254" y="837"/>
                  </a:cubicBezTo>
                  <a:cubicBezTo>
                    <a:pt x="3264" y="823"/>
                    <a:pt x="3268" y="808"/>
                    <a:pt x="3273" y="793"/>
                  </a:cubicBezTo>
                  <a:cubicBezTo>
                    <a:pt x="3288" y="760"/>
                    <a:pt x="3312" y="750"/>
                    <a:pt x="3322" y="716"/>
                  </a:cubicBezTo>
                  <a:cubicBezTo>
                    <a:pt x="3331" y="696"/>
                    <a:pt x="3327" y="677"/>
                    <a:pt x="3337" y="652"/>
                  </a:cubicBezTo>
                  <a:cubicBezTo>
                    <a:pt x="3351" y="608"/>
                    <a:pt x="3356" y="580"/>
                    <a:pt x="3361" y="530"/>
                  </a:cubicBezTo>
                  <a:cubicBezTo>
                    <a:pt x="3366" y="501"/>
                    <a:pt x="3361" y="482"/>
                    <a:pt x="3361" y="458"/>
                  </a:cubicBezTo>
                  <a:lnTo>
                    <a:pt x="3361" y="458"/>
                  </a:lnTo>
                  <a:cubicBezTo>
                    <a:pt x="3342" y="467"/>
                    <a:pt x="3312" y="472"/>
                    <a:pt x="3288" y="477"/>
                  </a:cubicBezTo>
                  <a:close/>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2" name="Freeform 86"/>
            <p:cNvSpPr>
              <a:spLocks noChangeArrowheads="1"/>
            </p:cNvSpPr>
            <p:nvPr/>
          </p:nvSpPr>
          <p:spPr bwMode="auto">
            <a:xfrm>
              <a:off x="11271890" y="6734009"/>
              <a:ext cx="1915365" cy="1128571"/>
            </a:xfrm>
            <a:custGeom>
              <a:avLst/>
              <a:gdLst>
                <a:gd name="T0" fmla="*/ 0 w 3021"/>
                <a:gd name="T1" fmla="*/ 1519 h 1783"/>
                <a:gd name="T2" fmla="*/ 34 w 3021"/>
                <a:gd name="T3" fmla="*/ 1606 h 1783"/>
                <a:gd name="T4" fmla="*/ 44 w 3021"/>
                <a:gd name="T5" fmla="*/ 1782 h 1783"/>
                <a:gd name="T6" fmla="*/ 244 w 3021"/>
                <a:gd name="T7" fmla="*/ 1758 h 1783"/>
                <a:gd name="T8" fmla="*/ 360 w 3021"/>
                <a:gd name="T9" fmla="*/ 1743 h 1783"/>
                <a:gd name="T10" fmla="*/ 575 w 3021"/>
                <a:gd name="T11" fmla="*/ 1665 h 1783"/>
                <a:gd name="T12" fmla="*/ 1690 w 3021"/>
                <a:gd name="T13" fmla="*/ 1426 h 1783"/>
                <a:gd name="T14" fmla="*/ 1816 w 3021"/>
                <a:gd name="T15" fmla="*/ 1446 h 1783"/>
                <a:gd name="T16" fmla="*/ 2411 w 3021"/>
                <a:gd name="T17" fmla="*/ 1344 h 1783"/>
                <a:gd name="T18" fmla="*/ 2440 w 3021"/>
                <a:gd name="T19" fmla="*/ 1334 h 1783"/>
                <a:gd name="T20" fmla="*/ 2713 w 3021"/>
                <a:gd name="T21" fmla="*/ 1100 h 1783"/>
                <a:gd name="T22" fmla="*/ 2762 w 3021"/>
                <a:gd name="T23" fmla="*/ 1017 h 1783"/>
                <a:gd name="T24" fmla="*/ 2830 w 3021"/>
                <a:gd name="T25" fmla="*/ 876 h 1783"/>
                <a:gd name="T26" fmla="*/ 2927 w 3021"/>
                <a:gd name="T27" fmla="*/ 794 h 1783"/>
                <a:gd name="T28" fmla="*/ 2976 w 3021"/>
                <a:gd name="T29" fmla="*/ 730 h 1783"/>
                <a:gd name="T30" fmla="*/ 3020 w 3021"/>
                <a:gd name="T31" fmla="*/ 584 h 1783"/>
                <a:gd name="T32" fmla="*/ 2864 w 3021"/>
                <a:gd name="T33" fmla="*/ 501 h 1783"/>
                <a:gd name="T34" fmla="*/ 2844 w 3021"/>
                <a:gd name="T35" fmla="*/ 482 h 1783"/>
                <a:gd name="T36" fmla="*/ 2795 w 3021"/>
                <a:gd name="T37" fmla="*/ 389 h 1783"/>
                <a:gd name="T38" fmla="*/ 2718 w 3021"/>
                <a:gd name="T39" fmla="*/ 180 h 1783"/>
                <a:gd name="T40" fmla="*/ 2674 w 3021"/>
                <a:gd name="T41" fmla="*/ 131 h 1783"/>
                <a:gd name="T42" fmla="*/ 2543 w 3021"/>
                <a:gd name="T43" fmla="*/ 63 h 1783"/>
                <a:gd name="T44" fmla="*/ 2464 w 3021"/>
                <a:gd name="T45" fmla="*/ 14 h 1783"/>
                <a:gd name="T46" fmla="*/ 2343 w 3021"/>
                <a:gd name="T47" fmla="*/ 92 h 1783"/>
                <a:gd name="T48" fmla="*/ 2192 w 3021"/>
                <a:gd name="T49" fmla="*/ 111 h 1783"/>
                <a:gd name="T50" fmla="*/ 1997 w 3021"/>
                <a:gd name="T51" fmla="*/ 82 h 1783"/>
                <a:gd name="T52" fmla="*/ 1933 w 3021"/>
                <a:gd name="T53" fmla="*/ 82 h 1783"/>
                <a:gd name="T54" fmla="*/ 1894 w 3021"/>
                <a:gd name="T55" fmla="*/ 34 h 1783"/>
                <a:gd name="T56" fmla="*/ 1763 w 3021"/>
                <a:gd name="T57" fmla="*/ 34 h 1783"/>
                <a:gd name="T58" fmla="*/ 1719 w 3021"/>
                <a:gd name="T59" fmla="*/ 24 h 1783"/>
                <a:gd name="T60" fmla="*/ 1690 w 3021"/>
                <a:gd name="T61" fmla="*/ 111 h 1783"/>
                <a:gd name="T62" fmla="*/ 1753 w 3021"/>
                <a:gd name="T63" fmla="*/ 214 h 1783"/>
                <a:gd name="T64" fmla="*/ 1588 w 3021"/>
                <a:gd name="T65" fmla="*/ 263 h 1783"/>
                <a:gd name="T66" fmla="*/ 1413 w 3021"/>
                <a:gd name="T67" fmla="*/ 433 h 1783"/>
                <a:gd name="T68" fmla="*/ 1349 w 3021"/>
                <a:gd name="T69" fmla="*/ 550 h 1783"/>
                <a:gd name="T70" fmla="*/ 1217 w 3021"/>
                <a:gd name="T71" fmla="*/ 749 h 1783"/>
                <a:gd name="T72" fmla="*/ 1110 w 3021"/>
                <a:gd name="T73" fmla="*/ 667 h 1783"/>
                <a:gd name="T74" fmla="*/ 1062 w 3021"/>
                <a:gd name="T75" fmla="*/ 691 h 1783"/>
                <a:gd name="T76" fmla="*/ 1062 w 3021"/>
                <a:gd name="T77" fmla="*/ 764 h 1783"/>
                <a:gd name="T78" fmla="*/ 1062 w 3021"/>
                <a:gd name="T79" fmla="*/ 818 h 1783"/>
                <a:gd name="T80" fmla="*/ 959 w 3021"/>
                <a:gd name="T81" fmla="*/ 818 h 1783"/>
                <a:gd name="T82" fmla="*/ 867 w 3021"/>
                <a:gd name="T83" fmla="*/ 881 h 1783"/>
                <a:gd name="T84" fmla="*/ 760 w 3021"/>
                <a:gd name="T85" fmla="*/ 964 h 1783"/>
                <a:gd name="T86" fmla="*/ 686 w 3021"/>
                <a:gd name="T87" fmla="*/ 925 h 1783"/>
                <a:gd name="T88" fmla="*/ 594 w 3021"/>
                <a:gd name="T89" fmla="*/ 910 h 1783"/>
                <a:gd name="T90" fmla="*/ 531 w 3021"/>
                <a:gd name="T91" fmla="*/ 984 h 1783"/>
                <a:gd name="T92" fmla="*/ 487 w 3021"/>
                <a:gd name="T93" fmla="*/ 973 h 1783"/>
                <a:gd name="T94" fmla="*/ 433 w 3021"/>
                <a:gd name="T95" fmla="*/ 1061 h 1783"/>
                <a:gd name="T96" fmla="*/ 438 w 3021"/>
                <a:gd name="T97" fmla="*/ 1158 h 1783"/>
                <a:gd name="T98" fmla="*/ 419 w 3021"/>
                <a:gd name="T99" fmla="*/ 1208 h 1783"/>
                <a:gd name="T100" fmla="*/ 282 w 3021"/>
                <a:gd name="T101" fmla="*/ 1280 h 1783"/>
                <a:gd name="T102" fmla="*/ 287 w 3021"/>
                <a:gd name="T103" fmla="*/ 1465 h 1783"/>
                <a:gd name="T104" fmla="*/ 180 w 3021"/>
                <a:gd name="T105" fmla="*/ 1431 h 1783"/>
                <a:gd name="T106" fmla="*/ 63 w 3021"/>
                <a:gd name="T107" fmla="*/ 1388 h 1783"/>
                <a:gd name="T108" fmla="*/ 0 w 3021"/>
                <a:gd name="T109" fmla="*/ 1519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21" h="1783">
                  <a:moveTo>
                    <a:pt x="0" y="1519"/>
                  </a:moveTo>
                  <a:lnTo>
                    <a:pt x="0" y="1519"/>
                  </a:lnTo>
                  <a:cubicBezTo>
                    <a:pt x="9" y="1524"/>
                    <a:pt x="24" y="1524"/>
                    <a:pt x="29" y="1534"/>
                  </a:cubicBezTo>
                  <a:cubicBezTo>
                    <a:pt x="48" y="1553"/>
                    <a:pt x="34" y="1578"/>
                    <a:pt x="34" y="1606"/>
                  </a:cubicBezTo>
                  <a:cubicBezTo>
                    <a:pt x="34" y="1699"/>
                    <a:pt x="34" y="1699"/>
                    <a:pt x="34" y="1699"/>
                  </a:cubicBezTo>
                  <a:cubicBezTo>
                    <a:pt x="34" y="1728"/>
                    <a:pt x="44" y="1753"/>
                    <a:pt x="44" y="1782"/>
                  </a:cubicBezTo>
                  <a:lnTo>
                    <a:pt x="44" y="1782"/>
                  </a:lnTo>
                  <a:cubicBezTo>
                    <a:pt x="117" y="1772"/>
                    <a:pt x="170" y="1767"/>
                    <a:pt x="244" y="1758"/>
                  </a:cubicBezTo>
                  <a:cubicBezTo>
                    <a:pt x="258" y="1753"/>
                    <a:pt x="268" y="1748"/>
                    <a:pt x="287" y="1748"/>
                  </a:cubicBezTo>
                  <a:cubicBezTo>
                    <a:pt x="316" y="1743"/>
                    <a:pt x="331" y="1743"/>
                    <a:pt x="360" y="1743"/>
                  </a:cubicBezTo>
                  <a:cubicBezTo>
                    <a:pt x="433" y="1733"/>
                    <a:pt x="467" y="1709"/>
                    <a:pt x="526" y="1680"/>
                  </a:cubicBezTo>
                  <a:cubicBezTo>
                    <a:pt x="545" y="1670"/>
                    <a:pt x="555" y="1670"/>
                    <a:pt x="575" y="1665"/>
                  </a:cubicBezTo>
                  <a:cubicBezTo>
                    <a:pt x="609" y="1646"/>
                    <a:pt x="628" y="1636"/>
                    <a:pt x="667" y="1626"/>
                  </a:cubicBezTo>
                  <a:cubicBezTo>
                    <a:pt x="1690" y="1426"/>
                    <a:pt x="1690" y="1426"/>
                    <a:pt x="1690" y="1426"/>
                  </a:cubicBezTo>
                  <a:cubicBezTo>
                    <a:pt x="1714" y="1431"/>
                    <a:pt x="1724" y="1441"/>
                    <a:pt x="1748" y="1446"/>
                  </a:cubicBezTo>
                  <a:cubicBezTo>
                    <a:pt x="1772" y="1446"/>
                    <a:pt x="1792" y="1446"/>
                    <a:pt x="1816" y="1446"/>
                  </a:cubicBezTo>
                  <a:cubicBezTo>
                    <a:pt x="2362" y="1334"/>
                    <a:pt x="2362" y="1334"/>
                    <a:pt x="2362" y="1334"/>
                  </a:cubicBezTo>
                  <a:cubicBezTo>
                    <a:pt x="2411" y="1344"/>
                    <a:pt x="2411" y="1344"/>
                    <a:pt x="2411" y="1344"/>
                  </a:cubicBezTo>
                  <a:cubicBezTo>
                    <a:pt x="2440" y="1334"/>
                    <a:pt x="2440" y="1334"/>
                    <a:pt x="2440" y="1334"/>
                  </a:cubicBezTo>
                  <a:lnTo>
                    <a:pt x="2440" y="1334"/>
                  </a:lnTo>
                  <a:cubicBezTo>
                    <a:pt x="2488" y="1280"/>
                    <a:pt x="2518" y="1246"/>
                    <a:pt x="2576" y="1197"/>
                  </a:cubicBezTo>
                  <a:cubicBezTo>
                    <a:pt x="2630" y="1164"/>
                    <a:pt x="2664" y="1149"/>
                    <a:pt x="2713" y="1100"/>
                  </a:cubicBezTo>
                  <a:cubicBezTo>
                    <a:pt x="2723" y="1090"/>
                    <a:pt x="2732" y="1090"/>
                    <a:pt x="2742" y="1081"/>
                  </a:cubicBezTo>
                  <a:cubicBezTo>
                    <a:pt x="2752" y="1056"/>
                    <a:pt x="2752" y="1042"/>
                    <a:pt x="2762" y="1017"/>
                  </a:cubicBezTo>
                  <a:cubicBezTo>
                    <a:pt x="2776" y="998"/>
                    <a:pt x="2795" y="998"/>
                    <a:pt x="2805" y="984"/>
                  </a:cubicBezTo>
                  <a:cubicBezTo>
                    <a:pt x="2830" y="949"/>
                    <a:pt x="2805" y="910"/>
                    <a:pt x="2830" y="876"/>
                  </a:cubicBezTo>
                  <a:cubicBezTo>
                    <a:pt x="2834" y="862"/>
                    <a:pt x="2844" y="862"/>
                    <a:pt x="2859" y="852"/>
                  </a:cubicBezTo>
                  <a:cubicBezTo>
                    <a:pt x="2888" y="832"/>
                    <a:pt x="2908" y="823"/>
                    <a:pt x="2927" y="794"/>
                  </a:cubicBezTo>
                  <a:cubicBezTo>
                    <a:pt x="2937" y="783"/>
                    <a:pt x="2941" y="774"/>
                    <a:pt x="2947" y="764"/>
                  </a:cubicBezTo>
                  <a:cubicBezTo>
                    <a:pt x="2956" y="749"/>
                    <a:pt x="2966" y="744"/>
                    <a:pt x="2976" y="730"/>
                  </a:cubicBezTo>
                  <a:cubicBezTo>
                    <a:pt x="3000" y="677"/>
                    <a:pt x="3010" y="642"/>
                    <a:pt x="3020" y="584"/>
                  </a:cubicBezTo>
                  <a:lnTo>
                    <a:pt x="3020" y="584"/>
                  </a:lnTo>
                  <a:cubicBezTo>
                    <a:pt x="3005" y="579"/>
                    <a:pt x="2985" y="579"/>
                    <a:pt x="2966" y="574"/>
                  </a:cubicBezTo>
                  <a:cubicBezTo>
                    <a:pt x="2922" y="559"/>
                    <a:pt x="2898" y="535"/>
                    <a:pt x="2864" y="501"/>
                  </a:cubicBezTo>
                  <a:cubicBezTo>
                    <a:pt x="2859" y="496"/>
                    <a:pt x="2864" y="492"/>
                    <a:pt x="2859" y="487"/>
                  </a:cubicBezTo>
                  <a:cubicBezTo>
                    <a:pt x="2854" y="482"/>
                    <a:pt x="2849" y="482"/>
                    <a:pt x="2844" y="482"/>
                  </a:cubicBezTo>
                  <a:cubicBezTo>
                    <a:pt x="2825" y="462"/>
                    <a:pt x="2815" y="442"/>
                    <a:pt x="2805" y="418"/>
                  </a:cubicBezTo>
                  <a:cubicBezTo>
                    <a:pt x="2800" y="409"/>
                    <a:pt x="2800" y="399"/>
                    <a:pt x="2795" y="389"/>
                  </a:cubicBezTo>
                  <a:cubicBezTo>
                    <a:pt x="2791" y="365"/>
                    <a:pt x="2776" y="355"/>
                    <a:pt x="2767" y="331"/>
                  </a:cubicBezTo>
                  <a:cubicBezTo>
                    <a:pt x="2747" y="272"/>
                    <a:pt x="2742" y="238"/>
                    <a:pt x="2718" y="180"/>
                  </a:cubicBezTo>
                  <a:lnTo>
                    <a:pt x="2718" y="180"/>
                  </a:lnTo>
                  <a:cubicBezTo>
                    <a:pt x="2708" y="160"/>
                    <a:pt x="2693" y="150"/>
                    <a:pt x="2674" y="131"/>
                  </a:cubicBezTo>
                  <a:cubicBezTo>
                    <a:pt x="2649" y="106"/>
                    <a:pt x="2635" y="87"/>
                    <a:pt x="2601" y="82"/>
                  </a:cubicBezTo>
                  <a:cubicBezTo>
                    <a:pt x="2576" y="78"/>
                    <a:pt x="2562" y="73"/>
                    <a:pt x="2543" y="63"/>
                  </a:cubicBezTo>
                  <a:cubicBezTo>
                    <a:pt x="2513" y="43"/>
                    <a:pt x="2513" y="0"/>
                    <a:pt x="2479" y="0"/>
                  </a:cubicBezTo>
                  <a:cubicBezTo>
                    <a:pt x="2474" y="0"/>
                    <a:pt x="2474" y="9"/>
                    <a:pt x="2464" y="14"/>
                  </a:cubicBezTo>
                  <a:cubicBezTo>
                    <a:pt x="2455" y="19"/>
                    <a:pt x="2445" y="24"/>
                    <a:pt x="2435" y="34"/>
                  </a:cubicBezTo>
                  <a:cubicBezTo>
                    <a:pt x="2401" y="58"/>
                    <a:pt x="2386" y="92"/>
                    <a:pt x="2343" y="92"/>
                  </a:cubicBezTo>
                  <a:cubicBezTo>
                    <a:pt x="2303" y="92"/>
                    <a:pt x="2284" y="73"/>
                    <a:pt x="2245" y="73"/>
                  </a:cubicBezTo>
                  <a:cubicBezTo>
                    <a:pt x="2216" y="73"/>
                    <a:pt x="2206" y="92"/>
                    <a:pt x="2192" y="111"/>
                  </a:cubicBezTo>
                  <a:cubicBezTo>
                    <a:pt x="2070" y="82"/>
                    <a:pt x="2070" y="82"/>
                    <a:pt x="2070" y="82"/>
                  </a:cubicBezTo>
                  <a:cubicBezTo>
                    <a:pt x="1997" y="82"/>
                    <a:pt x="1997" y="82"/>
                    <a:pt x="1997" y="82"/>
                  </a:cubicBezTo>
                  <a:cubicBezTo>
                    <a:pt x="1963" y="92"/>
                    <a:pt x="1963" y="92"/>
                    <a:pt x="1963" y="92"/>
                  </a:cubicBezTo>
                  <a:cubicBezTo>
                    <a:pt x="1953" y="87"/>
                    <a:pt x="1943" y="87"/>
                    <a:pt x="1933" y="82"/>
                  </a:cubicBezTo>
                  <a:cubicBezTo>
                    <a:pt x="1919" y="67"/>
                    <a:pt x="1924" y="48"/>
                    <a:pt x="1909" y="34"/>
                  </a:cubicBezTo>
                  <a:cubicBezTo>
                    <a:pt x="1904" y="34"/>
                    <a:pt x="1899" y="39"/>
                    <a:pt x="1894" y="34"/>
                  </a:cubicBezTo>
                  <a:cubicBezTo>
                    <a:pt x="1870" y="24"/>
                    <a:pt x="1855" y="14"/>
                    <a:pt x="1831" y="14"/>
                  </a:cubicBezTo>
                  <a:cubicBezTo>
                    <a:pt x="1807" y="14"/>
                    <a:pt x="1792" y="34"/>
                    <a:pt x="1763" y="34"/>
                  </a:cubicBezTo>
                  <a:cubicBezTo>
                    <a:pt x="1748" y="34"/>
                    <a:pt x="1734" y="24"/>
                    <a:pt x="1719" y="24"/>
                  </a:cubicBezTo>
                  <a:lnTo>
                    <a:pt x="1719" y="24"/>
                  </a:lnTo>
                  <a:cubicBezTo>
                    <a:pt x="1700" y="43"/>
                    <a:pt x="1680" y="53"/>
                    <a:pt x="1680" y="82"/>
                  </a:cubicBezTo>
                  <a:cubicBezTo>
                    <a:pt x="1680" y="92"/>
                    <a:pt x="1685" y="102"/>
                    <a:pt x="1690" y="111"/>
                  </a:cubicBezTo>
                  <a:cubicBezTo>
                    <a:pt x="1709" y="150"/>
                    <a:pt x="1729" y="170"/>
                    <a:pt x="1763" y="199"/>
                  </a:cubicBezTo>
                  <a:cubicBezTo>
                    <a:pt x="1758" y="204"/>
                    <a:pt x="1758" y="214"/>
                    <a:pt x="1753" y="214"/>
                  </a:cubicBezTo>
                  <a:cubicBezTo>
                    <a:pt x="1719" y="233"/>
                    <a:pt x="1700" y="233"/>
                    <a:pt x="1661" y="243"/>
                  </a:cubicBezTo>
                  <a:cubicBezTo>
                    <a:pt x="1631" y="248"/>
                    <a:pt x="1617" y="257"/>
                    <a:pt x="1588" y="263"/>
                  </a:cubicBezTo>
                  <a:cubicBezTo>
                    <a:pt x="1520" y="277"/>
                    <a:pt x="1485" y="311"/>
                    <a:pt x="1413" y="311"/>
                  </a:cubicBezTo>
                  <a:cubicBezTo>
                    <a:pt x="1413" y="355"/>
                    <a:pt x="1427" y="384"/>
                    <a:pt x="1413" y="433"/>
                  </a:cubicBezTo>
                  <a:cubicBezTo>
                    <a:pt x="1407" y="457"/>
                    <a:pt x="1388" y="467"/>
                    <a:pt x="1374" y="492"/>
                  </a:cubicBezTo>
                  <a:cubicBezTo>
                    <a:pt x="1363" y="511"/>
                    <a:pt x="1359" y="525"/>
                    <a:pt x="1349" y="550"/>
                  </a:cubicBezTo>
                  <a:cubicBezTo>
                    <a:pt x="1335" y="594"/>
                    <a:pt x="1319" y="618"/>
                    <a:pt x="1305" y="657"/>
                  </a:cubicBezTo>
                  <a:cubicBezTo>
                    <a:pt x="1286" y="701"/>
                    <a:pt x="1266" y="749"/>
                    <a:pt x="1217" y="749"/>
                  </a:cubicBezTo>
                  <a:cubicBezTo>
                    <a:pt x="1193" y="749"/>
                    <a:pt x="1174" y="749"/>
                    <a:pt x="1159" y="730"/>
                  </a:cubicBezTo>
                  <a:cubicBezTo>
                    <a:pt x="1134" y="710"/>
                    <a:pt x="1140" y="667"/>
                    <a:pt x="1110" y="667"/>
                  </a:cubicBezTo>
                  <a:cubicBezTo>
                    <a:pt x="1101" y="667"/>
                    <a:pt x="1101" y="677"/>
                    <a:pt x="1095" y="681"/>
                  </a:cubicBezTo>
                  <a:cubicBezTo>
                    <a:pt x="1081" y="686"/>
                    <a:pt x="1071" y="681"/>
                    <a:pt x="1062" y="691"/>
                  </a:cubicBezTo>
                  <a:cubicBezTo>
                    <a:pt x="1057" y="701"/>
                    <a:pt x="1062" y="710"/>
                    <a:pt x="1062" y="720"/>
                  </a:cubicBezTo>
                  <a:cubicBezTo>
                    <a:pt x="1062" y="740"/>
                    <a:pt x="1057" y="749"/>
                    <a:pt x="1062" y="764"/>
                  </a:cubicBezTo>
                  <a:cubicBezTo>
                    <a:pt x="1067" y="779"/>
                    <a:pt x="1076" y="783"/>
                    <a:pt x="1076" y="799"/>
                  </a:cubicBezTo>
                  <a:cubicBezTo>
                    <a:pt x="1076" y="808"/>
                    <a:pt x="1067" y="813"/>
                    <a:pt x="1062" y="818"/>
                  </a:cubicBezTo>
                  <a:cubicBezTo>
                    <a:pt x="1047" y="827"/>
                    <a:pt x="1037" y="837"/>
                    <a:pt x="1023" y="837"/>
                  </a:cubicBezTo>
                  <a:cubicBezTo>
                    <a:pt x="998" y="837"/>
                    <a:pt x="989" y="818"/>
                    <a:pt x="959" y="818"/>
                  </a:cubicBezTo>
                  <a:cubicBezTo>
                    <a:pt x="945" y="818"/>
                    <a:pt x="940" y="832"/>
                    <a:pt x="930" y="842"/>
                  </a:cubicBezTo>
                  <a:cubicBezTo>
                    <a:pt x="906" y="862"/>
                    <a:pt x="891" y="871"/>
                    <a:pt x="867" y="881"/>
                  </a:cubicBezTo>
                  <a:cubicBezTo>
                    <a:pt x="847" y="896"/>
                    <a:pt x="833" y="905"/>
                    <a:pt x="813" y="920"/>
                  </a:cubicBezTo>
                  <a:cubicBezTo>
                    <a:pt x="789" y="935"/>
                    <a:pt x="784" y="964"/>
                    <a:pt x="760" y="964"/>
                  </a:cubicBezTo>
                  <a:cubicBezTo>
                    <a:pt x="745" y="964"/>
                    <a:pt x="740" y="949"/>
                    <a:pt x="730" y="944"/>
                  </a:cubicBezTo>
                  <a:cubicBezTo>
                    <a:pt x="716" y="935"/>
                    <a:pt x="706" y="930"/>
                    <a:pt x="686" y="925"/>
                  </a:cubicBezTo>
                  <a:cubicBezTo>
                    <a:pt x="662" y="920"/>
                    <a:pt x="647" y="920"/>
                    <a:pt x="628" y="915"/>
                  </a:cubicBezTo>
                  <a:cubicBezTo>
                    <a:pt x="614" y="915"/>
                    <a:pt x="609" y="910"/>
                    <a:pt x="594" y="910"/>
                  </a:cubicBezTo>
                  <a:cubicBezTo>
                    <a:pt x="570" y="910"/>
                    <a:pt x="579" y="954"/>
                    <a:pt x="560" y="973"/>
                  </a:cubicBezTo>
                  <a:cubicBezTo>
                    <a:pt x="555" y="984"/>
                    <a:pt x="545" y="984"/>
                    <a:pt x="531" y="984"/>
                  </a:cubicBezTo>
                  <a:cubicBezTo>
                    <a:pt x="516" y="984"/>
                    <a:pt x="501" y="978"/>
                    <a:pt x="487" y="973"/>
                  </a:cubicBezTo>
                  <a:lnTo>
                    <a:pt x="487" y="973"/>
                  </a:lnTo>
                  <a:cubicBezTo>
                    <a:pt x="482" y="998"/>
                    <a:pt x="477" y="1003"/>
                    <a:pt x="467" y="1022"/>
                  </a:cubicBezTo>
                  <a:cubicBezTo>
                    <a:pt x="457" y="1042"/>
                    <a:pt x="443" y="1047"/>
                    <a:pt x="433" y="1061"/>
                  </a:cubicBezTo>
                  <a:cubicBezTo>
                    <a:pt x="429" y="1066"/>
                    <a:pt x="424" y="1066"/>
                    <a:pt x="424" y="1076"/>
                  </a:cubicBezTo>
                  <a:cubicBezTo>
                    <a:pt x="424" y="1110"/>
                    <a:pt x="438" y="1125"/>
                    <a:pt x="438" y="1158"/>
                  </a:cubicBezTo>
                  <a:cubicBezTo>
                    <a:pt x="438" y="1173"/>
                    <a:pt x="438" y="1183"/>
                    <a:pt x="433" y="1197"/>
                  </a:cubicBezTo>
                  <a:cubicBezTo>
                    <a:pt x="433" y="1203"/>
                    <a:pt x="424" y="1203"/>
                    <a:pt x="419" y="1208"/>
                  </a:cubicBezTo>
                  <a:cubicBezTo>
                    <a:pt x="399" y="1227"/>
                    <a:pt x="385" y="1232"/>
                    <a:pt x="360" y="1246"/>
                  </a:cubicBezTo>
                  <a:cubicBezTo>
                    <a:pt x="331" y="1261"/>
                    <a:pt x="316" y="1275"/>
                    <a:pt x="282" y="1280"/>
                  </a:cubicBezTo>
                  <a:cubicBezTo>
                    <a:pt x="302" y="1373"/>
                    <a:pt x="302" y="1373"/>
                    <a:pt x="302" y="1373"/>
                  </a:cubicBezTo>
                  <a:cubicBezTo>
                    <a:pt x="292" y="1407"/>
                    <a:pt x="292" y="1426"/>
                    <a:pt x="287" y="1465"/>
                  </a:cubicBezTo>
                  <a:cubicBezTo>
                    <a:pt x="258" y="1465"/>
                    <a:pt x="258" y="1465"/>
                    <a:pt x="258" y="1465"/>
                  </a:cubicBezTo>
                  <a:cubicBezTo>
                    <a:pt x="224" y="1465"/>
                    <a:pt x="209" y="1446"/>
                    <a:pt x="180" y="1431"/>
                  </a:cubicBezTo>
                  <a:cubicBezTo>
                    <a:pt x="151" y="1417"/>
                    <a:pt x="126" y="1417"/>
                    <a:pt x="92" y="1402"/>
                  </a:cubicBezTo>
                  <a:cubicBezTo>
                    <a:pt x="78" y="1397"/>
                    <a:pt x="73" y="1388"/>
                    <a:pt x="63" y="1388"/>
                  </a:cubicBezTo>
                  <a:cubicBezTo>
                    <a:pt x="39" y="1388"/>
                    <a:pt x="34" y="1417"/>
                    <a:pt x="29" y="1436"/>
                  </a:cubicBezTo>
                  <a:cubicBezTo>
                    <a:pt x="14" y="1465"/>
                    <a:pt x="14" y="1495"/>
                    <a:pt x="0" y="1519"/>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3" name="Freeform 87"/>
            <p:cNvSpPr>
              <a:spLocks noChangeArrowheads="1"/>
            </p:cNvSpPr>
            <p:nvPr/>
          </p:nvSpPr>
          <p:spPr bwMode="auto">
            <a:xfrm>
              <a:off x="8751671" y="5878546"/>
              <a:ext cx="677659" cy="1002552"/>
            </a:xfrm>
            <a:custGeom>
              <a:avLst/>
              <a:gdLst>
                <a:gd name="T0" fmla="*/ 0 w 1073"/>
                <a:gd name="T1" fmla="*/ 19 h 1584"/>
                <a:gd name="T2" fmla="*/ 0 w 1073"/>
                <a:gd name="T3" fmla="*/ 19 h 1584"/>
                <a:gd name="T4" fmla="*/ 5 w 1073"/>
                <a:gd name="T5" fmla="*/ 19 h 1584"/>
                <a:gd name="T6" fmla="*/ 78 w 1073"/>
                <a:gd name="T7" fmla="*/ 10 h 1584"/>
                <a:gd name="T8" fmla="*/ 146 w 1073"/>
                <a:gd name="T9" fmla="*/ 0 h 1584"/>
                <a:gd name="T10" fmla="*/ 195 w 1073"/>
                <a:gd name="T11" fmla="*/ 29 h 1584"/>
                <a:gd name="T12" fmla="*/ 258 w 1073"/>
                <a:gd name="T13" fmla="*/ 59 h 1584"/>
                <a:gd name="T14" fmla="*/ 360 w 1073"/>
                <a:gd name="T15" fmla="*/ 87 h 1584"/>
                <a:gd name="T16" fmla="*/ 424 w 1073"/>
                <a:gd name="T17" fmla="*/ 102 h 1584"/>
                <a:gd name="T18" fmla="*/ 570 w 1073"/>
                <a:gd name="T19" fmla="*/ 195 h 1584"/>
                <a:gd name="T20" fmla="*/ 570 w 1073"/>
                <a:gd name="T21" fmla="*/ 195 h 1584"/>
                <a:gd name="T22" fmla="*/ 604 w 1073"/>
                <a:gd name="T23" fmla="*/ 278 h 1584"/>
                <a:gd name="T24" fmla="*/ 643 w 1073"/>
                <a:gd name="T25" fmla="*/ 414 h 1584"/>
                <a:gd name="T26" fmla="*/ 706 w 1073"/>
                <a:gd name="T27" fmla="*/ 482 h 1584"/>
                <a:gd name="T28" fmla="*/ 755 w 1073"/>
                <a:gd name="T29" fmla="*/ 575 h 1584"/>
                <a:gd name="T30" fmla="*/ 765 w 1073"/>
                <a:gd name="T31" fmla="*/ 614 h 1584"/>
                <a:gd name="T32" fmla="*/ 755 w 1073"/>
                <a:gd name="T33" fmla="*/ 657 h 1584"/>
                <a:gd name="T34" fmla="*/ 794 w 1073"/>
                <a:gd name="T35" fmla="*/ 726 h 1584"/>
                <a:gd name="T36" fmla="*/ 833 w 1073"/>
                <a:gd name="T37" fmla="*/ 828 h 1584"/>
                <a:gd name="T38" fmla="*/ 882 w 1073"/>
                <a:gd name="T39" fmla="*/ 979 h 1584"/>
                <a:gd name="T40" fmla="*/ 915 w 1073"/>
                <a:gd name="T41" fmla="*/ 1101 h 1584"/>
                <a:gd name="T42" fmla="*/ 911 w 1073"/>
                <a:gd name="T43" fmla="*/ 1159 h 1584"/>
                <a:gd name="T44" fmla="*/ 964 w 1073"/>
                <a:gd name="T45" fmla="*/ 1276 h 1584"/>
                <a:gd name="T46" fmla="*/ 964 w 1073"/>
                <a:gd name="T47" fmla="*/ 1276 h 1584"/>
                <a:gd name="T48" fmla="*/ 964 w 1073"/>
                <a:gd name="T49" fmla="*/ 1286 h 1584"/>
                <a:gd name="T50" fmla="*/ 998 w 1073"/>
                <a:gd name="T51" fmla="*/ 1408 h 1584"/>
                <a:gd name="T52" fmla="*/ 1033 w 1073"/>
                <a:gd name="T53" fmla="*/ 1480 h 1584"/>
                <a:gd name="T54" fmla="*/ 1047 w 1073"/>
                <a:gd name="T55" fmla="*/ 1510 h 1584"/>
                <a:gd name="T56" fmla="*/ 1072 w 1073"/>
                <a:gd name="T57" fmla="*/ 1529 h 1584"/>
                <a:gd name="T58" fmla="*/ 1072 w 1073"/>
                <a:gd name="T59" fmla="*/ 1529 h 1584"/>
                <a:gd name="T60" fmla="*/ 0 w 1073"/>
                <a:gd name="T61" fmla="*/ 1583 h 1584"/>
                <a:gd name="T62" fmla="*/ 0 w 1073"/>
                <a:gd name="T63" fmla="*/ 1583 h 1584"/>
                <a:gd name="T64" fmla="*/ 0 w 1073"/>
                <a:gd name="T65" fmla="*/ 19 h 1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73" h="1584">
                  <a:moveTo>
                    <a:pt x="0" y="19"/>
                  </a:moveTo>
                  <a:lnTo>
                    <a:pt x="0" y="19"/>
                  </a:lnTo>
                  <a:cubicBezTo>
                    <a:pt x="0" y="19"/>
                    <a:pt x="0" y="19"/>
                    <a:pt x="5" y="19"/>
                  </a:cubicBezTo>
                  <a:cubicBezTo>
                    <a:pt x="34" y="15"/>
                    <a:pt x="49" y="15"/>
                    <a:pt x="78" y="10"/>
                  </a:cubicBezTo>
                  <a:cubicBezTo>
                    <a:pt x="107" y="10"/>
                    <a:pt x="122" y="0"/>
                    <a:pt x="146" y="0"/>
                  </a:cubicBezTo>
                  <a:cubicBezTo>
                    <a:pt x="171" y="0"/>
                    <a:pt x="180" y="15"/>
                    <a:pt x="195" y="29"/>
                  </a:cubicBezTo>
                  <a:cubicBezTo>
                    <a:pt x="219" y="44"/>
                    <a:pt x="234" y="49"/>
                    <a:pt x="258" y="59"/>
                  </a:cubicBezTo>
                  <a:cubicBezTo>
                    <a:pt x="297" y="68"/>
                    <a:pt x="321" y="78"/>
                    <a:pt x="360" y="87"/>
                  </a:cubicBezTo>
                  <a:cubicBezTo>
                    <a:pt x="384" y="92"/>
                    <a:pt x="404" y="92"/>
                    <a:pt x="424" y="102"/>
                  </a:cubicBezTo>
                  <a:cubicBezTo>
                    <a:pt x="487" y="131"/>
                    <a:pt x="511" y="161"/>
                    <a:pt x="570" y="195"/>
                  </a:cubicBezTo>
                  <a:lnTo>
                    <a:pt x="570" y="195"/>
                  </a:lnTo>
                  <a:cubicBezTo>
                    <a:pt x="589" y="224"/>
                    <a:pt x="599" y="244"/>
                    <a:pt x="604" y="278"/>
                  </a:cubicBezTo>
                  <a:cubicBezTo>
                    <a:pt x="609" y="336"/>
                    <a:pt x="609" y="370"/>
                    <a:pt x="643" y="414"/>
                  </a:cubicBezTo>
                  <a:cubicBezTo>
                    <a:pt x="663" y="443"/>
                    <a:pt x="682" y="458"/>
                    <a:pt x="706" y="482"/>
                  </a:cubicBezTo>
                  <a:cubicBezTo>
                    <a:pt x="730" y="511"/>
                    <a:pt x="740" y="535"/>
                    <a:pt x="755" y="575"/>
                  </a:cubicBezTo>
                  <a:cubicBezTo>
                    <a:pt x="760" y="590"/>
                    <a:pt x="765" y="594"/>
                    <a:pt x="765" y="614"/>
                  </a:cubicBezTo>
                  <a:cubicBezTo>
                    <a:pt x="765" y="629"/>
                    <a:pt x="755" y="638"/>
                    <a:pt x="755" y="657"/>
                  </a:cubicBezTo>
                  <a:cubicBezTo>
                    <a:pt x="755" y="687"/>
                    <a:pt x="779" y="696"/>
                    <a:pt x="794" y="726"/>
                  </a:cubicBezTo>
                  <a:cubicBezTo>
                    <a:pt x="818" y="760"/>
                    <a:pt x="823" y="789"/>
                    <a:pt x="833" y="828"/>
                  </a:cubicBezTo>
                  <a:cubicBezTo>
                    <a:pt x="848" y="891"/>
                    <a:pt x="877" y="921"/>
                    <a:pt x="882" y="979"/>
                  </a:cubicBezTo>
                  <a:cubicBezTo>
                    <a:pt x="887" y="1027"/>
                    <a:pt x="911" y="1052"/>
                    <a:pt x="915" y="1101"/>
                  </a:cubicBezTo>
                  <a:cubicBezTo>
                    <a:pt x="920" y="1125"/>
                    <a:pt x="906" y="1140"/>
                    <a:pt x="911" y="1159"/>
                  </a:cubicBezTo>
                  <a:cubicBezTo>
                    <a:pt x="920" y="1208"/>
                    <a:pt x="959" y="1232"/>
                    <a:pt x="964" y="1276"/>
                  </a:cubicBezTo>
                  <a:lnTo>
                    <a:pt x="964" y="1276"/>
                  </a:lnTo>
                  <a:cubicBezTo>
                    <a:pt x="964" y="1281"/>
                    <a:pt x="964" y="1286"/>
                    <a:pt x="964" y="1286"/>
                  </a:cubicBezTo>
                  <a:cubicBezTo>
                    <a:pt x="964" y="1334"/>
                    <a:pt x="979" y="1364"/>
                    <a:pt x="998" y="1408"/>
                  </a:cubicBezTo>
                  <a:cubicBezTo>
                    <a:pt x="1008" y="1437"/>
                    <a:pt x="1018" y="1456"/>
                    <a:pt x="1033" y="1480"/>
                  </a:cubicBezTo>
                  <a:cubicBezTo>
                    <a:pt x="1037" y="1495"/>
                    <a:pt x="1037" y="1505"/>
                    <a:pt x="1047" y="1510"/>
                  </a:cubicBezTo>
                  <a:cubicBezTo>
                    <a:pt x="1057" y="1519"/>
                    <a:pt x="1061" y="1524"/>
                    <a:pt x="1072" y="1529"/>
                  </a:cubicBezTo>
                  <a:lnTo>
                    <a:pt x="1072" y="1529"/>
                  </a:lnTo>
                  <a:cubicBezTo>
                    <a:pt x="1072" y="1529"/>
                    <a:pt x="667" y="1559"/>
                    <a:pt x="0" y="1583"/>
                  </a:cubicBezTo>
                  <a:lnTo>
                    <a:pt x="0" y="1583"/>
                  </a:lnTo>
                  <a:cubicBezTo>
                    <a:pt x="0" y="19"/>
                    <a:pt x="0" y="19"/>
                    <a:pt x="0" y="19"/>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4" name="Freeform 88"/>
            <p:cNvSpPr>
              <a:spLocks noChangeArrowheads="1"/>
            </p:cNvSpPr>
            <p:nvPr/>
          </p:nvSpPr>
          <p:spPr bwMode="auto">
            <a:xfrm>
              <a:off x="9364924" y="6557582"/>
              <a:ext cx="1934969" cy="1565439"/>
            </a:xfrm>
            <a:custGeom>
              <a:avLst/>
              <a:gdLst>
                <a:gd name="T0" fmla="*/ 0 w 3050"/>
                <a:gd name="T1" fmla="*/ 141 h 2470"/>
                <a:gd name="T2" fmla="*/ 1808 w 3050"/>
                <a:gd name="T3" fmla="*/ 102 h 2470"/>
                <a:gd name="T4" fmla="*/ 1803 w 3050"/>
                <a:gd name="T5" fmla="*/ 199 h 2470"/>
                <a:gd name="T6" fmla="*/ 1856 w 3050"/>
                <a:gd name="T7" fmla="*/ 375 h 2470"/>
                <a:gd name="T8" fmla="*/ 2061 w 3050"/>
                <a:gd name="T9" fmla="*/ 526 h 2470"/>
                <a:gd name="T10" fmla="*/ 2173 w 3050"/>
                <a:gd name="T11" fmla="*/ 711 h 2470"/>
                <a:gd name="T12" fmla="*/ 2261 w 3050"/>
                <a:gd name="T13" fmla="*/ 881 h 2470"/>
                <a:gd name="T14" fmla="*/ 2314 w 3050"/>
                <a:gd name="T15" fmla="*/ 809 h 2470"/>
                <a:gd name="T16" fmla="*/ 2421 w 3050"/>
                <a:gd name="T17" fmla="*/ 881 h 2470"/>
                <a:gd name="T18" fmla="*/ 2402 w 3050"/>
                <a:gd name="T19" fmla="*/ 1008 h 2470"/>
                <a:gd name="T20" fmla="*/ 2421 w 3050"/>
                <a:gd name="T21" fmla="*/ 1193 h 2470"/>
                <a:gd name="T22" fmla="*/ 2582 w 3050"/>
                <a:gd name="T23" fmla="*/ 1300 h 2470"/>
                <a:gd name="T24" fmla="*/ 2660 w 3050"/>
                <a:gd name="T25" fmla="*/ 1344 h 2470"/>
                <a:gd name="T26" fmla="*/ 2762 w 3050"/>
                <a:gd name="T27" fmla="*/ 1466 h 2470"/>
                <a:gd name="T28" fmla="*/ 2811 w 3050"/>
                <a:gd name="T29" fmla="*/ 1656 h 2470"/>
                <a:gd name="T30" fmla="*/ 2899 w 3050"/>
                <a:gd name="T31" fmla="*/ 1782 h 2470"/>
                <a:gd name="T32" fmla="*/ 3001 w 3050"/>
                <a:gd name="T33" fmla="*/ 1797 h 2470"/>
                <a:gd name="T34" fmla="*/ 3035 w 3050"/>
                <a:gd name="T35" fmla="*/ 1884 h 2470"/>
                <a:gd name="T36" fmla="*/ 3045 w 3050"/>
                <a:gd name="T37" fmla="*/ 2060 h 2470"/>
                <a:gd name="T38" fmla="*/ 2972 w 3050"/>
                <a:gd name="T39" fmla="*/ 2075 h 2470"/>
                <a:gd name="T40" fmla="*/ 2884 w 3050"/>
                <a:gd name="T41" fmla="*/ 2143 h 2470"/>
                <a:gd name="T42" fmla="*/ 2821 w 3050"/>
                <a:gd name="T43" fmla="*/ 2294 h 2470"/>
                <a:gd name="T44" fmla="*/ 2830 w 3050"/>
                <a:gd name="T45" fmla="*/ 2425 h 2470"/>
                <a:gd name="T46" fmla="*/ 2747 w 3050"/>
                <a:gd name="T47" fmla="*/ 2430 h 2470"/>
                <a:gd name="T48" fmla="*/ 2596 w 3050"/>
                <a:gd name="T49" fmla="*/ 2459 h 2470"/>
                <a:gd name="T50" fmla="*/ 2548 w 3050"/>
                <a:gd name="T51" fmla="*/ 2464 h 2470"/>
                <a:gd name="T52" fmla="*/ 2572 w 3050"/>
                <a:gd name="T53" fmla="*/ 2270 h 2470"/>
                <a:gd name="T54" fmla="*/ 2538 w 3050"/>
                <a:gd name="T55" fmla="*/ 2187 h 2470"/>
                <a:gd name="T56" fmla="*/ 609 w 3050"/>
                <a:gd name="T57" fmla="*/ 2416 h 2470"/>
                <a:gd name="T58" fmla="*/ 585 w 3050"/>
                <a:gd name="T59" fmla="*/ 2119 h 2470"/>
                <a:gd name="T60" fmla="*/ 404 w 3050"/>
                <a:gd name="T61" fmla="*/ 842 h 2470"/>
                <a:gd name="T62" fmla="*/ 283 w 3050"/>
                <a:gd name="T63" fmla="*/ 696 h 2470"/>
                <a:gd name="T64" fmla="*/ 361 w 3050"/>
                <a:gd name="T65" fmla="*/ 545 h 2470"/>
                <a:gd name="T66" fmla="*/ 108 w 3050"/>
                <a:gd name="T67" fmla="*/ 394 h 2470"/>
                <a:gd name="T68" fmla="*/ 83 w 3050"/>
                <a:gd name="T69" fmla="*/ 375 h 2470"/>
                <a:gd name="T70" fmla="*/ 34 w 3050"/>
                <a:gd name="T71" fmla="*/ 273 h 2470"/>
                <a:gd name="T72" fmla="*/ 0 w 3050"/>
                <a:gd name="T73" fmla="*/ 141 h 2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050" h="2470">
                  <a:moveTo>
                    <a:pt x="0" y="141"/>
                  </a:moveTo>
                  <a:lnTo>
                    <a:pt x="0" y="141"/>
                  </a:lnTo>
                  <a:cubicBezTo>
                    <a:pt x="979" y="93"/>
                    <a:pt x="1667" y="0"/>
                    <a:pt x="1667" y="0"/>
                  </a:cubicBezTo>
                  <a:cubicBezTo>
                    <a:pt x="1700" y="58"/>
                    <a:pt x="1744" y="73"/>
                    <a:pt x="1808" y="102"/>
                  </a:cubicBezTo>
                  <a:lnTo>
                    <a:pt x="1808" y="102"/>
                  </a:lnTo>
                  <a:cubicBezTo>
                    <a:pt x="1803" y="141"/>
                    <a:pt x="1803" y="160"/>
                    <a:pt x="1803" y="199"/>
                  </a:cubicBezTo>
                  <a:cubicBezTo>
                    <a:pt x="1803" y="239"/>
                    <a:pt x="1797" y="263"/>
                    <a:pt x="1808" y="297"/>
                  </a:cubicBezTo>
                  <a:cubicBezTo>
                    <a:pt x="1817" y="331"/>
                    <a:pt x="1837" y="345"/>
                    <a:pt x="1856" y="375"/>
                  </a:cubicBezTo>
                  <a:cubicBezTo>
                    <a:pt x="1905" y="443"/>
                    <a:pt x="1944" y="477"/>
                    <a:pt x="2017" y="511"/>
                  </a:cubicBezTo>
                  <a:cubicBezTo>
                    <a:pt x="2037" y="521"/>
                    <a:pt x="2046" y="521"/>
                    <a:pt x="2061" y="526"/>
                  </a:cubicBezTo>
                  <a:cubicBezTo>
                    <a:pt x="2104" y="545"/>
                    <a:pt x="2109" y="585"/>
                    <a:pt x="2124" y="624"/>
                  </a:cubicBezTo>
                  <a:cubicBezTo>
                    <a:pt x="2139" y="657"/>
                    <a:pt x="2153" y="677"/>
                    <a:pt x="2173" y="711"/>
                  </a:cubicBezTo>
                  <a:cubicBezTo>
                    <a:pt x="2192" y="750"/>
                    <a:pt x="2202" y="774"/>
                    <a:pt x="2212" y="818"/>
                  </a:cubicBezTo>
                  <a:cubicBezTo>
                    <a:pt x="2217" y="847"/>
                    <a:pt x="2226" y="881"/>
                    <a:pt x="2261" y="881"/>
                  </a:cubicBezTo>
                  <a:cubicBezTo>
                    <a:pt x="2275" y="881"/>
                    <a:pt x="2275" y="862"/>
                    <a:pt x="2280" y="847"/>
                  </a:cubicBezTo>
                  <a:cubicBezTo>
                    <a:pt x="2289" y="833"/>
                    <a:pt x="2299" y="818"/>
                    <a:pt x="2314" y="809"/>
                  </a:cubicBezTo>
                  <a:cubicBezTo>
                    <a:pt x="2324" y="818"/>
                    <a:pt x="2329" y="828"/>
                    <a:pt x="2343" y="833"/>
                  </a:cubicBezTo>
                  <a:cubicBezTo>
                    <a:pt x="2372" y="847"/>
                    <a:pt x="2421" y="847"/>
                    <a:pt x="2421" y="881"/>
                  </a:cubicBezTo>
                  <a:cubicBezTo>
                    <a:pt x="2421" y="916"/>
                    <a:pt x="2407" y="930"/>
                    <a:pt x="2402" y="964"/>
                  </a:cubicBezTo>
                  <a:cubicBezTo>
                    <a:pt x="2402" y="983"/>
                    <a:pt x="2402" y="994"/>
                    <a:pt x="2402" y="1008"/>
                  </a:cubicBezTo>
                  <a:cubicBezTo>
                    <a:pt x="2402" y="1042"/>
                    <a:pt x="2392" y="1061"/>
                    <a:pt x="2392" y="1091"/>
                  </a:cubicBezTo>
                  <a:cubicBezTo>
                    <a:pt x="2392" y="1135"/>
                    <a:pt x="2392" y="1164"/>
                    <a:pt x="2421" y="1193"/>
                  </a:cubicBezTo>
                  <a:cubicBezTo>
                    <a:pt x="2435" y="1208"/>
                    <a:pt x="2450" y="1208"/>
                    <a:pt x="2465" y="1222"/>
                  </a:cubicBezTo>
                  <a:cubicBezTo>
                    <a:pt x="2504" y="1262"/>
                    <a:pt x="2538" y="1271"/>
                    <a:pt x="2582" y="1300"/>
                  </a:cubicBezTo>
                  <a:cubicBezTo>
                    <a:pt x="2606" y="1315"/>
                    <a:pt x="2616" y="1329"/>
                    <a:pt x="2645" y="1344"/>
                  </a:cubicBezTo>
                  <a:cubicBezTo>
                    <a:pt x="2650" y="1344"/>
                    <a:pt x="2655" y="1344"/>
                    <a:pt x="2660" y="1344"/>
                  </a:cubicBezTo>
                  <a:cubicBezTo>
                    <a:pt x="2670" y="1354"/>
                    <a:pt x="2675" y="1364"/>
                    <a:pt x="2684" y="1373"/>
                  </a:cubicBezTo>
                  <a:cubicBezTo>
                    <a:pt x="2718" y="1403"/>
                    <a:pt x="2747" y="1422"/>
                    <a:pt x="2762" y="1466"/>
                  </a:cubicBezTo>
                  <a:cubicBezTo>
                    <a:pt x="2772" y="1490"/>
                    <a:pt x="2772" y="1505"/>
                    <a:pt x="2777" y="1524"/>
                  </a:cubicBezTo>
                  <a:cubicBezTo>
                    <a:pt x="2796" y="1573"/>
                    <a:pt x="2806" y="1607"/>
                    <a:pt x="2811" y="1656"/>
                  </a:cubicBezTo>
                  <a:cubicBezTo>
                    <a:pt x="2816" y="1699"/>
                    <a:pt x="2840" y="1724"/>
                    <a:pt x="2874" y="1758"/>
                  </a:cubicBezTo>
                  <a:cubicBezTo>
                    <a:pt x="2884" y="1768"/>
                    <a:pt x="2888" y="1778"/>
                    <a:pt x="2899" y="1782"/>
                  </a:cubicBezTo>
                  <a:cubicBezTo>
                    <a:pt x="2927" y="1802"/>
                    <a:pt x="2966" y="1792"/>
                    <a:pt x="3001" y="1797"/>
                  </a:cubicBezTo>
                  <a:lnTo>
                    <a:pt x="3001" y="1797"/>
                  </a:lnTo>
                  <a:cubicBezTo>
                    <a:pt x="3010" y="1802"/>
                    <a:pt x="3025" y="1802"/>
                    <a:pt x="3030" y="1812"/>
                  </a:cubicBezTo>
                  <a:cubicBezTo>
                    <a:pt x="3049" y="1831"/>
                    <a:pt x="3035" y="1856"/>
                    <a:pt x="3035" y="1884"/>
                  </a:cubicBezTo>
                  <a:cubicBezTo>
                    <a:pt x="3035" y="1977"/>
                    <a:pt x="3035" y="1977"/>
                    <a:pt x="3035" y="1977"/>
                  </a:cubicBezTo>
                  <a:cubicBezTo>
                    <a:pt x="3035" y="2006"/>
                    <a:pt x="3045" y="2031"/>
                    <a:pt x="3045" y="2060"/>
                  </a:cubicBezTo>
                  <a:lnTo>
                    <a:pt x="3045" y="2060"/>
                  </a:lnTo>
                  <a:cubicBezTo>
                    <a:pt x="3020" y="2070"/>
                    <a:pt x="3001" y="2070"/>
                    <a:pt x="2972" y="2075"/>
                  </a:cubicBezTo>
                  <a:cubicBezTo>
                    <a:pt x="2952" y="2080"/>
                    <a:pt x="2947" y="2104"/>
                    <a:pt x="2927" y="2113"/>
                  </a:cubicBezTo>
                  <a:cubicBezTo>
                    <a:pt x="2913" y="2128"/>
                    <a:pt x="2894" y="2128"/>
                    <a:pt x="2884" y="2143"/>
                  </a:cubicBezTo>
                  <a:cubicBezTo>
                    <a:pt x="2864" y="2177"/>
                    <a:pt x="2860" y="2202"/>
                    <a:pt x="2850" y="2235"/>
                  </a:cubicBezTo>
                  <a:cubicBezTo>
                    <a:pt x="2845" y="2260"/>
                    <a:pt x="2825" y="2270"/>
                    <a:pt x="2821" y="2294"/>
                  </a:cubicBezTo>
                  <a:cubicBezTo>
                    <a:pt x="2816" y="2313"/>
                    <a:pt x="2825" y="2323"/>
                    <a:pt x="2825" y="2343"/>
                  </a:cubicBezTo>
                  <a:cubicBezTo>
                    <a:pt x="2825" y="2376"/>
                    <a:pt x="2821" y="2391"/>
                    <a:pt x="2830" y="2425"/>
                  </a:cubicBezTo>
                  <a:lnTo>
                    <a:pt x="2830" y="2425"/>
                  </a:lnTo>
                  <a:cubicBezTo>
                    <a:pt x="2801" y="2425"/>
                    <a:pt x="2777" y="2430"/>
                    <a:pt x="2747" y="2430"/>
                  </a:cubicBezTo>
                  <a:cubicBezTo>
                    <a:pt x="2709" y="2430"/>
                    <a:pt x="2689" y="2445"/>
                    <a:pt x="2655" y="2450"/>
                  </a:cubicBezTo>
                  <a:cubicBezTo>
                    <a:pt x="2631" y="2455"/>
                    <a:pt x="2616" y="2455"/>
                    <a:pt x="2596" y="2459"/>
                  </a:cubicBezTo>
                  <a:cubicBezTo>
                    <a:pt x="2582" y="2459"/>
                    <a:pt x="2577" y="2469"/>
                    <a:pt x="2562" y="2469"/>
                  </a:cubicBezTo>
                  <a:cubicBezTo>
                    <a:pt x="2557" y="2469"/>
                    <a:pt x="2553" y="2464"/>
                    <a:pt x="2548" y="2464"/>
                  </a:cubicBezTo>
                  <a:cubicBezTo>
                    <a:pt x="2548" y="2425"/>
                    <a:pt x="2543" y="2401"/>
                    <a:pt x="2543" y="2357"/>
                  </a:cubicBezTo>
                  <a:cubicBezTo>
                    <a:pt x="2543" y="2323"/>
                    <a:pt x="2557" y="2304"/>
                    <a:pt x="2572" y="2270"/>
                  </a:cubicBezTo>
                  <a:cubicBezTo>
                    <a:pt x="2577" y="2255"/>
                    <a:pt x="2587" y="2245"/>
                    <a:pt x="2587" y="2230"/>
                  </a:cubicBezTo>
                  <a:cubicBezTo>
                    <a:pt x="2587" y="2206"/>
                    <a:pt x="2562" y="2191"/>
                    <a:pt x="2538" y="2187"/>
                  </a:cubicBezTo>
                  <a:cubicBezTo>
                    <a:pt x="609" y="2416"/>
                    <a:pt x="609" y="2416"/>
                    <a:pt x="609" y="2416"/>
                  </a:cubicBezTo>
                  <a:lnTo>
                    <a:pt x="609" y="2416"/>
                  </a:lnTo>
                  <a:cubicBezTo>
                    <a:pt x="585" y="2119"/>
                    <a:pt x="585" y="2119"/>
                    <a:pt x="585" y="2119"/>
                  </a:cubicBezTo>
                  <a:lnTo>
                    <a:pt x="585" y="2119"/>
                  </a:lnTo>
                  <a:cubicBezTo>
                    <a:pt x="502" y="983"/>
                    <a:pt x="502" y="983"/>
                    <a:pt x="502" y="983"/>
                  </a:cubicBezTo>
                  <a:cubicBezTo>
                    <a:pt x="468" y="925"/>
                    <a:pt x="453" y="886"/>
                    <a:pt x="404" y="842"/>
                  </a:cubicBezTo>
                  <a:cubicBezTo>
                    <a:pt x="371" y="809"/>
                    <a:pt x="346" y="798"/>
                    <a:pt x="317" y="760"/>
                  </a:cubicBezTo>
                  <a:cubicBezTo>
                    <a:pt x="302" y="735"/>
                    <a:pt x="283" y="726"/>
                    <a:pt x="283" y="696"/>
                  </a:cubicBezTo>
                  <a:cubicBezTo>
                    <a:pt x="283" y="677"/>
                    <a:pt x="293" y="667"/>
                    <a:pt x="298" y="652"/>
                  </a:cubicBezTo>
                  <a:cubicBezTo>
                    <a:pt x="317" y="609"/>
                    <a:pt x="337" y="585"/>
                    <a:pt x="361" y="545"/>
                  </a:cubicBezTo>
                  <a:cubicBezTo>
                    <a:pt x="341" y="535"/>
                    <a:pt x="327" y="535"/>
                    <a:pt x="302" y="526"/>
                  </a:cubicBezTo>
                  <a:cubicBezTo>
                    <a:pt x="224" y="487"/>
                    <a:pt x="171" y="463"/>
                    <a:pt x="108" y="394"/>
                  </a:cubicBezTo>
                  <a:lnTo>
                    <a:pt x="108" y="394"/>
                  </a:lnTo>
                  <a:cubicBezTo>
                    <a:pt x="97" y="389"/>
                    <a:pt x="93" y="384"/>
                    <a:pt x="83" y="375"/>
                  </a:cubicBezTo>
                  <a:cubicBezTo>
                    <a:pt x="73" y="370"/>
                    <a:pt x="73" y="360"/>
                    <a:pt x="69" y="345"/>
                  </a:cubicBezTo>
                  <a:cubicBezTo>
                    <a:pt x="54" y="321"/>
                    <a:pt x="44" y="302"/>
                    <a:pt x="34" y="273"/>
                  </a:cubicBezTo>
                  <a:cubicBezTo>
                    <a:pt x="15" y="229"/>
                    <a:pt x="0" y="199"/>
                    <a:pt x="0" y="151"/>
                  </a:cubicBezTo>
                  <a:cubicBezTo>
                    <a:pt x="0" y="151"/>
                    <a:pt x="0" y="146"/>
                    <a:pt x="0" y="141"/>
                  </a:cubicBezTo>
                </a:path>
              </a:pathLst>
            </a:custGeom>
            <a:solidFill>
              <a:schemeClr val="accent1"/>
            </a:solid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5" name="Freeform 89"/>
            <p:cNvSpPr>
              <a:spLocks noChangeArrowheads="1"/>
            </p:cNvSpPr>
            <p:nvPr/>
          </p:nvSpPr>
          <p:spPr bwMode="auto">
            <a:xfrm>
              <a:off x="11036669" y="7485990"/>
              <a:ext cx="2318601" cy="1036158"/>
            </a:xfrm>
            <a:custGeom>
              <a:avLst/>
              <a:gdLst>
                <a:gd name="T0" fmla="*/ 199 w 3654"/>
                <a:gd name="T1" fmla="*/ 1027 h 1637"/>
                <a:gd name="T2" fmla="*/ 190 w 3654"/>
                <a:gd name="T3" fmla="*/ 896 h 1637"/>
                <a:gd name="T4" fmla="*/ 253 w 3654"/>
                <a:gd name="T5" fmla="*/ 745 h 1637"/>
                <a:gd name="T6" fmla="*/ 341 w 3654"/>
                <a:gd name="T7" fmla="*/ 677 h 1637"/>
                <a:gd name="T8" fmla="*/ 414 w 3654"/>
                <a:gd name="T9" fmla="*/ 662 h 1637"/>
                <a:gd name="T10" fmla="*/ 657 w 3654"/>
                <a:gd name="T11" fmla="*/ 628 h 1637"/>
                <a:gd name="T12" fmla="*/ 896 w 3654"/>
                <a:gd name="T13" fmla="*/ 560 h 1637"/>
                <a:gd name="T14" fmla="*/ 1037 w 3654"/>
                <a:gd name="T15" fmla="*/ 506 h 1637"/>
                <a:gd name="T16" fmla="*/ 2118 w 3654"/>
                <a:gd name="T17" fmla="*/ 326 h 1637"/>
                <a:gd name="T18" fmla="*/ 2732 w 3654"/>
                <a:gd name="T19" fmla="*/ 214 h 1637"/>
                <a:gd name="T20" fmla="*/ 2810 w 3654"/>
                <a:gd name="T21" fmla="*/ 214 h 1637"/>
                <a:gd name="T22" fmla="*/ 3638 w 3654"/>
                <a:gd name="T23" fmla="*/ 0 h 1637"/>
                <a:gd name="T24" fmla="*/ 3653 w 3654"/>
                <a:gd name="T25" fmla="*/ 97 h 1637"/>
                <a:gd name="T26" fmla="*/ 3623 w 3654"/>
                <a:gd name="T27" fmla="*/ 165 h 1637"/>
                <a:gd name="T28" fmla="*/ 3560 w 3654"/>
                <a:gd name="T29" fmla="*/ 253 h 1637"/>
                <a:gd name="T30" fmla="*/ 3453 w 3654"/>
                <a:gd name="T31" fmla="*/ 268 h 1637"/>
                <a:gd name="T32" fmla="*/ 3419 w 3654"/>
                <a:gd name="T33" fmla="*/ 306 h 1637"/>
                <a:gd name="T34" fmla="*/ 3273 w 3654"/>
                <a:gd name="T35" fmla="*/ 370 h 1637"/>
                <a:gd name="T36" fmla="*/ 3170 w 3654"/>
                <a:gd name="T37" fmla="*/ 511 h 1637"/>
                <a:gd name="T38" fmla="*/ 3015 w 3654"/>
                <a:gd name="T39" fmla="*/ 643 h 1637"/>
                <a:gd name="T40" fmla="*/ 2864 w 3654"/>
                <a:gd name="T41" fmla="*/ 779 h 1637"/>
                <a:gd name="T42" fmla="*/ 2752 w 3654"/>
                <a:gd name="T43" fmla="*/ 876 h 1637"/>
                <a:gd name="T44" fmla="*/ 2717 w 3654"/>
                <a:gd name="T45" fmla="*/ 935 h 1637"/>
                <a:gd name="T46" fmla="*/ 2610 w 3654"/>
                <a:gd name="T47" fmla="*/ 993 h 1637"/>
                <a:gd name="T48" fmla="*/ 2606 w 3654"/>
                <a:gd name="T49" fmla="*/ 1163 h 1637"/>
                <a:gd name="T50" fmla="*/ 2123 w 3654"/>
                <a:gd name="T51" fmla="*/ 1290 h 1637"/>
                <a:gd name="T52" fmla="*/ 1295 w 3654"/>
                <a:gd name="T53" fmla="*/ 1446 h 1637"/>
                <a:gd name="T54" fmla="*/ 1159 w 3654"/>
                <a:gd name="T55" fmla="*/ 1393 h 1637"/>
                <a:gd name="T56" fmla="*/ 979 w 3654"/>
                <a:gd name="T57" fmla="*/ 1442 h 1637"/>
                <a:gd name="T58" fmla="*/ 910 w 3654"/>
                <a:gd name="T59" fmla="*/ 1485 h 1637"/>
                <a:gd name="T60" fmla="*/ 0 w 3654"/>
                <a:gd name="T61" fmla="*/ 1636 h 1637"/>
                <a:gd name="T62" fmla="*/ 48 w 3654"/>
                <a:gd name="T63" fmla="*/ 1461 h 1637"/>
                <a:gd name="T64" fmla="*/ 116 w 3654"/>
                <a:gd name="T65" fmla="*/ 1257 h 1637"/>
                <a:gd name="T66" fmla="*/ 155 w 3654"/>
                <a:gd name="T67" fmla="*/ 1135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654" h="1637">
                  <a:moveTo>
                    <a:pt x="199" y="1027"/>
                  </a:moveTo>
                  <a:lnTo>
                    <a:pt x="199" y="1027"/>
                  </a:lnTo>
                  <a:cubicBezTo>
                    <a:pt x="190" y="993"/>
                    <a:pt x="194" y="978"/>
                    <a:pt x="194" y="945"/>
                  </a:cubicBezTo>
                  <a:cubicBezTo>
                    <a:pt x="194" y="925"/>
                    <a:pt x="185" y="915"/>
                    <a:pt x="190" y="896"/>
                  </a:cubicBezTo>
                  <a:cubicBezTo>
                    <a:pt x="194" y="872"/>
                    <a:pt x="214" y="862"/>
                    <a:pt x="219" y="837"/>
                  </a:cubicBezTo>
                  <a:cubicBezTo>
                    <a:pt x="229" y="804"/>
                    <a:pt x="233" y="779"/>
                    <a:pt x="253" y="745"/>
                  </a:cubicBezTo>
                  <a:cubicBezTo>
                    <a:pt x="263" y="730"/>
                    <a:pt x="282" y="730"/>
                    <a:pt x="296" y="715"/>
                  </a:cubicBezTo>
                  <a:cubicBezTo>
                    <a:pt x="316" y="706"/>
                    <a:pt x="321" y="682"/>
                    <a:pt x="341" y="677"/>
                  </a:cubicBezTo>
                  <a:cubicBezTo>
                    <a:pt x="370" y="672"/>
                    <a:pt x="389" y="672"/>
                    <a:pt x="414" y="662"/>
                  </a:cubicBezTo>
                  <a:lnTo>
                    <a:pt x="414" y="662"/>
                  </a:lnTo>
                  <a:cubicBezTo>
                    <a:pt x="487" y="652"/>
                    <a:pt x="540" y="647"/>
                    <a:pt x="614" y="638"/>
                  </a:cubicBezTo>
                  <a:cubicBezTo>
                    <a:pt x="628" y="633"/>
                    <a:pt x="638" y="628"/>
                    <a:pt x="657" y="628"/>
                  </a:cubicBezTo>
                  <a:cubicBezTo>
                    <a:pt x="686" y="623"/>
                    <a:pt x="701" y="623"/>
                    <a:pt x="730" y="623"/>
                  </a:cubicBezTo>
                  <a:cubicBezTo>
                    <a:pt x="803" y="613"/>
                    <a:pt x="837" y="589"/>
                    <a:pt x="896" y="560"/>
                  </a:cubicBezTo>
                  <a:cubicBezTo>
                    <a:pt x="915" y="550"/>
                    <a:pt x="925" y="550"/>
                    <a:pt x="945" y="545"/>
                  </a:cubicBezTo>
                  <a:cubicBezTo>
                    <a:pt x="979" y="526"/>
                    <a:pt x="998" y="516"/>
                    <a:pt x="1037" y="506"/>
                  </a:cubicBezTo>
                  <a:cubicBezTo>
                    <a:pt x="2060" y="306"/>
                    <a:pt x="2060" y="306"/>
                    <a:pt x="2060" y="306"/>
                  </a:cubicBezTo>
                  <a:cubicBezTo>
                    <a:pt x="2084" y="311"/>
                    <a:pt x="2094" y="321"/>
                    <a:pt x="2118" y="326"/>
                  </a:cubicBezTo>
                  <a:cubicBezTo>
                    <a:pt x="2142" y="326"/>
                    <a:pt x="2162" y="326"/>
                    <a:pt x="2186" y="326"/>
                  </a:cubicBezTo>
                  <a:cubicBezTo>
                    <a:pt x="2732" y="214"/>
                    <a:pt x="2732" y="214"/>
                    <a:pt x="2732" y="214"/>
                  </a:cubicBezTo>
                  <a:cubicBezTo>
                    <a:pt x="2781" y="224"/>
                    <a:pt x="2781" y="224"/>
                    <a:pt x="2781" y="224"/>
                  </a:cubicBezTo>
                  <a:cubicBezTo>
                    <a:pt x="2810" y="214"/>
                    <a:pt x="2810" y="214"/>
                    <a:pt x="2810" y="214"/>
                  </a:cubicBezTo>
                  <a:lnTo>
                    <a:pt x="2810" y="214"/>
                  </a:lnTo>
                  <a:cubicBezTo>
                    <a:pt x="3638" y="0"/>
                    <a:pt x="3638" y="0"/>
                    <a:pt x="3638" y="0"/>
                  </a:cubicBezTo>
                  <a:lnTo>
                    <a:pt x="3638" y="0"/>
                  </a:lnTo>
                  <a:cubicBezTo>
                    <a:pt x="3643" y="38"/>
                    <a:pt x="3653" y="58"/>
                    <a:pt x="3653" y="97"/>
                  </a:cubicBezTo>
                  <a:cubicBezTo>
                    <a:pt x="3653" y="107"/>
                    <a:pt x="3643" y="112"/>
                    <a:pt x="3643" y="121"/>
                  </a:cubicBezTo>
                  <a:cubicBezTo>
                    <a:pt x="3638" y="141"/>
                    <a:pt x="3628" y="151"/>
                    <a:pt x="3623" y="165"/>
                  </a:cubicBezTo>
                  <a:cubicBezTo>
                    <a:pt x="3618" y="175"/>
                    <a:pt x="3623" y="185"/>
                    <a:pt x="3618" y="195"/>
                  </a:cubicBezTo>
                  <a:cubicBezTo>
                    <a:pt x="3609" y="229"/>
                    <a:pt x="3590" y="243"/>
                    <a:pt x="3560" y="253"/>
                  </a:cubicBezTo>
                  <a:cubicBezTo>
                    <a:pt x="3536" y="263"/>
                    <a:pt x="3521" y="263"/>
                    <a:pt x="3497" y="263"/>
                  </a:cubicBezTo>
                  <a:cubicBezTo>
                    <a:pt x="3482" y="263"/>
                    <a:pt x="3468" y="258"/>
                    <a:pt x="3453" y="268"/>
                  </a:cubicBezTo>
                  <a:cubicBezTo>
                    <a:pt x="3448" y="268"/>
                    <a:pt x="3453" y="277"/>
                    <a:pt x="3448" y="282"/>
                  </a:cubicBezTo>
                  <a:cubicBezTo>
                    <a:pt x="3438" y="297"/>
                    <a:pt x="3429" y="297"/>
                    <a:pt x="3419" y="306"/>
                  </a:cubicBezTo>
                  <a:cubicBezTo>
                    <a:pt x="3390" y="331"/>
                    <a:pt x="3370" y="350"/>
                    <a:pt x="3331" y="360"/>
                  </a:cubicBezTo>
                  <a:cubicBezTo>
                    <a:pt x="3311" y="365"/>
                    <a:pt x="3292" y="360"/>
                    <a:pt x="3273" y="370"/>
                  </a:cubicBezTo>
                  <a:cubicBezTo>
                    <a:pt x="3248" y="384"/>
                    <a:pt x="3248" y="404"/>
                    <a:pt x="3234" y="428"/>
                  </a:cubicBezTo>
                  <a:cubicBezTo>
                    <a:pt x="3214" y="462"/>
                    <a:pt x="3200" y="482"/>
                    <a:pt x="3170" y="511"/>
                  </a:cubicBezTo>
                  <a:cubicBezTo>
                    <a:pt x="3137" y="550"/>
                    <a:pt x="3107" y="560"/>
                    <a:pt x="3068" y="594"/>
                  </a:cubicBezTo>
                  <a:cubicBezTo>
                    <a:pt x="3049" y="613"/>
                    <a:pt x="3034" y="623"/>
                    <a:pt x="3015" y="643"/>
                  </a:cubicBezTo>
                  <a:cubicBezTo>
                    <a:pt x="3000" y="652"/>
                    <a:pt x="2995" y="662"/>
                    <a:pt x="2985" y="672"/>
                  </a:cubicBezTo>
                  <a:cubicBezTo>
                    <a:pt x="2941" y="715"/>
                    <a:pt x="2917" y="745"/>
                    <a:pt x="2864" y="779"/>
                  </a:cubicBezTo>
                  <a:cubicBezTo>
                    <a:pt x="2844" y="798"/>
                    <a:pt x="2830" y="813"/>
                    <a:pt x="2805" y="828"/>
                  </a:cubicBezTo>
                  <a:cubicBezTo>
                    <a:pt x="2781" y="842"/>
                    <a:pt x="2761" y="852"/>
                    <a:pt x="2752" y="876"/>
                  </a:cubicBezTo>
                  <a:cubicBezTo>
                    <a:pt x="2747" y="891"/>
                    <a:pt x="2747" y="901"/>
                    <a:pt x="2747" y="911"/>
                  </a:cubicBezTo>
                  <a:cubicBezTo>
                    <a:pt x="2742" y="920"/>
                    <a:pt x="2727" y="925"/>
                    <a:pt x="2717" y="935"/>
                  </a:cubicBezTo>
                  <a:cubicBezTo>
                    <a:pt x="2693" y="950"/>
                    <a:pt x="2679" y="964"/>
                    <a:pt x="2654" y="974"/>
                  </a:cubicBezTo>
                  <a:cubicBezTo>
                    <a:pt x="2640" y="978"/>
                    <a:pt x="2620" y="978"/>
                    <a:pt x="2610" y="993"/>
                  </a:cubicBezTo>
                  <a:cubicBezTo>
                    <a:pt x="2606" y="998"/>
                    <a:pt x="2615" y="998"/>
                    <a:pt x="2615" y="1008"/>
                  </a:cubicBezTo>
                  <a:cubicBezTo>
                    <a:pt x="2615" y="1061"/>
                    <a:pt x="2610" y="1110"/>
                    <a:pt x="2606" y="1163"/>
                  </a:cubicBezTo>
                  <a:lnTo>
                    <a:pt x="2606" y="1163"/>
                  </a:lnTo>
                  <a:cubicBezTo>
                    <a:pt x="2123" y="1290"/>
                    <a:pt x="2123" y="1290"/>
                    <a:pt x="2123" y="1290"/>
                  </a:cubicBezTo>
                  <a:cubicBezTo>
                    <a:pt x="2118" y="1290"/>
                    <a:pt x="2118" y="1290"/>
                    <a:pt x="2118" y="1290"/>
                  </a:cubicBezTo>
                  <a:cubicBezTo>
                    <a:pt x="1295" y="1446"/>
                    <a:pt x="1295" y="1446"/>
                    <a:pt x="1295" y="1446"/>
                  </a:cubicBezTo>
                  <a:cubicBezTo>
                    <a:pt x="1256" y="1436"/>
                    <a:pt x="1237" y="1431"/>
                    <a:pt x="1203" y="1417"/>
                  </a:cubicBezTo>
                  <a:cubicBezTo>
                    <a:pt x="1188" y="1412"/>
                    <a:pt x="1178" y="1393"/>
                    <a:pt x="1159" y="1393"/>
                  </a:cubicBezTo>
                  <a:cubicBezTo>
                    <a:pt x="1130" y="1393"/>
                    <a:pt x="1115" y="1412"/>
                    <a:pt x="1081" y="1412"/>
                  </a:cubicBezTo>
                  <a:cubicBezTo>
                    <a:pt x="1042" y="1417"/>
                    <a:pt x="1017" y="1431"/>
                    <a:pt x="979" y="1442"/>
                  </a:cubicBezTo>
                  <a:cubicBezTo>
                    <a:pt x="969" y="1442"/>
                    <a:pt x="954" y="1436"/>
                    <a:pt x="949" y="1442"/>
                  </a:cubicBezTo>
                  <a:cubicBezTo>
                    <a:pt x="930" y="1451"/>
                    <a:pt x="925" y="1470"/>
                    <a:pt x="910" y="1485"/>
                  </a:cubicBezTo>
                  <a:lnTo>
                    <a:pt x="910" y="1485"/>
                  </a:lnTo>
                  <a:cubicBezTo>
                    <a:pt x="0" y="1636"/>
                    <a:pt x="0" y="1636"/>
                    <a:pt x="0" y="1636"/>
                  </a:cubicBezTo>
                  <a:lnTo>
                    <a:pt x="0" y="1636"/>
                  </a:lnTo>
                  <a:cubicBezTo>
                    <a:pt x="14" y="1568"/>
                    <a:pt x="48" y="1529"/>
                    <a:pt x="48" y="1461"/>
                  </a:cubicBezTo>
                  <a:cubicBezTo>
                    <a:pt x="48" y="1431"/>
                    <a:pt x="39" y="1417"/>
                    <a:pt x="48" y="1393"/>
                  </a:cubicBezTo>
                  <a:cubicBezTo>
                    <a:pt x="63" y="1334"/>
                    <a:pt x="111" y="1315"/>
                    <a:pt x="116" y="1257"/>
                  </a:cubicBezTo>
                  <a:cubicBezTo>
                    <a:pt x="116" y="1227"/>
                    <a:pt x="111" y="1207"/>
                    <a:pt x="121" y="1179"/>
                  </a:cubicBezTo>
                  <a:cubicBezTo>
                    <a:pt x="126" y="1159"/>
                    <a:pt x="146" y="1154"/>
                    <a:pt x="155" y="1135"/>
                  </a:cubicBezTo>
                  <a:cubicBezTo>
                    <a:pt x="180" y="1100"/>
                    <a:pt x="199" y="1076"/>
                    <a:pt x="199" y="1027"/>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6" name="Freeform 90"/>
            <p:cNvSpPr>
              <a:spLocks noChangeArrowheads="1"/>
            </p:cNvSpPr>
            <p:nvPr/>
          </p:nvSpPr>
          <p:spPr bwMode="auto">
            <a:xfrm>
              <a:off x="12691613" y="7001516"/>
              <a:ext cx="2394208" cy="1220986"/>
            </a:xfrm>
            <a:custGeom>
              <a:avLst/>
              <a:gdLst>
                <a:gd name="T0" fmla="*/ 1032 w 3775"/>
                <a:gd name="T1" fmla="*/ 765 h 1929"/>
                <a:gd name="T2" fmla="*/ 3535 w 3775"/>
                <a:gd name="T3" fmla="*/ 0 h 1929"/>
                <a:gd name="T4" fmla="*/ 3599 w 3775"/>
                <a:gd name="T5" fmla="*/ 180 h 1929"/>
                <a:gd name="T6" fmla="*/ 3541 w 3775"/>
                <a:gd name="T7" fmla="*/ 176 h 1929"/>
                <a:gd name="T8" fmla="*/ 3477 w 3775"/>
                <a:gd name="T9" fmla="*/ 229 h 1929"/>
                <a:gd name="T10" fmla="*/ 3443 w 3775"/>
                <a:gd name="T11" fmla="*/ 258 h 1929"/>
                <a:gd name="T12" fmla="*/ 3336 w 3775"/>
                <a:gd name="T13" fmla="*/ 258 h 1929"/>
                <a:gd name="T14" fmla="*/ 3258 w 3775"/>
                <a:gd name="T15" fmla="*/ 239 h 1929"/>
                <a:gd name="T16" fmla="*/ 3292 w 3775"/>
                <a:gd name="T17" fmla="*/ 375 h 1929"/>
                <a:gd name="T18" fmla="*/ 3404 w 3775"/>
                <a:gd name="T19" fmla="*/ 370 h 1929"/>
                <a:gd name="T20" fmla="*/ 3560 w 3775"/>
                <a:gd name="T21" fmla="*/ 370 h 1929"/>
                <a:gd name="T22" fmla="*/ 3628 w 3775"/>
                <a:gd name="T23" fmla="*/ 404 h 1929"/>
                <a:gd name="T24" fmla="*/ 3692 w 3775"/>
                <a:gd name="T25" fmla="*/ 268 h 1929"/>
                <a:gd name="T26" fmla="*/ 3759 w 3775"/>
                <a:gd name="T27" fmla="*/ 458 h 1929"/>
                <a:gd name="T28" fmla="*/ 3623 w 3775"/>
                <a:gd name="T29" fmla="*/ 677 h 1929"/>
                <a:gd name="T30" fmla="*/ 3546 w 3775"/>
                <a:gd name="T31" fmla="*/ 667 h 1929"/>
                <a:gd name="T32" fmla="*/ 3428 w 3775"/>
                <a:gd name="T33" fmla="*/ 677 h 1929"/>
                <a:gd name="T34" fmla="*/ 3307 w 3775"/>
                <a:gd name="T35" fmla="*/ 775 h 1929"/>
                <a:gd name="T36" fmla="*/ 3472 w 3775"/>
                <a:gd name="T37" fmla="*/ 789 h 1929"/>
                <a:gd name="T38" fmla="*/ 3463 w 3775"/>
                <a:gd name="T39" fmla="*/ 842 h 1929"/>
                <a:gd name="T40" fmla="*/ 3428 w 3775"/>
                <a:gd name="T41" fmla="*/ 964 h 1929"/>
                <a:gd name="T42" fmla="*/ 3389 w 3775"/>
                <a:gd name="T43" fmla="*/ 1047 h 1929"/>
                <a:gd name="T44" fmla="*/ 3477 w 3775"/>
                <a:gd name="T45" fmla="*/ 994 h 1929"/>
                <a:gd name="T46" fmla="*/ 3555 w 3775"/>
                <a:gd name="T47" fmla="*/ 940 h 1929"/>
                <a:gd name="T48" fmla="*/ 3589 w 3775"/>
                <a:gd name="T49" fmla="*/ 1042 h 1929"/>
                <a:gd name="T50" fmla="*/ 3535 w 3775"/>
                <a:gd name="T51" fmla="*/ 1110 h 1929"/>
                <a:gd name="T52" fmla="*/ 3385 w 3775"/>
                <a:gd name="T53" fmla="*/ 1149 h 1929"/>
                <a:gd name="T54" fmla="*/ 3190 w 3775"/>
                <a:gd name="T55" fmla="*/ 1344 h 1929"/>
                <a:gd name="T56" fmla="*/ 3132 w 3775"/>
                <a:gd name="T57" fmla="*/ 1417 h 1929"/>
                <a:gd name="T58" fmla="*/ 3019 w 3775"/>
                <a:gd name="T59" fmla="*/ 1724 h 1929"/>
                <a:gd name="T60" fmla="*/ 2839 w 3775"/>
                <a:gd name="T61" fmla="*/ 1812 h 1929"/>
                <a:gd name="T62" fmla="*/ 2756 w 3775"/>
                <a:gd name="T63" fmla="*/ 1865 h 1929"/>
                <a:gd name="T64" fmla="*/ 1714 w 3775"/>
                <a:gd name="T65" fmla="*/ 1627 h 1929"/>
                <a:gd name="T66" fmla="*/ 1582 w 3775"/>
                <a:gd name="T67" fmla="*/ 1519 h 1929"/>
                <a:gd name="T68" fmla="*/ 1412 w 3775"/>
                <a:gd name="T69" fmla="*/ 1510 h 1929"/>
                <a:gd name="T70" fmla="*/ 1227 w 3775"/>
                <a:gd name="T71" fmla="*/ 1544 h 1929"/>
                <a:gd name="T72" fmla="*/ 1056 w 3775"/>
                <a:gd name="T73" fmla="*/ 1578 h 1929"/>
                <a:gd name="T74" fmla="*/ 769 w 3775"/>
                <a:gd name="T75" fmla="*/ 1676 h 1929"/>
                <a:gd name="T76" fmla="*/ 608 w 3775"/>
                <a:gd name="T77" fmla="*/ 1758 h 1929"/>
                <a:gd name="T78" fmla="*/ 574 w 3775"/>
                <a:gd name="T79" fmla="*/ 1792 h 1929"/>
                <a:gd name="T80" fmla="*/ 0 w 3775"/>
                <a:gd name="T81" fmla="*/ 1928 h 1929"/>
                <a:gd name="T82" fmla="*/ 4 w 3775"/>
                <a:gd name="T83" fmla="*/ 1758 h 1929"/>
                <a:gd name="T84" fmla="*/ 111 w 3775"/>
                <a:gd name="T85" fmla="*/ 1700 h 1929"/>
                <a:gd name="T86" fmla="*/ 146 w 3775"/>
                <a:gd name="T87" fmla="*/ 1641 h 1929"/>
                <a:gd name="T88" fmla="*/ 258 w 3775"/>
                <a:gd name="T89" fmla="*/ 1544 h 1929"/>
                <a:gd name="T90" fmla="*/ 409 w 3775"/>
                <a:gd name="T91" fmla="*/ 1408 h 1929"/>
                <a:gd name="T92" fmla="*/ 564 w 3775"/>
                <a:gd name="T93" fmla="*/ 1276 h 1929"/>
                <a:gd name="T94" fmla="*/ 667 w 3775"/>
                <a:gd name="T95" fmla="*/ 1135 h 1929"/>
                <a:gd name="T96" fmla="*/ 813 w 3775"/>
                <a:gd name="T97" fmla="*/ 1071 h 1929"/>
                <a:gd name="T98" fmla="*/ 847 w 3775"/>
                <a:gd name="T99" fmla="*/ 1033 h 1929"/>
                <a:gd name="T100" fmla="*/ 954 w 3775"/>
                <a:gd name="T101" fmla="*/ 1018 h 1929"/>
                <a:gd name="T102" fmla="*/ 1017 w 3775"/>
                <a:gd name="T103" fmla="*/ 930 h 1929"/>
                <a:gd name="T104" fmla="*/ 1047 w 3775"/>
                <a:gd name="T105" fmla="*/ 862 h 1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75" h="1929">
                  <a:moveTo>
                    <a:pt x="1032" y="765"/>
                  </a:moveTo>
                  <a:lnTo>
                    <a:pt x="1032" y="765"/>
                  </a:lnTo>
                  <a:cubicBezTo>
                    <a:pt x="3535" y="0"/>
                    <a:pt x="3535" y="0"/>
                    <a:pt x="3535" y="0"/>
                  </a:cubicBezTo>
                  <a:lnTo>
                    <a:pt x="3535" y="0"/>
                  </a:lnTo>
                  <a:cubicBezTo>
                    <a:pt x="3618" y="146"/>
                    <a:pt x="3618" y="146"/>
                    <a:pt x="3618" y="146"/>
                  </a:cubicBezTo>
                  <a:cubicBezTo>
                    <a:pt x="3618" y="161"/>
                    <a:pt x="3613" y="180"/>
                    <a:pt x="3599" y="180"/>
                  </a:cubicBezTo>
                  <a:cubicBezTo>
                    <a:pt x="3589" y="180"/>
                    <a:pt x="3580" y="170"/>
                    <a:pt x="3570" y="170"/>
                  </a:cubicBezTo>
                  <a:cubicBezTo>
                    <a:pt x="3560" y="170"/>
                    <a:pt x="3546" y="170"/>
                    <a:pt x="3541" y="176"/>
                  </a:cubicBezTo>
                  <a:cubicBezTo>
                    <a:pt x="3521" y="190"/>
                    <a:pt x="3526" y="214"/>
                    <a:pt x="3511" y="224"/>
                  </a:cubicBezTo>
                  <a:cubicBezTo>
                    <a:pt x="3502" y="229"/>
                    <a:pt x="3487" y="229"/>
                    <a:pt x="3477" y="229"/>
                  </a:cubicBezTo>
                  <a:cubicBezTo>
                    <a:pt x="3472" y="229"/>
                    <a:pt x="3468" y="229"/>
                    <a:pt x="3463" y="229"/>
                  </a:cubicBezTo>
                  <a:cubicBezTo>
                    <a:pt x="3453" y="234"/>
                    <a:pt x="3453" y="253"/>
                    <a:pt x="3443" y="258"/>
                  </a:cubicBezTo>
                  <a:cubicBezTo>
                    <a:pt x="3424" y="283"/>
                    <a:pt x="3404" y="287"/>
                    <a:pt x="3385" y="312"/>
                  </a:cubicBezTo>
                  <a:cubicBezTo>
                    <a:pt x="3360" y="297"/>
                    <a:pt x="3355" y="278"/>
                    <a:pt x="3336" y="258"/>
                  </a:cubicBezTo>
                  <a:cubicBezTo>
                    <a:pt x="3326" y="248"/>
                    <a:pt x="3322" y="239"/>
                    <a:pt x="3307" y="239"/>
                  </a:cubicBezTo>
                  <a:cubicBezTo>
                    <a:pt x="3258" y="239"/>
                    <a:pt x="3258" y="239"/>
                    <a:pt x="3258" y="239"/>
                  </a:cubicBezTo>
                  <a:cubicBezTo>
                    <a:pt x="3263" y="263"/>
                    <a:pt x="3273" y="278"/>
                    <a:pt x="3278" y="302"/>
                  </a:cubicBezTo>
                  <a:cubicBezTo>
                    <a:pt x="3287" y="331"/>
                    <a:pt x="3287" y="350"/>
                    <a:pt x="3292" y="375"/>
                  </a:cubicBezTo>
                  <a:cubicBezTo>
                    <a:pt x="3292" y="400"/>
                    <a:pt x="3302" y="414"/>
                    <a:pt x="3302" y="439"/>
                  </a:cubicBezTo>
                  <a:cubicBezTo>
                    <a:pt x="3346" y="414"/>
                    <a:pt x="3355" y="370"/>
                    <a:pt x="3404" y="370"/>
                  </a:cubicBezTo>
                  <a:cubicBezTo>
                    <a:pt x="3497" y="370"/>
                    <a:pt x="3497" y="370"/>
                    <a:pt x="3497" y="370"/>
                  </a:cubicBezTo>
                  <a:cubicBezTo>
                    <a:pt x="3521" y="370"/>
                    <a:pt x="3535" y="365"/>
                    <a:pt x="3560" y="370"/>
                  </a:cubicBezTo>
                  <a:cubicBezTo>
                    <a:pt x="3565" y="370"/>
                    <a:pt x="3570" y="380"/>
                    <a:pt x="3574" y="380"/>
                  </a:cubicBezTo>
                  <a:cubicBezTo>
                    <a:pt x="3589" y="389"/>
                    <a:pt x="3604" y="404"/>
                    <a:pt x="3628" y="404"/>
                  </a:cubicBezTo>
                  <a:cubicBezTo>
                    <a:pt x="3653" y="404"/>
                    <a:pt x="3657" y="370"/>
                    <a:pt x="3662" y="341"/>
                  </a:cubicBezTo>
                  <a:cubicBezTo>
                    <a:pt x="3672" y="312"/>
                    <a:pt x="3677" y="292"/>
                    <a:pt x="3692" y="268"/>
                  </a:cubicBezTo>
                  <a:cubicBezTo>
                    <a:pt x="3745" y="292"/>
                    <a:pt x="3774" y="331"/>
                    <a:pt x="3774" y="385"/>
                  </a:cubicBezTo>
                  <a:cubicBezTo>
                    <a:pt x="3774" y="414"/>
                    <a:pt x="3765" y="428"/>
                    <a:pt x="3759" y="458"/>
                  </a:cubicBezTo>
                  <a:cubicBezTo>
                    <a:pt x="3750" y="502"/>
                    <a:pt x="3745" y="526"/>
                    <a:pt x="3726" y="565"/>
                  </a:cubicBezTo>
                  <a:cubicBezTo>
                    <a:pt x="3701" y="618"/>
                    <a:pt x="3677" y="653"/>
                    <a:pt x="3623" y="677"/>
                  </a:cubicBezTo>
                  <a:cubicBezTo>
                    <a:pt x="3604" y="682"/>
                    <a:pt x="3599" y="701"/>
                    <a:pt x="3574" y="701"/>
                  </a:cubicBezTo>
                  <a:cubicBezTo>
                    <a:pt x="3560" y="701"/>
                    <a:pt x="3555" y="682"/>
                    <a:pt x="3546" y="667"/>
                  </a:cubicBezTo>
                  <a:cubicBezTo>
                    <a:pt x="3531" y="653"/>
                    <a:pt x="3516" y="643"/>
                    <a:pt x="3492" y="643"/>
                  </a:cubicBezTo>
                  <a:cubicBezTo>
                    <a:pt x="3468" y="643"/>
                    <a:pt x="3448" y="657"/>
                    <a:pt x="3428" y="677"/>
                  </a:cubicBezTo>
                  <a:cubicBezTo>
                    <a:pt x="3443" y="726"/>
                    <a:pt x="3443" y="726"/>
                    <a:pt x="3443" y="726"/>
                  </a:cubicBezTo>
                  <a:cubicBezTo>
                    <a:pt x="3399" y="765"/>
                    <a:pt x="3346" y="735"/>
                    <a:pt x="3307" y="775"/>
                  </a:cubicBezTo>
                  <a:cubicBezTo>
                    <a:pt x="3326" y="784"/>
                    <a:pt x="3341" y="789"/>
                    <a:pt x="3365" y="794"/>
                  </a:cubicBezTo>
                  <a:cubicBezTo>
                    <a:pt x="3404" y="799"/>
                    <a:pt x="3428" y="789"/>
                    <a:pt x="3472" y="789"/>
                  </a:cubicBezTo>
                  <a:cubicBezTo>
                    <a:pt x="3472" y="799"/>
                    <a:pt x="3477" y="803"/>
                    <a:pt x="3477" y="814"/>
                  </a:cubicBezTo>
                  <a:cubicBezTo>
                    <a:pt x="3477" y="828"/>
                    <a:pt x="3468" y="833"/>
                    <a:pt x="3463" y="842"/>
                  </a:cubicBezTo>
                  <a:cubicBezTo>
                    <a:pt x="3458" y="872"/>
                    <a:pt x="3453" y="891"/>
                    <a:pt x="3448" y="920"/>
                  </a:cubicBezTo>
                  <a:cubicBezTo>
                    <a:pt x="3448" y="940"/>
                    <a:pt x="3448" y="960"/>
                    <a:pt x="3428" y="964"/>
                  </a:cubicBezTo>
                  <a:cubicBezTo>
                    <a:pt x="3385" y="984"/>
                    <a:pt x="3355" y="979"/>
                    <a:pt x="3312" y="989"/>
                  </a:cubicBezTo>
                  <a:cubicBezTo>
                    <a:pt x="3331" y="1018"/>
                    <a:pt x="3350" y="1047"/>
                    <a:pt x="3389" y="1047"/>
                  </a:cubicBezTo>
                  <a:cubicBezTo>
                    <a:pt x="3399" y="1047"/>
                    <a:pt x="3409" y="1038"/>
                    <a:pt x="3419" y="1028"/>
                  </a:cubicBezTo>
                  <a:cubicBezTo>
                    <a:pt x="3443" y="1018"/>
                    <a:pt x="3458" y="1008"/>
                    <a:pt x="3477" y="994"/>
                  </a:cubicBezTo>
                  <a:cubicBezTo>
                    <a:pt x="3497" y="984"/>
                    <a:pt x="3507" y="979"/>
                    <a:pt x="3526" y="969"/>
                  </a:cubicBezTo>
                  <a:cubicBezTo>
                    <a:pt x="3541" y="960"/>
                    <a:pt x="3535" y="940"/>
                    <a:pt x="3555" y="940"/>
                  </a:cubicBezTo>
                  <a:cubicBezTo>
                    <a:pt x="3580" y="940"/>
                    <a:pt x="3594" y="955"/>
                    <a:pt x="3613" y="964"/>
                  </a:cubicBezTo>
                  <a:cubicBezTo>
                    <a:pt x="3609" y="999"/>
                    <a:pt x="3599" y="1013"/>
                    <a:pt x="3589" y="1042"/>
                  </a:cubicBezTo>
                  <a:cubicBezTo>
                    <a:pt x="3585" y="1057"/>
                    <a:pt x="3585" y="1071"/>
                    <a:pt x="3580" y="1086"/>
                  </a:cubicBezTo>
                  <a:cubicBezTo>
                    <a:pt x="3574" y="1106"/>
                    <a:pt x="3555" y="1101"/>
                    <a:pt x="3535" y="1110"/>
                  </a:cubicBezTo>
                  <a:cubicBezTo>
                    <a:pt x="3507" y="1121"/>
                    <a:pt x="3492" y="1140"/>
                    <a:pt x="3458" y="1145"/>
                  </a:cubicBezTo>
                  <a:cubicBezTo>
                    <a:pt x="3428" y="1145"/>
                    <a:pt x="3414" y="1140"/>
                    <a:pt x="3385" y="1149"/>
                  </a:cubicBezTo>
                  <a:cubicBezTo>
                    <a:pt x="3317" y="1174"/>
                    <a:pt x="3297" y="1218"/>
                    <a:pt x="3253" y="1271"/>
                  </a:cubicBezTo>
                  <a:cubicBezTo>
                    <a:pt x="3229" y="1301"/>
                    <a:pt x="3209" y="1315"/>
                    <a:pt x="3190" y="1344"/>
                  </a:cubicBezTo>
                  <a:cubicBezTo>
                    <a:pt x="3185" y="1354"/>
                    <a:pt x="3175" y="1369"/>
                    <a:pt x="3170" y="1378"/>
                  </a:cubicBezTo>
                  <a:cubicBezTo>
                    <a:pt x="3156" y="1393"/>
                    <a:pt x="3141" y="1398"/>
                    <a:pt x="3132" y="1417"/>
                  </a:cubicBezTo>
                  <a:cubicBezTo>
                    <a:pt x="3097" y="1480"/>
                    <a:pt x="3097" y="1524"/>
                    <a:pt x="3078" y="1597"/>
                  </a:cubicBezTo>
                  <a:cubicBezTo>
                    <a:pt x="3068" y="1651"/>
                    <a:pt x="3063" y="1695"/>
                    <a:pt x="3019" y="1724"/>
                  </a:cubicBezTo>
                  <a:cubicBezTo>
                    <a:pt x="2985" y="1739"/>
                    <a:pt x="2961" y="1743"/>
                    <a:pt x="2927" y="1758"/>
                  </a:cubicBezTo>
                  <a:cubicBezTo>
                    <a:pt x="2893" y="1773"/>
                    <a:pt x="2873" y="1792"/>
                    <a:pt x="2839" y="1812"/>
                  </a:cubicBezTo>
                  <a:cubicBezTo>
                    <a:pt x="2805" y="1826"/>
                    <a:pt x="2775" y="1841"/>
                    <a:pt x="2756" y="1865"/>
                  </a:cubicBezTo>
                  <a:lnTo>
                    <a:pt x="2756" y="1865"/>
                  </a:lnTo>
                  <a:cubicBezTo>
                    <a:pt x="2186" y="1495"/>
                    <a:pt x="2186" y="1495"/>
                    <a:pt x="2186" y="1495"/>
                  </a:cubicBezTo>
                  <a:cubicBezTo>
                    <a:pt x="1714" y="1627"/>
                    <a:pt x="1714" y="1627"/>
                    <a:pt x="1714" y="1627"/>
                  </a:cubicBezTo>
                  <a:cubicBezTo>
                    <a:pt x="1680" y="1612"/>
                    <a:pt x="1665" y="1588"/>
                    <a:pt x="1641" y="1558"/>
                  </a:cubicBezTo>
                  <a:cubicBezTo>
                    <a:pt x="1626" y="1534"/>
                    <a:pt x="1607" y="1534"/>
                    <a:pt x="1582" y="1519"/>
                  </a:cubicBezTo>
                  <a:cubicBezTo>
                    <a:pt x="1563" y="1510"/>
                    <a:pt x="1553" y="1491"/>
                    <a:pt x="1529" y="1491"/>
                  </a:cubicBezTo>
                  <a:cubicBezTo>
                    <a:pt x="1485" y="1491"/>
                    <a:pt x="1461" y="1500"/>
                    <a:pt x="1412" y="1510"/>
                  </a:cubicBezTo>
                  <a:cubicBezTo>
                    <a:pt x="1378" y="1515"/>
                    <a:pt x="1358" y="1515"/>
                    <a:pt x="1324" y="1519"/>
                  </a:cubicBezTo>
                  <a:cubicBezTo>
                    <a:pt x="1285" y="1524"/>
                    <a:pt x="1266" y="1534"/>
                    <a:pt x="1227" y="1544"/>
                  </a:cubicBezTo>
                  <a:cubicBezTo>
                    <a:pt x="1197" y="1549"/>
                    <a:pt x="1178" y="1549"/>
                    <a:pt x="1144" y="1554"/>
                  </a:cubicBezTo>
                  <a:cubicBezTo>
                    <a:pt x="1110" y="1558"/>
                    <a:pt x="1090" y="1569"/>
                    <a:pt x="1056" y="1578"/>
                  </a:cubicBezTo>
                  <a:cubicBezTo>
                    <a:pt x="959" y="1597"/>
                    <a:pt x="896" y="1597"/>
                    <a:pt x="813" y="1651"/>
                  </a:cubicBezTo>
                  <a:cubicBezTo>
                    <a:pt x="799" y="1661"/>
                    <a:pt x="784" y="1666"/>
                    <a:pt x="769" y="1676"/>
                  </a:cubicBezTo>
                  <a:cubicBezTo>
                    <a:pt x="744" y="1700"/>
                    <a:pt x="730" y="1719"/>
                    <a:pt x="696" y="1729"/>
                  </a:cubicBezTo>
                  <a:cubicBezTo>
                    <a:pt x="662" y="1743"/>
                    <a:pt x="638" y="1739"/>
                    <a:pt x="608" y="1758"/>
                  </a:cubicBezTo>
                  <a:cubicBezTo>
                    <a:pt x="594" y="1763"/>
                    <a:pt x="589" y="1783"/>
                    <a:pt x="574" y="1792"/>
                  </a:cubicBezTo>
                  <a:lnTo>
                    <a:pt x="574" y="1792"/>
                  </a:lnTo>
                  <a:cubicBezTo>
                    <a:pt x="0" y="1928"/>
                    <a:pt x="0" y="1928"/>
                    <a:pt x="0" y="1928"/>
                  </a:cubicBezTo>
                  <a:lnTo>
                    <a:pt x="0" y="1928"/>
                  </a:lnTo>
                  <a:cubicBezTo>
                    <a:pt x="4" y="1875"/>
                    <a:pt x="9" y="1826"/>
                    <a:pt x="9" y="1773"/>
                  </a:cubicBezTo>
                  <a:cubicBezTo>
                    <a:pt x="9" y="1763"/>
                    <a:pt x="0" y="1763"/>
                    <a:pt x="4" y="1758"/>
                  </a:cubicBezTo>
                  <a:cubicBezTo>
                    <a:pt x="14" y="1743"/>
                    <a:pt x="34" y="1743"/>
                    <a:pt x="48" y="1739"/>
                  </a:cubicBezTo>
                  <a:cubicBezTo>
                    <a:pt x="73" y="1729"/>
                    <a:pt x="87" y="1715"/>
                    <a:pt x="111" y="1700"/>
                  </a:cubicBezTo>
                  <a:cubicBezTo>
                    <a:pt x="121" y="1690"/>
                    <a:pt x="136" y="1685"/>
                    <a:pt x="141" y="1676"/>
                  </a:cubicBezTo>
                  <a:cubicBezTo>
                    <a:pt x="141" y="1666"/>
                    <a:pt x="141" y="1656"/>
                    <a:pt x="146" y="1641"/>
                  </a:cubicBezTo>
                  <a:cubicBezTo>
                    <a:pt x="155" y="1617"/>
                    <a:pt x="175" y="1607"/>
                    <a:pt x="199" y="1593"/>
                  </a:cubicBezTo>
                  <a:cubicBezTo>
                    <a:pt x="224" y="1578"/>
                    <a:pt x="238" y="1563"/>
                    <a:pt x="258" y="1544"/>
                  </a:cubicBezTo>
                  <a:cubicBezTo>
                    <a:pt x="311" y="1510"/>
                    <a:pt x="335" y="1480"/>
                    <a:pt x="379" y="1437"/>
                  </a:cubicBezTo>
                  <a:cubicBezTo>
                    <a:pt x="389" y="1427"/>
                    <a:pt x="394" y="1417"/>
                    <a:pt x="409" y="1408"/>
                  </a:cubicBezTo>
                  <a:cubicBezTo>
                    <a:pt x="428" y="1388"/>
                    <a:pt x="443" y="1378"/>
                    <a:pt x="462" y="1359"/>
                  </a:cubicBezTo>
                  <a:cubicBezTo>
                    <a:pt x="501" y="1325"/>
                    <a:pt x="531" y="1315"/>
                    <a:pt x="564" y="1276"/>
                  </a:cubicBezTo>
                  <a:cubicBezTo>
                    <a:pt x="594" y="1247"/>
                    <a:pt x="608" y="1227"/>
                    <a:pt x="628" y="1193"/>
                  </a:cubicBezTo>
                  <a:cubicBezTo>
                    <a:pt x="642" y="1169"/>
                    <a:pt x="642" y="1149"/>
                    <a:pt x="667" y="1135"/>
                  </a:cubicBezTo>
                  <a:cubicBezTo>
                    <a:pt x="686" y="1125"/>
                    <a:pt x="705" y="1130"/>
                    <a:pt x="725" y="1125"/>
                  </a:cubicBezTo>
                  <a:cubicBezTo>
                    <a:pt x="764" y="1115"/>
                    <a:pt x="784" y="1096"/>
                    <a:pt x="813" y="1071"/>
                  </a:cubicBezTo>
                  <a:cubicBezTo>
                    <a:pt x="823" y="1062"/>
                    <a:pt x="832" y="1062"/>
                    <a:pt x="842" y="1047"/>
                  </a:cubicBezTo>
                  <a:cubicBezTo>
                    <a:pt x="847" y="1042"/>
                    <a:pt x="842" y="1033"/>
                    <a:pt x="847" y="1033"/>
                  </a:cubicBezTo>
                  <a:cubicBezTo>
                    <a:pt x="862" y="1023"/>
                    <a:pt x="876" y="1028"/>
                    <a:pt x="891" y="1028"/>
                  </a:cubicBezTo>
                  <a:cubicBezTo>
                    <a:pt x="915" y="1028"/>
                    <a:pt x="930" y="1028"/>
                    <a:pt x="954" y="1018"/>
                  </a:cubicBezTo>
                  <a:cubicBezTo>
                    <a:pt x="984" y="1008"/>
                    <a:pt x="1003" y="994"/>
                    <a:pt x="1012" y="960"/>
                  </a:cubicBezTo>
                  <a:cubicBezTo>
                    <a:pt x="1017" y="950"/>
                    <a:pt x="1012" y="940"/>
                    <a:pt x="1017" y="930"/>
                  </a:cubicBezTo>
                  <a:cubicBezTo>
                    <a:pt x="1022" y="916"/>
                    <a:pt x="1032" y="906"/>
                    <a:pt x="1037" y="886"/>
                  </a:cubicBezTo>
                  <a:cubicBezTo>
                    <a:pt x="1037" y="877"/>
                    <a:pt x="1047" y="872"/>
                    <a:pt x="1047" y="862"/>
                  </a:cubicBezTo>
                  <a:cubicBezTo>
                    <a:pt x="1047" y="823"/>
                    <a:pt x="1037" y="803"/>
                    <a:pt x="1032" y="765"/>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7" name="Freeform 91"/>
            <p:cNvSpPr>
              <a:spLocks noChangeArrowheads="1"/>
            </p:cNvSpPr>
            <p:nvPr/>
          </p:nvSpPr>
          <p:spPr bwMode="auto">
            <a:xfrm>
              <a:off x="13038843" y="7948060"/>
              <a:ext cx="1397321" cy="1064162"/>
            </a:xfrm>
            <a:custGeom>
              <a:avLst/>
              <a:gdLst>
                <a:gd name="T0" fmla="*/ 24 w 2207"/>
                <a:gd name="T1" fmla="*/ 301 h 1681"/>
                <a:gd name="T2" fmla="*/ 24 w 2207"/>
                <a:gd name="T3" fmla="*/ 301 h 1681"/>
                <a:gd name="T4" fmla="*/ 0 w 2207"/>
                <a:gd name="T5" fmla="*/ 404 h 1681"/>
                <a:gd name="T6" fmla="*/ 14 w 2207"/>
                <a:gd name="T7" fmla="*/ 467 h 1681"/>
                <a:gd name="T8" fmla="*/ 44 w 2207"/>
                <a:gd name="T9" fmla="*/ 511 h 1681"/>
                <a:gd name="T10" fmla="*/ 151 w 2207"/>
                <a:gd name="T11" fmla="*/ 569 h 1681"/>
                <a:gd name="T12" fmla="*/ 268 w 2207"/>
                <a:gd name="T13" fmla="*/ 701 h 1681"/>
                <a:gd name="T14" fmla="*/ 316 w 2207"/>
                <a:gd name="T15" fmla="*/ 759 h 1681"/>
                <a:gd name="T16" fmla="*/ 521 w 2207"/>
                <a:gd name="T17" fmla="*/ 857 h 1681"/>
                <a:gd name="T18" fmla="*/ 726 w 2207"/>
                <a:gd name="T19" fmla="*/ 1008 h 1681"/>
                <a:gd name="T20" fmla="*/ 813 w 2207"/>
                <a:gd name="T21" fmla="*/ 1105 h 1681"/>
                <a:gd name="T22" fmla="*/ 843 w 2207"/>
                <a:gd name="T23" fmla="*/ 1110 h 1681"/>
                <a:gd name="T24" fmla="*/ 926 w 2207"/>
                <a:gd name="T25" fmla="*/ 1134 h 1681"/>
                <a:gd name="T26" fmla="*/ 974 w 2207"/>
                <a:gd name="T27" fmla="*/ 1208 h 1681"/>
                <a:gd name="T28" fmla="*/ 998 w 2207"/>
                <a:gd name="T29" fmla="*/ 1329 h 1681"/>
                <a:gd name="T30" fmla="*/ 1101 w 2207"/>
                <a:gd name="T31" fmla="*/ 1451 h 1681"/>
                <a:gd name="T32" fmla="*/ 1174 w 2207"/>
                <a:gd name="T33" fmla="*/ 1519 h 1681"/>
                <a:gd name="T34" fmla="*/ 1232 w 2207"/>
                <a:gd name="T35" fmla="*/ 1636 h 1681"/>
                <a:gd name="T36" fmla="*/ 1252 w 2207"/>
                <a:gd name="T37" fmla="*/ 1670 h 1681"/>
                <a:gd name="T38" fmla="*/ 1320 w 2207"/>
                <a:gd name="T39" fmla="*/ 1675 h 1681"/>
                <a:gd name="T40" fmla="*/ 1320 w 2207"/>
                <a:gd name="T41" fmla="*/ 1675 h 1681"/>
                <a:gd name="T42" fmla="*/ 1315 w 2207"/>
                <a:gd name="T43" fmla="*/ 1650 h 1681"/>
                <a:gd name="T44" fmla="*/ 1359 w 2207"/>
                <a:gd name="T45" fmla="*/ 1548 h 1681"/>
                <a:gd name="T46" fmla="*/ 1335 w 2207"/>
                <a:gd name="T47" fmla="*/ 1456 h 1681"/>
                <a:gd name="T48" fmla="*/ 1349 w 2207"/>
                <a:gd name="T49" fmla="*/ 1451 h 1681"/>
                <a:gd name="T50" fmla="*/ 1393 w 2207"/>
                <a:gd name="T51" fmla="*/ 1475 h 1681"/>
                <a:gd name="T52" fmla="*/ 1432 w 2207"/>
                <a:gd name="T53" fmla="*/ 1407 h 1681"/>
                <a:gd name="T54" fmla="*/ 1495 w 2207"/>
                <a:gd name="T55" fmla="*/ 1368 h 1681"/>
                <a:gd name="T56" fmla="*/ 1588 w 2207"/>
                <a:gd name="T57" fmla="*/ 1334 h 1681"/>
                <a:gd name="T58" fmla="*/ 1627 w 2207"/>
                <a:gd name="T59" fmla="*/ 1276 h 1681"/>
                <a:gd name="T60" fmla="*/ 1719 w 2207"/>
                <a:gd name="T61" fmla="*/ 1202 h 1681"/>
                <a:gd name="T62" fmla="*/ 1763 w 2207"/>
                <a:gd name="T63" fmla="*/ 1130 h 1681"/>
                <a:gd name="T64" fmla="*/ 1763 w 2207"/>
                <a:gd name="T65" fmla="*/ 1100 h 1681"/>
                <a:gd name="T66" fmla="*/ 1816 w 2207"/>
                <a:gd name="T67" fmla="*/ 1066 h 1681"/>
                <a:gd name="T68" fmla="*/ 1855 w 2207"/>
                <a:gd name="T69" fmla="*/ 1003 h 1681"/>
                <a:gd name="T70" fmla="*/ 1870 w 2207"/>
                <a:gd name="T71" fmla="*/ 998 h 1681"/>
                <a:gd name="T72" fmla="*/ 1909 w 2207"/>
                <a:gd name="T73" fmla="*/ 920 h 1681"/>
                <a:gd name="T74" fmla="*/ 1943 w 2207"/>
                <a:gd name="T75" fmla="*/ 862 h 1681"/>
                <a:gd name="T76" fmla="*/ 1943 w 2207"/>
                <a:gd name="T77" fmla="*/ 818 h 1681"/>
                <a:gd name="T78" fmla="*/ 1968 w 2207"/>
                <a:gd name="T79" fmla="*/ 799 h 1681"/>
                <a:gd name="T80" fmla="*/ 2021 w 2207"/>
                <a:gd name="T81" fmla="*/ 720 h 1681"/>
                <a:gd name="T82" fmla="*/ 2070 w 2207"/>
                <a:gd name="T83" fmla="*/ 633 h 1681"/>
                <a:gd name="T84" fmla="*/ 2095 w 2207"/>
                <a:gd name="T85" fmla="*/ 569 h 1681"/>
                <a:gd name="T86" fmla="*/ 2182 w 2207"/>
                <a:gd name="T87" fmla="*/ 404 h 1681"/>
                <a:gd name="T88" fmla="*/ 2206 w 2207"/>
                <a:gd name="T89" fmla="*/ 374 h 1681"/>
                <a:gd name="T90" fmla="*/ 2206 w 2207"/>
                <a:gd name="T91" fmla="*/ 374 h 1681"/>
                <a:gd name="T92" fmla="*/ 1636 w 2207"/>
                <a:gd name="T93" fmla="*/ 4 h 1681"/>
                <a:gd name="T94" fmla="*/ 1164 w 2207"/>
                <a:gd name="T95" fmla="*/ 136 h 1681"/>
                <a:gd name="T96" fmla="*/ 1091 w 2207"/>
                <a:gd name="T97" fmla="*/ 67 h 1681"/>
                <a:gd name="T98" fmla="*/ 1032 w 2207"/>
                <a:gd name="T99" fmla="*/ 28 h 1681"/>
                <a:gd name="T100" fmla="*/ 979 w 2207"/>
                <a:gd name="T101" fmla="*/ 0 h 1681"/>
                <a:gd name="T102" fmla="*/ 862 w 2207"/>
                <a:gd name="T103" fmla="*/ 19 h 1681"/>
                <a:gd name="T104" fmla="*/ 774 w 2207"/>
                <a:gd name="T105" fmla="*/ 28 h 1681"/>
                <a:gd name="T106" fmla="*/ 677 w 2207"/>
                <a:gd name="T107" fmla="*/ 53 h 1681"/>
                <a:gd name="T108" fmla="*/ 594 w 2207"/>
                <a:gd name="T109" fmla="*/ 63 h 1681"/>
                <a:gd name="T110" fmla="*/ 506 w 2207"/>
                <a:gd name="T111" fmla="*/ 87 h 1681"/>
                <a:gd name="T112" fmla="*/ 263 w 2207"/>
                <a:gd name="T113" fmla="*/ 160 h 1681"/>
                <a:gd name="T114" fmla="*/ 219 w 2207"/>
                <a:gd name="T115" fmla="*/ 185 h 1681"/>
                <a:gd name="T116" fmla="*/ 146 w 2207"/>
                <a:gd name="T117" fmla="*/ 238 h 1681"/>
                <a:gd name="T118" fmla="*/ 58 w 2207"/>
                <a:gd name="T119" fmla="*/ 267 h 1681"/>
                <a:gd name="T120" fmla="*/ 24 w 2207"/>
                <a:gd name="T121" fmla="*/ 301 h 1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07" h="1681">
                  <a:moveTo>
                    <a:pt x="24" y="301"/>
                  </a:moveTo>
                  <a:lnTo>
                    <a:pt x="24" y="301"/>
                  </a:lnTo>
                  <a:cubicBezTo>
                    <a:pt x="14" y="340"/>
                    <a:pt x="0" y="360"/>
                    <a:pt x="0" y="404"/>
                  </a:cubicBezTo>
                  <a:cubicBezTo>
                    <a:pt x="0" y="428"/>
                    <a:pt x="5" y="442"/>
                    <a:pt x="14" y="467"/>
                  </a:cubicBezTo>
                  <a:cubicBezTo>
                    <a:pt x="24" y="481"/>
                    <a:pt x="29" y="501"/>
                    <a:pt x="44" y="511"/>
                  </a:cubicBezTo>
                  <a:cubicBezTo>
                    <a:pt x="88" y="535"/>
                    <a:pt x="112" y="540"/>
                    <a:pt x="151" y="569"/>
                  </a:cubicBezTo>
                  <a:cubicBezTo>
                    <a:pt x="209" y="608"/>
                    <a:pt x="229" y="642"/>
                    <a:pt x="268" y="701"/>
                  </a:cubicBezTo>
                  <a:cubicBezTo>
                    <a:pt x="282" y="725"/>
                    <a:pt x="297" y="740"/>
                    <a:pt x="316" y="759"/>
                  </a:cubicBezTo>
                  <a:cubicBezTo>
                    <a:pt x="375" y="827"/>
                    <a:pt x="438" y="832"/>
                    <a:pt x="521" y="857"/>
                  </a:cubicBezTo>
                  <a:cubicBezTo>
                    <a:pt x="614" y="890"/>
                    <a:pt x="658" y="940"/>
                    <a:pt x="726" y="1008"/>
                  </a:cubicBezTo>
                  <a:cubicBezTo>
                    <a:pt x="765" y="1042"/>
                    <a:pt x="769" y="1081"/>
                    <a:pt x="813" y="1105"/>
                  </a:cubicBezTo>
                  <a:cubicBezTo>
                    <a:pt x="823" y="1110"/>
                    <a:pt x="833" y="1110"/>
                    <a:pt x="843" y="1110"/>
                  </a:cubicBezTo>
                  <a:cubicBezTo>
                    <a:pt x="877" y="1115"/>
                    <a:pt x="891" y="1125"/>
                    <a:pt x="926" y="1134"/>
                  </a:cubicBezTo>
                  <a:cubicBezTo>
                    <a:pt x="954" y="1144"/>
                    <a:pt x="965" y="1173"/>
                    <a:pt x="974" y="1208"/>
                  </a:cubicBezTo>
                  <a:cubicBezTo>
                    <a:pt x="984" y="1256"/>
                    <a:pt x="984" y="1285"/>
                    <a:pt x="998" y="1329"/>
                  </a:cubicBezTo>
                  <a:cubicBezTo>
                    <a:pt x="1018" y="1388"/>
                    <a:pt x="1052" y="1417"/>
                    <a:pt x="1101" y="1451"/>
                  </a:cubicBezTo>
                  <a:cubicBezTo>
                    <a:pt x="1130" y="1475"/>
                    <a:pt x="1150" y="1485"/>
                    <a:pt x="1174" y="1519"/>
                  </a:cubicBezTo>
                  <a:cubicBezTo>
                    <a:pt x="1203" y="1558"/>
                    <a:pt x="1203" y="1592"/>
                    <a:pt x="1232" y="1636"/>
                  </a:cubicBezTo>
                  <a:cubicBezTo>
                    <a:pt x="1237" y="1646"/>
                    <a:pt x="1242" y="1661"/>
                    <a:pt x="1252" y="1670"/>
                  </a:cubicBezTo>
                  <a:cubicBezTo>
                    <a:pt x="1271" y="1680"/>
                    <a:pt x="1300" y="1670"/>
                    <a:pt x="1320" y="1675"/>
                  </a:cubicBezTo>
                  <a:lnTo>
                    <a:pt x="1320" y="1675"/>
                  </a:lnTo>
                  <a:cubicBezTo>
                    <a:pt x="1320" y="1670"/>
                    <a:pt x="1315" y="1661"/>
                    <a:pt x="1315" y="1650"/>
                  </a:cubicBezTo>
                  <a:cubicBezTo>
                    <a:pt x="1315" y="1606"/>
                    <a:pt x="1359" y="1592"/>
                    <a:pt x="1359" y="1548"/>
                  </a:cubicBezTo>
                  <a:cubicBezTo>
                    <a:pt x="1359" y="1509"/>
                    <a:pt x="1339" y="1495"/>
                    <a:pt x="1335" y="1456"/>
                  </a:cubicBezTo>
                  <a:cubicBezTo>
                    <a:pt x="1339" y="1456"/>
                    <a:pt x="1344" y="1451"/>
                    <a:pt x="1349" y="1451"/>
                  </a:cubicBezTo>
                  <a:cubicBezTo>
                    <a:pt x="1368" y="1451"/>
                    <a:pt x="1374" y="1475"/>
                    <a:pt x="1393" y="1475"/>
                  </a:cubicBezTo>
                  <a:cubicBezTo>
                    <a:pt x="1422" y="1475"/>
                    <a:pt x="1422" y="1436"/>
                    <a:pt x="1432" y="1407"/>
                  </a:cubicBezTo>
                  <a:cubicBezTo>
                    <a:pt x="1442" y="1383"/>
                    <a:pt x="1471" y="1383"/>
                    <a:pt x="1495" y="1368"/>
                  </a:cubicBezTo>
                  <a:cubicBezTo>
                    <a:pt x="1529" y="1354"/>
                    <a:pt x="1559" y="1358"/>
                    <a:pt x="1588" y="1334"/>
                  </a:cubicBezTo>
                  <a:cubicBezTo>
                    <a:pt x="1607" y="1319"/>
                    <a:pt x="1607" y="1295"/>
                    <a:pt x="1627" y="1276"/>
                  </a:cubicBezTo>
                  <a:cubicBezTo>
                    <a:pt x="1661" y="1241"/>
                    <a:pt x="1685" y="1236"/>
                    <a:pt x="1719" y="1202"/>
                  </a:cubicBezTo>
                  <a:cubicBezTo>
                    <a:pt x="1744" y="1183"/>
                    <a:pt x="1758" y="1163"/>
                    <a:pt x="1763" y="1130"/>
                  </a:cubicBezTo>
                  <a:cubicBezTo>
                    <a:pt x="1763" y="1120"/>
                    <a:pt x="1758" y="1110"/>
                    <a:pt x="1763" y="1100"/>
                  </a:cubicBezTo>
                  <a:cubicBezTo>
                    <a:pt x="1773" y="1076"/>
                    <a:pt x="1797" y="1081"/>
                    <a:pt x="1816" y="1066"/>
                  </a:cubicBezTo>
                  <a:cubicBezTo>
                    <a:pt x="1836" y="1047"/>
                    <a:pt x="1836" y="1022"/>
                    <a:pt x="1855" y="1003"/>
                  </a:cubicBezTo>
                  <a:cubicBezTo>
                    <a:pt x="1860" y="998"/>
                    <a:pt x="1866" y="1003"/>
                    <a:pt x="1870" y="998"/>
                  </a:cubicBezTo>
                  <a:cubicBezTo>
                    <a:pt x="1890" y="973"/>
                    <a:pt x="1894" y="949"/>
                    <a:pt x="1909" y="920"/>
                  </a:cubicBezTo>
                  <a:cubicBezTo>
                    <a:pt x="1924" y="901"/>
                    <a:pt x="1938" y="886"/>
                    <a:pt x="1943" y="862"/>
                  </a:cubicBezTo>
                  <a:cubicBezTo>
                    <a:pt x="1943" y="842"/>
                    <a:pt x="1934" y="832"/>
                    <a:pt x="1943" y="818"/>
                  </a:cubicBezTo>
                  <a:cubicBezTo>
                    <a:pt x="1948" y="808"/>
                    <a:pt x="1958" y="803"/>
                    <a:pt x="1968" y="799"/>
                  </a:cubicBezTo>
                  <a:cubicBezTo>
                    <a:pt x="1997" y="779"/>
                    <a:pt x="2007" y="754"/>
                    <a:pt x="2021" y="720"/>
                  </a:cubicBezTo>
                  <a:cubicBezTo>
                    <a:pt x="2040" y="686"/>
                    <a:pt x="2051" y="667"/>
                    <a:pt x="2070" y="633"/>
                  </a:cubicBezTo>
                  <a:cubicBezTo>
                    <a:pt x="2080" y="608"/>
                    <a:pt x="2084" y="594"/>
                    <a:pt x="2095" y="569"/>
                  </a:cubicBezTo>
                  <a:cubicBezTo>
                    <a:pt x="2123" y="506"/>
                    <a:pt x="2143" y="467"/>
                    <a:pt x="2182" y="404"/>
                  </a:cubicBezTo>
                  <a:cubicBezTo>
                    <a:pt x="2192" y="394"/>
                    <a:pt x="2197" y="384"/>
                    <a:pt x="2206" y="374"/>
                  </a:cubicBezTo>
                  <a:lnTo>
                    <a:pt x="2206" y="374"/>
                  </a:lnTo>
                  <a:cubicBezTo>
                    <a:pt x="1636" y="4"/>
                    <a:pt x="1636" y="4"/>
                    <a:pt x="1636" y="4"/>
                  </a:cubicBezTo>
                  <a:cubicBezTo>
                    <a:pt x="1164" y="136"/>
                    <a:pt x="1164" y="136"/>
                    <a:pt x="1164" y="136"/>
                  </a:cubicBezTo>
                  <a:cubicBezTo>
                    <a:pt x="1130" y="121"/>
                    <a:pt x="1115" y="97"/>
                    <a:pt x="1091" y="67"/>
                  </a:cubicBezTo>
                  <a:cubicBezTo>
                    <a:pt x="1076" y="43"/>
                    <a:pt x="1057" y="43"/>
                    <a:pt x="1032" y="28"/>
                  </a:cubicBezTo>
                  <a:cubicBezTo>
                    <a:pt x="1013" y="19"/>
                    <a:pt x="1003" y="0"/>
                    <a:pt x="979" y="0"/>
                  </a:cubicBezTo>
                  <a:cubicBezTo>
                    <a:pt x="935" y="0"/>
                    <a:pt x="911" y="9"/>
                    <a:pt x="862" y="19"/>
                  </a:cubicBezTo>
                  <a:cubicBezTo>
                    <a:pt x="828" y="24"/>
                    <a:pt x="808" y="24"/>
                    <a:pt x="774" y="28"/>
                  </a:cubicBezTo>
                  <a:cubicBezTo>
                    <a:pt x="735" y="33"/>
                    <a:pt x="716" y="43"/>
                    <a:pt x="677" y="53"/>
                  </a:cubicBezTo>
                  <a:cubicBezTo>
                    <a:pt x="647" y="58"/>
                    <a:pt x="628" y="58"/>
                    <a:pt x="594" y="63"/>
                  </a:cubicBezTo>
                  <a:cubicBezTo>
                    <a:pt x="560" y="67"/>
                    <a:pt x="540" y="78"/>
                    <a:pt x="506" y="87"/>
                  </a:cubicBezTo>
                  <a:cubicBezTo>
                    <a:pt x="409" y="106"/>
                    <a:pt x="346" y="106"/>
                    <a:pt x="263" y="160"/>
                  </a:cubicBezTo>
                  <a:cubicBezTo>
                    <a:pt x="249" y="170"/>
                    <a:pt x="234" y="175"/>
                    <a:pt x="219" y="185"/>
                  </a:cubicBezTo>
                  <a:cubicBezTo>
                    <a:pt x="194" y="209"/>
                    <a:pt x="180" y="228"/>
                    <a:pt x="146" y="238"/>
                  </a:cubicBezTo>
                  <a:cubicBezTo>
                    <a:pt x="112" y="252"/>
                    <a:pt x="88" y="248"/>
                    <a:pt x="58" y="267"/>
                  </a:cubicBezTo>
                  <a:cubicBezTo>
                    <a:pt x="44" y="272"/>
                    <a:pt x="39" y="292"/>
                    <a:pt x="24" y="301"/>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8" name="Freeform 92"/>
            <p:cNvSpPr>
              <a:spLocks noChangeArrowheads="1"/>
            </p:cNvSpPr>
            <p:nvPr/>
          </p:nvSpPr>
          <p:spPr bwMode="auto">
            <a:xfrm>
              <a:off x="12380786" y="8138489"/>
              <a:ext cx="1503731" cy="1596243"/>
            </a:xfrm>
            <a:custGeom>
              <a:avLst/>
              <a:gdLst>
                <a:gd name="T0" fmla="*/ 488 w 2374"/>
                <a:gd name="T1" fmla="*/ 136 h 2519"/>
                <a:gd name="T2" fmla="*/ 1062 w 2374"/>
                <a:gd name="T3" fmla="*/ 0 h 2519"/>
                <a:gd name="T4" fmla="*/ 1052 w 2374"/>
                <a:gd name="T5" fmla="*/ 166 h 2519"/>
                <a:gd name="T6" fmla="*/ 1189 w 2374"/>
                <a:gd name="T7" fmla="*/ 268 h 2519"/>
                <a:gd name="T8" fmla="*/ 1354 w 2374"/>
                <a:gd name="T9" fmla="*/ 458 h 2519"/>
                <a:gd name="T10" fmla="*/ 1764 w 2374"/>
                <a:gd name="T11" fmla="*/ 707 h 2519"/>
                <a:gd name="T12" fmla="*/ 1881 w 2374"/>
                <a:gd name="T13" fmla="*/ 809 h 2519"/>
                <a:gd name="T14" fmla="*/ 2012 w 2374"/>
                <a:gd name="T15" fmla="*/ 907 h 2519"/>
                <a:gd name="T16" fmla="*/ 2139 w 2374"/>
                <a:gd name="T17" fmla="*/ 1150 h 2519"/>
                <a:gd name="T18" fmla="*/ 2270 w 2374"/>
                <a:gd name="T19" fmla="*/ 1335 h 2519"/>
                <a:gd name="T20" fmla="*/ 2358 w 2374"/>
                <a:gd name="T21" fmla="*/ 1374 h 2519"/>
                <a:gd name="T22" fmla="*/ 2373 w 2374"/>
                <a:gd name="T23" fmla="*/ 1413 h 2519"/>
                <a:gd name="T24" fmla="*/ 2280 w 2374"/>
                <a:gd name="T25" fmla="*/ 1603 h 2519"/>
                <a:gd name="T26" fmla="*/ 2251 w 2374"/>
                <a:gd name="T27" fmla="*/ 1808 h 2519"/>
                <a:gd name="T28" fmla="*/ 2231 w 2374"/>
                <a:gd name="T29" fmla="*/ 1958 h 2519"/>
                <a:gd name="T30" fmla="*/ 2260 w 2374"/>
                <a:gd name="T31" fmla="*/ 2056 h 2519"/>
                <a:gd name="T32" fmla="*/ 2280 w 2374"/>
                <a:gd name="T33" fmla="*/ 2183 h 2519"/>
                <a:gd name="T34" fmla="*/ 2216 w 2374"/>
                <a:gd name="T35" fmla="*/ 2197 h 2519"/>
                <a:gd name="T36" fmla="*/ 2158 w 2374"/>
                <a:gd name="T37" fmla="*/ 2202 h 2519"/>
                <a:gd name="T38" fmla="*/ 2080 w 2374"/>
                <a:gd name="T39" fmla="*/ 2202 h 2519"/>
                <a:gd name="T40" fmla="*/ 1978 w 2374"/>
                <a:gd name="T41" fmla="*/ 2270 h 2519"/>
                <a:gd name="T42" fmla="*/ 1953 w 2374"/>
                <a:gd name="T43" fmla="*/ 2460 h 2519"/>
                <a:gd name="T44" fmla="*/ 1057 w 2374"/>
                <a:gd name="T45" fmla="*/ 2499 h 2519"/>
                <a:gd name="T46" fmla="*/ 614 w 2374"/>
                <a:gd name="T47" fmla="*/ 2465 h 2519"/>
                <a:gd name="T48" fmla="*/ 478 w 2374"/>
                <a:gd name="T49" fmla="*/ 2407 h 2519"/>
                <a:gd name="T50" fmla="*/ 449 w 2374"/>
                <a:gd name="T51" fmla="*/ 1919 h 2519"/>
                <a:gd name="T52" fmla="*/ 468 w 2374"/>
                <a:gd name="T53" fmla="*/ 1734 h 2519"/>
                <a:gd name="T54" fmla="*/ 522 w 2374"/>
                <a:gd name="T55" fmla="*/ 1661 h 2519"/>
                <a:gd name="T56" fmla="*/ 449 w 2374"/>
                <a:gd name="T57" fmla="*/ 1545 h 2519"/>
                <a:gd name="T58" fmla="*/ 366 w 2374"/>
                <a:gd name="T59" fmla="*/ 1486 h 2519"/>
                <a:gd name="T60" fmla="*/ 336 w 2374"/>
                <a:gd name="T61" fmla="*/ 1369 h 2519"/>
                <a:gd name="T62" fmla="*/ 307 w 2374"/>
                <a:gd name="T63" fmla="*/ 1184 h 2519"/>
                <a:gd name="T64" fmla="*/ 5 w 2374"/>
                <a:gd name="T65" fmla="*/ 263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374" h="2519">
                  <a:moveTo>
                    <a:pt x="488" y="136"/>
                  </a:moveTo>
                  <a:lnTo>
                    <a:pt x="488" y="136"/>
                  </a:lnTo>
                  <a:cubicBezTo>
                    <a:pt x="1062" y="0"/>
                    <a:pt x="1062" y="0"/>
                    <a:pt x="1062" y="0"/>
                  </a:cubicBezTo>
                  <a:lnTo>
                    <a:pt x="1062" y="0"/>
                  </a:lnTo>
                  <a:cubicBezTo>
                    <a:pt x="1052" y="39"/>
                    <a:pt x="1038" y="59"/>
                    <a:pt x="1038" y="103"/>
                  </a:cubicBezTo>
                  <a:cubicBezTo>
                    <a:pt x="1038" y="127"/>
                    <a:pt x="1043" y="141"/>
                    <a:pt x="1052" y="166"/>
                  </a:cubicBezTo>
                  <a:cubicBezTo>
                    <a:pt x="1062" y="180"/>
                    <a:pt x="1067" y="200"/>
                    <a:pt x="1082" y="210"/>
                  </a:cubicBezTo>
                  <a:cubicBezTo>
                    <a:pt x="1126" y="234"/>
                    <a:pt x="1150" y="239"/>
                    <a:pt x="1189" y="268"/>
                  </a:cubicBezTo>
                  <a:cubicBezTo>
                    <a:pt x="1247" y="307"/>
                    <a:pt x="1267" y="341"/>
                    <a:pt x="1306" y="400"/>
                  </a:cubicBezTo>
                  <a:cubicBezTo>
                    <a:pt x="1320" y="424"/>
                    <a:pt x="1335" y="439"/>
                    <a:pt x="1354" y="458"/>
                  </a:cubicBezTo>
                  <a:cubicBezTo>
                    <a:pt x="1413" y="526"/>
                    <a:pt x="1476" y="531"/>
                    <a:pt x="1559" y="556"/>
                  </a:cubicBezTo>
                  <a:cubicBezTo>
                    <a:pt x="1652" y="589"/>
                    <a:pt x="1696" y="639"/>
                    <a:pt x="1764" y="707"/>
                  </a:cubicBezTo>
                  <a:cubicBezTo>
                    <a:pt x="1803" y="741"/>
                    <a:pt x="1807" y="780"/>
                    <a:pt x="1851" y="804"/>
                  </a:cubicBezTo>
                  <a:cubicBezTo>
                    <a:pt x="1861" y="809"/>
                    <a:pt x="1871" y="809"/>
                    <a:pt x="1881" y="809"/>
                  </a:cubicBezTo>
                  <a:cubicBezTo>
                    <a:pt x="1915" y="814"/>
                    <a:pt x="1929" y="824"/>
                    <a:pt x="1964" y="833"/>
                  </a:cubicBezTo>
                  <a:cubicBezTo>
                    <a:pt x="1992" y="843"/>
                    <a:pt x="2003" y="872"/>
                    <a:pt x="2012" y="907"/>
                  </a:cubicBezTo>
                  <a:cubicBezTo>
                    <a:pt x="2022" y="955"/>
                    <a:pt x="2022" y="984"/>
                    <a:pt x="2036" y="1028"/>
                  </a:cubicBezTo>
                  <a:cubicBezTo>
                    <a:pt x="2056" y="1087"/>
                    <a:pt x="2090" y="1116"/>
                    <a:pt x="2139" y="1150"/>
                  </a:cubicBezTo>
                  <a:cubicBezTo>
                    <a:pt x="2168" y="1174"/>
                    <a:pt x="2188" y="1184"/>
                    <a:pt x="2212" y="1218"/>
                  </a:cubicBezTo>
                  <a:cubicBezTo>
                    <a:pt x="2241" y="1257"/>
                    <a:pt x="2241" y="1291"/>
                    <a:pt x="2270" y="1335"/>
                  </a:cubicBezTo>
                  <a:cubicBezTo>
                    <a:pt x="2275" y="1345"/>
                    <a:pt x="2280" y="1360"/>
                    <a:pt x="2290" y="1369"/>
                  </a:cubicBezTo>
                  <a:cubicBezTo>
                    <a:pt x="2309" y="1379"/>
                    <a:pt x="2338" y="1369"/>
                    <a:pt x="2358" y="1374"/>
                  </a:cubicBezTo>
                  <a:lnTo>
                    <a:pt x="2358" y="1374"/>
                  </a:lnTo>
                  <a:cubicBezTo>
                    <a:pt x="2362" y="1388"/>
                    <a:pt x="2373" y="1398"/>
                    <a:pt x="2373" y="1413"/>
                  </a:cubicBezTo>
                  <a:cubicBezTo>
                    <a:pt x="2373" y="1452"/>
                    <a:pt x="2343" y="1466"/>
                    <a:pt x="2314" y="1501"/>
                  </a:cubicBezTo>
                  <a:cubicBezTo>
                    <a:pt x="2309" y="1545"/>
                    <a:pt x="2295" y="1564"/>
                    <a:pt x="2280" y="1603"/>
                  </a:cubicBezTo>
                  <a:cubicBezTo>
                    <a:pt x="2270" y="1656"/>
                    <a:pt x="2275" y="1686"/>
                    <a:pt x="2265" y="1739"/>
                  </a:cubicBezTo>
                  <a:cubicBezTo>
                    <a:pt x="2265" y="1769"/>
                    <a:pt x="2251" y="1783"/>
                    <a:pt x="2251" y="1808"/>
                  </a:cubicBezTo>
                  <a:cubicBezTo>
                    <a:pt x="2251" y="1827"/>
                    <a:pt x="2265" y="1841"/>
                    <a:pt x="2265" y="1861"/>
                  </a:cubicBezTo>
                  <a:cubicBezTo>
                    <a:pt x="2265" y="1900"/>
                    <a:pt x="2231" y="1919"/>
                    <a:pt x="2231" y="1958"/>
                  </a:cubicBezTo>
                  <a:cubicBezTo>
                    <a:pt x="2231" y="1978"/>
                    <a:pt x="2251" y="1978"/>
                    <a:pt x="2251" y="1998"/>
                  </a:cubicBezTo>
                  <a:cubicBezTo>
                    <a:pt x="2255" y="2017"/>
                    <a:pt x="2255" y="2037"/>
                    <a:pt x="2260" y="2056"/>
                  </a:cubicBezTo>
                  <a:cubicBezTo>
                    <a:pt x="2265" y="2085"/>
                    <a:pt x="2270" y="2104"/>
                    <a:pt x="2270" y="2134"/>
                  </a:cubicBezTo>
                  <a:cubicBezTo>
                    <a:pt x="2275" y="2153"/>
                    <a:pt x="2275" y="2168"/>
                    <a:pt x="2280" y="2183"/>
                  </a:cubicBezTo>
                  <a:lnTo>
                    <a:pt x="2280" y="2183"/>
                  </a:lnTo>
                  <a:cubicBezTo>
                    <a:pt x="2260" y="2187"/>
                    <a:pt x="2236" y="2192"/>
                    <a:pt x="2216" y="2197"/>
                  </a:cubicBezTo>
                  <a:cubicBezTo>
                    <a:pt x="2207" y="2202"/>
                    <a:pt x="2202" y="2207"/>
                    <a:pt x="2188" y="2207"/>
                  </a:cubicBezTo>
                  <a:cubicBezTo>
                    <a:pt x="2178" y="2207"/>
                    <a:pt x="2168" y="2202"/>
                    <a:pt x="2158" y="2202"/>
                  </a:cubicBezTo>
                  <a:cubicBezTo>
                    <a:pt x="2149" y="2207"/>
                    <a:pt x="2139" y="2212"/>
                    <a:pt x="2129" y="2212"/>
                  </a:cubicBezTo>
                  <a:cubicBezTo>
                    <a:pt x="2110" y="2212"/>
                    <a:pt x="2100" y="2207"/>
                    <a:pt x="2080" y="2202"/>
                  </a:cubicBezTo>
                  <a:cubicBezTo>
                    <a:pt x="2075" y="2202"/>
                    <a:pt x="2075" y="2197"/>
                    <a:pt x="2066" y="2197"/>
                  </a:cubicBezTo>
                  <a:cubicBezTo>
                    <a:pt x="2022" y="2197"/>
                    <a:pt x="1992" y="2231"/>
                    <a:pt x="1978" y="2270"/>
                  </a:cubicBezTo>
                  <a:cubicBezTo>
                    <a:pt x="1968" y="2294"/>
                    <a:pt x="1953" y="2309"/>
                    <a:pt x="1953" y="2333"/>
                  </a:cubicBezTo>
                  <a:cubicBezTo>
                    <a:pt x="1953" y="2460"/>
                    <a:pt x="1953" y="2460"/>
                    <a:pt x="1953" y="2460"/>
                  </a:cubicBezTo>
                  <a:cubicBezTo>
                    <a:pt x="1900" y="2450"/>
                    <a:pt x="1871" y="2426"/>
                    <a:pt x="1832" y="2392"/>
                  </a:cubicBezTo>
                  <a:cubicBezTo>
                    <a:pt x="1057" y="2499"/>
                    <a:pt x="1057" y="2499"/>
                    <a:pt x="1057" y="2499"/>
                  </a:cubicBezTo>
                  <a:cubicBezTo>
                    <a:pt x="765" y="2518"/>
                    <a:pt x="765" y="2518"/>
                    <a:pt x="765" y="2518"/>
                  </a:cubicBezTo>
                  <a:cubicBezTo>
                    <a:pt x="707" y="2494"/>
                    <a:pt x="673" y="2490"/>
                    <a:pt x="614" y="2465"/>
                  </a:cubicBezTo>
                  <a:cubicBezTo>
                    <a:pt x="561" y="2446"/>
                    <a:pt x="531" y="2421"/>
                    <a:pt x="478" y="2407"/>
                  </a:cubicBezTo>
                  <a:lnTo>
                    <a:pt x="478" y="2407"/>
                  </a:lnTo>
                  <a:cubicBezTo>
                    <a:pt x="483" y="2329"/>
                    <a:pt x="492" y="2299"/>
                    <a:pt x="497" y="2222"/>
                  </a:cubicBezTo>
                  <a:cubicBezTo>
                    <a:pt x="449" y="1919"/>
                    <a:pt x="449" y="1919"/>
                    <a:pt x="449" y="1919"/>
                  </a:cubicBezTo>
                  <a:cubicBezTo>
                    <a:pt x="453" y="1876"/>
                    <a:pt x="463" y="1851"/>
                    <a:pt x="463" y="1813"/>
                  </a:cubicBezTo>
                  <a:cubicBezTo>
                    <a:pt x="463" y="1783"/>
                    <a:pt x="458" y="1764"/>
                    <a:pt x="468" y="1734"/>
                  </a:cubicBezTo>
                  <a:cubicBezTo>
                    <a:pt x="478" y="1719"/>
                    <a:pt x="488" y="1705"/>
                    <a:pt x="497" y="1691"/>
                  </a:cubicBezTo>
                  <a:cubicBezTo>
                    <a:pt x="507" y="1681"/>
                    <a:pt x="522" y="1676"/>
                    <a:pt x="522" y="1661"/>
                  </a:cubicBezTo>
                  <a:cubicBezTo>
                    <a:pt x="522" y="1632"/>
                    <a:pt x="507" y="1622"/>
                    <a:pt x="492" y="1603"/>
                  </a:cubicBezTo>
                  <a:cubicBezTo>
                    <a:pt x="478" y="1578"/>
                    <a:pt x="463" y="1569"/>
                    <a:pt x="449" y="1545"/>
                  </a:cubicBezTo>
                  <a:cubicBezTo>
                    <a:pt x="434" y="1520"/>
                    <a:pt x="419" y="1510"/>
                    <a:pt x="395" y="1501"/>
                  </a:cubicBezTo>
                  <a:cubicBezTo>
                    <a:pt x="385" y="1496"/>
                    <a:pt x="375" y="1496"/>
                    <a:pt x="366" y="1486"/>
                  </a:cubicBezTo>
                  <a:cubicBezTo>
                    <a:pt x="351" y="1476"/>
                    <a:pt x="346" y="1462"/>
                    <a:pt x="346" y="1442"/>
                  </a:cubicBezTo>
                  <a:cubicBezTo>
                    <a:pt x="336" y="1413"/>
                    <a:pt x="341" y="1393"/>
                    <a:pt x="336" y="1369"/>
                  </a:cubicBezTo>
                  <a:cubicBezTo>
                    <a:pt x="331" y="1345"/>
                    <a:pt x="322" y="1330"/>
                    <a:pt x="317" y="1305"/>
                  </a:cubicBezTo>
                  <a:cubicBezTo>
                    <a:pt x="307" y="1262"/>
                    <a:pt x="312" y="1233"/>
                    <a:pt x="307" y="1184"/>
                  </a:cubicBezTo>
                  <a:cubicBezTo>
                    <a:pt x="0" y="263"/>
                    <a:pt x="0" y="263"/>
                    <a:pt x="0" y="263"/>
                  </a:cubicBezTo>
                  <a:cubicBezTo>
                    <a:pt x="5" y="263"/>
                    <a:pt x="5" y="263"/>
                    <a:pt x="5" y="263"/>
                  </a:cubicBezTo>
                  <a:cubicBezTo>
                    <a:pt x="488" y="136"/>
                    <a:pt x="488" y="136"/>
                    <a:pt x="488" y="136"/>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39" name="Freeform 93"/>
            <p:cNvSpPr>
              <a:spLocks noChangeArrowheads="1"/>
            </p:cNvSpPr>
            <p:nvPr/>
          </p:nvSpPr>
          <p:spPr bwMode="auto">
            <a:xfrm>
              <a:off x="11966350" y="9524700"/>
              <a:ext cx="2503417" cy="1965899"/>
            </a:xfrm>
            <a:custGeom>
              <a:avLst/>
              <a:gdLst>
                <a:gd name="T0" fmla="*/ 1267 w 3947"/>
                <a:gd name="T1" fmla="*/ 282 h 3098"/>
                <a:gd name="T2" fmla="*/ 2485 w 3947"/>
                <a:gd name="T3" fmla="*/ 209 h 3098"/>
                <a:gd name="T4" fmla="*/ 2631 w 3947"/>
                <a:gd name="T5" fmla="*/ 87 h 3098"/>
                <a:gd name="T6" fmla="*/ 2782 w 3947"/>
                <a:gd name="T7" fmla="*/ 29 h 3098"/>
                <a:gd name="T8" fmla="*/ 2869 w 3947"/>
                <a:gd name="T9" fmla="*/ 14 h 3098"/>
                <a:gd name="T10" fmla="*/ 2938 w 3947"/>
                <a:gd name="T11" fmla="*/ 92 h 3098"/>
                <a:gd name="T12" fmla="*/ 2869 w 3947"/>
                <a:gd name="T13" fmla="*/ 185 h 3098"/>
                <a:gd name="T14" fmla="*/ 2904 w 3947"/>
                <a:gd name="T15" fmla="*/ 511 h 3098"/>
                <a:gd name="T16" fmla="*/ 3006 w 3947"/>
                <a:gd name="T17" fmla="*/ 282 h 3098"/>
                <a:gd name="T18" fmla="*/ 3118 w 3947"/>
                <a:gd name="T19" fmla="*/ 555 h 3098"/>
                <a:gd name="T20" fmla="*/ 3332 w 3947"/>
                <a:gd name="T21" fmla="*/ 920 h 3098"/>
                <a:gd name="T22" fmla="*/ 3503 w 3947"/>
                <a:gd name="T23" fmla="*/ 1100 h 3098"/>
                <a:gd name="T24" fmla="*/ 3449 w 3947"/>
                <a:gd name="T25" fmla="*/ 1178 h 3098"/>
                <a:gd name="T26" fmla="*/ 3629 w 3947"/>
                <a:gd name="T27" fmla="*/ 1461 h 3098"/>
                <a:gd name="T28" fmla="*/ 3824 w 3947"/>
                <a:gd name="T29" fmla="*/ 1802 h 3098"/>
                <a:gd name="T30" fmla="*/ 3902 w 3947"/>
                <a:gd name="T31" fmla="*/ 1992 h 3098"/>
                <a:gd name="T32" fmla="*/ 3922 w 3947"/>
                <a:gd name="T33" fmla="*/ 2283 h 3098"/>
                <a:gd name="T34" fmla="*/ 3883 w 3947"/>
                <a:gd name="T35" fmla="*/ 2795 h 3098"/>
                <a:gd name="T36" fmla="*/ 3800 w 3947"/>
                <a:gd name="T37" fmla="*/ 3043 h 3098"/>
                <a:gd name="T38" fmla="*/ 3551 w 3947"/>
                <a:gd name="T39" fmla="*/ 3063 h 3098"/>
                <a:gd name="T40" fmla="*/ 3634 w 3947"/>
                <a:gd name="T41" fmla="*/ 3000 h 3098"/>
                <a:gd name="T42" fmla="*/ 3435 w 3947"/>
                <a:gd name="T43" fmla="*/ 2868 h 3098"/>
                <a:gd name="T44" fmla="*/ 3215 w 3947"/>
                <a:gd name="T45" fmla="*/ 2698 h 3098"/>
                <a:gd name="T46" fmla="*/ 3059 w 3947"/>
                <a:gd name="T47" fmla="*/ 2435 h 3098"/>
                <a:gd name="T48" fmla="*/ 2962 w 3947"/>
                <a:gd name="T49" fmla="*/ 2299 h 3098"/>
                <a:gd name="T50" fmla="*/ 2869 w 3947"/>
                <a:gd name="T51" fmla="*/ 2216 h 3098"/>
                <a:gd name="T52" fmla="*/ 2689 w 3947"/>
                <a:gd name="T53" fmla="*/ 2133 h 3098"/>
                <a:gd name="T54" fmla="*/ 2602 w 3947"/>
                <a:gd name="T55" fmla="*/ 1957 h 3098"/>
                <a:gd name="T56" fmla="*/ 2636 w 3947"/>
                <a:gd name="T57" fmla="*/ 1763 h 3098"/>
                <a:gd name="T58" fmla="*/ 2499 w 3947"/>
                <a:gd name="T59" fmla="*/ 1792 h 3098"/>
                <a:gd name="T60" fmla="*/ 2451 w 3947"/>
                <a:gd name="T61" fmla="*/ 1587 h 3098"/>
                <a:gd name="T62" fmla="*/ 2431 w 3947"/>
                <a:gd name="T63" fmla="*/ 1310 h 3098"/>
                <a:gd name="T64" fmla="*/ 2300 w 3947"/>
                <a:gd name="T65" fmla="*/ 1056 h 3098"/>
                <a:gd name="T66" fmla="*/ 1988 w 3947"/>
                <a:gd name="T67" fmla="*/ 896 h 3098"/>
                <a:gd name="T68" fmla="*/ 1885 w 3947"/>
                <a:gd name="T69" fmla="*/ 720 h 3098"/>
                <a:gd name="T70" fmla="*/ 1754 w 3947"/>
                <a:gd name="T71" fmla="*/ 677 h 3098"/>
                <a:gd name="T72" fmla="*/ 1623 w 3947"/>
                <a:gd name="T73" fmla="*/ 686 h 3098"/>
                <a:gd name="T74" fmla="*/ 1530 w 3947"/>
                <a:gd name="T75" fmla="*/ 808 h 3098"/>
                <a:gd name="T76" fmla="*/ 1365 w 3947"/>
                <a:gd name="T77" fmla="*/ 891 h 3098"/>
                <a:gd name="T78" fmla="*/ 1189 w 3947"/>
                <a:gd name="T79" fmla="*/ 964 h 3098"/>
                <a:gd name="T80" fmla="*/ 1062 w 3947"/>
                <a:gd name="T81" fmla="*/ 837 h 3098"/>
                <a:gd name="T82" fmla="*/ 931 w 3947"/>
                <a:gd name="T83" fmla="*/ 720 h 3098"/>
                <a:gd name="T84" fmla="*/ 697 w 3947"/>
                <a:gd name="T85" fmla="*/ 701 h 3098"/>
                <a:gd name="T86" fmla="*/ 381 w 3947"/>
                <a:gd name="T87" fmla="*/ 705 h 3098"/>
                <a:gd name="T88" fmla="*/ 220 w 3947"/>
                <a:gd name="T89" fmla="*/ 705 h 3098"/>
                <a:gd name="T90" fmla="*/ 166 w 3947"/>
                <a:gd name="T91" fmla="*/ 823 h 3098"/>
                <a:gd name="T92" fmla="*/ 83 w 3947"/>
                <a:gd name="T93" fmla="*/ 832 h 3098"/>
                <a:gd name="T94" fmla="*/ 64 w 3947"/>
                <a:gd name="T95" fmla="*/ 652 h 3098"/>
                <a:gd name="T96" fmla="*/ 30 w 3947"/>
                <a:gd name="T97" fmla="*/ 448 h 3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47" h="3098">
                  <a:moveTo>
                    <a:pt x="1131" y="224"/>
                  </a:moveTo>
                  <a:lnTo>
                    <a:pt x="1131" y="224"/>
                  </a:lnTo>
                  <a:cubicBezTo>
                    <a:pt x="1184" y="238"/>
                    <a:pt x="1214" y="263"/>
                    <a:pt x="1267" y="282"/>
                  </a:cubicBezTo>
                  <a:cubicBezTo>
                    <a:pt x="1326" y="307"/>
                    <a:pt x="1360" y="311"/>
                    <a:pt x="1418" y="335"/>
                  </a:cubicBezTo>
                  <a:cubicBezTo>
                    <a:pt x="1710" y="316"/>
                    <a:pt x="1710" y="316"/>
                    <a:pt x="1710" y="316"/>
                  </a:cubicBezTo>
                  <a:cubicBezTo>
                    <a:pt x="2485" y="209"/>
                    <a:pt x="2485" y="209"/>
                    <a:pt x="2485" y="209"/>
                  </a:cubicBezTo>
                  <a:cubicBezTo>
                    <a:pt x="2524" y="243"/>
                    <a:pt x="2553" y="267"/>
                    <a:pt x="2606" y="277"/>
                  </a:cubicBezTo>
                  <a:cubicBezTo>
                    <a:pt x="2606" y="150"/>
                    <a:pt x="2606" y="150"/>
                    <a:pt x="2606" y="150"/>
                  </a:cubicBezTo>
                  <a:cubicBezTo>
                    <a:pt x="2606" y="126"/>
                    <a:pt x="2621" y="111"/>
                    <a:pt x="2631" y="87"/>
                  </a:cubicBezTo>
                  <a:cubicBezTo>
                    <a:pt x="2645" y="48"/>
                    <a:pt x="2675" y="14"/>
                    <a:pt x="2719" y="14"/>
                  </a:cubicBezTo>
                  <a:cubicBezTo>
                    <a:pt x="2728" y="14"/>
                    <a:pt x="2728" y="19"/>
                    <a:pt x="2733" y="19"/>
                  </a:cubicBezTo>
                  <a:cubicBezTo>
                    <a:pt x="2753" y="24"/>
                    <a:pt x="2763" y="29"/>
                    <a:pt x="2782" y="29"/>
                  </a:cubicBezTo>
                  <a:cubicBezTo>
                    <a:pt x="2792" y="29"/>
                    <a:pt x="2802" y="24"/>
                    <a:pt x="2811" y="19"/>
                  </a:cubicBezTo>
                  <a:cubicBezTo>
                    <a:pt x="2821" y="19"/>
                    <a:pt x="2831" y="24"/>
                    <a:pt x="2841" y="24"/>
                  </a:cubicBezTo>
                  <a:cubicBezTo>
                    <a:pt x="2855" y="24"/>
                    <a:pt x="2860" y="19"/>
                    <a:pt x="2869" y="14"/>
                  </a:cubicBezTo>
                  <a:cubicBezTo>
                    <a:pt x="2889" y="9"/>
                    <a:pt x="2913" y="4"/>
                    <a:pt x="2933" y="0"/>
                  </a:cubicBezTo>
                  <a:lnTo>
                    <a:pt x="2933" y="0"/>
                  </a:lnTo>
                  <a:cubicBezTo>
                    <a:pt x="2933" y="29"/>
                    <a:pt x="2938" y="58"/>
                    <a:pt x="2938" y="92"/>
                  </a:cubicBezTo>
                  <a:cubicBezTo>
                    <a:pt x="2938" y="111"/>
                    <a:pt x="2918" y="116"/>
                    <a:pt x="2908" y="136"/>
                  </a:cubicBezTo>
                  <a:cubicBezTo>
                    <a:pt x="2899" y="150"/>
                    <a:pt x="2894" y="165"/>
                    <a:pt x="2884" y="180"/>
                  </a:cubicBezTo>
                  <a:cubicBezTo>
                    <a:pt x="2879" y="185"/>
                    <a:pt x="2869" y="180"/>
                    <a:pt x="2869" y="185"/>
                  </a:cubicBezTo>
                  <a:cubicBezTo>
                    <a:pt x="2845" y="209"/>
                    <a:pt x="2836" y="228"/>
                    <a:pt x="2836" y="263"/>
                  </a:cubicBezTo>
                  <a:cubicBezTo>
                    <a:pt x="2836" y="311"/>
                    <a:pt x="2865" y="335"/>
                    <a:pt x="2879" y="384"/>
                  </a:cubicBezTo>
                  <a:cubicBezTo>
                    <a:pt x="2894" y="428"/>
                    <a:pt x="2894" y="462"/>
                    <a:pt x="2904" y="511"/>
                  </a:cubicBezTo>
                  <a:cubicBezTo>
                    <a:pt x="2913" y="452"/>
                    <a:pt x="2904" y="418"/>
                    <a:pt x="2904" y="360"/>
                  </a:cubicBezTo>
                  <a:cubicBezTo>
                    <a:pt x="2904" y="277"/>
                    <a:pt x="2908" y="214"/>
                    <a:pt x="2957" y="150"/>
                  </a:cubicBezTo>
                  <a:cubicBezTo>
                    <a:pt x="2987" y="199"/>
                    <a:pt x="2987" y="233"/>
                    <a:pt x="3006" y="282"/>
                  </a:cubicBezTo>
                  <a:cubicBezTo>
                    <a:pt x="3015" y="307"/>
                    <a:pt x="3030" y="321"/>
                    <a:pt x="3035" y="346"/>
                  </a:cubicBezTo>
                  <a:cubicBezTo>
                    <a:pt x="3059" y="409"/>
                    <a:pt x="3065" y="448"/>
                    <a:pt x="3094" y="511"/>
                  </a:cubicBezTo>
                  <a:cubicBezTo>
                    <a:pt x="3098" y="531"/>
                    <a:pt x="3113" y="540"/>
                    <a:pt x="3118" y="555"/>
                  </a:cubicBezTo>
                  <a:cubicBezTo>
                    <a:pt x="3137" y="598"/>
                    <a:pt x="3142" y="628"/>
                    <a:pt x="3167" y="667"/>
                  </a:cubicBezTo>
                  <a:cubicBezTo>
                    <a:pt x="3191" y="711"/>
                    <a:pt x="3225" y="725"/>
                    <a:pt x="3255" y="769"/>
                  </a:cubicBezTo>
                  <a:cubicBezTo>
                    <a:pt x="3294" y="827"/>
                    <a:pt x="3303" y="862"/>
                    <a:pt x="3332" y="920"/>
                  </a:cubicBezTo>
                  <a:cubicBezTo>
                    <a:pt x="3357" y="959"/>
                    <a:pt x="3381" y="973"/>
                    <a:pt x="3405" y="1003"/>
                  </a:cubicBezTo>
                  <a:cubicBezTo>
                    <a:pt x="3420" y="1023"/>
                    <a:pt x="3430" y="1032"/>
                    <a:pt x="3444" y="1051"/>
                  </a:cubicBezTo>
                  <a:cubicBezTo>
                    <a:pt x="3464" y="1071"/>
                    <a:pt x="3483" y="1076"/>
                    <a:pt x="3503" y="1100"/>
                  </a:cubicBezTo>
                  <a:cubicBezTo>
                    <a:pt x="3522" y="1120"/>
                    <a:pt x="3527" y="1134"/>
                    <a:pt x="3537" y="1159"/>
                  </a:cubicBezTo>
                  <a:cubicBezTo>
                    <a:pt x="3488" y="1139"/>
                    <a:pt x="3459" y="1114"/>
                    <a:pt x="3400" y="1110"/>
                  </a:cubicBezTo>
                  <a:cubicBezTo>
                    <a:pt x="3410" y="1139"/>
                    <a:pt x="3435" y="1154"/>
                    <a:pt x="3449" y="1178"/>
                  </a:cubicBezTo>
                  <a:cubicBezTo>
                    <a:pt x="3479" y="1217"/>
                    <a:pt x="3488" y="1241"/>
                    <a:pt x="3513" y="1285"/>
                  </a:cubicBezTo>
                  <a:cubicBezTo>
                    <a:pt x="3527" y="1310"/>
                    <a:pt x="3537" y="1334"/>
                    <a:pt x="3551" y="1358"/>
                  </a:cubicBezTo>
                  <a:cubicBezTo>
                    <a:pt x="3581" y="1397"/>
                    <a:pt x="3610" y="1417"/>
                    <a:pt x="3629" y="1461"/>
                  </a:cubicBezTo>
                  <a:cubicBezTo>
                    <a:pt x="3664" y="1534"/>
                    <a:pt x="3683" y="1578"/>
                    <a:pt x="3731" y="1646"/>
                  </a:cubicBezTo>
                  <a:cubicBezTo>
                    <a:pt x="3746" y="1670"/>
                    <a:pt x="3756" y="1680"/>
                    <a:pt x="3771" y="1704"/>
                  </a:cubicBezTo>
                  <a:cubicBezTo>
                    <a:pt x="3795" y="1743"/>
                    <a:pt x="3824" y="1758"/>
                    <a:pt x="3824" y="1802"/>
                  </a:cubicBezTo>
                  <a:cubicBezTo>
                    <a:pt x="3824" y="1816"/>
                    <a:pt x="3814" y="1821"/>
                    <a:pt x="3814" y="1835"/>
                  </a:cubicBezTo>
                  <a:cubicBezTo>
                    <a:pt x="3814" y="1855"/>
                    <a:pt x="3824" y="1870"/>
                    <a:pt x="3834" y="1885"/>
                  </a:cubicBezTo>
                  <a:cubicBezTo>
                    <a:pt x="3863" y="1924"/>
                    <a:pt x="3878" y="1952"/>
                    <a:pt x="3902" y="1992"/>
                  </a:cubicBezTo>
                  <a:cubicBezTo>
                    <a:pt x="3932" y="2040"/>
                    <a:pt x="3941" y="2079"/>
                    <a:pt x="3941" y="2138"/>
                  </a:cubicBezTo>
                  <a:cubicBezTo>
                    <a:pt x="3941" y="2177"/>
                    <a:pt x="3932" y="2196"/>
                    <a:pt x="3927" y="2230"/>
                  </a:cubicBezTo>
                  <a:cubicBezTo>
                    <a:pt x="3922" y="2250"/>
                    <a:pt x="3927" y="2259"/>
                    <a:pt x="3922" y="2283"/>
                  </a:cubicBezTo>
                  <a:cubicBezTo>
                    <a:pt x="3946" y="2440"/>
                    <a:pt x="3946" y="2440"/>
                    <a:pt x="3946" y="2440"/>
                  </a:cubicBezTo>
                  <a:cubicBezTo>
                    <a:pt x="3932" y="2518"/>
                    <a:pt x="3936" y="2561"/>
                    <a:pt x="3922" y="2634"/>
                  </a:cubicBezTo>
                  <a:cubicBezTo>
                    <a:pt x="3912" y="2698"/>
                    <a:pt x="3892" y="2732"/>
                    <a:pt x="3883" y="2795"/>
                  </a:cubicBezTo>
                  <a:cubicBezTo>
                    <a:pt x="3902" y="2878"/>
                    <a:pt x="3902" y="2878"/>
                    <a:pt x="3902" y="2878"/>
                  </a:cubicBezTo>
                  <a:cubicBezTo>
                    <a:pt x="3897" y="2922"/>
                    <a:pt x="3883" y="2946"/>
                    <a:pt x="3863" y="2985"/>
                  </a:cubicBezTo>
                  <a:cubicBezTo>
                    <a:pt x="3844" y="3010"/>
                    <a:pt x="3834" y="3043"/>
                    <a:pt x="3800" y="3043"/>
                  </a:cubicBezTo>
                  <a:cubicBezTo>
                    <a:pt x="3771" y="3043"/>
                    <a:pt x="3756" y="3034"/>
                    <a:pt x="3731" y="3034"/>
                  </a:cubicBezTo>
                  <a:cubicBezTo>
                    <a:pt x="3683" y="3034"/>
                    <a:pt x="3673" y="3097"/>
                    <a:pt x="3629" y="3097"/>
                  </a:cubicBezTo>
                  <a:cubicBezTo>
                    <a:pt x="3595" y="3097"/>
                    <a:pt x="3571" y="3087"/>
                    <a:pt x="3551" y="3063"/>
                  </a:cubicBezTo>
                  <a:cubicBezTo>
                    <a:pt x="3561" y="3058"/>
                    <a:pt x="3561" y="3054"/>
                    <a:pt x="3566" y="3049"/>
                  </a:cubicBezTo>
                  <a:cubicBezTo>
                    <a:pt x="3581" y="3049"/>
                    <a:pt x="3590" y="3054"/>
                    <a:pt x="3600" y="3049"/>
                  </a:cubicBezTo>
                  <a:cubicBezTo>
                    <a:pt x="3620" y="3039"/>
                    <a:pt x="3634" y="3024"/>
                    <a:pt x="3634" y="3000"/>
                  </a:cubicBezTo>
                  <a:cubicBezTo>
                    <a:pt x="3634" y="2980"/>
                    <a:pt x="3615" y="2976"/>
                    <a:pt x="3600" y="2966"/>
                  </a:cubicBezTo>
                  <a:cubicBezTo>
                    <a:pt x="3595" y="2971"/>
                    <a:pt x="3595" y="2976"/>
                    <a:pt x="3585" y="2976"/>
                  </a:cubicBezTo>
                  <a:cubicBezTo>
                    <a:pt x="3513" y="2976"/>
                    <a:pt x="3488" y="2912"/>
                    <a:pt x="3435" y="2868"/>
                  </a:cubicBezTo>
                  <a:cubicBezTo>
                    <a:pt x="3415" y="2849"/>
                    <a:pt x="3410" y="2829"/>
                    <a:pt x="3391" y="2810"/>
                  </a:cubicBezTo>
                  <a:cubicBezTo>
                    <a:pt x="3357" y="2766"/>
                    <a:pt x="3322" y="2751"/>
                    <a:pt x="3274" y="2732"/>
                  </a:cubicBezTo>
                  <a:cubicBezTo>
                    <a:pt x="3250" y="2722"/>
                    <a:pt x="3225" y="2717"/>
                    <a:pt x="3215" y="2698"/>
                  </a:cubicBezTo>
                  <a:cubicBezTo>
                    <a:pt x="3191" y="2659"/>
                    <a:pt x="3186" y="2634"/>
                    <a:pt x="3176" y="2590"/>
                  </a:cubicBezTo>
                  <a:cubicBezTo>
                    <a:pt x="3167" y="2551"/>
                    <a:pt x="3162" y="2527"/>
                    <a:pt x="3133" y="2498"/>
                  </a:cubicBezTo>
                  <a:cubicBezTo>
                    <a:pt x="3109" y="2474"/>
                    <a:pt x="3059" y="2474"/>
                    <a:pt x="3059" y="2435"/>
                  </a:cubicBezTo>
                  <a:cubicBezTo>
                    <a:pt x="3059" y="2415"/>
                    <a:pt x="3074" y="2401"/>
                    <a:pt x="3084" y="2386"/>
                  </a:cubicBezTo>
                  <a:cubicBezTo>
                    <a:pt x="3059" y="2377"/>
                    <a:pt x="3040" y="2371"/>
                    <a:pt x="3011" y="2362"/>
                  </a:cubicBezTo>
                  <a:cubicBezTo>
                    <a:pt x="2982" y="2352"/>
                    <a:pt x="2977" y="2328"/>
                    <a:pt x="2962" y="2299"/>
                  </a:cubicBezTo>
                  <a:cubicBezTo>
                    <a:pt x="2943" y="2269"/>
                    <a:pt x="2938" y="2245"/>
                    <a:pt x="2933" y="2206"/>
                  </a:cubicBezTo>
                  <a:cubicBezTo>
                    <a:pt x="2884" y="2206"/>
                    <a:pt x="2884" y="2206"/>
                    <a:pt x="2884" y="2206"/>
                  </a:cubicBezTo>
                  <a:cubicBezTo>
                    <a:pt x="2879" y="2211"/>
                    <a:pt x="2874" y="2211"/>
                    <a:pt x="2869" y="2216"/>
                  </a:cubicBezTo>
                  <a:cubicBezTo>
                    <a:pt x="2865" y="2230"/>
                    <a:pt x="2865" y="2245"/>
                    <a:pt x="2850" y="2259"/>
                  </a:cubicBezTo>
                  <a:cubicBezTo>
                    <a:pt x="2831" y="2245"/>
                    <a:pt x="2821" y="2235"/>
                    <a:pt x="2802" y="2225"/>
                  </a:cubicBezTo>
                  <a:cubicBezTo>
                    <a:pt x="2753" y="2196"/>
                    <a:pt x="2723" y="2181"/>
                    <a:pt x="2689" y="2133"/>
                  </a:cubicBezTo>
                  <a:cubicBezTo>
                    <a:pt x="2670" y="2103"/>
                    <a:pt x="2660" y="2084"/>
                    <a:pt x="2650" y="2045"/>
                  </a:cubicBezTo>
                  <a:cubicBezTo>
                    <a:pt x="2645" y="2026"/>
                    <a:pt x="2641" y="2011"/>
                    <a:pt x="2631" y="2001"/>
                  </a:cubicBezTo>
                  <a:cubicBezTo>
                    <a:pt x="2617" y="1987"/>
                    <a:pt x="2602" y="1977"/>
                    <a:pt x="2602" y="1957"/>
                  </a:cubicBezTo>
                  <a:cubicBezTo>
                    <a:pt x="2602" y="1933"/>
                    <a:pt x="2617" y="1918"/>
                    <a:pt x="2631" y="1899"/>
                  </a:cubicBezTo>
                  <a:cubicBezTo>
                    <a:pt x="2645" y="1870"/>
                    <a:pt x="2650" y="1850"/>
                    <a:pt x="2650" y="1821"/>
                  </a:cubicBezTo>
                  <a:cubicBezTo>
                    <a:pt x="2650" y="1797"/>
                    <a:pt x="2650" y="1782"/>
                    <a:pt x="2636" y="1763"/>
                  </a:cubicBezTo>
                  <a:cubicBezTo>
                    <a:pt x="2617" y="1738"/>
                    <a:pt x="2592" y="1733"/>
                    <a:pt x="2562" y="1728"/>
                  </a:cubicBezTo>
                  <a:cubicBezTo>
                    <a:pt x="2553" y="1743"/>
                    <a:pt x="2553" y="1758"/>
                    <a:pt x="2548" y="1772"/>
                  </a:cubicBezTo>
                  <a:cubicBezTo>
                    <a:pt x="2538" y="1792"/>
                    <a:pt x="2519" y="1792"/>
                    <a:pt x="2499" y="1792"/>
                  </a:cubicBezTo>
                  <a:cubicBezTo>
                    <a:pt x="2490" y="1792"/>
                    <a:pt x="2490" y="1772"/>
                    <a:pt x="2485" y="1763"/>
                  </a:cubicBezTo>
                  <a:cubicBezTo>
                    <a:pt x="2475" y="1738"/>
                    <a:pt x="2470" y="1724"/>
                    <a:pt x="2465" y="1699"/>
                  </a:cubicBezTo>
                  <a:cubicBezTo>
                    <a:pt x="2460" y="1661"/>
                    <a:pt x="2451" y="1636"/>
                    <a:pt x="2451" y="1587"/>
                  </a:cubicBezTo>
                  <a:cubicBezTo>
                    <a:pt x="2451" y="1568"/>
                    <a:pt x="2451" y="1568"/>
                    <a:pt x="2451" y="1568"/>
                  </a:cubicBezTo>
                  <a:cubicBezTo>
                    <a:pt x="2451" y="1514"/>
                    <a:pt x="2451" y="1485"/>
                    <a:pt x="2451" y="1432"/>
                  </a:cubicBezTo>
                  <a:cubicBezTo>
                    <a:pt x="2451" y="1382"/>
                    <a:pt x="2431" y="1358"/>
                    <a:pt x="2431" y="1310"/>
                  </a:cubicBezTo>
                  <a:cubicBezTo>
                    <a:pt x="2431" y="1232"/>
                    <a:pt x="2431" y="1232"/>
                    <a:pt x="2431" y="1232"/>
                  </a:cubicBezTo>
                  <a:cubicBezTo>
                    <a:pt x="2431" y="1208"/>
                    <a:pt x="2407" y="1197"/>
                    <a:pt x="2402" y="1173"/>
                  </a:cubicBezTo>
                  <a:cubicBezTo>
                    <a:pt x="2377" y="1120"/>
                    <a:pt x="2349" y="1086"/>
                    <a:pt x="2300" y="1056"/>
                  </a:cubicBezTo>
                  <a:cubicBezTo>
                    <a:pt x="2217" y="1012"/>
                    <a:pt x="2168" y="998"/>
                    <a:pt x="2086" y="949"/>
                  </a:cubicBezTo>
                  <a:cubicBezTo>
                    <a:pt x="2071" y="944"/>
                    <a:pt x="2061" y="929"/>
                    <a:pt x="2042" y="925"/>
                  </a:cubicBezTo>
                  <a:cubicBezTo>
                    <a:pt x="2022" y="915"/>
                    <a:pt x="1998" y="915"/>
                    <a:pt x="1988" y="896"/>
                  </a:cubicBezTo>
                  <a:cubicBezTo>
                    <a:pt x="1983" y="886"/>
                    <a:pt x="1993" y="876"/>
                    <a:pt x="1988" y="866"/>
                  </a:cubicBezTo>
                  <a:cubicBezTo>
                    <a:pt x="1983" y="832"/>
                    <a:pt x="1964" y="818"/>
                    <a:pt x="1944" y="788"/>
                  </a:cubicBezTo>
                  <a:cubicBezTo>
                    <a:pt x="1925" y="764"/>
                    <a:pt x="1905" y="744"/>
                    <a:pt x="1885" y="720"/>
                  </a:cubicBezTo>
                  <a:cubicBezTo>
                    <a:pt x="1881" y="716"/>
                    <a:pt x="1881" y="711"/>
                    <a:pt x="1876" y="705"/>
                  </a:cubicBezTo>
                  <a:cubicBezTo>
                    <a:pt x="1857" y="691"/>
                    <a:pt x="1837" y="696"/>
                    <a:pt x="1818" y="691"/>
                  </a:cubicBezTo>
                  <a:cubicBezTo>
                    <a:pt x="1793" y="686"/>
                    <a:pt x="1779" y="677"/>
                    <a:pt x="1754" y="677"/>
                  </a:cubicBezTo>
                  <a:cubicBezTo>
                    <a:pt x="1744" y="677"/>
                    <a:pt x="1739" y="686"/>
                    <a:pt x="1725" y="686"/>
                  </a:cubicBezTo>
                  <a:cubicBezTo>
                    <a:pt x="1715" y="686"/>
                    <a:pt x="1705" y="686"/>
                    <a:pt x="1696" y="686"/>
                  </a:cubicBezTo>
                  <a:cubicBezTo>
                    <a:pt x="1623" y="686"/>
                    <a:pt x="1623" y="686"/>
                    <a:pt x="1623" y="686"/>
                  </a:cubicBezTo>
                  <a:cubicBezTo>
                    <a:pt x="1589" y="686"/>
                    <a:pt x="1574" y="696"/>
                    <a:pt x="1545" y="696"/>
                  </a:cubicBezTo>
                  <a:cubicBezTo>
                    <a:pt x="1545" y="720"/>
                    <a:pt x="1540" y="735"/>
                    <a:pt x="1540" y="764"/>
                  </a:cubicBezTo>
                  <a:cubicBezTo>
                    <a:pt x="1540" y="779"/>
                    <a:pt x="1540" y="799"/>
                    <a:pt x="1530" y="808"/>
                  </a:cubicBezTo>
                  <a:cubicBezTo>
                    <a:pt x="1511" y="823"/>
                    <a:pt x="1491" y="813"/>
                    <a:pt x="1467" y="823"/>
                  </a:cubicBezTo>
                  <a:cubicBezTo>
                    <a:pt x="1448" y="832"/>
                    <a:pt x="1442" y="857"/>
                    <a:pt x="1423" y="876"/>
                  </a:cubicBezTo>
                  <a:cubicBezTo>
                    <a:pt x="1409" y="891"/>
                    <a:pt x="1384" y="886"/>
                    <a:pt x="1365" y="891"/>
                  </a:cubicBezTo>
                  <a:cubicBezTo>
                    <a:pt x="1340" y="896"/>
                    <a:pt x="1326" y="910"/>
                    <a:pt x="1301" y="920"/>
                  </a:cubicBezTo>
                  <a:cubicBezTo>
                    <a:pt x="1257" y="935"/>
                    <a:pt x="1223" y="959"/>
                    <a:pt x="1175" y="964"/>
                  </a:cubicBezTo>
                  <a:cubicBezTo>
                    <a:pt x="1189" y="964"/>
                    <a:pt x="1189" y="964"/>
                    <a:pt x="1189" y="964"/>
                  </a:cubicBezTo>
                  <a:cubicBezTo>
                    <a:pt x="1175" y="949"/>
                    <a:pt x="1160" y="949"/>
                    <a:pt x="1145" y="935"/>
                  </a:cubicBezTo>
                  <a:cubicBezTo>
                    <a:pt x="1126" y="915"/>
                    <a:pt x="1131" y="891"/>
                    <a:pt x="1116" y="871"/>
                  </a:cubicBezTo>
                  <a:cubicBezTo>
                    <a:pt x="1106" y="852"/>
                    <a:pt x="1087" y="847"/>
                    <a:pt x="1062" y="837"/>
                  </a:cubicBezTo>
                  <a:cubicBezTo>
                    <a:pt x="1028" y="832"/>
                    <a:pt x="1004" y="827"/>
                    <a:pt x="984" y="803"/>
                  </a:cubicBezTo>
                  <a:cubicBezTo>
                    <a:pt x="970" y="788"/>
                    <a:pt x="975" y="774"/>
                    <a:pt x="965" y="759"/>
                  </a:cubicBezTo>
                  <a:cubicBezTo>
                    <a:pt x="960" y="740"/>
                    <a:pt x="951" y="730"/>
                    <a:pt x="931" y="720"/>
                  </a:cubicBezTo>
                  <a:cubicBezTo>
                    <a:pt x="838" y="735"/>
                    <a:pt x="838" y="735"/>
                    <a:pt x="838" y="735"/>
                  </a:cubicBezTo>
                  <a:cubicBezTo>
                    <a:pt x="804" y="725"/>
                    <a:pt x="790" y="711"/>
                    <a:pt x="756" y="701"/>
                  </a:cubicBezTo>
                  <a:cubicBezTo>
                    <a:pt x="731" y="696"/>
                    <a:pt x="716" y="705"/>
                    <a:pt x="697" y="701"/>
                  </a:cubicBezTo>
                  <a:cubicBezTo>
                    <a:pt x="649" y="686"/>
                    <a:pt x="624" y="652"/>
                    <a:pt x="575" y="652"/>
                  </a:cubicBezTo>
                  <a:cubicBezTo>
                    <a:pt x="527" y="652"/>
                    <a:pt x="503" y="667"/>
                    <a:pt x="454" y="686"/>
                  </a:cubicBezTo>
                  <a:cubicBezTo>
                    <a:pt x="425" y="696"/>
                    <a:pt x="410" y="705"/>
                    <a:pt x="381" y="705"/>
                  </a:cubicBezTo>
                  <a:cubicBezTo>
                    <a:pt x="361" y="705"/>
                    <a:pt x="351" y="705"/>
                    <a:pt x="332" y="701"/>
                  </a:cubicBezTo>
                  <a:cubicBezTo>
                    <a:pt x="322" y="696"/>
                    <a:pt x="318" y="686"/>
                    <a:pt x="303" y="686"/>
                  </a:cubicBezTo>
                  <a:cubicBezTo>
                    <a:pt x="268" y="686"/>
                    <a:pt x="254" y="705"/>
                    <a:pt x="220" y="705"/>
                  </a:cubicBezTo>
                  <a:cubicBezTo>
                    <a:pt x="210" y="705"/>
                    <a:pt x="205" y="705"/>
                    <a:pt x="196" y="701"/>
                  </a:cubicBezTo>
                  <a:cubicBezTo>
                    <a:pt x="196" y="730"/>
                    <a:pt x="196" y="750"/>
                    <a:pt x="186" y="779"/>
                  </a:cubicBezTo>
                  <a:cubicBezTo>
                    <a:pt x="186" y="799"/>
                    <a:pt x="186" y="813"/>
                    <a:pt x="166" y="823"/>
                  </a:cubicBezTo>
                  <a:cubicBezTo>
                    <a:pt x="157" y="832"/>
                    <a:pt x="142" y="827"/>
                    <a:pt x="122" y="827"/>
                  </a:cubicBezTo>
                  <a:cubicBezTo>
                    <a:pt x="108" y="827"/>
                    <a:pt x="98" y="827"/>
                    <a:pt x="83" y="832"/>
                  </a:cubicBezTo>
                  <a:lnTo>
                    <a:pt x="83" y="832"/>
                  </a:lnTo>
                  <a:cubicBezTo>
                    <a:pt x="79" y="803"/>
                    <a:pt x="79" y="788"/>
                    <a:pt x="69" y="759"/>
                  </a:cubicBezTo>
                  <a:cubicBezTo>
                    <a:pt x="64" y="740"/>
                    <a:pt x="59" y="725"/>
                    <a:pt x="59" y="705"/>
                  </a:cubicBezTo>
                  <a:cubicBezTo>
                    <a:pt x="59" y="686"/>
                    <a:pt x="64" y="672"/>
                    <a:pt x="64" y="652"/>
                  </a:cubicBezTo>
                  <a:cubicBezTo>
                    <a:pt x="59" y="633"/>
                    <a:pt x="35" y="628"/>
                    <a:pt x="20" y="613"/>
                  </a:cubicBezTo>
                  <a:cubicBezTo>
                    <a:pt x="6" y="594"/>
                    <a:pt x="0" y="574"/>
                    <a:pt x="0" y="550"/>
                  </a:cubicBezTo>
                  <a:cubicBezTo>
                    <a:pt x="0" y="511"/>
                    <a:pt x="20" y="487"/>
                    <a:pt x="30" y="448"/>
                  </a:cubicBezTo>
                  <a:cubicBezTo>
                    <a:pt x="1131" y="224"/>
                    <a:pt x="1131" y="224"/>
                    <a:pt x="1131" y="224"/>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0" name="Freeform 94"/>
            <p:cNvSpPr>
              <a:spLocks noChangeArrowheads="1"/>
            </p:cNvSpPr>
            <p:nvPr/>
          </p:nvSpPr>
          <p:spPr bwMode="auto">
            <a:xfrm>
              <a:off x="11613520" y="8306515"/>
              <a:ext cx="1097695" cy="1769869"/>
            </a:xfrm>
            <a:custGeom>
              <a:avLst/>
              <a:gdLst>
                <a:gd name="T0" fmla="*/ 638 w 1731"/>
                <a:gd name="T1" fmla="*/ 2752 h 2792"/>
                <a:gd name="T2" fmla="*/ 638 w 1731"/>
                <a:gd name="T3" fmla="*/ 2752 h 2792"/>
                <a:gd name="T4" fmla="*/ 507 w 1731"/>
                <a:gd name="T5" fmla="*/ 2772 h 2792"/>
                <a:gd name="T6" fmla="*/ 439 w 1731"/>
                <a:gd name="T7" fmla="*/ 2719 h 2792"/>
                <a:gd name="T8" fmla="*/ 385 w 1731"/>
                <a:gd name="T9" fmla="*/ 2625 h 2792"/>
                <a:gd name="T10" fmla="*/ 307 w 1731"/>
                <a:gd name="T11" fmla="*/ 2747 h 2792"/>
                <a:gd name="T12" fmla="*/ 278 w 1731"/>
                <a:gd name="T13" fmla="*/ 2772 h 2792"/>
                <a:gd name="T14" fmla="*/ 200 w 1731"/>
                <a:gd name="T15" fmla="*/ 2786 h 2792"/>
                <a:gd name="T16" fmla="*/ 185 w 1731"/>
                <a:gd name="T17" fmla="*/ 2791 h 2792"/>
                <a:gd name="T18" fmla="*/ 185 w 1731"/>
                <a:gd name="T19" fmla="*/ 2791 h 2792"/>
                <a:gd name="T20" fmla="*/ 74 w 1731"/>
                <a:gd name="T21" fmla="*/ 1973 h 2792"/>
                <a:gd name="T22" fmla="*/ 63 w 1731"/>
                <a:gd name="T23" fmla="*/ 298 h 2792"/>
                <a:gd name="T24" fmla="*/ 0 w 1731"/>
                <a:gd name="T25" fmla="*/ 195 h 2792"/>
                <a:gd name="T26" fmla="*/ 0 w 1731"/>
                <a:gd name="T27" fmla="*/ 195 h 2792"/>
                <a:gd name="T28" fmla="*/ 39 w 1731"/>
                <a:gd name="T29" fmla="*/ 152 h 2792"/>
                <a:gd name="T30" fmla="*/ 69 w 1731"/>
                <a:gd name="T31" fmla="*/ 152 h 2792"/>
                <a:gd name="T32" fmla="*/ 171 w 1731"/>
                <a:gd name="T33" fmla="*/ 122 h 2792"/>
                <a:gd name="T34" fmla="*/ 249 w 1731"/>
                <a:gd name="T35" fmla="*/ 103 h 2792"/>
                <a:gd name="T36" fmla="*/ 293 w 1731"/>
                <a:gd name="T37" fmla="*/ 127 h 2792"/>
                <a:gd name="T38" fmla="*/ 385 w 1731"/>
                <a:gd name="T39" fmla="*/ 156 h 2792"/>
                <a:gd name="T40" fmla="*/ 1208 w 1731"/>
                <a:gd name="T41" fmla="*/ 0 h 2792"/>
                <a:gd name="T42" fmla="*/ 1208 w 1731"/>
                <a:gd name="T43" fmla="*/ 0 h 2792"/>
                <a:gd name="T44" fmla="*/ 1515 w 1731"/>
                <a:gd name="T45" fmla="*/ 921 h 2792"/>
                <a:gd name="T46" fmla="*/ 1525 w 1731"/>
                <a:gd name="T47" fmla="*/ 1042 h 2792"/>
                <a:gd name="T48" fmla="*/ 1544 w 1731"/>
                <a:gd name="T49" fmla="*/ 1106 h 2792"/>
                <a:gd name="T50" fmla="*/ 1554 w 1731"/>
                <a:gd name="T51" fmla="*/ 1179 h 2792"/>
                <a:gd name="T52" fmla="*/ 1574 w 1731"/>
                <a:gd name="T53" fmla="*/ 1223 h 2792"/>
                <a:gd name="T54" fmla="*/ 1603 w 1731"/>
                <a:gd name="T55" fmla="*/ 1238 h 2792"/>
                <a:gd name="T56" fmla="*/ 1657 w 1731"/>
                <a:gd name="T57" fmla="*/ 1282 h 2792"/>
                <a:gd name="T58" fmla="*/ 1700 w 1731"/>
                <a:gd name="T59" fmla="*/ 1340 h 2792"/>
                <a:gd name="T60" fmla="*/ 1730 w 1731"/>
                <a:gd name="T61" fmla="*/ 1398 h 2792"/>
                <a:gd name="T62" fmla="*/ 1705 w 1731"/>
                <a:gd name="T63" fmla="*/ 1428 h 2792"/>
                <a:gd name="T64" fmla="*/ 1676 w 1731"/>
                <a:gd name="T65" fmla="*/ 1471 h 2792"/>
                <a:gd name="T66" fmla="*/ 1671 w 1731"/>
                <a:gd name="T67" fmla="*/ 1550 h 2792"/>
                <a:gd name="T68" fmla="*/ 1657 w 1731"/>
                <a:gd name="T69" fmla="*/ 1656 h 2792"/>
                <a:gd name="T70" fmla="*/ 1705 w 1731"/>
                <a:gd name="T71" fmla="*/ 1959 h 2792"/>
                <a:gd name="T72" fmla="*/ 1686 w 1731"/>
                <a:gd name="T73" fmla="*/ 2144 h 2792"/>
                <a:gd name="T74" fmla="*/ 1686 w 1731"/>
                <a:gd name="T75" fmla="*/ 2144 h 2792"/>
                <a:gd name="T76" fmla="*/ 585 w 1731"/>
                <a:gd name="T77" fmla="*/ 2368 h 2792"/>
                <a:gd name="T78" fmla="*/ 555 w 1731"/>
                <a:gd name="T79" fmla="*/ 2470 h 2792"/>
                <a:gd name="T80" fmla="*/ 575 w 1731"/>
                <a:gd name="T81" fmla="*/ 2533 h 2792"/>
                <a:gd name="T82" fmla="*/ 619 w 1731"/>
                <a:gd name="T83" fmla="*/ 2572 h 2792"/>
                <a:gd name="T84" fmla="*/ 614 w 1731"/>
                <a:gd name="T85" fmla="*/ 2625 h 2792"/>
                <a:gd name="T86" fmla="*/ 624 w 1731"/>
                <a:gd name="T87" fmla="*/ 2679 h 2792"/>
                <a:gd name="T88" fmla="*/ 638 w 1731"/>
                <a:gd name="T89" fmla="*/ 2752 h 2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1" h="2792">
                  <a:moveTo>
                    <a:pt x="638" y="2752"/>
                  </a:moveTo>
                  <a:lnTo>
                    <a:pt x="638" y="2752"/>
                  </a:lnTo>
                  <a:cubicBezTo>
                    <a:pt x="594" y="2757"/>
                    <a:pt x="561" y="2772"/>
                    <a:pt x="507" y="2772"/>
                  </a:cubicBezTo>
                  <a:cubicBezTo>
                    <a:pt x="478" y="2772"/>
                    <a:pt x="458" y="2743"/>
                    <a:pt x="439" y="2719"/>
                  </a:cubicBezTo>
                  <a:cubicBezTo>
                    <a:pt x="414" y="2684"/>
                    <a:pt x="395" y="2664"/>
                    <a:pt x="385" y="2625"/>
                  </a:cubicBezTo>
                  <a:cubicBezTo>
                    <a:pt x="361" y="2679"/>
                    <a:pt x="346" y="2708"/>
                    <a:pt x="307" y="2747"/>
                  </a:cubicBezTo>
                  <a:cubicBezTo>
                    <a:pt x="298" y="2757"/>
                    <a:pt x="293" y="2767"/>
                    <a:pt x="278" y="2772"/>
                  </a:cubicBezTo>
                  <a:cubicBezTo>
                    <a:pt x="254" y="2786"/>
                    <a:pt x="229" y="2786"/>
                    <a:pt x="200" y="2786"/>
                  </a:cubicBezTo>
                  <a:cubicBezTo>
                    <a:pt x="195" y="2786"/>
                    <a:pt x="190" y="2791"/>
                    <a:pt x="185" y="2791"/>
                  </a:cubicBezTo>
                  <a:lnTo>
                    <a:pt x="185" y="2791"/>
                  </a:lnTo>
                  <a:cubicBezTo>
                    <a:pt x="74" y="1973"/>
                    <a:pt x="74" y="1973"/>
                    <a:pt x="74" y="1973"/>
                  </a:cubicBezTo>
                  <a:cubicBezTo>
                    <a:pt x="63" y="298"/>
                    <a:pt x="63" y="298"/>
                    <a:pt x="63" y="298"/>
                  </a:cubicBezTo>
                  <a:cubicBezTo>
                    <a:pt x="44" y="254"/>
                    <a:pt x="30" y="229"/>
                    <a:pt x="0" y="195"/>
                  </a:cubicBezTo>
                  <a:lnTo>
                    <a:pt x="0" y="195"/>
                  </a:lnTo>
                  <a:cubicBezTo>
                    <a:pt x="15" y="180"/>
                    <a:pt x="20" y="161"/>
                    <a:pt x="39" y="152"/>
                  </a:cubicBezTo>
                  <a:cubicBezTo>
                    <a:pt x="44" y="146"/>
                    <a:pt x="59" y="152"/>
                    <a:pt x="69" y="152"/>
                  </a:cubicBezTo>
                  <a:cubicBezTo>
                    <a:pt x="107" y="141"/>
                    <a:pt x="132" y="127"/>
                    <a:pt x="171" y="122"/>
                  </a:cubicBezTo>
                  <a:cubicBezTo>
                    <a:pt x="205" y="122"/>
                    <a:pt x="220" y="103"/>
                    <a:pt x="249" y="103"/>
                  </a:cubicBezTo>
                  <a:cubicBezTo>
                    <a:pt x="268" y="103"/>
                    <a:pt x="278" y="122"/>
                    <a:pt x="293" y="127"/>
                  </a:cubicBezTo>
                  <a:cubicBezTo>
                    <a:pt x="327" y="141"/>
                    <a:pt x="346" y="146"/>
                    <a:pt x="385" y="156"/>
                  </a:cubicBezTo>
                  <a:cubicBezTo>
                    <a:pt x="1208" y="0"/>
                    <a:pt x="1208" y="0"/>
                    <a:pt x="1208" y="0"/>
                  </a:cubicBezTo>
                  <a:lnTo>
                    <a:pt x="1208" y="0"/>
                  </a:lnTo>
                  <a:cubicBezTo>
                    <a:pt x="1515" y="921"/>
                    <a:pt x="1515" y="921"/>
                    <a:pt x="1515" y="921"/>
                  </a:cubicBezTo>
                  <a:cubicBezTo>
                    <a:pt x="1520" y="970"/>
                    <a:pt x="1515" y="999"/>
                    <a:pt x="1525" y="1042"/>
                  </a:cubicBezTo>
                  <a:cubicBezTo>
                    <a:pt x="1530" y="1067"/>
                    <a:pt x="1539" y="1082"/>
                    <a:pt x="1544" y="1106"/>
                  </a:cubicBezTo>
                  <a:cubicBezTo>
                    <a:pt x="1549" y="1130"/>
                    <a:pt x="1544" y="1150"/>
                    <a:pt x="1554" y="1179"/>
                  </a:cubicBezTo>
                  <a:cubicBezTo>
                    <a:pt x="1554" y="1199"/>
                    <a:pt x="1559" y="1213"/>
                    <a:pt x="1574" y="1223"/>
                  </a:cubicBezTo>
                  <a:cubicBezTo>
                    <a:pt x="1583" y="1233"/>
                    <a:pt x="1593" y="1233"/>
                    <a:pt x="1603" y="1238"/>
                  </a:cubicBezTo>
                  <a:cubicBezTo>
                    <a:pt x="1627" y="1247"/>
                    <a:pt x="1642" y="1257"/>
                    <a:pt x="1657" y="1282"/>
                  </a:cubicBezTo>
                  <a:cubicBezTo>
                    <a:pt x="1671" y="1306"/>
                    <a:pt x="1686" y="1315"/>
                    <a:pt x="1700" y="1340"/>
                  </a:cubicBezTo>
                  <a:cubicBezTo>
                    <a:pt x="1715" y="1359"/>
                    <a:pt x="1730" y="1369"/>
                    <a:pt x="1730" y="1398"/>
                  </a:cubicBezTo>
                  <a:cubicBezTo>
                    <a:pt x="1730" y="1413"/>
                    <a:pt x="1715" y="1418"/>
                    <a:pt x="1705" y="1428"/>
                  </a:cubicBezTo>
                  <a:cubicBezTo>
                    <a:pt x="1696" y="1442"/>
                    <a:pt x="1686" y="1456"/>
                    <a:pt x="1676" y="1471"/>
                  </a:cubicBezTo>
                  <a:cubicBezTo>
                    <a:pt x="1666" y="1501"/>
                    <a:pt x="1671" y="1520"/>
                    <a:pt x="1671" y="1550"/>
                  </a:cubicBezTo>
                  <a:cubicBezTo>
                    <a:pt x="1671" y="1588"/>
                    <a:pt x="1661" y="1613"/>
                    <a:pt x="1657" y="1656"/>
                  </a:cubicBezTo>
                  <a:cubicBezTo>
                    <a:pt x="1705" y="1959"/>
                    <a:pt x="1705" y="1959"/>
                    <a:pt x="1705" y="1959"/>
                  </a:cubicBezTo>
                  <a:cubicBezTo>
                    <a:pt x="1700" y="2036"/>
                    <a:pt x="1691" y="2066"/>
                    <a:pt x="1686" y="2144"/>
                  </a:cubicBezTo>
                  <a:lnTo>
                    <a:pt x="1686" y="2144"/>
                  </a:lnTo>
                  <a:cubicBezTo>
                    <a:pt x="585" y="2368"/>
                    <a:pt x="585" y="2368"/>
                    <a:pt x="585" y="2368"/>
                  </a:cubicBezTo>
                  <a:cubicBezTo>
                    <a:pt x="575" y="2407"/>
                    <a:pt x="555" y="2431"/>
                    <a:pt x="555" y="2470"/>
                  </a:cubicBezTo>
                  <a:cubicBezTo>
                    <a:pt x="555" y="2494"/>
                    <a:pt x="561" y="2514"/>
                    <a:pt x="575" y="2533"/>
                  </a:cubicBezTo>
                  <a:cubicBezTo>
                    <a:pt x="590" y="2548"/>
                    <a:pt x="614" y="2553"/>
                    <a:pt x="619" y="2572"/>
                  </a:cubicBezTo>
                  <a:cubicBezTo>
                    <a:pt x="619" y="2592"/>
                    <a:pt x="614" y="2606"/>
                    <a:pt x="614" y="2625"/>
                  </a:cubicBezTo>
                  <a:cubicBezTo>
                    <a:pt x="614" y="2645"/>
                    <a:pt x="619" y="2660"/>
                    <a:pt x="624" y="2679"/>
                  </a:cubicBezTo>
                  <a:cubicBezTo>
                    <a:pt x="634" y="2708"/>
                    <a:pt x="634" y="2723"/>
                    <a:pt x="638" y="2752"/>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1" name="Freeform 95"/>
            <p:cNvSpPr>
              <a:spLocks noChangeArrowheads="1"/>
            </p:cNvSpPr>
            <p:nvPr/>
          </p:nvSpPr>
          <p:spPr bwMode="auto">
            <a:xfrm>
              <a:off x="10748244" y="8383458"/>
              <a:ext cx="980086" cy="1764268"/>
            </a:xfrm>
            <a:custGeom>
              <a:avLst/>
              <a:gdLst>
                <a:gd name="T0" fmla="*/ 453 w 1549"/>
                <a:gd name="T1" fmla="*/ 151 h 2782"/>
                <a:gd name="T2" fmla="*/ 375 w 1549"/>
                <a:gd name="T3" fmla="*/ 288 h 2782"/>
                <a:gd name="T4" fmla="*/ 336 w 1549"/>
                <a:gd name="T5" fmla="*/ 371 h 2782"/>
                <a:gd name="T6" fmla="*/ 316 w 1549"/>
                <a:gd name="T7" fmla="*/ 497 h 2782"/>
                <a:gd name="T8" fmla="*/ 219 w 1549"/>
                <a:gd name="T9" fmla="*/ 580 h 2782"/>
                <a:gd name="T10" fmla="*/ 199 w 1549"/>
                <a:gd name="T11" fmla="*/ 692 h 2782"/>
                <a:gd name="T12" fmla="*/ 131 w 1549"/>
                <a:gd name="T13" fmla="*/ 784 h 2782"/>
                <a:gd name="T14" fmla="*/ 126 w 1549"/>
                <a:gd name="T15" fmla="*/ 891 h 2782"/>
                <a:gd name="T16" fmla="*/ 121 w 1549"/>
                <a:gd name="T17" fmla="*/ 979 h 2782"/>
                <a:gd name="T18" fmla="*/ 146 w 1549"/>
                <a:gd name="T19" fmla="*/ 1145 h 2782"/>
                <a:gd name="T20" fmla="*/ 160 w 1549"/>
                <a:gd name="T21" fmla="*/ 1325 h 2782"/>
                <a:gd name="T22" fmla="*/ 170 w 1549"/>
                <a:gd name="T23" fmla="*/ 1403 h 2782"/>
                <a:gd name="T24" fmla="*/ 185 w 1549"/>
                <a:gd name="T25" fmla="*/ 1476 h 2782"/>
                <a:gd name="T26" fmla="*/ 248 w 1549"/>
                <a:gd name="T27" fmla="*/ 1627 h 2782"/>
                <a:gd name="T28" fmla="*/ 238 w 1549"/>
                <a:gd name="T29" fmla="*/ 1734 h 2782"/>
                <a:gd name="T30" fmla="*/ 185 w 1549"/>
                <a:gd name="T31" fmla="*/ 1807 h 2782"/>
                <a:gd name="T32" fmla="*/ 190 w 1549"/>
                <a:gd name="T33" fmla="*/ 1924 h 2782"/>
                <a:gd name="T34" fmla="*/ 151 w 1549"/>
                <a:gd name="T35" fmla="*/ 1992 h 2782"/>
                <a:gd name="T36" fmla="*/ 116 w 1549"/>
                <a:gd name="T37" fmla="*/ 2032 h 2782"/>
                <a:gd name="T38" fmla="*/ 53 w 1549"/>
                <a:gd name="T39" fmla="*/ 2129 h 2782"/>
                <a:gd name="T40" fmla="*/ 83 w 1549"/>
                <a:gd name="T41" fmla="*/ 2192 h 2782"/>
                <a:gd name="T42" fmla="*/ 34 w 1549"/>
                <a:gd name="T43" fmla="*/ 2280 h 2782"/>
                <a:gd name="T44" fmla="*/ 24 w 1549"/>
                <a:gd name="T45" fmla="*/ 2377 h 2782"/>
                <a:gd name="T46" fmla="*/ 44 w 1549"/>
                <a:gd name="T47" fmla="*/ 2469 h 2782"/>
                <a:gd name="T48" fmla="*/ 901 w 1549"/>
                <a:gd name="T49" fmla="*/ 2397 h 2782"/>
                <a:gd name="T50" fmla="*/ 886 w 1549"/>
                <a:gd name="T51" fmla="*/ 2518 h 2782"/>
                <a:gd name="T52" fmla="*/ 989 w 1549"/>
                <a:gd name="T53" fmla="*/ 2640 h 2782"/>
                <a:gd name="T54" fmla="*/ 1008 w 1549"/>
                <a:gd name="T55" fmla="*/ 2781 h 2782"/>
                <a:gd name="T56" fmla="*/ 1086 w 1549"/>
                <a:gd name="T57" fmla="*/ 2757 h 2782"/>
                <a:gd name="T58" fmla="*/ 1290 w 1549"/>
                <a:gd name="T59" fmla="*/ 2616 h 2782"/>
                <a:gd name="T60" fmla="*/ 1548 w 1549"/>
                <a:gd name="T61" fmla="*/ 2596 h 2782"/>
                <a:gd name="T62" fmla="*/ 1437 w 1549"/>
                <a:gd name="T63" fmla="*/ 1778 h 2782"/>
                <a:gd name="T64" fmla="*/ 1363 w 1549"/>
                <a:gd name="T65" fmla="*/ 0 h 2782"/>
                <a:gd name="T66" fmla="*/ 453 w 1549"/>
                <a:gd name="T67" fmla="*/ 151 h 2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49" h="2782">
                  <a:moveTo>
                    <a:pt x="453" y="151"/>
                  </a:moveTo>
                  <a:lnTo>
                    <a:pt x="453" y="151"/>
                  </a:lnTo>
                  <a:cubicBezTo>
                    <a:pt x="448" y="195"/>
                    <a:pt x="448" y="214"/>
                    <a:pt x="418" y="249"/>
                  </a:cubicBezTo>
                  <a:cubicBezTo>
                    <a:pt x="409" y="268"/>
                    <a:pt x="384" y="268"/>
                    <a:pt x="375" y="288"/>
                  </a:cubicBezTo>
                  <a:cubicBezTo>
                    <a:pt x="365" y="302"/>
                    <a:pt x="365" y="317"/>
                    <a:pt x="355" y="331"/>
                  </a:cubicBezTo>
                  <a:cubicBezTo>
                    <a:pt x="351" y="346"/>
                    <a:pt x="336" y="351"/>
                    <a:pt x="336" y="371"/>
                  </a:cubicBezTo>
                  <a:cubicBezTo>
                    <a:pt x="336" y="390"/>
                    <a:pt x="340" y="395"/>
                    <a:pt x="340" y="414"/>
                  </a:cubicBezTo>
                  <a:cubicBezTo>
                    <a:pt x="340" y="449"/>
                    <a:pt x="336" y="468"/>
                    <a:pt x="316" y="497"/>
                  </a:cubicBezTo>
                  <a:cubicBezTo>
                    <a:pt x="307" y="517"/>
                    <a:pt x="287" y="517"/>
                    <a:pt x="272" y="531"/>
                  </a:cubicBezTo>
                  <a:cubicBezTo>
                    <a:pt x="253" y="551"/>
                    <a:pt x="238" y="565"/>
                    <a:pt x="219" y="580"/>
                  </a:cubicBezTo>
                  <a:cubicBezTo>
                    <a:pt x="229" y="604"/>
                    <a:pt x="233" y="624"/>
                    <a:pt x="233" y="648"/>
                  </a:cubicBezTo>
                  <a:cubicBezTo>
                    <a:pt x="233" y="672"/>
                    <a:pt x="219" y="682"/>
                    <a:pt x="199" y="692"/>
                  </a:cubicBezTo>
                  <a:cubicBezTo>
                    <a:pt x="175" y="706"/>
                    <a:pt x="155" y="716"/>
                    <a:pt x="141" y="741"/>
                  </a:cubicBezTo>
                  <a:cubicBezTo>
                    <a:pt x="131" y="755"/>
                    <a:pt x="136" y="770"/>
                    <a:pt x="131" y="784"/>
                  </a:cubicBezTo>
                  <a:cubicBezTo>
                    <a:pt x="126" y="804"/>
                    <a:pt x="116" y="814"/>
                    <a:pt x="116" y="838"/>
                  </a:cubicBezTo>
                  <a:cubicBezTo>
                    <a:pt x="116" y="858"/>
                    <a:pt x="126" y="867"/>
                    <a:pt x="126" y="891"/>
                  </a:cubicBezTo>
                  <a:cubicBezTo>
                    <a:pt x="126" y="916"/>
                    <a:pt x="116" y="930"/>
                    <a:pt x="116" y="960"/>
                  </a:cubicBezTo>
                  <a:cubicBezTo>
                    <a:pt x="116" y="969"/>
                    <a:pt x="121" y="974"/>
                    <a:pt x="121" y="979"/>
                  </a:cubicBezTo>
                  <a:cubicBezTo>
                    <a:pt x="126" y="1008"/>
                    <a:pt x="136" y="1028"/>
                    <a:pt x="141" y="1057"/>
                  </a:cubicBezTo>
                  <a:cubicBezTo>
                    <a:pt x="151" y="1091"/>
                    <a:pt x="146" y="1111"/>
                    <a:pt x="146" y="1145"/>
                  </a:cubicBezTo>
                  <a:cubicBezTo>
                    <a:pt x="146" y="1252"/>
                    <a:pt x="146" y="1252"/>
                    <a:pt x="146" y="1252"/>
                  </a:cubicBezTo>
                  <a:cubicBezTo>
                    <a:pt x="146" y="1281"/>
                    <a:pt x="160" y="1296"/>
                    <a:pt x="160" y="1325"/>
                  </a:cubicBezTo>
                  <a:lnTo>
                    <a:pt x="160" y="1325"/>
                  </a:lnTo>
                  <a:cubicBezTo>
                    <a:pt x="165" y="1355"/>
                    <a:pt x="165" y="1374"/>
                    <a:pt x="170" y="1403"/>
                  </a:cubicBezTo>
                  <a:cubicBezTo>
                    <a:pt x="175" y="1413"/>
                    <a:pt x="185" y="1422"/>
                    <a:pt x="185" y="1432"/>
                  </a:cubicBezTo>
                  <a:cubicBezTo>
                    <a:pt x="190" y="1452"/>
                    <a:pt x="185" y="1461"/>
                    <a:pt x="185" y="1476"/>
                  </a:cubicBezTo>
                  <a:cubicBezTo>
                    <a:pt x="185" y="1500"/>
                    <a:pt x="204" y="1505"/>
                    <a:pt x="214" y="1525"/>
                  </a:cubicBezTo>
                  <a:cubicBezTo>
                    <a:pt x="233" y="1559"/>
                    <a:pt x="248" y="1583"/>
                    <a:pt x="248" y="1627"/>
                  </a:cubicBezTo>
                  <a:cubicBezTo>
                    <a:pt x="248" y="1720"/>
                    <a:pt x="248" y="1720"/>
                    <a:pt x="248" y="1720"/>
                  </a:cubicBezTo>
                  <a:cubicBezTo>
                    <a:pt x="248" y="1725"/>
                    <a:pt x="243" y="1729"/>
                    <a:pt x="238" y="1734"/>
                  </a:cubicBezTo>
                  <a:cubicBezTo>
                    <a:pt x="229" y="1759"/>
                    <a:pt x="209" y="1768"/>
                    <a:pt x="199" y="1792"/>
                  </a:cubicBezTo>
                  <a:cubicBezTo>
                    <a:pt x="194" y="1803"/>
                    <a:pt x="190" y="1803"/>
                    <a:pt x="185" y="1807"/>
                  </a:cubicBezTo>
                  <a:cubicBezTo>
                    <a:pt x="185" y="1822"/>
                    <a:pt x="190" y="1827"/>
                    <a:pt x="190" y="1836"/>
                  </a:cubicBezTo>
                  <a:cubicBezTo>
                    <a:pt x="190" y="1924"/>
                    <a:pt x="190" y="1924"/>
                    <a:pt x="190" y="1924"/>
                  </a:cubicBezTo>
                  <a:cubicBezTo>
                    <a:pt x="190" y="1934"/>
                    <a:pt x="185" y="1939"/>
                    <a:pt x="185" y="1944"/>
                  </a:cubicBezTo>
                  <a:cubicBezTo>
                    <a:pt x="175" y="1963"/>
                    <a:pt x="170" y="1982"/>
                    <a:pt x="151" y="1992"/>
                  </a:cubicBezTo>
                  <a:cubicBezTo>
                    <a:pt x="141" y="1997"/>
                    <a:pt x="131" y="1992"/>
                    <a:pt x="121" y="2002"/>
                  </a:cubicBezTo>
                  <a:cubicBezTo>
                    <a:pt x="116" y="2007"/>
                    <a:pt x="116" y="2021"/>
                    <a:pt x="116" y="2032"/>
                  </a:cubicBezTo>
                  <a:cubicBezTo>
                    <a:pt x="111" y="2056"/>
                    <a:pt x="111" y="2080"/>
                    <a:pt x="92" y="2095"/>
                  </a:cubicBezTo>
                  <a:cubicBezTo>
                    <a:pt x="78" y="2104"/>
                    <a:pt x="53" y="2109"/>
                    <a:pt x="53" y="2129"/>
                  </a:cubicBezTo>
                  <a:cubicBezTo>
                    <a:pt x="53" y="2138"/>
                    <a:pt x="68" y="2138"/>
                    <a:pt x="68" y="2143"/>
                  </a:cubicBezTo>
                  <a:cubicBezTo>
                    <a:pt x="78" y="2163"/>
                    <a:pt x="83" y="2173"/>
                    <a:pt x="83" y="2192"/>
                  </a:cubicBezTo>
                  <a:cubicBezTo>
                    <a:pt x="83" y="2212"/>
                    <a:pt x="73" y="2217"/>
                    <a:pt x="63" y="2236"/>
                  </a:cubicBezTo>
                  <a:cubicBezTo>
                    <a:pt x="53" y="2250"/>
                    <a:pt x="48" y="2265"/>
                    <a:pt x="34" y="2280"/>
                  </a:cubicBezTo>
                  <a:cubicBezTo>
                    <a:pt x="19" y="2299"/>
                    <a:pt x="0" y="2309"/>
                    <a:pt x="0" y="2333"/>
                  </a:cubicBezTo>
                  <a:cubicBezTo>
                    <a:pt x="0" y="2353"/>
                    <a:pt x="19" y="2363"/>
                    <a:pt x="24" y="2377"/>
                  </a:cubicBezTo>
                  <a:cubicBezTo>
                    <a:pt x="34" y="2402"/>
                    <a:pt x="24" y="2416"/>
                    <a:pt x="29" y="2441"/>
                  </a:cubicBezTo>
                  <a:cubicBezTo>
                    <a:pt x="29" y="2450"/>
                    <a:pt x="39" y="2460"/>
                    <a:pt x="44" y="2469"/>
                  </a:cubicBezTo>
                  <a:cubicBezTo>
                    <a:pt x="842" y="2348"/>
                    <a:pt x="842" y="2348"/>
                    <a:pt x="842" y="2348"/>
                  </a:cubicBezTo>
                  <a:cubicBezTo>
                    <a:pt x="862" y="2372"/>
                    <a:pt x="901" y="2367"/>
                    <a:pt x="901" y="2397"/>
                  </a:cubicBezTo>
                  <a:cubicBezTo>
                    <a:pt x="901" y="2430"/>
                    <a:pt x="901" y="2455"/>
                    <a:pt x="896" y="2489"/>
                  </a:cubicBezTo>
                  <a:cubicBezTo>
                    <a:pt x="896" y="2499"/>
                    <a:pt x="886" y="2508"/>
                    <a:pt x="886" y="2518"/>
                  </a:cubicBezTo>
                  <a:cubicBezTo>
                    <a:pt x="886" y="2538"/>
                    <a:pt x="906" y="2548"/>
                    <a:pt x="915" y="2557"/>
                  </a:cubicBezTo>
                  <a:cubicBezTo>
                    <a:pt x="949" y="2587"/>
                    <a:pt x="974" y="2601"/>
                    <a:pt x="989" y="2640"/>
                  </a:cubicBezTo>
                  <a:cubicBezTo>
                    <a:pt x="1008" y="2694"/>
                    <a:pt x="1008" y="2728"/>
                    <a:pt x="1008" y="2781"/>
                  </a:cubicBezTo>
                  <a:lnTo>
                    <a:pt x="1008" y="2781"/>
                  </a:lnTo>
                  <a:cubicBezTo>
                    <a:pt x="1017" y="2781"/>
                    <a:pt x="1028" y="2781"/>
                    <a:pt x="1032" y="2781"/>
                  </a:cubicBezTo>
                  <a:cubicBezTo>
                    <a:pt x="1056" y="2781"/>
                    <a:pt x="1071" y="2772"/>
                    <a:pt x="1086" y="2757"/>
                  </a:cubicBezTo>
                  <a:cubicBezTo>
                    <a:pt x="1115" y="2742"/>
                    <a:pt x="1130" y="2723"/>
                    <a:pt x="1154" y="2703"/>
                  </a:cubicBezTo>
                  <a:cubicBezTo>
                    <a:pt x="1203" y="2665"/>
                    <a:pt x="1232" y="2635"/>
                    <a:pt x="1290" y="2616"/>
                  </a:cubicBezTo>
                  <a:cubicBezTo>
                    <a:pt x="1320" y="2626"/>
                    <a:pt x="1320" y="2626"/>
                    <a:pt x="1320" y="2626"/>
                  </a:cubicBezTo>
                  <a:cubicBezTo>
                    <a:pt x="1412" y="2611"/>
                    <a:pt x="1465" y="2601"/>
                    <a:pt x="1548" y="2596"/>
                  </a:cubicBezTo>
                  <a:lnTo>
                    <a:pt x="1548" y="2596"/>
                  </a:lnTo>
                  <a:cubicBezTo>
                    <a:pt x="1437" y="1778"/>
                    <a:pt x="1437" y="1778"/>
                    <a:pt x="1437" y="1778"/>
                  </a:cubicBezTo>
                  <a:cubicBezTo>
                    <a:pt x="1426" y="103"/>
                    <a:pt x="1426" y="103"/>
                    <a:pt x="1426" y="103"/>
                  </a:cubicBezTo>
                  <a:cubicBezTo>
                    <a:pt x="1407" y="59"/>
                    <a:pt x="1393" y="34"/>
                    <a:pt x="1363" y="0"/>
                  </a:cubicBezTo>
                  <a:lnTo>
                    <a:pt x="1363" y="0"/>
                  </a:lnTo>
                  <a:cubicBezTo>
                    <a:pt x="453" y="151"/>
                    <a:pt x="453" y="151"/>
                    <a:pt x="453" y="151"/>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2" name="Freeform 96"/>
            <p:cNvSpPr>
              <a:spLocks noChangeArrowheads="1"/>
            </p:cNvSpPr>
            <p:nvPr/>
          </p:nvSpPr>
          <p:spPr bwMode="auto">
            <a:xfrm>
              <a:off x="9751358" y="7946593"/>
              <a:ext cx="1408522" cy="1372209"/>
            </a:xfrm>
            <a:custGeom>
              <a:avLst/>
              <a:gdLst>
                <a:gd name="T0" fmla="*/ 2022 w 2222"/>
                <a:gd name="T1" fmla="*/ 847 h 2163"/>
                <a:gd name="T2" fmla="*/ 2022 w 2222"/>
                <a:gd name="T3" fmla="*/ 847 h 2163"/>
                <a:gd name="T4" fmla="*/ 1987 w 2222"/>
                <a:gd name="T5" fmla="*/ 945 h 2163"/>
                <a:gd name="T6" fmla="*/ 1944 w 2222"/>
                <a:gd name="T7" fmla="*/ 984 h 2163"/>
                <a:gd name="T8" fmla="*/ 1924 w 2222"/>
                <a:gd name="T9" fmla="*/ 1027 h 2163"/>
                <a:gd name="T10" fmla="*/ 1905 w 2222"/>
                <a:gd name="T11" fmla="*/ 1067 h 2163"/>
                <a:gd name="T12" fmla="*/ 1909 w 2222"/>
                <a:gd name="T13" fmla="*/ 1110 h 2163"/>
                <a:gd name="T14" fmla="*/ 1885 w 2222"/>
                <a:gd name="T15" fmla="*/ 1193 h 2163"/>
                <a:gd name="T16" fmla="*/ 1841 w 2222"/>
                <a:gd name="T17" fmla="*/ 1227 h 2163"/>
                <a:gd name="T18" fmla="*/ 1788 w 2222"/>
                <a:gd name="T19" fmla="*/ 1276 h 2163"/>
                <a:gd name="T20" fmla="*/ 1802 w 2222"/>
                <a:gd name="T21" fmla="*/ 1344 h 2163"/>
                <a:gd name="T22" fmla="*/ 1768 w 2222"/>
                <a:gd name="T23" fmla="*/ 1388 h 2163"/>
                <a:gd name="T24" fmla="*/ 1710 w 2222"/>
                <a:gd name="T25" fmla="*/ 1437 h 2163"/>
                <a:gd name="T26" fmla="*/ 1700 w 2222"/>
                <a:gd name="T27" fmla="*/ 1480 h 2163"/>
                <a:gd name="T28" fmla="*/ 1685 w 2222"/>
                <a:gd name="T29" fmla="*/ 1534 h 2163"/>
                <a:gd name="T30" fmla="*/ 1695 w 2222"/>
                <a:gd name="T31" fmla="*/ 1587 h 2163"/>
                <a:gd name="T32" fmla="*/ 1685 w 2222"/>
                <a:gd name="T33" fmla="*/ 1656 h 2163"/>
                <a:gd name="T34" fmla="*/ 1690 w 2222"/>
                <a:gd name="T35" fmla="*/ 1675 h 2163"/>
                <a:gd name="T36" fmla="*/ 1710 w 2222"/>
                <a:gd name="T37" fmla="*/ 1753 h 2163"/>
                <a:gd name="T38" fmla="*/ 1715 w 2222"/>
                <a:gd name="T39" fmla="*/ 1841 h 2163"/>
                <a:gd name="T40" fmla="*/ 1715 w 2222"/>
                <a:gd name="T41" fmla="*/ 1948 h 2163"/>
                <a:gd name="T42" fmla="*/ 1729 w 2222"/>
                <a:gd name="T43" fmla="*/ 2021 h 2163"/>
                <a:gd name="T44" fmla="*/ 1729 w 2222"/>
                <a:gd name="T45" fmla="*/ 2021 h 2163"/>
                <a:gd name="T46" fmla="*/ 380 w 2222"/>
                <a:gd name="T47" fmla="*/ 2162 h 2163"/>
                <a:gd name="T48" fmla="*/ 380 w 2222"/>
                <a:gd name="T49" fmla="*/ 2162 h 2163"/>
                <a:gd name="T50" fmla="*/ 361 w 2222"/>
                <a:gd name="T51" fmla="*/ 1841 h 2163"/>
                <a:gd name="T52" fmla="*/ 273 w 2222"/>
                <a:gd name="T53" fmla="*/ 1841 h 2163"/>
                <a:gd name="T54" fmla="*/ 132 w 2222"/>
                <a:gd name="T55" fmla="*/ 1816 h 2163"/>
                <a:gd name="T56" fmla="*/ 132 w 2222"/>
                <a:gd name="T57" fmla="*/ 1816 h 2163"/>
                <a:gd name="T58" fmla="*/ 88 w 2222"/>
                <a:gd name="T59" fmla="*/ 755 h 2163"/>
                <a:gd name="T60" fmla="*/ 0 w 2222"/>
                <a:gd name="T61" fmla="*/ 229 h 2163"/>
                <a:gd name="T62" fmla="*/ 0 w 2222"/>
                <a:gd name="T63" fmla="*/ 229 h 2163"/>
                <a:gd name="T64" fmla="*/ 1929 w 2222"/>
                <a:gd name="T65" fmla="*/ 0 h 2163"/>
                <a:gd name="T66" fmla="*/ 1978 w 2222"/>
                <a:gd name="T67" fmla="*/ 43 h 2163"/>
                <a:gd name="T68" fmla="*/ 1963 w 2222"/>
                <a:gd name="T69" fmla="*/ 83 h 2163"/>
                <a:gd name="T70" fmla="*/ 1934 w 2222"/>
                <a:gd name="T71" fmla="*/ 170 h 2163"/>
                <a:gd name="T72" fmla="*/ 1939 w 2222"/>
                <a:gd name="T73" fmla="*/ 277 h 2163"/>
                <a:gd name="T74" fmla="*/ 1953 w 2222"/>
                <a:gd name="T75" fmla="*/ 282 h 2163"/>
                <a:gd name="T76" fmla="*/ 1987 w 2222"/>
                <a:gd name="T77" fmla="*/ 272 h 2163"/>
                <a:gd name="T78" fmla="*/ 2046 w 2222"/>
                <a:gd name="T79" fmla="*/ 263 h 2163"/>
                <a:gd name="T80" fmla="*/ 2138 w 2222"/>
                <a:gd name="T81" fmla="*/ 243 h 2163"/>
                <a:gd name="T82" fmla="*/ 2221 w 2222"/>
                <a:gd name="T83" fmla="*/ 238 h 2163"/>
                <a:gd name="T84" fmla="*/ 2221 w 2222"/>
                <a:gd name="T85" fmla="*/ 238 h 2163"/>
                <a:gd name="T86" fmla="*/ 2177 w 2222"/>
                <a:gd name="T87" fmla="*/ 346 h 2163"/>
                <a:gd name="T88" fmla="*/ 2143 w 2222"/>
                <a:gd name="T89" fmla="*/ 390 h 2163"/>
                <a:gd name="T90" fmla="*/ 2138 w 2222"/>
                <a:gd name="T91" fmla="*/ 468 h 2163"/>
                <a:gd name="T92" fmla="*/ 2070 w 2222"/>
                <a:gd name="T93" fmla="*/ 604 h 2163"/>
                <a:gd name="T94" fmla="*/ 2070 w 2222"/>
                <a:gd name="T95" fmla="*/ 672 h 2163"/>
                <a:gd name="T96" fmla="*/ 2022 w 2222"/>
                <a:gd name="T97" fmla="*/ 847 h 2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22" h="2163">
                  <a:moveTo>
                    <a:pt x="2022" y="847"/>
                  </a:moveTo>
                  <a:lnTo>
                    <a:pt x="2022" y="847"/>
                  </a:lnTo>
                  <a:cubicBezTo>
                    <a:pt x="2017" y="891"/>
                    <a:pt x="2017" y="910"/>
                    <a:pt x="1987" y="945"/>
                  </a:cubicBezTo>
                  <a:cubicBezTo>
                    <a:pt x="1978" y="964"/>
                    <a:pt x="1953" y="964"/>
                    <a:pt x="1944" y="984"/>
                  </a:cubicBezTo>
                  <a:cubicBezTo>
                    <a:pt x="1934" y="998"/>
                    <a:pt x="1934" y="1013"/>
                    <a:pt x="1924" y="1027"/>
                  </a:cubicBezTo>
                  <a:cubicBezTo>
                    <a:pt x="1920" y="1042"/>
                    <a:pt x="1905" y="1047"/>
                    <a:pt x="1905" y="1067"/>
                  </a:cubicBezTo>
                  <a:cubicBezTo>
                    <a:pt x="1905" y="1086"/>
                    <a:pt x="1909" y="1091"/>
                    <a:pt x="1909" y="1110"/>
                  </a:cubicBezTo>
                  <a:cubicBezTo>
                    <a:pt x="1909" y="1145"/>
                    <a:pt x="1905" y="1164"/>
                    <a:pt x="1885" y="1193"/>
                  </a:cubicBezTo>
                  <a:cubicBezTo>
                    <a:pt x="1876" y="1213"/>
                    <a:pt x="1856" y="1213"/>
                    <a:pt x="1841" y="1227"/>
                  </a:cubicBezTo>
                  <a:cubicBezTo>
                    <a:pt x="1822" y="1247"/>
                    <a:pt x="1807" y="1261"/>
                    <a:pt x="1788" y="1276"/>
                  </a:cubicBezTo>
                  <a:cubicBezTo>
                    <a:pt x="1798" y="1300"/>
                    <a:pt x="1802" y="1320"/>
                    <a:pt x="1802" y="1344"/>
                  </a:cubicBezTo>
                  <a:cubicBezTo>
                    <a:pt x="1802" y="1368"/>
                    <a:pt x="1788" y="1378"/>
                    <a:pt x="1768" y="1388"/>
                  </a:cubicBezTo>
                  <a:cubicBezTo>
                    <a:pt x="1744" y="1402"/>
                    <a:pt x="1724" y="1412"/>
                    <a:pt x="1710" y="1437"/>
                  </a:cubicBezTo>
                  <a:cubicBezTo>
                    <a:pt x="1700" y="1451"/>
                    <a:pt x="1705" y="1466"/>
                    <a:pt x="1700" y="1480"/>
                  </a:cubicBezTo>
                  <a:cubicBezTo>
                    <a:pt x="1695" y="1500"/>
                    <a:pt x="1685" y="1510"/>
                    <a:pt x="1685" y="1534"/>
                  </a:cubicBezTo>
                  <a:cubicBezTo>
                    <a:pt x="1685" y="1554"/>
                    <a:pt x="1695" y="1563"/>
                    <a:pt x="1695" y="1587"/>
                  </a:cubicBezTo>
                  <a:cubicBezTo>
                    <a:pt x="1695" y="1612"/>
                    <a:pt x="1685" y="1626"/>
                    <a:pt x="1685" y="1656"/>
                  </a:cubicBezTo>
                  <a:cubicBezTo>
                    <a:pt x="1685" y="1665"/>
                    <a:pt x="1690" y="1670"/>
                    <a:pt x="1690" y="1675"/>
                  </a:cubicBezTo>
                  <a:cubicBezTo>
                    <a:pt x="1695" y="1704"/>
                    <a:pt x="1705" y="1724"/>
                    <a:pt x="1710" y="1753"/>
                  </a:cubicBezTo>
                  <a:cubicBezTo>
                    <a:pt x="1720" y="1787"/>
                    <a:pt x="1715" y="1807"/>
                    <a:pt x="1715" y="1841"/>
                  </a:cubicBezTo>
                  <a:cubicBezTo>
                    <a:pt x="1715" y="1948"/>
                    <a:pt x="1715" y="1948"/>
                    <a:pt x="1715" y="1948"/>
                  </a:cubicBezTo>
                  <a:cubicBezTo>
                    <a:pt x="1715" y="1977"/>
                    <a:pt x="1729" y="1992"/>
                    <a:pt x="1729" y="2021"/>
                  </a:cubicBezTo>
                  <a:lnTo>
                    <a:pt x="1729" y="2021"/>
                  </a:lnTo>
                  <a:cubicBezTo>
                    <a:pt x="380" y="2162"/>
                    <a:pt x="380" y="2162"/>
                    <a:pt x="380" y="2162"/>
                  </a:cubicBezTo>
                  <a:lnTo>
                    <a:pt x="380" y="2162"/>
                  </a:lnTo>
                  <a:cubicBezTo>
                    <a:pt x="361" y="1841"/>
                    <a:pt x="361" y="1841"/>
                    <a:pt x="361" y="1841"/>
                  </a:cubicBezTo>
                  <a:cubicBezTo>
                    <a:pt x="326" y="1841"/>
                    <a:pt x="307" y="1841"/>
                    <a:pt x="273" y="1841"/>
                  </a:cubicBezTo>
                  <a:cubicBezTo>
                    <a:pt x="220" y="1841"/>
                    <a:pt x="180" y="1836"/>
                    <a:pt x="132" y="1816"/>
                  </a:cubicBezTo>
                  <a:lnTo>
                    <a:pt x="132" y="1816"/>
                  </a:lnTo>
                  <a:cubicBezTo>
                    <a:pt x="88" y="755"/>
                    <a:pt x="88" y="755"/>
                    <a:pt x="88" y="755"/>
                  </a:cubicBezTo>
                  <a:cubicBezTo>
                    <a:pt x="0" y="229"/>
                    <a:pt x="0" y="229"/>
                    <a:pt x="0" y="229"/>
                  </a:cubicBezTo>
                  <a:lnTo>
                    <a:pt x="0" y="229"/>
                  </a:lnTo>
                  <a:cubicBezTo>
                    <a:pt x="1929" y="0"/>
                    <a:pt x="1929" y="0"/>
                    <a:pt x="1929" y="0"/>
                  </a:cubicBezTo>
                  <a:cubicBezTo>
                    <a:pt x="1953" y="4"/>
                    <a:pt x="1978" y="19"/>
                    <a:pt x="1978" y="43"/>
                  </a:cubicBezTo>
                  <a:cubicBezTo>
                    <a:pt x="1978" y="58"/>
                    <a:pt x="1968" y="68"/>
                    <a:pt x="1963" y="83"/>
                  </a:cubicBezTo>
                  <a:cubicBezTo>
                    <a:pt x="1948" y="117"/>
                    <a:pt x="1934" y="136"/>
                    <a:pt x="1934" y="170"/>
                  </a:cubicBezTo>
                  <a:cubicBezTo>
                    <a:pt x="1934" y="214"/>
                    <a:pt x="1939" y="238"/>
                    <a:pt x="1939" y="277"/>
                  </a:cubicBezTo>
                  <a:cubicBezTo>
                    <a:pt x="1944" y="277"/>
                    <a:pt x="1948" y="282"/>
                    <a:pt x="1953" y="282"/>
                  </a:cubicBezTo>
                  <a:cubicBezTo>
                    <a:pt x="1968" y="282"/>
                    <a:pt x="1973" y="272"/>
                    <a:pt x="1987" y="272"/>
                  </a:cubicBezTo>
                  <a:cubicBezTo>
                    <a:pt x="2007" y="268"/>
                    <a:pt x="2022" y="268"/>
                    <a:pt x="2046" y="263"/>
                  </a:cubicBezTo>
                  <a:cubicBezTo>
                    <a:pt x="2080" y="258"/>
                    <a:pt x="2100" y="243"/>
                    <a:pt x="2138" y="243"/>
                  </a:cubicBezTo>
                  <a:cubicBezTo>
                    <a:pt x="2168" y="243"/>
                    <a:pt x="2192" y="238"/>
                    <a:pt x="2221" y="238"/>
                  </a:cubicBezTo>
                  <a:lnTo>
                    <a:pt x="2221" y="238"/>
                  </a:lnTo>
                  <a:cubicBezTo>
                    <a:pt x="2221" y="287"/>
                    <a:pt x="2202" y="311"/>
                    <a:pt x="2177" y="346"/>
                  </a:cubicBezTo>
                  <a:cubicBezTo>
                    <a:pt x="2168" y="365"/>
                    <a:pt x="2148" y="370"/>
                    <a:pt x="2143" y="390"/>
                  </a:cubicBezTo>
                  <a:cubicBezTo>
                    <a:pt x="2133" y="418"/>
                    <a:pt x="2138" y="438"/>
                    <a:pt x="2138" y="468"/>
                  </a:cubicBezTo>
                  <a:cubicBezTo>
                    <a:pt x="2133" y="526"/>
                    <a:pt x="2085" y="545"/>
                    <a:pt x="2070" y="604"/>
                  </a:cubicBezTo>
                  <a:cubicBezTo>
                    <a:pt x="2061" y="628"/>
                    <a:pt x="2070" y="642"/>
                    <a:pt x="2070" y="672"/>
                  </a:cubicBezTo>
                  <a:cubicBezTo>
                    <a:pt x="2070" y="740"/>
                    <a:pt x="2036" y="779"/>
                    <a:pt x="2022" y="847"/>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3" name="Freeform 97"/>
            <p:cNvSpPr>
              <a:spLocks noChangeArrowheads="1"/>
            </p:cNvSpPr>
            <p:nvPr/>
          </p:nvSpPr>
          <p:spPr bwMode="auto">
            <a:xfrm>
              <a:off x="8751671" y="7945260"/>
              <a:ext cx="1080894" cy="1206984"/>
            </a:xfrm>
            <a:custGeom>
              <a:avLst/>
              <a:gdLst>
                <a:gd name="T0" fmla="*/ 0 w 1706"/>
                <a:gd name="T1" fmla="*/ 1694 h 1905"/>
                <a:gd name="T2" fmla="*/ 0 w 1706"/>
                <a:gd name="T3" fmla="*/ 1694 h 1905"/>
                <a:gd name="T4" fmla="*/ 58 w 1706"/>
                <a:gd name="T5" fmla="*/ 1729 h 1905"/>
                <a:gd name="T6" fmla="*/ 83 w 1706"/>
                <a:gd name="T7" fmla="*/ 1772 h 1905"/>
                <a:gd name="T8" fmla="*/ 151 w 1706"/>
                <a:gd name="T9" fmla="*/ 1831 h 1905"/>
                <a:gd name="T10" fmla="*/ 185 w 1706"/>
                <a:gd name="T11" fmla="*/ 1807 h 1905"/>
                <a:gd name="T12" fmla="*/ 254 w 1706"/>
                <a:gd name="T13" fmla="*/ 1777 h 1905"/>
                <a:gd name="T14" fmla="*/ 293 w 1706"/>
                <a:gd name="T15" fmla="*/ 1792 h 1905"/>
                <a:gd name="T16" fmla="*/ 297 w 1706"/>
                <a:gd name="T17" fmla="*/ 1807 h 1905"/>
                <a:gd name="T18" fmla="*/ 375 w 1706"/>
                <a:gd name="T19" fmla="*/ 1826 h 1905"/>
                <a:gd name="T20" fmla="*/ 434 w 1706"/>
                <a:gd name="T21" fmla="*/ 1831 h 1905"/>
                <a:gd name="T22" fmla="*/ 487 w 1706"/>
                <a:gd name="T23" fmla="*/ 1855 h 1905"/>
                <a:gd name="T24" fmla="*/ 516 w 1706"/>
                <a:gd name="T25" fmla="*/ 1821 h 1905"/>
                <a:gd name="T26" fmla="*/ 560 w 1706"/>
                <a:gd name="T27" fmla="*/ 1836 h 1905"/>
                <a:gd name="T28" fmla="*/ 760 w 1706"/>
                <a:gd name="T29" fmla="*/ 1875 h 1905"/>
                <a:gd name="T30" fmla="*/ 828 w 1706"/>
                <a:gd name="T31" fmla="*/ 1904 h 1905"/>
                <a:gd name="T32" fmla="*/ 877 w 1706"/>
                <a:gd name="T33" fmla="*/ 1889 h 1905"/>
                <a:gd name="T34" fmla="*/ 955 w 1706"/>
                <a:gd name="T35" fmla="*/ 1855 h 1905"/>
                <a:gd name="T36" fmla="*/ 979 w 1706"/>
                <a:gd name="T37" fmla="*/ 1831 h 1905"/>
                <a:gd name="T38" fmla="*/ 1086 w 1706"/>
                <a:gd name="T39" fmla="*/ 1797 h 1905"/>
                <a:gd name="T40" fmla="*/ 1130 w 1706"/>
                <a:gd name="T41" fmla="*/ 1768 h 1905"/>
                <a:gd name="T42" fmla="*/ 1193 w 1706"/>
                <a:gd name="T43" fmla="*/ 1758 h 1905"/>
                <a:gd name="T44" fmla="*/ 1252 w 1706"/>
                <a:gd name="T45" fmla="*/ 1782 h 1905"/>
                <a:gd name="T46" fmla="*/ 1354 w 1706"/>
                <a:gd name="T47" fmla="*/ 1782 h 1905"/>
                <a:gd name="T48" fmla="*/ 1447 w 1706"/>
                <a:gd name="T49" fmla="*/ 1812 h 1905"/>
                <a:gd name="T50" fmla="*/ 1553 w 1706"/>
                <a:gd name="T51" fmla="*/ 1865 h 1905"/>
                <a:gd name="T52" fmla="*/ 1705 w 1706"/>
                <a:gd name="T53" fmla="*/ 1884 h 1905"/>
                <a:gd name="T54" fmla="*/ 1705 w 1706"/>
                <a:gd name="T55" fmla="*/ 1884 h 1905"/>
                <a:gd name="T56" fmla="*/ 1661 w 1706"/>
                <a:gd name="T57" fmla="*/ 823 h 1905"/>
                <a:gd name="T58" fmla="*/ 1573 w 1706"/>
                <a:gd name="T59" fmla="*/ 297 h 1905"/>
                <a:gd name="T60" fmla="*/ 1573 w 1706"/>
                <a:gd name="T61" fmla="*/ 297 h 1905"/>
                <a:gd name="T62" fmla="*/ 1549 w 1706"/>
                <a:gd name="T63" fmla="*/ 0 h 1905"/>
                <a:gd name="T64" fmla="*/ 1549 w 1706"/>
                <a:gd name="T65" fmla="*/ 0 h 1905"/>
                <a:gd name="T66" fmla="*/ 0 w 1706"/>
                <a:gd name="T67" fmla="*/ 77 h 1905"/>
                <a:gd name="T68" fmla="*/ 0 w 1706"/>
                <a:gd name="T69" fmla="*/ 77 h 1905"/>
                <a:gd name="T70" fmla="*/ 0 w 1706"/>
                <a:gd name="T71" fmla="*/ 1694 h 1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706" h="1905">
                  <a:moveTo>
                    <a:pt x="0" y="1694"/>
                  </a:moveTo>
                  <a:lnTo>
                    <a:pt x="0" y="1694"/>
                  </a:lnTo>
                  <a:cubicBezTo>
                    <a:pt x="19" y="1704"/>
                    <a:pt x="34" y="1714"/>
                    <a:pt x="58" y="1729"/>
                  </a:cubicBezTo>
                  <a:cubicBezTo>
                    <a:pt x="73" y="1738"/>
                    <a:pt x="73" y="1758"/>
                    <a:pt x="83" y="1772"/>
                  </a:cubicBezTo>
                  <a:cubicBezTo>
                    <a:pt x="97" y="1807"/>
                    <a:pt x="117" y="1831"/>
                    <a:pt x="151" y="1831"/>
                  </a:cubicBezTo>
                  <a:cubicBezTo>
                    <a:pt x="166" y="1831"/>
                    <a:pt x="175" y="1821"/>
                    <a:pt x="185" y="1807"/>
                  </a:cubicBezTo>
                  <a:cubicBezTo>
                    <a:pt x="204" y="1787"/>
                    <a:pt x="224" y="1777"/>
                    <a:pt x="254" y="1777"/>
                  </a:cubicBezTo>
                  <a:cubicBezTo>
                    <a:pt x="268" y="1777"/>
                    <a:pt x="278" y="1782"/>
                    <a:pt x="293" y="1792"/>
                  </a:cubicBezTo>
                  <a:cubicBezTo>
                    <a:pt x="293" y="1797"/>
                    <a:pt x="293" y="1807"/>
                    <a:pt x="297" y="1807"/>
                  </a:cubicBezTo>
                  <a:cubicBezTo>
                    <a:pt x="321" y="1826"/>
                    <a:pt x="341" y="1826"/>
                    <a:pt x="375" y="1826"/>
                  </a:cubicBezTo>
                  <a:cubicBezTo>
                    <a:pt x="395" y="1826"/>
                    <a:pt x="414" y="1821"/>
                    <a:pt x="434" y="1831"/>
                  </a:cubicBezTo>
                  <a:cubicBezTo>
                    <a:pt x="453" y="1836"/>
                    <a:pt x="463" y="1855"/>
                    <a:pt x="487" y="1855"/>
                  </a:cubicBezTo>
                  <a:cubicBezTo>
                    <a:pt x="502" y="1855"/>
                    <a:pt x="502" y="1821"/>
                    <a:pt x="516" y="1821"/>
                  </a:cubicBezTo>
                  <a:cubicBezTo>
                    <a:pt x="536" y="1821"/>
                    <a:pt x="545" y="1831"/>
                    <a:pt x="560" y="1836"/>
                  </a:cubicBezTo>
                  <a:cubicBezTo>
                    <a:pt x="638" y="1846"/>
                    <a:pt x="682" y="1860"/>
                    <a:pt x="760" y="1875"/>
                  </a:cubicBezTo>
                  <a:cubicBezTo>
                    <a:pt x="784" y="1879"/>
                    <a:pt x="799" y="1904"/>
                    <a:pt x="828" y="1904"/>
                  </a:cubicBezTo>
                  <a:cubicBezTo>
                    <a:pt x="848" y="1904"/>
                    <a:pt x="857" y="1899"/>
                    <a:pt x="877" y="1889"/>
                  </a:cubicBezTo>
                  <a:cubicBezTo>
                    <a:pt x="911" y="1884"/>
                    <a:pt x="930" y="1875"/>
                    <a:pt x="955" y="1855"/>
                  </a:cubicBezTo>
                  <a:cubicBezTo>
                    <a:pt x="964" y="1851"/>
                    <a:pt x="969" y="1840"/>
                    <a:pt x="979" y="1831"/>
                  </a:cubicBezTo>
                  <a:cubicBezTo>
                    <a:pt x="1018" y="1807"/>
                    <a:pt x="1047" y="1816"/>
                    <a:pt x="1086" y="1797"/>
                  </a:cubicBezTo>
                  <a:cubicBezTo>
                    <a:pt x="1105" y="1787"/>
                    <a:pt x="1110" y="1772"/>
                    <a:pt x="1130" y="1768"/>
                  </a:cubicBezTo>
                  <a:cubicBezTo>
                    <a:pt x="1155" y="1758"/>
                    <a:pt x="1169" y="1758"/>
                    <a:pt x="1193" y="1758"/>
                  </a:cubicBezTo>
                  <a:cubicBezTo>
                    <a:pt x="1213" y="1772"/>
                    <a:pt x="1227" y="1782"/>
                    <a:pt x="1252" y="1782"/>
                  </a:cubicBezTo>
                  <a:cubicBezTo>
                    <a:pt x="1354" y="1782"/>
                    <a:pt x="1354" y="1782"/>
                    <a:pt x="1354" y="1782"/>
                  </a:cubicBezTo>
                  <a:cubicBezTo>
                    <a:pt x="1393" y="1782"/>
                    <a:pt x="1412" y="1797"/>
                    <a:pt x="1447" y="1812"/>
                  </a:cubicBezTo>
                  <a:cubicBezTo>
                    <a:pt x="1490" y="1831"/>
                    <a:pt x="1510" y="1846"/>
                    <a:pt x="1553" y="1865"/>
                  </a:cubicBezTo>
                  <a:cubicBezTo>
                    <a:pt x="1608" y="1889"/>
                    <a:pt x="1646" y="1884"/>
                    <a:pt x="1705" y="1884"/>
                  </a:cubicBezTo>
                  <a:lnTo>
                    <a:pt x="1705" y="1884"/>
                  </a:lnTo>
                  <a:cubicBezTo>
                    <a:pt x="1661" y="823"/>
                    <a:pt x="1661" y="823"/>
                    <a:pt x="1661" y="823"/>
                  </a:cubicBezTo>
                  <a:cubicBezTo>
                    <a:pt x="1573" y="297"/>
                    <a:pt x="1573" y="297"/>
                    <a:pt x="1573" y="297"/>
                  </a:cubicBezTo>
                  <a:lnTo>
                    <a:pt x="1573" y="297"/>
                  </a:lnTo>
                  <a:cubicBezTo>
                    <a:pt x="1549" y="0"/>
                    <a:pt x="1549" y="0"/>
                    <a:pt x="1549" y="0"/>
                  </a:cubicBezTo>
                  <a:lnTo>
                    <a:pt x="1549" y="0"/>
                  </a:lnTo>
                  <a:cubicBezTo>
                    <a:pt x="1549" y="0"/>
                    <a:pt x="906" y="48"/>
                    <a:pt x="0" y="77"/>
                  </a:cubicBezTo>
                  <a:lnTo>
                    <a:pt x="0" y="77"/>
                  </a:lnTo>
                  <a:cubicBezTo>
                    <a:pt x="0" y="1694"/>
                    <a:pt x="0" y="1694"/>
                    <a:pt x="0" y="1694"/>
                  </a:cubicBezTo>
                </a:path>
              </a:pathLst>
            </a:custGeom>
            <a:solidFill>
              <a:schemeClr val="accent1"/>
            </a:solid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sp>
          <p:nvSpPr>
            <p:cNvPr id="44" name="Freeform 98"/>
            <p:cNvSpPr>
              <a:spLocks noChangeArrowheads="1"/>
            </p:cNvSpPr>
            <p:nvPr/>
          </p:nvSpPr>
          <p:spPr bwMode="auto">
            <a:xfrm>
              <a:off x="9992179" y="9272662"/>
              <a:ext cx="1596139" cy="1405814"/>
            </a:xfrm>
            <a:custGeom>
              <a:avLst/>
              <a:gdLst>
                <a:gd name="T0" fmla="*/ 25 w 2519"/>
                <a:gd name="T1" fmla="*/ 735 h 2217"/>
                <a:gd name="T2" fmla="*/ 205 w 2519"/>
                <a:gd name="T3" fmla="*/ 1067 h 2217"/>
                <a:gd name="T4" fmla="*/ 258 w 2519"/>
                <a:gd name="T5" fmla="*/ 1384 h 2217"/>
                <a:gd name="T6" fmla="*/ 229 w 2519"/>
                <a:gd name="T7" fmla="*/ 1914 h 2217"/>
                <a:gd name="T8" fmla="*/ 224 w 2519"/>
                <a:gd name="T9" fmla="*/ 1992 h 2217"/>
                <a:gd name="T10" fmla="*/ 497 w 2519"/>
                <a:gd name="T11" fmla="*/ 1934 h 2217"/>
                <a:gd name="T12" fmla="*/ 741 w 2519"/>
                <a:gd name="T13" fmla="*/ 2002 h 2217"/>
                <a:gd name="T14" fmla="*/ 994 w 2519"/>
                <a:gd name="T15" fmla="*/ 1924 h 2217"/>
                <a:gd name="T16" fmla="*/ 1111 w 2519"/>
                <a:gd name="T17" fmla="*/ 1851 h 2217"/>
                <a:gd name="T18" fmla="*/ 1237 w 2519"/>
                <a:gd name="T19" fmla="*/ 1880 h 2217"/>
                <a:gd name="T20" fmla="*/ 1393 w 2519"/>
                <a:gd name="T21" fmla="*/ 1968 h 2217"/>
                <a:gd name="T22" fmla="*/ 1379 w 2519"/>
                <a:gd name="T23" fmla="*/ 1876 h 2217"/>
                <a:gd name="T24" fmla="*/ 1305 w 2519"/>
                <a:gd name="T25" fmla="*/ 1705 h 2217"/>
                <a:gd name="T26" fmla="*/ 1457 w 2519"/>
                <a:gd name="T27" fmla="*/ 1851 h 2217"/>
                <a:gd name="T28" fmla="*/ 1442 w 2519"/>
                <a:gd name="T29" fmla="*/ 2128 h 2217"/>
                <a:gd name="T30" fmla="*/ 1642 w 2519"/>
                <a:gd name="T31" fmla="*/ 2207 h 2217"/>
                <a:gd name="T32" fmla="*/ 1817 w 2519"/>
                <a:gd name="T33" fmla="*/ 2133 h 2217"/>
                <a:gd name="T34" fmla="*/ 1968 w 2519"/>
                <a:gd name="T35" fmla="*/ 2124 h 2217"/>
                <a:gd name="T36" fmla="*/ 1993 w 2519"/>
                <a:gd name="T37" fmla="*/ 1900 h 2217"/>
                <a:gd name="T38" fmla="*/ 1890 w 2519"/>
                <a:gd name="T39" fmla="*/ 1851 h 2217"/>
                <a:gd name="T40" fmla="*/ 1963 w 2519"/>
                <a:gd name="T41" fmla="*/ 1797 h 2217"/>
                <a:gd name="T42" fmla="*/ 2095 w 2519"/>
                <a:gd name="T43" fmla="*/ 1934 h 2217"/>
                <a:gd name="T44" fmla="*/ 2406 w 2519"/>
                <a:gd name="T45" fmla="*/ 2153 h 2217"/>
                <a:gd name="T46" fmla="*/ 2518 w 2519"/>
                <a:gd name="T47" fmla="*/ 2002 h 2217"/>
                <a:gd name="T48" fmla="*/ 2358 w 2519"/>
                <a:gd name="T49" fmla="*/ 1885 h 2217"/>
                <a:gd name="T50" fmla="*/ 2265 w 2519"/>
                <a:gd name="T51" fmla="*/ 1763 h 2217"/>
                <a:gd name="T52" fmla="*/ 2416 w 2519"/>
                <a:gd name="T53" fmla="*/ 1656 h 2217"/>
                <a:gd name="T54" fmla="*/ 2338 w 2519"/>
                <a:gd name="T55" fmla="*/ 1569 h 2217"/>
                <a:gd name="T56" fmla="*/ 2148 w 2519"/>
                <a:gd name="T57" fmla="*/ 1603 h 2217"/>
                <a:gd name="T58" fmla="*/ 2114 w 2519"/>
                <a:gd name="T59" fmla="*/ 1514 h 2217"/>
                <a:gd name="T60" fmla="*/ 1983 w 2519"/>
                <a:gd name="T61" fmla="*/ 1564 h 2217"/>
                <a:gd name="T62" fmla="*/ 1734 w 2519"/>
                <a:gd name="T63" fmla="*/ 1417 h 2217"/>
                <a:gd name="T64" fmla="*/ 1914 w 2519"/>
                <a:gd name="T65" fmla="*/ 1349 h 2217"/>
                <a:gd name="T66" fmla="*/ 2197 w 2519"/>
                <a:gd name="T67" fmla="*/ 1456 h 2217"/>
                <a:gd name="T68" fmla="*/ 2104 w 2519"/>
                <a:gd name="T69" fmla="*/ 1232 h 2217"/>
                <a:gd name="T70" fmla="*/ 2090 w 2519"/>
                <a:gd name="T71" fmla="*/ 1072 h 2217"/>
                <a:gd name="T72" fmla="*/ 1218 w 2519"/>
                <a:gd name="T73" fmla="*/ 1116 h 2217"/>
                <a:gd name="T74" fmla="*/ 1223 w 2519"/>
                <a:gd name="T75" fmla="*/ 955 h 2217"/>
                <a:gd name="T76" fmla="*/ 1257 w 2519"/>
                <a:gd name="T77" fmla="*/ 818 h 2217"/>
                <a:gd name="T78" fmla="*/ 1305 w 2519"/>
                <a:gd name="T79" fmla="*/ 707 h 2217"/>
                <a:gd name="T80" fmla="*/ 1374 w 2519"/>
                <a:gd name="T81" fmla="*/ 619 h 2217"/>
                <a:gd name="T82" fmla="*/ 1374 w 2519"/>
                <a:gd name="T83" fmla="*/ 482 h 2217"/>
                <a:gd name="T84" fmla="*/ 1437 w 2519"/>
                <a:gd name="T85" fmla="*/ 395 h 2217"/>
                <a:gd name="T86" fmla="*/ 1374 w 2519"/>
                <a:gd name="T87" fmla="*/ 151 h 2217"/>
                <a:gd name="T88" fmla="*/ 1349 w 2519"/>
                <a:gd name="T89" fmla="*/ 0 h 2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519" h="2217">
                  <a:moveTo>
                    <a:pt x="0" y="141"/>
                  </a:moveTo>
                  <a:lnTo>
                    <a:pt x="0" y="141"/>
                  </a:lnTo>
                  <a:cubicBezTo>
                    <a:pt x="25" y="735"/>
                    <a:pt x="25" y="735"/>
                    <a:pt x="25" y="735"/>
                  </a:cubicBezTo>
                  <a:cubicBezTo>
                    <a:pt x="68" y="818"/>
                    <a:pt x="78" y="867"/>
                    <a:pt x="122" y="950"/>
                  </a:cubicBezTo>
                  <a:cubicBezTo>
                    <a:pt x="136" y="974"/>
                    <a:pt x="151" y="984"/>
                    <a:pt x="171" y="1008"/>
                  </a:cubicBezTo>
                  <a:cubicBezTo>
                    <a:pt x="185" y="1028"/>
                    <a:pt x="190" y="1047"/>
                    <a:pt x="205" y="1067"/>
                  </a:cubicBezTo>
                  <a:cubicBezTo>
                    <a:pt x="214" y="1086"/>
                    <a:pt x="229" y="1096"/>
                    <a:pt x="239" y="1116"/>
                  </a:cubicBezTo>
                  <a:cubicBezTo>
                    <a:pt x="263" y="1164"/>
                    <a:pt x="277" y="1199"/>
                    <a:pt x="277" y="1257"/>
                  </a:cubicBezTo>
                  <a:cubicBezTo>
                    <a:pt x="277" y="1310"/>
                    <a:pt x="277" y="1340"/>
                    <a:pt x="258" y="1384"/>
                  </a:cubicBezTo>
                  <a:cubicBezTo>
                    <a:pt x="234" y="1427"/>
                    <a:pt x="205" y="1451"/>
                    <a:pt x="205" y="1500"/>
                  </a:cubicBezTo>
                  <a:cubicBezTo>
                    <a:pt x="205" y="1554"/>
                    <a:pt x="234" y="1583"/>
                    <a:pt x="234" y="1641"/>
                  </a:cubicBezTo>
                  <a:cubicBezTo>
                    <a:pt x="234" y="1749"/>
                    <a:pt x="229" y="1807"/>
                    <a:pt x="229" y="1914"/>
                  </a:cubicBezTo>
                  <a:cubicBezTo>
                    <a:pt x="229" y="1919"/>
                    <a:pt x="224" y="1924"/>
                    <a:pt x="224" y="1929"/>
                  </a:cubicBezTo>
                  <a:cubicBezTo>
                    <a:pt x="224" y="1953"/>
                    <a:pt x="229" y="1968"/>
                    <a:pt x="224" y="1992"/>
                  </a:cubicBezTo>
                  <a:lnTo>
                    <a:pt x="224" y="1992"/>
                  </a:lnTo>
                  <a:cubicBezTo>
                    <a:pt x="229" y="1987"/>
                    <a:pt x="239" y="1987"/>
                    <a:pt x="244" y="1982"/>
                  </a:cubicBezTo>
                  <a:cubicBezTo>
                    <a:pt x="317" y="1968"/>
                    <a:pt x="356" y="1963"/>
                    <a:pt x="429" y="1953"/>
                  </a:cubicBezTo>
                  <a:cubicBezTo>
                    <a:pt x="453" y="1948"/>
                    <a:pt x="473" y="1934"/>
                    <a:pt x="497" y="1934"/>
                  </a:cubicBezTo>
                  <a:cubicBezTo>
                    <a:pt x="517" y="1934"/>
                    <a:pt x="531" y="1948"/>
                    <a:pt x="551" y="1953"/>
                  </a:cubicBezTo>
                  <a:cubicBezTo>
                    <a:pt x="594" y="1973"/>
                    <a:pt x="623" y="1978"/>
                    <a:pt x="672" y="1982"/>
                  </a:cubicBezTo>
                  <a:cubicBezTo>
                    <a:pt x="697" y="1987"/>
                    <a:pt x="711" y="2002"/>
                    <a:pt x="741" y="2002"/>
                  </a:cubicBezTo>
                  <a:cubicBezTo>
                    <a:pt x="838" y="2002"/>
                    <a:pt x="896" y="2002"/>
                    <a:pt x="999" y="2002"/>
                  </a:cubicBezTo>
                  <a:cubicBezTo>
                    <a:pt x="994" y="1987"/>
                    <a:pt x="989" y="1978"/>
                    <a:pt x="989" y="1963"/>
                  </a:cubicBezTo>
                  <a:cubicBezTo>
                    <a:pt x="989" y="1948"/>
                    <a:pt x="984" y="1934"/>
                    <a:pt x="994" y="1924"/>
                  </a:cubicBezTo>
                  <a:cubicBezTo>
                    <a:pt x="1004" y="1914"/>
                    <a:pt x="1013" y="1919"/>
                    <a:pt x="1023" y="1919"/>
                  </a:cubicBezTo>
                  <a:cubicBezTo>
                    <a:pt x="1033" y="1914"/>
                    <a:pt x="1033" y="1909"/>
                    <a:pt x="1037" y="1904"/>
                  </a:cubicBezTo>
                  <a:cubicBezTo>
                    <a:pt x="1072" y="1890"/>
                    <a:pt x="1076" y="1851"/>
                    <a:pt x="1111" y="1851"/>
                  </a:cubicBezTo>
                  <a:cubicBezTo>
                    <a:pt x="1125" y="1851"/>
                    <a:pt x="1130" y="1861"/>
                    <a:pt x="1140" y="1865"/>
                  </a:cubicBezTo>
                  <a:cubicBezTo>
                    <a:pt x="1164" y="1880"/>
                    <a:pt x="1179" y="1880"/>
                    <a:pt x="1203" y="1885"/>
                  </a:cubicBezTo>
                  <a:cubicBezTo>
                    <a:pt x="1218" y="1885"/>
                    <a:pt x="1223" y="1880"/>
                    <a:pt x="1237" y="1880"/>
                  </a:cubicBezTo>
                  <a:cubicBezTo>
                    <a:pt x="1247" y="1880"/>
                    <a:pt x="1252" y="1890"/>
                    <a:pt x="1257" y="1895"/>
                  </a:cubicBezTo>
                  <a:cubicBezTo>
                    <a:pt x="1272" y="1904"/>
                    <a:pt x="1276" y="1909"/>
                    <a:pt x="1291" y="1919"/>
                  </a:cubicBezTo>
                  <a:cubicBezTo>
                    <a:pt x="1325" y="1943"/>
                    <a:pt x="1349" y="1958"/>
                    <a:pt x="1393" y="1968"/>
                  </a:cubicBezTo>
                  <a:cubicBezTo>
                    <a:pt x="1398" y="1958"/>
                    <a:pt x="1403" y="1953"/>
                    <a:pt x="1403" y="1943"/>
                  </a:cubicBezTo>
                  <a:cubicBezTo>
                    <a:pt x="1403" y="1929"/>
                    <a:pt x="1393" y="1919"/>
                    <a:pt x="1388" y="1904"/>
                  </a:cubicBezTo>
                  <a:cubicBezTo>
                    <a:pt x="1383" y="1895"/>
                    <a:pt x="1383" y="1885"/>
                    <a:pt x="1379" y="1876"/>
                  </a:cubicBezTo>
                  <a:cubicBezTo>
                    <a:pt x="1364" y="1841"/>
                    <a:pt x="1335" y="1832"/>
                    <a:pt x="1315" y="1802"/>
                  </a:cubicBezTo>
                  <a:cubicBezTo>
                    <a:pt x="1296" y="1768"/>
                    <a:pt x="1296" y="1749"/>
                    <a:pt x="1291" y="1710"/>
                  </a:cubicBezTo>
                  <a:cubicBezTo>
                    <a:pt x="1305" y="1705"/>
                    <a:pt x="1305" y="1705"/>
                    <a:pt x="1305" y="1705"/>
                  </a:cubicBezTo>
                  <a:cubicBezTo>
                    <a:pt x="1325" y="1724"/>
                    <a:pt x="1335" y="1739"/>
                    <a:pt x="1359" y="1749"/>
                  </a:cubicBezTo>
                  <a:cubicBezTo>
                    <a:pt x="1383" y="1763"/>
                    <a:pt x="1403" y="1758"/>
                    <a:pt x="1422" y="1778"/>
                  </a:cubicBezTo>
                  <a:cubicBezTo>
                    <a:pt x="1442" y="1797"/>
                    <a:pt x="1452" y="1821"/>
                    <a:pt x="1457" y="1851"/>
                  </a:cubicBezTo>
                  <a:cubicBezTo>
                    <a:pt x="1461" y="1904"/>
                    <a:pt x="1446" y="1934"/>
                    <a:pt x="1457" y="1987"/>
                  </a:cubicBezTo>
                  <a:cubicBezTo>
                    <a:pt x="1457" y="2002"/>
                    <a:pt x="1461" y="2012"/>
                    <a:pt x="1461" y="2026"/>
                  </a:cubicBezTo>
                  <a:cubicBezTo>
                    <a:pt x="1442" y="2128"/>
                    <a:pt x="1442" y="2128"/>
                    <a:pt x="1442" y="2128"/>
                  </a:cubicBezTo>
                  <a:cubicBezTo>
                    <a:pt x="1471" y="2143"/>
                    <a:pt x="1490" y="2153"/>
                    <a:pt x="1520" y="2167"/>
                  </a:cubicBezTo>
                  <a:cubicBezTo>
                    <a:pt x="1554" y="2187"/>
                    <a:pt x="1568" y="2216"/>
                    <a:pt x="1607" y="2216"/>
                  </a:cubicBezTo>
                  <a:cubicBezTo>
                    <a:pt x="1622" y="2216"/>
                    <a:pt x="1627" y="2211"/>
                    <a:pt x="1642" y="2207"/>
                  </a:cubicBezTo>
                  <a:cubicBezTo>
                    <a:pt x="1656" y="2202"/>
                    <a:pt x="1671" y="2192"/>
                    <a:pt x="1681" y="2177"/>
                  </a:cubicBezTo>
                  <a:cubicBezTo>
                    <a:pt x="1695" y="2158"/>
                    <a:pt x="1700" y="2128"/>
                    <a:pt x="1729" y="2128"/>
                  </a:cubicBezTo>
                  <a:cubicBezTo>
                    <a:pt x="1763" y="2128"/>
                    <a:pt x="1783" y="2133"/>
                    <a:pt x="1817" y="2133"/>
                  </a:cubicBezTo>
                  <a:cubicBezTo>
                    <a:pt x="1847" y="2133"/>
                    <a:pt x="1861" y="2167"/>
                    <a:pt x="1890" y="2167"/>
                  </a:cubicBezTo>
                  <a:cubicBezTo>
                    <a:pt x="1905" y="2167"/>
                    <a:pt x="1910" y="2158"/>
                    <a:pt x="1924" y="2153"/>
                  </a:cubicBezTo>
                  <a:cubicBezTo>
                    <a:pt x="1938" y="2138"/>
                    <a:pt x="1949" y="2133"/>
                    <a:pt x="1968" y="2124"/>
                  </a:cubicBezTo>
                  <a:cubicBezTo>
                    <a:pt x="1993" y="2109"/>
                    <a:pt x="2021" y="2099"/>
                    <a:pt x="2021" y="2065"/>
                  </a:cubicBezTo>
                  <a:cubicBezTo>
                    <a:pt x="2021" y="2012"/>
                    <a:pt x="2012" y="1982"/>
                    <a:pt x="2002" y="1934"/>
                  </a:cubicBezTo>
                  <a:cubicBezTo>
                    <a:pt x="1997" y="1924"/>
                    <a:pt x="2002" y="1909"/>
                    <a:pt x="1993" y="1900"/>
                  </a:cubicBezTo>
                  <a:cubicBezTo>
                    <a:pt x="1988" y="1895"/>
                    <a:pt x="1973" y="1895"/>
                    <a:pt x="1963" y="1895"/>
                  </a:cubicBezTo>
                  <a:cubicBezTo>
                    <a:pt x="1953" y="1890"/>
                    <a:pt x="1944" y="1885"/>
                    <a:pt x="1934" y="1880"/>
                  </a:cubicBezTo>
                  <a:cubicBezTo>
                    <a:pt x="1914" y="1871"/>
                    <a:pt x="1890" y="1871"/>
                    <a:pt x="1890" y="1851"/>
                  </a:cubicBezTo>
                  <a:cubicBezTo>
                    <a:pt x="1890" y="1841"/>
                    <a:pt x="1905" y="1841"/>
                    <a:pt x="1905" y="1836"/>
                  </a:cubicBezTo>
                  <a:cubicBezTo>
                    <a:pt x="1919" y="1773"/>
                    <a:pt x="1919" y="1773"/>
                    <a:pt x="1919" y="1773"/>
                  </a:cubicBezTo>
                  <a:cubicBezTo>
                    <a:pt x="1938" y="1778"/>
                    <a:pt x="1949" y="1788"/>
                    <a:pt x="1963" y="1797"/>
                  </a:cubicBezTo>
                  <a:cubicBezTo>
                    <a:pt x="1983" y="1807"/>
                    <a:pt x="2002" y="1807"/>
                    <a:pt x="2007" y="1821"/>
                  </a:cubicBezTo>
                  <a:cubicBezTo>
                    <a:pt x="2021" y="1846"/>
                    <a:pt x="2021" y="1861"/>
                    <a:pt x="2036" y="1885"/>
                  </a:cubicBezTo>
                  <a:cubicBezTo>
                    <a:pt x="2051" y="1909"/>
                    <a:pt x="2070" y="1914"/>
                    <a:pt x="2095" y="1934"/>
                  </a:cubicBezTo>
                  <a:cubicBezTo>
                    <a:pt x="2119" y="1948"/>
                    <a:pt x="2134" y="1963"/>
                    <a:pt x="2158" y="1973"/>
                  </a:cubicBezTo>
                  <a:cubicBezTo>
                    <a:pt x="2211" y="2002"/>
                    <a:pt x="2250" y="2007"/>
                    <a:pt x="2309" y="2036"/>
                  </a:cubicBezTo>
                  <a:cubicBezTo>
                    <a:pt x="2358" y="2065"/>
                    <a:pt x="2372" y="2104"/>
                    <a:pt x="2406" y="2153"/>
                  </a:cubicBezTo>
                  <a:cubicBezTo>
                    <a:pt x="2436" y="2133"/>
                    <a:pt x="2445" y="2109"/>
                    <a:pt x="2469" y="2085"/>
                  </a:cubicBezTo>
                  <a:cubicBezTo>
                    <a:pt x="2484" y="2075"/>
                    <a:pt x="2489" y="2065"/>
                    <a:pt x="2499" y="2046"/>
                  </a:cubicBezTo>
                  <a:cubicBezTo>
                    <a:pt x="2504" y="2031"/>
                    <a:pt x="2518" y="2022"/>
                    <a:pt x="2518" y="2002"/>
                  </a:cubicBezTo>
                  <a:cubicBezTo>
                    <a:pt x="2518" y="1987"/>
                    <a:pt x="2504" y="1978"/>
                    <a:pt x="2494" y="1968"/>
                  </a:cubicBezTo>
                  <a:cubicBezTo>
                    <a:pt x="2465" y="1924"/>
                    <a:pt x="2441" y="1895"/>
                    <a:pt x="2392" y="1885"/>
                  </a:cubicBezTo>
                  <a:cubicBezTo>
                    <a:pt x="2377" y="1885"/>
                    <a:pt x="2372" y="1890"/>
                    <a:pt x="2358" y="1885"/>
                  </a:cubicBezTo>
                  <a:cubicBezTo>
                    <a:pt x="2328" y="1885"/>
                    <a:pt x="2314" y="1871"/>
                    <a:pt x="2284" y="1856"/>
                  </a:cubicBezTo>
                  <a:cubicBezTo>
                    <a:pt x="2265" y="1851"/>
                    <a:pt x="2245" y="1846"/>
                    <a:pt x="2245" y="1826"/>
                  </a:cubicBezTo>
                  <a:cubicBezTo>
                    <a:pt x="2245" y="1802"/>
                    <a:pt x="2265" y="1793"/>
                    <a:pt x="2265" y="1763"/>
                  </a:cubicBezTo>
                  <a:cubicBezTo>
                    <a:pt x="2265" y="1695"/>
                    <a:pt x="2265" y="1695"/>
                    <a:pt x="2265" y="1695"/>
                  </a:cubicBezTo>
                  <a:cubicBezTo>
                    <a:pt x="2289" y="1695"/>
                    <a:pt x="2304" y="1690"/>
                    <a:pt x="2323" y="1685"/>
                  </a:cubicBezTo>
                  <a:cubicBezTo>
                    <a:pt x="2363" y="1675"/>
                    <a:pt x="2382" y="1675"/>
                    <a:pt x="2416" y="1656"/>
                  </a:cubicBezTo>
                  <a:cubicBezTo>
                    <a:pt x="2421" y="1656"/>
                    <a:pt x="2421" y="1646"/>
                    <a:pt x="2426" y="1641"/>
                  </a:cubicBezTo>
                  <a:cubicBezTo>
                    <a:pt x="2402" y="1617"/>
                    <a:pt x="2397" y="1588"/>
                    <a:pt x="2367" y="1578"/>
                  </a:cubicBezTo>
                  <a:cubicBezTo>
                    <a:pt x="2358" y="1573"/>
                    <a:pt x="2348" y="1573"/>
                    <a:pt x="2338" y="1569"/>
                  </a:cubicBezTo>
                  <a:cubicBezTo>
                    <a:pt x="2323" y="1564"/>
                    <a:pt x="2323" y="1544"/>
                    <a:pt x="2309" y="1544"/>
                  </a:cubicBezTo>
                  <a:cubicBezTo>
                    <a:pt x="2284" y="1544"/>
                    <a:pt x="2275" y="1559"/>
                    <a:pt x="2256" y="1569"/>
                  </a:cubicBezTo>
                  <a:cubicBezTo>
                    <a:pt x="2217" y="1593"/>
                    <a:pt x="2192" y="1603"/>
                    <a:pt x="2148" y="1603"/>
                  </a:cubicBezTo>
                  <a:cubicBezTo>
                    <a:pt x="2104" y="1603"/>
                    <a:pt x="2104" y="1603"/>
                    <a:pt x="2104" y="1603"/>
                  </a:cubicBezTo>
                  <a:cubicBezTo>
                    <a:pt x="2109" y="1583"/>
                    <a:pt x="2124" y="1573"/>
                    <a:pt x="2124" y="1549"/>
                  </a:cubicBezTo>
                  <a:cubicBezTo>
                    <a:pt x="2124" y="1534"/>
                    <a:pt x="2129" y="1520"/>
                    <a:pt x="2114" y="1514"/>
                  </a:cubicBezTo>
                  <a:cubicBezTo>
                    <a:pt x="2095" y="1500"/>
                    <a:pt x="2075" y="1495"/>
                    <a:pt x="2056" y="1486"/>
                  </a:cubicBezTo>
                  <a:cubicBezTo>
                    <a:pt x="2046" y="1500"/>
                    <a:pt x="2036" y="1510"/>
                    <a:pt x="2021" y="1525"/>
                  </a:cubicBezTo>
                  <a:cubicBezTo>
                    <a:pt x="2012" y="1539"/>
                    <a:pt x="2002" y="1564"/>
                    <a:pt x="1983" y="1564"/>
                  </a:cubicBezTo>
                  <a:cubicBezTo>
                    <a:pt x="1890" y="1564"/>
                    <a:pt x="1890" y="1564"/>
                    <a:pt x="1890" y="1564"/>
                  </a:cubicBezTo>
                  <a:cubicBezTo>
                    <a:pt x="1847" y="1564"/>
                    <a:pt x="1812" y="1549"/>
                    <a:pt x="1792" y="1510"/>
                  </a:cubicBezTo>
                  <a:cubicBezTo>
                    <a:pt x="1773" y="1471"/>
                    <a:pt x="1734" y="1461"/>
                    <a:pt x="1734" y="1417"/>
                  </a:cubicBezTo>
                  <a:cubicBezTo>
                    <a:pt x="1768" y="1412"/>
                    <a:pt x="1792" y="1417"/>
                    <a:pt x="1822" y="1408"/>
                  </a:cubicBezTo>
                  <a:cubicBezTo>
                    <a:pt x="1847" y="1403"/>
                    <a:pt x="1851" y="1388"/>
                    <a:pt x="1871" y="1378"/>
                  </a:cubicBezTo>
                  <a:cubicBezTo>
                    <a:pt x="1885" y="1369"/>
                    <a:pt x="1899" y="1364"/>
                    <a:pt x="1914" y="1349"/>
                  </a:cubicBezTo>
                  <a:cubicBezTo>
                    <a:pt x="1934" y="1373"/>
                    <a:pt x="1958" y="1378"/>
                    <a:pt x="1988" y="1388"/>
                  </a:cubicBezTo>
                  <a:cubicBezTo>
                    <a:pt x="2021" y="1403"/>
                    <a:pt x="2041" y="1412"/>
                    <a:pt x="2075" y="1417"/>
                  </a:cubicBezTo>
                  <a:cubicBezTo>
                    <a:pt x="2124" y="1432"/>
                    <a:pt x="2153" y="1451"/>
                    <a:pt x="2197" y="1456"/>
                  </a:cubicBezTo>
                  <a:lnTo>
                    <a:pt x="2197" y="1456"/>
                  </a:lnTo>
                  <a:cubicBezTo>
                    <a:pt x="2197" y="1403"/>
                    <a:pt x="2197" y="1369"/>
                    <a:pt x="2178" y="1315"/>
                  </a:cubicBezTo>
                  <a:cubicBezTo>
                    <a:pt x="2163" y="1276"/>
                    <a:pt x="2138" y="1262"/>
                    <a:pt x="2104" y="1232"/>
                  </a:cubicBezTo>
                  <a:cubicBezTo>
                    <a:pt x="2095" y="1223"/>
                    <a:pt x="2075" y="1213"/>
                    <a:pt x="2075" y="1193"/>
                  </a:cubicBezTo>
                  <a:cubicBezTo>
                    <a:pt x="2075" y="1183"/>
                    <a:pt x="2085" y="1174"/>
                    <a:pt x="2085" y="1164"/>
                  </a:cubicBezTo>
                  <a:cubicBezTo>
                    <a:pt x="2090" y="1130"/>
                    <a:pt x="2090" y="1105"/>
                    <a:pt x="2090" y="1072"/>
                  </a:cubicBezTo>
                  <a:cubicBezTo>
                    <a:pt x="2090" y="1042"/>
                    <a:pt x="2051" y="1047"/>
                    <a:pt x="2031" y="1023"/>
                  </a:cubicBezTo>
                  <a:cubicBezTo>
                    <a:pt x="1233" y="1144"/>
                    <a:pt x="1233" y="1144"/>
                    <a:pt x="1233" y="1144"/>
                  </a:cubicBezTo>
                  <a:cubicBezTo>
                    <a:pt x="1228" y="1135"/>
                    <a:pt x="1218" y="1125"/>
                    <a:pt x="1218" y="1116"/>
                  </a:cubicBezTo>
                  <a:cubicBezTo>
                    <a:pt x="1213" y="1091"/>
                    <a:pt x="1223" y="1077"/>
                    <a:pt x="1213" y="1052"/>
                  </a:cubicBezTo>
                  <a:cubicBezTo>
                    <a:pt x="1208" y="1038"/>
                    <a:pt x="1189" y="1028"/>
                    <a:pt x="1189" y="1008"/>
                  </a:cubicBezTo>
                  <a:cubicBezTo>
                    <a:pt x="1189" y="984"/>
                    <a:pt x="1208" y="974"/>
                    <a:pt x="1223" y="955"/>
                  </a:cubicBezTo>
                  <a:cubicBezTo>
                    <a:pt x="1237" y="940"/>
                    <a:pt x="1242" y="925"/>
                    <a:pt x="1252" y="911"/>
                  </a:cubicBezTo>
                  <a:cubicBezTo>
                    <a:pt x="1262" y="892"/>
                    <a:pt x="1272" y="887"/>
                    <a:pt x="1272" y="867"/>
                  </a:cubicBezTo>
                  <a:cubicBezTo>
                    <a:pt x="1272" y="848"/>
                    <a:pt x="1267" y="838"/>
                    <a:pt x="1257" y="818"/>
                  </a:cubicBezTo>
                  <a:cubicBezTo>
                    <a:pt x="1257" y="813"/>
                    <a:pt x="1242" y="813"/>
                    <a:pt x="1242" y="804"/>
                  </a:cubicBezTo>
                  <a:cubicBezTo>
                    <a:pt x="1242" y="784"/>
                    <a:pt x="1267" y="779"/>
                    <a:pt x="1281" y="770"/>
                  </a:cubicBezTo>
                  <a:cubicBezTo>
                    <a:pt x="1300" y="755"/>
                    <a:pt x="1300" y="731"/>
                    <a:pt x="1305" y="707"/>
                  </a:cubicBezTo>
                  <a:cubicBezTo>
                    <a:pt x="1305" y="696"/>
                    <a:pt x="1305" y="682"/>
                    <a:pt x="1310" y="677"/>
                  </a:cubicBezTo>
                  <a:cubicBezTo>
                    <a:pt x="1320" y="667"/>
                    <a:pt x="1330" y="672"/>
                    <a:pt x="1340" y="667"/>
                  </a:cubicBezTo>
                  <a:cubicBezTo>
                    <a:pt x="1359" y="657"/>
                    <a:pt x="1364" y="638"/>
                    <a:pt x="1374" y="619"/>
                  </a:cubicBezTo>
                  <a:cubicBezTo>
                    <a:pt x="1374" y="614"/>
                    <a:pt x="1379" y="609"/>
                    <a:pt x="1379" y="599"/>
                  </a:cubicBezTo>
                  <a:cubicBezTo>
                    <a:pt x="1379" y="511"/>
                    <a:pt x="1379" y="511"/>
                    <a:pt x="1379" y="511"/>
                  </a:cubicBezTo>
                  <a:cubicBezTo>
                    <a:pt x="1379" y="502"/>
                    <a:pt x="1374" y="497"/>
                    <a:pt x="1374" y="482"/>
                  </a:cubicBezTo>
                  <a:cubicBezTo>
                    <a:pt x="1379" y="478"/>
                    <a:pt x="1383" y="478"/>
                    <a:pt x="1388" y="467"/>
                  </a:cubicBezTo>
                  <a:cubicBezTo>
                    <a:pt x="1398" y="443"/>
                    <a:pt x="1418" y="434"/>
                    <a:pt x="1427" y="409"/>
                  </a:cubicBezTo>
                  <a:cubicBezTo>
                    <a:pt x="1432" y="404"/>
                    <a:pt x="1437" y="400"/>
                    <a:pt x="1437" y="395"/>
                  </a:cubicBezTo>
                  <a:cubicBezTo>
                    <a:pt x="1437" y="302"/>
                    <a:pt x="1437" y="302"/>
                    <a:pt x="1437" y="302"/>
                  </a:cubicBezTo>
                  <a:cubicBezTo>
                    <a:pt x="1437" y="258"/>
                    <a:pt x="1422" y="234"/>
                    <a:pt x="1403" y="200"/>
                  </a:cubicBezTo>
                  <a:cubicBezTo>
                    <a:pt x="1393" y="180"/>
                    <a:pt x="1374" y="175"/>
                    <a:pt x="1374" y="151"/>
                  </a:cubicBezTo>
                  <a:cubicBezTo>
                    <a:pt x="1374" y="136"/>
                    <a:pt x="1379" y="127"/>
                    <a:pt x="1374" y="107"/>
                  </a:cubicBezTo>
                  <a:cubicBezTo>
                    <a:pt x="1374" y="97"/>
                    <a:pt x="1364" y="88"/>
                    <a:pt x="1359" y="78"/>
                  </a:cubicBezTo>
                  <a:cubicBezTo>
                    <a:pt x="1354" y="49"/>
                    <a:pt x="1354" y="30"/>
                    <a:pt x="1349" y="0"/>
                  </a:cubicBezTo>
                  <a:lnTo>
                    <a:pt x="1349" y="0"/>
                  </a:lnTo>
                  <a:cubicBezTo>
                    <a:pt x="0" y="141"/>
                    <a:pt x="0" y="141"/>
                    <a:pt x="0" y="141"/>
                  </a:cubicBezTo>
                </a:path>
              </a:pathLst>
            </a:custGeom>
            <a:grpFill/>
            <a:ln w="28575" cap="flat" cmpd="sng">
              <a:solidFill>
                <a:schemeClr val="bg1"/>
              </a:solidFill>
              <a:bevel/>
              <a:headEnd/>
              <a:tailEnd/>
            </a:ln>
            <a:effectLst/>
            <a:extLst>
              <a:ext uri="{AF507438-7753-43e0-B8FC-AC1667EBCBE1}">
                <a14:hiddenEffects xmln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en-US" sz="1013"/>
            </a:p>
          </p:txBody>
        </p:sp>
      </p:grpSp>
      <p:sp>
        <p:nvSpPr>
          <p:cNvPr id="47" name="TextBox 46"/>
          <p:cNvSpPr txBox="1"/>
          <p:nvPr/>
        </p:nvSpPr>
        <p:spPr>
          <a:xfrm>
            <a:off x="4752622" y="2591691"/>
            <a:ext cx="604874" cy="1535036"/>
          </a:xfrm>
          <a:prstGeom prst="rect">
            <a:avLst/>
          </a:prstGeom>
          <a:noFill/>
        </p:spPr>
        <p:txBody>
          <a:bodyPr wrap="square" rtlCol="0">
            <a:spAutoFit/>
          </a:bodyPr>
          <a:lstStyle/>
          <a:p>
            <a:pPr>
              <a:lnSpc>
                <a:spcPct val="250000"/>
              </a:lnSpc>
            </a:pPr>
            <a:r>
              <a:rPr lang="en-US" sz="750" b="1" dirty="0">
                <a:solidFill>
                  <a:schemeClr val="accent1"/>
                </a:solidFill>
                <a:latin typeface="Montserrat Black" panose="00000A00000000000000" pitchFamily="50" charset="0"/>
              </a:rPr>
              <a:t>City 01</a:t>
            </a:r>
          </a:p>
          <a:p>
            <a:pPr>
              <a:lnSpc>
                <a:spcPct val="250000"/>
              </a:lnSpc>
            </a:pPr>
            <a:r>
              <a:rPr lang="en-US" sz="750" b="1" dirty="0">
                <a:solidFill>
                  <a:srgbClr val="1D1D1D"/>
                </a:solidFill>
                <a:latin typeface="Montserrat Black" panose="00000A00000000000000" pitchFamily="50" charset="0"/>
              </a:rPr>
              <a:t>City 02</a:t>
            </a:r>
          </a:p>
          <a:p>
            <a:pPr>
              <a:lnSpc>
                <a:spcPct val="250000"/>
              </a:lnSpc>
            </a:pPr>
            <a:r>
              <a:rPr lang="en-US" sz="750" b="1" dirty="0">
                <a:solidFill>
                  <a:schemeClr val="accent1"/>
                </a:solidFill>
                <a:latin typeface="Montserrat Black" panose="00000A00000000000000" pitchFamily="50" charset="0"/>
              </a:rPr>
              <a:t>City 03</a:t>
            </a:r>
          </a:p>
          <a:p>
            <a:pPr>
              <a:lnSpc>
                <a:spcPct val="250000"/>
              </a:lnSpc>
            </a:pPr>
            <a:r>
              <a:rPr lang="en-US" sz="750" b="1" dirty="0">
                <a:solidFill>
                  <a:srgbClr val="1D1D1D"/>
                </a:solidFill>
                <a:latin typeface="Montserrat Black" panose="00000A00000000000000" pitchFamily="50" charset="0"/>
              </a:rPr>
              <a:t>City 04</a:t>
            </a:r>
          </a:p>
          <a:p>
            <a:pPr>
              <a:lnSpc>
                <a:spcPct val="250000"/>
              </a:lnSpc>
            </a:pPr>
            <a:r>
              <a:rPr lang="en-US" sz="750" b="1" dirty="0">
                <a:solidFill>
                  <a:schemeClr val="accent1"/>
                </a:solidFill>
                <a:latin typeface="Montserrat Black" panose="00000A00000000000000" pitchFamily="50" charset="0"/>
              </a:rPr>
              <a:t>City 05</a:t>
            </a:r>
          </a:p>
        </p:txBody>
      </p:sp>
      <p:sp>
        <p:nvSpPr>
          <p:cNvPr id="48" name="Freeform 1535"/>
          <p:cNvSpPr>
            <a:spLocks noEditPoints="1"/>
          </p:cNvSpPr>
          <p:nvPr/>
        </p:nvSpPr>
        <p:spPr bwMode="auto">
          <a:xfrm>
            <a:off x="4509587" y="2756708"/>
            <a:ext cx="103066" cy="137420"/>
          </a:xfrm>
          <a:custGeom>
            <a:avLst/>
            <a:gdLst>
              <a:gd name="T0" fmla="*/ 61 w 79"/>
              <a:gd name="T1" fmla="*/ 64 h 109"/>
              <a:gd name="T2" fmla="*/ 56 w 79"/>
              <a:gd name="T3" fmla="*/ 50 h 109"/>
              <a:gd name="T4" fmla="*/ 64 w 79"/>
              <a:gd name="T5" fmla="*/ 40 h 109"/>
              <a:gd name="T6" fmla="*/ 53 w 79"/>
              <a:gd name="T7" fmla="*/ 40 h 109"/>
              <a:gd name="T8" fmla="*/ 49 w 79"/>
              <a:gd name="T9" fmla="*/ 15 h 109"/>
              <a:gd name="T10" fmla="*/ 49 w 79"/>
              <a:gd name="T11" fmla="*/ 13 h 109"/>
              <a:gd name="T12" fmla="*/ 45 w 79"/>
              <a:gd name="T13" fmla="*/ 3 h 109"/>
              <a:gd name="T14" fmla="*/ 40 w 79"/>
              <a:gd name="T15" fmla="*/ 0 h 109"/>
              <a:gd name="T16" fmla="*/ 35 w 79"/>
              <a:gd name="T17" fmla="*/ 3 h 109"/>
              <a:gd name="T18" fmla="*/ 30 w 79"/>
              <a:gd name="T19" fmla="*/ 13 h 109"/>
              <a:gd name="T20" fmla="*/ 30 w 79"/>
              <a:gd name="T21" fmla="*/ 20 h 109"/>
              <a:gd name="T22" fmla="*/ 26 w 79"/>
              <a:gd name="T23" fmla="*/ 40 h 109"/>
              <a:gd name="T24" fmla="*/ 15 w 79"/>
              <a:gd name="T25" fmla="*/ 50 h 109"/>
              <a:gd name="T26" fmla="*/ 24 w 79"/>
              <a:gd name="T27" fmla="*/ 50 h 109"/>
              <a:gd name="T28" fmla="*/ 0 w 79"/>
              <a:gd name="T29" fmla="*/ 64 h 109"/>
              <a:gd name="T30" fmla="*/ 15 w 79"/>
              <a:gd name="T31" fmla="*/ 74 h 109"/>
              <a:gd name="T32" fmla="*/ 9 w 79"/>
              <a:gd name="T33" fmla="*/ 89 h 109"/>
              <a:gd name="T34" fmla="*/ 1 w 79"/>
              <a:gd name="T35" fmla="*/ 101 h 109"/>
              <a:gd name="T36" fmla="*/ 0 w 79"/>
              <a:gd name="T37" fmla="*/ 106 h 109"/>
              <a:gd name="T38" fmla="*/ 3 w 79"/>
              <a:gd name="T39" fmla="*/ 108 h 109"/>
              <a:gd name="T40" fmla="*/ 30 w 79"/>
              <a:gd name="T41" fmla="*/ 109 h 109"/>
              <a:gd name="T42" fmla="*/ 32 w 79"/>
              <a:gd name="T43" fmla="*/ 109 h 109"/>
              <a:gd name="T44" fmla="*/ 35 w 79"/>
              <a:gd name="T45" fmla="*/ 106 h 109"/>
              <a:gd name="T46" fmla="*/ 35 w 79"/>
              <a:gd name="T47" fmla="*/ 94 h 109"/>
              <a:gd name="T48" fmla="*/ 45 w 79"/>
              <a:gd name="T49" fmla="*/ 104 h 109"/>
              <a:gd name="T50" fmla="*/ 45 w 79"/>
              <a:gd name="T51" fmla="*/ 106 h 109"/>
              <a:gd name="T52" fmla="*/ 47 w 79"/>
              <a:gd name="T53" fmla="*/ 109 h 109"/>
              <a:gd name="T54" fmla="*/ 74 w 79"/>
              <a:gd name="T55" fmla="*/ 109 h 109"/>
              <a:gd name="T56" fmla="*/ 77 w 79"/>
              <a:gd name="T57" fmla="*/ 108 h 109"/>
              <a:gd name="T58" fmla="*/ 79 w 79"/>
              <a:gd name="T59" fmla="*/ 106 h 109"/>
              <a:gd name="T60" fmla="*/ 78 w 79"/>
              <a:gd name="T61" fmla="*/ 101 h 109"/>
              <a:gd name="T62" fmla="*/ 70 w 79"/>
              <a:gd name="T63" fmla="*/ 89 h 109"/>
              <a:gd name="T64" fmla="*/ 79 w 79"/>
              <a:gd name="T65" fmla="*/ 74 h 109"/>
              <a:gd name="T66" fmla="*/ 40 w 79"/>
              <a:gd name="T67" fmla="*/ 20 h 109"/>
              <a:gd name="T68" fmla="*/ 43 w 79"/>
              <a:gd name="T69" fmla="*/ 40 h 109"/>
              <a:gd name="T70" fmla="*/ 36 w 79"/>
              <a:gd name="T71" fmla="*/ 40 h 109"/>
              <a:gd name="T72" fmla="*/ 40 w 79"/>
              <a:gd name="T73" fmla="*/ 20 h 109"/>
              <a:gd name="T74" fmla="*/ 46 w 79"/>
              <a:gd name="T75" fmla="*/ 50 h 109"/>
              <a:gd name="T76" fmla="*/ 49 w 79"/>
              <a:gd name="T77" fmla="*/ 64 h 109"/>
              <a:gd name="T78" fmla="*/ 30 w 79"/>
              <a:gd name="T79" fmla="*/ 64 h 109"/>
              <a:gd name="T80" fmla="*/ 33 w 79"/>
              <a:gd name="T81" fmla="*/ 50 h 109"/>
              <a:gd name="T82" fmla="*/ 54 w 79"/>
              <a:gd name="T83" fmla="*/ 99 h 109"/>
              <a:gd name="T84" fmla="*/ 54 w 79"/>
              <a:gd name="T85" fmla="*/ 94 h 109"/>
              <a:gd name="T86" fmla="*/ 52 w 79"/>
              <a:gd name="T87" fmla="*/ 87 h 109"/>
              <a:gd name="T88" fmla="*/ 45 w 79"/>
              <a:gd name="T89" fmla="*/ 84 h 109"/>
              <a:gd name="T90" fmla="*/ 35 w 79"/>
              <a:gd name="T91" fmla="*/ 84 h 109"/>
              <a:gd name="T92" fmla="*/ 27 w 79"/>
              <a:gd name="T93" fmla="*/ 87 h 109"/>
              <a:gd name="T94" fmla="*/ 25 w 79"/>
              <a:gd name="T95" fmla="*/ 94 h 109"/>
              <a:gd name="T96" fmla="*/ 14 w 79"/>
              <a:gd name="T97" fmla="*/ 99 h 109"/>
              <a:gd name="T98" fmla="*/ 21 w 79"/>
              <a:gd name="T99" fmla="*/ 87 h 109"/>
              <a:gd name="T100" fmla="*/ 53 w 79"/>
              <a:gd name="T101" fmla="*/ 74 h 109"/>
              <a:gd name="T102" fmla="*/ 58 w 79"/>
              <a:gd name="T103" fmla="*/ 87 h 109"/>
              <a:gd name="T104" fmla="*/ 65 w 79"/>
              <a:gd name="T105" fmla="*/ 9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9" h="109">
                <a:moveTo>
                  <a:pt x="79" y="64"/>
                </a:moveTo>
                <a:lnTo>
                  <a:pt x="61" y="64"/>
                </a:lnTo>
                <a:lnTo>
                  <a:pt x="61" y="64"/>
                </a:lnTo>
                <a:lnTo>
                  <a:pt x="56" y="50"/>
                </a:lnTo>
                <a:lnTo>
                  <a:pt x="64" y="50"/>
                </a:lnTo>
                <a:lnTo>
                  <a:pt x="64" y="40"/>
                </a:lnTo>
                <a:lnTo>
                  <a:pt x="53" y="40"/>
                </a:lnTo>
                <a:lnTo>
                  <a:pt x="53" y="40"/>
                </a:lnTo>
                <a:lnTo>
                  <a:pt x="49" y="20"/>
                </a:lnTo>
                <a:lnTo>
                  <a:pt x="49" y="15"/>
                </a:lnTo>
                <a:lnTo>
                  <a:pt x="49" y="15"/>
                </a:lnTo>
                <a:lnTo>
                  <a:pt x="49" y="13"/>
                </a:lnTo>
                <a:lnTo>
                  <a:pt x="45" y="3"/>
                </a:lnTo>
                <a:lnTo>
                  <a:pt x="45" y="3"/>
                </a:lnTo>
                <a:lnTo>
                  <a:pt x="42" y="2"/>
                </a:lnTo>
                <a:lnTo>
                  <a:pt x="40" y="0"/>
                </a:lnTo>
                <a:lnTo>
                  <a:pt x="37" y="2"/>
                </a:lnTo>
                <a:lnTo>
                  <a:pt x="35" y="3"/>
                </a:lnTo>
                <a:lnTo>
                  <a:pt x="30" y="13"/>
                </a:lnTo>
                <a:lnTo>
                  <a:pt x="30" y="13"/>
                </a:lnTo>
                <a:lnTo>
                  <a:pt x="30" y="15"/>
                </a:lnTo>
                <a:lnTo>
                  <a:pt x="30" y="20"/>
                </a:lnTo>
                <a:lnTo>
                  <a:pt x="30" y="20"/>
                </a:lnTo>
                <a:lnTo>
                  <a:pt x="26" y="40"/>
                </a:lnTo>
                <a:lnTo>
                  <a:pt x="15" y="40"/>
                </a:lnTo>
                <a:lnTo>
                  <a:pt x="15" y="50"/>
                </a:lnTo>
                <a:lnTo>
                  <a:pt x="24" y="50"/>
                </a:lnTo>
                <a:lnTo>
                  <a:pt x="24" y="50"/>
                </a:lnTo>
                <a:lnTo>
                  <a:pt x="19" y="64"/>
                </a:lnTo>
                <a:lnTo>
                  <a:pt x="0" y="64"/>
                </a:lnTo>
                <a:lnTo>
                  <a:pt x="0" y="74"/>
                </a:lnTo>
                <a:lnTo>
                  <a:pt x="15" y="74"/>
                </a:lnTo>
                <a:lnTo>
                  <a:pt x="15" y="74"/>
                </a:lnTo>
                <a:lnTo>
                  <a:pt x="9" y="89"/>
                </a:lnTo>
                <a:lnTo>
                  <a:pt x="1" y="101"/>
                </a:lnTo>
                <a:lnTo>
                  <a:pt x="1" y="101"/>
                </a:lnTo>
                <a:lnTo>
                  <a:pt x="0" y="104"/>
                </a:lnTo>
                <a:lnTo>
                  <a:pt x="0" y="106"/>
                </a:lnTo>
                <a:lnTo>
                  <a:pt x="0" y="106"/>
                </a:lnTo>
                <a:lnTo>
                  <a:pt x="3" y="108"/>
                </a:lnTo>
                <a:lnTo>
                  <a:pt x="5" y="109"/>
                </a:lnTo>
                <a:lnTo>
                  <a:pt x="30" y="109"/>
                </a:lnTo>
                <a:lnTo>
                  <a:pt x="30" y="109"/>
                </a:lnTo>
                <a:lnTo>
                  <a:pt x="32" y="109"/>
                </a:lnTo>
                <a:lnTo>
                  <a:pt x="33" y="108"/>
                </a:lnTo>
                <a:lnTo>
                  <a:pt x="35" y="106"/>
                </a:lnTo>
                <a:lnTo>
                  <a:pt x="35" y="104"/>
                </a:lnTo>
                <a:lnTo>
                  <a:pt x="35" y="94"/>
                </a:lnTo>
                <a:lnTo>
                  <a:pt x="45" y="94"/>
                </a:lnTo>
                <a:lnTo>
                  <a:pt x="45" y="104"/>
                </a:lnTo>
                <a:lnTo>
                  <a:pt x="45" y="104"/>
                </a:lnTo>
                <a:lnTo>
                  <a:pt x="45" y="106"/>
                </a:lnTo>
                <a:lnTo>
                  <a:pt x="46" y="108"/>
                </a:lnTo>
                <a:lnTo>
                  <a:pt x="47" y="109"/>
                </a:lnTo>
                <a:lnTo>
                  <a:pt x="49" y="109"/>
                </a:lnTo>
                <a:lnTo>
                  <a:pt x="74" y="109"/>
                </a:lnTo>
                <a:lnTo>
                  <a:pt x="74" y="109"/>
                </a:lnTo>
                <a:lnTo>
                  <a:pt x="77" y="108"/>
                </a:lnTo>
                <a:lnTo>
                  <a:pt x="79" y="106"/>
                </a:lnTo>
                <a:lnTo>
                  <a:pt x="79" y="106"/>
                </a:lnTo>
                <a:lnTo>
                  <a:pt x="79" y="104"/>
                </a:lnTo>
                <a:lnTo>
                  <a:pt x="78" y="101"/>
                </a:lnTo>
                <a:lnTo>
                  <a:pt x="78" y="101"/>
                </a:lnTo>
                <a:lnTo>
                  <a:pt x="70" y="89"/>
                </a:lnTo>
                <a:lnTo>
                  <a:pt x="64" y="74"/>
                </a:lnTo>
                <a:lnTo>
                  <a:pt x="79" y="74"/>
                </a:lnTo>
                <a:lnTo>
                  <a:pt x="79" y="64"/>
                </a:lnTo>
                <a:close/>
                <a:moveTo>
                  <a:pt x="40" y="20"/>
                </a:moveTo>
                <a:lnTo>
                  <a:pt x="40" y="20"/>
                </a:lnTo>
                <a:lnTo>
                  <a:pt x="43" y="40"/>
                </a:lnTo>
                <a:lnTo>
                  <a:pt x="36" y="40"/>
                </a:lnTo>
                <a:lnTo>
                  <a:pt x="36" y="40"/>
                </a:lnTo>
                <a:lnTo>
                  <a:pt x="40" y="20"/>
                </a:lnTo>
                <a:lnTo>
                  <a:pt x="40" y="20"/>
                </a:lnTo>
                <a:close/>
                <a:moveTo>
                  <a:pt x="33" y="50"/>
                </a:moveTo>
                <a:lnTo>
                  <a:pt x="46" y="50"/>
                </a:lnTo>
                <a:lnTo>
                  <a:pt x="46" y="50"/>
                </a:lnTo>
                <a:lnTo>
                  <a:pt x="49" y="64"/>
                </a:lnTo>
                <a:lnTo>
                  <a:pt x="30" y="64"/>
                </a:lnTo>
                <a:lnTo>
                  <a:pt x="30" y="64"/>
                </a:lnTo>
                <a:lnTo>
                  <a:pt x="33" y="50"/>
                </a:lnTo>
                <a:lnTo>
                  <a:pt x="33" y="50"/>
                </a:lnTo>
                <a:close/>
                <a:moveTo>
                  <a:pt x="65" y="99"/>
                </a:moveTo>
                <a:lnTo>
                  <a:pt x="54" y="99"/>
                </a:lnTo>
                <a:lnTo>
                  <a:pt x="54" y="94"/>
                </a:lnTo>
                <a:lnTo>
                  <a:pt x="54" y="94"/>
                </a:lnTo>
                <a:lnTo>
                  <a:pt x="53" y="90"/>
                </a:lnTo>
                <a:lnTo>
                  <a:pt x="52" y="87"/>
                </a:lnTo>
                <a:lnTo>
                  <a:pt x="48" y="85"/>
                </a:lnTo>
                <a:lnTo>
                  <a:pt x="45" y="84"/>
                </a:lnTo>
                <a:lnTo>
                  <a:pt x="35" y="84"/>
                </a:lnTo>
                <a:lnTo>
                  <a:pt x="35" y="84"/>
                </a:lnTo>
                <a:lnTo>
                  <a:pt x="31" y="85"/>
                </a:lnTo>
                <a:lnTo>
                  <a:pt x="27" y="87"/>
                </a:lnTo>
                <a:lnTo>
                  <a:pt x="26" y="90"/>
                </a:lnTo>
                <a:lnTo>
                  <a:pt x="25" y="94"/>
                </a:lnTo>
                <a:lnTo>
                  <a:pt x="25" y="99"/>
                </a:lnTo>
                <a:lnTo>
                  <a:pt x="14" y="99"/>
                </a:lnTo>
                <a:lnTo>
                  <a:pt x="14" y="99"/>
                </a:lnTo>
                <a:lnTo>
                  <a:pt x="21" y="87"/>
                </a:lnTo>
                <a:lnTo>
                  <a:pt x="26" y="74"/>
                </a:lnTo>
                <a:lnTo>
                  <a:pt x="53" y="74"/>
                </a:lnTo>
                <a:lnTo>
                  <a:pt x="53" y="74"/>
                </a:lnTo>
                <a:lnTo>
                  <a:pt x="58" y="87"/>
                </a:lnTo>
                <a:lnTo>
                  <a:pt x="65" y="99"/>
                </a:lnTo>
                <a:lnTo>
                  <a:pt x="65" y="99"/>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en-US" sz="1013"/>
          </a:p>
        </p:txBody>
      </p:sp>
      <p:sp>
        <p:nvSpPr>
          <p:cNvPr id="49" name="Freeform 922"/>
          <p:cNvSpPr>
            <a:spLocks noEditPoints="1"/>
          </p:cNvSpPr>
          <p:nvPr/>
        </p:nvSpPr>
        <p:spPr bwMode="auto">
          <a:xfrm>
            <a:off x="4496864" y="3326180"/>
            <a:ext cx="128511" cy="114618"/>
          </a:xfrm>
          <a:custGeom>
            <a:avLst/>
            <a:gdLst>
              <a:gd name="T0" fmla="*/ 94 w 109"/>
              <a:gd name="T1" fmla="*/ 35 h 99"/>
              <a:gd name="T2" fmla="*/ 89 w 109"/>
              <a:gd name="T3" fmla="*/ 30 h 99"/>
              <a:gd name="T4" fmla="*/ 64 w 109"/>
              <a:gd name="T5" fmla="*/ 3 h 99"/>
              <a:gd name="T6" fmla="*/ 5 w 109"/>
              <a:gd name="T7" fmla="*/ 0 h 99"/>
              <a:gd name="T8" fmla="*/ 0 w 109"/>
              <a:gd name="T9" fmla="*/ 3 h 99"/>
              <a:gd name="T10" fmla="*/ 0 w 109"/>
              <a:gd name="T11" fmla="*/ 97 h 99"/>
              <a:gd name="T12" fmla="*/ 25 w 109"/>
              <a:gd name="T13" fmla="*/ 99 h 99"/>
              <a:gd name="T14" fmla="*/ 30 w 109"/>
              <a:gd name="T15" fmla="*/ 97 h 99"/>
              <a:gd name="T16" fmla="*/ 31 w 109"/>
              <a:gd name="T17" fmla="*/ 85 h 99"/>
              <a:gd name="T18" fmla="*/ 35 w 109"/>
              <a:gd name="T19" fmla="*/ 87 h 99"/>
              <a:gd name="T20" fmla="*/ 36 w 109"/>
              <a:gd name="T21" fmla="*/ 98 h 99"/>
              <a:gd name="T22" fmla="*/ 59 w 109"/>
              <a:gd name="T23" fmla="*/ 99 h 99"/>
              <a:gd name="T24" fmla="*/ 64 w 109"/>
              <a:gd name="T25" fmla="*/ 94 h 99"/>
              <a:gd name="T26" fmla="*/ 67 w 109"/>
              <a:gd name="T27" fmla="*/ 84 h 99"/>
              <a:gd name="T28" fmla="*/ 69 w 109"/>
              <a:gd name="T29" fmla="*/ 94 h 99"/>
              <a:gd name="T30" fmla="*/ 72 w 109"/>
              <a:gd name="T31" fmla="*/ 99 h 99"/>
              <a:gd name="T32" fmla="*/ 106 w 109"/>
              <a:gd name="T33" fmla="*/ 99 h 99"/>
              <a:gd name="T34" fmla="*/ 109 w 109"/>
              <a:gd name="T35" fmla="*/ 64 h 99"/>
              <a:gd name="T36" fmla="*/ 106 w 109"/>
              <a:gd name="T37" fmla="*/ 60 h 99"/>
              <a:gd name="T38" fmla="*/ 84 w 109"/>
              <a:gd name="T39" fmla="*/ 60 h 99"/>
              <a:gd name="T40" fmla="*/ 78 w 109"/>
              <a:gd name="T41" fmla="*/ 52 h 99"/>
              <a:gd name="T42" fmla="*/ 67 w 109"/>
              <a:gd name="T43" fmla="*/ 45 h 99"/>
              <a:gd name="T44" fmla="*/ 54 w 109"/>
              <a:gd name="T45" fmla="*/ 57 h 99"/>
              <a:gd name="T46" fmla="*/ 44 w 109"/>
              <a:gd name="T47" fmla="*/ 57 h 99"/>
              <a:gd name="T48" fmla="*/ 32 w 109"/>
              <a:gd name="T49" fmla="*/ 45 h 99"/>
              <a:gd name="T50" fmla="*/ 21 w 109"/>
              <a:gd name="T51" fmla="*/ 52 h 99"/>
              <a:gd name="T52" fmla="*/ 10 w 109"/>
              <a:gd name="T53" fmla="*/ 40 h 99"/>
              <a:gd name="T54" fmla="*/ 28 w 109"/>
              <a:gd name="T55" fmla="*/ 39 h 99"/>
              <a:gd name="T56" fmla="*/ 30 w 109"/>
              <a:gd name="T57" fmla="*/ 27 h 99"/>
              <a:gd name="T58" fmla="*/ 33 w 109"/>
              <a:gd name="T59" fmla="*/ 26 h 99"/>
              <a:gd name="T60" fmla="*/ 35 w 109"/>
              <a:gd name="T61" fmla="*/ 37 h 99"/>
              <a:gd name="T62" fmla="*/ 84 w 109"/>
              <a:gd name="T63" fmla="*/ 40 h 99"/>
              <a:gd name="T64" fmla="*/ 44 w 109"/>
              <a:gd name="T65" fmla="*/ 30 h 99"/>
              <a:gd name="T66" fmla="*/ 41 w 109"/>
              <a:gd name="T67" fmla="*/ 19 h 99"/>
              <a:gd name="T68" fmla="*/ 27 w 109"/>
              <a:gd name="T69" fmla="*/ 16 h 99"/>
              <a:gd name="T70" fmla="*/ 20 w 109"/>
              <a:gd name="T71" fmla="*/ 30 h 99"/>
              <a:gd name="T72" fmla="*/ 79 w 109"/>
              <a:gd name="T73" fmla="*/ 89 h 99"/>
              <a:gd name="T74" fmla="*/ 75 w 109"/>
              <a:gd name="T75" fmla="*/ 78 h 99"/>
              <a:gd name="T76" fmla="*/ 62 w 109"/>
              <a:gd name="T77" fmla="*/ 76 h 99"/>
              <a:gd name="T78" fmla="*/ 54 w 109"/>
              <a:gd name="T79" fmla="*/ 89 h 99"/>
              <a:gd name="T80" fmla="*/ 43 w 109"/>
              <a:gd name="T81" fmla="*/ 82 h 99"/>
              <a:gd name="T82" fmla="*/ 32 w 109"/>
              <a:gd name="T83" fmla="*/ 74 h 99"/>
              <a:gd name="T84" fmla="*/ 20 w 109"/>
              <a:gd name="T85" fmla="*/ 87 h 99"/>
              <a:gd name="T86" fmla="*/ 25 w 109"/>
              <a:gd name="T87" fmla="*/ 69 h 99"/>
              <a:gd name="T88" fmla="*/ 30 w 109"/>
              <a:gd name="T89" fmla="*/ 67 h 99"/>
              <a:gd name="T90" fmla="*/ 31 w 109"/>
              <a:gd name="T91" fmla="*/ 56 h 99"/>
              <a:gd name="T92" fmla="*/ 35 w 109"/>
              <a:gd name="T93" fmla="*/ 57 h 99"/>
              <a:gd name="T94" fmla="*/ 36 w 109"/>
              <a:gd name="T95" fmla="*/ 68 h 99"/>
              <a:gd name="T96" fmla="*/ 59 w 109"/>
              <a:gd name="T97" fmla="*/ 69 h 99"/>
              <a:gd name="T98" fmla="*/ 64 w 109"/>
              <a:gd name="T99" fmla="*/ 64 h 99"/>
              <a:gd name="T100" fmla="*/ 67 w 109"/>
              <a:gd name="T101" fmla="*/ 55 h 99"/>
              <a:gd name="T102" fmla="*/ 69 w 109"/>
              <a:gd name="T103" fmla="*/ 64 h 99"/>
              <a:gd name="T104" fmla="*/ 72 w 109"/>
              <a:gd name="T105" fmla="*/ 6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9" h="99">
                <a:moveTo>
                  <a:pt x="104" y="60"/>
                </a:moveTo>
                <a:lnTo>
                  <a:pt x="94" y="60"/>
                </a:lnTo>
                <a:lnTo>
                  <a:pt x="94" y="35"/>
                </a:lnTo>
                <a:lnTo>
                  <a:pt x="94" y="35"/>
                </a:lnTo>
                <a:lnTo>
                  <a:pt x="94" y="32"/>
                </a:lnTo>
                <a:lnTo>
                  <a:pt x="93" y="31"/>
                </a:lnTo>
                <a:lnTo>
                  <a:pt x="91" y="30"/>
                </a:lnTo>
                <a:lnTo>
                  <a:pt x="89" y="30"/>
                </a:lnTo>
                <a:lnTo>
                  <a:pt x="64" y="30"/>
                </a:lnTo>
                <a:lnTo>
                  <a:pt x="64" y="5"/>
                </a:lnTo>
                <a:lnTo>
                  <a:pt x="64" y="5"/>
                </a:lnTo>
                <a:lnTo>
                  <a:pt x="64" y="3"/>
                </a:lnTo>
                <a:lnTo>
                  <a:pt x="63" y="2"/>
                </a:lnTo>
                <a:lnTo>
                  <a:pt x="62" y="0"/>
                </a:lnTo>
                <a:lnTo>
                  <a:pt x="59" y="0"/>
                </a:lnTo>
                <a:lnTo>
                  <a:pt x="5" y="0"/>
                </a:lnTo>
                <a:lnTo>
                  <a:pt x="5" y="0"/>
                </a:lnTo>
                <a:lnTo>
                  <a:pt x="3" y="0"/>
                </a:lnTo>
                <a:lnTo>
                  <a:pt x="1" y="2"/>
                </a:lnTo>
                <a:lnTo>
                  <a:pt x="0" y="3"/>
                </a:lnTo>
                <a:lnTo>
                  <a:pt x="0" y="5"/>
                </a:lnTo>
                <a:lnTo>
                  <a:pt x="0" y="94"/>
                </a:lnTo>
                <a:lnTo>
                  <a:pt x="0" y="94"/>
                </a:lnTo>
                <a:lnTo>
                  <a:pt x="0" y="97"/>
                </a:lnTo>
                <a:lnTo>
                  <a:pt x="1" y="98"/>
                </a:lnTo>
                <a:lnTo>
                  <a:pt x="3" y="99"/>
                </a:lnTo>
                <a:lnTo>
                  <a:pt x="5" y="99"/>
                </a:lnTo>
                <a:lnTo>
                  <a:pt x="25" y="99"/>
                </a:lnTo>
                <a:lnTo>
                  <a:pt x="25" y="99"/>
                </a:lnTo>
                <a:lnTo>
                  <a:pt x="27" y="99"/>
                </a:lnTo>
                <a:lnTo>
                  <a:pt x="28" y="98"/>
                </a:lnTo>
                <a:lnTo>
                  <a:pt x="30" y="97"/>
                </a:lnTo>
                <a:lnTo>
                  <a:pt x="30" y="94"/>
                </a:lnTo>
                <a:lnTo>
                  <a:pt x="30" y="87"/>
                </a:lnTo>
                <a:lnTo>
                  <a:pt x="30" y="87"/>
                </a:lnTo>
                <a:lnTo>
                  <a:pt x="31" y="85"/>
                </a:lnTo>
                <a:lnTo>
                  <a:pt x="32" y="84"/>
                </a:lnTo>
                <a:lnTo>
                  <a:pt x="32" y="84"/>
                </a:lnTo>
                <a:lnTo>
                  <a:pt x="33" y="85"/>
                </a:lnTo>
                <a:lnTo>
                  <a:pt x="35" y="87"/>
                </a:lnTo>
                <a:lnTo>
                  <a:pt x="35" y="94"/>
                </a:lnTo>
                <a:lnTo>
                  <a:pt x="35" y="94"/>
                </a:lnTo>
                <a:lnTo>
                  <a:pt x="35" y="97"/>
                </a:lnTo>
                <a:lnTo>
                  <a:pt x="36" y="98"/>
                </a:lnTo>
                <a:lnTo>
                  <a:pt x="37" y="99"/>
                </a:lnTo>
                <a:lnTo>
                  <a:pt x="40" y="99"/>
                </a:lnTo>
                <a:lnTo>
                  <a:pt x="59" y="99"/>
                </a:lnTo>
                <a:lnTo>
                  <a:pt x="59" y="99"/>
                </a:lnTo>
                <a:lnTo>
                  <a:pt x="62" y="99"/>
                </a:lnTo>
                <a:lnTo>
                  <a:pt x="63" y="98"/>
                </a:lnTo>
                <a:lnTo>
                  <a:pt x="64" y="97"/>
                </a:lnTo>
                <a:lnTo>
                  <a:pt x="64" y="94"/>
                </a:lnTo>
                <a:lnTo>
                  <a:pt x="64" y="87"/>
                </a:lnTo>
                <a:lnTo>
                  <a:pt x="64" y="87"/>
                </a:lnTo>
                <a:lnTo>
                  <a:pt x="65" y="85"/>
                </a:lnTo>
                <a:lnTo>
                  <a:pt x="67" y="84"/>
                </a:lnTo>
                <a:lnTo>
                  <a:pt x="67" y="84"/>
                </a:lnTo>
                <a:lnTo>
                  <a:pt x="68" y="85"/>
                </a:lnTo>
                <a:lnTo>
                  <a:pt x="69" y="87"/>
                </a:lnTo>
                <a:lnTo>
                  <a:pt x="69" y="94"/>
                </a:lnTo>
                <a:lnTo>
                  <a:pt x="69" y="94"/>
                </a:lnTo>
                <a:lnTo>
                  <a:pt x="69" y="97"/>
                </a:lnTo>
                <a:lnTo>
                  <a:pt x="70" y="98"/>
                </a:lnTo>
                <a:lnTo>
                  <a:pt x="72" y="99"/>
                </a:lnTo>
                <a:lnTo>
                  <a:pt x="74" y="99"/>
                </a:lnTo>
                <a:lnTo>
                  <a:pt x="104" y="99"/>
                </a:lnTo>
                <a:lnTo>
                  <a:pt x="104" y="99"/>
                </a:lnTo>
                <a:lnTo>
                  <a:pt x="106" y="99"/>
                </a:lnTo>
                <a:lnTo>
                  <a:pt x="107" y="98"/>
                </a:lnTo>
                <a:lnTo>
                  <a:pt x="109" y="97"/>
                </a:lnTo>
                <a:lnTo>
                  <a:pt x="109" y="94"/>
                </a:lnTo>
                <a:lnTo>
                  <a:pt x="109" y="64"/>
                </a:lnTo>
                <a:lnTo>
                  <a:pt x="109" y="64"/>
                </a:lnTo>
                <a:lnTo>
                  <a:pt x="109" y="62"/>
                </a:lnTo>
                <a:lnTo>
                  <a:pt x="107" y="61"/>
                </a:lnTo>
                <a:lnTo>
                  <a:pt x="106" y="60"/>
                </a:lnTo>
                <a:lnTo>
                  <a:pt x="104" y="60"/>
                </a:lnTo>
                <a:lnTo>
                  <a:pt x="104" y="60"/>
                </a:lnTo>
                <a:close/>
                <a:moveTo>
                  <a:pt x="84" y="40"/>
                </a:moveTo>
                <a:lnTo>
                  <a:pt x="84" y="60"/>
                </a:lnTo>
                <a:lnTo>
                  <a:pt x="79" y="60"/>
                </a:lnTo>
                <a:lnTo>
                  <a:pt x="79" y="57"/>
                </a:lnTo>
                <a:lnTo>
                  <a:pt x="79" y="57"/>
                </a:lnTo>
                <a:lnTo>
                  <a:pt x="78" y="52"/>
                </a:lnTo>
                <a:lnTo>
                  <a:pt x="75" y="48"/>
                </a:lnTo>
                <a:lnTo>
                  <a:pt x="72" y="46"/>
                </a:lnTo>
                <a:lnTo>
                  <a:pt x="67" y="45"/>
                </a:lnTo>
                <a:lnTo>
                  <a:pt x="67" y="45"/>
                </a:lnTo>
                <a:lnTo>
                  <a:pt x="62" y="46"/>
                </a:lnTo>
                <a:lnTo>
                  <a:pt x="58" y="48"/>
                </a:lnTo>
                <a:lnTo>
                  <a:pt x="56" y="52"/>
                </a:lnTo>
                <a:lnTo>
                  <a:pt x="54" y="57"/>
                </a:lnTo>
                <a:lnTo>
                  <a:pt x="54" y="60"/>
                </a:lnTo>
                <a:lnTo>
                  <a:pt x="44" y="60"/>
                </a:lnTo>
                <a:lnTo>
                  <a:pt x="44" y="57"/>
                </a:lnTo>
                <a:lnTo>
                  <a:pt x="44" y="57"/>
                </a:lnTo>
                <a:lnTo>
                  <a:pt x="43" y="52"/>
                </a:lnTo>
                <a:lnTo>
                  <a:pt x="41" y="48"/>
                </a:lnTo>
                <a:lnTo>
                  <a:pt x="37" y="46"/>
                </a:lnTo>
                <a:lnTo>
                  <a:pt x="32" y="45"/>
                </a:lnTo>
                <a:lnTo>
                  <a:pt x="32" y="45"/>
                </a:lnTo>
                <a:lnTo>
                  <a:pt x="27" y="46"/>
                </a:lnTo>
                <a:lnTo>
                  <a:pt x="24" y="48"/>
                </a:lnTo>
                <a:lnTo>
                  <a:pt x="21" y="52"/>
                </a:lnTo>
                <a:lnTo>
                  <a:pt x="20" y="57"/>
                </a:lnTo>
                <a:lnTo>
                  <a:pt x="20" y="60"/>
                </a:lnTo>
                <a:lnTo>
                  <a:pt x="10" y="60"/>
                </a:lnTo>
                <a:lnTo>
                  <a:pt x="10" y="40"/>
                </a:lnTo>
                <a:lnTo>
                  <a:pt x="25" y="40"/>
                </a:lnTo>
                <a:lnTo>
                  <a:pt x="25" y="40"/>
                </a:lnTo>
                <a:lnTo>
                  <a:pt x="27" y="40"/>
                </a:lnTo>
                <a:lnTo>
                  <a:pt x="28" y="39"/>
                </a:lnTo>
                <a:lnTo>
                  <a:pt x="30" y="37"/>
                </a:lnTo>
                <a:lnTo>
                  <a:pt x="30" y="35"/>
                </a:lnTo>
                <a:lnTo>
                  <a:pt x="30" y="27"/>
                </a:lnTo>
                <a:lnTo>
                  <a:pt x="30" y="27"/>
                </a:lnTo>
                <a:lnTo>
                  <a:pt x="31" y="26"/>
                </a:lnTo>
                <a:lnTo>
                  <a:pt x="32" y="25"/>
                </a:lnTo>
                <a:lnTo>
                  <a:pt x="32" y="25"/>
                </a:lnTo>
                <a:lnTo>
                  <a:pt x="33" y="26"/>
                </a:lnTo>
                <a:lnTo>
                  <a:pt x="35" y="27"/>
                </a:lnTo>
                <a:lnTo>
                  <a:pt x="35" y="35"/>
                </a:lnTo>
                <a:lnTo>
                  <a:pt x="35" y="35"/>
                </a:lnTo>
                <a:lnTo>
                  <a:pt x="35" y="37"/>
                </a:lnTo>
                <a:lnTo>
                  <a:pt x="36" y="39"/>
                </a:lnTo>
                <a:lnTo>
                  <a:pt x="37" y="40"/>
                </a:lnTo>
                <a:lnTo>
                  <a:pt x="40" y="40"/>
                </a:lnTo>
                <a:lnTo>
                  <a:pt x="84" y="40"/>
                </a:lnTo>
                <a:close/>
                <a:moveTo>
                  <a:pt x="10" y="10"/>
                </a:moveTo>
                <a:lnTo>
                  <a:pt x="54" y="10"/>
                </a:lnTo>
                <a:lnTo>
                  <a:pt x="54" y="30"/>
                </a:lnTo>
                <a:lnTo>
                  <a:pt x="44" y="30"/>
                </a:lnTo>
                <a:lnTo>
                  <a:pt x="44" y="27"/>
                </a:lnTo>
                <a:lnTo>
                  <a:pt x="44" y="27"/>
                </a:lnTo>
                <a:lnTo>
                  <a:pt x="43" y="23"/>
                </a:lnTo>
                <a:lnTo>
                  <a:pt x="41" y="19"/>
                </a:lnTo>
                <a:lnTo>
                  <a:pt x="37" y="16"/>
                </a:lnTo>
                <a:lnTo>
                  <a:pt x="32" y="15"/>
                </a:lnTo>
                <a:lnTo>
                  <a:pt x="32" y="15"/>
                </a:lnTo>
                <a:lnTo>
                  <a:pt x="27" y="16"/>
                </a:lnTo>
                <a:lnTo>
                  <a:pt x="24" y="19"/>
                </a:lnTo>
                <a:lnTo>
                  <a:pt x="21" y="23"/>
                </a:lnTo>
                <a:lnTo>
                  <a:pt x="20" y="27"/>
                </a:lnTo>
                <a:lnTo>
                  <a:pt x="20" y="30"/>
                </a:lnTo>
                <a:lnTo>
                  <a:pt x="10" y="30"/>
                </a:lnTo>
                <a:lnTo>
                  <a:pt x="10" y="10"/>
                </a:lnTo>
                <a:close/>
                <a:moveTo>
                  <a:pt x="99" y="89"/>
                </a:moveTo>
                <a:lnTo>
                  <a:pt x="79" y="89"/>
                </a:lnTo>
                <a:lnTo>
                  <a:pt x="79" y="87"/>
                </a:lnTo>
                <a:lnTo>
                  <a:pt x="79" y="87"/>
                </a:lnTo>
                <a:lnTo>
                  <a:pt x="78" y="82"/>
                </a:lnTo>
                <a:lnTo>
                  <a:pt x="75" y="78"/>
                </a:lnTo>
                <a:lnTo>
                  <a:pt x="72" y="76"/>
                </a:lnTo>
                <a:lnTo>
                  <a:pt x="67" y="74"/>
                </a:lnTo>
                <a:lnTo>
                  <a:pt x="67" y="74"/>
                </a:lnTo>
                <a:lnTo>
                  <a:pt x="62" y="76"/>
                </a:lnTo>
                <a:lnTo>
                  <a:pt x="58" y="78"/>
                </a:lnTo>
                <a:lnTo>
                  <a:pt x="56" y="82"/>
                </a:lnTo>
                <a:lnTo>
                  <a:pt x="54" y="87"/>
                </a:lnTo>
                <a:lnTo>
                  <a:pt x="54" y="89"/>
                </a:lnTo>
                <a:lnTo>
                  <a:pt x="44" y="89"/>
                </a:lnTo>
                <a:lnTo>
                  <a:pt x="44" y="87"/>
                </a:lnTo>
                <a:lnTo>
                  <a:pt x="44" y="87"/>
                </a:lnTo>
                <a:lnTo>
                  <a:pt x="43" y="82"/>
                </a:lnTo>
                <a:lnTo>
                  <a:pt x="41" y="78"/>
                </a:lnTo>
                <a:lnTo>
                  <a:pt x="37" y="76"/>
                </a:lnTo>
                <a:lnTo>
                  <a:pt x="32" y="74"/>
                </a:lnTo>
                <a:lnTo>
                  <a:pt x="32" y="74"/>
                </a:lnTo>
                <a:lnTo>
                  <a:pt x="27" y="76"/>
                </a:lnTo>
                <a:lnTo>
                  <a:pt x="24" y="78"/>
                </a:lnTo>
                <a:lnTo>
                  <a:pt x="21" y="82"/>
                </a:lnTo>
                <a:lnTo>
                  <a:pt x="20" y="87"/>
                </a:lnTo>
                <a:lnTo>
                  <a:pt x="20" y="89"/>
                </a:lnTo>
                <a:lnTo>
                  <a:pt x="10" y="89"/>
                </a:lnTo>
                <a:lnTo>
                  <a:pt x="10" y="69"/>
                </a:lnTo>
                <a:lnTo>
                  <a:pt x="25" y="69"/>
                </a:lnTo>
                <a:lnTo>
                  <a:pt x="25" y="69"/>
                </a:lnTo>
                <a:lnTo>
                  <a:pt x="27" y="69"/>
                </a:lnTo>
                <a:lnTo>
                  <a:pt x="28" y="68"/>
                </a:lnTo>
                <a:lnTo>
                  <a:pt x="30" y="67"/>
                </a:lnTo>
                <a:lnTo>
                  <a:pt x="30" y="64"/>
                </a:lnTo>
                <a:lnTo>
                  <a:pt x="30" y="57"/>
                </a:lnTo>
                <a:lnTo>
                  <a:pt x="30" y="57"/>
                </a:lnTo>
                <a:lnTo>
                  <a:pt x="31" y="56"/>
                </a:lnTo>
                <a:lnTo>
                  <a:pt x="32" y="55"/>
                </a:lnTo>
                <a:lnTo>
                  <a:pt x="32" y="55"/>
                </a:lnTo>
                <a:lnTo>
                  <a:pt x="33" y="56"/>
                </a:lnTo>
                <a:lnTo>
                  <a:pt x="35" y="57"/>
                </a:lnTo>
                <a:lnTo>
                  <a:pt x="35" y="64"/>
                </a:lnTo>
                <a:lnTo>
                  <a:pt x="35" y="64"/>
                </a:lnTo>
                <a:lnTo>
                  <a:pt x="35" y="67"/>
                </a:lnTo>
                <a:lnTo>
                  <a:pt x="36" y="68"/>
                </a:lnTo>
                <a:lnTo>
                  <a:pt x="37" y="69"/>
                </a:lnTo>
                <a:lnTo>
                  <a:pt x="40" y="69"/>
                </a:lnTo>
                <a:lnTo>
                  <a:pt x="59" y="69"/>
                </a:lnTo>
                <a:lnTo>
                  <a:pt x="59" y="69"/>
                </a:lnTo>
                <a:lnTo>
                  <a:pt x="62" y="69"/>
                </a:lnTo>
                <a:lnTo>
                  <a:pt x="63" y="68"/>
                </a:lnTo>
                <a:lnTo>
                  <a:pt x="64" y="67"/>
                </a:lnTo>
                <a:lnTo>
                  <a:pt x="64" y="64"/>
                </a:lnTo>
                <a:lnTo>
                  <a:pt x="64" y="57"/>
                </a:lnTo>
                <a:lnTo>
                  <a:pt x="64" y="57"/>
                </a:lnTo>
                <a:lnTo>
                  <a:pt x="65" y="56"/>
                </a:lnTo>
                <a:lnTo>
                  <a:pt x="67" y="55"/>
                </a:lnTo>
                <a:lnTo>
                  <a:pt x="67" y="55"/>
                </a:lnTo>
                <a:lnTo>
                  <a:pt x="68" y="56"/>
                </a:lnTo>
                <a:lnTo>
                  <a:pt x="69" y="57"/>
                </a:lnTo>
                <a:lnTo>
                  <a:pt x="69" y="64"/>
                </a:lnTo>
                <a:lnTo>
                  <a:pt x="69" y="64"/>
                </a:lnTo>
                <a:lnTo>
                  <a:pt x="69" y="67"/>
                </a:lnTo>
                <a:lnTo>
                  <a:pt x="70" y="68"/>
                </a:lnTo>
                <a:lnTo>
                  <a:pt x="72" y="69"/>
                </a:lnTo>
                <a:lnTo>
                  <a:pt x="74" y="69"/>
                </a:lnTo>
                <a:lnTo>
                  <a:pt x="99" y="69"/>
                </a:lnTo>
                <a:lnTo>
                  <a:pt x="99" y="89"/>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en-US" sz="1013"/>
          </a:p>
        </p:txBody>
      </p:sp>
      <p:sp>
        <p:nvSpPr>
          <p:cNvPr id="50" name="Freeform 1534"/>
          <p:cNvSpPr>
            <a:spLocks noEditPoints="1"/>
          </p:cNvSpPr>
          <p:nvPr/>
        </p:nvSpPr>
        <p:spPr bwMode="auto">
          <a:xfrm>
            <a:off x="4493390" y="3881647"/>
            <a:ext cx="135458" cy="104198"/>
          </a:xfrm>
          <a:custGeom>
            <a:avLst/>
            <a:gdLst>
              <a:gd name="T0" fmla="*/ 108 w 118"/>
              <a:gd name="T1" fmla="*/ 45 h 89"/>
              <a:gd name="T2" fmla="*/ 107 w 118"/>
              <a:gd name="T3" fmla="*/ 42 h 89"/>
              <a:gd name="T4" fmla="*/ 86 w 118"/>
              <a:gd name="T5" fmla="*/ 30 h 89"/>
              <a:gd name="T6" fmla="*/ 84 w 118"/>
              <a:gd name="T7" fmla="*/ 30 h 89"/>
              <a:gd name="T8" fmla="*/ 61 w 118"/>
              <a:gd name="T9" fmla="*/ 40 h 89"/>
              <a:gd name="T10" fmla="*/ 60 w 118"/>
              <a:gd name="T11" fmla="*/ 42 h 89"/>
              <a:gd name="T12" fmla="*/ 59 w 118"/>
              <a:gd name="T13" fmla="*/ 79 h 89"/>
              <a:gd name="T14" fmla="*/ 49 w 118"/>
              <a:gd name="T15" fmla="*/ 17 h 89"/>
              <a:gd name="T16" fmla="*/ 48 w 118"/>
              <a:gd name="T17" fmla="*/ 11 h 89"/>
              <a:gd name="T18" fmla="*/ 38 w 118"/>
              <a:gd name="T19" fmla="*/ 1 h 89"/>
              <a:gd name="T20" fmla="*/ 32 w 118"/>
              <a:gd name="T21" fmla="*/ 0 h 89"/>
              <a:gd name="T22" fmla="*/ 20 w 118"/>
              <a:gd name="T23" fmla="*/ 5 h 89"/>
              <a:gd name="T24" fmla="*/ 15 w 118"/>
              <a:gd name="T25" fmla="*/ 17 h 89"/>
              <a:gd name="T26" fmla="*/ 0 w 118"/>
              <a:gd name="T27" fmla="*/ 79 h 89"/>
              <a:gd name="T28" fmla="*/ 118 w 118"/>
              <a:gd name="T29" fmla="*/ 89 h 89"/>
              <a:gd name="T30" fmla="*/ 108 w 118"/>
              <a:gd name="T31" fmla="*/ 79 h 89"/>
              <a:gd name="T32" fmla="*/ 24 w 118"/>
              <a:gd name="T33" fmla="*/ 50 h 89"/>
              <a:gd name="T34" fmla="*/ 39 w 118"/>
              <a:gd name="T35" fmla="*/ 35 h 89"/>
              <a:gd name="T36" fmla="*/ 32 w 118"/>
              <a:gd name="T37" fmla="*/ 10 h 89"/>
              <a:gd name="T38" fmla="*/ 34 w 118"/>
              <a:gd name="T39" fmla="*/ 10 h 89"/>
              <a:gd name="T40" fmla="*/ 39 w 118"/>
              <a:gd name="T41" fmla="*/ 15 h 89"/>
              <a:gd name="T42" fmla="*/ 39 w 118"/>
              <a:gd name="T43" fmla="*/ 25 h 89"/>
              <a:gd name="T44" fmla="*/ 24 w 118"/>
              <a:gd name="T45" fmla="*/ 17 h 89"/>
              <a:gd name="T46" fmla="*/ 24 w 118"/>
              <a:gd name="T47" fmla="*/ 15 h 89"/>
              <a:gd name="T48" fmla="*/ 29 w 118"/>
              <a:gd name="T49" fmla="*/ 10 h 89"/>
              <a:gd name="T50" fmla="*/ 32 w 118"/>
              <a:gd name="T51" fmla="*/ 10 h 89"/>
              <a:gd name="T52" fmla="*/ 24 w 118"/>
              <a:gd name="T53" fmla="*/ 59 h 89"/>
              <a:gd name="T54" fmla="*/ 39 w 118"/>
              <a:gd name="T55" fmla="*/ 79 h 89"/>
              <a:gd name="T56" fmla="*/ 94 w 118"/>
              <a:gd name="T57" fmla="*/ 79 h 89"/>
              <a:gd name="T58" fmla="*/ 74 w 118"/>
              <a:gd name="T59" fmla="*/ 64 h 89"/>
              <a:gd name="T60" fmla="*/ 69 w 118"/>
              <a:gd name="T61" fmla="*/ 79 h 89"/>
              <a:gd name="T62" fmla="*/ 84 w 118"/>
              <a:gd name="T63" fmla="*/ 40 h 89"/>
              <a:gd name="T64" fmla="*/ 98 w 118"/>
              <a:gd name="T65" fmla="*/ 7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8" h="89">
                <a:moveTo>
                  <a:pt x="108" y="79"/>
                </a:moveTo>
                <a:lnTo>
                  <a:pt x="108" y="45"/>
                </a:lnTo>
                <a:lnTo>
                  <a:pt x="108" y="45"/>
                </a:lnTo>
                <a:lnTo>
                  <a:pt x="107" y="42"/>
                </a:lnTo>
                <a:lnTo>
                  <a:pt x="106" y="40"/>
                </a:lnTo>
                <a:lnTo>
                  <a:pt x="86" y="30"/>
                </a:lnTo>
                <a:lnTo>
                  <a:pt x="86" y="30"/>
                </a:lnTo>
                <a:lnTo>
                  <a:pt x="84" y="30"/>
                </a:lnTo>
                <a:lnTo>
                  <a:pt x="81" y="30"/>
                </a:lnTo>
                <a:lnTo>
                  <a:pt x="61" y="40"/>
                </a:lnTo>
                <a:lnTo>
                  <a:pt x="61" y="40"/>
                </a:lnTo>
                <a:lnTo>
                  <a:pt x="60" y="42"/>
                </a:lnTo>
                <a:lnTo>
                  <a:pt x="59" y="45"/>
                </a:lnTo>
                <a:lnTo>
                  <a:pt x="59" y="79"/>
                </a:lnTo>
                <a:lnTo>
                  <a:pt x="49" y="79"/>
                </a:lnTo>
                <a:lnTo>
                  <a:pt x="49" y="17"/>
                </a:lnTo>
                <a:lnTo>
                  <a:pt x="49" y="17"/>
                </a:lnTo>
                <a:lnTo>
                  <a:pt x="48" y="11"/>
                </a:lnTo>
                <a:lnTo>
                  <a:pt x="44" y="5"/>
                </a:lnTo>
                <a:lnTo>
                  <a:pt x="38" y="1"/>
                </a:lnTo>
                <a:lnTo>
                  <a:pt x="32" y="0"/>
                </a:lnTo>
                <a:lnTo>
                  <a:pt x="32" y="0"/>
                </a:lnTo>
                <a:lnTo>
                  <a:pt x="26" y="1"/>
                </a:lnTo>
                <a:lnTo>
                  <a:pt x="20" y="5"/>
                </a:lnTo>
                <a:lnTo>
                  <a:pt x="16" y="11"/>
                </a:lnTo>
                <a:lnTo>
                  <a:pt x="15" y="17"/>
                </a:lnTo>
                <a:lnTo>
                  <a:pt x="15" y="79"/>
                </a:lnTo>
                <a:lnTo>
                  <a:pt x="0" y="79"/>
                </a:lnTo>
                <a:lnTo>
                  <a:pt x="0" y="89"/>
                </a:lnTo>
                <a:lnTo>
                  <a:pt x="118" y="89"/>
                </a:lnTo>
                <a:lnTo>
                  <a:pt x="118" y="79"/>
                </a:lnTo>
                <a:lnTo>
                  <a:pt x="108" y="79"/>
                </a:lnTo>
                <a:close/>
                <a:moveTo>
                  <a:pt x="39" y="50"/>
                </a:moveTo>
                <a:lnTo>
                  <a:pt x="24" y="50"/>
                </a:lnTo>
                <a:lnTo>
                  <a:pt x="24" y="35"/>
                </a:lnTo>
                <a:lnTo>
                  <a:pt x="39" y="35"/>
                </a:lnTo>
                <a:lnTo>
                  <a:pt x="39" y="50"/>
                </a:lnTo>
                <a:close/>
                <a:moveTo>
                  <a:pt x="32" y="10"/>
                </a:moveTo>
                <a:lnTo>
                  <a:pt x="32" y="10"/>
                </a:lnTo>
                <a:lnTo>
                  <a:pt x="34" y="10"/>
                </a:lnTo>
                <a:lnTo>
                  <a:pt x="37" y="13"/>
                </a:lnTo>
                <a:lnTo>
                  <a:pt x="39" y="15"/>
                </a:lnTo>
                <a:lnTo>
                  <a:pt x="39" y="17"/>
                </a:lnTo>
                <a:lnTo>
                  <a:pt x="39" y="25"/>
                </a:lnTo>
                <a:lnTo>
                  <a:pt x="24" y="25"/>
                </a:lnTo>
                <a:lnTo>
                  <a:pt x="24" y="17"/>
                </a:lnTo>
                <a:lnTo>
                  <a:pt x="24" y="17"/>
                </a:lnTo>
                <a:lnTo>
                  <a:pt x="24" y="15"/>
                </a:lnTo>
                <a:lnTo>
                  <a:pt x="27" y="13"/>
                </a:lnTo>
                <a:lnTo>
                  <a:pt x="29" y="10"/>
                </a:lnTo>
                <a:lnTo>
                  <a:pt x="32" y="10"/>
                </a:lnTo>
                <a:lnTo>
                  <a:pt x="32" y="10"/>
                </a:lnTo>
                <a:close/>
                <a:moveTo>
                  <a:pt x="24" y="79"/>
                </a:moveTo>
                <a:lnTo>
                  <a:pt x="24" y="59"/>
                </a:lnTo>
                <a:lnTo>
                  <a:pt x="39" y="59"/>
                </a:lnTo>
                <a:lnTo>
                  <a:pt x="39" y="79"/>
                </a:lnTo>
                <a:lnTo>
                  <a:pt x="24" y="79"/>
                </a:lnTo>
                <a:close/>
                <a:moveTo>
                  <a:pt x="94" y="79"/>
                </a:moveTo>
                <a:lnTo>
                  <a:pt x="94" y="64"/>
                </a:lnTo>
                <a:lnTo>
                  <a:pt x="74" y="64"/>
                </a:lnTo>
                <a:lnTo>
                  <a:pt x="74" y="79"/>
                </a:lnTo>
                <a:lnTo>
                  <a:pt x="69" y="79"/>
                </a:lnTo>
                <a:lnTo>
                  <a:pt x="69" y="47"/>
                </a:lnTo>
                <a:lnTo>
                  <a:pt x="84" y="40"/>
                </a:lnTo>
                <a:lnTo>
                  <a:pt x="98" y="47"/>
                </a:lnTo>
                <a:lnTo>
                  <a:pt x="98" y="79"/>
                </a:lnTo>
                <a:lnTo>
                  <a:pt x="94" y="79"/>
                </a:lnTo>
                <a:close/>
              </a:path>
            </a:pathLst>
          </a:custGeom>
          <a:solidFill>
            <a:schemeClr val="accent1"/>
          </a:solidFill>
          <a:ln>
            <a:noFill/>
          </a:ln>
          <a:extLst/>
        </p:spPr>
        <p:txBody>
          <a:bodyPr vert="horz" wrap="square" lIns="68580" tIns="34290" rIns="68580" bIns="34290" numCol="1" anchor="t" anchorCtr="0" compatLnSpc="1">
            <a:prstTxWarp prst="textNoShape">
              <a:avLst/>
            </a:prstTxWarp>
          </a:bodyPr>
          <a:lstStyle/>
          <a:p>
            <a:endParaRPr lang="en-US" sz="1013"/>
          </a:p>
        </p:txBody>
      </p:sp>
      <p:grpSp>
        <p:nvGrpSpPr>
          <p:cNvPr id="51" name="Group 50"/>
          <p:cNvGrpSpPr/>
          <p:nvPr/>
        </p:nvGrpSpPr>
        <p:grpSpPr>
          <a:xfrm>
            <a:off x="4503810" y="3585412"/>
            <a:ext cx="114618" cy="121565"/>
            <a:chOff x="1376069" y="4147120"/>
            <a:chExt cx="152824" cy="162086"/>
          </a:xfrm>
          <a:solidFill>
            <a:srgbClr val="1D1D1D"/>
          </a:solidFill>
        </p:grpSpPr>
        <p:sp>
          <p:nvSpPr>
            <p:cNvPr id="52" name="Freeform 1536"/>
            <p:cNvSpPr>
              <a:spLocks noEditPoints="1"/>
            </p:cNvSpPr>
            <p:nvPr/>
          </p:nvSpPr>
          <p:spPr bwMode="auto">
            <a:xfrm>
              <a:off x="1376069" y="4147120"/>
              <a:ext cx="152824" cy="162086"/>
            </a:xfrm>
            <a:custGeom>
              <a:avLst/>
              <a:gdLst>
                <a:gd name="T0" fmla="*/ 65 w 99"/>
                <a:gd name="T1" fmla="*/ 60 h 104"/>
                <a:gd name="T2" fmla="*/ 65 w 99"/>
                <a:gd name="T3" fmla="*/ 46 h 104"/>
                <a:gd name="T4" fmla="*/ 72 w 99"/>
                <a:gd name="T5" fmla="*/ 40 h 104"/>
                <a:gd name="T6" fmla="*/ 74 w 99"/>
                <a:gd name="T7" fmla="*/ 30 h 104"/>
                <a:gd name="T8" fmla="*/ 73 w 99"/>
                <a:gd name="T9" fmla="*/ 25 h 104"/>
                <a:gd name="T10" fmla="*/ 65 w 99"/>
                <a:gd name="T11" fmla="*/ 12 h 104"/>
                <a:gd name="T12" fmla="*/ 52 w 99"/>
                <a:gd name="T13" fmla="*/ 2 h 104"/>
                <a:gd name="T14" fmla="*/ 50 w 99"/>
                <a:gd name="T15" fmla="*/ 0 h 104"/>
                <a:gd name="T16" fmla="*/ 47 w 99"/>
                <a:gd name="T17" fmla="*/ 2 h 104"/>
                <a:gd name="T18" fmla="*/ 35 w 99"/>
                <a:gd name="T19" fmla="*/ 12 h 104"/>
                <a:gd name="T20" fmla="*/ 26 w 99"/>
                <a:gd name="T21" fmla="*/ 25 h 104"/>
                <a:gd name="T22" fmla="*/ 25 w 99"/>
                <a:gd name="T23" fmla="*/ 30 h 104"/>
                <a:gd name="T24" fmla="*/ 28 w 99"/>
                <a:gd name="T25" fmla="*/ 40 h 104"/>
                <a:gd name="T26" fmla="*/ 35 w 99"/>
                <a:gd name="T27" fmla="*/ 46 h 104"/>
                <a:gd name="T28" fmla="*/ 5 w 99"/>
                <a:gd name="T29" fmla="*/ 60 h 104"/>
                <a:gd name="T30" fmla="*/ 3 w 99"/>
                <a:gd name="T31" fmla="*/ 60 h 104"/>
                <a:gd name="T32" fmla="*/ 0 w 99"/>
                <a:gd name="T33" fmla="*/ 62 h 104"/>
                <a:gd name="T34" fmla="*/ 0 w 99"/>
                <a:gd name="T35" fmla="*/ 99 h 104"/>
                <a:gd name="T36" fmla="*/ 0 w 99"/>
                <a:gd name="T37" fmla="*/ 102 h 104"/>
                <a:gd name="T38" fmla="*/ 3 w 99"/>
                <a:gd name="T39" fmla="*/ 104 h 104"/>
                <a:gd name="T40" fmla="*/ 40 w 99"/>
                <a:gd name="T41" fmla="*/ 104 h 104"/>
                <a:gd name="T42" fmla="*/ 42 w 99"/>
                <a:gd name="T43" fmla="*/ 104 h 104"/>
                <a:gd name="T44" fmla="*/ 45 w 99"/>
                <a:gd name="T45" fmla="*/ 102 h 104"/>
                <a:gd name="T46" fmla="*/ 45 w 99"/>
                <a:gd name="T47" fmla="*/ 92 h 104"/>
                <a:gd name="T48" fmla="*/ 55 w 99"/>
                <a:gd name="T49" fmla="*/ 92 h 104"/>
                <a:gd name="T50" fmla="*/ 55 w 99"/>
                <a:gd name="T51" fmla="*/ 99 h 104"/>
                <a:gd name="T52" fmla="*/ 56 w 99"/>
                <a:gd name="T53" fmla="*/ 103 h 104"/>
                <a:gd name="T54" fmla="*/ 60 w 99"/>
                <a:gd name="T55" fmla="*/ 104 h 104"/>
                <a:gd name="T56" fmla="*/ 94 w 99"/>
                <a:gd name="T57" fmla="*/ 104 h 104"/>
                <a:gd name="T58" fmla="*/ 98 w 99"/>
                <a:gd name="T59" fmla="*/ 103 h 104"/>
                <a:gd name="T60" fmla="*/ 99 w 99"/>
                <a:gd name="T61" fmla="*/ 99 h 104"/>
                <a:gd name="T62" fmla="*/ 99 w 99"/>
                <a:gd name="T63" fmla="*/ 65 h 104"/>
                <a:gd name="T64" fmla="*/ 98 w 99"/>
                <a:gd name="T65" fmla="*/ 61 h 104"/>
                <a:gd name="T66" fmla="*/ 94 w 99"/>
                <a:gd name="T67" fmla="*/ 60 h 104"/>
                <a:gd name="T68" fmla="*/ 50 w 99"/>
                <a:gd name="T69" fmla="*/ 12 h 104"/>
                <a:gd name="T70" fmla="*/ 60 w 99"/>
                <a:gd name="T71" fmla="*/ 21 h 104"/>
                <a:gd name="T72" fmla="*/ 65 w 99"/>
                <a:gd name="T73" fmla="*/ 30 h 104"/>
                <a:gd name="T74" fmla="*/ 65 w 99"/>
                <a:gd name="T75" fmla="*/ 32 h 104"/>
                <a:gd name="T76" fmla="*/ 61 w 99"/>
                <a:gd name="T77" fmla="*/ 37 h 104"/>
                <a:gd name="T78" fmla="*/ 55 w 99"/>
                <a:gd name="T79" fmla="*/ 40 h 104"/>
                <a:gd name="T80" fmla="*/ 50 w 99"/>
                <a:gd name="T81" fmla="*/ 40 h 104"/>
                <a:gd name="T82" fmla="*/ 41 w 99"/>
                <a:gd name="T83" fmla="*/ 39 h 104"/>
                <a:gd name="T84" fmla="*/ 36 w 99"/>
                <a:gd name="T85" fmla="*/ 36 h 104"/>
                <a:gd name="T86" fmla="*/ 35 w 99"/>
                <a:gd name="T87" fmla="*/ 30 h 104"/>
                <a:gd name="T88" fmla="*/ 36 w 99"/>
                <a:gd name="T89" fmla="*/ 26 h 104"/>
                <a:gd name="T90" fmla="*/ 50 w 99"/>
                <a:gd name="T91" fmla="*/ 12 h 104"/>
                <a:gd name="T92" fmla="*/ 45 w 99"/>
                <a:gd name="T93" fmla="*/ 50 h 104"/>
                <a:gd name="T94" fmla="*/ 55 w 99"/>
                <a:gd name="T95" fmla="*/ 60 h 104"/>
                <a:gd name="T96" fmla="*/ 45 w 99"/>
                <a:gd name="T97" fmla="*/ 50 h 104"/>
                <a:gd name="T98" fmla="*/ 65 w 99"/>
                <a:gd name="T99" fmla="*/ 94 h 104"/>
                <a:gd name="T100" fmla="*/ 65 w 99"/>
                <a:gd name="T101" fmla="*/ 89 h 104"/>
                <a:gd name="T102" fmla="*/ 63 w 99"/>
                <a:gd name="T103" fmla="*/ 85 h 104"/>
                <a:gd name="T104" fmla="*/ 53 w 99"/>
                <a:gd name="T105" fmla="*/ 76 h 104"/>
                <a:gd name="T106" fmla="*/ 50 w 99"/>
                <a:gd name="T107" fmla="*/ 74 h 104"/>
                <a:gd name="T108" fmla="*/ 50 w 99"/>
                <a:gd name="T109" fmla="*/ 74 h 104"/>
                <a:gd name="T110" fmla="*/ 46 w 99"/>
                <a:gd name="T111" fmla="*/ 76 h 104"/>
                <a:gd name="T112" fmla="*/ 36 w 99"/>
                <a:gd name="T113" fmla="*/ 85 h 104"/>
                <a:gd name="T114" fmla="*/ 35 w 99"/>
                <a:gd name="T115" fmla="*/ 89 h 104"/>
                <a:gd name="T116" fmla="*/ 10 w 99"/>
                <a:gd name="T117" fmla="*/ 94 h 104"/>
                <a:gd name="T118" fmla="*/ 89 w 99"/>
                <a:gd name="T119" fmla="*/ 69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 h="104">
                  <a:moveTo>
                    <a:pt x="94" y="60"/>
                  </a:moveTo>
                  <a:lnTo>
                    <a:pt x="65" y="60"/>
                  </a:lnTo>
                  <a:lnTo>
                    <a:pt x="65" y="46"/>
                  </a:lnTo>
                  <a:lnTo>
                    <a:pt x="65" y="46"/>
                  </a:lnTo>
                  <a:lnTo>
                    <a:pt x="68" y="44"/>
                  </a:lnTo>
                  <a:lnTo>
                    <a:pt x="72" y="40"/>
                  </a:lnTo>
                  <a:lnTo>
                    <a:pt x="73" y="35"/>
                  </a:lnTo>
                  <a:lnTo>
                    <a:pt x="74" y="30"/>
                  </a:lnTo>
                  <a:lnTo>
                    <a:pt x="74" y="30"/>
                  </a:lnTo>
                  <a:lnTo>
                    <a:pt x="73" y="25"/>
                  </a:lnTo>
                  <a:lnTo>
                    <a:pt x="72" y="20"/>
                  </a:lnTo>
                  <a:lnTo>
                    <a:pt x="65" y="12"/>
                  </a:lnTo>
                  <a:lnTo>
                    <a:pt x="57" y="5"/>
                  </a:lnTo>
                  <a:lnTo>
                    <a:pt x="52" y="2"/>
                  </a:lnTo>
                  <a:lnTo>
                    <a:pt x="52" y="2"/>
                  </a:lnTo>
                  <a:lnTo>
                    <a:pt x="50" y="0"/>
                  </a:lnTo>
                  <a:lnTo>
                    <a:pt x="47" y="2"/>
                  </a:lnTo>
                  <a:lnTo>
                    <a:pt x="47" y="2"/>
                  </a:lnTo>
                  <a:lnTo>
                    <a:pt x="42" y="5"/>
                  </a:lnTo>
                  <a:lnTo>
                    <a:pt x="35" y="12"/>
                  </a:lnTo>
                  <a:lnTo>
                    <a:pt x="28" y="20"/>
                  </a:lnTo>
                  <a:lnTo>
                    <a:pt x="26" y="25"/>
                  </a:lnTo>
                  <a:lnTo>
                    <a:pt x="25" y="30"/>
                  </a:lnTo>
                  <a:lnTo>
                    <a:pt x="25" y="30"/>
                  </a:lnTo>
                  <a:lnTo>
                    <a:pt x="26" y="35"/>
                  </a:lnTo>
                  <a:lnTo>
                    <a:pt x="28" y="40"/>
                  </a:lnTo>
                  <a:lnTo>
                    <a:pt x="31" y="44"/>
                  </a:lnTo>
                  <a:lnTo>
                    <a:pt x="35" y="46"/>
                  </a:lnTo>
                  <a:lnTo>
                    <a:pt x="35" y="60"/>
                  </a:lnTo>
                  <a:lnTo>
                    <a:pt x="5" y="60"/>
                  </a:lnTo>
                  <a:lnTo>
                    <a:pt x="5" y="60"/>
                  </a:lnTo>
                  <a:lnTo>
                    <a:pt x="3" y="60"/>
                  </a:lnTo>
                  <a:lnTo>
                    <a:pt x="2" y="61"/>
                  </a:lnTo>
                  <a:lnTo>
                    <a:pt x="0" y="62"/>
                  </a:lnTo>
                  <a:lnTo>
                    <a:pt x="0" y="65"/>
                  </a:lnTo>
                  <a:lnTo>
                    <a:pt x="0" y="99"/>
                  </a:lnTo>
                  <a:lnTo>
                    <a:pt x="0" y="99"/>
                  </a:lnTo>
                  <a:lnTo>
                    <a:pt x="0" y="102"/>
                  </a:lnTo>
                  <a:lnTo>
                    <a:pt x="2" y="103"/>
                  </a:lnTo>
                  <a:lnTo>
                    <a:pt x="3" y="104"/>
                  </a:lnTo>
                  <a:lnTo>
                    <a:pt x="5" y="104"/>
                  </a:lnTo>
                  <a:lnTo>
                    <a:pt x="40" y="104"/>
                  </a:lnTo>
                  <a:lnTo>
                    <a:pt x="40" y="104"/>
                  </a:lnTo>
                  <a:lnTo>
                    <a:pt x="42" y="104"/>
                  </a:lnTo>
                  <a:lnTo>
                    <a:pt x="44" y="103"/>
                  </a:lnTo>
                  <a:lnTo>
                    <a:pt x="45" y="102"/>
                  </a:lnTo>
                  <a:lnTo>
                    <a:pt x="45" y="99"/>
                  </a:lnTo>
                  <a:lnTo>
                    <a:pt x="45" y="92"/>
                  </a:lnTo>
                  <a:lnTo>
                    <a:pt x="50" y="87"/>
                  </a:lnTo>
                  <a:lnTo>
                    <a:pt x="55" y="92"/>
                  </a:lnTo>
                  <a:lnTo>
                    <a:pt x="55" y="99"/>
                  </a:lnTo>
                  <a:lnTo>
                    <a:pt x="55" y="99"/>
                  </a:lnTo>
                  <a:lnTo>
                    <a:pt x="55" y="102"/>
                  </a:lnTo>
                  <a:lnTo>
                    <a:pt x="56" y="103"/>
                  </a:lnTo>
                  <a:lnTo>
                    <a:pt x="57" y="104"/>
                  </a:lnTo>
                  <a:lnTo>
                    <a:pt x="60" y="104"/>
                  </a:lnTo>
                  <a:lnTo>
                    <a:pt x="94" y="104"/>
                  </a:lnTo>
                  <a:lnTo>
                    <a:pt x="94" y="104"/>
                  </a:lnTo>
                  <a:lnTo>
                    <a:pt x="97" y="104"/>
                  </a:lnTo>
                  <a:lnTo>
                    <a:pt x="98" y="103"/>
                  </a:lnTo>
                  <a:lnTo>
                    <a:pt x="99" y="102"/>
                  </a:lnTo>
                  <a:lnTo>
                    <a:pt x="99" y="99"/>
                  </a:lnTo>
                  <a:lnTo>
                    <a:pt x="99" y="65"/>
                  </a:lnTo>
                  <a:lnTo>
                    <a:pt x="99" y="65"/>
                  </a:lnTo>
                  <a:lnTo>
                    <a:pt x="99" y="62"/>
                  </a:lnTo>
                  <a:lnTo>
                    <a:pt x="98" y="61"/>
                  </a:lnTo>
                  <a:lnTo>
                    <a:pt x="97" y="60"/>
                  </a:lnTo>
                  <a:lnTo>
                    <a:pt x="94" y="60"/>
                  </a:lnTo>
                  <a:lnTo>
                    <a:pt x="94" y="60"/>
                  </a:lnTo>
                  <a:close/>
                  <a:moveTo>
                    <a:pt x="50" y="12"/>
                  </a:moveTo>
                  <a:lnTo>
                    <a:pt x="50" y="12"/>
                  </a:lnTo>
                  <a:lnTo>
                    <a:pt x="60" y="21"/>
                  </a:lnTo>
                  <a:lnTo>
                    <a:pt x="63" y="26"/>
                  </a:lnTo>
                  <a:lnTo>
                    <a:pt x="65" y="30"/>
                  </a:lnTo>
                  <a:lnTo>
                    <a:pt x="65" y="30"/>
                  </a:lnTo>
                  <a:lnTo>
                    <a:pt x="65" y="32"/>
                  </a:lnTo>
                  <a:lnTo>
                    <a:pt x="62" y="36"/>
                  </a:lnTo>
                  <a:lnTo>
                    <a:pt x="61" y="37"/>
                  </a:lnTo>
                  <a:lnTo>
                    <a:pt x="58" y="39"/>
                  </a:lnTo>
                  <a:lnTo>
                    <a:pt x="55" y="40"/>
                  </a:lnTo>
                  <a:lnTo>
                    <a:pt x="50" y="40"/>
                  </a:lnTo>
                  <a:lnTo>
                    <a:pt x="50" y="40"/>
                  </a:lnTo>
                  <a:lnTo>
                    <a:pt x="45" y="40"/>
                  </a:lnTo>
                  <a:lnTo>
                    <a:pt x="41" y="39"/>
                  </a:lnTo>
                  <a:lnTo>
                    <a:pt x="39" y="37"/>
                  </a:lnTo>
                  <a:lnTo>
                    <a:pt x="36" y="36"/>
                  </a:lnTo>
                  <a:lnTo>
                    <a:pt x="35" y="32"/>
                  </a:lnTo>
                  <a:lnTo>
                    <a:pt x="35" y="30"/>
                  </a:lnTo>
                  <a:lnTo>
                    <a:pt x="35" y="30"/>
                  </a:lnTo>
                  <a:lnTo>
                    <a:pt x="36" y="26"/>
                  </a:lnTo>
                  <a:lnTo>
                    <a:pt x="40" y="21"/>
                  </a:lnTo>
                  <a:lnTo>
                    <a:pt x="50" y="12"/>
                  </a:lnTo>
                  <a:lnTo>
                    <a:pt x="50" y="12"/>
                  </a:lnTo>
                  <a:close/>
                  <a:moveTo>
                    <a:pt x="45" y="50"/>
                  </a:moveTo>
                  <a:lnTo>
                    <a:pt x="55" y="50"/>
                  </a:lnTo>
                  <a:lnTo>
                    <a:pt x="55" y="60"/>
                  </a:lnTo>
                  <a:lnTo>
                    <a:pt x="45" y="60"/>
                  </a:lnTo>
                  <a:lnTo>
                    <a:pt x="45" y="50"/>
                  </a:lnTo>
                  <a:close/>
                  <a:moveTo>
                    <a:pt x="89" y="94"/>
                  </a:moveTo>
                  <a:lnTo>
                    <a:pt x="65" y="94"/>
                  </a:lnTo>
                  <a:lnTo>
                    <a:pt x="65" y="89"/>
                  </a:lnTo>
                  <a:lnTo>
                    <a:pt x="65" y="89"/>
                  </a:lnTo>
                  <a:lnTo>
                    <a:pt x="65" y="87"/>
                  </a:lnTo>
                  <a:lnTo>
                    <a:pt x="63" y="85"/>
                  </a:lnTo>
                  <a:lnTo>
                    <a:pt x="53" y="76"/>
                  </a:lnTo>
                  <a:lnTo>
                    <a:pt x="53" y="76"/>
                  </a:lnTo>
                  <a:lnTo>
                    <a:pt x="52" y="74"/>
                  </a:lnTo>
                  <a:lnTo>
                    <a:pt x="50" y="74"/>
                  </a:lnTo>
                  <a:lnTo>
                    <a:pt x="50" y="74"/>
                  </a:lnTo>
                  <a:lnTo>
                    <a:pt x="50" y="74"/>
                  </a:lnTo>
                  <a:lnTo>
                    <a:pt x="47" y="74"/>
                  </a:lnTo>
                  <a:lnTo>
                    <a:pt x="46" y="76"/>
                  </a:lnTo>
                  <a:lnTo>
                    <a:pt x="36" y="85"/>
                  </a:lnTo>
                  <a:lnTo>
                    <a:pt x="36" y="85"/>
                  </a:lnTo>
                  <a:lnTo>
                    <a:pt x="35" y="87"/>
                  </a:lnTo>
                  <a:lnTo>
                    <a:pt x="35" y="89"/>
                  </a:lnTo>
                  <a:lnTo>
                    <a:pt x="35" y="94"/>
                  </a:lnTo>
                  <a:lnTo>
                    <a:pt x="10" y="94"/>
                  </a:lnTo>
                  <a:lnTo>
                    <a:pt x="10" y="69"/>
                  </a:lnTo>
                  <a:lnTo>
                    <a:pt x="89" y="69"/>
                  </a:lnTo>
                  <a:lnTo>
                    <a:pt x="89" y="9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53" name="Rectangle 1537"/>
            <p:cNvSpPr>
              <a:spLocks noChangeArrowheads="1"/>
            </p:cNvSpPr>
            <p:nvPr/>
          </p:nvSpPr>
          <p:spPr bwMode="auto">
            <a:xfrm>
              <a:off x="1482581" y="4262893"/>
              <a:ext cx="13894" cy="13894"/>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54" name="Rectangle 1538"/>
            <p:cNvSpPr>
              <a:spLocks noChangeArrowheads="1"/>
            </p:cNvSpPr>
            <p:nvPr/>
          </p:nvSpPr>
          <p:spPr bwMode="auto">
            <a:xfrm>
              <a:off x="1408485" y="4262893"/>
              <a:ext cx="13894" cy="13894"/>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55" name="Rectangle 1539"/>
            <p:cNvSpPr>
              <a:spLocks noChangeArrowheads="1"/>
            </p:cNvSpPr>
            <p:nvPr/>
          </p:nvSpPr>
          <p:spPr bwMode="auto">
            <a:xfrm>
              <a:off x="1385331" y="4211953"/>
              <a:ext cx="13894" cy="23156"/>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56" name="Rectangle 1540"/>
            <p:cNvSpPr>
              <a:spLocks noChangeArrowheads="1"/>
            </p:cNvSpPr>
            <p:nvPr/>
          </p:nvSpPr>
          <p:spPr bwMode="auto">
            <a:xfrm>
              <a:off x="1505737" y="4211953"/>
              <a:ext cx="13894" cy="23156"/>
            </a:xfrm>
            <a:prstGeom prst="rect">
              <a:avLst/>
            </a:prstGeom>
            <a:grpFill/>
            <a:ln>
              <a:noFill/>
            </a:ln>
            <a:extLst>
              <a:ext uri="{91240B29-F687-4f45-9708-019B960494DF}">
                <a14:hiddenLine xmlns=""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grpSp>
      <p:sp>
        <p:nvSpPr>
          <p:cNvPr id="57" name="Freeform 1541"/>
          <p:cNvSpPr>
            <a:spLocks noEditPoints="1"/>
          </p:cNvSpPr>
          <p:nvPr/>
        </p:nvSpPr>
        <p:spPr bwMode="auto">
          <a:xfrm>
            <a:off x="4503810" y="3006167"/>
            <a:ext cx="114618" cy="131984"/>
          </a:xfrm>
          <a:custGeom>
            <a:avLst/>
            <a:gdLst>
              <a:gd name="T0" fmla="*/ 79 w 98"/>
              <a:gd name="T1" fmla="*/ 49 h 113"/>
              <a:gd name="T2" fmla="*/ 82 w 98"/>
              <a:gd name="T3" fmla="*/ 47 h 113"/>
              <a:gd name="T4" fmla="*/ 98 w 98"/>
              <a:gd name="T5" fmla="*/ 34 h 113"/>
              <a:gd name="T6" fmla="*/ 64 w 98"/>
              <a:gd name="T7" fmla="*/ 24 h 113"/>
              <a:gd name="T8" fmla="*/ 64 w 98"/>
              <a:gd name="T9" fmla="*/ 14 h 113"/>
              <a:gd name="T10" fmla="*/ 59 w 98"/>
              <a:gd name="T11" fmla="*/ 3 h 113"/>
              <a:gd name="T12" fmla="*/ 49 w 98"/>
              <a:gd name="T13" fmla="*/ 0 h 113"/>
              <a:gd name="T14" fmla="*/ 43 w 98"/>
              <a:gd name="T15" fmla="*/ 1 h 113"/>
              <a:gd name="T16" fmla="*/ 36 w 98"/>
              <a:gd name="T17" fmla="*/ 8 h 113"/>
              <a:gd name="T18" fmla="*/ 34 w 98"/>
              <a:gd name="T19" fmla="*/ 24 h 113"/>
              <a:gd name="T20" fmla="*/ 0 w 98"/>
              <a:gd name="T21" fmla="*/ 34 h 113"/>
              <a:gd name="T22" fmla="*/ 16 w 98"/>
              <a:gd name="T23" fmla="*/ 47 h 113"/>
              <a:gd name="T24" fmla="*/ 17 w 98"/>
              <a:gd name="T25" fmla="*/ 48 h 113"/>
              <a:gd name="T26" fmla="*/ 29 w 98"/>
              <a:gd name="T27" fmla="*/ 49 h 113"/>
              <a:gd name="T28" fmla="*/ 24 w 98"/>
              <a:gd name="T29" fmla="*/ 88 h 113"/>
              <a:gd name="T30" fmla="*/ 22 w 98"/>
              <a:gd name="T31" fmla="*/ 90 h 113"/>
              <a:gd name="T32" fmla="*/ 15 w 98"/>
              <a:gd name="T33" fmla="*/ 107 h 113"/>
              <a:gd name="T34" fmla="*/ 15 w 98"/>
              <a:gd name="T35" fmla="*/ 108 h 113"/>
              <a:gd name="T36" fmla="*/ 16 w 98"/>
              <a:gd name="T37" fmla="*/ 111 h 113"/>
              <a:gd name="T38" fmla="*/ 20 w 98"/>
              <a:gd name="T39" fmla="*/ 113 h 113"/>
              <a:gd name="T40" fmla="*/ 79 w 98"/>
              <a:gd name="T41" fmla="*/ 113 h 113"/>
              <a:gd name="T42" fmla="*/ 82 w 98"/>
              <a:gd name="T43" fmla="*/ 111 h 113"/>
              <a:gd name="T44" fmla="*/ 84 w 98"/>
              <a:gd name="T45" fmla="*/ 108 h 113"/>
              <a:gd name="T46" fmla="*/ 79 w 98"/>
              <a:gd name="T47" fmla="*/ 92 h 113"/>
              <a:gd name="T48" fmla="*/ 76 w 98"/>
              <a:gd name="T49" fmla="*/ 90 h 113"/>
              <a:gd name="T50" fmla="*/ 69 w 98"/>
              <a:gd name="T51" fmla="*/ 88 h 113"/>
              <a:gd name="T52" fmla="*/ 79 w 98"/>
              <a:gd name="T53" fmla="*/ 49 h 113"/>
              <a:gd name="T54" fmla="*/ 66 w 98"/>
              <a:gd name="T55" fmla="*/ 39 h 113"/>
              <a:gd name="T56" fmla="*/ 80 w 98"/>
              <a:gd name="T57" fmla="*/ 34 h 113"/>
              <a:gd name="T58" fmla="*/ 44 w 98"/>
              <a:gd name="T59" fmla="*/ 14 h 113"/>
              <a:gd name="T60" fmla="*/ 44 w 98"/>
              <a:gd name="T61" fmla="*/ 12 h 113"/>
              <a:gd name="T62" fmla="*/ 47 w 98"/>
              <a:gd name="T63" fmla="*/ 10 h 113"/>
              <a:gd name="T64" fmla="*/ 49 w 98"/>
              <a:gd name="T65" fmla="*/ 10 h 113"/>
              <a:gd name="T66" fmla="*/ 53 w 98"/>
              <a:gd name="T67" fmla="*/ 11 h 113"/>
              <a:gd name="T68" fmla="*/ 54 w 98"/>
              <a:gd name="T69" fmla="*/ 14 h 113"/>
              <a:gd name="T70" fmla="*/ 44 w 98"/>
              <a:gd name="T71" fmla="*/ 24 h 113"/>
              <a:gd name="T72" fmla="*/ 22 w 98"/>
              <a:gd name="T73" fmla="*/ 39 h 113"/>
              <a:gd name="T74" fmla="*/ 58 w 98"/>
              <a:gd name="T75" fmla="*/ 34 h 113"/>
              <a:gd name="T76" fmla="*/ 39 w 98"/>
              <a:gd name="T77" fmla="*/ 44 h 113"/>
              <a:gd name="T78" fmla="*/ 39 w 98"/>
              <a:gd name="T79" fmla="*/ 42 h 113"/>
              <a:gd name="T80" fmla="*/ 37 w 98"/>
              <a:gd name="T81" fmla="*/ 39 h 113"/>
              <a:gd name="T82" fmla="*/ 22 w 98"/>
              <a:gd name="T83" fmla="*/ 39 h 113"/>
              <a:gd name="T84" fmla="*/ 27 w 98"/>
              <a:gd name="T85" fmla="*/ 103 h 113"/>
              <a:gd name="T86" fmla="*/ 70 w 98"/>
              <a:gd name="T87" fmla="*/ 98 h 113"/>
              <a:gd name="T88" fmla="*/ 39 w 98"/>
              <a:gd name="T89" fmla="*/ 88 h 113"/>
              <a:gd name="T90" fmla="*/ 59 w 98"/>
              <a:gd name="T91" fmla="*/ 48 h 113"/>
              <a:gd name="T92" fmla="*/ 39 w 98"/>
              <a:gd name="T93" fmla="*/ 88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8" h="113">
                <a:moveTo>
                  <a:pt x="79" y="49"/>
                </a:moveTo>
                <a:lnTo>
                  <a:pt x="79" y="49"/>
                </a:lnTo>
                <a:lnTo>
                  <a:pt x="81" y="48"/>
                </a:lnTo>
                <a:lnTo>
                  <a:pt x="82" y="47"/>
                </a:lnTo>
                <a:lnTo>
                  <a:pt x="91" y="34"/>
                </a:lnTo>
                <a:lnTo>
                  <a:pt x="98" y="34"/>
                </a:lnTo>
                <a:lnTo>
                  <a:pt x="98" y="24"/>
                </a:lnTo>
                <a:lnTo>
                  <a:pt x="64" y="24"/>
                </a:lnTo>
                <a:lnTo>
                  <a:pt x="64" y="14"/>
                </a:lnTo>
                <a:lnTo>
                  <a:pt x="64" y="14"/>
                </a:lnTo>
                <a:lnTo>
                  <a:pt x="63" y="8"/>
                </a:lnTo>
                <a:lnTo>
                  <a:pt x="59" y="3"/>
                </a:lnTo>
                <a:lnTo>
                  <a:pt x="55" y="1"/>
                </a:lnTo>
                <a:lnTo>
                  <a:pt x="49" y="0"/>
                </a:lnTo>
                <a:lnTo>
                  <a:pt x="49" y="0"/>
                </a:lnTo>
                <a:lnTo>
                  <a:pt x="43" y="1"/>
                </a:lnTo>
                <a:lnTo>
                  <a:pt x="39" y="3"/>
                </a:lnTo>
                <a:lnTo>
                  <a:pt x="36" y="8"/>
                </a:lnTo>
                <a:lnTo>
                  <a:pt x="34" y="14"/>
                </a:lnTo>
                <a:lnTo>
                  <a:pt x="34" y="24"/>
                </a:lnTo>
                <a:lnTo>
                  <a:pt x="0" y="24"/>
                </a:lnTo>
                <a:lnTo>
                  <a:pt x="0" y="34"/>
                </a:lnTo>
                <a:lnTo>
                  <a:pt x="7" y="34"/>
                </a:lnTo>
                <a:lnTo>
                  <a:pt x="16" y="47"/>
                </a:lnTo>
                <a:lnTo>
                  <a:pt x="16" y="47"/>
                </a:lnTo>
                <a:lnTo>
                  <a:pt x="17" y="48"/>
                </a:lnTo>
                <a:lnTo>
                  <a:pt x="20" y="49"/>
                </a:lnTo>
                <a:lnTo>
                  <a:pt x="29" y="49"/>
                </a:lnTo>
                <a:lnTo>
                  <a:pt x="29" y="88"/>
                </a:lnTo>
                <a:lnTo>
                  <a:pt x="24" y="88"/>
                </a:lnTo>
                <a:lnTo>
                  <a:pt x="24" y="88"/>
                </a:lnTo>
                <a:lnTo>
                  <a:pt x="22" y="90"/>
                </a:lnTo>
                <a:lnTo>
                  <a:pt x="20" y="92"/>
                </a:lnTo>
                <a:lnTo>
                  <a:pt x="15" y="107"/>
                </a:lnTo>
                <a:lnTo>
                  <a:pt x="15" y="107"/>
                </a:lnTo>
                <a:lnTo>
                  <a:pt x="15" y="108"/>
                </a:lnTo>
                <a:lnTo>
                  <a:pt x="16" y="111"/>
                </a:lnTo>
                <a:lnTo>
                  <a:pt x="16" y="111"/>
                </a:lnTo>
                <a:lnTo>
                  <a:pt x="17" y="112"/>
                </a:lnTo>
                <a:lnTo>
                  <a:pt x="20" y="113"/>
                </a:lnTo>
                <a:lnTo>
                  <a:pt x="79" y="113"/>
                </a:lnTo>
                <a:lnTo>
                  <a:pt x="79" y="113"/>
                </a:lnTo>
                <a:lnTo>
                  <a:pt x="81" y="112"/>
                </a:lnTo>
                <a:lnTo>
                  <a:pt x="82" y="111"/>
                </a:lnTo>
                <a:lnTo>
                  <a:pt x="82" y="111"/>
                </a:lnTo>
                <a:lnTo>
                  <a:pt x="84" y="108"/>
                </a:lnTo>
                <a:lnTo>
                  <a:pt x="84" y="107"/>
                </a:lnTo>
                <a:lnTo>
                  <a:pt x="79" y="92"/>
                </a:lnTo>
                <a:lnTo>
                  <a:pt x="79" y="92"/>
                </a:lnTo>
                <a:lnTo>
                  <a:pt x="76" y="90"/>
                </a:lnTo>
                <a:lnTo>
                  <a:pt x="74" y="88"/>
                </a:lnTo>
                <a:lnTo>
                  <a:pt x="69" y="88"/>
                </a:lnTo>
                <a:lnTo>
                  <a:pt x="69" y="49"/>
                </a:lnTo>
                <a:lnTo>
                  <a:pt x="79" y="49"/>
                </a:lnTo>
                <a:close/>
                <a:moveTo>
                  <a:pt x="76" y="39"/>
                </a:moveTo>
                <a:lnTo>
                  <a:pt x="66" y="39"/>
                </a:lnTo>
                <a:lnTo>
                  <a:pt x="71" y="34"/>
                </a:lnTo>
                <a:lnTo>
                  <a:pt x="80" y="34"/>
                </a:lnTo>
                <a:lnTo>
                  <a:pt x="76" y="39"/>
                </a:lnTo>
                <a:close/>
                <a:moveTo>
                  <a:pt x="44" y="14"/>
                </a:moveTo>
                <a:lnTo>
                  <a:pt x="44" y="14"/>
                </a:lnTo>
                <a:lnTo>
                  <a:pt x="44" y="12"/>
                </a:lnTo>
                <a:lnTo>
                  <a:pt x="45" y="11"/>
                </a:lnTo>
                <a:lnTo>
                  <a:pt x="47" y="10"/>
                </a:lnTo>
                <a:lnTo>
                  <a:pt x="49" y="10"/>
                </a:lnTo>
                <a:lnTo>
                  <a:pt x="49" y="10"/>
                </a:lnTo>
                <a:lnTo>
                  <a:pt x="52" y="10"/>
                </a:lnTo>
                <a:lnTo>
                  <a:pt x="53" y="11"/>
                </a:lnTo>
                <a:lnTo>
                  <a:pt x="54" y="12"/>
                </a:lnTo>
                <a:lnTo>
                  <a:pt x="54" y="14"/>
                </a:lnTo>
                <a:lnTo>
                  <a:pt x="54" y="24"/>
                </a:lnTo>
                <a:lnTo>
                  <a:pt x="44" y="24"/>
                </a:lnTo>
                <a:lnTo>
                  <a:pt x="44" y="14"/>
                </a:lnTo>
                <a:close/>
                <a:moveTo>
                  <a:pt x="22" y="39"/>
                </a:moveTo>
                <a:lnTo>
                  <a:pt x="18" y="34"/>
                </a:lnTo>
                <a:lnTo>
                  <a:pt x="58" y="34"/>
                </a:lnTo>
                <a:lnTo>
                  <a:pt x="39" y="55"/>
                </a:lnTo>
                <a:lnTo>
                  <a:pt x="39" y="44"/>
                </a:lnTo>
                <a:lnTo>
                  <a:pt x="39" y="44"/>
                </a:lnTo>
                <a:lnTo>
                  <a:pt x="39" y="42"/>
                </a:lnTo>
                <a:lnTo>
                  <a:pt x="38" y="40"/>
                </a:lnTo>
                <a:lnTo>
                  <a:pt x="37" y="39"/>
                </a:lnTo>
                <a:lnTo>
                  <a:pt x="34" y="39"/>
                </a:lnTo>
                <a:lnTo>
                  <a:pt x="22" y="39"/>
                </a:lnTo>
                <a:close/>
                <a:moveTo>
                  <a:pt x="71" y="103"/>
                </a:moveTo>
                <a:lnTo>
                  <a:pt x="27" y="103"/>
                </a:lnTo>
                <a:lnTo>
                  <a:pt x="28" y="98"/>
                </a:lnTo>
                <a:lnTo>
                  <a:pt x="70" y="98"/>
                </a:lnTo>
                <a:lnTo>
                  <a:pt x="71" y="103"/>
                </a:lnTo>
                <a:close/>
                <a:moveTo>
                  <a:pt x="39" y="88"/>
                </a:moveTo>
                <a:lnTo>
                  <a:pt x="39" y="70"/>
                </a:lnTo>
                <a:lnTo>
                  <a:pt x="59" y="48"/>
                </a:lnTo>
                <a:lnTo>
                  <a:pt x="59" y="88"/>
                </a:lnTo>
                <a:lnTo>
                  <a:pt x="39" y="88"/>
                </a:lnTo>
                <a:close/>
              </a:path>
            </a:pathLst>
          </a:custGeom>
          <a:solidFill>
            <a:srgbClr val="1D1D1D"/>
          </a:solidFill>
          <a:ln>
            <a:noFill/>
          </a:ln>
          <a:extLst/>
        </p:spPr>
        <p:txBody>
          <a:bodyPr vert="horz" wrap="square" lIns="68580" tIns="34290" rIns="68580" bIns="34290" numCol="1" anchor="t" anchorCtr="0" compatLnSpc="1">
            <a:prstTxWarp prst="textNoShape">
              <a:avLst/>
            </a:prstTxWarp>
          </a:bodyPr>
          <a:lstStyle/>
          <a:p>
            <a:endParaRPr lang="en-US" sz="1013"/>
          </a:p>
        </p:txBody>
      </p:sp>
      <p:sp>
        <p:nvSpPr>
          <p:cNvPr id="58" name="TextBox 57"/>
          <p:cNvSpPr txBox="1"/>
          <p:nvPr/>
        </p:nvSpPr>
        <p:spPr>
          <a:xfrm>
            <a:off x="700948" y="833775"/>
            <a:ext cx="3309257" cy="507831"/>
          </a:xfrm>
          <a:prstGeom prst="rect">
            <a:avLst/>
          </a:prstGeom>
          <a:noFill/>
        </p:spPr>
        <p:txBody>
          <a:bodyPr wrap="square" rtlCol="0">
            <a:spAutoFit/>
          </a:bodyPr>
          <a:lstStyle/>
          <a:p>
            <a:r>
              <a:rPr lang="id-ID" sz="2700" b="1" dirty="0">
                <a:latin typeface="Montserrat Black" panose="00000A00000000000000" pitchFamily="50" charset="0"/>
              </a:rPr>
              <a:t>USA MAP</a:t>
            </a:r>
          </a:p>
        </p:txBody>
      </p:sp>
      <p:sp>
        <p:nvSpPr>
          <p:cNvPr id="59" name="TextBox 58"/>
          <p:cNvSpPr txBox="1"/>
          <p:nvPr/>
        </p:nvSpPr>
        <p:spPr>
          <a:xfrm>
            <a:off x="700949" y="697811"/>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60" name="TextBox 59"/>
          <p:cNvSpPr txBox="1"/>
          <p:nvPr/>
        </p:nvSpPr>
        <p:spPr>
          <a:xfrm>
            <a:off x="731115" y="2579704"/>
            <a:ext cx="3516331" cy="1806264"/>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p>
        </p:txBody>
      </p:sp>
      <p:sp>
        <p:nvSpPr>
          <p:cNvPr id="61" name="TextBox 60"/>
          <p:cNvSpPr txBox="1"/>
          <p:nvPr/>
        </p:nvSpPr>
        <p:spPr>
          <a:xfrm>
            <a:off x="731115" y="2096846"/>
            <a:ext cx="2305364" cy="334707"/>
          </a:xfrm>
          <a:prstGeom prst="rect">
            <a:avLst/>
          </a:prstGeom>
          <a:noFill/>
        </p:spPr>
        <p:txBody>
          <a:bodyPr wrap="square" rtlCol="0">
            <a:spAutoFit/>
          </a:bodyPr>
          <a:lstStyle/>
          <a:p>
            <a:pPr>
              <a:lnSpc>
                <a:spcPct val="150000"/>
              </a:lnSpc>
            </a:pPr>
            <a:r>
              <a:rPr lang="id-ID"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USA MARKETING OFFICE</a:t>
            </a:r>
          </a:p>
        </p:txBody>
      </p:sp>
    </p:spTree>
    <p:extLst>
      <p:ext uri="{BB962C8B-B14F-4D97-AF65-F5344CB8AC3E}">
        <p14:creationId xmlns:p14="http://schemas.microsoft.com/office/powerpoint/2010/main" val="177475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ipe(left)">
                                      <p:cBhvr>
                                        <p:cTn id="7" dur="500"/>
                                        <p:tgtEl>
                                          <p:spTgt spid="5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58"/>
                                        </p:tgtEl>
                                        <p:attrNameLst>
                                          <p:attrName>style.visibility</p:attrName>
                                        </p:attrNameLst>
                                      </p:cBhvr>
                                      <p:to>
                                        <p:strVal val="visible"/>
                                      </p:to>
                                    </p:set>
                                    <p:animEffect transition="in" filter="wipe(left)">
                                      <p:cBhvr>
                                        <p:cTn id="11" dur="500"/>
                                        <p:tgtEl>
                                          <p:spTgt spid="58"/>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anim calcmode="lin" valueType="num">
                                      <p:cBhvr>
                                        <p:cTn id="16" dur="500" fill="hold"/>
                                        <p:tgtEl>
                                          <p:spTgt spid="7"/>
                                        </p:tgtEl>
                                        <p:attrNameLst>
                                          <p:attrName>ppt_x</p:attrName>
                                        </p:attrNameLst>
                                      </p:cBhvr>
                                      <p:tavLst>
                                        <p:tav tm="0">
                                          <p:val>
                                            <p:strVal val="#ppt_x"/>
                                          </p:val>
                                        </p:tav>
                                        <p:tav tm="100000">
                                          <p:val>
                                            <p:strVal val="#ppt_x"/>
                                          </p:val>
                                        </p:tav>
                                      </p:tavLst>
                                    </p:anim>
                                    <p:anim calcmode="lin" valueType="num">
                                      <p:cBhvr>
                                        <p:cTn id="17" dur="500" fill="hold"/>
                                        <p:tgtEl>
                                          <p:spTgt spid="7"/>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53" presetClass="entr" presetSubtype="16" fill="hold" grpId="0" nodeType="afterEffect">
                                  <p:stCondLst>
                                    <p:cond delay="0"/>
                                  </p:stCondLst>
                                  <p:childTnLst>
                                    <p:set>
                                      <p:cBhvr>
                                        <p:cTn id="20" dur="1" fill="hold">
                                          <p:stCondLst>
                                            <p:cond delay="0"/>
                                          </p:stCondLst>
                                        </p:cTn>
                                        <p:tgtEl>
                                          <p:spTgt spid="48"/>
                                        </p:tgtEl>
                                        <p:attrNameLst>
                                          <p:attrName>style.visibility</p:attrName>
                                        </p:attrNameLst>
                                      </p:cBhvr>
                                      <p:to>
                                        <p:strVal val="visible"/>
                                      </p:to>
                                    </p:set>
                                    <p:anim calcmode="lin" valueType="num">
                                      <p:cBhvr>
                                        <p:cTn id="21" dur="500" fill="hold"/>
                                        <p:tgtEl>
                                          <p:spTgt spid="48"/>
                                        </p:tgtEl>
                                        <p:attrNameLst>
                                          <p:attrName>ppt_w</p:attrName>
                                        </p:attrNameLst>
                                      </p:cBhvr>
                                      <p:tavLst>
                                        <p:tav tm="0">
                                          <p:val>
                                            <p:fltVal val="0"/>
                                          </p:val>
                                        </p:tav>
                                        <p:tav tm="100000">
                                          <p:val>
                                            <p:strVal val="#ppt_w"/>
                                          </p:val>
                                        </p:tav>
                                      </p:tavLst>
                                    </p:anim>
                                    <p:anim calcmode="lin" valueType="num">
                                      <p:cBhvr>
                                        <p:cTn id="22" dur="500" fill="hold"/>
                                        <p:tgtEl>
                                          <p:spTgt spid="48"/>
                                        </p:tgtEl>
                                        <p:attrNameLst>
                                          <p:attrName>ppt_h</p:attrName>
                                        </p:attrNameLst>
                                      </p:cBhvr>
                                      <p:tavLst>
                                        <p:tav tm="0">
                                          <p:val>
                                            <p:fltVal val="0"/>
                                          </p:val>
                                        </p:tav>
                                        <p:tav tm="100000">
                                          <p:val>
                                            <p:strVal val="#ppt_h"/>
                                          </p:val>
                                        </p:tav>
                                      </p:tavLst>
                                    </p:anim>
                                    <p:animEffect transition="in" filter="fade">
                                      <p:cBhvr>
                                        <p:cTn id="23" dur="500"/>
                                        <p:tgtEl>
                                          <p:spTgt spid="48"/>
                                        </p:tgtEl>
                                      </p:cBhvr>
                                    </p:animEffect>
                                  </p:childTnLst>
                                </p:cTn>
                              </p:par>
                              <p:par>
                                <p:cTn id="24" presetID="53" presetClass="entr" presetSubtype="16" fill="hold" grpId="0" nodeType="withEffect">
                                  <p:stCondLst>
                                    <p:cond delay="0"/>
                                  </p:stCondLst>
                                  <p:childTnLst>
                                    <p:set>
                                      <p:cBhvr>
                                        <p:cTn id="25" dur="1" fill="hold">
                                          <p:stCondLst>
                                            <p:cond delay="0"/>
                                          </p:stCondLst>
                                        </p:cTn>
                                        <p:tgtEl>
                                          <p:spTgt spid="49"/>
                                        </p:tgtEl>
                                        <p:attrNameLst>
                                          <p:attrName>style.visibility</p:attrName>
                                        </p:attrNameLst>
                                      </p:cBhvr>
                                      <p:to>
                                        <p:strVal val="visible"/>
                                      </p:to>
                                    </p:set>
                                    <p:anim calcmode="lin" valueType="num">
                                      <p:cBhvr>
                                        <p:cTn id="26" dur="500" fill="hold"/>
                                        <p:tgtEl>
                                          <p:spTgt spid="49"/>
                                        </p:tgtEl>
                                        <p:attrNameLst>
                                          <p:attrName>ppt_w</p:attrName>
                                        </p:attrNameLst>
                                      </p:cBhvr>
                                      <p:tavLst>
                                        <p:tav tm="0">
                                          <p:val>
                                            <p:fltVal val="0"/>
                                          </p:val>
                                        </p:tav>
                                        <p:tav tm="100000">
                                          <p:val>
                                            <p:strVal val="#ppt_w"/>
                                          </p:val>
                                        </p:tav>
                                      </p:tavLst>
                                    </p:anim>
                                    <p:anim calcmode="lin" valueType="num">
                                      <p:cBhvr>
                                        <p:cTn id="27" dur="500" fill="hold"/>
                                        <p:tgtEl>
                                          <p:spTgt spid="49"/>
                                        </p:tgtEl>
                                        <p:attrNameLst>
                                          <p:attrName>ppt_h</p:attrName>
                                        </p:attrNameLst>
                                      </p:cBhvr>
                                      <p:tavLst>
                                        <p:tav tm="0">
                                          <p:val>
                                            <p:fltVal val="0"/>
                                          </p:val>
                                        </p:tav>
                                        <p:tav tm="100000">
                                          <p:val>
                                            <p:strVal val="#ppt_h"/>
                                          </p:val>
                                        </p:tav>
                                      </p:tavLst>
                                    </p:anim>
                                    <p:animEffect transition="in" filter="fade">
                                      <p:cBhvr>
                                        <p:cTn id="28" dur="500"/>
                                        <p:tgtEl>
                                          <p:spTgt spid="49"/>
                                        </p:tgtEl>
                                      </p:cBhvr>
                                    </p:animEffect>
                                  </p:childTnLst>
                                </p:cTn>
                              </p:par>
                              <p:par>
                                <p:cTn id="29" presetID="53" presetClass="entr" presetSubtype="16" fill="hold" grpId="0" nodeType="withEffect">
                                  <p:stCondLst>
                                    <p:cond delay="0"/>
                                  </p:stCondLst>
                                  <p:childTnLst>
                                    <p:set>
                                      <p:cBhvr>
                                        <p:cTn id="30" dur="1" fill="hold">
                                          <p:stCondLst>
                                            <p:cond delay="0"/>
                                          </p:stCondLst>
                                        </p:cTn>
                                        <p:tgtEl>
                                          <p:spTgt spid="50"/>
                                        </p:tgtEl>
                                        <p:attrNameLst>
                                          <p:attrName>style.visibility</p:attrName>
                                        </p:attrNameLst>
                                      </p:cBhvr>
                                      <p:to>
                                        <p:strVal val="visible"/>
                                      </p:to>
                                    </p:set>
                                    <p:anim calcmode="lin" valueType="num">
                                      <p:cBhvr>
                                        <p:cTn id="31" dur="500" fill="hold"/>
                                        <p:tgtEl>
                                          <p:spTgt spid="50"/>
                                        </p:tgtEl>
                                        <p:attrNameLst>
                                          <p:attrName>ppt_w</p:attrName>
                                        </p:attrNameLst>
                                      </p:cBhvr>
                                      <p:tavLst>
                                        <p:tav tm="0">
                                          <p:val>
                                            <p:fltVal val="0"/>
                                          </p:val>
                                        </p:tav>
                                        <p:tav tm="100000">
                                          <p:val>
                                            <p:strVal val="#ppt_w"/>
                                          </p:val>
                                        </p:tav>
                                      </p:tavLst>
                                    </p:anim>
                                    <p:anim calcmode="lin" valueType="num">
                                      <p:cBhvr>
                                        <p:cTn id="32" dur="500" fill="hold"/>
                                        <p:tgtEl>
                                          <p:spTgt spid="50"/>
                                        </p:tgtEl>
                                        <p:attrNameLst>
                                          <p:attrName>ppt_h</p:attrName>
                                        </p:attrNameLst>
                                      </p:cBhvr>
                                      <p:tavLst>
                                        <p:tav tm="0">
                                          <p:val>
                                            <p:fltVal val="0"/>
                                          </p:val>
                                        </p:tav>
                                        <p:tav tm="100000">
                                          <p:val>
                                            <p:strVal val="#ppt_h"/>
                                          </p:val>
                                        </p:tav>
                                      </p:tavLst>
                                    </p:anim>
                                    <p:animEffect transition="in" filter="fade">
                                      <p:cBhvr>
                                        <p:cTn id="33" dur="500"/>
                                        <p:tgtEl>
                                          <p:spTgt spid="50"/>
                                        </p:tgtEl>
                                      </p:cBhvr>
                                    </p:animEffect>
                                  </p:childTnLst>
                                </p:cTn>
                              </p:par>
                              <p:par>
                                <p:cTn id="34" presetID="53" presetClass="entr" presetSubtype="16" fill="hold" nodeType="withEffect">
                                  <p:stCondLst>
                                    <p:cond delay="0"/>
                                  </p:stCondLst>
                                  <p:childTnLst>
                                    <p:set>
                                      <p:cBhvr>
                                        <p:cTn id="35" dur="1" fill="hold">
                                          <p:stCondLst>
                                            <p:cond delay="0"/>
                                          </p:stCondLst>
                                        </p:cTn>
                                        <p:tgtEl>
                                          <p:spTgt spid="51"/>
                                        </p:tgtEl>
                                        <p:attrNameLst>
                                          <p:attrName>style.visibility</p:attrName>
                                        </p:attrNameLst>
                                      </p:cBhvr>
                                      <p:to>
                                        <p:strVal val="visible"/>
                                      </p:to>
                                    </p:set>
                                    <p:anim calcmode="lin" valueType="num">
                                      <p:cBhvr>
                                        <p:cTn id="36" dur="500" fill="hold"/>
                                        <p:tgtEl>
                                          <p:spTgt spid="51"/>
                                        </p:tgtEl>
                                        <p:attrNameLst>
                                          <p:attrName>ppt_w</p:attrName>
                                        </p:attrNameLst>
                                      </p:cBhvr>
                                      <p:tavLst>
                                        <p:tav tm="0">
                                          <p:val>
                                            <p:fltVal val="0"/>
                                          </p:val>
                                        </p:tav>
                                        <p:tav tm="100000">
                                          <p:val>
                                            <p:strVal val="#ppt_w"/>
                                          </p:val>
                                        </p:tav>
                                      </p:tavLst>
                                    </p:anim>
                                    <p:anim calcmode="lin" valueType="num">
                                      <p:cBhvr>
                                        <p:cTn id="37" dur="500" fill="hold"/>
                                        <p:tgtEl>
                                          <p:spTgt spid="51"/>
                                        </p:tgtEl>
                                        <p:attrNameLst>
                                          <p:attrName>ppt_h</p:attrName>
                                        </p:attrNameLst>
                                      </p:cBhvr>
                                      <p:tavLst>
                                        <p:tav tm="0">
                                          <p:val>
                                            <p:fltVal val="0"/>
                                          </p:val>
                                        </p:tav>
                                        <p:tav tm="100000">
                                          <p:val>
                                            <p:strVal val="#ppt_h"/>
                                          </p:val>
                                        </p:tav>
                                      </p:tavLst>
                                    </p:anim>
                                    <p:animEffect transition="in" filter="fade">
                                      <p:cBhvr>
                                        <p:cTn id="38" dur="500"/>
                                        <p:tgtEl>
                                          <p:spTgt spid="51"/>
                                        </p:tgtEl>
                                      </p:cBhvr>
                                    </p:animEffect>
                                  </p:childTnLst>
                                </p:cTn>
                              </p:par>
                              <p:par>
                                <p:cTn id="39" presetID="53" presetClass="entr" presetSubtype="16" fill="hold" grpId="0" nodeType="withEffect">
                                  <p:stCondLst>
                                    <p:cond delay="0"/>
                                  </p:stCondLst>
                                  <p:childTnLst>
                                    <p:set>
                                      <p:cBhvr>
                                        <p:cTn id="40" dur="1" fill="hold">
                                          <p:stCondLst>
                                            <p:cond delay="0"/>
                                          </p:stCondLst>
                                        </p:cTn>
                                        <p:tgtEl>
                                          <p:spTgt spid="57"/>
                                        </p:tgtEl>
                                        <p:attrNameLst>
                                          <p:attrName>style.visibility</p:attrName>
                                        </p:attrNameLst>
                                      </p:cBhvr>
                                      <p:to>
                                        <p:strVal val="visible"/>
                                      </p:to>
                                    </p:set>
                                    <p:anim calcmode="lin" valueType="num">
                                      <p:cBhvr>
                                        <p:cTn id="41" dur="500" fill="hold"/>
                                        <p:tgtEl>
                                          <p:spTgt spid="57"/>
                                        </p:tgtEl>
                                        <p:attrNameLst>
                                          <p:attrName>ppt_w</p:attrName>
                                        </p:attrNameLst>
                                      </p:cBhvr>
                                      <p:tavLst>
                                        <p:tav tm="0">
                                          <p:val>
                                            <p:fltVal val="0"/>
                                          </p:val>
                                        </p:tav>
                                        <p:tav tm="100000">
                                          <p:val>
                                            <p:strVal val="#ppt_w"/>
                                          </p:val>
                                        </p:tav>
                                      </p:tavLst>
                                    </p:anim>
                                    <p:anim calcmode="lin" valueType="num">
                                      <p:cBhvr>
                                        <p:cTn id="42" dur="500" fill="hold"/>
                                        <p:tgtEl>
                                          <p:spTgt spid="57"/>
                                        </p:tgtEl>
                                        <p:attrNameLst>
                                          <p:attrName>ppt_h</p:attrName>
                                        </p:attrNameLst>
                                      </p:cBhvr>
                                      <p:tavLst>
                                        <p:tav tm="0">
                                          <p:val>
                                            <p:fltVal val="0"/>
                                          </p:val>
                                        </p:tav>
                                        <p:tav tm="100000">
                                          <p:val>
                                            <p:strVal val="#ppt_h"/>
                                          </p:val>
                                        </p:tav>
                                      </p:tavLst>
                                    </p:anim>
                                    <p:animEffect transition="in" filter="fade">
                                      <p:cBhvr>
                                        <p:cTn id="43" dur="500"/>
                                        <p:tgtEl>
                                          <p:spTgt spid="57"/>
                                        </p:tgtEl>
                                      </p:cBhvr>
                                    </p:animEffect>
                                  </p:childTnLst>
                                </p:cTn>
                              </p:par>
                            </p:childTnLst>
                          </p:cTn>
                        </p:par>
                        <p:par>
                          <p:cTn id="44" fill="hold">
                            <p:stCondLst>
                              <p:cond delay="2000"/>
                            </p:stCondLst>
                            <p:childTnLst>
                              <p:par>
                                <p:cTn id="45" presetID="22" presetClass="entr" presetSubtype="1" fill="hold" grpId="0" nodeType="afterEffect">
                                  <p:stCondLst>
                                    <p:cond delay="0"/>
                                  </p:stCondLst>
                                  <p:childTnLst>
                                    <p:set>
                                      <p:cBhvr>
                                        <p:cTn id="46" dur="1" fill="hold">
                                          <p:stCondLst>
                                            <p:cond delay="0"/>
                                          </p:stCondLst>
                                        </p:cTn>
                                        <p:tgtEl>
                                          <p:spTgt spid="47"/>
                                        </p:tgtEl>
                                        <p:attrNameLst>
                                          <p:attrName>style.visibility</p:attrName>
                                        </p:attrNameLst>
                                      </p:cBhvr>
                                      <p:to>
                                        <p:strVal val="visible"/>
                                      </p:to>
                                    </p:set>
                                    <p:animEffect transition="in" filter="wipe(up)">
                                      <p:cBhvr>
                                        <p:cTn id="47" dur="500"/>
                                        <p:tgtEl>
                                          <p:spTgt spid="47"/>
                                        </p:tgtEl>
                                      </p:cBhvr>
                                    </p:animEffect>
                                  </p:childTnLst>
                                </p:cTn>
                              </p:par>
                            </p:childTnLst>
                          </p:cTn>
                        </p:par>
                        <p:par>
                          <p:cTn id="48" fill="hold">
                            <p:stCondLst>
                              <p:cond delay="2500"/>
                            </p:stCondLst>
                            <p:childTnLst>
                              <p:par>
                                <p:cTn id="49" presetID="22" presetClass="entr" presetSubtype="8" fill="hold" grpId="0" nodeType="afterEffect">
                                  <p:stCondLst>
                                    <p:cond delay="0"/>
                                  </p:stCondLst>
                                  <p:childTnLst>
                                    <p:set>
                                      <p:cBhvr>
                                        <p:cTn id="50" dur="1" fill="hold">
                                          <p:stCondLst>
                                            <p:cond delay="0"/>
                                          </p:stCondLst>
                                        </p:cTn>
                                        <p:tgtEl>
                                          <p:spTgt spid="61"/>
                                        </p:tgtEl>
                                        <p:attrNameLst>
                                          <p:attrName>style.visibility</p:attrName>
                                        </p:attrNameLst>
                                      </p:cBhvr>
                                      <p:to>
                                        <p:strVal val="visible"/>
                                      </p:to>
                                    </p:set>
                                    <p:animEffect transition="in" filter="wipe(left)">
                                      <p:cBhvr>
                                        <p:cTn id="51" dur="500"/>
                                        <p:tgtEl>
                                          <p:spTgt spid="61"/>
                                        </p:tgtEl>
                                      </p:cBhvr>
                                    </p:animEffect>
                                  </p:childTnLst>
                                </p:cTn>
                              </p:par>
                            </p:childTnLst>
                          </p:cTn>
                        </p:par>
                        <p:par>
                          <p:cTn id="52" fill="hold">
                            <p:stCondLst>
                              <p:cond delay="3000"/>
                            </p:stCondLst>
                            <p:childTnLst>
                              <p:par>
                                <p:cTn id="53" presetID="42" presetClass="entr" presetSubtype="0" fill="hold" grpId="0" nodeType="afterEffect">
                                  <p:stCondLst>
                                    <p:cond delay="0"/>
                                  </p:stCondLst>
                                  <p:childTnLst>
                                    <p:set>
                                      <p:cBhvr>
                                        <p:cTn id="54" dur="1" fill="hold">
                                          <p:stCondLst>
                                            <p:cond delay="0"/>
                                          </p:stCondLst>
                                        </p:cTn>
                                        <p:tgtEl>
                                          <p:spTgt spid="60"/>
                                        </p:tgtEl>
                                        <p:attrNameLst>
                                          <p:attrName>style.visibility</p:attrName>
                                        </p:attrNameLst>
                                      </p:cBhvr>
                                      <p:to>
                                        <p:strVal val="visible"/>
                                      </p:to>
                                    </p:set>
                                    <p:animEffect transition="in" filter="fade">
                                      <p:cBhvr>
                                        <p:cTn id="55" dur="1000"/>
                                        <p:tgtEl>
                                          <p:spTgt spid="60"/>
                                        </p:tgtEl>
                                      </p:cBhvr>
                                    </p:animEffect>
                                    <p:anim calcmode="lin" valueType="num">
                                      <p:cBhvr>
                                        <p:cTn id="56" dur="1000" fill="hold"/>
                                        <p:tgtEl>
                                          <p:spTgt spid="60"/>
                                        </p:tgtEl>
                                        <p:attrNameLst>
                                          <p:attrName>ppt_x</p:attrName>
                                        </p:attrNameLst>
                                      </p:cBhvr>
                                      <p:tavLst>
                                        <p:tav tm="0">
                                          <p:val>
                                            <p:strVal val="#ppt_x"/>
                                          </p:val>
                                        </p:tav>
                                        <p:tav tm="100000">
                                          <p:val>
                                            <p:strVal val="#ppt_x"/>
                                          </p:val>
                                        </p:tav>
                                      </p:tavLst>
                                    </p:anim>
                                    <p:anim calcmode="lin" valueType="num">
                                      <p:cBhvr>
                                        <p:cTn id="57" dur="1000" fill="hold"/>
                                        <p:tgtEl>
                                          <p:spTgt spid="6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animBg="1"/>
      <p:bldP spid="49" grpId="0" animBg="1"/>
      <p:bldP spid="50" grpId="0" animBg="1"/>
      <p:bldP spid="57" grpId="0" animBg="1"/>
      <p:bldP spid="58" grpId="0"/>
      <p:bldP spid="59" grpId="0"/>
      <p:bldP spid="60" grpId="0"/>
      <p:bldP spid="61" grpId="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134510" y="1746800"/>
            <a:ext cx="3331712" cy="2250882"/>
            <a:chOff x="13017546" y="3273350"/>
            <a:chExt cx="10283367" cy="6947373"/>
          </a:xfrm>
          <a:solidFill>
            <a:schemeClr val="tx1"/>
          </a:solidFill>
        </p:grpSpPr>
        <p:sp>
          <p:nvSpPr>
            <p:cNvPr id="3" name="Freeform 6"/>
            <p:cNvSpPr>
              <a:spLocks/>
            </p:cNvSpPr>
            <p:nvPr/>
          </p:nvSpPr>
          <p:spPr bwMode="auto">
            <a:xfrm>
              <a:off x="17272874" y="3991979"/>
              <a:ext cx="426764" cy="559971"/>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 name="Freeform 7"/>
            <p:cNvSpPr>
              <a:spLocks/>
            </p:cNvSpPr>
            <p:nvPr/>
          </p:nvSpPr>
          <p:spPr bwMode="auto">
            <a:xfrm>
              <a:off x="17344685" y="4809537"/>
              <a:ext cx="342642" cy="304251"/>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 name="Freeform 9"/>
            <p:cNvSpPr>
              <a:spLocks/>
            </p:cNvSpPr>
            <p:nvPr/>
          </p:nvSpPr>
          <p:spPr bwMode="auto">
            <a:xfrm>
              <a:off x="16162878" y="3907984"/>
              <a:ext cx="681181" cy="713030"/>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 name="Freeform 10"/>
            <p:cNvSpPr>
              <a:spLocks/>
            </p:cNvSpPr>
            <p:nvPr/>
          </p:nvSpPr>
          <p:spPr bwMode="auto">
            <a:xfrm>
              <a:off x="16979474" y="3372278"/>
              <a:ext cx="322125" cy="395713"/>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 name="Freeform 11"/>
            <p:cNvSpPr>
              <a:spLocks/>
            </p:cNvSpPr>
            <p:nvPr/>
          </p:nvSpPr>
          <p:spPr bwMode="auto">
            <a:xfrm>
              <a:off x="16558865" y="3351746"/>
              <a:ext cx="170295" cy="119460"/>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8" name="Freeform 12"/>
            <p:cNvSpPr>
              <a:spLocks/>
            </p:cNvSpPr>
            <p:nvPr/>
          </p:nvSpPr>
          <p:spPr bwMode="auto">
            <a:xfrm>
              <a:off x="17769397" y="3282683"/>
              <a:ext cx="190813" cy="110128"/>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9" name="Freeform 13"/>
            <p:cNvSpPr>
              <a:spLocks/>
            </p:cNvSpPr>
            <p:nvPr/>
          </p:nvSpPr>
          <p:spPr bwMode="auto">
            <a:xfrm>
              <a:off x="18608563" y="4051710"/>
              <a:ext cx="354953" cy="212789"/>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0" name="Freeform 9"/>
            <p:cNvSpPr>
              <a:spLocks/>
            </p:cNvSpPr>
            <p:nvPr/>
          </p:nvSpPr>
          <p:spPr bwMode="auto">
            <a:xfrm>
              <a:off x="18009452" y="3336813"/>
              <a:ext cx="114898" cy="11386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1" name="Freeform 10"/>
            <p:cNvSpPr>
              <a:spLocks/>
            </p:cNvSpPr>
            <p:nvPr/>
          </p:nvSpPr>
          <p:spPr bwMode="auto">
            <a:xfrm>
              <a:off x="17732466" y="3432008"/>
              <a:ext cx="974581" cy="55063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2" name="Freeform 11"/>
            <p:cNvSpPr>
              <a:spLocks/>
            </p:cNvSpPr>
            <p:nvPr/>
          </p:nvSpPr>
          <p:spPr bwMode="auto">
            <a:xfrm>
              <a:off x="17703741" y="3725060"/>
              <a:ext cx="213382" cy="216522"/>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3" name="Freeform 12"/>
            <p:cNvSpPr>
              <a:spLocks/>
            </p:cNvSpPr>
            <p:nvPr/>
          </p:nvSpPr>
          <p:spPr bwMode="auto">
            <a:xfrm>
              <a:off x="17621671" y="4874867"/>
              <a:ext cx="82070" cy="78396"/>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4" name="Freeform 13"/>
            <p:cNvSpPr>
              <a:spLocks/>
            </p:cNvSpPr>
            <p:nvPr/>
          </p:nvSpPr>
          <p:spPr bwMode="auto">
            <a:xfrm>
              <a:off x="17933537" y="4835669"/>
              <a:ext cx="65656" cy="54131"/>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5" name="Freeform 14"/>
            <p:cNvSpPr>
              <a:spLocks/>
            </p:cNvSpPr>
            <p:nvPr/>
          </p:nvSpPr>
          <p:spPr bwMode="auto">
            <a:xfrm>
              <a:off x="16146464" y="4036777"/>
              <a:ext cx="1171549" cy="946351"/>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6" name="Freeform 15"/>
            <p:cNvSpPr>
              <a:spLocks/>
            </p:cNvSpPr>
            <p:nvPr/>
          </p:nvSpPr>
          <p:spPr bwMode="auto">
            <a:xfrm>
              <a:off x="17055388" y="3977047"/>
              <a:ext cx="180554" cy="188524"/>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7" name="Freeform 16"/>
            <p:cNvSpPr>
              <a:spLocks/>
            </p:cNvSpPr>
            <p:nvPr/>
          </p:nvSpPr>
          <p:spPr bwMode="auto">
            <a:xfrm>
              <a:off x="16995888" y="3967714"/>
              <a:ext cx="43087" cy="59730"/>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8" name="Freeform 17"/>
            <p:cNvSpPr>
              <a:spLocks/>
            </p:cNvSpPr>
            <p:nvPr/>
          </p:nvSpPr>
          <p:spPr bwMode="auto">
            <a:xfrm>
              <a:off x="17256460" y="4940197"/>
              <a:ext cx="82070" cy="87729"/>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19" name="Freeform 18"/>
            <p:cNvSpPr>
              <a:spLocks/>
            </p:cNvSpPr>
            <p:nvPr/>
          </p:nvSpPr>
          <p:spPr bwMode="auto">
            <a:xfrm>
              <a:off x="17301598" y="4617280"/>
              <a:ext cx="98484" cy="83996"/>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0" name="Freeform 19"/>
            <p:cNvSpPr>
              <a:spLocks/>
            </p:cNvSpPr>
            <p:nvPr/>
          </p:nvSpPr>
          <p:spPr bwMode="auto">
            <a:xfrm>
              <a:off x="16919973" y="4958863"/>
              <a:ext cx="75915" cy="74663"/>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1" name="Freeform 20"/>
            <p:cNvSpPr>
              <a:spLocks/>
            </p:cNvSpPr>
            <p:nvPr/>
          </p:nvSpPr>
          <p:spPr bwMode="auto">
            <a:xfrm>
              <a:off x="17131303" y="4973795"/>
              <a:ext cx="77966" cy="65330"/>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2" name="Freeform 21"/>
            <p:cNvSpPr>
              <a:spLocks noEditPoints="1"/>
            </p:cNvSpPr>
            <p:nvPr/>
          </p:nvSpPr>
          <p:spPr bwMode="auto">
            <a:xfrm>
              <a:off x="15736114" y="4001312"/>
              <a:ext cx="4704661"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solidFill>
              <a:schemeClr val="accent1"/>
            </a:solid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3" name="Freeform 22"/>
            <p:cNvSpPr>
              <a:spLocks/>
            </p:cNvSpPr>
            <p:nvPr/>
          </p:nvSpPr>
          <p:spPr bwMode="auto">
            <a:xfrm>
              <a:off x="17687327" y="3713860"/>
              <a:ext cx="92329" cy="69063"/>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4" name="Freeform 23"/>
            <p:cNvSpPr>
              <a:spLocks/>
            </p:cNvSpPr>
            <p:nvPr/>
          </p:nvSpPr>
          <p:spPr bwMode="auto">
            <a:xfrm>
              <a:off x="20249962" y="6269195"/>
              <a:ext cx="108743" cy="102661"/>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5" name="Freeform 24"/>
            <p:cNvSpPr>
              <a:spLocks noEditPoints="1"/>
            </p:cNvSpPr>
            <p:nvPr/>
          </p:nvSpPr>
          <p:spPr bwMode="auto">
            <a:xfrm>
              <a:off x="20619277" y="6168400"/>
              <a:ext cx="1743987" cy="1597784"/>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6" name="Freeform 25"/>
            <p:cNvSpPr>
              <a:spLocks/>
            </p:cNvSpPr>
            <p:nvPr/>
          </p:nvSpPr>
          <p:spPr bwMode="auto">
            <a:xfrm>
              <a:off x="20434619" y="5811885"/>
              <a:ext cx="55397" cy="59730"/>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7" name="Freeform 26"/>
            <p:cNvSpPr>
              <a:spLocks/>
            </p:cNvSpPr>
            <p:nvPr/>
          </p:nvSpPr>
          <p:spPr bwMode="auto">
            <a:xfrm>
              <a:off x="22685388" y="7532862"/>
              <a:ext cx="92329" cy="83996"/>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8" name="Freeform 27"/>
            <p:cNvSpPr>
              <a:spLocks/>
            </p:cNvSpPr>
            <p:nvPr/>
          </p:nvSpPr>
          <p:spPr bwMode="auto">
            <a:xfrm>
              <a:off x="22767458" y="7493664"/>
              <a:ext cx="69759" cy="54131"/>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29" name="Freeform 28"/>
            <p:cNvSpPr>
              <a:spLocks/>
            </p:cNvSpPr>
            <p:nvPr/>
          </p:nvSpPr>
          <p:spPr bwMode="auto">
            <a:xfrm>
              <a:off x="20440775" y="5936945"/>
              <a:ext cx="125157" cy="117594"/>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0" name="Freeform 29"/>
            <p:cNvSpPr>
              <a:spLocks/>
            </p:cNvSpPr>
            <p:nvPr/>
          </p:nvSpPr>
          <p:spPr bwMode="auto">
            <a:xfrm>
              <a:off x="22277090" y="7964040"/>
              <a:ext cx="86173" cy="89595"/>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1" name="Freeform 30"/>
            <p:cNvSpPr>
              <a:spLocks/>
            </p:cNvSpPr>
            <p:nvPr/>
          </p:nvSpPr>
          <p:spPr bwMode="auto">
            <a:xfrm>
              <a:off x="19519539" y="6039607"/>
              <a:ext cx="92329" cy="50397"/>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2" name="Freeform 31"/>
            <p:cNvSpPr>
              <a:spLocks/>
            </p:cNvSpPr>
            <p:nvPr/>
          </p:nvSpPr>
          <p:spPr bwMode="auto">
            <a:xfrm>
              <a:off x="19131759" y="5964944"/>
              <a:ext cx="131312" cy="100795"/>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3" name="Freeform 32"/>
            <p:cNvSpPr>
              <a:spLocks/>
            </p:cNvSpPr>
            <p:nvPr/>
          </p:nvSpPr>
          <p:spPr bwMode="auto">
            <a:xfrm>
              <a:off x="19164587" y="5862282"/>
              <a:ext cx="59501" cy="54131"/>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4" name="Freeform 33"/>
            <p:cNvSpPr>
              <a:spLocks/>
            </p:cNvSpPr>
            <p:nvPr/>
          </p:nvSpPr>
          <p:spPr bwMode="auto">
            <a:xfrm>
              <a:off x="19224087" y="5916413"/>
              <a:ext cx="114898" cy="78396"/>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5" name="Freeform 34"/>
            <p:cNvSpPr>
              <a:spLocks/>
            </p:cNvSpPr>
            <p:nvPr/>
          </p:nvSpPr>
          <p:spPr bwMode="auto">
            <a:xfrm>
              <a:off x="19061999" y="5027926"/>
              <a:ext cx="342642" cy="248254"/>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6" name="Freeform 35"/>
            <p:cNvSpPr>
              <a:spLocks/>
            </p:cNvSpPr>
            <p:nvPr/>
          </p:nvSpPr>
          <p:spPr bwMode="auto">
            <a:xfrm>
              <a:off x="19170742" y="4953263"/>
              <a:ext cx="86173" cy="85862"/>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7" name="Freeform 36"/>
            <p:cNvSpPr>
              <a:spLocks/>
            </p:cNvSpPr>
            <p:nvPr/>
          </p:nvSpPr>
          <p:spPr bwMode="auto">
            <a:xfrm>
              <a:off x="19049689" y="6760102"/>
              <a:ext cx="55397" cy="57864"/>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8" name="Freeform 37"/>
            <p:cNvSpPr>
              <a:spLocks/>
            </p:cNvSpPr>
            <p:nvPr/>
          </p:nvSpPr>
          <p:spPr bwMode="auto">
            <a:xfrm>
              <a:off x="19203570" y="7295808"/>
              <a:ext cx="207227" cy="182924"/>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39" name="Freeform 38"/>
            <p:cNvSpPr>
              <a:spLocks/>
            </p:cNvSpPr>
            <p:nvPr/>
          </p:nvSpPr>
          <p:spPr bwMode="auto">
            <a:xfrm>
              <a:off x="19197415" y="7116617"/>
              <a:ext cx="49242" cy="44798"/>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0" name="Freeform 39"/>
            <p:cNvSpPr>
              <a:spLocks/>
            </p:cNvSpPr>
            <p:nvPr/>
          </p:nvSpPr>
          <p:spPr bwMode="auto">
            <a:xfrm>
              <a:off x="19252812" y="7260343"/>
              <a:ext cx="47190" cy="50397"/>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1" name="Freeform 40"/>
            <p:cNvSpPr>
              <a:spLocks/>
            </p:cNvSpPr>
            <p:nvPr/>
          </p:nvSpPr>
          <p:spPr bwMode="auto">
            <a:xfrm>
              <a:off x="19072258" y="7964040"/>
              <a:ext cx="207227" cy="11386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2" name="Freeform 41"/>
            <p:cNvSpPr>
              <a:spLocks/>
            </p:cNvSpPr>
            <p:nvPr/>
          </p:nvSpPr>
          <p:spPr bwMode="auto">
            <a:xfrm>
              <a:off x="18641391" y="6125469"/>
              <a:ext cx="223641" cy="197856"/>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3" name="Freeform 42"/>
            <p:cNvSpPr>
              <a:spLocks/>
            </p:cNvSpPr>
            <p:nvPr/>
          </p:nvSpPr>
          <p:spPr bwMode="auto">
            <a:xfrm>
              <a:off x="19000447" y="6194532"/>
              <a:ext cx="141571" cy="182924"/>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4" name="Freeform 43"/>
            <p:cNvSpPr>
              <a:spLocks/>
            </p:cNvSpPr>
            <p:nvPr/>
          </p:nvSpPr>
          <p:spPr bwMode="auto">
            <a:xfrm>
              <a:off x="19066103" y="6685440"/>
              <a:ext cx="75915" cy="89595"/>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5" name="Freeform 44"/>
            <p:cNvSpPr>
              <a:spLocks/>
            </p:cNvSpPr>
            <p:nvPr/>
          </p:nvSpPr>
          <p:spPr bwMode="auto">
            <a:xfrm>
              <a:off x="13497655" y="7577660"/>
              <a:ext cx="32828" cy="59730"/>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6" name="Freeform 45"/>
            <p:cNvSpPr>
              <a:spLocks/>
            </p:cNvSpPr>
            <p:nvPr/>
          </p:nvSpPr>
          <p:spPr bwMode="auto">
            <a:xfrm>
              <a:off x="14406580" y="6069472"/>
              <a:ext cx="1614727" cy="2385476"/>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7" name="Freeform 46"/>
            <p:cNvSpPr>
              <a:spLocks/>
            </p:cNvSpPr>
            <p:nvPr/>
          </p:nvSpPr>
          <p:spPr bwMode="auto">
            <a:xfrm>
              <a:off x="13323257" y="3594400"/>
              <a:ext cx="1557278" cy="2286548"/>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8" name="Freeform 47"/>
            <p:cNvSpPr>
              <a:spLocks noEditPoints="1"/>
            </p:cNvSpPr>
            <p:nvPr/>
          </p:nvSpPr>
          <p:spPr bwMode="auto">
            <a:xfrm>
              <a:off x="15274470" y="6446519"/>
              <a:ext cx="1547019" cy="2292148"/>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49" name="Freeform 48"/>
            <p:cNvSpPr>
              <a:spLocks noEditPoints="1"/>
            </p:cNvSpPr>
            <p:nvPr/>
          </p:nvSpPr>
          <p:spPr bwMode="auto">
            <a:xfrm>
              <a:off x="13152961" y="4988728"/>
              <a:ext cx="1891713" cy="3292629"/>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0" name="Freeform 49"/>
            <p:cNvSpPr>
              <a:spLocks/>
            </p:cNvSpPr>
            <p:nvPr/>
          </p:nvSpPr>
          <p:spPr bwMode="auto">
            <a:xfrm>
              <a:off x="13017546" y="6263595"/>
              <a:ext cx="246210" cy="466642"/>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1" name="Freeform 50"/>
            <p:cNvSpPr>
              <a:spLocks/>
            </p:cNvSpPr>
            <p:nvPr/>
          </p:nvSpPr>
          <p:spPr bwMode="auto">
            <a:xfrm>
              <a:off x="21089127" y="8454948"/>
              <a:ext cx="816596" cy="640233"/>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2" name="Freeform 51"/>
            <p:cNvSpPr>
              <a:spLocks/>
            </p:cNvSpPr>
            <p:nvPr/>
          </p:nvSpPr>
          <p:spPr bwMode="auto">
            <a:xfrm>
              <a:off x="21704652" y="8654671"/>
              <a:ext cx="670922" cy="653299"/>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3" name="Freeform 52"/>
            <p:cNvSpPr>
              <a:spLocks/>
            </p:cNvSpPr>
            <p:nvPr/>
          </p:nvSpPr>
          <p:spPr bwMode="auto">
            <a:xfrm>
              <a:off x="22037035" y="8301889"/>
              <a:ext cx="82070" cy="128793"/>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4" name="Freeform 53"/>
            <p:cNvSpPr>
              <a:spLocks/>
            </p:cNvSpPr>
            <p:nvPr/>
          </p:nvSpPr>
          <p:spPr bwMode="auto">
            <a:xfrm>
              <a:off x="22297608" y="7265943"/>
              <a:ext cx="1003305" cy="940751"/>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5" name="Freeform 54"/>
            <p:cNvSpPr>
              <a:spLocks noEditPoints="1"/>
            </p:cNvSpPr>
            <p:nvPr/>
          </p:nvSpPr>
          <p:spPr bwMode="auto">
            <a:xfrm>
              <a:off x="16472692" y="6625709"/>
              <a:ext cx="1727573" cy="2221218"/>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solidFill>
              <a:schemeClr val="accent1"/>
            </a:solid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6" name="Freeform 55"/>
            <p:cNvSpPr>
              <a:spLocks/>
            </p:cNvSpPr>
            <p:nvPr/>
          </p:nvSpPr>
          <p:spPr bwMode="auto">
            <a:xfrm>
              <a:off x="22217589" y="8350420"/>
              <a:ext cx="266727" cy="313584"/>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7" name="Freeform 56"/>
            <p:cNvSpPr>
              <a:spLocks/>
            </p:cNvSpPr>
            <p:nvPr/>
          </p:nvSpPr>
          <p:spPr bwMode="auto">
            <a:xfrm>
              <a:off x="21497425" y="8003238"/>
              <a:ext cx="451385" cy="13066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8" name="Freeform 57"/>
            <p:cNvSpPr>
              <a:spLocks noEditPoints="1"/>
            </p:cNvSpPr>
            <p:nvPr/>
          </p:nvSpPr>
          <p:spPr bwMode="auto">
            <a:xfrm>
              <a:off x="14482495" y="3868786"/>
              <a:ext cx="2496979" cy="2756924"/>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59" name="Freeform 58"/>
            <p:cNvSpPr>
              <a:spLocks/>
            </p:cNvSpPr>
            <p:nvPr/>
          </p:nvSpPr>
          <p:spPr bwMode="auto">
            <a:xfrm>
              <a:off x="19082517" y="9382633"/>
              <a:ext cx="266727" cy="11386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0" name="Freeform 59"/>
            <p:cNvSpPr>
              <a:spLocks/>
            </p:cNvSpPr>
            <p:nvPr/>
          </p:nvSpPr>
          <p:spPr bwMode="auto">
            <a:xfrm>
              <a:off x="21757998" y="8544543"/>
              <a:ext cx="387781" cy="15865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1" name="Freeform 60"/>
            <p:cNvSpPr>
              <a:spLocks/>
            </p:cNvSpPr>
            <p:nvPr/>
          </p:nvSpPr>
          <p:spPr bwMode="auto">
            <a:xfrm>
              <a:off x="17338530"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2" name="Freeform 61"/>
            <p:cNvSpPr>
              <a:spLocks/>
            </p:cNvSpPr>
            <p:nvPr/>
          </p:nvSpPr>
          <p:spPr bwMode="auto">
            <a:xfrm>
              <a:off x="19203570" y="6084404"/>
              <a:ext cx="3061210" cy="3318761"/>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3" name="Freeform 62"/>
            <p:cNvSpPr>
              <a:spLocks/>
            </p:cNvSpPr>
            <p:nvPr/>
          </p:nvSpPr>
          <p:spPr bwMode="auto">
            <a:xfrm>
              <a:off x="19398486" y="8148830"/>
              <a:ext cx="82070" cy="78396"/>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4" name="Freeform 73"/>
            <p:cNvSpPr>
              <a:spLocks/>
            </p:cNvSpPr>
            <p:nvPr/>
          </p:nvSpPr>
          <p:spPr bwMode="auto">
            <a:xfrm>
              <a:off x="18684477" y="4790871"/>
              <a:ext cx="77966" cy="59730"/>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5" name="Freeform 74"/>
            <p:cNvSpPr>
              <a:spLocks/>
            </p:cNvSpPr>
            <p:nvPr/>
          </p:nvSpPr>
          <p:spPr bwMode="auto">
            <a:xfrm>
              <a:off x="18298748" y="5138053"/>
              <a:ext cx="82070" cy="134393"/>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6" name="Freeform 75"/>
            <p:cNvSpPr>
              <a:spLocks/>
            </p:cNvSpPr>
            <p:nvPr/>
          </p:nvSpPr>
          <p:spPr bwMode="auto">
            <a:xfrm>
              <a:off x="15851012" y="3486139"/>
              <a:ext cx="769406" cy="625301"/>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7" name="Freeform 76"/>
            <p:cNvSpPr>
              <a:spLocks/>
            </p:cNvSpPr>
            <p:nvPr/>
          </p:nvSpPr>
          <p:spPr bwMode="auto">
            <a:xfrm>
              <a:off x="18315162" y="5563631"/>
              <a:ext cx="675025" cy="580503"/>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8" name="Freeform 77"/>
            <p:cNvSpPr>
              <a:spLocks/>
            </p:cNvSpPr>
            <p:nvPr/>
          </p:nvSpPr>
          <p:spPr bwMode="auto">
            <a:xfrm>
              <a:off x="18532648" y="5539366"/>
              <a:ext cx="147726" cy="11386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69" name="Freeform 78"/>
            <p:cNvSpPr>
              <a:spLocks/>
            </p:cNvSpPr>
            <p:nvPr/>
          </p:nvSpPr>
          <p:spPr bwMode="auto">
            <a:xfrm>
              <a:off x="18996343" y="4835669"/>
              <a:ext cx="86173" cy="89595"/>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0" name="Freeform 79"/>
            <p:cNvSpPr>
              <a:spLocks/>
            </p:cNvSpPr>
            <p:nvPr/>
          </p:nvSpPr>
          <p:spPr bwMode="auto">
            <a:xfrm>
              <a:off x="18858876" y="4800204"/>
              <a:ext cx="121053" cy="203456"/>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1" name="Freeform 80"/>
            <p:cNvSpPr>
              <a:spLocks/>
            </p:cNvSpPr>
            <p:nvPr/>
          </p:nvSpPr>
          <p:spPr bwMode="auto">
            <a:xfrm>
              <a:off x="18897859" y="5003660"/>
              <a:ext cx="82070" cy="123194"/>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2" name="Freeform 81"/>
            <p:cNvSpPr>
              <a:spLocks/>
            </p:cNvSpPr>
            <p:nvPr/>
          </p:nvSpPr>
          <p:spPr bwMode="auto">
            <a:xfrm>
              <a:off x="18750133" y="4800204"/>
              <a:ext cx="108743" cy="83996"/>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3" name="Freeform 83"/>
            <p:cNvSpPr>
              <a:spLocks noEditPoints="1"/>
            </p:cNvSpPr>
            <p:nvPr/>
          </p:nvSpPr>
          <p:spPr bwMode="auto">
            <a:xfrm>
              <a:off x="16608107" y="3336813"/>
              <a:ext cx="420609" cy="451710"/>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4" name="Freeform 86"/>
            <p:cNvSpPr>
              <a:spLocks/>
            </p:cNvSpPr>
            <p:nvPr/>
          </p:nvSpPr>
          <p:spPr bwMode="auto">
            <a:xfrm>
              <a:off x="16870731" y="3273350"/>
              <a:ext cx="98484" cy="69063"/>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5" name="Freeform 88"/>
            <p:cNvSpPr>
              <a:spLocks/>
            </p:cNvSpPr>
            <p:nvPr/>
          </p:nvSpPr>
          <p:spPr bwMode="auto">
            <a:xfrm>
              <a:off x="18255662" y="4785272"/>
              <a:ext cx="96432" cy="69063"/>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6" name="Freeform 90"/>
            <p:cNvSpPr>
              <a:spLocks/>
            </p:cNvSpPr>
            <p:nvPr/>
          </p:nvSpPr>
          <p:spPr bwMode="auto">
            <a:xfrm>
              <a:off x="17256460" y="3695195"/>
              <a:ext cx="110794" cy="98928"/>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7" name="Freeform 92"/>
            <p:cNvSpPr>
              <a:spLocks noEditPoints="1"/>
            </p:cNvSpPr>
            <p:nvPr/>
          </p:nvSpPr>
          <p:spPr bwMode="auto">
            <a:xfrm>
              <a:off x="17334426" y="3450674"/>
              <a:ext cx="385729" cy="39198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grpFill/>
            <a:ln w="4763" cap="rnd">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en-US" sz="1013" dirty="0">
                <a:latin typeface="Lato Light"/>
              </a:endParaRPr>
            </a:p>
          </p:txBody>
        </p:sp>
        <p:sp>
          <p:nvSpPr>
            <p:cNvPr id="78" name="Freeform 27"/>
            <p:cNvSpPr>
              <a:spLocks noEditPoints="1"/>
            </p:cNvSpPr>
            <p:nvPr/>
          </p:nvSpPr>
          <p:spPr bwMode="auto">
            <a:xfrm>
              <a:off x="14109676" y="4001313"/>
              <a:ext cx="4704662" cy="2713993"/>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grpFill/>
            <a:ln w="4763" cap="rnd">
              <a:solidFill>
                <a:schemeClr val="bg1"/>
              </a:solidFill>
              <a:prstDash val="solid"/>
              <a:round/>
              <a:headEnd/>
              <a:tailEnd/>
            </a:ln>
          </p:spPr>
          <p:txBody>
            <a:bodyPr vert="horz" wrap="square" lIns="182848" tIns="91424" rIns="182848" bIns="91424" numCol="1" anchor="t" anchorCtr="0" compatLnSpc="1">
              <a:prstTxWarp prst="textNoShape">
                <a:avLst/>
              </a:prstTxWarp>
            </a:bodyPr>
            <a:lstStyle/>
            <a:p>
              <a:endParaRPr lang="en-US" sz="1013" dirty="0">
                <a:latin typeface="Lato Light"/>
              </a:endParaRPr>
            </a:p>
          </p:txBody>
        </p:sp>
        <p:sp>
          <p:nvSpPr>
            <p:cNvPr id="79" name="Freeform 66"/>
            <p:cNvSpPr>
              <a:spLocks/>
            </p:cNvSpPr>
            <p:nvPr/>
          </p:nvSpPr>
          <p:spPr bwMode="auto">
            <a:xfrm>
              <a:off x="15718247" y="7338739"/>
              <a:ext cx="3106348" cy="2881984"/>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grpFill/>
            <a:ln w="4763" cap="rnd">
              <a:solidFill>
                <a:schemeClr val="bg1"/>
              </a:solidFill>
              <a:prstDash val="solid"/>
              <a:round/>
              <a:headEnd/>
              <a:tailEnd/>
            </a:ln>
          </p:spPr>
          <p:txBody>
            <a:bodyPr vert="horz" wrap="square" lIns="182848" tIns="91424" rIns="182848" bIns="91424" numCol="1" anchor="t" anchorCtr="0" compatLnSpc="1">
              <a:prstTxWarp prst="textNoShape">
                <a:avLst/>
              </a:prstTxWarp>
            </a:bodyPr>
            <a:lstStyle/>
            <a:p>
              <a:endParaRPr lang="en-US" sz="1013" dirty="0">
                <a:latin typeface="Lato Light"/>
              </a:endParaRPr>
            </a:p>
          </p:txBody>
        </p:sp>
      </p:grpSp>
      <p:sp>
        <p:nvSpPr>
          <p:cNvPr id="84" name="TextBox 83"/>
          <p:cNvSpPr txBox="1"/>
          <p:nvPr/>
        </p:nvSpPr>
        <p:spPr>
          <a:xfrm>
            <a:off x="700948" y="833775"/>
            <a:ext cx="3309257" cy="507831"/>
          </a:xfrm>
          <a:prstGeom prst="rect">
            <a:avLst/>
          </a:prstGeom>
          <a:noFill/>
        </p:spPr>
        <p:txBody>
          <a:bodyPr wrap="square" rtlCol="0">
            <a:spAutoFit/>
          </a:bodyPr>
          <a:lstStyle/>
          <a:p>
            <a:r>
              <a:rPr lang="id-ID" sz="2700" b="1" dirty="0">
                <a:latin typeface="Montserrat Black" panose="00000A00000000000000" pitchFamily="50" charset="0"/>
              </a:rPr>
              <a:t>CANADA MAP</a:t>
            </a:r>
          </a:p>
        </p:txBody>
      </p:sp>
      <p:sp>
        <p:nvSpPr>
          <p:cNvPr id="85" name="TextBox 84"/>
          <p:cNvSpPr txBox="1"/>
          <p:nvPr/>
        </p:nvSpPr>
        <p:spPr>
          <a:xfrm>
            <a:off x="709521" y="697811"/>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86" name="TextBox 85"/>
          <p:cNvSpPr txBox="1"/>
          <p:nvPr/>
        </p:nvSpPr>
        <p:spPr>
          <a:xfrm>
            <a:off x="731115" y="2579704"/>
            <a:ext cx="3516331" cy="1806264"/>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p>
        </p:txBody>
      </p:sp>
      <p:sp>
        <p:nvSpPr>
          <p:cNvPr id="87" name="TextBox 86"/>
          <p:cNvSpPr txBox="1"/>
          <p:nvPr/>
        </p:nvSpPr>
        <p:spPr>
          <a:xfrm>
            <a:off x="731115" y="2096846"/>
            <a:ext cx="2305364" cy="334707"/>
          </a:xfrm>
          <a:prstGeom prst="rect">
            <a:avLst/>
          </a:prstGeom>
          <a:noFill/>
        </p:spPr>
        <p:txBody>
          <a:bodyPr wrap="square" rtlCol="0">
            <a:spAutoFit/>
          </a:bodyPr>
          <a:lstStyle/>
          <a:p>
            <a:pPr>
              <a:lnSpc>
                <a:spcPct val="150000"/>
              </a:lnSpc>
            </a:pPr>
            <a:r>
              <a:rPr lang="id-ID"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CANADA MARKETING OFFICE</a:t>
            </a:r>
          </a:p>
        </p:txBody>
      </p:sp>
    </p:spTree>
    <p:extLst>
      <p:ext uri="{BB962C8B-B14F-4D97-AF65-F5344CB8AC3E}">
        <p14:creationId xmlns:p14="http://schemas.microsoft.com/office/powerpoint/2010/main" val="21401325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5"/>
                                        </p:tgtEl>
                                        <p:attrNameLst>
                                          <p:attrName>style.visibility</p:attrName>
                                        </p:attrNameLst>
                                      </p:cBhvr>
                                      <p:to>
                                        <p:strVal val="visible"/>
                                      </p:to>
                                    </p:set>
                                    <p:animEffect transition="in" filter="wipe(left)">
                                      <p:cBhvr>
                                        <p:cTn id="7" dur="500"/>
                                        <p:tgtEl>
                                          <p:spTgt spid="8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4"/>
                                        </p:tgtEl>
                                        <p:attrNameLst>
                                          <p:attrName>style.visibility</p:attrName>
                                        </p:attrNameLst>
                                      </p:cBhvr>
                                      <p:to>
                                        <p:strVal val="visible"/>
                                      </p:to>
                                    </p:set>
                                    <p:animEffect transition="in" filter="wipe(left)">
                                      <p:cBhvr>
                                        <p:cTn id="11" dur="500"/>
                                        <p:tgtEl>
                                          <p:spTgt spid="84"/>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fade">
                                      <p:cBhvr>
                                        <p:cTn id="15" dur="500"/>
                                        <p:tgtEl>
                                          <p:spTgt spid="2"/>
                                        </p:tgtEl>
                                      </p:cBhvr>
                                    </p:animEffect>
                                    <p:anim calcmode="lin" valueType="num">
                                      <p:cBhvr>
                                        <p:cTn id="16" dur="500" fill="hold"/>
                                        <p:tgtEl>
                                          <p:spTgt spid="2"/>
                                        </p:tgtEl>
                                        <p:attrNameLst>
                                          <p:attrName>ppt_x</p:attrName>
                                        </p:attrNameLst>
                                      </p:cBhvr>
                                      <p:tavLst>
                                        <p:tav tm="0">
                                          <p:val>
                                            <p:strVal val="#ppt_x"/>
                                          </p:val>
                                        </p:tav>
                                        <p:tav tm="100000">
                                          <p:val>
                                            <p:strVal val="#ppt_x"/>
                                          </p:val>
                                        </p:tav>
                                      </p:tavLst>
                                    </p:anim>
                                    <p:anim calcmode="lin" valueType="num">
                                      <p:cBhvr>
                                        <p:cTn id="17" dur="500" fill="hold"/>
                                        <p:tgtEl>
                                          <p:spTgt spid="2"/>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87"/>
                                        </p:tgtEl>
                                        <p:attrNameLst>
                                          <p:attrName>style.visibility</p:attrName>
                                        </p:attrNameLst>
                                      </p:cBhvr>
                                      <p:to>
                                        <p:strVal val="visible"/>
                                      </p:to>
                                    </p:set>
                                    <p:animEffect transition="in" filter="wipe(left)">
                                      <p:cBhvr>
                                        <p:cTn id="21" dur="500"/>
                                        <p:tgtEl>
                                          <p:spTgt spid="87"/>
                                        </p:tgtEl>
                                      </p:cBhvr>
                                    </p:animEffect>
                                  </p:childTnLst>
                                </p:cTn>
                              </p:par>
                            </p:childTnLst>
                          </p:cTn>
                        </p:par>
                        <p:par>
                          <p:cTn id="22" fill="hold">
                            <p:stCondLst>
                              <p:cond delay="2000"/>
                            </p:stCondLst>
                            <p:childTnLst>
                              <p:par>
                                <p:cTn id="23" presetID="42" presetClass="entr" presetSubtype="0" fill="hold" grpId="0" nodeType="afterEffect">
                                  <p:stCondLst>
                                    <p:cond delay="0"/>
                                  </p:stCondLst>
                                  <p:childTnLst>
                                    <p:set>
                                      <p:cBhvr>
                                        <p:cTn id="24" dur="1" fill="hold">
                                          <p:stCondLst>
                                            <p:cond delay="0"/>
                                          </p:stCondLst>
                                        </p:cTn>
                                        <p:tgtEl>
                                          <p:spTgt spid="86"/>
                                        </p:tgtEl>
                                        <p:attrNameLst>
                                          <p:attrName>style.visibility</p:attrName>
                                        </p:attrNameLst>
                                      </p:cBhvr>
                                      <p:to>
                                        <p:strVal val="visible"/>
                                      </p:to>
                                    </p:set>
                                    <p:animEffect transition="in" filter="fade">
                                      <p:cBhvr>
                                        <p:cTn id="25" dur="1000"/>
                                        <p:tgtEl>
                                          <p:spTgt spid="86"/>
                                        </p:tgtEl>
                                      </p:cBhvr>
                                    </p:animEffect>
                                    <p:anim calcmode="lin" valueType="num">
                                      <p:cBhvr>
                                        <p:cTn id="26" dur="1000" fill="hold"/>
                                        <p:tgtEl>
                                          <p:spTgt spid="86"/>
                                        </p:tgtEl>
                                        <p:attrNameLst>
                                          <p:attrName>ppt_x</p:attrName>
                                        </p:attrNameLst>
                                      </p:cBhvr>
                                      <p:tavLst>
                                        <p:tav tm="0">
                                          <p:val>
                                            <p:strVal val="#ppt_x"/>
                                          </p:val>
                                        </p:tav>
                                        <p:tav tm="100000">
                                          <p:val>
                                            <p:strVal val="#ppt_x"/>
                                          </p:val>
                                        </p:tav>
                                      </p:tavLst>
                                    </p:anim>
                                    <p:anim calcmode="lin" valueType="num">
                                      <p:cBhvr>
                                        <p:cTn id="27" dur="1000" fill="hold"/>
                                        <p:tgtEl>
                                          <p:spTgt spid="8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p:bldP spid="85" grpId="0"/>
      <p:bldP spid="86" grpId="0"/>
      <p:bldP spid="87"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TextBox 81"/>
          <p:cNvSpPr txBox="1"/>
          <p:nvPr/>
        </p:nvSpPr>
        <p:spPr>
          <a:xfrm>
            <a:off x="5036225" y="833774"/>
            <a:ext cx="2414361" cy="1338828"/>
          </a:xfrm>
          <a:prstGeom prst="rect">
            <a:avLst/>
          </a:prstGeom>
          <a:noFill/>
        </p:spPr>
        <p:txBody>
          <a:bodyPr wrap="square" rtlCol="0">
            <a:spAutoFit/>
          </a:bodyPr>
          <a:lstStyle/>
          <a:p>
            <a:r>
              <a:rPr lang="id-ID" sz="2700" b="1" dirty="0">
                <a:latin typeface="Montserrat Black" panose="00000A00000000000000" pitchFamily="50" charset="0"/>
              </a:rPr>
              <a:t>SOUTH EAST ASIA MAP</a:t>
            </a:r>
          </a:p>
        </p:txBody>
      </p:sp>
      <p:sp>
        <p:nvSpPr>
          <p:cNvPr id="83" name="TextBox 82"/>
          <p:cNvSpPr txBox="1"/>
          <p:nvPr/>
        </p:nvSpPr>
        <p:spPr>
          <a:xfrm>
            <a:off x="5085917" y="697811"/>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grpSp>
        <p:nvGrpSpPr>
          <p:cNvPr id="84" name="Group 83"/>
          <p:cNvGrpSpPr/>
          <p:nvPr/>
        </p:nvGrpSpPr>
        <p:grpSpPr>
          <a:xfrm>
            <a:off x="839527" y="1454486"/>
            <a:ext cx="3026360" cy="3247431"/>
            <a:chOff x="5451475" y="3987801"/>
            <a:chExt cx="630237" cy="676275"/>
          </a:xfrm>
          <a:solidFill>
            <a:schemeClr val="tx1"/>
          </a:solidFill>
        </p:grpSpPr>
        <p:sp>
          <p:nvSpPr>
            <p:cNvPr id="85" name="Freeform 164"/>
            <p:cNvSpPr>
              <a:spLocks noEditPoints="1"/>
            </p:cNvSpPr>
            <p:nvPr/>
          </p:nvSpPr>
          <p:spPr bwMode="auto">
            <a:xfrm>
              <a:off x="5451475" y="4073526"/>
              <a:ext cx="630237" cy="538163"/>
            </a:xfrm>
            <a:custGeom>
              <a:avLst/>
              <a:gdLst>
                <a:gd name="T0" fmla="*/ 118 w 397"/>
                <a:gd name="T1" fmla="*/ 53 h 339"/>
                <a:gd name="T2" fmla="*/ 124 w 397"/>
                <a:gd name="T3" fmla="*/ 61 h 339"/>
                <a:gd name="T4" fmla="*/ 137 w 397"/>
                <a:gd name="T5" fmla="*/ 70 h 339"/>
                <a:gd name="T6" fmla="*/ 132 w 397"/>
                <a:gd name="T7" fmla="*/ 45 h 339"/>
                <a:gd name="T8" fmla="*/ 150 w 397"/>
                <a:gd name="T9" fmla="*/ 29 h 339"/>
                <a:gd name="T10" fmla="*/ 173 w 397"/>
                <a:gd name="T11" fmla="*/ 20 h 339"/>
                <a:gd name="T12" fmla="*/ 193 w 397"/>
                <a:gd name="T13" fmla="*/ 2 h 339"/>
                <a:gd name="T14" fmla="*/ 208 w 397"/>
                <a:gd name="T15" fmla="*/ 14 h 339"/>
                <a:gd name="T16" fmla="*/ 197 w 397"/>
                <a:gd name="T17" fmla="*/ 45 h 339"/>
                <a:gd name="T18" fmla="*/ 207 w 397"/>
                <a:gd name="T19" fmla="*/ 43 h 339"/>
                <a:gd name="T20" fmla="*/ 226 w 397"/>
                <a:gd name="T21" fmla="*/ 50 h 339"/>
                <a:gd name="T22" fmla="*/ 250 w 397"/>
                <a:gd name="T23" fmla="*/ 59 h 339"/>
                <a:gd name="T24" fmla="*/ 273 w 397"/>
                <a:gd name="T25" fmla="*/ 64 h 339"/>
                <a:gd name="T26" fmla="*/ 295 w 397"/>
                <a:gd name="T27" fmla="*/ 56 h 339"/>
                <a:gd name="T28" fmla="*/ 320 w 397"/>
                <a:gd name="T29" fmla="*/ 68 h 339"/>
                <a:gd name="T30" fmla="*/ 345 w 397"/>
                <a:gd name="T31" fmla="*/ 81 h 339"/>
                <a:gd name="T32" fmla="*/ 381 w 397"/>
                <a:gd name="T33" fmla="*/ 91 h 339"/>
                <a:gd name="T34" fmla="*/ 394 w 397"/>
                <a:gd name="T35" fmla="*/ 108 h 339"/>
                <a:gd name="T36" fmla="*/ 374 w 397"/>
                <a:gd name="T37" fmla="*/ 104 h 339"/>
                <a:gd name="T38" fmla="*/ 369 w 397"/>
                <a:gd name="T39" fmla="*/ 127 h 339"/>
                <a:gd name="T40" fmla="*/ 332 w 397"/>
                <a:gd name="T41" fmla="*/ 143 h 339"/>
                <a:gd name="T42" fmla="*/ 329 w 397"/>
                <a:gd name="T43" fmla="*/ 168 h 339"/>
                <a:gd name="T44" fmla="*/ 324 w 397"/>
                <a:gd name="T45" fmla="*/ 148 h 339"/>
                <a:gd name="T46" fmla="*/ 325 w 397"/>
                <a:gd name="T47" fmla="*/ 137 h 339"/>
                <a:gd name="T48" fmla="*/ 305 w 397"/>
                <a:gd name="T49" fmla="*/ 147 h 339"/>
                <a:gd name="T50" fmla="*/ 281 w 397"/>
                <a:gd name="T51" fmla="*/ 147 h 339"/>
                <a:gd name="T52" fmla="*/ 273 w 397"/>
                <a:gd name="T53" fmla="*/ 170 h 339"/>
                <a:gd name="T54" fmla="*/ 285 w 397"/>
                <a:gd name="T55" fmla="*/ 177 h 339"/>
                <a:gd name="T56" fmla="*/ 281 w 397"/>
                <a:gd name="T57" fmla="*/ 197 h 339"/>
                <a:gd name="T58" fmla="*/ 257 w 397"/>
                <a:gd name="T59" fmla="*/ 215 h 339"/>
                <a:gd name="T60" fmla="*/ 242 w 397"/>
                <a:gd name="T61" fmla="*/ 238 h 339"/>
                <a:gd name="T62" fmla="*/ 231 w 397"/>
                <a:gd name="T63" fmla="*/ 223 h 339"/>
                <a:gd name="T64" fmla="*/ 226 w 397"/>
                <a:gd name="T65" fmla="*/ 243 h 339"/>
                <a:gd name="T66" fmla="*/ 220 w 397"/>
                <a:gd name="T67" fmla="*/ 278 h 339"/>
                <a:gd name="T68" fmla="*/ 195 w 397"/>
                <a:gd name="T69" fmla="*/ 288 h 339"/>
                <a:gd name="T70" fmla="*/ 190 w 397"/>
                <a:gd name="T71" fmla="*/ 316 h 339"/>
                <a:gd name="T72" fmla="*/ 188 w 397"/>
                <a:gd name="T73" fmla="*/ 331 h 339"/>
                <a:gd name="T74" fmla="*/ 176 w 397"/>
                <a:gd name="T75" fmla="*/ 312 h 339"/>
                <a:gd name="T76" fmla="*/ 156 w 397"/>
                <a:gd name="T77" fmla="*/ 283 h 339"/>
                <a:gd name="T78" fmla="*/ 127 w 397"/>
                <a:gd name="T79" fmla="*/ 319 h 339"/>
                <a:gd name="T80" fmla="*/ 104 w 397"/>
                <a:gd name="T81" fmla="*/ 282 h 339"/>
                <a:gd name="T82" fmla="*/ 73 w 397"/>
                <a:gd name="T83" fmla="*/ 268 h 339"/>
                <a:gd name="T84" fmla="*/ 62 w 397"/>
                <a:gd name="T85" fmla="*/ 272 h 339"/>
                <a:gd name="T86" fmla="*/ 77 w 397"/>
                <a:gd name="T87" fmla="*/ 289 h 339"/>
                <a:gd name="T88" fmla="*/ 42 w 397"/>
                <a:gd name="T89" fmla="*/ 307 h 339"/>
                <a:gd name="T90" fmla="*/ 21 w 397"/>
                <a:gd name="T91" fmla="*/ 259 h 339"/>
                <a:gd name="T92" fmla="*/ 4 w 397"/>
                <a:gd name="T93" fmla="*/ 237 h 339"/>
                <a:gd name="T94" fmla="*/ 19 w 397"/>
                <a:gd name="T95" fmla="*/ 218 h 339"/>
                <a:gd name="T96" fmla="*/ 49 w 397"/>
                <a:gd name="T97" fmla="*/ 218 h 339"/>
                <a:gd name="T98" fmla="*/ 67 w 397"/>
                <a:gd name="T99" fmla="*/ 235 h 339"/>
                <a:gd name="T100" fmla="*/ 64 w 397"/>
                <a:gd name="T101" fmla="*/ 218 h 339"/>
                <a:gd name="T102" fmla="*/ 66 w 397"/>
                <a:gd name="T103" fmla="*/ 200 h 339"/>
                <a:gd name="T104" fmla="*/ 51 w 397"/>
                <a:gd name="T105" fmla="*/ 188 h 339"/>
                <a:gd name="T106" fmla="*/ 73 w 397"/>
                <a:gd name="T107" fmla="*/ 184 h 339"/>
                <a:gd name="T108" fmla="*/ 81 w 397"/>
                <a:gd name="T109" fmla="*/ 168 h 339"/>
                <a:gd name="T110" fmla="*/ 78 w 397"/>
                <a:gd name="T111" fmla="*/ 144 h 339"/>
                <a:gd name="T112" fmla="*/ 86 w 397"/>
                <a:gd name="T113" fmla="*/ 109 h 339"/>
                <a:gd name="T114" fmla="*/ 103 w 397"/>
                <a:gd name="T115" fmla="*/ 88 h 339"/>
                <a:gd name="T116" fmla="*/ 104 w 397"/>
                <a:gd name="T117" fmla="*/ 51 h 339"/>
                <a:gd name="T118" fmla="*/ 111 w 397"/>
                <a:gd name="T119" fmla="*/ 99 h 339"/>
                <a:gd name="T120" fmla="*/ 123 w 397"/>
                <a:gd name="T121" fmla="*/ 85 h 339"/>
                <a:gd name="T122" fmla="*/ 23 w 397"/>
                <a:gd name="T123" fmla="*/ 251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7" h="339">
                  <a:moveTo>
                    <a:pt x="123" y="84"/>
                  </a:moveTo>
                  <a:lnTo>
                    <a:pt x="123" y="84"/>
                  </a:lnTo>
                  <a:lnTo>
                    <a:pt x="122" y="83"/>
                  </a:lnTo>
                  <a:lnTo>
                    <a:pt x="122" y="83"/>
                  </a:lnTo>
                  <a:lnTo>
                    <a:pt x="121" y="83"/>
                  </a:lnTo>
                  <a:lnTo>
                    <a:pt x="119" y="83"/>
                  </a:lnTo>
                  <a:lnTo>
                    <a:pt x="119" y="83"/>
                  </a:lnTo>
                  <a:lnTo>
                    <a:pt x="118" y="83"/>
                  </a:lnTo>
                  <a:lnTo>
                    <a:pt x="117" y="83"/>
                  </a:lnTo>
                  <a:lnTo>
                    <a:pt x="117" y="83"/>
                  </a:lnTo>
                  <a:lnTo>
                    <a:pt x="116" y="81"/>
                  </a:lnTo>
                  <a:lnTo>
                    <a:pt x="116" y="81"/>
                  </a:lnTo>
                  <a:lnTo>
                    <a:pt x="116" y="78"/>
                  </a:lnTo>
                  <a:lnTo>
                    <a:pt x="116" y="78"/>
                  </a:lnTo>
                  <a:lnTo>
                    <a:pt x="116" y="76"/>
                  </a:lnTo>
                  <a:lnTo>
                    <a:pt x="116" y="76"/>
                  </a:lnTo>
                  <a:lnTo>
                    <a:pt x="117" y="73"/>
                  </a:lnTo>
                  <a:lnTo>
                    <a:pt x="117" y="73"/>
                  </a:lnTo>
                  <a:lnTo>
                    <a:pt x="117" y="71"/>
                  </a:lnTo>
                  <a:lnTo>
                    <a:pt x="117" y="69"/>
                  </a:lnTo>
                  <a:lnTo>
                    <a:pt x="117" y="69"/>
                  </a:lnTo>
                  <a:lnTo>
                    <a:pt x="116" y="68"/>
                  </a:lnTo>
                  <a:lnTo>
                    <a:pt x="116" y="68"/>
                  </a:lnTo>
                  <a:lnTo>
                    <a:pt x="114" y="65"/>
                  </a:lnTo>
                  <a:lnTo>
                    <a:pt x="114" y="65"/>
                  </a:lnTo>
                  <a:lnTo>
                    <a:pt x="114" y="63"/>
                  </a:lnTo>
                  <a:lnTo>
                    <a:pt x="114" y="63"/>
                  </a:lnTo>
                  <a:lnTo>
                    <a:pt x="114" y="61"/>
                  </a:lnTo>
                  <a:lnTo>
                    <a:pt x="114" y="61"/>
                  </a:lnTo>
                  <a:lnTo>
                    <a:pt x="116" y="60"/>
                  </a:lnTo>
                  <a:lnTo>
                    <a:pt x="116" y="60"/>
                  </a:lnTo>
                  <a:lnTo>
                    <a:pt x="117" y="59"/>
                  </a:lnTo>
                  <a:lnTo>
                    <a:pt x="117" y="59"/>
                  </a:lnTo>
                  <a:lnTo>
                    <a:pt x="118" y="56"/>
                  </a:lnTo>
                  <a:lnTo>
                    <a:pt x="118" y="54"/>
                  </a:lnTo>
                  <a:lnTo>
                    <a:pt x="118" y="54"/>
                  </a:lnTo>
                  <a:lnTo>
                    <a:pt x="118" y="53"/>
                  </a:lnTo>
                  <a:lnTo>
                    <a:pt x="118" y="53"/>
                  </a:lnTo>
                  <a:lnTo>
                    <a:pt x="118" y="51"/>
                  </a:lnTo>
                  <a:lnTo>
                    <a:pt x="118" y="51"/>
                  </a:lnTo>
                  <a:lnTo>
                    <a:pt x="118" y="51"/>
                  </a:lnTo>
                  <a:lnTo>
                    <a:pt x="119" y="53"/>
                  </a:lnTo>
                  <a:lnTo>
                    <a:pt x="119" y="54"/>
                  </a:lnTo>
                  <a:lnTo>
                    <a:pt x="119" y="54"/>
                  </a:lnTo>
                  <a:lnTo>
                    <a:pt x="121" y="58"/>
                  </a:lnTo>
                  <a:lnTo>
                    <a:pt x="121" y="58"/>
                  </a:lnTo>
                  <a:lnTo>
                    <a:pt x="119" y="60"/>
                  </a:lnTo>
                  <a:lnTo>
                    <a:pt x="119" y="60"/>
                  </a:lnTo>
                  <a:lnTo>
                    <a:pt x="119" y="61"/>
                  </a:lnTo>
                  <a:lnTo>
                    <a:pt x="119" y="61"/>
                  </a:lnTo>
                  <a:lnTo>
                    <a:pt x="119" y="64"/>
                  </a:lnTo>
                  <a:lnTo>
                    <a:pt x="119" y="64"/>
                  </a:lnTo>
                  <a:lnTo>
                    <a:pt x="121" y="65"/>
                  </a:lnTo>
                  <a:lnTo>
                    <a:pt x="121" y="65"/>
                  </a:lnTo>
                  <a:lnTo>
                    <a:pt x="122" y="66"/>
                  </a:lnTo>
                  <a:lnTo>
                    <a:pt x="122" y="66"/>
                  </a:lnTo>
                  <a:lnTo>
                    <a:pt x="123" y="66"/>
                  </a:lnTo>
                  <a:lnTo>
                    <a:pt x="123" y="66"/>
                  </a:lnTo>
                  <a:lnTo>
                    <a:pt x="124" y="66"/>
                  </a:lnTo>
                  <a:lnTo>
                    <a:pt x="126" y="68"/>
                  </a:lnTo>
                  <a:lnTo>
                    <a:pt x="126" y="68"/>
                  </a:lnTo>
                  <a:lnTo>
                    <a:pt x="126" y="66"/>
                  </a:lnTo>
                  <a:lnTo>
                    <a:pt x="126" y="65"/>
                  </a:lnTo>
                  <a:lnTo>
                    <a:pt x="126" y="65"/>
                  </a:lnTo>
                  <a:lnTo>
                    <a:pt x="123" y="64"/>
                  </a:lnTo>
                  <a:lnTo>
                    <a:pt x="123" y="64"/>
                  </a:lnTo>
                  <a:lnTo>
                    <a:pt x="122" y="63"/>
                  </a:lnTo>
                  <a:lnTo>
                    <a:pt x="122" y="60"/>
                  </a:lnTo>
                  <a:lnTo>
                    <a:pt x="122" y="60"/>
                  </a:lnTo>
                  <a:lnTo>
                    <a:pt x="122" y="60"/>
                  </a:lnTo>
                  <a:lnTo>
                    <a:pt x="122" y="60"/>
                  </a:lnTo>
                  <a:lnTo>
                    <a:pt x="122" y="60"/>
                  </a:lnTo>
                  <a:lnTo>
                    <a:pt x="122" y="60"/>
                  </a:lnTo>
                  <a:lnTo>
                    <a:pt x="123" y="60"/>
                  </a:lnTo>
                  <a:lnTo>
                    <a:pt x="123" y="60"/>
                  </a:lnTo>
                  <a:lnTo>
                    <a:pt x="124" y="61"/>
                  </a:lnTo>
                  <a:lnTo>
                    <a:pt x="124" y="61"/>
                  </a:lnTo>
                  <a:lnTo>
                    <a:pt x="124" y="61"/>
                  </a:lnTo>
                  <a:lnTo>
                    <a:pt x="126" y="60"/>
                  </a:lnTo>
                  <a:lnTo>
                    <a:pt x="126" y="60"/>
                  </a:lnTo>
                  <a:lnTo>
                    <a:pt x="126" y="59"/>
                  </a:lnTo>
                  <a:lnTo>
                    <a:pt x="126" y="59"/>
                  </a:lnTo>
                  <a:lnTo>
                    <a:pt x="124" y="59"/>
                  </a:lnTo>
                  <a:lnTo>
                    <a:pt x="124" y="58"/>
                  </a:lnTo>
                  <a:lnTo>
                    <a:pt x="124" y="58"/>
                  </a:lnTo>
                  <a:lnTo>
                    <a:pt x="124" y="58"/>
                  </a:lnTo>
                  <a:lnTo>
                    <a:pt x="124" y="58"/>
                  </a:lnTo>
                  <a:lnTo>
                    <a:pt x="123" y="56"/>
                  </a:lnTo>
                  <a:lnTo>
                    <a:pt x="124" y="55"/>
                  </a:lnTo>
                  <a:lnTo>
                    <a:pt x="124" y="55"/>
                  </a:lnTo>
                  <a:lnTo>
                    <a:pt x="124" y="55"/>
                  </a:lnTo>
                  <a:lnTo>
                    <a:pt x="124" y="55"/>
                  </a:lnTo>
                  <a:lnTo>
                    <a:pt x="126" y="54"/>
                  </a:lnTo>
                  <a:lnTo>
                    <a:pt x="127" y="55"/>
                  </a:lnTo>
                  <a:lnTo>
                    <a:pt x="127" y="55"/>
                  </a:lnTo>
                  <a:lnTo>
                    <a:pt x="128" y="56"/>
                  </a:lnTo>
                  <a:lnTo>
                    <a:pt x="128" y="56"/>
                  </a:lnTo>
                  <a:lnTo>
                    <a:pt x="131" y="58"/>
                  </a:lnTo>
                  <a:lnTo>
                    <a:pt x="131" y="58"/>
                  </a:lnTo>
                  <a:lnTo>
                    <a:pt x="134" y="60"/>
                  </a:lnTo>
                  <a:lnTo>
                    <a:pt x="134" y="60"/>
                  </a:lnTo>
                  <a:lnTo>
                    <a:pt x="136" y="61"/>
                  </a:lnTo>
                  <a:lnTo>
                    <a:pt x="137" y="61"/>
                  </a:lnTo>
                  <a:lnTo>
                    <a:pt x="137" y="61"/>
                  </a:lnTo>
                  <a:lnTo>
                    <a:pt x="138" y="61"/>
                  </a:lnTo>
                  <a:lnTo>
                    <a:pt x="138" y="61"/>
                  </a:lnTo>
                  <a:lnTo>
                    <a:pt x="139" y="63"/>
                  </a:lnTo>
                  <a:lnTo>
                    <a:pt x="139" y="63"/>
                  </a:lnTo>
                  <a:lnTo>
                    <a:pt x="137" y="65"/>
                  </a:lnTo>
                  <a:lnTo>
                    <a:pt x="137" y="65"/>
                  </a:lnTo>
                  <a:lnTo>
                    <a:pt x="137" y="68"/>
                  </a:lnTo>
                  <a:lnTo>
                    <a:pt x="137" y="68"/>
                  </a:lnTo>
                  <a:lnTo>
                    <a:pt x="137" y="70"/>
                  </a:lnTo>
                  <a:lnTo>
                    <a:pt x="137" y="70"/>
                  </a:lnTo>
                  <a:lnTo>
                    <a:pt x="137" y="71"/>
                  </a:lnTo>
                  <a:lnTo>
                    <a:pt x="137" y="71"/>
                  </a:lnTo>
                  <a:lnTo>
                    <a:pt x="138" y="73"/>
                  </a:lnTo>
                  <a:lnTo>
                    <a:pt x="138" y="73"/>
                  </a:lnTo>
                  <a:lnTo>
                    <a:pt x="138" y="74"/>
                  </a:lnTo>
                  <a:lnTo>
                    <a:pt x="138" y="75"/>
                  </a:lnTo>
                  <a:lnTo>
                    <a:pt x="138" y="75"/>
                  </a:lnTo>
                  <a:lnTo>
                    <a:pt x="139" y="74"/>
                  </a:lnTo>
                  <a:lnTo>
                    <a:pt x="139" y="74"/>
                  </a:lnTo>
                  <a:lnTo>
                    <a:pt x="139" y="73"/>
                  </a:lnTo>
                  <a:lnTo>
                    <a:pt x="139" y="70"/>
                  </a:lnTo>
                  <a:lnTo>
                    <a:pt x="139" y="70"/>
                  </a:lnTo>
                  <a:lnTo>
                    <a:pt x="139" y="68"/>
                  </a:lnTo>
                  <a:lnTo>
                    <a:pt x="139" y="68"/>
                  </a:lnTo>
                  <a:lnTo>
                    <a:pt x="138" y="66"/>
                  </a:lnTo>
                  <a:lnTo>
                    <a:pt x="139" y="64"/>
                  </a:lnTo>
                  <a:lnTo>
                    <a:pt x="139" y="64"/>
                  </a:lnTo>
                  <a:lnTo>
                    <a:pt x="139" y="64"/>
                  </a:lnTo>
                  <a:lnTo>
                    <a:pt x="139" y="64"/>
                  </a:lnTo>
                  <a:lnTo>
                    <a:pt x="139" y="63"/>
                  </a:lnTo>
                  <a:lnTo>
                    <a:pt x="138" y="61"/>
                  </a:lnTo>
                  <a:lnTo>
                    <a:pt x="138" y="61"/>
                  </a:lnTo>
                  <a:lnTo>
                    <a:pt x="137" y="60"/>
                  </a:lnTo>
                  <a:lnTo>
                    <a:pt x="136" y="58"/>
                  </a:lnTo>
                  <a:lnTo>
                    <a:pt x="136" y="58"/>
                  </a:lnTo>
                  <a:lnTo>
                    <a:pt x="136" y="58"/>
                  </a:lnTo>
                  <a:lnTo>
                    <a:pt x="136" y="58"/>
                  </a:lnTo>
                  <a:lnTo>
                    <a:pt x="134" y="56"/>
                  </a:lnTo>
                  <a:lnTo>
                    <a:pt x="134" y="56"/>
                  </a:lnTo>
                  <a:lnTo>
                    <a:pt x="133" y="55"/>
                  </a:lnTo>
                  <a:lnTo>
                    <a:pt x="133" y="55"/>
                  </a:lnTo>
                  <a:lnTo>
                    <a:pt x="133" y="53"/>
                  </a:lnTo>
                  <a:lnTo>
                    <a:pt x="133" y="53"/>
                  </a:lnTo>
                  <a:lnTo>
                    <a:pt x="132" y="50"/>
                  </a:lnTo>
                  <a:lnTo>
                    <a:pt x="132" y="50"/>
                  </a:lnTo>
                  <a:lnTo>
                    <a:pt x="132" y="48"/>
                  </a:lnTo>
                  <a:lnTo>
                    <a:pt x="132" y="45"/>
                  </a:lnTo>
                  <a:lnTo>
                    <a:pt x="132" y="45"/>
                  </a:lnTo>
                  <a:lnTo>
                    <a:pt x="133" y="45"/>
                  </a:lnTo>
                  <a:lnTo>
                    <a:pt x="133" y="45"/>
                  </a:lnTo>
                  <a:lnTo>
                    <a:pt x="137" y="44"/>
                  </a:lnTo>
                  <a:lnTo>
                    <a:pt x="137" y="44"/>
                  </a:lnTo>
                  <a:lnTo>
                    <a:pt x="141" y="44"/>
                  </a:lnTo>
                  <a:lnTo>
                    <a:pt x="141" y="44"/>
                  </a:lnTo>
                  <a:lnTo>
                    <a:pt x="143" y="44"/>
                  </a:lnTo>
                  <a:lnTo>
                    <a:pt x="143" y="44"/>
                  </a:lnTo>
                  <a:lnTo>
                    <a:pt x="144" y="43"/>
                  </a:lnTo>
                  <a:lnTo>
                    <a:pt x="144" y="43"/>
                  </a:lnTo>
                  <a:lnTo>
                    <a:pt x="146" y="43"/>
                  </a:lnTo>
                  <a:lnTo>
                    <a:pt x="146" y="43"/>
                  </a:lnTo>
                  <a:lnTo>
                    <a:pt x="147" y="41"/>
                  </a:lnTo>
                  <a:lnTo>
                    <a:pt x="147" y="40"/>
                  </a:lnTo>
                  <a:lnTo>
                    <a:pt x="147" y="40"/>
                  </a:lnTo>
                  <a:lnTo>
                    <a:pt x="146" y="39"/>
                  </a:lnTo>
                  <a:lnTo>
                    <a:pt x="146" y="39"/>
                  </a:lnTo>
                  <a:lnTo>
                    <a:pt x="144" y="38"/>
                  </a:lnTo>
                  <a:lnTo>
                    <a:pt x="144" y="38"/>
                  </a:lnTo>
                  <a:lnTo>
                    <a:pt x="143" y="36"/>
                  </a:lnTo>
                  <a:lnTo>
                    <a:pt x="143" y="36"/>
                  </a:lnTo>
                  <a:lnTo>
                    <a:pt x="144" y="35"/>
                  </a:lnTo>
                  <a:lnTo>
                    <a:pt x="144" y="35"/>
                  </a:lnTo>
                  <a:lnTo>
                    <a:pt x="144" y="34"/>
                  </a:lnTo>
                  <a:lnTo>
                    <a:pt x="144" y="34"/>
                  </a:lnTo>
                  <a:lnTo>
                    <a:pt x="146" y="33"/>
                  </a:lnTo>
                  <a:lnTo>
                    <a:pt x="146" y="33"/>
                  </a:lnTo>
                  <a:lnTo>
                    <a:pt x="146" y="33"/>
                  </a:lnTo>
                  <a:lnTo>
                    <a:pt x="147" y="33"/>
                  </a:lnTo>
                  <a:lnTo>
                    <a:pt x="147" y="33"/>
                  </a:lnTo>
                  <a:lnTo>
                    <a:pt x="148" y="31"/>
                  </a:lnTo>
                  <a:lnTo>
                    <a:pt x="148" y="30"/>
                  </a:lnTo>
                  <a:lnTo>
                    <a:pt x="148" y="30"/>
                  </a:lnTo>
                  <a:lnTo>
                    <a:pt x="148" y="30"/>
                  </a:lnTo>
                  <a:lnTo>
                    <a:pt x="148" y="30"/>
                  </a:lnTo>
                  <a:lnTo>
                    <a:pt x="148" y="30"/>
                  </a:lnTo>
                  <a:lnTo>
                    <a:pt x="148" y="30"/>
                  </a:lnTo>
                  <a:lnTo>
                    <a:pt x="150" y="29"/>
                  </a:lnTo>
                  <a:lnTo>
                    <a:pt x="151" y="28"/>
                  </a:lnTo>
                  <a:lnTo>
                    <a:pt x="151" y="28"/>
                  </a:lnTo>
                  <a:lnTo>
                    <a:pt x="152" y="26"/>
                  </a:lnTo>
                  <a:lnTo>
                    <a:pt x="152" y="26"/>
                  </a:lnTo>
                  <a:lnTo>
                    <a:pt x="152" y="26"/>
                  </a:lnTo>
                  <a:lnTo>
                    <a:pt x="152" y="26"/>
                  </a:lnTo>
                  <a:lnTo>
                    <a:pt x="155" y="25"/>
                  </a:lnTo>
                  <a:lnTo>
                    <a:pt x="158" y="24"/>
                  </a:lnTo>
                  <a:lnTo>
                    <a:pt x="158" y="24"/>
                  </a:lnTo>
                  <a:lnTo>
                    <a:pt x="162" y="21"/>
                  </a:lnTo>
                  <a:lnTo>
                    <a:pt x="162" y="21"/>
                  </a:lnTo>
                  <a:lnTo>
                    <a:pt x="162" y="21"/>
                  </a:lnTo>
                  <a:lnTo>
                    <a:pt x="162" y="21"/>
                  </a:lnTo>
                  <a:lnTo>
                    <a:pt x="162" y="21"/>
                  </a:lnTo>
                  <a:lnTo>
                    <a:pt x="162" y="21"/>
                  </a:lnTo>
                  <a:lnTo>
                    <a:pt x="162" y="20"/>
                  </a:lnTo>
                  <a:lnTo>
                    <a:pt x="162" y="20"/>
                  </a:lnTo>
                  <a:lnTo>
                    <a:pt x="167" y="19"/>
                  </a:lnTo>
                  <a:lnTo>
                    <a:pt x="167" y="19"/>
                  </a:lnTo>
                  <a:lnTo>
                    <a:pt x="168" y="19"/>
                  </a:lnTo>
                  <a:lnTo>
                    <a:pt x="168" y="19"/>
                  </a:lnTo>
                  <a:lnTo>
                    <a:pt x="168" y="18"/>
                  </a:lnTo>
                  <a:lnTo>
                    <a:pt x="168" y="18"/>
                  </a:lnTo>
                  <a:lnTo>
                    <a:pt x="168" y="18"/>
                  </a:lnTo>
                  <a:lnTo>
                    <a:pt x="168" y="18"/>
                  </a:lnTo>
                  <a:lnTo>
                    <a:pt x="171" y="18"/>
                  </a:lnTo>
                  <a:lnTo>
                    <a:pt x="171" y="18"/>
                  </a:lnTo>
                  <a:lnTo>
                    <a:pt x="171" y="18"/>
                  </a:lnTo>
                  <a:lnTo>
                    <a:pt x="171" y="18"/>
                  </a:lnTo>
                  <a:lnTo>
                    <a:pt x="170" y="19"/>
                  </a:lnTo>
                  <a:lnTo>
                    <a:pt x="170" y="19"/>
                  </a:lnTo>
                  <a:lnTo>
                    <a:pt x="170" y="20"/>
                  </a:lnTo>
                  <a:lnTo>
                    <a:pt x="171" y="20"/>
                  </a:lnTo>
                  <a:lnTo>
                    <a:pt x="171" y="20"/>
                  </a:lnTo>
                  <a:lnTo>
                    <a:pt x="173" y="20"/>
                  </a:lnTo>
                  <a:lnTo>
                    <a:pt x="173" y="20"/>
                  </a:lnTo>
                  <a:lnTo>
                    <a:pt x="173" y="20"/>
                  </a:lnTo>
                  <a:lnTo>
                    <a:pt x="173" y="20"/>
                  </a:lnTo>
                  <a:lnTo>
                    <a:pt x="175" y="18"/>
                  </a:lnTo>
                  <a:lnTo>
                    <a:pt x="175" y="18"/>
                  </a:lnTo>
                  <a:lnTo>
                    <a:pt x="176" y="18"/>
                  </a:lnTo>
                  <a:lnTo>
                    <a:pt x="177" y="18"/>
                  </a:lnTo>
                  <a:lnTo>
                    <a:pt x="177" y="18"/>
                  </a:lnTo>
                  <a:lnTo>
                    <a:pt x="177" y="19"/>
                  </a:lnTo>
                  <a:lnTo>
                    <a:pt x="177" y="19"/>
                  </a:lnTo>
                  <a:lnTo>
                    <a:pt x="178" y="19"/>
                  </a:lnTo>
                  <a:lnTo>
                    <a:pt x="178" y="19"/>
                  </a:lnTo>
                  <a:lnTo>
                    <a:pt x="178" y="18"/>
                  </a:lnTo>
                  <a:lnTo>
                    <a:pt x="178" y="18"/>
                  </a:lnTo>
                  <a:lnTo>
                    <a:pt x="177" y="18"/>
                  </a:lnTo>
                  <a:lnTo>
                    <a:pt x="177" y="18"/>
                  </a:lnTo>
                  <a:lnTo>
                    <a:pt x="177" y="16"/>
                  </a:lnTo>
                  <a:lnTo>
                    <a:pt x="177" y="16"/>
                  </a:lnTo>
                  <a:lnTo>
                    <a:pt x="177" y="15"/>
                  </a:lnTo>
                  <a:lnTo>
                    <a:pt x="177" y="15"/>
                  </a:lnTo>
                  <a:lnTo>
                    <a:pt x="178" y="15"/>
                  </a:lnTo>
                  <a:lnTo>
                    <a:pt x="178" y="15"/>
                  </a:lnTo>
                  <a:lnTo>
                    <a:pt x="180" y="15"/>
                  </a:lnTo>
                  <a:lnTo>
                    <a:pt x="180" y="15"/>
                  </a:lnTo>
                  <a:lnTo>
                    <a:pt x="182" y="14"/>
                  </a:lnTo>
                  <a:lnTo>
                    <a:pt x="182" y="13"/>
                  </a:lnTo>
                  <a:lnTo>
                    <a:pt x="182" y="13"/>
                  </a:lnTo>
                  <a:lnTo>
                    <a:pt x="182" y="9"/>
                  </a:lnTo>
                  <a:lnTo>
                    <a:pt x="182" y="9"/>
                  </a:lnTo>
                  <a:lnTo>
                    <a:pt x="183" y="6"/>
                  </a:lnTo>
                  <a:lnTo>
                    <a:pt x="183" y="6"/>
                  </a:lnTo>
                  <a:lnTo>
                    <a:pt x="186" y="2"/>
                  </a:lnTo>
                  <a:lnTo>
                    <a:pt x="186" y="2"/>
                  </a:lnTo>
                  <a:lnTo>
                    <a:pt x="187" y="1"/>
                  </a:lnTo>
                  <a:lnTo>
                    <a:pt x="188" y="0"/>
                  </a:lnTo>
                  <a:lnTo>
                    <a:pt x="188" y="0"/>
                  </a:lnTo>
                  <a:lnTo>
                    <a:pt x="191" y="1"/>
                  </a:lnTo>
                  <a:lnTo>
                    <a:pt x="191" y="1"/>
                  </a:lnTo>
                  <a:lnTo>
                    <a:pt x="193" y="2"/>
                  </a:lnTo>
                  <a:lnTo>
                    <a:pt x="193" y="2"/>
                  </a:lnTo>
                  <a:lnTo>
                    <a:pt x="193" y="2"/>
                  </a:lnTo>
                  <a:lnTo>
                    <a:pt x="193" y="2"/>
                  </a:lnTo>
                  <a:lnTo>
                    <a:pt x="193" y="4"/>
                  </a:lnTo>
                  <a:lnTo>
                    <a:pt x="193" y="5"/>
                  </a:lnTo>
                  <a:lnTo>
                    <a:pt x="193" y="5"/>
                  </a:lnTo>
                  <a:lnTo>
                    <a:pt x="191" y="6"/>
                  </a:lnTo>
                  <a:lnTo>
                    <a:pt x="191" y="6"/>
                  </a:lnTo>
                  <a:lnTo>
                    <a:pt x="191" y="8"/>
                  </a:lnTo>
                  <a:lnTo>
                    <a:pt x="191" y="8"/>
                  </a:lnTo>
                  <a:lnTo>
                    <a:pt x="191" y="8"/>
                  </a:lnTo>
                  <a:lnTo>
                    <a:pt x="191" y="8"/>
                  </a:lnTo>
                  <a:lnTo>
                    <a:pt x="193" y="8"/>
                  </a:lnTo>
                  <a:lnTo>
                    <a:pt x="196" y="9"/>
                  </a:lnTo>
                  <a:lnTo>
                    <a:pt x="196" y="9"/>
                  </a:lnTo>
                  <a:lnTo>
                    <a:pt x="197" y="10"/>
                  </a:lnTo>
                  <a:lnTo>
                    <a:pt x="197" y="11"/>
                  </a:lnTo>
                  <a:lnTo>
                    <a:pt x="197" y="11"/>
                  </a:lnTo>
                  <a:lnTo>
                    <a:pt x="195" y="15"/>
                  </a:lnTo>
                  <a:lnTo>
                    <a:pt x="195" y="15"/>
                  </a:lnTo>
                  <a:lnTo>
                    <a:pt x="197" y="15"/>
                  </a:lnTo>
                  <a:lnTo>
                    <a:pt x="198" y="14"/>
                  </a:lnTo>
                  <a:lnTo>
                    <a:pt x="198" y="14"/>
                  </a:lnTo>
                  <a:lnTo>
                    <a:pt x="198" y="13"/>
                  </a:lnTo>
                  <a:lnTo>
                    <a:pt x="198" y="13"/>
                  </a:lnTo>
                  <a:lnTo>
                    <a:pt x="198" y="13"/>
                  </a:lnTo>
                  <a:lnTo>
                    <a:pt x="200" y="11"/>
                  </a:lnTo>
                  <a:lnTo>
                    <a:pt x="200" y="11"/>
                  </a:lnTo>
                  <a:lnTo>
                    <a:pt x="201" y="11"/>
                  </a:lnTo>
                  <a:lnTo>
                    <a:pt x="201" y="11"/>
                  </a:lnTo>
                  <a:lnTo>
                    <a:pt x="202" y="13"/>
                  </a:lnTo>
                  <a:lnTo>
                    <a:pt x="202" y="13"/>
                  </a:lnTo>
                  <a:lnTo>
                    <a:pt x="203" y="13"/>
                  </a:lnTo>
                  <a:lnTo>
                    <a:pt x="203" y="13"/>
                  </a:lnTo>
                  <a:lnTo>
                    <a:pt x="206" y="13"/>
                  </a:lnTo>
                  <a:lnTo>
                    <a:pt x="207" y="14"/>
                  </a:lnTo>
                  <a:lnTo>
                    <a:pt x="207" y="14"/>
                  </a:lnTo>
                  <a:lnTo>
                    <a:pt x="208" y="14"/>
                  </a:lnTo>
                  <a:lnTo>
                    <a:pt x="208" y="14"/>
                  </a:lnTo>
                  <a:lnTo>
                    <a:pt x="208" y="14"/>
                  </a:lnTo>
                  <a:lnTo>
                    <a:pt x="208" y="15"/>
                  </a:lnTo>
                  <a:lnTo>
                    <a:pt x="208" y="15"/>
                  </a:lnTo>
                  <a:lnTo>
                    <a:pt x="210" y="18"/>
                  </a:lnTo>
                  <a:lnTo>
                    <a:pt x="210" y="18"/>
                  </a:lnTo>
                  <a:lnTo>
                    <a:pt x="210" y="19"/>
                  </a:lnTo>
                  <a:lnTo>
                    <a:pt x="211" y="18"/>
                  </a:lnTo>
                  <a:lnTo>
                    <a:pt x="211" y="18"/>
                  </a:lnTo>
                  <a:lnTo>
                    <a:pt x="212" y="19"/>
                  </a:lnTo>
                  <a:lnTo>
                    <a:pt x="212" y="19"/>
                  </a:lnTo>
                  <a:lnTo>
                    <a:pt x="212" y="19"/>
                  </a:lnTo>
                  <a:lnTo>
                    <a:pt x="212" y="19"/>
                  </a:lnTo>
                  <a:lnTo>
                    <a:pt x="212" y="20"/>
                  </a:lnTo>
                  <a:lnTo>
                    <a:pt x="212" y="20"/>
                  </a:lnTo>
                  <a:lnTo>
                    <a:pt x="213" y="23"/>
                  </a:lnTo>
                  <a:lnTo>
                    <a:pt x="212" y="24"/>
                  </a:lnTo>
                  <a:lnTo>
                    <a:pt x="212" y="24"/>
                  </a:lnTo>
                  <a:lnTo>
                    <a:pt x="212" y="26"/>
                  </a:lnTo>
                  <a:lnTo>
                    <a:pt x="212" y="26"/>
                  </a:lnTo>
                  <a:lnTo>
                    <a:pt x="212" y="29"/>
                  </a:lnTo>
                  <a:lnTo>
                    <a:pt x="212" y="29"/>
                  </a:lnTo>
                  <a:lnTo>
                    <a:pt x="210" y="33"/>
                  </a:lnTo>
                  <a:lnTo>
                    <a:pt x="210" y="33"/>
                  </a:lnTo>
                  <a:lnTo>
                    <a:pt x="208" y="34"/>
                  </a:lnTo>
                  <a:lnTo>
                    <a:pt x="208" y="34"/>
                  </a:lnTo>
                  <a:lnTo>
                    <a:pt x="207" y="34"/>
                  </a:lnTo>
                  <a:lnTo>
                    <a:pt x="207" y="34"/>
                  </a:lnTo>
                  <a:lnTo>
                    <a:pt x="205" y="36"/>
                  </a:lnTo>
                  <a:lnTo>
                    <a:pt x="203" y="39"/>
                  </a:lnTo>
                  <a:lnTo>
                    <a:pt x="203" y="39"/>
                  </a:lnTo>
                  <a:lnTo>
                    <a:pt x="202" y="40"/>
                  </a:lnTo>
                  <a:lnTo>
                    <a:pt x="202" y="40"/>
                  </a:lnTo>
                  <a:lnTo>
                    <a:pt x="201" y="43"/>
                  </a:lnTo>
                  <a:lnTo>
                    <a:pt x="201" y="43"/>
                  </a:lnTo>
                  <a:lnTo>
                    <a:pt x="200" y="44"/>
                  </a:lnTo>
                  <a:lnTo>
                    <a:pt x="200" y="44"/>
                  </a:lnTo>
                  <a:lnTo>
                    <a:pt x="198" y="45"/>
                  </a:lnTo>
                  <a:lnTo>
                    <a:pt x="198" y="45"/>
                  </a:lnTo>
                  <a:lnTo>
                    <a:pt x="197" y="45"/>
                  </a:lnTo>
                  <a:lnTo>
                    <a:pt x="196" y="46"/>
                  </a:lnTo>
                  <a:lnTo>
                    <a:pt x="196" y="46"/>
                  </a:lnTo>
                  <a:lnTo>
                    <a:pt x="195" y="48"/>
                  </a:lnTo>
                  <a:lnTo>
                    <a:pt x="195" y="48"/>
                  </a:lnTo>
                  <a:lnTo>
                    <a:pt x="193" y="50"/>
                  </a:lnTo>
                  <a:lnTo>
                    <a:pt x="193" y="50"/>
                  </a:lnTo>
                  <a:lnTo>
                    <a:pt x="193" y="51"/>
                  </a:lnTo>
                  <a:lnTo>
                    <a:pt x="193" y="51"/>
                  </a:lnTo>
                  <a:lnTo>
                    <a:pt x="195" y="50"/>
                  </a:lnTo>
                  <a:lnTo>
                    <a:pt x="195" y="50"/>
                  </a:lnTo>
                  <a:lnTo>
                    <a:pt x="196" y="49"/>
                  </a:lnTo>
                  <a:lnTo>
                    <a:pt x="196" y="49"/>
                  </a:lnTo>
                  <a:lnTo>
                    <a:pt x="198" y="49"/>
                  </a:lnTo>
                  <a:lnTo>
                    <a:pt x="200" y="48"/>
                  </a:lnTo>
                  <a:lnTo>
                    <a:pt x="200" y="48"/>
                  </a:lnTo>
                  <a:lnTo>
                    <a:pt x="201" y="46"/>
                  </a:lnTo>
                  <a:lnTo>
                    <a:pt x="201" y="46"/>
                  </a:lnTo>
                  <a:lnTo>
                    <a:pt x="202" y="46"/>
                  </a:lnTo>
                  <a:lnTo>
                    <a:pt x="202" y="46"/>
                  </a:lnTo>
                  <a:lnTo>
                    <a:pt x="203" y="46"/>
                  </a:lnTo>
                  <a:lnTo>
                    <a:pt x="203" y="46"/>
                  </a:lnTo>
                  <a:lnTo>
                    <a:pt x="205" y="44"/>
                  </a:lnTo>
                  <a:lnTo>
                    <a:pt x="205" y="44"/>
                  </a:lnTo>
                  <a:lnTo>
                    <a:pt x="203" y="44"/>
                  </a:lnTo>
                  <a:lnTo>
                    <a:pt x="203" y="44"/>
                  </a:lnTo>
                  <a:lnTo>
                    <a:pt x="202" y="44"/>
                  </a:lnTo>
                  <a:lnTo>
                    <a:pt x="202" y="44"/>
                  </a:lnTo>
                  <a:lnTo>
                    <a:pt x="202" y="43"/>
                  </a:lnTo>
                  <a:lnTo>
                    <a:pt x="203" y="41"/>
                  </a:lnTo>
                  <a:lnTo>
                    <a:pt x="203" y="41"/>
                  </a:lnTo>
                  <a:lnTo>
                    <a:pt x="205" y="41"/>
                  </a:lnTo>
                  <a:lnTo>
                    <a:pt x="205" y="41"/>
                  </a:lnTo>
                  <a:lnTo>
                    <a:pt x="206" y="41"/>
                  </a:lnTo>
                  <a:lnTo>
                    <a:pt x="206" y="41"/>
                  </a:lnTo>
                  <a:lnTo>
                    <a:pt x="207" y="41"/>
                  </a:lnTo>
                  <a:lnTo>
                    <a:pt x="207" y="41"/>
                  </a:lnTo>
                  <a:lnTo>
                    <a:pt x="207" y="41"/>
                  </a:lnTo>
                  <a:lnTo>
                    <a:pt x="207" y="43"/>
                  </a:lnTo>
                  <a:lnTo>
                    <a:pt x="208" y="44"/>
                  </a:lnTo>
                  <a:lnTo>
                    <a:pt x="208" y="44"/>
                  </a:lnTo>
                  <a:lnTo>
                    <a:pt x="210" y="44"/>
                  </a:lnTo>
                  <a:lnTo>
                    <a:pt x="210" y="43"/>
                  </a:lnTo>
                  <a:lnTo>
                    <a:pt x="210" y="43"/>
                  </a:lnTo>
                  <a:lnTo>
                    <a:pt x="211" y="41"/>
                  </a:lnTo>
                  <a:lnTo>
                    <a:pt x="211" y="41"/>
                  </a:lnTo>
                  <a:lnTo>
                    <a:pt x="212" y="44"/>
                  </a:lnTo>
                  <a:lnTo>
                    <a:pt x="212" y="45"/>
                  </a:lnTo>
                  <a:lnTo>
                    <a:pt x="212" y="45"/>
                  </a:lnTo>
                  <a:lnTo>
                    <a:pt x="212" y="48"/>
                  </a:lnTo>
                  <a:lnTo>
                    <a:pt x="212" y="48"/>
                  </a:lnTo>
                  <a:lnTo>
                    <a:pt x="212" y="48"/>
                  </a:lnTo>
                  <a:lnTo>
                    <a:pt x="212" y="48"/>
                  </a:lnTo>
                  <a:lnTo>
                    <a:pt x="212" y="48"/>
                  </a:lnTo>
                  <a:lnTo>
                    <a:pt x="212" y="48"/>
                  </a:lnTo>
                  <a:lnTo>
                    <a:pt x="212" y="46"/>
                  </a:lnTo>
                  <a:lnTo>
                    <a:pt x="212" y="46"/>
                  </a:lnTo>
                  <a:lnTo>
                    <a:pt x="212" y="45"/>
                  </a:lnTo>
                  <a:lnTo>
                    <a:pt x="213" y="45"/>
                  </a:lnTo>
                  <a:lnTo>
                    <a:pt x="213" y="45"/>
                  </a:lnTo>
                  <a:lnTo>
                    <a:pt x="216" y="44"/>
                  </a:lnTo>
                  <a:lnTo>
                    <a:pt x="216" y="44"/>
                  </a:lnTo>
                  <a:lnTo>
                    <a:pt x="218" y="44"/>
                  </a:lnTo>
                  <a:lnTo>
                    <a:pt x="218" y="44"/>
                  </a:lnTo>
                  <a:lnTo>
                    <a:pt x="220" y="45"/>
                  </a:lnTo>
                  <a:lnTo>
                    <a:pt x="220" y="45"/>
                  </a:lnTo>
                  <a:lnTo>
                    <a:pt x="223" y="45"/>
                  </a:lnTo>
                  <a:lnTo>
                    <a:pt x="223" y="45"/>
                  </a:lnTo>
                  <a:lnTo>
                    <a:pt x="225" y="45"/>
                  </a:lnTo>
                  <a:lnTo>
                    <a:pt x="225" y="45"/>
                  </a:lnTo>
                  <a:lnTo>
                    <a:pt x="225" y="46"/>
                  </a:lnTo>
                  <a:lnTo>
                    <a:pt x="225" y="46"/>
                  </a:lnTo>
                  <a:lnTo>
                    <a:pt x="225" y="46"/>
                  </a:lnTo>
                  <a:lnTo>
                    <a:pt x="225" y="46"/>
                  </a:lnTo>
                  <a:lnTo>
                    <a:pt x="225" y="49"/>
                  </a:lnTo>
                  <a:lnTo>
                    <a:pt x="225" y="49"/>
                  </a:lnTo>
                  <a:lnTo>
                    <a:pt x="226" y="50"/>
                  </a:lnTo>
                  <a:lnTo>
                    <a:pt x="226" y="50"/>
                  </a:lnTo>
                  <a:lnTo>
                    <a:pt x="230" y="50"/>
                  </a:lnTo>
                  <a:lnTo>
                    <a:pt x="233" y="50"/>
                  </a:lnTo>
                  <a:lnTo>
                    <a:pt x="233" y="50"/>
                  </a:lnTo>
                  <a:lnTo>
                    <a:pt x="235" y="50"/>
                  </a:lnTo>
                  <a:lnTo>
                    <a:pt x="235" y="50"/>
                  </a:lnTo>
                  <a:lnTo>
                    <a:pt x="236" y="49"/>
                  </a:lnTo>
                  <a:lnTo>
                    <a:pt x="236" y="49"/>
                  </a:lnTo>
                  <a:lnTo>
                    <a:pt x="236" y="49"/>
                  </a:lnTo>
                  <a:lnTo>
                    <a:pt x="236" y="48"/>
                  </a:lnTo>
                  <a:lnTo>
                    <a:pt x="236" y="48"/>
                  </a:lnTo>
                  <a:lnTo>
                    <a:pt x="236" y="44"/>
                  </a:lnTo>
                  <a:lnTo>
                    <a:pt x="236" y="44"/>
                  </a:lnTo>
                  <a:lnTo>
                    <a:pt x="236" y="44"/>
                  </a:lnTo>
                  <a:lnTo>
                    <a:pt x="236" y="44"/>
                  </a:lnTo>
                  <a:lnTo>
                    <a:pt x="237" y="43"/>
                  </a:lnTo>
                  <a:lnTo>
                    <a:pt x="237" y="43"/>
                  </a:lnTo>
                  <a:lnTo>
                    <a:pt x="240" y="44"/>
                  </a:lnTo>
                  <a:lnTo>
                    <a:pt x="240" y="44"/>
                  </a:lnTo>
                  <a:lnTo>
                    <a:pt x="242" y="45"/>
                  </a:lnTo>
                  <a:lnTo>
                    <a:pt x="243" y="45"/>
                  </a:lnTo>
                  <a:lnTo>
                    <a:pt x="243" y="45"/>
                  </a:lnTo>
                  <a:lnTo>
                    <a:pt x="245" y="45"/>
                  </a:lnTo>
                  <a:lnTo>
                    <a:pt x="245" y="45"/>
                  </a:lnTo>
                  <a:lnTo>
                    <a:pt x="247" y="45"/>
                  </a:lnTo>
                  <a:lnTo>
                    <a:pt x="248" y="48"/>
                  </a:lnTo>
                  <a:lnTo>
                    <a:pt x="248" y="48"/>
                  </a:lnTo>
                  <a:lnTo>
                    <a:pt x="251" y="50"/>
                  </a:lnTo>
                  <a:lnTo>
                    <a:pt x="251" y="50"/>
                  </a:lnTo>
                  <a:lnTo>
                    <a:pt x="251" y="51"/>
                  </a:lnTo>
                  <a:lnTo>
                    <a:pt x="251" y="51"/>
                  </a:lnTo>
                  <a:lnTo>
                    <a:pt x="251" y="56"/>
                  </a:lnTo>
                  <a:lnTo>
                    <a:pt x="251" y="56"/>
                  </a:lnTo>
                  <a:lnTo>
                    <a:pt x="251" y="58"/>
                  </a:lnTo>
                  <a:lnTo>
                    <a:pt x="250" y="59"/>
                  </a:lnTo>
                  <a:lnTo>
                    <a:pt x="250" y="59"/>
                  </a:lnTo>
                  <a:lnTo>
                    <a:pt x="250" y="59"/>
                  </a:lnTo>
                  <a:lnTo>
                    <a:pt x="250" y="59"/>
                  </a:lnTo>
                  <a:lnTo>
                    <a:pt x="248" y="61"/>
                  </a:lnTo>
                  <a:lnTo>
                    <a:pt x="250" y="63"/>
                  </a:lnTo>
                  <a:lnTo>
                    <a:pt x="250" y="63"/>
                  </a:lnTo>
                  <a:lnTo>
                    <a:pt x="251" y="65"/>
                  </a:lnTo>
                  <a:lnTo>
                    <a:pt x="251" y="65"/>
                  </a:lnTo>
                  <a:lnTo>
                    <a:pt x="252" y="68"/>
                  </a:lnTo>
                  <a:lnTo>
                    <a:pt x="252" y="68"/>
                  </a:lnTo>
                  <a:lnTo>
                    <a:pt x="255" y="69"/>
                  </a:lnTo>
                  <a:lnTo>
                    <a:pt x="255" y="69"/>
                  </a:lnTo>
                  <a:lnTo>
                    <a:pt x="255" y="69"/>
                  </a:lnTo>
                  <a:lnTo>
                    <a:pt x="255" y="69"/>
                  </a:lnTo>
                  <a:lnTo>
                    <a:pt x="255" y="69"/>
                  </a:lnTo>
                  <a:lnTo>
                    <a:pt x="256" y="68"/>
                  </a:lnTo>
                  <a:lnTo>
                    <a:pt x="256" y="68"/>
                  </a:lnTo>
                  <a:lnTo>
                    <a:pt x="257" y="64"/>
                  </a:lnTo>
                  <a:lnTo>
                    <a:pt x="257" y="64"/>
                  </a:lnTo>
                  <a:lnTo>
                    <a:pt x="258" y="60"/>
                  </a:lnTo>
                  <a:lnTo>
                    <a:pt x="258" y="60"/>
                  </a:lnTo>
                  <a:lnTo>
                    <a:pt x="258" y="60"/>
                  </a:lnTo>
                  <a:lnTo>
                    <a:pt x="258" y="60"/>
                  </a:lnTo>
                  <a:lnTo>
                    <a:pt x="260" y="63"/>
                  </a:lnTo>
                  <a:lnTo>
                    <a:pt x="260" y="63"/>
                  </a:lnTo>
                  <a:lnTo>
                    <a:pt x="261" y="64"/>
                  </a:lnTo>
                  <a:lnTo>
                    <a:pt x="262" y="64"/>
                  </a:lnTo>
                  <a:lnTo>
                    <a:pt x="262" y="64"/>
                  </a:lnTo>
                  <a:lnTo>
                    <a:pt x="263" y="64"/>
                  </a:lnTo>
                  <a:lnTo>
                    <a:pt x="263" y="64"/>
                  </a:lnTo>
                  <a:lnTo>
                    <a:pt x="265" y="63"/>
                  </a:lnTo>
                  <a:lnTo>
                    <a:pt x="266" y="63"/>
                  </a:lnTo>
                  <a:lnTo>
                    <a:pt x="266" y="63"/>
                  </a:lnTo>
                  <a:lnTo>
                    <a:pt x="268" y="63"/>
                  </a:lnTo>
                  <a:lnTo>
                    <a:pt x="268" y="63"/>
                  </a:lnTo>
                  <a:lnTo>
                    <a:pt x="270" y="63"/>
                  </a:lnTo>
                  <a:lnTo>
                    <a:pt x="270" y="63"/>
                  </a:lnTo>
                  <a:lnTo>
                    <a:pt x="272" y="63"/>
                  </a:lnTo>
                  <a:lnTo>
                    <a:pt x="272" y="63"/>
                  </a:lnTo>
                  <a:lnTo>
                    <a:pt x="273" y="63"/>
                  </a:lnTo>
                  <a:lnTo>
                    <a:pt x="273" y="64"/>
                  </a:lnTo>
                  <a:lnTo>
                    <a:pt x="273" y="64"/>
                  </a:lnTo>
                  <a:lnTo>
                    <a:pt x="275" y="64"/>
                  </a:lnTo>
                  <a:lnTo>
                    <a:pt x="275" y="64"/>
                  </a:lnTo>
                  <a:lnTo>
                    <a:pt x="275" y="64"/>
                  </a:lnTo>
                  <a:lnTo>
                    <a:pt x="276" y="64"/>
                  </a:lnTo>
                  <a:lnTo>
                    <a:pt x="276" y="63"/>
                  </a:lnTo>
                  <a:lnTo>
                    <a:pt x="276" y="63"/>
                  </a:lnTo>
                  <a:lnTo>
                    <a:pt x="276" y="58"/>
                  </a:lnTo>
                  <a:lnTo>
                    <a:pt x="276" y="58"/>
                  </a:lnTo>
                  <a:lnTo>
                    <a:pt x="276" y="58"/>
                  </a:lnTo>
                  <a:lnTo>
                    <a:pt x="276" y="58"/>
                  </a:lnTo>
                  <a:lnTo>
                    <a:pt x="275" y="58"/>
                  </a:lnTo>
                  <a:lnTo>
                    <a:pt x="275" y="56"/>
                  </a:lnTo>
                  <a:lnTo>
                    <a:pt x="275" y="56"/>
                  </a:lnTo>
                  <a:lnTo>
                    <a:pt x="275" y="55"/>
                  </a:lnTo>
                  <a:lnTo>
                    <a:pt x="276" y="55"/>
                  </a:lnTo>
                  <a:lnTo>
                    <a:pt x="276" y="55"/>
                  </a:lnTo>
                  <a:lnTo>
                    <a:pt x="277" y="55"/>
                  </a:lnTo>
                  <a:lnTo>
                    <a:pt x="277" y="55"/>
                  </a:lnTo>
                  <a:lnTo>
                    <a:pt x="279" y="54"/>
                  </a:lnTo>
                  <a:lnTo>
                    <a:pt x="279" y="54"/>
                  </a:lnTo>
                  <a:lnTo>
                    <a:pt x="279" y="54"/>
                  </a:lnTo>
                  <a:lnTo>
                    <a:pt x="279" y="53"/>
                  </a:lnTo>
                  <a:lnTo>
                    <a:pt x="279" y="53"/>
                  </a:lnTo>
                  <a:lnTo>
                    <a:pt x="279" y="51"/>
                  </a:lnTo>
                  <a:lnTo>
                    <a:pt x="279" y="51"/>
                  </a:lnTo>
                  <a:lnTo>
                    <a:pt x="280" y="53"/>
                  </a:lnTo>
                  <a:lnTo>
                    <a:pt x="280" y="53"/>
                  </a:lnTo>
                  <a:lnTo>
                    <a:pt x="281" y="53"/>
                  </a:lnTo>
                  <a:lnTo>
                    <a:pt x="284" y="53"/>
                  </a:lnTo>
                  <a:lnTo>
                    <a:pt x="284" y="53"/>
                  </a:lnTo>
                  <a:lnTo>
                    <a:pt x="285" y="53"/>
                  </a:lnTo>
                  <a:lnTo>
                    <a:pt x="285" y="53"/>
                  </a:lnTo>
                  <a:lnTo>
                    <a:pt x="287" y="54"/>
                  </a:lnTo>
                  <a:lnTo>
                    <a:pt x="291" y="55"/>
                  </a:lnTo>
                  <a:lnTo>
                    <a:pt x="291" y="55"/>
                  </a:lnTo>
                  <a:lnTo>
                    <a:pt x="295" y="56"/>
                  </a:lnTo>
                  <a:lnTo>
                    <a:pt x="295" y="56"/>
                  </a:lnTo>
                  <a:lnTo>
                    <a:pt x="299" y="58"/>
                  </a:lnTo>
                  <a:lnTo>
                    <a:pt x="299" y="58"/>
                  </a:lnTo>
                  <a:lnTo>
                    <a:pt x="300" y="58"/>
                  </a:lnTo>
                  <a:lnTo>
                    <a:pt x="301" y="60"/>
                  </a:lnTo>
                  <a:lnTo>
                    <a:pt x="301" y="60"/>
                  </a:lnTo>
                  <a:lnTo>
                    <a:pt x="300" y="60"/>
                  </a:lnTo>
                  <a:lnTo>
                    <a:pt x="300" y="61"/>
                  </a:lnTo>
                  <a:lnTo>
                    <a:pt x="300" y="61"/>
                  </a:lnTo>
                  <a:lnTo>
                    <a:pt x="299" y="61"/>
                  </a:lnTo>
                  <a:lnTo>
                    <a:pt x="299" y="61"/>
                  </a:lnTo>
                  <a:lnTo>
                    <a:pt x="299" y="61"/>
                  </a:lnTo>
                  <a:lnTo>
                    <a:pt x="299" y="61"/>
                  </a:lnTo>
                  <a:lnTo>
                    <a:pt x="299" y="61"/>
                  </a:lnTo>
                  <a:lnTo>
                    <a:pt x="299" y="61"/>
                  </a:lnTo>
                  <a:lnTo>
                    <a:pt x="300" y="61"/>
                  </a:lnTo>
                  <a:lnTo>
                    <a:pt x="300" y="61"/>
                  </a:lnTo>
                  <a:lnTo>
                    <a:pt x="301" y="63"/>
                  </a:lnTo>
                  <a:lnTo>
                    <a:pt x="301" y="63"/>
                  </a:lnTo>
                  <a:lnTo>
                    <a:pt x="302" y="64"/>
                  </a:lnTo>
                  <a:lnTo>
                    <a:pt x="304" y="64"/>
                  </a:lnTo>
                  <a:lnTo>
                    <a:pt x="304" y="64"/>
                  </a:lnTo>
                  <a:lnTo>
                    <a:pt x="305" y="65"/>
                  </a:lnTo>
                  <a:lnTo>
                    <a:pt x="305" y="65"/>
                  </a:lnTo>
                  <a:lnTo>
                    <a:pt x="306" y="65"/>
                  </a:lnTo>
                  <a:lnTo>
                    <a:pt x="306" y="65"/>
                  </a:lnTo>
                  <a:lnTo>
                    <a:pt x="306" y="66"/>
                  </a:lnTo>
                  <a:lnTo>
                    <a:pt x="306" y="68"/>
                  </a:lnTo>
                  <a:lnTo>
                    <a:pt x="306" y="68"/>
                  </a:lnTo>
                  <a:lnTo>
                    <a:pt x="306" y="69"/>
                  </a:lnTo>
                  <a:lnTo>
                    <a:pt x="306" y="69"/>
                  </a:lnTo>
                  <a:lnTo>
                    <a:pt x="307" y="69"/>
                  </a:lnTo>
                  <a:lnTo>
                    <a:pt x="307" y="69"/>
                  </a:lnTo>
                  <a:lnTo>
                    <a:pt x="312" y="68"/>
                  </a:lnTo>
                  <a:lnTo>
                    <a:pt x="312" y="68"/>
                  </a:lnTo>
                  <a:lnTo>
                    <a:pt x="316" y="68"/>
                  </a:lnTo>
                  <a:lnTo>
                    <a:pt x="316" y="68"/>
                  </a:lnTo>
                  <a:lnTo>
                    <a:pt x="320" y="68"/>
                  </a:lnTo>
                  <a:lnTo>
                    <a:pt x="320" y="68"/>
                  </a:lnTo>
                  <a:lnTo>
                    <a:pt x="322" y="69"/>
                  </a:lnTo>
                  <a:lnTo>
                    <a:pt x="324" y="70"/>
                  </a:lnTo>
                  <a:lnTo>
                    <a:pt x="324" y="70"/>
                  </a:lnTo>
                  <a:lnTo>
                    <a:pt x="325" y="71"/>
                  </a:lnTo>
                  <a:lnTo>
                    <a:pt x="325" y="71"/>
                  </a:lnTo>
                  <a:lnTo>
                    <a:pt x="325" y="75"/>
                  </a:lnTo>
                  <a:lnTo>
                    <a:pt x="325" y="75"/>
                  </a:lnTo>
                  <a:lnTo>
                    <a:pt x="324" y="76"/>
                  </a:lnTo>
                  <a:lnTo>
                    <a:pt x="324" y="76"/>
                  </a:lnTo>
                  <a:lnTo>
                    <a:pt x="325" y="78"/>
                  </a:lnTo>
                  <a:lnTo>
                    <a:pt x="325" y="78"/>
                  </a:lnTo>
                  <a:lnTo>
                    <a:pt x="327" y="79"/>
                  </a:lnTo>
                  <a:lnTo>
                    <a:pt x="327" y="79"/>
                  </a:lnTo>
                  <a:lnTo>
                    <a:pt x="329" y="79"/>
                  </a:lnTo>
                  <a:lnTo>
                    <a:pt x="329" y="79"/>
                  </a:lnTo>
                  <a:lnTo>
                    <a:pt x="331" y="78"/>
                  </a:lnTo>
                  <a:lnTo>
                    <a:pt x="332" y="78"/>
                  </a:lnTo>
                  <a:lnTo>
                    <a:pt x="332" y="78"/>
                  </a:lnTo>
                  <a:lnTo>
                    <a:pt x="334" y="78"/>
                  </a:lnTo>
                  <a:lnTo>
                    <a:pt x="334" y="78"/>
                  </a:lnTo>
                  <a:lnTo>
                    <a:pt x="335" y="78"/>
                  </a:lnTo>
                  <a:lnTo>
                    <a:pt x="335" y="78"/>
                  </a:lnTo>
                  <a:lnTo>
                    <a:pt x="336" y="79"/>
                  </a:lnTo>
                  <a:lnTo>
                    <a:pt x="337" y="79"/>
                  </a:lnTo>
                  <a:lnTo>
                    <a:pt x="337" y="79"/>
                  </a:lnTo>
                  <a:lnTo>
                    <a:pt x="339" y="79"/>
                  </a:lnTo>
                  <a:lnTo>
                    <a:pt x="339" y="79"/>
                  </a:lnTo>
                  <a:lnTo>
                    <a:pt x="341" y="80"/>
                  </a:lnTo>
                  <a:lnTo>
                    <a:pt x="342" y="79"/>
                  </a:lnTo>
                  <a:lnTo>
                    <a:pt x="342" y="79"/>
                  </a:lnTo>
                  <a:lnTo>
                    <a:pt x="344" y="78"/>
                  </a:lnTo>
                  <a:lnTo>
                    <a:pt x="344" y="78"/>
                  </a:lnTo>
                  <a:lnTo>
                    <a:pt x="344" y="78"/>
                  </a:lnTo>
                  <a:lnTo>
                    <a:pt x="344" y="78"/>
                  </a:lnTo>
                  <a:lnTo>
                    <a:pt x="345" y="81"/>
                  </a:lnTo>
                  <a:lnTo>
                    <a:pt x="345" y="81"/>
                  </a:lnTo>
                  <a:lnTo>
                    <a:pt x="345" y="81"/>
                  </a:lnTo>
                  <a:lnTo>
                    <a:pt x="345" y="81"/>
                  </a:lnTo>
                  <a:lnTo>
                    <a:pt x="347" y="84"/>
                  </a:lnTo>
                  <a:lnTo>
                    <a:pt x="347" y="84"/>
                  </a:lnTo>
                  <a:lnTo>
                    <a:pt x="349" y="85"/>
                  </a:lnTo>
                  <a:lnTo>
                    <a:pt x="350" y="85"/>
                  </a:lnTo>
                  <a:lnTo>
                    <a:pt x="350" y="85"/>
                  </a:lnTo>
                  <a:lnTo>
                    <a:pt x="351" y="83"/>
                  </a:lnTo>
                  <a:lnTo>
                    <a:pt x="350" y="80"/>
                  </a:lnTo>
                  <a:lnTo>
                    <a:pt x="350" y="80"/>
                  </a:lnTo>
                  <a:lnTo>
                    <a:pt x="349" y="79"/>
                  </a:lnTo>
                  <a:lnTo>
                    <a:pt x="350" y="78"/>
                  </a:lnTo>
                  <a:lnTo>
                    <a:pt x="350" y="78"/>
                  </a:lnTo>
                  <a:lnTo>
                    <a:pt x="350" y="76"/>
                  </a:lnTo>
                  <a:lnTo>
                    <a:pt x="350" y="76"/>
                  </a:lnTo>
                  <a:lnTo>
                    <a:pt x="351" y="75"/>
                  </a:lnTo>
                  <a:lnTo>
                    <a:pt x="351" y="75"/>
                  </a:lnTo>
                  <a:lnTo>
                    <a:pt x="352" y="75"/>
                  </a:lnTo>
                  <a:lnTo>
                    <a:pt x="352" y="75"/>
                  </a:lnTo>
                  <a:lnTo>
                    <a:pt x="354" y="76"/>
                  </a:lnTo>
                  <a:lnTo>
                    <a:pt x="354" y="76"/>
                  </a:lnTo>
                  <a:lnTo>
                    <a:pt x="357" y="76"/>
                  </a:lnTo>
                  <a:lnTo>
                    <a:pt x="361" y="76"/>
                  </a:lnTo>
                  <a:lnTo>
                    <a:pt x="361" y="76"/>
                  </a:lnTo>
                  <a:lnTo>
                    <a:pt x="364" y="78"/>
                  </a:lnTo>
                  <a:lnTo>
                    <a:pt x="364" y="78"/>
                  </a:lnTo>
                  <a:lnTo>
                    <a:pt x="369" y="80"/>
                  </a:lnTo>
                  <a:lnTo>
                    <a:pt x="369" y="80"/>
                  </a:lnTo>
                  <a:lnTo>
                    <a:pt x="372" y="83"/>
                  </a:lnTo>
                  <a:lnTo>
                    <a:pt x="372" y="83"/>
                  </a:lnTo>
                  <a:lnTo>
                    <a:pt x="375" y="85"/>
                  </a:lnTo>
                  <a:lnTo>
                    <a:pt x="375" y="85"/>
                  </a:lnTo>
                  <a:lnTo>
                    <a:pt x="376" y="86"/>
                  </a:lnTo>
                  <a:lnTo>
                    <a:pt x="376" y="86"/>
                  </a:lnTo>
                  <a:lnTo>
                    <a:pt x="379" y="89"/>
                  </a:lnTo>
                  <a:lnTo>
                    <a:pt x="379" y="89"/>
                  </a:lnTo>
                  <a:lnTo>
                    <a:pt x="381" y="91"/>
                  </a:lnTo>
                  <a:lnTo>
                    <a:pt x="381" y="91"/>
                  </a:lnTo>
                  <a:lnTo>
                    <a:pt x="381" y="91"/>
                  </a:lnTo>
                  <a:lnTo>
                    <a:pt x="381" y="91"/>
                  </a:lnTo>
                  <a:lnTo>
                    <a:pt x="382" y="93"/>
                  </a:lnTo>
                  <a:lnTo>
                    <a:pt x="382" y="93"/>
                  </a:lnTo>
                  <a:lnTo>
                    <a:pt x="382" y="93"/>
                  </a:lnTo>
                  <a:lnTo>
                    <a:pt x="382" y="93"/>
                  </a:lnTo>
                  <a:lnTo>
                    <a:pt x="384" y="93"/>
                  </a:lnTo>
                  <a:lnTo>
                    <a:pt x="384" y="93"/>
                  </a:lnTo>
                  <a:lnTo>
                    <a:pt x="384" y="93"/>
                  </a:lnTo>
                  <a:lnTo>
                    <a:pt x="385" y="95"/>
                  </a:lnTo>
                  <a:lnTo>
                    <a:pt x="385" y="95"/>
                  </a:lnTo>
                  <a:lnTo>
                    <a:pt x="386" y="96"/>
                  </a:lnTo>
                  <a:lnTo>
                    <a:pt x="386" y="96"/>
                  </a:lnTo>
                  <a:lnTo>
                    <a:pt x="386" y="100"/>
                  </a:lnTo>
                  <a:lnTo>
                    <a:pt x="386" y="100"/>
                  </a:lnTo>
                  <a:lnTo>
                    <a:pt x="387" y="100"/>
                  </a:lnTo>
                  <a:lnTo>
                    <a:pt x="387" y="100"/>
                  </a:lnTo>
                  <a:lnTo>
                    <a:pt x="387" y="99"/>
                  </a:lnTo>
                  <a:lnTo>
                    <a:pt x="387" y="99"/>
                  </a:lnTo>
                  <a:lnTo>
                    <a:pt x="386" y="98"/>
                  </a:lnTo>
                  <a:lnTo>
                    <a:pt x="386" y="98"/>
                  </a:lnTo>
                  <a:lnTo>
                    <a:pt x="387" y="98"/>
                  </a:lnTo>
                  <a:lnTo>
                    <a:pt x="387" y="98"/>
                  </a:lnTo>
                  <a:lnTo>
                    <a:pt x="389" y="98"/>
                  </a:lnTo>
                  <a:lnTo>
                    <a:pt x="390" y="98"/>
                  </a:lnTo>
                  <a:lnTo>
                    <a:pt x="390" y="98"/>
                  </a:lnTo>
                  <a:lnTo>
                    <a:pt x="391" y="98"/>
                  </a:lnTo>
                  <a:lnTo>
                    <a:pt x="391" y="98"/>
                  </a:lnTo>
                  <a:lnTo>
                    <a:pt x="392" y="98"/>
                  </a:lnTo>
                  <a:lnTo>
                    <a:pt x="394" y="99"/>
                  </a:lnTo>
                  <a:lnTo>
                    <a:pt x="394" y="99"/>
                  </a:lnTo>
                  <a:lnTo>
                    <a:pt x="397" y="104"/>
                  </a:lnTo>
                  <a:lnTo>
                    <a:pt x="397" y="104"/>
                  </a:lnTo>
                  <a:lnTo>
                    <a:pt x="397" y="104"/>
                  </a:lnTo>
                  <a:lnTo>
                    <a:pt x="397" y="105"/>
                  </a:lnTo>
                  <a:lnTo>
                    <a:pt x="397" y="105"/>
                  </a:lnTo>
                  <a:lnTo>
                    <a:pt x="396" y="106"/>
                  </a:lnTo>
                  <a:lnTo>
                    <a:pt x="396" y="106"/>
                  </a:lnTo>
                  <a:lnTo>
                    <a:pt x="395" y="108"/>
                  </a:lnTo>
                  <a:lnTo>
                    <a:pt x="394" y="108"/>
                  </a:lnTo>
                  <a:lnTo>
                    <a:pt x="394" y="108"/>
                  </a:lnTo>
                  <a:lnTo>
                    <a:pt x="394" y="108"/>
                  </a:lnTo>
                  <a:lnTo>
                    <a:pt x="394" y="108"/>
                  </a:lnTo>
                  <a:lnTo>
                    <a:pt x="392" y="109"/>
                  </a:lnTo>
                  <a:lnTo>
                    <a:pt x="392" y="110"/>
                  </a:lnTo>
                  <a:lnTo>
                    <a:pt x="392" y="110"/>
                  </a:lnTo>
                  <a:lnTo>
                    <a:pt x="391" y="111"/>
                  </a:lnTo>
                  <a:lnTo>
                    <a:pt x="391" y="111"/>
                  </a:lnTo>
                  <a:lnTo>
                    <a:pt x="391" y="113"/>
                  </a:lnTo>
                  <a:lnTo>
                    <a:pt x="391" y="113"/>
                  </a:lnTo>
                  <a:lnTo>
                    <a:pt x="391" y="114"/>
                  </a:lnTo>
                  <a:lnTo>
                    <a:pt x="391" y="114"/>
                  </a:lnTo>
                  <a:lnTo>
                    <a:pt x="390" y="116"/>
                  </a:lnTo>
                  <a:lnTo>
                    <a:pt x="390" y="116"/>
                  </a:lnTo>
                  <a:lnTo>
                    <a:pt x="389" y="115"/>
                  </a:lnTo>
                  <a:lnTo>
                    <a:pt x="389" y="115"/>
                  </a:lnTo>
                  <a:lnTo>
                    <a:pt x="387" y="114"/>
                  </a:lnTo>
                  <a:lnTo>
                    <a:pt x="387" y="114"/>
                  </a:lnTo>
                  <a:lnTo>
                    <a:pt x="385" y="113"/>
                  </a:lnTo>
                  <a:lnTo>
                    <a:pt x="385" y="113"/>
                  </a:lnTo>
                  <a:lnTo>
                    <a:pt x="384" y="111"/>
                  </a:lnTo>
                  <a:lnTo>
                    <a:pt x="382" y="110"/>
                  </a:lnTo>
                  <a:lnTo>
                    <a:pt x="382" y="110"/>
                  </a:lnTo>
                  <a:lnTo>
                    <a:pt x="382" y="109"/>
                  </a:lnTo>
                  <a:lnTo>
                    <a:pt x="381" y="108"/>
                  </a:lnTo>
                  <a:lnTo>
                    <a:pt x="381" y="108"/>
                  </a:lnTo>
                  <a:lnTo>
                    <a:pt x="380" y="108"/>
                  </a:lnTo>
                  <a:lnTo>
                    <a:pt x="380" y="108"/>
                  </a:lnTo>
                  <a:lnTo>
                    <a:pt x="377" y="108"/>
                  </a:lnTo>
                  <a:lnTo>
                    <a:pt x="377" y="108"/>
                  </a:lnTo>
                  <a:lnTo>
                    <a:pt x="376" y="106"/>
                  </a:lnTo>
                  <a:lnTo>
                    <a:pt x="376" y="106"/>
                  </a:lnTo>
                  <a:lnTo>
                    <a:pt x="376" y="105"/>
                  </a:lnTo>
                  <a:lnTo>
                    <a:pt x="376" y="104"/>
                  </a:lnTo>
                  <a:lnTo>
                    <a:pt x="376" y="104"/>
                  </a:lnTo>
                  <a:lnTo>
                    <a:pt x="375" y="104"/>
                  </a:lnTo>
                  <a:lnTo>
                    <a:pt x="375" y="104"/>
                  </a:lnTo>
                  <a:lnTo>
                    <a:pt x="374" y="104"/>
                  </a:lnTo>
                  <a:lnTo>
                    <a:pt x="374" y="104"/>
                  </a:lnTo>
                  <a:lnTo>
                    <a:pt x="374" y="105"/>
                  </a:lnTo>
                  <a:lnTo>
                    <a:pt x="374" y="105"/>
                  </a:lnTo>
                  <a:lnTo>
                    <a:pt x="374" y="105"/>
                  </a:lnTo>
                  <a:lnTo>
                    <a:pt x="374" y="105"/>
                  </a:lnTo>
                  <a:lnTo>
                    <a:pt x="375" y="108"/>
                  </a:lnTo>
                  <a:lnTo>
                    <a:pt x="375" y="108"/>
                  </a:lnTo>
                  <a:lnTo>
                    <a:pt x="374" y="110"/>
                  </a:lnTo>
                  <a:lnTo>
                    <a:pt x="374" y="110"/>
                  </a:lnTo>
                  <a:lnTo>
                    <a:pt x="371" y="113"/>
                  </a:lnTo>
                  <a:lnTo>
                    <a:pt x="371" y="113"/>
                  </a:lnTo>
                  <a:lnTo>
                    <a:pt x="369" y="114"/>
                  </a:lnTo>
                  <a:lnTo>
                    <a:pt x="369" y="114"/>
                  </a:lnTo>
                  <a:lnTo>
                    <a:pt x="367" y="113"/>
                  </a:lnTo>
                  <a:lnTo>
                    <a:pt x="367" y="113"/>
                  </a:lnTo>
                  <a:lnTo>
                    <a:pt x="367" y="114"/>
                  </a:lnTo>
                  <a:lnTo>
                    <a:pt x="367" y="114"/>
                  </a:lnTo>
                  <a:lnTo>
                    <a:pt x="367" y="114"/>
                  </a:lnTo>
                  <a:lnTo>
                    <a:pt x="367" y="114"/>
                  </a:lnTo>
                  <a:lnTo>
                    <a:pt x="369" y="115"/>
                  </a:lnTo>
                  <a:lnTo>
                    <a:pt x="369" y="115"/>
                  </a:lnTo>
                  <a:lnTo>
                    <a:pt x="370" y="116"/>
                  </a:lnTo>
                  <a:lnTo>
                    <a:pt x="370" y="116"/>
                  </a:lnTo>
                  <a:lnTo>
                    <a:pt x="370" y="119"/>
                  </a:lnTo>
                  <a:lnTo>
                    <a:pt x="370" y="119"/>
                  </a:lnTo>
                  <a:lnTo>
                    <a:pt x="371" y="121"/>
                  </a:lnTo>
                  <a:lnTo>
                    <a:pt x="371" y="121"/>
                  </a:lnTo>
                  <a:lnTo>
                    <a:pt x="371" y="123"/>
                  </a:lnTo>
                  <a:lnTo>
                    <a:pt x="371" y="123"/>
                  </a:lnTo>
                  <a:lnTo>
                    <a:pt x="371" y="124"/>
                  </a:lnTo>
                  <a:lnTo>
                    <a:pt x="371" y="124"/>
                  </a:lnTo>
                  <a:lnTo>
                    <a:pt x="371" y="127"/>
                  </a:lnTo>
                  <a:lnTo>
                    <a:pt x="370" y="128"/>
                  </a:lnTo>
                  <a:lnTo>
                    <a:pt x="370" y="128"/>
                  </a:lnTo>
                  <a:lnTo>
                    <a:pt x="370" y="128"/>
                  </a:lnTo>
                  <a:lnTo>
                    <a:pt x="370" y="128"/>
                  </a:lnTo>
                  <a:lnTo>
                    <a:pt x="369" y="127"/>
                  </a:lnTo>
                  <a:lnTo>
                    <a:pt x="369" y="127"/>
                  </a:lnTo>
                  <a:lnTo>
                    <a:pt x="366" y="127"/>
                  </a:lnTo>
                  <a:lnTo>
                    <a:pt x="365" y="127"/>
                  </a:lnTo>
                  <a:lnTo>
                    <a:pt x="365" y="127"/>
                  </a:lnTo>
                  <a:lnTo>
                    <a:pt x="357" y="132"/>
                  </a:lnTo>
                  <a:lnTo>
                    <a:pt x="357" y="132"/>
                  </a:lnTo>
                  <a:lnTo>
                    <a:pt x="355" y="134"/>
                  </a:lnTo>
                  <a:lnTo>
                    <a:pt x="355" y="134"/>
                  </a:lnTo>
                  <a:lnTo>
                    <a:pt x="352" y="138"/>
                  </a:lnTo>
                  <a:lnTo>
                    <a:pt x="352" y="138"/>
                  </a:lnTo>
                  <a:lnTo>
                    <a:pt x="350" y="140"/>
                  </a:lnTo>
                  <a:lnTo>
                    <a:pt x="350" y="140"/>
                  </a:lnTo>
                  <a:lnTo>
                    <a:pt x="350" y="140"/>
                  </a:lnTo>
                  <a:lnTo>
                    <a:pt x="349" y="140"/>
                  </a:lnTo>
                  <a:lnTo>
                    <a:pt x="349" y="140"/>
                  </a:lnTo>
                  <a:lnTo>
                    <a:pt x="347" y="139"/>
                  </a:lnTo>
                  <a:lnTo>
                    <a:pt x="347" y="139"/>
                  </a:lnTo>
                  <a:lnTo>
                    <a:pt x="346" y="138"/>
                  </a:lnTo>
                  <a:lnTo>
                    <a:pt x="346" y="138"/>
                  </a:lnTo>
                  <a:lnTo>
                    <a:pt x="344" y="138"/>
                  </a:lnTo>
                  <a:lnTo>
                    <a:pt x="341" y="139"/>
                  </a:lnTo>
                  <a:lnTo>
                    <a:pt x="341" y="139"/>
                  </a:lnTo>
                  <a:lnTo>
                    <a:pt x="341" y="140"/>
                  </a:lnTo>
                  <a:lnTo>
                    <a:pt x="341" y="140"/>
                  </a:lnTo>
                  <a:lnTo>
                    <a:pt x="340" y="140"/>
                  </a:lnTo>
                  <a:lnTo>
                    <a:pt x="340" y="140"/>
                  </a:lnTo>
                  <a:lnTo>
                    <a:pt x="340" y="140"/>
                  </a:lnTo>
                  <a:lnTo>
                    <a:pt x="340" y="139"/>
                  </a:lnTo>
                  <a:lnTo>
                    <a:pt x="340" y="139"/>
                  </a:lnTo>
                  <a:lnTo>
                    <a:pt x="339" y="139"/>
                  </a:lnTo>
                  <a:lnTo>
                    <a:pt x="339" y="139"/>
                  </a:lnTo>
                  <a:lnTo>
                    <a:pt x="337" y="140"/>
                  </a:lnTo>
                  <a:lnTo>
                    <a:pt x="337" y="140"/>
                  </a:lnTo>
                  <a:lnTo>
                    <a:pt x="336" y="142"/>
                  </a:lnTo>
                  <a:lnTo>
                    <a:pt x="336" y="142"/>
                  </a:lnTo>
                  <a:lnTo>
                    <a:pt x="335" y="142"/>
                  </a:lnTo>
                  <a:lnTo>
                    <a:pt x="335" y="142"/>
                  </a:lnTo>
                  <a:lnTo>
                    <a:pt x="334" y="142"/>
                  </a:lnTo>
                  <a:lnTo>
                    <a:pt x="332" y="143"/>
                  </a:lnTo>
                  <a:lnTo>
                    <a:pt x="332" y="143"/>
                  </a:lnTo>
                  <a:lnTo>
                    <a:pt x="332" y="145"/>
                  </a:lnTo>
                  <a:lnTo>
                    <a:pt x="331" y="148"/>
                  </a:lnTo>
                  <a:lnTo>
                    <a:pt x="331" y="148"/>
                  </a:lnTo>
                  <a:lnTo>
                    <a:pt x="330" y="150"/>
                  </a:lnTo>
                  <a:lnTo>
                    <a:pt x="330" y="150"/>
                  </a:lnTo>
                  <a:lnTo>
                    <a:pt x="330" y="152"/>
                  </a:lnTo>
                  <a:lnTo>
                    <a:pt x="330" y="152"/>
                  </a:lnTo>
                  <a:lnTo>
                    <a:pt x="330" y="152"/>
                  </a:lnTo>
                  <a:lnTo>
                    <a:pt x="331" y="152"/>
                  </a:lnTo>
                  <a:lnTo>
                    <a:pt x="331" y="152"/>
                  </a:lnTo>
                  <a:lnTo>
                    <a:pt x="332" y="152"/>
                  </a:lnTo>
                  <a:lnTo>
                    <a:pt x="332" y="153"/>
                  </a:lnTo>
                  <a:lnTo>
                    <a:pt x="332" y="153"/>
                  </a:lnTo>
                  <a:lnTo>
                    <a:pt x="331" y="154"/>
                  </a:lnTo>
                  <a:lnTo>
                    <a:pt x="331" y="154"/>
                  </a:lnTo>
                  <a:lnTo>
                    <a:pt x="331" y="155"/>
                  </a:lnTo>
                  <a:lnTo>
                    <a:pt x="332" y="157"/>
                  </a:lnTo>
                  <a:lnTo>
                    <a:pt x="332" y="157"/>
                  </a:lnTo>
                  <a:lnTo>
                    <a:pt x="332" y="159"/>
                  </a:lnTo>
                  <a:lnTo>
                    <a:pt x="332" y="160"/>
                  </a:lnTo>
                  <a:lnTo>
                    <a:pt x="332" y="160"/>
                  </a:lnTo>
                  <a:lnTo>
                    <a:pt x="332" y="160"/>
                  </a:lnTo>
                  <a:lnTo>
                    <a:pt x="332" y="160"/>
                  </a:lnTo>
                  <a:lnTo>
                    <a:pt x="331" y="160"/>
                  </a:lnTo>
                  <a:lnTo>
                    <a:pt x="331" y="160"/>
                  </a:lnTo>
                  <a:lnTo>
                    <a:pt x="331" y="159"/>
                  </a:lnTo>
                  <a:lnTo>
                    <a:pt x="331" y="159"/>
                  </a:lnTo>
                  <a:lnTo>
                    <a:pt x="330" y="160"/>
                  </a:lnTo>
                  <a:lnTo>
                    <a:pt x="330" y="160"/>
                  </a:lnTo>
                  <a:lnTo>
                    <a:pt x="329" y="163"/>
                  </a:lnTo>
                  <a:lnTo>
                    <a:pt x="329" y="165"/>
                  </a:lnTo>
                  <a:lnTo>
                    <a:pt x="329" y="165"/>
                  </a:lnTo>
                  <a:lnTo>
                    <a:pt x="330" y="165"/>
                  </a:lnTo>
                  <a:lnTo>
                    <a:pt x="330" y="165"/>
                  </a:lnTo>
                  <a:lnTo>
                    <a:pt x="330" y="167"/>
                  </a:lnTo>
                  <a:lnTo>
                    <a:pt x="329" y="168"/>
                  </a:lnTo>
                  <a:lnTo>
                    <a:pt x="329" y="168"/>
                  </a:lnTo>
                  <a:lnTo>
                    <a:pt x="326" y="169"/>
                  </a:lnTo>
                  <a:lnTo>
                    <a:pt x="326" y="169"/>
                  </a:lnTo>
                  <a:lnTo>
                    <a:pt x="325" y="170"/>
                  </a:lnTo>
                  <a:lnTo>
                    <a:pt x="325" y="173"/>
                  </a:lnTo>
                  <a:lnTo>
                    <a:pt x="325" y="173"/>
                  </a:lnTo>
                  <a:lnTo>
                    <a:pt x="324" y="174"/>
                  </a:lnTo>
                  <a:lnTo>
                    <a:pt x="324" y="174"/>
                  </a:lnTo>
                  <a:lnTo>
                    <a:pt x="322" y="174"/>
                  </a:lnTo>
                  <a:lnTo>
                    <a:pt x="322" y="174"/>
                  </a:lnTo>
                  <a:lnTo>
                    <a:pt x="321" y="177"/>
                  </a:lnTo>
                  <a:lnTo>
                    <a:pt x="321" y="177"/>
                  </a:lnTo>
                  <a:lnTo>
                    <a:pt x="320" y="180"/>
                  </a:lnTo>
                  <a:lnTo>
                    <a:pt x="317" y="183"/>
                  </a:lnTo>
                  <a:lnTo>
                    <a:pt x="317" y="183"/>
                  </a:lnTo>
                  <a:lnTo>
                    <a:pt x="317" y="183"/>
                  </a:lnTo>
                  <a:lnTo>
                    <a:pt x="316" y="183"/>
                  </a:lnTo>
                  <a:lnTo>
                    <a:pt x="316" y="183"/>
                  </a:lnTo>
                  <a:lnTo>
                    <a:pt x="316" y="180"/>
                  </a:lnTo>
                  <a:lnTo>
                    <a:pt x="316" y="180"/>
                  </a:lnTo>
                  <a:lnTo>
                    <a:pt x="316" y="177"/>
                  </a:lnTo>
                  <a:lnTo>
                    <a:pt x="316" y="177"/>
                  </a:lnTo>
                  <a:lnTo>
                    <a:pt x="315" y="175"/>
                  </a:lnTo>
                  <a:lnTo>
                    <a:pt x="315" y="175"/>
                  </a:lnTo>
                  <a:lnTo>
                    <a:pt x="315" y="173"/>
                  </a:lnTo>
                  <a:lnTo>
                    <a:pt x="315" y="173"/>
                  </a:lnTo>
                  <a:lnTo>
                    <a:pt x="314" y="164"/>
                  </a:lnTo>
                  <a:lnTo>
                    <a:pt x="314" y="164"/>
                  </a:lnTo>
                  <a:lnTo>
                    <a:pt x="315" y="158"/>
                  </a:lnTo>
                  <a:lnTo>
                    <a:pt x="315" y="158"/>
                  </a:lnTo>
                  <a:lnTo>
                    <a:pt x="316" y="157"/>
                  </a:lnTo>
                  <a:lnTo>
                    <a:pt x="316" y="157"/>
                  </a:lnTo>
                  <a:lnTo>
                    <a:pt x="317" y="154"/>
                  </a:lnTo>
                  <a:lnTo>
                    <a:pt x="317" y="153"/>
                  </a:lnTo>
                  <a:lnTo>
                    <a:pt x="317" y="153"/>
                  </a:lnTo>
                  <a:lnTo>
                    <a:pt x="317" y="152"/>
                  </a:lnTo>
                  <a:lnTo>
                    <a:pt x="317" y="152"/>
                  </a:lnTo>
                  <a:lnTo>
                    <a:pt x="321" y="150"/>
                  </a:lnTo>
                  <a:lnTo>
                    <a:pt x="324" y="148"/>
                  </a:lnTo>
                  <a:lnTo>
                    <a:pt x="324" y="148"/>
                  </a:lnTo>
                  <a:lnTo>
                    <a:pt x="324" y="145"/>
                  </a:lnTo>
                  <a:lnTo>
                    <a:pt x="324" y="145"/>
                  </a:lnTo>
                  <a:lnTo>
                    <a:pt x="326" y="143"/>
                  </a:lnTo>
                  <a:lnTo>
                    <a:pt x="326" y="143"/>
                  </a:lnTo>
                  <a:lnTo>
                    <a:pt x="329" y="139"/>
                  </a:lnTo>
                  <a:lnTo>
                    <a:pt x="329" y="139"/>
                  </a:lnTo>
                  <a:lnTo>
                    <a:pt x="330" y="138"/>
                  </a:lnTo>
                  <a:lnTo>
                    <a:pt x="330" y="138"/>
                  </a:lnTo>
                  <a:lnTo>
                    <a:pt x="331" y="137"/>
                  </a:lnTo>
                  <a:lnTo>
                    <a:pt x="331" y="137"/>
                  </a:lnTo>
                  <a:lnTo>
                    <a:pt x="332" y="135"/>
                  </a:lnTo>
                  <a:lnTo>
                    <a:pt x="334" y="134"/>
                  </a:lnTo>
                  <a:lnTo>
                    <a:pt x="334" y="134"/>
                  </a:lnTo>
                  <a:lnTo>
                    <a:pt x="335" y="129"/>
                  </a:lnTo>
                  <a:lnTo>
                    <a:pt x="335" y="129"/>
                  </a:lnTo>
                  <a:lnTo>
                    <a:pt x="336" y="127"/>
                  </a:lnTo>
                  <a:lnTo>
                    <a:pt x="336" y="127"/>
                  </a:lnTo>
                  <a:lnTo>
                    <a:pt x="336" y="127"/>
                  </a:lnTo>
                  <a:lnTo>
                    <a:pt x="336" y="127"/>
                  </a:lnTo>
                  <a:lnTo>
                    <a:pt x="335" y="125"/>
                  </a:lnTo>
                  <a:lnTo>
                    <a:pt x="335" y="125"/>
                  </a:lnTo>
                  <a:lnTo>
                    <a:pt x="334" y="127"/>
                  </a:lnTo>
                  <a:lnTo>
                    <a:pt x="332" y="128"/>
                  </a:lnTo>
                  <a:lnTo>
                    <a:pt x="332" y="128"/>
                  </a:lnTo>
                  <a:lnTo>
                    <a:pt x="332" y="130"/>
                  </a:lnTo>
                  <a:lnTo>
                    <a:pt x="332" y="130"/>
                  </a:lnTo>
                  <a:lnTo>
                    <a:pt x="332" y="132"/>
                  </a:lnTo>
                  <a:lnTo>
                    <a:pt x="331" y="132"/>
                  </a:lnTo>
                  <a:lnTo>
                    <a:pt x="331" y="132"/>
                  </a:lnTo>
                  <a:lnTo>
                    <a:pt x="330" y="133"/>
                  </a:lnTo>
                  <a:lnTo>
                    <a:pt x="330" y="133"/>
                  </a:lnTo>
                  <a:lnTo>
                    <a:pt x="327" y="135"/>
                  </a:lnTo>
                  <a:lnTo>
                    <a:pt x="327" y="135"/>
                  </a:lnTo>
                  <a:lnTo>
                    <a:pt x="326" y="137"/>
                  </a:lnTo>
                  <a:lnTo>
                    <a:pt x="326" y="137"/>
                  </a:lnTo>
                  <a:lnTo>
                    <a:pt x="325" y="137"/>
                  </a:lnTo>
                  <a:lnTo>
                    <a:pt x="325" y="137"/>
                  </a:lnTo>
                  <a:lnTo>
                    <a:pt x="325" y="135"/>
                  </a:lnTo>
                  <a:lnTo>
                    <a:pt x="325" y="135"/>
                  </a:lnTo>
                  <a:lnTo>
                    <a:pt x="325" y="134"/>
                  </a:lnTo>
                  <a:lnTo>
                    <a:pt x="325" y="132"/>
                  </a:lnTo>
                  <a:lnTo>
                    <a:pt x="325" y="132"/>
                  </a:lnTo>
                  <a:lnTo>
                    <a:pt x="325" y="132"/>
                  </a:lnTo>
                  <a:lnTo>
                    <a:pt x="325" y="132"/>
                  </a:lnTo>
                  <a:lnTo>
                    <a:pt x="324" y="132"/>
                  </a:lnTo>
                  <a:lnTo>
                    <a:pt x="324" y="132"/>
                  </a:lnTo>
                  <a:lnTo>
                    <a:pt x="322" y="130"/>
                  </a:lnTo>
                  <a:lnTo>
                    <a:pt x="322" y="130"/>
                  </a:lnTo>
                  <a:lnTo>
                    <a:pt x="320" y="130"/>
                  </a:lnTo>
                  <a:lnTo>
                    <a:pt x="320" y="130"/>
                  </a:lnTo>
                  <a:lnTo>
                    <a:pt x="320" y="130"/>
                  </a:lnTo>
                  <a:lnTo>
                    <a:pt x="320" y="130"/>
                  </a:lnTo>
                  <a:lnTo>
                    <a:pt x="317" y="132"/>
                  </a:lnTo>
                  <a:lnTo>
                    <a:pt x="317" y="133"/>
                  </a:lnTo>
                  <a:lnTo>
                    <a:pt x="317" y="133"/>
                  </a:lnTo>
                  <a:lnTo>
                    <a:pt x="315" y="137"/>
                  </a:lnTo>
                  <a:lnTo>
                    <a:pt x="315" y="137"/>
                  </a:lnTo>
                  <a:lnTo>
                    <a:pt x="314" y="138"/>
                  </a:lnTo>
                  <a:lnTo>
                    <a:pt x="314" y="138"/>
                  </a:lnTo>
                  <a:lnTo>
                    <a:pt x="312" y="140"/>
                  </a:lnTo>
                  <a:lnTo>
                    <a:pt x="311" y="142"/>
                  </a:lnTo>
                  <a:lnTo>
                    <a:pt x="311" y="142"/>
                  </a:lnTo>
                  <a:lnTo>
                    <a:pt x="311" y="143"/>
                  </a:lnTo>
                  <a:lnTo>
                    <a:pt x="311" y="143"/>
                  </a:lnTo>
                  <a:lnTo>
                    <a:pt x="312" y="144"/>
                  </a:lnTo>
                  <a:lnTo>
                    <a:pt x="312" y="144"/>
                  </a:lnTo>
                  <a:lnTo>
                    <a:pt x="312" y="145"/>
                  </a:lnTo>
                  <a:lnTo>
                    <a:pt x="312" y="145"/>
                  </a:lnTo>
                  <a:lnTo>
                    <a:pt x="310" y="145"/>
                  </a:lnTo>
                  <a:lnTo>
                    <a:pt x="310" y="145"/>
                  </a:lnTo>
                  <a:lnTo>
                    <a:pt x="309" y="145"/>
                  </a:lnTo>
                  <a:lnTo>
                    <a:pt x="309" y="145"/>
                  </a:lnTo>
                  <a:lnTo>
                    <a:pt x="306" y="147"/>
                  </a:lnTo>
                  <a:lnTo>
                    <a:pt x="305" y="147"/>
                  </a:lnTo>
                  <a:lnTo>
                    <a:pt x="305" y="147"/>
                  </a:lnTo>
                  <a:lnTo>
                    <a:pt x="304" y="147"/>
                  </a:lnTo>
                  <a:lnTo>
                    <a:pt x="304" y="147"/>
                  </a:lnTo>
                  <a:lnTo>
                    <a:pt x="304" y="145"/>
                  </a:lnTo>
                  <a:lnTo>
                    <a:pt x="304" y="145"/>
                  </a:lnTo>
                  <a:lnTo>
                    <a:pt x="305" y="145"/>
                  </a:lnTo>
                  <a:lnTo>
                    <a:pt x="305" y="144"/>
                  </a:lnTo>
                  <a:lnTo>
                    <a:pt x="305" y="144"/>
                  </a:lnTo>
                  <a:lnTo>
                    <a:pt x="305" y="144"/>
                  </a:lnTo>
                  <a:lnTo>
                    <a:pt x="304" y="143"/>
                  </a:lnTo>
                  <a:lnTo>
                    <a:pt x="304" y="143"/>
                  </a:lnTo>
                  <a:lnTo>
                    <a:pt x="301" y="143"/>
                  </a:lnTo>
                  <a:lnTo>
                    <a:pt x="301" y="143"/>
                  </a:lnTo>
                  <a:lnTo>
                    <a:pt x="301" y="143"/>
                  </a:lnTo>
                  <a:lnTo>
                    <a:pt x="301" y="143"/>
                  </a:lnTo>
                  <a:lnTo>
                    <a:pt x="300" y="143"/>
                  </a:lnTo>
                  <a:lnTo>
                    <a:pt x="300" y="143"/>
                  </a:lnTo>
                  <a:lnTo>
                    <a:pt x="299" y="142"/>
                  </a:lnTo>
                  <a:lnTo>
                    <a:pt x="299" y="143"/>
                  </a:lnTo>
                  <a:lnTo>
                    <a:pt x="299" y="143"/>
                  </a:lnTo>
                  <a:lnTo>
                    <a:pt x="297" y="144"/>
                  </a:lnTo>
                  <a:lnTo>
                    <a:pt x="297" y="144"/>
                  </a:lnTo>
                  <a:lnTo>
                    <a:pt x="297" y="144"/>
                  </a:lnTo>
                  <a:lnTo>
                    <a:pt x="297" y="144"/>
                  </a:lnTo>
                  <a:lnTo>
                    <a:pt x="295" y="144"/>
                  </a:lnTo>
                  <a:lnTo>
                    <a:pt x="295" y="144"/>
                  </a:lnTo>
                  <a:lnTo>
                    <a:pt x="294" y="144"/>
                  </a:lnTo>
                  <a:lnTo>
                    <a:pt x="294" y="144"/>
                  </a:lnTo>
                  <a:lnTo>
                    <a:pt x="292" y="144"/>
                  </a:lnTo>
                  <a:lnTo>
                    <a:pt x="291" y="144"/>
                  </a:lnTo>
                  <a:lnTo>
                    <a:pt x="291" y="144"/>
                  </a:lnTo>
                  <a:lnTo>
                    <a:pt x="290" y="144"/>
                  </a:lnTo>
                  <a:lnTo>
                    <a:pt x="290" y="144"/>
                  </a:lnTo>
                  <a:lnTo>
                    <a:pt x="289" y="144"/>
                  </a:lnTo>
                  <a:lnTo>
                    <a:pt x="289" y="144"/>
                  </a:lnTo>
                  <a:lnTo>
                    <a:pt x="284" y="144"/>
                  </a:lnTo>
                  <a:lnTo>
                    <a:pt x="284" y="144"/>
                  </a:lnTo>
                  <a:lnTo>
                    <a:pt x="282" y="145"/>
                  </a:lnTo>
                  <a:lnTo>
                    <a:pt x="281" y="147"/>
                  </a:lnTo>
                  <a:lnTo>
                    <a:pt x="281" y="147"/>
                  </a:lnTo>
                  <a:lnTo>
                    <a:pt x="279" y="149"/>
                  </a:lnTo>
                  <a:lnTo>
                    <a:pt x="279" y="149"/>
                  </a:lnTo>
                  <a:lnTo>
                    <a:pt x="279" y="150"/>
                  </a:lnTo>
                  <a:lnTo>
                    <a:pt x="279" y="150"/>
                  </a:lnTo>
                  <a:lnTo>
                    <a:pt x="277" y="153"/>
                  </a:lnTo>
                  <a:lnTo>
                    <a:pt x="275" y="154"/>
                  </a:lnTo>
                  <a:lnTo>
                    <a:pt x="275" y="154"/>
                  </a:lnTo>
                  <a:lnTo>
                    <a:pt x="272" y="159"/>
                  </a:lnTo>
                  <a:lnTo>
                    <a:pt x="272" y="159"/>
                  </a:lnTo>
                  <a:lnTo>
                    <a:pt x="268" y="162"/>
                  </a:lnTo>
                  <a:lnTo>
                    <a:pt x="268" y="162"/>
                  </a:lnTo>
                  <a:lnTo>
                    <a:pt x="266" y="165"/>
                  </a:lnTo>
                  <a:lnTo>
                    <a:pt x="266" y="165"/>
                  </a:lnTo>
                  <a:lnTo>
                    <a:pt x="265" y="167"/>
                  </a:lnTo>
                  <a:lnTo>
                    <a:pt x="266" y="167"/>
                  </a:lnTo>
                  <a:lnTo>
                    <a:pt x="266" y="167"/>
                  </a:lnTo>
                  <a:lnTo>
                    <a:pt x="267" y="168"/>
                  </a:lnTo>
                  <a:lnTo>
                    <a:pt x="267" y="168"/>
                  </a:lnTo>
                  <a:lnTo>
                    <a:pt x="267" y="167"/>
                  </a:lnTo>
                  <a:lnTo>
                    <a:pt x="267" y="167"/>
                  </a:lnTo>
                  <a:lnTo>
                    <a:pt x="268" y="168"/>
                  </a:lnTo>
                  <a:lnTo>
                    <a:pt x="268" y="168"/>
                  </a:lnTo>
                  <a:lnTo>
                    <a:pt x="268" y="169"/>
                  </a:lnTo>
                  <a:lnTo>
                    <a:pt x="268" y="169"/>
                  </a:lnTo>
                  <a:lnTo>
                    <a:pt x="268" y="170"/>
                  </a:lnTo>
                  <a:lnTo>
                    <a:pt x="268" y="170"/>
                  </a:lnTo>
                  <a:lnTo>
                    <a:pt x="270" y="169"/>
                  </a:lnTo>
                  <a:lnTo>
                    <a:pt x="270" y="169"/>
                  </a:lnTo>
                  <a:lnTo>
                    <a:pt x="270" y="169"/>
                  </a:lnTo>
                  <a:lnTo>
                    <a:pt x="270" y="169"/>
                  </a:lnTo>
                  <a:lnTo>
                    <a:pt x="271" y="169"/>
                  </a:lnTo>
                  <a:lnTo>
                    <a:pt x="271" y="169"/>
                  </a:lnTo>
                  <a:lnTo>
                    <a:pt x="271" y="172"/>
                  </a:lnTo>
                  <a:lnTo>
                    <a:pt x="271" y="172"/>
                  </a:lnTo>
                  <a:lnTo>
                    <a:pt x="272" y="170"/>
                  </a:lnTo>
                  <a:lnTo>
                    <a:pt x="272" y="170"/>
                  </a:lnTo>
                  <a:lnTo>
                    <a:pt x="273" y="170"/>
                  </a:lnTo>
                  <a:lnTo>
                    <a:pt x="273" y="170"/>
                  </a:lnTo>
                  <a:lnTo>
                    <a:pt x="273" y="169"/>
                  </a:lnTo>
                  <a:lnTo>
                    <a:pt x="275" y="169"/>
                  </a:lnTo>
                  <a:lnTo>
                    <a:pt x="275" y="169"/>
                  </a:lnTo>
                  <a:lnTo>
                    <a:pt x="276" y="169"/>
                  </a:lnTo>
                  <a:lnTo>
                    <a:pt x="277" y="170"/>
                  </a:lnTo>
                  <a:lnTo>
                    <a:pt x="277" y="170"/>
                  </a:lnTo>
                  <a:lnTo>
                    <a:pt x="279" y="173"/>
                  </a:lnTo>
                  <a:lnTo>
                    <a:pt x="279" y="173"/>
                  </a:lnTo>
                  <a:lnTo>
                    <a:pt x="280" y="173"/>
                  </a:lnTo>
                  <a:lnTo>
                    <a:pt x="280" y="174"/>
                  </a:lnTo>
                  <a:lnTo>
                    <a:pt x="280" y="174"/>
                  </a:lnTo>
                  <a:lnTo>
                    <a:pt x="280" y="177"/>
                  </a:lnTo>
                  <a:lnTo>
                    <a:pt x="280" y="177"/>
                  </a:lnTo>
                  <a:lnTo>
                    <a:pt x="280" y="178"/>
                  </a:lnTo>
                  <a:lnTo>
                    <a:pt x="280" y="178"/>
                  </a:lnTo>
                  <a:lnTo>
                    <a:pt x="280" y="177"/>
                  </a:lnTo>
                  <a:lnTo>
                    <a:pt x="280" y="177"/>
                  </a:lnTo>
                  <a:lnTo>
                    <a:pt x="281" y="175"/>
                  </a:lnTo>
                  <a:lnTo>
                    <a:pt x="281" y="175"/>
                  </a:lnTo>
                  <a:lnTo>
                    <a:pt x="281" y="174"/>
                  </a:lnTo>
                  <a:lnTo>
                    <a:pt x="281" y="174"/>
                  </a:lnTo>
                  <a:lnTo>
                    <a:pt x="281" y="173"/>
                  </a:lnTo>
                  <a:lnTo>
                    <a:pt x="282" y="172"/>
                  </a:lnTo>
                  <a:lnTo>
                    <a:pt x="282" y="172"/>
                  </a:lnTo>
                  <a:lnTo>
                    <a:pt x="282" y="170"/>
                  </a:lnTo>
                  <a:lnTo>
                    <a:pt x="282" y="170"/>
                  </a:lnTo>
                  <a:lnTo>
                    <a:pt x="282" y="169"/>
                  </a:lnTo>
                  <a:lnTo>
                    <a:pt x="282" y="169"/>
                  </a:lnTo>
                  <a:lnTo>
                    <a:pt x="282" y="169"/>
                  </a:lnTo>
                  <a:lnTo>
                    <a:pt x="282" y="169"/>
                  </a:lnTo>
                  <a:lnTo>
                    <a:pt x="284" y="169"/>
                  </a:lnTo>
                  <a:lnTo>
                    <a:pt x="284" y="169"/>
                  </a:lnTo>
                  <a:lnTo>
                    <a:pt x="284" y="170"/>
                  </a:lnTo>
                  <a:lnTo>
                    <a:pt x="284" y="170"/>
                  </a:lnTo>
                  <a:lnTo>
                    <a:pt x="284" y="174"/>
                  </a:lnTo>
                  <a:lnTo>
                    <a:pt x="284" y="174"/>
                  </a:lnTo>
                  <a:lnTo>
                    <a:pt x="285" y="177"/>
                  </a:lnTo>
                  <a:lnTo>
                    <a:pt x="285" y="177"/>
                  </a:lnTo>
                  <a:lnTo>
                    <a:pt x="285" y="182"/>
                  </a:lnTo>
                  <a:lnTo>
                    <a:pt x="285" y="182"/>
                  </a:lnTo>
                  <a:lnTo>
                    <a:pt x="287" y="190"/>
                  </a:lnTo>
                  <a:lnTo>
                    <a:pt x="287" y="190"/>
                  </a:lnTo>
                  <a:lnTo>
                    <a:pt x="287" y="190"/>
                  </a:lnTo>
                  <a:lnTo>
                    <a:pt x="287" y="190"/>
                  </a:lnTo>
                  <a:lnTo>
                    <a:pt x="285" y="190"/>
                  </a:lnTo>
                  <a:lnTo>
                    <a:pt x="285" y="190"/>
                  </a:lnTo>
                  <a:lnTo>
                    <a:pt x="285" y="190"/>
                  </a:lnTo>
                  <a:lnTo>
                    <a:pt x="284" y="192"/>
                  </a:lnTo>
                  <a:lnTo>
                    <a:pt x="284" y="192"/>
                  </a:lnTo>
                  <a:lnTo>
                    <a:pt x="282" y="195"/>
                  </a:lnTo>
                  <a:lnTo>
                    <a:pt x="282" y="195"/>
                  </a:lnTo>
                  <a:lnTo>
                    <a:pt x="284" y="198"/>
                  </a:lnTo>
                  <a:lnTo>
                    <a:pt x="284" y="198"/>
                  </a:lnTo>
                  <a:lnTo>
                    <a:pt x="285" y="200"/>
                  </a:lnTo>
                  <a:lnTo>
                    <a:pt x="285" y="200"/>
                  </a:lnTo>
                  <a:lnTo>
                    <a:pt x="285" y="202"/>
                  </a:lnTo>
                  <a:lnTo>
                    <a:pt x="285" y="202"/>
                  </a:lnTo>
                  <a:lnTo>
                    <a:pt x="285" y="203"/>
                  </a:lnTo>
                  <a:lnTo>
                    <a:pt x="285" y="203"/>
                  </a:lnTo>
                  <a:lnTo>
                    <a:pt x="285" y="202"/>
                  </a:lnTo>
                  <a:lnTo>
                    <a:pt x="285" y="202"/>
                  </a:lnTo>
                  <a:lnTo>
                    <a:pt x="284" y="202"/>
                  </a:lnTo>
                  <a:lnTo>
                    <a:pt x="284" y="202"/>
                  </a:lnTo>
                  <a:lnTo>
                    <a:pt x="284" y="202"/>
                  </a:lnTo>
                  <a:lnTo>
                    <a:pt x="282" y="202"/>
                  </a:lnTo>
                  <a:lnTo>
                    <a:pt x="282" y="202"/>
                  </a:lnTo>
                  <a:lnTo>
                    <a:pt x="282" y="202"/>
                  </a:lnTo>
                  <a:lnTo>
                    <a:pt x="282" y="202"/>
                  </a:lnTo>
                  <a:lnTo>
                    <a:pt x="281" y="203"/>
                  </a:lnTo>
                  <a:lnTo>
                    <a:pt x="281" y="203"/>
                  </a:lnTo>
                  <a:lnTo>
                    <a:pt x="281" y="202"/>
                  </a:lnTo>
                  <a:lnTo>
                    <a:pt x="281" y="202"/>
                  </a:lnTo>
                  <a:lnTo>
                    <a:pt x="281" y="200"/>
                  </a:lnTo>
                  <a:lnTo>
                    <a:pt x="281" y="200"/>
                  </a:lnTo>
                  <a:lnTo>
                    <a:pt x="281" y="197"/>
                  </a:lnTo>
                  <a:lnTo>
                    <a:pt x="281" y="197"/>
                  </a:lnTo>
                  <a:lnTo>
                    <a:pt x="281" y="194"/>
                  </a:lnTo>
                  <a:lnTo>
                    <a:pt x="281" y="194"/>
                  </a:lnTo>
                  <a:lnTo>
                    <a:pt x="281" y="190"/>
                  </a:lnTo>
                  <a:lnTo>
                    <a:pt x="281" y="190"/>
                  </a:lnTo>
                  <a:lnTo>
                    <a:pt x="281" y="185"/>
                  </a:lnTo>
                  <a:lnTo>
                    <a:pt x="281" y="185"/>
                  </a:lnTo>
                  <a:lnTo>
                    <a:pt x="281" y="184"/>
                  </a:lnTo>
                  <a:lnTo>
                    <a:pt x="281" y="184"/>
                  </a:lnTo>
                  <a:lnTo>
                    <a:pt x="281" y="183"/>
                  </a:lnTo>
                  <a:lnTo>
                    <a:pt x="281" y="180"/>
                  </a:lnTo>
                  <a:lnTo>
                    <a:pt x="281" y="180"/>
                  </a:lnTo>
                  <a:lnTo>
                    <a:pt x="280" y="179"/>
                  </a:lnTo>
                  <a:lnTo>
                    <a:pt x="280" y="179"/>
                  </a:lnTo>
                  <a:lnTo>
                    <a:pt x="277" y="184"/>
                  </a:lnTo>
                  <a:lnTo>
                    <a:pt x="277" y="184"/>
                  </a:lnTo>
                  <a:lnTo>
                    <a:pt x="277" y="187"/>
                  </a:lnTo>
                  <a:lnTo>
                    <a:pt x="277" y="187"/>
                  </a:lnTo>
                  <a:lnTo>
                    <a:pt x="277" y="190"/>
                  </a:lnTo>
                  <a:lnTo>
                    <a:pt x="277" y="190"/>
                  </a:lnTo>
                  <a:lnTo>
                    <a:pt x="277" y="192"/>
                  </a:lnTo>
                  <a:lnTo>
                    <a:pt x="277" y="192"/>
                  </a:lnTo>
                  <a:lnTo>
                    <a:pt x="277" y="194"/>
                  </a:lnTo>
                  <a:lnTo>
                    <a:pt x="276" y="195"/>
                  </a:lnTo>
                  <a:lnTo>
                    <a:pt x="276" y="195"/>
                  </a:lnTo>
                  <a:lnTo>
                    <a:pt x="272" y="202"/>
                  </a:lnTo>
                  <a:lnTo>
                    <a:pt x="272" y="202"/>
                  </a:lnTo>
                  <a:lnTo>
                    <a:pt x="270" y="205"/>
                  </a:lnTo>
                  <a:lnTo>
                    <a:pt x="270" y="205"/>
                  </a:lnTo>
                  <a:lnTo>
                    <a:pt x="266" y="210"/>
                  </a:lnTo>
                  <a:lnTo>
                    <a:pt x="266" y="210"/>
                  </a:lnTo>
                  <a:lnTo>
                    <a:pt x="266" y="212"/>
                  </a:lnTo>
                  <a:lnTo>
                    <a:pt x="266" y="212"/>
                  </a:lnTo>
                  <a:lnTo>
                    <a:pt x="265" y="213"/>
                  </a:lnTo>
                  <a:lnTo>
                    <a:pt x="263" y="214"/>
                  </a:lnTo>
                  <a:lnTo>
                    <a:pt x="263" y="214"/>
                  </a:lnTo>
                  <a:lnTo>
                    <a:pt x="260" y="215"/>
                  </a:lnTo>
                  <a:lnTo>
                    <a:pt x="257" y="215"/>
                  </a:lnTo>
                  <a:lnTo>
                    <a:pt x="257" y="215"/>
                  </a:lnTo>
                  <a:lnTo>
                    <a:pt x="257" y="214"/>
                  </a:lnTo>
                  <a:lnTo>
                    <a:pt x="256" y="215"/>
                  </a:lnTo>
                  <a:lnTo>
                    <a:pt x="256" y="215"/>
                  </a:lnTo>
                  <a:lnTo>
                    <a:pt x="253" y="218"/>
                  </a:lnTo>
                  <a:lnTo>
                    <a:pt x="253" y="218"/>
                  </a:lnTo>
                  <a:lnTo>
                    <a:pt x="252" y="219"/>
                  </a:lnTo>
                  <a:lnTo>
                    <a:pt x="252" y="219"/>
                  </a:lnTo>
                  <a:lnTo>
                    <a:pt x="251" y="222"/>
                  </a:lnTo>
                  <a:lnTo>
                    <a:pt x="251" y="222"/>
                  </a:lnTo>
                  <a:lnTo>
                    <a:pt x="251" y="223"/>
                  </a:lnTo>
                  <a:lnTo>
                    <a:pt x="251" y="223"/>
                  </a:lnTo>
                  <a:lnTo>
                    <a:pt x="247" y="227"/>
                  </a:lnTo>
                  <a:lnTo>
                    <a:pt x="247" y="227"/>
                  </a:lnTo>
                  <a:lnTo>
                    <a:pt x="246" y="227"/>
                  </a:lnTo>
                  <a:lnTo>
                    <a:pt x="247" y="229"/>
                  </a:lnTo>
                  <a:lnTo>
                    <a:pt x="247" y="229"/>
                  </a:lnTo>
                  <a:lnTo>
                    <a:pt x="250" y="233"/>
                  </a:lnTo>
                  <a:lnTo>
                    <a:pt x="250" y="233"/>
                  </a:lnTo>
                  <a:lnTo>
                    <a:pt x="251" y="237"/>
                  </a:lnTo>
                  <a:lnTo>
                    <a:pt x="251" y="237"/>
                  </a:lnTo>
                  <a:lnTo>
                    <a:pt x="251" y="239"/>
                  </a:lnTo>
                  <a:lnTo>
                    <a:pt x="251" y="239"/>
                  </a:lnTo>
                  <a:lnTo>
                    <a:pt x="251" y="240"/>
                  </a:lnTo>
                  <a:lnTo>
                    <a:pt x="250" y="242"/>
                  </a:lnTo>
                  <a:lnTo>
                    <a:pt x="250" y="242"/>
                  </a:lnTo>
                  <a:lnTo>
                    <a:pt x="246" y="244"/>
                  </a:lnTo>
                  <a:lnTo>
                    <a:pt x="246" y="244"/>
                  </a:lnTo>
                  <a:lnTo>
                    <a:pt x="243" y="244"/>
                  </a:lnTo>
                  <a:lnTo>
                    <a:pt x="243" y="244"/>
                  </a:lnTo>
                  <a:lnTo>
                    <a:pt x="243" y="244"/>
                  </a:lnTo>
                  <a:lnTo>
                    <a:pt x="243" y="244"/>
                  </a:lnTo>
                  <a:lnTo>
                    <a:pt x="243" y="240"/>
                  </a:lnTo>
                  <a:lnTo>
                    <a:pt x="243" y="240"/>
                  </a:lnTo>
                  <a:lnTo>
                    <a:pt x="243" y="239"/>
                  </a:lnTo>
                  <a:lnTo>
                    <a:pt x="243" y="238"/>
                  </a:lnTo>
                  <a:lnTo>
                    <a:pt x="243" y="238"/>
                  </a:lnTo>
                  <a:lnTo>
                    <a:pt x="242" y="238"/>
                  </a:lnTo>
                  <a:lnTo>
                    <a:pt x="242" y="238"/>
                  </a:lnTo>
                  <a:lnTo>
                    <a:pt x="243" y="237"/>
                  </a:lnTo>
                  <a:lnTo>
                    <a:pt x="243" y="237"/>
                  </a:lnTo>
                  <a:lnTo>
                    <a:pt x="243" y="235"/>
                  </a:lnTo>
                  <a:lnTo>
                    <a:pt x="243" y="235"/>
                  </a:lnTo>
                  <a:lnTo>
                    <a:pt x="243" y="235"/>
                  </a:lnTo>
                  <a:lnTo>
                    <a:pt x="243" y="235"/>
                  </a:lnTo>
                  <a:lnTo>
                    <a:pt x="243" y="234"/>
                  </a:lnTo>
                  <a:lnTo>
                    <a:pt x="242" y="233"/>
                  </a:lnTo>
                  <a:lnTo>
                    <a:pt x="242" y="233"/>
                  </a:lnTo>
                  <a:lnTo>
                    <a:pt x="241" y="233"/>
                  </a:lnTo>
                  <a:lnTo>
                    <a:pt x="241" y="233"/>
                  </a:lnTo>
                  <a:lnTo>
                    <a:pt x="240" y="233"/>
                  </a:lnTo>
                  <a:lnTo>
                    <a:pt x="240" y="232"/>
                  </a:lnTo>
                  <a:lnTo>
                    <a:pt x="240" y="232"/>
                  </a:lnTo>
                  <a:lnTo>
                    <a:pt x="241" y="228"/>
                  </a:lnTo>
                  <a:lnTo>
                    <a:pt x="241" y="228"/>
                  </a:lnTo>
                  <a:lnTo>
                    <a:pt x="240" y="227"/>
                  </a:lnTo>
                  <a:lnTo>
                    <a:pt x="240" y="227"/>
                  </a:lnTo>
                  <a:lnTo>
                    <a:pt x="236" y="227"/>
                  </a:lnTo>
                  <a:lnTo>
                    <a:pt x="233" y="229"/>
                  </a:lnTo>
                  <a:lnTo>
                    <a:pt x="233" y="229"/>
                  </a:lnTo>
                  <a:lnTo>
                    <a:pt x="231" y="230"/>
                  </a:lnTo>
                  <a:lnTo>
                    <a:pt x="231" y="230"/>
                  </a:lnTo>
                  <a:lnTo>
                    <a:pt x="231" y="229"/>
                  </a:lnTo>
                  <a:lnTo>
                    <a:pt x="231" y="229"/>
                  </a:lnTo>
                  <a:lnTo>
                    <a:pt x="231" y="229"/>
                  </a:lnTo>
                  <a:lnTo>
                    <a:pt x="231" y="229"/>
                  </a:lnTo>
                  <a:lnTo>
                    <a:pt x="231" y="228"/>
                  </a:lnTo>
                  <a:lnTo>
                    <a:pt x="231" y="228"/>
                  </a:lnTo>
                  <a:lnTo>
                    <a:pt x="231" y="227"/>
                  </a:lnTo>
                  <a:lnTo>
                    <a:pt x="231" y="227"/>
                  </a:lnTo>
                  <a:lnTo>
                    <a:pt x="232" y="224"/>
                  </a:lnTo>
                  <a:lnTo>
                    <a:pt x="232" y="224"/>
                  </a:lnTo>
                  <a:lnTo>
                    <a:pt x="232" y="223"/>
                  </a:lnTo>
                  <a:lnTo>
                    <a:pt x="232" y="223"/>
                  </a:lnTo>
                  <a:lnTo>
                    <a:pt x="231" y="223"/>
                  </a:lnTo>
                  <a:lnTo>
                    <a:pt x="231" y="223"/>
                  </a:lnTo>
                  <a:lnTo>
                    <a:pt x="227" y="227"/>
                  </a:lnTo>
                  <a:lnTo>
                    <a:pt x="227" y="227"/>
                  </a:lnTo>
                  <a:lnTo>
                    <a:pt x="227" y="227"/>
                  </a:lnTo>
                  <a:lnTo>
                    <a:pt x="227" y="227"/>
                  </a:lnTo>
                  <a:lnTo>
                    <a:pt x="226" y="229"/>
                  </a:lnTo>
                  <a:lnTo>
                    <a:pt x="223" y="229"/>
                  </a:lnTo>
                  <a:lnTo>
                    <a:pt x="223" y="229"/>
                  </a:lnTo>
                  <a:lnTo>
                    <a:pt x="222" y="229"/>
                  </a:lnTo>
                  <a:lnTo>
                    <a:pt x="222" y="229"/>
                  </a:lnTo>
                  <a:lnTo>
                    <a:pt x="223" y="232"/>
                  </a:lnTo>
                  <a:lnTo>
                    <a:pt x="223" y="232"/>
                  </a:lnTo>
                  <a:lnTo>
                    <a:pt x="223" y="232"/>
                  </a:lnTo>
                  <a:lnTo>
                    <a:pt x="223" y="232"/>
                  </a:lnTo>
                  <a:lnTo>
                    <a:pt x="226" y="235"/>
                  </a:lnTo>
                  <a:lnTo>
                    <a:pt x="226" y="235"/>
                  </a:lnTo>
                  <a:lnTo>
                    <a:pt x="226" y="235"/>
                  </a:lnTo>
                  <a:lnTo>
                    <a:pt x="227" y="235"/>
                  </a:lnTo>
                  <a:lnTo>
                    <a:pt x="227" y="235"/>
                  </a:lnTo>
                  <a:lnTo>
                    <a:pt x="228" y="234"/>
                  </a:lnTo>
                  <a:lnTo>
                    <a:pt x="228" y="234"/>
                  </a:lnTo>
                  <a:lnTo>
                    <a:pt x="230" y="233"/>
                  </a:lnTo>
                  <a:lnTo>
                    <a:pt x="231" y="234"/>
                  </a:lnTo>
                  <a:lnTo>
                    <a:pt x="231" y="234"/>
                  </a:lnTo>
                  <a:lnTo>
                    <a:pt x="233" y="234"/>
                  </a:lnTo>
                  <a:lnTo>
                    <a:pt x="233" y="234"/>
                  </a:lnTo>
                  <a:lnTo>
                    <a:pt x="235" y="235"/>
                  </a:lnTo>
                  <a:lnTo>
                    <a:pt x="235" y="235"/>
                  </a:lnTo>
                  <a:lnTo>
                    <a:pt x="233" y="237"/>
                  </a:lnTo>
                  <a:lnTo>
                    <a:pt x="233" y="237"/>
                  </a:lnTo>
                  <a:lnTo>
                    <a:pt x="231" y="237"/>
                  </a:lnTo>
                  <a:lnTo>
                    <a:pt x="231" y="237"/>
                  </a:lnTo>
                  <a:lnTo>
                    <a:pt x="230" y="238"/>
                  </a:lnTo>
                  <a:lnTo>
                    <a:pt x="230" y="238"/>
                  </a:lnTo>
                  <a:lnTo>
                    <a:pt x="228" y="240"/>
                  </a:lnTo>
                  <a:lnTo>
                    <a:pt x="228" y="240"/>
                  </a:lnTo>
                  <a:lnTo>
                    <a:pt x="227" y="242"/>
                  </a:lnTo>
                  <a:lnTo>
                    <a:pt x="227" y="242"/>
                  </a:lnTo>
                  <a:lnTo>
                    <a:pt x="226" y="243"/>
                  </a:lnTo>
                  <a:lnTo>
                    <a:pt x="227" y="244"/>
                  </a:lnTo>
                  <a:lnTo>
                    <a:pt x="227" y="244"/>
                  </a:lnTo>
                  <a:lnTo>
                    <a:pt x="230" y="247"/>
                  </a:lnTo>
                  <a:lnTo>
                    <a:pt x="230" y="247"/>
                  </a:lnTo>
                  <a:lnTo>
                    <a:pt x="230" y="248"/>
                  </a:lnTo>
                  <a:lnTo>
                    <a:pt x="230" y="248"/>
                  </a:lnTo>
                  <a:lnTo>
                    <a:pt x="231" y="252"/>
                  </a:lnTo>
                  <a:lnTo>
                    <a:pt x="231" y="252"/>
                  </a:lnTo>
                  <a:lnTo>
                    <a:pt x="232" y="253"/>
                  </a:lnTo>
                  <a:lnTo>
                    <a:pt x="232" y="253"/>
                  </a:lnTo>
                  <a:lnTo>
                    <a:pt x="232" y="253"/>
                  </a:lnTo>
                  <a:lnTo>
                    <a:pt x="232" y="253"/>
                  </a:lnTo>
                  <a:lnTo>
                    <a:pt x="232" y="254"/>
                  </a:lnTo>
                  <a:lnTo>
                    <a:pt x="232" y="254"/>
                  </a:lnTo>
                  <a:lnTo>
                    <a:pt x="232" y="256"/>
                  </a:lnTo>
                  <a:lnTo>
                    <a:pt x="232" y="256"/>
                  </a:lnTo>
                  <a:lnTo>
                    <a:pt x="232" y="256"/>
                  </a:lnTo>
                  <a:lnTo>
                    <a:pt x="232" y="256"/>
                  </a:lnTo>
                  <a:lnTo>
                    <a:pt x="231" y="257"/>
                  </a:lnTo>
                  <a:lnTo>
                    <a:pt x="231" y="257"/>
                  </a:lnTo>
                  <a:lnTo>
                    <a:pt x="231" y="258"/>
                  </a:lnTo>
                  <a:lnTo>
                    <a:pt x="231" y="258"/>
                  </a:lnTo>
                  <a:lnTo>
                    <a:pt x="232" y="259"/>
                  </a:lnTo>
                  <a:lnTo>
                    <a:pt x="232" y="261"/>
                  </a:lnTo>
                  <a:lnTo>
                    <a:pt x="232" y="261"/>
                  </a:lnTo>
                  <a:lnTo>
                    <a:pt x="231" y="263"/>
                  </a:lnTo>
                  <a:lnTo>
                    <a:pt x="231" y="263"/>
                  </a:lnTo>
                  <a:lnTo>
                    <a:pt x="231" y="264"/>
                  </a:lnTo>
                  <a:lnTo>
                    <a:pt x="231" y="264"/>
                  </a:lnTo>
                  <a:lnTo>
                    <a:pt x="228" y="267"/>
                  </a:lnTo>
                  <a:lnTo>
                    <a:pt x="227" y="271"/>
                  </a:lnTo>
                  <a:lnTo>
                    <a:pt x="227" y="271"/>
                  </a:lnTo>
                  <a:lnTo>
                    <a:pt x="223" y="276"/>
                  </a:lnTo>
                  <a:lnTo>
                    <a:pt x="223" y="276"/>
                  </a:lnTo>
                  <a:lnTo>
                    <a:pt x="223" y="276"/>
                  </a:lnTo>
                  <a:lnTo>
                    <a:pt x="223" y="276"/>
                  </a:lnTo>
                  <a:lnTo>
                    <a:pt x="220" y="278"/>
                  </a:lnTo>
                  <a:lnTo>
                    <a:pt x="220" y="278"/>
                  </a:lnTo>
                  <a:lnTo>
                    <a:pt x="217" y="281"/>
                  </a:lnTo>
                  <a:lnTo>
                    <a:pt x="217" y="281"/>
                  </a:lnTo>
                  <a:lnTo>
                    <a:pt x="215" y="281"/>
                  </a:lnTo>
                  <a:lnTo>
                    <a:pt x="215" y="281"/>
                  </a:lnTo>
                  <a:lnTo>
                    <a:pt x="213" y="282"/>
                  </a:lnTo>
                  <a:lnTo>
                    <a:pt x="213" y="282"/>
                  </a:lnTo>
                  <a:lnTo>
                    <a:pt x="213" y="282"/>
                  </a:lnTo>
                  <a:lnTo>
                    <a:pt x="213" y="281"/>
                  </a:lnTo>
                  <a:lnTo>
                    <a:pt x="213" y="281"/>
                  </a:lnTo>
                  <a:lnTo>
                    <a:pt x="212" y="281"/>
                  </a:lnTo>
                  <a:lnTo>
                    <a:pt x="212" y="281"/>
                  </a:lnTo>
                  <a:lnTo>
                    <a:pt x="212" y="282"/>
                  </a:lnTo>
                  <a:lnTo>
                    <a:pt x="211" y="282"/>
                  </a:lnTo>
                  <a:lnTo>
                    <a:pt x="211" y="282"/>
                  </a:lnTo>
                  <a:lnTo>
                    <a:pt x="210" y="283"/>
                  </a:lnTo>
                  <a:lnTo>
                    <a:pt x="210" y="283"/>
                  </a:lnTo>
                  <a:lnTo>
                    <a:pt x="207" y="284"/>
                  </a:lnTo>
                  <a:lnTo>
                    <a:pt x="207" y="284"/>
                  </a:lnTo>
                  <a:lnTo>
                    <a:pt x="206" y="284"/>
                  </a:lnTo>
                  <a:lnTo>
                    <a:pt x="206" y="284"/>
                  </a:lnTo>
                  <a:lnTo>
                    <a:pt x="205" y="284"/>
                  </a:lnTo>
                  <a:lnTo>
                    <a:pt x="205" y="286"/>
                  </a:lnTo>
                  <a:lnTo>
                    <a:pt x="205" y="286"/>
                  </a:lnTo>
                  <a:lnTo>
                    <a:pt x="205" y="287"/>
                  </a:lnTo>
                  <a:lnTo>
                    <a:pt x="205" y="287"/>
                  </a:lnTo>
                  <a:lnTo>
                    <a:pt x="202" y="286"/>
                  </a:lnTo>
                  <a:lnTo>
                    <a:pt x="202" y="286"/>
                  </a:lnTo>
                  <a:lnTo>
                    <a:pt x="202" y="286"/>
                  </a:lnTo>
                  <a:lnTo>
                    <a:pt x="202" y="286"/>
                  </a:lnTo>
                  <a:lnTo>
                    <a:pt x="202" y="284"/>
                  </a:lnTo>
                  <a:lnTo>
                    <a:pt x="202" y="284"/>
                  </a:lnTo>
                  <a:lnTo>
                    <a:pt x="202" y="284"/>
                  </a:lnTo>
                  <a:lnTo>
                    <a:pt x="200" y="284"/>
                  </a:lnTo>
                  <a:lnTo>
                    <a:pt x="200" y="284"/>
                  </a:lnTo>
                  <a:lnTo>
                    <a:pt x="197" y="286"/>
                  </a:lnTo>
                  <a:lnTo>
                    <a:pt x="195" y="287"/>
                  </a:lnTo>
                  <a:lnTo>
                    <a:pt x="195" y="287"/>
                  </a:lnTo>
                  <a:lnTo>
                    <a:pt x="195" y="288"/>
                  </a:lnTo>
                  <a:lnTo>
                    <a:pt x="195" y="288"/>
                  </a:lnTo>
                  <a:lnTo>
                    <a:pt x="193" y="291"/>
                  </a:lnTo>
                  <a:lnTo>
                    <a:pt x="193" y="291"/>
                  </a:lnTo>
                  <a:lnTo>
                    <a:pt x="193" y="292"/>
                  </a:lnTo>
                  <a:lnTo>
                    <a:pt x="193" y="292"/>
                  </a:lnTo>
                  <a:lnTo>
                    <a:pt x="198" y="298"/>
                  </a:lnTo>
                  <a:lnTo>
                    <a:pt x="198" y="298"/>
                  </a:lnTo>
                  <a:lnTo>
                    <a:pt x="201" y="301"/>
                  </a:lnTo>
                  <a:lnTo>
                    <a:pt x="201" y="301"/>
                  </a:lnTo>
                  <a:lnTo>
                    <a:pt x="201" y="302"/>
                  </a:lnTo>
                  <a:lnTo>
                    <a:pt x="201" y="302"/>
                  </a:lnTo>
                  <a:lnTo>
                    <a:pt x="202" y="306"/>
                  </a:lnTo>
                  <a:lnTo>
                    <a:pt x="202" y="309"/>
                  </a:lnTo>
                  <a:lnTo>
                    <a:pt x="202" y="309"/>
                  </a:lnTo>
                  <a:lnTo>
                    <a:pt x="202" y="309"/>
                  </a:lnTo>
                  <a:lnTo>
                    <a:pt x="202" y="309"/>
                  </a:lnTo>
                  <a:lnTo>
                    <a:pt x="201" y="312"/>
                  </a:lnTo>
                  <a:lnTo>
                    <a:pt x="200" y="313"/>
                  </a:lnTo>
                  <a:lnTo>
                    <a:pt x="200" y="313"/>
                  </a:lnTo>
                  <a:lnTo>
                    <a:pt x="197" y="314"/>
                  </a:lnTo>
                  <a:lnTo>
                    <a:pt x="197" y="314"/>
                  </a:lnTo>
                  <a:lnTo>
                    <a:pt x="196" y="316"/>
                  </a:lnTo>
                  <a:lnTo>
                    <a:pt x="196" y="316"/>
                  </a:lnTo>
                  <a:lnTo>
                    <a:pt x="193" y="318"/>
                  </a:lnTo>
                  <a:lnTo>
                    <a:pt x="193" y="318"/>
                  </a:lnTo>
                  <a:lnTo>
                    <a:pt x="193" y="318"/>
                  </a:lnTo>
                  <a:lnTo>
                    <a:pt x="193" y="318"/>
                  </a:lnTo>
                  <a:lnTo>
                    <a:pt x="192" y="319"/>
                  </a:lnTo>
                  <a:lnTo>
                    <a:pt x="192" y="319"/>
                  </a:lnTo>
                  <a:lnTo>
                    <a:pt x="192" y="319"/>
                  </a:lnTo>
                  <a:lnTo>
                    <a:pt x="191" y="318"/>
                  </a:lnTo>
                  <a:lnTo>
                    <a:pt x="191" y="318"/>
                  </a:lnTo>
                  <a:lnTo>
                    <a:pt x="191" y="317"/>
                  </a:lnTo>
                  <a:lnTo>
                    <a:pt x="191" y="317"/>
                  </a:lnTo>
                  <a:lnTo>
                    <a:pt x="191" y="316"/>
                  </a:lnTo>
                  <a:lnTo>
                    <a:pt x="190" y="314"/>
                  </a:lnTo>
                  <a:lnTo>
                    <a:pt x="190" y="314"/>
                  </a:lnTo>
                  <a:lnTo>
                    <a:pt x="190" y="316"/>
                  </a:lnTo>
                  <a:lnTo>
                    <a:pt x="190" y="316"/>
                  </a:lnTo>
                  <a:lnTo>
                    <a:pt x="188" y="316"/>
                  </a:lnTo>
                  <a:lnTo>
                    <a:pt x="188" y="316"/>
                  </a:lnTo>
                  <a:lnTo>
                    <a:pt x="187" y="313"/>
                  </a:lnTo>
                  <a:lnTo>
                    <a:pt x="187" y="313"/>
                  </a:lnTo>
                  <a:lnTo>
                    <a:pt x="187" y="312"/>
                  </a:lnTo>
                  <a:lnTo>
                    <a:pt x="187" y="312"/>
                  </a:lnTo>
                  <a:lnTo>
                    <a:pt x="185" y="309"/>
                  </a:lnTo>
                  <a:lnTo>
                    <a:pt x="185" y="309"/>
                  </a:lnTo>
                  <a:lnTo>
                    <a:pt x="183" y="308"/>
                  </a:lnTo>
                  <a:lnTo>
                    <a:pt x="183" y="308"/>
                  </a:lnTo>
                  <a:lnTo>
                    <a:pt x="182" y="308"/>
                  </a:lnTo>
                  <a:lnTo>
                    <a:pt x="182" y="307"/>
                  </a:lnTo>
                  <a:lnTo>
                    <a:pt x="182" y="307"/>
                  </a:lnTo>
                  <a:lnTo>
                    <a:pt x="181" y="307"/>
                  </a:lnTo>
                  <a:lnTo>
                    <a:pt x="181" y="307"/>
                  </a:lnTo>
                  <a:lnTo>
                    <a:pt x="180" y="307"/>
                  </a:lnTo>
                  <a:lnTo>
                    <a:pt x="180" y="307"/>
                  </a:lnTo>
                  <a:lnTo>
                    <a:pt x="180" y="307"/>
                  </a:lnTo>
                  <a:lnTo>
                    <a:pt x="180" y="307"/>
                  </a:lnTo>
                  <a:lnTo>
                    <a:pt x="180" y="311"/>
                  </a:lnTo>
                  <a:lnTo>
                    <a:pt x="178" y="314"/>
                  </a:lnTo>
                  <a:lnTo>
                    <a:pt x="178" y="314"/>
                  </a:lnTo>
                  <a:lnTo>
                    <a:pt x="177" y="316"/>
                  </a:lnTo>
                  <a:lnTo>
                    <a:pt x="177" y="316"/>
                  </a:lnTo>
                  <a:lnTo>
                    <a:pt x="178" y="317"/>
                  </a:lnTo>
                  <a:lnTo>
                    <a:pt x="178" y="318"/>
                  </a:lnTo>
                  <a:lnTo>
                    <a:pt x="178" y="318"/>
                  </a:lnTo>
                  <a:lnTo>
                    <a:pt x="180" y="319"/>
                  </a:lnTo>
                  <a:lnTo>
                    <a:pt x="180" y="319"/>
                  </a:lnTo>
                  <a:lnTo>
                    <a:pt x="181" y="322"/>
                  </a:lnTo>
                  <a:lnTo>
                    <a:pt x="181" y="322"/>
                  </a:lnTo>
                  <a:lnTo>
                    <a:pt x="182" y="324"/>
                  </a:lnTo>
                  <a:lnTo>
                    <a:pt x="182" y="324"/>
                  </a:lnTo>
                  <a:lnTo>
                    <a:pt x="185" y="326"/>
                  </a:lnTo>
                  <a:lnTo>
                    <a:pt x="187" y="328"/>
                  </a:lnTo>
                  <a:lnTo>
                    <a:pt x="187" y="328"/>
                  </a:lnTo>
                  <a:lnTo>
                    <a:pt x="188" y="331"/>
                  </a:lnTo>
                  <a:lnTo>
                    <a:pt x="188" y="331"/>
                  </a:lnTo>
                  <a:lnTo>
                    <a:pt x="188" y="332"/>
                  </a:lnTo>
                  <a:lnTo>
                    <a:pt x="188" y="332"/>
                  </a:lnTo>
                  <a:lnTo>
                    <a:pt x="188" y="334"/>
                  </a:lnTo>
                  <a:lnTo>
                    <a:pt x="190" y="336"/>
                  </a:lnTo>
                  <a:lnTo>
                    <a:pt x="190" y="336"/>
                  </a:lnTo>
                  <a:lnTo>
                    <a:pt x="190" y="336"/>
                  </a:lnTo>
                  <a:lnTo>
                    <a:pt x="190" y="336"/>
                  </a:lnTo>
                  <a:lnTo>
                    <a:pt x="190" y="338"/>
                  </a:lnTo>
                  <a:lnTo>
                    <a:pt x="190" y="339"/>
                  </a:lnTo>
                  <a:lnTo>
                    <a:pt x="190" y="339"/>
                  </a:lnTo>
                  <a:lnTo>
                    <a:pt x="190" y="339"/>
                  </a:lnTo>
                  <a:lnTo>
                    <a:pt x="190" y="339"/>
                  </a:lnTo>
                  <a:lnTo>
                    <a:pt x="185" y="337"/>
                  </a:lnTo>
                  <a:lnTo>
                    <a:pt x="185" y="337"/>
                  </a:lnTo>
                  <a:lnTo>
                    <a:pt x="182" y="334"/>
                  </a:lnTo>
                  <a:lnTo>
                    <a:pt x="182" y="334"/>
                  </a:lnTo>
                  <a:lnTo>
                    <a:pt x="181" y="331"/>
                  </a:lnTo>
                  <a:lnTo>
                    <a:pt x="181" y="328"/>
                  </a:lnTo>
                  <a:lnTo>
                    <a:pt x="181" y="328"/>
                  </a:lnTo>
                  <a:lnTo>
                    <a:pt x="180" y="326"/>
                  </a:lnTo>
                  <a:lnTo>
                    <a:pt x="180" y="326"/>
                  </a:lnTo>
                  <a:lnTo>
                    <a:pt x="177" y="322"/>
                  </a:lnTo>
                  <a:lnTo>
                    <a:pt x="177" y="322"/>
                  </a:lnTo>
                  <a:lnTo>
                    <a:pt x="176" y="321"/>
                  </a:lnTo>
                  <a:lnTo>
                    <a:pt x="176" y="321"/>
                  </a:lnTo>
                  <a:lnTo>
                    <a:pt x="176" y="321"/>
                  </a:lnTo>
                  <a:lnTo>
                    <a:pt x="176" y="321"/>
                  </a:lnTo>
                  <a:lnTo>
                    <a:pt x="176" y="319"/>
                  </a:lnTo>
                  <a:lnTo>
                    <a:pt x="176" y="319"/>
                  </a:lnTo>
                  <a:lnTo>
                    <a:pt x="176" y="318"/>
                  </a:lnTo>
                  <a:lnTo>
                    <a:pt x="176" y="318"/>
                  </a:lnTo>
                  <a:lnTo>
                    <a:pt x="176" y="314"/>
                  </a:lnTo>
                  <a:lnTo>
                    <a:pt x="176" y="314"/>
                  </a:lnTo>
                  <a:lnTo>
                    <a:pt x="176" y="312"/>
                  </a:lnTo>
                  <a:lnTo>
                    <a:pt x="176" y="312"/>
                  </a:lnTo>
                  <a:lnTo>
                    <a:pt x="176" y="312"/>
                  </a:lnTo>
                  <a:lnTo>
                    <a:pt x="176" y="312"/>
                  </a:lnTo>
                  <a:lnTo>
                    <a:pt x="176" y="311"/>
                  </a:lnTo>
                  <a:lnTo>
                    <a:pt x="176" y="311"/>
                  </a:lnTo>
                  <a:lnTo>
                    <a:pt x="176" y="309"/>
                  </a:lnTo>
                  <a:lnTo>
                    <a:pt x="176" y="307"/>
                  </a:lnTo>
                  <a:lnTo>
                    <a:pt x="176" y="307"/>
                  </a:lnTo>
                  <a:lnTo>
                    <a:pt x="175" y="303"/>
                  </a:lnTo>
                  <a:lnTo>
                    <a:pt x="173" y="299"/>
                  </a:lnTo>
                  <a:lnTo>
                    <a:pt x="173" y="299"/>
                  </a:lnTo>
                  <a:lnTo>
                    <a:pt x="172" y="297"/>
                  </a:lnTo>
                  <a:lnTo>
                    <a:pt x="172" y="297"/>
                  </a:lnTo>
                  <a:lnTo>
                    <a:pt x="171" y="297"/>
                  </a:lnTo>
                  <a:lnTo>
                    <a:pt x="171" y="297"/>
                  </a:lnTo>
                  <a:lnTo>
                    <a:pt x="170" y="299"/>
                  </a:lnTo>
                  <a:lnTo>
                    <a:pt x="170" y="299"/>
                  </a:lnTo>
                  <a:lnTo>
                    <a:pt x="167" y="301"/>
                  </a:lnTo>
                  <a:lnTo>
                    <a:pt x="166" y="299"/>
                  </a:lnTo>
                  <a:lnTo>
                    <a:pt x="166" y="299"/>
                  </a:lnTo>
                  <a:lnTo>
                    <a:pt x="166" y="298"/>
                  </a:lnTo>
                  <a:lnTo>
                    <a:pt x="166" y="298"/>
                  </a:lnTo>
                  <a:lnTo>
                    <a:pt x="166" y="297"/>
                  </a:lnTo>
                  <a:lnTo>
                    <a:pt x="166" y="297"/>
                  </a:lnTo>
                  <a:lnTo>
                    <a:pt x="166" y="294"/>
                  </a:lnTo>
                  <a:lnTo>
                    <a:pt x="165" y="292"/>
                  </a:lnTo>
                  <a:lnTo>
                    <a:pt x="165" y="292"/>
                  </a:lnTo>
                  <a:lnTo>
                    <a:pt x="163" y="291"/>
                  </a:lnTo>
                  <a:lnTo>
                    <a:pt x="163" y="291"/>
                  </a:lnTo>
                  <a:lnTo>
                    <a:pt x="163" y="289"/>
                  </a:lnTo>
                  <a:lnTo>
                    <a:pt x="162" y="288"/>
                  </a:lnTo>
                  <a:lnTo>
                    <a:pt x="162" y="288"/>
                  </a:lnTo>
                  <a:lnTo>
                    <a:pt x="161" y="286"/>
                  </a:lnTo>
                  <a:lnTo>
                    <a:pt x="160" y="283"/>
                  </a:lnTo>
                  <a:lnTo>
                    <a:pt x="160" y="283"/>
                  </a:lnTo>
                  <a:lnTo>
                    <a:pt x="158" y="281"/>
                  </a:lnTo>
                  <a:lnTo>
                    <a:pt x="158" y="281"/>
                  </a:lnTo>
                  <a:lnTo>
                    <a:pt x="158" y="281"/>
                  </a:lnTo>
                  <a:lnTo>
                    <a:pt x="157" y="281"/>
                  </a:lnTo>
                  <a:lnTo>
                    <a:pt x="157" y="281"/>
                  </a:lnTo>
                  <a:lnTo>
                    <a:pt x="156" y="283"/>
                  </a:lnTo>
                  <a:lnTo>
                    <a:pt x="153" y="283"/>
                  </a:lnTo>
                  <a:lnTo>
                    <a:pt x="153" y="283"/>
                  </a:lnTo>
                  <a:lnTo>
                    <a:pt x="151" y="283"/>
                  </a:lnTo>
                  <a:lnTo>
                    <a:pt x="151" y="283"/>
                  </a:lnTo>
                  <a:lnTo>
                    <a:pt x="148" y="284"/>
                  </a:lnTo>
                  <a:lnTo>
                    <a:pt x="148" y="286"/>
                  </a:lnTo>
                  <a:lnTo>
                    <a:pt x="148" y="286"/>
                  </a:lnTo>
                  <a:lnTo>
                    <a:pt x="147" y="288"/>
                  </a:lnTo>
                  <a:lnTo>
                    <a:pt x="146" y="289"/>
                  </a:lnTo>
                  <a:lnTo>
                    <a:pt x="146" y="289"/>
                  </a:lnTo>
                  <a:lnTo>
                    <a:pt x="142" y="292"/>
                  </a:lnTo>
                  <a:lnTo>
                    <a:pt x="142" y="292"/>
                  </a:lnTo>
                  <a:lnTo>
                    <a:pt x="138" y="296"/>
                  </a:lnTo>
                  <a:lnTo>
                    <a:pt x="138" y="296"/>
                  </a:lnTo>
                  <a:lnTo>
                    <a:pt x="138" y="296"/>
                  </a:lnTo>
                  <a:lnTo>
                    <a:pt x="138" y="296"/>
                  </a:lnTo>
                  <a:lnTo>
                    <a:pt x="136" y="298"/>
                  </a:lnTo>
                  <a:lnTo>
                    <a:pt x="136" y="298"/>
                  </a:lnTo>
                  <a:lnTo>
                    <a:pt x="134" y="298"/>
                  </a:lnTo>
                  <a:lnTo>
                    <a:pt x="133" y="299"/>
                  </a:lnTo>
                  <a:lnTo>
                    <a:pt x="133" y="299"/>
                  </a:lnTo>
                  <a:lnTo>
                    <a:pt x="132" y="301"/>
                  </a:lnTo>
                  <a:lnTo>
                    <a:pt x="132" y="301"/>
                  </a:lnTo>
                  <a:lnTo>
                    <a:pt x="132" y="301"/>
                  </a:lnTo>
                  <a:lnTo>
                    <a:pt x="131" y="303"/>
                  </a:lnTo>
                  <a:lnTo>
                    <a:pt x="131" y="303"/>
                  </a:lnTo>
                  <a:lnTo>
                    <a:pt x="132" y="306"/>
                  </a:lnTo>
                  <a:lnTo>
                    <a:pt x="132" y="306"/>
                  </a:lnTo>
                  <a:lnTo>
                    <a:pt x="132" y="309"/>
                  </a:lnTo>
                  <a:lnTo>
                    <a:pt x="132" y="309"/>
                  </a:lnTo>
                  <a:lnTo>
                    <a:pt x="131" y="313"/>
                  </a:lnTo>
                  <a:lnTo>
                    <a:pt x="131" y="313"/>
                  </a:lnTo>
                  <a:lnTo>
                    <a:pt x="129" y="316"/>
                  </a:lnTo>
                  <a:lnTo>
                    <a:pt x="129" y="316"/>
                  </a:lnTo>
                  <a:lnTo>
                    <a:pt x="129" y="316"/>
                  </a:lnTo>
                  <a:lnTo>
                    <a:pt x="129" y="316"/>
                  </a:lnTo>
                  <a:lnTo>
                    <a:pt x="127" y="319"/>
                  </a:lnTo>
                  <a:lnTo>
                    <a:pt x="127" y="319"/>
                  </a:lnTo>
                  <a:lnTo>
                    <a:pt x="126" y="321"/>
                  </a:lnTo>
                  <a:lnTo>
                    <a:pt x="126" y="321"/>
                  </a:lnTo>
                  <a:lnTo>
                    <a:pt x="124" y="321"/>
                  </a:lnTo>
                  <a:lnTo>
                    <a:pt x="124" y="321"/>
                  </a:lnTo>
                  <a:lnTo>
                    <a:pt x="124" y="321"/>
                  </a:lnTo>
                  <a:lnTo>
                    <a:pt x="122" y="318"/>
                  </a:lnTo>
                  <a:lnTo>
                    <a:pt x="122" y="318"/>
                  </a:lnTo>
                  <a:lnTo>
                    <a:pt x="121" y="312"/>
                  </a:lnTo>
                  <a:lnTo>
                    <a:pt x="121" y="312"/>
                  </a:lnTo>
                  <a:lnTo>
                    <a:pt x="119" y="311"/>
                  </a:lnTo>
                  <a:lnTo>
                    <a:pt x="119" y="311"/>
                  </a:lnTo>
                  <a:lnTo>
                    <a:pt x="118" y="308"/>
                  </a:lnTo>
                  <a:lnTo>
                    <a:pt x="118" y="308"/>
                  </a:lnTo>
                  <a:lnTo>
                    <a:pt x="117" y="304"/>
                  </a:lnTo>
                  <a:lnTo>
                    <a:pt x="116" y="301"/>
                  </a:lnTo>
                  <a:lnTo>
                    <a:pt x="116" y="301"/>
                  </a:lnTo>
                  <a:lnTo>
                    <a:pt x="114" y="297"/>
                  </a:lnTo>
                  <a:lnTo>
                    <a:pt x="114" y="297"/>
                  </a:lnTo>
                  <a:lnTo>
                    <a:pt x="114" y="294"/>
                  </a:lnTo>
                  <a:lnTo>
                    <a:pt x="114" y="294"/>
                  </a:lnTo>
                  <a:lnTo>
                    <a:pt x="113" y="289"/>
                  </a:lnTo>
                  <a:lnTo>
                    <a:pt x="113" y="289"/>
                  </a:lnTo>
                  <a:lnTo>
                    <a:pt x="113" y="288"/>
                  </a:lnTo>
                  <a:lnTo>
                    <a:pt x="113" y="288"/>
                  </a:lnTo>
                  <a:lnTo>
                    <a:pt x="113" y="287"/>
                  </a:lnTo>
                  <a:lnTo>
                    <a:pt x="113" y="284"/>
                  </a:lnTo>
                  <a:lnTo>
                    <a:pt x="113" y="284"/>
                  </a:lnTo>
                  <a:lnTo>
                    <a:pt x="112" y="282"/>
                  </a:lnTo>
                  <a:lnTo>
                    <a:pt x="112" y="282"/>
                  </a:lnTo>
                  <a:lnTo>
                    <a:pt x="112" y="283"/>
                  </a:lnTo>
                  <a:lnTo>
                    <a:pt x="112" y="283"/>
                  </a:lnTo>
                  <a:lnTo>
                    <a:pt x="109" y="286"/>
                  </a:lnTo>
                  <a:lnTo>
                    <a:pt x="107" y="286"/>
                  </a:lnTo>
                  <a:lnTo>
                    <a:pt x="107" y="286"/>
                  </a:lnTo>
                  <a:lnTo>
                    <a:pt x="104" y="282"/>
                  </a:lnTo>
                  <a:lnTo>
                    <a:pt x="104" y="282"/>
                  </a:lnTo>
                  <a:lnTo>
                    <a:pt x="104" y="282"/>
                  </a:lnTo>
                  <a:lnTo>
                    <a:pt x="104" y="282"/>
                  </a:lnTo>
                  <a:lnTo>
                    <a:pt x="106" y="281"/>
                  </a:lnTo>
                  <a:lnTo>
                    <a:pt x="106" y="281"/>
                  </a:lnTo>
                  <a:lnTo>
                    <a:pt x="107" y="281"/>
                  </a:lnTo>
                  <a:lnTo>
                    <a:pt x="107" y="281"/>
                  </a:lnTo>
                  <a:lnTo>
                    <a:pt x="106" y="281"/>
                  </a:lnTo>
                  <a:lnTo>
                    <a:pt x="106" y="281"/>
                  </a:lnTo>
                  <a:lnTo>
                    <a:pt x="106" y="281"/>
                  </a:lnTo>
                  <a:lnTo>
                    <a:pt x="106" y="281"/>
                  </a:lnTo>
                  <a:lnTo>
                    <a:pt x="104" y="279"/>
                  </a:lnTo>
                  <a:lnTo>
                    <a:pt x="102" y="278"/>
                  </a:lnTo>
                  <a:lnTo>
                    <a:pt x="102" y="278"/>
                  </a:lnTo>
                  <a:lnTo>
                    <a:pt x="102" y="278"/>
                  </a:lnTo>
                  <a:lnTo>
                    <a:pt x="102" y="278"/>
                  </a:lnTo>
                  <a:lnTo>
                    <a:pt x="101" y="276"/>
                  </a:lnTo>
                  <a:lnTo>
                    <a:pt x="101" y="276"/>
                  </a:lnTo>
                  <a:lnTo>
                    <a:pt x="98" y="273"/>
                  </a:lnTo>
                  <a:lnTo>
                    <a:pt x="98" y="273"/>
                  </a:lnTo>
                  <a:lnTo>
                    <a:pt x="98" y="273"/>
                  </a:lnTo>
                  <a:lnTo>
                    <a:pt x="97" y="273"/>
                  </a:lnTo>
                  <a:lnTo>
                    <a:pt x="97" y="273"/>
                  </a:lnTo>
                  <a:lnTo>
                    <a:pt x="94" y="273"/>
                  </a:lnTo>
                  <a:lnTo>
                    <a:pt x="94" y="273"/>
                  </a:lnTo>
                  <a:lnTo>
                    <a:pt x="92" y="273"/>
                  </a:lnTo>
                  <a:lnTo>
                    <a:pt x="92" y="273"/>
                  </a:lnTo>
                  <a:lnTo>
                    <a:pt x="88" y="273"/>
                  </a:lnTo>
                  <a:lnTo>
                    <a:pt x="88" y="273"/>
                  </a:lnTo>
                  <a:lnTo>
                    <a:pt x="84" y="273"/>
                  </a:lnTo>
                  <a:lnTo>
                    <a:pt x="84" y="273"/>
                  </a:lnTo>
                  <a:lnTo>
                    <a:pt x="82" y="273"/>
                  </a:lnTo>
                  <a:lnTo>
                    <a:pt x="82" y="273"/>
                  </a:lnTo>
                  <a:lnTo>
                    <a:pt x="77" y="272"/>
                  </a:lnTo>
                  <a:lnTo>
                    <a:pt x="77" y="272"/>
                  </a:lnTo>
                  <a:lnTo>
                    <a:pt x="76" y="271"/>
                  </a:lnTo>
                  <a:lnTo>
                    <a:pt x="76" y="271"/>
                  </a:lnTo>
                  <a:lnTo>
                    <a:pt x="74" y="268"/>
                  </a:lnTo>
                  <a:lnTo>
                    <a:pt x="74" y="268"/>
                  </a:lnTo>
                  <a:lnTo>
                    <a:pt x="74" y="268"/>
                  </a:lnTo>
                  <a:lnTo>
                    <a:pt x="73" y="268"/>
                  </a:lnTo>
                  <a:lnTo>
                    <a:pt x="73" y="268"/>
                  </a:lnTo>
                  <a:lnTo>
                    <a:pt x="71" y="269"/>
                  </a:lnTo>
                  <a:lnTo>
                    <a:pt x="69" y="269"/>
                  </a:lnTo>
                  <a:lnTo>
                    <a:pt x="69" y="269"/>
                  </a:lnTo>
                  <a:lnTo>
                    <a:pt x="67" y="268"/>
                  </a:lnTo>
                  <a:lnTo>
                    <a:pt x="64" y="267"/>
                  </a:lnTo>
                  <a:lnTo>
                    <a:pt x="64" y="267"/>
                  </a:lnTo>
                  <a:lnTo>
                    <a:pt x="63" y="266"/>
                  </a:lnTo>
                  <a:lnTo>
                    <a:pt x="63" y="266"/>
                  </a:lnTo>
                  <a:lnTo>
                    <a:pt x="61" y="264"/>
                  </a:lnTo>
                  <a:lnTo>
                    <a:pt x="61" y="264"/>
                  </a:lnTo>
                  <a:lnTo>
                    <a:pt x="59" y="259"/>
                  </a:lnTo>
                  <a:lnTo>
                    <a:pt x="59" y="259"/>
                  </a:lnTo>
                  <a:lnTo>
                    <a:pt x="58" y="258"/>
                  </a:lnTo>
                  <a:lnTo>
                    <a:pt x="58" y="258"/>
                  </a:lnTo>
                  <a:lnTo>
                    <a:pt x="57" y="258"/>
                  </a:lnTo>
                  <a:lnTo>
                    <a:pt x="56" y="257"/>
                  </a:lnTo>
                  <a:lnTo>
                    <a:pt x="56" y="257"/>
                  </a:lnTo>
                  <a:lnTo>
                    <a:pt x="56" y="258"/>
                  </a:lnTo>
                  <a:lnTo>
                    <a:pt x="56" y="258"/>
                  </a:lnTo>
                  <a:lnTo>
                    <a:pt x="54" y="261"/>
                  </a:lnTo>
                  <a:lnTo>
                    <a:pt x="54" y="263"/>
                  </a:lnTo>
                  <a:lnTo>
                    <a:pt x="54" y="263"/>
                  </a:lnTo>
                  <a:lnTo>
                    <a:pt x="58" y="267"/>
                  </a:lnTo>
                  <a:lnTo>
                    <a:pt x="58" y="267"/>
                  </a:lnTo>
                  <a:lnTo>
                    <a:pt x="58" y="269"/>
                  </a:lnTo>
                  <a:lnTo>
                    <a:pt x="59" y="271"/>
                  </a:lnTo>
                  <a:lnTo>
                    <a:pt x="59" y="271"/>
                  </a:lnTo>
                  <a:lnTo>
                    <a:pt x="59" y="272"/>
                  </a:lnTo>
                  <a:lnTo>
                    <a:pt x="59" y="272"/>
                  </a:lnTo>
                  <a:lnTo>
                    <a:pt x="61" y="272"/>
                  </a:lnTo>
                  <a:lnTo>
                    <a:pt x="61" y="272"/>
                  </a:lnTo>
                  <a:lnTo>
                    <a:pt x="61" y="271"/>
                  </a:lnTo>
                  <a:lnTo>
                    <a:pt x="61" y="271"/>
                  </a:lnTo>
                  <a:lnTo>
                    <a:pt x="62" y="271"/>
                  </a:lnTo>
                  <a:lnTo>
                    <a:pt x="62" y="271"/>
                  </a:lnTo>
                  <a:lnTo>
                    <a:pt x="62" y="272"/>
                  </a:lnTo>
                  <a:lnTo>
                    <a:pt x="62" y="272"/>
                  </a:lnTo>
                  <a:lnTo>
                    <a:pt x="62" y="274"/>
                  </a:lnTo>
                  <a:lnTo>
                    <a:pt x="62" y="274"/>
                  </a:lnTo>
                  <a:lnTo>
                    <a:pt x="62" y="276"/>
                  </a:lnTo>
                  <a:lnTo>
                    <a:pt x="63" y="276"/>
                  </a:lnTo>
                  <a:lnTo>
                    <a:pt x="63" y="276"/>
                  </a:lnTo>
                  <a:lnTo>
                    <a:pt x="67" y="276"/>
                  </a:lnTo>
                  <a:lnTo>
                    <a:pt x="67" y="276"/>
                  </a:lnTo>
                  <a:lnTo>
                    <a:pt x="69" y="274"/>
                  </a:lnTo>
                  <a:lnTo>
                    <a:pt x="69" y="274"/>
                  </a:lnTo>
                  <a:lnTo>
                    <a:pt x="73" y="271"/>
                  </a:lnTo>
                  <a:lnTo>
                    <a:pt x="73" y="271"/>
                  </a:lnTo>
                  <a:lnTo>
                    <a:pt x="73" y="271"/>
                  </a:lnTo>
                  <a:lnTo>
                    <a:pt x="73" y="271"/>
                  </a:lnTo>
                  <a:lnTo>
                    <a:pt x="73" y="271"/>
                  </a:lnTo>
                  <a:lnTo>
                    <a:pt x="73" y="271"/>
                  </a:lnTo>
                  <a:lnTo>
                    <a:pt x="74" y="273"/>
                  </a:lnTo>
                  <a:lnTo>
                    <a:pt x="74" y="273"/>
                  </a:lnTo>
                  <a:lnTo>
                    <a:pt x="74" y="274"/>
                  </a:lnTo>
                  <a:lnTo>
                    <a:pt x="76" y="276"/>
                  </a:lnTo>
                  <a:lnTo>
                    <a:pt x="76" y="276"/>
                  </a:lnTo>
                  <a:lnTo>
                    <a:pt x="78" y="277"/>
                  </a:lnTo>
                  <a:lnTo>
                    <a:pt x="78" y="277"/>
                  </a:lnTo>
                  <a:lnTo>
                    <a:pt x="79" y="278"/>
                  </a:lnTo>
                  <a:lnTo>
                    <a:pt x="81" y="279"/>
                  </a:lnTo>
                  <a:lnTo>
                    <a:pt x="81" y="279"/>
                  </a:lnTo>
                  <a:lnTo>
                    <a:pt x="81" y="281"/>
                  </a:lnTo>
                  <a:lnTo>
                    <a:pt x="81" y="281"/>
                  </a:lnTo>
                  <a:lnTo>
                    <a:pt x="82" y="282"/>
                  </a:lnTo>
                  <a:lnTo>
                    <a:pt x="82" y="283"/>
                  </a:lnTo>
                  <a:lnTo>
                    <a:pt x="82" y="283"/>
                  </a:lnTo>
                  <a:lnTo>
                    <a:pt x="81" y="284"/>
                  </a:lnTo>
                  <a:lnTo>
                    <a:pt x="81" y="284"/>
                  </a:lnTo>
                  <a:lnTo>
                    <a:pt x="79" y="287"/>
                  </a:lnTo>
                  <a:lnTo>
                    <a:pt x="79" y="287"/>
                  </a:lnTo>
                  <a:lnTo>
                    <a:pt x="79" y="287"/>
                  </a:lnTo>
                  <a:lnTo>
                    <a:pt x="79" y="287"/>
                  </a:lnTo>
                  <a:lnTo>
                    <a:pt x="78" y="288"/>
                  </a:lnTo>
                  <a:lnTo>
                    <a:pt x="77" y="289"/>
                  </a:lnTo>
                  <a:lnTo>
                    <a:pt x="77" y="289"/>
                  </a:lnTo>
                  <a:lnTo>
                    <a:pt x="77" y="289"/>
                  </a:lnTo>
                  <a:lnTo>
                    <a:pt x="77" y="289"/>
                  </a:lnTo>
                  <a:lnTo>
                    <a:pt x="77" y="291"/>
                  </a:lnTo>
                  <a:lnTo>
                    <a:pt x="77" y="291"/>
                  </a:lnTo>
                  <a:lnTo>
                    <a:pt x="76" y="292"/>
                  </a:lnTo>
                  <a:lnTo>
                    <a:pt x="74" y="293"/>
                  </a:lnTo>
                  <a:lnTo>
                    <a:pt x="74" y="293"/>
                  </a:lnTo>
                  <a:lnTo>
                    <a:pt x="73" y="294"/>
                  </a:lnTo>
                  <a:lnTo>
                    <a:pt x="73" y="294"/>
                  </a:lnTo>
                  <a:lnTo>
                    <a:pt x="71" y="296"/>
                  </a:lnTo>
                  <a:lnTo>
                    <a:pt x="71" y="296"/>
                  </a:lnTo>
                  <a:lnTo>
                    <a:pt x="69" y="297"/>
                  </a:lnTo>
                  <a:lnTo>
                    <a:pt x="69" y="297"/>
                  </a:lnTo>
                  <a:lnTo>
                    <a:pt x="66" y="298"/>
                  </a:lnTo>
                  <a:lnTo>
                    <a:pt x="66" y="298"/>
                  </a:lnTo>
                  <a:lnTo>
                    <a:pt x="64" y="299"/>
                  </a:lnTo>
                  <a:lnTo>
                    <a:pt x="64" y="299"/>
                  </a:lnTo>
                  <a:lnTo>
                    <a:pt x="63" y="301"/>
                  </a:lnTo>
                  <a:lnTo>
                    <a:pt x="62" y="302"/>
                  </a:lnTo>
                  <a:lnTo>
                    <a:pt x="62" y="302"/>
                  </a:lnTo>
                  <a:lnTo>
                    <a:pt x="58" y="303"/>
                  </a:lnTo>
                  <a:lnTo>
                    <a:pt x="58" y="303"/>
                  </a:lnTo>
                  <a:lnTo>
                    <a:pt x="56" y="304"/>
                  </a:lnTo>
                  <a:lnTo>
                    <a:pt x="56" y="304"/>
                  </a:lnTo>
                  <a:lnTo>
                    <a:pt x="54" y="306"/>
                  </a:lnTo>
                  <a:lnTo>
                    <a:pt x="54" y="306"/>
                  </a:lnTo>
                  <a:lnTo>
                    <a:pt x="53" y="306"/>
                  </a:lnTo>
                  <a:lnTo>
                    <a:pt x="53" y="306"/>
                  </a:lnTo>
                  <a:lnTo>
                    <a:pt x="51" y="307"/>
                  </a:lnTo>
                  <a:lnTo>
                    <a:pt x="51" y="307"/>
                  </a:lnTo>
                  <a:lnTo>
                    <a:pt x="47" y="308"/>
                  </a:lnTo>
                  <a:lnTo>
                    <a:pt x="47" y="308"/>
                  </a:lnTo>
                  <a:lnTo>
                    <a:pt x="46" y="308"/>
                  </a:lnTo>
                  <a:lnTo>
                    <a:pt x="44" y="308"/>
                  </a:lnTo>
                  <a:lnTo>
                    <a:pt x="44" y="308"/>
                  </a:lnTo>
                  <a:lnTo>
                    <a:pt x="43" y="308"/>
                  </a:lnTo>
                  <a:lnTo>
                    <a:pt x="42" y="307"/>
                  </a:lnTo>
                  <a:lnTo>
                    <a:pt x="42" y="307"/>
                  </a:lnTo>
                  <a:lnTo>
                    <a:pt x="41" y="303"/>
                  </a:lnTo>
                  <a:lnTo>
                    <a:pt x="41" y="303"/>
                  </a:lnTo>
                  <a:lnTo>
                    <a:pt x="41" y="302"/>
                  </a:lnTo>
                  <a:lnTo>
                    <a:pt x="41" y="302"/>
                  </a:lnTo>
                  <a:lnTo>
                    <a:pt x="41" y="301"/>
                  </a:lnTo>
                  <a:lnTo>
                    <a:pt x="41" y="301"/>
                  </a:lnTo>
                  <a:lnTo>
                    <a:pt x="41" y="297"/>
                  </a:lnTo>
                  <a:lnTo>
                    <a:pt x="39" y="294"/>
                  </a:lnTo>
                  <a:lnTo>
                    <a:pt x="39" y="294"/>
                  </a:lnTo>
                  <a:lnTo>
                    <a:pt x="37" y="291"/>
                  </a:lnTo>
                  <a:lnTo>
                    <a:pt x="37" y="291"/>
                  </a:lnTo>
                  <a:lnTo>
                    <a:pt x="36" y="289"/>
                  </a:lnTo>
                  <a:lnTo>
                    <a:pt x="34" y="287"/>
                  </a:lnTo>
                  <a:lnTo>
                    <a:pt x="34" y="287"/>
                  </a:lnTo>
                  <a:lnTo>
                    <a:pt x="33" y="286"/>
                  </a:lnTo>
                  <a:lnTo>
                    <a:pt x="32" y="284"/>
                  </a:lnTo>
                  <a:lnTo>
                    <a:pt x="32" y="284"/>
                  </a:lnTo>
                  <a:lnTo>
                    <a:pt x="32" y="283"/>
                  </a:lnTo>
                  <a:lnTo>
                    <a:pt x="32" y="283"/>
                  </a:lnTo>
                  <a:lnTo>
                    <a:pt x="32" y="281"/>
                  </a:lnTo>
                  <a:lnTo>
                    <a:pt x="31" y="278"/>
                  </a:lnTo>
                  <a:lnTo>
                    <a:pt x="31" y="278"/>
                  </a:lnTo>
                  <a:lnTo>
                    <a:pt x="29" y="276"/>
                  </a:lnTo>
                  <a:lnTo>
                    <a:pt x="29" y="276"/>
                  </a:lnTo>
                  <a:lnTo>
                    <a:pt x="28" y="276"/>
                  </a:lnTo>
                  <a:lnTo>
                    <a:pt x="27" y="273"/>
                  </a:lnTo>
                  <a:lnTo>
                    <a:pt x="27" y="273"/>
                  </a:lnTo>
                  <a:lnTo>
                    <a:pt x="26" y="271"/>
                  </a:lnTo>
                  <a:lnTo>
                    <a:pt x="26" y="271"/>
                  </a:lnTo>
                  <a:lnTo>
                    <a:pt x="23" y="266"/>
                  </a:lnTo>
                  <a:lnTo>
                    <a:pt x="23" y="266"/>
                  </a:lnTo>
                  <a:lnTo>
                    <a:pt x="22" y="264"/>
                  </a:lnTo>
                  <a:lnTo>
                    <a:pt x="22" y="264"/>
                  </a:lnTo>
                  <a:lnTo>
                    <a:pt x="22" y="264"/>
                  </a:lnTo>
                  <a:lnTo>
                    <a:pt x="22" y="263"/>
                  </a:lnTo>
                  <a:lnTo>
                    <a:pt x="22" y="263"/>
                  </a:lnTo>
                  <a:lnTo>
                    <a:pt x="21" y="259"/>
                  </a:lnTo>
                  <a:lnTo>
                    <a:pt x="21" y="259"/>
                  </a:lnTo>
                  <a:lnTo>
                    <a:pt x="21" y="256"/>
                  </a:lnTo>
                  <a:lnTo>
                    <a:pt x="21" y="256"/>
                  </a:lnTo>
                  <a:lnTo>
                    <a:pt x="21" y="253"/>
                  </a:lnTo>
                  <a:lnTo>
                    <a:pt x="21" y="253"/>
                  </a:lnTo>
                  <a:lnTo>
                    <a:pt x="22" y="251"/>
                  </a:lnTo>
                  <a:lnTo>
                    <a:pt x="22" y="251"/>
                  </a:lnTo>
                  <a:lnTo>
                    <a:pt x="23" y="245"/>
                  </a:lnTo>
                  <a:lnTo>
                    <a:pt x="23" y="245"/>
                  </a:lnTo>
                  <a:lnTo>
                    <a:pt x="24" y="243"/>
                  </a:lnTo>
                  <a:lnTo>
                    <a:pt x="24" y="240"/>
                  </a:lnTo>
                  <a:lnTo>
                    <a:pt x="24" y="240"/>
                  </a:lnTo>
                  <a:lnTo>
                    <a:pt x="24" y="237"/>
                  </a:lnTo>
                  <a:lnTo>
                    <a:pt x="24" y="237"/>
                  </a:lnTo>
                  <a:lnTo>
                    <a:pt x="23" y="237"/>
                  </a:lnTo>
                  <a:lnTo>
                    <a:pt x="23" y="237"/>
                  </a:lnTo>
                  <a:lnTo>
                    <a:pt x="22" y="237"/>
                  </a:lnTo>
                  <a:lnTo>
                    <a:pt x="21" y="238"/>
                  </a:lnTo>
                  <a:lnTo>
                    <a:pt x="21" y="238"/>
                  </a:lnTo>
                  <a:lnTo>
                    <a:pt x="18" y="239"/>
                  </a:lnTo>
                  <a:lnTo>
                    <a:pt x="17" y="239"/>
                  </a:lnTo>
                  <a:lnTo>
                    <a:pt x="17" y="239"/>
                  </a:lnTo>
                  <a:lnTo>
                    <a:pt x="15" y="238"/>
                  </a:lnTo>
                  <a:lnTo>
                    <a:pt x="15" y="238"/>
                  </a:lnTo>
                  <a:lnTo>
                    <a:pt x="13" y="237"/>
                  </a:lnTo>
                  <a:lnTo>
                    <a:pt x="13" y="237"/>
                  </a:lnTo>
                  <a:lnTo>
                    <a:pt x="12" y="237"/>
                  </a:lnTo>
                  <a:lnTo>
                    <a:pt x="12" y="237"/>
                  </a:lnTo>
                  <a:lnTo>
                    <a:pt x="12" y="237"/>
                  </a:lnTo>
                  <a:lnTo>
                    <a:pt x="10" y="238"/>
                  </a:lnTo>
                  <a:lnTo>
                    <a:pt x="9" y="238"/>
                  </a:lnTo>
                  <a:lnTo>
                    <a:pt x="9" y="238"/>
                  </a:lnTo>
                  <a:lnTo>
                    <a:pt x="8" y="238"/>
                  </a:lnTo>
                  <a:lnTo>
                    <a:pt x="8" y="238"/>
                  </a:lnTo>
                  <a:lnTo>
                    <a:pt x="7" y="237"/>
                  </a:lnTo>
                  <a:lnTo>
                    <a:pt x="5" y="237"/>
                  </a:lnTo>
                  <a:lnTo>
                    <a:pt x="5" y="237"/>
                  </a:lnTo>
                  <a:lnTo>
                    <a:pt x="4" y="237"/>
                  </a:lnTo>
                  <a:lnTo>
                    <a:pt x="4" y="237"/>
                  </a:lnTo>
                  <a:lnTo>
                    <a:pt x="4" y="237"/>
                  </a:lnTo>
                  <a:lnTo>
                    <a:pt x="3" y="234"/>
                  </a:lnTo>
                  <a:lnTo>
                    <a:pt x="3" y="233"/>
                  </a:lnTo>
                  <a:lnTo>
                    <a:pt x="3" y="233"/>
                  </a:lnTo>
                  <a:lnTo>
                    <a:pt x="2" y="232"/>
                  </a:lnTo>
                  <a:lnTo>
                    <a:pt x="2" y="232"/>
                  </a:lnTo>
                  <a:lnTo>
                    <a:pt x="2" y="232"/>
                  </a:lnTo>
                  <a:lnTo>
                    <a:pt x="2" y="230"/>
                  </a:lnTo>
                  <a:lnTo>
                    <a:pt x="2" y="230"/>
                  </a:lnTo>
                  <a:lnTo>
                    <a:pt x="2" y="229"/>
                  </a:lnTo>
                  <a:lnTo>
                    <a:pt x="2" y="227"/>
                  </a:lnTo>
                  <a:lnTo>
                    <a:pt x="2" y="227"/>
                  </a:lnTo>
                  <a:lnTo>
                    <a:pt x="0" y="225"/>
                  </a:lnTo>
                  <a:lnTo>
                    <a:pt x="0" y="225"/>
                  </a:lnTo>
                  <a:lnTo>
                    <a:pt x="2" y="224"/>
                  </a:lnTo>
                  <a:lnTo>
                    <a:pt x="2" y="224"/>
                  </a:lnTo>
                  <a:lnTo>
                    <a:pt x="3" y="223"/>
                  </a:lnTo>
                  <a:lnTo>
                    <a:pt x="3" y="223"/>
                  </a:lnTo>
                  <a:lnTo>
                    <a:pt x="4" y="224"/>
                  </a:lnTo>
                  <a:lnTo>
                    <a:pt x="7" y="224"/>
                  </a:lnTo>
                  <a:lnTo>
                    <a:pt x="7" y="224"/>
                  </a:lnTo>
                  <a:lnTo>
                    <a:pt x="8" y="223"/>
                  </a:lnTo>
                  <a:lnTo>
                    <a:pt x="8" y="223"/>
                  </a:lnTo>
                  <a:lnTo>
                    <a:pt x="8" y="223"/>
                  </a:lnTo>
                  <a:lnTo>
                    <a:pt x="8" y="223"/>
                  </a:lnTo>
                  <a:lnTo>
                    <a:pt x="8" y="222"/>
                  </a:lnTo>
                  <a:lnTo>
                    <a:pt x="9" y="222"/>
                  </a:lnTo>
                  <a:lnTo>
                    <a:pt x="9" y="222"/>
                  </a:lnTo>
                  <a:lnTo>
                    <a:pt x="12" y="222"/>
                  </a:lnTo>
                  <a:lnTo>
                    <a:pt x="12" y="222"/>
                  </a:lnTo>
                  <a:lnTo>
                    <a:pt x="13" y="222"/>
                  </a:lnTo>
                  <a:lnTo>
                    <a:pt x="14" y="220"/>
                  </a:lnTo>
                  <a:lnTo>
                    <a:pt x="14" y="220"/>
                  </a:lnTo>
                  <a:lnTo>
                    <a:pt x="15" y="219"/>
                  </a:lnTo>
                  <a:lnTo>
                    <a:pt x="15" y="219"/>
                  </a:lnTo>
                  <a:lnTo>
                    <a:pt x="19" y="218"/>
                  </a:lnTo>
                  <a:lnTo>
                    <a:pt x="19" y="218"/>
                  </a:lnTo>
                  <a:lnTo>
                    <a:pt x="21" y="218"/>
                  </a:lnTo>
                  <a:lnTo>
                    <a:pt x="21" y="218"/>
                  </a:lnTo>
                  <a:lnTo>
                    <a:pt x="23" y="219"/>
                  </a:lnTo>
                  <a:lnTo>
                    <a:pt x="23" y="219"/>
                  </a:lnTo>
                  <a:lnTo>
                    <a:pt x="26" y="220"/>
                  </a:lnTo>
                  <a:lnTo>
                    <a:pt x="26" y="220"/>
                  </a:lnTo>
                  <a:lnTo>
                    <a:pt x="28" y="222"/>
                  </a:lnTo>
                  <a:lnTo>
                    <a:pt x="32" y="222"/>
                  </a:lnTo>
                  <a:lnTo>
                    <a:pt x="32" y="222"/>
                  </a:lnTo>
                  <a:lnTo>
                    <a:pt x="34" y="222"/>
                  </a:lnTo>
                  <a:lnTo>
                    <a:pt x="34" y="222"/>
                  </a:lnTo>
                  <a:lnTo>
                    <a:pt x="36" y="220"/>
                  </a:lnTo>
                  <a:lnTo>
                    <a:pt x="38" y="219"/>
                  </a:lnTo>
                  <a:lnTo>
                    <a:pt x="38" y="219"/>
                  </a:lnTo>
                  <a:lnTo>
                    <a:pt x="38" y="219"/>
                  </a:lnTo>
                  <a:lnTo>
                    <a:pt x="38" y="219"/>
                  </a:lnTo>
                  <a:lnTo>
                    <a:pt x="38" y="217"/>
                  </a:lnTo>
                  <a:lnTo>
                    <a:pt x="37" y="215"/>
                  </a:lnTo>
                  <a:lnTo>
                    <a:pt x="37" y="215"/>
                  </a:lnTo>
                  <a:lnTo>
                    <a:pt x="34" y="213"/>
                  </a:lnTo>
                  <a:lnTo>
                    <a:pt x="34" y="213"/>
                  </a:lnTo>
                  <a:lnTo>
                    <a:pt x="34" y="213"/>
                  </a:lnTo>
                  <a:lnTo>
                    <a:pt x="34" y="213"/>
                  </a:lnTo>
                  <a:lnTo>
                    <a:pt x="34" y="213"/>
                  </a:lnTo>
                  <a:lnTo>
                    <a:pt x="34" y="213"/>
                  </a:lnTo>
                  <a:lnTo>
                    <a:pt x="37" y="213"/>
                  </a:lnTo>
                  <a:lnTo>
                    <a:pt x="37" y="213"/>
                  </a:lnTo>
                  <a:lnTo>
                    <a:pt x="41" y="214"/>
                  </a:lnTo>
                  <a:lnTo>
                    <a:pt x="41" y="214"/>
                  </a:lnTo>
                  <a:lnTo>
                    <a:pt x="43" y="214"/>
                  </a:lnTo>
                  <a:lnTo>
                    <a:pt x="43" y="214"/>
                  </a:lnTo>
                  <a:lnTo>
                    <a:pt x="46" y="215"/>
                  </a:lnTo>
                  <a:lnTo>
                    <a:pt x="46" y="215"/>
                  </a:lnTo>
                  <a:lnTo>
                    <a:pt x="47" y="215"/>
                  </a:lnTo>
                  <a:lnTo>
                    <a:pt x="48" y="218"/>
                  </a:lnTo>
                  <a:lnTo>
                    <a:pt x="48" y="218"/>
                  </a:lnTo>
                  <a:lnTo>
                    <a:pt x="49" y="218"/>
                  </a:lnTo>
                  <a:lnTo>
                    <a:pt x="49" y="218"/>
                  </a:lnTo>
                  <a:lnTo>
                    <a:pt x="52" y="220"/>
                  </a:lnTo>
                  <a:lnTo>
                    <a:pt x="52" y="220"/>
                  </a:lnTo>
                  <a:lnTo>
                    <a:pt x="53" y="220"/>
                  </a:lnTo>
                  <a:lnTo>
                    <a:pt x="53" y="220"/>
                  </a:lnTo>
                  <a:lnTo>
                    <a:pt x="53" y="220"/>
                  </a:lnTo>
                  <a:lnTo>
                    <a:pt x="54" y="219"/>
                  </a:lnTo>
                  <a:lnTo>
                    <a:pt x="54" y="219"/>
                  </a:lnTo>
                  <a:lnTo>
                    <a:pt x="54" y="219"/>
                  </a:lnTo>
                  <a:lnTo>
                    <a:pt x="56" y="220"/>
                  </a:lnTo>
                  <a:lnTo>
                    <a:pt x="56" y="220"/>
                  </a:lnTo>
                  <a:lnTo>
                    <a:pt x="57" y="220"/>
                  </a:lnTo>
                  <a:lnTo>
                    <a:pt x="57" y="220"/>
                  </a:lnTo>
                  <a:lnTo>
                    <a:pt x="57" y="223"/>
                  </a:lnTo>
                  <a:lnTo>
                    <a:pt x="58" y="223"/>
                  </a:lnTo>
                  <a:lnTo>
                    <a:pt x="58" y="223"/>
                  </a:lnTo>
                  <a:lnTo>
                    <a:pt x="59" y="224"/>
                  </a:lnTo>
                  <a:lnTo>
                    <a:pt x="59" y="224"/>
                  </a:lnTo>
                  <a:lnTo>
                    <a:pt x="58" y="224"/>
                  </a:lnTo>
                  <a:lnTo>
                    <a:pt x="58" y="224"/>
                  </a:lnTo>
                  <a:lnTo>
                    <a:pt x="57" y="225"/>
                  </a:lnTo>
                  <a:lnTo>
                    <a:pt x="57" y="225"/>
                  </a:lnTo>
                  <a:lnTo>
                    <a:pt x="57" y="227"/>
                  </a:lnTo>
                  <a:lnTo>
                    <a:pt x="57" y="227"/>
                  </a:lnTo>
                  <a:lnTo>
                    <a:pt x="57" y="228"/>
                  </a:lnTo>
                  <a:lnTo>
                    <a:pt x="57" y="228"/>
                  </a:lnTo>
                  <a:lnTo>
                    <a:pt x="56" y="230"/>
                  </a:lnTo>
                  <a:lnTo>
                    <a:pt x="56" y="230"/>
                  </a:lnTo>
                  <a:lnTo>
                    <a:pt x="56" y="232"/>
                  </a:lnTo>
                  <a:lnTo>
                    <a:pt x="56" y="232"/>
                  </a:lnTo>
                  <a:lnTo>
                    <a:pt x="57" y="233"/>
                  </a:lnTo>
                  <a:lnTo>
                    <a:pt x="58" y="234"/>
                  </a:lnTo>
                  <a:lnTo>
                    <a:pt x="58" y="234"/>
                  </a:lnTo>
                  <a:lnTo>
                    <a:pt x="59" y="235"/>
                  </a:lnTo>
                  <a:lnTo>
                    <a:pt x="59" y="235"/>
                  </a:lnTo>
                  <a:lnTo>
                    <a:pt x="62" y="237"/>
                  </a:lnTo>
                  <a:lnTo>
                    <a:pt x="64" y="237"/>
                  </a:lnTo>
                  <a:lnTo>
                    <a:pt x="64" y="237"/>
                  </a:lnTo>
                  <a:lnTo>
                    <a:pt x="67" y="235"/>
                  </a:lnTo>
                  <a:lnTo>
                    <a:pt x="67" y="235"/>
                  </a:lnTo>
                  <a:lnTo>
                    <a:pt x="67" y="235"/>
                  </a:lnTo>
                  <a:lnTo>
                    <a:pt x="68" y="235"/>
                  </a:lnTo>
                  <a:lnTo>
                    <a:pt x="68" y="235"/>
                  </a:lnTo>
                  <a:lnTo>
                    <a:pt x="68" y="234"/>
                  </a:lnTo>
                  <a:lnTo>
                    <a:pt x="68" y="234"/>
                  </a:lnTo>
                  <a:lnTo>
                    <a:pt x="67" y="230"/>
                  </a:lnTo>
                  <a:lnTo>
                    <a:pt x="67" y="230"/>
                  </a:lnTo>
                  <a:lnTo>
                    <a:pt x="67" y="229"/>
                  </a:lnTo>
                  <a:lnTo>
                    <a:pt x="67" y="228"/>
                  </a:lnTo>
                  <a:lnTo>
                    <a:pt x="67" y="228"/>
                  </a:lnTo>
                  <a:lnTo>
                    <a:pt x="67" y="227"/>
                  </a:lnTo>
                  <a:lnTo>
                    <a:pt x="67" y="227"/>
                  </a:lnTo>
                  <a:lnTo>
                    <a:pt x="66" y="225"/>
                  </a:lnTo>
                  <a:lnTo>
                    <a:pt x="66" y="225"/>
                  </a:lnTo>
                  <a:lnTo>
                    <a:pt x="64" y="224"/>
                  </a:lnTo>
                  <a:lnTo>
                    <a:pt x="64" y="224"/>
                  </a:lnTo>
                  <a:lnTo>
                    <a:pt x="66" y="222"/>
                  </a:lnTo>
                  <a:lnTo>
                    <a:pt x="66" y="222"/>
                  </a:lnTo>
                  <a:lnTo>
                    <a:pt x="67" y="223"/>
                  </a:lnTo>
                  <a:lnTo>
                    <a:pt x="67" y="223"/>
                  </a:lnTo>
                  <a:lnTo>
                    <a:pt x="68" y="223"/>
                  </a:lnTo>
                  <a:lnTo>
                    <a:pt x="68" y="223"/>
                  </a:lnTo>
                  <a:lnTo>
                    <a:pt x="69" y="222"/>
                  </a:lnTo>
                  <a:lnTo>
                    <a:pt x="69" y="222"/>
                  </a:lnTo>
                  <a:lnTo>
                    <a:pt x="69" y="222"/>
                  </a:lnTo>
                  <a:lnTo>
                    <a:pt x="68" y="219"/>
                  </a:lnTo>
                  <a:lnTo>
                    <a:pt x="68" y="219"/>
                  </a:lnTo>
                  <a:lnTo>
                    <a:pt x="67" y="218"/>
                  </a:lnTo>
                  <a:lnTo>
                    <a:pt x="66" y="219"/>
                  </a:lnTo>
                  <a:lnTo>
                    <a:pt x="66" y="219"/>
                  </a:lnTo>
                  <a:lnTo>
                    <a:pt x="66" y="220"/>
                  </a:lnTo>
                  <a:lnTo>
                    <a:pt x="66" y="220"/>
                  </a:lnTo>
                  <a:lnTo>
                    <a:pt x="66" y="220"/>
                  </a:lnTo>
                  <a:lnTo>
                    <a:pt x="66" y="220"/>
                  </a:lnTo>
                  <a:lnTo>
                    <a:pt x="64" y="220"/>
                  </a:lnTo>
                  <a:lnTo>
                    <a:pt x="64" y="220"/>
                  </a:lnTo>
                  <a:lnTo>
                    <a:pt x="64" y="218"/>
                  </a:lnTo>
                  <a:lnTo>
                    <a:pt x="64" y="218"/>
                  </a:lnTo>
                  <a:lnTo>
                    <a:pt x="64" y="217"/>
                  </a:lnTo>
                  <a:lnTo>
                    <a:pt x="63" y="215"/>
                  </a:lnTo>
                  <a:lnTo>
                    <a:pt x="63" y="215"/>
                  </a:lnTo>
                  <a:lnTo>
                    <a:pt x="62" y="214"/>
                  </a:lnTo>
                  <a:lnTo>
                    <a:pt x="62" y="213"/>
                  </a:lnTo>
                  <a:lnTo>
                    <a:pt x="62" y="213"/>
                  </a:lnTo>
                  <a:lnTo>
                    <a:pt x="59" y="210"/>
                  </a:lnTo>
                  <a:lnTo>
                    <a:pt x="59" y="210"/>
                  </a:lnTo>
                  <a:lnTo>
                    <a:pt x="59" y="209"/>
                  </a:lnTo>
                  <a:lnTo>
                    <a:pt x="59" y="209"/>
                  </a:lnTo>
                  <a:lnTo>
                    <a:pt x="59" y="209"/>
                  </a:lnTo>
                  <a:lnTo>
                    <a:pt x="59" y="209"/>
                  </a:lnTo>
                  <a:lnTo>
                    <a:pt x="59" y="208"/>
                  </a:lnTo>
                  <a:lnTo>
                    <a:pt x="59" y="208"/>
                  </a:lnTo>
                  <a:lnTo>
                    <a:pt x="62" y="208"/>
                  </a:lnTo>
                  <a:lnTo>
                    <a:pt x="62" y="208"/>
                  </a:lnTo>
                  <a:lnTo>
                    <a:pt x="62" y="207"/>
                  </a:lnTo>
                  <a:lnTo>
                    <a:pt x="62" y="207"/>
                  </a:lnTo>
                  <a:lnTo>
                    <a:pt x="62" y="207"/>
                  </a:lnTo>
                  <a:lnTo>
                    <a:pt x="62" y="207"/>
                  </a:lnTo>
                  <a:lnTo>
                    <a:pt x="63" y="205"/>
                  </a:lnTo>
                  <a:lnTo>
                    <a:pt x="63" y="205"/>
                  </a:lnTo>
                  <a:lnTo>
                    <a:pt x="64" y="205"/>
                  </a:lnTo>
                  <a:lnTo>
                    <a:pt x="64" y="205"/>
                  </a:lnTo>
                  <a:lnTo>
                    <a:pt x="67" y="205"/>
                  </a:lnTo>
                  <a:lnTo>
                    <a:pt x="68" y="207"/>
                  </a:lnTo>
                  <a:lnTo>
                    <a:pt x="68" y="207"/>
                  </a:lnTo>
                  <a:lnTo>
                    <a:pt x="69" y="207"/>
                  </a:lnTo>
                  <a:lnTo>
                    <a:pt x="69" y="207"/>
                  </a:lnTo>
                  <a:lnTo>
                    <a:pt x="69" y="205"/>
                  </a:lnTo>
                  <a:lnTo>
                    <a:pt x="69" y="205"/>
                  </a:lnTo>
                  <a:lnTo>
                    <a:pt x="69" y="205"/>
                  </a:lnTo>
                  <a:lnTo>
                    <a:pt x="69" y="205"/>
                  </a:lnTo>
                  <a:lnTo>
                    <a:pt x="67" y="202"/>
                  </a:lnTo>
                  <a:lnTo>
                    <a:pt x="67" y="202"/>
                  </a:lnTo>
                  <a:lnTo>
                    <a:pt x="66" y="200"/>
                  </a:lnTo>
                  <a:lnTo>
                    <a:pt x="66" y="200"/>
                  </a:lnTo>
                  <a:lnTo>
                    <a:pt x="66" y="199"/>
                  </a:lnTo>
                  <a:lnTo>
                    <a:pt x="64" y="199"/>
                  </a:lnTo>
                  <a:lnTo>
                    <a:pt x="64" y="199"/>
                  </a:lnTo>
                  <a:lnTo>
                    <a:pt x="62" y="199"/>
                  </a:lnTo>
                  <a:lnTo>
                    <a:pt x="62" y="199"/>
                  </a:lnTo>
                  <a:lnTo>
                    <a:pt x="61" y="199"/>
                  </a:lnTo>
                  <a:lnTo>
                    <a:pt x="61" y="199"/>
                  </a:lnTo>
                  <a:lnTo>
                    <a:pt x="58" y="200"/>
                  </a:lnTo>
                  <a:lnTo>
                    <a:pt x="58" y="200"/>
                  </a:lnTo>
                  <a:lnTo>
                    <a:pt x="57" y="200"/>
                  </a:lnTo>
                  <a:lnTo>
                    <a:pt x="56" y="202"/>
                  </a:lnTo>
                  <a:lnTo>
                    <a:pt x="56" y="202"/>
                  </a:lnTo>
                  <a:lnTo>
                    <a:pt x="56" y="202"/>
                  </a:lnTo>
                  <a:lnTo>
                    <a:pt x="56" y="202"/>
                  </a:lnTo>
                  <a:lnTo>
                    <a:pt x="54" y="202"/>
                  </a:lnTo>
                  <a:lnTo>
                    <a:pt x="54" y="202"/>
                  </a:lnTo>
                  <a:lnTo>
                    <a:pt x="54" y="200"/>
                  </a:lnTo>
                  <a:lnTo>
                    <a:pt x="54" y="200"/>
                  </a:lnTo>
                  <a:lnTo>
                    <a:pt x="54" y="200"/>
                  </a:lnTo>
                  <a:lnTo>
                    <a:pt x="54" y="200"/>
                  </a:lnTo>
                  <a:lnTo>
                    <a:pt x="54" y="199"/>
                  </a:lnTo>
                  <a:lnTo>
                    <a:pt x="54" y="199"/>
                  </a:lnTo>
                  <a:lnTo>
                    <a:pt x="54" y="198"/>
                  </a:lnTo>
                  <a:lnTo>
                    <a:pt x="53" y="197"/>
                  </a:lnTo>
                  <a:lnTo>
                    <a:pt x="53" y="197"/>
                  </a:lnTo>
                  <a:lnTo>
                    <a:pt x="52" y="197"/>
                  </a:lnTo>
                  <a:lnTo>
                    <a:pt x="52" y="197"/>
                  </a:lnTo>
                  <a:lnTo>
                    <a:pt x="52" y="195"/>
                  </a:lnTo>
                  <a:lnTo>
                    <a:pt x="52" y="195"/>
                  </a:lnTo>
                  <a:lnTo>
                    <a:pt x="51" y="194"/>
                  </a:lnTo>
                  <a:lnTo>
                    <a:pt x="51" y="194"/>
                  </a:lnTo>
                  <a:lnTo>
                    <a:pt x="51" y="193"/>
                  </a:lnTo>
                  <a:lnTo>
                    <a:pt x="51" y="192"/>
                  </a:lnTo>
                  <a:lnTo>
                    <a:pt x="51" y="192"/>
                  </a:lnTo>
                  <a:lnTo>
                    <a:pt x="51" y="189"/>
                  </a:lnTo>
                  <a:lnTo>
                    <a:pt x="51" y="189"/>
                  </a:lnTo>
                  <a:lnTo>
                    <a:pt x="51" y="188"/>
                  </a:lnTo>
                  <a:lnTo>
                    <a:pt x="51" y="188"/>
                  </a:lnTo>
                  <a:lnTo>
                    <a:pt x="52" y="187"/>
                  </a:lnTo>
                  <a:lnTo>
                    <a:pt x="52" y="187"/>
                  </a:lnTo>
                  <a:lnTo>
                    <a:pt x="53" y="185"/>
                  </a:lnTo>
                  <a:lnTo>
                    <a:pt x="53" y="187"/>
                  </a:lnTo>
                  <a:lnTo>
                    <a:pt x="53" y="187"/>
                  </a:lnTo>
                  <a:lnTo>
                    <a:pt x="54" y="187"/>
                  </a:lnTo>
                  <a:lnTo>
                    <a:pt x="54" y="187"/>
                  </a:lnTo>
                  <a:lnTo>
                    <a:pt x="54" y="188"/>
                  </a:lnTo>
                  <a:lnTo>
                    <a:pt x="54" y="188"/>
                  </a:lnTo>
                  <a:lnTo>
                    <a:pt x="56" y="187"/>
                  </a:lnTo>
                  <a:lnTo>
                    <a:pt x="56" y="187"/>
                  </a:lnTo>
                  <a:lnTo>
                    <a:pt x="56" y="185"/>
                  </a:lnTo>
                  <a:lnTo>
                    <a:pt x="56" y="185"/>
                  </a:lnTo>
                  <a:lnTo>
                    <a:pt x="56" y="184"/>
                  </a:lnTo>
                  <a:lnTo>
                    <a:pt x="56" y="184"/>
                  </a:lnTo>
                  <a:lnTo>
                    <a:pt x="57" y="183"/>
                  </a:lnTo>
                  <a:lnTo>
                    <a:pt x="57" y="183"/>
                  </a:lnTo>
                  <a:lnTo>
                    <a:pt x="58" y="182"/>
                  </a:lnTo>
                  <a:lnTo>
                    <a:pt x="58" y="182"/>
                  </a:lnTo>
                  <a:lnTo>
                    <a:pt x="59" y="180"/>
                  </a:lnTo>
                  <a:lnTo>
                    <a:pt x="59" y="180"/>
                  </a:lnTo>
                  <a:lnTo>
                    <a:pt x="62" y="180"/>
                  </a:lnTo>
                  <a:lnTo>
                    <a:pt x="62" y="180"/>
                  </a:lnTo>
                  <a:lnTo>
                    <a:pt x="62" y="180"/>
                  </a:lnTo>
                  <a:lnTo>
                    <a:pt x="62" y="180"/>
                  </a:lnTo>
                  <a:lnTo>
                    <a:pt x="64" y="180"/>
                  </a:lnTo>
                  <a:lnTo>
                    <a:pt x="67" y="180"/>
                  </a:lnTo>
                  <a:lnTo>
                    <a:pt x="67" y="180"/>
                  </a:lnTo>
                  <a:lnTo>
                    <a:pt x="67" y="182"/>
                  </a:lnTo>
                  <a:lnTo>
                    <a:pt x="67" y="182"/>
                  </a:lnTo>
                  <a:lnTo>
                    <a:pt x="68" y="183"/>
                  </a:lnTo>
                  <a:lnTo>
                    <a:pt x="68" y="183"/>
                  </a:lnTo>
                  <a:lnTo>
                    <a:pt x="69" y="183"/>
                  </a:lnTo>
                  <a:lnTo>
                    <a:pt x="69" y="183"/>
                  </a:lnTo>
                  <a:lnTo>
                    <a:pt x="71" y="183"/>
                  </a:lnTo>
                  <a:lnTo>
                    <a:pt x="72" y="184"/>
                  </a:lnTo>
                  <a:lnTo>
                    <a:pt x="72" y="184"/>
                  </a:lnTo>
                  <a:lnTo>
                    <a:pt x="73" y="184"/>
                  </a:lnTo>
                  <a:lnTo>
                    <a:pt x="73" y="184"/>
                  </a:lnTo>
                  <a:lnTo>
                    <a:pt x="74" y="183"/>
                  </a:lnTo>
                  <a:lnTo>
                    <a:pt x="77" y="183"/>
                  </a:lnTo>
                  <a:lnTo>
                    <a:pt x="77" y="183"/>
                  </a:lnTo>
                  <a:lnTo>
                    <a:pt x="77" y="183"/>
                  </a:lnTo>
                  <a:lnTo>
                    <a:pt x="77" y="183"/>
                  </a:lnTo>
                  <a:lnTo>
                    <a:pt x="78" y="183"/>
                  </a:lnTo>
                  <a:lnTo>
                    <a:pt x="79" y="184"/>
                  </a:lnTo>
                  <a:lnTo>
                    <a:pt x="79" y="184"/>
                  </a:lnTo>
                  <a:lnTo>
                    <a:pt x="81" y="184"/>
                  </a:lnTo>
                  <a:lnTo>
                    <a:pt x="81" y="184"/>
                  </a:lnTo>
                  <a:lnTo>
                    <a:pt x="82" y="184"/>
                  </a:lnTo>
                  <a:lnTo>
                    <a:pt x="82" y="184"/>
                  </a:lnTo>
                  <a:lnTo>
                    <a:pt x="83" y="184"/>
                  </a:lnTo>
                  <a:lnTo>
                    <a:pt x="83" y="184"/>
                  </a:lnTo>
                  <a:lnTo>
                    <a:pt x="86" y="184"/>
                  </a:lnTo>
                  <a:lnTo>
                    <a:pt x="86" y="183"/>
                  </a:lnTo>
                  <a:lnTo>
                    <a:pt x="86" y="183"/>
                  </a:lnTo>
                  <a:lnTo>
                    <a:pt x="86" y="182"/>
                  </a:lnTo>
                  <a:lnTo>
                    <a:pt x="86" y="182"/>
                  </a:lnTo>
                  <a:lnTo>
                    <a:pt x="84" y="180"/>
                  </a:lnTo>
                  <a:lnTo>
                    <a:pt x="84" y="180"/>
                  </a:lnTo>
                  <a:lnTo>
                    <a:pt x="82" y="179"/>
                  </a:lnTo>
                  <a:lnTo>
                    <a:pt x="82" y="179"/>
                  </a:lnTo>
                  <a:lnTo>
                    <a:pt x="82" y="178"/>
                  </a:lnTo>
                  <a:lnTo>
                    <a:pt x="81" y="178"/>
                  </a:lnTo>
                  <a:lnTo>
                    <a:pt x="81" y="178"/>
                  </a:lnTo>
                  <a:lnTo>
                    <a:pt x="79" y="177"/>
                  </a:lnTo>
                  <a:lnTo>
                    <a:pt x="79" y="177"/>
                  </a:lnTo>
                  <a:lnTo>
                    <a:pt x="79" y="177"/>
                  </a:lnTo>
                  <a:lnTo>
                    <a:pt x="79" y="174"/>
                  </a:lnTo>
                  <a:lnTo>
                    <a:pt x="79" y="174"/>
                  </a:lnTo>
                  <a:lnTo>
                    <a:pt x="79" y="173"/>
                  </a:lnTo>
                  <a:lnTo>
                    <a:pt x="79" y="170"/>
                  </a:lnTo>
                  <a:lnTo>
                    <a:pt x="79" y="170"/>
                  </a:lnTo>
                  <a:lnTo>
                    <a:pt x="81" y="168"/>
                  </a:lnTo>
                  <a:lnTo>
                    <a:pt x="81" y="168"/>
                  </a:lnTo>
                  <a:lnTo>
                    <a:pt x="81" y="168"/>
                  </a:lnTo>
                  <a:lnTo>
                    <a:pt x="81" y="168"/>
                  </a:lnTo>
                  <a:lnTo>
                    <a:pt x="81" y="167"/>
                  </a:lnTo>
                  <a:lnTo>
                    <a:pt x="81" y="167"/>
                  </a:lnTo>
                  <a:lnTo>
                    <a:pt x="81" y="167"/>
                  </a:lnTo>
                  <a:lnTo>
                    <a:pt x="81" y="167"/>
                  </a:lnTo>
                  <a:lnTo>
                    <a:pt x="79" y="168"/>
                  </a:lnTo>
                  <a:lnTo>
                    <a:pt x="79" y="168"/>
                  </a:lnTo>
                  <a:lnTo>
                    <a:pt x="78" y="168"/>
                  </a:lnTo>
                  <a:lnTo>
                    <a:pt x="77" y="168"/>
                  </a:lnTo>
                  <a:lnTo>
                    <a:pt x="77" y="168"/>
                  </a:lnTo>
                  <a:lnTo>
                    <a:pt x="76" y="164"/>
                  </a:lnTo>
                  <a:lnTo>
                    <a:pt x="76" y="164"/>
                  </a:lnTo>
                  <a:lnTo>
                    <a:pt x="76" y="164"/>
                  </a:lnTo>
                  <a:lnTo>
                    <a:pt x="76" y="163"/>
                  </a:lnTo>
                  <a:lnTo>
                    <a:pt x="76" y="163"/>
                  </a:lnTo>
                  <a:lnTo>
                    <a:pt x="77" y="164"/>
                  </a:lnTo>
                  <a:lnTo>
                    <a:pt x="77" y="164"/>
                  </a:lnTo>
                  <a:lnTo>
                    <a:pt x="79" y="164"/>
                  </a:lnTo>
                  <a:lnTo>
                    <a:pt x="79" y="162"/>
                  </a:lnTo>
                  <a:lnTo>
                    <a:pt x="79" y="162"/>
                  </a:lnTo>
                  <a:lnTo>
                    <a:pt x="79" y="162"/>
                  </a:lnTo>
                  <a:lnTo>
                    <a:pt x="79" y="162"/>
                  </a:lnTo>
                  <a:lnTo>
                    <a:pt x="79" y="160"/>
                  </a:lnTo>
                  <a:lnTo>
                    <a:pt x="79" y="160"/>
                  </a:lnTo>
                  <a:lnTo>
                    <a:pt x="78" y="160"/>
                  </a:lnTo>
                  <a:lnTo>
                    <a:pt x="78" y="160"/>
                  </a:lnTo>
                  <a:lnTo>
                    <a:pt x="77" y="159"/>
                  </a:lnTo>
                  <a:lnTo>
                    <a:pt x="76" y="158"/>
                  </a:lnTo>
                  <a:lnTo>
                    <a:pt x="76" y="158"/>
                  </a:lnTo>
                  <a:lnTo>
                    <a:pt x="76" y="155"/>
                  </a:lnTo>
                  <a:lnTo>
                    <a:pt x="76" y="155"/>
                  </a:lnTo>
                  <a:lnTo>
                    <a:pt x="77" y="152"/>
                  </a:lnTo>
                  <a:lnTo>
                    <a:pt x="78" y="150"/>
                  </a:lnTo>
                  <a:lnTo>
                    <a:pt x="78" y="150"/>
                  </a:lnTo>
                  <a:lnTo>
                    <a:pt x="78" y="150"/>
                  </a:lnTo>
                  <a:lnTo>
                    <a:pt x="78" y="150"/>
                  </a:lnTo>
                  <a:lnTo>
                    <a:pt x="79" y="147"/>
                  </a:lnTo>
                  <a:lnTo>
                    <a:pt x="78" y="144"/>
                  </a:lnTo>
                  <a:lnTo>
                    <a:pt x="78" y="144"/>
                  </a:lnTo>
                  <a:lnTo>
                    <a:pt x="78" y="143"/>
                  </a:lnTo>
                  <a:lnTo>
                    <a:pt x="78" y="142"/>
                  </a:lnTo>
                  <a:lnTo>
                    <a:pt x="78" y="142"/>
                  </a:lnTo>
                  <a:lnTo>
                    <a:pt x="78" y="139"/>
                  </a:lnTo>
                  <a:lnTo>
                    <a:pt x="78" y="139"/>
                  </a:lnTo>
                  <a:lnTo>
                    <a:pt x="79" y="139"/>
                  </a:lnTo>
                  <a:lnTo>
                    <a:pt x="79" y="139"/>
                  </a:lnTo>
                  <a:lnTo>
                    <a:pt x="79" y="137"/>
                  </a:lnTo>
                  <a:lnTo>
                    <a:pt x="79" y="135"/>
                  </a:lnTo>
                  <a:lnTo>
                    <a:pt x="79" y="135"/>
                  </a:lnTo>
                  <a:lnTo>
                    <a:pt x="79" y="134"/>
                  </a:lnTo>
                  <a:lnTo>
                    <a:pt x="79" y="134"/>
                  </a:lnTo>
                  <a:lnTo>
                    <a:pt x="79" y="133"/>
                  </a:lnTo>
                  <a:lnTo>
                    <a:pt x="79" y="133"/>
                  </a:lnTo>
                  <a:lnTo>
                    <a:pt x="79" y="132"/>
                  </a:lnTo>
                  <a:lnTo>
                    <a:pt x="79" y="132"/>
                  </a:lnTo>
                  <a:lnTo>
                    <a:pt x="79" y="129"/>
                  </a:lnTo>
                  <a:lnTo>
                    <a:pt x="79" y="129"/>
                  </a:lnTo>
                  <a:lnTo>
                    <a:pt x="79" y="127"/>
                  </a:lnTo>
                  <a:lnTo>
                    <a:pt x="79" y="127"/>
                  </a:lnTo>
                  <a:lnTo>
                    <a:pt x="79" y="125"/>
                  </a:lnTo>
                  <a:lnTo>
                    <a:pt x="79" y="125"/>
                  </a:lnTo>
                  <a:lnTo>
                    <a:pt x="79" y="123"/>
                  </a:lnTo>
                  <a:lnTo>
                    <a:pt x="79" y="123"/>
                  </a:lnTo>
                  <a:lnTo>
                    <a:pt x="79" y="120"/>
                  </a:lnTo>
                  <a:lnTo>
                    <a:pt x="79" y="119"/>
                  </a:lnTo>
                  <a:lnTo>
                    <a:pt x="79" y="119"/>
                  </a:lnTo>
                  <a:lnTo>
                    <a:pt x="81" y="116"/>
                  </a:lnTo>
                  <a:lnTo>
                    <a:pt x="81" y="116"/>
                  </a:lnTo>
                  <a:lnTo>
                    <a:pt x="81" y="111"/>
                  </a:lnTo>
                  <a:lnTo>
                    <a:pt x="81" y="111"/>
                  </a:lnTo>
                  <a:lnTo>
                    <a:pt x="82" y="111"/>
                  </a:lnTo>
                  <a:lnTo>
                    <a:pt x="82" y="110"/>
                  </a:lnTo>
                  <a:lnTo>
                    <a:pt x="82" y="110"/>
                  </a:lnTo>
                  <a:lnTo>
                    <a:pt x="84" y="110"/>
                  </a:lnTo>
                  <a:lnTo>
                    <a:pt x="86" y="109"/>
                  </a:lnTo>
                  <a:lnTo>
                    <a:pt x="86" y="109"/>
                  </a:lnTo>
                  <a:lnTo>
                    <a:pt x="87" y="106"/>
                  </a:lnTo>
                  <a:lnTo>
                    <a:pt x="87" y="106"/>
                  </a:lnTo>
                  <a:lnTo>
                    <a:pt x="88" y="105"/>
                  </a:lnTo>
                  <a:lnTo>
                    <a:pt x="88" y="105"/>
                  </a:lnTo>
                  <a:lnTo>
                    <a:pt x="91" y="101"/>
                  </a:lnTo>
                  <a:lnTo>
                    <a:pt x="91" y="101"/>
                  </a:lnTo>
                  <a:lnTo>
                    <a:pt x="91" y="100"/>
                  </a:lnTo>
                  <a:lnTo>
                    <a:pt x="93" y="99"/>
                  </a:lnTo>
                  <a:lnTo>
                    <a:pt x="93" y="99"/>
                  </a:lnTo>
                  <a:lnTo>
                    <a:pt x="94" y="98"/>
                  </a:lnTo>
                  <a:lnTo>
                    <a:pt x="94" y="96"/>
                  </a:lnTo>
                  <a:lnTo>
                    <a:pt x="94" y="96"/>
                  </a:lnTo>
                  <a:lnTo>
                    <a:pt x="96" y="95"/>
                  </a:lnTo>
                  <a:lnTo>
                    <a:pt x="96" y="95"/>
                  </a:lnTo>
                  <a:lnTo>
                    <a:pt x="96" y="94"/>
                  </a:lnTo>
                  <a:lnTo>
                    <a:pt x="97" y="93"/>
                  </a:lnTo>
                  <a:lnTo>
                    <a:pt x="97" y="93"/>
                  </a:lnTo>
                  <a:lnTo>
                    <a:pt x="96" y="91"/>
                  </a:lnTo>
                  <a:lnTo>
                    <a:pt x="96" y="91"/>
                  </a:lnTo>
                  <a:lnTo>
                    <a:pt x="94" y="90"/>
                  </a:lnTo>
                  <a:lnTo>
                    <a:pt x="94" y="89"/>
                  </a:lnTo>
                  <a:lnTo>
                    <a:pt x="94" y="89"/>
                  </a:lnTo>
                  <a:lnTo>
                    <a:pt x="94" y="86"/>
                  </a:lnTo>
                  <a:lnTo>
                    <a:pt x="94" y="85"/>
                  </a:lnTo>
                  <a:lnTo>
                    <a:pt x="94" y="85"/>
                  </a:lnTo>
                  <a:lnTo>
                    <a:pt x="93" y="84"/>
                  </a:lnTo>
                  <a:lnTo>
                    <a:pt x="93" y="81"/>
                  </a:lnTo>
                  <a:lnTo>
                    <a:pt x="93" y="81"/>
                  </a:lnTo>
                  <a:lnTo>
                    <a:pt x="94" y="81"/>
                  </a:lnTo>
                  <a:lnTo>
                    <a:pt x="94" y="81"/>
                  </a:lnTo>
                  <a:lnTo>
                    <a:pt x="96" y="83"/>
                  </a:lnTo>
                  <a:lnTo>
                    <a:pt x="96" y="83"/>
                  </a:lnTo>
                  <a:lnTo>
                    <a:pt x="97" y="83"/>
                  </a:lnTo>
                  <a:lnTo>
                    <a:pt x="97" y="83"/>
                  </a:lnTo>
                  <a:lnTo>
                    <a:pt x="102" y="88"/>
                  </a:lnTo>
                  <a:lnTo>
                    <a:pt x="102" y="88"/>
                  </a:lnTo>
                  <a:lnTo>
                    <a:pt x="103" y="88"/>
                  </a:lnTo>
                  <a:lnTo>
                    <a:pt x="103" y="88"/>
                  </a:lnTo>
                  <a:lnTo>
                    <a:pt x="103" y="88"/>
                  </a:lnTo>
                  <a:lnTo>
                    <a:pt x="104" y="85"/>
                  </a:lnTo>
                  <a:lnTo>
                    <a:pt x="104" y="85"/>
                  </a:lnTo>
                  <a:lnTo>
                    <a:pt x="103" y="84"/>
                  </a:lnTo>
                  <a:lnTo>
                    <a:pt x="103" y="84"/>
                  </a:lnTo>
                  <a:lnTo>
                    <a:pt x="103" y="83"/>
                  </a:lnTo>
                  <a:lnTo>
                    <a:pt x="102" y="81"/>
                  </a:lnTo>
                  <a:lnTo>
                    <a:pt x="102" y="81"/>
                  </a:lnTo>
                  <a:lnTo>
                    <a:pt x="101" y="79"/>
                  </a:lnTo>
                  <a:lnTo>
                    <a:pt x="99" y="79"/>
                  </a:lnTo>
                  <a:lnTo>
                    <a:pt x="99" y="79"/>
                  </a:lnTo>
                  <a:lnTo>
                    <a:pt x="99" y="79"/>
                  </a:lnTo>
                  <a:lnTo>
                    <a:pt x="99" y="79"/>
                  </a:lnTo>
                  <a:lnTo>
                    <a:pt x="99" y="76"/>
                  </a:lnTo>
                  <a:lnTo>
                    <a:pt x="99" y="75"/>
                  </a:lnTo>
                  <a:lnTo>
                    <a:pt x="99" y="75"/>
                  </a:lnTo>
                  <a:lnTo>
                    <a:pt x="99" y="74"/>
                  </a:lnTo>
                  <a:lnTo>
                    <a:pt x="99" y="74"/>
                  </a:lnTo>
                  <a:lnTo>
                    <a:pt x="101" y="71"/>
                  </a:lnTo>
                  <a:lnTo>
                    <a:pt x="101" y="71"/>
                  </a:lnTo>
                  <a:lnTo>
                    <a:pt x="101" y="70"/>
                  </a:lnTo>
                  <a:lnTo>
                    <a:pt x="99" y="70"/>
                  </a:lnTo>
                  <a:lnTo>
                    <a:pt x="99" y="70"/>
                  </a:lnTo>
                  <a:lnTo>
                    <a:pt x="98" y="70"/>
                  </a:lnTo>
                  <a:lnTo>
                    <a:pt x="98" y="69"/>
                  </a:lnTo>
                  <a:lnTo>
                    <a:pt x="98" y="69"/>
                  </a:lnTo>
                  <a:lnTo>
                    <a:pt x="98" y="68"/>
                  </a:lnTo>
                  <a:lnTo>
                    <a:pt x="98" y="68"/>
                  </a:lnTo>
                  <a:lnTo>
                    <a:pt x="99" y="65"/>
                  </a:lnTo>
                  <a:lnTo>
                    <a:pt x="99" y="65"/>
                  </a:lnTo>
                  <a:lnTo>
                    <a:pt x="101" y="64"/>
                  </a:lnTo>
                  <a:lnTo>
                    <a:pt x="101" y="64"/>
                  </a:lnTo>
                  <a:lnTo>
                    <a:pt x="103" y="60"/>
                  </a:lnTo>
                  <a:lnTo>
                    <a:pt x="103" y="60"/>
                  </a:lnTo>
                  <a:lnTo>
                    <a:pt x="104" y="55"/>
                  </a:lnTo>
                  <a:lnTo>
                    <a:pt x="104" y="55"/>
                  </a:lnTo>
                  <a:lnTo>
                    <a:pt x="104" y="51"/>
                  </a:lnTo>
                  <a:lnTo>
                    <a:pt x="104" y="51"/>
                  </a:lnTo>
                  <a:lnTo>
                    <a:pt x="106" y="51"/>
                  </a:lnTo>
                  <a:lnTo>
                    <a:pt x="106" y="51"/>
                  </a:lnTo>
                  <a:lnTo>
                    <a:pt x="109" y="51"/>
                  </a:lnTo>
                  <a:lnTo>
                    <a:pt x="109" y="51"/>
                  </a:lnTo>
                  <a:lnTo>
                    <a:pt x="112" y="51"/>
                  </a:lnTo>
                  <a:lnTo>
                    <a:pt x="112" y="51"/>
                  </a:lnTo>
                  <a:lnTo>
                    <a:pt x="113" y="53"/>
                  </a:lnTo>
                  <a:lnTo>
                    <a:pt x="113" y="55"/>
                  </a:lnTo>
                  <a:lnTo>
                    <a:pt x="113" y="55"/>
                  </a:lnTo>
                  <a:lnTo>
                    <a:pt x="113" y="59"/>
                  </a:lnTo>
                  <a:lnTo>
                    <a:pt x="112" y="63"/>
                  </a:lnTo>
                  <a:lnTo>
                    <a:pt x="112" y="63"/>
                  </a:lnTo>
                  <a:lnTo>
                    <a:pt x="112" y="65"/>
                  </a:lnTo>
                  <a:lnTo>
                    <a:pt x="112" y="65"/>
                  </a:lnTo>
                  <a:lnTo>
                    <a:pt x="113" y="69"/>
                  </a:lnTo>
                  <a:lnTo>
                    <a:pt x="113" y="74"/>
                  </a:lnTo>
                  <a:lnTo>
                    <a:pt x="113" y="74"/>
                  </a:lnTo>
                  <a:lnTo>
                    <a:pt x="113" y="75"/>
                  </a:lnTo>
                  <a:lnTo>
                    <a:pt x="113" y="75"/>
                  </a:lnTo>
                  <a:lnTo>
                    <a:pt x="113" y="80"/>
                  </a:lnTo>
                  <a:lnTo>
                    <a:pt x="113" y="80"/>
                  </a:lnTo>
                  <a:lnTo>
                    <a:pt x="113" y="83"/>
                  </a:lnTo>
                  <a:lnTo>
                    <a:pt x="113" y="83"/>
                  </a:lnTo>
                  <a:lnTo>
                    <a:pt x="114" y="85"/>
                  </a:lnTo>
                  <a:lnTo>
                    <a:pt x="114" y="85"/>
                  </a:lnTo>
                  <a:lnTo>
                    <a:pt x="114" y="85"/>
                  </a:lnTo>
                  <a:lnTo>
                    <a:pt x="114" y="85"/>
                  </a:lnTo>
                  <a:lnTo>
                    <a:pt x="116" y="86"/>
                  </a:lnTo>
                  <a:lnTo>
                    <a:pt x="114" y="89"/>
                  </a:lnTo>
                  <a:lnTo>
                    <a:pt x="114" y="89"/>
                  </a:lnTo>
                  <a:lnTo>
                    <a:pt x="114" y="91"/>
                  </a:lnTo>
                  <a:lnTo>
                    <a:pt x="114" y="91"/>
                  </a:lnTo>
                  <a:lnTo>
                    <a:pt x="113" y="94"/>
                  </a:lnTo>
                  <a:lnTo>
                    <a:pt x="113" y="94"/>
                  </a:lnTo>
                  <a:lnTo>
                    <a:pt x="112" y="98"/>
                  </a:lnTo>
                  <a:lnTo>
                    <a:pt x="112" y="98"/>
                  </a:lnTo>
                  <a:lnTo>
                    <a:pt x="111" y="99"/>
                  </a:lnTo>
                  <a:lnTo>
                    <a:pt x="111" y="99"/>
                  </a:lnTo>
                  <a:lnTo>
                    <a:pt x="111" y="99"/>
                  </a:lnTo>
                  <a:lnTo>
                    <a:pt x="111" y="99"/>
                  </a:lnTo>
                  <a:lnTo>
                    <a:pt x="109" y="101"/>
                  </a:lnTo>
                  <a:lnTo>
                    <a:pt x="109" y="101"/>
                  </a:lnTo>
                  <a:lnTo>
                    <a:pt x="108" y="101"/>
                  </a:lnTo>
                  <a:lnTo>
                    <a:pt x="108" y="101"/>
                  </a:lnTo>
                  <a:lnTo>
                    <a:pt x="108" y="101"/>
                  </a:lnTo>
                  <a:lnTo>
                    <a:pt x="107" y="101"/>
                  </a:lnTo>
                  <a:lnTo>
                    <a:pt x="107" y="101"/>
                  </a:lnTo>
                  <a:lnTo>
                    <a:pt x="107" y="101"/>
                  </a:lnTo>
                  <a:lnTo>
                    <a:pt x="107" y="101"/>
                  </a:lnTo>
                  <a:lnTo>
                    <a:pt x="108" y="103"/>
                  </a:lnTo>
                  <a:lnTo>
                    <a:pt x="108" y="103"/>
                  </a:lnTo>
                  <a:lnTo>
                    <a:pt x="111" y="103"/>
                  </a:lnTo>
                  <a:lnTo>
                    <a:pt x="111" y="103"/>
                  </a:lnTo>
                  <a:lnTo>
                    <a:pt x="112" y="103"/>
                  </a:lnTo>
                  <a:lnTo>
                    <a:pt x="112" y="101"/>
                  </a:lnTo>
                  <a:lnTo>
                    <a:pt x="112" y="101"/>
                  </a:lnTo>
                  <a:lnTo>
                    <a:pt x="113" y="100"/>
                  </a:lnTo>
                  <a:lnTo>
                    <a:pt x="113" y="100"/>
                  </a:lnTo>
                  <a:lnTo>
                    <a:pt x="114" y="99"/>
                  </a:lnTo>
                  <a:lnTo>
                    <a:pt x="114" y="99"/>
                  </a:lnTo>
                  <a:lnTo>
                    <a:pt x="116" y="96"/>
                  </a:lnTo>
                  <a:lnTo>
                    <a:pt x="116" y="96"/>
                  </a:lnTo>
                  <a:lnTo>
                    <a:pt x="117" y="94"/>
                  </a:lnTo>
                  <a:lnTo>
                    <a:pt x="117" y="94"/>
                  </a:lnTo>
                  <a:lnTo>
                    <a:pt x="118" y="93"/>
                  </a:lnTo>
                  <a:lnTo>
                    <a:pt x="118" y="90"/>
                  </a:lnTo>
                  <a:lnTo>
                    <a:pt x="118" y="90"/>
                  </a:lnTo>
                  <a:lnTo>
                    <a:pt x="117" y="88"/>
                  </a:lnTo>
                  <a:lnTo>
                    <a:pt x="117" y="88"/>
                  </a:lnTo>
                  <a:lnTo>
                    <a:pt x="118" y="85"/>
                  </a:lnTo>
                  <a:lnTo>
                    <a:pt x="118" y="85"/>
                  </a:lnTo>
                  <a:lnTo>
                    <a:pt x="121" y="84"/>
                  </a:lnTo>
                  <a:lnTo>
                    <a:pt x="123" y="84"/>
                  </a:lnTo>
                  <a:lnTo>
                    <a:pt x="123" y="84"/>
                  </a:lnTo>
                  <a:lnTo>
                    <a:pt x="123" y="85"/>
                  </a:lnTo>
                  <a:lnTo>
                    <a:pt x="123" y="85"/>
                  </a:lnTo>
                  <a:lnTo>
                    <a:pt x="124" y="88"/>
                  </a:lnTo>
                  <a:lnTo>
                    <a:pt x="124" y="89"/>
                  </a:lnTo>
                  <a:lnTo>
                    <a:pt x="124" y="89"/>
                  </a:lnTo>
                  <a:lnTo>
                    <a:pt x="126" y="90"/>
                  </a:lnTo>
                  <a:lnTo>
                    <a:pt x="126" y="90"/>
                  </a:lnTo>
                  <a:lnTo>
                    <a:pt x="126" y="89"/>
                  </a:lnTo>
                  <a:lnTo>
                    <a:pt x="126" y="89"/>
                  </a:lnTo>
                  <a:lnTo>
                    <a:pt x="126" y="85"/>
                  </a:lnTo>
                  <a:lnTo>
                    <a:pt x="126" y="85"/>
                  </a:lnTo>
                  <a:lnTo>
                    <a:pt x="124" y="85"/>
                  </a:lnTo>
                  <a:lnTo>
                    <a:pt x="124" y="85"/>
                  </a:lnTo>
                  <a:lnTo>
                    <a:pt x="123" y="84"/>
                  </a:lnTo>
                  <a:lnTo>
                    <a:pt x="123" y="84"/>
                  </a:lnTo>
                  <a:close/>
                  <a:moveTo>
                    <a:pt x="124" y="93"/>
                  </a:moveTo>
                  <a:lnTo>
                    <a:pt x="124" y="93"/>
                  </a:lnTo>
                  <a:lnTo>
                    <a:pt x="124" y="91"/>
                  </a:lnTo>
                  <a:lnTo>
                    <a:pt x="124" y="91"/>
                  </a:lnTo>
                  <a:lnTo>
                    <a:pt x="124" y="91"/>
                  </a:lnTo>
                  <a:lnTo>
                    <a:pt x="124" y="91"/>
                  </a:lnTo>
                  <a:lnTo>
                    <a:pt x="124" y="93"/>
                  </a:lnTo>
                  <a:lnTo>
                    <a:pt x="124" y="93"/>
                  </a:lnTo>
                  <a:lnTo>
                    <a:pt x="124" y="93"/>
                  </a:lnTo>
                  <a:lnTo>
                    <a:pt x="124" y="93"/>
                  </a:lnTo>
                  <a:lnTo>
                    <a:pt x="126" y="94"/>
                  </a:lnTo>
                  <a:lnTo>
                    <a:pt x="126" y="94"/>
                  </a:lnTo>
                  <a:lnTo>
                    <a:pt x="127" y="94"/>
                  </a:lnTo>
                  <a:lnTo>
                    <a:pt x="127" y="94"/>
                  </a:lnTo>
                  <a:lnTo>
                    <a:pt x="127" y="94"/>
                  </a:lnTo>
                  <a:lnTo>
                    <a:pt x="127" y="94"/>
                  </a:lnTo>
                  <a:lnTo>
                    <a:pt x="127" y="94"/>
                  </a:lnTo>
                  <a:lnTo>
                    <a:pt x="124" y="93"/>
                  </a:lnTo>
                  <a:lnTo>
                    <a:pt x="124" y="93"/>
                  </a:lnTo>
                  <a:close/>
                  <a:moveTo>
                    <a:pt x="22" y="254"/>
                  </a:moveTo>
                  <a:lnTo>
                    <a:pt x="22" y="254"/>
                  </a:lnTo>
                  <a:lnTo>
                    <a:pt x="23" y="252"/>
                  </a:lnTo>
                  <a:lnTo>
                    <a:pt x="23" y="252"/>
                  </a:lnTo>
                  <a:lnTo>
                    <a:pt x="23" y="251"/>
                  </a:lnTo>
                  <a:lnTo>
                    <a:pt x="23" y="251"/>
                  </a:lnTo>
                  <a:lnTo>
                    <a:pt x="22" y="252"/>
                  </a:lnTo>
                  <a:lnTo>
                    <a:pt x="22" y="252"/>
                  </a:lnTo>
                  <a:lnTo>
                    <a:pt x="22" y="252"/>
                  </a:lnTo>
                  <a:lnTo>
                    <a:pt x="22" y="252"/>
                  </a:lnTo>
                  <a:lnTo>
                    <a:pt x="22" y="254"/>
                  </a:lnTo>
                  <a:lnTo>
                    <a:pt x="22" y="254"/>
                  </a:lnTo>
                  <a:close/>
                  <a:moveTo>
                    <a:pt x="272" y="65"/>
                  </a:moveTo>
                  <a:lnTo>
                    <a:pt x="272" y="65"/>
                  </a:lnTo>
                  <a:lnTo>
                    <a:pt x="271" y="65"/>
                  </a:lnTo>
                  <a:lnTo>
                    <a:pt x="271" y="65"/>
                  </a:lnTo>
                  <a:lnTo>
                    <a:pt x="271" y="64"/>
                  </a:lnTo>
                  <a:lnTo>
                    <a:pt x="271" y="64"/>
                  </a:lnTo>
                  <a:lnTo>
                    <a:pt x="270" y="65"/>
                  </a:lnTo>
                  <a:lnTo>
                    <a:pt x="270" y="65"/>
                  </a:lnTo>
                  <a:lnTo>
                    <a:pt x="270" y="65"/>
                  </a:lnTo>
                  <a:lnTo>
                    <a:pt x="270" y="65"/>
                  </a:lnTo>
                  <a:lnTo>
                    <a:pt x="271" y="66"/>
                  </a:lnTo>
                  <a:lnTo>
                    <a:pt x="271" y="66"/>
                  </a:lnTo>
                  <a:lnTo>
                    <a:pt x="272" y="65"/>
                  </a:lnTo>
                  <a:lnTo>
                    <a:pt x="272" y="6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86" name="Freeform 165"/>
            <p:cNvSpPr>
              <a:spLocks/>
            </p:cNvSpPr>
            <p:nvPr/>
          </p:nvSpPr>
          <p:spPr bwMode="auto">
            <a:xfrm>
              <a:off x="5770563" y="4587876"/>
              <a:ext cx="39687" cy="46038"/>
            </a:xfrm>
            <a:custGeom>
              <a:avLst/>
              <a:gdLst>
                <a:gd name="T0" fmla="*/ 17 w 25"/>
                <a:gd name="T1" fmla="*/ 29 h 29"/>
                <a:gd name="T2" fmla="*/ 15 w 25"/>
                <a:gd name="T3" fmla="*/ 29 h 29"/>
                <a:gd name="T4" fmla="*/ 14 w 25"/>
                <a:gd name="T5" fmla="*/ 29 h 29"/>
                <a:gd name="T6" fmla="*/ 12 w 25"/>
                <a:gd name="T7" fmla="*/ 28 h 29"/>
                <a:gd name="T8" fmla="*/ 11 w 25"/>
                <a:gd name="T9" fmla="*/ 28 h 29"/>
                <a:gd name="T10" fmla="*/ 10 w 25"/>
                <a:gd name="T11" fmla="*/ 28 h 29"/>
                <a:gd name="T12" fmla="*/ 7 w 25"/>
                <a:gd name="T13" fmla="*/ 28 h 29"/>
                <a:gd name="T14" fmla="*/ 7 w 25"/>
                <a:gd name="T15" fmla="*/ 28 h 29"/>
                <a:gd name="T16" fmla="*/ 6 w 25"/>
                <a:gd name="T17" fmla="*/ 27 h 29"/>
                <a:gd name="T18" fmla="*/ 5 w 25"/>
                <a:gd name="T19" fmla="*/ 27 h 29"/>
                <a:gd name="T20" fmla="*/ 5 w 25"/>
                <a:gd name="T21" fmla="*/ 27 h 29"/>
                <a:gd name="T22" fmla="*/ 4 w 25"/>
                <a:gd name="T23" fmla="*/ 25 h 29"/>
                <a:gd name="T24" fmla="*/ 2 w 25"/>
                <a:gd name="T25" fmla="*/ 24 h 29"/>
                <a:gd name="T26" fmla="*/ 1 w 25"/>
                <a:gd name="T27" fmla="*/ 20 h 29"/>
                <a:gd name="T28" fmla="*/ 1 w 25"/>
                <a:gd name="T29" fmla="*/ 14 h 29"/>
                <a:gd name="T30" fmla="*/ 1 w 25"/>
                <a:gd name="T31" fmla="*/ 13 h 29"/>
                <a:gd name="T32" fmla="*/ 2 w 25"/>
                <a:gd name="T33" fmla="*/ 13 h 29"/>
                <a:gd name="T34" fmla="*/ 4 w 25"/>
                <a:gd name="T35" fmla="*/ 14 h 29"/>
                <a:gd name="T36" fmla="*/ 6 w 25"/>
                <a:gd name="T37" fmla="*/ 13 h 29"/>
                <a:gd name="T38" fmla="*/ 6 w 25"/>
                <a:gd name="T39" fmla="*/ 12 h 29"/>
                <a:gd name="T40" fmla="*/ 9 w 25"/>
                <a:gd name="T41" fmla="*/ 10 h 29"/>
                <a:gd name="T42" fmla="*/ 10 w 25"/>
                <a:gd name="T43" fmla="*/ 9 h 29"/>
                <a:gd name="T44" fmla="*/ 11 w 25"/>
                <a:gd name="T45" fmla="*/ 8 h 29"/>
                <a:gd name="T46" fmla="*/ 15 w 25"/>
                <a:gd name="T47" fmla="*/ 5 h 29"/>
                <a:gd name="T48" fmla="*/ 16 w 25"/>
                <a:gd name="T49" fmla="*/ 4 h 29"/>
                <a:gd name="T50" fmla="*/ 17 w 25"/>
                <a:gd name="T51" fmla="*/ 2 h 29"/>
                <a:gd name="T52" fmla="*/ 19 w 25"/>
                <a:gd name="T53" fmla="*/ 0 h 29"/>
                <a:gd name="T54" fmla="*/ 20 w 25"/>
                <a:gd name="T55" fmla="*/ 0 h 29"/>
                <a:gd name="T56" fmla="*/ 21 w 25"/>
                <a:gd name="T57" fmla="*/ 2 h 29"/>
                <a:gd name="T58" fmla="*/ 22 w 25"/>
                <a:gd name="T59" fmla="*/ 3 h 29"/>
                <a:gd name="T60" fmla="*/ 25 w 25"/>
                <a:gd name="T61" fmla="*/ 4 h 29"/>
                <a:gd name="T62" fmla="*/ 25 w 25"/>
                <a:gd name="T63" fmla="*/ 4 h 29"/>
                <a:gd name="T64" fmla="*/ 25 w 25"/>
                <a:gd name="T65" fmla="*/ 5 h 29"/>
                <a:gd name="T66" fmla="*/ 22 w 25"/>
                <a:gd name="T67" fmla="*/ 7 h 29"/>
                <a:gd name="T68" fmla="*/ 22 w 25"/>
                <a:gd name="T69" fmla="*/ 8 h 29"/>
                <a:gd name="T70" fmla="*/ 21 w 25"/>
                <a:gd name="T71" fmla="*/ 8 h 29"/>
                <a:gd name="T72" fmla="*/ 21 w 25"/>
                <a:gd name="T73" fmla="*/ 10 h 29"/>
                <a:gd name="T74" fmla="*/ 21 w 25"/>
                <a:gd name="T75" fmla="*/ 12 h 29"/>
                <a:gd name="T76" fmla="*/ 22 w 25"/>
                <a:gd name="T77" fmla="*/ 12 h 29"/>
                <a:gd name="T78" fmla="*/ 22 w 25"/>
                <a:gd name="T79" fmla="*/ 14 h 29"/>
                <a:gd name="T80" fmla="*/ 24 w 25"/>
                <a:gd name="T81" fmla="*/ 15 h 29"/>
                <a:gd name="T82" fmla="*/ 24 w 25"/>
                <a:gd name="T83" fmla="*/ 15 h 29"/>
                <a:gd name="T84" fmla="*/ 24 w 25"/>
                <a:gd name="T85" fmla="*/ 17 h 29"/>
                <a:gd name="T86" fmla="*/ 24 w 25"/>
                <a:gd name="T87" fmla="*/ 17 h 29"/>
                <a:gd name="T88" fmla="*/ 21 w 25"/>
                <a:gd name="T89" fmla="*/ 19 h 29"/>
                <a:gd name="T90" fmla="*/ 20 w 25"/>
                <a:gd name="T91" fmla="*/ 22 h 29"/>
                <a:gd name="T92" fmla="*/ 19 w 25"/>
                <a:gd name="T93" fmla="*/ 23 h 29"/>
                <a:gd name="T94" fmla="*/ 19 w 25"/>
                <a:gd name="T95" fmla="*/ 24 h 29"/>
                <a:gd name="T96" fmla="*/ 19 w 25"/>
                <a:gd name="T97" fmla="*/ 25 h 29"/>
                <a:gd name="T98" fmla="*/ 17 w 25"/>
                <a:gd name="T99"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 h="29">
                  <a:moveTo>
                    <a:pt x="17" y="29"/>
                  </a:moveTo>
                  <a:lnTo>
                    <a:pt x="17" y="29"/>
                  </a:lnTo>
                  <a:lnTo>
                    <a:pt x="15" y="29"/>
                  </a:lnTo>
                  <a:lnTo>
                    <a:pt x="15" y="29"/>
                  </a:lnTo>
                  <a:lnTo>
                    <a:pt x="15" y="29"/>
                  </a:lnTo>
                  <a:lnTo>
                    <a:pt x="14" y="29"/>
                  </a:lnTo>
                  <a:lnTo>
                    <a:pt x="14" y="29"/>
                  </a:lnTo>
                  <a:lnTo>
                    <a:pt x="12" y="28"/>
                  </a:lnTo>
                  <a:lnTo>
                    <a:pt x="12" y="28"/>
                  </a:lnTo>
                  <a:lnTo>
                    <a:pt x="11" y="28"/>
                  </a:lnTo>
                  <a:lnTo>
                    <a:pt x="11" y="28"/>
                  </a:lnTo>
                  <a:lnTo>
                    <a:pt x="10" y="28"/>
                  </a:lnTo>
                  <a:lnTo>
                    <a:pt x="10" y="28"/>
                  </a:lnTo>
                  <a:lnTo>
                    <a:pt x="7" y="28"/>
                  </a:lnTo>
                  <a:lnTo>
                    <a:pt x="7" y="28"/>
                  </a:lnTo>
                  <a:lnTo>
                    <a:pt x="7" y="28"/>
                  </a:lnTo>
                  <a:lnTo>
                    <a:pt x="7" y="28"/>
                  </a:lnTo>
                  <a:lnTo>
                    <a:pt x="6" y="27"/>
                  </a:lnTo>
                  <a:lnTo>
                    <a:pt x="5" y="27"/>
                  </a:lnTo>
                  <a:lnTo>
                    <a:pt x="5" y="27"/>
                  </a:lnTo>
                  <a:lnTo>
                    <a:pt x="5" y="27"/>
                  </a:lnTo>
                  <a:lnTo>
                    <a:pt x="5" y="27"/>
                  </a:lnTo>
                  <a:lnTo>
                    <a:pt x="4" y="25"/>
                  </a:lnTo>
                  <a:lnTo>
                    <a:pt x="4" y="25"/>
                  </a:lnTo>
                  <a:lnTo>
                    <a:pt x="2" y="24"/>
                  </a:lnTo>
                  <a:lnTo>
                    <a:pt x="2" y="24"/>
                  </a:lnTo>
                  <a:lnTo>
                    <a:pt x="1" y="20"/>
                  </a:lnTo>
                  <a:lnTo>
                    <a:pt x="1" y="20"/>
                  </a:lnTo>
                  <a:lnTo>
                    <a:pt x="0" y="18"/>
                  </a:lnTo>
                  <a:lnTo>
                    <a:pt x="1" y="14"/>
                  </a:lnTo>
                  <a:lnTo>
                    <a:pt x="1" y="14"/>
                  </a:lnTo>
                  <a:lnTo>
                    <a:pt x="1" y="13"/>
                  </a:lnTo>
                  <a:lnTo>
                    <a:pt x="2" y="13"/>
                  </a:lnTo>
                  <a:lnTo>
                    <a:pt x="2" y="13"/>
                  </a:lnTo>
                  <a:lnTo>
                    <a:pt x="4" y="14"/>
                  </a:lnTo>
                  <a:lnTo>
                    <a:pt x="4" y="14"/>
                  </a:lnTo>
                  <a:lnTo>
                    <a:pt x="5" y="14"/>
                  </a:lnTo>
                  <a:lnTo>
                    <a:pt x="6" y="13"/>
                  </a:lnTo>
                  <a:lnTo>
                    <a:pt x="6" y="13"/>
                  </a:lnTo>
                  <a:lnTo>
                    <a:pt x="6" y="12"/>
                  </a:lnTo>
                  <a:lnTo>
                    <a:pt x="9" y="10"/>
                  </a:lnTo>
                  <a:lnTo>
                    <a:pt x="9" y="10"/>
                  </a:lnTo>
                  <a:lnTo>
                    <a:pt x="10" y="9"/>
                  </a:lnTo>
                  <a:lnTo>
                    <a:pt x="10" y="9"/>
                  </a:lnTo>
                  <a:lnTo>
                    <a:pt x="11" y="8"/>
                  </a:lnTo>
                  <a:lnTo>
                    <a:pt x="11" y="8"/>
                  </a:lnTo>
                  <a:lnTo>
                    <a:pt x="12" y="5"/>
                  </a:lnTo>
                  <a:lnTo>
                    <a:pt x="15" y="5"/>
                  </a:lnTo>
                  <a:lnTo>
                    <a:pt x="15" y="5"/>
                  </a:lnTo>
                  <a:lnTo>
                    <a:pt x="16" y="4"/>
                  </a:lnTo>
                  <a:lnTo>
                    <a:pt x="16" y="4"/>
                  </a:lnTo>
                  <a:lnTo>
                    <a:pt x="17" y="2"/>
                  </a:lnTo>
                  <a:lnTo>
                    <a:pt x="17" y="2"/>
                  </a:lnTo>
                  <a:lnTo>
                    <a:pt x="19" y="0"/>
                  </a:lnTo>
                  <a:lnTo>
                    <a:pt x="19" y="0"/>
                  </a:lnTo>
                  <a:lnTo>
                    <a:pt x="20" y="0"/>
                  </a:lnTo>
                  <a:lnTo>
                    <a:pt x="20" y="0"/>
                  </a:lnTo>
                  <a:lnTo>
                    <a:pt x="21" y="2"/>
                  </a:lnTo>
                  <a:lnTo>
                    <a:pt x="21" y="2"/>
                  </a:lnTo>
                  <a:lnTo>
                    <a:pt x="22" y="3"/>
                  </a:lnTo>
                  <a:lnTo>
                    <a:pt x="25" y="4"/>
                  </a:lnTo>
                  <a:lnTo>
                    <a:pt x="25" y="4"/>
                  </a:lnTo>
                  <a:lnTo>
                    <a:pt x="25" y="4"/>
                  </a:lnTo>
                  <a:lnTo>
                    <a:pt x="25" y="4"/>
                  </a:lnTo>
                  <a:lnTo>
                    <a:pt x="25" y="5"/>
                  </a:lnTo>
                  <a:lnTo>
                    <a:pt x="25" y="5"/>
                  </a:lnTo>
                  <a:lnTo>
                    <a:pt x="24" y="5"/>
                  </a:lnTo>
                  <a:lnTo>
                    <a:pt x="22" y="7"/>
                  </a:lnTo>
                  <a:lnTo>
                    <a:pt x="22" y="7"/>
                  </a:lnTo>
                  <a:lnTo>
                    <a:pt x="22" y="8"/>
                  </a:lnTo>
                  <a:lnTo>
                    <a:pt x="22" y="8"/>
                  </a:lnTo>
                  <a:lnTo>
                    <a:pt x="21" y="8"/>
                  </a:lnTo>
                  <a:lnTo>
                    <a:pt x="21" y="8"/>
                  </a:lnTo>
                  <a:lnTo>
                    <a:pt x="21" y="10"/>
                  </a:lnTo>
                  <a:lnTo>
                    <a:pt x="21" y="10"/>
                  </a:lnTo>
                  <a:lnTo>
                    <a:pt x="21" y="12"/>
                  </a:lnTo>
                  <a:lnTo>
                    <a:pt x="21" y="12"/>
                  </a:lnTo>
                  <a:lnTo>
                    <a:pt x="22" y="12"/>
                  </a:lnTo>
                  <a:lnTo>
                    <a:pt x="22" y="12"/>
                  </a:lnTo>
                  <a:lnTo>
                    <a:pt x="22" y="14"/>
                  </a:lnTo>
                  <a:lnTo>
                    <a:pt x="24" y="15"/>
                  </a:lnTo>
                  <a:lnTo>
                    <a:pt x="24" y="15"/>
                  </a:lnTo>
                  <a:lnTo>
                    <a:pt x="24" y="15"/>
                  </a:lnTo>
                  <a:lnTo>
                    <a:pt x="24" y="15"/>
                  </a:lnTo>
                  <a:lnTo>
                    <a:pt x="24" y="17"/>
                  </a:lnTo>
                  <a:lnTo>
                    <a:pt x="24" y="17"/>
                  </a:lnTo>
                  <a:lnTo>
                    <a:pt x="24" y="17"/>
                  </a:lnTo>
                  <a:lnTo>
                    <a:pt x="24" y="17"/>
                  </a:lnTo>
                  <a:lnTo>
                    <a:pt x="21" y="17"/>
                  </a:lnTo>
                  <a:lnTo>
                    <a:pt x="21" y="19"/>
                  </a:lnTo>
                  <a:lnTo>
                    <a:pt x="21" y="19"/>
                  </a:lnTo>
                  <a:lnTo>
                    <a:pt x="20" y="22"/>
                  </a:lnTo>
                  <a:lnTo>
                    <a:pt x="19" y="23"/>
                  </a:lnTo>
                  <a:lnTo>
                    <a:pt x="19" y="23"/>
                  </a:lnTo>
                  <a:lnTo>
                    <a:pt x="19" y="24"/>
                  </a:lnTo>
                  <a:lnTo>
                    <a:pt x="19" y="24"/>
                  </a:lnTo>
                  <a:lnTo>
                    <a:pt x="19" y="25"/>
                  </a:lnTo>
                  <a:lnTo>
                    <a:pt x="19" y="25"/>
                  </a:lnTo>
                  <a:lnTo>
                    <a:pt x="17" y="29"/>
                  </a:lnTo>
                  <a:lnTo>
                    <a:pt x="17" y="29"/>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87" name="Freeform 166"/>
            <p:cNvSpPr>
              <a:spLocks/>
            </p:cNvSpPr>
            <p:nvPr/>
          </p:nvSpPr>
          <p:spPr bwMode="auto">
            <a:xfrm>
              <a:off x="5718175" y="4594226"/>
              <a:ext cx="44450" cy="47625"/>
            </a:xfrm>
            <a:custGeom>
              <a:avLst/>
              <a:gdLst>
                <a:gd name="T0" fmla="*/ 25 w 28"/>
                <a:gd name="T1" fmla="*/ 21 h 30"/>
                <a:gd name="T2" fmla="*/ 24 w 28"/>
                <a:gd name="T3" fmla="*/ 20 h 30"/>
                <a:gd name="T4" fmla="*/ 24 w 28"/>
                <a:gd name="T5" fmla="*/ 19 h 30"/>
                <a:gd name="T6" fmla="*/ 25 w 28"/>
                <a:gd name="T7" fmla="*/ 19 h 30"/>
                <a:gd name="T8" fmla="*/ 27 w 28"/>
                <a:gd name="T9" fmla="*/ 19 h 30"/>
                <a:gd name="T10" fmla="*/ 28 w 28"/>
                <a:gd name="T11" fmla="*/ 21 h 30"/>
                <a:gd name="T12" fmla="*/ 27 w 28"/>
                <a:gd name="T13" fmla="*/ 23 h 30"/>
                <a:gd name="T14" fmla="*/ 27 w 28"/>
                <a:gd name="T15" fmla="*/ 24 h 30"/>
                <a:gd name="T16" fmla="*/ 25 w 28"/>
                <a:gd name="T17" fmla="*/ 28 h 30"/>
                <a:gd name="T18" fmla="*/ 25 w 28"/>
                <a:gd name="T19" fmla="*/ 30 h 30"/>
                <a:gd name="T20" fmla="*/ 23 w 28"/>
                <a:gd name="T21" fmla="*/ 30 h 30"/>
                <a:gd name="T22" fmla="*/ 22 w 28"/>
                <a:gd name="T23" fmla="*/ 30 h 30"/>
                <a:gd name="T24" fmla="*/ 18 w 28"/>
                <a:gd name="T25" fmla="*/ 26 h 30"/>
                <a:gd name="T26" fmla="*/ 18 w 28"/>
                <a:gd name="T27" fmla="*/ 25 h 30"/>
                <a:gd name="T28" fmla="*/ 14 w 28"/>
                <a:gd name="T29" fmla="*/ 21 h 30"/>
                <a:gd name="T30" fmla="*/ 14 w 28"/>
                <a:gd name="T31" fmla="*/ 20 h 30"/>
                <a:gd name="T32" fmla="*/ 10 w 28"/>
                <a:gd name="T33" fmla="*/ 15 h 30"/>
                <a:gd name="T34" fmla="*/ 9 w 28"/>
                <a:gd name="T35" fmla="*/ 11 h 30"/>
                <a:gd name="T36" fmla="*/ 8 w 28"/>
                <a:gd name="T37" fmla="*/ 10 h 30"/>
                <a:gd name="T38" fmla="*/ 7 w 28"/>
                <a:gd name="T39" fmla="*/ 9 h 30"/>
                <a:gd name="T40" fmla="*/ 5 w 28"/>
                <a:gd name="T41" fmla="*/ 8 h 30"/>
                <a:gd name="T42" fmla="*/ 3 w 28"/>
                <a:gd name="T43" fmla="*/ 4 h 30"/>
                <a:gd name="T44" fmla="*/ 0 w 28"/>
                <a:gd name="T45" fmla="*/ 1 h 30"/>
                <a:gd name="T46" fmla="*/ 0 w 28"/>
                <a:gd name="T47" fmla="*/ 0 h 30"/>
                <a:gd name="T48" fmla="*/ 0 w 28"/>
                <a:gd name="T49" fmla="*/ 0 h 30"/>
                <a:gd name="T50" fmla="*/ 5 w 28"/>
                <a:gd name="T51" fmla="*/ 0 h 30"/>
                <a:gd name="T52" fmla="*/ 7 w 28"/>
                <a:gd name="T53" fmla="*/ 1 h 30"/>
                <a:gd name="T54" fmla="*/ 10 w 28"/>
                <a:gd name="T55" fmla="*/ 5 h 30"/>
                <a:gd name="T56" fmla="*/ 12 w 28"/>
                <a:gd name="T57" fmla="*/ 6 h 30"/>
                <a:gd name="T58" fmla="*/ 15 w 28"/>
                <a:gd name="T59" fmla="*/ 9 h 30"/>
                <a:gd name="T60" fmla="*/ 17 w 28"/>
                <a:gd name="T61" fmla="*/ 10 h 30"/>
                <a:gd name="T62" fmla="*/ 17 w 28"/>
                <a:gd name="T63" fmla="*/ 10 h 30"/>
                <a:gd name="T64" fmla="*/ 18 w 28"/>
                <a:gd name="T65" fmla="*/ 11 h 30"/>
                <a:gd name="T66" fmla="*/ 19 w 28"/>
                <a:gd name="T67" fmla="*/ 13 h 30"/>
                <a:gd name="T68" fmla="*/ 19 w 28"/>
                <a:gd name="T69" fmla="*/ 13 h 30"/>
                <a:gd name="T70" fmla="*/ 20 w 28"/>
                <a:gd name="T71" fmla="*/ 15 h 30"/>
                <a:gd name="T72" fmla="*/ 20 w 28"/>
                <a:gd name="T73" fmla="*/ 15 h 30"/>
                <a:gd name="T74" fmla="*/ 20 w 28"/>
                <a:gd name="T75" fmla="*/ 16 h 30"/>
                <a:gd name="T76" fmla="*/ 22 w 28"/>
                <a:gd name="T77" fmla="*/ 18 h 30"/>
                <a:gd name="T78" fmla="*/ 23 w 28"/>
                <a:gd name="T79" fmla="*/ 19 h 30"/>
                <a:gd name="T80" fmla="*/ 23 w 28"/>
                <a:gd name="T81" fmla="*/ 19 h 30"/>
                <a:gd name="T82" fmla="*/ 25 w 28"/>
                <a:gd name="T83"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 h="30">
                  <a:moveTo>
                    <a:pt x="25" y="21"/>
                  </a:moveTo>
                  <a:lnTo>
                    <a:pt x="25" y="21"/>
                  </a:lnTo>
                  <a:lnTo>
                    <a:pt x="25" y="20"/>
                  </a:lnTo>
                  <a:lnTo>
                    <a:pt x="24" y="20"/>
                  </a:lnTo>
                  <a:lnTo>
                    <a:pt x="24" y="20"/>
                  </a:lnTo>
                  <a:lnTo>
                    <a:pt x="24" y="19"/>
                  </a:lnTo>
                  <a:lnTo>
                    <a:pt x="24" y="19"/>
                  </a:lnTo>
                  <a:lnTo>
                    <a:pt x="25" y="19"/>
                  </a:lnTo>
                  <a:lnTo>
                    <a:pt x="27" y="19"/>
                  </a:lnTo>
                  <a:lnTo>
                    <a:pt x="27" y="19"/>
                  </a:lnTo>
                  <a:lnTo>
                    <a:pt x="28" y="21"/>
                  </a:lnTo>
                  <a:lnTo>
                    <a:pt x="28" y="21"/>
                  </a:lnTo>
                  <a:lnTo>
                    <a:pt x="28" y="23"/>
                  </a:lnTo>
                  <a:lnTo>
                    <a:pt x="27" y="23"/>
                  </a:lnTo>
                  <a:lnTo>
                    <a:pt x="27" y="23"/>
                  </a:lnTo>
                  <a:lnTo>
                    <a:pt x="27" y="24"/>
                  </a:lnTo>
                  <a:lnTo>
                    <a:pt x="27" y="24"/>
                  </a:lnTo>
                  <a:lnTo>
                    <a:pt x="25" y="28"/>
                  </a:lnTo>
                  <a:lnTo>
                    <a:pt x="25" y="28"/>
                  </a:lnTo>
                  <a:lnTo>
                    <a:pt x="25" y="30"/>
                  </a:lnTo>
                  <a:lnTo>
                    <a:pt x="23" y="30"/>
                  </a:lnTo>
                  <a:lnTo>
                    <a:pt x="23" y="30"/>
                  </a:lnTo>
                  <a:lnTo>
                    <a:pt x="22" y="30"/>
                  </a:lnTo>
                  <a:lnTo>
                    <a:pt x="22" y="30"/>
                  </a:lnTo>
                  <a:lnTo>
                    <a:pt x="18" y="26"/>
                  </a:lnTo>
                  <a:lnTo>
                    <a:pt x="18" y="26"/>
                  </a:lnTo>
                  <a:lnTo>
                    <a:pt x="18" y="25"/>
                  </a:lnTo>
                  <a:lnTo>
                    <a:pt x="18" y="25"/>
                  </a:lnTo>
                  <a:lnTo>
                    <a:pt x="14" y="21"/>
                  </a:lnTo>
                  <a:lnTo>
                    <a:pt x="14" y="21"/>
                  </a:lnTo>
                  <a:lnTo>
                    <a:pt x="14" y="20"/>
                  </a:lnTo>
                  <a:lnTo>
                    <a:pt x="14" y="20"/>
                  </a:lnTo>
                  <a:lnTo>
                    <a:pt x="13" y="18"/>
                  </a:lnTo>
                  <a:lnTo>
                    <a:pt x="10" y="15"/>
                  </a:lnTo>
                  <a:lnTo>
                    <a:pt x="10" y="15"/>
                  </a:lnTo>
                  <a:lnTo>
                    <a:pt x="9" y="11"/>
                  </a:lnTo>
                  <a:lnTo>
                    <a:pt x="9" y="11"/>
                  </a:lnTo>
                  <a:lnTo>
                    <a:pt x="8" y="10"/>
                  </a:lnTo>
                  <a:lnTo>
                    <a:pt x="7" y="9"/>
                  </a:lnTo>
                  <a:lnTo>
                    <a:pt x="7" y="9"/>
                  </a:lnTo>
                  <a:lnTo>
                    <a:pt x="5" y="8"/>
                  </a:lnTo>
                  <a:lnTo>
                    <a:pt x="5" y="8"/>
                  </a:lnTo>
                  <a:lnTo>
                    <a:pt x="3" y="4"/>
                  </a:lnTo>
                  <a:lnTo>
                    <a:pt x="3" y="4"/>
                  </a:lnTo>
                  <a:lnTo>
                    <a:pt x="0" y="1"/>
                  </a:lnTo>
                  <a:lnTo>
                    <a:pt x="0" y="1"/>
                  </a:lnTo>
                  <a:lnTo>
                    <a:pt x="0" y="0"/>
                  </a:lnTo>
                  <a:lnTo>
                    <a:pt x="0" y="0"/>
                  </a:lnTo>
                  <a:lnTo>
                    <a:pt x="0" y="0"/>
                  </a:lnTo>
                  <a:lnTo>
                    <a:pt x="0" y="0"/>
                  </a:lnTo>
                  <a:lnTo>
                    <a:pt x="5" y="0"/>
                  </a:lnTo>
                  <a:lnTo>
                    <a:pt x="5" y="0"/>
                  </a:lnTo>
                  <a:lnTo>
                    <a:pt x="7" y="1"/>
                  </a:lnTo>
                  <a:lnTo>
                    <a:pt x="7" y="1"/>
                  </a:lnTo>
                  <a:lnTo>
                    <a:pt x="10" y="5"/>
                  </a:lnTo>
                  <a:lnTo>
                    <a:pt x="10" y="5"/>
                  </a:lnTo>
                  <a:lnTo>
                    <a:pt x="12" y="6"/>
                  </a:lnTo>
                  <a:lnTo>
                    <a:pt x="12" y="6"/>
                  </a:lnTo>
                  <a:lnTo>
                    <a:pt x="13" y="8"/>
                  </a:lnTo>
                  <a:lnTo>
                    <a:pt x="15" y="9"/>
                  </a:lnTo>
                  <a:lnTo>
                    <a:pt x="15" y="9"/>
                  </a:lnTo>
                  <a:lnTo>
                    <a:pt x="17" y="10"/>
                  </a:lnTo>
                  <a:lnTo>
                    <a:pt x="17" y="10"/>
                  </a:lnTo>
                  <a:lnTo>
                    <a:pt x="17" y="10"/>
                  </a:lnTo>
                  <a:lnTo>
                    <a:pt x="17" y="10"/>
                  </a:lnTo>
                  <a:lnTo>
                    <a:pt x="18" y="11"/>
                  </a:lnTo>
                  <a:lnTo>
                    <a:pt x="19" y="13"/>
                  </a:lnTo>
                  <a:lnTo>
                    <a:pt x="19" y="13"/>
                  </a:lnTo>
                  <a:lnTo>
                    <a:pt x="19" y="13"/>
                  </a:lnTo>
                  <a:lnTo>
                    <a:pt x="19" y="13"/>
                  </a:lnTo>
                  <a:lnTo>
                    <a:pt x="20" y="14"/>
                  </a:lnTo>
                  <a:lnTo>
                    <a:pt x="20" y="15"/>
                  </a:lnTo>
                  <a:lnTo>
                    <a:pt x="20" y="15"/>
                  </a:lnTo>
                  <a:lnTo>
                    <a:pt x="20" y="15"/>
                  </a:lnTo>
                  <a:lnTo>
                    <a:pt x="20" y="15"/>
                  </a:lnTo>
                  <a:lnTo>
                    <a:pt x="20" y="16"/>
                  </a:lnTo>
                  <a:lnTo>
                    <a:pt x="22" y="18"/>
                  </a:lnTo>
                  <a:lnTo>
                    <a:pt x="22" y="18"/>
                  </a:lnTo>
                  <a:lnTo>
                    <a:pt x="23" y="19"/>
                  </a:lnTo>
                  <a:lnTo>
                    <a:pt x="23" y="19"/>
                  </a:lnTo>
                  <a:lnTo>
                    <a:pt x="23" y="19"/>
                  </a:lnTo>
                  <a:lnTo>
                    <a:pt x="23" y="19"/>
                  </a:lnTo>
                  <a:lnTo>
                    <a:pt x="24" y="20"/>
                  </a:lnTo>
                  <a:lnTo>
                    <a:pt x="25" y="21"/>
                  </a:lnTo>
                  <a:lnTo>
                    <a:pt x="25" y="2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88" name="Freeform 167"/>
            <p:cNvSpPr>
              <a:spLocks/>
            </p:cNvSpPr>
            <p:nvPr/>
          </p:nvSpPr>
          <p:spPr bwMode="auto">
            <a:xfrm>
              <a:off x="5708650" y="4017963"/>
              <a:ext cx="28575" cy="33338"/>
            </a:xfrm>
            <a:custGeom>
              <a:avLst/>
              <a:gdLst>
                <a:gd name="T0" fmla="*/ 13 w 18"/>
                <a:gd name="T1" fmla="*/ 4 h 21"/>
                <a:gd name="T2" fmla="*/ 14 w 18"/>
                <a:gd name="T3" fmla="*/ 2 h 21"/>
                <a:gd name="T4" fmla="*/ 15 w 18"/>
                <a:gd name="T5" fmla="*/ 2 h 21"/>
                <a:gd name="T6" fmla="*/ 16 w 18"/>
                <a:gd name="T7" fmla="*/ 4 h 21"/>
                <a:gd name="T8" fmla="*/ 18 w 18"/>
                <a:gd name="T9" fmla="*/ 7 h 21"/>
                <a:gd name="T10" fmla="*/ 18 w 18"/>
                <a:gd name="T11" fmla="*/ 9 h 21"/>
                <a:gd name="T12" fmla="*/ 16 w 18"/>
                <a:gd name="T13" fmla="*/ 12 h 21"/>
                <a:gd name="T14" fmla="*/ 16 w 18"/>
                <a:gd name="T15" fmla="*/ 14 h 21"/>
                <a:gd name="T16" fmla="*/ 16 w 18"/>
                <a:gd name="T17" fmla="*/ 14 h 21"/>
                <a:gd name="T18" fmla="*/ 15 w 18"/>
                <a:gd name="T19" fmla="*/ 15 h 21"/>
                <a:gd name="T20" fmla="*/ 16 w 18"/>
                <a:gd name="T21" fmla="*/ 15 h 21"/>
                <a:gd name="T22" fmla="*/ 16 w 18"/>
                <a:gd name="T23" fmla="*/ 16 h 21"/>
                <a:gd name="T24" fmla="*/ 16 w 18"/>
                <a:gd name="T25" fmla="*/ 20 h 21"/>
                <a:gd name="T26" fmla="*/ 14 w 18"/>
                <a:gd name="T27" fmla="*/ 21 h 21"/>
                <a:gd name="T28" fmla="*/ 11 w 18"/>
                <a:gd name="T29" fmla="*/ 20 h 21"/>
                <a:gd name="T30" fmla="*/ 8 w 18"/>
                <a:gd name="T31" fmla="*/ 17 h 21"/>
                <a:gd name="T32" fmla="*/ 8 w 18"/>
                <a:gd name="T33" fmla="*/ 17 h 21"/>
                <a:gd name="T34" fmla="*/ 6 w 18"/>
                <a:gd name="T35" fmla="*/ 17 h 21"/>
                <a:gd name="T36" fmla="*/ 5 w 18"/>
                <a:gd name="T37" fmla="*/ 17 h 21"/>
                <a:gd name="T38" fmla="*/ 4 w 18"/>
                <a:gd name="T39" fmla="*/ 15 h 21"/>
                <a:gd name="T40" fmla="*/ 4 w 18"/>
                <a:gd name="T41" fmla="*/ 12 h 21"/>
                <a:gd name="T42" fmla="*/ 1 w 18"/>
                <a:gd name="T43" fmla="*/ 11 h 21"/>
                <a:gd name="T44" fmla="*/ 1 w 18"/>
                <a:gd name="T45" fmla="*/ 11 h 21"/>
                <a:gd name="T46" fmla="*/ 0 w 18"/>
                <a:gd name="T47" fmla="*/ 10 h 21"/>
                <a:gd name="T48" fmla="*/ 3 w 18"/>
                <a:gd name="T49" fmla="*/ 6 h 21"/>
                <a:gd name="T50" fmla="*/ 4 w 18"/>
                <a:gd name="T51" fmla="*/ 5 h 21"/>
                <a:gd name="T52" fmla="*/ 4 w 18"/>
                <a:gd name="T53" fmla="*/ 4 h 21"/>
                <a:gd name="T54" fmla="*/ 4 w 18"/>
                <a:gd name="T55" fmla="*/ 2 h 21"/>
                <a:gd name="T56" fmla="*/ 8 w 18"/>
                <a:gd name="T57" fmla="*/ 1 h 21"/>
                <a:gd name="T58" fmla="*/ 10 w 18"/>
                <a:gd name="T59" fmla="*/ 0 h 21"/>
                <a:gd name="T60" fmla="*/ 11 w 18"/>
                <a:gd name="T61" fmla="*/ 0 h 21"/>
                <a:gd name="T62" fmla="*/ 13 w 18"/>
                <a:gd name="T63" fmla="*/ 2 h 21"/>
                <a:gd name="T64" fmla="*/ 13 w 18"/>
                <a:gd name="T65"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 h="21">
                  <a:moveTo>
                    <a:pt x="13" y="4"/>
                  </a:moveTo>
                  <a:lnTo>
                    <a:pt x="13" y="4"/>
                  </a:lnTo>
                  <a:lnTo>
                    <a:pt x="14" y="2"/>
                  </a:lnTo>
                  <a:lnTo>
                    <a:pt x="14" y="2"/>
                  </a:lnTo>
                  <a:lnTo>
                    <a:pt x="14" y="2"/>
                  </a:lnTo>
                  <a:lnTo>
                    <a:pt x="15" y="2"/>
                  </a:lnTo>
                  <a:lnTo>
                    <a:pt x="15" y="2"/>
                  </a:lnTo>
                  <a:lnTo>
                    <a:pt x="16" y="4"/>
                  </a:lnTo>
                  <a:lnTo>
                    <a:pt x="16" y="4"/>
                  </a:lnTo>
                  <a:lnTo>
                    <a:pt x="18" y="7"/>
                  </a:lnTo>
                  <a:lnTo>
                    <a:pt x="18" y="7"/>
                  </a:lnTo>
                  <a:lnTo>
                    <a:pt x="18" y="9"/>
                  </a:lnTo>
                  <a:lnTo>
                    <a:pt x="18" y="9"/>
                  </a:lnTo>
                  <a:lnTo>
                    <a:pt x="16" y="12"/>
                  </a:lnTo>
                  <a:lnTo>
                    <a:pt x="16" y="12"/>
                  </a:lnTo>
                  <a:lnTo>
                    <a:pt x="16" y="14"/>
                  </a:lnTo>
                  <a:lnTo>
                    <a:pt x="16" y="14"/>
                  </a:lnTo>
                  <a:lnTo>
                    <a:pt x="16" y="14"/>
                  </a:lnTo>
                  <a:lnTo>
                    <a:pt x="15" y="15"/>
                  </a:lnTo>
                  <a:lnTo>
                    <a:pt x="15" y="15"/>
                  </a:lnTo>
                  <a:lnTo>
                    <a:pt x="16" y="15"/>
                  </a:lnTo>
                  <a:lnTo>
                    <a:pt x="16" y="15"/>
                  </a:lnTo>
                  <a:lnTo>
                    <a:pt x="16" y="16"/>
                  </a:lnTo>
                  <a:lnTo>
                    <a:pt x="16" y="16"/>
                  </a:lnTo>
                  <a:lnTo>
                    <a:pt x="16" y="19"/>
                  </a:lnTo>
                  <a:lnTo>
                    <a:pt x="16" y="20"/>
                  </a:lnTo>
                  <a:lnTo>
                    <a:pt x="15" y="21"/>
                  </a:lnTo>
                  <a:lnTo>
                    <a:pt x="14" y="21"/>
                  </a:lnTo>
                  <a:lnTo>
                    <a:pt x="14" y="21"/>
                  </a:lnTo>
                  <a:lnTo>
                    <a:pt x="11" y="20"/>
                  </a:lnTo>
                  <a:lnTo>
                    <a:pt x="11" y="20"/>
                  </a:lnTo>
                  <a:lnTo>
                    <a:pt x="8" y="17"/>
                  </a:lnTo>
                  <a:lnTo>
                    <a:pt x="8" y="17"/>
                  </a:lnTo>
                  <a:lnTo>
                    <a:pt x="8" y="17"/>
                  </a:lnTo>
                  <a:lnTo>
                    <a:pt x="8" y="17"/>
                  </a:lnTo>
                  <a:lnTo>
                    <a:pt x="6" y="17"/>
                  </a:lnTo>
                  <a:lnTo>
                    <a:pt x="6" y="17"/>
                  </a:lnTo>
                  <a:lnTo>
                    <a:pt x="5" y="17"/>
                  </a:lnTo>
                  <a:lnTo>
                    <a:pt x="5" y="17"/>
                  </a:lnTo>
                  <a:lnTo>
                    <a:pt x="4" y="15"/>
                  </a:lnTo>
                  <a:lnTo>
                    <a:pt x="4" y="12"/>
                  </a:lnTo>
                  <a:lnTo>
                    <a:pt x="4" y="12"/>
                  </a:lnTo>
                  <a:lnTo>
                    <a:pt x="3" y="11"/>
                  </a:lnTo>
                  <a:lnTo>
                    <a:pt x="1" y="11"/>
                  </a:lnTo>
                  <a:lnTo>
                    <a:pt x="1" y="11"/>
                  </a:lnTo>
                  <a:lnTo>
                    <a:pt x="1" y="11"/>
                  </a:lnTo>
                  <a:lnTo>
                    <a:pt x="1" y="11"/>
                  </a:lnTo>
                  <a:lnTo>
                    <a:pt x="0" y="10"/>
                  </a:lnTo>
                  <a:lnTo>
                    <a:pt x="0" y="10"/>
                  </a:lnTo>
                  <a:lnTo>
                    <a:pt x="3" y="6"/>
                  </a:lnTo>
                  <a:lnTo>
                    <a:pt x="3" y="6"/>
                  </a:lnTo>
                  <a:lnTo>
                    <a:pt x="4" y="5"/>
                  </a:lnTo>
                  <a:lnTo>
                    <a:pt x="4" y="5"/>
                  </a:lnTo>
                  <a:lnTo>
                    <a:pt x="4" y="4"/>
                  </a:lnTo>
                  <a:lnTo>
                    <a:pt x="4" y="2"/>
                  </a:lnTo>
                  <a:lnTo>
                    <a:pt x="4" y="2"/>
                  </a:lnTo>
                  <a:lnTo>
                    <a:pt x="6" y="1"/>
                  </a:lnTo>
                  <a:lnTo>
                    <a:pt x="8" y="1"/>
                  </a:lnTo>
                  <a:lnTo>
                    <a:pt x="8" y="1"/>
                  </a:lnTo>
                  <a:lnTo>
                    <a:pt x="10" y="0"/>
                  </a:lnTo>
                  <a:lnTo>
                    <a:pt x="10" y="0"/>
                  </a:lnTo>
                  <a:lnTo>
                    <a:pt x="11" y="0"/>
                  </a:lnTo>
                  <a:lnTo>
                    <a:pt x="13" y="2"/>
                  </a:lnTo>
                  <a:lnTo>
                    <a:pt x="13" y="2"/>
                  </a:lnTo>
                  <a:lnTo>
                    <a:pt x="13" y="4"/>
                  </a:lnTo>
                  <a:lnTo>
                    <a:pt x="13" y="4"/>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89" name="Freeform 168"/>
            <p:cNvSpPr>
              <a:spLocks/>
            </p:cNvSpPr>
            <p:nvPr/>
          </p:nvSpPr>
          <p:spPr bwMode="auto">
            <a:xfrm>
              <a:off x="5853113" y="4618038"/>
              <a:ext cx="42862" cy="38100"/>
            </a:xfrm>
            <a:custGeom>
              <a:avLst/>
              <a:gdLst>
                <a:gd name="T0" fmla="*/ 8 w 27"/>
                <a:gd name="T1" fmla="*/ 6 h 24"/>
                <a:gd name="T2" fmla="*/ 5 w 27"/>
                <a:gd name="T3" fmla="*/ 6 h 24"/>
                <a:gd name="T4" fmla="*/ 3 w 27"/>
                <a:gd name="T5" fmla="*/ 5 h 24"/>
                <a:gd name="T6" fmla="*/ 2 w 27"/>
                <a:gd name="T7" fmla="*/ 4 h 24"/>
                <a:gd name="T8" fmla="*/ 0 w 27"/>
                <a:gd name="T9" fmla="*/ 4 h 24"/>
                <a:gd name="T10" fmla="*/ 2 w 27"/>
                <a:gd name="T11" fmla="*/ 3 h 24"/>
                <a:gd name="T12" fmla="*/ 4 w 27"/>
                <a:gd name="T13" fmla="*/ 1 h 24"/>
                <a:gd name="T14" fmla="*/ 5 w 27"/>
                <a:gd name="T15" fmla="*/ 0 h 24"/>
                <a:gd name="T16" fmla="*/ 8 w 27"/>
                <a:gd name="T17" fmla="*/ 1 h 24"/>
                <a:gd name="T18" fmla="*/ 9 w 27"/>
                <a:gd name="T19" fmla="*/ 4 h 24"/>
                <a:gd name="T20" fmla="*/ 9 w 27"/>
                <a:gd name="T21" fmla="*/ 5 h 24"/>
                <a:gd name="T22" fmla="*/ 9 w 27"/>
                <a:gd name="T23" fmla="*/ 6 h 24"/>
                <a:gd name="T24" fmla="*/ 12 w 27"/>
                <a:gd name="T25" fmla="*/ 8 h 24"/>
                <a:gd name="T26" fmla="*/ 12 w 27"/>
                <a:gd name="T27" fmla="*/ 9 h 24"/>
                <a:gd name="T28" fmla="*/ 13 w 27"/>
                <a:gd name="T29" fmla="*/ 8 h 24"/>
                <a:gd name="T30" fmla="*/ 14 w 27"/>
                <a:gd name="T31" fmla="*/ 6 h 24"/>
                <a:gd name="T32" fmla="*/ 15 w 27"/>
                <a:gd name="T33" fmla="*/ 5 h 24"/>
                <a:gd name="T34" fmla="*/ 17 w 27"/>
                <a:gd name="T35" fmla="*/ 5 h 24"/>
                <a:gd name="T36" fmla="*/ 19 w 27"/>
                <a:gd name="T37" fmla="*/ 4 h 24"/>
                <a:gd name="T38" fmla="*/ 20 w 27"/>
                <a:gd name="T39" fmla="*/ 5 h 24"/>
                <a:gd name="T40" fmla="*/ 24 w 27"/>
                <a:gd name="T41" fmla="*/ 6 h 24"/>
                <a:gd name="T42" fmla="*/ 26 w 27"/>
                <a:gd name="T43" fmla="*/ 6 h 24"/>
                <a:gd name="T44" fmla="*/ 26 w 27"/>
                <a:gd name="T45" fmla="*/ 8 h 24"/>
                <a:gd name="T46" fmla="*/ 26 w 27"/>
                <a:gd name="T47" fmla="*/ 8 h 24"/>
                <a:gd name="T48" fmla="*/ 27 w 27"/>
                <a:gd name="T49" fmla="*/ 20 h 24"/>
                <a:gd name="T50" fmla="*/ 27 w 27"/>
                <a:gd name="T51" fmla="*/ 23 h 24"/>
                <a:gd name="T52" fmla="*/ 26 w 27"/>
                <a:gd name="T53" fmla="*/ 24 h 24"/>
                <a:gd name="T54" fmla="*/ 26 w 27"/>
                <a:gd name="T55" fmla="*/ 24 h 24"/>
                <a:gd name="T56" fmla="*/ 24 w 27"/>
                <a:gd name="T57" fmla="*/ 23 h 24"/>
                <a:gd name="T58" fmla="*/ 22 w 27"/>
                <a:gd name="T59" fmla="*/ 21 h 24"/>
                <a:gd name="T60" fmla="*/ 19 w 27"/>
                <a:gd name="T61" fmla="*/ 23 h 24"/>
                <a:gd name="T62" fmla="*/ 19 w 27"/>
                <a:gd name="T63" fmla="*/ 23 h 24"/>
                <a:gd name="T64" fmla="*/ 18 w 27"/>
                <a:gd name="T65" fmla="*/ 21 h 24"/>
                <a:gd name="T66" fmla="*/ 19 w 27"/>
                <a:gd name="T67" fmla="*/ 19 h 24"/>
                <a:gd name="T68" fmla="*/ 20 w 27"/>
                <a:gd name="T69" fmla="*/ 18 h 24"/>
                <a:gd name="T70" fmla="*/ 19 w 27"/>
                <a:gd name="T71" fmla="*/ 15 h 24"/>
                <a:gd name="T72" fmla="*/ 17 w 27"/>
                <a:gd name="T73" fmla="*/ 13 h 24"/>
                <a:gd name="T74" fmla="*/ 12 w 27"/>
                <a:gd name="T75" fmla="*/ 11 h 24"/>
                <a:gd name="T76" fmla="*/ 9 w 27"/>
                <a:gd name="T77" fmla="*/ 10 h 24"/>
                <a:gd name="T78" fmla="*/ 8 w 27"/>
                <a:gd name="T79" fmla="*/ 10 h 24"/>
                <a:gd name="T80" fmla="*/ 7 w 27"/>
                <a:gd name="T81" fmla="*/ 10 h 24"/>
                <a:gd name="T82" fmla="*/ 5 w 27"/>
                <a:gd name="T83" fmla="*/ 10 h 24"/>
                <a:gd name="T84" fmla="*/ 4 w 27"/>
                <a:gd name="T85" fmla="*/ 8 h 24"/>
                <a:gd name="T86" fmla="*/ 4 w 27"/>
                <a:gd name="T87" fmla="*/ 6 h 24"/>
                <a:gd name="T88" fmla="*/ 7 w 27"/>
                <a:gd name="T89" fmla="*/ 6 h 24"/>
                <a:gd name="T90" fmla="*/ 8 w 27"/>
                <a:gd name="T91"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7" h="24">
                  <a:moveTo>
                    <a:pt x="8" y="6"/>
                  </a:moveTo>
                  <a:lnTo>
                    <a:pt x="8" y="6"/>
                  </a:lnTo>
                  <a:lnTo>
                    <a:pt x="5" y="6"/>
                  </a:lnTo>
                  <a:lnTo>
                    <a:pt x="5" y="6"/>
                  </a:lnTo>
                  <a:lnTo>
                    <a:pt x="4" y="6"/>
                  </a:lnTo>
                  <a:lnTo>
                    <a:pt x="3" y="5"/>
                  </a:lnTo>
                  <a:lnTo>
                    <a:pt x="3" y="5"/>
                  </a:lnTo>
                  <a:lnTo>
                    <a:pt x="2" y="4"/>
                  </a:lnTo>
                  <a:lnTo>
                    <a:pt x="2" y="4"/>
                  </a:lnTo>
                  <a:lnTo>
                    <a:pt x="0" y="4"/>
                  </a:lnTo>
                  <a:lnTo>
                    <a:pt x="0" y="4"/>
                  </a:lnTo>
                  <a:lnTo>
                    <a:pt x="2" y="3"/>
                  </a:lnTo>
                  <a:lnTo>
                    <a:pt x="2" y="3"/>
                  </a:lnTo>
                  <a:lnTo>
                    <a:pt x="4" y="1"/>
                  </a:lnTo>
                  <a:lnTo>
                    <a:pt x="4" y="1"/>
                  </a:lnTo>
                  <a:lnTo>
                    <a:pt x="5" y="0"/>
                  </a:lnTo>
                  <a:lnTo>
                    <a:pt x="5" y="0"/>
                  </a:lnTo>
                  <a:lnTo>
                    <a:pt x="8" y="1"/>
                  </a:lnTo>
                  <a:lnTo>
                    <a:pt x="8" y="1"/>
                  </a:lnTo>
                  <a:lnTo>
                    <a:pt x="9" y="4"/>
                  </a:lnTo>
                  <a:lnTo>
                    <a:pt x="9" y="4"/>
                  </a:lnTo>
                  <a:lnTo>
                    <a:pt x="9" y="5"/>
                  </a:lnTo>
                  <a:lnTo>
                    <a:pt x="9" y="5"/>
                  </a:lnTo>
                  <a:lnTo>
                    <a:pt x="9" y="6"/>
                  </a:lnTo>
                  <a:lnTo>
                    <a:pt x="9" y="6"/>
                  </a:lnTo>
                  <a:lnTo>
                    <a:pt x="12" y="8"/>
                  </a:lnTo>
                  <a:lnTo>
                    <a:pt x="12" y="8"/>
                  </a:lnTo>
                  <a:lnTo>
                    <a:pt x="12" y="9"/>
                  </a:lnTo>
                  <a:lnTo>
                    <a:pt x="13" y="8"/>
                  </a:lnTo>
                  <a:lnTo>
                    <a:pt x="13" y="8"/>
                  </a:lnTo>
                  <a:lnTo>
                    <a:pt x="14" y="6"/>
                  </a:lnTo>
                  <a:lnTo>
                    <a:pt x="14" y="6"/>
                  </a:lnTo>
                  <a:lnTo>
                    <a:pt x="15" y="5"/>
                  </a:lnTo>
                  <a:lnTo>
                    <a:pt x="15" y="5"/>
                  </a:lnTo>
                  <a:lnTo>
                    <a:pt x="17" y="5"/>
                  </a:lnTo>
                  <a:lnTo>
                    <a:pt x="17" y="5"/>
                  </a:lnTo>
                  <a:lnTo>
                    <a:pt x="18" y="4"/>
                  </a:lnTo>
                  <a:lnTo>
                    <a:pt x="19" y="4"/>
                  </a:lnTo>
                  <a:lnTo>
                    <a:pt x="19" y="4"/>
                  </a:lnTo>
                  <a:lnTo>
                    <a:pt x="20" y="5"/>
                  </a:lnTo>
                  <a:lnTo>
                    <a:pt x="20" y="5"/>
                  </a:lnTo>
                  <a:lnTo>
                    <a:pt x="24" y="6"/>
                  </a:lnTo>
                  <a:lnTo>
                    <a:pt x="24" y="6"/>
                  </a:lnTo>
                  <a:lnTo>
                    <a:pt x="26" y="6"/>
                  </a:lnTo>
                  <a:lnTo>
                    <a:pt x="26" y="6"/>
                  </a:lnTo>
                  <a:lnTo>
                    <a:pt x="26" y="8"/>
                  </a:lnTo>
                  <a:lnTo>
                    <a:pt x="26" y="8"/>
                  </a:lnTo>
                  <a:lnTo>
                    <a:pt x="26" y="8"/>
                  </a:lnTo>
                  <a:lnTo>
                    <a:pt x="26" y="8"/>
                  </a:lnTo>
                  <a:lnTo>
                    <a:pt x="27" y="20"/>
                  </a:lnTo>
                  <a:lnTo>
                    <a:pt x="27" y="20"/>
                  </a:lnTo>
                  <a:lnTo>
                    <a:pt x="27" y="23"/>
                  </a:lnTo>
                  <a:lnTo>
                    <a:pt x="27" y="23"/>
                  </a:lnTo>
                  <a:lnTo>
                    <a:pt x="26" y="24"/>
                  </a:lnTo>
                  <a:lnTo>
                    <a:pt x="26" y="24"/>
                  </a:lnTo>
                  <a:lnTo>
                    <a:pt x="26" y="24"/>
                  </a:lnTo>
                  <a:lnTo>
                    <a:pt x="26" y="24"/>
                  </a:lnTo>
                  <a:lnTo>
                    <a:pt x="24" y="23"/>
                  </a:lnTo>
                  <a:lnTo>
                    <a:pt x="24" y="23"/>
                  </a:lnTo>
                  <a:lnTo>
                    <a:pt x="22" y="21"/>
                  </a:lnTo>
                  <a:lnTo>
                    <a:pt x="22" y="21"/>
                  </a:lnTo>
                  <a:lnTo>
                    <a:pt x="19" y="23"/>
                  </a:lnTo>
                  <a:lnTo>
                    <a:pt x="19" y="23"/>
                  </a:lnTo>
                  <a:lnTo>
                    <a:pt x="19" y="23"/>
                  </a:lnTo>
                  <a:lnTo>
                    <a:pt x="19" y="23"/>
                  </a:lnTo>
                  <a:lnTo>
                    <a:pt x="18" y="21"/>
                  </a:lnTo>
                  <a:lnTo>
                    <a:pt x="18" y="21"/>
                  </a:lnTo>
                  <a:lnTo>
                    <a:pt x="19" y="19"/>
                  </a:lnTo>
                  <a:lnTo>
                    <a:pt x="19" y="19"/>
                  </a:lnTo>
                  <a:lnTo>
                    <a:pt x="20" y="18"/>
                  </a:lnTo>
                  <a:lnTo>
                    <a:pt x="20" y="18"/>
                  </a:lnTo>
                  <a:lnTo>
                    <a:pt x="19" y="15"/>
                  </a:lnTo>
                  <a:lnTo>
                    <a:pt x="17" y="13"/>
                  </a:lnTo>
                  <a:lnTo>
                    <a:pt x="17" y="13"/>
                  </a:lnTo>
                  <a:lnTo>
                    <a:pt x="12" y="11"/>
                  </a:lnTo>
                  <a:lnTo>
                    <a:pt x="12" y="11"/>
                  </a:lnTo>
                  <a:lnTo>
                    <a:pt x="9" y="10"/>
                  </a:lnTo>
                  <a:lnTo>
                    <a:pt x="9" y="10"/>
                  </a:lnTo>
                  <a:lnTo>
                    <a:pt x="8" y="10"/>
                  </a:lnTo>
                  <a:lnTo>
                    <a:pt x="8" y="10"/>
                  </a:lnTo>
                  <a:lnTo>
                    <a:pt x="7" y="10"/>
                  </a:lnTo>
                  <a:lnTo>
                    <a:pt x="7" y="10"/>
                  </a:lnTo>
                  <a:lnTo>
                    <a:pt x="5" y="10"/>
                  </a:lnTo>
                  <a:lnTo>
                    <a:pt x="5" y="10"/>
                  </a:lnTo>
                  <a:lnTo>
                    <a:pt x="4" y="8"/>
                  </a:lnTo>
                  <a:lnTo>
                    <a:pt x="4" y="8"/>
                  </a:lnTo>
                  <a:lnTo>
                    <a:pt x="4" y="6"/>
                  </a:lnTo>
                  <a:lnTo>
                    <a:pt x="4" y="6"/>
                  </a:lnTo>
                  <a:lnTo>
                    <a:pt x="7" y="6"/>
                  </a:lnTo>
                  <a:lnTo>
                    <a:pt x="7" y="6"/>
                  </a:lnTo>
                  <a:lnTo>
                    <a:pt x="8" y="6"/>
                  </a:lnTo>
                  <a:lnTo>
                    <a:pt x="8" y="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0" name="Freeform 169"/>
            <p:cNvSpPr>
              <a:spLocks noEditPoints="1"/>
            </p:cNvSpPr>
            <p:nvPr/>
          </p:nvSpPr>
          <p:spPr bwMode="auto">
            <a:xfrm>
              <a:off x="5876925" y="4102101"/>
              <a:ext cx="33337" cy="25400"/>
            </a:xfrm>
            <a:custGeom>
              <a:avLst/>
              <a:gdLst>
                <a:gd name="T0" fmla="*/ 7 w 21"/>
                <a:gd name="T1" fmla="*/ 15 h 16"/>
                <a:gd name="T2" fmla="*/ 7 w 21"/>
                <a:gd name="T3" fmla="*/ 15 h 16"/>
                <a:gd name="T4" fmla="*/ 5 w 21"/>
                <a:gd name="T5" fmla="*/ 16 h 16"/>
                <a:gd name="T6" fmla="*/ 4 w 21"/>
                <a:gd name="T7" fmla="*/ 16 h 16"/>
                <a:gd name="T8" fmla="*/ 3 w 21"/>
                <a:gd name="T9" fmla="*/ 15 h 16"/>
                <a:gd name="T10" fmla="*/ 2 w 21"/>
                <a:gd name="T11" fmla="*/ 12 h 16"/>
                <a:gd name="T12" fmla="*/ 0 w 21"/>
                <a:gd name="T13" fmla="*/ 10 h 16"/>
                <a:gd name="T14" fmla="*/ 0 w 21"/>
                <a:gd name="T15" fmla="*/ 10 h 16"/>
                <a:gd name="T16" fmla="*/ 0 w 21"/>
                <a:gd name="T17" fmla="*/ 7 h 16"/>
                <a:gd name="T18" fmla="*/ 2 w 21"/>
                <a:gd name="T19" fmla="*/ 5 h 16"/>
                <a:gd name="T20" fmla="*/ 2 w 21"/>
                <a:gd name="T21" fmla="*/ 3 h 16"/>
                <a:gd name="T22" fmla="*/ 2 w 21"/>
                <a:gd name="T23" fmla="*/ 2 h 16"/>
                <a:gd name="T24" fmla="*/ 4 w 21"/>
                <a:gd name="T25" fmla="*/ 1 h 16"/>
                <a:gd name="T26" fmla="*/ 4 w 21"/>
                <a:gd name="T27" fmla="*/ 0 h 16"/>
                <a:gd name="T28" fmla="*/ 5 w 21"/>
                <a:gd name="T29" fmla="*/ 0 h 16"/>
                <a:gd name="T30" fmla="*/ 9 w 21"/>
                <a:gd name="T31" fmla="*/ 5 h 16"/>
                <a:gd name="T32" fmla="*/ 9 w 21"/>
                <a:gd name="T33" fmla="*/ 6 h 16"/>
                <a:gd name="T34" fmla="*/ 9 w 21"/>
                <a:gd name="T35" fmla="*/ 6 h 16"/>
                <a:gd name="T36" fmla="*/ 11 w 21"/>
                <a:gd name="T37" fmla="*/ 6 h 16"/>
                <a:gd name="T38" fmla="*/ 11 w 21"/>
                <a:gd name="T39" fmla="*/ 3 h 16"/>
                <a:gd name="T40" fmla="*/ 12 w 21"/>
                <a:gd name="T41" fmla="*/ 1 h 16"/>
                <a:gd name="T42" fmla="*/ 13 w 21"/>
                <a:gd name="T43" fmla="*/ 1 h 16"/>
                <a:gd name="T44" fmla="*/ 13 w 21"/>
                <a:gd name="T45" fmla="*/ 2 h 16"/>
                <a:gd name="T46" fmla="*/ 14 w 21"/>
                <a:gd name="T47" fmla="*/ 3 h 16"/>
                <a:gd name="T48" fmla="*/ 16 w 21"/>
                <a:gd name="T49" fmla="*/ 3 h 16"/>
                <a:gd name="T50" fmla="*/ 18 w 21"/>
                <a:gd name="T51" fmla="*/ 5 h 16"/>
                <a:gd name="T52" fmla="*/ 19 w 21"/>
                <a:gd name="T53" fmla="*/ 6 h 16"/>
                <a:gd name="T54" fmla="*/ 21 w 21"/>
                <a:gd name="T55" fmla="*/ 7 h 16"/>
                <a:gd name="T56" fmla="*/ 21 w 21"/>
                <a:gd name="T57" fmla="*/ 7 h 16"/>
                <a:gd name="T58" fmla="*/ 19 w 21"/>
                <a:gd name="T59" fmla="*/ 8 h 16"/>
                <a:gd name="T60" fmla="*/ 19 w 21"/>
                <a:gd name="T61" fmla="*/ 10 h 16"/>
                <a:gd name="T62" fmla="*/ 18 w 21"/>
                <a:gd name="T63" fmla="*/ 12 h 16"/>
                <a:gd name="T64" fmla="*/ 17 w 21"/>
                <a:gd name="T65" fmla="*/ 12 h 16"/>
                <a:gd name="T66" fmla="*/ 16 w 21"/>
                <a:gd name="T67" fmla="*/ 12 h 16"/>
                <a:gd name="T68" fmla="*/ 16 w 21"/>
                <a:gd name="T69" fmla="*/ 13 h 16"/>
                <a:gd name="T70" fmla="*/ 16 w 21"/>
                <a:gd name="T71" fmla="*/ 13 h 16"/>
                <a:gd name="T72" fmla="*/ 14 w 21"/>
                <a:gd name="T73" fmla="*/ 15 h 16"/>
                <a:gd name="T74" fmla="*/ 13 w 21"/>
                <a:gd name="T75" fmla="*/ 13 h 16"/>
                <a:gd name="T76" fmla="*/ 11 w 21"/>
                <a:gd name="T77" fmla="*/ 13 h 16"/>
                <a:gd name="T78" fmla="*/ 9 w 21"/>
                <a:gd name="T79" fmla="*/ 15 h 16"/>
                <a:gd name="T80" fmla="*/ 8 w 21"/>
                <a:gd name="T81" fmla="*/ 15 h 16"/>
                <a:gd name="T82" fmla="*/ 7 w 21"/>
                <a:gd name="T83" fmla="*/ 15 h 16"/>
                <a:gd name="T84" fmla="*/ 13 w 21"/>
                <a:gd name="T85" fmla="*/ 3 h 16"/>
                <a:gd name="T86" fmla="*/ 13 w 21"/>
                <a:gd name="T87" fmla="*/ 3 h 16"/>
                <a:gd name="T88" fmla="*/ 14 w 21"/>
                <a:gd name="T89" fmla="*/ 5 h 16"/>
                <a:gd name="T90" fmla="*/ 14 w 21"/>
                <a:gd name="T91" fmla="*/ 5 h 16"/>
                <a:gd name="T92" fmla="*/ 14 w 21"/>
                <a:gd name="T93" fmla="*/ 5 h 16"/>
                <a:gd name="T94" fmla="*/ 13 w 21"/>
                <a:gd name="T95" fmla="*/ 3 h 16"/>
                <a:gd name="T96" fmla="*/ 13 w 21"/>
                <a:gd name="T97" fmla="*/ 8 h 16"/>
                <a:gd name="T98" fmla="*/ 14 w 21"/>
                <a:gd name="T99" fmla="*/ 11 h 16"/>
                <a:gd name="T100" fmla="*/ 14 w 21"/>
                <a:gd name="T101" fmla="*/ 11 h 16"/>
                <a:gd name="T102" fmla="*/ 14 w 21"/>
                <a:gd name="T103" fmla="*/ 11 h 16"/>
                <a:gd name="T104" fmla="*/ 13 w 21"/>
                <a:gd name="T105"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 h="16">
                  <a:moveTo>
                    <a:pt x="7" y="15"/>
                  </a:moveTo>
                  <a:lnTo>
                    <a:pt x="7" y="15"/>
                  </a:lnTo>
                  <a:lnTo>
                    <a:pt x="7" y="15"/>
                  </a:lnTo>
                  <a:lnTo>
                    <a:pt x="7" y="15"/>
                  </a:lnTo>
                  <a:lnTo>
                    <a:pt x="7" y="16"/>
                  </a:lnTo>
                  <a:lnTo>
                    <a:pt x="5" y="16"/>
                  </a:lnTo>
                  <a:lnTo>
                    <a:pt x="5" y="16"/>
                  </a:lnTo>
                  <a:lnTo>
                    <a:pt x="4" y="16"/>
                  </a:lnTo>
                  <a:lnTo>
                    <a:pt x="3" y="15"/>
                  </a:lnTo>
                  <a:lnTo>
                    <a:pt x="3" y="15"/>
                  </a:lnTo>
                  <a:lnTo>
                    <a:pt x="2" y="12"/>
                  </a:lnTo>
                  <a:lnTo>
                    <a:pt x="2" y="12"/>
                  </a:lnTo>
                  <a:lnTo>
                    <a:pt x="0" y="10"/>
                  </a:lnTo>
                  <a:lnTo>
                    <a:pt x="0" y="10"/>
                  </a:lnTo>
                  <a:lnTo>
                    <a:pt x="0" y="10"/>
                  </a:lnTo>
                  <a:lnTo>
                    <a:pt x="0" y="10"/>
                  </a:lnTo>
                  <a:lnTo>
                    <a:pt x="0" y="7"/>
                  </a:lnTo>
                  <a:lnTo>
                    <a:pt x="0" y="7"/>
                  </a:lnTo>
                  <a:lnTo>
                    <a:pt x="2" y="5"/>
                  </a:lnTo>
                  <a:lnTo>
                    <a:pt x="2" y="5"/>
                  </a:lnTo>
                  <a:lnTo>
                    <a:pt x="2" y="3"/>
                  </a:lnTo>
                  <a:lnTo>
                    <a:pt x="2" y="3"/>
                  </a:lnTo>
                  <a:lnTo>
                    <a:pt x="2" y="2"/>
                  </a:lnTo>
                  <a:lnTo>
                    <a:pt x="2" y="2"/>
                  </a:lnTo>
                  <a:lnTo>
                    <a:pt x="4" y="1"/>
                  </a:lnTo>
                  <a:lnTo>
                    <a:pt x="4" y="1"/>
                  </a:lnTo>
                  <a:lnTo>
                    <a:pt x="4" y="0"/>
                  </a:lnTo>
                  <a:lnTo>
                    <a:pt x="4" y="0"/>
                  </a:lnTo>
                  <a:lnTo>
                    <a:pt x="5" y="0"/>
                  </a:lnTo>
                  <a:lnTo>
                    <a:pt x="5" y="0"/>
                  </a:lnTo>
                  <a:lnTo>
                    <a:pt x="9" y="5"/>
                  </a:lnTo>
                  <a:lnTo>
                    <a:pt x="9" y="5"/>
                  </a:lnTo>
                  <a:lnTo>
                    <a:pt x="9" y="6"/>
                  </a:lnTo>
                  <a:lnTo>
                    <a:pt x="9" y="6"/>
                  </a:lnTo>
                  <a:lnTo>
                    <a:pt x="9" y="6"/>
                  </a:lnTo>
                  <a:lnTo>
                    <a:pt x="9" y="6"/>
                  </a:lnTo>
                  <a:lnTo>
                    <a:pt x="11" y="6"/>
                  </a:lnTo>
                  <a:lnTo>
                    <a:pt x="11" y="6"/>
                  </a:lnTo>
                  <a:lnTo>
                    <a:pt x="11" y="3"/>
                  </a:lnTo>
                  <a:lnTo>
                    <a:pt x="11" y="3"/>
                  </a:lnTo>
                  <a:lnTo>
                    <a:pt x="11" y="2"/>
                  </a:lnTo>
                  <a:lnTo>
                    <a:pt x="12" y="1"/>
                  </a:lnTo>
                  <a:lnTo>
                    <a:pt x="12" y="1"/>
                  </a:lnTo>
                  <a:lnTo>
                    <a:pt x="13" y="1"/>
                  </a:lnTo>
                  <a:lnTo>
                    <a:pt x="13" y="1"/>
                  </a:lnTo>
                  <a:lnTo>
                    <a:pt x="13" y="2"/>
                  </a:lnTo>
                  <a:lnTo>
                    <a:pt x="13" y="2"/>
                  </a:lnTo>
                  <a:lnTo>
                    <a:pt x="14" y="3"/>
                  </a:lnTo>
                  <a:lnTo>
                    <a:pt x="16" y="3"/>
                  </a:lnTo>
                  <a:lnTo>
                    <a:pt x="16" y="3"/>
                  </a:lnTo>
                  <a:lnTo>
                    <a:pt x="17" y="3"/>
                  </a:lnTo>
                  <a:lnTo>
                    <a:pt x="18" y="5"/>
                  </a:lnTo>
                  <a:lnTo>
                    <a:pt x="18" y="5"/>
                  </a:lnTo>
                  <a:lnTo>
                    <a:pt x="19" y="6"/>
                  </a:lnTo>
                  <a:lnTo>
                    <a:pt x="19" y="6"/>
                  </a:lnTo>
                  <a:lnTo>
                    <a:pt x="21" y="7"/>
                  </a:lnTo>
                  <a:lnTo>
                    <a:pt x="21" y="7"/>
                  </a:lnTo>
                  <a:lnTo>
                    <a:pt x="21" y="7"/>
                  </a:lnTo>
                  <a:lnTo>
                    <a:pt x="21" y="7"/>
                  </a:lnTo>
                  <a:lnTo>
                    <a:pt x="19" y="8"/>
                  </a:lnTo>
                  <a:lnTo>
                    <a:pt x="19" y="10"/>
                  </a:lnTo>
                  <a:lnTo>
                    <a:pt x="19" y="10"/>
                  </a:lnTo>
                  <a:lnTo>
                    <a:pt x="19" y="11"/>
                  </a:lnTo>
                  <a:lnTo>
                    <a:pt x="18" y="12"/>
                  </a:lnTo>
                  <a:lnTo>
                    <a:pt x="18" y="12"/>
                  </a:lnTo>
                  <a:lnTo>
                    <a:pt x="17" y="12"/>
                  </a:lnTo>
                  <a:lnTo>
                    <a:pt x="17" y="12"/>
                  </a:lnTo>
                  <a:lnTo>
                    <a:pt x="16" y="12"/>
                  </a:lnTo>
                  <a:lnTo>
                    <a:pt x="16" y="13"/>
                  </a:lnTo>
                  <a:lnTo>
                    <a:pt x="16" y="13"/>
                  </a:lnTo>
                  <a:lnTo>
                    <a:pt x="16" y="13"/>
                  </a:lnTo>
                  <a:lnTo>
                    <a:pt x="16" y="13"/>
                  </a:lnTo>
                  <a:lnTo>
                    <a:pt x="14" y="15"/>
                  </a:lnTo>
                  <a:lnTo>
                    <a:pt x="14" y="15"/>
                  </a:lnTo>
                  <a:lnTo>
                    <a:pt x="13" y="13"/>
                  </a:lnTo>
                  <a:lnTo>
                    <a:pt x="13" y="13"/>
                  </a:lnTo>
                  <a:lnTo>
                    <a:pt x="12" y="13"/>
                  </a:lnTo>
                  <a:lnTo>
                    <a:pt x="11" y="13"/>
                  </a:lnTo>
                  <a:lnTo>
                    <a:pt x="11" y="13"/>
                  </a:lnTo>
                  <a:lnTo>
                    <a:pt x="9" y="15"/>
                  </a:lnTo>
                  <a:lnTo>
                    <a:pt x="9" y="15"/>
                  </a:lnTo>
                  <a:lnTo>
                    <a:pt x="8" y="15"/>
                  </a:lnTo>
                  <a:lnTo>
                    <a:pt x="7" y="15"/>
                  </a:lnTo>
                  <a:lnTo>
                    <a:pt x="7" y="15"/>
                  </a:lnTo>
                  <a:close/>
                  <a:moveTo>
                    <a:pt x="13" y="3"/>
                  </a:moveTo>
                  <a:lnTo>
                    <a:pt x="13" y="3"/>
                  </a:lnTo>
                  <a:lnTo>
                    <a:pt x="13" y="3"/>
                  </a:lnTo>
                  <a:lnTo>
                    <a:pt x="13" y="3"/>
                  </a:lnTo>
                  <a:lnTo>
                    <a:pt x="14" y="5"/>
                  </a:lnTo>
                  <a:lnTo>
                    <a:pt x="14" y="5"/>
                  </a:lnTo>
                  <a:lnTo>
                    <a:pt x="14" y="5"/>
                  </a:lnTo>
                  <a:lnTo>
                    <a:pt x="14" y="5"/>
                  </a:lnTo>
                  <a:lnTo>
                    <a:pt x="14" y="5"/>
                  </a:lnTo>
                  <a:lnTo>
                    <a:pt x="14" y="5"/>
                  </a:lnTo>
                  <a:lnTo>
                    <a:pt x="13" y="3"/>
                  </a:lnTo>
                  <a:lnTo>
                    <a:pt x="13" y="3"/>
                  </a:lnTo>
                  <a:close/>
                  <a:moveTo>
                    <a:pt x="13" y="8"/>
                  </a:moveTo>
                  <a:lnTo>
                    <a:pt x="13" y="8"/>
                  </a:lnTo>
                  <a:lnTo>
                    <a:pt x="14" y="11"/>
                  </a:lnTo>
                  <a:lnTo>
                    <a:pt x="14" y="11"/>
                  </a:lnTo>
                  <a:lnTo>
                    <a:pt x="14" y="11"/>
                  </a:lnTo>
                  <a:lnTo>
                    <a:pt x="14" y="11"/>
                  </a:lnTo>
                  <a:lnTo>
                    <a:pt x="14" y="11"/>
                  </a:lnTo>
                  <a:lnTo>
                    <a:pt x="14" y="11"/>
                  </a:lnTo>
                  <a:lnTo>
                    <a:pt x="13" y="8"/>
                  </a:lnTo>
                  <a:lnTo>
                    <a:pt x="13" y="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1" name="Freeform 170"/>
            <p:cNvSpPr>
              <a:spLocks/>
            </p:cNvSpPr>
            <p:nvPr/>
          </p:nvSpPr>
          <p:spPr bwMode="auto">
            <a:xfrm>
              <a:off x="5856288" y="4422776"/>
              <a:ext cx="41275" cy="44450"/>
            </a:xfrm>
            <a:custGeom>
              <a:avLst/>
              <a:gdLst>
                <a:gd name="T0" fmla="*/ 8 w 26"/>
                <a:gd name="T1" fmla="*/ 25 h 28"/>
                <a:gd name="T2" fmla="*/ 8 w 26"/>
                <a:gd name="T3" fmla="*/ 25 h 28"/>
                <a:gd name="T4" fmla="*/ 8 w 26"/>
                <a:gd name="T5" fmla="*/ 24 h 28"/>
                <a:gd name="T6" fmla="*/ 7 w 26"/>
                <a:gd name="T7" fmla="*/ 24 h 28"/>
                <a:gd name="T8" fmla="*/ 5 w 26"/>
                <a:gd name="T9" fmla="*/ 24 h 28"/>
                <a:gd name="T10" fmla="*/ 2 w 26"/>
                <a:gd name="T11" fmla="*/ 25 h 28"/>
                <a:gd name="T12" fmla="*/ 1 w 26"/>
                <a:gd name="T13" fmla="*/ 27 h 28"/>
                <a:gd name="T14" fmla="*/ 0 w 26"/>
                <a:gd name="T15" fmla="*/ 27 h 28"/>
                <a:gd name="T16" fmla="*/ 0 w 26"/>
                <a:gd name="T17" fmla="*/ 25 h 28"/>
                <a:gd name="T18" fmla="*/ 0 w 26"/>
                <a:gd name="T19" fmla="*/ 24 h 28"/>
                <a:gd name="T20" fmla="*/ 3 w 26"/>
                <a:gd name="T21" fmla="*/ 22 h 28"/>
                <a:gd name="T22" fmla="*/ 5 w 26"/>
                <a:gd name="T23" fmla="*/ 20 h 28"/>
                <a:gd name="T24" fmla="*/ 8 w 26"/>
                <a:gd name="T25" fmla="*/ 20 h 28"/>
                <a:gd name="T26" fmla="*/ 10 w 26"/>
                <a:gd name="T27" fmla="*/ 20 h 28"/>
                <a:gd name="T28" fmla="*/ 12 w 26"/>
                <a:gd name="T29" fmla="*/ 19 h 28"/>
                <a:gd name="T30" fmla="*/ 12 w 26"/>
                <a:gd name="T31" fmla="*/ 18 h 28"/>
                <a:gd name="T32" fmla="*/ 13 w 26"/>
                <a:gd name="T33" fmla="*/ 15 h 28"/>
                <a:gd name="T34" fmla="*/ 13 w 26"/>
                <a:gd name="T35" fmla="*/ 14 h 28"/>
                <a:gd name="T36" fmla="*/ 15 w 26"/>
                <a:gd name="T37" fmla="*/ 14 h 28"/>
                <a:gd name="T38" fmla="*/ 15 w 26"/>
                <a:gd name="T39" fmla="*/ 15 h 28"/>
                <a:gd name="T40" fmla="*/ 15 w 26"/>
                <a:gd name="T41" fmla="*/ 15 h 28"/>
                <a:gd name="T42" fmla="*/ 15 w 26"/>
                <a:gd name="T43" fmla="*/ 17 h 28"/>
                <a:gd name="T44" fmla="*/ 15 w 26"/>
                <a:gd name="T45" fmla="*/ 17 h 28"/>
                <a:gd name="T46" fmla="*/ 18 w 26"/>
                <a:gd name="T47" fmla="*/ 13 h 28"/>
                <a:gd name="T48" fmla="*/ 21 w 26"/>
                <a:gd name="T49" fmla="*/ 8 h 28"/>
                <a:gd name="T50" fmla="*/ 21 w 26"/>
                <a:gd name="T51" fmla="*/ 7 h 28"/>
                <a:gd name="T52" fmla="*/ 21 w 26"/>
                <a:gd name="T53" fmla="*/ 4 h 28"/>
                <a:gd name="T54" fmla="*/ 22 w 26"/>
                <a:gd name="T55" fmla="*/ 3 h 28"/>
                <a:gd name="T56" fmla="*/ 24 w 26"/>
                <a:gd name="T57" fmla="*/ 2 h 28"/>
                <a:gd name="T58" fmla="*/ 24 w 26"/>
                <a:gd name="T59" fmla="*/ 2 h 28"/>
                <a:gd name="T60" fmla="*/ 24 w 26"/>
                <a:gd name="T61" fmla="*/ 0 h 28"/>
                <a:gd name="T62" fmla="*/ 25 w 26"/>
                <a:gd name="T63" fmla="*/ 0 h 28"/>
                <a:gd name="T64" fmla="*/ 25 w 26"/>
                <a:gd name="T65" fmla="*/ 2 h 28"/>
                <a:gd name="T66" fmla="*/ 26 w 26"/>
                <a:gd name="T67" fmla="*/ 4 h 28"/>
                <a:gd name="T68" fmla="*/ 26 w 26"/>
                <a:gd name="T69" fmla="*/ 5 h 28"/>
                <a:gd name="T70" fmla="*/ 26 w 26"/>
                <a:gd name="T71" fmla="*/ 8 h 28"/>
                <a:gd name="T72" fmla="*/ 26 w 26"/>
                <a:gd name="T73" fmla="*/ 9 h 28"/>
                <a:gd name="T74" fmla="*/ 25 w 26"/>
                <a:gd name="T75" fmla="*/ 12 h 28"/>
                <a:gd name="T76" fmla="*/ 24 w 26"/>
                <a:gd name="T77" fmla="*/ 13 h 28"/>
                <a:gd name="T78" fmla="*/ 24 w 26"/>
                <a:gd name="T79" fmla="*/ 18 h 28"/>
                <a:gd name="T80" fmla="*/ 24 w 26"/>
                <a:gd name="T81" fmla="*/ 19 h 28"/>
                <a:gd name="T82" fmla="*/ 24 w 26"/>
                <a:gd name="T83" fmla="*/ 20 h 28"/>
                <a:gd name="T84" fmla="*/ 22 w 26"/>
                <a:gd name="T85" fmla="*/ 22 h 28"/>
                <a:gd name="T86" fmla="*/ 21 w 26"/>
                <a:gd name="T87" fmla="*/ 22 h 28"/>
                <a:gd name="T88" fmla="*/ 20 w 26"/>
                <a:gd name="T89" fmla="*/ 22 h 28"/>
                <a:gd name="T90" fmla="*/ 20 w 26"/>
                <a:gd name="T91" fmla="*/ 23 h 28"/>
                <a:gd name="T92" fmla="*/ 18 w 26"/>
                <a:gd name="T93" fmla="*/ 23 h 28"/>
                <a:gd name="T94" fmla="*/ 17 w 26"/>
                <a:gd name="T95" fmla="*/ 24 h 28"/>
                <a:gd name="T96" fmla="*/ 15 w 26"/>
                <a:gd name="T97" fmla="*/ 24 h 28"/>
                <a:gd name="T98" fmla="*/ 13 w 26"/>
                <a:gd name="T99" fmla="*/ 24 h 28"/>
                <a:gd name="T100" fmla="*/ 13 w 26"/>
                <a:gd name="T101" fmla="*/ 24 h 28"/>
                <a:gd name="T102" fmla="*/ 13 w 26"/>
                <a:gd name="T103" fmla="*/ 25 h 28"/>
                <a:gd name="T104" fmla="*/ 12 w 26"/>
                <a:gd name="T105" fmla="*/ 27 h 28"/>
                <a:gd name="T106" fmla="*/ 11 w 26"/>
                <a:gd name="T107" fmla="*/ 28 h 28"/>
                <a:gd name="T108" fmla="*/ 10 w 26"/>
                <a:gd name="T109" fmla="*/ 27 h 28"/>
                <a:gd name="T110" fmla="*/ 10 w 26"/>
                <a:gd name="T111" fmla="*/ 25 h 28"/>
                <a:gd name="T112" fmla="*/ 8 w 26"/>
                <a:gd name="T113"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 h="28">
                  <a:moveTo>
                    <a:pt x="8" y="25"/>
                  </a:moveTo>
                  <a:lnTo>
                    <a:pt x="8" y="25"/>
                  </a:lnTo>
                  <a:lnTo>
                    <a:pt x="8" y="25"/>
                  </a:lnTo>
                  <a:lnTo>
                    <a:pt x="8" y="25"/>
                  </a:lnTo>
                  <a:lnTo>
                    <a:pt x="8" y="24"/>
                  </a:lnTo>
                  <a:lnTo>
                    <a:pt x="8" y="24"/>
                  </a:lnTo>
                  <a:lnTo>
                    <a:pt x="7" y="24"/>
                  </a:lnTo>
                  <a:lnTo>
                    <a:pt x="7" y="24"/>
                  </a:lnTo>
                  <a:lnTo>
                    <a:pt x="5" y="24"/>
                  </a:lnTo>
                  <a:lnTo>
                    <a:pt x="5" y="24"/>
                  </a:lnTo>
                  <a:lnTo>
                    <a:pt x="2" y="25"/>
                  </a:lnTo>
                  <a:lnTo>
                    <a:pt x="2" y="25"/>
                  </a:lnTo>
                  <a:lnTo>
                    <a:pt x="1" y="27"/>
                  </a:lnTo>
                  <a:lnTo>
                    <a:pt x="1" y="27"/>
                  </a:lnTo>
                  <a:lnTo>
                    <a:pt x="0" y="27"/>
                  </a:lnTo>
                  <a:lnTo>
                    <a:pt x="0" y="27"/>
                  </a:lnTo>
                  <a:lnTo>
                    <a:pt x="0" y="25"/>
                  </a:lnTo>
                  <a:lnTo>
                    <a:pt x="0" y="25"/>
                  </a:lnTo>
                  <a:lnTo>
                    <a:pt x="0" y="24"/>
                  </a:lnTo>
                  <a:lnTo>
                    <a:pt x="0" y="24"/>
                  </a:lnTo>
                  <a:lnTo>
                    <a:pt x="3" y="22"/>
                  </a:lnTo>
                  <a:lnTo>
                    <a:pt x="3" y="22"/>
                  </a:lnTo>
                  <a:lnTo>
                    <a:pt x="5" y="20"/>
                  </a:lnTo>
                  <a:lnTo>
                    <a:pt x="5" y="20"/>
                  </a:lnTo>
                  <a:lnTo>
                    <a:pt x="8" y="20"/>
                  </a:lnTo>
                  <a:lnTo>
                    <a:pt x="8" y="20"/>
                  </a:lnTo>
                  <a:lnTo>
                    <a:pt x="10" y="20"/>
                  </a:lnTo>
                  <a:lnTo>
                    <a:pt x="10" y="20"/>
                  </a:lnTo>
                  <a:lnTo>
                    <a:pt x="11" y="20"/>
                  </a:lnTo>
                  <a:lnTo>
                    <a:pt x="12" y="19"/>
                  </a:lnTo>
                  <a:lnTo>
                    <a:pt x="12" y="19"/>
                  </a:lnTo>
                  <a:lnTo>
                    <a:pt x="12" y="18"/>
                  </a:lnTo>
                  <a:lnTo>
                    <a:pt x="12" y="18"/>
                  </a:lnTo>
                  <a:lnTo>
                    <a:pt x="13" y="15"/>
                  </a:lnTo>
                  <a:lnTo>
                    <a:pt x="13" y="15"/>
                  </a:lnTo>
                  <a:lnTo>
                    <a:pt x="13" y="14"/>
                  </a:lnTo>
                  <a:lnTo>
                    <a:pt x="13" y="14"/>
                  </a:lnTo>
                  <a:lnTo>
                    <a:pt x="15" y="14"/>
                  </a:lnTo>
                  <a:lnTo>
                    <a:pt x="15" y="14"/>
                  </a:lnTo>
                  <a:lnTo>
                    <a:pt x="15" y="15"/>
                  </a:lnTo>
                  <a:lnTo>
                    <a:pt x="15" y="15"/>
                  </a:lnTo>
                  <a:lnTo>
                    <a:pt x="15" y="15"/>
                  </a:lnTo>
                  <a:lnTo>
                    <a:pt x="15" y="15"/>
                  </a:lnTo>
                  <a:lnTo>
                    <a:pt x="15" y="17"/>
                  </a:lnTo>
                  <a:lnTo>
                    <a:pt x="15" y="17"/>
                  </a:lnTo>
                  <a:lnTo>
                    <a:pt x="15" y="17"/>
                  </a:lnTo>
                  <a:lnTo>
                    <a:pt x="15" y="17"/>
                  </a:lnTo>
                  <a:lnTo>
                    <a:pt x="18" y="13"/>
                  </a:lnTo>
                  <a:lnTo>
                    <a:pt x="18" y="13"/>
                  </a:lnTo>
                  <a:lnTo>
                    <a:pt x="21" y="8"/>
                  </a:lnTo>
                  <a:lnTo>
                    <a:pt x="21" y="8"/>
                  </a:lnTo>
                  <a:lnTo>
                    <a:pt x="21" y="7"/>
                  </a:lnTo>
                  <a:lnTo>
                    <a:pt x="21" y="7"/>
                  </a:lnTo>
                  <a:lnTo>
                    <a:pt x="21" y="4"/>
                  </a:lnTo>
                  <a:lnTo>
                    <a:pt x="22" y="3"/>
                  </a:lnTo>
                  <a:lnTo>
                    <a:pt x="22" y="3"/>
                  </a:lnTo>
                  <a:lnTo>
                    <a:pt x="22" y="2"/>
                  </a:lnTo>
                  <a:lnTo>
                    <a:pt x="24" y="2"/>
                  </a:lnTo>
                  <a:lnTo>
                    <a:pt x="24" y="2"/>
                  </a:lnTo>
                  <a:lnTo>
                    <a:pt x="24" y="2"/>
                  </a:lnTo>
                  <a:lnTo>
                    <a:pt x="24" y="2"/>
                  </a:lnTo>
                  <a:lnTo>
                    <a:pt x="24" y="0"/>
                  </a:lnTo>
                  <a:lnTo>
                    <a:pt x="24" y="0"/>
                  </a:lnTo>
                  <a:lnTo>
                    <a:pt x="25" y="0"/>
                  </a:lnTo>
                  <a:lnTo>
                    <a:pt x="25" y="0"/>
                  </a:lnTo>
                  <a:lnTo>
                    <a:pt x="25" y="2"/>
                  </a:lnTo>
                  <a:lnTo>
                    <a:pt x="25" y="2"/>
                  </a:lnTo>
                  <a:lnTo>
                    <a:pt x="26" y="4"/>
                  </a:lnTo>
                  <a:lnTo>
                    <a:pt x="26" y="4"/>
                  </a:lnTo>
                  <a:lnTo>
                    <a:pt x="26" y="5"/>
                  </a:lnTo>
                  <a:lnTo>
                    <a:pt x="26" y="5"/>
                  </a:lnTo>
                  <a:lnTo>
                    <a:pt x="26" y="8"/>
                  </a:lnTo>
                  <a:lnTo>
                    <a:pt x="26" y="9"/>
                  </a:lnTo>
                  <a:lnTo>
                    <a:pt x="26" y="9"/>
                  </a:lnTo>
                  <a:lnTo>
                    <a:pt x="25" y="12"/>
                  </a:lnTo>
                  <a:lnTo>
                    <a:pt x="25" y="12"/>
                  </a:lnTo>
                  <a:lnTo>
                    <a:pt x="24" y="13"/>
                  </a:lnTo>
                  <a:lnTo>
                    <a:pt x="24" y="13"/>
                  </a:lnTo>
                  <a:lnTo>
                    <a:pt x="24" y="15"/>
                  </a:lnTo>
                  <a:lnTo>
                    <a:pt x="24" y="18"/>
                  </a:lnTo>
                  <a:lnTo>
                    <a:pt x="24" y="18"/>
                  </a:lnTo>
                  <a:lnTo>
                    <a:pt x="24" y="19"/>
                  </a:lnTo>
                  <a:lnTo>
                    <a:pt x="24" y="19"/>
                  </a:lnTo>
                  <a:lnTo>
                    <a:pt x="24" y="20"/>
                  </a:lnTo>
                  <a:lnTo>
                    <a:pt x="22" y="22"/>
                  </a:lnTo>
                  <a:lnTo>
                    <a:pt x="22" y="22"/>
                  </a:lnTo>
                  <a:lnTo>
                    <a:pt x="22" y="23"/>
                  </a:lnTo>
                  <a:lnTo>
                    <a:pt x="21" y="22"/>
                  </a:lnTo>
                  <a:lnTo>
                    <a:pt x="21" y="22"/>
                  </a:lnTo>
                  <a:lnTo>
                    <a:pt x="20" y="22"/>
                  </a:lnTo>
                  <a:lnTo>
                    <a:pt x="20" y="23"/>
                  </a:lnTo>
                  <a:lnTo>
                    <a:pt x="20" y="23"/>
                  </a:lnTo>
                  <a:lnTo>
                    <a:pt x="18" y="23"/>
                  </a:lnTo>
                  <a:lnTo>
                    <a:pt x="18" y="23"/>
                  </a:lnTo>
                  <a:lnTo>
                    <a:pt x="17" y="23"/>
                  </a:lnTo>
                  <a:lnTo>
                    <a:pt x="17" y="24"/>
                  </a:lnTo>
                  <a:lnTo>
                    <a:pt x="17" y="24"/>
                  </a:lnTo>
                  <a:lnTo>
                    <a:pt x="15" y="24"/>
                  </a:lnTo>
                  <a:lnTo>
                    <a:pt x="15" y="24"/>
                  </a:lnTo>
                  <a:lnTo>
                    <a:pt x="13" y="24"/>
                  </a:lnTo>
                  <a:lnTo>
                    <a:pt x="13" y="24"/>
                  </a:lnTo>
                  <a:lnTo>
                    <a:pt x="13" y="24"/>
                  </a:lnTo>
                  <a:lnTo>
                    <a:pt x="13" y="24"/>
                  </a:lnTo>
                  <a:lnTo>
                    <a:pt x="13" y="25"/>
                  </a:lnTo>
                  <a:lnTo>
                    <a:pt x="13" y="25"/>
                  </a:lnTo>
                  <a:lnTo>
                    <a:pt x="12" y="27"/>
                  </a:lnTo>
                  <a:lnTo>
                    <a:pt x="12" y="27"/>
                  </a:lnTo>
                  <a:lnTo>
                    <a:pt x="11" y="28"/>
                  </a:lnTo>
                  <a:lnTo>
                    <a:pt x="10" y="27"/>
                  </a:lnTo>
                  <a:lnTo>
                    <a:pt x="10" y="27"/>
                  </a:lnTo>
                  <a:lnTo>
                    <a:pt x="10" y="25"/>
                  </a:lnTo>
                  <a:lnTo>
                    <a:pt x="10" y="25"/>
                  </a:lnTo>
                  <a:lnTo>
                    <a:pt x="8" y="25"/>
                  </a:lnTo>
                  <a:lnTo>
                    <a:pt x="8" y="25"/>
                  </a:lnTo>
                  <a:lnTo>
                    <a:pt x="8" y="2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2" name="Freeform 171"/>
            <p:cNvSpPr>
              <a:spLocks/>
            </p:cNvSpPr>
            <p:nvPr/>
          </p:nvSpPr>
          <p:spPr bwMode="auto">
            <a:xfrm>
              <a:off x="5702300" y="3987801"/>
              <a:ext cx="26987" cy="33338"/>
            </a:xfrm>
            <a:custGeom>
              <a:avLst/>
              <a:gdLst>
                <a:gd name="T0" fmla="*/ 10 w 17"/>
                <a:gd name="T1" fmla="*/ 0 h 21"/>
                <a:gd name="T2" fmla="*/ 12 w 17"/>
                <a:gd name="T3" fmla="*/ 1 h 21"/>
                <a:gd name="T4" fmla="*/ 13 w 17"/>
                <a:gd name="T5" fmla="*/ 5 h 21"/>
                <a:gd name="T6" fmla="*/ 15 w 17"/>
                <a:gd name="T7" fmla="*/ 8 h 21"/>
                <a:gd name="T8" fmla="*/ 15 w 17"/>
                <a:gd name="T9" fmla="*/ 8 h 21"/>
                <a:gd name="T10" fmla="*/ 17 w 17"/>
                <a:gd name="T11" fmla="*/ 9 h 21"/>
                <a:gd name="T12" fmla="*/ 15 w 17"/>
                <a:gd name="T13" fmla="*/ 11 h 21"/>
                <a:gd name="T14" fmla="*/ 15 w 17"/>
                <a:gd name="T15" fmla="*/ 11 h 21"/>
                <a:gd name="T16" fmla="*/ 14 w 17"/>
                <a:gd name="T17" fmla="*/ 13 h 21"/>
                <a:gd name="T18" fmla="*/ 15 w 17"/>
                <a:gd name="T19" fmla="*/ 14 h 21"/>
                <a:gd name="T20" fmla="*/ 15 w 17"/>
                <a:gd name="T21" fmla="*/ 16 h 21"/>
                <a:gd name="T22" fmla="*/ 15 w 17"/>
                <a:gd name="T23" fmla="*/ 18 h 21"/>
                <a:gd name="T24" fmla="*/ 14 w 17"/>
                <a:gd name="T25" fmla="*/ 19 h 21"/>
                <a:gd name="T26" fmla="*/ 13 w 17"/>
                <a:gd name="T27" fmla="*/ 19 h 21"/>
                <a:gd name="T28" fmla="*/ 9 w 17"/>
                <a:gd name="T29" fmla="*/ 20 h 21"/>
                <a:gd name="T30" fmla="*/ 7 w 17"/>
                <a:gd name="T31" fmla="*/ 21 h 21"/>
                <a:gd name="T32" fmla="*/ 5 w 17"/>
                <a:gd name="T33" fmla="*/ 21 h 21"/>
                <a:gd name="T34" fmla="*/ 3 w 17"/>
                <a:gd name="T35" fmla="*/ 19 h 21"/>
                <a:gd name="T36" fmla="*/ 3 w 17"/>
                <a:gd name="T37" fmla="*/ 19 h 21"/>
                <a:gd name="T38" fmla="*/ 2 w 17"/>
                <a:gd name="T39" fmla="*/ 18 h 21"/>
                <a:gd name="T40" fmla="*/ 0 w 17"/>
                <a:gd name="T41" fmla="*/ 16 h 21"/>
                <a:gd name="T42" fmla="*/ 2 w 17"/>
                <a:gd name="T43" fmla="*/ 14 h 21"/>
                <a:gd name="T44" fmla="*/ 3 w 17"/>
                <a:gd name="T45" fmla="*/ 14 h 21"/>
                <a:gd name="T46" fmla="*/ 4 w 17"/>
                <a:gd name="T47" fmla="*/ 10 h 21"/>
                <a:gd name="T48" fmla="*/ 4 w 17"/>
                <a:gd name="T49" fmla="*/ 10 h 21"/>
                <a:gd name="T50" fmla="*/ 3 w 17"/>
                <a:gd name="T51" fmla="*/ 9 h 21"/>
                <a:gd name="T52" fmla="*/ 4 w 17"/>
                <a:gd name="T53" fmla="*/ 8 h 21"/>
                <a:gd name="T54" fmla="*/ 7 w 17"/>
                <a:gd name="T55" fmla="*/ 4 h 21"/>
                <a:gd name="T56" fmla="*/ 9 w 17"/>
                <a:gd name="T57" fmla="*/ 3 h 21"/>
                <a:gd name="T58" fmla="*/ 9 w 17"/>
                <a:gd name="T59" fmla="*/ 3 h 21"/>
                <a:gd name="T60" fmla="*/ 9 w 17"/>
                <a:gd name="T61" fmla="*/ 1 h 21"/>
                <a:gd name="T62" fmla="*/ 10 w 17"/>
                <a:gd name="T63"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7" h="21">
                  <a:moveTo>
                    <a:pt x="10" y="0"/>
                  </a:moveTo>
                  <a:lnTo>
                    <a:pt x="10" y="0"/>
                  </a:lnTo>
                  <a:lnTo>
                    <a:pt x="12" y="1"/>
                  </a:lnTo>
                  <a:lnTo>
                    <a:pt x="12" y="1"/>
                  </a:lnTo>
                  <a:lnTo>
                    <a:pt x="13" y="5"/>
                  </a:lnTo>
                  <a:lnTo>
                    <a:pt x="13" y="5"/>
                  </a:lnTo>
                  <a:lnTo>
                    <a:pt x="15" y="8"/>
                  </a:lnTo>
                  <a:lnTo>
                    <a:pt x="15" y="8"/>
                  </a:lnTo>
                  <a:lnTo>
                    <a:pt x="15" y="8"/>
                  </a:lnTo>
                  <a:lnTo>
                    <a:pt x="15" y="8"/>
                  </a:lnTo>
                  <a:lnTo>
                    <a:pt x="17" y="9"/>
                  </a:lnTo>
                  <a:lnTo>
                    <a:pt x="17" y="9"/>
                  </a:lnTo>
                  <a:lnTo>
                    <a:pt x="17" y="10"/>
                  </a:lnTo>
                  <a:lnTo>
                    <a:pt x="15" y="11"/>
                  </a:lnTo>
                  <a:lnTo>
                    <a:pt x="15" y="11"/>
                  </a:lnTo>
                  <a:lnTo>
                    <a:pt x="15" y="11"/>
                  </a:lnTo>
                  <a:lnTo>
                    <a:pt x="15" y="11"/>
                  </a:lnTo>
                  <a:lnTo>
                    <a:pt x="14" y="13"/>
                  </a:lnTo>
                  <a:lnTo>
                    <a:pt x="14" y="13"/>
                  </a:lnTo>
                  <a:lnTo>
                    <a:pt x="15" y="14"/>
                  </a:lnTo>
                  <a:lnTo>
                    <a:pt x="15" y="14"/>
                  </a:lnTo>
                  <a:lnTo>
                    <a:pt x="15" y="16"/>
                  </a:lnTo>
                  <a:lnTo>
                    <a:pt x="15" y="16"/>
                  </a:lnTo>
                  <a:lnTo>
                    <a:pt x="15" y="18"/>
                  </a:lnTo>
                  <a:lnTo>
                    <a:pt x="14" y="19"/>
                  </a:lnTo>
                  <a:lnTo>
                    <a:pt x="14" y="19"/>
                  </a:lnTo>
                  <a:lnTo>
                    <a:pt x="13" y="19"/>
                  </a:lnTo>
                  <a:lnTo>
                    <a:pt x="13" y="19"/>
                  </a:lnTo>
                  <a:lnTo>
                    <a:pt x="12" y="19"/>
                  </a:lnTo>
                  <a:lnTo>
                    <a:pt x="9" y="20"/>
                  </a:lnTo>
                  <a:lnTo>
                    <a:pt x="9" y="20"/>
                  </a:lnTo>
                  <a:lnTo>
                    <a:pt x="7" y="21"/>
                  </a:lnTo>
                  <a:lnTo>
                    <a:pt x="7" y="21"/>
                  </a:lnTo>
                  <a:lnTo>
                    <a:pt x="5" y="21"/>
                  </a:lnTo>
                  <a:lnTo>
                    <a:pt x="5" y="21"/>
                  </a:lnTo>
                  <a:lnTo>
                    <a:pt x="3" y="19"/>
                  </a:lnTo>
                  <a:lnTo>
                    <a:pt x="3" y="19"/>
                  </a:lnTo>
                  <a:lnTo>
                    <a:pt x="3" y="19"/>
                  </a:lnTo>
                  <a:lnTo>
                    <a:pt x="3" y="19"/>
                  </a:lnTo>
                  <a:lnTo>
                    <a:pt x="2" y="18"/>
                  </a:lnTo>
                  <a:lnTo>
                    <a:pt x="2" y="18"/>
                  </a:lnTo>
                  <a:lnTo>
                    <a:pt x="0" y="16"/>
                  </a:lnTo>
                  <a:lnTo>
                    <a:pt x="0" y="16"/>
                  </a:lnTo>
                  <a:lnTo>
                    <a:pt x="2" y="14"/>
                  </a:lnTo>
                  <a:lnTo>
                    <a:pt x="3" y="14"/>
                  </a:lnTo>
                  <a:lnTo>
                    <a:pt x="3" y="14"/>
                  </a:lnTo>
                  <a:lnTo>
                    <a:pt x="4" y="13"/>
                  </a:lnTo>
                  <a:lnTo>
                    <a:pt x="4" y="10"/>
                  </a:lnTo>
                  <a:lnTo>
                    <a:pt x="4" y="10"/>
                  </a:lnTo>
                  <a:lnTo>
                    <a:pt x="4" y="10"/>
                  </a:lnTo>
                  <a:lnTo>
                    <a:pt x="4" y="10"/>
                  </a:lnTo>
                  <a:lnTo>
                    <a:pt x="3" y="9"/>
                  </a:lnTo>
                  <a:lnTo>
                    <a:pt x="4" y="8"/>
                  </a:lnTo>
                  <a:lnTo>
                    <a:pt x="4" y="8"/>
                  </a:lnTo>
                  <a:lnTo>
                    <a:pt x="5" y="5"/>
                  </a:lnTo>
                  <a:lnTo>
                    <a:pt x="7" y="4"/>
                  </a:lnTo>
                  <a:lnTo>
                    <a:pt x="7" y="4"/>
                  </a:lnTo>
                  <a:lnTo>
                    <a:pt x="9" y="3"/>
                  </a:lnTo>
                  <a:lnTo>
                    <a:pt x="9" y="3"/>
                  </a:lnTo>
                  <a:lnTo>
                    <a:pt x="9" y="3"/>
                  </a:lnTo>
                  <a:lnTo>
                    <a:pt x="9" y="1"/>
                  </a:lnTo>
                  <a:lnTo>
                    <a:pt x="9" y="1"/>
                  </a:lnTo>
                  <a:lnTo>
                    <a:pt x="10" y="0"/>
                  </a:lnTo>
                  <a:lnTo>
                    <a:pt x="1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3" name="Freeform 172"/>
            <p:cNvSpPr>
              <a:spLocks/>
            </p:cNvSpPr>
            <p:nvPr/>
          </p:nvSpPr>
          <p:spPr bwMode="auto">
            <a:xfrm>
              <a:off x="5734050" y="4035426"/>
              <a:ext cx="23812" cy="31750"/>
            </a:xfrm>
            <a:custGeom>
              <a:avLst/>
              <a:gdLst>
                <a:gd name="T0" fmla="*/ 9 w 15"/>
                <a:gd name="T1" fmla="*/ 5 h 20"/>
                <a:gd name="T2" fmla="*/ 9 w 15"/>
                <a:gd name="T3" fmla="*/ 5 h 20"/>
                <a:gd name="T4" fmla="*/ 9 w 15"/>
                <a:gd name="T5" fmla="*/ 5 h 20"/>
                <a:gd name="T6" fmla="*/ 9 w 15"/>
                <a:gd name="T7" fmla="*/ 5 h 20"/>
                <a:gd name="T8" fmla="*/ 9 w 15"/>
                <a:gd name="T9" fmla="*/ 4 h 20"/>
                <a:gd name="T10" fmla="*/ 9 w 15"/>
                <a:gd name="T11" fmla="*/ 4 h 20"/>
                <a:gd name="T12" fmla="*/ 10 w 15"/>
                <a:gd name="T13" fmla="*/ 4 h 20"/>
                <a:gd name="T14" fmla="*/ 10 w 15"/>
                <a:gd name="T15" fmla="*/ 4 h 20"/>
                <a:gd name="T16" fmla="*/ 12 w 15"/>
                <a:gd name="T17" fmla="*/ 5 h 20"/>
                <a:gd name="T18" fmla="*/ 12 w 15"/>
                <a:gd name="T19" fmla="*/ 5 h 20"/>
                <a:gd name="T20" fmla="*/ 13 w 15"/>
                <a:gd name="T21" fmla="*/ 8 h 20"/>
                <a:gd name="T22" fmla="*/ 13 w 15"/>
                <a:gd name="T23" fmla="*/ 8 h 20"/>
                <a:gd name="T24" fmla="*/ 14 w 15"/>
                <a:gd name="T25" fmla="*/ 9 h 20"/>
                <a:gd name="T26" fmla="*/ 14 w 15"/>
                <a:gd name="T27" fmla="*/ 9 h 20"/>
                <a:gd name="T28" fmla="*/ 15 w 15"/>
                <a:gd name="T29" fmla="*/ 11 h 20"/>
                <a:gd name="T30" fmla="*/ 15 w 15"/>
                <a:gd name="T31" fmla="*/ 11 h 20"/>
                <a:gd name="T32" fmla="*/ 14 w 15"/>
                <a:gd name="T33" fmla="*/ 14 h 20"/>
                <a:gd name="T34" fmla="*/ 14 w 15"/>
                <a:gd name="T35" fmla="*/ 15 h 20"/>
                <a:gd name="T36" fmla="*/ 14 w 15"/>
                <a:gd name="T37" fmla="*/ 15 h 20"/>
                <a:gd name="T38" fmla="*/ 13 w 15"/>
                <a:gd name="T39" fmla="*/ 16 h 20"/>
                <a:gd name="T40" fmla="*/ 13 w 15"/>
                <a:gd name="T41" fmla="*/ 16 h 20"/>
                <a:gd name="T42" fmla="*/ 9 w 15"/>
                <a:gd name="T43" fmla="*/ 18 h 20"/>
                <a:gd name="T44" fmla="*/ 9 w 15"/>
                <a:gd name="T45" fmla="*/ 18 h 20"/>
                <a:gd name="T46" fmla="*/ 8 w 15"/>
                <a:gd name="T47" fmla="*/ 18 h 20"/>
                <a:gd name="T48" fmla="*/ 8 w 15"/>
                <a:gd name="T49" fmla="*/ 18 h 20"/>
                <a:gd name="T50" fmla="*/ 5 w 15"/>
                <a:gd name="T51" fmla="*/ 18 h 20"/>
                <a:gd name="T52" fmla="*/ 5 w 15"/>
                <a:gd name="T53" fmla="*/ 18 h 20"/>
                <a:gd name="T54" fmla="*/ 4 w 15"/>
                <a:gd name="T55" fmla="*/ 19 h 20"/>
                <a:gd name="T56" fmla="*/ 4 w 15"/>
                <a:gd name="T57" fmla="*/ 19 h 20"/>
                <a:gd name="T58" fmla="*/ 2 w 15"/>
                <a:gd name="T59" fmla="*/ 20 h 20"/>
                <a:gd name="T60" fmla="*/ 2 w 15"/>
                <a:gd name="T61" fmla="*/ 20 h 20"/>
                <a:gd name="T62" fmla="*/ 0 w 15"/>
                <a:gd name="T63" fmla="*/ 20 h 20"/>
                <a:gd name="T64" fmla="*/ 0 w 15"/>
                <a:gd name="T65" fmla="*/ 20 h 20"/>
                <a:gd name="T66" fmla="*/ 0 w 15"/>
                <a:gd name="T67" fmla="*/ 20 h 20"/>
                <a:gd name="T68" fmla="*/ 0 w 15"/>
                <a:gd name="T69" fmla="*/ 18 h 20"/>
                <a:gd name="T70" fmla="*/ 0 w 15"/>
                <a:gd name="T71" fmla="*/ 18 h 20"/>
                <a:gd name="T72" fmla="*/ 2 w 15"/>
                <a:gd name="T73" fmla="*/ 11 h 20"/>
                <a:gd name="T74" fmla="*/ 2 w 15"/>
                <a:gd name="T75" fmla="*/ 11 h 20"/>
                <a:gd name="T76" fmla="*/ 3 w 15"/>
                <a:gd name="T77" fmla="*/ 6 h 20"/>
                <a:gd name="T78" fmla="*/ 3 w 15"/>
                <a:gd name="T79" fmla="*/ 6 h 20"/>
                <a:gd name="T80" fmla="*/ 5 w 15"/>
                <a:gd name="T81" fmla="*/ 3 h 20"/>
                <a:gd name="T82" fmla="*/ 5 w 15"/>
                <a:gd name="T83" fmla="*/ 3 h 20"/>
                <a:gd name="T84" fmla="*/ 5 w 15"/>
                <a:gd name="T85" fmla="*/ 1 h 20"/>
                <a:gd name="T86" fmla="*/ 5 w 15"/>
                <a:gd name="T87" fmla="*/ 1 h 20"/>
                <a:gd name="T88" fmla="*/ 7 w 15"/>
                <a:gd name="T89" fmla="*/ 1 h 20"/>
                <a:gd name="T90" fmla="*/ 7 w 15"/>
                <a:gd name="T91" fmla="*/ 1 h 20"/>
                <a:gd name="T92" fmla="*/ 7 w 15"/>
                <a:gd name="T93" fmla="*/ 1 h 20"/>
                <a:gd name="T94" fmla="*/ 7 w 15"/>
                <a:gd name="T95" fmla="*/ 1 h 20"/>
                <a:gd name="T96" fmla="*/ 8 w 15"/>
                <a:gd name="T97" fmla="*/ 0 h 20"/>
                <a:gd name="T98" fmla="*/ 8 w 15"/>
                <a:gd name="T99" fmla="*/ 0 h 20"/>
                <a:gd name="T100" fmla="*/ 9 w 15"/>
                <a:gd name="T101" fmla="*/ 1 h 20"/>
                <a:gd name="T102" fmla="*/ 9 w 15"/>
                <a:gd name="T103" fmla="*/ 3 h 20"/>
                <a:gd name="T104" fmla="*/ 9 w 15"/>
                <a:gd name="T105" fmla="*/ 3 h 20"/>
                <a:gd name="T106" fmla="*/ 9 w 15"/>
                <a:gd name="T107" fmla="*/ 4 h 20"/>
                <a:gd name="T108" fmla="*/ 9 w 15"/>
                <a:gd name="T109" fmla="*/ 4 h 20"/>
                <a:gd name="T110" fmla="*/ 9 w 15"/>
                <a:gd name="T111" fmla="*/ 5 h 20"/>
                <a:gd name="T112" fmla="*/ 9 w 15"/>
                <a:gd name="T113" fmla="*/ 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 h="20">
                  <a:moveTo>
                    <a:pt x="9" y="5"/>
                  </a:moveTo>
                  <a:lnTo>
                    <a:pt x="9" y="5"/>
                  </a:lnTo>
                  <a:lnTo>
                    <a:pt x="9" y="5"/>
                  </a:lnTo>
                  <a:lnTo>
                    <a:pt x="9" y="5"/>
                  </a:lnTo>
                  <a:lnTo>
                    <a:pt x="9" y="4"/>
                  </a:lnTo>
                  <a:lnTo>
                    <a:pt x="9" y="4"/>
                  </a:lnTo>
                  <a:lnTo>
                    <a:pt x="10" y="4"/>
                  </a:lnTo>
                  <a:lnTo>
                    <a:pt x="10" y="4"/>
                  </a:lnTo>
                  <a:lnTo>
                    <a:pt x="12" y="5"/>
                  </a:lnTo>
                  <a:lnTo>
                    <a:pt x="12" y="5"/>
                  </a:lnTo>
                  <a:lnTo>
                    <a:pt x="13" y="8"/>
                  </a:lnTo>
                  <a:lnTo>
                    <a:pt x="13" y="8"/>
                  </a:lnTo>
                  <a:lnTo>
                    <a:pt x="14" y="9"/>
                  </a:lnTo>
                  <a:lnTo>
                    <a:pt x="14" y="9"/>
                  </a:lnTo>
                  <a:lnTo>
                    <a:pt x="15" y="11"/>
                  </a:lnTo>
                  <a:lnTo>
                    <a:pt x="15" y="11"/>
                  </a:lnTo>
                  <a:lnTo>
                    <a:pt x="14" y="14"/>
                  </a:lnTo>
                  <a:lnTo>
                    <a:pt x="14" y="15"/>
                  </a:lnTo>
                  <a:lnTo>
                    <a:pt x="14" y="15"/>
                  </a:lnTo>
                  <a:lnTo>
                    <a:pt x="13" y="16"/>
                  </a:lnTo>
                  <a:lnTo>
                    <a:pt x="13" y="16"/>
                  </a:lnTo>
                  <a:lnTo>
                    <a:pt x="9" y="18"/>
                  </a:lnTo>
                  <a:lnTo>
                    <a:pt x="9" y="18"/>
                  </a:lnTo>
                  <a:lnTo>
                    <a:pt x="8" y="18"/>
                  </a:lnTo>
                  <a:lnTo>
                    <a:pt x="8" y="18"/>
                  </a:lnTo>
                  <a:lnTo>
                    <a:pt x="5" y="18"/>
                  </a:lnTo>
                  <a:lnTo>
                    <a:pt x="5" y="18"/>
                  </a:lnTo>
                  <a:lnTo>
                    <a:pt x="4" y="19"/>
                  </a:lnTo>
                  <a:lnTo>
                    <a:pt x="4" y="19"/>
                  </a:lnTo>
                  <a:lnTo>
                    <a:pt x="2" y="20"/>
                  </a:lnTo>
                  <a:lnTo>
                    <a:pt x="2" y="20"/>
                  </a:lnTo>
                  <a:lnTo>
                    <a:pt x="0" y="20"/>
                  </a:lnTo>
                  <a:lnTo>
                    <a:pt x="0" y="20"/>
                  </a:lnTo>
                  <a:lnTo>
                    <a:pt x="0" y="20"/>
                  </a:lnTo>
                  <a:lnTo>
                    <a:pt x="0" y="18"/>
                  </a:lnTo>
                  <a:lnTo>
                    <a:pt x="0" y="18"/>
                  </a:lnTo>
                  <a:lnTo>
                    <a:pt x="2" y="11"/>
                  </a:lnTo>
                  <a:lnTo>
                    <a:pt x="2" y="11"/>
                  </a:lnTo>
                  <a:lnTo>
                    <a:pt x="3" y="6"/>
                  </a:lnTo>
                  <a:lnTo>
                    <a:pt x="3" y="6"/>
                  </a:lnTo>
                  <a:lnTo>
                    <a:pt x="5" y="3"/>
                  </a:lnTo>
                  <a:lnTo>
                    <a:pt x="5" y="3"/>
                  </a:lnTo>
                  <a:lnTo>
                    <a:pt x="5" y="1"/>
                  </a:lnTo>
                  <a:lnTo>
                    <a:pt x="5" y="1"/>
                  </a:lnTo>
                  <a:lnTo>
                    <a:pt x="7" y="1"/>
                  </a:lnTo>
                  <a:lnTo>
                    <a:pt x="7" y="1"/>
                  </a:lnTo>
                  <a:lnTo>
                    <a:pt x="7" y="1"/>
                  </a:lnTo>
                  <a:lnTo>
                    <a:pt x="7" y="1"/>
                  </a:lnTo>
                  <a:lnTo>
                    <a:pt x="8" y="0"/>
                  </a:lnTo>
                  <a:lnTo>
                    <a:pt x="8" y="0"/>
                  </a:lnTo>
                  <a:lnTo>
                    <a:pt x="9" y="1"/>
                  </a:lnTo>
                  <a:lnTo>
                    <a:pt x="9" y="3"/>
                  </a:lnTo>
                  <a:lnTo>
                    <a:pt x="9" y="3"/>
                  </a:lnTo>
                  <a:lnTo>
                    <a:pt x="9" y="4"/>
                  </a:lnTo>
                  <a:lnTo>
                    <a:pt x="9" y="4"/>
                  </a:lnTo>
                  <a:lnTo>
                    <a:pt x="9" y="5"/>
                  </a:lnTo>
                  <a:lnTo>
                    <a:pt x="9"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4" name="Freeform 173"/>
            <p:cNvSpPr>
              <a:spLocks/>
            </p:cNvSpPr>
            <p:nvPr/>
          </p:nvSpPr>
          <p:spPr bwMode="auto">
            <a:xfrm>
              <a:off x="5808663" y="4610101"/>
              <a:ext cx="25400" cy="31750"/>
            </a:xfrm>
            <a:custGeom>
              <a:avLst/>
              <a:gdLst>
                <a:gd name="T0" fmla="*/ 10 w 16"/>
                <a:gd name="T1" fmla="*/ 8 h 20"/>
                <a:gd name="T2" fmla="*/ 8 w 16"/>
                <a:gd name="T3" fmla="*/ 9 h 20"/>
                <a:gd name="T4" fmla="*/ 7 w 16"/>
                <a:gd name="T5" fmla="*/ 10 h 20"/>
                <a:gd name="T6" fmla="*/ 7 w 16"/>
                <a:gd name="T7" fmla="*/ 11 h 20"/>
                <a:gd name="T8" fmla="*/ 8 w 16"/>
                <a:gd name="T9" fmla="*/ 14 h 20"/>
                <a:gd name="T10" fmla="*/ 10 w 16"/>
                <a:gd name="T11" fmla="*/ 15 h 20"/>
                <a:gd name="T12" fmla="*/ 11 w 16"/>
                <a:gd name="T13" fmla="*/ 19 h 20"/>
                <a:gd name="T14" fmla="*/ 10 w 16"/>
                <a:gd name="T15" fmla="*/ 20 h 20"/>
                <a:gd name="T16" fmla="*/ 8 w 16"/>
                <a:gd name="T17" fmla="*/ 19 h 20"/>
                <a:gd name="T18" fmla="*/ 8 w 16"/>
                <a:gd name="T19" fmla="*/ 19 h 20"/>
                <a:gd name="T20" fmla="*/ 7 w 16"/>
                <a:gd name="T21" fmla="*/ 18 h 20"/>
                <a:gd name="T22" fmla="*/ 6 w 16"/>
                <a:gd name="T23" fmla="*/ 16 h 20"/>
                <a:gd name="T24" fmla="*/ 6 w 16"/>
                <a:gd name="T25" fmla="*/ 15 h 20"/>
                <a:gd name="T26" fmla="*/ 5 w 16"/>
                <a:gd name="T27" fmla="*/ 13 h 20"/>
                <a:gd name="T28" fmla="*/ 5 w 16"/>
                <a:gd name="T29" fmla="*/ 13 h 20"/>
                <a:gd name="T30" fmla="*/ 3 w 16"/>
                <a:gd name="T31" fmla="*/ 13 h 20"/>
                <a:gd name="T32" fmla="*/ 3 w 16"/>
                <a:gd name="T33" fmla="*/ 14 h 20"/>
                <a:gd name="T34" fmla="*/ 3 w 16"/>
                <a:gd name="T35" fmla="*/ 19 h 20"/>
                <a:gd name="T36" fmla="*/ 3 w 16"/>
                <a:gd name="T37" fmla="*/ 20 h 20"/>
                <a:gd name="T38" fmla="*/ 2 w 16"/>
                <a:gd name="T39" fmla="*/ 20 h 20"/>
                <a:gd name="T40" fmla="*/ 1 w 16"/>
                <a:gd name="T41" fmla="*/ 18 h 20"/>
                <a:gd name="T42" fmla="*/ 2 w 16"/>
                <a:gd name="T43" fmla="*/ 16 h 20"/>
                <a:gd name="T44" fmla="*/ 1 w 16"/>
                <a:gd name="T45" fmla="*/ 14 h 20"/>
                <a:gd name="T46" fmla="*/ 0 w 16"/>
                <a:gd name="T47" fmla="*/ 13 h 20"/>
                <a:gd name="T48" fmla="*/ 0 w 16"/>
                <a:gd name="T49" fmla="*/ 11 h 20"/>
                <a:gd name="T50" fmla="*/ 1 w 16"/>
                <a:gd name="T51" fmla="*/ 9 h 20"/>
                <a:gd name="T52" fmla="*/ 2 w 16"/>
                <a:gd name="T53" fmla="*/ 4 h 20"/>
                <a:gd name="T54" fmla="*/ 3 w 16"/>
                <a:gd name="T55" fmla="*/ 3 h 20"/>
                <a:gd name="T56" fmla="*/ 6 w 16"/>
                <a:gd name="T57" fmla="*/ 1 h 20"/>
                <a:gd name="T58" fmla="*/ 11 w 16"/>
                <a:gd name="T59" fmla="*/ 3 h 20"/>
                <a:gd name="T60" fmla="*/ 12 w 16"/>
                <a:gd name="T61" fmla="*/ 1 h 20"/>
                <a:gd name="T62" fmla="*/ 13 w 16"/>
                <a:gd name="T63" fmla="*/ 1 h 20"/>
                <a:gd name="T64" fmla="*/ 15 w 16"/>
                <a:gd name="T65" fmla="*/ 0 h 20"/>
                <a:gd name="T66" fmla="*/ 15 w 16"/>
                <a:gd name="T67" fmla="*/ 0 h 20"/>
                <a:gd name="T68" fmla="*/ 16 w 16"/>
                <a:gd name="T69" fmla="*/ 1 h 20"/>
                <a:gd name="T70" fmla="*/ 12 w 16"/>
                <a:gd name="T71" fmla="*/ 4 h 20"/>
                <a:gd name="T72" fmla="*/ 11 w 16"/>
                <a:gd name="T73" fmla="*/ 4 h 20"/>
                <a:gd name="T74" fmla="*/ 5 w 16"/>
                <a:gd name="T75" fmla="*/ 4 h 20"/>
                <a:gd name="T76" fmla="*/ 3 w 16"/>
                <a:gd name="T77" fmla="*/ 5 h 20"/>
                <a:gd name="T78" fmla="*/ 3 w 16"/>
                <a:gd name="T79" fmla="*/ 6 h 20"/>
                <a:gd name="T80" fmla="*/ 5 w 16"/>
                <a:gd name="T81" fmla="*/ 8 h 20"/>
                <a:gd name="T82" fmla="*/ 6 w 16"/>
                <a:gd name="T83" fmla="*/ 8 h 20"/>
                <a:gd name="T84" fmla="*/ 10 w 16"/>
                <a:gd name="T85" fmla="*/ 6 h 20"/>
                <a:gd name="T86" fmla="*/ 11 w 16"/>
                <a:gd name="T87" fmla="*/ 6 h 20"/>
                <a:gd name="T88" fmla="*/ 11 w 16"/>
                <a:gd name="T89" fmla="*/ 6 h 20"/>
                <a:gd name="T90" fmla="*/ 11 w 16"/>
                <a:gd name="T91" fmla="*/ 8 h 20"/>
                <a:gd name="T92" fmla="*/ 10 w 16"/>
                <a:gd name="T93" fmla="*/ 8 h 20"/>
                <a:gd name="T94" fmla="*/ 10 w 16"/>
                <a:gd name="T95"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 h="20">
                  <a:moveTo>
                    <a:pt x="10" y="8"/>
                  </a:moveTo>
                  <a:lnTo>
                    <a:pt x="10" y="8"/>
                  </a:lnTo>
                  <a:lnTo>
                    <a:pt x="8" y="9"/>
                  </a:lnTo>
                  <a:lnTo>
                    <a:pt x="8" y="9"/>
                  </a:lnTo>
                  <a:lnTo>
                    <a:pt x="7" y="10"/>
                  </a:lnTo>
                  <a:lnTo>
                    <a:pt x="7" y="10"/>
                  </a:lnTo>
                  <a:lnTo>
                    <a:pt x="7" y="11"/>
                  </a:lnTo>
                  <a:lnTo>
                    <a:pt x="7" y="11"/>
                  </a:lnTo>
                  <a:lnTo>
                    <a:pt x="8" y="14"/>
                  </a:lnTo>
                  <a:lnTo>
                    <a:pt x="8" y="14"/>
                  </a:lnTo>
                  <a:lnTo>
                    <a:pt x="10" y="15"/>
                  </a:lnTo>
                  <a:lnTo>
                    <a:pt x="10" y="15"/>
                  </a:lnTo>
                  <a:lnTo>
                    <a:pt x="11" y="18"/>
                  </a:lnTo>
                  <a:lnTo>
                    <a:pt x="11" y="19"/>
                  </a:lnTo>
                  <a:lnTo>
                    <a:pt x="11" y="19"/>
                  </a:lnTo>
                  <a:lnTo>
                    <a:pt x="10" y="20"/>
                  </a:lnTo>
                  <a:lnTo>
                    <a:pt x="10" y="20"/>
                  </a:lnTo>
                  <a:lnTo>
                    <a:pt x="8" y="19"/>
                  </a:lnTo>
                  <a:lnTo>
                    <a:pt x="8" y="19"/>
                  </a:lnTo>
                  <a:lnTo>
                    <a:pt x="8" y="19"/>
                  </a:lnTo>
                  <a:lnTo>
                    <a:pt x="8" y="19"/>
                  </a:lnTo>
                  <a:lnTo>
                    <a:pt x="7" y="18"/>
                  </a:lnTo>
                  <a:lnTo>
                    <a:pt x="7" y="18"/>
                  </a:lnTo>
                  <a:lnTo>
                    <a:pt x="6" y="16"/>
                  </a:lnTo>
                  <a:lnTo>
                    <a:pt x="6" y="16"/>
                  </a:lnTo>
                  <a:lnTo>
                    <a:pt x="6" y="15"/>
                  </a:lnTo>
                  <a:lnTo>
                    <a:pt x="6" y="15"/>
                  </a:lnTo>
                  <a:lnTo>
                    <a:pt x="5" y="13"/>
                  </a:lnTo>
                  <a:lnTo>
                    <a:pt x="5" y="13"/>
                  </a:lnTo>
                  <a:lnTo>
                    <a:pt x="5" y="13"/>
                  </a:lnTo>
                  <a:lnTo>
                    <a:pt x="5" y="13"/>
                  </a:lnTo>
                  <a:lnTo>
                    <a:pt x="3" y="13"/>
                  </a:lnTo>
                  <a:lnTo>
                    <a:pt x="3" y="13"/>
                  </a:lnTo>
                  <a:lnTo>
                    <a:pt x="3" y="14"/>
                  </a:lnTo>
                  <a:lnTo>
                    <a:pt x="3" y="14"/>
                  </a:lnTo>
                  <a:lnTo>
                    <a:pt x="3" y="19"/>
                  </a:lnTo>
                  <a:lnTo>
                    <a:pt x="3" y="19"/>
                  </a:lnTo>
                  <a:lnTo>
                    <a:pt x="3" y="20"/>
                  </a:lnTo>
                  <a:lnTo>
                    <a:pt x="2" y="20"/>
                  </a:lnTo>
                  <a:lnTo>
                    <a:pt x="2" y="20"/>
                  </a:lnTo>
                  <a:lnTo>
                    <a:pt x="2" y="19"/>
                  </a:lnTo>
                  <a:lnTo>
                    <a:pt x="1" y="18"/>
                  </a:lnTo>
                  <a:lnTo>
                    <a:pt x="1" y="18"/>
                  </a:lnTo>
                  <a:lnTo>
                    <a:pt x="2" y="16"/>
                  </a:lnTo>
                  <a:lnTo>
                    <a:pt x="2" y="16"/>
                  </a:lnTo>
                  <a:lnTo>
                    <a:pt x="1" y="14"/>
                  </a:lnTo>
                  <a:lnTo>
                    <a:pt x="1" y="14"/>
                  </a:lnTo>
                  <a:lnTo>
                    <a:pt x="0" y="13"/>
                  </a:lnTo>
                  <a:lnTo>
                    <a:pt x="0" y="11"/>
                  </a:lnTo>
                  <a:lnTo>
                    <a:pt x="0" y="11"/>
                  </a:lnTo>
                  <a:lnTo>
                    <a:pt x="1" y="9"/>
                  </a:lnTo>
                  <a:lnTo>
                    <a:pt x="1" y="9"/>
                  </a:lnTo>
                  <a:lnTo>
                    <a:pt x="2" y="4"/>
                  </a:lnTo>
                  <a:lnTo>
                    <a:pt x="2" y="4"/>
                  </a:lnTo>
                  <a:lnTo>
                    <a:pt x="3" y="3"/>
                  </a:lnTo>
                  <a:lnTo>
                    <a:pt x="3" y="3"/>
                  </a:lnTo>
                  <a:lnTo>
                    <a:pt x="5" y="1"/>
                  </a:lnTo>
                  <a:lnTo>
                    <a:pt x="6" y="1"/>
                  </a:lnTo>
                  <a:lnTo>
                    <a:pt x="6" y="1"/>
                  </a:lnTo>
                  <a:lnTo>
                    <a:pt x="11" y="3"/>
                  </a:lnTo>
                  <a:lnTo>
                    <a:pt x="11" y="3"/>
                  </a:lnTo>
                  <a:lnTo>
                    <a:pt x="12" y="1"/>
                  </a:lnTo>
                  <a:lnTo>
                    <a:pt x="13" y="1"/>
                  </a:lnTo>
                  <a:lnTo>
                    <a:pt x="13" y="1"/>
                  </a:lnTo>
                  <a:lnTo>
                    <a:pt x="15" y="0"/>
                  </a:lnTo>
                  <a:lnTo>
                    <a:pt x="15" y="0"/>
                  </a:lnTo>
                  <a:lnTo>
                    <a:pt x="15" y="0"/>
                  </a:lnTo>
                  <a:lnTo>
                    <a:pt x="15" y="0"/>
                  </a:lnTo>
                  <a:lnTo>
                    <a:pt x="16" y="1"/>
                  </a:lnTo>
                  <a:lnTo>
                    <a:pt x="16" y="1"/>
                  </a:lnTo>
                  <a:lnTo>
                    <a:pt x="15" y="3"/>
                  </a:lnTo>
                  <a:lnTo>
                    <a:pt x="12" y="4"/>
                  </a:lnTo>
                  <a:lnTo>
                    <a:pt x="12" y="4"/>
                  </a:lnTo>
                  <a:lnTo>
                    <a:pt x="11" y="4"/>
                  </a:lnTo>
                  <a:lnTo>
                    <a:pt x="11" y="4"/>
                  </a:lnTo>
                  <a:lnTo>
                    <a:pt x="5" y="4"/>
                  </a:lnTo>
                  <a:lnTo>
                    <a:pt x="5" y="4"/>
                  </a:lnTo>
                  <a:lnTo>
                    <a:pt x="3" y="5"/>
                  </a:lnTo>
                  <a:lnTo>
                    <a:pt x="3" y="6"/>
                  </a:lnTo>
                  <a:lnTo>
                    <a:pt x="3" y="6"/>
                  </a:lnTo>
                  <a:lnTo>
                    <a:pt x="5" y="8"/>
                  </a:lnTo>
                  <a:lnTo>
                    <a:pt x="5" y="8"/>
                  </a:lnTo>
                  <a:lnTo>
                    <a:pt x="6" y="8"/>
                  </a:lnTo>
                  <a:lnTo>
                    <a:pt x="6" y="8"/>
                  </a:lnTo>
                  <a:lnTo>
                    <a:pt x="7" y="6"/>
                  </a:lnTo>
                  <a:lnTo>
                    <a:pt x="10" y="6"/>
                  </a:lnTo>
                  <a:lnTo>
                    <a:pt x="10" y="6"/>
                  </a:lnTo>
                  <a:lnTo>
                    <a:pt x="11" y="6"/>
                  </a:lnTo>
                  <a:lnTo>
                    <a:pt x="11" y="6"/>
                  </a:lnTo>
                  <a:lnTo>
                    <a:pt x="11" y="6"/>
                  </a:lnTo>
                  <a:lnTo>
                    <a:pt x="11" y="6"/>
                  </a:lnTo>
                  <a:lnTo>
                    <a:pt x="11" y="8"/>
                  </a:lnTo>
                  <a:lnTo>
                    <a:pt x="11" y="8"/>
                  </a:lnTo>
                  <a:lnTo>
                    <a:pt x="10" y="8"/>
                  </a:lnTo>
                  <a:lnTo>
                    <a:pt x="10" y="8"/>
                  </a:lnTo>
                  <a:lnTo>
                    <a:pt x="10" y="8"/>
                  </a:lnTo>
                  <a:lnTo>
                    <a:pt x="10" y="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5" name="Freeform 174"/>
            <p:cNvSpPr>
              <a:spLocks/>
            </p:cNvSpPr>
            <p:nvPr/>
          </p:nvSpPr>
          <p:spPr bwMode="auto">
            <a:xfrm>
              <a:off x="5889625" y="4398963"/>
              <a:ext cx="22225" cy="23813"/>
            </a:xfrm>
            <a:custGeom>
              <a:avLst/>
              <a:gdLst>
                <a:gd name="T0" fmla="*/ 13 w 14"/>
                <a:gd name="T1" fmla="*/ 5 h 15"/>
                <a:gd name="T2" fmla="*/ 14 w 14"/>
                <a:gd name="T3" fmla="*/ 5 h 15"/>
                <a:gd name="T4" fmla="*/ 14 w 14"/>
                <a:gd name="T5" fmla="*/ 8 h 15"/>
                <a:gd name="T6" fmla="*/ 14 w 14"/>
                <a:gd name="T7" fmla="*/ 9 h 15"/>
                <a:gd name="T8" fmla="*/ 11 w 14"/>
                <a:gd name="T9" fmla="*/ 10 h 15"/>
                <a:gd name="T10" fmla="*/ 10 w 14"/>
                <a:gd name="T11" fmla="*/ 10 h 15"/>
                <a:gd name="T12" fmla="*/ 9 w 14"/>
                <a:gd name="T13" fmla="*/ 13 h 15"/>
                <a:gd name="T14" fmla="*/ 9 w 14"/>
                <a:gd name="T15" fmla="*/ 13 h 15"/>
                <a:gd name="T16" fmla="*/ 8 w 14"/>
                <a:gd name="T17" fmla="*/ 13 h 15"/>
                <a:gd name="T18" fmla="*/ 6 w 14"/>
                <a:gd name="T19" fmla="*/ 13 h 15"/>
                <a:gd name="T20" fmla="*/ 4 w 14"/>
                <a:gd name="T21" fmla="*/ 12 h 15"/>
                <a:gd name="T22" fmla="*/ 4 w 14"/>
                <a:gd name="T23" fmla="*/ 12 h 15"/>
                <a:gd name="T24" fmla="*/ 1 w 14"/>
                <a:gd name="T25" fmla="*/ 13 h 15"/>
                <a:gd name="T26" fmla="*/ 3 w 14"/>
                <a:gd name="T27" fmla="*/ 14 h 15"/>
                <a:gd name="T28" fmla="*/ 3 w 14"/>
                <a:gd name="T29" fmla="*/ 14 h 15"/>
                <a:gd name="T30" fmla="*/ 1 w 14"/>
                <a:gd name="T31" fmla="*/ 15 h 15"/>
                <a:gd name="T32" fmla="*/ 1 w 14"/>
                <a:gd name="T33" fmla="*/ 15 h 15"/>
                <a:gd name="T34" fmla="*/ 0 w 14"/>
                <a:gd name="T35" fmla="*/ 14 h 15"/>
                <a:gd name="T36" fmla="*/ 0 w 14"/>
                <a:gd name="T37" fmla="*/ 14 h 15"/>
                <a:gd name="T38" fmla="*/ 0 w 14"/>
                <a:gd name="T39" fmla="*/ 12 h 15"/>
                <a:gd name="T40" fmla="*/ 1 w 14"/>
                <a:gd name="T41" fmla="*/ 9 h 15"/>
                <a:gd name="T42" fmla="*/ 3 w 14"/>
                <a:gd name="T43" fmla="*/ 9 h 15"/>
                <a:gd name="T44" fmla="*/ 4 w 14"/>
                <a:gd name="T45" fmla="*/ 8 h 15"/>
                <a:gd name="T46" fmla="*/ 4 w 14"/>
                <a:gd name="T47" fmla="*/ 7 h 15"/>
                <a:gd name="T48" fmla="*/ 4 w 14"/>
                <a:gd name="T49" fmla="*/ 3 h 15"/>
                <a:gd name="T50" fmla="*/ 4 w 14"/>
                <a:gd name="T51" fmla="*/ 2 h 15"/>
                <a:gd name="T52" fmla="*/ 5 w 14"/>
                <a:gd name="T53" fmla="*/ 0 h 15"/>
                <a:gd name="T54" fmla="*/ 5 w 14"/>
                <a:gd name="T55" fmla="*/ 2 h 15"/>
                <a:gd name="T56" fmla="*/ 6 w 14"/>
                <a:gd name="T57" fmla="*/ 2 h 15"/>
                <a:gd name="T58" fmla="*/ 6 w 14"/>
                <a:gd name="T59" fmla="*/ 3 h 15"/>
                <a:gd name="T60" fmla="*/ 10 w 14"/>
                <a:gd name="T61" fmla="*/ 5 h 15"/>
                <a:gd name="T62" fmla="*/ 11 w 14"/>
                <a:gd name="T63" fmla="*/ 7 h 15"/>
                <a:gd name="T64" fmla="*/ 13 w 14"/>
                <a:gd name="T65" fmla="*/ 5 h 15"/>
                <a:gd name="T66" fmla="*/ 13 w 14"/>
                <a:gd name="T6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 h="15">
                  <a:moveTo>
                    <a:pt x="13" y="5"/>
                  </a:moveTo>
                  <a:lnTo>
                    <a:pt x="13" y="5"/>
                  </a:lnTo>
                  <a:lnTo>
                    <a:pt x="14" y="5"/>
                  </a:lnTo>
                  <a:lnTo>
                    <a:pt x="14" y="5"/>
                  </a:lnTo>
                  <a:lnTo>
                    <a:pt x="14" y="8"/>
                  </a:lnTo>
                  <a:lnTo>
                    <a:pt x="14" y="8"/>
                  </a:lnTo>
                  <a:lnTo>
                    <a:pt x="14" y="8"/>
                  </a:lnTo>
                  <a:lnTo>
                    <a:pt x="14" y="9"/>
                  </a:lnTo>
                  <a:lnTo>
                    <a:pt x="14" y="9"/>
                  </a:lnTo>
                  <a:lnTo>
                    <a:pt x="11" y="10"/>
                  </a:lnTo>
                  <a:lnTo>
                    <a:pt x="11" y="10"/>
                  </a:lnTo>
                  <a:lnTo>
                    <a:pt x="10" y="10"/>
                  </a:lnTo>
                  <a:lnTo>
                    <a:pt x="9" y="13"/>
                  </a:lnTo>
                  <a:lnTo>
                    <a:pt x="9" y="13"/>
                  </a:lnTo>
                  <a:lnTo>
                    <a:pt x="9" y="13"/>
                  </a:lnTo>
                  <a:lnTo>
                    <a:pt x="9" y="13"/>
                  </a:lnTo>
                  <a:lnTo>
                    <a:pt x="8" y="13"/>
                  </a:lnTo>
                  <a:lnTo>
                    <a:pt x="8" y="13"/>
                  </a:lnTo>
                  <a:lnTo>
                    <a:pt x="6" y="13"/>
                  </a:lnTo>
                  <a:lnTo>
                    <a:pt x="6" y="13"/>
                  </a:lnTo>
                  <a:lnTo>
                    <a:pt x="4" y="12"/>
                  </a:lnTo>
                  <a:lnTo>
                    <a:pt x="4" y="12"/>
                  </a:lnTo>
                  <a:lnTo>
                    <a:pt x="4" y="12"/>
                  </a:lnTo>
                  <a:lnTo>
                    <a:pt x="4" y="12"/>
                  </a:lnTo>
                  <a:lnTo>
                    <a:pt x="3" y="12"/>
                  </a:lnTo>
                  <a:lnTo>
                    <a:pt x="1" y="13"/>
                  </a:lnTo>
                  <a:lnTo>
                    <a:pt x="1" y="13"/>
                  </a:lnTo>
                  <a:lnTo>
                    <a:pt x="3" y="14"/>
                  </a:lnTo>
                  <a:lnTo>
                    <a:pt x="3" y="14"/>
                  </a:lnTo>
                  <a:lnTo>
                    <a:pt x="3" y="14"/>
                  </a:lnTo>
                  <a:lnTo>
                    <a:pt x="3" y="14"/>
                  </a:lnTo>
                  <a:lnTo>
                    <a:pt x="1" y="15"/>
                  </a:lnTo>
                  <a:lnTo>
                    <a:pt x="1" y="15"/>
                  </a:lnTo>
                  <a:lnTo>
                    <a:pt x="1" y="15"/>
                  </a:lnTo>
                  <a:lnTo>
                    <a:pt x="0" y="14"/>
                  </a:lnTo>
                  <a:lnTo>
                    <a:pt x="0" y="14"/>
                  </a:lnTo>
                  <a:lnTo>
                    <a:pt x="0" y="14"/>
                  </a:lnTo>
                  <a:lnTo>
                    <a:pt x="0" y="14"/>
                  </a:lnTo>
                  <a:lnTo>
                    <a:pt x="0" y="12"/>
                  </a:lnTo>
                  <a:lnTo>
                    <a:pt x="0" y="12"/>
                  </a:lnTo>
                  <a:lnTo>
                    <a:pt x="1" y="9"/>
                  </a:lnTo>
                  <a:lnTo>
                    <a:pt x="1" y="9"/>
                  </a:lnTo>
                  <a:lnTo>
                    <a:pt x="3" y="9"/>
                  </a:lnTo>
                  <a:lnTo>
                    <a:pt x="3" y="9"/>
                  </a:lnTo>
                  <a:lnTo>
                    <a:pt x="4" y="9"/>
                  </a:lnTo>
                  <a:lnTo>
                    <a:pt x="4" y="8"/>
                  </a:lnTo>
                  <a:lnTo>
                    <a:pt x="4" y="8"/>
                  </a:lnTo>
                  <a:lnTo>
                    <a:pt x="4" y="7"/>
                  </a:lnTo>
                  <a:lnTo>
                    <a:pt x="4" y="7"/>
                  </a:lnTo>
                  <a:lnTo>
                    <a:pt x="4" y="3"/>
                  </a:lnTo>
                  <a:lnTo>
                    <a:pt x="4" y="3"/>
                  </a:lnTo>
                  <a:lnTo>
                    <a:pt x="4" y="2"/>
                  </a:lnTo>
                  <a:lnTo>
                    <a:pt x="4" y="2"/>
                  </a:lnTo>
                  <a:lnTo>
                    <a:pt x="5" y="0"/>
                  </a:lnTo>
                  <a:lnTo>
                    <a:pt x="5" y="2"/>
                  </a:lnTo>
                  <a:lnTo>
                    <a:pt x="5" y="2"/>
                  </a:lnTo>
                  <a:lnTo>
                    <a:pt x="6" y="2"/>
                  </a:lnTo>
                  <a:lnTo>
                    <a:pt x="6" y="2"/>
                  </a:lnTo>
                  <a:lnTo>
                    <a:pt x="6" y="3"/>
                  </a:lnTo>
                  <a:lnTo>
                    <a:pt x="6" y="3"/>
                  </a:lnTo>
                  <a:lnTo>
                    <a:pt x="9" y="4"/>
                  </a:lnTo>
                  <a:lnTo>
                    <a:pt x="10" y="5"/>
                  </a:lnTo>
                  <a:lnTo>
                    <a:pt x="10" y="5"/>
                  </a:lnTo>
                  <a:lnTo>
                    <a:pt x="11" y="7"/>
                  </a:lnTo>
                  <a:lnTo>
                    <a:pt x="13" y="5"/>
                  </a:lnTo>
                  <a:lnTo>
                    <a:pt x="13" y="5"/>
                  </a:lnTo>
                  <a:lnTo>
                    <a:pt x="13" y="5"/>
                  </a:lnTo>
                  <a:lnTo>
                    <a:pt x="13"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6" name="Freeform 175"/>
            <p:cNvSpPr>
              <a:spLocks/>
            </p:cNvSpPr>
            <p:nvPr/>
          </p:nvSpPr>
          <p:spPr bwMode="auto">
            <a:xfrm>
              <a:off x="5756275" y="4641851"/>
              <a:ext cx="39687" cy="12700"/>
            </a:xfrm>
            <a:custGeom>
              <a:avLst/>
              <a:gdLst>
                <a:gd name="T0" fmla="*/ 0 w 25"/>
                <a:gd name="T1" fmla="*/ 3 h 8"/>
                <a:gd name="T2" fmla="*/ 1 w 25"/>
                <a:gd name="T3" fmla="*/ 1 h 8"/>
                <a:gd name="T4" fmla="*/ 3 w 25"/>
                <a:gd name="T5" fmla="*/ 0 h 8"/>
                <a:gd name="T6" fmla="*/ 9 w 25"/>
                <a:gd name="T7" fmla="*/ 3 h 8"/>
                <a:gd name="T8" fmla="*/ 10 w 25"/>
                <a:gd name="T9" fmla="*/ 3 h 8"/>
                <a:gd name="T10" fmla="*/ 11 w 25"/>
                <a:gd name="T11" fmla="*/ 3 h 8"/>
                <a:gd name="T12" fmla="*/ 13 w 25"/>
                <a:gd name="T13" fmla="*/ 3 h 8"/>
                <a:gd name="T14" fmla="*/ 14 w 25"/>
                <a:gd name="T15" fmla="*/ 1 h 8"/>
                <a:gd name="T16" fmla="*/ 15 w 25"/>
                <a:gd name="T17" fmla="*/ 3 h 8"/>
                <a:gd name="T18" fmla="*/ 16 w 25"/>
                <a:gd name="T19" fmla="*/ 3 h 8"/>
                <a:gd name="T20" fmla="*/ 19 w 25"/>
                <a:gd name="T21" fmla="*/ 3 h 8"/>
                <a:gd name="T22" fmla="*/ 21 w 25"/>
                <a:gd name="T23" fmla="*/ 3 h 8"/>
                <a:gd name="T24" fmla="*/ 21 w 25"/>
                <a:gd name="T25" fmla="*/ 4 h 8"/>
                <a:gd name="T26" fmla="*/ 21 w 25"/>
                <a:gd name="T27" fmla="*/ 4 h 8"/>
                <a:gd name="T28" fmla="*/ 19 w 25"/>
                <a:gd name="T29" fmla="*/ 4 h 8"/>
                <a:gd name="T30" fmla="*/ 19 w 25"/>
                <a:gd name="T31" fmla="*/ 5 h 8"/>
                <a:gd name="T32" fmla="*/ 19 w 25"/>
                <a:gd name="T33" fmla="*/ 5 h 8"/>
                <a:gd name="T34" fmla="*/ 20 w 25"/>
                <a:gd name="T35" fmla="*/ 5 h 8"/>
                <a:gd name="T36" fmla="*/ 25 w 25"/>
                <a:gd name="T37" fmla="*/ 6 h 8"/>
                <a:gd name="T38" fmla="*/ 25 w 25"/>
                <a:gd name="T39" fmla="*/ 8 h 8"/>
                <a:gd name="T40" fmla="*/ 25 w 25"/>
                <a:gd name="T41" fmla="*/ 8 h 8"/>
                <a:gd name="T42" fmla="*/ 24 w 25"/>
                <a:gd name="T43" fmla="*/ 8 h 8"/>
                <a:gd name="T44" fmla="*/ 23 w 25"/>
                <a:gd name="T45" fmla="*/ 8 h 8"/>
                <a:gd name="T46" fmla="*/ 20 w 25"/>
                <a:gd name="T47" fmla="*/ 8 h 8"/>
                <a:gd name="T48" fmla="*/ 19 w 25"/>
                <a:gd name="T49" fmla="*/ 8 h 8"/>
                <a:gd name="T50" fmla="*/ 14 w 25"/>
                <a:gd name="T51" fmla="*/ 6 h 8"/>
                <a:gd name="T52" fmla="*/ 13 w 25"/>
                <a:gd name="T53" fmla="*/ 6 h 8"/>
                <a:gd name="T54" fmla="*/ 9 w 25"/>
                <a:gd name="T55" fmla="*/ 5 h 8"/>
                <a:gd name="T56" fmla="*/ 6 w 25"/>
                <a:gd name="T57" fmla="*/ 5 h 8"/>
                <a:gd name="T58" fmla="*/ 5 w 25"/>
                <a:gd name="T59" fmla="*/ 5 h 8"/>
                <a:gd name="T60" fmla="*/ 4 w 25"/>
                <a:gd name="T61" fmla="*/ 4 h 8"/>
                <a:gd name="T62" fmla="*/ 0 w 25"/>
                <a:gd name="T63"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5" h="8">
                  <a:moveTo>
                    <a:pt x="0" y="3"/>
                  </a:moveTo>
                  <a:lnTo>
                    <a:pt x="0" y="3"/>
                  </a:lnTo>
                  <a:lnTo>
                    <a:pt x="1" y="1"/>
                  </a:lnTo>
                  <a:lnTo>
                    <a:pt x="1" y="1"/>
                  </a:lnTo>
                  <a:lnTo>
                    <a:pt x="3" y="0"/>
                  </a:lnTo>
                  <a:lnTo>
                    <a:pt x="3" y="0"/>
                  </a:lnTo>
                  <a:lnTo>
                    <a:pt x="6" y="0"/>
                  </a:lnTo>
                  <a:lnTo>
                    <a:pt x="9" y="3"/>
                  </a:lnTo>
                  <a:lnTo>
                    <a:pt x="9" y="3"/>
                  </a:lnTo>
                  <a:lnTo>
                    <a:pt x="10" y="3"/>
                  </a:lnTo>
                  <a:lnTo>
                    <a:pt x="10" y="3"/>
                  </a:lnTo>
                  <a:lnTo>
                    <a:pt x="11" y="3"/>
                  </a:lnTo>
                  <a:lnTo>
                    <a:pt x="11" y="3"/>
                  </a:lnTo>
                  <a:lnTo>
                    <a:pt x="13" y="3"/>
                  </a:lnTo>
                  <a:lnTo>
                    <a:pt x="13" y="3"/>
                  </a:lnTo>
                  <a:lnTo>
                    <a:pt x="14" y="1"/>
                  </a:lnTo>
                  <a:lnTo>
                    <a:pt x="15" y="3"/>
                  </a:lnTo>
                  <a:lnTo>
                    <a:pt x="15" y="3"/>
                  </a:lnTo>
                  <a:lnTo>
                    <a:pt x="16" y="3"/>
                  </a:lnTo>
                  <a:lnTo>
                    <a:pt x="16" y="3"/>
                  </a:lnTo>
                  <a:lnTo>
                    <a:pt x="19" y="3"/>
                  </a:lnTo>
                  <a:lnTo>
                    <a:pt x="19" y="3"/>
                  </a:lnTo>
                  <a:lnTo>
                    <a:pt x="21" y="3"/>
                  </a:lnTo>
                  <a:lnTo>
                    <a:pt x="21" y="3"/>
                  </a:lnTo>
                  <a:lnTo>
                    <a:pt x="21" y="4"/>
                  </a:lnTo>
                  <a:lnTo>
                    <a:pt x="21" y="4"/>
                  </a:lnTo>
                  <a:lnTo>
                    <a:pt x="21" y="4"/>
                  </a:lnTo>
                  <a:lnTo>
                    <a:pt x="21" y="4"/>
                  </a:lnTo>
                  <a:lnTo>
                    <a:pt x="19" y="4"/>
                  </a:lnTo>
                  <a:lnTo>
                    <a:pt x="19" y="4"/>
                  </a:lnTo>
                  <a:lnTo>
                    <a:pt x="19" y="5"/>
                  </a:lnTo>
                  <a:lnTo>
                    <a:pt x="19" y="5"/>
                  </a:lnTo>
                  <a:lnTo>
                    <a:pt x="19" y="5"/>
                  </a:lnTo>
                  <a:lnTo>
                    <a:pt x="19" y="5"/>
                  </a:lnTo>
                  <a:lnTo>
                    <a:pt x="20" y="5"/>
                  </a:lnTo>
                  <a:lnTo>
                    <a:pt x="20" y="5"/>
                  </a:lnTo>
                  <a:lnTo>
                    <a:pt x="23" y="5"/>
                  </a:lnTo>
                  <a:lnTo>
                    <a:pt x="25" y="6"/>
                  </a:lnTo>
                  <a:lnTo>
                    <a:pt x="25" y="6"/>
                  </a:lnTo>
                  <a:lnTo>
                    <a:pt x="25" y="8"/>
                  </a:lnTo>
                  <a:lnTo>
                    <a:pt x="25" y="8"/>
                  </a:lnTo>
                  <a:lnTo>
                    <a:pt x="25" y="8"/>
                  </a:lnTo>
                  <a:lnTo>
                    <a:pt x="25" y="8"/>
                  </a:lnTo>
                  <a:lnTo>
                    <a:pt x="24" y="8"/>
                  </a:lnTo>
                  <a:lnTo>
                    <a:pt x="24" y="8"/>
                  </a:lnTo>
                  <a:lnTo>
                    <a:pt x="23" y="8"/>
                  </a:lnTo>
                  <a:lnTo>
                    <a:pt x="23" y="8"/>
                  </a:lnTo>
                  <a:lnTo>
                    <a:pt x="20" y="8"/>
                  </a:lnTo>
                  <a:lnTo>
                    <a:pt x="20" y="8"/>
                  </a:lnTo>
                  <a:lnTo>
                    <a:pt x="19" y="8"/>
                  </a:lnTo>
                  <a:lnTo>
                    <a:pt x="19" y="8"/>
                  </a:lnTo>
                  <a:lnTo>
                    <a:pt x="14" y="6"/>
                  </a:lnTo>
                  <a:lnTo>
                    <a:pt x="14" y="6"/>
                  </a:lnTo>
                  <a:lnTo>
                    <a:pt x="13" y="6"/>
                  </a:lnTo>
                  <a:lnTo>
                    <a:pt x="13" y="6"/>
                  </a:lnTo>
                  <a:lnTo>
                    <a:pt x="9" y="5"/>
                  </a:lnTo>
                  <a:lnTo>
                    <a:pt x="9" y="5"/>
                  </a:lnTo>
                  <a:lnTo>
                    <a:pt x="6" y="5"/>
                  </a:lnTo>
                  <a:lnTo>
                    <a:pt x="6" y="5"/>
                  </a:lnTo>
                  <a:lnTo>
                    <a:pt x="5" y="5"/>
                  </a:lnTo>
                  <a:lnTo>
                    <a:pt x="5" y="5"/>
                  </a:lnTo>
                  <a:lnTo>
                    <a:pt x="4" y="4"/>
                  </a:lnTo>
                  <a:lnTo>
                    <a:pt x="4" y="4"/>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7" name="Freeform 176"/>
            <p:cNvSpPr>
              <a:spLocks/>
            </p:cNvSpPr>
            <p:nvPr/>
          </p:nvSpPr>
          <p:spPr bwMode="auto">
            <a:xfrm>
              <a:off x="5811838" y="4537076"/>
              <a:ext cx="17462" cy="25400"/>
            </a:xfrm>
            <a:custGeom>
              <a:avLst/>
              <a:gdLst>
                <a:gd name="T0" fmla="*/ 3 w 11"/>
                <a:gd name="T1" fmla="*/ 14 h 16"/>
                <a:gd name="T2" fmla="*/ 0 w 11"/>
                <a:gd name="T3" fmla="*/ 9 h 16"/>
                <a:gd name="T4" fmla="*/ 0 w 11"/>
                <a:gd name="T5" fmla="*/ 7 h 16"/>
                <a:gd name="T6" fmla="*/ 1 w 11"/>
                <a:gd name="T7" fmla="*/ 5 h 16"/>
                <a:gd name="T8" fmla="*/ 1 w 11"/>
                <a:gd name="T9" fmla="*/ 4 h 16"/>
                <a:gd name="T10" fmla="*/ 1 w 11"/>
                <a:gd name="T11" fmla="*/ 1 h 16"/>
                <a:gd name="T12" fmla="*/ 3 w 11"/>
                <a:gd name="T13" fmla="*/ 0 h 16"/>
                <a:gd name="T14" fmla="*/ 4 w 11"/>
                <a:gd name="T15" fmla="*/ 0 h 16"/>
                <a:gd name="T16" fmla="*/ 5 w 11"/>
                <a:gd name="T17" fmla="*/ 1 h 16"/>
                <a:gd name="T18" fmla="*/ 6 w 11"/>
                <a:gd name="T19" fmla="*/ 1 h 16"/>
                <a:gd name="T20" fmla="*/ 6 w 11"/>
                <a:gd name="T21" fmla="*/ 4 h 16"/>
                <a:gd name="T22" fmla="*/ 6 w 11"/>
                <a:gd name="T23" fmla="*/ 7 h 16"/>
                <a:gd name="T24" fmla="*/ 5 w 11"/>
                <a:gd name="T25" fmla="*/ 7 h 16"/>
                <a:gd name="T26" fmla="*/ 5 w 11"/>
                <a:gd name="T27" fmla="*/ 9 h 16"/>
                <a:gd name="T28" fmla="*/ 5 w 11"/>
                <a:gd name="T29" fmla="*/ 11 h 16"/>
                <a:gd name="T30" fmla="*/ 5 w 11"/>
                <a:gd name="T31" fmla="*/ 12 h 16"/>
                <a:gd name="T32" fmla="*/ 6 w 11"/>
                <a:gd name="T33" fmla="*/ 12 h 16"/>
                <a:gd name="T34" fmla="*/ 8 w 11"/>
                <a:gd name="T35" fmla="*/ 12 h 16"/>
                <a:gd name="T36" fmla="*/ 9 w 11"/>
                <a:gd name="T37" fmla="*/ 12 h 16"/>
                <a:gd name="T38" fmla="*/ 10 w 11"/>
                <a:gd name="T39" fmla="*/ 12 h 16"/>
                <a:gd name="T40" fmla="*/ 11 w 11"/>
                <a:gd name="T41" fmla="*/ 14 h 16"/>
                <a:gd name="T42" fmla="*/ 11 w 11"/>
                <a:gd name="T43" fmla="*/ 14 h 16"/>
                <a:gd name="T44" fmla="*/ 10 w 11"/>
                <a:gd name="T45" fmla="*/ 14 h 16"/>
                <a:gd name="T46" fmla="*/ 10 w 11"/>
                <a:gd name="T47" fmla="*/ 15 h 16"/>
                <a:gd name="T48" fmla="*/ 10 w 11"/>
                <a:gd name="T49" fmla="*/ 16 h 16"/>
                <a:gd name="T50" fmla="*/ 10 w 11"/>
                <a:gd name="T51" fmla="*/ 16 h 16"/>
                <a:gd name="T52" fmla="*/ 9 w 11"/>
                <a:gd name="T53" fmla="*/ 16 h 16"/>
                <a:gd name="T54" fmla="*/ 9 w 11"/>
                <a:gd name="T55" fmla="*/ 16 h 16"/>
                <a:gd name="T56" fmla="*/ 8 w 11"/>
                <a:gd name="T57" fmla="*/ 15 h 16"/>
                <a:gd name="T58" fmla="*/ 6 w 11"/>
                <a:gd name="T59" fmla="*/ 15 h 16"/>
                <a:gd name="T60" fmla="*/ 6 w 11"/>
                <a:gd name="T61" fmla="*/ 15 h 16"/>
                <a:gd name="T62" fmla="*/ 5 w 11"/>
                <a:gd name="T63" fmla="*/ 14 h 16"/>
                <a:gd name="T64" fmla="*/ 4 w 11"/>
                <a:gd name="T65" fmla="*/ 14 h 16"/>
                <a:gd name="T66" fmla="*/ 3 w 11"/>
                <a:gd name="T6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 h="16">
                  <a:moveTo>
                    <a:pt x="3" y="14"/>
                  </a:moveTo>
                  <a:lnTo>
                    <a:pt x="3" y="14"/>
                  </a:lnTo>
                  <a:lnTo>
                    <a:pt x="1" y="11"/>
                  </a:lnTo>
                  <a:lnTo>
                    <a:pt x="0" y="9"/>
                  </a:lnTo>
                  <a:lnTo>
                    <a:pt x="0" y="9"/>
                  </a:lnTo>
                  <a:lnTo>
                    <a:pt x="0" y="7"/>
                  </a:lnTo>
                  <a:lnTo>
                    <a:pt x="0" y="7"/>
                  </a:lnTo>
                  <a:lnTo>
                    <a:pt x="1" y="5"/>
                  </a:lnTo>
                  <a:lnTo>
                    <a:pt x="1" y="5"/>
                  </a:lnTo>
                  <a:lnTo>
                    <a:pt x="1" y="4"/>
                  </a:lnTo>
                  <a:lnTo>
                    <a:pt x="1" y="4"/>
                  </a:lnTo>
                  <a:lnTo>
                    <a:pt x="1" y="1"/>
                  </a:lnTo>
                  <a:lnTo>
                    <a:pt x="1" y="1"/>
                  </a:lnTo>
                  <a:lnTo>
                    <a:pt x="3" y="0"/>
                  </a:lnTo>
                  <a:lnTo>
                    <a:pt x="4" y="0"/>
                  </a:lnTo>
                  <a:lnTo>
                    <a:pt x="4" y="0"/>
                  </a:lnTo>
                  <a:lnTo>
                    <a:pt x="5" y="1"/>
                  </a:lnTo>
                  <a:lnTo>
                    <a:pt x="5" y="1"/>
                  </a:lnTo>
                  <a:lnTo>
                    <a:pt x="6" y="1"/>
                  </a:lnTo>
                  <a:lnTo>
                    <a:pt x="6" y="1"/>
                  </a:lnTo>
                  <a:lnTo>
                    <a:pt x="6" y="4"/>
                  </a:lnTo>
                  <a:lnTo>
                    <a:pt x="6" y="4"/>
                  </a:lnTo>
                  <a:lnTo>
                    <a:pt x="6" y="5"/>
                  </a:lnTo>
                  <a:lnTo>
                    <a:pt x="6" y="7"/>
                  </a:lnTo>
                  <a:lnTo>
                    <a:pt x="6" y="7"/>
                  </a:lnTo>
                  <a:lnTo>
                    <a:pt x="5" y="7"/>
                  </a:lnTo>
                  <a:lnTo>
                    <a:pt x="5" y="7"/>
                  </a:lnTo>
                  <a:lnTo>
                    <a:pt x="5" y="9"/>
                  </a:lnTo>
                  <a:lnTo>
                    <a:pt x="5" y="11"/>
                  </a:lnTo>
                  <a:lnTo>
                    <a:pt x="5" y="11"/>
                  </a:lnTo>
                  <a:lnTo>
                    <a:pt x="5" y="12"/>
                  </a:lnTo>
                  <a:lnTo>
                    <a:pt x="5" y="12"/>
                  </a:lnTo>
                  <a:lnTo>
                    <a:pt x="6" y="12"/>
                  </a:lnTo>
                  <a:lnTo>
                    <a:pt x="6" y="12"/>
                  </a:lnTo>
                  <a:lnTo>
                    <a:pt x="6" y="12"/>
                  </a:lnTo>
                  <a:lnTo>
                    <a:pt x="8" y="12"/>
                  </a:lnTo>
                  <a:lnTo>
                    <a:pt x="8" y="12"/>
                  </a:lnTo>
                  <a:lnTo>
                    <a:pt x="9" y="12"/>
                  </a:lnTo>
                  <a:lnTo>
                    <a:pt x="10" y="12"/>
                  </a:lnTo>
                  <a:lnTo>
                    <a:pt x="10" y="12"/>
                  </a:lnTo>
                  <a:lnTo>
                    <a:pt x="11" y="14"/>
                  </a:lnTo>
                  <a:lnTo>
                    <a:pt x="11" y="14"/>
                  </a:lnTo>
                  <a:lnTo>
                    <a:pt x="11" y="14"/>
                  </a:lnTo>
                  <a:lnTo>
                    <a:pt x="11" y="14"/>
                  </a:lnTo>
                  <a:lnTo>
                    <a:pt x="10" y="14"/>
                  </a:lnTo>
                  <a:lnTo>
                    <a:pt x="10" y="14"/>
                  </a:lnTo>
                  <a:lnTo>
                    <a:pt x="10" y="15"/>
                  </a:lnTo>
                  <a:lnTo>
                    <a:pt x="10" y="15"/>
                  </a:lnTo>
                  <a:lnTo>
                    <a:pt x="10" y="16"/>
                  </a:lnTo>
                  <a:lnTo>
                    <a:pt x="10" y="16"/>
                  </a:lnTo>
                  <a:lnTo>
                    <a:pt x="10" y="16"/>
                  </a:lnTo>
                  <a:lnTo>
                    <a:pt x="10" y="16"/>
                  </a:lnTo>
                  <a:lnTo>
                    <a:pt x="10" y="16"/>
                  </a:lnTo>
                  <a:lnTo>
                    <a:pt x="9" y="16"/>
                  </a:lnTo>
                  <a:lnTo>
                    <a:pt x="9" y="16"/>
                  </a:lnTo>
                  <a:lnTo>
                    <a:pt x="9" y="16"/>
                  </a:lnTo>
                  <a:lnTo>
                    <a:pt x="8" y="15"/>
                  </a:lnTo>
                  <a:lnTo>
                    <a:pt x="8" y="15"/>
                  </a:lnTo>
                  <a:lnTo>
                    <a:pt x="8" y="14"/>
                  </a:lnTo>
                  <a:lnTo>
                    <a:pt x="6" y="15"/>
                  </a:lnTo>
                  <a:lnTo>
                    <a:pt x="6" y="15"/>
                  </a:lnTo>
                  <a:lnTo>
                    <a:pt x="6" y="15"/>
                  </a:lnTo>
                  <a:lnTo>
                    <a:pt x="6" y="15"/>
                  </a:lnTo>
                  <a:lnTo>
                    <a:pt x="5" y="14"/>
                  </a:lnTo>
                  <a:lnTo>
                    <a:pt x="4" y="14"/>
                  </a:lnTo>
                  <a:lnTo>
                    <a:pt x="4" y="14"/>
                  </a:lnTo>
                  <a:lnTo>
                    <a:pt x="3" y="14"/>
                  </a:lnTo>
                  <a:lnTo>
                    <a:pt x="3" y="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8" name="Freeform 177"/>
            <p:cNvSpPr>
              <a:spLocks/>
            </p:cNvSpPr>
            <p:nvPr/>
          </p:nvSpPr>
          <p:spPr bwMode="auto">
            <a:xfrm>
              <a:off x="5819775" y="4576763"/>
              <a:ext cx="17462" cy="15875"/>
            </a:xfrm>
            <a:custGeom>
              <a:avLst/>
              <a:gdLst>
                <a:gd name="T0" fmla="*/ 5 w 11"/>
                <a:gd name="T1" fmla="*/ 6 h 10"/>
                <a:gd name="T2" fmla="*/ 5 w 11"/>
                <a:gd name="T3" fmla="*/ 6 h 10"/>
                <a:gd name="T4" fmla="*/ 5 w 11"/>
                <a:gd name="T5" fmla="*/ 6 h 10"/>
                <a:gd name="T6" fmla="*/ 5 w 11"/>
                <a:gd name="T7" fmla="*/ 6 h 10"/>
                <a:gd name="T8" fmla="*/ 5 w 11"/>
                <a:gd name="T9" fmla="*/ 5 h 10"/>
                <a:gd name="T10" fmla="*/ 5 w 11"/>
                <a:gd name="T11" fmla="*/ 5 h 10"/>
                <a:gd name="T12" fmla="*/ 3 w 11"/>
                <a:gd name="T13" fmla="*/ 6 h 10"/>
                <a:gd name="T14" fmla="*/ 3 w 11"/>
                <a:gd name="T15" fmla="*/ 6 h 10"/>
                <a:gd name="T16" fmla="*/ 1 w 11"/>
                <a:gd name="T17" fmla="*/ 7 h 10"/>
                <a:gd name="T18" fmla="*/ 1 w 11"/>
                <a:gd name="T19" fmla="*/ 7 h 10"/>
                <a:gd name="T20" fmla="*/ 0 w 11"/>
                <a:gd name="T21" fmla="*/ 7 h 10"/>
                <a:gd name="T22" fmla="*/ 0 w 11"/>
                <a:gd name="T23" fmla="*/ 7 h 10"/>
                <a:gd name="T24" fmla="*/ 0 w 11"/>
                <a:gd name="T25" fmla="*/ 6 h 10"/>
                <a:gd name="T26" fmla="*/ 0 w 11"/>
                <a:gd name="T27" fmla="*/ 6 h 10"/>
                <a:gd name="T28" fmla="*/ 1 w 11"/>
                <a:gd name="T29" fmla="*/ 5 h 10"/>
                <a:gd name="T30" fmla="*/ 1 w 11"/>
                <a:gd name="T31" fmla="*/ 5 h 10"/>
                <a:gd name="T32" fmla="*/ 4 w 11"/>
                <a:gd name="T33" fmla="*/ 2 h 10"/>
                <a:gd name="T34" fmla="*/ 4 w 11"/>
                <a:gd name="T35" fmla="*/ 2 h 10"/>
                <a:gd name="T36" fmla="*/ 5 w 11"/>
                <a:gd name="T37" fmla="*/ 2 h 10"/>
                <a:gd name="T38" fmla="*/ 5 w 11"/>
                <a:gd name="T39" fmla="*/ 2 h 10"/>
                <a:gd name="T40" fmla="*/ 5 w 11"/>
                <a:gd name="T41" fmla="*/ 4 h 10"/>
                <a:gd name="T42" fmla="*/ 6 w 11"/>
                <a:gd name="T43" fmla="*/ 2 h 10"/>
                <a:gd name="T44" fmla="*/ 6 w 11"/>
                <a:gd name="T45" fmla="*/ 2 h 10"/>
                <a:gd name="T46" fmla="*/ 8 w 11"/>
                <a:gd name="T47" fmla="*/ 1 h 10"/>
                <a:gd name="T48" fmla="*/ 8 w 11"/>
                <a:gd name="T49" fmla="*/ 1 h 10"/>
                <a:gd name="T50" fmla="*/ 9 w 11"/>
                <a:gd name="T51" fmla="*/ 0 h 10"/>
                <a:gd name="T52" fmla="*/ 9 w 11"/>
                <a:gd name="T53" fmla="*/ 0 h 10"/>
                <a:gd name="T54" fmla="*/ 10 w 11"/>
                <a:gd name="T55" fmla="*/ 0 h 10"/>
                <a:gd name="T56" fmla="*/ 10 w 11"/>
                <a:gd name="T57" fmla="*/ 0 h 10"/>
                <a:gd name="T58" fmla="*/ 10 w 11"/>
                <a:gd name="T59" fmla="*/ 1 h 10"/>
                <a:gd name="T60" fmla="*/ 11 w 11"/>
                <a:gd name="T61" fmla="*/ 2 h 10"/>
                <a:gd name="T62" fmla="*/ 11 w 11"/>
                <a:gd name="T63" fmla="*/ 2 h 10"/>
                <a:gd name="T64" fmla="*/ 11 w 11"/>
                <a:gd name="T65" fmla="*/ 5 h 10"/>
                <a:gd name="T66" fmla="*/ 11 w 11"/>
                <a:gd name="T67" fmla="*/ 5 h 10"/>
                <a:gd name="T68" fmla="*/ 11 w 11"/>
                <a:gd name="T69" fmla="*/ 7 h 10"/>
                <a:gd name="T70" fmla="*/ 11 w 11"/>
                <a:gd name="T71" fmla="*/ 7 h 10"/>
                <a:gd name="T72" fmla="*/ 10 w 11"/>
                <a:gd name="T73" fmla="*/ 7 h 10"/>
                <a:gd name="T74" fmla="*/ 10 w 11"/>
                <a:gd name="T75" fmla="*/ 7 h 10"/>
                <a:gd name="T76" fmla="*/ 10 w 11"/>
                <a:gd name="T77" fmla="*/ 7 h 10"/>
                <a:gd name="T78" fmla="*/ 10 w 11"/>
                <a:gd name="T79" fmla="*/ 7 h 10"/>
                <a:gd name="T80" fmla="*/ 10 w 11"/>
                <a:gd name="T81" fmla="*/ 7 h 10"/>
                <a:gd name="T82" fmla="*/ 10 w 11"/>
                <a:gd name="T83" fmla="*/ 7 h 10"/>
                <a:gd name="T84" fmla="*/ 9 w 11"/>
                <a:gd name="T85" fmla="*/ 7 h 10"/>
                <a:gd name="T86" fmla="*/ 9 w 11"/>
                <a:gd name="T87" fmla="*/ 7 h 10"/>
                <a:gd name="T88" fmla="*/ 9 w 11"/>
                <a:gd name="T89" fmla="*/ 10 h 10"/>
                <a:gd name="T90" fmla="*/ 9 w 11"/>
                <a:gd name="T91" fmla="*/ 10 h 10"/>
                <a:gd name="T92" fmla="*/ 9 w 11"/>
                <a:gd name="T93" fmla="*/ 10 h 10"/>
                <a:gd name="T94" fmla="*/ 9 w 11"/>
                <a:gd name="T95" fmla="*/ 10 h 10"/>
                <a:gd name="T96" fmla="*/ 9 w 11"/>
                <a:gd name="T97" fmla="*/ 10 h 10"/>
                <a:gd name="T98" fmla="*/ 8 w 11"/>
                <a:gd name="T99" fmla="*/ 10 h 10"/>
                <a:gd name="T100" fmla="*/ 8 w 11"/>
                <a:gd name="T101" fmla="*/ 10 h 10"/>
                <a:gd name="T102" fmla="*/ 6 w 11"/>
                <a:gd name="T103" fmla="*/ 9 h 10"/>
                <a:gd name="T104" fmla="*/ 5 w 11"/>
                <a:gd name="T105" fmla="*/ 6 h 10"/>
                <a:gd name="T106" fmla="*/ 5 w 11"/>
                <a:gd name="T10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 h="10">
                  <a:moveTo>
                    <a:pt x="5" y="6"/>
                  </a:moveTo>
                  <a:lnTo>
                    <a:pt x="5" y="6"/>
                  </a:lnTo>
                  <a:lnTo>
                    <a:pt x="5" y="6"/>
                  </a:lnTo>
                  <a:lnTo>
                    <a:pt x="5" y="6"/>
                  </a:lnTo>
                  <a:lnTo>
                    <a:pt x="5" y="5"/>
                  </a:lnTo>
                  <a:lnTo>
                    <a:pt x="5" y="5"/>
                  </a:lnTo>
                  <a:lnTo>
                    <a:pt x="3" y="6"/>
                  </a:lnTo>
                  <a:lnTo>
                    <a:pt x="3" y="6"/>
                  </a:lnTo>
                  <a:lnTo>
                    <a:pt x="1" y="7"/>
                  </a:lnTo>
                  <a:lnTo>
                    <a:pt x="1" y="7"/>
                  </a:lnTo>
                  <a:lnTo>
                    <a:pt x="0" y="7"/>
                  </a:lnTo>
                  <a:lnTo>
                    <a:pt x="0" y="7"/>
                  </a:lnTo>
                  <a:lnTo>
                    <a:pt x="0" y="6"/>
                  </a:lnTo>
                  <a:lnTo>
                    <a:pt x="0" y="6"/>
                  </a:lnTo>
                  <a:lnTo>
                    <a:pt x="1" y="5"/>
                  </a:lnTo>
                  <a:lnTo>
                    <a:pt x="1" y="5"/>
                  </a:lnTo>
                  <a:lnTo>
                    <a:pt x="4" y="2"/>
                  </a:lnTo>
                  <a:lnTo>
                    <a:pt x="4" y="2"/>
                  </a:lnTo>
                  <a:lnTo>
                    <a:pt x="5" y="2"/>
                  </a:lnTo>
                  <a:lnTo>
                    <a:pt x="5" y="2"/>
                  </a:lnTo>
                  <a:lnTo>
                    <a:pt x="5" y="4"/>
                  </a:lnTo>
                  <a:lnTo>
                    <a:pt x="6" y="2"/>
                  </a:lnTo>
                  <a:lnTo>
                    <a:pt x="6" y="2"/>
                  </a:lnTo>
                  <a:lnTo>
                    <a:pt x="8" y="1"/>
                  </a:lnTo>
                  <a:lnTo>
                    <a:pt x="8" y="1"/>
                  </a:lnTo>
                  <a:lnTo>
                    <a:pt x="9" y="0"/>
                  </a:lnTo>
                  <a:lnTo>
                    <a:pt x="9" y="0"/>
                  </a:lnTo>
                  <a:lnTo>
                    <a:pt x="10" y="0"/>
                  </a:lnTo>
                  <a:lnTo>
                    <a:pt x="10" y="0"/>
                  </a:lnTo>
                  <a:lnTo>
                    <a:pt x="10" y="1"/>
                  </a:lnTo>
                  <a:lnTo>
                    <a:pt x="11" y="2"/>
                  </a:lnTo>
                  <a:lnTo>
                    <a:pt x="11" y="2"/>
                  </a:lnTo>
                  <a:lnTo>
                    <a:pt x="11" y="5"/>
                  </a:lnTo>
                  <a:lnTo>
                    <a:pt x="11" y="5"/>
                  </a:lnTo>
                  <a:lnTo>
                    <a:pt x="11" y="7"/>
                  </a:lnTo>
                  <a:lnTo>
                    <a:pt x="11" y="7"/>
                  </a:lnTo>
                  <a:lnTo>
                    <a:pt x="10" y="7"/>
                  </a:lnTo>
                  <a:lnTo>
                    <a:pt x="10" y="7"/>
                  </a:lnTo>
                  <a:lnTo>
                    <a:pt x="10" y="7"/>
                  </a:lnTo>
                  <a:lnTo>
                    <a:pt x="10" y="7"/>
                  </a:lnTo>
                  <a:lnTo>
                    <a:pt x="10" y="7"/>
                  </a:lnTo>
                  <a:lnTo>
                    <a:pt x="10" y="7"/>
                  </a:lnTo>
                  <a:lnTo>
                    <a:pt x="9" y="7"/>
                  </a:lnTo>
                  <a:lnTo>
                    <a:pt x="9" y="7"/>
                  </a:lnTo>
                  <a:lnTo>
                    <a:pt x="9" y="10"/>
                  </a:lnTo>
                  <a:lnTo>
                    <a:pt x="9" y="10"/>
                  </a:lnTo>
                  <a:lnTo>
                    <a:pt x="9" y="10"/>
                  </a:lnTo>
                  <a:lnTo>
                    <a:pt x="9" y="10"/>
                  </a:lnTo>
                  <a:lnTo>
                    <a:pt x="9" y="10"/>
                  </a:lnTo>
                  <a:lnTo>
                    <a:pt x="8" y="10"/>
                  </a:lnTo>
                  <a:lnTo>
                    <a:pt x="8" y="10"/>
                  </a:lnTo>
                  <a:lnTo>
                    <a:pt x="6" y="9"/>
                  </a:lnTo>
                  <a:lnTo>
                    <a:pt x="5" y="6"/>
                  </a:lnTo>
                  <a:lnTo>
                    <a:pt x="5" y="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99" name="Freeform 178"/>
            <p:cNvSpPr>
              <a:spLocks/>
            </p:cNvSpPr>
            <p:nvPr/>
          </p:nvSpPr>
          <p:spPr bwMode="auto">
            <a:xfrm>
              <a:off x="5913438" y="4113213"/>
              <a:ext cx="17462" cy="14288"/>
            </a:xfrm>
            <a:custGeom>
              <a:avLst/>
              <a:gdLst>
                <a:gd name="T0" fmla="*/ 9 w 11"/>
                <a:gd name="T1" fmla="*/ 9 h 9"/>
                <a:gd name="T2" fmla="*/ 9 w 11"/>
                <a:gd name="T3" fmla="*/ 9 h 9"/>
                <a:gd name="T4" fmla="*/ 4 w 11"/>
                <a:gd name="T5" fmla="*/ 6 h 9"/>
                <a:gd name="T6" fmla="*/ 4 w 11"/>
                <a:gd name="T7" fmla="*/ 6 h 9"/>
                <a:gd name="T8" fmla="*/ 4 w 11"/>
                <a:gd name="T9" fmla="*/ 6 h 9"/>
                <a:gd name="T10" fmla="*/ 4 w 11"/>
                <a:gd name="T11" fmla="*/ 6 h 9"/>
                <a:gd name="T12" fmla="*/ 3 w 11"/>
                <a:gd name="T13" fmla="*/ 4 h 9"/>
                <a:gd name="T14" fmla="*/ 3 w 11"/>
                <a:gd name="T15" fmla="*/ 4 h 9"/>
                <a:gd name="T16" fmla="*/ 1 w 11"/>
                <a:gd name="T17" fmla="*/ 1 h 9"/>
                <a:gd name="T18" fmla="*/ 1 w 11"/>
                <a:gd name="T19" fmla="*/ 1 h 9"/>
                <a:gd name="T20" fmla="*/ 0 w 11"/>
                <a:gd name="T21" fmla="*/ 0 h 9"/>
                <a:gd name="T22" fmla="*/ 0 w 11"/>
                <a:gd name="T23" fmla="*/ 0 h 9"/>
                <a:gd name="T24" fmla="*/ 1 w 11"/>
                <a:gd name="T25" fmla="*/ 0 h 9"/>
                <a:gd name="T26" fmla="*/ 1 w 11"/>
                <a:gd name="T27" fmla="*/ 0 h 9"/>
                <a:gd name="T28" fmla="*/ 3 w 11"/>
                <a:gd name="T29" fmla="*/ 1 h 9"/>
                <a:gd name="T30" fmla="*/ 5 w 11"/>
                <a:gd name="T31" fmla="*/ 1 h 9"/>
                <a:gd name="T32" fmla="*/ 5 w 11"/>
                <a:gd name="T33" fmla="*/ 1 h 9"/>
                <a:gd name="T34" fmla="*/ 6 w 11"/>
                <a:gd name="T35" fmla="*/ 3 h 9"/>
                <a:gd name="T36" fmla="*/ 6 w 11"/>
                <a:gd name="T37" fmla="*/ 3 h 9"/>
                <a:gd name="T38" fmla="*/ 6 w 11"/>
                <a:gd name="T39" fmla="*/ 3 h 9"/>
                <a:gd name="T40" fmla="*/ 6 w 11"/>
                <a:gd name="T41" fmla="*/ 3 h 9"/>
                <a:gd name="T42" fmla="*/ 9 w 11"/>
                <a:gd name="T43" fmla="*/ 4 h 9"/>
                <a:gd name="T44" fmla="*/ 11 w 11"/>
                <a:gd name="T45" fmla="*/ 5 h 9"/>
                <a:gd name="T46" fmla="*/ 11 w 11"/>
                <a:gd name="T47" fmla="*/ 5 h 9"/>
                <a:gd name="T48" fmla="*/ 11 w 11"/>
                <a:gd name="T49" fmla="*/ 5 h 9"/>
                <a:gd name="T50" fmla="*/ 11 w 11"/>
                <a:gd name="T51" fmla="*/ 5 h 9"/>
                <a:gd name="T52" fmla="*/ 11 w 11"/>
                <a:gd name="T53" fmla="*/ 8 h 9"/>
                <a:gd name="T54" fmla="*/ 9 w 11"/>
                <a:gd name="T55" fmla="*/ 9 h 9"/>
                <a:gd name="T56" fmla="*/ 9 w 11"/>
                <a:gd name="T57" fmla="*/ 9 h 9"/>
                <a:gd name="T58" fmla="*/ 9 w 11"/>
                <a:gd name="T59" fmla="*/ 9 h 9"/>
                <a:gd name="T60" fmla="*/ 9 w 11"/>
                <a:gd name="T6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9">
                  <a:moveTo>
                    <a:pt x="9" y="9"/>
                  </a:moveTo>
                  <a:lnTo>
                    <a:pt x="9" y="9"/>
                  </a:lnTo>
                  <a:lnTo>
                    <a:pt x="4" y="6"/>
                  </a:lnTo>
                  <a:lnTo>
                    <a:pt x="4" y="6"/>
                  </a:lnTo>
                  <a:lnTo>
                    <a:pt x="4" y="6"/>
                  </a:lnTo>
                  <a:lnTo>
                    <a:pt x="4" y="6"/>
                  </a:lnTo>
                  <a:lnTo>
                    <a:pt x="3" y="4"/>
                  </a:lnTo>
                  <a:lnTo>
                    <a:pt x="3" y="4"/>
                  </a:lnTo>
                  <a:lnTo>
                    <a:pt x="1" y="1"/>
                  </a:lnTo>
                  <a:lnTo>
                    <a:pt x="1" y="1"/>
                  </a:lnTo>
                  <a:lnTo>
                    <a:pt x="0" y="0"/>
                  </a:lnTo>
                  <a:lnTo>
                    <a:pt x="0" y="0"/>
                  </a:lnTo>
                  <a:lnTo>
                    <a:pt x="1" y="0"/>
                  </a:lnTo>
                  <a:lnTo>
                    <a:pt x="1" y="0"/>
                  </a:lnTo>
                  <a:lnTo>
                    <a:pt x="3" y="1"/>
                  </a:lnTo>
                  <a:lnTo>
                    <a:pt x="5" y="1"/>
                  </a:lnTo>
                  <a:lnTo>
                    <a:pt x="5" y="1"/>
                  </a:lnTo>
                  <a:lnTo>
                    <a:pt x="6" y="3"/>
                  </a:lnTo>
                  <a:lnTo>
                    <a:pt x="6" y="3"/>
                  </a:lnTo>
                  <a:lnTo>
                    <a:pt x="6" y="3"/>
                  </a:lnTo>
                  <a:lnTo>
                    <a:pt x="6" y="3"/>
                  </a:lnTo>
                  <a:lnTo>
                    <a:pt x="9" y="4"/>
                  </a:lnTo>
                  <a:lnTo>
                    <a:pt x="11" y="5"/>
                  </a:lnTo>
                  <a:lnTo>
                    <a:pt x="11" y="5"/>
                  </a:lnTo>
                  <a:lnTo>
                    <a:pt x="11" y="5"/>
                  </a:lnTo>
                  <a:lnTo>
                    <a:pt x="11" y="5"/>
                  </a:lnTo>
                  <a:lnTo>
                    <a:pt x="11" y="8"/>
                  </a:lnTo>
                  <a:lnTo>
                    <a:pt x="9" y="9"/>
                  </a:lnTo>
                  <a:lnTo>
                    <a:pt x="9" y="9"/>
                  </a:lnTo>
                  <a:lnTo>
                    <a:pt x="9" y="9"/>
                  </a:lnTo>
                  <a:lnTo>
                    <a:pt x="9" y="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0" name="Freeform 179"/>
            <p:cNvSpPr>
              <a:spLocks/>
            </p:cNvSpPr>
            <p:nvPr/>
          </p:nvSpPr>
          <p:spPr bwMode="auto">
            <a:xfrm>
              <a:off x="6038850" y="4173538"/>
              <a:ext cx="14287" cy="9525"/>
            </a:xfrm>
            <a:custGeom>
              <a:avLst/>
              <a:gdLst>
                <a:gd name="T0" fmla="*/ 4 w 9"/>
                <a:gd name="T1" fmla="*/ 0 h 6"/>
                <a:gd name="T2" fmla="*/ 4 w 9"/>
                <a:gd name="T3" fmla="*/ 0 h 6"/>
                <a:gd name="T4" fmla="*/ 6 w 9"/>
                <a:gd name="T5" fmla="*/ 1 h 6"/>
                <a:gd name="T6" fmla="*/ 7 w 9"/>
                <a:gd name="T7" fmla="*/ 2 h 6"/>
                <a:gd name="T8" fmla="*/ 7 w 9"/>
                <a:gd name="T9" fmla="*/ 2 h 6"/>
                <a:gd name="T10" fmla="*/ 9 w 9"/>
                <a:gd name="T11" fmla="*/ 3 h 6"/>
                <a:gd name="T12" fmla="*/ 7 w 9"/>
                <a:gd name="T13" fmla="*/ 5 h 6"/>
                <a:gd name="T14" fmla="*/ 7 w 9"/>
                <a:gd name="T15" fmla="*/ 5 h 6"/>
                <a:gd name="T16" fmla="*/ 5 w 9"/>
                <a:gd name="T17" fmla="*/ 6 h 6"/>
                <a:gd name="T18" fmla="*/ 4 w 9"/>
                <a:gd name="T19" fmla="*/ 6 h 6"/>
                <a:gd name="T20" fmla="*/ 4 w 9"/>
                <a:gd name="T21" fmla="*/ 6 h 6"/>
                <a:gd name="T22" fmla="*/ 2 w 9"/>
                <a:gd name="T23" fmla="*/ 6 h 6"/>
                <a:gd name="T24" fmla="*/ 2 w 9"/>
                <a:gd name="T25" fmla="*/ 6 h 6"/>
                <a:gd name="T26" fmla="*/ 1 w 9"/>
                <a:gd name="T27" fmla="*/ 6 h 6"/>
                <a:gd name="T28" fmla="*/ 1 w 9"/>
                <a:gd name="T29" fmla="*/ 6 h 6"/>
                <a:gd name="T30" fmla="*/ 0 w 9"/>
                <a:gd name="T31" fmla="*/ 6 h 6"/>
                <a:gd name="T32" fmla="*/ 0 w 9"/>
                <a:gd name="T33" fmla="*/ 3 h 6"/>
                <a:gd name="T34" fmla="*/ 0 w 9"/>
                <a:gd name="T35" fmla="*/ 3 h 6"/>
                <a:gd name="T36" fmla="*/ 1 w 9"/>
                <a:gd name="T37" fmla="*/ 1 h 6"/>
                <a:gd name="T38" fmla="*/ 4 w 9"/>
                <a:gd name="T39" fmla="*/ 0 h 6"/>
                <a:gd name="T40" fmla="*/ 4 w 9"/>
                <a:gd name="T4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6">
                  <a:moveTo>
                    <a:pt x="4" y="0"/>
                  </a:moveTo>
                  <a:lnTo>
                    <a:pt x="4" y="0"/>
                  </a:lnTo>
                  <a:lnTo>
                    <a:pt x="6" y="1"/>
                  </a:lnTo>
                  <a:lnTo>
                    <a:pt x="7" y="2"/>
                  </a:lnTo>
                  <a:lnTo>
                    <a:pt x="7" y="2"/>
                  </a:lnTo>
                  <a:lnTo>
                    <a:pt x="9" y="3"/>
                  </a:lnTo>
                  <a:lnTo>
                    <a:pt x="7" y="5"/>
                  </a:lnTo>
                  <a:lnTo>
                    <a:pt x="7" y="5"/>
                  </a:lnTo>
                  <a:lnTo>
                    <a:pt x="5" y="6"/>
                  </a:lnTo>
                  <a:lnTo>
                    <a:pt x="4" y="6"/>
                  </a:lnTo>
                  <a:lnTo>
                    <a:pt x="4" y="6"/>
                  </a:lnTo>
                  <a:lnTo>
                    <a:pt x="2" y="6"/>
                  </a:lnTo>
                  <a:lnTo>
                    <a:pt x="2" y="6"/>
                  </a:lnTo>
                  <a:lnTo>
                    <a:pt x="1" y="6"/>
                  </a:lnTo>
                  <a:lnTo>
                    <a:pt x="1" y="6"/>
                  </a:lnTo>
                  <a:lnTo>
                    <a:pt x="0" y="6"/>
                  </a:lnTo>
                  <a:lnTo>
                    <a:pt x="0" y="3"/>
                  </a:lnTo>
                  <a:lnTo>
                    <a:pt x="0" y="3"/>
                  </a:lnTo>
                  <a:lnTo>
                    <a:pt x="1" y="1"/>
                  </a:lnTo>
                  <a:lnTo>
                    <a:pt x="4" y="0"/>
                  </a:lnTo>
                  <a:lnTo>
                    <a:pt x="4"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1" name="Freeform 180"/>
            <p:cNvSpPr>
              <a:spLocks/>
            </p:cNvSpPr>
            <p:nvPr/>
          </p:nvSpPr>
          <p:spPr bwMode="auto">
            <a:xfrm>
              <a:off x="5659438" y="4576763"/>
              <a:ext cx="7937" cy="15875"/>
            </a:xfrm>
            <a:custGeom>
              <a:avLst/>
              <a:gdLst>
                <a:gd name="T0" fmla="*/ 5 w 5"/>
                <a:gd name="T1" fmla="*/ 6 h 10"/>
                <a:gd name="T2" fmla="*/ 5 w 5"/>
                <a:gd name="T3" fmla="*/ 6 h 10"/>
                <a:gd name="T4" fmla="*/ 3 w 5"/>
                <a:gd name="T5" fmla="*/ 9 h 10"/>
                <a:gd name="T6" fmla="*/ 2 w 5"/>
                <a:gd name="T7" fmla="*/ 10 h 10"/>
                <a:gd name="T8" fmla="*/ 2 w 5"/>
                <a:gd name="T9" fmla="*/ 10 h 10"/>
                <a:gd name="T10" fmla="*/ 1 w 5"/>
                <a:gd name="T11" fmla="*/ 10 h 10"/>
                <a:gd name="T12" fmla="*/ 0 w 5"/>
                <a:gd name="T13" fmla="*/ 9 h 10"/>
                <a:gd name="T14" fmla="*/ 0 w 5"/>
                <a:gd name="T15" fmla="*/ 9 h 10"/>
                <a:gd name="T16" fmla="*/ 0 w 5"/>
                <a:gd name="T17" fmla="*/ 4 h 10"/>
                <a:gd name="T18" fmla="*/ 0 w 5"/>
                <a:gd name="T19" fmla="*/ 4 h 10"/>
                <a:gd name="T20" fmla="*/ 0 w 5"/>
                <a:gd name="T21" fmla="*/ 0 h 10"/>
                <a:gd name="T22" fmla="*/ 0 w 5"/>
                <a:gd name="T23" fmla="*/ 0 h 10"/>
                <a:gd name="T24" fmla="*/ 1 w 5"/>
                <a:gd name="T25" fmla="*/ 0 h 10"/>
                <a:gd name="T26" fmla="*/ 1 w 5"/>
                <a:gd name="T27" fmla="*/ 0 h 10"/>
                <a:gd name="T28" fmla="*/ 1 w 5"/>
                <a:gd name="T29" fmla="*/ 0 h 10"/>
                <a:gd name="T30" fmla="*/ 3 w 5"/>
                <a:gd name="T31" fmla="*/ 2 h 10"/>
                <a:gd name="T32" fmla="*/ 5 w 5"/>
                <a:gd name="T33" fmla="*/ 5 h 10"/>
                <a:gd name="T34" fmla="*/ 5 w 5"/>
                <a:gd name="T35" fmla="*/ 5 h 10"/>
                <a:gd name="T36" fmla="*/ 5 w 5"/>
                <a:gd name="T37" fmla="*/ 6 h 10"/>
                <a:gd name="T38" fmla="*/ 5 w 5"/>
                <a:gd name="T39"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10">
                  <a:moveTo>
                    <a:pt x="5" y="6"/>
                  </a:moveTo>
                  <a:lnTo>
                    <a:pt x="5" y="6"/>
                  </a:lnTo>
                  <a:lnTo>
                    <a:pt x="3" y="9"/>
                  </a:lnTo>
                  <a:lnTo>
                    <a:pt x="2" y="10"/>
                  </a:lnTo>
                  <a:lnTo>
                    <a:pt x="2" y="10"/>
                  </a:lnTo>
                  <a:lnTo>
                    <a:pt x="1" y="10"/>
                  </a:lnTo>
                  <a:lnTo>
                    <a:pt x="0" y="9"/>
                  </a:lnTo>
                  <a:lnTo>
                    <a:pt x="0" y="9"/>
                  </a:lnTo>
                  <a:lnTo>
                    <a:pt x="0" y="4"/>
                  </a:lnTo>
                  <a:lnTo>
                    <a:pt x="0" y="4"/>
                  </a:lnTo>
                  <a:lnTo>
                    <a:pt x="0" y="0"/>
                  </a:lnTo>
                  <a:lnTo>
                    <a:pt x="0" y="0"/>
                  </a:lnTo>
                  <a:lnTo>
                    <a:pt x="1" y="0"/>
                  </a:lnTo>
                  <a:lnTo>
                    <a:pt x="1" y="0"/>
                  </a:lnTo>
                  <a:lnTo>
                    <a:pt x="1" y="0"/>
                  </a:lnTo>
                  <a:lnTo>
                    <a:pt x="3" y="2"/>
                  </a:lnTo>
                  <a:lnTo>
                    <a:pt x="5" y="5"/>
                  </a:lnTo>
                  <a:lnTo>
                    <a:pt x="5" y="5"/>
                  </a:lnTo>
                  <a:lnTo>
                    <a:pt x="5" y="6"/>
                  </a:lnTo>
                  <a:lnTo>
                    <a:pt x="5" y="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2" name="Freeform 181"/>
            <p:cNvSpPr>
              <a:spLocks/>
            </p:cNvSpPr>
            <p:nvPr/>
          </p:nvSpPr>
          <p:spPr bwMode="auto">
            <a:xfrm>
              <a:off x="5889625" y="4138613"/>
              <a:ext cx="14287" cy="11113"/>
            </a:xfrm>
            <a:custGeom>
              <a:avLst/>
              <a:gdLst>
                <a:gd name="T0" fmla="*/ 1 w 9"/>
                <a:gd name="T1" fmla="*/ 5 h 7"/>
                <a:gd name="T2" fmla="*/ 1 w 9"/>
                <a:gd name="T3" fmla="*/ 5 h 7"/>
                <a:gd name="T4" fmla="*/ 0 w 9"/>
                <a:gd name="T5" fmla="*/ 5 h 7"/>
                <a:gd name="T6" fmla="*/ 0 w 9"/>
                <a:gd name="T7" fmla="*/ 5 h 7"/>
                <a:gd name="T8" fmla="*/ 0 w 9"/>
                <a:gd name="T9" fmla="*/ 5 h 7"/>
                <a:gd name="T10" fmla="*/ 0 w 9"/>
                <a:gd name="T11" fmla="*/ 5 h 7"/>
                <a:gd name="T12" fmla="*/ 0 w 9"/>
                <a:gd name="T13" fmla="*/ 5 h 7"/>
                <a:gd name="T14" fmla="*/ 0 w 9"/>
                <a:gd name="T15" fmla="*/ 5 h 7"/>
                <a:gd name="T16" fmla="*/ 1 w 9"/>
                <a:gd name="T17" fmla="*/ 4 h 7"/>
                <a:gd name="T18" fmla="*/ 1 w 9"/>
                <a:gd name="T19" fmla="*/ 3 h 7"/>
                <a:gd name="T20" fmla="*/ 1 w 9"/>
                <a:gd name="T21" fmla="*/ 3 h 7"/>
                <a:gd name="T22" fmla="*/ 3 w 9"/>
                <a:gd name="T23" fmla="*/ 2 h 7"/>
                <a:gd name="T24" fmla="*/ 3 w 9"/>
                <a:gd name="T25" fmla="*/ 0 h 7"/>
                <a:gd name="T26" fmla="*/ 3 w 9"/>
                <a:gd name="T27" fmla="*/ 0 h 7"/>
                <a:gd name="T28" fmla="*/ 5 w 9"/>
                <a:gd name="T29" fmla="*/ 0 h 7"/>
                <a:gd name="T30" fmla="*/ 6 w 9"/>
                <a:gd name="T31" fmla="*/ 2 h 7"/>
                <a:gd name="T32" fmla="*/ 6 w 9"/>
                <a:gd name="T33" fmla="*/ 2 h 7"/>
                <a:gd name="T34" fmla="*/ 8 w 9"/>
                <a:gd name="T35" fmla="*/ 3 h 7"/>
                <a:gd name="T36" fmla="*/ 9 w 9"/>
                <a:gd name="T37" fmla="*/ 5 h 7"/>
                <a:gd name="T38" fmla="*/ 9 w 9"/>
                <a:gd name="T39" fmla="*/ 5 h 7"/>
                <a:gd name="T40" fmla="*/ 9 w 9"/>
                <a:gd name="T41" fmla="*/ 7 h 7"/>
                <a:gd name="T42" fmla="*/ 8 w 9"/>
                <a:gd name="T43" fmla="*/ 7 h 7"/>
                <a:gd name="T44" fmla="*/ 8 w 9"/>
                <a:gd name="T45" fmla="*/ 7 h 7"/>
                <a:gd name="T46" fmla="*/ 3 w 9"/>
                <a:gd name="T47" fmla="*/ 7 h 7"/>
                <a:gd name="T48" fmla="*/ 3 w 9"/>
                <a:gd name="T49" fmla="*/ 7 h 7"/>
                <a:gd name="T50" fmla="*/ 1 w 9"/>
                <a:gd name="T51" fmla="*/ 5 h 7"/>
                <a:gd name="T52" fmla="*/ 1 w 9"/>
                <a:gd name="T53"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7">
                  <a:moveTo>
                    <a:pt x="1" y="5"/>
                  </a:moveTo>
                  <a:lnTo>
                    <a:pt x="1" y="5"/>
                  </a:lnTo>
                  <a:lnTo>
                    <a:pt x="0" y="5"/>
                  </a:lnTo>
                  <a:lnTo>
                    <a:pt x="0" y="5"/>
                  </a:lnTo>
                  <a:lnTo>
                    <a:pt x="0" y="5"/>
                  </a:lnTo>
                  <a:lnTo>
                    <a:pt x="0" y="5"/>
                  </a:lnTo>
                  <a:lnTo>
                    <a:pt x="0" y="5"/>
                  </a:lnTo>
                  <a:lnTo>
                    <a:pt x="0" y="5"/>
                  </a:lnTo>
                  <a:lnTo>
                    <a:pt x="1" y="4"/>
                  </a:lnTo>
                  <a:lnTo>
                    <a:pt x="1" y="3"/>
                  </a:lnTo>
                  <a:lnTo>
                    <a:pt x="1" y="3"/>
                  </a:lnTo>
                  <a:lnTo>
                    <a:pt x="3" y="2"/>
                  </a:lnTo>
                  <a:lnTo>
                    <a:pt x="3" y="0"/>
                  </a:lnTo>
                  <a:lnTo>
                    <a:pt x="3" y="0"/>
                  </a:lnTo>
                  <a:lnTo>
                    <a:pt x="5" y="0"/>
                  </a:lnTo>
                  <a:lnTo>
                    <a:pt x="6" y="2"/>
                  </a:lnTo>
                  <a:lnTo>
                    <a:pt x="6" y="2"/>
                  </a:lnTo>
                  <a:lnTo>
                    <a:pt x="8" y="3"/>
                  </a:lnTo>
                  <a:lnTo>
                    <a:pt x="9" y="5"/>
                  </a:lnTo>
                  <a:lnTo>
                    <a:pt x="9" y="5"/>
                  </a:lnTo>
                  <a:lnTo>
                    <a:pt x="9" y="7"/>
                  </a:lnTo>
                  <a:lnTo>
                    <a:pt x="8" y="7"/>
                  </a:lnTo>
                  <a:lnTo>
                    <a:pt x="8" y="7"/>
                  </a:lnTo>
                  <a:lnTo>
                    <a:pt x="3" y="7"/>
                  </a:lnTo>
                  <a:lnTo>
                    <a:pt x="3" y="7"/>
                  </a:lnTo>
                  <a:lnTo>
                    <a:pt x="1" y="5"/>
                  </a:lnTo>
                  <a:lnTo>
                    <a:pt x="1"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3" name="Freeform 182"/>
            <p:cNvSpPr>
              <a:spLocks/>
            </p:cNvSpPr>
            <p:nvPr/>
          </p:nvSpPr>
          <p:spPr bwMode="auto">
            <a:xfrm>
              <a:off x="5849938" y="4462463"/>
              <a:ext cx="9525" cy="17463"/>
            </a:xfrm>
            <a:custGeom>
              <a:avLst/>
              <a:gdLst>
                <a:gd name="T0" fmla="*/ 4 w 6"/>
                <a:gd name="T1" fmla="*/ 2 h 11"/>
                <a:gd name="T2" fmla="*/ 4 w 6"/>
                <a:gd name="T3" fmla="*/ 2 h 11"/>
                <a:gd name="T4" fmla="*/ 4 w 6"/>
                <a:gd name="T5" fmla="*/ 2 h 11"/>
                <a:gd name="T6" fmla="*/ 4 w 6"/>
                <a:gd name="T7" fmla="*/ 2 h 11"/>
                <a:gd name="T8" fmla="*/ 5 w 6"/>
                <a:gd name="T9" fmla="*/ 3 h 11"/>
                <a:gd name="T10" fmla="*/ 6 w 6"/>
                <a:gd name="T11" fmla="*/ 3 h 11"/>
                <a:gd name="T12" fmla="*/ 6 w 6"/>
                <a:gd name="T13" fmla="*/ 3 h 11"/>
                <a:gd name="T14" fmla="*/ 5 w 6"/>
                <a:gd name="T15" fmla="*/ 6 h 11"/>
                <a:gd name="T16" fmla="*/ 5 w 6"/>
                <a:gd name="T17" fmla="*/ 6 h 11"/>
                <a:gd name="T18" fmla="*/ 5 w 6"/>
                <a:gd name="T19" fmla="*/ 8 h 11"/>
                <a:gd name="T20" fmla="*/ 5 w 6"/>
                <a:gd name="T21" fmla="*/ 8 h 11"/>
                <a:gd name="T22" fmla="*/ 4 w 6"/>
                <a:gd name="T23" fmla="*/ 9 h 11"/>
                <a:gd name="T24" fmla="*/ 4 w 6"/>
                <a:gd name="T25" fmla="*/ 9 h 11"/>
                <a:gd name="T26" fmla="*/ 2 w 6"/>
                <a:gd name="T27" fmla="*/ 11 h 11"/>
                <a:gd name="T28" fmla="*/ 1 w 6"/>
                <a:gd name="T29" fmla="*/ 9 h 11"/>
                <a:gd name="T30" fmla="*/ 1 w 6"/>
                <a:gd name="T31" fmla="*/ 9 h 11"/>
                <a:gd name="T32" fmla="*/ 1 w 6"/>
                <a:gd name="T33" fmla="*/ 7 h 11"/>
                <a:gd name="T34" fmla="*/ 1 w 6"/>
                <a:gd name="T35" fmla="*/ 7 h 11"/>
                <a:gd name="T36" fmla="*/ 2 w 6"/>
                <a:gd name="T37" fmla="*/ 6 h 11"/>
                <a:gd name="T38" fmla="*/ 1 w 6"/>
                <a:gd name="T39" fmla="*/ 6 h 11"/>
                <a:gd name="T40" fmla="*/ 1 w 6"/>
                <a:gd name="T41" fmla="*/ 6 h 11"/>
                <a:gd name="T42" fmla="*/ 0 w 6"/>
                <a:gd name="T43" fmla="*/ 4 h 11"/>
                <a:gd name="T44" fmla="*/ 0 w 6"/>
                <a:gd name="T45" fmla="*/ 4 h 11"/>
                <a:gd name="T46" fmla="*/ 0 w 6"/>
                <a:gd name="T47" fmla="*/ 3 h 11"/>
                <a:gd name="T48" fmla="*/ 0 w 6"/>
                <a:gd name="T49" fmla="*/ 3 h 11"/>
                <a:gd name="T50" fmla="*/ 1 w 6"/>
                <a:gd name="T51" fmla="*/ 2 h 11"/>
                <a:gd name="T52" fmla="*/ 4 w 6"/>
                <a:gd name="T53" fmla="*/ 0 h 11"/>
                <a:gd name="T54" fmla="*/ 4 w 6"/>
                <a:gd name="T55" fmla="*/ 0 h 11"/>
                <a:gd name="T56" fmla="*/ 4 w 6"/>
                <a:gd name="T57" fmla="*/ 2 h 11"/>
                <a:gd name="T58" fmla="*/ 4 w 6"/>
                <a:gd name="T59"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 h="11">
                  <a:moveTo>
                    <a:pt x="4" y="2"/>
                  </a:moveTo>
                  <a:lnTo>
                    <a:pt x="4" y="2"/>
                  </a:lnTo>
                  <a:lnTo>
                    <a:pt x="4" y="2"/>
                  </a:lnTo>
                  <a:lnTo>
                    <a:pt x="4" y="2"/>
                  </a:lnTo>
                  <a:lnTo>
                    <a:pt x="5" y="3"/>
                  </a:lnTo>
                  <a:lnTo>
                    <a:pt x="6" y="3"/>
                  </a:lnTo>
                  <a:lnTo>
                    <a:pt x="6" y="3"/>
                  </a:lnTo>
                  <a:lnTo>
                    <a:pt x="5" y="6"/>
                  </a:lnTo>
                  <a:lnTo>
                    <a:pt x="5" y="6"/>
                  </a:lnTo>
                  <a:lnTo>
                    <a:pt x="5" y="8"/>
                  </a:lnTo>
                  <a:lnTo>
                    <a:pt x="5" y="8"/>
                  </a:lnTo>
                  <a:lnTo>
                    <a:pt x="4" y="9"/>
                  </a:lnTo>
                  <a:lnTo>
                    <a:pt x="4" y="9"/>
                  </a:lnTo>
                  <a:lnTo>
                    <a:pt x="2" y="11"/>
                  </a:lnTo>
                  <a:lnTo>
                    <a:pt x="1" y="9"/>
                  </a:lnTo>
                  <a:lnTo>
                    <a:pt x="1" y="9"/>
                  </a:lnTo>
                  <a:lnTo>
                    <a:pt x="1" y="7"/>
                  </a:lnTo>
                  <a:lnTo>
                    <a:pt x="1" y="7"/>
                  </a:lnTo>
                  <a:lnTo>
                    <a:pt x="2" y="6"/>
                  </a:lnTo>
                  <a:lnTo>
                    <a:pt x="1" y="6"/>
                  </a:lnTo>
                  <a:lnTo>
                    <a:pt x="1" y="6"/>
                  </a:lnTo>
                  <a:lnTo>
                    <a:pt x="0" y="4"/>
                  </a:lnTo>
                  <a:lnTo>
                    <a:pt x="0" y="4"/>
                  </a:lnTo>
                  <a:lnTo>
                    <a:pt x="0" y="3"/>
                  </a:lnTo>
                  <a:lnTo>
                    <a:pt x="0" y="3"/>
                  </a:lnTo>
                  <a:lnTo>
                    <a:pt x="1" y="2"/>
                  </a:lnTo>
                  <a:lnTo>
                    <a:pt x="4" y="0"/>
                  </a:lnTo>
                  <a:lnTo>
                    <a:pt x="4" y="0"/>
                  </a:lnTo>
                  <a:lnTo>
                    <a:pt x="4" y="2"/>
                  </a:lnTo>
                  <a:lnTo>
                    <a:pt x="4"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4" name="Freeform 183"/>
            <p:cNvSpPr>
              <a:spLocks/>
            </p:cNvSpPr>
            <p:nvPr/>
          </p:nvSpPr>
          <p:spPr bwMode="auto">
            <a:xfrm>
              <a:off x="5702300" y="4019551"/>
              <a:ext cx="11112" cy="9525"/>
            </a:xfrm>
            <a:custGeom>
              <a:avLst/>
              <a:gdLst>
                <a:gd name="T0" fmla="*/ 2 w 7"/>
                <a:gd name="T1" fmla="*/ 6 h 6"/>
                <a:gd name="T2" fmla="*/ 2 w 7"/>
                <a:gd name="T3" fmla="*/ 6 h 6"/>
                <a:gd name="T4" fmla="*/ 2 w 7"/>
                <a:gd name="T5" fmla="*/ 6 h 6"/>
                <a:gd name="T6" fmla="*/ 2 w 7"/>
                <a:gd name="T7" fmla="*/ 6 h 6"/>
                <a:gd name="T8" fmla="*/ 0 w 7"/>
                <a:gd name="T9" fmla="*/ 6 h 6"/>
                <a:gd name="T10" fmla="*/ 0 w 7"/>
                <a:gd name="T11" fmla="*/ 6 h 6"/>
                <a:gd name="T12" fmla="*/ 2 w 7"/>
                <a:gd name="T13" fmla="*/ 6 h 6"/>
                <a:gd name="T14" fmla="*/ 2 w 7"/>
                <a:gd name="T15" fmla="*/ 6 h 6"/>
                <a:gd name="T16" fmla="*/ 2 w 7"/>
                <a:gd name="T17" fmla="*/ 5 h 6"/>
                <a:gd name="T18" fmla="*/ 2 w 7"/>
                <a:gd name="T19" fmla="*/ 5 h 6"/>
                <a:gd name="T20" fmla="*/ 2 w 7"/>
                <a:gd name="T21" fmla="*/ 5 h 6"/>
                <a:gd name="T22" fmla="*/ 0 w 7"/>
                <a:gd name="T23" fmla="*/ 3 h 6"/>
                <a:gd name="T24" fmla="*/ 0 w 7"/>
                <a:gd name="T25" fmla="*/ 3 h 6"/>
                <a:gd name="T26" fmla="*/ 0 w 7"/>
                <a:gd name="T27" fmla="*/ 1 h 6"/>
                <a:gd name="T28" fmla="*/ 0 w 7"/>
                <a:gd name="T29" fmla="*/ 1 h 6"/>
                <a:gd name="T30" fmla="*/ 0 w 7"/>
                <a:gd name="T31" fmla="*/ 0 h 6"/>
                <a:gd name="T32" fmla="*/ 0 w 7"/>
                <a:gd name="T33" fmla="*/ 0 h 6"/>
                <a:gd name="T34" fmla="*/ 2 w 7"/>
                <a:gd name="T35" fmla="*/ 0 h 6"/>
                <a:gd name="T36" fmla="*/ 2 w 7"/>
                <a:gd name="T37" fmla="*/ 0 h 6"/>
                <a:gd name="T38" fmla="*/ 5 w 7"/>
                <a:gd name="T39" fmla="*/ 3 h 6"/>
                <a:gd name="T40" fmla="*/ 5 w 7"/>
                <a:gd name="T41" fmla="*/ 3 h 6"/>
                <a:gd name="T42" fmla="*/ 7 w 7"/>
                <a:gd name="T43" fmla="*/ 3 h 6"/>
                <a:gd name="T44" fmla="*/ 5 w 7"/>
                <a:gd name="T45" fmla="*/ 5 h 6"/>
                <a:gd name="T46" fmla="*/ 5 w 7"/>
                <a:gd name="T47" fmla="*/ 5 h 6"/>
                <a:gd name="T48" fmla="*/ 4 w 7"/>
                <a:gd name="T49" fmla="*/ 6 h 6"/>
                <a:gd name="T50" fmla="*/ 2 w 7"/>
                <a:gd name="T51" fmla="*/ 6 h 6"/>
                <a:gd name="T52" fmla="*/ 2 w 7"/>
                <a:gd name="T5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6">
                  <a:moveTo>
                    <a:pt x="2" y="6"/>
                  </a:moveTo>
                  <a:lnTo>
                    <a:pt x="2" y="6"/>
                  </a:lnTo>
                  <a:lnTo>
                    <a:pt x="2" y="6"/>
                  </a:lnTo>
                  <a:lnTo>
                    <a:pt x="2" y="6"/>
                  </a:lnTo>
                  <a:lnTo>
                    <a:pt x="0" y="6"/>
                  </a:lnTo>
                  <a:lnTo>
                    <a:pt x="0" y="6"/>
                  </a:lnTo>
                  <a:lnTo>
                    <a:pt x="2" y="6"/>
                  </a:lnTo>
                  <a:lnTo>
                    <a:pt x="2" y="6"/>
                  </a:lnTo>
                  <a:lnTo>
                    <a:pt x="2" y="5"/>
                  </a:lnTo>
                  <a:lnTo>
                    <a:pt x="2" y="5"/>
                  </a:lnTo>
                  <a:lnTo>
                    <a:pt x="2" y="5"/>
                  </a:lnTo>
                  <a:lnTo>
                    <a:pt x="0" y="3"/>
                  </a:lnTo>
                  <a:lnTo>
                    <a:pt x="0" y="3"/>
                  </a:lnTo>
                  <a:lnTo>
                    <a:pt x="0" y="1"/>
                  </a:lnTo>
                  <a:lnTo>
                    <a:pt x="0" y="1"/>
                  </a:lnTo>
                  <a:lnTo>
                    <a:pt x="0" y="0"/>
                  </a:lnTo>
                  <a:lnTo>
                    <a:pt x="0" y="0"/>
                  </a:lnTo>
                  <a:lnTo>
                    <a:pt x="2" y="0"/>
                  </a:lnTo>
                  <a:lnTo>
                    <a:pt x="2" y="0"/>
                  </a:lnTo>
                  <a:lnTo>
                    <a:pt x="5" y="3"/>
                  </a:lnTo>
                  <a:lnTo>
                    <a:pt x="5" y="3"/>
                  </a:lnTo>
                  <a:lnTo>
                    <a:pt x="7" y="3"/>
                  </a:lnTo>
                  <a:lnTo>
                    <a:pt x="5" y="5"/>
                  </a:lnTo>
                  <a:lnTo>
                    <a:pt x="5" y="5"/>
                  </a:lnTo>
                  <a:lnTo>
                    <a:pt x="4" y="6"/>
                  </a:lnTo>
                  <a:lnTo>
                    <a:pt x="2" y="6"/>
                  </a:lnTo>
                  <a:lnTo>
                    <a:pt x="2" y="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5" name="Freeform 184"/>
            <p:cNvSpPr>
              <a:spLocks/>
            </p:cNvSpPr>
            <p:nvPr/>
          </p:nvSpPr>
          <p:spPr bwMode="auto">
            <a:xfrm>
              <a:off x="5813425" y="4506913"/>
              <a:ext cx="6350" cy="14288"/>
            </a:xfrm>
            <a:custGeom>
              <a:avLst/>
              <a:gdLst>
                <a:gd name="T0" fmla="*/ 4 w 4"/>
                <a:gd name="T1" fmla="*/ 1 h 9"/>
                <a:gd name="T2" fmla="*/ 4 w 4"/>
                <a:gd name="T3" fmla="*/ 1 h 9"/>
                <a:gd name="T4" fmla="*/ 3 w 4"/>
                <a:gd name="T5" fmla="*/ 6 h 9"/>
                <a:gd name="T6" fmla="*/ 3 w 4"/>
                <a:gd name="T7" fmla="*/ 6 h 9"/>
                <a:gd name="T8" fmla="*/ 2 w 4"/>
                <a:gd name="T9" fmla="*/ 9 h 9"/>
                <a:gd name="T10" fmla="*/ 2 w 4"/>
                <a:gd name="T11" fmla="*/ 9 h 9"/>
                <a:gd name="T12" fmla="*/ 2 w 4"/>
                <a:gd name="T13" fmla="*/ 9 h 9"/>
                <a:gd name="T14" fmla="*/ 2 w 4"/>
                <a:gd name="T15" fmla="*/ 9 h 9"/>
                <a:gd name="T16" fmla="*/ 0 w 4"/>
                <a:gd name="T17" fmla="*/ 6 h 9"/>
                <a:gd name="T18" fmla="*/ 0 w 4"/>
                <a:gd name="T19" fmla="*/ 3 h 9"/>
                <a:gd name="T20" fmla="*/ 0 w 4"/>
                <a:gd name="T21" fmla="*/ 3 h 9"/>
                <a:gd name="T22" fmla="*/ 2 w 4"/>
                <a:gd name="T23" fmla="*/ 1 h 9"/>
                <a:gd name="T24" fmla="*/ 2 w 4"/>
                <a:gd name="T25" fmla="*/ 1 h 9"/>
                <a:gd name="T26" fmla="*/ 3 w 4"/>
                <a:gd name="T27" fmla="*/ 0 h 9"/>
                <a:gd name="T28" fmla="*/ 3 w 4"/>
                <a:gd name="T29" fmla="*/ 0 h 9"/>
                <a:gd name="T30" fmla="*/ 4 w 4"/>
                <a:gd name="T31" fmla="*/ 0 h 9"/>
                <a:gd name="T32" fmla="*/ 4 w 4"/>
                <a:gd name="T33" fmla="*/ 1 h 9"/>
                <a:gd name="T34" fmla="*/ 4 w 4"/>
                <a:gd name="T35"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9">
                  <a:moveTo>
                    <a:pt x="4" y="1"/>
                  </a:moveTo>
                  <a:lnTo>
                    <a:pt x="4" y="1"/>
                  </a:lnTo>
                  <a:lnTo>
                    <a:pt x="3" y="6"/>
                  </a:lnTo>
                  <a:lnTo>
                    <a:pt x="3" y="6"/>
                  </a:lnTo>
                  <a:lnTo>
                    <a:pt x="2" y="9"/>
                  </a:lnTo>
                  <a:lnTo>
                    <a:pt x="2" y="9"/>
                  </a:lnTo>
                  <a:lnTo>
                    <a:pt x="2" y="9"/>
                  </a:lnTo>
                  <a:lnTo>
                    <a:pt x="2" y="9"/>
                  </a:lnTo>
                  <a:lnTo>
                    <a:pt x="0" y="6"/>
                  </a:lnTo>
                  <a:lnTo>
                    <a:pt x="0" y="3"/>
                  </a:lnTo>
                  <a:lnTo>
                    <a:pt x="0" y="3"/>
                  </a:lnTo>
                  <a:lnTo>
                    <a:pt x="2" y="1"/>
                  </a:lnTo>
                  <a:lnTo>
                    <a:pt x="2" y="1"/>
                  </a:lnTo>
                  <a:lnTo>
                    <a:pt x="3" y="0"/>
                  </a:lnTo>
                  <a:lnTo>
                    <a:pt x="3" y="0"/>
                  </a:lnTo>
                  <a:lnTo>
                    <a:pt x="4" y="0"/>
                  </a:lnTo>
                  <a:lnTo>
                    <a:pt x="4" y="1"/>
                  </a:lnTo>
                  <a:lnTo>
                    <a:pt x="4"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6" name="Freeform 185"/>
            <p:cNvSpPr>
              <a:spLocks/>
            </p:cNvSpPr>
            <p:nvPr/>
          </p:nvSpPr>
          <p:spPr bwMode="auto">
            <a:xfrm>
              <a:off x="5819775" y="4567238"/>
              <a:ext cx="9525" cy="11113"/>
            </a:xfrm>
            <a:custGeom>
              <a:avLst/>
              <a:gdLst>
                <a:gd name="T0" fmla="*/ 5 w 6"/>
                <a:gd name="T1" fmla="*/ 6 h 7"/>
                <a:gd name="T2" fmla="*/ 5 w 6"/>
                <a:gd name="T3" fmla="*/ 6 h 7"/>
                <a:gd name="T4" fmla="*/ 4 w 6"/>
                <a:gd name="T5" fmla="*/ 6 h 7"/>
                <a:gd name="T6" fmla="*/ 4 w 6"/>
                <a:gd name="T7" fmla="*/ 7 h 7"/>
                <a:gd name="T8" fmla="*/ 4 w 6"/>
                <a:gd name="T9" fmla="*/ 7 h 7"/>
                <a:gd name="T10" fmla="*/ 3 w 6"/>
                <a:gd name="T11" fmla="*/ 7 h 7"/>
                <a:gd name="T12" fmla="*/ 3 w 6"/>
                <a:gd name="T13" fmla="*/ 7 h 7"/>
                <a:gd name="T14" fmla="*/ 3 w 6"/>
                <a:gd name="T15" fmla="*/ 7 h 7"/>
                <a:gd name="T16" fmla="*/ 1 w 6"/>
                <a:gd name="T17" fmla="*/ 6 h 7"/>
                <a:gd name="T18" fmla="*/ 3 w 6"/>
                <a:gd name="T19" fmla="*/ 5 h 7"/>
                <a:gd name="T20" fmla="*/ 3 w 6"/>
                <a:gd name="T21" fmla="*/ 5 h 7"/>
                <a:gd name="T22" fmla="*/ 1 w 6"/>
                <a:gd name="T23" fmla="*/ 3 h 7"/>
                <a:gd name="T24" fmla="*/ 1 w 6"/>
                <a:gd name="T25" fmla="*/ 3 h 7"/>
                <a:gd name="T26" fmla="*/ 1 w 6"/>
                <a:gd name="T27" fmla="*/ 3 h 7"/>
                <a:gd name="T28" fmla="*/ 1 w 6"/>
                <a:gd name="T29" fmla="*/ 3 h 7"/>
                <a:gd name="T30" fmla="*/ 0 w 6"/>
                <a:gd name="T31" fmla="*/ 2 h 7"/>
                <a:gd name="T32" fmla="*/ 0 w 6"/>
                <a:gd name="T33" fmla="*/ 2 h 7"/>
                <a:gd name="T34" fmla="*/ 0 w 6"/>
                <a:gd name="T35" fmla="*/ 1 h 7"/>
                <a:gd name="T36" fmla="*/ 0 w 6"/>
                <a:gd name="T37" fmla="*/ 1 h 7"/>
                <a:gd name="T38" fmla="*/ 1 w 6"/>
                <a:gd name="T39" fmla="*/ 0 h 7"/>
                <a:gd name="T40" fmla="*/ 1 w 6"/>
                <a:gd name="T41" fmla="*/ 0 h 7"/>
                <a:gd name="T42" fmla="*/ 3 w 6"/>
                <a:gd name="T43" fmla="*/ 1 h 7"/>
                <a:gd name="T44" fmla="*/ 4 w 6"/>
                <a:gd name="T45" fmla="*/ 2 h 7"/>
                <a:gd name="T46" fmla="*/ 4 w 6"/>
                <a:gd name="T47" fmla="*/ 2 h 7"/>
                <a:gd name="T48" fmla="*/ 5 w 6"/>
                <a:gd name="T49" fmla="*/ 2 h 7"/>
                <a:gd name="T50" fmla="*/ 5 w 6"/>
                <a:gd name="T51" fmla="*/ 2 h 7"/>
                <a:gd name="T52" fmla="*/ 5 w 6"/>
                <a:gd name="T53" fmla="*/ 2 h 7"/>
                <a:gd name="T54" fmla="*/ 5 w 6"/>
                <a:gd name="T55" fmla="*/ 2 h 7"/>
                <a:gd name="T56" fmla="*/ 5 w 6"/>
                <a:gd name="T57" fmla="*/ 3 h 7"/>
                <a:gd name="T58" fmla="*/ 5 w 6"/>
                <a:gd name="T59" fmla="*/ 3 h 7"/>
                <a:gd name="T60" fmla="*/ 6 w 6"/>
                <a:gd name="T61" fmla="*/ 5 h 7"/>
                <a:gd name="T62" fmla="*/ 6 w 6"/>
                <a:gd name="T63" fmla="*/ 5 h 7"/>
                <a:gd name="T64" fmla="*/ 6 w 6"/>
                <a:gd name="T65" fmla="*/ 6 h 7"/>
                <a:gd name="T66" fmla="*/ 6 w 6"/>
                <a:gd name="T67" fmla="*/ 6 h 7"/>
                <a:gd name="T68" fmla="*/ 5 w 6"/>
                <a:gd name="T69" fmla="*/ 6 h 7"/>
                <a:gd name="T70" fmla="*/ 5 w 6"/>
                <a:gd name="T71"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 h="7">
                  <a:moveTo>
                    <a:pt x="5" y="6"/>
                  </a:moveTo>
                  <a:lnTo>
                    <a:pt x="5" y="6"/>
                  </a:lnTo>
                  <a:lnTo>
                    <a:pt x="4" y="6"/>
                  </a:lnTo>
                  <a:lnTo>
                    <a:pt x="4" y="7"/>
                  </a:lnTo>
                  <a:lnTo>
                    <a:pt x="4" y="7"/>
                  </a:lnTo>
                  <a:lnTo>
                    <a:pt x="3" y="7"/>
                  </a:lnTo>
                  <a:lnTo>
                    <a:pt x="3" y="7"/>
                  </a:lnTo>
                  <a:lnTo>
                    <a:pt x="3" y="7"/>
                  </a:lnTo>
                  <a:lnTo>
                    <a:pt x="1" y="6"/>
                  </a:lnTo>
                  <a:lnTo>
                    <a:pt x="3" y="5"/>
                  </a:lnTo>
                  <a:lnTo>
                    <a:pt x="3" y="5"/>
                  </a:lnTo>
                  <a:lnTo>
                    <a:pt x="1" y="3"/>
                  </a:lnTo>
                  <a:lnTo>
                    <a:pt x="1" y="3"/>
                  </a:lnTo>
                  <a:lnTo>
                    <a:pt x="1" y="3"/>
                  </a:lnTo>
                  <a:lnTo>
                    <a:pt x="1" y="3"/>
                  </a:lnTo>
                  <a:lnTo>
                    <a:pt x="0" y="2"/>
                  </a:lnTo>
                  <a:lnTo>
                    <a:pt x="0" y="2"/>
                  </a:lnTo>
                  <a:lnTo>
                    <a:pt x="0" y="1"/>
                  </a:lnTo>
                  <a:lnTo>
                    <a:pt x="0" y="1"/>
                  </a:lnTo>
                  <a:lnTo>
                    <a:pt x="1" y="0"/>
                  </a:lnTo>
                  <a:lnTo>
                    <a:pt x="1" y="0"/>
                  </a:lnTo>
                  <a:lnTo>
                    <a:pt x="3" y="1"/>
                  </a:lnTo>
                  <a:lnTo>
                    <a:pt x="4" y="2"/>
                  </a:lnTo>
                  <a:lnTo>
                    <a:pt x="4" y="2"/>
                  </a:lnTo>
                  <a:lnTo>
                    <a:pt x="5" y="2"/>
                  </a:lnTo>
                  <a:lnTo>
                    <a:pt x="5" y="2"/>
                  </a:lnTo>
                  <a:lnTo>
                    <a:pt x="5" y="2"/>
                  </a:lnTo>
                  <a:lnTo>
                    <a:pt x="5" y="2"/>
                  </a:lnTo>
                  <a:lnTo>
                    <a:pt x="5" y="3"/>
                  </a:lnTo>
                  <a:lnTo>
                    <a:pt x="5" y="3"/>
                  </a:lnTo>
                  <a:lnTo>
                    <a:pt x="6" y="5"/>
                  </a:lnTo>
                  <a:lnTo>
                    <a:pt x="6" y="5"/>
                  </a:lnTo>
                  <a:lnTo>
                    <a:pt x="6" y="6"/>
                  </a:lnTo>
                  <a:lnTo>
                    <a:pt x="6" y="6"/>
                  </a:lnTo>
                  <a:lnTo>
                    <a:pt x="5" y="6"/>
                  </a:lnTo>
                  <a:lnTo>
                    <a:pt x="5" y="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7" name="Freeform 186"/>
            <p:cNvSpPr>
              <a:spLocks/>
            </p:cNvSpPr>
            <p:nvPr/>
          </p:nvSpPr>
          <p:spPr bwMode="auto">
            <a:xfrm>
              <a:off x="5768975" y="4530726"/>
              <a:ext cx="9525" cy="7938"/>
            </a:xfrm>
            <a:custGeom>
              <a:avLst/>
              <a:gdLst>
                <a:gd name="T0" fmla="*/ 0 w 6"/>
                <a:gd name="T1" fmla="*/ 3 h 5"/>
                <a:gd name="T2" fmla="*/ 0 w 6"/>
                <a:gd name="T3" fmla="*/ 3 h 5"/>
                <a:gd name="T4" fmla="*/ 1 w 6"/>
                <a:gd name="T5" fmla="*/ 1 h 5"/>
                <a:gd name="T6" fmla="*/ 1 w 6"/>
                <a:gd name="T7" fmla="*/ 1 h 5"/>
                <a:gd name="T8" fmla="*/ 2 w 6"/>
                <a:gd name="T9" fmla="*/ 0 h 5"/>
                <a:gd name="T10" fmla="*/ 5 w 6"/>
                <a:gd name="T11" fmla="*/ 0 h 5"/>
                <a:gd name="T12" fmla="*/ 5 w 6"/>
                <a:gd name="T13" fmla="*/ 0 h 5"/>
                <a:gd name="T14" fmla="*/ 6 w 6"/>
                <a:gd name="T15" fmla="*/ 0 h 5"/>
                <a:gd name="T16" fmla="*/ 6 w 6"/>
                <a:gd name="T17" fmla="*/ 1 h 5"/>
                <a:gd name="T18" fmla="*/ 6 w 6"/>
                <a:gd name="T19" fmla="*/ 1 h 5"/>
                <a:gd name="T20" fmla="*/ 5 w 6"/>
                <a:gd name="T21" fmla="*/ 4 h 5"/>
                <a:gd name="T22" fmla="*/ 5 w 6"/>
                <a:gd name="T23" fmla="*/ 4 h 5"/>
                <a:gd name="T24" fmla="*/ 3 w 6"/>
                <a:gd name="T25" fmla="*/ 5 h 5"/>
                <a:gd name="T26" fmla="*/ 1 w 6"/>
                <a:gd name="T27" fmla="*/ 5 h 5"/>
                <a:gd name="T28" fmla="*/ 1 w 6"/>
                <a:gd name="T29" fmla="*/ 5 h 5"/>
                <a:gd name="T30" fmla="*/ 1 w 6"/>
                <a:gd name="T31" fmla="*/ 4 h 5"/>
                <a:gd name="T32" fmla="*/ 0 w 6"/>
                <a:gd name="T33" fmla="*/ 3 h 5"/>
                <a:gd name="T34" fmla="*/ 0 w 6"/>
                <a:gd name="T3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5">
                  <a:moveTo>
                    <a:pt x="0" y="3"/>
                  </a:moveTo>
                  <a:lnTo>
                    <a:pt x="0" y="3"/>
                  </a:lnTo>
                  <a:lnTo>
                    <a:pt x="1" y="1"/>
                  </a:lnTo>
                  <a:lnTo>
                    <a:pt x="1" y="1"/>
                  </a:lnTo>
                  <a:lnTo>
                    <a:pt x="2" y="0"/>
                  </a:lnTo>
                  <a:lnTo>
                    <a:pt x="5" y="0"/>
                  </a:lnTo>
                  <a:lnTo>
                    <a:pt x="5" y="0"/>
                  </a:lnTo>
                  <a:lnTo>
                    <a:pt x="6" y="0"/>
                  </a:lnTo>
                  <a:lnTo>
                    <a:pt x="6" y="1"/>
                  </a:lnTo>
                  <a:lnTo>
                    <a:pt x="6" y="1"/>
                  </a:lnTo>
                  <a:lnTo>
                    <a:pt x="5" y="4"/>
                  </a:lnTo>
                  <a:lnTo>
                    <a:pt x="5" y="4"/>
                  </a:lnTo>
                  <a:lnTo>
                    <a:pt x="3" y="5"/>
                  </a:lnTo>
                  <a:lnTo>
                    <a:pt x="1" y="5"/>
                  </a:lnTo>
                  <a:lnTo>
                    <a:pt x="1" y="5"/>
                  </a:lnTo>
                  <a:lnTo>
                    <a:pt x="1" y="4"/>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8" name="Freeform 187"/>
            <p:cNvSpPr>
              <a:spLocks/>
            </p:cNvSpPr>
            <p:nvPr/>
          </p:nvSpPr>
          <p:spPr bwMode="auto">
            <a:xfrm>
              <a:off x="5827713" y="4654551"/>
              <a:ext cx="12700" cy="7938"/>
            </a:xfrm>
            <a:custGeom>
              <a:avLst/>
              <a:gdLst>
                <a:gd name="T0" fmla="*/ 8 w 8"/>
                <a:gd name="T1" fmla="*/ 0 h 5"/>
                <a:gd name="T2" fmla="*/ 8 w 8"/>
                <a:gd name="T3" fmla="*/ 0 h 5"/>
                <a:gd name="T4" fmla="*/ 8 w 8"/>
                <a:gd name="T5" fmla="*/ 0 h 5"/>
                <a:gd name="T6" fmla="*/ 8 w 8"/>
                <a:gd name="T7" fmla="*/ 0 h 5"/>
                <a:gd name="T8" fmla="*/ 8 w 8"/>
                <a:gd name="T9" fmla="*/ 0 h 5"/>
                <a:gd name="T10" fmla="*/ 8 w 8"/>
                <a:gd name="T11" fmla="*/ 0 h 5"/>
                <a:gd name="T12" fmla="*/ 5 w 8"/>
                <a:gd name="T13" fmla="*/ 1 h 5"/>
                <a:gd name="T14" fmla="*/ 5 w 8"/>
                <a:gd name="T15" fmla="*/ 1 h 5"/>
                <a:gd name="T16" fmla="*/ 3 w 8"/>
                <a:gd name="T17" fmla="*/ 4 h 5"/>
                <a:gd name="T18" fmla="*/ 3 w 8"/>
                <a:gd name="T19" fmla="*/ 4 h 5"/>
                <a:gd name="T20" fmla="*/ 0 w 8"/>
                <a:gd name="T21" fmla="*/ 5 h 5"/>
                <a:gd name="T22" fmla="*/ 0 w 8"/>
                <a:gd name="T23" fmla="*/ 5 h 5"/>
                <a:gd name="T24" fmla="*/ 0 w 8"/>
                <a:gd name="T25" fmla="*/ 4 h 5"/>
                <a:gd name="T26" fmla="*/ 0 w 8"/>
                <a:gd name="T27" fmla="*/ 4 h 5"/>
                <a:gd name="T28" fmla="*/ 0 w 8"/>
                <a:gd name="T29" fmla="*/ 2 h 5"/>
                <a:gd name="T30" fmla="*/ 0 w 8"/>
                <a:gd name="T31" fmla="*/ 2 h 5"/>
                <a:gd name="T32" fmla="*/ 4 w 8"/>
                <a:gd name="T33" fmla="*/ 0 h 5"/>
                <a:gd name="T34" fmla="*/ 4 w 8"/>
                <a:gd name="T35" fmla="*/ 0 h 5"/>
                <a:gd name="T36" fmla="*/ 8 w 8"/>
                <a:gd name="T37" fmla="*/ 0 h 5"/>
                <a:gd name="T38" fmla="*/ 8 w 8"/>
                <a:gd name="T3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5">
                  <a:moveTo>
                    <a:pt x="8" y="0"/>
                  </a:moveTo>
                  <a:lnTo>
                    <a:pt x="8" y="0"/>
                  </a:lnTo>
                  <a:lnTo>
                    <a:pt x="8" y="0"/>
                  </a:lnTo>
                  <a:lnTo>
                    <a:pt x="8" y="0"/>
                  </a:lnTo>
                  <a:lnTo>
                    <a:pt x="8" y="0"/>
                  </a:lnTo>
                  <a:lnTo>
                    <a:pt x="8" y="0"/>
                  </a:lnTo>
                  <a:lnTo>
                    <a:pt x="5" y="1"/>
                  </a:lnTo>
                  <a:lnTo>
                    <a:pt x="5" y="1"/>
                  </a:lnTo>
                  <a:lnTo>
                    <a:pt x="3" y="4"/>
                  </a:lnTo>
                  <a:lnTo>
                    <a:pt x="3" y="4"/>
                  </a:lnTo>
                  <a:lnTo>
                    <a:pt x="0" y="5"/>
                  </a:lnTo>
                  <a:lnTo>
                    <a:pt x="0" y="5"/>
                  </a:lnTo>
                  <a:lnTo>
                    <a:pt x="0" y="4"/>
                  </a:lnTo>
                  <a:lnTo>
                    <a:pt x="0" y="4"/>
                  </a:lnTo>
                  <a:lnTo>
                    <a:pt x="0" y="2"/>
                  </a:lnTo>
                  <a:lnTo>
                    <a:pt x="0" y="2"/>
                  </a:lnTo>
                  <a:lnTo>
                    <a:pt x="4" y="0"/>
                  </a:lnTo>
                  <a:lnTo>
                    <a:pt x="4" y="0"/>
                  </a:lnTo>
                  <a:lnTo>
                    <a:pt x="8" y="0"/>
                  </a:lnTo>
                  <a:lnTo>
                    <a:pt x="8"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09" name="Freeform 188"/>
            <p:cNvSpPr>
              <a:spLocks/>
            </p:cNvSpPr>
            <p:nvPr/>
          </p:nvSpPr>
          <p:spPr bwMode="auto">
            <a:xfrm>
              <a:off x="5859463" y="4460876"/>
              <a:ext cx="9525" cy="7938"/>
            </a:xfrm>
            <a:custGeom>
              <a:avLst/>
              <a:gdLst>
                <a:gd name="T0" fmla="*/ 6 w 6"/>
                <a:gd name="T1" fmla="*/ 1 h 5"/>
                <a:gd name="T2" fmla="*/ 6 w 6"/>
                <a:gd name="T3" fmla="*/ 1 h 5"/>
                <a:gd name="T4" fmla="*/ 6 w 6"/>
                <a:gd name="T5" fmla="*/ 3 h 5"/>
                <a:gd name="T6" fmla="*/ 6 w 6"/>
                <a:gd name="T7" fmla="*/ 3 h 5"/>
                <a:gd name="T8" fmla="*/ 4 w 6"/>
                <a:gd name="T9" fmla="*/ 4 h 5"/>
                <a:gd name="T10" fmla="*/ 4 w 6"/>
                <a:gd name="T11" fmla="*/ 4 h 5"/>
                <a:gd name="T12" fmla="*/ 3 w 6"/>
                <a:gd name="T13" fmla="*/ 5 h 5"/>
                <a:gd name="T14" fmla="*/ 3 w 6"/>
                <a:gd name="T15" fmla="*/ 5 h 5"/>
                <a:gd name="T16" fmla="*/ 3 w 6"/>
                <a:gd name="T17" fmla="*/ 5 h 5"/>
                <a:gd name="T18" fmla="*/ 3 w 6"/>
                <a:gd name="T19" fmla="*/ 5 h 5"/>
                <a:gd name="T20" fmla="*/ 1 w 6"/>
                <a:gd name="T21" fmla="*/ 5 h 5"/>
                <a:gd name="T22" fmla="*/ 1 w 6"/>
                <a:gd name="T23" fmla="*/ 5 h 5"/>
                <a:gd name="T24" fmla="*/ 0 w 6"/>
                <a:gd name="T25" fmla="*/ 4 h 5"/>
                <a:gd name="T26" fmla="*/ 0 w 6"/>
                <a:gd name="T27" fmla="*/ 4 h 5"/>
                <a:gd name="T28" fmla="*/ 0 w 6"/>
                <a:gd name="T29" fmla="*/ 3 h 5"/>
                <a:gd name="T30" fmla="*/ 0 w 6"/>
                <a:gd name="T31" fmla="*/ 3 h 5"/>
                <a:gd name="T32" fmla="*/ 3 w 6"/>
                <a:gd name="T33" fmla="*/ 1 h 5"/>
                <a:gd name="T34" fmla="*/ 3 w 6"/>
                <a:gd name="T35" fmla="*/ 1 h 5"/>
                <a:gd name="T36" fmla="*/ 4 w 6"/>
                <a:gd name="T37" fmla="*/ 1 h 5"/>
                <a:gd name="T38" fmla="*/ 4 w 6"/>
                <a:gd name="T39" fmla="*/ 1 h 5"/>
                <a:gd name="T40" fmla="*/ 5 w 6"/>
                <a:gd name="T41" fmla="*/ 0 h 5"/>
                <a:gd name="T42" fmla="*/ 6 w 6"/>
                <a:gd name="T43" fmla="*/ 1 h 5"/>
                <a:gd name="T44" fmla="*/ 6 w 6"/>
                <a:gd name="T4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5">
                  <a:moveTo>
                    <a:pt x="6" y="1"/>
                  </a:moveTo>
                  <a:lnTo>
                    <a:pt x="6" y="1"/>
                  </a:lnTo>
                  <a:lnTo>
                    <a:pt x="6" y="3"/>
                  </a:lnTo>
                  <a:lnTo>
                    <a:pt x="6" y="3"/>
                  </a:lnTo>
                  <a:lnTo>
                    <a:pt x="4" y="4"/>
                  </a:lnTo>
                  <a:lnTo>
                    <a:pt x="4" y="4"/>
                  </a:lnTo>
                  <a:lnTo>
                    <a:pt x="3" y="5"/>
                  </a:lnTo>
                  <a:lnTo>
                    <a:pt x="3" y="5"/>
                  </a:lnTo>
                  <a:lnTo>
                    <a:pt x="3" y="5"/>
                  </a:lnTo>
                  <a:lnTo>
                    <a:pt x="3" y="5"/>
                  </a:lnTo>
                  <a:lnTo>
                    <a:pt x="1" y="5"/>
                  </a:lnTo>
                  <a:lnTo>
                    <a:pt x="1" y="5"/>
                  </a:lnTo>
                  <a:lnTo>
                    <a:pt x="0" y="4"/>
                  </a:lnTo>
                  <a:lnTo>
                    <a:pt x="0" y="4"/>
                  </a:lnTo>
                  <a:lnTo>
                    <a:pt x="0" y="3"/>
                  </a:lnTo>
                  <a:lnTo>
                    <a:pt x="0" y="3"/>
                  </a:lnTo>
                  <a:lnTo>
                    <a:pt x="3" y="1"/>
                  </a:lnTo>
                  <a:lnTo>
                    <a:pt x="3" y="1"/>
                  </a:lnTo>
                  <a:lnTo>
                    <a:pt x="4" y="1"/>
                  </a:lnTo>
                  <a:lnTo>
                    <a:pt x="4" y="1"/>
                  </a:lnTo>
                  <a:lnTo>
                    <a:pt x="5" y="0"/>
                  </a:lnTo>
                  <a:lnTo>
                    <a:pt x="6" y="1"/>
                  </a:lnTo>
                  <a:lnTo>
                    <a:pt x="6"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0" name="Freeform 189"/>
            <p:cNvSpPr>
              <a:spLocks/>
            </p:cNvSpPr>
            <p:nvPr/>
          </p:nvSpPr>
          <p:spPr bwMode="auto">
            <a:xfrm>
              <a:off x="5780088" y="4129088"/>
              <a:ext cx="7937" cy="7938"/>
            </a:xfrm>
            <a:custGeom>
              <a:avLst/>
              <a:gdLst>
                <a:gd name="T0" fmla="*/ 3 w 5"/>
                <a:gd name="T1" fmla="*/ 0 h 5"/>
                <a:gd name="T2" fmla="*/ 3 w 5"/>
                <a:gd name="T3" fmla="*/ 0 h 5"/>
                <a:gd name="T4" fmla="*/ 4 w 5"/>
                <a:gd name="T5" fmla="*/ 1 h 5"/>
                <a:gd name="T6" fmla="*/ 4 w 5"/>
                <a:gd name="T7" fmla="*/ 1 h 5"/>
                <a:gd name="T8" fmla="*/ 5 w 5"/>
                <a:gd name="T9" fmla="*/ 1 h 5"/>
                <a:gd name="T10" fmla="*/ 5 w 5"/>
                <a:gd name="T11" fmla="*/ 3 h 5"/>
                <a:gd name="T12" fmla="*/ 5 w 5"/>
                <a:gd name="T13" fmla="*/ 3 h 5"/>
                <a:gd name="T14" fmla="*/ 4 w 5"/>
                <a:gd name="T15" fmla="*/ 5 h 5"/>
                <a:gd name="T16" fmla="*/ 4 w 5"/>
                <a:gd name="T17" fmla="*/ 5 h 5"/>
                <a:gd name="T18" fmla="*/ 1 w 5"/>
                <a:gd name="T19" fmla="*/ 5 h 5"/>
                <a:gd name="T20" fmla="*/ 1 w 5"/>
                <a:gd name="T21" fmla="*/ 5 h 5"/>
                <a:gd name="T22" fmla="*/ 0 w 5"/>
                <a:gd name="T23" fmla="*/ 4 h 5"/>
                <a:gd name="T24" fmla="*/ 0 w 5"/>
                <a:gd name="T25" fmla="*/ 4 h 5"/>
                <a:gd name="T26" fmla="*/ 0 w 5"/>
                <a:gd name="T27" fmla="*/ 3 h 5"/>
                <a:gd name="T28" fmla="*/ 0 w 5"/>
                <a:gd name="T29" fmla="*/ 3 h 5"/>
                <a:gd name="T30" fmla="*/ 1 w 5"/>
                <a:gd name="T31" fmla="*/ 1 h 5"/>
                <a:gd name="T32" fmla="*/ 1 w 5"/>
                <a:gd name="T33" fmla="*/ 1 h 5"/>
                <a:gd name="T34" fmla="*/ 3 w 5"/>
                <a:gd name="T35" fmla="*/ 0 h 5"/>
                <a:gd name="T36" fmla="*/ 3 w 5"/>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3" y="0"/>
                  </a:moveTo>
                  <a:lnTo>
                    <a:pt x="3" y="0"/>
                  </a:lnTo>
                  <a:lnTo>
                    <a:pt x="4" y="1"/>
                  </a:lnTo>
                  <a:lnTo>
                    <a:pt x="4" y="1"/>
                  </a:lnTo>
                  <a:lnTo>
                    <a:pt x="5" y="1"/>
                  </a:lnTo>
                  <a:lnTo>
                    <a:pt x="5" y="3"/>
                  </a:lnTo>
                  <a:lnTo>
                    <a:pt x="5" y="3"/>
                  </a:lnTo>
                  <a:lnTo>
                    <a:pt x="4" y="5"/>
                  </a:lnTo>
                  <a:lnTo>
                    <a:pt x="4" y="5"/>
                  </a:lnTo>
                  <a:lnTo>
                    <a:pt x="1" y="5"/>
                  </a:lnTo>
                  <a:lnTo>
                    <a:pt x="1" y="5"/>
                  </a:lnTo>
                  <a:lnTo>
                    <a:pt x="0" y="4"/>
                  </a:lnTo>
                  <a:lnTo>
                    <a:pt x="0" y="4"/>
                  </a:lnTo>
                  <a:lnTo>
                    <a:pt x="0" y="3"/>
                  </a:lnTo>
                  <a:lnTo>
                    <a:pt x="0" y="3"/>
                  </a:lnTo>
                  <a:lnTo>
                    <a:pt x="1" y="1"/>
                  </a:lnTo>
                  <a:lnTo>
                    <a:pt x="1" y="1"/>
                  </a:lnTo>
                  <a:lnTo>
                    <a:pt x="3" y="0"/>
                  </a:lnTo>
                  <a:lnTo>
                    <a:pt x="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1" name="Freeform 190"/>
            <p:cNvSpPr>
              <a:spLocks/>
            </p:cNvSpPr>
            <p:nvPr/>
          </p:nvSpPr>
          <p:spPr bwMode="auto">
            <a:xfrm>
              <a:off x="5842000" y="4608513"/>
              <a:ext cx="3175" cy="11113"/>
            </a:xfrm>
            <a:custGeom>
              <a:avLst/>
              <a:gdLst>
                <a:gd name="T0" fmla="*/ 0 w 2"/>
                <a:gd name="T1" fmla="*/ 7 h 7"/>
                <a:gd name="T2" fmla="*/ 0 w 2"/>
                <a:gd name="T3" fmla="*/ 7 h 7"/>
                <a:gd name="T4" fmla="*/ 0 w 2"/>
                <a:gd name="T5" fmla="*/ 4 h 7"/>
                <a:gd name="T6" fmla="*/ 0 w 2"/>
                <a:gd name="T7" fmla="*/ 4 h 7"/>
                <a:gd name="T8" fmla="*/ 0 w 2"/>
                <a:gd name="T9" fmla="*/ 1 h 7"/>
                <a:gd name="T10" fmla="*/ 0 w 2"/>
                <a:gd name="T11" fmla="*/ 1 h 7"/>
                <a:gd name="T12" fmla="*/ 1 w 2"/>
                <a:gd name="T13" fmla="*/ 0 h 7"/>
                <a:gd name="T14" fmla="*/ 1 w 2"/>
                <a:gd name="T15" fmla="*/ 0 h 7"/>
                <a:gd name="T16" fmla="*/ 1 w 2"/>
                <a:gd name="T17" fmla="*/ 1 h 7"/>
                <a:gd name="T18" fmla="*/ 1 w 2"/>
                <a:gd name="T19" fmla="*/ 1 h 7"/>
                <a:gd name="T20" fmla="*/ 2 w 2"/>
                <a:gd name="T21" fmla="*/ 1 h 7"/>
                <a:gd name="T22" fmla="*/ 2 w 2"/>
                <a:gd name="T23" fmla="*/ 1 h 7"/>
                <a:gd name="T24" fmla="*/ 2 w 2"/>
                <a:gd name="T25" fmla="*/ 2 h 7"/>
                <a:gd name="T26" fmla="*/ 2 w 2"/>
                <a:gd name="T27" fmla="*/ 2 h 7"/>
                <a:gd name="T28" fmla="*/ 2 w 2"/>
                <a:gd name="T29" fmla="*/ 2 h 7"/>
                <a:gd name="T30" fmla="*/ 2 w 2"/>
                <a:gd name="T31" fmla="*/ 4 h 7"/>
                <a:gd name="T32" fmla="*/ 2 w 2"/>
                <a:gd name="T33" fmla="*/ 4 h 7"/>
                <a:gd name="T34" fmla="*/ 2 w 2"/>
                <a:gd name="T35" fmla="*/ 5 h 7"/>
                <a:gd name="T36" fmla="*/ 1 w 2"/>
                <a:gd name="T37" fmla="*/ 5 h 7"/>
                <a:gd name="T38" fmla="*/ 1 w 2"/>
                <a:gd name="T39" fmla="*/ 5 h 7"/>
                <a:gd name="T40" fmla="*/ 1 w 2"/>
                <a:gd name="T41" fmla="*/ 5 h 7"/>
                <a:gd name="T42" fmla="*/ 1 w 2"/>
                <a:gd name="T43" fmla="*/ 6 h 7"/>
                <a:gd name="T44" fmla="*/ 1 w 2"/>
                <a:gd name="T45" fmla="*/ 6 h 7"/>
                <a:gd name="T46" fmla="*/ 1 w 2"/>
                <a:gd name="T47" fmla="*/ 7 h 7"/>
                <a:gd name="T48" fmla="*/ 1 w 2"/>
                <a:gd name="T49" fmla="*/ 7 h 7"/>
                <a:gd name="T50" fmla="*/ 1 w 2"/>
                <a:gd name="T51" fmla="*/ 7 h 7"/>
                <a:gd name="T52" fmla="*/ 1 w 2"/>
                <a:gd name="T53" fmla="*/ 7 h 7"/>
                <a:gd name="T54" fmla="*/ 1 w 2"/>
                <a:gd name="T55" fmla="*/ 7 h 7"/>
                <a:gd name="T56" fmla="*/ 1 w 2"/>
                <a:gd name="T57" fmla="*/ 7 h 7"/>
                <a:gd name="T58" fmla="*/ 0 w 2"/>
                <a:gd name="T59" fmla="*/ 7 h 7"/>
                <a:gd name="T60" fmla="*/ 0 w 2"/>
                <a:gd name="T61"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 h="7">
                  <a:moveTo>
                    <a:pt x="0" y="7"/>
                  </a:moveTo>
                  <a:lnTo>
                    <a:pt x="0" y="7"/>
                  </a:lnTo>
                  <a:lnTo>
                    <a:pt x="0" y="4"/>
                  </a:lnTo>
                  <a:lnTo>
                    <a:pt x="0" y="4"/>
                  </a:lnTo>
                  <a:lnTo>
                    <a:pt x="0" y="1"/>
                  </a:lnTo>
                  <a:lnTo>
                    <a:pt x="0" y="1"/>
                  </a:lnTo>
                  <a:lnTo>
                    <a:pt x="1" y="0"/>
                  </a:lnTo>
                  <a:lnTo>
                    <a:pt x="1" y="0"/>
                  </a:lnTo>
                  <a:lnTo>
                    <a:pt x="1" y="1"/>
                  </a:lnTo>
                  <a:lnTo>
                    <a:pt x="1" y="1"/>
                  </a:lnTo>
                  <a:lnTo>
                    <a:pt x="2" y="1"/>
                  </a:lnTo>
                  <a:lnTo>
                    <a:pt x="2" y="1"/>
                  </a:lnTo>
                  <a:lnTo>
                    <a:pt x="2" y="2"/>
                  </a:lnTo>
                  <a:lnTo>
                    <a:pt x="2" y="2"/>
                  </a:lnTo>
                  <a:lnTo>
                    <a:pt x="2" y="2"/>
                  </a:lnTo>
                  <a:lnTo>
                    <a:pt x="2" y="4"/>
                  </a:lnTo>
                  <a:lnTo>
                    <a:pt x="2" y="4"/>
                  </a:lnTo>
                  <a:lnTo>
                    <a:pt x="2" y="5"/>
                  </a:lnTo>
                  <a:lnTo>
                    <a:pt x="1" y="5"/>
                  </a:lnTo>
                  <a:lnTo>
                    <a:pt x="1" y="5"/>
                  </a:lnTo>
                  <a:lnTo>
                    <a:pt x="1" y="5"/>
                  </a:lnTo>
                  <a:lnTo>
                    <a:pt x="1" y="6"/>
                  </a:lnTo>
                  <a:lnTo>
                    <a:pt x="1" y="6"/>
                  </a:lnTo>
                  <a:lnTo>
                    <a:pt x="1" y="7"/>
                  </a:lnTo>
                  <a:lnTo>
                    <a:pt x="1" y="7"/>
                  </a:lnTo>
                  <a:lnTo>
                    <a:pt x="1" y="7"/>
                  </a:lnTo>
                  <a:lnTo>
                    <a:pt x="1" y="7"/>
                  </a:lnTo>
                  <a:lnTo>
                    <a:pt x="1" y="7"/>
                  </a:lnTo>
                  <a:lnTo>
                    <a:pt x="1" y="7"/>
                  </a:lnTo>
                  <a:lnTo>
                    <a:pt x="0" y="7"/>
                  </a:lnTo>
                  <a:lnTo>
                    <a:pt x="0" y="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2" name="Freeform 191"/>
            <p:cNvSpPr>
              <a:spLocks/>
            </p:cNvSpPr>
            <p:nvPr/>
          </p:nvSpPr>
          <p:spPr bwMode="auto">
            <a:xfrm>
              <a:off x="5797550" y="4651376"/>
              <a:ext cx="12700" cy="4763"/>
            </a:xfrm>
            <a:custGeom>
              <a:avLst/>
              <a:gdLst>
                <a:gd name="T0" fmla="*/ 3 w 8"/>
                <a:gd name="T1" fmla="*/ 3 h 3"/>
                <a:gd name="T2" fmla="*/ 3 w 8"/>
                <a:gd name="T3" fmla="*/ 3 h 3"/>
                <a:gd name="T4" fmla="*/ 0 w 8"/>
                <a:gd name="T5" fmla="*/ 3 h 3"/>
                <a:gd name="T6" fmla="*/ 0 w 8"/>
                <a:gd name="T7" fmla="*/ 3 h 3"/>
                <a:gd name="T8" fmla="*/ 0 w 8"/>
                <a:gd name="T9" fmla="*/ 2 h 3"/>
                <a:gd name="T10" fmla="*/ 0 w 8"/>
                <a:gd name="T11" fmla="*/ 2 h 3"/>
                <a:gd name="T12" fmla="*/ 0 w 8"/>
                <a:gd name="T13" fmla="*/ 0 h 3"/>
                <a:gd name="T14" fmla="*/ 2 w 8"/>
                <a:gd name="T15" fmla="*/ 0 h 3"/>
                <a:gd name="T16" fmla="*/ 2 w 8"/>
                <a:gd name="T17" fmla="*/ 0 h 3"/>
                <a:gd name="T18" fmla="*/ 3 w 8"/>
                <a:gd name="T19" fmla="*/ 2 h 3"/>
                <a:gd name="T20" fmla="*/ 3 w 8"/>
                <a:gd name="T21" fmla="*/ 2 h 3"/>
                <a:gd name="T22" fmla="*/ 4 w 8"/>
                <a:gd name="T23" fmla="*/ 0 h 3"/>
                <a:gd name="T24" fmla="*/ 4 w 8"/>
                <a:gd name="T25" fmla="*/ 0 h 3"/>
                <a:gd name="T26" fmla="*/ 5 w 8"/>
                <a:gd name="T27" fmla="*/ 0 h 3"/>
                <a:gd name="T28" fmla="*/ 7 w 8"/>
                <a:gd name="T29" fmla="*/ 2 h 3"/>
                <a:gd name="T30" fmla="*/ 7 w 8"/>
                <a:gd name="T31" fmla="*/ 2 h 3"/>
                <a:gd name="T32" fmla="*/ 8 w 8"/>
                <a:gd name="T33" fmla="*/ 2 h 3"/>
                <a:gd name="T34" fmla="*/ 8 w 8"/>
                <a:gd name="T35" fmla="*/ 2 h 3"/>
                <a:gd name="T36" fmla="*/ 7 w 8"/>
                <a:gd name="T37" fmla="*/ 2 h 3"/>
                <a:gd name="T38" fmla="*/ 7 w 8"/>
                <a:gd name="T39" fmla="*/ 2 h 3"/>
                <a:gd name="T40" fmla="*/ 3 w 8"/>
                <a:gd name="T41" fmla="*/ 3 h 3"/>
                <a:gd name="T42" fmla="*/ 3 w 8"/>
                <a:gd name="T4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3">
                  <a:moveTo>
                    <a:pt x="3" y="3"/>
                  </a:moveTo>
                  <a:lnTo>
                    <a:pt x="3" y="3"/>
                  </a:lnTo>
                  <a:lnTo>
                    <a:pt x="0" y="3"/>
                  </a:lnTo>
                  <a:lnTo>
                    <a:pt x="0" y="3"/>
                  </a:lnTo>
                  <a:lnTo>
                    <a:pt x="0" y="2"/>
                  </a:lnTo>
                  <a:lnTo>
                    <a:pt x="0" y="2"/>
                  </a:lnTo>
                  <a:lnTo>
                    <a:pt x="0" y="0"/>
                  </a:lnTo>
                  <a:lnTo>
                    <a:pt x="2" y="0"/>
                  </a:lnTo>
                  <a:lnTo>
                    <a:pt x="2" y="0"/>
                  </a:lnTo>
                  <a:lnTo>
                    <a:pt x="3" y="2"/>
                  </a:lnTo>
                  <a:lnTo>
                    <a:pt x="3" y="2"/>
                  </a:lnTo>
                  <a:lnTo>
                    <a:pt x="4" y="0"/>
                  </a:lnTo>
                  <a:lnTo>
                    <a:pt x="4" y="0"/>
                  </a:lnTo>
                  <a:lnTo>
                    <a:pt x="5" y="0"/>
                  </a:lnTo>
                  <a:lnTo>
                    <a:pt x="7" y="2"/>
                  </a:lnTo>
                  <a:lnTo>
                    <a:pt x="7" y="2"/>
                  </a:lnTo>
                  <a:lnTo>
                    <a:pt x="8" y="2"/>
                  </a:lnTo>
                  <a:lnTo>
                    <a:pt x="8" y="2"/>
                  </a:lnTo>
                  <a:lnTo>
                    <a:pt x="7" y="2"/>
                  </a:lnTo>
                  <a:lnTo>
                    <a:pt x="7" y="2"/>
                  </a:lnTo>
                  <a:lnTo>
                    <a:pt x="3" y="3"/>
                  </a:lnTo>
                  <a:lnTo>
                    <a:pt x="3"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3" name="Freeform 192"/>
            <p:cNvSpPr>
              <a:spLocks/>
            </p:cNvSpPr>
            <p:nvPr/>
          </p:nvSpPr>
          <p:spPr bwMode="auto">
            <a:xfrm>
              <a:off x="5843588" y="4630738"/>
              <a:ext cx="9525" cy="3175"/>
            </a:xfrm>
            <a:custGeom>
              <a:avLst/>
              <a:gdLst>
                <a:gd name="T0" fmla="*/ 3 w 6"/>
                <a:gd name="T1" fmla="*/ 0 h 2"/>
                <a:gd name="T2" fmla="*/ 3 w 6"/>
                <a:gd name="T3" fmla="*/ 0 h 2"/>
                <a:gd name="T4" fmla="*/ 5 w 6"/>
                <a:gd name="T5" fmla="*/ 0 h 2"/>
                <a:gd name="T6" fmla="*/ 5 w 6"/>
                <a:gd name="T7" fmla="*/ 0 h 2"/>
                <a:gd name="T8" fmla="*/ 6 w 6"/>
                <a:gd name="T9" fmla="*/ 1 h 2"/>
                <a:gd name="T10" fmla="*/ 6 w 6"/>
                <a:gd name="T11" fmla="*/ 1 h 2"/>
                <a:gd name="T12" fmla="*/ 6 w 6"/>
                <a:gd name="T13" fmla="*/ 1 h 2"/>
                <a:gd name="T14" fmla="*/ 6 w 6"/>
                <a:gd name="T15" fmla="*/ 1 h 2"/>
                <a:gd name="T16" fmla="*/ 6 w 6"/>
                <a:gd name="T17" fmla="*/ 2 h 2"/>
                <a:gd name="T18" fmla="*/ 6 w 6"/>
                <a:gd name="T19" fmla="*/ 2 h 2"/>
                <a:gd name="T20" fmla="*/ 5 w 6"/>
                <a:gd name="T21" fmla="*/ 1 h 2"/>
                <a:gd name="T22" fmla="*/ 5 w 6"/>
                <a:gd name="T23" fmla="*/ 1 h 2"/>
                <a:gd name="T24" fmla="*/ 4 w 6"/>
                <a:gd name="T25" fmla="*/ 1 h 2"/>
                <a:gd name="T26" fmla="*/ 1 w 6"/>
                <a:gd name="T27" fmla="*/ 1 h 2"/>
                <a:gd name="T28" fmla="*/ 1 w 6"/>
                <a:gd name="T29" fmla="*/ 1 h 2"/>
                <a:gd name="T30" fmla="*/ 0 w 6"/>
                <a:gd name="T31" fmla="*/ 1 h 2"/>
                <a:gd name="T32" fmla="*/ 0 w 6"/>
                <a:gd name="T33" fmla="*/ 1 h 2"/>
                <a:gd name="T34" fmla="*/ 0 w 6"/>
                <a:gd name="T35" fmla="*/ 0 h 2"/>
                <a:gd name="T36" fmla="*/ 0 w 6"/>
                <a:gd name="T37" fmla="*/ 0 h 2"/>
                <a:gd name="T38" fmla="*/ 1 w 6"/>
                <a:gd name="T39" fmla="*/ 0 h 2"/>
                <a:gd name="T40" fmla="*/ 1 w 6"/>
                <a:gd name="T41" fmla="*/ 0 h 2"/>
                <a:gd name="T42" fmla="*/ 3 w 6"/>
                <a:gd name="T43" fmla="*/ 0 h 2"/>
                <a:gd name="T44" fmla="*/ 3 w 6"/>
                <a:gd name="T4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2">
                  <a:moveTo>
                    <a:pt x="3" y="0"/>
                  </a:moveTo>
                  <a:lnTo>
                    <a:pt x="3" y="0"/>
                  </a:lnTo>
                  <a:lnTo>
                    <a:pt x="5" y="0"/>
                  </a:lnTo>
                  <a:lnTo>
                    <a:pt x="5" y="0"/>
                  </a:lnTo>
                  <a:lnTo>
                    <a:pt x="6" y="1"/>
                  </a:lnTo>
                  <a:lnTo>
                    <a:pt x="6" y="1"/>
                  </a:lnTo>
                  <a:lnTo>
                    <a:pt x="6" y="1"/>
                  </a:lnTo>
                  <a:lnTo>
                    <a:pt x="6" y="1"/>
                  </a:lnTo>
                  <a:lnTo>
                    <a:pt x="6" y="2"/>
                  </a:lnTo>
                  <a:lnTo>
                    <a:pt x="6" y="2"/>
                  </a:lnTo>
                  <a:lnTo>
                    <a:pt x="5" y="1"/>
                  </a:lnTo>
                  <a:lnTo>
                    <a:pt x="5" y="1"/>
                  </a:lnTo>
                  <a:lnTo>
                    <a:pt x="4" y="1"/>
                  </a:lnTo>
                  <a:lnTo>
                    <a:pt x="1" y="1"/>
                  </a:lnTo>
                  <a:lnTo>
                    <a:pt x="1" y="1"/>
                  </a:lnTo>
                  <a:lnTo>
                    <a:pt x="0" y="1"/>
                  </a:lnTo>
                  <a:lnTo>
                    <a:pt x="0" y="1"/>
                  </a:lnTo>
                  <a:lnTo>
                    <a:pt x="0" y="0"/>
                  </a:lnTo>
                  <a:lnTo>
                    <a:pt x="0" y="0"/>
                  </a:lnTo>
                  <a:lnTo>
                    <a:pt x="1" y="0"/>
                  </a:lnTo>
                  <a:lnTo>
                    <a:pt x="1" y="0"/>
                  </a:lnTo>
                  <a:lnTo>
                    <a:pt x="3" y="0"/>
                  </a:lnTo>
                  <a:lnTo>
                    <a:pt x="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4" name="Freeform 193"/>
            <p:cNvSpPr>
              <a:spLocks/>
            </p:cNvSpPr>
            <p:nvPr/>
          </p:nvSpPr>
          <p:spPr bwMode="auto">
            <a:xfrm>
              <a:off x="5697538" y="3989388"/>
              <a:ext cx="7937" cy="4763"/>
            </a:xfrm>
            <a:custGeom>
              <a:avLst/>
              <a:gdLst>
                <a:gd name="T0" fmla="*/ 2 w 5"/>
                <a:gd name="T1" fmla="*/ 0 h 3"/>
                <a:gd name="T2" fmla="*/ 2 w 5"/>
                <a:gd name="T3" fmla="*/ 0 h 3"/>
                <a:gd name="T4" fmla="*/ 3 w 5"/>
                <a:gd name="T5" fmla="*/ 0 h 3"/>
                <a:gd name="T6" fmla="*/ 3 w 5"/>
                <a:gd name="T7" fmla="*/ 0 h 3"/>
                <a:gd name="T8" fmla="*/ 5 w 5"/>
                <a:gd name="T9" fmla="*/ 2 h 3"/>
                <a:gd name="T10" fmla="*/ 5 w 5"/>
                <a:gd name="T11" fmla="*/ 2 h 3"/>
                <a:gd name="T12" fmla="*/ 3 w 5"/>
                <a:gd name="T13" fmla="*/ 3 h 3"/>
                <a:gd name="T14" fmla="*/ 3 w 5"/>
                <a:gd name="T15" fmla="*/ 3 h 3"/>
                <a:gd name="T16" fmla="*/ 1 w 5"/>
                <a:gd name="T17" fmla="*/ 3 h 3"/>
                <a:gd name="T18" fmla="*/ 1 w 5"/>
                <a:gd name="T19" fmla="*/ 3 h 3"/>
                <a:gd name="T20" fmla="*/ 0 w 5"/>
                <a:gd name="T21" fmla="*/ 2 h 3"/>
                <a:gd name="T22" fmla="*/ 0 w 5"/>
                <a:gd name="T23" fmla="*/ 2 h 3"/>
                <a:gd name="T24" fmla="*/ 1 w 5"/>
                <a:gd name="T25" fmla="*/ 0 h 3"/>
                <a:gd name="T26" fmla="*/ 1 w 5"/>
                <a:gd name="T27" fmla="*/ 0 h 3"/>
                <a:gd name="T28" fmla="*/ 2 w 5"/>
                <a:gd name="T29" fmla="*/ 0 h 3"/>
                <a:gd name="T30" fmla="*/ 2 w 5"/>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3">
                  <a:moveTo>
                    <a:pt x="2" y="0"/>
                  </a:moveTo>
                  <a:lnTo>
                    <a:pt x="2" y="0"/>
                  </a:lnTo>
                  <a:lnTo>
                    <a:pt x="3" y="0"/>
                  </a:lnTo>
                  <a:lnTo>
                    <a:pt x="3" y="0"/>
                  </a:lnTo>
                  <a:lnTo>
                    <a:pt x="5" y="2"/>
                  </a:lnTo>
                  <a:lnTo>
                    <a:pt x="5" y="2"/>
                  </a:lnTo>
                  <a:lnTo>
                    <a:pt x="3" y="3"/>
                  </a:lnTo>
                  <a:lnTo>
                    <a:pt x="3" y="3"/>
                  </a:lnTo>
                  <a:lnTo>
                    <a:pt x="1" y="3"/>
                  </a:lnTo>
                  <a:lnTo>
                    <a:pt x="1" y="3"/>
                  </a:lnTo>
                  <a:lnTo>
                    <a:pt x="0" y="2"/>
                  </a:lnTo>
                  <a:lnTo>
                    <a:pt x="0" y="2"/>
                  </a:lnTo>
                  <a:lnTo>
                    <a:pt x="1" y="0"/>
                  </a:lnTo>
                  <a:lnTo>
                    <a:pt x="1"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5" name="Freeform 194"/>
            <p:cNvSpPr>
              <a:spLocks/>
            </p:cNvSpPr>
            <p:nvPr/>
          </p:nvSpPr>
          <p:spPr bwMode="auto">
            <a:xfrm>
              <a:off x="5802313" y="4570413"/>
              <a:ext cx="9525" cy="9525"/>
            </a:xfrm>
            <a:custGeom>
              <a:avLst/>
              <a:gdLst>
                <a:gd name="T0" fmla="*/ 6 w 6"/>
                <a:gd name="T1" fmla="*/ 0 h 6"/>
                <a:gd name="T2" fmla="*/ 6 w 6"/>
                <a:gd name="T3" fmla="*/ 0 h 6"/>
                <a:gd name="T4" fmla="*/ 5 w 6"/>
                <a:gd name="T5" fmla="*/ 3 h 6"/>
                <a:gd name="T6" fmla="*/ 5 w 6"/>
                <a:gd name="T7" fmla="*/ 3 h 6"/>
                <a:gd name="T8" fmla="*/ 2 w 6"/>
                <a:gd name="T9" fmla="*/ 5 h 6"/>
                <a:gd name="T10" fmla="*/ 2 w 6"/>
                <a:gd name="T11" fmla="*/ 5 h 6"/>
                <a:gd name="T12" fmla="*/ 1 w 6"/>
                <a:gd name="T13" fmla="*/ 6 h 6"/>
                <a:gd name="T14" fmla="*/ 1 w 6"/>
                <a:gd name="T15" fmla="*/ 6 h 6"/>
                <a:gd name="T16" fmla="*/ 0 w 6"/>
                <a:gd name="T17" fmla="*/ 6 h 6"/>
                <a:gd name="T18" fmla="*/ 0 w 6"/>
                <a:gd name="T19" fmla="*/ 6 h 6"/>
                <a:gd name="T20" fmla="*/ 0 w 6"/>
                <a:gd name="T21" fmla="*/ 6 h 6"/>
                <a:gd name="T22" fmla="*/ 0 w 6"/>
                <a:gd name="T23" fmla="*/ 6 h 6"/>
                <a:gd name="T24" fmla="*/ 1 w 6"/>
                <a:gd name="T25" fmla="*/ 5 h 6"/>
                <a:gd name="T26" fmla="*/ 1 w 6"/>
                <a:gd name="T27" fmla="*/ 5 h 6"/>
                <a:gd name="T28" fmla="*/ 4 w 6"/>
                <a:gd name="T29" fmla="*/ 3 h 6"/>
                <a:gd name="T30" fmla="*/ 4 w 6"/>
                <a:gd name="T31" fmla="*/ 3 h 6"/>
                <a:gd name="T32" fmla="*/ 5 w 6"/>
                <a:gd name="T33" fmla="*/ 0 h 6"/>
                <a:gd name="T34" fmla="*/ 5 w 6"/>
                <a:gd name="T35" fmla="*/ 0 h 6"/>
                <a:gd name="T36" fmla="*/ 6 w 6"/>
                <a:gd name="T37" fmla="*/ 0 h 6"/>
                <a:gd name="T38" fmla="*/ 6 w 6"/>
                <a:gd name="T39" fmla="*/ 0 h 6"/>
                <a:gd name="T40" fmla="*/ 6 w 6"/>
                <a:gd name="T41" fmla="*/ 0 h 6"/>
                <a:gd name="T42" fmla="*/ 6 w 6"/>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 h="6">
                  <a:moveTo>
                    <a:pt x="6" y="0"/>
                  </a:moveTo>
                  <a:lnTo>
                    <a:pt x="6" y="0"/>
                  </a:lnTo>
                  <a:lnTo>
                    <a:pt x="5" y="3"/>
                  </a:lnTo>
                  <a:lnTo>
                    <a:pt x="5" y="3"/>
                  </a:lnTo>
                  <a:lnTo>
                    <a:pt x="2" y="5"/>
                  </a:lnTo>
                  <a:lnTo>
                    <a:pt x="2" y="5"/>
                  </a:lnTo>
                  <a:lnTo>
                    <a:pt x="1" y="6"/>
                  </a:lnTo>
                  <a:lnTo>
                    <a:pt x="1" y="6"/>
                  </a:lnTo>
                  <a:lnTo>
                    <a:pt x="0" y="6"/>
                  </a:lnTo>
                  <a:lnTo>
                    <a:pt x="0" y="6"/>
                  </a:lnTo>
                  <a:lnTo>
                    <a:pt x="0" y="6"/>
                  </a:lnTo>
                  <a:lnTo>
                    <a:pt x="0" y="6"/>
                  </a:lnTo>
                  <a:lnTo>
                    <a:pt x="1" y="5"/>
                  </a:lnTo>
                  <a:lnTo>
                    <a:pt x="1" y="5"/>
                  </a:lnTo>
                  <a:lnTo>
                    <a:pt x="4" y="3"/>
                  </a:lnTo>
                  <a:lnTo>
                    <a:pt x="4" y="3"/>
                  </a:lnTo>
                  <a:lnTo>
                    <a:pt x="5" y="0"/>
                  </a:lnTo>
                  <a:lnTo>
                    <a:pt x="5" y="0"/>
                  </a:lnTo>
                  <a:lnTo>
                    <a:pt x="6" y="0"/>
                  </a:lnTo>
                  <a:lnTo>
                    <a:pt x="6" y="0"/>
                  </a:lnTo>
                  <a:lnTo>
                    <a:pt x="6" y="0"/>
                  </a:lnTo>
                  <a:lnTo>
                    <a:pt x="6"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6" name="Freeform 195"/>
            <p:cNvSpPr>
              <a:spLocks/>
            </p:cNvSpPr>
            <p:nvPr/>
          </p:nvSpPr>
          <p:spPr bwMode="auto">
            <a:xfrm>
              <a:off x="5475288" y="4454526"/>
              <a:ext cx="9525" cy="6350"/>
            </a:xfrm>
            <a:custGeom>
              <a:avLst/>
              <a:gdLst>
                <a:gd name="T0" fmla="*/ 2 w 6"/>
                <a:gd name="T1" fmla="*/ 4 h 4"/>
                <a:gd name="T2" fmla="*/ 2 w 6"/>
                <a:gd name="T3" fmla="*/ 4 h 4"/>
                <a:gd name="T4" fmla="*/ 2 w 6"/>
                <a:gd name="T5" fmla="*/ 4 h 4"/>
                <a:gd name="T6" fmla="*/ 2 w 6"/>
                <a:gd name="T7" fmla="*/ 4 h 4"/>
                <a:gd name="T8" fmla="*/ 0 w 6"/>
                <a:gd name="T9" fmla="*/ 3 h 4"/>
                <a:gd name="T10" fmla="*/ 2 w 6"/>
                <a:gd name="T11" fmla="*/ 2 h 4"/>
                <a:gd name="T12" fmla="*/ 2 w 6"/>
                <a:gd name="T13" fmla="*/ 2 h 4"/>
                <a:gd name="T14" fmla="*/ 3 w 6"/>
                <a:gd name="T15" fmla="*/ 2 h 4"/>
                <a:gd name="T16" fmla="*/ 3 w 6"/>
                <a:gd name="T17" fmla="*/ 2 h 4"/>
                <a:gd name="T18" fmla="*/ 6 w 6"/>
                <a:gd name="T19" fmla="*/ 0 h 4"/>
                <a:gd name="T20" fmla="*/ 6 w 6"/>
                <a:gd name="T21" fmla="*/ 0 h 4"/>
                <a:gd name="T22" fmla="*/ 6 w 6"/>
                <a:gd name="T23" fmla="*/ 0 h 4"/>
                <a:gd name="T24" fmla="*/ 6 w 6"/>
                <a:gd name="T25" fmla="*/ 0 h 4"/>
                <a:gd name="T26" fmla="*/ 6 w 6"/>
                <a:gd name="T27" fmla="*/ 0 h 4"/>
                <a:gd name="T28" fmla="*/ 6 w 6"/>
                <a:gd name="T29" fmla="*/ 0 h 4"/>
                <a:gd name="T30" fmla="*/ 4 w 6"/>
                <a:gd name="T31" fmla="*/ 3 h 4"/>
                <a:gd name="T32" fmla="*/ 2 w 6"/>
                <a:gd name="T33" fmla="*/ 4 h 4"/>
                <a:gd name="T34" fmla="*/ 2 w 6"/>
                <a:gd name="T3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4">
                  <a:moveTo>
                    <a:pt x="2" y="4"/>
                  </a:moveTo>
                  <a:lnTo>
                    <a:pt x="2" y="4"/>
                  </a:lnTo>
                  <a:lnTo>
                    <a:pt x="2" y="4"/>
                  </a:lnTo>
                  <a:lnTo>
                    <a:pt x="2" y="4"/>
                  </a:lnTo>
                  <a:lnTo>
                    <a:pt x="0" y="3"/>
                  </a:lnTo>
                  <a:lnTo>
                    <a:pt x="2" y="2"/>
                  </a:lnTo>
                  <a:lnTo>
                    <a:pt x="2" y="2"/>
                  </a:lnTo>
                  <a:lnTo>
                    <a:pt x="3" y="2"/>
                  </a:lnTo>
                  <a:lnTo>
                    <a:pt x="3" y="2"/>
                  </a:lnTo>
                  <a:lnTo>
                    <a:pt x="6" y="0"/>
                  </a:lnTo>
                  <a:lnTo>
                    <a:pt x="6" y="0"/>
                  </a:lnTo>
                  <a:lnTo>
                    <a:pt x="6" y="0"/>
                  </a:lnTo>
                  <a:lnTo>
                    <a:pt x="6" y="0"/>
                  </a:lnTo>
                  <a:lnTo>
                    <a:pt x="6" y="0"/>
                  </a:lnTo>
                  <a:lnTo>
                    <a:pt x="6" y="0"/>
                  </a:lnTo>
                  <a:lnTo>
                    <a:pt x="4" y="3"/>
                  </a:lnTo>
                  <a:lnTo>
                    <a:pt x="2" y="4"/>
                  </a:lnTo>
                  <a:lnTo>
                    <a:pt x="2"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7" name="Freeform 196"/>
            <p:cNvSpPr>
              <a:spLocks/>
            </p:cNvSpPr>
            <p:nvPr/>
          </p:nvSpPr>
          <p:spPr bwMode="auto">
            <a:xfrm>
              <a:off x="5997575" y="4194176"/>
              <a:ext cx="4762" cy="4763"/>
            </a:xfrm>
            <a:custGeom>
              <a:avLst/>
              <a:gdLst>
                <a:gd name="T0" fmla="*/ 0 w 3"/>
                <a:gd name="T1" fmla="*/ 2 h 3"/>
                <a:gd name="T2" fmla="*/ 0 w 3"/>
                <a:gd name="T3" fmla="*/ 2 h 3"/>
                <a:gd name="T4" fmla="*/ 0 w 3"/>
                <a:gd name="T5" fmla="*/ 2 h 3"/>
                <a:gd name="T6" fmla="*/ 0 w 3"/>
                <a:gd name="T7" fmla="*/ 2 h 3"/>
                <a:gd name="T8" fmla="*/ 0 w 3"/>
                <a:gd name="T9" fmla="*/ 0 h 3"/>
                <a:gd name="T10" fmla="*/ 0 w 3"/>
                <a:gd name="T11" fmla="*/ 0 h 3"/>
                <a:gd name="T12" fmla="*/ 1 w 3"/>
                <a:gd name="T13" fmla="*/ 0 h 3"/>
                <a:gd name="T14" fmla="*/ 1 w 3"/>
                <a:gd name="T15" fmla="*/ 0 h 3"/>
                <a:gd name="T16" fmla="*/ 2 w 3"/>
                <a:gd name="T17" fmla="*/ 0 h 3"/>
                <a:gd name="T18" fmla="*/ 2 w 3"/>
                <a:gd name="T19" fmla="*/ 0 h 3"/>
                <a:gd name="T20" fmla="*/ 3 w 3"/>
                <a:gd name="T21" fmla="*/ 2 h 3"/>
                <a:gd name="T22" fmla="*/ 3 w 3"/>
                <a:gd name="T23" fmla="*/ 2 h 3"/>
                <a:gd name="T24" fmla="*/ 2 w 3"/>
                <a:gd name="T25" fmla="*/ 3 h 3"/>
                <a:gd name="T26" fmla="*/ 2 w 3"/>
                <a:gd name="T27" fmla="*/ 3 h 3"/>
                <a:gd name="T28" fmla="*/ 2 w 3"/>
                <a:gd name="T29" fmla="*/ 3 h 3"/>
                <a:gd name="T30" fmla="*/ 0 w 3"/>
                <a:gd name="T31" fmla="*/ 2 h 3"/>
                <a:gd name="T32" fmla="*/ 0 w 3"/>
                <a:gd name="T3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 h="3">
                  <a:moveTo>
                    <a:pt x="0" y="2"/>
                  </a:moveTo>
                  <a:lnTo>
                    <a:pt x="0" y="2"/>
                  </a:lnTo>
                  <a:lnTo>
                    <a:pt x="0" y="2"/>
                  </a:lnTo>
                  <a:lnTo>
                    <a:pt x="0" y="2"/>
                  </a:lnTo>
                  <a:lnTo>
                    <a:pt x="0" y="0"/>
                  </a:lnTo>
                  <a:lnTo>
                    <a:pt x="0" y="0"/>
                  </a:lnTo>
                  <a:lnTo>
                    <a:pt x="1" y="0"/>
                  </a:lnTo>
                  <a:lnTo>
                    <a:pt x="1" y="0"/>
                  </a:lnTo>
                  <a:lnTo>
                    <a:pt x="2" y="0"/>
                  </a:lnTo>
                  <a:lnTo>
                    <a:pt x="2" y="0"/>
                  </a:lnTo>
                  <a:lnTo>
                    <a:pt x="3" y="2"/>
                  </a:lnTo>
                  <a:lnTo>
                    <a:pt x="3" y="2"/>
                  </a:lnTo>
                  <a:lnTo>
                    <a:pt x="2" y="3"/>
                  </a:lnTo>
                  <a:lnTo>
                    <a:pt x="2" y="3"/>
                  </a:lnTo>
                  <a:lnTo>
                    <a:pt x="2" y="3"/>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8" name="Freeform 197"/>
            <p:cNvSpPr>
              <a:spLocks/>
            </p:cNvSpPr>
            <p:nvPr/>
          </p:nvSpPr>
          <p:spPr bwMode="auto">
            <a:xfrm>
              <a:off x="5621338" y="4146551"/>
              <a:ext cx="6350" cy="6350"/>
            </a:xfrm>
            <a:custGeom>
              <a:avLst/>
              <a:gdLst>
                <a:gd name="T0" fmla="*/ 1 w 4"/>
                <a:gd name="T1" fmla="*/ 0 h 4"/>
                <a:gd name="T2" fmla="*/ 1 w 4"/>
                <a:gd name="T3" fmla="*/ 0 h 4"/>
                <a:gd name="T4" fmla="*/ 2 w 4"/>
                <a:gd name="T5" fmla="*/ 0 h 4"/>
                <a:gd name="T6" fmla="*/ 2 w 4"/>
                <a:gd name="T7" fmla="*/ 0 h 4"/>
                <a:gd name="T8" fmla="*/ 4 w 4"/>
                <a:gd name="T9" fmla="*/ 3 h 4"/>
                <a:gd name="T10" fmla="*/ 4 w 4"/>
                <a:gd name="T11" fmla="*/ 3 h 4"/>
                <a:gd name="T12" fmla="*/ 4 w 4"/>
                <a:gd name="T13" fmla="*/ 3 h 4"/>
                <a:gd name="T14" fmla="*/ 4 w 4"/>
                <a:gd name="T15" fmla="*/ 3 h 4"/>
                <a:gd name="T16" fmla="*/ 1 w 4"/>
                <a:gd name="T17" fmla="*/ 4 h 4"/>
                <a:gd name="T18" fmla="*/ 1 w 4"/>
                <a:gd name="T19" fmla="*/ 4 h 4"/>
                <a:gd name="T20" fmla="*/ 0 w 4"/>
                <a:gd name="T21" fmla="*/ 4 h 4"/>
                <a:gd name="T22" fmla="*/ 0 w 4"/>
                <a:gd name="T23" fmla="*/ 4 h 4"/>
                <a:gd name="T24" fmla="*/ 1 w 4"/>
                <a:gd name="T25" fmla="*/ 0 h 4"/>
                <a:gd name="T26" fmla="*/ 1 w 4"/>
                <a:gd name="T27" fmla="*/ 0 h 4"/>
                <a:gd name="T28" fmla="*/ 1 w 4"/>
                <a:gd name="T29" fmla="*/ 0 h 4"/>
                <a:gd name="T30" fmla="*/ 1 w 4"/>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1" y="0"/>
                  </a:moveTo>
                  <a:lnTo>
                    <a:pt x="1" y="0"/>
                  </a:lnTo>
                  <a:lnTo>
                    <a:pt x="2" y="0"/>
                  </a:lnTo>
                  <a:lnTo>
                    <a:pt x="2" y="0"/>
                  </a:lnTo>
                  <a:lnTo>
                    <a:pt x="4" y="3"/>
                  </a:lnTo>
                  <a:lnTo>
                    <a:pt x="4" y="3"/>
                  </a:lnTo>
                  <a:lnTo>
                    <a:pt x="4" y="3"/>
                  </a:lnTo>
                  <a:lnTo>
                    <a:pt x="4" y="3"/>
                  </a:lnTo>
                  <a:lnTo>
                    <a:pt x="1" y="4"/>
                  </a:lnTo>
                  <a:lnTo>
                    <a:pt x="1" y="4"/>
                  </a:lnTo>
                  <a:lnTo>
                    <a:pt x="0" y="4"/>
                  </a:lnTo>
                  <a:lnTo>
                    <a:pt x="0" y="4"/>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19" name="Freeform 198"/>
            <p:cNvSpPr>
              <a:spLocks/>
            </p:cNvSpPr>
            <p:nvPr/>
          </p:nvSpPr>
          <p:spPr bwMode="auto">
            <a:xfrm>
              <a:off x="5811838" y="4651376"/>
              <a:ext cx="12700" cy="4763"/>
            </a:xfrm>
            <a:custGeom>
              <a:avLst/>
              <a:gdLst>
                <a:gd name="T0" fmla="*/ 4 w 8"/>
                <a:gd name="T1" fmla="*/ 3 h 3"/>
                <a:gd name="T2" fmla="*/ 4 w 8"/>
                <a:gd name="T3" fmla="*/ 3 h 3"/>
                <a:gd name="T4" fmla="*/ 1 w 8"/>
                <a:gd name="T5" fmla="*/ 2 h 3"/>
                <a:gd name="T6" fmla="*/ 1 w 8"/>
                <a:gd name="T7" fmla="*/ 2 h 3"/>
                <a:gd name="T8" fmla="*/ 0 w 8"/>
                <a:gd name="T9" fmla="*/ 2 h 3"/>
                <a:gd name="T10" fmla="*/ 0 w 8"/>
                <a:gd name="T11" fmla="*/ 2 h 3"/>
                <a:gd name="T12" fmla="*/ 3 w 8"/>
                <a:gd name="T13" fmla="*/ 0 h 3"/>
                <a:gd name="T14" fmla="*/ 3 w 8"/>
                <a:gd name="T15" fmla="*/ 0 h 3"/>
                <a:gd name="T16" fmla="*/ 4 w 8"/>
                <a:gd name="T17" fmla="*/ 0 h 3"/>
                <a:gd name="T18" fmla="*/ 4 w 8"/>
                <a:gd name="T19" fmla="*/ 0 h 3"/>
                <a:gd name="T20" fmla="*/ 5 w 8"/>
                <a:gd name="T21" fmla="*/ 2 h 3"/>
                <a:gd name="T22" fmla="*/ 8 w 8"/>
                <a:gd name="T23" fmla="*/ 0 h 3"/>
                <a:gd name="T24" fmla="*/ 8 w 8"/>
                <a:gd name="T25" fmla="*/ 0 h 3"/>
                <a:gd name="T26" fmla="*/ 8 w 8"/>
                <a:gd name="T27" fmla="*/ 0 h 3"/>
                <a:gd name="T28" fmla="*/ 8 w 8"/>
                <a:gd name="T29" fmla="*/ 0 h 3"/>
                <a:gd name="T30" fmla="*/ 8 w 8"/>
                <a:gd name="T31" fmla="*/ 2 h 3"/>
                <a:gd name="T32" fmla="*/ 8 w 8"/>
                <a:gd name="T33" fmla="*/ 2 h 3"/>
                <a:gd name="T34" fmla="*/ 6 w 8"/>
                <a:gd name="T35" fmla="*/ 2 h 3"/>
                <a:gd name="T36" fmla="*/ 6 w 8"/>
                <a:gd name="T37" fmla="*/ 2 h 3"/>
                <a:gd name="T38" fmla="*/ 4 w 8"/>
                <a:gd name="T39" fmla="*/ 3 h 3"/>
                <a:gd name="T40" fmla="*/ 4 w 8"/>
                <a:gd name="T4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4" y="3"/>
                  </a:moveTo>
                  <a:lnTo>
                    <a:pt x="4" y="3"/>
                  </a:lnTo>
                  <a:lnTo>
                    <a:pt x="1" y="2"/>
                  </a:lnTo>
                  <a:lnTo>
                    <a:pt x="1" y="2"/>
                  </a:lnTo>
                  <a:lnTo>
                    <a:pt x="0" y="2"/>
                  </a:lnTo>
                  <a:lnTo>
                    <a:pt x="0" y="2"/>
                  </a:lnTo>
                  <a:lnTo>
                    <a:pt x="3" y="0"/>
                  </a:lnTo>
                  <a:lnTo>
                    <a:pt x="3" y="0"/>
                  </a:lnTo>
                  <a:lnTo>
                    <a:pt x="4" y="0"/>
                  </a:lnTo>
                  <a:lnTo>
                    <a:pt x="4" y="0"/>
                  </a:lnTo>
                  <a:lnTo>
                    <a:pt x="5" y="2"/>
                  </a:lnTo>
                  <a:lnTo>
                    <a:pt x="8" y="0"/>
                  </a:lnTo>
                  <a:lnTo>
                    <a:pt x="8" y="0"/>
                  </a:lnTo>
                  <a:lnTo>
                    <a:pt x="8" y="0"/>
                  </a:lnTo>
                  <a:lnTo>
                    <a:pt x="8" y="0"/>
                  </a:lnTo>
                  <a:lnTo>
                    <a:pt x="8" y="2"/>
                  </a:lnTo>
                  <a:lnTo>
                    <a:pt x="8" y="2"/>
                  </a:lnTo>
                  <a:lnTo>
                    <a:pt x="6" y="2"/>
                  </a:lnTo>
                  <a:lnTo>
                    <a:pt x="6" y="2"/>
                  </a:lnTo>
                  <a:lnTo>
                    <a:pt x="4" y="3"/>
                  </a:lnTo>
                  <a:lnTo>
                    <a:pt x="4"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0" name="Freeform 199"/>
            <p:cNvSpPr>
              <a:spLocks/>
            </p:cNvSpPr>
            <p:nvPr/>
          </p:nvSpPr>
          <p:spPr bwMode="auto">
            <a:xfrm>
              <a:off x="5829300" y="4564063"/>
              <a:ext cx="4762" cy="6350"/>
            </a:xfrm>
            <a:custGeom>
              <a:avLst/>
              <a:gdLst>
                <a:gd name="T0" fmla="*/ 2 w 3"/>
                <a:gd name="T1" fmla="*/ 3 h 4"/>
                <a:gd name="T2" fmla="*/ 2 w 3"/>
                <a:gd name="T3" fmla="*/ 3 h 4"/>
                <a:gd name="T4" fmla="*/ 0 w 3"/>
                <a:gd name="T5" fmla="*/ 2 h 4"/>
                <a:gd name="T6" fmla="*/ 0 w 3"/>
                <a:gd name="T7" fmla="*/ 2 h 4"/>
                <a:gd name="T8" fmla="*/ 0 w 3"/>
                <a:gd name="T9" fmla="*/ 0 h 4"/>
                <a:gd name="T10" fmla="*/ 0 w 3"/>
                <a:gd name="T11" fmla="*/ 0 h 4"/>
                <a:gd name="T12" fmla="*/ 0 w 3"/>
                <a:gd name="T13" fmla="*/ 0 h 4"/>
                <a:gd name="T14" fmla="*/ 0 w 3"/>
                <a:gd name="T15" fmla="*/ 0 h 4"/>
                <a:gd name="T16" fmla="*/ 2 w 3"/>
                <a:gd name="T17" fmla="*/ 0 h 4"/>
                <a:gd name="T18" fmla="*/ 3 w 3"/>
                <a:gd name="T19" fmla="*/ 2 h 4"/>
                <a:gd name="T20" fmla="*/ 3 w 3"/>
                <a:gd name="T21" fmla="*/ 2 h 4"/>
                <a:gd name="T22" fmla="*/ 3 w 3"/>
                <a:gd name="T23" fmla="*/ 3 h 4"/>
                <a:gd name="T24" fmla="*/ 3 w 3"/>
                <a:gd name="T25" fmla="*/ 3 h 4"/>
                <a:gd name="T26" fmla="*/ 3 w 3"/>
                <a:gd name="T27" fmla="*/ 4 h 4"/>
                <a:gd name="T28" fmla="*/ 3 w 3"/>
                <a:gd name="T29" fmla="*/ 4 h 4"/>
                <a:gd name="T30" fmla="*/ 2 w 3"/>
                <a:gd name="T31" fmla="*/ 4 h 4"/>
                <a:gd name="T32" fmla="*/ 2 w 3"/>
                <a:gd name="T33" fmla="*/ 4 h 4"/>
                <a:gd name="T34" fmla="*/ 2 w 3"/>
                <a:gd name="T35" fmla="*/ 3 h 4"/>
                <a:gd name="T36" fmla="*/ 2 w 3"/>
                <a:gd name="T3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4">
                  <a:moveTo>
                    <a:pt x="2" y="3"/>
                  </a:moveTo>
                  <a:lnTo>
                    <a:pt x="2" y="3"/>
                  </a:lnTo>
                  <a:lnTo>
                    <a:pt x="0" y="2"/>
                  </a:lnTo>
                  <a:lnTo>
                    <a:pt x="0" y="2"/>
                  </a:lnTo>
                  <a:lnTo>
                    <a:pt x="0" y="0"/>
                  </a:lnTo>
                  <a:lnTo>
                    <a:pt x="0" y="0"/>
                  </a:lnTo>
                  <a:lnTo>
                    <a:pt x="0" y="0"/>
                  </a:lnTo>
                  <a:lnTo>
                    <a:pt x="0" y="0"/>
                  </a:lnTo>
                  <a:lnTo>
                    <a:pt x="2" y="0"/>
                  </a:lnTo>
                  <a:lnTo>
                    <a:pt x="3" y="2"/>
                  </a:lnTo>
                  <a:lnTo>
                    <a:pt x="3" y="2"/>
                  </a:lnTo>
                  <a:lnTo>
                    <a:pt x="3" y="3"/>
                  </a:lnTo>
                  <a:lnTo>
                    <a:pt x="3" y="3"/>
                  </a:lnTo>
                  <a:lnTo>
                    <a:pt x="3" y="4"/>
                  </a:lnTo>
                  <a:lnTo>
                    <a:pt x="3" y="4"/>
                  </a:lnTo>
                  <a:lnTo>
                    <a:pt x="2" y="4"/>
                  </a:lnTo>
                  <a:lnTo>
                    <a:pt x="2" y="4"/>
                  </a:lnTo>
                  <a:lnTo>
                    <a:pt x="2" y="3"/>
                  </a:lnTo>
                  <a:lnTo>
                    <a:pt x="2"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1" name="Freeform 200"/>
            <p:cNvSpPr>
              <a:spLocks/>
            </p:cNvSpPr>
            <p:nvPr/>
          </p:nvSpPr>
          <p:spPr bwMode="auto">
            <a:xfrm>
              <a:off x="5889625" y="4133851"/>
              <a:ext cx="4762" cy="4763"/>
            </a:xfrm>
            <a:custGeom>
              <a:avLst/>
              <a:gdLst>
                <a:gd name="T0" fmla="*/ 0 w 3"/>
                <a:gd name="T1" fmla="*/ 2 h 3"/>
                <a:gd name="T2" fmla="*/ 0 w 3"/>
                <a:gd name="T3" fmla="*/ 2 h 3"/>
                <a:gd name="T4" fmla="*/ 0 w 3"/>
                <a:gd name="T5" fmla="*/ 1 h 3"/>
                <a:gd name="T6" fmla="*/ 0 w 3"/>
                <a:gd name="T7" fmla="*/ 1 h 3"/>
                <a:gd name="T8" fmla="*/ 1 w 3"/>
                <a:gd name="T9" fmla="*/ 0 h 3"/>
                <a:gd name="T10" fmla="*/ 1 w 3"/>
                <a:gd name="T11" fmla="*/ 0 h 3"/>
                <a:gd name="T12" fmla="*/ 3 w 3"/>
                <a:gd name="T13" fmla="*/ 1 h 3"/>
                <a:gd name="T14" fmla="*/ 3 w 3"/>
                <a:gd name="T15" fmla="*/ 1 h 3"/>
                <a:gd name="T16" fmla="*/ 3 w 3"/>
                <a:gd name="T17" fmla="*/ 2 h 3"/>
                <a:gd name="T18" fmla="*/ 1 w 3"/>
                <a:gd name="T19" fmla="*/ 3 h 3"/>
                <a:gd name="T20" fmla="*/ 1 w 3"/>
                <a:gd name="T21" fmla="*/ 3 h 3"/>
                <a:gd name="T22" fmla="*/ 1 w 3"/>
                <a:gd name="T23" fmla="*/ 3 h 3"/>
                <a:gd name="T24" fmla="*/ 0 w 3"/>
                <a:gd name="T25" fmla="*/ 3 h 3"/>
                <a:gd name="T26" fmla="*/ 0 w 3"/>
                <a:gd name="T27" fmla="*/ 3 h 3"/>
                <a:gd name="T28" fmla="*/ 0 w 3"/>
                <a:gd name="T29" fmla="*/ 2 h 3"/>
                <a:gd name="T30" fmla="*/ 0 w 3"/>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3">
                  <a:moveTo>
                    <a:pt x="0" y="2"/>
                  </a:moveTo>
                  <a:lnTo>
                    <a:pt x="0" y="2"/>
                  </a:lnTo>
                  <a:lnTo>
                    <a:pt x="0" y="1"/>
                  </a:lnTo>
                  <a:lnTo>
                    <a:pt x="0" y="1"/>
                  </a:lnTo>
                  <a:lnTo>
                    <a:pt x="1" y="0"/>
                  </a:lnTo>
                  <a:lnTo>
                    <a:pt x="1" y="0"/>
                  </a:lnTo>
                  <a:lnTo>
                    <a:pt x="3" y="1"/>
                  </a:lnTo>
                  <a:lnTo>
                    <a:pt x="3" y="1"/>
                  </a:lnTo>
                  <a:lnTo>
                    <a:pt x="3" y="2"/>
                  </a:lnTo>
                  <a:lnTo>
                    <a:pt x="1" y="3"/>
                  </a:lnTo>
                  <a:lnTo>
                    <a:pt x="1" y="3"/>
                  </a:lnTo>
                  <a:lnTo>
                    <a:pt x="1" y="3"/>
                  </a:lnTo>
                  <a:lnTo>
                    <a:pt x="0" y="3"/>
                  </a:lnTo>
                  <a:lnTo>
                    <a:pt x="0" y="3"/>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2" name="Freeform 201"/>
            <p:cNvSpPr>
              <a:spLocks/>
            </p:cNvSpPr>
            <p:nvPr/>
          </p:nvSpPr>
          <p:spPr bwMode="auto">
            <a:xfrm>
              <a:off x="5810250" y="4657726"/>
              <a:ext cx="6350" cy="4763"/>
            </a:xfrm>
            <a:custGeom>
              <a:avLst/>
              <a:gdLst>
                <a:gd name="T0" fmla="*/ 1 w 4"/>
                <a:gd name="T1" fmla="*/ 0 h 3"/>
                <a:gd name="T2" fmla="*/ 1 w 4"/>
                <a:gd name="T3" fmla="*/ 0 h 3"/>
                <a:gd name="T4" fmla="*/ 2 w 4"/>
                <a:gd name="T5" fmla="*/ 0 h 3"/>
                <a:gd name="T6" fmla="*/ 4 w 4"/>
                <a:gd name="T7" fmla="*/ 2 h 3"/>
                <a:gd name="T8" fmla="*/ 4 w 4"/>
                <a:gd name="T9" fmla="*/ 2 h 3"/>
                <a:gd name="T10" fmla="*/ 4 w 4"/>
                <a:gd name="T11" fmla="*/ 2 h 3"/>
                <a:gd name="T12" fmla="*/ 4 w 4"/>
                <a:gd name="T13" fmla="*/ 2 h 3"/>
                <a:gd name="T14" fmla="*/ 2 w 4"/>
                <a:gd name="T15" fmla="*/ 3 h 3"/>
                <a:gd name="T16" fmla="*/ 2 w 4"/>
                <a:gd name="T17" fmla="*/ 3 h 3"/>
                <a:gd name="T18" fmla="*/ 1 w 4"/>
                <a:gd name="T19" fmla="*/ 2 h 3"/>
                <a:gd name="T20" fmla="*/ 1 w 4"/>
                <a:gd name="T21" fmla="*/ 2 h 3"/>
                <a:gd name="T22" fmla="*/ 0 w 4"/>
                <a:gd name="T23" fmla="*/ 2 h 3"/>
                <a:gd name="T24" fmla="*/ 0 w 4"/>
                <a:gd name="T25" fmla="*/ 2 h 3"/>
                <a:gd name="T26" fmla="*/ 0 w 4"/>
                <a:gd name="T27" fmla="*/ 0 h 3"/>
                <a:gd name="T28" fmla="*/ 0 w 4"/>
                <a:gd name="T29" fmla="*/ 0 h 3"/>
                <a:gd name="T30" fmla="*/ 0 w 4"/>
                <a:gd name="T31" fmla="*/ 0 h 3"/>
                <a:gd name="T32" fmla="*/ 0 w 4"/>
                <a:gd name="T33" fmla="*/ 0 h 3"/>
                <a:gd name="T34" fmla="*/ 1 w 4"/>
                <a:gd name="T35" fmla="*/ 0 h 3"/>
                <a:gd name="T36" fmla="*/ 1 w 4"/>
                <a:gd name="T3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 h="3">
                  <a:moveTo>
                    <a:pt x="1" y="0"/>
                  </a:moveTo>
                  <a:lnTo>
                    <a:pt x="1" y="0"/>
                  </a:lnTo>
                  <a:lnTo>
                    <a:pt x="2" y="0"/>
                  </a:lnTo>
                  <a:lnTo>
                    <a:pt x="4" y="2"/>
                  </a:lnTo>
                  <a:lnTo>
                    <a:pt x="4" y="2"/>
                  </a:lnTo>
                  <a:lnTo>
                    <a:pt x="4" y="2"/>
                  </a:lnTo>
                  <a:lnTo>
                    <a:pt x="4" y="2"/>
                  </a:lnTo>
                  <a:lnTo>
                    <a:pt x="2" y="3"/>
                  </a:lnTo>
                  <a:lnTo>
                    <a:pt x="2" y="3"/>
                  </a:lnTo>
                  <a:lnTo>
                    <a:pt x="1" y="2"/>
                  </a:lnTo>
                  <a:lnTo>
                    <a:pt x="1" y="2"/>
                  </a:lnTo>
                  <a:lnTo>
                    <a:pt x="0" y="2"/>
                  </a:lnTo>
                  <a:lnTo>
                    <a:pt x="0" y="2"/>
                  </a:lnTo>
                  <a:lnTo>
                    <a:pt x="0" y="0"/>
                  </a:lnTo>
                  <a:lnTo>
                    <a:pt x="0" y="0"/>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3" name="Freeform 202"/>
            <p:cNvSpPr>
              <a:spLocks/>
            </p:cNvSpPr>
            <p:nvPr/>
          </p:nvSpPr>
          <p:spPr bwMode="auto">
            <a:xfrm>
              <a:off x="5813425" y="4559301"/>
              <a:ext cx="4762" cy="4763"/>
            </a:xfrm>
            <a:custGeom>
              <a:avLst/>
              <a:gdLst>
                <a:gd name="T0" fmla="*/ 2 w 3"/>
                <a:gd name="T1" fmla="*/ 0 h 3"/>
                <a:gd name="T2" fmla="*/ 2 w 3"/>
                <a:gd name="T3" fmla="*/ 0 h 3"/>
                <a:gd name="T4" fmla="*/ 3 w 3"/>
                <a:gd name="T5" fmla="*/ 1 h 3"/>
                <a:gd name="T6" fmla="*/ 3 w 3"/>
                <a:gd name="T7" fmla="*/ 2 h 3"/>
                <a:gd name="T8" fmla="*/ 3 w 3"/>
                <a:gd name="T9" fmla="*/ 2 h 3"/>
                <a:gd name="T10" fmla="*/ 3 w 3"/>
                <a:gd name="T11" fmla="*/ 3 h 3"/>
                <a:gd name="T12" fmla="*/ 3 w 3"/>
                <a:gd name="T13" fmla="*/ 3 h 3"/>
                <a:gd name="T14" fmla="*/ 2 w 3"/>
                <a:gd name="T15" fmla="*/ 3 h 3"/>
                <a:gd name="T16" fmla="*/ 2 w 3"/>
                <a:gd name="T17" fmla="*/ 3 h 3"/>
                <a:gd name="T18" fmla="*/ 0 w 3"/>
                <a:gd name="T19" fmla="*/ 1 h 3"/>
                <a:gd name="T20" fmla="*/ 0 w 3"/>
                <a:gd name="T21" fmla="*/ 1 h 3"/>
                <a:gd name="T22" fmla="*/ 2 w 3"/>
                <a:gd name="T23" fmla="*/ 0 h 3"/>
                <a:gd name="T24" fmla="*/ 2 w 3"/>
                <a:gd name="T25" fmla="*/ 0 h 3"/>
                <a:gd name="T26" fmla="*/ 2 w 3"/>
                <a:gd name="T27" fmla="*/ 0 h 3"/>
                <a:gd name="T28" fmla="*/ 2 w 3"/>
                <a:gd name="T2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3">
                  <a:moveTo>
                    <a:pt x="2" y="0"/>
                  </a:moveTo>
                  <a:lnTo>
                    <a:pt x="2" y="0"/>
                  </a:lnTo>
                  <a:lnTo>
                    <a:pt x="3" y="1"/>
                  </a:lnTo>
                  <a:lnTo>
                    <a:pt x="3" y="2"/>
                  </a:lnTo>
                  <a:lnTo>
                    <a:pt x="3" y="2"/>
                  </a:lnTo>
                  <a:lnTo>
                    <a:pt x="3" y="3"/>
                  </a:lnTo>
                  <a:lnTo>
                    <a:pt x="3" y="3"/>
                  </a:lnTo>
                  <a:lnTo>
                    <a:pt x="2" y="3"/>
                  </a:lnTo>
                  <a:lnTo>
                    <a:pt x="2" y="3"/>
                  </a:lnTo>
                  <a:lnTo>
                    <a:pt x="0" y="1"/>
                  </a:lnTo>
                  <a:lnTo>
                    <a:pt x="0" y="1"/>
                  </a:lnTo>
                  <a:lnTo>
                    <a:pt x="2" y="0"/>
                  </a:lnTo>
                  <a:lnTo>
                    <a:pt x="2"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4" name="Freeform 203"/>
            <p:cNvSpPr>
              <a:spLocks/>
            </p:cNvSpPr>
            <p:nvPr/>
          </p:nvSpPr>
          <p:spPr bwMode="auto">
            <a:xfrm>
              <a:off x="5978525" y="4303713"/>
              <a:ext cx="6350" cy="4763"/>
            </a:xfrm>
            <a:custGeom>
              <a:avLst/>
              <a:gdLst>
                <a:gd name="T0" fmla="*/ 2 w 4"/>
                <a:gd name="T1" fmla="*/ 3 h 3"/>
                <a:gd name="T2" fmla="*/ 2 w 4"/>
                <a:gd name="T3" fmla="*/ 3 h 3"/>
                <a:gd name="T4" fmla="*/ 0 w 4"/>
                <a:gd name="T5" fmla="*/ 3 h 3"/>
                <a:gd name="T6" fmla="*/ 0 w 4"/>
                <a:gd name="T7" fmla="*/ 3 h 3"/>
                <a:gd name="T8" fmla="*/ 2 w 4"/>
                <a:gd name="T9" fmla="*/ 2 h 3"/>
                <a:gd name="T10" fmla="*/ 2 w 4"/>
                <a:gd name="T11" fmla="*/ 2 h 3"/>
                <a:gd name="T12" fmla="*/ 3 w 4"/>
                <a:gd name="T13" fmla="*/ 0 h 3"/>
                <a:gd name="T14" fmla="*/ 3 w 4"/>
                <a:gd name="T15" fmla="*/ 0 h 3"/>
                <a:gd name="T16" fmla="*/ 4 w 4"/>
                <a:gd name="T17" fmla="*/ 0 h 3"/>
                <a:gd name="T18" fmla="*/ 4 w 4"/>
                <a:gd name="T19" fmla="*/ 0 h 3"/>
                <a:gd name="T20" fmla="*/ 3 w 4"/>
                <a:gd name="T21" fmla="*/ 2 h 3"/>
                <a:gd name="T22" fmla="*/ 3 w 4"/>
                <a:gd name="T23" fmla="*/ 2 h 3"/>
                <a:gd name="T24" fmla="*/ 2 w 4"/>
                <a:gd name="T25" fmla="*/ 3 h 3"/>
                <a:gd name="T26" fmla="*/ 2 w 4"/>
                <a:gd name="T27" fmla="*/ 3 h 3"/>
                <a:gd name="T28" fmla="*/ 2 w 4"/>
                <a:gd name="T29" fmla="*/ 3 h 3"/>
                <a:gd name="T30" fmla="*/ 2 w 4"/>
                <a:gd name="T3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3">
                  <a:moveTo>
                    <a:pt x="2" y="3"/>
                  </a:moveTo>
                  <a:lnTo>
                    <a:pt x="2" y="3"/>
                  </a:lnTo>
                  <a:lnTo>
                    <a:pt x="0" y="3"/>
                  </a:lnTo>
                  <a:lnTo>
                    <a:pt x="0" y="3"/>
                  </a:lnTo>
                  <a:lnTo>
                    <a:pt x="2" y="2"/>
                  </a:lnTo>
                  <a:lnTo>
                    <a:pt x="2" y="2"/>
                  </a:lnTo>
                  <a:lnTo>
                    <a:pt x="3" y="0"/>
                  </a:lnTo>
                  <a:lnTo>
                    <a:pt x="3" y="0"/>
                  </a:lnTo>
                  <a:lnTo>
                    <a:pt x="4" y="0"/>
                  </a:lnTo>
                  <a:lnTo>
                    <a:pt x="4" y="0"/>
                  </a:lnTo>
                  <a:lnTo>
                    <a:pt x="3" y="2"/>
                  </a:lnTo>
                  <a:lnTo>
                    <a:pt x="3" y="2"/>
                  </a:lnTo>
                  <a:lnTo>
                    <a:pt x="2" y="3"/>
                  </a:lnTo>
                  <a:lnTo>
                    <a:pt x="2" y="3"/>
                  </a:lnTo>
                  <a:lnTo>
                    <a:pt x="2" y="3"/>
                  </a:lnTo>
                  <a:lnTo>
                    <a:pt x="2"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5" name="Freeform 204"/>
            <p:cNvSpPr>
              <a:spLocks/>
            </p:cNvSpPr>
            <p:nvPr/>
          </p:nvSpPr>
          <p:spPr bwMode="auto">
            <a:xfrm>
              <a:off x="5718175" y="4086226"/>
              <a:ext cx="4762" cy="3175"/>
            </a:xfrm>
            <a:custGeom>
              <a:avLst/>
              <a:gdLst>
                <a:gd name="T0" fmla="*/ 2 w 3"/>
                <a:gd name="T1" fmla="*/ 2 h 2"/>
                <a:gd name="T2" fmla="*/ 2 w 3"/>
                <a:gd name="T3" fmla="*/ 2 h 2"/>
                <a:gd name="T4" fmla="*/ 0 w 3"/>
                <a:gd name="T5" fmla="*/ 2 h 2"/>
                <a:gd name="T6" fmla="*/ 0 w 3"/>
                <a:gd name="T7" fmla="*/ 2 h 2"/>
                <a:gd name="T8" fmla="*/ 0 w 3"/>
                <a:gd name="T9" fmla="*/ 1 h 2"/>
                <a:gd name="T10" fmla="*/ 0 w 3"/>
                <a:gd name="T11" fmla="*/ 1 h 2"/>
                <a:gd name="T12" fmla="*/ 2 w 3"/>
                <a:gd name="T13" fmla="*/ 0 h 2"/>
                <a:gd name="T14" fmla="*/ 2 w 3"/>
                <a:gd name="T15" fmla="*/ 0 h 2"/>
                <a:gd name="T16" fmla="*/ 3 w 3"/>
                <a:gd name="T17" fmla="*/ 0 h 2"/>
                <a:gd name="T18" fmla="*/ 3 w 3"/>
                <a:gd name="T19" fmla="*/ 0 h 2"/>
                <a:gd name="T20" fmla="*/ 3 w 3"/>
                <a:gd name="T21" fmla="*/ 1 h 2"/>
                <a:gd name="T22" fmla="*/ 2 w 3"/>
                <a:gd name="T23" fmla="*/ 2 h 2"/>
                <a:gd name="T24" fmla="*/ 2 w 3"/>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2">
                  <a:moveTo>
                    <a:pt x="2" y="2"/>
                  </a:moveTo>
                  <a:lnTo>
                    <a:pt x="2" y="2"/>
                  </a:lnTo>
                  <a:lnTo>
                    <a:pt x="0" y="2"/>
                  </a:lnTo>
                  <a:lnTo>
                    <a:pt x="0" y="2"/>
                  </a:lnTo>
                  <a:lnTo>
                    <a:pt x="0" y="1"/>
                  </a:lnTo>
                  <a:lnTo>
                    <a:pt x="0" y="1"/>
                  </a:lnTo>
                  <a:lnTo>
                    <a:pt x="2" y="0"/>
                  </a:lnTo>
                  <a:lnTo>
                    <a:pt x="2" y="0"/>
                  </a:lnTo>
                  <a:lnTo>
                    <a:pt x="3" y="0"/>
                  </a:lnTo>
                  <a:lnTo>
                    <a:pt x="3" y="0"/>
                  </a:lnTo>
                  <a:lnTo>
                    <a:pt x="3" y="1"/>
                  </a:lnTo>
                  <a:lnTo>
                    <a:pt x="2" y="2"/>
                  </a:lnTo>
                  <a:lnTo>
                    <a:pt x="2"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6" name="Freeform 205"/>
            <p:cNvSpPr>
              <a:spLocks/>
            </p:cNvSpPr>
            <p:nvPr/>
          </p:nvSpPr>
          <p:spPr bwMode="auto">
            <a:xfrm>
              <a:off x="5918200" y="4398963"/>
              <a:ext cx="4762" cy="6350"/>
            </a:xfrm>
            <a:custGeom>
              <a:avLst/>
              <a:gdLst>
                <a:gd name="T0" fmla="*/ 3 w 3"/>
                <a:gd name="T1" fmla="*/ 0 h 4"/>
                <a:gd name="T2" fmla="*/ 3 w 3"/>
                <a:gd name="T3" fmla="*/ 0 h 4"/>
                <a:gd name="T4" fmla="*/ 3 w 3"/>
                <a:gd name="T5" fmla="*/ 2 h 4"/>
                <a:gd name="T6" fmla="*/ 3 w 3"/>
                <a:gd name="T7" fmla="*/ 2 h 4"/>
                <a:gd name="T8" fmla="*/ 3 w 3"/>
                <a:gd name="T9" fmla="*/ 2 h 4"/>
                <a:gd name="T10" fmla="*/ 3 w 3"/>
                <a:gd name="T11" fmla="*/ 2 h 4"/>
                <a:gd name="T12" fmla="*/ 1 w 3"/>
                <a:gd name="T13" fmla="*/ 4 h 4"/>
                <a:gd name="T14" fmla="*/ 1 w 3"/>
                <a:gd name="T15" fmla="*/ 4 h 4"/>
                <a:gd name="T16" fmla="*/ 0 w 3"/>
                <a:gd name="T17" fmla="*/ 4 h 4"/>
                <a:gd name="T18" fmla="*/ 0 w 3"/>
                <a:gd name="T19" fmla="*/ 4 h 4"/>
                <a:gd name="T20" fmla="*/ 0 w 3"/>
                <a:gd name="T21" fmla="*/ 4 h 4"/>
                <a:gd name="T22" fmla="*/ 0 w 3"/>
                <a:gd name="T23" fmla="*/ 4 h 4"/>
                <a:gd name="T24" fmla="*/ 1 w 3"/>
                <a:gd name="T25" fmla="*/ 2 h 4"/>
                <a:gd name="T26" fmla="*/ 2 w 3"/>
                <a:gd name="T27" fmla="*/ 2 h 4"/>
                <a:gd name="T28" fmla="*/ 2 w 3"/>
                <a:gd name="T29" fmla="*/ 2 h 4"/>
                <a:gd name="T30" fmla="*/ 3 w 3"/>
                <a:gd name="T31" fmla="*/ 0 h 4"/>
                <a:gd name="T32" fmla="*/ 3 w 3"/>
                <a:gd name="T33" fmla="*/ 0 h 4"/>
                <a:gd name="T34" fmla="*/ 3 w 3"/>
                <a:gd name="T35" fmla="*/ 0 h 4"/>
                <a:gd name="T36" fmla="*/ 3 w 3"/>
                <a:gd name="T3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 h="4">
                  <a:moveTo>
                    <a:pt x="3" y="0"/>
                  </a:moveTo>
                  <a:lnTo>
                    <a:pt x="3" y="0"/>
                  </a:lnTo>
                  <a:lnTo>
                    <a:pt x="3" y="2"/>
                  </a:lnTo>
                  <a:lnTo>
                    <a:pt x="3" y="2"/>
                  </a:lnTo>
                  <a:lnTo>
                    <a:pt x="3" y="2"/>
                  </a:lnTo>
                  <a:lnTo>
                    <a:pt x="3" y="2"/>
                  </a:lnTo>
                  <a:lnTo>
                    <a:pt x="1" y="4"/>
                  </a:lnTo>
                  <a:lnTo>
                    <a:pt x="1" y="4"/>
                  </a:lnTo>
                  <a:lnTo>
                    <a:pt x="0" y="4"/>
                  </a:lnTo>
                  <a:lnTo>
                    <a:pt x="0" y="4"/>
                  </a:lnTo>
                  <a:lnTo>
                    <a:pt x="0" y="4"/>
                  </a:lnTo>
                  <a:lnTo>
                    <a:pt x="0" y="4"/>
                  </a:lnTo>
                  <a:lnTo>
                    <a:pt x="1" y="2"/>
                  </a:lnTo>
                  <a:lnTo>
                    <a:pt x="2" y="2"/>
                  </a:lnTo>
                  <a:lnTo>
                    <a:pt x="2" y="2"/>
                  </a:lnTo>
                  <a:lnTo>
                    <a:pt x="3" y="0"/>
                  </a:lnTo>
                  <a:lnTo>
                    <a:pt x="3" y="0"/>
                  </a:lnTo>
                  <a:lnTo>
                    <a:pt x="3" y="0"/>
                  </a:lnTo>
                  <a:lnTo>
                    <a:pt x="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7" name="Freeform 207"/>
            <p:cNvSpPr>
              <a:spLocks/>
            </p:cNvSpPr>
            <p:nvPr/>
          </p:nvSpPr>
          <p:spPr bwMode="auto">
            <a:xfrm>
              <a:off x="5835650" y="4630738"/>
              <a:ext cx="4762" cy="3175"/>
            </a:xfrm>
            <a:custGeom>
              <a:avLst/>
              <a:gdLst>
                <a:gd name="T0" fmla="*/ 1 w 3"/>
                <a:gd name="T1" fmla="*/ 0 h 2"/>
                <a:gd name="T2" fmla="*/ 1 w 3"/>
                <a:gd name="T3" fmla="*/ 0 h 2"/>
                <a:gd name="T4" fmla="*/ 3 w 3"/>
                <a:gd name="T5" fmla="*/ 1 h 2"/>
                <a:gd name="T6" fmla="*/ 3 w 3"/>
                <a:gd name="T7" fmla="*/ 1 h 2"/>
                <a:gd name="T8" fmla="*/ 3 w 3"/>
                <a:gd name="T9" fmla="*/ 2 h 2"/>
                <a:gd name="T10" fmla="*/ 3 w 3"/>
                <a:gd name="T11" fmla="*/ 2 h 2"/>
                <a:gd name="T12" fmla="*/ 1 w 3"/>
                <a:gd name="T13" fmla="*/ 1 h 2"/>
                <a:gd name="T14" fmla="*/ 1 w 3"/>
                <a:gd name="T15" fmla="*/ 1 h 2"/>
                <a:gd name="T16" fmla="*/ 0 w 3"/>
                <a:gd name="T17" fmla="*/ 1 h 2"/>
                <a:gd name="T18" fmla="*/ 0 w 3"/>
                <a:gd name="T19" fmla="*/ 1 h 2"/>
                <a:gd name="T20" fmla="*/ 1 w 3"/>
                <a:gd name="T21" fmla="*/ 0 h 2"/>
                <a:gd name="T22" fmla="*/ 1 w 3"/>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1" y="0"/>
                  </a:moveTo>
                  <a:lnTo>
                    <a:pt x="1" y="0"/>
                  </a:lnTo>
                  <a:lnTo>
                    <a:pt x="3" y="1"/>
                  </a:lnTo>
                  <a:lnTo>
                    <a:pt x="3" y="1"/>
                  </a:lnTo>
                  <a:lnTo>
                    <a:pt x="3" y="2"/>
                  </a:lnTo>
                  <a:lnTo>
                    <a:pt x="3" y="2"/>
                  </a:lnTo>
                  <a:lnTo>
                    <a:pt x="1" y="1"/>
                  </a:lnTo>
                  <a:lnTo>
                    <a:pt x="1" y="1"/>
                  </a:lnTo>
                  <a:lnTo>
                    <a:pt x="0" y="1"/>
                  </a:lnTo>
                  <a:lnTo>
                    <a:pt x="0" y="1"/>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8" name="Freeform 208"/>
            <p:cNvSpPr>
              <a:spLocks/>
            </p:cNvSpPr>
            <p:nvPr/>
          </p:nvSpPr>
          <p:spPr bwMode="auto">
            <a:xfrm>
              <a:off x="5654675" y="4152900"/>
              <a:ext cx="1587" cy="4763"/>
            </a:xfrm>
            <a:custGeom>
              <a:avLst/>
              <a:gdLst>
                <a:gd name="T0" fmla="*/ 1 w 1"/>
                <a:gd name="T1" fmla="*/ 3 h 3"/>
                <a:gd name="T2" fmla="*/ 1 w 1"/>
                <a:gd name="T3" fmla="*/ 3 h 3"/>
                <a:gd name="T4" fmla="*/ 1 w 1"/>
                <a:gd name="T5" fmla="*/ 3 h 3"/>
                <a:gd name="T6" fmla="*/ 0 w 1"/>
                <a:gd name="T7" fmla="*/ 3 h 3"/>
                <a:gd name="T8" fmla="*/ 0 w 1"/>
                <a:gd name="T9" fmla="*/ 3 h 3"/>
                <a:gd name="T10" fmla="*/ 0 w 1"/>
                <a:gd name="T11" fmla="*/ 1 h 3"/>
                <a:gd name="T12" fmla="*/ 0 w 1"/>
                <a:gd name="T13" fmla="*/ 0 h 3"/>
                <a:gd name="T14" fmla="*/ 0 w 1"/>
                <a:gd name="T15" fmla="*/ 0 h 3"/>
                <a:gd name="T16" fmla="*/ 1 w 1"/>
                <a:gd name="T17" fmla="*/ 0 h 3"/>
                <a:gd name="T18" fmla="*/ 1 w 1"/>
                <a:gd name="T19" fmla="*/ 0 h 3"/>
                <a:gd name="T20" fmla="*/ 1 w 1"/>
                <a:gd name="T21" fmla="*/ 3 h 3"/>
                <a:gd name="T22" fmla="*/ 1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1" y="3"/>
                  </a:moveTo>
                  <a:lnTo>
                    <a:pt x="1" y="3"/>
                  </a:lnTo>
                  <a:lnTo>
                    <a:pt x="1" y="3"/>
                  </a:lnTo>
                  <a:lnTo>
                    <a:pt x="0" y="3"/>
                  </a:lnTo>
                  <a:lnTo>
                    <a:pt x="0" y="3"/>
                  </a:lnTo>
                  <a:lnTo>
                    <a:pt x="0" y="1"/>
                  </a:lnTo>
                  <a:lnTo>
                    <a:pt x="0" y="0"/>
                  </a:lnTo>
                  <a:lnTo>
                    <a:pt x="0" y="0"/>
                  </a:lnTo>
                  <a:lnTo>
                    <a:pt x="1" y="0"/>
                  </a:lnTo>
                  <a:lnTo>
                    <a:pt x="1" y="0"/>
                  </a:lnTo>
                  <a:lnTo>
                    <a:pt x="1" y="3"/>
                  </a:lnTo>
                  <a:lnTo>
                    <a:pt x="1"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29" name="Freeform 209"/>
            <p:cNvSpPr>
              <a:spLocks/>
            </p:cNvSpPr>
            <p:nvPr/>
          </p:nvSpPr>
          <p:spPr bwMode="auto">
            <a:xfrm>
              <a:off x="5867400" y="4641850"/>
              <a:ext cx="1587" cy="4763"/>
            </a:xfrm>
            <a:custGeom>
              <a:avLst/>
              <a:gdLst>
                <a:gd name="T0" fmla="*/ 1 w 1"/>
                <a:gd name="T1" fmla="*/ 0 h 3"/>
                <a:gd name="T2" fmla="*/ 1 w 1"/>
                <a:gd name="T3" fmla="*/ 0 h 3"/>
                <a:gd name="T4" fmla="*/ 1 w 1"/>
                <a:gd name="T5" fmla="*/ 3 h 3"/>
                <a:gd name="T6" fmla="*/ 1 w 1"/>
                <a:gd name="T7" fmla="*/ 3 h 3"/>
                <a:gd name="T8" fmla="*/ 0 w 1"/>
                <a:gd name="T9" fmla="*/ 3 h 3"/>
                <a:gd name="T10" fmla="*/ 0 w 1"/>
                <a:gd name="T11" fmla="*/ 3 h 3"/>
                <a:gd name="T12" fmla="*/ 0 w 1"/>
                <a:gd name="T13" fmla="*/ 1 h 3"/>
                <a:gd name="T14" fmla="*/ 0 w 1"/>
                <a:gd name="T15" fmla="*/ 1 h 3"/>
                <a:gd name="T16" fmla="*/ 0 w 1"/>
                <a:gd name="T17" fmla="*/ 0 h 3"/>
                <a:gd name="T18" fmla="*/ 0 w 1"/>
                <a:gd name="T19" fmla="*/ 0 h 3"/>
                <a:gd name="T20" fmla="*/ 1 w 1"/>
                <a:gd name="T21" fmla="*/ 0 h 3"/>
                <a:gd name="T22" fmla="*/ 1 w 1"/>
                <a:gd name="T23" fmla="*/ 0 h 3"/>
                <a:gd name="T24" fmla="*/ 1 w 1"/>
                <a:gd name="T25" fmla="*/ 0 h 3"/>
                <a:gd name="T26" fmla="*/ 1 w 1"/>
                <a:gd name="T27" fmla="*/ 0 h 3"/>
                <a:gd name="T28" fmla="*/ 1 w 1"/>
                <a:gd name="T29" fmla="*/ 0 h 3"/>
                <a:gd name="T30" fmla="*/ 1 w 1"/>
                <a:gd name="T3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3">
                  <a:moveTo>
                    <a:pt x="1" y="0"/>
                  </a:moveTo>
                  <a:lnTo>
                    <a:pt x="1" y="0"/>
                  </a:lnTo>
                  <a:lnTo>
                    <a:pt x="1" y="3"/>
                  </a:lnTo>
                  <a:lnTo>
                    <a:pt x="1" y="3"/>
                  </a:lnTo>
                  <a:lnTo>
                    <a:pt x="0" y="3"/>
                  </a:lnTo>
                  <a:lnTo>
                    <a:pt x="0" y="3"/>
                  </a:lnTo>
                  <a:lnTo>
                    <a:pt x="0" y="1"/>
                  </a:lnTo>
                  <a:lnTo>
                    <a:pt x="0" y="1"/>
                  </a:lnTo>
                  <a:lnTo>
                    <a:pt x="0" y="0"/>
                  </a:lnTo>
                  <a:lnTo>
                    <a:pt x="0" y="0"/>
                  </a:lnTo>
                  <a:lnTo>
                    <a:pt x="1" y="0"/>
                  </a:lnTo>
                  <a:lnTo>
                    <a:pt x="1" y="0"/>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0" name="Freeform 210"/>
            <p:cNvSpPr>
              <a:spLocks/>
            </p:cNvSpPr>
            <p:nvPr/>
          </p:nvSpPr>
          <p:spPr bwMode="auto">
            <a:xfrm>
              <a:off x="5829300" y="4568825"/>
              <a:ext cx="3175" cy="6350"/>
            </a:xfrm>
            <a:custGeom>
              <a:avLst/>
              <a:gdLst>
                <a:gd name="T0" fmla="*/ 2 w 2"/>
                <a:gd name="T1" fmla="*/ 0 h 4"/>
                <a:gd name="T2" fmla="*/ 2 w 2"/>
                <a:gd name="T3" fmla="*/ 0 h 4"/>
                <a:gd name="T4" fmla="*/ 2 w 2"/>
                <a:gd name="T5" fmla="*/ 1 h 4"/>
                <a:gd name="T6" fmla="*/ 2 w 2"/>
                <a:gd name="T7" fmla="*/ 1 h 4"/>
                <a:gd name="T8" fmla="*/ 2 w 2"/>
                <a:gd name="T9" fmla="*/ 2 h 4"/>
                <a:gd name="T10" fmla="*/ 2 w 2"/>
                <a:gd name="T11" fmla="*/ 2 h 4"/>
                <a:gd name="T12" fmla="*/ 2 w 2"/>
                <a:gd name="T13" fmla="*/ 4 h 4"/>
                <a:gd name="T14" fmla="*/ 2 w 2"/>
                <a:gd name="T15" fmla="*/ 4 h 4"/>
                <a:gd name="T16" fmla="*/ 2 w 2"/>
                <a:gd name="T17" fmla="*/ 4 h 4"/>
                <a:gd name="T18" fmla="*/ 2 w 2"/>
                <a:gd name="T19" fmla="*/ 4 h 4"/>
                <a:gd name="T20" fmla="*/ 0 w 2"/>
                <a:gd name="T21" fmla="*/ 1 h 4"/>
                <a:gd name="T22" fmla="*/ 0 w 2"/>
                <a:gd name="T23" fmla="*/ 1 h 4"/>
                <a:gd name="T24" fmla="*/ 0 w 2"/>
                <a:gd name="T25" fmla="*/ 0 h 4"/>
                <a:gd name="T26" fmla="*/ 0 w 2"/>
                <a:gd name="T27" fmla="*/ 0 h 4"/>
                <a:gd name="T28" fmla="*/ 0 w 2"/>
                <a:gd name="T29" fmla="*/ 0 h 4"/>
                <a:gd name="T30" fmla="*/ 0 w 2"/>
                <a:gd name="T31" fmla="*/ 0 h 4"/>
                <a:gd name="T32" fmla="*/ 2 w 2"/>
                <a:gd name="T33" fmla="*/ 0 h 4"/>
                <a:gd name="T34" fmla="*/ 2 w 2"/>
                <a:gd name="T3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4">
                  <a:moveTo>
                    <a:pt x="2" y="0"/>
                  </a:moveTo>
                  <a:lnTo>
                    <a:pt x="2" y="0"/>
                  </a:lnTo>
                  <a:lnTo>
                    <a:pt x="2" y="1"/>
                  </a:lnTo>
                  <a:lnTo>
                    <a:pt x="2" y="1"/>
                  </a:lnTo>
                  <a:lnTo>
                    <a:pt x="2" y="2"/>
                  </a:lnTo>
                  <a:lnTo>
                    <a:pt x="2" y="2"/>
                  </a:lnTo>
                  <a:lnTo>
                    <a:pt x="2" y="4"/>
                  </a:lnTo>
                  <a:lnTo>
                    <a:pt x="2" y="4"/>
                  </a:lnTo>
                  <a:lnTo>
                    <a:pt x="2" y="4"/>
                  </a:lnTo>
                  <a:lnTo>
                    <a:pt x="2" y="4"/>
                  </a:lnTo>
                  <a:lnTo>
                    <a:pt x="0" y="1"/>
                  </a:lnTo>
                  <a:lnTo>
                    <a:pt x="0" y="1"/>
                  </a:lnTo>
                  <a:lnTo>
                    <a:pt x="0" y="0"/>
                  </a:lnTo>
                  <a:lnTo>
                    <a:pt x="0" y="0"/>
                  </a:lnTo>
                  <a:lnTo>
                    <a:pt x="0" y="0"/>
                  </a:lnTo>
                  <a:lnTo>
                    <a:pt x="0"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1" name="Freeform 211"/>
            <p:cNvSpPr>
              <a:spLocks/>
            </p:cNvSpPr>
            <p:nvPr/>
          </p:nvSpPr>
          <p:spPr bwMode="auto">
            <a:xfrm>
              <a:off x="5872162" y="4110038"/>
              <a:ext cx="1587" cy="4763"/>
            </a:xfrm>
            <a:custGeom>
              <a:avLst/>
              <a:gdLst>
                <a:gd name="T0" fmla="*/ 0 w 1"/>
                <a:gd name="T1" fmla="*/ 0 h 3"/>
                <a:gd name="T2" fmla="*/ 0 w 1"/>
                <a:gd name="T3" fmla="*/ 0 h 3"/>
                <a:gd name="T4" fmla="*/ 1 w 1"/>
                <a:gd name="T5" fmla="*/ 2 h 3"/>
                <a:gd name="T6" fmla="*/ 1 w 1"/>
                <a:gd name="T7" fmla="*/ 3 h 3"/>
                <a:gd name="T8" fmla="*/ 1 w 1"/>
                <a:gd name="T9" fmla="*/ 3 h 3"/>
                <a:gd name="T10" fmla="*/ 1 w 1"/>
                <a:gd name="T11" fmla="*/ 3 h 3"/>
                <a:gd name="T12" fmla="*/ 1 w 1"/>
                <a:gd name="T13" fmla="*/ 3 h 3"/>
                <a:gd name="T14" fmla="*/ 0 w 1"/>
                <a:gd name="T15" fmla="*/ 3 h 3"/>
                <a:gd name="T16" fmla="*/ 0 w 1"/>
                <a:gd name="T17" fmla="*/ 3 h 3"/>
                <a:gd name="T18" fmla="*/ 0 w 1"/>
                <a:gd name="T19" fmla="*/ 3 h 3"/>
                <a:gd name="T20" fmla="*/ 0 w 1"/>
                <a:gd name="T21" fmla="*/ 3 h 3"/>
                <a:gd name="T22" fmla="*/ 0 w 1"/>
                <a:gd name="T23" fmla="*/ 0 h 3"/>
                <a:gd name="T24" fmla="*/ 0 w 1"/>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3">
                  <a:moveTo>
                    <a:pt x="0" y="0"/>
                  </a:moveTo>
                  <a:lnTo>
                    <a:pt x="0" y="0"/>
                  </a:lnTo>
                  <a:lnTo>
                    <a:pt x="1" y="2"/>
                  </a:lnTo>
                  <a:lnTo>
                    <a:pt x="1" y="3"/>
                  </a:lnTo>
                  <a:lnTo>
                    <a:pt x="1" y="3"/>
                  </a:lnTo>
                  <a:lnTo>
                    <a:pt x="1" y="3"/>
                  </a:lnTo>
                  <a:lnTo>
                    <a:pt x="1" y="3"/>
                  </a:lnTo>
                  <a:lnTo>
                    <a:pt x="0" y="3"/>
                  </a:lnTo>
                  <a:lnTo>
                    <a:pt x="0" y="3"/>
                  </a:lnTo>
                  <a:lnTo>
                    <a:pt x="0" y="3"/>
                  </a:lnTo>
                  <a:lnTo>
                    <a:pt x="0" y="3"/>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2" name="Freeform 212"/>
            <p:cNvSpPr>
              <a:spLocks/>
            </p:cNvSpPr>
            <p:nvPr/>
          </p:nvSpPr>
          <p:spPr bwMode="auto">
            <a:xfrm>
              <a:off x="5664200" y="4113213"/>
              <a:ext cx="4762" cy="6350"/>
            </a:xfrm>
            <a:custGeom>
              <a:avLst/>
              <a:gdLst>
                <a:gd name="T0" fmla="*/ 2 w 3"/>
                <a:gd name="T1" fmla="*/ 4 h 4"/>
                <a:gd name="T2" fmla="*/ 2 w 3"/>
                <a:gd name="T3" fmla="*/ 4 h 4"/>
                <a:gd name="T4" fmla="*/ 2 w 3"/>
                <a:gd name="T5" fmla="*/ 3 h 4"/>
                <a:gd name="T6" fmla="*/ 2 w 3"/>
                <a:gd name="T7" fmla="*/ 3 h 4"/>
                <a:gd name="T8" fmla="*/ 0 w 3"/>
                <a:gd name="T9" fmla="*/ 3 h 4"/>
                <a:gd name="T10" fmla="*/ 0 w 3"/>
                <a:gd name="T11" fmla="*/ 3 h 4"/>
                <a:gd name="T12" fmla="*/ 0 w 3"/>
                <a:gd name="T13" fmla="*/ 1 h 4"/>
                <a:gd name="T14" fmla="*/ 0 w 3"/>
                <a:gd name="T15" fmla="*/ 1 h 4"/>
                <a:gd name="T16" fmla="*/ 2 w 3"/>
                <a:gd name="T17" fmla="*/ 0 h 4"/>
                <a:gd name="T18" fmla="*/ 2 w 3"/>
                <a:gd name="T19" fmla="*/ 0 h 4"/>
                <a:gd name="T20" fmla="*/ 2 w 3"/>
                <a:gd name="T21" fmla="*/ 0 h 4"/>
                <a:gd name="T22" fmla="*/ 3 w 3"/>
                <a:gd name="T23" fmla="*/ 1 h 4"/>
                <a:gd name="T24" fmla="*/ 3 w 3"/>
                <a:gd name="T25" fmla="*/ 1 h 4"/>
                <a:gd name="T26" fmla="*/ 2 w 3"/>
                <a:gd name="T27" fmla="*/ 4 h 4"/>
                <a:gd name="T28" fmla="*/ 2 w 3"/>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 h="4">
                  <a:moveTo>
                    <a:pt x="2" y="4"/>
                  </a:moveTo>
                  <a:lnTo>
                    <a:pt x="2" y="4"/>
                  </a:lnTo>
                  <a:lnTo>
                    <a:pt x="2" y="3"/>
                  </a:lnTo>
                  <a:lnTo>
                    <a:pt x="2" y="3"/>
                  </a:lnTo>
                  <a:lnTo>
                    <a:pt x="0" y="3"/>
                  </a:lnTo>
                  <a:lnTo>
                    <a:pt x="0" y="3"/>
                  </a:lnTo>
                  <a:lnTo>
                    <a:pt x="0" y="1"/>
                  </a:lnTo>
                  <a:lnTo>
                    <a:pt x="0" y="1"/>
                  </a:lnTo>
                  <a:lnTo>
                    <a:pt x="2" y="0"/>
                  </a:lnTo>
                  <a:lnTo>
                    <a:pt x="2" y="0"/>
                  </a:lnTo>
                  <a:lnTo>
                    <a:pt x="2" y="0"/>
                  </a:lnTo>
                  <a:lnTo>
                    <a:pt x="3" y="1"/>
                  </a:lnTo>
                  <a:lnTo>
                    <a:pt x="3" y="1"/>
                  </a:lnTo>
                  <a:lnTo>
                    <a:pt x="2" y="4"/>
                  </a:lnTo>
                  <a:lnTo>
                    <a:pt x="2"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3" name="Freeform 213"/>
            <p:cNvSpPr>
              <a:spLocks/>
            </p:cNvSpPr>
            <p:nvPr/>
          </p:nvSpPr>
          <p:spPr bwMode="auto">
            <a:xfrm>
              <a:off x="5880100" y="4333875"/>
              <a:ext cx="1587" cy="4763"/>
            </a:xfrm>
            <a:custGeom>
              <a:avLst/>
              <a:gdLst>
                <a:gd name="T0" fmla="*/ 1 w 1"/>
                <a:gd name="T1" fmla="*/ 3 h 3"/>
                <a:gd name="T2" fmla="*/ 1 w 1"/>
                <a:gd name="T3" fmla="*/ 3 h 3"/>
                <a:gd name="T4" fmla="*/ 0 w 1"/>
                <a:gd name="T5" fmla="*/ 3 h 3"/>
                <a:gd name="T6" fmla="*/ 0 w 1"/>
                <a:gd name="T7" fmla="*/ 3 h 3"/>
                <a:gd name="T8" fmla="*/ 0 w 1"/>
                <a:gd name="T9" fmla="*/ 1 h 3"/>
                <a:gd name="T10" fmla="*/ 1 w 1"/>
                <a:gd name="T11" fmla="*/ 0 h 3"/>
                <a:gd name="T12" fmla="*/ 1 w 1"/>
                <a:gd name="T13" fmla="*/ 0 h 3"/>
                <a:gd name="T14" fmla="*/ 1 w 1"/>
                <a:gd name="T15" fmla="*/ 1 h 3"/>
                <a:gd name="T16" fmla="*/ 1 w 1"/>
                <a:gd name="T17" fmla="*/ 1 h 3"/>
                <a:gd name="T18" fmla="*/ 1 w 1"/>
                <a:gd name="T19" fmla="*/ 3 h 3"/>
                <a:gd name="T20" fmla="*/ 1 w 1"/>
                <a:gd name="T21" fmla="*/ 3 h 3"/>
                <a:gd name="T22" fmla="*/ 1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1" y="3"/>
                  </a:moveTo>
                  <a:lnTo>
                    <a:pt x="1" y="3"/>
                  </a:lnTo>
                  <a:lnTo>
                    <a:pt x="0" y="3"/>
                  </a:lnTo>
                  <a:lnTo>
                    <a:pt x="0" y="3"/>
                  </a:lnTo>
                  <a:lnTo>
                    <a:pt x="0" y="1"/>
                  </a:lnTo>
                  <a:lnTo>
                    <a:pt x="1" y="0"/>
                  </a:lnTo>
                  <a:lnTo>
                    <a:pt x="1" y="0"/>
                  </a:lnTo>
                  <a:lnTo>
                    <a:pt x="1" y="1"/>
                  </a:lnTo>
                  <a:lnTo>
                    <a:pt x="1" y="1"/>
                  </a:lnTo>
                  <a:lnTo>
                    <a:pt x="1" y="3"/>
                  </a:lnTo>
                  <a:lnTo>
                    <a:pt x="1" y="3"/>
                  </a:lnTo>
                  <a:lnTo>
                    <a:pt x="1"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4" name="Freeform 214"/>
            <p:cNvSpPr>
              <a:spLocks/>
            </p:cNvSpPr>
            <p:nvPr/>
          </p:nvSpPr>
          <p:spPr bwMode="auto">
            <a:xfrm>
              <a:off x="5949950" y="4365625"/>
              <a:ext cx="3175" cy="4763"/>
            </a:xfrm>
            <a:custGeom>
              <a:avLst/>
              <a:gdLst>
                <a:gd name="T0" fmla="*/ 2 w 2"/>
                <a:gd name="T1" fmla="*/ 0 h 3"/>
                <a:gd name="T2" fmla="*/ 2 w 2"/>
                <a:gd name="T3" fmla="*/ 0 h 3"/>
                <a:gd name="T4" fmla="*/ 1 w 2"/>
                <a:gd name="T5" fmla="*/ 3 h 3"/>
                <a:gd name="T6" fmla="*/ 0 w 2"/>
                <a:gd name="T7" fmla="*/ 3 h 3"/>
                <a:gd name="T8" fmla="*/ 0 w 2"/>
                <a:gd name="T9" fmla="*/ 3 h 3"/>
                <a:gd name="T10" fmla="*/ 0 w 2"/>
                <a:gd name="T11" fmla="*/ 3 h 3"/>
                <a:gd name="T12" fmla="*/ 0 w 2"/>
                <a:gd name="T13" fmla="*/ 3 h 3"/>
                <a:gd name="T14" fmla="*/ 0 w 2"/>
                <a:gd name="T15" fmla="*/ 3 h 3"/>
                <a:gd name="T16" fmla="*/ 0 w 2"/>
                <a:gd name="T17" fmla="*/ 3 h 3"/>
                <a:gd name="T18" fmla="*/ 0 w 2"/>
                <a:gd name="T19" fmla="*/ 1 h 3"/>
                <a:gd name="T20" fmla="*/ 1 w 2"/>
                <a:gd name="T21" fmla="*/ 0 h 3"/>
                <a:gd name="T22" fmla="*/ 1 w 2"/>
                <a:gd name="T23" fmla="*/ 0 h 3"/>
                <a:gd name="T24" fmla="*/ 2 w 2"/>
                <a:gd name="T25" fmla="*/ 0 h 3"/>
                <a:gd name="T26" fmla="*/ 2 w 2"/>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3">
                  <a:moveTo>
                    <a:pt x="2" y="0"/>
                  </a:moveTo>
                  <a:lnTo>
                    <a:pt x="2" y="0"/>
                  </a:lnTo>
                  <a:lnTo>
                    <a:pt x="1" y="3"/>
                  </a:lnTo>
                  <a:lnTo>
                    <a:pt x="0" y="3"/>
                  </a:lnTo>
                  <a:lnTo>
                    <a:pt x="0" y="3"/>
                  </a:lnTo>
                  <a:lnTo>
                    <a:pt x="0" y="3"/>
                  </a:lnTo>
                  <a:lnTo>
                    <a:pt x="0" y="3"/>
                  </a:lnTo>
                  <a:lnTo>
                    <a:pt x="0" y="3"/>
                  </a:lnTo>
                  <a:lnTo>
                    <a:pt x="0" y="3"/>
                  </a:lnTo>
                  <a:lnTo>
                    <a:pt x="0" y="1"/>
                  </a:lnTo>
                  <a:lnTo>
                    <a:pt x="1" y="0"/>
                  </a:lnTo>
                  <a:lnTo>
                    <a:pt x="1"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5" name="Freeform 215"/>
            <p:cNvSpPr>
              <a:spLocks/>
            </p:cNvSpPr>
            <p:nvPr/>
          </p:nvSpPr>
          <p:spPr bwMode="auto">
            <a:xfrm>
              <a:off x="5762625" y="4064000"/>
              <a:ext cx="3175" cy="1588"/>
            </a:xfrm>
            <a:custGeom>
              <a:avLst/>
              <a:gdLst>
                <a:gd name="T0" fmla="*/ 1 w 2"/>
                <a:gd name="T1" fmla="*/ 0 h 1"/>
                <a:gd name="T2" fmla="*/ 1 w 2"/>
                <a:gd name="T3" fmla="*/ 0 h 1"/>
                <a:gd name="T4" fmla="*/ 2 w 2"/>
                <a:gd name="T5" fmla="*/ 0 h 1"/>
                <a:gd name="T6" fmla="*/ 2 w 2"/>
                <a:gd name="T7" fmla="*/ 0 h 1"/>
                <a:gd name="T8" fmla="*/ 2 w 2"/>
                <a:gd name="T9" fmla="*/ 1 h 1"/>
                <a:gd name="T10" fmla="*/ 2 w 2"/>
                <a:gd name="T11" fmla="*/ 1 h 1"/>
                <a:gd name="T12" fmla="*/ 1 w 2"/>
                <a:gd name="T13" fmla="*/ 1 h 1"/>
                <a:gd name="T14" fmla="*/ 1 w 2"/>
                <a:gd name="T15" fmla="*/ 1 h 1"/>
                <a:gd name="T16" fmla="*/ 0 w 2"/>
                <a:gd name="T17" fmla="*/ 1 h 1"/>
                <a:gd name="T18" fmla="*/ 0 w 2"/>
                <a:gd name="T19" fmla="*/ 1 h 1"/>
                <a:gd name="T20" fmla="*/ 1 w 2"/>
                <a:gd name="T21" fmla="*/ 0 h 1"/>
                <a:gd name="T22" fmla="*/ 1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1" y="0"/>
                  </a:moveTo>
                  <a:lnTo>
                    <a:pt x="1" y="0"/>
                  </a:lnTo>
                  <a:lnTo>
                    <a:pt x="2" y="0"/>
                  </a:lnTo>
                  <a:lnTo>
                    <a:pt x="2" y="0"/>
                  </a:lnTo>
                  <a:lnTo>
                    <a:pt x="2" y="1"/>
                  </a:lnTo>
                  <a:lnTo>
                    <a:pt x="2" y="1"/>
                  </a:lnTo>
                  <a:lnTo>
                    <a:pt x="1" y="1"/>
                  </a:lnTo>
                  <a:lnTo>
                    <a:pt x="1" y="1"/>
                  </a:lnTo>
                  <a:lnTo>
                    <a:pt x="0" y="1"/>
                  </a:lnTo>
                  <a:lnTo>
                    <a:pt x="0" y="1"/>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6" name="Freeform 216"/>
            <p:cNvSpPr>
              <a:spLocks/>
            </p:cNvSpPr>
            <p:nvPr/>
          </p:nvSpPr>
          <p:spPr bwMode="auto">
            <a:xfrm>
              <a:off x="5826125" y="4562475"/>
              <a:ext cx="1587" cy="4763"/>
            </a:xfrm>
            <a:custGeom>
              <a:avLst/>
              <a:gdLst>
                <a:gd name="T0" fmla="*/ 1 w 1"/>
                <a:gd name="T1" fmla="*/ 0 h 3"/>
                <a:gd name="T2" fmla="*/ 1 w 1"/>
                <a:gd name="T3" fmla="*/ 0 h 3"/>
                <a:gd name="T4" fmla="*/ 1 w 1"/>
                <a:gd name="T5" fmla="*/ 3 h 3"/>
                <a:gd name="T6" fmla="*/ 1 w 1"/>
                <a:gd name="T7" fmla="*/ 3 h 3"/>
                <a:gd name="T8" fmla="*/ 1 w 1"/>
                <a:gd name="T9" fmla="*/ 3 h 3"/>
                <a:gd name="T10" fmla="*/ 1 w 1"/>
                <a:gd name="T11" fmla="*/ 3 h 3"/>
                <a:gd name="T12" fmla="*/ 1 w 1"/>
                <a:gd name="T13" fmla="*/ 3 h 3"/>
                <a:gd name="T14" fmla="*/ 1 w 1"/>
                <a:gd name="T15" fmla="*/ 3 h 3"/>
                <a:gd name="T16" fmla="*/ 0 w 1"/>
                <a:gd name="T17" fmla="*/ 3 h 3"/>
                <a:gd name="T18" fmla="*/ 0 w 1"/>
                <a:gd name="T19" fmla="*/ 3 h 3"/>
                <a:gd name="T20" fmla="*/ 0 w 1"/>
                <a:gd name="T21" fmla="*/ 1 h 3"/>
                <a:gd name="T22" fmla="*/ 0 w 1"/>
                <a:gd name="T23" fmla="*/ 1 h 3"/>
                <a:gd name="T24" fmla="*/ 1 w 1"/>
                <a:gd name="T25" fmla="*/ 0 h 3"/>
                <a:gd name="T26" fmla="*/ 1 w 1"/>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1" y="0"/>
                  </a:moveTo>
                  <a:lnTo>
                    <a:pt x="1" y="0"/>
                  </a:lnTo>
                  <a:lnTo>
                    <a:pt x="1" y="3"/>
                  </a:lnTo>
                  <a:lnTo>
                    <a:pt x="1" y="3"/>
                  </a:lnTo>
                  <a:lnTo>
                    <a:pt x="1" y="3"/>
                  </a:lnTo>
                  <a:lnTo>
                    <a:pt x="1" y="3"/>
                  </a:lnTo>
                  <a:lnTo>
                    <a:pt x="1" y="3"/>
                  </a:lnTo>
                  <a:lnTo>
                    <a:pt x="1" y="3"/>
                  </a:lnTo>
                  <a:lnTo>
                    <a:pt x="0" y="3"/>
                  </a:lnTo>
                  <a:lnTo>
                    <a:pt x="0" y="3"/>
                  </a:lnTo>
                  <a:lnTo>
                    <a:pt x="0" y="1"/>
                  </a:lnTo>
                  <a:lnTo>
                    <a:pt x="0" y="1"/>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7" name="Freeform 217"/>
            <p:cNvSpPr>
              <a:spLocks/>
            </p:cNvSpPr>
            <p:nvPr/>
          </p:nvSpPr>
          <p:spPr bwMode="auto">
            <a:xfrm>
              <a:off x="5708650" y="4560888"/>
              <a:ext cx="0" cy="6350"/>
            </a:xfrm>
            <a:custGeom>
              <a:avLst/>
              <a:gdLst>
                <a:gd name="T0" fmla="*/ 1 h 4"/>
                <a:gd name="T1" fmla="*/ 1 h 4"/>
                <a:gd name="T2" fmla="*/ 4 h 4"/>
                <a:gd name="T3" fmla="*/ 4 h 4"/>
                <a:gd name="T4" fmla="*/ 4 h 4"/>
                <a:gd name="T5" fmla="*/ 4 h 4"/>
                <a:gd name="T6" fmla="*/ 4 h 4"/>
                <a:gd name="T7" fmla="*/ 2 h 4"/>
                <a:gd name="T8" fmla="*/ 2 h 4"/>
                <a:gd name="T9" fmla="*/ 0 h 4"/>
                <a:gd name="T10" fmla="*/ 0 h 4"/>
                <a:gd name="T11" fmla="*/ 0 h 4"/>
                <a:gd name="T12" fmla="*/ 0 h 4"/>
                <a:gd name="T13" fmla="*/ 0 h 4"/>
                <a:gd name="T14" fmla="*/ 0 h 4"/>
                <a:gd name="T15" fmla="*/ 1 h 4"/>
                <a:gd name="T16" fmla="*/ 1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 ang="0">
                  <a:pos x="0" y="T16"/>
                </a:cxn>
              </a:cxnLst>
              <a:rect l="0" t="0" r="r" b="b"/>
              <a:pathLst>
                <a:path h="4">
                  <a:moveTo>
                    <a:pt x="0" y="1"/>
                  </a:moveTo>
                  <a:lnTo>
                    <a:pt x="0" y="1"/>
                  </a:lnTo>
                  <a:lnTo>
                    <a:pt x="0" y="4"/>
                  </a:lnTo>
                  <a:lnTo>
                    <a:pt x="0" y="4"/>
                  </a:lnTo>
                  <a:lnTo>
                    <a:pt x="0" y="4"/>
                  </a:lnTo>
                  <a:lnTo>
                    <a:pt x="0" y="4"/>
                  </a:lnTo>
                  <a:lnTo>
                    <a:pt x="0" y="4"/>
                  </a:lnTo>
                  <a:lnTo>
                    <a:pt x="0" y="2"/>
                  </a:lnTo>
                  <a:lnTo>
                    <a:pt x="0" y="2"/>
                  </a:lnTo>
                  <a:lnTo>
                    <a:pt x="0" y="0"/>
                  </a:lnTo>
                  <a:lnTo>
                    <a:pt x="0" y="0"/>
                  </a:lnTo>
                  <a:lnTo>
                    <a:pt x="0" y="0"/>
                  </a:lnTo>
                  <a:lnTo>
                    <a:pt x="0" y="0"/>
                  </a:lnTo>
                  <a:lnTo>
                    <a:pt x="0" y="0"/>
                  </a:lnTo>
                  <a:lnTo>
                    <a:pt x="0" y="0"/>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8" name="Freeform 218"/>
            <p:cNvSpPr>
              <a:spLocks/>
            </p:cNvSpPr>
            <p:nvPr/>
          </p:nvSpPr>
          <p:spPr bwMode="auto">
            <a:xfrm>
              <a:off x="5716587" y="4094163"/>
              <a:ext cx="6350" cy="0"/>
            </a:xfrm>
            <a:custGeom>
              <a:avLst/>
              <a:gdLst>
                <a:gd name="T0" fmla="*/ 3 w 4"/>
                <a:gd name="T1" fmla="*/ 3 w 4"/>
                <a:gd name="T2" fmla="*/ 4 w 4"/>
                <a:gd name="T3" fmla="*/ 4 w 4"/>
                <a:gd name="T4" fmla="*/ 4 w 4"/>
                <a:gd name="T5" fmla="*/ 4 w 4"/>
                <a:gd name="T6" fmla="*/ 4 w 4"/>
                <a:gd name="T7" fmla="*/ 4 w 4"/>
                <a:gd name="T8" fmla="*/ 1 w 4"/>
                <a:gd name="T9" fmla="*/ 1 w 4"/>
                <a:gd name="T10" fmla="*/ 0 w 4"/>
                <a:gd name="T11" fmla="*/ 0 w 4"/>
                <a:gd name="T12" fmla="*/ 0 w 4"/>
                <a:gd name="T13" fmla="*/ 0 w 4"/>
                <a:gd name="T14" fmla="*/ 0 w 4"/>
                <a:gd name="T15" fmla="*/ 0 w 4"/>
                <a:gd name="T16" fmla="*/ 3 w 4"/>
                <a:gd name="T17" fmla="*/ 3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 ang="0">
                  <a:pos x="T14" y="0"/>
                </a:cxn>
                <a:cxn ang="0">
                  <a:pos x="T15" y="0"/>
                </a:cxn>
                <a:cxn ang="0">
                  <a:pos x="T16" y="0"/>
                </a:cxn>
                <a:cxn ang="0">
                  <a:pos x="T17" y="0"/>
                </a:cxn>
              </a:cxnLst>
              <a:rect l="0" t="0" r="r" b="b"/>
              <a:pathLst>
                <a:path w="4">
                  <a:moveTo>
                    <a:pt x="3" y="0"/>
                  </a:moveTo>
                  <a:lnTo>
                    <a:pt x="3" y="0"/>
                  </a:lnTo>
                  <a:lnTo>
                    <a:pt x="4" y="0"/>
                  </a:lnTo>
                  <a:lnTo>
                    <a:pt x="4" y="0"/>
                  </a:lnTo>
                  <a:lnTo>
                    <a:pt x="4" y="0"/>
                  </a:lnTo>
                  <a:lnTo>
                    <a:pt x="4" y="0"/>
                  </a:lnTo>
                  <a:lnTo>
                    <a:pt x="4" y="0"/>
                  </a:lnTo>
                  <a:lnTo>
                    <a:pt x="4" y="0"/>
                  </a:lnTo>
                  <a:lnTo>
                    <a:pt x="1" y="0"/>
                  </a:lnTo>
                  <a:lnTo>
                    <a:pt x="1" y="0"/>
                  </a:lnTo>
                  <a:lnTo>
                    <a:pt x="0" y="0"/>
                  </a:lnTo>
                  <a:lnTo>
                    <a:pt x="0" y="0"/>
                  </a:lnTo>
                  <a:lnTo>
                    <a:pt x="0" y="0"/>
                  </a:lnTo>
                  <a:lnTo>
                    <a:pt x="0" y="0"/>
                  </a:lnTo>
                  <a:lnTo>
                    <a:pt x="0" y="0"/>
                  </a:lnTo>
                  <a:lnTo>
                    <a:pt x="0" y="0"/>
                  </a:lnTo>
                  <a:lnTo>
                    <a:pt x="3" y="0"/>
                  </a:lnTo>
                  <a:lnTo>
                    <a:pt x="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39" name="Freeform 219"/>
            <p:cNvSpPr>
              <a:spLocks/>
            </p:cNvSpPr>
            <p:nvPr/>
          </p:nvSpPr>
          <p:spPr bwMode="auto">
            <a:xfrm>
              <a:off x="5668962" y="4135438"/>
              <a:ext cx="3175" cy="1588"/>
            </a:xfrm>
            <a:custGeom>
              <a:avLst/>
              <a:gdLst>
                <a:gd name="T0" fmla="*/ 1 w 2"/>
                <a:gd name="T1" fmla="*/ 0 h 1"/>
                <a:gd name="T2" fmla="*/ 1 w 2"/>
                <a:gd name="T3" fmla="*/ 0 h 1"/>
                <a:gd name="T4" fmla="*/ 2 w 2"/>
                <a:gd name="T5" fmla="*/ 1 h 1"/>
                <a:gd name="T6" fmla="*/ 2 w 2"/>
                <a:gd name="T7" fmla="*/ 1 h 1"/>
                <a:gd name="T8" fmla="*/ 2 w 2"/>
                <a:gd name="T9" fmla="*/ 1 h 1"/>
                <a:gd name="T10" fmla="*/ 2 w 2"/>
                <a:gd name="T11" fmla="*/ 1 h 1"/>
                <a:gd name="T12" fmla="*/ 2 w 2"/>
                <a:gd name="T13" fmla="*/ 1 h 1"/>
                <a:gd name="T14" fmla="*/ 2 w 2"/>
                <a:gd name="T15" fmla="*/ 1 h 1"/>
                <a:gd name="T16" fmla="*/ 0 w 2"/>
                <a:gd name="T17" fmla="*/ 1 h 1"/>
                <a:gd name="T18" fmla="*/ 0 w 2"/>
                <a:gd name="T19" fmla="*/ 1 h 1"/>
                <a:gd name="T20" fmla="*/ 0 w 2"/>
                <a:gd name="T21" fmla="*/ 1 h 1"/>
                <a:gd name="T22" fmla="*/ 0 w 2"/>
                <a:gd name="T23" fmla="*/ 1 h 1"/>
                <a:gd name="T24" fmla="*/ 0 w 2"/>
                <a:gd name="T25" fmla="*/ 0 h 1"/>
                <a:gd name="T26" fmla="*/ 0 w 2"/>
                <a:gd name="T27" fmla="*/ 0 h 1"/>
                <a:gd name="T28" fmla="*/ 1 w 2"/>
                <a:gd name="T29" fmla="*/ 0 h 1"/>
                <a:gd name="T30" fmla="*/ 1 w 2"/>
                <a:gd name="T3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1">
                  <a:moveTo>
                    <a:pt x="1" y="0"/>
                  </a:moveTo>
                  <a:lnTo>
                    <a:pt x="1" y="0"/>
                  </a:lnTo>
                  <a:lnTo>
                    <a:pt x="2" y="1"/>
                  </a:lnTo>
                  <a:lnTo>
                    <a:pt x="2" y="1"/>
                  </a:lnTo>
                  <a:lnTo>
                    <a:pt x="2" y="1"/>
                  </a:lnTo>
                  <a:lnTo>
                    <a:pt x="2" y="1"/>
                  </a:lnTo>
                  <a:lnTo>
                    <a:pt x="2" y="1"/>
                  </a:lnTo>
                  <a:lnTo>
                    <a:pt x="2" y="1"/>
                  </a:lnTo>
                  <a:lnTo>
                    <a:pt x="0" y="1"/>
                  </a:lnTo>
                  <a:lnTo>
                    <a:pt x="0" y="1"/>
                  </a:lnTo>
                  <a:lnTo>
                    <a:pt x="0" y="1"/>
                  </a:lnTo>
                  <a:lnTo>
                    <a:pt x="0" y="1"/>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0" name="Freeform 220"/>
            <p:cNvSpPr>
              <a:spLocks/>
            </p:cNvSpPr>
            <p:nvPr/>
          </p:nvSpPr>
          <p:spPr bwMode="auto">
            <a:xfrm>
              <a:off x="5781675" y="4094163"/>
              <a:ext cx="3175" cy="3175"/>
            </a:xfrm>
            <a:custGeom>
              <a:avLst/>
              <a:gdLst>
                <a:gd name="T0" fmla="*/ 0 w 2"/>
                <a:gd name="T1" fmla="*/ 1 h 2"/>
                <a:gd name="T2" fmla="*/ 0 w 2"/>
                <a:gd name="T3" fmla="*/ 1 h 2"/>
                <a:gd name="T4" fmla="*/ 2 w 2"/>
                <a:gd name="T5" fmla="*/ 0 h 2"/>
                <a:gd name="T6" fmla="*/ 2 w 2"/>
                <a:gd name="T7" fmla="*/ 0 h 2"/>
                <a:gd name="T8" fmla="*/ 2 w 2"/>
                <a:gd name="T9" fmla="*/ 2 h 2"/>
                <a:gd name="T10" fmla="*/ 2 w 2"/>
                <a:gd name="T11" fmla="*/ 2 h 2"/>
                <a:gd name="T12" fmla="*/ 2 w 2"/>
                <a:gd name="T13" fmla="*/ 2 h 2"/>
                <a:gd name="T14" fmla="*/ 2 w 2"/>
                <a:gd name="T15" fmla="*/ 2 h 2"/>
                <a:gd name="T16" fmla="*/ 0 w 2"/>
                <a:gd name="T17" fmla="*/ 1 h 2"/>
                <a:gd name="T18" fmla="*/ 0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1"/>
                  </a:moveTo>
                  <a:lnTo>
                    <a:pt x="0" y="1"/>
                  </a:lnTo>
                  <a:lnTo>
                    <a:pt x="2" y="0"/>
                  </a:lnTo>
                  <a:lnTo>
                    <a:pt x="2" y="0"/>
                  </a:lnTo>
                  <a:lnTo>
                    <a:pt x="2" y="2"/>
                  </a:lnTo>
                  <a:lnTo>
                    <a:pt x="2" y="2"/>
                  </a:lnTo>
                  <a:lnTo>
                    <a:pt x="2" y="2"/>
                  </a:lnTo>
                  <a:lnTo>
                    <a:pt x="2" y="2"/>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1" name="Freeform 221"/>
            <p:cNvSpPr>
              <a:spLocks/>
            </p:cNvSpPr>
            <p:nvPr/>
          </p:nvSpPr>
          <p:spPr bwMode="auto">
            <a:xfrm>
              <a:off x="5726112" y="4610100"/>
              <a:ext cx="3175" cy="4763"/>
            </a:xfrm>
            <a:custGeom>
              <a:avLst/>
              <a:gdLst>
                <a:gd name="T0" fmla="*/ 2 w 2"/>
                <a:gd name="T1" fmla="*/ 3 h 3"/>
                <a:gd name="T2" fmla="*/ 2 w 2"/>
                <a:gd name="T3" fmla="*/ 3 h 3"/>
                <a:gd name="T4" fmla="*/ 2 w 2"/>
                <a:gd name="T5" fmla="*/ 3 h 3"/>
                <a:gd name="T6" fmla="*/ 2 w 2"/>
                <a:gd name="T7" fmla="*/ 3 h 3"/>
                <a:gd name="T8" fmla="*/ 2 w 2"/>
                <a:gd name="T9" fmla="*/ 3 h 3"/>
                <a:gd name="T10" fmla="*/ 2 w 2"/>
                <a:gd name="T11" fmla="*/ 3 h 3"/>
                <a:gd name="T12" fmla="*/ 0 w 2"/>
                <a:gd name="T13" fmla="*/ 1 h 3"/>
                <a:gd name="T14" fmla="*/ 0 w 2"/>
                <a:gd name="T15" fmla="*/ 1 h 3"/>
                <a:gd name="T16" fmla="*/ 0 w 2"/>
                <a:gd name="T17" fmla="*/ 0 h 3"/>
                <a:gd name="T18" fmla="*/ 0 w 2"/>
                <a:gd name="T19" fmla="*/ 0 h 3"/>
                <a:gd name="T20" fmla="*/ 2 w 2"/>
                <a:gd name="T21" fmla="*/ 3 h 3"/>
                <a:gd name="T22" fmla="*/ 2 w 2"/>
                <a:gd name="T23" fmla="*/ 3 h 3"/>
                <a:gd name="T24" fmla="*/ 2 w 2"/>
                <a:gd name="T25" fmla="*/ 3 h 3"/>
                <a:gd name="T26" fmla="*/ 2 w 2"/>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3">
                  <a:moveTo>
                    <a:pt x="2" y="3"/>
                  </a:moveTo>
                  <a:lnTo>
                    <a:pt x="2" y="3"/>
                  </a:lnTo>
                  <a:lnTo>
                    <a:pt x="2" y="3"/>
                  </a:lnTo>
                  <a:lnTo>
                    <a:pt x="2" y="3"/>
                  </a:lnTo>
                  <a:lnTo>
                    <a:pt x="2" y="3"/>
                  </a:lnTo>
                  <a:lnTo>
                    <a:pt x="2" y="3"/>
                  </a:lnTo>
                  <a:lnTo>
                    <a:pt x="0" y="1"/>
                  </a:lnTo>
                  <a:lnTo>
                    <a:pt x="0" y="1"/>
                  </a:lnTo>
                  <a:lnTo>
                    <a:pt x="0" y="0"/>
                  </a:lnTo>
                  <a:lnTo>
                    <a:pt x="0" y="0"/>
                  </a:lnTo>
                  <a:lnTo>
                    <a:pt x="2" y="3"/>
                  </a:lnTo>
                  <a:lnTo>
                    <a:pt x="2" y="3"/>
                  </a:lnTo>
                  <a:lnTo>
                    <a:pt x="2" y="3"/>
                  </a:lnTo>
                  <a:lnTo>
                    <a:pt x="2"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2" name="Freeform 222"/>
            <p:cNvSpPr>
              <a:spLocks/>
            </p:cNvSpPr>
            <p:nvPr/>
          </p:nvSpPr>
          <p:spPr bwMode="auto">
            <a:xfrm>
              <a:off x="5872162" y="4135438"/>
              <a:ext cx="3175" cy="3175"/>
            </a:xfrm>
            <a:custGeom>
              <a:avLst/>
              <a:gdLst>
                <a:gd name="T0" fmla="*/ 2 w 2"/>
                <a:gd name="T1" fmla="*/ 2 h 2"/>
                <a:gd name="T2" fmla="*/ 2 w 2"/>
                <a:gd name="T3" fmla="*/ 2 h 2"/>
                <a:gd name="T4" fmla="*/ 2 w 2"/>
                <a:gd name="T5" fmla="*/ 2 h 2"/>
                <a:gd name="T6" fmla="*/ 2 w 2"/>
                <a:gd name="T7" fmla="*/ 2 h 2"/>
                <a:gd name="T8" fmla="*/ 1 w 2"/>
                <a:gd name="T9" fmla="*/ 2 h 2"/>
                <a:gd name="T10" fmla="*/ 1 w 2"/>
                <a:gd name="T11" fmla="*/ 2 h 2"/>
                <a:gd name="T12" fmla="*/ 0 w 2"/>
                <a:gd name="T13" fmla="*/ 0 h 2"/>
                <a:gd name="T14" fmla="*/ 0 w 2"/>
                <a:gd name="T15" fmla="*/ 0 h 2"/>
                <a:gd name="T16" fmla="*/ 0 w 2"/>
                <a:gd name="T17" fmla="*/ 0 h 2"/>
                <a:gd name="T18" fmla="*/ 0 w 2"/>
                <a:gd name="T19" fmla="*/ 0 h 2"/>
                <a:gd name="T20" fmla="*/ 0 w 2"/>
                <a:gd name="T21" fmla="*/ 0 h 2"/>
                <a:gd name="T22" fmla="*/ 0 w 2"/>
                <a:gd name="T23" fmla="*/ 0 h 2"/>
                <a:gd name="T24" fmla="*/ 2 w 2"/>
                <a:gd name="T25" fmla="*/ 2 h 2"/>
                <a:gd name="T26" fmla="*/ 2 w 2"/>
                <a:gd name="T27" fmla="*/ 2 h 2"/>
                <a:gd name="T28" fmla="*/ 2 w 2"/>
                <a:gd name="T29" fmla="*/ 2 h 2"/>
                <a:gd name="T30" fmla="*/ 2 w 2"/>
                <a:gd name="T3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2" y="2"/>
                  </a:moveTo>
                  <a:lnTo>
                    <a:pt x="2" y="2"/>
                  </a:lnTo>
                  <a:lnTo>
                    <a:pt x="2" y="2"/>
                  </a:lnTo>
                  <a:lnTo>
                    <a:pt x="2" y="2"/>
                  </a:lnTo>
                  <a:lnTo>
                    <a:pt x="1" y="2"/>
                  </a:lnTo>
                  <a:lnTo>
                    <a:pt x="1" y="2"/>
                  </a:lnTo>
                  <a:lnTo>
                    <a:pt x="0" y="0"/>
                  </a:lnTo>
                  <a:lnTo>
                    <a:pt x="0" y="0"/>
                  </a:lnTo>
                  <a:lnTo>
                    <a:pt x="0" y="0"/>
                  </a:lnTo>
                  <a:lnTo>
                    <a:pt x="0" y="0"/>
                  </a:lnTo>
                  <a:lnTo>
                    <a:pt x="0" y="0"/>
                  </a:lnTo>
                  <a:lnTo>
                    <a:pt x="0" y="0"/>
                  </a:lnTo>
                  <a:lnTo>
                    <a:pt x="2" y="2"/>
                  </a:lnTo>
                  <a:lnTo>
                    <a:pt x="2" y="2"/>
                  </a:lnTo>
                  <a:lnTo>
                    <a:pt x="2" y="2"/>
                  </a:lnTo>
                  <a:lnTo>
                    <a:pt x="2"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3" name="Freeform 223"/>
            <p:cNvSpPr>
              <a:spLocks/>
            </p:cNvSpPr>
            <p:nvPr/>
          </p:nvSpPr>
          <p:spPr bwMode="auto">
            <a:xfrm>
              <a:off x="5640387" y="4144963"/>
              <a:ext cx="4762" cy="1588"/>
            </a:xfrm>
            <a:custGeom>
              <a:avLst/>
              <a:gdLst>
                <a:gd name="T0" fmla="*/ 0 w 3"/>
                <a:gd name="T1" fmla="*/ 1 h 1"/>
                <a:gd name="T2" fmla="*/ 0 w 3"/>
                <a:gd name="T3" fmla="*/ 1 h 1"/>
                <a:gd name="T4" fmla="*/ 0 w 3"/>
                <a:gd name="T5" fmla="*/ 1 h 1"/>
                <a:gd name="T6" fmla="*/ 0 w 3"/>
                <a:gd name="T7" fmla="*/ 1 h 1"/>
                <a:gd name="T8" fmla="*/ 2 w 3"/>
                <a:gd name="T9" fmla="*/ 0 h 1"/>
                <a:gd name="T10" fmla="*/ 3 w 3"/>
                <a:gd name="T11" fmla="*/ 0 h 1"/>
                <a:gd name="T12" fmla="*/ 3 w 3"/>
                <a:gd name="T13" fmla="*/ 0 h 1"/>
                <a:gd name="T14" fmla="*/ 3 w 3"/>
                <a:gd name="T15" fmla="*/ 0 h 1"/>
                <a:gd name="T16" fmla="*/ 3 w 3"/>
                <a:gd name="T17" fmla="*/ 0 h 1"/>
                <a:gd name="T18" fmla="*/ 3 w 3"/>
                <a:gd name="T19" fmla="*/ 1 h 1"/>
                <a:gd name="T20" fmla="*/ 3 w 3"/>
                <a:gd name="T21" fmla="*/ 1 h 1"/>
                <a:gd name="T22" fmla="*/ 0 w 3"/>
                <a:gd name="T23" fmla="*/ 1 h 1"/>
                <a:gd name="T24" fmla="*/ 0 w 3"/>
                <a:gd name="T2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1">
                  <a:moveTo>
                    <a:pt x="0" y="1"/>
                  </a:moveTo>
                  <a:lnTo>
                    <a:pt x="0" y="1"/>
                  </a:lnTo>
                  <a:lnTo>
                    <a:pt x="0" y="1"/>
                  </a:lnTo>
                  <a:lnTo>
                    <a:pt x="0" y="1"/>
                  </a:lnTo>
                  <a:lnTo>
                    <a:pt x="2" y="0"/>
                  </a:lnTo>
                  <a:lnTo>
                    <a:pt x="3" y="0"/>
                  </a:lnTo>
                  <a:lnTo>
                    <a:pt x="3" y="0"/>
                  </a:lnTo>
                  <a:lnTo>
                    <a:pt x="3" y="0"/>
                  </a:lnTo>
                  <a:lnTo>
                    <a:pt x="3" y="0"/>
                  </a:lnTo>
                  <a:lnTo>
                    <a:pt x="3" y="1"/>
                  </a:lnTo>
                  <a:lnTo>
                    <a:pt x="3" y="1"/>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4" name="Freeform 224"/>
            <p:cNvSpPr>
              <a:spLocks/>
            </p:cNvSpPr>
            <p:nvPr/>
          </p:nvSpPr>
          <p:spPr bwMode="auto">
            <a:xfrm>
              <a:off x="5765800" y="4627563"/>
              <a:ext cx="3175" cy="3175"/>
            </a:xfrm>
            <a:custGeom>
              <a:avLst/>
              <a:gdLst>
                <a:gd name="T0" fmla="*/ 2 w 2"/>
                <a:gd name="T1" fmla="*/ 2 h 2"/>
                <a:gd name="T2" fmla="*/ 2 w 2"/>
                <a:gd name="T3" fmla="*/ 2 h 2"/>
                <a:gd name="T4" fmla="*/ 0 w 2"/>
                <a:gd name="T5" fmla="*/ 2 h 2"/>
                <a:gd name="T6" fmla="*/ 0 w 2"/>
                <a:gd name="T7" fmla="*/ 2 h 2"/>
                <a:gd name="T8" fmla="*/ 0 w 2"/>
                <a:gd name="T9" fmla="*/ 2 h 2"/>
                <a:gd name="T10" fmla="*/ 0 w 2"/>
                <a:gd name="T11" fmla="*/ 2 h 2"/>
                <a:gd name="T12" fmla="*/ 0 w 2"/>
                <a:gd name="T13" fmla="*/ 0 h 2"/>
                <a:gd name="T14" fmla="*/ 0 w 2"/>
                <a:gd name="T15" fmla="*/ 0 h 2"/>
                <a:gd name="T16" fmla="*/ 2 w 2"/>
                <a:gd name="T17" fmla="*/ 2 h 2"/>
                <a:gd name="T18" fmla="*/ 2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2"/>
                  </a:moveTo>
                  <a:lnTo>
                    <a:pt x="2" y="2"/>
                  </a:lnTo>
                  <a:lnTo>
                    <a:pt x="0" y="2"/>
                  </a:lnTo>
                  <a:lnTo>
                    <a:pt x="0" y="2"/>
                  </a:lnTo>
                  <a:lnTo>
                    <a:pt x="0" y="2"/>
                  </a:lnTo>
                  <a:lnTo>
                    <a:pt x="0" y="2"/>
                  </a:lnTo>
                  <a:lnTo>
                    <a:pt x="0" y="0"/>
                  </a:lnTo>
                  <a:lnTo>
                    <a:pt x="0" y="0"/>
                  </a:lnTo>
                  <a:lnTo>
                    <a:pt x="2" y="2"/>
                  </a:lnTo>
                  <a:lnTo>
                    <a:pt x="2"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5" name="Freeform 225"/>
            <p:cNvSpPr>
              <a:spLocks/>
            </p:cNvSpPr>
            <p:nvPr/>
          </p:nvSpPr>
          <p:spPr bwMode="auto">
            <a:xfrm>
              <a:off x="5927725" y="4395788"/>
              <a:ext cx="1587" cy="3175"/>
            </a:xfrm>
            <a:custGeom>
              <a:avLst/>
              <a:gdLst>
                <a:gd name="T0" fmla="*/ 1 w 1"/>
                <a:gd name="T1" fmla="*/ 0 h 2"/>
                <a:gd name="T2" fmla="*/ 1 w 1"/>
                <a:gd name="T3" fmla="*/ 0 h 2"/>
                <a:gd name="T4" fmla="*/ 1 w 1"/>
                <a:gd name="T5" fmla="*/ 0 h 2"/>
                <a:gd name="T6" fmla="*/ 1 w 1"/>
                <a:gd name="T7" fmla="*/ 0 h 2"/>
                <a:gd name="T8" fmla="*/ 0 w 1"/>
                <a:gd name="T9" fmla="*/ 2 h 2"/>
                <a:gd name="T10" fmla="*/ 0 w 1"/>
                <a:gd name="T11" fmla="*/ 2 h 2"/>
                <a:gd name="T12" fmla="*/ 0 w 1"/>
                <a:gd name="T13" fmla="*/ 2 h 2"/>
                <a:gd name="T14" fmla="*/ 0 w 1"/>
                <a:gd name="T15" fmla="*/ 2 h 2"/>
                <a:gd name="T16" fmla="*/ 0 w 1"/>
                <a:gd name="T17" fmla="*/ 1 h 2"/>
                <a:gd name="T18" fmla="*/ 0 w 1"/>
                <a:gd name="T19" fmla="*/ 1 h 2"/>
                <a:gd name="T20" fmla="*/ 1 w 1"/>
                <a:gd name="T21" fmla="*/ 0 h 2"/>
                <a:gd name="T22" fmla="*/ 1 w 1"/>
                <a:gd name="T23" fmla="*/ 0 h 2"/>
                <a:gd name="T24" fmla="*/ 1 w 1"/>
                <a:gd name="T25" fmla="*/ 0 h 2"/>
                <a:gd name="T26" fmla="*/ 1 w 1"/>
                <a:gd name="T27" fmla="*/ 0 h 2"/>
                <a:gd name="T28" fmla="*/ 1 w 1"/>
                <a:gd name="T29" fmla="*/ 0 h 2"/>
                <a:gd name="T30" fmla="*/ 1 w 1"/>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0"/>
                  </a:moveTo>
                  <a:lnTo>
                    <a:pt x="1" y="0"/>
                  </a:lnTo>
                  <a:lnTo>
                    <a:pt x="1" y="0"/>
                  </a:lnTo>
                  <a:lnTo>
                    <a:pt x="1" y="0"/>
                  </a:lnTo>
                  <a:lnTo>
                    <a:pt x="0" y="2"/>
                  </a:lnTo>
                  <a:lnTo>
                    <a:pt x="0" y="2"/>
                  </a:lnTo>
                  <a:lnTo>
                    <a:pt x="0" y="2"/>
                  </a:lnTo>
                  <a:lnTo>
                    <a:pt x="0" y="2"/>
                  </a:lnTo>
                  <a:lnTo>
                    <a:pt x="0" y="1"/>
                  </a:lnTo>
                  <a:lnTo>
                    <a:pt x="0" y="1"/>
                  </a:lnTo>
                  <a:lnTo>
                    <a:pt x="1" y="0"/>
                  </a:lnTo>
                  <a:lnTo>
                    <a:pt x="1" y="0"/>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6" name="Freeform 226"/>
            <p:cNvSpPr>
              <a:spLocks/>
            </p:cNvSpPr>
            <p:nvPr/>
          </p:nvSpPr>
          <p:spPr bwMode="auto">
            <a:xfrm>
              <a:off x="5989637" y="4333875"/>
              <a:ext cx="1587" cy="4763"/>
            </a:xfrm>
            <a:custGeom>
              <a:avLst/>
              <a:gdLst>
                <a:gd name="T0" fmla="*/ 0 w 1"/>
                <a:gd name="T1" fmla="*/ 0 h 3"/>
                <a:gd name="T2" fmla="*/ 0 w 1"/>
                <a:gd name="T3" fmla="*/ 0 h 3"/>
                <a:gd name="T4" fmla="*/ 1 w 1"/>
                <a:gd name="T5" fmla="*/ 0 h 3"/>
                <a:gd name="T6" fmla="*/ 1 w 1"/>
                <a:gd name="T7" fmla="*/ 0 h 3"/>
                <a:gd name="T8" fmla="*/ 1 w 1"/>
                <a:gd name="T9" fmla="*/ 3 h 3"/>
                <a:gd name="T10" fmla="*/ 1 w 1"/>
                <a:gd name="T11" fmla="*/ 3 h 3"/>
                <a:gd name="T12" fmla="*/ 1 w 1"/>
                <a:gd name="T13" fmla="*/ 3 h 3"/>
                <a:gd name="T14" fmla="*/ 1 w 1"/>
                <a:gd name="T15" fmla="*/ 3 h 3"/>
                <a:gd name="T16" fmla="*/ 1 w 1"/>
                <a:gd name="T17" fmla="*/ 3 h 3"/>
                <a:gd name="T18" fmla="*/ 1 w 1"/>
                <a:gd name="T19" fmla="*/ 3 h 3"/>
                <a:gd name="T20" fmla="*/ 0 w 1"/>
                <a:gd name="T21" fmla="*/ 0 h 3"/>
                <a:gd name="T22" fmla="*/ 0 w 1"/>
                <a:gd name="T23" fmla="*/ 0 h 3"/>
                <a:gd name="T24" fmla="*/ 0 w 1"/>
                <a:gd name="T25" fmla="*/ 0 h 3"/>
                <a:gd name="T26" fmla="*/ 0 w 1"/>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0" y="0"/>
                  </a:moveTo>
                  <a:lnTo>
                    <a:pt x="0" y="0"/>
                  </a:lnTo>
                  <a:lnTo>
                    <a:pt x="1" y="0"/>
                  </a:lnTo>
                  <a:lnTo>
                    <a:pt x="1" y="0"/>
                  </a:lnTo>
                  <a:lnTo>
                    <a:pt x="1" y="3"/>
                  </a:lnTo>
                  <a:lnTo>
                    <a:pt x="1" y="3"/>
                  </a:lnTo>
                  <a:lnTo>
                    <a:pt x="1" y="3"/>
                  </a:lnTo>
                  <a:lnTo>
                    <a:pt x="1" y="3"/>
                  </a:lnTo>
                  <a:lnTo>
                    <a:pt x="1" y="3"/>
                  </a:lnTo>
                  <a:lnTo>
                    <a:pt x="1" y="3"/>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7" name="Freeform 227"/>
            <p:cNvSpPr>
              <a:spLocks/>
            </p:cNvSpPr>
            <p:nvPr/>
          </p:nvSpPr>
          <p:spPr bwMode="auto">
            <a:xfrm>
              <a:off x="5835650" y="4649788"/>
              <a:ext cx="1587" cy="1588"/>
            </a:xfrm>
            <a:custGeom>
              <a:avLst/>
              <a:gdLst>
                <a:gd name="T0" fmla="*/ 0 w 1"/>
                <a:gd name="T1" fmla="*/ 1 h 1"/>
                <a:gd name="T2" fmla="*/ 0 w 1"/>
                <a:gd name="T3" fmla="*/ 1 h 1"/>
                <a:gd name="T4" fmla="*/ 0 w 1"/>
                <a:gd name="T5" fmla="*/ 1 h 1"/>
                <a:gd name="T6" fmla="*/ 0 w 1"/>
                <a:gd name="T7" fmla="*/ 1 h 1"/>
                <a:gd name="T8" fmla="*/ 0 w 1"/>
                <a:gd name="T9" fmla="*/ 0 h 1"/>
                <a:gd name="T10" fmla="*/ 0 w 1"/>
                <a:gd name="T11" fmla="*/ 0 h 1"/>
                <a:gd name="T12" fmla="*/ 1 w 1"/>
                <a:gd name="T13" fmla="*/ 0 h 1"/>
                <a:gd name="T14" fmla="*/ 1 w 1"/>
                <a:gd name="T15" fmla="*/ 0 h 1"/>
                <a:gd name="T16" fmla="*/ 1 w 1"/>
                <a:gd name="T17" fmla="*/ 0 h 1"/>
                <a:gd name="T18" fmla="*/ 1 w 1"/>
                <a:gd name="T19" fmla="*/ 0 h 1"/>
                <a:gd name="T20" fmla="*/ 1 w 1"/>
                <a:gd name="T21" fmla="*/ 1 h 1"/>
                <a:gd name="T22" fmla="*/ 1 w 1"/>
                <a:gd name="T23" fmla="*/ 1 h 1"/>
                <a:gd name="T24" fmla="*/ 0 w 1"/>
                <a:gd name="T25" fmla="*/ 1 h 1"/>
                <a:gd name="T26" fmla="*/ 0 w 1"/>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0" y="1"/>
                  </a:moveTo>
                  <a:lnTo>
                    <a:pt x="0" y="1"/>
                  </a:lnTo>
                  <a:lnTo>
                    <a:pt x="0" y="1"/>
                  </a:lnTo>
                  <a:lnTo>
                    <a:pt x="0" y="1"/>
                  </a:lnTo>
                  <a:lnTo>
                    <a:pt x="0" y="0"/>
                  </a:lnTo>
                  <a:lnTo>
                    <a:pt x="0" y="0"/>
                  </a:lnTo>
                  <a:lnTo>
                    <a:pt x="1" y="0"/>
                  </a:lnTo>
                  <a:lnTo>
                    <a:pt x="1" y="0"/>
                  </a:lnTo>
                  <a:lnTo>
                    <a:pt x="1" y="0"/>
                  </a:lnTo>
                  <a:lnTo>
                    <a:pt x="1" y="0"/>
                  </a:lnTo>
                  <a:lnTo>
                    <a:pt x="1" y="1"/>
                  </a:lnTo>
                  <a:lnTo>
                    <a:pt x="1" y="1"/>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8" name="Freeform 228"/>
            <p:cNvSpPr>
              <a:spLocks/>
            </p:cNvSpPr>
            <p:nvPr/>
          </p:nvSpPr>
          <p:spPr bwMode="auto">
            <a:xfrm>
              <a:off x="5637212" y="4152900"/>
              <a:ext cx="1587" cy="1588"/>
            </a:xfrm>
            <a:custGeom>
              <a:avLst/>
              <a:gdLst>
                <a:gd name="T0" fmla="*/ 1 w 1"/>
                <a:gd name="T1" fmla="*/ 1 h 1"/>
                <a:gd name="T2" fmla="*/ 1 w 1"/>
                <a:gd name="T3" fmla="*/ 1 h 1"/>
                <a:gd name="T4" fmla="*/ 0 w 1"/>
                <a:gd name="T5" fmla="*/ 0 h 1"/>
                <a:gd name="T6" fmla="*/ 0 w 1"/>
                <a:gd name="T7" fmla="*/ 0 h 1"/>
                <a:gd name="T8" fmla="*/ 1 w 1"/>
                <a:gd name="T9" fmla="*/ 0 h 1"/>
                <a:gd name="T10" fmla="*/ 1 w 1"/>
                <a:gd name="T11" fmla="*/ 0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0"/>
                  </a:lnTo>
                  <a:lnTo>
                    <a:pt x="0" y="0"/>
                  </a:lnTo>
                  <a:lnTo>
                    <a:pt x="1" y="0"/>
                  </a:lnTo>
                  <a:lnTo>
                    <a:pt x="1" y="0"/>
                  </a:lnTo>
                  <a:lnTo>
                    <a:pt x="1" y="0"/>
                  </a:lnTo>
                  <a:lnTo>
                    <a:pt x="1"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49" name="Freeform 229"/>
            <p:cNvSpPr>
              <a:spLocks/>
            </p:cNvSpPr>
            <p:nvPr/>
          </p:nvSpPr>
          <p:spPr bwMode="auto">
            <a:xfrm>
              <a:off x="5732462" y="4622800"/>
              <a:ext cx="1587" cy="1588"/>
            </a:xfrm>
            <a:custGeom>
              <a:avLst/>
              <a:gdLst>
                <a:gd name="T0" fmla="*/ 1 w 1"/>
                <a:gd name="T1" fmla="*/ 1 h 1"/>
                <a:gd name="T2" fmla="*/ 1 w 1"/>
                <a:gd name="T3" fmla="*/ 1 h 1"/>
                <a:gd name="T4" fmla="*/ 0 w 1"/>
                <a:gd name="T5" fmla="*/ 1 h 1"/>
                <a:gd name="T6" fmla="*/ 0 w 1"/>
                <a:gd name="T7" fmla="*/ 1 h 1"/>
                <a:gd name="T8" fmla="*/ 0 w 1"/>
                <a:gd name="T9" fmla="*/ 1 h 1"/>
                <a:gd name="T10" fmla="*/ 0 w 1"/>
                <a:gd name="T11" fmla="*/ 1 h 1"/>
                <a:gd name="T12" fmla="*/ 0 w 1"/>
                <a:gd name="T13" fmla="*/ 1 h 1"/>
                <a:gd name="T14" fmla="*/ 0 w 1"/>
                <a:gd name="T15" fmla="*/ 1 h 1"/>
                <a:gd name="T16" fmla="*/ 0 w 1"/>
                <a:gd name="T17" fmla="*/ 0 h 1"/>
                <a:gd name="T18" fmla="*/ 0 w 1"/>
                <a:gd name="T19" fmla="*/ 0 h 1"/>
                <a:gd name="T20" fmla="*/ 0 w 1"/>
                <a:gd name="T21" fmla="*/ 0 h 1"/>
                <a:gd name="T22" fmla="*/ 0 w 1"/>
                <a:gd name="T23" fmla="*/ 0 h 1"/>
                <a:gd name="T24" fmla="*/ 1 w 1"/>
                <a:gd name="T25" fmla="*/ 1 h 1"/>
                <a:gd name="T26" fmla="*/ 1 w 1"/>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1" y="1"/>
                  </a:moveTo>
                  <a:lnTo>
                    <a:pt x="1" y="1"/>
                  </a:lnTo>
                  <a:lnTo>
                    <a:pt x="0" y="1"/>
                  </a:lnTo>
                  <a:lnTo>
                    <a:pt x="0" y="1"/>
                  </a:lnTo>
                  <a:lnTo>
                    <a:pt x="0" y="1"/>
                  </a:lnTo>
                  <a:lnTo>
                    <a:pt x="0" y="1"/>
                  </a:lnTo>
                  <a:lnTo>
                    <a:pt x="0" y="1"/>
                  </a:lnTo>
                  <a:lnTo>
                    <a:pt x="0" y="1"/>
                  </a:lnTo>
                  <a:lnTo>
                    <a:pt x="0" y="0"/>
                  </a:lnTo>
                  <a:lnTo>
                    <a:pt x="0" y="0"/>
                  </a:lnTo>
                  <a:lnTo>
                    <a:pt x="0" y="0"/>
                  </a:lnTo>
                  <a:lnTo>
                    <a:pt x="0"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0" name="Freeform 230"/>
            <p:cNvSpPr>
              <a:spLocks/>
            </p:cNvSpPr>
            <p:nvPr/>
          </p:nvSpPr>
          <p:spPr bwMode="auto">
            <a:xfrm>
              <a:off x="5705475" y="4035425"/>
              <a:ext cx="3175" cy="1588"/>
            </a:xfrm>
            <a:custGeom>
              <a:avLst/>
              <a:gdLst>
                <a:gd name="T0" fmla="*/ 1 w 2"/>
                <a:gd name="T1" fmla="*/ 1 h 1"/>
                <a:gd name="T2" fmla="*/ 1 w 2"/>
                <a:gd name="T3" fmla="*/ 1 h 1"/>
                <a:gd name="T4" fmla="*/ 1 w 2"/>
                <a:gd name="T5" fmla="*/ 1 h 1"/>
                <a:gd name="T6" fmla="*/ 1 w 2"/>
                <a:gd name="T7" fmla="*/ 1 h 1"/>
                <a:gd name="T8" fmla="*/ 0 w 2"/>
                <a:gd name="T9" fmla="*/ 0 h 1"/>
                <a:gd name="T10" fmla="*/ 0 w 2"/>
                <a:gd name="T11" fmla="*/ 0 h 1"/>
                <a:gd name="T12" fmla="*/ 1 w 2"/>
                <a:gd name="T13" fmla="*/ 0 h 1"/>
                <a:gd name="T14" fmla="*/ 1 w 2"/>
                <a:gd name="T15" fmla="*/ 0 h 1"/>
                <a:gd name="T16" fmla="*/ 2 w 2"/>
                <a:gd name="T17" fmla="*/ 0 h 1"/>
                <a:gd name="T18" fmla="*/ 2 w 2"/>
                <a:gd name="T19" fmla="*/ 0 h 1"/>
                <a:gd name="T20" fmla="*/ 2 w 2"/>
                <a:gd name="T21" fmla="*/ 0 h 1"/>
                <a:gd name="T22" fmla="*/ 2 w 2"/>
                <a:gd name="T23" fmla="*/ 0 h 1"/>
                <a:gd name="T24" fmla="*/ 2 w 2"/>
                <a:gd name="T25" fmla="*/ 1 h 1"/>
                <a:gd name="T26" fmla="*/ 2 w 2"/>
                <a:gd name="T27" fmla="*/ 1 h 1"/>
                <a:gd name="T28" fmla="*/ 1 w 2"/>
                <a:gd name="T29" fmla="*/ 1 h 1"/>
                <a:gd name="T30" fmla="*/ 1 w 2"/>
                <a:gd name="T31" fmla="*/ 1 h 1"/>
                <a:gd name="T32" fmla="*/ 1 w 2"/>
                <a:gd name="T33" fmla="*/ 1 h 1"/>
                <a:gd name="T34" fmla="*/ 1 w 2"/>
                <a:gd name="T35"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1">
                  <a:moveTo>
                    <a:pt x="1" y="1"/>
                  </a:moveTo>
                  <a:lnTo>
                    <a:pt x="1" y="1"/>
                  </a:lnTo>
                  <a:lnTo>
                    <a:pt x="1" y="1"/>
                  </a:lnTo>
                  <a:lnTo>
                    <a:pt x="1" y="1"/>
                  </a:lnTo>
                  <a:lnTo>
                    <a:pt x="0" y="0"/>
                  </a:lnTo>
                  <a:lnTo>
                    <a:pt x="0" y="0"/>
                  </a:lnTo>
                  <a:lnTo>
                    <a:pt x="1" y="0"/>
                  </a:lnTo>
                  <a:lnTo>
                    <a:pt x="1" y="0"/>
                  </a:lnTo>
                  <a:lnTo>
                    <a:pt x="2" y="0"/>
                  </a:lnTo>
                  <a:lnTo>
                    <a:pt x="2" y="0"/>
                  </a:lnTo>
                  <a:lnTo>
                    <a:pt x="2" y="0"/>
                  </a:lnTo>
                  <a:lnTo>
                    <a:pt x="2" y="0"/>
                  </a:lnTo>
                  <a:lnTo>
                    <a:pt x="2" y="1"/>
                  </a:lnTo>
                  <a:lnTo>
                    <a:pt x="2" y="1"/>
                  </a:lnTo>
                  <a:lnTo>
                    <a:pt x="1" y="1"/>
                  </a:lnTo>
                  <a:lnTo>
                    <a:pt x="1" y="1"/>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1" name="Freeform 231"/>
            <p:cNvSpPr>
              <a:spLocks/>
            </p:cNvSpPr>
            <p:nvPr/>
          </p:nvSpPr>
          <p:spPr bwMode="auto">
            <a:xfrm>
              <a:off x="5911850" y="4405313"/>
              <a:ext cx="1587" cy="4763"/>
            </a:xfrm>
            <a:custGeom>
              <a:avLst/>
              <a:gdLst>
                <a:gd name="T0" fmla="*/ 1 w 1"/>
                <a:gd name="T1" fmla="*/ 1 h 3"/>
                <a:gd name="T2" fmla="*/ 1 w 1"/>
                <a:gd name="T3" fmla="*/ 1 h 3"/>
                <a:gd name="T4" fmla="*/ 1 w 1"/>
                <a:gd name="T5" fmla="*/ 1 h 3"/>
                <a:gd name="T6" fmla="*/ 1 w 1"/>
                <a:gd name="T7" fmla="*/ 1 h 3"/>
                <a:gd name="T8" fmla="*/ 0 w 1"/>
                <a:gd name="T9" fmla="*/ 3 h 3"/>
                <a:gd name="T10" fmla="*/ 0 w 1"/>
                <a:gd name="T11" fmla="*/ 3 h 3"/>
                <a:gd name="T12" fmla="*/ 0 w 1"/>
                <a:gd name="T13" fmla="*/ 3 h 3"/>
                <a:gd name="T14" fmla="*/ 0 w 1"/>
                <a:gd name="T15" fmla="*/ 3 h 3"/>
                <a:gd name="T16" fmla="*/ 0 w 1"/>
                <a:gd name="T17" fmla="*/ 3 h 3"/>
                <a:gd name="T18" fmla="*/ 0 w 1"/>
                <a:gd name="T19" fmla="*/ 3 h 3"/>
                <a:gd name="T20" fmla="*/ 1 w 1"/>
                <a:gd name="T21" fmla="*/ 0 h 3"/>
                <a:gd name="T22" fmla="*/ 1 w 1"/>
                <a:gd name="T23" fmla="*/ 0 h 3"/>
                <a:gd name="T24" fmla="*/ 1 w 1"/>
                <a:gd name="T25" fmla="*/ 1 h 3"/>
                <a:gd name="T26" fmla="*/ 1 w 1"/>
                <a:gd name="T2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1" y="1"/>
                  </a:moveTo>
                  <a:lnTo>
                    <a:pt x="1" y="1"/>
                  </a:lnTo>
                  <a:lnTo>
                    <a:pt x="1" y="1"/>
                  </a:lnTo>
                  <a:lnTo>
                    <a:pt x="1" y="1"/>
                  </a:lnTo>
                  <a:lnTo>
                    <a:pt x="0" y="3"/>
                  </a:lnTo>
                  <a:lnTo>
                    <a:pt x="0" y="3"/>
                  </a:lnTo>
                  <a:lnTo>
                    <a:pt x="0" y="3"/>
                  </a:lnTo>
                  <a:lnTo>
                    <a:pt x="0" y="3"/>
                  </a:lnTo>
                  <a:lnTo>
                    <a:pt x="0" y="3"/>
                  </a:lnTo>
                  <a:lnTo>
                    <a:pt x="0" y="3"/>
                  </a:lnTo>
                  <a:lnTo>
                    <a:pt x="1" y="0"/>
                  </a:lnTo>
                  <a:lnTo>
                    <a:pt x="1"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2" name="Freeform 232"/>
            <p:cNvSpPr>
              <a:spLocks/>
            </p:cNvSpPr>
            <p:nvPr/>
          </p:nvSpPr>
          <p:spPr bwMode="auto">
            <a:xfrm>
              <a:off x="5761037" y="4059238"/>
              <a:ext cx="1587" cy="4763"/>
            </a:xfrm>
            <a:custGeom>
              <a:avLst/>
              <a:gdLst>
                <a:gd name="T0" fmla="*/ 0 w 1"/>
                <a:gd name="T1" fmla="*/ 3 h 3"/>
                <a:gd name="T2" fmla="*/ 0 w 1"/>
                <a:gd name="T3" fmla="*/ 3 h 3"/>
                <a:gd name="T4" fmla="*/ 0 w 1"/>
                <a:gd name="T5" fmla="*/ 1 h 3"/>
                <a:gd name="T6" fmla="*/ 0 w 1"/>
                <a:gd name="T7" fmla="*/ 1 h 3"/>
                <a:gd name="T8" fmla="*/ 0 w 1"/>
                <a:gd name="T9" fmla="*/ 0 h 3"/>
                <a:gd name="T10" fmla="*/ 0 w 1"/>
                <a:gd name="T11" fmla="*/ 0 h 3"/>
                <a:gd name="T12" fmla="*/ 1 w 1"/>
                <a:gd name="T13" fmla="*/ 0 h 3"/>
                <a:gd name="T14" fmla="*/ 1 w 1"/>
                <a:gd name="T15" fmla="*/ 0 h 3"/>
                <a:gd name="T16" fmla="*/ 1 w 1"/>
                <a:gd name="T17" fmla="*/ 1 h 3"/>
                <a:gd name="T18" fmla="*/ 1 w 1"/>
                <a:gd name="T19" fmla="*/ 1 h 3"/>
                <a:gd name="T20" fmla="*/ 0 w 1"/>
                <a:gd name="T21" fmla="*/ 3 h 3"/>
                <a:gd name="T22" fmla="*/ 0 w 1"/>
                <a:gd name="T23"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
                  <a:moveTo>
                    <a:pt x="0" y="3"/>
                  </a:moveTo>
                  <a:lnTo>
                    <a:pt x="0" y="3"/>
                  </a:lnTo>
                  <a:lnTo>
                    <a:pt x="0" y="1"/>
                  </a:lnTo>
                  <a:lnTo>
                    <a:pt x="0" y="1"/>
                  </a:lnTo>
                  <a:lnTo>
                    <a:pt x="0" y="0"/>
                  </a:lnTo>
                  <a:lnTo>
                    <a:pt x="0" y="0"/>
                  </a:lnTo>
                  <a:lnTo>
                    <a:pt x="1" y="0"/>
                  </a:lnTo>
                  <a:lnTo>
                    <a:pt x="1" y="0"/>
                  </a:lnTo>
                  <a:lnTo>
                    <a:pt x="1" y="1"/>
                  </a:lnTo>
                  <a:lnTo>
                    <a:pt x="1" y="1"/>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3" name="Freeform 233"/>
            <p:cNvSpPr>
              <a:spLocks/>
            </p:cNvSpPr>
            <p:nvPr/>
          </p:nvSpPr>
          <p:spPr bwMode="auto">
            <a:xfrm>
              <a:off x="5694362" y="4081463"/>
              <a:ext cx="3175" cy="1588"/>
            </a:xfrm>
            <a:custGeom>
              <a:avLst/>
              <a:gdLst>
                <a:gd name="T0" fmla="*/ 2 w 2"/>
                <a:gd name="T1" fmla="*/ 1 h 1"/>
                <a:gd name="T2" fmla="*/ 2 w 2"/>
                <a:gd name="T3" fmla="*/ 1 h 1"/>
                <a:gd name="T4" fmla="*/ 0 w 2"/>
                <a:gd name="T5" fmla="*/ 1 h 1"/>
                <a:gd name="T6" fmla="*/ 0 w 2"/>
                <a:gd name="T7" fmla="*/ 1 h 1"/>
                <a:gd name="T8" fmla="*/ 0 w 2"/>
                <a:gd name="T9" fmla="*/ 1 h 1"/>
                <a:gd name="T10" fmla="*/ 0 w 2"/>
                <a:gd name="T11" fmla="*/ 1 h 1"/>
                <a:gd name="T12" fmla="*/ 0 w 2"/>
                <a:gd name="T13" fmla="*/ 0 h 1"/>
                <a:gd name="T14" fmla="*/ 0 w 2"/>
                <a:gd name="T15" fmla="*/ 0 h 1"/>
                <a:gd name="T16" fmla="*/ 2 w 2"/>
                <a:gd name="T17" fmla="*/ 1 h 1"/>
                <a:gd name="T18" fmla="*/ 2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1"/>
                  </a:moveTo>
                  <a:lnTo>
                    <a:pt x="2" y="1"/>
                  </a:lnTo>
                  <a:lnTo>
                    <a:pt x="0" y="1"/>
                  </a:lnTo>
                  <a:lnTo>
                    <a:pt x="0" y="1"/>
                  </a:lnTo>
                  <a:lnTo>
                    <a:pt x="0" y="1"/>
                  </a:lnTo>
                  <a:lnTo>
                    <a:pt x="0" y="1"/>
                  </a:lnTo>
                  <a:lnTo>
                    <a:pt x="0" y="0"/>
                  </a:lnTo>
                  <a:lnTo>
                    <a:pt x="0" y="0"/>
                  </a:lnTo>
                  <a:lnTo>
                    <a:pt x="2" y="1"/>
                  </a:lnTo>
                  <a:lnTo>
                    <a:pt x="2"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4" name="Freeform 234"/>
            <p:cNvSpPr>
              <a:spLocks/>
            </p:cNvSpPr>
            <p:nvPr/>
          </p:nvSpPr>
          <p:spPr bwMode="auto">
            <a:xfrm>
              <a:off x="5753100" y="4616450"/>
              <a:ext cx="1587" cy="3175"/>
            </a:xfrm>
            <a:custGeom>
              <a:avLst/>
              <a:gdLst>
                <a:gd name="T0" fmla="*/ 1 w 1"/>
                <a:gd name="T1" fmla="*/ 0 h 2"/>
                <a:gd name="T2" fmla="*/ 1 w 1"/>
                <a:gd name="T3" fmla="*/ 0 h 2"/>
                <a:gd name="T4" fmla="*/ 1 w 1"/>
                <a:gd name="T5" fmla="*/ 1 h 2"/>
                <a:gd name="T6" fmla="*/ 1 w 1"/>
                <a:gd name="T7" fmla="*/ 2 h 2"/>
                <a:gd name="T8" fmla="*/ 1 w 1"/>
                <a:gd name="T9" fmla="*/ 2 h 2"/>
                <a:gd name="T10" fmla="*/ 1 w 1"/>
                <a:gd name="T11" fmla="*/ 2 h 2"/>
                <a:gd name="T12" fmla="*/ 1 w 1"/>
                <a:gd name="T13" fmla="*/ 2 h 2"/>
                <a:gd name="T14" fmla="*/ 0 w 1"/>
                <a:gd name="T15" fmla="*/ 0 h 2"/>
                <a:gd name="T16" fmla="*/ 0 w 1"/>
                <a:gd name="T17" fmla="*/ 0 h 2"/>
                <a:gd name="T18" fmla="*/ 1 w 1"/>
                <a:gd name="T19" fmla="*/ 0 h 2"/>
                <a:gd name="T20" fmla="*/ 1 w 1"/>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
                  <a:moveTo>
                    <a:pt x="1" y="0"/>
                  </a:moveTo>
                  <a:lnTo>
                    <a:pt x="1" y="0"/>
                  </a:lnTo>
                  <a:lnTo>
                    <a:pt x="1" y="1"/>
                  </a:lnTo>
                  <a:lnTo>
                    <a:pt x="1" y="2"/>
                  </a:lnTo>
                  <a:lnTo>
                    <a:pt x="1" y="2"/>
                  </a:lnTo>
                  <a:lnTo>
                    <a:pt x="1" y="2"/>
                  </a:lnTo>
                  <a:lnTo>
                    <a:pt x="1" y="2"/>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5" name="Freeform 235"/>
            <p:cNvSpPr>
              <a:spLocks/>
            </p:cNvSpPr>
            <p:nvPr/>
          </p:nvSpPr>
          <p:spPr bwMode="auto">
            <a:xfrm>
              <a:off x="5856287" y="4648200"/>
              <a:ext cx="1587" cy="3175"/>
            </a:xfrm>
            <a:custGeom>
              <a:avLst/>
              <a:gdLst>
                <a:gd name="T0" fmla="*/ 0 w 1"/>
                <a:gd name="T1" fmla="*/ 2 h 2"/>
                <a:gd name="T2" fmla="*/ 0 w 1"/>
                <a:gd name="T3" fmla="*/ 2 h 2"/>
                <a:gd name="T4" fmla="*/ 0 w 1"/>
                <a:gd name="T5" fmla="*/ 1 h 2"/>
                <a:gd name="T6" fmla="*/ 0 w 1"/>
                <a:gd name="T7" fmla="*/ 1 h 2"/>
                <a:gd name="T8" fmla="*/ 1 w 1"/>
                <a:gd name="T9" fmla="*/ 0 h 2"/>
                <a:gd name="T10" fmla="*/ 1 w 1"/>
                <a:gd name="T11" fmla="*/ 0 h 2"/>
                <a:gd name="T12" fmla="*/ 1 w 1"/>
                <a:gd name="T13" fmla="*/ 0 h 2"/>
                <a:gd name="T14" fmla="*/ 1 w 1"/>
                <a:gd name="T15" fmla="*/ 0 h 2"/>
                <a:gd name="T16" fmla="*/ 1 w 1"/>
                <a:gd name="T17" fmla="*/ 2 h 2"/>
                <a:gd name="T18" fmla="*/ 1 w 1"/>
                <a:gd name="T19" fmla="*/ 2 h 2"/>
                <a:gd name="T20" fmla="*/ 0 w 1"/>
                <a:gd name="T21" fmla="*/ 2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lnTo>
                    <a:pt x="0" y="2"/>
                  </a:lnTo>
                  <a:lnTo>
                    <a:pt x="0" y="1"/>
                  </a:lnTo>
                  <a:lnTo>
                    <a:pt x="0" y="1"/>
                  </a:lnTo>
                  <a:lnTo>
                    <a:pt x="1" y="0"/>
                  </a:lnTo>
                  <a:lnTo>
                    <a:pt x="1" y="0"/>
                  </a:lnTo>
                  <a:lnTo>
                    <a:pt x="1" y="0"/>
                  </a:lnTo>
                  <a:lnTo>
                    <a:pt x="1" y="0"/>
                  </a:lnTo>
                  <a:lnTo>
                    <a:pt x="1" y="2"/>
                  </a:lnTo>
                  <a:lnTo>
                    <a:pt x="1" y="2"/>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6" name="Freeform 236"/>
            <p:cNvSpPr>
              <a:spLocks/>
            </p:cNvSpPr>
            <p:nvPr/>
          </p:nvSpPr>
          <p:spPr bwMode="auto">
            <a:xfrm>
              <a:off x="5873750" y="4624388"/>
              <a:ext cx="3175" cy="1588"/>
            </a:xfrm>
            <a:custGeom>
              <a:avLst/>
              <a:gdLst>
                <a:gd name="T0" fmla="*/ 1 w 2"/>
                <a:gd name="T1" fmla="*/ 1 h 1"/>
                <a:gd name="T2" fmla="*/ 1 w 2"/>
                <a:gd name="T3" fmla="*/ 1 h 1"/>
                <a:gd name="T4" fmla="*/ 1 w 2"/>
                <a:gd name="T5" fmla="*/ 1 h 1"/>
                <a:gd name="T6" fmla="*/ 1 w 2"/>
                <a:gd name="T7" fmla="*/ 1 h 1"/>
                <a:gd name="T8" fmla="*/ 0 w 2"/>
                <a:gd name="T9" fmla="*/ 0 h 1"/>
                <a:gd name="T10" fmla="*/ 0 w 2"/>
                <a:gd name="T11" fmla="*/ 0 h 1"/>
                <a:gd name="T12" fmla="*/ 1 w 2"/>
                <a:gd name="T13" fmla="*/ 0 h 1"/>
                <a:gd name="T14" fmla="*/ 1 w 2"/>
                <a:gd name="T15" fmla="*/ 0 h 1"/>
                <a:gd name="T16" fmla="*/ 1 w 2"/>
                <a:gd name="T17" fmla="*/ 0 h 1"/>
                <a:gd name="T18" fmla="*/ 1 w 2"/>
                <a:gd name="T19" fmla="*/ 0 h 1"/>
                <a:gd name="T20" fmla="*/ 2 w 2"/>
                <a:gd name="T21" fmla="*/ 0 h 1"/>
                <a:gd name="T22" fmla="*/ 2 w 2"/>
                <a:gd name="T23" fmla="*/ 0 h 1"/>
                <a:gd name="T24" fmla="*/ 1 w 2"/>
                <a:gd name="T25" fmla="*/ 1 h 1"/>
                <a:gd name="T26" fmla="*/ 1 w 2"/>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1" y="1"/>
                  </a:moveTo>
                  <a:lnTo>
                    <a:pt x="1" y="1"/>
                  </a:lnTo>
                  <a:lnTo>
                    <a:pt x="1" y="1"/>
                  </a:lnTo>
                  <a:lnTo>
                    <a:pt x="1" y="1"/>
                  </a:lnTo>
                  <a:lnTo>
                    <a:pt x="0" y="0"/>
                  </a:lnTo>
                  <a:lnTo>
                    <a:pt x="0" y="0"/>
                  </a:lnTo>
                  <a:lnTo>
                    <a:pt x="1" y="0"/>
                  </a:lnTo>
                  <a:lnTo>
                    <a:pt x="1" y="0"/>
                  </a:lnTo>
                  <a:lnTo>
                    <a:pt x="1" y="0"/>
                  </a:lnTo>
                  <a:lnTo>
                    <a:pt x="1" y="0"/>
                  </a:lnTo>
                  <a:lnTo>
                    <a:pt x="2" y="0"/>
                  </a:lnTo>
                  <a:lnTo>
                    <a:pt x="2"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7" name="Freeform 237"/>
            <p:cNvSpPr>
              <a:spLocks/>
            </p:cNvSpPr>
            <p:nvPr/>
          </p:nvSpPr>
          <p:spPr bwMode="auto">
            <a:xfrm>
              <a:off x="5724525" y="4090988"/>
              <a:ext cx="1587" cy="4763"/>
            </a:xfrm>
            <a:custGeom>
              <a:avLst/>
              <a:gdLst>
                <a:gd name="T0" fmla="*/ 1 w 1"/>
                <a:gd name="T1" fmla="*/ 2 h 3"/>
                <a:gd name="T2" fmla="*/ 1 w 1"/>
                <a:gd name="T3" fmla="*/ 2 h 3"/>
                <a:gd name="T4" fmla="*/ 1 w 1"/>
                <a:gd name="T5" fmla="*/ 3 h 3"/>
                <a:gd name="T6" fmla="*/ 1 w 1"/>
                <a:gd name="T7" fmla="*/ 3 h 3"/>
                <a:gd name="T8" fmla="*/ 1 w 1"/>
                <a:gd name="T9" fmla="*/ 2 h 3"/>
                <a:gd name="T10" fmla="*/ 1 w 1"/>
                <a:gd name="T11" fmla="*/ 2 h 3"/>
                <a:gd name="T12" fmla="*/ 0 w 1"/>
                <a:gd name="T13" fmla="*/ 0 h 3"/>
                <a:gd name="T14" fmla="*/ 0 w 1"/>
                <a:gd name="T15" fmla="*/ 0 h 3"/>
                <a:gd name="T16" fmla="*/ 1 w 1"/>
                <a:gd name="T17" fmla="*/ 0 h 3"/>
                <a:gd name="T18" fmla="*/ 1 w 1"/>
                <a:gd name="T19" fmla="*/ 0 h 3"/>
                <a:gd name="T20" fmla="*/ 1 w 1"/>
                <a:gd name="T21" fmla="*/ 0 h 3"/>
                <a:gd name="T22" fmla="*/ 1 w 1"/>
                <a:gd name="T23" fmla="*/ 0 h 3"/>
                <a:gd name="T24" fmla="*/ 1 w 1"/>
                <a:gd name="T25" fmla="*/ 2 h 3"/>
                <a:gd name="T26" fmla="*/ 1 w 1"/>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1" y="2"/>
                  </a:moveTo>
                  <a:lnTo>
                    <a:pt x="1" y="2"/>
                  </a:lnTo>
                  <a:lnTo>
                    <a:pt x="1" y="3"/>
                  </a:lnTo>
                  <a:lnTo>
                    <a:pt x="1" y="3"/>
                  </a:lnTo>
                  <a:lnTo>
                    <a:pt x="1" y="2"/>
                  </a:lnTo>
                  <a:lnTo>
                    <a:pt x="1" y="2"/>
                  </a:lnTo>
                  <a:lnTo>
                    <a:pt x="0" y="0"/>
                  </a:lnTo>
                  <a:lnTo>
                    <a:pt x="0" y="0"/>
                  </a:lnTo>
                  <a:lnTo>
                    <a:pt x="1" y="0"/>
                  </a:lnTo>
                  <a:lnTo>
                    <a:pt x="1" y="0"/>
                  </a:lnTo>
                  <a:lnTo>
                    <a:pt x="1" y="0"/>
                  </a:lnTo>
                  <a:lnTo>
                    <a:pt x="1" y="0"/>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8" name="Freeform 238"/>
            <p:cNvSpPr>
              <a:spLocks/>
            </p:cNvSpPr>
            <p:nvPr/>
          </p:nvSpPr>
          <p:spPr bwMode="auto">
            <a:xfrm>
              <a:off x="5764212" y="4079875"/>
              <a:ext cx="1587" cy="1588"/>
            </a:xfrm>
            <a:custGeom>
              <a:avLst/>
              <a:gdLst>
                <a:gd name="T0" fmla="*/ 1 w 1"/>
                <a:gd name="T1" fmla="*/ 1 h 1"/>
                <a:gd name="T2" fmla="*/ 1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1"/>
                  </a:lnTo>
                  <a:lnTo>
                    <a:pt x="0" y="1"/>
                  </a:lnTo>
                  <a:lnTo>
                    <a:pt x="0" y="1"/>
                  </a:lnTo>
                  <a:lnTo>
                    <a:pt x="0" y="1"/>
                  </a:lnTo>
                  <a:lnTo>
                    <a:pt x="0" y="0"/>
                  </a:lnTo>
                  <a:lnTo>
                    <a:pt x="0"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9" name="Freeform 239"/>
            <p:cNvSpPr>
              <a:spLocks/>
            </p:cNvSpPr>
            <p:nvPr/>
          </p:nvSpPr>
          <p:spPr bwMode="auto">
            <a:xfrm>
              <a:off x="6064250" y="4356100"/>
              <a:ext cx="1587" cy="1588"/>
            </a:xfrm>
            <a:custGeom>
              <a:avLst/>
              <a:gdLst>
                <a:gd name="T0" fmla="*/ 0 w 1"/>
                <a:gd name="T1" fmla="*/ 0 h 1"/>
                <a:gd name="T2" fmla="*/ 0 w 1"/>
                <a:gd name="T3" fmla="*/ 0 h 1"/>
                <a:gd name="T4" fmla="*/ 1 w 1"/>
                <a:gd name="T5" fmla="*/ 0 h 1"/>
                <a:gd name="T6" fmla="*/ 1 w 1"/>
                <a:gd name="T7" fmla="*/ 0 h 1"/>
                <a:gd name="T8" fmla="*/ 0 w 1"/>
                <a:gd name="T9" fmla="*/ 0 h 1"/>
                <a:gd name="T10" fmla="*/ 0 w 1"/>
                <a:gd name="T11" fmla="*/ 0 h 1"/>
                <a:gd name="T12" fmla="*/ 0 w 1"/>
                <a:gd name="T13" fmla="*/ 1 h 1"/>
                <a:gd name="T14" fmla="*/ 0 w 1"/>
                <a:gd name="T15" fmla="*/ 1 h 1"/>
                <a:gd name="T16" fmla="*/ 0 w 1"/>
                <a:gd name="T17" fmla="*/ 0 h 1"/>
                <a:gd name="T18" fmla="*/ 0 w 1"/>
                <a:gd name="T19" fmla="*/ 0 h 1"/>
                <a:gd name="T20" fmla="*/ 0 w 1"/>
                <a:gd name="T21" fmla="*/ 0 h 1"/>
                <a:gd name="T22" fmla="*/ 0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0" y="0"/>
                  </a:moveTo>
                  <a:lnTo>
                    <a:pt x="0" y="0"/>
                  </a:lnTo>
                  <a:lnTo>
                    <a:pt x="1" y="0"/>
                  </a:lnTo>
                  <a:lnTo>
                    <a:pt x="1" y="0"/>
                  </a:lnTo>
                  <a:lnTo>
                    <a:pt x="0" y="0"/>
                  </a:lnTo>
                  <a:lnTo>
                    <a:pt x="0" y="0"/>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0" name="Freeform 240"/>
            <p:cNvSpPr>
              <a:spLocks/>
            </p:cNvSpPr>
            <p:nvPr/>
          </p:nvSpPr>
          <p:spPr bwMode="auto">
            <a:xfrm>
              <a:off x="5668962" y="4105275"/>
              <a:ext cx="1587" cy="1588"/>
            </a:xfrm>
            <a:custGeom>
              <a:avLst/>
              <a:gdLst>
                <a:gd name="T0" fmla="*/ 0 w 1"/>
                <a:gd name="T1" fmla="*/ 0 h 1"/>
                <a:gd name="T2" fmla="*/ 0 w 1"/>
                <a:gd name="T3" fmla="*/ 0 h 1"/>
                <a:gd name="T4" fmla="*/ 1 w 1"/>
                <a:gd name="T5" fmla="*/ 0 h 1"/>
                <a:gd name="T6" fmla="*/ 1 w 1"/>
                <a:gd name="T7" fmla="*/ 0 h 1"/>
                <a:gd name="T8" fmla="*/ 1 w 1"/>
                <a:gd name="T9" fmla="*/ 1 h 1"/>
                <a:gd name="T10" fmla="*/ 1 w 1"/>
                <a:gd name="T11" fmla="*/ 1 h 1"/>
                <a:gd name="T12" fmla="*/ 1 w 1"/>
                <a:gd name="T13" fmla="*/ 1 h 1"/>
                <a:gd name="T14" fmla="*/ 1 w 1"/>
                <a:gd name="T15" fmla="*/ 1 h 1"/>
                <a:gd name="T16" fmla="*/ 0 w 1"/>
                <a:gd name="T17" fmla="*/ 1 h 1"/>
                <a:gd name="T18" fmla="*/ 0 w 1"/>
                <a:gd name="T19" fmla="*/ 1 h 1"/>
                <a:gd name="T20" fmla="*/ 0 w 1"/>
                <a:gd name="T21" fmla="*/ 0 h 1"/>
                <a:gd name="T22" fmla="*/ 0 w 1"/>
                <a:gd name="T23" fmla="*/ 0 h 1"/>
                <a:gd name="T24" fmla="*/ 0 w 1"/>
                <a:gd name="T25" fmla="*/ 0 h 1"/>
                <a:gd name="T26" fmla="*/ 0 w 1"/>
                <a:gd name="T27" fmla="*/ 0 h 1"/>
                <a:gd name="T28" fmla="*/ 0 w 1"/>
                <a:gd name="T29" fmla="*/ 0 h 1"/>
                <a:gd name="T30" fmla="*/ 0 w 1"/>
                <a:gd name="T3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1">
                  <a:moveTo>
                    <a:pt x="0" y="0"/>
                  </a:moveTo>
                  <a:lnTo>
                    <a:pt x="0" y="0"/>
                  </a:lnTo>
                  <a:lnTo>
                    <a:pt x="1" y="0"/>
                  </a:lnTo>
                  <a:lnTo>
                    <a:pt x="1" y="0"/>
                  </a:lnTo>
                  <a:lnTo>
                    <a:pt x="1" y="1"/>
                  </a:lnTo>
                  <a:lnTo>
                    <a:pt x="1" y="1"/>
                  </a:lnTo>
                  <a:lnTo>
                    <a:pt x="1" y="1"/>
                  </a:lnTo>
                  <a:lnTo>
                    <a:pt x="1" y="1"/>
                  </a:lnTo>
                  <a:lnTo>
                    <a:pt x="0" y="1"/>
                  </a:lnTo>
                  <a:lnTo>
                    <a:pt x="0" y="1"/>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1" name="Freeform 241"/>
            <p:cNvSpPr>
              <a:spLocks/>
            </p:cNvSpPr>
            <p:nvPr/>
          </p:nvSpPr>
          <p:spPr bwMode="auto">
            <a:xfrm>
              <a:off x="5842000" y="4498975"/>
              <a:ext cx="1587" cy="1588"/>
            </a:xfrm>
            <a:custGeom>
              <a:avLst/>
              <a:gdLst>
                <a:gd name="T0" fmla="*/ 1 w 1"/>
                <a:gd name="T1" fmla="*/ 0 h 1"/>
                <a:gd name="T2" fmla="*/ 1 w 1"/>
                <a:gd name="T3" fmla="*/ 0 h 1"/>
                <a:gd name="T4" fmla="*/ 1 w 1"/>
                <a:gd name="T5" fmla="*/ 1 h 1"/>
                <a:gd name="T6" fmla="*/ 1 w 1"/>
                <a:gd name="T7" fmla="*/ 1 h 1"/>
                <a:gd name="T8" fmla="*/ 0 w 1"/>
                <a:gd name="T9" fmla="*/ 1 h 1"/>
                <a:gd name="T10" fmla="*/ 0 w 1"/>
                <a:gd name="T11" fmla="*/ 1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0"/>
                  </a:moveTo>
                  <a:lnTo>
                    <a:pt x="1" y="0"/>
                  </a:lnTo>
                  <a:lnTo>
                    <a:pt x="1" y="1"/>
                  </a:lnTo>
                  <a:lnTo>
                    <a:pt x="1" y="1"/>
                  </a:lnTo>
                  <a:lnTo>
                    <a:pt x="0" y="1"/>
                  </a:lnTo>
                  <a:lnTo>
                    <a:pt x="0" y="1"/>
                  </a:lnTo>
                  <a:lnTo>
                    <a:pt x="1" y="0"/>
                  </a:lnTo>
                  <a:lnTo>
                    <a:pt x="1" y="0"/>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2" name="Freeform 242"/>
            <p:cNvSpPr>
              <a:spLocks/>
            </p:cNvSpPr>
            <p:nvPr/>
          </p:nvSpPr>
          <p:spPr bwMode="auto">
            <a:xfrm>
              <a:off x="5834062" y="4624388"/>
              <a:ext cx="1587" cy="1588"/>
            </a:xfrm>
            <a:custGeom>
              <a:avLst/>
              <a:gdLst>
                <a:gd name="T0" fmla="*/ 1 w 1"/>
                <a:gd name="T1" fmla="*/ 1 h 1"/>
                <a:gd name="T2" fmla="*/ 1 w 1"/>
                <a:gd name="T3" fmla="*/ 1 h 1"/>
                <a:gd name="T4" fmla="*/ 1 w 1"/>
                <a:gd name="T5" fmla="*/ 1 h 1"/>
                <a:gd name="T6" fmla="*/ 1 w 1"/>
                <a:gd name="T7" fmla="*/ 1 h 1"/>
                <a:gd name="T8" fmla="*/ 0 w 1"/>
                <a:gd name="T9" fmla="*/ 1 h 1"/>
                <a:gd name="T10" fmla="*/ 0 w 1"/>
                <a:gd name="T11" fmla="*/ 1 h 1"/>
                <a:gd name="T12" fmla="*/ 0 w 1"/>
                <a:gd name="T13" fmla="*/ 1 h 1"/>
                <a:gd name="T14" fmla="*/ 0 w 1"/>
                <a:gd name="T15" fmla="*/ 1 h 1"/>
                <a:gd name="T16" fmla="*/ 1 w 1"/>
                <a:gd name="T17" fmla="*/ 0 h 1"/>
                <a:gd name="T18" fmla="*/ 1 w 1"/>
                <a:gd name="T19" fmla="*/ 0 h 1"/>
                <a:gd name="T20" fmla="*/ 1 w 1"/>
                <a:gd name="T21" fmla="*/ 1 h 1"/>
                <a:gd name="T22" fmla="*/ 1 w 1"/>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1"/>
                  </a:moveTo>
                  <a:lnTo>
                    <a:pt x="1" y="1"/>
                  </a:lnTo>
                  <a:lnTo>
                    <a:pt x="1" y="1"/>
                  </a:lnTo>
                  <a:lnTo>
                    <a:pt x="1" y="1"/>
                  </a:lnTo>
                  <a:lnTo>
                    <a:pt x="0" y="1"/>
                  </a:lnTo>
                  <a:lnTo>
                    <a:pt x="0" y="1"/>
                  </a:lnTo>
                  <a:lnTo>
                    <a:pt x="0" y="1"/>
                  </a:lnTo>
                  <a:lnTo>
                    <a:pt x="0" y="1"/>
                  </a:lnTo>
                  <a:lnTo>
                    <a:pt x="1" y="0"/>
                  </a:lnTo>
                  <a:lnTo>
                    <a:pt x="1"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3" name="Freeform 243"/>
            <p:cNvSpPr>
              <a:spLocks/>
            </p:cNvSpPr>
            <p:nvPr/>
          </p:nvSpPr>
          <p:spPr bwMode="auto">
            <a:xfrm>
              <a:off x="5873750" y="4619625"/>
              <a:ext cx="1587" cy="3175"/>
            </a:xfrm>
            <a:custGeom>
              <a:avLst/>
              <a:gdLst>
                <a:gd name="T0" fmla="*/ 1 w 1"/>
                <a:gd name="T1" fmla="*/ 2 h 2"/>
                <a:gd name="T2" fmla="*/ 1 w 1"/>
                <a:gd name="T3" fmla="*/ 2 h 2"/>
                <a:gd name="T4" fmla="*/ 1 w 1"/>
                <a:gd name="T5" fmla="*/ 2 h 2"/>
                <a:gd name="T6" fmla="*/ 1 w 1"/>
                <a:gd name="T7" fmla="*/ 2 h 2"/>
                <a:gd name="T8" fmla="*/ 0 w 1"/>
                <a:gd name="T9" fmla="*/ 0 h 2"/>
                <a:gd name="T10" fmla="*/ 0 w 1"/>
                <a:gd name="T11" fmla="*/ 0 h 2"/>
                <a:gd name="T12" fmla="*/ 0 w 1"/>
                <a:gd name="T13" fmla="*/ 0 h 2"/>
                <a:gd name="T14" fmla="*/ 0 w 1"/>
                <a:gd name="T15" fmla="*/ 0 h 2"/>
                <a:gd name="T16" fmla="*/ 1 w 1"/>
                <a:gd name="T17" fmla="*/ 2 h 2"/>
                <a:gd name="T18" fmla="*/ 1 w 1"/>
                <a:gd name="T19" fmla="*/ 2 h 2"/>
                <a:gd name="T20" fmla="*/ 1 w 1"/>
                <a:gd name="T21" fmla="*/ 2 h 2"/>
                <a:gd name="T22" fmla="*/ 1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1" y="2"/>
                  </a:moveTo>
                  <a:lnTo>
                    <a:pt x="1" y="2"/>
                  </a:lnTo>
                  <a:lnTo>
                    <a:pt x="1" y="2"/>
                  </a:lnTo>
                  <a:lnTo>
                    <a:pt x="1" y="2"/>
                  </a:lnTo>
                  <a:lnTo>
                    <a:pt x="0" y="0"/>
                  </a:lnTo>
                  <a:lnTo>
                    <a:pt x="0" y="0"/>
                  </a:lnTo>
                  <a:lnTo>
                    <a:pt x="0" y="0"/>
                  </a:lnTo>
                  <a:lnTo>
                    <a:pt x="0" y="0"/>
                  </a:lnTo>
                  <a:lnTo>
                    <a:pt x="1" y="2"/>
                  </a:lnTo>
                  <a:lnTo>
                    <a:pt x="1" y="2"/>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4" name="Freeform 244"/>
            <p:cNvSpPr>
              <a:spLocks/>
            </p:cNvSpPr>
            <p:nvPr/>
          </p:nvSpPr>
          <p:spPr bwMode="auto">
            <a:xfrm>
              <a:off x="5853112" y="4618038"/>
              <a:ext cx="3175" cy="1588"/>
            </a:xfrm>
            <a:custGeom>
              <a:avLst/>
              <a:gdLst>
                <a:gd name="T0" fmla="*/ 0 w 2"/>
                <a:gd name="T1" fmla="*/ 0 h 1"/>
                <a:gd name="T2" fmla="*/ 0 w 2"/>
                <a:gd name="T3" fmla="*/ 0 h 1"/>
                <a:gd name="T4" fmla="*/ 2 w 2"/>
                <a:gd name="T5" fmla="*/ 0 h 1"/>
                <a:gd name="T6" fmla="*/ 2 w 2"/>
                <a:gd name="T7" fmla="*/ 0 h 1"/>
                <a:gd name="T8" fmla="*/ 2 w 2"/>
                <a:gd name="T9" fmla="*/ 0 h 1"/>
                <a:gd name="T10" fmla="*/ 2 w 2"/>
                <a:gd name="T11" fmla="*/ 0 h 1"/>
                <a:gd name="T12" fmla="*/ 2 w 2"/>
                <a:gd name="T13" fmla="*/ 1 h 1"/>
                <a:gd name="T14" fmla="*/ 2 w 2"/>
                <a:gd name="T15" fmla="*/ 1 h 1"/>
                <a:gd name="T16" fmla="*/ 0 w 2"/>
                <a:gd name="T17" fmla="*/ 0 h 1"/>
                <a:gd name="T18" fmla="*/ 0 w 2"/>
                <a:gd name="T19" fmla="*/ 0 h 1"/>
                <a:gd name="T20" fmla="*/ 0 w 2"/>
                <a:gd name="T21" fmla="*/ 0 h 1"/>
                <a:gd name="T22" fmla="*/ 0 w 2"/>
                <a:gd name="T23" fmla="*/ 0 h 1"/>
                <a:gd name="T24" fmla="*/ 0 w 2"/>
                <a:gd name="T25" fmla="*/ 0 h 1"/>
                <a:gd name="T26" fmla="*/ 0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0" y="0"/>
                  </a:moveTo>
                  <a:lnTo>
                    <a:pt x="0" y="0"/>
                  </a:lnTo>
                  <a:lnTo>
                    <a:pt x="2" y="0"/>
                  </a:lnTo>
                  <a:lnTo>
                    <a:pt x="2" y="0"/>
                  </a:lnTo>
                  <a:lnTo>
                    <a:pt x="2" y="0"/>
                  </a:lnTo>
                  <a:lnTo>
                    <a:pt x="2" y="0"/>
                  </a:lnTo>
                  <a:lnTo>
                    <a:pt x="2" y="1"/>
                  </a:lnTo>
                  <a:lnTo>
                    <a:pt x="2" y="1"/>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5" name="Freeform 245"/>
            <p:cNvSpPr>
              <a:spLocks/>
            </p:cNvSpPr>
            <p:nvPr/>
          </p:nvSpPr>
          <p:spPr bwMode="auto">
            <a:xfrm>
              <a:off x="6049962" y="4357688"/>
              <a:ext cx="3175" cy="1588"/>
            </a:xfrm>
            <a:custGeom>
              <a:avLst/>
              <a:gdLst>
                <a:gd name="T0" fmla="*/ 0 w 2"/>
                <a:gd name="T1" fmla="*/ 0 h 1"/>
                <a:gd name="T2" fmla="*/ 0 w 2"/>
                <a:gd name="T3" fmla="*/ 0 h 1"/>
                <a:gd name="T4" fmla="*/ 0 w 2"/>
                <a:gd name="T5" fmla="*/ 0 h 1"/>
                <a:gd name="T6" fmla="*/ 0 w 2"/>
                <a:gd name="T7" fmla="*/ 0 h 1"/>
                <a:gd name="T8" fmla="*/ 2 w 2"/>
                <a:gd name="T9" fmla="*/ 1 h 1"/>
                <a:gd name="T10" fmla="*/ 2 w 2"/>
                <a:gd name="T11" fmla="*/ 1 h 1"/>
                <a:gd name="T12" fmla="*/ 0 w 2"/>
                <a:gd name="T13" fmla="*/ 1 h 1"/>
                <a:gd name="T14" fmla="*/ 0 w 2"/>
                <a:gd name="T15" fmla="*/ 1 h 1"/>
                <a:gd name="T16" fmla="*/ 0 w 2"/>
                <a:gd name="T17" fmla="*/ 0 h 1"/>
                <a:gd name="T18" fmla="*/ 0 w 2"/>
                <a:gd name="T19" fmla="*/ 0 h 1"/>
                <a:gd name="T20" fmla="*/ 0 w 2"/>
                <a:gd name="T21" fmla="*/ 0 h 1"/>
                <a:gd name="T22" fmla="*/ 0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0" y="0"/>
                  </a:moveTo>
                  <a:lnTo>
                    <a:pt x="0" y="0"/>
                  </a:lnTo>
                  <a:lnTo>
                    <a:pt x="0" y="0"/>
                  </a:lnTo>
                  <a:lnTo>
                    <a:pt x="0" y="0"/>
                  </a:lnTo>
                  <a:lnTo>
                    <a:pt x="2" y="1"/>
                  </a:lnTo>
                  <a:lnTo>
                    <a:pt x="2" y="1"/>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6" name="Freeform 246"/>
            <p:cNvSpPr>
              <a:spLocks/>
            </p:cNvSpPr>
            <p:nvPr/>
          </p:nvSpPr>
          <p:spPr bwMode="auto">
            <a:xfrm>
              <a:off x="5837237" y="4467225"/>
              <a:ext cx="3175" cy="0"/>
            </a:xfrm>
            <a:custGeom>
              <a:avLst/>
              <a:gdLst>
                <a:gd name="T0" fmla="*/ 0 w 2"/>
                <a:gd name="T1" fmla="*/ 0 w 2"/>
                <a:gd name="T2" fmla="*/ 0 w 2"/>
                <a:gd name="T3" fmla="*/ 0 w 2"/>
                <a:gd name="T4" fmla="*/ 0 w 2"/>
                <a:gd name="T5" fmla="*/ 0 w 2"/>
                <a:gd name="T6" fmla="*/ 2 w 2"/>
                <a:gd name="T7" fmla="*/ 2 w 2"/>
                <a:gd name="T8" fmla="*/ 0 w 2"/>
                <a:gd name="T9"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0" y="0"/>
                  </a:moveTo>
                  <a:lnTo>
                    <a:pt x="0" y="0"/>
                  </a:lnTo>
                  <a:lnTo>
                    <a:pt x="0" y="0"/>
                  </a:lnTo>
                  <a:lnTo>
                    <a:pt x="0" y="0"/>
                  </a:lnTo>
                  <a:lnTo>
                    <a:pt x="0" y="0"/>
                  </a:lnTo>
                  <a:lnTo>
                    <a:pt x="0" y="0"/>
                  </a:lnTo>
                  <a:lnTo>
                    <a:pt x="2" y="0"/>
                  </a:lnTo>
                  <a:lnTo>
                    <a:pt x="2"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7" name="Freeform 247"/>
            <p:cNvSpPr>
              <a:spLocks/>
            </p:cNvSpPr>
            <p:nvPr/>
          </p:nvSpPr>
          <p:spPr bwMode="auto">
            <a:xfrm>
              <a:off x="6015037" y="4349750"/>
              <a:ext cx="1587" cy="1588"/>
            </a:xfrm>
            <a:custGeom>
              <a:avLst/>
              <a:gdLst>
                <a:gd name="T0" fmla="*/ 1 w 1"/>
                <a:gd name="T1" fmla="*/ 1 h 1"/>
                <a:gd name="T2" fmla="*/ 1 w 1"/>
                <a:gd name="T3" fmla="*/ 1 h 1"/>
                <a:gd name="T4" fmla="*/ 1 w 1"/>
                <a:gd name="T5" fmla="*/ 1 h 1"/>
                <a:gd name="T6" fmla="*/ 1 w 1"/>
                <a:gd name="T7" fmla="*/ 1 h 1"/>
                <a:gd name="T8" fmla="*/ 0 w 1"/>
                <a:gd name="T9" fmla="*/ 1 h 1"/>
                <a:gd name="T10" fmla="*/ 0 w 1"/>
                <a:gd name="T11" fmla="*/ 1 h 1"/>
                <a:gd name="T12" fmla="*/ 0 w 1"/>
                <a:gd name="T13" fmla="*/ 1 h 1"/>
                <a:gd name="T14" fmla="*/ 0 w 1"/>
                <a:gd name="T15" fmla="*/ 1 h 1"/>
                <a:gd name="T16" fmla="*/ 0 w 1"/>
                <a:gd name="T17" fmla="*/ 0 h 1"/>
                <a:gd name="T18" fmla="*/ 0 w 1"/>
                <a:gd name="T19" fmla="*/ 0 h 1"/>
                <a:gd name="T20" fmla="*/ 1 w 1"/>
                <a:gd name="T21" fmla="*/ 1 h 1"/>
                <a:gd name="T22" fmla="*/ 1 w 1"/>
                <a:gd name="T23"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1"/>
                  </a:moveTo>
                  <a:lnTo>
                    <a:pt x="1" y="1"/>
                  </a:lnTo>
                  <a:lnTo>
                    <a:pt x="1" y="1"/>
                  </a:lnTo>
                  <a:lnTo>
                    <a:pt x="1" y="1"/>
                  </a:lnTo>
                  <a:lnTo>
                    <a:pt x="0" y="1"/>
                  </a:lnTo>
                  <a:lnTo>
                    <a:pt x="0" y="1"/>
                  </a:lnTo>
                  <a:lnTo>
                    <a:pt x="0" y="1"/>
                  </a:lnTo>
                  <a:lnTo>
                    <a:pt x="0" y="1"/>
                  </a:lnTo>
                  <a:lnTo>
                    <a:pt x="0" y="0"/>
                  </a:lnTo>
                  <a:lnTo>
                    <a:pt x="0"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8" name="Freeform 248"/>
            <p:cNvSpPr>
              <a:spLocks/>
            </p:cNvSpPr>
            <p:nvPr/>
          </p:nvSpPr>
          <p:spPr bwMode="auto">
            <a:xfrm>
              <a:off x="5737225" y="4627563"/>
              <a:ext cx="1587" cy="3175"/>
            </a:xfrm>
            <a:custGeom>
              <a:avLst/>
              <a:gdLst>
                <a:gd name="T0" fmla="*/ 0 w 1"/>
                <a:gd name="T1" fmla="*/ 0 h 2"/>
                <a:gd name="T2" fmla="*/ 0 w 1"/>
                <a:gd name="T3" fmla="*/ 0 h 2"/>
                <a:gd name="T4" fmla="*/ 1 w 1"/>
                <a:gd name="T5" fmla="*/ 2 h 2"/>
                <a:gd name="T6" fmla="*/ 1 w 1"/>
                <a:gd name="T7" fmla="*/ 2 h 2"/>
                <a:gd name="T8" fmla="*/ 1 w 1"/>
                <a:gd name="T9" fmla="*/ 2 h 2"/>
                <a:gd name="T10" fmla="*/ 1 w 1"/>
                <a:gd name="T11" fmla="*/ 2 h 2"/>
                <a:gd name="T12" fmla="*/ 0 w 1"/>
                <a:gd name="T13" fmla="*/ 2 h 2"/>
                <a:gd name="T14" fmla="*/ 0 w 1"/>
                <a:gd name="T15" fmla="*/ 2 h 2"/>
                <a:gd name="T16" fmla="*/ 0 w 1"/>
                <a:gd name="T17" fmla="*/ 2 h 2"/>
                <a:gd name="T18" fmla="*/ 0 w 1"/>
                <a:gd name="T19" fmla="*/ 2 h 2"/>
                <a:gd name="T20" fmla="*/ 0 w 1"/>
                <a:gd name="T21" fmla="*/ 0 h 2"/>
                <a:gd name="T22" fmla="*/ 0 w 1"/>
                <a:gd name="T23" fmla="*/ 0 h 2"/>
                <a:gd name="T24" fmla="*/ 0 w 1"/>
                <a:gd name="T25" fmla="*/ 0 h 2"/>
                <a:gd name="T26" fmla="*/ 0 w 1"/>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2">
                  <a:moveTo>
                    <a:pt x="0" y="0"/>
                  </a:moveTo>
                  <a:lnTo>
                    <a:pt x="0" y="0"/>
                  </a:lnTo>
                  <a:lnTo>
                    <a:pt x="1" y="2"/>
                  </a:lnTo>
                  <a:lnTo>
                    <a:pt x="1" y="2"/>
                  </a:lnTo>
                  <a:lnTo>
                    <a:pt x="1" y="2"/>
                  </a:lnTo>
                  <a:lnTo>
                    <a:pt x="1" y="2"/>
                  </a:lnTo>
                  <a:lnTo>
                    <a:pt x="0" y="2"/>
                  </a:lnTo>
                  <a:lnTo>
                    <a:pt x="0" y="2"/>
                  </a:lnTo>
                  <a:lnTo>
                    <a:pt x="0" y="2"/>
                  </a:lnTo>
                  <a:lnTo>
                    <a:pt x="0" y="2"/>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9" name="Freeform 249"/>
            <p:cNvSpPr>
              <a:spLocks/>
            </p:cNvSpPr>
            <p:nvPr/>
          </p:nvSpPr>
          <p:spPr bwMode="auto">
            <a:xfrm>
              <a:off x="5645150" y="4151313"/>
              <a:ext cx="1587" cy="0"/>
            </a:xfrm>
            <a:custGeom>
              <a:avLst/>
              <a:gdLst>
                <a:gd name="T0" fmla="*/ 0 w 1"/>
                <a:gd name="T1" fmla="*/ 0 w 1"/>
                <a:gd name="T2" fmla="*/ 1 w 1"/>
                <a:gd name="T3" fmla="*/ 1 w 1"/>
                <a:gd name="T4" fmla="*/ 0 w 1"/>
                <a:gd name="T5" fmla="*/ 0 w 1"/>
                <a:gd name="T6" fmla="*/ 0 w 1"/>
                <a:gd name="T7" fmla="*/ 0 w 1"/>
                <a:gd name="T8" fmla="*/ 0 w 1"/>
                <a:gd name="T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lnTo>
                    <a:pt x="0" y="0"/>
                  </a:lnTo>
                  <a:lnTo>
                    <a:pt x="1" y="0"/>
                  </a:lnTo>
                  <a:lnTo>
                    <a:pt x="1"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0" name="Freeform 250"/>
            <p:cNvSpPr>
              <a:spLocks/>
            </p:cNvSpPr>
            <p:nvPr/>
          </p:nvSpPr>
          <p:spPr bwMode="auto">
            <a:xfrm>
              <a:off x="5675312" y="4137025"/>
              <a:ext cx="1587" cy="1588"/>
            </a:xfrm>
            <a:custGeom>
              <a:avLst/>
              <a:gdLst>
                <a:gd name="T0" fmla="*/ 0 w 1"/>
                <a:gd name="T1" fmla="*/ 0 h 1"/>
                <a:gd name="T2" fmla="*/ 0 w 1"/>
                <a:gd name="T3" fmla="*/ 0 h 1"/>
                <a:gd name="T4" fmla="*/ 0 w 1"/>
                <a:gd name="T5" fmla="*/ 0 h 1"/>
                <a:gd name="T6" fmla="*/ 0 w 1"/>
                <a:gd name="T7" fmla="*/ 0 h 1"/>
                <a:gd name="T8" fmla="*/ 1 w 1"/>
                <a:gd name="T9" fmla="*/ 1 h 1"/>
                <a:gd name="T10" fmla="*/ 1 w 1"/>
                <a:gd name="T11" fmla="*/ 1 h 1"/>
                <a:gd name="T12" fmla="*/ 0 w 1"/>
                <a:gd name="T13" fmla="*/ 1 h 1"/>
                <a:gd name="T14" fmla="*/ 0 w 1"/>
                <a:gd name="T15" fmla="*/ 1 h 1"/>
                <a:gd name="T16" fmla="*/ 0 w 1"/>
                <a:gd name="T17" fmla="*/ 1 h 1"/>
                <a:gd name="T18" fmla="*/ 0 w 1"/>
                <a:gd name="T19" fmla="*/ 1 h 1"/>
                <a:gd name="T20" fmla="*/ 0 w 1"/>
                <a:gd name="T21" fmla="*/ 1 h 1"/>
                <a:gd name="T22" fmla="*/ 0 w 1"/>
                <a:gd name="T23" fmla="*/ 1 h 1"/>
                <a:gd name="T24" fmla="*/ 0 w 1"/>
                <a:gd name="T25" fmla="*/ 0 h 1"/>
                <a:gd name="T26" fmla="*/ 0 w 1"/>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0" y="0"/>
                  </a:moveTo>
                  <a:lnTo>
                    <a:pt x="0" y="0"/>
                  </a:lnTo>
                  <a:lnTo>
                    <a:pt x="0" y="0"/>
                  </a:lnTo>
                  <a:lnTo>
                    <a:pt x="0" y="0"/>
                  </a:lnTo>
                  <a:lnTo>
                    <a:pt x="1" y="1"/>
                  </a:lnTo>
                  <a:lnTo>
                    <a:pt x="1" y="1"/>
                  </a:lnTo>
                  <a:lnTo>
                    <a:pt x="0" y="1"/>
                  </a:lnTo>
                  <a:lnTo>
                    <a:pt x="0" y="1"/>
                  </a:lnTo>
                  <a:lnTo>
                    <a:pt x="0" y="1"/>
                  </a:lnTo>
                  <a:lnTo>
                    <a:pt x="0" y="1"/>
                  </a:lnTo>
                  <a:lnTo>
                    <a:pt x="0" y="1"/>
                  </a:lnTo>
                  <a:lnTo>
                    <a:pt x="0" y="1"/>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1" name="Freeform 251"/>
            <p:cNvSpPr>
              <a:spLocks/>
            </p:cNvSpPr>
            <p:nvPr/>
          </p:nvSpPr>
          <p:spPr bwMode="auto">
            <a:xfrm>
              <a:off x="5765800" y="4600575"/>
              <a:ext cx="3175" cy="1588"/>
            </a:xfrm>
            <a:custGeom>
              <a:avLst/>
              <a:gdLst>
                <a:gd name="T0" fmla="*/ 2 w 2"/>
                <a:gd name="T1" fmla="*/ 0 h 1"/>
                <a:gd name="T2" fmla="*/ 2 w 2"/>
                <a:gd name="T3" fmla="*/ 0 h 1"/>
                <a:gd name="T4" fmla="*/ 2 w 2"/>
                <a:gd name="T5" fmla="*/ 0 h 1"/>
                <a:gd name="T6" fmla="*/ 2 w 2"/>
                <a:gd name="T7" fmla="*/ 0 h 1"/>
                <a:gd name="T8" fmla="*/ 2 w 2"/>
                <a:gd name="T9" fmla="*/ 1 h 1"/>
                <a:gd name="T10" fmla="*/ 2 w 2"/>
                <a:gd name="T11" fmla="*/ 1 h 1"/>
                <a:gd name="T12" fmla="*/ 0 w 2"/>
                <a:gd name="T13" fmla="*/ 0 h 1"/>
                <a:gd name="T14" fmla="*/ 0 w 2"/>
                <a:gd name="T15" fmla="*/ 0 h 1"/>
                <a:gd name="T16" fmla="*/ 2 w 2"/>
                <a:gd name="T17" fmla="*/ 0 h 1"/>
                <a:gd name="T18" fmla="*/ 2 w 2"/>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0"/>
                  </a:moveTo>
                  <a:lnTo>
                    <a:pt x="2" y="0"/>
                  </a:lnTo>
                  <a:lnTo>
                    <a:pt x="2" y="0"/>
                  </a:lnTo>
                  <a:lnTo>
                    <a:pt x="2" y="0"/>
                  </a:lnTo>
                  <a:lnTo>
                    <a:pt x="2" y="1"/>
                  </a:lnTo>
                  <a:lnTo>
                    <a:pt x="2" y="1"/>
                  </a:lnTo>
                  <a:lnTo>
                    <a:pt x="0" y="0"/>
                  </a:lnTo>
                  <a:lnTo>
                    <a:pt x="0"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2" name="Freeform 252"/>
            <p:cNvSpPr>
              <a:spLocks/>
            </p:cNvSpPr>
            <p:nvPr/>
          </p:nvSpPr>
          <p:spPr bwMode="auto">
            <a:xfrm>
              <a:off x="5845175" y="4606925"/>
              <a:ext cx="0" cy="1588"/>
            </a:xfrm>
            <a:custGeom>
              <a:avLst/>
              <a:gdLst>
                <a:gd name="T0" fmla="*/ 0 h 1"/>
                <a:gd name="T1" fmla="*/ 0 h 1"/>
                <a:gd name="T2" fmla="*/ 1 h 1"/>
                <a:gd name="T3" fmla="*/ 1 h 1"/>
                <a:gd name="T4" fmla="*/ 1 h 1"/>
                <a:gd name="T5" fmla="*/ 1 h 1"/>
                <a:gd name="T6" fmla="*/ 1 h 1"/>
                <a:gd name="T7" fmla="*/ 1 h 1"/>
                <a:gd name="T8" fmla="*/ 0 h 1"/>
                <a:gd name="T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0"/>
                  </a:moveTo>
                  <a:lnTo>
                    <a:pt x="0" y="0"/>
                  </a:lnTo>
                  <a:lnTo>
                    <a:pt x="0" y="1"/>
                  </a:lnTo>
                  <a:lnTo>
                    <a:pt x="0" y="1"/>
                  </a:lnTo>
                  <a:lnTo>
                    <a:pt x="0" y="1"/>
                  </a:lnTo>
                  <a:lnTo>
                    <a:pt x="0" y="1"/>
                  </a:lnTo>
                  <a:lnTo>
                    <a:pt x="0" y="1"/>
                  </a:lnTo>
                  <a:lnTo>
                    <a:pt x="0" y="1"/>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3" name="Freeform 253"/>
            <p:cNvSpPr>
              <a:spLocks/>
            </p:cNvSpPr>
            <p:nvPr/>
          </p:nvSpPr>
          <p:spPr bwMode="auto">
            <a:xfrm>
              <a:off x="5824537" y="4622800"/>
              <a:ext cx="1587" cy="1588"/>
            </a:xfrm>
            <a:custGeom>
              <a:avLst/>
              <a:gdLst>
                <a:gd name="T0" fmla="*/ 0 w 1"/>
                <a:gd name="T1" fmla="*/ 0 h 1"/>
                <a:gd name="T2" fmla="*/ 0 w 1"/>
                <a:gd name="T3" fmla="*/ 0 h 1"/>
                <a:gd name="T4" fmla="*/ 1 w 1"/>
                <a:gd name="T5" fmla="*/ 0 h 1"/>
                <a:gd name="T6" fmla="*/ 1 w 1"/>
                <a:gd name="T7" fmla="*/ 0 h 1"/>
                <a:gd name="T8" fmla="*/ 1 w 1"/>
                <a:gd name="T9" fmla="*/ 1 h 1"/>
                <a:gd name="T10" fmla="*/ 1 w 1"/>
                <a:gd name="T11" fmla="*/ 1 h 1"/>
                <a:gd name="T12" fmla="*/ 0 w 1"/>
                <a:gd name="T13" fmla="*/ 1 h 1"/>
                <a:gd name="T14" fmla="*/ 0 w 1"/>
                <a:gd name="T15" fmla="*/ 1 h 1"/>
                <a:gd name="T16" fmla="*/ 0 w 1"/>
                <a:gd name="T17" fmla="*/ 0 h 1"/>
                <a:gd name="T18" fmla="*/ 0 w 1"/>
                <a:gd name="T19" fmla="*/ 0 h 1"/>
                <a:gd name="T20" fmla="*/ 0 w 1"/>
                <a:gd name="T21" fmla="*/ 0 h 1"/>
                <a:gd name="T22" fmla="*/ 0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0" y="0"/>
                  </a:moveTo>
                  <a:lnTo>
                    <a:pt x="0" y="0"/>
                  </a:lnTo>
                  <a:lnTo>
                    <a:pt x="1" y="0"/>
                  </a:lnTo>
                  <a:lnTo>
                    <a:pt x="1" y="0"/>
                  </a:lnTo>
                  <a:lnTo>
                    <a:pt x="1" y="1"/>
                  </a:lnTo>
                  <a:lnTo>
                    <a:pt x="1" y="1"/>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4" name="Freeform 254"/>
            <p:cNvSpPr>
              <a:spLocks/>
            </p:cNvSpPr>
            <p:nvPr/>
          </p:nvSpPr>
          <p:spPr bwMode="auto">
            <a:xfrm>
              <a:off x="5842000" y="4624388"/>
              <a:ext cx="1587" cy="0"/>
            </a:xfrm>
            <a:custGeom>
              <a:avLst/>
              <a:gdLst>
                <a:gd name="T0" fmla="*/ 1 w 1"/>
                <a:gd name="T1" fmla="*/ 1 w 1"/>
                <a:gd name="T2" fmla="*/ 1 w 1"/>
                <a:gd name="T3" fmla="*/ 1 w 1"/>
                <a:gd name="T4" fmla="*/ 0 w 1"/>
                <a:gd name="T5" fmla="*/ 0 w 1"/>
                <a:gd name="T6" fmla="*/ 0 w 1"/>
                <a:gd name="T7" fmla="*/ 0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lnTo>
                    <a:pt x="1" y="0"/>
                  </a:lnTo>
                  <a:lnTo>
                    <a:pt x="1" y="0"/>
                  </a:lnTo>
                  <a:lnTo>
                    <a:pt x="1" y="0"/>
                  </a:lnTo>
                  <a:lnTo>
                    <a:pt x="0" y="0"/>
                  </a:lnTo>
                  <a:lnTo>
                    <a:pt x="0" y="0"/>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5" name="Freeform 255"/>
            <p:cNvSpPr>
              <a:spLocks/>
            </p:cNvSpPr>
            <p:nvPr/>
          </p:nvSpPr>
          <p:spPr bwMode="auto">
            <a:xfrm>
              <a:off x="5829300" y="4624388"/>
              <a:ext cx="3175" cy="1588"/>
            </a:xfrm>
            <a:custGeom>
              <a:avLst/>
              <a:gdLst>
                <a:gd name="T0" fmla="*/ 2 w 2"/>
                <a:gd name="T1" fmla="*/ 0 h 1"/>
                <a:gd name="T2" fmla="*/ 2 w 2"/>
                <a:gd name="T3" fmla="*/ 0 h 1"/>
                <a:gd name="T4" fmla="*/ 2 w 2"/>
                <a:gd name="T5" fmla="*/ 0 h 1"/>
                <a:gd name="T6" fmla="*/ 2 w 2"/>
                <a:gd name="T7" fmla="*/ 0 h 1"/>
                <a:gd name="T8" fmla="*/ 2 w 2"/>
                <a:gd name="T9" fmla="*/ 0 h 1"/>
                <a:gd name="T10" fmla="*/ 2 w 2"/>
                <a:gd name="T11" fmla="*/ 0 h 1"/>
                <a:gd name="T12" fmla="*/ 2 w 2"/>
                <a:gd name="T13" fmla="*/ 1 h 1"/>
                <a:gd name="T14" fmla="*/ 2 w 2"/>
                <a:gd name="T15" fmla="*/ 1 h 1"/>
                <a:gd name="T16" fmla="*/ 0 w 2"/>
                <a:gd name="T17" fmla="*/ 1 h 1"/>
                <a:gd name="T18" fmla="*/ 0 w 2"/>
                <a:gd name="T19" fmla="*/ 1 h 1"/>
                <a:gd name="T20" fmla="*/ 0 w 2"/>
                <a:gd name="T21" fmla="*/ 1 h 1"/>
                <a:gd name="T22" fmla="*/ 0 w 2"/>
                <a:gd name="T23" fmla="*/ 1 h 1"/>
                <a:gd name="T24" fmla="*/ 0 w 2"/>
                <a:gd name="T25" fmla="*/ 0 h 1"/>
                <a:gd name="T26" fmla="*/ 0 w 2"/>
                <a:gd name="T27" fmla="*/ 0 h 1"/>
                <a:gd name="T28" fmla="*/ 2 w 2"/>
                <a:gd name="T29" fmla="*/ 0 h 1"/>
                <a:gd name="T30" fmla="*/ 2 w 2"/>
                <a:gd name="T3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1">
                  <a:moveTo>
                    <a:pt x="2" y="0"/>
                  </a:moveTo>
                  <a:lnTo>
                    <a:pt x="2" y="0"/>
                  </a:lnTo>
                  <a:lnTo>
                    <a:pt x="2" y="0"/>
                  </a:lnTo>
                  <a:lnTo>
                    <a:pt x="2" y="0"/>
                  </a:lnTo>
                  <a:lnTo>
                    <a:pt x="2" y="0"/>
                  </a:lnTo>
                  <a:lnTo>
                    <a:pt x="2" y="0"/>
                  </a:lnTo>
                  <a:lnTo>
                    <a:pt x="2" y="1"/>
                  </a:lnTo>
                  <a:lnTo>
                    <a:pt x="2" y="1"/>
                  </a:lnTo>
                  <a:lnTo>
                    <a:pt x="0" y="1"/>
                  </a:lnTo>
                  <a:lnTo>
                    <a:pt x="0" y="1"/>
                  </a:lnTo>
                  <a:lnTo>
                    <a:pt x="0" y="1"/>
                  </a:lnTo>
                  <a:lnTo>
                    <a:pt x="0" y="1"/>
                  </a:lnTo>
                  <a:lnTo>
                    <a:pt x="0" y="0"/>
                  </a:lnTo>
                  <a:lnTo>
                    <a:pt x="0"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6" name="Freeform 256"/>
            <p:cNvSpPr>
              <a:spLocks/>
            </p:cNvSpPr>
            <p:nvPr/>
          </p:nvSpPr>
          <p:spPr bwMode="auto">
            <a:xfrm>
              <a:off x="5851525" y="4624388"/>
              <a:ext cx="0" cy="1588"/>
            </a:xfrm>
            <a:custGeom>
              <a:avLst/>
              <a:gdLst>
                <a:gd name="T0" fmla="*/ 1 h 1"/>
                <a:gd name="T1" fmla="*/ 1 h 1"/>
                <a:gd name="T2" fmla="*/ 1 h 1"/>
                <a:gd name="T3" fmla="*/ 1 h 1"/>
                <a:gd name="T4" fmla="*/ 1 h 1"/>
                <a:gd name="T5" fmla="*/ 1 h 1"/>
                <a:gd name="T6" fmla="*/ 0 h 1"/>
                <a:gd name="T7" fmla="*/ 0 h 1"/>
                <a:gd name="T8" fmla="*/ 1 h 1"/>
                <a:gd name="T9"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1"/>
                  </a:moveTo>
                  <a:lnTo>
                    <a:pt x="0" y="1"/>
                  </a:lnTo>
                  <a:lnTo>
                    <a:pt x="0" y="1"/>
                  </a:lnTo>
                  <a:lnTo>
                    <a:pt x="0" y="1"/>
                  </a:lnTo>
                  <a:lnTo>
                    <a:pt x="0" y="1"/>
                  </a:lnTo>
                  <a:lnTo>
                    <a:pt x="0" y="1"/>
                  </a:lnTo>
                  <a:lnTo>
                    <a:pt x="0" y="0"/>
                  </a:lnTo>
                  <a:lnTo>
                    <a:pt x="0" y="0"/>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7" name="Freeform 257"/>
            <p:cNvSpPr>
              <a:spLocks/>
            </p:cNvSpPr>
            <p:nvPr/>
          </p:nvSpPr>
          <p:spPr bwMode="auto">
            <a:xfrm>
              <a:off x="5692775" y="40862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8" name="Freeform 258"/>
            <p:cNvSpPr>
              <a:spLocks/>
            </p:cNvSpPr>
            <p:nvPr/>
          </p:nvSpPr>
          <p:spPr bwMode="auto">
            <a:xfrm>
              <a:off x="6054725" y="4357688"/>
              <a:ext cx="1587" cy="1588"/>
            </a:xfrm>
            <a:custGeom>
              <a:avLst/>
              <a:gdLst>
                <a:gd name="T0" fmla="*/ 1 w 1"/>
                <a:gd name="T1" fmla="*/ 0 h 1"/>
                <a:gd name="T2" fmla="*/ 1 w 1"/>
                <a:gd name="T3" fmla="*/ 0 h 1"/>
                <a:gd name="T4" fmla="*/ 1 w 1"/>
                <a:gd name="T5" fmla="*/ 1 h 1"/>
                <a:gd name="T6" fmla="*/ 1 w 1"/>
                <a:gd name="T7" fmla="*/ 1 h 1"/>
                <a:gd name="T8" fmla="*/ 1 w 1"/>
                <a:gd name="T9" fmla="*/ 1 h 1"/>
                <a:gd name="T10" fmla="*/ 1 w 1"/>
                <a:gd name="T11" fmla="*/ 1 h 1"/>
                <a:gd name="T12" fmla="*/ 0 w 1"/>
                <a:gd name="T13" fmla="*/ 0 h 1"/>
                <a:gd name="T14" fmla="*/ 0 w 1"/>
                <a:gd name="T15" fmla="*/ 0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lnTo>
                    <a:pt x="1" y="0"/>
                  </a:lnTo>
                  <a:lnTo>
                    <a:pt x="1" y="1"/>
                  </a:lnTo>
                  <a:lnTo>
                    <a:pt x="1" y="1"/>
                  </a:lnTo>
                  <a:lnTo>
                    <a:pt x="1" y="1"/>
                  </a:lnTo>
                  <a:lnTo>
                    <a:pt x="1" y="1"/>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9" name="Freeform 259"/>
            <p:cNvSpPr>
              <a:spLocks/>
            </p:cNvSpPr>
            <p:nvPr/>
          </p:nvSpPr>
          <p:spPr bwMode="auto">
            <a:xfrm>
              <a:off x="5829300" y="4651375"/>
              <a:ext cx="3175" cy="3175"/>
            </a:xfrm>
            <a:custGeom>
              <a:avLst/>
              <a:gdLst>
                <a:gd name="T0" fmla="*/ 2 w 2"/>
                <a:gd name="T1" fmla="*/ 0 h 2"/>
                <a:gd name="T2" fmla="*/ 2 w 2"/>
                <a:gd name="T3" fmla="*/ 0 h 2"/>
                <a:gd name="T4" fmla="*/ 2 w 2"/>
                <a:gd name="T5" fmla="*/ 2 h 2"/>
                <a:gd name="T6" fmla="*/ 2 w 2"/>
                <a:gd name="T7" fmla="*/ 2 h 2"/>
                <a:gd name="T8" fmla="*/ 0 w 2"/>
                <a:gd name="T9" fmla="*/ 0 h 2"/>
                <a:gd name="T10" fmla="*/ 0 w 2"/>
                <a:gd name="T11" fmla="*/ 0 h 2"/>
                <a:gd name="T12" fmla="*/ 2 w 2"/>
                <a:gd name="T13" fmla="*/ 0 h 2"/>
                <a:gd name="T14" fmla="*/ 2 w 2"/>
                <a:gd name="T15" fmla="*/ 0 h 2"/>
                <a:gd name="T16" fmla="*/ 2 w 2"/>
                <a:gd name="T17" fmla="*/ 0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lnTo>
                    <a:pt x="2" y="0"/>
                  </a:lnTo>
                  <a:lnTo>
                    <a:pt x="2" y="2"/>
                  </a:lnTo>
                  <a:lnTo>
                    <a:pt x="2" y="2"/>
                  </a:lnTo>
                  <a:lnTo>
                    <a:pt x="0" y="0"/>
                  </a:lnTo>
                  <a:lnTo>
                    <a:pt x="0" y="0"/>
                  </a:lnTo>
                  <a:lnTo>
                    <a:pt x="2" y="0"/>
                  </a:lnTo>
                  <a:lnTo>
                    <a:pt x="2"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0" name="Freeform 260"/>
            <p:cNvSpPr>
              <a:spLocks/>
            </p:cNvSpPr>
            <p:nvPr/>
          </p:nvSpPr>
          <p:spPr bwMode="auto">
            <a:xfrm>
              <a:off x="5842000" y="4619625"/>
              <a:ext cx="1587" cy="0"/>
            </a:xfrm>
            <a:custGeom>
              <a:avLst/>
              <a:gdLst>
                <a:gd name="T0" fmla="*/ 0 w 1"/>
                <a:gd name="T1" fmla="*/ 0 w 1"/>
                <a:gd name="T2" fmla="*/ 1 w 1"/>
                <a:gd name="T3" fmla="*/ 1 w 1"/>
                <a:gd name="T4" fmla="*/ 0 w 1"/>
                <a:gd name="T5" fmla="*/ 0 w 1"/>
                <a:gd name="T6" fmla="*/ 0 w 1"/>
                <a:gd name="T7" fmla="*/ 0 w 1"/>
                <a:gd name="T8" fmla="*/ 0 w 1"/>
                <a:gd name="T9" fmla="*/ 0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0" y="0"/>
                  </a:moveTo>
                  <a:lnTo>
                    <a:pt x="0" y="0"/>
                  </a:lnTo>
                  <a:lnTo>
                    <a:pt x="1" y="0"/>
                  </a:lnTo>
                  <a:lnTo>
                    <a:pt x="1"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1" name="Freeform 261"/>
            <p:cNvSpPr>
              <a:spLocks/>
            </p:cNvSpPr>
            <p:nvPr/>
          </p:nvSpPr>
          <p:spPr bwMode="auto">
            <a:xfrm>
              <a:off x="5721350" y="4606925"/>
              <a:ext cx="1587" cy="0"/>
            </a:xfrm>
            <a:custGeom>
              <a:avLst/>
              <a:gdLst>
                <a:gd name="T0" fmla="*/ 1 w 1"/>
                <a:gd name="T1" fmla="*/ 1 w 1"/>
                <a:gd name="T2" fmla="*/ 0 w 1"/>
                <a:gd name="T3" fmla="*/ 0 w 1"/>
                <a:gd name="T4" fmla="*/ 0 w 1"/>
                <a:gd name="T5" fmla="*/ 0 w 1"/>
                <a:gd name="T6" fmla="*/ 0 w 1"/>
                <a:gd name="T7" fmla="*/ 0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lnTo>
                    <a:pt x="1" y="0"/>
                  </a:lnTo>
                  <a:lnTo>
                    <a:pt x="0" y="0"/>
                  </a:lnTo>
                  <a:lnTo>
                    <a:pt x="0" y="0"/>
                  </a:lnTo>
                  <a:lnTo>
                    <a:pt x="0" y="0"/>
                  </a:lnTo>
                  <a:lnTo>
                    <a:pt x="0" y="0"/>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2" name="Freeform 262"/>
            <p:cNvSpPr>
              <a:spLocks/>
            </p:cNvSpPr>
            <p:nvPr/>
          </p:nvSpPr>
          <p:spPr bwMode="auto">
            <a:xfrm>
              <a:off x="5656262" y="412908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3" name="Freeform 263"/>
            <p:cNvSpPr>
              <a:spLocks/>
            </p:cNvSpPr>
            <p:nvPr/>
          </p:nvSpPr>
          <p:spPr bwMode="auto">
            <a:xfrm>
              <a:off x="5818187" y="45926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4" name="Freeform 264"/>
            <p:cNvSpPr>
              <a:spLocks/>
            </p:cNvSpPr>
            <p:nvPr/>
          </p:nvSpPr>
          <p:spPr bwMode="auto">
            <a:xfrm>
              <a:off x="5876925" y="433546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5" name="Freeform 265"/>
            <p:cNvSpPr>
              <a:spLocks/>
            </p:cNvSpPr>
            <p:nvPr/>
          </p:nvSpPr>
          <p:spPr bwMode="auto">
            <a:xfrm>
              <a:off x="5935662" y="4389438"/>
              <a:ext cx="1587" cy="1588"/>
            </a:xfrm>
            <a:custGeom>
              <a:avLst/>
              <a:gdLst>
                <a:gd name="T0" fmla="*/ 1 w 1"/>
                <a:gd name="T1" fmla="*/ 0 h 1"/>
                <a:gd name="T2" fmla="*/ 1 w 1"/>
                <a:gd name="T3" fmla="*/ 0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1 w 1"/>
                <a:gd name="T17" fmla="*/ 0 h 1"/>
                <a:gd name="T18" fmla="*/ 1 w 1"/>
                <a:gd name="T19" fmla="*/ 0 h 1"/>
                <a:gd name="T20" fmla="*/ 1 w 1"/>
                <a:gd name="T21" fmla="*/ 0 h 1"/>
                <a:gd name="T22" fmla="*/ 1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0"/>
                  </a:moveTo>
                  <a:lnTo>
                    <a:pt x="1" y="0"/>
                  </a:lnTo>
                  <a:lnTo>
                    <a:pt x="0" y="1"/>
                  </a:lnTo>
                  <a:lnTo>
                    <a:pt x="0" y="1"/>
                  </a:lnTo>
                  <a:lnTo>
                    <a:pt x="0" y="1"/>
                  </a:lnTo>
                  <a:lnTo>
                    <a:pt x="0" y="1"/>
                  </a:lnTo>
                  <a:lnTo>
                    <a:pt x="0" y="0"/>
                  </a:lnTo>
                  <a:lnTo>
                    <a:pt x="0" y="0"/>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6" name="Freeform 266"/>
            <p:cNvSpPr>
              <a:spLocks/>
            </p:cNvSpPr>
            <p:nvPr/>
          </p:nvSpPr>
          <p:spPr bwMode="auto">
            <a:xfrm>
              <a:off x="5826125" y="4651375"/>
              <a:ext cx="1587" cy="3175"/>
            </a:xfrm>
            <a:custGeom>
              <a:avLst/>
              <a:gdLst>
                <a:gd name="T0" fmla="*/ 1 w 1"/>
                <a:gd name="T1" fmla="*/ 2 h 2"/>
                <a:gd name="T2" fmla="*/ 1 w 1"/>
                <a:gd name="T3" fmla="*/ 2 h 2"/>
                <a:gd name="T4" fmla="*/ 0 w 1"/>
                <a:gd name="T5" fmla="*/ 2 h 2"/>
                <a:gd name="T6" fmla="*/ 0 w 1"/>
                <a:gd name="T7" fmla="*/ 2 h 2"/>
                <a:gd name="T8" fmla="*/ 0 w 1"/>
                <a:gd name="T9" fmla="*/ 2 h 2"/>
                <a:gd name="T10" fmla="*/ 0 w 1"/>
                <a:gd name="T11" fmla="*/ 2 h 2"/>
                <a:gd name="T12" fmla="*/ 0 w 1"/>
                <a:gd name="T13" fmla="*/ 0 h 2"/>
                <a:gd name="T14" fmla="*/ 0 w 1"/>
                <a:gd name="T15" fmla="*/ 0 h 2"/>
                <a:gd name="T16" fmla="*/ 1 w 1"/>
                <a:gd name="T17" fmla="*/ 2 h 2"/>
                <a:gd name="T18" fmla="*/ 1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1" y="2"/>
                  </a:moveTo>
                  <a:lnTo>
                    <a:pt x="1" y="2"/>
                  </a:lnTo>
                  <a:lnTo>
                    <a:pt x="0" y="2"/>
                  </a:lnTo>
                  <a:lnTo>
                    <a:pt x="0" y="2"/>
                  </a:lnTo>
                  <a:lnTo>
                    <a:pt x="0" y="2"/>
                  </a:lnTo>
                  <a:lnTo>
                    <a:pt x="0" y="2"/>
                  </a:lnTo>
                  <a:lnTo>
                    <a:pt x="0" y="0"/>
                  </a:lnTo>
                  <a:lnTo>
                    <a:pt x="0" y="0"/>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7" name="Freeform 267"/>
            <p:cNvSpPr>
              <a:spLocks/>
            </p:cNvSpPr>
            <p:nvPr/>
          </p:nvSpPr>
          <p:spPr bwMode="auto">
            <a:xfrm>
              <a:off x="5883275" y="4441825"/>
              <a:ext cx="0" cy="1588"/>
            </a:xfrm>
            <a:custGeom>
              <a:avLst/>
              <a:gdLst>
                <a:gd name="T0" fmla="*/ 0 h 1"/>
                <a:gd name="T1" fmla="*/ 0 h 1"/>
                <a:gd name="T2" fmla="*/ 1 h 1"/>
                <a:gd name="T3" fmla="*/ 1 h 1"/>
                <a:gd name="T4" fmla="*/ 1 h 1"/>
                <a:gd name="T5" fmla="*/ 1 h 1"/>
                <a:gd name="T6" fmla="*/ 1 h 1"/>
                <a:gd name="T7" fmla="*/ 1 h 1"/>
                <a:gd name="T8" fmla="*/ 0 h 1"/>
                <a:gd name="T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0"/>
                  </a:moveTo>
                  <a:lnTo>
                    <a:pt x="0" y="0"/>
                  </a:lnTo>
                  <a:lnTo>
                    <a:pt x="0" y="1"/>
                  </a:lnTo>
                  <a:lnTo>
                    <a:pt x="0" y="1"/>
                  </a:lnTo>
                  <a:lnTo>
                    <a:pt x="0" y="1"/>
                  </a:lnTo>
                  <a:lnTo>
                    <a:pt x="0" y="1"/>
                  </a:lnTo>
                  <a:lnTo>
                    <a:pt x="0" y="1"/>
                  </a:lnTo>
                  <a:lnTo>
                    <a:pt x="0" y="1"/>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8" name="Freeform 268"/>
            <p:cNvSpPr>
              <a:spLocks/>
            </p:cNvSpPr>
            <p:nvPr/>
          </p:nvSpPr>
          <p:spPr bwMode="auto">
            <a:xfrm>
              <a:off x="5829300" y="4138613"/>
              <a:ext cx="0" cy="3175"/>
            </a:xfrm>
            <a:custGeom>
              <a:avLst/>
              <a:gdLst>
                <a:gd name="T0" fmla="*/ 0 h 2"/>
                <a:gd name="T1" fmla="*/ 0 h 2"/>
                <a:gd name="T2" fmla="*/ 0 h 2"/>
                <a:gd name="T3" fmla="*/ 0 h 2"/>
                <a:gd name="T4" fmla="*/ 2 h 2"/>
                <a:gd name="T5" fmla="*/ 2 h 2"/>
                <a:gd name="T6" fmla="*/ 0 h 2"/>
                <a:gd name="T7" fmla="*/ 0 h 2"/>
                <a:gd name="T8" fmla="*/ 0 h 2"/>
                <a:gd name="T9"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0"/>
                  </a:moveTo>
                  <a:lnTo>
                    <a:pt x="0" y="0"/>
                  </a:lnTo>
                  <a:lnTo>
                    <a:pt x="0" y="0"/>
                  </a:lnTo>
                  <a:lnTo>
                    <a:pt x="0" y="0"/>
                  </a:lnTo>
                  <a:lnTo>
                    <a:pt x="0" y="2"/>
                  </a:lnTo>
                  <a:lnTo>
                    <a:pt x="0" y="2"/>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9" name="Freeform 269"/>
            <p:cNvSpPr>
              <a:spLocks/>
            </p:cNvSpPr>
            <p:nvPr/>
          </p:nvSpPr>
          <p:spPr bwMode="auto">
            <a:xfrm>
              <a:off x="5969000" y="418306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0" name="Freeform 270"/>
            <p:cNvSpPr>
              <a:spLocks/>
            </p:cNvSpPr>
            <p:nvPr/>
          </p:nvSpPr>
          <p:spPr bwMode="auto">
            <a:xfrm>
              <a:off x="5824537" y="4662488"/>
              <a:ext cx="1587" cy="1588"/>
            </a:xfrm>
            <a:custGeom>
              <a:avLst/>
              <a:gdLst>
                <a:gd name="T0" fmla="*/ 1 w 1"/>
                <a:gd name="T1" fmla="*/ 1 h 1"/>
                <a:gd name="T2" fmla="*/ 1 w 1"/>
                <a:gd name="T3" fmla="*/ 1 h 1"/>
                <a:gd name="T4" fmla="*/ 0 w 1"/>
                <a:gd name="T5" fmla="*/ 1 h 1"/>
                <a:gd name="T6" fmla="*/ 0 w 1"/>
                <a:gd name="T7" fmla="*/ 1 h 1"/>
                <a:gd name="T8" fmla="*/ 0 w 1"/>
                <a:gd name="T9" fmla="*/ 1 h 1"/>
                <a:gd name="T10" fmla="*/ 0 w 1"/>
                <a:gd name="T11" fmla="*/ 1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0" y="1"/>
                  </a:lnTo>
                  <a:lnTo>
                    <a:pt x="0" y="1"/>
                  </a:lnTo>
                  <a:lnTo>
                    <a:pt x="0" y="1"/>
                  </a:lnTo>
                  <a:lnTo>
                    <a:pt x="0" y="1"/>
                  </a:lnTo>
                  <a:lnTo>
                    <a:pt x="1" y="0"/>
                  </a:lnTo>
                  <a:lnTo>
                    <a:pt x="1"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1" name="Freeform 271"/>
            <p:cNvSpPr>
              <a:spLocks/>
            </p:cNvSpPr>
            <p:nvPr/>
          </p:nvSpPr>
          <p:spPr bwMode="auto">
            <a:xfrm>
              <a:off x="6038850" y="4359275"/>
              <a:ext cx="1587" cy="3175"/>
            </a:xfrm>
            <a:custGeom>
              <a:avLst/>
              <a:gdLst>
                <a:gd name="T0" fmla="*/ 0 w 1"/>
                <a:gd name="T1" fmla="*/ 2 h 2"/>
                <a:gd name="T2" fmla="*/ 0 w 1"/>
                <a:gd name="T3" fmla="*/ 2 h 2"/>
                <a:gd name="T4" fmla="*/ 0 w 1"/>
                <a:gd name="T5" fmla="*/ 2 h 2"/>
                <a:gd name="T6" fmla="*/ 0 w 1"/>
                <a:gd name="T7" fmla="*/ 2 h 2"/>
                <a:gd name="T8" fmla="*/ 0 w 1"/>
                <a:gd name="T9" fmla="*/ 0 h 2"/>
                <a:gd name="T10" fmla="*/ 0 w 1"/>
                <a:gd name="T11" fmla="*/ 0 h 2"/>
                <a:gd name="T12" fmla="*/ 0 w 1"/>
                <a:gd name="T13" fmla="*/ 0 h 2"/>
                <a:gd name="T14" fmla="*/ 0 w 1"/>
                <a:gd name="T15" fmla="*/ 0 h 2"/>
                <a:gd name="T16" fmla="*/ 1 w 1"/>
                <a:gd name="T17" fmla="*/ 2 h 2"/>
                <a:gd name="T18" fmla="*/ 1 w 1"/>
                <a:gd name="T19" fmla="*/ 2 h 2"/>
                <a:gd name="T20" fmla="*/ 0 w 1"/>
                <a:gd name="T21" fmla="*/ 2 h 2"/>
                <a:gd name="T22" fmla="*/ 0 w 1"/>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2"/>
                  </a:moveTo>
                  <a:lnTo>
                    <a:pt x="0" y="2"/>
                  </a:lnTo>
                  <a:lnTo>
                    <a:pt x="0" y="2"/>
                  </a:lnTo>
                  <a:lnTo>
                    <a:pt x="0" y="2"/>
                  </a:lnTo>
                  <a:lnTo>
                    <a:pt x="0" y="0"/>
                  </a:lnTo>
                  <a:lnTo>
                    <a:pt x="0" y="0"/>
                  </a:lnTo>
                  <a:lnTo>
                    <a:pt x="0" y="0"/>
                  </a:lnTo>
                  <a:lnTo>
                    <a:pt x="0" y="0"/>
                  </a:lnTo>
                  <a:lnTo>
                    <a:pt x="1" y="2"/>
                  </a:lnTo>
                  <a:lnTo>
                    <a:pt x="1" y="2"/>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2" name="Freeform 272"/>
            <p:cNvSpPr>
              <a:spLocks/>
            </p:cNvSpPr>
            <p:nvPr/>
          </p:nvSpPr>
          <p:spPr bwMode="auto">
            <a:xfrm>
              <a:off x="5761037" y="4076700"/>
              <a:ext cx="1587" cy="3175"/>
            </a:xfrm>
            <a:custGeom>
              <a:avLst/>
              <a:gdLst>
                <a:gd name="T0" fmla="*/ 1 w 1"/>
                <a:gd name="T1" fmla="*/ 2 h 2"/>
                <a:gd name="T2" fmla="*/ 1 w 1"/>
                <a:gd name="T3" fmla="*/ 2 h 2"/>
                <a:gd name="T4" fmla="*/ 1 w 1"/>
                <a:gd name="T5" fmla="*/ 2 h 2"/>
                <a:gd name="T6" fmla="*/ 1 w 1"/>
                <a:gd name="T7" fmla="*/ 2 h 2"/>
                <a:gd name="T8" fmla="*/ 0 w 1"/>
                <a:gd name="T9" fmla="*/ 2 h 2"/>
                <a:gd name="T10" fmla="*/ 0 w 1"/>
                <a:gd name="T11" fmla="*/ 2 h 2"/>
                <a:gd name="T12" fmla="*/ 1 w 1"/>
                <a:gd name="T13" fmla="*/ 0 h 2"/>
                <a:gd name="T14" fmla="*/ 1 w 1"/>
                <a:gd name="T15" fmla="*/ 0 h 2"/>
                <a:gd name="T16" fmla="*/ 1 w 1"/>
                <a:gd name="T17" fmla="*/ 2 h 2"/>
                <a:gd name="T18" fmla="*/ 1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1" y="2"/>
                  </a:moveTo>
                  <a:lnTo>
                    <a:pt x="1" y="2"/>
                  </a:lnTo>
                  <a:lnTo>
                    <a:pt x="1" y="2"/>
                  </a:lnTo>
                  <a:lnTo>
                    <a:pt x="1" y="2"/>
                  </a:lnTo>
                  <a:lnTo>
                    <a:pt x="0" y="2"/>
                  </a:lnTo>
                  <a:lnTo>
                    <a:pt x="0" y="2"/>
                  </a:lnTo>
                  <a:lnTo>
                    <a:pt x="1" y="0"/>
                  </a:lnTo>
                  <a:lnTo>
                    <a:pt x="1" y="0"/>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3" name="Freeform 273"/>
            <p:cNvSpPr>
              <a:spLocks/>
            </p:cNvSpPr>
            <p:nvPr/>
          </p:nvSpPr>
          <p:spPr bwMode="auto">
            <a:xfrm>
              <a:off x="5754687" y="4611688"/>
              <a:ext cx="0" cy="3175"/>
            </a:xfrm>
            <a:custGeom>
              <a:avLst/>
              <a:gdLst>
                <a:gd name="T0" fmla="*/ 0 h 2"/>
                <a:gd name="T1" fmla="*/ 0 h 2"/>
                <a:gd name="T2" fmla="*/ 0 h 2"/>
                <a:gd name="T3" fmla="*/ 0 h 2"/>
                <a:gd name="T4" fmla="*/ 2 h 2"/>
                <a:gd name="T5" fmla="*/ 2 h 2"/>
                <a:gd name="T6" fmla="*/ 0 h 2"/>
                <a:gd name="T7" fmla="*/ 0 h 2"/>
                <a:gd name="T8" fmla="*/ 0 h 2"/>
                <a:gd name="T9"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0"/>
                  </a:moveTo>
                  <a:lnTo>
                    <a:pt x="0" y="0"/>
                  </a:lnTo>
                  <a:lnTo>
                    <a:pt x="0" y="0"/>
                  </a:lnTo>
                  <a:lnTo>
                    <a:pt x="0" y="0"/>
                  </a:lnTo>
                  <a:lnTo>
                    <a:pt x="0" y="2"/>
                  </a:lnTo>
                  <a:lnTo>
                    <a:pt x="0" y="2"/>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4" name="Freeform 274"/>
            <p:cNvSpPr>
              <a:spLocks/>
            </p:cNvSpPr>
            <p:nvPr/>
          </p:nvSpPr>
          <p:spPr bwMode="auto">
            <a:xfrm>
              <a:off x="5819775" y="4587875"/>
              <a:ext cx="1587" cy="3175"/>
            </a:xfrm>
            <a:custGeom>
              <a:avLst/>
              <a:gdLst>
                <a:gd name="T0" fmla="*/ 0 w 1"/>
                <a:gd name="T1" fmla="*/ 2 h 2"/>
                <a:gd name="T2" fmla="*/ 0 w 1"/>
                <a:gd name="T3" fmla="*/ 2 h 2"/>
                <a:gd name="T4" fmla="*/ 0 w 1"/>
                <a:gd name="T5" fmla="*/ 2 h 2"/>
                <a:gd name="T6" fmla="*/ 0 w 1"/>
                <a:gd name="T7" fmla="*/ 2 h 2"/>
                <a:gd name="T8" fmla="*/ 1 w 1"/>
                <a:gd name="T9" fmla="*/ 0 h 2"/>
                <a:gd name="T10" fmla="*/ 1 w 1"/>
                <a:gd name="T11" fmla="*/ 0 h 2"/>
                <a:gd name="T12" fmla="*/ 1 w 1"/>
                <a:gd name="T13" fmla="*/ 2 h 2"/>
                <a:gd name="T14" fmla="*/ 1 w 1"/>
                <a:gd name="T15" fmla="*/ 2 h 2"/>
                <a:gd name="T16" fmla="*/ 0 w 1"/>
                <a:gd name="T17" fmla="*/ 2 h 2"/>
                <a:gd name="T18" fmla="*/ 0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2"/>
                  </a:moveTo>
                  <a:lnTo>
                    <a:pt x="0" y="2"/>
                  </a:lnTo>
                  <a:lnTo>
                    <a:pt x="0" y="2"/>
                  </a:lnTo>
                  <a:lnTo>
                    <a:pt x="0" y="2"/>
                  </a:lnTo>
                  <a:lnTo>
                    <a:pt x="1" y="0"/>
                  </a:lnTo>
                  <a:lnTo>
                    <a:pt x="1" y="0"/>
                  </a:lnTo>
                  <a:lnTo>
                    <a:pt x="1" y="2"/>
                  </a:lnTo>
                  <a:lnTo>
                    <a:pt x="1" y="2"/>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grpSp>
      <p:sp>
        <p:nvSpPr>
          <p:cNvPr id="197" name="TextBox 196"/>
          <p:cNvSpPr txBox="1"/>
          <p:nvPr/>
        </p:nvSpPr>
        <p:spPr>
          <a:xfrm>
            <a:off x="5051289" y="2820670"/>
            <a:ext cx="3516331" cy="1806264"/>
          </a:xfrm>
          <a:prstGeom prst="rect">
            <a:avLst/>
          </a:prstGeom>
          <a:noFill/>
        </p:spPr>
        <p:txBody>
          <a:bodyPr wrap="square" rtlCol="0">
            <a:spAutoFit/>
          </a:bodyPr>
          <a:lstStyle/>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We've got a gorilla for sale.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Magilla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Gorilla for sale. Won't you buy him, take him home and try him, gorilla for sale. Don't you want a little gorilla you can call your own, a gorilla who'll be with </a:t>
            </a:r>
            <a:r>
              <a:rPr lang="en-US" sz="825" dirty="0" err="1">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ya</a:t>
            </a: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 when you're all alone? How much is that gorilla in the window? </a:t>
            </a:r>
          </a:p>
        </p:txBody>
      </p:sp>
      <p:sp>
        <p:nvSpPr>
          <p:cNvPr id="198" name="TextBox 197"/>
          <p:cNvSpPr txBox="1"/>
          <p:nvPr/>
        </p:nvSpPr>
        <p:spPr>
          <a:xfrm>
            <a:off x="5051290" y="2337812"/>
            <a:ext cx="2305364" cy="334707"/>
          </a:xfrm>
          <a:prstGeom prst="rect">
            <a:avLst/>
          </a:prstGeom>
          <a:noFill/>
        </p:spPr>
        <p:txBody>
          <a:bodyPr wrap="square" rtlCol="0">
            <a:spAutoFit/>
          </a:bodyPr>
          <a:lstStyle/>
          <a:p>
            <a:pPr>
              <a:lnSpc>
                <a:spcPct val="150000"/>
              </a:lnSpc>
            </a:pPr>
            <a:r>
              <a:rPr lang="id-ID" sz="105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SEA MARKETING OFFICE</a:t>
            </a:r>
          </a:p>
        </p:txBody>
      </p:sp>
    </p:spTree>
    <p:extLst>
      <p:ext uri="{BB962C8B-B14F-4D97-AF65-F5344CB8AC3E}">
        <p14:creationId xmlns:p14="http://schemas.microsoft.com/office/powerpoint/2010/main" val="430931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wipe(left)">
                                      <p:cBhvr>
                                        <p:cTn id="7" dur="500"/>
                                        <p:tgtEl>
                                          <p:spTgt spid="8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2"/>
                                        </p:tgtEl>
                                        <p:attrNameLst>
                                          <p:attrName>style.visibility</p:attrName>
                                        </p:attrNameLst>
                                      </p:cBhvr>
                                      <p:to>
                                        <p:strVal val="visible"/>
                                      </p:to>
                                    </p:set>
                                    <p:animEffect transition="in" filter="wipe(left)">
                                      <p:cBhvr>
                                        <p:cTn id="11" dur="500"/>
                                        <p:tgtEl>
                                          <p:spTgt spid="82"/>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84"/>
                                        </p:tgtEl>
                                        <p:attrNameLst>
                                          <p:attrName>style.visibility</p:attrName>
                                        </p:attrNameLst>
                                      </p:cBhvr>
                                      <p:to>
                                        <p:strVal val="visible"/>
                                      </p:to>
                                    </p:set>
                                    <p:anim calcmode="lin" valueType="num">
                                      <p:cBhvr>
                                        <p:cTn id="15" dur="500" fill="hold"/>
                                        <p:tgtEl>
                                          <p:spTgt spid="84"/>
                                        </p:tgtEl>
                                        <p:attrNameLst>
                                          <p:attrName>ppt_w</p:attrName>
                                        </p:attrNameLst>
                                      </p:cBhvr>
                                      <p:tavLst>
                                        <p:tav tm="0">
                                          <p:val>
                                            <p:fltVal val="0"/>
                                          </p:val>
                                        </p:tav>
                                        <p:tav tm="100000">
                                          <p:val>
                                            <p:strVal val="#ppt_w"/>
                                          </p:val>
                                        </p:tav>
                                      </p:tavLst>
                                    </p:anim>
                                    <p:anim calcmode="lin" valueType="num">
                                      <p:cBhvr>
                                        <p:cTn id="16" dur="500" fill="hold"/>
                                        <p:tgtEl>
                                          <p:spTgt spid="84"/>
                                        </p:tgtEl>
                                        <p:attrNameLst>
                                          <p:attrName>ppt_h</p:attrName>
                                        </p:attrNameLst>
                                      </p:cBhvr>
                                      <p:tavLst>
                                        <p:tav tm="0">
                                          <p:val>
                                            <p:fltVal val="0"/>
                                          </p:val>
                                        </p:tav>
                                        <p:tav tm="100000">
                                          <p:val>
                                            <p:strVal val="#ppt_h"/>
                                          </p:val>
                                        </p:tav>
                                      </p:tavLst>
                                    </p:anim>
                                    <p:animEffect transition="in" filter="fade">
                                      <p:cBhvr>
                                        <p:cTn id="17" dur="500"/>
                                        <p:tgtEl>
                                          <p:spTgt spid="84"/>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198"/>
                                        </p:tgtEl>
                                        <p:attrNameLst>
                                          <p:attrName>style.visibility</p:attrName>
                                        </p:attrNameLst>
                                      </p:cBhvr>
                                      <p:to>
                                        <p:strVal val="visible"/>
                                      </p:to>
                                    </p:set>
                                    <p:animEffect transition="in" filter="wipe(left)">
                                      <p:cBhvr>
                                        <p:cTn id="21" dur="500"/>
                                        <p:tgtEl>
                                          <p:spTgt spid="198"/>
                                        </p:tgtEl>
                                      </p:cBhvr>
                                    </p:animEffect>
                                  </p:childTnLst>
                                </p:cTn>
                              </p:par>
                            </p:childTnLst>
                          </p:cTn>
                        </p:par>
                        <p:par>
                          <p:cTn id="22" fill="hold">
                            <p:stCondLst>
                              <p:cond delay="2000"/>
                            </p:stCondLst>
                            <p:childTnLst>
                              <p:par>
                                <p:cTn id="23" presetID="42" presetClass="entr" presetSubtype="0" fill="hold" grpId="0" nodeType="afterEffect">
                                  <p:stCondLst>
                                    <p:cond delay="0"/>
                                  </p:stCondLst>
                                  <p:childTnLst>
                                    <p:set>
                                      <p:cBhvr>
                                        <p:cTn id="24" dur="1" fill="hold">
                                          <p:stCondLst>
                                            <p:cond delay="0"/>
                                          </p:stCondLst>
                                        </p:cTn>
                                        <p:tgtEl>
                                          <p:spTgt spid="197"/>
                                        </p:tgtEl>
                                        <p:attrNameLst>
                                          <p:attrName>style.visibility</p:attrName>
                                        </p:attrNameLst>
                                      </p:cBhvr>
                                      <p:to>
                                        <p:strVal val="visible"/>
                                      </p:to>
                                    </p:set>
                                    <p:animEffect transition="in" filter="fade">
                                      <p:cBhvr>
                                        <p:cTn id="25" dur="1000"/>
                                        <p:tgtEl>
                                          <p:spTgt spid="197"/>
                                        </p:tgtEl>
                                      </p:cBhvr>
                                    </p:animEffect>
                                    <p:anim calcmode="lin" valueType="num">
                                      <p:cBhvr>
                                        <p:cTn id="26" dur="1000" fill="hold"/>
                                        <p:tgtEl>
                                          <p:spTgt spid="197"/>
                                        </p:tgtEl>
                                        <p:attrNameLst>
                                          <p:attrName>ppt_x</p:attrName>
                                        </p:attrNameLst>
                                      </p:cBhvr>
                                      <p:tavLst>
                                        <p:tav tm="0">
                                          <p:val>
                                            <p:strVal val="#ppt_x"/>
                                          </p:val>
                                        </p:tav>
                                        <p:tav tm="100000">
                                          <p:val>
                                            <p:strVal val="#ppt_x"/>
                                          </p:val>
                                        </p:tav>
                                      </p:tavLst>
                                    </p:anim>
                                    <p:anim calcmode="lin" valueType="num">
                                      <p:cBhvr>
                                        <p:cTn id="27" dur="1000" fill="hold"/>
                                        <p:tgtEl>
                                          <p:spTgt spid="19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83" grpId="0"/>
      <p:bldP spid="197" grpId="0"/>
      <p:bldP spid="198"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5215736" y="2181897"/>
            <a:ext cx="3503969" cy="2961604"/>
            <a:chOff x="6354762" y="4086225"/>
            <a:chExt cx="779463" cy="658813"/>
          </a:xfrm>
          <a:solidFill>
            <a:schemeClr val="accent1"/>
          </a:solidFill>
        </p:grpSpPr>
        <p:sp>
          <p:nvSpPr>
            <p:cNvPr id="5" name="Freeform 391"/>
            <p:cNvSpPr>
              <a:spLocks/>
            </p:cNvSpPr>
            <p:nvPr/>
          </p:nvSpPr>
          <p:spPr bwMode="auto">
            <a:xfrm>
              <a:off x="6354762" y="4189413"/>
              <a:ext cx="419100" cy="361950"/>
            </a:xfrm>
            <a:custGeom>
              <a:avLst/>
              <a:gdLst>
                <a:gd name="T0" fmla="*/ 112 w 264"/>
                <a:gd name="T1" fmla="*/ 13 h 228"/>
                <a:gd name="T2" fmla="*/ 125 w 264"/>
                <a:gd name="T3" fmla="*/ 7 h 228"/>
                <a:gd name="T4" fmla="*/ 123 w 264"/>
                <a:gd name="T5" fmla="*/ 2 h 228"/>
                <a:gd name="T6" fmla="*/ 145 w 264"/>
                <a:gd name="T7" fmla="*/ 8 h 228"/>
                <a:gd name="T8" fmla="*/ 153 w 264"/>
                <a:gd name="T9" fmla="*/ 8 h 228"/>
                <a:gd name="T10" fmla="*/ 152 w 264"/>
                <a:gd name="T11" fmla="*/ 18 h 228"/>
                <a:gd name="T12" fmla="*/ 148 w 264"/>
                <a:gd name="T13" fmla="*/ 31 h 228"/>
                <a:gd name="T14" fmla="*/ 164 w 264"/>
                <a:gd name="T15" fmla="*/ 42 h 228"/>
                <a:gd name="T16" fmla="*/ 179 w 264"/>
                <a:gd name="T17" fmla="*/ 50 h 228"/>
                <a:gd name="T18" fmla="*/ 184 w 264"/>
                <a:gd name="T19" fmla="*/ 23 h 228"/>
                <a:gd name="T20" fmla="*/ 190 w 264"/>
                <a:gd name="T21" fmla="*/ 1 h 228"/>
                <a:gd name="T22" fmla="*/ 195 w 264"/>
                <a:gd name="T23" fmla="*/ 7 h 228"/>
                <a:gd name="T24" fmla="*/ 205 w 264"/>
                <a:gd name="T25" fmla="*/ 26 h 228"/>
                <a:gd name="T26" fmla="*/ 213 w 264"/>
                <a:gd name="T27" fmla="*/ 43 h 228"/>
                <a:gd name="T28" fmla="*/ 223 w 264"/>
                <a:gd name="T29" fmla="*/ 64 h 228"/>
                <a:gd name="T30" fmla="*/ 238 w 264"/>
                <a:gd name="T31" fmla="*/ 81 h 228"/>
                <a:gd name="T32" fmla="*/ 244 w 264"/>
                <a:gd name="T33" fmla="*/ 86 h 228"/>
                <a:gd name="T34" fmla="*/ 256 w 264"/>
                <a:gd name="T35" fmla="*/ 104 h 228"/>
                <a:gd name="T36" fmla="*/ 263 w 264"/>
                <a:gd name="T37" fmla="*/ 109 h 228"/>
                <a:gd name="T38" fmla="*/ 264 w 264"/>
                <a:gd name="T39" fmla="*/ 127 h 228"/>
                <a:gd name="T40" fmla="*/ 262 w 264"/>
                <a:gd name="T41" fmla="*/ 154 h 228"/>
                <a:gd name="T42" fmla="*/ 256 w 264"/>
                <a:gd name="T43" fmla="*/ 172 h 228"/>
                <a:gd name="T44" fmla="*/ 244 w 264"/>
                <a:gd name="T45" fmla="*/ 196 h 228"/>
                <a:gd name="T46" fmla="*/ 238 w 264"/>
                <a:gd name="T47" fmla="*/ 216 h 228"/>
                <a:gd name="T48" fmla="*/ 219 w 264"/>
                <a:gd name="T49" fmla="*/ 228 h 228"/>
                <a:gd name="T50" fmla="*/ 208 w 264"/>
                <a:gd name="T51" fmla="*/ 223 h 228"/>
                <a:gd name="T52" fmla="*/ 194 w 264"/>
                <a:gd name="T53" fmla="*/ 225 h 228"/>
                <a:gd name="T54" fmla="*/ 178 w 264"/>
                <a:gd name="T55" fmla="*/ 218 h 228"/>
                <a:gd name="T56" fmla="*/ 169 w 264"/>
                <a:gd name="T57" fmla="*/ 198 h 228"/>
                <a:gd name="T58" fmla="*/ 164 w 264"/>
                <a:gd name="T59" fmla="*/ 189 h 228"/>
                <a:gd name="T60" fmla="*/ 159 w 264"/>
                <a:gd name="T61" fmla="*/ 194 h 228"/>
                <a:gd name="T62" fmla="*/ 158 w 264"/>
                <a:gd name="T63" fmla="*/ 188 h 228"/>
                <a:gd name="T64" fmla="*/ 160 w 264"/>
                <a:gd name="T65" fmla="*/ 175 h 228"/>
                <a:gd name="T66" fmla="*/ 150 w 264"/>
                <a:gd name="T67" fmla="*/ 189 h 228"/>
                <a:gd name="T68" fmla="*/ 143 w 264"/>
                <a:gd name="T69" fmla="*/ 183 h 228"/>
                <a:gd name="T70" fmla="*/ 134 w 264"/>
                <a:gd name="T71" fmla="*/ 169 h 228"/>
                <a:gd name="T72" fmla="*/ 118 w 264"/>
                <a:gd name="T73" fmla="*/ 161 h 228"/>
                <a:gd name="T74" fmla="*/ 89 w 264"/>
                <a:gd name="T75" fmla="*/ 167 h 228"/>
                <a:gd name="T76" fmla="*/ 70 w 264"/>
                <a:gd name="T77" fmla="*/ 179 h 228"/>
                <a:gd name="T78" fmla="*/ 48 w 264"/>
                <a:gd name="T79" fmla="*/ 183 h 228"/>
                <a:gd name="T80" fmla="*/ 34 w 264"/>
                <a:gd name="T81" fmla="*/ 190 h 228"/>
                <a:gd name="T82" fmla="*/ 13 w 264"/>
                <a:gd name="T83" fmla="*/ 184 h 228"/>
                <a:gd name="T84" fmla="*/ 16 w 264"/>
                <a:gd name="T85" fmla="*/ 167 h 228"/>
                <a:gd name="T86" fmla="*/ 10 w 264"/>
                <a:gd name="T87" fmla="*/ 145 h 228"/>
                <a:gd name="T88" fmla="*/ 3 w 264"/>
                <a:gd name="T89" fmla="*/ 124 h 228"/>
                <a:gd name="T90" fmla="*/ 3 w 264"/>
                <a:gd name="T91" fmla="*/ 115 h 228"/>
                <a:gd name="T92" fmla="*/ 1 w 264"/>
                <a:gd name="T93" fmla="*/ 105 h 228"/>
                <a:gd name="T94" fmla="*/ 3 w 264"/>
                <a:gd name="T95" fmla="*/ 86 h 228"/>
                <a:gd name="T96" fmla="*/ 13 w 264"/>
                <a:gd name="T97" fmla="*/ 80 h 228"/>
                <a:gd name="T98" fmla="*/ 35 w 264"/>
                <a:gd name="T99" fmla="*/ 70 h 228"/>
                <a:gd name="T100" fmla="*/ 53 w 264"/>
                <a:gd name="T101" fmla="*/ 62 h 228"/>
                <a:gd name="T102" fmla="*/ 60 w 264"/>
                <a:gd name="T103" fmla="*/ 43 h 228"/>
                <a:gd name="T104" fmla="*/ 66 w 264"/>
                <a:gd name="T105" fmla="*/ 46 h 228"/>
                <a:gd name="T106" fmla="*/ 70 w 264"/>
                <a:gd name="T107" fmla="*/ 40 h 228"/>
                <a:gd name="T108" fmla="*/ 83 w 264"/>
                <a:gd name="T109" fmla="*/ 25 h 228"/>
                <a:gd name="T110" fmla="*/ 98 w 264"/>
                <a:gd name="T111" fmla="*/ 2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4" h="228">
                  <a:moveTo>
                    <a:pt x="107" y="30"/>
                  </a:moveTo>
                  <a:lnTo>
                    <a:pt x="107" y="30"/>
                  </a:lnTo>
                  <a:lnTo>
                    <a:pt x="105" y="25"/>
                  </a:lnTo>
                  <a:lnTo>
                    <a:pt x="108" y="21"/>
                  </a:lnTo>
                  <a:lnTo>
                    <a:pt x="108" y="21"/>
                  </a:lnTo>
                  <a:lnTo>
                    <a:pt x="110" y="16"/>
                  </a:lnTo>
                  <a:lnTo>
                    <a:pt x="110" y="16"/>
                  </a:lnTo>
                  <a:lnTo>
                    <a:pt x="112" y="13"/>
                  </a:lnTo>
                  <a:lnTo>
                    <a:pt x="114" y="12"/>
                  </a:lnTo>
                  <a:lnTo>
                    <a:pt x="119" y="10"/>
                  </a:lnTo>
                  <a:lnTo>
                    <a:pt x="119" y="10"/>
                  </a:lnTo>
                  <a:lnTo>
                    <a:pt x="122" y="10"/>
                  </a:lnTo>
                  <a:lnTo>
                    <a:pt x="122" y="10"/>
                  </a:lnTo>
                  <a:lnTo>
                    <a:pt x="125" y="10"/>
                  </a:lnTo>
                  <a:lnTo>
                    <a:pt x="125" y="10"/>
                  </a:lnTo>
                  <a:lnTo>
                    <a:pt x="125" y="7"/>
                  </a:lnTo>
                  <a:lnTo>
                    <a:pt x="125" y="6"/>
                  </a:lnTo>
                  <a:lnTo>
                    <a:pt x="125" y="6"/>
                  </a:lnTo>
                  <a:lnTo>
                    <a:pt x="123" y="5"/>
                  </a:lnTo>
                  <a:lnTo>
                    <a:pt x="123" y="5"/>
                  </a:lnTo>
                  <a:lnTo>
                    <a:pt x="122" y="3"/>
                  </a:lnTo>
                  <a:lnTo>
                    <a:pt x="122" y="3"/>
                  </a:lnTo>
                  <a:lnTo>
                    <a:pt x="123" y="2"/>
                  </a:lnTo>
                  <a:lnTo>
                    <a:pt x="123" y="2"/>
                  </a:lnTo>
                  <a:lnTo>
                    <a:pt x="125" y="2"/>
                  </a:lnTo>
                  <a:lnTo>
                    <a:pt x="128" y="3"/>
                  </a:lnTo>
                  <a:lnTo>
                    <a:pt x="128" y="3"/>
                  </a:lnTo>
                  <a:lnTo>
                    <a:pt x="134" y="6"/>
                  </a:lnTo>
                  <a:lnTo>
                    <a:pt x="139" y="8"/>
                  </a:lnTo>
                  <a:lnTo>
                    <a:pt x="139" y="8"/>
                  </a:lnTo>
                  <a:lnTo>
                    <a:pt x="143" y="8"/>
                  </a:lnTo>
                  <a:lnTo>
                    <a:pt x="145" y="8"/>
                  </a:lnTo>
                  <a:lnTo>
                    <a:pt x="145" y="8"/>
                  </a:lnTo>
                  <a:lnTo>
                    <a:pt x="147" y="8"/>
                  </a:lnTo>
                  <a:lnTo>
                    <a:pt x="148" y="8"/>
                  </a:lnTo>
                  <a:lnTo>
                    <a:pt x="148" y="8"/>
                  </a:lnTo>
                  <a:lnTo>
                    <a:pt x="149" y="10"/>
                  </a:lnTo>
                  <a:lnTo>
                    <a:pt x="150" y="8"/>
                  </a:lnTo>
                  <a:lnTo>
                    <a:pt x="150" y="8"/>
                  </a:lnTo>
                  <a:lnTo>
                    <a:pt x="153" y="8"/>
                  </a:lnTo>
                  <a:lnTo>
                    <a:pt x="154" y="10"/>
                  </a:lnTo>
                  <a:lnTo>
                    <a:pt x="154" y="10"/>
                  </a:lnTo>
                  <a:lnTo>
                    <a:pt x="154" y="11"/>
                  </a:lnTo>
                  <a:lnTo>
                    <a:pt x="154" y="12"/>
                  </a:lnTo>
                  <a:lnTo>
                    <a:pt x="154" y="12"/>
                  </a:lnTo>
                  <a:lnTo>
                    <a:pt x="153" y="16"/>
                  </a:lnTo>
                  <a:lnTo>
                    <a:pt x="152" y="18"/>
                  </a:lnTo>
                  <a:lnTo>
                    <a:pt x="152" y="18"/>
                  </a:lnTo>
                  <a:lnTo>
                    <a:pt x="150" y="20"/>
                  </a:lnTo>
                  <a:lnTo>
                    <a:pt x="149" y="21"/>
                  </a:lnTo>
                  <a:lnTo>
                    <a:pt x="149" y="21"/>
                  </a:lnTo>
                  <a:lnTo>
                    <a:pt x="148" y="28"/>
                  </a:lnTo>
                  <a:lnTo>
                    <a:pt x="148" y="28"/>
                  </a:lnTo>
                  <a:lnTo>
                    <a:pt x="148" y="30"/>
                  </a:lnTo>
                  <a:lnTo>
                    <a:pt x="148" y="31"/>
                  </a:lnTo>
                  <a:lnTo>
                    <a:pt x="148" y="31"/>
                  </a:lnTo>
                  <a:lnTo>
                    <a:pt x="153" y="35"/>
                  </a:lnTo>
                  <a:lnTo>
                    <a:pt x="153" y="35"/>
                  </a:lnTo>
                  <a:lnTo>
                    <a:pt x="154" y="36"/>
                  </a:lnTo>
                  <a:lnTo>
                    <a:pt x="154" y="36"/>
                  </a:lnTo>
                  <a:lnTo>
                    <a:pt x="159" y="38"/>
                  </a:lnTo>
                  <a:lnTo>
                    <a:pt x="163" y="41"/>
                  </a:lnTo>
                  <a:lnTo>
                    <a:pt x="163" y="41"/>
                  </a:lnTo>
                  <a:lnTo>
                    <a:pt x="164" y="42"/>
                  </a:lnTo>
                  <a:lnTo>
                    <a:pt x="164" y="42"/>
                  </a:lnTo>
                  <a:lnTo>
                    <a:pt x="168" y="45"/>
                  </a:lnTo>
                  <a:lnTo>
                    <a:pt x="172" y="47"/>
                  </a:lnTo>
                  <a:lnTo>
                    <a:pt x="172" y="47"/>
                  </a:lnTo>
                  <a:lnTo>
                    <a:pt x="174" y="50"/>
                  </a:lnTo>
                  <a:lnTo>
                    <a:pt x="177" y="50"/>
                  </a:lnTo>
                  <a:lnTo>
                    <a:pt x="177" y="50"/>
                  </a:lnTo>
                  <a:lnTo>
                    <a:pt x="179" y="50"/>
                  </a:lnTo>
                  <a:lnTo>
                    <a:pt x="182" y="47"/>
                  </a:lnTo>
                  <a:lnTo>
                    <a:pt x="182" y="47"/>
                  </a:lnTo>
                  <a:lnTo>
                    <a:pt x="183" y="40"/>
                  </a:lnTo>
                  <a:lnTo>
                    <a:pt x="185" y="32"/>
                  </a:lnTo>
                  <a:lnTo>
                    <a:pt x="185" y="32"/>
                  </a:lnTo>
                  <a:lnTo>
                    <a:pt x="185" y="27"/>
                  </a:lnTo>
                  <a:lnTo>
                    <a:pt x="185" y="27"/>
                  </a:lnTo>
                  <a:lnTo>
                    <a:pt x="184" y="23"/>
                  </a:lnTo>
                  <a:lnTo>
                    <a:pt x="185" y="18"/>
                  </a:lnTo>
                  <a:lnTo>
                    <a:pt x="185" y="18"/>
                  </a:lnTo>
                  <a:lnTo>
                    <a:pt x="185" y="16"/>
                  </a:lnTo>
                  <a:lnTo>
                    <a:pt x="185" y="16"/>
                  </a:lnTo>
                  <a:lnTo>
                    <a:pt x="185" y="12"/>
                  </a:lnTo>
                  <a:lnTo>
                    <a:pt x="187" y="8"/>
                  </a:lnTo>
                  <a:lnTo>
                    <a:pt x="190" y="1"/>
                  </a:lnTo>
                  <a:lnTo>
                    <a:pt x="190" y="1"/>
                  </a:lnTo>
                  <a:lnTo>
                    <a:pt x="190" y="0"/>
                  </a:lnTo>
                  <a:lnTo>
                    <a:pt x="190" y="0"/>
                  </a:lnTo>
                  <a:lnTo>
                    <a:pt x="192" y="0"/>
                  </a:lnTo>
                  <a:lnTo>
                    <a:pt x="193" y="0"/>
                  </a:lnTo>
                  <a:lnTo>
                    <a:pt x="193" y="0"/>
                  </a:lnTo>
                  <a:lnTo>
                    <a:pt x="194" y="1"/>
                  </a:lnTo>
                  <a:lnTo>
                    <a:pt x="194" y="1"/>
                  </a:lnTo>
                  <a:lnTo>
                    <a:pt x="195" y="7"/>
                  </a:lnTo>
                  <a:lnTo>
                    <a:pt x="198" y="15"/>
                  </a:lnTo>
                  <a:lnTo>
                    <a:pt x="198" y="15"/>
                  </a:lnTo>
                  <a:lnTo>
                    <a:pt x="199" y="21"/>
                  </a:lnTo>
                  <a:lnTo>
                    <a:pt x="199" y="21"/>
                  </a:lnTo>
                  <a:lnTo>
                    <a:pt x="200" y="23"/>
                  </a:lnTo>
                  <a:lnTo>
                    <a:pt x="203" y="25"/>
                  </a:lnTo>
                  <a:lnTo>
                    <a:pt x="203" y="25"/>
                  </a:lnTo>
                  <a:lnTo>
                    <a:pt x="205" y="26"/>
                  </a:lnTo>
                  <a:lnTo>
                    <a:pt x="208" y="27"/>
                  </a:lnTo>
                  <a:lnTo>
                    <a:pt x="209" y="30"/>
                  </a:lnTo>
                  <a:lnTo>
                    <a:pt x="210" y="32"/>
                  </a:lnTo>
                  <a:lnTo>
                    <a:pt x="210" y="32"/>
                  </a:lnTo>
                  <a:lnTo>
                    <a:pt x="212" y="38"/>
                  </a:lnTo>
                  <a:lnTo>
                    <a:pt x="212" y="38"/>
                  </a:lnTo>
                  <a:lnTo>
                    <a:pt x="212" y="41"/>
                  </a:lnTo>
                  <a:lnTo>
                    <a:pt x="213" y="43"/>
                  </a:lnTo>
                  <a:lnTo>
                    <a:pt x="213" y="43"/>
                  </a:lnTo>
                  <a:lnTo>
                    <a:pt x="215" y="47"/>
                  </a:lnTo>
                  <a:lnTo>
                    <a:pt x="215" y="52"/>
                  </a:lnTo>
                  <a:lnTo>
                    <a:pt x="215" y="52"/>
                  </a:lnTo>
                  <a:lnTo>
                    <a:pt x="217" y="56"/>
                  </a:lnTo>
                  <a:lnTo>
                    <a:pt x="218" y="59"/>
                  </a:lnTo>
                  <a:lnTo>
                    <a:pt x="220" y="61"/>
                  </a:lnTo>
                  <a:lnTo>
                    <a:pt x="223" y="64"/>
                  </a:lnTo>
                  <a:lnTo>
                    <a:pt x="223" y="64"/>
                  </a:lnTo>
                  <a:lnTo>
                    <a:pt x="228" y="66"/>
                  </a:lnTo>
                  <a:lnTo>
                    <a:pt x="232" y="69"/>
                  </a:lnTo>
                  <a:lnTo>
                    <a:pt x="232" y="69"/>
                  </a:lnTo>
                  <a:lnTo>
                    <a:pt x="233" y="71"/>
                  </a:lnTo>
                  <a:lnTo>
                    <a:pt x="233" y="71"/>
                  </a:lnTo>
                  <a:lnTo>
                    <a:pt x="237" y="77"/>
                  </a:lnTo>
                  <a:lnTo>
                    <a:pt x="238" y="81"/>
                  </a:lnTo>
                  <a:lnTo>
                    <a:pt x="238" y="85"/>
                  </a:lnTo>
                  <a:lnTo>
                    <a:pt x="238" y="85"/>
                  </a:lnTo>
                  <a:lnTo>
                    <a:pt x="239" y="86"/>
                  </a:lnTo>
                  <a:lnTo>
                    <a:pt x="241" y="86"/>
                  </a:lnTo>
                  <a:lnTo>
                    <a:pt x="241" y="86"/>
                  </a:lnTo>
                  <a:lnTo>
                    <a:pt x="242" y="86"/>
                  </a:lnTo>
                  <a:lnTo>
                    <a:pt x="244" y="86"/>
                  </a:lnTo>
                  <a:lnTo>
                    <a:pt x="244" y="86"/>
                  </a:lnTo>
                  <a:lnTo>
                    <a:pt x="246" y="87"/>
                  </a:lnTo>
                  <a:lnTo>
                    <a:pt x="247" y="90"/>
                  </a:lnTo>
                  <a:lnTo>
                    <a:pt x="247" y="90"/>
                  </a:lnTo>
                  <a:lnTo>
                    <a:pt x="247" y="92"/>
                  </a:lnTo>
                  <a:lnTo>
                    <a:pt x="248" y="96"/>
                  </a:lnTo>
                  <a:lnTo>
                    <a:pt x="253" y="100"/>
                  </a:lnTo>
                  <a:lnTo>
                    <a:pt x="253" y="100"/>
                  </a:lnTo>
                  <a:lnTo>
                    <a:pt x="256" y="104"/>
                  </a:lnTo>
                  <a:lnTo>
                    <a:pt x="258" y="107"/>
                  </a:lnTo>
                  <a:lnTo>
                    <a:pt x="258" y="107"/>
                  </a:lnTo>
                  <a:lnTo>
                    <a:pt x="259" y="107"/>
                  </a:lnTo>
                  <a:lnTo>
                    <a:pt x="261" y="107"/>
                  </a:lnTo>
                  <a:lnTo>
                    <a:pt x="261" y="107"/>
                  </a:lnTo>
                  <a:lnTo>
                    <a:pt x="262" y="107"/>
                  </a:lnTo>
                  <a:lnTo>
                    <a:pt x="263" y="109"/>
                  </a:lnTo>
                  <a:lnTo>
                    <a:pt x="263" y="109"/>
                  </a:lnTo>
                  <a:lnTo>
                    <a:pt x="263" y="111"/>
                  </a:lnTo>
                  <a:lnTo>
                    <a:pt x="263" y="111"/>
                  </a:lnTo>
                  <a:lnTo>
                    <a:pt x="262" y="116"/>
                  </a:lnTo>
                  <a:lnTo>
                    <a:pt x="262" y="122"/>
                  </a:lnTo>
                  <a:lnTo>
                    <a:pt x="262" y="122"/>
                  </a:lnTo>
                  <a:lnTo>
                    <a:pt x="262" y="125"/>
                  </a:lnTo>
                  <a:lnTo>
                    <a:pt x="262" y="125"/>
                  </a:lnTo>
                  <a:lnTo>
                    <a:pt x="264" y="127"/>
                  </a:lnTo>
                  <a:lnTo>
                    <a:pt x="264" y="131"/>
                  </a:lnTo>
                  <a:lnTo>
                    <a:pt x="264" y="135"/>
                  </a:lnTo>
                  <a:lnTo>
                    <a:pt x="264" y="137"/>
                  </a:lnTo>
                  <a:lnTo>
                    <a:pt x="264" y="137"/>
                  </a:lnTo>
                  <a:lnTo>
                    <a:pt x="264" y="141"/>
                  </a:lnTo>
                  <a:lnTo>
                    <a:pt x="264" y="141"/>
                  </a:lnTo>
                  <a:lnTo>
                    <a:pt x="263" y="147"/>
                  </a:lnTo>
                  <a:lnTo>
                    <a:pt x="262" y="154"/>
                  </a:lnTo>
                  <a:lnTo>
                    <a:pt x="262" y="154"/>
                  </a:lnTo>
                  <a:lnTo>
                    <a:pt x="262" y="155"/>
                  </a:lnTo>
                  <a:lnTo>
                    <a:pt x="262" y="155"/>
                  </a:lnTo>
                  <a:lnTo>
                    <a:pt x="262" y="159"/>
                  </a:lnTo>
                  <a:lnTo>
                    <a:pt x="261" y="162"/>
                  </a:lnTo>
                  <a:lnTo>
                    <a:pt x="258" y="169"/>
                  </a:lnTo>
                  <a:lnTo>
                    <a:pt x="258" y="169"/>
                  </a:lnTo>
                  <a:lnTo>
                    <a:pt x="256" y="172"/>
                  </a:lnTo>
                  <a:lnTo>
                    <a:pt x="256" y="172"/>
                  </a:lnTo>
                  <a:lnTo>
                    <a:pt x="253" y="176"/>
                  </a:lnTo>
                  <a:lnTo>
                    <a:pt x="251" y="180"/>
                  </a:lnTo>
                  <a:lnTo>
                    <a:pt x="251" y="180"/>
                  </a:lnTo>
                  <a:lnTo>
                    <a:pt x="248" y="188"/>
                  </a:lnTo>
                  <a:lnTo>
                    <a:pt x="248" y="188"/>
                  </a:lnTo>
                  <a:lnTo>
                    <a:pt x="247" y="193"/>
                  </a:lnTo>
                  <a:lnTo>
                    <a:pt x="244" y="196"/>
                  </a:lnTo>
                  <a:lnTo>
                    <a:pt x="244" y="196"/>
                  </a:lnTo>
                  <a:lnTo>
                    <a:pt x="243" y="199"/>
                  </a:lnTo>
                  <a:lnTo>
                    <a:pt x="243" y="203"/>
                  </a:lnTo>
                  <a:lnTo>
                    <a:pt x="243" y="203"/>
                  </a:lnTo>
                  <a:lnTo>
                    <a:pt x="242" y="213"/>
                  </a:lnTo>
                  <a:lnTo>
                    <a:pt x="242" y="213"/>
                  </a:lnTo>
                  <a:lnTo>
                    <a:pt x="241" y="215"/>
                  </a:lnTo>
                  <a:lnTo>
                    <a:pt x="238" y="216"/>
                  </a:lnTo>
                  <a:lnTo>
                    <a:pt x="238" y="216"/>
                  </a:lnTo>
                  <a:lnTo>
                    <a:pt x="236" y="218"/>
                  </a:lnTo>
                  <a:lnTo>
                    <a:pt x="233" y="218"/>
                  </a:lnTo>
                  <a:lnTo>
                    <a:pt x="233" y="218"/>
                  </a:lnTo>
                  <a:lnTo>
                    <a:pt x="229" y="219"/>
                  </a:lnTo>
                  <a:lnTo>
                    <a:pt x="225" y="221"/>
                  </a:lnTo>
                  <a:lnTo>
                    <a:pt x="225" y="221"/>
                  </a:lnTo>
                  <a:lnTo>
                    <a:pt x="219" y="228"/>
                  </a:lnTo>
                  <a:lnTo>
                    <a:pt x="219" y="228"/>
                  </a:lnTo>
                  <a:lnTo>
                    <a:pt x="218" y="228"/>
                  </a:lnTo>
                  <a:lnTo>
                    <a:pt x="217" y="228"/>
                  </a:lnTo>
                  <a:lnTo>
                    <a:pt x="217" y="228"/>
                  </a:lnTo>
                  <a:lnTo>
                    <a:pt x="212" y="225"/>
                  </a:lnTo>
                  <a:lnTo>
                    <a:pt x="212" y="225"/>
                  </a:lnTo>
                  <a:lnTo>
                    <a:pt x="210" y="223"/>
                  </a:lnTo>
                  <a:lnTo>
                    <a:pt x="208" y="223"/>
                  </a:lnTo>
                  <a:lnTo>
                    <a:pt x="208" y="223"/>
                  </a:lnTo>
                  <a:lnTo>
                    <a:pt x="205" y="223"/>
                  </a:lnTo>
                  <a:lnTo>
                    <a:pt x="203" y="224"/>
                  </a:lnTo>
                  <a:lnTo>
                    <a:pt x="203" y="224"/>
                  </a:lnTo>
                  <a:lnTo>
                    <a:pt x="200" y="225"/>
                  </a:lnTo>
                  <a:lnTo>
                    <a:pt x="198" y="226"/>
                  </a:lnTo>
                  <a:lnTo>
                    <a:pt x="197" y="226"/>
                  </a:lnTo>
                  <a:lnTo>
                    <a:pt x="194" y="225"/>
                  </a:lnTo>
                  <a:lnTo>
                    <a:pt x="194" y="225"/>
                  </a:lnTo>
                  <a:lnTo>
                    <a:pt x="192" y="223"/>
                  </a:lnTo>
                  <a:lnTo>
                    <a:pt x="189" y="223"/>
                  </a:lnTo>
                  <a:lnTo>
                    <a:pt x="189" y="223"/>
                  </a:lnTo>
                  <a:lnTo>
                    <a:pt x="185" y="221"/>
                  </a:lnTo>
                  <a:lnTo>
                    <a:pt x="182" y="220"/>
                  </a:lnTo>
                  <a:lnTo>
                    <a:pt x="182" y="220"/>
                  </a:lnTo>
                  <a:lnTo>
                    <a:pt x="178" y="218"/>
                  </a:lnTo>
                  <a:lnTo>
                    <a:pt x="175" y="215"/>
                  </a:lnTo>
                  <a:lnTo>
                    <a:pt x="174" y="213"/>
                  </a:lnTo>
                  <a:lnTo>
                    <a:pt x="174" y="208"/>
                  </a:lnTo>
                  <a:lnTo>
                    <a:pt x="174" y="208"/>
                  </a:lnTo>
                  <a:lnTo>
                    <a:pt x="173" y="204"/>
                  </a:lnTo>
                  <a:lnTo>
                    <a:pt x="172" y="201"/>
                  </a:lnTo>
                  <a:lnTo>
                    <a:pt x="172" y="201"/>
                  </a:lnTo>
                  <a:lnTo>
                    <a:pt x="169" y="198"/>
                  </a:lnTo>
                  <a:lnTo>
                    <a:pt x="168" y="198"/>
                  </a:lnTo>
                  <a:lnTo>
                    <a:pt x="165" y="198"/>
                  </a:lnTo>
                  <a:lnTo>
                    <a:pt x="165" y="198"/>
                  </a:lnTo>
                  <a:lnTo>
                    <a:pt x="164" y="198"/>
                  </a:lnTo>
                  <a:lnTo>
                    <a:pt x="164" y="195"/>
                  </a:lnTo>
                  <a:lnTo>
                    <a:pt x="164" y="195"/>
                  </a:lnTo>
                  <a:lnTo>
                    <a:pt x="165" y="191"/>
                  </a:lnTo>
                  <a:lnTo>
                    <a:pt x="164" y="189"/>
                  </a:lnTo>
                  <a:lnTo>
                    <a:pt x="164" y="189"/>
                  </a:lnTo>
                  <a:lnTo>
                    <a:pt x="163" y="188"/>
                  </a:lnTo>
                  <a:lnTo>
                    <a:pt x="163" y="188"/>
                  </a:lnTo>
                  <a:lnTo>
                    <a:pt x="163" y="188"/>
                  </a:lnTo>
                  <a:lnTo>
                    <a:pt x="163" y="188"/>
                  </a:lnTo>
                  <a:lnTo>
                    <a:pt x="162" y="191"/>
                  </a:lnTo>
                  <a:lnTo>
                    <a:pt x="162" y="191"/>
                  </a:lnTo>
                  <a:lnTo>
                    <a:pt x="159" y="194"/>
                  </a:lnTo>
                  <a:lnTo>
                    <a:pt x="157" y="194"/>
                  </a:lnTo>
                  <a:lnTo>
                    <a:pt x="157" y="194"/>
                  </a:lnTo>
                  <a:lnTo>
                    <a:pt x="155" y="194"/>
                  </a:lnTo>
                  <a:lnTo>
                    <a:pt x="155" y="193"/>
                  </a:lnTo>
                  <a:lnTo>
                    <a:pt x="155" y="193"/>
                  </a:lnTo>
                  <a:lnTo>
                    <a:pt x="157" y="190"/>
                  </a:lnTo>
                  <a:lnTo>
                    <a:pt x="157" y="190"/>
                  </a:lnTo>
                  <a:lnTo>
                    <a:pt x="158" y="188"/>
                  </a:lnTo>
                  <a:lnTo>
                    <a:pt x="158" y="188"/>
                  </a:lnTo>
                  <a:lnTo>
                    <a:pt x="159" y="183"/>
                  </a:lnTo>
                  <a:lnTo>
                    <a:pt x="162" y="179"/>
                  </a:lnTo>
                  <a:lnTo>
                    <a:pt x="162" y="179"/>
                  </a:lnTo>
                  <a:lnTo>
                    <a:pt x="162" y="176"/>
                  </a:lnTo>
                  <a:lnTo>
                    <a:pt x="162" y="176"/>
                  </a:lnTo>
                  <a:lnTo>
                    <a:pt x="160" y="175"/>
                  </a:lnTo>
                  <a:lnTo>
                    <a:pt x="160" y="175"/>
                  </a:lnTo>
                  <a:lnTo>
                    <a:pt x="160" y="175"/>
                  </a:lnTo>
                  <a:lnTo>
                    <a:pt x="160" y="175"/>
                  </a:lnTo>
                  <a:lnTo>
                    <a:pt x="159" y="179"/>
                  </a:lnTo>
                  <a:lnTo>
                    <a:pt x="157" y="181"/>
                  </a:lnTo>
                  <a:lnTo>
                    <a:pt x="152" y="185"/>
                  </a:lnTo>
                  <a:lnTo>
                    <a:pt x="152" y="185"/>
                  </a:lnTo>
                  <a:lnTo>
                    <a:pt x="150" y="189"/>
                  </a:lnTo>
                  <a:lnTo>
                    <a:pt x="150" y="189"/>
                  </a:lnTo>
                  <a:lnTo>
                    <a:pt x="149" y="190"/>
                  </a:lnTo>
                  <a:lnTo>
                    <a:pt x="148" y="191"/>
                  </a:lnTo>
                  <a:lnTo>
                    <a:pt x="148" y="191"/>
                  </a:lnTo>
                  <a:lnTo>
                    <a:pt x="145" y="190"/>
                  </a:lnTo>
                  <a:lnTo>
                    <a:pt x="144" y="188"/>
                  </a:lnTo>
                  <a:lnTo>
                    <a:pt x="144" y="188"/>
                  </a:lnTo>
                  <a:lnTo>
                    <a:pt x="143" y="183"/>
                  </a:lnTo>
                  <a:lnTo>
                    <a:pt x="143" y="183"/>
                  </a:lnTo>
                  <a:lnTo>
                    <a:pt x="142" y="179"/>
                  </a:lnTo>
                  <a:lnTo>
                    <a:pt x="140" y="176"/>
                  </a:lnTo>
                  <a:lnTo>
                    <a:pt x="140" y="176"/>
                  </a:lnTo>
                  <a:lnTo>
                    <a:pt x="138" y="175"/>
                  </a:lnTo>
                  <a:lnTo>
                    <a:pt x="137" y="172"/>
                  </a:lnTo>
                  <a:lnTo>
                    <a:pt x="137" y="172"/>
                  </a:lnTo>
                  <a:lnTo>
                    <a:pt x="135" y="170"/>
                  </a:lnTo>
                  <a:lnTo>
                    <a:pt x="134" y="169"/>
                  </a:lnTo>
                  <a:lnTo>
                    <a:pt x="134" y="169"/>
                  </a:lnTo>
                  <a:lnTo>
                    <a:pt x="132" y="167"/>
                  </a:lnTo>
                  <a:lnTo>
                    <a:pt x="132" y="167"/>
                  </a:lnTo>
                  <a:lnTo>
                    <a:pt x="125" y="165"/>
                  </a:lnTo>
                  <a:lnTo>
                    <a:pt x="123" y="165"/>
                  </a:lnTo>
                  <a:lnTo>
                    <a:pt x="120" y="162"/>
                  </a:lnTo>
                  <a:lnTo>
                    <a:pt x="120" y="162"/>
                  </a:lnTo>
                  <a:lnTo>
                    <a:pt x="118" y="161"/>
                  </a:lnTo>
                  <a:lnTo>
                    <a:pt x="115" y="162"/>
                  </a:lnTo>
                  <a:lnTo>
                    <a:pt x="115" y="162"/>
                  </a:lnTo>
                  <a:lnTo>
                    <a:pt x="105" y="162"/>
                  </a:lnTo>
                  <a:lnTo>
                    <a:pt x="105" y="162"/>
                  </a:lnTo>
                  <a:lnTo>
                    <a:pt x="102" y="165"/>
                  </a:lnTo>
                  <a:lnTo>
                    <a:pt x="102" y="165"/>
                  </a:lnTo>
                  <a:lnTo>
                    <a:pt x="95" y="167"/>
                  </a:lnTo>
                  <a:lnTo>
                    <a:pt x="89" y="167"/>
                  </a:lnTo>
                  <a:lnTo>
                    <a:pt x="89" y="167"/>
                  </a:lnTo>
                  <a:lnTo>
                    <a:pt x="85" y="169"/>
                  </a:lnTo>
                  <a:lnTo>
                    <a:pt x="81" y="170"/>
                  </a:lnTo>
                  <a:lnTo>
                    <a:pt x="81" y="170"/>
                  </a:lnTo>
                  <a:lnTo>
                    <a:pt x="76" y="172"/>
                  </a:lnTo>
                  <a:lnTo>
                    <a:pt x="76" y="172"/>
                  </a:lnTo>
                  <a:lnTo>
                    <a:pt x="73" y="175"/>
                  </a:lnTo>
                  <a:lnTo>
                    <a:pt x="70" y="179"/>
                  </a:lnTo>
                  <a:lnTo>
                    <a:pt x="70" y="179"/>
                  </a:lnTo>
                  <a:lnTo>
                    <a:pt x="68" y="181"/>
                  </a:lnTo>
                  <a:lnTo>
                    <a:pt x="65" y="183"/>
                  </a:lnTo>
                  <a:lnTo>
                    <a:pt x="65" y="183"/>
                  </a:lnTo>
                  <a:lnTo>
                    <a:pt x="54" y="183"/>
                  </a:lnTo>
                  <a:lnTo>
                    <a:pt x="54" y="183"/>
                  </a:lnTo>
                  <a:lnTo>
                    <a:pt x="48" y="183"/>
                  </a:lnTo>
                  <a:lnTo>
                    <a:pt x="48" y="183"/>
                  </a:lnTo>
                  <a:lnTo>
                    <a:pt x="44" y="183"/>
                  </a:lnTo>
                  <a:lnTo>
                    <a:pt x="43" y="185"/>
                  </a:lnTo>
                  <a:lnTo>
                    <a:pt x="43" y="185"/>
                  </a:lnTo>
                  <a:lnTo>
                    <a:pt x="40" y="186"/>
                  </a:lnTo>
                  <a:lnTo>
                    <a:pt x="40" y="186"/>
                  </a:lnTo>
                  <a:lnTo>
                    <a:pt x="36" y="188"/>
                  </a:lnTo>
                  <a:lnTo>
                    <a:pt x="34" y="190"/>
                  </a:lnTo>
                  <a:lnTo>
                    <a:pt x="34" y="190"/>
                  </a:lnTo>
                  <a:lnTo>
                    <a:pt x="31" y="193"/>
                  </a:lnTo>
                  <a:lnTo>
                    <a:pt x="28" y="193"/>
                  </a:lnTo>
                  <a:lnTo>
                    <a:pt x="28" y="193"/>
                  </a:lnTo>
                  <a:lnTo>
                    <a:pt x="24" y="191"/>
                  </a:lnTo>
                  <a:lnTo>
                    <a:pt x="24" y="191"/>
                  </a:lnTo>
                  <a:lnTo>
                    <a:pt x="20" y="190"/>
                  </a:lnTo>
                  <a:lnTo>
                    <a:pt x="18" y="189"/>
                  </a:lnTo>
                  <a:lnTo>
                    <a:pt x="13" y="184"/>
                  </a:lnTo>
                  <a:lnTo>
                    <a:pt x="13" y="184"/>
                  </a:lnTo>
                  <a:lnTo>
                    <a:pt x="13" y="181"/>
                  </a:lnTo>
                  <a:lnTo>
                    <a:pt x="13" y="179"/>
                  </a:lnTo>
                  <a:lnTo>
                    <a:pt x="13" y="179"/>
                  </a:lnTo>
                  <a:lnTo>
                    <a:pt x="15" y="176"/>
                  </a:lnTo>
                  <a:lnTo>
                    <a:pt x="16" y="174"/>
                  </a:lnTo>
                  <a:lnTo>
                    <a:pt x="16" y="174"/>
                  </a:lnTo>
                  <a:lnTo>
                    <a:pt x="16" y="167"/>
                  </a:lnTo>
                  <a:lnTo>
                    <a:pt x="16" y="164"/>
                  </a:lnTo>
                  <a:lnTo>
                    <a:pt x="15" y="160"/>
                  </a:lnTo>
                  <a:lnTo>
                    <a:pt x="15" y="160"/>
                  </a:lnTo>
                  <a:lnTo>
                    <a:pt x="13" y="156"/>
                  </a:lnTo>
                  <a:lnTo>
                    <a:pt x="13" y="156"/>
                  </a:lnTo>
                  <a:lnTo>
                    <a:pt x="11" y="151"/>
                  </a:lnTo>
                  <a:lnTo>
                    <a:pt x="10" y="145"/>
                  </a:lnTo>
                  <a:lnTo>
                    <a:pt x="10" y="145"/>
                  </a:lnTo>
                  <a:lnTo>
                    <a:pt x="10" y="142"/>
                  </a:lnTo>
                  <a:lnTo>
                    <a:pt x="9" y="140"/>
                  </a:lnTo>
                  <a:lnTo>
                    <a:pt x="9" y="140"/>
                  </a:lnTo>
                  <a:lnTo>
                    <a:pt x="6" y="134"/>
                  </a:lnTo>
                  <a:lnTo>
                    <a:pt x="5" y="127"/>
                  </a:lnTo>
                  <a:lnTo>
                    <a:pt x="5" y="127"/>
                  </a:lnTo>
                  <a:lnTo>
                    <a:pt x="3" y="124"/>
                  </a:lnTo>
                  <a:lnTo>
                    <a:pt x="3" y="124"/>
                  </a:lnTo>
                  <a:lnTo>
                    <a:pt x="1" y="121"/>
                  </a:lnTo>
                  <a:lnTo>
                    <a:pt x="1" y="121"/>
                  </a:lnTo>
                  <a:lnTo>
                    <a:pt x="0" y="119"/>
                  </a:lnTo>
                  <a:lnTo>
                    <a:pt x="1" y="116"/>
                  </a:lnTo>
                  <a:lnTo>
                    <a:pt x="1" y="116"/>
                  </a:lnTo>
                  <a:lnTo>
                    <a:pt x="1" y="114"/>
                  </a:lnTo>
                  <a:lnTo>
                    <a:pt x="1" y="114"/>
                  </a:lnTo>
                  <a:lnTo>
                    <a:pt x="3" y="115"/>
                  </a:lnTo>
                  <a:lnTo>
                    <a:pt x="4" y="116"/>
                  </a:lnTo>
                  <a:lnTo>
                    <a:pt x="4" y="116"/>
                  </a:lnTo>
                  <a:lnTo>
                    <a:pt x="5" y="115"/>
                  </a:lnTo>
                  <a:lnTo>
                    <a:pt x="5" y="115"/>
                  </a:lnTo>
                  <a:lnTo>
                    <a:pt x="5" y="114"/>
                  </a:lnTo>
                  <a:lnTo>
                    <a:pt x="5" y="114"/>
                  </a:lnTo>
                  <a:lnTo>
                    <a:pt x="1" y="105"/>
                  </a:lnTo>
                  <a:lnTo>
                    <a:pt x="1" y="105"/>
                  </a:lnTo>
                  <a:lnTo>
                    <a:pt x="0" y="101"/>
                  </a:lnTo>
                  <a:lnTo>
                    <a:pt x="1" y="97"/>
                  </a:lnTo>
                  <a:lnTo>
                    <a:pt x="1" y="97"/>
                  </a:lnTo>
                  <a:lnTo>
                    <a:pt x="3" y="95"/>
                  </a:lnTo>
                  <a:lnTo>
                    <a:pt x="3" y="91"/>
                  </a:lnTo>
                  <a:lnTo>
                    <a:pt x="3" y="91"/>
                  </a:lnTo>
                  <a:lnTo>
                    <a:pt x="3" y="86"/>
                  </a:lnTo>
                  <a:lnTo>
                    <a:pt x="3" y="86"/>
                  </a:lnTo>
                  <a:lnTo>
                    <a:pt x="4" y="84"/>
                  </a:lnTo>
                  <a:lnTo>
                    <a:pt x="5" y="84"/>
                  </a:lnTo>
                  <a:lnTo>
                    <a:pt x="6" y="84"/>
                  </a:lnTo>
                  <a:lnTo>
                    <a:pt x="6" y="84"/>
                  </a:lnTo>
                  <a:lnTo>
                    <a:pt x="6" y="85"/>
                  </a:lnTo>
                  <a:lnTo>
                    <a:pt x="8" y="84"/>
                  </a:lnTo>
                  <a:lnTo>
                    <a:pt x="8" y="84"/>
                  </a:lnTo>
                  <a:lnTo>
                    <a:pt x="13" y="80"/>
                  </a:lnTo>
                  <a:lnTo>
                    <a:pt x="19" y="75"/>
                  </a:lnTo>
                  <a:lnTo>
                    <a:pt x="19" y="75"/>
                  </a:lnTo>
                  <a:lnTo>
                    <a:pt x="21" y="74"/>
                  </a:lnTo>
                  <a:lnTo>
                    <a:pt x="23" y="72"/>
                  </a:lnTo>
                  <a:lnTo>
                    <a:pt x="23" y="72"/>
                  </a:lnTo>
                  <a:lnTo>
                    <a:pt x="26" y="72"/>
                  </a:lnTo>
                  <a:lnTo>
                    <a:pt x="30" y="72"/>
                  </a:lnTo>
                  <a:lnTo>
                    <a:pt x="35" y="70"/>
                  </a:lnTo>
                  <a:lnTo>
                    <a:pt x="35" y="70"/>
                  </a:lnTo>
                  <a:lnTo>
                    <a:pt x="41" y="67"/>
                  </a:lnTo>
                  <a:lnTo>
                    <a:pt x="41" y="67"/>
                  </a:lnTo>
                  <a:lnTo>
                    <a:pt x="48" y="66"/>
                  </a:lnTo>
                  <a:lnTo>
                    <a:pt x="48" y="66"/>
                  </a:lnTo>
                  <a:lnTo>
                    <a:pt x="50" y="64"/>
                  </a:lnTo>
                  <a:lnTo>
                    <a:pt x="53" y="62"/>
                  </a:lnTo>
                  <a:lnTo>
                    <a:pt x="53" y="62"/>
                  </a:lnTo>
                  <a:lnTo>
                    <a:pt x="58" y="55"/>
                  </a:lnTo>
                  <a:lnTo>
                    <a:pt x="58" y="55"/>
                  </a:lnTo>
                  <a:lnTo>
                    <a:pt x="58" y="52"/>
                  </a:lnTo>
                  <a:lnTo>
                    <a:pt x="58" y="51"/>
                  </a:lnTo>
                  <a:lnTo>
                    <a:pt x="58" y="51"/>
                  </a:lnTo>
                  <a:lnTo>
                    <a:pt x="59" y="47"/>
                  </a:lnTo>
                  <a:lnTo>
                    <a:pt x="60" y="43"/>
                  </a:lnTo>
                  <a:lnTo>
                    <a:pt x="60" y="43"/>
                  </a:lnTo>
                  <a:lnTo>
                    <a:pt x="63" y="42"/>
                  </a:lnTo>
                  <a:lnTo>
                    <a:pt x="65" y="45"/>
                  </a:lnTo>
                  <a:lnTo>
                    <a:pt x="65" y="45"/>
                  </a:lnTo>
                  <a:lnTo>
                    <a:pt x="65" y="46"/>
                  </a:lnTo>
                  <a:lnTo>
                    <a:pt x="65" y="46"/>
                  </a:lnTo>
                  <a:lnTo>
                    <a:pt x="66" y="46"/>
                  </a:lnTo>
                  <a:lnTo>
                    <a:pt x="66" y="46"/>
                  </a:lnTo>
                  <a:lnTo>
                    <a:pt x="66" y="46"/>
                  </a:lnTo>
                  <a:lnTo>
                    <a:pt x="68" y="45"/>
                  </a:lnTo>
                  <a:lnTo>
                    <a:pt x="68" y="45"/>
                  </a:lnTo>
                  <a:lnTo>
                    <a:pt x="68" y="42"/>
                  </a:lnTo>
                  <a:lnTo>
                    <a:pt x="68" y="42"/>
                  </a:lnTo>
                  <a:lnTo>
                    <a:pt x="68" y="40"/>
                  </a:lnTo>
                  <a:lnTo>
                    <a:pt x="69" y="40"/>
                  </a:lnTo>
                  <a:lnTo>
                    <a:pt x="69" y="40"/>
                  </a:lnTo>
                  <a:lnTo>
                    <a:pt x="70" y="40"/>
                  </a:lnTo>
                  <a:lnTo>
                    <a:pt x="70" y="40"/>
                  </a:lnTo>
                  <a:lnTo>
                    <a:pt x="73" y="38"/>
                  </a:lnTo>
                  <a:lnTo>
                    <a:pt x="73" y="37"/>
                  </a:lnTo>
                  <a:lnTo>
                    <a:pt x="73" y="37"/>
                  </a:lnTo>
                  <a:lnTo>
                    <a:pt x="75" y="33"/>
                  </a:lnTo>
                  <a:lnTo>
                    <a:pt x="78" y="28"/>
                  </a:lnTo>
                  <a:lnTo>
                    <a:pt x="78" y="28"/>
                  </a:lnTo>
                  <a:lnTo>
                    <a:pt x="83" y="25"/>
                  </a:lnTo>
                  <a:lnTo>
                    <a:pt x="89" y="22"/>
                  </a:lnTo>
                  <a:lnTo>
                    <a:pt x="89" y="22"/>
                  </a:lnTo>
                  <a:lnTo>
                    <a:pt x="91" y="22"/>
                  </a:lnTo>
                  <a:lnTo>
                    <a:pt x="94" y="25"/>
                  </a:lnTo>
                  <a:lnTo>
                    <a:pt x="94" y="25"/>
                  </a:lnTo>
                  <a:lnTo>
                    <a:pt x="96" y="27"/>
                  </a:lnTo>
                  <a:lnTo>
                    <a:pt x="96" y="27"/>
                  </a:lnTo>
                  <a:lnTo>
                    <a:pt x="98" y="28"/>
                  </a:lnTo>
                  <a:lnTo>
                    <a:pt x="100" y="28"/>
                  </a:lnTo>
                  <a:lnTo>
                    <a:pt x="100" y="28"/>
                  </a:lnTo>
                  <a:lnTo>
                    <a:pt x="103" y="28"/>
                  </a:lnTo>
                  <a:lnTo>
                    <a:pt x="107" y="30"/>
                  </a:lnTo>
                  <a:lnTo>
                    <a:pt x="107" y="3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6" name="Freeform 392"/>
            <p:cNvSpPr>
              <a:spLocks/>
            </p:cNvSpPr>
            <p:nvPr/>
          </p:nvSpPr>
          <p:spPr bwMode="auto">
            <a:xfrm>
              <a:off x="6645275" y="4094163"/>
              <a:ext cx="103187" cy="92075"/>
            </a:xfrm>
            <a:custGeom>
              <a:avLst/>
              <a:gdLst>
                <a:gd name="T0" fmla="*/ 65 w 65"/>
                <a:gd name="T1" fmla="*/ 55 h 58"/>
                <a:gd name="T2" fmla="*/ 64 w 65"/>
                <a:gd name="T3" fmla="*/ 57 h 58"/>
                <a:gd name="T4" fmla="*/ 60 w 65"/>
                <a:gd name="T5" fmla="*/ 58 h 58"/>
                <a:gd name="T6" fmla="*/ 54 w 65"/>
                <a:gd name="T7" fmla="*/ 56 h 58"/>
                <a:gd name="T8" fmla="*/ 48 w 65"/>
                <a:gd name="T9" fmla="*/ 55 h 58"/>
                <a:gd name="T10" fmla="*/ 42 w 65"/>
                <a:gd name="T11" fmla="*/ 52 h 58"/>
                <a:gd name="T12" fmla="*/ 37 w 65"/>
                <a:gd name="T13" fmla="*/ 47 h 58"/>
                <a:gd name="T14" fmla="*/ 34 w 65"/>
                <a:gd name="T15" fmla="*/ 42 h 58"/>
                <a:gd name="T16" fmla="*/ 31 w 65"/>
                <a:gd name="T17" fmla="*/ 40 h 58"/>
                <a:gd name="T18" fmla="*/ 24 w 65"/>
                <a:gd name="T19" fmla="*/ 37 h 58"/>
                <a:gd name="T20" fmla="*/ 21 w 65"/>
                <a:gd name="T21" fmla="*/ 37 h 58"/>
                <a:gd name="T22" fmla="*/ 17 w 65"/>
                <a:gd name="T23" fmla="*/ 40 h 58"/>
                <a:gd name="T24" fmla="*/ 15 w 65"/>
                <a:gd name="T25" fmla="*/ 45 h 58"/>
                <a:gd name="T26" fmla="*/ 14 w 65"/>
                <a:gd name="T27" fmla="*/ 47 h 58"/>
                <a:gd name="T28" fmla="*/ 10 w 65"/>
                <a:gd name="T29" fmla="*/ 48 h 58"/>
                <a:gd name="T30" fmla="*/ 4 w 65"/>
                <a:gd name="T31" fmla="*/ 47 h 58"/>
                <a:gd name="T32" fmla="*/ 1 w 65"/>
                <a:gd name="T33" fmla="*/ 43 h 58"/>
                <a:gd name="T34" fmla="*/ 0 w 65"/>
                <a:gd name="T35" fmla="*/ 36 h 58"/>
                <a:gd name="T36" fmla="*/ 0 w 65"/>
                <a:gd name="T37" fmla="*/ 22 h 58"/>
                <a:gd name="T38" fmla="*/ 0 w 65"/>
                <a:gd name="T39" fmla="*/ 13 h 58"/>
                <a:gd name="T40" fmla="*/ 0 w 65"/>
                <a:gd name="T41" fmla="*/ 2 h 58"/>
                <a:gd name="T42" fmla="*/ 0 w 65"/>
                <a:gd name="T43" fmla="*/ 0 h 58"/>
                <a:gd name="T44" fmla="*/ 2 w 65"/>
                <a:gd name="T45" fmla="*/ 0 h 58"/>
                <a:gd name="T46" fmla="*/ 6 w 65"/>
                <a:gd name="T47" fmla="*/ 1 h 58"/>
                <a:gd name="T48" fmla="*/ 19 w 65"/>
                <a:gd name="T49" fmla="*/ 6 h 58"/>
                <a:gd name="T50" fmla="*/ 29 w 65"/>
                <a:gd name="T51" fmla="*/ 13 h 58"/>
                <a:gd name="T52" fmla="*/ 31 w 65"/>
                <a:gd name="T53" fmla="*/ 16 h 58"/>
                <a:gd name="T54" fmla="*/ 32 w 65"/>
                <a:gd name="T55" fmla="*/ 18 h 58"/>
                <a:gd name="T56" fmla="*/ 40 w 65"/>
                <a:gd name="T57" fmla="*/ 23 h 58"/>
                <a:gd name="T58" fmla="*/ 42 w 65"/>
                <a:gd name="T59" fmla="*/ 25 h 58"/>
                <a:gd name="T60" fmla="*/ 45 w 65"/>
                <a:gd name="T61" fmla="*/ 26 h 58"/>
                <a:gd name="T62" fmla="*/ 45 w 65"/>
                <a:gd name="T63" fmla="*/ 28 h 58"/>
                <a:gd name="T64" fmla="*/ 44 w 65"/>
                <a:gd name="T65" fmla="*/ 30 h 58"/>
                <a:gd name="T66" fmla="*/ 42 w 65"/>
                <a:gd name="T67" fmla="*/ 31 h 58"/>
                <a:gd name="T68" fmla="*/ 41 w 65"/>
                <a:gd name="T69" fmla="*/ 33 h 58"/>
                <a:gd name="T70" fmla="*/ 42 w 65"/>
                <a:gd name="T71" fmla="*/ 35 h 58"/>
                <a:gd name="T72" fmla="*/ 46 w 65"/>
                <a:gd name="T73" fmla="*/ 38 h 58"/>
                <a:gd name="T74" fmla="*/ 49 w 65"/>
                <a:gd name="T75" fmla="*/ 43 h 58"/>
                <a:gd name="T76" fmla="*/ 50 w 65"/>
                <a:gd name="T77" fmla="*/ 45 h 58"/>
                <a:gd name="T78" fmla="*/ 56 w 65"/>
                <a:gd name="T79" fmla="*/ 50 h 58"/>
                <a:gd name="T80" fmla="*/ 59 w 65"/>
                <a:gd name="T81" fmla="*/ 51 h 58"/>
                <a:gd name="T82" fmla="*/ 60 w 65"/>
                <a:gd name="T83" fmla="*/ 52 h 58"/>
                <a:gd name="T84" fmla="*/ 65 w 65"/>
                <a:gd name="T85" fmla="*/ 55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 h="58">
                  <a:moveTo>
                    <a:pt x="65" y="55"/>
                  </a:moveTo>
                  <a:lnTo>
                    <a:pt x="65" y="55"/>
                  </a:lnTo>
                  <a:lnTo>
                    <a:pt x="64" y="57"/>
                  </a:lnTo>
                  <a:lnTo>
                    <a:pt x="64" y="57"/>
                  </a:lnTo>
                  <a:lnTo>
                    <a:pt x="61" y="58"/>
                  </a:lnTo>
                  <a:lnTo>
                    <a:pt x="60" y="58"/>
                  </a:lnTo>
                  <a:lnTo>
                    <a:pt x="60" y="58"/>
                  </a:lnTo>
                  <a:lnTo>
                    <a:pt x="54" y="56"/>
                  </a:lnTo>
                  <a:lnTo>
                    <a:pt x="48" y="55"/>
                  </a:lnTo>
                  <a:lnTo>
                    <a:pt x="48" y="55"/>
                  </a:lnTo>
                  <a:lnTo>
                    <a:pt x="45" y="53"/>
                  </a:lnTo>
                  <a:lnTo>
                    <a:pt x="42" y="52"/>
                  </a:lnTo>
                  <a:lnTo>
                    <a:pt x="42" y="52"/>
                  </a:lnTo>
                  <a:lnTo>
                    <a:pt x="37" y="47"/>
                  </a:lnTo>
                  <a:lnTo>
                    <a:pt x="34" y="42"/>
                  </a:lnTo>
                  <a:lnTo>
                    <a:pt x="34" y="42"/>
                  </a:lnTo>
                  <a:lnTo>
                    <a:pt x="31" y="40"/>
                  </a:lnTo>
                  <a:lnTo>
                    <a:pt x="31" y="40"/>
                  </a:lnTo>
                  <a:lnTo>
                    <a:pt x="24" y="37"/>
                  </a:lnTo>
                  <a:lnTo>
                    <a:pt x="24" y="37"/>
                  </a:lnTo>
                  <a:lnTo>
                    <a:pt x="22" y="36"/>
                  </a:lnTo>
                  <a:lnTo>
                    <a:pt x="21" y="37"/>
                  </a:lnTo>
                  <a:lnTo>
                    <a:pt x="21" y="37"/>
                  </a:lnTo>
                  <a:lnTo>
                    <a:pt x="17" y="40"/>
                  </a:lnTo>
                  <a:lnTo>
                    <a:pt x="16" y="41"/>
                  </a:lnTo>
                  <a:lnTo>
                    <a:pt x="15" y="45"/>
                  </a:lnTo>
                  <a:lnTo>
                    <a:pt x="15" y="45"/>
                  </a:lnTo>
                  <a:lnTo>
                    <a:pt x="14" y="47"/>
                  </a:lnTo>
                  <a:lnTo>
                    <a:pt x="10" y="48"/>
                  </a:lnTo>
                  <a:lnTo>
                    <a:pt x="10" y="48"/>
                  </a:lnTo>
                  <a:lnTo>
                    <a:pt x="4" y="47"/>
                  </a:lnTo>
                  <a:lnTo>
                    <a:pt x="4" y="47"/>
                  </a:lnTo>
                  <a:lnTo>
                    <a:pt x="1" y="46"/>
                  </a:lnTo>
                  <a:lnTo>
                    <a:pt x="1" y="43"/>
                  </a:lnTo>
                  <a:lnTo>
                    <a:pt x="1" y="43"/>
                  </a:lnTo>
                  <a:lnTo>
                    <a:pt x="0" y="36"/>
                  </a:lnTo>
                  <a:lnTo>
                    <a:pt x="0" y="36"/>
                  </a:lnTo>
                  <a:lnTo>
                    <a:pt x="0" y="22"/>
                  </a:lnTo>
                  <a:lnTo>
                    <a:pt x="0" y="22"/>
                  </a:lnTo>
                  <a:lnTo>
                    <a:pt x="0" y="13"/>
                  </a:lnTo>
                  <a:lnTo>
                    <a:pt x="0" y="13"/>
                  </a:lnTo>
                  <a:lnTo>
                    <a:pt x="0" y="2"/>
                  </a:lnTo>
                  <a:lnTo>
                    <a:pt x="0" y="2"/>
                  </a:lnTo>
                  <a:lnTo>
                    <a:pt x="0" y="0"/>
                  </a:lnTo>
                  <a:lnTo>
                    <a:pt x="2" y="0"/>
                  </a:lnTo>
                  <a:lnTo>
                    <a:pt x="2" y="0"/>
                  </a:lnTo>
                  <a:lnTo>
                    <a:pt x="6" y="1"/>
                  </a:lnTo>
                  <a:lnTo>
                    <a:pt x="6" y="1"/>
                  </a:lnTo>
                  <a:lnTo>
                    <a:pt x="19" y="6"/>
                  </a:lnTo>
                  <a:lnTo>
                    <a:pt x="19" y="6"/>
                  </a:lnTo>
                  <a:lnTo>
                    <a:pt x="24" y="10"/>
                  </a:lnTo>
                  <a:lnTo>
                    <a:pt x="29" y="13"/>
                  </a:lnTo>
                  <a:lnTo>
                    <a:pt x="29" y="13"/>
                  </a:lnTo>
                  <a:lnTo>
                    <a:pt x="31" y="16"/>
                  </a:lnTo>
                  <a:lnTo>
                    <a:pt x="31" y="16"/>
                  </a:lnTo>
                  <a:lnTo>
                    <a:pt x="32" y="18"/>
                  </a:lnTo>
                  <a:lnTo>
                    <a:pt x="35" y="21"/>
                  </a:lnTo>
                  <a:lnTo>
                    <a:pt x="40" y="23"/>
                  </a:lnTo>
                  <a:lnTo>
                    <a:pt x="40" y="23"/>
                  </a:lnTo>
                  <a:lnTo>
                    <a:pt x="42" y="25"/>
                  </a:lnTo>
                  <a:lnTo>
                    <a:pt x="42" y="25"/>
                  </a:lnTo>
                  <a:lnTo>
                    <a:pt x="45" y="26"/>
                  </a:lnTo>
                  <a:lnTo>
                    <a:pt x="45" y="27"/>
                  </a:lnTo>
                  <a:lnTo>
                    <a:pt x="45" y="28"/>
                  </a:lnTo>
                  <a:lnTo>
                    <a:pt x="44" y="30"/>
                  </a:lnTo>
                  <a:lnTo>
                    <a:pt x="44" y="30"/>
                  </a:lnTo>
                  <a:lnTo>
                    <a:pt x="42" y="31"/>
                  </a:lnTo>
                  <a:lnTo>
                    <a:pt x="42" y="31"/>
                  </a:lnTo>
                  <a:lnTo>
                    <a:pt x="41" y="32"/>
                  </a:lnTo>
                  <a:lnTo>
                    <a:pt x="41" y="33"/>
                  </a:lnTo>
                  <a:lnTo>
                    <a:pt x="41" y="33"/>
                  </a:lnTo>
                  <a:lnTo>
                    <a:pt x="42" y="35"/>
                  </a:lnTo>
                  <a:lnTo>
                    <a:pt x="42" y="35"/>
                  </a:lnTo>
                  <a:lnTo>
                    <a:pt x="46" y="38"/>
                  </a:lnTo>
                  <a:lnTo>
                    <a:pt x="49" y="43"/>
                  </a:lnTo>
                  <a:lnTo>
                    <a:pt x="49" y="43"/>
                  </a:lnTo>
                  <a:lnTo>
                    <a:pt x="50" y="45"/>
                  </a:lnTo>
                  <a:lnTo>
                    <a:pt x="50" y="45"/>
                  </a:lnTo>
                  <a:lnTo>
                    <a:pt x="54" y="47"/>
                  </a:lnTo>
                  <a:lnTo>
                    <a:pt x="56" y="50"/>
                  </a:lnTo>
                  <a:lnTo>
                    <a:pt x="56" y="50"/>
                  </a:lnTo>
                  <a:lnTo>
                    <a:pt x="59" y="51"/>
                  </a:lnTo>
                  <a:lnTo>
                    <a:pt x="59" y="51"/>
                  </a:lnTo>
                  <a:lnTo>
                    <a:pt x="60" y="52"/>
                  </a:lnTo>
                  <a:lnTo>
                    <a:pt x="61" y="53"/>
                  </a:lnTo>
                  <a:lnTo>
                    <a:pt x="65" y="55"/>
                  </a:lnTo>
                  <a:lnTo>
                    <a:pt x="65" y="5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7" name="Freeform 393"/>
            <p:cNvSpPr>
              <a:spLocks/>
            </p:cNvSpPr>
            <p:nvPr/>
          </p:nvSpPr>
          <p:spPr bwMode="auto">
            <a:xfrm>
              <a:off x="6908800" y="4576763"/>
              <a:ext cx="80962" cy="95250"/>
            </a:xfrm>
            <a:custGeom>
              <a:avLst/>
              <a:gdLst>
                <a:gd name="T0" fmla="*/ 42 w 51"/>
                <a:gd name="T1" fmla="*/ 31 h 60"/>
                <a:gd name="T2" fmla="*/ 37 w 51"/>
                <a:gd name="T3" fmla="*/ 32 h 60"/>
                <a:gd name="T4" fmla="*/ 33 w 51"/>
                <a:gd name="T5" fmla="*/ 35 h 60"/>
                <a:gd name="T6" fmla="*/ 32 w 51"/>
                <a:gd name="T7" fmla="*/ 39 h 60"/>
                <a:gd name="T8" fmla="*/ 29 w 51"/>
                <a:gd name="T9" fmla="*/ 47 h 60"/>
                <a:gd name="T10" fmla="*/ 26 w 51"/>
                <a:gd name="T11" fmla="*/ 55 h 60"/>
                <a:gd name="T12" fmla="*/ 19 w 51"/>
                <a:gd name="T13" fmla="*/ 60 h 60"/>
                <a:gd name="T14" fmla="*/ 16 w 51"/>
                <a:gd name="T15" fmla="*/ 60 h 60"/>
                <a:gd name="T16" fmla="*/ 11 w 51"/>
                <a:gd name="T17" fmla="*/ 58 h 60"/>
                <a:gd name="T18" fmla="*/ 4 w 51"/>
                <a:gd name="T19" fmla="*/ 56 h 60"/>
                <a:gd name="T20" fmla="*/ 2 w 51"/>
                <a:gd name="T21" fmla="*/ 55 h 60"/>
                <a:gd name="T22" fmla="*/ 0 w 51"/>
                <a:gd name="T23" fmla="*/ 54 h 60"/>
                <a:gd name="T24" fmla="*/ 0 w 51"/>
                <a:gd name="T25" fmla="*/ 51 h 60"/>
                <a:gd name="T26" fmla="*/ 4 w 51"/>
                <a:gd name="T27" fmla="*/ 42 h 60"/>
                <a:gd name="T28" fmla="*/ 7 w 51"/>
                <a:gd name="T29" fmla="*/ 40 h 60"/>
                <a:gd name="T30" fmla="*/ 7 w 51"/>
                <a:gd name="T31" fmla="*/ 39 h 60"/>
                <a:gd name="T32" fmla="*/ 13 w 51"/>
                <a:gd name="T33" fmla="*/ 32 h 60"/>
                <a:gd name="T34" fmla="*/ 17 w 51"/>
                <a:gd name="T35" fmla="*/ 31 h 60"/>
                <a:gd name="T36" fmla="*/ 28 w 51"/>
                <a:gd name="T37" fmla="*/ 20 h 60"/>
                <a:gd name="T38" fmla="*/ 31 w 51"/>
                <a:gd name="T39" fmla="*/ 15 h 60"/>
                <a:gd name="T40" fmla="*/ 32 w 51"/>
                <a:gd name="T41" fmla="*/ 12 h 60"/>
                <a:gd name="T42" fmla="*/ 33 w 51"/>
                <a:gd name="T43" fmla="*/ 10 h 60"/>
                <a:gd name="T44" fmla="*/ 36 w 51"/>
                <a:gd name="T45" fmla="*/ 5 h 60"/>
                <a:gd name="T46" fmla="*/ 37 w 51"/>
                <a:gd name="T47" fmla="*/ 2 h 60"/>
                <a:gd name="T48" fmla="*/ 39 w 51"/>
                <a:gd name="T49" fmla="*/ 0 h 60"/>
                <a:gd name="T50" fmla="*/ 42 w 51"/>
                <a:gd name="T51" fmla="*/ 1 h 60"/>
                <a:gd name="T52" fmla="*/ 43 w 51"/>
                <a:gd name="T53" fmla="*/ 2 h 60"/>
                <a:gd name="T54" fmla="*/ 44 w 51"/>
                <a:gd name="T55" fmla="*/ 4 h 60"/>
                <a:gd name="T56" fmla="*/ 47 w 51"/>
                <a:gd name="T57" fmla="*/ 4 h 60"/>
                <a:gd name="T58" fmla="*/ 48 w 51"/>
                <a:gd name="T59" fmla="*/ 2 h 60"/>
                <a:gd name="T60" fmla="*/ 51 w 51"/>
                <a:gd name="T61" fmla="*/ 5 h 60"/>
                <a:gd name="T62" fmla="*/ 51 w 51"/>
                <a:gd name="T63" fmla="*/ 10 h 60"/>
                <a:gd name="T64" fmla="*/ 48 w 51"/>
                <a:gd name="T65" fmla="*/ 16 h 60"/>
                <a:gd name="T66" fmla="*/ 43 w 51"/>
                <a:gd name="T67" fmla="*/ 22 h 60"/>
                <a:gd name="T68" fmla="*/ 42 w 51"/>
                <a:gd name="T69" fmla="*/ 26 h 60"/>
                <a:gd name="T70" fmla="*/ 42 w 51"/>
                <a:gd name="T71" fmla="*/ 30 h 60"/>
                <a:gd name="T72" fmla="*/ 42 w 51"/>
                <a:gd name="T73" fmla="*/ 31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1" h="60">
                  <a:moveTo>
                    <a:pt x="42" y="31"/>
                  </a:moveTo>
                  <a:lnTo>
                    <a:pt x="42" y="31"/>
                  </a:lnTo>
                  <a:lnTo>
                    <a:pt x="39" y="32"/>
                  </a:lnTo>
                  <a:lnTo>
                    <a:pt x="37" y="32"/>
                  </a:lnTo>
                  <a:lnTo>
                    <a:pt x="37" y="32"/>
                  </a:lnTo>
                  <a:lnTo>
                    <a:pt x="33" y="35"/>
                  </a:lnTo>
                  <a:lnTo>
                    <a:pt x="32" y="39"/>
                  </a:lnTo>
                  <a:lnTo>
                    <a:pt x="32" y="39"/>
                  </a:lnTo>
                  <a:lnTo>
                    <a:pt x="29" y="47"/>
                  </a:lnTo>
                  <a:lnTo>
                    <a:pt x="29" y="47"/>
                  </a:lnTo>
                  <a:lnTo>
                    <a:pt x="28" y="53"/>
                  </a:lnTo>
                  <a:lnTo>
                    <a:pt x="26" y="55"/>
                  </a:lnTo>
                  <a:lnTo>
                    <a:pt x="19" y="60"/>
                  </a:lnTo>
                  <a:lnTo>
                    <a:pt x="19" y="60"/>
                  </a:lnTo>
                  <a:lnTo>
                    <a:pt x="16" y="60"/>
                  </a:lnTo>
                  <a:lnTo>
                    <a:pt x="16" y="60"/>
                  </a:lnTo>
                  <a:lnTo>
                    <a:pt x="11" y="58"/>
                  </a:lnTo>
                  <a:lnTo>
                    <a:pt x="11" y="58"/>
                  </a:lnTo>
                  <a:lnTo>
                    <a:pt x="7" y="56"/>
                  </a:lnTo>
                  <a:lnTo>
                    <a:pt x="4" y="56"/>
                  </a:lnTo>
                  <a:lnTo>
                    <a:pt x="4" y="56"/>
                  </a:lnTo>
                  <a:lnTo>
                    <a:pt x="2" y="55"/>
                  </a:lnTo>
                  <a:lnTo>
                    <a:pt x="2" y="55"/>
                  </a:lnTo>
                  <a:lnTo>
                    <a:pt x="0" y="54"/>
                  </a:lnTo>
                  <a:lnTo>
                    <a:pt x="0" y="51"/>
                  </a:lnTo>
                  <a:lnTo>
                    <a:pt x="0" y="51"/>
                  </a:lnTo>
                  <a:lnTo>
                    <a:pt x="3" y="45"/>
                  </a:lnTo>
                  <a:lnTo>
                    <a:pt x="4" y="42"/>
                  </a:lnTo>
                  <a:lnTo>
                    <a:pt x="7" y="40"/>
                  </a:lnTo>
                  <a:lnTo>
                    <a:pt x="7" y="40"/>
                  </a:lnTo>
                  <a:lnTo>
                    <a:pt x="7" y="39"/>
                  </a:lnTo>
                  <a:lnTo>
                    <a:pt x="7" y="39"/>
                  </a:lnTo>
                  <a:lnTo>
                    <a:pt x="11" y="34"/>
                  </a:lnTo>
                  <a:lnTo>
                    <a:pt x="13" y="32"/>
                  </a:lnTo>
                  <a:lnTo>
                    <a:pt x="17" y="31"/>
                  </a:lnTo>
                  <a:lnTo>
                    <a:pt x="17" y="31"/>
                  </a:lnTo>
                  <a:lnTo>
                    <a:pt x="28" y="20"/>
                  </a:lnTo>
                  <a:lnTo>
                    <a:pt x="28" y="20"/>
                  </a:lnTo>
                  <a:lnTo>
                    <a:pt x="29" y="17"/>
                  </a:lnTo>
                  <a:lnTo>
                    <a:pt x="31" y="15"/>
                  </a:lnTo>
                  <a:lnTo>
                    <a:pt x="31" y="15"/>
                  </a:lnTo>
                  <a:lnTo>
                    <a:pt x="32" y="12"/>
                  </a:lnTo>
                  <a:lnTo>
                    <a:pt x="33" y="10"/>
                  </a:lnTo>
                  <a:lnTo>
                    <a:pt x="33" y="10"/>
                  </a:lnTo>
                  <a:lnTo>
                    <a:pt x="36" y="7"/>
                  </a:lnTo>
                  <a:lnTo>
                    <a:pt x="36" y="5"/>
                  </a:lnTo>
                  <a:lnTo>
                    <a:pt x="36" y="5"/>
                  </a:lnTo>
                  <a:lnTo>
                    <a:pt x="37" y="2"/>
                  </a:lnTo>
                  <a:lnTo>
                    <a:pt x="37" y="2"/>
                  </a:lnTo>
                  <a:lnTo>
                    <a:pt x="39" y="0"/>
                  </a:lnTo>
                  <a:lnTo>
                    <a:pt x="41" y="0"/>
                  </a:lnTo>
                  <a:lnTo>
                    <a:pt x="42" y="1"/>
                  </a:lnTo>
                  <a:lnTo>
                    <a:pt x="42" y="1"/>
                  </a:lnTo>
                  <a:lnTo>
                    <a:pt x="43" y="2"/>
                  </a:lnTo>
                  <a:lnTo>
                    <a:pt x="43" y="2"/>
                  </a:lnTo>
                  <a:lnTo>
                    <a:pt x="44" y="4"/>
                  </a:lnTo>
                  <a:lnTo>
                    <a:pt x="47" y="4"/>
                  </a:lnTo>
                  <a:lnTo>
                    <a:pt x="47" y="4"/>
                  </a:lnTo>
                  <a:lnTo>
                    <a:pt x="48" y="2"/>
                  </a:lnTo>
                  <a:lnTo>
                    <a:pt x="48" y="2"/>
                  </a:lnTo>
                  <a:lnTo>
                    <a:pt x="49" y="4"/>
                  </a:lnTo>
                  <a:lnTo>
                    <a:pt x="51" y="5"/>
                  </a:lnTo>
                  <a:lnTo>
                    <a:pt x="51" y="5"/>
                  </a:lnTo>
                  <a:lnTo>
                    <a:pt x="51" y="10"/>
                  </a:lnTo>
                  <a:lnTo>
                    <a:pt x="49" y="14"/>
                  </a:lnTo>
                  <a:lnTo>
                    <a:pt x="48" y="16"/>
                  </a:lnTo>
                  <a:lnTo>
                    <a:pt x="48" y="16"/>
                  </a:lnTo>
                  <a:lnTo>
                    <a:pt x="43" y="22"/>
                  </a:lnTo>
                  <a:lnTo>
                    <a:pt x="43" y="22"/>
                  </a:lnTo>
                  <a:lnTo>
                    <a:pt x="42" y="26"/>
                  </a:lnTo>
                  <a:lnTo>
                    <a:pt x="42" y="30"/>
                  </a:lnTo>
                  <a:lnTo>
                    <a:pt x="42" y="30"/>
                  </a:lnTo>
                  <a:lnTo>
                    <a:pt x="42" y="31"/>
                  </a:lnTo>
                  <a:lnTo>
                    <a:pt x="42" y="3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8" name="Freeform 394"/>
            <p:cNvSpPr>
              <a:spLocks/>
            </p:cNvSpPr>
            <p:nvPr/>
          </p:nvSpPr>
          <p:spPr bwMode="auto">
            <a:xfrm>
              <a:off x="6975475" y="4487863"/>
              <a:ext cx="57150" cy="100013"/>
            </a:xfrm>
            <a:custGeom>
              <a:avLst/>
              <a:gdLst>
                <a:gd name="T0" fmla="*/ 0 w 36"/>
                <a:gd name="T1" fmla="*/ 0 h 63"/>
                <a:gd name="T2" fmla="*/ 6 w 36"/>
                <a:gd name="T3" fmla="*/ 3 h 63"/>
                <a:gd name="T4" fmla="*/ 11 w 36"/>
                <a:gd name="T5" fmla="*/ 11 h 63"/>
                <a:gd name="T6" fmla="*/ 12 w 36"/>
                <a:gd name="T7" fmla="*/ 17 h 63"/>
                <a:gd name="T8" fmla="*/ 14 w 36"/>
                <a:gd name="T9" fmla="*/ 20 h 63"/>
                <a:gd name="T10" fmla="*/ 15 w 36"/>
                <a:gd name="T11" fmla="*/ 21 h 63"/>
                <a:gd name="T12" fmla="*/ 16 w 36"/>
                <a:gd name="T13" fmla="*/ 21 h 63"/>
                <a:gd name="T14" fmla="*/ 16 w 36"/>
                <a:gd name="T15" fmla="*/ 20 h 63"/>
                <a:gd name="T16" fmla="*/ 16 w 36"/>
                <a:gd name="T17" fmla="*/ 18 h 63"/>
                <a:gd name="T18" fmla="*/ 17 w 36"/>
                <a:gd name="T19" fmla="*/ 18 h 63"/>
                <a:gd name="T20" fmla="*/ 19 w 36"/>
                <a:gd name="T21" fmla="*/ 22 h 63"/>
                <a:gd name="T22" fmla="*/ 20 w 36"/>
                <a:gd name="T23" fmla="*/ 25 h 63"/>
                <a:gd name="T24" fmla="*/ 26 w 36"/>
                <a:gd name="T25" fmla="*/ 30 h 63"/>
                <a:gd name="T26" fmla="*/ 27 w 36"/>
                <a:gd name="T27" fmla="*/ 30 h 63"/>
                <a:gd name="T28" fmla="*/ 29 w 36"/>
                <a:gd name="T29" fmla="*/ 28 h 63"/>
                <a:gd name="T30" fmla="*/ 31 w 36"/>
                <a:gd name="T31" fmla="*/ 27 h 63"/>
                <a:gd name="T32" fmla="*/ 35 w 36"/>
                <a:gd name="T33" fmla="*/ 27 h 63"/>
                <a:gd name="T34" fmla="*/ 36 w 36"/>
                <a:gd name="T35" fmla="*/ 30 h 63"/>
                <a:gd name="T36" fmla="*/ 34 w 36"/>
                <a:gd name="T37" fmla="*/ 37 h 63"/>
                <a:gd name="T38" fmla="*/ 34 w 36"/>
                <a:gd name="T39" fmla="*/ 40 h 63"/>
                <a:gd name="T40" fmla="*/ 32 w 36"/>
                <a:gd name="T41" fmla="*/ 41 h 63"/>
                <a:gd name="T42" fmla="*/ 31 w 36"/>
                <a:gd name="T43" fmla="*/ 41 h 63"/>
                <a:gd name="T44" fmla="*/ 27 w 36"/>
                <a:gd name="T45" fmla="*/ 46 h 63"/>
                <a:gd name="T46" fmla="*/ 26 w 36"/>
                <a:gd name="T47" fmla="*/ 51 h 63"/>
                <a:gd name="T48" fmla="*/ 22 w 36"/>
                <a:gd name="T49" fmla="*/ 57 h 63"/>
                <a:gd name="T50" fmla="*/ 19 w 36"/>
                <a:gd name="T51" fmla="*/ 62 h 63"/>
                <a:gd name="T52" fmla="*/ 15 w 36"/>
                <a:gd name="T53" fmla="*/ 63 h 63"/>
                <a:gd name="T54" fmla="*/ 12 w 36"/>
                <a:gd name="T55" fmla="*/ 62 h 63"/>
                <a:gd name="T56" fmla="*/ 12 w 36"/>
                <a:gd name="T57" fmla="*/ 60 h 63"/>
                <a:gd name="T58" fmla="*/ 14 w 36"/>
                <a:gd name="T59" fmla="*/ 57 h 63"/>
                <a:gd name="T60" fmla="*/ 14 w 36"/>
                <a:gd name="T61" fmla="*/ 55 h 63"/>
                <a:gd name="T62" fmla="*/ 14 w 36"/>
                <a:gd name="T63" fmla="*/ 51 h 63"/>
                <a:gd name="T64" fmla="*/ 11 w 36"/>
                <a:gd name="T65" fmla="*/ 48 h 63"/>
                <a:gd name="T66" fmla="*/ 7 w 36"/>
                <a:gd name="T67" fmla="*/ 46 h 63"/>
                <a:gd name="T68" fmla="*/ 6 w 36"/>
                <a:gd name="T69" fmla="*/ 42 h 63"/>
                <a:gd name="T70" fmla="*/ 7 w 36"/>
                <a:gd name="T71" fmla="*/ 41 h 63"/>
                <a:gd name="T72" fmla="*/ 10 w 36"/>
                <a:gd name="T73" fmla="*/ 36 h 63"/>
                <a:gd name="T74" fmla="*/ 12 w 36"/>
                <a:gd name="T75" fmla="*/ 30 h 63"/>
                <a:gd name="T76" fmla="*/ 11 w 36"/>
                <a:gd name="T77" fmla="*/ 25 h 63"/>
                <a:gd name="T78" fmla="*/ 6 w 36"/>
                <a:gd name="T79" fmla="*/ 15 h 63"/>
                <a:gd name="T80" fmla="*/ 2 w 36"/>
                <a:gd name="T81" fmla="*/ 8 h 63"/>
                <a:gd name="T82" fmla="*/ 0 w 36"/>
                <a:gd name="T83" fmla="*/ 2 h 63"/>
                <a:gd name="T84" fmla="*/ 0 w 36"/>
                <a:gd name="T85"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 h="63">
                  <a:moveTo>
                    <a:pt x="0" y="0"/>
                  </a:moveTo>
                  <a:lnTo>
                    <a:pt x="0" y="0"/>
                  </a:lnTo>
                  <a:lnTo>
                    <a:pt x="6" y="3"/>
                  </a:lnTo>
                  <a:lnTo>
                    <a:pt x="6" y="3"/>
                  </a:lnTo>
                  <a:lnTo>
                    <a:pt x="9" y="7"/>
                  </a:lnTo>
                  <a:lnTo>
                    <a:pt x="11" y="11"/>
                  </a:lnTo>
                  <a:lnTo>
                    <a:pt x="11" y="11"/>
                  </a:lnTo>
                  <a:lnTo>
                    <a:pt x="12" y="17"/>
                  </a:lnTo>
                  <a:lnTo>
                    <a:pt x="12" y="17"/>
                  </a:lnTo>
                  <a:lnTo>
                    <a:pt x="14" y="20"/>
                  </a:lnTo>
                  <a:lnTo>
                    <a:pt x="14" y="20"/>
                  </a:lnTo>
                  <a:lnTo>
                    <a:pt x="15" y="21"/>
                  </a:lnTo>
                  <a:lnTo>
                    <a:pt x="16" y="21"/>
                  </a:lnTo>
                  <a:lnTo>
                    <a:pt x="16" y="21"/>
                  </a:lnTo>
                  <a:lnTo>
                    <a:pt x="16" y="20"/>
                  </a:lnTo>
                  <a:lnTo>
                    <a:pt x="16" y="20"/>
                  </a:lnTo>
                  <a:lnTo>
                    <a:pt x="16" y="20"/>
                  </a:lnTo>
                  <a:lnTo>
                    <a:pt x="16" y="18"/>
                  </a:lnTo>
                  <a:lnTo>
                    <a:pt x="16" y="18"/>
                  </a:lnTo>
                  <a:lnTo>
                    <a:pt x="17" y="18"/>
                  </a:lnTo>
                  <a:lnTo>
                    <a:pt x="17" y="18"/>
                  </a:lnTo>
                  <a:lnTo>
                    <a:pt x="19" y="22"/>
                  </a:lnTo>
                  <a:lnTo>
                    <a:pt x="19" y="22"/>
                  </a:lnTo>
                  <a:lnTo>
                    <a:pt x="20" y="25"/>
                  </a:lnTo>
                  <a:lnTo>
                    <a:pt x="21" y="27"/>
                  </a:lnTo>
                  <a:lnTo>
                    <a:pt x="26" y="30"/>
                  </a:lnTo>
                  <a:lnTo>
                    <a:pt x="26" y="30"/>
                  </a:lnTo>
                  <a:lnTo>
                    <a:pt x="27" y="30"/>
                  </a:lnTo>
                  <a:lnTo>
                    <a:pt x="29" y="28"/>
                  </a:lnTo>
                  <a:lnTo>
                    <a:pt x="29" y="28"/>
                  </a:lnTo>
                  <a:lnTo>
                    <a:pt x="31" y="27"/>
                  </a:lnTo>
                  <a:lnTo>
                    <a:pt x="31" y="27"/>
                  </a:lnTo>
                  <a:lnTo>
                    <a:pt x="34" y="27"/>
                  </a:lnTo>
                  <a:lnTo>
                    <a:pt x="35" y="27"/>
                  </a:lnTo>
                  <a:lnTo>
                    <a:pt x="36" y="30"/>
                  </a:lnTo>
                  <a:lnTo>
                    <a:pt x="36" y="30"/>
                  </a:lnTo>
                  <a:lnTo>
                    <a:pt x="36" y="33"/>
                  </a:lnTo>
                  <a:lnTo>
                    <a:pt x="34" y="37"/>
                  </a:lnTo>
                  <a:lnTo>
                    <a:pt x="34" y="37"/>
                  </a:lnTo>
                  <a:lnTo>
                    <a:pt x="34" y="40"/>
                  </a:lnTo>
                  <a:lnTo>
                    <a:pt x="34" y="40"/>
                  </a:lnTo>
                  <a:lnTo>
                    <a:pt x="32" y="41"/>
                  </a:lnTo>
                  <a:lnTo>
                    <a:pt x="31" y="41"/>
                  </a:lnTo>
                  <a:lnTo>
                    <a:pt x="31" y="41"/>
                  </a:lnTo>
                  <a:lnTo>
                    <a:pt x="27" y="42"/>
                  </a:lnTo>
                  <a:lnTo>
                    <a:pt x="27" y="46"/>
                  </a:lnTo>
                  <a:lnTo>
                    <a:pt x="27" y="46"/>
                  </a:lnTo>
                  <a:lnTo>
                    <a:pt x="26" y="51"/>
                  </a:lnTo>
                  <a:lnTo>
                    <a:pt x="26" y="51"/>
                  </a:lnTo>
                  <a:lnTo>
                    <a:pt x="22" y="57"/>
                  </a:lnTo>
                  <a:lnTo>
                    <a:pt x="19" y="62"/>
                  </a:lnTo>
                  <a:lnTo>
                    <a:pt x="19" y="62"/>
                  </a:lnTo>
                  <a:lnTo>
                    <a:pt x="17" y="63"/>
                  </a:lnTo>
                  <a:lnTo>
                    <a:pt x="15" y="63"/>
                  </a:lnTo>
                  <a:lnTo>
                    <a:pt x="14" y="63"/>
                  </a:lnTo>
                  <a:lnTo>
                    <a:pt x="12" y="62"/>
                  </a:lnTo>
                  <a:lnTo>
                    <a:pt x="12" y="62"/>
                  </a:lnTo>
                  <a:lnTo>
                    <a:pt x="12" y="60"/>
                  </a:lnTo>
                  <a:lnTo>
                    <a:pt x="12" y="60"/>
                  </a:lnTo>
                  <a:lnTo>
                    <a:pt x="14" y="57"/>
                  </a:lnTo>
                  <a:lnTo>
                    <a:pt x="14" y="57"/>
                  </a:lnTo>
                  <a:lnTo>
                    <a:pt x="14" y="55"/>
                  </a:lnTo>
                  <a:lnTo>
                    <a:pt x="14" y="52"/>
                  </a:lnTo>
                  <a:lnTo>
                    <a:pt x="14" y="51"/>
                  </a:lnTo>
                  <a:lnTo>
                    <a:pt x="11" y="48"/>
                  </a:lnTo>
                  <a:lnTo>
                    <a:pt x="11" y="48"/>
                  </a:lnTo>
                  <a:lnTo>
                    <a:pt x="7" y="46"/>
                  </a:lnTo>
                  <a:lnTo>
                    <a:pt x="7" y="46"/>
                  </a:lnTo>
                  <a:lnTo>
                    <a:pt x="6" y="43"/>
                  </a:lnTo>
                  <a:lnTo>
                    <a:pt x="6" y="42"/>
                  </a:lnTo>
                  <a:lnTo>
                    <a:pt x="7" y="41"/>
                  </a:lnTo>
                  <a:lnTo>
                    <a:pt x="7" y="41"/>
                  </a:lnTo>
                  <a:lnTo>
                    <a:pt x="9" y="38"/>
                  </a:lnTo>
                  <a:lnTo>
                    <a:pt x="10" y="36"/>
                  </a:lnTo>
                  <a:lnTo>
                    <a:pt x="12" y="30"/>
                  </a:lnTo>
                  <a:lnTo>
                    <a:pt x="12" y="30"/>
                  </a:lnTo>
                  <a:lnTo>
                    <a:pt x="12" y="27"/>
                  </a:lnTo>
                  <a:lnTo>
                    <a:pt x="11" y="25"/>
                  </a:lnTo>
                  <a:lnTo>
                    <a:pt x="11" y="25"/>
                  </a:lnTo>
                  <a:lnTo>
                    <a:pt x="6" y="15"/>
                  </a:lnTo>
                  <a:lnTo>
                    <a:pt x="6" y="15"/>
                  </a:lnTo>
                  <a:lnTo>
                    <a:pt x="2" y="8"/>
                  </a:lnTo>
                  <a:lnTo>
                    <a:pt x="0" y="2"/>
                  </a:lnTo>
                  <a:lnTo>
                    <a:pt x="0" y="2"/>
                  </a:lnTo>
                  <a:lnTo>
                    <a:pt x="0" y="1"/>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9" name="Freeform 395"/>
            <p:cNvSpPr>
              <a:spLocks/>
            </p:cNvSpPr>
            <p:nvPr/>
          </p:nvSpPr>
          <p:spPr bwMode="auto">
            <a:xfrm>
              <a:off x="6683375" y="4576763"/>
              <a:ext cx="38100" cy="46038"/>
            </a:xfrm>
            <a:custGeom>
              <a:avLst/>
              <a:gdLst>
                <a:gd name="T0" fmla="*/ 24 w 24"/>
                <a:gd name="T1" fmla="*/ 10 h 29"/>
                <a:gd name="T2" fmla="*/ 24 w 24"/>
                <a:gd name="T3" fmla="*/ 10 h 29"/>
                <a:gd name="T4" fmla="*/ 24 w 24"/>
                <a:gd name="T5" fmla="*/ 14 h 29"/>
                <a:gd name="T6" fmla="*/ 22 w 24"/>
                <a:gd name="T7" fmla="*/ 16 h 29"/>
                <a:gd name="T8" fmla="*/ 18 w 24"/>
                <a:gd name="T9" fmla="*/ 21 h 29"/>
                <a:gd name="T10" fmla="*/ 18 w 24"/>
                <a:gd name="T11" fmla="*/ 21 h 29"/>
                <a:gd name="T12" fmla="*/ 16 w 24"/>
                <a:gd name="T13" fmla="*/ 26 h 29"/>
                <a:gd name="T14" fmla="*/ 16 w 24"/>
                <a:gd name="T15" fmla="*/ 26 h 29"/>
                <a:gd name="T16" fmla="*/ 15 w 24"/>
                <a:gd name="T17" fmla="*/ 27 h 29"/>
                <a:gd name="T18" fmla="*/ 12 w 24"/>
                <a:gd name="T19" fmla="*/ 29 h 29"/>
                <a:gd name="T20" fmla="*/ 12 w 24"/>
                <a:gd name="T21" fmla="*/ 29 h 29"/>
                <a:gd name="T22" fmla="*/ 10 w 24"/>
                <a:gd name="T23" fmla="*/ 29 h 29"/>
                <a:gd name="T24" fmla="*/ 7 w 24"/>
                <a:gd name="T25" fmla="*/ 26 h 29"/>
                <a:gd name="T26" fmla="*/ 7 w 24"/>
                <a:gd name="T27" fmla="*/ 26 h 29"/>
                <a:gd name="T28" fmla="*/ 5 w 24"/>
                <a:gd name="T29" fmla="*/ 21 h 29"/>
                <a:gd name="T30" fmla="*/ 2 w 24"/>
                <a:gd name="T31" fmla="*/ 16 h 29"/>
                <a:gd name="T32" fmla="*/ 2 w 24"/>
                <a:gd name="T33" fmla="*/ 16 h 29"/>
                <a:gd name="T34" fmla="*/ 1 w 24"/>
                <a:gd name="T35" fmla="*/ 7 h 29"/>
                <a:gd name="T36" fmla="*/ 1 w 24"/>
                <a:gd name="T37" fmla="*/ 7 h 29"/>
                <a:gd name="T38" fmla="*/ 0 w 24"/>
                <a:gd name="T39" fmla="*/ 5 h 29"/>
                <a:gd name="T40" fmla="*/ 0 w 24"/>
                <a:gd name="T41" fmla="*/ 5 h 29"/>
                <a:gd name="T42" fmla="*/ 0 w 24"/>
                <a:gd name="T43" fmla="*/ 2 h 29"/>
                <a:gd name="T44" fmla="*/ 1 w 24"/>
                <a:gd name="T45" fmla="*/ 1 h 29"/>
                <a:gd name="T46" fmla="*/ 2 w 24"/>
                <a:gd name="T47" fmla="*/ 0 h 29"/>
                <a:gd name="T48" fmla="*/ 3 w 24"/>
                <a:gd name="T49" fmla="*/ 1 h 29"/>
                <a:gd name="T50" fmla="*/ 3 w 24"/>
                <a:gd name="T51" fmla="*/ 1 h 29"/>
                <a:gd name="T52" fmla="*/ 6 w 24"/>
                <a:gd name="T53" fmla="*/ 1 h 29"/>
                <a:gd name="T54" fmla="*/ 6 w 24"/>
                <a:gd name="T55" fmla="*/ 1 h 29"/>
                <a:gd name="T56" fmla="*/ 8 w 24"/>
                <a:gd name="T57" fmla="*/ 4 h 29"/>
                <a:gd name="T58" fmla="*/ 11 w 24"/>
                <a:gd name="T59" fmla="*/ 4 h 29"/>
                <a:gd name="T60" fmla="*/ 16 w 24"/>
                <a:gd name="T61" fmla="*/ 2 h 29"/>
                <a:gd name="T62" fmla="*/ 16 w 24"/>
                <a:gd name="T63" fmla="*/ 2 h 29"/>
                <a:gd name="T64" fmla="*/ 18 w 24"/>
                <a:gd name="T65" fmla="*/ 1 h 29"/>
                <a:gd name="T66" fmla="*/ 18 w 24"/>
                <a:gd name="T67" fmla="*/ 1 h 29"/>
                <a:gd name="T68" fmla="*/ 22 w 24"/>
                <a:gd name="T69" fmla="*/ 1 h 29"/>
                <a:gd name="T70" fmla="*/ 24 w 24"/>
                <a:gd name="T71" fmla="*/ 4 h 29"/>
                <a:gd name="T72" fmla="*/ 24 w 24"/>
                <a:gd name="T73" fmla="*/ 4 h 29"/>
                <a:gd name="T74" fmla="*/ 24 w 24"/>
                <a:gd name="T75" fmla="*/ 10 h 29"/>
                <a:gd name="T76" fmla="*/ 24 w 24"/>
                <a:gd name="T77"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4" h="29">
                  <a:moveTo>
                    <a:pt x="24" y="10"/>
                  </a:moveTo>
                  <a:lnTo>
                    <a:pt x="24" y="10"/>
                  </a:lnTo>
                  <a:lnTo>
                    <a:pt x="24" y="14"/>
                  </a:lnTo>
                  <a:lnTo>
                    <a:pt x="22" y="16"/>
                  </a:lnTo>
                  <a:lnTo>
                    <a:pt x="18" y="21"/>
                  </a:lnTo>
                  <a:lnTo>
                    <a:pt x="18" y="21"/>
                  </a:lnTo>
                  <a:lnTo>
                    <a:pt x="16" y="26"/>
                  </a:lnTo>
                  <a:lnTo>
                    <a:pt x="16" y="26"/>
                  </a:lnTo>
                  <a:lnTo>
                    <a:pt x="15" y="27"/>
                  </a:lnTo>
                  <a:lnTo>
                    <a:pt x="12" y="29"/>
                  </a:lnTo>
                  <a:lnTo>
                    <a:pt x="12" y="29"/>
                  </a:lnTo>
                  <a:lnTo>
                    <a:pt x="10" y="29"/>
                  </a:lnTo>
                  <a:lnTo>
                    <a:pt x="7" y="26"/>
                  </a:lnTo>
                  <a:lnTo>
                    <a:pt x="7" y="26"/>
                  </a:lnTo>
                  <a:lnTo>
                    <a:pt x="5" y="21"/>
                  </a:lnTo>
                  <a:lnTo>
                    <a:pt x="2" y="16"/>
                  </a:lnTo>
                  <a:lnTo>
                    <a:pt x="2" y="16"/>
                  </a:lnTo>
                  <a:lnTo>
                    <a:pt x="1" y="7"/>
                  </a:lnTo>
                  <a:lnTo>
                    <a:pt x="1" y="7"/>
                  </a:lnTo>
                  <a:lnTo>
                    <a:pt x="0" y="5"/>
                  </a:lnTo>
                  <a:lnTo>
                    <a:pt x="0" y="5"/>
                  </a:lnTo>
                  <a:lnTo>
                    <a:pt x="0" y="2"/>
                  </a:lnTo>
                  <a:lnTo>
                    <a:pt x="1" y="1"/>
                  </a:lnTo>
                  <a:lnTo>
                    <a:pt x="2" y="0"/>
                  </a:lnTo>
                  <a:lnTo>
                    <a:pt x="3" y="1"/>
                  </a:lnTo>
                  <a:lnTo>
                    <a:pt x="3" y="1"/>
                  </a:lnTo>
                  <a:lnTo>
                    <a:pt x="6" y="1"/>
                  </a:lnTo>
                  <a:lnTo>
                    <a:pt x="6" y="1"/>
                  </a:lnTo>
                  <a:lnTo>
                    <a:pt x="8" y="4"/>
                  </a:lnTo>
                  <a:lnTo>
                    <a:pt x="11" y="4"/>
                  </a:lnTo>
                  <a:lnTo>
                    <a:pt x="16" y="2"/>
                  </a:lnTo>
                  <a:lnTo>
                    <a:pt x="16" y="2"/>
                  </a:lnTo>
                  <a:lnTo>
                    <a:pt x="18" y="1"/>
                  </a:lnTo>
                  <a:lnTo>
                    <a:pt x="18" y="1"/>
                  </a:lnTo>
                  <a:lnTo>
                    <a:pt x="22" y="1"/>
                  </a:lnTo>
                  <a:lnTo>
                    <a:pt x="24" y="4"/>
                  </a:lnTo>
                  <a:lnTo>
                    <a:pt x="24" y="4"/>
                  </a:lnTo>
                  <a:lnTo>
                    <a:pt x="24" y="10"/>
                  </a:lnTo>
                  <a:lnTo>
                    <a:pt x="24" y="1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0" name="Freeform 396"/>
            <p:cNvSpPr>
              <a:spLocks/>
            </p:cNvSpPr>
            <p:nvPr/>
          </p:nvSpPr>
          <p:spPr bwMode="auto">
            <a:xfrm>
              <a:off x="6723062" y="4111625"/>
              <a:ext cx="41275" cy="25400"/>
            </a:xfrm>
            <a:custGeom>
              <a:avLst/>
              <a:gdLst>
                <a:gd name="T0" fmla="*/ 10 w 26"/>
                <a:gd name="T1" fmla="*/ 16 h 16"/>
                <a:gd name="T2" fmla="*/ 10 w 26"/>
                <a:gd name="T3" fmla="*/ 16 h 16"/>
                <a:gd name="T4" fmla="*/ 5 w 26"/>
                <a:gd name="T5" fmla="*/ 15 h 16"/>
                <a:gd name="T6" fmla="*/ 0 w 26"/>
                <a:gd name="T7" fmla="*/ 12 h 16"/>
                <a:gd name="T8" fmla="*/ 0 w 26"/>
                <a:gd name="T9" fmla="*/ 12 h 16"/>
                <a:gd name="T10" fmla="*/ 0 w 26"/>
                <a:gd name="T11" fmla="*/ 10 h 16"/>
                <a:gd name="T12" fmla="*/ 0 w 26"/>
                <a:gd name="T13" fmla="*/ 10 h 16"/>
                <a:gd name="T14" fmla="*/ 1 w 26"/>
                <a:gd name="T15" fmla="*/ 10 h 16"/>
                <a:gd name="T16" fmla="*/ 1 w 26"/>
                <a:gd name="T17" fmla="*/ 10 h 16"/>
                <a:gd name="T18" fmla="*/ 4 w 26"/>
                <a:gd name="T19" fmla="*/ 9 h 16"/>
                <a:gd name="T20" fmla="*/ 4 w 26"/>
                <a:gd name="T21" fmla="*/ 9 h 16"/>
                <a:gd name="T22" fmla="*/ 7 w 26"/>
                <a:gd name="T23" fmla="*/ 9 h 16"/>
                <a:gd name="T24" fmla="*/ 7 w 26"/>
                <a:gd name="T25" fmla="*/ 9 h 16"/>
                <a:gd name="T26" fmla="*/ 10 w 26"/>
                <a:gd name="T27" fmla="*/ 7 h 16"/>
                <a:gd name="T28" fmla="*/ 11 w 26"/>
                <a:gd name="T29" fmla="*/ 7 h 16"/>
                <a:gd name="T30" fmla="*/ 14 w 26"/>
                <a:gd name="T31" fmla="*/ 9 h 16"/>
                <a:gd name="T32" fmla="*/ 14 w 26"/>
                <a:gd name="T33" fmla="*/ 9 h 16"/>
                <a:gd name="T34" fmla="*/ 15 w 26"/>
                <a:gd name="T35" fmla="*/ 9 h 16"/>
                <a:gd name="T36" fmla="*/ 15 w 26"/>
                <a:gd name="T37" fmla="*/ 9 h 16"/>
                <a:gd name="T38" fmla="*/ 19 w 26"/>
                <a:gd name="T39" fmla="*/ 5 h 16"/>
                <a:gd name="T40" fmla="*/ 20 w 26"/>
                <a:gd name="T41" fmla="*/ 4 h 16"/>
                <a:gd name="T42" fmla="*/ 20 w 26"/>
                <a:gd name="T43" fmla="*/ 2 h 16"/>
                <a:gd name="T44" fmla="*/ 20 w 26"/>
                <a:gd name="T45" fmla="*/ 2 h 16"/>
                <a:gd name="T46" fmla="*/ 21 w 26"/>
                <a:gd name="T47" fmla="*/ 0 h 16"/>
                <a:gd name="T48" fmla="*/ 21 w 26"/>
                <a:gd name="T49" fmla="*/ 0 h 16"/>
                <a:gd name="T50" fmla="*/ 22 w 26"/>
                <a:gd name="T51" fmla="*/ 0 h 16"/>
                <a:gd name="T52" fmla="*/ 24 w 26"/>
                <a:gd name="T53" fmla="*/ 0 h 16"/>
                <a:gd name="T54" fmla="*/ 24 w 26"/>
                <a:gd name="T55" fmla="*/ 0 h 16"/>
                <a:gd name="T56" fmla="*/ 25 w 26"/>
                <a:gd name="T57" fmla="*/ 1 h 16"/>
                <a:gd name="T58" fmla="*/ 26 w 26"/>
                <a:gd name="T59" fmla="*/ 2 h 16"/>
                <a:gd name="T60" fmla="*/ 26 w 26"/>
                <a:gd name="T61" fmla="*/ 2 h 16"/>
                <a:gd name="T62" fmla="*/ 25 w 26"/>
                <a:gd name="T63" fmla="*/ 6 h 16"/>
                <a:gd name="T64" fmla="*/ 24 w 26"/>
                <a:gd name="T65" fmla="*/ 9 h 16"/>
                <a:gd name="T66" fmla="*/ 24 w 26"/>
                <a:gd name="T67" fmla="*/ 9 h 16"/>
                <a:gd name="T68" fmla="*/ 20 w 26"/>
                <a:gd name="T69" fmla="*/ 12 h 16"/>
                <a:gd name="T70" fmla="*/ 17 w 26"/>
                <a:gd name="T71" fmla="*/ 14 h 16"/>
                <a:gd name="T72" fmla="*/ 14 w 26"/>
                <a:gd name="T73" fmla="*/ 15 h 16"/>
                <a:gd name="T74" fmla="*/ 10 w 26"/>
                <a:gd name="T75" fmla="*/ 16 h 16"/>
                <a:gd name="T76" fmla="*/ 10 w 26"/>
                <a:gd name="T7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6" h="16">
                  <a:moveTo>
                    <a:pt x="10" y="16"/>
                  </a:moveTo>
                  <a:lnTo>
                    <a:pt x="10" y="16"/>
                  </a:lnTo>
                  <a:lnTo>
                    <a:pt x="5" y="15"/>
                  </a:lnTo>
                  <a:lnTo>
                    <a:pt x="0" y="12"/>
                  </a:lnTo>
                  <a:lnTo>
                    <a:pt x="0" y="12"/>
                  </a:lnTo>
                  <a:lnTo>
                    <a:pt x="0" y="10"/>
                  </a:lnTo>
                  <a:lnTo>
                    <a:pt x="0" y="10"/>
                  </a:lnTo>
                  <a:lnTo>
                    <a:pt x="1" y="10"/>
                  </a:lnTo>
                  <a:lnTo>
                    <a:pt x="1" y="10"/>
                  </a:lnTo>
                  <a:lnTo>
                    <a:pt x="4" y="9"/>
                  </a:lnTo>
                  <a:lnTo>
                    <a:pt x="4" y="9"/>
                  </a:lnTo>
                  <a:lnTo>
                    <a:pt x="7" y="9"/>
                  </a:lnTo>
                  <a:lnTo>
                    <a:pt x="7" y="9"/>
                  </a:lnTo>
                  <a:lnTo>
                    <a:pt x="10" y="7"/>
                  </a:lnTo>
                  <a:lnTo>
                    <a:pt x="11" y="7"/>
                  </a:lnTo>
                  <a:lnTo>
                    <a:pt x="14" y="9"/>
                  </a:lnTo>
                  <a:lnTo>
                    <a:pt x="14" y="9"/>
                  </a:lnTo>
                  <a:lnTo>
                    <a:pt x="15" y="9"/>
                  </a:lnTo>
                  <a:lnTo>
                    <a:pt x="15" y="9"/>
                  </a:lnTo>
                  <a:lnTo>
                    <a:pt x="19" y="5"/>
                  </a:lnTo>
                  <a:lnTo>
                    <a:pt x="20" y="4"/>
                  </a:lnTo>
                  <a:lnTo>
                    <a:pt x="20" y="2"/>
                  </a:lnTo>
                  <a:lnTo>
                    <a:pt x="20" y="2"/>
                  </a:lnTo>
                  <a:lnTo>
                    <a:pt x="21" y="0"/>
                  </a:lnTo>
                  <a:lnTo>
                    <a:pt x="21" y="0"/>
                  </a:lnTo>
                  <a:lnTo>
                    <a:pt x="22" y="0"/>
                  </a:lnTo>
                  <a:lnTo>
                    <a:pt x="24" y="0"/>
                  </a:lnTo>
                  <a:lnTo>
                    <a:pt x="24" y="0"/>
                  </a:lnTo>
                  <a:lnTo>
                    <a:pt x="25" y="1"/>
                  </a:lnTo>
                  <a:lnTo>
                    <a:pt x="26" y="2"/>
                  </a:lnTo>
                  <a:lnTo>
                    <a:pt x="26" y="2"/>
                  </a:lnTo>
                  <a:lnTo>
                    <a:pt x="25" y="6"/>
                  </a:lnTo>
                  <a:lnTo>
                    <a:pt x="24" y="9"/>
                  </a:lnTo>
                  <a:lnTo>
                    <a:pt x="24" y="9"/>
                  </a:lnTo>
                  <a:lnTo>
                    <a:pt x="20" y="12"/>
                  </a:lnTo>
                  <a:lnTo>
                    <a:pt x="17" y="14"/>
                  </a:lnTo>
                  <a:lnTo>
                    <a:pt x="14" y="15"/>
                  </a:lnTo>
                  <a:lnTo>
                    <a:pt x="10" y="16"/>
                  </a:lnTo>
                  <a:lnTo>
                    <a:pt x="10" y="1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1" name="Freeform 397"/>
            <p:cNvSpPr>
              <a:spLocks/>
            </p:cNvSpPr>
            <p:nvPr/>
          </p:nvSpPr>
          <p:spPr bwMode="auto">
            <a:xfrm>
              <a:off x="6883400" y="4300538"/>
              <a:ext cx="28575" cy="25400"/>
            </a:xfrm>
            <a:custGeom>
              <a:avLst/>
              <a:gdLst>
                <a:gd name="T0" fmla="*/ 0 w 18"/>
                <a:gd name="T1" fmla="*/ 0 h 16"/>
                <a:gd name="T2" fmla="*/ 0 w 18"/>
                <a:gd name="T3" fmla="*/ 0 h 16"/>
                <a:gd name="T4" fmla="*/ 1 w 18"/>
                <a:gd name="T5" fmla="*/ 0 h 16"/>
                <a:gd name="T6" fmla="*/ 1 w 18"/>
                <a:gd name="T7" fmla="*/ 0 h 16"/>
                <a:gd name="T8" fmla="*/ 5 w 18"/>
                <a:gd name="T9" fmla="*/ 2 h 16"/>
                <a:gd name="T10" fmla="*/ 8 w 18"/>
                <a:gd name="T11" fmla="*/ 5 h 16"/>
                <a:gd name="T12" fmla="*/ 8 w 18"/>
                <a:gd name="T13" fmla="*/ 5 h 16"/>
                <a:gd name="T14" fmla="*/ 10 w 18"/>
                <a:gd name="T15" fmla="*/ 9 h 16"/>
                <a:gd name="T16" fmla="*/ 14 w 18"/>
                <a:gd name="T17" fmla="*/ 11 h 16"/>
                <a:gd name="T18" fmla="*/ 14 w 18"/>
                <a:gd name="T19" fmla="*/ 11 h 16"/>
                <a:gd name="T20" fmla="*/ 15 w 18"/>
                <a:gd name="T21" fmla="*/ 12 h 16"/>
                <a:gd name="T22" fmla="*/ 15 w 18"/>
                <a:gd name="T23" fmla="*/ 12 h 16"/>
                <a:gd name="T24" fmla="*/ 18 w 18"/>
                <a:gd name="T25" fmla="*/ 15 h 16"/>
                <a:gd name="T26" fmla="*/ 18 w 18"/>
                <a:gd name="T27" fmla="*/ 16 h 16"/>
                <a:gd name="T28" fmla="*/ 18 w 18"/>
                <a:gd name="T29" fmla="*/ 16 h 16"/>
                <a:gd name="T30" fmla="*/ 15 w 18"/>
                <a:gd name="T31" fmla="*/ 16 h 16"/>
                <a:gd name="T32" fmla="*/ 13 w 18"/>
                <a:gd name="T33" fmla="*/ 15 h 16"/>
                <a:gd name="T34" fmla="*/ 13 w 18"/>
                <a:gd name="T35" fmla="*/ 15 h 16"/>
                <a:gd name="T36" fmla="*/ 6 w 18"/>
                <a:gd name="T37" fmla="*/ 10 h 16"/>
                <a:gd name="T38" fmla="*/ 0 w 18"/>
                <a:gd name="T39" fmla="*/ 4 h 16"/>
                <a:gd name="T40" fmla="*/ 0 w 18"/>
                <a:gd name="T41" fmla="*/ 4 h 16"/>
                <a:gd name="T42" fmla="*/ 0 w 18"/>
                <a:gd name="T43" fmla="*/ 1 h 16"/>
                <a:gd name="T44" fmla="*/ 0 w 18"/>
                <a:gd name="T45" fmla="*/ 1 h 16"/>
                <a:gd name="T46" fmla="*/ 0 w 18"/>
                <a:gd name="T47" fmla="*/ 0 h 16"/>
                <a:gd name="T48" fmla="*/ 0 w 18"/>
                <a:gd name="T4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16">
                  <a:moveTo>
                    <a:pt x="0" y="0"/>
                  </a:moveTo>
                  <a:lnTo>
                    <a:pt x="0" y="0"/>
                  </a:lnTo>
                  <a:lnTo>
                    <a:pt x="1" y="0"/>
                  </a:lnTo>
                  <a:lnTo>
                    <a:pt x="1" y="0"/>
                  </a:lnTo>
                  <a:lnTo>
                    <a:pt x="5" y="2"/>
                  </a:lnTo>
                  <a:lnTo>
                    <a:pt x="8" y="5"/>
                  </a:lnTo>
                  <a:lnTo>
                    <a:pt x="8" y="5"/>
                  </a:lnTo>
                  <a:lnTo>
                    <a:pt x="10" y="9"/>
                  </a:lnTo>
                  <a:lnTo>
                    <a:pt x="14" y="11"/>
                  </a:lnTo>
                  <a:lnTo>
                    <a:pt x="14" y="11"/>
                  </a:lnTo>
                  <a:lnTo>
                    <a:pt x="15" y="12"/>
                  </a:lnTo>
                  <a:lnTo>
                    <a:pt x="15" y="12"/>
                  </a:lnTo>
                  <a:lnTo>
                    <a:pt x="18" y="15"/>
                  </a:lnTo>
                  <a:lnTo>
                    <a:pt x="18" y="16"/>
                  </a:lnTo>
                  <a:lnTo>
                    <a:pt x="18" y="16"/>
                  </a:lnTo>
                  <a:lnTo>
                    <a:pt x="15" y="16"/>
                  </a:lnTo>
                  <a:lnTo>
                    <a:pt x="13" y="15"/>
                  </a:lnTo>
                  <a:lnTo>
                    <a:pt x="13" y="15"/>
                  </a:lnTo>
                  <a:lnTo>
                    <a:pt x="6" y="10"/>
                  </a:lnTo>
                  <a:lnTo>
                    <a:pt x="0" y="4"/>
                  </a:lnTo>
                  <a:lnTo>
                    <a:pt x="0" y="4"/>
                  </a:lnTo>
                  <a:lnTo>
                    <a:pt x="0" y="1"/>
                  </a:lnTo>
                  <a:lnTo>
                    <a:pt x="0" y="1"/>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2" name="Freeform 398"/>
            <p:cNvSpPr>
              <a:spLocks/>
            </p:cNvSpPr>
            <p:nvPr/>
          </p:nvSpPr>
          <p:spPr bwMode="auto">
            <a:xfrm>
              <a:off x="7018337" y="4265613"/>
              <a:ext cx="14287" cy="11113"/>
            </a:xfrm>
            <a:custGeom>
              <a:avLst/>
              <a:gdLst>
                <a:gd name="T0" fmla="*/ 5 w 9"/>
                <a:gd name="T1" fmla="*/ 7 h 7"/>
                <a:gd name="T2" fmla="*/ 5 w 9"/>
                <a:gd name="T3" fmla="*/ 7 h 7"/>
                <a:gd name="T4" fmla="*/ 3 w 9"/>
                <a:gd name="T5" fmla="*/ 7 h 7"/>
                <a:gd name="T6" fmla="*/ 3 w 9"/>
                <a:gd name="T7" fmla="*/ 7 h 7"/>
                <a:gd name="T8" fmla="*/ 2 w 9"/>
                <a:gd name="T9" fmla="*/ 6 h 7"/>
                <a:gd name="T10" fmla="*/ 0 w 9"/>
                <a:gd name="T11" fmla="*/ 4 h 7"/>
                <a:gd name="T12" fmla="*/ 0 w 9"/>
                <a:gd name="T13" fmla="*/ 4 h 7"/>
                <a:gd name="T14" fmla="*/ 0 w 9"/>
                <a:gd name="T15" fmla="*/ 3 h 7"/>
                <a:gd name="T16" fmla="*/ 2 w 9"/>
                <a:gd name="T17" fmla="*/ 2 h 7"/>
                <a:gd name="T18" fmla="*/ 2 w 9"/>
                <a:gd name="T19" fmla="*/ 2 h 7"/>
                <a:gd name="T20" fmla="*/ 4 w 9"/>
                <a:gd name="T21" fmla="*/ 0 h 7"/>
                <a:gd name="T22" fmla="*/ 7 w 9"/>
                <a:gd name="T23" fmla="*/ 0 h 7"/>
                <a:gd name="T24" fmla="*/ 7 w 9"/>
                <a:gd name="T25" fmla="*/ 0 h 7"/>
                <a:gd name="T26" fmla="*/ 8 w 9"/>
                <a:gd name="T27" fmla="*/ 2 h 7"/>
                <a:gd name="T28" fmla="*/ 9 w 9"/>
                <a:gd name="T29" fmla="*/ 4 h 7"/>
                <a:gd name="T30" fmla="*/ 9 w 9"/>
                <a:gd name="T31" fmla="*/ 4 h 7"/>
                <a:gd name="T32" fmla="*/ 8 w 9"/>
                <a:gd name="T33" fmla="*/ 6 h 7"/>
                <a:gd name="T34" fmla="*/ 8 w 9"/>
                <a:gd name="T35" fmla="*/ 6 h 7"/>
                <a:gd name="T36" fmla="*/ 5 w 9"/>
                <a:gd name="T37" fmla="*/ 7 h 7"/>
                <a:gd name="T38" fmla="*/ 5 w 9"/>
                <a:gd name="T3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7">
                  <a:moveTo>
                    <a:pt x="5" y="7"/>
                  </a:moveTo>
                  <a:lnTo>
                    <a:pt x="5" y="7"/>
                  </a:lnTo>
                  <a:lnTo>
                    <a:pt x="3" y="7"/>
                  </a:lnTo>
                  <a:lnTo>
                    <a:pt x="3" y="7"/>
                  </a:lnTo>
                  <a:lnTo>
                    <a:pt x="2" y="6"/>
                  </a:lnTo>
                  <a:lnTo>
                    <a:pt x="0" y="4"/>
                  </a:lnTo>
                  <a:lnTo>
                    <a:pt x="0" y="4"/>
                  </a:lnTo>
                  <a:lnTo>
                    <a:pt x="0" y="3"/>
                  </a:lnTo>
                  <a:lnTo>
                    <a:pt x="2" y="2"/>
                  </a:lnTo>
                  <a:lnTo>
                    <a:pt x="2" y="2"/>
                  </a:lnTo>
                  <a:lnTo>
                    <a:pt x="4" y="0"/>
                  </a:lnTo>
                  <a:lnTo>
                    <a:pt x="7" y="0"/>
                  </a:lnTo>
                  <a:lnTo>
                    <a:pt x="7" y="0"/>
                  </a:lnTo>
                  <a:lnTo>
                    <a:pt x="8" y="2"/>
                  </a:lnTo>
                  <a:lnTo>
                    <a:pt x="9" y="4"/>
                  </a:lnTo>
                  <a:lnTo>
                    <a:pt x="9" y="4"/>
                  </a:lnTo>
                  <a:lnTo>
                    <a:pt x="8" y="6"/>
                  </a:lnTo>
                  <a:lnTo>
                    <a:pt x="8" y="6"/>
                  </a:lnTo>
                  <a:lnTo>
                    <a:pt x="5" y="7"/>
                  </a:lnTo>
                  <a:lnTo>
                    <a:pt x="5" y="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3" name="Freeform 399"/>
            <p:cNvSpPr>
              <a:spLocks/>
            </p:cNvSpPr>
            <p:nvPr/>
          </p:nvSpPr>
          <p:spPr bwMode="auto">
            <a:xfrm>
              <a:off x="6529387" y="4192588"/>
              <a:ext cx="14287" cy="7938"/>
            </a:xfrm>
            <a:custGeom>
              <a:avLst/>
              <a:gdLst>
                <a:gd name="T0" fmla="*/ 5 w 9"/>
                <a:gd name="T1" fmla="*/ 1 h 5"/>
                <a:gd name="T2" fmla="*/ 5 w 9"/>
                <a:gd name="T3" fmla="*/ 1 h 5"/>
                <a:gd name="T4" fmla="*/ 7 w 9"/>
                <a:gd name="T5" fmla="*/ 0 h 5"/>
                <a:gd name="T6" fmla="*/ 7 w 9"/>
                <a:gd name="T7" fmla="*/ 0 h 5"/>
                <a:gd name="T8" fmla="*/ 9 w 9"/>
                <a:gd name="T9" fmla="*/ 1 h 5"/>
                <a:gd name="T10" fmla="*/ 9 w 9"/>
                <a:gd name="T11" fmla="*/ 1 h 5"/>
                <a:gd name="T12" fmla="*/ 9 w 9"/>
                <a:gd name="T13" fmla="*/ 3 h 5"/>
                <a:gd name="T14" fmla="*/ 8 w 9"/>
                <a:gd name="T15" fmla="*/ 4 h 5"/>
                <a:gd name="T16" fmla="*/ 8 w 9"/>
                <a:gd name="T17" fmla="*/ 4 h 5"/>
                <a:gd name="T18" fmla="*/ 7 w 9"/>
                <a:gd name="T19" fmla="*/ 5 h 5"/>
                <a:gd name="T20" fmla="*/ 5 w 9"/>
                <a:gd name="T21" fmla="*/ 5 h 5"/>
                <a:gd name="T22" fmla="*/ 5 w 9"/>
                <a:gd name="T23" fmla="*/ 5 h 5"/>
                <a:gd name="T24" fmla="*/ 2 w 9"/>
                <a:gd name="T25" fmla="*/ 5 h 5"/>
                <a:gd name="T26" fmla="*/ 2 w 9"/>
                <a:gd name="T27" fmla="*/ 5 h 5"/>
                <a:gd name="T28" fmla="*/ 0 w 9"/>
                <a:gd name="T29" fmla="*/ 4 h 5"/>
                <a:gd name="T30" fmla="*/ 0 w 9"/>
                <a:gd name="T31" fmla="*/ 3 h 5"/>
                <a:gd name="T32" fmla="*/ 0 w 9"/>
                <a:gd name="T33" fmla="*/ 3 h 5"/>
                <a:gd name="T34" fmla="*/ 2 w 9"/>
                <a:gd name="T35" fmla="*/ 1 h 5"/>
                <a:gd name="T36" fmla="*/ 2 w 9"/>
                <a:gd name="T37" fmla="*/ 1 h 5"/>
                <a:gd name="T38" fmla="*/ 4 w 9"/>
                <a:gd name="T39" fmla="*/ 0 h 5"/>
                <a:gd name="T40" fmla="*/ 5 w 9"/>
                <a:gd name="T41" fmla="*/ 1 h 5"/>
                <a:gd name="T42" fmla="*/ 5 w 9"/>
                <a:gd name="T43"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 h="5">
                  <a:moveTo>
                    <a:pt x="5" y="1"/>
                  </a:moveTo>
                  <a:lnTo>
                    <a:pt x="5" y="1"/>
                  </a:lnTo>
                  <a:lnTo>
                    <a:pt x="7" y="0"/>
                  </a:lnTo>
                  <a:lnTo>
                    <a:pt x="7" y="0"/>
                  </a:lnTo>
                  <a:lnTo>
                    <a:pt x="9" y="1"/>
                  </a:lnTo>
                  <a:lnTo>
                    <a:pt x="9" y="1"/>
                  </a:lnTo>
                  <a:lnTo>
                    <a:pt x="9" y="3"/>
                  </a:lnTo>
                  <a:lnTo>
                    <a:pt x="8" y="4"/>
                  </a:lnTo>
                  <a:lnTo>
                    <a:pt x="8" y="4"/>
                  </a:lnTo>
                  <a:lnTo>
                    <a:pt x="7" y="5"/>
                  </a:lnTo>
                  <a:lnTo>
                    <a:pt x="5" y="5"/>
                  </a:lnTo>
                  <a:lnTo>
                    <a:pt x="5" y="5"/>
                  </a:lnTo>
                  <a:lnTo>
                    <a:pt x="2" y="5"/>
                  </a:lnTo>
                  <a:lnTo>
                    <a:pt x="2" y="5"/>
                  </a:lnTo>
                  <a:lnTo>
                    <a:pt x="0" y="4"/>
                  </a:lnTo>
                  <a:lnTo>
                    <a:pt x="0" y="3"/>
                  </a:lnTo>
                  <a:lnTo>
                    <a:pt x="0" y="3"/>
                  </a:lnTo>
                  <a:lnTo>
                    <a:pt x="2" y="1"/>
                  </a:lnTo>
                  <a:lnTo>
                    <a:pt x="2" y="1"/>
                  </a:lnTo>
                  <a:lnTo>
                    <a:pt x="4" y="0"/>
                  </a:lnTo>
                  <a:lnTo>
                    <a:pt x="5" y="1"/>
                  </a:lnTo>
                  <a:lnTo>
                    <a:pt x="5"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4" name="Freeform 400"/>
            <p:cNvSpPr>
              <a:spLocks/>
            </p:cNvSpPr>
            <p:nvPr/>
          </p:nvSpPr>
          <p:spPr bwMode="auto">
            <a:xfrm>
              <a:off x="6788150" y="4127500"/>
              <a:ext cx="12700" cy="14288"/>
            </a:xfrm>
            <a:custGeom>
              <a:avLst/>
              <a:gdLst>
                <a:gd name="T0" fmla="*/ 6 w 8"/>
                <a:gd name="T1" fmla="*/ 9 h 9"/>
                <a:gd name="T2" fmla="*/ 6 w 8"/>
                <a:gd name="T3" fmla="*/ 9 h 9"/>
                <a:gd name="T4" fmla="*/ 4 w 8"/>
                <a:gd name="T5" fmla="*/ 9 h 9"/>
                <a:gd name="T6" fmla="*/ 4 w 8"/>
                <a:gd name="T7" fmla="*/ 9 h 9"/>
                <a:gd name="T8" fmla="*/ 0 w 8"/>
                <a:gd name="T9" fmla="*/ 1 h 9"/>
                <a:gd name="T10" fmla="*/ 0 w 8"/>
                <a:gd name="T11" fmla="*/ 1 h 9"/>
                <a:gd name="T12" fmla="*/ 0 w 8"/>
                <a:gd name="T13" fmla="*/ 0 h 9"/>
                <a:gd name="T14" fmla="*/ 0 w 8"/>
                <a:gd name="T15" fmla="*/ 0 h 9"/>
                <a:gd name="T16" fmla="*/ 1 w 8"/>
                <a:gd name="T17" fmla="*/ 0 h 9"/>
                <a:gd name="T18" fmla="*/ 1 w 8"/>
                <a:gd name="T19" fmla="*/ 0 h 9"/>
                <a:gd name="T20" fmla="*/ 5 w 8"/>
                <a:gd name="T21" fmla="*/ 2 h 9"/>
                <a:gd name="T22" fmla="*/ 8 w 8"/>
                <a:gd name="T23" fmla="*/ 6 h 9"/>
                <a:gd name="T24" fmla="*/ 8 w 8"/>
                <a:gd name="T25" fmla="*/ 6 h 9"/>
                <a:gd name="T26" fmla="*/ 8 w 8"/>
                <a:gd name="T27" fmla="*/ 9 h 9"/>
                <a:gd name="T28" fmla="*/ 6 w 8"/>
                <a:gd name="T29" fmla="*/ 9 h 9"/>
                <a:gd name="T30" fmla="*/ 6 w 8"/>
                <a:gd name="T3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9">
                  <a:moveTo>
                    <a:pt x="6" y="9"/>
                  </a:moveTo>
                  <a:lnTo>
                    <a:pt x="6" y="9"/>
                  </a:lnTo>
                  <a:lnTo>
                    <a:pt x="4" y="9"/>
                  </a:lnTo>
                  <a:lnTo>
                    <a:pt x="4" y="9"/>
                  </a:lnTo>
                  <a:lnTo>
                    <a:pt x="0" y="1"/>
                  </a:lnTo>
                  <a:lnTo>
                    <a:pt x="0" y="1"/>
                  </a:lnTo>
                  <a:lnTo>
                    <a:pt x="0" y="0"/>
                  </a:lnTo>
                  <a:lnTo>
                    <a:pt x="0" y="0"/>
                  </a:lnTo>
                  <a:lnTo>
                    <a:pt x="1" y="0"/>
                  </a:lnTo>
                  <a:lnTo>
                    <a:pt x="1" y="0"/>
                  </a:lnTo>
                  <a:lnTo>
                    <a:pt x="5" y="2"/>
                  </a:lnTo>
                  <a:lnTo>
                    <a:pt x="8" y="6"/>
                  </a:lnTo>
                  <a:lnTo>
                    <a:pt x="8" y="6"/>
                  </a:lnTo>
                  <a:lnTo>
                    <a:pt x="8" y="9"/>
                  </a:lnTo>
                  <a:lnTo>
                    <a:pt x="6" y="9"/>
                  </a:lnTo>
                  <a:lnTo>
                    <a:pt x="6" y="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5" name="Freeform 401"/>
            <p:cNvSpPr>
              <a:spLocks/>
            </p:cNvSpPr>
            <p:nvPr/>
          </p:nvSpPr>
          <p:spPr bwMode="auto">
            <a:xfrm>
              <a:off x="6837362" y="4167188"/>
              <a:ext cx="14287" cy="9525"/>
            </a:xfrm>
            <a:custGeom>
              <a:avLst/>
              <a:gdLst>
                <a:gd name="T0" fmla="*/ 5 w 9"/>
                <a:gd name="T1" fmla="*/ 0 h 6"/>
                <a:gd name="T2" fmla="*/ 5 w 9"/>
                <a:gd name="T3" fmla="*/ 0 h 6"/>
                <a:gd name="T4" fmla="*/ 9 w 9"/>
                <a:gd name="T5" fmla="*/ 5 h 6"/>
                <a:gd name="T6" fmla="*/ 9 w 9"/>
                <a:gd name="T7" fmla="*/ 5 h 6"/>
                <a:gd name="T8" fmla="*/ 9 w 9"/>
                <a:gd name="T9" fmla="*/ 6 h 6"/>
                <a:gd name="T10" fmla="*/ 8 w 9"/>
                <a:gd name="T11" fmla="*/ 6 h 6"/>
                <a:gd name="T12" fmla="*/ 8 w 9"/>
                <a:gd name="T13" fmla="*/ 6 h 6"/>
                <a:gd name="T14" fmla="*/ 5 w 9"/>
                <a:gd name="T15" fmla="*/ 6 h 6"/>
                <a:gd name="T16" fmla="*/ 2 w 9"/>
                <a:gd name="T17" fmla="*/ 6 h 6"/>
                <a:gd name="T18" fmla="*/ 2 w 9"/>
                <a:gd name="T19" fmla="*/ 6 h 6"/>
                <a:gd name="T20" fmla="*/ 2 w 9"/>
                <a:gd name="T21" fmla="*/ 5 h 6"/>
                <a:gd name="T22" fmla="*/ 0 w 9"/>
                <a:gd name="T23" fmla="*/ 4 h 6"/>
                <a:gd name="T24" fmla="*/ 0 w 9"/>
                <a:gd name="T25" fmla="*/ 4 h 6"/>
                <a:gd name="T26" fmla="*/ 2 w 9"/>
                <a:gd name="T27" fmla="*/ 2 h 6"/>
                <a:gd name="T28" fmla="*/ 2 w 9"/>
                <a:gd name="T29" fmla="*/ 1 h 6"/>
                <a:gd name="T30" fmla="*/ 2 w 9"/>
                <a:gd name="T31" fmla="*/ 1 h 6"/>
                <a:gd name="T32" fmla="*/ 5 w 9"/>
                <a:gd name="T33" fmla="*/ 0 h 6"/>
                <a:gd name="T34" fmla="*/ 5 w 9"/>
                <a:gd name="T35"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6">
                  <a:moveTo>
                    <a:pt x="5" y="0"/>
                  </a:moveTo>
                  <a:lnTo>
                    <a:pt x="5" y="0"/>
                  </a:lnTo>
                  <a:lnTo>
                    <a:pt x="9" y="5"/>
                  </a:lnTo>
                  <a:lnTo>
                    <a:pt x="9" y="5"/>
                  </a:lnTo>
                  <a:lnTo>
                    <a:pt x="9" y="6"/>
                  </a:lnTo>
                  <a:lnTo>
                    <a:pt x="8" y="6"/>
                  </a:lnTo>
                  <a:lnTo>
                    <a:pt x="8" y="6"/>
                  </a:lnTo>
                  <a:lnTo>
                    <a:pt x="5" y="6"/>
                  </a:lnTo>
                  <a:lnTo>
                    <a:pt x="2" y="6"/>
                  </a:lnTo>
                  <a:lnTo>
                    <a:pt x="2" y="6"/>
                  </a:lnTo>
                  <a:lnTo>
                    <a:pt x="2" y="5"/>
                  </a:lnTo>
                  <a:lnTo>
                    <a:pt x="0" y="4"/>
                  </a:lnTo>
                  <a:lnTo>
                    <a:pt x="0" y="4"/>
                  </a:lnTo>
                  <a:lnTo>
                    <a:pt x="2" y="2"/>
                  </a:lnTo>
                  <a:lnTo>
                    <a:pt x="2" y="1"/>
                  </a:lnTo>
                  <a:lnTo>
                    <a:pt x="2" y="1"/>
                  </a:lnTo>
                  <a:lnTo>
                    <a:pt x="5" y="0"/>
                  </a:lnTo>
                  <a:lnTo>
                    <a:pt x="5"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6" name="Freeform 402"/>
            <p:cNvSpPr>
              <a:spLocks/>
            </p:cNvSpPr>
            <p:nvPr/>
          </p:nvSpPr>
          <p:spPr bwMode="auto">
            <a:xfrm>
              <a:off x="7032625" y="4252913"/>
              <a:ext cx="14287" cy="7938"/>
            </a:xfrm>
            <a:custGeom>
              <a:avLst/>
              <a:gdLst>
                <a:gd name="T0" fmla="*/ 1 w 9"/>
                <a:gd name="T1" fmla="*/ 5 h 5"/>
                <a:gd name="T2" fmla="*/ 1 w 9"/>
                <a:gd name="T3" fmla="*/ 5 h 5"/>
                <a:gd name="T4" fmla="*/ 0 w 9"/>
                <a:gd name="T5" fmla="*/ 3 h 5"/>
                <a:gd name="T6" fmla="*/ 0 w 9"/>
                <a:gd name="T7" fmla="*/ 3 h 5"/>
                <a:gd name="T8" fmla="*/ 0 w 9"/>
                <a:gd name="T9" fmla="*/ 2 h 5"/>
                <a:gd name="T10" fmla="*/ 1 w 9"/>
                <a:gd name="T11" fmla="*/ 2 h 5"/>
                <a:gd name="T12" fmla="*/ 1 w 9"/>
                <a:gd name="T13" fmla="*/ 2 h 5"/>
                <a:gd name="T14" fmla="*/ 4 w 9"/>
                <a:gd name="T15" fmla="*/ 0 h 5"/>
                <a:gd name="T16" fmla="*/ 6 w 9"/>
                <a:gd name="T17" fmla="*/ 0 h 5"/>
                <a:gd name="T18" fmla="*/ 6 w 9"/>
                <a:gd name="T19" fmla="*/ 0 h 5"/>
                <a:gd name="T20" fmla="*/ 8 w 9"/>
                <a:gd name="T21" fmla="*/ 0 h 5"/>
                <a:gd name="T22" fmla="*/ 9 w 9"/>
                <a:gd name="T23" fmla="*/ 1 h 5"/>
                <a:gd name="T24" fmla="*/ 9 w 9"/>
                <a:gd name="T25" fmla="*/ 1 h 5"/>
                <a:gd name="T26" fmla="*/ 9 w 9"/>
                <a:gd name="T27" fmla="*/ 2 h 5"/>
                <a:gd name="T28" fmla="*/ 8 w 9"/>
                <a:gd name="T29" fmla="*/ 3 h 5"/>
                <a:gd name="T30" fmla="*/ 8 w 9"/>
                <a:gd name="T31" fmla="*/ 3 h 5"/>
                <a:gd name="T32" fmla="*/ 1 w 9"/>
                <a:gd name="T33" fmla="*/ 5 h 5"/>
                <a:gd name="T34" fmla="*/ 1 w 9"/>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5">
                  <a:moveTo>
                    <a:pt x="1" y="5"/>
                  </a:moveTo>
                  <a:lnTo>
                    <a:pt x="1" y="5"/>
                  </a:lnTo>
                  <a:lnTo>
                    <a:pt x="0" y="3"/>
                  </a:lnTo>
                  <a:lnTo>
                    <a:pt x="0" y="3"/>
                  </a:lnTo>
                  <a:lnTo>
                    <a:pt x="0" y="2"/>
                  </a:lnTo>
                  <a:lnTo>
                    <a:pt x="1" y="2"/>
                  </a:lnTo>
                  <a:lnTo>
                    <a:pt x="1" y="2"/>
                  </a:lnTo>
                  <a:lnTo>
                    <a:pt x="4" y="0"/>
                  </a:lnTo>
                  <a:lnTo>
                    <a:pt x="6" y="0"/>
                  </a:lnTo>
                  <a:lnTo>
                    <a:pt x="6" y="0"/>
                  </a:lnTo>
                  <a:lnTo>
                    <a:pt x="8" y="0"/>
                  </a:lnTo>
                  <a:lnTo>
                    <a:pt x="9" y="1"/>
                  </a:lnTo>
                  <a:lnTo>
                    <a:pt x="9" y="1"/>
                  </a:lnTo>
                  <a:lnTo>
                    <a:pt x="9" y="2"/>
                  </a:lnTo>
                  <a:lnTo>
                    <a:pt x="8" y="3"/>
                  </a:lnTo>
                  <a:lnTo>
                    <a:pt x="8" y="3"/>
                  </a:lnTo>
                  <a:lnTo>
                    <a:pt x="1" y="5"/>
                  </a:lnTo>
                  <a:lnTo>
                    <a:pt x="1"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7" name="Freeform 403"/>
            <p:cNvSpPr>
              <a:spLocks/>
            </p:cNvSpPr>
            <p:nvPr/>
          </p:nvSpPr>
          <p:spPr bwMode="auto">
            <a:xfrm>
              <a:off x="6597650" y="4500563"/>
              <a:ext cx="14287" cy="7938"/>
            </a:xfrm>
            <a:custGeom>
              <a:avLst/>
              <a:gdLst>
                <a:gd name="T0" fmla="*/ 4 w 9"/>
                <a:gd name="T1" fmla="*/ 5 h 5"/>
                <a:gd name="T2" fmla="*/ 4 w 9"/>
                <a:gd name="T3" fmla="*/ 5 h 5"/>
                <a:gd name="T4" fmla="*/ 1 w 9"/>
                <a:gd name="T5" fmla="*/ 5 h 5"/>
                <a:gd name="T6" fmla="*/ 1 w 9"/>
                <a:gd name="T7" fmla="*/ 5 h 5"/>
                <a:gd name="T8" fmla="*/ 0 w 9"/>
                <a:gd name="T9" fmla="*/ 4 h 5"/>
                <a:gd name="T10" fmla="*/ 0 w 9"/>
                <a:gd name="T11" fmla="*/ 4 h 5"/>
                <a:gd name="T12" fmla="*/ 1 w 9"/>
                <a:gd name="T13" fmla="*/ 2 h 5"/>
                <a:gd name="T14" fmla="*/ 1 w 9"/>
                <a:gd name="T15" fmla="*/ 2 h 5"/>
                <a:gd name="T16" fmla="*/ 5 w 9"/>
                <a:gd name="T17" fmla="*/ 0 h 5"/>
                <a:gd name="T18" fmla="*/ 5 w 9"/>
                <a:gd name="T19" fmla="*/ 0 h 5"/>
                <a:gd name="T20" fmla="*/ 7 w 9"/>
                <a:gd name="T21" fmla="*/ 2 h 5"/>
                <a:gd name="T22" fmla="*/ 9 w 9"/>
                <a:gd name="T23" fmla="*/ 3 h 5"/>
                <a:gd name="T24" fmla="*/ 9 w 9"/>
                <a:gd name="T25" fmla="*/ 3 h 5"/>
                <a:gd name="T26" fmla="*/ 7 w 9"/>
                <a:gd name="T27" fmla="*/ 4 h 5"/>
                <a:gd name="T28" fmla="*/ 5 w 9"/>
                <a:gd name="T29" fmla="*/ 5 h 5"/>
                <a:gd name="T30" fmla="*/ 5 w 9"/>
                <a:gd name="T31" fmla="*/ 5 h 5"/>
                <a:gd name="T32" fmla="*/ 4 w 9"/>
                <a:gd name="T33" fmla="*/ 5 h 5"/>
                <a:gd name="T34" fmla="*/ 4 w 9"/>
                <a:gd name="T3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 h="5">
                  <a:moveTo>
                    <a:pt x="4" y="5"/>
                  </a:moveTo>
                  <a:lnTo>
                    <a:pt x="4" y="5"/>
                  </a:lnTo>
                  <a:lnTo>
                    <a:pt x="1" y="5"/>
                  </a:lnTo>
                  <a:lnTo>
                    <a:pt x="1" y="5"/>
                  </a:lnTo>
                  <a:lnTo>
                    <a:pt x="0" y="4"/>
                  </a:lnTo>
                  <a:lnTo>
                    <a:pt x="0" y="4"/>
                  </a:lnTo>
                  <a:lnTo>
                    <a:pt x="1" y="2"/>
                  </a:lnTo>
                  <a:lnTo>
                    <a:pt x="1" y="2"/>
                  </a:lnTo>
                  <a:lnTo>
                    <a:pt x="5" y="0"/>
                  </a:lnTo>
                  <a:lnTo>
                    <a:pt x="5" y="0"/>
                  </a:lnTo>
                  <a:lnTo>
                    <a:pt x="7" y="2"/>
                  </a:lnTo>
                  <a:lnTo>
                    <a:pt x="9" y="3"/>
                  </a:lnTo>
                  <a:lnTo>
                    <a:pt x="9" y="3"/>
                  </a:lnTo>
                  <a:lnTo>
                    <a:pt x="7" y="4"/>
                  </a:lnTo>
                  <a:lnTo>
                    <a:pt x="5" y="5"/>
                  </a:lnTo>
                  <a:lnTo>
                    <a:pt x="5" y="5"/>
                  </a:lnTo>
                  <a:lnTo>
                    <a:pt x="4" y="5"/>
                  </a:lnTo>
                  <a:lnTo>
                    <a:pt x="4"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8" name="Freeform 404"/>
            <p:cNvSpPr>
              <a:spLocks/>
            </p:cNvSpPr>
            <p:nvPr/>
          </p:nvSpPr>
          <p:spPr bwMode="auto">
            <a:xfrm>
              <a:off x="6762750" y="4103688"/>
              <a:ext cx="9525" cy="14288"/>
            </a:xfrm>
            <a:custGeom>
              <a:avLst/>
              <a:gdLst>
                <a:gd name="T0" fmla="*/ 0 w 6"/>
                <a:gd name="T1" fmla="*/ 0 h 9"/>
                <a:gd name="T2" fmla="*/ 0 w 6"/>
                <a:gd name="T3" fmla="*/ 0 h 9"/>
                <a:gd name="T4" fmla="*/ 2 w 6"/>
                <a:gd name="T5" fmla="*/ 1 h 9"/>
                <a:gd name="T6" fmla="*/ 5 w 6"/>
                <a:gd name="T7" fmla="*/ 2 h 9"/>
                <a:gd name="T8" fmla="*/ 5 w 6"/>
                <a:gd name="T9" fmla="*/ 2 h 9"/>
                <a:gd name="T10" fmla="*/ 5 w 6"/>
                <a:gd name="T11" fmla="*/ 5 h 9"/>
                <a:gd name="T12" fmla="*/ 6 w 6"/>
                <a:gd name="T13" fmla="*/ 6 h 9"/>
                <a:gd name="T14" fmla="*/ 6 w 6"/>
                <a:gd name="T15" fmla="*/ 6 h 9"/>
                <a:gd name="T16" fmla="*/ 5 w 6"/>
                <a:gd name="T17" fmla="*/ 9 h 9"/>
                <a:gd name="T18" fmla="*/ 5 w 6"/>
                <a:gd name="T19" fmla="*/ 9 h 9"/>
                <a:gd name="T20" fmla="*/ 4 w 6"/>
                <a:gd name="T21" fmla="*/ 9 h 9"/>
                <a:gd name="T22" fmla="*/ 2 w 6"/>
                <a:gd name="T23" fmla="*/ 7 h 9"/>
                <a:gd name="T24" fmla="*/ 2 w 6"/>
                <a:gd name="T25" fmla="*/ 7 h 9"/>
                <a:gd name="T26" fmla="*/ 1 w 6"/>
                <a:gd name="T27" fmla="*/ 2 h 9"/>
                <a:gd name="T28" fmla="*/ 1 w 6"/>
                <a:gd name="T29" fmla="*/ 2 h 9"/>
                <a:gd name="T30" fmla="*/ 0 w 6"/>
                <a:gd name="T31" fmla="*/ 0 h 9"/>
                <a:gd name="T32" fmla="*/ 0 w 6"/>
                <a:gd name="T3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9">
                  <a:moveTo>
                    <a:pt x="0" y="0"/>
                  </a:moveTo>
                  <a:lnTo>
                    <a:pt x="0" y="0"/>
                  </a:lnTo>
                  <a:lnTo>
                    <a:pt x="2" y="1"/>
                  </a:lnTo>
                  <a:lnTo>
                    <a:pt x="5" y="2"/>
                  </a:lnTo>
                  <a:lnTo>
                    <a:pt x="5" y="2"/>
                  </a:lnTo>
                  <a:lnTo>
                    <a:pt x="5" y="5"/>
                  </a:lnTo>
                  <a:lnTo>
                    <a:pt x="6" y="6"/>
                  </a:lnTo>
                  <a:lnTo>
                    <a:pt x="6" y="6"/>
                  </a:lnTo>
                  <a:lnTo>
                    <a:pt x="5" y="9"/>
                  </a:lnTo>
                  <a:lnTo>
                    <a:pt x="5" y="9"/>
                  </a:lnTo>
                  <a:lnTo>
                    <a:pt x="4" y="9"/>
                  </a:lnTo>
                  <a:lnTo>
                    <a:pt x="2" y="7"/>
                  </a:lnTo>
                  <a:lnTo>
                    <a:pt x="2" y="7"/>
                  </a:lnTo>
                  <a:lnTo>
                    <a:pt x="1" y="2"/>
                  </a:lnTo>
                  <a:lnTo>
                    <a:pt x="1" y="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19" name="Freeform 405"/>
            <p:cNvSpPr>
              <a:spLocks/>
            </p:cNvSpPr>
            <p:nvPr/>
          </p:nvSpPr>
          <p:spPr bwMode="auto">
            <a:xfrm>
              <a:off x="6808787" y="4151313"/>
              <a:ext cx="12700" cy="11113"/>
            </a:xfrm>
            <a:custGeom>
              <a:avLst/>
              <a:gdLst>
                <a:gd name="T0" fmla="*/ 0 w 8"/>
                <a:gd name="T1" fmla="*/ 0 h 7"/>
                <a:gd name="T2" fmla="*/ 0 w 8"/>
                <a:gd name="T3" fmla="*/ 0 h 7"/>
                <a:gd name="T4" fmla="*/ 0 w 8"/>
                <a:gd name="T5" fmla="*/ 0 h 7"/>
                <a:gd name="T6" fmla="*/ 0 w 8"/>
                <a:gd name="T7" fmla="*/ 0 h 7"/>
                <a:gd name="T8" fmla="*/ 7 w 8"/>
                <a:gd name="T9" fmla="*/ 4 h 7"/>
                <a:gd name="T10" fmla="*/ 7 w 8"/>
                <a:gd name="T11" fmla="*/ 4 h 7"/>
                <a:gd name="T12" fmla="*/ 8 w 8"/>
                <a:gd name="T13" fmla="*/ 6 h 7"/>
                <a:gd name="T14" fmla="*/ 8 w 8"/>
                <a:gd name="T15" fmla="*/ 7 h 7"/>
                <a:gd name="T16" fmla="*/ 8 w 8"/>
                <a:gd name="T17" fmla="*/ 7 h 7"/>
                <a:gd name="T18" fmla="*/ 7 w 8"/>
                <a:gd name="T19" fmla="*/ 6 h 7"/>
                <a:gd name="T20" fmla="*/ 6 w 8"/>
                <a:gd name="T21" fmla="*/ 6 h 7"/>
                <a:gd name="T22" fmla="*/ 6 w 8"/>
                <a:gd name="T23" fmla="*/ 6 h 7"/>
                <a:gd name="T24" fmla="*/ 0 w 8"/>
                <a:gd name="T25" fmla="*/ 1 h 7"/>
                <a:gd name="T26" fmla="*/ 0 w 8"/>
                <a:gd name="T27" fmla="*/ 1 h 7"/>
                <a:gd name="T28" fmla="*/ 0 w 8"/>
                <a:gd name="T29" fmla="*/ 0 h 7"/>
                <a:gd name="T30" fmla="*/ 0 w 8"/>
                <a:gd name="T31" fmla="*/ 0 h 7"/>
                <a:gd name="T32" fmla="*/ 0 w 8"/>
                <a:gd name="T33" fmla="*/ 0 h 7"/>
                <a:gd name="T34" fmla="*/ 0 w 8"/>
                <a:gd name="T35"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7">
                  <a:moveTo>
                    <a:pt x="0" y="0"/>
                  </a:moveTo>
                  <a:lnTo>
                    <a:pt x="0" y="0"/>
                  </a:lnTo>
                  <a:lnTo>
                    <a:pt x="0" y="0"/>
                  </a:lnTo>
                  <a:lnTo>
                    <a:pt x="0" y="0"/>
                  </a:lnTo>
                  <a:lnTo>
                    <a:pt x="7" y="4"/>
                  </a:lnTo>
                  <a:lnTo>
                    <a:pt x="7" y="4"/>
                  </a:lnTo>
                  <a:lnTo>
                    <a:pt x="8" y="6"/>
                  </a:lnTo>
                  <a:lnTo>
                    <a:pt x="8" y="7"/>
                  </a:lnTo>
                  <a:lnTo>
                    <a:pt x="8" y="7"/>
                  </a:lnTo>
                  <a:lnTo>
                    <a:pt x="7" y="6"/>
                  </a:lnTo>
                  <a:lnTo>
                    <a:pt x="6" y="6"/>
                  </a:lnTo>
                  <a:lnTo>
                    <a:pt x="6" y="6"/>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0" name="Freeform 406"/>
            <p:cNvSpPr>
              <a:spLocks/>
            </p:cNvSpPr>
            <p:nvPr/>
          </p:nvSpPr>
          <p:spPr bwMode="auto">
            <a:xfrm>
              <a:off x="6827837" y="4151313"/>
              <a:ext cx="12700" cy="7938"/>
            </a:xfrm>
            <a:custGeom>
              <a:avLst/>
              <a:gdLst>
                <a:gd name="T0" fmla="*/ 8 w 8"/>
                <a:gd name="T1" fmla="*/ 5 h 5"/>
                <a:gd name="T2" fmla="*/ 8 w 8"/>
                <a:gd name="T3" fmla="*/ 5 h 5"/>
                <a:gd name="T4" fmla="*/ 6 w 8"/>
                <a:gd name="T5" fmla="*/ 5 h 5"/>
                <a:gd name="T6" fmla="*/ 6 w 8"/>
                <a:gd name="T7" fmla="*/ 5 h 5"/>
                <a:gd name="T8" fmla="*/ 4 w 8"/>
                <a:gd name="T9" fmla="*/ 4 h 5"/>
                <a:gd name="T10" fmla="*/ 0 w 8"/>
                <a:gd name="T11" fmla="*/ 1 h 5"/>
                <a:gd name="T12" fmla="*/ 0 w 8"/>
                <a:gd name="T13" fmla="*/ 1 h 5"/>
                <a:gd name="T14" fmla="*/ 0 w 8"/>
                <a:gd name="T15" fmla="*/ 0 h 5"/>
                <a:gd name="T16" fmla="*/ 0 w 8"/>
                <a:gd name="T17" fmla="*/ 0 h 5"/>
                <a:gd name="T18" fmla="*/ 1 w 8"/>
                <a:gd name="T19" fmla="*/ 0 h 5"/>
                <a:gd name="T20" fmla="*/ 1 w 8"/>
                <a:gd name="T21" fmla="*/ 0 h 5"/>
                <a:gd name="T22" fmla="*/ 1 w 8"/>
                <a:gd name="T23" fmla="*/ 0 h 5"/>
                <a:gd name="T24" fmla="*/ 5 w 8"/>
                <a:gd name="T25" fmla="*/ 1 h 5"/>
                <a:gd name="T26" fmla="*/ 8 w 8"/>
                <a:gd name="T27" fmla="*/ 4 h 5"/>
                <a:gd name="T28" fmla="*/ 8 w 8"/>
                <a:gd name="T29" fmla="*/ 4 h 5"/>
                <a:gd name="T30" fmla="*/ 8 w 8"/>
                <a:gd name="T31" fmla="*/ 5 h 5"/>
                <a:gd name="T32" fmla="*/ 8 w 8"/>
                <a:gd name="T3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5">
                  <a:moveTo>
                    <a:pt x="8" y="5"/>
                  </a:moveTo>
                  <a:lnTo>
                    <a:pt x="8" y="5"/>
                  </a:lnTo>
                  <a:lnTo>
                    <a:pt x="6" y="5"/>
                  </a:lnTo>
                  <a:lnTo>
                    <a:pt x="6" y="5"/>
                  </a:lnTo>
                  <a:lnTo>
                    <a:pt x="4" y="4"/>
                  </a:lnTo>
                  <a:lnTo>
                    <a:pt x="0" y="1"/>
                  </a:lnTo>
                  <a:lnTo>
                    <a:pt x="0" y="1"/>
                  </a:lnTo>
                  <a:lnTo>
                    <a:pt x="0" y="0"/>
                  </a:lnTo>
                  <a:lnTo>
                    <a:pt x="0" y="0"/>
                  </a:lnTo>
                  <a:lnTo>
                    <a:pt x="1" y="0"/>
                  </a:lnTo>
                  <a:lnTo>
                    <a:pt x="1" y="0"/>
                  </a:lnTo>
                  <a:lnTo>
                    <a:pt x="1" y="0"/>
                  </a:lnTo>
                  <a:lnTo>
                    <a:pt x="5" y="1"/>
                  </a:lnTo>
                  <a:lnTo>
                    <a:pt x="8" y="4"/>
                  </a:lnTo>
                  <a:lnTo>
                    <a:pt x="8" y="4"/>
                  </a:lnTo>
                  <a:lnTo>
                    <a:pt x="8" y="5"/>
                  </a:lnTo>
                  <a:lnTo>
                    <a:pt x="8"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1" name="Freeform 408"/>
            <p:cNvSpPr>
              <a:spLocks/>
            </p:cNvSpPr>
            <p:nvPr/>
          </p:nvSpPr>
          <p:spPr bwMode="auto">
            <a:xfrm>
              <a:off x="7124700" y="4221163"/>
              <a:ext cx="9525" cy="4763"/>
            </a:xfrm>
            <a:custGeom>
              <a:avLst/>
              <a:gdLst>
                <a:gd name="T0" fmla="*/ 6 w 6"/>
                <a:gd name="T1" fmla="*/ 2 h 3"/>
                <a:gd name="T2" fmla="*/ 6 w 6"/>
                <a:gd name="T3" fmla="*/ 2 h 3"/>
                <a:gd name="T4" fmla="*/ 6 w 6"/>
                <a:gd name="T5" fmla="*/ 3 h 3"/>
                <a:gd name="T6" fmla="*/ 6 w 6"/>
                <a:gd name="T7" fmla="*/ 3 h 3"/>
                <a:gd name="T8" fmla="*/ 2 w 6"/>
                <a:gd name="T9" fmla="*/ 2 h 3"/>
                <a:gd name="T10" fmla="*/ 0 w 6"/>
                <a:gd name="T11" fmla="*/ 1 h 3"/>
                <a:gd name="T12" fmla="*/ 0 w 6"/>
                <a:gd name="T13" fmla="*/ 1 h 3"/>
                <a:gd name="T14" fmla="*/ 0 w 6"/>
                <a:gd name="T15" fmla="*/ 0 h 3"/>
                <a:gd name="T16" fmla="*/ 0 w 6"/>
                <a:gd name="T17" fmla="*/ 0 h 3"/>
                <a:gd name="T18" fmla="*/ 0 w 6"/>
                <a:gd name="T19" fmla="*/ 0 h 3"/>
                <a:gd name="T20" fmla="*/ 1 w 6"/>
                <a:gd name="T21" fmla="*/ 0 h 3"/>
                <a:gd name="T22" fmla="*/ 1 w 6"/>
                <a:gd name="T23" fmla="*/ 0 h 3"/>
                <a:gd name="T24" fmla="*/ 6 w 6"/>
                <a:gd name="T25" fmla="*/ 1 h 3"/>
                <a:gd name="T26" fmla="*/ 6 w 6"/>
                <a:gd name="T27" fmla="*/ 1 h 3"/>
                <a:gd name="T28" fmla="*/ 6 w 6"/>
                <a:gd name="T29" fmla="*/ 2 h 3"/>
                <a:gd name="T30" fmla="*/ 6 w 6"/>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3">
                  <a:moveTo>
                    <a:pt x="6" y="2"/>
                  </a:moveTo>
                  <a:lnTo>
                    <a:pt x="6" y="2"/>
                  </a:lnTo>
                  <a:lnTo>
                    <a:pt x="6" y="3"/>
                  </a:lnTo>
                  <a:lnTo>
                    <a:pt x="6" y="3"/>
                  </a:lnTo>
                  <a:lnTo>
                    <a:pt x="2" y="2"/>
                  </a:lnTo>
                  <a:lnTo>
                    <a:pt x="0" y="1"/>
                  </a:lnTo>
                  <a:lnTo>
                    <a:pt x="0" y="1"/>
                  </a:lnTo>
                  <a:lnTo>
                    <a:pt x="0" y="0"/>
                  </a:lnTo>
                  <a:lnTo>
                    <a:pt x="0" y="0"/>
                  </a:lnTo>
                  <a:lnTo>
                    <a:pt x="0" y="0"/>
                  </a:lnTo>
                  <a:lnTo>
                    <a:pt x="1" y="0"/>
                  </a:lnTo>
                  <a:lnTo>
                    <a:pt x="1" y="0"/>
                  </a:lnTo>
                  <a:lnTo>
                    <a:pt x="6" y="1"/>
                  </a:lnTo>
                  <a:lnTo>
                    <a:pt x="6" y="1"/>
                  </a:lnTo>
                  <a:lnTo>
                    <a:pt x="6" y="2"/>
                  </a:lnTo>
                  <a:lnTo>
                    <a:pt x="6"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2" name="Freeform 409"/>
            <p:cNvSpPr>
              <a:spLocks/>
            </p:cNvSpPr>
            <p:nvPr/>
          </p:nvSpPr>
          <p:spPr bwMode="auto">
            <a:xfrm>
              <a:off x="6850063" y="4160838"/>
              <a:ext cx="7937" cy="12700"/>
            </a:xfrm>
            <a:custGeom>
              <a:avLst/>
              <a:gdLst>
                <a:gd name="T0" fmla="*/ 5 w 5"/>
                <a:gd name="T1" fmla="*/ 6 h 8"/>
                <a:gd name="T2" fmla="*/ 5 w 5"/>
                <a:gd name="T3" fmla="*/ 6 h 8"/>
                <a:gd name="T4" fmla="*/ 4 w 5"/>
                <a:gd name="T5" fmla="*/ 8 h 8"/>
                <a:gd name="T6" fmla="*/ 4 w 5"/>
                <a:gd name="T7" fmla="*/ 8 h 8"/>
                <a:gd name="T8" fmla="*/ 2 w 5"/>
                <a:gd name="T9" fmla="*/ 8 h 8"/>
                <a:gd name="T10" fmla="*/ 2 w 5"/>
                <a:gd name="T11" fmla="*/ 8 h 8"/>
                <a:gd name="T12" fmla="*/ 1 w 5"/>
                <a:gd name="T13" fmla="*/ 4 h 8"/>
                <a:gd name="T14" fmla="*/ 0 w 5"/>
                <a:gd name="T15" fmla="*/ 1 h 8"/>
                <a:gd name="T16" fmla="*/ 0 w 5"/>
                <a:gd name="T17" fmla="*/ 1 h 8"/>
                <a:gd name="T18" fmla="*/ 0 w 5"/>
                <a:gd name="T19" fmla="*/ 0 h 8"/>
                <a:gd name="T20" fmla="*/ 0 w 5"/>
                <a:gd name="T21" fmla="*/ 0 h 8"/>
                <a:gd name="T22" fmla="*/ 1 w 5"/>
                <a:gd name="T23" fmla="*/ 0 h 8"/>
                <a:gd name="T24" fmla="*/ 1 w 5"/>
                <a:gd name="T25" fmla="*/ 0 h 8"/>
                <a:gd name="T26" fmla="*/ 5 w 5"/>
                <a:gd name="T27" fmla="*/ 6 h 8"/>
                <a:gd name="T28" fmla="*/ 5 w 5"/>
                <a:gd name="T29"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 h="8">
                  <a:moveTo>
                    <a:pt x="5" y="6"/>
                  </a:moveTo>
                  <a:lnTo>
                    <a:pt x="5" y="6"/>
                  </a:lnTo>
                  <a:lnTo>
                    <a:pt x="4" y="8"/>
                  </a:lnTo>
                  <a:lnTo>
                    <a:pt x="4" y="8"/>
                  </a:lnTo>
                  <a:lnTo>
                    <a:pt x="2" y="8"/>
                  </a:lnTo>
                  <a:lnTo>
                    <a:pt x="2" y="8"/>
                  </a:lnTo>
                  <a:lnTo>
                    <a:pt x="1" y="4"/>
                  </a:lnTo>
                  <a:lnTo>
                    <a:pt x="0" y="1"/>
                  </a:lnTo>
                  <a:lnTo>
                    <a:pt x="0" y="1"/>
                  </a:lnTo>
                  <a:lnTo>
                    <a:pt x="0" y="0"/>
                  </a:lnTo>
                  <a:lnTo>
                    <a:pt x="0" y="0"/>
                  </a:lnTo>
                  <a:lnTo>
                    <a:pt x="1" y="0"/>
                  </a:lnTo>
                  <a:lnTo>
                    <a:pt x="1" y="0"/>
                  </a:lnTo>
                  <a:lnTo>
                    <a:pt x="5" y="6"/>
                  </a:lnTo>
                  <a:lnTo>
                    <a:pt x="5" y="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3" name="Freeform 410"/>
            <p:cNvSpPr>
              <a:spLocks/>
            </p:cNvSpPr>
            <p:nvPr/>
          </p:nvSpPr>
          <p:spPr bwMode="auto">
            <a:xfrm>
              <a:off x="6908800" y="4237038"/>
              <a:ext cx="6350" cy="7938"/>
            </a:xfrm>
            <a:custGeom>
              <a:avLst/>
              <a:gdLst>
                <a:gd name="T0" fmla="*/ 4 w 4"/>
                <a:gd name="T1" fmla="*/ 2 h 5"/>
                <a:gd name="T2" fmla="*/ 4 w 4"/>
                <a:gd name="T3" fmla="*/ 2 h 5"/>
                <a:gd name="T4" fmla="*/ 3 w 4"/>
                <a:gd name="T5" fmla="*/ 5 h 5"/>
                <a:gd name="T6" fmla="*/ 3 w 4"/>
                <a:gd name="T7" fmla="*/ 5 h 5"/>
                <a:gd name="T8" fmla="*/ 2 w 4"/>
                <a:gd name="T9" fmla="*/ 5 h 5"/>
                <a:gd name="T10" fmla="*/ 2 w 4"/>
                <a:gd name="T11" fmla="*/ 5 h 5"/>
                <a:gd name="T12" fmla="*/ 0 w 4"/>
                <a:gd name="T13" fmla="*/ 2 h 5"/>
                <a:gd name="T14" fmla="*/ 0 w 4"/>
                <a:gd name="T15" fmla="*/ 0 h 5"/>
                <a:gd name="T16" fmla="*/ 0 w 4"/>
                <a:gd name="T17" fmla="*/ 0 h 5"/>
                <a:gd name="T18" fmla="*/ 0 w 4"/>
                <a:gd name="T19" fmla="*/ 0 h 5"/>
                <a:gd name="T20" fmla="*/ 0 w 4"/>
                <a:gd name="T21" fmla="*/ 0 h 5"/>
                <a:gd name="T22" fmla="*/ 3 w 4"/>
                <a:gd name="T23" fmla="*/ 1 h 5"/>
                <a:gd name="T24" fmla="*/ 4 w 4"/>
                <a:gd name="T25" fmla="*/ 2 h 5"/>
                <a:gd name="T26" fmla="*/ 4 w 4"/>
                <a:gd name="T2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4" y="2"/>
                  </a:moveTo>
                  <a:lnTo>
                    <a:pt x="4" y="2"/>
                  </a:lnTo>
                  <a:lnTo>
                    <a:pt x="3" y="5"/>
                  </a:lnTo>
                  <a:lnTo>
                    <a:pt x="3" y="5"/>
                  </a:lnTo>
                  <a:lnTo>
                    <a:pt x="2" y="5"/>
                  </a:lnTo>
                  <a:lnTo>
                    <a:pt x="2" y="5"/>
                  </a:lnTo>
                  <a:lnTo>
                    <a:pt x="0" y="2"/>
                  </a:lnTo>
                  <a:lnTo>
                    <a:pt x="0" y="0"/>
                  </a:lnTo>
                  <a:lnTo>
                    <a:pt x="0" y="0"/>
                  </a:lnTo>
                  <a:lnTo>
                    <a:pt x="0" y="0"/>
                  </a:lnTo>
                  <a:lnTo>
                    <a:pt x="0" y="0"/>
                  </a:lnTo>
                  <a:lnTo>
                    <a:pt x="3" y="1"/>
                  </a:lnTo>
                  <a:lnTo>
                    <a:pt x="4" y="2"/>
                  </a:lnTo>
                  <a:lnTo>
                    <a:pt x="4"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4" name="Freeform 411"/>
            <p:cNvSpPr>
              <a:spLocks/>
            </p:cNvSpPr>
            <p:nvPr/>
          </p:nvSpPr>
          <p:spPr bwMode="auto">
            <a:xfrm>
              <a:off x="6748463" y="4094163"/>
              <a:ext cx="14287" cy="9525"/>
            </a:xfrm>
            <a:custGeom>
              <a:avLst/>
              <a:gdLst>
                <a:gd name="T0" fmla="*/ 9 w 9"/>
                <a:gd name="T1" fmla="*/ 6 h 6"/>
                <a:gd name="T2" fmla="*/ 9 w 9"/>
                <a:gd name="T3" fmla="*/ 6 h 6"/>
                <a:gd name="T4" fmla="*/ 4 w 9"/>
                <a:gd name="T5" fmla="*/ 5 h 6"/>
                <a:gd name="T6" fmla="*/ 0 w 9"/>
                <a:gd name="T7" fmla="*/ 1 h 6"/>
                <a:gd name="T8" fmla="*/ 0 w 9"/>
                <a:gd name="T9" fmla="*/ 1 h 6"/>
                <a:gd name="T10" fmla="*/ 0 w 9"/>
                <a:gd name="T11" fmla="*/ 0 h 6"/>
                <a:gd name="T12" fmla="*/ 0 w 9"/>
                <a:gd name="T13" fmla="*/ 0 h 6"/>
                <a:gd name="T14" fmla="*/ 1 w 9"/>
                <a:gd name="T15" fmla="*/ 0 h 6"/>
                <a:gd name="T16" fmla="*/ 1 w 9"/>
                <a:gd name="T17" fmla="*/ 0 h 6"/>
                <a:gd name="T18" fmla="*/ 5 w 9"/>
                <a:gd name="T19" fmla="*/ 2 h 6"/>
                <a:gd name="T20" fmla="*/ 9 w 9"/>
                <a:gd name="T21" fmla="*/ 6 h 6"/>
                <a:gd name="T22" fmla="*/ 9 w 9"/>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6">
                  <a:moveTo>
                    <a:pt x="9" y="6"/>
                  </a:moveTo>
                  <a:lnTo>
                    <a:pt x="9" y="6"/>
                  </a:lnTo>
                  <a:lnTo>
                    <a:pt x="4" y="5"/>
                  </a:lnTo>
                  <a:lnTo>
                    <a:pt x="0" y="1"/>
                  </a:lnTo>
                  <a:lnTo>
                    <a:pt x="0" y="1"/>
                  </a:lnTo>
                  <a:lnTo>
                    <a:pt x="0" y="0"/>
                  </a:lnTo>
                  <a:lnTo>
                    <a:pt x="0" y="0"/>
                  </a:lnTo>
                  <a:lnTo>
                    <a:pt x="1" y="0"/>
                  </a:lnTo>
                  <a:lnTo>
                    <a:pt x="1" y="0"/>
                  </a:lnTo>
                  <a:lnTo>
                    <a:pt x="5" y="2"/>
                  </a:lnTo>
                  <a:lnTo>
                    <a:pt x="9" y="6"/>
                  </a:lnTo>
                  <a:lnTo>
                    <a:pt x="9" y="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5" name="Freeform 412"/>
            <p:cNvSpPr>
              <a:spLocks/>
            </p:cNvSpPr>
            <p:nvPr/>
          </p:nvSpPr>
          <p:spPr bwMode="auto">
            <a:xfrm>
              <a:off x="6919913" y="4673600"/>
              <a:ext cx="6350" cy="7938"/>
            </a:xfrm>
            <a:custGeom>
              <a:avLst/>
              <a:gdLst>
                <a:gd name="T0" fmla="*/ 4 w 4"/>
                <a:gd name="T1" fmla="*/ 2 h 5"/>
                <a:gd name="T2" fmla="*/ 4 w 4"/>
                <a:gd name="T3" fmla="*/ 2 h 5"/>
                <a:gd name="T4" fmla="*/ 2 w 4"/>
                <a:gd name="T5" fmla="*/ 4 h 5"/>
                <a:gd name="T6" fmla="*/ 1 w 4"/>
                <a:gd name="T7" fmla="*/ 5 h 5"/>
                <a:gd name="T8" fmla="*/ 1 w 4"/>
                <a:gd name="T9" fmla="*/ 5 h 5"/>
                <a:gd name="T10" fmla="*/ 0 w 4"/>
                <a:gd name="T11" fmla="*/ 4 h 5"/>
                <a:gd name="T12" fmla="*/ 0 w 4"/>
                <a:gd name="T13" fmla="*/ 4 h 5"/>
                <a:gd name="T14" fmla="*/ 0 w 4"/>
                <a:gd name="T15" fmla="*/ 3 h 5"/>
                <a:gd name="T16" fmla="*/ 1 w 4"/>
                <a:gd name="T17" fmla="*/ 0 h 5"/>
                <a:gd name="T18" fmla="*/ 1 w 4"/>
                <a:gd name="T19" fmla="*/ 0 h 5"/>
                <a:gd name="T20" fmla="*/ 2 w 4"/>
                <a:gd name="T21" fmla="*/ 0 h 5"/>
                <a:gd name="T22" fmla="*/ 2 w 4"/>
                <a:gd name="T23" fmla="*/ 0 h 5"/>
                <a:gd name="T24" fmla="*/ 4 w 4"/>
                <a:gd name="T25" fmla="*/ 2 h 5"/>
                <a:gd name="T26" fmla="*/ 4 w 4"/>
                <a:gd name="T2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5">
                  <a:moveTo>
                    <a:pt x="4" y="2"/>
                  </a:moveTo>
                  <a:lnTo>
                    <a:pt x="4" y="2"/>
                  </a:lnTo>
                  <a:lnTo>
                    <a:pt x="2" y="4"/>
                  </a:lnTo>
                  <a:lnTo>
                    <a:pt x="1" y="5"/>
                  </a:lnTo>
                  <a:lnTo>
                    <a:pt x="1" y="5"/>
                  </a:lnTo>
                  <a:lnTo>
                    <a:pt x="0" y="4"/>
                  </a:lnTo>
                  <a:lnTo>
                    <a:pt x="0" y="4"/>
                  </a:lnTo>
                  <a:lnTo>
                    <a:pt x="0" y="3"/>
                  </a:lnTo>
                  <a:lnTo>
                    <a:pt x="1" y="0"/>
                  </a:lnTo>
                  <a:lnTo>
                    <a:pt x="1" y="0"/>
                  </a:lnTo>
                  <a:lnTo>
                    <a:pt x="2" y="0"/>
                  </a:lnTo>
                  <a:lnTo>
                    <a:pt x="2" y="0"/>
                  </a:lnTo>
                  <a:lnTo>
                    <a:pt x="4" y="2"/>
                  </a:lnTo>
                  <a:lnTo>
                    <a:pt x="4"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6" name="Freeform 413"/>
            <p:cNvSpPr>
              <a:spLocks/>
            </p:cNvSpPr>
            <p:nvPr/>
          </p:nvSpPr>
          <p:spPr bwMode="auto">
            <a:xfrm>
              <a:off x="6858000" y="4181475"/>
              <a:ext cx="7937" cy="7938"/>
            </a:xfrm>
            <a:custGeom>
              <a:avLst/>
              <a:gdLst>
                <a:gd name="T0" fmla="*/ 1 w 5"/>
                <a:gd name="T1" fmla="*/ 0 h 5"/>
                <a:gd name="T2" fmla="*/ 1 w 5"/>
                <a:gd name="T3" fmla="*/ 0 h 5"/>
                <a:gd name="T4" fmla="*/ 4 w 5"/>
                <a:gd name="T5" fmla="*/ 1 h 5"/>
                <a:gd name="T6" fmla="*/ 5 w 5"/>
                <a:gd name="T7" fmla="*/ 2 h 5"/>
                <a:gd name="T8" fmla="*/ 5 w 5"/>
                <a:gd name="T9" fmla="*/ 2 h 5"/>
                <a:gd name="T10" fmla="*/ 5 w 5"/>
                <a:gd name="T11" fmla="*/ 3 h 5"/>
                <a:gd name="T12" fmla="*/ 5 w 5"/>
                <a:gd name="T13" fmla="*/ 3 h 5"/>
                <a:gd name="T14" fmla="*/ 4 w 5"/>
                <a:gd name="T15" fmla="*/ 5 h 5"/>
                <a:gd name="T16" fmla="*/ 4 w 5"/>
                <a:gd name="T17" fmla="*/ 5 h 5"/>
                <a:gd name="T18" fmla="*/ 1 w 5"/>
                <a:gd name="T19" fmla="*/ 3 h 5"/>
                <a:gd name="T20" fmla="*/ 0 w 5"/>
                <a:gd name="T21" fmla="*/ 1 h 5"/>
                <a:gd name="T22" fmla="*/ 0 w 5"/>
                <a:gd name="T23" fmla="*/ 1 h 5"/>
                <a:gd name="T24" fmla="*/ 0 w 5"/>
                <a:gd name="T25" fmla="*/ 1 h 5"/>
                <a:gd name="T26" fmla="*/ 0 w 5"/>
                <a:gd name="T27" fmla="*/ 1 h 5"/>
                <a:gd name="T28" fmla="*/ 1 w 5"/>
                <a:gd name="T29" fmla="*/ 0 h 5"/>
                <a:gd name="T30" fmla="*/ 1 w 5"/>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5">
                  <a:moveTo>
                    <a:pt x="1" y="0"/>
                  </a:moveTo>
                  <a:lnTo>
                    <a:pt x="1" y="0"/>
                  </a:lnTo>
                  <a:lnTo>
                    <a:pt x="4" y="1"/>
                  </a:lnTo>
                  <a:lnTo>
                    <a:pt x="5" y="2"/>
                  </a:lnTo>
                  <a:lnTo>
                    <a:pt x="5" y="2"/>
                  </a:lnTo>
                  <a:lnTo>
                    <a:pt x="5" y="3"/>
                  </a:lnTo>
                  <a:lnTo>
                    <a:pt x="5" y="3"/>
                  </a:lnTo>
                  <a:lnTo>
                    <a:pt x="4" y="5"/>
                  </a:lnTo>
                  <a:lnTo>
                    <a:pt x="4" y="5"/>
                  </a:lnTo>
                  <a:lnTo>
                    <a:pt x="1" y="3"/>
                  </a:lnTo>
                  <a:lnTo>
                    <a:pt x="0" y="1"/>
                  </a:lnTo>
                  <a:lnTo>
                    <a:pt x="0" y="1"/>
                  </a:lnTo>
                  <a:lnTo>
                    <a:pt x="0" y="1"/>
                  </a:lnTo>
                  <a:lnTo>
                    <a:pt x="0" y="1"/>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7" name="Freeform 414"/>
            <p:cNvSpPr>
              <a:spLocks/>
            </p:cNvSpPr>
            <p:nvPr/>
          </p:nvSpPr>
          <p:spPr bwMode="auto">
            <a:xfrm>
              <a:off x="6716713" y="4564063"/>
              <a:ext cx="4762" cy="7938"/>
            </a:xfrm>
            <a:custGeom>
              <a:avLst/>
              <a:gdLst>
                <a:gd name="T0" fmla="*/ 0 w 3"/>
                <a:gd name="T1" fmla="*/ 0 h 5"/>
                <a:gd name="T2" fmla="*/ 0 w 3"/>
                <a:gd name="T3" fmla="*/ 0 h 5"/>
                <a:gd name="T4" fmla="*/ 3 w 3"/>
                <a:gd name="T5" fmla="*/ 2 h 5"/>
                <a:gd name="T6" fmla="*/ 3 w 3"/>
                <a:gd name="T7" fmla="*/ 5 h 5"/>
                <a:gd name="T8" fmla="*/ 3 w 3"/>
                <a:gd name="T9" fmla="*/ 5 h 5"/>
                <a:gd name="T10" fmla="*/ 1 w 3"/>
                <a:gd name="T11" fmla="*/ 5 h 5"/>
                <a:gd name="T12" fmla="*/ 1 w 3"/>
                <a:gd name="T13" fmla="*/ 5 h 5"/>
                <a:gd name="T14" fmla="*/ 0 w 3"/>
                <a:gd name="T15" fmla="*/ 3 h 5"/>
                <a:gd name="T16" fmla="*/ 0 w 3"/>
                <a:gd name="T17" fmla="*/ 0 h 5"/>
                <a:gd name="T18" fmla="*/ 0 w 3"/>
                <a:gd name="T19" fmla="*/ 0 h 5"/>
                <a:gd name="T20" fmla="*/ 0 w 3"/>
                <a:gd name="T21" fmla="*/ 0 h 5"/>
                <a:gd name="T22" fmla="*/ 0 w 3"/>
                <a:gd name="T2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5">
                  <a:moveTo>
                    <a:pt x="0" y="0"/>
                  </a:moveTo>
                  <a:lnTo>
                    <a:pt x="0" y="0"/>
                  </a:lnTo>
                  <a:lnTo>
                    <a:pt x="3" y="2"/>
                  </a:lnTo>
                  <a:lnTo>
                    <a:pt x="3" y="5"/>
                  </a:lnTo>
                  <a:lnTo>
                    <a:pt x="3" y="5"/>
                  </a:lnTo>
                  <a:lnTo>
                    <a:pt x="1" y="5"/>
                  </a:lnTo>
                  <a:lnTo>
                    <a:pt x="1" y="5"/>
                  </a:lnTo>
                  <a:lnTo>
                    <a:pt x="0" y="3"/>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8" name="Freeform 415"/>
            <p:cNvSpPr>
              <a:spLocks/>
            </p:cNvSpPr>
            <p:nvPr/>
          </p:nvSpPr>
          <p:spPr bwMode="auto">
            <a:xfrm>
              <a:off x="6805613" y="4138613"/>
              <a:ext cx="7937" cy="7938"/>
            </a:xfrm>
            <a:custGeom>
              <a:avLst/>
              <a:gdLst>
                <a:gd name="T0" fmla="*/ 5 w 5"/>
                <a:gd name="T1" fmla="*/ 4 h 5"/>
                <a:gd name="T2" fmla="*/ 5 w 5"/>
                <a:gd name="T3" fmla="*/ 4 h 5"/>
                <a:gd name="T4" fmla="*/ 5 w 5"/>
                <a:gd name="T5" fmla="*/ 5 h 5"/>
                <a:gd name="T6" fmla="*/ 5 w 5"/>
                <a:gd name="T7" fmla="*/ 5 h 5"/>
                <a:gd name="T8" fmla="*/ 2 w 5"/>
                <a:gd name="T9" fmla="*/ 4 h 5"/>
                <a:gd name="T10" fmla="*/ 0 w 5"/>
                <a:gd name="T11" fmla="*/ 2 h 5"/>
                <a:gd name="T12" fmla="*/ 0 w 5"/>
                <a:gd name="T13" fmla="*/ 2 h 5"/>
                <a:gd name="T14" fmla="*/ 2 w 5"/>
                <a:gd name="T15" fmla="*/ 0 h 5"/>
                <a:gd name="T16" fmla="*/ 2 w 5"/>
                <a:gd name="T17" fmla="*/ 0 h 5"/>
                <a:gd name="T18" fmla="*/ 4 w 5"/>
                <a:gd name="T19" fmla="*/ 2 h 5"/>
                <a:gd name="T20" fmla="*/ 5 w 5"/>
                <a:gd name="T21" fmla="*/ 4 h 5"/>
                <a:gd name="T22" fmla="*/ 5 w 5"/>
                <a:gd name="T2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5">
                  <a:moveTo>
                    <a:pt x="5" y="4"/>
                  </a:moveTo>
                  <a:lnTo>
                    <a:pt x="5" y="4"/>
                  </a:lnTo>
                  <a:lnTo>
                    <a:pt x="5" y="5"/>
                  </a:lnTo>
                  <a:lnTo>
                    <a:pt x="5" y="5"/>
                  </a:lnTo>
                  <a:lnTo>
                    <a:pt x="2" y="4"/>
                  </a:lnTo>
                  <a:lnTo>
                    <a:pt x="0" y="2"/>
                  </a:lnTo>
                  <a:lnTo>
                    <a:pt x="0" y="2"/>
                  </a:lnTo>
                  <a:lnTo>
                    <a:pt x="2" y="0"/>
                  </a:lnTo>
                  <a:lnTo>
                    <a:pt x="2" y="0"/>
                  </a:lnTo>
                  <a:lnTo>
                    <a:pt x="4" y="2"/>
                  </a:lnTo>
                  <a:lnTo>
                    <a:pt x="5" y="4"/>
                  </a:lnTo>
                  <a:lnTo>
                    <a:pt x="5"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29" name="Freeform 416"/>
            <p:cNvSpPr>
              <a:spLocks/>
            </p:cNvSpPr>
            <p:nvPr/>
          </p:nvSpPr>
          <p:spPr bwMode="auto">
            <a:xfrm>
              <a:off x="6596063" y="4222750"/>
              <a:ext cx="4762" cy="7938"/>
            </a:xfrm>
            <a:custGeom>
              <a:avLst/>
              <a:gdLst>
                <a:gd name="T0" fmla="*/ 1 w 3"/>
                <a:gd name="T1" fmla="*/ 0 h 5"/>
                <a:gd name="T2" fmla="*/ 1 w 3"/>
                <a:gd name="T3" fmla="*/ 0 h 5"/>
                <a:gd name="T4" fmla="*/ 2 w 3"/>
                <a:gd name="T5" fmla="*/ 1 h 5"/>
                <a:gd name="T6" fmla="*/ 3 w 3"/>
                <a:gd name="T7" fmla="*/ 2 h 5"/>
                <a:gd name="T8" fmla="*/ 3 w 3"/>
                <a:gd name="T9" fmla="*/ 2 h 5"/>
                <a:gd name="T10" fmla="*/ 2 w 3"/>
                <a:gd name="T11" fmla="*/ 4 h 5"/>
                <a:gd name="T12" fmla="*/ 2 w 3"/>
                <a:gd name="T13" fmla="*/ 5 h 5"/>
                <a:gd name="T14" fmla="*/ 2 w 3"/>
                <a:gd name="T15" fmla="*/ 5 h 5"/>
                <a:gd name="T16" fmla="*/ 1 w 3"/>
                <a:gd name="T17" fmla="*/ 4 h 5"/>
                <a:gd name="T18" fmla="*/ 0 w 3"/>
                <a:gd name="T19" fmla="*/ 2 h 5"/>
                <a:gd name="T20" fmla="*/ 0 w 3"/>
                <a:gd name="T21" fmla="*/ 2 h 5"/>
                <a:gd name="T22" fmla="*/ 0 w 3"/>
                <a:gd name="T23" fmla="*/ 1 h 5"/>
                <a:gd name="T24" fmla="*/ 1 w 3"/>
                <a:gd name="T25" fmla="*/ 0 h 5"/>
                <a:gd name="T26" fmla="*/ 1 w 3"/>
                <a:gd name="T2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1" y="0"/>
                  </a:moveTo>
                  <a:lnTo>
                    <a:pt x="1" y="0"/>
                  </a:lnTo>
                  <a:lnTo>
                    <a:pt x="2" y="1"/>
                  </a:lnTo>
                  <a:lnTo>
                    <a:pt x="3" y="2"/>
                  </a:lnTo>
                  <a:lnTo>
                    <a:pt x="3" y="2"/>
                  </a:lnTo>
                  <a:lnTo>
                    <a:pt x="2" y="4"/>
                  </a:lnTo>
                  <a:lnTo>
                    <a:pt x="2" y="5"/>
                  </a:lnTo>
                  <a:lnTo>
                    <a:pt x="2" y="5"/>
                  </a:lnTo>
                  <a:lnTo>
                    <a:pt x="1" y="4"/>
                  </a:lnTo>
                  <a:lnTo>
                    <a:pt x="0" y="2"/>
                  </a:lnTo>
                  <a:lnTo>
                    <a:pt x="0" y="2"/>
                  </a:lnTo>
                  <a:lnTo>
                    <a:pt x="0" y="1"/>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0" name="Freeform 417"/>
            <p:cNvSpPr>
              <a:spLocks/>
            </p:cNvSpPr>
            <p:nvPr/>
          </p:nvSpPr>
          <p:spPr bwMode="auto">
            <a:xfrm>
              <a:off x="6745288" y="4170363"/>
              <a:ext cx="4762" cy="11113"/>
            </a:xfrm>
            <a:custGeom>
              <a:avLst/>
              <a:gdLst>
                <a:gd name="T0" fmla="*/ 2 w 3"/>
                <a:gd name="T1" fmla="*/ 7 h 7"/>
                <a:gd name="T2" fmla="*/ 2 w 3"/>
                <a:gd name="T3" fmla="*/ 7 h 7"/>
                <a:gd name="T4" fmla="*/ 0 w 3"/>
                <a:gd name="T5" fmla="*/ 2 h 7"/>
                <a:gd name="T6" fmla="*/ 0 w 3"/>
                <a:gd name="T7" fmla="*/ 2 h 7"/>
                <a:gd name="T8" fmla="*/ 0 w 3"/>
                <a:gd name="T9" fmla="*/ 0 h 7"/>
                <a:gd name="T10" fmla="*/ 0 w 3"/>
                <a:gd name="T11" fmla="*/ 0 h 7"/>
                <a:gd name="T12" fmla="*/ 1 w 3"/>
                <a:gd name="T13" fmla="*/ 0 h 7"/>
                <a:gd name="T14" fmla="*/ 1 w 3"/>
                <a:gd name="T15" fmla="*/ 0 h 7"/>
                <a:gd name="T16" fmla="*/ 2 w 3"/>
                <a:gd name="T17" fmla="*/ 3 h 7"/>
                <a:gd name="T18" fmla="*/ 3 w 3"/>
                <a:gd name="T19" fmla="*/ 5 h 7"/>
                <a:gd name="T20" fmla="*/ 3 w 3"/>
                <a:gd name="T21" fmla="*/ 5 h 7"/>
                <a:gd name="T22" fmla="*/ 3 w 3"/>
                <a:gd name="T23" fmla="*/ 7 h 7"/>
                <a:gd name="T24" fmla="*/ 2 w 3"/>
                <a:gd name="T25" fmla="*/ 7 h 7"/>
                <a:gd name="T26" fmla="*/ 2 w 3"/>
                <a:gd name="T2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7">
                  <a:moveTo>
                    <a:pt x="2" y="7"/>
                  </a:moveTo>
                  <a:lnTo>
                    <a:pt x="2" y="7"/>
                  </a:lnTo>
                  <a:lnTo>
                    <a:pt x="0" y="2"/>
                  </a:lnTo>
                  <a:lnTo>
                    <a:pt x="0" y="2"/>
                  </a:lnTo>
                  <a:lnTo>
                    <a:pt x="0" y="0"/>
                  </a:lnTo>
                  <a:lnTo>
                    <a:pt x="0" y="0"/>
                  </a:lnTo>
                  <a:lnTo>
                    <a:pt x="1" y="0"/>
                  </a:lnTo>
                  <a:lnTo>
                    <a:pt x="1" y="0"/>
                  </a:lnTo>
                  <a:lnTo>
                    <a:pt x="2" y="3"/>
                  </a:lnTo>
                  <a:lnTo>
                    <a:pt x="3" y="5"/>
                  </a:lnTo>
                  <a:lnTo>
                    <a:pt x="3" y="5"/>
                  </a:lnTo>
                  <a:lnTo>
                    <a:pt x="3" y="7"/>
                  </a:lnTo>
                  <a:lnTo>
                    <a:pt x="2" y="7"/>
                  </a:lnTo>
                  <a:lnTo>
                    <a:pt x="2" y="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1" name="Freeform 418"/>
            <p:cNvSpPr>
              <a:spLocks/>
            </p:cNvSpPr>
            <p:nvPr/>
          </p:nvSpPr>
          <p:spPr bwMode="auto">
            <a:xfrm>
              <a:off x="6921500" y="4238625"/>
              <a:ext cx="6350" cy="6350"/>
            </a:xfrm>
            <a:custGeom>
              <a:avLst/>
              <a:gdLst>
                <a:gd name="T0" fmla="*/ 3 w 4"/>
                <a:gd name="T1" fmla="*/ 0 h 4"/>
                <a:gd name="T2" fmla="*/ 3 w 4"/>
                <a:gd name="T3" fmla="*/ 0 h 4"/>
                <a:gd name="T4" fmla="*/ 4 w 4"/>
                <a:gd name="T5" fmla="*/ 0 h 4"/>
                <a:gd name="T6" fmla="*/ 4 w 4"/>
                <a:gd name="T7" fmla="*/ 0 h 4"/>
                <a:gd name="T8" fmla="*/ 4 w 4"/>
                <a:gd name="T9" fmla="*/ 2 h 4"/>
                <a:gd name="T10" fmla="*/ 4 w 4"/>
                <a:gd name="T11" fmla="*/ 2 h 4"/>
                <a:gd name="T12" fmla="*/ 3 w 4"/>
                <a:gd name="T13" fmla="*/ 4 h 4"/>
                <a:gd name="T14" fmla="*/ 3 w 4"/>
                <a:gd name="T15" fmla="*/ 4 h 4"/>
                <a:gd name="T16" fmla="*/ 1 w 4"/>
                <a:gd name="T17" fmla="*/ 4 h 4"/>
                <a:gd name="T18" fmla="*/ 1 w 4"/>
                <a:gd name="T19" fmla="*/ 4 h 4"/>
                <a:gd name="T20" fmla="*/ 0 w 4"/>
                <a:gd name="T21" fmla="*/ 2 h 4"/>
                <a:gd name="T22" fmla="*/ 1 w 4"/>
                <a:gd name="T23" fmla="*/ 1 h 4"/>
                <a:gd name="T24" fmla="*/ 1 w 4"/>
                <a:gd name="T25" fmla="*/ 1 h 4"/>
                <a:gd name="T26" fmla="*/ 3 w 4"/>
                <a:gd name="T27" fmla="*/ 0 h 4"/>
                <a:gd name="T28" fmla="*/ 3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3" y="0"/>
                  </a:moveTo>
                  <a:lnTo>
                    <a:pt x="3" y="0"/>
                  </a:lnTo>
                  <a:lnTo>
                    <a:pt x="4" y="0"/>
                  </a:lnTo>
                  <a:lnTo>
                    <a:pt x="4" y="0"/>
                  </a:lnTo>
                  <a:lnTo>
                    <a:pt x="4" y="2"/>
                  </a:lnTo>
                  <a:lnTo>
                    <a:pt x="4" y="2"/>
                  </a:lnTo>
                  <a:lnTo>
                    <a:pt x="3" y="4"/>
                  </a:lnTo>
                  <a:lnTo>
                    <a:pt x="3" y="4"/>
                  </a:lnTo>
                  <a:lnTo>
                    <a:pt x="1" y="4"/>
                  </a:lnTo>
                  <a:lnTo>
                    <a:pt x="1" y="4"/>
                  </a:lnTo>
                  <a:lnTo>
                    <a:pt x="0" y="2"/>
                  </a:lnTo>
                  <a:lnTo>
                    <a:pt x="1" y="1"/>
                  </a:lnTo>
                  <a:lnTo>
                    <a:pt x="1" y="1"/>
                  </a:lnTo>
                  <a:lnTo>
                    <a:pt x="3" y="0"/>
                  </a:lnTo>
                  <a:lnTo>
                    <a:pt x="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2" name="Freeform 419"/>
            <p:cNvSpPr>
              <a:spLocks/>
            </p:cNvSpPr>
            <p:nvPr/>
          </p:nvSpPr>
          <p:spPr bwMode="auto">
            <a:xfrm>
              <a:off x="7081838" y="4624388"/>
              <a:ext cx="6350" cy="6350"/>
            </a:xfrm>
            <a:custGeom>
              <a:avLst/>
              <a:gdLst>
                <a:gd name="T0" fmla="*/ 4 w 4"/>
                <a:gd name="T1" fmla="*/ 1 h 4"/>
                <a:gd name="T2" fmla="*/ 4 w 4"/>
                <a:gd name="T3" fmla="*/ 1 h 4"/>
                <a:gd name="T4" fmla="*/ 3 w 4"/>
                <a:gd name="T5" fmla="*/ 2 h 4"/>
                <a:gd name="T6" fmla="*/ 3 w 4"/>
                <a:gd name="T7" fmla="*/ 4 h 4"/>
                <a:gd name="T8" fmla="*/ 3 w 4"/>
                <a:gd name="T9" fmla="*/ 4 h 4"/>
                <a:gd name="T10" fmla="*/ 2 w 4"/>
                <a:gd name="T11" fmla="*/ 2 h 4"/>
                <a:gd name="T12" fmla="*/ 0 w 4"/>
                <a:gd name="T13" fmla="*/ 1 h 4"/>
                <a:gd name="T14" fmla="*/ 0 w 4"/>
                <a:gd name="T15" fmla="*/ 1 h 4"/>
                <a:gd name="T16" fmla="*/ 2 w 4"/>
                <a:gd name="T17" fmla="*/ 0 h 4"/>
                <a:gd name="T18" fmla="*/ 3 w 4"/>
                <a:gd name="T19" fmla="*/ 0 h 4"/>
                <a:gd name="T20" fmla="*/ 3 w 4"/>
                <a:gd name="T21" fmla="*/ 0 h 4"/>
                <a:gd name="T22" fmla="*/ 3 w 4"/>
                <a:gd name="T23" fmla="*/ 0 h 4"/>
                <a:gd name="T24" fmla="*/ 4 w 4"/>
                <a:gd name="T25" fmla="*/ 1 h 4"/>
                <a:gd name="T26" fmla="*/ 4 w 4"/>
                <a:gd name="T2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4">
                  <a:moveTo>
                    <a:pt x="4" y="1"/>
                  </a:moveTo>
                  <a:lnTo>
                    <a:pt x="4" y="1"/>
                  </a:lnTo>
                  <a:lnTo>
                    <a:pt x="3" y="2"/>
                  </a:lnTo>
                  <a:lnTo>
                    <a:pt x="3" y="4"/>
                  </a:lnTo>
                  <a:lnTo>
                    <a:pt x="3" y="4"/>
                  </a:lnTo>
                  <a:lnTo>
                    <a:pt x="2" y="2"/>
                  </a:lnTo>
                  <a:lnTo>
                    <a:pt x="0" y="1"/>
                  </a:lnTo>
                  <a:lnTo>
                    <a:pt x="0" y="1"/>
                  </a:lnTo>
                  <a:lnTo>
                    <a:pt x="2" y="0"/>
                  </a:lnTo>
                  <a:lnTo>
                    <a:pt x="3" y="0"/>
                  </a:lnTo>
                  <a:lnTo>
                    <a:pt x="3" y="0"/>
                  </a:lnTo>
                  <a:lnTo>
                    <a:pt x="3" y="0"/>
                  </a:lnTo>
                  <a:lnTo>
                    <a:pt x="4" y="1"/>
                  </a:lnTo>
                  <a:lnTo>
                    <a:pt x="4"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3" name="Freeform 420"/>
            <p:cNvSpPr>
              <a:spLocks/>
            </p:cNvSpPr>
            <p:nvPr/>
          </p:nvSpPr>
          <p:spPr bwMode="auto">
            <a:xfrm>
              <a:off x="6915150" y="4248150"/>
              <a:ext cx="4762" cy="6350"/>
            </a:xfrm>
            <a:custGeom>
              <a:avLst/>
              <a:gdLst>
                <a:gd name="T0" fmla="*/ 3 w 3"/>
                <a:gd name="T1" fmla="*/ 3 h 4"/>
                <a:gd name="T2" fmla="*/ 3 w 3"/>
                <a:gd name="T3" fmla="*/ 3 h 4"/>
                <a:gd name="T4" fmla="*/ 3 w 3"/>
                <a:gd name="T5" fmla="*/ 4 h 4"/>
                <a:gd name="T6" fmla="*/ 3 w 3"/>
                <a:gd name="T7" fmla="*/ 4 h 4"/>
                <a:gd name="T8" fmla="*/ 0 w 3"/>
                <a:gd name="T9" fmla="*/ 3 h 4"/>
                <a:gd name="T10" fmla="*/ 0 w 3"/>
                <a:gd name="T11" fmla="*/ 1 h 4"/>
                <a:gd name="T12" fmla="*/ 0 w 3"/>
                <a:gd name="T13" fmla="*/ 1 h 4"/>
                <a:gd name="T14" fmla="*/ 1 w 3"/>
                <a:gd name="T15" fmla="*/ 0 h 4"/>
                <a:gd name="T16" fmla="*/ 1 w 3"/>
                <a:gd name="T17" fmla="*/ 0 h 4"/>
                <a:gd name="T18" fmla="*/ 3 w 3"/>
                <a:gd name="T19" fmla="*/ 1 h 4"/>
                <a:gd name="T20" fmla="*/ 3 w 3"/>
                <a:gd name="T21" fmla="*/ 3 h 4"/>
                <a:gd name="T22" fmla="*/ 3 w 3"/>
                <a:gd name="T2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4">
                  <a:moveTo>
                    <a:pt x="3" y="3"/>
                  </a:moveTo>
                  <a:lnTo>
                    <a:pt x="3" y="3"/>
                  </a:lnTo>
                  <a:lnTo>
                    <a:pt x="3" y="4"/>
                  </a:lnTo>
                  <a:lnTo>
                    <a:pt x="3" y="4"/>
                  </a:lnTo>
                  <a:lnTo>
                    <a:pt x="0" y="3"/>
                  </a:lnTo>
                  <a:lnTo>
                    <a:pt x="0" y="1"/>
                  </a:lnTo>
                  <a:lnTo>
                    <a:pt x="0" y="1"/>
                  </a:lnTo>
                  <a:lnTo>
                    <a:pt x="1" y="0"/>
                  </a:lnTo>
                  <a:lnTo>
                    <a:pt x="1" y="0"/>
                  </a:lnTo>
                  <a:lnTo>
                    <a:pt x="3" y="1"/>
                  </a:lnTo>
                  <a:lnTo>
                    <a:pt x="3" y="3"/>
                  </a:lnTo>
                  <a:lnTo>
                    <a:pt x="3"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4" name="Freeform 421"/>
            <p:cNvSpPr>
              <a:spLocks/>
            </p:cNvSpPr>
            <p:nvPr/>
          </p:nvSpPr>
          <p:spPr bwMode="auto">
            <a:xfrm>
              <a:off x="6672263" y="4560888"/>
              <a:ext cx="4762" cy="6350"/>
            </a:xfrm>
            <a:custGeom>
              <a:avLst/>
              <a:gdLst>
                <a:gd name="T0" fmla="*/ 3 w 3"/>
                <a:gd name="T1" fmla="*/ 1 h 4"/>
                <a:gd name="T2" fmla="*/ 3 w 3"/>
                <a:gd name="T3" fmla="*/ 1 h 4"/>
                <a:gd name="T4" fmla="*/ 3 w 3"/>
                <a:gd name="T5" fmla="*/ 2 h 4"/>
                <a:gd name="T6" fmla="*/ 2 w 3"/>
                <a:gd name="T7" fmla="*/ 4 h 4"/>
                <a:gd name="T8" fmla="*/ 2 w 3"/>
                <a:gd name="T9" fmla="*/ 4 h 4"/>
                <a:gd name="T10" fmla="*/ 0 w 3"/>
                <a:gd name="T11" fmla="*/ 2 h 4"/>
                <a:gd name="T12" fmla="*/ 0 w 3"/>
                <a:gd name="T13" fmla="*/ 1 h 4"/>
                <a:gd name="T14" fmla="*/ 0 w 3"/>
                <a:gd name="T15" fmla="*/ 1 h 4"/>
                <a:gd name="T16" fmla="*/ 0 w 3"/>
                <a:gd name="T17" fmla="*/ 0 h 4"/>
                <a:gd name="T18" fmla="*/ 2 w 3"/>
                <a:gd name="T19" fmla="*/ 0 h 4"/>
                <a:gd name="T20" fmla="*/ 2 w 3"/>
                <a:gd name="T21" fmla="*/ 0 h 4"/>
                <a:gd name="T22" fmla="*/ 3 w 3"/>
                <a:gd name="T23" fmla="*/ 1 h 4"/>
                <a:gd name="T24" fmla="*/ 3 w 3"/>
                <a:gd name="T25"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3" y="1"/>
                  </a:moveTo>
                  <a:lnTo>
                    <a:pt x="3" y="1"/>
                  </a:lnTo>
                  <a:lnTo>
                    <a:pt x="3" y="2"/>
                  </a:lnTo>
                  <a:lnTo>
                    <a:pt x="2" y="4"/>
                  </a:lnTo>
                  <a:lnTo>
                    <a:pt x="2" y="4"/>
                  </a:lnTo>
                  <a:lnTo>
                    <a:pt x="0" y="2"/>
                  </a:lnTo>
                  <a:lnTo>
                    <a:pt x="0" y="1"/>
                  </a:lnTo>
                  <a:lnTo>
                    <a:pt x="0" y="1"/>
                  </a:lnTo>
                  <a:lnTo>
                    <a:pt x="0" y="0"/>
                  </a:lnTo>
                  <a:lnTo>
                    <a:pt x="2" y="0"/>
                  </a:lnTo>
                  <a:lnTo>
                    <a:pt x="2" y="0"/>
                  </a:lnTo>
                  <a:lnTo>
                    <a:pt x="3" y="1"/>
                  </a:lnTo>
                  <a:lnTo>
                    <a:pt x="3"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5" name="Freeform 422"/>
            <p:cNvSpPr>
              <a:spLocks/>
            </p:cNvSpPr>
            <p:nvPr/>
          </p:nvSpPr>
          <p:spPr bwMode="auto">
            <a:xfrm>
              <a:off x="6770688" y="4192588"/>
              <a:ext cx="3175" cy="4763"/>
            </a:xfrm>
            <a:custGeom>
              <a:avLst/>
              <a:gdLst>
                <a:gd name="T0" fmla="*/ 0 w 2"/>
                <a:gd name="T1" fmla="*/ 0 h 3"/>
                <a:gd name="T2" fmla="*/ 0 w 2"/>
                <a:gd name="T3" fmla="*/ 0 h 3"/>
                <a:gd name="T4" fmla="*/ 2 w 2"/>
                <a:gd name="T5" fmla="*/ 1 h 3"/>
                <a:gd name="T6" fmla="*/ 2 w 2"/>
                <a:gd name="T7" fmla="*/ 3 h 3"/>
                <a:gd name="T8" fmla="*/ 2 w 2"/>
                <a:gd name="T9" fmla="*/ 3 h 3"/>
                <a:gd name="T10" fmla="*/ 2 w 2"/>
                <a:gd name="T11" fmla="*/ 3 h 3"/>
                <a:gd name="T12" fmla="*/ 2 w 2"/>
                <a:gd name="T13" fmla="*/ 3 h 3"/>
                <a:gd name="T14" fmla="*/ 1 w 2"/>
                <a:gd name="T15" fmla="*/ 3 h 3"/>
                <a:gd name="T16" fmla="*/ 0 w 2"/>
                <a:gd name="T17" fmla="*/ 1 h 3"/>
                <a:gd name="T18" fmla="*/ 0 w 2"/>
                <a:gd name="T19" fmla="*/ 1 h 3"/>
                <a:gd name="T20" fmla="*/ 0 w 2"/>
                <a:gd name="T21" fmla="*/ 0 h 3"/>
                <a:gd name="T22" fmla="*/ 0 w 2"/>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3">
                  <a:moveTo>
                    <a:pt x="0" y="0"/>
                  </a:moveTo>
                  <a:lnTo>
                    <a:pt x="0" y="0"/>
                  </a:lnTo>
                  <a:lnTo>
                    <a:pt x="2" y="1"/>
                  </a:lnTo>
                  <a:lnTo>
                    <a:pt x="2" y="3"/>
                  </a:lnTo>
                  <a:lnTo>
                    <a:pt x="2" y="3"/>
                  </a:lnTo>
                  <a:lnTo>
                    <a:pt x="2" y="3"/>
                  </a:lnTo>
                  <a:lnTo>
                    <a:pt x="2" y="3"/>
                  </a:lnTo>
                  <a:lnTo>
                    <a:pt x="1" y="3"/>
                  </a:lnTo>
                  <a:lnTo>
                    <a:pt x="0" y="1"/>
                  </a:lnTo>
                  <a:lnTo>
                    <a:pt x="0" y="1"/>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6" name="Freeform 423"/>
            <p:cNvSpPr>
              <a:spLocks/>
            </p:cNvSpPr>
            <p:nvPr/>
          </p:nvSpPr>
          <p:spPr bwMode="auto">
            <a:xfrm>
              <a:off x="7096125" y="4311650"/>
              <a:ext cx="4762" cy="3175"/>
            </a:xfrm>
            <a:custGeom>
              <a:avLst/>
              <a:gdLst>
                <a:gd name="T0" fmla="*/ 3 w 3"/>
                <a:gd name="T1" fmla="*/ 2 h 2"/>
                <a:gd name="T2" fmla="*/ 3 w 3"/>
                <a:gd name="T3" fmla="*/ 2 h 2"/>
                <a:gd name="T4" fmla="*/ 3 w 3"/>
                <a:gd name="T5" fmla="*/ 2 h 2"/>
                <a:gd name="T6" fmla="*/ 3 w 3"/>
                <a:gd name="T7" fmla="*/ 2 h 2"/>
                <a:gd name="T8" fmla="*/ 1 w 3"/>
                <a:gd name="T9" fmla="*/ 2 h 2"/>
                <a:gd name="T10" fmla="*/ 0 w 3"/>
                <a:gd name="T11" fmla="*/ 2 h 2"/>
                <a:gd name="T12" fmla="*/ 0 w 3"/>
                <a:gd name="T13" fmla="*/ 2 h 2"/>
                <a:gd name="T14" fmla="*/ 0 w 3"/>
                <a:gd name="T15" fmla="*/ 0 h 2"/>
                <a:gd name="T16" fmla="*/ 1 w 3"/>
                <a:gd name="T17" fmla="*/ 0 h 2"/>
                <a:gd name="T18" fmla="*/ 1 w 3"/>
                <a:gd name="T19" fmla="*/ 0 h 2"/>
                <a:gd name="T20" fmla="*/ 3 w 3"/>
                <a:gd name="T21" fmla="*/ 2 h 2"/>
                <a:gd name="T22" fmla="*/ 3 w 3"/>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3" y="2"/>
                  </a:moveTo>
                  <a:lnTo>
                    <a:pt x="3" y="2"/>
                  </a:lnTo>
                  <a:lnTo>
                    <a:pt x="3" y="2"/>
                  </a:lnTo>
                  <a:lnTo>
                    <a:pt x="3" y="2"/>
                  </a:lnTo>
                  <a:lnTo>
                    <a:pt x="1" y="2"/>
                  </a:lnTo>
                  <a:lnTo>
                    <a:pt x="0" y="2"/>
                  </a:lnTo>
                  <a:lnTo>
                    <a:pt x="0" y="2"/>
                  </a:lnTo>
                  <a:lnTo>
                    <a:pt x="0" y="0"/>
                  </a:lnTo>
                  <a:lnTo>
                    <a:pt x="1" y="0"/>
                  </a:lnTo>
                  <a:lnTo>
                    <a:pt x="1" y="0"/>
                  </a:lnTo>
                  <a:lnTo>
                    <a:pt x="3" y="2"/>
                  </a:lnTo>
                  <a:lnTo>
                    <a:pt x="3"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7" name="Freeform 424"/>
            <p:cNvSpPr>
              <a:spLocks/>
            </p:cNvSpPr>
            <p:nvPr/>
          </p:nvSpPr>
          <p:spPr bwMode="auto">
            <a:xfrm>
              <a:off x="6627813" y="4254500"/>
              <a:ext cx="1587" cy="3175"/>
            </a:xfrm>
            <a:custGeom>
              <a:avLst/>
              <a:gdLst>
                <a:gd name="T0" fmla="*/ 0 w 1"/>
                <a:gd name="T1" fmla="*/ 2 h 2"/>
                <a:gd name="T2" fmla="*/ 0 w 1"/>
                <a:gd name="T3" fmla="*/ 2 h 2"/>
                <a:gd name="T4" fmla="*/ 0 w 1"/>
                <a:gd name="T5" fmla="*/ 1 h 2"/>
                <a:gd name="T6" fmla="*/ 0 w 1"/>
                <a:gd name="T7" fmla="*/ 1 h 2"/>
                <a:gd name="T8" fmla="*/ 0 w 1"/>
                <a:gd name="T9" fmla="*/ 0 h 2"/>
                <a:gd name="T10" fmla="*/ 1 w 1"/>
                <a:gd name="T11" fmla="*/ 0 h 2"/>
                <a:gd name="T12" fmla="*/ 1 w 1"/>
                <a:gd name="T13" fmla="*/ 0 h 2"/>
                <a:gd name="T14" fmla="*/ 1 w 1"/>
                <a:gd name="T15" fmla="*/ 0 h 2"/>
                <a:gd name="T16" fmla="*/ 1 w 1"/>
                <a:gd name="T17" fmla="*/ 1 h 2"/>
                <a:gd name="T18" fmla="*/ 1 w 1"/>
                <a:gd name="T19" fmla="*/ 1 h 2"/>
                <a:gd name="T20" fmla="*/ 1 w 1"/>
                <a:gd name="T21" fmla="*/ 2 h 2"/>
                <a:gd name="T22" fmla="*/ 0 w 1"/>
                <a:gd name="T23" fmla="*/ 2 h 2"/>
                <a:gd name="T24" fmla="*/ 0 w 1"/>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
                  <a:moveTo>
                    <a:pt x="0" y="2"/>
                  </a:moveTo>
                  <a:lnTo>
                    <a:pt x="0" y="2"/>
                  </a:lnTo>
                  <a:lnTo>
                    <a:pt x="0" y="1"/>
                  </a:lnTo>
                  <a:lnTo>
                    <a:pt x="0" y="1"/>
                  </a:lnTo>
                  <a:lnTo>
                    <a:pt x="0" y="0"/>
                  </a:lnTo>
                  <a:lnTo>
                    <a:pt x="1" y="0"/>
                  </a:lnTo>
                  <a:lnTo>
                    <a:pt x="1" y="0"/>
                  </a:lnTo>
                  <a:lnTo>
                    <a:pt x="1" y="0"/>
                  </a:lnTo>
                  <a:lnTo>
                    <a:pt x="1" y="1"/>
                  </a:lnTo>
                  <a:lnTo>
                    <a:pt x="1" y="1"/>
                  </a:lnTo>
                  <a:lnTo>
                    <a:pt x="1" y="2"/>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8" name="Freeform 425"/>
            <p:cNvSpPr>
              <a:spLocks/>
            </p:cNvSpPr>
            <p:nvPr/>
          </p:nvSpPr>
          <p:spPr bwMode="auto">
            <a:xfrm>
              <a:off x="6904038" y="4741863"/>
              <a:ext cx="1587" cy="3175"/>
            </a:xfrm>
            <a:custGeom>
              <a:avLst/>
              <a:gdLst>
                <a:gd name="T0" fmla="*/ 0 w 1"/>
                <a:gd name="T1" fmla="*/ 1 h 2"/>
                <a:gd name="T2" fmla="*/ 0 w 1"/>
                <a:gd name="T3" fmla="*/ 1 h 2"/>
                <a:gd name="T4" fmla="*/ 0 w 1"/>
                <a:gd name="T5" fmla="*/ 0 h 2"/>
                <a:gd name="T6" fmla="*/ 0 w 1"/>
                <a:gd name="T7" fmla="*/ 0 h 2"/>
                <a:gd name="T8" fmla="*/ 1 w 1"/>
                <a:gd name="T9" fmla="*/ 0 h 2"/>
                <a:gd name="T10" fmla="*/ 1 w 1"/>
                <a:gd name="T11" fmla="*/ 1 h 2"/>
                <a:gd name="T12" fmla="*/ 1 w 1"/>
                <a:gd name="T13" fmla="*/ 1 h 2"/>
                <a:gd name="T14" fmla="*/ 1 w 1"/>
                <a:gd name="T15" fmla="*/ 2 h 2"/>
                <a:gd name="T16" fmla="*/ 1 w 1"/>
                <a:gd name="T17" fmla="*/ 2 h 2"/>
                <a:gd name="T18" fmla="*/ 0 w 1"/>
                <a:gd name="T19" fmla="*/ 2 h 2"/>
                <a:gd name="T20" fmla="*/ 0 w 1"/>
                <a:gd name="T21" fmla="*/ 1 h 2"/>
                <a:gd name="T22" fmla="*/ 0 w 1"/>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1"/>
                  </a:moveTo>
                  <a:lnTo>
                    <a:pt x="0" y="1"/>
                  </a:lnTo>
                  <a:lnTo>
                    <a:pt x="0" y="0"/>
                  </a:lnTo>
                  <a:lnTo>
                    <a:pt x="0" y="0"/>
                  </a:lnTo>
                  <a:lnTo>
                    <a:pt x="1" y="0"/>
                  </a:lnTo>
                  <a:lnTo>
                    <a:pt x="1" y="1"/>
                  </a:lnTo>
                  <a:lnTo>
                    <a:pt x="1" y="1"/>
                  </a:lnTo>
                  <a:lnTo>
                    <a:pt x="1" y="2"/>
                  </a:lnTo>
                  <a:lnTo>
                    <a:pt x="1" y="2"/>
                  </a:lnTo>
                  <a:lnTo>
                    <a:pt x="0" y="2"/>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39" name="Freeform 426"/>
            <p:cNvSpPr>
              <a:spLocks/>
            </p:cNvSpPr>
            <p:nvPr/>
          </p:nvSpPr>
          <p:spPr bwMode="auto">
            <a:xfrm>
              <a:off x="6704013" y="4086225"/>
              <a:ext cx="3175" cy="3175"/>
            </a:xfrm>
            <a:custGeom>
              <a:avLst/>
              <a:gdLst>
                <a:gd name="T0" fmla="*/ 2 w 2"/>
                <a:gd name="T1" fmla="*/ 1 h 2"/>
                <a:gd name="T2" fmla="*/ 2 w 2"/>
                <a:gd name="T3" fmla="*/ 1 h 2"/>
                <a:gd name="T4" fmla="*/ 0 w 2"/>
                <a:gd name="T5" fmla="*/ 2 h 2"/>
                <a:gd name="T6" fmla="*/ 0 w 2"/>
                <a:gd name="T7" fmla="*/ 2 h 2"/>
                <a:gd name="T8" fmla="*/ 0 w 2"/>
                <a:gd name="T9" fmla="*/ 1 h 2"/>
                <a:gd name="T10" fmla="*/ 0 w 2"/>
                <a:gd name="T11" fmla="*/ 1 h 2"/>
                <a:gd name="T12" fmla="*/ 0 w 2"/>
                <a:gd name="T13" fmla="*/ 1 h 2"/>
                <a:gd name="T14" fmla="*/ 2 w 2"/>
                <a:gd name="T15" fmla="*/ 0 h 2"/>
                <a:gd name="T16" fmla="*/ 2 w 2"/>
                <a:gd name="T17" fmla="*/ 0 h 2"/>
                <a:gd name="T18" fmla="*/ 2 w 2"/>
                <a:gd name="T19" fmla="*/ 1 h 2"/>
                <a:gd name="T20" fmla="*/ 2 w 2"/>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1"/>
                  </a:moveTo>
                  <a:lnTo>
                    <a:pt x="2" y="1"/>
                  </a:lnTo>
                  <a:lnTo>
                    <a:pt x="0" y="2"/>
                  </a:lnTo>
                  <a:lnTo>
                    <a:pt x="0" y="2"/>
                  </a:lnTo>
                  <a:lnTo>
                    <a:pt x="0" y="1"/>
                  </a:lnTo>
                  <a:lnTo>
                    <a:pt x="0" y="1"/>
                  </a:lnTo>
                  <a:lnTo>
                    <a:pt x="0" y="1"/>
                  </a:lnTo>
                  <a:lnTo>
                    <a:pt x="2" y="0"/>
                  </a:lnTo>
                  <a:lnTo>
                    <a:pt x="2" y="0"/>
                  </a:lnTo>
                  <a:lnTo>
                    <a:pt x="2" y="1"/>
                  </a:lnTo>
                  <a:lnTo>
                    <a:pt x="2"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0" name="Freeform 427"/>
            <p:cNvSpPr>
              <a:spLocks/>
            </p:cNvSpPr>
            <p:nvPr/>
          </p:nvSpPr>
          <p:spPr bwMode="auto">
            <a:xfrm>
              <a:off x="6738938" y="4090988"/>
              <a:ext cx="3175" cy="3175"/>
            </a:xfrm>
            <a:custGeom>
              <a:avLst/>
              <a:gdLst>
                <a:gd name="T0" fmla="*/ 1 w 2"/>
                <a:gd name="T1" fmla="*/ 2 h 2"/>
                <a:gd name="T2" fmla="*/ 1 w 2"/>
                <a:gd name="T3" fmla="*/ 2 h 2"/>
                <a:gd name="T4" fmla="*/ 0 w 2"/>
                <a:gd name="T5" fmla="*/ 0 h 2"/>
                <a:gd name="T6" fmla="*/ 0 w 2"/>
                <a:gd name="T7" fmla="*/ 0 h 2"/>
                <a:gd name="T8" fmla="*/ 1 w 2"/>
                <a:gd name="T9" fmla="*/ 0 h 2"/>
                <a:gd name="T10" fmla="*/ 1 w 2"/>
                <a:gd name="T11" fmla="*/ 0 h 2"/>
                <a:gd name="T12" fmla="*/ 2 w 2"/>
                <a:gd name="T13" fmla="*/ 0 h 2"/>
                <a:gd name="T14" fmla="*/ 2 w 2"/>
                <a:gd name="T15" fmla="*/ 0 h 2"/>
                <a:gd name="T16" fmla="*/ 2 w 2"/>
                <a:gd name="T17" fmla="*/ 2 h 2"/>
                <a:gd name="T18" fmla="*/ 1 w 2"/>
                <a:gd name="T19" fmla="*/ 2 h 2"/>
                <a:gd name="T20" fmla="*/ 1 w 2"/>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1" y="2"/>
                  </a:moveTo>
                  <a:lnTo>
                    <a:pt x="1" y="2"/>
                  </a:lnTo>
                  <a:lnTo>
                    <a:pt x="0" y="0"/>
                  </a:lnTo>
                  <a:lnTo>
                    <a:pt x="0" y="0"/>
                  </a:lnTo>
                  <a:lnTo>
                    <a:pt x="1" y="0"/>
                  </a:lnTo>
                  <a:lnTo>
                    <a:pt x="1" y="0"/>
                  </a:lnTo>
                  <a:lnTo>
                    <a:pt x="2" y="0"/>
                  </a:lnTo>
                  <a:lnTo>
                    <a:pt x="2" y="0"/>
                  </a:lnTo>
                  <a:lnTo>
                    <a:pt x="2" y="2"/>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sp>
          <p:nvSpPr>
            <p:cNvPr id="41" name="Freeform 428"/>
            <p:cNvSpPr>
              <a:spLocks/>
            </p:cNvSpPr>
            <p:nvPr/>
          </p:nvSpPr>
          <p:spPr bwMode="auto">
            <a:xfrm>
              <a:off x="7029450" y="4284663"/>
              <a:ext cx="3175" cy="1588"/>
            </a:xfrm>
            <a:custGeom>
              <a:avLst/>
              <a:gdLst>
                <a:gd name="T0" fmla="*/ 1 w 2"/>
                <a:gd name="T1" fmla="*/ 0 h 1"/>
                <a:gd name="T2" fmla="*/ 1 w 2"/>
                <a:gd name="T3" fmla="*/ 0 h 1"/>
                <a:gd name="T4" fmla="*/ 2 w 2"/>
                <a:gd name="T5" fmla="*/ 1 h 1"/>
                <a:gd name="T6" fmla="*/ 2 w 2"/>
                <a:gd name="T7" fmla="*/ 1 h 1"/>
                <a:gd name="T8" fmla="*/ 1 w 2"/>
                <a:gd name="T9" fmla="*/ 1 h 1"/>
                <a:gd name="T10" fmla="*/ 0 w 2"/>
                <a:gd name="T11" fmla="*/ 1 h 1"/>
                <a:gd name="T12" fmla="*/ 0 w 2"/>
                <a:gd name="T13" fmla="*/ 1 h 1"/>
                <a:gd name="T14" fmla="*/ 0 w 2"/>
                <a:gd name="T15" fmla="*/ 1 h 1"/>
                <a:gd name="T16" fmla="*/ 0 w 2"/>
                <a:gd name="T17" fmla="*/ 1 h 1"/>
                <a:gd name="T18" fmla="*/ 1 w 2"/>
                <a:gd name="T19" fmla="*/ 0 h 1"/>
                <a:gd name="T20" fmla="*/ 1 w 2"/>
                <a:gd name="T21" fmla="*/ 0 h 1"/>
                <a:gd name="T22" fmla="*/ 1 w 2"/>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
                  <a:moveTo>
                    <a:pt x="1" y="0"/>
                  </a:moveTo>
                  <a:lnTo>
                    <a:pt x="1" y="0"/>
                  </a:lnTo>
                  <a:lnTo>
                    <a:pt x="2" y="1"/>
                  </a:lnTo>
                  <a:lnTo>
                    <a:pt x="2" y="1"/>
                  </a:lnTo>
                  <a:lnTo>
                    <a:pt x="1" y="1"/>
                  </a:lnTo>
                  <a:lnTo>
                    <a:pt x="0" y="1"/>
                  </a:lnTo>
                  <a:lnTo>
                    <a:pt x="0" y="1"/>
                  </a:lnTo>
                  <a:lnTo>
                    <a:pt x="0" y="1"/>
                  </a:lnTo>
                  <a:lnTo>
                    <a:pt x="0" y="1"/>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00"/>
            </a:p>
          </p:txBody>
        </p:sp>
      </p:grpSp>
      <p:sp>
        <p:nvSpPr>
          <p:cNvPr id="42" name="TextBox 41"/>
          <p:cNvSpPr txBox="1"/>
          <p:nvPr/>
        </p:nvSpPr>
        <p:spPr>
          <a:xfrm>
            <a:off x="627640" y="3163631"/>
            <a:ext cx="3917276" cy="1477328"/>
          </a:xfrm>
          <a:prstGeom prst="rect">
            <a:avLst/>
          </a:prstGeom>
          <a:noFill/>
        </p:spPr>
        <p:txBody>
          <a:bodyPr wrap="square" rtlCol="0">
            <a:spAutoFit/>
          </a:bodyPr>
          <a:lstStyle/>
          <a:p>
            <a:pPr>
              <a:lnSpc>
                <a:spcPts val="18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a:t>
            </a:r>
          </a:p>
          <a:p>
            <a:pPr>
              <a:lnSpc>
                <a:spcPts val="1800"/>
              </a:lnSpc>
            </a:pPr>
            <a:endPar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nSpc>
                <a:spcPts val="180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You're moving into a land of both shadow and substance, of things and ideas; you've just crossed over into the Twilight Zone.</a:t>
            </a:r>
          </a:p>
        </p:txBody>
      </p:sp>
      <p:sp>
        <p:nvSpPr>
          <p:cNvPr id="45" name="TextBox 44"/>
          <p:cNvSpPr txBox="1"/>
          <p:nvPr/>
        </p:nvSpPr>
        <p:spPr>
          <a:xfrm>
            <a:off x="4812511" y="833775"/>
            <a:ext cx="3594890" cy="923330"/>
          </a:xfrm>
          <a:prstGeom prst="rect">
            <a:avLst/>
          </a:prstGeom>
          <a:noFill/>
        </p:spPr>
        <p:txBody>
          <a:bodyPr wrap="square" rtlCol="0">
            <a:spAutoFit/>
          </a:bodyPr>
          <a:lstStyle/>
          <a:p>
            <a:pPr algn="ctr"/>
            <a:r>
              <a:rPr lang="id-ID" sz="2700" b="1" dirty="0">
                <a:latin typeface="Montserrat Black" panose="00000A00000000000000" pitchFamily="50" charset="0"/>
              </a:rPr>
              <a:t>OFFICE MARKETING</a:t>
            </a:r>
          </a:p>
        </p:txBody>
      </p:sp>
      <p:sp>
        <p:nvSpPr>
          <p:cNvPr id="46" name="TextBox 45"/>
          <p:cNvSpPr txBox="1"/>
          <p:nvPr/>
        </p:nvSpPr>
        <p:spPr>
          <a:xfrm>
            <a:off x="5882843"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pic>
        <p:nvPicPr>
          <p:cNvPr id="3" name="Picture Placeholder 2"/>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a:stretch>
            <a:fillRect/>
          </a:stretch>
        </p:blipFill>
        <p:spPr/>
      </p:pic>
    </p:spTree>
    <p:extLst>
      <p:ext uri="{BB962C8B-B14F-4D97-AF65-F5344CB8AC3E}">
        <p14:creationId xmlns:p14="http://schemas.microsoft.com/office/powerpoint/2010/main" val="3733570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46"/>
                                        </p:tgtEl>
                                        <p:attrNameLst>
                                          <p:attrName>style.visibility</p:attrName>
                                        </p:attrNameLst>
                                      </p:cBhvr>
                                      <p:to>
                                        <p:strVal val="visible"/>
                                      </p:to>
                                    </p:set>
                                    <p:animEffect transition="in" filter="barn(inVertical)">
                                      <p:cBhvr>
                                        <p:cTn id="7" dur="500"/>
                                        <p:tgtEl>
                                          <p:spTgt spid="46"/>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barn(outVertical)">
                                      <p:cBhvr>
                                        <p:cTn id="11" dur="500"/>
                                        <p:tgtEl>
                                          <p:spTgt spid="45"/>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wipe(up)">
                                      <p:cBhvr>
                                        <p:cTn id="15" dur="500"/>
                                        <p:tgtEl>
                                          <p:spTgt spid="42"/>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5" grpId="0"/>
      <p:bldP spid="46"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TextBox 81"/>
          <p:cNvSpPr txBox="1"/>
          <p:nvPr/>
        </p:nvSpPr>
        <p:spPr>
          <a:xfrm>
            <a:off x="2335283" y="833775"/>
            <a:ext cx="4471761" cy="507831"/>
          </a:xfrm>
          <a:prstGeom prst="rect">
            <a:avLst/>
          </a:prstGeom>
          <a:noFill/>
        </p:spPr>
        <p:txBody>
          <a:bodyPr wrap="square" rtlCol="0">
            <a:spAutoFit/>
          </a:bodyPr>
          <a:lstStyle/>
          <a:p>
            <a:pPr algn="ctr"/>
            <a:r>
              <a:rPr lang="id-ID" sz="2700" b="1" dirty="0">
                <a:latin typeface="Montserrat Black" panose="00000A00000000000000" pitchFamily="50" charset="0"/>
              </a:rPr>
              <a:t>SOUTH AMERICA MAP</a:t>
            </a:r>
          </a:p>
        </p:txBody>
      </p:sp>
      <p:sp>
        <p:nvSpPr>
          <p:cNvPr id="83" name="TextBox 82"/>
          <p:cNvSpPr txBox="1"/>
          <p:nvPr/>
        </p:nvSpPr>
        <p:spPr>
          <a:xfrm>
            <a:off x="3848742"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grpSp>
        <p:nvGrpSpPr>
          <p:cNvPr id="208" name="Group 207"/>
          <p:cNvGrpSpPr/>
          <p:nvPr/>
        </p:nvGrpSpPr>
        <p:grpSpPr>
          <a:xfrm>
            <a:off x="3779303" y="1667933"/>
            <a:ext cx="1585394" cy="3026667"/>
            <a:chOff x="3919538" y="4086225"/>
            <a:chExt cx="331787" cy="633413"/>
          </a:xfrm>
          <a:solidFill>
            <a:schemeClr val="tx1"/>
          </a:solidFill>
        </p:grpSpPr>
        <p:sp>
          <p:nvSpPr>
            <p:cNvPr id="209" name="Freeform 431"/>
            <p:cNvSpPr>
              <a:spLocks noEditPoints="1"/>
            </p:cNvSpPr>
            <p:nvPr/>
          </p:nvSpPr>
          <p:spPr bwMode="auto">
            <a:xfrm>
              <a:off x="3919538" y="4086225"/>
              <a:ext cx="331787" cy="633413"/>
            </a:xfrm>
            <a:custGeom>
              <a:avLst/>
              <a:gdLst>
                <a:gd name="T0" fmla="*/ 149 w 209"/>
                <a:gd name="T1" fmla="*/ 67 h 399"/>
                <a:gd name="T2" fmla="*/ 170 w 209"/>
                <a:gd name="T3" fmla="*/ 73 h 399"/>
                <a:gd name="T4" fmla="*/ 206 w 209"/>
                <a:gd name="T5" fmla="*/ 88 h 399"/>
                <a:gd name="T6" fmla="*/ 193 w 209"/>
                <a:gd name="T7" fmla="*/ 127 h 399"/>
                <a:gd name="T8" fmla="*/ 185 w 209"/>
                <a:gd name="T9" fmla="*/ 164 h 399"/>
                <a:gd name="T10" fmla="*/ 166 w 209"/>
                <a:gd name="T11" fmla="*/ 180 h 399"/>
                <a:gd name="T12" fmla="*/ 148 w 209"/>
                <a:gd name="T13" fmla="*/ 205 h 399"/>
                <a:gd name="T14" fmla="*/ 130 w 209"/>
                <a:gd name="T15" fmla="*/ 234 h 399"/>
                <a:gd name="T16" fmla="*/ 108 w 209"/>
                <a:gd name="T17" fmla="*/ 245 h 399"/>
                <a:gd name="T18" fmla="*/ 111 w 209"/>
                <a:gd name="T19" fmla="*/ 258 h 399"/>
                <a:gd name="T20" fmla="*/ 86 w 209"/>
                <a:gd name="T21" fmla="*/ 275 h 399"/>
                <a:gd name="T22" fmla="*/ 74 w 209"/>
                <a:gd name="T23" fmla="*/ 288 h 399"/>
                <a:gd name="T24" fmla="*/ 79 w 209"/>
                <a:gd name="T25" fmla="*/ 299 h 399"/>
                <a:gd name="T26" fmla="*/ 71 w 209"/>
                <a:gd name="T27" fmla="*/ 313 h 399"/>
                <a:gd name="T28" fmla="*/ 70 w 209"/>
                <a:gd name="T29" fmla="*/ 335 h 399"/>
                <a:gd name="T30" fmla="*/ 56 w 209"/>
                <a:gd name="T31" fmla="*/ 365 h 399"/>
                <a:gd name="T32" fmla="*/ 57 w 209"/>
                <a:gd name="T33" fmla="*/ 372 h 399"/>
                <a:gd name="T34" fmla="*/ 74 w 209"/>
                <a:gd name="T35" fmla="*/ 389 h 399"/>
                <a:gd name="T36" fmla="*/ 61 w 209"/>
                <a:gd name="T37" fmla="*/ 395 h 399"/>
                <a:gd name="T38" fmla="*/ 59 w 209"/>
                <a:gd name="T39" fmla="*/ 397 h 399"/>
                <a:gd name="T40" fmla="*/ 51 w 209"/>
                <a:gd name="T41" fmla="*/ 390 h 399"/>
                <a:gd name="T42" fmla="*/ 45 w 209"/>
                <a:gd name="T43" fmla="*/ 387 h 399"/>
                <a:gd name="T44" fmla="*/ 36 w 209"/>
                <a:gd name="T45" fmla="*/ 383 h 399"/>
                <a:gd name="T46" fmla="*/ 31 w 209"/>
                <a:gd name="T47" fmla="*/ 375 h 399"/>
                <a:gd name="T48" fmla="*/ 32 w 209"/>
                <a:gd name="T49" fmla="*/ 369 h 399"/>
                <a:gd name="T50" fmla="*/ 35 w 209"/>
                <a:gd name="T51" fmla="*/ 367 h 399"/>
                <a:gd name="T52" fmla="*/ 30 w 209"/>
                <a:gd name="T53" fmla="*/ 362 h 399"/>
                <a:gd name="T54" fmla="*/ 30 w 209"/>
                <a:gd name="T55" fmla="*/ 353 h 399"/>
                <a:gd name="T56" fmla="*/ 26 w 209"/>
                <a:gd name="T57" fmla="*/ 339 h 399"/>
                <a:gd name="T58" fmla="*/ 31 w 209"/>
                <a:gd name="T59" fmla="*/ 340 h 399"/>
                <a:gd name="T60" fmla="*/ 30 w 209"/>
                <a:gd name="T61" fmla="*/ 333 h 399"/>
                <a:gd name="T62" fmla="*/ 27 w 209"/>
                <a:gd name="T63" fmla="*/ 324 h 399"/>
                <a:gd name="T64" fmla="*/ 31 w 209"/>
                <a:gd name="T65" fmla="*/ 313 h 399"/>
                <a:gd name="T66" fmla="*/ 34 w 209"/>
                <a:gd name="T67" fmla="*/ 304 h 399"/>
                <a:gd name="T68" fmla="*/ 36 w 209"/>
                <a:gd name="T69" fmla="*/ 311 h 399"/>
                <a:gd name="T70" fmla="*/ 40 w 209"/>
                <a:gd name="T71" fmla="*/ 294 h 399"/>
                <a:gd name="T72" fmla="*/ 36 w 209"/>
                <a:gd name="T73" fmla="*/ 299 h 399"/>
                <a:gd name="T74" fmla="*/ 34 w 209"/>
                <a:gd name="T75" fmla="*/ 284 h 399"/>
                <a:gd name="T76" fmla="*/ 36 w 209"/>
                <a:gd name="T77" fmla="*/ 260 h 399"/>
                <a:gd name="T78" fmla="*/ 44 w 209"/>
                <a:gd name="T79" fmla="*/ 219 h 399"/>
                <a:gd name="T80" fmla="*/ 49 w 209"/>
                <a:gd name="T81" fmla="*/ 182 h 399"/>
                <a:gd name="T82" fmla="*/ 46 w 209"/>
                <a:gd name="T83" fmla="*/ 152 h 399"/>
                <a:gd name="T84" fmla="*/ 17 w 209"/>
                <a:gd name="T85" fmla="*/ 120 h 399"/>
                <a:gd name="T86" fmla="*/ 2 w 209"/>
                <a:gd name="T87" fmla="*/ 92 h 399"/>
                <a:gd name="T88" fmla="*/ 5 w 209"/>
                <a:gd name="T89" fmla="*/ 75 h 399"/>
                <a:gd name="T90" fmla="*/ 11 w 209"/>
                <a:gd name="T91" fmla="*/ 55 h 399"/>
                <a:gd name="T92" fmla="*/ 17 w 209"/>
                <a:gd name="T93" fmla="*/ 38 h 399"/>
                <a:gd name="T94" fmla="*/ 20 w 209"/>
                <a:gd name="T95" fmla="*/ 21 h 399"/>
                <a:gd name="T96" fmla="*/ 34 w 209"/>
                <a:gd name="T97" fmla="*/ 5 h 399"/>
                <a:gd name="T98" fmla="*/ 45 w 209"/>
                <a:gd name="T99" fmla="*/ 7 h 399"/>
                <a:gd name="T100" fmla="*/ 57 w 209"/>
                <a:gd name="T101" fmla="*/ 5 h 399"/>
                <a:gd name="T102" fmla="*/ 77 w 209"/>
                <a:gd name="T103" fmla="*/ 8 h 399"/>
                <a:gd name="T104" fmla="*/ 93 w 209"/>
                <a:gd name="T105" fmla="*/ 20 h 399"/>
                <a:gd name="T106" fmla="*/ 111 w 209"/>
                <a:gd name="T107" fmla="*/ 32 h 399"/>
                <a:gd name="T108" fmla="*/ 141 w 209"/>
                <a:gd name="T109" fmla="*/ 53 h 399"/>
                <a:gd name="T110" fmla="*/ 41 w 209"/>
                <a:gd name="T111" fmla="*/ 377 h 399"/>
                <a:gd name="T112" fmla="*/ 50 w 209"/>
                <a:gd name="T113" fmla="*/ 384 h 399"/>
                <a:gd name="T114" fmla="*/ 51 w 209"/>
                <a:gd name="T115" fmla="*/ 378 h 399"/>
                <a:gd name="T116" fmla="*/ 44 w 209"/>
                <a:gd name="T117" fmla="*/ 382 h 399"/>
                <a:gd name="T118" fmla="*/ 44 w 209"/>
                <a:gd name="T119" fmla="*/ 375 h 399"/>
                <a:gd name="T120" fmla="*/ 44 w 209"/>
                <a:gd name="T121" fmla="*/ 372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9" h="399">
                  <a:moveTo>
                    <a:pt x="140" y="60"/>
                  </a:moveTo>
                  <a:lnTo>
                    <a:pt x="140" y="60"/>
                  </a:lnTo>
                  <a:lnTo>
                    <a:pt x="141" y="60"/>
                  </a:lnTo>
                  <a:lnTo>
                    <a:pt x="143" y="61"/>
                  </a:lnTo>
                  <a:lnTo>
                    <a:pt x="143" y="61"/>
                  </a:lnTo>
                  <a:lnTo>
                    <a:pt x="144" y="61"/>
                  </a:lnTo>
                  <a:lnTo>
                    <a:pt x="144" y="61"/>
                  </a:lnTo>
                  <a:lnTo>
                    <a:pt x="148" y="62"/>
                  </a:lnTo>
                  <a:lnTo>
                    <a:pt x="148" y="62"/>
                  </a:lnTo>
                  <a:lnTo>
                    <a:pt x="149" y="63"/>
                  </a:lnTo>
                  <a:lnTo>
                    <a:pt x="149" y="65"/>
                  </a:lnTo>
                  <a:lnTo>
                    <a:pt x="149" y="65"/>
                  </a:lnTo>
                  <a:lnTo>
                    <a:pt x="148" y="67"/>
                  </a:lnTo>
                  <a:lnTo>
                    <a:pt x="148" y="67"/>
                  </a:lnTo>
                  <a:lnTo>
                    <a:pt x="146" y="68"/>
                  </a:lnTo>
                  <a:lnTo>
                    <a:pt x="146" y="68"/>
                  </a:lnTo>
                  <a:lnTo>
                    <a:pt x="149" y="68"/>
                  </a:lnTo>
                  <a:lnTo>
                    <a:pt x="149" y="68"/>
                  </a:lnTo>
                  <a:lnTo>
                    <a:pt x="149" y="67"/>
                  </a:lnTo>
                  <a:lnTo>
                    <a:pt x="149" y="67"/>
                  </a:lnTo>
                  <a:lnTo>
                    <a:pt x="151" y="65"/>
                  </a:lnTo>
                  <a:lnTo>
                    <a:pt x="154" y="65"/>
                  </a:lnTo>
                  <a:lnTo>
                    <a:pt x="154" y="65"/>
                  </a:lnTo>
                  <a:lnTo>
                    <a:pt x="160" y="67"/>
                  </a:lnTo>
                  <a:lnTo>
                    <a:pt x="160" y="67"/>
                  </a:lnTo>
                  <a:lnTo>
                    <a:pt x="161" y="68"/>
                  </a:lnTo>
                  <a:lnTo>
                    <a:pt x="163" y="68"/>
                  </a:lnTo>
                  <a:lnTo>
                    <a:pt x="163" y="68"/>
                  </a:lnTo>
                  <a:lnTo>
                    <a:pt x="164" y="70"/>
                  </a:lnTo>
                  <a:lnTo>
                    <a:pt x="164" y="70"/>
                  </a:lnTo>
                  <a:lnTo>
                    <a:pt x="165" y="70"/>
                  </a:lnTo>
                  <a:lnTo>
                    <a:pt x="165" y="70"/>
                  </a:lnTo>
                  <a:lnTo>
                    <a:pt x="166" y="72"/>
                  </a:lnTo>
                  <a:lnTo>
                    <a:pt x="166" y="75"/>
                  </a:lnTo>
                  <a:lnTo>
                    <a:pt x="166" y="75"/>
                  </a:lnTo>
                  <a:lnTo>
                    <a:pt x="169" y="75"/>
                  </a:lnTo>
                  <a:lnTo>
                    <a:pt x="169" y="75"/>
                  </a:lnTo>
                  <a:lnTo>
                    <a:pt x="170" y="73"/>
                  </a:lnTo>
                  <a:lnTo>
                    <a:pt x="171" y="73"/>
                  </a:lnTo>
                  <a:lnTo>
                    <a:pt x="171" y="73"/>
                  </a:lnTo>
                  <a:lnTo>
                    <a:pt x="176" y="76"/>
                  </a:lnTo>
                  <a:lnTo>
                    <a:pt x="176" y="76"/>
                  </a:lnTo>
                  <a:lnTo>
                    <a:pt x="180" y="76"/>
                  </a:lnTo>
                  <a:lnTo>
                    <a:pt x="185" y="76"/>
                  </a:lnTo>
                  <a:lnTo>
                    <a:pt x="185" y="76"/>
                  </a:lnTo>
                  <a:lnTo>
                    <a:pt x="188" y="76"/>
                  </a:lnTo>
                  <a:lnTo>
                    <a:pt x="190" y="77"/>
                  </a:lnTo>
                  <a:lnTo>
                    <a:pt x="190" y="77"/>
                  </a:lnTo>
                  <a:lnTo>
                    <a:pt x="195" y="82"/>
                  </a:lnTo>
                  <a:lnTo>
                    <a:pt x="195" y="82"/>
                  </a:lnTo>
                  <a:lnTo>
                    <a:pt x="199" y="86"/>
                  </a:lnTo>
                  <a:lnTo>
                    <a:pt x="199" y="86"/>
                  </a:lnTo>
                  <a:lnTo>
                    <a:pt x="201" y="87"/>
                  </a:lnTo>
                  <a:lnTo>
                    <a:pt x="201" y="87"/>
                  </a:lnTo>
                  <a:lnTo>
                    <a:pt x="204" y="87"/>
                  </a:lnTo>
                  <a:lnTo>
                    <a:pt x="204" y="87"/>
                  </a:lnTo>
                  <a:lnTo>
                    <a:pt x="206" y="88"/>
                  </a:lnTo>
                  <a:lnTo>
                    <a:pt x="208" y="91"/>
                  </a:lnTo>
                  <a:lnTo>
                    <a:pt x="208" y="91"/>
                  </a:lnTo>
                  <a:lnTo>
                    <a:pt x="209" y="97"/>
                  </a:lnTo>
                  <a:lnTo>
                    <a:pt x="209" y="105"/>
                  </a:lnTo>
                  <a:lnTo>
                    <a:pt x="209" y="105"/>
                  </a:lnTo>
                  <a:lnTo>
                    <a:pt x="206" y="110"/>
                  </a:lnTo>
                  <a:lnTo>
                    <a:pt x="206" y="110"/>
                  </a:lnTo>
                  <a:lnTo>
                    <a:pt x="203" y="113"/>
                  </a:lnTo>
                  <a:lnTo>
                    <a:pt x="203" y="113"/>
                  </a:lnTo>
                  <a:lnTo>
                    <a:pt x="201" y="115"/>
                  </a:lnTo>
                  <a:lnTo>
                    <a:pt x="201" y="115"/>
                  </a:lnTo>
                  <a:lnTo>
                    <a:pt x="199" y="119"/>
                  </a:lnTo>
                  <a:lnTo>
                    <a:pt x="196" y="122"/>
                  </a:lnTo>
                  <a:lnTo>
                    <a:pt x="196" y="122"/>
                  </a:lnTo>
                  <a:lnTo>
                    <a:pt x="195" y="126"/>
                  </a:lnTo>
                  <a:lnTo>
                    <a:pt x="195" y="126"/>
                  </a:lnTo>
                  <a:lnTo>
                    <a:pt x="194" y="127"/>
                  </a:lnTo>
                  <a:lnTo>
                    <a:pt x="193" y="127"/>
                  </a:lnTo>
                  <a:lnTo>
                    <a:pt x="193" y="127"/>
                  </a:lnTo>
                  <a:lnTo>
                    <a:pt x="191" y="127"/>
                  </a:lnTo>
                  <a:lnTo>
                    <a:pt x="191" y="129"/>
                  </a:lnTo>
                  <a:lnTo>
                    <a:pt x="191" y="129"/>
                  </a:lnTo>
                  <a:lnTo>
                    <a:pt x="190" y="139"/>
                  </a:lnTo>
                  <a:lnTo>
                    <a:pt x="190" y="139"/>
                  </a:lnTo>
                  <a:lnTo>
                    <a:pt x="190" y="145"/>
                  </a:lnTo>
                  <a:lnTo>
                    <a:pt x="190" y="145"/>
                  </a:lnTo>
                  <a:lnTo>
                    <a:pt x="190" y="149"/>
                  </a:lnTo>
                  <a:lnTo>
                    <a:pt x="190" y="149"/>
                  </a:lnTo>
                  <a:lnTo>
                    <a:pt x="189" y="151"/>
                  </a:lnTo>
                  <a:lnTo>
                    <a:pt x="189" y="154"/>
                  </a:lnTo>
                  <a:lnTo>
                    <a:pt x="189" y="154"/>
                  </a:lnTo>
                  <a:lnTo>
                    <a:pt x="188" y="156"/>
                  </a:lnTo>
                  <a:lnTo>
                    <a:pt x="188" y="156"/>
                  </a:lnTo>
                  <a:lnTo>
                    <a:pt x="188" y="160"/>
                  </a:lnTo>
                  <a:lnTo>
                    <a:pt x="186" y="162"/>
                  </a:lnTo>
                  <a:lnTo>
                    <a:pt x="186" y="162"/>
                  </a:lnTo>
                  <a:lnTo>
                    <a:pt x="185" y="164"/>
                  </a:lnTo>
                  <a:lnTo>
                    <a:pt x="185" y="164"/>
                  </a:lnTo>
                  <a:lnTo>
                    <a:pt x="183" y="167"/>
                  </a:lnTo>
                  <a:lnTo>
                    <a:pt x="183" y="167"/>
                  </a:lnTo>
                  <a:lnTo>
                    <a:pt x="183" y="170"/>
                  </a:lnTo>
                  <a:lnTo>
                    <a:pt x="181" y="172"/>
                  </a:lnTo>
                  <a:lnTo>
                    <a:pt x="181" y="172"/>
                  </a:lnTo>
                  <a:lnTo>
                    <a:pt x="181" y="174"/>
                  </a:lnTo>
                  <a:lnTo>
                    <a:pt x="179" y="175"/>
                  </a:lnTo>
                  <a:lnTo>
                    <a:pt x="179" y="175"/>
                  </a:lnTo>
                  <a:lnTo>
                    <a:pt x="178" y="176"/>
                  </a:lnTo>
                  <a:lnTo>
                    <a:pt x="178" y="177"/>
                  </a:lnTo>
                  <a:lnTo>
                    <a:pt x="178" y="177"/>
                  </a:lnTo>
                  <a:lnTo>
                    <a:pt x="176" y="179"/>
                  </a:lnTo>
                  <a:lnTo>
                    <a:pt x="175" y="179"/>
                  </a:lnTo>
                  <a:lnTo>
                    <a:pt x="175" y="179"/>
                  </a:lnTo>
                  <a:lnTo>
                    <a:pt x="174" y="180"/>
                  </a:lnTo>
                  <a:lnTo>
                    <a:pt x="174" y="180"/>
                  </a:lnTo>
                  <a:lnTo>
                    <a:pt x="170" y="179"/>
                  </a:lnTo>
                  <a:lnTo>
                    <a:pt x="166" y="180"/>
                  </a:lnTo>
                  <a:lnTo>
                    <a:pt x="166" y="180"/>
                  </a:lnTo>
                  <a:lnTo>
                    <a:pt x="166" y="180"/>
                  </a:lnTo>
                  <a:lnTo>
                    <a:pt x="166" y="180"/>
                  </a:lnTo>
                  <a:lnTo>
                    <a:pt x="164" y="181"/>
                  </a:lnTo>
                  <a:lnTo>
                    <a:pt x="163" y="182"/>
                  </a:lnTo>
                  <a:lnTo>
                    <a:pt x="163" y="182"/>
                  </a:lnTo>
                  <a:lnTo>
                    <a:pt x="160" y="184"/>
                  </a:lnTo>
                  <a:lnTo>
                    <a:pt x="160" y="184"/>
                  </a:lnTo>
                  <a:lnTo>
                    <a:pt x="156" y="185"/>
                  </a:lnTo>
                  <a:lnTo>
                    <a:pt x="156" y="185"/>
                  </a:lnTo>
                  <a:lnTo>
                    <a:pt x="149" y="192"/>
                  </a:lnTo>
                  <a:lnTo>
                    <a:pt x="149" y="192"/>
                  </a:lnTo>
                  <a:lnTo>
                    <a:pt x="148" y="195"/>
                  </a:lnTo>
                  <a:lnTo>
                    <a:pt x="148" y="199"/>
                  </a:lnTo>
                  <a:lnTo>
                    <a:pt x="148" y="199"/>
                  </a:lnTo>
                  <a:lnTo>
                    <a:pt x="149" y="202"/>
                  </a:lnTo>
                  <a:lnTo>
                    <a:pt x="149" y="202"/>
                  </a:lnTo>
                  <a:lnTo>
                    <a:pt x="149" y="202"/>
                  </a:lnTo>
                  <a:lnTo>
                    <a:pt x="149" y="202"/>
                  </a:lnTo>
                  <a:lnTo>
                    <a:pt x="148" y="205"/>
                  </a:lnTo>
                  <a:lnTo>
                    <a:pt x="148" y="206"/>
                  </a:lnTo>
                  <a:lnTo>
                    <a:pt x="148" y="206"/>
                  </a:lnTo>
                  <a:lnTo>
                    <a:pt x="148" y="210"/>
                  </a:lnTo>
                  <a:lnTo>
                    <a:pt x="145" y="211"/>
                  </a:lnTo>
                  <a:lnTo>
                    <a:pt x="145" y="211"/>
                  </a:lnTo>
                  <a:lnTo>
                    <a:pt x="144" y="214"/>
                  </a:lnTo>
                  <a:lnTo>
                    <a:pt x="144" y="214"/>
                  </a:lnTo>
                  <a:lnTo>
                    <a:pt x="141" y="216"/>
                  </a:lnTo>
                  <a:lnTo>
                    <a:pt x="140" y="220"/>
                  </a:lnTo>
                  <a:lnTo>
                    <a:pt x="140" y="220"/>
                  </a:lnTo>
                  <a:lnTo>
                    <a:pt x="138" y="225"/>
                  </a:lnTo>
                  <a:lnTo>
                    <a:pt x="138" y="225"/>
                  </a:lnTo>
                  <a:lnTo>
                    <a:pt x="136" y="226"/>
                  </a:lnTo>
                  <a:lnTo>
                    <a:pt x="136" y="226"/>
                  </a:lnTo>
                  <a:lnTo>
                    <a:pt x="135" y="229"/>
                  </a:lnTo>
                  <a:lnTo>
                    <a:pt x="135" y="229"/>
                  </a:lnTo>
                  <a:lnTo>
                    <a:pt x="133" y="230"/>
                  </a:lnTo>
                  <a:lnTo>
                    <a:pt x="133" y="230"/>
                  </a:lnTo>
                  <a:lnTo>
                    <a:pt x="130" y="234"/>
                  </a:lnTo>
                  <a:lnTo>
                    <a:pt x="130" y="234"/>
                  </a:lnTo>
                  <a:lnTo>
                    <a:pt x="129" y="236"/>
                  </a:lnTo>
                  <a:lnTo>
                    <a:pt x="128" y="239"/>
                  </a:lnTo>
                  <a:lnTo>
                    <a:pt x="128" y="239"/>
                  </a:lnTo>
                  <a:lnTo>
                    <a:pt x="125" y="243"/>
                  </a:lnTo>
                  <a:lnTo>
                    <a:pt x="125" y="243"/>
                  </a:lnTo>
                  <a:lnTo>
                    <a:pt x="124" y="245"/>
                  </a:lnTo>
                  <a:lnTo>
                    <a:pt x="121" y="248"/>
                  </a:lnTo>
                  <a:lnTo>
                    <a:pt x="121" y="248"/>
                  </a:lnTo>
                  <a:lnTo>
                    <a:pt x="120" y="248"/>
                  </a:lnTo>
                  <a:lnTo>
                    <a:pt x="118" y="248"/>
                  </a:lnTo>
                  <a:lnTo>
                    <a:pt x="118" y="248"/>
                  </a:lnTo>
                  <a:lnTo>
                    <a:pt x="115" y="248"/>
                  </a:lnTo>
                  <a:lnTo>
                    <a:pt x="115" y="248"/>
                  </a:lnTo>
                  <a:lnTo>
                    <a:pt x="113" y="248"/>
                  </a:lnTo>
                  <a:lnTo>
                    <a:pt x="110" y="246"/>
                  </a:lnTo>
                  <a:lnTo>
                    <a:pt x="110" y="246"/>
                  </a:lnTo>
                  <a:lnTo>
                    <a:pt x="108" y="245"/>
                  </a:lnTo>
                  <a:lnTo>
                    <a:pt x="108" y="245"/>
                  </a:lnTo>
                  <a:lnTo>
                    <a:pt x="106" y="245"/>
                  </a:lnTo>
                  <a:lnTo>
                    <a:pt x="105" y="244"/>
                  </a:lnTo>
                  <a:lnTo>
                    <a:pt x="105" y="244"/>
                  </a:lnTo>
                  <a:lnTo>
                    <a:pt x="104" y="243"/>
                  </a:lnTo>
                  <a:lnTo>
                    <a:pt x="104" y="243"/>
                  </a:lnTo>
                  <a:lnTo>
                    <a:pt x="104" y="244"/>
                  </a:lnTo>
                  <a:lnTo>
                    <a:pt x="104" y="244"/>
                  </a:lnTo>
                  <a:lnTo>
                    <a:pt x="105" y="246"/>
                  </a:lnTo>
                  <a:lnTo>
                    <a:pt x="105" y="246"/>
                  </a:lnTo>
                  <a:lnTo>
                    <a:pt x="108" y="249"/>
                  </a:lnTo>
                  <a:lnTo>
                    <a:pt x="108" y="249"/>
                  </a:lnTo>
                  <a:lnTo>
                    <a:pt x="109" y="250"/>
                  </a:lnTo>
                  <a:lnTo>
                    <a:pt x="109" y="251"/>
                  </a:lnTo>
                  <a:lnTo>
                    <a:pt x="109" y="251"/>
                  </a:lnTo>
                  <a:lnTo>
                    <a:pt x="109" y="254"/>
                  </a:lnTo>
                  <a:lnTo>
                    <a:pt x="110" y="255"/>
                  </a:lnTo>
                  <a:lnTo>
                    <a:pt x="110" y="255"/>
                  </a:lnTo>
                  <a:lnTo>
                    <a:pt x="111" y="258"/>
                  </a:lnTo>
                  <a:lnTo>
                    <a:pt x="111" y="258"/>
                  </a:lnTo>
                  <a:lnTo>
                    <a:pt x="111" y="259"/>
                  </a:lnTo>
                  <a:lnTo>
                    <a:pt x="110" y="261"/>
                  </a:lnTo>
                  <a:lnTo>
                    <a:pt x="110" y="261"/>
                  </a:lnTo>
                  <a:lnTo>
                    <a:pt x="109" y="264"/>
                  </a:lnTo>
                  <a:lnTo>
                    <a:pt x="109" y="264"/>
                  </a:lnTo>
                  <a:lnTo>
                    <a:pt x="108" y="266"/>
                  </a:lnTo>
                  <a:lnTo>
                    <a:pt x="108" y="266"/>
                  </a:lnTo>
                  <a:lnTo>
                    <a:pt x="106" y="269"/>
                  </a:lnTo>
                  <a:lnTo>
                    <a:pt x="105" y="269"/>
                  </a:lnTo>
                  <a:lnTo>
                    <a:pt x="105" y="269"/>
                  </a:lnTo>
                  <a:lnTo>
                    <a:pt x="101" y="271"/>
                  </a:lnTo>
                  <a:lnTo>
                    <a:pt x="96" y="273"/>
                  </a:lnTo>
                  <a:lnTo>
                    <a:pt x="96" y="273"/>
                  </a:lnTo>
                  <a:lnTo>
                    <a:pt x="93" y="273"/>
                  </a:lnTo>
                  <a:lnTo>
                    <a:pt x="93" y="273"/>
                  </a:lnTo>
                  <a:lnTo>
                    <a:pt x="90" y="273"/>
                  </a:lnTo>
                  <a:lnTo>
                    <a:pt x="86" y="273"/>
                  </a:lnTo>
                  <a:lnTo>
                    <a:pt x="86" y="273"/>
                  </a:lnTo>
                  <a:lnTo>
                    <a:pt x="86" y="275"/>
                  </a:lnTo>
                  <a:lnTo>
                    <a:pt x="86" y="275"/>
                  </a:lnTo>
                  <a:lnTo>
                    <a:pt x="88" y="276"/>
                  </a:lnTo>
                  <a:lnTo>
                    <a:pt x="86" y="279"/>
                  </a:lnTo>
                  <a:lnTo>
                    <a:pt x="86" y="279"/>
                  </a:lnTo>
                  <a:lnTo>
                    <a:pt x="86" y="280"/>
                  </a:lnTo>
                  <a:lnTo>
                    <a:pt x="86" y="283"/>
                  </a:lnTo>
                  <a:lnTo>
                    <a:pt x="86" y="283"/>
                  </a:lnTo>
                  <a:lnTo>
                    <a:pt x="86" y="285"/>
                  </a:lnTo>
                  <a:lnTo>
                    <a:pt x="84" y="286"/>
                  </a:lnTo>
                  <a:lnTo>
                    <a:pt x="84" y="286"/>
                  </a:lnTo>
                  <a:lnTo>
                    <a:pt x="80" y="288"/>
                  </a:lnTo>
                  <a:lnTo>
                    <a:pt x="77" y="286"/>
                  </a:lnTo>
                  <a:lnTo>
                    <a:pt x="77" y="286"/>
                  </a:lnTo>
                  <a:lnTo>
                    <a:pt x="75" y="285"/>
                  </a:lnTo>
                  <a:lnTo>
                    <a:pt x="75" y="285"/>
                  </a:lnTo>
                  <a:lnTo>
                    <a:pt x="74" y="285"/>
                  </a:lnTo>
                  <a:lnTo>
                    <a:pt x="74" y="285"/>
                  </a:lnTo>
                  <a:lnTo>
                    <a:pt x="74" y="285"/>
                  </a:lnTo>
                  <a:lnTo>
                    <a:pt x="74" y="288"/>
                  </a:lnTo>
                  <a:lnTo>
                    <a:pt x="74" y="288"/>
                  </a:lnTo>
                  <a:lnTo>
                    <a:pt x="74" y="291"/>
                  </a:lnTo>
                  <a:lnTo>
                    <a:pt x="74" y="291"/>
                  </a:lnTo>
                  <a:lnTo>
                    <a:pt x="75" y="293"/>
                  </a:lnTo>
                  <a:lnTo>
                    <a:pt x="76" y="294"/>
                  </a:lnTo>
                  <a:lnTo>
                    <a:pt x="76" y="294"/>
                  </a:lnTo>
                  <a:lnTo>
                    <a:pt x="76" y="295"/>
                  </a:lnTo>
                  <a:lnTo>
                    <a:pt x="76" y="295"/>
                  </a:lnTo>
                  <a:lnTo>
                    <a:pt x="77" y="294"/>
                  </a:lnTo>
                  <a:lnTo>
                    <a:pt x="77" y="294"/>
                  </a:lnTo>
                  <a:lnTo>
                    <a:pt x="79" y="293"/>
                  </a:lnTo>
                  <a:lnTo>
                    <a:pt x="79" y="293"/>
                  </a:lnTo>
                  <a:lnTo>
                    <a:pt x="80" y="294"/>
                  </a:lnTo>
                  <a:lnTo>
                    <a:pt x="80" y="294"/>
                  </a:lnTo>
                  <a:lnTo>
                    <a:pt x="80" y="298"/>
                  </a:lnTo>
                  <a:lnTo>
                    <a:pt x="80" y="298"/>
                  </a:lnTo>
                  <a:lnTo>
                    <a:pt x="80" y="298"/>
                  </a:lnTo>
                  <a:lnTo>
                    <a:pt x="79" y="299"/>
                  </a:lnTo>
                  <a:lnTo>
                    <a:pt x="79" y="299"/>
                  </a:lnTo>
                  <a:lnTo>
                    <a:pt x="77" y="298"/>
                  </a:lnTo>
                  <a:lnTo>
                    <a:pt x="77" y="298"/>
                  </a:lnTo>
                  <a:lnTo>
                    <a:pt x="76" y="296"/>
                  </a:lnTo>
                  <a:lnTo>
                    <a:pt x="75" y="298"/>
                  </a:lnTo>
                  <a:lnTo>
                    <a:pt x="75" y="298"/>
                  </a:lnTo>
                  <a:lnTo>
                    <a:pt x="76" y="299"/>
                  </a:lnTo>
                  <a:lnTo>
                    <a:pt x="76" y="299"/>
                  </a:lnTo>
                  <a:lnTo>
                    <a:pt x="77" y="299"/>
                  </a:lnTo>
                  <a:lnTo>
                    <a:pt x="76" y="300"/>
                  </a:lnTo>
                  <a:lnTo>
                    <a:pt x="76" y="300"/>
                  </a:lnTo>
                  <a:lnTo>
                    <a:pt x="76" y="300"/>
                  </a:lnTo>
                  <a:lnTo>
                    <a:pt x="76" y="300"/>
                  </a:lnTo>
                  <a:lnTo>
                    <a:pt x="74" y="303"/>
                  </a:lnTo>
                  <a:lnTo>
                    <a:pt x="74" y="306"/>
                  </a:lnTo>
                  <a:lnTo>
                    <a:pt x="74" y="306"/>
                  </a:lnTo>
                  <a:lnTo>
                    <a:pt x="74" y="309"/>
                  </a:lnTo>
                  <a:lnTo>
                    <a:pt x="72" y="310"/>
                  </a:lnTo>
                  <a:lnTo>
                    <a:pt x="72" y="310"/>
                  </a:lnTo>
                  <a:lnTo>
                    <a:pt x="71" y="313"/>
                  </a:lnTo>
                  <a:lnTo>
                    <a:pt x="71" y="313"/>
                  </a:lnTo>
                  <a:lnTo>
                    <a:pt x="71" y="314"/>
                  </a:lnTo>
                  <a:lnTo>
                    <a:pt x="70" y="314"/>
                  </a:lnTo>
                  <a:lnTo>
                    <a:pt x="70" y="314"/>
                  </a:lnTo>
                  <a:lnTo>
                    <a:pt x="67" y="314"/>
                  </a:lnTo>
                  <a:lnTo>
                    <a:pt x="66" y="315"/>
                  </a:lnTo>
                  <a:lnTo>
                    <a:pt x="62" y="320"/>
                  </a:lnTo>
                  <a:lnTo>
                    <a:pt x="62" y="320"/>
                  </a:lnTo>
                  <a:lnTo>
                    <a:pt x="64" y="323"/>
                  </a:lnTo>
                  <a:lnTo>
                    <a:pt x="64" y="323"/>
                  </a:lnTo>
                  <a:lnTo>
                    <a:pt x="66" y="328"/>
                  </a:lnTo>
                  <a:lnTo>
                    <a:pt x="66" y="328"/>
                  </a:lnTo>
                  <a:lnTo>
                    <a:pt x="69" y="328"/>
                  </a:lnTo>
                  <a:lnTo>
                    <a:pt x="69" y="328"/>
                  </a:lnTo>
                  <a:lnTo>
                    <a:pt x="71" y="329"/>
                  </a:lnTo>
                  <a:lnTo>
                    <a:pt x="71" y="330"/>
                  </a:lnTo>
                  <a:lnTo>
                    <a:pt x="71" y="330"/>
                  </a:lnTo>
                  <a:lnTo>
                    <a:pt x="70" y="335"/>
                  </a:lnTo>
                  <a:lnTo>
                    <a:pt x="70" y="335"/>
                  </a:lnTo>
                  <a:lnTo>
                    <a:pt x="70" y="336"/>
                  </a:lnTo>
                  <a:lnTo>
                    <a:pt x="70" y="336"/>
                  </a:lnTo>
                  <a:lnTo>
                    <a:pt x="64" y="341"/>
                  </a:lnTo>
                  <a:lnTo>
                    <a:pt x="64" y="341"/>
                  </a:lnTo>
                  <a:lnTo>
                    <a:pt x="62" y="344"/>
                  </a:lnTo>
                  <a:lnTo>
                    <a:pt x="62" y="345"/>
                  </a:lnTo>
                  <a:lnTo>
                    <a:pt x="62" y="345"/>
                  </a:lnTo>
                  <a:lnTo>
                    <a:pt x="61" y="349"/>
                  </a:lnTo>
                  <a:lnTo>
                    <a:pt x="61" y="349"/>
                  </a:lnTo>
                  <a:lnTo>
                    <a:pt x="60" y="351"/>
                  </a:lnTo>
                  <a:lnTo>
                    <a:pt x="60" y="351"/>
                  </a:lnTo>
                  <a:lnTo>
                    <a:pt x="57" y="353"/>
                  </a:lnTo>
                  <a:lnTo>
                    <a:pt x="55" y="356"/>
                  </a:lnTo>
                  <a:lnTo>
                    <a:pt x="55" y="356"/>
                  </a:lnTo>
                  <a:lnTo>
                    <a:pt x="55" y="359"/>
                  </a:lnTo>
                  <a:lnTo>
                    <a:pt x="55" y="359"/>
                  </a:lnTo>
                  <a:lnTo>
                    <a:pt x="56" y="363"/>
                  </a:lnTo>
                  <a:lnTo>
                    <a:pt x="56" y="363"/>
                  </a:lnTo>
                  <a:lnTo>
                    <a:pt x="56" y="365"/>
                  </a:lnTo>
                  <a:lnTo>
                    <a:pt x="57" y="367"/>
                  </a:lnTo>
                  <a:lnTo>
                    <a:pt x="57" y="367"/>
                  </a:lnTo>
                  <a:lnTo>
                    <a:pt x="59" y="368"/>
                  </a:lnTo>
                  <a:lnTo>
                    <a:pt x="59" y="369"/>
                  </a:lnTo>
                  <a:lnTo>
                    <a:pt x="59" y="369"/>
                  </a:lnTo>
                  <a:lnTo>
                    <a:pt x="57" y="369"/>
                  </a:lnTo>
                  <a:lnTo>
                    <a:pt x="57" y="369"/>
                  </a:lnTo>
                  <a:lnTo>
                    <a:pt x="57" y="369"/>
                  </a:lnTo>
                  <a:lnTo>
                    <a:pt x="55" y="369"/>
                  </a:lnTo>
                  <a:lnTo>
                    <a:pt x="55" y="369"/>
                  </a:lnTo>
                  <a:lnTo>
                    <a:pt x="54" y="369"/>
                  </a:lnTo>
                  <a:lnTo>
                    <a:pt x="54" y="369"/>
                  </a:lnTo>
                  <a:lnTo>
                    <a:pt x="55" y="370"/>
                  </a:lnTo>
                  <a:lnTo>
                    <a:pt x="55" y="370"/>
                  </a:lnTo>
                  <a:lnTo>
                    <a:pt x="56" y="370"/>
                  </a:lnTo>
                  <a:lnTo>
                    <a:pt x="56" y="370"/>
                  </a:lnTo>
                  <a:lnTo>
                    <a:pt x="57" y="370"/>
                  </a:lnTo>
                  <a:lnTo>
                    <a:pt x="57" y="372"/>
                  </a:lnTo>
                  <a:lnTo>
                    <a:pt x="57" y="372"/>
                  </a:lnTo>
                  <a:lnTo>
                    <a:pt x="60" y="374"/>
                  </a:lnTo>
                  <a:lnTo>
                    <a:pt x="60" y="374"/>
                  </a:lnTo>
                  <a:lnTo>
                    <a:pt x="60" y="375"/>
                  </a:lnTo>
                  <a:lnTo>
                    <a:pt x="59" y="375"/>
                  </a:lnTo>
                  <a:lnTo>
                    <a:pt x="59" y="375"/>
                  </a:lnTo>
                  <a:lnTo>
                    <a:pt x="59" y="377"/>
                  </a:lnTo>
                  <a:lnTo>
                    <a:pt x="59" y="377"/>
                  </a:lnTo>
                  <a:lnTo>
                    <a:pt x="61" y="379"/>
                  </a:lnTo>
                  <a:lnTo>
                    <a:pt x="61" y="379"/>
                  </a:lnTo>
                  <a:lnTo>
                    <a:pt x="64" y="383"/>
                  </a:lnTo>
                  <a:lnTo>
                    <a:pt x="64" y="383"/>
                  </a:lnTo>
                  <a:lnTo>
                    <a:pt x="69" y="387"/>
                  </a:lnTo>
                  <a:lnTo>
                    <a:pt x="69" y="387"/>
                  </a:lnTo>
                  <a:lnTo>
                    <a:pt x="70" y="388"/>
                  </a:lnTo>
                  <a:lnTo>
                    <a:pt x="72" y="388"/>
                  </a:lnTo>
                  <a:lnTo>
                    <a:pt x="72" y="388"/>
                  </a:lnTo>
                  <a:lnTo>
                    <a:pt x="72" y="388"/>
                  </a:lnTo>
                  <a:lnTo>
                    <a:pt x="74" y="389"/>
                  </a:lnTo>
                  <a:lnTo>
                    <a:pt x="74" y="389"/>
                  </a:lnTo>
                  <a:lnTo>
                    <a:pt x="72" y="390"/>
                  </a:lnTo>
                  <a:lnTo>
                    <a:pt x="72" y="392"/>
                  </a:lnTo>
                  <a:lnTo>
                    <a:pt x="72" y="392"/>
                  </a:lnTo>
                  <a:lnTo>
                    <a:pt x="67" y="392"/>
                  </a:lnTo>
                  <a:lnTo>
                    <a:pt x="67" y="392"/>
                  </a:lnTo>
                  <a:lnTo>
                    <a:pt x="66" y="393"/>
                  </a:lnTo>
                  <a:lnTo>
                    <a:pt x="66" y="393"/>
                  </a:lnTo>
                  <a:lnTo>
                    <a:pt x="65" y="393"/>
                  </a:lnTo>
                  <a:lnTo>
                    <a:pt x="66" y="393"/>
                  </a:lnTo>
                  <a:lnTo>
                    <a:pt x="66" y="393"/>
                  </a:lnTo>
                  <a:lnTo>
                    <a:pt x="66" y="394"/>
                  </a:lnTo>
                  <a:lnTo>
                    <a:pt x="65" y="394"/>
                  </a:lnTo>
                  <a:lnTo>
                    <a:pt x="65" y="394"/>
                  </a:lnTo>
                  <a:lnTo>
                    <a:pt x="62" y="394"/>
                  </a:lnTo>
                  <a:lnTo>
                    <a:pt x="60" y="393"/>
                  </a:lnTo>
                  <a:lnTo>
                    <a:pt x="60" y="393"/>
                  </a:lnTo>
                  <a:lnTo>
                    <a:pt x="61" y="395"/>
                  </a:lnTo>
                  <a:lnTo>
                    <a:pt x="61" y="395"/>
                  </a:lnTo>
                  <a:lnTo>
                    <a:pt x="61" y="395"/>
                  </a:lnTo>
                  <a:lnTo>
                    <a:pt x="61" y="395"/>
                  </a:lnTo>
                  <a:lnTo>
                    <a:pt x="62" y="395"/>
                  </a:lnTo>
                  <a:lnTo>
                    <a:pt x="62" y="395"/>
                  </a:lnTo>
                  <a:lnTo>
                    <a:pt x="65" y="398"/>
                  </a:lnTo>
                  <a:lnTo>
                    <a:pt x="65" y="398"/>
                  </a:lnTo>
                  <a:lnTo>
                    <a:pt x="64" y="399"/>
                  </a:lnTo>
                  <a:lnTo>
                    <a:pt x="64" y="399"/>
                  </a:lnTo>
                  <a:lnTo>
                    <a:pt x="64" y="399"/>
                  </a:lnTo>
                  <a:lnTo>
                    <a:pt x="64" y="399"/>
                  </a:lnTo>
                  <a:lnTo>
                    <a:pt x="64" y="399"/>
                  </a:lnTo>
                  <a:lnTo>
                    <a:pt x="61" y="399"/>
                  </a:lnTo>
                  <a:lnTo>
                    <a:pt x="61" y="399"/>
                  </a:lnTo>
                  <a:lnTo>
                    <a:pt x="61" y="399"/>
                  </a:lnTo>
                  <a:lnTo>
                    <a:pt x="61" y="398"/>
                  </a:lnTo>
                  <a:lnTo>
                    <a:pt x="61" y="398"/>
                  </a:lnTo>
                  <a:lnTo>
                    <a:pt x="61" y="398"/>
                  </a:lnTo>
                  <a:lnTo>
                    <a:pt x="61" y="398"/>
                  </a:lnTo>
                  <a:lnTo>
                    <a:pt x="60" y="398"/>
                  </a:lnTo>
                  <a:lnTo>
                    <a:pt x="59" y="397"/>
                  </a:lnTo>
                  <a:lnTo>
                    <a:pt x="59" y="397"/>
                  </a:lnTo>
                  <a:lnTo>
                    <a:pt x="59" y="395"/>
                  </a:lnTo>
                  <a:lnTo>
                    <a:pt x="59" y="395"/>
                  </a:lnTo>
                  <a:lnTo>
                    <a:pt x="57" y="395"/>
                  </a:lnTo>
                  <a:lnTo>
                    <a:pt x="57" y="395"/>
                  </a:lnTo>
                  <a:lnTo>
                    <a:pt x="56" y="394"/>
                  </a:lnTo>
                  <a:lnTo>
                    <a:pt x="56" y="394"/>
                  </a:lnTo>
                  <a:lnTo>
                    <a:pt x="55" y="394"/>
                  </a:lnTo>
                  <a:lnTo>
                    <a:pt x="55" y="394"/>
                  </a:lnTo>
                  <a:lnTo>
                    <a:pt x="56" y="397"/>
                  </a:lnTo>
                  <a:lnTo>
                    <a:pt x="56" y="397"/>
                  </a:lnTo>
                  <a:lnTo>
                    <a:pt x="55" y="397"/>
                  </a:lnTo>
                  <a:lnTo>
                    <a:pt x="54" y="395"/>
                  </a:lnTo>
                  <a:lnTo>
                    <a:pt x="54" y="395"/>
                  </a:lnTo>
                  <a:lnTo>
                    <a:pt x="51" y="394"/>
                  </a:lnTo>
                  <a:lnTo>
                    <a:pt x="51" y="394"/>
                  </a:lnTo>
                  <a:lnTo>
                    <a:pt x="51" y="393"/>
                  </a:lnTo>
                  <a:lnTo>
                    <a:pt x="51" y="393"/>
                  </a:lnTo>
                  <a:lnTo>
                    <a:pt x="51" y="390"/>
                  </a:lnTo>
                  <a:lnTo>
                    <a:pt x="51" y="390"/>
                  </a:lnTo>
                  <a:lnTo>
                    <a:pt x="50" y="390"/>
                  </a:lnTo>
                  <a:lnTo>
                    <a:pt x="47" y="390"/>
                  </a:lnTo>
                  <a:lnTo>
                    <a:pt x="47" y="390"/>
                  </a:lnTo>
                  <a:lnTo>
                    <a:pt x="47" y="390"/>
                  </a:lnTo>
                  <a:lnTo>
                    <a:pt x="47" y="390"/>
                  </a:lnTo>
                  <a:lnTo>
                    <a:pt x="46" y="390"/>
                  </a:lnTo>
                  <a:lnTo>
                    <a:pt x="46" y="390"/>
                  </a:lnTo>
                  <a:lnTo>
                    <a:pt x="46" y="390"/>
                  </a:lnTo>
                  <a:lnTo>
                    <a:pt x="46" y="390"/>
                  </a:lnTo>
                  <a:lnTo>
                    <a:pt x="45" y="390"/>
                  </a:lnTo>
                  <a:lnTo>
                    <a:pt x="45" y="389"/>
                  </a:lnTo>
                  <a:lnTo>
                    <a:pt x="45" y="389"/>
                  </a:lnTo>
                  <a:lnTo>
                    <a:pt x="45" y="389"/>
                  </a:lnTo>
                  <a:lnTo>
                    <a:pt x="46" y="389"/>
                  </a:lnTo>
                  <a:lnTo>
                    <a:pt x="46" y="389"/>
                  </a:lnTo>
                  <a:lnTo>
                    <a:pt x="45" y="388"/>
                  </a:lnTo>
                  <a:lnTo>
                    <a:pt x="45" y="387"/>
                  </a:lnTo>
                  <a:lnTo>
                    <a:pt x="45" y="387"/>
                  </a:lnTo>
                  <a:lnTo>
                    <a:pt x="45" y="385"/>
                  </a:lnTo>
                  <a:lnTo>
                    <a:pt x="45" y="385"/>
                  </a:lnTo>
                  <a:lnTo>
                    <a:pt x="45" y="385"/>
                  </a:lnTo>
                  <a:lnTo>
                    <a:pt x="44" y="385"/>
                  </a:lnTo>
                  <a:lnTo>
                    <a:pt x="41" y="384"/>
                  </a:lnTo>
                  <a:lnTo>
                    <a:pt x="41" y="384"/>
                  </a:lnTo>
                  <a:lnTo>
                    <a:pt x="42" y="385"/>
                  </a:lnTo>
                  <a:lnTo>
                    <a:pt x="41" y="387"/>
                  </a:lnTo>
                  <a:lnTo>
                    <a:pt x="41" y="387"/>
                  </a:lnTo>
                  <a:lnTo>
                    <a:pt x="40" y="387"/>
                  </a:lnTo>
                  <a:lnTo>
                    <a:pt x="40" y="385"/>
                  </a:lnTo>
                  <a:lnTo>
                    <a:pt x="40" y="385"/>
                  </a:lnTo>
                  <a:lnTo>
                    <a:pt x="39" y="384"/>
                  </a:lnTo>
                  <a:lnTo>
                    <a:pt x="37" y="384"/>
                  </a:lnTo>
                  <a:lnTo>
                    <a:pt x="37" y="384"/>
                  </a:lnTo>
                  <a:lnTo>
                    <a:pt x="36" y="384"/>
                  </a:lnTo>
                  <a:lnTo>
                    <a:pt x="36" y="384"/>
                  </a:lnTo>
                  <a:lnTo>
                    <a:pt x="36" y="383"/>
                  </a:lnTo>
                  <a:lnTo>
                    <a:pt x="36" y="383"/>
                  </a:lnTo>
                  <a:lnTo>
                    <a:pt x="36" y="383"/>
                  </a:lnTo>
                  <a:lnTo>
                    <a:pt x="36" y="382"/>
                  </a:lnTo>
                  <a:lnTo>
                    <a:pt x="36" y="382"/>
                  </a:lnTo>
                  <a:lnTo>
                    <a:pt x="35" y="380"/>
                  </a:lnTo>
                  <a:lnTo>
                    <a:pt x="35" y="379"/>
                  </a:lnTo>
                  <a:lnTo>
                    <a:pt x="35" y="379"/>
                  </a:lnTo>
                  <a:lnTo>
                    <a:pt x="34" y="378"/>
                  </a:lnTo>
                  <a:lnTo>
                    <a:pt x="34" y="378"/>
                  </a:lnTo>
                  <a:lnTo>
                    <a:pt x="35" y="378"/>
                  </a:lnTo>
                  <a:lnTo>
                    <a:pt x="35" y="378"/>
                  </a:lnTo>
                  <a:lnTo>
                    <a:pt x="35" y="377"/>
                  </a:lnTo>
                  <a:lnTo>
                    <a:pt x="35" y="377"/>
                  </a:lnTo>
                  <a:lnTo>
                    <a:pt x="34" y="377"/>
                  </a:lnTo>
                  <a:lnTo>
                    <a:pt x="34" y="377"/>
                  </a:lnTo>
                  <a:lnTo>
                    <a:pt x="32" y="377"/>
                  </a:lnTo>
                  <a:lnTo>
                    <a:pt x="32" y="377"/>
                  </a:lnTo>
                  <a:lnTo>
                    <a:pt x="32" y="377"/>
                  </a:lnTo>
                  <a:lnTo>
                    <a:pt x="31" y="375"/>
                  </a:lnTo>
                  <a:lnTo>
                    <a:pt x="31" y="375"/>
                  </a:lnTo>
                  <a:lnTo>
                    <a:pt x="31" y="374"/>
                  </a:lnTo>
                  <a:lnTo>
                    <a:pt x="30" y="372"/>
                  </a:lnTo>
                  <a:lnTo>
                    <a:pt x="30" y="372"/>
                  </a:lnTo>
                  <a:lnTo>
                    <a:pt x="35" y="375"/>
                  </a:lnTo>
                  <a:lnTo>
                    <a:pt x="35" y="375"/>
                  </a:lnTo>
                  <a:lnTo>
                    <a:pt x="36" y="375"/>
                  </a:lnTo>
                  <a:lnTo>
                    <a:pt x="37" y="375"/>
                  </a:lnTo>
                  <a:lnTo>
                    <a:pt x="37" y="375"/>
                  </a:lnTo>
                  <a:lnTo>
                    <a:pt x="36" y="374"/>
                  </a:lnTo>
                  <a:lnTo>
                    <a:pt x="36" y="374"/>
                  </a:lnTo>
                  <a:lnTo>
                    <a:pt x="35" y="373"/>
                  </a:lnTo>
                  <a:lnTo>
                    <a:pt x="34" y="372"/>
                  </a:lnTo>
                  <a:lnTo>
                    <a:pt x="34" y="372"/>
                  </a:lnTo>
                  <a:lnTo>
                    <a:pt x="34" y="372"/>
                  </a:lnTo>
                  <a:lnTo>
                    <a:pt x="34" y="370"/>
                  </a:lnTo>
                  <a:lnTo>
                    <a:pt x="34" y="370"/>
                  </a:lnTo>
                  <a:lnTo>
                    <a:pt x="34" y="369"/>
                  </a:lnTo>
                  <a:lnTo>
                    <a:pt x="34" y="369"/>
                  </a:lnTo>
                  <a:lnTo>
                    <a:pt x="32" y="369"/>
                  </a:lnTo>
                  <a:lnTo>
                    <a:pt x="31" y="368"/>
                  </a:lnTo>
                  <a:lnTo>
                    <a:pt x="31" y="368"/>
                  </a:lnTo>
                  <a:lnTo>
                    <a:pt x="31" y="370"/>
                  </a:lnTo>
                  <a:lnTo>
                    <a:pt x="31" y="370"/>
                  </a:lnTo>
                  <a:lnTo>
                    <a:pt x="29" y="368"/>
                  </a:lnTo>
                  <a:lnTo>
                    <a:pt x="29" y="364"/>
                  </a:lnTo>
                  <a:lnTo>
                    <a:pt x="29" y="364"/>
                  </a:lnTo>
                  <a:lnTo>
                    <a:pt x="30" y="363"/>
                  </a:lnTo>
                  <a:lnTo>
                    <a:pt x="30" y="363"/>
                  </a:lnTo>
                  <a:lnTo>
                    <a:pt x="31" y="363"/>
                  </a:lnTo>
                  <a:lnTo>
                    <a:pt x="32" y="363"/>
                  </a:lnTo>
                  <a:lnTo>
                    <a:pt x="32" y="363"/>
                  </a:lnTo>
                  <a:lnTo>
                    <a:pt x="34" y="363"/>
                  </a:lnTo>
                  <a:lnTo>
                    <a:pt x="34" y="363"/>
                  </a:lnTo>
                  <a:lnTo>
                    <a:pt x="34" y="365"/>
                  </a:lnTo>
                  <a:lnTo>
                    <a:pt x="34" y="365"/>
                  </a:lnTo>
                  <a:lnTo>
                    <a:pt x="35" y="367"/>
                  </a:lnTo>
                  <a:lnTo>
                    <a:pt x="35" y="367"/>
                  </a:lnTo>
                  <a:lnTo>
                    <a:pt x="35" y="367"/>
                  </a:lnTo>
                  <a:lnTo>
                    <a:pt x="35" y="367"/>
                  </a:lnTo>
                  <a:lnTo>
                    <a:pt x="36" y="367"/>
                  </a:lnTo>
                  <a:lnTo>
                    <a:pt x="36" y="367"/>
                  </a:lnTo>
                  <a:lnTo>
                    <a:pt x="35" y="365"/>
                  </a:lnTo>
                  <a:lnTo>
                    <a:pt x="35" y="364"/>
                  </a:lnTo>
                  <a:lnTo>
                    <a:pt x="35" y="364"/>
                  </a:lnTo>
                  <a:lnTo>
                    <a:pt x="34" y="362"/>
                  </a:lnTo>
                  <a:lnTo>
                    <a:pt x="34" y="362"/>
                  </a:lnTo>
                  <a:lnTo>
                    <a:pt x="32" y="362"/>
                  </a:lnTo>
                  <a:lnTo>
                    <a:pt x="32" y="362"/>
                  </a:lnTo>
                  <a:lnTo>
                    <a:pt x="32" y="360"/>
                  </a:lnTo>
                  <a:lnTo>
                    <a:pt x="32" y="360"/>
                  </a:lnTo>
                  <a:lnTo>
                    <a:pt x="32" y="360"/>
                  </a:lnTo>
                  <a:lnTo>
                    <a:pt x="32" y="358"/>
                  </a:lnTo>
                  <a:lnTo>
                    <a:pt x="32" y="356"/>
                  </a:lnTo>
                  <a:lnTo>
                    <a:pt x="32" y="356"/>
                  </a:lnTo>
                  <a:lnTo>
                    <a:pt x="31" y="360"/>
                  </a:lnTo>
                  <a:lnTo>
                    <a:pt x="31" y="360"/>
                  </a:lnTo>
                  <a:lnTo>
                    <a:pt x="30" y="362"/>
                  </a:lnTo>
                  <a:lnTo>
                    <a:pt x="30" y="362"/>
                  </a:lnTo>
                  <a:lnTo>
                    <a:pt x="29" y="362"/>
                  </a:lnTo>
                  <a:lnTo>
                    <a:pt x="29" y="363"/>
                  </a:lnTo>
                  <a:lnTo>
                    <a:pt x="29" y="363"/>
                  </a:lnTo>
                  <a:lnTo>
                    <a:pt x="27" y="363"/>
                  </a:lnTo>
                  <a:lnTo>
                    <a:pt x="27" y="363"/>
                  </a:lnTo>
                  <a:lnTo>
                    <a:pt x="27" y="362"/>
                  </a:lnTo>
                  <a:lnTo>
                    <a:pt x="27" y="362"/>
                  </a:lnTo>
                  <a:lnTo>
                    <a:pt x="27" y="360"/>
                  </a:lnTo>
                  <a:lnTo>
                    <a:pt x="29" y="359"/>
                  </a:lnTo>
                  <a:lnTo>
                    <a:pt x="29" y="359"/>
                  </a:lnTo>
                  <a:lnTo>
                    <a:pt x="30" y="358"/>
                  </a:lnTo>
                  <a:lnTo>
                    <a:pt x="30" y="356"/>
                  </a:lnTo>
                  <a:lnTo>
                    <a:pt x="30" y="356"/>
                  </a:lnTo>
                  <a:lnTo>
                    <a:pt x="30" y="355"/>
                  </a:lnTo>
                  <a:lnTo>
                    <a:pt x="30" y="355"/>
                  </a:lnTo>
                  <a:lnTo>
                    <a:pt x="30" y="355"/>
                  </a:lnTo>
                  <a:lnTo>
                    <a:pt x="30" y="354"/>
                  </a:lnTo>
                  <a:lnTo>
                    <a:pt x="30" y="353"/>
                  </a:lnTo>
                  <a:lnTo>
                    <a:pt x="30" y="353"/>
                  </a:lnTo>
                  <a:lnTo>
                    <a:pt x="31" y="351"/>
                  </a:lnTo>
                  <a:lnTo>
                    <a:pt x="30" y="350"/>
                  </a:lnTo>
                  <a:lnTo>
                    <a:pt x="30" y="350"/>
                  </a:lnTo>
                  <a:lnTo>
                    <a:pt x="30" y="349"/>
                  </a:lnTo>
                  <a:lnTo>
                    <a:pt x="30" y="349"/>
                  </a:lnTo>
                  <a:lnTo>
                    <a:pt x="29" y="346"/>
                  </a:lnTo>
                  <a:lnTo>
                    <a:pt x="29" y="345"/>
                  </a:lnTo>
                  <a:lnTo>
                    <a:pt x="29" y="345"/>
                  </a:lnTo>
                  <a:lnTo>
                    <a:pt x="27" y="345"/>
                  </a:lnTo>
                  <a:lnTo>
                    <a:pt x="29" y="344"/>
                  </a:lnTo>
                  <a:lnTo>
                    <a:pt x="29" y="344"/>
                  </a:lnTo>
                  <a:lnTo>
                    <a:pt x="27" y="344"/>
                  </a:lnTo>
                  <a:lnTo>
                    <a:pt x="26" y="344"/>
                  </a:lnTo>
                  <a:lnTo>
                    <a:pt x="26" y="344"/>
                  </a:lnTo>
                  <a:lnTo>
                    <a:pt x="26" y="343"/>
                  </a:lnTo>
                  <a:lnTo>
                    <a:pt x="26" y="341"/>
                  </a:lnTo>
                  <a:lnTo>
                    <a:pt x="26" y="341"/>
                  </a:lnTo>
                  <a:lnTo>
                    <a:pt x="26" y="339"/>
                  </a:lnTo>
                  <a:lnTo>
                    <a:pt x="26" y="339"/>
                  </a:lnTo>
                  <a:lnTo>
                    <a:pt x="27" y="336"/>
                  </a:lnTo>
                  <a:lnTo>
                    <a:pt x="27" y="336"/>
                  </a:lnTo>
                  <a:lnTo>
                    <a:pt x="27" y="335"/>
                  </a:lnTo>
                  <a:lnTo>
                    <a:pt x="27" y="335"/>
                  </a:lnTo>
                  <a:lnTo>
                    <a:pt x="27" y="334"/>
                  </a:lnTo>
                  <a:lnTo>
                    <a:pt x="27" y="334"/>
                  </a:lnTo>
                  <a:lnTo>
                    <a:pt x="27" y="333"/>
                  </a:lnTo>
                  <a:lnTo>
                    <a:pt x="29" y="333"/>
                  </a:lnTo>
                  <a:lnTo>
                    <a:pt x="29" y="333"/>
                  </a:lnTo>
                  <a:lnTo>
                    <a:pt x="30" y="333"/>
                  </a:lnTo>
                  <a:lnTo>
                    <a:pt x="30" y="334"/>
                  </a:lnTo>
                  <a:lnTo>
                    <a:pt x="30" y="334"/>
                  </a:lnTo>
                  <a:lnTo>
                    <a:pt x="30" y="336"/>
                  </a:lnTo>
                  <a:lnTo>
                    <a:pt x="30" y="336"/>
                  </a:lnTo>
                  <a:lnTo>
                    <a:pt x="31" y="338"/>
                  </a:lnTo>
                  <a:lnTo>
                    <a:pt x="31" y="338"/>
                  </a:lnTo>
                  <a:lnTo>
                    <a:pt x="31" y="339"/>
                  </a:lnTo>
                  <a:lnTo>
                    <a:pt x="31" y="340"/>
                  </a:lnTo>
                  <a:lnTo>
                    <a:pt x="31" y="340"/>
                  </a:lnTo>
                  <a:lnTo>
                    <a:pt x="31" y="341"/>
                  </a:lnTo>
                  <a:lnTo>
                    <a:pt x="31" y="341"/>
                  </a:lnTo>
                  <a:lnTo>
                    <a:pt x="31" y="338"/>
                  </a:lnTo>
                  <a:lnTo>
                    <a:pt x="31" y="338"/>
                  </a:lnTo>
                  <a:lnTo>
                    <a:pt x="31" y="336"/>
                  </a:lnTo>
                  <a:lnTo>
                    <a:pt x="31" y="336"/>
                  </a:lnTo>
                  <a:lnTo>
                    <a:pt x="31" y="335"/>
                  </a:lnTo>
                  <a:lnTo>
                    <a:pt x="32" y="335"/>
                  </a:lnTo>
                  <a:lnTo>
                    <a:pt x="32" y="335"/>
                  </a:lnTo>
                  <a:lnTo>
                    <a:pt x="35" y="334"/>
                  </a:lnTo>
                  <a:lnTo>
                    <a:pt x="35" y="334"/>
                  </a:lnTo>
                  <a:lnTo>
                    <a:pt x="34" y="334"/>
                  </a:lnTo>
                  <a:lnTo>
                    <a:pt x="32" y="334"/>
                  </a:lnTo>
                  <a:lnTo>
                    <a:pt x="32" y="334"/>
                  </a:lnTo>
                  <a:lnTo>
                    <a:pt x="31" y="333"/>
                  </a:lnTo>
                  <a:lnTo>
                    <a:pt x="31" y="333"/>
                  </a:lnTo>
                  <a:lnTo>
                    <a:pt x="30" y="333"/>
                  </a:lnTo>
                  <a:lnTo>
                    <a:pt x="30" y="333"/>
                  </a:lnTo>
                  <a:lnTo>
                    <a:pt x="31" y="330"/>
                  </a:lnTo>
                  <a:lnTo>
                    <a:pt x="32" y="329"/>
                  </a:lnTo>
                  <a:lnTo>
                    <a:pt x="32" y="329"/>
                  </a:lnTo>
                  <a:lnTo>
                    <a:pt x="32" y="328"/>
                  </a:lnTo>
                  <a:lnTo>
                    <a:pt x="32" y="328"/>
                  </a:lnTo>
                  <a:lnTo>
                    <a:pt x="32" y="326"/>
                  </a:lnTo>
                  <a:lnTo>
                    <a:pt x="31" y="326"/>
                  </a:lnTo>
                  <a:lnTo>
                    <a:pt x="31" y="326"/>
                  </a:lnTo>
                  <a:lnTo>
                    <a:pt x="30" y="326"/>
                  </a:lnTo>
                  <a:lnTo>
                    <a:pt x="29" y="325"/>
                  </a:lnTo>
                  <a:lnTo>
                    <a:pt x="29" y="325"/>
                  </a:lnTo>
                  <a:lnTo>
                    <a:pt x="27" y="325"/>
                  </a:lnTo>
                  <a:lnTo>
                    <a:pt x="27" y="326"/>
                  </a:lnTo>
                  <a:lnTo>
                    <a:pt x="27" y="326"/>
                  </a:lnTo>
                  <a:lnTo>
                    <a:pt x="27" y="328"/>
                  </a:lnTo>
                  <a:lnTo>
                    <a:pt x="27" y="328"/>
                  </a:lnTo>
                  <a:lnTo>
                    <a:pt x="26" y="326"/>
                  </a:lnTo>
                  <a:lnTo>
                    <a:pt x="26" y="326"/>
                  </a:lnTo>
                  <a:lnTo>
                    <a:pt x="27" y="324"/>
                  </a:lnTo>
                  <a:lnTo>
                    <a:pt x="27" y="324"/>
                  </a:lnTo>
                  <a:lnTo>
                    <a:pt x="29" y="321"/>
                  </a:lnTo>
                  <a:lnTo>
                    <a:pt x="29" y="321"/>
                  </a:lnTo>
                  <a:lnTo>
                    <a:pt x="29" y="320"/>
                  </a:lnTo>
                  <a:lnTo>
                    <a:pt x="29" y="320"/>
                  </a:lnTo>
                  <a:lnTo>
                    <a:pt x="29" y="320"/>
                  </a:lnTo>
                  <a:lnTo>
                    <a:pt x="30" y="319"/>
                  </a:lnTo>
                  <a:lnTo>
                    <a:pt x="30" y="319"/>
                  </a:lnTo>
                  <a:lnTo>
                    <a:pt x="32" y="319"/>
                  </a:lnTo>
                  <a:lnTo>
                    <a:pt x="32" y="319"/>
                  </a:lnTo>
                  <a:lnTo>
                    <a:pt x="30" y="318"/>
                  </a:lnTo>
                  <a:lnTo>
                    <a:pt x="30" y="318"/>
                  </a:lnTo>
                  <a:lnTo>
                    <a:pt x="29" y="318"/>
                  </a:lnTo>
                  <a:lnTo>
                    <a:pt x="30" y="316"/>
                  </a:lnTo>
                  <a:lnTo>
                    <a:pt x="30" y="316"/>
                  </a:lnTo>
                  <a:lnTo>
                    <a:pt x="30" y="316"/>
                  </a:lnTo>
                  <a:lnTo>
                    <a:pt x="31" y="315"/>
                  </a:lnTo>
                  <a:lnTo>
                    <a:pt x="31" y="315"/>
                  </a:lnTo>
                  <a:lnTo>
                    <a:pt x="31" y="313"/>
                  </a:lnTo>
                  <a:lnTo>
                    <a:pt x="30" y="311"/>
                  </a:lnTo>
                  <a:lnTo>
                    <a:pt x="30" y="311"/>
                  </a:lnTo>
                  <a:lnTo>
                    <a:pt x="30" y="310"/>
                  </a:lnTo>
                  <a:lnTo>
                    <a:pt x="30" y="310"/>
                  </a:lnTo>
                  <a:lnTo>
                    <a:pt x="30" y="310"/>
                  </a:lnTo>
                  <a:lnTo>
                    <a:pt x="31" y="308"/>
                  </a:lnTo>
                  <a:lnTo>
                    <a:pt x="31" y="308"/>
                  </a:lnTo>
                  <a:lnTo>
                    <a:pt x="31" y="306"/>
                  </a:lnTo>
                  <a:lnTo>
                    <a:pt x="32" y="306"/>
                  </a:lnTo>
                  <a:lnTo>
                    <a:pt x="32" y="306"/>
                  </a:lnTo>
                  <a:lnTo>
                    <a:pt x="34" y="306"/>
                  </a:lnTo>
                  <a:lnTo>
                    <a:pt x="34" y="306"/>
                  </a:lnTo>
                  <a:lnTo>
                    <a:pt x="34" y="305"/>
                  </a:lnTo>
                  <a:lnTo>
                    <a:pt x="34" y="305"/>
                  </a:lnTo>
                  <a:lnTo>
                    <a:pt x="32" y="305"/>
                  </a:lnTo>
                  <a:lnTo>
                    <a:pt x="32" y="305"/>
                  </a:lnTo>
                  <a:lnTo>
                    <a:pt x="32" y="305"/>
                  </a:lnTo>
                  <a:lnTo>
                    <a:pt x="34" y="304"/>
                  </a:lnTo>
                  <a:lnTo>
                    <a:pt x="34" y="304"/>
                  </a:lnTo>
                  <a:lnTo>
                    <a:pt x="34" y="304"/>
                  </a:lnTo>
                  <a:lnTo>
                    <a:pt x="35" y="305"/>
                  </a:lnTo>
                  <a:lnTo>
                    <a:pt x="35" y="306"/>
                  </a:lnTo>
                  <a:lnTo>
                    <a:pt x="35" y="306"/>
                  </a:lnTo>
                  <a:lnTo>
                    <a:pt x="35" y="310"/>
                  </a:lnTo>
                  <a:lnTo>
                    <a:pt x="35" y="310"/>
                  </a:lnTo>
                  <a:lnTo>
                    <a:pt x="35" y="313"/>
                  </a:lnTo>
                  <a:lnTo>
                    <a:pt x="35" y="313"/>
                  </a:lnTo>
                  <a:lnTo>
                    <a:pt x="34" y="313"/>
                  </a:lnTo>
                  <a:lnTo>
                    <a:pt x="35" y="314"/>
                  </a:lnTo>
                  <a:lnTo>
                    <a:pt x="35" y="314"/>
                  </a:lnTo>
                  <a:lnTo>
                    <a:pt x="35" y="315"/>
                  </a:lnTo>
                  <a:lnTo>
                    <a:pt x="35" y="315"/>
                  </a:lnTo>
                  <a:lnTo>
                    <a:pt x="35" y="316"/>
                  </a:lnTo>
                  <a:lnTo>
                    <a:pt x="35" y="316"/>
                  </a:lnTo>
                  <a:lnTo>
                    <a:pt x="36" y="315"/>
                  </a:lnTo>
                  <a:lnTo>
                    <a:pt x="36" y="315"/>
                  </a:lnTo>
                  <a:lnTo>
                    <a:pt x="36" y="314"/>
                  </a:lnTo>
                  <a:lnTo>
                    <a:pt x="36" y="311"/>
                  </a:lnTo>
                  <a:lnTo>
                    <a:pt x="36" y="311"/>
                  </a:lnTo>
                  <a:lnTo>
                    <a:pt x="36" y="310"/>
                  </a:lnTo>
                  <a:lnTo>
                    <a:pt x="36" y="309"/>
                  </a:lnTo>
                  <a:lnTo>
                    <a:pt x="36" y="309"/>
                  </a:lnTo>
                  <a:lnTo>
                    <a:pt x="37" y="309"/>
                  </a:lnTo>
                  <a:lnTo>
                    <a:pt x="37" y="308"/>
                  </a:lnTo>
                  <a:lnTo>
                    <a:pt x="37" y="308"/>
                  </a:lnTo>
                  <a:lnTo>
                    <a:pt x="36" y="308"/>
                  </a:lnTo>
                  <a:lnTo>
                    <a:pt x="37" y="306"/>
                  </a:lnTo>
                  <a:lnTo>
                    <a:pt x="37" y="306"/>
                  </a:lnTo>
                  <a:lnTo>
                    <a:pt x="37" y="305"/>
                  </a:lnTo>
                  <a:lnTo>
                    <a:pt x="37" y="303"/>
                  </a:lnTo>
                  <a:lnTo>
                    <a:pt x="37" y="303"/>
                  </a:lnTo>
                  <a:lnTo>
                    <a:pt x="37" y="303"/>
                  </a:lnTo>
                  <a:lnTo>
                    <a:pt x="37" y="303"/>
                  </a:lnTo>
                  <a:lnTo>
                    <a:pt x="39" y="299"/>
                  </a:lnTo>
                  <a:lnTo>
                    <a:pt x="39" y="295"/>
                  </a:lnTo>
                  <a:lnTo>
                    <a:pt x="39" y="295"/>
                  </a:lnTo>
                  <a:lnTo>
                    <a:pt x="40" y="294"/>
                  </a:lnTo>
                  <a:lnTo>
                    <a:pt x="40" y="294"/>
                  </a:lnTo>
                  <a:lnTo>
                    <a:pt x="39" y="293"/>
                  </a:lnTo>
                  <a:lnTo>
                    <a:pt x="39" y="291"/>
                  </a:lnTo>
                  <a:lnTo>
                    <a:pt x="39" y="291"/>
                  </a:lnTo>
                  <a:lnTo>
                    <a:pt x="39" y="290"/>
                  </a:lnTo>
                  <a:lnTo>
                    <a:pt x="39" y="290"/>
                  </a:lnTo>
                  <a:lnTo>
                    <a:pt x="37" y="290"/>
                  </a:lnTo>
                  <a:lnTo>
                    <a:pt x="37" y="290"/>
                  </a:lnTo>
                  <a:lnTo>
                    <a:pt x="37" y="290"/>
                  </a:lnTo>
                  <a:lnTo>
                    <a:pt x="37" y="290"/>
                  </a:lnTo>
                  <a:lnTo>
                    <a:pt x="36" y="291"/>
                  </a:lnTo>
                  <a:lnTo>
                    <a:pt x="36" y="291"/>
                  </a:lnTo>
                  <a:lnTo>
                    <a:pt x="36" y="291"/>
                  </a:lnTo>
                  <a:lnTo>
                    <a:pt x="36" y="294"/>
                  </a:lnTo>
                  <a:lnTo>
                    <a:pt x="36" y="294"/>
                  </a:lnTo>
                  <a:lnTo>
                    <a:pt x="36" y="295"/>
                  </a:lnTo>
                  <a:lnTo>
                    <a:pt x="36" y="295"/>
                  </a:lnTo>
                  <a:lnTo>
                    <a:pt x="35" y="298"/>
                  </a:lnTo>
                  <a:lnTo>
                    <a:pt x="36" y="299"/>
                  </a:lnTo>
                  <a:lnTo>
                    <a:pt x="36" y="299"/>
                  </a:lnTo>
                  <a:lnTo>
                    <a:pt x="35" y="301"/>
                  </a:lnTo>
                  <a:lnTo>
                    <a:pt x="35" y="301"/>
                  </a:lnTo>
                  <a:lnTo>
                    <a:pt x="34" y="303"/>
                  </a:lnTo>
                  <a:lnTo>
                    <a:pt x="32" y="303"/>
                  </a:lnTo>
                  <a:lnTo>
                    <a:pt x="32" y="303"/>
                  </a:lnTo>
                  <a:lnTo>
                    <a:pt x="31" y="301"/>
                  </a:lnTo>
                  <a:lnTo>
                    <a:pt x="31" y="299"/>
                  </a:lnTo>
                  <a:lnTo>
                    <a:pt x="31" y="299"/>
                  </a:lnTo>
                  <a:lnTo>
                    <a:pt x="32" y="295"/>
                  </a:lnTo>
                  <a:lnTo>
                    <a:pt x="32" y="295"/>
                  </a:lnTo>
                  <a:lnTo>
                    <a:pt x="32" y="293"/>
                  </a:lnTo>
                  <a:lnTo>
                    <a:pt x="34" y="290"/>
                  </a:lnTo>
                  <a:lnTo>
                    <a:pt x="34" y="290"/>
                  </a:lnTo>
                  <a:lnTo>
                    <a:pt x="34" y="290"/>
                  </a:lnTo>
                  <a:lnTo>
                    <a:pt x="34" y="290"/>
                  </a:lnTo>
                  <a:lnTo>
                    <a:pt x="34" y="286"/>
                  </a:lnTo>
                  <a:lnTo>
                    <a:pt x="34" y="284"/>
                  </a:lnTo>
                  <a:lnTo>
                    <a:pt x="34" y="284"/>
                  </a:lnTo>
                  <a:lnTo>
                    <a:pt x="34" y="281"/>
                  </a:lnTo>
                  <a:lnTo>
                    <a:pt x="34" y="281"/>
                  </a:lnTo>
                  <a:lnTo>
                    <a:pt x="35" y="279"/>
                  </a:lnTo>
                  <a:lnTo>
                    <a:pt x="35" y="278"/>
                  </a:lnTo>
                  <a:lnTo>
                    <a:pt x="35" y="278"/>
                  </a:lnTo>
                  <a:lnTo>
                    <a:pt x="36" y="275"/>
                  </a:lnTo>
                  <a:lnTo>
                    <a:pt x="36" y="275"/>
                  </a:lnTo>
                  <a:lnTo>
                    <a:pt x="35" y="271"/>
                  </a:lnTo>
                  <a:lnTo>
                    <a:pt x="35" y="271"/>
                  </a:lnTo>
                  <a:lnTo>
                    <a:pt x="35" y="270"/>
                  </a:lnTo>
                  <a:lnTo>
                    <a:pt x="35" y="270"/>
                  </a:lnTo>
                  <a:lnTo>
                    <a:pt x="35" y="268"/>
                  </a:lnTo>
                  <a:lnTo>
                    <a:pt x="35" y="264"/>
                  </a:lnTo>
                  <a:lnTo>
                    <a:pt x="35" y="264"/>
                  </a:lnTo>
                  <a:lnTo>
                    <a:pt x="35" y="263"/>
                  </a:lnTo>
                  <a:lnTo>
                    <a:pt x="36" y="261"/>
                  </a:lnTo>
                  <a:lnTo>
                    <a:pt x="36" y="261"/>
                  </a:lnTo>
                  <a:lnTo>
                    <a:pt x="36" y="260"/>
                  </a:lnTo>
                  <a:lnTo>
                    <a:pt x="36" y="260"/>
                  </a:lnTo>
                  <a:lnTo>
                    <a:pt x="36" y="260"/>
                  </a:lnTo>
                  <a:lnTo>
                    <a:pt x="37" y="258"/>
                  </a:lnTo>
                  <a:lnTo>
                    <a:pt x="37" y="258"/>
                  </a:lnTo>
                  <a:lnTo>
                    <a:pt x="39" y="256"/>
                  </a:lnTo>
                  <a:lnTo>
                    <a:pt x="39" y="256"/>
                  </a:lnTo>
                  <a:lnTo>
                    <a:pt x="41" y="249"/>
                  </a:lnTo>
                  <a:lnTo>
                    <a:pt x="41" y="249"/>
                  </a:lnTo>
                  <a:lnTo>
                    <a:pt x="42" y="245"/>
                  </a:lnTo>
                  <a:lnTo>
                    <a:pt x="42" y="245"/>
                  </a:lnTo>
                  <a:lnTo>
                    <a:pt x="42" y="240"/>
                  </a:lnTo>
                  <a:lnTo>
                    <a:pt x="42" y="240"/>
                  </a:lnTo>
                  <a:lnTo>
                    <a:pt x="44" y="236"/>
                  </a:lnTo>
                  <a:lnTo>
                    <a:pt x="44" y="232"/>
                  </a:lnTo>
                  <a:lnTo>
                    <a:pt x="44" y="232"/>
                  </a:lnTo>
                  <a:lnTo>
                    <a:pt x="44" y="224"/>
                  </a:lnTo>
                  <a:lnTo>
                    <a:pt x="44" y="224"/>
                  </a:lnTo>
                  <a:lnTo>
                    <a:pt x="44" y="221"/>
                  </a:lnTo>
                  <a:lnTo>
                    <a:pt x="44" y="219"/>
                  </a:lnTo>
                  <a:lnTo>
                    <a:pt x="44" y="219"/>
                  </a:lnTo>
                  <a:lnTo>
                    <a:pt x="45" y="217"/>
                  </a:lnTo>
                  <a:lnTo>
                    <a:pt x="44" y="215"/>
                  </a:lnTo>
                  <a:lnTo>
                    <a:pt x="44" y="215"/>
                  </a:lnTo>
                  <a:lnTo>
                    <a:pt x="44" y="212"/>
                  </a:lnTo>
                  <a:lnTo>
                    <a:pt x="45" y="211"/>
                  </a:lnTo>
                  <a:lnTo>
                    <a:pt x="45" y="211"/>
                  </a:lnTo>
                  <a:lnTo>
                    <a:pt x="45" y="209"/>
                  </a:lnTo>
                  <a:lnTo>
                    <a:pt x="45" y="209"/>
                  </a:lnTo>
                  <a:lnTo>
                    <a:pt x="47" y="201"/>
                  </a:lnTo>
                  <a:lnTo>
                    <a:pt x="47" y="201"/>
                  </a:lnTo>
                  <a:lnTo>
                    <a:pt x="47" y="196"/>
                  </a:lnTo>
                  <a:lnTo>
                    <a:pt x="47" y="196"/>
                  </a:lnTo>
                  <a:lnTo>
                    <a:pt x="47" y="192"/>
                  </a:lnTo>
                  <a:lnTo>
                    <a:pt x="47" y="192"/>
                  </a:lnTo>
                  <a:lnTo>
                    <a:pt x="49" y="190"/>
                  </a:lnTo>
                  <a:lnTo>
                    <a:pt x="49" y="190"/>
                  </a:lnTo>
                  <a:lnTo>
                    <a:pt x="49" y="184"/>
                  </a:lnTo>
                  <a:lnTo>
                    <a:pt x="49" y="184"/>
                  </a:lnTo>
                  <a:lnTo>
                    <a:pt x="49" y="182"/>
                  </a:lnTo>
                  <a:lnTo>
                    <a:pt x="49" y="182"/>
                  </a:lnTo>
                  <a:lnTo>
                    <a:pt x="49" y="181"/>
                  </a:lnTo>
                  <a:lnTo>
                    <a:pt x="49" y="179"/>
                  </a:lnTo>
                  <a:lnTo>
                    <a:pt x="49" y="179"/>
                  </a:lnTo>
                  <a:lnTo>
                    <a:pt x="50" y="177"/>
                  </a:lnTo>
                  <a:lnTo>
                    <a:pt x="50" y="177"/>
                  </a:lnTo>
                  <a:lnTo>
                    <a:pt x="50" y="174"/>
                  </a:lnTo>
                  <a:lnTo>
                    <a:pt x="50" y="174"/>
                  </a:lnTo>
                  <a:lnTo>
                    <a:pt x="50" y="169"/>
                  </a:lnTo>
                  <a:lnTo>
                    <a:pt x="50" y="169"/>
                  </a:lnTo>
                  <a:lnTo>
                    <a:pt x="50" y="167"/>
                  </a:lnTo>
                  <a:lnTo>
                    <a:pt x="50" y="167"/>
                  </a:lnTo>
                  <a:lnTo>
                    <a:pt x="50" y="162"/>
                  </a:lnTo>
                  <a:lnTo>
                    <a:pt x="49" y="156"/>
                  </a:lnTo>
                  <a:lnTo>
                    <a:pt x="49" y="156"/>
                  </a:lnTo>
                  <a:lnTo>
                    <a:pt x="49" y="155"/>
                  </a:lnTo>
                  <a:lnTo>
                    <a:pt x="47" y="152"/>
                  </a:lnTo>
                  <a:lnTo>
                    <a:pt x="47" y="152"/>
                  </a:lnTo>
                  <a:lnTo>
                    <a:pt x="46" y="152"/>
                  </a:lnTo>
                  <a:lnTo>
                    <a:pt x="46" y="152"/>
                  </a:lnTo>
                  <a:lnTo>
                    <a:pt x="42" y="149"/>
                  </a:lnTo>
                  <a:lnTo>
                    <a:pt x="40" y="146"/>
                  </a:lnTo>
                  <a:lnTo>
                    <a:pt x="40" y="146"/>
                  </a:lnTo>
                  <a:lnTo>
                    <a:pt x="29" y="140"/>
                  </a:lnTo>
                  <a:lnTo>
                    <a:pt x="29" y="140"/>
                  </a:lnTo>
                  <a:lnTo>
                    <a:pt x="26" y="137"/>
                  </a:lnTo>
                  <a:lnTo>
                    <a:pt x="22" y="134"/>
                  </a:lnTo>
                  <a:lnTo>
                    <a:pt x="22" y="134"/>
                  </a:lnTo>
                  <a:lnTo>
                    <a:pt x="22" y="132"/>
                  </a:lnTo>
                  <a:lnTo>
                    <a:pt x="22" y="131"/>
                  </a:lnTo>
                  <a:lnTo>
                    <a:pt x="22" y="131"/>
                  </a:lnTo>
                  <a:lnTo>
                    <a:pt x="22" y="130"/>
                  </a:lnTo>
                  <a:lnTo>
                    <a:pt x="22" y="129"/>
                  </a:lnTo>
                  <a:lnTo>
                    <a:pt x="22" y="129"/>
                  </a:lnTo>
                  <a:lnTo>
                    <a:pt x="19" y="121"/>
                  </a:lnTo>
                  <a:lnTo>
                    <a:pt x="19" y="121"/>
                  </a:lnTo>
                  <a:lnTo>
                    <a:pt x="17" y="120"/>
                  </a:lnTo>
                  <a:lnTo>
                    <a:pt x="17" y="120"/>
                  </a:lnTo>
                  <a:lnTo>
                    <a:pt x="16" y="119"/>
                  </a:lnTo>
                  <a:lnTo>
                    <a:pt x="16" y="117"/>
                  </a:lnTo>
                  <a:lnTo>
                    <a:pt x="16" y="117"/>
                  </a:lnTo>
                  <a:lnTo>
                    <a:pt x="16" y="115"/>
                  </a:lnTo>
                  <a:lnTo>
                    <a:pt x="16" y="115"/>
                  </a:lnTo>
                  <a:lnTo>
                    <a:pt x="12" y="107"/>
                  </a:lnTo>
                  <a:lnTo>
                    <a:pt x="12" y="107"/>
                  </a:lnTo>
                  <a:lnTo>
                    <a:pt x="12" y="106"/>
                  </a:lnTo>
                  <a:lnTo>
                    <a:pt x="12" y="106"/>
                  </a:lnTo>
                  <a:lnTo>
                    <a:pt x="11" y="103"/>
                  </a:lnTo>
                  <a:lnTo>
                    <a:pt x="10" y="102"/>
                  </a:lnTo>
                  <a:lnTo>
                    <a:pt x="10" y="102"/>
                  </a:lnTo>
                  <a:lnTo>
                    <a:pt x="9" y="100"/>
                  </a:lnTo>
                  <a:lnTo>
                    <a:pt x="9" y="100"/>
                  </a:lnTo>
                  <a:lnTo>
                    <a:pt x="6" y="97"/>
                  </a:lnTo>
                  <a:lnTo>
                    <a:pt x="5" y="95"/>
                  </a:lnTo>
                  <a:lnTo>
                    <a:pt x="5" y="95"/>
                  </a:lnTo>
                  <a:lnTo>
                    <a:pt x="2" y="92"/>
                  </a:lnTo>
                  <a:lnTo>
                    <a:pt x="2" y="92"/>
                  </a:lnTo>
                  <a:lnTo>
                    <a:pt x="1" y="92"/>
                  </a:lnTo>
                  <a:lnTo>
                    <a:pt x="2" y="91"/>
                  </a:lnTo>
                  <a:lnTo>
                    <a:pt x="2" y="91"/>
                  </a:lnTo>
                  <a:lnTo>
                    <a:pt x="1" y="88"/>
                  </a:lnTo>
                  <a:lnTo>
                    <a:pt x="1" y="88"/>
                  </a:lnTo>
                  <a:lnTo>
                    <a:pt x="1" y="88"/>
                  </a:lnTo>
                  <a:lnTo>
                    <a:pt x="1" y="88"/>
                  </a:lnTo>
                  <a:lnTo>
                    <a:pt x="0" y="85"/>
                  </a:lnTo>
                  <a:lnTo>
                    <a:pt x="2" y="81"/>
                  </a:lnTo>
                  <a:lnTo>
                    <a:pt x="2" y="81"/>
                  </a:lnTo>
                  <a:lnTo>
                    <a:pt x="6" y="78"/>
                  </a:lnTo>
                  <a:lnTo>
                    <a:pt x="6" y="78"/>
                  </a:lnTo>
                  <a:lnTo>
                    <a:pt x="7" y="77"/>
                  </a:lnTo>
                  <a:lnTo>
                    <a:pt x="6" y="75"/>
                  </a:lnTo>
                  <a:lnTo>
                    <a:pt x="6" y="75"/>
                  </a:lnTo>
                  <a:lnTo>
                    <a:pt x="6" y="75"/>
                  </a:lnTo>
                  <a:lnTo>
                    <a:pt x="6" y="75"/>
                  </a:lnTo>
                  <a:lnTo>
                    <a:pt x="5" y="75"/>
                  </a:lnTo>
                  <a:lnTo>
                    <a:pt x="5" y="75"/>
                  </a:lnTo>
                  <a:lnTo>
                    <a:pt x="5" y="75"/>
                  </a:lnTo>
                  <a:lnTo>
                    <a:pt x="4" y="75"/>
                  </a:lnTo>
                  <a:lnTo>
                    <a:pt x="2" y="72"/>
                  </a:lnTo>
                  <a:lnTo>
                    <a:pt x="2" y="72"/>
                  </a:lnTo>
                  <a:lnTo>
                    <a:pt x="2" y="67"/>
                  </a:lnTo>
                  <a:lnTo>
                    <a:pt x="2" y="67"/>
                  </a:lnTo>
                  <a:lnTo>
                    <a:pt x="2" y="67"/>
                  </a:lnTo>
                  <a:lnTo>
                    <a:pt x="2" y="67"/>
                  </a:lnTo>
                  <a:lnTo>
                    <a:pt x="5" y="65"/>
                  </a:lnTo>
                  <a:lnTo>
                    <a:pt x="5" y="62"/>
                  </a:lnTo>
                  <a:lnTo>
                    <a:pt x="5" y="62"/>
                  </a:lnTo>
                  <a:lnTo>
                    <a:pt x="6" y="60"/>
                  </a:lnTo>
                  <a:lnTo>
                    <a:pt x="6" y="60"/>
                  </a:lnTo>
                  <a:lnTo>
                    <a:pt x="6" y="58"/>
                  </a:lnTo>
                  <a:lnTo>
                    <a:pt x="7" y="57"/>
                  </a:lnTo>
                  <a:lnTo>
                    <a:pt x="7" y="57"/>
                  </a:lnTo>
                  <a:lnTo>
                    <a:pt x="10" y="56"/>
                  </a:lnTo>
                  <a:lnTo>
                    <a:pt x="10" y="56"/>
                  </a:lnTo>
                  <a:lnTo>
                    <a:pt x="11" y="55"/>
                  </a:lnTo>
                  <a:lnTo>
                    <a:pt x="11" y="55"/>
                  </a:lnTo>
                  <a:lnTo>
                    <a:pt x="11" y="53"/>
                  </a:lnTo>
                  <a:lnTo>
                    <a:pt x="12" y="52"/>
                  </a:lnTo>
                  <a:lnTo>
                    <a:pt x="12" y="52"/>
                  </a:lnTo>
                  <a:lnTo>
                    <a:pt x="12" y="51"/>
                  </a:lnTo>
                  <a:lnTo>
                    <a:pt x="12" y="51"/>
                  </a:lnTo>
                  <a:lnTo>
                    <a:pt x="14" y="50"/>
                  </a:lnTo>
                  <a:lnTo>
                    <a:pt x="15" y="48"/>
                  </a:lnTo>
                  <a:lnTo>
                    <a:pt x="15" y="48"/>
                  </a:lnTo>
                  <a:lnTo>
                    <a:pt x="16" y="48"/>
                  </a:lnTo>
                  <a:lnTo>
                    <a:pt x="17" y="47"/>
                  </a:lnTo>
                  <a:lnTo>
                    <a:pt x="17" y="47"/>
                  </a:lnTo>
                  <a:lnTo>
                    <a:pt x="19" y="43"/>
                  </a:lnTo>
                  <a:lnTo>
                    <a:pt x="19" y="43"/>
                  </a:lnTo>
                  <a:lnTo>
                    <a:pt x="17" y="42"/>
                  </a:lnTo>
                  <a:lnTo>
                    <a:pt x="17" y="41"/>
                  </a:lnTo>
                  <a:lnTo>
                    <a:pt x="17" y="41"/>
                  </a:lnTo>
                  <a:lnTo>
                    <a:pt x="17" y="38"/>
                  </a:lnTo>
                  <a:lnTo>
                    <a:pt x="17" y="38"/>
                  </a:lnTo>
                  <a:lnTo>
                    <a:pt x="17" y="33"/>
                  </a:lnTo>
                  <a:lnTo>
                    <a:pt x="17" y="33"/>
                  </a:lnTo>
                  <a:lnTo>
                    <a:pt x="17" y="31"/>
                  </a:lnTo>
                  <a:lnTo>
                    <a:pt x="16" y="28"/>
                  </a:lnTo>
                  <a:lnTo>
                    <a:pt x="16" y="28"/>
                  </a:lnTo>
                  <a:lnTo>
                    <a:pt x="16" y="26"/>
                  </a:lnTo>
                  <a:lnTo>
                    <a:pt x="17" y="23"/>
                  </a:lnTo>
                  <a:lnTo>
                    <a:pt x="17" y="23"/>
                  </a:lnTo>
                  <a:lnTo>
                    <a:pt x="19" y="22"/>
                  </a:lnTo>
                  <a:lnTo>
                    <a:pt x="17" y="21"/>
                  </a:lnTo>
                  <a:lnTo>
                    <a:pt x="17" y="21"/>
                  </a:lnTo>
                  <a:lnTo>
                    <a:pt x="17" y="20"/>
                  </a:lnTo>
                  <a:lnTo>
                    <a:pt x="17" y="20"/>
                  </a:lnTo>
                  <a:lnTo>
                    <a:pt x="17" y="18"/>
                  </a:lnTo>
                  <a:lnTo>
                    <a:pt x="17" y="18"/>
                  </a:lnTo>
                  <a:lnTo>
                    <a:pt x="19" y="20"/>
                  </a:lnTo>
                  <a:lnTo>
                    <a:pt x="19" y="20"/>
                  </a:lnTo>
                  <a:lnTo>
                    <a:pt x="20" y="21"/>
                  </a:lnTo>
                  <a:lnTo>
                    <a:pt x="20" y="21"/>
                  </a:lnTo>
                  <a:lnTo>
                    <a:pt x="21" y="18"/>
                  </a:lnTo>
                  <a:lnTo>
                    <a:pt x="22" y="17"/>
                  </a:lnTo>
                  <a:lnTo>
                    <a:pt x="22" y="17"/>
                  </a:lnTo>
                  <a:lnTo>
                    <a:pt x="24" y="16"/>
                  </a:lnTo>
                  <a:lnTo>
                    <a:pt x="25" y="15"/>
                  </a:lnTo>
                  <a:lnTo>
                    <a:pt x="25" y="15"/>
                  </a:lnTo>
                  <a:lnTo>
                    <a:pt x="25" y="13"/>
                  </a:lnTo>
                  <a:lnTo>
                    <a:pt x="25" y="13"/>
                  </a:lnTo>
                  <a:lnTo>
                    <a:pt x="26" y="11"/>
                  </a:lnTo>
                  <a:lnTo>
                    <a:pt x="26" y="11"/>
                  </a:lnTo>
                  <a:lnTo>
                    <a:pt x="27" y="8"/>
                  </a:lnTo>
                  <a:lnTo>
                    <a:pt x="30" y="7"/>
                  </a:lnTo>
                  <a:lnTo>
                    <a:pt x="30" y="7"/>
                  </a:lnTo>
                  <a:lnTo>
                    <a:pt x="31" y="7"/>
                  </a:lnTo>
                  <a:lnTo>
                    <a:pt x="32" y="6"/>
                  </a:lnTo>
                  <a:lnTo>
                    <a:pt x="32" y="6"/>
                  </a:lnTo>
                  <a:lnTo>
                    <a:pt x="32" y="5"/>
                  </a:lnTo>
                  <a:lnTo>
                    <a:pt x="34" y="5"/>
                  </a:lnTo>
                  <a:lnTo>
                    <a:pt x="34" y="5"/>
                  </a:lnTo>
                  <a:lnTo>
                    <a:pt x="36" y="5"/>
                  </a:lnTo>
                  <a:lnTo>
                    <a:pt x="39" y="3"/>
                  </a:lnTo>
                  <a:lnTo>
                    <a:pt x="39" y="3"/>
                  </a:lnTo>
                  <a:lnTo>
                    <a:pt x="40" y="3"/>
                  </a:lnTo>
                  <a:lnTo>
                    <a:pt x="40" y="3"/>
                  </a:lnTo>
                  <a:lnTo>
                    <a:pt x="41" y="1"/>
                  </a:lnTo>
                  <a:lnTo>
                    <a:pt x="41" y="1"/>
                  </a:lnTo>
                  <a:lnTo>
                    <a:pt x="44" y="0"/>
                  </a:lnTo>
                  <a:lnTo>
                    <a:pt x="45" y="0"/>
                  </a:lnTo>
                  <a:lnTo>
                    <a:pt x="45" y="0"/>
                  </a:lnTo>
                  <a:lnTo>
                    <a:pt x="46" y="1"/>
                  </a:lnTo>
                  <a:lnTo>
                    <a:pt x="46" y="3"/>
                  </a:lnTo>
                  <a:lnTo>
                    <a:pt x="46" y="3"/>
                  </a:lnTo>
                  <a:lnTo>
                    <a:pt x="45" y="3"/>
                  </a:lnTo>
                  <a:lnTo>
                    <a:pt x="45" y="3"/>
                  </a:lnTo>
                  <a:lnTo>
                    <a:pt x="44" y="5"/>
                  </a:lnTo>
                  <a:lnTo>
                    <a:pt x="44" y="6"/>
                  </a:lnTo>
                  <a:lnTo>
                    <a:pt x="44" y="6"/>
                  </a:lnTo>
                  <a:lnTo>
                    <a:pt x="45" y="7"/>
                  </a:lnTo>
                  <a:lnTo>
                    <a:pt x="45" y="7"/>
                  </a:lnTo>
                  <a:lnTo>
                    <a:pt x="47" y="6"/>
                  </a:lnTo>
                  <a:lnTo>
                    <a:pt x="51" y="5"/>
                  </a:lnTo>
                  <a:lnTo>
                    <a:pt x="51" y="5"/>
                  </a:lnTo>
                  <a:lnTo>
                    <a:pt x="50" y="3"/>
                  </a:lnTo>
                  <a:lnTo>
                    <a:pt x="50" y="3"/>
                  </a:lnTo>
                  <a:lnTo>
                    <a:pt x="50" y="3"/>
                  </a:lnTo>
                  <a:lnTo>
                    <a:pt x="51" y="1"/>
                  </a:lnTo>
                  <a:lnTo>
                    <a:pt x="51" y="1"/>
                  </a:lnTo>
                  <a:lnTo>
                    <a:pt x="51" y="1"/>
                  </a:lnTo>
                  <a:lnTo>
                    <a:pt x="52" y="1"/>
                  </a:lnTo>
                  <a:lnTo>
                    <a:pt x="52" y="1"/>
                  </a:lnTo>
                  <a:lnTo>
                    <a:pt x="52" y="2"/>
                  </a:lnTo>
                  <a:lnTo>
                    <a:pt x="52" y="2"/>
                  </a:lnTo>
                  <a:lnTo>
                    <a:pt x="54" y="3"/>
                  </a:lnTo>
                  <a:lnTo>
                    <a:pt x="56" y="5"/>
                  </a:lnTo>
                  <a:lnTo>
                    <a:pt x="56" y="5"/>
                  </a:lnTo>
                  <a:lnTo>
                    <a:pt x="57" y="5"/>
                  </a:lnTo>
                  <a:lnTo>
                    <a:pt x="57" y="5"/>
                  </a:lnTo>
                  <a:lnTo>
                    <a:pt x="60" y="7"/>
                  </a:lnTo>
                  <a:lnTo>
                    <a:pt x="60" y="7"/>
                  </a:lnTo>
                  <a:lnTo>
                    <a:pt x="60" y="8"/>
                  </a:lnTo>
                  <a:lnTo>
                    <a:pt x="62" y="8"/>
                  </a:lnTo>
                  <a:lnTo>
                    <a:pt x="62" y="8"/>
                  </a:lnTo>
                  <a:lnTo>
                    <a:pt x="67" y="8"/>
                  </a:lnTo>
                  <a:lnTo>
                    <a:pt x="67" y="8"/>
                  </a:lnTo>
                  <a:lnTo>
                    <a:pt x="69" y="8"/>
                  </a:lnTo>
                  <a:lnTo>
                    <a:pt x="70" y="10"/>
                  </a:lnTo>
                  <a:lnTo>
                    <a:pt x="70" y="10"/>
                  </a:lnTo>
                  <a:lnTo>
                    <a:pt x="72" y="11"/>
                  </a:lnTo>
                  <a:lnTo>
                    <a:pt x="75" y="11"/>
                  </a:lnTo>
                  <a:lnTo>
                    <a:pt x="75" y="11"/>
                  </a:lnTo>
                  <a:lnTo>
                    <a:pt x="77" y="10"/>
                  </a:lnTo>
                  <a:lnTo>
                    <a:pt x="77" y="10"/>
                  </a:lnTo>
                  <a:lnTo>
                    <a:pt x="77" y="10"/>
                  </a:lnTo>
                  <a:lnTo>
                    <a:pt x="77" y="10"/>
                  </a:lnTo>
                  <a:lnTo>
                    <a:pt x="77" y="8"/>
                  </a:lnTo>
                  <a:lnTo>
                    <a:pt x="77" y="8"/>
                  </a:lnTo>
                  <a:lnTo>
                    <a:pt x="77" y="8"/>
                  </a:lnTo>
                  <a:lnTo>
                    <a:pt x="79" y="8"/>
                  </a:lnTo>
                  <a:lnTo>
                    <a:pt x="79" y="8"/>
                  </a:lnTo>
                  <a:lnTo>
                    <a:pt x="85" y="8"/>
                  </a:lnTo>
                  <a:lnTo>
                    <a:pt x="85" y="8"/>
                  </a:lnTo>
                  <a:lnTo>
                    <a:pt x="86" y="8"/>
                  </a:lnTo>
                  <a:lnTo>
                    <a:pt x="88" y="8"/>
                  </a:lnTo>
                  <a:lnTo>
                    <a:pt x="88" y="8"/>
                  </a:lnTo>
                  <a:lnTo>
                    <a:pt x="86" y="10"/>
                  </a:lnTo>
                  <a:lnTo>
                    <a:pt x="84" y="10"/>
                  </a:lnTo>
                  <a:lnTo>
                    <a:pt x="84" y="10"/>
                  </a:lnTo>
                  <a:lnTo>
                    <a:pt x="86" y="12"/>
                  </a:lnTo>
                  <a:lnTo>
                    <a:pt x="86" y="12"/>
                  </a:lnTo>
                  <a:lnTo>
                    <a:pt x="88" y="12"/>
                  </a:lnTo>
                  <a:lnTo>
                    <a:pt x="88" y="12"/>
                  </a:lnTo>
                  <a:lnTo>
                    <a:pt x="90" y="13"/>
                  </a:lnTo>
                  <a:lnTo>
                    <a:pt x="90" y="13"/>
                  </a:lnTo>
                  <a:lnTo>
                    <a:pt x="93" y="16"/>
                  </a:lnTo>
                  <a:lnTo>
                    <a:pt x="93" y="20"/>
                  </a:lnTo>
                  <a:lnTo>
                    <a:pt x="93" y="20"/>
                  </a:lnTo>
                  <a:lnTo>
                    <a:pt x="94" y="20"/>
                  </a:lnTo>
                  <a:lnTo>
                    <a:pt x="94" y="20"/>
                  </a:lnTo>
                  <a:lnTo>
                    <a:pt x="95" y="20"/>
                  </a:lnTo>
                  <a:lnTo>
                    <a:pt x="98" y="20"/>
                  </a:lnTo>
                  <a:lnTo>
                    <a:pt x="98" y="20"/>
                  </a:lnTo>
                  <a:lnTo>
                    <a:pt x="103" y="23"/>
                  </a:lnTo>
                  <a:lnTo>
                    <a:pt x="103" y="23"/>
                  </a:lnTo>
                  <a:lnTo>
                    <a:pt x="103" y="25"/>
                  </a:lnTo>
                  <a:lnTo>
                    <a:pt x="104" y="26"/>
                  </a:lnTo>
                  <a:lnTo>
                    <a:pt x="104" y="26"/>
                  </a:lnTo>
                  <a:lnTo>
                    <a:pt x="104" y="27"/>
                  </a:lnTo>
                  <a:lnTo>
                    <a:pt x="104" y="27"/>
                  </a:lnTo>
                  <a:lnTo>
                    <a:pt x="104" y="27"/>
                  </a:lnTo>
                  <a:lnTo>
                    <a:pt x="108" y="28"/>
                  </a:lnTo>
                  <a:lnTo>
                    <a:pt x="109" y="31"/>
                  </a:lnTo>
                  <a:lnTo>
                    <a:pt x="109" y="31"/>
                  </a:lnTo>
                  <a:lnTo>
                    <a:pt x="111" y="32"/>
                  </a:lnTo>
                  <a:lnTo>
                    <a:pt x="111" y="32"/>
                  </a:lnTo>
                  <a:lnTo>
                    <a:pt x="116" y="32"/>
                  </a:lnTo>
                  <a:lnTo>
                    <a:pt x="116" y="32"/>
                  </a:lnTo>
                  <a:lnTo>
                    <a:pt x="120" y="32"/>
                  </a:lnTo>
                  <a:lnTo>
                    <a:pt x="124" y="33"/>
                  </a:lnTo>
                  <a:lnTo>
                    <a:pt x="124" y="33"/>
                  </a:lnTo>
                  <a:lnTo>
                    <a:pt x="128" y="35"/>
                  </a:lnTo>
                  <a:lnTo>
                    <a:pt x="131" y="37"/>
                  </a:lnTo>
                  <a:lnTo>
                    <a:pt x="131" y="37"/>
                  </a:lnTo>
                  <a:lnTo>
                    <a:pt x="134" y="40"/>
                  </a:lnTo>
                  <a:lnTo>
                    <a:pt x="134" y="40"/>
                  </a:lnTo>
                  <a:lnTo>
                    <a:pt x="136" y="42"/>
                  </a:lnTo>
                  <a:lnTo>
                    <a:pt x="138" y="46"/>
                  </a:lnTo>
                  <a:lnTo>
                    <a:pt x="138" y="46"/>
                  </a:lnTo>
                  <a:lnTo>
                    <a:pt x="139" y="51"/>
                  </a:lnTo>
                  <a:lnTo>
                    <a:pt x="139" y="51"/>
                  </a:lnTo>
                  <a:lnTo>
                    <a:pt x="140" y="52"/>
                  </a:lnTo>
                  <a:lnTo>
                    <a:pt x="141" y="53"/>
                  </a:lnTo>
                  <a:lnTo>
                    <a:pt x="141" y="53"/>
                  </a:lnTo>
                  <a:lnTo>
                    <a:pt x="141" y="53"/>
                  </a:lnTo>
                  <a:lnTo>
                    <a:pt x="141" y="55"/>
                  </a:lnTo>
                  <a:lnTo>
                    <a:pt x="141" y="55"/>
                  </a:lnTo>
                  <a:lnTo>
                    <a:pt x="141" y="57"/>
                  </a:lnTo>
                  <a:lnTo>
                    <a:pt x="140" y="58"/>
                  </a:lnTo>
                  <a:lnTo>
                    <a:pt x="140" y="58"/>
                  </a:lnTo>
                  <a:lnTo>
                    <a:pt x="140" y="60"/>
                  </a:lnTo>
                  <a:lnTo>
                    <a:pt x="140" y="60"/>
                  </a:lnTo>
                  <a:lnTo>
                    <a:pt x="138" y="62"/>
                  </a:lnTo>
                  <a:lnTo>
                    <a:pt x="138" y="62"/>
                  </a:lnTo>
                  <a:lnTo>
                    <a:pt x="139" y="61"/>
                  </a:lnTo>
                  <a:lnTo>
                    <a:pt x="140" y="60"/>
                  </a:lnTo>
                  <a:lnTo>
                    <a:pt x="140" y="60"/>
                  </a:lnTo>
                  <a:lnTo>
                    <a:pt x="140" y="60"/>
                  </a:lnTo>
                  <a:lnTo>
                    <a:pt x="140" y="60"/>
                  </a:lnTo>
                  <a:close/>
                  <a:moveTo>
                    <a:pt x="44" y="382"/>
                  </a:moveTo>
                  <a:lnTo>
                    <a:pt x="44" y="382"/>
                  </a:lnTo>
                  <a:lnTo>
                    <a:pt x="41" y="379"/>
                  </a:lnTo>
                  <a:lnTo>
                    <a:pt x="41" y="377"/>
                  </a:lnTo>
                  <a:lnTo>
                    <a:pt x="41" y="377"/>
                  </a:lnTo>
                  <a:lnTo>
                    <a:pt x="40" y="378"/>
                  </a:lnTo>
                  <a:lnTo>
                    <a:pt x="41" y="379"/>
                  </a:lnTo>
                  <a:lnTo>
                    <a:pt x="42" y="382"/>
                  </a:lnTo>
                  <a:lnTo>
                    <a:pt x="42" y="382"/>
                  </a:lnTo>
                  <a:lnTo>
                    <a:pt x="44" y="382"/>
                  </a:lnTo>
                  <a:lnTo>
                    <a:pt x="44" y="382"/>
                  </a:lnTo>
                  <a:lnTo>
                    <a:pt x="45" y="383"/>
                  </a:lnTo>
                  <a:lnTo>
                    <a:pt x="46" y="383"/>
                  </a:lnTo>
                  <a:lnTo>
                    <a:pt x="46" y="383"/>
                  </a:lnTo>
                  <a:lnTo>
                    <a:pt x="47" y="383"/>
                  </a:lnTo>
                  <a:lnTo>
                    <a:pt x="47" y="383"/>
                  </a:lnTo>
                  <a:lnTo>
                    <a:pt x="49" y="380"/>
                  </a:lnTo>
                  <a:lnTo>
                    <a:pt x="49" y="380"/>
                  </a:lnTo>
                  <a:lnTo>
                    <a:pt x="49" y="379"/>
                  </a:lnTo>
                  <a:lnTo>
                    <a:pt x="49" y="379"/>
                  </a:lnTo>
                  <a:lnTo>
                    <a:pt x="50" y="380"/>
                  </a:lnTo>
                  <a:lnTo>
                    <a:pt x="50" y="380"/>
                  </a:lnTo>
                  <a:lnTo>
                    <a:pt x="50" y="382"/>
                  </a:lnTo>
                  <a:lnTo>
                    <a:pt x="50" y="384"/>
                  </a:lnTo>
                  <a:lnTo>
                    <a:pt x="50" y="384"/>
                  </a:lnTo>
                  <a:lnTo>
                    <a:pt x="50" y="384"/>
                  </a:lnTo>
                  <a:lnTo>
                    <a:pt x="50" y="384"/>
                  </a:lnTo>
                  <a:lnTo>
                    <a:pt x="50" y="384"/>
                  </a:lnTo>
                  <a:lnTo>
                    <a:pt x="51" y="384"/>
                  </a:lnTo>
                  <a:lnTo>
                    <a:pt x="51" y="384"/>
                  </a:lnTo>
                  <a:lnTo>
                    <a:pt x="51" y="382"/>
                  </a:lnTo>
                  <a:lnTo>
                    <a:pt x="51" y="382"/>
                  </a:lnTo>
                  <a:lnTo>
                    <a:pt x="51" y="380"/>
                  </a:lnTo>
                  <a:lnTo>
                    <a:pt x="51" y="379"/>
                  </a:lnTo>
                  <a:lnTo>
                    <a:pt x="51" y="379"/>
                  </a:lnTo>
                  <a:lnTo>
                    <a:pt x="54" y="379"/>
                  </a:lnTo>
                  <a:lnTo>
                    <a:pt x="54" y="379"/>
                  </a:lnTo>
                  <a:lnTo>
                    <a:pt x="54" y="378"/>
                  </a:lnTo>
                  <a:lnTo>
                    <a:pt x="54" y="378"/>
                  </a:lnTo>
                  <a:lnTo>
                    <a:pt x="52" y="378"/>
                  </a:lnTo>
                  <a:lnTo>
                    <a:pt x="52" y="378"/>
                  </a:lnTo>
                  <a:lnTo>
                    <a:pt x="51" y="378"/>
                  </a:lnTo>
                  <a:lnTo>
                    <a:pt x="51" y="378"/>
                  </a:lnTo>
                  <a:lnTo>
                    <a:pt x="50" y="378"/>
                  </a:lnTo>
                  <a:lnTo>
                    <a:pt x="49" y="377"/>
                  </a:lnTo>
                  <a:lnTo>
                    <a:pt x="49" y="377"/>
                  </a:lnTo>
                  <a:lnTo>
                    <a:pt x="49" y="375"/>
                  </a:lnTo>
                  <a:lnTo>
                    <a:pt x="50" y="374"/>
                  </a:lnTo>
                  <a:lnTo>
                    <a:pt x="50" y="374"/>
                  </a:lnTo>
                  <a:lnTo>
                    <a:pt x="50" y="373"/>
                  </a:lnTo>
                  <a:lnTo>
                    <a:pt x="50" y="373"/>
                  </a:lnTo>
                  <a:lnTo>
                    <a:pt x="50" y="373"/>
                  </a:lnTo>
                  <a:lnTo>
                    <a:pt x="50" y="373"/>
                  </a:lnTo>
                  <a:lnTo>
                    <a:pt x="49" y="373"/>
                  </a:lnTo>
                  <a:lnTo>
                    <a:pt x="47" y="374"/>
                  </a:lnTo>
                  <a:lnTo>
                    <a:pt x="47" y="374"/>
                  </a:lnTo>
                  <a:lnTo>
                    <a:pt x="47" y="379"/>
                  </a:lnTo>
                  <a:lnTo>
                    <a:pt x="47" y="379"/>
                  </a:lnTo>
                  <a:lnTo>
                    <a:pt x="46" y="382"/>
                  </a:lnTo>
                  <a:lnTo>
                    <a:pt x="45" y="382"/>
                  </a:lnTo>
                  <a:lnTo>
                    <a:pt x="45" y="382"/>
                  </a:lnTo>
                  <a:lnTo>
                    <a:pt x="44" y="382"/>
                  </a:lnTo>
                  <a:lnTo>
                    <a:pt x="44" y="382"/>
                  </a:lnTo>
                  <a:close/>
                  <a:moveTo>
                    <a:pt x="45" y="10"/>
                  </a:moveTo>
                  <a:lnTo>
                    <a:pt x="45" y="10"/>
                  </a:lnTo>
                  <a:lnTo>
                    <a:pt x="42" y="12"/>
                  </a:lnTo>
                  <a:lnTo>
                    <a:pt x="44" y="15"/>
                  </a:lnTo>
                  <a:lnTo>
                    <a:pt x="44" y="15"/>
                  </a:lnTo>
                  <a:lnTo>
                    <a:pt x="45" y="16"/>
                  </a:lnTo>
                  <a:lnTo>
                    <a:pt x="45" y="16"/>
                  </a:lnTo>
                  <a:lnTo>
                    <a:pt x="45" y="16"/>
                  </a:lnTo>
                  <a:lnTo>
                    <a:pt x="46" y="16"/>
                  </a:lnTo>
                  <a:lnTo>
                    <a:pt x="46" y="16"/>
                  </a:lnTo>
                  <a:lnTo>
                    <a:pt x="46" y="15"/>
                  </a:lnTo>
                  <a:lnTo>
                    <a:pt x="46" y="12"/>
                  </a:lnTo>
                  <a:lnTo>
                    <a:pt x="46" y="12"/>
                  </a:lnTo>
                  <a:lnTo>
                    <a:pt x="45" y="10"/>
                  </a:lnTo>
                  <a:lnTo>
                    <a:pt x="45" y="10"/>
                  </a:lnTo>
                  <a:close/>
                  <a:moveTo>
                    <a:pt x="41" y="377"/>
                  </a:moveTo>
                  <a:lnTo>
                    <a:pt x="41" y="377"/>
                  </a:lnTo>
                  <a:lnTo>
                    <a:pt x="44" y="375"/>
                  </a:lnTo>
                  <a:lnTo>
                    <a:pt x="46" y="374"/>
                  </a:lnTo>
                  <a:lnTo>
                    <a:pt x="46" y="374"/>
                  </a:lnTo>
                  <a:lnTo>
                    <a:pt x="46" y="373"/>
                  </a:lnTo>
                  <a:lnTo>
                    <a:pt x="46" y="373"/>
                  </a:lnTo>
                  <a:lnTo>
                    <a:pt x="45" y="373"/>
                  </a:lnTo>
                  <a:lnTo>
                    <a:pt x="45" y="373"/>
                  </a:lnTo>
                  <a:lnTo>
                    <a:pt x="45" y="373"/>
                  </a:lnTo>
                  <a:lnTo>
                    <a:pt x="45" y="373"/>
                  </a:lnTo>
                  <a:lnTo>
                    <a:pt x="44" y="375"/>
                  </a:lnTo>
                  <a:lnTo>
                    <a:pt x="41" y="377"/>
                  </a:lnTo>
                  <a:lnTo>
                    <a:pt x="41" y="377"/>
                  </a:lnTo>
                  <a:close/>
                  <a:moveTo>
                    <a:pt x="39" y="372"/>
                  </a:moveTo>
                  <a:lnTo>
                    <a:pt x="39" y="372"/>
                  </a:lnTo>
                  <a:lnTo>
                    <a:pt x="40" y="372"/>
                  </a:lnTo>
                  <a:lnTo>
                    <a:pt x="41" y="373"/>
                  </a:lnTo>
                  <a:lnTo>
                    <a:pt x="41" y="373"/>
                  </a:lnTo>
                  <a:lnTo>
                    <a:pt x="42" y="372"/>
                  </a:lnTo>
                  <a:lnTo>
                    <a:pt x="44" y="372"/>
                  </a:lnTo>
                  <a:lnTo>
                    <a:pt x="44" y="372"/>
                  </a:lnTo>
                  <a:lnTo>
                    <a:pt x="42" y="370"/>
                  </a:lnTo>
                  <a:lnTo>
                    <a:pt x="41" y="372"/>
                  </a:lnTo>
                  <a:lnTo>
                    <a:pt x="40" y="372"/>
                  </a:lnTo>
                  <a:lnTo>
                    <a:pt x="39" y="372"/>
                  </a:lnTo>
                  <a:lnTo>
                    <a:pt x="39" y="372"/>
                  </a:lnTo>
                  <a:close/>
                  <a:moveTo>
                    <a:pt x="34" y="323"/>
                  </a:moveTo>
                  <a:lnTo>
                    <a:pt x="34" y="323"/>
                  </a:lnTo>
                  <a:lnTo>
                    <a:pt x="35" y="321"/>
                  </a:lnTo>
                  <a:lnTo>
                    <a:pt x="35" y="320"/>
                  </a:lnTo>
                  <a:lnTo>
                    <a:pt x="35" y="320"/>
                  </a:lnTo>
                  <a:lnTo>
                    <a:pt x="34" y="320"/>
                  </a:lnTo>
                  <a:lnTo>
                    <a:pt x="34" y="320"/>
                  </a:lnTo>
                  <a:lnTo>
                    <a:pt x="34" y="320"/>
                  </a:lnTo>
                  <a:lnTo>
                    <a:pt x="34" y="323"/>
                  </a:lnTo>
                  <a:lnTo>
                    <a:pt x="34" y="32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10" name="Freeform 432"/>
            <p:cNvSpPr>
              <a:spLocks/>
            </p:cNvSpPr>
            <p:nvPr/>
          </p:nvSpPr>
          <p:spPr bwMode="auto">
            <a:xfrm>
              <a:off x="4064000" y="4657725"/>
              <a:ext cx="23812" cy="14288"/>
            </a:xfrm>
            <a:custGeom>
              <a:avLst/>
              <a:gdLst>
                <a:gd name="T0" fmla="*/ 0 w 15"/>
                <a:gd name="T1" fmla="*/ 3 h 9"/>
                <a:gd name="T2" fmla="*/ 0 w 15"/>
                <a:gd name="T3" fmla="*/ 3 h 9"/>
                <a:gd name="T4" fmla="*/ 2 w 15"/>
                <a:gd name="T5" fmla="*/ 4 h 9"/>
                <a:gd name="T6" fmla="*/ 3 w 15"/>
                <a:gd name="T7" fmla="*/ 5 h 9"/>
                <a:gd name="T8" fmla="*/ 3 w 15"/>
                <a:gd name="T9" fmla="*/ 5 h 9"/>
                <a:gd name="T10" fmla="*/ 3 w 15"/>
                <a:gd name="T11" fmla="*/ 4 h 9"/>
                <a:gd name="T12" fmla="*/ 3 w 15"/>
                <a:gd name="T13" fmla="*/ 4 h 9"/>
                <a:gd name="T14" fmla="*/ 4 w 15"/>
                <a:gd name="T15" fmla="*/ 4 h 9"/>
                <a:gd name="T16" fmla="*/ 4 w 15"/>
                <a:gd name="T17" fmla="*/ 3 h 9"/>
                <a:gd name="T18" fmla="*/ 4 w 15"/>
                <a:gd name="T19" fmla="*/ 3 h 9"/>
                <a:gd name="T20" fmla="*/ 3 w 15"/>
                <a:gd name="T21" fmla="*/ 2 h 9"/>
                <a:gd name="T22" fmla="*/ 3 w 15"/>
                <a:gd name="T23" fmla="*/ 2 h 9"/>
                <a:gd name="T24" fmla="*/ 3 w 15"/>
                <a:gd name="T25" fmla="*/ 2 h 9"/>
                <a:gd name="T26" fmla="*/ 4 w 15"/>
                <a:gd name="T27" fmla="*/ 2 h 9"/>
                <a:gd name="T28" fmla="*/ 4 w 15"/>
                <a:gd name="T29" fmla="*/ 2 h 9"/>
                <a:gd name="T30" fmla="*/ 7 w 15"/>
                <a:gd name="T31" fmla="*/ 2 h 9"/>
                <a:gd name="T32" fmla="*/ 9 w 15"/>
                <a:gd name="T33" fmla="*/ 2 h 9"/>
                <a:gd name="T34" fmla="*/ 9 w 15"/>
                <a:gd name="T35" fmla="*/ 2 h 9"/>
                <a:gd name="T36" fmla="*/ 10 w 15"/>
                <a:gd name="T37" fmla="*/ 0 h 9"/>
                <a:gd name="T38" fmla="*/ 10 w 15"/>
                <a:gd name="T39" fmla="*/ 0 h 9"/>
                <a:gd name="T40" fmla="*/ 12 w 15"/>
                <a:gd name="T41" fmla="*/ 0 h 9"/>
                <a:gd name="T42" fmla="*/ 12 w 15"/>
                <a:gd name="T43" fmla="*/ 0 h 9"/>
                <a:gd name="T44" fmla="*/ 15 w 15"/>
                <a:gd name="T45" fmla="*/ 2 h 9"/>
                <a:gd name="T46" fmla="*/ 15 w 15"/>
                <a:gd name="T47" fmla="*/ 2 h 9"/>
                <a:gd name="T48" fmla="*/ 15 w 15"/>
                <a:gd name="T49" fmla="*/ 3 h 9"/>
                <a:gd name="T50" fmla="*/ 15 w 15"/>
                <a:gd name="T51" fmla="*/ 4 h 9"/>
                <a:gd name="T52" fmla="*/ 15 w 15"/>
                <a:gd name="T53" fmla="*/ 4 h 9"/>
                <a:gd name="T54" fmla="*/ 13 w 15"/>
                <a:gd name="T55" fmla="*/ 5 h 9"/>
                <a:gd name="T56" fmla="*/ 13 w 15"/>
                <a:gd name="T57" fmla="*/ 5 h 9"/>
                <a:gd name="T58" fmla="*/ 13 w 15"/>
                <a:gd name="T59" fmla="*/ 5 h 9"/>
                <a:gd name="T60" fmla="*/ 12 w 15"/>
                <a:gd name="T61" fmla="*/ 7 h 9"/>
                <a:gd name="T62" fmla="*/ 12 w 15"/>
                <a:gd name="T63" fmla="*/ 7 h 9"/>
                <a:gd name="T64" fmla="*/ 12 w 15"/>
                <a:gd name="T65" fmla="*/ 7 h 9"/>
                <a:gd name="T66" fmla="*/ 12 w 15"/>
                <a:gd name="T67" fmla="*/ 7 h 9"/>
                <a:gd name="T68" fmla="*/ 10 w 15"/>
                <a:gd name="T69" fmla="*/ 8 h 9"/>
                <a:gd name="T70" fmla="*/ 9 w 15"/>
                <a:gd name="T71" fmla="*/ 8 h 9"/>
                <a:gd name="T72" fmla="*/ 9 w 15"/>
                <a:gd name="T73" fmla="*/ 8 h 9"/>
                <a:gd name="T74" fmla="*/ 8 w 15"/>
                <a:gd name="T75" fmla="*/ 9 h 9"/>
                <a:gd name="T76" fmla="*/ 7 w 15"/>
                <a:gd name="T77" fmla="*/ 8 h 9"/>
                <a:gd name="T78" fmla="*/ 7 w 15"/>
                <a:gd name="T79" fmla="*/ 8 h 9"/>
                <a:gd name="T80" fmla="*/ 7 w 15"/>
                <a:gd name="T81" fmla="*/ 7 h 9"/>
                <a:gd name="T82" fmla="*/ 5 w 15"/>
                <a:gd name="T83" fmla="*/ 7 h 9"/>
                <a:gd name="T84" fmla="*/ 5 w 15"/>
                <a:gd name="T85" fmla="*/ 7 h 9"/>
                <a:gd name="T86" fmla="*/ 3 w 15"/>
                <a:gd name="T87" fmla="*/ 8 h 9"/>
                <a:gd name="T88" fmla="*/ 2 w 15"/>
                <a:gd name="T89" fmla="*/ 7 h 9"/>
                <a:gd name="T90" fmla="*/ 2 w 15"/>
                <a:gd name="T91" fmla="*/ 7 h 9"/>
                <a:gd name="T92" fmla="*/ 0 w 15"/>
                <a:gd name="T93" fmla="*/ 5 h 9"/>
                <a:gd name="T94" fmla="*/ 0 w 15"/>
                <a:gd name="T95" fmla="*/ 5 h 9"/>
                <a:gd name="T96" fmla="*/ 0 w 15"/>
                <a:gd name="T97" fmla="*/ 3 h 9"/>
                <a:gd name="T98" fmla="*/ 0 w 15"/>
                <a:gd name="T99"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 h="9">
                  <a:moveTo>
                    <a:pt x="0" y="3"/>
                  </a:moveTo>
                  <a:lnTo>
                    <a:pt x="0" y="3"/>
                  </a:lnTo>
                  <a:lnTo>
                    <a:pt x="2" y="4"/>
                  </a:lnTo>
                  <a:lnTo>
                    <a:pt x="3" y="5"/>
                  </a:lnTo>
                  <a:lnTo>
                    <a:pt x="3" y="5"/>
                  </a:lnTo>
                  <a:lnTo>
                    <a:pt x="3" y="4"/>
                  </a:lnTo>
                  <a:lnTo>
                    <a:pt x="3" y="4"/>
                  </a:lnTo>
                  <a:lnTo>
                    <a:pt x="4" y="4"/>
                  </a:lnTo>
                  <a:lnTo>
                    <a:pt x="4" y="3"/>
                  </a:lnTo>
                  <a:lnTo>
                    <a:pt x="4" y="3"/>
                  </a:lnTo>
                  <a:lnTo>
                    <a:pt x="3" y="2"/>
                  </a:lnTo>
                  <a:lnTo>
                    <a:pt x="3" y="2"/>
                  </a:lnTo>
                  <a:lnTo>
                    <a:pt x="3" y="2"/>
                  </a:lnTo>
                  <a:lnTo>
                    <a:pt x="4" y="2"/>
                  </a:lnTo>
                  <a:lnTo>
                    <a:pt x="4" y="2"/>
                  </a:lnTo>
                  <a:lnTo>
                    <a:pt x="7" y="2"/>
                  </a:lnTo>
                  <a:lnTo>
                    <a:pt x="9" y="2"/>
                  </a:lnTo>
                  <a:lnTo>
                    <a:pt x="9" y="2"/>
                  </a:lnTo>
                  <a:lnTo>
                    <a:pt x="10" y="0"/>
                  </a:lnTo>
                  <a:lnTo>
                    <a:pt x="10" y="0"/>
                  </a:lnTo>
                  <a:lnTo>
                    <a:pt x="12" y="0"/>
                  </a:lnTo>
                  <a:lnTo>
                    <a:pt x="12" y="0"/>
                  </a:lnTo>
                  <a:lnTo>
                    <a:pt x="15" y="2"/>
                  </a:lnTo>
                  <a:lnTo>
                    <a:pt x="15" y="2"/>
                  </a:lnTo>
                  <a:lnTo>
                    <a:pt x="15" y="3"/>
                  </a:lnTo>
                  <a:lnTo>
                    <a:pt x="15" y="4"/>
                  </a:lnTo>
                  <a:lnTo>
                    <a:pt x="15" y="4"/>
                  </a:lnTo>
                  <a:lnTo>
                    <a:pt x="13" y="5"/>
                  </a:lnTo>
                  <a:lnTo>
                    <a:pt x="13" y="5"/>
                  </a:lnTo>
                  <a:lnTo>
                    <a:pt x="13" y="5"/>
                  </a:lnTo>
                  <a:lnTo>
                    <a:pt x="12" y="7"/>
                  </a:lnTo>
                  <a:lnTo>
                    <a:pt x="12" y="7"/>
                  </a:lnTo>
                  <a:lnTo>
                    <a:pt x="12" y="7"/>
                  </a:lnTo>
                  <a:lnTo>
                    <a:pt x="12" y="7"/>
                  </a:lnTo>
                  <a:lnTo>
                    <a:pt x="10" y="8"/>
                  </a:lnTo>
                  <a:lnTo>
                    <a:pt x="9" y="8"/>
                  </a:lnTo>
                  <a:lnTo>
                    <a:pt x="9" y="8"/>
                  </a:lnTo>
                  <a:lnTo>
                    <a:pt x="8" y="9"/>
                  </a:lnTo>
                  <a:lnTo>
                    <a:pt x="7" y="8"/>
                  </a:lnTo>
                  <a:lnTo>
                    <a:pt x="7" y="8"/>
                  </a:lnTo>
                  <a:lnTo>
                    <a:pt x="7" y="7"/>
                  </a:lnTo>
                  <a:lnTo>
                    <a:pt x="5" y="7"/>
                  </a:lnTo>
                  <a:lnTo>
                    <a:pt x="5" y="7"/>
                  </a:lnTo>
                  <a:lnTo>
                    <a:pt x="3" y="8"/>
                  </a:lnTo>
                  <a:lnTo>
                    <a:pt x="2" y="7"/>
                  </a:lnTo>
                  <a:lnTo>
                    <a:pt x="2" y="7"/>
                  </a:lnTo>
                  <a:lnTo>
                    <a:pt x="0" y="5"/>
                  </a:lnTo>
                  <a:lnTo>
                    <a:pt x="0" y="5"/>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grpSp>
      <p:cxnSp>
        <p:nvCxnSpPr>
          <p:cNvPr id="211" name="Straight Connector 210"/>
          <p:cNvCxnSpPr>
            <a:endCxn id="212" idx="7"/>
          </p:cNvCxnSpPr>
          <p:nvPr/>
        </p:nvCxnSpPr>
        <p:spPr>
          <a:xfrm flipV="1">
            <a:off x="4904149" y="2110958"/>
            <a:ext cx="1018079" cy="300831"/>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12" name="Oval 211"/>
          <p:cNvSpPr/>
          <p:nvPr/>
        </p:nvSpPr>
        <p:spPr>
          <a:xfrm>
            <a:off x="5831442" y="2095382"/>
            <a:ext cx="106363" cy="1063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13" name="TextBox 212"/>
          <p:cNvSpPr txBox="1"/>
          <p:nvPr/>
        </p:nvSpPr>
        <p:spPr>
          <a:xfrm>
            <a:off x="6153832" y="2148563"/>
            <a:ext cx="2117057" cy="990015"/>
          </a:xfrm>
          <a:prstGeom prst="rect">
            <a:avLst/>
          </a:prstGeom>
          <a:noFill/>
        </p:spPr>
        <p:txBody>
          <a:bodyPr wrap="square" rtlCol="0">
            <a:spAutoFit/>
          </a:bodyPr>
          <a:lstStyle/>
          <a:p>
            <a:pPr>
              <a:lnSpc>
                <a:spcPts val="135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Beyond it is another dimension: a dimension of sound, a dimension of sight, a dimension of mind. </a:t>
            </a:r>
          </a:p>
        </p:txBody>
      </p:sp>
      <p:cxnSp>
        <p:nvCxnSpPr>
          <p:cNvPr id="214" name="Straight Connector 213"/>
          <p:cNvCxnSpPr>
            <a:stCxn id="215" idx="6"/>
          </p:cNvCxnSpPr>
          <p:nvPr/>
        </p:nvCxnSpPr>
        <p:spPr>
          <a:xfrm flipV="1">
            <a:off x="3195387" y="2464955"/>
            <a:ext cx="940664" cy="795118"/>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15" name="Oval 214"/>
          <p:cNvSpPr/>
          <p:nvPr/>
        </p:nvSpPr>
        <p:spPr>
          <a:xfrm>
            <a:off x="3089024" y="3206891"/>
            <a:ext cx="106363" cy="1063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16" name="TextBox 215"/>
          <p:cNvSpPr txBox="1"/>
          <p:nvPr/>
        </p:nvSpPr>
        <p:spPr>
          <a:xfrm>
            <a:off x="1306190" y="2991347"/>
            <a:ext cx="1752026" cy="990015"/>
          </a:xfrm>
          <a:prstGeom prst="rect">
            <a:avLst/>
          </a:prstGeom>
          <a:noFill/>
        </p:spPr>
        <p:txBody>
          <a:bodyPr wrap="square" rtlCol="0">
            <a:spAutoFit/>
          </a:bodyPr>
          <a:lstStyle/>
          <a:p>
            <a:pPr>
              <a:lnSpc>
                <a:spcPts val="135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You're moving into a land of both shadow and substance, of things and ideas; you've just crossed over into the Twilight Zone.</a:t>
            </a:r>
          </a:p>
        </p:txBody>
      </p:sp>
      <p:cxnSp>
        <p:nvCxnSpPr>
          <p:cNvPr id="217" name="Straight Connector 216"/>
          <p:cNvCxnSpPr>
            <a:endCxn id="218" idx="2"/>
          </p:cNvCxnSpPr>
          <p:nvPr/>
        </p:nvCxnSpPr>
        <p:spPr>
          <a:xfrm flipV="1">
            <a:off x="4136051" y="3982726"/>
            <a:ext cx="1732158" cy="42402"/>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18" name="Oval 217"/>
          <p:cNvSpPr/>
          <p:nvPr/>
        </p:nvSpPr>
        <p:spPr>
          <a:xfrm>
            <a:off x="5868209" y="3929544"/>
            <a:ext cx="106363" cy="1063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19" name="TextBox 218"/>
          <p:cNvSpPr txBox="1"/>
          <p:nvPr/>
        </p:nvSpPr>
        <p:spPr>
          <a:xfrm>
            <a:off x="6153832" y="3786963"/>
            <a:ext cx="2117057" cy="810478"/>
          </a:xfrm>
          <a:prstGeom prst="rect">
            <a:avLst/>
          </a:prstGeom>
          <a:noFill/>
        </p:spPr>
        <p:txBody>
          <a:bodyPr wrap="square" rtlCol="0">
            <a:spAutoFit/>
          </a:bodyPr>
          <a:lstStyle/>
          <a:p>
            <a:pPr>
              <a:lnSpc>
                <a:spcPts val="135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You're moving into a land of both shadow and substance, of things and ideas; you've just crossed over into the Twilight Zone.</a:t>
            </a:r>
          </a:p>
        </p:txBody>
      </p:sp>
      <p:sp>
        <p:nvSpPr>
          <p:cNvPr id="220" name="TextBox 219"/>
          <p:cNvSpPr txBox="1"/>
          <p:nvPr/>
        </p:nvSpPr>
        <p:spPr>
          <a:xfrm>
            <a:off x="1284588" y="2793849"/>
            <a:ext cx="1353267" cy="271869"/>
          </a:xfrm>
          <a:prstGeom prst="rect">
            <a:avLst/>
          </a:prstGeom>
          <a:noFill/>
        </p:spPr>
        <p:txBody>
          <a:bodyPr wrap="square" rtlCol="0">
            <a:spAutoFit/>
          </a:bodyPr>
          <a:lstStyle/>
          <a:p>
            <a:pPr>
              <a:lnSpc>
                <a:spcPts val="1350"/>
              </a:lnSpc>
            </a:pPr>
            <a:r>
              <a:rPr lang="en-US" sz="1050" b="1" dirty="0">
                <a:solidFill>
                  <a:schemeClr val="accent1"/>
                </a:solidFill>
                <a:latin typeface="Montserrat Black" panose="00000A00000000000000" pitchFamily="50" charset="0"/>
              </a:rPr>
              <a:t>5 Major Cities</a:t>
            </a:r>
          </a:p>
        </p:txBody>
      </p:sp>
      <p:sp>
        <p:nvSpPr>
          <p:cNvPr id="221" name="TextBox 220"/>
          <p:cNvSpPr txBox="1"/>
          <p:nvPr/>
        </p:nvSpPr>
        <p:spPr>
          <a:xfrm>
            <a:off x="6156128" y="1906190"/>
            <a:ext cx="1353267" cy="271869"/>
          </a:xfrm>
          <a:prstGeom prst="rect">
            <a:avLst/>
          </a:prstGeom>
          <a:noFill/>
        </p:spPr>
        <p:txBody>
          <a:bodyPr wrap="square" rtlCol="0">
            <a:spAutoFit/>
          </a:bodyPr>
          <a:lstStyle/>
          <a:p>
            <a:pPr>
              <a:lnSpc>
                <a:spcPts val="1350"/>
              </a:lnSpc>
            </a:pPr>
            <a:r>
              <a:rPr lang="en-US" sz="1050" b="1" dirty="0">
                <a:solidFill>
                  <a:schemeClr val="accent1"/>
                </a:solidFill>
                <a:latin typeface="Montserrat Black" panose="00000A00000000000000" pitchFamily="50" charset="0"/>
              </a:rPr>
              <a:t>5 Major Cities</a:t>
            </a:r>
          </a:p>
        </p:txBody>
      </p:sp>
      <p:sp>
        <p:nvSpPr>
          <p:cNvPr id="222" name="TextBox 221"/>
          <p:cNvSpPr txBox="1"/>
          <p:nvPr/>
        </p:nvSpPr>
        <p:spPr>
          <a:xfrm>
            <a:off x="6156128" y="3598370"/>
            <a:ext cx="1353267" cy="271869"/>
          </a:xfrm>
          <a:prstGeom prst="rect">
            <a:avLst/>
          </a:prstGeom>
          <a:noFill/>
        </p:spPr>
        <p:txBody>
          <a:bodyPr wrap="square" rtlCol="0">
            <a:spAutoFit/>
          </a:bodyPr>
          <a:lstStyle/>
          <a:p>
            <a:pPr>
              <a:lnSpc>
                <a:spcPts val="1350"/>
              </a:lnSpc>
            </a:pPr>
            <a:r>
              <a:rPr lang="en-US" sz="1050" b="1" dirty="0">
                <a:solidFill>
                  <a:schemeClr val="accent1"/>
                </a:solidFill>
                <a:latin typeface="Montserrat Black" panose="00000A00000000000000" pitchFamily="50" charset="0"/>
              </a:rPr>
              <a:t>5 Major Cities</a:t>
            </a:r>
          </a:p>
        </p:txBody>
      </p:sp>
    </p:spTree>
    <p:extLst>
      <p:ext uri="{BB962C8B-B14F-4D97-AF65-F5344CB8AC3E}">
        <p14:creationId xmlns:p14="http://schemas.microsoft.com/office/powerpoint/2010/main" val="10542505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barn(inVertical)">
                                      <p:cBhvr>
                                        <p:cTn id="7" dur="500"/>
                                        <p:tgtEl>
                                          <p:spTgt spid="8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82"/>
                                        </p:tgtEl>
                                        <p:attrNameLst>
                                          <p:attrName>style.visibility</p:attrName>
                                        </p:attrNameLst>
                                      </p:cBhvr>
                                      <p:to>
                                        <p:strVal val="visible"/>
                                      </p:to>
                                    </p:set>
                                    <p:animEffect transition="in" filter="barn(outVertical)">
                                      <p:cBhvr>
                                        <p:cTn id="11" dur="500"/>
                                        <p:tgtEl>
                                          <p:spTgt spid="82"/>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208"/>
                                        </p:tgtEl>
                                        <p:attrNameLst>
                                          <p:attrName>style.visibility</p:attrName>
                                        </p:attrNameLst>
                                      </p:cBhvr>
                                      <p:to>
                                        <p:strVal val="visible"/>
                                      </p:to>
                                    </p:set>
                                    <p:anim calcmode="lin" valueType="num">
                                      <p:cBhvr>
                                        <p:cTn id="15" dur="500" fill="hold"/>
                                        <p:tgtEl>
                                          <p:spTgt spid="208"/>
                                        </p:tgtEl>
                                        <p:attrNameLst>
                                          <p:attrName>ppt_w</p:attrName>
                                        </p:attrNameLst>
                                      </p:cBhvr>
                                      <p:tavLst>
                                        <p:tav tm="0">
                                          <p:val>
                                            <p:fltVal val="0"/>
                                          </p:val>
                                        </p:tav>
                                        <p:tav tm="100000">
                                          <p:val>
                                            <p:strVal val="#ppt_w"/>
                                          </p:val>
                                        </p:tav>
                                      </p:tavLst>
                                    </p:anim>
                                    <p:anim calcmode="lin" valueType="num">
                                      <p:cBhvr>
                                        <p:cTn id="16" dur="500" fill="hold"/>
                                        <p:tgtEl>
                                          <p:spTgt spid="208"/>
                                        </p:tgtEl>
                                        <p:attrNameLst>
                                          <p:attrName>ppt_h</p:attrName>
                                        </p:attrNameLst>
                                      </p:cBhvr>
                                      <p:tavLst>
                                        <p:tav tm="0">
                                          <p:val>
                                            <p:fltVal val="0"/>
                                          </p:val>
                                        </p:tav>
                                        <p:tav tm="100000">
                                          <p:val>
                                            <p:strVal val="#ppt_h"/>
                                          </p:val>
                                        </p:tav>
                                      </p:tavLst>
                                    </p:anim>
                                    <p:animEffect transition="in" filter="fade">
                                      <p:cBhvr>
                                        <p:cTn id="17" dur="500"/>
                                        <p:tgtEl>
                                          <p:spTgt spid="208"/>
                                        </p:tgtEl>
                                      </p:cBhvr>
                                    </p:animEffect>
                                  </p:childTnLst>
                                </p:cTn>
                              </p:par>
                            </p:childTnLst>
                          </p:cTn>
                        </p:par>
                        <p:par>
                          <p:cTn id="18" fill="hold">
                            <p:stCondLst>
                              <p:cond delay="1500"/>
                            </p:stCondLst>
                            <p:childTnLst>
                              <p:par>
                                <p:cTn id="19" presetID="22" presetClass="entr" presetSubtype="1" fill="hold" nodeType="afterEffect">
                                  <p:stCondLst>
                                    <p:cond delay="0"/>
                                  </p:stCondLst>
                                  <p:childTnLst>
                                    <p:set>
                                      <p:cBhvr>
                                        <p:cTn id="20" dur="1" fill="hold">
                                          <p:stCondLst>
                                            <p:cond delay="0"/>
                                          </p:stCondLst>
                                        </p:cTn>
                                        <p:tgtEl>
                                          <p:spTgt spid="214"/>
                                        </p:tgtEl>
                                        <p:attrNameLst>
                                          <p:attrName>style.visibility</p:attrName>
                                        </p:attrNameLst>
                                      </p:cBhvr>
                                      <p:to>
                                        <p:strVal val="visible"/>
                                      </p:to>
                                    </p:set>
                                    <p:animEffect transition="in" filter="wipe(up)">
                                      <p:cBhvr>
                                        <p:cTn id="21" dur="500"/>
                                        <p:tgtEl>
                                          <p:spTgt spid="214"/>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215"/>
                                        </p:tgtEl>
                                        <p:attrNameLst>
                                          <p:attrName>style.visibility</p:attrName>
                                        </p:attrNameLst>
                                      </p:cBhvr>
                                      <p:to>
                                        <p:strVal val="visible"/>
                                      </p:to>
                                    </p:set>
                                    <p:animEffect transition="in" filter="fade">
                                      <p:cBhvr>
                                        <p:cTn id="25" dur="500"/>
                                        <p:tgtEl>
                                          <p:spTgt spid="215"/>
                                        </p:tgtEl>
                                      </p:cBhvr>
                                    </p:animEffect>
                                  </p:childTnLst>
                                </p:cTn>
                              </p:par>
                            </p:childTnLst>
                          </p:cTn>
                        </p:par>
                        <p:par>
                          <p:cTn id="26" fill="hold">
                            <p:stCondLst>
                              <p:cond delay="2500"/>
                            </p:stCondLst>
                            <p:childTnLst>
                              <p:par>
                                <p:cTn id="27" presetID="22" presetClass="entr" presetSubtype="1" fill="hold" grpId="0" nodeType="afterEffect">
                                  <p:stCondLst>
                                    <p:cond delay="0"/>
                                  </p:stCondLst>
                                  <p:childTnLst>
                                    <p:set>
                                      <p:cBhvr>
                                        <p:cTn id="28" dur="1" fill="hold">
                                          <p:stCondLst>
                                            <p:cond delay="0"/>
                                          </p:stCondLst>
                                        </p:cTn>
                                        <p:tgtEl>
                                          <p:spTgt spid="220"/>
                                        </p:tgtEl>
                                        <p:attrNameLst>
                                          <p:attrName>style.visibility</p:attrName>
                                        </p:attrNameLst>
                                      </p:cBhvr>
                                      <p:to>
                                        <p:strVal val="visible"/>
                                      </p:to>
                                    </p:set>
                                    <p:animEffect transition="in" filter="wipe(up)">
                                      <p:cBhvr>
                                        <p:cTn id="29" dur="500"/>
                                        <p:tgtEl>
                                          <p:spTgt spid="220"/>
                                        </p:tgtEl>
                                      </p:cBhvr>
                                    </p:animEffect>
                                  </p:childTnLst>
                                </p:cTn>
                              </p:par>
                            </p:childTnLst>
                          </p:cTn>
                        </p:par>
                        <p:par>
                          <p:cTn id="30" fill="hold">
                            <p:stCondLst>
                              <p:cond delay="3000"/>
                            </p:stCondLst>
                            <p:childTnLst>
                              <p:par>
                                <p:cTn id="31" presetID="22" presetClass="entr" presetSubtype="1" fill="hold" grpId="0" nodeType="afterEffect">
                                  <p:stCondLst>
                                    <p:cond delay="0"/>
                                  </p:stCondLst>
                                  <p:childTnLst>
                                    <p:set>
                                      <p:cBhvr>
                                        <p:cTn id="32" dur="1" fill="hold">
                                          <p:stCondLst>
                                            <p:cond delay="0"/>
                                          </p:stCondLst>
                                        </p:cTn>
                                        <p:tgtEl>
                                          <p:spTgt spid="216"/>
                                        </p:tgtEl>
                                        <p:attrNameLst>
                                          <p:attrName>style.visibility</p:attrName>
                                        </p:attrNameLst>
                                      </p:cBhvr>
                                      <p:to>
                                        <p:strVal val="visible"/>
                                      </p:to>
                                    </p:set>
                                    <p:animEffect transition="in" filter="wipe(up)">
                                      <p:cBhvr>
                                        <p:cTn id="33" dur="500"/>
                                        <p:tgtEl>
                                          <p:spTgt spid="216"/>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211"/>
                                        </p:tgtEl>
                                        <p:attrNameLst>
                                          <p:attrName>style.visibility</p:attrName>
                                        </p:attrNameLst>
                                      </p:cBhvr>
                                      <p:to>
                                        <p:strVal val="visible"/>
                                      </p:to>
                                    </p:set>
                                    <p:animEffect transition="in" filter="wipe(down)">
                                      <p:cBhvr>
                                        <p:cTn id="37" dur="500"/>
                                        <p:tgtEl>
                                          <p:spTgt spid="211"/>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212"/>
                                        </p:tgtEl>
                                        <p:attrNameLst>
                                          <p:attrName>style.visibility</p:attrName>
                                        </p:attrNameLst>
                                      </p:cBhvr>
                                      <p:to>
                                        <p:strVal val="visible"/>
                                      </p:to>
                                    </p:set>
                                    <p:animEffect transition="in" filter="fade">
                                      <p:cBhvr>
                                        <p:cTn id="41" dur="500"/>
                                        <p:tgtEl>
                                          <p:spTgt spid="212"/>
                                        </p:tgtEl>
                                      </p:cBhvr>
                                    </p:animEffect>
                                  </p:childTnLst>
                                </p:cTn>
                              </p:par>
                            </p:childTnLst>
                          </p:cTn>
                        </p:par>
                        <p:par>
                          <p:cTn id="42" fill="hold">
                            <p:stCondLst>
                              <p:cond delay="4500"/>
                            </p:stCondLst>
                            <p:childTnLst>
                              <p:par>
                                <p:cTn id="43" presetID="22" presetClass="entr" presetSubtype="1" fill="hold" grpId="0" nodeType="afterEffect">
                                  <p:stCondLst>
                                    <p:cond delay="0"/>
                                  </p:stCondLst>
                                  <p:childTnLst>
                                    <p:set>
                                      <p:cBhvr>
                                        <p:cTn id="44" dur="1" fill="hold">
                                          <p:stCondLst>
                                            <p:cond delay="0"/>
                                          </p:stCondLst>
                                        </p:cTn>
                                        <p:tgtEl>
                                          <p:spTgt spid="221"/>
                                        </p:tgtEl>
                                        <p:attrNameLst>
                                          <p:attrName>style.visibility</p:attrName>
                                        </p:attrNameLst>
                                      </p:cBhvr>
                                      <p:to>
                                        <p:strVal val="visible"/>
                                      </p:to>
                                    </p:set>
                                    <p:animEffect transition="in" filter="wipe(up)">
                                      <p:cBhvr>
                                        <p:cTn id="45" dur="500"/>
                                        <p:tgtEl>
                                          <p:spTgt spid="221"/>
                                        </p:tgtEl>
                                      </p:cBhvr>
                                    </p:animEffect>
                                  </p:childTnLst>
                                </p:cTn>
                              </p:par>
                            </p:childTnLst>
                          </p:cTn>
                        </p:par>
                        <p:par>
                          <p:cTn id="46" fill="hold">
                            <p:stCondLst>
                              <p:cond delay="5000"/>
                            </p:stCondLst>
                            <p:childTnLst>
                              <p:par>
                                <p:cTn id="47" presetID="22" presetClass="entr" presetSubtype="1" fill="hold" grpId="0" nodeType="afterEffect">
                                  <p:stCondLst>
                                    <p:cond delay="0"/>
                                  </p:stCondLst>
                                  <p:childTnLst>
                                    <p:set>
                                      <p:cBhvr>
                                        <p:cTn id="48" dur="1" fill="hold">
                                          <p:stCondLst>
                                            <p:cond delay="0"/>
                                          </p:stCondLst>
                                        </p:cTn>
                                        <p:tgtEl>
                                          <p:spTgt spid="213"/>
                                        </p:tgtEl>
                                        <p:attrNameLst>
                                          <p:attrName>style.visibility</p:attrName>
                                        </p:attrNameLst>
                                      </p:cBhvr>
                                      <p:to>
                                        <p:strVal val="visible"/>
                                      </p:to>
                                    </p:set>
                                    <p:animEffect transition="in" filter="wipe(up)">
                                      <p:cBhvr>
                                        <p:cTn id="49" dur="500"/>
                                        <p:tgtEl>
                                          <p:spTgt spid="213"/>
                                        </p:tgtEl>
                                      </p:cBhvr>
                                    </p:animEffect>
                                  </p:childTnLst>
                                </p:cTn>
                              </p:par>
                            </p:childTnLst>
                          </p:cTn>
                        </p:par>
                        <p:par>
                          <p:cTn id="50" fill="hold">
                            <p:stCondLst>
                              <p:cond delay="5500"/>
                            </p:stCondLst>
                            <p:childTnLst>
                              <p:par>
                                <p:cTn id="51" presetID="22" presetClass="entr" presetSubtype="8" fill="hold" nodeType="afterEffect">
                                  <p:stCondLst>
                                    <p:cond delay="0"/>
                                  </p:stCondLst>
                                  <p:childTnLst>
                                    <p:set>
                                      <p:cBhvr>
                                        <p:cTn id="52" dur="1" fill="hold">
                                          <p:stCondLst>
                                            <p:cond delay="0"/>
                                          </p:stCondLst>
                                        </p:cTn>
                                        <p:tgtEl>
                                          <p:spTgt spid="217"/>
                                        </p:tgtEl>
                                        <p:attrNameLst>
                                          <p:attrName>style.visibility</p:attrName>
                                        </p:attrNameLst>
                                      </p:cBhvr>
                                      <p:to>
                                        <p:strVal val="visible"/>
                                      </p:to>
                                    </p:set>
                                    <p:animEffect transition="in" filter="wipe(left)">
                                      <p:cBhvr>
                                        <p:cTn id="53" dur="500"/>
                                        <p:tgtEl>
                                          <p:spTgt spid="217"/>
                                        </p:tgtEl>
                                      </p:cBhvr>
                                    </p:animEffect>
                                  </p:childTnLst>
                                </p:cTn>
                              </p:par>
                            </p:childTnLst>
                          </p:cTn>
                        </p:par>
                        <p:par>
                          <p:cTn id="54" fill="hold">
                            <p:stCondLst>
                              <p:cond delay="6000"/>
                            </p:stCondLst>
                            <p:childTnLst>
                              <p:par>
                                <p:cTn id="55" presetID="10" presetClass="entr" presetSubtype="0" fill="hold" grpId="0" nodeType="afterEffect">
                                  <p:stCondLst>
                                    <p:cond delay="0"/>
                                  </p:stCondLst>
                                  <p:childTnLst>
                                    <p:set>
                                      <p:cBhvr>
                                        <p:cTn id="56" dur="1" fill="hold">
                                          <p:stCondLst>
                                            <p:cond delay="0"/>
                                          </p:stCondLst>
                                        </p:cTn>
                                        <p:tgtEl>
                                          <p:spTgt spid="218"/>
                                        </p:tgtEl>
                                        <p:attrNameLst>
                                          <p:attrName>style.visibility</p:attrName>
                                        </p:attrNameLst>
                                      </p:cBhvr>
                                      <p:to>
                                        <p:strVal val="visible"/>
                                      </p:to>
                                    </p:set>
                                    <p:animEffect transition="in" filter="fade">
                                      <p:cBhvr>
                                        <p:cTn id="57" dur="500"/>
                                        <p:tgtEl>
                                          <p:spTgt spid="218"/>
                                        </p:tgtEl>
                                      </p:cBhvr>
                                    </p:animEffect>
                                  </p:childTnLst>
                                </p:cTn>
                              </p:par>
                            </p:childTnLst>
                          </p:cTn>
                        </p:par>
                        <p:par>
                          <p:cTn id="58" fill="hold">
                            <p:stCondLst>
                              <p:cond delay="6500"/>
                            </p:stCondLst>
                            <p:childTnLst>
                              <p:par>
                                <p:cTn id="59" presetID="22" presetClass="entr" presetSubtype="1" fill="hold" grpId="0" nodeType="afterEffect">
                                  <p:stCondLst>
                                    <p:cond delay="0"/>
                                  </p:stCondLst>
                                  <p:childTnLst>
                                    <p:set>
                                      <p:cBhvr>
                                        <p:cTn id="60" dur="1" fill="hold">
                                          <p:stCondLst>
                                            <p:cond delay="0"/>
                                          </p:stCondLst>
                                        </p:cTn>
                                        <p:tgtEl>
                                          <p:spTgt spid="222"/>
                                        </p:tgtEl>
                                        <p:attrNameLst>
                                          <p:attrName>style.visibility</p:attrName>
                                        </p:attrNameLst>
                                      </p:cBhvr>
                                      <p:to>
                                        <p:strVal val="visible"/>
                                      </p:to>
                                    </p:set>
                                    <p:animEffect transition="in" filter="wipe(up)">
                                      <p:cBhvr>
                                        <p:cTn id="61" dur="500"/>
                                        <p:tgtEl>
                                          <p:spTgt spid="222"/>
                                        </p:tgtEl>
                                      </p:cBhvr>
                                    </p:animEffect>
                                  </p:childTnLst>
                                </p:cTn>
                              </p:par>
                            </p:childTnLst>
                          </p:cTn>
                        </p:par>
                        <p:par>
                          <p:cTn id="62" fill="hold">
                            <p:stCondLst>
                              <p:cond delay="7000"/>
                            </p:stCondLst>
                            <p:childTnLst>
                              <p:par>
                                <p:cTn id="63" presetID="22" presetClass="entr" presetSubtype="1" fill="hold" grpId="0" nodeType="afterEffect">
                                  <p:stCondLst>
                                    <p:cond delay="0"/>
                                  </p:stCondLst>
                                  <p:childTnLst>
                                    <p:set>
                                      <p:cBhvr>
                                        <p:cTn id="64" dur="1" fill="hold">
                                          <p:stCondLst>
                                            <p:cond delay="0"/>
                                          </p:stCondLst>
                                        </p:cTn>
                                        <p:tgtEl>
                                          <p:spTgt spid="219"/>
                                        </p:tgtEl>
                                        <p:attrNameLst>
                                          <p:attrName>style.visibility</p:attrName>
                                        </p:attrNameLst>
                                      </p:cBhvr>
                                      <p:to>
                                        <p:strVal val="visible"/>
                                      </p:to>
                                    </p:set>
                                    <p:animEffect transition="in" filter="wipe(up)">
                                      <p:cBhvr>
                                        <p:cTn id="65" dur="500"/>
                                        <p:tgtEl>
                                          <p:spTgt spid="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83" grpId="0"/>
      <p:bldP spid="212" grpId="0" animBg="1"/>
      <p:bldP spid="213" grpId="0"/>
      <p:bldP spid="215" grpId="0" animBg="1"/>
      <p:bldP spid="216" grpId="0"/>
      <p:bldP spid="218" grpId="0" animBg="1"/>
      <p:bldP spid="219" grpId="0"/>
      <p:bldP spid="220" grpId="0"/>
      <p:bldP spid="221" grpId="0"/>
      <p:bldP spid="222"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TextBox 81"/>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SINGAPORE MAP</a:t>
            </a:r>
          </a:p>
        </p:txBody>
      </p:sp>
      <p:sp>
        <p:nvSpPr>
          <p:cNvPr id="83" name="TextBox 82"/>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grpSp>
        <p:nvGrpSpPr>
          <p:cNvPr id="157" name="Group 156"/>
          <p:cNvGrpSpPr/>
          <p:nvPr/>
        </p:nvGrpSpPr>
        <p:grpSpPr>
          <a:xfrm>
            <a:off x="5073984" y="1416869"/>
            <a:ext cx="3112073" cy="3387479"/>
            <a:chOff x="2857500" y="4071938"/>
            <a:chExt cx="538162" cy="585787"/>
          </a:xfrm>
          <a:solidFill>
            <a:schemeClr val="tx1"/>
          </a:solidFill>
        </p:grpSpPr>
        <p:sp>
          <p:nvSpPr>
            <p:cNvPr id="158" name="Freeform 275"/>
            <p:cNvSpPr>
              <a:spLocks noEditPoints="1"/>
            </p:cNvSpPr>
            <p:nvPr/>
          </p:nvSpPr>
          <p:spPr bwMode="auto">
            <a:xfrm>
              <a:off x="3119437" y="4071938"/>
              <a:ext cx="107950" cy="152400"/>
            </a:xfrm>
            <a:custGeom>
              <a:avLst/>
              <a:gdLst>
                <a:gd name="T0" fmla="*/ 54 w 68"/>
                <a:gd name="T1" fmla="*/ 2 h 96"/>
                <a:gd name="T2" fmla="*/ 52 w 68"/>
                <a:gd name="T3" fmla="*/ 7 h 96"/>
                <a:gd name="T4" fmla="*/ 63 w 68"/>
                <a:gd name="T5" fmla="*/ 5 h 96"/>
                <a:gd name="T6" fmla="*/ 64 w 68"/>
                <a:gd name="T7" fmla="*/ 21 h 96"/>
                <a:gd name="T8" fmla="*/ 57 w 68"/>
                <a:gd name="T9" fmla="*/ 26 h 96"/>
                <a:gd name="T10" fmla="*/ 53 w 68"/>
                <a:gd name="T11" fmla="*/ 31 h 96"/>
                <a:gd name="T12" fmla="*/ 57 w 68"/>
                <a:gd name="T13" fmla="*/ 35 h 96"/>
                <a:gd name="T14" fmla="*/ 48 w 68"/>
                <a:gd name="T15" fmla="*/ 49 h 96"/>
                <a:gd name="T16" fmla="*/ 47 w 68"/>
                <a:gd name="T17" fmla="*/ 49 h 96"/>
                <a:gd name="T18" fmla="*/ 44 w 68"/>
                <a:gd name="T19" fmla="*/ 55 h 96"/>
                <a:gd name="T20" fmla="*/ 35 w 68"/>
                <a:gd name="T21" fmla="*/ 60 h 96"/>
                <a:gd name="T22" fmla="*/ 38 w 68"/>
                <a:gd name="T23" fmla="*/ 61 h 96"/>
                <a:gd name="T24" fmla="*/ 33 w 68"/>
                <a:gd name="T25" fmla="*/ 62 h 96"/>
                <a:gd name="T26" fmla="*/ 34 w 68"/>
                <a:gd name="T27" fmla="*/ 64 h 96"/>
                <a:gd name="T28" fmla="*/ 37 w 68"/>
                <a:gd name="T29" fmla="*/ 71 h 96"/>
                <a:gd name="T30" fmla="*/ 34 w 68"/>
                <a:gd name="T31" fmla="*/ 75 h 96"/>
                <a:gd name="T32" fmla="*/ 32 w 68"/>
                <a:gd name="T33" fmla="*/ 77 h 96"/>
                <a:gd name="T34" fmla="*/ 29 w 68"/>
                <a:gd name="T35" fmla="*/ 85 h 96"/>
                <a:gd name="T36" fmla="*/ 29 w 68"/>
                <a:gd name="T37" fmla="*/ 87 h 96"/>
                <a:gd name="T38" fmla="*/ 32 w 68"/>
                <a:gd name="T39" fmla="*/ 91 h 96"/>
                <a:gd name="T40" fmla="*/ 24 w 68"/>
                <a:gd name="T41" fmla="*/ 94 h 96"/>
                <a:gd name="T42" fmla="*/ 17 w 68"/>
                <a:gd name="T43" fmla="*/ 94 h 96"/>
                <a:gd name="T44" fmla="*/ 10 w 68"/>
                <a:gd name="T45" fmla="*/ 94 h 96"/>
                <a:gd name="T46" fmla="*/ 7 w 68"/>
                <a:gd name="T47" fmla="*/ 89 h 96"/>
                <a:gd name="T48" fmla="*/ 9 w 68"/>
                <a:gd name="T49" fmla="*/ 81 h 96"/>
                <a:gd name="T50" fmla="*/ 18 w 68"/>
                <a:gd name="T51" fmla="*/ 82 h 96"/>
                <a:gd name="T52" fmla="*/ 15 w 68"/>
                <a:gd name="T53" fmla="*/ 76 h 96"/>
                <a:gd name="T54" fmla="*/ 10 w 68"/>
                <a:gd name="T55" fmla="*/ 75 h 96"/>
                <a:gd name="T56" fmla="*/ 15 w 68"/>
                <a:gd name="T57" fmla="*/ 65 h 96"/>
                <a:gd name="T58" fmla="*/ 23 w 68"/>
                <a:gd name="T59" fmla="*/ 66 h 96"/>
                <a:gd name="T60" fmla="*/ 18 w 68"/>
                <a:gd name="T61" fmla="*/ 64 h 96"/>
                <a:gd name="T62" fmla="*/ 13 w 68"/>
                <a:gd name="T63" fmla="*/ 51 h 96"/>
                <a:gd name="T64" fmla="*/ 22 w 68"/>
                <a:gd name="T65" fmla="*/ 54 h 96"/>
                <a:gd name="T66" fmla="*/ 23 w 68"/>
                <a:gd name="T67" fmla="*/ 55 h 96"/>
                <a:gd name="T68" fmla="*/ 23 w 68"/>
                <a:gd name="T69" fmla="*/ 45 h 96"/>
                <a:gd name="T70" fmla="*/ 28 w 68"/>
                <a:gd name="T71" fmla="*/ 41 h 96"/>
                <a:gd name="T72" fmla="*/ 29 w 68"/>
                <a:gd name="T73" fmla="*/ 39 h 96"/>
                <a:gd name="T74" fmla="*/ 20 w 68"/>
                <a:gd name="T75" fmla="*/ 42 h 96"/>
                <a:gd name="T76" fmla="*/ 13 w 68"/>
                <a:gd name="T77" fmla="*/ 41 h 96"/>
                <a:gd name="T78" fmla="*/ 12 w 68"/>
                <a:gd name="T79" fmla="*/ 41 h 96"/>
                <a:gd name="T80" fmla="*/ 10 w 68"/>
                <a:gd name="T81" fmla="*/ 36 h 96"/>
                <a:gd name="T82" fmla="*/ 10 w 68"/>
                <a:gd name="T83" fmla="*/ 35 h 96"/>
                <a:gd name="T84" fmla="*/ 5 w 68"/>
                <a:gd name="T85" fmla="*/ 32 h 96"/>
                <a:gd name="T86" fmla="*/ 5 w 68"/>
                <a:gd name="T87" fmla="*/ 30 h 96"/>
                <a:gd name="T88" fmla="*/ 4 w 68"/>
                <a:gd name="T89" fmla="*/ 26 h 96"/>
                <a:gd name="T90" fmla="*/ 7 w 68"/>
                <a:gd name="T91" fmla="*/ 22 h 96"/>
                <a:gd name="T92" fmla="*/ 13 w 68"/>
                <a:gd name="T93" fmla="*/ 19 h 96"/>
                <a:gd name="T94" fmla="*/ 15 w 68"/>
                <a:gd name="T95" fmla="*/ 14 h 96"/>
                <a:gd name="T96" fmla="*/ 20 w 68"/>
                <a:gd name="T97" fmla="*/ 15 h 96"/>
                <a:gd name="T98" fmla="*/ 22 w 68"/>
                <a:gd name="T99" fmla="*/ 11 h 96"/>
                <a:gd name="T100" fmla="*/ 25 w 68"/>
                <a:gd name="T101" fmla="*/ 9 h 96"/>
                <a:gd name="T102" fmla="*/ 27 w 68"/>
                <a:gd name="T103" fmla="*/ 3 h 96"/>
                <a:gd name="T104" fmla="*/ 34 w 68"/>
                <a:gd name="T105" fmla="*/ 1 h 96"/>
                <a:gd name="T106" fmla="*/ 40 w 68"/>
                <a:gd name="T107" fmla="*/ 5 h 96"/>
                <a:gd name="T108" fmla="*/ 45 w 68"/>
                <a:gd name="T109" fmla="*/ 2 h 96"/>
                <a:gd name="T110" fmla="*/ 29 w 68"/>
                <a:gd name="T111" fmla="*/ 35 h 96"/>
                <a:gd name="T112" fmla="*/ 35 w 68"/>
                <a:gd name="T113" fmla="*/ 10 h 96"/>
                <a:gd name="T114" fmla="*/ 23 w 68"/>
                <a:gd name="T115" fmla="*/ 86 h 96"/>
                <a:gd name="T116" fmla="*/ 23 w 68"/>
                <a:gd name="T117" fmla="*/ 86 h 96"/>
                <a:gd name="T118" fmla="*/ 23 w 68"/>
                <a:gd name="T119" fmla="*/ 40 h 96"/>
                <a:gd name="T120" fmla="*/ 23 w 68"/>
                <a:gd name="T121" fmla="*/ 40 h 96"/>
                <a:gd name="T122" fmla="*/ 39 w 68"/>
                <a:gd name="T123" fmla="*/ 5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96">
                  <a:moveTo>
                    <a:pt x="45" y="0"/>
                  </a:moveTo>
                  <a:lnTo>
                    <a:pt x="45" y="0"/>
                  </a:lnTo>
                  <a:lnTo>
                    <a:pt x="47" y="0"/>
                  </a:lnTo>
                  <a:lnTo>
                    <a:pt x="47" y="0"/>
                  </a:lnTo>
                  <a:lnTo>
                    <a:pt x="49" y="0"/>
                  </a:lnTo>
                  <a:lnTo>
                    <a:pt x="49" y="0"/>
                  </a:lnTo>
                  <a:lnTo>
                    <a:pt x="49" y="0"/>
                  </a:lnTo>
                  <a:lnTo>
                    <a:pt x="49" y="0"/>
                  </a:lnTo>
                  <a:lnTo>
                    <a:pt x="50" y="1"/>
                  </a:lnTo>
                  <a:lnTo>
                    <a:pt x="52" y="1"/>
                  </a:lnTo>
                  <a:lnTo>
                    <a:pt x="52" y="1"/>
                  </a:lnTo>
                  <a:lnTo>
                    <a:pt x="54" y="2"/>
                  </a:lnTo>
                  <a:lnTo>
                    <a:pt x="54" y="2"/>
                  </a:lnTo>
                  <a:lnTo>
                    <a:pt x="55" y="2"/>
                  </a:lnTo>
                  <a:lnTo>
                    <a:pt x="55" y="2"/>
                  </a:lnTo>
                  <a:lnTo>
                    <a:pt x="55" y="2"/>
                  </a:lnTo>
                  <a:lnTo>
                    <a:pt x="55" y="2"/>
                  </a:lnTo>
                  <a:lnTo>
                    <a:pt x="57" y="3"/>
                  </a:lnTo>
                  <a:lnTo>
                    <a:pt x="57" y="3"/>
                  </a:lnTo>
                  <a:lnTo>
                    <a:pt x="54" y="6"/>
                  </a:lnTo>
                  <a:lnTo>
                    <a:pt x="54" y="6"/>
                  </a:lnTo>
                  <a:lnTo>
                    <a:pt x="52" y="7"/>
                  </a:lnTo>
                  <a:lnTo>
                    <a:pt x="52" y="7"/>
                  </a:lnTo>
                  <a:lnTo>
                    <a:pt x="52" y="7"/>
                  </a:lnTo>
                  <a:lnTo>
                    <a:pt x="52" y="7"/>
                  </a:lnTo>
                  <a:lnTo>
                    <a:pt x="53" y="9"/>
                  </a:lnTo>
                  <a:lnTo>
                    <a:pt x="53" y="9"/>
                  </a:lnTo>
                  <a:lnTo>
                    <a:pt x="55" y="7"/>
                  </a:lnTo>
                  <a:lnTo>
                    <a:pt x="55" y="7"/>
                  </a:lnTo>
                  <a:lnTo>
                    <a:pt x="59" y="3"/>
                  </a:lnTo>
                  <a:lnTo>
                    <a:pt x="59" y="3"/>
                  </a:lnTo>
                  <a:lnTo>
                    <a:pt x="60" y="3"/>
                  </a:lnTo>
                  <a:lnTo>
                    <a:pt x="60" y="3"/>
                  </a:lnTo>
                  <a:lnTo>
                    <a:pt x="62" y="3"/>
                  </a:lnTo>
                  <a:lnTo>
                    <a:pt x="62" y="3"/>
                  </a:lnTo>
                  <a:lnTo>
                    <a:pt x="63" y="5"/>
                  </a:lnTo>
                  <a:lnTo>
                    <a:pt x="63" y="7"/>
                  </a:lnTo>
                  <a:lnTo>
                    <a:pt x="63" y="7"/>
                  </a:lnTo>
                  <a:lnTo>
                    <a:pt x="64" y="10"/>
                  </a:lnTo>
                  <a:lnTo>
                    <a:pt x="64" y="10"/>
                  </a:lnTo>
                  <a:lnTo>
                    <a:pt x="65" y="10"/>
                  </a:lnTo>
                  <a:lnTo>
                    <a:pt x="65" y="10"/>
                  </a:lnTo>
                  <a:lnTo>
                    <a:pt x="67" y="11"/>
                  </a:lnTo>
                  <a:lnTo>
                    <a:pt x="68" y="12"/>
                  </a:lnTo>
                  <a:lnTo>
                    <a:pt x="68" y="15"/>
                  </a:lnTo>
                  <a:lnTo>
                    <a:pt x="68" y="16"/>
                  </a:lnTo>
                  <a:lnTo>
                    <a:pt x="68" y="16"/>
                  </a:lnTo>
                  <a:lnTo>
                    <a:pt x="64" y="21"/>
                  </a:lnTo>
                  <a:lnTo>
                    <a:pt x="64" y="21"/>
                  </a:lnTo>
                  <a:lnTo>
                    <a:pt x="62" y="24"/>
                  </a:lnTo>
                  <a:lnTo>
                    <a:pt x="62" y="24"/>
                  </a:lnTo>
                  <a:lnTo>
                    <a:pt x="60" y="25"/>
                  </a:lnTo>
                  <a:lnTo>
                    <a:pt x="60" y="25"/>
                  </a:lnTo>
                  <a:lnTo>
                    <a:pt x="59" y="25"/>
                  </a:lnTo>
                  <a:lnTo>
                    <a:pt x="59" y="25"/>
                  </a:lnTo>
                  <a:lnTo>
                    <a:pt x="58" y="25"/>
                  </a:lnTo>
                  <a:lnTo>
                    <a:pt x="58" y="25"/>
                  </a:lnTo>
                  <a:lnTo>
                    <a:pt x="58" y="26"/>
                  </a:lnTo>
                  <a:lnTo>
                    <a:pt x="57" y="26"/>
                  </a:lnTo>
                  <a:lnTo>
                    <a:pt x="57" y="26"/>
                  </a:lnTo>
                  <a:lnTo>
                    <a:pt x="54" y="27"/>
                  </a:lnTo>
                  <a:lnTo>
                    <a:pt x="54" y="27"/>
                  </a:lnTo>
                  <a:lnTo>
                    <a:pt x="55" y="27"/>
                  </a:lnTo>
                  <a:lnTo>
                    <a:pt x="55" y="27"/>
                  </a:lnTo>
                  <a:lnTo>
                    <a:pt x="55" y="29"/>
                  </a:lnTo>
                  <a:lnTo>
                    <a:pt x="55" y="29"/>
                  </a:lnTo>
                  <a:lnTo>
                    <a:pt x="54" y="30"/>
                  </a:lnTo>
                  <a:lnTo>
                    <a:pt x="54" y="30"/>
                  </a:lnTo>
                  <a:lnTo>
                    <a:pt x="52" y="31"/>
                  </a:lnTo>
                  <a:lnTo>
                    <a:pt x="52" y="31"/>
                  </a:lnTo>
                  <a:lnTo>
                    <a:pt x="53" y="31"/>
                  </a:lnTo>
                  <a:lnTo>
                    <a:pt x="53" y="31"/>
                  </a:lnTo>
                  <a:lnTo>
                    <a:pt x="57" y="29"/>
                  </a:lnTo>
                  <a:lnTo>
                    <a:pt x="57" y="29"/>
                  </a:lnTo>
                  <a:lnTo>
                    <a:pt x="59" y="27"/>
                  </a:lnTo>
                  <a:lnTo>
                    <a:pt x="59" y="27"/>
                  </a:lnTo>
                  <a:lnTo>
                    <a:pt x="60" y="29"/>
                  </a:lnTo>
                  <a:lnTo>
                    <a:pt x="60" y="29"/>
                  </a:lnTo>
                  <a:lnTo>
                    <a:pt x="60" y="30"/>
                  </a:lnTo>
                  <a:lnTo>
                    <a:pt x="60" y="30"/>
                  </a:lnTo>
                  <a:lnTo>
                    <a:pt x="58" y="32"/>
                  </a:lnTo>
                  <a:lnTo>
                    <a:pt x="58" y="32"/>
                  </a:lnTo>
                  <a:lnTo>
                    <a:pt x="57" y="35"/>
                  </a:lnTo>
                  <a:lnTo>
                    <a:pt x="57" y="35"/>
                  </a:lnTo>
                  <a:lnTo>
                    <a:pt x="53" y="40"/>
                  </a:lnTo>
                  <a:lnTo>
                    <a:pt x="53" y="40"/>
                  </a:lnTo>
                  <a:lnTo>
                    <a:pt x="52" y="40"/>
                  </a:lnTo>
                  <a:lnTo>
                    <a:pt x="52" y="40"/>
                  </a:lnTo>
                  <a:lnTo>
                    <a:pt x="50" y="44"/>
                  </a:lnTo>
                  <a:lnTo>
                    <a:pt x="50" y="44"/>
                  </a:lnTo>
                  <a:lnTo>
                    <a:pt x="49" y="46"/>
                  </a:lnTo>
                  <a:lnTo>
                    <a:pt x="49" y="46"/>
                  </a:lnTo>
                  <a:lnTo>
                    <a:pt x="48" y="47"/>
                  </a:lnTo>
                  <a:lnTo>
                    <a:pt x="48" y="47"/>
                  </a:lnTo>
                  <a:lnTo>
                    <a:pt x="48" y="49"/>
                  </a:lnTo>
                  <a:lnTo>
                    <a:pt x="48" y="49"/>
                  </a:lnTo>
                  <a:lnTo>
                    <a:pt x="47" y="49"/>
                  </a:lnTo>
                  <a:lnTo>
                    <a:pt x="47" y="49"/>
                  </a:lnTo>
                  <a:lnTo>
                    <a:pt x="44" y="49"/>
                  </a:lnTo>
                  <a:lnTo>
                    <a:pt x="44" y="49"/>
                  </a:lnTo>
                  <a:lnTo>
                    <a:pt x="44" y="49"/>
                  </a:lnTo>
                  <a:lnTo>
                    <a:pt x="44" y="49"/>
                  </a:lnTo>
                  <a:lnTo>
                    <a:pt x="44" y="50"/>
                  </a:lnTo>
                  <a:lnTo>
                    <a:pt x="44" y="50"/>
                  </a:lnTo>
                  <a:lnTo>
                    <a:pt x="47" y="49"/>
                  </a:lnTo>
                  <a:lnTo>
                    <a:pt x="47" y="49"/>
                  </a:lnTo>
                  <a:lnTo>
                    <a:pt x="47" y="49"/>
                  </a:lnTo>
                  <a:lnTo>
                    <a:pt x="47" y="49"/>
                  </a:lnTo>
                  <a:lnTo>
                    <a:pt x="48" y="50"/>
                  </a:lnTo>
                  <a:lnTo>
                    <a:pt x="47" y="50"/>
                  </a:lnTo>
                  <a:lnTo>
                    <a:pt x="47" y="50"/>
                  </a:lnTo>
                  <a:lnTo>
                    <a:pt x="47" y="51"/>
                  </a:lnTo>
                  <a:lnTo>
                    <a:pt x="47" y="51"/>
                  </a:lnTo>
                  <a:lnTo>
                    <a:pt x="45" y="52"/>
                  </a:lnTo>
                  <a:lnTo>
                    <a:pt x="45" y="52"/>
                  </a:lnTo>
                  <a:lnTo>
                    <a:pt x="45" y="54"/>
                  </a:lnTo>
                  <a:lnTo>
                    <a:pt x="45" y="54"/>
                  </a:lnTo>
                  <a:lnTo>
                    <a:pt x="45" y="55"/>
                  </a:lnTo>
                  <a:lnTo>
                    <a:pt x="44" y="55"/>
                  </a:lnTo>
                  <a:lnTo>
                    <a:pt x="44" y="55"/>
                  </a:lnTo>
                  <a:lnTo>
                    <a:pt x="42" y="56"/>
                  </a:lnTo>
                  <a:lnTo>
                    <a:pt x="42" y="56"/>
                  </a:lnTo>
                  <a:lnTo>
                    <a:pt x="42" y="56"/>
                  </a:lnTo>
                  <a:lnTo>
                    <a:pt x="42" y="56"/>
                  </a:lnTo>
                  <a:lnTo>
                    <a:pt x="40" y="56"/>
                  </a:lnTo>
                  <a:lnTo>
                    <a:pt x="40" y="56"/>
                  </a:lnTo>
                  <a:lnTo>
                    <a:pt x="40" y="57"/>
                  </a:lnTo>
                  <a:lnTo>
                    <a:pt x="40" y="57"/>
                  </a:lnTo>
                  <a:lnTo>
                    <a:pt x="37" y="60"/>
                  </a:lnTo>
                  <a:lnTo>
                    <a:pt x="37" y="60"/>
                  </a:lnTo>
                  <a:lnTo>
                    <a:pt x="35" y="60"/>
                  </a:lnTo>
                  <a:lnTo>
                    <a:pt x="35" y="60"/>
                  </a:lnTo>
                  <a:lnTo>
                    <a:pt x="34" y="60"/>
                  </a:lnTo>
                  <a:lnTo>
                    <a:pt x="34" y="60"/>
                  </a:lnTo>
                  <a:lnTo>
                    <a:pt x="34" y="60"/>
                  </a:lnTo>
                  <a:lnTo>
                    <a:pt x="34" y="60"/>
                  </a:lnTo>
                  <a:lnTo>
                    <a:pt x="33" y="60"/>
                  </a:lnTo>
                  <a:lnTo>
                    <a:pt x="33" y="60"/>
                  </a:lnTo>
                  <a:lnTo>
                    <a:pt x="34" y="61"/>
                  </a:lnTo>
                  <a:lnTo>
                    <a:pt x="34" y="61"/>
                  </a:lnTo>
                  <a:lnTo>
                    <a:pt x="38" y="61"/>
                  </a:lnTo>
                  <a:lnTo>
                    <a:pt x="38" y="61"/>
                  </a:lnTo>
                  <a:lnTo>
                    <a:pt x="38" y="61"/>
                  </a:lnTo>
                  <a:lnTo>
                    <a:pt x="38" y="61"/>
                  </a:lnTo>
                  <a:lnTo>
                    <a:pt x="39" y="62"/>
                  </a:lnTo>
                  <a:lnTo>
                    <a:pt x="38" y="64"/>
                  </a:lnTo>
                  <a:lnTo>
                    <a:pt x="38" y="64"/>
                  </a:lnTo>
                  <a:lnTo>
                    <a:pt x="37" y="64"/>
                  </a:lnTo>
                  <a:lnTo>
                    <a:pt x="35" y="64"/>
                  </a:lnTo>
                  <a:lnTo>
                    <a:pt x="35" y="64"/>
                  </a:lnTo>
                  <a:lnTo>
                    <a:pt x="35" y="62"/>
                  </a:lnTo>
                  <a:lnTo>
                    <a:pt x="35" y="62"/>
                  </a:lnTo>
                  <a:lnTo>
                    <a:pt x="34" y="62"/>
                  </a:lnTo>
                  <a:lnTo>
                    <a:pt x="34" y="62"/>
                  </a:lnTo>
                  <a:lnTo>
                    <a:pt x="33" y="62"/>
                  </a:lnTo>
                  <a:lnTo>
                    <a:pt x="33" y="62"/>
                  </a:lnTo>
                  <a:lnTo>
                    <a:pt x="34" y="62"/>
                  </a:lnTo>
                  <a:lnTo>
                    <a:pt x="34" y="62"/>
                  </a:lnTo>
                  <a:lnTo>
                    <a:pt x="34" y="62"/>
                  </a:lnTo>
                  <a:lnTo>
                    <a:pt x="34" y="62"/>
                  </a:lnTo>
                  <a:lnTo>
                    <a:pt x="35" y="64"/>
                  </a:lnTo>
                  <a:lnTo>
                    <a:pt x="35" y="64"/>
                  </a:lnTo>
                  <a:lnTo>
                    <a:pt x="34" y="64"/>
                  </a:lnTo>
                  <a:lnTo>
                    <a:pt x="34" y="64"/>
                  </a:lnTo>
                  <a:lnTo>
                    <a:pt x="34" y="64"/>
                  </a:lnTo>
                  <a:lnTo>
                    <a:pt x="34" y="64"/>
                  </a:lnTo>
                  <a:lnTo>
                    <a:pt x="34" y="64"/>
                  </a:lnTo>
                  <a:lnTo>
                    <a:pt x="34" y="64"/>
                  </a:lnTo>
                  <a:lnTo>
                    <a:pt x="35" y="65"/>
                  </a:lnTo>
                  <a:lnTo>
                    <a:pt x="35" y="65"/>
                  </a:lnTo>
                  <a:lnTo>
                    <a:pt x="38" y="66"/>
                  </a:lnTo>
                  <a:lnTo>
                    <a:pt x="38" y="66"/>
                  </a:lnTo>
                  <a:lnTo>
                    <a:pt x="38" y="67"/>
                  </a:lnTo>
                  <a:lnTo>
                    <a:pt x="38" y="67"/>
                  </a:lnTo>
                  <a:lnTo>
                    <a:pt x="38" y="69"/>
                  </a:lnTo>
                  <a:lnTo>
                    <a:pt x="38" y="69"/>
                  </a:lnTo>
                  <a:lnTo>
                    <a:pt x="38" y="70"/>
                  </a:lnTo>
                  <a:lnTo>
                    <a:pt x="37" y="70"/>
                  </a:lnTo>
                  <a:lnTo>
                    <a:pt x="37" y="70"/>
                  </a:lnTo>
                  <a:lnTo>
                    <a:pt x="37" y="71"/>
                  </a:lnTo>
                  <a:lnTo>
                    <a:pt x="37" y="71"/>
                  </a:lnTo>
                  <a:lnTo>
                    <a:pt x="37" y="71"/>
                  </a:lnTo>
                  <a:lnTo>
                    <a:pt x="37" y="71"/>
                  </a:lnTo>
                  <a:lnTo>
                    <a:pt x="37" y="74"/>
                  </a:lnTo>
                  <a:lnTo>
                    <a:pt x="37" y="74"/>
                  </a:lnTo>
                  <a:lnTo>
                    <a:pt x="37" y="74"/>
                  </a:lnTo>
                  <a:lnTo>
                    <a:pt x="35" y="74"/>
                  </a:lnTo>
                  <a:lnTo>
                    <a:pt x="35" y="74"/>
                  </a:lnTo>
                  <a:lnTo>
                    <a:pt x="34" y="74"/>
                  </a:lnTo>
                  <a:lnTo>
                    <a:pt x="34" y="74"/>
                  </a:lnTo>
                  <a:lnTo>
                    <a:pt x="34" y="75"/>
                  </a:lnTo>
                  <a:lnTo>
                    <a:pt x="34" y="75"/>
                  </a:lnTo>
                  <a:lnTo>
                    <a:pt x="34" y="75"/>
                  </a:lnTo>
                  <a:lnTo>
                    <a:pt x="34" y="75"/>
                  </a:lnTo>
                  <a:lnTo>
                    <a:pt x="35" y="75"/>
                  </a:lnTo>
                  <a:lnTo>
                    <a:pt x="35" y="75"/>
                  </a:lnTo>
                  <a:lnTo>
                    <a:pt x="37" y="76"/>
                  </a:lnTo>
                  <a:lnTo>
                    <a:pt x="37" y="76"/>
                  </a:lnTo>
                  <a:lnTo>
                    <a:pt x="35" y="77"/>
                  </a:lnTo>
                  <a:lnTo>
                    <a:pt x="35" y="77"/>
                  </a:lnTo>
                  <a:lnTo>
                    <a:pt x="34" y="77"/>
                  </a:lnTo>
                  <a:lnTo>
                    <a:pt x="32" y="77"/>
                  </a:lnTo>
                  <a:lnTo>
                    <a:pt x="32" y="77"/>
                  </a:lnTo>
                  <a:lnTo>
                    <a:pt x="32" y="77"/>
                  </a:lnTo>
                  <a:lnTo>
                    <a:pt x="32" y="77"/>
                  </a:lnTo>
                  <a:lnTo>
                    <a:pt x="32" y="79"/>
                  </a:lnTo>
                  <a:lnTo>
                    <a:pt x="32" y="79"/>
                  </a:lnTo>
                  <a:lnTo>
                    <a:pt x="32" y="80"/>
                  </a:lnTo>
                  <a:lnTo>
                    <a:pt x="32" y="80"/>
                  </a:lnTo>
                  <a:lnTo>
                    <a:pt x="32" y="82"/>
                  </a:lnTo>
                  <a:lnTo>
                    <a:pt x="32" y="82"/>
                  </a:lnTo>
                  <a:lnTo>
                    <a:pt x="32" y="82"/>
                  </a:lnTo>
                  <a:lnTo>
                    <a:pt x="32" y="82"/>
                  </a:lnTo>
                  <a:lnTo>
                    <a:pt x="30" y="84"/>
                  </a:lnTo>
                  <a:lnTo>
                    <a:pt x="29" y="85"/>
                  </a:lnTo>
                  <a:lnTo>
                    <a:pt x="29" y="85"/>
                  </a:lnTo>
                  <a:lnTo>
                    <a:pt x="27" y="85"/>
                  </a:lnTo>
                  <a:lnTo>
                    <a:pt x="27" y="85"/>
                  </a:lnTo>
                  <a:lnTo>
                    <a:pt x="27" y="85"/>
                  </a:lnTo>
                  <a:lnTo>
                    <a:pt x="27" y="85"/>
                  </a:lnTo>
                  <a:lnTo>
                    <a:pt x="27" y="86"/>
                  </a:lnTo>
                  <a:lnTo>
                    <a:pt x="27" y="86"/>
                  </a:lnTo>
                  <a:lnTo>
                    <a:pt x="28" y="85"/>
                  </a:lnTo>
                  <a:lnTo>
                    <a:pt x="28" y="85"/>
                  </a:lnTo>
                  <a:lnTo>
                    <a:pt x="29" y="86"/>
                  </a:lnTo>
                  <a:lnTo>
                    <a:pt x="29" y="87"/>
                  </a:lnTo>
                  <a:lnTo>
                    <a:pt x="29" y="87"/>
                  </a:lnTo>
                  <a:lnTo>
                    <a:pt x="29" y="87"/>
                  </a:lnTo>
                  <a:lnTo>
                    <a:pt x="29" y="87"/>
                  </a:lnTo>
                  <a:lnTo>
                    <a:pt x="29" y="89"/>
                  </a:lnTo>
                  <a:lnTo>
                    <a:pt x="29" y="89"/>
                  </a:lnTo>
                  <a:lnTo>
                    <a:pt x="29" y="89"/>
                  </a:lnTo>
                  <a:lnTo>
                    <a:pt x="29" y="89"/>
                  </a:lnTo>
                  <a:lnTo>
                    <a:pt x="30" y="89"/>
                  </a:lnTo>
                  <a:lnTo>
                    <a:pt x="30" y="89"/>
                  </a:lnTo>
                  <a:lnTo>
                    <a:pt x="30" y="89"/>
                  </a:lnTo>
                  <a:lnTo>
                    <a:pt x="30" y="89"/>
                  </a:lnTo>
                  <a:lnTo>
                    <a:pt x="32" y="90"/>
                  </a:lnTo>
                  <a:lnTo>
                    <a:pt x="32" y="91"/>
                  </a:lnTo>
                  <a:lnTo>
                    <a:pt x="32" y="91"/>
                  </a:lnTo>
                  <a:lnTo>
                    <a:pt x="30" y="92"/>
                  </a:lnTo>
                  <a:lnTo>
                    <a:pt x="29" y="94"/>
                  </a:lnTo>
                  <a:lnTo>
                    <a:pt x="29" y="94"/>
                  </a:lnTo>
                  <a:lnTo>
                    <a:pt x="28" y="94"/>
                  </a:lnTo>
                  <a:lnTo>
                    <a:pt x="28" y="94"/>
                  </a:lnTo>
                  <a:lnTo>
                    <a:pt x="27" y="95"/>
                  </a:lnTo>
                  <a:lnTo>
                    <a:pt x="25" y="96"/>
                  </a:lnTo>
                  <a:lnTo>
                    <a:pt x="25" y="96"/>
                  </a:lnTo>
                  <a:lnTo>
                    <a:pt x="24" y="95"/>
                  </a:lnTo>
                  <a:lnTo>
                    <a:pt x="24" y="95"/>
                  </a:lnTo>
                  <a:lnTo>
                    <a:pt x="24" y="94"/>
                  </a:lnTo>
                  <a:lnTo>
                    <a:pt x="24" y="94"/>
                  </a:lnTo>
                  <a:lnTo>
                    <a:pt x="24" y="94"/>
                  </a:lnTo>
                  <a:lnTo>
                    <a:pt x="24" y="94"/>
                  </a:lnTo>
                  <a:lnTo>
                    <a:pt x="23" y="94"/>
                  </a:lnTo>
                  <a:lnTo>
                    <a:pt x="22" y="94"/>
                  </a:lnTo>
                  <a:lnTo>
                    <a:pt x="22" y="94"/>
                  </a:lnTo>
                  <a:lnTo>
                    <a:pt x="20" y="94"/>
                  </a:lnTo>
                  <a:lnTo>
                    <a:pt x="20" y="94"/>
                  </a:lnTo>
                  <a:lnTo>
                    <a:pt x="18" y="94"/>
                  </a:lnTo>
                  <a:lnTo>
                    <a:pt x="18" y="94"/>
                  </a:lnTo>
                  <a:lnTo>
                    <a:pt x="18" y="94"/>
                  </a:lnTo>
                  <a:lnTo>
                    <a:pt x="17" y="94"/>
                  </a:lnTo>
                  <a:lnTo>
                    <a:pt x="17" y="94"/>
                  </a:lnTo>
                  <a:lnTo>
                    <a:pt x="17" y="94"/>
                  </a:lnTo>
                  <a:lnTo>
                    <a:pt x="17" y="94"/>
                  </a:lnTo>
                  <a:lnTo>
                    <a:pt x="17" y="95"/>
                  </a:lnTo>
                  <a:lnTo>
                    <a:pt x="17" y="95"/>
                  </a:lnTo>
                  <a:lnTo>
                    <a:pt x="15" y="95"/>
                  </a:lnTo>
                  <a:lnTo>
                    <a:pt x="15" y="95"/>
                  </a:lnTo>
                  <a:lnTo>
                    <a:pt x="13" y="95"/>
                  </a:lnTo>
                  <a:lnTo>
                    <a:pt x="13" y="95"/>
                  </a:lnTo>
                  <a:lnTo>
                    <a:pt x="10" y="94"/>
                  </a:lnTo>
                  <a:lnTo>
                    <a:pt x="10" y="94"/>
                  </a:lnTo>
                  <a:lnTo>
                    <a:pt x="10" y="94"/>
                  </a:lnTo>
                  <a:lnTo>
                    <a:pt x="10" y="94"/>
                  </a:lnTo>
                  <a:lnTo>
                    <a:pt x="9" y="94"/>
                  </a:lnTo>
                  <a:lnTo>
                    <a:pt x="9" y="94"/>
                  </a:lnTo>
                  <a:lnTo>
                    <a:pt x="8" y="94"/>
                  </a:lnTo>
                  <a:lnTo>
                    <a:pt x="8" y="94"/>
                  </a:lnTo>
                  <a:lnTo>
                    <a:pt x="5" y="92"/>
                  </a:lnTo>
                  <a:lnTo>
                    <a:pt x="5" y="92"/>
                  </a:lnTo>
                  <a:lnTo>
                    <a:pt x="4" y="90"/>
                  </a:lnTo>
                  <a:lnTo>
                    <a:pt x="4" y="90"/>
                  </a:lnTo>
                  <a:lnTo>
                    <a:pt x="4" y="90"/>
                  </a:lnTo>
                  <a:lnTo>
                    <a:pt x="5" y="89"/>
                  </a:lnTo>
                  <a:lnTo>
                    <a:pt x="5" y="89"/>
                  </a:lnTo>
                  <a:lnTo>
                    <a:pt x="7" y="89"/>
                  </a:lnTo>
                  <a:lnTo>
                    <a:pt x="7" y="89"/>
                  </a:lnTo>
                  <a:lnTo>
                    <a:pt x="8" y="87"/>
                  </a:lnTo>
                  <a:lnTo>
                    <a:pt x="8" y="87"/>
                  </a:lnTo>
                  <a:lnTo>
                    <a:pt x="9" y="86"/>
                  </a:lnTo>
                  <a:lnTo>
                    <a:pt x="9" y="86"/>
                  </a:lnTo>
                  <a:lnTo>
                    <a:pt x="10" y="86"/>
                  </a:lnTo>
                  <a:lnTo>
                    <a:pt x="10" y="86"/>
                  </a:lnTo>
                  <a:lnTo>
                    <a:pt x="10" y="85"/>
                  </a:lnTo>
                  <a:lnTo>
                    <a:pt x="10" y="85"/>
                  </a:lnTo>
                  <a:lnTo>
                    <a:pt x="9" y="82"/>
                  </a:lnTo>
                  <a:lnTo>
                    <a:pt x="9" y="81"/>
                  </a:lnTo>
                  <a:lnTo>
                    <a:pt x="9" y="81"/>
                  </a:lnTo>
                  <a:lnTo>
                    <a:pt x="9" y="79"/>
                  </a:lnTo>
                  <a:lnTo>
                    <a:pt x="9" y="79"/>
                  </a:lnTo>
                  <a:lnTo>
                    <a:pt x="9" y="79"/>
                  </a:lnTo>
                  <a:lnTo>
                    <a:pt x="12" y="77"/>
                  </a:lnTo>
                  <a:lnTo>
                    <a:pt x="14" y="80"/>
                  </a:lnTo>
                  <a:lnTo>
                    <a:pt x="14" y="80"/>
                  </a:lnTo>
                  <a:lnTo>
                    <a:pt x="14" y="81"/>
                  </a:lnTo>
                  <a:lnTo>
                    <a:pt x="14" y="81"/>
                  </a:lnTo>
                  <a:lnTo>
                    <a:pt x="15" y="82"/>
                  </a:lnTo>
                  <a:lnTo>
                    <a:pt x="17" y="84"/>
                  </a:lnTo>
                  <a:lnTo>
                    <a:pt x="17" y="84"/>
                  </a:lnTo>
                  <a:lnTo>
                    <a:pt x="18" y="82"/>
                  </a:lnTo>
                  <a:lnTo>
                    <a:pt x="18" y="82"/>
                  </a:lnTo>
                  <a:lnTo>
                    <a:pt x="18" y="82"/>
                  </a:lnTo>
                  <a:lnTo>
                    <a:pt x="18" y="82"/>
                  </a:lnTo>
                  <a:lnTo>
                    <a:pt x="18" y="82"/>
                  </a:lnTo>
                  <a:lnTo>
                    <a:pt x="18" y="82"/>
                  </a:lnTo>
                  <a:lnTo>
                    <a:pt x="15" y="81"/>
                  </a:lnTo>
                  <a:lnTo>
                    <a:pt x="15" y="80"/>
                  </a:lnTo>
                  <a:lnTo>
                    <a:pt x="15" y="80"/>
                  </a:lnTo>
                  <a:lnTo>
                    <a:pt x="14" y="79"/>
                  </a:lnTo>
                  <a:lnTo>
                    <a:pt x="14" y="79"/>
                  </a:lnTo>
                  <a:lnTo>
                    <a:pt x="14" y="77"/>
                  </a:lnTo>
                  <a:lnTo>
                    <a:pt x="15" y="76"/>
                  </a:lnTo>
                  <a:lnTo>
                    <a:pt x="15" y="76"/>
                  </a:lnTo>
                  <a:lnTo>
                    <a:pt x="15" y="75"/>
                  </a:lnTo>
                  <a:lnTo>
                    <a:pt x="15" y="75"/>
                  </a:lnTo>
                  <a:lnTo>
                    <a:pt x="14" y="76"/>
                  </a:lnTo>
                  <a:lnTo>
                    <a:pt x="14" y="76"/>
                  </a:lnTo>
                  <a:lnTo>
                    <a:pt x="13" y="75"/>
                  </a:lnTo>
                  <a:lnTo>
                    <a:pt x="13" y="75"/>
                  </a:lnTo>
                  <a:lnTo>
                    <a:pt x="13" y="75"/>
                  </a:lnTo>
                  <a:lnTo>
                    <a:pt x="13" y="75"/>
                  </a:lnTo>
                  <a:lnTo>
                    <a:pt x="12" y="75"/>
                  </a:lnTo>
                  <a:lnTo>
                    <a:pt x="12" y="75"/>
                  </a:lnTo>
                  <a:lnTo>
                    <a:pt x="10" y="75"/>
                  </a:lnTo>
                  <a:lnTo>
                    <a:pt x="10" y="75"/>
                  </a:lnTo>
                  <a:lnTo>
                    <a:pt x="10" y="71"/>
                  </a:lnTo>
                  <a:lnTo>
                    <a:pt x="10" y="71"/>
                  </a:lnTo>
                  <a:lnTo>
                    <a:pt x="10" y="71"/>
                  </a:lnTo>
                  <a:lnTo>
                    <a:pt x="10" y="71"/>
                  </a:lnTo>
                  <a:lnTo>
                    <a:pt x="12" y="67"/>
                  </a:lnTo>
                  <a:lnTo>
                    <a:pt x="12" y="67"/>
                  </a:lnTo>
                  <a:lnTo>
                    <a:pt x="13" y="66"/>
                  </a:lnTo>
                  <a:lnTo>
                    <a:pt x="13" y="66"/>
                  </a:lnTo>
                  <a:lnTo>
                    <a:pt x="15" y="66"/>
                  </a:lnTo>
                  <a:lnTo>
                    <a:pt x="15" y="66"/>
                  </a:lnTo>
                  <a:lnTo>
                    <a:pt x="15" y="65"/>
                  </a:lnTo>
                  <a:lnTo>
                    <a:pt x="15" y="65"/>
                  </a:lnTo>
                  <a:lnTo>
                    <a:pt x="19" y="66"/>
                  </a:lnTo>
                  <a:lnTo>
                    <a:pt x="19" y="66"/>
                  </a:lnTo>
                  <a:lnTo>
                    <a:pt x="19" y="67"/>
                  </a:lnTo>
                  <a:lnTo>
                    <a:pt x="19" y="67"/>
                  </a:lnTo>
                  <a:lnTo>
                    <a:pt x="19" y="67"/>
                  </a:lnTo>
                  <a:lnTo>
                    <a:pt x="19" y="67"/>
                  </a:lnTo>
                  <a:lnTo>
                    <a:pt x="22" y="66"/>
                  </a:lnTo>
                  <a:lnTo>
                    <a:pt x="22" y="66"/>
                  </a:lnTo>
                  <a:lnTo>
                    <a:pt x="23" y="66"/>
                  </a:lnTo>
                  <a:lnTo>
                    <a:pt x="23" y="66"/>
                  </a:lnTo>
                  <a:lnTo>
                    <a:pt x="23" y="66"/>
                  </a:lnTo>
                  <a:lnTo>
                    <a:pt x="23" y="66"/>
                  </a:lnTo>
                  <a:lnTo>
                    <a:pt x="23" y="66"/>
                  </a:lnTo>
                  <a:lnTo>
                    <a:pt x="23" y="66"/>
                  </a:lnTo>
                  <a:lnTo>
                    <a:pt x="18" y="65"/>
                  </a:lnTo>
                  <a:lnTo>
                    <a:pt x="18" y="65"/>
                  </a:lnTo>
                  <a:lnTo>
                    <a:pt x="17" y="64"/>
                  </a:lnTo>
                  <a:lnTo>
                    <a:pt x="17" y="64"/>
                  </a:lnTo>
                  <a:lnTo>
                    <a:pt x="17" y="64"/>
                  </a:lnTo>
                  <a:lnTo>
                    <a:pt x="17" y="64"/>
                  </a:lnTo>
                  <a:lnTo>
                    <a:pt x="17" y="62"/>
                  </a:lnTo>
                  <a:lnTo>
                    <a:pt x="17" y="62"/>
                  </a:lnTo>
                  <a:lnTo>
                    <a:pt x="18" y="64"/>
                  </a:lnTo>
                  <a:lnTo>
                    <a:pt x="18" y="64"/>
                  </a:lnTo>
                  <a:lnTo>
                    <a:pt x="18" y="64"/>
                  </a:lnTo>
                  <a:lnTo>
                    <a:pt x="18" y="64"/>
                  </a:lnTo>
                  <a:lnTo>
                    <a:pt x="17" y="60"/>
                  </a:lnTo>
                  <a:lnTo>
                    <a:pt x="17" y="60"/>
                  </a:lnTo>
                  <a:lnTo>
                    <a:pt x="15" y="56"/>
                  </a:lnTo>
                  <a:lnTo>
                    <a:pt x="15" y="56"/>
                  </a:lnTo>
                  <a:lnTo>
                    <a:pt x="14" y="55"/>
                  </a:lnTo>
                  <a:lnTo>
                    <a:pt x="14" y="55"/>
                  </a:lnTo>
                  <a:lnTo>
                    <a:pt x="13" y="54"/>
                  </a:lnTo>
                  <a:lnTo>
                    <a:pt x="13" y="51"/>
                  </a:lnTo>
                  <a:lnTo>
                    <a:pt x="13" y="51"/>
                  </a:lnTo>
                  <a:lnTo>
                    <a:pt x="13" y="50"/>
                  </a:lnTo>
                  <a:lnTo>
                    <a:pt x="13" y="50"/>
                  </a:lnTo>
                  <a:lnTo>
                    <a:pt x="13" y="47"/>
                  </a:lnTo>
                  <a:lnTo>
                    <a:pt x="13" y="47"/>
                  </a:lnTo>
                  <a:lnTo>
                    <a:pt x="13" y="46"/>
                  </a:lnTo>
                  <a:lnTo>
                    <a:pt x="14" y="46"/>
                  </a:lnTo>
                  <a:lnTo>
                    <a:pt x="14" y="46"/>
                  </a:lnTo>
                  <a:lnTo>
                    <a:pt x="18" y="47"/>
                  </a:lnTo>
                  <a:lnTo>
                    <a:pt x="18" y="47"/>
                  </a:lnTo>
                  <a:lnTo>
                    <a:pt x="19" y="49"/>
                  </a:lnTo>
                  <a:lnTo>
                    <a:pt x="19" y="49"/>
                  </a:lnTo>
                  <a:lnTo>
                    <a:pt x="22" y="54"/>
                  </a:lnTo>
                  <a:lnTo>
                    <a:pt x="22" y="54"/>
                  </a:lnTo>
                  <a:lnTo>
                    <a:pt x="23" y="55"/>
                  </a:lnTo>
                  <a:lnTo>
                    <a:pt x="23" y="55"/>
                  </a:lnTo>
                  <a:lnTo>
                    <a:pt x="24" y="56"/>
                  </a:lnTo>
                  <a:lnTo>
                    <a:pt x="24" y="56"/>
                  </a:lnTo>
                  <a:lnTo>
                    <a:pt x="24" y="56"/>
                  </a:lnTo>
                  <a:lnTo>
                    <a:pt x="24" y="56"/>
                  </a:lnTo>
                  <a:lnTo>
                    <a:pt x="24" y="56"/>
                  </a:lnTo>
                  <a:lnTo>
                    <a:pt x="24" y="56"/>
                  </a:lnTo>
                  <a:lnTo>
                    <a:pt x="24" y="56"/>
                  </a:lnTo>
                  <a:lnTo>
                    <a:pt x="24" y="56"/>
                  </a:lnTo>
                  <a:lnTo>
                    <a:pt x="23" y="55"/>
                  </a:lnTo>
                  <a:lnTo>
                    <a:pt x="23" y="54"/>
                  </a:lnTo>
                  <a:lnTo>
                    <a:pt x="23" y="54"/>
                  </a:lnTo>
                  <a:lnTo>
                    <a:pt x="22" y="51"/>
                  </a:lnTo>
                  <a:lnTo>
                    <a:pt x="22" y="51"/>
                  </a:lnTo>
                  <a:lnTo>
                    <a:pt x="20" y="50"/>
                  </a:lnTo>
                  <a:lnTo>
                    <a:pt x="20" y="50"/>
                  </a:lnTo>
                  <a:lnTo>
                    <a:pt x="20" y="47"/>
                  </a:lnTo>
                  <a:lnTo>
                    <a:pt x="20" y="47"/>
                  </a:lnTo>
                  <a:lnTo>
                    <a:pt x="20" y="46"/>
                  </a:lnTo>
                  <a:lnTo>
                    <a:pt x="20" y="46"/>
                  </a:lnTo>
                  <a:lnTo>
                    <a:pt x="23" y="45"/>
                  </a:lnTo>
                  <a:lnTo>
                    <a:pt x="23" y="45"/>
                  </a:lnTo>
                  <a:lnTo>
                    <a:pt x="27" y="44"/>
                  </a:lnTo>
                  <a:lnTo>
                    <a:pt x="27" y="44"/>
                  </a:lnTo>
                  <a:lnTo>
                    <a:pt x="29" y="42"/>
                  </a:lnTo>
                  <a:lnTo>
                    <a:pt x="29" y="42"/>
                  </a:lnTo>
                  <a:lnTo>
                    <a:pt x="30" y="42"/>
                  </a:lnTo>
                  <a:lnTo>
                    <a:pt x="30" y="42"/>
                  </a:lnTo>
                  <a:lnTo>
                    <a:pt x="28" y="42"/>
                  </a:lnTo>
                  <a:lnTo>
                    <a:pt x="28" y="42"/>
                  </a:lnTo>
                  <a:lnTo>
                    <a:pt x="28" y="42"/>
                  </a:lnTo>
                  <a:lnTo>
                    <a:pt x="28" y="42"/>
                  </a:lnTo>
                  <a:lnTo>
                    <a:pt x="28" y="41"/>
                  </a:lnTo>
                  <a:lnTo>
                    <a:pt x="28" y="41"/>
                  </a:lnTo>
                  <a:lnTo>
                    <a:pt x="30" y="39"/>
                  </a:lnTo>
                  <a:lnTo>
                    <a:pt x="30" y="39"/>
                  </a:lnTo>
                  <a:lnTo>
                    <a:pt x="32" y="39"/>
                  </a:lnTo>
                  <a:lnTo>
                    <a:pt x="32" y="39"/>
                  </a:lnTo>
                  <a:lnTo>
                    <a:pt x="33" y="39"/>
                  </a:lnTo>
                  <a:lnTo>
                    <a:pt x="33" y="39"/>
                  </a:lnTo>
                  <a:lnTo>
                    <a:pt x="33" y="39"/>
                  </a:lnTo>
                  <a:lnTo>
                    <a:pt x="32" y="37"/>
                  </a:lnTo>
                  <a:lnTo>
                    <a:pt x="32" y="37"/>
                  </a:lnTo>
                  <a:lnTo>
                    <a:pt x="30" y="39"/>
                  </a:lnTo>
                  <a:lnTo>
                    <a:pt x="30" y="39"/>
                  </a:lnTo>
                  <a:lnTo>
                    <a:pt x="29" y="39"/>
                  </a:lnTo>
                  <a:lnTo>
                    <a:pt x="29" y="37"/>
                  </a:lnTo>
                  <a:lnTo>
                    <a:pt x="29" y="37"/>
                  </a:lnTo>
                  <a:lnTo>
                    <a:pt x="27" y="40"/>
                  </a:lnTo>
                  <a:lnTo>
                    <a:pt x="27" y="40"/>
                  </a:lnTo>
                  <a:lnTo>
                    <a:pt x="24" y="41"/>
                  </a:lnTo>
                  <a:lnTo>
                    <a:pt x="22" y="44"/>
                  </a:lnTo>
                  <a:lnTo>
                    <a:pt x="22" y="44"/>
                  </a:lnTo>
                  <a:lnTo>
                    <a:pt x="20" y="44"/>
                  </a:lnTo>
                  <a:lnTo>
                    <a:pt x="20" y="44"/>
                  </a:lnTo>
                  <a:lnTo>
                    <a:pt x="20" y="42"/>
                  </a:lnTo>
                  <a:lnTo>
                    <a:pt x="20" y="42"/>
                  </a:lnTo>
                  <a:lnTo>
                    <a:pt x="20" y="42"/>
                  </a:lnTo>
                  <a:lnTo>
                    <a:pt x="19" y="41"/>
                  </a:lnTo>
                  <a:lnTo>
                    <a:pt x="19" y="41"/>
                  </a:lnTo>
                  <a:lnTo>
                    <a:pt x="19" y="42"/>
                  </a:lnTo>
                  <a:lnTo>
                    <a:pt x="19" y="42"/>
                  </a:lnTo>
                  <a:lnTo>
                    <a:pt x="18" y="44"/>
                  </a:lnTo>
                  <a:lnTo>
                    <a:pt x="17" y="44"/>
                  </a:lnTo>
                  <a:lnTo>
                    <a:pt x="17" y="44"/>
                  </a:lnTo>
                  <a:lnTo>
                    <a:pt x="13" y="44"/>
                  </a:lnTo>
                  <a:lnTo>
                    <a:pt x="13" y="44"/>
                  </a:lnTo>
                  <a:lnTo>
                    <a:pt x="13" y="42"/>
                  </a:lnTo>
                  <a:lnTo>
                    <a:pt x="13" y="41"/>
                  </a:lnTo>
                  <a:lnTo>
                    <a:pt x="13" y="41"/>
                  </a:lnTo>
                  <a:lnTo>
                    <a:pt x="13" y="40"/>
                  </a:lnTo>
                  <a:lnTo>
                    <a:pt x="13" y="40"/>
                  </a:lnTo>
                  <a:lnTo>
                    <a:pt x="14" y="36"/>
                  </a:lnTo>
                  <a:lnTo>
                    <a:pt x="14" y="36"/>
                  </a:lnTo>
                  <a:lnTo>
                    <a:pt x="15" y="36"/>
                  </a:lnTo>
                  <a:lnTo>
                    <a:pt x="15" y="36"/>
                  </a:lnTo>
                  <a:lnTo>
                    <a:pt x="15" y="36"/>
                  </a:lnTo>
                  <a:lnTo>
                    <a:pt x="14" y="36"/>
                  </a:lnTo>
                  <a:lnTo>
                    <a:pt x="14" y="36"/>
                  </a:lnTo>
                  <a:lnTo>
                    <a:pt x="13" y="39"/>
                  </a:lnTo>
                  <a:lnTo>
                    <a:pt x="13" y="39"/>
                  </a:lnTo>
                  <a:lnTo>
                    <a:pt x="12" y="41"/>
                  </a:lnTo>
                  <a:lnTo>
                    <a:pt x="12" y="41"/>
                  </a:lnTo>
                  <a:lnTo>
                    <a:pt x="10" y="41"/>
                  </a:lnTo>
                  <a:lnTo>
                    <a:pt x="10" y="41"/>
                  </a:lnTo>
                  <a:lnTo>
                    <a:pt x="10" y="41"/>
                  </a:lnTo>
                  <a:lnTo>
                    <a:pt x="9" y="41"/>
                  </a:lnTo>
                  <a:lnTo>
                    <a:pt x="9" y="41"/>
                  </a:lnTo>
                  <a:lnTo>
                    <a:pt x="7" y="39"/>
                  </a:lnTo>
                  <a:lnTo>
                    <a:pt x="7" y="39"/>
                  </a:lnTo>
                  <a:lnTo>
                    <a:pt x="7" y="37"/>
                  </a:lnTo>
                  <a:lnTo>
                    <a:pt x="7" y="37"/>
                  </a:lnTo>
                  <a:lnTo>
                    <a:pt x="8" y="36"/>
                  </a:lnTo>
                  <a:lnTo>
                    <a:pt x="10" y="36"/>
                  </a:lnTo>
                  <a:lnTo>
                    <a:pt x="10" y="36"/>
                  </a:lnTo>
                  <a:lnTo>
                    <a:pt x="12" y="36"/>
                  </a:lnTo>
                  <a:lnTo>
                    <a:pt x="13" y="35"/>
                  </a:lnTo>
                  <a:lnTo>
                    <a:pt x="13" y="35"/>
                  </a:lnTo>
                  <a:lnTo>
                    <a:pt x="15" y="32"/>
                  </a:lnTo>
                  <a:lnTo>
                    <a:pt x="15" y="32"/>
                  </a:lnTo>
                  <a:lnTo>
                    <a:pt x="15" y="32"/>
                  </a:lnTo>
                  <a:lnTo>
                    <a:pt x="15" y="32"/>
                  </a:lnTo>
                  <a:lnTo>
                    <a:pt x="14" y="34"/>
                  </a:lnTo>
                  <a:lnTo>
                    <a:pt x="14" y="34"/>
                  </a:lnTo>
                  <a:lnTo>
                    <a:pt x="12" y="35"/>
                  </a:lnTo>
                  <a:lnTo>
                    <a:pt x="10" y="35"/>
                  </a:lnTo>
                  <a:lnTo>
                    <a:pt x="10" y="35"/>
                  </a:lnTo>
                  <a:lnTo>
                    <a:pt x="7" y="36"/>
                  </a:lnTo>
                  <a:lnTo>
                    <a:pt x="7" y="36"/>
                  </a:lnTo>
                  <a:lnTo>
                    <a:pt x="7" y="36"/>
                  </a:lnTo>
                  <a:lnTo>
                    <a:pt x="7" y="36"/>
                  </a:lnTo>
                  <a:lnTo>
                    <a:pt x="5" y="36"/>
                  </a:lnTo>
                  <a:lnTo>
                    <a:pt x="5" y="36"/>
                  </a:lnTo>
                  <a:lnTo>
                    <a:pt x="4" y="34"/>
                  </a:lnTo>
                  <a:lnTo>
                    <a:pt x="4" y="34"/>
                  </a:lnTo>
                  <a:lnTo>
                    <a:pt x="5" y="32"/>
                  </a:lnTo>
                  <a:lnTo>
                    <a:pt x="5" y="32"/>
                  </a:lnTo>
                  <a:lnTo>
                    <a:pt x="5" y="32"/>
                  </a:lnTo>
                  <a:lnTo>
                    <a:pt x="5" y="32"/>
                  </a:lnTo>
                  <a:lnTo>
                    <a:pt x="7" y="32"/>
                  </a:lnTo>
                  <a:lnTo>
                    <a:pt x="7" y="32"/>
                  </a:lnTo>
                  <a:lnTo>
                    <a:pt x="5" y="31"/>
                  </a:lnTo>
                  <a:lnTo>
                    <a:pt x="7" y="30"/>
                  </a:lnTo>
                  <a:lnTo>
                    <a:pt x="7" y="30"/>
                  </a:lnTo>
                  <a:lnTo>
                    <a:pt x="7" y="29"/>
                  </a:lnTo>
                  <a:lnTo>
                    <a:pt x="7" y="29"/>
                  </a:lnTo>
                  <a:lnTo>
                    <a:pt x="7" y="29"/>
                  </a:lnTo>
                  <a:lnTo>
                    <a:pt x="7" y="29"/>
                  </a:lnTo>
                  <a:lnTo>
                    <a:pt x="5" y="30"/>
                  </a:lnTo>
                  <a:lnTo>
                    <a:pt x="5" y="30"/>
                  </a:lnTo>
                  <a:lnTo>
                    <a:pt x="4" y="30"/>
                  </a:lnTo>
                  <a:lnTo>
                    <a:pt x="4" y="30"/>
                  </a:lnTo>
                  <a:lnTo>
                    <a:pt x="4" y="29"/>
                  </a:lnTo>
                  <a:lnTo>
                    <a:pt x="4" y="29"/>
                  </a:lnTo>
                  <a:lnTo>
                    <a:pt x="4" y="27"/>
                  </a:lnTo>
                  <a:lnTo>
                    <a:pt x="4" y="27"/>
                  </a:lnTo>
                  <a:lnTo>
                    <a:pt x="5" y="26"/>
                  </a:lnTo>
                  <a:lnTo>
                    <a:pt x="5" y="26"/>
                  </a:lnTo>
                  <a:lnTo>
                    <a:pt x="4" y="26"/>
                  </a:lnTo>
                  <a:lnTo>
                    <a:pt x="4" y="26"/>
                  </a:lnTo>
                  <a:lnTo>
                    <a:pt x="4" y="26"/>
                  </a:lnTo>
                  <a:lnTo>
                    <a:pt x="4" y="26"/>
                  </a:lnTo>
                  <a:lnTo>
                    <a:pt x="3" y="26"/>
                  </a:lnTo>
                  <a:lnTo>
                    <a:pt x="3" y="26"/>
                  </a:lnTo>
                  <a:lnTo>
                    <a:pt x="2" y="27"/>
                  </a:lnTo>
                  <a:lnTo>
                    <a:pt x="2" y="27"/>
                  </a:lnTo>
                  <a:lnTo>
                    <a:pt x="0" y="26"/>
                  </a:lnTo>
                  <a:lnTo>
                    <a:pt x="0" y="26"/>
                  </a:lnTo>
                  <a:lnTo>
                    <a:pt x="2" y="25"/>
                  </a:lnTo>
                  <a:lnTo>
                    <a:pt x="2" y="25"/>
                  </a:lnTo>
                  <a:lnTo>
                    <a:pt x="3" y="22"/>
                  </a:lnTo>
                  <a:lnTo>
                    <a:pt x="4" y="21"/>
                  </a:lnTo>
                  <a:lnTo>
                    <a:pt x="4" y="21"/>
                  </a:lnTo>
                  <a:lnTo>
                    <a:pt x="7" y="22"/>
                  </a:lnTo>
                  <a:lnTo>
                    <a:pt x="7" y="22"/>
                  </a:lnTo>
                  <a:lnTo>
                    <a:pt x="7" y="22"/>
                  </a:lnTo>
                  <a:lnTo>
                    <a:pt x="7" y="22"/>
                  </a:lnTo>
                  <a:lnTo>
                    <a:pt x="7" y="22"/>
                  </a:lnTo>
                  <a:lnTo>
                    <a:pt x="7" y="22"/>
                  </a:lnTo>
                  <a:lnTo>
                    <a:pt x="7" y="20"/>
                  </a:lnTo>
                  <a:lnTo>
                    <a:pt x="8" y="19"/>
                  </a:lnTo>
                  <a:lnTo>
                    <a:pt x="8" y="19"/>
                  </a:lnTo>
                  <a:lnTo>
                    <a:pt x="9" y="19"/>
                  </a:lnTo>
                  <a:lnTo>
                    <a:pt x="10" y="19"/>
                  </a:lnTo>
                  <a:lnTo>
                    <a:pt x="10" y="19"/>
                  </a:lnTo>
                  <a:lnTo>
                    <a:pt x="13" y="19"/>
                  </a:lnTo>
                  <a:lnTo>
                    <a:pt x="13" y="19"/>
                  </a:lnTo>
                  <a:lnTo>
                    <a:pt x="13" y="19"/>
                  </a:lnTo>
                  <a:lnTo>
                    <a:pt x="13" y="19"/>
                  </a:lnTo>
                  <a:lnTo>
                    <a:pt x="12" y="17"/>
                  </a:lnTo>
                  <a:lnTo>
                    <a:pt x="12" y="17"/>
                  </a:lnTo>
                  <a:lnTo>
                    <a:pt x="12" y="16"/>
                  </a:lnTo>
                  <a:lnTo>
                    <a:pt x="13" y="16"/>
                  </a:lnTo>
                  <a:lnTo>
                    <a:pt x="13" y="16"/>
                  </a:lnTo>
                  <a:lnTo>
                    <a:pt x="14" y="16"/>
                  </a:lnTo>
                  <a:lnTo>
                    <a:pt x="14" y="16"/>
                  </a:lnTo>
                  <a:lnTo>
                    <a:pt x="15" y="15"/>
                  </a:lnTo>
                  <a:lnTo>
                    <a:pt x="15" y="14"/>
                  </a:lnTo>
                  <a:lnTo>
                    <a:pt x="15" y="14"/>
                  </a:lnTo>
                  <a:lnTo>
                    <a:pt x="14" y="12"/>
                  </a:lnTo>
                  <a:lnTo>
                    <a:pt x="14" y="12"/>
                  </a:lnTo>
                  <a:lnTo>
                    <a:pt x="14" y="11"/>
                  </a:lnTo>
                  <a:lnTo>
                    <a:pt x="14" y="11"/>
                  </a:lnTo>
                  <a:lnTo>
                    <a:pt x="15" y="11"/>
                  </a:lnTo>
                  <a:lnTo>
                    <a:pt x="17" y="11"/>
                  </a:lnTo>
                  <a:lnTo>
                    <a:pt x="17" y="11"/>
                  </a:lnTo>
                  <a:lnTo>
                    <a:pt x="18" y="12"/>
                  </a:lnTo>
                  <a:lnTo>
                    <a:pt x="18" y="12"/>
                  </a:lnTo>
                  <a:lnTo>
                    <a:pt x="20" y="15"/>
                  </a:lnTo>
                  <a:lnTo>
                    <a:pt x="20" y="15"/>
                  </a:lnTo>
                  <a:lnTo>
                    <a:pt x="22" y="16"/>
                  </a:lnTo>
                  <a:lnTo>
                    <a:pt x="22" y="16"/>
                  </a:lnTo>
                  <a:lnTo>
                    <a:pt x="24" y="19"/>
                  </a:lnTo>
                  <a:lnTo>
                    <a:pt x="24" y="19"/>
                  </a:lnTo>
                  <a:lnTo>
                    <a:pt x="24" y="17"/>
                  </a:lnTo>
                  <a:lnTo>
                    <a:pt x="24" y="17"/>
                  </a:lnTo>
                  <a:lnTo>
                    <a:pt x="22" y="14"/>
                  </a:lnTo>
                  <a:lnTo>
                    <a:pt x="22" y="14"/>
                  </a:lnTo>
                  <a:lnTo>
                    <a:pt x="22" y="11"/>
                  </a:lnTo>
                  <a:lnTo>
                    <a:pt x="22" y="11"/>
                  </a:lnTo>
                  <a:lnTo>
                    <a:pt x="22" y="11"/>
                  </a:lnTo>
                  <a:lnTo>
                    <a:pt x="22" y="11"/>
                  </a:lnTo>
                  <a:lnTo>
                    <a:pt x="22" y="10"/>
                  </a:lnTo>
                  <a:lnTo>
                    <a:pt x="22" y="9"/>
                  </a:lnTo>
                  <a:lnTo>
                    <a:pt x="22" y="9"/>
                  </a:lnTo>
                  <a:lnTo>
                    <a:pt x="22" y="9"/>
                  </a:lnTo>
                  <a:lnTo>
                    <a:pt x="22" y="9"/>
                  </a:lnTo>
                  <a:lnTo>
                    <a:pt x="23" y="7"/>
                  </a:lnTo>
                  <a:lnTo>
                    <a:pt x="23" y="7"/>
                  </a:lnTo>
                  <a:lnTo>
                    <a:pt x="24" y="9"/>
                  </a:lnTo>
                  <a:lnTo>
                    <a:pt x="24" y="9"/>
                  </a:lnTo>
                  <a:lnTo>
                    <a:pt x="25" y="10"/>
                  </a:lnTo>
                  <a:lnTo>
                    <a:pt x="25" y="10"/>
                  </a:lnTo>
                  <a:lnTo>
                    <a:pt x="25" y="9"/>
                  </a:lnTo>
                  <a:lnTo>
                    <a:pt x="25" y="9"/>
                  </a:lnTo>
                  <a:lnTo>
                    <a:pt x="24" y="6"/>
                  </a:lnTo>
                  <a:lnTo>
                    <a:pt x="24" y="6"/>
                  </a:lnTo>
                  <a:lnTo>
                    <a:pt x="24" y="5"/>
                  </a:lnTo>
                  <a:lnTo>
                    <a:pt x="24" y="5"/>
                  </a:lnTo>
                  <a:lnTo>
                    <a:pt x="24" y="5"/>
                  </a:lnTo>
                  <a:lnTo>
                    <a:pt x="27" y="6"/>
                  </a:lnTo>
                  <a:lnTo>
                    <a:pt x="27" y="6"/>
                  </a:lnTo>
                  <a:lnTo>
                    <a:pt x="25" y="3"/>
                  </a:lnTo>
                  <a:lnTo>
                    <a:pt x="25" y="3"/>
                  </a:lnTo>
                  <a:lnTo>
                    <a:pt x="27" y="3"/>
                  </a:lnTo>
                  <a:lnTo>
                    <a:pt x="27" y="3"/>
                  </a:lnTo>
                  <a:lnTo>
                    <a:pt x="28" y="2"/>
                  </a:lnTo>
                  <a:lnTo>
                    <a:pt x="29" y="2"/>
                  </a:lnTo>
                  <a:lnTo>
                    <a:pt x="29" y="2"/>
                  </a:lnTo>
                  <a:lnTo>
                    <a:pt x="30" y="3"/>
                  </a:lnTo>
                  <a:lnTo>
                    <a:pt x="30" y="3"/>
                  </a:lnTo>
                  <a:lnTo>
                    <a:pt x="32" y="3"/>
                  </a:lnTo>
                  <a:lnTo>
                    <a:pt x="33" y="3"/>
                  </a:lnTo>
                  <a:lnTo>
                    <a:pt x="33" y="3"/>
                  </a:lnTo>
                  <a:lnTo>
                    <a:pt x="33" y="2"/>
                  </a:lnTo>
                  <a:lnTo>
                    <a:pt x="33" y="2"/>
                  </a:lnTo>
                  <a:lnTo>
                    <a:pt x="33" y="1"/>
                  </a:lnTo>
                  <a:lnTo>
                    <a:pt x="34" y="1"/>
                  </a:lnTo>
                  <a:lnTo>
                    <a:pt x="34" y="1"/>
                  </a:lnTo>
                  <a:lnTo>
                    <a:pt x="38" y="1"/>
                  </a:lnTo>
                  <a:lnTo>
                    <a:pt x="38" y="1"/>
                  </a:lnTo>
                  <a:lnTo>
                    <a:pt x="39" y="1"/>
                  </a:lnTo>
                  <a:lnTo>
                    <a:pt x="40" y="2"/>
                  </a:lnTo>
                  <a:lnTo>
                    <a:pt x="40" y="2"/>
                  </a:lnTo>
                  <a:lnTo>
                    <a:pt x="40" y="3"/>
                  </a:lnTo>
                  <a:lnTo>
                    <a:pt x="40" y="3"/>
                  </a:lnTo>
                  <a:lnTo>
                    <a:pt x="40" y="3"/>
                  </a:lnTo>
                  <a:lnTo>
                    <a:pt x="40" y="3"/>
                  </a:lnTo>
                  <a:lnTo>
                    <a:pt x="40" y="5"/>
                  </a:lnTo>
                  <a:lnTo>
                    <a:pt x="40" y="5"/>
                  </a:lnTo>
                  <a:lnTo>
                    <a:pt x="40" y="3"/>
                  </a:lnTo>
                  <a:lnTo>
                    <a:pt x="40" y="3"/>
                  </a:lnTo>
                  <a:lnTo>
                    <a:pt x="40" y="3"/>
                  </a:lnTo>
                  <a:lnTo>
                    <a:pt x="40" y="3"/>
                  </a:lnTo>
                  <a:lnTo>
                    <a:pt x="40" y="1"/>
                  </a:lnTo>
                  <a:lnTo>
                    <a:pt x="40" y="1"/>
                  </a:lnTo>
                  <a:lnTo>
                    <a:pt x="43" y="0"/>
                  </a:lnTo>
                  <a:lnTo>
                    <a:pt x="45" y="0"/>
                  </a:lnTo>
                  <a:lnTo>
                    <a:pt x="45" y="0"/>
                  </a:lnTo>
                  <a:lnTo>
                    <a:pt x="45" y="1"/>
                  </a:lnTo>
                  <a:lnTo>
                    <a:pt x="45" y="2"/>
                  </a:lnTo>
                  <a:lnTo>
                    <a:pt x="45" y="2"/>
                  </a:lnTo>
                  <a:lnTo>
                    <a:pt x="45" y="0"/>
                  </a:lnTo>
                  <a:lnTo>
                    <a:pt x="45" y="0"/>
                  </a:lnTo>
                  <a:close/>
                  <a:moveTo>
                    <a:pt x="32" y="31"/>
                  </a:moveTo>
                  <a:lnTo>
                    <a:pt x="32" y="31"/>
                  </a:lnTo>
                  <a:lnTo>
                    <a:pt x="32" y="31"/>
                  </a:lnTo>
                  <a:lnTo>
                    <a:pt x="32" y="31"/>
                  </a:lnTo>
                  <a:lnTo>
                    <a:pt x="29" y="34"/>
                  </a:lnTo>
                  <a:lnTo>
                    <a:pt x="29" y="34"/>
                  </a:lnTo>
                  <a:lnTo>
                    <a:pt x="29" y="34"/>
                  </a:lnTo>
                  <a:lnTo>
                    <a:pt x="29" y="34"/>
                  </a:lnTo>
                  <a:lnTo>
                    <a:pt x="29" y="35"/>
                  </a:lnTo>
                  <a:lnTo>
                    <a:pt x="29" y="35"/>
                  </a:lnTo>
                  <a:lnTo>
                    <a:pt x="29" y="36"/>
                  </a:lnTo>
                  <a:lnTo>
                    <a:pt x="29" y="36"/>
                  </a:lnTo>
                  <a:lnTo>
                    <a:pt x="29" y="36"/>
                  </a:lnTo>
                  <a:lnTo>
                    <a:pt x="29" y="35"/>
                  </a:lnTo>
                  <a:lnTo>
                    <a:pt x="29" y="35"/>
                  </a:lnTo>
                  <a:lnTo>
                    <a:pt x="32" y="31"/>
                  </a:lnTo>
                  <a:lnTo>
                    <a:pt x="32" y="31"/>
                  </a:lnTo>
                  <a:close/>
                  <a:moveTo>
                    <a:pt x="35" y="10"/>
                  </a:moveTo>
                  <a:lnTo>
                    <a:pt x="35" y="10"/>
                  </a:lnTo>
                  <a:lnTo>
                    <a:pt x="35" y="10"/>
                  </a:lnTo>
                  <a:lnTo>
                    <a:pt x="35" y="10"/>
                  </a:lnTo>
                  <a:lnTo>
                    <a:pt x="35" y="10"/>
                  </a:lnTo>
                  <a:lnTo>
                    <a:pt x="35" y="10"/>
                  </a:lnTo>
                  <a:lnTo>
                    <a:pt x="35" y="10"/>
                  </a:lnTo>
                  <a:lnTo>
                    <a:pt x="35" y="10"/>
                  </a:lnTo>
                  <a:lnTo>
                    <a:pt x="37" y="10"/>
                  </a:lnTo>
                  <a:lnTo>
                    <a:pt x="37" y="10"/>
                  </a:lnTo>
                  <a:lnTo>
                    <a:pt x="35" y="9"/>
                  </a:lnTo>
                  <a:lnTo>
                    <a:pt x="35" y="9"/>
                  </a:lnTo>
                  <a:lnTo>
                    <a:pt x="35" y="9"/>
                  </a:lnTo>
                  <a:lnTo>
                    <a:pt x="35" y="9"/>
                  </a:lnTo>
                  <a:lnTo>
                    <a:pt x="35" y="10"/>
                  </a:lnTo>
                  <a:lnTo>
                    <a:pt x="35" y="10"/>
                  </a:lnTo>
                  <a:close/>
                  <a:moveTo>
                    <a:pt x="23" y="86"/>
                  </a:moveTo>
                  <a:lnTo>
                    <a:pt x="23" y="86"/>
                  </a:lnTo>
                  <a:lnTo>
                    <a:pt x="25" y="85"/>
                  </a:lnTo>
                  <a:lnTo>
                    <a:pt x="25" y="85"/>
                  </a:lnTo>
                  <a:lnTo>
                    <a:pt x="25" y="85"/>
                  </a:lnTo>
                  <a:lnTo>
                    <a:pt x="25" y="85"/>
                  </a:lnTo>
                  <a:lnTo>
                    <a:pt x="24" y="85"/>
                  </a:lnTo>
                  <a:lnTo>
                    <a:pt x="24" y="85"/>
                  </a:lnTo>
                  <a:lnTo>
                    <a:pt x="23" y="85"/>
                  </a:lnTo>
                  <a:lnTo>
                    <a:pt x="23" y="85"/>
                  </a:lnTo>
                  <a:lnTo>
                    <a:pt x="23" y="86"/>
                  </a:lnTo>
                  <a:lnTo>
                    <a:pt x="23" y="86"/>
                  </a:lnTo>
                  <a:lnTo>
                    <a:pt x="23" y="86"/>
                  </a:lnTo>
                  <a:lnTo>
                    <a:pt x="23" y="86"/>
                  </a:lnTo>
                  <a:close/>
                  <a:moveTo>
                    <a:pt x="34" y="5"/>
                  </a:moveTo>
                  <a:lnTo>
                    <a:pt x="34" y="5"/>
                  </a:lnTo>
                  <a:lnTo>
                    <a:pt x="34" y="7"/>
                  </a:lnTo>
                  <a:lnTo>
                    <a:pt x="34" y="7"/>
                  </a:lnTo>
                  <a:lnTo>
                    <a:pt x="34" y="7"/>
                  </a:lnTo>
                  <a:lnTo>
                    <a:pt x="34" y="7"/>
                  </a:lnTo>
                  <a:lnTo>
                    <a:pt x="34" y="7"/>
                  </a:lnTo>
                  <a:lnTo>
                    <a:pt x="34" y="7"/>
                  </a:lnTo>
                  <a:lnTo>
                    <a:pt x="34" y="5"/>
                  </a:lnTo>
                  <a:lnTo>
                    <a:pt x="34" y="5"/>
                  </a:lnTo>
                  <a:close/>
                  <a:moveTo>
                    <a:pt x="23" y="40"/>
                  </a:moveTo>
                  <a:lnTo>
                    <a:pt x="23" y="40"/>
                  </a:lnTo>
                  <a:lnTo>
                    <a:pt x="23" y="40"/>
                  </a:lnTo>
                  <a:lnTo>
                    <a:pt x="23" y="40"/>
                  </a:lnTo>
                  <a:lnTo>
                    <a:pt x="23" y="40"/>
                  </a:lnTo>
                  <a:lnTo>
                    <a:pt x="23" y="40"/>
                  </a:lnTo>
                  <a:lnTo>
                    <a:pt x="22" y="40"/>
                  </a:lnTo>
                  <a:lnTo>
                    <a:pt x="22" y="40"/>
                  </a:lnTo>
                  <a:lnTo>
                    <a:pt x="22" y="40"/>
                  </a:lnTo>
                  <a:lnTo>
                    <a:pt x="22" y="40"/>
                  </a:lnTo>
                  <a:lnTo>
                    <a:pt x="22" y="40"/>
                  </a:lnTo>
                  <a:lnTo>
                    <a:pt x="22" y="40"/>
                  </a:lnTo>
                  <a:lnTo>
                    <a:pt x="23" y="40"/>
                  </a:lnTo>
                  <a:lnTo>
                    <a:pt x="23" y="40"/>
                  </a:lnTo>
                  <a:close/>
                  <a:moveTo>
                    <a:pt x="39" y="55"/>
                  </a:moveTo>
                  <a:lnTo>
                    <a:pt x="39" y="55"/>
                  </a:lnTo>
                  <a:lnTo>
                    <a:pt x="39" y="54"/>
                  </a:lnTo>
                  <a:lnTo>
                    <a:pt x="39" y="54"/>
                  </a:lnTo>
                  <a:lnTo>
                    <a:pt x="39" y="54"/>
                  </a:lnTo>
                  <a:lnTo>
                    <a:pt x="39" y="54"/>
                  </a:lnTo>
                  <a:lnTo>
                    <a:pt x="39" y="54"/>
                  </a:lnTo>
                  <a:lnTo>
                    <a:pt x="39" y="54"/>
                  </a:lnTo>
                  <a:lnTo>
                    <a:pt x="39" y="55"/>
                  </a:lnTo>
                  <a:lnTo>
                    <a:pt x="39" y="55"/>
                  </a:lnTo>
                  <a:lnTo>
                    <a:pt x="39" y="55"/>
                  </a:lnTo>
                  <a:lnTo>
                    <a:pt x="39" y="55"/>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59" name="Freeform 276"/>
            <p:cNvSpPr>
              <a:spLocks noEditPoints="1"/>
            </p:cNvSpPr>
            <p:nvPr/>
          </p:nvSpPr>
          <p:spPr bwMode="auto">
            <a:xfrm>
              <a:off x="2859087" y="4254500"/>
              <a:ext cx="385762" cy="403225"/>
            </a:xfrm>
            <a:custGeom>
              <a:avLst/>
              <a:gdLst>
                <a:gd name="T0" fmla="*/ 95 w 243"/>
                <a:gd name="T1" fmla="*/ 35 h 254"/>
                <a:gd name="T2" fmla="*/ 117 w 243"/>
                <a:gd name="T3" fmla="*/ 48 h 254"/>
                <a:gd name="T4" fmla="*/ 133 w 243"/>
                <a:gd name="T5" fmla="*/ 44 h 254"/>
                <a:gd name="T6" fmla="*/ 149 w 243"/>
                <a:gd name="T7" fmla="*/ 48 h 254"/>
                <a:gd name="T8" fmla="*/ 157 w 243"/>
                <a:gd name="T9" fmla="*/ 40 h 254"/>
                <a:gd name="T10" fmla="*/ 161 w 243"/>
                <a:gd name="T11" fmla="*/ 41 h 254"/>
                <a:gd name="T12" fmla="*/ 157 w 243"/>
                <a:gd name="T13" fmla="*/ 5 h 254"/>
                <a:gd name="T14" fmla="*/ 161 w 243"/>
                <a:gd name="T15" fmla="*/ 18 h 254"/>
                <a:gd name="T16" fmla="*/ 168 w 243"/>
                <a:gd name="T17" fmla="*/ 43 h 254"/>
                <a:gd name="T18" fmla="*/ 177 w 243"/>
                <a:gd name="T19" fmla="*/ 46 h 254"/>
                <a:gd name="T20" fmla="*/ 188 w 243"/>
                <a:gd name="T21" fmla="*/ 43 h 254"/>
                <a:gd name="T22" fmla="*/ 176 w 243"/>
                <a:gd name="T23" fmla="*/ 61 h 254"/>
                <a:gd name="T24" fmla="*/ 168 w 243"/>
                <a:gd name="T25" fmla="*/ 73 h 254"/>
                <a:gd name="T26" fmla="*/ 161 w 243"/>
                <a:gd name="T27" fmla="*/ 96 h 254"/>
                <a:gd name="T28" fmla="*/ 188 w 243"/>
                <a:gd name="T29" fmla="*/ 120 h 254"/>
                <a:gd name="T30" fmla="*/ 193 w 243"/>
                <a:gd name="T31" fmla="*/ 118 h 254"/>
                <a:gd name="T32" fmla="*/ 196 w 243"/>
                <a:gd name="T33" fmla="*/ 84 h 254"/>
                <a:gd name="T34" fmla="*/ 213 w 243"/>
                <a:gd name="T35" fmla="*/ 89 h 254"/>
                <a:gd name="T36" fmla="*/ 231 w 243"/>
                <a:gd name="T37" fmla="*/ 103 h 254"/>
                <a:gd name="T38" fmla="*/ 243 w 243"/>
                <a:gd name="T39" fmla="*/ 124 h 254"/>
                <a:gd name="T40" fmla="*/ 218 w 243"/>
                <a:gd name="T41" fmla="*/ 137 h 254"/>
                <a:gd name="T42" fmla="*/ 231 w 243"/>
                <a:gd name="T43" fmla="*/ 148 h 254"/>
                <a:gd name="T44" fmla="*/ 223 w 243"/>
                <a:gd name="T45" fmla="*/ 150 h 254"/>
                <a:gd name="T46" fmla="*/ 204 w 243"/>
                <a:gd name="T47" fmla="*/ 165 h 254"/>
                <a:gd name="T48" fmla="*/ 199 w 243"/>
                <a:gd name="T49" fmla="*/ 182 h 254"/>
                <a:gd name="T50" fmla="*/ 184 w 243"/>
                <a:gd name="T51" fmla="*/ 200 h 254"/>
                <a:gd name="T52" fmla="*/ 166 w 243"/>
                <a:gd name="T53" fmla="*/ 198 h 254"/>
                <a:gd name="T54" fmla="*/ 157 w 243"/>
                <a:gd name="T55" fmla="*/ 225 h 254"/>
                <a:gd name="T56" fmla="*/ 173 w 243"/>
                <a:gd name="T57" fmla="*/ 229 h 254"/>
                <a:gd name="T58" fmla="*/ 196 w 243"/>
                <a:gd name="T59" fmla="*/ 254 h 254"/>
                <a:gd name="T60" fmla="*/ 177 w 243"/>
                <a:gd name="T61" fmla="*/ 244 h 254"/>
                <a:gd name="T62" fmla="*/ 138 w 243"/>
                <a:gd name="T63" fmla="*/ 225 h 254"/>
                <a:gd name="T64" fmla="*/ 119 w 243"/>
                <a:gd name="T65" fmla="*/ 194 h 254"/>
                <a:gd name="T66" fmla="*/ 122 w 243"/>
                <a:gd name="T67" fmla="*/ 209 h 254"/>
                <a:gd name="T68" fmla="*/ 97 w 243"/>
                <a:gd name="T69" fmla="*/ 172 h 254"/>
                <a:gd name="T70" fmla="*/ 88 w 243"/>
                <a:gd name="T71" fmla="*/ 129 h 254"/>
                <a:gd name="T72" fmla="*/ 82 w 243"/>
                <a:gd name="T73" fmla="*/ 116 h 254"/>
                <a:gd name="T74" fmla="*/ 77 w 243"/>
                <a:gd name="T75" fmla="*/ 113 h 254"/>
                <a:gd name="T76" fmla="*/ 74 w 243"/>
                <a:gd name="T77" fmla="*/ 103 h 254"/>
                <a:gd name="T78" fmla="*/ 69 w 243"/>
                <a:gd name="T79" fmla="*/ 99 h 254"/>
                <a:gd name="T80" fmla="*/ 48 w 243"/>
                <a:gd name="T81" fmla="*/ 88 h 254"/>
                <a:gd name="T82" fmla="*/ 43 w 243"/>
                <a:gd name="T83" fmla="*/ 90 h 254"/>
                <a:gd name="T84" fmla="*/ 33 w 243"/>
                <a:gd name="T85" fmla="*/ 90 h 254"/>
                <a:gd name="T86" fmla="*/ 17 w 243"/>
                <a:gd name="T87" fmla="*/ 111 h 254"/>
                <a:gd name="T88" fmla="*/ 12 w 243"/>
                <a:gd name="T89" fmla="*/ 110 h 254"/>
                <a:gd name="T90" fmla="*/ 13 w 243"/>
                <a:gd name="T91" fmla="*/ 96 h 254"/>
                <a:gd name="T92" fmla="*/ 8 w 243"/>
                <a:gd name="T93" fmla="*/ 75 h 254"/>
                <a:gd name="T94" fmla="*/ 3 w 243"/>
                <a:gd name="T95" fmla="*/ 65 h 254"/>
                <a:gd name="T96" fmla="*/ 10 w 243"/>
                <a:gd name="T97" fmla="*/ 51 h 254"/>
                <a:gd name="T98" fmla="*/ 22 w 243"/>
                <a:gd name="T99" fmla="*/ 26 h 254"/>
                <a:gd name="T100" fmla="*/ 35 w 243"/>
                <a:gd name="T101" fmla="*/ 29 h 254"/>
                <a:gd name="T102" fmla="*/ 69 w 243"/>
                <a:gd name="T103" fmla="*/ 40 h 254"/>
                <a:gd name="T104" fmla="*/ 83 w 243"/>
                <a:gd name="T105" fmla="*/ 34 h 254"/>
                <a:gd name="T106" fmla="*/ 174 w 243"/>
                <a:gd name="T107" fmla="*/ 157 h 254"/>
                <a:gd name="T108" fmla="*/ 186 w 243"/>
                <a:gd name="T109" fmla="*/ 155 h 254"/>
                <a:gd name="T110" fmla="*/ 184 w 243"/>
                <a:gd name="T111" fmla="*/ 148 h 254"/>
                <a:gd name="T112" fmla="*/ 181 w 243"/>
                <a:gd name="T113" fmla="*/ 142 h 254"/>
                <a:gd name="T114" fmla="*/ 192 w 243"/>
                <a:gd name="T115" fmla="*/ 159 h 254"/>
                <a:gd name="T116" fmla="*/ 198 w 243"/>
                <a:gd name="T117" fmla="*/ 154 h 254"/>
                <a:gd name="T118" fmla="*/ 236 w 243"/>
                <a:gd name="T119" fmla="*/ 118 h 254"/>
                <a:gd name="T120" fmla="*/ 133 w 243"/>
                <a:gd name="T121" fmla="*/ 43 h 254"/>
                <a:gd name="T122" fmla="*/ 93 w 243"/>
                <a:gd name="T123" fmla="*/ 131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3" h="254">
                  <a:moveTo>
                    <a:pt x="82" y="35"/>
                  </a:moveTo>
                  <a:lnTo>
                    <a:pt x="82" y="35"/>
                  </a:lnTo>
                  <a:lnTo>
                    <a:pt x="84" y="34"/>
                  </a:lnTo>
                  <a:lnTo>
                    <a:pt x="84" y="34"/>
                  </a:lnTo>
                  <a:lnTo>
                    <a:pt x="84" y="34"/>
                  </a:lnTo>
                  <a:lnTo>
                    <a:pt x="84" y="34"/>
                  </a:lnTo>
                  <a:lnTo>
                    <a:pt x="85" y="34"/>
                  </a:lnTo>
                  <a:lnTo>
                    <a:pt x="85" y="33"/>
                  </a:lnTo>
                  <a:lnTo>
                    <a:pt x="85" y="33"/>
                  </a:lnTo>
                  <a:lnTo>
                    <a:pt x="87" y="31"/>
                  </a:lnTo>
                  <a:lnTo>
                    <a:pt x="87" y="31"/>
                  </a:lnTo>
                  <a:lnTo>
                    <a:pt x="87" y="30"/>
                  </a:lnTo>
                  <a:lnTo>
                    <a:pt x="87" y="30"/>
                  </a:lnTo>
                  <a:lnTo>
                    <a:pt x="87" y="30"/>
                  </a:lnTo>
                  <a:lnTo>
                    <a:pt x="87" y="30"/>
                  </a:lnTo>
                  <a:lnTo>
                    <a:pt x="87" y="29"/>
                  </a:lnTo>
                  <a:lnTo>
                    <a:pt x="87" y="29"/>
                  </a:lnTo>
                  <a:lnTo>
                    <a:pt x="87" y="29"/>
                  </a:lnTo>
                  <a:lnTo>
                    <a:pt x="87" y="29"/>
                  </a:lnTo>
                  <a:lnTo>
                    <a:pt x="89" y="31"/>
                  </a:lnTo>
                  <a:lnTo>
                    <a:pt x="89" y="31"/>
                  </a:lnTo>
                  <a:lnTo>
                    <a:pt x="89" y="34"/>
                  </a:lnTo>
                  <a:lnTo>
                    <a:pt x="89" y="34"/>
                  </a:lnTo>
                  <a:lnTo>
                    <a:pt x="90" y="36"/>
                  </a:lnTo>
                  <a:lnTo>
                    <a:pt x="90" y="36"/>
                  </a:lnTo>
                  <a:lnTo>
                    <a:pt x="92" y="36"/>
                  </a:lnTo>
                  <a:lnTo>
                    <a:pt x="92" y="36"/>
                  </a:lnTo>
                  <a:lnTo>
                    <a:pt x="93" y="34"/>
                  </a:lnTo>
                  <a:lnTo>
                    <a:pt x="93" y="34"/>
                  </a:lnTo>
                  <a:lnTo>
                    <a:pt x="94" y="33"/>
                  </a:lnTo>
                  <a:lnTo>
                    <a:pt x="94" y="33"/>
                  </a:lnTo>
                  <a:lnTo>
                    <a:pt x="94" y="33"/>
                  </a:lnTo>
                  <a:lnTo>
                    <a:pt x="94" y="33"/>
                  </a:lnTo>
                  <a:lnTo>
                    <a:pt x="95" y="35"/>
                  </a:lnTo>
                  <a:lnTo>
                    <a:pt x="95" y="35"/>
                  </a:lnTo>
                  <a:lnTo>
                    <a:pt x="95" y="36"/>
                  </a:lnTo>
                  <a:lnTo>
                    <a:pt x="95" y="36"/>
                  </a:lnTo>
                  <a:lnTo>
                    <a:pt x="95" y="36"/>
                  </a:lnTo>
                  <a:lnTo>
                    <a:pt x="95" y="36"/>
                  </a:lnTo>
                  <a:lnTo>
                    <a:pt x="97" y="36"/>
                  </a:lnTo>
                  <a:lnTo>
                    <a:pt x="97" y="36"/>
                  </a:lnTo>
                  <a:lnTo>
                    <a:pt x="98" y="35"/>
                  </a:lnTo>
                  <a:lnTo>
                    <a:pt x="98" y="35"/>
                  </a:lnTo>
                  <a:lnTo>
                    <a:pt x="99" y="34"/>
                  </a:lnTo>
                  <a:lnTo>
                    <a:pt x="99" y="34"/>
                  </a:lnTo>
                  <a:lnTo>
                    <a:pt x="100" y="34"/>
                  </a:lnTo>
                  <a:lnTo>
                    <a:pt x="103" y="36"/>
                  </a:lnTo>
                  <a:lnTo>
                    <a:pt x="103" y="36"/>
                  </a:lnTo>
                  <a:lnTo>
                    <a:pt x="104" y="38"/>
                  </a:lnTo>
                  <a:lnTo>
                    <a:pt x="104" y="38"/>
                  </a:lnTo>
                  <a:lnTo>
                    <a:pt x="108" y="39"/>
                  </a:lnTo>
                  <a:lnTo>
                    <a:pt x="108" y="39"/>
                  </a:lnTo>
                  <a:lnTo>
                    <a:pt x="111" y="40"/>
                  </a:lnTo>
                  <a:lnTo>
                    <a:pt x="111" y="40"/>
                  </a:lnTo>
                  <a:lnTo>
                    <a:pt x="112" y="40"/>
                  </a:lnTo>
                  <a:lnTo>
                    <a:pt x="112" y="40"/>
                  </a:lnTo>
                  <a:lnTo>
                    <a:pt x="113" y="40"/>
                  </a:lnTo>
                  <a:lnTo>
                    <a:pt x="114" y="40"/>
                  </a:lnTo>
                  <a:lnTo>
                    <a:pt x="114" y="40"/>
                  </a:lnTo>
                  <a:lnTo>
                    <a:pt x="117" y="43"/>
                  </a:lnTo>
                  <a:lnTo>
                    <a:pt x="117" y="43"/>
                  </a:lnTo>
                  <a:lnTo>
                    <a:pt x="117" y="44"/>
                  </a:lnTo>
                  <a:lnTo>
                    <a:pt x="117" y="45"/>
                  </a:lnTo>
                  <a:lnTo>
                    <a:pt x="117" y="45"/>
                  </a:lnTo>
                  <a:lnTo>
                    <a:pt x="116" y="45"/>
                  </a:lnTo>
                  <a:lnTo>
                    <a:pt x="116" y="45"/>
                  </a:lnTo>
                  <a:lnTo>
                    <a:pt x="114" y="46"/>
                  </a:lnTo>
                  <a:lnTo>
                    <a:pt x="116" y="46"/>
                  </a:lnTo>
                  <a:lnTo>
                    <a:pt x="116" y="46"/>
                  </a:lnTo>
                  <a:lnTo>
                    <a:pt x="117" y="48"/>
                  </a:lnTo>
                  <a:lnTo>
                    <a:pt x="117" y="48"/>
                  </a:lnTo>
                  <a:lnTo>
                    <a:pt x="122" y="48"/>
                  </a:lnTo>
                  <a:lnTo>
                    <a:pt x="122" y="48"/>
                  </a:lnTo>
                  <a:lnTo>
                    <a:pt x="123" y="46"/>
                  </a:lnTo>
                  <a:lnTo>
                    <a:pt x="126" y="46"/>
                  </a:lnTo>
                  <a:lnTo>
                    <a:pt x="126" y="46"/>
                  </a:lnTo>
                  <a:lnTo>
                    <a:pt x="126" y="46"/>
                  </a:lnTo>
                  <a:lnTo>
                    <a:pt x="127" y="46"/>
                  </a:lnTo>
                  <a:lnTo>
                    <a:pt x="127" y="46"/>
                  </a:lnTo>
                  <a:lnTo>
                    <a:pt x="128" y="48"/>
                  </a:lnTo>
                  <a:lnTo>
                    <a:pt x="128" y="48"/>
                  </a:lnTo>
                  <a:lnTo>
                    <a:pt x="128" y="48"/>
                  </a:lnTo>
                  <a:lnTo>
                    <a:pt x="128" y="48"/>
                  </a:lnTo>
                  <a:lnTo>
                    <a:pt x="129" y="50"/>
                  </a:lnTo>
                  <a:lnTo>
                    <a:pt x="129" y="50"/>
                  </a:lnTo>
                  <a:lnTo>
                    <a:pt x="131" y="51"/>
                  </a:lnTo>
                  <a:lnTo>
                    <a:pt x="131" y="53"/>
                  </a:lnTo>
                  <a:lnTo>
                    <a:pt x="131" y="53"/>
                  </a:lnTo>
                  <a:lnTo>
                    <a:pt x="131" y="53"/>
                  </a:lnTo>
                  <a:lnTo>
                    <a:pt x="131" y="53"/>
                  </a:lnTo>
                  <a:lnTo>
                    <a:pt x="131" y="53"/>
                  </a:lnTo>
                  <a:lnTo>
                    <a:pt x="131" y="53"/>
                  </a:lnTo>
                  <a:lnTo>
                    <a:pt x="132" y="51"/>
                  </a:lnTo>
                  <a:lnTo>
                    <a:pt x="132" y="51"/>
                  </a:lnTo>
                  <a:lnTo>
                    <a:pt x="131" y="49"/>
                  </a:lnTo>
                  <a:lnTo>
                    <a:pt x="131" y="49"/>
                  </a:lnTo>
                  <a:lnTo>
                    <a:pt x="131" y="48"/>
                  </a:lnTo>
                  <a:lnTo>
                    <a:pt x="131" y="48"/>
                  </a:lnTo>
                  <a:lnTo>
                    <a:pt x="132" y="45"/>
                  </a:lnTo>
                  <a:lnTo>
                    <a:pt x="132" y="45"/>
                  </a:lnTo>
                  <a:lnTo>
                    <a:pt x="133" y="45"/>
                  </a:lnTo>
                  <a:lnTo>
                    <a:pt x="133" y="45"/>
                  </a:lnTo>
                  <a:lnTo>
                    <a:pt x="133" y="44"/>
                  </a:lnTo>
                  <a:lnTo>
                    <a:pt x="133" y="44"/>
                  </a:lnTo>
                  <a:lnTo>
                    <a:pt x="133" y="44"/>
                  </a:lnTo>
                  <a:lnTo>
                    <a:pt x="133" y="44"/>
                  </a:lnTo>
                  <a:lnTo>
                    <a:pt x="132" y="44"/>
                  </a:lnTo>
                  <a:lnTo>
                    <a:pt x="132" y="44"/>
                  </a:lnTo>
                  <a:lnTo>
                    <a:pt x="131" y="45"/>
                  </a:lnTo>
                  <a:lnTo>
                    <a:pt x="131" y="45"/>
                  </a:lnTo>
                  <a:lnTo>
                    <a:pt x="129" y="45"/>
                  </a:lnTo>
                  <a:lnTo>
                    <a:pt x="129" y="45"/>
                  </a:lnTo>
                  <a:lnTo>
                    <a:pt x="128" y="44"/>
                  </a:lnTo>
                  <a:lnTo>
                    <a:pt x="128" y="44"/>
                  </a:lnTo>
                  <a:lnTo>
                    <a:pt x="129" y="41"/>
                  </a:lnTo>
                  <a:lnTo>
                    <a:pt x="129" y="41"/>
                  </a:lnTo>
                  <a:lnTo>
                    <a:pt x="131" y="41"/>
                  </a:lnTo>
                  <a:lnTo>
                    <a:pt x="131" y="41"/>
                  </a:lnTo>
                  <a:lnTo>
                    <a:pt x="133" y="40"/>
                  </a:lnTo>
                  <a:lnTo>
                    <a:pt x="133" y="40"/>
                  </a:lnTo>
                  <a:lnTo>
                    <a:pt x="134" y="40"/>
                  </a:lnTo>
                  <a:lnTo>
                    <a:pt x="136" y="40"/>
                  </a:lnTo>
                  <a:lnTo>
                    <a:pt x="136" y="40"/>
                  </a:lnTo>
                  <a:lnTo>
                    <a:pt x="136" y="43"/>
                  </a:lnTo>
                  <a:lnTo>
                    <a:pt x="136" y="43"/>
                  </a:lnTo>
                  <a:lnTo>
                    <a:pt x="138" y="45"/>
                  </a:lnTo>
                  <a:lnTo>
                    <a:pt x="138" y="45"/>
                  </a:lnTo>
                  <a:lnTo>
                    <a:pt x="139" y="45"/>
                  </a:lnTo>
                  <a:lnTo>
                    <a:pt x="139" y="45"/>
                  </a:lnTo>
                  <a:lnTo>
                    <a:pt x="139" y="45"/>
                  </a:lnTo>
                  <a:lnTo>
                    <a:pt x="139" y="45"/>
                  </a:lnTo>
                  <a:lnTo>
                    <a:pt x="141" y="45"/>
                  </a:lnTo>
                  <a:lnTo>
                    <a:pt x="141" y="45"/>
                  </a:lnTo>
                  <a:lnTo>
                    <a:pt x="142" y="48"/>
                  </a:lnTo>
                  <a:lnTo>
                    <a:pt x="146" y="48"/>
                  </a:lnTo>
                  <a:lnTo>
                    <a:pt x="146" y="48"/>
                  </a:lnTo>
                  <a:lnTo>
                    <a:pt x="146" y="48"/>
                  </a:lnTo>
                  <a:lnTo>
                    <a:pt x="146" y="48"/>
                  </a:lnTo>
                  <a:lnTo>
                    <a:pt x="148" y="48"/>
                  </a:lnTo>
                  <a:lnTo>
                    <a:pt x="149" y="48"/>
                  </a:lnTo>
                  <a:lnTo>
                    <a:pt x="149" y="48"/>
                  </a:lnTo>
                  <a:lnTo>
                    <a:pt x="151" y="48"/>
                  </a:lnTo>
                  <a:lnTo>
                    <a:pt x="151" y="46"/>
                  </a:lnTo>
                  <a:lnTo>
                    <a:pt x="151" y="46"/>
                  </a:lnTo>
                  <a:lnTo>
                    <a:pt x="151" y="45"/>
                  </a:lnTo>
                  <a:lnTo>
                    <a:pt x="151" y="45"/>
                  </a:lnTo>
                  <a:lnTo>
                    <a:pt x="151" y="44"/>
                  </a:lnTo>
                  <a:lnTo>
                    <a:pt x="151" y="44"/>
                  </a:lnTo>
                  <a:lnTo>
                    <a:pt x="151" y="44"/>
                  </a:lnTo>
                  <a:lnTo>
                    <a:pt x="152" y="44"/>
                  </a:lnTo>
                  <a:lnTo>
                    <a:pt x="152" y="44"/>
                  </a:lnTo>
                  <a:lnTo>
                    <a:pt x="152" y="43"/>
                  </a:lnTo>
                  <a:lnTo>
                    <a:pt x="152" y="43"/>
                  </a:lnTo>
                  <a:lnTo>
                    <a:pt x="152" y="41"/>
                  </a:lnTo>
                  <a:lnTo>
                    <a:pt x="152" y="41"/>
                  </a:lnTo>
                  <a:lnTo>
                    <a:pt x="149" y="41"/>
                  </a:lnTo>
                  <a:lnTo>
                    <a:pt x="149" y="41"/>
                  </a:lnTo>
                  <a:lnTo>
                    <a:pt x="149" y="40"/>
                  </a:lnTo>
                  <a:lnTo>
                    <a:pt x="149" y="40"/>
                  </a:lnTo>
                  <a:lnTo>
                    <a:pt x="149" y="39"/>
                  </a:lnTo>
                  <a:lnTo>
                    <a:pt x="149" y="39"/>
                  </a:lnTo>
                  <a:lnTo>
                    <a:pt x="151" y="38"/>
                  </a:lnTo>
                  <a:lnTo>
                    <a:pt x="151" y="36"/>
                  </a:lnTo>
                  <a:lnTo>
                    <a:pt x="151" y="36"/>
                  </a:lnTo>
                  <a:lnTo>
                    <a:pt x="152" y="34"/>
                  </a:lnTo>
                  <a:lnTo>
                    <a:pt x="152" y="34"/>
                  </a:lnTo>
                  <a:lnTo>
                    <a:pt x="153" y="34"/>
                  </a:lnTo>
                  <a:lnTo>
                    <a:pt x="153" y="34"/>
                  </a:lnTo>
                  <a:lnTo>
                    <a:pt x="153" y="34"/>
                  </a:lnTo>
                  <a:lnTo>
                    <a:pt x="153" y="34"/>
                  </a:lnTo>
                  <a:lnTo>
                    <a:pt x="156" y="36"/>
                  </a:lnTo>
                  <a:lnTo>
                    <a:pt x="157" y="40"/>
                  </a:lnTo>
                  <a:lnTo>
                    <a:pt x="157" y="40"/>
                  </a:lnTo>
                  <a:lnTo>
                    <a:pt x="157" y="40"/>
                  </a:lnTo>
                  <a:lnTo>
                    <a:pt x="157" y="40"/>
                  </a:lnTo>
                  <a:lnTo>
                    <a:pt x="158" y="40"/>
                  </a:lnTo>
                  <a:lnTo>
                    <a:pt x="158" y="41"/>
                  </a:lnTo>
                  <a:lnTo>
                    <a:pt x="158" y="41"/>
                  </a:lnTo>
                  <a:lnTo>
                    <a:pt x="157" y="43"/>
                  </a:lnTo>
                  <a:lnTo>
                    <a:pt x="157" y="43"/>
                  </a:lnTo>
                  <a:lnTo>
                    <a:pt x="156" y="43"/>
                  </a:lnTo>
                  <a:lnTo>
                    <a:pt x="154" y="43"/>
                  </a:lnTo>
                  <a:lnTo>
                    <a:pt x="154" y="43"/>
                  </a:lnTo>
                  <a:lnTo>
                    <a:pt x="154" y="44"/>
                  </a:lnTo>
                  <a:lnTo>
                    <a:pt x="154" y="44"/>
                  </a:lnTo>
                  <a:lnTo>
                    <a:pt x="154" y="44"/>
                  </a:lnTo>
                  <a:lnTo>
                    <a:pt x="154" y="44"/>
                  </a:lnTo>
                  <a:lnTo>
                    <a:pt x="156" y="45"/>
                  </a:lnTo>
                  <a:lnTo>
                    <a:pt x="156" y="45"/>
                  </a:lnTo>
                  <a:lnTo>
                    <a:pt x="157" y="45"/>
                  </a:lnTo>
                  <a:lnTo>
                    <a:pt x="157" y="45"/>
                  </a:lnTo>
                  <a:lnTo>
                    <a:pt x="156" y="49"/>
                  </a:lnTo>
                  <a:lnTo>
                    <a:pt x="156" y="49"/>
                  </a:lnTo>
                  <a:lnTo>
                    <a:pt x="157" y="50"/>
                  </a:lnTo>
                  <a:lnTo>
                    <a:pt x="157" y="50"/>
                  </a:lnTo>
                  <a:lnTo>
                    <a:pt x="157" y="50"/>
                  </a:lnTo>
                  <a:lnTo>
                    <a:pt x="157" y="50"/>
                  </a:lnTo>
                  <a:lnTo>
                    <a:pt x="158" y="49"/>
                  </a:lnTo>
                  <a:lnTo>
                    <a:pt x="158" y="49"/>
                  </a:lnTo>
                  <a:lnTo>
                    <a:pt x="157" y="46"/>
                  </a:lnTo>
                  <a:lnTo>
                    <a:pt x="157" y="46"/>
                  </a:lnTo>
                  <a:lnTo>
                    <a:pt x="157" y="45"/>
                  </a:lnTo>
                  <a:lnTo>
                    <a:pt x="158" y="45"/>
                  </a:lnTo>
                  <a:lnTo>
                    <a:pt x="158" y="45"/>
                  </a:lnTo>
                  <a:lnTo>
                    <a:pt x="159" y="45"/>
                  </a:lnTo>
                  <a:lnTo>
                    <a:pt x="159" y="45"/>
                  </a:lnTo>
                  <a:lnTo>
                    <a:pt x="161" y="43"/>
                  </a:lnTo>
                  <a:lnTo>
                    <a:pt x="161" y="43"/>
                  </a:lnTo>
                  <a:lnTo>
                    <a:pt x="161" y="41"/>
                  </a:lnTo>
                  <a:lnTo>
                    <a:pt x="161" y="41"/>
                  </a:lnTo>
                  <a:lnTo>
                    <a:pt x="159" y="41"/>
                  </a:lnTo>
                  <a:lnTo>
                    <a:pt x="159" y="41"/>
                  </a:lnTo>
                  <a:lnTo>
                    <a:pt x="159" y="41"/>
                  </a:lnTo>
                  <a:lnTo>
                    <a:pt x="159" y="41"/>
                  </a:lnTo>
                  <a:lnTo>
                    <a:pt x="159" y="40"/>
                  </a:lnTo>
                  <a:lnTo>
                    <a:pt x="159" y="40"/>
                  </a:lnTo>
                  <a:lnTo>
                    <a:pt x="159" y="38"/>
                  </a:lnTo>
                  <a:lnTo>
                    <a:pt x="159" y="38"/>
                  </a:lnTo>
                  <a:lnTo>
                    <a:pt x="159" y="36"/>
                  </a:lnTo>
                  <a:lnTo>
                    <a:pt x="159" y="36"/>
                  </a:lnTo>
                  <a:lnTo>
                    <a:pt x="157" y="35"/>
                  </a:lnTo>
                  <a:lnTo>
                    <a:pt x="157" y="35"/>
                  </a:lnTo>
                  <a:lnTo>
                    <a:pt x="156" y="33"/>
                  </a:lnTo>
                  <a:lnTo>
                    <a:pt x="156" y="30"/>
                  </a:lnTo>
                  <a:lnTo>
                    <a:pt x="156" y="30"/>
                  </a:lnTo>
                  <a:lnTo>
                    <a:pt x="156" y="28"/>
                  </a:lnTo>
                  <a:lnTo>
                    <a:pt x="156" y="28"/>
                  </a:lnTo>
                  <a:lnTo>
                    <a:pt x="156" y="25"/>
                  </a:lnTo>
                  <a:lnTo>
                    <a:pt x="156" y="24"/>
                  </a:lnTo>
                  <a:lnTo>
                    <a:pt x="156" y="24"/>
                  </a:lnTo>
                  <a:lnTo>
                    <a:pt x="157" y="23"/>
                  </a:lnTo>
                  <a:lnTo>
                    <a:pt x="157" y="23"/>
                  </a:lnTo>
                  <a:lnTo>
                    <a:pt x="157" y="23"/>
                  </a:lnTo>
                  <a:lnTo>
                    <a:pt x="157" y="21"/>
                  </a:lnTo>
                  <a:lnTo>
                    <a:pt x="157" y="21"/>
                  </a:lnTo>
                  <a:lnTo>
                    <a:pt x="157" y="20"/>
                  </a:lnTo>
                  <a:lnTo>
                    <a:pt x="157" y="20"/>
                  </a:lnTo>
                  <a:lnTo>
                    <a:pt x="158" y="16"/>
                  </a:lnTo>
                  <a:lnTo>
                    <a:pt x="157" y="14"/>
                  </a:lnTo>
                  <a:lnTo>
                    <a:pt x="157" y="14"/>
                  </a:lnTo>
                  <a:lnTo>
                    <a:pt x="157" y="9"/>
                  </a:lnTo>
                  <a:lnTo>
                    <a:pt x="157" y="9"/>
                  </a:lnTo>
                  <a:lnTo>
                    <a:pt x="157" y="5"/>
                  </a:lnTo>
                  <a:lnTo>
                    <a:pt x="157" y="5"/>
                  </a:lnTo>
                  <a:lnTo>
                    <a:pt x="157" y="5"/>
                  </a:lnTo>
                  <a:lnTo>
                    <a:pt x="157" y="5"/>
                  </a:lnTo>
                  <a:lnTo>
                    <a:pt x="157" y="4"/>
                  </a:lnTo>
                  <a:lnTo>
                    <a:pt x="157" y="4"/>
                  </a:lnTo>
                  <a:lnTo>
                    <a:pt x="158" y="2"/>
                  </a:lnTo>
                  <a:lnTo>
                    <a:pt x="158" y="1"/>
                  </a:lnTo>
                  <a:lnTo>
                    <a:pt x="158" y="1"/>
                  </a:lnTo>
                  <a:lnTo>
                    <a:pt x="159" y="0"/>
                  </a:lnTo>
                  <a:lnTo>
                    <a:pt x="159" y="0"/>
                  </a:lnTo>
                  <a:lnTo>
                    <a:pt x="162" y="0"/>
                  </a:lnTo>
                  <a:lnTo>
                    <a:pt x="162" y="0"/>
                  </a:lnTo>
                  <a:lnTo>
                    <a:pt x="164" y="1"/>
                  </a:lnTo>
                  <a:lnTo>
                    <a:pt x="164" y="1"/>
                  </a:lnTo>
                  <a:lnTo>
                    <a:pt x="166" y="1"/>
                  </a:lnTo>
                  <a:lnTo>
                    <a:pt x="166" y="1"/>
                  </a:lnTo>
                  <a:lnTo>
                    <a:pt x="167" y="1"/>
                  </a:lnTo>
                  <a:lnTo>
                    <a:pt x="167" y="1"/>
                  </a:lnTo>
                  <a:lnTo>
                    <a:pt x="168" y="2"/>
                  </a:lnTo>
                  <a:lnTo>
                    <a:pt x="168" y="4"/>
                  </a:lnTo>
                  <a:lnTo>
                    <a:pt x="168" y="4"/>
                  </a:lnTo>
                  <a:lnTo>
                    <a:pt x="166" y="10"/>
                  </a:lnTo>
                  <a:lnTo>
                    <a:pt x="166" y="10"/>
                  </a:lnTo>
                  <a:lnTo>
                    <a:pt x="166" y="10"/>
                  </a:lnTo>
                  <a:lnTo>
                    <a:pt x="166" y="10"/>
                  </a:lnTo>
                  <a:lnTo>
                    <a:pt x="164" y="13"/>
                  </a:lnTo>
                  <a:lnTo>
                    <a:pt x="163" y="13"/>
                  </a:lnTo>
                  <a:lnTo>
                    <a:pt x="163" y="13"/>
                  </a:lnTo>
                  <a:lnTo>
                    <a:pt x="162" y="13"/>
                  </a:lnTo>
                  <a:lnTo>
                    <a:pt x="162" y="13"/>
                  </a:lnTo>
                  <a:lnTo>
                    <a:pt x="162" y="13"/>
                  </a:lnTo>
                  <a:lnTo>
                    <a:pt x="162" y="14"/>
                  </a:lnTo>
                  <a:lnTo>
                    <a:pt x="162" y="14"/>
                  </a:lnTo>
                  <a:lnTo>
                    <a:pt x="162" y="15"/>
                  </a:lnTo>
                  <a:lnTo>
                    <a:pt x="162" y="15"/>
                  </a:lnTo>
                  <a:lnTo>
                    <a:pt x="161" y="18"/>
                  </a:lnTo>
                  <a:lnTo>
                    <a:pt x="161" y="18"/>
                  </a:lnTo>
                  <a:lnTo>
                    <a:pt x="159" y="18"/>
                  </a:lnTo>
                  <a:lnTo>
                    <a:pt x="159" y="18"/>
                  </a:lnTo>
                  <a:lnTo>
                    <a:pt x="159" y="19"/>
                  </a:lnTo>
                  <a:lnTo>
                    <a:pt x="159" y="19"/>
                  </a:lnTo>
                  <a:lnTo>
                    <a:pt x="159" y="20"/>
                  </a:lnTo>
                  <a:lnTo>
                    <a:pt x="159" y="20"/>
                  </a:lnTo>
                  <a:lnTo>
                    <a:pt x="162" y="21"/>
                  </a:lnTo>
                  <a:lnTo>
                    <a:pt x="163" y="23"/>
                  </a:lnTo>
                  <a:lnTo>
                    <a:pt x="163" y="23"/>
                  </a:lnTo>
                  <a:lnTo>
                    <a:pt x="163" y="25"/>
                  </a:lnTo>
                  <a:lnTo>
                    <a:pt x="163" y="25"/>
                  </a:lnTo>
                  <a:lnTo>
                    <a:pt x="164" y="28"/>
                  </a:lnTo>
                  <a:lnTo>
                    <a:pt x="164" y="28"/>
                  </a:lnTo>
                  <a:lnTo>
                    <a:pt x="166" y="31"/>
                  </a:lnTo>
                  <a:lnTo>
                    <a:pt x="166" y="31"/>
                  </a:lnTo>
                  <a:lnTo>
                    <a:pt x="166" y="31"/>
                  </a:lnTo>
                  <a:lnTo>
                    <a:pt x="166" y="31"/>
                  </a:lnTo>
                  <a:lnTo>
                    <a:pt x="164" y="34"/>
                  </a:lnTo>
                  <a:lnTo>
                    <a:pt x="164" y="34"/>
                  </a:lnTo>
                  <a:lnTo>
                    <a:pt x="164" y="35"/>
                  </a:lnTo>
                  <a:lnTo>
                    <a:pt x="164" y="35"/>
                  </a:lnTo>
                  <a:lnTo>
                    <a:pt x="164" y="36"/>
                  </a:lnTo>
                  <a:lnTo>
                    <a:pt x="166" y="35"/>
                  </a:lnTo>
                  <a:lnTo>
                    <a:pt x="166" y="35"/>
                  </a:lnTo>
                  <a:lnTo>
                    <a:pt x="167" y="35"/>
                  </a:lnTo>
                  <a:lnTo>
                    <a:pt x="167" y="36"/>
                  </a:lnTo>
                  <a:lnTo>
                    <a:pt x="167" y="36"/>
                  </a:lnTo>
                  <a:lnTo>
                    <a:pt x="167" y="38"/>
                  </a:lnTo>
                  <a:lnTo>
                    <a:pt x="167" y="38"/>
                  </a:lnTo>
                  <a:lnTo>
                    <a:pt x="168" y="39"/>
                  </a:lnTo>
                  <a:lnTo>
                    <a:pt x="168" y="39"/>
                  </a:lnTo>
                  <a:lnTo>
                    <a:pt x="168" y="43"/>
                  </a:lnTo>
                  <a:lnTo>
                    <a:pt x="168" y="43"/>
                  </a:lnTo>
                  <a:lnTo>
                    <a:pt x="168" y="43"/>
                  </a:lnTo>
                  <a:lnTo>
                    <a:pt x="168" y="43"/>
                  </a:lnTo>
                  <a:lnTo>
                    <a:pt x="168" y="43"/>
                  </a:lnTo>
                  <a:lnTo>
                    <a:pt x="168" y="43"/>
                  </a:lnTo>
                  <a:lnTo>
                    <a:pt x="169" y="43"/>
                  </a:lnTo>
                  <a:lnTo>
                    <a:pt x="169" y="43"/>
                  </a:lnTo>
                  <a:lnTo>
                    <a:pt x="169" y="40"/>
                  </a:lnTo>
                  <a:lnTo>
                    <a:pt x="169" y="40"/>
                  </a:lnTo>
                  <a:lnTo>
                    <a:pt x="171" y="38"/>
                  </a:lnTo>
                  <a:lnTo>
                    <a:pt x="171" y="38"/>
                  </a:lnTo>
                  <a:lnTo>
                    <a:pt x="172" y="38"/>
                  </a:lnTo>
                  <a:lnTo>
                    <a:pt x="172" y="38"/>
                  </a:lnTo>
                  <a:lnTo>
                    <a:pt x="173" y="40"/>
                  </a:lnTo>
                  <a:lnTo>
                    <a:pt x="173" y="40"/>
                  </a:lnTo>
                  <a:lnTo>
                    <a:pt x="174" y="43"/>
                  </a:lnTo>
                  <a:lnTo>
                    <a:pt x="174" y="43"/>
                  </a:lnTo>
                  <a:lnTo>
                    <a:pt x="174" y="44"/>
                  </a:lnTo>
                  <a:lnTo>
                    <a:pt x="173" y="45"/>
                  </a:lnTo>
                  <a:lnTo>
                    <a:pt x="173" y="45"/>
                  </a:lnTo>
                  <a:lnTo>
                    <a:pt x="173" y="46"/>
                  </a:lnTo>
                  <a:lnTo>
                    <a:pt x="173" y="46"/>
                  </a:lnTo>
                  <a:lnTo>
                    <a:pt x="174" y="50"/>
                  </a:lnTo>
                  <a:lnTo>
                    <a:pt x="174" y="50"/>
                  </a:lnTo>
                  <a:lnTo>
                    <a:pt x="176" y="50"/>
                  </a:lnTo>
                  <a:lnTo>
                    <a:pt x="176" y="50"/>
                  </a:lnTo>
                  <a:lnTo>
                    <a:pt x="176" y="50"/>
                  </a:lnTo>
                  <a:lnTo>
                    <a:pt x="176" y="50"/>
                  </a:lnTo>
                  <a:lnTo>
                    <a:pt x="177" y="49"/>
                  </a:lnTo>
                  <a:lnTo>
                    <a:pt x="176" y="48"/>
                  </a:lnTo>
                  <a:lnTo>
                    <a:pt x="176" y="48"/>
                  </a:lnTo>
                  <a:lnTo>
                    <a:pt x="176" y="45"/>
                  </a:lnTo>
                  <a:lnTo>
                    <a:pt x="176" y="45"/>
                  </a:lnTo>
                  <a:lnTo>
                    <a:pt x="177" y="45"/>
                  </a:lnTo>
                  <a:lnTo>
                    <a:pt x="177" y="45"/>
                  </a:lnTo>
                  <a:lnTo>
                    <a:pt x="177" y="45"/>
                  </a:lnTo>
                  <a:lnTo>
                    <a:pt x="177" y="45"/>
                  </a:lnTo>
                  <a:lnTo>
                    <a:pt x="177" y="46"/>
                  </a:lnTo>
                  <a:lnTo>
                    <a:pt x="177" y="46"/>
                  </a:lnTo>
                  <a:lnTo>
                    <a:pt x="178" y="46"/>
                  </a:lnTo>
                  <a:lnTo>
                    <a:pt x="178" y="46"/>
                  </a:lnTo>
                  <a:lnTo>
                    <a:pt x="178" y="44"/>
                  </a:lnTo>
                  <a:lnTo>
                    <a:pt x="178" y="44"/>
                  </a:lnTo>
                  <a:lnTo>
                    <a:pt x="178" y="43"/>
                  </a:lnTo>
                  <a:lnTo>
                    <a:pt x="179" y="41"/>
                  </a:lnTo>
                  <a:lnTo>
                    <a:pt x="179" y="41"/>
                  </a:lnTo>
                  <a:lnTo>
                    <a:pt x="179" y="40"/>
                  </a:lnTo>
                  <a:lnTo>
                    <a:pt x="179" y="39"/>
                  </a:lnTo>
                  <a:lnTo>
                    <a:pt x="179" y="39"/>
                  </a:lnTo>
                  <a:lnTo>
                    <a:pt x="179" y="36"/>
                  </a:lnTo>
                  <a:lnTo>
                    <a:pt x="179" y="35"/>
                  </a:lnTo>
                  <a:lnTo>
                    <a:pt x="179" y="35"/>
                  </a:lnTo>
                  <a:lnTo>
                    <a:pt x="179" y="34"/>
                  </a:lnTo>
                  <a:lnTo>
                    <a:pt x="179" y="34"/>
                  </a:lnTo>
                  <a:lnTo>
                    <a:pt x="181" y="34"/>
                  </a:lnTo>
                  <a:lnTo>
                    <a:pt x="182" y="34"/>
                  </a:lnTo>
                  <a:lnTo>
                    <a:pt x="182" y="34"/>
                  </a:lnTo>
                  <a:lnTo>
                    <a:pt x="184" y="35"/>
                  </a:lnTo>
                  <a:lnTo>
                    <a:pt x="184" y="35"/>
                  </a:lnTo>
                  <a:lnTo>
                    <a:pt x="186" y="35"/>
                  </a:lnTo>
                  <a:lnTo>
                    <a:pt x="186" y="35"/>
                  </a:lnTo>
                  <a:lnTo>
                    <a:pt x="186" y="36"/>
                  </a:lnTo>
                  <a:lnTo>
                    <a:pt x="186" y="36"/>
                  </a:lnTo>
                  <a:lnTo>
                    <a:pt x="186" y="38"/>
                  </a:lnTo>
                  <a:lnTo>
                    <a:pt x="187" y="38"/>
                  </a:lnTo>
                  <a:lnTo>
                    <a:pt x="187" y="38"/>
                  </a:lnTo>
                  <a:lnTo>
                    <a:pt x="188" y="39"/>
                  </a:lnTo>
                  <a:lnTo>
                    <a:pt x="188" y="39"/>
                  </a:lnTo>
                  <a:lnTo>
                    <a:pt x="188" y="39"/>
                  </a:lnTo>
                  <a:lnTo>
                    <a:pt x="188" y="41"/>
                  </a:lnTo>
                  <a:lnTo>
                    <a:pt x="188" y="41"/>
                  </a:lnTo>
                  <a:lnTo>
                    <a:pt x="188" y="41"/>
                  </a:lnTo>
                  <a:lnTo>
                    <a:pt x="188" y="43"/>
                  </a:lnTo>
                  <a:lnTo>
                    <a:pt x="188" y="43"/>
                  </a:lnTo>
                  <a:lnTo>
                    <a:pt x="186" y="44"/>
                  </a:lnTo>
                  <a:lnTo>
                    <a:pt x="186" y="44"/>
                  </a:lnTo>
                  <a:lnTo>
                    <a:pt x="187" y="46"/>
                  </a:lnTo>
                  <a:lnTo>
                    <a:pt x="187" y="46"/>
                  </a:lnTo>
                  <a:lnTo>
                    <a:pt x="188" y="49"/>
                  </a:lnTo>
                  <a:lnTo>
                    <a:pt x="188" y="49"/>
                  </a:lnTo>
                  <a:lnTo>
                    <a:pt x="188" y="50"/>
                  </a:lnTo>
                  <a:lnTo>
                    <a:pt x="187" y="53"/>
                  </a:lnTo>
                  <a:lnTo>
                    <a:pt x="187" y="53"/>
                  </a:lnTo>
                  <a:lnTo>
                    <a:pt x="184" y="56"/>
                  </a:lnTo>
                  <a:lnTo>
                    <a:pt x="184" y="56"/>
                  </a:lnTo>
                  <a:lnTo>
                    <a:pt x="183" y="55"/>
                  </a:lnTo>
                  <a:lnTo>
                    <a:pt x="183" y="55"/>
                  </a:lnTo>
                  <a:lnTo>
                    <a:pt x="183" y="55"/>
                  </a:lnTo>
                  <a:lnTo>
                    <a:pt x="183" y="55"/>
                  </a:lnTo>
                  <a:lnTo>
                    <a:pt x="183" y="58"/>
                  </a:lnTo>
                  <a:lnTo>
                    <a:pt x="183" y="58"/>
                  </a:lnTo>
                  <a:lnTo>
                    <a:pt x="181" y="58"/>
                  </a:lnTo>
                  <a:lnTo>
                    <a:pt x="181" y="58"/>
                  </a:lnTo>
                  <a:lnTo>
                    <a:pt x="181" y="56"/>
                  </a:lnTo>
                  <a:lnTo>
                    <a:pt x="179" y="56"/>
                  </a:lnTo>
                  <a:lnTo>
                    <a:pt x="179" y="56"/>
                  </a:lnTo>
                  <a:lnTo>
                    <a:pt x="178" y="55"/>
                  </a:lnTo>
                  <a:lnTo>
                    <a:pt x="178" y="55"/>
                  </a:lnTo>
                  <a:lnTo>
                    <a:pt x="178" y="55"/>
                  </a:lnTo>
                  <a:lnTo>
                    <a:pt x="178" y="55"/>
                  </a:lnTo>
                  <a:lnTo>
                    <a:pt x="177" y="55"/>
                  </a:lnTo>
                  <a:lnTo>
                    <a:pt x="177" y="55"/>
                  </a:lnTo>
                  <a:lnTo>
                    <a:pt x="177" y="56"/>
                  </a:lnTo>
                  <a:lnTo>
                    <a:pt x="178" y="56"/>
                  </a:lnTo>
                  <a:lnTo>
                    <a:pt x="178" y="56"/>
                  </a:lnTo>
                  <a:lnTo>
                    <a:pt x="178" y="59"/>
                  </a:lnTo>
                  <a:lnTo>
                    <a:pt x="178" y="59"/>
                  </a:lnTo>
                  <a:lnTo>
                    <a:pt x="176" y="61"/>
                  </a:lnTo>
                  <a:lnTo>
                    <a:pt x="176" y="61"/>
                  </a:lnTo>
                  <a:lnTo>
                    <a:pt x="174" y="63"/>
                  </a:lnTo>
                  <a:lnTo>
                    <a:pt x="173" y="61"/>
                  </a:lnTo>
                  <a:lnTo>
                    <a:pt x="173" y="61"/>
                  </a:lnTo>
                  <a:lnTo>
                    <a:pt x="171" y="60"/>
                  </a:lnTo>
                  <a:lnTo>
                    <a:pt x="171" y="60"/>
                  </a:lnTo>
                  <a:lnTo>
                    <a:pt x="171" y="60"/>
                  </a:lnTo>
                  <a:lnTo>
                    <a:pt x="171" y="60"/>
                  </a:lnTo>
                  <a:lnTo>
                    <a:pt x="169" y="60"/>
                  </a:lnTo>
                  <a:lnTo>
                    <a:pt x="169" y="60"/>
                  </a:lnTo>
                  <a:lnTo>
                    <a:pt x="169" y="60"/>
                  </a:lnTo>
                  <a:lnTo>
                    <a:pt x="169" y="60"/>
                  </a:lnTo>
                  <a:lnTo>
                    <a:pt x="172" y="63"/>
                  </a:lnTo>
                  <a:lnTo>
                    <a:pt x="172" y="63"/>
                  </a:lnTo>
                  <a:lnTo>
                    <a:pt x="174" y="63"/>
                  </a:lnTo>
                  <a:lnTo>
                    <a:pt x="174" y="63"/>
                  </a:lnTo>
                  <a:lnTo>
                    <a:pt x="176" y="63"/>
                  </a:lnTo>
                  <a:lnTo>
                    <a:pt x="176" y="63"/>
                  </a:lnTo>
                  <a:lnTo>
                    <a:pt x="176" y="63"/>
                  </a:lnTo>
                  <a:lnTo>
                    <a:pt x="176" y="64"/>
                  </a:lnTo>
                  <a:lnTo>
                    <a:pt x="176" y="64"/>
                  </a:lnTo>
                  <a:lnTo>
                    <a:pt x="176" y="65"/>
                  </a:lnTo>
                  <a:lnTo>
                    <a:pt x="176" y="65"/>
                  </a:lnTo>
                  <a:lnTo>
                    <a:pt x="173" y="69"/>
                  </a:lnTo>
                  <a:lnTo>
                    <a:pt x="173" y="69"/>
                  </a:lnTo>
                  <a:lnTo>
                    <a:pt x="172" y="70"/>
                  </a:lnTo>
                  <a:lnTo>
                    <a:pt x="172" y="70"/>
                  </a:lnTo>
                  <a:lnTo>
                    <a:pt x="171" y="70"/>
                  </a:lnTo>
                  <a:lnTo>
                    <a:pt x="171" y="70"/>
                  </a:lnTo>
                  <a:lnTo>
                    <a:pt x="171" y="70"/>
                  </a:lnTo>
                  <a:lnTo>
                    <a:pt x="169" y="71"/>
                  </a:lnTo>
                  <a:lnTo>
                    <a:pt x="169" y="71"/>
                  </a:lnTo>
                  <a:lnTo>
                    <a:pt x="168" y="73"/>
                  </a:lnTo>
                  <a:lnTo>
                    <a:pt x="168" y="73"/>
                  </a:lnTo>
                  <a:lnTo>
                    <a:pt x="168" y="73"/>
                  </a:lnTo>
                  <a:lnTo>
                    <a:pt x="167" y="71"/>
                  </a:lnTo>
                  <a:lnTo>
                    <a:pt x="167" y="71"/>
                  </a:lnTo>
                  <a:lnTo>
                    <a:pt x="168" y="73"/>
                  </a:lnTo>
                  <a:lnTo>
                    <a:pt x="168" y="73"/>
                  </a:lnTo>
                  <a:lnTo>
                    <a:pt x="168" y="74"/>
                  </a:lnTo>
                  <a:lnTo>
                    <a:pt x="168" y="74"/>
                  </a:lnTo>
                  <a:lnTo>
                    <a:pt x="167" y="76"/>
                  </a:lnTo>
                  <a:lnTo>
                    <a:pt x="167" y="76"/>
                  </a:lnTo>
                  <a:lnTo>
                    <a:pt x="166" y="76"/>
                  </a:lnTo>
                  <a:lnTo>
                    <a:pt x="166" y="76"/>
                  </a:lnTo>
                  <a:lnTo>
                    <a:pt x="164" y="76"/>
                  </a:lnTo>
                  <a:lnTo>
                    <a:pt x="164" y="78"/>
                  </a:lnTo>
                  <a:lnTo>
                    <a:pt x="164" y="78"/>
                  </a:lnTo>
                  <a:lnTo>
                    <a:pt x="164" y="78"/>
                  </a:lnTo>
                  <a:lnTo>
                    <a:pt x="164" y="78"/>
                  </a:lnTo>
                  <a:lnTo>
                    <a:pt x="164" y="79"/>
                  </a:lnTo>
                  <a:lnTo>
                    <a:pt x="164" y="79"/>
                  </a:lnTo>
                  <a:lnTo>
                    <a:pt x="163" y="80"/>
                  </a:lnTo>
                  <a:lnTo>
                    <a:pt x="163" y="80"/>
                  </a:lnTo>
                  <a:lnTo>
                    <a:pt x="163" y="80"/>
                  </a:lnTo>
                  <a:lnTo>
                    <a:pt x="162" y="81"/>
                  </a:lnTo>
                  <a:lnTo>
                    <a:pt x="162" y="81"/>
                  </a:lnTo>
                  <a:lnTo>
                    <a:pt x="161" y="84"/>
                  </a:lnTo>
                  <a:lnTo>
                    <a:pt x="161" y="84"/>
                  </a:lnTo>
                  <a:lnTo>
                    <a:pt x="161" y="85"/>
                  </a:lnTo>
                  <a:lnTo>
                    <a:pt x="161" y="85"/>
                  </a:lnTo>
                  <a:lnTo>
                    <a:pt x="159" y="88"/>
                  </a:lnTo>
                  <a:lnTo>
                    <a:pt x="159" y="88"/>
                  </a:lnTo>
                  <a:lnTo>
                    <a:pt x="159" y="90"/>
                  </a:lnTo>
                  <a:lnTo>
                    <a:pt x="159" y="90"/>
                  </a:lnTo>
                  <a:lnTo>
                    <a:pt x="159" y="94"/>
                  </a:lnTo>
                  <a:lnTo>
                    <a:pt x="159" y="94"/>
                  </a:lnTo>
                  <a:lnTo>
                    <a:pt x="159" y="95"/>
                  </a:lnTo>
                  <a:lnTo>
                    <a:pt x="161" y="96"/>
                  </a:lnTo>
                  <a:lnTo>
                    <a:pt x="161" y="96"/>
                  </a:lnTo>
                  <a:lnTo>
                    <a:pt x="162" y="96"/>
                  </a:lnTo>
                  <a:lnTo>
                    <a:pt x="162" y="96"/>
                  </a:lnTo>
                  <a:lnTo>
                    <a:pt x="163" y="98"/>
                  </a:lnTo>
                  <a:lnTo>
                    <a:pt x="163" y="98"/>
                  </a:lnTo>
                  <a:lnTo>
                    <a:pt x="164" y="104"/>
                  </a:lnTo>
                  <a:lnTo>
                    <a:pt x="164" y="104"/>
                  </a:lnTo>
                  <a:lnTo>
                    <a:pt x="164" y="104"/>
                  </a:lnTo>
                  <a:lnTo>
                    <a:pt x="164" y="104"/>
                  </a:lnTo>
                  <a:lnTo>
                    <a:pt x="164" y="104"/>
                  </a:lnTo>
                  <a:lnTo>
                    <a:pt x="167" y="103"/>
                  </a:lnTo>
                  <a:lnTo>
                    <a:pt x="169" y="104"/>
                  </a:lnTo>
                  <a:lnTo>
                    <a:pt x="169" y="104"/>
                  </a:lnTo>
                  <a:lnTo>
                    <a:pt x="171" y="105"/>
                  </a:lnTo>
                  <a:lnTo>
                    <a:pt x="171" y="105"/>
                  </a:lnTo>
                  <a:lnTo>
                    <a:pt x="173" y="106"/>
                  </a:lnTo>
                  <a:lnTo>
                    <a:pt x="174" y="108"/>
                  </a:lnTo>
                  <a:lnTo>
                    <a:pt x="174" y="108"/>
                  </a:lnTo>
                  <a:lnTo>
                    <a:pt x="176" y="109"/>
                  </a:lnTo>
                  <a:lnTo>
                    <a:pt x="176" y="109"/>
                  </a:lnTo>
                  <a:lnTo>
                    <a:pt x="179" y="111"/>
                  </a:lnTo>
                  <a:lnTo>
                    <a:pt x="179" y="111"/>
                  </a:lnTo>
                  <a:lnTo>
                    <a:pt x="181" y="111"/>
                  </a:lnTo>
                  <a:lnTo>
                    <a:pt x="181" y="111"/>
                  </a:lnTo>
                  <a:lnTo>
                    <a:pt x="183" y="111"/>
                  </a:lnTo>
                  <a:lnTo>
                    <a:pt x="183" y="111"/>
                  </a:lnTo>
                  <a:lnTo>
                    <a:pt x="184" y="111"/>
                  </a:lnTo>
                  <a:lnTo>
                    <a:pt x="184" y="111"/>
                  </a:lnTo>
                  <a:lnTo>
                    <a:pt x="186" y="113"/>
                  </a:lnTo>
                  <a:lnTo>
                    <a:pt x="186" y="114"/>
                  </a:lnTo>
                  <a:lnTo>
                    <a:pt x="186" y="114"/>
                  </a:lnTo>
                  <a:lnTo>
                    <a:pt x="186" y="119"/>
                  </a:lnTo>
                  <a:lnTo>
                    <a:pt x="186" y="119"/>
                  </a:lnTo>
                  <a:lnTo>
                    <a:pt x="187" y="120"/>
                  </a:lnTo>
                  <a:lnTo>
                    <a:pt x="187" y="120"/>
                  </a:lnTo>
                  <a:lnTo>
                    <a:pt x="188" y="120"/>
                  </a:lnTo>
                  <a:lnTo>
                    <a:pt x="188" y="120"/>
                  </a:lnTo>
                  <a:lnTo>
                    <a:pt x="189" y="121"/>
                  </a:lnTo>
                  <a:lnTo>
                    <a:pt x="189" y="121"/>
                  </a:lnTo>
                  <a:lnTo>
                    <a:pt x="188" y="123"/>
                  </a:lnTo>
                  <a:lnTo>
                    <a:pt x="188" y="123"/>
                  </a:lnTo>
                  <a:lnTo>
                    <a:pt x="187" y="121"/>
                  </a:lnTo>
                  <a:lnTo>
                    <a:pt x="187" y="121"/>
                  </a:lnTo>
                  <a:lnTo>
                    <a:pt x="187" y="121"/>
                  </a:lnTo>
                  <a:lnTo>
                    <a:pt x="187" y="121"/>
                  </a:lnTo>
                  <a:lnTo>
                    <a:pt x="187" y="123"/>
                  </a:lnTo>
                  <a:lnTo>
                    <a:pt x="187" y="123"/>
                  </a:lnTo>
                  <a:lnTo>
                    <a:pt x="189" y="125"/>
                  </a:lnTo>
                  <a:lnTo>
                    <a:pt x="189" y="125"/>
                  </a:lnTo>
                  <a:lnTo>
                    <a:pt x="189" y="126"/>
                  </a:lnTo>
                  <a:lnTo>
                    <a:pt x="189" y="126"/>
                  </a:lnTo>
                  <a:lnTo>
                    <a:pt x="191" y="128"/>
                  </a:lnTo>
                  <a:lnTo>
                    <a:pt x="191" y="128"/>
                  </a:lnTo>
                  <a:lnTo>
                    <a:pt x="192" y="128"/>
                  </a:lnTo>
                  <a:lnTo>
                    <a:pt x="192" y="128"/>
                  </a:lnTo>
                  <a:lnTo>
                    <a:pt x="192" y="126"/>
                  </a:lnTo>
                  <a:lnTo>
                    <a:pt x="192" y="126"/>
                  </a:lnTo>
                  <a:lnTo>
                    <a:pt x="193" y="126"/>
                  </a:lnTo>
                  <a:lnTo>
                    <a:pt x="193" y="126"/>
                  </a:lnTo>
                  <a:lnTo>
                    <a:pt x="193" y="126"/>
                  </a:lnTo>
                  <a:lnTo>
                    <a:pt x="193" y="126"/>
                  </a:lnTo>
                  <a:lnTo>
                    <a:pt x="193" y="126"/>
                  </a:lnTo>
                  <a:lnTo>
                    <a:pt x="193" y="126"/>
                  </a:lnTo>
                  <a:lnTo>
                    <a:pt x="193" y="125"/>
                  </a:lnTo>
                  <a:lnTo>
                    <a:pt x="193" y="125"/>
                  </a:lnTo>
                  <a:lnTo>
                    <a:pt x="194" y="123"/>
                  </a:lnTo>
                  <a:lnTo>
                    <a:pt x="194" y="123"/>
                  </a:lnTo>
                  <a:lnTo>
                    <a:pt x="193" y="121"/>
                  </a:lnTo>
                  <a:lnTo>
                    <a:pt x="193" y="121"/>
                  </a:lnTo>
                  <a:lnTo>
                    <a:pt x="193" y="118"/>
                  </a:lnTo>
                  <a:lnTo>
                    <a:pt x="193" y="118"/>
                  </a:lnTo>
                  <a:lnTo>
                    <a:pt x="192" y="115"/>
                  </a:lnTo>
                  <a:lnTo>
                    <a:pt x="192" y="115"/>
                  </a:lnTo>
                  <a:lnTo>
                    <a:pt x="192" y="114"/>
                  </a:lnTo>
                  <a:lnTo>
                    <a:pt x="192" y="114"/>
                  </a:lnTo>
                  <a:lnTo>
                    <a:pt x="193" y="114"/>
                  </a:lnTo>
                  <a:lnTo>
                    <a:pt x="193" y="114"/>
                  </a:lnTo>
                  <a:lnTo>
                    <a:pt x="193" y="114"/>
                  </a:lnTo>
                  <a:lnTo>
                    <a:pt x="194" y="113"/>
                  </a:lnTo>
                  <a:lnTo>
                    <a:pt x="197" y="110"/>
                  </a:lnTo>
                  <a:lnTo>
                    <a:pt x="197" y="110"/>
                  </a:lnTo>
                  <a:lnTo>
                    <a:pt x="197" y="110"/>
                  </a:lnTo>
                  <a:lnTo>
                    <a:pt x="197" y="110"/>
                  </a:lnTo>
                  <a:lnTo>
                    <a:pt x="198" y="108"/>
                  </a:lnTo>
                  <a:lnTo>
                    <a:pt x="198" y="104"/>
                  </a:lnTo>
                  <a:lnTo>
                    <a:pt x="198" y="104"/>
                  </a:lnTo>
                  <a:lnTo>
                    <a:pt x="197" y="101"/>
                  </a:lnTo>
                  <a:lnTo>
                    <a:pt x="197" y="101"/>
                  </a:lnTo>
                  <a:lnTo>
                    <a:pt x="196" y="98"/>
                  </a:lnTo>
                  <a:lnTo>
                    <a:pt x="196" y="98"/>
                  </a:lnTo>
                  <a:lnTo>
                    <a:pt x="194" y="98"/>
                  </a:lnTo>
                  <a:lnTo>
                    <a:pt x="194" y="98"/>
                  </a:lnTo>
                  <a:lnTo>
                    <a:pt x="193" y="95"/>
                  </a:lnTo>
                  <a:lnTo>
                    <a:pt x="194" y="94"/>
                  </a:lnTo>
                  <a:lnTo>
                    <a:pt x="194" y="94"/>
                  </a:lnTo>
                  <a:lnTo>
                    <a:pt x="196" y="93"/>
                  </a:lnTo>
                  <a:lnTo>
                    <a:pt x="196" y="93"/>
                  </a:lnTo>
                  <a:lnTo>
                    <a:pt x="196" y="93"/>
                  </a:lnTo>
                  <a:lnTo>
                    <a:pt x="196" y="93"/>
                  </a:lnTo>
                  <a:lnTo>
                    <a:pt x="197" y="91"/>
                  </a:lnTo>
                  <a:lnTo>
                    <a:pt x="197" y="91"/>
                  </a:lnTo>
                  <a:lnTo>
                    <a:pt x="194" y="86"/>
                  </a:lnTo>
                  <a:lnTo>
                    <a:pt x="194" y="86"/>
                  </a:lnTo>
                  <a:lnTo>
                    <a:pt x="194" y="85"/>
                  </a:lnTo>
                  <a:lnTo>
                    <a:pt x="194" y="85"/>
                  </a:lnTo>
                  <a:lnTo>
                    <a:pt x="196" y="84"/>
                  </a:lnTo>
                  <a:lnTo>
                    <a:pt x="196" y="84"/>
                  </a:lnTo>
                  <a:lnTo>
                    <a:pt x="196" y="83"/>
                  </a:lnTo>
                  <a:lnTo>
                    <a:pt x="196" y="83"/>
                  </a:lnTo>
                  <a:lnTo>
                    <a:pt x="194" y="80"/>
                  </a:lnTo>
                  <a:lnTo>
                    <a:pt x="196" y="79"/>
                  </a:lnTo>
                  <a:lnTo>
                    <a:pt x="196" y="79"/>
                  </a:lnTo>
                  <a:lnTo>
                    <a:pt x="196" y="78"/>
                  </a:lnTo>
                  <a:lnTo>
                    <a:pt x="197" y="78"/>
                  </a:lnTo>
                  <a:lnTo>
                    <a:pt x="197" y="78"/>
                  </a:lnTo>
                  <a:lnTo>
                    <a:pt x="199" y="79"/>
                  </a:lnTo>
                  <a:lnTo>
                    <a:pt x="199" y="79"/>
                  </a:lnTo>
                  <a:lnTo>
                    <a:pt x="201" y="79"/>
                  </a:lnTo>
                  <a:lnTo>
                    <a:pt x="201" y="79"/>
                  </a:lnTo>
                  <a:lnTo>
                    <a:pt x="202" y="79"/>
                  </a:lnTo>
                  <a:lnTo>
                    <a:pt x="203" y="79"/>
                  </a:lnTo>
                  <a:lnTo>
                    <a:pt x="203" y="79"/>
                  </a:lnTo>
                  <a:lnTo>
                    <a:pt x="204" y="78"/>
                  </a:lnTo>
                  <a:lnTo>
                    <a:pt x="206" y="79"/>
                  </a:lnTo>
                  <a:lnTo>
                    <a:pt x="206" y="79"/>
                  </a:lnTo>
                  <a:lnTo>
                    <a:pt x="208" y="81"/>
                  </a:lnTo>
                  <a:lnTo>
                    <a:pt x="208" y="81"/>
                  </a:lnTo>
                  <a:lnTo>
                    <a:pt x="208" y="83"/>
                  </a:lnTo>
                  <a:lnTo>
                    <a:pt x="208" y="83"/>
                  </a:lnTo>
                  <a:lnTo>
                    <a:pt x="209" y="83"/>
                  </a:lnTo>
                  <a:lnTo>
                    <a:pt x="209" y="83"/>
                  </a:lnTo>
                  <a:lnTo>
                    <a:pt x="209" y="84"/>
                  </a:lnTo>
                  <a:lnTo>
                    <a:pt x="209" y="84"/>
                  </a:lnTo>
                  <a:lnTo>
                    <a:pt x="212" y="85"/>
                  </a:lnTo>
                  <a:lnTo>
                    <a:pt x="212" y="85"/>
                  </a:lnTo>
                  <a:lnTo>
                    <a:pt x="213" y="85"/>
                  </a:lnTo>
                  <a:lnTo>
                    <a:pt x="213" y="85"/>
                  </a:lnTo>
                  <a:lnTo>
                    <a:pt x="214" y="86"/>
                  </a:lnTo>
                  <a:lnTo>
                    <a:pt x="214" y="86"/>
                  </a:lnTo>
                  <a:lnTo>
                    <a:pt x="214" y="86"/>
                  </a:lnTo>
                  <a:lnTo>
                    <a:pt x="213" y="89"/>
                  </a:lnTo>
                  <a:lnTo>
                    <a:pt x="213" y="89"/>
                  </a:lnTo>
                  <a:lnTo>
                    <a:pt x="213" y="89"/>
                  </a:lnTo>
                  <a:lnTo>
                    <a:pt x="213" y="89"/>
                  </a:lnTo>
                  <a:lnTo>
                    <a:pt x="214" y="94"/>
                  </a:lnTo>
                  <a:lnTo>
                    <a:pt x="214" y="94"/>
                  </a:lnTo>
                  <a:lnTo>
                    <a:pt x="214" y="95"/>
                  </a:lnTo>
                  <a:lnTo>
                    <a:pt x="216" y="95"/>
                  </a:lnTo>
                  <a:lnTo>
                    <a:pt x="216" y="95"/>
                  </a:lnTo>
                  <a:lnTo>
                    <a:pt x="216" y="96"/>
                  </a:lnTo>
                  <a:lnTo>
                    <a:pt x="216" y="96"/>
                  </a:lnTo>
                  <a:lnTo>
                    <a:pt x="217" y="98"/>
                  </a:lnTo>
                  <a:lnTo>
                    <a:pt x="217" y="98"/>
                  </a:lnTo>
                  <a:lnTo>
                    <a:pt x="218" y="98"/>
                  </a:lnTo>
                  <a:lnTo>
                    <a:pt x="219" y="98"/>
                  </a:lnTo>
                  <a:lnTo>
                    <a:pt x="219" y="98"/>
                  </a:lnTo>
                  <a:lnTo>
                    <a:pt x="221" y="96"/>
                  </a:lnTo>
                  <a:lnTo>
                    <a:pt x="222" y="94"/>
                  </a:lnTo>
                  <a:lnTo>
                    <a:pt x="222" y="94"/>
                  </a:lnTo>
                  <a:lnTo>
                    <a:pt x="222" y="93"/>
                  </a:lnTo>
                  <a:lnTo>
                    <a:pt x="222" y="93"/>
                  </a:lnTo>
                  <a:lnTo>
                    <a:pt x="223" y="90"/>
                  </a:lnTo>
                  <a:lnTo>
                    <a:pt x="223" y="89"/>
                  </a:lnTo>
                  <a:lnTo>
                    <a:pt x="223" y="89"/>
                  </a:lnTo>
                  <a:lnTo>
                    <a:pt x="224" y="89"/>
                  </a:lnTo>
                  <a:lnTo>
                    <a:pt x="224" y="89"/>
                  </a:lnTo>
                  <a:lnTo>
                    <a:pt x="224" y="90"/>
                  </a:lnTo>
                  <a:lnTo>
                    <a:pt x="224" y="90"/>
                  </a:lnTo>
                  <a:lnTo>
                    <a:pt x="226" y="93"/>
                  </a:lnTo>
                  <a:lnTo>
                    <a:pt x="228" y="96"/>
                  </a:lnTo>
                  <a:lnTo>
                    <a:pt x="228" y="96"/>
                  </a:lnTo>
                  <a:lnTo>
                    <a:pt x="229" y="99"/>
                  </a:lnTo>
                  <a:lnTo>
                    <a:pt x="229" y="99"/>
                  </a:lnTo>
                  <a:lnTo>
                    <a:pt x="229" y="100"/>
                  </a:lnTo>
                  <a:lnTo>
                    <a:pt x="229" y="100"/>
                  </a:lnTo>
                  <a:lnTo>
                    <a:pt x="231" y="103"/>
                  </a:lnTo>
                  <a:lnTo>
                    <a:pt x="231" y="103"/>
                  </a:lnTo>
                  <a:lnTo>
                    <a:pt x="231" y="103"/>
                  </a:lnTo>
                  <a:lnTo>
                    <a:pt x="231" y="103"/>
                  </a:lnTo>
                  <a:lnTo>
                    <a:pt x="231" y="104"/>
                  </a:lnTo>
                  <a:lnTo>
                    <a:pt x="231" y="105"/>
                  </a:lnTo>
                  <a:lnTo>
                    <a:pt x="231" y="105"/>
                  </a:lnTo>
                  <a:lnTo>
                    <a:pt x="231" y="108"/>
                  </a:lnTo>
                  <a:lnTo>
                    <a:pt x="231" y="108"/>
                  </a:lnTo>
                  <a:lnTo>
                    <a:pt x="233" y="109"/>
                  </a:lnTo>
                  <a:lnTo>
                    <a:pt x="233" y="109"/>
                  </a:lnTo>
                  <a:lnTo>
                    <a:pt x="235" y="110"/>
                  </a:lnTo>
                  <a:lnTo>
                    <a:pt x="235" y="110"/>
                  </a:lnTo>
                  <a:lnTo>
                    <a:pt x="235" y="111"/>
                  </a:lnTo>
                  <a:lnTo>
                    <a:pt x="235" y="111"/>
                  </a:lnTo>
                  <a:lnTo>
                    <a:pt x="237" y="113"/>
                  </a:lnTo>
                  <a:lnTo>
                    <a:pt x="237" y="113"/>
                  </a:lnTo>
                  <a:lnTo>
                    <a:pt x="238" y="114"/>
                  </a:lnTo>
                  <a:lnTo>
                    <a:pt x="238" y="114"/>
                  </a:lnTo>
                  <a:lnTo>
                    <a:pt x="238" y="114"/>
                  </a:lnTo>
                  <a:lnTo>
                    <a:pt x="238" y="114"/>
                  </a:lnTo>
                  <a:lnTo>
                    <a:pt x="240" y="114"/>
                  </a:lnTo>
                  <a:lnTo>
                    <a:pt x="240" y="114"/>
                  </a:lnTo>
                  <a:lnTo>
                    <a:pt x="240" y="115"/>
                  </a:lnTo>
                  <a:lnTo>
                    <a:pt x="240" y="115"/>
                  </a:lnTo>
                  <a:lnTo>
                    <a:pt x="240" y="116"/>
                  </a:lnTo>
                  <a:lnTo>
                    <a:pt x="240" y="116"/>
                  </a:lnTo>
                  <a:lnTo>
                    <a:pt x="241" y="118"/>
                  </a:lnTo>
                  <a:lnTo>
                    <a:pt x="242" y="119"/>
                  </a:lnTo>
                  <a:lnTo>
                    <a:pt x="242" y="119"/>
                  </a:lnTo>
                  <a:lnTo>
                    <a:pt x="243" y="119"/>
                  </a:lnTo>
                  <a:lnTo>
                    <a:pt x="243" y="120"/>
                  </a:lnTo>
                  <a:lnTo>
                    <a:pt x="243" y="120"/>
                  </a:lnTo>
                  <a:lnTo>
                    <a:pt x="243" y="123"/>
                  </a:lnTo>
                  <a:lnTo>
                    <a:pt x="243" y="123"/>
                  </a:lnTo>
                  <a:lnTo>
                    <a:pt x="243" y="124"/>
                  </a:lnTo>
                  <a:lnTo>
                    <a:pt x="243" y="125"/>
                  </a:lnTo>
                  <a:lnTo>
                    <a:pt x="243" y="125"/>
                  </a:lnTo>
                  <a:lnTo>
                    <a:pt x="242" y="126"/>
                  </a:lnTo>
                  <a:lnTo>
                    <a:pt x="242" y="126"/>
                  </a:lnTo>
                  <a:lnTo>
                    <a:pt x="242" y="126"/>
                  </a:lnTo>
                  <a:lnTo>
                    <a:pt x="241" y="128"/>
                  </a:lnTo>
                  <a:lnTo>
                    <a:pt x="241" y="128"/>
                  </a:lnTo>
                  <a:lnTo>
                    <a:pt x="238" y="128"/>
                  </a:lnTo>
                  <a:lnTo>
                    <a:pt x="236" y="130"/>
                  </a:lnTo>
                  <a:lnTo>
                    <a:pt x="236" y="130"/>
                  </a:lnTo>
                  <a:lnTo>
                    <a:pt x="236" y="131"/>
                  </a:lnTo>
                  <a:lnTo>
                    <a:pt x="236" y="131"/>
                  </a:lnTo>
                  <a:lnTo>
                    <a:pt x="235" y="131"/>
                  </a:lnTo>
                  <a:lnTo>
                    <a:pt x="235" y="131"/>
                  </a:lnTo>
                  <a:lnTo>
                    <a:pt x="232" y="131"/>
                  </a:lnTo>
                  <a:lnTo>
                    <a:pt x="231" y="131"/>
                  </a:lnTo>
                  <a:lnTo>
                    <a:pt x="231" y="131"/>
                  </a:lnTo>
                  <a:lnTo>
                    <a:pt x="228" y="131"/>
                  </a:lnTo>
                  <a:lnTo>
                    <a:pt x="228" y="131"/>
                  </a:lnTo>
                  <a:lnTo>
                    <a:pt x="227" y="131"/>
                  </a:lnTo>
                  <a:lnTo>
                    <a:pt x="227" y="131"/>
                  </a:lnTo>
                  <a:lnTo>
                    <a:pt x="222" y="131"/>
                  </a:lnTo>
                  <a:lnTo>
                    <a:pt x="222" y="131"/>
                  </a:lnTo>
                  <a:lnTo>
                    <a:pt x="221" y="133"/>
                  </a:lnTo>
                  <a:lnTo>
                    <a:pt x="219" y="134"/>
                  </a:lnTo>
                  <a:lnTo>
                    <a:pt x="219" y="134"/>
                  </a:lnTo>
                  <a:lnTo>
                    <a:pt x="218" y="135"/>
                  </a:lnTo>
                  <a:lnTo>
                    <a:pt x="218" y="135"/>
                  </a:lnTo>
                  <a:lnTo>
                    <a:pt x="216" y="137"/>
                  </a:lnTo>
                  <a:lnTo>
                    <a:pt x="214" y="138"/>
                  </a:lnTo>
                  <a:lnTo>
                    <a:pt x="214" y="138"/>
                  </a:lnTo>
                  <a:lnTo>
                    <a:pt x="216" y="138"/>
                  </a:lnTo>
                  <a:lnTo>
                    <a:pt x="216" y="138"/>
                  </a:lnTo>
                  <a:lnTo>
                    <a:pt x="218" y="137"/>
                  </a:lnTo>
                  <a:lnTo>
                    <a:pt x="218" y="137"/>
                  </a:lnTo>
                  <a:lnTo>
                    <a:pt x="222" y="135"/>
                  </a:lnTo>
                  <a:lnTo>
                    <a:pt x="222" y="135"/>
                  </a:lnTo>
                  <a:lnTo>
                    <a:pt x="224" y="135"/>
                  </a:lnTo>
                  <a:lnTo>
                    <a:pt x="224" y="135"/>
                  </a:lnTo>
                  <a:lnTo>
                    <a:pt x="226" y="138"/>
                  </a:lnTo>
                  <a:lnTo>
                    <a:pt x="224" y="139"/>
                  </a:lnTo>
                  <a:lnTo>
                    <a:pt x="224" y="139"/>
                  </a:lnTo>
                  <a:lnTo>
                    <a:pt x="223" y="139"/>
                  </a:lnTo>
                  <a:lnTo>
                    <a:pt x="222" y="140"/>
                  </a:lnTo>
                  <a:lnTo>
                    <a:pt x="222" y="140"/>
                  </a:lnTo>
                  <a:lnTo>
                    <a:pt x="222" y="140"/>
                  </a:lnTo>
                  <a:lnTo>
                    <a:pt x="222" y="140"/>
                  </a:lnTo>
                  <a:lnTo>
                    <a:pt x="222" y="140"/>
                  </a:lnTo>
                  <a:lnTo>
                    <a:pt x="222" y="140"/>
                  </a:lnTo>
                  <a:lnTo>
                    <a:pt x="222" y="140"/>
                  </a:lnTo>
                  <a:lnTo>
                    <a:pt x="222" y="140"/>
                  </a:lnTo>
                  <a:lnTo>
                    <a:pt x="223" y="140"/>
                  </a:lnTo>
                  <a:lnTo>
                    <a:pt x="223" y="140"/>
                  </a:lnTo>
                  <a:lnTo>
                    <a:pt x="223" y="140"/>
                  </a:lnTo>
                  <a:lnTo>
                    <a:pt x="224" y="142"/>
                  </a:lnTo>
                  <a:lnTo>
                    <a:pt x="224" y="142"/>
                  </a:lnTo>
                  <a:lnTo>
                    <a:pt x="224" y="144"/>
                  </a:lnTo>
                  <a:lnTo>
                    <a:pt x="224" y="144"/>
                  </a:lnTo>
                  <a:lnTo>
                    <a:pt x="224" y="145"/>
                  </a:lnTo>
                  <a:lnTo>
                    <a:pt x="226" y="147"/>
                  </a:lnTo>
                  <a:lnTo>
                    <a:pt x="226" y="147"/>
                  </a:lnTo>
                  <a:lnTo>
                    <a:pt x="226" y="147"/>
                  </a:lnTo>
                  <a:lnTo>
                    <a:pt x="227" y="148"/>
                  </a:lnTo>
                  <a:lnTo>
                    <a:pt x="227" y="148"/>
                  </a:lnTo>
                  <a:lnTo>
                    <a:pt x="228" y="148"/>
                  </a:lnTo>
                  <a:lnTo>
                    <a:pt x="229" y="148"/>
                  </a:lnTo>
                  <a:lnTo>
                    <a:pt x="229" y="148"/>
                  </a:lnTo>
                  <a:lnTo>
                    <a:pt x="231" y="148"/>
                  </a:lnTo>
                  <a:lnTo>
                    <a:pt x="231" y="148"/>
                  </a:lnTo>
                  <a:lnTo>
                    <a:pt x="231" y="148"/>
                  </a:lnTo>
                  <a:lnTo>
                    <a:pt x="231" y="148"/>
                  </a:lnTo>
                  <a:lnTo>
                    <a:pt x="233" y="144"/>
                  </a:lnTo>
                  <a:lnTo>
                    <a:pt x="233" y="144"/>
                  </a:lnTo>
                  <a:lnTo>
                    <a:pt x="233" y="144"/>
                  </a:lnTo>
                  <a:lnTo>
                    <a:pt x="233" y="144"/>
                  </a:lnTo>
                  <a:lnTo>
                    <a:pt x="233" y="144"/>
                  </a:lnTo>
                  <a:lnTo>
                    <a:pt x="233" y="144"/>
                  </a:lnTo>
                  <a:lnTo>
                    <a:pt x="233" y="144"/>
                  </a:lnTo>
                  <a:lnTo>
                    <a:pt x="233" y="144"/>
                  </a:lnTo>
                  <a:lnTo>
                    <a:pt x="233" y="145"/>
                  </a:lnTo>
                  <a:lnTo>
                    <a:pt x="235" y="147"/>
                  </a:lnTo>
                  <a:lnTo>
                    <a:pt x="235" y="147"/>
                  </a:lnTo>
                  <a:lnTo>
                    <a:pt x="235" y="148"/>
                  </a:lnTo>
                  <a:lnTo>
                    <a:pt x="235" y="148"/>
                  </a:lnTo>
                  <a:lnTo>
                    <a:pt x="233" y="149"/>
                  </a:lnTo>
                  <a:lnTo>
                    <a:pt x="233" y="149"/>
                  </a:lnTo>
                  <a:lnTo>
                    <a:pt x="232" y="149"/>
                  </a:lnTo>
                  <a:lnTo>
                    <a:pt x="232" y="149"/>
                  </a:lnTo>
                  <a:lnTo>
                    <a:pt x="231" y="150"/>
                  </a:lnTo>
                  <a:lnTo>
                    <a:pt x="228" y="152"/>
                  </a:lnTo>
                  <a:lnTo>
                    <a:pt x="228" y="152"/>
                  </a:lnTo>
                  <a:lnTo>
                    <a:pt x="228" y="152"/>
                  </a:lnTo>
                  <a:lnTo>
                    <a:pt x="228" y="152"/>
                  </a:lnTo>
                  <a:lnTo>
                    <a:pt x="226" y="153"/>
                  </a:lnTo>
                  <a:lnTo>
                    <a:pt x="224" y="154"/>
                  </a:lnTo>
                  <a:lnTo>
                    <a:pt x="224" y="154"/>
                  </a:lnTo>
                  <a:lnTo>
                    <a:pt x="223" y="155"/>
                  </a:lnTo>
                  <a:lnTo>
                    <a:pt x="223" y="155"/>
                  </a:lnTo>
                  <a:lnTo>
                    <a:pt x="222" y="155"/>
                  </a:lnTo>
                  <a:lnTo>
                    <a:pt x="221" y="154"/>
                  </a:lnTo>
                  <a:lnTo>
                    <a:pt x="221" y="154"/>
                  </a:lnTo>
                  <a:lnTo>
                    <a:pt x="221" y="153"/>
                  </a:lnTo>
                  <a:lnTo>
                    <a:pt x="222" y="152"/>
                  </a:lnTo>
                  <a:lnTo>
                    <a:pt x="222" y="152"/>
                  </a:lnTo>
                  <a:lnTo>
                    <a:pt x="223" y="150"/>
                  </a:lnTo>
                  <a:lnTo>
                    <a:pt x="223" y="150"/>
                  </a:lnTo>
                  <a:lnTo>
                    <a:pt x="224" y="149"/>
                  </a:lnTo>
                  <a:lnTo>
                    <a:pt x="224" y="149"/>
                  </a:lnTo>
                  <a:lnTo>
                    <a:pt x="223" y="149"/>
                  </a:lnTo>
                  <a:lnTo>
                    <a:pt x="223" y="149"/>
                  </a:lnTo>
                  <a:lnTo>
                    <a:pt x="221" y="150"/>
                  </a:lnTo>
                  <a:lnTo>
                    <a:pt x="221" y="150"/>
                  </a:lnTo>
                  <a:lnTo>
                    <a:pt x="219" y="150"/>
                  </a:lnTo>
                  <a:lnTo>
                    <a:pt x="219" y="150"/>
                  </a:lnTo>
                  <a:lnTo>
                    <a:pt x="218" y="152"/>
                  </a:lnTo>
                  <a:lnTo>
                    <a:pt x="218" y="152"/>
                  </a:lnTo>
                  <a:lnTo>
                    <a:pt x="216" y="154"/>
                  </a:lnTo>
                  <a:lnTo>
                    <a:pt x="216" y="154"/>
                  </a:lnTo>
                  <a:lnTo>
                    <a:pt x="213" y="155"/>
                  </a:lnTo>
                  <a:lnTo>
                    <a:pt x="213" y="155"/>
                  </a:lnTo>
                  <a:lnTo>
                    <a:pt x="212" y="158"/>
                  </a:lnTo>
                  <a:lnTo>
                    <a:pt x="212" y="160"/>
                  </a:lnTo>
                  <a:lnTo>
                    <a:pt x="212" y="160"/>
                  </a:lnTo>
                  <a:lnTo>
                    <a:pt x="212" y="162"/>
                  </a:lnTo>
                  <a:lnTo>
                    <a:pt x="212" y="162"/>
                  </a:lnTo>
                  <a:lnTo>
                    <a:pt x="213" y="162"/>
                  </a:lnTo>
                  <a:lnTo>
                    <a:pt x="213" y="162"/>
                  </a:lnTo>
                  <a:lnTo>
                    <a:pt x="212" y="163"/>
                  </a:lnTo>
                  <a:lnTo>
                    <a:pt x="212" y="163"/>
                  </a:lnTo>
                  <a:lnTo>
                    <a:pt x="212" y="163"/>
                  </a:lnTo>
                  <a:lnTo>
                    <a:pt x="212" y="163"/>
                  </a:lnTo>
                  <a:lnTo>
                    <a:pt x="211" y="163"/>
                  </a:lnTo>
                  <a:lnTo>
                    <a:pt x="211" y="163"/>
                  </a:lnTo>
                  <a:lnTo>
                    <a:pt x="209" y="163"/>
                  </a:lnTo>
                  <a:lnTo>
                    <a:pt x="208" y="164"/>
                  </a:lnTo>
                  <a:lnTo>
                    <a:pt x="208" y="164"/>
                  </a:lnTo>
                  <a:lnTo>
                    <a:pt x="207" y="164"/>
                  </a:lnTo>
                  <a:lnTo>
                    <a:pt x="207" y="164"/>
                  </a:lnTo>
                  <a:lnTo>
                    <a:pt x="204" y="165"/>
                  </a:lnTo>
                  <a:lnTo>
                    <a:pt x="204" y="165"/>
                  </a:lnTo>
                  <a:lnTo>
                    <a:pt x="204" y="168"/>
                  </a:lnTo>
                  <a:lnTo>
                    <a:pt x="203" y="169"/>
                  </a:lnTo>
                  <a:lnTo>
                    <a:pt x="203" y="169"/>
                  </a:lnTo>
                  <a:lnTo>
                    <a:pt x="202" y="169"/>
                  </a:lnTo>
                  <a:lnTo>
                    <a:pt x="202" y="169"/>
                  </a:lnTo>
                  <a:lnTo>
                    <a:pt x="202" y="170"/>
                  </a:lnTo>
                  <a:lnTo>
                    <a:pt x="202" y="170"/>
                  </a:lnTo>
                  <a:lnTo>
                    <a:pt x="202" y="172"/>
                  </a:lnTo>
                  <a:lnTo>
                    <a:pt x="202" y="173"/>
                  </a:lnTo>
                  <a:lnTo>
                    <a:pt x="202" y="173"/>
                  </a:lnTo>
                  <a:lnTo>
                    <a:pt x="201" y="175"/>
                  </a:lnTo>
                  <a:lnTo>
                    <a:pt x="201" y="175"/>
                  </a:lnTo>
                  <a:lnTo>
                    <a:pt x="199" y="175"/>
                  </a:lnTo>
                  <a:lnTo>
                    <a:pt x="199" y="175"/>
                  </a:lnTo>
                  <a:lnTo>
                    <a:pt x="199" y="174"/>
                  </a:lnTo>
                  <a:lnTo>
                    <a:pt x="199" y="174"/>
                  </a:lnTo>
                  <a:lnTo>
                    <a:pt x="199" y="173"/>
                  </a:lnTo>
                  <a:lnTo>
                    <a:pt x="199" y="173"/>
                  </a:lnTo>
                  <a:lnTo>
                    <a:pt x="199" y="173"/>
                  </a:lnTo>
                  <a:lnTo>
                    <a:pt x="199" y="173"/>
                  </a:lnTo>
                  <a:lnTo>
                    <a:pt x="199" y="173"/>
                  </a:lnTo>
                  <a:lnTo>
                    <a:pt x="199" y="173"/>
                  </a:lnTo>
                  <a:lnTo>
                    <a:pt x="199" y="177"/>
                  </a:lnTo>
                  <a:lnTo>
                    <a:pt x="199" y="177"/>
                  </a:lnTo>
                  <a:lnTo>
                    <a:pt x="201" y="180"/>
                  </a:lnTo>
                  <a:lnTo>
                    <a:pt x="201" y="180"/>
                  </a:lnTo>
                  <a:lnTo>
                    <a:pt x="201" y="182"/>
                  </a:lnTo>
                  <a:lnTo>
                    <a:pt x="201" y="182"/>
                  </a:lnTo>
                  <a:lnTo>
                    <a:pt x="201" y="182"/>
                  </a:lnTo>
                  <a:lnTo>
                    <a:pt x="201" y="182"/>
                  </a:lnTo>
                  <a:lnTo>
                    <a:pt x="199" y="180"/>
                  </a:lnTo>
                  <a:lnTo>
                    <a:pt x="199" y="180"/>
                  </a:lnTo>
                  <a:lnTo>
                    <a:pt x="199" y="182"/>
                  </a:lnTo>
                  <a:lnTo>
                    <a:pt x="199" y="182"/>
                  </a:lnTo>
                  <a:lnTo>
                    <a:pt x="199" y="182"/>
                  </a:lnTo>
                  <a:lnTo>
                    <a:pt x="199" y="182"/>
                  </a:lnTo>
                  <a:lnTo>
                    <a:pt x="199" y="182"/>
                  </a:lnTo>
                  <a:lnTo>
                    <a:pt x="199" y="182"/>
                  </a:lnTo>
                  <a:lnTo>
                    <a:pt x="201" y="182"/>
                  </a:lnTo>
                  <a:lnTo>
                    <a:pt x="201" y="182"/>
                  </a:lnTo>
                  <a:lnTo>
                    <a:pt x="198" y="183"/>
                  </a:lnTo>
                  <a:lnTo>
                    <a:pt x="198" y="183"/>
                  </a:lnTo>
                  <a:lnTo>
                    <a:pt x="196" y="184"/>
                  </a:lnTo>
                  <a:lnTo>
                    <a:pt x="196" y="184"/>
                  </a:lnTo>
                  <a:lnTo>
                    <a:pt x="194" y="185"/>
                  </a:lnTo>
                  <a:lnTo>
                    <a:pt x="194" y="185"/>
                  </a:lnTo>
                  <a:lnTo>
                    <a:pt x="193" y="187"/>
                  </a:lnTo>
                  <a:lnTo>
                    <a:pt x="193" y="187"/>
                  </a:lnTo>
                  <a:lnTo>
                    <a:pt x="191" y="189"/>
                  </a:lnTo>
                  <a:lnTo>
                    <a:pt x="191" y="189"/>
                  </a:lnTo>
                  <a:lnTo>
                    <a:pt x="189" y="190"/>
                  </a:lnTo>
                  <a:lnTo>
                    <a:pt x="189" y="190"/>
                  </a:lnTo>
                  <a:lnTo>
                    <a:pt x="188" y="193"/>
                  </a:lnTo>
                  <a:lnTo>
                    <a:pt x="188" y="197"/>
                  </a:lnTo>
                  <a:lnTo>
                    <a:pt x="188" y="197"/>
                  </a:lnTo>
                  <a:lnTo>
                    <a:pt x="188" y="198"/>
                  </a:lnTo>
                  <a:lnTo>
                    <a:pt x="188" y="198"/>
                  </a:lnTo>
                  <a:lnTo>
                    <a:pt x="191" y="203"/>
                  </a:lnTo>
                  <a:lnTo>
                    <a:pt x="191" y="203"/>
                  </a:lnTo>
                  <a:lnTo>
                    <a:pt x="191" y="207"/>
                  </a:lnTo>
                  <a:lnTo>
                    <a:pt x="191" y="209"/>
                  </a:lnTo>
                  <a:lnTo>
                    <a:pt x="191" y="209"/>
                  </a:lnTo>
                  <a:lnTo>
                    <a:pt x="189" y="209"/>
                  </a:lnTo>
                  <a:lnTo>
                    <a:pt x="189" y="209"/>
                  </a:lnTo>
                  <a:lnTo>
                    <a:pt x="188" y="209"/>
                  </a:lnTo>
                  <a:lnTo>
                    <a:pt x="188" y="209"/>
                  </a:lnTo>
                  <a:lnTo>
                    <a:pt x="187" y="207"/>
                  </a:lnTo>
                  <a:lnTo>
                    <a:pt x="186" y="203"/>
                  </a:lnTo>
                  <a:lnTo>
                    <a:pt x="186" y="203"/>
                  </a:lnTo>
                  <a:lnTo>
                    <a:pt x="184" y="200"/>
                  </a:lnTo>
                  <a:lnTo>
                    <a:pt x="184" y="200"/>
                  </a:lnTo>
                  <a:lnTo>
                    <a:pt x="184" y="198"/>
                  </a:lnTo>
                  <a:lnTo>
                    <a:pt x="184" y="198"/>
                  </a:lnTo>
                  <a:lnTo>
                    <a:pt x="183" y="197"/>
                  </a:lnTo>
                  <a:lnTo>
                    <a:pt x="183" y="197"/>
                  </a:lnTo>
                  <a:lnTo>
                    <a:pt x="182" y="197"/>
                  </a:lnTo>
                  <a:lnTo>
                    <a:pt x="182" y="197"/>
                  </a:lnTo>
                  <a:lnTo>
                    <a:pt x="182" y="197"/>
                  </a:lnTo>
                  <a:lnTo>
                    <a:pt x="181" y="197"/>
                  </a:lnTo>
                  <a:lnTo>
                    <a:pt x="181" y="197"/>
                  </a:lnTo>
                  <a:lnTo>
                    <a:pt x="179" y="197"/>
                  </a:lnTo>
                  <a:lnTo>
                    <a:pt x="179" y="197"/>
                  </a:lnTo>
                  <a:lnTo>
                    <a:pt x="178" y="195"/>
                  </a:lnTo>
                  <a:lnTo>
                    <a:pt x="178" y="195"/>
                  </a:lnTo>
                  <a:lnTo>
                    <a:pt x="177" y="195"/>
                  </a:lnTo>
                  <a:lnTo>
                    <a:pt x="174" y="195"/>
                  </a:lnTo>
                  <a:lnTo>
                    <a:pt x="174" y="195"/>
                  </a:lnTo>
                  <a:lnTo>
                    <a:pt x="173" y="195"/>
                  </a:lnTo>
                  <a:lnTo>
                    <a:pt x="173" y="195"/>
                  </a:lnTo>
                  <a:lnTo>
                    <a:pt x="172" y="195"/>
                  </a:lnTo>
                  <a:lnTo>
                    <a:pt x="172" y="195"/>
                  </a:lnTo>
                  <a:lnTo>
                    <a:pt x="171" y="197"/>
                  </a:lnTo>
                  <a:lnTo>
                    <a:pt x="171" y="197"/>
                  </a:lnTo>
                  <a:lnTo>
                    <a:pt x="171" y="197"/>
                  </a:lnTo>
                  <a:lnTo>
                    <a:pt x="171" y="198"/>
                  </a:lnTo>
                  <a:lnTo>
                    <a:pt x="171" y="198"/>
                  </a:lnTo>
                  <a:lnTo>
                    <a:pt x="171" y="199"/>
                  </a:lnTo>
                  <a:lnTo>
                    <a:pt x="171" y="199"/>
                  </a:lnTo>
                  <a:lnTo>
                    <a:pt x="171" y="199"/>
                  </a:lnTo>
                  <a:lnTo>
                    <a:pt x="171" y="199"/>
                  </a:lnTo>
                  <a:lnTo>
                    <a:pt x="169" y="199"/>
                  </a:lnTo>
                  <a:lnTo>
                    <a:pt x="169" y="199"/>
                  </a:lnTo>
                  <a:lnTo>
                    <a:pt x="167" y="199"/>
                  </a:lnTo>
                  <a:lnTo>
                    <a:pt x="166" y="198"/>
                  </a:lnTo>
                  <a:lnTo>
                    <a:pt x="166" y="198"/>
                  </a:lnTo>
                  <a:lnTo>
                    <a:pt x="164" y="198"/>
                  </a:lnTo>
                  <a:lnTo>
                    <a:pt x="164" y="198"/>
                  </a:lnTo>
                  <a:lnTo>
                    <a:pt x="163" y="197"/>
                  </a:lnTo>
                  <a:lnTo>
                    <a:pt x="163" y="197"/>
                  </a:lnTo>
                  <a:lnTo>
                    <a:pt x="161" y="198"/>
                  </a:lnTo>
                  <a:lnTo>
                    <a:pt x="161" y="198"/>
                  </a:lnTo>
                  <a:lnTo>
                    <a:pt x="158" y="199"/>
                  </a:lnTo>
                  <a:lnTo>
                    <a:pt x="158" y="199"/>
                  </a:lnTo>
                  <a:lnTo>
                    <a:pt x="158" y="200"/>
                  </a:lnTo>
                  <a:lnTo>
                    <a:pt x="157" y="200"/>
                  </a:lnTo>
                  <a:lnTo>
                    <a:pt x="157" y="200"/>
                  </a:lnTo>
                  <a:lnTo>
                    <a:pt x="156" y="200"/>
                  </a:lnTo>
                  <a:lnTo>
                    <a:pt x="156" y="200"/>
                  </a:lnTo>
                  <a:lnTo>
                    <a:pt x="154" y="203"/>
                  </a:lnTo>
                  <a:lnTo>
                    <a:pt x="154" y="203"/>
                  </a:lnTo>
                  <a:lnTo>
                    <a:pt x="153" y="205"/>
                  </a:lnTo>
                  <a:lnTo>
                    <a:pt x="153" y="205"/>
                  </a:lnTo>
                  <a:lnTo>
                    <a:pt x="154" y="207"/>
                  </a:lnTo>
                  <a:lnTo>
                    <a:pt x="154" y="207"/>
                  </a:lnTo>
                  <a:lnTo>
                    <a:pt x="154" y="208"/>
                  </a:lnTo>
                  <a:lnTo>
                    <a:pt x="153" y="209"/>
                  </a:lnTo>
                  <a:lnTo>
                    <a:pt x="153" y="209"/>
                  </a:lnTo>
                  <a:lnTo>
                    <a:pt x="153" y="210"/>
                  </a:lnTo>
                  <a:lnTo>
                    <a:pt x="153" y="213"/>
                  </a:lnTo>
                  <a:lnTo>
                    <a:pt x="153" y="213"/>
                  </a:lnTo>
                  <a:lnTo>
                    <a:pt x="153" y="217"/>
                  </a:lnTo>
                  <a:lnTo>
                    <a:pt x="153" y="217"/>
                  </a:lnTo>
                  <a:lnTo>
                    <a:pt x="153" y="217"/>
                  </a:lnTo>
                  <a:lnTo>
                    <a:pt x="153" y="217"/>
                  </a:lnTo>
                  <a:lnTo>
                    <a:pt x="154" y="220"/>
                  </a:lnTo>
                  <a:lnTo>
                    <a:pt x="156" y="223"/>
                  </a:lnTo>
                  <a:lnTo>
                    <a:pt x="156" y="223"/>
                  </a:lnTo>
                  <a:lnTo>
                    <a:pt x="156" y="224"/>
                  </a:lnTo>
                  <a:lnTo>
                    <a:pt x="156" y="224"/>
                  </a:lnTo>
                  <a:lnTo>
                    <a:pt x="157" y="225"/>
                  </a:lnTo>
                  <a:lnTo>
                    <a:pt x="158" y="225"/>
                  </a:lnTo>
                  <a:lnTo>
                    <a:pt x="158" y="225"/>
                  </a:lnTo>
                  <a:lnTo>
                    <a:pt x="159" y="227"/>
                  </a:lnTo>
                  <a:lnTo>
                    <a:pt x="159" y="227"/>
                  </a:lnTo>
                  <a:lnTo>
                    <a:pt x="162" y="227"/>
                  </a:lnTo>
                  <a:lnTo>
                    <a:pt x="162" y="227"/>
                  </a:lnTo>
                  <a:lnTo>
                    <a:pt x="163" y="227"/>
                  </a:lnTo>
                  <a:lnTo>
                    <a:pt x="166" y="227"/>
                  </a:lnTo>
                  <a:lnTo>
                    <a:pt x="166" y="227"/>
                  </a:lnTo>
                  <a:lnTo>
                    <a:pt x="166" y="225"/>
                  </a:lnTo>
                  <a:lnTo>
                    <a:pt x="166" y="225"/>
                  </a:lnTo>
                  <a:lnTo>
                    <a:pt x="167" y="224"/>
                  </a:lnTo>
                  <a:lnTo>
                    <a:pt x="168" y="222"/>
                  </a:lnTo>
                  <a:lnTo>
                    <a:pt x="168" y="222"/>
                  </a:lnTo>
                  <a:lnTo>
                    <a:pt x="169" y="219"/>
                  </a:lnTo>
                  <a:lnTo>
                    <a:pt x="171" y="219"/>
                  </a:lnTo>
                  <a:lnTo>
                    <a:pt x="171" y="219"/>
                  </a:lnTo>
                  <a:lnTo>
                    <a:pt x="174" y="218"/>
                  </a:lnTo>
                  <a:lnTo>
                    <a:pt x="174" y="218"/>
                  </a:lnTo>
                  <a:lnTo>
                    <a:pt x="176" y="219"/>
                  </a:lnTo>
                  <a:lnTo>
                    <a:pt x="176" y="219"/>
                  </a:lnTo>
                  <a:lnTo>
                    <a:pt x="176" y="219"/>
                  </a:lnTo>
                  <a:lnTo>
                    <a:pt x="176" y="219"/>
                  </a:lnTo>
                  <a:lnTo>
                    <a:pt x="176" y="222"/>
                  </a:lnTo>
                  <a:lnTo>
                    <a:pt x="176" y="222"/>
                  </a:lnTo>
                  <a:lnTo>
                    <a:pt x="176" y="222"/>
                  </a:lnTo>
                  <a:lnTo>
                    <a:pt x="176" y="222"/>
                  </a:lnTo>
                  <a:lnTo>
                    <a:pt x="174" y="223"/>
                  </a:lnTo>
                  <a:lnTo>
                    <a:pt x="174" y="223"/>
                  </a:lnTo>
                  <a:lnTo>
                    <a:pt x="174" y="225"/>
                  </a:lnTo>
                  <a:lnTo>
                    <a:pt x="174" y="225"/>
                  </a:lnTo>
                  <a:lnTo>
                    <a:pt x="173" y="228"/>
                  </a:lnTo>
                  <a:lnTo>
                    <a:pt x="173" y="228"/>
                  </a:lnTo>
                  <a:lnTo>
                    <a:pt x="173" y="229"/>
                  </a:lnTo>
                  <a:lnTo>
                    <a:pt x="173" y="229"/>
                  </a:lnTo>
                  <a:lnTo>
                    <a:pt x="172" y="233"/>
                  </a:lnTo>
                  <a:lnTo>
                    <a:pt x="172" y="233"/>
                  </a:lnTo>
                  <a:lnTo>
                    <a:pt x="173" y="233"/>
                  </a:lnTo>
                  <a:lnTo>
                    <a:pt x="173" y="233"/>
                  </a:lnTo>
                  <a:lnTo>
                    <a:pt x="173" y="233"/>
                  </a:lnTo>
                  <a:lnTo>
                    <a:pt x="173" y="233"/>
                  </a:lnTo>
                  <a:lnTo>
                    <a:pt x="178" y="233"/>
                  </a:lnTo>
                  <a:lnTo>
                    <a:pt x="178" y="233"/>
                  </a:lnTo>
                  <a:lnTo>
                    <a:pt x="181" y="233"/>
                  </a:lnTo>
                  <a:lnTo>
                    <a:pt x="183" y="234"/>
                  </a:lnTo>
                  <a:lnTo>
                    <a:pt x="183" y="234"/>
                  </a:lnTo>
                  <a:lnTo>
                    <a:pt x="184" y="235"/>
                  </a:lnTo>
                  <a:lnTo>
                    <a:pt x="184" y="237"/>
                  </a:lnTo>
                  <a:lnTo>
                    <a:pt x="184" y="237"/>
                  </a:lnTo>
                  <a:lnTo>
                    <a:pt x="183" y="243"/>
                  </a:lnTo>
                  <a:lnTo>
                    <a:pt x="183" y="243"/>
                  </a:lnTo>
                  <a:lnTo>
                    <a:pt x="183" y="245"/>
                  </a:lnTo>
                  <a:lnTo>
                    <a:pt x="184" y="247"/>
                  </a:lnTo>
                  <a:lnTo>
                    <a:pt x="184" y="247"/>
                  </a:lnTo>
                  <a:lnTo>
                    <a:pt x="186" y="249"/>
                  </a:lnTo>
                  <a:lnTo>
                    <a:pt x="186" y="249"/>
                  </a:lnTo>
                  <a:lnTo>
                    <a:pt x="187" y="250"/>
                  </a:lnTo>
                  <a:lnTo>
                    <a:pt x="189" y="250"/>
                  </a:lnTo>
                  <a:lnTo>
                    <a:pt x="189" y="250"/>
                  </a:lnTo>
                  <a:lnTo>
                    <a:pt x="192" y="249"/>
                  </a:lnTo>
                  <a:lnTo>
                    <a:pt x="192" y="249"/>
                  </a:lnTo>
                  <a:lnTo>
                    <a:pt x="193" y="249"/>
                  </a:lnTo>
                  <a:lnTo>
                    <a:pt x="193" y="249"/>
                  </a:lnTo>
                  <a:lnTo>
                    <a:pt x="194" y="249"/>
                  </a:lnTo>
                  <a:lnTo>
                    <a:pt x="196" y="250"/>
                  </a:lnTo>
                  <a:lnTo>
                    <a:pt x="196" y="250"/>
                  </a:lnTo>
                  <a:lnTo>
                    <a:pt x="197" y="252"/>
                  </a:lnTo>
                  <a:lnTo>
                    <a:pt x="197" y="252"/>
                  </a:lnTo>
                  <a:lnTo>
                    <a:pt x="197" y="253"/>
                  </a:lnTo>
                  <a:lnTo>
                    <a:pt x="196" y="254"/>
                  </a:lnTo>
                  <a:lnTo>
                    <a:pt x="196" y="254"/>
                  </a:lnTo>
                  <a:lnTo>
                    <a:pt x="194" y="253"/>
                  </a:lnTo>
                  <a:lnTo>
                    <a:pt x="194" y="253"/>
                  </a:lnTo>
                  <a:lnTo>
                    <a:pt x="194" y="253"/>
                  </a:lnTo>
                  <a:lnTo>
                    <a:pt x="194" y="253"/>
                  </a:lnTo>
                  <a:lnTo>
                    <a:pt x="194" y="252"/>
                  </a:lnTo>
                  <a:lnTo>
                    <a:pt x="193" y="250"/>
                  </a:lnTo>
                  <a:lnTo>
                    <a:pt x="193" y="250"/>
                  </a:lnTo>
                  <a:lnTo>
                    <a:pt x="192" y="250"/>
                  </a:lnTo>
                  <a:lnTo>
                    <a:pt x="192" y="250"/>
                  </a:lnTo>
                  <a:lnTo>
                    <a:pt x="191" y="252"/>
                  </a:lnTo>
                  <a:lnTo>
                    <a:pt x="191" y="252"/>
                  </a:lnTo>
                  <a:lnTo>
                    <a:pt x="191" y="253"/>
                  </a:lnTo>
                  <a:lnTo>
                    <a:pt x="191" y="253"/>
                  </a:lnTo>
                  <a:lnTo>
                    <a:pt x="191" y="254"/>
                  </a:lnTo>
                  <a:lnTo>
                    <a:pt x="191" y="254"/>
                  </a:lnTo>
                  <a:lnTo>
                    <a:pt x="189" y="254"/>
                  </a:lnTo>
                  <a:lnTo>
                    <a:pt x="189" y="254"/>
                  </a:lnTo>
                  <a:lnTo>
                    <a:pt x="187" y="253"/>
                  </a:lnTo>
                  <a:lnTo>
                    <a:pt x="187" y="253"/>
                  </a:lnTo>
                  <a:lnTo>
                    <a:pt x="186" y="252"/>
                  </a:lnTo>
                  <a:lnTo>
                    <a:pt x="186" y="252"/>
                  </a:lnTo>
                  <a:lnTo>
                    <a:pt x="184" y="252"/>
                  </a:lnTo>
                  <a:lnTo>
                    <a:pt x="184" y="252"/>
                  </a:lnTo>
                  <a:lnTo>
                    <a:pt x="183" y="250"/>
                  </a:lnTo>
                  <a:lnTo>
                    <a:pt x="183" y="250"/>
                  </a:lnTo>
                  <a:lnTo>
                    <a:pt x="182" y="249"/>
                  </a:lnTo>
                  <a:lnTo>
                    <a:pt x="182" y="249"/>
                  </a:lnTo>
                  <a:lnTo>
                    <a:pt x="179" y="248"/>
                  </a:lnTo>
                  <a:lnTo>
                    <a:pt x="179" y="248"/>
                  </a:lnTo>
                  <a:lnTo>
                    <a:pt x="178" y="248"/>
                  </a:lnTo>
                  <a:lnTo>
                    <a:pt x="178" y="247"/>
                  </a:lnTo>
                  <a:lnTo>
                    <a:pt x="178" y="247"/>
                  </a:lnTo>
                  <a:lnTo>
                    <a:pt x="177" y="244"/>
                  </a:lnTo>
                  <a:lnTo>
                    <a:pt x="177" y="244"/>
                  </a:lnTo>
                  <a:lnTo>
                    <a:pt x="174" y="240"/>
                  </a:lnTo>
                  <a:lnTo>
                    <a:pt x="174" y="240"/>
                  </a:lnTo>
                  <a:lnTo>
                    <a:pt x="174" y="240"/>
                  </a:lnTo>
                  <a:lnTo>
                    <a:pt x="174" y="240"/>
                  </a:lnTo>
                  <a:lnTo>
                    <a:pt x="172" y="239"/>
                  </a:lnTo>
                  <a:lnTo>
                    <a:pt x="169" y="239"/>
                  </a:lnTo>
                  <a:lnTo>
                    <a:pt x="169" y="239"/>
                  </a:lnTo>
                  <a:lnTo>
                    <a:pt x="167" y="238"/>
                  </a:lnTo>
                  <a:lnTo>
                    <a:pt x="167" y="238"/>
                  </a:lnTo>
                  <a:lnTo>
                    <a:pt x="164" y="237"/>
                  </a:lnTo>
                  <a:lnTo>
                    <a:pt x="164" y="237"/>
                  </a:lnTo>
                  <a:lnTo>
                    <a:pt x="162" y="234"/>
                  </a:lnTo>
                  <a:lnTo>
                    <a:pt x="162" y="234"/>
                  </a:lnTo>
                  <a:lnTo>
                    <a:pt x="159" y="233"/>
                  </a:lnTo>
                  <a:lnTo>
                    <a:pt x="159" y="233"/>
                  </a:lnTo>
                  <a:lnTo>
                    <a:pt x="158" y="233"/>
                  </a:lnTo>
                  <a:lnTo>
                    <a:pt x="158" y="233"/>
                  </a:lnTo>
                  <a:lnTo>
                    <a:pt x="157" y="233"/>
                  </a:lnTo>
                  <a:lnTo>
                    <a:pt x="157" y="233"/>
                  </a:lnTo>
                  <a:lnTo>
                    <a:pt x="156" y="234"/>
                  </a:lnTo>
                  <a:lnTo>
                    <a:pt x="154" y="234"/>
                  </a:lnTo>
                  <a:lnTo>
                    <a:pt x="154" y="234"/>
                  </a:lnTo>
                  <a:lnTo>
                    <a:pt x="153" y="233"/>
                  </a:lnTo>
                  <a:lnTo>
                    <a:pt x="153" y="233"/>
                  </a:lnTo>
                  <a:lnTo>
                    <a:pt x="152" y="233"/>
                  </a:lnTo>
                  <a:lnTo>
                    <a:pt x="152" y="233"/>
                  </a:lnTo>
                  <a:lnTo>
                    <a:pt x="147" y="230"/>
                  </a:lnTo>
                  <a:lnTo>
                    <a:pt x="147" y="230"/>
                  </a:lnTo>
                  <a:lnTo>
                    <a:pt x="144" y="229"/>
                  </a:lnTo>
                  <a:lnTo>
                    <a:pt x="144" y="229"/>
                  </a:lnTo>
                  <a:lnTo>
                    <a:pt x="143" y="228"/>
                  </a:lnTo>
                  <a:lnTo>
                    <a:pt x="143" y="228"/>
                  </a:lnTo>
                  <a:lnTo>
                    <a:pt x="139" y="227"/>
                  </a:lnTo>
                  <a:lnTo>
                    <a:pt x="139" y="227"/>
                  </a:lnTo>
                  <a:lnTo>
                    <a:pt x="138" y="225"/>
                  </a:lnTo>
                  <a:lnTo>
                    <a:pt x="138" y="225"/>
                  </a:lnTo>
                  <a:lnTo>
                    <a:pt x="137" y="224"/>
                  </a:lnTo>
                  <a:lnTo>
                    <a:pt x="137" y="224"/>
                  </a:lnTo>
                  <a:lnTo>
                    <a:pt x="136" y="223"/>
                  </a:lnTo>
                  <a:lnTo>
                    <a:pt x="136" y="222"/>
                  </a:lnTo>
                  <a:lnTo>
                    <a:pt x="136" y="222"/>
                  </a:lnTo>
                  <a:lnTo>
                    <a:pt x="136" y="218"/>
                  </a:lnTo>
                  <a:lnTo>
                    <a:pt x="136" y="218"/>
                  </a:lnTo>
                  <a:lnTo>
                    <a:pt x="134" y="215"/>
                  </a:lnTo>
                  <a:lnTo>
                    <a:pt x="134" y="215"/>
                  </a:lnTo>
                  <a:lnTo>
                    <a:pt x="132" y="212"/>
                  </a:lnTo>
                  <a:lnTo>
                    <a:pt x="132" y="212"/>
                  </a:lnTo>
                  <a:lnTo>
                    <a:pt x="131" y="212"/>
                  </a:lnTo>
                  <a:lnTo>
                    <a:pt x="131" y="212"/>
                  </a:lnTo>
                  <a:lnTo>
                    <a:pt x="131" y="210"/>
                  </a:lnTo>
                  <a:lnTo>
                    <a:pt x="128" y="209"/>
                  </a:lnTo>
                  <a:lnTo>
                    <a:pt x="128" y="209"/>
                  </a:lnTo>
                  <a:lnTo>
                    <a:pt x="128" y="208"/>
                  </a:lnTo>
                  <a:lnTo>
                    <a:pt x="128" y="207"/>
                  </a:lnTo>
                  <a:lnTo>
                    <a:pt x="128" y="207"/>
                  </a:lnTo>
                  <a:lnTo>
                    <a:pt x="127" y="205"/>
                  </a:lnTo>
                  <a:lnTo>
                    <a:pt x="127" y="205"/>
                  </a:lnTo>
                  <a:lnTo>
                    <a:pt x="126" y="204"/>
                  </a:lnTo>
                  <a:lnTo>
                    <a:pt x="126" y="204"/>
                  </a:lnTo>
                  <a:lnTo>
                    <a:pt x="126" y="204"/>
                  </a:lnTo>
                  <a:lnTo>
                    <a:pt x="126" y="204"/>
                  </a:lnTo>
                  <a:lnTo>
                    <a:pt x="123" y="202"/>
                  </a:lnTo>
                  <a:lnTo>
                    <a:pt x="122" y="200"/>
                  </a:lnTo>
                  <a:lnTo>
                    <a:pt x="122" y="200"/>
                  </a:lnTo>
                  <a:lnTo>
                    <a:pt x="121" y="199"/>
                  </a:lnTo>
                  <a:lnTo>
                    <a:pt x="121" y="199"/>
                  </a:lnTo>
                  <a:lnTo>
                    <a:pt x="121" y="199"/>
                  </a:lnTo>
                  <a:lnTo>
                    <a:pt x="121" y="199"/>
                  </a:lnTo>
                  <a:lnTo>
                    <a:pt x="121" y="197"/>
                  </a:lnTo>
                  <a:lnTo>
                    <a:pt x="119" y="194"/>
                  </a:lnTo>
                  <a:lnTo>
                    <a:pt x="119" y="194"/>
                  </a:lnTo>
                  <a:lnTo>
                    <a:pt x="118" y="193"/>
                  </a:lnTo>
                  <a:lnTo>
                    <a:pt x="118" y="193"/>
                  </a:lnTo>
                  <a:lnTo>
                    <a:pt x="117" y="192"/>
                  </a:lnTo>
                  <a:lnTo>
                    <a:pt x="117" y="192"/>
                  </a:lnTo>
                  <a:lnTo>
                    <a:pt x="116" y="193"/>
                  </a:lnTo>
                  <a:lnTo>
                    <a:pt x="116" y="193"/>
                  </a:lnTo>
                  <a:lnTo>
                    <a:pt x="117" y="195"/>
                  </a:lnTo>
                  <a:lnTo>
                    <a:pt x="117" y="195"/>
                  </a:lnTo>
                  <a:lnTo>
                    <a:pt x="117" y="197"/>
                  </a:lnTo>
                  <a:lnTo>
                    <a:pt x="118" y="198"/>
                  </a:lnTo>
                  <a:lnTo>
                    <a:pt x="118" y="198"/>
                  </a:lnTo>
                  <a:lnTo>
                    <a:pt x="119" y="199"/>
                  </a:lnTo>
                  <a:lnTo>
                    <a:pt x="119" y="199"/>
                  </a:lnTo>
                  <a:lnTo>
                    <a:pt x="121" y="200"/>
                  </a:lnTo>
                  <a:lnTo>
                    <a:pt x="121" y="200"/>
                  </a:lnTo>
                  <a:lnTo>
                    <a:pt x="123" y="205"/>
                  </a:lnTo>
                  <a:lnTo>
                    <a:pt x="123" y="205"/>
                  </a:lnTo>
                  <a:lnTo>
                    <a:pt x="123" y="207"/>
                  </a:lnTo>
                  <a:lnTo>
                    <a:pt x="123" y="207"/>
                  </a:lnTo>
                  <a:lnTo>
                    <a:pt x="124" y="210"/>
                  </a:lnTo>
                  <a:lnTo>
                    <a:pt x="124" y="210"/>
                  </a:lnTo>
                  <a:lnTo>
                    <a:pt x="126" y="212"/>
                  </a:lnTo>
                  <a:lnTo>
                    <a:pt x="126" y="212"/>
                  </a:lnTo>
                  <a:lnTo>
                    <a:pt x="127" y="213"/>
                  </a:lnTo>
                  <a:lnTo>
                    <a:pt x="127" y="213"/>
                  </a:lnTo>
                  <a:lnTo>
                    <a:pt x="127" y="215"/>
                  </a:lnTo>
                  <a:lnTo>
                    <a:pt x="127" y="215"/>
                  </a:lnTo>
                  <a:lnTo>
                    <a:pt x="126" y="215"/>
                  </a:lnTo>
                  <a:lnTo>
                    <a:pt x="126" y="215"/>
                  </a:lnTo>
                  <a:lnTo>
                    <a:pt x="124" y="213"/>
                  </a:lnTo>
                  <a:lnTo>
                    <a:pt x="122" y="212"/>
                  </a:lnTo>
                  <a:lnTo>
                    <a:pt x="122" y="212"/>
                  </a:lnTo>
                  <a:lnTo>
                    <a:pt x="122" y="209"/>
                  </a:lnTo>
                  <a:lnTo>
                    <a:pt x="122" y="209"/>
                  </a:lnTo>
                  <a:lnTo>
                    <a:pt x="121" y="207"/>
                  </a:lnTo>
                  <a:lnTo>
                    <a:pt x="119" y="205"/>
                  </a:lnTo>
                  <a:lnTo>
                    <a:pt x="119" y="205"/>
                  </a:lnTo>
                  <a:lnTo>
                    <a:pt x="116" y="203"/>
                  </a:lnTo>
                  <a:lnTo>
                    <a:pt x="116" y="203"/>
                  </a:lnTo>
                  <a:lnTo>
                    <a:pt x="116" y="203"/>
                  </a:lnTo>
                  <a:lnTo>
                    <a:pt x="116" y="203"/>
                  </a:lnTo>
                  <a:lnTo>
                    <a:pt x="117" y="202"/>
                  </a:lnTo>
                  <a:lnTo>
                    <a:pt x="117" y="199"/>
                  </a:lnTo>
                  <a:lnTo>
                    <a:pt x="117" y="199"/>
                  </a:lnTo>
                  <a:lnTo>
                    <a:pt x="114" y="198"/>
                  </a:lnTo>
                  <a:lnTo>
                    <a:pt x="114" y="198"/>
                  </a:lnTo>
                  <a:lnTo>
                    <a:pt x="113" y="197"/>
                  </a:lnTo>
                  <a:lnTo>
                    <a:pt x="113" y="197"/>
                  </a:lnTo>
                  <a:lnTo>
                    <a:pt x="111" y="190"/>
                  </a:lnTo>
                  <a:lnTo>
                    <a:pt x="111" y="190"/>
                  </a:lnTo>
                  <a:lnTo>
                    <a:pt x="111" y="189"/>
                  </a:lnTo>
                  <a:lnTo>
                    <a:pt x="111" y="189"/>
                  </a:lnTo>
                  <a:lnTo>
                    <a:pt x="109" y="187"/>
                  </a:lnTo>
                  <a:lnTo>
                    <a:pt x="108" y="187"/>
                  </a:lnTo>
                  <a:lnTo>
                    <a:pt x="108" y="187"/>
                  </a:lnTo>
                  <a:lnTo>
                    <a:pt x="104" y="184"/>
                  </a:lnTo>
                  <a:lnTo>
                    <a:pt x="104" y="184"/>
                  </a:lnTo>
                  <a:lnTo>
                    <a:pt x="103" y="183"/>
                  </a:lnTo>
                  <a:lnTo>
                    <a:pt x="103" y="183"/>
                  </a:lnTo>
                  <a:lnTo>
                    <a:pt x="102" y="180"/>
                  </a:lnTo>
                  <a:lnTo>
                    <a:pt x="102" y="180"/>
                  </a:lnTo>
                  <a:lnTo>
                    <a:pt x="100" y="177"/>
                  </a:lnTo>
                  <a:lnTo>
                    <a:pt x="100" y="177"/>
                  </a:lnTo>
                  <a:lnTo>
                    <a:pt x="99" y="177"/>
                  </a:lnTo>
                  <a:lnTo>
                    <a:pt x="99" y="177"/>
                  </a:lnTo>
                  <a:lnTo>
                    <a:pt x="99" y="175"/>
                  </a:lnTo>
                  <a:lnTo>
                    <a:pt x="99" y="175"/>
                  </a:lnTo>
                  <a:lnTo>
                    <a:pt x="97" y="172"/>
                  </a:lnTo>
                  <a:lnTo>
                    <a:pt x="97" y="172"/>
                  </a:lnTo>
                  <a:lnTo>
                    <a:pt x="97" y="169"/>
                  </a:lnTo>
                  <a:lnTo>
                    <a:pt x="97" y="169"/>
                  </a:lnTo>
                  <a:lnTo>
                    <a:pt x="95" y="167"/>
                  </a:lnTo>
                  <a:lnTo>
                    <a:pt x="95" y="167"/>
                  </a:lnTo>
                  <a:lnTo>
                    <a:pt x="95" y="164"/>
                  </a:lnTo>
                  <a:lnTo>
                    <a:pt x="95" y="164"/>
                  </a:lnTo>
                  <a:lnTo>
                    <a:pt x="95" y="160"/>
                  </a:lnTo>
                  <a:lnTo>
                    <a:pt x="95" y="160"/>
                  </a:lnTo>
                  <a:lnTo>
                    <a:pt x="94" y="159"/>
                  </a:lnTo>
                  <a:lnTo>
                    <a:pt x="94" y="159"/>
                  </a:lnTo>
                  <a:lnTo>
                    <a:pt x="94" y="157"/>
                  </a:lnTo>
                  <a:lnTo>
                    <a:pt x="94" y="157"/>
                  </a:lnTo>
                  <a:lnTo>
                    <a:pt x="95" y="152"/>
                  </a:lnTo>
                  <a:lnTo>
                    <a:pt x="95" y="145"/>
                  </a:lnTo>
                  <a:lnTo>
                    <a:pt x="95" y="145"/>
                  </a:lnTo>
                  <a:lnTo>
                    <a:pt x="94" y="140"/>
                  </a:lnTo>
                  <a:lnTo>
                    <a:pt x="94" y="140"/>
                  </a:lnTo>
                  <a:lnTo>
                    <a:pt x="94" y="138"/>
                  </a:lnTo>
                  <a:lnTo>
                    <a:pt x="94" y="138"/>
                  </a:lnTo>
                  <a:lnTo>
                    <a:pt x="92" y="137"/>
                  </a:lnTo>
                  <a:lnTo>
                    <a:pt x="92" y="137"/>
                  </a:lnTo>
                  <a:lnTo>
                    <a:pt x="89" y="133"/>
                  </a:lnTo>
                  <a:lnTo>
                    <a:pt x="89" y="133"/>
                  </a:lnTo>
                  <a:lnTo>
                    <a:pt x="88" y="133"/>
                  </a:lnTo>
                  <a:lnTo>
                    <a:pt x="88" y="133"/>
                  </a:lnTo>
                  <a:lnTo>
                    <a:pt x="87" y="131"/>
                  </a:lnTo>
                  <a:lnTo>
                    <a:pt x="87" y="131"/>
                  </a:lnTo>
                  <a:lnTo>
                    <a:pt x="87" y="130"/>
                  </a:lnTo>
                  <a:lnTo>
                    <a:pt x="87" y="130"/>
                  </a:lnTo>
                  <a:lnTo>
                    <a:pt x="87" y="130"/>
                  </a:lnTo>
                  <a:lnTo>
                    <a:pt x="87" y="130"/>
                  </a:lnTo>
                  <a:lnTo>
                    <a:pt x="87" y="130"/>
                  </a:lnTo>
                  <a:lnTo>
                    <a:pt x="87" y="129"/>
                  </a:lnTo>
                  <a:lnTo>
                    <a:pt x="87" y="129"/>
                  </a:lnTo>
                  <a:lnTo>
                    <a:pt x="88" y="129"/>
                  </a:lnTo>
                  <a:lnTo>
                    <a:pt x="88" y="129"/>
                  </a:lnTo>
                  <a:lnTo>
                    <a:pt x="89" y="130"/>
                  </a:lnTo>
                  <a:lnTo>
                    <a:pt x="89" y="130"/>
                  </a:lnTo>
                  <a:lnTo>
                    <a:pt x="90" y="130"/>
                  </a:lnTo>
                  <a:lnTo>
                    <a:pt x="90" y="130"/>
                  </a:lnTo>
                  <a:lnTo>
                    <a:pt x="89" y="129"/>
                  </a:lnTo>
                  <a:lnTo>
                    <a:pt x="89" y="129"/>
                  </a:lnTo>
                  <a:lnTo>
                    <a:pt x="89" y="129"/>
                  </a:lnTo>
                  <a:lnTo>
                    <a:pt x="89" y="129"/>
                  </a:lnTo>
                  <a:lnTo>
                    <a:pt x="88" y="129"/>
                  </a:lnTo>
                  <a:lnTo>
                    <a:pt x="88" y="128"/>
                  </a:lnTo>
                  <a:lnTo>
                    <a:pt x="88" y="128"/>
                  </a:lnTo>
                  <a:lnTo>
                    <a:pt x="87" y="126"/>
                  </a:lnTo>
                  <a:lnTo>
                    <a:pt x="87" y="126"/>
                  </a:lnTo>
                  <a:lnTo>
                    <a:pt x="87" y="126"/>
                  </a:lnTo>
                  <a:lnTo>
                    <a:pt x="87" y="126"/>
                  </a:lnTo>
                  <a:lnTo>
                    <a:pt x="85" y="124"/>
                  </a:lnTo>
                  <a:lnTo>
                    <a:pt x="85" y="124"/>
                  </a:lnTo>
                  <a:lnTo>
                    <a:pt x="84" y="123"/>
                  </a:lnTo>
                  <a:lnTo>
                    <a:pt x="84" y="120"/>
                  </a:lnTo>
                  <a:lnTo>
                    <a:pt x="84" y="120"/>
                  </a:lnTo>
                  <a:lnTo>
                    <a:pt x="84" y="120"/>
                  </a:lnTo>
                  <a:lnTo>
                    <a:pt x="84" y="120"/>
                  </a:lnTo>
                  <a:lnTo>
                    <a:pt x="84" y="120"/>
                  </a:lnTo>
                  <a:lnTo>
                    <a:pt x="83" y="120"/>
                  </a:lnTo>
                  <a:lnTo>
                    <a:pt x="82" y="119"/>
                  </a:lnTo>
                  <a:lnTo>
                    <a:pt x="82" y="119"/>
                  </a:lnTo>
                  <a:lnTo>
                    <a:pt x="82" y="119"/>
                  </a:lnTo>
                  <a:lnTo>
                    <a:pt x="82" y="119"/>
                  </a:lnTo>
                  <a:lnTo>
                    <a:pt x="82" y="118"/>
                  </a:lnTo>
                  <a:lnTo>
                    <a:pt x="82" y="118"/>
                  </a:lnTo>
                  <a:lnTo>
                    <a:pt x="82" y="118"/>
                  </a:lnTo>
                  <a:lnTo>
                    <a:pt x="82" y="118"/>
                  </a:lnTo>
                  <a:lnTo>
                    <a:pt x="82" y="116"/>
                  </a:lnTo>
                  <a:lnTo>
                    <a:pt x="82" y="116"/>
                  </a:lnTo>
                  <a:lnTo>
                    <a:pt x="82" y="116"/>
                  </a:lnTo>
                  <a:lnTo>
                    <a:pt x="82" y="116"/>
                  </a:lnTo>
                  <a:lnTo>
                    <a:pt x="82" y="114"/>
                  </a:lnTo>
                  <a:lnTo>
                    <a:pt x="82" y="114"/>
                  </a:lnTo>
                  <a:lnTo>
                    <a:pt x="82" y="114"/>
                  </a:lnTo>
                  <a:lnTo>
                    <a:pt x="82" y="114"/>
                  </a:lnTo>
                  <a:lnTo>
                    <a:pt x="80" y="113"/>
                  </a:lnTo>
                  <a:lnTo>
                    <a:pt x="80" y="113"/>
                  </a:lnTo>
                  <a:lnTo>
                    <a:pt x="80" y="113"/>
                  </a:lnTo>
                  <a:lnTo>
                    <a:pt x="80" y="113"/>
                  </a:lnTo>
                  <a:lnTo>
                    <a:pt x="80" y="113"/>
                  </a:lnTo>
                  <a:lnTo>
                    <a:pt x="80" y="113"/>
                  </a:lnTo>
                  <a:lnTo>
                    <a:pt x="79" y="113"/>
                  </a:lnTo>
                  <a:lnTo>
                    <a:pt x="79" y="113"/>
                  </a:lnTo>
                  <a:lnTo>
                    <a:pt x="79" y="113"/>
                  </a:lnTo>
                  <a:lnTo>
                    <a:pt x="79" y="113"/>
                  </a:lnTo>
                  <a:lnTo>
                    <a:pt x="79" y="113"/>
                  </a:lnTo>
                  <a:lnTo>
                    <a:pt x="79" y="113"/>
                  </a:lnTo>
                  <a:lnTo>
                    <a:pt x="79" y="111"/>
                  </a:lnTo>
                  <a:lnTo>
                    <a:pt x="79" y="111"/>
                  </a:lnTo>
                  <a:lnTo>
                    <a:pt x="78" y="110"/>
                  </a:lnTo>
                  <a:lnTo>
                    <a:pt x="78" y="110"/>
                  </a:lnTo>
                  <a:lnTo>
                    <a:pt x="78" y="111"/>
                  </a:lnTo>
                  <a:lnTo>
                    <a:pt x="78" y="111"/>
                  </a:lnTo>
                  <a:lnTo>
                    <a:pt x="78" y="114"/>
                  </a:lnTo>
                  <a:lnTo>
                    <a:pt x="78" y="114"/>
                  </a:lnTo>
                  <a:lnTo>
                    <a:pt x="78" y="114"/>
                  </a:lnTo>
                  <a:lnTo>
                    <a:pt x="78" y="114"/>
                  </a:lnTo>
                  <a:lnTo>
                    <a:pt x="78" y="114"/>
                  </a:lnTo>
                  <a:lnTo>
                    <a:pt x="78" y="114"/>
                  </a:lnTo>
                  <a:lnTo>
                    <a:pt x="77" y="113"/>
                  </a:lnTo>
                  <a:lnTo>
                    <a:pt x="77" y="113"/>
                  </a:lnTo>
                  <a:lnTo>
                    <a:pt x="77" y="113"/>
                  </a:lnTo>
                  <a:lnTo>
                    <a:pt x="77" y="113"/>
                  </a:lnTo>
                  <a:lnTo>
                    <a:pt x="77" y="113"/>
                  </a:lnTo>
                  <a:lnTo>
                    <a:pt x="77" y="113"/>
                  </a:lnTo>
                  <a:lnTo>
                    <a:pt x="77" y="114"/>
                  </a:lnTo>
                  <a:lnTo>
                    <a:pt x="77" y="114"/>
                  </a:lnTo>
                  <a:lnTo>
                    <a:pt x="75" y="114"/>
                  </a:lnTo>
                  <a:lnTo>
                    <a:pt x="75" y="114"/>
                  </a:lnTo>
                  <a:lnTo>
                    <a:pt x="75" y="113"/>
                  </a:lnTo>
                  <a:lnTo>
                    <a:pt x="75" y="113"/>
                  </a:lnTo>
                  <a:lnTo>
                    <a:pt x="75" y="111"/>
                  </a:lnTo>
                  <a:lnTo>
                    <a:pt x="74" y="111"/>
                  </a:lnTo>
                  <a:lnTo>
                    <a:pt x="74" y="111"/>
                  </a:lnTo>
                  <a:lnTo>
                    <a:pt x="74" y="110"/>
                  </a:lnTo>
                  <a:lnTo>
                    <a:pt x="74" y="110"/>
                  </a:lnTo>
                  <a:lnTo>
                    <a:pt x="75" y="110"/>
                  </a:lnTo>
                  <a:lnTo>
                    <a:pt x="75" y="110"/>
                  </a:lnTo>
                  <a:lnTo>
                    <a:pt x="75" y="109"/>
                  </a:lnTo>
                  <a:lnTo>
                    <a:pt x="75" y="109"/>
                  </a:lnTo>
                  <a:lnTo>
                    <a:pt x="74" y="108"/>
                  </a:lnTo>
                  <a:lnTo>
                    <a:pt x="74" y="106"/>
                  </a:lnTo>
                  <a:lnTo>
                    <a:pt x="74" y="106"/>
                  </a:lnTo>
                  <a:lnTo>
                    <a:pt x="74" y="108"/>
                  </a:lnTo>
                  <a:lnTo>
                    <a:pt x="74" y="108"/>
                  </a:lnTo>
                  <a:lnTo>
                    <a:pt x="73" y="108"/>
                  </a:lnTo>
                  <a:lnTo>
                    <a:pt x="73" y="108"/>
                  </a:lnTo>
                  <a:lnTo>
                    <a:pt x="73" y="106"/>
                  </a:lnTo>
                  <a:lnTo>
                    <a:pt x="73" y="106"/>
                  </a:lnTo>
                  <a:lnTo>
                    <a:pt x="73" y="105"/>
                  </a:lnTo>
                  <a:lnTo>
                    <a:pt x="74" y="104"/>
                  </a:lnTo>
                  <a:lnTo>
                    <a:pt x="74" y="104"/>
                  </a:lnTo>
                  <a:lnTo>
                    <a:pt x="74" y="104"/>
                  </a:lnTo>
                  <a:lnTo>
                    <a:pt x="75" y="104"/>
                  </a:lnTo>
                  <a:lnTo>
                    <a:pt x="75" y="104"/>
                  </a:lnTo>
                  <a:lnTo>
                    <a:pt x="75" y="103"/>
                  </a:lnTo>
                  <a:lnTo>
                    <a:pt x="75" y="103"/>
                  </a:lnTo>
                  <a:lnTo>
                    <a:pt x="74" y="103"/>
                  </a:lnTo>
                  <a:lnTo>
                    <a:pt x="74" y="103"/>
                  </a:lnTo>
                  <a:lnTo>
                    <a:pt x="74" y="103"/>
                  </a:lnTo>
                  <a:lnTo>
                    <a:pt x="74" y="103"/>
                  </a:lnTo>
                  <a:lnTo>
                    <a:pt x="73" y="104"/>
                  </a:lnTo>
                  <a:lnTo>
                    <a:pt x="73" y="104"/>
                  </a:lnTo>
                  <a:lnTo>
                    <a:pt x="72" y="101"/>
                  </a:lnTo>
                  <a:lnTo>
                    <a:pt x="72" y="101"/>
                  </a:lnTo>
                  <a:lnTo>
                    <a:pt x="73" y="99"/>
                  </a:lnTo>
                  <a:lnTo>
                    <a:pt x="73" y="99"/>
                  </a:lnTo>
                  <a:lnTo>
                    <a:pt x="73" y="99"/>
                  </a:lnTo>
                  <a:lnTo>
                    <a:pt x="73" y="99"/>
                  </a:lnTo>
                  <a:lnTo>
                    <a:pt x="72" y="98"/>
                  </a:lnTo>
                  <a:lnTo>
                    <a:pt x="72" y="98"/>
                  </a:lnTo>
                  <a:lnTo>
                    <a:pt x="72" y="99"/>
                  </a:lnTo>
                  <a:lnTo>
                    <a:pt x="72" y="99"/>
                  </a:lnTo>
                  <a:lnTo>
                    <a:pt x="72" y="101"/>
                  </a:lnTo>
                  <a:lnTo>
                    <a:pt x="72" y="101"/>
                  </a:lnTo>
                  <a:lnTo>
                    <a:pt x="73" y="104"/>
                  </a:lnTo>
                  <a:lnTo>
                    <a:pt x="73" y="104"/>
                  </a:lnTo>
                  <a:lnTo>
                    <a:pt x="73" y="106"/>
                  </a:lnTo>
                  <a:lnTo>
                    <a:pt x="73" y="106"/>
                  </a:lnTo>
                  <a:lnTo>
                    <a:pt x="72" y="106"/>
                  </a:lnTo>
                  <a:lnTo>
                    <a:pt x="72" y="106"/>
                  </a:lnTo>
                  <a:lnTo>
                    <a:pt x="72" y="106"/>
                  </a:lnTo>
                  <a:lnTo>
                    <a:pt x="72" y="106"/>
                  </a:lnTo>
                  <a:lnTo>
                    <a:pt x="72" y="105"/>
                  </a:lnTo>
                  <a:lnTo>
                    <a:pt x="72" y="105"/>
                  </a:lnTo>
                  <a:lnTo>
                    <a:pt x="70" y="104"/>
                  </a:lnTo>
                  <a:lnTo>
                    <a:pt x="70" y="104"/>
                  </a:lnTo>
                  <a:lnTo>
                    <a:pt x="70" y="104"/>
                  </a:lnTo>
                  <a:lnTo>
                    <a:pt x="70" y="104"/>
                  </a:lnTo>
                  <a:lnTo>
                    <a:pt x="69" y="101"/>
                  </a:lnTo>
                  <a:lnTo>
                    <a:pt x="69" y="101"/>
                  </a:lnTo>
                  <a:lnTo>
                    <a:pt x="69" y="100"/>
                  </a:lnTo>
                  <a:lnTo>
                    <a:pt x="69" y="100"/>
                  </a:lnTo>
                  <a:lnTo>
                    <a:pt x="69" y="99"/>
                  </a:lnTo>
                  <a:lnTo>
                    <a:pt x="69" y="99"/>
                  </a:lnTo>
                  <a:lnTo>
                    <a:pt x="69" y="99"/>
                  </a:lnTo>
                  <a:lnTo>
                    <a:pt x="70" y="99"/>
                  </a:lnTo>
                  <a:lnTo>
                    <a:pt x="70" y="99"/>
                  </a:lnTo>
                  <a:lnTo>
                    <a:pt x="69" y="98"/>
                  </a:lnTo>
                  <a:lnTo>
                    <a:pt x="69" y="98"/>
                  </a:lnTo>
                  <a:lnTo>
                    <a:pt x="69" y="98"/>
                  </a:lnTo>
                  <a:lnTo>
                    <a:pt x="69" y="98"/>
                  </a:lnTo>
                  <a:lnTo>
                    <a:pt x="69" y="98"/>
                  </a:lnTo>
                  <a:lnTo>
                    <a:pt x="69" y="98"/>
                  </a:lnTo>
                  <a:lnTo>
                    <a:pt x="68" y="99"/>
                  </a:lnTo>
                  <a:lnTo>
                    <a:pt x="68" y="99"/>
                  </a:lnTo>
                  <a:lnTo>
                    <a:pt x="68" y="99"/>
                  </a:lnTo>
                  <a:lnTo>
                    <a:pt x="65" y="96"/>
                  </a:lnTo>
                  <a:lnTo>
                    <a:pt x="65" y="96"/>
                  </a:lnTo>
                  <a:lnTo>
                    <a:pt x="63" y="94"/>
                  </a:lnTo>
                  <a:lnTo>
                    <a:pt x="63" y="94"/>
                  </a:lnTo>
                  <a:lnTo>
                    <a:pt x="62" y="94"/>
                  </a:lnTo>
                  <a:lnTo>
                    <a:pt x="62" y="94"/>
                  </a:lnTo>
                  <a:lnTo>
                    <a:pt x="62" y="93"/>
                  </a:lnTo>
                  <a:lnTo>
                    <a:pt x="62" y="93"/>
                  </a:lnTo>
                  <a:lnTo>
                    <a:pt x="60" y="91"/>
                  </a:lnTo>
                  <a:lnTo>
                    <a:pt x="60" y="91"/>
                  </a:lnTo>
                  <a:lnTo>
                    <a:pt x="58" y="91"/>
                  </a:lnTo>
                  <a:lnTo>
                    <a:pt x="58" y="91"/>
                  </a:lnTo>
                  <a:lnTo>
                    <a:pt x="55" y="90"/>
                  </a:lnTo>
                  <a:lnTo>
                    <a:pt x="54" y="90"/>
                  </a:lnTo>
                  <a:lnTo>
                    <a:pt x="54" y="90"/>
                  </a:lnTo>
                  <a:lnTo>
                    <a:pt x="53" y="90"/>
                  </a:lnTo>
                  <a:lnTo>
                    <a:pt x="52" y="90"/>
                  </a:lnTo>
                  <a:lnTo>
                    <a:pt x="52" y="90"/>
                  </a:lnTo>
                  <a:lnTo>
                    <a:pt x="49" y="89"/>
                  </a:lnTo>
                  <a:lnTo>
                    <a:pt x="49" y="89"/>
                  </a:lnTo>
                  <a:lnTo>
                    <a:pt x="48" y="88"/>
                  </a:lnTo>
                  <a:lnTo>
                    <a:pt x="48" y="88"/>
                  </a:lnTo>
                  <a:lnTo>
                    <a:pt x="47" y="88"/>
                  </a:lnTo>
                  <a:lnTo>
                    <a:pt x="47" y="88"/>
                  </a:lnTo>
                  <a:lnTo>
                    <a:pt x="47" y="86"/>
                  </a:lnTo>
                  <a:lnTo>
                    <a:pt x="47" y="86"/>
                  </a:lnTo>
                  <a:lnTo>
                    <a:pt x="45" y="86"/>
                  </a:lnTo>
                  <a:lnTo>
                    <a:pt x="44" y="86"/>
                  </a:lnTo>
                  <a:lnTo>
                    <a:pt x="44" y="86"/>
                  </a:lnTo>
                  <a:lnTo>
                    <a:pt x="43" y="86"/>
                  </a:lnTo>
                  <a:lnTo>
                    <a:pt x="43" y="86"/>
                  </a:lnTo>
                  <a:lnTo>
                    <a:pt x="43" y="86"/>
                  </a:lnTo>
                  <a:lnTo>
                    <a:pt x="43" y="86"/>
                  </a:lnTo>
                  <a:lnTo>
                    <a:pt x="43" y="86"/>
                  </a:lnTo>
                  <a:lnTo>
                    <a:pt x="43" y="86"/>
                  </a:lnTo>
                  <a:lnTo>
                    <a:pt x="43" y="88"/>
                  </a:lnTo>
                  <a:lnTo>
                    <a:pt x="43" y="88"/>
                  </a:lnTo>
                  <a:lnTo>
                    <a:pt x="44" y="88"/>
                  </a:lnTo>
                  <a:lnTo>
                    <a:pt x="44" y="88"/>
                  </a:lnTo>
                  <a:lnTo>
                    <a:pt x="44" y="88"/>
                  </a:lnTo>
                  <a:lnTo>
                    <a:pt x="44" y="88"/>
                  </a:lnTo>
                  <a:lnTo>
                    <a:pt x="44" y="89"/>
                  </a:lnTo>
                  <a:lnTo>
                    <a:pt x="44" y="89"/>
                  </a:lnTo>
                  <a:lnTo>
                    <a:pt x="44" y="89"/>
                  </a:lnTo>
                  <a:lnTo>
                    <a:pt x="45" y="89"/>
                  </a:lnTo>
                  <a:lnTo>
                    <a:pt x="45" y="89"/>
                  </a:lnTo>
                  <a:lnTo>
                    <a:pt x="45" y="89"/>
                  </a:lnTo>
                  <a:lnTo>
                    <a:pt x="45" y="89"/>
                  </a:lnTo>
                  <a:lnTo>
                    <a:pt x="45" y="89"/>
                  </a:lnTo>
                  <a:lnTo>
                    <a:pt x="45" y="89"/>
                  </a:lnTo>
                  <a:lnTo>
                    <a:pt x="45" y="90"/>
                  </a:lnTo>
                  <a:lnTo>
                    <a:pt x="45" y="90"/>
                  </a:lnTo>
                  <a:lnTo>
                    <a:pt x="44" y="91"/>
                  </a:lnTo>
                  <a:lnTo>
                    <a:pt x="43" y="90"/>
                  </a:lnTo>
                  <a:lnTo>
                    <a:pt x="43" y="90"/>
                  </a:lnTo>
                  <a:lnTo>
                    <a:pt x="43" y="90"/>
                  </a:lnTo>
                  <a:lnTo>
                    <a:pt x="43" y="90"/>
                  </a:lnTo>
                  <a:lnTo>
                    <a:pt x="42" y="90"/>
                  </a:lnTo>
                  <a:lnTo>
                    <a:pt x="40" y="91"/>
                  </a:lnTo>
                  <a:lnTo>
                    <a:pt x="40" y="91"/>
                  </a:lnTo>
                  <a:lnTo>
                    <a:pt x="37" y="94"/>
                  </a:lnTo>
                  <a:lnTo>
                    <a:pt x="37" y="94"/>
                  </a:lnTo>
                  <a:lnTo>
                    <a:pt x="35" y="94"/>
                  </a:lnTo>
                  <a:lnTo>
                    <a:pt x="35" y="94"/>
                  </a:lnTo>
                  <a:lnTo>
                    <a:pt x="35" y="94"/>
                  </a:lnTo>
                  <a:lnTo>
                    <a:pt x="35" y="94"/>
                  </a:lnTo>
                  <a:lnTo>
                    <a:pt x="35" y="93"/>
                  </a:lnTo>
                  <a:lnTo>
                    <a:pt x="35" y="93"/>
                  </a:lnTo>
                  <a:lnTo>
                    <a:pt x="35" y="93"/>
                  </a:lnTo>
                  <a:lnTo>
                    <a:pt x="35" y="93"/>
                  </a:lnTo>
                  <a:lnTo>
                    <a:pt x="35" y="93"/>
                  </a:lnTo>
                  <a:lnTo>
                    <a:pt x="35" y="93"/>
                  </a:lnTo>
                  <a:lnTo>
                    <a:pt x="35" y="93"/>
                  </a:lnTo>
                  <a:lnTo>
                    <a:pt x="35" y="91"/>
                  </a:lnTo>
                  <a:lnTo>
                    <a:pt x="35" y="91"/>
                  </a:lnTo>
                  <a:lnTo>
                    <a:pt x="35" y="90"/>
                  </a:lnTo>
                  <a:lnTo>
                    <a:pt x="35" y="90"/>
                  </a:lnTo>
                  <a:lnTo>
                    <a:pt x="37" y="88"/>
                  </a:lnTo>
                  <a:lnTo>
                    <a:pt x="37" y="88"/>
                  </a:lnTo>
                  <a:lnTo>
                    <a:pt x="37" y="86"/>
                  </a:lnTo>
                  <a:lnTo>
                    <a:pt x="39" y="85"/>
                  </a:lnTo>
                  <a:lnTo>
                    <a:pt x="39" y="85"/>
                  </a:lnTo>
                  <a:lnTo>
                    <a:pt x="39" y="85"/>
                  </a:lnTo>
                  <a:lnTo>
                    <a:pt x="39" y="85"/>
                  </a:lnTo>
                  <a:lnTo>
                    <a:pt x="39" y="85"/>
                  </a:lnTo>
                  <a:lnTo>
                    <a:pt x="39" y="85"/>
                  </a:lnTo>
                  <a:lnTo>
                    <a:pt x="38" y="85"/>
                  </a:lnTo>
                  <a:lnTo>
                    <a:pt x="38" y="85"/>
                  </a:lnTo>
                  <a:lnTo>
                    <a:pt x="37" y="85"/>
                  </a:lnTo>
                  <a:lnTo>
                    <a:pt x="35" y="88"/>
                  </a:lnTo>
                  <a:lnTo>
                    <a:pt x="35" y="88"/>
                  </a:lnTo>
                  <a:lnTo>
                    <a:pt x="33" y="90"/>
                  </a:lnTo>
                  <a:lnTo>
                    <a:pt x="33" y="90"/>
                  </a:lnTo>
                  <a:lnTo>
                    <a:pt x="32" y="91"/>
                  </a:lnTo>
                  <a:lnTo>
                    <a:pt x="32" y="91"/>
                  </a:lnTo>
                  <a:lnTo>
                    <a:pt x="30" y="93"/>
                  </a:lnTo>
                  <a:lnTo>
                    <a:pt x="30" y="93"/>
                  </a:lnTo>
                  <a:lnTo>
                    <a:pt x="30" y="94"/>
                  </a:lnTo>
                  <a:lnTo>
                    <a:pt x="32" y="95"/>
                  </a:lnTo>
                  <a:lnTo>
                    <a:pt x="32" y="95"/>
                  </a:lnTo>
                  <a:lnTo>
                    <a:pt x="32" y="96"/>
                  </a:lnTo>
                  <a:lnTo>
                    <a:pt x="32" y="96"/>
                  </a:lnTo>
                  <a:lnTo>
                    <a:pt x="32" y="96"/>
                  </a:lnTo>
                  <a:lnTo>
                    <a:pt x="30" y="98"/>
                  </a:lnTo>
                  <a:lnTo>
                    <a:pt x="30" y="98"/>
                  </a:lnTo>
                  <a:lnTo>
                    <a:pt x="30" y="99"/>
                  </a:lnTo>
                  <a:lnTo>
                    <a:pt x="29" y="100"/>
                  </a:lnTo>
                  <a:lnTo>
                    <a:pt x="29" y="100"/>
                  </a:lnTo>
                  <a:lnTo>
                    <a:pt x="27" y="101"/>
                  </a:lnTo>
                  <a:lnTo>
                    <a:pt x="27" y="101"/>
                  </a:lnTo>
                  <a:lnTo>
                    <a:pt x="25" y="103"/>
                  </a:lnTo>
                  <a:lnTo>
                    <a:pt x="25" y="103"/>
                  </a:lnTo>
                  <a:lnTo>
                    <a:pt x="24" y="105"/>
                  </a:lnTo>
                  <a:lnTo>
                    <a:pt x="24" y="105"/>
                  </a:lnTo>
                  <a:lnTo>
                    <a:pt x="22" y="106"/>
                  </a:lnTo>
                  <a:lnTo>
                    <a:pt x="22" y="106"/>
                  </a:lnTo>
                  <a:lnTo>
                    <a:pt x="22" y="108"/>
                  </a:lnTo>
                  <a:lnTo>
                    <a:pt x="22" y="108"/>
                  </a:lnTo>
                  <a:lnTo>
                    <a:pt x="20" y="109"/>
                  </a:lnTo>
                  <a:lnTo>
                    <a:pt x="20" y="109"/>
                  </a:lnTo>
                  <a:lnTo>
                    <a:pt x="18" y="110"/>
                  </a:lnTo>
                  <a:lnTo>
                    <a:pt x="18" y="110"/>
                  </a:lnTo>
                  <a:lnTo>
                    <a:pt x="18" y="110"/>
                  </a:lnTo>
                  <a:lnTo>
                    <a:pt x="18" y="110"/>
                  </a:lnTo>
                  <a:lnTo>
                    <a:pt x="17" y="110"/>
                  </a:lnTo>
                  <a:lnTo>
                    <a:pt x="17" y="110"/>
                  </a:lnTo>
                  <a:lnTo>
                    <a:pt x="17" y="111"/>
                  </a:lnTo>
                  <a:lnTo>
                    <a:pt x="17" y="111"/>
                  </a:lnTo>
                  <a:lnTo>
                    <a:pt x="17" y="111"/>
                  </a:lnTo>
                  <a:lnTo>
                    <a:pt x="17" y="111"/>
                  </a:lnTo>
                  <a:lnTo>
                    <a:pt x="17" y="111"/>
                  </a:lnTo>
                  <a:lnTo>
                    <a:pt x="17" y="111"/>
                  </a:lnTo>
                  <a:lnTo>
                    <a:pt x="15" y="111"/>
                  </a:lnTo>
                  <a:lnTo>
                    <a:pt x="15" y="111"/>
                  </a:lnTo>
                  <a:lnTo>
                    <a:pt x="14" y="111"/>
                  </a:lnTo>
                  <a:lnTo>
                    <a:pt x="14" y="111"/>
                  </a:lnTo>
                  <a:lnTo>
                    <a:pt x="14" y="111"/>
                  </a:lnTo>
                  <a:lnTo>
                    <a:pt x="14" y="111"/>
                  </a:lnTo>
                  <a:lnTo>
                    <a:pt x="14" y="113"/>
                  </a:lnTo>
                  <a:lnTo>
                    <a:pt x="13" y="113"/>
                  </a:lnTo>
                  <a:lnTo>
                    <a:pt x="13" y="113"/>
                  </a:lnTo>
                  <a:lnTo>
                    <a:pt x="13" y="113"/>
                  </a:lnTo>
                  <a:lnTo>
                    <a:pt x="13" y="113"/>
                  </a:lnTo>
                  <a:lnTo>
                    <a:pt x="12" y="113"/>
                  </a:lnTo>
                  <a:lnTo>
                    <a:pt x="12" y="113"/>
                  </a:lnTo>
                  <a:lnTo>
                    <a:pt x="12" y="113"/>
                  </a:lnTo>
                  <a:lnTo>
                    <a:pt x="10" y="113"/>
                  </a:lnTo>
                  <a:lnTo>
                    <a:pt x="10" y="113"/>
                  </a:lnTo>
                  <a:lnTo>
                    <a:pt x="9" y="114"/>
                  </a:lnTo>
                  <a:lnTo>
                    <a:pt x="9" y="114"/>
                  </a:lnTo>
                  <a:lnTo>
                    <a:pt x="8" y="115"/>
                  </a:lnTo>
                  <a:lnTo>
                    <a:pt x="8" y="115"/>
                  </a:lnTo>
                  <a:lnTo>
                    <a:pt x="7" y="115"/>
                  </a:lnTo>
                  <a:lnTo>
                    <a:pt x="7" y="115"/>
                  </a:lnTo>
                  <a:lnTo>
                    <a:pt x="7" y="114"/>
                  </a:lnTo>
                  <a:lnTo>
                    <a:pt x="7" y="114"/>
                  </a:lnTo>
                  <a:lnTo>
                    <a:pt x="8" y="113"/>
                  </a:lnTo>
                  <a:lnTo>
                    <a:pt x="8" y="113"/>
                  </a:lnTo>
                  <a:lnTo>
                    <a:pt x="10" y="113"/>
                  </a:lnTo>
                  <a:lnTo>
                    <a:pt x="10" y="113"/>
                  </a:lnTo>
                  <a:lnTo>
                    <a:pt x="12" y="110"/>
                  </a:lnTo>
                  <a:lnTo>
                    <a:pt x="12" y="110"/>
                  </a:lnTo>
                  <a:lnTo>
                    <a:pt x="13" y="109"/>
                  </a:lnTo>
                  <a:lnTo>
                    <a:pt x="15" y="109"/>
                  </a:lnTo>
                  <a:lnTo>
                    <a:pt x="15" y="109"/>
                  </a:lnTo>
                  <a:lnTo>
                    <a:pt x="17" y="108"/>
                  </a:lnTo>
                  <a:lnTo>
                    <a:pt x="17" y="108"/>
                  </a:lnTo>
                  <a:lnTo>
                    <a:pt x="18" y="106"/>
                  </a:lnTo>
                  <a:lnTo>
                    <a:pt x="19" y="105"/>
                  </a:lnTo>
                  <a:lnTo>
                    <a:pt x="19" y="105"/>
                  </a:lnTo>
                  <a:lnTo>
                    <a:pt x="20" y="104"/>
                  </a:lnTo>
                  <a:lnTo>
                    <a:pt x="20" y="104"/>
                  </a:lnTo>
                  <a:lnTo>
                    <a:pt x="22" y="101"/>
                  </a:lnTo>
                  <a:lnTo>
                    <a:pt x="23" y="98"/>
                  </a:lnTo>
                  <a:lnTo>
                    <a:pt x="23" y="98"/>
                  </a:lnTo>
                  <a:lnTo>
                    <a:pt x="23" y="96"/>
                  </a:lnTo>
                  <a:lnTo>
                    <a:pt x="23" y="96"/>
                  </a:lnTo>
                  <a:lnTo>
                    <a:pt x="23" y="96"/>
                  </a:lnTo>
                  <a:lnTo>
                    <a:pt x="23" y="96"/>
                  </a:lnTo>
                  <a:lnTo>
                    <a:pt x="22" y="96"/>
                  </a:lnTo>
                  <a:lnTo>
                    <a:pt x="22" y="96"/>
                  </a:lnTo>
                  <a:lnTo>
                    <a:pt x="20" y="96"/>
                  </a:lnTo>
                  <a:lnTo>
                    <a:pt x="20" y="98"/>
                  </a:lnTo>
                  <a:lnTo>
                    <a:pt x="20" y="98"/>
                  </a:lnTo>
                  <a:lnTo>
                    <a:pt x="19" y="98"/>
                  </a:lnTo>
                  <a:lnTo>
                    <a:pt x="19" y="98"/>
                  </a:lnTo>
                  <a:lnTo>
                    <a:pt x="19" y="96"/>
                  </a:lnTo>
                  <a:lnTo>
                    <a:pt x="19" y="96"/>
                  </a:lnTo>
                  <a:lnTo>
                    <a:pt x="18" y="96"/>
                  </a:lnTo>
                  <a:lnTo>
                    <a:pt x="18" y="96"/>
                  </a:lnTo>
                  <a:lnTo>
                    <a:pt x="17" y="95"/>
                  </a:lnTo>
                  <a:lnTo>
                    <a:pt x="15" y="96"/>
                  </a:lnTo>
                  <a:lnTo>
                    <a:pt x="15" y="96"/>
                  </a:lnTo>
                  <a:lnTo>
                    <a:pt x="15" y="96"/>
                  </a:lnTo>
                  <a:lnTo>
                    <a:pt x="15" y="96"/>
                  </a:lnTo>
                  <a:lnTo>
                    <a:pt x="13" y="96"/>
                  </a:lnTo>
                  <a:lnTo>
                    <a:pt x="13" y="96"/>
                  </a:lnTo>
                  <a:lnTo>
                    <a:pt x="13" y="94"/>
                  </a:lnTo>
                  <a:lnTo>
                    <a:pt x="13" y="94"/>
                  </a:lnTo>
                  <a:lnTo>
                    <a:pt x="13" y="94"/>
                  </a:lnTo>
                  <a:lnTo>
                    <a:pt x="13" y="94"/>
                  </a:lnTo>
                  <a:lnTo>
                    <a:pt x="13" y="91"/>
                  </a:lnTo>
                  <a:lnTo>
                    <a:pt x="13" y="91"/>
                  </a:lnTo>
                  <a:lnTo>
                    <a:pt x="13" y="90"/>
                  </a:lnTo>
                  <a:lnTo>
                    <a:pt x="12" y="90"/>
                  </a:lnTo>
                  <a:lnTo>
                    <a:pt x="12" y="90"/>
                  </a:lnTo>
                  <a:lnTo>
                    <a:pt x="12" y="91"/>
                  </a:lnTo>
                  <a:lnTo>
                    <a:pt x="12" y="91"/>
                  </a:lnTo>
                  <a:lnTo>
                    <a:pt x="10" y="91"/>
                  </a:lnTo>
                  <a:lnTo>
                    <a:pt x="8" y="91"/>
                  </a:lnTo>
                  <a:lnTo>
                    <a:pt x="8" y="91"/>
                  </a:lnTo>
                  <a:lnTo>
                    <a:pt x="8" y="90"/>
                  </a:lnTo>
                  <a:lnTo>
                    <a:pt x="8" y="90"/>
                  </a:lnTo>
                  <a:lnTo>
                    <a:pt x="7" y="88"/>
                  </a:lnTo>
                  <a:lnTo>
                    <a:pt x="7" y="88"/>
                  </a:lnTo>
                  <a:lnTo>
                    <a:pt x="7" y="86"/>
                  </a:lnTo>
                  <a:lnTo>
                    <a:pt x="7" y="86"/>
                  </a:lnTo>
                  <a:lnTo>
                    <a:pt x="7" y="85"/>
                  </a:lnTo>
                  <a:lnTo>
                    <a:pt x="7" y="85"/>
                  </a:lnTo>
                  <a:lnTo>
                    <a:pt x="5" y="84"/>
                  </a:lnTo>
                  <a:lnTo>
                    <a:pt x="5" y="84"/>
                  </a:lnTo>
                  <a:lnTo>
                    <a:pt x="4" y="83"/>
                  </a:lnTo>
                  <a:lnTo>
                    <a:pt x="4" y="81"/>
                  </a:lnTo>
                  <a:lnTo>
                    <a:pt x="4" y="81"/>
                  </a:lnTo>
                  <a:lnTo>
                    <a:pt x="5" y="80"/>
                  </a:lnTo>
                  <a:lnTo>
                    <a:pt x="5" y="80"/>
                  </a:lnTo>
                  <a:lnTo>
                    <a:pt x="5" y="78"/>
                  </a:lnTo>
                  <a:lnTo>
                    <a:pt x="5" y="78"/>
                  </a:lnTo>
                  <a:lnTo>
                    <a:pt x="7" y="76"/>
                  </a:lnTo>
                  <a:lnTo>
                    <a:pt x="7" y="76"/>
                  </a:lnTo>
                  <a:lnTo>
                    <a:pt x="8" y="75"/>
                  </a:lnTo>
                  <a:lnTo>
                    <a:pt x="8" y="75"/>
                  </a:lnTo>
                  <a:lnTo>
                    <a:pt x="8" y="75"/>
                  </a:lnTo>
                  <a:lnTo>
                    <a:pt x="10" y="75"/>
                  </a:lnTo>
                  <a:lnTo>
                    <a:pt x="12" y="74"/>
                  </a:lnTo>
                  <a:lnTo>
                    <a:pt x="12" y="74"/>
                  </a:lnTo>
                  <a:lnTo>
                    <a:pt x="13" y="73"/>
                  </a:lnTo>
                  <a:lnTo>
                    <a:pt x="13" y="73"/>
                  </a:lnTo>
                  <a:lnTo>
                    <a:pt x="14" y="73"/>
                  </a:lnTo>
                  <a:lnTo>
                    <a:pt x="14" y="73"/>
                  </a:lnTo>
                  <a:lnTo>
                    <a:pt x="15" y="71"/>
                  </a:lnTo>
                  <a:lnTo>
                    <a:pt x="15" y="70"/>
                  </a:lnTo>
                  <a:lnTo>
                    <a:pt x="15" y="70"/>
                  </a:lnTo>
                  <a:lnTo>
                    <a:pt x="15" y="68"/>
                  </a:lnTo>
                  <a:lnTo>
                    <a:pt x="15" y="68"/>
                  </a:lnTo>
                  <a:lnTo>
                    <a:pt x="15" y="68"/>
                  </a:lnTo>
                  <a:lnTo>
                    <a:pt x="15" y="68"/>
                  </a:lnTo>
                  <a:lnTo>
                    <a:pt x="15" y="66"/>
                  </a:lnTo>
                  <a:lnTo>
                    <a:pt x="15" y="66"/>
                  </a:lnTo>
                  <a:lnTo>
                    <a:pt x="15" y="66"/>
                  </a:lnTo>
                  <a:lnTo>
                    <a:pt x="15" y="66"/>
                  </a:lnTo>
                  <a:lnTo>
                    <a:pt x="15" y="65"/>
                  </a:lnTo>
                  <a:lnTo>
                    <a:pt x="15" y="65"/>
                  </a:lnTo>
                  <a:lnTo>
                    <a:pt x="14" y="66"/>
                  </a:lnTo>
                  <a:lnTo>
                    <a:pt x="13" y="68"/>
                  </a:lnTo>
                  <a:lnTo>
                    <a:pt x="13" y="68"/>
                  </a:lnTo>
                  <a:lnTo>
                    <a:pt x="12" y="68"/>
                  </a:lnTo>
                  <a:lnTo>
                    <a:pt x="12" y="68"/>
                  </a:lnTo>
                  <a:lnTo>
                    <a:pt x="12" y="68"/>
                  </a:lnTo>
                  <a:lnTo>
                    <a:pt x="8" y="68"/>
                  </a:lnTo>
                  <a:lnTo>
                    <a:pt x="8" y="68"/>
                  </a:lnTo>
                  <a:lnTo>
                    <a:pt x="4" y="66"/>
                  </a:lnTo>
                  <a:lnTo>
                    <a:pt x="4" y="66"/>
                  </a:lnTo>
                  <a:lnTo>
                    <a:pt x="3" y="65"/>
                  </a:lnTo>
                  <a:lnTo>
                    <a:pt x="3" y="65"/>
                  </a:lnTo>
                  <a:lnTo>
                    <a:pt x="3" y="65"/>
                  </a:lnTo>
                  <a:lnTo>
                    <a:pt x="3" y="65"/>
                  </a:lnTo>
                  <a:lnTo>
                    <a:pt x="3" y="63"/>
                  </a:lnTo>
                  <a:lnTo>
                    <a:pt x="2" y="61"/>
                  </a:lnTo>
                  <a:lnTo>
                    <a:pt x="2" y="61"/>
                  </a:lnTo>
                  <a:lnTo>
                    <a:pt x="0" y="61"/>
                  </a:lnTo>
                  <a:lnTo>
                    <a:pt x="0" y="61"/>
                  </a:lnTo>
                  <a:lnTo>
                    <a:pt x="0" y="60"/>
                  </a:lnTo>
                  <a:lnTo>
                    <a:pt x="0" y="60"/>
                  </a:lnTo>
                  <a:lnTo>
                    <a:pt x="4" y="58"/>
                  </a:lnTo>
                  <a:lnTo>
                    <a:pt x="4" y="58"/>
                  </a:lnTo>
                  <a:lnTo>
                    <a:pt x="4" y="58"/>
                  </a:lnTo>
                  <a:lnTo>
                    <a:pt x="4" y="58"/>
                  </a:lnTo>
                  <a:lnTo>
                    <a:pt x="5" y="56"/>
                  </a:lnTo>
                  <a:lnTo>
                    <a:pt x="5" y="56"/>
                  </a:lnTo>
                  <a:lnTo>
                    <a:pt x="7" y="55"/>
                  </a:lnTo>
                  <a:lnTo>
                    <a:pt x="9" y="55"/>
                  </a:lnTo>
                  <a:lnTo>
                    <a:pt x="9" y="55"/>
                  </a:lnTo>
                  <a:lnTo>
                    <a:pt x="9" y="55"/>
                  </a:lnTo>
                  <a:lnTo>
                    <a:pt x="9" y="55"/>
                  </a:lnTo>
                  <a:lnTo>
                    <a:pt x="9" y="56"/>
                  </a:lnTo>
                  <a:lnTo>
                    <a:pt x="9" y="56"/>
                  </a:lnTo>
                  <a:lnTo>
                    <a:pt x="10" y="58"/>
                  </a:lnTo>
                  <a:lnTo>
                    <a:pt x="10" y="58"/>
                  </a:lnTo>
                  <a:lnTo>
                    <a:pt x="10" y="58"/>
                  </a:lnTo>
                  <a:lnTo>
                    <a:pt x="12" y="58"/>
                  </a:lnTo>
                  <a:lnTo>
                    <a:pt x="12" y="58"/>
                  </a:lnTo>
                  <a:lnTo>
                    <a:pt x="14" y="58"/>
                  </a:lnTo>
                  <a:lnTo>
                    <a:pt x="14" y="56"/>
                  </a:lnTo>
                  <a:lnTo>
                    <a:pt x="14" y="56"/>
                  </a:lnTo>
                  <a:lnTo>
                    <a:pt x="13" y="55"/>
                  </a:lnTo>
                  <a:lnTo>
                    <a:pt x="13" y="55"/>
                  </a:lnTo>
                  <a:lnTo>
                    <a:pt x="12" y="53"/>
                  </a:lnTo>
                  <a:lnTo>
                    <a:pt x="12" y="53"/>
                  </a:lnTo>
                  <a:lnTo>
                    <a:pt x="12" y="53"/>
                  </a:lnTo>
                  <a:lnTo>
                    <a:pt x="12" y="53"/>
                  </a:lnTo>
                  <a:lnTo>
                    <a:pt x="10" y="51"/>
                  </a:lnTo>
                  <a:lnTo>
                    <a:pt x="9" y="50"/>
                  </a:lnTo>
                  <a:lnTo>
                    <a:pt x="9" y="50"/>
                  </a:lnTo>
                  <a:lnTo>
                    <a:pt x="8" y="48"/>
                  </a:lnTo>
                  <a:lnTo>
                    <a:pt x="8" y="48"/>
                  </a:lnTo>
                  <a:lnTo>
                    <a:pt x="3" y="44"/>
                  </a:lnTo>
                  <a:lnTo>
                    <a:pt x="3" y="44"/>
                  </a:lnTo>
                  <a:lnTo>
                    <a:pt x="3" y="44"/>
                  </a:lnTo>
                  <a:lnTo>
                    <a:pt x="3" y="43"/>
                  </a:lnTo>
                  <a:lnTo>
                    <a:pt x="3" y="43"/>
                  </a:lnTo>
                  <a:lnTo>
                    <a:pt x="4" y="41"/>
                  </a:lnTo>
                  <a:lnTo>
                    <a:pt x="4" y="41"/>
                  </a:lnTo>
                  <a:lnTo>
                    <a:pt x="5" y="40"/>
                  </a:lnTo>
                  <a:lnTo>
                    <a:pt x="5" y="40"/>
                  </a:lnTo>
                  <a:lnTo>
                    <a:pt x="8" y="40"/>
                  </a:lnTo>
                  <a:lnTo>
                    <a:pt x="8" y="40"/>
                  </a:lnTo>
                  <a:lnTo>
                    <a:pt x="9" y="39"/>
                  </a:lnTo>
                  <a:lnTo>
                    <a:pt x="10" y="38"/>
                  </a:lnTo>
                  <a:lnTo>
                    <a:pt x="10" y="38"/>
                  </a:lnTo>
                  <a:lnTo>
                    <a:pt x="10" y="35"/>
                  </a:lnTo>
                  <a:lnTo>
                    <a:pt x="10" y="35"/>
                  </a:lnTo>
                  <a:lnTo>
                    <a:pt x="12" y="33"/>
                  </a:lnTo>
                  <a:lnTo>
                    <a:pt x="12" y="33"/>
                  </a:lnTo>
                  <a:lnTo>
                    <a:pt x="13" y="31"/>
                  </a:lnTo>
                  <a:lnTo>
                    <a:pt x="13" y="31"/>
                  </a:lnTo>
                  <a:lnTo>
                    <a:pt x="14" y="31"/>
                  </a:lnTo>
                  <a:lnTo>
                    <a:pt x="14" y="31"/>
                  </a:lnTo>
                  <a:lnTo>
                    <a:pt x="15" y="30"/>
                  </a:lnTo>
                  <a:lnTo>
                    <a:pt x="15" y="30"/>
                  </a:lnTo>
                  <a:lnTo>
                    <a:pt x="18" y="28"/>
                  </a:lnTo>
                  <a:lnTo>
                    <a:pt x="18" y="28"/>
                  </a:lnTo>
                  <a:lnTo>
                    <a:pt x="19" y="26"/>
                  </a:lnTo>
                  <a:lnTo>
                    <a:pt x="19" y="26"/>
                  </a:lnTo>
                  <a:lnTo>
                    <a:pt x="19" y="26"/>
                  </a:lnTo>
                  <a:lnTo>
                    <a:pt x="19" y="26"/>
                  </a:lnTo>
                  <a:lnTo>
                    <a:pt x="22" y="26"/>
                  </a:lnTo>
                  <a:lnTo>
                    <a:pt x="23" y="25"/>
                  </a:lnTo>
                  <a:lnTo>
                    <a:pt x="23" y="25"/>
                  </a:lnTo>
                  <a:lnTo>
                    <a:pt x="24" y="24"/>
                  </a:lnTo>
                  <a:lnTo>
                    <a:pt x="24" y="24"/>
                  </a:lnTo>
                  <a:lnTo>
                    <a:pt x="24" y="23"/>
                  </a:lnTo>
                  <a:lnTo>
                    <a:pt x="25" y="24"/>
                  </a:lnTo>
                  <a:lnTo>
                    <a:pt x="25" y="24"/>
                  </a:lnTo>
                  <a:lnTo>
                    <a:pt x="27" y="24"/>
                  </a:lnTo>
                  <a:lnTo>
                    <a:pt x="27" y="25"/>
                  </a:lnTo>
                  <a:lnTo>
                    <a:pt x="27" y="25"/>
                  </a:lnTo>
                  <a:lnTo>
                    <a:pt x="27" y="26"/>
                  </a:lnTo>
                  <a:lnTo>
                    <a:pt x="27" y="26"/>
                  </a:lnTo>
                  <a:lnTo>
                    <a:pt x="27" y="26"/>
                  </a:lnTo>
                  <a:lnTo>
                    <a:pt x="27" y="26"/>
                  </a:lnTo>
                  <a:lnTo>
                    <a:pt x="27" y="26"/>
                  </a:lnTo>
                  <a:lnTo>
                    <a:pt x="27" y="26"/>
                  </a:lnTo>
                  <a:lnTo>
                    <a:pt x="27" y="25"/>
                  </a:lnTo>
                  <a:lnTo>
                    <a:pt x="27" y="25"/>
                  </a:lnTo>
                  <a:lnTo>
                    <a:pt x="28" y="25"/>
                  </a:lnTo>
                  <a:lnTo>
                    <a:pt x="28" y="25"/>
                  </a:lnTo>
                  <a:lnTo>
                    <a:pt x="29" y="25"/>
                  </a:lnTo>
                  <a:lnTo>
                    <a:pt x="29" y="25"/>
                  </a:lnTo>
                  <a:lnTo>
                    <a:pt x="29" y="25"/>
                  </a:lnTo>
                  <a:lnTo>
                    <a:pt x="29" y="26"/>
                  </a:lnTo>
                  <a:lnTo>
                    <a:pt x="29" y="26"/>
                  </a:lnTo>
                  <a:lnTo>
                    <a:pt x="30" y="26"/>
                  </a:lnTo>
                  <a:lnTo>
                    <a:pt x="30" y="26"/>
                  </a:lnTo>
                  <a:lnTo>
                    <a:pt x="32" y="26"/>
                  </a:lnTo>
                  <a:lnTo>
                    <a:pt x="32" y="26"/>
                  </a:lnTo>
                  <a:lnTo>
                    <a:pt x="33" y="26"/>
                  </a:lnTo>
                  <a:lnTo>
                    <a:pt x="34" y="26"/>
                  </a:lnTo>
                  <a:lnTo>
                    <a:pt x="34" y="26"/>
                  </a:lnTo>
                  <a:lnTo>
                    <a:pt x="34" y="28"/>
                  </a:lnTo>
                  <a:lnTo>
                    <a:pt x="34" y="28"/>
                  </a:lnTo>
                  <a:lnTo>
                    <a:pt x="35" y="29"/>
                  </a:lnTo>
                  <a:lnTo>
                    <a:pt x="37" y="29"/>
                  </a:lnTo>
                  <a:lnTo>
                    <a:pt x="37" y="29"/>
                  </a:lnTo>
                  <a:lnTo>
                    <a:pt x="37" y="29"/>
                  </a:lnTo>
                  <a:lnTo>
                    <a:pt x="37" y="29"/>
                  </a:lnTo>
                  <a:lnTo>
                    <a:pt x="39" y="29"/>
                  </a:lnTo>
                  <a:lnTo>
                    <a:pt x="39" y="29"/>
                  </a:lnTo>
                  <a:lnTo>
                    <a:pt x="42" y="30"/>
                  </a:lnTo>
                  <a:lnTo>
                    <a:pt x="42" y="30"/>
                  </a:lnTo>
                  <a:lnTo>
                    <a:pt x="44" y="30"/>
                  </a:lnTo>
                  <a:lnTo>
                    <a:pt x="44" y="30"/>
                  </a:lnTo>
                  <a:lnTo>
                    <a:pt x="47" y="31"/>
                  </a:lnTo>
                  <a:lnTo>
                    <a:pt x="47" y="31"/>
                  </a:lnTo>
                  <a:lnTo>
                    <a:pt x="49" y="31"/>
                  </a:lnTo>
                  <a:lnTo>
                    <a:pt x="49" y="31"/>
                  </a:lnTo>
                  <a:lnTo>
                    <a:pt x="50" y="33"/>
                  </a:lnTo>
                  <a:lnTo>
                    <a:pt x="52" y="33"/>
                  </a:lnTo>
                  <a:lnTo>
                    <a:pt x="52" y="33"/>
                  </a:lnTo>
                  <a:lnTo>
                    <a:pt x="53" y="33"/>
                  </a:lnTo>
                  <a:lnTo>
                    <a:pt x="53" y="33"/>
                  </a:lnTo>
                  <a:lnTo>
                    <a:pt x="54" y="31"/>
                  </a:lnTo>
                  <a:lnTo>
                    <a:pt x="55" y="33"/>
                  </a:lnTo>
                  <a:lnTo>
                    <a:pt x="55" y="33"/>
                  </a:lnTo>
                  <a:lnTo>
                    <a:pt x="58" y="34"/>
                  </a:lnTo>
                  <a:lnTo>
                    <a:pt x="60" y="35"/>
                  </a:lnTo>
                  <a:lnTo>
                    <a:pt x="60" y="35"/>
                  </a:lnTo>
                  <a:lnTo>
                    <a:pt x="62" y="35"/>
                  </a:lnTo>
                  <a:lnTo>
                    <a:pt x="62" y="35"/>
                  </a:lnTo>
                  <a:lnTo>
                    <a:pt x="63" y="36"/>
                  </a:lnTo>
                  <a:lnTo>
                    <a:pt x="63" y="36"/>
                  </a:lnTo>
                  <a:lnTo>
                    <a:pt x="65" y="39"/>
                  </a:lnTo>
                  <a:lnTo>
                    <a:pt x="65" y="39"/>
                  </a:lnTo>
                  <a:lnTo>
                    <a:pt x="68" y="40"/>
                  </a:lnTo>
                  <a:lnTo>
                    <a:pt x="68" y="40"/>
                  </a:lnTo>
                  <a:lnTo>
                    <a:pt x="69" y="40"/>
                  </a:lnTo>
                  <a:lnTo>
                    <a:pt x="69" y="40"/>
                  </a:lnTo>
                  <a:lnTo>
                    <a:pt x="70" y="40"/>
                  </a:lnTo>
                  <a:lnTo>
                    <a:pt x="70" y="40"/>
                  </a:lnTo>
                  <a:lnTo>
                    <a:pt x="70" y="40"/>
                  </a:lnTo>
                  <a:lnTo>
                    <a:pt x="70" y="40"/>
                  </a:lnTo>
                  <a:lnTo>
                    <a:pt x="69" y="39"/>
                  </a:lnTo>
                  <a:lnTo>
                    <a:pt x="69" y="39"/>
                  </a:lnTo>
                  <a:lnTo>
                    <a:pt x="70" y="38"/>
                  </a:lnTo>
                  <a:lnTo>
                    <a:pt x="70" y="38"/>
                  </a:lnTo>
                  <a:lnTo>
                    <a:pt x="72" y="39"/>
                  </a:lnTo>
                  <a:lnTo>
                    <a:pt x="72" y="39"/>
                  </a:lnTo>
                  <a:lnTo>
                    <a:pt x="72" y="38"/>
                  </a:lnTo>
                  <a:lnTo>
                    <a:pt x="72" y="38"/>
                  </a:lnTo>
                  <a:lnTo>
                    <a:pt x="72" y="36"/>
                  </a:lnTo>
                  <a:lnTo>
                    <a:pt x="72" y="36"/>
                  </a:lnTo>
                  <a:lnTo>
                    <a:pt x="73" y="35"/>
                  </a:lnTo>
                  <a:lnTo>
                    <a:pt x="73" y="35"/>
                  </a:lnTo>
                  <a:lnTo>
                    <a:pt x="74" y="36"/>
                  </a:lnTo>
                  <a:lnTo>
                    <a:pt x="74" y="36"/>
                  </a:lnTo>
                  <a:lnTo>
                    <a:pt x="75" y="36"/>
                  </a:lnTo>
                  <a:lnTo>
                    <a:pt x="75" y="36"/>
                  </a:lnTo>
                  <a:lnTo>
                    <a:pt x="75" y="36"/>
                  </a:lnTo>
                  <a:lnTo>
                    <a:pt x="77" y="35"/>
                  </a:lnTo>
                  <a:lnTo>
                    <a:pt x="77" y="35"/>
                  </a:lnTo>
                  <a:lnTo>
                    <a:pt x="77" y="35"/>
                  </a:lnTo>
                  <a:lnTo>
                    <a:pt x="77" y="35"/>
                  </a:lnTo>
                  <a:lnTo>
                    <a:pt x="79" y="33"/>
                  </a:lnTo>
                  <a:lnTo>
                    <a:pt x="79" y="33"/>
                  </a:lnTo>
                  <a:lnTo>
                    <a:pt x="83" y="31"/>
                  </a:lnTo>
                  <a:lnTo>
                    <a:pt x="83" y="31"/>
                  </a:lnTo>
                  <a:lnTo>
                    <a:pt x="83" y="31"/>
                  </a:lnTo>
                  <a:lnTo>
                    <a:pt x="83" y="31"/>
                  </a:lnTo>
                  <a:lnTo>
                    <a:pt x="83" y="33"/>
                  </a:lnTo>
                  <a:lnTo>
                    <a:pt x="83" y="33"/>
                  </a:lnTo>
                  <a:lnTo>
                    <a:pt x="83" y="34"/>
                  </a:lnTo>
                  <a:lnTo>
                    <a:pt x="83" y="34"/>
                  </a:lnTo>
                  <a:lnTo>
                    <a:pt x="82" y="35"/>
                  </a:lnTo>
                  <a:lnTo>
                    <a:pt x="82" y="35"/>
                  </a:lnTo>
                  <a:lnTo>
                    <a:pt x="79" y="36"/>
                  </a:lnTo>
                  <a:lnTo>
                    <a:pt x="79" y="36"/>
                  </a:lnTo>
                  <a:lnTo>
                    <a:pt x="79" y="36"/>
                  </a:lnTo>
                  <a:lnTo>
                    <a:pt x="79" y="36"/>
                  </a:lnTo>
                  <a:lnTo>
                    <a:pt x="79" y="36"/>
                  </a:lnTo>
                  <a:lnTo>
                    <a:pt x="79" y="36"/>
                  </a:lnTo>
                  <a:lnTo>
                    <a:pt x="79" y="36"/>
                  </a:lnTo>
                  <a:lnTo>
                    <a:pt x="79" y="36"/>
                  </a:lnTo>
                  <a:lnTo>
                    <a:pt x="80" y="36"/>
                  </a:lnTo>
                  <a:lnTo>
                    <a:pt x="82" y="35"/>
                  </a:lnTo>
                  <a:lnTo>
                    <a:pt x="82" y="35"/>
                  </a:lnTo>
                  <a:lnTo>
                    <a:pt x="82" y="35"/>
                  </a:lnTo>
                  <a:lnTo>
                    <a:pt x="82" y="35"/>
                  </a:lnTo>
                  <a:close/>
                  <a:moveTo>
                    <a:pt x="186" y="148"/>
                  </a:moveTo>
                  <a:lnTo>
                    <a:pt x="186" y="148"/>
                  </a:lnTo>
                  <a:lnTo>
                    <a:pt x="183" y="147"/>
                  </a:lnTo>
                  <a:lnTo>
                    <a:pt x="183" y="147"/>
                  </a:lnTo>
                  <a:lnTo>
                    <a:pt x="182" y="147"/>
                  </a:lnTo>
                  <a:lnTo>
                    <a:pt x="182" y="147"/>
                  </a:lnTo>
                  <a:lnTo>
                    <a:pt x="182" y="148"/>
                  </a:lnTo>
                  <a:lnTo>
                    <a:pt x="181" y="148"/>
                  </a:lnTo>
                  <a:lnTo>
                    <a:pt x="181" y="148"/>
                  </a:lnTo>
                  <a:lnTo>
                    <a:pt x="179" y="148"/>
                  </a:lnTo>
                  <a:lnTo>
                    <a:pt x="178" y="148"/>
                  </a:lnTo>
                  <a:lnTo>
                    <a:pt x="178" y="148"/>
                  </a:lnTo>
                  <a:lnTo>
                    <a:pt x="176" y="148"/>
                  </a:lnTo>
                  <a:lnTo>
                    <a:pt x="176" y="148"/>
                  </a:lnTo>
                  <a:lnTo>
                    <a:pt x="176" y="149"/>
                  </a:lnTo>
                  <a:lnTo>
                    <a:pt x="176" y="150"/>
                  </a:lnTo>
                  <a:lnTo>
                    <a:pt x="176" y="150"/>
                  </a:lnTo>
                  <a:lnTo>
                    <a:pt x="176" y="152"/>
                  </a:lnTo>
                  <a:lnTo>
                    <a:pt x="176" y="152"/>
                  </a:lnTo>
                  <a:lnTo>
                    <a:pt x="174" y="157"/>
                  </a:lnTo>
                  <a:lnTo>
                    <a:pt x="174" y="157"/>
                  </a:lnTo>
                  <a:lnTo>
                    <a:pt x="174" y="159"/>
                  </a:lnTo>
                  <a:lnTo>
                    <a:pt x="174" y="159"/>
                  </a:lnTo>
                  <a:lnTo>
                    <a:pt x="174" y="160"/>
                  </a:lnTo>
                  <a:lnTo>
                    <a:pt x="176" y="162"/>
                  </a:lnTo>
                  <a:lnTo>
                    <a:pt x="176" y="162"/>
                  </a:lnTo>
                  <a:lnTo>
                    <a:pt x="177" y="160"/>
                  </a:lnTo>
                  <a:lnTo>
                    <a:pt x="177" y="160"/>
                  </a:lnTo>
                  <a:lnTo>
                    <a:pt x="177" y="158"/>
                  </a:lnTo>
                  <a:lnTo>
                    <a:pt x="177" y="157"/>
                  </a:lnTo>
                  <a:lnTo>
                    <a:pt x="177" y="157"/>
                  </a:lnTo>
                  <a:lnTo>
                    <a:pt x="177" y="154"/>
                  </a:lnTo>
                  <a:lnTo>
                    <a:pt x="177" y="154"/>
                  </a:lnTo>
                  <a:lnTo>
                    <a:pt x="177" y="152"/>
                  </a:lnTo>
                  <a:lnTo>
                    <a:pt x="177" y="152"/>
                  </a:lnTo>
                  <a:lnTo>
                    <a:pt x="178" y="150"/>
                  </a:lnTo>
                  <a:lnTo>
                    <a:pt x="178" y="150"/>
                  </a:lnTo>
                  <a:lnTo>
                    <a:pt x="179" y="149"/>
                  </a:lnTo>
                  <a:lnTo>
                    <a:pt x="179" y="149"/>
                  </a:lnTo>
                  <a:lnTo>
                    <a:pt x="181" y="148"/>
                  </a:lnTo>
                  <a:lnTo>
                    <a:pt x="182" y="148"/>
                  </a:lnTo>
                  <a:lnTo>
                    <a:pt x="182" y="148"/>
                  </a:lnTo>
                  <a:lnTo>
                    <a:pt x="183" y="149"/>
                  </a:lnTo>
                  <a:lnTo>
                    <a:pt x="183" y="149"/>
                  </a:lnTo>
                  <a:lnTo>
                    <a:pt x="183" y="150"/>
                  </a:lnTo>
                  <a:lnTo>
                    <a:pt x="183" y="150"/>
                  </a:lnTo>
                  <a:lnTo>
                    <a:pt x="183" y="153"/>
                  </a:lnTo>
                  <a:lnTo>
                    <a:pt x="183" y="154"/>
                  </a:lnTo>
                  <a:lnTo>
                    <a:pt x="183" y="154"/>
                  </a:lnTo>
                  <a:lnTo>
                    <a:pt x="183" y="154"/>
                  </a:lnTo>
                  <a:lnTo>
                    <a:pt x="183" y="154"/>
                  </a:lnTo>
                  <a:lnTo>
                    <a:pt x="183" y="154"/>
                  </a:lnTo>
                  <a:lnTo>
                    <a:pt x="183" y="154"/>
                  </a:lnTo>
                  <a:lnTo>
                    <a:pt x="184" y="154"/>
                  </a:lnTo>
                  <a:lnTo>
                    <a:pt x="186" y="155"/>
                  </a:lnTo>
                  <a:lnTo>
                    <a:pt x="186" y="155"/>
                  </a:lnTo>
                  <a:lnTo>
                    <a:pt x="186" y="155"/>
                  </a:lnTo>
                  <a:lnTo>
                    <a:pt x="186" y="155"/>
                  </a:lnTo>
                  <a:lnTo>
                    <a:pt x="186" y="157"/>
                  </a:lnTo>
                  <a:lnTo>
                    <a:pt x="186" y="157"/>
                  </a:lnTo>
                  <a:lnTo>
                    <a:pt x="187" y="157"/>
                  </a:lnTo>
                  <a:lnTo>
                    <a:pt x="187" y="157"/>
                  </a:lnTo>
                  <a:lnTo>
                    <a:pt x="187" y="155"/>
                  </a:lnTo>
                  <a:lnTo>
                    <a:pt x="187" y="155"/>
                  </a:lnTo>
                  <a:lnTo>
                    <a:pt x="187" y="153"/>
                  </a:lnTo>
                  <a:lnTo>
                    <a:pt x="187" y="153"/>
                  </a:lnTo>
                  <a:lnTo>
                    <a:pt x="188" y="150"/>
                  </a:lnTo>
                  <a:lnTo>
                    <a:pt x="188" y="150"/>
                  </a:lnTo>
                  <a:lnTo>
                    <a:pt x="188" y="150"/>
                  </a:lnTo>
                  <a:lnTo>
                    <a:pt x="188" y="150"/>
                  </a:lnTo>
                  <a:lnTo>
                    <a:pt x="188" y="150"/>
                  </a:lnTo>
                  <a:lnTo>
                    <a:pt x="188" y="150"/>
                  </a:lnTo>
                  <a:lnTo>
                    <a:pt x="188" y="150"/>
                  </a:lnTo>
                  <a:lnTo>
                    <a:pt x="188" y="150"/>
                  </a:lnTo>
                  <a:lnTo>
                    <a:pt x="189" y="152"/>
                  </a:lnTo>
                  <a:lnTo>
                    <a:pt x="189" y="152"/>
                  </a:lnTo>
                  <a:lnTo>
                    <a:pt x="191" y="152"/>
                  </a:lnTo>
                  <a:lnTo>
                    <a:pt x="191" y="152"/>
                  </a:lnTo>
                  <a:lnTo>
                    <a:pt x="191" y="152"/>
                  </a:lnTo>
                  <a:lnTo>
                    <a:pt x="191" y="150"/>
                  </a:lnTo>
                  <a:lnTo>
                    <a:pt x="191" y="150"/>
                  </a:lnTo>
                  <a:lnTo>
                    <a:pt x="189" y="148"/>
                  </a:lnTo>
                  <a:lnTo>
                    <a:pt x="189" y="148"/>
                  </a:lnTo>
                  <a:lnTo>
                    <a:pt x="188" y="148"/>
                  </a:lnTo>
                  <a:lnTo>
                    <a:pt x="187" y="148"/>
                  </a:lnTo>
                  <a:lnTo>
                    <a:pt x="187" y="148"/>
                  </a:lnTo>
                  <a:lnTo>
                    <a:pt x="187" y="149"/>
                  </a:lnTo>
                  <a:lnTo>
                    <a:pt x="187" y="149"/>
                  </a:lnTo>
                  <a:lnTo>
                    <a:pt x="184" y="148"/>
                  </a:lnTo>
                  <a:lnTo>
                    <a:pt x="184" y="148"/>
                  </a:lnTo>
                  <a:lnTo>
                    <a:pt x="184" y="148"/>
                  </a:lnTo>
                  <a:lnTo>
                    <a:pt x="184" y="148"/>
                  </a:lnTo>
                  <a:lnTo>
                    <a:pt x="186" y="148"/>
                  </a:lnTo>
                  <a:lnTo>
                    <a:pt x="186" y="148"/>
                  </a:lnTo>
                  <a:close/>
                  <a:moveTo>
                    <a:pt x="166" y="145"/>
                  </a:moveTo>
                  <a:lnTo>
                    <a:pt x="166" y="145"/>
                  </a:lnTo>
                  <a:lnTo>
                    <a:pt x="167" y="144"/>
                  </a:lnTo>
                  <a:lnTo>
                    <a:pt x="167" y="144"/>
                  </a:lnTo>
                  <a:lnTo>
                    <a:pt x="168" y="144"/>
                  </a:lnTo>
                  <a:lnTo>
                    <a:pt x="168" y="144"/>
                  </a:lnTo>
                  <a:lnTo>
                    <a:pt x="169" y="144"/>
                  </a:lnTo>
                  <a:lnTo>
                    <a:pt x="169" y="144"/>
                  </a:lnTo>
                  <a:lnTo>
                    <a:pt x="172" y="143"/>
                  </a:lnTo>
                  <a:lnTo>
                    <a:pt x="172" y="143"/>
                  </a:lnTo>
                  <a:lnTo>
                    <a:pt x="173" y="143"/>
                  </a:lnTo>
                  <a:lnTo>
                    <a:pt x="173" y="143"/>
                  </a:lnTo>
                  <a:lnTo>
                    <a:pt x="174" y="143"/>
                  </a:lnTo>
                  <a:lnTo>
                    <a:pt x="174" y="143"/>
                  </a:lnTo>
                  <a:lnTo>
                    <a:pt x="173" y="143"/>
                  </a:lnTo>
                  <a:lnTo>
                    <a:pt x="173" y="143"/>
                  </a:lnTo>
                  <a:lnTo>
                    <a:pt x="173" y="143"/>
                  </a:lnTo>
                  <a:lnTo>
                    <a:pt x="173" y="143"/>
                  </a:lnTo>
                  <a:lnTo>
                    <a:pt x="173" y="144"/>
                  </a:lnTo>
                  <a:lnTo>
                    <a:pt x="173" y="144"/>
                  </a:lnTo>
                  <a:lnTo>
                    <a:pt x="174" y="144"/>
                  </a:lnTo>
                  <a:lnTo>
                    <a:pt x="174" y="144"/>
                  </a:lnTo>
                  <a:lnTo>
                    <a:pt x="176" y="145"/>
                  </a:lnTo>
                  <a:lnTo>
                    <a:pt x="177" y="145"/>
                  </a:lnTo>
                  <a:lnTo>
                    <a:pt x="177" y="145"/>
                  </a:lnTo>
                  <a:lnTo>
                    <a:pt x="178" y="144"/>
                  </a:lnTo>
                  <a:lnTo>
                    <a:pt x="181" y="145"/>
                  </a:lnTo>
                  <a:lnTo>
                    <a:pt x="181" y="145"/>
                  </a:lnTo>
                  <a:lnTo>
                    <a:pt x="181" y="144"/>
                  </a:lnTo>
                  <a:lnTo>
                    <a:pt x="181" y="144"/>
                  </a:lnTo>
                  <a:lnTo>
                    <a:pt x="181" y="142"/>
                  </a:lnTo>
                  <a:lnTo>
                    <a:pt x="181" y="142"/>
                  </a:lnTo>
                  <a:lnTo>
                    <a:pt x="179" y="140"/>
                  </a:lnTo>
                  <a:lnTo>
                    <a:pt x="179" y="140"/>
                  </a:lnTo>
                  <a:lnTo>
                    <a:pt x="178" y="140"/>
                  </a:lnTo>
                  <a:lnTo>
                    <a:pt x="178" y="139"/>
                  </a:lnTo>
                  <a:lnTo>
                    <a:pt x="178" y="139"/>
                  </a:lnTo>
                  <a:lnTo>
                    <a:pt x="177" y="138"/>
                  </a:lnTo>
                  <a:lnTo>
                    <a:pt x="177" y="138"/>
                  </a:lnTo>
                  <a:lnTo>
                    <a:pt x="176" y="138"/>
                  </a:lnTo>
                  <a:lnTo>
                    <a:pt x="176" y="138"/>
                  </a:lnTo>
                  <a:lnTo>
                    <a:pt x="176" y="139"/>
                  </a:lnTo>
                  <a:lnTo>
                    <a:pt x="176" y="139"/>
                  </a:lnTo>
                  <a:lnTo>
                    <a:pt x="174" y="138"/>
                  </a:lnTo>
                  <a:lnTo>
                    <a:pt x="174" y="138"/>
                  </a:lnTo>
                  <a:lnTo>
                    <a:pt x="174" y="138"/>
                  </a:lnTo>
                  <a:lnTo>
                    <a:pt x="174" y="138"/>
                  </a:lnTo>
                  <a:lnTo>
                    <a:pt x="174" y="137"/>
                  </a:lnTo>
                  <a:lnTo>
                    <a:pt x="173" y="138"/>
                  </a:lnTo>
                  <a:lnTo>
                    <a:pt x="173" y="138"/>
                  </a:lnTo>
                  <a:lnTo>
                    <a:pt x="172" y="139"/>
                  </a:lnTo>
                  <a:lnTo>
                    <a:pt x="172" y="139"/>
                  </a:lnTo>
                  <a:lnTo>
                    <a:pt x="171" y="139"/>
                  </a:lnTo>
                  <a:lnTo>
                    <a:pt x="171" y="139"/>
                  </a:lnTo>
                  <a:lnTo>
                    <a:pt x="169" y="142"/>
                  </a:lnTo>
                  <a:lnTo>
                    <a:pt x="169" y="142"/>
                  </a:lnTo>
                  <a:lnTo>
                    <a:pt x="167" y="143"/>
                  </a:lnTo>
                  <a:lnTo>
                    <a:pt x="167" y="143"/>
                  </a:lnTo>
                  <a:lnTo>
                    <a:pt x="166" y="145"/>
                  </a:lnTo>
                  <a:lnTo>
                    <a:pt x="166" y="145"/>
                  </a:lnTo>
                  <a:close/>
                  <a:moveTo>
                    <a:pt x="186" y="162"/>
                  </a:moveTo>
                  <a:lnTo>
                    <a:pt x="186" y="162"/>
                  </a:lnTo>
                  <a:lnTo>
                    <a:pt x="187" y="162"/>
                  </a:lnTo>
                  <a:lnTo>
                    <a:pt x="187" y="162"/>
                  </a:lnTo>
                  <a:lnTo>
                    <a:pt x="192" y="159"/>
                  </a:lnTo>
                  <a:lnTo>
                    <a:pt x="192" y="159"/>
                  </a:lnTo>
                  <a:lnTo>
                    <a:pt x="192" y="159"/>
                  </a:lnTo>
                  <a:lnTo>
                    <a:pt x="192" y="159"/>
                  </a:lnTo>
                  <a:lnTo>
                    <a:pt x="192" y="158"/>
                  </a:lnTo>
                  <a:lnTo>
                    <a:pt x="192" y="158"/>
                  </a:lnTo>
                  <a:lnTo>
                    <a:pt x="192" y="158"/>
                  </a:lnTo>
                  <a:lnTo>
                    <a:pt x="192" y="158"/>
                  </a:lnTo>
                  <a:lnTo>
                    <a:pt x="191" y="158"/>
                  </a:lnTo>
                  <a:lnTo>
                    <a:pt x="191" y="158"/>
                  </a:lnTo>
                  <a:lnTo>
                    <a:pt x="188" y="159"/>
                  </a:lnTo>
                  <a:lnTo>
                    <a:pt x="188" y="159"/>
                  </a:lnTo>
                  <a:lnTo>
                    <a:pt x="188" y="159"/>
                  </a:lnTo>
                  <a:lnTo>
                    <a:pt x="188" y="159"/>
                  </a:lnTo>
                  <a:lnTo>
                    <a:pt x="187" y="160"/>
                  </a:lnTo>
                  <a:lnTo>
                    <a:pt x="184" y="160"/>
                  </a:lnTo>
                  <a:lnTo>
                    <a:pt x="184" y="160"/>
                  </a:lnTo>
                  <a:lnTo>
                    <a:pt x="184" y="162"/>
                  </a:lnTo>
                  <a:lnTo>
                    <a:pt x="184" y="162"/>
                  </a:lnTo>
                  <a:lnTo>
                    <a:pt x="186" y="162"/>
                  </a:lnTo>
                  <a:lnTo>
                    <a:pt x="186" y="162"/>
                  </a:lnTo>
                  <a:close/>
                  <a:moveTo>
                    <a:pt x="196" y="154"/>
                  </a:moveTo>
                  <a:lnTo>
                    <a:pt x="196" y="154"/>
                  </a:lnTo>
                  <a:lnTo>
                    <a:pt x="194" y="154"/>
                  </a:lnTo>
                  <a:lnTo>
                    <a:pt x="192" y="155"/>
                  </a:lnTo>
                  <a:lnTo>
                    <a:pt x="192" y="155"/>
                  </a:lnTo>
                  <a:lnTo>
                    <a:pt x="192" y="157"/>
                  </a:lnTo>
                  <a:lnTo>
                    <a:pt x="192" y="157"/>
                  </a:lnTo>
                  <a:lnTo>
                    <a:pt x="193" y="157"/>
                  </a:lnTo>
                  <a:lnTo>
                    <a:pt x="193" y="157"/>
                  </a:lnTo>
                  <a:lnTo>
                    <a:pt x="197" y="157"/>
                  </a:lnTo>
                  <a:lnTo>
                    <a:pt x="197" y="157"/>
                  </a:lnTo>
                  <a:lnTo>
                    <a:pt x="198" y="155"/>
                  </a:lnTo>
                  <a:lnTo>
                    <a:pt x="198" y="155"/>
                  </a:lnTo>
                  <a:lnTo>
                    <a:pt x="199" y="154"/>
                  </a:lnTo>
                  <a:lnTo>
                    <a:pt x="199" y="154"/>
                  </a:lnTo>
                  <a:lnTo>
                    <a:pt x="198" y="154"/>
                  </a:lnTo>
                  <a:lnTo>
                    <a:pt x="198" y="154"/>
                  </a:lnTo>
                  <a:lnTo>
                    <a:pt x="197" y="154"/>
                  </a:lnTo>
                  <a:lnTo>
                    <a:pt x="196" y="154"/>
                  </a:lnTo>
                  <a:lnTo>
                    <a:pt x="196" y="154"/>
                  </a:lnTo>
                  <a:close/>
                  <a:moveTo>
                    <a:pt x="98" y="137"/>
                  </a:moveTo>
                  <a:lnTo>
                    <a:pt x="98" y="137"/>
                  </a:lnTo>
                  <a:lnTo>
                    <a:pt x="98" y="137"/>
                  </a:lnTo>
                  <a:lnTo>
                    <a:pt x="98" y="137"/>
                  </a:lnTo>
                  <a:lnTo>
                    <a:pt x="95" y="134"/>
                  </a:lnTo>
                  <a:lnTo>
                    <a:pt x="95" y="134"/>
                  </a:lnTo>
                  <a:lnTo>
                    <a:pt x="95" y="134"/>
                  </a:lnTo>
                  <a:lnTo>
                    <a:pt x="95" y="134"/>
                  </a:lnTo>
                  <a:lnTo>
                    <a:pt x="95" y="134"/>
                  </a:lnTo>
                  <a:lnTo>
                    <a:pt x="95" y="134"/>
                  </a:lnTo>
                  <a:lnTo>
                    <a:pt x="95" y="135"/>
                  </a:lnTo>
                  <a:lnTo>
                    <a:pt x="95" y="135"/>
                  </a:lnTo>
                  <a:lnTo>
                    <a:pt x="97" y="137"/>
                  </a:lnTo>
                  <a:lnTo>
                    <a:pt x="98" y="137"/>
                  </a:lnTo>
                  <a:lnTo>
                    <a:pt x="98" y="137"/>
                  </a:lnTo>
                  <a:close/>
                  <a:moveTo>
                    <a:pt x="153" y="46"/>
                  </a:moveTo>
                  <a:lnTo>
                    <a:pt x="153" y="46"/>
                  </a:lnTo>
                  <a:lnTo>
                    <a:pt x="152" y="48"/>
                  </a:lnTo>
                  <a:lnTo>
                    <a:pt x="152" y="48"/>
                  </a:lnTo>
                  <a:lnTo>
                    <a:pt x="153" y="48"/>
                  </a:lnTo>
                  <a:lnTo>
                    <a:pt x="153" y="48"/>
                  </a:lnTo>
                  <a:lnTo>
                    <a:pt x="153" y="48"/>
                  </a:lnTo>
                  <a:lnTo>
                    <a:pt x="153" y="48"/>
                  </a:lnTo>
                  <a:lnTo>
                    <a:pt x="153" y="46"/>
                  </a:lnTo>
                  <a:lnTo>
                    <a:pt x="153" y="46"/>
                  </a:lnTo>
                  <a:close/>
                  <a:moveTo>
                    <a:pt x="236" y="118"/>
                  </a:moveTo>
                  <a:lnTo>
                    <a:pt x="236" y="118"/>
                  </a:lnTo>
                  <a:lnTo>
                    <a:pt x="235" y="118"/>
                  </a:lnTo>
                  <a:lnTo>
                    <a:pt x="235" y="119"/>
                  </a:lnTo>
                  <a:lnTo>
                    <a:pt x="235" y="119"/>
                  </a:lnTo>
                  <a:lnTo>
                    <a:pt x="236" y="118"/>
                  </a:lnTo>
                  <a:lnTo>
                    <a:pt x="236" y="118"/>
                  </a:lnTo>
                  <a:close/>
                  <a:moveTo>
                    <a:pt x="15" y="55"/>
                  </a:moveTo>
                  <a:lnTo>
                    <a:pt x="15" y="55"/>
                  </a:lnTo>
                  <a:lnTo>
                    <a:pt x="15" y="55"/>
                  </a:lnTo>
                  <a:lnTo>
                    <a:pt x="15" y="55"/>
                  </a:lnTo>
                  <a:lnTo>
                    <a:pt x="15" y="55"/>
                  </a:lnTo>
                  <a:lnTo>
                    <a:pt x="15" y="55"/>
                  </a:lnTo>
                  <a:lnTo>
                    <a:pt x="15" y="55"/>
                  </a:lnTo>
                  <a:lnTo>
                    <a:pt x="15" y="55"/>
                  </a:lnTo>
                  <a:lnTo>
                    <a:pt x="17" y="56"/>
                  </a:lnTo>
                  <a:lnTo>
                    <a:pt x="17" y="56"/>
                  </a:lnTo>
                  <a:lnTo>
                    <a:pt x="17" y="55"/>
                  </a:lnTo>
                  <a:lnTo>
                    <a:pt x="17" y="55"/>
                  </a:lnTo>
                  <a:lnTo>
                    <a:pt x="17" y="55"/>
                  </a:lnTo>
                  <a:lnTo>
                    <a:pt x="17" y="55"/>
                  </a:lnTo>
                  <a:lnTo>
                    <a:pt x="15" y="55"/>
                  </a:lnTo>
                  <a:lnTo>
                    <a:pt x="15" y="55"/>
                  </a:lnTo>
                  <a:close/>
                  <a:moveTo>
                    <a:pt x="73" y="41"/>
                  </a:moveTo>
                  <a:lnTo>
                    <a:pt x="73" y="41"/>
                  </a:lnTo>
                  <a:lnTo>
                    <a:pt x="72" y="40"/>
                  </a:lnTo>
                  <a:lnTo>
                    <a:pt x="72" y="40"/>
                  </a:lnTo>
                  <a:lnTo>
                    <a:pt x="72" y="40"/>
                  </a:lnTo>
                  <a:lnTo>
                    <a:pt x="72" y="40"/>
                  </a:lnTo>
                  <a:lnTo>
                    <a:pt x="73" y="41"/>
                  </a:lnTo>
                  <a:lnTo>
                    <a:pt x="73" y="41"/>
                  </a:lnTo>
                  <a:lnTo>
                    <a:pt x="73" y="41"/>
                  </a:lnTo>
                  <a:lnTo>
                    <a:pt x="73" y="41"/>
                  </a:lnTo>
                  <a:close/>
                  <a:moveTo>
                    <a:pt x="134" y="43"/>
                  </a:moveTo>
                  <a:lnTo>
                    <a:pt x="134" y="43"/>
                  </a:lnTo>
                  <a:lnTo>
                    <a:pt x="134" y="43"/>
                  </a:lnTo>
                  <a:lnTo>
                    <a:pt x="134" y="43"/>
                  </a:lnTo>
                  <a:lnTo>
                    <a:pt x="134" y="43"/>
                  </a:lnTo>
                  <a:lnTo>
                    <a:pt x="134" y="43"/>
                  </a:lnTo>
                  <a:lnTo>
                    <a:pt x="133" y="43"/>
                  </a:lnTo>
                  <a:lnTo>
                    <a:pt x="133" y="43"/>
                  </a:lnTo>
                  <a:lnTo>
                    <a:pt x="133" y="44"/>
                  </a:lnTo>
                  <a:lnTo>
                    <a:pt x="133" y="44"/>
                  </a:lnTo>
                  <a:lnTo>
                    <a:pt x="134" y="43"/>
                  </a:lnTo>
                  <a:lnTo>
                    <a:pt x="134" y="43"/>
                  </a:lnTo>
                  <a:lnTo>
                    <a:pt x="134" y="43"/>
                  </a:lnTo>
                  <a:lnTo>
                    <a:pt x="134" y="43"/>
                  </a:lnTo>
                  <a:close/>
                  <a:moveTo>
                    <a:pt x="98" y="139"/>
                  </a:moveTo>
                  <a:lnTo>
                    <a:pt x="98" y="139"/>
                  </a:lnTo>
                  <a:lnTo>
                    <a:pt x="98" y="139"/>
                  </a:lnTo>
                  <a:lnTo>
                    <a:pt x="98" y="139"/>
                  </a:lnTo>
                  <a:lnTo>
                    <a:pt x="97" y="139"/>
                  </a:lnTo>
                  <a:lnTo>
                    <a:pt x="97" y="139"/>
                  </a:lnTo>
                  <a:lnTo>
                    <a:pt x="98" y="139"/>
                  </a:lnTo>
                  <a:lnTo>
                    <a:pt x="98" y="139"/>
                  </a:lnTo>
                  <a:lnTo>
                    <a:pt x="98" y="139"/>
                  </a:lnTo>
                  <a:lnTo>
                    <a:pt x="98" y="139"/>
                  </a:lnTo>
                  <a:close/>
                  <a:moveTo>
                    <a:pt x="207" y="164"/>
                  </a:moveTo>
                  <a:lnTo>
                    <a:pt x="207" y="164"/>
                  </a:lnTo>
                  <a:lnTo>
                    <a:pt x="207" y="164"/>
                  </a:lnTo>
                  <a:lnTo>
                    <a:pt x="207" y="164"/>
                  </a:lnTo>
                  <a:lnTo>
                    <a:pt x="207" y="163"/>
                  </a:lnTo>
                  <a:lnTo>
                    <a:pt x="207" y="163"/>
                  </a:lnTo>
                  <a:lnTo>
                    <a:pt x="207" y="163"/>
                  </a:lnTo>
                  <a:lnTo>
                    <a:pt x="207" y="163"/>
                  </a:lnTo>
                  <a:lnTo>
                    <a:pt x="207" y="163"/>
                  </a:lnTo>
                  <a:lnTo>
                    <a:pt x="207" y="163"/>
                  </a:lnTo>
                  <a:lnTo>
                    <a:pt x="206" y="164"/>
                  </a:lnTo>
                  <a:lnTo>
                    <a:pt x="206" y="164"/>
                  </a:lnTo>
                  <a:lnTo>
                    <a:pt x="207" y="164"/>
                  </a:lnTo>
                  <a:lnTo>
                    <a:pt x="207" y="164"/>
                  </a:lnTo>
                  <a:close/>
                  <a:moveTo>
                    <a:pt x="93" y="131"/>
                  </a:moveTo>
                  <a:lnTo>
                    <a:pt x="93" y="131"/>
                  </a:lnTo>
                  <a:lnTo>
                    <a:pt x="94" y="131"/>
                  </a:lnTo>
                  <a:lnTo>
                    <a:pt x="94" y="131"/>
                  </a:lnTo>
                  <a:lnTo>
                    <a:pt x="93" y="131"/>
                  </a:lnTo>
                  <a:lnTo>
                    <a:pt x="93" y="131"/>
                  </a:lnTo>
                  <a:lnTo>
                    <a:pt x="93" y="131"/>
                  </a:lnTo>
                  <a:lnTo>
                    <a:pt x="93" y="131"/>
                  </a:lnTo>
                  <a:lnTo>
                    <a:pt x="93" y="131"/>
                  </a:lnTo>
                  <a:lnTo>
                    <a:pt x="93" y="131"/>
                  </a:lnTo>
                  <a:lnTo>
                    <a:pt x="93" y="131"/>
                  </a:lnTo>
                  <a:lnTo>
                    <a:pt x="93" y="131"/>
                  </a:lnTo>
                  <a:lnTo>
                    <a:pt x="93" y="131"/>
                  </a:lnTo>
                  <a:lnTo>
                    <a:pt x="93" y="131"/>
                  </a:lnTo>
                  <a:close/>
                  <a:moveTo>
                    <a:pt x="199" y="170"/>
                  </a:moveTo>
                  <a:lnTo>
                    <a:pt x="199" y="170"/>
                  </a:lnTo>
                  <a:lnTo>
                    <a:pt x="198" y="170"/>
                  </a:lnTo>
                  <a:lnTo>
                    <a:pt x="198" y="170"/>
                  </a:lnTo>
                  <a:lnTo>
                    <a:pt x="199" y="172"/>
                  </a:lnTo>
                  <a:lnTo>
                    <a:pt x="199" y="172"/>
                  </a:lnTo>
                  <a:lnTo>
                    <a:pt x="199" y="170"/>
                  </a:lnTo>
                  <a:lnTo>
                    <a:pt x="199" y="170"/>
                  </a:lnTo>
                  <a:lnTo>
                    <a:pt x="199" y="170"/>
                  </a:lnTo>
                  <a:lnTo>
                    <a:pt x="199" y="170"/>
                  </a:lnTo>
                  <a:close/>
                  <a:moveTo>
                    <a:pt x="13" y="53"/>
                  </a:moveTo>
                  <a:lnTo>
                    <a:pt x="13" y="53"/>
                  </a:lnTo>
                  <a:lnTo>
                    <a:pt x="14" y="53"/>
                  </a:lnTo>
                  <a:lnTo>
                    <a:pt x="14" y="53"/>
                  </a:lnTo>
                  <a:lnTo>
                    <a:pt x="13" y="53"/>
                  </a:lnTo>
                  <a:lnTo>
                    <a:pt x="13" y="53"/>
                  </a:lnTo>
                  <a:lnTo>
                    <a:pt x="13" y="53"/>
                  </a:lnTo>
                  <a:lnTo>
                    <a:pt x="13" y="53"/>
                  </a:lnTo>
                  <a:lnTo>
                    <a:pt x="13" y="53"/>
                  </a:lnTo>
                  <a:lnTo>
                    <a:pt x="13" y="5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0" name="Freeform 277"/>
            <p:cNvSpPr>
              <a:spLocks noEditPoints="1"/>
            </p:cNvSpPr>
            <p:nvPr/>
          </p:nvSpPr>
          <p:spPr bwMode="auto">
            <a:xfrm>
              <a:off x="3187700" y="4071938"/>
              <a:ext cx="207962" cy="327025"/>
            </a:xfrm>
            <a:custGeom>
              <a:avLst/>
              <a:gdLst>
                <a:gd name="T0" fmla="*/ 45 w 131"/>
                <a:gd name="T1" fmla="*/ 20 h 206"/>
                <a:gd name="T2" fmla="*/ 48 w 131"/>
                <a:gd name="T3" fmla="*/ 16 h 206"/>
                <a:gd name="T4" fmla="*/ 59 w 131"/>
                <a:gd name="T5" fmla="*/ 19 h 206"/>
                <a:gd name="T6" fmla="*/ 61 w 131"/>
                <a:gd name="T7" fmla="*/ 14 h 206"/>
                <a:gd name="T8" fmla="*/ 70 w 131"/>
                <a:gd name="T9" fmla="*/ 10 h 206"/>
                <a:gd name="T10" fmla="*/ 58 w 131"/>
                <a:gd name="T11" fmla="*/ 0 h 206"/>
                <a:gd name="T12" fmla="*/ 66 w 131"/>
                <a:gd name="T13" fmla="*/ 0 h 206"/>
                <a:gd name="T14" fmla="*/ 85 w 131"/>
                <a:gd name="T15" fmla="*/ 0 h 206"/>
                <a:gd name="T16" fmla="*/ 104 w 131"/>
                <a:gd name="T17" fmla="*/ 1 h 206"/>
                <a:gd name="T18" fmla="*/ 109 w 131"/>
                <a:gd name="T19" fmla="*/ 14 h 206"/>
                <a:gd name="T20" fmla="*/ 86 w 131"/>
                <a:gd name="T21" fmla="*/ 25 h 206"/>
                <a:gd name="T22" fmla="*/ 101 w 131"/>
                <a:gd name="T23" fmla="*/ 25 h 206"/>
                <a:gd name="T24" fmla="*/ 106 w 131"/>
                <a:gd name="T25" fmla="*/ 19 h 206"/>
                <a:gd name="T26" fmla="*/ 106 w 131"/>
                <a:gd name="T27" fmla="*/ 40 h 206"/>
                <a:gd name="T28" fmla="*/ 118 w 131"/>
                <a:gd name="T29" fmla="*/ 29 h 206"/>
                <a:gd name="T30" fmla="*/ 128 w 131"/>
                <a:gd name="T31" fmla="*/ 34 h 206"/>
                <a:gd name="T32" fmla="*/ 116 w 131"/>
                <a:gd name="T33" fmla="*/ 42 h 206"/>
                <a:gd name="T34" fmla="*/ 123 w 131"/>
                <a:gd name="T35" fmla="*/ 44 h 206"/>
                <a:gd name="T36" fmla="*/ 116 w 131"/>
                <a:gd name="T37" fmla="*/ 49 h 206"/>
                <a:gd name="T38" fmla="*/ 114 w 131"/>
                <a:gd name="T39" fmla="*/ 65 h 206"/>
                <a:gd name="T40" fmla="*/ 113 w 131"/>
                <a:gd name="T41" fmla="*/ 76 h 206"/>
                <a:gd name="T42" fmla="*/ 116 w 131"/>
                <a:gd name="T43" fmla="*/ 84 h 206"/>
                <a:gd name="T44" fmla="*/ 111 w 131"/>
                <a:gd name="T45" fmla="*/ 91 h 206"/>
                <a:gd name="T46" fmla="*/ 114 w 131"/>
                <a:gd name="T47" fmla="*/ 97 h 206"/>
                <a:gd name="T48" fmla="*/ 113 w 131"/>
                <a:gd name="T49" fmla="*/ 105 h 206"/>
                <a:gd name="T50" fmla="*/ 116 w 131"/>
                <a:gd name="T51" fmla="*/ 111 h 206"/>
                <a:gd name="T52" fmla="*/ 113 w 131"/>
                <a:gd name="T53" fmla="*/ 119 h 206"/>
                <a:gd name="T54" fmla="*/ 105 w 131"/>
                <a:gd name="T55" fmla="*/ 121 h 206"/>
                <a:gd name="T56" fmla="*/ 109 w 131"/>
                <a:gd name="T57" fmla="*/ 131 h 206"/>
                <a:gd name="T58" fmla="*/ 104 w 131"/>
                <a:gd name="T59" fmla="*/ 129 h 206"/>
                <a:gd name="T60" fmla="*/ 110 w 131"/>
                <a:gd name="T61" fmla="*/ 144 h 206"/>
                <a:gd name="T62" fmla="*/ 101 w 131"/>
                <a:gd name="T63" fmla="*/ 140 h 206"/>
                <a:gd name="T64" fmla="*/ 106 w 131"/>
                <a:gd name="T65" fmla="*/ 146 h 206"/>
                <a:gd name="T66" fmla="*/ 98 w 131"/>
                <a:gd name="T67" fmla="*/ 158 h 206"/>
                <a:gd name="T68" fmla="*/ 88 w 131"/>
                <a:gd name="T69" fmla="*/ 160 h 206"/>
                <a:gd name="T70" fmla="*/ 76 w 131"/>
                <a:gd name="T71" fmla="*/ 174 h 206"/>
                <a:gd name="T72" fmla="*/ 70 w 131"/>
                <a:gd name="T73" fmla="*/ 179 h 206"/>
                <a:gd name="T74" fmla="*/ 66 w 131"/>
                <a:gd name="T75" fmla="*/ 191 h 206"/>
                <a:gd name="T76" fmla="*/ 63 w 131"/>
                <a:gd name="T77" fmla="*/ 205 h 206"/>
                <a:gd name="T78" fmla="*/ 54 w 131"/>
                <a:gd name="T79" fmla="*/ 200 h 206"/>
                <a:gd name="T80" fmla="*/ 48 w 131"/>
                <a:gd name="T81" fmla="*/ 183 h 206"/>
                <a:gd name="T82" fmla="*/ 41 w 131"/>
                <a:gd name="T83" fmla="*/ 173 h 206"/>
                <a:gd name="T84" fmla="*/ 46 w 131"/>
                <a:gd name="T85" fmla="*/ 158 h 206"/>
                <a:gd name="T86" fmla="*/ 43 w 131"/>
                <a:gd name="T87" fmla="*/ 146 h 206"/>
                <a:gd name="T88" fmla="*/ 46 w 131"/>
                <a:gd name="T89" fmla="*/ 141 h 206"/>
                <a:gd name="T90" fmla="*/ 41 w 131"/>
                <a:gd name="T91" fmla="*/ 136 h 206"/>
                <a:gd name="T92" fmla="*/ 38 w 131"/>
                <a:gd name="T93" fmla="*/ 131 h 206"/>
                <a:gd name="T94" fmla="*/ 35 w 131"/>
                <a:gd name="T95" fmla="*/ 114 h 206"/>
                <a:gd name="T96" fmla="*/ 29 w 131"/>
                <a:gd name="T97" fmla="*/ 100 h 206"/>
                <a:gd name="T98" fmla="*/ 16 w 131"/>
                <a:gd name="T99" fmla="*/ 97 h 206"/>
                <a:gd name="T100" fmla="*/ 14 w 131"/>
                <a:gd name="T101" fmla="*/ 99 h 206"/>
                <a:gd name="T102" fmla="*/ 2 w 131"/>
                <a:gd name="T103" fmla="*/ 87 h 206"/>
                <a:gd name="T104" fmla="*/ 12 w 131"/>
                <a:gd name="T105" fmla="*/ 81 h 206"/>
                <a:gd name="T106" fmla="*/ 1 w 131"/>
                <a:gd name="T107" fmla="*/ 76 h 206"/>
                <a:gd name="T108" fmla="*/ 12 w 131"/>
                <a:gd name="T109" fmla="*/ 62 h 206"/>
                <a:gd name="T110" fmla="*/ 17 w 131"/>
                <a:gd name="T111" fmla="*/ 51 h 206"/>
                <a:gd name="T112" fmla="*/ 16 w 131"/>
                <a:gd name="T113" fmla="*/ 37 h 206"/>
                <a:gd name="T114" fmla="*/ 25 w 131"/>
                <a:gd name="T115" fmla="*/ 22 h 206"/>
                <a:gd name="T116" fmla="*/ 29 w 131"/>
                <a:gd name="T117" fmla="*/ 20 h 206"/>
                <a:gd name="T118" fmla="*/ 99 w 131"/>
                <a:gd name="T119" fmla="*/ 135 h 206"/>
                <a:gd name="T120" fmla="*/ 96 w 131"/>
                <a:gd name="T121" fmla="*/ 143 h 206"/>
                <a:gd name="T122" fmla="*/ 44 w 131"/>
                <a:gd name="T123" fmla="*/ 160 h 206"/>
                <a:gd name="T124" fmla="*/ 49 w 131"/>
                <a:gd name="T125" fmla="*/ 26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1" h="206">
                  <a:moveTo>
                    <a:pt x="41" y="22"/>
                  </a:moveTo>
                  <a:lnTo>
                    <a:pt x="41" y="22"/>
                  </a:lnTo>
                  <a:lnTo>
                    <a:pt x="43" y="20"/>
                  </a:lnTo>
                  <a:lnTo>
                    <a:pt x="43" y="20"/>
                  </a:lnTo>
                  <a:lnTo>
                    <a:pt x="43" y="17"/>
                  </a:lnTo>
                  <a:lnTo>
                    <a:pt x="43" y="17"/>
                  </a:lnTo>
                  <a:lnTo>
                    <a:pt x="41" y="16"/>
                  </a:lnTo>
                  <a:lnTo>
                    <a:pt x="41" y="15"/>
                  </a:lnTo>
                  <a:lnTo>
                    <a:pt x="41" y="15"/>
                  </a:lnTo>
                  <a:lnTo>
                    <a:pt x="43" y="15"/>
                  </a:lnTo>
                  <a:lnTo>
                    <a:pt x="43" y="15"/>
                  </a:lnTo>
                  <a:lnTo>
                    <a:pt x="44" y="15"/>
                  </a:lnTo>
                  <a:lnTo>
                    <a:pt x="44" y="15"/>
                  </a:lnTo>
                  <a:lnTo>
                    <a:pt x="46" y="19"/>
                  </a:lnTo>
                  <a:lnTo>
                    <a:pt x="46" y="19"/>
                  </a:lnTo>
                  <a:lnTo>
                    <a:pt x="46" y="19"/>
                  </a:lnTo>
                  <a:lnTo>
                    <a:pt x="46" y="19"/>
                  </a:lnTo>
                  <a:lnTo>
                    <a:pt x="46" y="20"/>
                  </a:lnTo>
                  <a:lnTo>
                    <a:pt x="45" y="20"/>
                  </a:lnTo>
                  <a:lnTo>
                    <a:pt x="45" y="20"/>
                  </a:lnTo>
                  <a:lnTo>
                    <a:pt x="45" y="21"/>
                  </a:lnTo>
                  <a:lnTo>
                    <a:pt x="45" y="21"/>
                  </a:lnTo>
                  <a:lnTo>
                    <a:pt x="45" y="21"/>
                  </a:lnTo>
                  <a:lnTo>
                    <a:pt x="45" y="21"/>
                  </a:lnTo>
                  <a:lnTo>
                    <a:pt x="46" y="21"/>
                  </a:lnTo>
                  <a:lnTo>
                    <a:pt x="46" y="21"/>
                  </a:lnTo>
                  <a:lnTo>
                    <a:pt x="46" y="21"/>
                  </a:lnTo>
                  <a:lnTo>
                    <a:pt x="46" y="21"/>
                  </a:lnTo>
                  <a:lnTo>
                    <a:pt x="48" y="21"/>
                  </a:lnTo>
                  <a:lnTo>
                    <a:pt x="48" y="21"/>
                  </a:lnTo>
                  <a:lnTo>
                    <a:pt x="48" y="21"/>
                  </a:lnTo>
                  <a:lnTo>
                    <a:pt x="49" y="21"/>
                  </a:lnTo>
                  <a:lnTo>
                    <a:pt x="49" y="21"/>
                  </a:lnTo>
                  <a:lnTo>
                    <a:pt x="50" y="21"/>
                  </a:lnTo>
                  <a:lnTo>
                    <a:pt x="50" y="21"/>
                  </a:lnTo>
                  <a:lnTo>
                    <a:pt x="50" y="21"/>
                  </a:lnTo>
                  <a:lnTo>
                    <a:pt x="50" y="21"/>
                  </a:lnTo>
                  <a:lnTo>
                    <a:pt x="49" y="20"/>
                  </a:lnTo>
                  <a:lnTo>
                    <a:pt x="49" y="20"/>
                  </a:lnTo>
                  <a:lnTo>
                    <a:pt x="48" y="16"/>
                  </a:lnTo>
                  <a:lnTo>
                    <a:pt x="46" y="11"/>
                  </a:lnTo>
                  <a:lnTo>
                    <a:pt x="46" y="11"/>
                  </a:lnTo>
                  <a:lnTo>
                    <a:pt x="48" y="11"/>
                  </a:lnTo>
                  <a:lnTo>
                    <a:pt x="48" y="11"/>
                  </a:lnTo>
                  <a:lnTo>
                    <a:pt x="50" y="11"/>
                  </a:lnTo>
                  <a:lnTo>
                    <a:pt x="51" y="12"/>
                  </a:lnTo>
                  <a:lnTo>
                    <a:pt x="51" y="12"/>
                  </a:lnTo>
                  <a:lnTo>
                    <a:pt x="54" y="16"/>
                  </a:lnTo>
                  <a:lnTo>
                    <a:pt x="54" y="16"/>
                  </a:lnTo>
                  <a:lnTo>
                    <a:pt x="56" y="17"/>
                  </a:lnTo>
                  <a:lnTo>
                    <a:pt x="56" y="17"/>
                  </a:lnTo>
                  <a:lnTo>
                    <a:pt x="58" y="20"/>
                  </a:lnTo>
                  <a:lnTo>
                    <a:pt x="58" y="20"/>
                  </a:lnTo>
                  <a:lnTo>
                    <a:pt x="60" y="24"/>
                  </a:lnTo>
                  <a:lnTo>
                    <a:pt x="60" y="24"/>
                  </a:lnTo>
                  <a:lnTo>
                    <a:pt x="60" y="24"/>
                  </a:lnTo>
                  <a:lnTo>
                    <a:pt x="60" y="24"/>
                  </a:lnTo>
                  <a:lnTo>
                    <a:pt x="61" y="22"/>
                  </a:lnTo>
                  <a:lnTo>
                    <a:pt x="61" y="22"/>
                  </a:lnTo>
                  <a:lnTo>
                    <a:pt x="59" y="19"/>
                  </a:lnTo>
                  <a:lnTo>
                    <a:pt x="59" y="19"/>
                  </a:lnTo>
                  <a:lnTo>
                    <a:pt x="58" y="16"/>
                  </a:lnTo>
                  <a:lnTo>
                    <a:pt x="58" y="16"/>
                  </a:lnTo>
                  <a:lnTo>
                    <a:pt x="58" y="15"/>
                  </a:lnTo>
                  <a:lnTo>
                    <a:pt x="58" y="15"/>
                  </a:lnTo>
                  <a:lnTo>
                    <a:pt x="56" y="14"/>
                  </a:lnTo>
                  <a:lnTo>
                    <a:pt x="55" y="11"/>
                  </a:lnTo>
                  <a:lnTo>
                    <a:pt x="55" y="11"/>
                  </a:lnTo>
                  <a:lnTo>
                    <a:pt x="54" y="10"/>
                  </a:lnTo>
                  <a:lnTo>
                    <a:pt x="54" y="10"/>
                  </a:lnTo>
                  <a:lnTo>
                    <a:pt x="54" y="9"/>
                  </a:lnTo>
                  <a:lnTo>
                    <a:pt x="55" y="7"/>
                  </a:lnTo>
                  <a:lnTo>
                    <a:pt x="55" y="7"/>
                  </a:lnTo>
                  <a:lnTo>
                    <a:pt x="56" y="7"/>
                  </a:lnTo>
                  <a:lnTo>
                    <a:pt x="59" y="9"/>
                  </a:lnTo>
                  <a:lnTo>
                    <a:pt x="59" y="9"/>
                  </a:lnTo>
                  <a:lnTo>
                    <a:pt x="61" y="12"/>
                  </a:lnTo>
                  <a:lnTo>
                    <a:pt x="61" y="12"/>
                  </a:lnTo>
                  <a:lnTo>
                    <a:pt x="61" y="14"/>
                  </a:lnTo>
                  <a:lnTo>
                    <a:pt x="61" y="14"/>
                  </a:lnTo>
                  <a:lnTo>
                    <a:pt x="63" y="14"/>
                  </a:lnTo>
                  <a:lnTo>
                    <a:pt x="63" y="14"/>
                  </a:lnTo>
                  <a:lnTo>
                    <a:pt x="63" y="14"/>
                  </a:lnTo>
                  <a:lnTo>
                    <a:pt x="63" y="14"/>
                  </a:lnTo>
                  <a:lnTo>
                    <a:pt x="61" y="12"/>
                  </a:lnTo>
                  <a:lnTo>
                    <a:pt x="61" y="12"/>
                  </a:lnTo>
                  <a:lnTo>
                    <a:pt x="59" y="7"/>
                  </a:lnTo>
                  <a:lnTo>
                    <a:pt x="59" y="7"/>
                  </a:lnTo>
                  <a:lnTo>
                    <a:pt x="59" y="6"/>
                  </a:lnTo>
                  <a:lnTo>
                    <a:pt x="59" y="6"/>
                  </a:lnTo>
                  <a:lnTo>
                    <a:pt x="59" y="6"/>
                  </a:lnTo>
                  <a:lnTo>
                    <a:pt x="59" y="6"/>
                  </a:lnTo>
                  <a:lnTo>
                    <a:pt x="60" y="6"/>
                  </a:lnTo>
                  <a:lnTo>
                    <a:pt x="60" y="6"/>
                  </a:lnTo>
                  <a:lnTo>
                    <a:pt x="64" y="6"/>
                  </a:lnTo>
                  <a:lnTo>
                    <a:pt x="64" y="6"/>
                  </a:lnTo>
                  <a:lnTo>
                    <a:pt x="66" y="6"/>
                  </a:lnTo>
                  <a:lnTo>
                    <a:pt x="69" y="7"/>
                  </a:lnTo>
                  <a:lnTo>
                    <a:pt x="69" y="7"/>
                  </a:lnTo>
                  <a:lnTo>
                    <a:pt x="70" y="10"/>
                  </a:lnTo>
                  <a:lnTo>
                    <a:pt x="70" y="12"/>
                  </a:lnTo>
                  <a:lnTo>
                    <a:pt x="70" y="12"/>
                  </a:lnTo>
                  <a:lnTo>
                    <a:pt x="71" y="9"/>
                  </a:lnTo>
                  <a:lnTo>
                    <a:pt x="71" y="9"/>
                  </a:lnTo>
                  <a:lnTo>
                    <a:pt x="70" y="7"/>
                  </a:lnTo>
                  <a:lnTo>
                    <a:pt x="70" y="7"/>
                  </a:lnTo>
                  <a:lnTo>
                    <a:pt x="68" y="5"/>
                  </a:lnTo>
                  <a:lnTo>
                    <a:pt x="68" y="5"/>
                  </a:lnTo>
                  <a:lnTo>
                    <a:pt x="65" y="5"/>
                  </a:lnTo>
                  <a:lnTo>
                    <a:pt x="65" y="5"/>
                  </a:lnTo>
                  <a:lnTo>
                    <a:pt x="59" y="5"/>
                  </a:lnTo>
                  <a:lnTo>
                    <a:pt x="59" y="5"/>
                  </a:lnTo>
                  <a:lnTo>
                    <a:pt x="58" y="5"/>
                  </a:lnTo>
                  <a:lnTo>
                    <a:pt x="58" y="5"/>
                  </a:lnTo>
                  <a:lnTo>
                    <a:pt x="56" y="3"/>
                  </a:lnTo>
                  <a:lnTo>
                    <a:pt x="56" y="2"/>
                  </a:lnTo>
                  <a:lnTo>
                    <a:pt x="56" y="2"/>
                  </a:lnTo>
                  <a:lnTo>
                    <a:pt x="56" y="0"/>
                  </a:lnTo>
                  <a:lnTo>
                    <a:pt x="56" y="0"/>
                  </a:lnTo>
                  <a:lnTo>
                    <a:pt x="58" y="0"/>
                  </a:lnTo>
                  <a:lnTo>
                    <a:pt x="58" y="0"/>
                  </a:lnTo>
                  <a:lnTo>
                    <a:pt x="60" y="1"/>
                  </a:lnTo>
                  <a:lnTo>
                    <a:pt x="60" y="1"/>
                  </a:lnTo>
                  <a:lnTo>
                    <a:pt x="60" y="2"/>
                  </a:lnTo>
                  <a:lnTo>
                    <a:pt x="60" y="2"/>
                  </a:lnTo>
                  <a:lnTo>
                    <a:pt x="60" y="2"/>
                  </a:lnTo>
                  <a:lnTo>
                    <a:pt x="60" y="2"/>
                  </a:lnTo>
                  <a:lnTo>
                    <a:pt x="61" y="2"/>
                  </a:lnTo>
                  <a:lnTo>
                    <a:pt x="61" y="2"/>
                  </a:lnTo>
                  <a:lnTo>
                    <a:pt x="61" y="2"/>
                  </a:lnTo>
                  <a:lnTo>
                    <a:pt x="61" y="2"/>
                  </a:lnTo>
                  <a:lnTo>
                    <a:pt x="60" y="1"/>
                  </a:lnTo>
                  <a:lnTo>
                    <a:pt x="60" y="1"/>
                  </a:lnTo>
                  <a:lnTo>
                    <a:pt x="59" y="1"/>
                  </a:lnTo>
                  <a:lnTo>
                    <a:pt x="59" y="1"/>
                  </a:lnTo>
                  <a:lnTo>
                    <a:pt x="60" y="0"/>
                  </a:lnTo>
                  <a:lnTo>
                    <a:pt x="60" y="0"/>
                  </a:lnTo>
                  <a:lnTo>
                    <a:pt x="61" y="0"/>
                  </a:lnTo>
                  <a:lnTo>
                    <a:pt x="61" y="0"/>
                  </a:lnTo>
                  <a:lnTo>
                    <a:pt x="66" y="0"/>
                  </a:lnTo>
                  <a:lnTo>
                    <a:pt x="66" y="0"/>
                  </a:lnTo>
                  <a:lnTo>
                    <a:pt x="68" y="0"/>
                  </a:lnTo>
                  <a:lnTo>
                    <a:pt x="69" y="1"/>
                  </a:lnTo>
                  <a:lnTo>
                    <a:pt x="69" y="1"/>
                  </a:lnTo>
                  <a:lnTo>
                    <a:pt x="71" y="2"/>
                  </a:lnTo>
                  <a:lnTo>
                    <a:pt x="71" y="2"/>
                  </a:lnTo>
                  <a:lnTo>
                    <a:pt x="73" y="2"/>
                  </a:lnTo>
                  <a:lnTo>
                    <a:pt x="73" y="3"/>
                  </a:lnTo>
                  <a:lnTo>
                    <a:pt x="73" y="3"/>
                  </a:lnTo>
                  <a:lnTo>
                    <a:pt x="74" y="5"/>
                  </a:lnTo>
                  <a:lnTo>
                    <a:pt x="74" y="5"/>
                  </a:lnTo>
                  <a:lnTo>
                    <a:pt x="74" y="3"/>
                  </a:lnTo>
                  <a:lnTo>
                    <a:pt x="74" y="3"/>
                  </a:lnTo>
                  <a:lnTo>
                    <a:pt x="73" y="1"/>
                  </a:lnTo>
                  <a:lnTo>
                    <a:pt x="73" y="1"/>
                  </a:lnTo>
                  <a:lnTo>
                    <a:pt x="74" y="0"/>
                  </a:lnTo>
                  <a:lnTo>
                    <a:pt x="74" y="0"/>
                  </a:lnTo>
                  <a:lnTo>
                    <a:pt x="75" y="0"/>
                  </a:lnTo>
                  <a:lnTo>
                    <a:pt x="75" y="0"/>
                  </a:lnTo>
                  <a:lnTo>
                    <a:pt x="85" y="0"/>
                  </a:lnTo>
                  <a:lnTo>
                    <a:pt x="85" y="0"/>
                  </a:lnTo>
                  <a:lnTo>
                    <a:pt x="85" y="0"/>
                  </a:lnTo>
                  <a:lnTo>
                    <a:pt x="85" y="0"/>
                  </a:lnTo>
                  <a:lnTo>
                    <a:pt x="86" y="0"/>
                  </a:lnTo>
                  <a:lnTo>
                    <a:pt x="86" y="1"/>
                  </a:lnTo>
                  <a:lnTo>
                    <a:pt x="86" y="1"/>
                  </a:lnTo>
                  <a:lnTo>
                    <a:pt x="88" y="1"/>
                  </a:lnTo>
                  <a:lnTo>
                    <a:pt x="90" y="0"/>
                  </a:lnTo>
                  <a:lnTo>
                    <a:pt x="90" y="0"/>
                  </a:lnTo>
                  <a:lnTo>
                    <a:pt x="91" y="0"/>
                  </a:lnTo>
                  <a:lnTo>
                    <a:pt x="91" y="0"/>
                  </a:lnTo>
                  <a:lnTo>
                    <a:pt x="96" y="0"/>
                  </a:lnTo>
                  <a:lnTo>
                    <a:pt x="96" y="0"/>
                  </a:lnTo>
                  <a:lnTo>
                    <a:pt x="99" y="0"/>
                  </a:lnTo>
                  <a:lnTo>
                    <a:pt x="99" y="0"/>
                  </a:lnTo>
                  <a:lnTo>
                    <a:pt x="103" y="0"/>
                  </a:lnTo>
                  <a:lnTo>
                    <a:pt x="103" y="0"/>
                  </a:lnTo>
                  <a:lnTo>
                    <a:pt x="104" y="0"/>
                  </a:lnTo>
                  <a:lnTo>
                    <a:pt x="104" y="1"/>
                  </a:lnTo>
                  <a:lnTo>
                    <a:pt x="104" y="1"/>
                  </a:lnTo>
                  <a:lnTo>
                    <a:pt x="104" y="2"/>
                  </a:lnTo>
                  <a:lnTo>
                    <a:pt x="104" y="2"/>
                  </a:lnTo>
                  <a:lnTo>
                    <a:pt x="103" y="3"/>
                  </a:lnTo>
                  <a:lnTo>
                    <a:pt x="103" y="3"/>
                  </a:lnTo>
                  <a:lnTo>
                    <a:pt x="104" y="3"/>
                  </a:lnTo>
                  <a:lnTo>
                    <a:pt x="104" y="3"/>
                  </a:lnTo>
                  <a:lnTo>
                    <a:pt x="105" y="3"/>
                  </a:lnTo>
                  <a:lnTo>
                    <a:pt x="106" y="3"/>
                  </a:lnTo>
                  <a:lnTo>
                    <a:pt x="106" y="3"/>
                  </a:lnTo>
                  <a:lnTo>
                    <a:pt x="108" y="5"/>
                  </a:lnTo>
                  <a:lnTo>
                    <a:pt x="108" y="5"/>
                  </a:lnTo>
                  <a:lnTo>
                    <a:pt x="108" y="6"/>
                  </a:lnTo>
                  <a:lnTo>
                    <a:pt x="108" y="6"/>
                  </a:lnTo>
                  <a:lnTo>
                    <a:pt x="110" y="6"/>
                  </a:lnTo>
                  <a:lnTo>
                    <a:pt x="111" y="9"/>
                  </a:lnTo>
                  <a:lnTo>
                    <a:pt x="111" y="9"/>
                  </a:lnTo>
                  <a:lnTo>
                    <a:pt x="111" y="10"/>
                  </a:lnTo>
                  <a:lnTo>
                    <a:pt x="111" y="10"/>
                  </a:lnTo>
                  <a:lnTo>
                    <a:pt x="109" y="14"/>
                  </a:lnTo>
                  <a:lnTo>
                    <a:pt x="109" y="14"/>
                  </a:lnTo>
                  <a:lnTo>
                    <a:pt x="108" y="15"/>
                  </a:lnTo>
                  <a:lnTo>
                    <a:pt x="108" y="15"/>
                  </a:lnTo>
                  <a:lnTo>
                    <a:pt x="104" y="16"/>
                  </a:lnTo>
                  <a:lnTo>
                    <a:pt x="104" y="16"/>
                  </a:lnTo>
                  <a:lnTo>
                    <a:pt x="103" y="17"/>
                  </a:lnTo>
                  <a:lnTo>
                    <a:pt x="100" y="17"/>
                  </a:lnTo>
                  <a:lnTo>
                    <a:pt x="100" y="17"/>
                  </a:lnTo>
                  <a:lnTo>
                    <a:pt x="99" y="17"/>
                  </a:lnTo>
                  <a:lnTo>
                    <a:pt x="99" y="17"/>
                  </a:lnTo>
                  <a:lnTo>
                    <a:pt x="95" y="17"/>
                  </a:lnTo>
                  <a:lnTo>
                    <a:pt x="95" y="17"/>
                  </a:lnTo>
                  <a:lnTo>
                    <a:pt x="93" y="19"/>
                  </a:lnTo>
                  <a:lnTo>
                    <a:pt x="93" y="19"/>
                  </a:lnTo>
                  <a:lnTo>
                    <a:pt x="89" y="20"/>
                  </a:lnTo>
                  <a:lnTo>
                    <a:pt x="89" y="20"/>
                  </a:lnTo>
                  <a:lnTo>
                    <a:pt x="86" y="22"/>
                  </a:lnTo>
                  <a:lnTo>
                    <a:pt x="86" y="22"/>
                  </a:lnTo>
                  <a:lnTo>
                    <a:pt x="86" y="25"/>
                  </a:lnTo>
                  <a:lnTo>
                    <a:pt x="86" y="25"/>
                  </a:lnTo>
                  <a:lnTo>
                    <a:pt x="86" y="25"/>
                  </a:lnTo>
                  <a:lnTo>
                    <a:pt x="86" y="25"/>
                  </a:lnTo>
                  <a:lnTo>
                    <a:pt x="86" y="25"/>
                  </a:lnTo>
                  <a:lnTo>
                    <a:pt x="86" y="25"/>
                  </a:lnTo>
                  <a:lnTo>
                    <a:pt x="89" y="22"/>
                  </a:lnTo>
                  <a:lnTo>
                    <a:pt x="90" y="21"/>
                  </a:lnTo>
                  <a:lnTo>
                    <a:pt x="90" y="21"/>
                  </a:lnTo>
                  <a:lnTo>
                    <a:pt x="94" y="20"/>
                  </a:lnTo>
                  <a:lnTo>
                    <a:pt x="94" y="20"/>
                  </a:lnTo>
                  <a:lnTo>
                    <a:pt x="95" y="20"/>
                  </a:lnTo>
                  <a:lnTo>
                    <a:pt x="95" y="20"/>
                  </a:lnTo>
                  <a:lnTo>
                    <a:pt x="100" y="20"/>
                  </a:lnTo>
                  <a:lnTo>
                    <a:pt x="100" y="20"/>
                  </a:lnTo>
                  <a:lnTo>
                    <a:pt x="101" y="20"/>
                  </a:lnTo>
                  <a:lnTo>
                    <a:pt x="101" y="20"/>
                  </a:lnTo>
                  <a:lnTo>
                    <a:pt x="103" y="20"/>
                  </a:lnTo>
                  <a:lnTo>
                    <a:pt x="103" y="21"/>
                  </a:lnTo>
                  <a:lnTo>
                    <a:pt x="103" y="21"/>
                  </a:lnTo>
                  <a:lnTo>
                    <a:pt x="103" y="24"/>
                  </a:lnTo>
                  <a:lnTo>
                    <a:pt x="101" y="25"/>
                  </a:lnTo>
                  <a:lnTo>
                    <a:pt x="101" y="25"/>
                  </a:lnTo>
                  <a:lnTo>
                    <a:pt x="99" y="29"/>
                  </a:lnTo>
                  <a:lnTo>
                    <a:pt x="99" y="29"/>
                  </a:lnTo>
                  <a:lnTo>
                    <a:pt x="98" y="29"/>
                  </a:lnTo>
                  <a:lnTo>
                    <a:pt x="98" y="29"/>
                  </a:lnTo>
                  <a:lnTo>
                    <a:pt x="98" y="30"/>
                  </a:lnTo>
                  <a:lnTo>
                    <a:pt x="98" y="30"/>
                  </a:lnTo>
                  <a:lnTo>
                    <a:pt x="99" y="30"/>
                  </a:lnTo>
                  <a:lnTo>
                    <a:pt x="99" y="30"/>
                  </a:lnTo>
                  <a:lnTo>
                    <a:pt x="99" y="29"/>
                  </a:lnTo>
                  <a:lnTo>
                    <a:pt x="99" y="29"/>
                  </a:lnTo>
                  <a:lnTo>
                    <a:pt x="103" y="26"/>
                  </a:lnTo>
                  <a:lnTo>
                    <a:pt x="103" y="26"/>
                  </a:lnTo>
                  <a:lnTo>
                    <a:pt x="104" y="24"/>
                  </a:lnTo>
                  <a:lnTo>
                    <a:pt x="105" y="21"/>
                  </a:lnTo>
                  <a:lnTo>
                    <a:pt x="105" y="21"/>
                  </a:lnTo>
                  <a:lnTo>
                    <a:pt x="105" y="21"/>
                  </a:lnTo>
                  <a:lnTo>
                    <a:pt x="105" y="21"/>
                  </a:lnTo>
                  <a:lnTo>
                    <a:pt x="105" y="20"/>
                  </a:lnTo>
                  <a:lnTo>
                    <a:pt x="106" y="19"/>
                  </a:lnTo>
                  <a:lnTo>
                    <a:pt x="106" y="19"/>
                  </a:lnTo>
                  <a:lnTo>
                    <a:pt x="109" y="19"/>
                  </a:lnTo>
                  <a:lnTo>
                    <a:pt x="109" y="19"/>
                  </a:lnTo>
                  <a:lnTo>
                    <a:pt x="109" y="19"/>
                  </a:lnTo>
                  <a:lnTo>
                    <a:pt x="109" y="19"/>
                  </a:lnTo>
                  <a:lnTo>
                    <a:pt x="110" y="21"/>
                  </a:lnTo>
                  <a:lnTo>
                    <a:pt x="110" y="21"/>
                  </a:lnTo>
                  <a:lnTo>
                    <a:pt x="109" y="27"/>
                  </a:lnTo>
                  <a:lnTo>
                    <a:pt x="108" y="34"/>
                  </a:lnTo>
                  <a:lnTo>
                    <a:pt x="108" y="34"/>
                  </a:lnTo>
                  <a:lnTo>
                    <a:pt x="106" y="37"/>
                  </a:lnTo>
                  <a:lnTo>
                    <a:pt x="106" y="37"/>
                  </a:lnTo>
                  <a:lnTo>
                    <a:pt x="105" y="41"/>
                  </a:lnTo>
                  <a:lnTo>
                    <a:pt x="105" y="41"/>
                  </a:lnTo>
                  <a:lnTo>
                    <a:pt x="105" y="41"/>
                  </a:lnTo>
                  <a:lnTo>
                    <a:pt x="105" y="41"/>
                  </a:lnTo>
                  <a:lnTo>
                    <a:pt x="105" y="42"/>
                  </a:lnTo>
                  <a:lnTo>
                    <a:pt x="105" y="42"/>
                  </a:lnTo>
                  <a:lnTo>
                    <a:pt x="105" y="42"/>
                  </a:lnTo>
                  <a:lnTo>
                    <a:pt x="105" y="42"/>
                  </a:lnTo>
                  <a:lnTo>
                    <a:pt x="106" y="40"/>
                  </a:lnTo>
                  <a:lnTo>
                    <a:pt x="106" y="40"/>
                  </a:lnTo>
                  <a:lnTo>
                    <a:pt x="110" y="32"/>
                  </a:lnTo>
                  <a:lnTo>
                    <a:pt x="110" y="32"/>
                  </a:lnTo>
                  <a:lnTo>
                    <a:pt x="111" y="30"/>
                  </a:lnTo>
                  <a:lnTo>
                    <a:pt x="111" y="30"/>
                  </a:lnTo>
                  <a:lnTo>
                    <a:pt x="111" y="27"/>
                  </a:lnTo>
                  <a:lnTo>
                    <a:pt x="111" y="27"/>
                  </a:lnTo>
                  <a:lnTo>
                    <a:pt x="114" y="26"/>
                  </a:lnTo>
                  <a:lnTo>
                    <a:pt x="114" y="26"/>
                  </a:lnTo>
                  <a:lnTo>
                    <a:pt x="114" y="29"/>
                  </a:lnTo>
                  <a:lnTo>
                    <a:pt x="114" y="29"/>
                  </a:lnTo>
                  <a:lnTo>
                    <a:pt x="114" y="29"/>
                  </a:lnTo>
                  <a:lnTo>
                    <a:pt x="114" y="29"/>
                  </a:lnTo>
                  <a:lnTo>
                    <a:pt x="115" y="27"/>
                  </a:lnTo>
                  <a:lnTo>
                    <a:pt x="116" y="27"/>
                  </a:lnTo>
                  <a:lnTo>
                    <a:pt x="116" y="27"/>
                  </a:lnTo>
                  <a:lnTo>
                    <a:pt x="118" y="29"/>
                  </a:lnTo>
                  <a:lnTo>
                    <a:pt x="118" y="29"/>
                  </a:lnTo>
                  <a:lnTo>
                    <a:pt x="118" y="29"/>
                  </a:lnTo>
                  <a:lnTo>
                    <a:pt x="118" y="29"/>
                  </a:lnTo>
                  <a:lnTo>
                    <a:pt x="119" y="27"/>
                  </a:lnTo>
                  <a:lnTo>
                    <a:pt x="119" y="27"/>
                  </a:lnTo>
                  <a:lnTo>
                    <a:pt x="119" y="24"/>
                  </a:lnTo>
                  <a:lnTo>
                    <a:pt x="119" y="24"/>
                  </a:lnTo>
                  <a:lnTo>
                    <a:pt x="119" y="22"/>
                  </a:lnTo>
                  <a:lnTo>
                    <a:pt x="120" y="22"/>
                  </a:lnTo>
                  <a:lnTo>
                    <a:pt x="120" y="22"/>
                  </a:lnTo>
                  <a:lnTo>
                    <a:pt x="124" y="21"/>
                  </a:lnTo>
                  <a:lnTo>
                    <a:pt x="124" y="21"/>
                  </a:lnTo>
                  <a:lnTo>
                    <a:pt x="128" y="22"/>
                  </a:lnTo>
                  <a:lnTo>
                    <a:pt x="128" y="22"/>
                  </a:lnTo>
                  <a:lnTo>
                    <a:pt x="130" y="26"/>
                  </a:lnTo>
                  <a:lnTo>
                    <a:pt x="130" y="26"/>
                  </a:lnTo>
                  <a:lnTo>
                    <a:pt x="131" y="27"/>
                  </a:lnTo>
                  <a:lnTo>
                    <a:pt x="131" y="27"/>
                  </a:lnTo>
                  <a:lnTo>
                    <a:pt x="130" y="29"/>
                  </a:lnTo>
                  <a:lnTo>
                    <a:pt x="130" y="29"/>
                  </a:lnTo>
                  <a:lnTo>
                    <a:pt x="128" y="32"/>
                  </a:lnTo>
                  <a:lnTo>
                    <a:pt x="128" y="32"/>
                  </a:lnTo>
                  <a:lnTo>
                    <a:pt x="128" y="34"/>
                  </a:lnTo>
                  <a:lnTo>
                    <a:pt x="125" y="35"/>
                  </a:lnTo>
                  <a:lnTo>
                    <a:pt x="125" y="35"/>
                  </a:lnTo>
                  <a:lnTo>
                    <a:pt x="125" y="35"/>
                  </a:lnTo>
                  <a:lnTo>
                    <a:pt x="125" y="36"/>
                  </a:lnTo>
                  <a:lnTo>
                    <a:pt x="125" y="36"/>
                  </a:lnTo>
                  <a:lnTo>
                    <a:pt x="125" y="37"/>
                  </a:lnTo>
                  <a:lnTo>
                    <a:pt x="124" y="39"/>
                  </a:lnTo>
                  <a:lnTo>
                    <a:pt x="124" y="39"/>
                  </a:lnTo>
                  <a:lnTo>
                    <a:pt x="123" y="40"/>
                  </a:lnTo>
                  <a:lnTo>
                    <a:pt x="123" y="40"/>
                  </a:lnTo>
                  <a:lnTo>
                    <a:pt x="121" y="40"/>
                  </a:lnTo>
                  <a:lnTo>
                    <a:pt x="120" y="40"/>
                  </a:lnTo>
                  <a:lnTo>
                    <a:pt x="120" y="40"/>
                  </a:lnTo>
                  <a:lnTo>
                    <a:pt x="120" y="40"/>
                  </a:lnTo>
                  <a:lnTo>
                    <a:pt x="120" y="40"/>
                  </a:lnTo>
                  <a:lnTo>
                    <a:pt x="119" y="40"/>
                  </a:lnTo>
                  <a:lnTo>
                    <a:pt x="118" y="41"/>
                  </a:lnTo>
                  <a:lnTo>
                    <a:pt x="118" y="41"/>
                  </a:lnTo>
                  <a:lnTo>
                    <a:pt x="116" y="42"/>
                  </a:lnTo>
                  <a:lnTo>
                    <a:pt x="116" y="42"/>
                  </a:lnTo>
                  <a:lnTo>
                    <a:pt x="114" y="41"/>
                  </a:lnTo>
                  <a:lnTo>
                    <a:pt x="113" y="42"/>
                  </a:lnTo>
                  <a:lnTo>
                    <a:pt x="113" y="42"/>
                  </a:lnTo>
                  <a:lnTo>
                    <a:pt x="113" y="42"/>
                  </a:lnTo>
                  <a:lnTo>
                    <a:pt x="113" y="42"/>
                  </a:lnTo>
                  <a:lnTo>
                    <a:pt x="113" y="42"/>
                  </a:lnTo>
                  <a:lnTo>
                    <a:pt x="113" y="42"/>
                  </a:lnTo>
                  <a:lnTo>
                    <a:pt x="113" y="42"/>
                  </a:lnTo>
                  <a:lnTo>
                    <a:pt x="113" y="42"/>
                  </a:lnTo>
                  <a:lnTo>
                    <a:pt x="114" y="42"/>
                  </a:lnTo>
                  <a:lnTo>
                    <a:pt x="116" y="42"/>
                  </a:lnTo>
                  <a:lnTo>
                    <a:pt x="116" y="42"/>
                  </a:lnTo>
                  <a:lnTo>
                    <a:pt x="118" y="42"/>
                  </a:lnTo>
                  <a:lnTo>
                    <a:pt x="119" y="42"/>
                  </a:lnTo>
                  <a:lnTo>
                    <a:pt x="119" y="42"/>
                  </a:lnTo>
                  <a:lnTo>
                    <a:pt x="120" y="42"/>
                  </a:lnTo>
                  <a:lnTo>
                    <a:pt x="123" y="42"/>
                  </a:lnTo>
                  <a:lnTo>
                    <a:pt x="123" y="42"/>
                  </a:lnTo>
                  <a:lnTo>
                    <a:pt x="123" y="44"/>
                  </a:lnTo>
                  <a:lnTo>
                    <a:pt x="123" y="44"/>
                  </a:lnTo>
                  <a:lnTo>
                    <a:pt x="121" y="47"/>
                  </a:lnTo>
                  <a:lnTo>
                    <a:pt x="121" y="47"/>
                  </a:lnTo>
                  <a:lnTo>
                    <a:pt x="119" y="47"/>
                  </a:lnTo>
                  <a:lnTo>
                    <a:pt x="119" y="47"/>
                  </a:lnTo>
                  <a:lnTo>
                    <a:pt x="115" y="47"/>
                  </a:lnTo>
                  <a:lnTo>
                    <a:pt x="115" y="47"/>
                  </a:lnTo>
                  <a:lnTo>
                    <a:pt x="115" y="47"/>
                  </a:lnTo>
                  <a:lnTo>
                    <a:pt x="114" y="49"/>
                  </a:lnTo>
                  <a:lnTo>
                    <a:pt x="114" y="49"/>
                  </a:lnTo>
                  <a:lnTo>
                    <a:pt x="113" y="52"/>
                  </a:lnTo>
                  <a:lnTo>
                    <a:pt x="113" y="52"/>
                  </a:lnTo>
                  <a:lnTo>
                    <a:pt x="114" y="54"/>
                  </a:lnTo>
                  <a:lnTo>
                    <a:pt x="114" y="54"/>
                  </a:lnTo>
                  <a:lnTo>
                    <a:pt x="114" y="52"/>
                  </a:lnTo>
                  <a:lnTo>
                    <a:pt x="114" y="52"/>
                  </a:lnTo>
                  <a:lnTo>
                    <a:pt x="115" y="51"/>
                  </a:lnTo>
                  <a:lnTo>
                    <a:pt x="115" y="51"/>
                  </a:lnTo>
                  <a:lnTo>
                    <a:pt x="115" y="50"/>
                  </a:lnTo>
                  <a:lnTo>
                    <a:pt x="116" y="49"/>
                  </a:lnTo>
                  <a:lnTo>
                    <a:pt x="116" y="49"/>
                  </a:lnTo>
                  <a:lnTo>
                    <a:pt x="118" y="49"/>
                  </a:lnTo>
                  <a:lnTo>
                    <a:pt x="118" y="49"/>
                  </a:lnTo>
                  <a:lnTo>
                    <a:pt x="119" y="49"/>
                  </a:lnTo>
                  <a:lnTo>
                    <a:pt x="120" y="50"/>
                  </a:lnTo>
                  <a:lnTo>
                    <a:pt x="120" y="50"/>
                  </a:lnTo>
                  <a:lnTo>
                    <a:pt x="119" y="54"/>
                  </a:lnTo>
                  <a:lnTo>
                    <a:pt x="119" y="54"/>
                  </a:lnTo>
                  <a:lnTo>
                    <a:pt x="116" y="55"/>
                  </a:lnTo>
                  <a:lnTo>
                    <a:pt x="116" y="55"/>
                  </a:lnTo>
                  <a:lnTo>
                    <a:pt x="115" y="55"/>
                  </a:lnTo>
                  <a:lnTo>
                    <a:pt x="115" y="56"/>
                  </a:lnTo>
                  <a:lnTo>
                    <a:pt x="115" y="56"/>
                  </a:lnTo>
                  <a:lnTo>
                    <a:pt x="115" y="59"/>
                  </a:lnTo>
                  <a:lnTo>
                    <a:pt x="115" y="59"/>
                  </a:lnTo>
                  <a:lnTo>
                    <a:pt x="115" y="60"/>
                  </a:lnTo>
                  <a:lnTo>
                    <a:pt x="115" y="60"/>
                  </a:lnTo>
                  <a:lnTo>
                    <a:pt x="115" y="61"/>
                  </a:lnTo>
                  <a:lnTo>
                    <a:pt x="115" y="61"/>
                  </a:lnTo>
                  <a:lnTo>
                    <a:pt x="115" y="64"/>
                  </a:lnTo>
                  <a:lnTo>
                    <a:pt x="114" y="65"/>
                  </a:lnTo>
                  <a:lnTo>
                    <a:pt x="114" y="65"/>
                  </a:lnTo>
                  <a:lnTo>
                    <a:pt x="114" y="66"/>
                  </a:lnTo>
                  <a:lnTo>
                    <a:pt x="114" y="66"/>
                  </a:lnTo>
                  <a:lnTo>
                    <a:pt x="113" y="66"/>
                  </a:lnTo>
                  <a:lnTo>
                    <a:pt x="113" y="66"/>
                  </a:lnTo>
                  <a:lnTo>
                    <a:pt x="111" y="67"/>
                  </a:lnTo>
                  <a:lnTo>
                    <a:pt x="111" y="67"/>
                  </a:lnTo>
                  <a:lnTo>
                    <a:pt x="111" y="75"/>
                  </a:lnTo>
                  <a:lnTo>
                    <a:pt x="111" y="75"/>
                  </a:lnTo>
                  <a:lnTo>
                    <a:pt x="111" y="76"/>
                  </a:lnTo>
                  <a:lnTo>
                    <a:pt x="111" y="76"/>
                  </a:lnTo>
                  <a:lnTo>
                    <a:pt x="110" y="79"/>
                  </a:lnTo>
                  <a:lnTo>
                    <a:pt x="110" y="79"/>
                  </a:lnTo>
                  <a:lnTo>
                    <a:pt x="110" y="80"/>
                  </a:lnTo>
                  <a:lnTo>
                    <a:pt x="110" y="80"/>
                  </a:lnTo>
                  <a:lnTo>
                    <a:pt x="111" y="79"/>
                  </a:lnTo>
                  <a:lnTo>
                    <a:pt x="111" y="79"/>
                  </a:lnTo>
                  <a:lnTo>
                    <a:pt x="111" y="77"/>
                  </a:lnTo>
                  <a:lnTo>
                    <a:pt x="111" y="77"/>
                  </a:lnTo>
                  <a:lnTo>
                    <a:pt x="113" y="76"/>
                  </a:lnTo>
                  <a:lnTo>
                    <a:pt x="113" y="76"/>
                  </a:lnTo>
                  <a:lnTo>
                    <a:pt x="115" y="77"/>
                  </a:lnTo>
                  <a:lnTo>
                    <a:pt x="115" y="77"/>
                  </a:lnTo>
                  <a:lnTo>
                    <a:pt x="115" y="79"/>
                  </a:lnTo>
                  <a:lnTo>
                    <a:pt x="115" y="79"/>
                  </a:lnTo>
                  <a:lnTo>
                    <a:pt x="116" y="80"/>
                  </a:lnTo>
                  <a:lnTo>
                    <a:pt x="116" y="80"/>
                  </a:lnTo>
                  <a:lnTo>
                    <a:pt x="116" y="81"/>
                  </a:lnTo>
                  <a:lnTo>
                    <a:pt x="116" y="81"/>
                  </a:lnTo>
                  <a:lnTo>
                    <a:pt x="115" y="81"/>
                  </a:lnTo>
                  <a:lnTo>
                    <a:pt x="115" y="81"/>
                  </a:lnTo>
                  <a:lnTo>
                    <a:pt x="114" y="80"/>
                  </a:lnTo>
                  <a:lnTo>
                    <a:pt x="114" y="80"/>
                  </a:lnTo>
                  <a:lnTo>
                    <a:pt x="113" y="81"/>
                  </a:lnTo>
                  <a:lnTo>
                    <a:pt x="113" y="81"/>
                  </a:lnTo>
                  <a:lnTo>
                    <a:pt x="114" y="82"/>
                  </a:lnTo>
                  <a:lnTo>
                    <a:pt x="114" y="82"/>
                  </a:lnTo>
                  <a:lnTo>
                    <a:pt x="115" y="84"/>
                  </a:lnTo>
                  <a:lnTo>
                    <a:pt x="115" y="84"/>
                  </a:lnTo>
                  <a:lnTo>
                    <a:pt x="116" y="84"/>
                  </a:lnTo>
                  <a:lnTo>
                    <a:pt x="116" y="84"/>
                  </a:lnTo>
                  <a:lnTo>
                    <a:pt x="118" y="84"/>
                  </a:lnTo>
                  <a:lnTo>
                    <a:pt x="118" y="85"/>
                  </a:lnTo>
                  <a:lnTo>
                    <a:pt x="118" y="85"/>
                  </a:lnTo>
                  <a:lnTo>
                    <a:pt x="118" y="89"/>
                  </a:lnTo>
                  <a:lnTo>
                    <a:pt x="118" y="89"/>
                  </a:lnTo>
                  <a:lnTo>
                    <a:pt x="118" y="90"/>
                  </a:lnTo>
                  <a:lnTo>
                    <a:pt x="116" y="90"/>
                  </a:lnTo>
                  <a:lnTo>
                    <a:pt x="116" y="90"/>
                  </a:lnTo>
                  <a:lnTo>
                    <a:pt x="115" y="89"/>
                  </a:lnTo>
                  <a:lnTo>
                    <a:pt x="115" y="89"/>
                  </a:lnTo>
                  <a:lnTo>
                    <a:pt x="113" y="89"/>
                  </a:lnTo>
                  <a:lnTo>
                    <a:pt x="113" y="89"/>
                  </a:lnTo>
                  <a:lnTo>
                    <a:pt x="111" y="90"/>
                  </a:lnTo>
                  <a:lnTo>
                    <a:pt x="111" y="90"/>
                  </a:lnTo>
                  <a:lnTo>
                    <a:pt x="111" y="91"/>
                  </a:lnTo>
                  <a:lnTo>
                    <a:pt x="111" y="91"/>
                  </a:lnTo>
                  <a:lnTo>
                    <a:pt x="111" y="92"/>
                  </a:lnTo>
                  <a:lnTo>
                    <a:pt x="111" y="92"/>
                  </a:lnTo>
                  <a:lnTo>
                    <a:pt x="111" y="91"/>
                  </a:lnTo>
                  <a:lnTo>
                    <a:pt x="111" y="91"/>
                  </a:lnTo>
                  <a:lnTo>
                    <a:pt x="110" y="90"/>
                  </a:lnTo>
                  <a:lnTo>
                    <a:pt x="110" y="90"/>
                  </a:lnTo>
                  <a:lnTo>
                    <a:pt x="109" y="90"/>
                  </a:lnTo>
                  <a:lnTo>
                    <a:pt x="109" y="90"/>
                  </a:lnTo>
                  <a:lnTo>
                    <a:pt x="109" y="91"/>
                  </a:lnTo>
                  <a:lnTo>
                    <a:pt x="109" y="91"/>
                  </a:lnTo>
                  <a:lnTo>
                    <a:pt x="109" y="91"/>
                  </a:lnTo>
                  <a:lnTo>
                    <a:pt x="109" y="91"/>
                  </a:lnTo>
                  <a:lnTo>
                    <a:pt x="110" y="95"/>
                  </a:lnTo>
                  <a:lnTo>
                    <a:pt x="110" y="95"/>
                  </a:lnTo>
                  <a:lnTo>
                    <a:pt x="111" y="95"/>
                  </a:lnTo>
                  <a:lnTo>
                    <a:pt x="111" y="95"/>
                  </a:lnTo>
                  <a:lnTo>
                    <a:pt x="114" y="95"/>
                  </a:lnTo>
                  <a:lnTo>
                    <a:pt x="114" y="95"/>
                  </a:lnTo>
                  <a:lnTo>
                    <a:pt x="114" y="96"/>
                  </a:lnTo>
                  <a:lnTo>
                    <a:pt x="114" y="96"/>
                  </a:lnTo>
                  <a:lnTo>
                    <a:pt x="114" y="97"/>
                  </a:lnTo>
                  <a:lnTo>
                    <a:pt x="114" y="97"/>
                  </a:lnTo>
                  <a:lnTo>
                    <a:pt x="114" y="97"/>
                  </a:lnTo>
                  <a:lnTo>
                    <a:pt x="114" y="97"/>
                  </a:lnTo>
                  <a:lnTo>
                    <a:pt x="114" y="99"/>
                  </a:lnTo>
                  <a:lnTo>
                    <a:pt x="114" y="99"/>
                  </a:lnTo>
                  <a:lnTo>
                    <a:pt x="115" y="100"/>
                  </a:lnTo>
                  <a:lnTo>
                    <a:pt x="115" y="101"/>
                  </a:lnTo>
                  <a:lnTo>
                    <a:pt x="115" y="101"/>
                  </a:lnTo>
                  <a:lnTo>
                    <a:pt x="115" y="104"/>
                  </a:lnTo>
                  <a:lnTo>
                    <a:pt x="115" y="104"/>
                  </a:lnTo>
                  <a:lnTo>
                    <a:pt x="115" y="105"/>
                  </a:lnTo>
                  <a:lnTo>
                    <a:pt x="115" y="105"/>
                  </a:lnTo>
                  <a:lnTo>
                    <a:pt x="115" y="106"/>
                  </a:lnTo>
                  <a:lnTo>
                    <a:pt x="115" y="106"/>
                  </a:lnTo>
                  <a:lnTo>
                    <a:pt x="114" y="105"/>
                  </a:lnTo>
                  <a:lnTo>
                    <a:pt x="114" y="105"/>
                  </a:lnTo>
                  <a:lnTo>
                    <a:pt x="111" y="104"/>
                  </a:lnTo>
                  <a:lnTo>
                    <a:pt x="111" y="104"/>
                  </a:lnTo>
                  <a:lnTo>
                    <a:pt x="111" y="104"/>
                  </a:lnTo>
                  <a:lnTo>
                    <a:pt x="111" y="104"/>
                  </a:lnTo>
                  <a:lnTo>
                    <a:pt x="113" y="105"/>
                  </a:lnTo>
                  <a:lnTo>
                    <a:pt x="113" y="105"/>
                  </a:lnTo>
                  <a:lnTo>
                    <a:pt x="113" y="106"/>
                  </a:lnTo>
                  <a:lnTo>
                    <a:pt x="113" y="106"/>
                  </a:lnTo>
                  <a:lnTo>
                    <a:pt x="113" y="106"/>
                  </a:lnTo>
                  <a:lnTo>
                    <a:pt x="113" y="106"/>
                  </a:lnTo>
                  <a:lnTo>
                    <a:pt x="114" y="107"/>
                  </a:lnTo>
                  <a:lnTo>
                    <a:pt x="115" y="109"/>
                  </a:lnTo>
                  <a:lnTo>
                    <a:pt x="115" y="109"/>
                  </a:lnTo>
                  <a:lnTo>
                    <a:pt x="114" y="110"/>
                  </a:lnTo>
                  <a:lnTo>
                    <a:pt x="114" y="110"/>
                  </a:lnTo>
                  <a:lnTo>
                    <a:pt x="113" y="110"/>
                  </a:lnTo>
                  <a:lnTo>
                    <a:pt x="113" y="110"/>
                  </a:lnTo>
                  <a:lnTo>
                    <a:pt x="113" y="110"/>
                  </a:lnTo>
                  <a:lnTo>
                    <a:pt x="113" y="110"/>
                  </a:lnTo>
                  <a:lnTo>
                    <a:pt x="115" y="111"/>
                  </a:lnTo>
                  <a:lnTo>
                    <a:pt x="116" y="110"/>
                  </a:lnTo>
                  <a:lnTo>
                    <a:pt x="116" y="110"/>
                  </a:lnTo>
                  <a:lnTo>
                    <a:pt x="116" y="111"/>
                  </a:lnTo>
                  <a:lnTo>
                    <a:pt x="116" y="111"/>
                  </a:lnTo>
                  <a:lnTo>
                    <a:pt x="116" y="111"/>
                  </a:lnTo>
                  <a:lnTo>
                    <a:pt x="116" y="111"/>
                  </a:lnTo>
                  <a:lnTo>
                    <a:pt x="116" y="114"/>
                  </a:lnTo>
                  <a:lnTo>
                    <a:pt x="116" y="114"/>
                  </a:lnTo>
                  <a:lnTo>
                    <a:pt x="114" y="115"/>
                  </a:lnTo>
                  <a:lnTo>
                    <a:pt x="114" y="115"/>
                  </a:lnTo>
                  <a:lnTo>
                    <a:pt x="114" y="115"/>
                  </a:lnTo>
                  <a:lnTo>
                    <a:pt x="114" y="115"/>
                  </a:lnTo>
                  <a:lnTo>
                    <a:pt x="113" y="115"/>
                  </a:lnTo>
                  <a:lnTo>
                    <a:pt x="110" y="115"/>
                  </a:lnTo>
                  <a:lnTo>
                    <a:pt x="110" y="115"/>
                  </a:lnTo>
                  <a:lnTo>
                    <a:pt x="110" y="115"/>
                  </a:lnTo>
                  <a:lnTo>
                    <a:pt x="110" y="115"/>
                  </a:lnTo>
                  <a:lnTo>
                    <a:pt x="109" y="115"/>
                  </a:lnTo>
                  <a:lnTo>
                    <a:pt x="109" y="115"/>
                  </a:lnTo>
                  <a:lnTo>
                    <a:pt x="110" y="116"/>
                  </a:lnTo>
                  <a:lnTo>
                    <a:pt x="110" y="116"/>
                  </a:lnTo>
                  <a:lnTo>
                    <a:pt x="113" y="117"/>
                  </a:lnTo>
                  <a:lnTo>
                    <a:pt x="113" y="117"/>
                  </a:lnTo>
                  <a:lnTo>
                    <a:pt x="113" y="117"/>
                  </a:lnTo>
                  <a:lnTo>
                    <a:pt x="113" y="119"/>
                  </a:lnTo>
                  <a:lnTo>
                    <a:pt x="113" y="119"/>
                  </a:lnTo>
                  <a:lnTo>
                    <a:pt x="113" y="120"/>
                  </a:lnTo>
                  <a:lnTo>
                    <a:pt x="113" y="120"/>
                  </a:lnTo>
                  <a:lnTo>
                    <a:pt x="113" y="121"/>
                  </a:lnTo>
                  <a:lnTo>
                    <a:pt x="111" y="121"/>
                  </a:lnTo>
                  <a:lnTo>
                    <a:pt x="111" y="121"/>
                  </a:lnTo>
                  <a:lnTo>
                    <a:pt x="110" y="122"/>
                  </a:lnTo>
                  <a:lnTo>
                    <a:pt x="110" y="122"/>
                  </a:lnTo>
                  <a:lnTo>
                    <a:pt x="109" y="122"/>
                  </a:lnTo>
                  <a:lnTo>
                    <a:pt x="108" y="122"/>
                  </a:lnTo>
                  <a:lnTo>
                    <a:pt x="108" y="122"/>
                  </a:lnTo>
                  <a:lnTo>
                    <a:pt x="105" y="120"/>
                  </a:lnTo>
                  <a:lnTo>
                    <a:pt x="105" y="120"/>
                  </a:lnTo>
                  <a:lnTo>
                    <a:pt x="105" y="119"/>
                  </a:lnTo>
                  <a:lnTo>
                    <a:pt x="105" y="119"/>
                  </a:lnTo>
                  <a:lnTo>
                    <a:pt x="104" y="120"/>
                  </a:lnTo>
                  <a:lnTo>
                    <a:pt x="104" y="120"/>
                  </a:lnTo>
                  <a:lnTo>
                    <a:pt x="104" y="121"/>
                  </a:lnTo>
                  <a:lnTo>
                    <a:pt x="104" y="121"/>
                  </a:lnTo>
                  <a:lnTo>
                    <a:pt x="105" y="121"/>
                  </a:lnTo>
                  <a:lnTo>
                    <a:pt x="105" y="121"/>
                  </a:lnTo>
                  <a:lnTo>
                    <a:pt x="106" y="122"/>
                  </a:lnTo>
                  <a:lnTo>
                    <a:pt x="108" y="124"/>
                  </a:lnTo>
                  <a:lnTo>
                    <a:pt x="108" y="124"/>
                  </a:lnTo>
                  <a:lnTo>
                    <a:pt x="109" y="125"/>
                  </a:lnTo>
                  <a:lnTo>
                    <a:pt x="109" y="125"/>
                  </a:lnTo>
                  <a:lnTo>
                    <a:pt x="109" y="125"/>
                  </a:lnTo>
                  <a:lnTo>
                    <a:pt x="110" y="126"/>
                  </a:lnTo>
                  <a:lnTo>
                    <a:pt x="110" y="126"/>
                  </a:lnTo>
                  <a:lnTo>
                    <a:pt x="109" y="128"/>
                  </a:lnTo>
                  <a:lnTo>
                    <a:pt x="109" y="128"/>
                  </a:lnTo>
                  <a:lnTo>
                    <a:pt x="109" y="128"/>
                  </a:lnTo>
                  <a:lnTo>
                    <a:pt x="109" y="128"/>
                  </a:lnTo>
                  <a:lnTo>
                    <a:pt x="109" y="129"/>
                  </a:lnTo>
                  <a:lnTo>
                    <a:pt x="109" y="129"/>
                  </a:lnTo>
                  <a:lnTo>
                    <a:pt x="109" y="130"/>
                  </a:lnTo>
                  <a:lnTo>
                    <a:pt x="109" y="130"/>
                  </a:lnTo>
                  <a:lnTo>
                    <a:pt x="109" y="130"/>
                  </a:lnTo>
                  <a:lnTo>
                    <a:pt x="109" y="130"/>
                  </a:lnTo>
                  <a:lnTo>
                    <a:pt x="109" y="131"/>
                  </a:lnTo>
                  <a:lnTo>
                    <a:pt x="109" y="131"/>
                  </a:lnTo>
                  <a:lnTo>
                    <a:pt x="109" y="131"/>
                  </a:lnTo>
                  <a:lnTo>
                    <a:pt x="109" y="131"/>
                  </a:lnTo>
                  <a:lnTo>
                    <a:pt x="109" y="131"/>
                  </a:lnTo>
                  <a:lnTo>
                    <a:pt x="109" y="131"/>
                  </a:lnTo>
                  <a:lnTo>
                    <a:pt x="105" y="129"/>
                  </a:lnTo>
                  <a:lnTo>
                    <a:pt x="105" y="129"/>
                  </a:lnTo>
                  <a:lnTo>
                    <a:pt x="104" y="126"/>
                  </a:lnTo>
                  <a:lnTo>
                    <a:pt x="104" y="126"/>
                  </a:lnTo>
                  <a:lnTo>
                    <a:pt x="104" y="125"/>
                  </a:lnTo>
                  <a:lnTo>
                    <a:pt x="104" y="125"/>
                  </a:lnTo>
                  <a:lnTo>
                    <a:pt x="104" y="125"/>
                  </a:lnTo>
                  <a:lnTo>
                    <a:pt x="104" y="125"/>
                  </a:lnTo>
                  <a:lnTo>
                    <a:pt x="103" y="125"/>
                  </a:lnTo>
                  <a:lnTo>
                    <a:pt x="103" y="125"/>
                  </a:lnTo>
                  <a:lnTo>
                    <a:pt x="103" y="126"/>
                  </a:lnTo>
                  <a:lnTo>
                    <a:pt x="103" y="126"/>
                  </a:lnTo>
                  <a:lnTo>
                    <a:pt x="103" y="128"/>
                  </a:lnTo>
                  <a:lnTo>
                    <a:pt x="103" y="128"/>
                  </a:lnTo>
                  <a:lnTo>
                    <a:pt x="104" y="129"/>
                  </a:lnTo>
                  <a:lnTo>
                    <a:pt x="104" y="129"/>
                  </a:lnTo>
                  <a:lnTo>
                    <a:pt x="105" y="130"/>
                  </a:lnTo>
                  <a:lnTo>
                    <a:pt x="105" y="130"/>
                  </a:lnTo>
                  <a:lnTo>
                    <a:pt x="108" y="133"/>
                  </a:lnTo>
                  <a:lnTo>
                    <a:pt x="108" y="133"/>
                  </a:lnTo>
                  <a:lnTo>
                    <a:pt x="109" y="134"/>
                  </a:lnTo>
                  <a:lnTo>
                    <a:pt x="109" y="134"/>
                  </a:lnTo>
                  <a:lnTo>
                    <a:pt x="109" y="135"/>
                  </a:lnTo>
                  <a:lnTo>
                    <a:pt x="109" y="135"/>
                  </a:lnTo>
                  <a:lnTo>
                    <a:pt x="109" y="136"/>
                  </a:lnTo>
                  <a:lnTo>
                    <a:pt x="109" y="136"/>
                  </a:lnTo>
                  <a:lnTo>
                    <a:pt x="109" y="136"/>
                  </a:lnTo>
                  <a:lnTo>
                    <a:pt x="109" y="136"/>
                  </a:lnTo>
                  <a:lnTo>
                    <a:pt x="110" y="138"/>
                  </a:lnTo>
                  <a:lnTo>
                    <a:pt x="110" y="138"/>
                  </a:lnTo>
                  <a:lnTo>
                    <a:pt x="110" y="138"/>
                  </a:lnTo>
                  <a:lnTo>
                    <a:pt x="110" y="138"/>
                  </a:lnTo>
                  <a:lnTo>
                    <a:pt x="110" y="139"/>
                  </a:lnTo>
                  <a:lnTo>
                    <a:pt x="110" y="139"/>
                  </a:lnTo>
                  <a:lnTo>
                    <a:pt x="110" y="144"/>
                  </a:lnTo>
                  <a:lnTo>
                    <a:pt x="110" y="144"/>
                  </a:lnTo>
                  <a:lnTo>
                    <a:pt x="110" y="144"/>
                  </a:lnTo>
                  <a:lnTo>
                    <a:pt x="110" y="144"/>
                  </a:lnTo>
                  <a:lnTo>
                    <a:pt x="110" y="145"/>
                  </a:lnTo>
                  <a:lnTo>
                    <a:pt x="110" y="145"/>
                  </a:lnTo>
                  <a:lnTo>
                    <a:pt x="109" y="144"/>
                  </a:lnTo>
                  <a:lnTo>
                    <a:pt x="109" y="144"/>
                  </a:lnTo>
                  <a:lnTo>
                    <a:pt x="109" y="144"/>
                  </a:lnTo>
                  <a:lnTo>
                    <a:pt x="109" y="144"/>
                  </a:lnTo>
                  <a:lnTo>
                    <a:pt x="108" y="145"/>
                  </a:lnTo>
                  <a:lnTo>
                    <a:pt x="108" y="145"/>
                  </a:lnTo>
                  <a:lnTo>
                    <a:pt x="105" y="143"/>
                  </a:lnTo>
                  <a:lnTo>
                    <a:pt x="105" y="143"/>
                  </a:lnTo>
                  <a:lnTo>
                    <a:pt x="105" y="141"/>
                  </a:lnTo>
                  <a:lnTo>
                    <a:pt x="105" y="141"/>
                  </a:lnTo>
                  <a:lnTo>
                    <a:pt x="104" y="139"/>
                  </a:lnTo>
                  <a:lnTo>
                    <a:pt x="103" y="138"/>
                  </a:lnTo>
                  <a:lnTo>
                    <a:pt x="103" y="138"/>
                  </a:lnTo>
                  <a:lnTo>
                    <a:pt x="101" y="139"/>
                  </a:lnTo>
                  <a:lnTo>
                    <a:pt x="101" y="139"/>
                  </a:lnTo>
                  <a:lnTo>
                    <a:pt x="101" y="140"/>
                  </a:lnTo>
                  <a:lnTo>
                    <a:pt x="101" y="140"/>
                  </a:lnTo>
                  <a:lnTo>
                    <a:pt x="101" y="140"/>
                  </a:lnTo>
                  <a:lnTo>
                    <a:pt x="101" y="140"/>
                  </a:lnTo>
                  <a:lnTo>
                    <a:pt x="103" y="141"/>
                  </a:lnTo>
                  <a:lnTo>
                    <a:pt x="103" y="141"/>
                  </a:lnTo>
                  <a:lnTo>
                    <a:pt x="103" y="143"/>
                  </a:lnTo>
                  <a:lnTo>
                    <a:pt x="101" y="144"/>
                  </a:lnTo>
                  <a:lnTo>
                    <a:pt x="101" y="144"/>
                  </a:lnTo>
                  <a:lnTo>
                    <a:pt x="100" y="144"/>
                  </a:lnTo>
                  <a:lnTo>
                    <a:pt x="100" y="144"/>
                  </a:lnTo>
                  <a:lnTo>
                    <a:pt x="100" y="146"/>
                  </a:lnTo>
                  <a:lnTo>
                    <a:pt x="100" y="146"/>
                  </a:lnTo>
                  <a:lnTo>
                    <a:pt x="101" y="145"/>
                  </a:lnTo>
                  <a:lnTo>
                    <a:pt x="101" y="145"/>
                  </a:lnTo>
                  <a:lnTo>
                    <a:pt x="103" y="145"/>
                  </a:lnTo>
                  <a:lnTo>
                    <a:pt x="104" y="145"/>
                  </a:lnTo>
                  <a:lnTo>
                    <a:pt x="104" y="145"/>
                  </a:lnTo>
                  <a:lnTo>
                    <a:pt x="104" y="146"/>
                  </a:lnTo>
                  <a:lnTo>
                    <a:pt x="104" y="146"/>
                  </a:lnTo>
                  <a:lnTo>
                    <a:pt x="106" y="146"/>
                  </a:lnTo>
                  <a:lnTo>
                    <a:pt x="109" y="146"/>
                  </a:lnTo>
                  <a:lnTo>
                    <a:pt x="109" y="146"/>
                  </a:lnTo>
                  <a:lnTo>
                    <a:pt x="109" y="148"/>
                  </a:lnTo>
                  <a:lnTo>
                    <a:pt x="109" y="148"/>
                  </a:lnTo>
                  <a:lnTo>
                    <a:pt x="109" y="148"/>
                  </a:lnTo>
                  <a:lnTo>
                    <a:pt x="109" y="148"/>
                  </a:lnTo>
                  <a:lnTo>
                    <a:pt x="109" y="148"/>
                  </a:lnTo>
                  <a:lnTo>
                    <a:pt x="109" y="148"/>
                  </a:lnTo>
                  <a:lnTo>
                    <a:pt x="106" y="150"/>
                  </a:lnTo>
                  <a:lnTo>
                    <a:pt x="106" y="150"/>
                  </a:lnTo>
                  <a:lnTo>
                    <a:pt x="106" y="150"/>
                  </a:lnTo>
                  <a:lnTo>
                    <a:pt x="106" y="150"/>
                  </a:lnTo>
                  <a:lnTo>
                    <a:pt x="105" y="151"/>
                  </a:lnTo>
                  <a:lnTo>
                    <a:pt x="104" y="153"/>
                  </a:lnTo>
                  <a:lnTo>
                    <a:pt x="104" y="153"/>
                  </a:lnTo>
                  <a:lnTo>
                    <a:pt x="103" y="154"/>
                  </a:lnTo>
                  <a:lnTo>
                    <a:pt x="103" y="154"/>
                  </a:lnTo>
                  <a:lnTo>
                    <a:pt x="100" y="156"/>
                  </a:lnTo>
                  <a:lnTo>
                    <a:pt x="98" y="158"/>
                  </a:lnTo>
                  <a:lnTo>
                    <a:pt x="98" y="158"/>
                  </a:lnTo>
                  <a:lnTo>
                    <a:pt x="94" y="159"/>
                  </a:lnTo>
                  <a:lnTo>
                    <a:pt x="94" y="159"/>
                  </a:lnTo>
                  <a:lnTo>
                    <a:pt x="94" y="160"/>
                  </a:lnTo>
                  <a:lnTo>
                    <a:pt x="94" y="160"/>
                  </a:lnTo>
                  <a:lnTo>
                    <a:pt x="93" y="159"/>
                  </a:lnTo>
                  <a:lnTo>
                    <a:pt x="93" y="159"/>
                  </a:lnTo>
                  <a:lnTo>
                    <a:pt x="91" y="160"/>
                  </a:lnTo>
                  <a:lnTo>
                    <a:pt x="91" y="160"/>
                  </a:lnTo>
                  <a:lnTo>
                    <a:pt x="91" y="161"/>
                  </a:lnTo>
                  <a:lnTo>
                    <a:pt x="91" y="161"/>
                  </a:lnTo>
                  <a:lnTo>
                    <a:pt x="90" y="161"/>
                  </a:lnTo>
                  <a:lnTo>
                    <a:pt x="90" y="161"/>
                  </a:lnTo>
                  <a:lnTo>
                    <a:pt x="89" y="160"/>
                  </a:lnTo>
                  <a:lnTo>
                    <a:pt x="88" y="160"/>
                  </a:lnTo>
                  <a:lnTo>
                    <a:pt x="88" y="160"/>
                  </a:lnTo>
                  <a:lnTo>
                    <a:pt x="88" y="159"/>
                  </a:lnTo>
                  <a:lnTo>
                    <a:pt x="88" y="159"/>
                  </a:lnTo>
                  <a:lnTo>
                    <a:pt x="88" y="159"/>
                  </a:lnTo>
                  <a:lnTo>
                    <a:pt x="88" y="159"/>
                  </a:lnTo>
                  <a:lnTo>
                    <a:pt x="88" y="160"/>
                  </a:lnTo>
                  <a:lnTo>
                    <a:pt x="88" y="160"/>
                  </a:lnTo>
                  <a:lnTo>
                    <a:pt x="88" y="161"/>
                  </a:lnTo>
                  <a:lnTo>
                    <a:pt x="86" y="163"/>
                  </a:lnTo>
                  <a:lnTo>
                    <a:pt x="86" y="163"/>
                  </a:lnTo>
                  <a:lnTo>
                    <a:pt x="85" y="164"/>
                  </a:lnTo>
                  <a:lnTo>
                    <a:pt x="85" y="166"/>
                  </a:lnTo>
                  <a:lnTo>
                    <a:pt x="85" y="166"/>
                  </a:lnTo>
                  <a:lnTo>
                    <a:pt x="83" y="170"/>
                  </a:lnTo>
                  <a:lnTo>
                    <a:pt x="83" y="170"/>
                  </a:lnTo>
                  <a:lnTo>
                    <a:pt x="83" y="170"/>
                  </a:lnTo>
                  <a:lnTo>
                    <a:pt x="83" y="170"/>
                  </a:lnTo>
                  <a:lnTo>
                    <a:pt x="81" y="173"/>
                  </a:lnTo>
                  <a:lnTo>
                    <a:pt x="81" y="173"/>
                  </a:lnTo>
                  <a:lnTo>
                    <a:pt x="80" y="173"/>
                  </a:lnTo>
                  <a:lnTo>
                    <a:pt x="80" y="173"/>
                  </a:lnTo>
                  <a:lnTo>
                    <a:pt x="79" y="174"/>
                  </a:lnTo>
                  <a:lnTo>
                    <a:pt x="78" y="174"/>
                  </a:lnTo>
                  <a:lnTo>
                    <a:pt x="78" y="174"/>
                  </a:lnTo>
                  <a:lnTo>
                    <a:pt x="76" y="174"/>
                  </a:lnTo>
                  <a:lnTo>
                    <a:pt x="76" y="174"/>
                  </a:lnTo>
                  <a:lnTo>
                    <a:pt x="76" y="174"/>
                  </a:lnTo>
                  <a:lnTo>
                    <a:pt x="75" y="173"/>
                  </a:lnTo>
                  <a:lnTo>
                    <a:pt x="75" y="173"/>
                  </a:lnTo>
                  <a:lnTo>
                    <a:pt x="76" y="173"/>
                  </a:lnTo>
                  <a:lnTo>
                    <a:pt x="76" y="173"/>
                  </a:lnTo>
                  <a:lnTo>
                    <a:pt x="75" y="173"/>
                  </a:lnTo>
                  <a:lnTo>
                    <a:pt x="75" y="173"/>
                  </a:lnTo>
                  <a:lnTo>
                    <a:pt x="75" y="175"/>
                  </a:lnTo>
                  <a:lnTo>
                    <a:pt x="75" y="175"/>
                  </a:lnTo>
                  <a:lnTo>
                    <a:pt x="74" y="175"/>
                  </a:lnTo>
                  <a:lnTo>
                    <a:pt x="74" y="176"/>
                  </a:lnTo>
                  <a:lnTo>
                    <a:pt x="74" y="176"/>
                  </a:lnTo>
                  <a:lnTo>
                    <a:pt x="71" y="176"/>
                  </a:lnTo>
                  <a:lnTo>
                    <a:pt x="71" y="176"/>
                  </a:lnTo>
                  <a:lnTo>
                    <a:pt x="71" y="178"/>
                  </a:lnTo>
                  <a:lnTo>
                    <a:pt x="71" y="178"/>
                  </a:lnTo>
                  <a:lnTo>
                    <a:pt x="71" y="178"/>
                  </a:lnTo>
                  <a:lnTo>
                    <a:pt x="71" y="178"/>
                  </a:lnTo>
                  <a:lnTo>
                    <a:pt x="70" y="179"/>
                  </a:lnTo>
                  <a:lnTo>
                    <a:pt x="70" y="179"/>
                  </a:lnTo>
                  <a:lnTo>
                    <a:pt x="69" y="179"/>
                  </a:lnTo>
                  <a:lnTo>
                    <a:pt x="69" y="179"/>
                  </a:lnTo>
                  <a:lnTo>
                    <a:pt x="69" y="180"/>
                  </a:lnTo>
                  <a:lnTo>
                    <a:pt x="69" y="180"/>
                  </a:lnTo>
                  <a:lnTo>
                    <a:pt x="69" y="181"/>
                  </a:lnTo>
                  <a:lnTo>
                    <a:pt x="69" y="181"/>
                  </a:lnTo>
                  <a:lnTo>
                    <a:pt x="70" y="183"/>
                  </a:lnTo>
                  <a:lnTo>
                    <a:pt x="70" y="183"/>
                  </a:lnTo>
                  <a:lnTo>
                    <a:pt x="69" y="183"/>
                  </a:lnTo>
                  <a:lnTo>
                    <a:pt x="69" y="183"/>
                  </a:lnTo>
                  <a:lnTo>
                    <a:pt x="69" y="184"/>
                  </a:lnTo>
                  <a:lnTo>
                    <a:pt x="69" y="184"/>
                  </a:lnTo>
                  <a:lnTo>
                    <a:pt x="69" y="185"/>
                  </a:lnTo>
                  <a:lnTo>
                    <a:pt x="69" y="185"/>
                  </a:lnTo>
                  <a:lnTo>
                    <a:pt x="69" y="188"/>
                  </a:lnTo>
                  <a:lnTo>
                    <a:pt x="69" y="188"/>
                  </a:lnTo>
                  <a:lnTo>
                    <a:pt x="68" y="190"/>
                  </a:lnTo>
                  <a:lnTo>
                    <a:pt x="68" y="190"/>
                  </a:lnTo>
                  <a:lnTo>
                    <a:pt x="66" y="191"/>
                  </a:lnTo>
                  <a:lnTo>
                    <a:pt x="66" y="191"/>
                  </a:lnTo>
                  <a:lnTo>
                    <a:pt x="66" y="191"/>
                  </a:lnTo>
                  <a:lnTo>
                    <a:pt x="66" y="191"/>
                  </a:lnTo>
                  <a:lnTo>
                    <a:pt x="65" y="193"/>
                  </a:lnTo>
                  <a:lnTo>
                    <a:pt x="65" y="193"/>
                  </a:lnTo>
                  <a:lnTo>
                    <a:pt x="66" y="194"/>
                  </a:lnTo>
                  <a:lnTo>
                    <a:pt x="66" y="194"/>
                  </a:lnTo>
                  <a:lnTo>
                    <a:pt x="66" y="196"/>
                  </a:lnTo>
                  <a:lnTo>
                    <a:pt x="65" y="199"/>
                  </a:lnTo>
                  <a:lnTo>
                    <a:pt x="65" y="199"/>
                  </a:lnTo>
                  <a:lnTo>
                    <a:pt x="65" y="201"/>
                  </a:lnTo>
                  <a:lnTo>
                    <a:pt x="65" y="201"/>
                  </a:lnTo>
                  <a:lnTo>
                    <a:pt x="64" y="203"/>
                  </a:lnTo>
                  <a:lnTo>
                    <a:pt x="64" y="203"/>
                  </a:lnTo>
                  <a:lnTo>
                    <a:pt x="64" y="204"/>
                  </a:lnTo>
                  <a:lnTo>
                    <a:pt x="64" y="204"/>
                  </a:lnTo>
                  <a:lnTo>
                    <a:pt x="64" y="205"/>
                  </a:lnTo>
                  <a:lnTo>
                    <a:pt x="63" y="206"/>
                  </a:lnTo>
                  <a:lnTo>
                    <a:pt x="63" y="206"/>
                  </a:lnTo>
                  <a:lnTo>
                    <a:pt x="63" y="206"/>
                  </a:lnTo>
                  <a:lnTo>
                    <a:pt x="63" y="205"/>
                  </a:lnTo>
                  <a:lnTo>
                    <a:pt x="63" y="205"/>
                  </a:lnTo>
                  <a:lnTo>
                    <a:pt x="61" y="205"/>
                  </a:lnTo>
                  <a:lnTo>
                    <a:pt x="61" y="205"/>
                  </a:lnTo>
                  <a:lnTo>
                    <a:pt x="60" y="205"/>
                  </a:lnTo>
                  <a:lnTo>
                    <a:pt x="60" y="205"/>
                  </a:lnTo>
                  <a:lnTo>
                    <a:pt x="60" y="204"/>
                  </a:lnTo>
                  <a:lnTo>
                    <a:pt x="60" y="204"/>
                  </a:lnTo>
                  <a:lnTo>
                    <a:pt x="59" y="203"/>
                  </a:lnTo>
                  <a:lnTo>
                    <a:pt x="59" y="203"/>
                  </a:lnTo>
                  <a:lnTo>
                    <a:pt x="58" y="203"/>
                  </a:lnTo>
                  <a:lnTo>
                    <a:pt x="58" y="203"/>
                  </a:lnTo>
                  <a:lnTo>
                    <a:pt x="58" y="201"/>
                  </a:lnTo>
                  <a:lnTo>
                    <a:pt x="58" y="201"/>
                  </a:lnTo>
                  <a:lnTo>
                    <a:pt x="55" y="201"/>
                  </a:lnTo>
                  <a:lnTo>
                    <a:pt x="55" y="201"/>
                  </a:lnTo>
                  <a:lnTo>
                    <a:pt x="55" y="201"/>
                  </a:lnTo>
                  <a:lnTo>
                    <a:pt x="55" y="201"/>
                  </a:lnTo>
                  <a:lnTo>
                    <a:pt x="54" y="201"/>
                  </a:lnTo>
                  <a:lnTo>
                    <a:pt x="54" y="200"/>
                  </a:lnTo>
                  <a:lnTo>
                    <a:pt x="54" y="200"/>
                  </a:lnTo>
                  <a:lnTo>
                    <a:pt x="53" y="200"/>
                  </a:lnTo>
                  <a:lnTo>
                    <a:pt x="53" y="200"/>
                  </a:lnTo>
                  <a:lnTo>
                    <a:pt x="53" y="199"/>
                  </a:lnTo>
                  <a:lnTo>
                    <a:pt x="53" y="199"/>
                  </a:lnTo>
                  <a:lnTo>
                    <a:pt x="51" y="199"/>
                  </a:lnTo>
                  <a:lnTo>
                    <a:pt x="51" y="198"/>
                  </a:lnTo>
                  <a:lnTo>
                    <a:pt x="51" y="198"/>
                  </a:lnTo>
                  <a:lnTo>
                    <a:pt x="50" y="195"/>
                  </a:lnTo>
                  <a:lnTo>
                    <a:pt x="50" y="195"/>
                  </a:lnTo>
                  <a:lnTo>
                    <a:pt x="48" y="191"/>
                  </a:lnTo>
                  <a:lnTo>
                    <a:pt x="48" y="191"/>
                  </a:lnTo>
                  <a:lnTo>
                    <a:pt x="48" y="190"/>
                  </a:lnTo>
                  <a:lnTo>
                    <a:pt x="48" y="190"/>
                  </a:lnTo>
                  <a:lnTo>
                    <a:pt x="46" y="186"/>
                  </a:lnTo>
                  <a:lnTo>
                    <a:pt x="46" y="186"/>
                  </a:lnTo>
                  <a:lnTo>
                    <a:pt x="46" y="185"/>
                  </a:lnTo>
                  <a:lnTo>
                    <a:pt x="48" y="183"/>
                  </a:lnTo>
                  <a:lnTo>
                    <a:pt x="48" y="183"/>
                  </a:lnTo>
                  <a:lnTo>
                    <a:pt x="48" y="183"/>
                  </a:lnTo>
                  <a:lnTo>
                    <a:pt x="48" y="183"/>
                  </a:lnTo>
                  <a:lnTo>
                    <a:pt x="48" y="181"/>
                  </a:lnTo>
                  <a:lnTo>
                    <a:pt x="48" y="181"/>
                  </a:lnTo>
                  <a:lnTo>
                    <a:pt x="46" y="181"/>
                  </a:lnTo>
                  <a:lnTo>
                    <a:pt x="46" y="181"/>
                  </a:lnTo>
                  <a:lnTo>
                    <a:pt x="45" y="183"/>
                  </a:lnTo>
                  <a:lnTo>
                    <a:pt x="45" y="183"/>
                  </a:lnTo>
                  <a:lnTo>
                    <a:pt x="45" y="184"/>
                  </a:lnTo>
                  <a:lnTo>
                    <a:pt x="45" y="184"/>
                  </a:lnTo>
                  <a:lnTo>
                    <a:pt x="45" y="183"/>
                  </a:lnTo>
                  <a:lnTo>
                    <a:pt x="45" y="183"/>
                  </a:lnTo>
                  <a:lnTo>
                    <a:pt x="45" y="183"/>
                  </a:lnTo>
                  <a:lnTo>
                    <a:pt x="45" y="183"/>
                  </a:lnTo>
                  <a:lnTo>
                    <a:pt x="44" y="178"/>
                  </a:lnTo>
                  <a:lnTo>
                    <a:pt x="44" y="178"/>
                  </a:lnTo>
                  <a:lnTo>
                    <a:pt x="43" y="175"/>
                  </a:lnTo>
                  <a:lnTo>
                    <a:pt x="43" y="175"/>
                  </a:lnTo>
                  <a:lnTo>
                    <a:pt x="41" y="173"/>
                  </a:lnTo>
                  <a:lnTo>
                    <a:pt x="41" y="173"/>
                  </a:lnTo>
                  <a:lnTo>
                    <a:pt x="41" y="173"/>
                  </a:lnTo>
                  <a:lnTo>
                    <a:pt x="41" y="173"/>
                  </a:lnTo>
                  <a:lnTo>
                    <a:pt x="41" y="171"/>
                  </a:lnTo>
                  <a:lnTo>
                    <a:pt x="43" y="169"/>
                  </a:lnTo>
                  <a:lnTo>
                    <a:pt x="43" y="169"/>
                  </a:lnTo>
                  <a:lnTo>
                    <a:pt x="41" y="168"/>
                  </a:lnTo>
                  <a:lnTo>
                    <a:pt x="41" y="168"/>
                  </a:lnTo>
                  <a:lnTo>
                    <a:pt x="41" y="166"/>
                  </a:lnTo>
                  <a:lnTo>
                    <a:pt x="41" y="165"/>
                  </a:lnTo>
                  <a:lnTo>
                    <a:pt x="41" y="165"/>
                  </a:lnTo>
                  <a:lnTo>
                    <a:pt x="41" y="163"/>
                  </a:lnTo>
                  <a:lnTo>
                    <a:pt x="41" y="163"/>
                  </a:lnTo>
                  <a:lnTo>
                    <a:pt x="43" y="160"/>
                  </a:lnTo>
                  <a:lnTo>
                    <a:pt x="43" y="160"/>
                  </a:lnTo>
                  <a:lnTo>
                    <a:pt x="43" y="159"/>
                  </a:lnTo>
                  <a:lnTo>
                    <a:pt x="43" y="159"/>
                  </a:lnTo>
                  <a:lnTo>
                    <a:pt x="44" y="158"/>
                  </a:lnTo>
                  <a:lnTo>
                    <a:pt x="45" y="158"/>
                  </a:lnTo>
                  <a:lnTo>
                    <a:pt x="45" y="158"/>
                  </a:lnTo>
                  <a:lnTo>
                    <a:pt x="45" y="158"/>
                  </a:lnTo>
                  <a:lnTo>
                    <a:pt x="45" y="158"/>
                  </a:lnTo>
                  <a:lnTo>
                    <a:pt x="46" y="158"/>
                  </a:lnTo>
                  <a:lnTo>
                    <a:pt x="46" y="156"/>
                  </a:lnTo>
                  <a:lnTo>
                    <a:pt x="46" y="156"/>
                  </a:lnTo>
                  <a:lnTo>
                    <a:pt x="46" y="155"/>
                  </a:lnTo>
                  <a:lnTo>
                    <a:pt x="46" y="155"/>
                  </a:lnTo>
                  <a:lnTo>
                    <a:pt x="46" y="154"/>
                  </a:lnTo>
                  <a:lnTo>
                    <a:pt x="46" y="154"/>
                  </a:lnTo>
                  <a:lnTo>
                    <a:pt x="48" y="153"/>
                  </a:lnTo>
                  <a:lnTo>
                    <a:pt x="48" y="153"/>
                  </a:lnTo>
                  <a:lnTo>
                    <a:pt x="48" y="151"/>
                  </a:lnTo>
                  <a:lnTo>
                    <a:pt x="48" y="151"/>
                  </a:lnTo>
                  <a:lnTo>
                    <a:pt x="48" y="150"/>
                  </a:lnTo>
                  <a:lnTo>
                    <a:pt x="48" y="150"/>
                  </a:lnTo>
                  <a:lnTo>
                    <a:pt x="48" y="149"/>
                  </a:lnTo>
                  <a:lnTo>
                    <a:pt x="46" y="148"/>
                  </a:lnTo>
                  <a:lnTo>
                    <a:pt x="46" y="148"/>
                  </a:lnTo>
                  <a:lnTo>
                    <a:pt x="46" y="148"/>
                  </a:lnTo>
                  <a:lnTo>
                    <a:pt x="46" y="148"/>
                  </a:lnTo>
                  <a:lnTo>
                    <a:pt x="44" y="148"/>
                  </a:lnTo>
                  <a:lnTo>
                    <a:pt x="43" y="146"/>
                  </a:lnTo>
                  <a:lnTo>
                    <a:pt x="43" y="146"/>
                  </a:lnTo>
                  <a:lnTo>
                    <a:pt x="43" y="146"/>
                  </a:lnTo>
                  <a:lnTo>
                    <a:pt x="43" y="146"/>
                  </a:lnTo>
                  <a:lnTo>
                    <a:pt x="43" y="146"/>
                  </a:lnTo>
                  <a:lnTo>
                    <a:pt x="41" y="145"/>
                  </a:lnTo>
                  <a:lnTo>
                    <a:pt x="41" y="145"/>
                  </a:lnTo>
                  <a:lnTo>
                    <a:pt x="40" y="144"/>
                  </a:lnTo>
                  <a:lnTo>
                    <a:pt x="40" y="144"/>
                  </a:lnTo>
                  <a:lnTo>
                    <a:pt x="40" y="143"/>
                  </a:lnTo>
                  <a:lnTo>
                    <a:pt x="40" y="143"/>
                  </a:lnTo>
                  <a:lnTo>
                    <a:pt x="40" y="143"/>
                  </a:lnTo>
                  <a:lnTo>
                    <a:pt x="43" y="143"/>
                  </a:lnTo>
                  <a:lnTo>
                    <a:pt x="44" y="144"/>
                  </a:lnTo>
                  <a:lnTo>
                    <a:pt x="44" y="144"/>
                  </a:lnTo>
                  <a:lnTo>
                    <a:pt x="46" y="145"/>
                  </a:lnTo>
                  <a:lnTo>
                    <a:pt x="46" y="145"/>
                  </a:lnTo>
                  <a:lnTo>
                    <a:pt x="46" y="144"/>
                  </a:lnTo>
                  <a:lnTo>
                    <a:pt x="46" y="144"/>
                  </a:lnTo>
                  <a:lnTo>
                    <a:pt x="46" y="143"/>
                  </a:lnTo>
                  <a:lnTo>
                    <a:pt x="46" y="143"/>
                  </a:lnTo>
                  <a:lnTo>
                    <a:pt x="46" y="141"/>
                  </a:lnTo>
                  <a:lnTo>
                    <a:pt x="46" y="141"/>
                  </a:lnTo>
                  <a:lnTo>
                    <a:pt x="45" y="141"/>
                  </a:lnTo>
                  <a:lnTo>
                    <a:pt x="45" y="140"/>
                  </a:lnTo>
                  <a:lnTo>
                    <a:pt x="45" y="140"/>
                  </a:lnTo>
                  <a:lnTo>
                    <a:pt x="45" y="140"/>
                  </a:lnTo>
                  <a:lnTo>
                    <a:pt x="45" y="140"/>
                  </a:lnTo>
                  <a:lnTo>
                    <a:pt x="43" y="139"/>
                  </a:lnTo>
                  <a:lnTo>
                    <a:pt x="43" y="139"/>
                  </a:lnTo>
                  <a:lnTo>
                    <a:pt x="43" y="139"/>
                  </a:lnTo>
                  <a:lnTo>
                    <a:pt x="43" y="138"/>
                  </a:lnTo>
                  <a:lnTo>
                    <a:pt x="43" y="138"/>
                  </a:lnTo>
                  <a:lnTo>
                    <a:pt x="43" y="136"/>
                  </a:lnTo>
                  <a:lnTo>
                    <a:pt x="43" y="136"/>
                  </a:lnTo>
                  <a:lnTo>
                    <a:pt x="44" y="136"/>
                  </a:lnTo>
                  <a:lnTo>
                    <a:pt x="44" y="136"/>
                  </a:lnTo>
                  <a:lnTo>
                    <a:pt x="43" y="136"/>
                  </a:lnTo>
                  <a:lnTo>
                    <a:pt x="43" y="136"/>
                  </a:lnTo>
                  <a:lnTo>
                    <a:pt x="43" y="136"/>
                  </a:lnTo>
                  <a:lnTo>
                    <a:pt x="43" y="136"/>
                  </a:lnTo>
                  <a:lnTo>
                    <a:pt x="41" y="136"/>
                  </a:lnTo>
                  <a:lnTo>
                    <a:pt x="41" y="136"/>
                  </a:lnTo>
                  <a:lnTo>
                    <a:pt x="41" y="135"/>
                  </a:lnTo>
                  <a:lnTo>
                    <a:pt x="41" y="135"/>
                  </a:lnTo>
                  <a:lnTo>
                    <a:pt x="41" y="135"/>
                  </a:lnTo>
                  <a:lnTo>
                    <a:pt x="41" y="135"/>
                  </a:lnTo>
                  <a:lnTo>
                    <a:pt x="41" y="135"/>
                  </a:lnTo>
                  <a:lnTo>
                    <a:pt x="41" y="135"/>
                  </a:lnTo>
                  <a:lnTo>
                    <a:pt x="40" y="136"/>
                  </a:lnTo>
                  <a:lnTo>
                    <a:pt x="40" y="136"/>
                  </a:lnTo>
                  <a:lnTo>
                    <a:pt x="40" y="138"/>
                  </a:lnTo>
                  <a:lnTo>
                    <a:pt x="40" y="138"/>
                  </a:lnTo>
                  <a:lnTo>
                    <a:pt x="38" y="138"/>
                  </a:lnTo>
                  <a:lnTo>
                    <a:pt x="36" y="135"/>
                  </a:lnTo>
                  <a:lnTo>
                    <a:pt x="36" y="135"/>
                  </a:lnTo>
                  <a:lnTo>
                    <a:pt x="38" y="135"/>
                  </a:lnTo>
                  <a:lnTo>
                    <a:pt x="38" y="135"/>
                  </a:lnTo>
                  <a:lnTo>
                    <a:pt x="38" y="134"/>
                  </a:lnTo>
                  <a:lnTo>
                    <a:pt x="38" y="134"/>
                  </a:lnTo>
                  <a:lnTo>
                    <a:pt x="38" y="133"/>
                  </a:lnTo>
                  <a:lnTo>
                    <a:pt x="38" y="131"/>
                  </a:lnTo>
                  <a:lnTo>
                    <a:pt x="38" y="131"/>
                  </a:lnTo>
                  <a:lnTo>
                    <a:pt x="39" y="129"/>
                  </a:lnTo>
                  <a:lnTo>
                    <a:pt x="39" y="129"/>
                  </a:lnTo>
                  <a:lnTo>
                    <a:pt x="39" y="128"/>
                  </a:lnTo>
                  <a:lnTo>
                    <a:pt x="39" y="128"/>
                  </a:lnTo>
                  <a:lnTo>
                    <a:pt x="39" y="126"/>
                  </a:lnTo>
                  <a:lnTo>
                    <a:pt x="38" y="125"/>
                  </a:lnTo>
                  <a:lnTo>
                    <a:pt x="38" y="125"/>
                  </a:lnTo>
                  <a:lnTo>
                    <a:pt x="38" y="124"/>
                  </a:lnTo>
                  <a:lnTo>
                    <a:pt x="38" y="124"/>
                  </a:lnTo>
                  <a:lnTo>
                    <a:pt x="38" y="122"/>
                  </a:lnTo>
                  <a:lnTo>
                    <a:pt x="36" y="120"/>
                  </a:lnTo>
                  <a:lnTo>
                    <a:pt x="36" y="120"/>
                  </a:lnTo>
                  <a:lnTo>
                    <a:pt x="36" y="119"/>
                  </a:lnTo>
                  <a:lnTo>
                    <a:pt x="36" y="119"/>
                  </a:lnTo>
                  <a:lnTo>
                    <a:pt x="36" y="117"/>
                  </a:lnTo>
                  <a:lnTo>
                    <a:pt x="36" y="117"/>
                  </a:lnTo>
                  <a:lnTo>
                    <a:pt x="35" y="115"/>
                  </a:lnTo>
                  <a:lnTo>
                    <a:pt x="35" y="115"/>
                  </a:lnTo>
                  <a:lnTo>
                    <a:pt x="35" y="114"/>
                  </a:lnTo>
                  <a:lnTo>
                    <a:pt x="35" y="114"/>
                  </a:lnTo>
                  <a:lnTo>
                    <a:pt x="35" y="112"/>
                  </a:lnTo>
                  <a:lnTo>
                    <a:pt x="35" y="112"/>
                  </a:lnTo>
                  <a:lnTo>
                    <a:pt x="35" y="112"/>
                  </a:lnTo>
                  <a:lnTo>
                    <a:pt x="35" y="111"/>
                  </a:lnTo>
                  <a:lnTo>
                    <a:pt x="35" y="111"/>
                  </a:lnTo>
                  <a:lnTo>
                    <a:pt x="34" y="110"/>
                  </a:lnTo>
                  <a:lnTo>
                    <a:pt x="34" y="109"/>
                  </a:lnTo>
                  <a:lnTo>
                    <a:pt x="34" y="109"/>
                  </a:lnTo>
                  <a:lnTo>
                    <a:pt x="33" y="109"/>
                  </a:lnTo>
                  <a:lnTo>
                    <a:pt x="33" y="109"/>
                  </a:lnTo>
                  <a:lnTo>
                    <a:pt x="31" y="106"/>
                  </a:lnTo>
                  <a:lnTo>
                    <a:pt x="31" y="104"/>
                  </a:lnTo>
                  <a:lnTo>
                    <a:pt x="31" y="104"/>
                  </a:lnTo>
                  <a:lnTo>
                    <a:pt x="31" y="102"/>
                  </a:lnTo>
                  <a:lnTo>
                    <a:pt x="31" y="102"/>
                  </a:lnTo>
                  <a:lnTo>
                    <a:pt x="30" y="101"/>
                  </a:lnTo>
                  <a:lnTo>
                    <a:pt x="30" y="100"/>
                  </a:lnTo>
                  <a:lnTo>
                    <a:pt x="30" y="100"/>
                  </a:lnTo>
                  <a:lnTo>
                    <a:pt x="29" y="100"/>
                  </a:lnTo>
                  <a:lnTo>
                    <a:pt x="29" y="100"/>
                  </a:lnTo>
                  <a:lnTo>
                    <a:pt x="28" y="99"/>
                  </a:lnTo>
                  <a:lnTo>
                    <a:pt x="28" y="99"/>
                  </a:lnTo>
                  <a:lnTo>
                    <a:pt x="28" y="99"/>
                  </a:lnTo>
                  <a:lnTo>
                    <a:pt x="28" y="99"/>
                  </a:lnTo>
                  <a:lnTo>
                    <a:pt x="25" y="97"/>
                  </a:lnTo>
                  <a:lnTo>
                    <a:pt x="22" y="96"/>
                  </a:lnTo>
                  <a:lnTo>
                    <a:pt x="22" y="96"/>
                  </a:lnTo>
                  <a:lnTo>
                    <a:pt x="21" y="95"/>
                  </a:lnTo>
                  <a:lnTo>
                    <a:pt x="21" y="95"/>
                  </a:lnTo>
                  <a:lnTo>
                    <a:pt x="21" y="95"/>
                  </a:lnTo>
                  <a:lnTo>
                    <a:pt x="21" y="95"/>
                  </a:lnTo>
                  <a:lnTo>
                    <a:pt x="20" y="96"/>
                  </a:lnTo>
                  <a:lnTo>
                    <a:pt x="20" y="96"/>
                  </a:lnTo>
                  <a:lnTo>
                    <a:pt x="19" y="96"/>
                  </a:lnTo>
                  <a:lnTo>
                    <a:pt x="19" y="96"/>
                  </a:lnTo>
                  <a:lnTo>
                    <a:pt x="17" y="96"/>
                  </a:lnTo>
                  <a:lnTo>
                    <a:pt x="17" y="96"/>
                  </a:lnTo>
                  <a:lnTo>
                    <a:pt x="16" y="97"/>
                  </a:lnTo>
                  <a:lnTo>
                    <a:pt x="16" y="97"/>
                  </a:lnTo>
                  <a:lnTo>
                    <a:pt x="15" y="97"/>
                  </a:lnTo>
                  <a:lnTo>
                    <a:pt x="15" y="97"/>
                  </a:lnTo>
                  <a:lnTo>
                    <a:pt x="15" y="96"/>
                  </a:lnTo>
                  <a:lnTo>
                    <a:pt x="15" y="96"/>
                  </a:lnTo>
                  <a:lnTo>
                    <a:pt x="15" y="96"/>
                  </a:lnTo>
                  <a:lnTo>
                    <a:pt x="15" y="96"/>
                  </a:lnTo>
                  <a:lnTo>
                    <a:pt x="14" y="96"/>
                  </a:lnTo>
                  <a:lnTo>
                    <a:pt x="14" y="96"/>
                  </a:lnTo>
                  <a:lnTo>
                    <a:pt x="12" y="96"/>
                  </a:lnTo>
                  <a:lnTo>
                    <a:pt x="12" y="96"/>
                  </a:lnTo>
                  <a:lnTo>
                    <a:pt x="12" y="96"/>
                  </a:lnTo>
                  <a:lnTo>
                    <a:pt x="12" y="96"/>
                  </a:lnTo>
                  <a:lnTo>
                    <a:pt x="12" y="96"/>
                  </a:lnTo>
                  <a:lnTo>
                    <a:pt x="12" y="96"/>
                  </a:lnTo>
                  <a:lnTo>
                    <a:pt x="12" y="97"/>
                  </a:lnTo>
                  <a:lnTo>
                    <a:pt x="12" y="97"/>
                  </a:lnTo>
                  <a:lnTo>
                    <a:pt x="14" y="99"/>
                  </a:lnTo>
                  <a:lnTo>
                    <a:pt x="14" y="99"/>
                  </a:lnTo>
                  <a:lnTo>
                    <a:pt x="14" y="99"/>
                  </a:lnTo>
                  <a:lnTo>
                    <a:pt x="14" y="99"/>
                  </a:lnTo>
                  <a:lnTo>
                    <a:pt x="10" y="97"/>
                  </a:lnTo>
                  <a:lnTo>
                    <a:pt x="7" y="95"/>
                  </a:lnTo>
                  <a:lnTo>
                    <a:pt x="7" y="95"/>
                  </a:lnTo>
                  <a:lnTo>
                    <a:pt x="7" y="92"/>
                  </a:lnTo>
                  <a:lnTo>
                    <a:pt x="7" y="92"/>
                  </a:lnTo>
                  <a:lnTo>
                    <a:pt x="9" y="92"/>
                  </a:lnTo>
                  <a:lnTo>
                    <a:pt x="9" y="92"/>
                  </a:lnTo>
                  <a:lnTo>
                    <a:pt x="9" y="91"/>
                  </a:lnTo>
                  <a:lnTo>
                    <a:pt x="9" y="91"/>
                  </a:lnTo>
                  <a:lnTo>
                    <a:pt x="9" y="91"/>
                  </a:lnTo>
                  <a:lnTo>
                    <a:pt x="9" y="91"/>
                  </a:lnTo>
                  <a:lnTo>
                    <a:pt x="6" y="90"/>
                  </a:lnTo>
                  <a:lnTo>
                    <a:pt x="6" y="90"/>
                  </a:lnTo>
                  <a:lnTo>
                    <a:pt x="6" y="90"/>
                  </a:lnTo>
                  <a:lnTo>
                    <a:pt x="6" y="90"/>
                  </a:lnTo>
                  <a:lnTo>
                    <a:pt x="4" y="90"/>
                  </a:lnTo>
                  <a:lnTo>
                    <a:pt x="4" y="90"/>
                  </a:lnTo>
                  <a:lnTo>
                    <a:pt x="2" y="87"/>
                  </a:lnTo>
                  <a:lnTo>
                    <a:pt x="2" y="87"/>
                  </a:lnTo>
                  <a:lnTo>
                    <a:pt x="2" y="87"/>
                  </a:lnTo>
                  <a:lnTo>
                    <a:pt x="2" y="87"/>
                  </a:lnTo>
                  <a:lnTo>
                    <a:pt x="5" y="85"/>
                  </a:lnTo>
                  <a:lnTo>
                    <a:pt x="6" y="85"/>
                  </a:lnTo>
                  <a:lnTo>
                    <a:pt x="6" y="85"/>
                  </a:lnTo>
                  <a:lnTo>
                    <a:pt x="7" y="85"/>
                  </a:lnTo>
                  <a:lnTo>
                    <a:pt x="7" y="85"/>
                  </a:lnTo>
                  <a:lnTo>
                    <a:pt x="9" y="84"/>
                  </a:lnTo>
                  <a:lnTo>
                    <a:pt x="10" y="82"/>
                  </a:lnTo>
                  <a:lnTo>
                    <a:pt x="10" y="82"/>
                  </a:lnTo>
                  <a:lnTo>
                    <a:pt x="12" y="82"/>
                  </a:lnTo>
                  <a:lnTo>
                    <a:pt x="12" y="82"/>
                  </a:lnTo>
                  <a:lnTo>
                    <a:pt x="14" y="82"/>
                  </a:lnTo>
                  <a:lnTo>
                    <a:pt x="14" y="82"/>
                  </a:lnTo>
                  <a:lnTo>
                    <a:pt x="14" y="82"/>
                  </a:lnTo>
                  <a:lnTo>
                    <a:pt x="14" y="81"/>
                  </a:lnTo>
                  <a:lnTo>
                    <a:pt x="14" y="81"/>
                  </a:lnTo>
                  <a:lnTo>
                    <a:pt x="14" y="80"/>
                  </a:lnTo>
                  <a:lnTo>
                    <a:pt x="14" y="80"/>
                  </a:lnTo>
                  <a:lnTo>
                    <a:pt x="12" y="81"/>
                  </a:lnTo>
                  <a:lnTo>
                    <a:pt x="12" y="81"/>
                  </a:lnTo>
                  <a:lnTo>
                    <a:pt x="11" y="81"/>
                  </a:lnTo>
                  <a:lnTo>
                    <a:pt x="10" y="81"/>
                  </a:lnTo>
                  <a:lnTo>
                    <a:pt x="10" y="81"/>
                  </a:lnTo>
                  <a:lnTo>
                    <a:pt x="9" y="81"/>
                  </a:lnTo>
                  <a:lnTo>
                    <a:pt x="9" y="81"/>
                  </a:lnTo>
                  <a:lnTo>
                    <a:pt x="7" y="82"/>
                  </a:lnTo>
                  <a:lnTo>
                    <a:pt x="7" y="82"/>
                  </a:lnTo>
                  <a:lnTo>
                    <a:pt x="6" y="81"/>
                  </a:lnTo>
                  <a:lnTo>
                    <a:pt x="6" y="81"/>
                  </a:lnTo>
                  <a:lnTo>
                    <a:pt x="5" y="80"/>
                  </a:lnTo>
                  <a:lnTo>
                    <a:pt x="5" y="80"/>
                  </a:lnTo>
                  <a:lnTo>
                    <a:pt x="5" y="79"/>
                  </a:lnTo>
                  <a:lnTo>
                    <a:pt x="5" y="79"/>
                  </a:lnTo>
                  <a:lnTo>
                    <a:pt x="4" y="79"/>
                  </a:lnTo>
                  <a:lnTo>
                    <a:pt x="4" y="79"/>
                  </a:lnTo>
                  <a:lnTo>
                    <a:pt x="2" y="79"/>
                  </a:lnTo>
                  <a:lnTo>
                    <a:pt x="2" y="79"/>
                  </a:lnTo>
                  <a:lnTo>
                    <a:pt x="1" y="77"/>
                  </a:lnTo>
                  <a:lnTo>
                    <a:pt x="1" y="77"/>
                  </a:lnTo>
                  <a:lnTo>
                    <a:pt x="1" y="76"/>
                  </a:lnTo>
                  <a:lnTo>
                    <a:pt x="1" y="76"/>
                  </a:lnTo>
                  <a:lnTo>
                    <a:pt x="0" y="75"/>
                  </a:lnTo>
                  <a:lnTo>
                    <a:pt x="0" y="75"/>
                  </a:lnTo>
                  <a:lnTo>
                    <a:pt x="0" y="71"/>
                  </a:lnTo>
                  <a:lnTo>
                    <a:pt x="0" y="71"/>
                  </a:lnTo>
                  <a:lnTo>
                    <a:pt x="1" y="70"/>
                  </a:lnTo>
                  <a:lnTo>
                    <a:pt x="1" y="70"/>
                  </a:lnTo>
                  <a:lnTo>
                    <a:pt x="2" y="69"/>
                  </a:lnTo>
                  <a:lnTo>
                    <a:pt x="2" y="69"/>
                  </a:lnTo>
                  <a:lnTo>
                    <a:pt x="4" y="69"/>
                  </a:lnTo>
                  <a:lnTo>
                    <a:pt x="4" y="69"/>
                  </a:lnTo>
                  <a:lnTo>
                    <a:pt x="6" y="66"/>
                  </a:lnTo>
                  <a:lnTo>
                    <a:pt x="6" y="66"/>
                  </a:lnTo>
                  <a:lnTo>
                    <a:pt x="7" y="65"/>
                  </a:lnTo>
                  <a:lnTo>
                    <a:pt x="7" y="65"/>
                  </a:lnTo>
                  <a:lnTo>
                    <a:pt x="9" y="64"/>
                  </a:lnTo>
                  <a:lnTo>
                    <a:pt x="9" y="64"/>
                  </a:lnTo>
                  <a:lnTo>
                    <a:pt x="11" y="62"/>
                  </a:lnTo>
                  <a:lnTo>
                    <a:pt x="11" y="62"/>
                  </a:lnTo>
                  <a:lnTo>
                    <a:pt x="12" y="62"/>
                  </a:lnTo>
                  <a:lnTo>
                    <a:pt x="12" y="62"/>
                  </a:lnTo>
                  <a:lnTo>
                    <a:pt x="12" y="62"/>
                  </a:lnTo>
                  <a:lnTo>
                    <a:pt x="12" y="62"/>
                  </a:lnTo>
                  <a:lnTo>
                    <a:pt x="14" y="62"/>
                  </a:lnTo>
                  <a:lnTo>
                    <a:pt x="14" y="62"/>
                  </a:lnTo>
                  <a:lnTo>
                    <a:pt x="16" y="59"/>
                  </a:lnTo>
                  <a:lnTo>
                    <a:pt x="16" y="59"/>
                  </a:lnTo>
                  <a:lnTo>
                    <a:pt x="16" y="56"/>
                  </a:lnTo>
                  <a:lnTo>
                    <a:pt x="16" y="56"/>
                  </a:lnTo>
                  <a:lnTo>
                    <a:pt x="16" y="55"/>
                  </a:lnTo>
                  <a:lnTo>
                    <a:pt x="16" y="55"/>
                  </a:lnTo>
                  <a:lnTo>
                    <a:pt x="16" y="54"/>
                  </a:lnTo>
                  <a:lnTo>
                    <a:pt x="16" y="54"/>
                  </a:lnTo>
                  <a:lnTo>
                    <a:pt x="16" y="54"/>
                  </a:lnTo>
                  <a:lnTo>
                    <a:pt x="16" y="54"/>
                  </a:lnTo>
                  <a:lnTo>
                    <a:pt x="17" y="52"/>
                  </a:lnTo>
                  <a:lnTo>
                    <a:pt x="17" y="52"/>
                  </a:lnTo>
                  <a:lnTo>
                    <a:pt x="16" y="51"/>
                  </a:lnTo>
                  <a:lnTo>
                    <a:pt x="17" y="51"/>
                  </a:lnTo>
                  <a:lnTo>
                    <a:pt x="17" y="51"/>
                  </a:lnTo>
                  <a:lnTo>
                    <a:pt x="17" y="50"/>
                  </a:lnTo>
                  <a:lnTo>
                    <a:pt x="17" y="50"/>
                  </a:lnTo>
                  <a:lnTo>
                    <a:pt x="16" y="50"/>
                  </a:lnTo>
                  <a:lnTo>
                    <a:pt x="16" y="50"/>
                  </a:lnTo>
                  <a:lnTo>
                    <a:pt x="15" y="50"/>
                  </a:lnTo>
                  <a:lnTo>
                    <a:pt x="15" y="50"/>
                  </a:lnTo>
                  <a:lnTo>
                    <a:pt x="14" y="51"/>
                  </a:lnTo>
                  <a:lnTo>
                    <a:pt x="14" y="51"/>
                  </a:lnTo>
                  <a:lnTo>
                    <a:pt x="12" y="50"/>
                  </a:lnTo>
                  <a:lnTo>
                    <a:pt x="11" y="49"/>
                  </a:lnTo>
                  <a:lnTo>
                    <a:pt x="11" y="47"/>
                  </a:lnTo>
                  <a:lnTo>
                    <a:pt x="11" y="45"/>
                  </a:lnTo>
                  <a:lnTo>
                    <a:pt x="11" y="45"/>
                  </a:lnTo>
                  <a:lnTo>
                    <a:pt x="12" y="44"/>
                  </a:lnTo>
                  <a:lnTo>
                    <a:pt x="12" y="44"/>
                  </a:lnTo>
                  <a:lnTo>
                    <a:pt x="12" y="42"/>
                  </a:lnTo>
                  <a:lnTo>
                    <a:pt x="12" y="42"/>
                  </a:lnTo>
                  <a:lnTo>
                    <a:pt x="16" y="39"/>
                  </a:lnTo>
                  <a:lnTo>
                    <a:pt x="16" y="39"/>
                  </a:lnTo>
                  <a:lnTo>
                    <a:pt x="16" y="37"/>
                  </a:lnTo>
                  <a:lnTo>
                    <a:pt x="16" y="37"/>
                  </a:lnTo>
                  <a:lnTo>
                    <a:pt x="19" y="35"/>
                  </a:lnTo>
                  <a:lnTo>
                    <a:pt x="20" y="34"/>
                  </a:lnTo>
                  <a:lnTo>
                    <a:pt x="20" y="34"/>
                  </a:lnTo>
                  <a:lnTo>
                    <a:pt x="21" y="32"/>
                  </a:lnTo>
                  <a:lnTo>
                    <a:pt x="22" y="34"/>
                  </a:lnTo>
                  <a:lnTo>
                    <a:pt x="22" y="34"/>
                  </a:lnTo>
                  <a:lnTo>
                    <a:pt x="24" y="34"/>
                  </a:lnTo>
                  <a:lnTo>
                    <a:pt x="24" y="34"/>
                  </a:lnTo>
                  <a:lnTo>
                    <a:pt x="24" y="35"/>
                  </a:lnTo>
                  <a:lnTo>
                    <a:pt x="25" y="34"/>
                  </a:lnTo>
                  <a:lnTo>
                    <a:pt x="25" y="34"/>
                  </a:lnTo>
                  <a:lnTo>
                    <a:pt x="25" y="32"/>
                  </a:lnTo>
                  <a:lnTo>
                    <a:pt x="25" y="32"/>
                  </a:lnTo>
                  <a:lnTo>
                    <a:pt x="25" y="31"/>
                  </a:lnTo>
                  <a:lnTo>
                    <a:pt x="25" y="31"/>
                  </a:lnTo>
                  <a:lnTo>
                    <a:pt x="24" y="26"/>
                  </a:lnTo>
                  <a:lnTo>
                    <a:pt x="24" y="26"/>
                  </a:lnTo>
                  <a:lnTo>
                    <a:pt x="24" y="24"/>
                  </a:lnTo>
                  <a:lnTo>
                    <a:pt x="25" y="22"/>
                  </a:lnTo>
                  <a:lnTo>
                    <a:pt x="28" y="21"/>
                  </a:lnTo>
                  <a:lnTo>
                    <a:pt x="28" y="21"/>
                  </a:lnTo>
                  <a:lnTo>
                    <a:pt x="28" y="21"/>
                  </a:lnTo>
                  <a:lnTo>
                    <a:pt x="28" y="21"/>
                  </a:lnTo>
                  <a:lnTo>
                    <a:pt x="30" y="22"/>
                  </a:lnTo>
                  <a:lnTo>
                    <a:pt x="30" y="24"/>
                  </a:lnTo>
                  <a:lnTo>
                    <a:pt x="30" y="24"/>
                  </a:lnTo>
                  <a:lnTo>
                    <a:pt x="30" y="25"/>
                  </a:lnTo>
                  <a:lnTo>
                    <a:pt x="30" y="25"/>
                  </a:lnTo>
                  <a:lnTo>
                    <a:pt x="31" y="26"/>
                  </a:lnTo>
                  <a:lnTo>
                    <a:pt x="31" y="26"/>
                  </a:lnTo>
                  <a:lnTo>
                    <a:pt x="31" y="26"/>
                  </a:lnTo>
                  <a:lnTo>
                    <a:pt x="31" y="26"/>
                  </a:lnTo>
                  <a:lnTo>
                    <a:pt x="31" y="26"/>
                  </a:lnTo>
                  <a:lnTo>
                    <a:pt x="31" y="26"/>
                  </a:lnTo>
                  <a:lnTo>
                    <a:pt x="31" y="24"/>
                  </a:lnTo>
                  <a:lnTo>
                    <a:pt x="31" y="24"/>
                  </a:lnTo>
                  <a:lnTo>
                    <a:pt x="29" y="21"/>
                  </a:lnTo>
                  <a:lnTo>
                    <a:pt x="29" y="21"/>
                  </a:lnTo>
                  <a:lnTo>
                    <a:pt x="29" y="20"/>
                  </a:lnTo>
                  <a:lnTo>
                    <a:pt x="29" y="19"/>
                  </a:lnTo>
                  <a:lnTo>
                    <a:pt x="29" y="19"/>
                  </a:lnTo>
                  <a:lnTo>
                    <a:pt x="33" y="17"/>
                  </a:lnTo>
                  <a:lnTo>
                    <a:pt x="33" y="17"/>
                  </a:lnTo>
                  <a:lnTo>
                    <a:pt x="38" y="14"/>
                  </a:lnTo>
                  <a:lnTo>
                    <a:pt x="38" y="14"/>
                  </a:lnTo>
                  <a:lnTo>
                    <a:pt x="39" y="14"/>
                  </a:lnTo>
                  <a:lnTo>
                    <a:pt x="40" y="15"/>
                  </a:lnTo>
                  <a:lnTo>
                    <a:pt x="40" y="15"/>
                  </a:lnTo>
                  <a:lnTo>
                    <a:pt x="41" y="19"/>
                  </a:lnTo>
                  <a:lnTo>
                    <a:pt x="41" y="19"/>
                  </a:lnTo>
                  <a:lnTo>
                    <a:pt x="41" y="22"/>
                  </a:lnTo>
                  <a:lnTo>
                    <a:pt x="41" y="22"/>
                  </a:lnTo>
                  <a:lnTo>
                    <a:pt x="41" y="25"/>
                  </a:lnTo>
                  <a:lnTo>
                    <a:pt x="41" y="25"/>
                  </a:lnTo>
                  <a:lnTo>
                    <a:pt x="41" y="22"/>
                  </a:lnTo>
                  <a:lnTo>
                    <a:pt x="41" y="22"/>
                  </a:lnTo>
                  <a:close/>
                  <a:moveTo>
                    <a:pt x="99" y="136"/>
                  </a:moveTo>
                  <a:lnTo>
                    <a:pt x="99" y="136"/>
                  </a:lnTo>
                  <a:lnTo>
                    <a:pt x="99" y="135"/>
                  </a:lnTo>
                  <a:lnTo>
                    <a:pt x="99" y="135"/>
                  </a:lnTo>
                  <a:lnTo>
                    <a:pt x="98" y="135"/>
                  </a:lnTo>
                  <a:lnTo>
                    <a:pt x="98" y="135"/>
                  </a:lnTo>
                  <a:lnTo>
                    <a:pt x="98" y="136"/>
                  </a:lnTo>
                  <a:lnTo>
                    <a:pt x="98" y="136"/>
                  </a:lnTo>
                  <a:lnTo>
                    <a:pt x="99" y="136"/>
                  </a:lnTo>
                  <a:lnTo>
                    <a:pt x="99" y="136"/>
                  </a:lnTo>
                  <a:lnTo>
                    <a:pt x="101" y="136"/>
                  </a:lnTo>
                  <a:lnTo>
                    <a:pt x="101" y="136"/>
                  </a:lnTo>
                  <a:lnTo>
                    <a:pt x="99" y="136"/>
                  </a:lnTo>
                  <a:lnTo>
                    <a:pt x="99" y="136"/>
                  </a:lnTo>
                  <a:close/>
                  <a:moveTo>
                    <a:pt x="96" y="143"/>
                  </a:moveTo>
                  <a:lnTo>
                    <a:pt x="96" y="143"/>
                  </a:lnTo>
                  <a:lnTo>
                    <a:pt x="99" y="141"/>
                  </a:lnTo>
                  <a:lnTo>
                    <a:pt x="99" y="141"/>
                  </a:lnTo>
                  <a:lnTo>
                    <a:pt x="99" y="141"/>
                  </a:lnTo>
                  <a:lnTo>
                    <a:pt x="99" y="141"/>
                  </a:lnTo>
                  <a:lnTo>
                    <a:pt x="96" y="141"/>
                  </a:lnTo>
                  <a:lnTo>
                    <a:pt x="96" y="143"/>
                  </a:lnTo>
                  <a:lnTo>
                    <a:pt x="96" y="143"/>
                  </a:lnTo>
                  <a:lnTo>
                    <a:pt x="96" y="144"/>
                  </a:lnTo>
                  <a:lnTo>
                    <a:pt x="96" y="144"/>
                  </a:lnTo>
                  <a:lnTo>
                    <a:pt x="96" y="145"/>
                  </a:lnTo>
                  <a:lnTo>
                    <a:pt x="96" y="145"/>
                  </a:lnTo>
                  <a:lnTo>
                    <a:pt x="96" y="144"/>
                  </a:lnTo>
                  <a:lnTo>
                    <a:pt x="96" y="144"/>
                  </a:lnTo>
                  <a:lnTo>
                    <a:pt x="96" y="143"/>
                  </a:lnTo>
                  <a:lnTo>
                    <a:pt x="96" y="143"/>
                  </a:lnTo>
                  <a:close/>
                  <a:moveTo>
                    <a:pt x="45" y="160"/>
                  </a:moveTo>
                  <a:lnTo>
                    <a:pt x="45" y="160"/>
                  </a:lnTo>
                  <a:lnTo>
                    <a:pt x="46" y="160"/>
                  </a:lnTo>
                  <a:lnTo>
                    <a:pt x="46" y="160"/>
                  </a:lnTo>
                  <a:lnTo>
                    <a:pt x="46" y="160"/>
                  </a:lnTo>
                  <a:lnTo>
                    <a:pt x="46" y="160"/>
                  </a:lnTo>
                  <a:lnTo>
                    <a:pt x="45" y="160"/>
                  </a:lnTo>
                  <a:lnTo>
                    <a:pt x="45" y="160"/>
                  </a:lnTo>
                  <a:lnTo>
                    <a:pt x="45" y="160"/>
                  </a:lnTo>
                  <a:lnTo>
                    <a:pt x="45" y="160"/>
                  </a:lnTo>
                  <a:lnTo>
                    <a:pt x="44" y="160"/>
                  </a:lnTo>
                  <a:lnTo>
                    <a:pt x="44" y="160"/>
                  </a:lnTo>
                  <a:lnTo>
                    <a:pt x="45" y="160"/>
                  </a:lnTo>
                  <a:lnTo>
                    <a:pt x="45" y="160"/>
                  </a:lnTo>
                  <a:lnTo>
                    <a:pt x="45" y="160"/>
                  </a:lnTo>
                  <a:lnTo>
                    <a:pt x="45" y="160"/>
                  </a:lnTo>
                  <a:close/>
                  <a:moveTo>
                    <a:pt x="96" y="148"/>
                  </a:moveTo>
                  <a:lnTo>
                    <a:pt x="96" y="148"/>
                  </a:lnTo>
                  <a:lnTo>
                    <a:pt x="98" y="148"/>
                  </a:lnTo>
                  <a:lnTo>
                    <a:pt x="98" y="148"/>
                  </a:lnTo>
                  <a:lnTo>
                    <a:pt x="98" y="146"/>
                  </a:lnTo>
                  <a:lnTo>
                    <a:pt x="98" y="146"/>
                  </a:lnTo>
                  <a:lnTo>
                    <a:pt x="98" y="146"/>
                  </a:lnTo>
                  <a:lnTo>
                    <a:pt x="98" y="146"/>
                  </a:lnTo>
                  <a:lnTo>
                    <a:pt x="96" y="148"/>
                  </a:lnTo>
                  <a:lnTo>
                    <a:pt x="96" y="148"/>
                  </a:lnTo>
                  <a:close/>
                  <a:moveTo>
                    <a:pt x="49" y="25"/>
                  </a:moveTo>
                  <a:lnTo>
                    <a:pt x="49" y="25"/>
                  </a:lnTo>
                  <a:lnTo>
                    <a:pt x="49" y="25"/>
                  </a:lnTo>
                  <a:lnTo>
                    <a:pt x="49" y="25"/>
                  </a:lnTo>
                  <a:lnTo>
                    <a:pt x="49" y="26"/>
                  </a:lnTo>
                  <a:lnTo>
                    <a:pt x="49" y="26"/>
                  </a:lnTo>
                  <a:lnTo>
                    <a:pt x="49" y="26"/>
                  </a:lnTo>
                  <a:lnTo>
                    <a:pt x="49" y="26"/>
                  </a:lnTo>
                  <a:lnTo>
                    <a:pt x="49" y="25"/>
                  </a:lnTo>
                  <a:lnTo>
                    <a:pt x="49" y="25"/>
                  </a:lnTo>
                  <a:lnTo>
                    <a:pt x="49" y="25"/>
                  </a:lnTo>
                  <a:lnTo>
                    <a:pt x="49" y="25"/>
                  </a:lnTo>
                  <a:close/>
                  <a:moveTo>
                    <a:pt x="64" y="15"/>
                  </a:moveTo>
                  <a:lnTo>
                    <a:pt x="64" y="15"/>
                  </a:lnTo>
                  <a:lnTo>
                    <a:pt x="64" y="15"/>
                  </a:lnTo>
                  <a:lnTo>
                    <a:pt x="64" y="15"/>
                  </a:lnTo>
                  <a:lnTo>
                    <a:pt x="65" y="16"/>
                  </a:lnTo>
                  <a:lnTo>
                    <a:pt x="65" y="16"/>
                  </a:lnTo>
                  <a:lnTo>
                    <a:pt x="65" y="16"/>
                  </a:lnTo>
                  <a:lnTo>
                    <a:pt x="65" y="16"/>
                  </a:lnTo>
                  <a:lnTo>
                    <a:pt x="65" y="15"/>
                  </a:lnTo>
                  <a:lnTo>
                    <a:pt x="65" y="15"/>
                  </a:lnTo>
                  <a:lnTo>
                    <a:pt x="64" y="15"/>
                  </a:lnTo>
                  <a:lnTo>
                    <a:pt x="64" y="1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1" name="Freeform 278"/>
            <p:cNvSpPr>
              <a:spLocks noEditPoints="1"/>
            </p:cNvSpPr>
            <p:nvPr/>
          </p:nvSpPr>
          <p:spPr bwMode="auto">
            <a:xfrm>
              <a:off x="3127375" y="4257675"/>
              <a:ext cx="98425" cy="125413"/>
            </a:xfrm>
            <a:custGeom>
              <a:avLst/>
              <a:gdLst>
                <a:gd name="T0" fmla="*/ 39 w 62"/>
                <a:gd name="T1" fmla="*/ 71 h 79"/>
                <a:gd name="T2" fmla="*/ 37 w 62"/>
                <a:gd name="T3" fmla="*/ 66 h 79"/>
                <a:gd name="T4" fmla="*/ 32 w 62"/>
                <a:gd name="T5" fmla="*/ 66 h 79"/>
                <a:gd name="T6" fmla="*/ 27 w 62"/>
                <a:gd name="T7" fmla="*/ 62 h 79"/>
                <a:gd name="T8" fmla="*/ 33 w 62"/>
                <a:gd name="T9" fmla="*/ 61 h 79"/>
                <a:gd name="T10" fmla="*/ 34 w 62"/>
                <a:gd name="T11" fmla="*/ 54 h 79"/>
                <a:gd name="T12" fmla="*/ 38 w 62"/>
                <a:gd name="T13" fmla="*/ 49 h 79"/>
                <a:gd name="T14" fmla="*/ 35 w 62"/>
                <a:gd name="T15" fmla="*/ 41 h 79"/>
                <a:gd name="T16" fmla="*/ 30 w 62"/>
                <a:gd name="T17" fmla="*/ 39 h 79"/>
                <a:gd name="T18" fmla="*/ 29 w 62"/>
                <a:gd name="T19" fmla="*/ 37 h 79"/>
                <a:gd name="T20" fmla="*/ 29 w 62"/>
                <a:gd name="T21" fmla="*/ 34 h 79"/>
                <a:gd name="T22" fmla="*/ 27 w 62"/>
                <a:gd name="T23" fmla="*/ 31 h 79"/>
                <a:gd name="T24" fmla="*/ 24 w 62"/>
                <a:gd name="T25" fmla="*/ 31 h 79"/>
                <a:gd name="T26" fmla="*/ 22 w 62"/>
                <a:gd name="T27" fmla="*/ 34 h 79"/>
                <a:gd name="T28" fmla="*/ 19 w 62"/>
                <a:gd name="T29" fmla="*/ 31 h 79"/>
                <a:gd name="T30" fmla="*/ 19 w 62"/>
                <a:gd name="T31" fmla="*/ 32 h 79"/>
                <a:gd name="T32" fmla="*/ 13 w 62"/>
                <a:gd name="T33" fmla="*/ 32 h 79"/>
                <a:gd name="T34" fmla="*/ 7 w 62"/>
                <a:gd name="T35" fmla="*/ 31 h 79"/>
                <a:gd name="T36" fmla="*/ 8 w 62"/>
                <a:gd name="T37" fmla="*/ 29 h 79"/>
                <a:gd name="T38" fmla="*/ 2 w 62"/>
                <a:gd name="T39" fmla="*/ 26 h 79"/>
                <a:gd name="T40" fmla="*/ 4 w 62"/>
                <a:gd name="T41" fmla="*/ 24 h 79"/>
                <a:gd name="T42" fmla="*/ 2 w 62"/>
                <a:gd name="T43" fmla="*/ 22 h 79"/>
                <a:gd name="T44" fmla="*/ 2 w 62"/>
                <a:gd name="T45" fmla="*/ 7 h 79"/>
                <a:gd name="T46" fmla="*/ 10 w 62"/>
                <a:gd name="T47" fmla="*/ 0 h 79"/>
                <a:gd name="T48" fmla="*/ 8 w 62"/>
                <a:gd name="T49" fmla="*/ 7 h 79"/>
                <a:gd name="T50" fmla="*/ 9 w 62"/>
                <a:gd name="T51" fmla="*/ 18 h 79"/>
                <a:gd name="T52" fmla="*/ 12 w 62"/>
                <a:gd name="T53" fmla="*/ 19 h 79"/>
                <a:gd name="T54" fmla="*/ 10 w 62"/>
                <a:gd name="T55" fmla="*/ 13 h 79"/>
                <a:gd name="T56" fmla="*/ 10 w 62"/>
                <a:gd name="T57" fmla="*/ 8 h 79"/>
                <a:gd name="T58" fmla="*/ 12 w 62"/>
                <a:gd name="T59" fmla="*/ 5 h 79"/>
                <a:gd name="T60" fmla="*/ 19 w 62"/>
                <a:gd name="T61" fmla="*/ 4 h 79"/>
                <a:gd name="T62" fmla="*/ 20 w 62"/>
                <a:gd name="T63" fmla="*/ 12 h 79"/>
                <a:gd name="T64" fmla="*/ 20 w 62"/>
                <a:gd name="T65" fmla="*/ 14 h 79"/>
                <a:gd name="T66" fmla="*/ 24 w 62"/>
                <a:gd name="T67" fmla="*/ 13 h 79"/>
                <a:gd name="T68" fmla="*/ 27 w 62"/>
                <a:gd name="T69" fmla="*/ 11 h 79"/>
                <a:gd name="T70" fmla="*/ 33 w 62"/>
                <a:gd name="T71" fmla="*/ 14 h 79"/>
                <a:gd name="T72" fmla="*/ 35 w 62"/>
                <a:gd name="T73" fmla="*/ 18 h 79"/>
                <a:gd name="T74" fmla="*/ 38 w 62"/>
                <a:gd name="T75" fmla="*/ 18 h 79"/>
                <a:gd name="T76" fmla="*/ 40 w 62"/>
                <a:gd name="T77" fmla="*/ 23 h 79"/>
                <a:gd name="T78" fmla="*/ 43 w 62"/>
                <a:gd name="T79" fmla="*/ 26 h 79"/>
                <a:gd name="T80" fmla="*/ 45 w 62"/>
                <a:gd name="T81" fmla="*/ 29 h 79"/>
                <a:gd name="T82" fmla="*/ 48 w 62"/>
                <a:gd name="T83" fmla="*/ 29 h 79"/>
                <a:gd name="T84" fmla="*/ 48 w 62"/>
                <a:gd name="T85" fmla="*/ 33 h 79"/>
                <a:gd name="T86" fmla="*/ 50 w 62"/>
                <a:gd name="T87" fmla="*/ 37 h 79"/>
                <a:gd name="T88" fmla="*/ 48 w 62"/>
                <a:gd name="T89" fmla="*/ 39 h 79"/>
                <a:gd name="T90" fmla="*/ 50 w 62"/>
                <a:gd name="T91" fmla="*/ 42 h 79"/>
                <a:gd name="T92" fmla="*/ 54 w 62"/>
                <a:gd name="T93" fmla="*/ 44 h 79"/>
                <a:gd name="T94" fmla="*/ 59 w 62"/>
                <a:gd name="T95" fmla="*/ 49 h 79"/>
                <a:gd name="T96" fmla="*/ 62 w 62"/>
                <a:gd name="T97" fmla="*/ 53 h 79"/>
                <a:gd name="T98" fmla="*/ 60 w 62"/>
                <a:gd name="T99" fmla="*/ 58 h 79"/>
                <a:gd name="T100" fmla="*/ 57 w 62"/>
                <a:gd name="T101" fmla="*/ 62 h 79"/>
                <a:gd name="T102" fmla="*/ 49 w 62"/>
                <a:gd name="T103" fmla="*/ 54 h 79"/>
                <a:gd name="T104" fmla="*/ 49 w 62"/>
                <a:gd name="T105" fmla="*/ 56 h 79"/>
                <a:gd name="T106" fmla="*/ 50 w 62"/>
                <a:gd name="T107" fmla="*/ 61 h 79"/>
                <a:gd name="T108" fmla="*/ 54 w 62"/>
                <a:gd name="T109" fmla="*/ 66 h 79"/>
                <a:gd name="T110" fmla="*/ 55 w 62"/>
                <a:gd name="T111" fmla="*/ 72 h 79"/>
                <a:gd name="T112" fmla="*/ 55 w 62"/>
                <a:gd name="T113" fmla="*/ 76 h 79"/>
                <a:gd name="T114" fmla="*/ 54 w 62"/>
                <a:gd name="T115" fmla="*/ 76 h 79"/>
                <a:gd name="T116" fmla="*/ 48 w 62"/>
                <a:gd name="T117" fmla="*/ 71 h 79"/>
                <a:gd name="T118" fmla="*/ 52 w 62"/>
                <a:gd name="T119" fmla="*/ 77 h 79"/>
                <a:gd name="T120" fmla="*/ 48 w 62"/>
                <a:gd name="T121" fmla="*/ 77 h 79"/>
                <a:gd name="T122" fmla="*/ 10 w 62"/>
                <a:gd name="T123" fmla="*/ 22 h 79"/>
                <a:gd name="T124" fmla="*/ 10 w 62"/>
                <a:gd name="T125" fmla="*/ 22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 h="79">
                  <a:moveTo>
                    <a:pt x="43" y="74"/>
                  </a:moveTo>
                  <a:lnTo>
                    <a:pt x="43" y="74"/>
                  </a:lnTo>
                  <a:lnTo>
                    <a:pt x="42" y="73"/>
                  </a:lnTo>
                  <a:lnTo>
                    <a:pt x="42" y="73"/>
                  </a:lnTo>
                  <a:lnTo>
                    <a:pt x="39" y="72"/>
                  </a:lnTo>
                  <a:lnTo>
                    <a:pt x="39" y="72"/>
                  </a:lnTo>
                  <a:lnTo>
                    <a:pt x="39" y="71"/>
                  </a:lnTo>
                  <a:lnTo>
                    <a:pt x="39" y="71"/>
                  </a:lnTo>
                  <a:lnTo>
                    <a:pt x="40" y="69"/>
                  </a:lnTo>
                  <a:lnTo>
                    <a:pt x="39" y="69"/>
                  </a:lnTo>
                  <a:lnTo>
                    <a:pt x="39" y="69"/>
                  </a:lnTo>
                  <a:lnTo>
                    <a:pt x="38" y="69"/>
                  </a:lnTo>
                  <a:lnTo>
                    <a:pt x="37" y="68"/>
                  </a:lnTo>
                  <a:lnTo>
                    <a:pt x="37" y="68"/>
                  </a:lnTo>
                  <a:lnTo>
                    <a:pt x="37" y="66"/>
                  </a:lnTo>
                  <a:lnTo>
                    <a:pt x="37" y="66"/>
                  </a:lnTo>
                  <a:lnTo>
                    <a:pt x="34" y="64"/>
                  </a:lnTo>
                  <a:lnTo>
                    <a:pt x="34" y="64"/>
                  </a:lnTo>
                  <a:lnTo>
                    <a:pt x="34" y="64"/>
                  </a:lnTo>
                  <a:lnTo>
                    <a:pt x="34" y="64"/>
                  </a:lnTo>
                  <a:lnTo>
                    <a:pt x="33" y="66"/>
                  </a:lnTo>
                  <a:lnTo>
                    <a:pt x="32" y="66"/>
                  </a:lnTo>
                  <a:lnTo>
                    <a:pt x="32" y="66"/>
                  </a:lnTo>
                  <a:lnTo>
                    <a:pt x="32" y="66"/>
                  </a:lnTo>
                  <a:lnTo>
                    <a:pt x="30" y="66"/>
                  </a:lnTo>
                  <a:lnTo>
                    <a:pt x="30" y="66"/>
                  </a:lnTo>
                  <a:lnTo>
                    <a:pt x="29" y="67"/>
                  </a:lnTo>
                  <a:lnTo>
                    <a:pt x="27" y="66"/>
                  </a:lnTo>
                  <a:lnTo>
                    <a:pt x="27" y="66"/>
                  </a:lnTo>
                  <a:lnTo>
                    <a:pt x="25" y="64"/>
                  </a:lnTo>
                  <a:lnTo>
                    <a:pt x="27" y="62"/>
                  </a:lnTo>
                  <a:lnTo>
                    <a:pt x="27" y="62"/>
                  </a:lnTo>
                  <a:lnTo>
                    <a:pt x="28" y="61"/>
                  </a:lnTo>
                  <a:lnTo>
                    <a:pt x="28" y="61"/>
                  </a:lnTo>
                  <a:lnTo>
                    <a:pt x="28" y="59"/>
                  </a:lnTo>
                  <a:lnTo>
                    <a:pt x="28" y="59"/>
                  </a:lnTo>
                  <a:lnTo>
                    <a:pt x="32" y="61"/>
                  </a:lnTo>
                  <a:lnTo>
                    <a:pt x="32" y="61"/>
                  </a:lnTo>
                  <a:lnTo>
                    <a:pt x="33" y="61"/>
                  </a:lnTo>
                  <a:lnTo>
                    <a:pt x="33" y="61"/>
                  </a:lnTo>
                  <a:lnTo>
                    <a:pt x="35" y="59"/>
                  </a:lnTo>
                  <a:lnTo>
                    <a:pt x="35" y="59"/>
                  </a:lnTo>
                  <a:lnTo>
                    <a:pt x="35" y="58"/>
                  </a:lnTo>
                  <a:lnTo>
                    <a:pt x="35" y="58"/>
                  </a:lnTo>
                  <a:lnTo>
                    <a:pt x="34" y="57"/>
                  </a:lnTo>
                  <a:lnTo>
                    <a:pt x="34" y="57"/>
                  </a:lnTo>
                  <a:lnTo>
                    <a:pt x="34" y="56"/>
                  </a:lnTo>
                  <a:lnTo>
                    <a:pt x="34" y="54"/>
                  </a:lnTo>
                  <a:lnTo>
                    <a:pt x="34" y="54"/>
                  </a:lnTo>
                  <a:lnTo>
                    <a:pt x="37" y="53"/>
                  </a:lnTo>
                  <a:lnTo>
                    <a:pt x="37" y="53"/>
                  </a:lnTo>
                  <a:lnTo>
                    <a:pt x="37" y="51"/>
                  </a:lnTo>
                  <a:lnTo>
                    <a:pt x="37" y="51"/>
                  </a:lnTo>
                  <a:lnTo>
                    <a:pt x="38" y="51"/>
                  </a:lnTo>
                  <a:lnTo>
                    <a:pt x="38" y="51"/>
                  </a:lnTo>
                  <a:lnTo>
                    <a:pt x="38" y="49"/>
                  </a:lnTo>
                  <a:lnTo>
                    <a:pt x="38" y="48"/>
                  </a:lnTo>
                  <a:lnTo>
                    <a:pt x="38" y="48"/>
                  </a:lnTo>
                  <a:lnTo>
                    <a:pt x="37" y="44"/>
                  </a:lnTo>
                  <a:lnTo>
                    <a:pt x="37" y="44"/>
                  </a:lnTo>
                  <a:lnTo>
                    <a:pt x="37" y="43"/>
                  </a:lnTo>
                  <a:lnTo>
                    <a:pt x="35" y="43"/>
                  </a:lnTo>
                  <a:lnTo>
                    <a:pt x="35" y="43"/>
                  </a:lnTo>
                  <a:lnTo>
                    <a:pt x="35" y="41"/>
                  </a:lnTo>
                  <a:lnTo>
                    <a:pt x="35" y="41"/>
                  </a:lnTo>
                  <a:lnTo>
                    <a:pt x="34" y="41"/>
                  </a:lnTo>
                  <a:lnTo>
                    <a:pt x="34" y="41"/>
                  </a:lnTo>
                  <a:lnTo>
                    <a:pt x="34" y="41"/>
                  </a:lnTo>
                  <a:lnTo>
                    <a:pt x="34" y="41"/>
                  </a:lnTo>
                  <a:lnTo>
                    <a:pt x="33" y="38"/>
                  </a:lnTo>
                  <a:lnTo>
                    <a:pt x="33" y="38"/>
                  </a:lnTo>
                  <a:lnTo>
                    <a:pt x="30" y="39"/>
                  </a:lnTo>
                  <a:lnTo>
                    <a:pt x="30" y="39"/>
                  </a:lnTo>
                  <a:lnTo>
                    <a:pt x="30" y="39"/>
                  </a:lnTo>
                  <a:lnTo>
                    <a:pt x="29" y="39"/>
                  </a:lnTo>
                  <a:lnTo>
                    <a:pt x="29" y="39"/>
                  </a:lnTo>
                  <a:lnTo>
                    <a:pt x="29" y="38"/>
                  </a:lnTo>
                  <a:lnTo>
                    <a:pt x="29" y="38"/>
                  </a:lnTo>
                  <a:lnTo>
                    <a:pt x="29" y="37"/>
                  </a:lnTo>
                  <a:lnTo>
                    <a:pt x="29" y="37"/>
                  </a:lnTo>
                  <a:lnTo>
                    <a:pt x="30" y="37"/>
                  </a:lnTo>
                  <a:lnTo>
                    <a:pt x="30" y="37"/>
                  </a:lnTo>
                  <a:lnTo>
                    <a:pt x="30" y="37"/>
                  </a:lnTo>
                  <a:lnTo>
                    <a:pt x="30" y="36"/>
                  </a:lnTo>
                  <a:lnTo>
                    <a:pt x="30" y="36"/>
                  </a:lnTo>
                  <a:lnTo>
                    <a:pt x="29" y="34"/>
                  </a:lnTo>
                  <a:lnTo>
                    <a:pt x="29" y="34"/>
                  </a:lnTo>
                  <a:lnTo>
                    <a:pt x="29" y="34"/>
                  </a:lnTo>
                  <a:lnTo>
                    <a:pt x="28" y="33"/>
                  </a:lnTo>
                  <a:lnTo>
                    <a:pt x="28" y="33"/>
                  </a:lnTo>
                  <a:lnTo>
                    <a:pt x="28" y="32"/>
                  </a:lnTo>
                  <a:lnTo>
                    <a:pt x="28" y="32"/>
                  </a:lnTo>
                  <a:lnTo>
                    <a:pt x="27" y="32"/>
                  </a:lnTo>
                  <a:lnTo>
                    <a:pt x="27" y="32"/>
                  </a:lnTo>
                  <a:lnTo>
                    <a:pt x="27" y="31"/>
                  </a:lnTo>
                  <a:lnTo>
                    <a:pt x="27" y="31"/>
                  </a:lnTo>
                  <a:lnTo>
                    <a:pt x="27" y="29"/>
                  </a:lnTo>
                  <a:lnTo>
                    <a:pt x="27" y="29"/>
                  </a:lnTo>
                  <a:lnTo>
                    <a:pt x="25" y="29"/>
                  </a:lnTo>
                  <a:lnTo>
                    <a:pt x="25" y="29"/>
                  </a:lnTo>
                  <a:lnTo>
                    <a:pt x="25" y="29"/>
                  </a:lnTo>
                  <a:lnTo>
                    <a:pt x="24" y="28"/>
                  </a:lnTo>
                  <a:lnTo>
                    <a:pt x="24" y="28"/>
                  </a:lnTo>
                  <a:lnTo>
                    <a:pt x="24" y="31"/>
                  </a:lnTo>
                  <a:lnTo>
                    <a:pt x="24" y="31"/>
                  </a:lnTo>
                  <a:lnTo>
                    <a:pt x="24" y="32"/>
                  </a:lnTo>
                  <a:lnTo>
                    <a:pt x="24" y="32"/>
                  </a:lnTo>
                  <a:lnTo>
                    <a:pt x="23" y="33"/>
                  </a:lnTo>
                  <a:lnTo>
                    <a:pt x="23" y="33"/>
                  </a:lnTo>
                  <a:lnTo>
                    <a:pt x="23" y="34"/>
                  </a:lnTo>
                  <a:lnTo>
                    <a:pt x="23" y="34"/>
                  </a:lnTo>
                  <a:lnTo>
                    <a:pt x="22" y="34"/>
                  </a:lnTo>
                  <a:lnTo>
                    <a:pt x="20" y="33"/>
                  </a:lnTo>
                  <a:lnTo>
                    <a:pt x="20" y="33"/>
                  </a:lnTo>
                  <a:lnTo>
                    <a:pt x="22" y="32"/>
                  </a:lnTo>
                  <a:lnTo>
                    <a:pt x="22" y="32"/>
                  </a:lnTo>
                  <a:lnTo>
                    <a:pt x="22" y="32"/>
                  </a:lnTo>
                  <a:lnTo>
                    <a:pt x="22" y="32"/>
                  </a:lnTo>
                  <a:lnTo>
                    <a:pt x="19" y="31"/>
                  </a:lnTo>
                  <a:lnTo>
                    <a:pt x="19" y="31"/>
                  </a:lnTo>
                  <a:lnTo>
                    <a:pt x="19" y="31"/>
                  </a:lnTo>
                  <a:lnTo>
                    <a:pt x="19" y="31"/>
                  </a:lnTo>
                  <a:lnTo>
                    <a:pt x="19" y="32"/>
                  </a:lnTo>
                  <a:lnTo>
                    <a:pt x="19" y="32"/>
                  </a:lnTo>
                  <a:lnTo>
                    <a:pt x="19" y="32"/>
                  </a:lnTo>
                  <a:lnTo>
                    <a:pt x="19" y="32"/>
                  </a:lnTo>
                  <a:lnTo>
                    <a:pt x="19" y="32"/>
                  </a:lnTo>
                  <a:lnTo>
                    <a:pt x="19" y="32"/>
                  </a:lnTo>
                  <a:lnTo>
                    <a:pt x="18" y="32"/>
                  </a:lnTo>
                  <a:lnTo>
                    <a:pt x="18" y="32"/>
                  </a:lnTo>
                  <a:lnTo>
                    <a:pt x="17" y="32"/>
                  </a:lnTo>
                  <a:lnTo>
                    <a:pt x="17" y="32"/>
                  </a:lnTo>
                  <a:lnTo>
                    <a:pt x="15" y="32"/>
                  </a:lnTo>
                  <a:lnTo>
                    <a:pt x="14" y="32"/>
                  </a:lnTo>
                  <a:lnTo>
                    <a:pt x="14" y="32"/>
                  </a:lnTo>
                  <a:lnTo>
                    <a:pt x="13" y="32"/>
                  </a:lnTo>
                  <a:lnTo>
                    <a:pt x="13" y="32"/>
                  </a:lnTo>
                  <a:lnTo>
                    <a:pt x="10" y="31"/>
                  </a:lnTo>
                  <a:lnTo>
                    <a:pt x="10" y="31"/>
                  </a:lnTo>
                  <a:lnTo>
                    <a:pt x="9" y="31"/>
                  </a:lnTo>
                  <a:lnTo>
                    <a:pt x="9" y="31"/>
                  </a:lnTo>
                  <a:lnTo>
                    <a:pt x="8" y="31"/>
                  </a:lnTo>
                  <a:lnTo>
                    <a:pt x="8" y="31"/>
                  </a:lnTo>
                  <a:lnTo>
                    <a:pt x="7" y="31"/>
                  </a:lnTo>
                  <a:lnTo>
                    <a:pt x="7" y="31"/>
                  </a:lnTo>
                  <a:lnTo>
                    <a:pt x="7" y="31"/>
                  </a:lnTo>
                  <a:lnTo>
                    <a:pt x="7" y="31"/>
                  </a:lnTo>
                  <a:lnTo>
                    <a:pt x="7" y="29"/>
                  </a:lnTo>
                  <a:lnTo>
                    <a:pt x="7" y="29"/>
                  </a:lnTo>
                  <a:lnTo>
                    <a:pt x="7" y="29"/>
                  </a:lnTo>
                  <a:lnTo>
                    <a:pt x="7" y="29"/>
                  </a:lnTo>
                  <a:lnTo>
                    <a:pt x="8" y="29"/>
                  </a:lnTo>
                  <a:lnTo>
                    <a:pt x="8" y="29"/>
                  </a:lnTo>
                  <a:lnTo>
                    <a:pt x="7" y="29"/>
                  </a:lnTo>
                  <a:lnTo>
                    <a:pt x="7" y="29"/>
                  </a:lnTo>
                  <a:lnTo>
                    <a:pt x="5" y="29"/>
                  </a:lnTo>
                  <a:lnTo>
                    <a:pt x="5" y="29"/>
                  </a:lnTo>
                  <a:lnTo>
                    <a:pt x="4" y="28"/>
                  </a:lnTo>
                  <a:lnTo>
                    <a:pt x="4" y="28"/>
                  </a:lnTo>
                  <a:lnTo>
                    <a:pt x="2" y="26"/>
                  </a:lnTo>
                  <a:lnTo>
                    <a:pt x="2" y="26"/>
                  </a:lnTo>
                  <a:lnTo>
                    <a:pt x="2" y="24"/>
                  </a:lnTo>
                  <a:lnTo>
                    <a:pt x="2" y="24"/>
                  </a:lnTo>
                  <a:lnTo>
                    <a:pt x="2" y="23"/>
                  </a:lnTo>
                  <a:lnTo>
                    <a:pt x="2" y="23"/>
                  </a:lnTo>
                  <a:lnTo>
                    <a:pt x="4" y="24"/>
                  </a:lnTo>
                  <a:lnTo>
                    <a:pt x="4" y="24"/>
                  </a:lnTo>
                  <a:lnTo>
                    <a:pt x="4" y="24"/>
                  </a:lnTo>
                  <a:lnTo>
                    <a:pt x="4" y="24"/>
                  </a:lnTo>
                  <a:lnTo>
                    <a:pt x="5" y="24"/>
                  </a:lnTo>
                  <a:lnTo>
                    <a:pt x="5" y="24"/>
                  </a:lnTo>
                  <a:lnTo>
                    <a:pt x="5" y="23"/>
                  </a:lnTo>
                  <a:lnTo>
                    <a:pt x="5" y="23"/>
                  </a:lnTo>
                  <a:lnTo>
                    <a:pt x="3" y="22"/>
                  </a:lnTo>
                  <a:lnTo>
                    <a:pt x="3" y="22"/>
                  </a:lnTo>
                  <a:lnTo>
                    <a:pt x="2" y="22"/>
                  </a:lnTo>
                  <a:lnTo>
                    <a:pt x="2" y="22"/>
                  </a:lnTo>
                  <a:lnTo>
                    <a:pt x="0" y="21"/>
                  </a:lnTo>
                  <a:lnTo>
                    <a:pt x="0" y="21"/>
                  </a:lnTo>
                  <a:lnTo>
                    <a:pt x="0" y="16"/>
                  </a:lnTo>
                  <a:lnTo>
                    <a:pt x="0" y="16"/>
                  </a:lnTo>
                  <a:lnTo>
                    <a:pt x="0" y="13"/>
                  </a:lnTo>
                  <a:lnTo>
                    <a:pt x="0" y="13"/>
                  </a:lnTo>
                  <a:lnTo>
                    <a:pt x="2" y="7"/>
                  </a:lnTo>
                  <a:lnTo>
                    <a:pt x="2" y="7"/>
                  </a:lnTo>
                  <a:lnTo>
                    <a:pt x="3" y="4"/>
                  </a:lnTo>
                  <a:lnTo>
                    <a:pt x="3" y="4"/>
                  </a:lnTo>
                  <a:lnTo>
                    <a:pt x="5" y="2"/>
                  </a:lnTo>
                  <a:lnTo>
                    <a:pt x="7" y="0"/>
                  </a:lnTo>
                  <a:lnTo>
                    <a:pt x="7" y="0"/>
                  </a:lnTo>
                  <a:lnTo>
                    <a:pt x="8" y="0"/>
                  </a:lnTo>
                  <a:lnTo>
                    <a:pt x="10" y="0"/>
                  </a:lnTo>
                  <a:lnTo>
                    <a:pt x="10" y="0"/>
                  </a:lnTo>
                  <a:lnTo>
                    <a:pt x="10" y="2"/>
                  </a:lnTo>
                  <a:lnTo>
                    <a:pt x="10" y="3"/>
                  </a:lnTo>
                  <a:lnTo>
                    <a:pt x="10" y="3"/>
                  </a:lnTo>
                  <a:lnTo>
                    <a:pt x="9" y="5"/>
                  </a:lnTo>
                  <a:lnTo>
                    <a:pt x="9" y="5"/>
                  </a:lnTo>
                  <a:lnTo>
                    <a:pt x="8" y="7"/>
                  </a:lnTo>
                  <a:lnTo>
                    <a:pt x="8" y="7"/>
                  </a:lnTo>
                  <a:lnTo>
                    <a:pt x="8" y="9"/>
                  </a:lnTo>
                  <a:lnTo>
                    <a:pt x="8" y="9"/>
                  </a:lnTo>
                  <a:lnTo>
                    <a:pt x="8" y="11"/>
                  </a:lnTo>
                  <a:lnTo>
                    <a:pt x="8" y="12"/>
                  </a:lnTo>
                  <a:lnTo>
                    <a:pt x="8" y="12"/>
                  </a:lnTo>
                  <a:lnTo>
                    <a:pt x="8" y="14"/>
                  </a:lnTo>
                  <a:lnTo>
                    <a:pt x="8" y="14"/>
                  </a:lnTo>
                  <a:lnTo>
                    <a:pt x="9" y="18"/>
                  </a:lnTo>
                  <a:lnTo>
                    <a:pt x="10" y="21"/>
                  </a:lnTo>
                  <a:lnTo>
                    <a:pt x="10" y="21"/>
                  </a:lnTo>
                  <a:lnTo>
                    <a:pt x="12" y="21"/>
                  </a:lnTo>
                  <a:lnTo>
                    <a:pt x="12" y="21"/>
                  </a:lnTo>
                  <a:lnTo>
                    <a:pt x="12" y="19"/>
                  </a:lnTo>
                  <a:lnTo>
                    <a:pt x="12" y="19"/>
                  </a:lnTo>
                  <a:lnTo>
                    <a:pt x="12" y="19"/>
                  </a:lnTo>
                  <a:lnTo>
                    <a:pt x="12" y="19"/>
                  </a:lnTo>
                  <a:lnTo>
                    <a:pt x="10" y="18"/>
                  </a:lnTo>
                  <a:lnTo>
                    <a:pt x="10" y="18"/>
                  </a:lnTo>
                  <a:lnTo>
                    <a:pt x="9" y="18"/>
                  </a:lnTo>
                  <a:lnTo>
                    <a:pt x="9" y="18"/>
                  </a:lnTo>
                  <a:lnTo>
                    <a:pt x="9" y="16"/>
                  </a:lnTo>
                  <a:lnTo>
                    <a:pt x="10" y="14"/>
                  </a:lnTo>
                  <a:lnTo>
                    <a:pt x="10" y="14"/>
                  </a:lnTo>
                  <a:lnTo>
                    <a:pt x="10" y="13"/>
                  </a:lnTo>
                  <a:lnTo>
                    <a:pt x="10" y="13"/>
                  </a:lnTo>
                  <a:lnTo>
                    <a:pt x="10" y="13"/>
                  </a:lnTo>
                  <a:lnTo>
                    <a:pt x="10" y="13"/>
                  </a:lnTo>
                  <a:lnTo>
                    <a:pt x="9" y="11"/>
                  </a:lnTo>
                  <a:lnTo>
                    <a:pt x="9" y="11"/>
                  </a:lnTo>
                  <a:lnTo>
                    <a:pt x="9" y="9"/>
                  </a:lnTo>
                  <a:lnTo>
                    <a:pt x="9" y="9"/>
                  </a:lnTo>
                  <a:lnTo>
                    <a:pt x="10" y="8"/>
                  </a:lnTo>
                  <a:lnTo>
                    <a:pt x="10" y="8"/>
                  </a:lnTo>
                  <a:lnTo>
                    <a:pt x="10" y="8"/>
                  </a:lnTo>
                  <a:lnTo>
                    <a:pt x="10" y="7"/>
                  </a:lnTo>
                  <a:lnTo>
                    <a:pt x="10" y="7"/>
                  </a:lnTo>
                  <a:lnTo>
                    <a:pt x="10" y="5"/>
                  </a:lnTo>
                  <a:lnTo>
                    <a:pt x="10" y="5"/>
                  </a:lnTo>
                  <a:lnTo>
                    <a:pt x="12" y="5"/>
                  </a:lnTo>
                  <a:lnTo>
                    <a:pt x="12" y="5"/>
                  </a:lnTo>
                  <a:lnTo>
                    <a:pt x="14" y="3"/>
                  </a:lnTo>
                  <a:lnTo>
                    <a:pt x="14" y="3"/>
                  </a:lnTo>
                  <a:lnTo>
                    <a:pt x="15" y="2"/>
                  </a:lnTo>
                  <a:lnTo>
                    <a:pt x="18" y="2"/>
                  </a:lnTo>
                  <a:lnTo>
                    <a:pt x="18" y="2"/>
                  </a:lnTo>
                  <a:lnTo>
                    <a:pt x="19" y="3"/>
                  </a:lnTo>
                  <a:lnTo>
                    <a:pt x="19" y="3"/>
                  </a:lnTo>
                  <a:lnTo>
                    <a:pt x="19" y="4"/>
                  </a:lnTo>
                  <a:lnTo>
                    <a:pt x="19" y="4"/>
                  </a:lnTo>
                  <a:lnTo>
                    <a:pt x="19" y="5"/>
                  </a:lnTo>
                  <a:lnTo>
                    <a:pt x="20" y="7"/>
                  </a:lnTo>
                  <a:lnTo>
                    <a:pt x="20" y="7"/>
                  </a:lnTo>
                  <a:lnTo>
                    <a:pt x="20" y="7"/>
                  </a:lnTo>
                  <a:lnTo>
                    <a:pt x="20" y="7"/>
                  </a:lnTo>
                  <a:lnTo>
                    <a:pt x="20" y="9"/>
                  </a:lnTo>
                  <a:lnTo>
                    <a:pt x="20" y="12"/>
                  </a:lnTo>
                  <a:lnTo>
                    <a:pt x="20" y="12"/>
                  </a:lnTo>
                  <a:lnTo>
                    <a:pt x="20" y="13"/>
                  </a:lnTo>
                  <a:lnTo>
                    <a:pt x="20" y="13"/>
                  </a:lnTo>
                  <a:lnTo>
                    <a:pt x="20" y="14"/>
                  </a:lnTo>
                  <a:lnTo>
                    <a:pt x="20" y="14"/>
                  </a:lnTo>
                  <a:lnTo>
                    <a:pt x="20" y="14"/>
                  </a:lnTo>
                  <a:lnTo>
                    <a:pt x="20" y="14"/>
                  </a:lnTo>
                  <a:lnTo>
                    <a:pt x="20" y="14"/>
                  </a:lnTo>
                  <a:lnTo>
                    <a:pt x="20" y="14"/>
                  </a:lnTo>
                  <a:lnTo>
                    <a:pt x="22" y="13"/>
                  </a:lnTo>
                  <a:lnTo>
                    <a:pt x="22" y="13"/>
                  </a:lnTo>
                  <a:lnTo>
                    <a:pt x="22" y="13"/>
                  </a:lnTo>
                  <a:lnTo>
                    <a:pt x="22" y="13"/>
                  </a:lnTo>
                  <a:lnTo>
                    <a:pt x="23" y="12"/>
                  </a:lnTo>
                  <a:lnTo>
                    <a:pt x="23" y="12"/>
                  </a:lnTo>
                  <a:lnTo>
                    <a:pt x="24" y="13"/>
                  </a:lnTo>
                  <a:lnTo>
                    <a:pt x="24" y="13"/>
                  </a:lnTo>
                  <a:lnTo>
                    <a:pt x="24" y="13"/>
                  </a:lnTo>
                  <a:lnTo>
                    <a:pt x="24" y="13"/>
                  </a:lnTo>
                  <a:lnTo>
                    <a:pt x="24" y="13"/>
                  </a:lnTo>
                  <a:lnTo>
                    <a:pt x="25" y="12"/>
                  </a:lnTo>
                  <a:lnTo>
                    <a:pt x="25" y="11"/>
                  </a:lnTo>
                  <a:lnTo>
                    <a:pt x="25" y="11"/>
                  </a:lnTo>
                  <a:lnTo>
                    <a:pt x="27" y="11"/>
                  </a:lnTo>
                  <a:lnTo>
                    <a:pt x="28" y="11"/>
                  </a:lnTo>
                  <a:lnTo>
                    <a:pt x="28" y="11"/>
                  </a:lnTo>
                  <a:lnTo>
                    <a:pt x="32" y="12"/>
                  </a:lnTo>
                  <a:lnTo>
                    <a:pt x="32" y="12"/>
                  </a:lnTo>
                  <a:lnTo>
                    <a:pt x="33" y="13"/>
                  </a:lnTo>
                  <a:lnTo>
                    <a:pt x="33" y="13"/>
                  </a:lnTo>
                  <a:lnTo>
                    <a:pt x="33" y="14"/>
                  </a:lnTo>
                  <a:lnTo>
                    <a:pt x="33" y="14"/>
                  </a:lnTo>
                  <a:lnTo>
                    <a:pt x="33" y="16"/>
                  </a:lnTo>
                  <a:lnTo>
                    <a:pt x="33" y="16"/>
                  </a:lnTo>
                  <a:lnTo>
                    <a:pt x="34" y="16"/>
                  </a:lnTo>
                  <a:lnTo>
                    <a:pt x="34" y="17"/>
                  </a:lnTo>
                  <a:lnTo>
                    <a:pt x="34" y="17"/>
                  </a:lnTo>
                  <a:lnTo>
                    <a:pt x="35" y="18"/>
                  </a:lnTo>
                  <a:lnTo>
                    <a:pt x="35" y="18"/>
                  </a:lnTo>
                  <a:lnTo>
                    <a:pt x="35" y="18"/>
                  </a:lnTo>
                  <a:lnTo>
                    <a:pt x="35" y="18"/>
                  </a:lnTo>
                  <a:lnTo>
                    <a:pt x="35" y="18"/>
                  </a:lnTo>
                  <a:lnTo>
                    <a:pt x="35" y="18"/>
                  </a:lnTo>
                  <a:lnTo>
                    <a:pt x="35" y="21"/>
                  </a:lnTo>
                  <a:lnTo>
                    <a:pt x="35" y="21"/>
                  </a:lnTo>
                  <a:lnTo>
                    <a:pt x="37" y="19"/>
                  </a:lnTo>
                  <a:lnTo>
                    <a:pt x="37" y="19"/>
                  </a:lnTo>
                  <a:lnTo>
                    <a:pt x="38" y="18"/>
                  </a:lnTo>
                  <a:lnTo>
                    <a:pt x="39" y="19"/>
                  </a:lnTo>
                  <a:lnTo>
                    <a:pt x="39" y="19"/>
                  </a:lnTo>
                  <a:lnTo>
                    <a:pt x="40" y="19"/>
                  </a:lnTo>
                  <a:lnTo>
                    <a:pt x="42" y="22"/>
                  </a:lnTo>
                  <a:lnTo>
                    <a:pt x="42" y="22"/>
                  </a:lnTo>
                  <a:lnTo>
                    <a:pt x="40" y="23"/>
                  </a:lnTo>
                  <a:lnTo>
                    <a:pt x="40" y="23"/>
                  </a:lnTo>
                  <a:lnTo>
                    <a:pt x="40" y="23"/>
                  </a:lnTo>
                  <a:lnTo>
                    <a:pt x="40" y="23"/>
                  </a:lnTo>
                  <a:lnTo>
                    <a:pt x="40" y="23"/>
                  </a:lnTo>
                  <a:lnTo>
                    <a:pt x="40" y="23"/>
                  </a:lnTo>
                  <a:lnTo>
                    <a:pt x="42" y="23"/>
                  </a:lnTo>
                  <a:lnTo>
                    <a:pt x="43" y="24"/>
                  </a:lnTo>
                  <a:lnTo>
                    <a:pt x="43" y="24"/>
                  </a:lnTo>
                  <a:lnTo>
                    <a:pt x="43" y="26"/>
                  </a:lnTo>
                  <a:lnTo>
                    <a:pt x="43" y="26"/>
                  </a:lnTo>
                  <a:lnTo>
                    <a:pt x="45" y="26"/>
                  </a:lnTo>
                  <a:lnTo>
                    <a:pt x="47" y="27"/>
                  </a:lnTo>
                  <a:lnTo>
                    <a:pt x="47" y="27"/>
                  </a:lnTo>
                  <a:lnTo>
                    <a:pt x="47" y="28"/>
                  </a:lnTo>
                  <a:lnTo>
                    <a:pt x="47" y="28"/>
                  </a:lnTo>
                  <a:lnTo>
                    <a:pt x="47" y="28"/>
                  </a:lnTo>
                  <a:lnTo>
                    <a:pt x="47" y="28"/>
                  </a:lnTo>
                  <a:lnTo>
                    <a:pt x="45" y="29"/>
                  </a:lnTo>
                  <a:lnTo>
                    <a:pt x="45" y="29"/>
                  </a:lnTo>
                  <a:lnTo>
                    <a:pt x="47" y="29"/>
                  </a:lnTo>
                  <a:lnTo>
                    <a:pt x="47" y="29"/>
                  </a:lnTo>
                  <a:lnTo>
                    <a:pt x="47" y="31"/>
                  </a:lnTo>
                  <a:lnTo>
                    <a:pt x="47" y="31"/>
                  </a:lnTo>
                  <a:lnTo>
                    <a:pt x="47" y="29"/>
                  </a:lnTo>
                  <a:lnTo>
                    <a:pt x="47" y="29"/>
                  </a:lnTo>
                  <a:lnTo>
                    <a:pt x="48" y="29"/>
                  </a:lnTo>
                  <a:lnTo>
                    <a:pt x="49" y="29"/>
                  </a:lnTo>
                  <a:lnTo>
                    <a:pt x="49" y="29"/>
                  </a:lnTo>
                  <a:lnTo>
                    <a:pt x="49" y="31"/>
                  </a:lnTo>
                  <a:lnTo>
                    <a:pt x="49" y="31"/>
                  </a:lnTo>
                  <a:lnTo>
                    <a:pt x="50" y="32"/>
                  </a:lnTo>
                  <a:lnTo>
                    <a:pt x="49" y="33"/>
                  </a:lnTo>
                  <a:lnTo>
                    <a:pt x="49" y="33"/>
                  </a:lnTo>
                  <a:lnTo>
                    <a:pt x="48" y="33"/>
                  </a:lnTo>
                  <a:lnTo>
                    <a:pt x="48" y="33"/>
                  </a:lnTo>
                  <a:lnTo>
                    <a:pt x="48" y="34"/>
                  </a:lnTo>
                  <a:lnTo>
                    <a:pt x="48" y="34"/>
                  </a:lnTo>
                  <a:lnTo>
                    <a:pt x="49" y="34"/>
                  </a:lnTo>
                  <a:lnTo>
                    <a:pt x="49" y="34"/>
                  </a:lnTo>
                  <a:lnTo>
                    <a:pt x="50" y="36"/>
                  </a:lnTo>
                  <a:lnTo>
                    <a:pt x="50" y="36"/>
                  </a:lnTo>
                  <a:lnTo>
                    <a:pt x="50" y="37"/>
                  </a:lnTo>
                  <a:lnTo>
                    <a:pt x="50" y="37"/>
                  </a:lnTo>
                  <a:lnTo>
                    <a:pt x="48" y="37"/>
                  </a:lnTo>
                  <a:lnTo>
                    <a:pt x="48" y="37"/>
                  </a:lnTo>
                  <a:lnTo>
                    <a:pt x="48" y="37"/>
                  </a:lnTo>
                  <a:lnTo>
                    <a:pt x="48" y="38"/>
                  </a:lnTo>
                  <a:lnTo>
                    <a:pt x="48" y="38"/>
                  </a:lnTo>
                  <a:lnTo>
                    <a:pt x="48" y="39"/>
                  </a:lnTo>
                  <a:lnTo>
                    <a:pt x="48" y="39"/>
                  </a:lnTo>
                  <a:lnTo>
                    <a:pt x="48" y="39"/>
                  </a:lnTo>
                  <a:lnTo>
                    <a:pt x="48" y="39"/>
                  </a:lnTo>
                  <a:lnTo>
                    <a:pt x="48" y="41"/>
                  </a:lnTo>
                  <a:lnTo>
                    <a:pt x="48" y="41"/>
                  </a:lnTo>
                  <a:lnTo>
                    <a:pt x="49" y="41"/>
                  </a:lnTo>
                  <a:lnTo>
                    <a:pt x="49" y="41"/>
                  </a:lnTo>
                  <a:lnTo>
                    <a:pt x="50" y="42"/>
                  </a:lnTo>
                  <a:lnTo>
                    <a:pt x="50" y="42"/>
                  </a:lnTo>
                  <a:lnTo>
                    <a:pt x="50" y="42"/>
                  </a:lnTo>
                  <a:lnTo>
                    <a:pt x="53" y="44"/>
                  </a:lnTo>
                  <a:lnTo>
                    <a:pt x="53" y="44"/>
                  </a:lnTo>
                  <a:lnTo>
                    <a:pt x="53" y="44"/>
                  </a:lnTo>
                  <a:lnTo>
                    <a:pt x="53" y="44"/>
                  </a:lnTo>
                  <a:lnTo>
                    <a:pt x="54" y="44"/>
                  </a:lnTo>
                  <a:lnTo>
                    <a:pt x="54" y="44"/>
                  </a:lnTo>
                  <a:lnTo>
                    <a:pt x="54" y="44"/>
                  </a:lnTo>
                  <a:lnTo>
                    <a:pt x="57" y="47"/>
                  </a:lnTo>
                  <a:lnTo>
                    <a:pt x="57" y="48"/>
                  </a:lnTo>
                  <a:lnTo>
                    <a:pt x="57" y="48"/>
                  </a:lnTo>
                  <a:lnTo>
                    <a:pt x="58" y="49"/>
                  </a:lnTo>
                  <a:lnTo>
                    <a:pt x="58" y="49"/>
                  </a:lnTo>
                  <a:lnTo>
                    <a:pt x="58" y="49"/>
                  </a:lnTo>
                  <a:lnTo>
                    <a:pt x="58" y="49"/>
                  </a:lnTo>
                  <a:lnTo>
                    <a:pt x="59" y="49"/>
                  </a:lnTo>
                  <a:lnTo>
                    <a:pt x="59" y="49"/>
                  </a:lnTo>
                  <a:lnTo>
                    <a:pt x="59" y="51"/>
                  </a:lnTo>
                  <a:lnTo>
                    <a:pt x="59" y="51"/>
                  </a:lnTo>
                  <a:lnTo>
                    <a:pt x="59" y="51"/>
                  </a:lnTo>
                  <a:lnTo>
                    <a:pt x="62" y="52"/>
                  </a:lnTo>
                  <a:lnTo>
                    <a:pt x="62" y="52"/>
                  </a:lnTo>
                  <a:lnTo>
                    <a:pt x="62" y="52"/>
                  </a:lnTo>
                  <a:lnTo>
                    <a:pt x="62" y="53"/>
                  </a:lnTo>
                  <a:lnTo>
                    <a:pt x="62" y="53"/>
                  </a:lnTo>
                  <a:lnTo>
                    <a:pt x="62" y="54"/>
                  </a:lnTo>
                  <a:lnTo>
                    <a:pt x="60" y="56"/>
                  </a:lnTo>
                  <a:lnTo>
                    <a:pt x="60" y="56"/>
                  </a:lnTo>
                  <a:lnTo>
                    <a:pt x="60" y="56"/>
                  </a:lnTo>
                  <a:lnTo>
                    <a:pt x="60" y="56"/>
                  </a:lnTo>
                  <a:lnTo>
                    <a:pt x="60" y="58"/>
                  </a:lnTo>
                  <a:lnTo>
                    <a:pt x="60" y="58"/>
                  </a:lnTo>
                  <a:lnTo>
                    <a:pt x="59" y="59"/>
                  </a:lnTo>
                  <a:lnTo>
                    <a:pt x="59" y="59"/>
                  </a:lnTo>
                  <a:lnTo>
                    <a:pt x="58" y="59"/>
                  </a:lnTo>
                  <a:lnTo>
                    <a:pt x="58" y="59"/>
                  </a:lnTo>
                  <a:lnTo>
                    <a:pt x="58" y="62"/>
                  </a:lnTo>
                  <a:lnTo>
                    <a:pt x="58" y="62"/>
                  </a:lnTo>
                  <a:lnTo>
                    <a:pt x="57" y="62"/>
                  </a:lnTo>
                  <a:lnTo>
                    <a:pt x="57" y="62"/>
                  </a:lnTo>
                  <a:lnTo>
                    <a:pt x="55" y="61"/>
                  </a:lnTo>
                  <a:lnTo>
                    <a:pt x="54" y="59"/>
                  </a:lnTo>
                  <a:lnTo>
                    <a:pt x="54" y="59"/>
                  </a:lnTo>
                  <a:lnTo>
                    <a:pt x="50" y="56"/>
                  </a:lnTo>
                  <a:lnTo>
                    <a:pt x="50" y="56"/>
                  </a:lnTo>
                  <a:lnTo>
                    <a:pt x="50" y="54"/>
                  </a:lnTo>
                  <a:lnTo>
                    <a:pt x="50" y="54"/>
                  </a:lnTo>
                  <a:lnTo>
                    <a:pt x="49" y="54"/>
                  </a:lnTo>
                  <a:lnTo>
                    <a:pt x="49" y="54"/>
                  </a:lnTo>
                  <a:lnTo>
                    <a:pt x="49" y="54"/>
                  </a:lnTo>
                  <a:lnTo>
                    <a:pt x="49" y="54"/>
                  </a:lnTo>
                  <a:lnTo>
                    <a:pt x="48" y="54"/>
                  </a:lnTo>
                  <a:lnTo>
                    <a:pt x="48" y="54"/>
                  </a:lnTo>
                  <a:lnTo>
                    <a:pt x="49" y="56"/>
                  </a:lnTo>
                  <a:lnTo>
                    <a:pt x="49" y="56"/>
                  </a:lnTo>
                  <a:lnTo>
                    <a:pt x="49" y="56"/>
                  </a:lnTo>
                  <a:lnTo>
                    <a:pt x="49" y="56"/>
                  </a:lnTo>
                  <a:lnTo>
                    <a:pt x="49" y="57"/>
                  </a:lnTo>
                  <a:lnTo>
                    <a:pt x="49" y="57"/>
                  </a:lnTo>
                  <a:lnTo>
                    <a:pt x="49" y="58"/>
                  </a:lnTo>
                  <a:lnTo>
                    <a:pt x="49" y="58"/>
                  </a:lnTo>
                  <a:lnTo>
                    <a:pt x="49" y="58"/>
                  </a:lnTo>
                  <a:lnTo>
                    <a:pt x="49" y="58"/>
                  </a:lnTo>
                  <a:lnTo>
                    <a:pt x="50" y="61"/>
                  </a:lnTo>
                  <a:lnTo>
                    <a:pt x="50" y="61"/>
                  </a:lnTo>
                  <a:lnTo>
                    <a:pt x="50" y="62"/>
                  </a:lnTo>
                  <a:lnTo>
                    <a:pt x="52" y="63"/>
                  </a:lnTo>
                  <a:lnTo>
                    <a:pt x="52" y="63"/>
                  </a:lnTo>
                  <a:lnTo>
                    <a:pt x="54" y="64"/>
                  </a:lnTo>
                  <a:lnTo>
                    <a:pt x="54" y="64"/>
                  </a:lnTo>
                  <a:lnTo>
                    <a:pt x="54" y="64"/>
                  </a:lnTo>
                  <a:lnTo>
                    <a:pt x="54" y="66"/>
                  </a:lnTo>
                  <a:lnTo>
                    <a:pt x="54" y="66"/>
                  </a:lnTo>
                  <a:lnTo>
                    <a:pt x="54" y="67"/>
                  </a:lnTo>
                  <a:lnTo>
                    <a:pt x="54" y="67"/>
                  </a:lnTo>
                  <a:lnTo>
                    <a:pt x="55" y="69"/>
                  </a:lnTo>
                  <a:lnTo>
                    <a:pt x="55" y="71"/>
                  </a:lnTo>
                  <a:lnTo>
                    <a:pt x="55" y="71"/>
                  </a:lnTo>
                  <a:lnTo>
                    <a:pt x="55" y="72"/>
                  </a:lnTo>
                  <a:lnTo>
                    <a:pt x="55" y="72"/>
                  </a:lnTo>
                  <a:lnTo>
                    <a:pt x="55" y="72"/>
                  </a:lnTo>
                  <a:lnTo>
                    <a:pt x="55" y="72"/>
                  </a:lnTo>
                  <a:lnTo>
                    <a:pt x="55" y="73"/>
                  </a:lnTo>
                  <a:lnTo>
                    <a:pt x="55" y="73"/>
                  </a:lnTo>
                  <a:lnTo>
                    <a:pt x="55" y="74"/>
                  </a:lnTo>
                  <a:lnTo>
                    <a:pt x="55" y="74"/>
                  </a:lnTo>
                  <a:lnTo>
                    <a:pt x="55" y="76"/>
                  </a:lnTo>
                  <a:lnTo>
                    <a:pt x="55" y="76"/>
                  </a:lnTo>
                  <a:lnTo>
                    <a:pt x="55" y="76"/>
                  </a:lnTo>
                  <a:lnTo>
                    <a:pt x="55" y="76"/>
                  </a:lnTo>
                  <a:lnTo>
                    <a:pt x="55" y="77"/>
                  </a:lnTo>
                  <a:lnTo>
                    <a:pt x="55" y="77"/>
                  </a:lnTo>
                  <a:lnTo>
                    <a:pt x="54" y="77"/>
                  </a:lnTo>
                  <a:lnTo>
                    <a:pt x="54" y="77"/>
                  </a:lnTo>
                  <a:lnTo>
                    <a:pt x="54" y="76"/>
                  </a:lnTo>
                  <a:lnTo>
                    <a:pt x="54" y="76"/>
                  </a:lnTo>
                  <a:lnTo>
                    <a:pt x="53" y="74"/>
                  </a:lnTo>
                  <a:lnTo>
                    <a:pt x="53" y="74"/>
                  </a:lnTo>
                  <a:lnTo>
                    <a:pt x="50" y="73"/>
                  </a:lnTo>
                  <a:lnTo>
                    <a:pt x="49" y="72"/>
                  </a:lnTo>
                  <a:lnTo>
                    <a:pt x="49" y="72"/>
                  </a:lnTo>
                  <a:lnTo>
                    <a:pt x="49" y="71"/>
                  </a:lnTo>
                  <a:lnTo>
                    <a:pt x="49" y="71"/>
                  </a:lnTo>
                  <a:lnTo>
                    <a:pt x="48" y="71"/>
                  </a:lnTo>
                  <a:lnTo>
                    <a:pt x="48" y="71"/>
                  </a:lnTo>
                  <a:lnTo>
                    <a:pt x="47" y="69"/>
                  </a:lnTo>
                  <a:lnTo>
                    <a:pt x="47" y="69"/>
                  </a:lnTo>
                  <a:lnTo>
                    <a:pt x="47" y="71"/>
                  </a:lnTo>
                  <a:lnTo>
                    <a:pt x="47" y="71"/>
                  </a:lnTo>
                  <a:lnTo>
                    <a:pt x="50" y="76"/>
                  </a:lnTo>
                  <a:lnTo>
                    <a:pt x="50" y="76"/>
                  </a:lnTo>
                  <a:lnTo>
                    <a:pt x="52" y="77"/>
                  </a:lnTo>
                  <a:lnTo>
                    <a:pt x="52" y="78"/>
                  </a:lnTo>
                  <a:lnTo>
                    <a:pt x="52" y="78"/>
                  </a:lnTo>
                  <a:lnTo>
                    <a:pt x="52" y="79"/>
                  </a:lnTo>
                  <a:lnTo>
                    <a:pt x="52" y="79"/>
                  </a:lnTo>
                  <a:lnTo>
                    <a:pt x="49" y="78"/>
                  </a:lnTo>
                  <a:lnTo>
                    <a:pt x="49" y="78"/>
                  </a:lnTo>
                  <a:lnTo>
                    <a:pt x="48" y="77"/>
                  </a:lnTo>
                  <a:lnTo>
                    <a:pt x="48" y="77"/>
                  </a:lnTo>
                  <a:lnTo>
                    <a:pt x="45" y="76"/>
                  </a:lnTo>
                  <a:lnTo>
                    <a:pt x="45" y="76"/>
                  </a:lnTo>
                  <a:lnTo>
                    <a:pt x="44" y="74"/>
                  </a:lnTo>
                  <a:lnTo>
                    <a:pt x="43" y="74"/>
                  </a:lnTo>
                  <a:lnTo>
                    <a:pt x="43" y="74"/>
                  </a:lnTo>
                  <a:lnTo>
                    <a:pt x="43" y="74"/>
                  </a:lnTo>
                  <a:lnTo>
                    <a:pt x="43" y="74"/>
                  </a:lnTo>
                  <a:close/>
                  <a:moveTo>
                    <a:pt x="10" y="22"/>
                  </a:moveTo>
                  <a:lnTo>
                    <a:pt x="10" y="22"/>
                  </a:lnTo>
                  <a:lnTo>
                    <a:pt x="10" y="22"/>
                  </a:lnTo>
                  <a:lnTo>
                    <a:pt x="10" y="22"/>
                  </a:lnTo>
                  <a:lnTo>
                    <a:pt x="10" y="22"/>
                  </a:lnTo>
                  <a:lnTo>
                    <a:pt x="10" y="22"/>
                  </a:lnTo>
                  <a:lnTo>
                    <a:pt x="10" y="22"/>
                  </a:lnTo>
                  <a:lnTo>
                    <a:pt x="10" y="22"/>
                  </a:lnTo>
                  <a:lnTo>
                    <a:pt x="10" y="22"/>
                  </a:lnTo>
                  <a:lnTo>
                    <a:pt x="10" y="22"/>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2" name="Freeform 279"/>
            <p:cNvSpPr>
              <a:spLocks/>
            </p:cNvSpPr>
            <p:nvPr/>
          </p:nvSpPr>
          <p:spPr bwMode="auto">
            <a:xfrm>
              <a:off x="3028950" y="4260850"/>
              <a:ext cx="61912" cy="61913"/>
            </a:xfrm>
            <a:custGeom>
              <a:avLst/>
              <a:gdLst>
                <a:gd name="T0" fmla="*/ 0 w 39"/>
                <a:gd name="T1" fmla="*/ 16 h 39"/>
                <a:gd name="T2" fmla="*/ 0 w 39"/>
                <a:gd name="T3" fmla="*/ 14 h 39"/>
                <a:gd name="T4" fmla="*/ 1 w 39"/>
                <a:gd name="T5" fmla="*/ 11 h 39"/>
                <a:gd name="T6" fmla="*/ 2 w 39"/>
                <a:gd name="T7" fmla="*/ 7 h 39"/>
                <a:gd name="T8" fmla="*/ 10 w 39"/>
                <a:gd name="T9" fmla="*/ 3 h 39"/>
                <a:gd name="T10" fmla="*/ 10 w 39"/>
                <a:gd name="T11" fmla="*/ 7 h 39"/>
                <a:gd name="T12" fmla="*/ 11 w 39"/>
                <a:gd name="T13" fmla="*/ 7 h 39"/>
                <a:gd name="T14" fmla="*/ 12 w 39"/>
                <a:gd name="T15" fmla="*/ 6 h 39"/>
                <a:gd name="T16" fmla="*/ 15 w 39"/>
                <a:gd name="T17" fmla="*/ 7 h 39"/>
                <a:gd name="T18" fmla="*/ 16 w 39"/>
                <a:gd name="T19" fmla="*/ 11 h 39"/>
                <a:gd name="T20" fmla="*/ 19 w 39"/>
                <a:gd name="T21" fmla="*/ 9 h 39"/>
                <a:gd name="T22" fmla="*/ 19 w 39"/>
                <a:gd name="T23" fmla="*/ 7 h 39"/>
                <a:gd name="T24" fmla="*/ 19 w 39"/>
                <a:gd name="T25" fmla="*/ 6 h 39"/>
                <a:gd name="T26" fmla="*/ 22 w 39"/>
                <a:gd name="T27" fmla="*/ 12 h 39"/>
                <a:gd name="T28" fmla="*/ 24 w 39"/>
                <a:gd name="T29" fmla="*/ 16 h 39"/>
                <a:gd name="T30" fmla="*/ 24 w 39"/>
                <a:gd name="T31" fmla="*/ 14 h 39"/>
                <a:gd name="T32" fmla="*/ 22 w 39"/>
                <a:gd name="T33" fmla="*/ 5 h 39"/>
                <a:gd name="T34" fmla="*/ 24 w 39"/>
                <a:gd name="T35" fmla="*/ 3 h 39"/>
                <a:gd name="T36" fmla="*/ 25 w 39"/>
                <a:gd name="T37" fmla="*/ 3 h 39"/>
                <a:gd name="T38" fmla="*/ 27 w 39"/>
                <a:gd name="T39" fmla="*/ 5 h 39"/>
                <a:gd name="T40" fmla="*/ 27 w 39"/>
                <a:gd name="T41" fmla="*/ 5 h 39"/>
                <a:gd name="T42" fmla="*/ 26 w 39"/>
                <a:gd name="T43" fmla="*/ 1 h 39"/>
                <a:gd name="T44" fmla="*/ 29 w 39"/>
                <a:gd name="T45" fmla="*/ 0 h 39"/>
                <a:gd name="T46" fmla="*/ 31 w 39"/>
                <a:gd name="T47" fmla="*/ 1 h 39"/>
                <a:gd name="T48" fmla="*/ 30 w 39"/>
                <a:gd name="T49" fmla="*/ 6 h 39"/>
                <a:gd name="T50" fmla="*/ 30 w 39"/>
                <a:gd name="T51" fmla="*/ 14 h 39"/>
                <a:gd name="T52" fmla="*/ 31 w 39"/>
                <a:gd name="T53" fmla="*/ 19 h 39"/>
                <a:gd name="T54" fmla="*/ 34 w 39"/>
                <a:gd name="T55" fmla="*/ 24 h 39"/>
                <a:gd name="T56" fmla="*/ 35 w 39"/>
                <a:gd name="T57" fmla="*/ 25 h 39"/>
                <a:gd name="T58" fmla="*/ 39 w 39"/>
                <a:gd name="T59" fmla="*/ 29 h 39"/>
                <a:gd name="T60" fmla="*/ 39 w 39"/>
                <a:gd name="T61" fmla="*/ 31 h 39"/>
                <a:gd name="T62" fmla="*/ 35 w 39"/>
                <a:gd name="T63" fmla="*/ 31 h 39"/>
                <a:gd name="T64" fmla="*/ 37 w 39"/>
                <a:gd name="T65" fmla="*/ 34 h 39"/>
                <a:gd name="T66" fmla="*/ 35 w 39"/>
                <a:gd name="T67" fmla="*/ 37 h 39"/>
                <a:gd name="T68" fmla="*/ 31 w 39"/>
                <a:gd name="T69" fmla="*/ 36 h 39"/>
                <a:gd name="T70" fmla="*/ 29 w 39"/>
                <a:gd name="T71" fmla="*/ 35 h 39"/>
                <a:gd name="T72" fmla="*/ 26 w 39"/>
                <a:gd name="T73" fmla="*/ 32 h 39"/>
                <a:gd name="T74" fmla="*/ 26 w 39"/>
                <a:gd name="T75" fmla="*/ 34 h 39"/>
                <a:gd name="T76" fmla="*/ 21 w 39"/>
                <a:gd name="T77" fmla="*/ 37 h 39"/>
                <a:gd name="T78" fmla="*/ 16 w 39"/>
                <a:gd name="T79" fmla="*/ 39 h 39"/>
                <a:gd name="T80" fmla="*/ 12 w 39"/>
                <a:gd name="T81" fmla="*/ 39 h 39"/>
                <a:gd name="T82" fmla="*/ 11 w 39"/>
                <a:gd name="T83" fmla="*/ 35 h 39"/>
                <a:gd name="T84" fmla="*/ 9 w 39"/>
                <a:gd name="T85" fmla="*/ 34 h 39"/>
                <a:gd name="T86" fmla="*/ 5 w 39"/>
                <a:gd name="T87" fmla="*/ 32 h 39"/>
                <a:gd name="T88" fmla="*/ 4 w 39"/>
                <a:gd name="T89" fmla="*/ 29 h 39"/>
                <a:gd name="T90" fmla="*/ 9 w 39"/>
                <a:gd name="T91" fmla="*/ 26 h 39"/>
                <a:gd name="T92" fmla="*/ 12 w 39"/>
                <a:gd name="T93" fmla="*/ 26 h 39"/>
                <a:gd name="T94" fmla="*/ 14 w 39"/>
                <a:gd name="T95" fmla="*/ 25 h 39"/>
                <a:gd name="T96" fmla="*/ 6 w 39"/>
                <a:gd name="T97" fmla="*/ 25 h 39"/>
                <a:gd name="T98" fmla="*/ 2 w 39"/>
                <a:gd name="T99" fmla="*/ 24 h 39"/>
                <a:gd name="T100" fmla="*/ 2 w 39"/>
                <a:gd name="T101" fmla="*/ 20 h 39"/>
                <a:gd name="T102" fmla="*/ 5 w 39"/>
                <a:gd name="T103" fmla="*/ 19 h 39"/>
                <a:gd name="T104" fmla="*/ 5 w 39"/>
                <a:gd name="T105" fmla="*/ 19 h 39"/>
                <a:gd name="T106" fmla="*/ 2 w 39"/>
                <a:gd name="T107" fmla="*/ 19 h 39"/>
                <a:gd name="T108" fmla="*/ 1 w 39"/>
                <a:gd name="T109" fmla="*/ 17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9" h="39">
                  <a:moveTo>
                    <a:pt x="1" y="17"/>
                  </a:moveTo>
                  <a:lnTo>
                    <a:pt x="1" y="17"/>
                  </a:lnTo>
                  <a:lnTo>
                    <a:pt x="0" y="16"/>
                  </a:lnTo>
                  <a:lnTo>
                    <a:pt x="0" y="16"/>
                  </a:lnTo>
                  <a:lnTo>
                    <a:pt x="0" y="16"/>
                  </a:lnTo>
                  <a:lnTo>
                    <a:pt x="0" y="16"/>
                  </a:lnTo>
                  <a:lnTo>
                    <a:pt x="0" y="14"/>
                  </a:lnTo>
                  <a:lnTo>
                    <a:pt x="0" y="14"/>
                  </a:lnTo>
                  <a:lnTo>
                    <a:pt x="1" y="12"/>
                  </a:lnTo>
                  <a:lnTo>
                    <a:pt x="1" y="12"/>
                  </a:lnTo>
                  <a:lnTo>
                    <a:pt x="1" y="11"/>
                  </a:lnTo>
                  <a:lnTo>
                    <a:pt x="1" y="11"/>
                  </a:lnTo>
                  <a:lnTo>
                    <a:pt x="1" y="10"/>
                  </a:lnTo>
                  <a:lnTo>
                    <a:pt x="1" y="9"/>
                  </a:lnTo>
                  <a:lnTo>
                    <a:pt x="1" y="9"/>
                  </a:lnTo>
                  <a:lnTo>
                    <a:pt x="2" y="7"/>
                  </a:lnTo>
                  <a:lnTo>
                    <a:pt x="2" y="7"/>
                  </a:lnTo>
                  <a:lnTo>
                    <a:pt x="9" y="3"/>
                  </a:lnTo>
                  <a:lnTo>
                    <a:pt x="9" y="3"/>
                  </a:lnTo>
                  <a:lnTo>
                    <a:pt x="10" y="3"/>
                  </a:lnTo>
                  <a:lnTo>
                    <a:pt x="10" y="3"/>
                  </a:lnTo>
                  <a:lnTo>
                    <a:pt x="10" y="3"/>
                  </a:lnTo>
                  <a:lnTo>
                    <a:pt x="10" y="7"/>
                  </a:lnTo>
                  <a:lnTo>
                    <a:pt x="10" y="7"/>
                  </a:lnTo>
                  <a:lnTo>
                    <a:pt x="10" y="7"/>
                  </a:lnTo>
                  <a:lnTo>
                    <a:pt x="10" y="9"/>
                  </a:lnTo>
                  <a:lnTo>
                    <a:pt x="10" y="9"/>
                  </a:lnTo>
                  <a:lnTo>
                    <a:pt x="11" y="7"/>
                  </a:lnTo>
                  <a:lnTo>
                    <a:pt x="11" y="7"/>
                  </a:lnTo>
                  <a:lnTo>
                    <a:pt x="11" y="7"/>
                  </a:lnTo>
                  <a:lnTo>
                    <a:pt x="11" y="7"/>
                  </a:lnTo>
                  <a:lnTo>
                    <a:pt x="12" y="6"/>
                  </a:lnTo>
                  <a:lnTo>
                    <a:pt x="14" y="6"/>
                  </a:lnTo>
                  <a:lnTo>
                    <a:pt x="14" y="6"/>
                  </a:lnTo>
                  <a:lnTo>
                    <a:pt x="15" y="7"/>
                  </a:lnTo>
                  <a:lnTo>
                    <a:pt x="15" y="7"/>
                  </a:lnTo>
                  <a:lnTo>
                    <a:pt x="16" y="9"/>
                  </a:lnTo>
                  <a:lnTo>
                    <a:pt x="16" y="10"/>
                  </a:lnTo>
                  <a:lnTo>
                    <a:pt x="16" y="10"/>
                  </a:lnTo>
                  <a:lnTo>
                    <a:pt x="16" y="11"/>
                  </a:lnTo>
                  <a:lnTo>
                    <a:pt x="16" y="11"/>
                  </a:lnTo>
                  <a:lnTo>
                    <a:pt x="17" y="10"/>
                  </a:lnTo>
                  <a:lnTo>
                    <a:pt x="17" y="10"/>
                  </a:lnTo>
                  <a:lnTo>
                    <a:pt x="19" y="9"/>
                  </a:lnTo>
                  <a:lnTo>
                    <a:pt x="19" y="7"/>
                  </a:lnTo>
                  <a:lnTo>
                    <a:pt x="19" y="7"/>
                  </a:lnTo>
                  <a:lnTo>
                    <a:pt x="19" y="7"/>
                  </a:lnTo>
                  <a:lnTo>
                    <a:pt x="19" y="7"/>
                  </a:lnTo>
                  <a:lnTo>
                    <a:pt x="19" y="6"/>
                  </a:lnTo>
                  <a:lnTo>
                    <a:pt x="19" y="6"/>
                  </a:lnTo>
                  <a:lnTo>
                    <a:pt x="19" y="6"/>
                  </a:lnTo>
                  <a:lnTo>
                    <a:pt x="19" y="6"/>
                  </a:lnTo>
                  <a:lnTo>
                    <a:pt x="21" y="7"/>
                  </a:lnTo>
                  <a:lnTo>
                    <a:pt x="22" y="11"/>
                  </a:lnTo>
                  <a:lnTo>
                    <a:pt x="22" y="11"/>
                  </a:lnTo>
                  <a:lnTo>
                    <a:pt x="22" y="12"/>
                  </a:lnTo>
                  <a:lnTo>
                    <a:pt x="22" y="12"/>
                  </a:lnTo>
                  <a:lnTo>
                    <a:pt x="22" y="15"/>
                  </a:lnTo>
                  <a:lnTo>
                    <a:pt x="22" y="15"/>
                  </a:lnTo>
                  <a:lnTo>
                    <a:pt x="24" y="16"/>
                  </a:lnTo>
                  <a:lnTo>
                    <a:pt x="24" y="16"/>
                  </a:lnTo>
                  <a:lnTo>
                    <a:pt x="24" y="16"/>
                  </a:lnTo>
                  <a:lnTo>
                    <a:pt x="24" y="16"/>
                  </a:lnTo>
                  <a:lnTo>
                    <a:pt x="24" y="14"/>
                  </a:lnTo>
                  <a:lnTo>
                    <a:pt x="24" y="14"/>
                  </a:lnTo>
                  <a:lnTo>
                    <a:pt x="24" y="7"/>
                  </a:lnTo>
                  <a:lnTo>
                    <a:pt x="24" y="7"/>
                  </a:lnTo>
                  <a:lnTo>
                    <a:pt x="22" y="5"/>
                  </a:lnTo>
                  <a:lnTo>
                    <a:pt x="22" y="5"/>
                  </a:lnTo>
                  <a:lnTo>
                    <a:pt x="24" y="3"/>
                  </a:lnTo>
                  <a:lnTo>
                    <a:pt x="24" y="3"/>
                  </a:lnTo>
                  <a:lnTo>
                    <a:pt x="24" y="3"/>
                  </a:lnTo>
                  <a:lnTo>
                    <a:pt x="24" y="3"/>
                  </a:lnTo>
                  <a:lnTo>
                    <a:pt x="25" y="3"/>
                  </a:lnTo>
                  <a:lnTo>
                    <a:pt x="25" y="3"/>
                  </a:lnTo>
                  <a:lnTo>
                    <a:pt x="25" y="3"/>
                  </a:lnTo>
                  <a:lnTo>
                    <a:pt x="25" y="3"/>
                  </a:lnTo>
                  <a:lnTo>
                    <a:pt x="26" y="3"/>
                  </a:lnTo>
                  <a:lnTo>
                    <a:pt x="27" y="5"/>
                  </a:lnTo>
                  <a:lnTo>
                    <a:pt x="27" y="5"/>
                  </a:lnTo>
                  <a:lnTo>
                    <a:pt x="27" y="5"/>
                  </a:lnTo>
                  <a:lnTo>
                    <a:pt x="27" y="5"/>
                  </a:lnTo>
                  <a:lnTo>
                    <a:pt x="27" y="5"/>
                  </a:lnTo>
                  <a:lnTo>
                    <a:pt x="27" y="5"/>
                  </a:lnTo>
                  <a:lnTo>
                    <a:pt x="26" y="2"/>
                  </a:lnTo>
                  <a:lnTo>
                    <a:pt x="26" y="2"/>
                  </a:lnTo>
                  <a:lnTo>
                    <a:pt x="26" y="1"/>
                  </a:lnTo>
                  <a:lnTo>
                    <a:pt x="26" y="1"/>
                  </a:lnTo>
                  <a:lnTo>
                    <a:pt x="26" y="0"/>
                  </a:lnTo>
                  <a:lnTo>
                    <a:pt x="27" y="0"/>
                  </a:lnTo>
                  <a:lnTo>
                    <a:pt x="27" y="0"/>
                  </a:lnTo>
                  <a:lnTo>
                    <a:pt x="29" y="0"/>
                  </a:lnTo>
                  <a:lnTo>
                    <a:pt x="29" y="0"/>
                  </a:lnTo>
                  <a:lnTo>
                    <a:pt x="30" y="0"/>
                  </a:lnTo>
                  <a:lnTo>
                    <a:pt x="31" y="1"/>
                  </a:lnTo>
                  <a:lnTo>
                    <a:pt x="31" y="1"/>
                  </a:lnTo>
                  <a:lnTo>
                    <a:pt x="31" y="3"/>
                  </a:lnTo>
                  <a:lnTo>
                    <a:pt x="31" y="3"/>
                  </a:lnTo>
                  <a:lnTo>
                    <a:pt x="30" y="6"/>
                  </a:lnTo>
                  <a:lnTo>
                    <a:pt x="30" y="6"/>
                  </a:lnTo>
                  <a:lnTo>
                    <a:pt x="29" y="9"/>
                  </a:lnTo>
                  <a:lnTo>
                    <a:pt x="29" y="9"/>
                  </a:lnTo>
                  <a:lnTo>
                    <a:pt x="30" y="14"/>
                  </a:lnTo>
                  <a:lnTo>
                    <a:pt x="30" y="14"/>
                  </a:lnTo>
                  <a:lnTo>
                    <a:pt x="31" y="16"/>
                  </a:lnTo>
                  <a:lnTo>
                    <a:pt x="31" y="16"/>
                  </a:lnTo>
                  <a:lnTo>
                    <a:pt x="31" y="19"/>
                  </a:lnTo>
                  <a:lnTo>
                    <a:pt x="31" y="19"/>
                  </a:lnTo>
                  <a:lnTo>
                    <a:pt x="32" y="22"/>
                  </a:lnTo>
                  <a:lnTo>
                    <a:pt x="32" y="22"/>
                  </a:lnTo>
                  <a:lnTo>
                    <a:pt x="34" y="24"/>
                  </a:lnTo>
                  <a:lnTo>
                    <a:pt x="34" y="24"/>
                  </a:lnTo>
                  <a:lnTo>
                    <a:pt x="34" y="24"/>
                  </a:lnTo>
                  <a:lnTo>
                    <a:pt x="34" y="24"/>
                  </a:lnTo>
                  <a:lnTo>
                    <a:pt x="35" y="25"/>
                  </a:lnTo>
                  <a:lnTo>
                    <a:pt x="35" y="25"/>
                  </a:lnTo>
                  <a:lnTo>
                    <a:pt x="39" y="27"/>
                  </a:lnTo>
                  <a:lnTo>
                    <a:pt x="39" y="27"/>
                  </a:lnTo>
                  <a:lnTo>
                    <a:pt x="39" y="29"/>
                  </a:lnTo>
                  <a:lnTo>
                    <a:pt x="39" y="29"/>
                  </a:lnTo>
                  <a:lnTo>
                    <a:pt x="39" y="30"/>
                  </a:lnTo>
                  <a:lnTo>
                    <a:pt x="39" y="30"/>
                  </a:lnTo>
                  <a:lnTo>
                    <a:pt x="39" y="31"/>
                  </a:lnTo>
                  <a:lnTo>
                    <a:pt x="39" y="31"/>
                  </a:lnTo>
                  <a:lnTo>
                    <a:pt x="36" y="30"/>
                  </a:lnTo>
                  <a:lnTo>
                    <a:pt x="36" y="30"/>
                  </a:lnTo>
                  <a:lnTo>
                    <a:pt x="35" y="31"/>
                  </a:lnTo>
                  <a:lnTo>
                    <a:pt x="35" y="31"/>
                  </a:lnTo>
                  <a:lnTo>
                    <a:pt x="36" y="32"/>
                  </a:lnTo>
                  <a:lnTo>
                    <a:pt x="36" y="32"/>
                  </a:lnTo>
                  <a:lnTo>
                    <a:pt x="37" y="34"/>
                  </a:lnTo>
                  <a:lnTo>
                    <a:pt x="37" y="34"/>
                  </a:lnTo>
                  <a:lnTo>
                    <a:pt x="37" y="35"/>
                  </a:lnTo>
                  <a:lnTo>
                    <a:pt x="37" y="35"/>
                  </a:lnTo>
                  <a:lnTo>
                    <a:pt x="35" y="37"/>
                  </a:lnTo>
                  <a:lnTo>
                    <a:pt x="35" y="37"/>
                  </a:lnTo>
                  <a:lnTo>
                    <a:pt x="32" y="36"/>
                  </a:lnTo>
                  <a:lnTo>
                    <a:pt x="32" y="36"/>
                  </a:lnTo>
                  <a:lnTo>
                    <a:pt x="31" y="36"/>
                  </a:lnTo>
                  <a:lnTo>
                    <a:pt x="31" y="36"/>
                  </a:lnTo>
                  <a:lnTo>
                    <a:pt x="30" y="36"/>
                  </a:lnTo>
                  <a:lnTo>
                    <a:pt x="30" y="36"/>
                  </a:lnTo>
                  <a:lnTo>
                    <a:pt x="29" y="35"/>
                  </a:lnTo>
                  <a:lnTo>
                    <a:pt x="29" y="35"/>
                  </a:lnTo>
                  <a:lnTo>
                    <a:pt x="26" y="34"/>
                  </a:lnTo>
                  <a:lnTo>
                    <a:pt x="26" y="34"/>
                  </a:lnTo>
                  <a:lnTo>
                    <a:pt x="26" y="32"/>
                  </a:lnTo>
                  <a:lnTo>
                    <a:pt x="26" y="32"/>
                  </a:lnTo>
                  <a:lnTo>
                    <a:pt x="26" y="34"/>
                  </a:lnTo>
                  <a:lnTo>
                    <a:pt x="26" y="34"/>
                  </a:lnTo>
                  <a:lnTo>
                    <a:pt x="26" y="34"/>
                  </a:lnTo>
                  <a:lnTo>
                    <a:pt x="26" y="34"/>
                  </a:lnTo>
                  <a:lnTo>
                    <a:pt x="24" y="36"/>
                  </a:lnTo>
                  <a:lnTo>
                    <a:pt x="24" y="36"/>
                  </a:lnTo>
                  <a:lnTo>
                    <a:pt x="21" y="37"/>
                  </a:lnTo>
                  <a:lnTo>
                    <a:pt x="21" y="37"/>
                  </a:lnTo>
                  <a:lnTo>
                    <a:pt x="19" y="39"/>
                  </a:lnTo>
                  <a:lnTo>
                    <a:pt x="19" y="39"/>
                  </a:lnTo>
                  <a:lnTo>
                    <a:pt x="16" y="39"/>
                  </a:lnTo>
                  <a:lnTo>
                    <a:pt x="16" y="39"/>
                  </a:lnTo>
                  <a:lnTo>
                    <a:pt x="12" y="39"/>
                  </a:lnTo>
                  <a:lnTo>
                    <a:pt x="12" y="39"/>
                  </a:lnTo>
                  <a:lnTo>
                    <a:pt x="12" y="39"/>
                  </a:lnTo>
                  <a:lnTo>
                    <a:pt x="12" y="39"/>
                  </a:lnTo>
                  <a:lnTo>
                    <a:pt x="11" y="36"/>
                  </a:lnTo>
                  <a:lnTo>
                    <a:pt x="11" y="36"/>
                  </a:lnTo>
                  <a:lnTo>
                    <a:pt x="11" y="35"/>
                  </a:lnTo>
                  <a:lnTo>
                    <a:pt x="11" y="35"/>
                  </a:lnTo>
                  <a:lnTo>
                    <a:pt x="10" y="34"/>
                  </a:lnTo>
                  <a:lnTo>
                    <a:pt x="9" y="34"/>
                  </a:lnTo>
                  <a:lnTo>
                    <a:pt x="9" y="34"/>
                  </a:lnTo>
                  <a:lnTo>
                    <a:pt x="9" y="34"/>
                  </a:lnTo>
                  <a:lnTo>
                    <a:pt x="9" y="34"/>
                  </a:lnTo>
                  <a:lnTo>
                    <a:pt x="6" y="34"/>
                  </a:lnTo>
                  <a:lnTo>
                    <a:pt x="5" y="32"/>
                  </a:lnTo>
                  <a:lnTo>
                    <a:pt x="5" y="32"/>
                  </a:lnTo>
                  <a:lnTo>
                    <a:pt x="4" y="30"/>
                  </a:lnTo>
                  <a:lnTo>
                    <a:pt x="4" y="30"/>
                  </a:lnTo>
                  <a:lnTo>
                    <a:pt x="4" y="29"/>
                  </a:lnTo>
                  <a:lnTo>
                    <a:pt x="4" y="29"/>
                  </a:lnTo>
                  <a:lnTo>
                    <a:pt x="5" y="27"/>
                  </a:lnTo>
                  <a:lnTo>
                    <a:pt x="5" y="27"/>
                  </a:lnTo>
                  <a:lnTo>
                    <a:pt x="9" y="26"/>
                  </a:lnTo>
                  <a:lnTo>
                    <a:pt x="9" y="26"/>
                  </a:lnTo>
                  <a:lnTo>
                    <a:pt x="10" y="26"/>
                  </a:lnTo>
                  <a:lnTo>
                    <a:pt x="10" y="26"/>
                  </a:lnTo>
                  <a:lnTo>
                    <a:pt x="12" y="26"/>
                  </a:lnTo>
                  <a:lnTo>
                    <a:pt x="12" y="26"/>
                  </a:lnTo>
                  <a:lnTo>
                    <a:pt x="14" y="26"/>
                  </a:lnTo>
                  <a:lnTo>
                    <a:pt x="14" y="26"/>
                  </a:lnTo>
                  <a:lnTo>
                    <a:pt x="14" y="25"/>
                  </a:lnTo>
                  <a:lnTo>
                    <a:pt x="14" y="25"/>
                  </a:lnTo>
                  <a:lnTo>
                    <a:pt x="11" y="25"/>
                  </a:lnTo>
                  <a:lnTo>
                    <a:pt x="9" y="25"/>
                  </a:lnTo>
                  <a:lnTo>
                    <a:pt x="9" y="25"/>
                  </a:lnTo>
                  <a:lnTo>
                    <a:pt x="6" y="25"/>
                  </a:lnTo>
                  <a:lnTo>
                    <a:pt x="6" y="25"/>
                  </a:lnTo>
                  <a:lnTo>
                    <a:pt x="5" y="25"/>
                  </a:lnTo>
                  <a:lnTo>
                    <a:pt x="5" y="25"/>
                  </a:lnTo>
                  <a:lnTo>
                    <a:pt x="2" y="24"/>
                  </a:lnTo>
                  <a:lnTo>
                    <a:pt x="1" y="22"/>
                  </a:lnTo>
                  <a:lnTo>
                    <a:pt x="1" y="22"/>
                  </a:lnTo>
                  <a:lnTo>
                    <a:pt x="1" y="21"/>
                  </a:lnTo>
                  <a:lnTo>
                    <a:pt x="2" y="20"/>
                  </a:lnTo>
                  <a:lnTo>
                    <a:pt x="2" y="20"/>
                  </a:lnTo>
                  <a:lnTo>
                    <a:pt x="4" y="20"/>
                  </a:lnTo>
                  <a:lnTo>
                    <a:pt x="4" y="20"/>
                  </a:lnTo>
                  <a:lnTo>
                    <a:pt x="5" y="19"/>
                  </a:lnTo>
                  <a:lnTo>
                    <a:pt x="5" y="19"/>
                  </a:lnTo>
                  <a:lnTo>
                    <a:pt x="5" y="19"/>
                  </a:lnTo>
                  <a:lnTo>
                    <a:pt x="5" y="19"/>
                  </a:lnTo>
                  <a:lnTo>
                    <a:pt x="5" y="19"/>
                  </a:lnTo>
                  <a:lnTo>
                    <a:pt x="4" y="19"/>
                  </a:lnTo>
                  <a:lnTo>
                    <a:pt x="4" y="19"/>
                  </a:lnTo>
                  <a:lnTo>
                    <a:pt x="2" y="19"/>
                  </a:lnTo>
                  <a:lnTo>
                    <a:pt x="2" y="19"/>
                  </a:lnTo>
                  <a:lnTo>
                    <a:pt x="1" y="19"/>
                  </a:lnTo>
                  <a:lnTo>
                    <a:pt x="1" y="19"/>
                  </a:lnTo>
                  <a:lnTo>
                    <a:pt x="1" y="17"/>
                  </a:lnTo>
                  <a:lnTo>
                    <a:pt x="1" y="17"/>
                  </a:lnTo>
                  <a:lnTo>
                    <a:pt x="1" y="17"/>
                  </a:lnTo>
                  <a:lnTo>
                    <a:pt x="1" y="17"/>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3" name="Freeform 280"/>
            <p:cNvSpPr>
              <a:spLocks/>
            </p:cNvSpPr>
            <p:nvPr/>
          </p:nvSpPr>
          <p:spPr bwMode="auto">
            <a:xfrm>
              <a:off x="3103562" y="4119563"/>
              <a:ext cx="42862" cy="71438"/>
            </a:xfrm>
            <a:custGeom>
              <a:avLst/>
              <a:gdLst>
                <a:gd name="T0" fmla="*/ 19 w 27"/>
                <a:gd name="T1" fmla="*/ 39 h 45"/>
                <a:gd name="T2" fmla="*/ 18 w 27"/>
                <a:gd name="T3" fmla="*/ 41 h 45"/>
                <a:gd name="T4" fmla="*/ 18 w 27"/>
                <a:gd name="T5" fmla="*/ 44 h 45"/>
                <a:gd name="T6" fmla="*/ 18 w 27"/>
                <a:gd name="T7" fmla="*/ 45 h 45"/>
                <a:gd name="T8" fmla="*/ 17 w 27"/>
                <a:gd name="T9" fmla="*/ 42 h 45"/>
                <a:gd name="T10" fmla="*/ 17 w 27"/>
                <a:gd name="T11" fmla="*/ 42 h 45"/>
                <a:gd name="T12" fmla="*/ 17 w 27"/>
                <a:gd name="T13" fmla="*/ 45 h 45"/>
                <a:gd name="T14" fmla="*/ 15 w 27"/>
                <a:gd name="T15" fmla="*/ 44 h 45"/>
                <a:gd name="T16" fmla="*/ 15 w 27"/>
                <a:gd name="T17" fmla="*/ 45 h 45"/>
                <a:gd name="T18" fmla="*/ 13 w 27"/>
                <a:gd name="T19" fmla="*/ 45 h 45"/>
                <a:gd name="T20" fmla="*/ 9 w 27"/>
                <a:gd name="T21" fmla="*/ 42 h 45"/>
                <a:gd name="T22" fmla="*/ 10 w 27"/>
                <a:gd name="T23" fmla="*/ 40 h 45"/>
                <a:gd name="T24" fmla="*/ 9 w 27"/>
                <a:gd name="T25" fmla="*/ 40 h 45"/>
                <a:gd name="T26" fmla="*/ 8 w 27"/>
                <a:gd name="T27" fmla="*/ 37 h 45"/>
                <a:gd name="T28" fmla="*/ 8 w 27"/>
                <a:gd name="T29" fmla="*/ 35 h 45"/>
                <a:gd name="T30" fmla="*/ 9 w 27"/>
                <a:gd name="T31" fmla="*/ 32 h 45"/>
                <a:gd name="T32" fmla="*/ 12 w 27"/>
                <a:gd name="T33" fmla="*/ 32 h 45"/>
                <a:gd name="T34" fmla="*/ 10 w 27"/>
                <a:gd name="T35" fmla="*/ 30 h 45"/>
                <a:gd name="T36" fmla="*/ 9 w 27"/>
                <a:gd name="T37" fmla="*/ 30 h 45"/>
                <a:gd name="T38" fmla="*/ 7 w 27"/>
                <a:gd name="T39" fmla="*/ 30 h 45"/>
                <a:gd name="T40" fmla="*/ 5 w 27"/>
                <a:gd name="T41" fmla="*/ 31 h 45"/>
                <a:gd name="T42" fmla="*/ 4 w 27"/>
                <a:gd name="T43" fmla="*/ 29 h 45"/>
                <a:gd name="T44" fmla="*/ 5 w 27"/>
                <a:gd name="T45" fmla="*/ 27 h 45"/>
                <a:gd name="T46" fmla="*/ 5 w 27"/>
                <a:gd name="T47" fmla="*/ 26 h 45"/>
                <a:gd name="T48" fmla="*/ 3 w 27"/>
                <a:gd name="T49" fmla="*/ 24 h 45"/>
                <a:gd name="T50" fmla="*/ 3 w 27"/>
                <a:gd name="T51" fmla="*/ 20 h 45"/>
                <a:gd name="T52" fmla="*/ 5 w 27"/>
                <a:gd name="T53" fmla="*/ 19 h 45"/>
                <a:gd name="T54" fmla="*/ 5 w 27"/>
                <a:gd name="T55" fmla="*/ 19 h 45"/>
                <a:gd name="T56" fmla="*/ 3 w 27"/>
                <a:gd name="T57" fmla="*/ 19 h 45"/>
                <a:gd name="T58" fmla="*/ 0 w 27"/>
                <a:gd name="T59" fmla="*/ 16 h 45"/>
                <a:gd name="T60" fmla="*/ 2 w 27"/>
                <a:gd name="T61" fmla="*/ 14 h 45"/>
                <a:gd name="T62" fmla="*/ 3 w 27"/>
                <a:gd name="T63" fmla="*/ 11 h 45"/>
                <a:gd name="T64" fmla="*/ 4 w 27"/>
                <a:gd name="T65" fmla="*/ 11 h 45"/>
                <a:gd name="T66" fmla="*/ 7 w 27"/>
                <a:gd name="T67" fmla="*/ 11 h 45"/>
                <a:gd name="T68" fmla="*/ 4 w 27"/>
                <a:gd name="T69" fmla="*/ 10 h 45"/>
                <a:gd name="T70" fmla="*/ 5 w 27"/>
                <a:gd name="T71" fmla="*/ 5 h 45"/>
                <a:gd name="T72" fmla="*/ 7 w 27"/>
                <a:gd name="T73" fmla="*/ 5 h 45"/>
                <a:gd name="T74" fmla="*/ 8 w 27"/>
                <a:gd name="T75" fmla="*/ 5 h 45"/>
                <a:gd name="T76" fmla="*/ 8 w 27"/>
                <a:gd name="T77" fmla="*/ 4 h 45"/>
                <a:gd name="T78" fmla="*/ 5 w 27"/>
                <a:gd name="T79" fmla="*/ 2 h 45"/>
                <a:gd name="T80" fmla="*/ 8 w 27"/>
                <a:gd name="T81" fmla="*/ 0 h 45"/>
                <a:gd name="T82" fmla="*/ 14 w 27"/>
                <a:gd name="T83" fmla="*/ 11 h 45"/>
                <a:gd name="T84" fmla="*/ 15 w 27"/>
                <a:gd name="T85" fmla="*/ 12 h 45"/>
                <a:gd name="T86" fmla="*/ 17 w 27"/>
                <a:gd name="T87" fmla="*/ 16 h 45"/>
                <a:gd name="T88" fmla="*/ 19 w 27"/>
                <a:gd name="T89" fmla="*/ 19 h 45"/>
                <a:gd name="T90" fmla="*/ 18 w 27"/>
                <a:gd name="T91" fmla="*/ 17 h 45"/>
                <a:gd name="T92" fmla="*/ 19 w 27"/>
                <a:gd name="T93" fmla="*/ 15 h 45"/>
                <a:gd name="T94" fmla="*/ 20 w 27"/>
                <a:gd name="T95" fmla="*/ 16 h 45"/>
                <a:gd name="T96" fmla="*/ 22 w 27"/>
                <a:gd name="T97" fmla="*/ 25 h 45"/>
                <a:gd name="T98" fmla="*/ 23 w 27"/>
                <a:gd name="T99" fmla="*/ 25 h 45"/>
                <a:gd name="T100" fmla="*/ 24 w 27"/>
                <a:gd name="T101" fmla="*/ 27 h 45"/>
                <a:gd name="T102" fmla="*/ 25 w 27"/>
                <a:gd name="T103" fmla="*/ 32 h 45"/>
                <a:gd name="T104" fmla="*/ 23 w 27"/>
                <a:gd name="T105" fmla="*/ 35 h 45"/>
                <a:gd name="T106" fmla="*/ 20 w 27"/>
                <a:gd name="T107" fmla="*/ 37 h 45"/>
                <a:gd name="T108" fmla="*/ 19 w 27"/>
                <a:gd name="T109" fmla="*/ 3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 h="45">
                  <a:moveTo>
                    <a:pt x="19" y="36"/>
                  </a:moveTo>
                  <a:lnTo>
                    <a:pt x="19" y="36"/>
                  </a:lnTo>
                  <a:lnTo>
                    <a:pt x="19" y="39"/>
                  </a:lnTo>
                  <a:lnTo>
                    <a:pt x="19" y="39"/>
                  </a:lnTo>
                  <a:lnTo>
                    <a:pt x="19" y="40"/>
                  </a:lnTo>
                  <a:lnTo>
                    <a:pt x="19" y="40"/>
                  </a:lnTo>
                  <a:lnTo>
                    <a:pt x="19" y="41"/>
                  </a:lnTo>
                  <a:lnTo>
                    <a:pt x="18" y="41"/>
                  </a:lnTo>
                  <a:lnTo>
                    <a:pt x="18" y="41"/>
                  </a:lnTo>
                  <a:lnTo>
                    <a:pt x="18" y="41"/>
                  </a:lnTo>
                  <a:lnTo>
                    <a:pt x="18" y="41"/>
                  </a:lnTo>
                  <a:lnTo>
                    <a:pt x="18" y="44"/>
                  </a:lnTo>
                  <a:lnTo>
                    <a:pt x="18" y="44"/>
                  </a:lnTo>
                  <a:lnTo>
                    <a:pt x="18" y="44"/>
                  </a:lnTo>
                  <a:lnTo>
                    <a:pt x="18" y="44"/>
                  </a:lnTo>
                  <a:lnTo>
                    <a:pt x="18" y="45"/>
                  </a:lnTo>
                  <a:lnTo>
                    <a:pt x="18" y="45"/>
                  </a:lnTo>
                  <a:lnTo>
                    <a:pt x="18" y="44"/>
                  </a:lnTo>
                  <a:lnTo>
                    <a:pt x="18" y="44"/>
                  </a:lnTo>
                  <a:lnTo>
                    <a:pt x="17" y="42"/>
                  </a:lnTo>
                  <a:lnTo>
                    <a:pt x="17" y="42"/>
                  </a:lnTo>
                  <a:lnTo>
                    <a:pt x="17" y="42"/>
                  </a:lnTo>
                  <a:lnTo>
                    <a:pt x="17" y="42"/>
                  </a:lnTo>
                  <a:lnTo>
                    <a:pt x="17" y="42"/>
                  </a:lnTo>
                  <a:lnTo>
                    <a:pt x="17" y="42"/>
                  </a:lnTo>
                  <a:lnTo>
                    <a:pt x="17" y="45"/>
                  </a:lnTo>
                  <a:lnTo>
                    <a:pt x="17" y="45"/>
                  </a:lnTo>
                  <a:lnTo>
                    <a:pt x="17" y="45"/>
                  </a:lnTo>
                  <a:lnTo>
                    <a:pt x="17" y="45"/>
                  </a:lnTo>
                  <a:lnTo>
                    <a:pt x="17" y="45"/>
                  </a:lnTo>
                  <a:lnTo>
                    <a:pt x="17" y="45"/>
                  </a:lnTo>
                  <a:lnTo>
                    <a:pt x="15" y="44"/>
                  </a:lnTo>
                  <a:lnTo>
                    <a:pt x="15" y="44"/>
                  </a:lnTo>
                  <a:lnTo>
                    <a:pt x="15" y="44"/>
                  </a:lnTo>
                  <a:lnTo>
                    <a:pt x="15" y="44"/>
                  </a:lnTo>
                  <a:lnTo>
                    <a:pt x="15" y="45"/>
                  </a:lnTo>
                  <a:lnTo>
                    <a:pt x="15" y="45"/>
                  </a:lnTo>
                  <a:lnTo>
                    <a:pt x="14" y="45"/>
                  </a:lnTo>
                  <a:lnTo>
                    <a:pt x="14" y="45"/>
                  </a:lnTo>
                  <a:lnTo>
                    <a:pt x="13" y="45"/>
                  </a:lnTo>
                  <a:lnTo>
                    <a:pt x="13" y="45"/>
                  </a:lnTo>
                  <a:lnTo>
                    <a:pt x="12" y="45"/>
                  </a:lnTo>
                  <a:lnTo>
                    <a:pt x="9" y="42"/>
                  </a:lnTo>
                  <a:lnTo>
                    <a:pt x="9" y="42"/>
                  </a:lnTo>
                  <a:lnTo>
                    <a:pt x="9" y="41"/>
                  </a:lnTo>
                  <a:lnTo>
                    <a:pt x="10" y="41"/>
                  </a:lnTo>
                  <a:lnTo>
                    <a:pt x="10" y="41"/>
                  </a:lnTo>
                  <a:lnTo>
                    <a:pt x="10" y="40"/>
                  </a:lnTo>
                  <a:lnTo>
                    <a:pt x="10" y="40"/>
                  </a:lnTo>
                  <a:lnTo>
                    <a:pt x="10" y="40"/>
                  </a:lnTo>
                  <a:lnTo>
                    <a:pt x="10" y="40"/>
                  </a:lnTo>
                  <a:lnTo>
                    <a:pt x="9" y="40"/>
                  </a:lnTo>
                  <a:lnTo>
                    <a:pt x="9" y="40"/>
                  </a:lnTo>
                  <a:lnTo>
                    <a:pt x="8" y="39"/>
                  </a:lnTo>
                  <a:lnTo>
                    <a:pt x="8" y="39"/>
                  </a:lnTo>
                  <a:lnTo>
                    <a:pt x="8" y="37"/>
                  </a:lnTo>
                  <a:lnTo>
                    <a:pt x="8" y="37"/>
                  </a:lnTo>
                  <a:lnTo>
                    <a:pt x="8" y="36"/>
                  </a:lnTo>
                  <a:lnTo>
                    <a:pt x="8" y="36"/>
                  </a:lnTo>
                  <a:lnTo>
                    <a:pt x="8" y="35"/>
                  </a:lnTo>
                  <a:lnTo>
                    <a:pt x="8" y="35"/>
                  </a:lnTo>
                  <a:lnTo>
                    <a:pt x="8" y="34"/>
                  </a:lnTo>
                  <a:lnTo>
                    <a:pt x="8" y="34"/>
                  </a:lnTo>
                  <a:lnTo>
                    <a:pt x="9" y="32"/>
                  </a:lnTo>
                  <a:lnTo>
                    <a:pt x="10" y="32"/>
                  </a:lnTo>
                  <a:lnTo>
                    <a:pt x="10" y="32"/>
                  </a:lnTo>
                  <a:lnTo>
                    <a:pt x="12" y="32"/>
                  </a:lnTo>
                  <a:lnTo>
                    <a:pt x="12" y="32"/>
                  </a:lnTo>
                  <a:lnTo>
                    <a:pt x="12" y="32"/>
                  </a:lnTo>
                  <a:lnTo>
                    <a:pt x="12" y="32"/>
                  </a:lnTo>
                  <a:lnTo>
                    <a:pt x="10" y="30"/>
                  </a:lnTo>
                  <a:lnTo>
                    <a:pt x="10" y="30"/>
                  </a:lnTo>
                  <a:lnTo>
                    <a:pt x="10" y="30"/>
                  </a:lnTo>
                  <a:lnTo>
                    <a:pt x="10" y="30"/>
                  </a:lnTo>
                  <a:lnTo>
                    <a:pt x="9" y="30"/>
                  </a:lnTo>
                  <a:lnTo>
                    <a:pt x="9" y="30"/>
                  </a:lnTo>
                  <a:lnTo>
                    <a:pt x="8" y="31"/>
                  </a:lnTo>
                  <a:lnTo>
                    <a:pt x="8" y="31"/>
                  </a:lnTo>
                  <a:lnTo>
                    <a:pt x="7" y="30"/>
                  </a:lnTo>
                  <a:lnTo>
                    <a:pt x="7" y="30"/>
                  </a:lnTo>
                  <a:lnTo>
                    <a:pt x="7" y="30"/>
                  </a:lnTo>
                  <a:lnTo>
                    <a:pt x="7" y="30"/>
                  </a:lnTo>
                  <a:lnTo>
                    <a:pt x="5" y="31"/>
                  </a:lnTo>
                  <a:lnTo>
                    <a:pt x="5" y="31"/>
                  </a:lnTo>
                  <a:lnTo>
                    <a:pt x="5" y="30"/>
                  </a:lnTo>
                  <a:lnTo>
                    <a:pt x="5" y="30"/>
                  </a:lnTo>
                  <a:lnTo>
                    <a:pt x="4" y="29"/>
                  </a:lnTo>
                  <a:lnTo>
                    <a:pt x="4" y="29"/>
                  </a:lnTo>
                  <a:lnTo>
                    <a:pt x="4" y="29"/>
                  </a:lnTo>
                  <a:lnTo>
                    <a:pt x="4" y="27"/>
                  </a:lnTo>
                  <a:lnTo>
                    <a:pt x="4" y="27"/>
                  </a:lnTo>
                  <a:lnTo>
                    <a:pt x="5" y="27"/>
                  </a:lnTo>
                  <a:lnTo>
                    <a:pt x="5" y="27"/>
                  </a:lnTo>
                  <a:lnTo>
                    <a:pt x="5" y="26"/>
                  </a:lnTo>
                  <a:lnTo>
                    <a:pt x="5" y="26"/>
                  </a:lnTo>
                  <a:lnTo>
                    <a:pt x="5" y="26"/>
                  </a:lnTo>
                  <a:lnTo>
                    <a:pt x="5" y="26"/>
                  </a:lnTo>
                  <a:lnTo>
                    <a:pt x="4" y="26"/>
                  </a:lnTo>
                  <a:lnTo>
                    <a:pt x="3" y="24"/>
                  </a:lnTo>
                  <a:lnTo>
                    <a:pt x="3" y="24"/>
                  </a:lnTo>
                  <a:lnTo>
                    <a:pt x="3" y="21"/>
                  </a:lnTo>
                  <a:lnTo>
                    <a:pt x="3" y="21"/>
                  </a:lnTo>
                  <a:lnTo>
                    <a:pt x="3" y="20"/>
                  </a:lnTo>
                  <a:lnTo>
                    <a:pt x="3" y="20"/>
                  </a:lnTo>
                  <a:lnTo>
                    <a:pt x="4" y="20"/>
                  </a:lnTo>
                  <a:lnTo>
                    <a:pt x="4" y="20"/>
                  </a:lnTo>
                  <a:lnTo>
                    <a:pt x="5" y="19"/>
                  </a:lnTo>
                  <a:lnTo>
                    <a:pt x="5" y="19"/>
                  </a:lnTo>
                  <a:lnTo>
                    <a:pt x="5" y="19"/>
                  </a:lnTo>
                  <a:lnTo>
                    <a:pt x="5" y="19"/>
                  </a:lnTo>
                  <a:lnTo>
                    <a:pt x="5" y="19"/>
                  </a:lnTo>
                  <a:lnTo>
                    <a:pt x="5" y="19"/>
                  </a:lnTo>
                  <a:lnTo>
                    <a:pt x="5" y="19"/>
                  </a:lnTo>
                  <a:lnTo>
                    <a:pt x="5" y="19"/>
                  </a:lnTo>
                  <a:lnTo>
                    <a:pt x="4" y="19"/>
                  </a:lnTo>
                  <a:lnTo>
                    <a:pt x="3" y="19"/>
                  </a:lnTo>
                  <a:lnTo>
                    <a:pt x="3" y="19"/>
                  </a:lnTo>
                  <a:lnTo>
                    <a:pt x="2" y="17"/>
                  </a:lnTo>
                  <a:lnTo>
                    <a:pt x="2" y="17"/>
                  </a:lnTo>
                  <a:lnTo>
                    <a:pt x="0" y="16"/>
                  </a:lnTo>
                  <a:lnTo>
                    <a:pt x="2" y="15"/>
                  </a:lnTo>
                  <a:lnTo>
                    <a:pt x="2" y="15"/>
                  </a:lnTo>
                  <a:lnTo>
                    <a:pt x="2" y="14"/>
                  </a:lnTo>
                  <a:lnTo>
                    <a:pt x="2" y="14"/>
                  </a:lnTo>
                  <a:lnTo>
                    <a:pt x="3" y="12"/>
                  </a:lnTo>
                  <a:lnTo>
                    <a:pt x="3" y="12"/>
                  </a:lnTo>
                  <a:lnTo>
                    <a:pt x="3" y="11"/>
                  </a:lnTo>
                  <a:lnTo>
                    <a:pt x="3" y="11"/>
                  </a:lnTo>
                  <a:lnTo>
                    <a:pt x="3" y="11"/>
                  </a:lnTo>
                  <a:lnTo>
                    <a:pt x="3" y="11"/>
                  </a:lnTo>
                  <a:lnTo>
                    <a:pt x="4" y="11"/>
                  </a:lnTo>
                  <a:lnTo>
                    <a:pt x="4" y="11"/>
                  </a:lnTo>
                  <a:lnTo>
                    <a:pt x="4" y="11"/>
                  </a:lnTo>
                  <a:lnTo>
                    <a:pt x="5" y="12"/>
                  </a:lnTo>
                  <a:lnTo>
                    <a:pt x="5" y="12"/>
                  </a:lnTo>
                  <a:lnTo>
                    <a:pt x="7" y="11"/>
                  </a:lnTo>
                  <a:lnTo>
                    <a:pt x="7" y="11"/>
                  </a:lnTo>
                  <a:lnTo>
                    <a:pt x="5" y="10"/>
                  </a:lnTo>
                  <a:lnTo>
                    <a:pt x="5" y="10"/>
                  </a:lnTo>
                  <a:lnTo>
                    <a:pt x="4" y="10"/>
                  </a:lnTo>
                  <a:lnTo>
                    <a:pt x="3" y="9"/>
                  </a:lnTo>
                  <a:lnTo>
                    <a:pt x="4" y="6"/>
                  </a:lnTo>
                  <a:lnTo>
                    <a:pt x="4" y="6"/>
                  </a:lnTo>
                  <a:lnTo>
                    <a:pt x="5" y="5"/>
                  </a:lnTo>
                  <a:lnTo>
                    <a:pt x="5" y="5"/>
                  </a:lnTo>
                  <a:lnTo>
                    <a:pt x="5" y="5"/>
                  </a:lnTo>
                  <a:lnTo>
                    <a:pt x="7" y="5"/>
                  </a:lnTo>
                  <a:lnTo>
                    <a:pt x="7" y="5"/>
                  </a:lnTo>
                  <a:lnTo>
                    <a:pt x="7" y="5"/>
                  </a:lnTo>
                  <a:lnTo>
                    <a:pt x="7" y="5"/>
                  </a:lnTo>
                  <a:lnTo>
                    <a:pt x="8" y="5"/>
                  </a:lnTo>
                  <a:lnTo>
                    <a:pt x="8" y="5"/>
                  </a:lnTo>
                  <a:lnTo>
                    <a:pt x="8" y="4"/>
                  </a:lnTo>
                  <a:lnTo>
                    <a:pt x="8" y="4"/>
                  </a:lnTo>
                  <a:lnTo>
                    <a:pt x="8" y="4"/>
                  </a:lnTo>
                  <a:lnTo>
                    <a:pt x="8" y="4"/>
                  </a:lnTo>
                  <a:lnTo>
                    <a:pt x="7" y="2"/>
                  </a:lnTo>
                  <a:lnTo>
                    <a:pt x="7" y="2"/>
                  </a:lnTo>
                  <a:lnTo>
                    <a:pt x="5" y="2"/>
                  </a:lnTo>
                  <a:lnTo>
                    <a:pt x="5" y="2"/>
                  </a:lnTo>
                  <a:lnTo>
                    <a:pt x="7" y="0"/>
                  </a:lnTo>
                  <a:lnTo>
                    <a:pt x="7" y="0"/>
                  </a:lnTo>
                  <a:lnTo>
                    <a:pt x="8" y="0"/>
                  </a:lnTo>
                  <a:lnTo>
                    <a:pt x="8" y="0"/>
                  </a:lnTo>
                  <a:lnTo>
                    <a:pt x="10" y="2"/>
                  </a:lnTo>
                  <a:lnTo>
                    <a:pt x="12" y="5"/>
                  </a:lnTo>
                  <a:lnTo>
                    <a:pt x="12" y="5"/>
                  </a:lnTo>
                  <a:lnTo>
                    <a:pt x="14" y="11"/>
                  </a:lnTo>
                  <a:lnTo>
                    <a:pt x="14" y="11"/>
                  </a:lnTo>
                  <a:lnTo>
                    <a:pt x="14" y="12"/>
                  </a:lnTo>
                  <a:lnTo>
                    <a:pt x="15" y="12"/>
                  </a:lnTo>
                  <a:lnTo>
                    <a:pt x="15" y="12"/>
                  </a:lnTo>
                  <a:lnTo>
                    <a:pt x="17" y="14"/>
                  </a:lnTo>
                  <a:lnTo>
                    <a:pt x="18" y="15"/>
                  </a:lnTo>
                  <a:lnTo>
                    <a:pt x="18" y="15"/>
                  </a:lnTo>
                  <a:lnTo>
                    <a:pt x="17" y="16"/>
                  </a:lnTo>
                  <a:lnTo>
                    <a:pt x="17" y="16"/>
                  </a:lnTo>
                  <a:lnTo>
                    <a:pt x="18" y="19"/>
                  </a:lnTo>
                  <a:lnTo>
                    <a:pt x="18" y="19"/>
                  </a:lnTo>
                  <a:lnTo>
                    <a:pt x="19" y="19"/>
                  </a:lnTo>
                  <a:lnTo>
                    <a:pt x="19" y="19"/>
                  </a:lnTo>
                  <a:lnTo>
                    <a:pt x="19" y="19"/>
                  </a:lnTo>
                  <a:lnTo>
                    <a:pt x="19" y="19"/>
                  </a:lnTo>
                  <a:lnTo>
                    <a:pt x="18" y="17"/>
                  </a:lnTo>
                  <a:lnTo>
                    <a:pt x="18" y="17"/>
                  </a:lnTo>
                  <a:lnTo>
                    <a:pt x="18" y="16"/>
                  </a:lnTo>
                  <a:lnTo>
                    <a:pt x="18" y="16"/>
                  </a:lnTo>
                  <a:lnTo>
                    <a:pt x="19" y="15"/>
                  </a:lnTo>
                  <a:lnTo>
                    <a:pt x="19" y="15"/>
                  </a:lnTo>
                  <a:lnTo>
                    <a:pt x="20" y="15"/>
                  </a:lnTo>
                  <a:lnTo>
                    <a:pt x="20" y="16"/>
                  </a:lnTo>
                  <a:lnTo>
                    <a:pt x="20" y="16"/>
                  </a:lnTo>
                  <a:lnTo>
                    <a:pt x="22" y="21"/>
                  </a:lnTo>
                  <a:lnTo>
                    <a:pt x="22" y="21"/>
                  </a:lnTo>
                  <a:lnTo>
                    <a:pt x="22" y="25"/>
                  </a:lnTo>
                  <a:lnTo>
                    <a:pt x="22" y="25"/>
                  </a:lnTo>
                  <a:lnTo>
                    <a:pt x="22" y="25"/>
                  </a:lnTo>
                  <a:lnTo>
                    <a:pt x="22" y="25"/>
                  </a:lnTo>
                  <a:lnTo>
                    <a:pt x="23" y="25"/>
                  </a:lnTo>
                  <a:lnTo>
                    <a:pt x="23" y="25"/>
                  </a:lnTo>
                  <a:lnTo>
                    <a:pt x="24" y="26"/>
                  </a:lnTo>
                  <a:lnTo>
                    <a:pt x="24" y="26"/>
                  </a:lnTo>
                  <a:lnTo>
                    <a:pt x="24" y="27"/>
                  </a:lnTo>
                  <a:lnTo>
                    <a:pt x="24" y="27"/>
                  </a:lnTo>
                  <a:lnTo>
                    <a:pt x="25" y="29"/>
                  </a:lnTo>
                  <a:lnTo>
                    <a:pt x="25" y="29"/>
                  </a:lnTo>
                  <a:lnTo>
                    <a:pt x="27" y="31"/>
                  </a:lnTo>
                  <a:lnTo>
                    <a:pt x="25" y="32"/>
                  </a:lnTo>
                  <a:lnTo>
                    <a:pt x="25" y="32"/>
                  </a:lnTo>
                  <a:lnTo>
                    <a:pt x="24" y="32"/>
                  </a:lnTo>
                  <a:lnTo>
                    <a:pt x="24" y="32"/>
                  </a:lnTo>
                  <a:lnTo>
                    <a:pt x="23" y="35"/>
                  </a:lnTo>
                  <a:lnTo>
                    <a:pt x="22" y="37"/>
                  </a:lnTo>
                  <a:lnTo>
                    <a:pt x="22" y="37"/>
                  </a:lnTo>
                  <a:lnTo>
                    <a:pt x="20" y="37"/>
                  </a:lnTo>
                  <a:lnTo>
                    <a:pt x="20" y="37"/>
                  </a:lnTo>
                  <a:lnTo>
                    <a:pt x="20" y="39"/>
                  </a:lnTo>
                  <a:lnTo>
                    <a:pt x="20" y="39"/>
                  </a:lnTo>
                  <a:lnTo>
                    <a:pt x="19" y="37"/>
                  </a:lnTo>
                  <a:lnTo>
                    <a:pt x="19" y="37"/>
                  </a:lnTo>
                  <a:lnTo>
                    <a:pt x="19" y="36"/>
                  </a:lnTo>
                  <a:lnTo>
                    <a:pt x="19" y="36"/>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4" name="Freeform 281"/>
            <p:cNvSpPr>
              <a:spLocks/>
            </p:cNvSpPr>
            <p:nvPr/>
          </p:nvSpPr>
          <p:spPr bwMode="auto">
            <a:xfrm>
              <a:off x="3103562" y="4208463"/>
              <a:ext cx="60325" cy="41275"/>
            </a:xfrm>
            <a:custGeom>
              <a:avLst/>
              <a:gdLst>
                <a:gd name="T0" fmla="*/ 2 w 38"/>
                <a:gd name="T1" fmla="*/ 1 h 26"/>
                <a:gd name="T2" fmla="*/ 4 w 38"/>
                <a:gd name="T3" fmla="*/ 0 h 26"/>
                <a:gd name="T4" fmla="*/ 5 w 38"/>
                <a:gd name="T5" fmla="*/ 1 h 26"/>
                <a:gd name="T6" fmla="*/ 8 w 38"/>
                <a:gd name="T7" fmla="*/ 3 h 26"/>
                <a:gd name="T8" fmla="*/ 8 w 38"/>
                <a:gd name="T9" fmla="*/ 5 h 26"/>
                <a:gd name="T10" fmla="*/ 10 w 38"/>
                <a:gd name="T11" fmla="*/ 5 h 26"/>
                <a:gd name="T12" fmla="*/ 12 w 38"/>
                <a:gd name="T13" fmla="*/ 5 h 26"/>
                <a:gd name="T14" fmla="*/ 14 w 38"/>
                <a:gd name="T15" fmla="*/ 6 h 26"/>
                <a:gd name="T16" fmla="*/ 14 w 38"/>
                <a:gd name="T17" fmla="*/ 8 h 26"/>
                <a:gd name="T18" fmla="*/ 17 w 38"/>
                <a:gd name="T19" fmla="*/ 9 h 26"/>
                <a:gd name="T20" fmla="*/ 17 w 38"/>
                <a:gd name="T21" fmla="*/ 10 h 26"/>
                <a:gd name="T22" fmla="*/ 15 w 38"/>
                <a:gd name="T23" fmla="*/ 11 h 26"/>
                <a:gd name="T24" fmla="*/ 13 w 38"/>
                <a:gd name="T25" fmla="*/ 11 h 26"/>
                <a:gd name="T26" fmla="*/ 15 w 38"/>
                <a:gd name="T27" fmla="*/ 13 h 26"/>
                <a:gd name="T28" fmla="*/ 17 w 38"/>
                <a:gd name="T29" fmla="*/ 15 h 26"/>
                <a:gd name="T30" fmla="*/ 17 w 38"/>
                <a:gd name="T31" fmla="*/ 16 h 26"/>
                <a:gd name="T32" fmla="*/ 18 w 38"/>
                <a:gd name="T33" fmla="*/ 15 h 26"/>
                <a:gd name="T34" fmla="*/ 19 w 38"/>
                <a:gd name="T35" fmla="*/ 16 h 26"/>
                <a:gd name="T36" fmla="*/ 22 w 38"/>
                <a:gd name="T37" fmla="*/ 16 h 26"/>
                <a:gd name="T38" fmla="*/ 22 w 38"/>
                <a:gd name="T39" fmla="*/ 18 h 26"/>
                <a:gd name="T40" fmla="*/ 23 w 38"/>
                <a:gd name="T41" fmla="*/ 16 h 26"/>
                <a:gd name="T42" fmla="*/ 28 w 38"/>
                <a:gd name="T43" fmla="*/ 14 h 26"/>
                <a:gd name="T44" fmla="*/ 29 w 38"/>
                <a:gd name="T45" fmla="*/ 14 h 26"/>
                <a:gd name="T46" fmla="*/ 33 w 38"/>
                <a:gd name="T47" fmla="*/ 13 h 26"/>
                <a:gd name="T48" fmla="*/ 35 w 38"/>
                <a:gd name="T49" fmla="*/ 15 h 26"/>
                <a:gd name="T50" fmla="*/ 37 w 38"/>
                <a:gd name="T51" fmla="*/ 16 h 26"/>
                <a:gd name="T52" fmla="*/ 37 w 38"/>
                <a:gd name="T53" fmla="*/ 19 h 26"/>
                <a:gd name="T54" fmla="*/ 35 w 38"/>
                <a:gd name="T55" fmla="*/ 21 h 26"/>
                <a:gd name="T56" fmla="*/ 37 w 38"/>
                <a:gd name="T57" fmla="*/ 21 h 26"/>
                <a:gd name="T58" fmla="*/ 38 w 38"/>
                <a:gd name="T59" fmla="*/ 23 h 26"/>
                <a:gd name="T60" fmla="*/ 37 w 38"/>
                <a:gd name="T61" fmla="*/ 25 h 26"/>
                <a:gd name="T62" fmla="*/ 33 w 38"/>
                <a:gd name="T63" fmla="*/ 26 h 26"/>
                <a:gd name="T64" fmla="*/ 30 w 38"/>
                <a:gd name="T65" fmla="*/ 26 h 26"/>
                <a:gd name="T66" fmla="*/ 30 w 38"/>
                <a:gd name="T67" fmla="*/ 24 h 26"/>
                <a:gd name="T68" fmla="*/ 29 w 38"/>
                <a:gd name="T69" fmla="*/ 25 h 26"/>
                <a:gd name="T70" fmla="*/ 24 w 38"/>
                <a:gd name="T71" fmla="*/ 26 h 26"/>
                <a:gd name="T72" fmla="*/ 19 w 38"/>
                <a:gd name="T73" fmla="*/ 26 h 26"/>
                <a:gd name="T74" fmla="*/ 18 w 38"/>
                <a:gd name="T75" fmla="*/ 25 h 26"/>
                <a:gd name="T76" fmla="*/ 18 w 38"/>
                <a:gd name="T77" fmla="*/ 24 h 26"/>
                <a:gd name="T78" fmla="*/ 17 w 38"/>
                <a:gd name="T79" fmla="*/ 24 h 26"/>
                <a:gd name="T80" fmla="*/ 15 w 38"/>
                <a:gd name="T81" fmla="*/ 25 h 26"/>
                <a:gd name="T82" fmla="*/ 13 w 38"/>
                <a:gd name="T83" fmla="*/ 25 h 26"/>
                <a:gd name="T84" fmla="*/ 12 w 38"/>
                <a:gd name="T85" fmla="*/ 25 h 26"/>
                <a:gd name="T86" fmla="*/ 10 w 38"/>
                <a:gd name="T87" fmla="*/ 21 h 26"/>
                <a:gd name="T88" fmla="*/ 9 w 38"/>
                <a:gd name="T89" fmla="*/ 20 h 26"/>
                <a:gd name="T90" fmla="*/ 10 w 38"/>
                <a:gd name="T91" fmla="*/ 15 h 26"/>
                <a:gd name="T92" fmla="*/ 9 w 38"/>
                <a:gd name="T93" fmla="*/ 11 h 26"/>
                <a:gd name="T94" fmla="*/ 8 w 38"/>
                <a:gd name="T95" fmla="*/ 9 h 26"/>
                <a:gd name="T96" fmla="*/ 5 w 38"/>
                <a:gd name="T97" fmla="*/ 9 h 26"/>
                <a:gd name="T98" fmla="*/ 4 w 38"/>
                <a:gd name="T99" fmla="*/ 9 h 26"/>
                <a:gd name="T100" fmla="*/ 0 w 38"/>
                <a:gd name="T101" fmla="*/ 4 h 26"/>
                <a:gd name="T102" fmla="*/ 0 w 38"/>
                <a:gd name="T103"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26">
                  <a:moveTo>
                    <a:pt x="0" y="1"/>
                  </a:moveTo>
                  <a:lnTo>
                    <a:pt x="0" y="1"/>
                  </a:lnTo>
                  <a:lnTo>
                    <a:pt x="2" y="1"/>
                  </a:lnTo>
                  <a:lnTo>
                    <a:pt x="2" y="1"/>
                  </a:lnTo>
                  <a:lnTo>
                    <a:pt x="3" y="0"/>
                  </a:lnTo>
                  <a:lnTo>
                    <a:pt x="4" y="0"/>
                  </a:lnTo>
                  <a:lnTo>
                    <a:pt x="4" y="0"/>
                  </a:lnTo>
                  <a:lnTo>
                    <a:pt x="5" y="1"/>
                  </a:lnTo>
                  <a:lnTo>
                    <a:pt x="5" y="1"/>
                  </a:lnTo>
                  <a:lnTo>
                    <a:pt x="5" y="1"/>
                  </a:lnTo>
                  <a:lnTo>
                    <a:pt x="5" y="1"/>
                  </a:lnTo>
                  <a:lnTo>
                    <a:pt x="8" y="3"/>
                  </a:lnTo>
                  <a:lnTo>
                    <a:pt x="8" y="4"/>
                  </a:lnTo>
                  <a:lnTo>
                    <a:pt x="8" y="4"/>
                  </a:lnTo>
                  <a:lnTo>
                    <a:pt x="8" y="5"/>
                  </a:lnTo>
                  <a:lnTo>
                    <a:pt x="8" y="5"/>
                  </a:lnTo>
                  <a:lnTo>
                    <a:pt x="10" y="5"/>
                  </a:lnTo>
                  <a:lnTo>
                    <a:pt x="10" y="5"/>
                  </a:lnTo>
                  <a:lnTo>
                    <a:pt x="10" y="5"/>
                  </a:lnTo>
                  <a:lnTo>
                    <a:pt x="10" y="5"/>
                  </a:lnTo>
                  <a:lnTo>
                    <a:pt x="12" y="5"/>
                  </a:lnTo>
                  <a:lnTo>
                    <a:pt x="12" y="5"/>
                  </a:lnTo>
                  <a:lnTo>
                    <a:pt x="14" y="6"/>
                  </a:lnTo>
                  <a:lnTo>
                    <a:pt x="14" y="6"/>
                  </a:lnTo>
                  <a:lnTo>
                    <a:pt x="14" y="6"/>
                  </a:lnTo>
                  <a:lnTo>
                    <a:pt x="14" y="6"/>
                  </a:lnTo>
                  <a:lnTo>
                    <a:pt x="14" y="8"/>
                  </a:lnTo>
                  <a:lnTo>
                    <a:pt x="15" y="8"/>
                  </a:lnTo>
                  <a:lnTo>
                    <a:pt x="15" y="8"/>
                  </a:lnTo>
                  <a:lnTo>
                    <a:pt x="17" y="9"/>
                  </a:lnTo>
                  <a:lnTo>
                    <a:pt x="17" y="9"/>
                  </a:lnTo>
                  <a:lnTo>
                    <a:pt x="17" y="9"/>
                  </a:lnTo>
                  <a:lnTo>
                    <a:pt x="17" y="10"/>
                  </a:lnTo>
                  <a:lnTo>
                    <a:pt x="17" y="10"/>
                  </a:lnTo>
                  <a:lnTo>
                    <a:pt x="15" y="11"/>
                  </a:lnTo>
                  <a:lnTo>
                    <a:pt x="15" y="11"/>
                  </a:lnTo>
                  <a:lnTo>
                    <a:pt x="14" y="11"/>
                  </a:lnTo>
                  <a:lnTo>
                    <a:pt x="14" y="11"/>
                  </a:lnTo>
                  <a:lnTo>
                    <a:pt x="13" y="11"/>
                  </a:lnTo>
                  <a:lnTo>
                    <a:pt x="13" y="11"/>
                  </a:lnTo>
                  <a:lnTo>
                    <a:pt x="15" y="13"/>
                  </a:lnTo>
                  <a:lnTo>
                    <a:pt x="15" y="13"/>
                  </a:lnTo>
                  <a:lnTo>
                    <a:pt x="17" y="14"/>
                  </a:lnTo>
                  <a:lnTo>
                    <a:pt x="17" y="14"/>
                  </a:lnTo>
                  <a:lnTo>
                    <a:pt x="17" y="15"/>
                  </a:lnTo>
                  <a:lnTo>
                    <a:pt x="17" y="15"/>
                  </a:lnTo>
                  <a:lnTo>
                    <a:pt x="17" y="16"/>
                  </a:lnTo>
                  <a:lnTo>
                    <a:pt x="17" y="16"/>
                  </a:lnTo>
                  <a:lnTo>
                    <a:pt x="17" y="16"/>
                  </a:lnTo>
                  <a:lnTo>
                    <a:pt x="17" y="16"/>
                  </a:lnTo>
                  <a:lnTo>
                    <a:pt x="18" y="15"/>
                  </a:lnTo>
                  <a:lnTo>
                    <a:pt x="18" y="16"/>
                  </a:lnTo>
                  <a:lnTo>
                    <a:pt x="18" y="16"/>
                  </a:lnTo>
                  <a:lnTo>
                    <a:pt x="19" y="16"/>
                  </a:lnTo>
                  <a:lnTo>
                    <a:pt x="19" y="16"/>
                  </a:lnTo>
                  <a:lnTo>
                    <a:pt x="20" y="16"/>
                  </a:lnTo>
                  <a:lnTo>
                    <a:pt x="22" y="16"/>
                  </a:lnTo>
                  <a:lnTo>
                    <a:pt x="22" y="16"/>
                  </a:lnTo>
                  <a:lnTo>
                    <a:pt x="22" y="18"/>
                  </a:lnTo>
                  <a:lnTo>
                    <a:pt x="22" y="18"/>
                  </a:lnTo>
                  <a:lnTo>
                    <a:pt x="23" y="18"/>
                  </a:lnTo>
                  <a:lnTo>
                    <a:pt x="23" y="16"/>
                  </a:lnTo>
                  <a:lnTo>
                    <a:pt x="23" y="16"/>
                  </a:lnTo>
                  <a:lnTo>
                    <a:pt x="24" y="16"/>
                  </a:lnTo>
                  <a:lnTo>
                    <a:pt x="24" y="16"/>
                  </a:lnTo>
                  <a:lnTo>
                    <a:pt x="28" y="14"/>
                  </a:lnTo>
                  <a:lnTo>
                    <a:pt x="28" y="14"/>
                  </a:lnTo>
                  <a:lnTo>
                    <a:pt x="29" y="14"/>
                  </a:lnTo>
                  <a:lnTo>
                    <a:pt x="29" y="14"/>
                  </a:lnTo>
                  <a:lnTo>
                    <a:pt x="32" y="13"/>
                  </a:lnTo>
                  <a:lnTo>
                    <a:pt x="32" y="13"/>
                  </a:lnTo>
                  <a:lnTo>
                    <a:pt x="33" y="13"/>
                  </a:lnTo>
                  <a:lnTo>
                    <a:pt x="34" y="14"/>
                  </a:lnTo>
                  <a:lnTo>
                    <a:pt x="34" y="14"/>
                  </a:lnTo>
                  <a:lnTo>
                    <a:pt x="35" y="15"/>
                  </a:lnTo>
                  <a:lnTo>
                    <a:pt x="35" y="15"/>
                  </a:lnTo>
                  <a:lnTo>
                    <a:pt x="37" y="15"/>
                  </a:lnTo>
                  <a:lnTo>
                    <a:pt x="37" y="16"/>
                  </a:lnTo>
                  <a:lnTo>
                    <a:pt x="37" y="16"/>
                  </a:lnTo>
                  <a:lnTo>
                    <a:pt x="38" y="18"/>
                  </a:lnTo>
                  <a:lnTo>
                    <a:pt x="37" y="19"/>
                  </a:lnTo>
                  <a:lnTo>
                    <a:pt x="37" y="19"/>
                  </a:lnTo>
                  <a:lnTo>
                    <a:pt x="35" y="21"/>
                  </a:lnTo>
                  <a:lnTo>
                    <a:pt x="35" y="21"/>
                  </a:lnTo>
                  <a:lnTo>
                    <a:pt x="37" y="21"/>
                  </a:lnTo>
                  <a:lnTo>
                    <a:pt x="37" y="21"/>
                  </a:lnTo>
                  <a:lnTo>
                    <a:pt x="37" y="21"/>
                  </a:lnTo>
                  <a:lnTo>
                    <a:pt x="38" y="21"/>
                  </a:lnTo>
                  <a:lnTo>
                    <a:pt x="38" y="21"/>
                  </a:lnTo>
                  <a:lnTo>
                    <a:pt x="38" y="23"/>
                  </a:lnTo>
                  <a:lnTo>
                    <a:pt x="38" y="23"/>
                  </a:lnTo>
                  <a:lnTo>
                    <a:pt x="37" y="25"/>
                  </a:lnTo>
                  <a:lnTo>
                    <a:pt x="37" y="25"/>
                  </a:lnTo>
                  <a:lnTo>
                    <a:pt x="35" y="25"/>
                  </a:lnTo>
                  <a:lnTo>
                    <a:pt x="35" y="25"/>
                  </a:lnTo>
                  <a:lnTo>
                    <a:pt x="33" y="26"/>
                  </a:lnTo>
                  <a:lnTo>
                    <a:pt x="33" y="26"/>
                  </a:lnTo>
                  <a:lnTo>
                    <a:pt x="32" y="26"/>
                  </a:lnTo>
                  <a:lnTo>
                    <a:pt x="30" y="26"/>
                  </a:lnTo>
                  <a:lnTo>
                    <a:pt x="30" y="26"/>
                  </a:lnTo>
                  <a:lnTo>
                    <a:pt x="30" y="24"/>
                  </a:lnTo>
                  <a:lnTo>
                    <a:pt x="30" y="24"/>
                  </a:lnTo>
                  <a:lnTo>
                    <a:pt x="30" y="24"/>
                  </a:lnTo>
                  <a:lnTo>
                    <a:pt x="30" y="24"/>
                  </a:lnTo>
                  <a:lnTo>
                    <a:pt x="29" y="25"/>
                  </a:lnTo>
                  <a:lnTo>
                    <a:pt x="27" y="26"/>
                  </a:lnTo>
                  <a:lnTo>
                    <a:pt x="27" y="26"/>
                  </a:lnTo>
                  <a:lnTo>
                    <a:pt x="24" y="26"/>
                  </a:lnTo>
                  <a:lnTo>
                    <a:pt x="24" y="26"/>
                  </a:lnTo>
                  <a:lnTo>
                    <a:pt x="19" y="26"/>
                  </a:lnTo>
                  <a:lnTo>
                    <a:pt x="19" y="26"/>
                  </a:lnTo>
                  <a:lnTo>
                    <a:pt x="18" y="26"/>
                  </a:lnTo>
                  <a:lnTo>
                    <a:pt x="18" y="25"/>
                  </a:lnTo>
                  <a:lnTo>
                    <a:pt x="18" y="25"/>
                  </a:lnTo>
                  <a:lnTo>
                    <a:pt x="18" y="24"/>
                  </a:lnTo>
                  <a:lnTo>
                    <a:pt x="18" y="24"/>
                  </a:lnTo>
                  <a:lnTo>
                    <a:pt x="18" y="24"/>
                  </a:lnTo>
                  <a:lnTo>
                    <a:pt x="18" y="24"/>
                  </a:lnTo>
                  <a:lnTo>
                    <a:pt x="17" y="24"/>
                  </a:lnTo>
                  <a:lnTo>
                    <a:pt x="17" y="24"/>
                  </a:lnTo>
                  <a:lnTo>
                    <a:pt x="17" y="25"/>
                  </a:lnTo>
                  <a:lnTo>
                    <a:pt x="17" y="25"/>
                  </a:lnTo>
                  <a:lnTo>
                    <a:pt x="15" y="25"/>
                  </a:lnTo>
                  <a:lnTo>
                    <a:pt x="15" y="25"/>
                  </a:lnTo>
                  <a:lnTo>
                    <a:pt x="15" y="25"/>
                  </a:lnTo>
                  <a:lnTo>
                    <a:pt x="13" y="25"/>
                  </a:lnTo>
                  <a:lnTo>
                    <a:pt x="13" y="25"/>
                  </a:lnTo>
                  <a:lnTo>
                    <a:pt x="12" y="25"/>
                  </a:lnTo>
                  <a:lnTo>
                    <a:pt x="12" y="25"/>
                  </a:lnTo>
                  <a:lnTo>
                    <a:pt x="12" y="24"/>
                  </a:lnTo>
                  <a:lnTo>
                    <a:pt x="12" y="24"/>
                  </a:lnTo>
                  <a:lnTo>
                    <a:pt x="10" y="21"/>
                  </a:lnTo>
                  <a:lnTo>
                    <a:pt x="10" y="21"/>
                  </a:lnTo>
                  <a:lnTo>
                    <a:pt x="9" y="20"/>
                  </a:lnTo>
                  <a:lnTo>
                    <a:pt x="9" y="20"/>
                  </a:lnTo>
                  <a:lnTo>
                    <a:pt x="10" y="16"/>
                  </a:lnTo>
                  <a:lnTo>
                    <a:pt x="10" y="16"/>
                  </a:lnTo>
                  <a:lnTo>
                    <a:pt x="10" y="15"/>
                  </a:lnTo>
                  <a:lnTo>
                    <a:pt x="9" y="13"/>
                  </a:lnTo>
                  <a:lnTo>
                    <a:pt x="9" y="13"/>
                  </a:lnTo>
                  <a:lnTo>
                    <a:pt x="9" y="11"/>
                  </a:lnTo>
                  <a:lnTo>
                    <a:pt x="9" y="11"/>
                  </a:lnTo>
                  <a:lnTo>
                    <a:pt x="8" y="9"/>
                  </a:lnTo>
                  <a:lnTo>
                    <a:pt x="8" y="9"/>
                  </a:lnTo>
                  <a:lnTo>
                    <a:pt x="8" y="9"/>
                  </a:lnTo>
                  <a:lnTo>
                    <a:pt x="8" y="9"/>
                  </a:lnTo>
                  <a:lnTo>
                    <a:pt x="5" y="9"/>
                  </a:lnTo>
                  <a:lnTo>
                    <a:pt x="5" y="9"/>
                  </a:lnTo>
                  <a:lnTo>
                    <a:pt x="4" y="9"/>
                  </a:lnTo>
                  <a:lnTo>
                    <a:pt x="4" y="9"/>
                  </a:lnTo>
                  <a:lnTo>
                    <a:pt x="2" y="6"/>
                  </a:lnTo>
                  <a:lnTo>
                    <a:pt x="2" y="6"/>
                  </a:lnTo>
                  <a:lnTo>
                    <a:pt x="0" y="4"/>
                  </a:lnTo>
                  <a:lnTo>
                    <a:pt x="0" y="4"/>
                  </a:lnTo>
                  <a:lnTo>
                    <a:pt x="0" y="4"/>
                  </a:lnTo>
                  <a:lnTo>
                    <a:pt x="0" y="4"/>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5" name="Freeform 282"/>
            <p:cNvSpPr>
              <a:spLocks/>
            </p:cNvSpPr>
            <p:nvPr/>
          </p:nvSpPr>
          <p:spPr bwMode="auto">
            <a:xfrm>
              <a:off x="3005137" y="4248150"/>
              <a:ext cx="34925" cy="44450"/>
            </a:xfrm>
            <a:custGeom>
              <a:avLst/>
              <a:gdLst>
                <a:gd name="T0" fmla="*/ 0 w 22"/>
                <a:gd name="T1" fmla="*/ 23 h 28"/>
                <a:gd name="T2" fmla="*/ 1 w 22"/>
                <a:gd name="T3" fmla="*/ 18 h 28"/>
                <a:gd name="T4" fmla="*/ 1 w 22"/>
                <a:gd name="T5" fmla="*/ 17 h 28"/>
                <a:gd name="T6" fmla="*/ 1 w 22"/>
                <a:gd name="T7" fmla="*/ 14 h 28"/>
                <a:gd name="T8" fmla="*/ 1 w 22"/>
                <a:gd name="T9" fmla="*/ 14 h 28"/>
                <a:gd name="T10" fmla="*/ 2 w 22"/>
                <a:gd name="T11" fmla="*/ 10 h 28"/>
                <a:gd name="T12" fmla="*/ 3 w 22"/>
                <a:gd name="T13" fmla="*/ 8 h 28"/>
                <a:gd name="T14" fmla="*/ 3 w 22"/>
                <a:gd name="T15" fmla="*/ 8 h 28"/>
                <a:gd name="T16" fmla="*/ 3 w 22"/>
                <a:gd name="T17" fmla="*/ 5 h 28"/>
                <a:gd name="T18" fmla="*/ 2 w 22"/>
                <a:gd name="T19" fmla="*/ 3 h 28"/>
                <a:gd name="T20" fmla="*/ 2 w 22"/>
                <a:gd name="T21" fmla="*/ 1 h 28"/>
                <a:gd name="T22" fmla="*/ 5 w 22"/>
                <a:gd name="T23" fmla="*/ 0 h 28"/>
                <a:gd name="T24" fmla="*/ 8 w 22"/>
                <a:gd name="T25" fmla="*/ 0 h 28"/>
                <a:gd name="T26" fmla="*/ 11 w 22"/>
                <a:gd name="T27" fmla="*/ 1 h 28"/>
                <a:gd name="T28" fmla="*/ 12 w 22"/>
                <a:gd name="T29" fmla="*/ 3 h 28"/>
                <a:gd name="T30" fmla="*/ 14 w 22"/>
                <a:gd name="T31" fmla="*/ 3 h 28"/>
                <a:gd name="T32" fmla="*/ 15 w 22"/>
                <a:gd name="T33" fmla="*/ 3 h 28"/>
                <a:gd name="T34" fmla="*/ 15 w 22"/>
                <a:gd name="T35" fmla="*/ 3 h 28"/>
                <a:gd name="T36" fmla="*/ 17 w 22"/>
                <a:gd name="T37" fmla="*/ 3 h 28"/>
                <a:gd name="T38" fmla="*/ 19 w 22"/>
                <a:gd name="T39" fmla="*/ 5 h 28"/>
                <a:gd name="T40" fmla="*/ 21 w 22"/>
                <a:gd name="T41" fmla="*/ 8 h 28"/>
                <a:gd name="T42" fmla="*/ 22 w 22"/>
                <a:gd name="T43" fmla="*/ 9 h 28"/>
                <a:gd name="T44" fmla="*/ 22 w 22"/>
                <a:gd name="T45" fmla="*/ 10 h 28"/>
                <a:gd name="T46" fmla="*/ 21 w 22"/>
                <a:gd name="T47" fmla="*/ 11 h 28"/>
                <a:gd name="T48" fmla="*/ 19 w 22"/>
                <a:gd name="T49" fmla="*/ 14 h 28"/>
                <a:gd name="T50" fmla="*/ 15 w 22"/>
                <a:gd name="T51" fmla="*/ 17 h 28"/>
                <a:gd name="T52" fmla="*/ 14 w 22"/>
                <a:gd name="T53" fmla="*/ 18 h 28"/>
                <a:gd name="T54" fmla="*/ 12 w 22"/>
                <a:gd name="T55" fmla="*/ 20 h 28"/>
                <a:gd name="T56" fmla="*/ 11 w 22"/>
                <a:gd name="T57" fmla="*/ 22 h 28"/>
                <a:gd name="T58" fmla="*/ 11 w 22"/>
                <a:gd name="T59" fmla="*/ 23 h 28"/>
                <a:gd name="T60" fmla="*/ 11 w 22"/>
                <a:gd name="T61" fmla="*/ 24 h 28"/>
                <a:gd name="T62" fmla="*/ 8 w 22"/>
                <a:gd name="T63" fmla="*/ 27 h 28"/>
                <a:gd name="T64" fmla="*/ 8 w 22"/>
                <a:gd name="T65" fmla="*/ 27 h 28"/>
                <a:gd name="T66" fmla="*/ 6 w 22"/>
                <a:gd name="T67" fmla="*/ 28 h 28"/>
                <a:gd name="T68" fmla="*/ 5 w 22"/>
                <a:gd name="T69" fmla="*/ 28 h 28"/>
                <a:gd name="T70" fmla="*/ 5 w 22"/>
                <a:gd name="T71" fmla="*/ 27 h 28"/>
                <a:gd name="T72" fmla="*/ 3 w 22"/>
                <a:gd name="T73" fmla="*/ 25 h 28"/>
                <a:gd name="T74" fmla="*/ 2 w 22"/>
                <a:gd name="T75" fmla="*/ 23 h 28"/>
                <a:gd name="T76" fmla="*/ 1 w 22"/>
                <a:gd name="T77" fmla="*/ 23 h 28"/>
                <a:gd name="T78" fmla="*/ 0 w 22"/>
                <a:gd name="T79" fmla="*/ 2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2" h="28">
                  <a:moveTo>
                    <a:pt x="0" y="23"/>
                  </a:moveTo>
                  <a:lnTo>
                    <a:pt x="0" y="23"/>
                  </a:lnTo>
                  <a:lnTo>
                    <a:pt x="1" y="18"/>
                  </a:lnTo>
                  <a:lnTo>
                    <a:pt x="1" y="18"/>
                  </a:lnTo>
                  <a:lnTo>
                    <a:pt x="1" y="17"/>
                  </a:lnTo>
                  <a:lnTo>
                    <a:pt x="1" y="17"/>
                  </a:lnTo>
                  <a:lnTo>
                    <a:pt x="1" y="15"/>
                  </a:lnTo>
                  <a:lnTo>
                    <a:pt x="1" y="14"/>
                  </a:lnTo>
                  <a:lnTo>
                    <a:pt x="1" y="14"/>
                  </a:lnTo>
                  <a:lnTo>
                    <a:pt x="1" y="14"/>
                  </a:lnTo>
                  <a:lnTo>
                    <a:pt x="1" y="14"/>
                  </a:lnTo>
                  <a:lnTo>
                    <a:pt x="2" y="10"/>
                  </a:lnTo>
                  <a:lnTo>
                    <a:pt x="3" y="8"/>
                  </a:lnTo>
                  <a:lnTo>
                    <a:pt x="3" y="8"/>
                  </a:lnTo>
                  <a:lnTo>
                    <a:pt x="3" y="8"/>
                  </a:lnTo>
                  <a:lnTo>
                    <a:pt x="3" y="8"/>
                  </a:lnTo>
                  <a:lnTo>
                    <a:pt x="3" y="5"/>
                  </a:lnTo>
                  <a:lnTo>
                    <a:pt x="3" y="5"/>
                  </a:lnTo>
                  <a:lnTo>
                    <a:pt x="2" y="3"/>
                  </a:lnTo>
                  <a:lnTo>
                    <a:pt x="2" y="3"/>
                  </a:lnTo>
                  <a:lnTo>
                    <a:pt x="2" y="1"/>
                  </a:lnTo>
                  <a:lnTo>
                    <a:pt x="2" y="1"/>
                  </a:lnTo>
                  <a:lnTo>
                    <a:pt x="5" y="0"/>
                  </a:lnTo>
                  <a:lnTo>
                    <a:pt x="5" y="0"/>
                  </a:lnTo>
                  <a:lnTo>
                    <a:pt x="8" y="0"/>
                  </a:lnTo>
                  <a:lnTo>
                    <a:pt x="8" y="0"/>
                  </a:lnTo>
                  <a:lnTo>
                    <a:pt x="10" y="0"/>
                  </a:lnTo>
                  <a:lnTo>
                    <a:pt x="11" y="1"/>
                  </a:lnTo>
                  <a:lnTo>
                    <a:pt x="11" y="1"/>
                  </a:lnTo>
                  <a:lnTo>
                    <a:pt x="12" y="3"/>
                  </a:lnTo>
                  <a:lnTo>
                    <a:pt x="12" y="3"/>
                  </a:lnTo>
                  <a:lnTo>
                    <a:pt x="14" y="3"/>
                  </a:lnTo>
                  <a:lnTo>
                    <a:pt x="15" y="3"/>
                  </a:lnTo>
                  <a:lnTo>
                    <a:pt x="15" y="3"/>
                  </a:lnTo>
                  <a:lnTo>
                    <a:pt x="15" y="3"/>
                  </a:lnTo>
                  <a:lnTo>
                    <a:pt x="15" y="3"/>
                  </a:lnTo>
                  <a:lnTo>
                    <a:pt x="17" y="3"/>
                  </a:lnTo>
                  <a:lnTo>
                    <a:pt x="17" y="3"/>
                  </a:lnTo>
                  <a:lnTo>
                    <a:pt x="17" y="3"/>
                  </a:lnTo>
                  <a:lnTo>
                    <a:pt x="19" y="5"/>
                  </a:lnTo>
                  <a:lnTo>
                    <a:pt x="19" y="5"/>
                  </a:lnTo>
                  <a:lnTo>
                    <a:pt x="21" y="8"/>
                  </a:lnTo>
                  <a:lnTo>
                    <a:pt x="21" y="8"/>
                  </a:lnTo>
                  <a:lnTo>
                    <a:pt x="22" y="9"/>
                  </a:lnTo>
                  <a:lnTo>
                    <a:pt x="22" y="9"/>
                  </a:lnTo>
                  <a:lnTo>
                    <a:pt x="22" y="10"/>
                  </a:lnTo>
                  <a:lnTo>
                    <a:pt x="22" y="10"/>
                  </a:lnTo>
                  <a:lnTo>
                    <a:pt x="21" y="11"/>
                  </a:lnTo>
                  <a:lnTo>
                    <a:pt x="21" y="11"/>
                  </a:lnTo>
                  <a:lnTo>
                    <a:pt x="19" y="14"/>
                  </a:lnTo>
                  <a:lnTo>
                    <a:pt x="19" y="14"/>
                  </a:lnTo>
                  <a:lnTo>
                    <a:pt x="15" y="17"/>
                  </a:lnTo>
                  <a:lnTo>
                    <a:pt x="15" y="17"/>
                  </a:lnTo>
                  <a:lnTo>
                    <a:pt x="14" y="18"/>
                  </a:lnTo>
                  <a:lnTo>
                    <a:pt x="14" y="18"/>
                  </a:lnTo>
                  <a:lnTo>
                    <a:pt x="12" y="20"/>
                  </a:lnTo>
                  <a:lnTo>
                    <a:pt x="12" y="20"/>
                  </a:lnTo>
                  <a:lnTo>
                    <a:pt x="11" y="22"/>
                  </a:lnTo>
                  <a:lnTo>
                    <a:pt x="11" y="23"/>
                  </a:lnTo>
                  <a:lnTo>
                    <a:pt x="11" y="23"/>
                  </a:lnTo>
                  <a:lnTo>
                    <a:pt x="11" y="24"/>
                  </a:lnTo>
                  <a:lnTo>
                    <a:pt x="11" y="24"/>
                  </a:lnTo>
                  <a:lnTo>
                    <a:pt x="11" y="25"/>
                  </a:lnTo>
                  <a:lnTo>
                    <a:pt x="8" y="27"/>
                  </a:lnTo>
                  <a:lnTo>
                    <a:pt x="8" y="27"/>
                  </a:lnTo>
                  <a:lnTo>
                    <a:pt x="8" y="27"/>
                  </a:lnTo>
                  <a:lnTo>
                    <a:pt x="8" y="27"/>
                  </a:lnTo>
                  <a:lnTo>
                    <a:pt x="6" y="28"/>
                  </a:lnTo>
                  <a:lnTo>
                    <a:pt x="6" y="28"/>
                  </a:lnTo>
                  <a:lnTo>
                    <a:pt x="5" y="28"/>
                  </a:lnTo>
                  <a:lnTo>
                    <a:pt x="5" y="28"/>
                  </a:lnTo>
                  <a:lnTo>
                    <a:pt x="5" y="27"/>
                  </a:lnTo>
                  <a:lnTo>
                    <a:pt x="5" y="27"/>
                  </a:lnTo>
                  <a:lnTo>
                    <a:pt x="3" y="25"/>
                  </a:lnTo>
                  <a:lnTo>
                    <a:pt x="3" y="25"/>
                  </a:lnTo>
                  <a:lnTo>
                    <a:pt x="2" y="23"/>
                  </a:lnTo>
                  <a:lnTo>
                    <a:pt x="2" y="23"/>
                  </a:lnTo>
                  <a:lnTo>
                    <a:pt x="1" y="23"/>
                  </a:lnTo>
                  <a:lnTo>
                    <a:pt x="0" y="23"/>
                  </a:lnTo>
                  <a:lnTo>
                    <a:pt x="0" y="2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6" name="Freeform 283"/>
            <p:cNvSpPr>
              <a:spLocks/>
            </p:cNvSpPr>
            <p:nvPr/>
          </p:nvSpPr>
          <p:spPr bwMode="auto">
            <a:xfrm>
              <a:off x="3032125" y="4213225"/>
              <a:ext cx="42862" cy="36513"/>
            </a:xfrm>
            <a:custGeom>
              <a:avLst/>
              <a:gdLst>
                <a:gd name="T0" fmla="*/ 8 w 27"/>
                <a:gd name="T1" fmla="*/ 17 h 23"/>
                <a:gd name="T2" fmla="*/ 5 w 27"/>
                <a:gd name="T3" fmla="*/ 17 h 23"/>
                <a:gd name="T4" fmla="*/ 5 w 27"/>
                <a:gd name="T5" fmla="*/ 17 h 23"/>
                <a:gd name="T6" fmla="*/ 2 w 27"/>
                <a:gd name="T7" fmla="*/ 17 h 23"/>
                <a:gd name="T8" fmla="*/ 2 w 27"/>
                <a:gd name="T9" fmla="*/ 16 h 23"/>
                <a:gd name="T10" fmla="*/ 0 w 27"/>
                <a:gd name="T11" fmla="*/ 15 h 23"/>
                <a:gd name="T12" fmla="*/ 2 w 27"/>
                <a:gd name="T13" fmla="*/ 11 h 23"/>
                <a:gd name="T14" fmla="*/ 2 w 27"/>
                <a:gd name="T15" fmla="*/ 8 h 23"/>
                <a:gd name="T16" fmla="*/ 3 w 27"/>
                <a:gd name="T17" fmla="*/ 8 h 23"/>
                <a:gd name="T18" fmla="*/ 4 w 27"/>
                <a:gd name="T19" fmla="*/ 6 h 23"/>
                <a:gd name="T20" fmla="*/ 4 w 27"/>
                <a:gd name="T21" fmla="*/ 5 h 23"/>
                <a:gd name="T22" fmla="*/ 5 w 27"/>
                <a:gd name="T23" fmla="*/ 3 h 23"/>
                <a:gd name="T24" fmla="*/ 8 w 27"/>
                <a:gd name="T25" fmla="*/ 3 h 23"/>
                <a:gd name="T26" fmla="*/ 8 w 27"/>
                <a:gd name="T27" fmla="*/ 5 h 23"/>
                <a:gd name="T28" fmla="*/ 9 w 27"/>
                <a:gd name="T29" fmla="*/ 6 h 23"/>
                <a:gd name="T30" fmla="*/ 10 w 27"/>
                <a:gd name="T31" fmla="*/ 6 h 23"/>
                <a:gd name="T32" fmla="*/ 13 w 27"/>
                <a:gd name="T33" fmla="*/ 8 h 23"/>
                <a:gd name="T34" fmla="*/ 13 w 27"/>
                <a:gd name="T35" fmla="*/ 10 h 23"/>
                <a:gd name="T36" fmla="*/ 14 w 27"/>
                <a:gd name="T37" fmla="*/ 12 h 23"/>
                <a:gd name="T38" fmla="*/ 15 w 27"/>
                <a:gd name="T39" fmla="*/ 12 h 23"/>
                <a:gd name="T40" fmla="*/ 19 w 27"/>
                <a:gd name="T41" fmla="*/ 12 h 23"/>
                <a:gd name="T42" fmla="*/ 19 w 27"/>
                <a:gd name="T43" fmla="*/ 11 h 23"/>
                <a:gd name="T44" fmla="*/ 18 w 27"/>
                <a:gd name="T45" fmla="*/ 10 h 23"/>
                <a:gd name="T46" fmla="*/ 18 w 27"/>
                <a:gd name="T47" fmla="*/ 8 h 23"/>
                <a:gd name="T48" fmla="*/ 17 w 27"/>
                <a:gd name="T49" fmla="*/ 6 h 23"/>
                <a:gd name="T50" fmla="*/ 17 w 27"/>
                <a:gd name="T51" fmla="*/ 5 h 23"/>
                <a:gd name="T52" fmla="*/ 18 w 27"/>
                <a:gd name="T53" fmla="*/ 1 h 23"/>
                <a:gd name="T54" fmla="*/ 19 w 27"/>
                <a:gd name="T55" fmla="*/ 0 h 23"/>
                <a:gd name="T56" fmla="*/ 20 w 27"/>
                <a:gd name="T57" fmla="*/ 1 h 23"/>
                <a:gd name="T58" fmla="*/ 20 w 27"/>
                <a:gd name="T59" fmla="*/ 5 h 23"/>
                <a:gd name="T60" fmla="*/ 22 w 27"/>
                <a:gd name="T61" fmla="*/ 7 h 23"/>
                <a:gd name="T62" fmla="*/ 23 w 27"/>
                <a:gd name="T63" fmla="*/ 8 h 23"/>
                <a:gd name="T64" fmla="*/ 24 w 27"/>
                <a:gd name="T65" fmla="*/ 10 h 23"/>
                <a:gd name="T66" fmla="*/ 24 w 27"/>
                <a:gd name="T67" fmla="*/ 8 h 23"/>
                <a:gd name="T68" fmla="*/ 27 w 27"/>
                <a:gd name="T69" fmla="*/ 10 h 23"/>
                <a:gd name="T70" fmla="*/ 27 w 27"/>
                <a:gd name="T71" fmla="*/ 12 h 23"/>
                <a:gd name="T72" fmla="*/ 24 w 27"/>
                <a:gd name="T73" fmla="*/ 18 h 23"/>
                <a:gd name="T74" fmla="*/ 22 w 27"/>
                <a:gd name="T75" fmla="*/ 18 h 23"/>
                <a:gd name="T76" fmla="*/ 20 w 27"/>
                <a:gd name="T77" fmla="*/ 18 h 23"/>
                <a:gd name="T78" fmla="*/ 17 w 27"/>
                <a:gd name="T79" fmla="*/ 20 h 23"/>
                <a:gd name="T80" fmla="*/ 15 w 27"/>
                <a:gd name="T81" fmla="*/ 21 h 23"/>
                <a:gd name="T82" fmla="*/ 12 w 27"/>
                <a:gd name="T83" fmla="*/ 23 h 23"/>
                <a:gd name="T84" fmla="*/ 8 w 27"/>
                <a:gd name="T85" fmla="*/ 22 h 23"/>
                <a:gd name="T86" fmla="*/ 8 w 27"/>
                <a:gd name="T87" fmla="*/ 20 h 23"/>
                <a:gd name="T88" fmla="*/ 13 w 27"/>
                <a:gd name="T89" fmla="*/ 17 h 23"/>
                <a:gd name="T90" fmla="*/ 14 w 27"/>
                <a:gd name="T91" fmla="*/ 17 h 23"/>
                <a:gd name="T92" fmla="*/ 13 w 27"/>
                <a:gd name="T93" fmla="*/ 16 h 23"/>
                <a:gd name="T94" fmla="*/ 10 w 27"/>
                <a:gd name="T95" fmla="*/ 17 h 23"/>
                <a:gd name="T96" fmla="*/ 8 w 27"/>
                <a:gd name="T97" fmla="*/ 17 h 23"/>
                <a:gd name="T98" fmla="*/ 9 w 27"/>
                <a:gd name="T99" fmla="*/ 1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3">
                  <a:moveTo>
                    <a:pt x="9" y="15"/>
                  </a:moveTo>
                  <a:lnTo>
                    <a:pt x="9" y="15"/>
                  </a:lnTo>
                  <a:lnTo>
                    <a:pt x="8" y="17"/>
                  </a:lnTo>
                  <a:lnTo>
                    <a:pt x="8" y="17"/>
                  </a:lnTo>
                  <a:lnTo>
                    <a:pt x="7" y="18"/>
                  </a:lnTo>
                  <a:lnTo>
                    <a:pt x="5" y="17"/>
                  </a:lnTo>
                  <a:lnTo>
                    <a:pt x="5" y="17"/>
                  </a:lnTo>
                  <a:lnTo>
                    <a:pt x="5" y="17"/>
                  </a:lnTo>
                  <a:lnTo>
                    <a:pt x="5" y="17"/>
                  </a:lnTo>
                  <a:lnTo>
                    <a:pt x="4" y="17"/>
                  </a:lnTo>
                  <a:lnTo>
                    <a:pt x="4" y="17"/>
                  </a:lnTo>
                  <a:lnTo>
                    <a:pt x="2" y="17"/>
                  </a:lnTo>
                  <a:lnTo>
                    <a:pt x="2" y="17"/>
                  </a:lnTo>
                  <a:lnTo>
                    <a:pt x="2" y="16"/>
                  </a:lnTo>
                  <a:lnTo>
                    <a:pt x="2" y="16"/>
                  </a:lnTo>
                  <a:lnTo>
                    <a:pt x="0" y="16"/>
                  </a:lnTo>
                  <a:lnTo>
                    <a:pt x="0" y="15"/>
                  </a:lnTo>
                  <a:lnTo>
                    <a:pt x="0" y="15"/>
                  </a:lnTo>
                  <a:lnTo>
                    <a:pt x="2" y="12"/>
                  </a:lnTo>
                  <a:lnTo>
                    <a:pt x="2" y="12"/>
                  </a:lnTo>
                  <a:lnTo>
                    <a:pt x="2" y="11"/>
                  </a:lnTo>
                  <a:lnTo>
                    <a:pt x="3" y="11"/>
                  </a:lnTo>
                  <a:lnTo>
                    <a:pt x="3" y="11"/>
                  </a:lnTo>
                  <a:lnTo>
                    <a:pt x="2" y="8"/>
                  </a:lnTo>
                  <a:lnTo>
                    <a:pt x="2" y="8"/>
                  </a:lnTo>
                  <a:lnTo>
                    <a:pt x="3" y="8"/>
                  </a:lnTo>
                  <a:lnTo>
                    <a:pt x="3" y="8"/>
                  </a:lnTo>
                  <a:lnTo>
                    <a:pt x="3" y="7"/>
                  </a:lnTo>
                  <a:lnTo>
                    <a:pt x="4" y="6"/>
                  </a:lnTo>
                  <a:lnTo>
                    <a:pt x="4" y="6"/>
                  </a:lnTo>
                  <a:lnTo>
                    <a:pt x="4" y="6"/>
                  </a:lnTo>
                  <a:lnTo>
                    <a:pt x="4" y="6"/>
                  </a:lnTo>
                  <a:lnTo>
                    <a:pt x="4" y="5"/>
                  </a:lnTo>
                  <a:lnTo>
                    <a:pt x="4" y="5"/>
                  </a:lnTo>
                  <a:lnTo>
                    <a:pt x="5" y="3"/>
                  </a:lnTo>
                  <a:lnTo>
                    <a:pt x="5" y="3"/>
                  </a:lnTo>
                  <a:lnTo>
                    <a:pt x="5" y="3"/>
                  </a:lnTo>
                  <a:lnTo>
                    <a:pt x="5" y="3"/>
                  </a:lnTo>
                  <a:lnTo>
                    <a:pt x="8" y="3"/>
                  </a:lnTo>
                  <a:lnTo>
                    <a:pt x="8" y="5"/>
                  </a:lnTo>
                  <a:lnTo>
                    <a:pt x="8" y="5"/>
                  </a:lnTo>
                  <a:lnTo>
                    <a:pt x="8" y="5"/>
                  </a:lnTo>
                  <a:lnTo>
                    <a:pt x="8" y="5"/>
                  </a:lnTo>
                  <a:lnTo>
                    <a:pt x="9" y="6"/>
                  </a:lnTo>
                  <a:lnTo>
                    <a:pt x="9" y="6"/>
                  </a:lnTo>
                  <a:lnTo>
                    <a:pt x="9" y="6"/>
                  </a:lnTo>
                  <a:lnTo>
                    <a:pt x="9" y="6"/>
                  </a:lnTo>
                  <a:lnTo>
                    <a:pt x="10" y="6"/>
                  </a:lnTo>
                  <a:lnTo>
                    <a:pt x="12" y="7"/>
                  </a:lnTo>
                  <a:lnTo>
                    <a:pt x="12" y="7"/>
                  </a:lnTo>
                  <a:lnTo>
                    <a:pt x="13" y="8"/>
                  </a:lnTo>
                  <a:lnTo>
                    <a:pt x="13" y="10"/>
                  </a:lnTo>
                  <a:lnTo>
                    <a:pt x="13" y="10"/>
                  </a:lnTo>
                  <a:lnTo>
                    <a:pt x="13" y="10"/>
                  </a:lnTo>
                  <a:lnTo>
                    <a:pt x="13" y="10"/>
                  </a:lnTo>
                  <a:lnTo>
                    <a:pt x="14" y="11"/>
                  </a:lnTo>
                  <a:lnTo>
                    <a:pt x="14" y="12"/>
                  </a:lnTo>
                  <a:lnTo>
                    <a:pt x="14" y="12"/>
                  </a:lnTo>
                  <a:lnTo>
                    <a:pt x="15" y="12"/>
                  </a:lnTo>
                  <a:lnTo>
                    <a:pt x="15" y="12"/>
                  </a:lnTo>
                  <a:lnTo>
                    <a:pt x="18" y="12"/>
                  </a:lnTo>
                  <a:lnTo>
                    <a:pt x="18" y="12"/>
                  </a:lnTo>
                  <a:lnTo>
                    <a:pt x="19" y="12"/>
                  </a:lnTo>
                  <a:lnTo>
                    <a:pt x="19" y="12"/>
                  </a:lnTo>
                  <a:lnTo>
                    <a:pt x="19" y="11"/>
                  </a:lnTo>
                  <a:lnTo>
                    <a:pt x="19" y="11"/>
                  </a:lnTo>
                  <a:lnTo>
                    <a:pt x="19" y="11"/>
                  </a:lnTo>
                  <a:lnTo>
                    <a:pt x="19" y="11"/>
                  </a:lnTo>
                  <a:lnTo>
                    <a:pt x="18" y="10"/>
                  </a:lnTo>
                  <a:lnTo>
                    <a:pt x="18" y="10"/>
                  </a:lnTo>
                  <a:lnTo>
                    <a:pt x="18" y="8"/>
                  </a:lnTo>
                  <a:lnTo>
                    <a:pt x="18" y="8"/>
                  </a:lnTo>
                  <a:lnTo>
                    <a:pt x="18" y="7"/>
                  </a:lnTo>
                  <a:lnTo>
                    <a:pt x="18" y="7"/>
                  </a:lnTo>
                  <a:lnTo>
                    <a:pt x="17" y="6"/>
                  </a:lnTo>
                  <a:lnTo>
                    <a:pt x="17" y="6"/>
                  </a:lnTo>
                  <a:lnTo>
                    <a:pt x="17" y="5"/>
                  </a:lnTo>
                  <a:lnTo>
                    <a:pt x="17" y="5"/>
                  </a:lnTo>
                  <a:lnTo>
                    <a:pt x="17" y="3"/>
                  </a:lnTo>
                  <a:lnTo>
                    <a:pt x="17" y="3"/>
                  </a:lnTo>
                  <a:lnTo>
                    <a:pt x="18" y="1"/>
                  </a:lnTo>
                  <a:lnTo>
                    <a:pt x="18" y="1"/>
                  </a:lnTo>
                  <a:lnTo>
                    <a:pt x="19" y="0"/>
                  </a:lnTo>
                  <a:lnTo>
                    <a:pt x="19" y="0"/>
                  </a:lnTo>
                  <a:lnTo>
                    <a:pt x="19" y="0"/>
                  </a:lnTo>
                  <a:lnTo>
                    <a:pt x="20" y="1"/>
                  </a:lnTo>
                  <a:lnTo>
                    <a:pt x="20" y="1"/>
                  </a:lnTo>
                  <a:lnTo>
                    <a:pt x="20" y="2"/>
                  </a:lnTo>
                  <a:lnTo>
                    <a:pt x="20" y="2"/>
                  </a:lnTo>
                  <a:lnTo>
                    <a:pt x="20" y="5"/>
                  </a:lnTo>
                  <a:lnTo>
                    <a:pt x="20" y="5"/>
                  </a:lnTo>
                  <a:lnTo>
                    <a:pt x="22" y="7"/>
                  </a:lnTo>
                  <a:lnTo>
                    <a:pt x="22" y="7"/>
                  </a:lnTo>
                  <a:lnTo>
                    <a:pt x="22" y="7"/>
                  </a:lnTo>
                  <a:lnTo>
                    <a:pt x="22" y="7"/>
                  </a:lnTo>
                  <a:lnTo>
                    <a:pt x="23" y="8"/>
                  </a:lnTo>
                  <a:lnTo>
                    <a:pt x="23" y="8"/>
                  </a:lnTo>
                  <a:lnTo>
                    <a:pt x="24" y="10"/>
                  </a:lnTo>
                  <a:lnTo>
                    <a:pt x="24" y="10"/>
                  </a:lnTo>
                  <a:lnTo>
                    <a:pt x="24" y="8"/>
                  </a:lnTo>
                  <a:lnTo>
                    <a:pt x="24" y="8"/>
                  </a:lnTo>
                  <a:lnTo>
                    <a:pt x="24" y="8"/>
                  </a:lnTo>
                  <a:lnTo>
                    <a:pt x="25" y="8"/>
                  </a:lnTo>
                  <a:lnTo>
                    <a:pt x="25" y="8"/>
                  </a:lnTo>
                  <a:lnTo>
                    <a:pt x="27" y="10"/>
                  </a:lnTo>
                  <a:lnTo>
                    <a:pt x="27" y="10"/>
                  </a:lnTo>
                  <a:lnTo>
                    <a:pt x="27" y="12"/>
                  </a:lnTo>
                  <a:lnTo>
                    <a:pt x="27" y="12"/>
                  </a:lnTo>
                  <a:lnTo>
                    <a:pt x="25" y="16"/>
                  </a:lnTo>
                  <a:lnTo>
                    <a:pt x="25" y="16"/>
                  </a:lnTo>
                  <a:lnTo>
                    <a:pt x="24" y="18"/>
                  </a:lnTo>
                  <a:lnTo>
                    <a:pt x="23" y="18"/>
                  </a:lnTo>
                  <a:lnTo>
                    <a:pt x="23" y="18"/>
                  </a:lnTo>
                  <a:lnTo>
                    <a:pt x="22" y="18"/>
                  </a:lnTo>
                  <a:lnTo>
                    <a:pt x="22" y="18"/>
                  </a:lnTo>
                  <a:lnTo>
                    <a:pt x="20" y="18"/>
                  </a:lnTo>
                  <a:lnTo>
                    <a:pt x="20" y="18"/>
                  </a:lnTo>
                  <a:lnTo>
                    <a:pt x="19" y="18"/>
                  </a:lnTo>
                  <a:lnTo>
                    <a:pt x="19" y="18"/>
                  </a:lnTo>
                  <a:lnTo>
                    <a:pt x="17" y="20"/>
                  </a:lnTo>
                  <a:lnTo>
                    <a:pt x="17" y="20"/>
                  </a:lnTo>
                  <a:lnTo>
                    <a:pt x="15" y="21"/>
                  </a:lnTo>
                  <a:lnTo>
                    <a:pt x="15" y="21"/>
                  </a:lnTo>
                  <a:lnTo>
                    <a:pt x="14" y="22"/>
                  </a:lnTo>
                  <a:lnTo>
                    <a:pt x="12" y="23"/>
                  </a:lnTo>
                  <a:lnTo>
                    <a:pt x="12" y="23"/>
                  </a:lnTo>
                  <a:lnTo>
                    <a:pt x="9" y="23"/>
                  </a:lnTo>
                  <a:lnTo>
                    <a:pt x="8" y="22"/>
                  </a:lnTo>
                  <a:lnTo>
                    <a:pt x="8" y="22"/>
                  </a:lnTo>
                  <a:lnTo>
                    <a:pt x="8" y="21"/>
                  </a:lnTo>
                  <a:lnTo>
                    <a:pt x="8" y="20"/>
                  </a:lnTo>
                  <a:lnTo>
                    <a:pt x="8" y="20"/>
                  </a:lnTo>
                  <a:lnTo>
                    <a:pt x="10" y="18"/>
                  </a:lnTo>
                  <a:lnTo>
                    <a:pt x="10" y="18"/>
                  </a:lnTo>
                  <a:lnTo>
                    <a:pt x="13" y="17"/>
                  </a:lnTo>
                  <a:lnTo>
                    <a:pt x="13" y="17"/>
                  </a:lnTo>
                  <a:lnTo>
                    <a:pt x="14" y="17"/>
                  </a:lnTo>
                  <a:lnTo>
                    <a:pt x="14" y="17"/>
                  </a:lnTo>
                  <a:lnTo>
                    <a:pt x="14" y="17"/>
                  </a:lnTo>
                  <a:lnTo>
                    <a:pt x="14" y="17"/>
                  </a:lnTo>
                  <a:lnTo>
                    <a:pt x="13" y="16"/>
                  </a:lnTo>
                  <a:lnTo>
                    <a:pt x="13" y="16"/>
                  </a:lnTo>
                  <a:lnTo>
                    <a:pt x="10" y="17"/>
                  </a:lnTo>
                  <a:lnTo>
                    <a:pt x="10" y="17"/>
                  </a:lnTo>
                  <a:lnTo>
                    <a:pt x="9" y="17"/>
                  </a:lnTo>
                  <a:lnTo>
                    <a:pt x="9" y="17"/>
                  </a:lnTo>
                  <a:lnTo>
                    <a:pt x="8" y="17"/>
                  </a:lnTo>
                  <a:lnTo>
                    <a:pt x="8" y="17"/>
                  </a:lnTo>
                  <a:lnTo>
                    <a:pt x="8" y="17"/>
                  </a:lnTo>
                  <a:lnTo>
                    <a:pt x="9" y="15"/>
                  </a:lnTo>
                  <a:lnTo>
                    <a:pt x="9" y="1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7" name="Freeform 284"/>
            <p:cNvSpPr>
              <a:spLocks/>
            </p:cNvSpPr>
            <p:nvPr/>
          </p:nvSpPr>
          <p:spPr bwMode="auto">
            <a:xfrm>
              <a:off x="3084512" y="4256088"/>
              <a:ext cx="22225" cy="36513"/>
            </a:xfrm>
            <a:custGeom>
              <a:avLst/>
              <a:gdLst>
                <a:gd name="T0" fmla="*/ 7 w 14"/>
                <a:gd name="T1" fmla="*/ 1 h 23"/>
                <a:gd name="T2" fmla="*/ 10 w 14"/>
                <a:gd name="T3" fmla="*/ 0 h 23"/>
                <a:gd name="T4" fmla="*/ 10 w 14"/>
                <a:gd name="T5" fmla="*/ 0 h 23"/>
                <a:gd name="T6" fmla="*/ 10 w 14"/>
                <a:gd name="T7" fmla="*/ 0 h 23"/>
                <a:gd name="T8" fmla="*/ 11 w 14"/>
                <a:gd name="T9" fmla="*/ 1 h 23"/>
                <a:gd name="T10" fmla="*/ 12 w 14"/>
                <a:gd name="T11" fmla="*/ 3 h 23"/>
                <a:gd name="T12" fmla="*/ 12 w 14"/>
                <a:gd name="T13" fmla="*/ 4 h 23"/>
                <a:gd name="T14" fmla="*/ 11 w 14"/>
                <a:gd name="T15" fmla="*/ 5 h 23"/>
                <a:gd name="T16" fmla="*/ 11 w 14"/>
                <a:gd name="T17" fmla="*/ 6 h 23"/>
                <a:gd name="T18" fmla="*/ 10 w 14"/>
                <a:gd name="T19" fmla="*/ 8 h 23"/>
                <a:gd name="T20" fmla="*/ 11 w 14"/>
                <a:gd name="T21" fmla="*/ 9 h 23"/>
                <a:gd name="T22" fmla="*/ 12 w 14"/>
                <a:gd name="T23" fmla="*/ 10 h 23"/>
                <a:gd name="T24" fmla="*/ 12 w 14"/>
                <a:gd name="T25" fmla="*/ 12 h 23"/>
                <a:gd name="T26" fmla="*/ 14 w 14"/>
                <a:gd name="T27" fmla="*/ 14 h 23"/>
                <a:gd name="T28" fmla="*/ 14 w 14"/>
                <a:gd name="T29" fmla="*/ 18 h 23"/>
                <a:gd name="T30" fmla="*/ 14 w 14"/>
                <a:gd name="T31" fmla="*/ 19 h 23"/>
                <a:gd name="T32" fmla="*/ 12 w 14"/>
                <a:gd name="T33" fmla="*/ 20 h 23"/>
                <a:gd name="T34" fmla="*/ 11 w 14"/>
                <a:gd name="T35" fmla="*/ 20 h 23"/>
                <a:gd name="T36" fmla="*/ 10 w 14"/>
                <a:gd name="T37" fmla="*/ 20 h 23"/>
                <a:gd name="T38" fmla="*/ 10 w 14"/>
                <a:gd name="T39" fmla="*/ 22 h 23"/>
                <a:gd name="T40" fmla="*/ 9 w 14"/>
                <a:gd name="T41" fmla="*/ 23 h 23"/>
                <a:gd name="T42" fmla="*/ 7 w 14"/>
                <a:gd name="T43" fmla="*/ 22 h 23"/>
                <a:gd name="T44" fmla="*/ 6 w 14"/>
                <a:gd name="T45" fmla="*/ 19 h 23"/>
                <a:gd name="T46" fmla="*/ 5 w 14"/>
                <a:gd name="T47" fmla="*/ 17 h 23"/>
                <a:gd name="T48" fmla="*/ 4 w 14"/>
                <a:gd name="T49" fmla="*/ 15 h 23"/>
                <a:gd name="T50" fmla="*/ 0 w 14"/>
                <a:gd name="T51" fmla="*/ 12 h 23"/>
                <a:gd name="T52" fmla="*/ 0 w 14"/>
                <a:gd name="T53" fmla="*/ 10 h 23"/>
                <a:gd name="T54" fmla="*/ 1 w 14"/>
                <a:gd name="T55" fmla="*/ 9 h 23"/>
                <a:gd name="T56" fmla="*/ 2 w 14"/>
                <a:gd name="T57" fmla="*/ 10 h 23"/>
                <a:gd name="T58" fmla="*/ 4 w 14"/>
                <a:gd name="T59" fmla="*/ 12 h 23"/>
                <a:gd name="T60" fmla="*/ 4 w 14"/>
                <a:gd name="T61" fmla="*/ 12 h 23"/>
                <a:gd name="T62" fmla="*/ 5 w 14"/>
                <a:gd name="T63" fmla="*/ 10 h 23"/>
                <a:gd name="T64" fmla="*/ 5 w 14"/>
                <a:gd name="T65" fmla="*/ 9 h 23"/>
                <a:gd name="T66" fmla="*/ 4 w 14"/>
                <a:gd name="T67" fmla="*/ 6 h 23"/>
                <a:gd name="T68" fmla="*/ 2 w 14"/>
                <a:gd name="T69" fmla="*/ 6 h 23"/>
                <a:gd name="T70" fmla="*/ 2 w 14"/>
                <a:gd name="T71" fmla="*/ 5 h 23"/>
                <a:gd name="T72" fmla="*/ 4 w 14"/>
                <a:gd name="T73" fmla="*/ 4 h 23"/>
                <a:gd name="T74" fmla="*/ 4 w 14"/>
                <a:gd name="T75" fmla="*/ 3 h 23"/>
                <a:gd name="T76" fmla="*/ 5 w 14"/>
                <a:gd name="T77" fmla="*/ 1 h 23"/>
                <a:gd name="T78" fmla="*/ 7 w 14"/>
                <a:gd name="T79" fmla="*/ 1 h 23"/>
                <a:gd name="T80" fmla="*/ 7 w 14"/>
                <a:gd name="T81" fmla="*/ 3 h 23"/>
                <a:gd name="T82" fmla="*/ 7 w 14"/>
                <a:gd name="T83" fmla="*/ 3 h 23"/>
                <a:gd name="T84" fmla="*/ 7 w 14"/>
                <a:gd name="T85" fmla="*/ 3 h 23"/>
                <a:gd name="T86" fmla="*/ 7 w 14"/>
                <a:gd name="T87"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 h="23">
                  <a:moveTo>
                    <a:pt x="7" y="1"/>
                  </a:moveTo>
                  <a:lnTo>
                    <a:pt x="7" y="1"/>
                  </a:lnTo>
                  <a:lnTo>
                    <a:pt x="7" y="0"/>
                  </a:lnTo>
                  <a:lnTo>
                    <a:pt x="10" y="0"/>
                  </a:lnTo>
                  <a:lnTo>
                    <a:pt x="10" y="0"/>
                  </a:lnTo>
                  <a:lnTo>
                    <a:pt x="10" y="0"/>
                  </a:lnTo>
                  <a:lnTo>
                    <a:pt x="10" y="0"/>
                  </a:lnTo>
                  <a:lnTo>
                    <a:pt x="10" y="0"/>
                  </a:lnTo>
                  <a:lnTo>
                    <a:pt x="10" y="1"/>
                  </a:lnTo>
                  <a:lnTo>
                    <a:pt x="11" y="1"/>
                  </a:lnTo>
                  <a:lnTo>
                    <a:pt x="11" y="1"/>
                  </a:lnTo>
                  <a:lnTo>
                    <a:pt x="12" y="3"/>
                  </a:lnTo>
                  <a:lnTo>
                    <a:pt x="12" y="4"/>
                  </a:lnTo>
                  <a:lnTo>
                    <a:pt x="12" y="4"/>
                  </a:lnTo>
                  <a:lnTo>
                    <a:pt x="11" y="5"/>
                  </a:lnTo>
                  <a:lnTo>
                    <a:pt x="11" y="5"/>
                  </a:lnTo>
                  <a:lnTo>
                    <a:pt x="11" y="6"/>
                  </a:lnTo>
                  <a:lnTo>
                    <a:pt x="11" y="6"/>
                  </a:lnTo>
                  <a:lnTo>
                    <a:pt x="10" y="8"/>
                  </a:lnTo>
                  <a:lnTo>
                    <a:pt x="10" y="8"/>
                  </a:lnTo>
                  <a:lnTo>
                    <a:pt x="11" y="9"/>
                  </a:lnTo>
                  <a:lnTo>
                    <a:pt x="11" y="9"/>
                  </a:lnTo>
                  <a:lnTo>
                    <a:pt x="12" y="10"/>
                  </a:lnTo>
                  <a:lnTo>
                    <a:pt x="12" y="10"/>
                  </a:lnTo>
                  <a:lnTo>
                    <a:pt x="12" y="12"/>
                  </a:lnTo>
                  <a:lnTo>
                    <a:pt x="12" y="12"/>
                  </a:lnTo>
                  <a:lnTo>
                    <a:pt x="14" y="13"/>
                  </a:lnTo>
                  <a:lnTo>
                    <a:pt x="14" y="14"/>
                  </a:lnTo>
                  <a:lnTo>
                    <a:pt x="14" y="14"/>
                  </a:lnTo>
                  <a:lnTo>
                    <a:pt x="14" y="18"/>
                  </a:lnTo>
                  <a:lnTo>
                    <a:pt x="14" y="18"/>
                  </a:lnTo>
                  <a:lnTo>
                    <a:pt x="14" y="19"/>
                  </a:lnTo>
                  <a:lnTo>
                    <a:pt x="14" y="19"/>
                  </a:lnTo>
                  <a:lnTo>
                    <a:pt x="12" y="20"/>
                  </a:lnTo>
                  <a:lnTo>
                    <a:pt x="11" y="20"/>
                  </a:lnTo>
                  <a:lnTo>
                    <a:pt x="11" y="20"/>
                  </a:lnTo>
                  <a:lnTo>
                    <a:pt x="10" y="20"/>
                  </a:lnTo>
                  <a:lnTo>
                    <a:pt x="10" y="20"/>
                  </a:lnTo>
                  <a:lnTo>
                    <a:pt x="10" y="22"/>
                  </a:lnTo>
                  <a:lnTo>
                    <a:pt x="10" y="22"/>
                  </a:lnTo>
                  <a:lnTo>
                    <a:pt x="9" y="23"/>
                  </a:lnTo>
                  <a:lnTo>
                    <a:pt x="9" y="23"/>
                  </a:lnTo>
                  <a:lnTo>
                    <a:pt x="9" y="23"/>
                  </a:lnTo>
                  <a:lnTo>
                    <a:pt x="7" y="22"/>
                  </a:lnTo>
                  <a:lnTo>
                    <a:pt x="7" y="22"/>
                  </a:lnTo>
                  <a:lnTo>
                    <a:pt x="6" y="19"/>
                  </a:lnTo>
                  <a:lnTo>
                    <a:pt x="5" y="17"/>
                  </a:lnTo>
                  <a:lnTo>
                    <a:pt x="5" y="17"/>
                  </a:lnTo>
                  <a:lnTo>
                    <a:pt x="4" y="15"/>
                  </a:lnTo>
                  <a:lnTo>
                    <a:pt x="4" y="15"/>
                  </a:lnTo>
                  <a:lnTo>
                    <a:pt x="1" y="14"/>
                  </a:lnTo>
                  <a:lnTo>
                    <a:pt x="0" y="12"/>
                  </a:lnTo>
                  <a:lnTo>
                    <a:pt x="0" y="12"/>
                  </a:lnTo>
                  <a:lnTo>
                    <a:pt x="0" y="10"/>
                  </a:lnTo>
                  <a:lnTo>
                    <a:pt x="0" y="10"/>
                  </a:lnTo>
                  <a:lnTo>
                    <a:pt x="1" y="9"/>
                  </a:lnTo>
                  <a:lnTo>
                    <a:pt x="2" y="10"/>
                  </a:lnTo>
                  <a:lnTo>
                    <a:pt x="2" y="10"/>
                  </a:lnTo>
                  <a:lnTo>
                    <a:pt x="4" y="12"/>
                  </a:lnTo>
                  <a:lnTo>
                    <a:pt x="4" y="12"/>
                  </a:lnTo>
                  <a:lnTo>
                    <a:pt x="4" y="12"/>
                  </a:lnTo>
                  <a:lnTo>
                    <a:pt x="4" y="12"/>
                  </a:lnTo>
                  <a:lnTo>
                    <a:pt x="5" y="10"/>
                  </a:lnTo>
                  <a:lnTo>
                    <a:pt x="5" y="10"/>
                  </a:lnTo>
                  <a:lnTo>
                    <a:pt x="5" y="9"/>
                  </a:lnTo>
                  <a:lnTo>
                    <a:pt x="5" y="9"/>
                  </a:lnTo>
                  <a:lnTo>
                    <a:pt x="4" y="6"/>
                  </a:lnTo>
                  <a:lnTo>
                    <a:pt x="4" y="6"/>
                  </a:lnTo>
                  <a:lnTo>
                    <a:pt x="2" y="6"/>
                  </a:lnTo>
                  <a:lnTo>
                    <a:pt x="2" y="6"/>
                  </a:lnTo>
                  <a:lnTo>
                    <a:pt x="2" y="5"/>
                  </a:lnTo>
                  <a:lnTo>
                    <a:pt x="2" y="5"/>
                  </a:lnTo>
                  <a:lnTo>
                    <a:pt x="4" y="4"/>
                  </a:lnTo>
                  <a:lnTo>
                    <a:pt x="4" y="4"/>
                  </a:lnTo>
                  <a:lnTo>
                    <a:pt x="4" y="3"/>
                  </a:lnTo>
                  <a:lnTo>
                    <a:pt x="4" y="3"/>
                  </a:lnTo>
                  <a:lnTo>
                    <a:pt x="4" y="3"/>
                  </a:lnTo>
                  <a:lnTo>
                    <a:pt x="5" y="1"/>
                  </a:lnTo>
                  <a:lnTo>
                    <a:pt x="5" y="1"/>
                  </a:lnTo>
                  <a:lnTo>
                    <a:pt x="7" y="1"/>
                  </a:lnTo>
                  <a:lnTo>
                    <a:pt x="7" y="1"/>
                  </a:lnTo>
                  <a:lnTo>
                    <a:pt x="7" y="3"/>
                  </a:lnTo>
                  <a:lnTo>
                    <a:pt x="7" y="3"/>
                  </a:lnTo>
                  <a:lnTo>
                    <a:pt x="7" y="3"/>
                  </a:lnTo>
                  <a:lnTo>
                    <a:pt x="7" y="3"/>
                  </a:lnTo>
                  <a:lnTo>
                    <a:pt x="7" y="3"/>
                  </a:lnTo>
                  <a:lnTo>
                    <a:pt x="7" y="3"/>
                  </a:lnTo>
                  <a:lnTo>
                    <a:pt x="7" y="1"/>
                  </a:lnTo>
                  <a:lnTo>
                    <a:pt x="7"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8" name="Freeform 285"/>
            <p:cNvSpPr>
              <a:spLocks/>
            </p:cNvSpPr>
            <p:nvPr/>
          </p:nvSpPr>
          <p:spPr bwMode="auto">
            <a:xfrm>
              <a:off x="3078162" y="4214813"/>
              <a:ext cx="23812" cy="26988"/>
            </a:xfrm>
            <a:custGeom>
              <a:avLst/>
              <a:gdLst>
                <a:gd name="T0" fmla="*/ 9 w 15"/>
                <a:gd name="T1" fmla="*/ 7 h 17"/>
                <a:gd name="T2" fmla="*/ 9 w 15"/>
                <a:gd name="T3" fmla="*/ 6 h 17"/>
                <a:gd name="T4" fmla="*/ 9 w 15"/>
                <a:gd name="T5" fmla="*/ 5 h 17"/>
                <a:gd name="T6" fmla="*/ 8 w 15"/>
                <a:gd name="T7" fmla="*/ 4 h 17"/>
                <a:gd name="T8" fmla="*/ 8 w 15"/>
                <a:gd name="T9" fmla="*/ 2 h 17"/>
                <a:gd name="T10" fmla="*/ 8 w 15"/>
                <a:gd name="T11" fmla="*/ 1 h 17"/>
                <a:gd name="T12" fmla="*/ 6 w 15"/>
                <a:gd name="T13" fmla="*/ 1 h 17"/>
                <a:gd name="T14" fmla="*/ 6 w 15"/>
                <a:gd name="T15" fmla="*/ 1 h 17"/>
                <a:gd name="T16" fmla="*/ 8 w 15"/>
                <a:gd name="T17" fmla="*/ 0 h 17"/>
                <a:gd name="T18" fmla="*/ 8 w 15"/>
                <a:gd name="T19" fmla="*/ 0 h 17"/>
                <a:gd name="T20" fmla="*/ 11 w 15"/>
                <a:gd name="T21" fmla="*/ 1 h 17"/>
                <a:gd name="T22" fmla="*/ 11 w 15"/>
                <a:gd name="T23" fmla="*/ 1 h 17"/>
                <a:gd name="T24" fmla="*/ 13 w 15"/>
                <a:gd name="T25" fmla="*/ 1 h 17"/>
                <a:gd name="T26" fmla="*/ 13 w 15"/>
                <a:gd name="T27" fmla="*/ 1 h 17"/>
                <a:gd name="T28" fmla="*/ 14 w 15"/>
                <a:gd name="T29" fmla="*/ 2 h 17"/>
                <a:gd name="T30" fmla="*/ 15 w 15"/>
                <a:gd name="T31" fmla="*/ 4 h 17"/>
                <a:gd name="T32" fmla="*/ 15 w 15"/>
                <a:gd name="T33" fmla="*/ 7 h 17"/>
                <a:gd name="T34" fmla="*/ 15 w 15"/>
                <a:gd name="T35" fmla="*/ 11 h 17"/>
                <a:gd name="T36" fmla="*/ 15 w 15"/>
                <a:gd name="T37" fmla="*/ 12 h 17"/>
                <a:gd name="T38" fmla="*/ 15 w 15"/>
                <a:gd name="T39" fmla="*/ 12 h 17"/>
                <a:gd name="T40" fmla="*/ 14 w 15"/>
                <a:gd name="T41" fmla="*/ 14 h 17"/>
                <a:gd name="T42" fmla="*/ 14 w 15"/>
                <a:gd name="T43" fmla="*/ 15 h 17"/>
                <a:gd name="T44" fmla="*/ 14 w 15"/>
                <a:gd name="T45" fmla="*/ 16 h 17"/>
                <a:gd name="T46" fmla="*/ 13 w 15"/>
                <a:gd name="T47" fmla="*/ 17 h 17"/>
                <a:gd name="T48" fmla="*/ 13 w 15"/>
                <a:gd name="T49" fmla="*/ 17 h 17"/>
                <a:gd name="T50" fmla="*/ 10 w 15"/>
                <a:gd name="T51" fmla="*/ 17 h 17"/>
                <a:gd name="T52" fmla="*/ 9 w 15"/>
                <a:gd name="T53" fmla="*/ 17 h 17"/>
                <a:gd name="T54" fmla="*/ 9 w 15"/>
                <a:gd name="T55" fmla="*/ 16 h 17"/>
                <a:gd name="T56" fmla="*/ 8 w 15"/>
                <a:gd name="T57" fmla="*/ 14 h 17"/>
                <a:gd name="T58" fmla="*/ 9 w 15"/>
                <a:gd name="T59" fmla="*/ 12 h 17"/>
                <a:gd name="T60" fmla="*/ 9 w 15"/>
                <a:gd name="T61" fmla="*/ 12 h 17"/>
                <a:gd name="T62" fmla="*/ 10 w 15"/>
                <a:gd name="T63" fmla="*/ 11 h 17"/>
                <a:gd name="T64" fmla="*/ 9 w 15"/>
                <a:gd name="T65" fmla="*/ 11 h 17"/>
                <a:gd name="T66" fmla="*/ 5 w 15"/>
                <a:gd name="T67" fmla="*/ 11 h 17"/>
                <a:gd name="T68" fmla="*/ 4 w 15"/>
                <a:gd name="T69" fmla="*/ 12 h 17"/>
                <a:gd name="T70" fmla="*/ 4 w 15"/>
                <a:gd name="T71" fmla="*/ 11 h 17"/>
                <a:gd name="T72" fmla="*/ 4 w 15"/>
                <a:gd name="T73" fmla="*/ 10 h 17"/>
                <a:gd name="T74" fmla="*/ 4 w 15"/>
                <a:gd name="T75" fmla="*/ 10 h 17"/>
                <a:gd name="T76" fmla="*/ 3 w 15"/>
                <a:gd name="T77" fmla="*/ 10 h 17"/>
                <a:gd name="T78" fmla="*/ 1 w 15"/>
                <a:gd name="T79" fmla="*/ 9 h 17"/>
                <a:gd name="T80" fmla="*/ 1 w 15"/>
                <a:gd name="T81" fmla="*/ 7 h 17"/>
                <a:gd name="T82" fmla="*/ 1 w 15"/>
                <a:gd name="T83" fmla="*/ 7 h 17"/>
                <a:gd name="T84" fmla="*/ 0 w 15"/>
                <a:gd name="T85" fmla="*/ 6 h 17"/>
                <a:gd name="T86" fmla="*/ 0 w 15"/>
                <a:gd name="T87" fmla="*/ 5 h 17"/>
                <a:gd name="T88" fmla="*/ 0 w 15"/>
                <a:gd name="T89" fmla="*/ 2 h 17"/>
                <a:gd name="T90" fmla="*/ 0 w 15"/>
                <a:gd name="T91" fmla="*/ 1 h 17"/>
                <a:gd name="T92" fmla="*/ 1 w 15"/>
                <a:gd name="T93" fmla="*/ 1 h 17"/>
                <a:gd name="T94" fmla="*/ 3 w 15"/>
                <a:gd name="T95" fmla="*/ 4 h 17"/>
                <a:gd name="T96" fmla="*/ 4 w 15"/>
                <a:gd name="T97" fmla="*/ 6 h 17"/>
                <a:gd name="T98" fmla="*/ 6 w 15"/>
                <a:gd name="T99" fmla="*/ 9 h 17"/>
                <a:gd name="T100" fmla="*/ 6 w 15"/>
                <a:gd name="T101" fmla="*/ 9 h 17"/>
                <a:gd name="T102" fmla="*/ 6 w 15"/>
                <a:gd name="T103" fmla="*/ 9 h 17"/>
                <a:gd name="T104" fmla="*/ 5 w 15"/>
                <a:gd name="T105" fmla="*/ 5 h 17"/>
                <a:gd name="T106" fmla="*/ 5 w 15"/>
                <a:gd name="T107" fmla="*/ 4 h 17"/>
                <a:gd name="T108" fmla="*/ 6 w 15"/>
                <a:gd name="T109" fmla="*/ 4 h 17"/>
                <a:gd name="T110" fmla="*/ 8 w 15"/>
                <a:gd name="T111" fmla="*/ 5 h 17"/>
                <a:gd name="T112" fmla="*/ 9 w 15"/>
                <a:gd name="T113"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 h="17">
                  <a:moveTo>
                    <a:pt x="9" y="7"/>
                  </a:moveTo>
                  <a:lnTo>
                    <a:pt x="9" y="7"/>
                  </a:lnTo>
                  <a:lnTo>
                    <a:pt x="9" y="6"/>
                  </a:lnTo>
                  <a:lnTo>
                    <a:pt x="9" y="6"/>
                  </a:lnTo>
                  <a:lnTo>
                    <a:pt x="9" y="5"/>
                  </a:lnTo>
                  <a:lnTo>
                    <a:pt x="9" y="5"/>
                  </a:lnTo>
                  <a:lnTo>
                    <a:pt x="8" y="4"/>
                  </a:lnTo>
                  <a:lnTo>
                    <a:pt x="8" y="4"/>
                  </a:lnTo>
                  <a:lnTo>
                    <a:pt x="8" y="4"/>
                  </a:lnTo>
                  <a:lnTo>
                    <a:pt x="8" y="2"/>
                  </a:lnTo>
                  <a:lnTo>
                    <a:pt x="8" y="2"/>
                  </a:lnTo>
                  <a:lnTo>
                    <a:pt x="8" y="1"/>
                  </a:lnTo>
                  <a:lnTo>
                    <a:pt x="8" y="1"/>
                  </a:lnTo>
                  <a:lnTo>
                    <a:pt x="6" y="1"/>
                  </a:lnTo>
                  <a:lnTo>
                    <a:pt x="6" y="1"/>
                  </a:lnTo>
                  <a:lnTo>
                    <a:pt x="6" y="1"/>
                  </a:lnTo>
                  <a:lnTo>
                    <a:pt x="6" y="1"/>
                  </a:lnTo>
                  <a:lnTo>
                    <a:pt x="8" y="0"/>
                  </a:lnTo>
                  <a:lnTo>
                    <a:pt x="8" y="0"/>
                  </a:lnTo>
                  <a:lnTo>
                    <a:pt x="8" y="0"/>
                  </a:lnTo>
                  <a:lnTo>
                    <a:pt x="8" y="0"/>
                  </a:lnTo>
                  <a:lnTo>
                    <a:pt x="11" y="1"/>
                  </a:lnTo>
                  <a:lnTo>
                    <a:pt x="11" y="1"/>
                  </a:lnTo>
                  <a:lnTo>
                    <a:pt x="11" y="1"/>
                  </a:lnTo>
                  <a:lnTo>
                    <a:pt x="11" y="1"/>
                  </a:lnTo>
                  <a:lnTo>
                    <a:pt x="13" y="1"/>
                  </a:lnTo>
                  <a:lnTo>
                    <a:pt x="13" y="1"/>
                  </a:lnTo>
                  <a:lnTo>
                    <a:pt x="13" y="1"/>
                  </a:lnTo>
                  <a:lnTo>
                    <a:pt x="13" y="1"/>
                  </a:lnTo>
                  <a:lnTo>
                    <a:pt x="14" y="2"/>
                  </a:lnTo>
                  <a:lnTo>
                    <a:pt x="15" y="4"/>
                  </a:lnTo>
                  <a:lnTo>
                    <a:pt x="15" y="4"/>
                  </a:lnTo>
                  <a:lnTo>
                    <a:pt x="15" y="7"/>
                  </a:lnTo>
                  <a:lnTo>
                    <a:pt x="15" y="7"/>
                  </a:lnTo>
                  <a:lnTo>
                    <a:pt x="15" y="11"/>
                  </a:lnTo>
                  <a:lnTo>
                    <a:pt x="15" y="11"/>
                  </a:lnTo>
                  <a:lnTo>
                    <a:pt x="15" y="12"/>
                  </a:lnTo>
                  <a:lnTo>
                    <a:pt x="15" y="12"/>
                  </a:lnTo>
                  <a:lnTo>
                    <a:pt x="15" y="12"/>
                  </a:lnTo>
                  <a:lnTo>
                    <a:pt x="15" y="12"/>
                  </a:lnTo>
                  <a:lnTo>
                    <a:pt x="14" y="12"/>
                  </a:lnTo>
                  <a:lnTo>
                    <a:pt x="14" y="14"/>
                  </a:lnTo>
                  <a:lnTo>
                    <a:pt x="14" y="14"/>
                  </a:lnTo>
                  <a:lnTo>
                    <a:pt x="14" y="15"/>
                  </a:lnTo>
                  <a:lnTo>
                    <a:pt x="14" y="15"/>
                  </a:lnTo>
                  <a:lnTo>
                    <a:pt x="14" y="16"/>
                  </a:lnTo>
                  <a:lnTo>
                    <a:pt x="14" y="16"/>
                  </a:lnTo>
                  <a:lnTo>
                    <a:pt x="13" y="17"/>
                  </a:lnTo>
                  <a:lnTo>
                    <a:pt x="13" y="17"/>
                  </a:lnTo>
                  <a:lnTo>
                    <a:pt x="13" y="17"/>
                  </a:lnTo>
                  <a:lnTo>
                    <a:pt x="13" y="17"/>
                  </a:lnTo>
                  <a:lnTo>
                    <a:pt x="10" y="17"/>
                  </a:lnTo>
                  <a:lnTo>
                    <a:pt x="10" y="17"/>
                  </a:lnTo>
                  <a:lnTo>
                    <a:pt x="9" y="17"/>
                  </a:lnTo>
                  <a:lnTo>
                    <a:pt x="9" y="16"/>
                  </a:lnTo>
                  <a:lnTo>
                    <a:pt x="9" y="16"/>
                  </a:lnTo>
                  <a:lnTo>
                    <a:pt x="8" y="14"/>
                  </a:lnTo>
                  <a:lnTo>
                    <a:pt x="8" y="14"/>
                  </a:lnTo>
                  <a:lnTo>
                    <a:pt x="9" y="12"/>
                  </a:lnTo>
                  <a:lnTo>
                    <a:pt x="9" y="12"/>
                  </a:lnTo>
                  <a:lnTo>
                    <a:pt x="9" y="12"/>
                  </a:lnTo>
                  <a:lnTo>
                    <a:pt x="9" y="12"/>
                  </a:lnTo>
                  <a:lnTo>
                    <a:pt x="10" y="11"/>
                  </a:lnTo>
                  <a:lnTo>
                    <a:pt x="10" y="11"/>
                  </a:lnTo>
                  <a:lnTo>
                    <a:pt x="9" y="11"/>
                  </a:lnTo>
                  <a:lnTo>
                    <a:pt x="9" y="11"/>
                  </a:lnTo>
                  <a:lnTo>
                    <a:pt x="5" y="11"/>
                  </a:lnTo>
                  <a:lnTo>
                    <a:pt x="5" y="11"/>
                  </a:lnTo>
                  <a:lnTo>
                    <a:pt x="4" y="12"/>
                  </a:lnTo>
                  <a:lnTo>
                    <a:pt x="4" y="12"/>
                  </a:lnTo>
                  <a:lnTo>
                    <a:pt x="4" y="11"/>
                  </a:lnTo>
                  <a:lnTo>
                    <a:pt x="4" y="11"/>
                  </a:lnTo>
                  <a:lnTo>
                    <a:pt x="4" y="10"/>
                  </a:lnTo>
                  <a:lnTo>
                    <a:pt x="4" y="10"/>
                  </a:lnTo>
                  <a:lnTo>
                    <a:pt x="4" y="10"/>
                  </a:lnTo>
                  <a:lnTo>
                    <a:pt x="4" y="10"/>
                  </a:lnTo>
                  <a:lnTo>
                    <a:pt x="3" y="10"/>
                  </a:lnTo>
                  <a:lnTo>
                    <a:pt x="3" y="10"/>
                  </a:lnTo>
                  <a:lnTo>
                    <a:pt x="3" y="10"/>
                  </a:lnTo>
                  <a:lnTo>
                    <a:pt x="1" y="9"/>
                  </a:lnTo>
                  <a:lnTo>
                    <a:pt x="1" y="9"/>
                  </a:lnTo>
                  <a:lnTo>
                    <a:pt x="1" y="7"/>
                  </a:lnTo>
                  <a:lnTo>
                    <a:pt x="1" y="7"/>
                  </a:lnTo>
                  <a:lnTo>
                    <a:pt x="1" y="7"/>
                  </a:lnTo>
                  <a:lnTo>
                    <a:pt x="1" y="7"/>
                  </a:lnTo>
                  <a:lnTo>
                    <a:pt x="0" y="6"/>
                  </a:lnTo>
                  <a:lnTo>
                    <a:pt x="0" y="5"/>
                  </a:lnTo>
                  <a:lnTo>
                    <a:pt x="0" y="5"/>
                  </a:lnTo>
                  <a:lnTo>
                    <a:pt x="0" y="2"/>
                  </a:lnTo>
                  <a:lnTo>
                    <a:pt x="0" y="2"/>
                  </a:lnTo>
                  <a:lnTo>
                    <a:pt x="0" y="1"/>
                  </a:lnTo>
                  <a:lnTo>
                    <a:pt x="0" y="1"/>
                  </a:lnTo>
                  <a:lnTo>
                    <a:pt x="1" y="1"/>
                  </a:lnTo>
                  <a:lnTo>
                    <a:pt x="1" y="1"/>
                  </a:lnTo>
                  <a:lnTo>
                    <a:pt x="3" y="4"/>
                  </a:lnTo>
                  <a:lnTo>
                    <a:pt x="3" y="4"/>
                  </a:lnTo>
                  <a:lnTo>
                    <a:pt x="4" y="6"/>
                  </a:lnTo>
                  <a:lnTo>
                    <a:pt x="4" y="6"/>
                  </a:lnTo>
                  <a:lnTo>
                    <a:pt x="6" y="9"/>
                  </a:lnTo>
                  <a:lnTo>
                    <a:pt x="6" y="9"/>
                  </a:lnTo>
                  <a:lnTo>
                    <a:pt x="6" y="9"/>
                  </a:lnTo>
                  <a:lnTo>
                    <a:pt x="6" y="9"/>
                  </a:lnTo>
                  <a:lnTo>
                    <a:pt x="6" y="9"/>
                  </a:lnTo>
                  <a:lnTo>
                    <a:pt x="6" y="9"/>
                  </a:lnTo>
                  <a:lnTo>
                    <a:pt x="5" y="5"/>
                  </a:lnTo>
                  <a:lnTo>
                    <a:pt x="5" y="5"/>
                  </a:lnTo>
                  <a:lnTo>
                    <a:pt x="5" y="4"/>
                  </a:lnTo>
                  <a:lnTo>
                    <a:pt x="5" y="4"/>
                  </a:lnTo>
                  <a:lnTo>
                    <a:pt x="6" y="4"/>
                  </a:lnTo>
                  <a:lnTo>
                    <a:pt x="6" y="4"/>
                  </a:lnTo>
                  <a:lnTo>
                    <a:pt x="8" y="5"/>
                  </a:lnTo>
                  <a:lnTo>
                    <a:pt x="8" y="5"/>
                  </a:lnTo>
                  <a:lnTo>
                    <a:pt x="9" y="7"/>
                  </a:lnTo>
                  <a:lnTo>
                    <a:pt x="9" y="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69" name="Freeform 286"/>
            <p:cNvSpPr>
              <a:spLocks/>
            </p:cNvSpPr>
            <p:nvPr/>
          </p:nvSpPr>
          <p:spPr bwMode="auto">
            <a:xfrm>
              <a:off x="3074987" y="4167188"/>
              <a:ext cx="20637" cy="30163"/>
            </a:xfrm>
            <a:custGeom>
              <a:avLst/>
              <a:gdLst>
                <a:gd name="T0" fmla="*/ 5 w 13"/>
                <a:gd name="T1" fmla="*/ 4 h 19"/>
                <a:gd name="T2" fmla="*/ 6 w 13"/>
                <a:gd name="T3" fmla="*/ 2 h 19"/>
                <a:gd name="T4" fmla="*/ 6 w 13"/>
                <a:gd name="T5" fmla="*/ 2 h 19"/>
                <a:gd name="T6" fmla="*/ 7 w 13"/>
                <a:gd name="T7" fmla="*/ 1 h 19"/>
                <a:gd name="T8" fmla="*/ 8 w 13"/>
                <a:gd name="T9" fmla="*/ 4 h 19"/>
                <a:gd name="T10" fmla="*/ 8 w 13"/>
                <a:gd name="T11" fmla="*/ 5 h 19"/>
                <a:gd name="T12" fmla="*/ 11 w 13"/>
                <a:gd name="T13" fmla="*/ 5 h 19"/>
                <a:gd name="T14" fmla="*/ 11 w 13"/>
                <a:gd name="T15" fmla="*/ 6 h 19"/>
                <a:gd name="T16" fmla="*/ 12 w 13"/>
                <a:gd name="T17" fmla="*/ 7 h 19"/>
                <a:gd name="T18" fmla="*/ 12 w 13"/>
                <a:gd name="T19" fmla="*/ 9 h 19"/>
                <a:gd name="T20" fmla="*/ 13 w 13"/>
                <a:gd name="T21" fmla="*/ 14 h 19"/>
                <a:gd name="T22" fmla="*/ 13 w 13"/>
                <a:gd name="T23" fmla="*/ 15 h 19"/>
                <a:gd name="T24" fmla="*/ 13 w 13"/>
                <a:gd name="T25" fmla="*/ 16 h 19"/>
                <a:gd name="T26" fmla="*/ 13 w 13"/>
                <a:gd name="T27" fmla="*/ 17 h 19"/>
                <a:gd name="T28" fmla="*/ 11 w 13"/>
                <a:gd name="T29" fmla="*/ 17 h 19"/>
                <a:gd name="T30" fmla="*/ 10 w 13"/>
                <a:gd name="T31" fmla="*/ 16 h 19"/>
                <a:gd name="T32" fmla="*/ 10 w 13"/>
                <a:gd name="T33" fmla="*/ 15 h 19"/>
                <a:gd name="T34" fmla="*/ 8 w 13"/>
                <a:gd name="T35" fmla="*/ 14 h 19"/>
                <a:gd name="T36" fmla="*/ 8 w 13"/>
                <a:gd name="T37" fmla="*/ 14 h 19"/>
                <a:gd name="T38" fmla="*/ 7 w 13"/>
                <a:gd name="T39" fmla="*/ 14 h 19"/>
                <a:gd name="T40" fmla="*/ 7 w 13"/>
                <a:gd name="T41" fmla="*/ 12 h 19"/>
                <a:gd name="T42" fmla="*/ 6 w 13"/>
                <a:gd name="T43" fmla="*/ 14 h 19"/>
                <a:gd name="T44" fmla="*/ 6 w 13"/>
                <a:gd name="T45" fmla="*/ 15 h 19"/>
                <a:gd name="T46" fmla="*/ 5 w 13"/>
                <a:gd name="T47" fmla="*/ 15 h 19"/>
                <a:gd name="T48" fmla="*/ 5 w 13"/>
                <a:gd name="T49" fmla="*/ 14 h 19"/>
                <a:gd name="T50" fmla="*/ 5 w 13"/>
                <a:gd name="T51" fmla="*/ 14 h 19"/>
                <a:gd name="T52" fmla="*/ 5 w 13"/>
                <a:gd name="T53" fmla="*/ 12 h 19"/>
                <a:gd name="T54" fmla="*/ 5 w 13"/>
                <a:gd name="T55" fmla="*/ 12 h 19"/>
                <a:gd name="T56" fmla="*/ 2 w 13"/>
                <a:gd name="T57" fmla="*/ 12 h 19"/>
                <a:gd name="T58" fmla="*/ 1 w 13"/>
                <a:gd name="T59" fmla="*/ 11 h 19"/>
                <a:gd name="T60" fmla="*/ 1 w 13"/>
                <a:gd name="T61" fmla="*/ 10 h 19"/>
                <a:gd name="T62" fmla="*/ 2 w 13"/>
                <a:gd name="T63" fmla="*/ 10 h 19"/>
                <a:gd name="T64" fmla="*/ 3 w 13"/>
                <a:gd name="T65" fmla="*/ 10 h 19"/>
                <a:gd name="T66" fmla="*/ 3 w 13"/>
                <a:gd name="T67" fmla="*/ 10 h 19"/>
                <a:gd name="T68" fmla="*/ 3 w 13"/>
                <a:gd name="T69" fmla="*/ 9 h 19"/>
                <a:gd name="T70" fmla="*/ 3 w 13"/>
                <a:gd name="T71" fmla="*/ 7 h 19"/>
                <a:gd name="T72" fmla="*/ 2 w 13"/>
                <a:gd name="T73" fmla="*/ 6 h 19"/>
                <a:gd name="T74" fmla="*/ 2 w 13"/>
                <a:gd name="T75" fmla="*/ 6 h 19"/>
                <a:gd name="T76" fmla="*/ 2 w 13"/>
                <a:gd name="T77" fmla="*/ 5 h 19"/>
                <a:gd name="T78" fmla="*/ 2 w 13"/>
                <a:gd name="T79" fmla="*/ 6 h 19"/>
                <a:gd name="T80" fmla="*/ 1 w 13"/>
                <a:gd name="T81" fmla="*/ 6 h 19"/>
                <a:gd name="T82" fmla="*/ 1 w 13"/>
                <a:gd name="T83" fmla="*/ 6 h 19"/>
                <a:gd name="T84" fmla="*/ 1 w 13"/>
                <a:gd name="T85" fmla="*/ 6 h 19"/>
                <a:gd name="T86" fmla="*/ 1 w 13"/>
                <a:gd name="T87" fmla="*/ 5 h 19"/>
                <a:gd name="T88" fmla="*/ 0 w 13"/>
                <a:gd name="T89" fmla="*/ 4 h 19"/>
                <a:gd name="T90" fmla="*/ 0 w 13"/>
                <a:gd name="T91" fmla="*/ 4 h 19"/>
                <a:gd name="T92" fmla="*/ 0 w 13"/>
                <a:gd name="T93" fmla="*/ 2 h 19"/>
                <a:gd name="T94" fmla="*/ 0 w 13"/>
                <a:gd name="T95" fmla="*/ 1 h 19"/>
                <a:gd name="T96" fmla="*/ 1 w 13"/>
                <a:gd name="T97" fmla="*/ 0 h 19"/>
                <a:gd name="T98" fmla="*/ 2 w 13"/>
                <a:gd name="T99" fmla="*/ 0 h 19"/>
                <a:gd name="T100" fmla="*/ 5 w 13"/>
                <a:gd name="T101" fmla="*/ 1 h 19"/>
                <a:gd name="T102" fmla="*/ 5 w 13"/>
                <a:gd name="T103" fmla="*/ 1 h 19"/>
                <a:gd name="T104" fmla="*/ 5 w 13"/>
                <a:gd name="T105" fmla="*/ 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 h="19">
                  <a:moveTo>
                    <a:pt x="5" y="4"/>
                  </a:moveTo>
                  <a:lnTo>
                    <a:pt x="5" y="4"/>
                  </a:lnTo>
                  <a:lnTo>
                    <a:pt x="6" y="2"/>
                  </a:lnTo>
                  <a:lnTo>
                    <a:pt x="6" y="2"/>
                  </a:lnTo>
                  <a:lnTo>
                    <a:pt x="6" y="2"/>
                  </a:lnTo>
                  <a:lnTo>
                    <a:pt x="6" y="2"/>
                  </a:lnTo>
                  <a:lnTo>
                    <a:pt x="7" y="1"/>
                  </a:lnTo>
                  <a:lnTo>
                    <a:pt x="7" y="1"/>
                  </a:lnTo>
                  <a:lnTo>
                    <a:pt x="8" y="4"/>
                  </a:lnTo>
                  <a:lnTo>
                    <a:pt x="8" y="4"/>
                  </a:lnTo>
                  <a:lnTo>
                    <a:pt x="8" y="5"/>
                  </a:lnTo>
                  <a:lnTo>
                    <a:pt x="8" y="5"/>
                  </a:lnTo>
                  <a:lnTo>
                    <a:pt x="11" y="5"/>
                  </a:lnTo>
                  <a:lnTo>
                    <a:pt x="11" y="5"/>
                  </a:lnTo>
                  <a:lnTo>
                    <a:pt x="11" y="6"/>
                  </a:lnTo>
                  <a:lnTo>
                    <a:pt x="11" y="6"/>
                  </a:lnTo>
                  <a:lnTo>
                    <a:pt x="12" y="7"/>
                  </a:lnTo>
                  <a:lnTo>
                    <a:pt x="12" y="7"/>
                  </a:lnTo>
                  <a:lnTo>
                    <a:pt x="12" y="9"/>
                  </a:lnTo>
                  <a:lnTo>
                    <a:pt x="12" y="9"/>
                  </a:lnTo>
                  <a:lnTo>
                    <a:pt x="12" y="11"/>
                  </a:lnTo>
                  <a:lnTo>
                    <a:pt x="13" y="14"/>
                  </a:lnTo>
                  <a:lnTo>
                    <a:pt x="13" y="14"/>
                  </a:lnTo>
                  <a:lnTo>
                    <a:pt x="13" y="15"/>
                  </a:lnTo>
                  <a:lnTo>
                    <a:pt x="13" y="15"/>
                  </a:lnTo>
                  <a:lnTo>
                    <a:pt x="13" y="16"/>
                  </a:lnTo>
                  <a:lnTo>
                    <a:pt x="13" y="17"/>
                  </a:lnTo>
                  <a:lnTo>
                    <a:pt x="13" y="17"/>
                  </a:lnTo>
                  <a:lnTo>
                    <a:pt x="12" y="19"/>
                  </a:lnTo>
                  <a:lnTo>
                    <a:pt x="11" y="17"/>
                  </a:lnTo>
                  <a:lnTo>
                    <a:pt x="11" y="17"/>
                  </a:lnTo>
                  <a:lnTo>
                    <a:pt x="10" y="16"/>
                  </a:lnTo>
                  <a:lnTo>
                    <a:pt x="10" y="16"/>
                  </a:lnTo>
                  <a:lnTo>
                    <a:pt x="10" y="15"/>
                  </a:lnTo>
                  <a:lnTo>
                    <a:pt x="10" y="15"/>
                  </a:lnTo>
                  <a:lnTo>
                    <a:pt x="8" y="14"/>
                  </a:lnTo>
                  <a:lnTo>
                    <a:pt x="8" y="14"/>
                  </a:lnTo>
                  <a:lnTo>
                    <a:pt x="8" y="14"/>
                  </a:lnTo>
                  <a:lnTo>
                    <a:pt x="7" y="14"/>
                  </a:lnTo>
                  <a:lnTo>
                    <a:pt x="7" y="14"/>
                  </a:lnTo>
                  <a:lnTo>
                    <a:pt x="7" y="12"/>
                  </a:lnTo>
                  <a:lnTo>
                    <a:pt x="7" y="12"/>
                  </a:lnTo>
                  <a:lnTo>
                    <a:pt x="6" y="14"/>
                  </a:lnTo>
                  <a:lnTo>
                    <a:pt x="6" y="14"/>
                  </a:lnTo>
                  <a:lnTo>
                    <a:pt x="6" y="15"/>
                  </a:lnTo>
                  <a:lnTo>
                    <a:pt x="6" y="15"/>
                  </a:lnTo>
                  <a:lnTo>
                    <a:pt x="5" y="15"/>
                  </a:lnTo>
                  <a:lnTo>
                    <a:pt x="5" y="15"/>
                  </a:lnTo>
                  <a:lnTo>
                    <a:pt x="5" y="14"/>
                  </a:lnTo>
                  <a:lnTo>
                    <a:pt x="5" y="14"/>
                  </a:lnTo>
                  <a:lnTo>
                    <a:pt x="5" y="14"/>
                  </a:lnTo>
                  <a:lnTo>
                    <a:pt x="5" y="14"/>
                  </a:lnTo>
                  <a:lnTo>
                    <a:pt x="5" y="12"/>
                  </a:lnTo>
                  <a:lnTo>
                    <a:pt x="5" y="12"/>
                  </a:lnTo>
                  <a:lnTo>
                    <a:pt x="5" y="12"/>
                  </a:lnTo>
                  <a:lnTo>
                    <a:pt x="5" y="12"/>
                  </a:lnTo>
                  <a:lnTo>
                    <a:pt x="3" y="14"/>
                  </a:lnTo>
                  <a:lnTo>
                    <a:pt x="2" y="12"/>
                  </a:lnTo>
                  <a:lnTo>
                    <a:pt x="2" y="12"/>
                  </a:lnTo>
                  <a:lnTo>
                    <a:pt x="1" y="11"/>
                  </a:lnTo>
                  <a:lnTo>
                    <a:pt x="1" y="11"/>
                  </a:lnTo>
                  <a:lnTo>
                    <a:pt x="1" y="10"/>
                  </a:lnTo>
                  <a:lnTo>
                    <a:pt x="2" y="10"/>
                  </a:lnTo>
                  <a:lnTo>
                    <a:pt x="2" y="10"/>
                  </a:lnTo>
                  <a:lnTo>
                    <a:pt x="3" y="10"/>
                  </a:lnTo>
                  <a:lnTo>
                    <a:pt x="3" y="10"/>
                  </a:lnTo>
                  <a:lnTo>
                    <a:pt x="3" y="10"/>
                  </a:lnTo>
                  <a:lnTo>
                    <a:pt x="3" y="10"/>
                  </a:lnTo>
                  <a:lnTo>
                    <a:pt x="3" y="9"/>
                  </a:lnTo>
                  <a:lnTo>
                    <a:pt x="3" y="9"/>
                  </a:lnTo>
                  <a:lnTo>
                    <a:pt x="3" y="9"/>
                  </a:lnTo>
                  <a:lnTo>
                    <a:pt x="3" y="7"/>
                  </a:lnTo>
                  <a:lnTo>
                    <a:pt x="3" y="7"/>
                  </a:lnTo>
                  <a:lnTo>
                    <a:pt x="2" y="6"/>
                  </a:lnTo>
                  <a:lnTo>
                    <a:pt x="2" y="6"/>
                  </a:lnTo>
                  <a:lnTo>
                    <a:pt x="2" y="6"/>
                  </a:lnTo>
                  <a:lnTo>
                    <a:pt x="2" y="5"/>
                  </a:lnTo>
                  <a:lnTo>
                    <a:pt x="2" y="5"/>
                  </a:lnTo>
                  <a:lnTo>
                    <a:pt x="2" y="6"/>
                  </a:lnTo>
                  <a:lnTo>
                    <a:pt x="2" y="6"/>
                  </a:lnTo>
                  <a:lnTo>
                    <a:pt x="1" y="6"/>
                  </a:lnTo>
                  <a:lnTo>
                    <a:pt x="1" y="6"/>
                  </a:lnTo>
                  <a:lnTo>
                    <a:pt x="1" y="6"/>
                  </a:lnTo>
                  <a:lnTo>
                    <a:pt x="1" y="6"/>
                  </a:lnTo>
                  <a:lnTo>
                    <a:pt x="1" y="6"/>
                  </a:lnTo>
                  <a:lnTo>
                    <a:pt x="1" y="6"/>
                  </a:lnTo>
                  <a:lnTo>
                    <a:pt x="1" y="5"/>
                  </a:lnTo>
                  <a:lnTo>
                    <a:pt x="1" y="5"/>
                  </a:lnTo>
                  <a:lnTo>
                    <a:pt x="1" y="5"/>
                  </a:lnTo>
                  <a:lnTo>
                    <a:pt x="0" y="4"/>
                  </a:lnTo>
                  <a:lnTo>
                    <a:pt x="0" y="4"/>
                  </a:lnTo>
                  <a:lnTo>
                    <a:pt x="0" y="4"/>
                  </a:lnTo>
                  <a:lnTo>
                    <a:pt x="0" y="4"/>
                  </a:lnTo>
                  <a:lnTo>
                    <a:pt x="0" y="2"/>
                  </a:lnTo>
                  <a:lnTo>
                    <a:pt x="0" y="2"/>
                  </a:lnTo>
                  <a:lnTo>
                    <a:pt x="0" y="1"/>
                  </a:lnTo>
                  <a:lnTo>
                    <a:pt x="1" y="0"/>
                  </a:lnTo>
                  <a:lnTo>
                    <a:pt x="1" y="0"/>
                  </a:lnTo>
                  <a:lnTo>
                    <a:pt x="2" y="0"/>
                  </a:lnTo>
                  <a:lnTo>
                    <a:pt x="2" y="0"/>
                  </a:lnTo>
                  <a:lnTo>
                    <a:pt x="3" y="0"/>
                  </a:lnTo>
                  <a:lnTo>
                    <a:pt x="5" y="1"/>
                  </a:lnTo>
                  <a:lnTo>
                    <a:pt x="5" y="1"/>
                  </a:lnTo>
                  <a:lnTo>
                    <a:pt x="5" y="1"/>
                  </a:lnTo>
                  <a:lnTo>
                    <a:pt x="5" y="1"/>
                  </a:lnTo>
                  <a:lnTo>
                    <a:pt x="5" y="4"/>
                  </a:lnTo>
                  <a:lnTo>
                    <a:pt x="5"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0" name="Freeform 287"/>
            <p:cNvSpPr>
              <a:spLocks/>
            </p:cNvSpPr>
            <p:nvPr/>
          </p:nvSpPr>
          <p:spPr bwMode="auto">
            <a:xfrm>
              <a:off x="3014662" y="4200525"/>
              <a:ext cx="23812" cy="28575"/>
            </a:xfrm>
            <a:custGeom>
              <a:avLst/>
              <a:gdLst>
                <a:gd name="T0" fmla="*/ 4 w 15"/>
                <a:gd name="T1" fmla="*/ 15 h 18"/>
                <a:gd name="T2" fmla="*/ 4 w 15"/>
                <a:gd name="T3" fmla="*/ 16 h 18"/>
                <a:gd name="T4" fmla="*/ 4 w 15"/>
                <a:gd name="T5" fmla="*/ 16 h 18"/>
                <a:gd name="T6" fmla="*/ 1 w 15"/>
                <a:gd name="T7" fmla="*/ 16 h 18"/>
                <a:gd name="T8" fmla="*/ 0 w 15"/>
                <a:gd name="T9" fmla="*/ 16 h 18"/>
                <a:gd name="T10" fmla="*/ 0 w 15"/>
                <a:gd name="T11" fmla="*/ 16 h 18"/>
                <a:gd name="T12" fmla="*/ 0 w 15"/>
                <a:gd name="T13" fmla="*/ 15 h 18"/>
                <a:gd name="T14" fmla="*/ 0 w 15"/>
                <a:gd name="T15" fmla="*/ 13 h 18"/>
                <a:gd name="T16" fmla="*/ 1 w 15"/>
                <a:gd name="T17" fmla="*/ 11 h 18"/>
                <a:gd name="T18" fmla="*/ 2 w 15"/>
                <a:gd name="T19" fmla="*/ 11 h 18"/>
                <a:gd name="T20" fmla="*/ 2 w 15"/>
                <a:gd name="T21" fmla="*/ 10 h 18"/>
                <a:gd name="T22" fmla="*/ 4 w 15"/>
                <a:gd name="T23" fmla="*/ 9 h 18"/>
                <a:gd name="T24" fmla="*/ 5 w 15"/>
                <a:gd name="T25" fmla="*/ 8 h 18"/>
                <a:gd name="T26" fmla="*/ 8 w 15"/>
                <a:gd name="T27" fmla="*/ 4 h 18"/>
                <a:gd name="T28" fmla="*/ 11 w 15"/>
                <a:gd name="T29" fmla="*/ 3 h 18"/>
                <a:gd name="T30" fmla="*/ 11 w 15"/>
                <a:gd name="T31" fmla="*/ 3 h 18"/>
                <a:gd name="T32" fmla="*/ 13 w 15"/>
                <a:gd name="T33" fmla="*/ 3 h 18"/>
                <a:gd name="T34" fmla="*/ 13 w 15"/>
                <a:gd name="T35" fmla="*/ 0 h 18"/>
                <a:gd name="T36" fmla="*/ 14 w 15"/>
                <a:gd name="T37" fmla="*/ 0 h 18"/>
                <a:gd name="T38" fmla="*/ 15 w 15"/>
                <a:gd name="T39" fmla="*/ 3 h 18"/>
                <a:gd name="T40" fmla="*/ 15 w 15"/>
                <a:gd name="T41" fmla="*/ 4 h 18"/>
                <a:gd name="T42" fmla="*/ 15 w 15"/>
                <a:gd name="T43" fmla="*/ 4 h 18"/>
                <a:gd name="T44" fmla="*/ 14 w 15"/>
                <a:gd name="T45" fmla="*/ 5 h 18"/>
                <a:gd name="T46" fmla="*/ 15 w 15"/>
                <a:gd name="T47" fmla="*/ 6 h 18"/>
                <a:gd name="T48" fmla="*/ 15 w 15"/>
                <a:gd name="T49" fmla="*/ 8 h 18"/>
                <a:gd name="T50" fmla="*/ 15 w 15"/>
                <a:gd name="T51" fmla="*/ 9 h 18"/>
                <a:gd name="T52" fmla="*/ 14 w 15"/>
                <a:gd name="T53" fmla="*/ 10 h 18"/>
                <a:gd name="T54" fmla="*/ 13 w 15"/>
                <a:gd name="T55" fmla="*/ 11 h 18"/>
                <a:gd name="T56" fmla="*/ 13 w 15"/>
                <a:gd name="T57" fmla="*/ 13 h 18"/>
                <a:gd name="T58" fmla="*/ 11 w 15"/>
                <a:gd name="T59" fmla="*/ 14 h 18"/>
                <a:gd name="T60" fmla="*/ 11 w 15"/>
                <a:gd name="T61" fmla="*/ 13 h 18"/>
                <a:gd name="T62" fmla="*/ 10 w 15"/>
                <a:gd name="T63" fmla="*/ 10 h 18"/>
                <a:gd name="T64" fmla="*/ 10 w 15"/>
                <a:gd name="T65" fmla="*/ 9 h 18"/>
                <a:gd name="T66" fmla="*/ 10 w 15"/>
                <a:gd name="T67" fmla="*/ 9 h 18"/>
                <a:gd name="T68" fmla="*/ 10 w 15"/>
                <a:gd name="T69" fmla="*/ 10 h 18"/>
                <a:gd name="T70" fmla="*/ 9 w 15"/>
                <a:gd name="T71" fmla="*/ 11 h 18"/>
                <a:gd name="T72" fmla="*/ 9 w 15"/>
                <a:gd name="T73" fmla="*/ 13 h 18"/>
                <a:gd name="T74" fmla="*/ 9 w 15"/>
                <a:gd name="T75" fmla="*/ 15 h 18"/>
                <a:gd name="T76" fmla="*/ 8 w 15"/>
                <a:gd name="T77" fmla="*/ 15 h 18"/>
                <a:gd name="T78" fmla="*/ 8 w 15"/>
                <a:gd name="T79" fmla="*/ 15 h 18"/>
                <a:gd name="T80" fmla="*/ 8 w 15"/>
                <a:gd name="T81" fmla="*/ 16 h 18"/>
                <a:gd name="T82" fmla="*/ 6 w 15"/>
                <a:gd name="T83" fmla="*/ 18 h 18"/>
                <a:gd name="T84" fmla="*/ 5 w 15"/>
                <a:gd name="T85" fmla="*/ 18 h 18"/>
                <a:gd name="T86" fmla="*/ 5 w 15"/>
                <a:gd name="T87" fmla="*/ 18 h 18"/>
                <a:gd name="T88" fmla="*/ 4 w 15"/>
                <a:gd name="T89" fmla="*/ 1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 h="18">
                  <a:moveTo>
                    <a:pt x="4" y="15"/>
                  </a:moveTo>
                  <a:lnTo>
                    <a:pt x="4" y="15"/>
                  </a:lnTo>
                  <a:lnTo>
                    <a:pt x="4" y="16"/>
                  </a:lnTo>
                  <a:lnTo>
                    <a:pt x="4" y="16"/>
                  </a:lnTo>
                  <a:lnTo>
                    <a:pt x="4" y="16"/>
                  </a:lnTo>
                  <a:lnTo>
                    <a:pt x="4" y="16"/>
                  </a:lnTo>
                  <a:lnTo>
                    <a:pt x="2" y="16"/>
                  </a:lnTo>
                  <a:lnTo>
                    <a:pt x="1" y="16"/>
                  </a:lnTo>
                  <a:lnTo>
                    <a:pt x="1" y="16"/>
                  </a:lnTo>
                  <a:lnTo>
                    <a:pt x="0" y="16"/>
                  </a:lnTo>
                  <a:lnTo>
                    <a:pt x="0" y="16"/>
                  </a:lnTo>
                  <a:lnTo>
                    <a:pt x="0" y="16"/>
                  </a:lnTo>
                  <a:lnTo>
                    <a:pt x="0" y="16"/>
                  </a:lnTo>
                  <a:lnTo>
                    <a:pt x="0" y="15"/>
                  </a:lnTo>
                  <a:lnTo>
                    <a:pt x="0" y="15"/>
                  </a:lnTo>
                  <a:lnTo>
                    <a:pt x="0" y="13"/>
                  </a:lnTo>
                  <a:lnTo>
                    <a:pt x="0" y="13"/>
                  </a:lnTo>
                  <a:lnTo>
                    <a:pt x="1" y="11"/>
                  </a:lnTo>
                  <a:lnTo>
                    <a:pt x="1" y="11"/>
                  </a:lnTo>
                  <a:lnTo>
                    <a:pt x="2" y="11"/>
                  </a:lnTo>
                  <a:lnTo>
                    <a:pt x="2" y="10"/>
                  </a:lnTo>
                  <a:lnTo>
                    <a:pt x="2" y="10"/>
                  </a:lnTo>
                  <a:lnTo>
                    <a:pt x="4" y="9"/>
                  </a:lnTo>
                  <a:lnTo>
                    <a:pt x="4" y="9"/>
                  </a:lnTo>
                  <a:lnTo>
                    <a:pt x="5" y="8"/>
                  </a:lnTo>
                  <a:lnTo>
                    <a:pt x="5" y="8"/>
                  </a:lnTo>
                  <a:lnTo>
                    <a:pt x="8" y="4"/>
                  </a:lnTo>
                  <a:lnTo>
                    <a:pt x="8" y="4"/>
                  </a:lnTo>
                  <a:lnTo>
                    <a:pt x="9" y="3"/>
                  </a:lnTo>
                  <a:lnTo>
                    <a:pt x="11" y="3"/>
                  </a:lnTo>
                  <a:lnTo>
                    <a:pt x="11" y="3"/>
                  </a:lnTo>
                  <a:lnTo>
                    <a:pt x="11" y="3"/>
                  </a:lnTo>
                  <a:lnTo>
                    <a:pt x="11" y="3"/>
                  </a:lnTo>
                  <a:lnTo>
                    <a:pt x="13" y="3"/>
                  </a:lnTo>
                  <a:lnTo>
                    <a:pt x="13" y="3"/>
                  </a:lnTo>
                  <a:lnTo>
                    <a:pt x="13" y="0"/>
                  </a:lnTo>
                  <a:lnTo>
                    <a:pt x="13" y="0"/>
                  </a:lnTo>
                  <a:lnTo>
                    <a:pt x="14" y="0"/>
                  </a:lnTo>
                  <a:lnTo>
                    <a:pt x="14" y="0"/>
                  </a:lnTo>
                  <a:lnTo>
                    <a:pt x="15" y="3"/>
                  </a:lnTo>
                  <a:lnTo>
                    <a:pt x="15" y="3"/>
                  </a:lnTo>
                  <a:lnTo>
                    <a:pt x="15" y="4"/>
                  </a:lnTo>
                  <a:lnTo>
                    <a:pt x="15" y="4"/>
                  </a:lnTo>
                  <a:lnTo>
                    <a:pt x="15" y="4"/>
                  </a:lnTo>
                  <a:lnTo>
                    <a:pt x="15" y="4"/>
                  </a:lnTo>
                  <a:lnTo>
                    <a:pt x="14" y="5"/>
                  </a:lnTo>
                  <a:lnTo>
                    <a:pt x="15" y="6"/>
                  </a:lnTo>
                  <a:lnTo>
                    <a:pt x="15" y="6"/>
                  </a:lnTo>
                  <a:lnTo>
                    <a:pt x="15" y="8"/>
                  </a:lnTo>
                  <a:lnTo>
                    <a:pt x="15" y="8"/>
                  </a:lnTo>
                  <a:lnTo>
                    <a:pt x="15" y="9"/>
                  </a:lnTo>
                  <a:lnTo>
                    <a:pt x="15" y="9"/>
                  </a:lnTo>
                  <a:lnTo>
                    <a:pt x="15" y="10"/>
                  </a:lnTo>
                  <a:lnTo>
                    <a:pt x="14" y="10"/>
                  </a:lnTo>
                  <a:lnTo>
                    <a:pt x="14" y="10"/>
                  </a:lnTo>
                  <a:lnTo>
                    <a:pt x="13" y="11"/>
                  </a:lnTo>
                  <a:lnTo>
                    <a:pt x="13" y="13"/>
                  </a:lnTo>
                  <a:lnTo>
                    <a:pt x="13" y="13"/>
                  </a:lnTo>
                  <a:lnTo>
                    <a:pt x="11" y="14"/>
                  </a:lnTo>
                  <a:lnTo>
                    <a:pt x="11" y="14"/>
                  </a:lnTo>
                  <a:lnTo>
                    <a:pt x="11" y="13"/>
                  </a:lnTo>
                  <a:lnTo>
                    <a:pt x="11" y="13"/>
                  </a:lnTo>
                  <a:lnTo>
                    <a:pt x="10" y="10"/>
                  </a:lnTo>
                  <a:lnTo>
                    <a:pt x="10" y="10"/>
                  </a:lnTo>
                  <a:lnTo>
                    <a:pt x="10" y="9"/>
                  </a:lnTo>
                  <a:lnTo>
                    <a:pt x="10" y="9"/>
                  </a:lnTo>
                  <a:lnTo>
                    <a:pt x="10" y="9"/>
                  </a:lnTo>
                  <a:lnTo>
                    <a:pt x="10" y="9"/>
                  </a:lnTo>
                  <a:lnTo>
                    <a:pt x="10" y="10"/>
                  </a:lnTo>
                  <a:lnTo>
                    <a:pt x="10" y="10"/>
                  </a:lnTo>
                  <a:lnTo>
                    <a:pt x="9" y="11"/>
                  </a:lnTo>
                  <a:lnTo>
                    <a:pt x="9" y="11"/>
                  </a:lnTo>
                  <a:lnTo>
                    <a:pt x="9" y="13"/>
                  </a:lnTo>
                  <a:lnTo>
                    <a:pt x="9" y="13"/>
                  </a:lnTo>
                  <a:lnTo>
                    <a:pt x="9" y="14"/>
                  </a:lnTo>
                  <a:lnTo>
                    <a:pt x="9" y="15"/>
                  </a:lnTo>
                  <a:lnTo>
                    <a:pt x="9" y="15"/>
                  </a:lnTo>
                  <a:lnTo>
                    <a:pt x="8" y="15"/>
                  </a:lnTo>
                  <a:lnTo>
                    <a:pt x="8" y="15"/>
                  </a:lnTo>
                  <a:lnTo>
                    <a:pt x="8" y="15"/>
                  </a:lnTo>
                  <a:lnTo>
                    <a:pt x="8" y="15"/>
                  </a:lnTo>
                  <a:lnTo>
                    <a:pt x="8" y="16"/>
                  </a:lnTo>
                  <a:lnTo>
                    <a:pt x="8" y="16"/>
                  </a:lnTo>
                  <a:lnTo>
                    <a:pt x="6" y="18"/>
                  </a:lnTo>
                  <a:lnTo>
                    <a:pt x="6" y="18"/>
                  </a:lnTo>
                  <a:lnTo>
                    <a:pt x="5" y="18"/>
                  </a:lnTo>
                  <a:lnTo>
                    <a:pt x="5" y="18"/>
                  </a:lnTo>
                  <a:lnTo>
                    <a:pt x="5" y="18"/>
                  </a:lnTo>
                  <a:lnTo>
                    <a:pt x="4" y="15"/>
                  </a:lnTo>
                  <a:lnTo>
                    <a:pt x="4" y="1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1" name="Freeform 288"/>
            <p:cNvSpPr>
              <a:spLocks/>
            </p:cNvSpPr>
            <p:nvPr/>
          </p:nvSpPr>
          <p:spPr bwMode="auto">
            <a:xfrm>
              <a:off x="3233737" y="4454525"/>
              <a:ext cx="23812" cy="30163"/>
            </a:xfrm>
            <a:custGeom>
              <a:avLst/>
              <a:gdLst>
                <a:gd name="T0" fmla="*/ 6 w 15"/>
                <a:gd name="T1" fmla="*/ 0 h 19"/>
                <a:gd name="T2" fmla="*/ 7 w 15"/>
                <a:gd name="T3" fmla="*/ 0 h 19"/>
                <a:gd name="T4" fmla="*/ 9 w 15"/>
                <a:gd name="T5" fmla="*/ 2 h 19"/>
                <a:gd name="T6" fmla="*/ 7 w 15"/>
                <a:gd name="T7" fmla="*/ 4 h 19"/>
                <a:gd name="T8" fmla="*/ 6 w 15"/>
                <a:gd name="T9" fmla="*/ 7 h 19"/>
                <a:gd name="T10" fmla="*/ 7 w 15"/>
                <a:gd name="T11" fmla="*/ 7 h 19"/>
                <a:gd name="T12" fmla="*/ 9 w 15"/>
                <a:gd name="T13" fmla="*/ 8 h 19"/>
                <a:gd name="T14" fmla="*/ 9 w 15"/>
                <a:gd name="T15" fmla="*/ 8 h 19"/>
                <a:gd name="T16" fmla="*/ 11 w 15"/>
                <a:gd name="T17" fmla="*/ 9 h 19"/>
                <a:gd name="T18" fmla="*/ 11 w 15"/>
                <a:gd name="T19" fmla="*/ 9 h 19"/>
                <a:gd name="T20" fmla="*/ 12 w 15"/>
                <a:gd name="T21" fmla="*/ 9 h 19"/>
                <a:gd name="T22" fmla="*/ 12 w 15"/>
                <a:gd name="T23" fmla="*/ 11 h 19"/>
                <a:gd name="T24" fmla="*/ 12 w 15"/>
                <a:gd name="T25" fmla="*/ 11 h 19"/>
                <a:gd name="T26" fmla="*/ 12 w 15"/>
                <a:gd name="T27" fmla="*/ 12 h 19"/>
                <a:gd name="T28" fmla="*/ 14 w 15"/>
                <a:gd name="T29" fmla="*/ 13 h 19"/>
                <a:gd name="T30" fmla="*/ 12 w 15"/>
                <a:gd name="T31" fmla="*/ 14 h 19"/>
                <a:gd name="T32" fmla="*/ 12 w 15"/>
                <a:gd name="T33" fmla="*/ 14 h 19"/>
                <a:gd name="T34" fmla="*/ 12 w 15"/>
                <a:gd name="T35" fmla="*/ 14 h 19"/>
                <a:gd name="T36" fmla="*/ 14 w 15"/>
                <a:gd name="T37" fmla="*/ 14 h 19"/>
                <a:gd name="T38" fmla="*/ 14 w 15"/>
                <a:gd name="T39" fmla="*/ 14 h 19"/>
                <a:gd name="T40" fmla="*/ 14 w 15"/>
                <a:gd name="T41" fmla="*/ 14 h 19"/>
                <a:gd name="T42" fmla="*/ 14 w 15"/>
                <a:gd name="T43" fmla="*/ 16 h 19"/>
                <a:gd name="T44" fmla="*/ 15 w 15"/>
                <a:gd name="T45" fmla="*/ 16 h 19"/>
                <a:gd name="T46" fmla="*/ 14 w 15"/>
                <a:gd name="T47" fmla="*/ 18 h 19"/>
                <a:gd name="T48" fmla="*/ 12 w 15"/>
                <a:gd name="T49" fmla="*/ 18 h 19"/>
                <a:gd name="T50" fmla="*/ 12 w 15"/>
                <a:gd name="T51" fmla="*/ 18 h 19"/>
                <a:gd name="T52" fmla="*/ 11 w 15"/>
                <a:gd name="T53" fmla="*/ 17 h 19"/>
                <a:gd name="T54" fmla="*/ 11 w 15"/>
                <a:gd name="T55" fmla="*/ 16 h 19"/>
                <a:gd name="T56" fmla="*/ 11 w 15"/>
                <a:gd name="T57" fmla="*/ 16 h 19"/>
                <a:gd name="T58" fmla="*/ 11 w 15"/>
                <a:gd name="T59" fmla="*/ 16 h 19"/>
                <a:gd name="T60" fmla="*/ 9 w 15"/>
                <a:gd name="T61" fmla="*/ 18 h 19"/>
                <a:gd name="T62" fmla="*/ 9 w 15"/>
                <a:gd name="T63" fmla="*/ 18 h 19"/>
                <a:gd name="T64" fmla="*/ 7 w 15"/>
                <a:gd name="T65" fmla="*/ 18 h 19"/>
                <a:gd name="T66" fmla="*/ 7 w 15"/>
                <a:gd name="T67" fmla="*/ 17 h 19"/>
                <a:gd name="T68" fmla="*/ 9 w 15"/>
                <a:gd name="T69" fmla="*/ 16 h 19"/>
                <a:gd name="T70" fmla="*/ 7 w 15"/>
                <a:gd name="T71" fmla="*/ 16 h 19"/>
                <a:gd name="T72" fmla="*/ 6 w 15"/>
                <a:gd name="T73" fmla="*/ 16 h 19"/>
                <a:gd name="T74" fmla="*/ 6 w 15"/>
                <a:gd name="T75" fmla="*/ 16 h 19"/>
                <a:gd name="T76" fmla="*/ 1 w 15"/>
                <a:gd name="T77" fmla="*/ 16 h 19"/>
                <a:gd name="T78" fmla="*/ 1 w 15"/>
                <a:gd name="T79" fmla="*/ 16 h 19"/>
                <a:gd name="T80" fmla="*/ 0 w 15"/>
                <a:gd name="T81" fmla="*/ 16 h 19"/>
                <a:gd name="T82" fmla="*/ 0 w 15"/>
                <a:gd name="T83" fmla="*/ 14 h 19"/>
                <a:gd name="T84" fmla="*/ 1 w 15"/>
                <a:gd name="T85" fmla="*/ 13 h 19"/>
                <a:gd name="T86" fmla="*/ 1 w 15"/>
                <a:gd name="T87" fmla="*/ 12 h 19"/>
                <a:gd name="T88" fmla="*/ 1 w 15"/>
                <a:gd name="T89" fmla="*/ 12 h 19"/>
                <a:gd name="T90" fmla="*/ 2 w 15"/>
                <a:gd name="T91" fmla="*/ 9 h 19"/>
                <a:gd name="T92" fmla="*/ 5 w 15"/>
                <a:gd name="T93" fmla="*/ 4 h 19"/>
                <a:gd name="T94" fmla="*/ 6 w 15"/>
                <a:gd name="T95" fmla="*/ 0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 h="19">
                  <a:moveTo>
                    <a:pt x="6" y="0"/>
                  </a:moveTo>
                  <a:lnTo>
                    <a:pt x="6" y="0"/>
                  </a:lnTo>
                  <a:lnTo>
                    <a:pt x="7" y="0"/>
                  </a:lnTo>
                  <a:lnTo>
                    <a:pt x="7" y="0"/>
                  </a:lnTo>
                  <a:lnTo>
                    <a:pt x="9" y="2"/>
                  </a:lnTo>
                  <a:lnTo>
                    <a:pt x="9" y="2"/>
                  </a:lnTo>
                  <a:lnTo>
                    <a:pt x="7" y="4"/>
                  </a:lnTo>
                  <a:lnTo>
                    <a:pt x="7" y="4"/>
                  </a:lnTo>
                  <a:lnTo>
                    <a:pt x="6" y="7"/>
                  </a:lnTo>
                  <a:lnTo>
                    <a:pt x="6" y="7"/>
                  </a:lnTo>
                  <a:lnTo>
                    <a:pt x="7" y="7"/>
                  </a:lnTo>
                  <a:lnTo>
                    <a:pt x="7" y="7"/>
                  </a:lnTo>
                  <a:lnTo>
                    <a:pt x="9" y="8"/>
                  </a:lnTo>
                  <a:lnTo>
                    <a:pt x="9" y="8"/>
                  </a:lnTo>
                  <a:lnTo>
                    <a:pt x="7" y="8"/>
                  </a:lnTo>
                  <a:lnTo>
                    <a:pt x="9" y="8"/>
                  </a:lnTo>
                  <a:lnTo>
                    <a:pt x="9" y="8"/>
                  </a:lnTo>
                  <a:lnTo>
                    <a:pt x="11" y="9"/>
                  </a:lnTo>
                  <a:lnTo>
                    <a:pt x="11" y="9"/>
                  </a:lnTo>
                  <a:lnTo>
                    <a:pt x="11" y="9"/>
                  </a:lnTo>
                  <a:lnTo>
                    <a:pt x="11" y="9"/>
                  </a:lnTo>
                  <a:lnTo>
                    <a:pt x="12" y="9"/>
                  </a:lnTo>
                  <a:lnTo>
                    <a:pt x="12" y="11"/>
                  </a:lnTo>
                  <a:lnTo>
                    <a:pt x="12" y="11"/>
                  </a:lnTo>
                  <a:lnTo>
                    <a:pt x="12" y="11"/>
                  </a:lnTo>
                  <a:lnTo>
                    <a:pt x="12" y="11"/>
                  </a:lnTo>
                  <a:lnTo>
                    <a:pt x="12" y="12"/>
                  </a:lnTo>
                  <a:lnTo>
                    <a:pt x="12" y="12"/>
                  </a:lnTo>
                  <a:lnTo>
                    <a:pt x="14" y="13"/>
                  </a:lnTo>
                  <a:lnTo>
                    <a:pt x="14" y="13"/>
                  </a:lnTo>
                  <a:lnTo>
                    <a:pt x="12" y="14"/>
                  </a:lnTo>
                  <a:lnTo>
                    <a:pt x="12" y="14"/>
                  </a:lnTo>
                  <a:lnTo>
                    <a:pt x="12" y="14"/>
                  </a:lnTo>
                  <a:lnTo>
                    <a:pt x="12" y="14"/>
                  </a:lnTo>
                  <a:lnTo>
                    <a:pt x="12" y="14"/>
                  </a:lnTo>
                  <a:lnTo>
                    <a:pt x="12" y="14"/>
                  </a:lnTo>
                  <a:lnTo>
                    <a:pt x="14" y="14"/>
                  </a:lnTo>
                  <a:lnTo>
                    <a:pt x="14" y="14"/>
                  </a:lnTo>
                  <a:lnTo>
                    <a:pt x="14" y="14"/>
                  </a:lnTo>
                  <a:lnTo>
                    <a:pt x="14" y="14"/>
                  </a:lnTo>
                  <a:lnTo>
                    <a:pt x="14" y="14"/>
                  </a:lnTo>
                  <a:lnTo>
                    <a:pt x="14" y="14"/>
                  </a:lnTo>
                  <a:lnTo>
                    <a:pt x="14" y="16"/>
                  </a:lnTo>
                  <a:lnTo>
                    <a:pt x="14" y="16"/>
                  </a:lnTo>
                  <a:lnTo>
                    <a:pt x="15" y="16"/>
                  </a:lnTo>
                  <a:lnTo>
                    <a:pt x="15" y="16"/>
                  </a:lnTo>
                  <a:lnTo>
                    <a:pt x="14" y="18"/>
                  </a:lnTo>
                  <a:lnTo>
                    <a:pt x="14" y="18"/>
                  </a:lnTo>
                  <a:lnTo>
                    <a:pt x="14" y="19"/>
                  </a:lnTo>
                  <a:lnTo>
                    <a:pt x="12" y="18"/>
                  </a:lnTo>
                  <a:lnTo>
                    <a:pt x="12" y="18"/>
                  </a:lnTo>
                  <a:lnTo>
                    <a:pt x="12" y="18"/>
                  </a:lnTo>
                  <a:lnTo>
                    <a:pt x="12" y="18"/>
                  </a:lnTo>
                  <a:lnTo>
                    <a:pt x="11" y="17"/>
                  </a:lnTo>
                  <a:lnTo>
                    <a:pt x="11" y="17"/>
                  </a:lnTo>
                  <a:lnTo>
                    <a:pt x="11" y="16"/>
                  </a:lnTo>
                  <a:lnTo>
                    <a:pt x="11" y="16"/>
                  </a:lnTo>
                  <a:lnTo>
                    <a:pt x="11" y="16"/>
                  </a:lnTo>
                  <a:lnTo>
                    <a:pt x="11" y="16"/>
                  </a:lnTo>
                  <a:lnTo>
                    <a:pt x="11" y="16"/>
                  </a:lnTo>
                  <a:lnTo>
                    <a:pt x="11" y="16"/>
                  </a:lnTo>
                  <a:lnTo>
                    <a:pt x="9" y="18"/>
                  </a:lnTo>
                  <a:lnTo>
                    <a:pt x="9" y="18"/>
                  </a:lnTo>
                  <a:lnTo>
                    <a:pt x="9" y="18"/>
                  </a:lnTo>
                  <a:lnTo>
                    <a:pt x="9" y="18"/>
                  </a:lnTo>
                  <a:lnTo>
                    <a:pt x="7" y="18"/>
                  </a:lnTo>
                  <a:lnTo>
                    <a:pt x="7" y="18"/>
                  </a:lnTo>
                  <a:lnTo>
                    <a:pt x="7" y="17"/>
                  </a:lnTo>
                  <a:lnTo>
                    <a:pt x="7" y="17"/>
                  </a:lnTo>
                  <a:lnTo>
                    <a:pt x="9" y="16"/>
                  </a:lnTo>
                  <a:lnTo>
                    <a:pt x="9" y="16"/>
                  </a:lnTo>
                  <a:lnTo>
                    <a:pt x="7" y="16"/>
                  </a:lnTo>
                  <a:lnTo>
                    <a:pt x="7" y="16"/>
                  </a:lnTo>
                  <a:lnTo>
                    <a:pt x="6" y="16"/>
                  </a:lnTo>
                  <a:lnTo>
                    <a:pt x="6" y="16"/>
                  </a:lnTo>
                  <a:lnTo>
                    <a:pt x="6" y="16"/>
                  </a:lnTo>
                  <a:lnTo>
                    <a:pt x="6" y="16"/>
                  </a:lnTo>
                  <a:lnTo>
                    <a:pt x="1" y="16"/>
                  </a:lnTo>
                  <a:lnTo>
                    <a:pt x="1" y="16"/>
                  </a:lnTo>
                  <a:lnTo>
                    <a:pt x="1" y="16"/>
                  </a:lnTo>
                  <a:lnTo>
                    <a:pt x="1" y="16"/>
                  </a:lnTo>
                  <a:lnTo>
                    <a:pt x="0" y="16"/>
                  </a:lnTo>
                  <a:lnTo>
                    <a:pt x="0" y="14"/>
                  </a:lnTo>
                  <a:lnTo>
                    <a:pt x="0" y="14"/>
                  </a:lnTo>
                  <a:lnTo>
                    <a:pt x="1" y="13"/>
                  </a:lnTo>
                  <a:lnTo>
                    <a:pt x="1" y="13"/>
                  </a:lnTo>
                  <a:lnTo>
                    <a:pt x="1" y="13"/>
                  </a:lnTo>
                  <a:lnTo>
                    <a:pt x="1" y="12"/>
                  </a:lnTo>
                  <a:lnTo>
                    <a:pt x="1" y="12"/>
                  </a:lnTo>
                  <a:lnTo>
                    <a:pt x="1" y="12"/>
                  </a:lnTo>
                  <a:lnTo>
                    <a:pt x="1" y="12"/>
                  </a:lnTo>
                  <a:lnTo>
                    <a:pt x="2" y="9"/>
                  </a:lnTo>
                  <a:lnTo>
                    <a:pt x="2" y="9"/>
                  </a:lnTo>
                  <a:lnTo>
                    <a:pt x="5" y="4"/>
                  </a:lnTo>
                  <a:lnTo>
                    <a:pt x="5" y="4"/>
                  </a:lnTo>
                  <a:lnTo>
                    <a:pt x="6" y="0"/>
                  </a:lnTo>
                  <a:lnTo>
                    <a:pt x="6"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2" name="Freeform 289"/>
            <p:cNvSpPr>
              <a:spLocks/>
            </p:cNvSpPr>
            <p:nvPr/>
          </p:nvSpPr>
          <p:spPr bwMode="auto">
            <a:xfrm>
              <a:off x="3138487" y="4348163"/>
              <a:ext cx="23812" cy="23813"/>
            </a:xfrm>
            <a:custGeom>
              <a:avLst/>
              <a:gdLst>
                <a:gd name="T0" fmla="*/ 0 w 15"/>
                <a:gd name="T1" fmla="*/ 12 h 15"/>
                <a:gd name="T2" fmla="*/ 0 w 15"/>
                <a:gd name="T3" fmla="*/ 11 h 15"/>
                <a:gd name="T4" fmla="*/ 1 w 15"/>
                <a:gd name="T5" fmla="*/ 9 h 15"/>
                <a:gd name="T6" fmla="*/ 1 w 15"/>
                <a:gd name="T7" fmla="*/ 7 h 15"/>
                <a:gd name="T8" fmla="*/ 2 w 15"/>
                <a:gd name="T9" fmla="*/ 2 h 15"/>
                <a:gd name="T10" fmla="*/ 2 w 15"/>
                <a:gd name="T11" fmla="*/ 1 h 15"/>
                <a:gd name="T12" fmla="*/ 3 w 15"/>
                <a:gd name="T13" fmla="*/ 0 h 15"/>
                <a:gd name="T14" fmla="*/ 3 w 15"/>
                <a:gd name="T15" fmla="*/ 1 h 15"/>
                <a:gd name="T16" fmla="*/ 5 w 15"/>
                <a:gd name="T17" fmla="*/ 2 h 15"/>
                <a:gd name="T18" fmla="*/ 5 w 15"/>
                <a:gd name="T19" fmla="*/ 2 h 15"/>
                <a:gd name="T20" fmla="*/ 6 w 15"/>
                <a:gd name="T21" fmla="*/ 4 h 15"/>
                <a:gd name="T22" fmla="*/ 8 w 15"/>
                <a:gd name="T23" fmla="*/ 5 h 15"/>
                <a:gd name="T24" fmla="*/ 10 w 15"/>
                <a:gd name="T25" fmla="*/ 6 h 15"/>
                <a:gd name="T26" fmla="*/ 11 w 15"/>
                <a:gd name="T27" fmla="*/ 9 h 15"/>
                <a:gd name="T28" fmla="*/ 11 w 15"/>
                <a:gd name="T29" fmla="*/ 10 h 15"/>
                <a:gd name="T30" fmla="*/ 12 w 15"/>
                <a:gd name="T31" fmla="*/ 10 h 15"/>
                <a:gd name="T32" fmla="*/ 15 w 15"/>
                <a:gd name="T33" fmla="*/ 12 h 15"/>
                <a:gd name="T34" fmla="*/ 15 w 15"/>
                <a:gd name="T35" fmla="*/ 12 h 15"/>
                <a:gd name="T36" fmla="*/ 12 w 15"/>
                <a:gd name="T37" fmla="*/ 14 h 15"/>
                <a:gd name="T38" fmla="*/ 12 w 15"/>
                <a:gd name="T39" fmla="*/ 14 h 15"/>
                <a:gd name="T40" fmla="*/ 10 w 15"/>
                <a:gd name="T41" fmla="*/ 12 h 15"/>
                <a:gd name="T42" fmla="*/ 10 w 15"/>
                <a:gd name="T43" fmla="*/ 12 h 15"/>
                <a:gd name="T44" fmla="*/ 8 w 15"/>
                <a:gd name="T45" fmla="*/ 11 h 15"/>
                <a:gd name="T46" fmla="*/ 7 w 15"/>
                <a:gd name="T47" fmla="*/ 11 h 15"/>
                <a:gd name="T48" fmla="*/ 6 w 15"/>
                <a:gd name="T49" fmla="*/ 12 h 15"/>
                <a:gd name="T50" fmla="*/ 5 w 15"/>
                <a:gd name="T51" fmla="*/ 15 h 15"/>
                <a:gd name="T52" fmla="*/ 3 w 15"/>
                <a:gd name="T53" fmla="*/ 15 h 15"/>
                <a:gd name="T54" fmla="*/ 3 w 15"/>
                <a:gd name="T55" fmla="*/ 15 h 15"/>
                <a:gd name="T56" fmla="*/ 2 w 15"/>
                <a:gd name="T57" fmla="*/ 14 h 15"/>
                <a:gd name="T58" fmla="*/ 2 w 15"/>
                <a:gd name="T59" fmla="*/ 12 h 15"/>
                <a:gd name="T60" fmla="*/ 0 w 15"/>
                <a:gd name="T61" fmla="*/ 14 h 15"/>
                <a:gd name="T62" fmla="*/ 0 w 15"/>
                <a:gd name="T6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 h="15">
                  <a:moveTo>
                    <a:pt x="0" y="12"/>
                  </a:moveTo>
                  <a:lnTo>
                    <a:pt x="0" y="12"/>
                  </a:lnTo>
                  <a:lnTo>
                    <a:pt x="0" y="11"/>
                  </a:lnTo>
                  <a:lnTo>
                    <a:pt x="0" y="11"/>
                  </a:lnTo>
                  <a:lnTo>
                    <a:pt x="1" y="10"/>
                  </a:lnTo>
                  <a:lnTo>
                    <a:pt x="1" y="9"/>
                  </a:lnTo>
                  <a:lnTo>
                    <a:pt x="1" y="9"/>
                  </a:lnTo>
                  <a:lnTo>
                    <a:pt x="1" y="7"/>
                  </a:lnTo>
                  <a:lnTo>
                    <a:pt x="1" y="7"/>
                  </a:lnTo>
                  <a:lnTo>
                    <a:pt x="2" y="2"/>
                  </a:lnTo>
                  <a:lnTo>
                    <a:pt x="2" y="2"/>
                  </a:lnTo>
                  <a:lnTo>
                    <a:pt x="2" y="1"/>
                  </a:lnTo>
                  <a:lnTo>
                    <a:pt x="2" y="1"/>
                  </a:lnTo>
                  <a:lnTo>
                    <a:pt x="3" y="0"/>
                  </a:lnTo>
                  <a:lnTo>
                    <a:pt x="3" y="1"/>
                  </a:lnTo>
                  <a:lnTo>
                    <a:pt x="3" y="1"/>
                  </a:lnTo>
                  <a:lnTo>
                    <a:pt x="5" y="2"/>
                  </a:lnTo>
                  <a:lnTo>
                    <a:pt x="5" y="2"/>
                  </a:lnTo>
                  <a:lnTo>
                    <a:pt x="5" y="2"/>
                  </a:lnTo>
                  <a:lnTo>
                    <a:pt x="5" y="2"/>
                  </a:lnTo>
                  <a:lnTo>
                    <a:pt x="6" y="4"/>
                  </a:lnTo>
                  <a:lnTo>
                    <a:pt x="6" y="4"/>
                  </a:lnTo>
                  <a:lnTo>
                    <a:pt x="8" y="5"/>
                  </a:lnTo>
                  <a:lnTo>
                    <a:pt x="8" y="5"/>
                  </a:lnTo>
                  <a:lnTo>
                    <a:pt x="10" y="6"/>
                  </a:lnTo>
                  <a:lnTo>
                    <a:pt x="10" y="6"/>
                  </a:lnTo>
                  <a:lnTo>
                    <a:pt x="11" y="9"/>
                  </a:lnTo>
                  <a:lnTo>
                    <a:pt x="11" y="9"/>
                  </a:lnTo>
                  <a:lnTo>
                    <a:pt x="11" y="10"/>
                  </a:lnTo>
                  <a:lnTo>
                    <a:pt x="11" y="10"/>
                  </a:lnTo>
                  <a:lnTo>
                    <a:pt x="12" y="10"/>
                  </a:lnTo>
                  <a:lnTo>
                    <a:pt x="12" y="10"/>
                  </a:lnTo>
                  <a:lnTo>
                    <a:pt x="13" y="11"/>
                  </a:lnTo>
                  <a:lnTo>
                    <a:pt x="15" y="12"/>
                  </a:lnTo>
                  <a:lnTo>
                    <a:pt x="15" y="12"/>
                  </a:lnTo>
                  <a:lnTo>
                    <a:pt x="15" y="12"/>
                  </a:lnTo>
                  <a:lnTo>
                    <a:pt x="15" y="12"/>
                  </a:lnTo>
                  <a:lnTo>
                    <a:pt x="12" y="14"/>
                  </a:lnTo>
                  <a:lnTo>
                    <a:pt x="12" y="14"/>
                  </a:lnTo>
                  <a:lnTo>
                    <a:pt x="12" y="14"/>
                  </a:lnTo>
                  <a:lnTo>
                    <a:pt x="12" y="14"/>
                  </a:lnTo>
                  <a:lnTo>
                    <a:pt x="10" y="12"/>
                  </a:lnTo>
                  <a:lnTo>
                    <a:pt x="10" y="12"/>
                  </a:lnTo>
                  <a:lnTo>
                    <a:pt x="10" y="12"/>
                  </a:lnTo>
                  <a:lnTo>
                    <a:pt x="10" y="12"/>
                  </a:lnTo>
                  <a:lnTo>
                    <a:pt x="8" y="11"/>
                  </a:lnTo>
                  <a:lnTo>
                    <a:pt x="8" y="11"/>
                  </a:lnTo>
                  <a:lnTo>
                    <a:pt x="7" y="11"/>
                  </a:lnTo>
                  <a:lnTo>
                    <a:pt x="7" y="11"/>
                  </a:lnTo>
                  <a:lnTo>
                    <a:pt x="6" y="12"/>
                  </a:lnTo>
                  <a:lnTo>
                    <a:pt x="5" y="15"/>
                  </a:lnTo>
                  <a:lnTo>
                    <a:pt x="5" y="15"/>
                  </a:lnTo>
                  <a:lnTo>
                    <a:pt x="3" y="15"/>
                  </a:lnTo>
                  <a:lnTo>
                    <a:pt x="3" y="15"/>
                  </a:lnTo>
                  <a:lnTo>
                    <a:pt x="3" y="15"/>
                  </a:lnTo>
                  <a:lnTo>
                    <a:pt x="3" y="15"/>
                  </a:lnTo>
                  <a:lnTo>
                    <a:pt x="2" y="14"/>
                  </a:lnTo>
                  <a:lnTo>
                    <a:pt x="2" y="14"/>
                  </a:lnTo>
                  <a:lnTo>
                    <a:pt x="2" y="12"/>
                  </a:lnTo>
                  <a:lnTo>
                    <a:pt x="2" y="12"/>
                  </a:lnTo>
                  <a:lnTo>
                    <a:pt x="0" y="14"/>
                  </a:lnTo>
                  <a:lnTo>
                    <a:pt x="0" y="14"/>
                  </a:lnTo>
                  <a:lnTo>
                    <a:pt x="0" y="12"/>
                  </a:lnTo>
                  <a:lnTo>
                    <a:pt x="0" y="1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3" name="Freeform 290"/>
            <p:cNvSpPr>
              <a:spLocks/>
            </p:cNvSpPr>
            <p:nvPr/>
          </p:nvSpPr>
          <p:spPr bwMode="auto">
            <a:xfrm>
              <a:off x="3100387" y="4175125"/>
              <a:ext cx="11112" cy="22225"/>
            </a:xfrm>
            <a:custGeom>
              <a:avLst/>
              <a:gdLst>
                <a:gd name="T0" fmla="*/ 7 w 7"/>
                <a:gd name="T1" fmla="*/ 7 h 14"/>
                <a:gd name="T2" fmla="*/ 7 w 7"/>
                <a:gd name="T3" fmla="*/ 7 h 14"/>
                <a:gd name="T4" fmla="*/ 7 w 7"/>
                <a:gd name="T5" fmla="*/ 10 h 14"/>
                <a:gd name="T6" fmla="*/ 7 w 7"/>
                <a:gd name="T7" fmla="*/ 10 h 14"/>
                <a:gd name="T8" fmla="*/ 7 w 7"/>
                <a:gd name="T9" fmla="*/ 11 h 14"/>
                <a:gd name="T10" fmla="*/ 6 w 7"/>
                <a:gd name="T11" fmla="*/ 12 h 14"/>
                <a:gd name="T12" fmla="*/ 6 w 7"/>
                <a:gd name="T13" fmla="*/ 12 h 14"/>
                <a:gd name="T14" fmla="*/ 4 w 7"/>
                <a:gd name="T15" fmla="*/ 12 h 14"/>
                <a:gd name="T16" fmla="*/ 4 w 7"/>
                <a:gd name="T17" fmla="*/ 12 h 14"/>
                <a:gd name="T18" fmla="*/ 2 w 7"/>
                <a:gd name="T19" fmla="*/ 14 h 14"/>
                <a:gd name="T20" fmla="*/ 2 w 7"/>
                <a:gd name="T21" fmla="*/ 14 h 14"/>
                <a:gd name="T22" fmla="*/ 2 w 7"/>
                <a:gd name="T23" fmla="*/ 14 h 14"/>
                <a:gd name="T24" fmla="*/ 2 w 7"/>
                <a:gd name="T25" fmla="*/ 14 h 14"/>
                <a:gd name="T26" fmla="*/ 2 w 7"/>
                <a:gd name="T27" fmla="*/ 14 h 14"/>
                <a:gd name="T28" fmla="*/ 1 w 7"/>
                <a:gd name="T29" fmla="*/ 11 h 14"/>
                <a:gd name="T30" fmla="*/ 1 w 7"/>
                <a:gd name="T31" fmla="*/ 11 h 14"/>
                <a:gd name="T32" fmla="*/ 1 w 7"/>
                <a:gd name="T33" fmla="*/ 10 h 14"/>
                <a:gd name="T34" fmla="*/ 1 w 7"/>
                <a:gd name="T35" fmla="*/ 10 h 14"/>
                <a:gd name="T36" fmla="*/ 1 w 7"/>
                <a:gd name="T37" fmla="*/ 10 h 14"/>
                <a:gd name="T38" fmla="*/ 2 w 7"/>
                <a:gd name="T39" fmla="*/ 10 h 14"/>
                <a:gd name="T40" fmla="*/ 2 w 7"/>
                <a:gd name="T41" fmla="*/ 10 h 14"/>
                <a:gd name="T42" fmla="*/ 2 w 7"/>
                <a:gd name="T43" fmla="*/ 9 h 14"/>
                <a:gd name="T44" fmla="*/ 2 w 7"/>
                <a:gd name="T45" fmla="*/ 9 h 14"/>
                <a:gd name="T46" fmla="*/ 1 w 7"/>
                <a:gd name="T47" fmla="*/ 9 h 14"/>
                <a:gd name="T48" fmla="*/ 1 w 7"/>
                <a:gd name="T49" fmla="*/ 9 h 14"/>
                <a:gd name="T50" fmla="*/ 0 w 7"/>
                <a:gd name="T51" fmla="*/ 7 h 14"/>
                <a:gd name="T52" fmla="*/ 0 w 7"/>
                <a:gd name="T53" fmla="*/ 7 h 14"/>
                <a:gd name="T54" fmla="*/ 0 w 7"/>
                <a:gd name="T55" fmla="*/ 6 h 14"/>
                <a:gd name="T56" fmla="*/ 0 w 7"/>
                <a:gd name="T57" fmla="*/ 4 h 14"/>
                <a:gd name="T58" fmla="*/ 0 w 7"/>
                <a:gd name="T59" fmla="*/ 4 h 14"/>
                <a:gd name="T60" fmla="*/ 0 w 7"/>
                <a:gd name="T61" fmla="*/ 1 h 14"/>
                <a:gd name="T62" fmla="*/ 0 w 7"/>
                <a:gd name="T63" fmla="*/ 1 h 14"/>
                <a:gd name="T64" fmla="*/ 0 w 7"/>
                <a:gd name="T65" fmla="*/ 0 h 14"/>
                <a:gd name="T66" fmla="*/ 1 w 7"/>
                <a:gd name="T67" fmla="*/ 0 h 14"/>
                <a:gd name="T68" fmla="*/ 1 w 7"/>
                <a:gd name="T69" fmla="*/ 0 h 14"/>
                <a:gd name="T70" fmla="*/ 2 w 7"/>
                <a:gd name="T71" fmla="*/ 1 h 14"/>
                <a:gd name="T72" fmla="*/ 2 w 7"/>
                <a:gd name="T73" fmla="*/ 1 h 14"/>
                <a:gd name="T74" fmla="*/ 4 w 7"/>
                <a:gd name="T75" fmla="*/ 2 h 14"/>
                <a:gd name="T76" fmla="*/ 4 w 7"/>
                <a:gd name="T77" fmla="*/ 2 h 14"/>
                <a:gd name="T78" fmla="*/ 4 w 7"/>
                <a:gd name="T79" fmla="*/ 2 h 14"/>
                <a:gd name="T80" fmla="*/ 4 w 7"/>
                <a:gd name="T81" fmla="*/ 2 h 14"/>
                <a:gd name="T82" fmla="*/ 5 w 7"/>
                <a:gd name="T83" fmla="*/ 5 h 14"/>
                <a:gd name="T84" fmla="*/ 5 w 7"/>
                <a:gd name="T85" fmla="*/ 5 h 14"/>
                <a:gd name="T86" fmla="*/ 6 w 7"/>
                <a:gd name="T87" fmla="*/ 5 h 14"/>
                <a:gd name="T88" fmla="*/ 6 w 7"/>
                <a:gd name="T89" fmla="*/ 5 h 14"/>
                <a:gd name="T90" fmla="*/ 7 w 7"/>
                <a:gd name="T91" fmla="*/ 7 h 14"/>
                <a:gd name="T92" fmla="*/ 7 w 7"/>
                <a:gd name="T9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 h="14">
                  <a:moveTo>
                    <a:pt x="7" y="7"/>
                  </a:moveTo>
                  <a:lnTo>
                    <a:pt x="7" y="7"/>
                  </a:lnTo>
                  <a:lnTo>
                    <a:pt x="7" y="10"/>
                  </a:lnTo>
                  <a:lnTo>
                    <a:pt x="7" y="10"/>
                  </a:lnTo>
                  <a:lnTo>
                    <a:pt x="7" y="11"/>
                  </a:lnTo>
                  <a:lnTo>
                    <a:pt x="6" y="12"/>
                  </a:lnTo>
                  <a:lnTo>
                    <a:pt x="6" y="12"/>
                  </a:lnTo>
                  <a:lnTo>
                    <a:pt x="4" y="12"/>
                  </a:lnTo>
                  <a:lnTo>
                    <a:pt x="4" y="12"/>
                  </a:lnTo>
                  <a:lnTo>
                    <a:pt x="2" y="14"/>
                  </a:lnTo>
                  <a:lnTo>
                    <a:pt x="2" y="14"/>
                  </a:lnTo>
                  <a:lnTo>
                    <a:pt x="2" y="14"/>
                  </a:lnTo>
                  <a:lnTo>
                    <a:pt x="2" y="14"/>
                  </a:lnTo>
                  <a:lnTo>
                    <a:pt x="2" y="14"/>
                  </a:lnTo>
                  <a:lnTo>
                    <a:pt x="1" y="11"/>
                  </a:lnTo>
                  <a:lnTo>
                    <a:pt x="1" y="11"/>
                  </a:lnTo>
                  <a:lnTo>
                    <a:pt x="1" y="10"/>
                  </a:lnTo>
                  <a:lnTo>
                    <a:pt x="1" y="10"/>
                  </a:lnTo>
                  <a:lnTo>
                    <a:pt x="1" y="10"/>
                  </a:lnTo>
                  <a:lnTo>
                    <a:pt x="2" y="10"/>
                  </a:lnTo>
                  <a:lnTo>
                    <a:pt x="2" y="10"/>
                  </a:lnTo>
                  <a:lnTo>
                    <a:pt x="2" y="9"/>
                  </a:lnTo>
                  <a:lnTo>
                    <a:pt x="2" y="9"/>
                  </a:lnTo>
                  <a:lnTo>
                    <a:pt x="1" y="9"/>
                  </a:lnTo>
                  <a:lnTo>
                    <a:pt x="1" y="9"/>
                  </a:lnTo>
                  <a:lnTo>
                    <a:pt x="0" y="7"/>
                  </a:lnTo>
                  <a:lnTo>
                    <a:pt x="0" y="7"/>
                  </a:lnTo>
                  <a:lnTo>
                    <a:pt x="0" y="6"/>
                  </a:lnTo>
                  <a:lnTo>
                    <a:pt x="0" y="4"/>
                  </a:lnTo>
                  <a:lnTo>
                    <a:pt x="0" y="4"/>
                  </a:lnTo>
                  <a:lnTo>
                    <a:pt x="0" y="1"/>
                  </a:lnTo>
                  <a:lnTo>
                    <a:pt x="0" y="1"/>
                  </a:lnTo>
                  <a:lnTo>
                    <a:pt x="0" y="0"/>
                  </a:lnTo>
                  <a:lnTo>
                    <a:pt x="1" y="0"/>
                  </a:lnTo>
                  <a:lnTo>
                    <a:pt x="1" y="0"/>
                  </a:lnTo>
                  <a:lnTo>
                    <a:pt x="2" y="1"/>
                  </a:lnTo>
                  <a:lnTo>
                    <a:pt x="2" y="1"/>
                  </a:lnTo>
                  <a:lnTo>
                    <a:pt x="4" y="2"/>
                  </a:lnTo>
                  <a:lnTo>
                    <a:pt x="4" y="2"/>
                  </a:lnTo>
                  <a:lnTo>
                    <a:pt x="4" y="2"/>
                  </a:lnTo>
                  <a:lnTo>
                    <a:pt x="4" y="2"/>
                  </a:lnTo>
                  <a:lnTo>
                    <a:pt x="5" y="5"/>
                  </a:lnTo>
                  <a:lnTo>
                    <a:pt x="5" y="5"/>
                  </a:lnTo>
                  <a:lnTo>
                    <a:pt x="6" y="5"/>
                  </a:lnTo>
                  <a:lnTo>
                    <a:pt x="6" y="5"/>
                  </a:lnTo>
                  <a:lnTo>
                    <a:pt x="7" y="7"/>
                  </a:lnTo>
                  <a:lnTo>
                    <a:pt x="7" y="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4" name="Freeform 291"/>
            <p:cNvSpPr>
              <a:spLocks/>
            </p:cNvSpPr>
            <p:nvPr/>
          </p:nvSpPr>
          <p:spPr bwMode="auto">
            <a:xfrm>
              <a:off x="3146425" y="4594225"/>
              <a:ext cx="34925" cy="14288"/>
            </a:xfrm>
            <a:custGeom>
              <a:avLst/>
              <a:gdLst>
                <a:gd name="T0" fmla="*/ 18 w 22"/>
                <a:gd name="T1" fmla="*/ 9 h 9"/>
                <a:gd name="T2" fmla="*/ 18 w 22"/>
                <a:gd name="T3" fmla="*/ 9 h 9"/>
                <a:gd name="T4" fmla="*/ 16 w 22"/>
                <a:gd name="T5" fmla="*/ 9 h 9"/>
                <a:gd name="T6" fmla="*/ 16 w 22"/>
                <a:gd name="T7" fmla="*/ 9 h 9"/>
                <a:gd name="T8" fmla="*/ 15 w 22"/>
                <a:gd name="T9" fmla="*/ 9 h 9"/>
                <a:gd name="T10" fmla="*/ 15 w 22"/>
                <a:gd name="T11" fmla="*/ 9 h 9"/>
                <a:gd name="T12" fmla="*/ 16 w 22"/>
                <a:gd name="T13" fmla="*/ 8 h 9"/>
                <a:gd name="T14" fmla="*/ 16 w 22"/>
                <a:gd name="T15" fmla="*/ 8 h 9"/>
                <a:gd name="T16" fmla="*/ 15 w 22"/>
                <a:gd name="T17" fmla="*/ 8 h 9"/>
                <a:gd name="T18" fmla="*/ 15 w 22"/>
                <a:gd name="T19" fmla="*/ 8 h 9"/>
                <a:gd name="T20" fmla="*/ 13 w 22"/>
                <a:gd name="T21" fmla="*/ 6 h 9"/>
                <a:gd name="T22" fmla="*/ 13 w 22"/>
                <a:gd name="T23" fmla="*/ 5 h 9"/>
                <a:gd name="T24" fmla="*/ 13 w 22"/>
                <a:gd name="T25" fmla="*/ 5 h 9"/>
                <a:gd name="T26" fmla="*/ 12 w 22"/>
                <a:gd name="T27" fmla="*/ 5 h 9"/>
                <a:gd name="T28" fmla="*/ 12 w 22"/>
                <a:gd name="T29" fmla="*/ 5 h 9"/>
                <a:gd name="T30" fmla="*/ 10 w 22"/>
                <a:gd name="T31" fmla="*/ 4 h 9"/>
                <a:gd name="T32" fmla="*/ 10 w 22"/>
                <a:gd name="T33" fmla="*/ 4 h 9"/>
                <a:gd name="T34" fmla="*/ 7 w 22"/>
                <a:gd name="T35" fmla="*/ 4 h 9"/>
                <a:gd name="T36" fmla="*/ 7 w 22"/>
                <a:gd name="T37" fmla="*/ 4 h 9"/>
                <a:gd name="T38" fmla="*/ 6 w 22"/>
                <a:gd name="T39" fmla="*/ 4 h 9"/>
                <a:gd name="T40" fmla="*/ 6 w 22"/>
                <a:gd name="T41" fmla="*/ 4 h 9"/>
                <a:gd name="T42" fmla="*/ 6 w 22"/>
                <a:gd name="T43" fmla="*/ 3 h 9"/>
                <a:gd name="T44" fmla="*/ 6 w 22"/>
                <a:gd name="T45" fmla="*/ 3 h 9"/>
                <a:gd name="T46" fmla="*/ 5 w 22"/>
                <a:gd name="T47" fmla="*/ 3 h 9"/>
                <a:gd name="T48" fmla="*/ 5 w 22"/>
                <a:gd name="T49" fmla="*/ 3 h 9"/>
                <a:gd name="T50" fmla="*/ 3 w 22"/>
                <a:gd name="T51" fmla="*/ 3 h 9"/>
                <a:gd name="T52" fmla="*/ 3 w 22"/>
                <a:gd name="T53" fmla="*/ 3 h 9"/>
                <a:gd name="T54" fmla="*/ 1 w 22"/>
                <a:gd name="T55" fmla="*/ 4 h 9"/>
                <a:gd name="T56" fmla="*/ 1 w 22"/>
                <a:gd name="T57" fmla="*/ 4 h 9"/>
                <a:gd name="T58" fmla="*/ 0 w 22"/>
                <a:gd name="T59" fmla="*/ 4 h 9"/>
                <a:gd name="T60" fmla="*/ 0 w 22"/>
                <a:gd name="T61" fmla="*/ 4 h 9"/>
                <a:gd name="T62" fmla="*/ 0 w 22"/>
                <a:gd name="T63" fmla="*/ 4 h 9"/>
                <a:gd name="T64" fmla="*/ 0 w 22"/>
                <a:gd name="T65" fmla="*/ 4 h 9"/>
                <a:gd name="T66" fmla="*/ 2 w 22"/>
                <a:gd name="T67" fmla="*/ 1 h 9"/>
                <a:gd name="T68" fmla="*/ 2 w 22"/>
                <a:gd name="T69" fmla="*/ 1 h 9"/>
                <a:gd name="T70" fmla="*/ 6 w 22"/>
                <a:gd name="T71" fmla="*/ 0 h 9"/>
                <a:gd name="T72" fmla="*/ 10 w 22"/>
                <a:gd name="T73" fmla="*/ 1 h 9"/>
                <a:gd name="T74" fmla="*/ 10 w 22"/>
                <a:gd name="T75" fmla="*/ 1 h 9"/>
                <a:gd name="T76" fmla="*/ 11 w 22"/>
                <a:gd name="T77" fmla="*/ 1 h 9"/>
                <a:gd name="T78" fmla="*/ 11 w 22"/>
                <a:gd name="T79" fmla="*/ 1 h 9"/>
                <a:gd name="T80" fmla="*/ 12 w 22"/>
                <a:gd name="T81" fmla="*/ 3 h 9"/>
                <a:gd name="T82" fmla="*/ 13 w 22"/>
                <a:gd name="T83" fmla="*/ 3 h 9"/>
                <a:gd name="T84" fmla="*/ 13 w 22"/>
                <a:gd name="T85" fmla="*/ 3 h 9"/>
                <a:gd name="T86" fmla="*/ 13 w 22"/>
                <a:gd name="T87" fmla="*/ 3 h 9"/>
                <a:gd name="T88" fmla="*/ 15 w 22"/>
                <a:gd name="T89" fmla="*/ 3 h 9"/>
                <a:gd name="T90" fmla="*/ 15 w 22"/>
                <a:gd name="T91" fmla="*/ 3 h 9"/>
                <a:gd name="T92" fmla="*/ 16 w 22"/>
                <a:gd name="T93" fmla="*/ 5 h 9"/>
                <a:gd name="T94" fmla="*/ 18 w 22"/>
                <a:gd name="T95" fmla="*/ 5 h 9"/>
                <a:gd name="T96" fmla="*/ 18 w 22"/>
                <a:gd name="T97" fmla="*/ 5 h 9"/>
                <a:gd name="T98" fmla="*/ 20 w 22"/>
                <a:gd name="T99" fmla="*/ 6 h 9"/>
                <a:gd name="T100" fmla="*/ 20 w 22"/>
                <a:gd name="T101" fmla="*/ 6 h 9"/>
                <a:gd name="T102" fmla="*/ 21 w 22"/>
                <a:gd name="T103" fmla="*/ 6 h 9"/>
                <a:gd name="T104" fmla="*/ 21 w 22"/>
                <a:gd name="T105" fmla="*/ 6 h 9"/>
                <a:gd name="T106" fmla="*/ 22 w 22"/>
                <a:gd name="T107" fmla="*/ 8 h 9"/>
                <a:gd name="T108" fmla="*/ 22 w 22"/>
                <a:gd name="T109" fmla="*/ 8 h 9"/>
                <a:gd name="T110" fmla="*/ 22 w 22"/>
                <a:gd name="T111" fmla="*/ 9 h 9"/>
                <a:gd name="T112" fmla="*/ 22 w 22"/>
                <a:gd name="T113" fmla="*/ 9 h 9"/>
                <a:gd name="T114" fmla="*/ 20 w 22"/>
                <a:gd name="T115" fmla="*/ 9 h 9"/>
                <a:gd name="T116" fmla="*/ 20 w 22"/>
                <a:gd name="T117" fmla="*/ 9 h 9"/>
                <a:gd name="T118" fmla="*/ 18 w 22"/>
                <a:gd name="T119" fmla="*/ 9 h 9"/>
                <a:gd name="T120" fmla="*/ 18 w 22"/>
                <a:gd name="T121" fmla="*/ 9 h 9"/>
                <a:gd name="T122" fmla="*/ 18 w 22"/>
                <a:gd name="T123" fmla="*/ 9 h 9"/>
                <a:gd name="T124" fmla="*/ 18 w 22"/>
                <a:gd name="T125"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 h="9">
                  <a:moveTo>
                    <a:pt x="18" y="9"/>
                  </a:moveTo>
                  <a:lnTo>
                    <a:pt x="18" y="9"/>
                  </a:lnTo>
                  <a:lnTo>
                    <a:pt x="16" y="9"/>
                  </a:lnTo>
                  <a:lnTo>
                    <a:pt x="16" y="9"/>
                  </a:lnTo>
                  <a:lnTo>
                    <a:pt x="15" y="9"/>
                  </a:lnTo>
                  <a:lnTo>
                    <a:pt x="15" y="9"/>
                  </a:lnTo>
                  <a:lnTo>
                    <a:pt x="16" y="8"/>
                  </a:lnTo>
                  <a:lnTo>
                    <a:pt x="16" y="8"/>
                  </a:lnTo>
                  <a:lnTo>
                    <a:pt x="15" y="8"/>
                  </a:lnTo>
                  <a:lnTo>
                    <a:pt x="15" y="8"/>
                  </a:lnTo>
                  <a:lnTo>
                    <a:pt x="13" y="6"/>
                  </a:lnTo>
                  <a:lnTo>
                    <a:pt x="13" y="5"/>
                  </a:lnTo>
                  <a:lnTo>
                    <a:pt x="13" y="5"/>
                  </a:lnTo>
                  <a:lnTo>
                    <a:pt x="12" y="5"/>
                  </a:lnTo>
                  <a:lnTo>
                    <a:pt x="12" y="5"/>
                  </a:lnTo>
                  <a:lnTo>
                    <a:pt x="10" y="4"/>
                  </a:lnTo>
                  <a:lnTo>
                    <a:pt x="10" y="4"/>
                  </a:lnTo>
                  <a:lnTo>
                    <a:pt x="7" y="4"/>
                  </a:lnTo>
                  <a:lnTo>
                    <a:pt x="7" y="4"/>
                  </a:lnTo>
                  <a:lnTo>
                    <a:pt x="6" y="4"/>
                  </a:lnTo>
                  <a:lnTo>
                    <a:pt x="6" y="4"/>
                  </a:lnTo>
                  <a:lnTo>
                    <a:pt x="6" y="3"/>
                  </a:lnTo>
                  <a:lnTo>
                    <a:pt x="6" y="3"/>
                  </a:lnTo>
                  <a:lnTo>
                    <a:pt x="5" y="3"/>
                  </a:lnTo>
                  <a:lnTo>
                    <a:pt x="5" y="3"/>
                  </a:lnTo>
                  <a:lnTo>
                    <a:pt x="3" y="3"/>
                  </a:lnTo>
                  <a:lnTo>
                    <a:pt x="3" y="3"/>
                  </a:lnTo>
                  <a:lnTo>
                    <a:pt x="1" y="4"/>
                  </a:lnTo>
                  <a:lnTo>
                    <a:pt x="1" y="4"/>
                  </a:lnTo>
                  <a:lnTo>
                    <a:pt x="0" y="4"/>
                  </a:lnTo>
                  <a:lnTo>
                    <a:pt x="0" y="4"/>
                  </a:lnTo>
                  <a:lnTo>
                    <a:pt x="0" y="4"/>
                  </a:lnTo>
                  <a:lnTo>
                    <a:pt x="0" y="4"/>
                  </a:lnTo>
                  <a:lnTo>
                    <a:pt x="2" y="1"/>
                  </a:lnTo>
                  <a:lnTo>
                    <a:pt x="2" y="1"/>
                  </a:lnTo>
                  <a:lnTo>
                    <a:pt x="6" y="0"/>
                  </a:lnTo>
                  <a:lnTo>
                    <a:pt x="10" y="1"/>
                  </a:lnTo>
                  <a:lnTo>
                    <a:pt x="10" y="1"/>
                  </a:lnTo>
                  <a:lnTo>
                    <a:pt x="11" y="1"/>
                  </a:lnTo>
                  <a:lnTo>
                    <a:pt x="11" y="1"/>
                  </a:lnTo>
                  <a:lnTo>
                    <a:pt x="12" y="3"/>
                  </a:lnTo>
                  <a:lnTo>
                    <a:pt x="13" y="3"/>
                  </a:lnTo>
                  <a:lnTo>
                    <a:pt x="13" y="3"/>
                  </a:lnTo>
                  <a:lnTo>
                    <a:pt x="13" y="3"/>
                  </a:lnTo>
                  <a:lnTo>
                    <a:pt x="15" y="3"/>
                  </a:lnTo>
                  <a:lnTo>
                    <a:pt x="15" y="3"/>
                  </a:lnTo>
                  <a:lnTo>
                    <a:pt x="16" y="5"/>
                  </a:lnTo>
                  <a:lnTo>
                    <a:pt x="18" y="5"/>
                  </a:lnTo>
                  <a:lnTo>
                    <a:pt x="18" y="5"/>
                  </a:lnTo>
                  <a:lnTo>
                    <a:pt x="20" y="6"/>
                  </a:lnTo>
                  <a:lnTo>
                    <a:pt x="20" y="6"/>
                  </a:lnTo>
                  <a:lnTo>
                    <a:pt x="21" y="6"/>
                  </a:lnTo>
                  <a:lnTo>
                    <a:pt x="21" y="6"/>
                  </a:lnTo>
                  <a:lnTo>
                    <a:pt x="22" y="8"/>
                  </a:lnTo>
                  <a:lnTo>
                    <a:pt x="22" y="8"/>
                  </a:lnTo>
                  <a:lnTo>
                    <a:pt x="22" y="9"/>
                  </a:lnTo>
                  <a:lnTo>
                    <a:pt x="22" y="9"/>
                  </a:lnTo>
                  <a:lnTo>
                    <a:pt x="20" y="9"/>
                  </a:lnTo>
                  <a:lnTo>
                    <a:pt x="20" y="9"/>
                  </a:lnTo>
                  <a:lnTo>
                    <a:pt x="18" y="9"/>
                  </a:lnTo>
                  <a:lnTo>
                    <a:pt x="18" y="9"/>
                  </a:lnTo>
                  <a:lnTo>
                    <a:pt x="18" y="9"/>
                  </a:lnTo>
                  <a:lnTo>
                    <a:pt x="18" y="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5" name="Freeform 292"/>
            <p:cNvSpPr>
              <a:spLocks/>
            </p:cNvSpPr>
            <p:nvPr/>
          </p:nvSpPr>
          <p:spPr bwMode="auto">
            <a:xfrm>
              <a:off x="3159125" y="4260850"/>
              <a:ext cx="15875" cy="14288"/>
            </a:xfrm>
            <a:custGeom>
              <a:avLst/>
              <a:gdLst>
                <a:gd name="T0" fmla="*/ 9 w 10"/>
                <a:gd name="T1" fmla="*/ 7 h 9"/>
                <a:gd name="T2" fmla="*/ 9 w 10"/>
                <a:gd name="T3" fmla="*/ 7 h 9"/>
                <a:gd name="T4" fmla="*/ 8 w 10"/>
                <a:gd name="T5" fmla="*/ 7 h 9"/>
                <a:gd name="T6" fmla="*/ 8 w 10"/>
                <a:gd name="T7" fmla="*/ 7 h 9"/>
                <a:gd name="T8" fmla="*/ 5 w 10"/>
                <a:gd name="T9" fmla="*/ 7 h 9"/>
                <a:gd name="T10" fmla="*/ 5 w 10"/>
                <a:gd name="T11" fmla="*/ 7 h 9"/>
                <a:gd name="T12" fmla="*/ 4 w 10"/>
                <a:gd name="T13" fmla="*/ 9 h 9"/>
                <a:gd name="T14" fmla="*/ 4 w 10"/>
                <a:gd name="T15" fmla="*/ 9 h 9"/>
                <a:gd name="T16" fmla="*/ 3 w 10"/>
                <a:gd name="T17" fmla="*/ 9 h 9"/>
                <a:gd name="T18" fmla="*/ 2 w 10"/>
                <a:gd name="T19" fmla="*/ 6 h 9"/>
                <a:gd name="T20" fmla="*/ 2 w 10"/>
                <a:gd name="T21" fmla="*/ 6 h 9"/>
                <a:gd name="T22" fmla="*/ 2 w 10"/>
                <a:gd name="T23" fmla="*/ 6 h 9"/>
                <a:gd name="T24" fmla="*/ 2 w 10"/>
                <a:gd name="T25" fmla="*/ 6 h 9"/>
                <a:gd name="T26" fmla="*/ 0 w 10"/>
                <a:gd name="T27" fmla="*/ 5 h 9"/>
                <a:gd name="T28" fmla="*/ 0 w 10"/>
                <a:gd name="T29" fmla="*/ 5 h 9"/>
                <a:gd name="T30" fmla="*/ 0 w 10"/>
                <a:gd name="T31" fmla="*/ 3 h 9"/>
                <a:gd name="T32" fmla="*/ 0 w 10"/>
                <a:gd name="T33" fmla="*/ 3 h 9"/>
                <a:gd name="T34" fmla="*/ 0 w 10"/>
                <a:gd name="T35" fmla="*/ 1 h 9"/>
                <a:gd name="T36" fmla="*/ 0 w 10"/>
                <a:gd name="T37" fmla="*/ 1 h 9"/>
                <a:gd name="T38" fmla="*/ 0 w 10"/>
                <a:gd name="T39" fmla="*/ 0 h 9"/>
                <a:gd name="T40" fmla="*/ 0 w 10"/>
                <a:gd name="T41" fmla="*/ 0 h 9"/>
                <a:gd name="T42" fmla="*/ 2 w 10"/>
                <a:gd name="T43" fmla="*/ 0 h 9"/>
                <a:gd name="T44" fmla="*/ 2 w 10"/>
                <a:gd name="T45" fmla="*/ 0 h 9"/>
                <a:gd name="T46" fmla="*/ 5 w 10"/>
                <a:gd name="T47" fmla="*/ 1 h 9"/>
                <a:gd name="T48" fmla="*/ 5 w 10"/>
                <a:gd name="T49" fmla="*/ 1 h 9"/>
                <a:gd name="T50" fmla="*/ 7 w 10"/>
                <a:gd name="T51" fmla="*/ 1 h 9"/>
                <a:gd name="T52" fmla="*/ 8 w 10"/>
                <a:gd name="T53" fmla="*/ 2 h 9"/>
                <a:gd name="T54" fmla="*/ 8 w 10"/>
                <a:gd name="T55" fmla="*/ 2 h 9"/>
                <a:gd name="T56" fmla="*/ 10 w 10"/>
                <a:gd name="T57" fmla="*/ 6 h 9"/>
                <a:gd name="T58" fmla="*/ 10 w 10"/>
                <a:gd name="T59" fmla="*/ 6 h 9"/>
                <a:gd name="T60" fmla="*/ 10 w 10"/>
                <a:gd name="T61" fmla="*/ 6 h 9"/>
                <a:gd name="T62" fmla="*/ 10 w 10"/>
                <a:gd name="T63" fmla="*/ 6 h 9"/>
                <a:gd name="T64" fmla="*/ 10 w 10"/>
                <a:gd name="T65" fmla="*/ 7 h 9"/>
                <a:gd name="T66" fmla="*/ 9 w 10"/>
                <a:gd name="T67" fmla="*/ 7 h 9"/>
                <a:gd name="T68" fmla="*/ 9 w 10"/>
                <a:gd name="T69"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9">
                  <a:moveTo>
                    <a:pt x="9" y="7"/>
                  </a:moveTo>
                  <a:lnTo>
                    <a:pt x="9" y="7"/>
                  </a:lnTo>
                  <a:lnTo>
                    <a:pt x="8" y="7"/>
                  </a:lnTo>
                  <a:lnTo>
                    <a:pt x="8" y="7"/>
                  </a:lnTo>
                  <a:lnTo>
                    <a:pt x="5" y="7"/>
                  </a:lnTo>
                  <a:lnTo>
                    <a:pt x="5" y="7"/>
                  </a:lnTo>
                  <a:lnTo>
                    <a:pt x="4" y="9"/>
                  </a:lnTo>
                  <a:lnTo>
                    <a:pt x="4" y="9"/>
                  </a:lnTo>
                  <a:lnTo>
                    <a:pt x="3" y="9"/>
                  </a:lnTo>
                  <a:lnTo>
                    <a:pt x="2" y="6"/>
                  </a:lnTo>
                  <a:lnTo>
                    <a:pt x="2" y="6"/>
                  </a:lnTo>
                  <a:lnTo>
                    <a:pt x="2" y="6"/>
                  </a:lnTo>
                  <a:lnTo>
                    <a:pt x="2" y="6"/>
                  </a:lnTo>
                  <a:lnTo>
                    <a:pt x="0" y="5"/>
                  </a:lnTo>
                  <a:lnTo>
                    <a:pt x="0" y="5"/>
                  </a:lnTo>
                  <a:lnTo>
                    <a:pt x="0" y="3"/>
                  </a:lnTo>
                  <a:lnTo>
                    <a:pt x="0" y="3"/>
                  </a:lnTo>
                  <a:lnTo>
                    <a:pt x="0" y="1"/>
                  </a:lnTo>
                  <a:lnTo>
                    <a:pt x="0" y="1"/>
                  </a:lnTo>
                  <a:lnTo>
                    <a:pt x="0" y="0"/>
                  </a:lnTo>
                  <a:lnTo>
                    <a:pt x="0" y="0"/>
                  </a:lnTo>
                  <a:lnTo>
                    <a:pt x="2" y="0"/>
                  </a:lnTo>
                  <a:lnTo>
                    <a:pt x="2" y="0"/>
                  </a:lnTo>
                  <a:lnTo>
                    <a:pt x="5" y="1"/>
                  </a:lnTo>
                  <a:lnTo>
                    <a:pt x="5" y="1"/>
                  </a:lnTo>
                  <a:lnTo>
                    <a:pt x="7" y="1"/>
                  </a:lnTo>
                  <a:lnTo>
                    <a:pt x="8" y="2"/>
                  </a:lnTo>
                  <a:lnTo>
                    <a:pt x="8" y="2"/>
                  </a:lnTo>
                  <a:lnTo>
                    <a:pt x="10" y="6"/>
                  </a:lnTo>
                  <a:lnTo>
                    <a:pt x="10" y="6"/>
                  </a:lnTo>
                  <a:lnTo>
                    <a:pt x="10" y="6"/>
                  </a:lnTo>
                  <a:lnTo>
                    <a:pt x="10" y="6"/>
                  </a:lnTo>
                  <a:lnTo>
                    <a:pt x="10" y="7"/>
                  </a:lnTo>
                  <a:lnTo>
                    <a:pt x="9" y="7"/>
                  </a:lnTo>
                  <a:lnTo>
                    <a:pt x="9" y="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6" name="Freeform 293"/>
            <p:cNvSpPr>
              <a:spLocks/>
            </p:cNvSpPr>
            <p:nvPr/>
          </p:nvSpPr>
          <p:spPr bwMode="auto">
            <a:xfrm>
              <a:off x="3103562" y="4232275"/>
              <a:ext cx="12700" cy="15875"/>
            </a:xfrm>
            <a:custGeom>
              <a:avLst/>
              <a:gdLst>
                <a:gd name="T0" fmla="*/ 3 w 8"/>
                <a:gd name="T1" fmla="*/ 1 h 10"/>
                <a:gd name="T2" fmla="*/ 3 w 8"/>
                <a:gd name="T3" fmla="*/ 1 h 10"/>
                <a:gd name="T4" fmla="*/ 4 w 8"/>
                <a:gd name="T5" fmla="*/ 0 h 10"/>
                <a:gd name="T6" fmla="*/ 5 w 8"/>
                <a:gd name="T7" fmla="*/ 1 h 10"/>
                <a:gd name="T8" fmla="*/ 5 w 8"/>
                <a:gd name="T9" fmla="*/ 1 h 10"/>
                <a:gd name="T10" fmla="*/ 7 w 8"/>
                <a:gd name="T11" fmla="*/ 3 h 10"/>
                <a:gd name="T12" fmla="*/ 7 w 8"/>
                <a:gd name="T13" fmla="*/ 3 h 10"/>
                <a:gd name="T14" fmla="*/ 8 w 8"/>
                <a:gd name="T15" fmla="*/ 4 h 10"/>
                <a:gd name="T16" fmla="*/ 8 w 8"/>
                <a:gd name="T17" fmla="*/ 4 h 10"/>
                <a:gd name="T18" fmla="*/ 8 w 8"/>
                <a:gd name="T19" fmla="*/ 9 h 10"/>
                <a:gd name="T20" fmla="*/ 8 w 8"/>
                <a:gd name="T21" fmla="*/ 9 h 10"/>
                <a:gd name="T22" fmla="*/ 7 w 8"/>
                <a:gd name="T23" fmla="*/ 9 h 10"/>
                <a:gd name="T24" fmla="*/ 7 w 8"/>
                <a:gd name="T25" fmla="*/ 9 h 10"/>
                <a:gd name="T26" fmla="*/ 7 w 8"/>
                <a:gd name="T27" fmla="*/ 10 h 10"/>
                <a:gd name="T28" fmla="*/ 5 w 8"/>
                <a:gd name="T29" fmla="*/ 10 h 10"/>
                <a:gd name="T30" fmla="*/ 5 w 8"/>
                <a:gd name="T31" fmla="*/ 10 h 10"/>
                <a:gd name="T32" fmla="*/ 2 w 8"/>
                <a:gd name="T33" fmla="*/ 6 h 10"/>
                <a:gd name="T34" fmla="*/ 2 w 8"/>
                <a:gd name="T35" fmla="*/ 6 h 10"/>
                <a:gd name="T36" fmla="*/ 2 w 8"/>
                <a:gd name="T37" fmla="*/ 6 h 10"/>
                <a:gd name="T38" fmla="*/ 2 w 8"/>
                <a:gd name="T39" fmla="*/ 6 h 10"/>
                <a:gd name="T40" fmla="*/ 2 w 8"/>
                <a:gd name="T41" fmla="*/ 5 h 10"/>
                <a:gd name="T42" fmla="*/ 2 w 8"/>
                <a:gd name="T43" fmla="*/ 4 h 10"/>
                <a:gd name="T44" fmla="*/ 2 w 8"/>
                <a:gd name="T45" fmla="*/ 4 h 10"/>
                <a:gd name="T46" fmla="*/ 2 w 8"/>
                <a:gd name="T47" fmla="*/ 3 h 10"/>
                <a:gd name="T48" fmla="*/ 2 w 8"/>
                <a:gd name="T49" fmla="*/ 1 h 10"/>
                <a:gd name="T50" fmla="*/ 2 w 8"/>
                <a:gd name="T51" fmla="*/ 1 h 10"/>
                <a:gd name="T52" fmla="*/ 2 w 8"/>
                <a:gd name="T53" fmla="*/ 1 h 10"/>
                <a:gd name="T54" fmla="*/ 2 w 8"/>
                <a:gd name="T55" fmla="*/ 1 h 10"/>
                <a:gd name="T56" fmla="*/ 0 w 8"/>
                <a:gd name="T57" fmla="*/ 1 h 10"/>
                <a:gd name="T58" fmla="*/ 0 w 8"/>
                <a:gd name="T59" fmla="*/ 1 h 10"/>
                <a:gd name="T60" fmla="*/ 0 w 8"/>
                <a:gd name="T61" fmla="*/ 1 h 10"/>
                <a:gd name="T62" fmla="*/ 0 w 8"/>
                <a:gd name="T63" fmla="*/ 1 h 10"/>
                <a:gd name="T64" fmla="*/ 0 w 8"/>
                <a:gd name="T65" fmla="*/ 1 h 10"/>
                <a:gd name="T66" fmla="*/ 0 w 8"/>
                <a:gd name="T67" fmla="*/ 1 h 10"/>
                <a:gd name="T68" fmla="*/ 0 w 8"/>
                <a:gd name="T69" fmla="*/ 0 h 10"/>
                <a:gd name="T70" fmla="*/ 0 w 8"/>
                <a:gd name="T71" fmla="*/ 0 h 10"/>
                <a:gd name="T72" fmla="*/ 2 w 8"/>
                <a:gd name="T73" fmla="*/ 0 h 10"/>
                <a:gd name="T74" fmla="*/ 2 w 8"/>
                <a:gd name="T75" fmla="*/ 0 h 10"/>
                <a:gd name="T76" fmla="*/ 2 w 8"/>
                <a:gd name="T77" fmla="*/ 0 h 10"/>
                <a:gd name="T78" fmla="*/ 2 w 8"/>
                <a:gd name="T79" fmla="*/ 0 h 10"/>
                <a:gd name="T80" fmla="*/ 2 w 8"/>
                <a:gd name="T81" fmla="*/ 0 h 10"/>
                <a:gd name="T82" fmla="*/ 3 w 8"/>
                <a:gd name="T83" fmla="*/ 1 h 10"/>
                <a:gd name="T84" fmla="*/ 3 w 8"/>
                <a:gd name="T85"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 h="10">
                  <a:moveTo>
                    <a:pt x="3" y="1"/>
                  </a:moveTo>
                  <a:lnTo>
                    <a:pt x="3" y="1"/>
                  </a:lnTo>
                  <a:lnTo>
                    <a:pt x="4" y="0"/>
                  </a:lnTo>
                  <a:lnTo>
                    <a:pt x="5" y="1"/>
                  </a:lnTo>
                  <a:lnTo>
                    <a:pt x="5" y="1"/>
                  </a:lnTo>
                  <a:lnTo>
                    <a:pt x="7" y="3"/>
                  </a:lnTo>
                  <a:lnTo>
                    <a:pt x="7" y="3"/>
                  </a:lnTo>
                  <a:lnTo>
                    <a:pt x="8" y="4"/>
                  </a:lnTo>
                  <a:lnTo>
                    <a:pt x="8" y="4"/>
                  </a:lnTo>
                  <a:lnTo>
                    <a:pt x="8" y="9"/>
                  </a:lnTo>
                  <a:lnTo>
                    <a:pt x="8" y="9"/>
                  </a:lnTo>
                  <a:lnTo>
                    <a:pt x="7" y="9"/>
                  </a:lnTo>
                  <a:lnTo>
                    <a:pt x="7" y="9"/>
                  </a:lnTo>
                  <a:lnTo>
                    <a:pt x="7" y="10"/>
                  </a:lnTo>
                  <a:lnTo>
                    <a:pt x="5" y="10"/>
                  </a:lnTo>
                  <a:lnTo>
                    <a:pt x="5" y="10"/>
                  </a:lnTo>
                  <a:lnTo>
                    <a:pt x="2" y="6"/>
                  </a:lnTo>
                  <a:lnTo>
                    <a:pt x="2" y="6"/>
                  </a:lnTo>
                  <a:lnTo>
                    <a:pt x="2" y="6"/>
                  </a:lnTo>
                  <a:lnTo>
                    <a:pt x="2" y="6"/>
                  </a:lnTo>
                  <a:lnTo>
                    <a:pt x="2" y="5"/>
                  </a:lnTo>
                  <a:lnTo>
                    <a:pt x="2" y="4"/>
                  </a:lnTo>
                  <a:lnTo>
                    <a:pt x="2" y="4"/>
                  </a:lnTo>
                  <a:lnTo>
                    <a:pt x="2" y="3"/>
                  </a:lnTo>
                  <a:lnTo>
                    <a:pt x="2" y="1"/>
                  </a:lnTo>
                  <a:lnTo>
                    <a:pt x="2" y="1"/>
                  </a:lnTo>
                  <a:lnTo>
                    <a:pt x="2" y="1"/>
                  </a:lnTo>
                  <a:lnTo>
                    <a:pt x="2" y="1"/>
                  </a:lnTo>
                  <a:lnTo>
                    <a:pt x="0" y="1"/>
                  </a:lnTo>
                  <a:lnTo>
                    <a:pt x="0" y="1"/>
                  </a:lnTo>
                  <a:lnTo>
                    <a:pt x="0" y="1"/>
                  </a:lnTo>
                  <a:lnTo>
                    <a:pt x="0" y="1"/>
                  </a:lnTo>
                  <a:lnTo>
                    <a:pt x="0" y="1"/>
                  </a:lnTo>
                  <a:lnTo>
                    <a:pt x="0" y="1"/>
                  </a:lnTo>
                  <a:lnTo>
                    <a:pt x="0" y="0"/>
                  </a:lnTo>
                  <a:lnTo>
                    <a:pt x="0" y="0"/>
                  </a:lnTo>
                  <a:lnTo>
                    <a:pt x="2" y="0"/>
                  </a:lnTo>
                  <a:lnTo>
                    <a:pt x="2" y="0"/>
                  </a:lnTo>
                  <a:lnTo>
                    <a:pt x="2" y="0"/>
                  </a:lnTo>
                  <a:lnTo>
                    <a:pt x="2" y="0"/>
                  </a:lnTo>
                  <a:lnTo>
                    <a:pt x="2" y="0"/>
                  </a:lnTo>
                  <a:lnTo>
                    <a:pt x="3" y="1"/>
                  </a:lnTo>
                  <a:lnTo>
                    <a:pt x="3"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7" name="Freeform 294"/>
            <p:cNvSpPr>
              <a:spLocks/>
            </p:cNvSpPr>
            <p:nvPr/>
          </p:nvSpPr>
          <p:spPr bwMode="auto">
            <a:xfrm>
              <a:off x="3046412" y="4191000"/>
              <a:ext cx="14287" cy="14288"/>
            </a:xfrm>
            <a:custGeom>
              <a:avLst/>
              <a:gdLst>
                <a:gd name="T0" fmla="*/ 0 w 9"/>
                <a:gd name="T1" fmla="*/ 4 h 9"/>
                <a:gd name="T2" fmla="*/ 0 w 9"/>
                <a:gd name="T3" fmla="*/ 4 h 9"/>
                <a:gd name="T4" fmla="*/ 0 w 9"/>
                <a:gd name="T5" fmla="*/ 2 h 9"/>
                <a:gd name="T6" fmla="*/ 1 w 9"/>
                <a:gd name="T7" fmla="*/ 2 h 9"/>
                <a:gd name="T8" fmla="*/ 1 w 9"/>
                <a:gd name="T9" fmla="*/ 2 h 9"/>
                <a:gd name="T10" fmla="*/ 4 w 9"/>
                <a:gd name="T11" fmla="*/ 0 h 9"/>
                <a:gd name="T12" fmla="*/ 6 w 9"/>
                <a:gd name="T13" fmla="*/ 0 h 9"/>
                <a:gd name="T14" fmla="*/ 6 w 9"/>
                <a:gd name="T15" fmla="*/ 0 h 9"/>
                <a:gd name="T16" fmla="*/ 8 w 9"/>
                <a:gd name="T17" fmla="*/ 0 h 9"/>
                <a:gd name="T18" fmla="*/ 8 w 9"/>
                <a:gd name="T19" fmla="*/ 0 h 9"/>
                <a:gd name="T20" fmla="*/ 9 w 9"/>
                <a:gd name="T21" fmla="*/ 1 h 9"/>
                <a:gd name="T22" fmla="*/ 8 w 9"/>
                <a:gd name="T23" fmla="*/ 2 h 9"/>
                <a:gd name="T24" fmla="*/ 8 w 9"/>
                <a:gd name="T25" fmla="*/ 2 h 9"/>
                <a:gd name="T26" fmla="*/ 6 w 9"/>
                <a:gd name="T27" fmla="*/ 2 h 9"/>
                <a:gd name="T28" fmla="*/ 6 w 9"/>
                <a:gd name="T29" fmla="*/ 2 h 9"/>
                <a:gd name="T30" fmla="*/ 6 w 9"/>
                <a:gd name="T31" fmla="*/ 2 h 9"/>
                <a:gd name="T32" fmla="*/ 6 w 9"/>
                <a:gd name="T33" fmla="*/ 2 h 9"/>
                <a:gd name="T34" fmla="*/ 6 w 9"/>
                <a:gd name="T35" fmla="*/ 4 h 9"/>
                <a:gd name="T36" fmla="*/ 6 w 9"/>
                <a:gd name="T37" fmla="*/ 4 h 9"/>
                <a:gd name="T38" fmla="*/ 8 w 9"/>
                <a:gd name="T39" fmla="*/ 5 h 9"/>
                <a:gd name="T40" fmla="*/ 8 w 9"/>
                <a:gd name="T41" fmla="*/ 5 h 9"/>
                <a:gd name="T42" fmla="*/ 8 w 9"/>
                <a:gd name="T43" fmla="*/ 6 h 9"/>
                <a:gd name="T44" fmla="*/ 6 w 9"/>
                <a:gd name="T45" fmla="*/ 7 h 9"/>
                <a:gd name="T46" fmla="*/ 6 w 9"/>
                <a:gd name="T47" fmla="*/ 7 h 9"/>
                <a:gd name="T48" fmla="*/ 4 w 9"/>
                <a:gd name="T49" fmla="*/ 9 h 9"/>
                <a:gd name="T50" fmla="*/ 4 w 9"/>
                <a:gd name="T51" fmla="*/ 9 h 9"/>
                <a:gd name="T52" fmla="*/ 3 w 9"/>
                <a:gd name="T53" fmla="*/ 9 h 9"/>
                <a:gd name="T54" fmla="*/ 3 w 9"/>
                <a:gd name="T55" fmla="*/ 9 h 9"/>
                <a:gd name="T56" fmla="*/ 1 w 9"/>
                <a:gd name="T57" fmla="*/ 6 h 9"/>
                <a:gd name="T58" fmla="*/ 1 w 9"/>
                <a:gd name="T59" fmla="*/ 6 h 9"/>
                <a:gd name="T60" fmla="*/ 0 w 9"/>
                <a:gd name="T61" fmla="*/ 5 h 9"/>
                <a:gd name="T62" fmla="*/ 0 w 9"/>
                <a:gd name="T63" fmla="*/ 5 h 9"/>
                <a:gd name="T64" fmla="*/ 0 w 9"/>
                <a:gd name="T65" fmla="*/ 4 h 9"/>
                <a:gd name="T66" fmla="*/ 0 w 9"/>
                <a:gd name="T67"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 h="9">
                  <a:moveTo>
                    <a:pt x="0" y="4"/>
                  </a:moveTo>
                  <a:lnTo>
                    <a:pt x="0" y="4"/>
                  </a:lnTo>
                  <a:lnTo>
                    <a:pt x="0" y="2"/>
                  </a:lnTo>
                  <a:lnTo>
                    <a:pt x="1" y="2"/>
                  </a:lnTo>
                  <a:lnTo>
                    <a:pt x="1" y="2"/>
                  </a:lnTo>
                  <a:lnTo>
                    <a:pt x="4" y="0"/>
                  </a:lnTo>
                  <a:lnTo>
                    <a:pt x="6" y="0"/>
                  </a:lnTo>
                  <a:lnTo>
                    <a:pt x="6" y="0"/>
                  </a:lnTo>
                  <a:lnTo>
                    <a:pt x="8" y="0"/>
                  </a:lnTo>
                  <a:lnTo>
                    <a:pt x="8" y="0"/>
                  </a:lnTo>
                  <a:lnTo>
                    <a:pt x="9" y="1"/>
                  </a:lnTo>
                  <a:lnTo>
                    <a:pt x="8" y="2"/>
                  </a:lnTo>
                  <a:lnTo>
                    <a:pt x="8" y="2"/>
                  </a:lnTo>
                  <a:lnTo>
                    <a:pt x="6" y="2"/>
                  </a:lnTo>
                  <a:lnTo>
                    <a:pt x="6" y="2"/>
                  </a:lnTo>
                  <a:lnTo>
                    <a:pt x="6" y="2"/>
                  </a:lnTo>
                  <a:lnTo>
                    <a:pt x="6" y="2"/>
                  </a:lnTo>
                  <a:lnTo>
                    <a:pt x="6" y="4"/>
                  </a:lnTo>
                  <a:lnTo>
                    <a:pt x="6" y="4"/>
                  </a:lnTo>
                  <a:lnTo>
                    <a:pt x="8" y="5"/>
                  </a:lnTo>
                  <a:lnTo>
                    <a:pt x="8" y="5"/>
                  </a:lnTo>
                  <a:lnTo>
                    <a:pt x="8" y="6"/>
                  </a:lnTo>
                  <a:lnTo>
                    <a:pt x="6" y="7"/>
                  </a:lnTo>
                  <a:lnTo>
                    <a:pt x="6" y="7"/>
                  </a:lnTo>
                  <a:lnTo>
                    <a:pt x="4" y="9"/>
                  </a:lnTo>
                  <a:lnTo>
                    <a:pt x="4" y="9"/>
                  </a:lnTo>
                  <a:lnTo>
                    <a:pt x="3" y="9"/>
                  </a:lnTo>
                  <a:lnTo>
                    <a:pt x="3" y="9"/>
                  </a:lnTo>
                  <a:lnTo>
                    <a:pt x="1" y="6"/>
                  </a:lnTo>
                  <a:lnTo>
                    <a:pt x="1" y="6"/>
                  </a:lnTo>
                  <a:lnTo>
                    <a:pt x="0" y="5"/>
                  </a:lnTo>
                  <a:lnTo>
                    <a:pt x="0" y="5"/>
                  </a:lnTo>
                  <a:lnTo>
                    <a:pt x="0" y="4"/>
                  </a:lnTo>
                  <a:lnTo>
                    <a:pt x="0"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8" name="Freeform 295"/>
            <p:cNvSpPr>
              <a:spLocks/>
            </p:cNvSpPr>
            <p:nvPr/>
          </p:nvSpPr>
          <p:spPr bwMode="auto">
            <a:xfrm>
              <a:off x="3181350" y="4608513"/>
              <a:ext cx="20637" cy="9525"/>
            </a:xfrm>
            <a:custGeom>
              <a:avLst/>
              <a:gdLst>
                <a:gd name="T0" fmla="*/ 4 w 13"/>
                <a:gd name="T1" fmla="*/ 4 h 6"/>
                <a:gd name="T2" fmla="*/ 4 w 13"/>
                <a:gd name="T3" fmla="*/ 4 h 6"/>
                <a:gd name="T4" fmla="*/ 3 w 13"/>
                <a:gd name="T5" fmla="*/ 2 h 6"/>
                <a:gd name="T6" fmla="*/ 3 w 13"/>
                <a:gd name="T7" fmla="*/ 2 h 6"/>
                <a:gd name="T8" fmla="*/ 3 w 13"/>
                <a:gd name="T9" fmla="*/ 2 h 6"/>
                <a:gd name="T10" fmla="*/ 3 w 13"/>
                <a:gd name="T11" fmla="*/ 2 h 6"/>
                <a:gd name="T12" fmla="*/ 3 w 13"/>
                <a:gd name="T13" fmla="*/ 2 h 6"/>
                <a:gd name="T14" fmla="*/ 3 w 13"/>
                <a:gd name="T15" fmla="*/ 2 h 6"/>
                <a:gd name="T16" fmla="*/ 3 w 13"/>
                <a:gd name="T17" fmla="*/ 1 h 6"/>
                <a:gd name="T18" fmla="*/ 3 w 13"/>
                <a:gd name="T19" fmla="*/ 1 h 6"/>
                <a:gd name="T20" fmla="*/ 3 w 13"/>
                <a:gd name="T21" fmla="*/ 1 h 6"/>
                <a:gd name="T22" fmla="*/ 3 w 13"/>
                <a:gd name="T23" fmla="*/ 1 h 6"/>
                <a:gd name="T24" fmla="*/ 3 w 13"/>
                <a:gd name="T25" fmla="*/ 0 h 6"/>
                <a:gd name="T26" fmla="*/ 3 w 13"/>
                <a:gd name="T27" fmla="*/ 0 h 6"/>
                <a:gd name="T28" fmla="*/ 4 w 13"/>
                <a:gd name="T29" fmla="*/ 0 h 6"/>
                <a:gd name="T30" fmla="*/ 4 w 13"/>
                <a:gd name="T31" fmla="*/ 0 h 6"/>
                <a:gd name="T32" fmla="*/ 6 w 13"/>
                <a:gd name="T33" fmla="*/ 0 h 6"/>
                <a:gd name="T34" fmla="*/ 6 w 13"/>
                <a:gd name="T35" fmla="*/ 0 h 6"/>
                <a:gd name="T36" fmla="*/ 8 w 13"/>
                <a:gd name="T37" fmla="*/ 0 h 6"/>
                <a:gd name="T38" fmla="*/ 10 w 13"/>
                <a:gd name="T39" fmla="*/ 1 h 6"/>
                <a:gd name="T40" fmla="*/ 10 w 13"/>
                <a:gd name="T41" fmla="*/ 1 h 6"/>
                <a:gd name="T42" fmla="*/ 13 w 13"/>
                <a:gd name="T43" fmla="*/ 2 h 6"/>
                <a:gd name="T44" fmla="*/ 13 w 13"/>
                <a:gd name="T45" fmla="*/ 2 h 6"/>
                <a:gd name="T46" fmla="*/ 13 w 13"/>
                <a:gd name="T47" fmla="*/ 4 h 6"/>
                <a:gd name="T48" fmla="*/ 13 w 13"/>
                <a:gd name="T49" fmla="*/ 4 h 6"/>
                <a:gd name="T50" fmla="*/ 13 w 13"/>
                <a:gd name="T51" fmla="*/ 4 h 6"/>
                <a:gd name="T52" fmla="*/ 13 w 13"/>
                <a:gd name="T53" fmla="*/ 4 h 6"/>
                <a:gd name="T54" fmla="*/ 10 w 13"/>
                <a:gd name="T55" fmla="*/ 4 h 6"/>
                <a:gd name="T56" fmla="*/ 9 w 13"/>
                <a:gd name="T57" fmla="*/ 5 h 6"/>
                <a:gd name="T58" fmla="*/ 9 w 13"/>
                <a:gd name="T59" fmla="*/ 5 h 6"/>
                <a:gd name="T60" fmla="*/ 6 w 13"/>
                <a:gd name="T61" fmla="*/ 5 h 6"/>
                <a:gd name="T62" fmla="*/ 6 w 13"/>
                <a:gd name="T63" fmla="*/ 5 h 6"/>
                <a:gd name="T64" fmla="*/ 6 w 13"/>
                <a:gd name="T65" fmla="*/ 6 h 6"/>
                <a:gd name="T66" fmla="*/ 6 w 13"/>
                <a:gd name="T67" fmla="*/ 5 h 6"/>
                <a:gd name="T68" fmla="*/ 6 w 13"/>
                <a:gd name="T69" fmla="*/ 5 h 6"/>
                <a:gd name="T70" fmla="*/ 4 w 13"/>
                <a:gd name="T71" fmla="*/ 5 h 6"/>
                <a:gd name="T72" fmla="*/ 4 w 13"/>
                <a:gd name="T73" fmla="*/ 5 h 6"/>
                <a:gd name="T74" fmla="*/ 1 w 13"/>
                <a:gd name="T75" fmla="*/ 5 h 6"/>
                <a:gd name="T76" fmla="*/ 1 w 13"/>
                <a:gd name="T77" fmla="*/ 5 h 6"/>
                <a:gd name="T78" fmla="*/ 0 w 13"/>
                <a:gd name="T79" fmla="*/ 5 h 6"/>
                <a:gd name="T80" fmla="*/ 0 w 13"/>
                <a:gd name="T81" fmla="*/ 5 h 6"/>
                <a:gd name="T82" fmla="*/ 0 w 13"/>
                <a:gd name="T83" fmla="*/ 4 h 6"/>
                <a:gd name="T84" fmla="*/ 0 w 13"/>
                <a:gd name="T85" fmla="*/ 4 h 6"/>
                <a:gd name="T86" fmla="*/ 0 w 13"/>
                <a:gd name="T87" fmla="*/ 4 h 6"/>
                <a:gd name="T88" fmla="*/ 0 w 13"/>
                <a:gd name="T89" fmla="*/ 4 h 6"/>
                <a:gd name="T90" fmla="*/ 3 w 13"/>
                <a:gd name="T91" fmla="*/ 4 h 6"/>
                <a:gd name="T92" fmla="*/ 3 w 13"/>
                <a:gd name="T93" fmla="*/ 4 h 6"/>
                <a:gd name="T94" fmla="*/ 4 w 13"/>
                <a:gd name="T95" fmla="*/ 4 h 6"/>
                <a:gd name="T96" fmla="*/ 4 w 13"/>
                <a:gd name="T9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 h="6">
                  <a:moveTo>
                    <a:pt x="4" y="4"/>
                  </a:moveTo>
                  <a:lnTo>
                    <a:pt x="4" y="4"/>
                  </a:lnTo>
                  <a:lnTo>
                    <a:pt x="3" y="2"/>
                  </a:lnTo>
                  <a:lnTo>
                    <a:pt x="3" y="2"/>
                  </a:lnTo>
                  <a:lnTo>
                    <a:pt x="3" y="2"/>
                  </a:lnTo>
                  <a:lnTo>
                    <a:pt x="3" y="2"/>
                  </a:lnTo>
                  <a:lnTo>
                    <a:pt x="3" y="2"/>
                  </a:lnTo>
                  <a:lnTo>
                    <a:pt x="3" y="2"/>
                  </a:lnTo>
                  <a:lnTo>
                    <a:pt x="3" y="1"/>
                  </a:lnTo>
                  <a:lnTo>
                    <a:pt x="3" y="1"/>
                  </a:lnTo>
                  <a:lnTo>
                    <a:pt x="3" y="1"/>
                  </a:lnTo>
                  <a:lnTo>
                    <a:pt x="3" y="1"/>
                  </a:lnTo>
                  <a:lnTo>
                    <a:pt x="3" y="0"/>
                  </a:lnTo>
                  <a:lnTo>
                    <a:pt x="3" y="0"/>
                  </a:lnTo>
                  <a:lnTo>
                    <a:pt x="4" y="0"/>
                  </a:lnTo>
                  <a:lnTo>
                    <a:pt x="4" y="0"/>
                  </a:lnTo>
                  <a:lnTo>
                    <a:pt x="6" y="0"/>
                  </a:lnTo>
                  <a:lnTo>
                    <a:pt x="6" y="0"/>
                  </a:lnTo>
                  <a:lnTo>
                    <a:pt x="8" y="0"/>
                  </a:lnTo>
                  <a:lnTo>
                    <a:pt x="10" y="1"/>
                  </a:lnTo>
                  <a:lnTo>
                    <a:pt x="10" y="1"/>
                  </a:lnTo>
                  <a:lnTo>
                    <a:pt x="13" y="2"/>
                  </a:lnTo>
                  <a:lnTo>
                    <a:pt x="13" y="2"/>
                  </a:lnTo>
                  <a:lnTo>
                    <a:pt x="13" y="4"/>
                  </a:lnTo>
                  <a:lnTo>
                    <a:pt x="13" y="4"/>
                  </a:lnTo>
                  <a:lnTo>
                    <a:pt x="13" y="4"/>
                  </a:lnTo>
                  <a:lnTo>
                    <a:pt x="13" y="4"/>
                  </a:lnTo>
                  <a:lnTo>
                    <a:pt x="10" y="4"/>
                  </a:lnTo>
                  <a:lnTo>
                    <a:pt x="9" y="5"/>
                  </a:lnTo>
                  <a:lnTo>
                    <a:pt x="9" y="5"/>
                  </a:lnTo>
                  <a:lnTo>
                    <a:pt x="6" y="5"/>
                  </a:lnTo>
                  <a:lnTo>
                    <a:pt x="6" y="5"/>
                  </a:lnTo>
                  <a:lnTo>
                    <a:pt x="6" y="6"/>
                  </a:lnTo>
                  <a:lnTo>
                    <a:pt x="6" y="5"/>
                  </a:lnTo>
                  <a:lnTo>
                    <a:pt x="6" y="5"/>
                  </a:lnTo>
                  <a:lnTo>
                    <a:pt x="4" y="5"/>
                  </a:lnTo>
                  <a:lnTo>
                    <a:pt x="4" y="5"/>
                  </a:lnTo>
                  <a:lnTo>
                    <a:pt x="1" y="5"/>
                  </a:lnTo>
                  <a:lnTo>
                    <a:pt x="1" y="5"/>
                  </a:lnTo>
                  <a:lnTo>
                    <a:pt x="0" y="5"/>
                  </a:lnTo>
                  <a:lnTo>
                    <a:pt x="0" y="5"/>
                  </a:lnTo>
                  <a:lnTo>
                    <a:pt x="0" y="4"/>
                  </a:lnTo>
                  <a:lnTo>
                    <a:pt x="0" y="4"/>
                  </a:lnTo>
                  <a:lnTo>
                    <a:pt x="0" y="4"/>
                  </a:lnTo>
                  <a:lnTo>
                    <a:pt x="0" y="4"/>
                  </a:lnTo>
                  <a:lnTo>
                    <a:pt x="3" y="4"/>
                  </a:lnTo>
                  <a:lnTo>
                    <a:pt x="3" y="4"/>
                  </a:lnTo>
                  <a:lnTo>
                    <a:pt x="4" y="4"/>
                  </a:lnTo>
                  <a:lnTo>
                    <a:pt x="4"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79" name="Freeform 296"/>
            <p:cNvSpPr>
              <a:spLocks/>
            </p:cNvSpPr>
            <p:nvPr/>
          </p:nvSpPr>
          <p:spPr bwMode="auto">
            <a:xfrm>
              <a:off x="3249612" y="4302125"/>
              <a:ext cx="9525" cy="12700"/>
            </a:xfrm>
            <a:custGeom>
              <a:avLst/>
              <a:gdLst>
                <a:gd name="T0" fmla="*/ 4 w 6"/>
                <a:gd name="T1" fmla="*/ 1 h 8"/>
                <a:gd name="T2" fmla="*/ 4 w 6"/>
                <a:gd name="T3" fmla="*/ 1 h 8"/>
                <a:gd name="T4" fmla="*/ 5 w 6"/>
                <a:gd name="T5" fmla="*/ 4 h 8"/>
                <a:gd name="T6" fmla="*/ 5 w 6"/>
                <a:gd name="T7" fmla="*/ 4 h 8"/>
                <a:gd name="T8" fmla="*/ 6 w 6"/>
                <a:gd name="T9" fmla="*/ 5 h 8"/>
                <a:gd name="T10" fmla="*/ 6 w 6"/>
                <a:gd name="T11" fmla="*/ 6 h 8"/>
                <a:gd name="T12" fmla="*/ 6 w 6"/>
                <a:gd name="T13" fmla="*/ 6 h 8"/>
                <a:gd name="T14" fmla="*/ 4 w 6"/>
                <a:gd name="T15" fmla="*/ 8 h 8"/>
                <a:gd name="T16" fmla="*/ 2 w 6"/>
                <a:gd name="T17" fmla="*/ 8 h 8"/>
                <a:gd name="T18" fmla="*/ 2 w 6"/>
                <a:gd name="T19" fmla="*/ 8 h 8"/>
                <a:gd name="T20" fmla="*/ 1 w 6"/>
                <a:gd name="T21" fmla="*/ 6 h 8"/>
                <a:gd name="T22" fmla="*/ 1 w 6"/>
                <a:gd name="T23" fmla="*/ 6 h 8"/>
                <a:gd name="T24" fmla="*/ 1 w 6"/>
                <a:gd name="T25" fmla="*/ 6 h 8"/>
                <a:gd name="T26" fmla="*/ 1 w 6"/>
                <a:gd name="T27" fmla="*/ 6 h 8"/>
                <a:gd name="T28" fmla="*/ 1 w 6"/>
                <a:gd name="T29" fmla="*/ 6 h 8"/>
                <a:gd name="T30" fmla="*/ 1 w 6"/>
                <a:gd name="T31" fmla="*/ 6 h 8"/>
                <a:gd name="T32" fmla="*/ 0 w 6"/>
                <a:gd name="T33" fmla="*/ 5 h 8"/>
                <a:gd name="T34" fmla="*/ 0 w 6"/>
                <a:gd name="T35" fmla="*/ 5 h 8"/>
                <a:gd name="T36" fmla="*/ 0 w 6"/>
                <a:gd name="T37" fmla="*/ 5 h 8"/>
                <a:gd name="T38" fmla="*/ 0 w 6"/>
                <a:gd name="T39" fmla="*/ 1 h 8"/>
                <a:gd name="T40" fmla="*/ 0 w 6"/>
                <a:gd name="T41" fmla="*/ 1 h 8"/>
                <a:gd name="T42" fmla="*/ 0 w 6"/>
                <a:gd name="T43" fmla="*/ 0 h 8"/>
                <a:gd name="T44" fmla="*/ 1 w 6"/>
                <a:gd name="T45" fmla="*/ 0 h 8"/>
                <a:gd name="T46" fmla="*/ 1 w 6"/>
                <a:gd name="T47" fmla="*/ 0 h 8"/>
                <a:gd name="T48" fmla="*/ 4 w 6"/>
                <a:gd name="T49" fmla="*/ 1 h 8"/>
                <a:gd name="T50" fmla="*/ 4 w 6"/>
                <a:gd name="T51"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8">
                  <a:moveTo>
                    <a:pt x="4" y="1"/>
                  </a:moveTo>
                  <a:lnTo>
                    <a:pt x="4" y="1"/>
                  </a:lnTo>
                  <a:lnTo>
                    <a:pt x="5" y="4"/>
                  </a:lnTo>
                  <a:lnTo>
                    <a:pt x="5" y="4"/>
                  </a:lnTo>
                  <a:lnTo>
                    <a:pt x="6" y="5"/>
                  </a:lnTo>
                  <a:lnTo>
                    <a:pt x="6" y="6"/>
                  </a:lnTo>
                  <a:lnTo>
                    <a:pt x="6" y="6"/>
                  </a:lnTo>
                  <a:lnTo>
                    <a:pt x="4" y="8"/>
                  </a:lnTo>
                  <a:lnTo>
                    <a:pt x="2" y="8"/>
                  </a:lnTo>
                  <a:lnTo>
                    <a:pt x="2" y="8"/>
                  </a:lnTo>
                  <a:lnTo>
                    <a:pt x="1" y="6"/>
                  </a:lnTo>
                  <a:lnTo>
                    <a:pt x="1" y="6"/>
                  </a:lnTo>
                  <a:lnTo>
                    <a:pt x="1" y="6"/>
                  </a:lnTo>
                  <a:lnTo>
                    <a:pt x="1" y="6"/>
                  </a:lnTo>
                  <a:lnTo>
                    <a:pt x="1" y="6"/>
                  </a:lnTo>
                  <a:lnTo>
                    <a:pt x="1" y="6"/>
                  </a:lnTo>
                  <a:lnTo>
                    <a:pt x="0" y="5"/>
                  </a:lnTo>
                  <a:lnTo>
                    <a:pt x="0" y="5"/>
                  </a:lnTo>
                  <a:lnTo>
                    <a:pt x="0" y="5"/>
                  </a:lnTo>
                  <a:lnTo>
                    <a:pt x="0" y="1"/>
                  </a:lnTo>
                  <a:lnTo>
                    <a:pt x="0" y="1"/>
                  </a:lnTo>
                  <a:lnTo>
                    <a:pt x="0" y="0"/>
                  </a:lnTo>
                  <a:lnTo>
                    <a:pt x="1" y="0"/>
                  </a:lnTo>
                  <a:lnTo>
                    <a:pt x="1" y="0"/>
                  </a:lnTo>
                  <a:lnTo>
                    <a:pt x="4" y="1"/>
                  </a:lnTo>
                  <a:lnTo>
                    <a:pt x="4"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0" name="Freeform 297"/>
            <p:cNvSpPr>
              <a:spLocks/>
            </p:cNvSpPr>
            <p:nvPr/>
          </p:nvSpPr>
          <p:spPr bwMode="auto">
            <a:xfrm>
              <a:off x="3046412" y="4178300"/>
              <a:ext cx="14287" cy="7938"/>
            </a:xfrm>
            <a:custGeom>
              <a:avLst/>
              <a:gdLst>
                <a:gd name="T0" fmla="*/ 6 w 9"/>
                <a:gd name="T1" fmla="*/ 5 h 5"/>
                <a:gd name="T2" fmla="*/ 6 w 9"/>
                <a:gd name="T3" fmla="*/ 5 h 5"/>
                <a:gd name="T4" fmla="*/ 5 w 9"/>
                <a:gd name="T5" fmla="*/ 5 h 5"/>
                <a:gd name="T6" fmla="*/ 5 w 9"/>
                <a:gd name="T7" fmla="*/ 5 h 5"/>
                <a:gd name="T8" fmla="*/ 5 w 9"/>
                <a:gd name="T9" fmla="*/ 5 h 5"/>
                <a:gd name="T10" fmla="*/ 5 w 9"/>
                <a:gd name="T11" fmla="*/ 5 h 5"/>
                <a:gd name="T12" fmla="*/ 4 w 9"/>
                <a:gd name="T13" fmla="*/ 5 h 5"/>
                <a:gd name="T14" fmla="*/ 4 w 9"/>
                <a:gd name="T15" fmla="*/ 5 h 5"/>
                <a:gd name="T16" fmla="*/ 4 w 9"/>
                <a:gd name="T17" fmla="*/ 5 h 5"/>
                <a:gd name="T18" fmla="*/ 3 w 9"/>
                <a:gd name="T19" fmla="*/ 5 h 5"/>
                <a:gd name="T20" fmla="*/ 1 w 9"/>
                <a:gd name="T21" fmla="*/ 5 h 5"/>
                <a:gd name="T22" fmla="*/ 1 w 9"/>
                <a:gd name="T23" fmla="*/ 5 h 5"/>
                <a:gd name="T24" fmla="*/ 1 w 9"/>
                <a:gd name="T25" fmla="*/ 5 h 5"/>
                <a:gd name="T26" fmla="*/ 1 w 9"/>
                <a:gd name="T27" fmla="*/ 5 h 5"/>
                <a:gd name="T28" fmla="*/ 0 w 9"/>
                <a:gd name="T29" fmla="*/ 5 h 5"/>
                <a:gd name="T30" fmla="*/ 0 w 9"/>
                <a:gd name="T31" fmla="*/ 5 h 5"/>
                <a:gd name="T32" fmla="*/ 1 w 9"/>
                <a:gd name="T33" fmla="*/ 4 h 5"/>
                <a:gd name="T34" fmla="*/ 1 w 9"/>
                <a:gd name="T35" fmla="*/ 4 h 5"/>
                <a:gd name="T36" fmla="*/ 3 w 9"/>
                <a:gd name="T37" fmla="*/ 3 h 5"/>
                <a:gd name="T38" fmla="*/ 3 w 9"/>
                <a:gd name="T39" fmla="*/ 3 h 5"/>
                <a:gd name="T40" fmla="*/ 5 w 9"/>
                <a:gd name="T41" fmla="*/ 2 h 5"/>
                <a:gd name="T42" fmla="*/ 5 w 9"/>
                <a:gd name="T43" fmla="*/ 2 h 5"/>
                <a:gd name="T44" fmla="*/ 6 w 9"/>
                <a:gd name="T45" fmla="*/ 0 h 5"/>
                <a:gd name="T46" fmla="*/ 8 w 9"/>
                <a:gd name="T47" fmla="*/ 2 h 5"/>
                <a:gd name="T48" fmla="*/ 8 w 9"/>
                <a:gd name="T49" fmla="*/ 2 h 5"/>
                <a:gd name="T50" fmla="*/ 9 w 9"/>
                <a:gd name="T51" fmla="*/ 3 h 5"/>
                <a:gd name="T52" fmla="*/ 9 w 9"/>
                <a:gd name="T53" fmla="*/ 3 h 5"/>
                <a:gd name="T54" fmla="*/ 9 w 9"/>
                <a:gd name="T55" fmla="*/ 5 h 5"/>
                <a:gd name="T56" fmla="*/ 9 w 9"/>
                <a:gd name="T57" fmla="*/ 5 h 5"/>
                <a:gd name="T58" fmla="*/ 9 w 9"/>
                <a:gd name="T59" fmla="*/ 5 h 5"/>
                <a:gd name="T60" fmla="*/ 9 w 9"/>
                <a:gd name="T61" fmla="*/ 5 h 5"/>
                <a:gd name="T62" fmla="*/ 6 w 9"/>
                <a:gd name="T63" fmla="*/ 5 h 5"/>
                <a:gd name="T64" fmla="*/ 6 w 9"/>
                <a:gd name="T6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5">
                  <a:moveTo>
                    <a:pt x="6" y="5"/>
                  </a:moveTo>
                  <a:lnTo>
                    <a:pt x="6" y="5"/>
                  </a:lnTo>
                  <a:lnTo>
                    <a:pt x="5" y="5"/>
                  </a:lnTo>
                  <a:lnTo>
                    <a:pt x="5" y="5"/>
                  </a:lnTo>
                  <a:lnTo>
                    <a:pt x="5" y="5"/>
                  </a:lnTo>
                  <a:lnTo>
                    <a:pt x="5" y="5"/>
                  </a:lnTo>
                  <a:lnTo>
                    <a:pt x="4" y="5"/>
                  </a:lnTo>
                  <a:lnTo>
                    <a:pt x="4" y="5"/>
                  </a:lnTo>
                  <a:lnTo>
                    <a:pt x="4" y="5"/>
                  </a:lnTo>
                  <a:lnTo>
                    <a:pt x="3" y="5"/>
                  </a:lnTo>
                  <a:lnTo>
                    <a:pt x="1" y="5"/>
                  </a:lnTo>
                  <a:lnTo>
                    <a:pt x="1" y="5"/>
                  </a:lnTo>
                  <a:lnTo>
                    <a:pt x="1" y="5"/>
                  </a:lnTo>
                  <a:lnTo>
                    <a:pt x="1" y="5"/>
                  </a:lnTo>
                  <a:lnTo>
                    <a:pt x="0" y="5"/>
                  </a:lnTo>
                  <a:lnTo>
                    <a:pt x="0" y="5"/>
                  </a:lnTo>
                  <a:lnTo>
                    <a:pt x="1" y="4"/>
                  </a:lnTo>
                  <a:lnTo>
                    <a:pt x="1" y="4"/>
                  </a:lnTo>
                  <a:lnTo>
                    <a:pt x="3" y="3"/>
                  </a:lnTo>
                  <a:lnTo>
                    <a:pt x="3" y="3"/>
                  </a:lnTo>
                  <a:lnTo>
                    <a:pt x="5" y="2"/>
                  </a:lnTo>
                  <a:lnTo>
                    <a:pt x="5" y="2"/>
                  </a:lnTo>
                  <a:lnTo>
                    <a:pt x="6" y="0"/>
                  </a:lnTo>
                  <a:lnTo>
                    <a:pt x="8" y="2"/>
                  </a:lnTo>
                  <a:lnTo>
                    <a:pt x="8" y="2"/>
                  </a:lnTo>
                  <a:lnTo>
                    <a:pt x="9" y="3"/>
                  </a:lnTo>
                  <a:lnTo>
                    <a:pt x="9" y="3"/>
                  </a:lnTo>
                  <a:lnTo>
                    <a:pt x="9" y="5"/>
                  </a:lnTo>
                  <a:lnTo>
                    <a:pt x="9" y="5"/>
                  </a:lnTo>
                  <a:lnTo>
                    <a:pt x="9" y="5"/>
                  </a:lnTo>
                  <a:lnTo>
                    <a:pt x="9" y="5"/>
                  </a:lnTo>
                  <a:lnTo>
                    <a:pt x="6" y="5"/>
                  </a:lnTo>
                  <a:lnTo>
                    <a:pt x="6"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1" name="Freeform 298"/>
            <p:cNvSpPr>
              <a:spLocks/>
            </p:cNvSpPr>
            <p:nvPr/>
          </p:nvSpPr>
          <p:spPr bwMode="auto">
            <a:xfrm>
              <a:off x="3171825" y="4324350"/>
              <a:ext cx="7937" cy="11113"/>
            </a:xfrm>
            <a:custGeom>
              <a:avLst/>
              <a:gdLst>
                <a:gd name="T0" fmla="*/ 5 w 5"/>
                <a:gd name="T1" fmla="*/ 4 h 7"/>
                <a:gd name="T2" fmla="*/ 5 w 5"/>
                <a:gd name="T3" fmla="*/ 4 h 7"/>
                <a:gd name="T4" fmla="*/ 5 w 5"/>
                <a:gd name="T5" fmla="*/ 4 h 7"/>
                <a:gd name="T6" fmla="*/ 5 w 5"/>
                <a:gd name="T7" fmla="*/ 4 h 7"/>
                <a:gd name="T8" fmla="*/ 4 w 5"/>
                <a:gd name="T9" fmla="*/ 6 h 7"/>
                <a:gd name="T10" fmla="*/ 1 w 5"/>
                <a:gd name="T11" fmla="*/ 7 h 7"/>
                <a:gd name="T12" fmla="*/ 1 w 5"/>
                <a:gd name="T13" fmla="*/ 7 h 7"/>
                <a:gd name="T14" fmla="*/ 0 w 5"/>
                <a:gd name="T15" fmla="*/ 6 h 7"/>
                <a:gd name="T16" fmla="*/ 0 w 5"/>
                <a:gd name="T17" fmla="*/ 6 h 7"/>
                <a:gd name="T18" fmla="*/ 0 w 5"/>
                <a:gd name="T19" fmla="*/ 4 h 7"/>
                <a:gd name="T20" fmla="*/ 1 w 5"/>
                <a:gd name="T21" fmla="*/ 1 h 7"/>
                <a:gd name="T22" fmla="*/ 1 w 5"/>
                <a:gd name="T23" fmla="*/ 1 h 7"/>
                <a:gd name="T24" fmla="*/ 2 w 5"/>
                <a:gd name="T25" fmla="*/ 0 h 7"/>
                <a:gd name="T26" fmla="*/ 2 w 5"/>
                <a:gd name="T27" fmla="*/ 0 h 7"/>
                <a:gd name="T28" fmla="*/ 2 w 5"/>
                <a:gd name="T29" fmla="*/ 0 h 7"/>
                <a:gd name="T30" fmla="*/ 4 w 5"/>
                <a:gd name="T31" fmla="*/ 1 h 7"/>
                <a:gd name="T32" fmla="*/ 5 w 5"/>
                <a:gd name="T33" fmla="*/ 2 h 7"/>
                <a:gd name="T34" fmla="*/ 5 w 5"/>
                <a:gd name="T35" fmla="*/ 2 h 7"/>
                <a:gd name="T36" fmla="*/ 5 w 5"/>
                <a:gd name="T37" fmla="*/ 4 h 7"/>
                <a:gd name="T38" fmla="*/ 5 w 5"/>
                <a:gd name="T39"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7">
                  <a:moveTo>
                    <a:pt x="5" y="4"/>
                  </a:moveTo>
                  <a:lnTo>
                    <a:pt x="5" y="4"/>
                  </a:lnTo>
                  <a:lnTo>
                    <a:pt x="5" y="4"/>
                  </a:lnTo>
                  <a:lnTo>
                    <a:pt x="5" y="4"/>
                  </a:lnTo>
                  <a:lnTo>
                    <a:pt x="4" y="6"/>
                  </a:lnTo>
                  <a:lnTo>
                    <a:pt x="1" y="7"/>
                  </a:lnTo>
                  <a:lnTo>
                    <a:pt x="1" y="7"/>
                  </a:lnTo>
                  <a:lnTo>
                    <a:pt x="0" y="6"/>
                  </a:lnTo>
                  <a:lnTo>
                    <a:pt x="0" y="6"/>
                  </a:lnTo>
                  <a:lnTo>
                    <a:pt x="0" y="4"/>
                  </a:lnTo>
                  <a:lnTo>
                    <a:pt x="1" y="1"/>
                  </a:lnTo>
                  <a:lnTo>
                    <a:pt x="1" y="1"/>
                  </a:lnTo>
                  <a:lnTo>
                    <a:pt x="2" y="0"/>
                  </a:lnTo>
                  <a:lnTo>
                    <a:pt x="2" y="0"/>
                  </a:lnTo>
                  <a:lnTo>
                    <a:pt x="2" y="0"/>
                  </a:lnTo>
                  <a:lnTo>
                    <a:pt x="4" y="1"/>
                  </a:lnTo>
                  <a:lnTo>
                    <a:pt x="5" y="2"/>
                  </a:lnTo>
                  <a:lnTo>
                    <a:pt x="5" y="2"/>
                  </a:lnTo>
                  <a:lnTo>
                    <a:pt x="5" y="4"/>
                  </a:lnTo>
                  <a:lnTo>
                    <a:pt x="5"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2" name="Freeform 299"/>
            <p:cNvSpPr>
              <a:spLocks/>
            </p:cNvSpPr>
            <p:nvPr/>
          </p:nvSpPr>
          <p:spPr bwMode="auto">
            <a:xfrm>
              <a:off x="3106737" y="4197350"/>
              <a:ext cx="9525" cy="7938"/>
            </a:xfrm>
            <a:custGeom>
              <a:avLst/>
              <a:gdLst>
                <a:gd name="T0" fmla="*/ 5 w 6"/>
                <a:gd name="T1" fmla="*/ 5 h 5"/>
                <a:gd name="T2" fmla="*/ 5 w 6"/>
                <a:gd name="T3" fmla="*/ 5 h 5"/>
                <a:gd name="T4" fmla="*/ 1 w 6"/>
                <a:gd name="T5" fmla="*/ 3 h 5"/>
                <a:gd name="T6" fmla="*/ 1 w 6"/>
                <a:gd name="T7" fmla="*/ 3 h 5"/>
                <a:gd name="T8" fmla="*/ 1 w 6"/>
                <a:gd name="T9" fmla="*/ 3 h 5"/>
                <a:gd name="T10" fmla="*/ 1 w 6"/>
                <a:gd name="T11" fmla="*/ 3 h 5"/>
                <a:gd name="T12" fmla="*/ 0 w 6"/>
                <a:gd name="T13" fmla="*/ 1 h 5"/>
                <a:gd name="T14" fmla="*/ 0 w 6"/>
                <a:gd name="T15" fmla="*/ 1 h 5"/>
                <a:gd name="T16" fmla="*/ 2 w 6"/>
                <a:gd name="T17" fmla="*/ 0 h 5"/>
                <a:gd name="T18" fmla="*/ 2 w 6"/>
                <a:gd name="T19" fmla="*/ 0 h 5"/>
                <a:gd name="T20" fmla="*/ 6 w 6"/>
                <a:gd name="T21" fmla="*/ 1 h 5"/>
                <a:gd name="T22" fmla="*/ 6 w 6"/>
                <a:gd name="T23" fmla="*/ 1 h 5"/>
                <a:gd name="T24" fmla="*/ 6 w 6"/>
                <a:gd name="T25" fmla="*/ 1 h 5"/>
                <a:gd name="T26" fmla="*/ 6 w 6"/>
                <a:gd name="T27" fmla="*/ 2 h 5"/>
                <a:gd name="T28" fmla="*/ 6 w 6"/>
                <a:gd name="T29" fmla="*/ 2 h 5"/>
                <a:gd name="T30" fmla="*/ 6 w 6"/>
                <a:gd name="T31" fmla="*/ 3 h 5"/>
                <a:gd name="T32" fmla="*/ 6 w 6"/>
                <a:gd name="T33" fmla="*/ 3 h 5"/>
                <a:gd name="T34" fmla="*/ 6 w 6"/>
                <a:gd name="T35" fmla="*/ 3 h 5"/>
                <a:gd name="T36" fmla="*/ 5 w 6"/>
                <a:gd name="T37" fmla="*/ 5 h 5"/>
                <a:gd name="T38" fmla="*/ 5 w 6"/>
                <a:gd name="T3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5" y="5"/>
                  </a:moveTo>
                  <a:lnTo>
                    <a:pt x="5" y="5"/>
                  </a:lnTo>
                  <a:lnTo>
                    <a:pt x="1" y="3"/>
                  </a:lnTo>
                  <a:lnTo>
                    <a:pt x="1" y="3"/>
                  </a:lnTo>
                  <a:lnTo>
                    <a:pt x="1" y="3"/>
                  </a:lnTo>
                  <a:lnTo>
                    <a:pt x="1" y="3"/>
                  </a:lnTo>
                  <a:lnTo>
                    <a:pt x="0" y="1"/>
                  </a:lnTo>
                  <a:lnTo>
                    <a:pt x="0" y="1"/>
                  </a:lnTo>
                  <a:lnTo>
                    <a:pt x="2" y="0"/>
                  </a:lnTo>
                  <a:lnTo>
                    <a:pt x="2" y="0"/>
                  </a:lnTo>
                  <a:lnTo>
                    <a:pt x="6" y="1"/>
                  </a:lnTo>
                  <a:lnTo>
                    <a:pt x="6" y="1"/>
                  </a:lnTo>
                  <a:lnTo>
                    <a:pt x="6" y="1"/>
                  </a:lnTo>
                  <a:lnTo>
                    <a:pt x="6" y="2"/>
                  </a:lnTo>
                  <a:lnTo>
                    <a:pt x="6" y="2"/>
                  </a:lnTo>
                  <a:lnTo>
                    <a:pt x="6" y="3"/>
                  </a:lnTo>
                  <a:lnTo>
                    <a:pt x="6" y="3"/>
                  </a:lnTo>
                  <a:lnTo>
                    <a:pt x="6" y="3"/>
                  </a:lnTo>
                  <a:lnTo>
                    <a:pt x="5" y="5"/>
                  </a:lnTo>
                  <a:lnTo>
                    <a:pt x="5"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3" name="Freeform 300"/>
            <p:cNvSpPr>
              <a:spLocks/>
            </p:cNvSpPr>
            <p:nvPr/>
          </p:nvSpPr>
          <p:spPr bwMode="auto">
            <a:xfrm>
              <a:off x="2905125" y="4413250"/>
              <a:ext cx="7937" cy="7938"/>
            </a:xfrm>
            <a:custGeom>
              <a:avLst/>
              <a:gdLst>
                <a:gd name="T0" fmla="*/ 4 w 5"/>
                <a:gd name="T1" fmla="*/ 0 h 5"/>
                <a:gd name="T2" fmla="*/ 4 w 5"/>
                <a:gd name="T3" fmla="*/ 0 h 5"/>
                <a:gd name="T4" fmla="*/ 5 w 5"/>
                <a:gd name="T5" fmla="*/ 0 h 5"/>
                <a:gd name="T6" fmla="*/ 5 w 5"/>
                <a:gd name="T7" fmla="*/ 1 h 5"/>
                <a:gd name="T8" fmla="*/ 5 w 5"/>
                <a:gd name="T9" fmla="*/ 1 h 5"/>
                <a:gd name="T10" fmla="*/ 5 w 5"/>
                <a:gd name="T11" fmla="*/ 3 h 5"/>
                <a:gd name="T12" fmla="*/ 5 w 5"/>
                <a:gd name="T13" fmla="*/ 3 h 5"/>
                <a:gd name="T14" fmla="*/ 3 w 5"/>
                <a:gd name="T15" fmla="*/ 4 h 5"/>
                <a:gd name="T16" fmla="*/ 3 w 5"/>
                <a:gd name="T17" fmla="*/ 4 h 5"/>
                <a:gd name="T18" fmla="*/ 1 w 5"/>
                <a:gd name="T19" fmla="*/ 5 h 5"/>
                <a:gd name="T20" fmla="*/ 0 w 5"/>
                <a:gd name="T21" fmla="*/ 4 h 5"/>
                <a:gd name="T22" fmla="*/ 0 w 5"/>
                <a:gd name="T23" fmla="*/ 4 h 5"/>
                <a:gd name="T24" fmla="*/ 0 w 5"/>
                <a:gd name="T25" fmla="*/ 3 h 5"/>
                <a:gd name="T26" fmla="*/ 0 w 5"/>
                <a:gd name="T27" fmla="*/ 3 h 5"/>
                <a:gd name="T28" fmla="*/ 0 w 5"/>
                <a:gd name="T29" fmla="*/ 3 h 5"/>
                <a:gd name="T30" fmla="*/ 0 w 5"/>
                <a:gd name="T31" fmla="*/ 1 h 5"/>
                <a:gd name="T32" fmla="*/ 0 w 5"/>
                <a:gd name="T33" fmla="*/ 1 h 5"/>
                <a:gd name="T34" fmla="*/ 1 w 5"/>
                <a:gd name="T35" fmla="*/ 1 h 5"/>
                <a:gd name="T36" fmla="*/ 1 w 5"/>
                <a:gd name="T37" fmla="*/ 0 h 5"/>
                <a:gd name="T38" fmla="*/ 1 w 5"/>
                <a:gd name="T39" fmla="*/ 0 h 5"/>
                <a:gd name="T40" fmla="*/ 3 w 5"/>
                <a:gd name="T41" fmla="*/ 0 h 5"/>
                <a:gd name="T42" fmla="*/ 3 w 5"/>
                <a:gd name="T43" fmla="*/ 0 h 5"/>
                <a:gd name="T44" fmla="*/ 4 w 5"/>
                <a:gd name="T45" fmla="*/ 0 h 5"/>
                <a:gd name="T46" fmla="*/ 4 w 5"/>
                <a:gd name="T4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 h="5">
                  <a:moveTo>
                    <a:pt x="4" y="0"/>
                  </a:moveTo>
                  <a:lnTo>
                    <a:pt x="4" y="0"/>
                  </a:lnTo>
                  <a:lnTo>
                    <a:pt x="5" y="0"/>
                  </a:lnTo>
                  <a:lnTo>
                    <a:pt x="5" y="1"/>
                  </a:lnTo>
                  <a:lnTo>
                    <a:pt x="5" y="1"/>
                  </a:lnTo>
                  <a:lnTo>
                    <a:pt x="5" y="3"/>
                  </a:lnTo>
                  <a:lnTo>
                    <a:pt x="5" y="3"/>
                  </a:lnTo>
                  <a:lnTo>
                    <a:pt x="3" y="4"/>
                  </a:lnTo>
                  <a:lnTo>
                    <a:pt x="3" y="4"/>
                  </a:lnTo>
                  <a:lnTo>
                    <a:pt x="1" y="5"/>
                  </a:lnTo>
                  <a:lnTo>
                    <a:pt x="0" y="4"/>
                  </a:lnTo>
                  <a:lnTo>
                    <a:pt x="0" y="4"/>
                  </a:lnTo>
                  <a:lnTo>
                    <a:pt x="0" y="3"/>
                  </a:lnTo>
                  <a:lnTo>
                    <a:pt x="0" y="3"/>
                  </a:lnTo>
                  <a:lnTo>
                    <a:pt x="0" y="3"/>
                  </a:lnTo>
                  <a:lnTo>
                    <a:pt x="0" y="1"/>
                  </a:lnTo>
                  <a:lnTo>
                    <a:pt x="0" y="1"/>
                  </a:lnTo>
                  <a:lnTo>
                    <a:pt x="1" y="1"/>
                  </a:lnTo>
                  <a:lnTo>
                    <a:pt x="1" y="0"/>
                  </a:lnTo>
                  <a:lnTo>
                    <a:pt x="1" y="0"/>
                  </a:lnTo>
                  <a:lnTo>
                    <a:pt x="3" y="0"/>
                  </a:lnTo>
                  <a:lnTo>
                    <a:pt x="3" y="0"/>
                  </a:lnTo>
                  <a:lnTo>
                    <a:pt x="4" y="0"/>
                  </a:lnTo>
                  <a:lnTo>
                    <a:pt x="4"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4" name="Freeform 301"/>
            <p:cNvSpPr>
              <a:spLocks/>
            </p:cNvSpPr>
            <p:nvPr/>
          </p:nvSpPr>
          <p:spPr bwMode="auto">
            <a:xfrm>
              <a:off x="3094037" y="4149725"/>
              <a:ext cx="6350" cy="11113"/>
            </a:xfrm>
            <a:custGeom>
              <a:avLst/>
              <a:gdLst>
                <a:gd name="T0" fmla="*/ 4 w 4"/>
                <a:gd name="T1" fmla="*/ 5 h 7"/>
                <a:gd name="T2" fmla="*/ 4 w 4"/>
                <a:gd name="T3" fmla="*/ 5 h 7"/>
                <a:gd name="T4" fmla="*/ 4 w 4"/>
                <a:gd name="T5" fmla="*/ 5 h 7"/>
                <a:gd name="T6" fmla="*/ 4 w 4"/>
                <a:gd name="T7" fmla="*/ 5 h 7"/>
                <a:gd name="T8" fmla="*/ 3 w 4"/>
                <a:gd name="T9" fmla="*/ 7 h 7"/>
                <a:gd name="T10" fmla="*/ 3 w 4"/>
                <a:gd name="T11" fmla="*/ 7 h 7"/>
                <a:gd name="T12" fmla="*/ 3 w 4"/>
                <a:gd name="T13" fmla="*/ 6 h 7"/>
                <a:gd name="T14" fmla="*/ 3 w 4"/>
                <a:gd name="T15" fmla="*/ 6 h 7"/>
                <a:gd name="T16" fmla="*/ 1 w 4"/>
                <a:gd name="T17" fmla="*/ 5 h 7"/>
                <a:gd name="T18" fmla="*/ 1 w 4"/>
                <a:gd name="T19" fmla="*/ 5 h 7"/>
                <a:gd name="T20" fmla="*/ 0 w 4"/>
                <a:gd name="T21" fmla="*/ 2 h 7"/>
                <a:gd name="T22" fmla="*/ 0 w 4"/>
                <a:gd name="T23" fmla="*/ 2 h 7"/>
                <a:gd name="T24" fmla="*/ 0 w 4"/>
                <a:gd name="T25" fmla="*/ 1 h 7"/>
                <a:gd name="T26" fmla="*/ 0 w 4"/>
                <a:gd name="T27" fmla="*/ 1 h 7"/>
                <a:gd name="T28" fmla="*/ 1 w 4"/>
                <a:gd name="T29" fmla="*/ 0 h 7"/>
                <a:gd name="T30" fmla="*/ 1 w 4"/>
                <a:gd name="T31" fmla="*/ 0 h 7"/>
                <a:gd name="T32" fmla="*/ 3 w 4"/>
                <a:gd name="T33" fmla="*/ 1 h 7"/>
                <a:gd name="T34" fmla="*/ 3 w 4"/>
                <a:gd name="T35" fmla="*/ 1 h 7"/>
                <a:gd name="T36" fmla="*/ 4 w 4"/>
                <a:gd name="T37" fmla="*/ 5 h 7"/>
                <a:gd name="T38" fmla="*/ 4 w 4"/>
                <a:gd name="T3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7">
                  <a:moveTo>
                    <a:pt x="4" y="5"/>
                  </a:moveTo>
                  <a:lnTo>
                    <a:pt x="4" y="5"/>
                  </a:lnTo>
                  <a:lnTo>
                    <a:pt x="4" y="5"/>
                  </a:lnTo>
                  <a:lnTo>
                    <a:pt x="4" y="5"/>
                  </a:lnTo>
                  <a:lnTo>
                    <a:pt x="3" y="7"/>
                  </a:lnTo>
                  <a:lnTo>
                    <a:pt x="3" y="7"/>
                  </a:lnTo>
                  <a:lnTo>
                    <a:pt x="3" y="6"/>
                  </a:lnTo>
                  <a:lnTo>
                    <a:pt x="3" y="6"/>
                  </a:lnTo>
                  <a:lnTo>
                    <a:pt x="1" y="5"/>
                  </a:lnTo>
                  <a:lnTo>
                    <a:pt x="1" y="5"/>
                  </a:lnTo>
                  <a:lnTo>
                    <a:pt x="0" y="2"/>
                  </a:lnTo>
                  <a:lnTo>
                    <a:pt x="0" y="2"/>
                  </a:lnTo>
                  <a:lnTo>
                    <a:pt x="0" y="1"/>
                  </a:lnTo>
                  <a:lnTo>
                    <a:pt x="0" y="1"/>
                  </a:lnTo>
                  <a:lnTo>
                    <a:pt x="1" y="0"/>
                  </a:lnTo>
                  <a:lnTo>
                    <a:pt x="1" y="0"/>
                  </a:lnTo>
                  <a:lnTo>
                    <a:pt x="3" y="1"/>
                  </a:lnTo>
                  <a:lnTo>
                    <a:pt x="3" y="1"/>
                  </a:lnTo>
                  <a:lnTo>
                    <a:pt x="4" y="5"/>
                  </a:lnTo>
                  <a:lnTo>
                    <a:pt x="4"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5" name="Freeform 302"/>
            <p:cNvSpPr>
              <a:spLocks/>
            </p:cNvSpPr>
            <p:nvPr/>
          </p:nvSpPr>
          <p:spPr bwMode="auto">
            <a:xfrm>
              <a:off x="3124200" y="4198938"/>
              <a:ext cx="6350" cy="9525"/>
            </a:xfrm>
            <a:custGeom>
              <a:avLst/>
              <a:gdLst>
                <a:gd name="T0" fmla="*/ 4 w 4"/>
                <a:gd name="T1" fmla="*/ 4 h 6"/>
                <a:gd name="T2" fmla="*/ 4 w 4"/>
                <a:gd name="T3" fmla="*/ 4 h 6"/>
                <a:gd name="T4" fmla="*/ 2 w 4"/>
                <a:gd name="T5" fmla="*/ 5 h 6"/>
                <a:gd name="T6" fmla="*/ 2 w 4"/>
                <a:gd name="T7" fmla="*/ 5 h 6"/>
                <a:gd name="T8" fmla="*/ 2 w 4"/>
                <a:gd name="T9" fmla="*/ 5 h 6"/>
                <a:gd name="T10" fmla="*/ 0 w 4"/>
                <a:gd name="T11" fmla="*/ 6 h 6"/>
                <a:gd name="T12" fmla="*/ 0 w 4"/>
                <a:gd name="T13" fmla="*/ 6 h 6"/>
                <a:gd name="T14" fmla="*/ 0 w 4"/>
                <a:gd name="T15" fmla="*/ 6 h 6"/>
                <a:gd name="T16" fmla="*/ 0 w 4"/>
                <a:gd name="T17" fmla="*/ 6 h 6"/>
                <a:gd name="T18" fmla="*/ 0 w 4"/>
                <a:gd name="T19" fmla="*/ 5 h 6"/>
                <a:gd name="T20" fmla="*/ 0 w 4"/>
                <a:gd name="T21" fmla="*/ 5 h 6"/>
                <a:gd name="T22" fmla="*/ 0 w 4"/>
                <a:gd name="T23" fmla="*/ 4 h 6"/>
                <a:gd name="T24" fmla="*/ 0 w 4"/>
                <a:gd name="T25" fmla="*/ 4 h 6"/>
                <a:gd name="T26" fmla="*/ 0 w 4"/>
                <a:gd name="T27" fmla="*/ 1 h 6"/>
                <a:gd name="T28" fmla="*/ 0 w 4"/>
                <a:gd name="T29" fmla="*/ 1 h 6"/>
                <a:gd name="T30" fmla="*/ 1 w 4"/>
                <a:gd name="T31" fmla="*/ 0 h 6"/>
                <a:gd name="T32" fmla="*/ 1 w 4"/>
                <a:gd name="T33" fmla="*/ 0 h 6"/>
                <a:gd name="T34" fmla="*/ 2 w 4"/>
                <a:gd name="T35" fmla="*/ 1 h 6"/>
                <a:gd name="T36" fmla="*/ 4 w 4"/>
                <a:gd name="T37" fmla="*/ 4 h 6"/>
                <a:gd name="T38" fmla="*/ 4 w 4"/>
                <a:gd name="T3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6">
                  <a:moveTo>
                    <a:pt x="4" y="4"/>
                  </a:moveTo>
                  <a:lnTo>
                    <a:pt x="4" y="4"/>
                  </a:lnTo>
                  <a:lnTo>
                    <a:pt x="2" y="5"/>
                  </a:lnTo>
                  <a:lnTo>
                    <a:pt x="2" y="5"/>
                  </a:lnTo>
                  <a:lnTo>
                    <a:pt x="2" y="5"/>
                  </a:lnTo>
                  <a:lnTo>
                    <a:pt x="0" y="6"/>
                  </a:lnTo>
                  <a:lnTo>
                    <a:pt x="0" y="6"/>
                  </a:lnTo>
                  <a:lnTo>
                    <a:pt x="0" y="6"/>
                  </a:lnTo>
                  <a:lnTo>
                    <a:pt x="0" y="6"/>
                  </a:lnTo>
                  <a:lnTo>
                    <a:pt x="0" y="5"/>
                  </a:lnTo>
                  <a:lnTo>
                    <a:pt x="0" y="5"/>
                  </a:lnTo>
                  <a:lnTo>
                    <a:pt x="0" y="4"/>
                  </a:lnTo>
                  <a:lnTo>
                    <a:pt x="0" y="4"/>
                  </a:lnTo>
                  <a:lnTo>
                    <a:pt x="0" y="1"/>
                  </a:lnTo>
                  <a:lnTo>
                    <a:pt x="0" y="1"/>
                  </a:lnTo>
                  <a:lnTo>
                    <a:pt x="1" y="0"/>
                  </a:lnTo>
                  <a:lnTo>
                    <a:pt x="1" y="0"/>
                  </a:lnTo>
                  <a:lnTo>
                    <a:pt x="2" y="1"/>
                  </a:lnTo>
                  <a:lnTo>
                    <a:pt x="4" y="4"/>
                  </a:lnTo>
                  <a:lnTo>
                    <a:pt x="4"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6" name="Freeform 303"/>
            <p:cNvSpPr>
              <a:spLocks/>
            </p:cNvSpPr>
            <p:nvPr/>
          </p:nvSpPr>
          <p:spPr bwMode="auto">
            <a:xfrm>
              <a:off x="2978150" y="4438650"/>
              <a:ext cx="6350" cy="12700"/>
            </a:xfrm>
            <a:custGeom>
              <a:avLst/>
              <a:gdLst>
                <a:gd name="T0" fmla="*/ 4 w 4"/>
                <a:gd name="T1" fmla="*/ 2 h 8"/>
                <a:gd name="T2" fmla="*/ 4 w 4"/>
                <a:gd name="T3" fmla="*/ 2 h 8"/>
                <a:gd name="T4" fmla="*/ 4 w 4"/>
                <a:gd name="T5" fmla="*/ 4 h 8"/>
                <a:gd name="T6" fmla="*/ 4 w 4"/>
                <a:gd name="T7" fmla="*/ 4 h 8"/>
                <a:gd name="T8" fmla="*/ 4 w 4"/>
                <a:gd name="T9" fmla="*/ 7 h 8"/>
                <a:gd name="T10" fmla="*/ 4 w 4"/>
                <a:gd name="T11" fmla="*/ 7 h 8"/>
                <a:gd name="T12" fmla="*/ 4 w 4"/>
                <a:gd name="T13" fmla="*/ 8 h 8"/>
                <a:gd name="T14" fmla="*/ 4 w 4"/>
                <a:gd name="T15" fmla="*/ 8 h 8"/>
                <a:gd name="T16" fmla="*/ 4 w 4"/>
                <a:gd name="T17" fmla="*/ 8 h 8"/>
                <a:gd name="T18" fmla="*/ 4 w 4"/>
                <a:gd name="T19" fmla="*/ 8 h 8"/>
                <a:gd name="T20" fmla="*/ 4 w 4"/>
                <a:gd name="T21" fmla="*/ 8 h 8"/>
                <a:gd name="T22" fmla="*/ 4 w 4"/>
                <a:gd name="T23" fmla="*/ 8 h 8"/>
                <a:gd name="T24" fmla="*/ 3 w 4"/>
                <a:gd name="T25" fmla="*/ 5 h 8"/>
                <a:gd name="T26" fmla="*/ 3 w 4"/>
                <a:gd name="T27" fmla="*/ 5 h 8"/>
                <a:gd name="T28" fmla="*/ 0 w 4"/>
                <a:gd name="T29" fmla="*/ 2 h 8"/>
                <a:gd name="T30" fmla="*/ 0 w 4"/>
                <a:gd name="T31" fmla="*/ 2 h 8"/>
                <a:gd name="T32" fmla="*/ 0 w 4"/>
                <a:gd name="T33" fmla="*/ 2 h 8"/>
                <a:gd name="T34" fmla="*/ 0 w 4"/>
                <a:gd name="T35" fmla="*/ 2 h 8"/>
                <a:gd name="T36" fmla="*/ 2 w 4"/>
                <a:gd name="T37" fmla="*/ 0 h 8"/>
                <a:gd name="T38" fmla="*/ 2 w 4"/>
                <a:gd name="T39" fmla="*/ 0 h 8"/>
                <a:gd name="T40" fmla="*/ 3 w 4"/>
                <a:gd name="T41" fmla="*/ 0 h 8"/>
                <a:gd name="T42" fmla="*/ 3 w 4"/>
                <a:gd name="T43" fmla="*/ 0 h 8"/>
                <a:gd name="T44" fmla="*/ 4 w 4"/>
                <a:gd name="T45" fmla="*/ 2 h 8"/>
                <a:gd name="T46" fmla="*/ 4 w 4"/>
                <a:gd name="T4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8">
                  <a:moveTo>
                    <a:pt x="4" y="2"/>
                  </a:moveTo>
                  <a:lnTo>
                    <a:pt x="4" y="2"/>
                  </a:lnTo>
                  <a:lnTo>
                    <a:pt x="4" y="4"/>
                  </a:lnTo>
                  <a:lnTo>
                    <a:pt x="4" y="4"/>
                  </a:lnTo>
                  <a:lnTo>
                    <a:pt x="4" y="7"/>
                  </a:lnTo>
                  <a:lnTo>
                    <a:pt x="4" y="7"/>
                  </a:lnTo>
                  <a:lnTo>
                    <a:pt x="4" y="8"/>
                  </a:lnTo>
                  <a:lnTo>
                    <a:pt x="4" y="8"/>
                  </a:lnTo>
                  <a:lnTo>
                    <a:pt x="4" y="8"/>
                  </a:lnTo>
                  <a:lnTo>
                    <a:pt x="4" y="8"/>
                  </a:lnTo>
                  <a:lnTo>
                    <a:pt x="4" y="8"/>
                  </a:lnTo>
                  <a:lnTo>
                    <a:pt x="4" y="8"/>
                  </a:lnTo>
                  <a:lnTo>
                    <a:pt x="3" y="5"/>
                  </a:lnTo>
                  <a:lnTo>
                    <a:pt x="3" y="5"/>
                  </a:lnTo>
                  <a:lnTo>
                    <a:pt x="0" y="2"/>
                  </a:lnTo>
                  <a:lnTo>
                    <a:pt x="0" y="2"/>
                  </a:lnTo>
                  <a:lnTo>
                    <a:pt x="0" y="2"/>
                  </a:lnTo>
                  <a:lnTo>
                    <a:pt x="0" y="2"/>
                  </a:lnTo>
                  <a:lnTo>
                    <a:pt x="2" y="0"/>
                  </a:lnTo>
                  <a:lnTo>
                    <a:pt x="2" y="0"/>
                  </a:lnTo>
                  <a:lnTo>
                    <a:pt x="3" y="0"/>
                  </a:lnTo>
                  <a:lnTo>
                    <a:pt x="3" y="0"/>
                  </a:lnTo>
                  <a:lnTo>
                    <a:pt x="4" y="2"/>
                  </a:lnTo>
                  <a:lnTo>
                    <a:pt x="4"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7" name="Freeform 304"/>
            <p:cNvSpPr>
              <a:spLocks/>
            </p:cNvSpPr>
            <p:nvPr/>
          </p:nvSpPr>
          <p:spPr bwMode="auto">
            <a:xfrm>
              <a:off x="3027362" y="4224338"/>
              <a:ext cx="4762" cy="9525"/>
            </a:xfrm>
            <a:custGeom>
              <a:avLst/>
              <a:gdLst>
                <a:gd name="T0" fmla="*/ 3 w 3"/>
                <a:gd name="T1" fmla="*/ 1 h 6"/>
                <a:gd name="T2" fmla="*/ 3 w 3"/>
                <a:gd name="T3" fmla="*/ 1 h 6"/>
                <a:gd name="T4" fmla="*/ 3 w 3"/>
                <a:gd name="T5" fmla="*/ 1 h 6"/>
                <a:gd name="T6" fmla="*/ 3 w 3"/>
                <a:gd name="T7" fmla="*/ 1 h 6"/>
                <a:gd name="T8" fmla="*/ 2 w 3"/>
                <a:gd name="T9" fmla="*/ 4 h 6"/>
                <a:gd name="T10" fmla="*/ 2 w 3"/>
                <a:gd name="T11" fmla="*/ 4 h 6"/>
                <a:gd name="T12" fmla="*/ 2 w 3"/>
                <a:gd name="T13" fmla="*/ 5 h 6"/>
                <a:gd name="T14" fmla="*/ 2 w 3"/>
                <a:gd name="T15" fmla="*/ 5 h 6"/>
                <a:gd name="T16" fmla="*/ 1 w 3"/>
                <a:gd name="T17" fmla="*/ 6 h 6"/>
                <a:gd name="T18" fmla="*/ 1 w 3"/>
                <a:gd name="T19" fmla="*/ 6 h 6"/>
                <a:gd name="T20" fmla="*/ 1 w 3"/>
                <a:gd name="T21" fmla="*/ 6 h 6"/>
                <a:gd name="T22" fmla="*/ 0 w 3"/>
                <a:gd name="T23" fmla="*/ 5 h 6"/>
                <a:gd name="T24" fmla="*/ 0 w 3"/>
                <a:gd name="T25" fmla="*/ 4 h 6"/>
                <a:gd name="T26" fmla="*/ 0 w 3"/>
                <a:gd name="T27" fmla="*/ 4 h 6"/>
                <a:gd name="T28" fmla="*/ 2 w 3"/>
                <a:gd name="T29" fmla="*/ 0 h 6"/>
                <a:gd name="T30" fmla="*/ 2 w 3"/>
                <a:gd name="T31" fmla="*/ 0 h 6"/>
                <a:gd name="T32" fmla="*/ 3 w 3"/>
                <a:gd name="T33" fmla="*/ 0 h 6"/>
                <a:gd name="T34" fmla="*/ 3 w 3"/>
                <a:gd name="T35" fmla="*/ 0 h 6"/>
                <a:gd name="T36" fmla="*/ 3 w 3"/>
                <a:gd name="T37" fmla="*/ 1 h 6"/>
                <a:gd name="T38" fmla="*/ 3 w 3"/>
                <a:gd name="T39"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 h="6">
                  <a:moveTo>
                    <a:pt x="3" y="1"/>
                  </a:moveTo>
                  <a:lnTo>
                    <a:pt x="3" y="1"/>
                  </a:lnTo>
                  <a:lnTo>
                    <a:pt x="3" y="1"/>
                  </a:lnTo>
                  <a:lnTo>
                    <a:pt x="3" y="1"/>
                  </a:lnTo>
                  <a:lnTo>
                    <a:pt x="2" y="4"/>
                  </a:lnTo>
                  <a:lnTo>
                    <a:pt x="2" y="4"/>
                  </a:lnTo>
                  <a:lnTo>
                    <a:pt x="2" y="5"/>
                  </a:lnTo>
                  <a:lnTo>
                    <a:pt x="2" y="5"/>
                  </a:lnTo>
                  <a:lnTo>
                    <a:pt x="1" y="6"/>
                  </a:lnTo>
                  <a:lnTo>
                    <a:pt x="1" y="6"/>
                  </a:lnTo>
                  <a:lnTo>
                    <a:pt x="1" y="6"/>
                  </a:lnTo>
                  <a:lnTo>
                    <a:pt x="0" y="5"/>
                  </a:lnTo>
                  <a:lnTo>
                    <a:pt x="0" y="4"/>
                  </a:lnTo>
                  <a:lnTo>
                    <a:pt x="0" y="4"/>
                  </a:lnTo>
                  <a:lnTo>
                    <a:pt x="2" y="0"/>
                  </a:lnTo>
                  <a:lnTo>
                    <a:pt x="2" y="0"/>
                  </a:lnTo>
                  <a:lnTo>
                    <a:pt x="3" y="0"/>
                  </a:lnTo>
                  <a:lnTo>
                    <a:pt x="3" y="0"/>
                  </a:lnTo>
                  <a:lnTo>
                    <a:pt x="3" y="1"/>
                  </a:lnTo>
                  <a:lnTo>
                    <a:pt x="3"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8" name="Freeform 305"/>
            <p:cNvSpPr>
              <a:spLocks/>
            </p:cNvSpPr>
            <p:nvPr/>
          </p:nvSpPr>
          <p:spPr bwMode="auto">
            <a:xfrm>
              <a:off x="3071812" y="4197350"/>
              <a:ext cx="6350" cy="11113"/>
            </a:xfrm>
            <a:custGeom>
              <a:avLst/>
              <a:gdLst>
                <a:gd name="T0" fmla="*/ 2 w 4"/>
                <a:gd name="T1" fmla="*/ 0 h 7"/>
                <a:gd name="T2" fmla="*/ 2 w 4"/>
                <a:gd name="T3" fmla="*/ 0 h 7"/>
                <a:gd name="T4" fmla="*/ 2 w 4"/>
                <a:gd name="T5" fmla="*/ 1 h 7"/>
                <a:gd name="T6" fmla="*/ 2 w 4"/>
                <a:gd name="T7" fmla="*/ 1 h 7"/>
                <a:gd name="T8" fmla="*/ 3 w 4"/>
                <a:gd name="T9" fmla="*/ 2 h 7"/>
                <a:gd name="T10" fmla="*/ 3 w 4"/>
                <a:gd name="T11" fmla="*/ 2 h 7"/>
                <a:gd name="T12" fmla="*/ 4 w 4"/>
                <a:gd name="T13" fmla="*/ 5 h 7"/>
                <a:gd name="T14" fmla="*/ 4 w 4"/>
                <a:gd name="T15" fmla="*/ 5 h 7"/>
                <a:gd name="T16" fmla="*/ 4 w 4"/>
                <a:gd name="T17" fmla="*/ 5 h 7"/>
                <a:gd name="T18" fmla="*/ 4 w 4"/>
                <a:gd name="T19" fmla="*/ 5 h 7"/>
                <a:gd name="T20" fmla="*/ 4 w 4"/>
                <a:gd name="T21" fmla="*/ 7 h 7"/>
                <a:gd name="T22" fmla="*/ 4 w 4"/>
                <a:gd name="T23" fmla="*/ 7 h 7"/>
                <a:gd name="T24" fmla="*/ 3 w 4"/>
                <a:gd name="T25" fmla="*/ 6 h 7"/>
                <a:gd name="T26" fmla="*/ 3 w 4"/>
                <a:gd name="T27" fmla="*/ 6 h 7"/>
                <a:gd name="T28" fmla="*/ 2 w 4"/>
                <a:gd name="T29" fmla="*/ 5 h 7"/>
                <a:gd name="T30" fmla="*/ 2 w 4"/>
                <a:gd name="T31" fmla="*/ 5 h 7"/>
                <a:gd name="T32" fmla="*/ 0 w 4"/>
                <a:gd name="T33" fmla="*/ 1 h 7"/>
                <a:gd name="T34" fmla="*/ 0 w 4"/>
                <a:gd name="T35" fmla="*/ 1 h 7"/>
                <a:gd name="T36" fmla="*/ 2 w 4"/>
                <a:gd name="T37" fmla="*/ 0 h 7"/>
                <a:gd name="T38" fmla="*/ 2 w 4"/>
                <a:gd name="T3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7">
                  <a:moveTo>
                    <a:pt x="2" y="0"/>
                  </a:moveTo>
                  <a:lnTo>
                    <a:pt x="2" y="0"/>
                  </a:lnTo>
                  <a:lnTo>
                    <a:pt x="2" y="1"/>
                  </a:lnTo>
                  <a:lnTo>
                    <a:pt x="2" y="1"/>
                  </a:lnTo>
                  <a:lnTo>
                    <a:pt x="3" y="2"/>
                  </a:lnTo>
                  <a:lnTo>
                    <a:pt x="3" y="2"/>
                  </a:lnTo>
                  <a:lnTo>
                    <a:pt x="4" y="5"/>
                  </a:lnTo>
                  <a:lnTo>
                    <a:pt x="4" y="5"/>
                  </a:lnTo>
                  <a:lnTo>
                    <a:pt x="4" y="5"/>
                  </a:lnTo>
                  <a:lnTo>
                    <a:pt x="4" y="5"/>
                  </a:lnTo>
                  <a:lnTo>
                    <a:pt x="4" y="7"/>
                  </a:lnTo>
                  <a:lnTo>
                    <a:pt x="4" y="7"/>
                  </a:lnTo>
                  <a:lnTo>
                    <a:pt x="3" y="6"/>
                  </a:lnTo>
                  <a:lnTo>
                    <a:pt x="3" y="6"/>
                  </a:lnTo>
                  <a:lnTo>
                    <a:pt x="2" y="5"/>
                  </a:lnTo>
                  <a:lnTo>
                    <a:pt x="2" y="5"/>
                  </a:lnTo>
                  <a:lnTo>
                    <a:pt x="0" y="1"/>
                  </a:lnTo>
                  <a:lnTo>
                    <a:pt x="0" y="1"/>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89" name="Freeform 306"/>
            <p:cNvSpPr>
              <a:spLocks/>
            </p:cNvSpPr>
            <p:nvPr/>
          </p:nvSpPr>
          <p:spPr bwMode="auto">
            <a:xfrm>
              <a:off x="3214687" y="4465638"/>
              <a:ext cx="11112" cy="6350"/>
            </a:xfrm>
            <a:custGeom>
              <a:avLst/>
              <a:gdLst>
                <a:gd name="T0" fmla="*/ 5 w 7"/>
                <a:gd name="T1" fmla="*/ 4 h 4"/>
                <a:gd name="T2" fmla="*/ 5 w 7"/>
                <a:gd name="T3" fmla="*/ 4 h 4"/>
                <a:gd name="T4" fmla="*/ 4 w 7"/>
                <a:gd name="T5" fmla="*/ 2 h 4"/>
                <a:gd name="T6" fmla="*/ 2 w 7"/>
                <a:gd name="T7" fmla="*/ 1 h 4"/>
                <a:gd name="T8" fmla="*/ 2 w 7"/>
                <a:gd name="T9" fmla="*/ 1 h 4"/>
                <a:gd name="T10" fmla="*/ 2 w 7"/>
                <a:gd name="T11" fmla="*/ 1 h 4"/>
                <a:gd name="T12" fmla="*/ 2 w 7"/>
                <a:gd name="T13" fmla="*/ 1 h 4"/>
                <a:gd name="T14" fmla="*/ 0 w 7"/>
                <a:gd name="T15" fmla="*/ 0 h 4"/>
                <a:gd name="T16" fmla="*/ 0 w 7"/>
                <a:gd name="T17" fmla="*/ 0 h 4"/>
                <a:gd name="T18" fmla="*/ 2 w 7"/>
                <a:gd name="T19" fmla="*/ 0 h 4"/>
                <a:gd name="T20" fmla="*/ 2 w 7"/>
                <a:gd name="T21" fmla="*/ 0 h 4"/>
                <a:gd name="T22" fmla="*/ 2 w 7"/>
                <a:gd name="T23" fmla="*/ 0 h 4"/>
                <a:gd name="T24" fmla="*/ 2 w 7"/>
                <a:gd name="T25" fmla="*/ 0 h 4"/>
                <a:gd name="T26" fmla="*/ 7 w 7"/>
                <a:gd name="T27" fmla="*/ 2 h 4"/>
                <a:gd name="T28" fmla="*/ 7 w 7"/>
                <a:gd name="T29" fmla="*/ 2 h 4"/>
                <a:gd name="T30" fmla="*/ 7 w 7"/>
                <a:gd name="T31" fmla="*/ 2 h 4"/>
                <a:gd name="T32" fmla="*/ 7 w 7"/>
                <a:gd name="T33" fmla="*/ 2 h 4"/>
                <a:gd name="T34" fmla="*/ 7 w 7"/>
                <a:gd name="T35" fmla="*/ 4 h 4"/>
                <a:gd name="T36" fmla="*/ 7 w 7"/>
                <a:gd name="T37" fmla="*/ 4 h 4"/>
                <a:gd name="T38" fmla="*/ 5 w 7"/>
                <a:gd name="T39" fmla="*/ 4 h 4"/>
                <a:gd name="T40" fmla="*/ 5 w 7"/>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4">
                  <a:moveTo>
                    <a:pt x="5" y="4"/>
                  </a:moveTo>
                  <a:lnTo>
                    <a:pt x="5" y="4"/>
                  </a:lnTo>
                  <a:lnTo>
                    <a:pt x="4" y="2"/>
                  </a:lnTo>
                  <a:lnTo>
                    <a:pt x="2" y="1"/>
                  </a:lnTo>
                  <a:lnTo>
                    <a:pt x="2" y="1"/>
                  </a:lnTo>
                  <a:lnTo>
                    <a:pt x="2" y="1"/>
                  </a:lnTo>
                  <a:lnTo>
                    <a:pt x="2" y="1"/>
                  </a:lnTo>
                  <a:lnTo>
                    <a:pt x="0" y="0"/>
                  </a:lnTo>
                  <a:lnTo>
                    <a:pt x="0" y="0"/>
                  </a:lnTo>
                  <a:lnTo>
                    <a:pt x="2" y="0"/>
                  </a:lnTo>
                  <a:lnTo>
                    <a:pt x="2" y="0"/>
                  </a:lnTo>
                  <a:lnTo>
                    <a:pt x="2" y="0"/>
                  </a:lnTo>
                  <a:lnTo>
                    <a:pt x="2" y="0"/>
                  </a:lnTo>
                  <a:lnTo>
                    <a:pt x="7" y="2"/>
                  </a:lnTo>
                  <a:lnTo>
                    <a:pt x="7" y="2"/>
                  </a:lnTo>
                  <a:lnTo>
                    <a:pt x="7" y="2"/>
                  </a:lnTo>
                  <a:lnTo>
                    <a:pt x="7" y="2"/>
                  </a:lnTo>
                  <a:lnTo>
                    <a:pt x="7" y="4"/>
                  </a:lnTo>
                  <a:lnTo>
                    <a:pt x="7" y="4"/>
                  </a:lnTo>
                  <a:lnTo>
                    <a:pt x="5" y="4"/>
                  </a:lnTo>
                  <a:lnTo>
                    <a:pt x="5"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0" name="Freeform 307"/>
            <p:cNvSpPr>
              <a:spLocks/>
            </p:cNvSpPr>
            <p:nvPr/>
          </p:nvSpPr>
          <p:spPr bwMode="auto">
            <a:xfrm>
              <a:off x="3162300" y="4421188"/>
              <a:ext cx="4762" cy="6350"/>
            </a:xfrm>
            <a:custGeom>
              <a:avLst/>
              <a:gdLst>
                <a:gd name="T0" fmla="*/ 1 w 3"/>
                <a:gd name="T1" fmla="*/ 4 h 4"/>
                <a:gd name="T2" fmla="*/ 1 w 3"/>
                <a:gd name="T3" fmla="*/ 4 h 4"/>
                <a:gd name="T4" fmla="*/ 0 w 3"/>
                <a:gd name="T5" fmla="*/ 4 h 4"/>
                <a:gd name="T6" fmla="*/ 0 w 3"/>
                <a:gd name="T7" fmla="*/ 4 h 4"/>
                <a:gd name="T8" fmla="*/ 0 w 3"/>
                <a:gd name="T9" fmla="*/ 3 h 4"/>
                <a:gd name="T10" fmla="*/ 1 w 3"/>
                <a:gd name="T11" fmla="*/ 1 h 4"/>
                <a:gd name="T12" fmla="*/ 1 w 3"/>
                <a:gd name="T13" fmla="*/ 1 h 4"/>
                <a:gd name="T14" fmla="*/ 1 w 3"/>
                <a:gd name="T15" fmla="*/ 0 h 4"/>
                <a:gd name="T16" fmla="*/ 1 w 3"/>
                <a:gd name="T17" fmla="*/ 0 h 4"/>
                <a:gd name="T18" fmla="*/ 0 w 3"/>
                <a:gd name="T19" fmla="*/ 0 h 4"/>
                <a:gd name="T20" fmla="*/ 0 w 3"/>
                <a:gd name="T21" fmla="*/ 0 h 4"/>
                <a:gd name="T22" fmla="*/ 0 w 3"/>
                <a:gd name="T23" fmla="*/ 0 h 4"/>
                <a:gd name="T24" fmla="*/ 0 w 3"/>
                <a:gd name="T25" fmla="*/ 0 h 4"/>
                <a:gd name="T26" fmla="*/ 1 w 3"/>
                <a:gd name="T27" fmla="*/ 0 h 4"/>
                <a:gd name="T28" fmla="*/ 1 w 3"/>
                <a:gd name="T29" fmla="*/ 0 h 4"/>
                <a:gd name="T30" fmla="*/ 2 w 3"/>
                <a:gd name="T31" fmla="*/ 1 h 4"/>
                <a:gd name="T32" fmla="*/ 2 w 3"/>
                <a:gd name="T33" fmla="*/ 1 h 4"/>
                <a:gd name="T34" fmla="*/ 3 w 3"/>
                <a:gd name="T35" fmla="*/ 3 h 4"/>
                <a:gd name="T36" fmla="*/ 3 w 3"/>
                <a:gd name="T37" fmla="*/ 3 h 4"/>
                <a:gd name="T38" fmla="*/ 2 w 3"/>
                <a:gd name="T39" fmla="*/ 4 h 4"/>
                <a:gd name="T40" fmla="*/ 1 w 3"/>
                <a:gd name="T41" fmla="*/ 4 h 4"/>
                <a:gd name="T42" fmla="*/ 1 w 3"/>
                <a:gd name="T43" fmla="*/ 4 h 4"/>
                <a:gd name="T44" fmla="*/ 1 w 3"/>
                <a:gd name="T45" fmla="*/ 4 h 4"/>
                <a:gd name="T46" fmla="*/ 1 w 3"/>
                <a:gd name="T4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4">
                  <a:moveTo>
                    <a:pt x="1" y="4"/>
                  </a:moveTo>
                  <a:lnTo>
                    <a:pt x="1" y="4"/>
                  </a:lnTo>
                  <a:lnTo>
                    <a:pt x="0" y="4"/>
                  </a:lnTo>
                  <a:lnTo>
                    <a:pt x="0" y="4"/>
                  </a:lnTo>
                  <a:lnTo>
                    <a:pt x="0" y="3"/>
                  </a:lnTo>
                  <a:lnTo>
                    <a:pt x="1" y="1"/>
                  </a:lnTo>
                  <a:lnTo>
                    <a:pt x="1" y="1"/>
                  </a:lnTo>
                  <a:lnTo>
                    <a:pt x="1" y="0"/>
                  </a:lnTo>
                  <a:lnTo>
                    <a:pt x="1" y="0"/>
                  </a:lnTo>
                  <a:lnTo>
                    <a:pt x="0" y="0"/>
                  </a:lnTo>
                  <a:lnTo>
                    <a:pt x="0" y="0"/>
                  </a:lnTo>
                  <a:lnTo>
                    <a:pt x="0" y="0"/>
                  </a:lnTo>
                  <a:lnTo>
                    <a:pt x="0" y="0"/>
                  </a:lnTo>
                  <a:lnTo>
                    <a:pt x="1" y="0"/>
                  </a:lnTo>
                  <a:lnTo>
                    <a:pt x="1" y="0"/>
                  </a:lnTo>
                  <a:lnTo>
                    <a:pt x="2" y="1"/>
                  </a:lnTo>
                  <a:lnTo>
                    <a:pt x="2" y="1"/>
                  </a:lnTo>
                  <a:lnTo>
                    <a:pt x="3" y="3"/>
                  </a:lnTo>
                  <a:lnTo>
                    <a:pt x="3" y="3"/>
                  </a:lnTo>
                  <a:lnTo>
                    <a:pt x="2" y="4"/>
                  </a:lnTo>
                  <a:lnTo>
                    <a:pt x="1" y="4"/>
                  </a:lnTo>
                  <a:lnTo>
                    <a:pt x="1" y="4"/>
                  </a:lnTo>
                  <a:lnTo>
                    <a:pt x="1" y="4"/>
                  </a:lnTo>
                  <a:lnTo>
                    <a:pt x="1"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1" name="Freeform 308"/>
            <p:cNvSpPr>
              <a:spLocks/>
            </p:cNvSpPr>
            <p:nvPr/>
          </p:nvSpPr>
          <p:spPr bwMode="auto">
            <a:xfrm>
              <a:off x="3149600" y="4373563"/>
              <a:ext cx="6350" cy="7938"/>
            </a:xfrm>
            <a:custGeom>
              <a:avLst/>
              <a:gdLst>
                <a:gd name="T0" fmla="*/ 0 w 4"/>
                <a:gd name="T1" fmla="*/ 5 h 5"/>
                <a:gd name="T2" fmla="*/ 0 w 4"/>
                <a:gd name="T3" fmla="*/ 5 h 5"/>
                <a:gd name="T4" fmla="*/ 0 w 4"/>
                <a:gd name="T5" fmla="*/ 4 h 5"/>
                <a:gd name="T6" fmla="*/ 0 w 4"/>
                <a:gd name="T7" fmla="*/ 4 h 5"/>
                <a:gd name="T8" fmla="*/ 0 w 4"/>
                <a:gd name="T9" fmla="*/ 1 h 5"/>
                <a:gd name="T10" fmla="*/ 3 w 4"/>
                <a:gd name="T11" fmla="*/ 0 h 5"/>
                <a:gd name="T12" fmla="*/ 3 w 4"/>
                <a:gd name="T13" fmla="*/ 0 h 5"/>
                <a:gd name="T14" fmla="*/ 4 w 4"/>
                <a:gd name="T15" fmla="*/ 1 h 5"/>
                <a:gd name="T16" fmla="*/ 4 w 4"/>
                <a:gd name="T17" fmla="*/ 1 h 5"/>
                <a:gd name="T18" fmla="*/ 4 w 4"/>
                <a:gd name="T19" fmla="*/ 1 h 5"/>
                <a:gd name="T20" fmla="*/ 4 w 4"/>
                <a:gd name="T21" fmla="*/ 1 h 5"/>
                <a:gd name="T22" fmla="*/ 0 w 4"/>
                <a:gd name="T23" fmla="*/ 5 h 5"/>
                <a:gd name="T24" fmla="*/ 0 w 4"/>
                <a:gd name="T25" fmla="*/ 5 h 5"/>
                <a:gd name="T26" fmla="*/ 0 w 4"/>
                <a:gd name="T27" fmla="*/ 5 h 5"/>
                <a:gd name="T28" fmla="*/ 0 w 4"/>
                <a:gd name="T2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0" y="5"/>
                  </a:moveTo>
                  <a:lnTo>
                    <a:pt x="0" y="5"/>
                  </a:lnTo>
                  <a:lnTo>
                    <a:pt x="0" y="4"/>
                  </a:lnTo>
                  <a:lnTo>
                    <a:pt x="0" y="4"/>
                  </a:lnTo>
                  <a:lnTo>
                    <a:pt x="0" y="1"/>
                  </a:lnTo>
                  <a:lnTo>
                    <a:pt x="3" y="0"/>
                  </a:lnTo>
                  <a:lnTo>
                    <a:pt x="3" y="0"/>
                  </a:lnTo>
                  <a:lnTo>
                    <a:pt x="4" y="1"/>
                  </a:lnTo>
                  <a:lnTo>
                    <a:pt x="4" y="1"/>
                  </a:lnTo>
                  <a:lnTo>
                    <a:pt x="4" y="1"/>
                  </a:lnTo>
                  <a:lnTo>
                    <a:pt x="4" y="1"/>
                  </a:lnTo>
                  <a:lnTo>
                    <a:pt x="0" y="5"/>
                  </a:lnTo>
                  <a:lnTo>
                    <a:pt x="0" y="5"/>
                  </a:lnTo>
                  <a:lnTo>
                    <a:pt x="0" y="5"/>
                  </a:lnTo>
                  <a:lnTo>
                    <a:pt x="0" y="5"/>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2" name="Freeform 309"/>
            <p:cNvSpPr>
              <a:spLocks/>
            </p:cNvSpPr>
            <p:nvPr/>
          </p:nvSpPr>
          <p:spPr bwMode="auto">
            <a:xfrm>
              <a:off x="3371850" y="4237038"/>
              <a:ext cx="6350" cy="4763"/>
            </a:xfrm>
            <a:custGeom>
              <a:avLst/>
              <a:gdLst>
                <a:gd name="T0" fmla="*/ 3 w 4"/>
                <a:gd name="T1" fmla="*/ 3 h 3"/>
                <a:gd name="T2" fmla="*/ 3 w 4"/>
                <a:gd name="T3" fmla="*/ 3 h 3"/>
                <a:gd name="T4" fmla="*/ 0 w 4"/>
                <a:gd name="T5" fmla="*/ 3 h 3"/>
                <a:gd name="T6" fmla="*/ 0 w 4"/>
                <a:gd name="T7" fmla="*/ 1 h 3"/>
                <a:gd name="T8" fmla="*/ 0 w 4"/>
                <a:gd name="T9" fmla="*/ 1 h 3"/>
                <a:gd name="T10" fmla="*/ 0 w 4"/>
                <a:gd name="T11" fmla="*/ 0 h 3"/>
                <a:gd name="T12" fmla="*/ 2 w 4"/>
                <a:gd name="T13" fmla="*/ 0 h 3"/>
                <a:gd name="T14" fmla="*/ 2 w 4"/>
                <a:gd name="T15" fmla="*/ 0 h 3"/>
                <a:gd name="T16" fmla="*/ 3 w 4"/>
                <a:gd name="T17" fmla="*/ 0 h 3"/>
                <a:gd name="T18" fmla="*/ 3 w 4"/>
                <a:gd name="T19" fmla="*/ 0 h 3"/>
                <a:gd name="T20" fmla="*/ 3 w 4"/>
                <a:gd name="T21" fmla="*/ 1 h 3"/>
                <a:gd name="T22" fmla="*/ 3 w 4"/>
                <a:gd name="T23" fmla="*/ 1 h 3"/>
                <a:gd name="T24" fmla="*/ 3 w 4"/>
                <a:gd name="T25" fmla="*/ 2 h 3"/>
                <a:gd name="T26" fmla="*/ 3 w 4"/>
                <a:gd name="T27" fmla="*/ 2 h 3"/>
                <a:gd name="T28" fmla="*/ 3 w 4"/>
                <a:gd name="T29" fmla="*/ 2 h 3"/>
                <a:gd name="T30" fmla="*/ 4 w 4"/>
                <a:gd name="T31" fmla="*/ 3 h 3"/>
                <a:gd name="T32" fmla="*/ 4 w 4"/>
                <a:gd name="T33" fmla="*/ 3 h 3"/>
                <a:gd name="T34" fmla="*/ 3 w 4"/>
                <a:gd name="T35" fmla="*/ 3 h 3"/>
                <a:gd name="T36" fmla="*/ 3 w 4"/>
                <a:gd name="T37" fmla="*/ 3 h 3"/>
                <a:gd name="T38" fmla="*/ 3 w 4"/>
                <a:gd name="T39" fmla="*/ 3 h 3"/>
                <a:gd name="T40" fmla="*/ 3 w 4"/>
                <a:gd name="T41" fmla="*/ 3 h 3"/>
                <a:gd name="T42" fmla="*/ 3 w 4"/>
                <a:gd name="T43" fmla="*/ 3 h 3"/>
                <a:gd name="T44" fmla="*/ 3 w 4"/>
                <a:gd name="T4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 h="3">
                  <a:moveTo>
                    <a:pt x="3" y="3"/>
                  </a:moveTo>
                  <a:lnTo>
                    <a:pt x="3" y="3"/>
                  </a:lnTo>
                  <a:lnTo>
                    <a:pt x="0" y="3"/>
                  </a:lnTo>
                  <a:lnTo>
                    <a:pt x="0" y="1"/>
                  </a:lnTo>
                  <a:lnTo>
                    <a:pt x="0" y="1"/>
                  </a:lnTo>
                  <a:lnTo>
                    <a:pt x="0" y="0"/>
                  </a:lnTo>
                  <a:lnTo>
                    <a:pt x="2" y="0"/>
                  </a:lnTo>
                  <a:lnTo>
                    <a:pt x="2" y="0"/>
                  </a:lnTo>
                  <a:lnTo>
                    <a:pt x="3" y="0"/>
                  </a:lnTo>
                  <a:lnTo>
                    <a:pt x="3" y="0"/>
                  </a:lnTo>
                  <a:lnTo>
                    <a:pt x="3" y="1"/>
                  </a:lnTo>
                  <a:lnTo>
                    <a:pt x="3" y="1"/>
                  </a:lnTo>
                  <a:lnTo>
                    <a:pt x="3" y="2"/>
                  </a:lnTo>
                  <a:lnTo>
                    <a:pt x="3" y="2"/>
                  </a:lnTo>
                  <a:lnTo>
                    <a:pt x="3" y="2"/>
                  </a:lnTo>
                  <a:lnTo>
                    <a:pt x="4" y="3"/>
                  </a:lnTo>
                  <a:lnTo>
                    <a:pt x="4" y="3"/>
                  </a:lnTo>
                  <a:lnTo>
                    <a:pt x="3" y="3"/>
                  </a:lnTo>
                  <a:lnTo>
                    <a:pt x="3" y="3"/>
                  </a:lnTo>
                  <a:lnTo>
                    <a:pt x="3" y="3"/>
                  </a:lnTo>
                  <a:lnTo>
                    <a:pt x="3" y="3"/>
                  </a:lnTo>
                  <a:lnTo>
                    <a:pt x="3" y="3"/>
                  </a:lnTo>
                  <a:lnTo>
                    <a:pt x="3"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3" name="Freeform 310"/>
            <p:cNvSpPr>
              <a:spLocks/>
            </p:cNvSpPr>
            <p:nvPr/>
          </p:nvSpPr>
          <p:spPr bwMode="auto">
            <a:xfrm>
              <a:off x="2862262" y="4395788"/>
              <a:ext cx="4762" cy="3175"/>
            </a:xfrm>
            <a:custGeom>
              <a:avLst/>
              <a:gdLst>
                <a:gd name="T0" fmla="*/ 2 w 3"/>
                <a:gd name="T1" fmla="*/ 0 h 2"/>
                <a:gd name="T2" fmla="*/ 2 w 3"/>
                <a:gd name="T3" fmla="*/ 0 h 2"/>
                <a:gd name="T4" fmla="*/ 3 w 3"/>
                <a:gd name="T5" fmla="*/ 0 h 2"/>
                <a:gd name="T6" fmla="*/ 3 w 3"/>
                <a:gd name="T7" fmla="*/ 0 h 2"/>
                <a:gd name="T8" fmla="*/ 3 w 3"/>
                <a:gd name="T9" fmla="*/ 1 h 2"/>
                <a:gd name="T10" fmla="*/ 3 w 3"/>
                <a:gd name="T11" fmla="*/ 1 h 2"/>
                <a:gd name="T12" fmla="*/ 2 w 3"/>
                <a:gd name="T13" fmla="*/ 2 h 2"/>
                <a:gd name="T14" fmla="*/ 2 w 3"/>
                <a:gd name="T15" fmla="*/ 2 h 2"/>
                <a:gd name="T16" fmla="*/ 0 w 3"/>
                <a:gd name="T17" fmla="*/ 1 h 2"/>
                <a:gd name="T18" fmla="*/ 0 w 3"/>
                <a:gd name="T19" fmla="*/ 1 h 2"/>
                <a:gd name="T20" fmla="*/ 0 w 3"/>
                <a:gd name="T21" fmla="*/ 0 h 2"/>
                <a:gd name="T22" fmla="*/ 0 w 3"/>
                <a:gd name="T23" fmla="*/ 0 h 2"/>
                <a:gd name="T24" fmla="*/ 2 w 3"/>
                <a:gd name="T25" fmla="*/ 0 h 2"/>
                <a:gd name="T26" fmla="*/ 2 w 3"/>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2">
                  <a:moveTo>
                    <a:pt x="2" y="0"/>
                  </a:moveTo>
                  <a:lnTo>
                    <a:pt x="2" y="0"/>
                  </a:lnTo>
                  <a:lnTo>
                    <a:pt x="3" y="0"/>
                  </a:lnTo>
                  <a:lnTo>
                    <a:pt x="3" y="0"/>
                  </a:lnTo>
                  <a:lnTo>
                    <a:pt x="3" y="1"/>
                  </a:lnTo>
                  <a:lnTo>
                    <a:pt x="3" y="1"/>
                  </a:lnTo>
                  <a:lnTo>
                    <a:pt x="2" y="2"/>
                  </a:lnTo>
                  <a:lnTo>
                    <a:pt x="2" y="2"/>
                  </a:lnTo>
                  <a:lnTo>
                    <a:pt x="0" y="1"/>
                  </a:lnTo>
                  <a:lnTo>
                    <a:pt x="0" y="1"/>
                  </a:lnTo>
                  <a:lnTo>
                    <a:pt x="0" y="0"/>
                  </a:lnTo>
                  <a:lnTo>
                    <a:pt x="0"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4" name="Freeform 311"/>
            <p:cNvSpPr>
              <a:spLocks/>
            </p:cNvSpPr>
            <p:nvPr/>
          </p:nvSpPr>
          <p:spPr bwMode="auto">
            <a:xfrm>
              <a:off x="3076575" y="4237038"/>
              <a:ext cx="3175" cy="3175"/>
            </a:xfrm>
            <a:custGeom>
              <a:avLst/>
              <a:gdLst>
                <a:gd name="T0" fmla="*/ 1 w 2"/>
                <a:gd name="T1" fmla="*/ 0 h 2"/>
                <a:gd name="T2" fmla="*/ 1 w 2"/>
                <a:gd name="T3" fmla="*/ 0 h 2"/>
                <a:gd name="T4" fmla="*/ 2 w 2"/>
                <a:gd name="T5" fmla="*/ 0 h 2"/>
                <a:gd name="T6" fmla="*/ 2 w 2"/>
                <a:gd name="T7" fmla="*/ 0 h 2"/>
                <a:gd name="T8" fmla="*/ 2 w 2"/>
                <a:gd name="T9" fmla="*/ 1 h 2"/>
                <a:gd name="T10" fmla="*/ 2 w 2"/>
                <a:gd name="T11" fmla="*/ 1 h 2"/>
                <a:gd name="T12" fmla="*/ 2 w 2"/>
                <a:gd name="T13" fmla="*/ 2 h 2"/>
                <a:gd name="T14" fmla="*/ 1 w 2"/>
                <a:gd name="T15" fmla="*/ 2 h 2"/>
                <a:gd name="T16" fmla="*/ 1 w 2"/>
                <a:gd name="T17" fmla="*/ 2 h 2"/>
                <a:gd name="T18" fmla="*/ 0 w 2"/>
                <a:gd name="T19" fmla="*/ 2 h 2"/>
                <a:gd name="T20" fmla="*/ 0 w 2"/>
                <a:gd name="T21" fmla="*/ 1 h 2"/>
                <a:gd name="T22" fmla="*/ 0 w 2"/>
                <a:gd name="T23" fmla="*/ 1 h 2"/>
                <a:gd name="T24" fmla="*/ 1 w 2"/>
                <a:gd name="T25" fmla="*/ 0 h 2"/>
                <a:gd name="T26" fmla="*/ 1 w 2"/>
                <a:gd name="T27" fmla="*/ 0 h 2"/>
                <a:gd name="T28" fmla="*/ 1 w 2"/>
                <a:gd name="T29" fmla="*/ 0 h 2"/>
                <a:gd name="T30" fmla="*/ 1 w 2"/>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1" y="0"/>
                  </a:moveTo>
                  <a:lnTo>
                    <a:pt x="1" y="0"/>
                  </a:lnTo>
                  <a:lnTo>
                    <a:pt x="2" y="0"/>
                  </a:lnTo>
                  <a:lnTo>
                    <a:pt x="2" y="0"/>
                  </a:lnTo>
                  <a:lnTo>
                    <a:pt x="2" y="1"/>
                  </a:lnTo>
                  <a:lnTo>
                    <a:pt x="2" y="1"/>
                  </a:lnTo>
                  <a:lnTo>
                    <a:pt x="2" y="2"/>
                  </a:lnTo>
                  <a:lnTo>
                    <a:pt x="1" y="2"/>
                  </a:lnTo>
                  <a:lnTo>
                    <a:pt x="1" y="2"/>
                  </a:lnTo>
                  <a:lnTo>
                    <a:pt x="0" y="2"/>
                  </a:lnTo>
                  <a:lnTo>
                    <a:pt x="0" y="1"/>
                  </a:lnTo>
                  <a:lnTo>
                    <a:pt x="0" y="1"/>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5" name="Freeform 312"/>
            <p:cNvSpPr>
              <a:spLocks/>
            </p:cNvSpPr>
            <p:nvPr/>
          </p:nvSpPr>
          <p:spPr bwMode="auto">
            <a:xfrm>
              <a:off x="3367087" y="4098925"/>
              <a:ext cx="3175" cy="7938"/>
            </a:xfrm>
            <a:custGeom>
              <a:avLst/>
              <a:gdLst>
                <a:gd name="T0" fmla="*/ 0 w 2"/>
                <a:gd name="T1" fmla="*/ 2 h 5"/>
                <a:gd name="T2" fmla="*/ 0 w 2"/>
                <a:gd name="T3" fmla="*/ 2 h 5"/>
                <a:gd name="T4" fmla="*/ 0 w 2"/>
                <a:gd name="T5" fmla="*/ 0 h 5"/>
                <a:gd name="T6" fmla="*/ 0 w 2"/>
                <a:gd name="T7" fmla="*/ 0 h 5"/>
                <a:gd name="T8" fmla="*/ 0 w 2"/>
                <a:gd name="T9" fmla="*/ 0 h 5"/>
                <a:gd name="T10" fmla="*/ 0 w 2"/>
                <a:gd name="T11" fmla="*/ 0 h 5"/>
                <a:gd name="T12" fmla="*/ 1 w 2"/>
                <a:gd name="T13" fmla="*/ 0 h 5"/>
                <a:gd name="T14" fmla="*/ 1 w 2"/>
                <a:gd name="T15" fmla="*/ 0 h 5"/>
                <a:gd name="T16" fmla="*/ 2 w 2"/>
                <a:gd name="T17" fmla="*/ 4 h 5"/>
                <a:gd name="T18" fmla="*/ 2 w 2"/>
                <a:gd name="T19" fmla="*/ 4 h 5"/>
                <a:gd name="T20" fmla="*/ 1 w 2"/>
                <a:gd name="T21" fmla="*/ 5 h 5"/>
                <a:gd name="T22" fmla="*/ 1 w 2"/>
                <a:gd name="T23" fmla="*/ 5 h 5"/>
                <a:gd name="T24" fmla="*/ 1 w 2"/>
                <a:gd name="T25" fmla="*/ 4 h 5"/>
                <a:gd name="T26" fmla="*/ 1 w 2"/>
                <a:gd name="T27" fmla="*/ 4 h 5"/>
                <a:gd name="T28" fmla="*/ 0 w 2"/>
                <a:gd name="T29" fmla="*/ 3 h 5"/>
                <a:gd name="T30" fmla="*/ 0 w 2"/>
                <a:gd name="T31" fmla="*/ 3 h 5"/>
                <a:gd name="T32" fmla="*/ 0 w 2"/>
                <a:gd name="T33" fmla="*/ 2 h 5"/>
                <a:gd name="T34" fmla="*/ 0 w 2"/>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 h="5">
                  <a:moveTo>
                    <a:pt x="0" y="2"/>
                  </a:moveTo>
                  <a:lnTo>
                    <a:pt x="0" y="2"/>
                  </a:lnTo>
                  <a:lnTo>
                    <a:pt x="0" y="0"/>
                  </a:lnTo>
                  <a:lnTo>
                    <a:pt x="0" y="0"/>
                  </a:lnTo>
                  <a:lnTo>
                    <a:pt x="0" y="0"/>
                  </a:lnTo>
                  <a:lnTo>
                    <a:pt x="0" y="0"/>
                  </a:lnTo>
                  <a:lnTo>
                    <a:pt x="1" y="0"/>
                  </a:lnTo>
                  <a:lnTo>
                    <a:pt x="1" y="0"/>
                  </a:lnTo>
                  <a:lnTo>
                    <a:pt x="2" y="4"/>
                  </a:lnTo>
                  <a:lnTo>
                    <a:pt x="2" y="4"/>
                  </a:lnTo>
                  <a:lnTo>
                    <a:pt x="1" y="5"/>
                  </a:lnTo>
                  <a:lnTo>
                    <a:pt x="1" y="5"/>
                  </a:lnTo>
                  <a:lnTo>
                    <a:pt x="1" y="4"/>
                  </a:lnTo>
                  <a:lnTo>
                    <a:pt x="1" y="4"/>
                  </a:lnTo>
                  <a:lnTo>
                    <a:pt x="0" y="3"/>
                  </a:lnTo>
                  <a:lnTo>
                    <a:pt x="0" y="3"/>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6" name="Freeform 313"/>
            <p:cNvSpPr>
              <a:spLocks/>
            </p:cNvSpPr>
            <p:nvPr/>
          </p:nvSpPr>
          <p:spPr bwMode="auto">
            <a:xfrm>
              <a:off x="3043237" y="4192588"/>
              <a:ext cx="3175" cy="6350"/>
            </a:xfrm>
            <a:custGeom>
              <a:avLst/>
              <a:gdLst>
                <a:gd name="T0" fmla="*/ 1 w 2"/>
                <a:gd name="T1" fmla="*/ 4 h 4"/>
                <a:gd name="T2" fmla="*/ 1 w 2"/>
                <a:gd name="T3" fmla="*/ 4 h 4"/>
                <a:gd name="T4" fmla="*/ 0 w 2"/>
                <a:gd name="T5" fmla="*/ 4 h 4"/>
                <a:gd name="T6" fmla="*/ 0 w 2"/>
                <a:gd name="T7" fmla="*/ 4 h 4"/>
                <a:gd name="T8" fmla="*/ 0 w 2"/>
                <a:gd name="T9" fmla="*/ 1 h 4"/>
                <a:gd name="T10" fmla="*/ 0 w 2"/>
                <a:gd name="T11" fmla="*/ 1 h 4"/>
                <a:gd name="T12" fmla="*/ 0 w 2"/>
                <a:gd name="T13" fmla="*/ 0 h 4"/>
                <a:gd name="T14" fmla="*/ 0 w 2"/>
                <a:gd name="T15" fmla="*/ 0 h 4"/>
                <a:gd name="T16" fmla="*/ 0 w 2"/>
                <a:gd name="T17" fmla="*/ 0 h 4"/>
                <a:gd name="T18" fmla="*/ 0 w 2"/>
                <a:gd name="T19" fmla="*/ 0 h 4"/>
                <a:gd name="T20" fmla="*/ 2 w 2"/>
                <a:gd name="T21" fmla="*/ 1 h 4"/>
                <a:gd name="T22" fmla="*/ 2 w 2"/>
                <a:gd name="T23" fmla="*/ 1 h 4"/>
                <a:gd name="T24" fmla="*/ 2 w 2"/>
                <a:gd name="T25" fmla="*/ 3 h 4"/>
                <a:gd name="T26" fmla="*/ 1 w 2"/>
                <a:gd name="T27" fmla="*/ 4 h 4"/>
                <a:gd name="T28" fmla="*/ 1 w 2"/>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4">
                  <a:moveTo>
                    <a:pt x="1" y="4"/>
                  </a:moveTo>
                  <a:lnTo>
                    <a:pt x="1" y="4"/>
                  </a:lnTo>
                  <a:lnTo>
                    <a:pt x="0" y="4"/>
                  </a:lnTo>
                  <a:lnTo>
                    <a:pt x="0" y="4"/>
                  </a:lnTo>
                  <a:lnTo>
                    <a:pt x="0" y="1"/>
                  </a:lnTo>
                  <a:lnTo>
                    <a:pt x="0" y="1"/>
                  </a:lnTo>
                  <a:lnTo>
                    <a:pt x="0" y="0"/>
                  </a:lnTo>
                  <a:lnTo>
                    <a:pt x="0" y="0"/>
                  </a:lnTo>
                  <a:lnTo>
                    <a:pt x="0" y="0"/>
                  </a:lnTo>
                  <a:lnTo>
                    <a:pt x="0" y="0"/>
                  </a:lnTo>
                  <a:lnTo>
                    <a:pt x="2" y="1"/>
                  </a:lnTo>
                  <a:lnTo>
                    <a:pt x="2" y="1"/>
                  </a:lnTo>
                  <a:lnTo>
                    <a:pt x="2" y="3"/>
                  </a:lnTo>
                  <a:lnTo>
                    <a:pt x="1" y="4"/>
                  </a:lnTo>
                  <a:lnTo>
                    <a:pt x="1" y="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7" name="Freeform 314"/>
            <p:cNvSpPr>
              <a:spLocks/>
            </p:cNvSpPr>
            <p:nvPr/>
          </p:nvSpPr>
          <p:spPr bwMode="auto">
            <a:xfrm>
              <a:off x="3162300" y="4379913"/>
              <a:ext cx="1587" cy="6350"/>
            </a:xfrm>
            <a:custGeom>
              <a:avLst/>
              <a:gdLst>
                <a:gd name="T0" fmla="*/ 0 w 1"/>
                <a:gd name="T1" fmla="*/ 2 h 4"/>
                <a:gd name="T2" fmla="*/ 0 w 1"/>
                <a:gd name="T3" fmla="*/ 2 h 4"/>
                <a:gd name="T4" fmla="*/ 0 w 1"/>
                <a:gd name="T5" fmla="*/ 0 h 4"/>
                <a:gd name="T6" fmla="*/ 0 w 1"/>
                <a:gd name="T7" fmla="*/ 0 h 4"/>
                <a:gd name="T8" fmla="*/ 1 w 1"/>
                <a:gd name="T9" fmla="*/ 0 h 4"/>
                <a:gd name="T10" fmla="*/ 1 w 1"/>
                <a:gd name="T11" fmla="*/ 0 h 4"/>
                <a:gd name="T12" fmla="*/ 1 w 1"/>
                <a:gd name="T13" fmla="*/ 1 h 4"/>
                <a:gd name="T14" fmla="*/ 1 w 1"/>
                <a:gd name="T15" fmla="*/ 1 h 4"/>
                <a:gd name="T16" fmla="*/ 1 w 1"/>
                <a:gd name="T17" fmla="*/ 4 h 4"/>
                <a:gd name="T18" fmla="*/ 1 w 1"/>
                <a:gd name="T19" fmla="*/ 4 h 4"/>
                <a:gd name="T20" fmla="*/ 0 w 1"/>
                <a:gd name="T21" fmla="*/ 4 h 4"/>
                <a:gd name="T22" fmla="*/ 0 w 1"/>
                <a:gd name="T23" fmla="*/ 4 h 4"/>
                <a:gd name="T24" fmla="*/ 0 w 1"/>
                <a:gd name="T25" fmla="*/ 2 h 4"/>
                <a:gd name="T26" fmla="*/ 0 w 1"/>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4">
                  <a:moveTo>
                    <a:pt x="0" y="2"/>
                  </a:moveTo>
                  <a:lnTo>
                    <a:pt x="0" y="2"/>
                  </a:lnTo>
                  <a:lnTo>
                    <a:pt x="0" y="0"/>
                  </a:lnTo>
                  <a:lnTo>
                    <a:pt x="0" y="0"/>
                  </a:lnTo>
                  <a:lnTo>
                    <a:pt x="1" y="0"/>
                  </a:lnTo>
                  <a:lnTo>
                    <a:pt x="1" y="0"/>
                  </a:lnTo>
                  <a:lnTo>
                    <a:pt x="1" y="1"/>
                  </a:lnTo>
                  <a:lnTo>
                    <a:pt x="1" y="1"/>
                  </a:lnTo>
                  <a:lnTo>
                    <a:pt x="1" y="4"/>
                  </a:lnTo>
                  <a:lnTo>
                    <a:pt x="1" y="4"/>
                  </a:lnTo>
                  <a:lnTo>
                    <a:pt x="0" y="4"/>
                  </a:lnTo>
                  <a:lnTo>
                    <a:pt x="0" y="4"/>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8" name="Freeform 315"/>
            <p:cNvSpPr>
              <a:spLocks/>
            </p:cNvSpPr>
            <p:nvPr/>
          </p:nvSpPr>
          <p:spPr bwMode="auto">
            <a:xfrm>
              <a:off x="3084512" y="4192588"/>
              <a:ext cx="6350" cy="4763"/>
            </a:xfrm>
            <a:custGeom>
              <a:avLst/>
              <a:gdLst>
                <a:gd name="T0" fmla="*/ 2 w 4"/>
                <a:gd name="T1" fmla="*/ 3 h 3"/>
                <a:gd name="T2" fmla="*/ 2 w 4"/>
                <a:gd name="T3" fmla="*/ 3 h 3"/>
                <a:gd name="T4" fmla="*/ 1 w 4"/>
                <a:gd name="T5" fmla="*/ 3 h 3"/>
                <a:gd name="T6" fmla="*/ 1 w 4"/>
                <a:gd name="T7" fmla="*/ 3 h 3"/>
                <a:gd name="T8" fmla="*/ 0 w 4"/>
                <a:gd name="T9" fmla="*/ 1 h 3"/>
                <a:gd name="T10" fmla="*/ 0 w 4"/>
                <a:gd name="T11" fmla="*/ 1 h 3"/>
                <a:gd name="T12" fmla="*/ 1 w 4"/>
                <a:gd name="T13" fmla="*/ 0 h 3"/>
                <a:gd name="T14" fmla="*/ 1 w 4"/>
                <a:gd name="T15" fmla="*/ 0 h 3"/>
                <a:gd name="T16" fmla="*/ 2 w 4"/>
                <a:gd name="T17" fmla="*/ 1 h 3"/>
                <a:gd name="T18" fmla="*/ 4 w 4"/>
                <a:gd name="T19" fmla="*/ 1 h 3"/>
                <a:gd name="T20" fmla="*/ 4 w 4"/>
                <a:gd name="T21" fmla="*/ 1 h 3"/>
                <a:gd name="T22" fmla="*/ 4 w 4"/>
                <a:gd name="T23" fmla="*/ 3 h 3"/>
                <a:gd name="T24" fmla="*/ 4 w 4"/>
                <a:gd name="T25" fmla="*/ 3 h 3"/>
                <a:gd name="T26" fmla="*/ 2 w 4"/>
                <a:gd name="T27" fmla="*/ 3 h 3"/>
                <a:gd name="T28" fmla="*/ 2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2" y="3"/>
                  </a:moveTo>
                  <a:lnTo>
                    <a:pt x="2" y="3"/>
                  </a:lnTo>
                  <a:lnTo>
                    <a:pt x="1" y="3"/>
                  </a:lnTo>
                  <a:lnTo>
                    <a:pt x="1" y="3"/>
                  </a:lnTo>
                  <a:lnTo>
                    <a:pt x="0" y="1"/>
                  </a:lnTo>
                  <a:lnTo>
                    <a:pt x="0" y="1"/>
                  </a:lnTo>
                  <a:lnTo>
                    <a:pt x="1" y="0"/>
                  </a:lnTo>
                  <a:lnTo>
                    <a:pt x="1" y="0"/>
                  </a:lnTo>
                  <a:lnTo>
                    <a:pt x="2" y="1"/>
                  </a:lnTo>
                  <a:lnTo>
                    <a:pt x="4" y="1"/>
                  </a:lnTo>
                  <a:lnTo>
                    <a:pt x="4" y="1"/>
                  </a:lnTo>
                  <a:lnTo>
                    <a:pt x="4" y="3"/>
                  </a:lnTo>
                  <a:lnTo>
                    <a:pt x="4" y="3"/>
                  </a:lnTo>
                  <a:lnTo>
                    <a:pt x="2" y="3"/>
                  </a:lnTo>
                  <a:lnTo>
                    <a:pt x="2"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199" name="Freeform 316"/>
            <p:cNvSpPr>
              <a:spLocks/>
            </p:cNvSpPr>
            <p:nvPr/>
          </p:nvSpPr>
          <p:spPr bwMode="auto">
            <a:xfrm>
              <a:off x="3167062" y="4614863"/>
              <a:ext cx="6350" cy="1588"/>
            </a:xfrm>
            <a:custGeom>
              <a:avLst/>
              <a:gdLst>
                <a:gd name="T0" fmla="*/ 2 w 4"/>
                <a:gd name="T1" fmla="*/ 0 h 1"/>
                <a:gd name="T2" fmla="*/ 2 w 4"/>
                <a:gd name="T3" fmla="*/ 0 h 1"/>
                <a:gd name="T4" fmla="*/ 4 w 4"/>
                <a:gd name="T5" fmla="*/ 1 h 1"/>
                <a:gd name="T6" fmla="*/ 4 w 4"/>
                <a:gd name="T7" fmla="*/ 1 h 1"/>
                <a:gd name="T8" fmla="*/ 4 w 4"/>
                <a:gd name="T9" fmla="*/ 1 h 1"/>
                <a:gd name="T10" fmla="*/ 4 w 4"/>
                <a:gd name="T11" fmla="*/ 1 h 1"/>
                <a:gd name="T12" fmla="*/ 3 w 4"/>
                <a:gd name="T13" fmla="*/ 1 h 1"/>
                <a:gd name="T14" fmla="*/ 0 w 4"/>
                <a:gd name="T15" fmla="*/ 1 h 1"/>
                <a:gd name="T16" fmla="*/ 0 w 4"/>
                <a:gd name="T17" fmla="*/ 1 h 1"/>
                <a:gd name="T18" fmla="*/ 0 w 4"/>
                <a:gd name="T19" fmla="*/ 0 h 1"/>
                <a:gd name="T20" fmla="*/ 0 w 4"/>
                <a:gd name="T21" fmla="*/ 0 h 1"/>
                <a:gd name="T22" fmla="*/ 2 w 4"/>
                <a:gd name="T23" fmla="*/ 0 h 1"/>
                <a:gd name="T24" fmla="*/ 2 w 4"/>
                <a:gd name="T25" fmla="*/ 0 h 1"/>
                <a:gd name="T26" fmla="*/ 2 w 4"/>
                <a:gd name="T27" fmla="*/ 0 h 1"/>
                <a:gd name="T28" fmla="*/ 2 w 4"/>
                <a:gd name="T2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1">
                  <a:moveTo>
                    <a:pt x="2" y="0"/>
                  </a:moveTo>
                  <a:lnTo>
                    <a:pt x="2" y="0"/>
                  </a:lnTo>
                  <a:lnTo>
                    <a:pt x="4" y="1"/>
                  </a:lnTo>
                  <a:lnTo>
                    <a:pt x="4" y="1"/>
                  </a:lnTo>
                  <a:lnTo>
                    <a:pt x="4" y="1"/>
                  </a:lnTo>
                  <a:lnTo>
                    <a:pt x="4" y="1"/>
                  </a:lnTo>
                  <a:lnTo>
                    <a:pt x="3" y="1"/>
                  </a:lnTo>
                  <a:lnTo>
                    <a:pt x="0" y="1"/>
                  </a:lnTo>
                  <a:lnTo>
                    <a:pt x="0" y="1"/>
                  </a:lnTo>
                  <a:lnTo>
                    <a:pt x="0" y="0"/>
                  </a:lnTo>
                  <a:lnTo>
                    <a:pt x="0" y="0"/>
                  </a:lnTo>
                  <a:lnTo>
                    <a:pt x="2" y="0"/>
                  </a:lnTo>
                  <a:lnTo>
                    <a:pt x="2"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00" name="Freeform 317"/>
            <p:cNvSpPr>
              <a:spLocks/>
            </p:cNvSpPr>
            <p:nvPr/>
          </p:nvSpPr>
          <p:spPr bwMode="auto">
            <a:xfrm>
              <a:off x="3217862" y="4483100"/>
              <a:ext cx="4762" cy="4763"/>
            </a:xfrm>
            <a:custGeom>
              <a:avLst/>
              <a:gdLst>
                <a:gd name="T0" fmla="*/ 0 w 3"/>
                <a:gd name="T1" fmla="*/ 3 h 3"/>
                <a:gd name="T2" fmla="*/ 0 w 3"/>
                <a:gd name="T3" fmla="*/ 3 h 3"/>
                <a:gd name="T4" fmla="*/ 0 w 3"/>
                <a:gd name="T5" fmla="*/ 1 h 3"/>
                <a:gd name="T6" fmla="*/ 0 w 3"/>
                <a:gd name="T7" fmla="*/ 1 h 3"/>
                <a:gd name="T8" fmla="*/ 0 w 3"/>
                <a:gd name="T9" fmla="*/ 0 h 3"/>
                <a:gd name="T10" fmla="*/ 0 w 3"/>
                <a:gd name="T11" fmla="*/ 0 h 3"/>
                <a:gd name="T12" fmla="*/ 0 w 3"/>
                <a:gd name="T13" fmla="*/ 0 h 3"/>
                <a:gd name="T14" fmla="*/ 0 w 3"/>
                <a:gd name="T15" fmla="*/ 0 h 3"/>
                <a:gd name="T16" fmla="*/ 0 w 3"/>
                <a:gd name="T17" fmla="*/ 0 h 3"/>
                <a:gd name="T18" fmla="*/ 0 w 3"/>
                <a:gd name="T19" fmla="*/ 0 h 3"/>
                <a:gd name="T20" fmla="*/ 1 w 3"/>
                <a:gd name="T21" fmla="*/ 1 h 3"/>
                <a:gd name="T22" fmla="*/ 2 w 3"/>
                <a:gd name="T23" fmla="*/ 1 h 3"/>
                <a:gd name="T24" fmla="*/ 2 w 3"/>
                <a:gd name="T25" fmla="*/ 1 h 3"/>
                <a:gd name="T26" fmla="*/ 2 w 3"/>
                <a:gd name="T27" fmla="*/ 1 h 3"/>
                <a:gd name="T28" fmla="*/ 2 w 3"/>
                <a:gd name="T29" fmla="*/ 1 h 3"/>
                <a:gd name="T30" fmla="*/ 3 w 3"/>
                <a:gd name="T31" fmla="*/ 1 h 3"/>
                <a:gd name="T32" fmla="*/ 3 w 3"/>
                <a:gd name="T33" fmla="*/ 1 h 3"/>
                <a:gd name="T34" fmla="*/ 3 w 3"/>
                <a:gd name="T35" fmla="*/ 3 h 3"/>
                <a:gd name="T36" fmla="*/ 3 w 3"/>
                <a:gd name="T37" fmla="*/ 3 h 3"/>
                <a:gd name="T38" fmla="*/ 2 w 3"/>
                <a:gd name="T39" fmla="*/ 3 h 3"/>
                <a:gd name="T40" fmla="*/ 2 w 3"/>
                <a:gd name="T41" fmla="*/ 3 h 3"/>
                <a:gd name="T42" fmla="*/ 0 w 3"/>
                <a:gd name="T43" fmla="*/ 3 h 3"/>
                <a:gd name="T44" fmla="*/ 0 w 3"/>
                <a:gd name="T45"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 h="3">
                  <a:moveTo>
                    <a:pt x="0" y="3"/>
                  </a:moveTo>
                  <a:lnTo>
                    <a:pt x="0" y="3"/>
                  </a:lnTo>
                  <a:lnTo>
                    <a:pt x="0" y="1"/>
                  </a:lnTo>
                  <a:lnTo>
                    <a:pt x="0" y="1"/>
                  </a:lnTo>
                  <a:lnTo>
                    <a:pt x="0" y="0"/>
                  </a:lnTo>
                  <a:lnTo>
                    <a:pt x="0" y="0"/>
                  </a:lnTo>
                  <a:lnTo>
                    <a:pt x="0" y="0"/>
                  </a:lnTo>
                  <a:lnTo>
                    <a:pt x="0" y="0"/>
                  </a:lnTo>
                  <a:lnTo>
                    <a:pt x="0" y="0"/>
                  </a:lnTo>
                  <a:lnTo>
                    <a:pt x="0" y="0"/>
                  </a:lnTo>
                  <a:lnTo>
                    <a:pt x="1" y="1"/>
                  </a:lnTo>
                  <a:lnTo>
                    <a:pt x="2" y="1"/>
                  </a:lnTo>
                  <a:lnTo>
                    <a:pt x="2" y="1"/>
                  </a:lnTo>
                  <a:lnTo>
                    <a:pt x="2" y="1"/>
                  </a:lnTo>
                  <a:lnTo>
                    <a:pt x="2" y="1"/>
                  </a:lnTo>
                  <a:lnTo>
                    <a:pt x="3" y="1"/>
                  </a:lnTo>
                  <a:lnTo>
                    <a:pt x="3" y="1"/>
                  </a:lnTo>
                  <a:lnTo>
                    <a:pt x="3" y="3"/>
                  </a:lnTo>
                  <a:lnTo>
                    <a:pt x="3" y="3"/>
                  </a:lnTo>
                  <a:lnTo>
                    <a:pt x="2" y="3"/>
                  </a:lnTo>
                  <a:lnTo>
                    <a:pt x="2" y="3"/>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01" name="Freeform 318"/>
            <p:cNvSpPr>
              <a:spLocks/>
            </p:cNvSpPr>
            <p:nvPr/>
          </p:nvSpPr>
          <p:spPr bwMode="auto">
            <a:xfrm>
              <a:off x="3206750" y="4614863"/>
              <a:ext cx="6350" cy="1588"/>
            </a:xfrm>
            <a:custGeom>
              <a:avLst/>
              <a:gdLst>
                <a:gd name="T0" fmla="*/ 4 w 4"/>
                <a:gd name="T1" fmla="*/ 1 h 1"/>
                <a:gd name="T2" fmla="*/ 4 w 4"/>
                <a:gd name="T3" fmla="*/ 1 h 1"/>
                <a:gd name="T4" fmla="*/ 0 w 4"/>
                <a:gd name="T5" fmla="*/ 1 h 1"/>
                <a:gd name="T6" fmla="*/ 0 w 4"/>
                <a:gd name="T7" fmla="*/ 1 h 1"/>
                <a:gd name="T8" fmla="*/ 0 w 4"/>
                <a:gd name="T9" fmla="*/ 1 h 1"/>
                <a:gd name="T10" fmla="*/ 0 w 4"/>
                <a:gd name="T11" fmla="*/ 1 h 1"/>
                <a:gd name="T12" fmla="*/ 0 w 4"/>
                <a:gd name="T13" fmla="*/ 0 h 1"/>
                <a:gd name="T14" fmla="*/ 0 w 4"/>
                <a:gd name="T15" fmla="*/ 0 h 1"/>
                <a:gd name="T16" fmla="*/ 0 w 4"/>
                <a:gd name="T17" fmla="*/ 0 h 1"/>
                <a:gd name="T18" fmla="*/ 0 w 4"/>
                <a:gd name="T19" fmla="*/ 0 h 1"/>
                <a:gd name="T20" fmla="*/ 3 w 4"/>
                <a:gd name="T21" fmla="*/ 0 h 1"/>
                <a:gd name="T22" fmla="*/ 3 w 4"/>
                <a:gd name="T23" fmla="*/ 0 h 1"/>
                <a:gd name="T24" fmla="*/ 4 w 4"/>
                <a:gd name="T25" fmla="*/ 1 h 1"/>
                <a:gd name="T26" fmla="*/ 4 w 4"/>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
                  <a:moveTo>
                    <a:pt x="4" y="1"/>
                  </a:moveTo>
                  <a:lnTo>
                    <a:pt x="4" y="1"/>
                  </a:lnTo>
                  <a:lnTo>
                    <a:pt x="0" y="1"/>
                  </a:lnTo>
                  <a:lnTo>
                    <a:pt x="0" y="1"/>
                  </a:lnTo>
                  <a:lnTo>
                    <a:pt x="0" y="1"/>
                  </a:lnTo>
                  <a:lnTo>
                    <a:pt x="0" y="1"/>
                  </a:lnTo>
                  <a:lnTo>
                    <a:pt x="0" y="0"/>
                  </a:lnTo>
                  <a:lnTo>
                    <a:pt x="0" y="0"/>
                  </a:lnTo>
                  <a:lnTo>
                    <a:pt x="0" y="0"/>
                  </a:lnTo>
                  <a:lnTo>
                    <a:pt x="0" y="0"/>
                  </a:lnTo>
                  <a:lnTo>
                    <a:pt x="3" y="0"/>
                  </a:lnTo>
                  <a:lnTo>
                    <a:pt x="3" y="0"/>
                  </a:lnTo>
                  <a:lnTo>
                    <a:pt x="4" y="1"/>
                  </a:lnTo>
                  <a:lnTo>
                    <a:pt x="4"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02" name="Freeform 319"/>
            <p:cNvSpPr>
              <a:spLocks/>
            </p:cNvSpPr>
            <p:nvPr/>
          </p:nvSpPr>
          <p:spPr bwMode="auto">
            <a:xfrm>
              <a:off x="3179762" y="4325938"/>
              <a:ext cx="3175" cy="4763"/>
            </a:xfrm>
            <a:custGeom>
              <a:avLst/>
              <a:gdLst>
                <a:gd name="T0" fmla="*/ 2 w 2"/>
                <a:gd name="T1" fmla="*/ 3 h 3"/>
                <a:gd name="T2" fmla="*/ 2 w 2"/>
                <a:gd name="T3" fmla="*/ 3 h 3"/>
                <a:gd name="T4" fmla="*/ 1 w 2"/>
                <a:gd name="T5" fmla="*/ 3 h 3"/>
                <a:gd name="T6" fmla="*/ 1 w 2"/>
                <a:gd name="T7" fmla="*/ 3 h 3"/>
                <a:gd name="T8" fmla="*/ 0 w 2"/>
                <a:gd name="T9" fmla="*/ 1 h 3"/>
                <a:gd name="T10" fmla="*/ 0 w 2"/>
                <a:gd name="T11" fmla="*/ 1 h 3"/>
                <a:gd name="T12" fmla="*/ 1 w 2"/>
                <a:gd name="T13" fmla="*/ 0 h 3"/>
                <a:gd name="T14" fmla="*/ 1 w 2"/>
                <a:gd name="T15" fmla="*/ 0 h 3"/>
                <a:gd name="T16" fmla="*/ 2 w 2"/>
                <a:gd name="T17" fmla="*/ 1 h 3"/>
                <a:gd name="T18" fmla="*/ 2 w 2"/>
                <a:gd name="T19" fmla="*/ 1 h 3"/>
                <a:gd name="T20" fmla="*/ 2 w 2"/>
                <a:gd name="T21" fmla="*/ 3 h 3"/>
                <a:gd name="T22" fmla="*/ 2 w 2"/>
                <a:gd name="T23" fmla="*/ 3 h 3"/>
                <a:gd name="T24" fmla="*/ 2 w 2"/>
                <a:gd name="T25" fmla="*/ 3 h 3"/>
                <a:gd name="T26" fmla="*/ 2 w 2"/>
                <a:gd name="T2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3">
                  <a:moveTo>
                    <a:pt x="2" y="3"/>
                  </a:moveTo>
                  <a:lnTo>
                    <a:pt x="2" y="3"/>
                  </a:lnTo>
                  <a:lnTo>
                    <a:pt x="1" y="3"/>
                  </a:lnTo>
                  <a:lnTo>
                    <a:pt x="1" y="3"/>
                  </a:lnTo>
                  <a:lnTo>
                    <a:pt x="0" y="1"/>
                  </a:lnTo>
                  <a:lnTo>
                    <a:pt x="0" y="1"/>
                  </a:lnTo>
                  <a:lnTo>
                    <a:pt x="1" y="0"/>
                  </a:lnTo>
                  <a:lnTo>
                    <a:pt x="1" y="0"/>
                  </a:lnTo>
                  <a:lnTo>
                    <a:pt x="2" y="1"/>
                  </a:lnTo>
                  <a:lnTo>
                    <a:pt x="2" y="1"/>
                  </a:lnTo>
                  <a:lnTo>
                    <a:pt x="2" y="3"/>
                  </a:lnTo>
                  <a:lnTo>
                    <a:pt x="2" y="3"/>
                  </a:lnTo>
                  <a:lnTo>
                    <a:pt x="2" y="3"/>
                  </a:lnTo>
                  <a:lnTo>
                    <a:pt x="2"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03" name="Freeform 320"/>
            <p:cNvSpPr>
              <a:spLocks/>
            </p:cNvSpPr>
            <p:nvPr/>
          </p:nvSpPr>
          <p:spPr bwMode="auto">
            <a:xfrm>
              <a:off x="3371850" y="4216400"/>
              <a:ext cx="3175" cy="9525"/>
            </a:xfrm>
            <a:custGeom>
              <a:avLst/>
              <a:gdLst>
                <a:gd name="T0" fmla="*/ 0 w 2"/>
                <a:gd name="T1" fmla="*/ 3 h 6"/>
                <a:gd name="T2" fmla="*/ 0 w 2"/>
                <a:gd name="T3" fmla="*/ 3 h 6"/>
                <a:gd name="T4" fmla="*/ 2 w 2"/>
                <a:gd name="T5" fmla="*/ 5 h 6"/>
                <a:gd name="T6" fmla="*/ 2 w 2"/>
                <a:gd name="T7" fmla="*/ 5 h 6"/>
                <a:gd name="T8" fmla="*/ 2 w 2"/>
                <a:gd name="T9" fmla="*/ 6 h 6"/>
                <a:gd name="T10" fmla="*/ 2 w 2"/>
                <a:gd name="T11" fmla="*/ 6 h 6"/>
                <a:gd name="T12" fmla="*/ 0 w 2"/>
                <a:gd name="T13" fmla="*/ 6 h 6"/>
                <a:gd name="T14" fmla="*/ 0 w 2"/>
                <a:gd name="T15" fmla="*/ 6 h 6"/>
                <a:gd name="T16" fmla="*/ 0 w 2"/>
                <a:gd name="T17" fmla="*/ 6 h 6"/>
                <a:gd name="T18" fmla="*/ 0 w 2"/>
                <a:gd name="T19" fmla="*/ 6 h 6"/>
                <a:gd name="T20" fmla="*/ 0 w 2"/>
                <a:gd name="T21" fmla="*/ 5 h 6"/>
                <a:gd name="T22" fmla="*/ 0 w 2"/>
                <a:gd name="T23" fmla="*/ 5 h 6"/>
                <a:gd name="T24" fmla="*/ 0 w 2"/>
                <a:gd name="T25" fmla="*/ 3 h 6"/>
                <a:gd name="T26" fmla="*/ 0 w 2"/>
                <a:gd name="T27" fmla="*/ 3 h 6"/>
                <a:gd name="T28" fmla="*/ 0 w 2"/>
                <a:gd name="T29" fmla="*/ 1 h 6"/>
                <a:gd name="T30" fmla="*/ 0 w 2"/>
                <a:gd name="T31" fmla="*/ 1 h 6"/>
                <a:gd name="T32" fmla="*/ 0 w 2"/>
                <a:gd name="T33" fmla="*/ 0 h 6"/>
                <a:gd name="T34" fmla="*/ 0 w 2"/>
                <a:gd name="T35" fmla="*/ 0 h 6"/>
                <a:gd name="T36" fmla="*/ 0 w 2"/>
                <a:gd name="T37" fmla="*/ 1 h 6"/>
                <a:gd name="T38" fmla="*/ 0 w 2"/>
                <a:gd name="T39" fmla="*/ 1 h 6"/>
                <a:gd name="T40" fmla="*/ 0 w 2"/>
                <a:gd name="T41" fmla="*/ 3 h 6"/>
                <a:gd name="T42" fmla="*/ 0 w 2"/>
                <a:gd name="T43"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 h="6">
                  <a:moveTo>
                    <a:pt x="0" y="3"/>
                  </a:moveTo>
                  <a:lnTo>
                    <a:pt x="0" y="3"/>
                  </a:lnTo>
                  <a:lnTo>
                    <a:pt x="2" y="5"/>
                  </a:lnTo>
                  <a:lnTo>
                    <a:pt x="2" y="5"/>
                  </a:lnTo>
                  <a:lnTo>
                    <a:pt x="2" y="6"/>
                  </a:lnTo>
                  <a:lnTo>
                    <a:pt x="2" y="6"/>
                  </a:lnTo>
                  <a:lnTo>
                    <a:pt x="0" y="6"/>
                  </a:lnTo>
                  <a:lnTo>
                    <a:pt x="0" y="6"/>
                  </a:lnTo>
                  <a:lnTo>
                    <a:pt x="0" y="6"/>
                  </a:lnTo>
                  <a:lnTo>
                    <a:pt x="0" y="6"/>
                  </a:lnTo>
                  <a:lnTo>
                    <a:pt x="0" y="5"/>
                  </a:lnTo>
                  <a:lnTo>
                    <a:pt x="0" y="5"/>
                  </a:lnTo>
                  <a:lnTo>
                    <a:pt x="0" y="3"/>
                  </a:lnTo>
                  <a:lnTo>
                    <a:pt x="0" y="3"/>
                  </a:lnTo>
                  <a:lnTo>
                    <a:pt x="0" y="1"/>
                  </a:lnTo>
                  <a:lnTo>
                    <a:pt x="0" y="1"/>
                  </a:lnTo>
                  <a:lnTo>
                    <a:pt x="0" y="0"/>
                  </a:lnTo>
                  <a:lnTo>
                    <a:pt x="0" y="0"/>
                  </a:lnTo>
                  <a:lnTo>
                    <a:pt x="0" y="1"/>
                  </a:lnTo>
                  <a:lnTo>
                    <a:pt x="0" y="1"/>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04" name="Freeform 321"/>
            <p:cNvSpPr>
              <a:spLocks/>
            </p:cNvSpPr>
            <p:nvPr/>
          </p:nvSpPr>
          <p:spPr bwMode="auto">
            <a:xfrm>
              <a:off x="3043237" y="4213225"/>
              <a:ext cx="3175" cy="1588"/>
            </a:xfrm>
            <a:custGeom>
              <a:avLst/>
              <a:gdLst>
                <a:gd name="T0" fmla="*/ 1 w 2"/>
                <a:gd name="T1" fmla="*/ 1 h 1"/>
                <a:gd name="T2" fmla="*/ 1 w 2"/>
                <a:gd name="T3" fmla="*/ 1 h 1"/>
                <a:gd name="T4" fmla="*/ 0 w 2"/>
                <a:gd name="T5" fmla="*/ 1 h 1"/>
                <a:gd name="T6" fmla="*/ 0 w 2"/>
                <a:gd name="T7" fmla="*/ 1 h 1"/>
                <a:gd name="T8" fmla="*/ 0 w 2"/>
                <a:gd name="T9" fmla="*/ 0 h 1"/>
                <a:gd name="T10" fmla="*/ 0 w 2"/>
                <a:gd name="T11" fmla="*/ 0 h 1"/>
                <a:gd name="T12" fmla="*/ 2 w 2"/>
                <a:gd name="T13" fmla="*/ 0 h 1"/>
                <a:gd name="T14" fmla="*/ 2 w 2"/>
                <a:gd name="T15" fmla="*/ 0 h 1"/>
                <a:gd name="T16" fmla="*/ 2 w 2"/>
                <a:gd name="T17" fmla="*/ 1 h 1"/>
                <a:gd name="T18" fmla="*/ 2 w 2"/>
                <a:gd name="T19" fmla="*/ 1 h 1"/>
                <a:gd name="T20" fmla="*/ 1 w 2"/>
                <a:gd name="T21" fmla="*/ 1 h 1"/>
                <a:gd name="T22" fmla="*/ 1 w 2"/>
                <a:gd name="T23" fmla="*/ 1 h 1"/>
                <a:gd name="T24" fmla="*/ 1 w 2"/>
                <a:gd name="T25" fmla="*/ 1 h 1"/>
                <a:gd name="T26" fmla="*/ 1 w 2"/>
                <a:gd name="T2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1" y="1"/>
                  </a:moveTo>
                  <a:lnTo>
                    <a:pt x="1" y="1"/>
                  </a:lnTo>
                  <a:lnTo>
                    <a:pt x="0" y="1"/>
                  </a:lnTo>
                  <a:lnTo>
                    <a:pt x="0" y="1"/>
                  </a:lnTo>
                  <a:lnTo>
                    <a:pt x="0" y="0"/>
                  </a:lnTo>
                  <a:lnTo>
                    <a:pt x="0" y="0"/>
                  </a:lnTo>
                  <a:lnTo>
                    <a:pt x="2" y="0"/>
                  </a:lnTo>
                  <a:lnTo>
                    <a:pt x="2" y="0"/>
                  </a:lnTo>
                  <a:lnTo>
                    <a:pt x="2" y="1"/>
                  </a:lnTo>
                  <a:lnTo>
                    <a:pt x="2" y="1"/>
                  </a:lnTo>
                  <a:lnTo>
                    <a:pt x="1" y="1"/>
                  </a:lnTo>
                  <a:lnTo>
                    <a:pt x="1" y="1"/>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05" name="Freeform 322"/>
            <p:cNvSpPr>
              <a:spLocks/>
            </p:cNvSpPr>
            <p:nvPr/>
          </p:nvSpPr>
          <p:spPr bwMode="auto">
            <a:xfrm>
              <a:off x="2859087" y="4438650"/>
              <a:ext cx="4762" cy="6350"/>
            </a:xfrm>
            <a:custGeom>
              <a:avLst/>
              <a:gdLst>
                <a:gd name="T0" fmla="*/ 3 w 3"/>
                <a:gd name="T1" fmla="*/ 0 h 4"/>
                <a:gd name="T2" fmla="*/ 3 w 3"/>
                <a:gd name="T3" fmla="*/ 0 h 4"/>
                <a:gd name="T4" fmla="*/ 3 w 3"/>
                <a:gd name="T5" fmla="*/ 2 h 4"/>
                <a:gd name="T6" fmla="*/ 3 w 3"/>
                <a:gd name="T7" fmla="*/ 2 h 4"/>
                <a:gd name="T8" fmla="*/ 3 w 3"/>
                <a:gd name="T9" fmla="*/ 3 h 4"/>
                <a:gd name="T10" fmla="*/ 3 w 3"/>
                <a:gd name="T11" fmla="*/ 3 h 4"/>
                <a:gd name="T12" fmla="*/ 2 w 3"/>
                <a:gd name="T13" fmla="*/ 4 h 4"/>
                <a:gd name="T14" fmla="*/ 2 w 3"/>
                <a:gd name="T15" fmla="*/ 4 h 4"/>
                <a:gd name="T16" fmla="*/ 0 w 3"/>
                <a:gd name="T17" fmla="*/ 4 h 4"/>
                <a:gd name="T18" fmla="*/ 0 w 3"/>
                <a:gd name="T19" fmla="*/ 4 h 4"/>
                <a:gd name="T20" fmla="*/ 0 w 3"/>
                <a:gd name="T21" fmla="*/ 3 h 4"/>
                <a:gd name="T22" fmla="*/ 0 w 3"/>
                <a:gd name="T23" fmla="*/ 3 h 4"/>
                <a:gd name="T24" fmla="*/ 2 w 3"/>
                <a:gd name="T25" fmla="*/ 2 h 4"/>
                <a:gd name="T26" fmla="*/ 2 w 3"/>
                <a:gd name="T27" fmla="*/ 2 h 4"/>
                <a:gd name="T28" fmla="*/ 3 w 3"/>
                <a:gd name="T29" fmla="*/ 0 h 4"/>
                <a:gd name="T30" fmla="*/ 3 w 3"/>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 h="4">
                  <a:moveTo>
                    <a:pt x="3" y="0"/>
                  </a:moveTo>
                  <a:lnTo>
                    <a:pt x="3" y="0"/>
                  </a:lnTo>
                  <a:lnTo>
                    <a:pt x="3" y="2"/>
                  </a:lnTo>
                  <a:lnTo>
                    <a:pt x="3" y="2"/>
                  </a:lnTo>
                  <a:lnTo>
                    <a:pt x="3" y="3"/>
                  </a:lnTo>
                  <a:lnTo>
                    <a:pt x="3" y="3"/>
                  </a:lnTo>
                  <a:lnTo>
                    <a:pt x="2" y="4"/>
                  </a:lnTo>
                  <a:lnTo>
                    <a:pt x="2" y="4"/>
                  </a:lnTo>
                  <a:lnTo>
                    <a:pt x="0" y="4"/>
                  </a:lnTo>
                  <a:lnTo>
                    <a:pt x="0" y="4"/>
                  </a:lnTo>
                  <a:lnTo>
                    <a:pt x="0" y="3"/>
                  </a:lnTo>
                  <a:lnTo>
                    <a:pt x="0" y="3"/>
                  </a:lnTo>
                  <a:lnTo>
                    <a:pt x="2" y="2"/>
                  </a:lnTo>
                  <a:lnTo>
                    <a:pt x="2" y="2"/>
                  </a:lnTo>
                  <a:lnTo>
                    <a:pt x="3" y="0"/>
                  </a:lnTo>
                  <a:lnTo>
                    <a:pt x="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06" name="Freeform 323"/>
            <p:cNvSpPr>
              <a:spLocks/>
            </p:cNvSpPr>
            <p:nvPr/>
          </p:nvSpPr>
          <p:spPr bwMode="auto">
            <a:xfrm>
              <a:off x="2909887" y="4410075"/>
              <a:ext cx="3175" cy="3175"/>
            </a:xfrm>
            <a:custGeom>
              <a:avLst/>
              <a:gdLst>
                <a:gd name="T0" fmla="*/ 2 w 2"/>
                <a:gd name="T1" fmla="*/ 1 h 2"/>
                <a:gd name="T2" fmla="*/ 2 w 2"/>
                <a:gd name="T3" fmla="*/ 1 h 2"/>
                <a:gd name="T4" fmla="*/ 2 w 2"/>
                <a:gd name="T5" fmla="*/ 1 h 2"/>
                <a:gd name="T6" fmla="*/ 2 w 2"/>
                <a:gd name="T7" fmla="*/ 1 h 2"/>
                <a:gd name="T8" fmla="*/ 1 w 2"/>
                <a:gd name="T9" fmla="*/ 2 h 2"/>
                <a:gd name="T10" fmla="*/ 1 w 2"/>
                <a:gd name="T11" fmla="*/ 2 h 2"/>
                <a:gd name="T12" fmla="*/ 0 w 2"/>
                <a:gd name="T13" fmla="*/ 1 h 2"/>
                <a:gd name="T14" fmla="*/ 0 w 2"/>
                <a:gd name="T15" fmla="*/ 1 h 2"/>
                <a:gd name="T16" fmla="*/ 2 w 2"/>
                <a:gd name="T17" fmla="*/ 0 h 2"/>
                <a:gd name="T18" fmla="*/ 2 w 2"/>
                <a:gd name="T19" fmla="*/ 0 h 2"/>
                <a:gd name="T20" fmla="*/ 2 w 2"/>
                <a:gd name="T21" fmla="*/ 0 h 2"/>
                <a:gd name="T22" fmla="*/ 2 w 2"/>
                <a:gd name="T23" fmla="*/ 0 h 2"/>
                <a:gd name="T24" fmla="*/ 2 w 2"/>
                <a:gd name="T25" fmla="*/ 1 h 2"/>
                <a:gd name="T26" fmla="*/ 2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2" y="1"/>
                  </a:moveTo>
                  <a:lnTo>
                    <a:pt x="2" y="1"/>
                  </a:lnTo>
                  <a:lnTo>
                    <a:pt x="2" y="1"/>
                  </a:lnTo>
                  <a:lnTo>
                    <a:pt x="2" y="1"/>
                  </a:lnTo>
                  <a:lnTo>
                    <a:pt x="1" y="2"/>
                  </a:lnTo>
                  <a:lnTo>
                    <a:pt x="1" y="2"/>
                  </a:lnTo>
                  <a:lnTo>
                    <a:pt x="0" y="1"/>
                  </a:lnTo>
                  <a:lnTo>
                    <a:pt x="0" y="1"/>
                  </a:lnTo>
                  <a:lnTo>
                    <a:pt x="2" y="0"/>
                  </a:lnTo>
                  <a:lnTo>
                    <a:pt x="2" y="0"/>
                  </a:lnTo>
                  <a:lnTo>
                    <a:pt x="2" y="0"/>
                  </a:lnTo>
                  <a:lnTo>
                    <a:pt x="2" y="0"/>
                  </a:lnTo>
                  <a:lnTo>
                    <a:pt x="2" y="1"/>
                  </a:lnTo>
                  <a:lnTo>
                    <a:pt x="2"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07" name="Freeform 324"/>
            <p:cNvSpPr>
              <a:spLocks/>
            </p:cNvSpPr>
            <p:nvPr/>
          </p:nvSpPr>
          <p:spPr bwMode="auto">
            <a:xfrm>
              <a:off x="3163887" y="4314825"/>
              <a:ext cx="3175" cy="3175"/>
            </a:xfrm>
            <a:custGeom>
              <a:avLst/>
              <a:gdLst>
                <a:gd name="T0" fmla="*/ 1 w 2"/>
                <a:gd name="T1" fmla="*/ 2 h 2"/>
                <a:gd name="T2" fmla="*/ 1 w 2"/>
                <a:gd name="T3" fmla="*/ 2 h 2"/>
                <a:gd name="T4" fmla="*/ 0 w 2"/>
                <a:gd name="T5" fmla="*/ 2 h 2"/>
                <a:gd name="T6" fmla="*/ 0 w 2"/>
                <a:gd name="T7" fmla="*/ 2 h 2"/>
                <a:gd name="T8" fmla="*/ 2 w 2"/>
                <a:gd name="T9" fmla="*/ 0 h 2"/>
                <a:gd name="T10" fmla="*/ 2 w 2"/>
                <a:gd name="T11" fmla="*/ 0 h 2"/>
                <a:gd name="T12" fmla="*/ 2 w 2"/>
                <a:gd name="T13" fmla="*/ 0 h 2"/>
                <a:gd name="T14" fmla="*/ 2 w 2"/>
                <a:gd name="T15" fmla="*/ 0 h 2"/>
                <a:gd name="T16" fmla="*/ 2 w 2"/>
                <a:gd name="T17" fmla="*/ 0 h 2"/>
                <a:gd name="T18" fmla="*/ 2 w 2"/>
                <a:gd name="T19" fmla="*/ 0 h 2"/>
                <a:gd name="T20" fmla="*/ 2 w 2"/>
                <a:gd name="T21" fmla="*/ 0 h 2"/>
                <a:gd name="T22" fmla="*/ 2 w 2"/>
                <a:gd name="T23" fmla="*/ 0 h 2"/>
                <a:gd name="T24" fmla="*/ 1 w 2"/>
                <a:gd name="T25" fmla="*/ 2 h 2"/>
                <a:gd name="T26" fmla="*/ 1 w 2"/>
                <a:gd name="T27" fmla="*/ 2 h 2"/>
                <a:gd name="T28" fmla="*/ 1 w 2"/>
                <a:gd name="T29" fmla="*/ 2 h 2"/>
                <a:gd name="T30" fmla="*/ 1 w 2"/>
                <a:gd name="T3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2">
                  <a:moveTo>
                    <a:pt x="1" y="2"/>
                  </a:moveTo>
                  <a:lnTo>
                    <a:pt x="1" y="2"/>
                  </a:lnTo>
                  <a:lnTo>
                    <a:pt x="0" y="2"/>
                  </a:lnTo>
                  <a:lnTo>
                    <a:pt x="0" y="2"/>
                  </a:lnTo>
                  <a:lnTo>
                    <a:pt x="2" y="0"/>
                  </a:lnTo>
                  <a:lnTo>
                    <a:pt x="2" y="0"/>
                  </a:lnTo>
                  <a:lnTo>
                    <a:pt x="2" y="0"/>
                  </a:lnTo>
                  <a:lnTo>
                    <a:pt x="2" y="0"/>
                  </a:lnTo>
                  <a:lnTo>
                    <a:pt x="2" y="0"/>
                  </a:lnTo>
                  <a:lnTo>
                    <a:pt x="2" y="0"/>
                  </a:lnTo>
                  <a:lnTo>
                    <a:pt x="2" y="0"/>
                  </a:lnTo>
                  <a:lnTo>
                    <a:pt x="2" y="0"/>
                  </a:lnTo>
                  <a:lnTo>
                    <a:pt x="1" y="2"/>
                  </a:lnTo>
                  <a:lnTo>
                    <a:pt x="1" y="2"/>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23" name="Freeform 325"/>
            <p:cNvSpPr>
              <a:spLocks/>
            </p:cNvSpPr>
            <p:nvPr/>
          </p:nvSpPr>
          <p:spPr bwMode="auto">
            <a:xfrm>
              <a:off x="3271837" y="4076700"/>
              <a:ext cx="1587" cy="3175"/>
            </a:xfrm>
            <a:custGeom>
              <a:avLst/>
              <a:gdLst>
                <a:gd name="T0" fmla="*/ 0 w 1"/>
                <a:gd name="T1" fmla="*/ 0 h 2"/>
                <a:gd name="T2" fmla="*/ 0 w 1"/>
                <a:gd name="T3" fmla="*/ 0 h 2"/>
                <a:gd name="T4" fmla="*/ 1 w 1"/>
                <a:gd name="T5" fmla="*/ 0 h 2"/>
                <a:gd name="T6" fmla="*/ 1 w 1"/>
                <a:gd name="T7" fmla="*/ 2 h 2"/>
                <a:gd name="T8" fmla="*/ 1 w 1"/>
                <a:gd name="T9" fmla="*/ 2 h 2"/>
                <a:gd name="T10" fmla="*/ 1 w 1"/>
                <a:gd name="T11" fmla="*/ 2 h 2"/>
                <a:gd name="T12" fmla="*/ 1 w 1"/>
                <a:gd name="T13" fmla="*/ 2 h 2"/>
                <a:gd name="T14" fmla="*/ 0 w 1"/>
                <a:gd name="T15" fmla="*/ 2 h 2"/>
                <a:gd name="T16" fmla="*/ 0 w 1"/>
                <a:gd name="T17" fmla="*/ 2 h 2"/>
                <a:gd name="T18" fmla="*/ 0 w 1"/>
                <a:gd name="T19" fmla="*/ 0 h 2"/>
                <a:gd name="T20" fmla="*/ 0 w 1"/>
                <a:gd name="T21" fmla="*/ 0 h 2"/>
                <a:gd name="T22" fmla="*/ 0 w 1"/>
                <a:gd name="T23" fmla="*/ 0 h 2"/>
                <a:gd name="T24" fmla="*/ 0 w 1"/>
                <a:gd name="T25"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
                  <a:moveTo>
                    <a:pt x="0" y="0"/>
                  </a:moveTo>
                  <a:lnTo>
                    <a:pt x="0" y="0"/>
                  </a:lnTo>
                  <a:lnTo>
                    <a:pt x="1" y="0"/>
                  </a:lnTo>
                  <a:lnTo>
                    <a:pt x="1" y="2"/>
                  </a:lnTo>
                  <a:lnTo>
                    <a:pt x="1" y="2"/>
                  </a:lnTo>
                  <a:lnTo>
                    <a:pt x="1" y="2"/>
                  </a:lnTo>
                  <a:lnTo>
                    <a:pt x="1" y="2"/>
                  </a:lnTo>
                  <a:lnTo>
                    <a:pt x="0" y="2"/>
                  </a:lnTo>
                  <a:lnTo>
                    <a:pt x="0" y="2"/>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24" name="Freeform 326"/>
            <p:cNvSpPr>
              <a:spLocks/>
            </p:cNvSpPr>
            <p:nvPr/>
          </p:nvSpPr>
          <p:spPr bwMode="auto">
            <a:xfrm>
              <a:off x="3163887" y="4225925"/>
              <a:ext cx="1587" cy="4763"/>
            </a:xfrm>
            <a:custGeom>
              <a:avLst/>
              <a:gdLst>
                <a:gd name="T0" fmla="*/ 1 w 1"/>
                <a:gd name="T1" fmla="*/ 2 h 3"/>
                <a:gd name="T2" fmla="*/ 1 w 1"/>
                <a:gd name="T3" fmla="*/ 2 h 3"/>
                <a:gd name="T4" fmla="*/ 1 w 1"/>
                <a:gd name="T5" fmla="*/ 3 h 3"/>
                <a:gd name="T6" fmla="*/ 1 w 1"/>
                <a:gd name="T7" fmla="*/ 3 h 3"/>
                <a:gd name="T8" fmla="*/ 0 w 1"/>
                <a:gd name="T9" fmla="*/ 3 h 3"/>
                <a:gd name="T10" fmla="*/ 0 w 1"/>
                <a:gd name="T11" fmla="*/ 3 h 3"/>
                <a:gd name="T12" fmla="*/ 0 w 1"/>
                <a:gd name="T13" fmla="*/ 2 h 3"/>
                <a:gd name="T14" fmla="*/ 0 w 1"/>
                <a:gd name="T15" fmla="*/ 2 h 3"/>
                <a:gd name="T16" fmla="*/ 0 w 1"/>
                <a:gd name="T17" fmla="*/ 2 h 3"/>
                <a:gd name="T18" fmla="*/ 0 w 1"/>
                <a:gd name="T19" fmla="*/ 2 h 3"/>
                <a:gd name="T20" fmla="*/ 0 w 1"/>
                <a:gd name="T21" fmla="*/ 0 h 3"/>
                <a:gd name="T22" fmla="*/ 0 w 1"/>
                <a:gd name="T23" fmla="*/ 0 h 3"/>
                <a:gd name="T24" fmla="*/ 1 w 1"/>
                <a:gd name="T25" fmla="*/ 0 h 3"/>
                <a:gd name="T26" fmla="*/ 1 w 1"/>
                <a:gd name="T27" fmla="*/ 2 h 3"/>
                <a:gd name="T28" fmla="*/ 1 w 1"/>
                <a:gd name="T2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 h="3">
                  <a:moveTo>
                    <a:pt x="1" y="2"/>
                  </a:moveTo>
                  <a:lnTo>
                    <a:pt x="1" y="2"/>
                  </a:lnTo>
                  <a:lnTo>
                    <a:pt x="1" y="3"/>
                  </a:lnTo>
                  <a:lnTo>
                    <a:pt x="1" y="3"/>
                  </a:lnTo>
                  <a:lnTo>
                    <a:pt x="0" y="3"/>
                  </a:lnTo>
                  <a:lnTo>
                    <a:pt x="0" y="3"/>
                  </a:lnTo>
                  <a:lnTo>
                    <a:pt x="0" y="2"/>
                  </a:lnTo>
                  <a:lnTo>
                    <a:pt x="0" y="2"/>
                  </a:lnTo>
                  <a:lnTo>
                    <a:pt x="0" y="2"/>
                  </a:lnTo>
                  <a:lnTo>
                    <a:pt x="0" y="2"/>
                  </a:lnTo>
                  <a:lnTo>
                    <a:pt x="0" y="0"/>
                  </a:lnTo>
                  <a:lnTo>
                    <a:pt x="0" y="0"/>
                  </a:lnTo>
                  <a:lnTo>
                    <a:pt x="1" y="0"/>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25" name="Freeform 327"/>
            <p:cNvSpPr>
              <a:spLocks/>
            </p:cNvSpPr>
            <p:nvPr/>
          </p:nvSpPr>
          <p:spPr bwMode="auto">
            <a:xfrm>
              <a:off x="3187700" y="4202113"/>
              <a:ext cx="3175" cy="3175"/>
            </a:xfrm>
            <a:custGeom>
              <a:avLst/>
              <a:gdLst>
                <a:gd name="T0" fmla="*/ 2 w 2"/>
                <a:gd name="T1" fmla="*/ 2 h 2"/>
                <a:gd name="T2" fmla="*/ 2 w 2"/>
                <a:gd name="T3" fmla="*/ 2 h 2"/>
                <a:gd name="T4" fmla="*/ 1 w 2"/>
                <a:gd name="T5" fmla="*/ 2 h 2"/>
                <a:gd name="T6" fmla="*/ 1 w 2"/>
                <a:gd name="T7" fmla="*/ 2 h 2"/>
                <a:gd name="T8" fmla="*/ 0 w 2"/>
                <a:gd name="T9" fmla="*/ 2 h 2"/>
                <a:gd name="T10" fmla="*/ 0 w 2"/>
                <a:gd name="T11" fmla="*/ 2 h 2"/>
                <a:gd name="T12" fmla="*/ 0 w 2"/>
                <a:gd name="T13" fmla="*/ 0 h 2"/>
                <a:gd name="T14" fmla="*/ 0 w 2"/>
                <a:gd name="T15" fmla="*/ 0 h 2"/>
                <a:gd name="T16" fmla="*/ 1 w 2"/>
                <a:gd name="T17" fmla="*/ 0 h 2"/>
                <a:gd name="T18" fmla="*/ 1 w 2"/>
                <a:gd name="T19" fmla="*/ 0 h 2"/>
                <a:gd name="T20" fmla="*/ 2 w 2"/>
                <a:gd name="T21" fmla="*/ 0 h 2"/>
                <a:gd name="T22" fmla="*/ 2 w 2"/>
                <a:gd name="T23" fmla="*/ 0 h 2"/>
                <a:gd name="T24" fmla="*/ 2 w 2"/>
                <a:gd name="T25" fmla="*/ 2 h 2"/>
                <a:gd name="T26" fmla="*/ 2 w 2"/>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2" y="2"/>
                  </a:moveTo>
                  <a:lnTo>
                    <a:pt x="2" y="2"/>
                  </a:lnTo>
                  <a:lnTo>
                    <a:pt x="1" y="2"/>
                  </a:lnTo>
                  <a:lnTo>
                    <a:pt x="1" y="2"/>
                  </a:lnTo>
                  <a:lnTo>
                    <a:pt x="0" y="2"/>
                  </a:lnTo>
                  <a:lnTo>
                    <a:pt x="0" y="2"/>
                  </a:lnTo>
                  <a:lnTo>
                    <a:pt x="0" y="0"/>
                  </a:lnTo>
                  <a:lnTo>
                    <a:pt x="0" y="0"/>
                  </a:lnTo>
                  <a:lnTo>
                    <a:pt x="1" y="0"/>
                  </a:lnTo>
                  <a:lnTo>
                    <a:pt x="1" y="0"/>
                  </a:lnTo>
                  <a:lnTo>
                    <a:pt x="2" y="0"/>
                  </a:lnTo>
                  <a:lnTo>
                    <a:pt x="2" y="0"/>
                  </a:lnTo>
                  <a:lnTo>
                    <a:pt x="2" y="2"/>
                  </a:lnTo>
                  <a:lnTo>
                    <a:pt x="2"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26" name="Freeform 328"/>
            <p:cNvSpPr>
              <a:spLocks/>
            </p:cNvSpPr>
            <p:nvPr/>
          </p:nvSpPr>
          <p:spPr bwMode="auto">
            <a:xfrm>
              <a:off x="3371850" y="4110038"/>
              <a:ext cx="3175" cy="3175"/>
            </a:xfrm>
            <a:custGeom>
              <a:avLst/>
              <a:gdLst>
                <a:gd name="T0" fmla="*/ 2 w 2"/>
                <a:gd name="T1" fmla="*/ 1 h 2"/>
                <a:gd name="T2" fmla="*/ 2 w 2"/>
                <a:gd name="T3" fmla="*/ 1 h 2"/>
                <a:gd name="T4" fmla="*/ 2 w 2"/>
                <a:gd name="T5" fmla="*/ 2 h 2"/>
                <a:gd name="T6" fmla="*/ 2 w 2"/>
                <a:gd name="T7" fmla="*/ 2 h 2"/>
                <a:gd name="T8" fmla="*/ 0 w 2"/>
                <a:gd name="T9" fmla="*/ 2 h 2"/>
                <a:gd name="T10" fmla="*/ 0 w 2"/>
                <a:gd name="T11" fmla="*/ 2 h 2"/>
                <a:gd name="T12" fmla="*/ 0 w 2"/>
                <a:gd name="T13" fmla="*/ 0 h 2"/>
                <a:gd name="T14" fmla="*/ 0 w 2"/>
                <a:gd name="T15" fmla="*/ 0 h 2"/>
                <a:gd name="T16" fmla="*/ 0 w 2"/>
                <a:gd name="T17" fmla="*/ 0 h 2"/>
                <a:gd name="T18" fmla="*/ 0 w 2"/>
                <a:gd name="T19" fmla="*/ 0 h 2"/>
                <a:gd name="T20" fmla="*/ 0 w 2"/>
                <a:gd name="T21" fmla="*/ 0 h 2"/>
                <a:gd name="T22" fmla="*/ 0 w 2"/>
                <a:gd name="T23" fmla="*/ 0 h 2"/>
                <a:gd name="T24" fmla="*/ 2 w 2"/>
                <a:gd name="T25" fmla="*/ 1 h 2"/>
                <a:gd name="T26" fmla="*/ 2 w 2"/>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2">
                  <a:moveTo>
                    <a:pt x="2" y="1"/>
                  </a:moveTo>
                  <a:lnTo>
                    <a:pt x="2" y="1"/>
                  </a:lnTo>
                  <a:lnTo>
                    <a:pt x="2" y="2"/>
                  </a:lnTo>
                  <a:lnTo>
                    <a:pt x="2" y="2"/>
                  </a:lnTo>
                  <a:lnTo>
                    <a:pt x="0" y="2"/>
                  </a:lnTo>
                  <a:lnTo>
                    <a:pt x="0" y="2"/>
                  </a:lnTo>
                  <a:lnTo>
                    <a:pt x="0" y="0"/>
                  </a:lnTo>
                  <a:lnTo>
                    <a:pt x="0" y="0"/>
                  </a:lnTo>
                  <a:lnTo>
                    <a:pt x="0" y="0"/>
                  </a:lnTo>
                  <a:lnTo>
                    <a:pt x="0" y="0"/>
                  </a:lnTo>
                  <a:lnTo>
                    <a:pt x="0" y="0"/>
                  </a:lnTo>
                  <a:lnTo>
                    <a:pt x="0" y="0"/>
                  </a:lnTo>
                  <a:lnTo>
                    <a:pt x="2" y="1"/>
                  </a:lnTo>
                  <a:lnTo>
                    <a:pt x="2"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27" name="Freeform 329"/>
            <p:cNvSpPr>
              <a:spLocks/>
            </p:cNvSpPr>
            <p:nvPr/>
          </p:nvSpPr>
          <p:spPr bwMode="auto">
            <a:xfrm>
              <a:off x="3148012" y="4346575"/>
              <a:ext cx="1587" cy="3175"/>
            </a:xfrm>
            <a:custGeom>
              <a:avLst/>
              <a:gdLst>
                <a:gd name="T0" fmla="*/ 1 w 1"/>
                <a:gd name="T1" fmla="*/ 2 h 2"/>
                <a:gd name="T2" fmla="*/ 1 w 1"/>
                <a:gd name="T3" fmla="*/ 2 h 2"/>
                <a:gd name="T4" fmla="*/ 1 w 1"/>
                <a:gd name="T5" fmla="*/ 2 h 2"/>
                <a:gd name="T6" fmla="*/ 1 w 1"/>
                <a:gd name="T7" fmla="*/ 2 h 2"/>
                <a:gd name="T8" fmla="*/ 1 w 1"/>
                <a:gd name="T9" fmla="*/ 2 h 2"/>
                <a:gd name="T10" fmla="*/ 1 w 1"/>
                <a:gd name="T11" fmla="*/ 2 h 2"/>
                <a:gd name="T12" fmla="*/ 0 w 1"/>
                <a:gd name="T13" fmla="*/ 1 h 2"/>
                <a:gd name="T14" fmla="*/ 0 w 1"/>
                <a:gd name="T15" fmla="*/ 1 h 2"/>
                <a:gd name="T16" fmla="*/ 0 w 1"/>
                <a:gd name="T17" fmla="*/ 0 h 2"/>
                <a:gd name="T18" fmla="*/ 0 w 1"/>
                <a:gd name="T19" fmla="*/ 0 h 2"/>
                <a:gd name="T20" fmla="*/ 0 w 1"/>
                <a:gd name="T21" fmla="*/ 0 h 2"/>
                <a:gd name="T22" fmla="*/ 0 w 1"/>
                <a:gd name="T23" fmla="*/ 0 h 2"/>
                <a:gd name="T24" fmla="*/ 1 w 1"/>
                <a:gd name="T25" fmla="*/ 2 h 2"/>
                <a:gd name="T26" fmla="*/ 1 w 1"/>
                <a:gd name="T27" fmla="*/ 2 h 2"/>
                <a:gd name="T28" fmla="*/ 1 w 1"/>
                <a:gd name="T29" fmla="*/ 2 h 2"/>
                <a:gd name="T30" fmla="*/ 1 w 1"/>
                <a:gd name="T3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1" y="2"/>
                  </a:moveTo>
                  <a:lnTo>
                    <a:pt x="1" y="2"/>
                  </a:lnTo>
                  <a:lnTo>
                    <a:pt x="1" y="2"/>
                  </a:lnTo>
                  <a:lnTo>
                    <a:pt x="1" y="2"/>
                  </a:lnTo>
                  <a:lnTo>
                    <a:pt x="1" y="2"/>
                  </a:lnTo>
                  <a:lnTo>
                    <a:pt x="1" y="2"/>
                  </a:lnTo>
                  <a:lnTo>
                    <a:pt x="0" y="1"/>
                  </a:lnTo>
                  <a:lnTo>
                    <a:pt x="0" y="1"/>
                  </a:lnTo>
                  <a:lnTo>
                    <a:pt x="0" y="0"/>
                  </a:lnTo>
                  <a:lnTo>
                    <a:pt x="0" y="0"/>
                  </a:lnTo>
                  <a:lnTo>
                    <a:pt x="0" y="0"/>
                  </a:lnTo>
                  <a:lnTo>
                    <a:pt x="0" y="0"/>
                  </a:lnTo>
                  <a:lnTo>
                    <a:pt x="1" y="2"/>
                  </a:lnTo>
                  <a:lnTo>
                    <a:pt x="1" y="2"/>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28" name="Freeform 330"/>
            <p:cNvSpPr>
              <a:spLocks/>
            </p:cNvSpPr>
            <p:nvPr/>
          </p:nvSpPr>
          <p:spPr bwMode="auto">
            <a:xfrm>
              <a:off x="3167062" y="4586288"/>
              <a:ext cx="3175" cy="6350"/>
            </a:xfrm>
            <a:custGeom>
              <a:avLst/>
              <a:gdLst>
                <a:gd name="T0" fmla="*/ 0 w 2"/>
                <a:gd name="T1" fmla="*/ 0 h 4"/>
                <a:gd name="T2" fmla="*/ 0 w 2"/>
                <a:gd name="T3" fmla="*/ 0 h 4"/>
                <a:gd name="T4" fmla="*/ 2 w 2"/>
                <a:gd name="T5" fmla="*/ 0 h 4"/>
                <a:gd name="T6" fmla="*/ 2 w 2"/>
                <a:gd name="T7" fmla="*/ 0 h 4"/>
                <a:gd name="T8" fmla="*/ 2 w 2"/>
                <a:gd name="T9" fmla="*/ 4 h 4"/>
                <a:gd name="T10" fmla="*/ 2 w 2"/>
                <a:gd name="T11" fmla="*/ 4 h 4"/>
                <a:gd name="T12" fmla="*/ 2 w 2"/>
                <a:gd name="T13" fmla="*/ 4 h 4"/>
                <a:gd name="T14" fmla="*/ 2 w 2"/>
                <a:gd name="T15" fmla="*/ 4 h 4"/>
                <a:gd name="T16" fmla="*/ 2 w 2"/>
                <a:gd name="T17" fmla="*/ 4 h 4"/>
                <a:gd name="T18" fmla="*/ 2 w 2"/>
                <a:gd name="T19" fmla="*/ 4 h 4"/>
                <a:gd name="T20" fmla="*/ 0 w 2"/>
                <a:gd name="T21" fmla="*/ 1 h 4"/>
                <a:gd name="T22" fmla="*/ 0 w 2"/>
                <a:gd name="T23" fmla="*/ 1 h 4"/>
                <a:gd name="T24" fmla="*/ 0 w 2"/>
                <a:gd name="T25" fmla="*/ 0 h 4"/>
                <a:gd name="T26" fmla="*/ 0 w 2"/>
                <a:gd name="T27" fmla="*/ 0 h 4"/>
                <a:gd name="T28" fmla="*/ 0 w 2"/>
                <a:gd name="T29" fmla="*/ 0 h 4"/>
                <a:gd name="T30" fmla="*/ 0 w 2"/>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4">
                  <a:moveTo>
                    <a:pt x="0" y="0"/>
                  </a:moveTo>
                  <a:lnTo>
                    <a:pt x="0" y="0"/>
                  </a:lnTo>
                  <a:lnTo>
                    <a:pt x="2" y="0"/>
                  </a:lnTo>
                  <a:lnTo>
                    <a:pt x="2" y="0"/>
                  </a:lnTo>
                  <a:lnTo>
                    <a:pt x="2" y="4"/>
                  </a:lnTo>
                  <a:lnTo>
                    <a:pt x="2" y="4"/>
                  </a:lnTo>
                  <a:lnTo>
                    <a:pt x="2" y="4"/>
                  </a:lnTo>
                  <a:lnTo>
                    <a:pt x="2" y="4"/>
                  </a:lnTo>
                  <a:lnTo>
                    <a:pt x="2" y="4"/>
                  </a:lnTo>
                  <a:lnTo>
                    <a:pt x="2" y="4"/>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29" name="Freeform 331"/>
            <p:cNvSpPr>
              <a:spLocks/>
            </p:cNvSpPr>
            <p:nvPr/>
          </p:nvSpPr>
          <p:spPr bwMode="auto">
            <a:xfrm>
              <a:off x="3213100" y="4383088"/>
              <a:ext cx="1587" cy="4763"/>
            </a:xfrm>
            <a:custGeom>
              <a:avLst/>
              <a:gdLst>
                <a:gd name="T0" fmla="*/ 1 w 1"/>
                <a:gd name="T1" fmla="*/ 2 h 3"/>
                <a:gd name="T2" fmla="*/ 1 w 1"/>
                <a:gd name="T3" fmla="*/ 2 h 3"/>
                <a:gd name="T4" fmla="*/ 0 w 1"/>
                <a:gd name="T5" fmla="*/ 3 h 3"/>
                <a:gd name="T6" fmla="*/ 0 w 1"/>
                <a:gd name="T7" fmla="*/ 3 h 3"/>
                <a:gd name="T8" fmla="*/ 0 w 1"/>
                <a:gd name="T9" fmla="*/ 3 h 3"/>
                <a:gd name="T10" fmla="*/ 0 w 1"/>
                <a:gd name="T11" fmla="*/ 3 h 3"/>
                <a:gd name="T12" fmla="*/ 0 w 1"/>
                <a:gd name="T13" fmla="*/ 0 h 3"/>
                <a:gd name="T14" fmla="*/ 0 w 1"/>
                <a:gd name="T15" fmla="*/ 0 h 3"/>
                <a:gd name="T16" fmla="*/ 0 w 1"/>
                <a:gd name="T17" fmla="*/ 0 h 3"/>
                <a:gd name="T18" fmla="*/ 0 w 1"/>
                <a:gd name="T19" fmla="*/ 0 h 3"/>
                <a:gd name="T20" fmla="*/ 0 w 1"/>
                <a:gd name="T21" fmla="*/ 0 h 3"/>
                <a:gd name="T22" fmla="*/ 0 w 1"/>
                <a:gd name="T23" fmla="*/ 0 h 3"/>
                <a:gd name="T24" fmla="*/ 1 w 1"/>
                <a:gd name="T25" fmla="*/ 2 h 3"/>
                <a:gd name="T26" fmla="*/ 1 w 1"/>
                <a:gd name="T2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1" y="2"/>
                  </a:moveTo>
                  <a:lnTo>
                    <a:pt x="1" y="2"/>
                  </a:lnTo>
                  <a:lnTo>
                    <a:pt x="0" y="3"/>
                  </a:lnTo>
                  <a:lnTo>
                    <a:pt x="0" y="3"/>
                  </a:lnTo>
                  <a:lnTo>
                    <a:pt x="0" y="3"/>
                  </a:lnTo>
                  <a:lnTo>
                    <a:pt x="0" y="3"/>
                  </a:lnTo>
                  <a:lnTo>
                    <a:pt x="0" y="0"/>
                  </a:lnTo>
                  <a:lnTo>
                    <a:pt x="0" y="0"/>
                  </a:lnTo>
                  <a:lnTo>
                    <a:pt x="0" y="0"/>
                  </a:lnTo>
                  <a:lnTo>
                    <a:pt x="0" y="0"/>
                  </a:lnTo>
                  <a:lnTo>
                    <a:pt x="0" y="0"/>
                  </a:lnTo>
                  <a:lnTo>
                    <a:pt x="0" y="0"/>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0" name="Freeform 332"/>
            <p:cNvSpPr>
              <a:spLocks/>
            </p:cNvSpPr>
            <p:nvPr/>
          </p:nvSpPr>
          <p:spPr bwMode="auto">
            <a:xfrm>
              <a:off x="3171825" y="4311650"/>
              <a:ext cx="1587" cy="4763"/>
            </a:xfrm>
            <a:custGeom>
              <a:avLst/>
              <a:gdLst>
                <a:gd name="T0" fmla="*/ 1 w 1"/>
                <a:gd name="T1" fmla="*/ 0 h 3"/>
                <a:gd name="T2" fmla="*/ 1 w 1"/>
                <a:gd name="T3" fmla="*/ 0 h 3"/>
                <a:gd name="T4" fmla="*/ 1 w 1"/>
                <a:gd name="T5" fmla="*/ 3 h 3"/>
                <a:gd name="T6" fmla="*/ 1 w 1"/>
                <a:gd name="T7" fmla="*/ 3 h 3"/>
                <a:gd name="T8" fmla="*/ 0 w 1"/>
                <a:gd name="T9" fmla="*/ 2 h 3"/>
                <a:gd name="T10" fmla="*/ 0 w 1"/>
                <a:gd name="T11" fmla="*/ 2 h 3"/>
                <a:gd name="T12" fmla="*/ 0 w 1"/>
                <a:gd name="T13" fmla="*/ 2 h 3"/>
                <a:gd name="T14" fmla="*/ 0 w 1"/>
                <a:gd name="T15" fmla="*/ 0 h 3"/>
                <a:gd name="T16" fmla="*/ 0 w 1"/>
                <a:gd name="T17" fmla="*/ 0 h 3"/>
                <a:gd name="T18" fmla="*/ 1 w 1"/>
                <a:gd name="T19" fmla="*/ 0 h 3"/>
                <a:gd name="T20" fmla="*/ 1 w 1"/>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
                  <a:moveTo>
                    <a:pt x="1" y="0"/>
                  </a:moveTo>
                  <a:lnTo>
                    <a:pt x="1" y="0"/>
                  </a:lnTo>
                  <a:lnTo>
                    <a:pt x="1" y="3"/>
                  </a:lnTo>
                  <a:lnTo>
                    <a:pt x="1" y="3"/>
                  </a:lnTo>
                  <a:lnTo>
                    <a:pt x="0" y="2"/>
                  </a:lnTo>
                  <a:lnTo>
                    <a:pt x="0" y="2"/>
                  </a:lnTo>
                  <a:lnTo>
                    <a:pt x="0" y="2"/>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1" name="Freeform 333"/>
            <p:cNvSpPr>
              <a:spLocks/>
            </p:cNvSpPr>
            <p:nvPr/>
          </p:nvSpPr>
          <p:spPr bwMode="auto">
            <a:xfrm>
              <a:off x="3370262" y="4184650"/>
              <a:ext cx="1587" cy="4763"/>
            </a:xfrm>
            <a:custGeom>
              <a:avLst/>
              <a:gdLst>
                <a:gd name="T0" fmla="*/ 1 w 1"/>
                <a:gd name="T1" fmla="*/ 1 h 3"/>
                <a:gd name="T2" fmla="*/ 1 w 1"/>
                <a:gd name="T3" fmla="*/ 1 h 3"/>
                <a:gd name="T4" fmla="*/ 1 w 1"/>
                <a:gd name="T5" fmla="*/ 3 h 3"/>
                <a:gd name="T6" fmla="*/ 1 w 1"/>
                <a:gd name="T7" fmla="*/ 3 h 3"/>
                <a:gd name="T8" fmla="*/ 0 w 1"/>
                <a:gd name="T9" fmla="*/ 1 h 3"/>
                <a:gd name="T10" fmla="*/ 0 w 1"/>
                <a:gd name="T11" fmla="*/ 1 h 3"/>
                <a:gd name="T12" fmla="*/ 0 w 1"/>
                <a:gd name="T13" fmla="*/ 0 h 3"/>
                <a:gd name="T14" fmla="*/ 0 w 1"/>
                <a:gd name="T15" fmla="*/ 0 h 3"/>
                <a:gd name="T16" fmla="*/ 1 w 1"/>
                <a:gd name="T17" fmla="*/ 1 h 3"/>
                <a:gd name="T18" fmla="*/ 1 w 1"/>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
                  <a:moveTo>
                    <a:pt x="1" y="1"/>
                  </a:moveTo>
                  <a:lnTo>
                    <a:pt x="1" y="1"/>
                  </a:lnTo>
                  <a:lnTo>
                    <a:pt x="1" y="3"/>
                  </a:lnTo>
                  <a:lnTo>
                    <a:pt x="1" y="3"/>
                  </a:lnTo>
                  <a:lnTo>
                    <a:pt x="0" y="1"/>
                  </a:lnTo>
                  <a:lnTo>
                    <a:pt x="0" y="1"/>
                  </a:lnTo>
                  <a:lnTo>
                    <a:pt x="0" y="0"/>
                  </a:lnTo>
                  <a:lnTo>
                    <a:pt x="0"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2" name="Freeform 334"/>
            <p:cNvSpPr>
              <a:spLocks/>
            </p:cNvSpPr>
            <p:nvPr/>
          </p:nvSpPr>
          <p:spPr bwMode="auto">
            <a:xfrm>
              <a:off x="3167062" y="4370388"/>
              <a:ext cx="3175" cy="3175"/>
            </a:xfrm>
            <a:custGeom>
              <a:avLst/>
              <a:gdLst>
                <a:gd name="T0" fmla="*/ 2 w 2"/>
                <a:gd name="T1" fmla="*/ 1 h 2"/>
                <a:gd name="T2" fmla="*/ 2 w 2"/>
                <a:gd name="T3" fmla="*/ 1 h 2"/>
                <a:gd name="T4" fmla="*/ 2 w 2"/>
                <a:gd name="T5" fmla="*/ 2 h 2"/>
                <a:gd name="T6" fmla="*/ 2 w 2"/>
                <a:gd name="T7" fmla="*/ 2 h 2"/>
                <a:gd name="T8" fmla="*/ 0 w 2"/>
                <a:gd name="T9" fmla="*/ 1 h 2"/>
                <a:gd name="T10" fmla="*/ 0 w 2"/>
                <a:gd name="T11" fmla="*/ 1 h 2"/>
                <a:gd name="T12" fmla="*/ 0 w 2"/>
                <a:gd name="T13" fmla="*/ 0 h 2"/>
                <a:gd name="T14" fmla="*/ 0 w 2"/>
                <a:gd name="T15" fmla="*/ 0 h 2"/>
                <a:gd name="T16" fmla="*/ 2 w 2"/>
                <a:gd name="T17" fmla="*/ 0 h 2"/>
                <a:gd name="T18" fmla="*/ 2 w 2"/>
                <a:gd name="T19" fmla="*/ 1 h 2"/>
                <a:gd name="T20" fmla="*/ 2 w 2"/>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2" y="1"/>
                  </a:moveTo>
                  <a:lnTo>
                    <a:pt x="2" y="1"/>
                  </a:lnTo>
                  <a:lnTo>
                    <a:pt x="2" y="2"/>
                  </a:lnTo>
                  <a:lnTo>
                    <a:pt x="2" y="2"/>
                  </a:lnTo>
                  <a:lnTo>
                    <a:pt x="0" y="1"/>
                  </a:lnTo>
                  <a:lnTo>
                    <a:pt x="0" y="1"/>
                  </a:lnTo>
                  <a:lnTo>
                    <a:pt x="0" y="0"/>
                  </a:lnTo>
                  <a:lnTo>
                    <a:pt x="0" y="0"/>
                  </a:lnTo>
                  <a:lnTo>
                    <a:pt x="2" y="0"/>
                  </a:lnTo>
                  <a:lnTo>
                    <a:pt x="2" y="1"/>
                  </a:lnTo>
                  <a:lnTo>
                    <a:pt x="2"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3" name="Freeform 335"/>
            <p:cNvSpPr>
              <a:spLocks/>
            </p:cNvSpPr>
            <p:nvPr/>
          </p:nvSpPr>
          <p:spPr bwMode="auto">
            <a:xfrm>
              <a:off x="3178175" y="4319588"/>
              <a:ext cx="1587" cy="4763"/>
            </a:xfrm>
            <a:custGeom>
              <a:avLst/>
              <a:gdLst>
                <a:gd name="T0" fmla="*/ 0 w 1"/>
                <a:gd name="T1" fmla="*/ 0 h 3"/>
                <a:gd name="T2" fmla="*/ 0 w 1"/>
                <a:gd name="T3" fmla="*/ 0 h 3"/>
                <a:gd name="T4" fmla="*/ 1 w 1"/>
                <a:gd name="T5" fmla="*/ 0 h 3"/>
                <a:gd name="T6" fmla="*/ 1 w 1"/>
                <a:gd name="T7" fmla="*/ 0 h 3"/>
                <a:gd name="T8" fmla="*/ 1 w 1"/>
                <a:gd name="T9" fmla="*/ 2 h 3"/>
                <a:gd name="T10" fmla="*/ 1 w 1"/>
                <a:gd name="T11" fmla="*/ 2 h 3"/>
                <a:gd name="T12" fmla="*/ 1 w 1"/>
                <a:gd name="T13" fmla="*/ 3 h 3"/>
                <a:gd name="T14" fmla="*/ 1 w 1"/>
                <a:gd name="T15" fmla="*/ 3 h 3"/>
                <a:gd name="T16" fmla="*/ 0 w 1"/>
                <a:gd name="T17" fmla="*/ 2 h 3"/>
                <a:gd name="T18" fmla="*/ 0 w 1"/>
                <a:gd name="T19" fmla="*/ 2 h 3"/>
                <a:gd name="T20" fmla="*/ 0 w 1"/>
                <a:gd name="T21" fmla="*/ 2 h 3"/>
                <a:gd name="T22" fmla="*/ 0 w 1"/>
                <a:gd name="T23" fmla="*/ 2 h 3"/>
                <a:gd name="T24" fmla="*/ 0 w 1"/>
                <a:gd name="T25" fmla="*/ 0 h 3"/>
                <a:gd name="T26" fmla="*/ 0 w 1"/>
                <a:gd name="T2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0" y="0"/>
                  </a:moveTo>
                  <a:lnTo>
                    <a:pt x="0" y="0"/>
                  </a:lnTo>
                  <a:lnTo>
                    <a:pt x="1" y="0"/>
                  </a:lnTo>
                  <a:lnTo>
                    <a:pt x="1" y="0"/>
                  </a:lnTo>
                  <a:lnTo>
                    <a:pt x="1" y="2"/>
                  </a:lnTo>
                  <a:lnTo>
                    <a:pt x="1" y="2"/>
                  </a:lnTo>
                  <a:lnTo>
                    <a:pt x="1" y="3"/>
                  </a:lnTo>
                  <a:lnTo>
                    <a:pt x="1" y="3"/>
                  </a:lnTo>
                  <a:lnTo>
                    <a:pt x="0" y="2"/>
                  </a:lnTo>
                  <a:lnTo>
                    <a:pt x="0" y="2"/>
                  </a:lnTo>
                  <a:lnTo>
                    <a:pt x="0" y="2"/>
                  </a:lnTo>
                  <a:lnTo>
                    <a:pt x="0" y="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4" name="Freeform 336"/>
            <p:cNvSpPr>
              <a:spLocks/>
            </p:cNvSpPr>
            <p:nvPr/>
          </p:nvSpPr>
          <p:spPr bwMode="auto">
            <a:xfrm>
              <a:off x="3092450" y="4316413"/>
              <a:ext cx="1587" cy="3175"/>
            </a:xfrm>
            <a:custGeom>
              <a:avLst/>
              <a:gdLst>
                <a:gd name="T0" fmla="*/ 0 w 1"/>
                <a:gd name="T1" fmla="*/ 1 h 2"/>
                <a:gd name="T2" fmla="*/ 0 w 1"/>
                <a:gd name="T3" fmla="*/ 1 h 2"/>
                <a:gd name="T4" fmla="*/ 0 w 1"/>
                <a:gd name="T5" fmla="*/ 1 h 2"/>
                <a:gd name="T6" fmla="*/ 0 w 1"/>
                <a:gd name="T7" fmla="*/ 1 h 2"/>
                <a:gd name="T8" fmla="*/ 0 w 1"/>
                <a:gd name="T9" fmla="*/ 0 h 2"/>
                <a:gd name="T10" fmla="*/ 0 w 1"/>
                <a:gd name="T11" fmla="*/ 0 h 2"/>
                <a:gd name="T12" fmla="*/ 1 w 1"/>
                <a:gd name="T13" fmla="*/ 1 h 2"/>
                <a:gd name="T14" fmla="*/ 1 w 1"/>
                <a:gd name="T15" fmla="*/ 1 h 2"/>
                <a:gd name="T16" fmla="*/ 0 w 1"/>
                <a:gd name="T17" fmla="*/ 2 h 2"/>
                <a:gd name="T18" fmla="*/ 0 w 1"/>
                <a:gd name="T19" fmla="*/ 2 h 2"/>
                <a:gd name="T20" fmla="*/ 0 w 1"/>
                <a:gd name="T21" fmla="*/ 2 h 2"/>
                <a:gd name="T22" fmla="*/ 0 w 1"/>
                <a:gd name="T23" fmla="*/ 2 h 2"/>
                <a:gd name="T24" fmla="*/ 0 w 1"/>
                <a:gd name="T25" fmla="*/ 2 h 2"/>
                <a:gd name="T26" fmla="*/ 0 w 1"/>
                <a:gd name="T27" fmla="*/ 2 h 2"/>
                <a:gd name="T28" fmla="*/ 0 w 1"/>
                <a:gd name="T29" fmla="*/ 1 h 2"/>
                <a:gd name="T30" fmla="*/ 0 w 1"/>
                <a:gd name="T3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 h="2">
                  <a:moveTo>
                    <a:pt x="0" y="1"/>
                  </a:moveTo>
                  <a:lnTo>
                    <a:pt x="0" y="1"/>
                  </a:lnTo>
                  <a:lnTo>
                    <a:pt x="0" y="1"/>
                  </a:lnTo>
                  <a:lnTo>
                    <a:pt x="0" y="1"/>
                  </a:lnTo>
                  <a:lnTo>
                    <a:pt x="0" y="0"/>
                  </a:lnTo>
                  <a:lnTo>
                    <a:pt x="0" y="0"/>
                  </a:lnTo>
                  <a:lnTo>
                    <a:pt x="1" y="1"/>
                  </a:lnTo>
                  <a:lnTo>
                    <a:pt x="1" y="1"/>
                  </a:lnTo>
                  <a:lnTo>
                    <a:pt x="0" y="2"/>
                  </a:lnTo>
                  <a:lnTo>
                    <a:pt x="0" y="2"/>
                  </a:lnTo>
                  <a:lnTo>
                    <a:pt x="0" y="2"/>
                  </a:lnTo>
                  <a:lnTo>
                    <a:pt x="0" y="2"/>
                  </a:lnTo>
                  <a:lnTo>
                    <a:pt x="0" y="2"/>
                  </a:lnTo>
                  <a:lnTo>
                    <a:pt x="0" y="2"/>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5" name="Freeform 337"/>
            <p:cNvSpPr>
              <a:spLocks/>
            </p:cNvSpPr>
            <p:nvPr/>
          </p:nvSpPr>
          <p:spPr bwMode="auto">
            <a:xfrm>
              <a:off x="3370262" y="4175125"/>
              <a:ext cx="1587" cy="3175"/>
            </a:xfrm>
            <a:custGeom>
              <a:avLst/>
              <a:gdLst>
                <a:gd name="T0" fmla="*/ 1 w 1"/>
                <a:gd name="T1" fmla="*/ 1 h 2"/>
                <a:gd name="T2" fmla="*/ 1 w 1"/>
                <a:gd name="T3" fmla="*/ 1 h 2"/>
                <a:gd name="T4" fmla="*/ 1 w 1"/>
                <a:gd name="T5" fmla="*/ 2 h 2"/>
                <a:gd name="T6" fmla="*/ 1 w 1"/>
                <a:gd name="T7" fmla="*/ 2 h 2"/>
                <a:gd name="T8" fmla="*/ 0 w 1"/>
                <a:gd name="T9" fmla="*/ 2 h 2"/>
                <a:gd name="T10" fmla="*/ 0 w 1"/>
                <a:gd name="T11" fmla="*/ 2 h 2"/>
                <a:gd name="T12" fmla="*/ 0 w 1"/>
                <a:gd name="T13" fmla="*/ 2 h 2"/>
                <a:gd name="T14" fmla="*/ 0 w 1"/>
                <a:gd name="T15" fmla="*/ 2 h 2"/>
                <a:gd name="T16" fmla="*/ 0 w 1"/>
                <a:gd name="T17" fmla="*/ 1 h 2"/>
                <a:gd name="T18" fmla="*/ 0 w 1"/>
                <a:gd name="T19" fmla="*/ 1 h 2"/>
                <a:gd name="T20" fmla="*/ 0 w 1"/>
                <a:gd name="T21" fmla="*/ 0 h 2"/>
                <a:gd name="T22" fmla="*/ 0 w 1"/>
                <a:gd name="T23" fmla="*/ 0 h 2"/>
                <a:gd name="T24" fmla="*/ 0 w 1"/>
                <a:gd name="T25" fmla="*/ 0 h 2"/>
                <a:gd name="T26" fmla="*/ 0 w 1"/>
                <a:gd name="T27" fmla="*/ 0 h 2"/>
                <a:gd name="T28" fmla="*/ 0 w 1"/>
                <a:gd name="T29" fmla="*/ 0 h 2"/>
                <a:gd name="T30" fmla="*/ 0 w 1"/>
                <a:gd name="T31" fmla="*/ 0 h 2"/>
                <a:gd name="T32" fmla="*/ 1 w 1"/>
                <a:gd name="T33" fmla="*/ 1 h 2"/>
                <a:gd name="T34" fmla="*/ 1 w 1"/>
                <a:gd name="T3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 h="2">
                  <a:moveTo>
                    <a:pt x="1" y="1"/>
                  </a:moveTo>
                  <a:lnTo>
                    <a:pt x="1" y="1"/>
                  </a:lnTo>
                  <a:lnTo>
                    <a:pt x="1" y="2"/>
                  </a:lnTo>
                  <a:lnTo>
                    <a:pt x="1" y="2"/>
                  </a:lnTo>
                  <a:lnTo>
                    <a:pt x="0" y="2"/>
                  </a:lnTo>
                  <a:lnTo>
                    <a:pt x="0" y="2"/>
                  </a:lnTo>
                  <a:lnTo>
                    <a:pt x="0" y="2"/>
                  </a:lnTo>
                  <a:lnTo>
                    <a:pt x="0" y="2"/>
                  </a:lnTo>
                  <a:lnTo>
                    <a:pt x="0" y="1"/>
                  </a:lnTo>
                  <a:lnTo>
                    <a:pt x="0" y="1"/>
                  </a:lnTo>
                  <a:lnTo>
                    <a:pt x="0" y="0"/>
                  </a:lnTo>
                  <a:lnTo>
                    <a:pt x="0" y="0"/>
                  </a:lnTo>
                  <a:lnTo>
                    <a:pt x="0" y="0"/>
                  </a:lnTo>
                  <a:lnTo>
                    <a:pt x="0" y="0"/>
                  </a:lnTo>
                  <a:lnTo>
                    <a:pt x="0" y="0"/>
                  </a:lnTo>
                  <a:lnTo>
                    <a:pt x="0"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6" name="Freeform 338"/>
            <p:cNvSpPr>
              <a:spLocks/>
            </p:cNvSpPr>
            <p:nvPr/>
          </p:nvSpPr>
          <p:spPr bwMode="auto">
            <a:xfrm>
              <a:off x="3225800" y="4643438"/>
              <a:ext cx="1587" cy="4763"/>
            </a:xfrm>
            <a:custGeom>
              <a:avLst/>
              <a:gdLst>
                <a:gd name="T0" fmla="*/ 0 w 1"/>
                <a:gd name="T1" fmla="*/ 3 h 3"/>
                <a:gd name="T2" fmla="*/ 0 w 1"/>
                <a:gd name="T3" fmla="*/ 3 h 3"/>
                <a:gd name="T4" fmla="*/ 0 w 1"/>
                <a:gd name="T5" fmla="*/ 3 h 3"/>
                <a:gd name="T6" fmla="*/ 0 w 1"/>
                <a:gd name="T7" fmla="*/ 3 h 3"/>
                <a:gd name="T8" fmla="*/ 0 w 1"/>
                <a:gd name="T9" fmla="*/ 0 h 3"/>
                <a:gd name="T10" fmla="*/ 0 w 1"/>
                <a:gd name="T11" fmla="*/ 0 h 3"/>
                <a:gd name="T12" fmla="*/ 1 w 1"/>
                <a:gd name="T13" fmla="*/ 2 h 3"/>
                <a:gd name="T14" fmla="*/ 1 w 1"/>
                <a:gd name="T15" fmla="*/ 2 h 3"/>
                <a:gd name="T16" fmla="*/ 1 w 1"/>
                <a:gd name="T17" fmla="*/ 2 h 3"/>
                <a:gd name="T18" fmla="*/ 0 w 1"/>
                <a:gd name="T19" fmla="*/ 3 h 3"/>
                <a:gd name="T20" fmla="*/ 0 w 1"/>
                <a:gd name="T21"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
                  <a:moveTo>
                    <a:pt x="0" y="3"/>
                  </a:moveTo>
                  <a:lnTo>
                    <a:pt x="0" y="3"/>
                  </a:lnTo>
                  <a:lnTo>
                    <a:pt x="0" y="3"/>
                  </a:lnTo>
                  <a:lnTo>
                    <a:pt x="0" y="3"/>
                  </a:lnTo>
                  <a:lnTo>
                    <a:pt x="0" y="0"/>
                  </a:lnTo>
                  <a:lnTo>
                    <a:pt x="0" y="0"/>
                  </a:lnTo>
                  <a:lnTo>
                    <a:pt x="1" y="2"/>
                  </a:lnTo>
                  <a:lnTo>
                    <a:pt x="1" y="2"/>
                  </a:lnTo>
                  <a:lnTo>
                    <a:pt x="1" y="2"/>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7" name="Freeform 339"/>
            <p:cNvSpPr>
              <a:spLocks/>
            </p:cNvSpPr>
            <p:nvPr/>
          </p:nvSpPr>
          <p:spPr bwMode="auto">
            <a:xfrm>
              <a:off x="3111500" y="4225925"/>
              <a:ext cx="0" cy="4763"/>
            </a:xfrm>
            <a:custGeom>
              <a:avLst/>
              <a:gdLst>
                <a:gd name="T0" fmla="*/ 3 h 3"/>
                <a:gd name="T1" fmla="*/ 3 h 3"/>
                <a:gd name="T2" fmla="*/ 3 h 3"/>
                <a:gd name="T3" fmla="*/ 3 h 3"/>
                <a:gd name="T4" fmla="*/ 3 h 3"/>
                <a:gd name="T5" fmla="*/ 3 h 3"/>
                <a:gd name="T6" fmla="*/ 2 h 3"/>
                <a:gd name="T7" fmla="*/ 2 h 3"/>
                <a:gd name="T8" fmla="*/ 0 h 3"/>
                <a:gd name="T9" fmla="*/ 0 h 3"/>
                <a:gd name="T10" fmla="*/ 2 h 3"/>
                <a:gd name="T11" fmla="*/ 2 h 3"/>
                <a:gd name="T12" fmla="*/ 3 h 3"/>
                <a:gd name="T13" fmla="*/ 3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Lst>
              <a:rect l="0" t="0" r="r" b="b"/>
              <a:pathLst>
                <a:path h="3">
                  <a:moveTo>
                    <a:pt x="0" y="3"/>
                  </a:moveTo>
                  <a:lnTo>
                    <a:pt x="0" y="3"/>
                  </a:lnTo>
                  <a:lnTo>
                    <a:pt x="0" y="3"/>
                  </a:lnTo>
                  <a:lnTo>
                    <a:pt x="0" y="3"/>
                  </a:lnTo>
                  <a:lnTo>
                    <a:pt x="0" y="3"/>
                  </a:lnTo>
                  <a:lnTo>
                    <a:pt x="0" y="3"/>
                  </a:lnTo>
                  <a:lnTo>
                    <a:pt x="0" y="2"/>
                  </a:lnTo>
                  <a:lnTo>
                    <a:pt x="0" y="2"/>
                  </a:lnTo>
                  <a:lnTo>
                    <a:pt x="0" y="0"/>
                  </a:lnTo>
                  <a:lnTo>
                    <a:pt x="0" y="0"/>
                  </a:lnTo>
                  <a:lnTo>
                    <a:pt x="0" y="2"/>
                  </a:lnTo>
                  <a:lnTo>
                    <a:pt x="0" y="2"/>
                  </a:lnTo>
                  <a:lnTo>
                    <a:pt x="0" y="3"/>
                  </a:lnTo>
                  <a:lnTo>
                    <a:pt x="0" y="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8" name="Freeform 340"/>
            <p:cNvSpPr>
              <a:spLocks/>
            </p:cNvSpPr>
            <p:nvPr/>
          </p:nvSpPr>
          <p:spPr bwMode="auto">
            <a:xfrm>
              <a:off x="3370262" y="4097338"/>
              <a:ext cx="1587" cy="6350"/>
            </a:xfrm>
            <a:custGeom>
              <a:avLst/>
              <a:gdLst>
                <a:gd name="T0" fmla="*/ 0 w 1"/>
                <a:gd name="T1" fmla="*/ 1 h 4"/>
                <a:gd name="T2" fmla="*/ 0 w 1"/>
                <a:gd name="T3" fmla="*/ 1 h 4"/>
                <a:gd name="T4" fmla="*/ 0 w 1"/>
                <a:gd name="T5" fmla="*/ 0 h 4"/>
                <a:gd name="T6" fmla="*/ 0 w 1"/>
                <a:gd name="T7" fmla="*/ 0 h 4"/>
                <a:gd name="T8" fmla="*/ 0 w 1"/>
                <a:gd name="T9" fmla="*/ 0 h 4"/>
                <a:gd name="T10" fmla="*/ 0 w 1"/>
                <a:gd name="T11" fmla="*/ 0 h 4"/>
                <a:gd name="T12" fmla="*/ 1 w 1"/>
                <a:gd name="T13" fmla="*/ 4 h 4"/>
                <a:gd name="T14" fmla="*/ 1 w 1"/>
                <a:gd name="T15" fmla="*/ 4 h 4"/>
                <a:gd name="T16" fmla="*/ 1 w 1"/>
                <a:gd name="T17" fmla="*/ 4 h 4"/>
                <a:gd name="T18" fmla="*/ 1 w 1"/>
                <a:gd name="T19" fmla="*/ 4 h 4"/>
                <a:gd name="T20" fmla="*/ 1 w 1"/>
                <a:gd name="T21" fmla="*/ 4 h 4"/>
                <a:gd name="T22" fmla="*/ 1 w 1"/>
                <a:gd name="T23" fmla="*/ 4 h 4"/>
                <a:gd name="T24" fmla="*/ 0 w 1"/>
                <a:gd name="T25" fmla="*/ 1 h 4"/>
                <a:gd name="T26" fmla="*/ 0 w 1"/>
                <a:gd name="T27"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4">
                  <a:moveTo>
                    <a:pt x="0" y="1"/>
                  </a:moveTo>
                  <a:lnTo>
                    <a:pt x="0" y="1"/>
                  </a:lnTo>
                  <a:lnTo>
                    <a:pt x="0" y="0"/>
                  </a:lnTo>
                  <a:lnTo>
                    <a:pt x="0" y="0"/>
                  </a:lnTo>
                  <a:lnTo>
                    <a:pt x="0" y="0"/>
                  </a:lnTo>
                  <a:lnTo>
                    <a:pt x="0" y="0"/>
                  </a:lnTo>
                  <a:lnTo>
                    <a:pt x="1" y="4"/>
                  </a:lnTo>
                  <a:lnTo>
                    <a:pt x="1" y="4"/>
                  </a:lnTo>
                  <a:lnTo>
                    <a:pt x="1" y="4"/>
                  </a:lnTo>
                  <a:lnTo>
                    <a:pt x="1" y="4"/>
                  </a:lnTo>
                  <a:lnTo>
                    <a:pt x="1" y="4"/>
                  </a:lnTo>
                  <a:lnTo>
                    <a:pt x="1" y="4"/>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39" name="Freeform 341"/>
            <p:cNvSpPr>
              <a:spLocks/>
            </p:cNvSpPr>
            <p:nvPr/>
          </p:nvSpPr>
          <p:spPr bwMode="auto">
            <a:xfrm>
              <a:off x="3165475" y="4310063"/>
              <a:ext cx="4762" cy="1588"/>
            </a:xfrm>
            <a:custGeom>
              <a:avLst/>
              <a:gdLst>
                <a:gd name="T0" fmla="*/ 3 w 3"/>
                <a:gd name="T1" fmla="*/ 0 h 1"/>
                <a:gd name="T2" fmla="*/ 3 w 3"/>
                <a:gd name="T3" fmla="*/ 0 h 1"/>
                <a:gd name="T4" fmla="*/ 3 w 3"/>
                <a:gd name="T5" fmla="*/ 0 h 1"/>
                <a:gd name="T6" fmla="*/ 3 w 3"/>
                <a:gd name="T7" fmla="*/ 0 h 1"/>
                <a:gd name="T8" fmla="*/ 1 w 3"/>
                <a:gd name="T9" fmla="*/ 1 h 1"/>
                <a:gd name="T10" fmla="*/ 1 w 3"/>
                <a:gd name="T11" fmla="*/ 1 h 1"/>
                <a:gd name="T12" fmla="*/ 0 w 3"/>
                <a:gd name="T13" fmla="*/ 1 h 1"/>
                <a:gd name="T14" fmla="*/ 0 w 3"/>
                <a:gd name="T15" fmla="*/ 1 h 1"/>
                <a:gd name="T16" fmla="*/ 0 w 3"/>
                <a:gd name="T17" fmla="*/ 0 h 1"/>
                <a:gd name="T18" fmla="*/ 0 w 3"/>
                <a:gd name="T19" fmla="*/ 0 h 1"/>
                <a:gd name="T20" fmla="*/ 1 w 3"/>
                <a:gd name="T21" fmla="*/ 0 h 1"/>
                <a:gd name="T22" fmla="*/ 1 w 3"/>
                <a:gd name="T23" fmla="*/ 0 h 1"/>
                <a:gd name="T24" fmla="*/ 3 w 3"/>
                <a:gd name="T25" fmla="*/ 0 h 1"/>
                <a:gd name="T26" fmla="*/ 3 w 3"/>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1">
                  <a:moveTo>
                    <a:pt x="3" y="0"/>
                  </a:moveTo>
                  <a:lnTo>
                    <a:pt x="3" y="0"/>
                  </a:lnTo>
                  <a:lnTo>
                    <a:pt x="3" y="0"/>
                  </a:lnTo>
                  <a:lnTo>
                    <a:pt x="3" y="0"/>
                  </a:lnTo>
                  <a:lnTo>
                    <a:pt x="1" y="1"/>
                  </a:lnTo>
                  <a:lnTo>
                    <a:pt x="1" y="1"/>
                  </a:lnTo>
                  <a:lnTo>
                    <a:pt x="0" y="1"/>
                  </a:lnTo>
                  <a:lnTo>
                    <a:pt x="0" y="1"/>
                  </a:lnTo>
                  <a:lnTo>
                    <a:pt x="0" y="0"/>
                  </a:lnTo>
                  <a:lnTo>
                    <a:pt x="0" y="0"/>
                  </a:lnTo>
                  <a:lnTo>
                    <a:pt x="1" y="0"/>
                  </a:lnTo>
                  <a:lnTo>
                    <a:pt x="1" y="0"/>
                  </a:lnTo>
                  <a:lnTo>
                    <a:pt x="3" y="0"/>
                  </a:lnTo>
                  <a:lnTo>
                    <a:pt x="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0" name="Freeform 342"/>
            <p:cNvSpPr>
              <a:spLocks/>
            </p:cNvSpPr>
            <p:nvPr/>
          </p:nvSpPr>
          <p:spPr bwMode="auto">
            <a:xfrm>
              <a:off x="3376612" y="4194175"/>
              <a:ext cx="0" cy="4763"/>
            </a:xfrm>
            <a:custGeom>
              <a:avLst/>
              <a:gdLst>
                <a:gd name="T0" fmla="*/ 2 h 3"/>
                <a:gd name="T1" fmla="*/ 2 h 3"/>
                <a:gd name="T2" fmla="*/ 2 h 3"/>
                <a:gd name="T3" fmla="*/ 2 h 3"/>
                <a:gd name="T4" fmla="*/ 3 h 3"/>
                <a:gd name="T5" fmla="*/ 3 h 3"/>
                <a:gd name="T6" fmla="*/ 2 h 3"/>
                <a:gd name="T7" fmla="*/ 2 h 3"/>
                <a:gd name="T8" fmla="*/ 0 h 3"/>
                <a:gd name="T9" fmla="*/ 0 h 3"/>
                <a:gd name="T10" fmla="*/ 0 h 3"/>
                <a:gd name="T11" fmla="*/ 0 h 3"/>
                <a:gd name="T12" fmla="*/ 2 h 3"/>
                <a:gd name="T13" fmla="*/ 2 h 3"/>
                <a:gd name="T14" fmla="*/ 2 h 3"/>
                <a:gd name="T15" fmla="*/ 2 h 3"/>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Lst>
              <a:rect l="0" t="0" r="r" b="b"/>
              <a:pathLst>
                <a:path h="3">
                  <a:moveTo>
                    <a:pt x="0" y="2"/>
                  </a:moveTo>
                  <a:lnTo>
                    <a:pt x="0" y="2"/>
                  </a:lnTo>
                  <a:lnTo>
                    <a:pt x="0" y="2"/>
                  </a:lnTo>
                  <a:lnTo>
                    <a:pt x="0" y="2"/>
                  </a:lnTo>
                  <a:lnTo>
                    <a:pt x="0" y="3"/>
                  </a:lnTo>
                  <a:lnTo>
                    <a:pt x="0" y="3"/>
                  </a:lnTo>
                  <a:lnTo>
                    <a:pt x="0" y="2"/>
                  </a:lnTo>
                  <a:lnTo>
                    <a:pt x="0" y="2"/>
                  </a:lnTo>
                  <a:lnTo>
                    <a:pt x="0" y="0"/>
                  </a:lnTo>
                  <a:lnTo>
                    <a:pt x="0" y="0"/>
                  </a:lnTo>
                  <a:lnTo>
                    <a:pt x="0" y="0"/>
                  </a:lnTo>
                  <a:lnTo>
                    <a:pt x="0" y="0"/>
                  </a:lnTo>
                  <a:lnTo>
                    <a:pt x="0" y="2"/>
                  </a:lnTo>
                  <a:lnTo>
                    <a:pt x="0" y="2"/>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1" name="Freeform 343"/>
            <p:cNvSpPr>
              <a:spLocks/>
            </p:cNvSpPr>
            <p:nvPr/>
          </p:nvSpPr>
          <p:spPr bwMode="auto">
            <a:xfrm>
              <a:off x="3190875" y="4202113"/>
              <a:ext cx="4762" cy="3175"/>
            </a:xfrm>
            <a:custGeom>
              <a:avLst/>
              <a:gdLst>
                <a:gd name="T0" fmla="*/ 0 w 3"/>
                <a:gd name="T1" fmla="*/ 2 h 2"/>
                <a:gd name="T2" fmla="*/ 0 w 3"/>
                <a:gd name="T3" fmla="*/ 2 h 2"/>
                <a:gd name="T4" fmla="*/ 2 w 3"/>
                <a:gd name="T5" fmla="*/ 0 h 2"/>
                <a:gd name="T6" fmla="*/ 2 w 3"/>
                <a:gd name="T7" fmla="*/ 0 h 2"/>
                <a:gd name="T8" fmla="*/ 2 w 3"/>
                <a:gd name="T9" fmla="*/ 0 h 2"/>
                <a:gd name="T10" fmla="*/ 3 w 3"/>
                <a:gd name="T11" fmla="*/ 2 h 2"/>
                <a:gd name="T12" fmla="*/ 3 w 3"/>
                <a:gd name="T13" fmla="*/ 2 h 2"/>
                <a:gd name="T14" fmla="*/ 0 w 3"/>
                <a:gd name="T15" fmla="*/ 2 h 2"/>
                <a:gd name="T16" fmla="*/ 0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2"/>
                  </a:moveTo>
                  <a:lnTo>
                    <a:pt x="0" y="2"/>
                  </a:lnTo>
                  <a:lnTo>
                    <a:pt x="2" y="0"/>
                  </a:lnTo>
                  <a:lnTo>
                    <a:pt x="2" y="0"/>
                  </a:lnTo>
                  <a:lnTo>
                    <a:pt x="2" y="0"/>
                  </a:lnTo>
                  <a:lnTo>
                    <a:pt x="3" y="2"/>
                  </a:lnTo>
                  <a:lnTo>
                    <a:pt x="3" y="2"/>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2" name="Freeform 344"/>
            <p:cNvSpPr>
              <a:spLocks/>
            </p:cNvSpPr>
            <p:nvPr/>
          </p:nvSpPr>
          <p:spPr bwMode="auto">
            <a:xfrm>
              <a:off x="3101975" y="4268788"/>
              <a:ext cx="1587" cy="1588"/>
            </a:xfrm>
            <a:custGeom>
              <a:avLst/>
              <a:gdLst>
                <a:gd name="T0" fmla="*/ 1 w 1"/>
                <a:gd name="T1" fmla="*/ 0 h 1"/>
                <a:gd name="T2" fmla="*/ 1 w 1"/>
                <a:gd name="T3" fmla="*/ 0 h 1"/>
                <a:gd name="T4" fmla="*/ 1 w 1"/>
                <a:gd name="T5" fmla="*/ 0 h 1"/>
                <a:gd name="T6" fmla="*/ 1 w 1"/>
                <a:gd name="T7" fmla="*/ 0 h 1"/>
                <a:gd name="T8" fmla="*/ 1 w 1"/>
                <a:gd name="T9" fmla="*/ 1 h 1"/>
                <a:gd name="T10" fmla="*/ 1 w 1"/>
                <a:gd name="T11" fmla="*/ 1 h 1"/>
                <a:gd name="T12" fmla="*/ 1 w 1"/>
                <a:gd name="T13" fmla="*/ 1 h 1"/>
                <a:gd name="T14" fmla="*/ 1 w 1"/>
                <a:gd name="T15" fmla="*/ 1 h 1"/>
                <a:gd name="T16" fmla="*/ 0 w 1"/>
                <a:gd name="T17" fmla="*/ 0 h 1"/>
                <a:gd name="T18" fmla="*/ 0 w 1"/>
                <a:gd name="T19" fmla="*/ 0 h 1"/>
                <a:gd name="T20" fmla="*/ 1 w 1"/>
                <a:gd name="T21" fmla="*/ 0 h 1"/>
                <a:gd name="T22" fmla="*/ 1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0"/>
                  </a:moveTo>
                  <a:lnTo>
                    <a:pt x="1" y="0"/>
                  </a:lnTo>
                  <a:lnTo>
                    <a:pt x="1" y="0"/>
                  </a:lnTo>
                  <a:lnTo>
                    <a:pt x="1" y="0"/>
                  </a:lnTo>
                  <a:lnTo>
                    <a:pt x="1" y="1"/>
                  </a:lnTo>
                  <a:lnTo>
                    <a:pt x="1" y="1"/>
                  </a:lnTo>
                  <a:lnTo>
                    <a:pt x="1" y="1"/>
                  </a:lnTo>
                  <a:lnTo>
                    <a:pt x="1" y="1"/>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3" name="Freeform 345"/>
            <p:cNvSpPr>
              <a:spLocks/>
            </p:cNvSpPr>
            <p:nvPr/>
          </p:nvSpPr>
          <p:spPr bwMode="auto">
            <a:xfrm>
              <a:off x="3251200" y="4292600"/>
              <a:ext cx="1587" cy="1588"/>
            </a:xfrm>
            <a:custGeom>
              <a:avLst/>
              <a:gdLst>
                <a:gd name="T0" fmla="*/ 1 w 1"/>
                <a:gd name="T1" fmla="*/ 0 h 1"/>
                <a:gd name="T2" fmla="*/ 1 w 1"/>
                <a:gd name="T3" fmla="*/ 0 h 1"/>
                <a:gd name="T4" fmla="*/ 1 w 1"/>
                <a:gd name="T5" fmla="*/ 1 h 1"/>
                <a:gd name="T6" fmla="*/ 1 w 1"/>
                <a:gd name="T7" fmla="*/ 1 h 1"/>
                <a:gd name="T8" fmla="*/ 0 w 1"/>
                <a:gd name="T9" fmla="*/ 1 h 1"/>
                <a:gd name="T10" fmla="*/ 0 w 1"/>
                <a:gd name="T11" fmla="*/ 1 h 1"/>
                <a:gd name="T12" fmla="*/ 1 w 1"/>
                <a:gd name="T13" fmla="*/ 0 h 1"/>
                <a:gd name="T14" fmla="*/ 1 w 1"/>
                <a:gd name="T15" fmla="*/ 0 h 1"/>
                <a:gd name="T16" fmla="*/ 1 w 1"/>
                <a:gd name="T17" fmla="*/ 0 h 1"/>
                <a:gd name="T18" fmla="*/ 1 w 1"/>
                <a:gd name="T19" fmla="*/ 0 h 1"/>
                <a:gd name="T20" fmla="*/ 1 w 1"/>
                <a:gd name="T21" fmla="*/ 0 h 1"/>
                <a:gd name="T22" fmla="*/ 1 w 1"/>
                <a:gd name="T23"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1">
                  <a:moveTo>
                    <a:pt x="1" y="0"/>
                  </a:moveTo>
                  <a:lnTo>
                    <a:pt x="1" y="0"/>
                  </a:lnTo>
                  <a:lnTo>
                    <a:pt x="1" y="1"/>
                  </a:lnTo>
                  <a:lnTo>
                    <a:pt x="1" y="1"/>
                  </a:lnTo>
                  <a:lnTo>
                    <a:pt x="0" y="1"/>
                  </a:lnTo>
                  <a:lnTo>
                    <a:pt x="0" y="1"/>
                  </a:lnTo>
                  <a:lnTo>
                    <a:pt x="1" y="0"/>
                  </a:lnTo>
                  <a:lnTo>
                    <a:pt x="1" y="0"/>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4" name="Freeform 346"/>
            <p:cNvSpPr>
              <a:spLocks/>
            </p:cNvSpPr>
            <p:nvPr/>
          </p:nvSpPr>
          <p:spPr bwMode="auto">
            <a:xfrm>
              <a:off x="3170237" y="4578350"/>
              <a:ext cx="1587" cy="4763"/>
            </a:xfrm>
            <a:custGeom>
              <a:avLst/>
              <a:gdLst>
                <a:gd name="T0" fmla="*/ 0 w 1"/>
                <a:gd name="T1" fmla="*/ 1 h 3"/>
                <a:gd name="T2" fmla="*/ 0 w 1"/>
                <a:gd name="T3" fmla="*/ 1 h 3"/>
                <a:gd name="T4" fmla="*/ 0 w 1"/>
                <a:gd name="T5" fmla="*/ 0 h 3"/>
                <a:gd name="T6" fmla="*/ 1 w 1"/>
                <a:gd name="T7" fmla="*/ 1 h 3"/>
                <a:gd name="T8" fmla="*/ 1 w 1"/>
                <a:gd name="T9" fmla="*/ 1 h 3"/>
                <a:gd name="T10" fmla="*/ 1 w 1"/>
                <a:gd name="T11" fmla="*/ 3 h 3"/>
                <a:gd name="T12" fmla="*/ 1 w 1"/>
                <a:gd name="T13" fmla="*/ 3 h 3"/>
                <a:gd name="T14" fmla="*/ 1 w 1"/>
                <a:gd name="T15" fmla="*/ 3 h 3"/>
                <a:gd name="T16" fmla="*/ 1 w 1"/>
                <a:gd name="T17" fmla="*/ 3 h 3"/>
                <a:gd name="T18" fmla="*/ 1 w 1"/>
                <a:gd name="T19" fmla="*/ 3 h 3"/>
                <a:gd name="T20" fmla="*/ 1 w 1"/>
                <a:gd name="T21" fmla="*/ 3 h 3"/>
                <a:gd name="T22" fmla="*/ 1 w 1"/>
                <a:gd name="T23" fmla="*/ 1 h 3"/>
                <a:gd name="T24" fmla="*/ 0 w 1"/>
                <a:gd name="T25" fmla="*/ 1 h 3"/>
                <a:gd name="T26" fmla="*/ 0 w 1"/>
                <a:gd name="T2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3">
                  <a:moveTo>
                    <a:pt x="0" y="1"/>
                  </a:moveTo>
                  <a:lnTo>
                    <a:pt x="0" y="1"/>
                  </a:lnTo>
                  <a:lnTo>
                    <a:pt x="0" y="0"/>
                  </a:lnTo>
                  <a:lnTo>
                    <a:pt x="1" y="1"/>
                  </a:lnTo>
                  <a:lnTo>
                    <a:pt x="1" y="1"/>
                  </a:lnTo>
                  <a:lnTo>
                    <a:pt x="1" y="3"/>
                  </a:lnTo>
                  <a:lnTo>
                    <a:pt x="1" y="3"/>
                  </a:lnTo>
                  <a:lnTo>
                    <a:pt x="1" y="3"/>
                  </a:lnTo>
                  <a:lnTo>
                    <a:pt x="1" y="3"/>
                  </a:lnTo>
                  <a:lnTo>
                    <a:pt x="1" y="3"/>
                  </a:lnTo>
                  <a:lnTo>
                    <a:pt x="1" y="3"/>
                  </a:lnTo>
                  <a:lnTo>
                    <a:pt x="1" y="1"/>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5" name="Freeform 347"/>
            <p:cNvSpPr>
              <a:spLocks/>
            </p:cNvSpPr>
            <p:nvPr/>
          </p:nvSpPr>
          <p:spPr bwMode="auto">
            <a:xfrm>
              <a:off x="3376612" y="4170363"/>
              <a:ext cx="0" cy="3175"/>
            </a:xfrm>
            <a:custGeom>
              <a:avLst/>
              <a:gdLst>
                <a:gd name="T0" fmla="*/ 0 h 2"/>
                <a:gd name="T1" fmla="*/ 0 h 2"/>
                <a:gd name="T2" fmla="*/ 2 h 2"/>
                <a:gd name="T3" fmla="*/ 2 h 2"/>
                <a:gd name="T4" fmla="*/ 2 h 2"/>
                <a:gd name="T5" fmla="*/ 2 h 2"/>
                <a:gd name="T6" fmla="*/ 0 h 2"/>
                <a:gd name="T7" fmla="*/ 0 h 2"/>
                <a:gd name="T8" fmla="*/ 0 h 2"/>
                <a:gd name="T9" fmla="*/ 0 h 2"/>
                <a:gd name="T10" fmla="*/ 0 h 2"/>
                <a:gd name="T11" fmla="*/ 0 h 2"/>
                <a:gd name="T12" fmla="*/ 0 h 2"/>
                <a:gd name="T13" fmla="*/ 0 h 2"/>
                <a:gd name="T14" fmla="*/ 0 h 2"/>
                <a:gd name="T15"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Lst>
              <a:rect l="0" t="0" r="r" b="b"/>
              <a:pathLst>
                <a:path h="2">
                  <a:moveTo>
                    <a:pt x="0" y="0"/>
                  </a:moveTo>
                  <a:lnTo>
                    <a:pt x="0" y="0"/>
                  </a:lnTo>
                  <a:lnTo>
                    <a:pt x="0" y="2"/>
                  </a:lnTo>
                  <a:lnTo>
                    <a:pt x="0" y="2"/>
                  </a:lnTo>
                  <a:lnTo>
                    <a:pt x="0" y="2"/>
                  </a:lnTo>
                  <a:lnTo>
                    <a:pt x="0" y="2"/>
                  </a:lnTo>
                  <a:lnTo>
                    <a:pt x="0" y="0"/>
                  </a:ln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6" name="Freeform 348"/>
            <p:cNvSpPr>
              <a:spLocks/>
            </p:cNvSpPr>
            <p:nvPr/>
          </p:nvSpPr>
          <p:spPr bwMode="auto">
            <a:xfrm>
              <a:off x="3086100" y="4319588"/>
              <a:ext cx="1587" cy="3175"/>
            </a:xfrm>
            <a:custGeom>
              <a:avLst/>
              <a:gdLst>
                <a:gd name="T0" fmla="*/ 1 w 1"/>
                <a:gd name="T1" fmla="*/ 0 h 2"/>
                <a:gd name="T2" fmla="*/ 1 w 1"/>
                <a:gd name="T3" fmla="*/ 0 h 2"/>
                <a:gd name="T4" fmla="*/ 0 w 1"/>
                <a:gd name="T5" fmla="*/ 2 h 2"/>
                <a:gd name="T6" fmla="*/ 0 w 1"/>
                <a:gd name="T7" fmla="*/ 2 h 2"/>
                <a:gd name="T8" fmla="*/ 0 w 1"/>
                <a:gd name="T9" fmla="*/ 0 h 2"/>
                <a:gd name="T10" fmla="*/ 0 w 1"/>
                <a:gd name="T11" fmla="*/ 0 h 2"/>
                <a:gd name="T12" fmla="*/ 0 w 1"/>
                <a:gd name="T13" fmla="*/ 0 h 2"/>
                <a:gd name="T14" fmla="*/ 0 w 1"/>
                <a:gd name="T15" fmla="*/ 0 h 2"/>
                <a:gd name="T16" fmla="*/ 1 w 1"/>
                <a:gd name="T17" fmla="*/ 0 h 2"/>
                <a:gd name="T18" fmla="*/ 1 w 1"/>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1" y="0"/>
                  </a:moveTo>
                  <a:lnTo>
                    <a:pt x="1" y="0"/>
                  </a:lnTo>
                  <a:lnTo>
                    <a:pt x="0" y="2"/>
                  </a:lnTo>
                  <a:lnTo>
                    <a:pt x="0" y="2"/>
                  </a:lnTo>
                  <a:lnTo>
                    <a:pt x="0" y="0"/>
                  </a:lnTo>
                  <a:lnTo>
                    <a:pt x="0" y="0"/>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7" name="Freeform 349"/>
            <p:cNvSpPr>
              <a:spLocks/>
            </p:cNvSpPr>
            <p:nvPr/>
          </p:nvSpPr>
          <p:spPr bwMode="auto">
            <a:xfrm>
              <a:off x="3165475" y="4579938"/>
              <a:ext cx="4762" cy="0"/>
            </a:xfrm>
            <a:custGeom>
              <a:avLst/>
              <a:gdLst>
                <a:gd name="T0" fmla="*/ 3 w 3"/>
                <a:gd name="T1" fmla="*/ 3 w 3"/>
                <a:gd name="T2" fmla="*/ 1 w 3"/>
                <a:gd name="T3" fmla="*/ 0 w 3"/>
                <a:gd name="T4" fmla="*/ 0 w 3"/>
                <a:gd name="T5" fmla="*/ 0 w 3"/>
                <a:gd name="T6" fmla="*/ 0 w 3"/>
                <a:gd name="T7" fmla="*/ 0 w 3"/>
                <a:gd name="T8" fmla="*/ 0 w 3"/>
                <a:gd name="T9" fmla="*/ 3 w 3"/>
                <a:gd name="T10" fmla="*/ 3 w 3"/>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3">
                  <a:moveTo>
                    <a:pt x="3" y="0"/>
                  </a:moveTo>
                  <a:lnTo>
                    <a:pt x="3" y="0"/>
                  </a:lnTo>
                  <a:lnTo>
                    <a:pt x="1" y="0"/>
                  </a:lnTo>
                  <a:lnTo>
                    <a:pt x="0" y="0"/>
                  </a:lnTo>
                  <a:lnTo>
                    <a:pt x="0" y="0"/>
                  </a:lnTo>
                  <a:lnTo>
                    <a:pt x="0" y="0"/>
                  </a:lnTo>
                  <a:lnTo>
                    <a:pt x="0" y="0"/>
                  </a:lnTo>
                  <a:lnTo>
                    <a:pt x="0" y="0"/>
                  </a:lnTo>
                  <a:lnTo>
                    <a:pt x="0" y="0"/>
                  </a:lnTo>
                  <a:lnTo>
                    <a:pt x="3" y="0"/>
                  </a:lnTo>
                  <a:lnTo>
                    <a:pt x="3"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8" name="Freeform 350"/>
            <p:cNvSpPr>
              <a:spLocks/>
            </p:cNvSpPr>
            <p:nvPr/>
          </p:nvSpPr>
          <p:spPr bwMode="auto">
            <a:xfrm>
              <a:off x="3201987" y="4394200"/>
              <a:ext cx="1587" cy="1588"/>
            </a:xfrm>
            <a:custGeom>
              <a:avLst/>
              <a:gdLst>
                <a:gd name="T0" fmla="*/ 1 w 1"/>
                <a:gd name="T1" fmla="*/ 0 h 1"/>
                <a:gd name="T2" fmla="*/ 1 w 1"/>
                <a:gd name="T3" fmla="*/ 0 h 1"/>
                <a:gd name="T4" fmla="*/ 1 w 1"/>
                <a:gd name="T5" fmla="*/ 1 h 1"/>
                <a:gd name="T6" fmla="*/ 1 w 1"/>
                <a:gd name="T7" fmla="*/ 1 h 1"/>
                <a:gd name="T8" fmla="*/ 1 w 1"/>
                <a:gd name="T9" fmla="*/ 1 h 1"/>
                <a:gd name="T10" fmla="*/ 1 w 1"/>
                <a:gd name="T11" fmla="*/ 1 h 1"/>
                <a:gd name="T12" fmla="*/ 0 w 1"/>
                <a:gd name="T13" fmla="*/ 1 h 1"/>
                <a:gd name="T14" fmla="*/ 0 w 1"/>
                <a:gd name="T15" fmla="*/ 1 h 1"/>
                <a:gd name="T16" fmla="*/ 1 w 1"/>
                <a:gd name="T17" fmla="*/ 0 h 1"/>
                <a:gd name="T18" fmla="*/ 1 w 1"/>
                <a:gd name="T19" fmla="*/ 0 h 1"/>
                <a:gd name="T20" fmla="*/ 1 w 1"/>
                <a:gd name="T21" fmla="*/ 0 h 1"/>
                <a:gd name="T22" fmla="*/ 1 w 1"/>
                <a:gd name="T23" fmla="*/ 0 h 1"/>
                <a:gd name="T24" fmla="*/ 1 w 1"/>
                <a:gd name="T25" fmla="*/ 0 h 1"/>
                <a:gd name="T26" fmla="*/ 1 w 1"/>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1">
                  <a:moveTo>
                    <a:pt x="1" y="0"/>
                  </a:moveTo>
                  <a:lnTo>
                    <a:pt x="1" y="0"/>
                  </a:lnTo>
                  <a:lnTo>
                    <a:pt x="1" y="1"/>
                  </a:lnTo>
                  <a:lnTo>
                    <a:pt x="1" y="1"/>
                  </a:lnTo>
                  <a:lnTo>
                    <a:pt x="1" y="1"/>
                  </a:lnTo>
                  <a:lnTo>
                    <a:pt x="1" y="1"/>
                  </a:lnTo>
                  <a:lnTo>
                    <a:pt x="0" y="1"/>
                  </a:lnTo>
                  <a:lnTo>
                    <a:pt x="0" y="1"/>
                  </a:lnTo>
                  <a:lnTo>
                    <a:pt x="1" y="0"/>
                  </a:lnTo>
                  <a:lnTo>
                    <a:pt x="1" y="0"/>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49" name="Freeform 351"/>
            <p:cNvSpPr>
              <a:spLocks/>
            </p:cNvSpPr>
            <p:nvPr/>
          </p:nvSpPr>
          <p:spPr bwMode="auto">
            <a:xfrm>
              <a:off x="3171825" y="4367213"/>
              <a:ext cx="1587" cy="3175"/>
            </a:xfrm>
            <a:custGeom>
              <a:avLst/>
              <a:gdLst>
                <a:gd name="T0" fmla="*/ 0 w 1"/>
                <a:gd name="T1" fmla="*/ 0 h 2"/>
                <a:gd name="T2" fmla="*/ 0 w 1"/>
                <a:gd name="T3" fmla="*/ 0 h 2"/>
                <a:gd name="T4" fmla="*/ 1 w 1"/>
                <a:gd name="T5" fmla="*/ 2 h 2"/>
                <a:gd name="T6" fmla="*/ 1 w 1"/>
                <a:gd name="T7" fmla="*/ 2 h 2"/>
                <a:gd name="T8" fmla="*/ 1 w 1"/>
                <a:gd name="T9" fmla="*/ 2 h 2"/>
                <a:gd name="T10" fmla="*/ 1 w 1"/>
                <a:gd name="T11" fmla="*/ 2 h 2"/>
                <a:gd name="T12" fmla="*/ 1 w 1"/>
                <a:gd name="T13" fmla="*/ 2 h 2"/>
                <a:gd name="T14" fmla="*/ 1 w 1"/>
                <a:gd name="T15" fmla="*/ 2 h 2"/>
                <a:gd name="T16" fmla="*/ 0 w 1"/>
                <a:gd name="T17" fmla="*/ 2 h 2"/>
                <a:gd name="T18" fmla="*/ 0 w 1"/>
                <a:gd name="T19" fmla="*/ 2 h 2"/>
                <a:gd name="T20" fmla="*/ 0 w 1"/>
                <a:gd name="T21" fmla="*/ 0 h 2"/>
                <a:gd name="T22" fmla="*/ 0 w 1"/>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0"/>
                  </a:moveTo>
                  <a:lnTo>
                    <a:pt x="0" y="0"/>
                  </a:lnTo>
                  <a:lnTo>
                    <a:pt x="1" y="2"/>
                  </a:lnTo>
                  <a:lnTo>
                    <a:pt x="1" y="2"/>
                  </a:lnTo>
                  <a:lnTo>
                    <a:pt x="1" y="2"/>
                  </a:lnTo>
                  <a:lnTo>
                    <a:pt x="1" y="2"/>
                  </a:lnTo>
                  <a:lnTo>
                    <a:pt x="1" y="2"/>
                  </a:lnTo>
                  <a:lnTo>
                    <a:pt x="1" y="2"/>
                  </a:lnTo>
                  <a:lnTo>
                    <a:pt x="0" y="2"/>
                  </a:lnTo>
                  <a:lnTo>
                    <a:pt x="0" y="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0" name="Freeform 352"/>
            <p:cNvSpPr>
              <a:spLocks/>
            </p:cNvSpPr>
            <p:nvPr/>
          </p:nvSpPr>
          <p:spPr bwMode="auto">
            <a:xfrm>
              <a:off x="3090862" y="4298950"/>
              <a:ext cx="1587" cy="1588"/>
            </a:xfrm>
            <a:custGeom>
              <a:avLst/>
              <a:gdLst>
                <a:gd name="T0" fmla="*/ 1 w 1"/>
                <a:gd name="T1" fmla="*/ 1 h 1"/>
                <a:gd name="T2" fmla="*/ 1 w 1"/>
                <a:gd name="T3" fmla="*/ 1 h 1"/>
                <a:gd name="T4" fmla="*/ 1 w 1"/>
                <a:gd name="T5" fmla="*/ 1 h 1"/>
                <a:gd name="T6" fmla="*/ 1 w 1"/>
                <a:gd name="T7" fmla="*/ 1 h 1"/>
                <a:gd name="T8" fmla="*/ 0 w 1"/>
                <a:gd name="T9" fmla="*/ 1 h 1"/>
                <a:gd name="T10" fmla="*/ 0 w 1"/>
                <a:gd name="T11" fmla="*/ 1 h 1"/>
                <a:gd name="T12" fmla="*/ 1 w 1"/>
                <a:gd name="T13" fmla="*/ 0 h 1"/>
                <a:gd name="T14" fmla="*/ 1 w 1"/>
                <a:gd name="T15" fmla="*/ 0 h 1"/>
                <a:gd name="T16" fmla="*/ 1 w 1"/>
                <a:gd name="T17" fmla="*/ 1 h 1"/>
                <a:gd name="T18" fmla="*/ 1 w 1"/>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1"/>
                  </a:moveTo>
                  <a:lnTo>
                    <a:pt x="1" y="1"/>
                  </a:lnTo>
                  <a:lnTo>
                    <a:pt x="1" y="1"/>
                  </a:lnTo>
                  <a:lnTo>
                    <a:pt x="1" y="1"/>
                  </a:lnTo>
                  <a:lnTo>
                    <a:pt x="0" y="1"/>
                  </a:lnTo>
                  <a:lnTo>
                    <a:pt x="0" y="1"/>
                  </a:lnTo>
                  <a:lnTo>
                    <a:pt x="1" y="0"/>
                  </a:lnTo>
                  <a:lnTo>
                    <a:pt x="1"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1" name="Freeform 353"/>
            <p:cNvSpPr>
              <a:spLocks/>
            </p:cNvSpPr>
            <p:nvPr/>
          </p:nvSpPr>
          <p:spPr bwMode="auto">
            <a:xfrm>
              <a:off x="3108325" y="4248150"/>
              <a:ext cx="1587" cy="0"/>
            </a:xfrm>
            <a:custGeom>
              <a:avLst/>
              <a:gdLst>
                <a:gd name="T0" fmla="*/ 1 w 1"/>
                <a:gd name="T1" fmla="*/ 1 w 1"/>
                <a:gd name="T2" fmla="*/ 1 w 1"/>
                <a:gd name="T3" fmla="*/ 1 w 1"/>
                <a:gd name="T4" fmla="*/ 0 w 1"/>
                <a:gd name="T5" fmla="*/ 0 w 1"/>
                <a:gd name="T6" fmla="*/ 0 w 1"/>
                <a:gd name="T7" fmla="*/ 0 w 1"/>
                <a:gd name="T8" fmla="*/ 0 w 1"/>
                <a:gd name="T9" fmla="*/ 0 w 1"/>
                <a:gd name="T10" fmla="*/ 1 w 1"/>
                <a:gd name="T11"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1">
                  <a:moveTo>
                    <a:pt x="1" y="0"/>
                  </a:moveTo>
                  <a:lnTo>
                    <a:pt x="1" y="0"/>
                  </a:lnTo>
                  <a:lnTo>
                    <a:pt x="1" y="0"/>
                  </a:lnTo>
                  <a:lnTo>
                    <a:pt x="1" y="0"/>
                  </a:lnTo>
                  <a:lnTo>
                    <a:pt x="0" y="0"/>
                  </a:lnTo>
                  <a:lnTo>
                    <a:pt x="0" y="0"/>
                  </a:lnTo>
                  <a:lnTo>
                    <a:pt x="0" y="0"/>
                  </a:lnTo>
                  <a:lnTo>
                    <a:pt x="0" y="0"/>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2" name="Freeform 354"/>
            <p:cNvSpPr>
              <a:spLocks/>
            </p:cNvSpPr>
            <p:nvPr/>
          </p:nvSpPr>
          <p:spPr bwMode="auto">
            <a:xfrm>
              <a:off x="2857500" y="4443413"/>
              <a:ext cx="0" cy="1588"/>
            </a:xfrm>
            <a:custGeom>
              <a:avLst/>
              <a:gdLst>
                <a:gd name="T0" fmla="*/ 1 h 1"/>
                <a:gd name="T1" fmla="*/ 1 h 1"/>
                <a:gd name="T2" fmla="*/ 1 h 1"/>
                <a:gd name="T3" fmla="*/ 1 h 1"/>
                <a:gd name="T4" fmla="*/ 0 h 1"/>
                <a:gd name="T5" fmla="*/ 0 h 1"/>
                <a:gd name="T6" fmla="*/ 0 h 1"/>
                <a:gd name="T7" fmla="*/ 0 h 1"/>
                <a:gd name="T8" fmla="*/ 1 h 1"/>
                <a:gd name="T9" fmla="*/ 1 h 1"/>
                <a:gd name="T10" fmla="*/ 1 h 1"/>
                <a:gd name="T11"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1">
                  <a:moveTo>
                    <a:pt x="0" y="1"/>
                  </a:moveTo>
                  <a:lnTo>
                    <a:pt x="0" y="1"/>
                  </a:lnTo>
                  <a:lnTo>
                    <a:pt x="0" y="1"/>
                  </a:lnTo>
                  <a:lnTo>
                    <a:pt x="0" y="1"/>
                  </a:lnTo>
                  <a:lnTo>
                    <a:pt x="0" y="0"/>
                  </a:lnTo>
                  <a:lnTo>
                    <a:pt x="0" y="0"/>
                  </a:lnTo>
                  <a:lnTo>
                    <a:pt x="0" y="0"/>
                  </a:lnTo>
                  <a:lnTo>
                    <a:pt x="0" y="0"/>
                  </a:lnTo>
                  <a:lnTo>
                    <a:pt x="0" y="1"/>
                  </a:lnTo>
                  <a:lnTo>
                    <a:pt x="0" y="1"/>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3" name="Freeform 355"/>
            <p:cNvSpPr>
              <a:spLocks/>
            </p:cNvSpPr>
            <p:nvPr/>
          </p:nvSpPr>
          <p:spPr bwMode="auto">
            <a:xfrm>
              <a:off x="3076575" y="4322763"/>
              <a:ext cx="1587" cy="1588"/>
            </a:xfrm>
            <a:custGeom>
              <a:avLst/>
              <a:gdLst>
                <a:gd name="T0" fmla="*/ 0 w 1"/>
                <a:gd name="T1" fmla="*/ 0 h 1"/>
                <a:gd name="T2" fmla="*/ 0 w 1"/>
                <a:gd name="T3" fmla="*/ 0 h 1"/>
                <a:gd name="T4" fmla="*/ 1 w 1"/>
                <a:gd name="T5" fmla="*/ 0 h 1"/>
                <a:gd name="T6" fmla="*/ 1 w 1"/>
                <a:gd name="T7" fmla="*/ 0 h 1"/>
                <a:gd name="T8" fmla="*/ 1 w 1"/>
                <a:gd name="T9" fmla="*/ 1 h 1"/>
                <a:gd name="T10" fmla="*/ 1 w 1"/>
                <a:gd name="T11" fmla="*/ 1 h 1"/>
                <a:gd name="T12" fmla="*/ 0 w 1"/>
                <a:gd name="T13" fmla="*/ 0 h 1"/>
                <a:gd name="T14" fmla="*/ 0 w 1"/>
                <a:gd name="T15" fmla="*/ 0 h 1"/>
                <a:gd name="T16" fmla="*/ 0 w 1"/>
                <a:gd name="T17" fmla="*/ 0 h 1"/>
                <a:gd name="T18" fmla="*/ 0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0"/>
                  </a:moveTo>
                  <a:lnTo>
                    <a:pt x="0" y="0"/>
                  </a:lnTo>
                  <a:lnTo>
                    <a:pt x="1" y="0"/>
                  </a:lnTo>
                  <a:lnTo>
                    <a:pt x="1" y="0"/>
                  </a:lnTo>
                  <a:lnTo>
                    <a:pt x="1" y="1"/>
                  </a:lnTo>
                  <a:lnTo>
                    <a:pt x="1"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4" name="Freeform 356"/>
            <p:cNvSpPr>
              <a:spLocks/>
            </p:cNvSpPr>
            <p:nvPr/>
          </p:nvSpPr>
          <p:spPr bwMode="auto">
            <a:xfrm>
              <a:off x="3181350" y="4595813"/>
              <a:ext cx="1587" cy="3175"/>
            </a:xfrm>
            <a:custGeom>
              <a:avLst/>
              <a:gdLst>
                <a:gd name="T0" fmla="*/ 0 w 1"/>
                <a:gd name="T1" fmla="*/ 0 h 2"/>
                <a:gd name="T2" fmla="*/ 0 w 1"/>
                <a:gd name="T3" fmla="*/ 0 h 2"/>
                <a:gd name="T4" fmla="*/ 1 w 1"/>
                <a:gd name="T5" fmla="*/ 2 h 2"/>
                <a:gd name="T6" fmla="*/ 1 w 1"/>
                <a:gd name="T7" fmla="*/ 2 h 2"/>
                <a:gd name="T8" fmla="*/ 0 w 1"/>
                <a:gd name="T9" fmla="*/ 2 h 2"/>
                <a:gd name="T10" fmla="*/ 0 w 1"/>
                <a:gd name="T11" fmla="*/ 2 h 2"/>
                <a:gd name="T12" fmla="*/ 0 w 1"/>
                <a:gd name="T13" fmla="*/ 2 h 2"/>
                <a:gd name="T14" fmla="*/ 0 w 1"/>
                <a:gd name="T15" fmla="*/ 2 h 2"/>
                <a:gd name="T16" fmla="*/ 0 w 1"/>
                <a:gd name="T17" fmla="*/ 0 h 2"/>
                <a:gd name="T18" fmla="*/ 0 w 1"/>
                <a:gd name="T19" fmla="*/ 0 h 2"/>
                <a:gd name="T20" fmla="*/ 0 w 1"/>
                <a:gd name="T21" fmla="*/ 0 h 2"/>
                <a:gd name="T22" fmla="*/ 0 w 1"/>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0" y="0"/>
                  </a:moveTo>
                  <a:lnTo>
                    <a:pt x="0" y="0"/>
                  </a:lnTo>
                  <a:lnTo>
                    <a:pt x="1" y="2"/>
                  </a:lnTo>
                  <a:lnTo>
                    <a:pt x="1" y="2"/>
                  </a:lnTo>
                  <a:lnTo>
                    <a:pt x="0" y="2"/>
                  </a:lnTo>
                  <a:lnTo>
                    <a:pt x="0" y="2"/>
                  </a:lnTo>
                  <a:lnTo>
                    <a:pt x="0" y="2"/>
                  </a:lnTo>
                  <a:lnTo>
                    <a:pt x="0" y="2"/>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5" name="Freeform 357"/>
            <p:cNvSpPr>
              <a:spLocks/>
            </p:cNvSpPr>
            <p:nvPr/>
          </p:nvSpPr>
          <p:spPr bwMode="auto">
            <a:xfrm>
              <a:off x="3101975" y="4248150"/>
              <a:ext cx="0" cy="1588"/>
            </a:xfrm>
            <a:custGeom>
              <a:avLst/>
              <a:gdLst>
                <a:gd name="T0" fmla="*/ 0 h 1"/>
                <a:gd name="T1" fmla="*/ 0 h 1"/>
                <a:gd name="T2" fmla="*/ 1 h 1"/>
                <a:gd name="T3" fmla="*/ 1 h 1"/>
                <a:gd name="T4" fmla="*/ 1 h 1"/>
                <a:gd name="T5" fmla="*/ 1 h 1"/>
                <a:gd name="T6" fmla="*/ 0 h 1"/>
                <a:gd name="T7" fmla="*/ 0 h 1"/>
                <a:gd name="T8" fmla="*/ 0 h 1"/>
                <a:gd name="T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0"/>
                  </a:moveTo>
                  <a:lnTo>
                    <a:pt x="0" y="0"/>
                  </a:lnTo>
                  <a:lnTo>
                    <a:pt x="0" y="1"/>
                  </a:lnTo>
                  <a:lnTo>
                    <a:pt x="0" y="1"/>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6" name="Freeform 358"/>
            <p:cNvSpPr>
              <a:spLocks/>
            </p:cNvSpPr>
            <p:nvPr/>
          </p:nvSpPr>
          <p:spPr bwMode="auto">
            <a:xfrm>
              <a:off x="3222625" y="4479925"/>
              <a:ext cx="3175" cy="1588"/>
            </a:xfrm>
            <a:custGeom>
              <a:avLst/>
              <a:gdLst>
                <a:gd name="T0" fmla="*/ 2 w 2"/>
                <a:gd name="T1" fmla="*/ 0 h 1"/>
                <a:gd name="T2" fmla="*/ 2 w 2"/>
                <a:gd name="T3" fmla="*/ 0 h 1"/>
                <a:gd name="T4" fmla="*/ 2 w 2"/>
                <a:gd name="T5" fmla="*/ 0 h 1"/>
                <a:gd name="T6" fmla="*/ 2 w 2"/>
                <a:gd name="T7" fmla="*/ 0 h 1"/>
                <a:gd name="T8" fmla="*/ 2 w 2"/>
                <a:gd name="T9" fmla="*/ 0 h 1"/>
                <a:gd name="T10" fmla="*/ 2 w 2"/>
                <a:gd name="T11" fmla="*/ 0 h 1"/>
                <a:gd name="T12" fmla="*/ 2 w 2"/>
                <a:gd name="T13" fmla="*/ 0 h 1"/>
                <a:gd name="T14" fmla="*/ 2 w 2"/>
                <a:gd name="T15" fmla="*/ 0 h 1"/>
                <a:gd name="T16" fmla="*/ 0 w 2"/>
                <a:gd name="T17" fmla="*/ 1 h 1"/>
                <a:gd name="T18" fmla="*/ 0 w 2"/>
                <a:gd name="T19" fmla="*/ 1 h 1"/>
                <a:gd name="T20" fmla="*/ 0 w 2"/>
                <a:gd name="T21" fmla="*/ 1 h 1"/>
                <a:gd name="T22" fmla="*/ 0 w 2"/>
                <a:gd name="T23" fmla="*/ 1 h 1"/>
                <a:gd name="T24" fmla="*/ 2 w 2"/>
                <a:gd name="T25" fmla="*/ 0 h 1"/>
                <a:gd name="T26" fmla="*/ 2 w 2"/>
                <a:gd name="T2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
                  <a:moveTo>
                    <a:pt x="2" y="0"/>
                  </a:moveTo>
                  <a:lnTo>
                    <a:pt x="2" y="0"/>
                  </a:lnTo>
                  <a:lnTo>
                    <a:pt x="2" y="0"/>
                  </a:lnTo>
                  <a:lnTo>
                    <a:pt x="2" y="0"/>
                  </a:lnTo>
                  <a:lnTo>
                    <a:pt x="2" y="0"/>
                  </a:lnTo>
                  <a:lnTo>
                    <a:pt x="2" y="0"/>
                  </a:lnTo>
                  <a:lnTo>
                    <a:pt x="2" y="0"/>
                  </a:lnTo>
                  <a:lnTo>
                    <a:pt x="2" y="0"/>
                  </a:lnTo>
                  <a:lnTo>
                    <a:pt x="0" y="1"/>
                  </a:lnTo>
                  <a:lnTo>
                    <a:pt x="0" y="1"/>
                  </a:lnTo>
                  <a:lnTo>
                    <a:pt x="0" y="1"/>
                  </a:lnTo>
                  <a:lnTo>
                    <a:pt x="0" y="1"/>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7" name="Freeform 359"/>
            <p:cNvSpPr>
              <a:spLocks/>
            </p:cNvSpPr>
            <p:nvPr/>
          </p:nvSpPr>
          <p:spPr bwMode="auto">
            <a:xfrm>
              <a:off x="3165475" y="4319588"/>
              <a:ext cx="1587" cy="3175"/>
            </a:xfrm>
            <a:custGeom>
              <a:avLst/>
              <a:gdLst>
                <a:gd name="T0" fmla="*/ 1 w 1"/>
                <a:gd name="T1" fmla="*/ 2 h 2"/>
                <a:gd name="T2" fmla="*/ 1 w 1"/>
                <a:gd name="T3" fmla="*/ 2 h 2"/>
                <a:gd name="T4" fmla="*/ 1 w 1"/>
                <a:gd name="T5" fmla="*/ 2 h 2"/>
                <a:gd name="T6" fmla="*/ 1 w 1"/>
                <a:gd name="T7" fmla="*/ 2 h 2"/>
                <a:gd name="T8" fmla="*/ 0 w 1"/>
                <a:gd name="T9" fmla="*/ 2 h 2"/>
                <a:gd name="T10" fmla="*/ 0 w 1"/>
                <a:gd name="T11" fmla="*/ 2 h 2"/>
                <a:gd name="T12" fmla="*/ 0 w 1"/>
                <a:gd name="T13" fmla="*/ 2 h 2"/>
                <a:gd name="T14" fmla="*/ 0 w 1"/>
                <a:gd name="T15" fmla="*/ 2 h 2"/>
                <a:gd name="T16" fmla="*/ 0 w 1"/>
                <a:gd name="T17" fmla="*/ 2 h 2"/>
                <a:gd name="T18" fmla="*/ 0 w 1"/>
                <a:gd name="T19" fmla="*/ 2 h 2"/>
                <a:gd name="T20" fmla="*/ 1 w 1"/>
                <a:gd name="T21" fmla="*/ 0 h 2"/>
                <a:gd name="T22" fmla="*/ 1 w 1"/>
                <a:gd name="T23" fmla="*/ 0 h 2"/>
                <a:gd name="T24" fmla="*/ 1 w 1"/>
                <a:gd name="T25" fmla="*/ 2 h 2"/>
                <a:gd name="T26" fmla="*/ 1 w 1"/>
                <a:gd name="T2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2">
                  <a:moveTo>
                    <a:pt x="1" y="2"/>
                  </a:moveTo>
                  <a:lnTo>
                    <a:pt x="1" y="2"/>
                  </a:lnTo>
                  <a:lnTo>
                    <a:pt x="1" y="2"/>
                  </a:lnTo>
                  <a:lnTo>
                    <a:pt x="1" y="2"/>
                  </a:lnTo>
                  <a:lnTo>
                    <a:pt x="0" y="2"/>
                  </a:lnTo>
                  <a:lnTo>
                    <a:pt x="0" y="2"/>
                  </a:lnTo>
                  <a:lnTo>
                    <a:pt x="0" y="2"/>
                  </a:lnTo>
                  <a:lnTo>
                    <a:pt x="0" y="2"/>
                  </a:lnTo>
                  <a:lnTo>
                    <a:pt x="0" y="2"/>
                  </a:lnTo>
                  <a:lnTo>
                    <a:pt x="0" y="2"/>
                  </a:lnTo>
                  <a:lnTo>
                    <a:pt x="1" y="0"/>
                  </a:lnTo>
                  <a:lnTo>
                    <a:pt x="1" y="0"/>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8" name="Freeform 360"/>
            <p:cNvSpPr>
              <a:spLocks/>
            </p:cNvSpPr>
            <p:nvPr/>
          </p:nvSpPr>
          <p:spPr bwMode="auto">
            <a:xfrm>
              <a:off x="3363912" y="4217988"/>
              <a:ext cx="3175" cy="3175"/>
            </a:xfrm>
            <a:custGeom>
              <a:avLst/>
              <a:gdLst>
                <a:gd name="T0" fmla="*/ 2 w 2"/>
                <a:gd name="T1" fmla="*/ 0 h 2"/>
                <a:gd name="T2" fmla="*/ 2 w 2"/>
                <a:gd name="T3" fmla="*/ 0 h 2"/>
                <a:gd name="T4" fmla="*/ 2 w 2"/>
                <a:gd name="T5" fmla="*/ 2 h 2"/>
                <a:gd name="T6" fmla="*/ 2 w 2"/>
                <a:gd name="T7" fmla="*/ 2 h 2"/>
                <a:gd name="T8" fmla="*/ 0 w 2"/>
                <a:gd name="T9" fmla="*/ 2 h 2"/>
                <a:gd name="T10" fmla="*/ 0 w 2"/>
                <a:gd name="T11" fmla="*/ 2 h 2"/>
                <a:gd name="T12" fmla="*/ 2 w 2"/>
                <a:gd name="T13" fmla="*/ 0 h 2"/>
                <a:gd name="T14" fmla="*/ 2 w 2"/>
                <a:gd name="T15" fmla="*/ 0 h 2"/>
                <a:gd name="T16" fmla="*/ 2 w 2"/>
                <a:gd name="T17" fmla="*/ 0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lnTo>
                    <a:pt x="2" y="0"/>
                  </a:lnTo>
                  <a:lnTo>
                    <a:pt x="2" y="2"/>
                  </a:lnTo>
                  <a:lnTo>
                    <a:pt x="2" y="2"/>
                  </a:lnTo>
                  <a:lnTo>
                    <a:pt x="0" y="2"/>
                  </a:lnTo>
                  <a:lnTo>
                    <a:pt x="0" y="2"/>
                  </a:lnTo>
                  <a:lnTo>
                    <a:pt x="2" y="0"/>
                  </a:lnTo>
                  <a:lnTo>
                    <a:pt x="2"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59" name="Freeform 361"/>
            <p:cNvSpPr>
              <a:spLocks/>
            </p:cNvSpPr>
            <p:nvPr/>
          </p:nvSpPr>
          <p:spPr bwMode="auto">
            <a:xfrm>
              <a:off x="2933700" y="4394200"/>
              <a:ext cx="0" cy="1588"/>
            </a:xfrm>
            <a:custGeom>
              <a:avLst/>
              <a:gdLst>
                <a:gd name="T0" fmla="*/ 1 h 1"/>
                <a:gd name="T1" fmla="*/ 1 h 1"/>
                <a:gd name="T2" fmla="*/ 1 h 1"/>
                <a:gd name="T3" fmla="*/ 1 h 1"/>
                <a:gd name="T4" fmla="*/ 0 h 1"/>
                <a:gd name="T5" fmla="*/ 0 h 1"/>
                <a:gd name="T6" fmla="*/ 0 h 1"/>
                <a:gd name="T7" fmla="*/ 0 h 1"/>
                <a:gd name="T8" fmla="*/ 1 h 1"/>
                <a:gd name="T9"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1"/>
                  </a:moveTo>
                  <a:lnTo>
                    <a:pt x="0" y="1"/>
                  </a:lnTo>
                  <a:lnTo>
                    <a:pt x="0" y="1"/>
                  </a:lnTo>
                  <a:lnTo>
                    <a:pt x="0" y="1"/>
                  </a:lnTo>
                  <a:lnTo>
                    <a:pt x="0" y="0"/>
                  </a:lnTo>
                  <a:lnTo>
                    <a:pt x="0" y="0"/>
                  </a:lnTo>
                  <a:lnTo>
                    <a:pt x="0" y="0"/>
                  </a:lnTo>
                  <a:lnTo>
                    <a:pt x="0" y="0"/>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0" name="Freeform 362"/>
            <p:cNvSpPr>
              <a:spLocks/>
            </p:cNvSpPr>
            <p:nvPr/>
          </p:nvSpPr>
          <p:spPr bwMode="auto">
            <a:xfrm>
              <a:off x="3151187" y="4600575"/>
              <a:ext cx="0" cy="1588"/>
            </a:xfrm>
            <a:custGeom>
              <a:avLst/>
              <a:gdLst>
                <a:gd name="T0" fmla="*/ 1 h 1"/>
                <a:gd name="T1" fmla="*/ 1 h 1"/>
                <a:gd name="T2" fmla="*/ 1 h 1"/>
                <a:gd name="T3" fmla="*/ 1 h 1"/>
                <a:gd name="T4" fmla="*/ 1 h 1"/>
                <a:gd name="T5" fmla="*/ 1 h 1"/>
                <a:gd name="T6" fmla="*/ 0 h 1"/>
                <a:gd name="T7" fmla="*/ 0 h 1"/>
                <a:gd name="T8" fmla="*/ 1 h 1"/>
                <a:gd name="T9"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1"/>
                  </a:moveTo>
                  <a:lnTo>
                    <a:pt x="0" y="1"/>
                  </a:lnTo>
                  <a:lnTo>
                    <a:pt x="0" y="1"/>
                  </a:lnTo>
                  <a:lnTo>
                    <a:pt x="0" y="1"/>
                  </a:lnTo>
                  <a:lnTo>
                    <a:pt x="0" y="1"/>
                  </a:lnTo>
                  <a:lnTo>
                    <a:pt x="0" y="1"/>
                  </a:lnTo>
                  <a:lnTo>
                    <a:pt x="0" y="0"/>
                  </a:lnTo>
                  <a:lnTo>
                    <a:pt x="0" y="0"/>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1" name="Freeform 363"/>
            <p:cNvSpPr>
              <a:spLocks/>
            </p:cNvSpPr>
            <p:nvPr/>
          </p:nvSpPr>
          <p:spPr bwMode="auto">
            <a:xfrm>
              <a:off x="3165475" y="4324350"/>
              <a:ext cx="0" cy="1588"/>
            </a:xfrm>
            <a:custGeom>
              <a:avLst/>
              <a:gdLst>
                <a:gd name="T0" fmla="*/ 1 h 1"/>
                <a:gd name="T1" fmla="*/ 1 h 1"/>
                <a:gd name="T2" fmla="*/ 1 h 1"/>
                <a:gd name="T3" fmla="*/ 1 h 1"/>
                <a:gd name="T4" fmla="*/ 0 h 1"/>
                <a:gd name="T5" fmla="*/ 0 h 1"/>
                <a:gd name="T6" fmla="*/ 0 h 1"/>
                <a:gd name="T7" fmla="*/ 0 h 1"/>
                <a:gd name="T8" fmla="*/ 1 h 1"/>
                <a:gd name="T9"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1"/>
                  </a:moveTo>
                  <a:lnTo>
                    <a:pt x="0" y="1"/>
                  </a:lnTo>
                  <a:lnTo>
                    <a:pt x="0" y="1"/>
                  </a:lnTo>
                  <a:lnTo>
                    <a:pt x="0" y="1"/>
                  </a:lnTo>
                  <a:lnTo>
                    <a:pt x="0" y="0"/>
                  </a:lnTo>
                  <a:lnTo>
                    <a:pt x="0" y="0"/>
                  </a:lnTo>
                  <a:lnTo>
                    <a:pt x="0" y="0"/>
                  </a:lnTo>
                  <a:lnTo>
                    <a:pt x="0" y="0"/>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2" name="Freeform 364"/>
            <p:cNvSpPr>
              <a:spLocks/>
            </p:cNvSpPr>
            <p:nvPr/>
          </p:nvSpPr>
          <p:spPr bwMode="auto">
            <a:xfrm>
              <a:off x="3375025" y="4176713"/>
              <a:ext cx="0" cy="1588"/>
            </a:xfrm>
            <a:custGeom>
              <a:avLst/>
              <a:gdLst>
                <a:gd name="T0" fmla="*/ 0 h 1"/>
                <a:gd name="T1" fmla="*/ 0 h 1"/>
                <a:gd name="T2" fmla="*/ 1 h 1"/>
                <a:gd name="T3" fmla="*/ 1 h 1"/>
                <a:gd name="T4" fmla="*/ 1 h 1"/>
                <a:gd name="T5" fmla="*/ 1 h 1"/>
                <a:gd name="T6" fmla="*/ 0 h 1"/>
                <a:gd name="T7" fmla="*/ 0 h 1"/>
                <a:gd name="T8" fmla="*/ 0 h 1"/>
                <a:gd name="T9" fmla="*/ 0 h 1"/>
                <a:gd name="T10" fmla="*/ 0 h 1"/>
                <a:gd name="T11" fmla="*/ 0 h 1"/>
                <a:gd name="T12" fmla="*/ 0 h 1"/>
                <a:gd name="T13"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Lst>
              <a:rect l="0" t="0" r="r" b="b"/>
              <a:pathLst>
                <a:path h="1">
                  <a:moveTo>
                    <a:pt x="0" y="0"/>
                  </a:moveTo>
                  <a:lnTo>
                    <a:pt x="0" y="0"/>
                  </a:lnTo>
                  <a:lnTo>
                    <a:pt x="0" y="1"/>
                  </a:lnTo>
                  <a:lnTo>
                    <a:pt x="0" y="1"/>
                  </a:lnTo>
                  <a:lnTo>
                    <a:pt x="0" y="1"/>
                  </a:lnTo>
                  <a:lnTo>
                    <a:pt x="0" y="1"/>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3" name="Freeform 365"/>
            <p:cNvSpPr>
              <a:spLocks/>
            </p:cNvSpPr>
            <p:nvPr/>
          </p:nvSpPr>
          <p:spPr bwMode="auto">
            <a:xfrm>
              <a:off x="3371850" y="4181475"/>
              <a:ext cx="3175" cy="0"/>
            </a:xfrm>
            <a:custGeom>
              <a:avLst/>
              <a:gdLst>
                <a:gd name="T0" fmla="*/ 2 w 2"/>
                <a:gd name="T1" fmla="*/ 2 w 2"/>
                <a:gd name="T2" fmla="*/ 2 w 2"/>
                <a:gd name="T3" fmla="*/ 2 w 2"/>
                <a:gd name="T4" fmla="*/ 0 w 2"/>
                <a:gd name="T5" fmla="*/ 0 w 2"/>
                <a:gd name="T6" fmla="*/ 2 w 2"/>
                <a:gd name="T7" fmla="*/ 2 w 2"/>
                <a:gd name="T8" fmla="*/ 2 w 2"/>
                <a:gd name="T9"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2" y="0"/>
                  </a:moveTo>
                  <a:lnTo>
                    <a:pt x="2" y="0"/>
                  </a:lnTo>
                  <a:lnTo>
                    <a:pt x="2" y="0"/>
                  </a:lnTo>
                  <a:lnTo>
                    <a:pt x="2" y="0"/>
                  </a:lnTo>
                  <a:lnTo>
                    <a:pt x="0" y="0"/>
                  </a:lnTo>
                  <a:lnTo>
                    <a:pt x="0" y="0"/>
                  </a:lnTo>
                  <a:lnTo>
                    <a:pt x="2" y="0"/>
                  </a:lnTo>
                  <a:lnTo>
                    <a:pt x="2"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4" name="Freeform 366"/>
            <p:cNvSpPr>
              <a:spLocks/>
            </p:cNvSpPr>
            <p:nvPr/>
          </p:nvSpPr>
          <p:spPr bwMode="auto">
            <a:xfrm>
              <a:off x="3111500" y="418941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5" name="Freeform 367"/>
            <p:cNvSpPr>
              <a:spLocks/>
            </p:cNvSpPr>
            <p:nvPr/>
          </p:nvSpPr>
          <p:spPr bwMode="auto">
            <a:xfrm>
              <a:off x="3181350" y="4375150"/>
              <a:ext cx="0" cy="3175"/>
            </a:xfrm>
            <a:custGeom>
              <a:avLst/>
              <a:gdLst>
                <a:gd name="T0" fmla="*/ 2 h 2"/>
                <a:gd name="T1" fmla="*/ 2 h 2"/>
                <a:gd name="T2" fmla="*/ 0 h 2"/>
                <a:gd name="T3" fmla="*/ 0 h 2"/>
                <a:gd name="T4" fmla="*/ 0 h 2"/>
                <a:gd name="T5" fmla="*/ 0 h 2"/>
                <a:gd name="T6" fmla="*/ 0 h 2"/>
                <a:gd name="T7" fmla="*/ 0 h 2"/>
                <a:gd name="T8" fmla="*/ 2 h 2"/>
                <a:gd name="T9"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2"/>
                  </a:moveTo>
                  <a:lnTo>
                    <a:pt x="0" y="2"/>
                  </a:lnTo>
                  <a:lnTo>
                    <a:pt x="0" y="0"/>
                  </a:lnTo>
                  <a:lnTo>
                    <a:pt x="0" y="0"/>
                  </a:lnTo>
                  <a:lnTo>
                    <a:pt x="0" y="0"/>
                  </a:lnTo>
                  <a:lnTo>
                    <a:pt x="0" y="0"/>
                  </a:lnTo>
                  <a:lnTo>
                    <a:pt x="0" y="0"/>
                  </a:lnTo>
                  <a:lnTo>
                    <a:pt x="0" y="0"/>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6" name="Freeform 368"/>
            <p:cNvSpPr>
              <a:spLocks/>
            </p:cNvSpPr>
            <p:nvPr/>
          </p:nvSpPr>
          <p:spPr bwMode="auto">
            <a:xfrm>
              <a:off x="3194050" y="4375150"/>
              <a:ext cx="1587" cy="3175"/>
            </a:xfrm>
            <a:custGeom>
              <a:avLst/>
              <a:gdLst>
                <a:gd name="T0" fmla="*/ 1 w 1"/>
                <a:gd name="T1" fmla="*/ 0 h 2"/>
                <a:gd name="T2" fmla="*/ 1 w 1"/>
                <a:gd name="T3" fmla="*/ 0 h 2"/>
                <a:gd name="T4" fmla="*/ 1 w 1"/>
                <a:gd name="T5" fmla="*/ 2 h 2"/>
                <a:gd name="T6" fmla="*/ 1 w 1"/>
                <a:gd name="T7" fmla="*/ 2 h 2"/>
                <a:gd name="T8" fmla="*/ 0 w 1"/>
                <a:gd name="T9" fmla="*/ 2 h 2"/>
                <a:gd name="T10" fmla="*/ 0 w 1"/>
                <a:gd name="T11" fmla="*/ 2 h 2"/>
                <a:gd name="T12" fmla="*/ 0 w 1"/>
                <a:gd name="T13" fmla="*/ 0 h 2"/>
                <a:gd name="T14" fmla="*/ 0 w 1"/>
                <a:gd name="T15" fmla="*/ 0 h 2"/>
                <a:gd name="T16" fmla="*/ 0 w 1"/>
                <a:gd name="T17" fmla="*/ 0 h 2"/>
                <a:gd name="T18" fmla="*/ 0 w 1"/>
                <a:gd name="T19" fmla="*/ 0 h 2"/>
                <a:gd name="T20" fmla="*/ 1 w 1"/>
                <a:gd name="T21" fmla="*/ 0 h 2"/>
                <a:gd name="T22" fmla="*/ 1 w 1"/>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
                  <a:moveTo>
                    <a:pt x="1" y="0"/>
                  </a:moveTo>
                  <a:lnTo>
                    <a:pt x="1" y="0"/>
                  </a:lnTo>
                  <a:lnTo>
                    <a:pt x="1" y="2"/>
                  </a:lnTo>
                  <a:lnTo>
                    <a:pt x="1" y="2"/>
                  </a:lnTo>
                  <a:lnTo>
                    <a:pt x="0" y="2"/>
                  </a:lnTo>
                  <a:lnTo>
                    <a:pt x="0" y="2"/>
                  </a:lnTo>
                  <a:lnTo>
                    <a:pt x="0" y="0"/>
                  </a:lnTo>
                  <a:lnTo>
                    <a:pt x="0" y="0"/>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7" name="Freeform 369"/>
            <p:cNvSpPr>
              <a:spLocks/>
            </p:cNvSpPr>
            <p:nvPr/>
          </p:nvSpPr>
          <p:spPr bwMode="auto">
            <a:xfrm>
              <a:off x="3182937" y="4602163"/>
              <a:ext cx="3175" cy="1588"/>
            </a:xfrm>
            <a:custGeom>
              <a:avLst/>
              <a:gdLst>
                <a:gd name="T0" fmla="*/ 2 w 2"/>
                <a:gd name="T1" fmla="*/ 1 h 1"/>
                <a:gd name="T2" fmla="*/ 2 w 2"/>
                <a:gd name="T3" fmla="*/ 1 h 1"/>
                <a:gd name="T4" fmla="*/ 2 w 2"/>
                <a:gd name="T5" fmla="*/ 1 h 1"/>
                <a:gd name="T6" fmla="*/ 2 w 2"/>
                <a:gd name="T7" fmla="*/ 1 h 1"/>
                <a:gd name="T8" fmla="*/ 0 w 2"/>
                <a:gd name="T9" fmla="*/ 1 h 1"/>
                <a:gd name="T10" fmla="*/ 0 w 2"/>
                <a:gd name="T11" fmla="*/ 1 h 1"/>
                <a:gd name="T12" fmla="*/ 2 w 2"/>
                <a:gd name="T13" fmla="*/ 0 h 1"/>
                <a:gd name="T14" fmla="*/ 2 w 2"/>
                <a:gd name="T15" fmla="*/ 0 h 1"/>
                <a:gd name="T16" fmla="*/ 2 w 2"/>
                <a:gd name="T17" fmla="*/ 1 h 1"/>
                <a:gd name="T18" fmla="*/ 2 w 2"/>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1">
                  <a:moveTo>
                    <a:pt x="2" y="1"/>
                  </a:moveTo>
                  <a:lnTo>
                    <a:pt x="2" y="1"/>
                  </a:lnTo>
                  <a:lnTo>
                    <a:pt x="2" y="1"/>
                  </a:lnTo>
                  <a:lnTo>
                    <a:pt x="2" y="1"/>
                  </a:lnTo>
                  <a:lnTo>
                    <a:pt x="0" y="1"/>
                  </a:lnTo>
                  <a:lnTo>
                    <a:pt x="0" y="1"/>
                  </a:lnTo>
                  <a:lnTo>
                    <a:pt x="2" y="0"/>
                  </a:lnTo>
                  <a:lnTo>
                    <a:pt x="2" y="0"/>
                  </a:lnTo>
                  <a:lnTo>
                    <a:pt x="2" y="1"/>
                  </a:lnTo>
                  <a:lnTo>
                    <a:pt x="2"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8" name="Freeform 370"/>
            <p:cNvSpPr>
              <a:spLocks/>
            </p:cNvSpPr>
            <p:nvPr/>
          </p:nvSpPr>
          <p:spPr bwMode="auto">
            <a:xfrm>
              <a:off x="3189287" y="4600575"/>
              <a:ext cx="1587" cy="0"/>
            </a:xfrm>
            <a:custGeom>
              <a:avLst/>
              <a:gdLst>
                <a:gd name="T0" fmla="*/ 1 w 1"/>
                <a:gd name="T1" fmla="*/ 1 w 1"/>
                <a:gd name="T2" fmla="*/ 1 w 1"/>
                <a:gd name="T3" fmla="*/ 1 w 1"/>
                <a:gd name="T4" fmla="*/ 0 w 1"/>
                <a:gd name="T5" fmla="*/ 0 w 1"/>
                <a:gd name="T6" fmla="*/ 0 w 1"/>
                <a:gd name="T7" fmla="*/ 0 w 1"/>
                <a:gd name="T8" fmla="*/ 1 w 1"/>
                <a:gd name="T9" fmla="*/ 1 w 1"/>
                <a:gd name="T10" fmla="*/ 1 w 1"/>
                <a:gd name="T11"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1">
                  <a:moveTo>
                    <a:pt x="1" y="0"/>
                  </a:moveTo>
                  <a:lnTo>
                    <a:pt x="1" y="0"/>
                  </a:lnTo>
                  <a:lnTo>
                    <a:pt x="1" y="0"/>
                  </a:lnTo>
                  <a:lnTo>
                    <a:pt x="1" y="0"/>
                  </a:lnTo>
                  <a:lnTo>
                    <a:pt x="0" y="0"/>
                  </a:lnTo>
                  <a:lnTo>
                    <a:pt x="0" y="0"/>
                  </a:lnTo>
                  <a:lnTo>
                    <a:pt x="0" y="0"/>
                  </a:lnTo>
                  <a:lnTo>
                    <a:pt x="0" y="0"/>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69" name="Freeform 371"/>
            <p:cNvSpPr>
              <a:spLocks/>
            </p:cNvSpPr>
            <p:nvPr/>
          </p:nvSpPr>
          <p:spPr bwMode="auto">
            <a:xfrm>
              <a:off x="3087687" y="4311650"/>
              <a:ext cx="3175" cy="0"/>
            </a:xfrm>
            <a:custGeom>
              <a:avLst/>
              <a:gdLst>
                <a:gd name="T0" fmla="*/ 2 w 2"/>
                <a:gd name="T1" fmla="*/ 2 w 2"/>
                <a:gd name="T2" fmla="*/ 2 w 2"/>
                <a:gd name="T3" fmla="*/ 2 w 2"/>
                <a:gd name="T4" fmla="*/ 0 w 2"/>
                <a:gd name="T5" fmla="*/ 0 w 2"/>
                <a:gd name="T6" fmla="*/ 2 w 2"/>
                <a:gd name="T7" fmla="*/ 2 w 2"/>
                <a:gd name="T8" fmla="*/ 2 w 2"/>
                <a:gd name="T9"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2" y="0"/>
                  </a:moveTo>
                  <a:lnTo>
                    <a:pt x="2" y="0"/>
                  </a:lnTo>
                  <a:lnTo>
                    <a:pt x="2" y="0"/>
                  </a:lnTo>
                  <a:lnTo>
                    <a:pt x="2" y="0"/>
                  </a:lnTo>
                  <a:lnTo>
                    <a:pt x="0" y="0"/>
                  </a:lnTo>
                  <a:lnTo>
                    <a:pt x="0" y="0"/>
                  </a:lnTo>
                  <a:lnTo>
                    <a:pt x="2" y="0"/>
                  </a:lnTo>
                  <a:lnTo>
                    <a:pt x="2" y="0"/>
                  </a:lnTo>
                  <a:lnTo>
                    <a:pt x="2" y="0"/>
                  </a:lnTo>
                  <a:lnTo>
                    <a:pt x="2"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0" name="Freeform 372"/>
            <p:cNvSpPr>
              <a:spLocks/>
            </p:cNvSpPr>
            <p:nvPr/>
          </p:nvSpPr>
          <p:spPr bwMode="auto">
            <a:xfrm>
              <a:off x="3178175" y="4587875"/>
              <a:ext cx="0" cy="3175"/>
            </a:xfrm>
            <a:custGeom>
              <a:avLst/>
              <a:gdLst>
                <a:gd name="T0" fmla="*/ 2 h 2"/>
                <a:gd name="T1" fmla="*/ 2 h 2"/>
                <a:gd name="T2" fmla="*/ 2 h 2"/>
                <a:gd name="T3" fmla="*/ 2 h 2"/>
                <a:gd name="T4" fmla="*/ 0 h 2"/>
                <a:gd name="T5" fmla="*/ 0 h 2"/>
                <a:gd name="T6" fmla="*/ 0 h 2"/>
                <a:gd name="T7" fmla="*/ 0 h 2"/>
                <a:gd name="T8" fmla="*/ 2 h 2"/>
                <a:gd name="T9"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2"/>
                  </a:moveTo>
                  <a:lnTo>
                    <a:pt x="0" y="2"/>
                  </a:lnTo>
                  <a:lnTo>
                    <a:pt x="0" y="2"/>
                  </a:lnTo>
                  <a:lnTo>
                    <a:pt x="0" y="2"/>
                  </a:lnTo>
                  <a:lnTo>
                    <a:pt x="0" y="0"/>
                  </a:lnTo>
                  <a:lnTo>
                    <a:pt x="0" y="0"/>
                  </a:lnTo>
                  <a:lnTo>
                    <a:pt x="0" y="0"/>
                  </a:lnTo>
                  <a:lnTo>
                    <a:pt x="0" y="0"/>
                  </a:lnTo>
                  <a:lnTo>
                    <a:pt x="0" y="2"/>
                  </a:lnTo>
                  <a:lnTo>
                    <a:pt x="0"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1" name="Freeform 373"/>
            <p:cNvSpPr>
              <a:spLocks/>
            </p:cNvSpPr>
            <p:nvPr/>
          </p:nvSpPr>
          <p:spPr bwMode="auto">
            <a:xfrm>
              <a:off x="3109912" y="4224338"/>
              <a:ext cx="1587" cy="1588"/>
            </a:xfrm>
            <a:custGeom>
              <a:avLst/>
              <a:gdLst>
                <a:gd name="T0" fmla="*/ 0 w 1"/>
                <a:gd name="T1" fmla="*/ 0 h 1"/>
                <a:gd name="T2" fmla="*/ 0 w 1"/>
                <a:gd name="T3" fmla="*/ 0 h 1"/>
                <a:gd name="T4" fmla="*/ 1 w 1"/>
                <a:gd name="T5" fmla="*/ 0 h 1"/>
                <a:gd name="T6" fmla="*/ 1 w 1"/>
                <a:gd name="T7" fmla="*/ 0 h 1"/>
                <a:gd name="T8" fmla="*/ 0 w 1"/>
                <a:gd name="T9" fmla="*/ 1 h 1"/>
                <a:gd name="T10" fmla="*/ 0 w 1"/>
                <a:gd name="T11" fmla="*/ 1 h 1"/>
                <a:gd name="T12" fmla="*/ 0 w 1"/>
                <a:gd name="T13" fmla="*/ 0 h 1"/>
                <a:gd name="T14" fmla="*/ 0 w 1"/>
                <a:gd name="T15" fmla="*/ 0 h 1"/>
                <a:gd name="T16" fmla="*/ 0 w 1"/>
                <a:gd name="T17" fmla="*/ 0 h 1"/>
                <a:gd name="T18" fmla="*/ 0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0" y="0"/>
                  </a:moveTo>
                  <a:lnTo>
                    <a:pt x="0" y="0"/>
                  </a:lnTo>
                  <a:lnTo>
                    <a:pt x="1" y="0"/>
                  </a:lnTo>
                  <a:lnTo>
                    <a:pt x="1" y="0"/>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2" name="Freeform 374"/>
            <p:cNvSpPr>
              <a:spLocks/>
            </p:cNvSpPr>
            <p:nvPr/>
          </p:nvSpPr>
          <p:spPr bwMode="auto">
            <a:xfrm>
              <a:off x="3225800" y="4622800"/>
              <a:ext cx="1587" cy="1588"/>
            </a:xfrm>
            <a:custGeom>
              <a:avLst/>
              <a:gdLst>
                <a:gd name="T0" fmla="*/ 1 w 1"/>
                <a:gd name="T1" fmla="*/ 0 h 1"/>
                <a:gd name="T2" fmla="*/ 1 w 1"/>
                <a:gd name="T3" fmla="*/ 0 h 1"/>
                <a:gd name="T4" fmla="*/ 0 w 1"/>
                <a:gd name="T5" fmla="*/ 1 h 1"/>
                <a:gd name="T6" fmla="*/ 0 w 1"/>
                <a:gd name="T7" fmla="*/ 1 h 1"/>
                <a:gd name="T8" fmla="*/ 0 w 1"/>
                <a:gd name="T9" fmla="*/ 0 h 1"/>
                <a:gd name="T10" fmla="*/ 0 w 1"/>
                <a:gd name="T11" fmla="*/ 0 h 1"/>
                <a:gd name="T12" fmla="*/ 0 w 1"/>
                <a:gd name="T13" fmla="*/ 0 h 1"/>
                <a:gd name="T14" fmla="*/ 0 w 1"/>
                <a:gd name="T15" fmla="*/ 0 h 1"/>
                <a:gd name="T16" fmla="*/ 1 w 1"/>
                <a:gd name="T17" fmla="*/ 0 h 1"/>
                <a:gd name="T18" fmla="*/ 1 w 1"/>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1">
                  <a:moveTo>
                    <a:pt x="1" y="0"/>
                  </a:moveTo>
                  <a:lnTo>
                    <a:pt x="1" y="0"/>
                  </a:lnTo>
                  <a:lnTo>
                    <a:pt x="0" y="1"/>
                  </a:lnTo>
                  <a:lnTo>
                    <a:pt x="0" y="1"/>
                  </a:lnTo>
                  <a:lnTo>
                    <a:pt x="0" y="0"/>
                  </a:lnTo>
                  <a:lnTo>
                    <a:pt x="0" y="0"/>
                  </a:lnTo>
                  <a:lnTo>
                    <a:pt x="0" y="0"/>
                  </a:lnTo>
                  <a:lnTo>
                    <a:pt x="0"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3" name="Freeform 375"/>
            <p:cNvSpPr>
              <a:spLocks/>
            </p:cNvSpPr>
            <p:nvPr/>
          </p:nvSpPr>
          <p:spPr bwMode="auto">
            <a:xfrm>
              <a:off x="3067050" y="42624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4" name="Freeform 376"/>
            <p:cNvSpPr>
              <a:spLocks/>
            </p:cNvSpPr>
            <p:nvPr/>
          </p:nvSpPr>
          <p:spPr bwMode="auto">
            <a:xfrm>
              <a:off x="3162300" y="4398963"/>
              <a:ext cx="0" cy="3175"/>
            </a:xfrm>
            <a:custGeom>
              <a:avLst/>
              <a:gdLst>
                <a:gd name="T0" fmla="*/ 0 h 2"/>
                <a:gd name="T1" fmla="*/ 0 h 2"/>
                <a:gd name="T2" fmla="*/ 2 h 2"/>
                <a:gd name="T3" fmla="*/ 2 h 2"/>
                <a:gd name="T4" fmla="*/ 0 h 2"/>
                <a:gd name="T5" fmla="*/ 0 h 2"/>
                <a:gd name="T6" fmla="*/ 0 h 2"/>
                <a:gd name="T7" fmla="*/ 0 h 2"/>
                <a:gd name="T8" fmla="*/ 0 h 2"/>
                <a:gd name="T9" fmla="*/ 0 h 2"/>
                <a:gd name="T10" fmla="*/ 0 h 2"/>
                <a:gd name="T11"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2">
                  <a:moveTo>
                    <a:pt x="0" y="0"/>
                  </a:moveTo>
                  <a:lnTo>
                    <a:pt x="0" y="0"/>
                  </a:lnTo>
                  <a:lnTo>
                    <a:pt x="0" y="2"/>
                  </a:lnTo>
                  <a:lnTo>
                    <a:pt x="0" y="2"/>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5" name="Freeform 377"/>
            <p:cNvSpPr>
              <a:spLocks/>
            </p:cNvSpPr>
            <p:nvPr/>
          </p:nvSpPr>
          <p:spPr bwMode="auto">
            <a:xfrm>
              <a:off x="2886075" y="4430713"/>
              <a:ext cx="1587" cy="3175"/>
            </a:xfrm>
            <a:custGeom>
              <a:avLst/>
              <a:gdLst>
                <a:gd name="T0" fmla="*/ 1 w 1"/>
                <a:gd name="T1" fmla="*/ 2 h 2"/>
                <a:gd name="T2" fmla="*/ 1 w 1"/>
                <a:gd name="T3" fmla="*/ 2 h 2"/>
                <a:gd name="T4" fmla="*/ 1 w 1"/>
                <a:gd name="T5" fmla="*/ 2 h 2"/>
                <a:gd name="T6" fmla="*/ 1 w 1"/>
                <a:gd name="T7" fmla="*/ 2 h 2"/>
                <a:gd name="T8" fmla="*/ 0 w 1"/>
                <a:gd name="T9" fmla="*/ 2 h 2"/>
                <a:gd name="T10" fmla="*/ 0 w 1"/>
                <a:gd name="T11" fmla="*/ 2 h 2"/>
                <a:gd name="T12" fmla="*/ 1 w 1"/>
                <a:gd name="T13" fmla="*/ 0 h 2"/>
                <a:gd name="T14" fmla="*/ 1 w 1"/>
                <a:gd name="T15" fmla="*/ 0 h 2"/>
                <a:gd name="T16" fmla="*/ 1 w 1"/>
                <a:gd name="T17" fmla="*/ 2 h 2"/>
                <a:gd name="T18" fmla="*/ 1 w 1"/>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1" y="2"/>
                  </a:moveTo>
                  <a:lnTo>
                    <a:pt x="1" y="2"/>
                  </a:lnTo>
                  <a:lnTo>
                    <a:pt x="1" y="2"/>
                  </a:lnTo>
                  <a:lnTo>
                    <a:pt x="1" y="2"/>
                  </a:lnTo>
                  <a:lnTo>
                    <a:pt x="0" y="2"/>
                  </a:lnTo>
                  <a:lnTo>
                    <a:pt x="0" y="2"/>
                  </a:lnTo>
                  <a:lnTo>
                    <a:pt x="1" y="0"/>
                  </a:lnTo>
                  <a:lnTo>
                    <a:pt x="1" y="0"/>
                  </a:lnTo>
                  <a:lnTo>
                    <a:pt x="1" y="2"/>
                  </a:lnTo>
                  <a:lnTo>
                    <a:pt x="1" y="2"/>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6" name="Freeform 378"/>
            <p:cNvSpPr>
              <a:spLocks/>
            </p:cNvSpPr>
            <p:nvPr/>
          </p:nvSpPr>
          <p:spPr bwMode="auto">
            <a:xfrm>
              <a:off x="3197225" y="4216400"/>
              <a:ext cx="0" cy="1588"/>
            </a:xfrm>
            <a:custGeom>
              <a:avLst/>
              <a:gdLst>
                <a:gd name="T0" fmla="*/ 0 h 1"/>
                <a:gd name="T1" fmla="*/ 0 h 1"/>
                <a:gd name="T2" fmla="*/ 1 h 1"/>
                <a:gd name="T3" fmla="*/ 1 h 1"/>
                <a:gd name="T4" fmla="*/ 1 h 1"/>
                <a:gd name="T5" fmla="*/ 1 h 1"/>
                <a:gd name="T6" fmla="*/ 0 h 1"/>
                <a:gd name="T7" fmla="*/ 0 h 1"/>
                <a:gd name="T8" fmla="*/ 0 h 1"/>
                <a:gd name="T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0"/>
                  </a:moveTo>
                  <a:lnTo>
                    <a:pt x="0" y="0"/>
                  </a:lnTo>
                  <a:lnTo>
                    <a:pt x="0" y="1"/>
                  </a:lnTo>
                  <a:lnTo>
                    <a:pt x="0" y="1"/>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7" name="Freeform 379"/>
            <p:cNvSpPr>
              <a:spLocks/>
            </p:cNvSpPr>
            <p:nvPr/>
          </p:nvSpPr>
          <p:spPr bwMode="auto">
            <a:xfrm>
              <a:off x="3163887" y="4433888"/>
              <a:ext cx="1587" cy="1588"/>
            </a:xfrm>
            <a:custGeom>
              <a:avLst/>
              <a:gdLst>
                <a:gd name="T0" fmla="*/ 1 w 1"/>
                <a:gd name="T1" fmla="*/ 1 h 1"/>
                <a:gd name="T2" fmla="*/ 1 w 1"/>
                <a:gd name="T3" fmla="*/ 1 h 1"/>
                <a:gd name="T4" fmla="*/ 0 w 1"/>
                <a:gd name="T5" fmla="*/ 1 h 1"/>
                <a:gd name="T6" fmla="*/ 0 w 1"/>
                <a:gd name="T7" fmla="*/ 1 h 1"/>
                <a:gd name="T8" fmla="*/ 0 w 1"/>
                <a:gd name="T9" fmla="*/ 1 h 1"/>
                <a:gd name="T10" fmla="*/ 0 w 1"/>
                <a:gd name="T11" fmla="*/ 1 h 1"/>
                <a:gd name="T12" fmla="*/ 0 w 1"/>
                <a:gd name="T13" fmla="*/ 0 h 1"/>
                <a:gd name="T14" fmla="*/ 0 w 1"/>
                <a:gd name="T15" fmla="*/ 0 h 1"/>
                <a:gd name="T16" fmla="*/ 0 w 1"/>
                <a:gd name="T17" fmla="*/ 0 h 1"/>
                <a:gd name="T18" fmla="*/ 1 w 1"/>
                <a:gd name="T19" fmla="*/ 1 h 1"/>
                <a:gd name="T20" fmla="*/ 1 w 1"/>
                <a:gd name="T21"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1">
                  <a:moveTo>
                    <a:pt x="1" y="1"/>
                  </a:moveTo>
                  <a:lnTo>
                    <a:pt x="1" y="1"/>
                  </a:lnTo>
                  <a:lnTo>
                    <a:pt x="0" y="1"/>
                  </a:lnTo>
                  <a:lnTo>
                    <a:pt x="0" y="1"/>
                  </a:lnTo>
                  <a:lnTo>
                    <a:pt x="0" y="1"/>
                  </a:lnTo>
                  <a:lnTo>
                    <a:pt x="0" y="1"/>
                  </a:lnTo>
                  <a:lnTo>
                    <a:pt x="0" y="0"/>
                  </a:lnTo>
                  <a:lnTo>
                    <a:pt x="0" y="0"/>
                  </a:lnTo>
                  <a:lnTo>
                    <a:pt x="0" y="0"/>
                  </a:lnTo>
                  <a:lnTo>
                    <a:pt x="1" y="1"/>
                  </a:lnTo>
                  <a:lnTo>
                    <a:pt x="1"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8" name="Freeform 380"/>
            <p:cNvSpPr>
              <a:spLocks/>
            </p:cNvSpPr>
            <p:nvPr/>
          </p:nvSpPr>
          <p:spPr bwMode="auto">
            <a:xfrm>
              <a:off x="3163887" y="445293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79" name="Freeform 381"/>
            <p:cNvSpPr>
              <a:spLocks/>
            </p:cNvSpPr>
            <p:nvPr/>
          </p:nvSpPr>
          <p:spPr bwMode="auto">
            <a:xfrm>
              <a:off x="3024187" y="4548188"/>
              <a:ext cx="3175" cy="0"/>
            </a:xfrm>
            <a:custGeom>
              <a:avLst/>
              <a:gdLst>
                <a:gd name="T0" fmla="*/ 0 w 2"/>
                <a:gd name="T1" fmla="*/ 0 w 2"/>
                <a:gd name="T2" fmla="*/ 2 w 2"/>
                <a:gd name="T3" fmla="*/ 2 w 2"/>
                <a:gd name="T4" fmla="*/ 2 w 2"/>
                <a:gd name="T5" fmla="*/ 2 w 2"/>
                <a:gd name="T6" fmla="*/ 0 w 2"/>
                <a:gd name="T7" fmla="*/ 0 w 2"/>
                <a:gd name="T8" fmla="*/ 0 w 2"/>
                <a:gd name="T9" fmla="*/ 0 w 2"/>
                <a:gd name="T10" fmla="*/ 0 w 2"/>
                <a:gd name="T11" fmla="*/ 0 w 2"/>
                <a:gd name="T12" fmla="*/ 0 w 2"/>
                <a:gd name="T13"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2">
                  <a:moveTo>
                    <a:pt x="0" y="0"/>
                  </a:moveTo>
                  <a:lnTo>
                    <a:pt x="0" y="0"/>
                  </a:lnTo>
                  <a:lnTo>
                    <a:pt x="2" y="0"/>
                  </a:lnTo>
                  <a:lnTo>
                    <a:pt x="2" y="0"/>
                  </a:lnTo>
                  <a:lnTo>
                    <a:pt x="2" y="0"/>
                  </a:lnTo>
                  <a:lnTo>
                    <a:pt x="2"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0" name="Freeform 382"/>
            <p:cNvSpPr>
              <a:spLocks/>
            </p:cNvSpPr>
            <p:nvPr/>
          </p:nvSpPr>
          <p:spPr bwMode="auto">
            <a:xfrm>
              <a:off x="3179762" y="4594225"/>
              <a:ext cx="0" cy="1588"/>
            </a:xfrm>
            <a:custGeom>
              <a:avLst/>
              <a:gdLst>
                <a:gd name="T0" fmla="*/ 0 h 1"/>
                <a:gd name="T1" fmla="*/ 0 h 1"/>
                <a:gd name="T2" fmla="*/ 1 h 1"/>
                <a:gd name="T3" fmla="*/ 1 h 1"/>
                <a:gd name="T4" fmla="*/ 1 h 1"/>
                <a:gd name="T5" fmla="*/ 1 h 1"/>
                <a:gd name="T6" fmla="*/ 0 h 1"/>
                <a:gd name="T7" fmla="*/ 0 h 1"/>
                <a:gd name="T8" fmla="*/ 0 h 1"/>
                <a:gd name="T9" fmla="*/ 0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0"/>
                  </a:moveTo>
                  <a:lnTo>
                    <a:pt x="0" y="0"/>
                  </a:lnTo>
                  <a:lnTo>
                    <a:pt x="0" y="1"/>
                  </a:lnTo>
                  <a:lnTo>
                    <a:pt x="0" y="1"/>
                  </a:lnTo>
                  <a:lnTo>
                    <a:pt x="0" y="1"/>
                  </a:lnTo>
                  <a:lnTo>
                    <a:pt x="0" y="1"/>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1" name="Freeform 383"/>
            <p:cNvSpPr>
              <a:spLocks/>
            </p:cNvSpPr>
            <p:nvPr/>
          </p:nvSpPr>
          <p:spPr bwMode="auto">
            <a:xfrm>
              <a:off x="3101975" y="4210050"/>
              <a:ext cx="1587" cy="0"/>
            </a:xfrm>
            <a:custGeom>
              <a:avLst/>
              <a:gdLst>
                <a:gd name="T0" fmla="*/ 1 w 1"/>
                <a:gd name="T1" fmla="*/ 1 w 1"/>
                <a:gd name="T2" fmla="*/ 0 w 1"/>
                <a:gd name="T3" fmla="*/ 0 w 1"/>
                <a:gd name="T4" fmla="*/ 0 w 1"/>
                <a:gd name="T5" fmla="*/ 0 w 1"/>
                <a:gd name="T6" fmla="*/ 0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lnTo>
                    <a:pt x="1" y="0"/>
                  </a:lnTo>
                  <a:lnTo>
                    <a:pt x="0" y="0"/>
                  </a:lnTo>
                  <a:lnTo>
                    <a:pt x="0" y="0"/>
                  </a:lnTo>
                  <a:lnTo>
                    <a:pt x="0" y="0"/>
                  </a:lnTo>
                  <a:lnTo>
                    <a:pt x="0" y="0"/>
                  </a:lnTo>
                  <a:lnTo>
                    <a:pt x="0"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2" name="Freeform 384"/>
            <p:cNvSpPr>
              <a:spLocks/>
            </p:cNvSpPr>
            <p:nvPr/>
          </p:nvSpPr>
          <p:spPr bwMode="auto">
            <a:xfrm>
              <a:off x="3371850" y="4189413"/>
              <a:ext cx="0" cy="1588"/>
            </a:xfrm>
            <a:custGeom>
              <a:avLst/>
              <a:gdLst>
                <a:gd name="T0" fmla="*/ 1 h 1"/>
                <a:gd name="T1" fmla="*/ 1 h 1"/>
                <a:gd name="T2" fmla="*/ 1 h 1"/>
                <a:gd name="T3" fmla="*/ 1 h 1"/>
                <a:gd name="T4" fmla="*/ 1 h 1"/>
                <a:gd name="T5" fmla="*/ 1 h 1"/>
                <a:gd name="T6" fmla="*/ 0 h 1"/>
                <a:gd name="T7" fmla="*/ 0 h 1"/>
                <a:gd name="T8" fmla="*/ 1 h 1"/>
                <a:gd name="T9"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1"/>
                  </a:moveTo>
                  <a:lnTo>
                    <a:pt x="0" y="1"/>
                  </a:lnTo>
                  <a:lnTo>
                    <a:pt x="0" y="1"/>
                  </a:lnTo>
                  <a:lnTo>
                    <a:pt x="0" y="1"/>
                  </a:lnTo>
                  <a:lnTo>
                    <a:pt x="0" y="1"/>
                  </a:lnTo>
                  <a:lnTo>
                    <a:pt x="0" y="1"/>
                  </a:lnTo>
                  <a:lnTo>
                    <a:pt x="0" y="0"/>
                  </a:lnTo>
                  <a:lnTo>
                    <a:pt x="0" y="0"/>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3" name="Freeform 385"/>
            <p:cNvSpPr>
              <a:spLocks/>
            </p:cNvSpPr>
            <p:nvPr/>
          </p:nvSpPr>
          <p:spPr bwMode="auto">
            <a:xfrm>
              <a:off x="3367087" y="418941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4" name="Freeform 386"/>
            <p:cNvSpPr>
              <a:spLocks/>
            </p:cNvSpPr>
            <p:nvPr/>
          </p:nvSpPr>
          <p:spPr bwMode="auto">
            <a:xfrm>
              <a:off x="3170237" y="43656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5" name="Freeform 387"/>
            <p:cNvSpPr>
              <a:spLocks/>
            </p:cNvSpPr>
            <p:nvPr/>
          </p:nvSpPr>
          <p:spPr bwMode="auto">
            <a:xfrm>
              <a:off x="2887662" y="4433888"/>
              <a:ext cx="1587" cy="0"/>
            </a:xfrm>
            <a:custGeom>
              <a:avLst/>
              <a:gdLst>
                <a:gd name="T0" fmla="*/ 1 w 1"/>
                <a:gd name="T1" fmla="*/ 1 w 1"/>
                <a:gd name="T2" fmla="*/ 1 w 1"/>
                <a:gd name="T3" fmla="*/ 1 w 1"/>
                <a:gd name="T4" fmla="*/ 0 w 1"/>
                <a:gd name="T5" fmla="*/ 0 w 1"/>
                <a:gd name="T6" fmla="*/ 1 w 1"/>
                <a:gd name="T7" fmla="*/ 1 w 1"/>
                <a:gd name="T8" fmla="*/ 1 w 1"/>
                <a:gd name="T9" fmla="*/ 1 w 1"/>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
                  <a:moveTo>
                    <a:pt x="1" y="0"/>
                  </a:moveTo>
                  <a:lnTo>
                    <a:pt x="1" y="0"/>
                  </a:lnTo>
                  <a:lnTo>
                    <a:pt x="1" y="0"/>
                  </a:lnTo>
                  <a:lnTo>
                    <a:pt x="1" y="0"/>
                  </a:lnTo>
                  <a:lnTo>
                    <a:pt x="0" y="0"/>
                  </a:lnTo>
                  <a:lnTo>
                    <a:pt x="0" y="0"/>
                  </a:lnTo>
                  <a:lnTo>
                    <a:pt x="1" y="0"/>
                  </a:lnTo>
                  <a:lnTo>
                    <a:pt x="1" y="0"/>
                  </a:lnTo>
                  <a:lnTo>
                    <a:pt x="1" y="0"/>
                  </a:lnTo>
                  <a:lnTo>
                    <a:pt x="1"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6" name="Freeform 388"/>
            <p:cNvSpPr>
              <a:spLocks/>
            </p:cNvSpPr>
            <p:nvPr/>
          </p:nvSpPr>
          <p:spPr bwMode="auto">
            <a:xfrm>
              <a:off x="3175000" y="4586288"/>
              <a:ext cx="0" cy="1588"/>
            </a:xfrm>
            <a:custGeom>
              <a:avLst/>
              <a:gdLst>
                <a:gd name="T0" fmla="*/ 1 h 1"/>
                <a:gd name="T1" fmla="*/ 1 h 1"/>
                <a:gd name="T2" fmla="*/ 0 h 1"/>
                <a:gd name="T3" fmla="*/ 0 h 1"/>
                <a:gd name="T4" fmla="*/ 1 h 1"/>
                <a:gd name="T5" fmla="*/ 1 h 1"/>
                <a:gd name="T6" fmla="*/ 1 h 1"/>
                <a:gd name="T7" fmla="*/ 1 h 1"/>
                <a:gd name="T8" fmla="*/ 1 h 1"/>
                <a:gd name="T9" fmla="*/ 1 h 1"/>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1">
                  <a:moveTo>
                    <a:pt x="0" y="1"/>
                  </a:moveTo>
                  <a:lnTo>
                    <a:pt x="0" y="1"/>
                  </a:lnTo>
                  <a:lnTo>
                    <a:pt x="0" y="0"/>
                  </a:lnTo>
                  <a:lnTo>
                    <a:pt x="0" y="0"/>
                  </a:lnTo>
                  <a:lnTo>
                    <a:pt x="0" y="1"/>
                  </a:lnTo>
                  <a:lnTo>
                    <a:pt x="0" y="1"/>
                  </a:lnTo>
                  <a:lnTo>
                    <a:pt x="0" y="1"/>
                  </a:lnTo>
                  <a:lnTo>
                    <a:pt x="0" y="1"/>
                  </a:lnTo>
                  <a:lnTo>
                    <a:pt x="0" y="1"/>
                  </a:lnTo>
                  <a:lnTo>
                    <a:pt x="0" y="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7" name="Freeform 389"/>
            <p:cNvSpPr>
              <a:spLocks/>
            </p:cNvSpPr>
            <p:nvPr/>
          </p:nvSpPr>
          <p:spPr bwMode="auto">
            <a:xfrm>
              <a:off x="3214687" y="4614863"/>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sp>
          <p:nvSpPr>
            <p:cNvPr id="288" name="Freeform 390"/>
            <p:cNvSpPr>
              <a:spLocks/>
            </p:cNvSpPr>
            <p:nvPr/>
          </p:nvSpPr>
          <p:spPr bwMode="auto">
            <a:xfrm>
              <a:off x="3227387" y="4627563"/>
              <a:ext cx="0" cy="3175"/>
            </a:xfrm>
            <a:custGeom>
              <a:avLst/>
              <a:gdLst>
                <a:gd name="T0" fmla="*/ 0 h 2"/>
                <a:gd name="T1" fmla="*/ 0 h 2"/>
                <a:gd name="T2" fmla="*/ 2 h 2"/>
                <a:gd name="T3" fmla="*/ 2 h 2"/>
                <a:gd name="T4" fmla="*/ 2 h 2"/>
                <a:gd name="T5" fmla="*/ 2 h 2"/>
                <a:gd name="T6" fmla="*/ 2 h 2"/>
                <a:gd name="T7" fmla="*/ 2 h 2"/>
                <a:gd name="T8" fmla="*/ 0 h 2"/>
                <a:gd name="T9"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0"/>
                  </a:moveTo>
                  <a:lnTo>
                    <a:pt x="0" y="0"/>
                  </a:lnTo>
                  <a:lnTo>
                    <a:pt x="0" y="2"/>
                  </a:lnTo>
                  <a:lnTo>
                    <a:pt x="0" y="2"/>
                  </a:lnTo>
                  <a:lnTo>
                    <a:pt x="0" y="2"/>
                  </a:lnTo>
                  <a:lnTo>
                    <a:pt x="0" y="2"/>
                  </a:lnTo>
                  <a:lnTo>
                    <a:pt x="0" y="2"/>
                  </a:lnTo>
                  <a:lnTo>
                    <a:pt x="0" y="2"/>
                  </a:lnTo>
                  <a:lnTo>
                    <a:pt x="0" y="0"/>
                  </a:lnTo>
                  <a:lnTo>
                    <a:pt x="0" y="0"/>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013"/>
            </a:p>
          </p:txBody>
        </p:sp>
      </p:grpSp>
      <p:sp>
        <p:nvSpPr>
          <p:cNvPr id="289" name="TextBox 288"/>
          <p:cNvSpPr txBox="1"/>
          <p:nvPr/>
        </p:nvSpPr>
        <p:spPr>
          <a:xfrm>
            <a:off x="695863" y="1907598"/>
            <a:ext cx="2808341" cy="630942"/>
          </a:xfrm>
          <a:prstGeom prst="rect">
            <a:avLst/>
          </a:prstGeom>
          <a:noFill/>
        </p:spPr>
        <p:txBody>
          <a:bodyPr wrap="square" rtlCol="0">
            <a:spAutoFit/>
          </a:bodyPr>
          <a:lstStyle/>
          <a:p>
            <a:pPr>
              <a:lnSpc>
                <a:spcPts val="1350"/>
              </a:lnSpc>
            </a:pPr>
            <a:r>
              <a:rPr lang="en-US"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You're moving into a land of both shadow and substance, of things and ideas; you've just crossed over into the Twilight zone.</a:t>
            </a:r>
          </a:p>
        </p:txBody>
      </p:sp>
      <p:grpSp>
        <p:nvGrpSpPr>
          <p:cNvPr id="290" name="Group 289"/>
          <p:cNvGrpSpPr/>
          <p:nvPr/>
        </p:nvGrpSpPr>
        <p:grpSpPr>
          <a:xfrm>
            <a:off x="436631" y="2702093"/>
            <a:ext cx="3913363" cy="1988995"/>
            <a:chOff x="481903" y="2552305"/>
            <a:chExt cx="4090097" cy="2078822"/>
          </a:xfrm>
        </p:grpSpPr>
        <p:cxnSp>
          <p:nvCxnSpPr>
            <p:cNvPr id="291" name="Straight Connector 290"/>
            <p:cNvCxnSpPr/>
            <p:nvPr/>
          </p:nvCxnSpPr>
          <p:spPr>
            <a:xfrm>
              <a:off x="942759" y="4325900"/>
              <a:ext cx="3629241" cy="0"/>
            </a:xfrm>
            <a:prstGeom prst="line">
              <a:avLst/>
            </a:prstGeom>
            <a:ln>
              <a:solidFill>
                <a:schemeClr val="bg1">
                  <a:lumMod val="75000"/>
                </a:schemeClr>
              </a:solidFill>
            </a:ln>
          </p:spPr>
          <p:style>
            <a:lnRef idx="1">
              <a:schemeClr val="dk1"/>
            </a:lnRef>
            <a:fillRef idx="0">
              <a:schemeClr val="dk1"/>
            </a:fillRef>
            <a:effectRef idx="0">
              <a:schemeClr val="dk1"/>
            </a:effectRef>
            <a:fontRef idx="minor">
              <a:schemeClr val="tx1"/>
            </a:fontRef>
          </p:style>
        </p:cxnSp>
        <p:cxnSp>
          <p:nvCxnSpPr>
            <p:cNvPr id="292" name="Straight Connector 291"/>
            <p:cNvCxnSpPr/>
            <p:nvPr/>
          </p:nvCxnSpPr>
          <p:spPr>
            <a:xfrm flipV="1">
              <a:off x="1173187" y="3608676"/>
              <a:ext cx="345642" cy="521032"/>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a:off x="1518829" y="3608676"/>
              <a:ext cx="460856" cy="260516"/>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1979685" y="3313540"/>
              <a:ext cx="403249" cy="555653"/>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a:off x="2382934" y="3313540"/>
              <a:ext cx="576070" cy="94173"/>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2959004" y="3062411"/>
              <a:ext cx="345642" cy="345302"/>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a:off x="3304646" y="3062411"/>
              <a:ext cx="460856" cy="196191"/>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298" name="Straight Arrow Connector 297"/>
            <p:cNvCxnSpPr/>
            <p:nvPr/>
          </p:nvCxnSpPr>
          <p:spPr>
            <a:xfrm flipV="1">
              <a:off x="3765502" y="2854446"/>
              <a:ext cx="633677" cy="404156"/>
            </a:xfrm>
            <a:prstGeom prst="straightConnector1">
              <a:avLst/>
            </a:prstGeom>
            <a:ln>
              <a:solidFill>
                <a:schemeClr val="accent1"/>
              </a:solidFill>
              <a:tailEnd type="arrow"/>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a:off x="1518829" y="3886502"/>
              <a:ext cx="460856" cy="26051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979685" y="3591366"/>
              <a:ext cx="403249" cy="55565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a:off x="2382934" y="3591366"/>
              <a:ext cx="576070" cy="94173"/>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2959004" y="3340237"/>
              <a:ext cx="345642" cy="345302"/>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a:off x="3304646" y="3340237"/>
              <a:ext cx="460856" cy="196191"/>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4" name="Straight Arrow Connector 303"/>
            <p:cNvCxnSpPr/>
            <p:nvPr/>
          </p:nvCxnSpPr>
          <p:spPr>
            <a:xfrm flipV="1">
              <a:off x="3765502" y="3132272"/>
              <a:ext cx="633677" cy="404156"/>
            </a:xfrm>
            <a:prstGeom prst="straightConnector1">
              <a:avLst/>
            </a:prstGeom>
            <a:ln>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a:off x="942759" y="2552305"/>
              <a:ext cx="0" cy="1773595"/>
            </a:xfrm>
            <a:prstGeom prst="line">
              <a:avLst/>
            </a:prstGeom>
            <a:ln>
              <a:solidFill>
                <a:schemeClr val="bg1">
                  <a:lumMod val="75000"/>
                </a:schemeClr>
              </a:solidFill>
            </a:ln>
          </p:spPr>
          <p:style>
            <a:lnRef idx="1">
              <a:schemeClr val="dk1"/>
            </a:lnRef>
            <a:fillRef idx="0">
              <a:schemeClr val="dk1"/>
            </a:fillRef>
            <a:effectRef idx="0">
              <a:schemeClr val="dk1"/>
            </a:effectRef>
            <a:fontRef idx="minor">
              <a:schemeClr val="tx1"/>
            </a:fontRef>
          </p:style>
        </p:cxnSp>
        <p:sp>
          <p:nvSpPr>
            <p:cNvPr id="306" name="TextBox 305"/>
            <p:cNvSpPr txBox="1"/>
            <p:nvPr/>
          </p:nvSpPr>
          <p:spPr>
            <a:xfrm>
              <a:off x="481903" y="2823054"/>
              <a:ext cx="410658" cy="1182161"/>
            </a:xfrm>
            <a:prstGeom prst="rect">
              <a:avLst/>
            </a:prstGeom>
            <a:noFill/>
          </p:spPr>
          <p:txBody>
            <a:bodyPr wrap="square" rtlCol="0">
              <a:spAutoFit/>
            </a:bodyPr>
            <a:lstStyle/>
            <a:p>
              <a:pPr>
                <a:lnSpc>
                  <a:spcPct val="250000"/>
                </a:lnSpc>
              </a:pPr>
              <a:r>
                <a:rPr lang="en-US" sz="675" dirty="0">
                  <a:solidFill>
                    <a:srgbClr val="1D1D1D"/>
                  </a:solidFill>
                  <a:latin typeface="Montserrat" pitchFamily="2" charset="0"/>
                </a:rPr>
                <a:t>2020</a:t>
              </a:r>
            </a:p>
            <a:p>
              <a:pPr>
                <a:lnSpc>
                  <a:spcPct val="250000"/>
                </a:lnSpc>
              </a:pPr>
              <a:r>
                <a:rPr lang="en-US" sz="675" dirty="0">
                  <a:solidFill>
                    <a:srgbClr val="1D1D1D"/>
                  </a:solidFill>
                  <a:latin typeface="Montserrat" pitchFamily="2" charset="0"/>
                </a:rPr>
                <a:t>2019</a:t>
              </a:r>
            </a:p>
            <a:p>
              <a:pPr>
                <a:lnSpc>
                  <a:spcPct val="250000"/>
                </a:lnSpc>
              </a:pPr>
              <a:r>
                <a:rPr lang="en-US" sz="675" dirty="0">
                  <a:solidFill>
                    <a:srgbClr val="1D1D1D"/>
                  </a:solidFill>
                  <a:latin typeface="Montserrat" pitchFamily="2" charset="0"/>
                </a:rPr>
                <a:t>2018</a:t>
              </a:r>
            </a:p>
            <a:p>
              <a:pPr>
                <a:lnSpc>
                  <a:spcPct val="250000"/>
                </a:lnSpc>
              </a:pPr>
              <a:r>
                <a:rPr lang="en-US" sz="675" dirty="0">
                  <a:solidFill>
                    <a:srgbClr val="1D1D1D"/>
                  </a:solidFill>
                  <a:latin typeface="Montserrat" pitchFamily="2" charset="0"/>
                </a:rPr>
                <a:t>2017</a:t>
              </a:r>
            </a:p>
          </p:txBody>
        </p:sp>
        <p:sp>
          <p:nvSpPr>
            <p:cNvPr id="307" name="TextBox 306"/>
            <p:cNvSpPr txBox="1"/>
            <p:nvPr/>
          </p:nvSpPr>
          <p:spPr>
            <a:xfrm>
              <a:off x="978917" y="4233053"/>
              <a:ext cx="2709095" cy="398074"/>
            </a:xfrm>
            <a:prstGeom prst="rect">
              <a:avLst/>
            </a:prstGeom>
            <a:noFill/>
          </p:spPr>
          <p:txBody>
            <a:bodyPr wrap="square" rtlCol="0">
              <a:spAutoFit/>
            </a:bodyPr>
            <a:lstStyle/>
            <a:p>
              <a:pPr>
                <a:lnSpc>
                  <a:spcPct val="250000"/>
                </a:lnSpc>
              </a:pPr>
              <a:r>
                <a:rPr lang="en-US" sz="750" b="1" dirty="0">
                  <a:solidFill>
                    <a:srgbClr val="1D1D1D"/>
                  </a:solidFill>
                  <a:latin typeface="Montserrat" pitchFamily="2" charset="0"/>
                </a:rPr>
                <a:t>$50K	$100K	$200K	</a:t>
              </a:r>
              <a:r>
                <a:rPr lang="en-US" sz="750" b="1" dirty="0">
                  <a:solidFill>
                    <a:schemeClr val="accent1"/>
                  </a:solidFill>
                  <a:latin typeface="Montserrat" pitchFamily="2" charset="0"/>
                </a:rPr>
                <a:t>$500K</a:t>
              </a:r>
            </a:p>
          </p:txBody>
        </p:sp>
      </p:grpSp>
    </p:spTree>
    <p:extLst>
      <p:ext uri="{BB962C8B-B14F-4D97-AF65-F5344CB8AC3E}">
        <p14:creationId xmlns:p14="http://schemas.microsoft.com/office/powerpoint/2010/main" val="1748971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barn(inVertical)">
                                      <p:cBhvr>
                                        <p:cTn id="7" dur="500"/>
                                        <p:tgtEl>
                                          <p:spTgt spid="8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82"/>
                                        </p:tgtEl>
                                        <p:attrNameLst>
                                          <p:attrName>style.visibility</p:attrName>
                                        </p:attrNameLst>
                                      </p:cBhvr>
                                      <p:to>
                                        <p:strVal val="visible"/>
                                      </p:to>
                                    </p:set>
                                    <p:animEffect transition="in" filter="barn(outVertical)">
                                      <p:cBhvr>
                                        <p:cTn id="11" dur="500"/>
                                        <p:tgtEl>
                                          <p:spTgt spid="8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289"/>
                                        </p:tgtEl>
                                        <p:attrNameLst>
                                          <p:attrName>style.visibility</p:attrName>
                                        </p:attrNameLst>
                                      </p:cBhvr>
                                      <p:to>
                                        <p:strVal val="visible"/>
                                      </p:to>
                                    </p:set>
                                    <p:animEffect transition="in" filter="wipe(up)">
                                      <p:cBhvr>
                                        <p:cTn id="15" dur="500"/>
                                        <p:tgtEl>
                                          <p:spTgt spid="289"/>
                                        </p:tgtEl>
                                      </p:cBhvr>
                                    </p:animEffect>
                                  </p:childTnLst>
                                </p:cTn>
                              </p:par>
                            </p:childTnLst>
                          </p:cTn>
                        </p:par>
                        <p:par>
                          <p:cTn id="16" fill="hold">
                            <p:stCondLst>
                              <p:cond delay="1500"/>
                            </p:stCondLst>
                            <p:childTnLst>
                              <p:par>
                                <p:cTn id="17" presetID="42" presetClass="entr" presetSubtype="0" fill="hold" nodeType="afterEffect">
                                  <p:stCondLst>
                                    <p:cond delay="0"/>
                                  </p:stCondLst>
                                  <p:childTnLst>
                                    <p:set>
                                      <p:cBhvr>
                                        <p:cTn id="18" dur="1" fill="hold">
                                          <p:stCondLst>
                                            <p:cond delay="0"/>
                                          </p:stCondLst>
                                        </p:cTn>
                                        <p:tgtEl>
                                          <p:spTgt spid="290"/>
                                        </p:tgtEl>
                                        <p:attrNameLst>
                                          <p:attrName>style.visibility</p:attrName>
                                        </p:attrNameLst>
                                      </p:cBhvr>
                                      <p:to>
                                        <p:strVal val="visible"/>
                                      </p:to>
                                    </p:set>
                                    <p:animEffect transition="in" filter="fade">
                                      <p:cBhvr>
                                        <p:cTn id="19" dur="750"/>
                                        <p:tgtEl>
                                          <p:spTgt spid="290"/>
                                        </p:tgtEl>
                                      </p:cBhvr>
                                    </p:animEffect>
                                    <p:anim calcmode="lin" valueType="num">
                                      <p:cBhvr>
                                        <p:cTn id="20" dur="750" fill="hold"/>
                                        <p:tgtEl>
                                          <p:spTgt spid="290"/>
                                        </p:tgtEl>
                                        <p:attrNameLst>
                                          <p:attrName>ppt_x</p:attrName>
                                        </p:attrNameLst>
                                      </p:cBhvr>
                                      <p:tavLst>
                                        <p:tav tm="0">
                                          <p:val>
                                            <p:strVal val="#ppt_x"/>
                                          </p:val>
                                        </p:tav>
                                        <p:tav tm="100000">
                                          <p:val>
                                            <p:strVal val="#ppt_x"/>
                                          </p:val>
                                        </p:tav>
                                      </p:tavLst>
                                    </p:anim>
                                    <p:anim calcmode="lin" valueType="num">
                                      <p:cBhvr>
                                        <p:cTn id="21" dur="750" fill="hold"/>
                                        <p:tgtEl>
                                          <p:spTgt spid="290"/>
                                        </p:tgtEl>
                                        <p:attrNameLst>
                                          <p:attrName>ppt_y</p:attrName>
                                        </p:attrNameLst>
                                      </p:cBhvr>
                                      <p:tavLst>
                                        <p:tav tm="0">
                                          <p:val>
                                            <p:strVal val="#ppt_y+.1"/>
                                          </p:val>
                                        </p:tav>
                                        <p:tav tm="100000">
                                          <p:val>
                                            <p:strVal val="#ppt_y"/>
                                          </p:val>
                                        </p:tav>
                                      </p:tavLst>
                                    </p:anim>
                                  </p:childTnLst>
                                </p:cTn>
                              </p:par>
                            </p:childTnLst>
                          </p:cTn>
                        </p:par>
                        <p:par>
                          <p:cTn id="22" fill="hold">
                            <p:stCondLst>
                              <p:cond delay="2250"/>
                            </p:stCondLst>
                            <p:childTnLst>
                              <p:par>
                                <p:cTn id="23" presetID="53" presetClass="entr" presetSubtype="16" fill="hold" nodeType="afterEffect">
                                  <p:stCondLst>
                                    <p:cond delay="0"/>
                                  </p:stCondLst>
                                  <p:childTnLst>
                                    <p:set>
                                      <p:cBhvr>
                                        <p:cTn id="24" dur="1" fill="hold">
                                          <p:stCondLst>
                                            <p:cond delay="0"/>
                                          </p:stCondLst>
                                        </p:cTn>
                                        <p:tgtEl>
                                          <p:spTgt spid="157"/>
                                        </p:tgtEl>
                                        <p:attrNameLst>
                                          <p:attrName>style.visibility</p:attrName>
                                        </p:attrNameLst>
                                      </p:cBhvr>
                                      <p:to>
                                        <p:strVal val="visible"/>
                                      </p:to>
                                    </p:set>
                                    <p:anim calcmode="lin" valueType="num">
                                      <p:cBhvr>
                                        <p:cTn id="25" dur="500" fill="hold"/>
                                        <p:tgtEl>
                                          <p:spTgt spid="157"/>
                                        </p:tgtEl>
                                        <p:attrNameLst>
                                          <p:attrName>ppt_w</p:attrName>
                                        </p:attrNameLst>
                                      </p:cBhvr>
                                      <p:tavLst>
                                        <p:tav tm="0">
                                          <p:val>
                                            <p:fltVal val="0"/>
                                          </p:val>
                                        </p:tav>
                                        <p:tav tm="100000">
                                          <p:val>
                                            <p:strVal val="#ppt_w"/>
                                          </p:val>
                                        </p:tav>
                                      </p:tavLst>
                                    </p:anim>
                                    <p:anim calcmode="lin" valueType="num">
                                      <p:cBhvr>
                                        <p:cTn id="26" dur="500" fill="hold"/>
                                        <p:tgtEl>
                                          <p:spTgt spid="157"/>
                                        </p:tgtEl>
                                        <p:attrNameLst>
                                          <p:attrName>ppt_h</p:attrName>
                                        </p:attrNameLst>
                                      </p:cBhvr>
                                      <p:tavLst>
                                        <p:tav tm="0">
                                          <p:val>
                                            <p:fltVal val="0"/>
                                          </p:val>
                                        </p:tav>
                                        <p:tav tm="100000">
                                          <p:val>
                                            <p:strVal val="#ppt_h"/>
                                          </p:val>
                                        </p:tav>
                                      </p:tavLst>
                                    </p:anim>
                                    <p:animEffect transition="in" filter="fade">
                                      <p:cBhvr>
                                        <p:cTn id="27" dur="5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83" grpId="0"/>
      <p:bldP spid="289"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Placeholder 1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t="18559" b="18559"/>
          <a:stretch>
            <a:fillRect/>
          </a:stretch>
        </p:blipFill>
        <p:spPr/>
      </p:pic>
      <p:sp>
        <p:nvSpPr>
          <p:cNvPr id="26" name="TextBox 25"/>
          <p:cNvSpPr txBox="1"/>
          <p:nvPr/>
        </p:nvSpPr>
        <p:spPr>
          <a:xfrm>
            <a:off x="1351418" y="4042171"/>
            <a:ext cx="1181051"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a:t>
            </a:r>
          </a:p>
        </p:txBody>
      </p:sp>
      <p:sp>
        <p:nvSpPr>
          <p:cNvPr id="28" name="TextBox 27"/>
          <p:cNvSpPr txBox="1"/>
          <p:nvPr/>
        </p:nvSpPr>
        <p:spPr>
          <a:xfrm>
            <a:off x="3051101" y="4042171"/>
            <a:ext cx="1181051"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a:t>
            </a:r>
          </a:p>
        </p:txBody>
      </p:sp>
      <p:sp>
        <p:nvSpPr>
          <p:cNvPr id="30" name="TextBox 29"/>
          <p:cNvSpPr txBox="1"/>
          <p:nvPr/>
        </p:nvSpPr>
        <p:spPr>
          <a:xfrm>
            <a:off x="4920287" y="4042171"/>
            <a:ext cx="1181051"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a:t>
            </a:r>
          </a:p>
        </p:txBody>
      </p:sp>
      <p:sp>
        <p:nvSpPr>
          <p:cNvPr id="32" name="TextBox 31"/>
          <p:cNvSpPr txBox="1"/>
          <p:nvPr/>
        </p:nvSpPr>
        <p:spPr>
          <a:xfrm>
            <a:off x="6631305" y="4042171"/>
            <a:ext cx="1181051" cy="403957"/>
          </a:xfrm>
          <a:prstGeom prst="rect">
            <a:avLst/>
          </a:prstGeom>
          <a:noFill/>
        </p:spPr>
        <p:txBody>
          <a:bodyPr wrap="square" rtlCol="0">
            <a:spAutoFit/>
          </a:bodyPr>
          <a:lstStyle/>
          <a:p>
            <a:pPr algn="ctr"/>
            <a:r>
              <a:rPr lang="en-US" sz="67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a:t>
            </a:r>
          </a:p>
        </p:txBody>
      </p:sp>
      <p:sp>
        <p:nvSpPr>
          <p:cNvPr id="34" name="TextBox 33"/>
          <p:cNvSpPr txBox="1"/>
          <p:nvPr/>
        </p:nvSpPr>
        <p:spPr>
          <a:xfrm>
            <a:off x="1125575" y="3770244"/>
            <a:ext cx="1632735" cy="230832"/>
          </a:xfrm>
          <a:prstGeom prst="rect">
            <a:avLst/>
          </a:prstGeom>
          <a:noFill/>
        </p:spPr>
        <p:txBody>
          <a:bodyPr wrap="square" rtlCol="0">
            <a:spAutoFit/>
          </a:bodyPr>
          <a:lstStyle/>
          <a:p>
            <a:pPr algn="ct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House For Sale</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36" name="TextBox 35"/>
          <p:cNvSpPr txBox="1"/>
          <p:nvPr/>
        </p:nvSpPr>
        <p:spPr>
          <a:xfrm>
            <a:off x="2825258" y="3770244"/>
            <a:ext cx="1632735" cy="230832"/>
          </a:xfrm>
          <a:prstGeom prst="rect">
            <a:avLst/>
          </a:prstGeom>
          <a:noFill/>
        </p:spPr>
        <p:txBody>
          <a:bodyPr wrap="square" rtlCol="0">
            <a:spAutoFit/>
          </a:bodyPr>
          <a:lstStyle/>
          <a:p>
            <a:pPr algn="ct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House For Rent</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37" name="TextBox 36"/>
          <p:cNvSpPr txBox="1"/>
          <p:nvPr/>
        </p:nvSpPr>
        <p:spPr>
          <a:xfrm>
            <a:off x="4834130" y="3770244"/>
            <a:ext cx="1353365" cy="230832"/>
          </a:xfrm>
          <a:prstGeom prst="rect">
            <a:avLst/>
          </a:prstGeom>
          <a:noFill/>
        </p:spPr>
        <p:txBody>
          <a:bodyPr wrap="square" rtlCol="0">
            <a:spAutoFit/>
          </a:bodyPr>
          <a:lstStyle/>
          <a:p>
            <a:pPr algn="ct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Land For Sale</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38" name="TextBox 37"/>
          <p:cNvSpPr txBox="1"/>
          <p:nvPr/>
        </p:nvSpPr>
        <p:spPr>
          <a:xfrm>
            <a:off x="6422223" y="3770244"/>
            <a:ext cx="1599213" cy="230832"/>
          </a:xfrm>
          <a:prstGeom prst="rect">
            <a:avLst/>
          </a:prstGeom>
          <a:noFill/>
        </p:spPr>
        <p:txBody>
          <a:bodyPr wrap="square" rtlCol="0">
            <a:spAutoFit/>
          </a:bodyPr>
          <a:lstStyle/>
          <a:p>
            <a:pPr algn="ctr"/>
            <a:r>
              <a:rPr lang="id-ID" sz="9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Apartment &amp; Condo</a:t>
            </a:r>
            <a:endParaRPr lang="id-ID" sz="900" b="1" dirty="0">
              <a:latin typeface="Open Sans" panose="020B0606030504020204" pitchFamily="34" charset="0"/>
              <a:ea typeface="Open Sans" panose="020B0606030504020204" pitchFamily="34" charset="0"/>
              <a:cs typeface="Open Sans" panose="020B0606030504020204" pitchFamily="34" charset="0"/>
            </a:endParaRPr>
          </a:p>
        </p:txBody>
      </p:sp>
      <p:grpSp>
        <p:nvGrpSpPr>
          <p:cNvPr id="5" name="Group 4"/>
          <p:cNvGrpSpPr/>
          <p:nvPr/>
        </p:nvGrpSpPr>
        <p:grpSpPr>
          <a:xfrm>
            <a:off x="1733504" y="3167308"/>
            <a:ext cx="416879" cy="479905"/>
            <a:chOff x="2311338" y="4223077"/>
            <a:chExt cx="555839" cy="639873"/>
          </a:xfrm>
        </p:grpSpPr>
        <p:sp>
          <p:nvSpPr>
            <p:cNvPr id="29" name="Hexagon 28"/>
            <p:cNvSpPr/>
            <p:nvPr/>
          </p:nvSpPr>
          <p:spPr>
            <a:xfrm rot="5400000">
              <a:off x="2269321" y="4265094"/>
              <a:ext cx="639873" cy="555839"/>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39" name="Group 38"/>
            <p:cNvGrpSpPr/>
            <p:nvPr/>
          </p:nvGrpSpPr>
          <p:grpSpPr>
            <a:xfrm>
              <a:off x="2414047" y="4367803"/>
              <a:ext cx="350420" cy="350420"/>
              <a:chOff x="3225800" y="1909763"/>
              <a:chExt cx="449263" cy="449263"/>
            </a:xfrm>
            <a:noFill/>
          </p:grpSpPr>
          <p:sp>
            <p:nvSpPr>
              <p:cNvPr id="40" name="Freeform 645"/>
              <p:cNvSpPr>
                <a:spLocks/>
              </p:cNvSpPr>
              <p:nvPr/>
            </p:nvSpPr>
            <p:spPr bwMode="auto">
              <a:xfrm>
                <a:off x="3267075" y="1958976"/>
                <a:ext cx="7938" cy="7938"/>
              </a:xfrm>
              <a:custGeom>
                <a:avLst/>
                <a:gdLst>
                  <a:gd name="T0" fmla="*/ 27 w 53"/>
                  <a:gd name="T1" fmla="*/ 0 h 53"/>
                  <a:gd name="T2" fmla="*/ 27 w 53"/>
                  <a:gd name="T3" fmla="*/ 0 h 53"/>
                  <a:gd name="T4" fmla="*/ 37 w 53"/>
                  <a:gd name="T5" fmla="*/ 2 h 53"/>
                  <a:gd name="T6" fmla="*/ 45 w 53"/>
                  <a:gd name="T7" fmla="*/ 7 h 53"/>
                  <a:gd name="T8" fmla="*/ 51 w 53"/>
                  <a:gd name="T9" fmla="*/ 17 h 53"/>
                  <a:gd name="T10" fmla="*/ 53 w 53"/>
                  <a:gd name="T11" fmla="*/ 27 h 53"/>
                  <a:gd name="T12" fmla="*/ 51 w 53"/>
                  <a:gd name="T13" fmla="*/ 37 h 53"/>
                  <a:gd name="T14" fmla="*/ 45 w 53"/>
                  <a:gd name="T15" fmla="*/ 46 h 53"/>
                  <a:gd name="T16" fmla="*/ 37 w 53"/>
                  <a:gd name="T17" fmla="*/ 51 h 53"/>
                  <a:gd name="T18" fmla="*/ 27 w 53"/>
                  <a:gd name="T19" fmla="*/ 53 h 53"/>
                  <a:gd name="T20" fmla="*/ 16 w 53"/>
                  <a:gd name="T21" fmla="*/ 51 h 53"/>
                  <a:gd name="T22" fmla="*/ 8 w 53"/>
                  <a:gd name="T23" fmla="*/ 46 h 53"/>
                  <a:gd name="T24" fmla="*/ 2 w 53"/>
                  <a:gd name="T25" fmla="*/ 37 h 53"/>
                  <a:gd name="T26" fmla="*/ 0 w 53"/>
                  <a:gd name="T27" fmla="*/ 27 h 53"/>
                  <a:gd name="T28" fmla="*/ 2 w 53"/>
                  <a:gd name="T29" fmla="*/ 17 h 53"/>
                  <a:gd name="T30" fmla="*/ 8 w 53"/>
                  <a:gd name="T31" fmla="*/ 7 h 53"/>
                  <a:gd name="T32" fmla="*/ 16 w 53"/>
                  <a:gd name="T33" fmla="*/ 2 h 53"/>
                  <a:gd name="T34" fmla="*/ 27 w 53"/>
                  <a:gd name="T3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53">
                    <a:moveTo>
                      <a:pt x="27" y="0"/>
                    </a:moveTo>
                    <a:lnTo>
                      <a:pt x="27" y="0"/>
                    </a:lnTo>
                    <a:lnTo>
                      <a:pt x="37" y="2"/>
                    </a:lnTo>
                    <a:lnTo>
                      <a:pt x="45" y="7"/>
                    </a:lnTo>
                    <a:lnTo>
                      <a:pt x="51" y="17"/>
                    </a:lnTo>
                    <a:lnTo>
                      <a:pt x="53" y="27"/>
                    </a:lnTo>
                    <a:lnTo>
                      <a:pt x="51" y="37"/>
                    </a:lnTo>
                    <a:lnTo>
                      <a:pt x="45" y="46"/>
                    </a:lnTo>
                    <a:lnTo>
                      <a:pt x="37" y="51"/>
                    </a:lnTo>
                    <a:lnTo>
                      <a:pt x="27" y="53"/>
                    </a:lnTo>
                    <a:lnTo>
                      <a:pt x="16" y="51"/>
                    </a:lnTo>
                    <a:lnTo>
                      <a:pt x="8" y="46"/>
                    </a:lnTo>
                    <a:lnTo>
                      <a:pt x="2" y="37"/>
                    </a:lnTo>
                    <a:lnTo>
                      <a:pt x="0" y="27"/>
                    </a:lnTo>
                    <a:lnTo>
                      <a:pt x="2" y="17"/>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1" name="Freeform 646"/>
              <p:cNvSpPr>
                <a:spLocks/>
              </p:cNvSpPr>
              <p:nvPr/>
            </p:nvSpPr>
            <p:spPr bwMode="auto">
              <a:xfrm>
                <a:off x="3254375" y="1987551"/>
                <a:ext cx="34925" cy="371475"/>
              </a:xfrm>
              <a:custGeom>
                <a:avLst/>
                <a:gdLst>
                  <a:gd name="T0" fmla="*/ 26 w 265"/>
                  <a:gd name="T1" fmla="*/ 0 h 2812"/>
                  <a:gd name="T2" fmla="*/ 37 w 265"/>
                  <a:gd name="T3" fmla="*/ 2 h 2812"/>
                  <a:gd name="T4" fmla="*/ 45 w 265"/>
                  <a:gd name="T5" fmla="*/ 8 h 2812"/>
                  <a:gd name="T6" fmla="*/ 51 w 265"/>
                  <a:gd name="T7" fmla="*/ 16 h 2812"/>
                  <a:gd name="T8" fmla="*/ 53 w 265"/>
                  <a:gd name="T9" fmla="*/ 27 h 2812"/>
                  <a:gd name="T10" fmla="*/ 53 w 265"/>
                  <a:gd name="T11" fmla="*/ 2759 h 2812"/>
                  <a:gd name="T12" fmla="*/ 212 w 265"/>
                  <a:gd name="T13" fmla="*/ 2759 h 2812"/>
                  <a:gd name="T14" fmla="*/ 212 w 265"/>
                  <a:gd name="T15" fmla="*/ 27 h 2812"/>
                  <a:gd name="T16" fmla="*/ 214 w 265"/>
                  <a:gd name="T17" fmla="*/ 16 h 2812"/>
                  <a:gd name="T18" fmla="*/ 219 w 265"/>
                  <a:gd name="T19" fmla="*/ 8 h 2812"/>
                  <a:gd name="T20" fmla="*/ 229 w 265"/>
                  <a:gd name="T21" fmla="*/ 2 h 2812"/>
                  <a:gd name="T22" fmla="*/ 239 w 265"/>
                  <a:gd name="T23" fmla="*/ 0 h 2812"/>
                  <a:gd name="T24" fmla="*/ 249 w 265"/>
                  <a:gd name="T25" fmla="*/ 2 h 2812"/>
                  <a:gd name="T26" fmla="*/ 257 w 265"/>
                  <a:gd name="T27" fmla="*/ 8 h 2812"/>
                  <a:gd name="T28" fmla="*/ 263 w 265"/>
                  <a:gd name="T29" fmla="*/ 16 h 2812"/>
                  <a:gd name="T30" fmla="*/ 265 w 265"/>
                  <a:gd name="T31" fmla="*/ 27 h 2812"/>
                  <a:gd name="T32" fmla="*/ 265 w 265"/>
                  <a:gd name="T33" fmla="*/ 2785 h 2812"/>
                  <a:gd name="T34" fmla="*/ 263 w 265"/>
                  <a:gd name="T35" fmla="*/ 2795 h 2812"/>
                  <a:gd name="T36" fmla="*/ 257 w 265"/>
                  <a:gd name="T37" fmla="*/ 2804 h 2812"/>
                  <a:gd name="T38" fmla="*/ 249 w 265"/>
                  <a:gd name="T39" fmla="*/ 2810 h 2812"/>
                  <a:gd name="T40" fmla="*/ 239 w 265"/>
                  <a:gd name="T41" fmla="*/ 2812 h 2812"/>
                  <a:gd name="T42" fmla="*/ 26 w 265"/>
                  <a:gd name="T43" fmla="*/ 2812 h 2812"/>
                  <a:gd name="T44" fmla="*/ 16 w 265"/>
                  <a:gd name="T45" fmla="*/ 2810 h 2812"/>
                  <a:gd name="T46" fmla="*/ 8 w 265"/>
                  <a:gd name="T47" fmla="*/ 2804 h 2812"/>
                  <a:gd name="T48" fmla="*/ 2 w 265"/>
                  <a:gd name="T49" fmla="*/ 2795 h 2812"/>
                  <a:gd name="T50" fmla="*/ 0 w 265"/>
                  <a:gd name="T51" fmla="*/ 2785 h 2812"/>
                  <a:gd name="T52" fmla="*/ 0 w 265"/>
                  <a:gd name="T53" fmla="*/ 27 h 2812"/>
                  <a:gd name="T54" fmla="*/ 2 w 265"/>
                  <a:gd name="T55" fmla="*/ 16 h 2812"/>
                  <a:gd name="T56" fmla="*/ 8 w 265"/>
                  <a:gd name="T57" fmla="*/ 8 h 2812"/>
                  <a:gd name="T58" fmla="*/ 16 w 265"/>
                  <a:gd name="T59" fmla="*/ 2 h 2812"/>
                  <a:gd name="T60" fmla="*/ 26 w 265"/>
                  <a:gd name="T61" fmla="*/ 0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5" h="2812">
                    <a:moveTo>
                      <a:pt x="26" y="0"/>
                    </a:moveTo>
                    <a:lnTo>
                      <a:pt x="37" y="2"/>
                    </a:lnTo>
                    <a:lnTo>
                      <a:pt x="45" y="8"/>
                    </a:lnTo>
                    <a:lnTo>
                      <a:pt x="51" y="16"/>
                    </a:lnTo>
                    <a:lnTo>
                      <a:pt x="53" y="27"/>
                    </a:lnTo>
                    <a:lnTo>
                      <a:pt x="53" y="2759"/>
                    </a:lnTo>
                    <a:lnTo>
                      <a:pt x="212" y="2759"/>
                    </a:lnTo>
                    <a:lnTo>
                      <a:pt x="212" y="27"/>
                    </a:lnTo>
                    <a:lnTo>
                      <a:pt x="214" y="16"/>
                    </a:lnTo>
                    <a:lnTo>
                      <a:pt x="219" y="8"/>
                    </a:lnTo>
                    <a:lnTo>
                      <a:pt x="229" y="2"/>
                    </a:lnTo>
                    <a:lnTo>
                      <a:pt x="239" y="0"/>
                    </a:lnTo>
                    <a:lnTo>
                      <a:pt x="249" y="2"/>
                    </a:lnTo>
                    <a:lnTo>
                      <a:pt x="257" y="8"/>
                    </a:lnTo>
                    <a:lnTo>
                      <a:pt x="263" y="16"/>
                    </a:lnTo>
                    <a:lnTo>
                      <a:pt x="265" y="27"/>
                    </a:lnTo>
                    <a:lnTo>
                      <a:pt x="265" y="2785"/>
                    </a:lnTo>
                    <a:lnTo>
                      <a:pt x="263" y="2795"/>
                    </a:lnTo>
                    <a:lnTo>
                      <a:pt x="257" y="2804"/>
                    </a:lnTo>
                    <a:lnTo>
                      <a:pt x="249" y="2810"/>
                    </a:lnTo>
                    <a:lnTo>
                      <a:pt x="239" y="2812"/>
                    </a:lnTo>
                    <a:lnTo>
                      <a:pt x="26" y="2812"/>
                    </a:lnTo>
                    <a:lnTo>
                      <a:pt x="16" y="2810"/>
                    </a:lnTo>
                    <a:lnTo>
                      <a:pt x="8" y="2804"/>
                    </a:lnTo>
                    <a:lnTo>
                      <a:pt x="2" y="2795"/>
                    </a:lnTo>
                    <a:lnTo>
                      <a:pt x="0" y="2785"/>
                    </a:lnTo>
                    <a:lnTo>
                      <a:pt x="0" y="27"/>
                    </a:lnTo>
                    <a:lnTo>
                      <a:pt x="2" y="16"/>
                    </a:lnTo>
                    <a:lnTo>
                      <a:pt x="8"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2" name="Freeform 647"/>
              <p:cNvSpPr>
                <a:spLocks/>
              </p:cNvSpPr>
              <p:nvPr/>
            </p:nvSpPr>
            <p:spPr bwMode="auto">
              <a:xfrm>
                <a:off x="3254375" y="1909763"/>
                <a:ext cx="34925" cy="28575"/>
              </a:xfrm>
              <a:custGeom>
                <a:avLst/>
                <a:gdLst>
                  <a:gd name="T0" fmla="*/ 26 w 265"/>
                  <a:gd name="T1" fmla="*/ 0 h 213"/>
                  <a:gd name="T2" fmla="*/ 239 w 265"/>
                  <a:gd name="T3" fmla="*/ 0 h 213"/>
                  <a:gd name="T4" fmla="*/ 249 w 265"/>
                  <a:gd name="T5" fmla="*/ 2 h 213"/>
                  <a:gd name="T6" fmla="*/ 257 w 265"/>
                  <a:gd name="T7" fmla="*/ 8 h 213"/>
                  <a:gd name="T8" fmla="*/ 263 w 265"/>
                  <a:gd name="T9" fmla="*/ 17 h 213"/>
                  <a:gd name="T10" fmla="*/ 265 w 265"/>
                  <a:gd name="T11" fmla="*/ 27 h 213"/>
                  <a:gd name="T12" fmla="*/ 265 w 265"/>
                  <a:gd name="T13" fmla="*/ 186 h 213"/>
                  <a:gd name="T14" fmla="*/ 263 w 265"/>
                  <a:gd name="T15" fmla="*/ 196 h 213"/>
                  <a:gd name="T16" fmla="*/ 257 w 265"/>
                  <a:gd name="T17" fmla="*/ 205 h 213"/>
                  <a:gd name="T18" fmla="*/ 249 w 265"/>
                  <a:gd name="T19" fmla="*/ 211 h 213"/>
                  <a:gd name="T20" fmla="*/ 239 w 265"/>
                  <a:gd name="T21" fmla="*/ 213 h 213"/>
                  <a:gd name="T22" fmla="*/ 229 w 265"/>
                  <a:gd name="T23" fmla="*/ 211 h 213"/>
                  <a:gd name="T24" fmla="*/ 219 w 265"/>
                  <a:gd name="T25" fmla="*/ 205 h 213"/>
                  <a:gd name="T26" fmla="*/ 214 w 265"/>
                  <a:gd name="T27" fmla="*/ 196 h 213"/>
                  <a:gd name="T28" fmla="*/ 212 w 265"/>
                  <a:gd name="T29" fmla="*/ 186 h 213"/>
                  <a:gd name="T30" fmla="*/ 212 w 265"/>
                  <a:gd name="T31" fmla="*/ 54 h 213"/>
                  <a:gd name="T32" fmla="*/ 53 w 265"/>
                  <a:gd name="T33" fmla="*/ 54 h 213"/>
                  <a:gd name="T34" fmla="*/ 53 w 265"/>
                  <a:gd name="T35" fmla="*/ 186 h 213"/>
                  <a:gd name="T36" fmla="*/ 51 w 265"/>
                  <a:gd name="T37" fmla="*/ 196 h 213"/>
                  <a:gd name="T38" fmla="*/ 45 w 265"/>
                  <a:gd name="T39" fmla="*/ 205 h 213"/>
                  <a:gd name="T40" fmla="*/ 37 w 265"/>
                  <a:gd name="T41" fmla="*/ 211 h 213"/>
                  <a:gd name="T42" fmla="*/ 26 w 265"/>
                  <a:gd name="T43" fmla="*/ 213 h 213"/>
                  <a:gd name="T44" fmla="*/ 16 w 265"/>
                  <a:gd name="T45" fmla="*/ 211 h 213"/>
                  <a:gd name="T46" fmla="*/ 8 w 265"/>
                  <a:gd name="T47" fmla="*/ 205 h 213"/>
                  <a:gd name="T48" fmla="*/ 2 w 265"/>
                  <a:gd name="T49" fmla="*/ 196 h 213"/>
                  <a:gd name="T50" fmla="*/ 0 w 265"/>
                  <a:gd name="T51" fmla="*/ 186 h 213"/>
                  <a:gd name="T52" fmla="*/ 0 w 265"/>
                  <a:gd name="T53" fmla="*/ 27 h 213"/>
                  <a:gd name="T54" fmla="*/ 2 w 265"/>
                  <a:gd name="T55" fmla="*/ 17 h 213"/>
                  <a:gd name="T56" fmla="*/ 8 w 265"/>
                  <a:gd name="T57" fmla="*/ 8 h 213"/>
                  <a:gd name="T58" fmla="*/ 16 w 265"/>
                  <a:gd name="T59" fmla="*/ 2 h 213"/>
                  <a:gd name="T60" fmla="*/ 26 w 265"/>
                  <a:gd name="T61"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5" h="213">
                    <a:moveTo>
                      <a:pt x="26" y="0"/>
                    </a:moveTo>
                    <a:lnTo>
                      <a:pt x="239" y="0"/>
                    </a:lnTo>
                    <a:lnTo>
                      <a:pt x="249" y="2"/>
                    </a:lnTo>
                    <a:lnTo>
                      <a:pt x="257" y="8"/>
                    </a:lnTo>
                    <a:lnTo>
                      <a:pt x="263" y="17"/>
                    </a:lnTo>
                    <a:lnTo>
                      <a:pt x="265" y="27"/>
                    </a:lnTo>
                    <a:lnTo>
                      <a:pt x="265" y="186"/>
                    </a:lnTo>
                    <a:lnTo>
                      <a:pt x="263" y="196"/>
                    </a:lnTo>
                    <a:lnTo>
                      <a:pt x="257" y="205"/>
                    </a:lnTo>
                    <a:lnTo>
                      <a:pt x="249" y="211"/>
                    </a:lnTo>
                    <a:lnTo>
                      <a:pt x="239" y="213"/>
                    </a:lnTo>
                    <a:lnTo>
                      <a:pt x="229" y="211"/>
                    </a:lnTo>
                    <a:lnTo>
                      <a:pt x="219" y="205"/>
                    </a:lnTo>
                    <a:lnTo>
                      <a:pt x="214" y="196"/>
                    </a:lnTo>
                    <a:lnTo>
                      <a:pt x="212" y="186"/>
                    </a:lnTo>
                    <a:lnTo>
                      <a:pt x="212" y="54"/>
                    </a:lnTo>
                    <a:lnTo>
                      <a:pt x="53" y="54"/>
                    </a:lnTo>
                    <a:lnTo>
                      <a:pt x="53" y="186"/>
                    </a:lnTo>
                    <a:lnTo>
                      <a:pt x="51" y="196"/>
                    </a:lnTo>
                    <a:lnTo>
                      <a:pt x="45" y="205"/>
                    </a:lnTo>
                    <a:lnTo>
                      <a:pt x="37" y="211"/>
                    </a:lnTo>
                    <a:lnTo>
                      <a:pt x="26" y="213"/>
                    </a:lnTo>
                    <a:lnTo>
                      <a:pt x="16" y="211"/>
                    </a:lnTo>
                    <a:lnTo>
                      <a:pt x="8" y="205"/>
                    </a:lnTo>
                    <a:lnTo>
                      <a:pt x="2" y="196"/>
                    </a:lnTo>
                    <a:lnTo>
                      <a:pt x="0" y="186"/>
                    </a:lnTo>
                    <a:lnTo>
                      <a:pt x="0" y="27"/>
                    </a:lnTo>
                    <a:lnTo>
                      <a:pt x="2" y="17"/>
                    </a:lnTo>
                    <a:lnTo>
                      <a:pt x="8"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3" name="Freeform 648"/>
              <p:cNvSpPr>
                <a:spLocks noEditPoints="1"/>
              </p:cNvSpPr>
              <p:nvPr/>
            </p:nvSpPr>
            <p:spPr bwMode="auto">
              <a:xfrm>
                <a:off x="3225800" y="1946276"/>
                <a:ext cx="449263" cy="34925"/>
              </a:xfrm>
              <a:custGeom>
                <a:avLst/>
                <a:gdLst>
                  <a:gd name="T0" fmla="*/ 53 w 3392"/>
                  <a:gd name="T1" fmla="*/ 53 h 265"/>
                  <a:gd name="T2" fmla="*/ 53 w 3392"/>
                  <a:gd name="T3" fmla="*/ 212 h 265"/>
                  <a:gd name="T4" fmla="*/ 3338 w 3392"/>
                  <a:gd name="T5" fmla="*/ 212 h 265"/>
                  <a:gd name="T6" fmla="*/ 3338 w 3392"/>
                  <a:gd name="T7" fmla="*/ 53 h 265"/>
                  <a:gd name="T8" fmla="*/ 53 w 3392"/>
                  <a:gd name="T9" fmla="*/ 53 h 265"/>
                  <a:gd name="T10" fmla="*/ 27 w 3392"/>
                  <a:gd name="T11" fmla="*/ 0 h 265"/>
                  <a:gd name="T12" fmla="*/ 3365 w 3392"/>
                  <a:gd name="T13" fmla="*/ 0 h 265"/>
                  <a:gd name="T14" fmla="*/ 3375 w 3392"/>
                  <a:gd name="T15" fmla="*/ 2 h 265"/>
                  <a:gd name="T16" fmla="*/ 3384 w 3392"/>
                  <a:gd name="T17" fmla="*/ 8 h 265"/>
                  <a:gd name="T18" fmla="*/ 3390 w 3392"/>
                  <a:gd name="T19" fmla="*/ 16 h 265"/>
                  <a:gd name="T20" fmla="*/ 3392 w 3392"/>
                  <a:gd name="T21" fmla="*/ 27 h 265"/>
                  <a:gd name="T22" fmla="*/ 3392 w 3392"/>
                  <a:gd name="T23" fmla="*/ 238 h 265"/>
                  <a:gd name="T24" fmla="*/ 3390 w 3392"/>
                  <a:gd name="T25" fmla="*/ 249 h 265"/>
                  <a:gd name="T26" fmla="*/ 3384 w 3392"/>
                  <a:gd name="T27" fmla="*/ 257 h 265"/>
                  <a:gd name="T28" fmla="*/ 3375 w 3392"/>
                  <a:gd name="T29" fmla="*/ 263 h 265"/>
                  <a:gd name="T30" fmla="*/ 3365 w 3392"/>
                  <a:gd name="T31" fmla="*/ 265 h 265"/>
                  <a:gd name="T32" fmla="*/ 27 w 3392"/>
                  <a:gd name="T33" fmla="*/ 265 h 265"/>
                  <a:gd name="T34" fmla="*/ 16 w 3392"/>
                  <a:gd name="T35" fmla="*/ 263 h 265"/>
                  <a:gd name="T36" fmla="*/ 8 w 3392"/>
                  <a:gd name="T37" fmla="*/ 257 h 265"/>
                  <a:gd name="T38" fmla="*/ 2 w 3392"/>
                  <a:gd name="T39" fmla="*/ 249 h 265"/>
                  <a:gd name="T40" fmla="*/ 0 w 3392"/>
                  <a:gd name="T41" fmla="*/ 238 h 265"/>
                  <a:gd name="T42" fmla="*/ 0 w 3392"/>
                  <a:gd name="T43" fmla="*/ 27 h 265"/>
                  <a:gd name="T44" fmla="*/ 2 w 3392"/>
                  <a:gd name="T45" fmla="*/ 16 h 265"/>
                  <a:gd name="T46" fmla="*/ 8 w 3392"/>
                  <a:gd name="T47" fmla="*/ 8 h 265"/>
                  <a:gd name="T48" fmla="*/ 16 w 3392"/>
                  <a:gd name="T49" fmla="*/ 2 h 265"/>
                  <a:gd name="T50" fmla="*/ 27 w 3392"/>
                  <a:gd name="T51"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92" h="265">
                    <a:moveTo>
                      <a:pt x="53" y="53"/>
                    </a:moveTo>
                    <a:lnTo>
                      <a:pt x="53" y="212"/>
                    </a:lnTo>
                    <a:lnTo>
                      <a:pt x="3338" y="212"/>
                    </a:lnTo>
                    <a:lnTo>
                      <a:pt x="3338" y="53"/>
                    </a:lnTo>
                    <a:lnTo>
                      <a:pt x="53" y="53"/>
                    </a:lnTo>
                    <a:close/>
                    <a:moveTo>
                      <a:pt x="27" y="0"/>
                    </a:moveTo>
                    <a:lnTo>
                      <a:pt x="3365" y="0"/>
                    </a:lnTo>
                    <a:lnTo>
                      <a:pt x="3375" y="2"/>
                    </a:lnTo>
                    <a:lnTo>
                      <a:pt x="3384" y="8"/>
                    </a:lnTo>
                    <a:lnTo>
                      <a:pt x="3390" y="16"/>
                    </a:lnTo>
                    <a:lnTo>
                      <a:pt x="3392" y="27"/>
                    </a:lnTo>
                    <a:lnTo>
                      <a:pt x="3392" y="238"/>
                    </a:lnTo>
                    <a:lnTo>
                      <a:pt x="3390" y="249"/>
                    </a:lnTo>
                    <a:lnTo>
                      <a:pt x="3384" y="257"/>
                    </a:lnTo>
                    <a:lnTo>
                      <a:pt x="3375" y="263"/>
                    </a:lnTo>
                    <a:lnTo>
                      <a:pt x="3365" y="265"/>
                    </a:lnTo>
                    <a:lnTo>
                      <a:pt x="27" y="265"/>
                    </a:lnTo>
                    <a:lnTo>
                      <a:pt x="16" y="263"/>
                    </a:lnTo>
                    <a:lnTo>
                      <a:pt x="8" y="257"/>
                    </a:lnTo>
                    <a:lnTo>
                      <a:pt x="2" y="249"/>
                    </a:lnTo>
                    <a:lnTo>
                      <a:pt x="0" y="238"/>
                    </a:lnTo>
                    <a:lnTo>
                      <a:pt x="0" y="27"/>
                    </a:lnTo>
                    <a:lnTo>
                      <a:pt x="2" y="16"/>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4" name="Freeform 649"/>
              <p:cNvSpPr>
                <a:spLocks noEditPoints="1"/>
              </p:cNvSpPr>
              <p:nvPr/>
            </p:nvSpPr>
            <p:spPr bwMode="auto">
              <a:xfrm>
                <a:off x="3316288" y="2001838"/>
                <a:ext cx="322263" cy="246063"/>
              </a:xfrm>
              <a:custGeom>
                <a:avLst/>
                <a:gdLst>
                  <a:gd name="T0" fmla="*/ 53 w 2438"/>
                  <a:gd name="T1" fmla="*/ 53 h 1857"/>
                  <a:gd name="T2" fmla="*/ 53 w 2438"/>
                  <a:gd name="T3" fmla="*/ 1804 h 1857"/>
                  <a:gd name="T4" fmla="*/ 2384 w 2438"/>
                  <a:gd name="T5" fmla="*/ 1804 h 1857"/>
                  <a:gd name="T6" fmla="*/ 2384 w 2438"/>
                  <a:gd name="T7" fmla="*/ 53 h 1857"/>
                  <a:gd name="T8" fmla="*/ 53 w 2438"/>
                  <a:gd name="T9" fmla="*/ 53 h 1857"/>
                  <a:gd name="T10" fmla="*/ 26 w 2438"/>
                  <a:gd name="T11" fmla="*/ 0 h 1857"/>
                  <a:gd name="T12" fmla="*/ 2411 w 2438"/>
                  <a:gd name="T13" fmla="*/ 0 h 1857"/>
                  <a:gd name="T14" fmla="*/ 2421 w 2438"/>
                  <a:gd name="T15" fmla="*/ 2 h 1857"/>
                  <a:gd name="T16" fmla="*/ 2429 w 2438"/>
                  <a:gd name="T17" fmla="*/ 9 h 1857"/>
                  <a:gd name="T18" fmla="*/ 2436 w 2438"/>
                  <a:gd name="T19" fmla="*/ 17 h 1857"/>
                  <a:gd name="T20" fmla="*/ 2438 w 2438"/>
                  <a:gd name="T21" fmla="*/ 27 h 1857"/>
                  <a:gd name="T22" fmla="*/ 2438 w 2438"/>
                  <a:gd name="T23" fmla="*/ 1831 h 1857"/>
                  <a:gd name="T24" fmla="*/ 2436 w 2438"/>
                  <a:gd name="T25" fmla="*/ 1841 h 1857"/>
                  <a:gd name="T26" fmla="*/ 2429 w 2438"/>
                  <a:gd name="T27" fmla="*/ 1849 h 1857"/>
                  <a:gd name="T28" fmla="*/ 2421 w 2438"/>
                  <a:gd name="T29" fmla="*/ 1855 h 1857"/>
                  <a:gd name="T30" fmla="*/ 2411 w 2438"/>
                  <a:gd name="T31" fmla="*/ 1857 h 1857"/>
                  <a:gd name="T32" fmla="*/ 26 w 2438"/>
                  <a:gd name="T33" fmla="*/ 1857 h 1857"/>
                  <a:gd name="T34" fmla="*/ 16 w 2438"/>
                  <a:gd name="T35" fmla="*/ 1855 h 1857"/>
                  <a:gd name="T36" fmla="*/ 8 w 2438"/>
                  <a:gd name="T37" fmla="*/ 1849 h 1857"/>
                  <a:gd name="T38" fmla="*/ 2 w 2438"/>
                  <a:gd name="T39" fmla="*/ 1841 h 1857"/>
                  <a:gd name="T40" fmla="*/ 0 w 2438"/>
                  <a:gd name="T41" fmla="*/ 1831 h 1857"/>
                  <a:gd name="T42" fmla="*/ 0 w 2438"/>
                  <a:gd name="T43" fmla="*/ 27 h 1857"/>
                  <a:gd name="T44" fmla="*/ 2 w 2438"/>
                  <a:gd name="T45" fmla="*/ 17 h 1857"/>
                  <a:gd name="T46" fmla="*/ 8 w 2438"/>
                  <a:gd name="T47" fmla="*/ 9 h 1857"/>
                  <a:gd name="T48" fmla="*/ 16 w 2438"/>
                  <a:gd name="T49" fmla="*/ 2 h 1857"/>
                  <a:gd name="T50" fmla="*/ 26 w 2438"/>
                  <a:gd name="T51" fmla="*/ 0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38" h="1857">
                    <a:moveTo>
                      <a:pt x="53" y="53"/>
                    </a:moveTo>
                    <a:lnTo>
                      <a:pt x="53" y="1804"/>
                    </a:lnTo>
                    <a:lnTo>
                      <a:pt x="2384" y="1804"/>
                    </a:lnTo>
                    <a:lnTo>
                      <a:pt x="2384" y="53"/>
                    </a:lnTo>
                    <a:lnTo>
                      <a:pt x="53" y="53"/>
                    </a:lnTo>
                    <a:close/>
                    <a:moveTo>
                      <a:pt x="26" y="0"/>
                    </a:moveTo>
                    <a:lnTo>
                      <a:pt x="2411" y="0"/>
                    </a:lnTo>
                    <a:lnTo>
                      <a:pt x="2421" y="2"/>
                    </a:lnTo>
                    <a:lnTo>
                      <a:pt x="2429" y="9"/>
                    </a:lnTo>
                    <a:lnTo>
                      <a:pt x="2436" y="17"/>
                    </a:lnTo>
                    <a:lnTo>
                      <a:pt x="2438" y="27"/>
                    </a:lnTo>
                    <a:lnTo>
                      <a:pt x="2438" y="1831"/>
                    </a:lnTo>
                    <a:lnTo>
                      <a:pt x="2436" y="1841"/>
                    </a:lnTo>
                    <a:lnTo>
                      <a:pt x="2429" y="1849"/>
                    </a:lnTo>
                    <a:lnTo>
                      <a:pt x="2421" y="1855"/>
                    </a:lnTo>
                    <a:lnTo>
                      <a:pt x="2411" y="1857"/>
                    </a:lnTo>
                    <a:lnTo>
                      <a:pt x="26" y="1857"/>
                    </a:lnTo>
                    <a:lnTo>
                      <a:pt x="16" y="1855"/>
                    </a:lnTo>
                    <a:lnTo>
                      <a:pt x="8" y="1849"/>
                    </a:lnTo>
                    <a:lnTo>
                      <a:pt x="2" y="1841"/>
                    </a:lnTo>
                    <a:lnTo>
                      <a:pt x="0" y="1831"/>
                    </a:lnTo>
                    <a:lnTo>
                      <a:pt x="0" y="27"/>
                    </a:lnTo>
                    <a:lnTo>
                      <a:pt x="2" y="17"/>
                    </a:lnTo>
                    <a:lnTo>
                      <a:pt x="8" y="9"/>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5" name="Freeform 650"/>
              <p:cNvSpPr>
                <a:spLocks/>
              </p:cNvSpPr>
              <p:nvPr/>
            </p:nvSpPr>
            <p:spPr bwMode="auto">
              <a:xfrm>
                <a:off x="3351213" y="1987551"/>
                <a:ext cx="7938" cy="20638"/>
              </a:xfrm>
              <a:custGeom>
                <a:avLst/>
                <a:gdLst>
                  <a:gd name="T0" fmla="*/ 27 w 54"/>
                  <a:gd name="T1" fmla="*/ 0 h 159"/>
                  <a:gd name="T2" fmla="*/ 38 w 54"/>
                  <a:gd name="T3" fmla="*/ 2 h 159"/>
                  <a:gd name="T4" fmla="*/ 46 w 54"/>
                  <a:gd name="T5" fmla="*/ 8 h 159"/>
                  <a:gd name="T6" fmla="*/ 52 w 54"/>
                  <a:gd name="T7" fmla="*/ 16 h 159"/>
                  <a:gd name="T8" fmla="*/ 54 w 54"/>
                  <a:gd name="T9" fmla="*/ 27 h 159"/>
                  <a:gd name="T10" fmla="*/ 54 w 54"/>
                  <a:gd name="T11" fmla="*/ 133 h 159"/>
                  <a:gd name="T12" fmla="*/ 52 w 54"/>
                  <a:gd name="T13" fmla="*/ 143 h 159"/>
                  <a:gd name="T14" fmla="*/ 46 w 54"/>
                  <a:gd name="T15" fmla="*/ 152 h 159"/>
                  <a:gd name="T16" fmla="*/ 38 w 54"/>
                  <a:gd name="T17" fmla="*/ 157 h 159"/>
                  <a:gd name="T18" fmla="*/ 27 w 54"/>
                  <a:gd name="T19" fmla="*/ 159 h 159"/>
                  <a:gd name="T20" fmla="*/ 17 w 54"/>
                  <a:gd name="T21" fmla="*/ 157 h 159"/>
                  <a:gd name="T22" fmla="*/ 9 w 54"/>
                  <a:gd name="T23" fmla="*/ 152 h 159"/>
                  <a:gd name="T24" fmla="*/ 3 w 54"/>
                  <a:gd name="T25" fmla="*/ 143 h 159"/>
                  <a:gd name="T26" fmla="*/ 0 w 54"/>
                  <a:gd name="T27" fmla="*/ 133 h 159"/>
                  <a:gd name="T28" fmla="*/ 0 w 54"/>
                  <a:gd name="T29" fmla="*/ 27 h 159"/>
                  <a:gd name="T30" fmla="*/ 3 w 54"/>
                  <a:gd name="T31" fmla="*/ 16 h 159"/>
                  <a:gd name="T32" fmla="*/ 9 w 54"/>
                  <a:gd name="T33" fmla="*/ 8 h 159"/>
                  <a:gd name="T34" fmla="*/ 17 w 54"/>
                  <a:gd name="T35" fmla="*/ 2 h 159"/>
                  <a:gd name="T36" fmla="*/ 27 w 54"/>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59">
                    <a:moveTo>
                      <a:pt x="27" y="0"/>
                    </a:moveTo>
                    <a:lnTo>
                      <a:pt x="38" y="2"/>
                    </a:lnTo>
                    <a:lnTo>
                      <a:pt x="46" y="8"/>
                    </a:lnTo>
                    <a:lnTo>
                      <a:pt x="52" y="16"/>
                    </a:lnTo>
                    <a:lnTo>
                      <a:pt x="54" y="27"/>
                    </a:lnTo>
                    <a:lnTo>
                      <a:pt x="54" y="133"/>
                    </a:lnTo>
                    <a:lnTo>
                      <a:pt x="52" y="143"/>
                    </a:lnTo>
                    <a:lnTo>
                      <a:pt x="46" y="152"/>
                    </a:lnTo>
                    <a:lnTo>
                      <a:pt x="38" y="157"/>
                    </a:lnTo>
                    <a:lnTo>
                      <a:pt x="27" y="159"/>
                    </a:lnTo>
                    <a:lnTo>
                      <a:pt x="17" y="157"/>
                    </a:lnTo>
                    <a:lnTo>
                      <a:pt x="9" y="152"/>
                    </a:lnTo>
                    <a:lnTo>
                      <a:pt x="3" y="143"/>
                    </a:lnTo>
                    <a:lnTo>
                      <a:pt x="0" y="133"/>
                    </a:lnTo>
                    <a:lnTo>
                      <a:pt x="0" y="27"/>
                    </a:lnTo>
                    <a:lnTo>
                      <a:pt x="3" y="16"/>
                    </a:lnTo>
                    <a:lnTo>
                      <a:pt x="9"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6" name="Freeform 651"/>
              <p:cNvSpPr>
                <a:spLocks/>
              </p:cNvSpPr>
              <p:nvPr/>
            </p:nvSpPr>
            <p:spPr bwMode="auto">
              <a:xfrm>
                <a:off x="3379788" y="1987551"/>
                <a:ext cx="6350" cy="20638"/>
              </a:xfrm>
              <a:custGeom>
                <a:avLst/>
                <a:gdLst>
                  <a:gd name="T0" fmla="*/ 26 w 53"/>
                  <a:gd name="T1" fmla="*/ 0 h 159"/>
                  <a:gd name="T2" fmla="*/ 36 w 53"/>
                  <a:gd name="T3" fmla="*/ 2 h 159"/>
                  <a:gd name="T4" fmla="*/ 45 w 53"/>
                  <a:gd name="T5" fmla="*/ 8 h 159"/>
                  <a:gd name="T6" fmla="*/ 51 w 53"/>
                  <a:gd name="T7" fmla="*/ 16 h 159"/>
                  <a:gd name="T8" fmla="*/ 53 w 53"/>
                  <a:gd name="T9" fmla="*/ 27 h 159"/>
                  <a:gd name="T10" fmla="*/ 53 w 53"/>
                  <a:gd name="T11" fmla="*/ 133 h 159"/>
                  <a:gd name="T12" fmla="*/ 51 w 53"/>
                  <a:gd name="T13" fmla="*/ 143 h 159"/>
                  <a:gd name="T14" fmla="*/ 45 w 53"/>
                  <a:gd name="T15" fmla="*/ 152 h 159"/>
                  <a:gd name="T16" fmla="*/ 36 w 53"/>
                  <a:gd name="T17" fmla="*/ 157 h 159"/>
                  <a:gd name="T18" fmla="*/ 26 w 53"/>
                  <a:gd name="T19" fmla="*/ 159 h 159"/>
                  <a:gd name="T20" fmla="*/ 15 w 53"/>
                  <a:gd name="T21" fmla="*/ 157 h 159"/>
                  <a:gd name="T22" fmla="*/ 7 w 53"/>
                  <a:gd name="T23" fmla="*/ 152 h 159"/>
                  <a:gd name="T24" fmla="*/ 2 w 53"/>
                  <a:gd name="T25" fmla="*/ 143 h 159"/>
                  <a:gd name="T26" fmla="*/ 0 w 53"/>
                  <a:gd name="T27" fmla="*/ 133 h 159"/>
                  <a:gd name="T28" fmla="*/ 0 w 53"/>
                  <a:gd name="T29" fmla="*/ 27 h 159"/>
                  <a:gd name="T30" fmla="*/ 2 w 53"/>
                  <a:gd name="T31" fmla="*/ 16 h 159"/>
                  <a:gd name="T32" fmla="*/ 7 w 53"/>
                  <a:gd name="T33" fmla="*/ 8 h 159"/>
                  <a:gd name="T34" fmla="*/ 15 w 53"/>
                  <a:gd name="T35" fmla="*/ 2 h 159"/>
                  <a:gd name="T36" fmla="*/ 26 w 53"/>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59">
                    <a:moveTo>
                      <a:pt x="26" y="0"/>
                    </a:moveTo>
                    <a:lnTo>
                      <a:pt x="36" y="2"/>
                    </a:lnTo>
                    <a:lnTo>
                      <a:pt x="45" y="8"/>
                    </a:lnTo>
                    <a:lnTo>
                      <a:pt x="51" y="16"/>
                    </a:lnTo>
                    <a:lnTo>
                      <a:pt x="53" y="27"/>
                    </a:lnTo>
                    <a:lnTo>
                      <a:pt x="53" y="133"/>
                    </a:lnTo>
                    <a:lnTo>
                      <a:pt x="51" y="143"/>
                    </a:lnTo>
                    <a:lnTo>
                      <a:pt x="45" y="152"/>
                    </a:lnTo>
                    <a:lnTo>
                      <a:pt x="36" y="157"/>
                    </a:lnTo>
                    <a:lnTo>
                      <a:pt x="26" y="159"/>
                    </a:lnTo>
                    <a:lnTo>
                      <a:pt x="15" y="157"/>
                    </a:lnTo>
                    <a:lnTo>
                      <a:pt x="7" y="152"/>
                    </a:lnTo>
                    <a:lnTo>
                      <a:pt x="2" y="143"/>
                    </a:lnTo>
                    <a:lnTo>
                      <a:pt x="0" y="133"/>
                    </a:lnTo>
                    <a:lnTo>
                      <a:pt x="0" y="27"/>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7" name="Freeform 652"/>
              <p:cNvSpPr>
                <a:spLocks/>
              </p:cNvSpPr>
              <p:nvPr/>
            </p:nvSpPr>
            <p:spPr bwMode="auto">
              <a:xfrm>
                <a:off x="3568700" y="1987551"/>
                <a:ext cx="7938" cy="20638"/>
              </a:xfrm>
              <a:custGeom>
                <a:avLst/>
                <a:gdLst>
                  <a:gd name="T0" fmla="*/ 27 w 54"/>
                  <a:gd name="T1" fmla="*/ 0 h 159"/>
                  <a:gd name="T2" fmla="*/ 37 w 54"/>
                  <a:gd name="T3" fmla="*/ 2 h 159"/>
                  <a:gd name="T4" fmla="*/ 46 w 54"/>
                  <a:gd name="T5" fmla="*/ 8 h 159"/>
                  <a:gd name="T6" fmla="*/ 52 w 54"/>
                  <a:gd name="T7" fmla="*/ 16 h 159"/>
                  <a:gd name="T8" fmla="*/ 54 w 54"/>
                  <a:gd name="T9" fmla="*/ 27 h 159"/>
                  <a:gd name="T10" fmla="*/ 54 w 54"/>
                  <a:gd name="T11" fmla="*/ 133 h 159"/>
                  <a:gd name="T12" fmla="*/ 52 w 54"/>
                  <a:gd name="T13" fmla="*/ 143 h 159"/>
                  <a:gd name="T14" fmla="*/ 46 w 54"/>
                  <a:gd name="T15" fmla="*/ 152 h 159"/>
                  <a:gd name="T16" fmla="*/ 37 w 54"/>
                  <a:gd name="T17" fmla="*/ 157 h 159"/>
                  <a:gd name="T18" fmla="*/ 27 w 54"/>
                  <a:gd name="T19" fmla="*/ 159 h 159"/>
                  <a:gd name="T20" fmla="*/ 17 w 54"/>
                  <a:gd name="T21" fmla="*/ 157 h 159"/>
                  <a:gd name="T22" fmla="*/ 8 w 54"/>
                  <a:gd name="T23" fmla="*/ 152 h 159"/>
                  <a:gd name="T24" fmla="*/ 2 w 54"/>
                  <a:gd name="T25" fmla="*/ 143 h 159"/>
                  <a:gd name="T26" fmla="*/ 0 w 54"/>
                  <a:gd name="T27" fmla="*/ 133 h 159"/>
                  <a:gd name="T28" fmla="*/ 0 w 54"/>
                  <a:gd name="T29" fmla="*/ 27 h 159"/>
                  <a:gd name="T30" fmla="*/ 2 w 54"/>
                  <a:gd name="T31" fmla="*/ 16 h 159"/>
                  <a:gd name="T32" fmla="*/ 8 w 54"/>
                  <a:gd name="T33" fmla="*/ 8 h 159"/>
                  <a:gd name="T34" fmla="*/ 17 w 54"/>
                  <a:gd name="T35" fmla="*/ 2 h 159"/>
                  <a:gd name="T36" fmla="*/ 27 w 54"/>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59">
                    <a:moveTo>
                      <a:pt x="27" y="0"/>
                    </a:moveTo>
                    <a:lnTo>
                      <a:pt x="37" y="2"/>
                    </a:lnTo>
                    <a:lnTo>
                      <a:pt x="46" y="8"/>
                    </a:lnTo>
                    <a:lnTo>
                      <a:pt x="52" y="16"/>
                    </a:lnTo>
                    <a:lnTo>
                      <a:pt x="54" y="27"/>
                    </a:lnTo>
                    <a:lnTo>
                      <a:pt x="54" y="133"/>
                    </a:lnTo>
                    <a:lnTo>
                      <a:pt x="52" y="143"/>
                    </a:lnTo>
                    <a:lnTo>
                      <a:pt x="46" y="152"/>
                    </a:lnTo>
                    <a:lnTo>
                      <a:pt x="37" y="157"/>
                    </a:lnTo>
                    <a:lnTo>
                      <a:pt x="27" y="159"/>
                    </a:lnTo>
                    <a:lnTo>
                      <a:pt x="17" y="157"/>
                    </a:lnTo>
                    <a:lnTo>
                      <a:pt x="8" y="152"/>
                    </a:lnTo>
                    <a:lnTo>
                      <a:pt x="2" y="143"/>
                    </a:lnTo>
                    <a:lnTo>
                      <a:pt x="0" y="133"/>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8" name="Freeform 653"/>
              <p:cNvSpPr>
                <a:spLocks/>
              </p:cNvSpPr>
              <p:nvPr/>
            </p:nvSpPr>
            <p:spPr bwMode="auto">
              <a:xfrm>
                <a:off x="3597275" y="1987551"/>
                <a:ext cx="6350" cy="20638"/>
              </a:xfrm>
              <a:custGeom>
                <a:avLst/>
                <a:gdLst>
                  <a:gd name="T0" fmla="*/ 26 w 52"/>
                  <a:gd name="T1" fmla="*/ 0 h 159"/>
                  <a:gd name="T2" fmla="*/ 36 w 52"/>
                  <a:gd name="T3" fmla="*/ 2 h 159"/>
                  <a:gd name="T4" fmla="*/ 45 w 52"/>
                  <a:gd name="T5" fmla="*/ 8 h 159"/>
                  <a:gd name="T6" fmla="*/ 50 w 52"/>
                  <a:gd name="T7" fmla="*/ 16 h 159"/>
                  <a:gd name="T8" fmla="*/ 52 w 52"/>
                  <a:gd name="T9" fmla="*/ 27 h 159"/>
                  <a:gd name="T10" fmla="*/ 52 w 52"/>
                  <a:gd name="T11" fmla="*/ 133 h 159"/>
                  <a:gd name="T12" fmla="*/ 50 w 52"/>
                  <a:gd name="T13" fmla="*/ 143 h 159"/>
                  <a:gd name="T14" fmla="*/ 45 w 52"/>
                  <a:gd name="T15" fmla="*/ 152 h 159"/>
                  <a:gd name="T16" fmla="*/ 36 w 52"/>
                  <a:gd name="T17" fmla="*/ 157 h 159"/>
                  <a:gd name="T18" fmla="*/ 26 w 52"/>
                  <a:gd name="T19" fmla="*/ 159 h 159"/>
                  <a:gd name="T20" fmla="*/ 15 w 52"/>
                  <a:gd name="T21" fmla="*/ 157 h 159"/>
                  <a:gd name="T22" fmla="*/ 7 w 52"/>
                  <a:gd name="T23" fmla="*/ 152 h 159"/>
                  <a:gd name="T24" fmla="*/ 2 w 52"/>
                  <a:gd name="T25" fmla="*/ 143 h 159"/>
                  <a:gd name="T26" fmla="*/ 0 w 52"/>
                  <a:gd name="T27" fmla="*/ 133 h 159"/>
                  <a:gd name="T28" fmla="*/ 0 w 52"/>
                  <a:gd name="T29" fmla="*/ 27 h 159"/>
                  <a:gd name="T30" fmla="*/ 2 w 52"/>
                  <a:gd name="T31" fmla="*/ 16 h 159"/>
                  <a:gd name="T32" fmla="*/ 7 w 52"/>
                  <a:gd name="T33" fmla="*/ 8 h 159"/>
                  <a:gd name="T34" fmla="*/ 15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6" y="2"/>
                    </a:lnTo>
                    <a:lnTo>
                      <a:pt x="45" y="8"/>
                    </a:lnTo>
                    <a:lnTo>
                      <a:pt x="50" y="16"/>
                    </a:lnTo>
                    <a:lnTo>
                      <a:pt x="52" y="27"/>
                    </a:lnTo>
                    <a:lnTo>
                      <a:pt x="52" y="133"/>
                    </a:lnTo>
                    <a:lnTo>
                      <a:pt x="50" y="143"/>
                    </a:lnTo>
                    <a:lnTo>
                      <a:pt x="45" y="152"/>
                    </a:lnTo>
                    <a:lnTo>
                      <a:pt x="36" y="157"/>
                    </a:lnTo>
                    <a:lnTo>
                      <a:pt x="26" y="159"/>
                    </a:lnTo>
                    <a:lnTo>
                      <a:pt x="15" y="157"/>
                    </a:lnTo>
                    <a:lnTo>
                      <a:pt x="7" y="152"/>
                    </a:lnTo>
                    <a:lnTo>
                      <a:pt x="2" y="143"/>
                    </a:lnTo>
                    <a:lnTo>
                      <a:pt x="0" y="133"/>
                    </a:lnTo>
                    <a:lnTo>
                      <a:pt x="0" y="27"/>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49" name="Freeform 654"/>
              <p:cNvSpPr>
                <a:spLocks/>
              </p:cNvSpPr>
              <p:nvPr/>
            </p:nvSpPr>
            <p:spPr bwMode="auto">
              <a:xfrm>
                <a:off x="3582988" y="1995488"/>
                <a:ext cx="7938" cy="12700"/>
              </a:xfrm>
              <a:custGeom>
                <a:avLst/>
                <a:gdLst>
                  <a:gd name="T0" fmla="*/ 26 w 52"/>
                  <a:gd name="T1" fmla="*/ 0 h 105"/>
                  <a:gd name="T2" fmla="*/ 37 w 52"/>
                  <a:gd name="T3" fmla="*/ 2 h 105"/>
                  <a:gd name="T4" fmla="*/ 45 w 52"/>
                  <a:gd name="T5" fmla="*/ 7 h 105"/>
                  <a:gd name="T6" fmla="*/ 50 w 52"/>
                  <a:gd name="T7" fmla="*/ 15 h 105"/>
                  <a:gd name="T8" fmla="*/ 52 w 52"/>
                  <a:gd name="T9" fmla="*/ 25 h 105"/>
                  <a:gd name="T10" fmla="*/ 52 w 52"/>
                  <a:gd name="T11" fmla="*/ 79 h 105"/>
                  <a:gd name="T12" fmla="*/ 50 w 52"/>
                  <a:gd name="T13" fmla="*/ 89 h 105"/>
                  <a:gd name="T14" fmla="*/ 45 w 52"/>
                  <a:gd name="T15" fmla="*/ 98 h 105"/>
                  <a:gd name="T16" fmla="*/ 37 w 52"/>
                  <a:gd name="T17" fmla="*/ 103 h 105"/>
                  <a:gd name="T18" fmla="*/ 26 w 52"/>
                  <a:gd name="T19" fmla="*/ 105 h 105"/>
                  <a:gd name="T20" fmla="*/ 16 w 52"/>
                  <a:gd name="T21" fmla="*/ 103 h 105"/>
                  <a:gd name="T22" fmla="*/ 7 w 52"/>
                  <a:gd name="T23" fmla="*/ 98 h 105"/>
                  <a:gd name="T24" fmla="*/ 2 w 52"/>
                  <a:gd name="T25" fmla="*/ 89 h 105"/>
                  <a:gd name="T26" fmla="*/ 0 w 52"/>
                  <a:gd name="T27" fmla="*/ 79 h 105"/>
                  <a:gd name="T28" fmla="*/ 0 w 52"/>
                  <a:gd name="T29" fmla="*/ 25 h 105"/>
                  <a:gd name="T30" fmla="*/ 2 w 52"/>
                  <a:gd name="T31" fmla="*/ 15 h 105"/>
                  <a:gd name="T32" fmla="*/ 7 w 52"/>
                  <a:gd name="T33" fmla="*/ 7 h 105"/>
                  <a:gd name="T34" fmla="*/ 16 w 52"/>
                  <a:gd name="T35" fmla="*/ 2 h 105"/>
                  <a:gd name="T36" fmla="*/ 26 w 52"/>
                  <a:gd name="T3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5">
                    <a:moveTo>
                      <a:pt x="26" y="0"/>
                    </a:moveTo>
                    <a:lnTo>
                      <a:pt x="37" y="2"/>
                    </a:lnTo>
                    <a:lnTo>
                      <a:pt x="45" y="7"/>
                    </a:lnTo>
                    <a:lnTo>
                      <a:pt x="50" y="15"/>
                    </a:lnTo>
                    <a:lnTo>
                      <a:pt x="52" y="25"/>
                    </a:lnTo>
                    <a:lnTo>
                      <a:pt x="52" y="79"/>
                    </a:lnTo>
                    <a:lnTo>
                      <a:pt x="50" y="89"/>
                    </a:lnTo>
                    <a:lnTo>
                      <a:pt x="45" y="98"/>
                    </a:lnTo>
                    <a:lnTo>
                      <a:pt x="37" y="103"/>
                    </a:lnTo>
                    <a:lnTo>
                      <a:pt x="26" y="105"/>
                    </a:lnTo>
                    <a:lnTo>
                      <a:pt x="16" y="103"/>
                    </a:lnTo>
                    <a:lnTo>
                      <a:pt x="7" y="98"/>
                    </a:lnTo>
                    <a:lnTo>
                      <a:pt x="2" y="89"/>
                    </a:lnTo>
                    <a:lnTo>
                      <a:pt x="0" y="79"/>
                    </a:lnTo>
                    <a:lnTo>
                      <a:pt x="0" y="25"/>
                    </a:lnTo>
                    <a:lnTo>
                      <a:pt x="2" y="15"/>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0" name="Freeform 655"/>
              <p:cNvSpPr>
                <a:spLocks/>
              </p:cNvSpPr>
              <p:nvPr/>
            </p:nvSpPr>
            <p:spPr bwMode="auto">
              <a:xfrm>
                <a:off x="3365500" y="1995488"/>
                <a:ext cx="7938" cy="12700"/>
              </a:xfrm>
              <a:custGeom>
                <a:avLst/>
                <a:gdLst>
                  <a:gd name="T0" fmla="*/ 27 w 52"/>
                  <a:gd name="T1" fmla="*/ 0 h 105"/>
                  <a:gd name="T2" fmla="*/ 37 w 52"/>
                  <a:gd name="T3" fmla="*/ 2 h 105"/>
                  <a:gd name="T4" fmla="*/ 45 w 52"/>
                  <a:gd name="T5" fmla="*/ 7 h 105"/>
                  <a:gd name="T6" fmla="*/ 50 w 52"/>
                  <a:gd name="T7" fmla="*/ 15 h 105"/>
                  <a:gd name="T8" fmla="*/ 52 w 52"/>
                  <a:gd name="T9" fmla="*/ 25 h 105"/>
                  <a:gd name="T10" fmla="*/ 52 w 52"/>
                  <a:gd name="T11" fmla="*/ 79 h 105"/>
                  <a:gd name="T12" fmla="*/ 50 w 52"/>
                  <a:gd name="T13" fmla="*/ 89 h 105"/>
                  <a:gd name="T14" fmla="*/ 45 w 52"/>
                  <a:gd name="T15" fmla="*/ 98 h 105"/>
                  <a:gd name="T16" fmla="*/ 37 w 52"/>
                  <a:gd name="T17" fmla="*/ 103 h 105"/>
                  <a:gd name="T18" fmla="*/ 27 w 52"/>
                  <a:gd name="T19" fmla="*/ 105 h 105"/>
                  <a:gd name="T20" fmla="*/ 16 w 52"/>
                  <a:gd name="T21" fmla="*/ 103 h 105"/>
                  <a:gd name="T22" fmla="*/ 8 w 52"/>
                  <a:gd name="T23" fmla="*/ 98 h 105"/>
                  <a:gd name="T24" fmla="*/ 2 w 52"/>
                  <a:gd name="T25" fmla="*/ 89 h 105"/>
                  <a:gd name="T26" fmla="*/ 0 w 52"/>
                  <a:gd name="T27" fmla="*/ 79 h 105"/>
                  <a:gd name="T28" fmla="*/ 0 w 52"/>
                  <a:gd name="T29" fmla="*/ 25 h 105"/>
                  <a:gd name="T30" fmla="*/ 2 w 52"/>
                  <a:gd name="T31" fmla="*/ 15 h 105"/>
                  <a:gd name="T32" fmla="*/ 8 w 52"/>
                  <a:gd name="T33" fmla="*/ 7 h 105"/>
                  <a:gd name="T34" fmla="*/ 16 w 52"/>
                  <a:gd name="T35" fmla="*/ 2 h 105"/>
                  <a:gd name="T36" fmla="*/ 27 w 52"/>
                  <a:gd name="T3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5">
                    <a:moveTo>
                      <a:pt x="27" y="0"/>
                    </a:moveTo>
                    <a:lnTo>
                      <a:pt x="37" y="2"/>
                    </a:lnTo>
                    <a:lnTo>
                      <a:pt x="45" y="7"/>
                    </a:lnTo>
                    <a:lnTo>
                      <a:pt x="50" y="15"/>
                    </a:lnTo>
                    <a:lnTo>
                      <a:pt x="52" y="25"/>
                    </a:lnTo>
                    <a:lnTo>
                      <a:pt x="52" y="79"/>
                    </a:lnTo>
                    <a:lnTo>
                      <a:pt x="50" y="89"/>
                    </a:lnTo>
                    <a:lnTo>
                      <a:pt x="45" y="98"/>
                    </a:lnTo>
                    <a:lnTo>
                      <a:pt x="37" y="103"/>
                    </a:lnTo>
                    <a:lnTo>
                      <a:pt x="27" y="105"/>
                    </a:lnTo>
                    <a:lnTo>
                      <a:pt x="16" y="103"/>
                    </a:lnTo>
                    <a:lnTo>
                      <a:pt x="8" y="98"/>
                    </a:lnTo>
                    <a:lnTo>
                      <a:pt x="2" y="89"/>
                    </a:lnTo>
                    <a:lnTo>
                      <a:pt x="0" y="79"/>
                    </a:lnTo>
                    <a:lnTo>
                      <a:pt x="0" y="25"/>
                    </a:lnTo>
                    <a:lnTo>
                      <a:pt x="2" y="15"/>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1" name="Freeform 656"/>
              <p:cNvSpPr>
                <a:spLocks/>
              </p:cNvSpPr>
              <p:nvPr/>
            </p:nvSpPr>
            <p:spPr bwMode="auto">
              <a:xfrm>
                <a:off x="3254375" y="2205038"/>
                <a:ext cx="20638" cy="119063"/>
              </a:xfrm>
              <a:custGeom>
                <a:avLst/>
                <a:gdLst>
                  <a:gd name="T0" fmla="*/ 26 w 158"/>
                  <a:gd name="T1" fmla="*/ 0 h 902"/>
                  <a:gd name="T2" fmla="*/ 40 w 158"/>
                  <a:gd name="T3" fmla="*/ 1 h 902"/>
                  <a:gd name="T4" fmla="*/ 54 w 158"/>
                  <a:gd name="T5" fmla="*/ 4 h 902"/>
                  <a:gd name="T6" fmla="*/ 71 w 158"/>
                  <a:gd name="T7" fmla="*/ 8 h 902"/>
                  <a:gd name="T8" fmla="*/ 86 w 158"/>
                  <a:gd name="T9" fmla="*/ 14 h 902"/>
                  <a:gd name="T10" fmla="*/ 103 w 158"/>
                  <a:gd name="T11" fmla="*/ 22 h 902"/>
                  <a:gd name="T12" fmla="*/ 117 w 158"/>
                  <a:gd name="T13" fmla="*/ 33 h 902"/>
                  <a:gd name="T14" fmla="*/ 131 w 158"/>
                  <a:gd name="T15" fmla="*/ 47 h 902"/>
                  <a:gd name="T16" fmla="*/ 142 w 158"/>
                  <a:gd name="T17" fmla="*/ 63 h 902"/>
                  <a:gd name="T18" fmla="*/ 151 w 158"/>
                  <a:gd name="T19" fmla="*/ 83 h 902"/>
                  <a:gd name="T20" fmla="*/ 156 w 158"/>
                  <a:gd name="T21" fmla="*/ 107 h 902"/>
                  <a:gd name="T22" fmla="*/ 158 w 158"/>
                  <a:gd name="T23" fmla="*/ 134 h 902"/>
                  <a:gd name="T24" fmla="*/ 158 w 158"/>
                  <a:gd name="T25" fmla="*/ 876 h 902"/>
                  <a:gd name="T26" fmla="*/ 156 w 158"/>
                  <a:gd name="T27" fmla="*/ 887 h 902"/>
                  <a:gd name="T28" fmla="*/ 151 w 158"/>
                  <a:gd name="T29" fmla="*/ 895 h 902"/>
                  <a:gd name="T30" fmla="*/ 143 w 158"/>
                  <a:gd name="T31" fmla="*/ 900 h 902"/>
                  <a:gd name="T32" fmla="*/ 133 w 158"/>
                  <a:gd name="T33" fmla="*/ 902 h 902"/>
                  <a:gd name="T34" fmla="*/ 122 w 158"/>
                  <a:gd name="T35" fmla="*/ 900 h 902"/>
                  <a:gd name="T36" fmla="*/ 114 w 158"/>
                  <a:gd name="T37" fmla="*/ 895 h 902"/>
                  <a:gd name="T38" fmla="*/ 108 w 158"/>
                  <a:gd name="T39" fmla="*/ 887 h 902"/>
                  <a:gd name="T40" fmla="*/ 106 w 158"/>
                  <a:gd name="T41" fmla="*/ 876 h 902"/>
                  <a:gd name="T42" fmla="*/ 106 w 158"/>
                  <a:gd name="T43" fmla="*/ 134 h 902"/>
                  <a:gd name="T44" fmla="*/ 104 w 158"/>
                  <a:gd name="T45" fmla="*/ 113 h 902"/>
                  <a:gd name="T46" fmla="*/ 99 w 158"/>
                  <a:gd name="T47" fmla="*/ 97 h 902"/>
                  <a:gd name="T48" fmla="*/ 91 w 158"/>
                  <a:gd name="T49" fmla="*/ 83 h 902"/>
                  <a:gd name="T50" fmla="*/ 82 w 158"/>
                  <a:gd name="T51" fmla="*/ 73 h 902"/>
                  <a:gd name="T52" fmla="*/ 71 w 158"/>
                  <a:gd name="T53" fmla="*/ 66 h 902"/>
                  <a:gd name="T54" fmla="*/ 60 w 158"/>
                  <a:gd name="T55" fmla="*/ 60 h 902"/>
                  <a:gd name="T56" fmla="*/ 49 w 158"/>
                  <a:gd name="T57" fmla="*/ 57 h 902"/>
                  <a:gd name="T58" fmla="*/ 40 w 158"/>
                  <a:gd name="T59" fmla="*/ 55 h 902"/>
                  <a:gd name="T60" fmla="*/ 31 w 158"/>
                  <a:gd name="T61" fmla="*/ 54 h 902"/>
                  <a:gd name="T62" fmla="*/ 26 w 158"/>
                  <a:gd name="T63" fmla="*/ 54 h 902"/>
                  <a:gd name="T64" fmla="*/ 16 w 158"/>
                  <a:gd name="T65" fmla="*/ 51 h 902"/>
                  <a:gd name="T66" fmla="*/ 8 w 158"/>
                  <a:gd name="T67" fmla="*/ 46 h 902"/>
                  <a:gd name="T68" fmla="*/ 2 w 158"/>
                  <a:gd name="T69" fmla="*/ 38 h 902"/>
                  <a:gd name="T70" fmla="*/ 0 w 158"/>
                  <a:gd name="T71" fmla="*/ 27 h 902"/>
                  <a:gd name="T72" fmla="*/ 3 w 158"/>
                  <a:gd name="T73" fmla="*/ 17 h 902"/>
                  <a:gd name="T74" fmla="*/ 8 w 158"/>
                  <a:gd name="T75" fmla="*/ 9 h 902"/>
                  <a:gd name="T76" fmla="*/ 16 w 158"/>
                  <a:gd name="T77" fmla="*/ 2 h 902"/>
                  <a:gd name="T78" fmla="*/ 26 w 158"/>
                  <a:gd name="T79"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8" h="902">
                    <a:moveTo>
                      <a:pt x="26" y="0"/>
                    </a:moveTo>
                    <a:lnTo>
                      <a:pt x="40" y="1"/>
                    </a:lnTo>
                    <a:lnTo>
                      <a:pt x="54" y="4"/>
                    </a:lnTo>
                    <a:lnTo>
                      <a:pt x="71" y="8"/>
                    </a:lnTo>
                    <a:lnTo>
                      <a:pt x="86" y="14"/>
                    </a:lnTo>
                    <a:lnTo>
                      <a:pt x="103" y="22"/>
                    </a:lnTo>
                    <a:lnTo>
                      <a:pt x="117" y="33"/>
                    </a:lnTo>
                    <a:lnTo>
                      <a:pt x="131" y="47"/>
                    </a:lnTo>
                    <a:lnTo>
                      <a:pt x="142" y="63"/>
                    </a:lnTo>
                    <a:lnTo>
                      <a:pt x="151" y="83"/>
                    </a:lnTo>
                    <a:lnTo>
                      <a:pt x="156" y="107"/>
                    </a:lnTo>
                    <a:lnTo>
                      <a:pt x="158" y="134"/>
                    </a:lnTo>
                    <a:lnTo>
                      <a:pt x="158" y="876"/>
                    </a:lnTo>
                    <a:lnTo>
                      <a:pt x="156" y="887"/>
                    </a:lnTo>
                    <a:lnTo>
                      <a:pt x="151" y="895"/>
                    </a:lnTo>
                    <a:lnTo>
                      <a:pt x="143" y="900"/>
                    </a:lnTo>
                    <a:lnTo>
                      <a:pt x="133" y="902"/>
                    </a:lnTo>
                    <a:lnTo>
                      <a:pt x="122" y="900"/>
                    </a:lnTo>
                    <a:lnTo>
                      <a:pt x="114" y="895"/>
                    </a:lnTo>
                    <a:lnTo>
                      <a:pt x="108" y="887"/>
                    </a:lnTo>
                    <a:lnTo>
                      <a:pt x="106" y="876"/>
                    </a:lnTo>
                    <a:lnTo>
                      <a:pt x="106" y="134"/>
                    </a:lnTo>
                    <a:lnTo>
                      <a:pt x="104" y="113"/>
                    </a:lnTo>
                    <a:lnTo>
                      <a:pt x="99" y="97"/>
                    </a:lnTo>
                    <a:lnTo>
                      <a:pt x="91" y="83"/>
                    </a:lnTo>
                    <a:lnTo>
                      <a:pt x="82" y="73"/>
                    </a:lnTo>
                    <a:lnTo>
                      <a:pt x="71" y="66"/>
                    </a:lnTo>
                    <a:lnTo>
                      <a:pt x="60" y="60"/>
                    </a:lnTo>
                    <a:lnTo>
                      <a:pt x="49" y="57"/>
                    </a:lnTo>
                    <a:lnTo>
                      <a:pt x="40" y="55"/>
                    </a:lnTo>
                    <a:lnTo>
                      <a:pt x="31" y="54"/>
                    </a:lnTo>
                    <a:lnTo>
                      <a:pt x="26" y="54"/>
                    </a:lnTo>
                    <a:lnTo>
                      <a:pt x="16" y="51"/>
                    </a:lnTo>
                    <a:lnTo>
                      <a:pt x="8" y="46"/>
                    </a:lnTo>
                    <a:lnTo>
                      <a:pt x="2" y="38"/>
                    </a:lnTo>
                    <a:lnTo>
                      <a:pt x="0" y="27"/>
                    </a:lnTo>
                    <a:lnTo>
                      <a:pt x="3" y="17"/>
                    </a:lnTo>
                    <a:lnTo>
                      <a:pt x="8" y="9"/>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2" name="Freeform 657"/>
              <p:cNvSpPr>
                <a:spLocks/>
              </p:cNvSpPr>
              <p:nvPr/>
            </p:nvSpPr>
            <p:spPr bwMode="auto">
              <a:xfrm>
                <a:off x="3267075" y="2008188"/>
                <a:ext cx="7938" cy="92075"/>
              </a:xfrm>
              <a:custGeom>
                <a:avLst/>
                <a:gdLst>
                  <a:gd name="T0" fmla="*/ 27 w 52"/>
                  <a:gd name="T1" fmla="*/ 0 h 690"/>
                  <a:gd name="T2" fmla="*/ 37 w 52"/>
                  <a:gd name="T3" fmla="*/ 2 h 690"/>
                  <a:gd name="T4" fmla="*/ 45 w 52"/>
                  <a:gd name="T5" fmla="*/ 8 h 690"/>
                  <a:gd name="T6" fmla="*/ 50 w 52"/>
                  <a:gd name="T7" fmla="*/ 16 h 690"/>
                  <a:gd name="T8" fmla="*/ 52 w 52"/>
                  <a:gd name="T9" fmla="*/ 27 h 690"/>
                  <a:gd name="T10" fmla="*/ 52 w 52"/>
                  <a:gd name="T11" fmla="*/ 663 h 690"/>
                  <a:gd name="T12" fmla="*/ 50 w 52"/>
                  <a:gd name="T13" fmla="*/ 673 h 690"/>
                  <a:gd name="T14" fmla="*/ 45 w 52"/>
                  <a:gd name="T15" fmla="*/ 682 h 690"/>
                  <a:gd name="T16" fmla="*/ 37 w 52"/>
                  <a:gd name="T17" fmla="*/ 688 h 690"/>
                  <a:gd name="T18" fmla="*/ 27 w 52"/>
                  <a:gd name="T19" fmla="*/ 690 h 690"/>
                  <a:gd name="T20" fmla="*/ 16 w 52"/>
                  <a:gd name="T21" fmla="*/ 688 h 690"/>
                  <a:gd name="T22" fmla="*/ 8 w 52"/>
                  <a:gd name="T23" fmla="*/ 682 h 690"/>
                  <a:gd name="T24" fmla="*/ 2 w 52"/>
                  <a:gd name="T25" fmla="*/ 673 h 690"/>
                  <a:gd name="T26" fmla="*/ 0 w 52"/>
                  <a:gd name="T27" fmla="*/ 663 h 690"/>
                  <a:gd name="T28" fmla="*/ 0 w 52"/>
                  <a:gd name="T29" fmla="*/ 27 h 690"/>
                  <a:gd name="T30" fmla="*/ 2 w 52"/>
                  <a:gd name="T31" fmla="*/ 16 h 690"/>
                  <a:gd name="T32" fmla="*/ 8 w 52"/>
                  <a:gd name="T33" fmla="*/ 8 h 690"/>
                  <a:gd name="T34" fmla="*/ 16 w 52"/>
                  <a:gd name="T35" fmla="*/ 2 h 690"/>
                  <a:gd name="T36" fmla="*/ 27 w 52"/>
                  <a:gd name="T37" fmla="*/ 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690">
                    <a:moveTo>
                      <a:pt x="27" y="0"/>
                    </a:moveTo>
                    <a:lnTo>
                      <a:pt x="37" y="2"/>
                    </a:lnTo>
                    <a:lnTo>
                      <a:pt x="45" y="8"/>
                    </a:lnTo>
                    <a:lnTo>
                      <a:pt x="50" y="16"/>
                    </a:lnTo>
                    <a:lnTo>
                      <a:pt x="52" y="27"/>
                    </a:lnTo>
                    <a:lnTo>
                      <a:pt x="52" y="663"/>
                    </a:lnTo>
                    <a:lnTo>
                      <a:pt x="50" y="673"/>
                    </a:lnTo>
                    <a:lnTo>
                      <a:pt x="45" y="682"/>
                    </a:lnTo>
                    <a:lnTo>
                      <a:pt x="37" y="688"/>
                    </a:lnTo>
                    <a:lnTo>
                      <a:pt x="27" y="690"/>
                    </a:lnTo>
                    <a:lnTo>
                      <a:pt x="16" y="688"/>
                    </a:lnTo>
                    <a:lnTo>
                      <a:pt x="8" y="682"/>
                    </a:lnTo>
                    <a:lnTo>
                      <a:pt x="2" y="673"/>
                    </a:lnTo>
                    <a:lnTo>
                      <a:pt x="0" y="663"/>
                    </a:lnTo>
                    <a:lnTo>
                      <a:pt x="0" y="27"/>
                    </a:lnTo>
                    <a:lnTo>
                      <a:pt x="2" y="16"/>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3" name="Freeform 658"/>
              <p:cNvSpPr>
                <a:spLocks/>
              </p:cNvSpPr>
              <p:nvPr/>
            </p:nvSpPr>
            <p:spPr bwMode="auto">
              <a:xfrm>
                <a:off x="3400425" y="1958976"/>
                <a:ext cx="147638" cy="7938"/>
              </a:xfrm>
              <a:custGeom>
                <a:avLst/>
                <a:gdLst>
                  <a:gd name="T0" fmla="*/ 26 w 1112"/>
                  <a:gd name="T1" fmla="*/ 0 h 53"/>
                  <a:gd name="T2" fmla="*/ 1087 w 1112"/>
                  <a:gd name="T3" fmla="*/ 0 h 53"/>
                  <a:gd name="T4" fmla="*/ 1097 w 1112"/>
                  <a:gd name="T5" fmla="*/ 2 h 53"/>
                  <a:gd name="T6" fmla="*/ 1105 w 1112"/>
                  <a:gd name="T7" fmla="*/ 7 h 53"/>
                  <a:gd name="T8" fmla="*/ 1110 w 1112"/>
                  <a:gd name="T9" fmla="*/ 17 h 53"/>
                  <a:gd name="T10" fmla="*/ 1112 w 1112"/>
                  <a:gd name="T11" fmla="*/ 27 h 53"/>
                  <a:gd name="T12" fmla="*/ 1110 w 1112"/>
                  <a:gd name="T13" fmla="*/ 37 h 53"/>
                  <a:gd name="T14" fmla="*/ 1105 w 1112"/>
                  <a:gd name="T15" fmla="*/ 46 h 53"/>
                  <a:gd name="T16" fmla="*/ 1097 w 1112"/>
                  <a:gd name="T17" fmla="*/ 51 h 53"/>
                  <a:gd name="T18" fmla="*/ 1087 w 1112"/>
                  <a:gd name="T19" fmla="*/ 53 h 53"/>
                  <a:gd name="T20" fmla="*/ 26 w 1112"/>
                  <a:gd name="T21" fmla="*/ 53 h 53"/>
                  <a:gd name="T22" fmla="*/ 16 w 1112"/>
                  <a:gd name="T23" fmla="*/ 51 h 53"/>
                  <a:gd name="T24" fmla="*/ 7 w 1112"/>
                  <a:gd name="T25" fmla="*/ 46 h 53"/>
                  <a:gd name="T26" fmla="*/ 2 w 1112"/>
                  <a:gd name="T27" fmla="*/ 37 h 53"/>
                  <a:gd name="T28" fmla="*/ 0 w 1112"/>
                  <a:gd name="T29" fmla="*/ 27 h 53"/>
                  <a:gd name="T30" fmla="*/ 2 w 1112"/>
                  <a:gd name="T31" fmla="*/ 17 h 53"/>
                  <a:gd name="T32" fmla="*/ 7 w 1112"/>
                  <a:gd name="T33" fmla="*/ 7 h 53"/>
                  <a:gd name="T34" fmla="*/ 16 w 1112"/>
                  <a:gd name="T35" fmla="*/ 2 h 53"/>
                  <a:gd name="T36" fmla="*/ 26 w 111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12" h="53">
                    <a:moveTo>
                      <a:pt x="26" y="0"/>
                    </a:moveTo>
                    <a:lnTo>
                      <a:pt x="1087" y="0"/>
                    </a:lnTo>
                    <a:lnTo>
                      <a:pt x="1097" y="2"/>
                    </a:lnTo>
                    <a:lnTo>
                      <a:pt x="1105" y="7"/>
                    </a:lnTo>
                    <a:lnTo>
                      <a:pt x="1110" y="17"/>
                    </a:lnTo>
                    <a:lnTo>
                      <a:pt x="1112" y="27"/>
                    </a:lnTo>
                    <a:lnTo>
                      <a:pt x="1110" y="37"/>
                    </a:lnTo>
                    <a:lnTo>
                      <a:pt x="1105" y="46"/>
                    </a:lnTo>
                    <a:lnTo>
                      <a:pt x="1097" y="51"/>
                    </a:lnTo>
                    <a:lnTo>
                      <a:pt x="1087" y="53"/>
                    </a:lnTo>
                    <a:lnTo>
                      <a:pt x="26" y="53"/>
                    </a:lnTo>
                    <a:lnTo>
                      <a:pt x="16" y="51"/>
                    </a:lnTo>
                    <a:lnTo>
                      <a:pt x="7" y="46"/>
                    </a:lnTo>
                    <a:lnTo>
                      <a:pt x="2" y="37"/>
                    </a:lnTo>
                    <a:lnTo>
                      <a:pt x="0" y="27"/>
                    </a:lnTo>
                    <a:lnTo>
                      <a:pt x="2" y="17"/>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4" name="Freeform 659"/>
              <p:cNvSpPr>
                <a:spLocks noEditPoints="1"/>
              </p:cNvSpPr>
              <p:nvPr/>
            </p:nvSpPr>
            <p:spPr bwMode="auto">
              <a:xfrm>
                <a:off x="3330575" y="2016126"/>
                <a:ext cx="295275" cy="217488"/>
              </a:xfrm>
              <a:custGeom>
                <a:avLst/>
                <a:gdLst>
                  <a:gd name="T0" fmla="*/ 148 w 2225"/>
                  <a:gd name="T1" fmla="*/ 77 h 1644"/>
                  <a:gd name="T2" fmla="*/ 120 w 2225"/>
                  <a:gd name="T3" fmla="*/ 119 h 1644"/>
                  <a:gd name="T4" fmla="*/ 78 w 2225"/>
                  <a:gd name="T5" fmla="*/ 148 h 1644"/>
                  <a:gd name="T6" fmla="*/ 53 w 2225"/>
                  <a:gd name="T7" fmla="*/ 1487 h 1644"/>
                  <a:gd name="T8" fmla="*/ 101 w 2225"/>
                  <a:gd name="T9" fmla="*/ 1508 h 1644"/>
                  <a:gd name="T10" fmla="*/ 136 w 2225"/>
                  <a:gd name="T11" fmla="*/ 1543 h 1644"/>
                  <a:gd name="T12" fmla="*/ 156 w 2225"/>
                  <a:gd name="T13" fmla="*/ 1591 h 1644"/>
                  <a:gd name="T14" fmla="*/ 2077 w 2225"/>
                  <a:gd name="T15" fmla="*/ 1566 h 1644"/>
                  <a:gd name="T16" fmla="*/ 2106 w 2225"/>
                  <a:gd name="T17" fmla="*/ 1523 h 1644"/>
                  <a:gd name="T18" fmla="*/ 2148 w 2225"/>
                  <a:gd name="T19" fmla="*/ 1495 h 1644"/>
                  <a:gd name="T20" fmla="*/ 2173 w 2225"/>
                  <a:gd name="T21" fmla="*/ 156 h 1644"/>
                  <a:gd name="T22" fmla="*/ 2125 w 2225"/>
                  <a:gd name="T23" fmla="*/ 136 h 1644"/>
                  <a:gd name="T24" fmla="*/ 2089 w 2225"/>
                  <a:gd name="T25" fmla="*/ 100 h 1644"/>
                  <a:gd name="T26" fmla="*/ 2070 w 2225"/>
                  <a:gd name="T27" fmla="*/ 52 h 1644"/>
                  <a:gd name="T28" fmla="*/ 133 w 2225"/>
                  <a:gd name="T29" fmla="*/ 0 h 1644"/>
                  <a:gd name="T30" fmla="*/ 2104 w 2225"/>
                  <a:gd name="T31" fmla="*/ 2 h 1644"/>
                  <a:gd name="T32" fmla="*/ 2117 w 2225"/>
                  <a:gd name="T33" fmla="*/ 15 h 1644"/>
                  <a:gd name="T34" fmla="*/ 2122 w 2225"/>
                  <a:gd name="T35" fmla="*/ 47 h 1644"/>
                  <a:gd name="T36" fmla="*/ 2143 w 2225"/>
                  <a:gd name="T37" fmla="*/ 82 h 1644"/>
                  <a:gd name="T38" fmla="*/ 2178 w 2225"/>
                  <a:gd name="T39" fmla="*/ 103 h 1644"/>
                  <a:gd name="T40" fmla="*/ 2209 w 2225"/>
                  <a:gd name="T41" fmla="*/ 107 h 1644"/>
                  <a:gd name="T42" fmla="*/ 2223 w 2225"/>
                  <a:gd name="T43" fmla="*/ 122 h 1644"/>
                  <a:gd name="T44" fmla="*/ 2225 w 2225"/>
                  <a:gd name="T45" fmla="*/ 1511 h 1644"/>
                  <a:gd name="T46" fmla="*/ 2218 w 2225"/>
                  <a:gd name="T47" fmla="*/ 1530 h 1644"/>
                  <a:gd name="T48" fmla="*/ 2199 w 2225"/>
                  <a:gd name="T49" fmla="*/ 1538 h 1644"/>
                  <a:gd name="T50" fmla="*/ 2159 w 2225"/>
                  <a:gd name="T51" fmla="*/ 1548 h 1644"/>
                  <a:gd name="T52" fmla="*/ 2130 w 2225"/>
                  <a:gd name="T53" fmla="*/ 1577 h 1644"/>
                  <a:gd name="T54" fmla="*/ 2119 w 2225"/>
                  <a:gd name="T55" fmla="*/ 1617 h 1644"/>
                  <a:gd name="T56" fmla="*/ 2112 w 2225"/>
                  <a:gd name="T57" fmla="*/ 1636 h 1644"/>
                  <a:gd name="T58" fmla="*/ 2093 w 2225"/>
                  <a:gd name="T59" fmla="*/ 1644 h 1644"/>
                  <a:gd name="T60" fmla="*/ 122 w 2225"/>
                  <a:gd name="T61" fmla="*/ 1642 h 1644"/>
                  <a:gd name="T62" fmla="*/ 108 w 2225"/>
                  <a:gd name="T63" fmla="*/ 1628 h 1644"/>
                  <a:gd name="T64" fmla="*/ 103 w 2225"/>
                  <a:gd name="T65" fmla="*/ 1596 h 1644"/>
                  <a:gd name="T66" fmla="*/ 82 w 2225"/>
                  <a:gd name="T67" fmla="*/ 1562 h 1644"/>
                  <a:gd name="T68" fmla="*/ 47 w 2225"/>
                  <a:gd name="T69" fmla="*/ 1541 h 1644"/>
                  <a:gd name="T70" fmla="*/ 16 w 2225"/>
                  <a:gd name="T71" fmla="*/ 1536 h 1644"/>
                  <a:gd name="T72" fmla="*/ 2 w 2225"/>
                  <a:gd name="T73" fmla="*/ 1521 h 1644"/>
                  <a:gd name="T74" fmla="*/ 0 w 2225"/>
                  <a:gd name="T75" fmla="*/ 132 h 1644"/>
                  <a:gd name="T76" fmla="*/ 8 w 2225"/>
                  <a:gd name="T77" fmla="*/ 113 h 1644"/>
                  <a:gd name="T78" fmla="*/ 26 w 2225"/>
                  <a:gd name="T79" fmla="*/ 105 h 1644"/>
                  <a:gd name="T80" fmla="*/ 67 w 2225"/>
                  <a:gd name="T81" fmla="*/ 95 h 1644"/>
                  <a:gd name="T82" fmla="*/ 94 w 2225"/>
                  <a:gd name="T83" fmla="*/ 66 h 1644"/>
                  <a:gd name="T84" fmla="*/ 106 w 2225"/>
                  <a:gd name="T85" fmla="*/ 25 h 1644"/>
                  <a:gd name="T86" fmla="*/ 113 w 2225"/>
                  <a:gd name="T87" fmla="*/ 7 h 1644"/>
                  <a:gd name="T88" fmla="*/ 133 w 2225"/>
                  <a:gd name="T89" fmla="*/ 0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25" h="1644">
                    <a:moveTo>
                      <a:pt x="156" y="52"/>
                    </a:moveTo>
                    <a:lnTo>
                      <a:pt x="148" y="77"/>
                    </a:lnTo>
                    <a:lnTo>
                      <a:pt x="136" y="100"/>
                    </a:lnTo>
                    <a:lnTo>
                      <a:pt x="120" y="119"/>
                    </a:lnTo>
                    <a:lnTo>
                      <a:pt x="101" y="136"/>
                    </a:lnTo>
                    <a:lnTo>
                      <a:pt x="78" y="148"/>
                    </a:lnTo>
                    <a:lnTo>
                      <a:pt x="53" y="156"/>
                    </a:lnTo>
                    <a:lnTo>
                      <a:pt x="53" y="1487"/>
                    </a:lnTo>
                    <a:lnTo>
                      <a:pt x="78" y="1495"/>
                    </a:lnTo>
                    <a:lnTo>
                      <a:pt x="101" y="1508"/>
                    </a:lnTo>
                    <a:lnTo>
                      <a:pt x="120" y="1523"/>
                    </a:lnTo>
                    <a:lnTo>
                      <a:pt x="136" y="1543"/>
                    </a:lnTo>
                    <a:lnTo>
                      <a:pt x="148" y="1566"/>
                    </a:lnTo>
                    <a:lnTo>
                      <a:pt x="156" y="1591"/>
                    </a:lnTo>
                    <a:lnTo>
                      <a:pt x="2070" y="1591"/>
                    </a:lnTo>
                    <a:lnTo>
                      <a:pt x="2077" y="1566"/>
                    </a:lnTo>
                    <a:lnTo>
                      <a:pt x="2089" y="1543"/>
                    </a:lnTo>
                    <a:lnTo>
                      <a:pt x="2106" y="1523"/>
                    </a:lnTo>
                    <a:lnTo>
                      <a:pt x="2125" y="1508"/>
                    </a:lnTo>
                    <a:lnTo>
                      <a:pt x="2148" y="1495"/>
                    </a:lnTo>
                    <a:lnTo>
                      <a:pt x="2173" y="1487"/>
                    </a:lnTo>
                    <a:lnTo>
                      <a:pt x="2173" y="156"/>
                    </a:lnTo>
                    <a:lnTo>
                      <a:pt x="2148" y="148"/>
                    </a:lnTo>
                    <a:lnTo>
                      <a:pt x="2125" y="136"/>
                    </a:lnTo>
                    <a:lnTo>
                      <a:pt x="2106" y="119"/>
                    </a:lnTo>
                    <a:lnTo>
                      <a:pt x="2089" y="100"/>
                    </a:lnTo>
                    <a:lnTo>
                      <a:pt x="2077" y="77"/>
                    </a:lnTo>
                    <a:lnTo>
                      <a:pt x="2070" y="52"/>
                    </a:lnTo>
                    <a:lnTo>
                      <a:pt x="156" y="52"/>
                    </a:lnTo>
                    <a:close/>
                    <a:moveTo>
                      <a:pt x="133" y="0"/>
                    </a:moveTo>
                    <a:lnTo>
                      <a:pt x="2093" y="0"/>
                    </a:lnTo>
                    <a:lnTo>
                      <a:pt x="2104" y="2"/>
                    </a:lnTo>
                    <a:lnTo>
                      <a:pt x="2112" y="7"/>
                    </a:lnTo>
                    <a:lnTo>
                      <a:pt x="2117" y="15"/>
                    </a:lnTo>
                    <a:lnTo>
                      <a:pt x="2119" y="25"/>
                    </a:lnTo>
                    <a:lnTo>
                      <a:pt x="2122" y="47"/>
                    </a:lnTo>
                    <a:lnTo>
                      <a:pt x="2130" y="66"/>
                    </a:lnTo>
                    <a:lnTo>
                      <a:pt x="2143" y="82"/>
                    </a:lnTo>
                    <a:lnTo>
                      <a:pt x="2159" y="95"/>
                    </a:lnTo>
                    <a:lnTo>
                      <a:pt x="2178" y="103"/>
                    </a:lnTo>
                    <a:lnTo>
                      <a:pt x="2199" y="105"/>
                    </a:lnTo>
                    <a:lnTo>
                      <a:pt x="2209" y="107"/>
                    </a:lnTo>
                    <a:lnTo>
                      <a:pt x="2218" y="113"/>
                    </a:lnTo>
                    <a:lnTo>
                      <a:pt x="2223" y="122"/>
                    </a:lnTo>
                    <a:lnTo>
                      <a:pt x="2225" y="132"/>
                    </a:lnTo>
                    <a:lnTo>
                      <a:pt x="2225" y="1511"/>
                    </a:lnTo>
                    <a:lnTo>
                      <a:pt x="2223" y="1521"/>
                    </a:lnTo>
                    <a:lnTo>
                      <a:pt x="2218" y="1530"/>
                    </a:lnTo>
                    <a:lnTo>
                      <a:pt x="2209" y="1536"/>
                    </a:lnTo>
                    <a:lnTo>
                      <a:pt x="2199" y="1538"/>
                    </a:lnTo>
                    <a:lnTo>
                      <a:pt x="2178" y="1541"/>
                    </a:lnTo>
                    <a:lnTo>
                      <a:pt x="2159" y="1548"/>
                    </a:lnTo>
                    <a:lnTo>
                      <a:pt x="2143" y="1562"/>
                    </a:lnTo>
                    <a:lnTo>
                      <a:pt x="2130" y="1577"/>
                    </a:lnTo>
                    <a:lnTo>
                      <a:pt x="2122" y="1596"/>
                    </a:lnTo>
                    <a:lnTo>
                      <a:pt x="2119" y="1617"/>
                    </a:lnTo>
                    <a:lnTo>
                      <a:pt x="2117" y="1628"/>
                    </a:lnTo>
                    <a:lnTo>
                      <a:pt x="2112" y="1636"/>
                    </a:lnTo>
                    <a:lnTo>
                      <a:pt x="2104" y="1642"/>
                    </a:lnTo>
                    <a:lnTo>
                      <a:pt x="2093" y="1644"/>
                    </a:lnTo>
                    <a:lnTo>
                      <a:pt x="133" y="1644"/>
                    </a:lnTo>
                    <a:lnTo>
                      <a:pt x="122" y="1642"/>
                    </a:lnTo>
                    <a:lnTo>
                      <a:pt x="113" y="1636"/>
                    </a:lnTo>
                    <a:lnTo>
                      <a:pt x="108" y="1628"/>
                    </a:lnTo>
                    <a:lnTo>
                      <a:pt x="106" y="1617"/>
                    </a:lnTo>
                    <a:lnTo>
                      <a:pt x="103" y="1596"/>
                    </a:lnTo>
                    <a:lnTo>
                      <a:pt x="94" y="1577"/>
                    </a:lnTo>
                    <a:lnTo>
                      <a:pt x="82" y="1562"/>
                    </a:lnTo>
                    <a:lnTo>
                      <a:pt x="67" y="1548"/>
                    </a:lnTo>
                    <a:lnTo>
                      <a:pt x="47" y="1541"/>
                    </a:lnTo>
                    <a:lnTo>
                      <a:pt x="26" y="1538"/>
                    </a:lnTo>
                    <a:lnTo>
                      <a:pt x="16" y="1536"/>
                    </a:lnTo>
                    <a:lnTo>
                      <a:pt x="8" y="1530"/>
                    </a:lnTo>
                    <a:lnTo>
                      <a:pt x="2" y="1521"/>
                    </a:lnTo>
                    <a:lnTo>
                      <a:pt x="0" y="1511"/>
                    </a:lnTo>
                    <a:lnTo>
                      <a:pt x="0" y="132"/>
                    </a:lnTo>
                    <a:lnTo>
                      <a:pt x="2" y="122"/>
                    </a:lnTo>
                    <a:lnTo>
                      <a:pt x="8" y="113"/>
                    </a:lnTo>
                    <a:lnTo>
                      <a:pt x="16" y="107"/>
                    </a:lnTo>
                    <a:lnTo>
                      <a:pt x="26" y="105"/>
                    </a:lnTo>
                    <a:lnTo>
                      <a:pt x="47" y="103"/>
                    </a:lnTo>
                    <a:lnTo>
                      <a:pt x="67" y="95"/>
                    </a:lnTo>
                    <a:lnTo>
                      <a:pt x="82" y="82"/>
                    </a:lnTo>
                    <a:lnTo>
                      <a:pt x="94" y="66"/>
                    </a:lnTo>
                    <a:lnTo>
                      <a:pt x="103" y="47"/>
                    </a:lnTo>
                    <a:lnTo>
                      <a:pt x="106" y="25"/>
                    </a:lnTo>
                    <a:lnTo>
                      <a:pt x="108" y="15"/>
                    </a:lnTo>
                    <a:lnTo>
                      <a:pt x="113" y="7"/>
                    </a:lnTo>
                    <a:lnTo>
                      <a:pt x="122" y="2"/>
                    </a:lnTo>
                    <a:lnTo>
                      <a:pt x="133"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5" name="Freeform 660"/>
              <p:cNvSpPr>
                <a:spLocks/>
              </p:cNvSpPr>
              <p:nvPr/>
            </p:nvSpPr>
            <p:spPr bwMode="auto">
              <a:xfrm>
                <a:off x="3379788" y="2106613"/>
                <a:ext cx="77788" cy="42863"/>
              </a:xfrm>
              <a:custGeom>
                <a:avLst/>
                <a:gdLst>
                  <a:gd name="T0" fmla="*/ 26 w 583"/>
                  <a:gd name="T1" fmla="*/ 0 h 318"/>
                  <a:gd name="T2" fmla="*/ 36 w 583"/>
                  <a:gd name="T3" fmla="*/ 2 h 318"/>
                  <a:gd name="T4" fmla="*/ 45 w 583"/>
                  <a:gd name="T5" fmla="*/ 8 h 318"/>
                  <a:gd name="T6" fmla="*/ 51 w 583"/>
                  <a:gd name="T7" fmla="*/ 16 h 318"/>
                  <a:gd name="T8" fmla="*/ 53 w 583"/>
                  <a:gd name="T9" fmla="*/ 27 h 318"/>
                  <a:gd name="T10" fmla="*/ 53 w 583"/>
                  <a:gd name="T11" fmla="*/ 265 h 318"/>
                  <a:gd name="T12" fmla="*/ 529 w 583"/>
                  <a:gd name="T13" fmla="*/ 265 h 318"/>
                  <a:gd name="T14" fmla="*/ 529 w 583"/>
                  <a:gd name="T15" fmla="*/ 27 h 318"/>
                  <a:gd name="T16" fmla="*/ 531 w 583"/>
                  <a:gd name="T17" fmla="*/ 16 h 318"/>
                  <a:gd name="T18" fmla="*/ 538 w 583"/>
                  <a:gd name="T19" fmla="*/ 8 h 318"/>
                  <a:gd name="T20" fmla="*/ 546 w 583"/>
                  <a:gd name="T21" fmla="*/ 2 h 318"/>
                  <a:gd name="T22" fmla="*/ 556 w 583"/>
                  <a:gd name="T23" fmla="*/ 0 h 318"/>
                  <a:gd name="T24" fmla="*/ 567 w 583"/>
                  <a:gd name="T25" fmla="*/ 2 h 318"/>
                  <a:gd name="T26" fmla="*/ 575 w 583"/>
                  <a:gd name="T27" fmla="*/ 8 h 318"/>
                  <a:gd name="T28" fmla="*/ 581 w 583"/>
                  <a:gd name="T29" fmla="*/ 16 h 318"/>
                  <a:gd name="T30" fmla="*/ 583 w 583"/>
                  <a:gd name="T31" fmla="*/ 27 h 318"/>
                  <a:gd name="T32" fmla="*/ 583 w 583"/>
                  <a:gd name="T33" fmla="*/ 292 h 318"/>
                  <a:gd name="T34" fmla="*/ 581 w 583"/>
                  <a:gd name="T35" fmla="*/ 302 h 318"/>
                  <a:gd name="T36" fmla="*/ 575 w 583"/>
                  <a:gd name="T37" fmla="*/ 311 h 318"/>
                  <a:gd name="T38" fmla="*/ 567 w 583"/>
                  <a:gd name="T39" fmla="*/ 316 h 318"/>
                  <a:gd name="T40" fmla="*/ 556 w 583"/>
                  <a:gd name="T41" fmla="*/ 318 h 318"/>
                  <a:gd name="T42" fmla="*/ 26 w 583"/>
                  <a:gd name="T43" fmla="*/ 318 h 318"/>
                  <a:gd name="T44" fmla="*/ 15 w 583"/>
                  <a:gd name="T45" fmla="*/ 316 h 318"/>
                  <a:gd name="T46" fmla="*/ 7 w 583"/>
                  <a:gd name="T47" fmla="*/ 311 h 318"/>
                  <a:gd name="T48" fmla="*/ 2 w 583"/>
                  <a:gd name="T49" fmla="*/ 302 h 318"/>
                  <a:gd name="T50" fmla="*/ 0 w 583"/>
                  <a:gd name="T51" fmla="*/ 292 h 318"/>
                  <a:gd name="T52" fmla="*/ 0 w 583"/>
                  <a:gd name="T53" fmla="*/ 27 h 318"/>
                  <a:gd name="T54" fmla="*/ 2 w 583"/>
                  <a:gd name="T55" fmla="*/ 16 h 318"/>
                  <a:gd name="T56" fmla="*/ 7 w 583"/>
                  <a:gd name="T57" fmla="*/ 8 h 318"/>
                  <a:gd name="T58" fmla="*/ 15 w 583"/>
                  <a:gd name="T59" fmla="*/ 2 h 318"/>
                  <a:gd name="T60" fmla="*/ 26 w 583"/>
                  <a:gd name="T61"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3" h="318">
                    <a:moveTo>
                      <a:pt x="26" y="0"/>
                    </a:moveTo>
                    <a:lnTo>
                      <a:pt x="36" y="2"/>
                    </a:lnTo>
                    <a:lnTo>
                      <a:pt x="45" y="8"/>
                    </a:lnTo>
                    <a:lnTo>
                      <a:pt x="51" y="16"/>
                    </a:lnTo>
                    <a:lnTo>
                      <a:pt x="53" y="27"/>
                    </a:lnTo>
                    <a:lnTo>
                      <a:pt x="53" y="265"/>
                    </a:lnTo>
                    <a:lnTo>
                      <a:pt x="529" y="265"/>
                    </a:lnTo>
                    <a:lnTo>
                      <a:pt x="529" y="27"/>
                    </a:lnTo>
                    <a:lnTo>
                      <a:pt x="531" y="16"/>
                    </a:lnTo>
                    <a:lnTo>
                      <a:pt x="538" y="8"/>
                    </a:lnTo>
                    <a:lnTo>
                      <a:pt x="546" y="2"/>
                    </a:lnTo>
                    <a:lnTo>
                      <a:pt x="556" y="0"/>
                    </a:lnTo>
                    <a:lnTo>
                      <a:pt x="567" y="2"/>
                    </a:lnTo>
                    <a:lnTo>
                      <a:pt x="575" y="8"/>
                    </a:lnTo>
                    <a:lnTo>
                      <a:pt x="581" y="16"/>
                    </a:lnTo>
                    <a:lnTo>
                      <a:pt x="583" y="27"/>
                    </a:lnTo>
                    <a:lnTo>
                      <a:pt x="583" y="292"/>
                    </a:lnTo>
                    <a:lnTo>
                      <a:pt x="581" y="302"/>
                    </a:lnTo>
                    <a:lnTo>
                      <a:pt x="575" y="311"/>
                    </a:lnTo>
                    <a:lnTo>
                      <a:pt x="567" y="316"/>
                    </a:lnTo>
                    <a:lnTo>
                      <a:pt x="556" y="318"/>
                    </a:lnTo>
                    <a:lnTo>
                      <a:pt x="26" y="318"/>
                    </a:lnTo>
                    <a:lnTo>
                      <a:pt x="15" y="316"/>
                    </a:lnTo>
                    <a:lnTo>
                      <a:pt x="7" y="311"/>
                    </a:lnTo>
                    <a:lnTo>
                      <a:pt x="2" y="302"/>
                    </a:lnTo>
                    <a:lnTo>
                      <a:pt x="0" y="292"/>
                    </a:lnTo>
                    <a:lnTo>
                      <a:pt x="0" y="27"/>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6" name="Freeform 661"/>
              <p:cNvSpPr>
                <a:spLocks/>
              </p:cNvSpPr>
              <p:nvPr/>
            </p:nvSpPr>
            <p:spPr bwMode="auto">
              <a:xfrm>
                <a:off x="3365500" y="2043113"/>
                <a:ext cx="57150" cy="57150"/>
              </a:xfrm>
              <a:custGeom>
                <a:avLst/>
                <a:gdLst>
                  <a:gd name="T0" fmla="*/ 397 w 424"/>
                  <a:gd name="T1" fmla="*/ 0 h 425"/>
                  <a:gd name="T2" fmla="*/ 407 w 424"/>
                  <a:gd name="T3" fmla="*/ 2 h 425"/>
                  <a:gd name="T4" fmla="*/ 416 w 424"/>
                  <a:gd name="T5" fmla="*/ 9 h 425"/>
                  <a:gd name="T6" fmla="*/ 422 w 424"/>
                  <a:gd name="T7" fmla="*/ 17 h 425"/>
                  <a:gd name="T8" fmla="*/ 424 w 424"/>
                  <a:gd name="T9" fmla="*/ 27 h 425"/>
                  <a:gd name="T10" fmla="*/ 422 w 424"/>
                  <a:gd name="T11" fmla="*/ 37 h 425"/>
                  <a:gd name="T12" fmla="*/ 416 w 424"/>
                  <a:gd name="T13" fmla="*/ 46 h 425"/>
                  <a:gd name="T14" fmla="*/ 45 w 424"/>
                  <a:gd name="T15" fmla="*/ 417 h 425"/>
                  <a:gd name="T16" fmla="*/ 36 w 424"/>
                  <a:gd name="T17" fmla="*/ 423 h 425"/>
                  <a:gd name="T18" fmla="*/ 27 w 424"/>
                  <a:gd name="T19" fmla="*/ 425 h 425"/>
                  <a:gd name="T20" fmla="*/ 16 w 424"/>
                  <a:gd name="T21" fmla="*/ 423 h 425"/>
                  <a:gd name="T22" fmla="*/ 8 w 424"/>
                  <a:gd name="T23" fmla="*/ 417 h 425"/>
                  <a:gd name="T24" fmla="*/ 2 w 424"/>
                  <a:gd name="T25" fmla="*/ 408 h 425"/>
                  <a:gd name="T26" fmla="*/ 0 w 424"/>
                  <a:gd name="T27" fmla="*/ 398 h 425"/>
                  <a:gd name="T28" fmla="*/ 2 w 424"/>
                  <a:gd name="T29" fmla="*/ 389 h 425"/>
                  <a:gd name="T30" fmla="*/ 8 w 424"/>
                  <a:gd name="T31" fmla="*/ 380 h 425"/>
                  <a:gd name="T32" fmla="*/ 378 w 424"/>
                  <a:gd name="T33" fmla="*/ 9 h 425"/>
                  <a:gd name="T34" fmla="*/ 387 w 424"/>
                  <a:gd name="T35" fmla="*/ 2 h 425"/>
                  <a:gd name="T36" fmla="*/ 397 w 424"/>
                  <a:gd name="T3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425">
                    <a:moveTo>
                      <a:pt x="397" y="0"/>
                    </a:moveTo>
                    <a:lnTo>
                      <a:pt x="407" y="2"/>
                    </a:lnTo>
                    <a:lnTo>
                      <a:pt x="416" y="9"/>
                    </a:lnTo>
                    <a:lnTo>
                      <a:pt x="422" y="17"/>
                    </a:lnTo>
                    <a:lnTo>
                      <a:pt x="424" y="27"/>
                    </a:lnTo>
                    <a:lnTo>
                      <a:pt x="422" y="37"/>
                    </a:lnTo>
                    <a:lnTo>
                      <a:pt x="416" y="46"/>
                    </a:lnTo>
                    <a:lnTo>
                      <a:pt x="45" y="417"/>
                    </a:lnTo>
                    <a:lnTo>
                      <a:pt x="36" y="423"/>
                    </a:lnTo>
                    <a:lnTo>
                      <a:pt x="27" y="425"/>
                    </a:lnTo>
                    <a:lnTo>
                      <a:pt x="16" y="423"/>
                    </a:lnTo>
                    <a:lnTo>
                      <a:pt x="8" y="417"/>
                    </a:lnTo>
                    <a:lnTo>
                      <a:pt x="2" y="408"/>
                    </a:lnTo>
                    <a:lnTo>
                      <a:pt x="0" y="398"/>
                    </a:lnTo>
                    <a:lnTo>
                      <a:pt x="2" y="389"/>
                    </a:lnTo>
                    <a:lnTo>
                      <a:pt x="8" y="380"/>
                    </a:lnTo>
                    <a:lnTo>
                      <a:pt x="378" y="9"/>
                    </a:lnTo>
                    <a:lnTo>
                      <a:pt x="387" y="2"/>
                    </a:lnTo>
                    <a:lnTo>
                      <a:pt x="39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7" name="Freeform 662"/>
              <p:cNvSpPr>
                <a:spLocks/>
              </p:cNvSpPr>
              <p:nvPr/>
            </p:nvSpPr>
            <p:spPr bwMode="auto">
              <a:xfrm>
                <a:off x="3414713" y="2043113"/>
                <a:ext cx="55563" cy="57150"/>
              </a:xfrm>
              <a:custGeom>
                <a:avLst/>
                <a:gdLst>
                  <a:gd name="T0" fmla="*/ 27 w 424"/>
                  <a:gd name="T1" fmla="*/ 0 h 425"/>
                  <a:gd name="T2" fmla="*/ 37 w 424"/>
                  <a:gd name="T3" fmla="*/ 2 h 425"/>
                  <a:gd name="T4" fmla="*/ 46 w 424"/>
                  <a:gd name="T5" fmla="*/ 9 h 425"/>
                  <a:gd name="T6" fmla="*/ 417 w 424"/>
                  <a:gd name="T7" fmla="*/ 380 h 425"/>
                  <a:gd name="T8" fmla="*/ 422 w 424"/>
                  <a:gd name="T9" fmla="*/ 389 h 425"/>
                  <a:gd name="T10" fmla="*/ 424 w 424"/>
                  <a:gd name="T11" fmla="*/ 398 h 425"/>
                  <a:gd name="T12" fmla="*/ 422 w 424"/>
                  <a:gd name="T13" fmla="*/ 408 h 425"/>
                  <a:gd name="T14" fmla="*/ 417 w 424"/>
                  <a:gd name="T15" fmla="*/ 417 h 425"/>
                  <a:gd name="T16" fmla="*/ 408 w 424"/>
                  <a:gd name="T17" fmla="*/ 423 h 425"/>
                  <a:gd name="T18" fmla="*/ 399 w 424"/>
                  <a:gd name="T19" fmla="*/ 425 h 425"/>
                  <a:gd name="T20" fmla="*/ 388 w 424"/>
                  <a:gd name="T21" fmla="*/ 423 h 425"/>
                  <a:gd name="T22" fmla="*/ 379 w 424"/>
                  <a:gd name="T23" fmla="*/ 417 h 425"/>
                  <a:gd name="T24" fmla="*/ 8 w 424"/>
                  <a:gd name="T25" fmla="*/ 46 h 425"/>
                  <a:gd name="T26" fmla="*/ 2 w 424"/>
                  <a:gd name="T27" fmla="*/ 37 h 425"/>
                  <a:gd name="T28" fmla="*/ 0 w 424"/>
                  <a:gd name="T29" fmla="*/ 27 h 425"/>
                  <a:gd name="T30" fmla="*/ 2 w 424"/>
                  <a:gd name="T31" fmla="*/ 17 h 425"/>
                  <a:gd name="T32" fmla="*/ 8 w 424"/>
                  <a:gd name="T33" fmla="*/ 9 h 425"/>
                  <a:gd name="T34" fmla="*/ 17 w 424"/>
                  <a:gd name="T35" fmla="*/ 2 h 425"/>
                  <a:gd name="T36" fmla="*/ 27 w 424"/>
                  <a:gd name="T3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425">
                    <a:moveTo>
                      <a:pt x="27" y="0"/>
                    </a:moveTo>
                    <a:lnTo>
                      <a:pt x="37" y="2"/>
                    </a:lnTo>
                    <a:lnTo>
                      <a:pt x="46" y="9"/>
                    </a:lnTo>
                    <a:lnTo>
                      <a:pt x="417" y="380"/>
                    </a:lnTo>
                    <a:lnTo>
                      <a:pt x="422" y="389"/>
                    </a:lnTo>
                    <a:lnTo>
                      <a:pt x="424" y="398"/>
                    </a:lnTo>
                    <a:lnTo>
                      <a:pt x="422" y="408"/>
                    </a:lnTo>
                    <a:lnTo>
                      <a:pt x="417" y="417"/>
                    </a:lnTo>
                    <a:lnTo>
                      <a:pt x="408" y="423"/>
                    </a:lnTo>
                    <a:lnTo>
                      <a:pt x="399" y="425"/>
                    </a:lnTo>
                    <a:lnTo>
                      <a:pt x="388" y="423"/>
                    </a:lnTo>
                    <a:lnTo>
                      <a:pt x="379" y="417"/>
                    </a:lnTo>
                    <a:lnTo>
                      <a:pt x="8" y="46"/>
                    </a:lnTo>
                    <a:lnTo>
                      <a:pt x="2" y="37"/>
                    </a:lnTo>
                    <a:lnTo>
                      <a:pt x="0" y="27"/>
                    </a:lnTo>
                    <a:lnTo>
                      <a:pt x="2" y="17"/>
                    </a:lnTo>
                    <a:lnTo>
                      <a:pt x="8" y="9"/>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8" name="Freeform 663"/>
              <p:cNvSpPr>
                <a:spLocks/>
              </p:cNvSpPr>
              <p:nvPr/>
            </p:nvSpPr>
            <p:spPr bwMode="auto">
              <a:xfrm>
                <a:off x="3365500" y="2057401"/>
                <a:ext cx="57150" cy="57150"/>
              </a:xfrm>
              <a:custGeom>
                <a:avLst/>
                <a:gdLst>
                  <a:gd name="T0" fmla="*/ 397 w 424"/>
                  <a:gd name="T1" fmla="*/ 0 h 424"/>
                  <a:gd name="T2" fmla="*/ 407 w 424"/>
                  <a:gd name="T3" fmla="*/ 2 h 424"/>
                  <a:gd name="T4" fmla="*/ 416 w 424"/>
                  <a:gd name="T5" fmla="*/ 7 h 424"/>
                  <a:gd name="T6" fmla="*/ 422 w 424"/>
                  <a:gd name="T7" fmla="*/ 16 h 424"/>
                  <a:gd name="T8" fmla="*/ 424 w 424"/>
                  <a:gd name="T9" fmla="*/ 26 h 424"/>
                  <a:gd name="T10" fmla="*/ 422 w 424"/>
                  <a:gd name="T11" fmla="*/ 36 h 424"/>
                  <a:gd name="T12" fmla="*/ 416 w 424"/>
                  <a:gd name="T13" fmla="*/ 45 h 424"/>
                  <a:gd name="T14" fmla="*/ 45 w 424"/>
                  <a:gd name="T15" fmla="*/ 416 h 424"/>
                  <a:gd name="T16" fmla="*/ 36 w 424"/>
                  <a:gd name="T17" fmla="*/ 422 h 424"/>
                  <a:gd name="T18" fmla="*/ 27 w 424"/>
                  <a:gd name="T19" fmla="*/ 424 h 424"/>
                  <a:gd name="T20" fmla="*/ 16 w 424"/>
                  <a:gd name="T21" fmla="*/ 422 h 424"/>
                  <a:gd name="T22" fmla="*/ 8 w 424"/>
                  <a:gd name="T23" fmla="*/ 416 h 424"/>
                  <a:gd name="T24" fmla="*/ 2 w 424"/>
                  <a:gd name="T25" fmla="*/ 408 h 424"/>
                  <a:gd name="T26" fmla="*/ 0 w 424"/>
                  <a:gd name="T27" fmla="*/ 398 h 424"/>
                  <a:gd name="T28" fmla="*/ 2 w 424"/>
                  <a:gd name="T29" fmla="*/ 387 h 424"/>
                  <a:gd name="T30" fmla="*/ 8 w 424"/>
                  <a:gd name="T31" fmla="*/ 379 h 424"/>
                  <a:gd name="T32" fmla="*/ 378 w 424"/>
                  <a:gd name="T33" fmla="*/ 7 h 424"/>
                  <a:gd name="T34" fmla="*/ 387 w 424"/>
                  <a:gd name="T35" fmla="*/ 2 h 424"/>
                  <a:gd name="T36" fmla="*/ 397 w 424"/>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424">
                    <a:moveTo>
                      <a:pt x="397" y="0"/>
                    </a:moveTo>
                    <a:lnTo>
                      <a:pt x="407" y="2"/>
                    </a:lnTo>
                    <a:lnTo>
                      <a:pt x="416" y="7"/>
                    </a:lnTo>
                    <a:lnTo>
                      <a:pt x="422" y="16"/>
                    </a:lnTo>
                    <a:lnTo>
                      <a:pt x="424" y="26"/>
                    </a:lnTo>
                    <a:lnTo>
                      <a:pt x="422" y="36"/>
                    </a:lnTo>
                    <a:lnTo>
                      <a:pt x="416" y="45"/>
                    </a:lnTo>
                    <a:lnTo>
                      <a:pt x="45" y="416"/>
                    </a:lnTo>
                    <a:lnTo>
                      <a:pt x="36" y="422"/>
                    </a:lnTo>
                    <a:lnTo>
                      <a:pt x="27" y="424"/>
                    </a:lnTo>
                    <a:lnTo>
                      <a:pt x="16" y="422"/>
                    </a:lnTo>
                    <a:lnTo>
                      <a:pt x="8" y="416"/>
                    </a:lnTo>
                    <a:lnTo>
                      <a:pt x="2" y="408"/>
                    </a:lnTo>
                    <a:lnTo>
                      <a:pt x="0" y="398"/>
                    </a:lnTo>
                    <a:lnTo>
                      <a:pt x="2" y="387"/>
                    </a:lnTo>
                    <a:lnTo>
                      <a:pt x="8" y="379"/>
                    </a:lnTo>
                    <a:lnTo>
                      <a:pt x="378" y="7"/>
                    </a:lnTo>
                    <a:lnTo>
                      <a:pt x="387" y="2"/>
                    </a:lnTo>
                    <a:lnTo>
                      <a:pt x="39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59" name="Freeform 664"/>
              <p:cNvSpPr>
                <a:spLocks/>
              </p:cNvSpPr>
              <p:nvPr/>
            </p:nvSpPr>
            <p:spPr bwMode="auto">
              <a:xfrm>
                <a:off x="3414713" y="2057401"/>
                <a:ext cx="55563" cy="57150"/>
              </a:xfrm>
              <a:custGeom>
                <a:avLst/>
                <a:gdLst>
                  <a:gd name="T0" fmla="*/ 27 w 424"/>
                  <a:gd name="T1" fmla="*/ 0 h 424"/>
                  <a:gd name="T2" fmla="*/ 37 w 424"/>
                  <a:gd name="T3" fmla="*/ 2 h 424"/>
                  <a:gd name="T4" fmla="*/ 46 w 424"/>
                  <a:gd name="T5" fmla="*/ 7 h 424"/>
                  <a:gd name="T6" fmla="*/ 417 w 424"/>
                  <a:gd name="T7" fmla="*/ 379 h 424"/>
                  <a:gd name="T8" fmla="*/ 422 w 424"/>
                  <a:gd name="T9" fmla="*/ 387 h 424"/>
                  <a:gd name="T10" fmla="*/ 424 w 424"/>
                  <a:gd name="T11" fmla="*/ 398 h 424"/>
                  <a:gd name="T12" fmla="*/ 422 w 424"/>
                  <a:gd name="T13" fmla="*/ 408 h 424"/>
                  <a:gd name="T14" fmla="*/ 417 w 424"/>
                  <a:gd name="T15" fmla="*/ 416 h 424"/>
                  <a:gd name="T16" fmla="*/ 408 w 424"/>
                  <a:gd name="T17" fmla="*/ 422 h 424"/>
                  <a:gd name="T18" fmla="*/ 399 w 424"/>
                  <a:gd name="T19" fmla="*/ 424 h 424"/>
                  <a:gd name="T20" fmla="*/ 388 w 424"/>
                  <a:gd name="T21" fmla="*/ 422 h 424"/>
                  <a:gd name="T22" fmla="*/ 379 w 424"/>
                  <a:gd name="T23" fmla="*/ 416 h 424"/>
                  <a:gd name="T24" fmla="*/ 8 w 424"/>
                  <a:gd name="T25" fmla="*/ 45 h 424"/>
                  <a:gd name="T26" fmla="*/ 2 w 424"/>
                  <a:gd name="T27" fmla="*/ 36 h 424"/>
                  <a:gd name="T28" fmla="*/ 0 w 424"/>
                  <a:gd name="T29" fmla="*/ 26 h 424"/>
                  <a:gd name="T30" fmla="*/ 2 w 424"/>
                  <a:gd name="T31" fmla="*/ 16 h 424"/>
                  <a:gd name="T32" fmla="*/ 8 w 424"/>
                  <a:gd name="T33" fmla="*/ 7 h 424"/>
                  <a:gd name="T34" fmla="*/ 17 w 424"/>
                  <a:gd name="T35" fmla="*/ 2 h 424"/>
                  <a:gd name="T36" fmla="*/ 27 w 424"/>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424">
                    <a:moveTo>
                      <a:pt x="27" y="0"/>
                    </a:moveTo>
                    <a:lnTo>
                      <a:pt x="37" y="2"/>
                    </a:lnTo>
                    <a:lnTo>
                      <a:pt x="46" y="7"/>
                    </a:lnTo>
                    <a:lnTo>
                      <a:pt x="417" y="379"/>
                    </a:lnTo>
                    <a:lnTo>
                      <a:pt x="422" y="387"/>
                    </a:lnTo>
                    <a:lnTo>
                      <a:pt x="424" y="398"/>
                    </a:lnTo>
                    <a:lnTo>
                      <a:pt x="422" y="408"/>
                    </a:lnTo>
                    <a:lnTo>
                      <a:pt x="417" y="416"/>
                    </a:lnTo>
                    <a:lnTo>
                      <a:pt x="408" y="422"/>
                    </a:lnTo>
                    <a:lnTo>
                      <a:pt x="399" y="424"/>
                    </a:lnTo>
                    <a:lnTo>
                      <a:pt x="388" y="422"/>
                    </a:lnTo>
                    <a:lnTo>
                      <a:pt x="379" y="416"/>
                    </a:lnTo>
                    <a:lnTo>
                      <a:pt x="8" y="45"/>
                    </a:lnTo>
                    <a:lnTo>
                      <a:pt x="2" y="36"/>
                    </a:lnTo>
                    <a:lnTo>
                      <a:pt x="0" y="26"/>
                    </a:lnTo>
                    <a:lnTo>
                      <a:pt x="2" y="16"/>
                    </a:lnTo>
                    <a:lnTo>
                      <a:pt x="8"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0" name="Freeform 665"/>
              <p:cNvSpPr>
                <a:spLocks/>
              </p:cNvSpPr>
              <p:nvPr/>
            </p:nvSpPr>
            <p:spPr bwMode="auto">
              <a:xfrm>
                <a:off x="3414713" y="2127251"/>
                <a:ext cx="7938" cy="22225"/>
              </a:xfrm>
              <a:custGeom>
                <a:avLst/>
                <a:gdLst>
                  <a:gd name="T0" fmla="*/ 27 w 54"/>
                  <a:gd name="T1" fmla="*/ 0 h 159"/>
                  <a:gd name="T2" fmla="*/ 37 w 54"/>
                  <a:gd name="T3" fmla="*/ 2 h 159"/>
                  <a:gd name="T4" fmla="*/ 46 w 54"/>
                  <a:gd name="T5" fmla="*/ 8 h 159"/>
                  <a:gd name="T6" fmla="*/ 52 w 54"/>
                  <a:gd name="T7" fmla="*/ 16 h 159"/>
                  <a:gd name="T8" fmla="*/ 54 w 54"/>
                  <a:gd name="T9" fmla="*/ 27 h 159"/>
                  <a:gd name="T10" fmla="*/ 54 w 54"/>
                  <a:gd name="T11" fmla="*/ 133 h 159"/>
                  <a:gd name="T12" fmla="*/ 52 w 54"/>
                  <a:gd name="T13" fmla="*/ 143 h 159"/>
                  <a:gd name="T14" fmla="*/ 46 w 54"/>
                  <a:gd name="T15" fmla="*/ 152 h 159"/>
                  <a:gd name="T16" fmla="*/ 37 w 54"/>
                  <a:gd name="T17" fmla="*/ 157 h 159"/>
                  <a:gd name="T18" fmla="*/ 27 w 54"/>
                  <a:gd name="T19" fmla="*/ 159 h 159"/>
                  <a:gd name="T20" fmla="*/ 17 w 54"/>
                  <a:gd name="T21" fmla="*/ 157 h 159"/>
                  <a:gd name="T22" fmla="*/ 8 w 54"/>
                  <a:gd name="T23" fmla="*/ 152 h 159"/>
                  <a:gd name="T24" fmla="*/ 2 w 54"/>
                  <a:gd name="T25" fmla="*/ 143 h 159"/>
                  <a:gd name="T26" fmla="*/ 0 w 54"/>
                  <a:gd name="T27" fmla="*/ 133 h 159"/>
                  <a:gd name="T28" fmla="*/ 0 w 54"/>
                  <a:gd name="T29" fmla="*/ 27 h 159"/>
                  <a:gd name="T30" fmla="*/ 2 w 54"/>
                  <a:gd name="T31" fmla="*/ 16 h 159"/>
                  <a:gd name="T32" fmla="*/ 8 w 54"/>
                  <a:gd name="T33" fmla="*/ 8 h 159"/>
                  <a:gd name="T34" fmla="*/ 17 w 54"/>
                  <a:gd name="T35" fmla="*/ 2 h 159"/>
                  <a:gd name="T36" fmla="*/ 27 w 54"/>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59">
                    <a:moveTo>
                      <a:pt x="27" y="0"/>
                    </a:moveTo>
                    <a:lnTo>
                      <a:pt x="37" y="2"/>
                    </a:lnTo>
                    <a:lnTo>
                      <a:pt x="46" y="8"/>
                    </a:lnTo>
                    <a:lnTo>
                      <a:pt x="52" y="16"/>
                    </a:lnTo>
                    <a:lnTo>
                      <a:pt x="54" y="27"/>
                    </a:lnTo>
                    <a:lnTo>
                      <a:pt x="54" y="133"/>
                    </a:lnTo>
                    <a:lnTo>
                      <a:pt x="52" y="143"/>
                    </a:lnTo>
                    <a:lnTo>
                      <a:pt x="46" y="152"/>
                    </a:lnTo>
                    <a:lnTo>
                      <a:pt x="37" y="157"/>
                    </a:lnTo>
                    <a:lnTo>
                      <a:pt x="27" y="159"/>
                    </a:lnTo>
                    <a:lnTo>
                      <a:pt x="17" y="157"/>
                    </a:lnTo>
                    <a:lnTo>
                      <a:pt x="8" y="152"/>
                    </a:lnTo>
                    <a:lnTo>
                      <a:pt x="2" y="143"/>
                    </a:lnTo>
                    <a:lnTo>
                      <a:pt x="0" y="133"/>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1" name="Freeform 666"/>
              <p:cNvSpPr>
                <a:spLocks/>
              </p:cNvSpPr>
              <p:nvPr/>
            </p:nvSpPr>
            <p:spPr bwMode="auto">
              <a:xfrm>
                <a:off x="3492500" y="2065338"/>
                <a:ext cx="98425" cy="6350"/>
              </a:xfrm>
              <a:custGeom>
                <a:avLst/>
                <a:gdLst>
                  <a:gd name="T0" fmla="*/ 27 w 742"/>
                  <a:gd name="T1" fmla="*/ 0 h 53"/>
                  <a:gd name="T2" fmla="*/ 716 w 742"/>
                  <a:gd name="T3" fmla="*/ 0 h 53"/>
                  <a:gd name="T4" fmla="*/ 727 w 742"/>
                  <a:gd name="T5" fmla="*/ 2 h 53"/>
                  <a:gd name="T6" fmla="*/ 735 w 742"/>
                  <a:gd name="T7" fmla="*/ 8 h 53"/>
                  <a:gd name="T8" fmla="*/ 740 w 742"/>
                  <a:gd name="T9" fmla="*/ 16 h 53"/>
                  <a:gd name="T10" fmla="*/ 742 w 742"/>
                  <a:gd name="T11" fmla="*/ 26 h 53"/>
                  <a:gd name="T12" fmla="*/ 740 w 742"/>
                  <a:gd name="T13" fmla="*/ 37 h 53"/>
                  <a:gd name="T14" fmla="*/ 735 w 742"/>
                  <a:gd name="T15" fmla="*/ 45 h 53"/>
                  <a:gd name="T16" fmla="*/ 727 w 742"/>
                  <a:gd name="T17" fmla="*/ 51 h 53"/>
                  <a:gd name="T18" fmla="*/ 716 w 742"/>
                  <a:gd name="T19" fmla="*/ 53 h 53"/>
                  <a:gd name="T20" fmla="*/ 27 w 742"/>
                  <a:gd name="T21" fmla="*/ 53 h 53"/>
                  <a:gd name="T22" fmla="*/ 17 w 742"/>
                  <a:gd name="T23" fmla="*/ 51 h 53"/>
                  <a:gd name="T24" fmla="*/ 8 w 742"/>
                  <a:gd name="T25" fmla="*/ 45 h 53"/>
                  <a:gd name="T26" fmla="*/ 2 w 742"/>
                  <a:gd name="T27" fmla="*/ 37 h 53"/>
                  <a:gd name="T28" fmla="*/ 0 w 742"/>
                  <a:gd name="T29" fmla="*/ 26 h 53"/>
                  <a:gd name="T30" fmla="*/ 2 w 742"/>
                  <a:gd name="T31" fmla="*/ 16 h 53"/>
                  <a:gd name="T32" fmla="*/ 8 w 742"/>
                  <a:gd name="T33" fmla="*/ 8 h 53"/>
                  <a:gd name="T34" fmla="*/ 17 w 742"/>
                  <a:gd name="T35" fmla="*/ 2 h 53"/>
                  <a:gd name="T36" fmla="*/ 27 w 74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53">
                    <a:moveTo>
                      <a:pt x="27" y="0"/>
                    </a:moveTo>
                    <a:lnTo>
                      <a:pt x="716" y="0"/>
                    </a:lnTo>
                    <a:lnTo>
                      <a:pt x="727" y="2"/>
                    </a:lnTo>
                    <a:lnTo>
                      <a:pt x="735" y="8"/>
                    </a:lnTo>
                    <a:lnTo>
                      <a:pt x="740" y="16"/>
                    </a:lnTo>
                    <a:lnTo>
                      <a:pt x="742" y="26"/>
                    </a:lnTo>
                    <a:lnTo>
                      <a:pt x="740" y="37"/>
                    </a:lnTo>
                    <a:lnTo>
                      <a:pt x="735" y="45"/>
                    </a:lnTo>
                    <a:lnTo>
                      <a:pt x="727" y="51"/>
                    </a:lnTo>
                    <a:lnTo>
                      <a:pt x="716" y="53"/>
                    </a:lnTo>
                    <a:lnTo>
                      <a:pt x="27" y="53"/>
                    </a:lnTo>
                    <a:lnTo>
                      <a:pt x="17" y="51"/>
                    </a:lnTo>
                    <a:lnTo>
                      <a:pt x="8" y="45"/>
                    </a:lnTo>
                    <a:lnTo>
                      <a:pt x="2" y="37"/>
                    </a:lnTo>
                    <a:lnTo>
                      <a:pt x="0" y="26"/>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2" name="Freeform 667"/>
              <p:cNvSpPr>
                <a:spLocks/>
              </p:cNvSpPr>
              <p:nvPr/>
            </p:nvSpPr>
            <p:spPr bwMode="auto">
              <a:xfrm>
                <a:off x="3492500" y="2085976"/>
                <a:ext cx="98425" cy="6350"/>
              </a:xfrm>
              <a:custGeom>
                <a:avLst/>
                <a:gdLst>
                  <a:gd name="T0" fmla="*/ 27 w 742"/>
                  <a:gd name="T1" fmla="*/ 0 h 53"/>
                  <a:gd name="T2" fmla="*/ 716 w 742"/>
                  <a:gd name="T3" fmla="*/ 0 h 53"/>
                  <a:gd name="T4" fmla="*/ 727 w 742"/>
                  <a:gd name="T5" fmla="*/ 2 h 53"/>
                  <a:gd name="T6" fmla="*/ 735 w 742"/>
                  <a:gd name="T7" fmla="*/ 8 h 53"/>
                  <a:gd name="T8" fmla="*/ 740 w 742"/>
                  <a:gd name="T9" fmla="*/ 16 h 53"/>
                  <a:gd name="T10" fmla="*/ 742 w 742"/>
                  <a:gd name="T11" fmla="*/ 26 h 53"/>
                  <a:gd name="T12" fmla="*/ 740 w 742"/>
                  <a:gd name="T13" fmla="*/ 37 h 53"/>
                  <a:gd name="T14" fmla="*/ 735 w 742"/>
                  <a:gd name="T15" fmla="*/ 45 h 53"/>
                  <a:gd name="T16" fmla="*/ 727 w 742"/>
                  <a:gd name="T17" fmla="*/ 51 h 53"/>
                  <a:gd name="T18" fmla="*/ 716 w 742"/>
                  <a:gd name="T19" fmla="*/ 53 h 53"/>
                  <a:gd name="T20" fmla="*/ 27 w 742"/>
                  <a:gd name="T21" fmla="*/ 53 h 53"/>
                  <a:gd name="T22" fmla="*/ 17 w 742"/>
                  <a:gd name="T23" fmla="*/ 51 h 53"/>
                  <a:gd name="T24" fmla="*/ 8 w 742"/>
                  <a:gd name="T25" fmla="*/ 45 h 53"/>
                  <a:gd name="T26" fmla="*/ 2 w 742"/>
                  <a:gd name="T27" fmla="*/ 37 h 53"/>
                  <a:gd name="T28" fmla="*/ 0 w 742"/>
                  <a:gd name="T29" fmla="*/ 26 h 53"/>
                  <a:gd name="T30" fmla="*/ 2 w 742"/>
                  <a:gd name="T31" fmla="*/ 16 h 53"/>
                  <a:gd name="T32" fmla="*/ 8 w 742"/>
                  <a:gd name="T33" fmla="*/ 8 h 53"/>
                  <a:gd name="T34" fmla="*/ 17 w 742"/>
                  <a:gd name="T35" fmla="*/ 2 h 53"/>
                  <a:gd name="T36" fmla="*/ 27 w 74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53">
                    <a:moveTo>
                      <a:pt x="27" y="0"/>
                    </a:moveTo>
                    <a:lnTo>
                      <a:pt x="716" y="0"/>
                    </a:lnTo>
                    <a:lnTo>
                      <a:pt x="727" y="2"/>
                    </a:lnTo>
                    <a:lnTo>
                      <a:pt x="735" y="8"/>
                    </a:lnTo>
                    <a:lnTo>
                      <a:pt x="740" y="16"/>
                    </a:lnTo>
                    <a:lnTo>
                      <a:pt x="742" y="26"/>
                    </a:lnTo>
                    <a:lnTo>
                      <a:pt x="740" y="37"/>
                    </a:lnTo>
                    <a:lnTo>
                      <a:pt x="735" y="45"/>
                    </a:lnTo>
                    <a:lnTo>
                      <a:pt x="727" y="51"/>
                    </a:lnTo>
                    <a:lnTo>
                      <a:pt x="716" y="53"/>
                    </a:lnTo>
                    <a:lnTo>
                      <a:pt x="27" y="53"/>
                    </a:lnTo>
                    <a:lnTo>
                      <a:pt x="17" y="51"/>
                    </a:lnTo>
                    <a:lnTo>
                      <a:pt x="8" y="45"/>
                    </a:lnTo>
                    <a:lnTo>
                      <a:pt x="2" y="37"/>
                    </a:lnTo>
                    <a:lnTo>
                      <a:pt x="0" y="26"/>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3" name="Freeform 668"/>
              <p:cNvSpPr>
                <a:spLocks/>
              </p:cNvSpPr>
              <p:nvPr/>
            </p:nvSpPr>
            <p:spPr bwMode="auto">
              <a:xfrm>
                <a:off x="3492500" y="2106613"/>
                <a:ext cx="98425" cy="7938"/>
              </a:xfrm>
              <a:custGeom>
                <a:avLst/>
                <a:gdLst>
                  <a:gd name="T0" fmla="*/ 27 w 742"/>
                  <a:gd name="T1" fmla="*/ 0 h 53"/>
                  <a:gd name="T2" fmla="*/ 716 w 742"/>
                  <a:gd name="T3" fmla="*/ 0 h 53"/>
                  <a:gd name="T4" fmla="*/ 727 w 742"/>
                  <a:gd name="T5" fmla="*/ 2 h 53"/>
                  <a:gd name="T6" fmla="*/ 735 w 742"/>
                  <a:gd name="T7" fmla="*/ 8 h 53"/>
                  <a:gd name="T8" fmla="*/ 740 w 742"/>
                  <a:gd name="T9" fmla="*/ 16 h 53"/>
                  <a:gd name="T10" fmla="*/ 742 w 742"/>
                  <a:gd name="T11" fmla="*/ 27 h 53"/>
                  <a:gd name="T12" fmla="*/ 740 w 742"/>
                  <a:gd name="T13" fmla="*/ 37 h 53"/>
                  <a:gd name="T14" fmla="*/ 735 w 742"/>
                  <a:gd name="T15" fmla="*/ 45 h 53"/>
                  <a:gd name="T16" fmla="*/ 727 w 742"/>
                  <a:gd name="T17" fmla="*/ 51 h 53"/>
                  <a:gd name="T18" fmla="*/ 716 w 742"/>
                  <a:gd name="T19" fmla="*/ 53 h 53"/>
                  <a:gd name="T20" fmla="*/ 27 w 742"/>
                  <a:gd name="T21" fmla="*/ 53 h 53"/>
                  <a:gd name="T22" fmla="*/ 17 w 742"/>
                  <a:gd name="T23" fmla="*/ 51 h 53"/>
                  <a:gd name="T24" fmla="*/ 8 w 742"/>
                  <a:gd name="T25" fmla="*/ 45 h 53"/>
                  <a:gd name="T26" fmla="*/ 2 w 742"/>
                  <a:gd name="T27" fmla="*/ 37 h 53"/>
                  <a:gd name="T28" fmla="*/ 0 w 742"/>
                  <a:gd name="T29" fmla="*/ 27 h 53"/>
                  <a:gd name="T30" fmla="*/ 2 w 742"/>
                  <a:gd name="T31" fmla="*/ 16 h 53"/>
                  <a:gd name="T32" fmla="*/ 8 w 742"/>
                  <a:gd name="T33" fmla="*/ 8 h 53"/>
                  <a:gd name="T34" fmla="*/ 17 w 742"/>
                  <a:gd name="T35" fmla="*/ 2 h 53"/>
                  <a:gd name="T36" fmla="*/ 27 w 74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53">
                    <a:moveTo>
                      <a:pt x="27" y="0"/>
                    </a:moveTo>
                    <a:lnTo>
                      <a:pt x="716" y="0"/>
                    </a:lnTo>
                    <a:lnTo>
                      <a:pt x="727" y="2"/>
                    </a:lnTo>
                    <a:lnTo>
                      <a:pt x="735" y="8"/>
                    </a:lnTo>
                    <a:lnTo>
                      <a:pt x="740" y="16"/>
                    </a:lnTo>
                    <a:lnTo>
                      <a:pt x="742" y="27"/>
                    </a:lnTo>
                    <a:lnTo>
                      <a:pt x="740" y="37"/>
                    </a:lnTo>
                    <a:lnTo>
                      <a:pt x="735" y="45"/>
                    </a:lnTo>
                    <a:lnTo>
                      <a:pt x="727" y="51"/>
                    </a:lnTo>
                    <a:lnTo>
                      <a:pt x="716" y="53"/>
                    </a:lnTo>
                    <a:lnTo>
                      <a:pt x="27" y="53"/>
                    </a:lnTo>
                    <a:lnTo>
                      <a:pt x="17" y="51"/>
                    </a:lnTo>
                    <a:lnTo>
                      <a:pt x="8" y="45"/>
                    </a:lnTo>
                    <a:lnTo>
                      <a:pt x="2" y="37"/>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4" name="Freeform 669"/>
              <p:cNvSpPr>
                <a:spLocks/>
              </p:cNvSpPr>
              <p:nvPr/>
            </p:nvSpPr>
            <p:spPr bwMode="auto">
              <a:xfrm>
                <a:off x="3492500" y="2127251"/>
                <a:ext cx="49213" cy="7938"/>
              </a:xfrm>
              <a:custGeom>
                <a:avLst/>
                <a:gdLst>
                  <a:gd name="T0" fmla="*/ 27 w 372"/>
                  <a:gd name="T1" fmla="*/ 0 h 53"/>
                  <a:gd name="T2" fmla="*/ 345 w 372"/>
                  <a:gd name="T3" fmla="*/ 0 h 53"/>
                  <a:gd name="T4" fmla="*/ 355 w 372"/>
                  <a:gd name="T5" fmla="*/ 2 h 53"/>
                  <a:gd name="T6" fmla="*/ 363 w 372"/>
                  <a:gd name="T7" fmla="*/ 8 h 53"/>
                  <a:gd name="T8" fmla="*/ 370 w 372"/>
                  <a:gd name="T9" fmla="*/ 16 h 53"/>
                  <a:gd name="T10" fmla="*/ 372 w 372"/>
                  <a:gd name="T11" fmla="*/ 27 h 53"/>
                  <a:gd name="T12" fmla="*/ 370 w 372"/>
                  <a:gd name="T13" fmla="*/ 37 h 53"/>
                  <a:gd name="T14" fmla="*/ 363 w 372"/>
                  <a:gd name="T15" fmla="*/ 45 h 53"/>
                  <a:gd name="T16" fmla="*/ 355 w 372"/>
                  <a:gd name="T17" fmla="*/ 51 h 53"/>
                  <a:gd name="T18" fmla="*/ 345 w 372"/>
                  <a:gd name="T19" fmla="*/ 53 h 53"/>
                  <a:gd name="T20" fmla="*/ 27 w 372"/>
                  <a:gd name="T21" fmla="*/ 53 h 53"/>
                  <a:gd name="T22" fmla="*/ 17 w 372"/>
                  <a:gd name="T23" fmla="*/ 51 h 53"/>
                  <a:gd name="T24" fmla="*/ 8 w 372"/>
                  <a:gd name="T25" fmla="*/ 45 h 53"/>
                  <a:gd name="T26" fmla="*/ 2 w 372"/>
                  <a:gd name="T27" fmla="*/ 37 h 53"/>
                  <a:gd name="T28" fmla="*/ 0 w 372"/>
                  <a:gd name="T29" fmla="*/ 27 h 53"/>
                  <a:gd name="T30" fmla="*/ 2 w 372"/>
                  <a:gd name="T31" fmla="*/ 16 h 53"/>
                  <a:gd name="T32" fmla="*/ 8 w 372"/>
                  <a:gd name="T33" fmla="*/ 8 h 53"/>
                  <a:gd name="T34" fmla="*/ 17 w 372"/>
                  <a:gd name="T35" fmla="*/ 2 h 53"/>
                  <a:gd name="T36" fmla="*/ 27 w 37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2" h="53">
                    <a:moveTo>
                      <a:pt x="27" y="0"/>
                    </a:moveTo>
                    <a:lnTo>
                      <a:pt x="345" y="0"/>
                    </a:lnTo>
                    <a:lnTo>
                      <a:pt x="355" y="2"/>
                    </a:lnTo>
                    <a:lnTo>
                      <a:pt x="363" y="8"/>
                    </a:lnTo>
                    <a:lnTo>
                      <a:pt x="370" y="16"/>
                    </a:lnTo>
                    <a:lnTo>
                      <a:pt x="372" y="27"/>
                    </a:lnTo>
                    <a:lnTo>
                      <a:pt x="370" y="37"/>
                    </a:lnTo>
                    <a:lnTo>
                      <a:pt x="363" y="45"/>
                    </a:lnTo>
                    <a:lnTo>
                      <a:pt x="355" y="51"/>
                    </a:lnTo>
                    <a:lnTo>
                      <a:pt x="345" y="53"/>
                    </a:lnTo>
                    <a:lnTo>
                      <a:pt x="27" y="53"/>
                    </a:lnTo>
                    <a:lnTo>
                      <a:pt x="17" y="51"/>
                    </a:lnTo>
                    <a:lnTo>
                      <a:pt x="8" y="45"/>
                    </a:lnTo>
                    <a:lnTo>
                      <a:pt x="2" y="37"/>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5" name="Freeform 670"/>
              <p:cNvSpPr>
                <a:spLocks/>
              </p:cNvSpPr>
              <p:nvPr/>
            </p:nvSpPr>
            <p:spPr bwMode="auto">
              <a:xfrm>
                <a:off x="3400425" y="2176463"/>
                <a:ext cx="7938" cy="28575"/>
              </a:xfrm>
              <a:custGeom>
                <a:avLst/>
                <a:gdLst>
                  <a:gd name="T0" fmla="*/ 26 w 53"/>
                  <a:gd name="T1" fmla="*/ 0 h 211"/>
                  <a:gd name="T2" fmla="*/ 36 w 53"/>
                  <a:gd name="T3" fmla="*/ 2 h 211"/>
                  <a:gd name="T4" fmla="*/ 45 w 53"/>
                  <a:gd name="T5" fmla="*/ 7 h 211"/>
                  <a:gd name="T6" fmla="*/ 50 w 53"/>
                  <a:gd name="T7" fmla="*/ 15 h 211"/>
                  <a:gd name="T8" fmla="*/ 53 w 53"/>
                  <a:gd name="T9" fmla="*/ 25 h 211"/>
                  <a:gd name="T10" fmla="*/ 53 w 53"/>
                  <a:gd name="T11" fmla="*/ 186 h 211"/>
                  <a:gd name="T12" fmla="*/ 50 w 53"/>
                  <a:gd name="T13" fmla="*/ 196 h 211"/>
                  <a:gd name="T14" fmla="*/ 45 w 53"/>
                  <a:gd name="T15" fmla="*/ 204 h 211"/>
                  <a:gd name="T16" fmla="*/ 36 w 53"/>
                  <a:gd name="T17" fmla="*/ 209 h 211"/>
                  <a:gd name="T18" fmla="*/ 26 w 53"/>
                  <a:gd name="T19" fmla="*/ 211 h 211"/>
                  <a:gd name="T20" fmla="*/ 15 w 53"/>
                  <a:gd name="T21" fmla="*/ 209 h 211"/>
                  <a:gd name="T22" fmla="*/ 7 w 53"/>
                  <a:gd name="T23" fmla="*/ 204 h 211"/>
                  <a:gd name="T24" fmla="*/ 2 w 53"/>
                  <a:gd name="T25" fmla="*/ 196 h 211"/>
                  <a:gd name="T26" fmla="*/ 0 w 53"/>
                  <a:gd name="T27" fmla="*/ 186 h 211"/>
                  <a:gd name="T28" fmla="*/ 0 w 53"/>
                  <a:gd name="T29" fmla="*/ 25 h 211"/>
                  <a:gd name="T30" fmla="*/ 2 w 53"/>
                  <a:gd name="T31" fmla="*/ 15 h 211"/>
                  <a:gd name="T32" fmla="*/ 7 w 53"/>
                  <a:gd name="T33" fmla="*/ 7 h 211"/>
                  <a:gd name="T34" fmla="*/ 15 w 53"/>
                  <a:gd name="T35" fmla="*/ 2 h 211"/>
                  <a:gd name="T36" fmla="*/ 26 w 53"/>
                  <a:gd name="T3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11">
                    <a:moveTo>
                      <a:pt x="26" y="0"/>
                    </a:moveTo>
                    <a:lnTo>
                      <a:pt x="36" y="2"/>
                    </a:lnTo>
                    <a:lnTo>
                      <a:pt x="45" y="7"/>
                    </a:lnTo>
                    <a:lnTo>
                      <a:pt x="50" y="15"/>
                    </a:lnTo>
                    <a:lnTo>
                      <a:pt x="53" y="25"/>
                    </a:lnTo>
                    <a:lnTo>
                      <a:pt x="53" y="186"/>
                    </a:lnTo>
                    <a:lnTo>
                      <a:pt x="50" y="196"/>
                    </a:lnTo>
                    <a:lnTo>
                      <a:pt x="45" y="204"/>
                    </a:lnTo>
                    <a:lnTo>
                      <a:pt x="36" y="209"/>
                    </a:lnTo>
                    <a:lnTo>
                      <a:pt x="26" y="211"/>
                    </a:lnTo>
                    <a:lnTo>
                      <a:pt x="15" y="209"/>
                    </a:lnTo>
                    <a:lnTo>
                      <a:pt x="7" y="204"/>
                    </a:lnTo>
                    <a:lnTo>
                      <a:pt x="2" y="196"/>
                    </a:lnTo>
                    <a:lnTo>
                      <a:pt x="0" y="186"/>
                    </a:lnTo>
                    <a:lnTo>
                      <a:pt x="0" y="25"/>
                    </a:lnTo>
                    <a:lnTo>
                      <a:pt x="2" y="15"/>
                    </a:lnTo>
                    <a:lnTo>
                      <a:pt x="7" y="7"/>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6" name="Freeform 671"/>
              <p:cNvSpPr>
                <a:spLocks noEditPoints="1"/>
              </p:cNvSpPr>
              <p:nvPr/>
            </p:nvSpPr>
            <p:spPr bwMode="auto">
              <a:xfrm>
                <a:off x="3414713" y="2176463"/>
                <a:ext cx="20638" cy="28575"/>
              </a:xfrm>
              <a:custGeom>
                <a:avLst/>
                <a:gdLst>
                  <a:gd name="T0" fmla="*/ 80 w 160"/>
                  <a:gd name="T1" fmla="*/ 52 h 211"/>
                  <a:gd name="T2" fmla="*/ 70 w 160"/>
                  <a:gd name="T3" fmla="*/ 54 h 211"/>
                  <a:gd name="T4" fmla="*/ 61 w 160"/>
                  <a:gd name="T5" fmla="*/ 61 h 211"/>
                  <a:gd name="T6" fmla="*/ 56 w 160"/>
                  <a:gd name="T7" fmla="*/ 69 h 211"/>
                  <a:gd name="T8" fmla="*/ 54 w 160"/>
                  <a:gd name="T9" fmla="*/ 79 h 211"/>
                  <a:gd name="T10" fmla="*/ 54 w 160"/>
                  <a:gd name="T11" fmla="*/ 132 h 211"/>
                  <a:gd name="T12" fmla="*/ 56 w 160"/>
                  <a:gd name="T13" fmla="*/ 142 h 211"/>
                  <a:gd name="T14" fmla="*/ 61 w 160"/>
                  <a:gd name="T15" fmla="*/ 150 h 211"/>
                  <a:gd name="T16" fmla="*/ 70 w 160"/>
                  <a:gd name="T17" fmla="*/ 157 h 211"/>
                  <a:gd name="T18" fmla="*/ 80 w 160"/>
                  <a:gd name="T19" fmla="*/ 159 h 211"/>
                  <a:gd name="T20" fmla="*/ 90 w 160"/>
                  <a:gd name="T21" fmla="*/ 157 h 211"/>
                  <a:gd name="T22" fmla="*/ 99 w 160"/>
                  <a:gd name="T23" fmla="*/ 150 h 211"/>
                  <a:gd name="T24" fmla="*/ 104 w 160"/>
                  <a:gd name="T25" fmla="*/ 142 h 211"/>
                  <a:gd name="T26" fmla="*/ 106 w 160"/>
                  <a:gd name="T27" fmla="*/ 132 h 211"/>
                  <a:gd name="T28" fmla="*/ 106 w 160"/>
                  <a:gd name="T29" fmla="*/ 79 h 211"/>
                  <a:gd name="T30" fmla="*/ 104 w 160"/>
                  <a:gd name="T31" fmla="*/ 69 h 211"/>
                  <a:gd name="T32" fmla="*/ 99 w 160"/>
                  <a:gd name="T33" fmla="*/ 61 h 211"/>
                  <a:gd name="T34" fmla="*/ 90 w 160"/>
                  <a:gd name="T35" fmla="*/ 54 h 211"/>
                  <a:gd name="T36" fmla="*/ 80 w 160"/>
                  <a:gd name="T37" fmla="*/ 52 h 211"/>
                  <a:gd name="T38" fmla="*/ 80 w 160"/>
                  <a:gd name="T39" fmla="*/ 0 h 211"/>
                  <a:gd name="T40" fmla="*/ 101 w 160"/>
                  <a:gd name="T41" fmla="*/ 3 h 211"/>
                  <a:gd name="T42" fmla="*/ 120 w 160"/>
                  <a:gd name="T43" fmla="*/ 10 h 211"/>
                  <a:gd name="T44" fmla="*/ 136 w 160"/>
                  <a:gd name="T45" fmla="*/ 22 h 211"/>
                  <a:gd name="T46" fmla="*/ 149 w 160"/>
                  <a:gd name="T47" fmla="*/ 39 h 211"/>
                  <a:gd name="T48" fmla="*/ 157 w 160"/>
                  <a:gd name="T49" fmla="*/ 58 h 211"/>
                  <a:gd name="T50" fmla="*/ 160 w 160"/>
                  <a:gd name="T51" fmla="*/ 79 h 211"/>
                  <a:gd name="T52" fmla="*/ 160 w 160"/>
                  <a:gd name="T53" fmla="*/ 132 h 211"/>
                  <a:gd name="T54" fmla="*/ 157 w 160"/>
                  <a:gd name="T55" fmla="*/ 154 h 211"/>
                  <a:gd name="T56" fmla="*/ 149 w 160"/>
                  <a:gd name="T57" fmla="*/ 172 h 211"/>
                  <a:gd name="T58" fmla="*/ 136 w 160"/>
                  <a:gd name="T59" fmla="*/ 189 h 211"/>
                  <a:gd name="T60" fmla="*/ 120 w 160"/>
                  <a:gd name="T61" fmla="*/ 201 h 211"/>
                  <a:gd name="T62" fmla="*/ 101 w 160"/>
                  <a:gd name="T63" fmla="*/ 208 h 211"/>
                  <a:gd name="T64" fmla="*/ 80 w 160"/>
                  <a:gd name="T65" fmla="*/ 211 h 211"/>
                  <a:gd name="T66" fmla="*/ 59 w 160"/>
                  <a:gd name="T67" fmla="*/ 208 h 211"/>
                  <a:gd name="T68" fmla="*/ 40 w 160"/>
                  <a:gd name="T69" fmla="*/ 201 h 211"/>
                  <a:gd name="T70" fmla="*/ 24 w 160"/>
                  <a:gd name="T71" fmla="*/ 189 h 211"/>
                  <a:gd name="T72" fmla="*/ 12 w 160"/>
                  <a:gd name="T73" fmla="*/ 172 h 211"/>
                  <a:gd name="T74" fmla="*/ 3 w 160"/>
                  <a:gd name="T75" fmla="*/ 154 h 211"/>
                  <a:gd name="T76" fmla="*/ 0 w 160"/>
                  <a:gd name="T77" fmla="*/ 132 h 211"/>
                  <a:gd name="T78" fmla="*/ 0 w 160"/>
                  <a:gd name="T79" fmla="*/ 79 h 211"/>
                  <a:gd name="T80" fmla="*/ 3 w 160"/>
                  <a:gd name="T81" fmla="*/ 58 h 211"/>
                  <a:gd name="T82" fmla="*/ 12 w 160"/>
                  <a:gd name="T83" fmla="*/ 39 h 211"/>
                  <a:gd name="T84" fmla="*/ 24 w 160"/>
                  <a:gd name="T85" fmla="*/ 22 h 211"/>
                  <a:gd name="T86" fmla="*/ 40 w 160"/>
                  <a:gd name="T87" fmla="*/ 10 h 211"/>
                  <a:gd name="T88" fmla="*/ 59 w 160"/>
                  <a:gd name="T89" fmla="*/ 3 h 211"/>
                  <a:gd name="T90" fmla="*/ 80 w 160"/>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0" h="211">
                    <a:moveTo>
                      <a:pt x="80" y="52"/>
                    </a:moveTo>
                    <a:lnTo>
                      <a:pt x="70" y="54"/>
                    </a:lnTo>
                    <a:lnTo>
                      <a:pt x="61" y="61"/>
                    </a:lnTo>
                    <a:lnTo>
                      <a:pt x="56" y="69"/>
                    </a:lnTo>
                    <a:lnTo>
                      <a:pt x="54" y="79"/>
                    </a:lnTo>
                    <a:lnTo>
                      <a:pt x="54" y="132"/>
                    </a:lnTo>
                    <a:lnTo>
                      <a:pt x="56" y="142"/>
                    </a:lnTo>
                    <a:lnTo>
                      <a:pt x="61" y="150"/>
                    </a:lnTo>
                    <a:lnTo>
                      <a:pt x="70" y="157"/>
                    </a:lnTo>
                    <a:lnTo>
                      <a:pt x="80" y="159"/>
                    </a:lnTo>
                    <a:lnTo>
                      <a:pt x="90" y="157"/>
                    </a:lnTo>
                    <a:lnTo>
                      <a:pt x="99" y="150"/>
                    </a:lnTo>
                    <a:lnTo>
                      <a:pt x="104" y="142"/>
                    </a:lnTo>
                    <a:lnTo>
                      <a:pt x="106" y="132"/>
                    </a:lnTo>
                    <a:lnTo>
                      <a:pt x="106" y="79"/>
                    </a:lnTo>
                    <a:lnTo>
                      <a:pt x="104" y="69"/>
                    </a:lnTo>
                    <a:lnTo>
                      <a:pt x="99" y="61"/>
                    </a:lnTo>
                    <a:lnTo>
                      <a:pt x="90" y="54"/>
                    </a:lnTo>
                    <a:lnTo>
                      <a:pt x="80" y="52"/>
                    </a:lnTo>
                    <a:close/>
                    <a:moveTo>
                      <a:pt x="80" y="0"/>
                    </a:moveTo>
                    <a:lnTo>
                      <a:pt x="101" y="3"/>
                    </a:lnTo>
                    <a:lnTo>
                      <a:pt x="120" y="10"/>
                    </a:lnTo>
                    <a:lnTo>
                      <a:pt x="136" y="22"/>
                    </a:lnTo>
                    <a:lnTo>
                      <a:pt x="149" y="39"/>
                    </a:lnTo>
                    <a:lnTo>
                      <a:pt x="157" y="58"/>
                    </a:lnTo>
                    <a:lnTo>
                      <a:pt x="160" y="79"/>
                    </a:lnTo>
                    <a:lnTo>
                      <a:pt x="160" y="132"/>
                    </a:lnTo>
                    <a:lnTo>
                      <a:pt x="157" y="154"/>
                    </a:lnTo>
                    <a:lnTo>
                      <a:pt x="149" y="172"/>
                    </a:lnTo>
                    <a:lnTo>
                      <a:pt x="136" y="189"/>
                    </a:lnTo>
                    <a:lnTo>
                      <a:pt x="120" y="201"/>
                    </a:lnTo>
                    <a:lnTo>
                      <a:pt x="101" y="208"/>
                    </a:lnTo>
                    <a:lnTo>
                      <a:pt x="80" y="211"/>
                    </a:lnTo>
                    <a:lnTo>
                      <a:pt x="59" y="208"/>
                    </a:lnTo>
                    <a:lnTo>
                      <a:pt x="40" y="201"/>
                    </a:lnTo>
                    <a:lnTo>
                      <a:pt x="24" y="189"/>
                    </a:lnTo>
                    <a:lnTo>
                      <a:pt x="12" y="172"/>
                    </a:lnTo>
                    <a:lnTo>
                      <a:pt x="3" y="154"/>
                    </a:lnTo>
                    <a:lnTo>
                      <a:pt x="0" y="132"/>
                    </a:lnTo>
                    <a:lnTo>
                      <a:pt x="0" y="79"/>
                    </a:lnTo>
                    <a:lnTo>
                      <a:pt x="3" y="58"/>
                    </a:lnTo>
                    <a:lnTo>
                      <a:pt x="12" y="39"/>
                    </a:lnTo>
                    <a:lnTo>
                      <a:pt x="24" y="22"/>
                    </a:lnTo>
                    <a:lnTo>
                      <a:pt x="40" y="10"/>
                    </a:lnTo>
                    <a:lnTo>
                      <a:pt x="59" y="3"/>
                    </a:lnTo>
                    <a:lnTo>
                      <a:pt x="80"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7" name="Freeform 672"/>
              <p:cNvSpPr>
                <a:spLocks noEditPoints="1"/>
              </p:cNvSpPr>
              <p:nvPr/>
            </p:nvSpPr>
            <p:spPr bwMode="auto">
              <a:xfrm>
                <a:off x="3443288" y="2176463"/>
                <a:ext cx="20638" cy="28575"/>
              </a:xfrm>
              <a:custGeom>
                <a:avLst/>
                <a:gdLst>
                  <a:gd name="T0" fmla="*/ 79 w 159"/>
                  <a:gd name="T1" fmla="*/ 52 h 211"/>
                  <a:gd name="T2" fmla="*/ 69 w 159"/>
                  <a:gd name="T3" fmla="*/ 54 h 211"/>
                  <a:gd name="T4" fmla="*/ 61 w 159"/>
                  <a:gd name="T5" fmla="*/ 61 h 211"/>
                  <a:gd name="T6" fmla="*/ 54 w 159"/>
                  <a:gd name="T7" fmla="*/ 69 h 211"/>
                  <a:gd name="T8" fmla="*/ 52 w 159"/>
                  <a:gd name="T9" fmla="*/ 79 h 211"/>
                  <a:gd name="T10" fmla="*/ 52 w 159"/>
                  <a:gd name="T11" fmla="*/ 132 h 211"/>
                  <a:gd name="T12" fmla="*/ 54 w 159"/>
                  <a:gd name="T13" fmla="*/ 142 h 211"/>
                  <a:gd name="T14" fmla="*/ 61 w 159"/>
                  <a:gd name="T15" fmla="*/ 150 h 211"/>
                  <a:gd name="T16" fmla="*/ 69 w 159"/>
                  <a:gd name="T17" fmla="*/ 157 h 211"/>
                  <a:gd name="T18" fmla="*/ 79 w 159"/>
                  <a:gd name="T19" fmla="*/ 159 h 211"/>
                  <a:gd name="T20" fmla="*/ 90 w 159"/>
                  <a:gd name="T21" fmla="*/ 157 h 211"/>
                  <a:gd name="T22" fmla="*/ 98 w 159"/>
                  <a:gd name="T23" fmla="*/ 150 h 211"/>
                  <a:gd name="T24" fmla="*/ 104 w 159"/>
                  <a:gd name="T25" fmla="*/ 142 h 211"/>
                  <a:gd name="T26" fmla="*/ 106 w 159"/>
                  <a:gd name="T27" fmla="*/ 132 h 211"/>
                  <a:gd name="T28" fmla="*/ 106 w 159"/>
                  <a:gd name="T29" fmla="*/ 79 h 211"/>
                  <a:gd name="T30" fmla="*/ 104 w 159"/>
                  <a:gd name="T31" fmla="*/ 69 h 211"/>
                  <a:gd name="T32" fmla="*/ 98 w 159"/>
                  <a:gd name="T33" fmla="*/ 61 h 211"/>
                  <a:gd name="T34" fmla="*/ 90 w 159"/>
                  <a:gd name="T35" fmla="*/ 54 h 211"/>
                  <a:gd name="T36" fmla="*/ 79 w 159"/>
                  <a:gd name="T37" fmla="*/ 52 h 211"/>
                  <a:gd name="T38" fmla="*/ 79 w 159"/>
                  <a:gd name="T39" fmla="*/ 0 h 211"/>
                  <a:gd name="T40" fmla="*/ 100 w 159"/>
                  <a:gd name="T41" fmla="*/ 3 h 211"/>
                  <a:gd name="T42" fmla="*/ 119 w 159"/>
                  <a:gd name="T43" fmla="*/ 10 h 211"/>
                  <a:gd name="T44" fmla="*/ 135 w 159"/>
                  <a:gd name="T45" fmla="*/ 22 h 211"/>
                  <a:gd name="T46" fmla="*/ 147 w 159"/>
                  <a:gd name="T47" fmla="*/ 39 h 211"/>
                  <a:gd name="T48" fmla="*/ 156 w 159"/>
                  <a:gd name="T49" fmla="*/ 58 h 211"/>
                  <a:gd name="T50" fmla="*/ 159 w 159"/>
                  <a:gd name="T51" fmla="*/ 79 h 211"/>
                  <a:gd name="T52" fmla="*/ 159 w 159"/>
                  <a:gd name="T53" fmla="*/ 132 h 211"/>
                  <a:gd name="T54" fmla="*/ 156 w 159"/>
                  <a:gd name="T55" fmla="*/ 154 h 211"/>
                  <a:gd name="T56" fmla="*/ 147 w 159"/>
                  <a:gd name="T57" fmla="*/ 172 h 211"/>
                  <a:gd name="T58" fmla="*/ 135 w 159"/>
                  <a:gd name="T59" fmla="*/ 189 h 211"/>
                  <a:gd name="T60" fmla="*/ 119 w 159"/>
                  <a:gd name="T61" fmla="*/ 201 h 211"/>
                  <a:gd name="T62" fmla="*/ 100 w 159"/>
                  <a:gd name="T63" fmla="*/ 208 h 211"/>
                  <a:gd name="T64" fmla="*/ 79 w 159"/>
                  <a:gd name="T65" fmla="*/ 211 h 211"/>
                  <a:gd name="T66" fmla="*/ 58 w 159"/>
                  <a:gd name="T67" fmla="*/ 208 h 211"/>
                  <a:gd name="T68" fmla="*/ 39 w 159"/>
                  <a:gd name="T69" fmla="*/ 201 h 211"/>
                  <a:gd name="T70" fmla="*/ 22 w 159"/>
                  <a:gd name="T71" fmla="*/ 189 h 211"/>
                  <a:gd name="T72" fmla="*/ 10 w 159"/>
                  <a:gd name="T73" fmla="*/ 172 h 211"/>
                  <a:gd name="T74" fmla="*/ 3 w 159"/>
                  <a:gd name="T75" fmla="*/ 154 h 211"/>
                  <a:gd name="T76" fmla="*/ 0 w 159"/>
                  <a:gd name="T77" fmla="*/ 132 h 211"/>
                  <a:gd name="T78" fmla="*/ 0 w 159"/>
                  <a:gd name="T79" fmla="*/ 79 h 211"/>
                  <a:gd name="T80" fmla="*/ 3 w 159"/>
                  <a:gd name="T81" fmla="*/ 58 h 211"/>
                  <a:gd name="T82" fmla="*/ 10 w 159"/>
                  <a:gd name="T83" fmla="*/ 39 h 211"/>
                  <a:gd name="T84" fmla="*/ 22 w 159"/>
                  <a:gd name="T85" fmla="*/ 22 h 211"/>
                  <a:gd name="T86" fmla="*/ 39 w 159"/>
                  <a:gd name="T87" fmla="*/ 10 h 211"/>
                  <a:gd name="T88" fmla="*/ 58 w 159"/>
                  <a:gd name="T89" fmla="*/ 3 h 211"/>
                  <a:gd name="T90" fmla="*/ 79 w 159"/>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211">
                    <a:moveTo>
                      <a:pt x="79" y="52"/>
                    </a:moveTo>
                    <a:lnTo>
                      <a:pt x="69" y="54"/>
                    </a:lnTo>
                    <a:lnTo>
                      <a:pt x="61" y="61"/>
                    </a:lnTo>
                    <a:lnTo>
                      <a:pt x="54" y="69"/>
                    </a:lnTo>
                    <a:lnTo>
                      <a:pt x="52" y="79"/>
                    </a:lnTo>
                    <a:lnTo>
                      <a:pt x="52" y="132"/>
                    </a:lnTo>
                    <a:lnTo>
                      <a:pt x="54" y="142"/>
                    </a:lnTo>
                    <a:lnTo>
                      <a:pt x="61" y="150"/>
                    </a:lnTo>
                    <a:lnTo>
                      <a:pt x="69" y="157"/>
                    </a:lnTo>
                    <a:lnTo>
                      <a:pt x="79" y="159"/>
                    </a:lnTo>
                    <a:lnTo>
                      <a:pt x="90" y="157"/>
                    </a:lnTo>
                    <a:lnTo>
                      <a:pt x="98" y="150"/>
                    </a:lnTo>
                    <a:lnTo>
                      <a:pt x="104" y="142"/>
                    </a:lnTo>
                    <a:lnTo>
                      <a:pt x="106" y="132"/>
                    </a:lnTo>
                    <a:lnTo>
                      <a:pt x="106" y="79"/>
                    </a:lnTo>
                    <a:lnTo>
                      <a:pt x="104" y="69"/>
                    </a:lnTo>
                    <a:lnTo>
                      <a:pt x="98" y="61"/>
                    </a:lnTo>
                    <a:lnTo>
                      <a:pt x="90" y="54"/>
                    </a:lnTo>
                    <a:lnTo>
                      <a:pt x="79" y="52"/>
                    </a:lnTo>
                    <a:close/>
                    <a:moveTo>
                      <a:pt x="79" y="0"/>
                    </a:moveTo>
                    <a:lnTo>
                      <a:pt x="100" y="3"/>
                    </a:lnTo>
                    <a:lnTo>
                      <a:pt x="119" y="10"/>
                    </a:lnTo>
                    <a:lnTo>
                      <a:pt x="135" y="22"/>
                    </a:lnTo>
                    <a:lnTo>
                      <a:pt x="147" y="39"/>
                    </a:lnTo>
                    <a:lnTo>
                      <a:pt x="156" y="58"/>
                    </a:lnTo>
                    <a:lnTo>
                      <a:pt x="159" y="79"/>
                    </a:lnTo>
                    <a:lnTo>
                      <a:pt x="159" y="132"/>
                    </a:lnTo>
                    <a:lnTo>
                      <a:pt x="156" y="154"/>
                    </a:lnTo>
                    <a:lnTo>
                      <a:pt x="147" y="172"/>
                    </a:lnTo>
                    <a:lnTo>
                      <a:pt x="135" y="189"/>
                    </a:lnTo>
                    <a:lnTo>
                      <a:pt x="119" y="201"/>
                    </a:lnTo>
                    <a:lnTo>
                      <a:pt x="100" y="208"/>
                    </a:lnTo>
                    <a:lnTo>
                      <a:pt x="79" y="211"/>
                    </a:lnTo>
                    <a:lnTo>
                      <a:pt x="58" y="208"/>
                    </a:lnTo>
                    <a:lnTo>
                      <a:pt x="39" y="201"/>
                    </a:lnTo>
                    <a:lnTo>
                      <a:pt x="22" y="189"/>
                    </a:lnTo>
                    <a:lnTo>
                      <a:pt x="10" y="172"/>
                    </a:lnTo>
                    <a:lnTo>
                      <a:pt x="3" y="154"/>
                    </a:lnTo>
                    <a:lnTo>
                      <a:pt x="0" y="132"/>
                    </a:lnTo>
                    <a:lnTo>
                      <a:pt x="0" y="79"/>
                    </a:lnTo>
                    <a:lnTo>
                      <a:pt x="3" y="58"/>
                    </a:lnTo>
                    <a:lnTo>
                      <a:pt x="10" y="39"/>
                    </a:lnTo>
                    <a:lnTo>
                      <a:pt x="22" y="22"/>
                    </a:lnTo>
                    <a:lnTo>
                      <a:pt x="39" y="10"/>
                    </a:lnTo>
                    <a:lnTo>
                      <a:pt x="58" y="3"/>
                    </a:lnTo>
                    <a:lnTo>
                      <a:pt x="7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8" name="Freeform 673"/>
              <p:cNvSpPr>
                <a:spLocks noEditPoints="1"/>
              </p:cNvSpPr>
              <p:nvPr/>
            </p:nvSpPr>
            <p:spPr bwMode="auto">
              <a:xfrm>
                <a:off x="3478213" y="2176463"/>
                <a:ext cx="20638" cy="28575"/>
              </a:xfrm>
              <a:custGeom>
                <a:avLst/>
                <a:gdLst>
                  <a:gd name="T0" fmla="*/ 79 w 159"/>
                  <a:gd name="T1" fmla="*/ 52 h 211"/>
                  <a:gd name="T2" fmla="*/ 69 w 159"/>
                  <a:gd name="T3" fmla="*/ 54 h 211"/>
                  <a:gd name="T4" fmla="*/ 61 w 159"/>
                  <a:gd name="T5" fmla="*/ 61 h 211"/>
                  <a:gd name="T6" fmla="*/ 55 w 159"/>
                  <a:gd name="T7" fmla="*/ 69 h 211"/>
                  <a:gd name="T8" fmla="*/ 53 w 159"/>
                  <a:gd name="T9" fmla="*/ 79 h 211"/>
                  <a:gd name="T10" fmla="*/ 53 w 159"/>
                  <a:gd name="T11" fmla="*/ 132 h 211"/>
                  <a:gd name="T12" fmla="*/ 55 w 159"/>
                  <a:gd name="T13" fmla="*/ 142 h 211"/>
                  <a:gd name="T14" fmla="*/ 61 w 159"/>
                  <a:gd name="T15" fmla="*/ 150 h 211"/>
                  <a:gd name="T16" fmla="*/ 69 w 159"/>
                  <a:gd name="T17" fmla="*/ 157 h 211"/>
                  <a:gd name="T18" fmla="*/ 79 w 159"/>
                  <a:gd name="T19" fmla="*/ 159 h 211"/>
                  <a:gd name="T20" fmla="*/ 90 w 159"/>
                  <a:gd name="T21" fmla="*/ 157 h 211"/>
                  <a:gd name="T22" fmla="*/ 98 w 159"/>
                  <a:gd name="T23" fmla="*/ 150 h 211"/>
                  <a:gd name="T24" fmla="*/ 103 w 159"/>
                  <a:gd name="T25" fmla="*/ 142 h 211"/>
                  <a:gd name="T26" fmla="*/ 105 w 159"/>
                  <a:gd name="T27" fmla="*/ 132 h 211"/>
                  <a:gd name="T28" fmla="*/ 105 w 159"/>
                  <a:gd name="T29" fmla="*/ 79 h 211"/>
                  <a:gd name="T30" fmla="*/ 103 w 159"/>
                  <a:gd name="T31" fmla="*/ 69 h 211"/>
                  <a:gd name="T32" fmla="*/ 98 w 159"/>
                  <a:gd name="T33" fmla="*/ 61 h 211"/>
                  <a:gd name="T34" fmla="*/ 90 w 159"/>
                  <a:gd name="T35" fmla="*/ 54 h 211"/>
                  <a:gd name="T36" fmla="*/ 79 w 159"/>
                  <a:gd name="T37" fmla="*/ 52 h 211"/>
                  <a:gd name="T38" fmla="*/ 79 w 159"/>
                  <a:gd name="T39" fmla="*/ 0 h 211"/>
                  <a:gd name="T40" fmla="*/ 100 w 159"/>
                  <a:gd name="T41" fmla="*/ 3 h 211"/>
                  <a:gd name="T42" fmla="*/ 120 w 159"/>
                  <a:gd name="T43" fmla="*/ 10 h 211"/>
                  <a:gd name="T44" fmla="*/ 135 w 159"/>
                  <a:gd name="T45" fmla="*/ 22 h 211"/>
                  <a:gd name="T46" fmla="*/ 148 w 159"/>
                  <a:gd name="T47" fmla="*/ 39 h 211"/>
                  <a:gd name="T48" fmla="*/ 156 w 159"/>
                  <a:gd name="T49" fmla="*/ 58 h 211"/>
                  <a:gd name="T50" fmla="*/ 159 w 159"/>
                  <a:gd name="T51" fmla="*/ 79 h 211"/>
                  <a:gd name="T52" fmla="*/ 159 w 159"/>
                  <a:gd name="T53" fmla="*/ 132 h 211"/>
                  <a:gd name="T54" fmla="*/ 156 w 159"/>
                  <a:gd name="T55" fmla="*/ 154 h 211"/>
                  <a:gd name="T56" fmla="*/ 148 w 159"/>
                  <a:gd name="T57" fmla="*/ 172 h 211"/>
                  <a:gd name="T58" fmla="*/ 135 w 159"/>
                  <a:gd name="T59" fmla="*/ 189 h 211"/>
                  <a:gd name="T60" fmla="*/ 120 w 159"/>
                  <a:gd name="T61" fmla="*/ 201 h 211"/>
                  <a:gd name="T62" fmla="*/ 100 w 159"/>
                  <a:gd name="T63" fmla="*/ 208 h 211"/>
                  <a:gd name="T64" fmla="*/ 79 w 159"/>
                  <a:gd name="T65" fmla="*/ 211 h 211"/>
                  <a:gd name="T66" fmla="*/ 58 w 159"/>
                  <a:gd name="T67" fmla="*/ 208 h 211"/>
                  <a:gd name="T68" fmla="*/ 39 w 159"/>
                  <a:gd name="T69" fmla="*/ 201 h 211"/>
                  <a:gd name="T70" fmla="*/ 23 w 159"/>
                  <a:gd name="T71" fmla="*/ 189 h 211"/>
                  <a:gd name="T72" fmla="*/ 10 w 159"/>
                  <a:gd name="T73" fmla="*/ 172 h 211"/>
                  <a:gd name="T74" fmla="*/ 2 w 159"/>
                  <a:gd name="T75" fmla="*/ 154 h 211"/>
                  <a:gd name="T76" fmla="*/ 0 w 159"/>
                  <a:gd name="T77" fmla="*/ 132 h 211"/>
                  <a:gd name="T78" fmla="*/ 0 w 159"/>
                  <a:gd name="T79" fmla="*/ 79 h 211"/>
                  <a:gd name="T80" fmla="*/ 2 w 159"/>
                  <a:gd name="T81" fmla="*/ 58 h 211"/>
                  <a:gd name="T82" fmla="*/ 10 w 159"/>
                  <a:gd name="T83" fmla="*/ 39 h 211"/>
                  <a:gd name="T84" fmla="*/ 23 w 159"/>
                  <a:gd name="T85" fmla="*/ 22 h 211"/>
                  <a:gd name="T86" fmla="*/ 39 w 159"/>
                  <a:gd name="T87" fmla="*/ 10 h 211"/>
                  <a:gd name="T88" fmla="*/ 58 w 159"/>
                  <a:gd name="T89" fmla="*/ 3 h 211"/>
                  <a:gd name="T90" fmla="*/ 79 w 159"/>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211">
                    <a:moveTo>
                      <a:pt x="79" y="52"/>
                    </a:moveTo>
                    <a:lnTo>
                      <a:pt x="69" y="54"/>
                    </a:lnTo>
                    <a:lnTo>
                      <a:pt x="61" y="61"/>
                    </a:lnTo>
                    <a:lnTo>
                      <a:pt x="55" y="69"/>
                    </a:lnTo>
                    <a:lnTo>
                      <a:pt x="53" y="79"/>
                    </a:lnTo>
                    <a:lnTo>
                      <a:pt x="53" y="132"/>
                    </a:lnTo>
                    <a:lnTo>
                      <a:pt x="55" y="142"/>
                    </a:lnTo>
                    <a:lnTo>
                      <a:pt x="61" y="150"/>
                    </a:lnTo>
                    <a:lnTo>
                      <a:pt x="69" y="157"/>
                    </a:lnTo>
                    <a:lnTo>
                      <a:pt x="79" y="159"/>
                    </a:lnTo>
                    <a:lnTo>
                      <a:pt x="90" y="157"/>
                    </a:lnTo>
                    <a:lnTo>
                      <a:pt x="98" y="150"/>
                    </a:lnTo>
                    <a:lnTo>
                      <a:pt x="103" y="142"/>
                    </a:lnTo>
                    <a:lnTo>
                      <a:pt x="105" y="132"/>
                    </a:lnTo>
                    <a:lnTo>
                      <a:pt x="105" y="79"/>
                    </a:lnTo>
                    <a:lnTo>
                      <a:pt x="103" y="69"/>
                    </a:lnTo>
                    <a:lnTo>
                      <a:pt x="98" y="61"/>
                    </a:lnTo>
                    <a:lnTo>
                      <a:pt x="90" y="54"/>
                    </a:lnTo>
                    <a:lnTo>
                      <a:pt x="79" y="52"/>
                    </a:lnTo>
                    <a:close/>
                    <a:moveTo>
                      <a:pt x="79" y="0"/>
                    </a:moveTo>
                    <a:lnTo>
                      <a:pt x="100" y="3"/>
                    </a:lnTo>
                    <a:lnTo>
                      <a:pt x="120" y="10"/>
                    </a:lnTo>
                    <a:lnTo>
                      <a:pt x="135" y="22"/>
                    </a:lnTo>
                    <a:lnTo>
                      <a:pt x="148" y="39"/>
                    </a:lnTo>
                    <a:lnTo>
                      <a:pt x="156" y="58"/>
                    </a:lnTo>
                    <a:lnTo>
                      <a:pt x="159" y="79"/>
                    </a:lnTo>
                    <a:lnTo>
                      <a:pt x="159" y="132"/>
                    </a:lnTo>
                    <a:lnTo>
                      <a:pt x="156" y="154"/>
                    </a:lnTo>
                    <a:lnTo>
                      <a:pt x="148" y="172"/>
                    </a:lnTo>
                    <a:lnTo>
                      <a:pt x="135" y="189"/>
                    </a:lnTo>
                    <a:lnTo>
                      <a:pt x="120" y="201"/>
                    </a:lnTo>
                    <a:lnTo>
                      <a:pt x="100" y="208"/>
                    </a:lnTo>
                    <a:lnTo>
                      <a:pt x="79" y="211"/>
                    </a:lnTo>
                    <a:lnTo>
                      <a:pt x="58" y="208"/>
                    </a:lnTo>
                    <a:lnTo>
                      <a:pt x="39" y="201"/>
                    </a:lnTo>
                    <a:lnTo>
                      <a:pt x="23" y="189"/>
                    </a:lnTo>
                    <a:lnTo>
                      <a:pt x="10" y="172"/>
                    </a:lnTo>
                    <a:lnTo>
                      <a:pt x="2" y="154"/>
                    </a:lnTo>
                    <a:lnTo>
                      <a:pt x="0" y="132"/>
                    </a:lnTo>
                    <a:lnTo>
                      <a:pt x="0" y="79"/>
                    </a:lnTo>
                    <a:lnTo>
                      <a:pt x="2" y="58"/>
                    </a:lnTo>
                    <a:lnTo>
                      <a:pt x="10" y="39"/>
                    </a:lnTo>
                    <a:lnTo>
                      <a:pt x="23" y="22"/>
                    </a:lnTo>
                    <a:lnTo>
                      <a:pt x="39" y="10"/>
                    </a:lnTo>
                    <a:lnTo>
                      <a:pt x="58" y="3"/>
                    </a:lnTo>
                    <a:lnTo>
                      <a:pt x="7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69" name="Freeform 674"/>
              <p:cNvSpPr>
                <a:spLocks noEditPoints="1"/>
              </p:cNvSpPr>
              <p:nvPr/>
            </p:nvSpPr>
            <p:spPr bwMode="auto">
              <a:xfrm>
                <a:off x="3506788" y="2176463"/>
                <a:ext cx="20638" cy="28575"/>
              </a:xfrm>
              <a:custGeom>
                <a:avLst/>
                <a:gdLst>
                  <a:gd name="T0" fmla="*/ 79 w 158"/>
                  <a:gd name="T1" fmla="*/ 52 h 211"/>
                  <a:gd name="T2" fmla="*/ 69 w 158"/>
                  <a:gd name="T3" fmla="*/ 54 h 211"/>
                  <a:gd name="T4" fmla="*/ 60 w 158"/>
                  <a:gd name="T5" fmla="*/ 61 h 211"/>
                  <a:gd name="T6" fmla="*/ 54 w 158"/>
                  <a:gd name="T7" fmla="*/ 69 h 211"/>
                  <a:gd name="T8" fmla="*/ 52 w 158"/>
                  <a:gd name="T9" fmla="*/ 79 h 211"/>
                  <a:gd name="T10" fmla="*/ 52 w 158"/>
                  <a:gd name="T11" fmla="*/ 132 h 211"/>
                  <a:gd name="T12" fmla="*/ 54 w 158"/>
                  <a:gd name="T13" fmla="*/ 142 h 211"/>
                  <a:gd name="T14" fmla="*/ 60 w 158"/>
                  <a:gd name="T15" fmla="*/ 150 h 211"/>
                  <a:gd name="T16" fmla="*/ 69 w 158"/>
                  <a:gd name="T17" fmla="*/ 157 h 211"/>
                  <a:gd name="T18" fmla="*/ 79 w 158"/>
                  <a:gd name="T19" fmla="*/ 159 h 211"/>
                  <a:gd name="T20" fmla="*/ 89 w 158"/>
                  <a:gd name="T21" fmla="*/ 157 h 211"/>
                  <a:gd name="T22" fmla="*/ 98 w 158"/>
                  <a:gd name="T23" fmla="*/ 150 h 211"/>
                  <a:gd name="T24" fmla="*/ 104 w 158"/>
                  <a:gd name="T25" fmla="*/ 142 h 211"/>
                  <a:gd name="T26" fmla="*/ 106 w 158"/>
                  <a:gd name="T27" fmla="*/ 132 h 211"/>
                  <a:gd name="T28" fmla="*/ 106 w 158"/>
                  <a:gd name="T29" fmla="*/ 79 h 211"/>
                  <a:gd name="T30" fmla="*/ 104 w 158"/>
                  <a:gd name="T31" fmla="*/ 69 h 211"/>
                  <a:gd name="T32" fmla="*/ 98 w 158"/>
                  <a:gd name="T33" fmla="*/ 61 h 211"/>
                  <a:gd name="T34" fmla="*/ 89 w 158"/>
                  <a:gd name="T35" fmla="*/ 54 h 211"/>
                  <a:gd name="T36" fmla="*/ 79 w 158"/>
                  <a:gd name="T37" fmla="*/ 52 h 211"/>
                  <a:gd name="T38" fmla="*/ 79 w 158"/>
                  <a:gd name="T39" fmla="*/ 0 h 211"/>
                  <a:gd name="T40" fmla="*/ 101 w 158"/>
                  <a:gd name="T41" fmla="*/ 3 h 211"/>
                  <a:gd name="T42" fmla="*/ 119 w 158"/>
                  <a:gd name="T43" fmla="*/ 10 h 211"/>
                  <a:gd name="T44" fmla="*/ 136 w 158"/>
                  <a:gd name="T45" fmla="*/ 22 h 211"/>
                  <a:gd name="T46" fmla="*/ 148 w 158"/>
                  <a:gd name="T47" fmla="*/ 39 h 211"/>
                  <a:gd name="T48" fmla="*/ 155 w 158"/>
                  <a:gd name="T49" fmla="*/ 58 h 211"/>
                  <a:gd name="T50" fmla="*/ 158 w 158"/>
                  <a:gd name="T51" fmla="*/ 79 h 211"/>
                  <a:gd name="T52" fmla="*/ 158 w 158"/>
                  <a:gd name="T53" fmla="*/ 132 h 211"/>
                  <a:gd name="T54" fmla="*/ 155 w 158"/>
                  <a:gd name="T55" fmla="*/ 154 h 211"/>
                  <a:gd name="T56" fmla="*/ 148 w 158"/>
                  <a:gd name="T57" fmla="*/ 172 h 211"/>
                  <a:gd name="T58" fmla="*/ 136 w 158"/>
                  <a:gd name="T59" fmla="*/ 189 h 211"/>
                  <a:gd name="T60" fmla="*/ 119 w 158"/>
                  <a:gd name="T61" fmla="*/ 201 h 211"/>
                  <a:gd name="T62" fmla="*/ 101 w 158"/>
                  <a:gd name="T63" fmla="*/ 208 h 211"/>
                  <a:gd name="T64" fmla="*/ 79 w 158"/>
                  <a:gd name="T65" fmla="*/ 211 h 211"/>
                  <a:gd name="T66" fmla="*/ 58 w 158"/>
                  <a:gd name="T67" fmla="*/ 208 h 211"/>
                  <a:gd name="T68" fmla="*/ 39 w 158"/>
                  <a:gd name="T69" fmla="*/ 201 h 211"/>
                  <a:gd name="T70" fmla="*/ 23 w 158"/>
                  <a:gd name="T71" fmla="*/ 189 h 211"/>
                  <a:gd name="T72" fmla="*/ 11 w 158"/>
                  <a:gd name="T73" fmla="*/ 172 h 211"/>
                  <a:gd name="T74" fmla="*/ 3 w 158"/>
                  <a:gd name="T75" fmla="*/ 154 h 211"/>
                  <a:gd name="T76" fmla="*/ 0 w 158"/>
                  <a:gd name="T77" fmla="*/ 132 h 211"/>
                  <a:gd name="T78" fmla="*/ 0 w 158"/>
                  <a:gd name="T79" fmla="*/ 79 h 211"/>
                  <a:gd name="T80" fmla="*/ 3 w 158"/>
                  <a:gd name="T81" fmla="*/ 58 h 211"/>
                  <a:gd name="T82" fmla="*/ 11 w 158"/>
                  <a:gd name="T83" fmla="*/ 39 h 211"/>
                  <a:gd name="T84" fmla="*/ 23 w 158"/>
                  <a:gd name="T85" fmla="*/ 22 h 211"/>
                  <a:gd name="T86" fmla="*/ 39 w 158"/>
                  <a:gd name="T87" fmla="*/ 10 h 211"/>
                  <a:gd name="T88" fmla="*/ 58 w 158"/>
                  <a:gd name="T89" fmla="*/ 3 h 211"/>
                  <a:gd name="T90" fmla="*/ 79 w 158"/>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8" h="211">
                    <a:moveTo>
                      <a:pt x="79" y="52"/>
                    </a:moveTo>
                    <a:lnTo>
                      <a:pt x="69" y="54"/>
                    </a:lnTo>
                    <a:lnTo>
                      <a:pt x="60" y="61"/>
                    </a:lnTo>
                    <a:lnTo>
                      <a:pt x="54" y="69"/>
                    </a:lnTo>
                    <a:lnTo>
                      <a:pt x="52" y="79"/>
                    </a:lnTo>
                    <a:lnTo>
                      <a:pt x="52" y="132"/>
                    </a:lnTo>
                    <a:lnTo>
                      <a:pt x="54" y="142"/>
                    </a:lnTo>
                    <a:lnTo>
                      <a:pt x="60" y="150"/>
                    </a:lnTo>
                    <a:lnTo>
                      <a:pt x="69" y="157"/>
                    </a:lnTo>
                    <a:lnTo>
                      <a:pt x="79" y="159"/>
                    </a:lnTo>
                    <a:lnTo>
                      <a:pt x="89" y="157"/>
                    </a:lnTo>
                    <a:lnTo>
                      <a:pt x="98" y="150"/>
                    </a:lnTo>
                    <a:lnTo>
                      <a:pt x="104" y="142"/>
                    </a:lnTo>
                    <a:lnTo>
                      <a:pt x="106" y="132"/>
                    </a:lnTo>
                    <a:lnTo>
                      <a:pt x="106" y="79"/>
                    </a:lnTo>
                    <a:lnTo>
                      <a:pt x="104" y="69"/>
                    </a:lnTo>
                    <a:lnTo>
                      <a:pt x="98" y="61"/>
                    </a:lnTo>
                    <a:lnTo>
                      <a:pt x="89" y="54"/>
                    </a:lnTo>
                    <a:lnTo>
                      <a:pt x="79" y="52"/>
                    </a:lnTo>
                    <a:close/>
                    <a:moveTo>
                      <a:pt x="79" y="0"/>
                    </a:moveTo>
                    <a:lnTo>
                      <a:pt x="101" y="3"/>
                    </a:lnTo>
                    <a:lnTo>
                      <a:pt x="119" y="10"/>
                    </a:lnTo>
                    <a:lnTo>
                      <a:pt x="136" y="22"/>
                    </a:lnTo>
                    <a:lnTo>
                      <a:pt x="148" y="39"/>
                    </a:lnTo>
                    <a:lnTo>
                      <a:pt x="155" y="58"/>
                    </a:lnTo>
                    <a:lnTo>
                      <a:pt x="158" y="79"/>
                    </a:lnTo>
                    <a:lnTo>
                      <a:pt x="158" y="132"/>
                    </a:lnTo>
                    <a:lnTo>
                      <a:pt x="155" y="154"/>
                    </a:lnTo>
                    <a:lnTo>
                      <a:pt x="148" y="172"/>
                    </a:lnTo>
                    <a:lnTo>
                      <a:pt x="136" y="189"/>
                    </a:lnTo>
                    <a:lnTo>
                      <a:pt x="119" y="201"/>
                    </a:lnTo>
                    <a:lnTo>
                      <a:pt x="101" y="208"/>
                    </a:lnTo>
                    <a:lnTo>
                      <a:pt x="79" y="211"/>
                    </a:lnTo>
                    <a:lnTo>
                      <a:pt x="58" y="208"/>
                    </a:lnTo>
                    <a:lnTo>
                      <a:pt x="39" y="201"/>
                    </a:lnTo>
                    <a:lnTo>
                      <a:pt x="23" y="189"/>
                    </a:lnTo>
                    <a:lnTo>
                      <a:pt x="11" y="172"/>
                    </a:lnTo>
                    <a:lnTo>
                      <a:pt x="3" y="154"/>
                    </a:lnTo>
                    <a:lnTo>
                      <a:pt x="0" y="132"/>
                    </a:lnTo>
                    <a:lnTo>
                      <a:pt x="0" y="79"/>
                    </a:lnTo>
                    <a:lnTo>
                      <a:pt x="3" y="58"/>
                    </a:lnTo>
                    <a:lnTo>
                      <a:pt x="11" y="39"/>
                    </a:lnTo>
                    <a:lnTo>
                      <a:pt x="23" y="22"/>
                    </a:lnTo>
                    <a:lnTo>
                      <a:pt x="39" y="10"/>
                    </a:lnTo>
                    <a:lnTo>
                      <a:pt x="58" y="3"/>
                    </a:lnTo>
                    <a:lnTo>
                      <a:pt x="7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sp>
            <p:nvSpPr>
              <p:cNvPr id="70" name="Freeform 675"/>
              <p:cNvSpPr>
                <a:spLocks noEditPoints="1"/>
              </p:cNvSpPr>
              <p:nvPr/>
            </p:nvSpPr>
            <p:spPr bwMode="auto">
              <a:xfrm>
                <a:off x="3533775" y="2176463"/>
                <a:ext cx="20638" cy="28575"/>
              </a:xfrm>
              <a:custGeom>
                <a:avLst/>
                <a:gdLst>
                  <a:gd name="T0" fmla="*/ 81 w 160"/>
                  <a:gd name="T1" fmla="*/ 52 h 211"/>
                  <a:gd name="T2" fmla="*/ 70 w 160"/>
                  <a:gd name="T3" fmla="*/ 54 h 211"/>
                  <a:gd name="T4" fmla="*/ 61 w 160"/>
                  <a:gd name="T5" fmla="*/ 61 h 211"/>
                  <a:gd name="T6" fmla="*/ 56 w 160"/>
                  <a:gd name="T7" fmla="*/ 69 h 211"/>
                  <a:gd name="T8" fmla="*/ 54 w 160"/>
                  <a:gd name="T9" fmla="*/ 79 h 211"/>
                  <a:gd name="T10" fmla="*/ 54 w 160"/>
                  <a:gd name="T11" fmla="*/ 132 h 211"/>
                  <a:gd name="T12" fmla="*/ 56 w 160"/>
                  <a:gd name="T13" fmla="*/ 142 h 211"/>
                  <a:gd name="T14" fmla="*/ 61 w 160"/>
                  <a:gd name="T15" fmla="*/ 150 h 211"/>
                  <a:gd name="T16" fmla="*/ 70 w 160"/>
                  <a:gd name="T17" fmla="*/ 157 h 211"/>
                  <a:gd name="T18" fmla="*/ 81 w 160"/>
                  <a:gd name="T19" fmla="*/ 159 h 211"/>
                  <a:gd name="T20" fmla="*/ 90 w 160"/>
                  <a:gd name="T21" fmla="*/ 157 h 211"/>
                  <a:gd name="T22" fmla="*/ 99 w 160"/>
                  <a:gd name="T23" fmla="*/ 150 h 211"/>
                  <a:gd name="T24" fmla="*/ 104 w 160"/>
                  <a:gd name="T25" fmla="*/ 142 h 211"/>
                  <a:gd name="T26" fmla="*/ 106 w 160"/>
                  <a:gd name="T27" fmla="*/ 132 h 211"/>
                  <a:gd name="T28" fmla="*/ 106 w 160"/>
                  <a:gd name="T29" fmla="*/ 79 h 211"/>
                  <a:gd name="T30" fmla="*/ 104 w 160"/>
                  <a:gd name="T31" fmla="*/ 69 h 211"/>
                  <a:gd name="T32" fmla="*/ 99 w 160"/>
                  <a:gd name="T33" fmla="*/ 61 h 211"/>
                  <a:gd name="T34" fmla="*/ 90 w 160"/>
                  <a:gd name="T35" fmla="*/ 54 h 211"/>
                  <a:gd name="T36" fmla="*/ 81 w 160"/>
                  <a:gd name="T37" fmla="*/ 52 h 211"/>
                  <a:gd name="T38" fmla="*/ 81 w 160"/>
                  <a:gd name="T39" fmla="*/ 0 h 211"/>
                  <a:gd name="T40" fmla="*/ 101 w 160"/>
                  <a:gd name="T41" fmla="*/ 3 h 211"/>
                  <a:gd name="T42" fmla="*/ 120 w 160"/>
                  <a:gd name="T43" fmla="*/ 10 h 211"/>
                  <a:gd name="T44" fmla="*/ 136 w 160"/>
                  <a:gd name="T45" fmla="*/ 22 h 211"/>
                  <a:gd name="T46" fmla="*/ 149 w 160"/>
                  <a:gd name="T47" fmla="*/ 39 h 211"/>
                  <a:gd name="T48" fmla="*/ 157 w 160"/>
                  <a:gd name="T49" fmla="*/ 58 h 211"/>
                  <a:gd name="T50" fmla="*/ 160 w 160"/>
                  <a:gd name="T51" fmla="*/ 79 h 211"/>
                  <a:gd name="T52" fmla="*/ 160 w 160"/>
                  <a:gd name="T53" fmla="*/ 132 h 211"/>
                  <a:gd name="T54" fmla="*/ 157 w 160"/>
                  <a:gd name="T55" fmla="*/ 154 h 211"/>
                  <a:gd name="T56" fmla="*/ 149 w 160"/>
                  <a:gd name="T57" fmla="*/ 172 h 211"/>
                  <a:gd name="T58" fmla="*/ 136 w 160"/>
                  <a:gd name="T59" fmla="*/ 189 h 211"/>
                  <a:gd name="T60" fmla="*/ 120 w 160"/>
                  <a:gd name="T61" fmla="*/ 201 h 211"/>
                  <a:gd name="T62" fmla="*/ 101 w 160"/>
                  <a:gd name="T63" fmla="*/ 208 h 211"/>
                  <a:gd name="T64" fmla="*/ 81 w 160"/>
                  <a:gd name="T65" fmla="*/ 211 h 211"/>
                  <a:gd name="T66" fmla="*/ 59 w 160"/>
                  <a:gd name="T67" fmla="*/ 208 h 211"/>
                  <a:gd name="T68" fmla="*/ 40 w 160"/>
                  <a:gd name="T69" fmla="*/ 201 h 211"/>
                  <a:gd name="T70" fmla="*/ 24 w 160"/>
                  <a:gd name="T71" fmla="*/ 189 h 211"/>
                  <a:gd name="T72" fmla="*/ 11 w 160"/>
                  <a:gd name="T73" fmla="*/ 172 h 211"/>
                  <a:gd name="T74" fmla="*/ 3 w 160"/>
                  <a:gd name="T75" fmla="*/ 154 h 211"/>
                  <a:gd name="T76" fmla="*/ 0 w 160"/>
                  <a:gd name="T77" fmla="*/ 132 h 211"/>
                  <a:gd name="T78" fmla="*/ 0 w 160"/>
                  <a:gd name="T79" fmla="*/ 79 h 211"/>
                  <a:gd name="T80" fmla="*/ 3 w 160"/>
                  <a:gd name="T81" fmla="*/ 58 h 211"/>
                  <a:gd name="T82" fmla="*/ 11 w 160"/>
                  <a:gd name="T83" fmla="*/ 39 h 211"/>
                  <a:gd name="T84" fmla="*/ 24 w 160"/>
                  <a:gd name="T85" fmla="*/ 22 h 211"/>
                  <a:gd name="T86" fmla="*/ 40 w 160"/>
                  <a:gd name="T87" fmla="*/ 10 h 211"/>
                  <a:gd name="T88" fmla="*/ 59 w 160"/>
                  <a:gd name="T89" fmla="*/ 3 h 211"/>
                  <a:gd name="T90" fmla="*/ 81 w 160"/>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0" h="211">
                    <a:moveTo>
                      <a:pt x="81" y="52"/>
                    </a:moveTo>
                    <a:lnTo>
                      <a:pt x="70" y="54"/>
                    </a:lnTo>
                    <a:lnTo>
                      <a:pt x="61" y="61"/>
                    </a:lnTo>
                    <a:lnTo>
                      <a:pt x="56" y="69"/>
                    </a:lnTo>
                    <a:lnTo>
                      <a:pt x="54" y="79"/>
                    </a:lnTo>
                    <a:lnTo>
                      <a:pt x="54" y="132"/>
                    </a:lnTo>
                    <a:lnTo>
                      <a:pt x="56" y="142"/>
                    </a:lnTo>
                    <a:lnTo>
                      <a:pt x="61" y="150"/>
                    </a:lnTo>
                    <a:lnTo>
                      <a:pt x="70" y="157"/>
                    </a:lnTo>
                    <a:lnTo>
                      <a:pt x="81" y="159"/>
                    </a:lnTo>
                    <a:lnTo>
                      <a:pt x="90" y="157"/>
                    </a:lnTo>
                    <a:lnTo>
                      <a:pt x="99" y="150"/>
                    </a:lnTo>
                    <a:lnTo>
                      <a:pt x="104" y="142"/>
                    </a:lnTo>
                    <a:lnTo>
                      <a:pt x="106" y="132"/>
                    </a:lnTo>
                    <a:lnTo>
                      <a:pt x="106" y="79"/>
                    </a:lnTo>
                    <a:lnTo>
                      <a:pt x="104" y="69"/>
                    </a:lnTo>
                    <a:lnTo>
                      <a:pt x="99" y="61"/>
                    </a:lnTo>
                    <a:lnTo>
                      <a:pt x="90" y="54"/>
                    </a:lnTo>
                    <a:lnTo>
                      <a:pt x="81" y="52"/>
                    </a:lnTo>
                    <a:close/>
                    <a:moveTo>
                      <a:pt x="81" y="0"/>
                    </a:moveTo>
                    <a:lnTo>
                      <a:pt x="101" y="3"/>
                    </a:lnTo>
                    <a:lnTo>
                      <a:pt x="120" y="10"/>
                    </a:lnTo>
                    <a:lnTo>
                      <a:pt x="136" y="22"/>
                    </a:lnTo>
                    <a:lnTo>
                      <a:pt x="149" y="39"/>
                    </a:lnTo>
                    <a:lnTo>
                      <a:pt x="157" y="58"/>
                    </a:lnTo>
                    <a:lnTo>
                      <a:pt x="160" y="79"/>
                    </a:lnTo>
                    <a:lnTo>
                      <a:pt x="160" y="132"/>
                    </a:lnTo>
                    <a:lnTo>
                      <a:pt x="157" y="154"/>
                    </a:lnTo>
                    <a:lnTo>
                      <a:pt x="149" y="172"/>
                    </a:lnTo>
                    <a:lnTo>
                      <a:pt x="136" y="189"/>
                    </a:lnTo>
                    <a:lnTo>
                      <a:pt x="120" y="201"/>
                    </a:lnTo>
                    <a:lnTo>
                      <a:pt x="101" y="208"/>
                    </a:lnTo>
                    <a:lnTo>
                      <a:pt x="81" y="211"/>
                    </a:lnTo>
                    <a:lnTo>
                      <a:pt x="59" y="208"/>
                    </a:lnTo>
                    <a:lnTo>
                      <a:pt x="40" y="201"/>
                    </a:lnTo>
                    <a:lnTo>
                      <a:pt x="24" y="189"/>
                    </a:lnTo>
                    <a:lnTo>
                      <a:pt x="11" y="172"/>
                    </a:lnTo>
                    <a:lnTo>
                      <a:pt x="3" y="154"/>
                    </a:lnTo>
                    <a:lnTo>
                      <a:pt x="0" y="132"/>
                    </a:lnTo>
                    <a:lnTo>
                      <a:pt x="0" y="79"/>
                    </a:lnTo>
                    <a:lnTo>
                      <a:pt x="3" y="58"/>
                    </a:lnTo>
                    <a:lnTo>
                      <a:pt x="11" y="39"/>
                    </a:lnTo>
                    <a:lnTo>
                      <a:pt x="24" y="22"/>
                    </a:lnTo>
                    <a:lnTo>
                      <a:pt x="40" y="10"/>
                    </a:lnTo>
                    <a:lnTo>
                      <a:pt x="59" y="3"/>
                    </a:lnTo>
                    <a:lnTo>
                      <a:pt x="81"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pPr algn="ctr"/>
                <a:endParaRPr lang="id-ID" sz="1013"/>
              </a:p>
            </p:txBody>
          </p:sp>
        </p:grpSp>
      </p:grpSp>
      <p:grpSp>
        <p:nvGrpSpPr>
          <p:cNvPr id="9" name="Group 8"/>
          <p:cNvGrpSpPr/>
          <p:nvPr/>
        </p:nvGrpSpPr>
        <p:grpSpPr>
          <a:xfrm>
            <a:off x="7013391" y="3167308"/>
            <a:ext cx="416879" cy="479905"/>
            <a:chOff x="9351187" y="4223077"/>
            <a:chExt cx="555839" cy="639873"/>
          </a:xfrm>
        </p:grpSpPr>
        <p:sp>
          <p:nvSpPr>
            <p:cNvPr id="33" name="Hexagon 32"/>
            <p:cNvSpPr/>
            <p:nvPr/>
          </p:nvSpPr>
          <p:spPr>
            <a:xfrm rot="5400000">
              <a:off x="9309170" y="4265094"/>
              <a:ext cx="639873" cy="555839"/>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71" name="Group 70"/>
            <p:cNvGrpSpPr/>
            <p:nvPr/>
          </p:nvGrpSpPr>
          <p:grpSpPr>
            <a:xfrm>
              <a:off x="9453277" y="4367803"/>
              <a:ext cx="351659" cy="350420"/>
              <a:chOff x="7796213" y="1220788"/>
              <a:chExt cx="450851" cy="449263"/>
            </a:xfrm>
            <a:noFill/>
          </p:grpSpPr>
          <p:sp>
            <p:nvSpPr>
              <p:cNvPr id="72" name="Freeform 680"/>
              <p:cNvSpPr>
                <a:spLocks/>
              </p:cNvSpPr>
              <p:nvPr/>
            </p:nvSpPr>
            <p:spPr bwMode="auto">
              <a:xfrm>
                <a:off x="8126413" y="1620838"/>
                <a:ext cx="7938" cy="49213"/>
              </a:xfrm>
              <a:custGeom>
                <a:avLst/>
                <a:gdLst>
                  <a:gd name="T0" fmla="*/ 26 w 53"/>
                  <a:gd name="T1" fmla="*/ 0 h 377"/>
                  <a:gd name="T2" fmla="*/ 36 w 53"/>
                  <a:gd name="T3" fmla="*/ 3 h 377"/>
                  <a:gd name="T4" fmla="*/ 44 w 53"/>
                  <a:gd name="T5" fmla="*/ 8 h 377"/>
                  <a:gd name="T6" fmla="*/ 51 w 53"/>
                  <a:gd name="T7" fmla="*/ 16 h 377"/>
                  <a:gd name="T8" fmla="*/ 53 w 53"/>
                  <a:gd name="T9" fmla="*/ 27 h 377"/>
                  <a:gd name="T10" fmla="*/ 53 w 53"/>
                  <a:gd name="T11" fmla="*/ 350 h 377"/>
                  <a:gd name="T12" fmla="*/ 51 w 53"/>
                  <a:gd name="T13" fmla="*/ 360 h 377"/>
                  <a:gd name="T14" fmla="*/ 44 w 53"/>
                  <a:gd name="T15" fmla="*/ 369 h 377"/>
                  <a:gd name="T16" fmla="*/ 36 w 53"/>
                  <a:gd name="T17" fmla="*/ 375 h 377"/>
                  <a:gd name="T18" fmla="*/ 26 w 53"/>
                  <a:gd name="T19" fmla="*/ 377 h 377"/>
                  <a:gd name="T20" fmla="*/ 15 w 53"/>
                  <a:gd name="T21" fmla="*/ 375 h 377"/>
                  <a:gd name="T22" fmla="*/ 7 w 53"/>
                  <a:gd name="T23" fmla="*/ 369 h 377"/>
                  <a:gd name="T24" fmla="*/ 2 w 53"/>
                  <a:gd name="T25" fmla="*/ 360 h 377"/>
                  <a:gd name="T26" fmla="*/ 0 w 53"/>
                  <a:gd name="T27" fmla="*/ 350 h 377"/>
                  <a:gd name="T28" fmla="*/ 0 w 53"/>
                  <a:gd name="T29" fmla="*/ 27 h 377"/>
                  <a:gd name="T30" fmla="*/ 2 w 53"/>
                  <a:gd name="T31" fmla="*/ 16 h 377"/>
                  <a:gd name="T32" fmla="*/ 7 w 53"/>
                  <a:gd name="T33" fmla="*/ 8 h 377"/>
                  <a:gd name="T34" fmla="*/ 15 w 53"/>
                  <a:gd name="T35" fmla="*/ 3 h 377"/>
                  <a:gd name="T36" fmla="*/ 26 w 53"/>
                  <a:gd name="T37"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77">
                    <a:moveTo>
                      <a:pt x="26" y="0"/>
                    </a:moveTo>
                    <a:lnTo>
                      <a:pt x="36" y="3"/>
                    </a:lnTo>
                    <a:lnTo>
                      <a:pt x="44" y="8"/>
                    </a:lnTo>
                    <a:lnTo>
                      <a:pt x="51" y="16"/>
                    </a:lnTo>
                    <a:lnTo>
                      <a:pt x="53" y="27"/>
                    </a:lnTo>
                    <a:lnTo>
                      <a:pt x="53" y="350"/>
                    </a:lnTo>
                    <a:lnTo>
                      <a:pt x="51" y="360"/>
                    </a:lnTo>
                    <a:lnTo>
                      <a:pt x="44" y="369"/>
                    </a:lnTo>
                    <a:lnTo>
                      <a:pt x="36" y="375"/>
                    </a:lnTo>
                    <a:lnTo>
                      <a:pt x="26" y="377"/>
                    </a:lnTo>
                    <a:lnTo>
                      <a:pt x="15" y="375"/>
                    </a:lnTo>
                    <a:lnTo>
                      <a:pt x="7" y="369"/>
                    </a:lnTo>
                    <a:lnTo>
                      <a:pt x="2" y="360"/>
                    </a:lnTo>
                    <a:lnTo>
                      <a:pt x="0" y="350"/>
                    </a:lnTo>
                    <a:lnTo>
                      <a:pt x="0" y="27"/>
                    </a:lnTo>
                    <a:lnTo>
                      <a:pt x="2" y="16"/>
                    </a:lnTo>
                    <a:lnTo>
                      <a:pt x="7" y="8"/>
                    </a:lnTo>
                    <a:lnTo>
                      <a:pt x="15" y="3"/>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3" name="Freeform 681"/>
              <p:cNvSpPr>
                <a:spLocks/>
              </p:cNvSpPr>
              <p:nvPr/>
            </p:nvSpPr>
            <p:spPr bwMode="auto">
              <a:xfrm>
                <a:off x="8105776" y="1565276"/>
                <a:ext cx="49213" cy="85725"/>
              </a:xfrm>
              <a:custGeom>
                <a:avLst/>
                <a:gdLst>
                  <a:gd name="T0" fmla="*/ 204 w 372"/>
                  <a:gd name="T1" fmla="*/ 3 h 649"/>
                  <a:gd name="T2" fmla="*/ 238 w 372"/>
                  <a:gd name="T3" fmla="*/ 27 h 649"/>
                  <a:gd name="T4" fmla="*/ 269 w 372"/>
                  <a:gd name="T5" fmla="*/ 70 h 649"/>
                  <a:gd name="T6" fmla="*/ 294 w 372"/>
                  <a:gd name="T7" fmla="*/ 128 h 649"/>
                  <a:gd name="T8" fmla="*/ 317 w 372"/>
                  <a:gd name="T9" fmla="*/ 194 h 649"/>
                  <a:gd name="T10" fmla="*/ 335 w 372"/>
                  <a:gd name="T11" fmla="*/ 266 h 649"/>
                  <a:gd name="T12" fmla="*/ 350 w 372"/>
                  <a:gd name="T13" fmla="*/ 336 h 649"/>
                  <a:gd name="T14" fmla="*/ 361 w 372"/>
                  <a:gd name="T15" fmla="*/ 400 h 649"/>
                  <a:gd name="T16" fmla="*/ 368 w 372"/>
                  <a:gd name="T17" fmla="*/ 454 h 649"/>
                  <a:gd name="T18" fmla="*/ 372 w 372"/>
                  <a:gd name="T19" fmla="*/ 492 h 649"/>
                  <a:gd name="T20" fmla="*/ 369 w 372"/>
                  <a:gd name="T21" fmla="*/ 535 h 649"/>
                  <a:gd name="T22" fmla="*/ 349 w 372"/>
                  <a:gd name="T23" fmla="*/ 593 h 649"/>
                  <a:gd name="T24" fmla="*/ 310 w 372"/>
                  <a:gd name="T25" fmla="*/ 642 h 649"/>
                  <a:gd name="T26" fmla="*/ 292 w 372"/>
                  <a:gd name="T27" fmla="*/ 649 h 649"/>
                  <a:gd name="T28" fmla="*/ 273 w 372"/>
                  <a:gd name="T29" fmla="*/ 640 h 649"/>
                  <a:gd name="T30" fmla="*/ 265 w 372"/>
                  <a:gd name="T31" fmla="*/ 621 h 649"/>
                  <a:gd name="T32" fmla="*/ 275 w 372"/>
                  <a:gd name="T33" fmla="*/ 602 h 649"/>
                  <a:gd name="T34" fmla="*/ 303 w 372"/>
                  <a:gd name="T35" fmla="*/ 568 h 649"/>
                  <a:gd name="T36" fmla="*/ 317 w 372"/>
                  <a:gd name="T37" fmla="*/ 526 h 649"/>
                  <a:gd name="T38" fmla="*/ 318 w 372"/>
                  <a:gd name="T39" fmla="*/ 481 h 649"/>
                  <a:gd name="T40" fmla="*/ 312 w 372"/>
                  <a:gd name="T41" fmla="*/ 423 h 649"/>
                  <a:gd name="T42" fmla="*/ 301 w 372"/>
                  <a:gd name="T43" fmla="*/ 357 h 649"/>
                  <a:gd name="T44" fmla="*/ 285 w 372"/>
                  <a:gd name="T45" fmla="*/ 285 h 649"/>
                  <a:gd name="T46" fmla="*/ 266 w 372"/>
                  <a:gd name="T47" fmla="*/ 216 h 649"/>
                  <a:gd name="T48" fmla="*/ 247 w 372"/>
                  <a:gd name="T49" fmla="*/ 152 h 649"/>
                  <a:gd name="T50" fmla="*/ 225 w 372"/>
                  <a:gd name="T51" fmla="*/ 100 h 649"/>
                  <a:gd name="T52" fmla="*/ 205 w 372"/>
                  <a:gd name="T53" fmla="*/ 65 h 649"/>
                  <a:gd name="T54" fmla="*/ 186 w 372"/>
                  <a:gd name="T55" fmla="*/ 53 h 649"/>
                  <a:gd name="T56" fmla="*/ 170 w 372"/>
                  <a:gd name="T57" fmla="*/ 65 h 649"/>
                  <a:gd name="T58" fmla="*/ 150 w 372"/>
                  <a:gd name="T59" fmla="*/ 99 h 649"/>
                  <a:gd name="T60" fmla="*/ 128 w 372"/>
                  <a:gd name="T61" fmla="*/ 150 h 649"/>
                  <a:gd name="T62" fmla="*/ 106 w 372"/>
                  <a:gd name="T63" fmla="*/ 214 h 649"/>
                  <a:gd name="T64" fmla="*/ 85 w 372"/>
                  <a:gd name="T65" fmla="*/ 285 h 649"/>
                  <a:gd name="T66" fmla="*/ 69 w 372"/>
                  <a:gd name="T67" fmla="*/ 361 h 649"/>
                  <a:gd name="T68" fmla="*/ 57 w 372"/>
                  <a:gd name="T69" fmla="*/ 435 h 649"/>
                  <a:gd name="T70" fmla="*/ 53 w 372"/>
                  <a:gd name="T71" fmla="*/ 504 h 649"/>
                  <a:gd name="T72" fmla="*/ 60 w 372"/>
                  <a:gd name="T73" fmla="*/ 548 h 649"/>
                  <a:gd name="T74" fmla="*/ 82 w 372"/>
                  <a:gd name="T75" fmla="*/ 586 h 649"/>
                  <a:gd name="T76" fmla="*/ 104 w 372"/>
                  <a:gd name="T77" fmla="*/ 611 h 649"/>
                  <a:gd name="T78" fmla="*/ 105 w 372"/>
                  <a:gd name="T79" fmla="*/ 631 h 649"/>
                  <a:gd name="T80" fmla="*/ 91 w 372"/>
                  <a:gd name="T81" fmla="*/ 647 h 649"/>
                  <a:gd name="T82" fmla="*/ 71 w 372"/>
                  <a:gd name="T83" fmla="*/ 648 h 649"/>
                  <a:gd name="T84" fmla="*/ 41 w 372"/>
                  <a:gd name="T85" fmla="*/ 619 h 649"/>
                  <a:gd name="T86" fmla="*/ 11 w 372"/>
                  <a:gd name="T87" fmla="*/ 565 h 649"/>
                  <a:gd name="T88" fmla="*/ 0 w 372"/>
                  <a:gd name="T89" fmla="*/ 504 h 649"/>
                  <a:gd name="T90" fmla="*/ 1 w 372"/>
                  <a:gd name="T91" fmla="*/ 476 h 649"/>
                  <a:gd name="T92" fmla="*/ 8 w 372"/>
                  <a:gd name="T93" fmla="*/ 430 h 649"/>
                  <a:gd name="T94" fmla="*/ 17 w 372"/>
                  <a:gd name="T95" fmla="*/ 370 h 649"/>
                  <a:gd name="T96" fmla="*/ 29 w 372"/>
                  <a:gd name="T97" fmla="*/ 302 h 649"/>
                  <a:gd name="T98" fmla="*/ 46 w 372"/>
                  <a:gd name="T99" fmla="*/ 231 h 649"/>
                  <a:gd name="T100" fmla="*/ 67 w 372"/>
                  <a:gd name="T101" fmla="*/ 161 h 649"/>
                  <a:gd name="T102" fmla="*/ 91 w 372"/>
                  <a:gd name="T103" fmla="*/ 98 h 649"/>
                  <a:gd name="T104" fmla="*/ 119 w 372"/>
                  <a:gd name="T105" fmla="*/ 47 h 649"/>
                  <a:gd name="T106" fmla="*/ 150 w 372"/>
                  <a:gd name="T107" fmla="*/ 13 h 649"/>
                  <a:gd name="T108" fmla="*/ 186 w 372"/>
                  <a:gd name="T109" fmla="*/ 0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2" h="649">
                    <a:moveTo>
                      <a:pt x="186" y="0"/>
                    </a:moveTo>
                    <a:lnTo>
                      <a:pt x="204" y="3"/>
                    </a:lnTo>
                    <a:lnTo>
                      <a:pt x="222" y="13"/>
                    </a:lnTo>
                    <a:lnTo>
                      <a:pt x="238" y="27"/>
                    </a:lnTo>
                    <a:lnTo>
                      <a:pt x="254" y="47"/>
                    </a:lnTo>
                    <a:lnTo>
                      <a:pt x="269" y="70"/>
                    </a:lnTo>
                    <a:lnTo>
                      <a:pt x="282" y="97"/>
                    </a:lnTo>
                    <a:lnTo>
                      <a:pt x="294" y="128"/>
                    </a:lnTo>
                    <a:lnTo>
                      <a:pt x="306" y="160"/>
                    </a:lnTo>
                    <a:lnTo>
                      <a:pt x="317" y="194"/>
                    </a:lnTo>
                    <a:lnTo>
                      <a:pt x="327" y="229"/>
                    </a:lnTo>
                    <a:lnTo>
                      <a:pt x="335" y="266"/>
                    </a:lnTo>
                    <a:lnTo>
                      <a:pt x="343" y="301"/>
                    </a:lnTo>
                    <a:lnTo>
                      <a:pt x="350" y="336"/>
                    </a:lnTo>
                    <a:lnTo>
                      <a:pt x="356" y="369"/>
                    </a:lnTo>
                    <a:lnTo>
                      <a:pt x="361" y="400"/>
                    </a:lnTo>
                    <a:lnTo>
                      <a:pt x="365" y="429"/>
                    </a:lnTo>
                    <a:lnTo>
                      <a:pt x="368" y="454"/>
                    </a:lnTo>
                    <a:lnTo>
                      <a:pt x="370" y="475"/>
                    </a:lnTo>
                    <a:lnTo>
                      <a:pt x="372" y="492"/>
                    </a:lnTo>
                    <a:lnTo>
                      <a:pt x="372" y="504"/>
                    </a:lnTo>
                    <a:lnTo>
                      <a:pt x="369" y="535"/>
                    </a:lnTo>
                    <a:lnTo>
                      <a:pt x="362" y="565"/>
                    </a:lnTo>
                    <a:lnTo>
                      <a:pt x="349" y="593"/>
                    </a:lnTo>
                    <a:lnTo>
                      <a:pt x="332" y="619"/>
                    </a:lnTo>
                    <a:lnTo>
                      <a:pt x="310" y="642"/>
                    </a:lnTo>
                    <a:lnTo>
                      <a:pt x="302" y="647"/>
                    </a:lnTo>
                    <a:lnTo>
                      <a:pt x="292" y="649"/>
                    </a:lnTo>
                    <a:lnTo>
                      <a:pt x="282" y="647"/>
                    </a:lnTo>
                    <a:lnTo>
                      <a:pt x="273" y="640"/>
                    </a:lnTo>
                    <a:lnTo>
                      <a:pt x="267" y="631"/>
                    </a:lnTo>
                    <a:lnTo>
                      <a:pt x="265" y="621"/>
                    </a:lnTo>
                    <a:lnTo>
                      <a:pt x="269" y="611"/>
                    </a:lnTo>
                    <a:lnTo>
                      <a:pt x="275" y="602"/>
                    </a:lnTo>
                    <a:lnTo>
                      <a:pt x="290" y="586"/>
                    </a:lnTo>
                    <a:lnTo>
                      <a:pt x="303" y="568"/>
                    </a:lnTo>
                    <a:lnTo>
                      <a:pt x="311" y="548"/>
                    </a:lnTo>
                    <a:lnTo>
                      <a:pt x="317" y="526"/>
                    </a:lnTo>
                    <a:lnTo>
                      <a:pt x="319" y="504"/>
                    </a:lnTo>
                    <a:lnTo>
                      <a:pt x="318" y="481"/>
                    </a:lnTo>
                    <a:lnTo>
                      <a:pt x="316" y="453"/>
                    </a:lnTo>
                    <a:lnTo>
                      <a:pt x="312" y="423"/>
                    </a:lnTo>
                    <a:lnTo>
                      <a:pt x="307" y="391"/>
                    </a:lnTo>
                    <a:lnTo>
                      <a:pt x="301" y="357"/>
                    </a:lnTo>
                    <a:lnTo>
                      <a:pt x="293" y="321"/>
                    </a:lnTo>
                    <a:lnTo>
                      <a:pt x="285" y="285"/>
                    </a:lnTo>
                    <a:lnTo>
                      <a:pt x="276" y="250"/>
                    </a:lnTo>
                    <a:lnTo>
                      <a:pt x="266" y="216"/>
                    </a:lnTo>
                    <a:lnTo>
                      <a:pt x="256" y="183"/>
                    </a:lnTo>
                    <a:lnTo>
                      <a:pt x="247" y="152"/>
                    </a:lnTo>
                    <a:lnTo>
                      <a:pt x="235" y="125"/>
                    </a:lnTo>
                    <a:lnTo>
                      <a:pt x="225" y="100"/>
                    </a:lnTo>
                    <a:lnTo>
                      <a:pt x="215" y="81"/>
                    </a:lnTo>
                    <a:lnTo>
                      <a:pt x="205" y="65"/>
                    </a:lnTo>
                    <a:lnTo>
                      <a:pt x="195" y="56"/>
                    </a:lnTo>
                    <a:lnTo>
                      <a:pt x="186" y="53"/>
                    </a:lnTo>
                    <a:lnTo>
                      <a:pt x="178" y="56"/>
                    </a:lnTo>
                    <a:lnTo>
                      <a:pt x="170" y="65"/>
                    </a:lnTo>
                    <a:lnTo>
                      <a:pt x="161" y="80"/>
                    </a:lnTo>
                    <a:lnTo>
                      <a:pt x="150" y="99"/>
                    </a:lnTo>
                    <a:lnTo>
                      <a:pt x="139" y="123"/>
                    </a:lnTo>
                    <a:lnTo>
                      <a:pt x="128" y="150"/>
                    </a:lnTo>
                    <a:lnTo>
                      <a:pt x="117" y="181"/>
                    </a:lnTo>
                    <a:lnTo>
                      <a:pt x="106" y="214"/>
                    </a:lnTo>
                    <a:lnTo>
                      <a:pt x="96" y="249"/>
                    </a:lnTo>
                    <a:lnTo>
                      <a:pt x="85" y="285"/>
                    </a:lnTo>
                    <a:lnTo>
                      <a:pt x="77" y="324"/>
                    </a:lnTo>
                    <a:lnTo>
                      <a:pt x="69" y="361"/>
                    </a:lnTo>
                    <a:lnTo>
                      <a:pt x="62" y="399"/>
                    </a:lnTo>
                    <a:lnTo>
                      <a:pt x="57" y="435"/>
                    </a:lnTo>
                    <a:lnTo>
                      <a:pt x="54" y="470"/>
                    </a:lnTo>
                    <a:lnTo>
                      <a:pt x="53" y="504"/>
                    </a:lnTo>
                    <a:lnTo>
                      <a:pt x="55" y="526"/>
                    </a:lnTo>
                    <a:lnTo>
                      <a:pt x="60" y="548"/>
                    </a:lnTo>
                    <a:lnTo>
                      <a:pt x="70" y="568"/>
                    </a:lnTo>
                    <a:lnTo>
                      <a:pt x="82" y="586"/>
                    </a:lnTo>
                    <a:lnTo>
                      <a:pt x="98" y="602"/>
                    </a:lnTo>
                    <a:lnTo>
                      <a:pt x="104" y="611"/>
                    </a:lnTo>
                    <a:lnTo>
                      <a:pt x="106" y="621"/>
                    </a:lnTo>
                    <a:lnTo>
                      <a:pt x="105" y="631"/>
                    </a:lnTo>
                    <a:lnTo>
                      <a:pt x="100" y="640"/>
                    </a:lnTo>
                    <a:lnTo>
                      <a:pt x="91" y="647"/>
                    </a:lnTo>
                    <a:lnTo>
                      <a:pt x="81" y="649"/>
                    </a:lnTo>
                    <a:lnTo>
                      <a:pt x="71" y="648"/>
                    </a:lnTo>
                    <a:lnTo>
                      <a:pt x="61" y="642"/>
                    </a:lnTo>
                    <a:lnTo>
                      <a:pt x="41" y="619"/>
                    </a:lnTo>
                    <a:lnTo>
                      <a:pt x="23" y="593"/>
                    </a:lnTo>
                    <a:lnTo>
                      <a:pt x="11" y="565"/>
                    </a:lnTo>
                    <a:lnTo>
                      <a:pt x="2" y="535"/>
                    </a:lnTo>
                    <a:lnTo>
                      <a:pt x="0" y="504"/>
                    </a:lnTo>
                    <a:lnTo>
                      <a:pt x="0" y="493"/>
                    </a:lnTo>
                    <a:lnTo>
                      <a:pt x="1" y="476"/>
                    </a:lnTo>
                    <a:lnTo>
                      <a:pt x="4" y="455"/>
                    </a:lnTo>
                    <a:lnTo>
                      <a:pt x="8" y="430"/>
                    </a:lnTo>
                    <a:lnTo>
                      <a:pt x="12" y="401"/>
                    </a:lnTo>
                    <a:lnTo>
                      <a:pt x="17" y="370"/>
                    </a:lnTo>
                    <a:lnTo>
                      <a:pt x="23" y="337"/>
                    </a:lnTo>
                    <a:lnTo>
                      <a:pt x="29" y="302"/>
                    </a:lnTo>
                    <a:lnTo>
                      <a:pt x="38" y="267"/>
                    </a:lnTo>
                    <a:lnTo>
                      <a:pt x="46" y="231"/>
                    </a:lnTo>
                    <a:lnTo>
                      <a:pt x="56" y="195"/>
                    </a:lnTo>
                    <a:lnTo>
                      <a:pt x="67" y="161"/>
                    </a:lnTo>
                    <a:lnTo>
                      <a:pt x="78" y="128"/>
                    </a:lnTo>
                    <a:lnTo>
                      <a:pt x="91" y="98"/>
                    </a:lnTo>
                    <a:lnTo>
                      <a:pt x="105" y="70"/>
                    </a:lnTo>
                    <a:lnTo>
                      <a:pt x="119" y="47"/>
                    </a:lnTo>
                    <a:lnTo>
                      <a:pt x="134" y="27"/>
                    </a:lnTo>
                    <a:lnTo>
                      <a:pt x="150" y="13"/>
                    </a:lnTo>
                    <a:lnTo>
                      <a:pt x="168" y="3"/>
                    </a:lnTo>
                    <a:lnTo>
                      <a:pt x="18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4" name="Freeform 682"/>
              <p:cNvSpPr>
                <a:spLocks/>
              </p:cNvSpPr>
              <p:nvPr/>
            </p:nvSpPr>
            <p:spPr bwMode="auto">
              <a:xfrm>
                <a:off x="7816851" y="1620838"/>
                <a:ext cx="7938" cy="49213"/>
              </a:xfrm>
              <a:custGeom>
                <a:avLst/>
                <a:gdLst>
                  <a:gd name="T0" fmla="*/ 27 w 53"/>
                  <a:gd name="T1" fmla="*/ 0 h 377"/>
                  <a:gd name="T2" fmla="*/ 38 w 53"/>
                  <a:gd name="T3" fmla="*/ 3 h 377"/>
                  <a:gd name="T4" fmla="*/ 46 w 53"/>
                  <a:gd name="T5" fmla="*/ 8 h 377"/>
                  <a:gd name="T6" fmla="*/ 51 w 53"/>
                  <a:gd name="T7" fmla="*/ 16 h 377"/>
                  <a:gd name="T8" fmla="*/ 53 w 53"/>
                  <a:gd name="T9" fmla="*/ 27 h 377"/>
                  <a:gd name="T10" fmla="*/ 53 w 53"/>
                  <a:gd name="T11" fmla="*/ 350 h 377"/>
                  <a:gd name="T12" fmla="*/ 51 w 53"/>
                  <a:gd name="T13" fmla="*/ 360 h 377"/>
                  <a:gd name="T14" fmla="*/ 46 w 53"/>
                  <a:gd name="T15" fmla="*/ 369 h 377"/>
                  <a:gd name="T16" fmla="*/ 38 w 53"/>
                  <a:gd name="T17" fmla="*/ 375 h 377"/>
                  <a:gd name="T18" fmla="*/ 27 w 53"/>
                  <a:gd name="T19" fmla="*/ 377 h 377"/>
                  <a:gd name="T20" fmla="*/ 17 w 53"/>
                  <a:gd name="T21" fmla="*/ 375 h 377"/>
                  <a:gd name="T22" fmla="*/ 9 w 53"/>
                  <a:gd name="T23" fmla="*/ 369 h 377"/>
                  <a:gd name="T24" fmla="*/ 3 w 53"/>
                  <a:gd name="T25" fmla="*/ 360 h 377"/>
                  <a:gd name="T26" fmla="*/ 0 w 53"/>
                  <a:gd name="T27" fmla="*/ 350 h 377"/>
                  <a:gd name="T28" fmla="*/ 0 w 53"/>
                  <a:gd name="T29" fmla="*/ 27 h 377"/>
                  <a:gd name="T30" fmla="*/ 3 w 53"/>
                  <a:gd name="T31" fmla="*/ 16 h 377"/>
                  <a:gd name="T32" fmla="*/ 9 w 53"/>
                  <a:gd name="T33" fmla="*/ 8 h 377"/>
                  <a:gd name="T34" fmla="*/ 17 w 53"/>
                  <a:gd name="T35" fmla="*/ 3 h 377"/>
                  <a:gd name="T36" fmla="*/ 27 w 53"/>
                  <a:gd name="T37"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77">
                    <a:moveTo>
                      <a:pt x="27" y="0"/>
                    </a:moveTo>
                    <a:lnTo>
                      <a:pt x="38" y="3"/>
                    </a:lnTo>
                    <a:lnTo>
                      <a:pt x="46" y="8"/>
                    </a:lnTo>
                    <a:lnTo>
                      <a:pt x="51" y="16"/>
                    </a:lnTo>
                    <a:lnTo>
                      <a:pt x="53" y="27"/>
                    </a:lnTo>
                    <a:lnTo>
                      <a:pt x="53" y="350"/>
                    </a:lnTo>
                    <a:lnTo>
                      <a:pt x="51" y="360"/>
                    </a:lnTo>
                    <a:lnTo>
                      <a:pt x="46" y="369"/>
                    </a:lnTo>
                    <a:lnTo>
                      <a:pt x="38" y="375"/>
                    </a:lnTo>
                    <a:lnTo>
                      <a:pt x="27" y="377"/>
                    </a:lnTo>
                    <a:lnTo>
                      <a:pt x="17" y="375"/>
                    </a:lnTo>
                    <a:lnTo>
                      <a:pt x="9" y="369"/>
                    </a:lnTo>
                    <a:lnTo>
                      <a:pt x="3" y="360"/>
                    </a:lnTo>
                    <a:lnTo>
                      <a:pt x="0" y="350"/>
                    </a:lnTo>
                    <a:lnTo>
                      <a:pt x="0" y="27"/>
                    </a:lnTo>
                    <a:lnTo>
                      <a:pt x="3" y="16"/>
                    </a:lnTo>
                    <a:lnTo>
                      <a:pt x="9" y="8"/>
                    </a:lnTo>
                    <a:lnTo>
                      <a:pt x="17" y="3"/>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5" name="Freeform 683"/>
              <p:cNvSpPr>
                <a:spLocks/>
              </p:cNvSpPr>
              <p:nvPr/>
            </p:nvSpPr>
            <p:spPr bwMode="auto">
              <a:xfrm>
                <a:off x="7796213" y="1565276"/>
                <a:ext cx="49213" cy="85725"/>
              </a:xfrm>
              <a:custGeom>
                <a:avLst/>
                <a:gdLst>
                  <a:gd name="T0" fmla="*/ 204 w 372"/>
                  <a:gd name="T1" fmla="*/ 3 h 649"/>
                  <a:gd name="T2" fmla="*/ 238 w 372"/>
                  <a:gd name="T3" fmla="*/ 27 h 649"/>
                  <a:gd name="T4" fmla="*/ 267 w 372"/>
                  <a:gd name="T5" fmla="*/ 70 h 649"/>
                  <a:gd name="T6" fmla="*/ 294 w 372"/>
                  <a:gd name="T7" fmla="*/ 128 h 649"/>
                  <a:gd name="T8" fmla="*/ 316 w 372"/>
                  <a:gd name="T9" fmla="*/ 195 h 649"/>
                  <a:gd name="T10" fmla="*/ 334 w 372"/>
                  <a:gd name="T11" fmla="*/ 267 h 649"/>
                  <a:gd name="T12" fmla="*/ 349 w 372"/>
                  <a:gd name="T13" fmla="*/ 337 h 649"/>
                  <a:gd name="T14" fmla="*/ 360 w 372"/>
                  <a:gd name="T15" fmla="*/ 401 h 649"/>
                  <a:gd name="T16" fmla="*/ 368 w 372"/>
                  <a:gd name="T17" fmla="*/ 455 h 649"/>
                  <a:gd name="T18" fmla="*/ 372 w 372"/>
                  <a:gd name="T19" fmla="*/ 493 h 649"/>
                  <a:gd name="T20" fmla="*/ 370 w 372"/>
                  <a:gd name="T21" fmla="*/ 535 h 649"/>
                  <a:gd name="T22" fmla="*/ 349 w 372"/>
                  <a:gd name="T23" fmla="*/ 593 h 649"/>
                  <a:gd name="T24" fmla="*/ 311 w 372"/>
                  <a:gd name="T25" fmla="*/ 642 h 649"/>
                  <a:gd name="T26" fmla="*/ 293 w 372"/>
                  <a:gd name="T27" fmla="*/ 649 h 649"/>
                  <a:gd name="T28" fmla="*/ 272 w 372"/>
                  <a:gd name="T29" fmla="*/ 640 h 649"/>
                  <a:gd name="T30" fmla="*/ 266 w 372"/>
                  <a:gd name="T31" fmla="*/ 621 h 649"/>
                  <a:gd name="T32" fmla="*/ 274 w 372"/>
                  <a:gd name="T33" fmla="*/ 602 h 649"/>
                  <a:gd name="T34" fmla="*/ 302 w 372"/>
                  <a:gd name="T35" fmla="*/ 568 h 649"/>
                  <a:gd name="T36" fmla="*/ 317 w 372"/>
                  <a:gd name="T37" fmla="*/ 526 h 649"/>
                  <a:gd name="T38" fmla="*/ 318 w 372"/>
                  <a:gd name="T39" fmla="*/ 470 h 649"/>
                  <a:gd name="T40" fmla="*/ 310 w 372"/>
                  <a:gd name="T41" fmla="*/ 399 h 649"/>
                  <a:gd name="T42" fmla="*/ 295 w 372"/>
                  <a:gd name="T43" fmla="*/ 324 h 649"/>
                  <a:gd name="T44" fmla="*/ 276 w 372"/>
                  <a:gd name="T45" fmla="*/ 249 h 649"/>
                  <a:gd name="T46" fmla="*/ 255 w 372"/>
                  <a:gd name="T47" fmla="*/ 181 h 649"/>
                  <a:gd name="T48" fmla="*/ 233 w 372"/>
                  <a:gd name="T49" fmla="*/ 123 h 649"/>
                  <a:gd name="T50" fmla="*/ 211 w 372"/>
                  <a:gd name="T51" fmla="*/ 80 h 649"/>
                  <a:gd name="T52" fmla="*/ 194 w 372"/>
                  <a:gd name="T53" fmla="*/ 56 h 649"/>
                  <a:gd name="T54" fmla="*/ 179 w 372"/>
                  <a:gd name="T55" fmla="*/ 56 h 649"/>
                  <a:gd name="T56" fmla="*/ 160 w 372"/>
                  <a:gd name="T57" fmla="*/ 80 h 649"/>
                  <a:gd name="T58" fmla="*/ 140 w 372"/>
                  <a:gd name="T59" fmla="*/ 123 h 649"/>
                  <a:gd name="T60" fmla="*/ 117 w 372"/>
                  <a:gd name="T61" fmla="*/ 181 h 649"/>
                  <a:gd name="T62" fmla="*/ 95 w 372"/>
                  <a:gd name="T63" fmla="*/ 249 h 649"/>
                  <a:gd name="T64" fmla="*/ 77 w 372"/>
                  <a:gd name="T65" fmla="*/ 324 h 649"/>
                  <a:gd name="T66" fmla="*/ 62 w 372"/>
                  <a:gd name="T67" fmla="*/ 399 h 649"/>
                  <a:gd name="T68" fmla="*/ 54 w 372"/>
                  <a:gd name="T69" fmla="*/ 470 h 649"/>
                  <a:gd name="T70" fmla="*/ 55 w 372"/>
                  <a:gd name="T71" fmla="*/ 526 h 649"/>
                  <a:gd name="T72" fmla="*/ 69 w 372"/>
                  <a:gd name="T73" fmla="*/ 568 h 649"/>
                  <a:gd name="T74" fmla="*/ 97 w 372"/>
                  <a:gd name="T75" fmla="*/ 602 h 649"/>
                  <a:gd name="T76" fmla="*/ 107 w 372"/>
                  <a:gd name="T77" fmla="*/ 621 h 649"/>
                  <a:gd name="T78" fmla="*/ 99 w 372"/>
                  <a:gd name="T79" fmla="*/ 640 h 649"/>
                  <a:gd name="T80" fmla="*/ 81 w 372"/>
                  <a:gd name="T81" fmla="*/ 649 h 649"/>
                  <a:gd name="T82" fmla="*/ 62 w 372"/>
                  <a:gd name="T83" fmla="*/ 642 h 649"/>
                  <a:gd name="T84" fmla="*/ 23 w 372"/>
                  <a:gd name="T85" fmla="*/ 593 h 649"/>
                  <a:gd name="T86" fmla="*/ 3 w 372"/>
                  <a:gd name="T87" fmla="*/ 535 h 649"/>
                  <a:gd name="T88" fmla="*/ 0 w 372"/>
                  <a:gd name="T89" fmla="*/ 493 h 649"/>
                  <a:gd name="T90" fmla="*/ 4 w 372"/>
                  <a:gd name="T91" fmla="*/ 455 h 649"/>
                  <a:gd name="T92" fmla="*/ 11 w 372"/>
                  <a:gd name="T93" fmla="*/ 401 h 649"/>
                  <a:gd name="T94" fmla="*/ 23 w 372"/>
                  <a:gd name="T95" fmla="*/ 337 h 649"/>
                  <a:gd name="T96" fmla="*/ 37 w 372"/>
                  <a:gd name="T97" fmla="*/ 267 h 649"/>
                  <a:gd name="T98" fmla="*/ 56 w 372"/>
                  <a:gd name="T99" fmla="*/ 195 h 649"/>
                  <a:gd name="T100" fmla="*/ 79 w 372"/>
                  <a:gd name="T101" fmla="*/ 128 h 649"/>
                  <a:gd name="T102" fmla="*/ 105 w 372"/>
                  <a:gd name="T103" fmla="*/ 70 h 649"/>
                  <a:gd name="T104" fmla="*/ 135 w 372"/>
                  <a:gd name="T105" fmla="*/ 27 h 649"/>
                  <a:gd name="T106" fmla="*/ 168 w 372"/>
                  <a:gd name="T107" fmla="*/ 3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2" h="649">
                    <a:moveTo>
                      <a:pt x="186" y="0"/>
                    </a:moveTo>
                    <a:lnTo>
                      <a:pt x="204" y="3"/>
                    </a:lnTo>
                    <a:lnTo>
                      <a:pt x="222" y="13"/>
                    </a:lnTo>
                    <a:lnTo>
                      <a:pt x="238" y="27"/>
                    </a:lnTo>
                    <a:lnTo>
                      <a:pt x="253" y="47"/>
                    </a:lnTo>
                    <a:lnTo>
                      <a:pt x="267" y="70"/>
                    </a:lnTo>
                    <a:lnTo>
                      <a:pt x="281" y="98"/>
                    </a:lnTo>
                    <a:lnTo>
                      <a:pt x="294" y="128"/>
                    </a:lnTo>
                    <a:lnTo>
                      <a:pt x="305" y="161"/>
                    </a:lnTo>
                    <a:lnTo>
                      <a:pt x="316" y="195"/>
                    </a:lnTo>
                    <a:lnTo>
                      <a:pt x="326" y="231"/>
                    </a:lnTo>
                    <a:lnTo>
                      <a:pt x="334" y="267"/>
                    </a:lnTo>
                    <a:lnTo>
                      <a:pt x="343" y="302"/>
                    </a:lnTo>
                    <a:lnTo>
                      <a:pt x="349" y="337"/>
                    </a:lnTo>
                    <a:lnTo>
                      <a:pt x="355" y="370"/>
                    </a:lnTo>
                    <a:lnTo>
                      <a:pt x="360" y="401"/>
                    </a:lnTo>
                    <a:lnTo>
                      <a:pt x="364" y="430"/>
                    </a:lnTo>
                    <a:lnTo>
                      <a:pt x="368" y="455"/>
                    </a:lnTo>
                    <a:lnTo>
                      <a:pt x="371" y="476"/>
                    </a:lnTo>
                    <a:lnTo>
                      <a:pt x="372" y="493"/>
                    </a:lnTo>
                    <a:lnTo>
                      <a:pt x="372" y="504"/>
                    </a:lnTo>
                    <a:lnTo>
                      <a:pt x="370" y="535"/>
                    </a:lnTo>
                    <a:lnTo>
                      <a:pt x="361" y="565"/>
                    </a:lnTo>
                    <a:lnTo>
                      <a:pt x="349" y="593"/>
                    </a:lnTo>
                    <a:lnTo>
                      <a:pt x="331" y="619"/>
                    </a:lnTo>
                    <a:lnTo>
                      <a:pt x="311" y="642"/>
                    </a:lnTo>
                    <a:lnTo>
                      <a:pt x="302" y="647"/>
                    </a:lnTo>
                    <a:lnTo>
                      <a:pt x="293" y="649"/>
                    </a:lnTo>
                    <a:lnTo>
                      <a:pt x="282" y="647"/>
                    </a:lnTo>
                    <a:lnTo>
                      <a:pt x="272" y="640"/>
                    </a:lnTo>
                    <a:lnTo>
                      <a:pt x="267" y="631"/>
                    </a:lnTo>
                    <a:lnTo>
                      <a:pt x="266" y="621"/>
                    </a:lnTo>
                    <a:lnTo>
                      <a:pt x="268" y="611"/>
                    </a:lnTo>
                    <a:lnTo>
                      <a:pt x="274" y="602"/>
                    </a:lnTo>
                    <a:lnTo>
                      <a:pt x="290" y="586"/>
                    </a:lnTo>
                    <a:lnTo>
                      <a:pt x="302" y="568"/>
                    </a:lnTo>
                    <a:lnTo>
                      <a:pt x="312" y="548"/>
                    </a:lnTo>
                    <a:lnTo>
                      <a:pt x="317" y="526"/>
                    </a:lnTo>
                    <a:lnTo>
                      <a:pt x="319" y="504"/>
                    </a:lnTo>
                    <a:lnTo>
                      <a:pt x="318" y="470"/>
                    </a:lnTo>
                    <a:lnTo>
                      <a:pt x="315" y="435"/>
                    </a:lnTo>
                    <a:lnTo>
                      <a:pt x="310" y="399"/>
                    </a:lnTo>
                    <a:lnTo>
                      <a:pt x="303" y="361"/>
                    </a:lnTo>
                    <a:lnTo>
                      <a:pt x="295" y="324"/>
                    </a:lnTo>
                    <a:lnTo>
                      <a:pt x="287" y="285"/>
                    </a:lnTo>
                    <a:lnTo>
                      <a:pt x="276" y="249"/>
                    </a:lnTo>
                    <a:lnTo>
                      <a:pt x="266" y="214"/>
                    </a:lnTo>
                    <a:lnTo>
                      <a:pt x="255" y="181"/>
                    </a:lnTo>
                    <a:lnTo>
                      <a:pt x="244" y="150"/>
                    </a:lnTo>
                    <a:lnTo>
                      <a:pt x="233" y="123"/>
                    </a:lnTo>
                    <a:lnTo>
                      <a:pt x="222" y="99"/>
                    </a:lnTo>
                    <a:lnTo>
                      <a:pt x="211" y="80"/>
                    </a:lnTo>
                    <a:lnTo>
                      <a:pt x="202" y="65"/>
                    </a:lnTo>
                    <a:lnTo>
                      <a:pt x="194" y="56"/>
                    </a:lnTo>
                    <a:lnTo>
                      <a:pt x="186" y="53"/>
                    </a:lnTo>
                    <a:lnTo>
                      <a:pt x="179" y="56"/>
                    </a:lnTo>
                    <a:lnTo>
                      <a:pt x="170" y="65"/>
                    </a:lnTo>
                    <a:lnTo>
                      <a:pt x="160" y="80"/>
                    </a:lnTo>
                    <a:lnTo>
                      <a:pt x="150" y="99"/>
                    </a:lnTo>
                    <a:lnTo>
                      <a:pt x="140" y="123"/>
                    </a:lnTo>
                    <a:lnTo>
                      <a:pt x="128" y="150"/>
                    </a:lnTo>
                    <a:lnTo>
                      <a:pt x="117" y="181"/>
                    </a:lnTo>
                    <a:lnTo>
                      <a:pt x="107" y="214"/>
                    </a:lnTo>
                    <a:lnTo>
                      <a:pt x="95" y="249"/>
                    </a:lnTo>
                    <a:lnTo>
                      <a:pt x="86" y="285"/>
                    </a:lnTo>
                    <a:lnTo>
                      <a:pt x="77" y="324"/>
                    </a:lnTo>
                    <a:lnTo>
                      <a:pt x="69" y="361"/>
                    </a:lnTo>
                    <a:lnTo>
                      <a:pt x="62" y="399"/>
                    </a:lnTo>
                    <a:lnTo>
                      <a:pt x="57" y="435"/>
                    </a:lnTo>
                    <a:lnTo>
                      <a:pt x="54" y="470"/>
                    </a:lnTo>
                    <a:lnTo>
                      <a:pt x="53" y="504"/>
                    </a:lnTo>
                    <a:lnTo>
                      <a:pt x="55" y="526"/>
                    </a:lnTo>
                    <a:lnTo>
                      <a:pt x="61" y="548"/>
                    </a:lnTo>
                    <a:lnTo>
                      <a:pt x="69" y="568"/>
                    </a:lnTo>
                    <a:lnTo>
                      <a:pt x="82" y="586"/>
                    </a:lnTo>
                    <a:lnTo>
                      <a:pt x="97" y="602"/>
                    </a:lnTo>
                    <a:lnTo>
                      <a:pt x="104" y="611"/>
                    </a:lnTo>
                    <a:lnTo>
                      <a:pt x="107" y="621"/>
                    </a:lnTo>
                    <a:lnTo>
                      <a:pt x="105" y="631"/>
                    </a:lnTo>
                    <a:lnTo>
                      <a:pt x="99" y="640"/>
                    </a:lnTo>
                    <a:lnTo>
                      <a:pt x="91" y="647"/>
                    </a:lnTo>
                    <a:lnTo>
                      <a:pt x="81" y="649"/>
                    </a:lnTo>
                    <a:lnTo>
                      <a:pt x="71" y="648"/>
                    </a:lnTo>
                    <a:lnTo>
                      <a:pt x="62" y="642"/>
                    </a:lnTo>
                    <a:lnTo>
                      <a:pt x="40" y="619"/>
                    </a:lnTo>
                    <a:lnTo>
                      <a:pt x="23" y="593"/>
                    </a:lnTo>
                    <a:lnTo>
                      <a:pt x="10" y="565"/>
                    </a:lnTo>
                    <a:lnTo>
                      <a:pt x="3" y="535"/>
                    </a:lnTo>
                    <a:lnTo>
                      <a:pt x="0" y="504"/>
                    </a:lnTo>
                    <a:lnTo>
                      <a:pt x="0" y="493"/>
                    </a:lnTo>
                    <a:lnTo>
                      <a:pt x="2" y="476"/>
                    </a:lnTo>
                    <a:lnTo>
                      <a:pt x="4" y="455"/>
                    </a:lnTo>
                    <a:lnTo>
                      <a:pt x="7" y="430"/>
                    </a:lnTo>
                    <a:lnTo>
                      <a:pt x="11" y="401"/>
                    </a:lnTo>
                    <a:lnTo>
                      <a:pt x="17" y="370"/>
                    </a:lnTo>
                    <a:lnTo>
                      <a:pt x="23" y="337"/>
                    </a:lnTo>
                    <a:lnTo>
                      <a:pt x="30" y="302"/>
                    </a:lnTo>
                    <a:lnTo>
                      <a:pt x="37" y="267"/>
                    </a:lnTo>
                    <a:lnTo>
                      <a:pt x="47" y="231"/>
                    </a:lnTo>
                    <a:lnTo>
                      <a:pt x="56" y="195"/>
                    </a:lnTo>
                    <a:lnTo>
                      <a:pt x="67" y="161"/>
                    </a:lnTo>
                    <a:lnTo>
                      <a:pt x="79" y="128"/>
                    </a:lnTo>
                    <a:lnTo>
                      <a:pt x="91" y="98"/>
                    </a:lnTo>
                    <a:lnTo>
                      <a:pt x="105" y="70"/>
                    </a:lnTo>
                    <a:lnTo>
                      <a:pt x="119" y="47"/>
                    </a:lnTo>
                    <a:lnTo>
                      <a:pt x="135" y="27"/>
                    </a:lnTo>
                    <a:lnTo>
                      <a:pt x="151" y="13"/>
                    </a:lnTo>
                    <a:lnTo>
                      <a:pt x="168" y="3"/>
                    </a:lnTo>
                    <a:lnTo>
                      <a:pt x="18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6" name="Freeform 684"/>
              <p:cNvSpPr>
                <a:spLocks/>
              </p:cNvSpPr>
              <p:nvPr/>
            </p:nvSpPr>
            <p:spPr bwMode="auto">
              <a:xfrm>
                <a:off x="7929563" y="1284288"/>
                <a:ext cx="92075" cy="385763"/>
              </a:xfrm>
              <a:custGeom>
                <a:avLst/>
                <a:gdLst>
                  <a:gd name="T0" fmla="*/ 26 w 690"/>
                  <a:gd name="T1" fmla="*/ 0 h 2918"/>
                  <a:gd name="T2" fmla="*/ 664 w 690"/>
                  <a:gd name="T3" fmla="*/ 0 h 2918"/>
                  <a:gd name="T4" fmla="*/ 675 w 690"/>
                  <a:gd name="T5" fmla="*/ 3 h 2918"/>
                  <a:gd name="T6" fmla="*/ 683 w 690"/>
                  <a:gd name="T7" fmla="*/ 8 h 2918"/>
                  <a:gd name="T8" fmla="*/ 688 w 690"/>
                  <a:gd name="T9" fmla="*/ 16 h 2918"/>
                  <a:gd name="T10" fmla="*/ 690 w 690"/>
                  <a:gd name="T11" fmla="*/ 26 h 2918"/>
                  <a:gd name="T12" fmla="*/ 690 w 690"/>
                  <a:gd name="T13" fmla="*/ 2891 h 2918"/>
                  <a:gd name="T14" fmla="*/ 688 w 690"/>
                  <a:gd name="T15" fmla="*/ 2901 h 2918"/>
                  <a:gd name="T16" fmla="*/ 683 w 690"/>
                  <a:gd name="T17" fmla="*/ 2910 h 2918"/>
                  <a:gd name="T18" fmla="*/ 675 w 690"/>
                  <a:gd name="T19" fmla="*/ 2916 h 2918"/>
                  <a:gd name="T20" fmla="*/ 664 w 690"/>
                  <a:gd name="T21" fmla="*/ 2918 h 2918"/>
                  <a:gd name="T22" fmla="*/ 654 w 690"/>
                  <a:gd name="T23" fmla="*/ 2916 h 2918"/>
                  <a:gd name="T24" fmla="*/ 645 w 690"/>
                  <a:gd name="T25" fmla="*/ 2910 h 2918"/>
                  <a:gd name="T26" fmla="*/ 640 w 690"/>
                  <a:gd name="T27" fmla="*/ 2901 h 2918"/>
                  <a:gd name="T28" fmla="*/ 638 w 690"/>
                  <a:gd name="T29" fmla="*/ 2891 h 2918"/>
                  <a:gd name="T30" fmla="*/ 638 w 690"/>
                  <a:gd name="T31" fmla="*/ 53 h 2918"/>
                  <a:gd name="T32" fmla="*/ 52 w 690"/>
                  <a:gd name="T33" fmla="*/ 53 h 2918"/>
                  <a:gd name="T34" fmla="*/ 52 w 690"/>
                  <a:gd name="T35" fmla="*/ 2891 h 2918"/>
                  <a:gd name="T36" fmla="*/ 50 w 690"/>
                  <a:gd name="T37" fmla="*/ 2901 h 2918"/>
                  <a:gd name="T38" fmla="*/ 45 w 690"/>
                  <a:gd name="T39" fmla="*/ 2910 h 2918"/>
                  <a:gd name="T40" fmla="*/ 36 w 690"/>
                  <a:gd name="T41" fmla="*/ 2916 h 2918"/>
                  <a:gd name="T42" fmla="*/ 26 w 690"/>
                  <a:gd name="T43" fmla="*/ 2918 h 2918"/>
                  <a:gd name="T44" fmla="*/ 15 w 690"/>
                  <a:gd name="T45" fmla="*/ 2916 h 2918"/>
                  <a:gd name="T46" fmla="*/ 7 w 690"/>
                  <a:gd name="T47" fmla="*/ 2910 h 2918"/>
                  <a:gd name="T48" fmla="*/ 2 w 690"/>
                  <a:gd name="T49" fmla="*/ 2901 h 2918"/>
                  <a:gd name="T50" fmla="*/ 0 w 690"/>
                  <a:gd name="T51" fmla="*/ 2891 h 2918"/>
                  <a:gd name="T52" fmla="*/ 0 w 690"/>
                  <a:gd name="T53" fmla="*/ 26 h 2918"/>
                  <a:gd name="T54" fmla="*/ 2 w 690"/>
                  <a:gd name="T55" fmla="*/ 16 h 2918"/>
                  <a:gd name="T56" fmla="*/ 7 w 690"/>
                  <a:gd name="T57" fmla="*/ 8 h 2918"/>
                  <a:gd name="T58" fmla="*/ 15 w 690"/>
                  <a:gd name="T59" fmla="*/ 3 h 2918"/>
                  <a:gd name="T60" fmla="*/ 26 w 690"/>
                  <a:gd name="T61" fmla="*/ 0 h 2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0" h="2918">
                    <a:moveTo>
                      <a:pt x="26" y="0"/>
                    </a:moveTo>
                    <a:lnTo>
                      <a:pt x="664" y="0"/>
                    </a:lnTo>
                    <a:lnTo>
                      <a:pt x="675" y="3"/>
                    </a:lnTo>
                    <a:lnTo>
                      <a:pt x="683" y="8"/>
                    </a:lnTo>
                    <a:lnTo>
                      <a:pt x="688" y="16"/>
                    </a:lnTo>
                    <a:lnTo>
                      <a:pt x="690" y="26"/>
                    </a:lnTo>
                    <a:lnTo>
                      <a:pt x="690" y="2891"/>
                    </a:lnTo>
                    <a:lnTo>
                      <a:pt x="688" y="2901"/>
                    </a:lnTo>
                    <a:lnTo>
                      <a:pt x="683" y="2910"/>
                    </a:lnTo>
                    <a:lnTo>
                      <a:pt x="675" y="2916"/>
                    </a:lnTo>
                    <a:lnTo>
                      <a:pt x="664" y="2918"/>
                    </a:lnTo>
                    <a:lnTo>
                      <a:pt x="654" y="2916"/>
                    </a:lnTo>
                    <a:lnTo>
                      <a:pt x="645" y="2910"/>
                    </a:lnTo>
                    <a:lnTo>
                      <a:pt x="640" y="2901"/>
                    </a:lnTo>
                    <a:lnTo>
                      <a:pt x="638" y="2891"/>
                    </a:lnTo>
                    <a:lnTo>
                      <a:pt x="638" y="53"/>
                    </a:lnTo>
                    <a:lnTo>
                      <a:pt x="52" y="53"/>
                    </a:lnTo>
                    <a:lnTo>
                      <a:pt x="52" y="2891"/>
                    </a:lnTo>
                    <a:lnTo>
                      <a:pt x="50" y="2901"/>
                    </a:lnTo>
                    <a:lnTo>
                      <a:pt x="45" y="2910"/>
                    </a:lnTo>
                    <a:lnTo>
                      <a:pt x="36" y="2916"/>
                    </a:lnTo>
                    <a:lnTo>
                      <a:pt x="26" y="2918"/>
                    </a:lnTo>
                    <a:lnTo>
                      <a:pt x="15" y="2916"/>
                    </a:lnTo>
                    <a:lnTo>
                      <a:pt x="7" y="2910"/>
                    </a:lnTo>
                    <a:lnTo>
                      <a:pt x="2" y="2901"/>
                    </a:lnTo>
                    <a:lnTo>
                      <a:pt x="0" y="2891"/>
                    </a:lnTo>
                    <a:lnTo>
                      <a:pt x="0" y="26"/>
                    </a:lnTo>
                    <a:lnTo>
                      <a:pt x="2" y="16"/>
                    </a:lnTo>
                    <a:lnTo>
                      <a:pt x="7" y="8"/>
                    </a:lnTo>
                    <a:lnTo>
                      <a:pt x="15" y="3"/>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7" name="Freeform 685"/>
              <p:cNvSpPr>
                <a:spLocks/>
              </p:cNvSpPr>
              <p:nvPr/>
            </p:nvSpPr>
            <p:spPr bwMode="auto">
              <a:xfrm>
                <a:off x="7943851" y="1341438"/>
                <a:ext cx="6350" cy="301625"/>
              </a:xfrm>
              <a:custGeom>
                <a:avLst/>
                <a:gdLst>
                  <a:gd name="T0" fmla="*/ 27 w 54"/>
                  <a:gd name="T1" fmla="*/ 0 h 2282"/>
                  <a:gd name="T2" fmla="*/ 38 w 54"/>
                  <a:gd name="T3" fmla="*/ 2 h 2282"/>
                  <a:gd name="T4" fmla="*/ 46 w 54"/>
                  <a:gd name="T5" fmla="*/ 8 h 2282"/>
                  <a:gd name="T6" fmla="*/ 52 w 54"/>
                  <a:gd name="T7" fmla="*/ 17 h 2282"/>
                  <a:gd name="T8" fmla="*/ 54 w 54"/>
                  <a:gd name="T9" fmla="*/ 27 h 2282"/>
                  <a:gd name="T10" fmla="*/ 54 w 54"/>
                  <a:gd name="T11" fmla="*/ 2255 h 2282"/>
                  <a:gd name="T12" fmla="*/ 52 w 54"/>
                  <a:gd name="T13" fmla="*/ 2265 h 2282"/>
                  <a:gd name="T14" fmla="*/ 46 w 54"/>
                  <a:gd name="T15" fmla="*/ 2274 h 2282"/>
                  <a:gd name="T16" fmla="*/ 38 w 54"/>
                  <a:gd name="T17" fmla="*/ 2280 h 2282"/>
                  <a:gd name="T18" fmla="*/ 27 w 54"/>
                  <a:gd name="T19" fmla="*/ 2282 h 2282"/>
                  <a:gd name="T20" fmla="*/ 17 w 54"/>
                  <a:gd name="T21" fmla="*/ 2280 h 2282"/>
                  <a:gd name="T22" fmla="*/ 9 w 54"/>
                  <a:gd name="T23" fmla="*/ 2274 h 2282"/>
                  <a:gd name="T24" fmla="*/ 2 w 54"/>
                  <a:gd name="T25" fmla="*/ 2265 h 2282"/>
                  <a:gd name="T26" fmla="*/ 0 w 54"/>
                  <a:gd name="T27" fmla="*/ 2255 h 2282"/>
                  <a:gd name="T28" fmla="*/ 0 w 54"/>
                  <a:gd name="T29" fmla="*/ 27 h 2282"/>
                  <a:gd name="T30" fmla="*/ 2 w 54"/>
                  <a:gd name="T31" fmla="*/ 17 h 2282"/>
                  <a:gd name="T32" fmla="*/ 9 w 54"/>
                  <a:gd name="T33" fmla="*/ 8 h 2282"/>
                  <a:gd name="T34" fmla="*/ 17 w 54"/>
                  <a:gd name="T35" fmla="*/ 2 h 2282"/>
                  <a:gd name="T36" fmla="*/ 27 w 54"/>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282">
                    <a:moveTo>
                      <a:pt x="27" y="0"/>
                    </a:moveTo>
                    <a:lnTo>
                      <a:pt x="38" y="2"/>
                    </a:lnTo>
                    <a:lnTo>
                      <a:pt x="46" y="8"/>
                    </a:lnTo>
                    <a:lnTo>
                      <a:pt x="52" y="17"/>
                    </a:lnTo>
                    <a:lnTo>
                      <a:pt x="54" y="27"/>
                    </a:lnTo>
                    <a:lnTo>
                      <a:pt x="54" y="2255"/>
                    </a:lnTo>
                    <a:lnTo>
                      <a:pt x="52" y="2265"/>
                    </a:lnTo>
                    <a:lnTo>
                      <a:pt x="46" y="2274"/>
                    </a:lnTo>
                    <a:lnTo>
                      <a:pt x="38" y="2280"/>
                    </a:lnTo>
                    <a:lnTo>
                      <a:pt x="27" y="2282"/>
                    </a:lnTo>
                    <a:lnTo>
                      <a:pt x="17" y="2280"/>
                    </a:lnTo>
                    <a:lnTo>
                      <a:pt x="9" y="2274"/>
                    </a:lnTo>
                    <a:lnTo>
                      <a:pt x="2" y="2265"/>
                    </a:lnTo>
                    <a:lnTo>
                      <a:pt x="0" y="2255"/>
                    </a:lnTo>
                    <a:lnTo>
                      <a:pt x="0" y="27"/>
                    </a:lnTo>
                    <a:lnTo>
                      <a:pt x="2" y="17"/>
                    </a:lnTo>
                    <a:lnTo>
                      <a:pt x="9"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8" name="Freeform 686"/>
              <p:cNvSpPr>
                <a:spLocks/>
              </p:cNvSpPr>
              <p:nvPr/>
            </p:nvSpPr>
            <p:spPr bwMode="auto">
              <a:xfrm>
                <a:off x="7958138" y="1341438"/>
                <a:ext cx="6350" cy="301625"/>
              </a:xfrm>
              <a:custGeom>
                <a:avLst/>
                <a:gdLst>
                  <a:gd name="T0" fmla="*/ 27 w 53"/>
                  <a:gd name="T1" fmla="*/ 0 h 2282"/>
                  <a:gd name="T2" fmla="*/ 37 w 53"/>
                  <a:gd name="T3" fmla="*/ 2 h 2282"/>
                  <a:gd name="T4" fmla="*/ 46 w 53"/>
                  <a:gd name="T5" fmla="*/ 8 h 2282"/>
                  <a:gd name="T6" fmla="*/ 51 w 53"/>
                  <a:gd name="T7" fmla="*/ 17 h 2282"/>
                  <a:gd name="T8" fmla="*/ 53 w 53"/>
                  <a:gd name="T9" fmla="*/ 27 h 2282"/>
                  <a:gd name="T10" fmla="*/ 53 w 53"/>
                  <a:gd name="T11" fmla="*/ 2255 h 2282"/>
                  <a:gd name="T12" fmla="*/ 51 w 53"/>
                  <a:gd name="T13" fmla="*/ 2265 h 2282"/>
                  <a:gd name="T14" fmla="*/ 46 w 53"/>
                  <a:gd name="T15" fmla="*/ 2274 h 2282"/>
                  <a:gd name="T16" fmla="*/ 37 w 53"/>
                  <a:gd name="T17" fmla="*/ 2280 h 2282"/>
                  <a:gd name="T18" fmla="*/ 27 w 53"/>
                  <a:gd name="T19" fmla="*/ 2282 h 2282"/>
                  <a:gd name="T20" fmla="*/ 17 w 53"/>
                  <a:gd name="T21" fmla="*/ 2280 h 2282"/>
                  <a:gd name="T22" fmla="*/ 8 w 53"/>
                  <a:gd name="T23" fmla="*/ 2274 h 2282"/>
                  <a:gd name="T24" fmla="*/ 2 w 53"/>
                  <a:gd name="T25" fmla="*/ 2265 h 2282"/>
                  <a:gd name="T26" fmla="*/ 0 w 53"/>
                  <a:gd name="T27" fmla="*/ 2255 h 2282"/>
                  <a:gd name="T28" fmla="*/ 0 w 53"/>
                  <a:gd name="T29" fmla="*/ 27 h 2282"/>
                  <a:gd name="T30" fmla="*/ 2 w 53"/>
                  <a:gd name="T31" fmla="*/ 17 h 2282"/>
                  <a:gd name="T32" fmla="*/ 8 w 53"/>
                  <a:gd name="T33" fmla="*/ 8 h 2282"/>
                  <a:gd name="T34" fmla="*/ 17 w 53"/>
                  <a:gd name="T35" fmla="*/ 2 h 2282"/>
                  <a:gd name="T36" fmla="*/ 27 w 53"/>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282">
                    <a:moveTo>
                      <a:pt x="27" y="0"/>
                    </a:moveTo>
                    <a:lnTo>
                      <a:pt x="37" y="2"/>
                    </a:lnTo>
                    <a:lnTo>
                      <a:pt x="46" y="8"/>
                    </a:lnTo>
                    <a:lnTo>
                      <a:pt x="51" y="17"/>
                    </a:lnTo>
                    <a:lnTo>
                      <a:pt x="53" y="27"/>
                    </a:lnTo>
                    <a:lnTo>
                      <a:pt x="53" y="2255"/>
                    </a:lnTo>
                    <a:lnTo>
                      <a:pt x="51" y="2265"/>
                    </a:lnTo>
                    <a:lnTo>
                      <a:pt x="46" y="2274"/>
                    </a:lnTo>
                    <a:lnTo>
                      <a:pt x="37" y="2280"/>
                    </a:lnTo>
                    <a:lnTo>
                      <a:pt x="27" y="2282"/>
                    </a:lnTo>
                    <a:lnTo>
                      <a:pt x="17" y="2280"/>
                    </a:lnTo>
                    <a:lnTo>
                      <a:pt x="8" y="2274"/>
                    </a:lnTo>
                    <a:lnTo>
                      <a:pt x="2" y="2265"/>
                    </a:lnTo>
                    <a:lnTo>
                      <a:pt x="0" y="2255"/>
                    </a:lnTo>
                    <a:lnTo>
                      <a:pt x="0" y="27"/>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9" name="Freeform 687"/>
              <p:cNvSpPr>
                <a:spLocks/>
              </p:cNvSpPr>
              <p:nvPr/>
            </p:nvSpPr>
            <p:spPr bwMode="auto">
              <a:xfrm>
                <a:off x="7972426" y="1341438"/>
                <a:ext cx="6350" cy="301625"/>
              </a:xfrm>
              <a:custGeom>
                <a:avLst/>
                <a:gdLst>
                  <a:gd name="T0" fmla="*/ 26 w 52"/>
                  <a:gd name="T1" fmla="*/ 0 h 2282"/>
                  <a:gd name="T2" fmla="*/ 37 w 52"/>
                  <a:gd name="T3" fmla="*/ 2 h 2282"/>
                  <a:gd name="T4" fmla="*/ 45 w 52"/>
                  <a:gd name="T5" fmla="*/ 8 h 2282"/>
                  <a:gd name="T6" fmla="*/ 50 w 52"/>
                  <a:gd name="T7" fmla="*/ 17 h 2282"/>
                  <a:gd name="T8" fmla="*/ 52 w 52"/>
                  <a:gd name="T9" fmla="*/ 27 h 2282"/>
                  <a:gd name="T10" fmla="*/ 52 w 52"/>
                  <a:gd name="T11" fmla="*/ 2255 h 2282"/>
                  <a:gd name="T12" fmla="*/ 50 w 52"/>
                  <a:gd name="T13" fmla="*/ 2265 h 2282"/>
                  <a:gd name="T14" fmla="*/ 45 w 52"/>
                  <a:gd name="T15" fmla="*/ 2274 h 2282"/>
                  <a:gd name="T16" fmla="*/ 37 w 52"/>
                  <a:gd name="T17" fmla="*/ 2280 h 2282"/>
                  <a:gd name="T18" fmla="*/ 26 w 52"/>
                  <a:gd name="T19" fmla="*/ 2282 h 2282"/>
                  <a:gd name="T20" fmla="*/ 16 w 52"/>
                  <a:gd name="T21" fmla="*/ 2280 h 2282"/>
                  <a:gd name="T22" fmla="*/ 7 w 52"/>
                  <a:gd name="T23" fmla="*/ 2274 h 2282"/>
                  <a:gd name="T24" fmla="*/ 2 w 52"/>
                  <a:gd name="T25" fmla="*/ 2265 h 2282"/>
                  <a:gd name="T26" fmla="*/ 0 w 52"/>
                  <a:gd name="T27" fmla="*/ 2255 h 2282"/>
                  <a:gd name="T28" fmla="*/ 0 w 52"/>
                  <a:gd name="T29" fmla="*/ 27 h 2282"/>
                  <a:gd name="T30" fmla="*/ 2 w 52"/>
                  <a:gd name="T31" fmla="*/ 17 h 2282"/>
                  <a:gd name="T32" fmla="*/ 7 w 52"/>
                  <a:gd name="T33" fmla="*/ 8 h 2282"/>
                  <a:gd name="T34" fmla="*/ 16 w 52"/>
                  <a:gd name="T35" fmla="*/ 2 h 2282"/>
                  <a:gd name="T36" fmla="*/ 26 w 52"/>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282">
                    <a:moveTo>
                      <a:pt x="26" y="0"/>
                    </a:moveTo>
                    <a:lnTo>
                      <a:pt x="37" y="2"/>
                    </a:lnTo>
                    <a:lnTo>
                      <a:pt x="45" y="8"/>
                    </a:lnTo>
                    <a:lnTo>
                      <a:pt x="50" y="17"/>
                    </a:lnTo>
                    <a:lnTo>
                      <a:pt x="52" y="27"/>
                    </a:lnTo>
                    <a:lnTo>
                      <a:pt x="52" y="2255"/>
                    </a:lnTo>
                    <a:lnTo>
                      <a:pt x="50" y="2265"/>
                    </a:lnTo>
                    <a:lnTo>
                      <a:pt x="45" y="2274"/>
                    </a:lnTo>
                    <a:lnTo>
                      <a:pt x="37" y="2280"/>
                    </a:lnTo>
                    <a:lnTo>
                      <a:pt x="26" y="2282"/>
                    </a:lnTo>
                    <a:lnTo>
                      <a:pt x="16" y="2280"/>
                    </a:lnTo>
                    <a:lnTo>
                      <a:pt x="7" y="2274"/>
                    </a:lnTo>
                    <a:lnTo>
                      <a:pt x="2" y="2265"/>
                    </a:lnTo>
                    <a:lnTo>
                      <a:pt x="0" y="2255"/>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0" name="Freeform 688"/>
              <p:cNvSpPr>
                <a:spLocks/>
              </p:cNvSpPr>
              <p:nvPr/>
            </p:nvSpPr>
            <p:spPr bwMode="auto">
              <a:xfrm>
                <a:off x="7943851" y="1298576"/>
                <a:ext cx="6350" cy="34925"/>
              </a:xfrm>
              <a:custGeom>
                <a:avLst/>
                <a:gdLst>
                  <a:gd name="T0" fmla="*/ 27 w 54"/>
                  <a:gd name="T1" fmla="*/ 0 h 265"/>
                  <a:gd name="T2" fmla="*/ 38 w 54"/>
                  <a:gd name="T3" fmla="*/ 2 h 265"/>
                  <a:gd name="T4" fmla="*/ 46 w 54"/>
                  <a:gd name="T5" fmla="*/ 8 h 265"/>
                  <a:gd name="T6" fmla="*/ 52 w 54"/>
                  <a:gd name="T7" fmla="*/ 16 h 265"/>
                  <a:gd name="T8" fmla="*/ 54 w 54"/>
                  <a:gd name="T9" fmla="*/ 27 h 265"/>
                  <a:gd name="T10" fmla="*/ 54 w 54"/>
                  <a:gd name="T11" fmla="*/ 238 h 265"/>
                  <a:gd name="T12" fmla="*/ 52 w 54"/>
                  <a:gd name="T13" fmla="*/ 249 h 265"/>
                  <a:gd name="T14" fmla="*/ 46 w 54"/>
                  <a:gd name="T15" fmla="*/ 258 h 265"/>
                  <a:gd name="T16" fmla="*/ 38 w 54"/>
                  <a:gd name="T17" fmla="*/ 263 h 265"/>
                  <a:gd name="T18" fmla="*/ 27 w 54"/>
                  <a:gd name="T19" fmla="*/ 265 h 265"/>
                  <a:gd name="T20" fmla="*/ 17 w 54"/>
                  <a:gd name="T21" fmla="*/ 263 h 265"/>
                  <a:gd name="T22" fmla="*/ 9 w 54"/>
                  <a:gd name="T23" fmla="*/ 258 h 265"/>
                  <a:gd name="T24" fmla="*/ 2 w 54"/>
                  <a:gd name="T25" fmla="*/ 249 h 265"/>
                  <a:gd name="T26" fmla="*/ 0 w 54"/>
                  <a:gd name="T27" fmla="*/ 238 h 265"/>
                  <a:gd name="T28" fmla="*/ 0 w 54"/>
                  <a:gd name="T29" fmla="*/ 27 h 265"/>
                  <a:gd name="T30" fmla="*/ 2 w 54"/>
                  <a:gd name="T31" fmla="*/ 16 h 265"/>
                  <a:gd name="T32" fmla="*/ 9 w 54"/>
                  <a:gd name="T33" fmla="*/ 8 h 265"/>
                  <a:gd name="T34" fmla="*/ 17 w 54"/>
                  <a:gd name="T35" fmla="*/ 2 h 265"/>
                  <a:gd name="T36" fmla="*/ 27 w 54"/>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65">
                    <a:moveTo>
                      <a:pt x="27" y="0"/>
                    </a:moveTo>
                    <a:lnTo>
                      <a:pt x="38" y="2"/>
                    </a:lnTo>
                    <a:lnTo>
                      <a:pt x="46" y="8"/>
                    </a:lnTo>
                    <a:lnTo>
                      <a:pt x="52" y="16"/>
                    </a:lnTo>
                    <a:lnTo>
                      <a:pt x="54" y="27"/>
                    </a:lnTo>
                    <a:lnTo>
                      <a:pt x="54" y="238"/>
                    </a:lnTo>
                    <a:lnTo>
                      <a:pt x="52" y="249"/>
                    </a:lnTo>
                    <a:lnTo>
                      <a:pt x="46" y="258"/>
                    </a:lnTo>
                    <a:lnTo>
                      <a:pt x="38" y="263"/>
                    </a:lnTo>
                    <a:lnTo>
                      <a:pt x="27" y="265"/>
                    </a:lnTo>
                    <a:lnTo>
                      <a:pt x="17" y="263"/>
                    </a:lnTo>
                    <a:lnTo>
                      <a:pt x="9" y="258"/>
                    </a:lnTo>
                    <a:lnTo>
                      <a:pt x="2" y="249"/>
                    </a:lnTo>
                    <a:lnTo>
                      <a:pt x="0" y="238"/>
                    </a:lnTo>
                    <a:lnTo>
                      <a:pt x="0" y="27"/>
                    </a:lnTo>
                    <a:lnTo>
                      <a:pt x="2" y="16"/>
                    </a:lnTo>
                    <a:lnTo>
                      <a:pt x="9"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1" name="Freeform 689"/>
              <p:cNvSpPr>
                <a:spLocks/>
              </p:cNvSpPr>
              <p:nvPr/>
            </p:nvSpPr>
            <p:spPr bwMode="auto">
              <a:xfrm>
                <a:off x="7958138" y="1298576"/>
                <a:ext cx="6350" cy="34925"/>
              </a:xfrm>
              <a:custGeom>
                <a:avLst/>
                <a:gdLst>
                  <a:gd name="T0" fmla="*/ 27 w 53"/>
                  <a:gd name="T1" fmla="*/ 0 h 265"/>
                  <a:gd name="T2" fmla="*/ 37 w 53"/>
                  <a:gd name="T3" fmla="*/ 2 h 265"/>
                  <a:gd name="T4" fmla="*/ 46 w 53"/>
                  <a:gd name="T5" fmla="*/ 8 h 265"/>
                  <a:gd name="T6" fmla="*/ 51 w 53"/>
                  <a:gd name="T7" fmla="*/ 16 h 265"/>
                  <a:gd name="T8" fmla="*/ 53 w 53"/>
                  <a:gd name="T9" fmla="*/ 27 h 265"/>
                  <a:gd name="T10" fmla="*/ 53 w 53"/>
                  <a:gd name="T11" fmla="*/ 238 h 265"/>
                  <a:gd name="T12" fmla="*/ 51 w 53"/>
                  <a:gd name="T13" fmla="*/ 249 h 265"/>
                  <a:gd name="T14" fmla="*/ 46 w 53"/>
                  <a:gd name="T15" fmla="*/ 258 h 265"/>
                  <a:gd name="T16" fmla="*/ 37 w 53"/>
                  <a:gd name="T17" fmla="*/ 263 h 265"/>
                  <a:gd name="T18" fmla="*/ 27 w 53"/>
                  <a:gd name="T19" fmla="*/ 265 h 265"/>
                  <a:gd name="T20" fmla="*/ 17 w 53"/>
                  <a:gd name="T21" fmla="*/ 263 h 265"/>
                  <a:gd name="T22" fmla="*/ 8 w 53"/>
                  <a:gd name="T23" fmla="*/ 258 h 265"/>
                  <a:gd name="T24" fmla="*/ 2 w 53"/>
                  <a:gd name="T25" fmla="*/ 249 h 265"/>
                  <a:gd name="T26" fmla="*/ 0 w 53"/>
                  <a:gd name="T27" fmla="*/ 238 h 265"/>
                  <a:gd name="T28" fmla="*/ 0 w 53"/>
                  <a:gd name="T29" fmla="*/ 27 h 265"/>
                  <a:gd name="T30" fmla="*/ 2 w 53"/>
                  <a:gd name="T31" fmla="*/ 16 h 265"/>
                  <a:gd name="T32" fmla="*/ 8 w 53"/>
                  <a:gd name="T33" fmla="*/ 8 h 265"/>
                  <a:gd name="T34" fmla="*/ 17 w 53"/>
                  <a:gd name="T35" fmla="*/ 2 h 265"/>
                  <a:gd name="T36" fmla="*/ 27 w 53"/>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5">
                    <a:moveTo>
                      <a:pt x="27" y="0"/>
                    </a:moveTo>
                    <a:lnTo>
                      <a:pt x="37" y="2"/>
                    </a:lnTo>
                    <a:lnTo>
                      <a:pt x="46" y="8"/>
                    </a:lnTo>
                    <a:lnTo>
                      <a:pt x="51" y="16"/>
                    </a:lnTo>
                    <a:lnTo>
                      <a:pt x="53" y="27"/>
                    </a:lnTo>
                    <a:lnTo>
                      <a:pt x="53" y="238"/>
                    </a:lnTo>
                    <a:lnTo>
                      <a:pt x="51" y="249"/>
                    </a:lnTo>
                    <a:lnTo>
                      <a:pt x="46" y="258"/>
                    </a:lnTo>
                    <a:lnTo>
                      <a:pt x="37" y="263"/>
                    </a:lnTo>
                    <a:lnTo>
                      <a:pt x="27" y="265"/>
                    </a:lnTo>
                    <a:lnTo>
                      <a:pt x="17" y="263"/>
                    </a:lnTo>
                    <a:lnTo>
                      <a:pt x="8" y="258"/>
                    </a:lnTo>
                    <a:lnTo>
                      <a:pt x="2" y="249"/>
                    </a:lnTo>
                    <a:lnTo>
                      <a:pt x="0" y="238"/>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2" name="Freeform 690"/>
              <p:cNvSpPr>
                <a:spLocks/>
              </p:cNvSpPr>
              <p:nvPr/>
            </p:nvSpPr>
            <p:spPr bwMode="auto">
              <a:xfrm>
                <a:off x="7972426" y="1298576"/>
                <a:ext cx="6350" cy="34925"/>
              </a:xfrm>
              <a:custGeom>
                <a:avLst/>
                <a:gdLst>
                  <a:gd name="T0" fmla="*/ 26 w 52"/>
                  <a:gd name="T1" fmla="*/ 0 h 265"/>
                  <a:gd name="T2" fmla="*/ 37 w 52"/>
                  <a:gd name="T3" fmla="*/ 2 h 265"/>
                  <a:gd name="T4" fmla="*/ 45 w 52"/>
                  <a:gd name="T5" fmla="*/ 8 h 265"/>
                  <a:gd name="T6" fmla="*/ 50 w 52"/>
                  <a:gd name="T7" fmla="*/ 16 h 265"/>
                  <a:gd name="T8" fmla="*/ 52 w 52"/>
                  <a:gd name="T9" fmla="*/ 27 h 265"/>
                  <a:gd name="T10" fmla="*/ 52 w 52"/>
                  <a:gd name="T11" fmla="*/ 238 h 265"/>
                  <a:gd name="T12" fmla="*/ 50 w 52"/>
                  <a:gd name="T13" fmla="*/ 249 h 265"/>
                  <a:gd name="T14" fmla="*/ 45 w 52"/>
                  <a:gd name="T15" fmla="*/ 258 h 265"/>
                  <a:gd name="T16" fmla="*/ 37 w 52"/>
                  <a:gd name="T17" fmla="*/ 263 h 265"/>
                  <a:gd name="T18" fmla="*/ 26 w 52"/>
                  <a:gd name="T19" fmla="*/ 265 h 265"/>
                  <a:gd name="T20" fmla="*/ 16 w 52"/>
                  <a:gd name="T21" fmla="*/ 263 h 265"/>
                  <a:gd name="T22" fmla="*/ 7 w 52"/>
                  <a:gd name="T23" fmla="*/ 258 h 265"/>
                  <a:gd name="T24" fmla="*/ 2 w 52"/>
                  <a:gd name="T25" fmla="*/ 249 h 265"/>
                  <a:gd name="T26" fmla="*/ 0 w 52"/>
                  <a:gd name="T27" fmla="*/ 238 h 265"/>
                  <a:gd name="T28" fmla="*/ 0 w 52"/>
                  <a:gd name="T29" fmla="*/ 27 h 265"/>
                  <a:gd name="T30" fmla="*/ 2 w 52"/>
                  <a:gd name="T31" fmla="*/ 16 h 265"/>
                  <a:gd name="T32" fmla="*/ 7 w 52"/>
                  <a:gd name="T33" fmla="*/ 8 h 265"/>
                  <a:gd name="T34" fmla="*/ 16 w 52"/>
                  <a:gd name="T35" fmla="*/ 2 h 265"/>
                  <a:gd name="T36" fmla="*/ 26 w 52"/>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65">
                    <a:moveTo>
                      <a:pt x="26" y="0"/>
                    </a:moveTo>
                    <a:lnTo>
                      <a:pt x="37" y="2"/>
                    </a:lnTo>
                    <a:lnTo>
                      <a:pt x="45" y="8"/>
                    </a:lnTo>
                    <a:lnTo>
                      <a:pt x="50" y="16"/>
                    </a:lnTo>
                    <a:lnTo>
                      <a:pt x="52" y="27"/>
                    </a:lnTo>
                    <a:lnTo>
                      <a:pt x="52" y="238"/>
                    </a:lnTo>
                    <a:lnTo>
                      <a:pt x="50" y="249"/>
                    </a:lnTo>
                    <a:lnTo>
                      <a:pt x="45" y="258"/>
                    </a:lnTo>
                    <a:lnTo>
                      <a:pt x="37" y="263"/>
                    </a:lnTo>
                    <a:lnTo>
                      <a:pt x="26" y="265"/>
                    </a:lnTo>
                    <a:lnTo>
                      <a:pt x="16" y="263"/>
                    </a:lnTo>
                    <a:lnTo>
                      <a:pt x="7" y="258"/>
                    </a:lnTo>
                    <a:lnTo>
                      <a:pt x="2" y="249"/>
                    </a:lnTo>
                    <a:lnTo>
                      <a:pt x="0" y="238"/>
                    </a:lnTo>
                    <a:lnTo>
                      <a:pt x="0" y="27"/>
                    </a:lnTo>
                    <a:lnTo>
                      <a:pt x="2"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3" name="Freeform 691"/>
              <p:cNvSpPr>
                <a:spLocks/>
              </p:cNvSpPr>
              <p:nvPr/>
            </p:nvSpPr>
            <p:spPr bwMode="auto">
              <a:xfrm>
                <a:off x="7986713" y="1341438"/>
                <a:ext cx="6350" cy="301625"/>
              </a:xfrm>
              <a:custGeom>
                <a:avLst/>
                <a:gdLst>
                  <a:gd name="T0" fmla="*/ 26 w 53"/>
                  <a:gd name="T1" fmla="*/ 0 h 2282"/>
                  <a:gd name="T2" fmla="*/ 37 w 53"/>
                  <a:gd name="T3" fmla="*/ 2 h 2282"/>
                  <a:gd name="T4" fmla="*/ 45 w 53"/>
                  <a:gd name="T5" fmla="*/ 8 h 2282"/>
                  <a:gd name="T6" fmla="*/ 51 w 53"/>
                  <a:gd name="T7" fmla="*/ 17 h 2282"/>
                  <a:gd name="T8" fmla="*/ 53 w 53"/>
                  <a:gd name="T9" fmla="*/ 27 h 2282"/>
                  <a:gd name="T10" fmla="*/ 53 w 53"/>
                  <a:gd name="T11" fmla="*/ 2255 h 2282"/>
                  <a:gd name="T12" fmla="*/ 51 w 53"/>
                  <a:gd name="T13" fmla="*/ 2265 h 2282"/>
                  <a:gd name="T14" fmla="*/ 45 w 53"/>
                  <a:gd name="T15" fmla="*/ 2274 h 2282"/>
                  <a:gd name="T16" fmla="*/ 37 w 53"/>
                  <a:gd name="T17" fmla="*/ 2280 h 2282"/>
                  <a:gd name="T18" fmla="*/ 26 w 53"/>
                  <a:gd name="T19" fmla="*/ 2282 h 2282"/>
                  <a:gd name="T20" fmla="*/ 16 w 53"/>
                  <a:gd name="T21" fmla="*/ 2280 h 2282"/>
                  <a:gd name="T22" fmla="*/ 8 w 53"/>
                  <a:gd name="T23" fmla="*/ 2274 h 2282"/>
                  <a:gd name="T24" fmla="*/ 2 w 53"/>
                  <a:gd name="T25" fmla="*/ 2265 h 2282"/>
                  <a:gd name="T26" fmla="*/ 0 w 53"/>
                  <a:gd name="T27" fmla="*/ 2255 h 2282"/>
                  <a:gd name="T28" fmla="*/ 0 w 53"/>
                  <a:gd name="T29" fmla="*/ 27 h 2282"/>
                  <a:gd name="T30" fmla="*/ 2 w 53"/>
                  <a:gd name="T31" fmla="*/ 17 h 2282"/>
                  <a:gd name="T32" fmla="*/ 8 w 53"/>
                  <a:gd name="T33" fmla="*/ 8 h 2282"/>
                  <a:gd name="T34" fmla="*/ 16 w 53"/>
                  <a:gd name="T35" fmla="*/ 2 h 2282"/>
                  <a:gd name="T36" fmla="*/ 26 w 53"/>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282">
                    <a:moveTo>
                      <a:pt x="26" y="0"/>
                    </a:moveTo>
                    <a:lnTo>
                      <a:pt x="37" y="2"/>
                    </a:lnTo>
                    <a:lnTo>
                      <a:pt x="45" y="8"/>
                    </a:lnTo>
                    <a:lnTo>
                      <a:pt x="51" y="17"/>
                    </a:lnTo>
                    <a:lnTo>
                      <a:pt x="53" y="27"/>
                    </a:lnTo>
                    <a:lnTo>
                      <a:pt x="53" y="2255"/>
                    </a:lnTo>
                    <a:lnTo>
                      <a:pt x="51" y="2265"/>
                    </a:lnTo>
                    <a:lnTo>
                      <a:pt x="45" y="2274"/>
                    </a:lnTo>
                    <a:lnTo>
                      <a:pt x="37" y="2280"/>
                    </a:lnTo>
                    <a:lnTo>
                      <a:pt x="26" y="2282"/>
                    </a:lnTo>
                    <a:lnTo>
                      <a:pt x="16" y="2280"/>
                    </a:lnTo>
                    <a:lnTo>
                      <a:pt x="8" y="2274"/>
                    </a:lnTo>
                    <a:lnTo>
                      <a:pt x="2" y="2265"/>
                    </a:lnTo>
                    <a:lnTo>
                      <a:pt x="0" y="2255"/>
                    </a:lnTo>
                    <a:lnTo>
                      <a:pt x="0" y="27"/>
                    </a:lnTo>
                    <a:lnTo>
                      <a:pt x="2" y="17"/>
                    </a:lnTo>
                    <a:lnTo>
                      <a:pt x="8"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4" name="Freeform 692"/>
              <p:cNvSpPr>
                <a:spLocks/>
              </p:cNvSpPr>
              <p:nvPr/>
            </p:nvSpPr>
            <p:spPr bwMode="auto">
              <a:xfrm>
                <a:off x="7986713" y="1298576"/>
                <a:ext cx="6350" cy="34925"/>
              </a:xfrm>
              <a:custGeom>
                <a:avLst/>
                <a:gdLst>
                  <a:gd name="T0" fmla="*/ 26 w 53"/>
                  <a:gd name="T1" fmla="*/ 0 h 265"/>
                  <a:gd name="T2" fmla="*/ 37 w 53"/>
                  <a:gd name="T3" fmla="*/ 2 h 265"/>
                  <a:gd name="T4" fmla="*/ 45 w 53"/>
                  <a:gd name="T5" fmla="*/ 8 h 265"/>
                  <a:gd name="T6" fmla="*/ 51 w 53"/>
                  <a:gd name="T7" fmla="*/ 16 h 265"/>
                  <a:gd name="T8" fmla="*/ 53 w 53"/>
                  <a:gd name="T9" fmla="*/ 27 h 265"/>
                  <a:gd name="T10" fmla="*/ 53 w 53"/>
                  <a:gd name="T11" fmla="*/ 238 h 265"/>
                  <a:gd name="T12" fmla="*/ 51 w 53"/>
                  <a:gd name="T13" fmla="*/ 249 h 265"/>
                  <a:gd name="T14" fmla="*/ 45 w 53"/>
                  <a:gd name="T15" fmla="*/ 258 h 265"/>
                  <a:gd name="T16" fmla="*/ 37 w 53"/>
                  <a:gd name="T17" fmla="*/ 263 h 265"/>
                  <a:gd name="T18" fmla="*/ 26 w 53"/>
                  <a:gd name="T19" fmla="*/ 265 h 265"/>
                  <a:gd name="T20" fmla="*/ 16 w 53"/>
                  <a:gd name="T21" fmla="*/ 263 h 265"/>
                  <a:gd name="T22" fmla="*/ 8 w 53"/>
                  <a:gd name="T23" fmla="*/ 258 h 265"/>
                  <a:gd name="T24" fmla="*/ 2 w 53"/>
                  <a:gd name="T25" fmla="*/ 249 h 265"/>
                  <a:gd name="T26" fmla="*/ 0 w 53"/>
                  <a:gd name="T27" fmla="*/ 238 h 265"/>
                  <a:gd name="T28" fmla="*/ 0 w 53"/>
                  <a:gd name="T29" fmla="*/ 27 h 265"/>
                  <a:gd name="T30" fmla="*/ 2 w 53"/>
                  <a:gd name="T31" fmla="*/ 16 h 265"/>
                  <a:gd name="T32" fmla="*/ 8 w 53"/>
                  <a:gd name="T33" fmla="*/ 8 h 265"/>
                  <a:gd name="T34" fmla="*/ 16 w 53"/>
                  <a:gd name="T35" fmla="*/ 2 h 265"/>
                  <a:gd name="T36" fmla="*/ 26 w 53"/>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5">
                    <a:moveTo>
                      <a:pt x="26" y="0"/>
                    </a:moveTo>
                    <a:lnTo>
                      <a:pt x="37" y="2"/>
                    </a:lnTo>
                    <a:lnTo>
                      <a:pt x="45" y="8"/>
                    </a:lnTo>
                    <a:lnTo>
                      <a:pt x="51" y="16"/>
                    </a:lnTo>
                    <a:lnTo>
                      <a:pt x="53" y="27"/>
                    </a:lnTo>
                    <a:lnTo>
                      <a:pt x="53" y="238"/>
                    </a:lnTo>
                    <a:lnTo>
                      <a:pt x="51" y="249"/>
                    </a:lnTo>
                    <a:lnTo>
                      <a:pt x="45" y="258"/>
                    </a:lnTo>
                    <a:lnTo>
                      <a:pt x="37" y="263"/>
                    </a:lnTo>
                    <a:lnTo>
                      <a:pt x="26" y="265"/>
                    </a:lnTo>
                    <a:lnTo>
                      <a:pt x="16" y="263"/>
                    </a:lnTo>
                    <a:lnTo>
                      <a:pt x="8" y="258"/>
                    </a:lnTo>
                    <a:lnTo>
                      <a:pt x="2" y="249"/>
                    </a:lnTo>
                    <a:lnTo>
                      <a:pt x="0" y="238"/>
                    </a:lnTo>
                    <a:lnTo>
                      <a:pt x="0" y="27"/>
                    </a:lnTo>
                    <a:lnTo>
                      <a:pt x="2" y="16"/>
                    </a:lnTo>
                    <a:lnTo>
                      <a:pt x="8"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5" name="Freeform 693"/>
              <p:cNvSpPr>
                <a:spLocks/>
              </p:cNvSpPr>
              <p:nvPr/>
            </p:nvSpPr>
            <p:spPr bwMode="auto">
              <a:xfrm>
                <a:off x="7999413" y="1341438"/>
                <a:ext cx="7938" cy="301625"/>
              </a:xfrm>
              <a:custGeom>
                <a:avLst/>
                <a:gdLst>
                  <a:gd name="T0" fmla="*/ 27 w 54"/>
                  <a:gd name="T1" fmla="*/ 0 h 2282"/>
                  <a:gd name="T2" fmla="*/ 37 w 54"/>
                  <a:gd name="T3" fmla="*/ 2 h 2282"/>
                  <a:gd name="T4" fmla="*/ 45 w 54"/>
                  <a:gd name="T5" fmla="*/ 8 h 2282"/>
                  <a:gd name="T6" fmla="*/ 52 w 54"/>
                  <a:gd name="T7" fmla="*/ 17 h 2282"/>
                  <a:gd name="T8" fmla="*/ 54 w 54"/>
                  <a:gd name="T9" fmla="*/ 27 h 2282"/>
                  <a:gd name="T10" fmla="*/ 54 w 54"/>
                  <a:gd name="T11" fmla="*/ 2255 h 2282"/>
                  <a:gd name="T12" fmla="*/ 52 w 54"/>
                  <a:gd name="T13" fmla="*/ 2265 h 2282"/>
                  <a:gd name="T14" fmla="*/ 45 w 54"/>
                  <a:gd name="T15" fmla="*/ 2274 h 2282"/>
                  <a:gd name="T16" fmla="*/ 37 w 54"/>
                  <a:gd name="T17" fmla="*/ 2280 h 2282"/>
                  <a:gd name="T18" fmla="*/ 27 w 54"/>
                  <a:gd name="T19" fmla="*/ 2282 h 2282"/>
                  <a:gd name="T20" fmla="*/ 16 w 54"/>
                  <a:gd name="T21" fmla="*/ 2280 h 2282"/>
                  <a:gd name="T22" fmla="*/ 8 w 54"/>
                  <a:gd name="T23" fmla="*/ 2274 h 2282"/>
                  <a:gd name="T24" fmla="*/ 2 w 54"/>
                  <a:gd name="T25" fmla="*/ 2265 h 2282"/>
                  <a:gd name="T26" fmla="*/ 0 w 54"/>
                  <a:gd name="T27" fmla="*/ 2255 h 2282"/>
                  <a:gd name="T28" fmla="*/ 0 w 54"/>
                  <a:gd name="T29" fmla="*/ 27 h 2282"/>
                  <a:gd name="T30" fmla="*/ 2 w 54"/>
                  <a:gd name="T31" fmla="*/ 17 h 2282"/>
                  <a:gd name="T32" fmla="*/ 8 w 54"/>
                  <a:gd name="T33" fmla="*/ 8 h 2282"/>
                  <a:gd name="T34" fmla="*/ 16 w 54"/>
                  <a:gd name="T35" fmla="*/ 2 h 2282"/>
                  <a:gd name="T36" fmla="*/ 27 w 54"/>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282">
                    <a:moveTo>
                      <a:pt x="27" y="0"/>
                    </a:moveTo>
                    <a:lnTo>
                      <a:pt x="37" y="2"/>
                    </a:lnTo>
                    <a:lnTo>
                      <a:pt x="45" y="8"/>
                    </a:lnTo>
                    <a:lnTo>
                      <a:pt x="52" y="17"/>
                    </a:lnTo>
                    <a:lnTo>
                      <a:pt x="54" y="27"/>
                    </a:lnTo>
                    <a:lnTo>
                      <a:pt x="54" y="2255"/>
                    </a:lnTo>
                    <a:lnTo>
                      <a:pt x="52" y="2265"/>
                    </a:lnTo>
                    <a:lnTo>
                      <a:pt x="45" y="2274"/>
                    </a:lnTo>
                    <a:lnTo>
                      <a:pt x="37" y="2280"/>
                    </a:lnTo>
                    <a:lnTo>
                      <a:pt x="27" y="2282"/>
                    </a:lnTo>
                    <a:lnTo>
                      <a:pt x="16" y="2280"/>
                    </a:lnTo>
                    <a:lnTo>
                      <a:pt x="8" y="2274"/>
                    </a:lnTo>
                    <a:lnTo>
                      <a:pt x="2" y="2265"/>
                    </a:lnTo>
                    <a:lnTo>
                      <a:pt x="0" y="2255"/>
                    </a:lnTo>
                    <a:lnTo>
                      <a:pt x="0" y="27"/>
                    </a:lnTo>
                    <a:lnTo>
                      <a:pt x="2" y="17"/>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6" name="Freeform 694"/>
              <p:cNvSpPr>
                <a:spLocks/>
              </p:cNvSpPr>
              <p:nvPr/>
            </p:nvSpPr>
            <p:spPr bwMode="auto">
              <a:xfrm>
                <a:off x="7999413" y="1298576"/>
                <a:ext cx="7938" cy="34925"/>
              </a:xfrm>
              <a:custGeom>
                <a:avLst/>
                <a:gdLst>
                  <a:gd name="T0" fmla="*/ 27 w 54"/>
                  <a:gd name="T1" fmla="*/ 0 h 265"/>
                  <a:gd name="T2" fmla="*/ 37 w 54"/>
                  <a:gd name="T3" fmla="*/ 2 h 265"/>
                  <a:gd name="T4" fmla="*/ 45 w 54"/>
                  <a:gd name="T5" fmla="*/ 8 h 265"/>
                  <a:gd name="T6" fmla="*/ 52 w 54"/>
                  <a:gd name="T7" fmla="*/ 16 h 265"/>
                  <a:gd name="T8" fmla="*/ 54 w 54"/>
                  <a:gd name="T9" fmla="*/ 27 h 265"/>
                  <a:gd name="T10" fmla="*/ 54 w 54"/>
                  <a:gd name="T11" fmla="*/ 238 h 265"/>
                  <a:gd name="T12" fmla="*/ 52 w 54"/>
                  <a:gd name="T13" fmla="*/ 249 h 265"/>
                  <a:gd name="T14" fmla="*/ 45 w 54"/>
                  <a:gd name="T15" fmla="*/ 258 h 265"/>
                  <a:gd name="T16" fmla="*/ 37 w 54"/>
                  <a:gd name="T17" fmla="*/ 263 h 265"/>
                  <a:gd name="T18" fmla="*/ 27 w 54"/>
                  <a:gd name="T19" fmla="*/ 265 h 265"/>
                  <a:gd name="T20" fmla="*/ 16 w 54"/>
                  <a:gd name="T21" fmla="*/ 263 h 265"/>
                  <a:gd name="T22" fmla="*/ 8 w 54"/>
                  <a:gd name="T23" fmla="*/ 258 h 265"/>
                  <a:gd name="T24" fmla="*/ 2 w 54"/>
                  <a:gd name="T25" fmla="*/ 249 h 265"/>
                  <a:gd name="T26" fmla="*/ 0 w 54"/>
                  <a:gd name="T27" fmla="*/ 238 h 265"/>
                  <a:gd name="T28" fmla="*/ 0 w 54"/>
                  <a:gd name="T29" fmla="*/ 27 h 265"/>
                  <a:gd name="T30" fmla="*/ 2 w 54"/>
                  <a:gd name="T31" fmla="*/ 16 h 265"/>
                  <a:gd name="T32" fmla="*/ 8 w 54"/>
                  <a:gd name="T33" fmla="*/ 8 h 265"/>
                  <a:gd name="T34" fmla="*/ 16 w 54"/>
                  <a:gd name="T35" fmla="*/ 2 h 265"/>
                  <a:gd name="T36" fmla="*/ 27 w 54"/>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65">
                    <a:moveTo>
                      <a:pt x="27" y="0"/>
                    </a:moveTo>
                    <a:lnTo>
                      <a:pt x="37" y="2"/>
                    </a:lnTo>
                    <a:lnTo>
                      <a:pt x="45" y="8"/>
                    </a:lnTo>
                    <a:lnTo>
                      <a:pt x="52" y="16"/>
                    </a:lnTo>
                    <a:lnTo>
                      <a:pt x="54" y="27"/>
                    </a:lnTo>
                    <a:lnTo>
                      <a:pt x="54" y="238"/>
                    </a:lnTo>
                    <a:lnTo>
                      <a:pt x="52" y="249"/>
                    </a:lnTo>
                    <a:lnTo>
                      <a:pt x="45" y="258"/>
                    </a:lnTo>
                    <a:lnTo>
                      <a:pt x="37" y="263"/>
                    </a:lnTo>
                    <a:lnTo>
                      <a:pt x="27" y="265"/>
                    </a:lnTo>
                    <a:lnTo>
                      <a:pt x="16" y="263"/>
                    </a:lnTo>
                    <a:lnTo>
                      <a:pt x="8" y="258"/>
                    </a:lnTo>
                    <a:lnTo>
                      <a:pt x="2" y="249"/>
                    </a:lnTo>
                    <a:lnTo>
                      <a:pt x="0" y="238"/>
                    </a:lnTo>
                    <a:lnTo>
                      <a:pt x="0" y="27"/>
                    </a:lnTo>
                    <a:lnTo>
                      <a:pt x="2" y="16"/>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7" name="Freeform 695"/>
              <p:cNvSpPr>
                <a:spLocks/>
              </p:cNvSpPr>
              <p:nvPr/>
            </p:nvSpPr>
            <p:spPr bwMode="auto">
              <a:xfrm>
                <a:off x="8027988" y="1341438"/>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5 h 54"/>
                  <a:gd name="T16" fmla="*/ 90 w 106"/>
                  <a:gd name="T17" fmla="*/ 52 h 54"/>
                  <a:gd name="T18" fmla="*/ 80 w 106"/>
                  <a:gd name="T19" fmla="*/ 54 h 54"/>
                  <a:gd name="T20" fmla="*/ 26 w 106"/>
                  <a:gd name="T21" fmla="*/ 54 h 54"/>
                  <a:gd name="T22" fmla="*/ 16 w 106"/>
                  <a:gd name="T23" fmla="*/ 52 h 54"/>
                  <a:gd name="T24" fmla="*/ 7 w 106"/>
                  <a:gd name="T25" fmla="*/ 45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5"/>
                    </a:lnTo>
                    <a:lnTo>
                      <a:pt x="90" y="52"/>
                    </a:lnTo>
                    <a:lnTo>
                      <a:pt x="80" y="54"/>
                    </a:lnTo>
                    <a:lnTo>
                      <a:pt x="26" y="54"/>
                    </a:lnTo>
                    <a:lnTo>
                      <a:pt x="16" y="52"/>
                    </a:lnTo>
                    <a:lnTo>
                      <a:pt x="7" y="45"/>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8" name="Freeform 696"/>
              <p:cNvSpPr>
                <a:spLocks/>
              </p:cNvSpPr>
              <p:nvPr/>
            </p:nvSpPr>
            <p:spPr bwMode="auto">
              <a:xfrm>
                <a:off x="8035926" y="1341438"/>
                <a:ext cx="6350" cy="328613"/>
              </a:xfrm>
              <a:custGeom>
                <a:avLst/>
                <a:gdLst>
                  <a:gd name="T0" fmla="*/ 27 w 53"/>
                  <a:gd name="T1" fmla="*/ 0 h 2494"/>
                  <a:gd name="T2" fmla="*/ 37 w 53"/>
                  <a:gd name="T3" fmla="*/ 2 h 2494"/>
                  <a:gd name="T4" fmla="*/ 46 w 53"/>
                  <a:gd name="T5" fmla="*/ 8 h 2494"/>
                  <a:gd name="T6" fmla="*/ 51 w 53"/>
                  <a:gd name="T7" fmla="*/ 17 h 2494"/>
                  <a:gd name="T8" fmla="*/ 53 w 53"/>
                  <a:gd name="T9" fmla="*/ 27 h 2494"/>
                  <a:gd name="T10" fmla="*/ 53 w 53"/>
                  <a:gd name="T11" fmla="*/ 2467 h 2494"/>
                  <a:gd name="T12" fmla="*/ 51 w 53"/>
                  <a:gd name="T13" fmla="*/ 2477 h 2494"/>
                  <a:gd name="T14" fmla="*/ 46 w 53"/>
                  <a:gd name="T15" fmla="*/ 2486 h 2494"/>
                  <a:gd name="T16" fmla="*/ 37 w 53"/>
                  <a:gd name="T17" fmla="*/ 2492 h 2494"/>
                  <a:gd name="T18" fmla="*/ 27 w 53"/>
                  <a:gd name="T19" fmla="*/ 2494 h 2494"/>
                  <a:gd name="T20" fmla="*/ 17 w 53"/>
                  <a:gd name="T21" fmla="*/ 2492 h 2494"/>
                  <a:gd name="T22" fmla="*/ 8 w 53"/>
                  <a:gd name="T23" fmla="*/ 2486 h 2494"/>
                  <a:gd name="T24" fmla="*/ 2 w 53"/>
                  <a:gd name="T25" fmla="*/ 2477 h 2494"/>
                  <a:gd name="T26" fmla="*/ 0 w 53"/>
                  <a:gd name="T27" fmla="*/ 2467 h 2494"/>
                  <a:gd name="T28" fmla="*/ 0 w 53"/>
                  <a:gd name="T29" fmla="*/ 27 h 2494"/>
                  <a:gd name="T30" fmla="*/ 2 w 53"/>
                  <a:gd name="T31" fmla="*/ 17 h 2494"/>
                  <a:gd name="T32" fmla="*/ 8 w 53"/>
                  <a:gd name="T33" fmla="*/ 8 h 2494"/>
                  <a:gd name="T34" fmla="*/ 17 w 53"/>
                  <a:gd name="T35" fmla="*/ 2 h 2494"/>
                  <a:gd name="T36" fmla="*/ 27 w 53"/>
                  <a:gd name="T37" fmla="*/ 0 h 2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494">
                    <a:moveTo>
                      <a:pt x="27" y="0"/>
                    </a:moveTo>
                    <a:lnTo>
                      <a:pt x="37" y="2"/>
                    </a:lnTo>
                    <a:lnTo>
                      <a:pt x="46" y="8"/>
                    </a:lnTo>
                    <a:lnTo>
                      <a:pt x="51" y="17"/>
                    </a:lnTo>
                    <a:lnTo>
                      <a:pt x="53" y="27"/>
                    </a:lnTo>
                    <a:lnTo>
                      <a:pt x="53" y="2467"/>
                    </a:lnTo>
                    <a:lnTo>
                      <a:pt x="51" y="2477"/>
                    </a:lnTo>
                    <a:lnTo>
                      <a:pt x="46" y="2486"/>
                    </a:lnTo>
                    <a:lnTo>
                      <a:pt x="37" y="2492"/>
                    </a:lnTo>
                    <a:lnTo>
                      <a:pt x="27" y="2494"/>
                    </a:lnTo>
                    <a:lnTo>
                      <a:pt x="17" y="2492"/>
                    </a:lnTo>
                    <a:lnTo>
                      <a:pt x="8" y="2486"/>
                    </a:lnTo>
                    <a:lnTo>
                      <a:pt x="2" y="2477"/>
                    </a:lnTo>
                    <a:lnTo>
                      <a:pt x="0" y="2467"/>
                    </a:lnTo>
                    <a:lnTo>
                      <a:pt x="0" y="27"/>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9" name="Freeform 697"/>
              <p:cNvSpPr>
                <a:spLocks/>
              </p:cNvSpPr>
              <p:nvPr/>
            </p:nvSpPr>
            <p:spPr bwMode="auto">
              <a:xfrm>
                <a:off x="8048626" y="1382713"/>
                <a:ext cx="22225" cy="7938"/>
              </a:xfrm>
              <a:custGeom>
                <a:avLst/>
                <a:gdLst>
                  <a:gd name="T0" fmla="*/ 26 w 159"/>
                  <a:gd name="T1" fmla="*/ 0 h 53"/>
                  <a:gd name="T2" fmla="*/ 132 w 159"/>
                  <a:gd name="T3" fmla="*/ 0 h 53"/>
                  <a:gd name="T4" fmla="*/ 143 w 159"/>
                  <a:gd name="T5" fmla="*/ 2 h 53"/>
                  <a:gd name="T6" fmla="*/ 151 w 159"/>
                  <a:gd name="T7" fmla="*/ 7 h 53"/>
                  <a:gd name="T8" fmla="*/ 157 w 159"/>
                  <a:gd name="T9" fmla="*/ 16 h 53"/>
                  <a:gd name="T10" fmla="*/ 159 w 159"/>
                  <a:gd name="T11" fmla="*/ 26 h 53"/>
                  <a:gd name="T12" fmla="*/ 157 w 159"/>
                  <a:gd name="T13" fmla="*/ 36 h 53"/>
                  <a:gd name="T14" fmla="*/ 151 w 159"/>
                  <a:gd name="T15" fmla="*/ 45 h 53"/>
                  <a:gd name="T16" fmla="*/ 143 w 159"/>
                  <a:gd name="T17" fmla="*/ 51 h 53"/>
                  <a:gd name="T18" fmla="*/ 132 w 159"/>
                  <a:gd name="T19" fmla="*/ 53 h 53"/>
                  <a:gd name="T20" fmla="*/ 26 w 159"/>
                  <a:gd name="T21" fmla="*/ 53 h 53"/>
                  <a:gd name="T22" fmla="*/ 15 w 159"/>
                  <a:gd name="T23" fmla="*/ 51 h 53"/>
                  <a:gd name="T24" fmla="*/ 7 w 159"/>
                  <a:gd name="T25" fmla="*/ 45 h 53"/>
                  <a:gd name="T26" fmla="*/ 2 w 159"/>
                  <a:gd name="T27" fmla="*/ 36 h 53"/>
                  <a:gd name="T28" fmla="*/ 0 w 159"/>
                  <a:gd name="T29" fmla="*/ 26 h 53"/>
                  <a:gd name="T30" fmla="*/ 2 w 159"/>
                  <a:gd name="T31" fmla="*/ 16 h 53"/>
                  <a:gd name="T32" fmla="*/ 7 w 159"/>
                  <a:gd name="T33" fmla="*/ 7 h 53"/>
                  <a:gd name="T34" fmla="*/ 15 w 159"/>
                  <a:gd name="T35" fmla="*/ 2 h 53"/>
                  <a:gd name="T36" fmla="*/ 26 w 15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3">
                    <a:moveTo>
                      <a:pt x="26" y="0"/>
                    </a:moveTo>
                    <a:lnTo>
                      <a:pt x="132" y="0"/>
                    </a:lnTo>
                    <a:lnTo>
                      <a:pt x="143" y="2"/>
                    </a:lnTo>
                    <a:lnTo>
                      <a:pt x="151" y="7"/>
                    </a:lnTo>
                    <a:lnTo>
                      <a:pt x="157" y="16"/>
                    </a:lnTo>
                    <a:lnTo>
                      <a:pt x="159" y="26"/>
                    </a:lnTo>
                    <a:lnTo>
                      <a:pt x="157" y="36"/>
                    </a:lnTo>
                    <a:lnTo>
                      <a:pt x="151" y="45"/>
                    </a:lnTo>
                    <a:lnTo>
                      <a:pt x="143" y="51"/>
                    </a:lnTo>
                    <a:lnTo>
                      <a:pt x="132" y="53"/>
                    </a:lnTo>
                    <a:lnTo>
                      <a:pt x="26" y="53"/>
                    </a:lnTo>
                    <a:lnTo>
                      <a:pt x="15" y="51"/>
                    </a:lnTo>
                    <a:lnTo>
                      <a:pt x="7" y="45"/>
                    </a:lnTo>
                    <a:lnTo>
                      <a:pt x="2" y="36"/>
                    </a:lnTo>
                    <a:lnTo>
                      <a:pt x="0" y="26"/>
                    </a:lnTo>
                    <a:lnTo>
                      <a:pt x="2" y="16"/>
                    </a:lnTo>
                    <a:lnTo>
                      <a:pt x="7" y="7"/>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0" name="Freeform 698"/>
              <p:cNvSpPr>
                <a:spLocks/>
              </p:cNvSpPr>
              <p:nvPr/>
            </p:nvSpPr>
            <p:spPr bwMode="auto">
              <a:xfrm>
                <a:off x="8062913" y="1382713"/>
                <a:ext cx="7938" cy="287338"/>
              </a:xfrm>
              <a:custGeom>
                <a:avLst/>
                <a:gdLst>
                  <a:gd name="T0" fmla="*/ 27 w 54"/>
                  <a:gd name="T1" fmla="*/ 0 h 2175"/>
                  <a:gd name="T2" fmla="*/ 38 w 54"/>
                  <a:gd name="T3" fmla="*/ 2 h 2175"/>
                  <a:gd name="T4" fmla="*/ 46 w 54"/>
                  <a:gd name="T5" fmla="*/ 7 h 2175"/>
                  <a:gd name="T6" fmla="*/ 52 w 54"/>
                  <a:gd name="T7" fmla="*/ 16 h 2175"/>
                  <a:gd name="T8" fmla="*/ 54 w 54"/>
                  <a:gd name="T9" fmla="*/ 26 h 2175"/>
                  <a:gd name="T10" fmla="*/ 54 w 54"/>
                  <a:gd name="T11" fmla="*/ 2148 h 2175"/>
                  <a:gd name="T12" fmla="*/ 52 w 54"/>
                  <a:gd name="T13" fmla="*/ 2158 h 2175"/>
                  <a:gd name="T14" fmla="*/ 46 w 54"/>
                  <a:gd name="T15" fmla="*/ 2167 h 2175"/>
                  <a:gd name="T16" fmla="*/ 38 w 54"/>
                  <a:gd name="T17" fmla="*/ 2173 h 2175"/>
                  <a:gd name="T18" fmla="*/ 27 w 54"/>
                  <a:gd name="T19" fmla="*/ 2175 h 2175"/>
                  <a:gd name="T20" fmla="*/ 17 w 54"/>
                  <a:gd name="T21" fmla="*/ 2173 h 2175"/>
                  <a:gd name="T22" fmla="*/ 9 w 54"/>
                  <a:gd name="T23" fmla="*/ 2167 h 2175"/>
                  <a:gd name="T24" fmla="*/ 2 w 54"/>
                  <a:gd name="T25" fmla="*/ 2158 h 2175"/>
                  <a:gd name="T26" fmla="*/ 0 w 54"/>
                  <a:gd name="T27" fmla="*/ 2148 h 2175"/>
                  <a:gd name="T28" fmla="*/ 0 w 54"/>
                  <a:gd name="T29" fmla="*/ 26 h 2175"/>
                  <a:gd name="T30" fmla="*/ 2 w 54"/>
                  <a:gd name="T31" fmla="*/ 16 h 2175"/>
                  <a:gd name="T32" fmla="*/ 9 w 54"/>
                  <a:gd name="T33" fmla="*/ 7 h 2175"/>
                  <a:gd name="T34" fmla="*/ 17 w 54"/>
                  <a:gd name="T35" fmla="*/ 2 h 2175"/>
                  <a:gd name="T36" fmla="*/ 27 w 54"/>
                  <a:gd name="T37" fmla="*/ 0 h 2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175">
                    <a:moveTo>
                      <a:pt x="27" y="0"/>
                    </a:moveTo>
                    <a:lnTo>
                      <a:pt x="38" y="2"/>
                    </a:lnTo>
                    <a:lnTo>
                      <a:pt x="46" y="7"/>
                    </a:lnTo>
                    <a:lnTo>
                      <a:pt x="52" y="16"/>
                    </a:lnTo>
                    <a:lnTo>
                      <a:pt x="54" y="26"/>
                    </a:lnTo>
                    <a:lnTo>
                      <a:pt x="54" y="2148"/>
                    </a:lnTo>
                    <a:lnTo>
                      <a:pt x="52" y="2158"/>
                    </a:lnTo>
                    <a:lnTo>
                      <a:pt x="46" y="2167"/>
                    </a:lnTo>
                    <a:lnTo>
                      <a:pt x="38" y="2173"/>
                    </a:lnTo>
                    <a:lnTo>
                      <a:pt x="27" y="2175"/>
                    </a:lnTo>
                    <a:lnTo>
                      <a:pt x="17" y="2173"/>
                    </a:lnTo>
                    <a:lnTo>
                      <a:pt x="9" y="2167"/>
                    </a:lnTo>
                    <a:lnTo>
                      <a:pt x="2" y="2158"/>
                    </a:lnTo>
                    <a:lnTo>
                      <a:pt x="0" y="2148"/>
                    </a:lnTo>
                    <a:lnTo>
                      <a:pt x="0" y="26"/>
                    </a:lnTo>
                    <a:lnTo>
                      <a:pt x="2" y="16"/>
                    </a:lnTo>
                    <a:lnTo>
                      <a:pt x="9"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1" name="Freeform 699"/>
              <p:cNvSpPr>
                <a:spLocks/>
              </p:cNvSpPr>
              <p:nvPr/>
            </p:nvSpPr>
            <p:spPr bwMode="auto">
              <a:xfrm>
                <a:off x="8027988" y="1362076"/>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6 h 54"/>
                  <a:gd name="T16" fmla="*/ 90 w 106"/>
                  <a:gd name="T17" fmla="*/ 52 h 54"/>
                  <a:gd name="T18" fmla="*/ 80 w 106"/>
                  <a:gd name="T19" fmla="*/ 54 h 54"/>
                  <a:gd name="T20" fmla="*/ 26 w 106"/>
                  <a:gd name="T21" fmla="*/ 54 h 54"/>
                  <a:gd name="T22" fmla="*/ 16 w 106"/>
                  <a:gd name="T23" fmla="*/ 52 h 54"/>
                  <a:gd name="T24" fmla="*/ 7 w 106"/>
                  <a:gd name="T25" fmla="*/ 46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6"/>
                    </a:lnTo>
                    <a:lnTo>
                      <a:pt x="90" y="52"/>
                    </a:lnTo>
                    <a:lnTo>
                      <a:pt x="80" y="54"/>
                    </a:lnTo>
                    <a:lnTo>
                      <a:pt x="26" y="54"/>
                    </a:lnTo>
                    <a:lnTo>
                      <a:pt x="16" y="52"/>
                    </a:lnTo>
                    <a:lnTo>
                      <a:pt x="7" y="46"/>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2" name="Freeform 700"/>
              <p:cNvSpPr>
                <a:spLocks/>
              </p:cNvSpPr>
              <p:nvPr/>
            </p:nvSpPr>
            <p:spPr bwMode="auto">
              <a:xfrm>
                <a:off x="8027988" y="1382713"/>
                <a:ext cx="14288" cy="7938"/>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6 h 53"/>
                  <a:gd name="T12" fmla="*/ 104 w 106"/>
                  <a:gd name="T13" fmla="*/ 36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6 h 53"/>
                  <a:gd name="T28" fmla="*/ 0 w 106"/>
                  <a:gd name="T29" fmla="*/ 26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6"/>
                    </a:lnTo>
                    <a:lnTo>
                      <a:pt x="104" y="36"/>
                    </a:lnTo>
                    <a:lnTo>
                      <a:pt x="99" y="45"/>
                    </a:lnTo>
                    <a:lnTo>
                      <a:pt x="90" y="51"/>
                    </a:lnTo>
                    <a:lnTo>
                      <a:pt x="80" y="53"/>
                    </a:lnTo>
                    <a:lnTo>
                      <a:pt x="26" y="53"/>
                    </a:lnTo>
                    <a:lnTo>
                      <a:pt x="16" y="51"/>
                    </a:lnTo>
                    <a:lnTo>
                      <a:pt x="7" y="45"/>
                    </a:lnTo>
                    <a:lnTo>
                      <a:pt x="2" y="36"/>
                    </a:lnTo>
                    <a:lnTo>
                      <a:pt x="0" y="26"/>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3" name="Freeform 701"/>
              <p:cNvSpPr>
                <a:spLocks/>
              </p:cNvSpPr>
              <p:nvPr/>
            </p:nvSpPr>
            <p:spPr bwMode="auto">
              <a:xfrm>
                <a:off x="8027988" y="1403351"/>
                <a:ext cx="14288" cy="7938"/>
              </a:xfrm>
              <a:custGeom>
                <a:avLst/>
                <a:gdLst>
                  <a:gd name="T0" fmla="*/ 26 w 106"/>
                  <a:gd name="T1" fmla="*/ 0 h 53"/>
                  <a:gd name="T2" fmla="*/ 80 w 106"/>
                  <a:gd name="T3" fmla="*/ 0 h 53"/>
                  <a:gd name="T4" fmla="*/ 90 w 106"/>
                  <a:gd name="T5" fmla="*/ 2 h 53"/>
                  <a:gd name="T6" fmla="*/ 99 w 106"/>
                  <a:gd name="T7" fmla="*/ 8 h 53"/>
                  <a:gd name="T8" fmla="*/ 104 w 106"/>
                  <a:gd name="T9" fmla="*/ 16 h 53"/>
                  <a:gd name="T10" fmla="*/ 106 w 106"/>
                  <a:gd name="T11" fmla="*/ 26 h 53"/>
                  <a:gd name="T12" fmla="*/ 104 w 106"/>
                  <a:gd name="T13" fmla="*/ 36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6 h 53"/>
                  <a:gd name="T28" fmla="*/ 0 w 106"/>
                  <a:gd name="T29" fmla="*/ 26 h 53"/>
                  <a:gd name="T30" fmla="*/ 2 w 106"/>
                  <a:gd name="T31" fmla="*/ 16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6"/>
                    </a:lnTo>
                    <a:lnTo>
                      <a:pt x="106" y="26"/>
                    </a:lnTo>
                    <a:lnTo>
                      <a:pt x="104" y="36"/>
                    </a:lnTo>
                    <a:lnTo>
                      <a:pt x="99" y="45"/>
                    </a:lnTo>
                    <a:lnTo>
                      <a:pt x="90" y="51"/>
                    </a:lnTo>
                    <a:lnTo>
                      <a:pt x="80" y="53"/>
                    </a:lnTo>
                    <a:lnTo>
                      <a:pt x="26" y="53"/>
                    </a:lnTo>
                    <a:lnTo>
                      <a:pt x="16" y="51"/>
                    </a:lnTo>
                    <a:lnTo>
                      <a:pt x="7" y="45"/>
                    </a:lnTo>
                    <a:lnTo>
                      <a:pt x="2" y="36"/>
                    </a:lnTo>
                    <a:lnTo>
                      <a:pt x="0" y="26"/>
                    </a:lnTo>
                    <a:lnTo>
                      <a:pt x="2"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4" name="Freeform 702"/>
              <p:cNvSpPr>
                <a:spLocks/>
              </p:cNvSpPr>
              <p:nvPr/>
            </p:nvSpPr>
            <p:spPr bwMode="auto">
              <a:xfrm>
                <a:off x="8027988" y="1425576"/>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6 h 53"/>
                  <a:gd name="T10" fmla="*/ 106 w 106"/>
                  <a:gd name="T11" fmla="*/ 26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6 h 53"/>
                  <a:gd name="T30" fmla="*/ 2 w 106"/>
                  <a:gd name="T31" fmla="*/ 16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6"/>
                    </a:lnTo>
                    <a:lnTo>
                      <a:pt x="106" y="26"/>
                    </a:lnTo>
                    <a:lnTo>
                      <a:pt x="104" y="37"/>
                    </a:lnTo>
                    <a:lnTo>
                      <a:pt x="99" y="45"/>
                    </a:lnTo>
                    <a:lnTo>
                      <a:pt x="90" y="51"/>
                    </a:lnTo>
                    <a:lnTo>
                      <a:pt x="80" y="53"/>
                    </a:lnTo>
                    <a:lnTo>
                      <a:pt x="26" y="53"/>
                    </a:lnTo>
                    <a:lnTo>
                      <a:pt x="16" y="51"/>
                    </a:lnTo>
                    <a:lnTo>
                      <a:pt x="7" y="45"/>
                    </a:lnTo>
                    <a:lnTo>
                      <a:pt x="2" y="37"/>
                    </a:lnTo>
                    <a:lnTo>
                      <a:pt x="0" y="26"/>
                    </a:lnTo>
                    <a:lnTo>
                      <a:pt x="2"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5" name="Freeform 703"/>
              <p:cNvSpPr>
                <a:spLocks/>
              </p:cNvSpPr>
              <p:nvPr/>
            </p:nvSpPr>
            <p:spPr bwMode="auto">
              <a:xfrm>
                <a:off x="8027988" y="1446213"/>
                <a:ext cx="14288" cy="6350"/>
              </a:xfrm>
              <a:custGeom>
                <a:avLst/>
                <a:gdLst>
                  <a:gd name="T0" fmla="*/ 26 w 106"/>
                  <a:gd name="T1" fmla="*/ 0 h 53"/>
                  <a:gd name="T2" fmla="*/ 80 w 106"/>
                  <a:gd name="T3" fmla="*/ 0 h 53"/>
                  <a:gd name="T4" fmla="*/ 90 w 106"/>
                  <a:gd name="T5" fmla="*/ 3 h 53"/>
                  <a:gd name="T6" fmla="*/ 99 w 106"/>
                  <a:gd name="T7" fmla="*/ 8 h 53"/>
                  <a:gd name="T8" fmla="*/ 104 w 106"/>
                  <a:gd name="T9" fmla="*/ 16 h 53"/>
                  <a:gd name="T10" fmla="*/ 106 w 106"/>
                  <a:gd name="T11" fmla="*/ 26 h 53"/>
                  <a:gd name="T12" fmla="*/ 104 w 106"/>
                  <a:gd name="T13" fmla="*/ 37 h 53"/>
                  <a:gd name="T14" fmla="*/ 99 w 106"/>
                  <a:gd name="T15" fmla="*/ 46 h 53"/>
                  <a:gd name="T16" fmla="*/ 90 w 106"/>
                  <a:gd name="T17" fmla="*/ 51 h 53"/>
                  <a:gd name="T18" fmla="*/ 80 w 106"/>
                  <a:gd name="T19" fmla="*/ 53 h 53"/>
                  <a:gd name="T20" fmla="*/ 26 w 106"/>
                  <a:gd name="T21" fmla="*/ 53 h 53"/>
                  <a:gd name="T22" fmla="*/ 16 w 106"/>
                  <a:gd name="T23" fmla="*/ 51 h 53"/>
                  <a:gd name="T24" fmla="*/ 7 w 106"/>
                  <a:gd name="T25" fmla="*/ 46 h 53"/>
                  <a:gd name="T26" fmla="*/ 2 w 106"/>
                  <a:gd name="T27" fmla="*/ 37 h 53"/>
                  <a:gd name="T28" fmla="*/ 0 w 106"/>
                  <a:gd name="T29" fmla="*/ 26 h 53"/>
                  <a:gd name="T30" fmla="*/ 2 w 106"/>
                  <a:gd name="T31" fmla="*/ 16 h 53"/>
                  <a:gd name="T32" fmla="*/ 7 w 106"/>
                  <a:gd name="T33" fmla="*/ 8 h 53"/>
                  <a:gd name="T34" fmla="*/ 16 w 106"/>
                  <a:gd name="T35" fmla="*/ 3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3"/>
                    </a:lnTo>
                    <a:lnTo>
                      <a:pt x="99" y="8"/>
                    </a:lnTo>
                    <a:lnTo>
                      <a:pt x="104" y="16"/>
                    </a:lnTo>
                    <a:lnTo>
                      <a:pt x="106" y="26"/>
                    </a:lnTo>
                    <a:lnTo>
                      <a:pt x="104" y="37"/>
                    </a:lnTo>
                    <a:lnTo>
                      <a:pt x="99" y="46"/>
                    </a:lnTo>
                    <a:lnTo>
                      <a:pt x="90" y="51"/>
                    </a:lnTo>
                    <a:lnTo>
                      <a:pt x="80" y="53"/>
                    </a:lnTo>
                    <a:lnTo>
                      <a:pt x="26" y="53"/>
                    </a:lnTo>
                    <a:lnTo>
                      <a:pt x="16" y="51"/>
                    </a:lnTo>
                    <a:lnTo>
                      <a:pt x="7" y="46"/>
                    </a:lnTo>
                    <a:lnTo>
                      <a:pt x="2" y="37"/>
                    </a:lnTo>
                    <a:lnTo>
                      <a:pt x="0" y="26"/>
                    </a:lnTo>
                    <a:lnTo>
                      <a:pt x="2" y="16"/>
                    </a:lnTo>
                    <a:lnTo>
                      <a:pt x="7" y="8"/>
                    </a:lnTo>
                    <a:lnTo>
                      <a:pt x="16" y="3"/>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6" name="Freeform 704"/>
              <p:cNvSpPr>
                <a:spLocks/>
              </p:cNvSpPr>
              <p:nvPr/>
            </p:nvSpPr>
            <p:spPr bwMode="auto">
              <a:xfrm>
                <a:off x="8027988" y="1466851"/>
                <a:ext cx="14288" cy="7938"/>
              </a:xfrm>
              <a:custGeom>
                <a:avLst/>
                <a:gdLst>
                  <a:gd name="T0" fmla="*/ 26 w 106"/>
                  <a:gd name="T1" fmla="*/ 0 h 52"/>
                  <a:gd name="T2" fmla="*/ 80 w 106"/>
                  <a:gd name="T3" fmla="*/ 0 h 52"/>
                  <a:gd name="T4" fmla="*/ 90 w 106"/>
                  <a:gd name="T5" fmla="*/ 2 h 52"/>
                  <a:gd name="T6" fmla="*/ 99 w 106"/>
                  <a:gd name="T7" fmla="*/ 7 h 52"/>
                  <a:gd name="T8" fmla="*/ 104 w 106"/>
                  <a:gd name="T9" fmla="*/ 15 h 52"/>
                  <a:gd name="T10" fmla="*/ 106 w 106"/>
                  <a:gd name="T11" fmla="*/ 25 h 52"/>
                  <a:gd name="T12" fmla="*/ 104 w 106"/>
                  <a:gd name="T13" fmla="*/ 36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6 h 52"/>
                  <a:gd name="T28" fmla="*/ 0 w 106"/>
                  <a:gd name="T29" fmla="*/ 25 h 52"/>
                  <a:gd name="T30" fmla="*/ 2 w 106"/>
                  <a:gd name="T31" fmla="*/ 15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5"/>
                    </a:lnTo>
                    <a:lnTo>
                      <a:pt x="106" y="25"/>
                    </a:lnTo>
                    <a:lnTo>
                      <a:pt x="104" y="36"/>
                    </a:lnTo>
                    <a:lnTo>
                      <a:pt x="99" y="45"/>
                    </a:lnTo>
                    <a:lnTo>
                      <a:pt x="90" y="50"/>
                    </a:lnTo>
                    <a:lnTo>
                      <a:pt x="80" y="52"/>
                    </a:lnTo>
                    <a:lnTo>
                      <a:pt x="26" y="52"/>
                    </a:lnTo>
                    <a:lnTo>
                      <a:pt x="16" y="50"/>
                    </a:lnTo>
                    <a:lnTo>
                      <a:pt x="7" y="45"/>
                    </a:lnTo>
                    <a:lnTo>
                      <a:pt x="2" y="36"/>
                    </a:lnTo>
                    <a:lnTo>
                      <a:pt x="0" y="25"/>
                    </a:lnTo>
                    <a:lnTo>
                      <a:pt x="2" y="15"/>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7" name="Freeform 705"/>
              <p:cNvSpPr>
                <a:spLocks/>
              </p:cNvSpPr>
              <p:nvPr/>
            </p:nvSpPr>
            <p:spPr bwMode="auto">
              <a:xfrm>
                <a:off x="8027988" y="1487488"/>
                <a:ext cx="14288" cy="7938"/>
              </a:xfrm>
              <a:custGeom>
                <a:avLst/>
                <a:gdLst>
                  <a:gd name="T0" fmla="*/ 26 w 106"/>
                  <a:gd name="T1" fmla="*/ 0 h 52"/>
                  <a:gd name="T2" fmla="*/ 80 w 106"/>
                  <a:gd name="T3" fmla="*/ 0 h 52"/>
                  <a:gd name="T4" fmla="*/ 90 w 106"/>
                  <a:gd name="T5" fmla="*/ 2 h 52"/>
                  <a:gd name="T6" fmla="*/ 99 w 106"/>
                  <a:gd name="T7" fmla="*/ 7 h 52"/>
                  <a:gd name="T8" fmla="*/ 104 w 106"/>
                  <a:gd name="T9" fmla="*/ 15 h 52"/>
                  <a:gd name="T10" fmla="*/ 106 w 106"/>
                  <a:gd name="T11" fmla="*/ 25 h 52"/>
                  <a:gd name="T12" fmla="*/ 104 w 106"/>
                  <a:gd name="T13" fmla="*/ 36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6 h 52"/>
                  <a:gd name="T28" fmla="*/ 0 w 106"/>
                  <a:gd name="T29" fmla="*/ 25 h 52"/>
                  <a:gd name="T30" fmla="*/ 2 w 106"/>
                  <a:gd name="T31" fmla="*/ 15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5"/>
                    </a:lnTo>
                    <a:lnTo>
                      <a:pt x="106" y="25"/>
                    </a:lnTo>
                    <a:lnTo>
                      <a:pt x="104" y="36"/>
                    </a:lnTo>
                    <a:lnTo>
                      <a:pt x="99" y="45"/>
                    </a:lnTo>
                    <a:lnTo>
                      <a:pt x="90" y="50"/>
                    </a:lnTo>
                    <a:lnTo>
                      <a:pt x="80" y="52"/>
                    </a:lnTo>
                    <a:lnTo>
                      <a:pt x="26" y="52"/>
                    </a:lnTo>
                    <a:lnTo>
                      <a:pt x="16" y="50"/>
                    </a:lnTo>
                    <a:lnTo>
                      <a:pt x="7" y="45"/>
                    </a:lnTo>
                    <a:lnTo>
                      <a:pt x="2" y="36"/>
                    </a:lnTo>
                    <a:lnTo>
                      <a:pt x="0" y="25"/>
                    </a:lnTo>
                    <a:lnTo>
                      <a:pt x="2" y="15"/>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8" name="Freeform 706"/>
              <p:cNvSpPr>
                <a:spLocks/>
              </p:cNvSpPr>
              <p:nvPr/>
            </p:nvSpPr>
            <p:spPr bwMode="auto">
              <a:xfrm>
                <a:off x="8027988" y="1509713"/>
                <a:ext cx="14288" cy="6350"/>
              </a:xfrm>
              <a:custGeom>
                <a:avLst/>
                <a:gdLst>
                  <a:gd name="T0" fmla="*/ 26 w 106"/>
                  <a:gd name="T1" fmla="*/ 0 h 52"/>
                  <a:gd name="T2" fmla="*/ 80 w 106"/>
                  <a:gd name="T3" fmla="*/ 0 h 52"/>
                  <a:gd name="T4" fmla="*/ 90 w 106"/>
                  <a:gd name="T5" fmla="*/ 2 h 52"/>
                  <a:gd name="T6" fmla="*/ 99 w 106"/>
                  <a:gd name="T7" fmla="*/ 7 h 52"/>
                  <a:gd name="T8" fmla="*/ 104 w 106"/>
                  <a:gd name="T9" fmla="*/ 16 h 52"/>
                  <a:gd name="T10" fmla="*/ 106 w 106"/>
                  <a:gd name="T11" fmla="*/ 27 h 52"/>
                  <a:gd name="T12" fmla="*/ 104 w 106"/>
                  <a:gd name="T13" fmla="*/ 37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7 h 52"/>
                  <a:gd name="T28" fmla="*/ 0 w 106"/>
                  <a:gd name="T29" fmla="*/ 27 h 52"/>
                  <a:gd name="T30" fmla="*/ 2 w 106"/>
                  <a:gd name="T31" fmla="*/ 16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6"/>
                    </a:lnTo>
                    <a:lnTo>
                      <a:pt x="106" y="27"/>
                    </a:lnTo>
                    <a:lnTo>
                      <a:pt x="104" y="37"/>
                    </a:lnTo>
                    <a:lnTo>
                      <a:pt x="99" y="45"/>
                    </a:lnTo>
                    <a:lnTo>
                      <a:pt x="90" y="50"/>
                    </a:lnTo>
                    <a:lnTo>
                      <a:pt x="80" y="52"/>
                    </a:lnTo>
                    <a:lnTo>
                      <a:pt x="26" y="52"/>
                    </a:lnTo>
                    <a:lnTo>
                      <a:pt x="16" y="50"/>
                    </a:lnTo>
                    <a:lnTo>
                      <a:pt x="7" y="45"/>
                    </a:lnTo>
                    <a:lnTo>
                      <a:pt x="2" y="37"/>
                    </a:lnTo>
                    <a:lnTo>
                      <a:pt x="0" y="27"/>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9" name="Freeform 707"/>
              <p:cNvSpPr>
                <a:spLocks/>
              </p:cNvSpPr>
              <p:nvPr/>
            </p:nvSpPr>
            <p:spPr bwMode="auto">
              <a:xfrm>
                <a:off x="8027988" y="1530351"/>
                <a:ext cx="14288" cy="6350"/>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7 h 53"/>
                  <a:gd name="T12" fmla="*/ 104 w 106"/>
                  <a:gd name="T13" fmla="*/ 37 h 53"/>
                  <a:gd name="T14" fmla="*/ 99 w 106"/>
                  <a:gd name="T15" fmla="*/ 45 h 53"/>
                  <a:gd name="T16" fmla="*/ 90 w 106"/>
                  <a:gd name="T17" fmla="*/ 50 h 53"/>
                  <a:gd name="T18" fmla="*/ 80 w 106"/>
                  <a:gd name="T19" fmla="*/ 53 h 53"/>
                  <a:gd name="T20" fmla="*/ 26 w 106"/>
                  <a:gd name="T21" fmla="*/ 53 h 53"/>
                  <a:gd name="T22" fmla="*/ 16 w 106"/>
                  <a:gd name="T23" fmla="*/ 50 h 53"/>
                  <a:gd name="T24" fmla="*/ 7 w 106"/>
                  <a:gd name="T25" fmla="*/ 45 h 53"/>
                  <a:gd name="T26" fmla="*/ 2 w 106"/>
                  <a:gd name="T27" fmla="*/ 37 h 53"/>
                  <a:gd name="T28" fmla="*/ 0 w 106"/>
                  <a:gd name="T29" fmla="*/ 27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7"/>
                    </a:lnTo>
                    <a:lnTo>
                      <a:pt x="104" y="37"/>
                    </a:lnTo>
                    <a:lnTo>
                      <a:pt x="99" y="45"/>
                    </a:lnTo>
                    <a:lnTo>
                      <a:pt x="90" y="50"/>
                    </a:lnTo>
                    <a:lnTo>
                      <a:pt x="80" y="53"/>
                    </a:lnTo>
                    <a:lnTo>
                      <a:pt x="26" y="53"/>
                    </a:lnTo>
                    <a:lnTo>
                      <a:pt x="16" y="50"/>
                    </a:lnTo>
                    <a:lnTo>
                      <a:pt x="7" y="45"/>
                    </a:lnTo>
                    <a:lnTo>
                      <a:pt x="2" y="37"/>
                    </a:lnTo>
                    <a:lnTo>
                      <a:pt x="0" y="27"/>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0" name="Freeform 708"/>
              <p:cNvSpPr>
                <a:spLocks/>
              </p:cNvSpPr>
              <p:nvPr/>
            </p:nvSpPr>
            <p:spPr bwMode="auto">
              <a:xfrm>
                <a:off x="8027988" y="1550988"/>
                <a:ext cx="14288" cy="7938"/>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7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7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7"/>
                    </a:lnTo>
                    <a:lnTo>
                      <a:pt x="104" y="37"/>
                    </a:lnTo>
                    <a:lnTo>
                      <a:pt x="99" y="45"/>
                    </a:lnTo>
                    <a:lnTo>
                      <a:pt x="90" y="51"/>
                    </a:lnTo>
                    <a:lnTo>
                      <a:pt x="80" y="53"/>
                    </a:lnTo>
                    <a:lnTo>
                      <a:pt x="26" y="53"/>
                    </a:lnTo>
                    <a:lnTo>
                      <a:pt x="16" y="51"/>
                    </a:lnTo>
                    <a:lnTo>
                      <a:pt x="7" y="45"/>
                    </a:lnTo>
                    <a:lnTo>
                      <a:pt x="2" y="37"/>
                    </a:lnTo>
                    <a:lnTo>
                      <a:pt x="0" y="27"/>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1" name="Freeform 709"/>
              <p:cNvSpPr>
                <a:spLocks/>
              </p:cNvSpPr>
              <p:nvPr/>
            </p:nvSpPr>
            <p:spPr bwMode="auto">
              <a:xfrm>
                <a:off x="8027988" y="1573213"/>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7 h 53"/>
                  <a:gd name="T10" fmla="*/ 106 w 106"/>
                  <a:gd name="T11" fmla="*/ 27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7 h 53"/>
                  <a:gd name="T30" fmla="*/ 2 w 106"/>
                  <a:gd name="T31" fmla="*/ 17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7"/>
                    </a:lnTo>
                    <a:lnTo>
                      <a:pt x="106" y="27"/>
                    </a:lnTo>
                    <a:lnTo>
                      <a:pt x="104" y="37"/>
                    </a:lnTo>
                    <a:lnTo>
                      <a:pt x="99" y="45"/>
                    </a:lnTo>
                    <a:lnTo>
                      <a:pt x="90" y="51"/>
                    </a:lnTo>
                    <a:lnTo>
                      <a:pt x="80" y="53"/>
                    </a:lnTo>
                    <a:lnTo>
                      <a:pt x="26" y="53"/>
                    </a:lnTo>
                    <a:lnTo>
                      <a:pt x="16" y="51"/>
                    </a:lnTo>
                    <a:lnTo>
                      <a:pt x="7" y="45"/>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2" name="Freeform 710"/>
              <p:cNvSpPr>
                <a:spLocks/>
              </p:cNvSpPr>
              <p:nvPr/>
            </p:nvSpPr>
            <p:spPr bwMode="auto">
              <a:xfrm>
                <a:off x="8027988" y="1593851"/>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7 h 53"/>
                  <a:gd name="T10" fmla="*/ 106 w 106"/>
                  <a:gd name="T11" fmla="*/ 27 h 53"/>
                  <a:gd name="T12" fmla="*/ 104 w 106"/>
                  <a:gd name="T13" fmla="*/ 37 h 53"/>
                  <a:gd name="T14" fmla="*/ 99 w 106"/>
                  <a:gd name="T15" fmla="*/ 46 h 53"/>
                  <a:gd name="T16" fmla="*/ 90 w 106"/>
                  <a:gd name="T17" fmla="*/ 51 h 53"/>
                  <a:gd name="T18" fmla="*/ 80 w 106"/>
                  <a:gd name="T19" fmla="*/ 53 h 53"/>
                  <a:gd name="T20" fmla="*/ 26 w 106"/>
                  <a:gd name="T21" fmla="*/ 53 h 53"/>
                  <a:gd name="T22" fmla="*/ 16 w 106"/>
                  <a:gd name="T23" fmla="*/ 51 h 53"/>
                  <a:gd name="T24" fmla="*/ 7 w 106"/>
                  <a:gd name="T25" fmla="*/ 46 h 53"/>
                  <a:gd name="T26" fmla="*/ 2 w 106"/>
                  <a:gd name="T27" fmla="*/ 37 h 53"/>
                  <a:gd name="T28" fmla="*/ 0 w 106"/>
                  <a:gd name="T29" fmla="*/ 27 h 53"/>
                  <a:gd name="T30" fmla="*/ 2 w 106"/>
                  <a:gd name="T31" fmla="*/ 17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7"/>
                    </a:lnTo>
                    <a:lnTo>
                      <a:pt x="106" y="27"/>
                    </a:lnTo>
                    <a:lnTo>
                      <a:pt x="104" y="37"/>
                    </a:lnTo>
                    <a:lnTo>
                      <a:pt x="99" y="46"/>
                    </a:lnTo>
                    <a:lnTo>
                      <a:pt x="90" y="51"/>
                    </a:lnTo>
                    <a:lnTo>
                      <a:pt x="80" y="53"/>
                    </a:lnTo>
                    <a:lnTo>
                      <a:pt x="26" y="53"/>
                    </a:lnTo>
                    <a:lnTo>
                      <a:pt x="16" y="51"/>
                    </a:lnTo>
                    <a:lnTo>
                      <a:pt x="7" y="46"/>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3" name="Freeform 711"/>
              <p:cNvSpPr>
                <a:spLocks/>
              </p:cNvSpPr>
              <p:nvPr/>
            </p:nvSpPr>
            <p:spPr bwMode="auto">
              <a:xfrm>
                <a:off x="8027988" y="1614488"/>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6 h 54"/>
                  <a:gd name="T16" fmla="*/ 90 w 106"/>
                  <a:gd name="T17" fmla="*/ 51 h 54"/>
                  <a:gd name="T18" fmla="*/ 80 w 106"/>
                  <a:gd name="T19" fmla="*/ 54 h 54"/>
                  <a:gd name="T20" fmla="*/ 26 w 106"/>
                  <a:gd name="T21" fmla="*/ 54 h 54"/>
                  <a:gd name="T22" fmla="*/ 16 w 106"/>
                  <a:gd name="T23" fmla="*/ 51 h 54"/>
                  <a:gd name="T24" fmla="*/ 7 w 106"/>
                  <a:gd name="T25" fmla="*/ 46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6"/>
                    </a:lnTo>
                    <a:lnTo>
                      <a:pt x="90" y="51"/>
                    </a:lnTo>
                    <a:lnTo>
                      <a:pt x="80" y="54"/>
                    </a:lnTo>
                    <a:lnTo>
                      <a:pt x="26" y="54"/>
                    </a:lnTo>
                    <a:lnTo>
                      <a:pt x="16" y="51"/>
                    </a:lnTo>
                    <a:lnTo>
                      <a:pt x="7" y="46"/>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4" name="Freeform 712"/>
              <p:cNvSpPr>
                <a:spLocks/>
              </p:cNvSpPr>
              <p:nvPr/>
            </p:nvSpPr>
            <p:spPr bwMode="auto">
              <a:xfrm>
                <a:off x="8027988" y="1635126"/>
                <a:ext cx="14288" cy="7938"/>
              </a:xfrm>
              <a:custGeom>
                <a:avLst/>
                <a:gdLst>
                  <a:gd name="T0" fmla="*/ 26 w 106"/>
                  <a:gd name="T1" fmla="*/ 0 h 54"/>
                  <a:gd name="T2" fmla="*/ 80 w 106"/>
                  <a:gd name="T3" fmla="*/ 0 h 54"/>
                  <a:gd name="T4" fmla="*/ 90 w 106"/>
                  <a:gd name="T5" fmla="*/ 2 h 54"/>
                  <a:gd name="T6" fmla="*/ 99 w 106"/>
                  <a:gd name="T7" fmla="*/ 9 h 54"/>
                  <a:gd name="T8" fmla="*/ 104 w 106"/>
                  <a:gd name="T9" fmla="*/ 17 h 54"/>
                  <a:gd name="T10" fmla="*/ 106 w 106"/>
                  <a:gd name="T11" fmla="*/ 27 h 54"/>
                  <a:gd name="T12" fmla="*/ 104 w 106"/>
                  <a:gd name="T13" fmla="*/ 37 h 54"/>
                  <a:gd name="T14" fmla="*/ 99 w 106"/>
                  <a:gd name="T15" fmla="*/ 46 h 54"/>
                  <a:gd name="T16" fmla="*/ 90 w 106"/>
                  <a:gd name="T17" fmla="*/ 52 h 54"/>
                  <a:gd name="T18" fmla="*/ 80 w 106"/>
                  <a:gd name="T19" fmla="*/ 54 h 54"/>
                  <a:gd name="T20" fmla="*/ 26 w 106"/>
                  <a:gd name="T21" fmla="*/ 54 h 54"/>
                  <a:gd name="T22" fmla="*/ 16 w 106"/>
                  <a:gd name="T23" fmla="*/ 52 h 54"/>
                  <a:gd name="T24" fmla="*/ 7 w 106"/>
                  <a:gd name="T25" fmla="*/ 46 h 54"/>
                  <a:gd name="T26" fmla="*/ 2 w 106"/>
                  <a:gd name="T27" fmla="*/ 37 h 54"/>
                  <a:gd name="T28" fmla="*/ 0 w 106"/>
                  <a:gd name="T29" fmla="*/ 27 h 54"/>
                  <a:gd name="T30" fmla="*/ 2 w 106"/>
                  <a:gd name="T31" fmla="*/ 17 h 54"/>
                  <a:gd name="T32" fmla="*/ 7 w 106"/>
                  <a:gd name="T33" fmla="*/ 9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9"/>
                    </a:lnTo>
                    <a:lnTo>
                      <a:pt x="104" y="17"/>
                    </a:lnTo>
                    <a:lnTo>
                      <a:pt x="106" y="27"/>
                    </a:lnTo>
                    <a:lnTo>
                      <a:pt x="104" y="37"/>
                    </a:lnTo>
                    <a:lnTo>
                      <a:pt x="99" y="46"/>
                    </a:lnTo>
                    <a:lnTo>
                      <a:pt x="90" y="52"/>
                    </a:lnTo>
                    <a:lnTo>
                      <a:pt x="80" y="54"/>
                    </a:lnTo>
                    <a:lnTo>
                      <a:pt x="26" y="54"/>
                    </a:lnTo>
                    <a:lnTo>
                      <a:pt x="16" y="52"/>
                    </a:lnTo>
                    <a:lnTo>
                      <a:pt x="7" y="46"/>
                    </a:lnTo>
                    <a:lnTo>
                      <a:pt x="2" y="37"/>
                    </a:lnTo>
                    <a:lnTo>
                      <a:pt x="0" y="27"/>
                    </a:lnTo>
                    <a:lnTo>
                      <a:pt x="2" y="17"/>
                    </a:lnTo>
                    <a:lnTo>
                      <a:pt x="7" y="9"/>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5" name="Freeform 713"/>
              <p:cNvSpPr>
                <a:spLocks/>
              </p:cNvSpPr>
              <p:nvPr/>
            </p:nvSpPr>
            <p:spPr bwMode="auto">
              <a:xfrm>
                <a:off x="7908926" y="1341438"/>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5 h 54"/>
                  <a:gd name="T16" fmla="*/ 90 w 106"/>
                  <a:gd name="T17" fmla="*/ 52 h 54"/>
                  <a:gd name="T18" fmla="*/ 80 w 106"/>
                  <a:gd name="T19" fmla="*/ 54 h 54"/>
                  <a:gd name="T20" fmla="*/ 26 w 106"/>
                  <a:gd name="T21" fmla="*/ 54 h 54"/>
                  <a:gd name="T22" fmla="*/ 16 w 106"/>
                  <a:gd name="T23" fmla="*/ 52 h 54"/>
                  <a:gd name="T24" fmla="*/ 7 w 106"/>
                  <a:gd name="T25" fmla="*/ 45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5"/>
                    </a:lnTo>
                    <a:lnTo>
                      <a:pt x="90" y="52"/>
                    </a:lnTo>
                    <a:lnTo>
                      <a:pt x="80" y="54"/>
                    </a:lnTo>
                    <a:lnTo>
                      <a:pt x="26" y="54"/>
                    </a:lnTo>
                    <a:lnTo>
                      <a:pt x="16" y="52"/>
                    </a:lnTo>
                    <a:lnTo>
                      <a:pt x="7" y="45"/>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6" name="Freeform 714"/>
              <p:cNvSpPr>
                <a:spLocks/>
              </p:cNvSpPr>
              <p:nvPr/>
            </p:nvSpPr>
            <p:spPr bwMode="auto">
              <a:xfrm>
                <a:off x="7908926" y="1341438"/>
                <a:ext cx="6350" cy="328613"/>
              </a:xfrm>
              <a:custGeom>
                <a:avLst/>
                <a:gdLst>
                  <a:gd name="T0" fmla="*/ 26 w 53"/>
                  <a:gd name="T1" fmla="*/ 0 h 2494"/>
                  <a:gd name="T2" fmla="*/ 36 w 53"/>
                  <a:gd name="T3" fmla="*/ 2 h 2494"/>
                  <a:gd name="T4" fmla="*/ 45 w 53"/>
                  <a:gd name="T5" fmla="*/ 8 h 2494"/>
                  <a:gd name="T6" fmla="*/ 51 w 53"/>
                  <a:gd name="T7" fmla="*/ 17 h 2494"/>
                  <a:gd name="T8" fmla="*/ 53 w 53"/>
                  <a:gd name="T9" fmla="*/ 27 h 2494"/>
                  <a:gd name="T10" fmla="*/ 53 w 53"/>
                  <a:gd name="T11" fmla="*/ 2467 h 2494"/>
                  <a:gd name="T12" fmla="*/ 51 w 53"/>
                  <a:gd name="T13" fmla="*/ 2477 h 2494"/>
                  <a:gd name="T14" fmla="*/ 45 w 53"/>
                  <a:gd name="T15" fmla="*/ 2486 h 2494"/>
                  <a:gd name="T16" fmla="*/ 36 w 53"/>
                  <a:gd name="T17" fmla="*/ 2492 h 2494"/>
                  <a:gd name="T18" fmla="*/ 26 w 53"/>
                  <a:gd name="T19" fmla="*/ 2494 h 2494"/>
                  <a:gd name="T20" fmla="*/ 16 w 53"/>
                  <a:gd name="T21" fmla="*/ 2492 h 2494"/>
                  <a:gd name="T22" fmla="*/ 7 w 53"/>
                  <a:gd name="T23" fmla="*/ 2486 h 2494"/>
                  <a:gd name="T24" fmla="*/ 2 w 53"/>
                  <a:gd name="T25" fmla="*/ 2477 h 2494"/>
                  <a:gd name="T26" fmla="*/ 0 w 53"/>
                  <a:gd name="T27" fmla="*/ 2467 h 2494"/>
                  <a:gd name="T28" fmla="*/ 0 w 53"/>
                  <a:gd name="T29" fmla="*/ 27 h 2494"/>
                  <a:gd name="T30" fmla="*/ 2 w 53"/>
                  <a:gd name="T31" fmla="*/ 17 h 2494"/>
                  <a:gd name="T32" fmla="*/ 7 w 53"/>
                  <a:gd name="T33" fmla="*/ 8 h 2494"/>
                  <a:gd name="T34" fmla="*/ 16 w 53"/>
                  <a:gd name="T35" fmla="*/ 2 h 2494"/>
                  <a:gd name="T36" fmla="*/ 26 w 53"/>
                  <a:gd name="T37" fmla="*/ 0 h 2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494">
                    <a:moveTo>
                      <a:pt x="26" y="0"/>
                    </a:moveTo>
                    <a:lnTo>
                      <a:pt x="36" y="2"/>
                    </a:lnTo>
                    <a:lnTo>
                      <a:pt x="45" y="8"/>
                    </a:lnTo>
                    <a:lnTo>
                      <a:pt x="51" y="17"/>
                    </a:lnTo>
                    <a:lnTo>
                      <a:pt x="53" y="27"/>
                    </a:lnTo>
                    <a:lnTo>
                      <a:pt x="53" y="2467"/>
                    </a:lnTo>
                    <a:lnTo>
                      <a:pt x="51" y="2477"/>
                    </a:lnTo>
                    <a:lnTo>
                      <a:pt x="45" y="2486"/>
                    </a:lnTo>
                    <a:lnTo>
                      <a:pt x="36" y="2492"/>
                    </a:lnTo>
                    <a:lnTo>
                      <a:pt x="26" y="2494"/>
                    </a:lnTo>
                    <a:lnTo>
                      <a:pt x="16" y="2492"/>
                    </a:lnTo>
                    <a:lnTo>
                      <a:pt x="7" y="2486"/>
                    </a:lnTo>
                    <a:lnTo>
                      <a:pt x="2" y="2477"/>
                    </a:lnTo>
                    <a:lnTo>
                      <a:pt x="0" y="246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7" name="Freeform 715"/>
              <p:cNvSpPr>
                <a:spLocks/>
              </p:cNvSpPr>
              <p:nvPr/>
            </p:nvSpPr>
            <p:spPr bwMode="auto">
              <a:xfrm>
                <a:off x="7908926" y="1362076"/>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6 h 54"/>
                  <a:gd name="T16" fmla="*/ 90 w 106"/>
                  <a:gd name="T17" fmla="*/ 52 h 54"/>
                  <a:gd name="T18" fmla="*/ 80 w 106"/>
                  <a:gd name="T19" fmla="*/ 54 h 54"/>
                  <a:gd name="T20" fmla="*/ 26 w 106"/>
                  <a:gd name="T21" fmla="*/ 54 h 54"/>
                  <a:gd name="T22" fmla="*/ 16 w 106"/>
                  <a:gd name="T23" fmla="*/ 52 h 54"/>
                  <a:gd name="T24" fmla="*/ 7 w 106"/>
                  <a:gd name="T25" fmla="*/ 46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6"/>
                    </a:lnTo>
                    <a:lnTo>
                      <a:pt x="90" y="52"/>
                    </a:lnTo>
                    <a:lnTo>
                      <a:pt x="80" y="54"/>
                    </a:lnTo>
                    <a:lnTo>
                      <a:pt x="26" y="54"/>
                    </a:lnTo>
                    <a:lnTo>
                      <a:pt x="16" y="52"/>
                    </a:lnTo>
                    <a:lnTo>
                      <a:pt x="7" y="46"/>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8" name="Freeform 716"/>
              <p:cNvSpPr>
                <a:spLocks/>
              </p:cNvSpPr>
              <p:nvPr/>
            </p:nvSpPr>
            <p:spPr bwMode="auto">
              <a:xfrm>
                <a:off x="7908926" y="1382713"/>
                <a:ext cx="14288" cy="7938"/>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6 h 53"/>
                  <a:gd name="T12" fmla="*/ 104 w 106"/>
                  <a:gd name="T13" fmla="*/ 36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6 h 53"/>
                  <a:gd name="T28" fmla="*/ 0 w 106"/>
                  <a:gd name="T29" fmla="*/ 26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6"/>
                    </a:lnTo>
                    <a:lnTo>
                      <a:pt x="104" y="36"/>
                    </a:lnTo>
                    <a:lnTo>
                      <a:pt x="99" y="45"/>
                    </a:lnTo>
                    <a:lnTo>
                      <a:pt x="90" y="51"/>
                    </a:lnTo>
                    <a:lnTo>
                      <a:pt x="80" y="53"/>
                    </a:lnTo>
                    <a:lnTo>
                      <a:pt x="26" y="53"/>
                    </a:lnTo>
                    <a:lnTo>
                      <a:pt x="16" y="51"/>
                    </a:lnTo>
                    <a:lnTo>
                      <a:pt x="7" y="45"/>
                    </a:lnTo>
                    <a:lnTo>
                      <a:pt x="2" y="36"/>
                    </a:lnTo>
                    <a:lnTo>
                      <a:pt x="0" y="26"/>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9" name="Freeform 717"/>
              <p:cNvSpPr>
                <a:spLocks/>
              </p:cNvSpPr>
              <p:nvPr/>
            </p:nvSpPr>
            <p:spPr bwMode="auto">
              <a:xfrm>
                <a:off x="7908926" y="1403351"/>
                <a:ext cx="14288" cy="7938"/>
              </a:xfrm>
              <a:custGeom>
                <a:avLst/>
                <a:gdLst>
                  <a:gd name="T0" fmla="*/ 26 w 106"/>
                  <a:gd name="T1" fmla="*/ 0 h 53"/>
                  <a:gd name="T2" fmla="*/ 80 w 106"/>
                  <a:gd name="T3" fmla="*/ 0 h 53"/>
                  <a:gd name="T4" fmla="*/ 90 w 106"/>
                  <a:gd name="T5" fmla="*/ 2 h 53"/>
                  <a:gd name="T6" fmla="*/ 99 w 106"/>
                  <a:gd name="T7" fmla="*/ 8 h 53"/>
                  <a:gd name="T8" fmla="*/ 104 w 106"/>
                  <a:gd name="T9" fmla="*/ 16 h 53"/>
                  <a:gd name="T10" fmla="*/ 106 w 106"/>
                  <a:gd name="T11" fmla="*/ 26 h 53"/>
                  <a:gd name="T12" fmla="*/ 104 w 106"/>
                  <a:gd name="T13" fmla="*/ 36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6 h 53"/>
                  <a:gd name="T28" fmla="*/ 0 w 106"/>
                  <a:gd name="T29" fmla="*/ 26 h 53"/>
                  <a:gd name="T30" fmla="*/ 2 w 106"/>
                  <a:gd name="T31" fmla="*/ 16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6"/>
                    </a:lnTo>
                    <a:lnTo>
                      <a:pt x="106" y="26"/>
                    </a:lnTo>
                    <a:lnTo>
                      <a:pt x="104" y="36"/>
                    </a:lnTo>
                    <a:lnTo>
                      <a:pt x="99" y="45"/>
                    </a:lnTo>
                    <a:lnTo>
                      <a:pt x="90" y="51"/>
                    </a:lnTo>
                    <a:lnTo>
                      <a:pt x="80" y="53"/>
                    </a:lnTo>
                    <a:lnTo>
                      <a:pt x="26" y="53"/>
                    </a:lnTo>
                    <a:lnTo>
                      <a:pt x="16" y="51"/>
                    </a:lnTo>
                    <a:lnTo>
                      <a:pt x="7" y="45"/>
                    </a:lnTo>
                    <a:lnTo>
                      <a:pt x="2" y="36"/>
                    </a:lnTo>
                    <a:lnTo>
                      <a:pt x="0" y="26"/>
                    </a:lnTo>
                    <a:lnTo>
                      <a:pt x="2"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0" name="Freeform 718"/>
              <p:cNvSpPr>
                <a:spLocks/>
              </p:cNvSpPr>
              <p:nvPr/>
            </p:nvSpPr>
            <p:spPr bwMode="auto">
              <a:xfrm>
                <a:off x="7908926" y="1425576"/>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6 h 53"/>
                  <a:gd name="T10" fmla="*/ 106 w 106"/>
                  <a:gd name="T11" fmla="*/ 26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6 h 53"/>
                  <a:gd name="T30" fmla="*/ 2 w 106"/>
                  <a:gd name="T31" fmla="*/ 16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6"/>
                    </a:lnTo>
                    <a:lnTo>
                      <a:pt x="106" y="26"/>
                    </a:lnTo>
                    <a:lnTo>
                      <a:pt x="104" y="37"/>
                    </a:lnTo>
                    <a:lnTo>
                      <a:pt x="99" y="45"/>
                    </a:lnTo>
                    <a:lnTo>
                      <a:pt x="90" y="51"/>
                    </a:lnTo>
                    <a:lnTo>
                      <a:pt x="80" y="53"/>
                    </a:lnTo>
                    <a:lnTo>
                      <a:pt x="26" y="53"/>
                    </a:lnTo>
                    <a:lnTo>
                      <a:pt x="16" y="51"/>
                    </a:lnTo>
                    <a:lnTo>
                      <a:pt x="7" y="45"/>
                    </a:lnTo>
                    <a:lnTo>
                      <a:pt x="2" y="37"/>
                    </a:lnTo>
                    <a:lnTo>
                      <a:pt x="0" y="26"/>
                    </a:lnTo>
                    <a:lnTo>
                      <a:pt x="2"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1" name="Freeform 719"/>
              <p:cNvSpPr>
                <a:spLocks/>
              </p:cNvSpPr>
              <p:nvPr/>
            </p:nvSpPr>
            <p:spPr bwMode="auto">
              <a:xfrm>
                <a:off x="7908926" y="1446213"/>
                <a:ext cx="14288" cy="6350"/>
              </a:xfrm>
              <a:custGeom>
                <a:avLst/>
                <a:gdLst>
                  <a:gd name="T0" fmla="*/ 26 w 106"/>
                  <a:gd name="T1" fmla="*/ 0 h 53"/>
                  <a:gd name="T2" fmla="*/ 80 w 106"/>
                  <a:gd name="T3" fmla="*/ 0 h 53"/>
                  <a:gd name="T4" fmla="*/ 90 w 106"/>
                  <a:gd name="T5" fmla="*/ 3 h 53"/>
                  <a:gd name="T6" fmla="*/ 99 w 106"/>
                  <a:gd name="T7" fmla="*/ 8 h 53"/>
                  <a:gd name="T8" fmla="*/ 104 w 106"/>
                  <a:gd name="T9" fmla="*/ 16 h 53"/>
                  <a:gd name="T10" fmla="*/ 106 w 106"/>
                  <a:gd name="T11" fmla="*/ 26 h 53"/>
                  <a:gd name="T12" fmla="*/ 104 w 106"/>
                  <a:gd name="T13" fmla="*/ 37 h 53"/>
                  <a:gd name="T14" fmla="*/ 99 w 106"/>
                  <a:gd name="T15" fmla="*/ 46 h 53"/>
                  <a:gd name="T16" fmla="*/ 90 w 106"/>
                  <a:gd name="T17" fmla="*/ 51 h 53"/>
                  <a:gd name="T18" fmla="*/ 80 w 106"/>
                  <a:gd name="T19" fmla="*/ 53 h 53"/>
                  <a:gd name="T20" fmla="*/ 26 w 106"/>
                  <a:gd name="T21" fmla="*/ 53 h 53"/>
                  <a:gd name="T22" fmla="*/ 16 w 106"/>
                  <a:gd name="T23" fmla="*/ 51 h 53"/>
                  <a:gd name="T24" fmla="*/ 7 w 106"/>
                  <a:gd name="T25" fmla="*/ 46 h 53"/>
                  <a:gd name="T26" fmla="*/ 2 w 106"/>
                  <a:gd name="T27" fmla="*/ 37 h 53"/>
                  <a:gd name="T28" fmla="*/ 0 w 106"/>
                  <a:gd name="T29" fmla="*/ 26 h 53"/>
                  <a:gd name="T30" fmla="*/ 2 w 106"/>
                  <a:gd name="T31" fmla="*/ 16 h 53"/>
                  <a:gd name="T32" fmla="*/ 7 w 106"/>
                  <a:gd name="T33" fmla="*/ 8 h 53"/>
                  <a:gd name="T34" fmla="*/ 16 w 106"/>
                  <a:gd name="T35" fmla="*/ 3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3"/>
                    </a:lnTo>
                    <a:lnTo>
                      <a:pt x="99" y="8"/>
                    </a:lnTo>
                    <a:lnTo>
                      <a:pt x="104" y="16"/>
                    </a:lnTo>
                    <a:lnTo>
                      <a:pt x="106" y="26"/>
                    </a:lnTo>
                    <a:lnTo>
                      <a:pt x="104" y="37"/>
                    </a:lnTo>
                    <a:lnTo>
                      <a:pt x="99" y="46"/>
                    </a:lnTo>
                    <a:lnTo>
                      <a:pt x="90" y="51"/>
                    </a:lnTo>
                    <a:lnTo>
                      <a:pt x="80" y="53"/>
                    </a:lnTo>
                    <a:lnTo>
                      <a:pt x="26" y="53"/>
                    </a:lnTo>
                    <a:lnTo>
                      <a:pt x="16" y="51"/>
                    </a:lnTo>
                    <a:lnTo>
                      <a:pt x="7" y="46"/>
                    </a:lnTo>
                    <a:lnTo>
                      <a:pt x="2" y="37"/>
                    </a:lnTo>
                    <a:lnTo>
                      <a:pt x="0" y="26"/>
                    </a:lnTo>
                    <a:lnTo>
                      <a:pt x="2" y="16"/>
                    </a:lnTo>
                    <a:lnTo>
                      <a:pt x="7" y="8"/>
                    </a:lnTo>
                    <a:lnTo>
                      <a:pt x="16" y="3"/>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2" name="Freeform 720"/>
              <p:cNvSpPr>
                <a:spLocks/>
              </p:cNvSpPr>
              <p:nvPr/>
            </p:nvSpPr>
            <p:spPr bwMode="auto">
              <a:xfrm>
                <a:off x="7908926" y="1466851"/>
                <a:ext cx="14288" cy="7938"/>
              </a:xfrm>
              <a:custGeom>
                <a:avLst/>
                <a:gdLst>
                  <a:gd name="T0" fmla="*/ 26 w 106"/>
                  <a:gd name="T1" fmla="*/ 0 h 52"/>
                  <a:gd name="T2" fmla="*/ 80 w 106"/>
                  <a:gd name="T3" fmla="*/ 0 h 52"/>
                  <a:gd name="T4" fmla="*/ 90 w 106"/>
                  <a:gd name="T5" fmla="*/ 2 h 52"/>
                  <a:gd name="T6" fmla="*/ 99 w 106"/>
                  <a:gd name="T7" fmla="*/ 7 h 52"/>
                  <a:gd name="T8" fmla="*/ 104 w 106"/>
                  <a:gd name="T9" fmla="*/ 15 h 52"/>
                  <a:gd name="T10" fmla="*/ 106 w 106"/>
                  <a:gd name="T11" fmla="*/ 25 h 52"/>
                  <a:gd name="T12" fmla="*/ 104 w 106"/>
                  <a:gd name="T13" fmla="*/ 36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6 h 52"/>
                  <a:gd name="T28" fmla="*/ 0 w 106"/>
                  <a:gd name="T29" fmla="*/ 25 h 52"/>
                  <a:gd name="T30" fmla="*/ 2 w 106"/>
                  <a:gd name="T31" fmla="*/ 15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5"/>
                    </a:lnTo>
                    <a:lnTo>
                      <a:pt x="106" y="25"/>
                    </a:lnTo>
                    <a:lnTo>
                      <a:pt x="104" y="36"/>
                    </a:lnTo>
                    <a:lnTo>
                      <a:pt x="99" y="45"/>
                    </a:lnTo>
                    <a:lnTo>
                      <a:pt x="90" y="50"/>
                    </a:lnTo>
                    <a:lnTo>
                      <a:pt x="80" y="52"/>
                    </a:lnTo>
                    <a:lnTo>
                      <a:pt x="26" y="52"/>
                    </a:lnTo>
                    <a:lnTo>
                      <a:pt x="16" y="50"/>
                    </a:lnTo>
                    <a:lnTo>
                      <a:pt x="7" y="45"/>
                    </a:lnTo>
                    <a:lnTo>
                      <a:pt x="2" y="36"/>
                    </a:lnTo>
                    <a:lnTo>
                      <a:pt x="0" y="25"/>
                    </a:lnTo>
                    <a:lnTo>
                      <a:pt x="2" y="15"/>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3" name="Freeform 721"/>
              <p:cNvSpPr>
                <a:spLocks/>
              </p:cNvSpPr>
              <p:nvPr/>
            </p:nvSpPr>
            <p:spPr bwMode="auto">
              <a:xfrm>
                <a:off x="7908926" y="1487488"/>
                <a:ext cx="14288" cy="7938"/>
              </a:xfrm>
              <a:custGeom>
                <a:avLst/>
                <a:gdLst>
                  <a:gd name="T0" fmla="*/ 26 w 106"/>
                  <a:gd name="T1" fmla="*/ 0 h 52"/>
                  <a:gd name="T2" fmla="*/ 80 w 106"/>
                  <a:gd name="T3" fmla="*/ 0 h 52"/>
                  <a:gd name="T4" fmla="*/ 90 w 106"/>
                  <a:gd name="T5" fmla="*/ 2 h 52"/>
                  <a:gd name="T6" fmla="*/ 99 w 106"/>
                  <a:gd name="T7" fmla="*/ 7 h 52"/>
                  <a:gd name="T8" fmla="*/ 104 w 106"/>
                  <a:gd name="T9" fmla="*/ 15 h 52"/>
                  <a:gd name="T10" fmla="*/ 106 w 106"/>
                  <a:gd name="T11" fmla="*/ 25 h 52"/>
                  <a:gd name="T12" fmla="*/ 104 w 106"/>
                  <a:gd name="T13" fmla="*/ 36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6 h 52"/>
                  <a:gd name="T28" fmla="*/ 0 w 106"/>
                  <a:gd name="T29" fmla="*/ 25 h 52"/>
                  <a:gd name="T30" fmla="*/ 2 w 106"/>
                  <a:gd name="T31" fmla="*/ 15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5"/>
                    </a:lnTo>
                    <a:lnTo>
                      <a:pt x="106" y="25"/>
                    </a:lnTo>
                    <a:lnTo>
                      <a:pt x="104" y="36"/>
                    </a:lnTo>
                    <a:lnTo>
                      <a:pt x="99" y="45"/>
                    </a:lnTo>
                    <a:lnTo>
                      <a:pt x="90" y="50"/>
                    </a:lnTo>
                    <a:lnTo>
                      <a:pt x="80" y="52"/>
                    </a:lnTo>
                    <a:lnTo>
                      <a:pt x="26" y="52"/>
                    </a:lnTo>
                    <a:lnTo>
                      <a:pt x="16" y="50"/>
                    </a:lnTo>
                    <a:lnTo>
                      <a:pt x="7" y="45"/>
                    </a:lnTo>
                    <a:lnTo>
                      <a:pt x="2" y="36"/>
                    </a:lnTo>
                    <a:lnTo>
                      <a:pt x="0" y="25"/>
                    </a:lnTo>
                    <a:lnTo>
                      <a:pt x="2" y="15"/>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4" name="Freeform 722"/>
              <p:cNvSpPr>
                <a:spLocks/>
              </p:cNvSpPr>
              <p:nvPr/>
            </p:nvSpPr>
            <p:spPr bwMode="auto">
              <a:xfrm>
                <a:off x="7908926" y="1509713"/>
                <a:ext cx="14288" cy="6350"/>
              </a:xfrm>
              <a:custGeom>
                <a:avLst/>
                <a:gdLst>
                  <a:gd name="T0" fmla="*/ 26 w 106"/>
                  <a:gd name="T1" fmla="*/ 0 h 52"/>
                  <a:gd name="T2" fmla="*/ 80 w 106"/>
                  <a:gd name="T3" fmla="*/ 0 h 52"/>
                  <a:gd name="T4" fmla="*/ 90 w 106"/>
                  <a:gd name="T5" fmla="*/ 2 h 52"/>
                  <a:gd name="T6" fmla="*/ 99 w 106"/>
                  <a:gd name="T7" fmla="*/ 7 h 52"/>
                  <a:gd name="T8" fmla="*/ 104 w 106"/>
                  <a:gd name="T9" fmla="*/ 16 h 52"/>
                  <a:gd name="T10" fmla="*/ 106 w 106"/>
                  <a:gd name="T11" fmla="*/ 27 h 52"/>
                  <a:gd name="T12" fmla="*/ 104 w 106"/>
                  <a:gd name="T13" fmla="*/ 37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7 h 52"/>
                  <a:gd name="T28" fmla="*/ 0 w 106"/>
                  <a:gd name="T29" fmla="*/ 27 h 52"/>
                  <a:gd name="T30" fmla="*/ 2 w 106"/>
                  <a:gd name="T31" fmla="*/ 16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6"/>
                    </a:lnTo>
                    <a:lnTo>
                      <a:pt x="106" y="27"/>
                    </a:lnTo>
                    <a:lnTo>
                      <a:pt x="104" y="37"/>
                    </a:lnTo>
                    <a:lnTo>
                      <a:pt x="99" y="45"/>
                    </a:lnTo>
                    <a:lnTo>
                      <a:pt x="90" y="50"/>
                    </a:lnTo>
                    <a:lnTo>
                      <a:pt x="80" y="52"/>
                    </a:lnTo>
                    <a:lnTo>
                      <a:pt x="26" y="52"/>
                    </a:lnTo>
                    <a:lnTo>
                      <a:pt x="16" y="50"/>
                    </a:lnTo>
                    <a:lnTo>
                      <a:pt x="7" y="45"/>
                    </a:lnTo>
                    <a:lnTo>
                      <a:pt x="2" y="37"/>
                    </a:lnTo>
                    <a:lnTo>
                      <a:pt x="0" y="27"/>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5" name="Freeform 723"/>
              <p:cNvSpPr>
                <a:spLocks/>
              </p:cNvSpPr>
              <p:nvPr/>
            </p:nvSpPr>
            <p:spPr bwMode="auto">
              <a:xfrm>
                <a:off x="7908926" y="1530351"/>
                <a:ext cx="14288" cy="6350"/>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7 h 53"/>
                  <a:gd name="T12" fmla="*/ 104 w 106"/>
                  <a:gd name="T13" fmla="*/ 37 h 53"/>
                  <a:gd name="T14" fmla="*/ 99 w 106"/>
                  <a:gd name="T15" fmla="*/ 45 h 53"/>
                  <a:gd name="T16" fmla="*/ 90 w 106"/>
                  <a:gd name="T17" fmla="*/ 50 h 53"/>
                  <a:gd name="T18" fmla="*/ 80 w 106"/>
                  <a:gd name="T19" fmla="*/ 53 h 53"/>
                  <a:gd name="T20" fmla="*/ 26 w 106"/>
                  <a:gd name="T21" fmla="*/ 53 h 53"/>
                  <a:gd name="T22" fmla="*/ 16 w 106"/>
                  <a:gd name="T23" fmla="*/ 50 h 53"/>
                  <a:gd name="T24" fmla="*/ 7 w 106"/>
                  <a:gd name="T25" fmla="*/ 45 h 53"/>
                  <a:gd name="T26" fmla="*/ 2 w 106"/>
                  <a:gd name="T27" fmla="*/ 37 h 53"/>
                  <a:gd name="T28" fmla="*/ 0 w 106"/>
                  <a:gd name="T29" fmla="*/ 27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7"/>
                    </a:lnTo>
                    <a:lnTo>
                      <a:pt x="104" y="37"/>
                    </a:lnTo>
                    <a:lnTo>
                      <a:pt x="99" y="45"/>
                    </a:lnTo>
                    <a:lnTo>
                      <a:pt x="90" y="50"/>
                    </a:lnTo>
                    <a:lnTo>
                      <a:pt x="80" y="53"/>
                    </a:lnTo>
                    <a:lnTo>
                      <a:pt x="26" y="53"/>
                    </a:lnTo>
                    <a:lnTo>
                      <a:pt x="16" y="50"/>
                    </a:lnTo>
                    <a:lnTo>
                      <a:pt x="7" y="45"/>
                    </a:lnTo>
                    <a:lnTo>
                      <a:pt x="2" y="37"/>
                    </a:lnTo>
                    <a:lnTo>
                      <a:pt x="0" y="27"/>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6" name="Freeform 724"/>
              <p:cNvSpPr>
                <a:spLocks/>
              </p:cNvSpPr>
              <p:nvPr/>
            </p:nvSpPr>
            <p:spPr bwMode="auto">
              <a:xfrm>
                <a:off x="7908926" y="1550988"/>
                <a:ext cx="14288" cy="7938"/>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7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7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7"/>
                    </a:lnTo>
                    <a:lnTo>
                      <a:pt x="104" y="37"/>
                    </a:lnTo>
                    <a:lnTo>
                      <a:pt x="99" y="45"/>
                    </a:lnTo>
                    <a:lnTo>
                      <a:pt x="90" y="51"/>
                    </a:lnTo>
                    <a:lnTo>
                      <a:pt x="80" y="53"/>
                    </a:lnTo>
                    <a:lnTo>
                      <a:pt x="26" y="53"/>
                    </a:lnTo>
                    <a:lnTo>
                      <a:pt x="16" y="51"/>
                    </a:lnTo>
                    <a:lnTo>
                      <a:pt x="7" y="45"/>
                    </a:lnTo>
                    <a:lnTo>
                      <a:pt x="2" y="37"/>
                    </a:lnTo>
                    <a:lnTo>
                      <a:pt x="0" y="27"/>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7" name="Freeform 725"/>
              <p:cNvSpPr>
                <a:spLocks/>
              </p:cNvSpPr>
              <p:nvPr/>
            </p:nvSpPr>
            <p:spPr bwMode="auto">
              <a:xfrm>
                <a:off x="7908926" y="1573213"/>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7 h 53"/>
                  <a:gd name="T10" fmla="*/ 106 w 106"/>
                  <a:gd name="T11" fmla="*/ 27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7 h 53"/>
                  <a:gd name="T30" fmla="*/ 2 w 106"/>
                  <a:gd name="T31" fmla="*/ 17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7"/>
                    </a:lnTo>
                    <a:lnTo>
                      <a:pt x="106" y="27"/>
                    </a:lnTo>
                    <a:lnTo>
                      <a:pt x="104" y="37"/>
                    </a:lnTo>
                    <a:lnTo>
                      <a:pt x="99" y="45"/>
                    </a:lnTo>
                    <a:lnTo>
                      <a:pt x="90" y="51"/>
                    </a:lnTo>
                    <a:lnTo>
                      <a:pt x="80" y="53"/>
                    </a:lnTo>
                    <a:lnTo>
                      <a:pt x="26" y="53"/>
                    </a:lnTo>
                    <a:lnTo>
                      <a:pt x="16" y="51"/>
                    </a:lnTo>
                    <a:lnTo>
                      <a:pt x="7" y="45"/>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8" name="Freeform 726"/>
              <p:cNvSpPr>
                <a:spLocks/>
              </p:cNvSpPr>
              <p:nvPr/>
            </p:nvSpPr>
            <p:spPr bwMode="auto">
              <a:xfrm>
                <a:off x="7908926" y="1593851"/>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7 h 53"/>
                  <a:gd name="T10" fmla="*/ 106 w 106"/>
                  <a:gd name="T11" fmla="*/ 27 h 53"/>
                  <a:gd name="T12" fmla="*/ 104 w 106"/>
                  <a:gd name="T13" fmla="*/ 37 h 53"/>
                  <a:gd name="T14" fmla="*/ 99 w 106"/>
                  <a:gd name="T15" fmla="*/ 46 h 53"/>
                  <a:gd name="T16" fmla="*/ 90 w 106"/>
                  <a:gd name="T17" fmla="*/ 51 h 53"/>
                  <a:gd name="T18" fmla="*/ 80 w 106"/>
                  <a:gd name="T19" fmla="*/ 53 h 53"/>
                  <a:gd name="T20" fmla="*/ 26 w 106"/>
                  <a:gd name="T21" fmla="*/ 53 h 53"/>
                  <a:gd name="T22" fmla="*/ 16 w 106"/>
                  <a:gd name="T23" fmla="*/ 51 h 53"/>
                  <a:gd name="T24" fmla="*/ 7 w 106"/>
                  <a:gd name="T25" fmla="*/ 46 h 53"/>
                  <a:gd name="T26" fmla="*/ 2 w 106"/>
                  <a:gd name="T27" fmla="*/ 37 h 53"/>
                  <a:gd name="T28" fmla="*/ 0 w 106"/>
                  <a:gd name="T29" fmla="*/ 27 h 53"/>
                  <a:gd name="T30" fmla="*/ 2 w 106"/>
                  <a:gd name="T31" fmla="*/ 17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7"/>
                    </a:lnTo>
                    <a:lnTo>
                      <a:pt x="106" y="27"/>
                    </a:lnTo>
                    <a:lnTo>
                      <a:pt x="104" y="37"/>
                    </a:lnTo>
                    <a:lnTo>
                      <a:pt x="99" y="46"/>
                    </a:lnTo>
                    <a:lnTo>
                      <a:pt x="90" y="51"/>
                    </a:lnTo>
                    <a:lnTo>
                      <a:pt x="80" y="53"/>
                    </a:lnTo>
                    <a:lnTo>
                      <a:pt x="26" y="53"/>
                    </a:lnTo>
                    <a:lnTo>
                      <a:pt x="16" y="51"/>
                    </a:lnTo>
                    <a:lnTo>
                      <a:pt x="7" y="46"/>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9" name="Freeform 727"/>
              <p:cNvSpPr>
                <a:spLocks/>
              </p:cNvSpPr>
              <p:nvPr/>
            </p:nvSpPr>
            <p:spPr bwMode="auto">
              <a:xfrm>
                <a:off x="7908926" y="1614488"/>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6 h 54"/>
                  <a:gd name="T16" fmla="*/ 90 w 106"/>
                  <a:gd name="T17" fmla="*/ 51 h 54"/>
                  <a:gd name="T18" fmla="*/ 80 w 106"/>
                  <a:gd name="T19" fmla="*/ 54 h 54"/>
                  <a:gd name="T20" fmla="*/ 26 w 106"/>
                  <a:gd name="T21" fmla="*/ 54 h 54"/>
                  <a:gd name="T22" fmla="*/ 16 w 106"/>
                  <a:gd name="T23" fmla="*/ 51 h 54"/>
                  <a:gd name="T24" fmla="*/ 7 w 106"/>
                  <a:gd name="T25" fmla="*/ 46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6"/>
                    </a:lnTo>
                    <a:lnTo>
                      <a:pt x="90" y="51"/>
                    </a:lnTo>
                    <a:lnTo>
                      <a:pt x="80" y="54"/>
                    </a:lnTo>
                    <a:lnTo>
                      <a:pt x="26" y="54"/>
                    </a:lnTo>
                    <a:lnTo>
                      <a:pt x="16" y="51"/>
                    </a:lnTo>
                    <a:lnTo>
                      <a:pt x="7" y="46"/>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0" name="Freeform 728"/>
              <p:cNvSpPr>
                <a:spLocks/>
              </p:cNvSpPr>
              <p:nvPr/>
            </p:nvSpPr>
            <p:spPr bwMode="auto">
              <a:xfrm>
                <a:off x="7908926" y="1635126"/>
                <a:ext cx="14288" cy="7938"/>
              </a:xfrm>
              <a:custGeom>
                <a:avLst/>
                <a:gdLst>
                  <a:gd name="T0" fmla="*/ 26 w 106"/>
                  <a:gd name="T1" fmla="*/ 0 h 54"/>
                  <a:gd name="T2" fmla="*/ 80 w 106"/>
                  <a:gd name="T3" fmla="*/ 0 h 54"/>
                  <a:gd name="T4" fmla="*/ 90 w 106"/>
                  <a:gd name="T5" fmla="*/ 2 h 54"/>
                  <a:gd name="T6" fmla="*/ 99 w 106"/>
                  <a:gd name="T7" fmla="*/ 9 h 54"/>
                  <a:gd name="T8" fmla="*/ 104 w 106"/>
                  <a:gd name="T9" fmla="*/ 17 h 54"/>
                  <a:gd name="T10" fmla="*/ 106 w 106"/>
                  <a:gd name="T11" fmla="*/ 27 h 54"/>
                  <a:gd name="T12" fmla="*/ 104 w 106"/>
                  <a:gd name="T13" fmla="*/ 37 h 54"/>
                  <a:gd name="T14" fmla="*/ 99 w 106"/>
                  <a:gd name="T15" fmla="*/ 46 h 54"/>
                  <a:gd name="T16" fmla="*/ 90 w 106"/>
                  <a:gd name="T17" fmla="*/ 52 h 54"/>
                  <a:gd name="T18" fmla="*/ 80 w 106"/>
                  <a:gd name="T19" fmla="*/ 54 h 54"/>
                  <a:gd name="T20" fmla="*/ 26 w 106"/>
                  <a:gd name="T21" fmla="*/ 54 h 54"/>
                  <a:gd name="T22" fmla="*/ 16 w 106"/>
                  <a:gd name="T23" fmla="*/ 52 h 54"/>
                  <a:gd name="T24" fmla="*/ 7 w 106"/>
                  <a:gd name="T25" fmla="*/ 46 h 54"/>
                  <a:gd name="T26" fmla="*/ 2 w 106"/>
                  <a:gd name="T27" fmla="*/ 37 h 54"/>
                  <a:gd name="T28" fmla="*/ 0 w 106"/>
                  <a:gd name="T29" fmla="*/ 27 h 54"/>
                  <a:gd name="T30" fmla="*/ 2 w 106"/>
                  <a:gd name="T31" fmla="*/ 17 h 54"/>
                  <a:gd name="T32" fmla="*/ 7 w 106"/>
                  <a:gd name="T33" fmla="*/ 9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9"/>
                    </a:lnTo>
                    <a:lnTo>
                      <a:pt x="104" y="17"/>
                    </a:lnTo>
                    <a:lnTo>
                      <a:pt x="106" y="27"/>
                    </a:lnTo>
                    <a:lnTo>
                      <a:pt x="104" y="37"/>
                    </a:lnTo>
                    <a:lnTo>
                      <a:pt x="99" y="46"/>
                    </a:lnTo>
                    <a:lnTo>
                      <a:pt x="90" y="52"/>
                    </a:lnTo>
                    <a:lnTo>
                      <a:pt x="80" y="54"/>
                    </a:lnTo>
                    <a:lnTo>
                      <a:pt x="26" y="54"/>
                    </a:lnTo>
                    <a:lnTo>
                      <a:pt x="16" y="52"/>
                    </a:lnTo>
                    <a:lnTo>
                      <a:pt x="7" y="46"/>
                    </a:lnTo>
                    <a:lnTo>
                      <a:pt x="2" y="37"/>
                    </a:lnTo>
                    <a:lnTo>
                      <a:pt x="0" y="27"/>
                    </a:lnTo>
                    <a:lnTo>
                      <a:pt x="2" y="17"/>
                    </a:lnTo>
                    <a:lnTo>
                      <a:pt x="7" y="9"/>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1" name="Freeform 729"/>
              <p:cNvSpPr>
                <a:spLocks/>
              </p:cNvSpPr>
              <p:nvPr/>
            </p:nvSpPr>
            <p:spPr bwMode="auto">
              <a:xfrm>
                <a:off x="8048626" y="1397001"/>
                <a:ext cx="7938" cy="246063"/>
              </a:xfrm>
              <a:custGeom>
                <a:avLst/>
                <a:gdLst>
                  <a:gd name="T0" fmla="*/ 26 w 53"/>
                  <a:gd name="T1" fmla="*/ 0 h 1857"/>
                  <a:gd name="T2" fmla="*/ 36 w 53"/>
                  <a:gd name="T3" fmla="*/ 2 h 1857"/>
                  <a:gd name="T4" fmla="*/ 45 w 53"/>
                  <a:gd name="T5" fmla="*/ 8 h 1857"/>
                  <a:gd name="T6" fmla="*/ 50 w 53"/>
                  <a:gd name="T7" fmla="*/ 16 h 1857"/>
                  <a:gd name="T8" fmla="*/ 53 w 53"/>
                  <a:gd name="T9" fmla="*/ 26 h 1857"/>
                  <a:gd name="T10" fmla="*/ 53 w 53"/>
                  <a:gd name="T11" fmla="*/ 1830 h 1857"/>
                  <a:gd name="T12" fmla="*/ 50 w 53"/>
                  <a:gd name="T13" fmla="*/ 1840 h 1857"/>
                  <a:gd name="T14" fmla="*/ 45 w 53"/>
                  <a:gd name="T15" fmla="*/ 1849 h 1857"/>
                  <a:gd name="T16" fmla="*/ 36 w 53"/>
                  <a:gd name="T17" fmla="*/ 1855 h 1857"/>
                  <a:gd name="T18" fmla="*/ 26 w 53"/>
                  <a:gd name="T19" fmla="*/ 1857 h 1857"/>
                  <a:gd name="T20" fmla="*/ 15 w 53"/>
                  <a:gd name="T21" fmla="*/ 1855 h 1857"/>
                  <a:gd name="T22" fmla="*/ 7 w 53"/>
                  <a:gd name="T23" fmla="*/ 1849 h 1857"/>
                  <a:gd name="T24" fmla="*/ 2 w 53"/>
                  <a:gd name="T25" fmla="*/ 1840 h 1857"/>
                  <a:gd name="T26" fmla="*/ 0 w 53"/>
                  <a:gd name="T27" fmla="*/ 1830 h 1857"/>
                  <a:gd name="T28" fmla="*/ 0 w 53"/>
                  <a:gd name="T29" fmla="*/ 26 h 1857"/>
                  <a:gd name="T30" fmla="*/ 2 w 53"/>
                  <a:gd name="T31" fmla="*/ 16 h 1857"/>
                  <a:gd name="T32" fmla="*/ 7 w 53"/>
                  <a:gd name="T33" fmla="*/ 8 h 1857"/>
                  <a:gd name="T34" fmla="*/ 15 w 53"/>
                  <a:gd name="T35" fmla="*/ 2 h 1857"/>
                  <a:gd name="T36" fmla="*/ 26 w 53"/>
                  <a:gd name="T37" fmla="*/ 0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857">
                    <a:moveTo>
                      <a:pt x="26" y="0"/>
                    </a:moveTo>
                    <a:lnTo>
                      <a:pt x="36" y="2"/>
                    </a:lnTo>
                    <a:lnTo>
                      <a:pt x="45" y="8"/>
                    </a:lnTo>
                    <a:lnTo>
                      <a:pt x="50" y="16"/>
                    </a:lnTo>
                    <a:lnTo>
                      <a:pt x="53" y="26"/>
                    </a:lnTo>
                    <a:lnTo>
                      <a:pt x="53" y="1830"/>
                    </a:lnTo>
                    <a:lnTo>
                      <a:pt x="50" y="1840"/>
                    </a:lnTo>
                    <a:lnTo>
                      <a:pt x="45" y="1849"/>
                    </a:lnTo>
                    <a:lnTo>
                      <a:pt x="36" y="1855"/>
                    </a:lnTo>
                    <a:lnTo>
                      <a:pt x="26" y="1857"/>
                    </a:lnTo>
                    <a:lnTo>
                      <a:pt x="15" y="1855"/>
                    </a:lnTo>
                    <a:lnTo>
                      <a:pt x="7" y="1849"/>
                    </a:lnTo>
                    <a:lnTo>
                      <a:pt x="2" y="1840"/>
                    </a:lnTo>
                    <a:lnTo>
                      <a:pt x="0" y="1830"/>
                    </a:lnTo>
                    <a:lnTo>
                      <a:pt x="0" y="26"/>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2" name="Freeform 730"/>
              <p:cNvSpPr>
                <a:spLocks/>
              </p:cNvSpPr>
              <p:nvPr/>
            </p:nvSpPr>
            <p:spPr bwMode="auto">
              <a:xfrm>
                <a:off x="7880351" y="1382713"/>
                <a:ext cx="20638" cy="7938"/>
              </a:xfrm>
              <a:custGeom>
                <a:avLst/>
                <a:gdLst>
                  <a:gd name="T0" fmla="*/ 27 w 159"/>
                  <a:gd name="T1" fmla="*/ 0 h 53"/>
                  <a:gd name="T2" fmla="*/ 133 w 159"/>
                  <a:gd name="T3" fmla="*/ 0 h 53"/>
                  <a:gd name="T4" fmla="*/ 144 w 159"/>
                  <a:gd name="T5" fmla="*/ 2 h 53"/>
                  <a:gd name="T6" fmla="*/ 152 w 159"/>
                  <a:gd name="T7" fmla="*/ 7 h 53"/>
                  <a:gd name="T8" fmla="*/ 157 w 159"/>
                  <a:gd name="T9" fmla="*/ 16 h 53"/>
                  <a:gd name="T10" fmla="*/ 159 w 159"/>
                  <a:gd name="T11" fmla="*/ 26 h 53"/>
                  <a:gd name="T12" fmla="*/ 157 w 159"/>
                  <a:gd name="T13" fmla="*/ 36 h 53"/>
                  <a:gd name="T14" fmla="*/ 152 w 159"/>
                  <a:gd name="T15" fmla="*/ 45 h 53"/>
                  <a:gd name="T16" fmla="*/ 144 w 159"/>
                  <a:gd name="T17" fmla="*/ 51 h 53"/>
                  <a:gd name="T18" fmla="*/ 133 w 159"/>
                  <a:gd name="T19" fmla="*/ 53 h 53"/>
                  <a:gd name="T20" fmla="*/ 27 w 159"/>
                  <a:gd name="T21" fmla="*/ 53 h 53"/>
                  <a:gd name="T22" fmla="*/ 16 w 159"/>
                  <a:gd name="T23" fmla="*/ 51 h 53"/>
                  <a:gd name="T24" fmla="*/ 8 w 159"/>
                  <a:gd name="T25" fmla="*/ 45 h 53"/>
                  <a:gd name="T26" fmla="*/ 2 w 159"/>
                  <a:gd name="T27" fmla="*/ 36 h 53"/>
                  <a:gd name="T28" fmla="*/ 0 w 159"/>
                  <a:gd name="T29" fmla="*/ 26 h 53"/>
                  <a:gd name="T30" fmla="*/ 2 w 159"/>
                  <a:gd name="T31" fmla="*/ 16 h 53"/>
                  <a:gd name="T32" fmla="*/ 8 w 159"/>
                  <a:gd name="T33" fmla="*/ 7 h 53"/>
                  <a:gd name="T34" fmla="*/ 16 w 159"/>
                  <a:gd name="T35" fmla="*/ 2 h 53"/>
                  <a:gd name="T36" fmla="*/ 27 w 15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3">
                    <a:moveTo>
                      <a:pt x="27" y="0"/>
                    </a:moveTo>
                    <a:lnTo>
                      <a:pt x="133" y="0"/>
                    </a:lnTo>
                    <a:lnTo>
                      <a:pt x="144" y="2"/>
                    </a:lnTo>
                    <a:lnTo>
                      <a:pt x="152" y="7"/>
                    </a:lnTo>
                    <a:lnTo>
                      <a:pt x="157" y="16"/>
                    </a:lnTo>
                    <a:lnTo>
                      <a:pt x="159" y="26"/>
                    </a:lnTo>
                    <a:lnTo>
                      <a:pt x="157" y="36"/>
                    </a:lnTo>
                    <a:lnTo>
                      <a:pt x="152" y="45"/>
                    </a:lnTo>
                    <a:lnTo>
                      <a:pt x="144" y="51"/>
                    </a:lnTo>
                    <a:lnTo>
                      <a:pt x="133" y="53"/>
                    </a:lnTo>
                    <a:lnTo>
                      <a:pt x="27" y="53"/>
                    </a:lnTo>
                    <a:lnTo>
                      <a:pt x="16" y="51"/>
                    </a:lnTo>
                    <a:lnTo>
                      <a:pt x="8" y="45"/>
                    </a:lnTo>
                    <a:lnTo>
                      <a:pt x="2" y="36"/>
                    </a:lnTo>
                    <a:lnTo>
                      <a:pt x="0" y="26"/>
                    </a:lnTo>
                    <a:lnTo>
                      <a:pt x="2" y="16"/>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3" name="Freeform 731"/>
              <p:cNvSpPr>
                <a:spLocks/>
              </p:cNvSpPr>
              <p:nvPr/>
            </p:nvSpPr>
            <p:spPr bwMode="auto">
              <a:xfrm>
                <a:off x="7880351" y="1382713"/>
                <a:ext cx="7938" cy="287338"/>
              </a:xfrm>
              <a:custGeom>
                <a:avLst/>
                <a:gdLst>
                  <a:gd name="T0" fmla="*/ 27 w 54"/>
                  <a:gd name="T1" fmla="*/ 0 h 2175"/>
                  <a:gd name="T2" fmla="*/ 37 w 54"/>
                  <a:gd name="T3" fmla="*/ 2 h 2175"/>
                  <a:gd name="T4" fmla="*/ 45 w 54"/>
                  <a:gd name="T5" fmla="*/ 7 h 2175"/>
                  <a:gd name="T6" fmla="*/ 52 w 54"/>
                  <a:gd name="T7" fmla="*/ 16 h 2175"/>
                  <a:gd name="T8" fmla="*/ 54 w 54"/>
                  <a:gd name="T9" fmla="*/ 26 h 2175"/>
                  <a:gd name="T10" fmla="*/ 54 w 54"/>
                  <a:gd name="T11" fmla="*/ 2148 h 2175"/>
                  <a:gd name="T12" fmla="*/ 52 w 54"/>
                  <a:gd name="T13" fmla="*/ 2158 h 2175"/>
                  <a:gd name="T14" fmla="*/ 45 w 54"/>
                  <a:gd name="T15" fmla="*/ 2167 h 2175"/>
                  <a:gd name="T16" fmla="*/ 37 w 54"/>
                  <a:gd name="T17" fmla="*/ 2173 h 2175"/>
                  <a:gd name="T18" fmla="*/ 27 w 54"/>
                  <a:gd name="T19" fmla="*/ 2175 h 2175"/>
                  <a:gd name="T20" fmla="*/ 16 w 54"/>
                  <a:gd name="T21" fmla="*/ 2173 h 2175"/>
                  <a:gd name="T22" fmla="*/ 8 w 54"/>
                  <a:gd name="T23" fmla="*/ 2167 h 2175"/>
                  <a:gd name="T24" fmla="*/ 2 w 54"/>
                  <a:gd name="T25" fmla="*/ 2158 h 2175"/>
                  <a:gd name="T26" fmla="*/ 0 w 54"/>
                  <a:gd name="T27" fmla="*/ 2148 h 2175"/>
                  <a:gd name="T28" fmla="*/ 0 w 54"/>
                  <a:gd name="T29" fmla="*/ 26 h 2175"/>
                  <a:gd name="T30" fmla="*/ 2 w 54"/>
                  <a:gd name="T31" fmla="*/ 16 h 2175"/>
                  <a:gd name="T32" fmla="*/ 8 w 54"/>
                  <a:gd name="T33" fmla="*/ 7 h 2175"/>
                  <a:gd name="T34" fmla="*/ 16 w 54"/>
                  <a:gd name="T35" fmla="*/ 2 h 2175"/>
                  <a:gd name="T36" fmla="*/ 27 w 54"/>
                  <a:gd name="T37" fmla="*/ 0 h 2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175">
                    <a:moveTo>
                      <a:pt x="27" y="0"/>
                    </a:moveTo>
                    <a:lnTo>
                      <a:pt x="37" y="2"/>
                    </a:lnTo>
                    <a:lnTo>
                      <a:pt x="45" y="7"/>
                    </a:lnTo>
                    <a:lnTo>
                      <a:pt x="52" y="16"/>
                    </a:lnTo>
                    <a:lnTo>
                      <a:pt x="54" y="26"/>
                    </a:lnTo>
                    <a:lnTo>
                      <a:pt x="54" y="2148"/>
                    </a:lnTo>
                    <a:lnTo>
                      <a:pt x="52" y="2158"/>
                    </a:lnTo>
                    <a:lnTo>
                      <a:pt x="45" y="2167"/>
                    </a:lnTo>
                    <a:lnTo>
                      <a:pt x="37" y="2173"/>
                    </a:lnTo>
                    <a:lnTo>
                      <a:pt x="27" y="2175"/>
                    </a:lnTo>
                    <a:lnTo>
                      <a:pt x="16" y="2173"/>
                    </a:lnTo>
                    <a:lnTo>
                      <a:pt x="8" y="2167"/>
                    </a:lnTo>
                    <a:lnTo>
                      <a:pt x="2" y="2158"/>
                    </a:lnTo>
                    <a:lnTo>
                      <a:pt x="0" y="2148"/>
                    </a:lnTo>
                    <a:lnTo>
                      <a:pt x="0" y="26"/>
                    </a:lnTo>
                    <a:lnTo>
                      <a:pt x="2" y="16"/>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4" name="Freeform 732"/>
              <p:cNvSpPr>
                <a:spLocks/>
              </p:cNvSpPr>
              <p:nvPr/>
            </p:nvSpPr>
            <p:spPr bwMode="auto">
              <a:xfrm>
                <a:off x="7894638" y="1397001"/>
                <a:ext cx="6350" cy="246063"/>
              </a:xfrm>
              <a:custGeom>
                <a:avLst/>
                <a:gdLst>
                  <a:gd name="T0" fmla="*/ 26 w 52"/>
                  <a:gd name="T1" fmla="*/ 0 h 1857"/>
                  <a:gd name="T2" fmla="*/ 37 w 52"/>
                  <a:gd name="T3" fmla="*/ 2 h 1857"/>
                  <a:gd name="T4" fmla="*/ 45 w 52"/>
                  <a:gd name="T5" fmla="*/ 8 h 1857"/>
                  <a:gd name="T6" fmla="*/ 50 w 52"/>
                  <a:gd name="T7" fmla="*/ 16 h 1857"/>
                  <a:gd name="T8" fmla="*/ 52 w 52"/>
                  <a:gd name="T9" fmla="*/ 26 h 1857"/>
                  <a:gd name="T10" fmla="*/ 52 w 52"/>
                  <a:gd name="T11" fmla="*/ 1830 h 1857"/>
                  <a:gd name="T12" fmla="*/ 50 w 52"/>
                  <a:gd name="T13" fmla="*/ 1840 h 1857"/>
                  <a:gd name="T14" fmla="*/ 45 w 52"/>
                  <a:gd name="T15" fmla="*/ 1849 h 1857"/>
                  <a:gd name="T16" fmla="*/ 37 w 52"/>
                  <a:gd name="T17" fmla="*/ 1855 h 1857"/>
                  <a:gd name="T18" fmla="*/ 26 w 52"/>
                  <a:gd name="T19" fmla="*/ 1857 h 1857"/>
                  <a:gd name="T20" fmla="*/ 16 w 52"/>
                  <a:gd name="T21" fmla="*/ 1855 h 1857"/>
                  <a:gd name="T22" fmla="*/ 7 w 52"/>
                  <a:gd name="T23" fmla="*/ 1849 h 1857"/>
                  <a:gd name="T24" fmla="*/ 2 w 52"/>
                  <a:gd name="T25" fmla="*/ 1840 h 1857"/>
                  <a:gd name="T26" fmla="*/ 0 w 52"/>
                  <a:gd name="T27" fmla="*/ 1830 h 1857"/>
                  <a:gd name="T28" fmla="*/ 0 w 52"/>
                  <a:gd name="T29" fmla="*/ 26 h 1857"/>
                  <a:gd name="T30" fmla="*/ 2 w 52"/>
                  <a:gd name="T31" fmla="*/ 16 h 1857"/>
                  <a:gd name="T32" fmla="*/ 7 w 52"/>
                  <a:gd name="T33" fmla="*/ 8 h 1857"/>
                  <a:gd name="T34" fmla="*/ 16 w 52"/>
                  <a:gd name="T35" fmla="*/ 2 h 1857"/>
                  <a:gd name="T36" fmla="*/ 26 w 52"/>
                  <a:gd name="T37" fmla="*/ 0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857">
                    <a:moveTo>
                      <a:pt x="26" y="0"/>
                    </a:moveTo>
                    <a:lnTo>
                      <a:pt x="37" y="2"/>
                    </a:lnTo>
                    <a:lnTo>
                      <a:pt x="45" y="8"/>
                    </a:lnTo>
                    <a:lnTo>
                      <a:pt x="50" y="16"/>
                    </a:lnTo>
                    <a:lnTo>
                      <a:pt x="52" y="26"/>
                    </a:lnTo>
                    <a:lnTo>
                      <a:pt x="52" y="1830"/>
                    </a:lnTo>
                    <a:lnTo>
                      <a:pt x="50" y="1840"/>
                    </a:lnTo>
                    <a:lnTo>
                      <a:pt x="45" y="1849"/>
                    </a:lnTo>
                    <a:lnTo>
                      <a:pt x="37" y="1855"/>
                    </a:lnTo>
                    <a:lnTo>
                      <a:pt x="26" y="1857"/>
                    </a:lnTo>
                    <a:lnTo>
                      <a:pt x="16" y="1855"/>
                    </a:lnTo>
                    <a:lnTo>
                      <a:pt x="7" y="1849"/>
                    </a:lnTo>
                    <a:lnTo>
                      <a:pt x="2" y="1840"/>
                    </a:lnTo>
                    <a:lnTo>
                      <a:pt x="0" y="1830"/>
                    </a:lnTo>
                    <a:lnTo>
                      <a:pt x="0" y="26"/>
                    </a:lnTo>
                    <a:lnTo>
                      <a:pt x="2"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5" name="Freeform 733"/>
              <p:cNvSpPr>
                <a:spLocks/>
              </p:cNvSpPr>
              <p:nvPr/>
            </p:nvSpPr>
            <p:spPr bwMode="auto">
              <a:xfrm>
                <a:off x="7972426" y="1220788"/>
                <a:ext cx="6350" cy="57150"/>
              </a:xfrm>
              <a:custGeom>
                <a:avLst/>
                <a:gdLst>
                  <a:gd name="T0" fmla="*/ 26 w 52"/>
                  <a:gd name="T1" fmla="*/ 0 h 425"/>
                  <a:gd name="T2" fmla="*/ 37 w 52"/>
                  <a:gd name="T3" fmla="*/ 2 h 425"/>
                  <a:gd name="T4" fmla="*/ 45 w 52"/>
                  <a:gd name="T5" fmla="*/ 8 h 425"/>
                  <a:gd name="T6" fmla="*/ 50 w 52"/>
                  <a:gd name="T7" fmla="*/ 17 h 425"/>
                  <a:gd name="T8" fmla="*/ 52 w 52"/>
                  <a:gd name="T9" fmla="*/ 27 h 425"/>
                  <a:gd name="T10" fmla="*/ 52 w 52"/>
                  <a:gd name="T11" fmla="*/ 399 h 425"/>
                  <a:gd name="T12" fmla="*/ 50 w 52"/>
                  <a:gd name="T13" fmla="*/ 409 h 425"/>
                  <a:gd name="T14" fmla="*/ 45 w 52"/>
                  <a:gd name="T15" fmla="*/ 418 h 425"/>
                  <a:gd name="T16" fmla="*/ 37 w 52"/>
                  <a:gd name="T17" fmla="*/ 423 h 425"/>
                  <a:gd name="T18" fmla="*/ 26 w 52"/>
                  <a:gd name="T19" fmla="*/ 425 h 425"/>
                  <a:gd name="T20" fmla="*/ 16 w 52"/>
                  <a:gd name="T21" fmla="*/ 423 h 425"/>
                  <a:gd name="T22" fmla="*/ 7 w 52"/>
                  <a:gd name="T23" fmla="*/ 418 h 425"/>
                  <a:gd name="T24" fmla="*/ 2 w 52"/>
                  <a:gd name="T25" fmla="*/ 409 h 425"/>
                  <a:gd name="T26" fmla="*/ 0 w 52"/>
                  <a:gd name="T27" fmla="*/ 399 h 425"/>
                  <a:gd name="T28" fmla="*/ 0 w 52"/>
                  <a:gd name="T29" fmla="*/ 27 h 425"/>
                  <a:gd name="T30" fmla="*/ 2 w 52"/>
                  <a:gd name="T31" fmla="*/ 17 h 425"/>
                  <a:gd name="T32" fmla="*/ 7 w 52"/>
                  <a:gd name="T33" fmla="*/ 8 h 425"/>
                  <a:gd name="T34" fmla="*/ 16 w 52"/>
                  <a:gd name="T35" fmla="*/ 2 h 425"/>
                  <a:gd name="T36" fmla="*/ 26 w 52"/>
                  <a:gd name="T3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425">
                    <a:moveTo>
                      <a:pt x="26" y="0"/>
                    </a:moveTo>
                    <a:lnTo>
                      <a:pt x="37" y="2"/>
                    </a:lnTo>
                    <a:lnTo>
                      <a:pt x="45" y="8"/>
                    </a:lnTo>
                    <a:lnTo>
                      <a:pt x="50" y="17"/>
                    </a:lnTo>
                    <a:lnTo>
                      <a:pt x="52" y="27"/>
                    </a:lnTo>
                    <a:lnTo>
                      <a:pt x="52" y="399"/>
                    </a:lnTo>
                    <a:lnTo>
                      <a:pt x="50" y="409"/>
                    </a:lnTo>
                    <a:lnTo>
                      <a:pt x="45" y="418"/>
                    </a:lnTo>
                    <a:lnTo>
                      <a:pt x="37" y="423"/>
                    </a:lnTo>
                    <a:lnTo>
                      <a:pt x="26" y="425"/>
                    </a:lnTo>
                    <a:lnTo>
                      <a:pt x="16" y="423"/>
                    </a:lnTo>
                    <a:lnTo>
                      <a:pt x="7" y="418"/>
                    </a:lnTo>
                    <a:lnTo>
                      <a:pt x="2" y="409"/>
                    </a:lnTo>
                    <a:lnTo>
                      <a:pt x="0" y="399"/>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6" name="Freeform 734"/>
              <p:cNvSpPr>
                <a:spLocks/>
              </p:cNvSpPr>
              <p:nvPr/>
            </p:nvSpPr>
            <p:spPr bwMode="auto">
              <a:xfrm>
                <a:off x="7943851" y="1270001"/>
                <a:ext cx="14288" cy="14288"/>
              </a:xfrm>
              <a:custGeom>
                <a:avLst/>
                <a:gdLst>
                  <a:gd name="T0" fmla="*/ 80 w 107"/>
                  <a:gd name="T1" fmla="*/ 0 h 106"/>
                  <a:gd name="T2" fmla="*/ 90 w 107"/>
                  <a:gd name="T3" fmla="*/ 2 h 106"/>
                  <a:gd name="T4" fmla="*/ 100 w 107"/>
                  <a:gd name="T5" fmla="*/ 7 h 106"/>
                  <a:gd name="T6" fmla="*/ 105 w 107"/>
                  <a:gd name="T7" fmla="*/ 17 h 106"/>
                  <a:gd name="T8" fmla="*/ 107 w 107"/>
                  <a:gd name="T9" fmla="*/ 27 h 106"/>
                  <a:gd name="T10" fmla="*/ 105 w 107"/>
                  <a:gd name="T11" fmla="*/ 36 h 106"/>
                  <a:gd name="T12" fmla="*/ 100 w 107"/>
                  <a:gd name="T13" fmla="*/ 46 h 106"/>
                  <a:gd name="T14" fmla="*/ 46 w 107"/>
                  <a:gd name="T15" fmla="*/ 98 h 106"/>
                  <a:gd name="T16" fmla="*/ 38 w 107"/>
                  <a:gd name="T17" fmla="*/ 104 h 106"/>
                  <a:gd name="T18" fmla="*/ 27 w 107"/>
                  <a:gd name="T19" fmla="*/ 106 h 106"/>
                  <a:gd name="T20" fmla="*/ 17 w 107"/>
                  <a:gd name="T21" fmla="*/ 104 h 106"/>
                  <a:gd name="T22" fmla="*/ 9 w 107"/>
                  <a:gd name="T23" fmla="*/ 98 h 106"/>
                  <a:gd name="T24" fmla="*/ 2 w 107"/>
                  <a:gd name="T25" fmla="*/ 90 h 106"/>
                  <a:gd name="T26" fmla="*/ 0 w 107"/>
                  <a:gd name="T27" fmla="*/ 80 h 106"/>
                  <a:gd name="T28" fmla="*/ 2 w 107"/>
                  <a:gd name="T29" fmla="*/ 69 h 106"/>
                  <a:gd name="T30" fmla="*/ 9 w 107"/>
                  <a:gd name="T31" fmla="*/ 61 h 106"/>
                  <a:gd name="T32" fmla="*/ 61 w 107"/>
                  <a:gd name="T33" fmla="*/ 7 h 106"/>
                  <a:gd name="T34" fmla="*/ 71 w 107"/>
                  <a:gd name="T35" fmla="*/ 2 h 106"/>
                  <a:gd name="T36" fmla="*/ 80 w 107"/>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06">
                    <a:moveTo>
                      <a:pt x="80" y="0"/>
                    </a:moveTo>
                    <a:lnTo>
                      <a:pt x="90" y="2"/>
                    </a:lnTo>
                    <a:lnTo>
                      <a:pt x="100" y="7"/>
                    </a:lnTo>
                    <a:lnTo>
                      <a:pt x="105" y="17"/>
                    </a:lnTo>
                    <a:lnTo>
                      <a:pt x="107" y="27"/>
                    </a:lnTo>
                    <a:lnTo>
                      <a:pt x="105" y="36"/>
                    </a:lnTo>
                    <a:lnTo>
                      <a:pt x="100" y="46"/>
                    </a:lnTo>
                    <a:lnTo>
                      <a:pt x="46" y="98"/>
                    </a:lnTo>
                    <a:lnTo>
                      <a:pt x="38" y="104"/>
                    </a:lnTo>
                    <a:lnTo>
                      <a:pt x="27" y="106"/>
                    </a:lnTo>
                    <a:lnTo>
                      <a:pt x="17" y="104"/>
                    </a:lnTo>
                    <a:lnTo>
                      <a:pt x="9" y="98"/>
                    </a:lnTo>
                    <a:lnTo>
                      <a:pt x="2" y="90"/>
                    </a:lnTo>
                    <a:lnTo>
                      <a:pt x="0" y="80"/>
                    </a:lnTo>
                    <a:lnTo>
                      <a:pt x="2" y="69"/>
                    </a:lnTo>
                    <a:lnTo>
                      <a:pt x="9" y="61"/>
                    </a:lnTo>
                    <a:lnTo>
                      <a:pt x="61" y="7"/>
                    </a:lnTo>
                    <a:lnTo>
                      <a:pt x="71" y="2"/>
                    </a:lnTo>
                    <a:lnTo>
                      <a:pt x="80"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7" name="Freeform 735"/>
              <p:cNvSpPr>
                <a:spLocks/>
              </p:cNvSpPr>
              <p:nvPr/>
            </p:nvSpPr>
            <p:spPr bwMode="auto">
              <a:xfrm>
                <a:off x="7950201" y="1270001"/>
                <a:ext cx="49213" cy="7938"/>
              </a:xfrm>
              <a:custGeom>
                <a:avLst/>
                <a:gdLst>
                  <a:gd name="T0" fmla="*/ 26 w 372"/>
                  <a:gd name="T1" fmla="*/ 0 h 53"/>
                  <a:gd name="T2" fmla="*/ 346 w 372"/>
                  <a:gd name="T3" fmla="*/ 0 h 53"/>
                  <a:gd name="T4" fmla="*/ 356 w 372"/>
                  <a:gd name="T5" fmla="*/ 2 h 53"/>
                  <a:gd name="T6" fmla="*/ 365 w 372"/>
                  <a:gd name="T7" fmla="*/ 7 h 53"/>
                  <a:gd name="T8" fmla="*/ 370 w 372"/>
                  <a:gd name="T9" fmla="*/ 17 h 53"/>
                  <a:gd name="T10" fmla="*/ 372 w 372"/>
                  <a:gd name="T11" fmla="*/ 27 h 53"/>
                  <a:gd name="T12" fmla="*/ 370 w 372"/>
                  <a:gd name="T13" fmla="*/ 37 h 53"/>
                  <a:gd name="T14" fmla="*/ 365 w 372"/>
                  <a:gd name="T15" fmla="*/ 46 h 53"/>
                  <a:gd name="T16" fmla="*/ 356 w 372"/>
                  <a:gd name="T17" fmla="*/ 51 h 53"/>
                  <a:gd name="T18" fmla="*/ 346 w 372"/>
                  <a:gd name="T19" fmla="*/ 53 h 53"/>
                  <a:gd name="T20" fmla="*/ 26 w 372"/>
                  <a:gd name="T21" fmla="*/ 53 h 53"/>
                  <a:gd name="T22" fmla="*/ 16 w 372"/>
                  <a:gd name="T23" fmla="*/ 51 h 53"/>
                  <a:gd name="T24" fmla="*/ 7 w 372"/>
                  <a:gd name="T25" fmla="*/ 46 h 53"/>
                  <a:gd name="T26" fmla="*/ 2 w 372"/>
                  <a:gd name="T27" fmla="*/ 37 h 53"/>
                  <a:gd name="T28" fmla="*/ 0 w 372"/>
                  <a:gd name="T29" fmla="*/ 27 h 53"/>
                  <a:gd name="T30" fmla="*/ 2 w 372"/>
                  <a:gd name="T31" fmla="*/ 17 h 53"/>
                  <a:gd name="T32" fmla="*/ 7 w 372"/>
                  <a:gd name="T33" fmla="*/ 7 h 53"/>
                  <a:gd name="T34" fmla="*/ 16 w 372"/>
                  <a:gd name="T35" fmla="*/ 2 h 53"/>
                  <a:gd name="T36" fmla="*/ 26 w 37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2" h="53">
                    <a:moveTo>
                      <a:pt x="26" y="0"/>
                    </a:moveTo>
                    <a:lnTo>
                      <a:pt x="346" y="0"/>
                    </a:lnTo>
                    <a:lnTo>
                      <a:pt x="356" y="2"/>
                    </a:lnTo>
                    <a:lnTo>
                      <a:pt x="365" y="7"/>
                    </a:lnTo>
                    <a:lnTo>
                      <a:pt x="370" y="17"/>
                    </a:lnTo>
                    <a:lnTo>
                      <a:pt x="372" y="27"/>
                    </a:lnTo>
                    <a:lnTo>
                      <a:pt x="370" y="37"/>
                    </a:lnTo>
                    <a:lnTo>
                      <a:pt x="365" y="46"/>
                    </a:lnTo>
                    <a:lnTo>
                      <a:pt x="356" y="51"/>
                    </a:lnTo>
                    <a:lnTo>
                      <a:pt x="346" y="53"/>
                    </a:lnTo>
                    <a:lnTo>
                      <a:pt x="26" y="53"/>
                    </a:lnTo>
                    <a:lnTo>
                      <a:pt x="16" y="51"/>
                    </a:lnTo>
                    <a:lnTo>
                      <a:pt x="7" y="46"/>
                    </a:lnTo>
                    <a:lnTo>
                      <a:pt x="2" y="37"/>
                    </a:lnTo>
                    <a:lnTo>
                      <a:pt x="0" y="27"/>
                    </a:lnTo>
                    <a:lnTo>
                      <a:pt x="2" y="17"/>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8" name="Freeform 736"/>
              <p:cNvSpPr>
                <a:spLocks/>
              </p:cNvSpPr>
              <p:nvPr/>
            </p:nvSpPr>
            <p:spPr bwMode="auto">
              <a:xfrm>
                <a:off x="7993063" y="1270001"/>
                <a:ext cx="14288" cy="14288"/>
              </a:xfrm>
              <a:custGeom>
                <a:avLst/>
                <a:gdLst>
                  <a:gd name="T0" fmla="*/ 27 w 107"/>
                  <a:gd name="T1" fmla="*/ 0 h 106"/>
                  <a:gd name="T2" fmla="*/ 36 w 107"/>
                  <a:gd name="T3" fmla="*/ 2 h 106"/>
                  <a:gd name="T4" fmla="*/ 46 w 107"/>
                  <a:gd name="T5" fmla="*/ 7 h 106"/>
                  <a:gd name="T6" fmla="*/ 98 w 107"/>
                  <a:gd name="T7" fmla="*/ 61 h 106"/>
                  <a:gd name="T8" fmla="*/ 105 w 107"/>
                  <a:gd name="T9" fmla="*/ 69 h 106"/>
                  <a:gd name="T10" fmla="*/ 107 w 107"/>
                  <a:gd name="T11" fmla="*/ 80 h 106"/>
                  <a:gd name="T12" fmla="*/ 105 w 107"/>
                  <a:gd name="T13" fmla="*/ 90 h 106"/>
                  <a:gd name="T14" fmla="*/ 98 w 107"/>
                  <a:gd name="T15" fmla="*/ 98 h 106"/>
                  <a:gd name="T16" fmla="*/ 90 w 107"/>
                  <a:gd name="T17" fmla="*/ 104 h 106"/>
                  <a:gd name="T18" fmla="*/ 80 w 107"/>
                  <a:gd name="T19" fmla="*/ 106 h 106"/>
                  <a:gd name="T20" fmla="*/ 69 w 107"/>
                  <a:gd name="T21" fmla="*/ 104 h 106"/>
                  <a:gd name="T22" fmla="*/ 61 w 107"/>
                  <a:gd name="T23" fmla="*/ 98 h 106"/>
                  <a:gd name="T24" fmla="*/ 7 w 107"/>
                  <a:gd name="T25" fmla="*/ 46 h 106"/>
                  <a:gd name="T26" fmla="*/ 2 w 107"/>
                  <a:gd name="T27" fmla="*/ 36 h 106"/>
                  <a:gd name="T28" fmla="*/ 0 w 107"/>
                  <a:gd name="T29" fmla="*/ 27 h 106"/>
                  <a:gd name="T30" fmla="*/ 2 w 107"/>
                  <a:gd name="T31" fmla="*/ 17 h 106"/>
                  <a:gd name="T32" fmla="*/ 7 w 107"/>
                  <a:gd name="T33" fmla="*/ 7 h 106"/>
                  <a:gd name="T34" fmla="*/ 17 w 107"/>
                  <a:gd name="T35" fmla="*/ 2 h 106"/>
                  <a:gd name="T36" fmla="*/ 27 w 107"/>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06">
                    <a:moveTo>
                      <a:pt x="27" y="0"/>
                    </a:moveTo>
                    <a:lnTo>
                      <a:pt x="36" y="2"/>
                    </a:lnTo>
                    <a:lnTo>
                      <a:pt x="46" y="7"/>
                    </a:lnTo>
                    <a:lnTo>
                      <a:pt x="98" y="61"/>
                    </a:lnTo>
                    <a:lnTo>
                      <a:pt x="105" y="69"/>
                    </a:lnTo>
                    <a:lnTo>
                      <a:pt x="107" y="80"/>
                    </a:lnTo>
                    <a:lnTo>
                      <a:pt x="105" y="90"/>
                    </a:lnTo>
                    <a:lnTo>
                      <a:pt x="98" y="98"/>
                    </a:lnTo>
                    <a:lnTo>
                      <a:pt x="90" y="104"/>
                    </a:lnTo>
                    <a:lnTo>
                      <a:pt x="80" y="106"/>
                    </a:lnTo>
                    <a:lnTo>
                      <a:pt x="69" y="104"/>
                    </a:lnTo>
                    <a:lnTo>
                      <a:pt x="61" y="98"/>
                    </a:lnTo>
                    <a:lnTo>
                      <a:pt x="7" y="46"/>
                    </a:lnTo>
                    <a:lnTo>
                      <a:pt x="2" y="36"/>
                    </a:lnTo>
                    <a:lnTo>
                      <a:pt x="0" y="27"/>
                    </a:lnTo>
                    <a:lnTo>
                      <a:pt x="2" y="17"/>
                    </a:lnTo>
                    <a:lnTo>
                      <a:pt x="7"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9" name="Freeform 737"/>
              <p:cNvSpPr>
                <a:spLocks/>
              </p:cNvSpPr>
              <p:nvPr/>
            </p:nvSpPr>
            <p:spPr bwMode="auto">
              <a:xfrm>
                <a:off x="7972426" y="1649413"/>
                <a:ext cx="6350" cy="20638"/>
              </a:xfrm>
              <a:custGeom>
                <a:avLst/>
                <a:gdLst>
                  <a:gd name="T0" fmla="*/ 26 w 52"/>
                  <a:gd name="T1" fmla="*/ 0 h 159"/>
                  <a:gd name="T2" fmla="*/ 37 w 52"/>
                  <a:gd name="T3" fmla="*/ 2 h 159"/>
                  <a:gd name="T4" fmla="*/ 45 w 52"/>
                  <a:gd name="T5" fmla="*/ 7 h 159"/>
                  <a:gd name="T6" fmla="*/ 50 w 52"/>
                  <a:gd name="T7" fmla="*/ 16 h 159"/>
                  <a:gd name="T8" fmla="*/ 52 w 52"/>
                  <a:gd name="T9" fmla="*/ 27 h 159"/>
                  <a:gd name="T10" fmla="*/ 52 w 52"/>
                  <a:gd name="T11" fmla="*/ 132 h 159"/>
                  <a:gd name="T12" fmla="*/ 50 w 52"/>
                  <a:gd name="T13" fmla="*/ 142 h 159"/>
                  <a:gd name="T14" fmla="*/ 45 w 52"/>
                  <a:gd name="T15" fmla="*/ 151 h 159"/>
                  <a:gd name="T16" fmla="*/ 37 w 52"/>
                  <a:gd name="T17" fmla="*/ 157 h 159"/>
                  <a:gd name="T18" fmla="*/ 26 w 52"/>
                  <a:gd name="T19" fmla="*/ 159 h 159"/>
                  <a:gd name="T20" fmla="*/ 16 w 52"/>
                  <a:gd name="T21" fmla="*/ 157 h 159"/>
                  <a:gd name="T22" fmla="*/ 7 w 52"/>
                  <a:gd name="T23" fmla="*/ 151 h 159"/>
                  <a:gd name="T24" fmla="*/ 2 w 52"/>
                  <a:gd name="T25" fmla="*/ 142 h 159"/>
                  <a:gd name="T26" fmla="*/ 0 w 52"/>
                  <a:gd name="T27" fmla="*/ 132 h 159"/>
                  <a:gd name="T28" fmla="*/ 0 w 52"/>
                  <a:gd name="T29" fmla="*/ 27 h 159"/>
                  <a:gd name="T30" fmla="*/ 2 w 52"/>
                  <a:gd name="T31" fmla="*/ 16 h 159"/>
                  <a:gd name="T32" fmla="*/ 7 w 52"/>
                  <a:gd name="T33" fmla="*/ 7 h 159"/>
                  <a:gd name="T34" fmla="*/ 16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7" y="2"/>
                    </a:lnTo>
                    <a:lnTo>
                      <a:pt x="45" y="7"/>
                    </a:lnTo>
                    <a:lnTo>
                      <a:pt x="50" y="16"/>
                    </a:lnTo>
                    <a:lnTo>
                      <a:pt x="52" y="27"/>
                    </a:lnTo>
                    <a:lnTo>
                      <a:pt x="52" y="132"/>
                    </a:lnTo>
                    <a:lnTo>
                      <a:pt x="50" y="142"/>
                    </a:lnTo>
                    <a:lnTo>
                      <a:pt x="45" y="151"/>
                    </a:lnTo>
                    <a:lnTo>
                      <a:pt x="37" y="157"/>
                    </a:lnTo>
                    <a:lnTo>
                      <a:pt x="26" y="159"/>
                    </a:lnTo>
                    <a:lnTo>
                      <a:pt x="16" y="157"/>
                    </a:lnTo>
                    <a:lnTo>
                      <a:pt x="7" y="151"/>
                    </a:lnTo>
                    <a:lnTo>
                      <a:pt x="2" y="142"/>
                    </a:lnTo>
                    <a:lnTo>
                      <a:pt x="0" y="132"/>
                    </a:lnTo>
                    <a:lnTo>
                      <a:pt x="0" y="27"/>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0" name="Freeform 738"/>
              <p:cNvSpPr>
                <a:spLocks/>
              </p:cNvSpPr>
              <p:nvPr/>
            </p:nvSpPr>
            <p:spPr bwMode="auto">
              <a:xfrm>
                <a:off x="7845426" y="1663701"/>
                <a:ext cx="260350" cy="6350"/>
              </a:xfrm>
              <a:custGeom>
                <a:avLst/>
                <a:gdLst>
                  <a:gd name="T0" fmla="*/ 27 w 1968"/>
                  <a:gd name="T1" fmla="*/ 0 h 53"/>
                  <a:gd name="T2" fmla="*/ 1941 w 1968"/>
                  <a:gd name="T3" fmla="*/ 0 h 53"/>
                  <a:gd name="T4" fmla="*/ 1952 w 1968"/>
                  <a:gd name="T5" fmla="*/ 2 h 53"/>
                  <a:gd name="T6" fmla="*/ 1960 w 1968"/>
                  <a:gd name="T7" fmla="*/ 7 h 53"/>
                  <a:gd name="T8" fmla="*/ 1965 w 1968"/>
                  <a:gd name="T9" fmla="*/ 16 h 53"/>
                  <a:gd name="T10" fmla="*/ 1968 w 1968"/>
                  <a:gd name="T11" fmla="*/ 26 h 53"/>
                  <a:gd name="T12" fmla="*/ 1965 w 1968"/>
                  <a:gd name="T13" fmla="*/ 36 h 53"/>
                  <a:gd name="T14" fmla="*/ 1960 w 1968"/>
                  <a:gd name="T15" fmla="*/ 45 h 53"/>
                  <a:gd name="T16" fmla="*/ 1952 w 1968"/>
                  <a:gd name="T17" fmla="*/ 51 h 53"/>
                  <a:gd name="T18" fmla="*/ 1941 w 1968"/>
                  <a:gd name="T19" fmla="*/ 53 h 53"/>
                  <a:gd name="T20" fmla="*/ 27 w 1968"/>
                  <a:gd name="T21" fmla="*/ 53 h 53"/>
                  <a:gd name="T22" fmla="*/ 16 w 1968"/>
                  <a:gd name="T23" fmla="*/ 51 h 53"/>
                  <a:gd name="T24" fmla="*/ 8 w 1968"/>
                  <a:gd name="T25" fmla="*/ 45 h 53"/>
                  <a:gd name="T26" fmla="*/ 2 w 1968"/>
                  <a:gd name="T27" fmla="*/ 36 h 53"/>
                  <a:gd name="T28" fmla="*/ 0 w 1968"/>
                  <a:gd name="T29" fmla="*/ 26 h 53"/>
                  <a:gd name="T30" fmla="*/ 2 w 1968"/>
                  <a:gd name="T31" fmla="*/ 16 h 53"/>
                  <a:gd name="T32" fmla="*/ 8 w 1968"/>
                  <a:gd name="T33" fmla="*/ 7 h 53"/>
                  <a:gd name="T34" fmla="*/ 16 w 1968"/>
                  <a:gd name="T35" fmla="*/ 2 h 53"/>
                  <a:gd name="T36" fmla="*/ 27 w 1968"/>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8" h="53">
                    <a:moveTo>
                      <a:pt x="27" y="0"/>
                    </a:moveTo>
                    <a:lnTo>
                      <a:pt x="1941" y="0"/>
                    </a:lnTo>
                    <a:lnTo>
                      <a:pt x="1952" y="2"/>
                    </a:lnTo>
                    <a:lnTo>
                      <a:pt x="1960" y="7"/>
                    </a:lnTo>
                    <a:lnTo>
                      <a:pt x="1965" y="16"/>
                    </a:lnTo>
                    <a:lnTo>
                      <a:pt x="1968" y="26"/>
                    </a:lnTo>
                    <a:lnTo>
                      <a:pt x="1965" y="36"/>
                    </a:lnTo>
                    <a:lnTo>
                      <a:pt x="1960" y="45"/>
                    </a:lnTo>
                    <a:lnTo>
                      <a:pt x="1952" y="51"/>
                    </a:lnTo>
                    <a:lnTo>
                      <a:pt x="1941" y="53"/>
                    </a:lnTo>
                    <a:lnTo>
                      <a:pt x="27" y="53"/>
                    </a:lnTo>
                    <a:lnTo>
                      <a:pt x="16" y="51"/>
                    </a:lnTo>
                    <a:lnTo>
                      <a:pt x="8" y="45"/>
                    </a:lnTo>
                    <a:lnTo>
                      <a:pt x="2" y="36"/>
                    </a:lnTo>
                    <a:lnTo>
                      <a:pt x="0" y="26"/>
                    </a:lnTo>
                    <a:lnTo>
                      <a:pt x="2" y="16"/>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1" name="Freeform 739"/>
              <p:cNvSpPr>
                <a:spLocks/>
              </p:cNvSpPr>
              <p:nvPr/>
            </p:nvSpPr>
            <p:spPr bwMode="auto">
              <a:xfrm>
                <a:off x="8186738" y="1274763"/>
                <a:ext cx="6350" cy="7938"/>
              </a:xfrm>
              <a:custGeom>
                <a:avLst/>
                <a:gdLst>
                  <a:gd name="T0" fmla="*/ 26 w 53"/>
                  <a:gd name="T1" fmla="*/ 0 h 54"/>
                  <a:gd name="T2" fmla="*/ 27 w 53"/>
                  <a:gd name="T3" fmla="*/ 0 h 54"/>
                  <a:gd name="T4" fmla="*/ 37 w 53"/>
                  <a:gd name="T5" fmla="*/ 2 h 54"/>
                  <a:gd name="T6" fmla="*/ 46 w 53"/>
                  <a:gd name="T7" fmla="*/ 8 h 54"/>
                  <a:gd name="T8" fmla="*/ 51 w 53"/>
                  <a:gd name="T9" fmla="*/ 17 h 54"/>
                  <a:gd name="T10" fmla="*/ 53 w 53"/>
                  <a:gd name="T11" fmla="*/ 27 h 54"/>
                  <a:gd name="T12" fmla="*/ 51 w 53"/>
                  <a:gd name="T13" fmla="*/ 37 h 54"/>
                  <a:gd name="T14" fmla="*/ 46 w 53"/>
                  <a:gd name="T15" fmla="*/ 46 h 54"/>
                  <a:gd name="T16" fmla="*/ 37 w 53"/>
                  <a:gd name="T17" fmla="*/ 52 h 54"/>
                  <a:gd name="T18" fmla="*/ 27 w 53"/>
                  <a:gd name="T19" fmla="*/ 54 h 54"/>
                  <a:gd name="T20" fmla="*/ 17 w 53"/>
                  <a:gd name="T21" fmla="*/ 52 h 54"/>
                  <a:gd name="T22" fmla="*/ 7 w 53"/>
                  <a:gd name="T23" fmla="*/ 46 h 54"/>
                  <a:gd name="T24" fmla="*/ 2 w 53"/>
                  <a:gd name="T25" fmla="*/ 37 h 54"/>
                  <a:gd name="T26" fmla="*/ 0 w 53"/>
                  <a:gd name="T27" fmla="*/ 27 h 54"/>
                  <a:gd name="T28" fmla="*/ 2 w 53"/>
                  <a:gd name="T29" fmla="*/ 17 h 54"/>
                  <a:gd name="T30" fmla="*/ 7 w 53"/>
                  <a:gd name="T31" fmla="*/ 8 h 54"/>
                  <a:gd name="T32" fmla="*/ 16 w 53"/>
                  <a:gd name="T33" fmla="*/ 2 h 54"/>
                  <a:gd name="T34" fmla="*/ 26 w 53"/>
                  <a:gd name="T3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54">
                    <a:moveTo>
                      <a:pt x="26" y="0"/>
                    </a:moveTo>
                    <a:lnTo>
                      <a:pt x="27" y="0"/>
                    </a:lnTo>
                    <a:lnTo>
                      <a:pt x="37" y="2"/>
                    </a:lnTo>
                    <a:lnTo>
                      <a:pt x="46" y="8"/>
                    </a:lnTo>
                    <a:lnTo>
                      <a:pt x="51" y="17"/>
                    </a:lnTo>
                    <a:lnTo>
                      <a:pt x="53" y="27"/>
                    </a:lnTo>
                    <a:lnTo>
                      <a:pt x="51" y="37"/>
                    </a:lnTo>
                    <a:lnTo>
                      <a:pt x="46" y="46"/>
                    </a:lnTo>
                    <a:lnTo>
                      <a:pt x="37" y="52"/>
                    </a:lnTo>
                    <a:lnTo>
                      <a:pt x="27" y="54"/>
                    </a:lnTo>
                    <a:lnTo>
                      <a:pt x="17" y="52"/>
                    </a:lnTo>
                    <a:lnTo>
                      <a:pt x="7" y="46"/>
                    </a:lnTo>
                    <a:lnTo>
                      <a:pt x="2" y="37"/>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2" name="Freeform 740"/>
              <p:cNvSpPr>
                <a:spLocks/>
              </p:cNvSpPr>
              <p:nvPr/>
            </p:nvSpPr>
            <p:spPr bwMode="auto">
              <a:xfrm>
                <a:off x="8077201" y="1222376"/>
                <a:ext cx="169863" cy="174625"/>
              </a:xfrm>
              <a:custGeom>
                <a:avLst/>
                <a:gdLst>
                  <a:gd name="T0" fmla="*/ 747 w 1277"/>
                  <a:gd name="T1" fmla="*/ 9 h 1326"/>
                  <a:gd name="T2" fmla="*/ 904 w 1277"/>
                  <a:gd name="T3" fmla="*/ 57 h 1326"/>
                  <a:gd name="T4" fmla="*/ 1047 w 1277"/>
                  <a:gd name="T5" fmla="*/ 147 h 1326"/>
                  <a:gd name="T6" fmla="*/ 1162 w 1277"/>
                  <a:gd name="T7" fmla="*/ 272 h 1326"/>
                  <a:gd name="T8" fmla="*/ 1239 w 1277"/>
                  <a:gd name="T9" fmla="*/ 419 h 1326"/>
                  <a:gd name="T10" fmla="*/ 1274 w 1277"/>
                  <a:gd name="T11" fmla="*/ 580 h 1326"/>
                  <a:gd name="T12" fmla="*/ 1266 w 1277"/>
                  <a:gd name="T13" fmla="*/ 748 h 1326"/>
                  <a:gd name="T14" fmla="*/ 1217 w 1277"/>
                  <a:gd name="T15" fmla="*/ 905 h 1326"/>
                  <a:gd name="T16" fmla="*/ 1128 w 1277"/>
                  <a:gd name="T17" fmla="*/ 1045 h 1326"/>
                  <a:gd name="T18" fmla="*/ 1058 w 1277"/>
                  <a:gd name="T19" fmla="*/ 1117 h 1326"/>
                  <a:gd name="T20" fmla="*/ 1006 w 1277"/>
                  <a:gd name="T21" fmla="*/ 1162 h 1326"/>
                  <a:gd name="T22" fmla="*/ 940 w 1277"/>
                  <a:gd name="T23" fmla="*/ 1206 h 1326"/>
                  <a:gd name="T24" fmla="*/ 852 w 1277"/>
                  <a:gd name="T25" fmla="*/ 1244 h 1326"/>
                  <a:gd name="T26" fmla="*/ 736 w 1277"/>
                  <a:gd name="T27" fmla="*/ 1277 h 1326"/>
                  <a:gd name="T28" fmla="*/ 583 w 1277"/>
                  <a:gd name="T29" fmla="*/ 1303 h 1326"/>
                  <a:gd name="T30" fmla="*/ 384 w 1277"/>
                  <a:gd name="T31" fmla="*/ 1319 h 1326"/>
                  <a:gd name="T32" fmla="*/ 133 w 1277"/>
                  <a:gd name="T33" fmla="*/ 1326 h 1326"/>
                  <a:gd name="T34" fmla="*/ 109 w 1277"/>
                  <a:gd name="T35" fmla="*/ 1310 h 1326"/>
                  <a:gd name="T36" fmla="*/ 114 w 1277"/>
                  <a:gd name="T37" fmla="*/ 1280 h 1326"/>
                  <a:gd name="T38" fmla="*/ 221 w 1277"/>
                  <a:gd name="T39" fmla="*/ 1272 h 1326"/>
                  <a:gd name="T40" fmla="*/ 445 w 1277"/>
                  <a:gd name="T41" fmla="*/ 1263 h 1326"/>
                  <a:gd name="T42" fmla="*/ 622 w 1277"/>
                  <a:gd name="T43" fmla="*/ 1244 h 1326"/>
                  <a:gd name="T44" fmla="*/ 757 w 1277"/>
                  <a:gd name="T45" fmla="*/ 1218 h 1326"/>
                  <a:gd name="T46" fmla="*/ 858 w 1277"/>
                  <a:gd name="T47" fmla="*/ 1185 h 1326"/>
                  <a:gd name="T48" fmla="*/ 934 w 1277"/>
                  <a:gd name="T49" fmla="*/ 1147 h 1326"/>
                  <a:gd name="T50" fmla="*/ 991 w 1277"/>
                  <a:gd name="T51" fmla="*/ 1106 h 1326"/>
                  <a:gd name="T52" fmla="*/ 1038 w 1277"/>
                  <a:gd name="T53" fmla="*/ 1063 h 1326"/>
                  <a:gd name="T54" fmla="*/ 1126 w 1277"/>
                  <a:gd name="T55" fmla="*/ 960 h 1326"/>
                  <a:gd name="T56" fmla="*/ 1198 w 1277"/>
                  <a:gd name="T57" fmla="*/ 806 h 1326"/>
                  <a:gd name="T58" fmla="*/ 1223 w 1277"/>
                  <a:gd name="T59" fmla="*/ 637 h 1326"/>
                  <a:gd name="T60" fmla="*/ 1198 w 1277"/>
                  <a:gd name="T61" fmla="*/ 466 h 1326"/>
                  <a:gd name="T62" fmla="*/ 1126 w 1277"/>
                  <a:gd name="T63" fmla="*/ 312 h 1326"/>
                  <a:gd name="T64" fmla="*/ 1011 w 1277"/>
                  <a:gd name="T65" fmla="*/ 186 h 1326"/>
                  <a:gd name="T66" fmla="*/ 871 w 1277"/>
                  <a:gd name="T67" fmla="*/ 100 h 1326"/>
                  <a:gd name="T68" fmla="*/ 718 w 1277"/>
                  <a:gd name="T69" fmla="*/ 58 h 1326"/>
                  <a:gd name="T70" fmla="*/ 559 w 1277"/>
                  <a:gd name="T71" fmla="*/ 58 h 1326"/>
                  <a:gd name="T72" fmla="*/ 406 w 1277"/>
                  <a:gd name="T73" fmla="*/ 100 h 1326"/>
                  <a:gd name="T74" fmla="*/ 266 w 1277"/>
                  <a:gd name="T75" fmla="*/ 186 h 1326"/>
                  <a:gd name="T76" fmla="*/ 153 w 1277"/>
                  <a:gd name="T77" fmla="*/ 309 h 1326"/>
                  <a:gd name="T78" fmla="*/ 83 w 1277"/>
                  <a:gd name="T79" fmla="*/ 454 h 1326"/>
                  <a:gd name="T80" fmla="*/ 54 w 1277"/>
                  <a:gd name="T81" fmla="*/ 610 h 1326"/>
                  <a:gd name="T82" fmla="*/ 68 w 1277"/>
                  <a:gd name="T83" fmla="*/ 767 h 1326"/>
                  <a:gd name="T84" fmla="*/ 125 w 1277"/>
                  <a:gd name="T85" fmla="*/ 917 h 1326"/>
                  <a:gd name="T86" fmla="*/ 225 w 1277"/>
                  <a:gd name="T87" fmla="*/ 1049 h 1326"/>
                  <a:gd name="T88" fmla="*/ 260 w 1277"/>
                  <a:gd name="T89" fmla="*/ 1092 h 1326"/>
                  <a:gd name="T90" fmla="*/ 244 w 1277"/>
                  <a:gd name="T91" fmla="*/ 1117 h 1326"/>
                  <a:gd name="T92" fmla="*/ 215 w 1277"/>
                  <a:gd name="T93" fmla="*/ 1113 h 1326"/>
                  <a:gd name="T94" fmla="*/ 113 w 1277"/>
                  <a:gd name="T95" fmla="*/ 998 h 1326"/>
                  <a:gd name="T96" fmla="*/ 37 w 1277"/>
                  <a:gd name="T97" fmla="*/ 850 h 1326"/>
                  <a:gd name="T98" fmla="*/ 3 w 1277"/>
                  <a:gd name="T99" fmla="*/ 690 h 1326"/>
                  <a:gd name="T100" fmla="*/ 9 w 1277"/>
                  <a:gd name="T101" fmla="*/ 528 h 1326"/>
                  <a:gd name="T102" fmla="*/ 58 w 1277"/>
                  <a:gd name="T103" fmla="*/ 371 h 1326"/>
                  <a:gd name="T104" fmla="*/ 148 w 1277"/>
                  <a:gd name="T105" fmla="*/ 229 h 1326"/>
                  <a:gd name="T106" fmla="*/ 275 w 1277"/>
                  <a:gd name="T107" fmla="*/ 113 h 1326"/>
                  <a:gd name="T108" fmla="*/ 424 w 1277"/>
                  <a:gd name="T109" fmla="*/ 36 h 1326"/>
                  <a:gd name="T110" fmla="*/ 584 w 1277"/>
                  <a:gd name="T111" fmla="*/ 2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77" h="1326">
                    <a:moveTo>
                      <a:pt x="638" y="0"/>
                    </a:moveTo>
                    <a:lnTo>
                      <a:pt x="693" y="2"/>
                    </a:lnTo>
                    <a:lnTo>
                      <a:pt x="747" y="9"/>
                    </a:lnTo>
                    <a:lnTo>
                      <a:pt x="800" y="21"/>
                    </a:lnTo>
                    <a:lnTo>
                      <a:pt x="852" y="36"/>
                    </a:lnTo>
                    <a:lnTo>
                      <a:pt x="904" y="57"/>
                    </a:lnTo>
                    <a:lnTo>
                      <a:pt x="954" y="83"/>
                    </a:lnTo>
                    <a:lnTo>
                      <a:pt x="1001" y="113"/>
                    </a:lnTo>
                    <a:lnTo>
                      <a:pt x="1047" y="147"/>
                    </a:lnTo>
                    <a:lnTo>
                      <a:pt x="1089" y="186"/>
                    </a:lnTo>
                    <a:lnTo>
                      <a:pt x="1128" y="227"/>
                    </a:lnTo>
                    <a:lnTo>
                      <a:pt x="1162" y="272"/>
                    </a:lnTo>
                    <a:lnTo>
                      <a:pt x="1192" y="318"/>
                    </a:lnTo>
                    <a:lnTo>
                      <a:pt x="1217" y="367"/>
                    </a:lnTo>
                    <a:lnTo>
                      <a:pt x="1239" y="419"/>
                    </a:lnTo>
                    <a:lnTo>
                      <a:pt x="1255" y="470"/>
                    </a:lnTo>
                    <a:lnTo>
                      <a:pt x="1266" y="525"/>
                    </a:lnTo>
                    <a:lnTo>
                      <a:pt x="1274" y="580"/>
                    </a:lnTo>
                    <a:lnTo>
                      <a:pt x="1277" y="637"/>
                    </a:lnTo>
                    <a:lnTo>
                      <a:pt x="1274" y="692"/>
                    </a:lnTo>
                    <a:lnTo>
                      <a:pt x="1266" y="748"/>
                    </a:lnTo>
                    <a:lnTo>
                      <a:pt x="1255" y="802"/>
                    </a:lnTo>
                    <a:lnTo>
                      <a:pt x="1239" y="855"/>
                    </a:lnTo>
                    <a:lnTo>
                      <a:pt x="1217" y="905"/>
                    </a:lnTo>
                    <a:lnTo>
                      <a:pt x="1192" y="954"/>
                    </a:lnTo>
                    <a:lnTo>
                      <a:pt x="1162" y="1000"/>
                    </a:lnTo>
                    <a:lnTo>
                      <a:pt x="1128" y="1045"/>
                    </a:lnTo>
                    <a:lnTo>
                      <a:pt x="1089" y="1086"/>
                    </a:lnTo>
                    <a:lnTo>
                      <a:pt x="1074" y="1101"/>
                    </a:lnTo>
                    <a:lnTo>
                      <a:pt x="1058" y="1117"/>
                    </a:lnTo>
                    <a:lnTo>
                      <a:pt x="1042" y="1132"/>
                    </a:lnTo>
                    <a:lnTo>
                      <a:pt x="1024" y="1148"/>
                    </a:lnTo>
                    <a:lnTo>
                      <a:pt x="1006" y="1162"/>
                    </a:lnTo>
                    <a:lnTo>
                      <a:pt x="986" y="1177"/>
                    </a:lnTo>
                    <a:lnTo>
                      <a:pt x="964" y="1191"/>
                    </a:lnTo>
                    <a:lnTo>
                      <a:pt x="940" y="1206"/>
                    </a:lnTo>
                    <a:lnTo>
                      <a:pt x="913" y="1219"/>
                    </a:lnTo>
                    <a:lnTo>
                      <a:pt x="884" y="1232"/>
                    </a:lnTo>
                    <a:lnTo>
                      <a:pt x="852" y="1244"/>
                    </a:lnTo>
                    <a:lnTo>
                      <a:pt x="818" y="1256"/>
                    </a:lnTo>
                    <a:lnTo>
                      <a:pt x="779" y="1267"/>
                    </a:lnTo>
                    <a:lnTo>
                      <a:pt x="736" y="1277"/>
                    </a:lnTo>
                    <a:lnTo>
                      <a:pt x="690" y="1287"/>
                    </a:lnTo>
                    <a:lnTo>
                      <a:pt x="639" y="1296"/>
                    </a:lnTo>
                    <a:lnTo>
                      <a:pt x="583" y="1303"/>
                    </a:lnTo>
                    <a:lnTo>
                      <a:pt x="522" y="1310"/>
                    </a:lnTo>
                    <a:lnTo>
                      <a:pt x="456" y="1315"/>
                    </a:lnTo>
                    <a:lnTo>
                      <a:pt x="384" y="1319"/>
                    </a:lnTo>
                    <a:lnTo>
                      <a:pt x="307" y="1324"/>
                    </a:lnTo>
                    <a:lnTo>
                      <a:pt x="223" y="1326"/>
                    </a:lnTo>
                    <a:lnTo>
                      <a:pt x="133" y="1326"/>
                    </a:lnTo>
                    <a:lnTo>
                      <a:pt x="122" y="1324"/>
                    </a:lnTo>
                    <a:lnTo>
                      <a:pt x="114" y="1318"/>
                    </a:lnTo>
                    <a:lnTo>
                      <a:pt x="109" y="1310"/>
                    </a:lnTo>
                    <a:lnTo>
                      <a:pt x="107" y="1300"/>
                    </a:lnTo>
                    <a:lnTo>
                      <a:pt x="109" y="1289"/>
                    </a:lnTo>
                    <a:lnTo>
                      <a:pt x="114" y="1280"/>
                    </a:lnTo>
                    <a:lnTo>
                      <a:pt x="122" y="1275"/>
                    </a:lnTo>
                    <a:lnTo>
                      <a:pt x="133" y="1273"/>
                    </a:lnTo>
                    <a:lnTo>
                      <a:pt x="221" y="1272"/>
                    </a:lnTo>
                    <a:lnTo>
                      <a:pt x="301" y="1270"/>
                    </a:lnTo>
                    <a:lnTo>
                      <a:pt x="376" y="1267"/>
                    </a:lnTo>
                    <a:lnTo>
                      <a:pt x="445" y="1263"/>
                    </a:lnTo>
                    <a:lnTo>
                      <a:pt x="509" y="1257"/>
                    </a:lnTo>
                    <a:lnTo>
                      <a:pt x="569" y="1251"/>
                    </a:lnTo>
                    <a:lnTo>
                      <a:pt x="622" y="1244"/>
                    </a:lnTo>
                    <a:lnTo>
                      <a:pt x="671" y="1237"/>
                    </a:lnTo>
                    <a:lnTo>
                      <a:pt x="717" y="1227"/>
                    </a:lnTo>
                    <a:lnTo>
                      <a:pt x="757" y="1218"/>
                    </a:lnTo>
                    <a:lnTo>
                      <a:pt x="794" y="1208"/>
                    </a:lnTo>
                    <a:lnTo>
                      <a:pt x="827" y="1196"/>
                    </a:lnTo>
                    <a:lnTo>
                      <a:pt x="858" y="1185"/>
                    </a:lnTo>
                    <a:lnTo>
                      <a:pt x="886" y="1173"/>
                    </a:lnTo>
                    <a:lnTo>
                      <a:pt x="911" y="1160"/>
                    </a:lnTo>
                    <a:lnTo>
                      <a:pt x="934" y="1147"/>
                    </a:lnTo>
                    <a:lnTo>
                      <a:pt x="955" y="1133"/>
                    </a:lnTo>
                    <a:lnTo>
                      <a:pt x="973" y="1120"/>
                    </a:lnTo>
                    <a:lnTo>
                      <a:pt x="991" y="1106"/>
                    </a:lnTo>
                    <a:lnTo>
                      <a:pt x="1008" y="1092"/>
                    </a:lnTo>
                    <a:lnTo>
                      <a:pt x="1022" y="1078"/>
                    </a:lnTo>
                    <a:lnTo>
                      <a:pt x="1038" y="1063"/>
                    </a:lnTo>
                    <a:lnTo>
                      <a:pt x="1052" y="1049"/>
                    </a:lnTo>
                    <a:lnTo>
                      <a:pt x="1090" y="1005"/>
                    </a:lnTo>
                    <a:lnTo>
                      <a:pt x="1126" y="960"/>
                    </a:lnTo>
                    <a:lnTo>
                      <a:pt x="1155" y="911"/>
                    </a:lnTo>
                    <a:lnTo>
                      <a:pt x="1178" y="860"/>
                    </a:lnTo>
                    <a:lnTo>
                      <a:pt x="1198" y="806"/>
                    </a:lnTo>
                    <a:lnTo>
                      <a:pt x="1212" y="751"/>
                    </a:lnTo>
                    <a:lnTo>
                      <a:pt x="1220" y="694"/>
                    </a:lnTo>
                    <a:lnTo>
                      <a:pt x="1223" y="637"/>
                    </a:lnTo>
                    <a:lnTo>
                      <a:pt x="1220" y="579"/>
                    </a:lnTo>
                    <a:lnTo>
                      <a:pt x="1212" y="522"/>
                    </a:lnTo>
                    <a:lnTo>
                      <a:pt x="1198" y="466"/>
                    </a:lnTo>
                    <a:lnTo>
                      <a:pt x="1178" y="412"/>
                    </a:lnTo>
                    <a:lnTo>
                      <a:pt x="1155" y="362"/>
                    </a:lnTo>
                    <a:lnTo>
                      <a:pt x="1126" y="312"/>
                    </a:lnTo>
                    <a:lnTo>
                      <a:pt x="1090" y="267"/>
                    </a:lnTo>
                    <a:lnTo>
                      <a:pt x="1052" y="223"/>
                    </a:lnTo>
                    <a:lnTo>
                      <a:pt x="1011" y="186"/>
                    </a:lnTo>
                    <a:lnTo>
                      <a:pt x="966" y="153"/>
                    </a:lnTo>
                    <a:lnTo>
                      <a:pt x="920" y="124"/>
                    </a:lnTo>
                    <a:lnTo>
                      <a:pt x="871" y="100"/>
                    </a:lnTo>
                    <a:lnTo>
                      <a:pt x="821" y="82"/>
                    </a:lnTo>
                    <a:lnTo>
                      <a:pt x="769" y="67"/>
                    </a:lnTo>
                    <a:lnTo>
                      <a:pt x="718" y="58"/>
                    </a:lnTo>
                    <a:lnTo>
                      <a:pt x="665" y="54"/>
                    </a:lnTo>
                    <a:lnTo>
                      <a:pt x="612" y="54"/>
                    </a:lnTo>
                    <a:lnTo>
                      <a:pt x="559" y="58"/>
                    </a:lnTo>
                    <a:lnTo>
                      <a:pt x="507" y="67"/>
                    </a:lnTo>
                    <a:lnTo>
                      <a:pt x="456" y="82"/>
                    </a:lnTo>
                    <a:lnTo>
                      <a:pt x="406" y="100"/>
                    </a:lnTo>
                    <a:lnTo>
                      <a:pt x="357" y="124"/>
                    </a:lnTo>
                    <a:lnTo>
                      <a:pt x="311" y="153"/>
                    </a:lnTo>
                    <a:lnTo>
                      <a:pt x="266" y="186"/>
                    </a:lnTo>
                    <a:lnTo>
                      <a:pt x="225" y="223"/>
                    </a:lnTo>
                    <a:lnTo>
                      <a:pt x="186" y="265"/>
                    </a:lnTo>
                    <a:lnTo>
                      <a:pt x="153" y="309"/>
                    </a:lnTo>
                    <a:lnTo>
                      <a:pt x="125" y="356"/>
                    </a:lnTo>
                    <a:lnTo>
                      <a:pt x="101" y="404"/>
                    </a:lnTo>
                    <a:lnTo>
                      <a:pt x="83" y="454"/>
                    </a:lnTo>
                    <a:lnTo>
                      <a:pt x="68" y="505"/>
                    </a:lnTo>
                    <a:lnTo>
                      <a:pt x="59" y="557"/>
                    </a:lnTo>
                    <a:lnTo>
                      <a:pt x="54" y="610"/>
                    </a:lnTo>
                    <a:lnTo>
                      <a:pt x="54" y="662"/>
                    </a:lnTo>
                    <a:lnTo>
                      <a:pt x="59" y="715"/>
                    </a:lnTo>
                    <a:lnTo>
                      <a:pt x="68" y="767"/>
                    </a:lnTo>
                    <a:lnTo>
                      <a:pt x="83" y="818"/>
                    </a:lnTo>
                    <a:lnTo>
                      <a:pt x="101" y="868"/>
                    </a:lnTo>
                    <a:lnTo>
                      <a:pt x="125" y="917"/>
                    </a:lnTo>
                    <a:lnTo>
                      <a:pt x="153" y="963"/>
                    </a:lnTo>
                    <a:lnTo>
                      <a:pt x="186" y="1007"/>
                    </a:lnTo>
                    <a:lnTo>
                      <a:pt x="225" y="1049"/>
                    </a:lnTo>
                    <a:lnTo>
                      <a:pt x="251" y="1074"/>
                    </a:lnTo>
                    <a:lnTo>
                      <a:pt x="257" y="1082"/>
                    </a:lnTo>
                    <a:lnTo>
                      <a:pt x="260" y="1092"/>
                    </a:lnTo>
                    <a:lnTo>
                      <a:pt x="259" y="1101"/>
                    </a:lnTo>
                    <a:lnTo>
                      <a:pt x="253" y="1111"/>
                    </a:lnTo>
                    <a:lnTo>
                      <a:pt x="244" y="1117"/>
                    </a:lnTo>
                    <a:lnTo>
                      <a:pt x="235" y="1120"/>
                    </a:lnTo>
                    <a:lnTo>
                      <a:pt x="225" y="1118"/>
                    </a:lnTo>
                    <a:lnTo>
                      <a:pt x="215" y="1113"/>
                    </a:lnTo>
                    <a:lnTo>
                      <a:pt x="187" y="1086"/>
                    </a:lnTo>
                    <a:lnTo>
                      <a:pt x="148" y="1044"/>
                    </a:lnTo>
                    <a:lnTo>
                      <a:pt x="113" y="998"/>
                    </a:lnTo>
                    <a:lnTo>
                      <a:pt x="83" y="951"/>
                    </a:lnTo>
                    <a:lnTo>
                      <a:pt x="58" y="901"/>
                    </a:lnTo>
                    <a:lnTo>
                      <a:pt x="37" y="850"/>
                    </a:lnTo>
                    <a:lnTo>
                      <a:pt x="21" y="798"/>
                    </a:lnTo>
                    <a:lnTo>
                      <a:pt x="9" y="744"/>
                    </a:lnTo>
                    <a:lnTo>
                      <a:pt x="3" y="690"/>
                    </a:lnTo>
                    <a:lnTo>
                      <a:pt x="0" y="637"/>
                    </a:lnTo>
                    <a:lnTo>
                      <a:pt x="3" y="582"/>
                    </a:lnTo>
                    <a:lnTo>
                      <a:pt x="9" y="528"/>
                    </a:lnTo>
                    <a:lnTo>
                      <a:pt x="21" y="474"/>
                    </a:lnTo>
                    <a:lnTo>
                      <a:pt x="37" y="423"/>
                    </a:lnTo>
                    <a:lnTo>
                      <a:pt x="58" y="371"/>
                    </a:lnTo>
                    <a:lnTo>
                      <a:pt x="83" y="321"/>
                    </a:lnTo>
                    <a:lnTo>
                      <a:pt x="113" y="274"/>
                    </a:lnTo>
                    <a:lnTo>
                      <a:pt x="148" y="229"/>
                    </a:lnTo>
                    <a:lnTo>
                      <a:pt x="187" y="186"/>
                    </a:lnTo>
                    <a:lnTo>
                      <a:pt x="230" y="147"/>
                    </a:lnTo>
                    <a:lnTo>
                      <a:pt x="275" y="113"/>
                    </a:lnTo>
                    <a:lnTo>
                      <a:pt x="323" y="83"/>
                    </a:lnTo>
                    <a:lnTo>
                      <a:pt x="373" y="57"/>
                    </a:lnTo>
                    <a:lnTo>
                      <a:pt x="424" y="36"/>
                    </a:lnTo>
                    <a:lnTo>
                      <a:pt x="476" y="21"/>
                    </a:lnTo>
                    <a:lnTo>
                      <a:pt x="530" y="9"/>
                    </a:lnTo>
                    <a:lnTo>
                      <a:pt x="584" y="2"/>
                    </a:lnTo>
                    <a:lnTo>
                      <a:pt x="638"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3" name="Freeform 741"/>
              <p:cNvSpPr>
                <a:spLocks noEditPoints="1"/>
              </p:cNvSpPr>
              <p:nvPr/>
            </p:nvSpPr>
            <p:spPr bwMode="auto">
              <a:xfrm>
                <a:off x="8142288" y="1255713"/>
                <a:ext cx="69850" cy="69850"/>
              </a:xfrm>
              <a:custGeom>
                <a:avLst/>
                <a:gdLst>
                  <a:gd name="T0" fmla="*/ 233 w 532"/>
                  <a:gd name="T1" fmla="*/ 56 h 530"/>
                  <a:gd name="T2" fmla="*/ 169 w 532"/>
                  <a:gd name="T3" fmla="*/ 77 h 530"/>
                  <a:gd name="T4" fmla="*/ 116 w 532"/>
                  <a:gd name="T5" fmla="*/ 115 h 530"/>
                  <a:gd name="T6" fmla="*/ 76 w 532"/>
                  <a:gd name="T7" fmla="*/ 170 h 530"/>
                  <a:gd name="T8" fmla="*/ 56 w 532"/>
                  <a:gd name="T9" fmla="*/ 232 h 530"/>
                  <a:gd name="T10" fmla="*/ 56 w 532"/>
                  <a:gd name="T11" fmla="*/ 299 h 530"/>
                  <a:gd name="T12" fmla="*/ 76 w 532"/>
                  <a:gd name="T13" fmla="*/ 362 h 530"/>
                  <a:gd name="T14" fmla="*/ 116 w 532"/>
                  <a:gd name="T15" fmla="*/ 416 h 530"/>
                  <a:gd name="T16" fmla="*/ 164 w 532"/>
                  <a:gd name="T17" fmla="*/ 452 h 530"/>
                  <a:gd name="T18" fmla="*/ 221 w 532"/>
                  <a:gd name="T19" fmla="*/ 472 h 530"/>
                  <a:gd name="T20" fmla="*/ 281 w 532"/>
                  <a:gd name="T21" fmla="*/ 476 h 530"/>
                  <a:gd name="T22" fmla="*/ 339 w 532"/>
                  <a:gd name="T23" fmla="*/ 463 h 530"/>
                  <a:gd name="T24" fmla="*/ 393 w 532"/>
                  <a:gd name="T25" fmla="*/ 435 h 530"/>
                  <a:gd name="T26" fmla="*/ 439 w 532"/>
                  <a:gd name="T27" fmla="*/ 390 h 530"/>
                  <a:gd name="T28" fmla="*/ 469 w 532"/>
                  <a:gd name="T29" fmla="*/ 331 h 530"/>
                  <a:gd name="T30" fmla="*/ 479 w 532"/>
                  <a:gd name="T31" fmla="*/ 266 h 530"/>
                  <a:gd name="T32" fmla="*/ 469 w 532"/>
                  <a:gd name="T33" fmla="*/ 200 h 530"/>
                  <a:gd name="T34" fmla="*/ 439 w 532"/>
                  <a:gd name="T35" fmla="*/ 141 h 530"/>
                  <a:gd name="T36" fmla="*/ 391 w 532"/>
                  <a:gd name="T37" fmla="*/ 93 h 530"/>
                  <a:gd name="T38" fmla="*/ 332 w 532"/>
                  <a:gd name="T39" fmla="*/ 63 h 530"/>
                  <a:gd name="T40" fmla="*/ 266 w 532"/>
                  <a:gd name="T41" fmla="*/ 53 h 530"/>
                  <a:gd name="T42" fmla="*/ 301 w 532"/>
                  <a:gd name="T43" fmla="*/ 3 h 530"/>
                  <a:gd name="T44" fmla="*/ 368 w 532"/>
                  <a:gd name="T45" fmla="*/ 20 h 530"/>
                  <a:gd name="T46" fmla="*/ 427 w 532"/>
                  <a:gd name="T47" fmla="*/ 55 h 530"/>
                  <a:gd name="T48" fmla="*/ 477 w 532"/>
                  <a:gd name="T49" fmla="*/ 105 h 530"/>
                  <a:gd name="T50" fmla="*/ 512 w 532"/>
                  <a:gd name="T51" fmla="*/ 164 h 530"/>
                  <a:gd name="T52" fmla="*/ 530 w 532"/>
                  <a:gd name="T53" fmla="*/ 231 h 530"/>
                  <a:gd name="T54" fmla="*/ 530 w 532"/>
                  <a:gd name="T55" fmla="*/ 301 h 530"/>
                  <a:gd name="T56" fmla="*/ 512 w 532"/>
                  <a:gd name="T57" fmla="*/ 367 h 530"/>
                  <a:gd name="T58" fmla="*/ 477 w 532"/>
                  <a:gd name="T59" fmla="*/ 427 h 530"/>
                  <a:gd name="T60" fmla="*/ 427 w 532"/>
                  <a:gd name="T61" fmla="*/ 477 h 530"/>
                  <a:gd name="T62" fmla="*/ 368 w 532"/>
                  <a:gd name="T63" fmla="*/ 511 h 530"/>
                  <a:gd name="T64" fmla="*/ 301 w 532"/>
                  <a:gd name="T65" fmla="*/ 528 h 530"/>
                  <a:gd name="T66" fmla="*/ 231 w 532"/>
                  <a:gd name="T67" fmla="*/ 528 h 530"/>
                  <a:gd name="T68" fmla="*/ 164 w 532"/>
                  <a:gd name="T69" fmla="*/ 511 h 530"/>
                  <a:gd name="T70" fmla="*/ 104 w 532"/>
                  <a:gd name="T71" fmla="*/ 477 h 530"/>
                  <a:gd name="T72" fmla="*/ 55 w 532"/>
                  <a:gd name="T73" fmla="*/ 427 h 530"/>
                  <a:gd name="T74" fmla="*/ 20 w 532"/>
                  <a:gd name="T75" fmla="*/ 367 h 530"/>
                  <a:gd name="T76" fmla="*/ 3 w 532"/>
                  <a:gd name="T77" fmla="*/ 301 h 530"/>
                  <a:gd name="T78" fmla="*/ 3 w 532"/>
                  <a:gd name="T79" fmla="*/ 231 h 530"/>
                  <a:gd name="T80" fmla="*/ 20 w 532"/>
                  <a:gd name="T81" fmla="*/ 164 h 530"/>
                  <a:gd name="T82" fmla="*/ 55 w 532"/>
                  <a:gd name="T83" fmla="*/ 105 h 530"/>
                  <a:gd name="T84" fmla="*/ 104 w 532"/>
                  <a:gd name="T85" fmla="*/ 55 h 530"/>
                  <a:gd name="T86" fmla="*/ 164 w 532"/>
                  <a:gd name="T87" fmla="*/ 20 h 530"/>
                  <a:gd name="T88" fmla="*/ 231 w 532"/>
                  <a:gd name="T89" fmla="*/ 3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2" h="530">
                    <a:moveTo>
                      <a:pt x="266" y="53"/>
                    </a:moveTo>
                    <a:lnTo>
                      <a:pt x="233" y="56"/>
                    </a:lnTo>
                    <a:lnTo>
                      <a:pt x="201" y="63"/>
                    </a:lnTo>
                    <a:lnTo>
                      <a:pt x="169" y="77"/>
                    </a:lnTo>
                    <a:lnTo>
                      <a:pt x="141" y="93"/>
                    </a:lnTo>
                    <a:lnTo>
                      <a:pt x="116" y="115"/>
                    </a:lnTo>
                    <a:lnTo>
                      <a:pt x="94" y="141"/>
                    </a:lnTo>
                    <a:lnTo>
                      <a:pt x="76" y="170"/>
                    </a:lnTo>
                    <a:lnTo>
                      <a:pt x="64" y="200"/>
                    </a:lnTo>
                    <a:lnTo>
                      <a:pt x="56" y="232"/>
                    </a:lnTo>
                    <a:lnTo>
                      <a:pt x="53" y="266"/>
                    </a:lnTo>
                    <a:lnTo>
                      <a:pt x="56" y="299"/>
                    </a:lnTo>
                    <a:lnTo>
                      <a:pt x="64" y="331"/>
                    </a:lnTo>
                    <a:lnTo>
                      <a:pt x="76" y="362"/>
                    </a:lnTo>
                    <a:lnTo>
                      <a:pt x="94" y="390"/>
                    </a:lnTo>
                    <a:lnTo>
                      <a:pt x="116" y="416"/>
                    </a:lnTo>
                    <a:lnTo>
                      <a:pt x="139" y="435"/>
                    </a:lnTo>
                    <a:lnTo>
                      <a:pt x="164" y="452"/>
                    </a:lnTo>
                    <a:lnTo>
                      <a:pt x="192" y="463"/>
                    </a:lnTo>
                    <a:lnTo>
                      <a:pt x="221" y="472"/>
                    </a:lnTo>
                    <a:lnTo>
                      <a:pt x="251" y="476"/>
                    </a:lnTo>
                    <a:lnTo>
                      <a:pt x="281" y="476"/>
                    </a:lnTo>
                    <a:lnTo>
                      <a:pt x="310" y="472"/>
                    </a:lnTo>
                    <a:lnTo>
                      <a:pt x="339" y="463"/>
                    </a:lnTo>
                    <a:lnTo>
                      <a:pt x="367" y="452"/>
                    </a:lnTo>
                    <a:lnTo>
                      <a:pt x="393" y="435"/>
                    </a:lnTo>
                    <a:lnTo>
                      <a:pt x="416" y="416"/>
                    </a:lnTo>
                    <a:lnTo>
                      <a:pt x="439" y="390"/>
                    </a:lnTo>
                    <a:lnTo>
                      <a:pt x="455" y="362"/>
                    </a:lnTo>
                    <a:lnTo>
                      <a:pt x="469" y="331"/>
                    </a:lnTo>
                    <a:lnTo>
                      <a:pt x="476" y="299"/>
                    </a:lnTo>
                    <a:lnTo>
                      <a:pt x="479" y="266"/>
                    </a:lnTo>
                    <a:lnTo>
                      <a:pt x="476" y="232"/>
                    </a:lnTo>
                    <a:lnTo>
                      <a:pt x="469" y="200"/>
                    </a:lnTo>
                    <a:lnTo>
                      <a:pt x="455" y="170"/>
                    </a:lnTo>
                    <a:lnTo>
                      <a:pt x="439" y="141"/>
                    </a:lnTo>
                    <a:lnTo>
                      <a:pt x="416" y="115"/>
                    </a:lnTo>
                    <a:lnTo>
                      <a:pt x="391" y="93"/>
                    </a:lnTo>
                    <a:lnTo>
                      <a:pt x="362" y="77"/>
                    </a:lnTo>
                    <a:lnTo>
                      <a:pt x="332" y="63"/>
                    </a:lnTo>
                    <a:lnTo>
                      <a:pt x="300" y="56"/>
                    </a:lnTo>
                    <a:lnTo>
                      <a:pt x="266" y="53"/>
                    </a:lnTo>
                    <a:close/>
                    <a:moveTo>
                      <a:pt x="266" y="0"/>
                    </a:moveTo>
                    <a:lnTo>
                      <a:pt x="301" y="3"/>
                    </a:lnTo>
                    <a:lnTo>
                      <a:pt x="335" y="10"/>
                    </a:lnTo>
                    <a:lnTo>
                      <a:pt x="368" y="20"/>
                    </a:lnTo>
                    <a:lnTo>
                      <a:pt x="398" y="36"/>
                    </a:lnTo>
                    <a:lnTo>
                      <a:pt x="427" y="55"/>
                    </a:lnTo>
                    <a:lnTo>
                      <a:pt x="454" y="78"/>
                    </a:lnTo>
                    <a:lnTo>
                      <a:pt x="477" y="105"/>
                    </a:lnTo>
                    <a:lnTo>
                      <a:pt x="497" y="134"/>
                    </a:lnTo>
                    <a:lnTo>
                      <a:pt x="512" y="164"/>
                    </a:lnTo>
                    <a:lnTo>
                      <a:pt x="523" y="197"/>
                    </a:lnTo>
                    <a:lnTo>
                      <a:pt x="530" y="231"/>
                    </a:lnTo>
                    <a:lnTo>
                      <a:pt x="532" y="266"/>
                    </a:lnTo>
                    <a:lnTo>
                      <a:pt x="530" y="301"/>
                    </a:lnTo>
                    <a:lnTo>
                      <a:pt x="523" y="335"/>
                    </a:lnTo>
                    <a:lnTo>
                      <a:pt x="512" y="367"/>
                    </a:lnTo>
                    <a:lnTo>
                      <a:pt x="497" y="398"/>
                    </a:lnTo>
                    <a:lnTo>
                      <a:pt x="477" y="427"/>
                    </a:lnTo>
                    <a:lnTo>
                      <a:pt x="454" y="453"/>
                    </a:lnTo>
                    <a:lnTo>
                      <a:pt x="427" y="477"/>
                    </a:lnTo>
                    <a:lnTo>
                      <a:pt x="398" y="495"/>
                    </a:lnTo>
                    <a:lnTo>
                      <a:pt x="368" y="511"/>
                    </a:lnTo>
                    <a:lnTo>
                      <a:pt x="335" y="522"/>
                    </a:lnTo>
                    <a:lnTo>
                      <a:pt x="301" y="528"/>
                    </a:lnTo>
                    <a:lnTo>
                      <a:pt x="266" y="530"/>
                    </a:lnTo>
                    <a:lnTo>
                      <a:pt x="231" y="528"/>
                    </a:lnTo>
                    <a:lnTo>
                      <a:pt x="196" y="522"/>
                    </a:lnTo>
                    <a:lnTo>
                      <a:pt x="164" y="511"/>
                    </a:lnTo>
                    <a:lnTo>
                      <a:pt x="133" y="495"/>
                    </a:lnTo>
                    <a:lnTo>
                      <a:pt x="104" y="477"/>
                    </a:lnTo>
                    <a:lnTo>
                      <a:pt x="78" y="453"/>
                    </a:lnTo>
                    <a:lnTo>
                      <a:pt x="55" y="427"/>
                    </a:lnTo>
                    <a:lnTo>
                      <a:pt x="36" y="398"/>
                    </a:lnTo>
                    <a:lnTo>
                      <a:pt x="20" y="367"/>
                    </a:lnTo>
                    <a:lnTo>
                      <a:pt x="9" y="335"/>
                    </a:lnTo>
                    <a:lnTo>
                      <a:pt x="3" y="301"/>
                    </a:lnTo>
                    <a:lnTo>
                      <a:pt x="0" y="266"/>
                    </a:lnTo>
                    <a:lnTo>
                      <a:pt x="3" y="231"/>
                    </a:lnTo>
                    <a:lnTo>
                      <a:pt x="9" y="197"/>
                    </a:lnTo>
                    <a:lnTo>
                      <a:pt x="20" y="164"/>
                    </a:lnTo>
                    <a:lnTo>
                      <a:pt x="36" y="134"/>
                    </a:lnTo>
                    <a:lnTo>
                      <a:pt x="55" y="105"/>
                    </a:lnTo>
                    <a:lnTo>
                      <a:pt x="78" y="78"/>
                    </a:lnTo>
                    <a:lnTo>
                      <a:pt x="104" y="55"/>
                    </a:lnTo>
                    <a:lnTo>
                      <a:pt x="133" y="36"/>
                    </a:lnTo>
                    <a:lnTo>
                      <a:pt x="164" y="20"/>
                    </a:lnTo>
                    <a:lnTo>
                      <a:pt x="196" y="10"/>
                    </a:lnTo>
                    <a:lnTo>
                      <a:pt x="231" y="3"/>
                    </a:lnTo>
                    <a:lnTo>
                      <a:pt x="26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4" name="Freeform 742"/>
              <p:cNvSpPr>
                <a:spLocks/>
              </p:cNvSpPr>
              <p:nvPr/>
            </p:nvSpPr>
            <p:spPr bwMode="auto">
              <a:xfrm>
                <a:off x="8113713" y="1301751"/>
                <a:ext cx="26988" cy="26988"/>
              </a:xfrm>
              <a:custGeom>
                <a:avLst/>
                <a:gdLst>
                  <a:gd name="T0" fmla="*/ 177 w 203"/>
                  <a:gd name="T1" fmla="*/ 0 h 203"/>
                  <a:gd name="T2" fmla="*/ 187 w 203"/>
                  <a:gd name="T3" fmla="*/ 2 h 203"/>
                  <a:gd name="T4" fmla="*/ 196 w 203"/>
                  <a:gd name="T5" fmla="*/ 7 h 203"/>
                  <a:gd name="T6" fmla="*/ 202 w 203"/>
                  <a:gd name="T7" fmla="*/ 16 h 203"/>
                  <a:gd name="T8" fmla="*/ 203 w 203"/>
                  <a:gd name="T9" fmla="*/ 27 h 203"/>
                  <a:gd name="T10" fmla="*/ 202 w 203"/>
                  <a:gd name="T11" fmla="*/ 36 h 203"/>
                  <a:gd name="T12" fmla="*/ 196 w 203"/>
                  <a:gd name="T13" fmla="*/ 45 h 203"/>
                  <a:gd name="T14" fmla="*/ 46 w 203"/>
                  <a:gd name="T15" fmla="*/ 195 h 203"/>
                  <a:gd name="T16" fmla="*/ 37 w 203"/>
                  <a:gd name="T17" fmla="*/ 201 h 203"/>
                  <a:gd name="T18" fmla="*/ 26 w 203"/>
                  <a:gd name="T19" fmla="*/ 203 h 203"/>
                  <a:gd name="T20" fmla="*/ 17 w 203"/>
                  <a:gd name="T21" fmla="*/ 201 h 203"/>
                  <a:gd name="T22" fmla="*/ 8 w 203"/>
                  <a:gd name="T23" fmla="*/ 195 h 203"/>
                  <a:gd name="T24" fmla="*/ 2 w 203"/>
                  <a:gd name="T25" fmla="*/ 187 h 203"/>
                  <a:gd name="T26" fmla="*/ 0 w 203"/>
                  <a:gd name="T27" fmla="*/ 176 h 203"/>
                  <a:gd name="T28" fmla="*/ 2 w 203"/>
                  <a:gd name="T29" fmla="*/ 166 h 203"/>
                  <a:gd name="T30" fmla="*/ 8 w 203"/>
                  <a:gd name="T31" fmla="*/ 158 h 203"/>
                  <a:gd name="T32" fmla="*/ 159 w 203"/>
                  <a:gd name="T33" fmla="*/ 7 h 203"/>
                  <a:gd name="T34" fmla="*/ 167 w 203"/>
                  <a:gd name="T35" fmla="*/ 2 h 203"/>
                  <a:gd name="T36" fmla="*/ 177 w 203"/>
                  <a:gd name="T3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3" h="203">
                    <a:moveTo>
                      <a:pt x="177" y="0"/>
                    </a:moveTo>
                    <a:lnTo>
                      <a:pt x="187" y="2"/>
                    </a:lnTo>
                    <a:lnTo>
                      <a:pt x="196" y="7"/>
                    </a:lnTo>
                    <a:lnTo>
                      <a:pt x="202" y="16"/>
                    </a:lnTo>
                    <a:lnTo>
                      <a:pt x="203" y="27"/>
                    </a:lnTo>
                    <a:lnTo>
                      <a:pt x="202" y="36"/>
                    </a:lnTo>
                    <a:lnTo>
                      <a:pt x="196" y="45"/>
                    </a:lnTo>
                    <a:lnTo>
                      <a:pt x="46" y="195"/>
                    </a:lnTo>
                    <a:lnTo>
                      <a:pt x="37" y="201"/>
                    </a:lnTo>
                    <a:lnTo>
                      <a:pt x="26" y="203"/>
                    </a:lnTo>
                    <a:lnTo>
                      <a:pt x="17" y="201"/>
                    </a:lnTo>
                    <a:lnTo>
                      <a:pt x="8" y="195"/>
                    </a:lnTo>
                    <a:lnTo>
                      <a:pt x="2" y="187"/>
                    </a:lnTo>
                    <a:lnTo>
                      <a:pt x="0" y="176"/>
                    </a:lnTo>
                    <a:lnTo>
                      <a:pt x="2" y="166"/>
                    </a:lnTo>
                    <a:lnTo>
                      <a:pt x="8" y="158"/>
                    </a:lnTo>
                    <a:lnTo>
                      <a:pt x="159" y="7"/>
                    </a:lnTo>
                    <a:lnTo>
                      <a:pt x="167" y="2"/>
                    </a:lnTo>
                    <a:lnTo>
                      <a:pt x="17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5" name="Freeform 743"/>
              <p:cNvSpPr>
                <a:spLocks/>
              </p:cNvSpPr>
              <p:nvPr/>
            </p:nvSpPr>
            <p:spPr bwMode="auto">
              <a:xfrm>
                <a:off x="8139113" y="1327151"/>
                <a:ext cx="26988" cy="26988"/>
              </a:xfrm>
              <a:custGeom>
                <a:avLst/>
                <a:gdLst>
                  <a:gd name="T0" fmla="*/ 102 w 204"/>
                  <a:gd name="T1" fmla="*/ 0 h 202"/>
                  <a:gd name="T2" fmla="*/ 177 w 204"/>
                  <a:gd name="T3" fmla="*/ 0 h 202"/>
                  <a:gd name="T4" fmla="*/ 187 w 204"/>
                  <a:gd name="T5" fmla="*/ 2 h 202"/>
                  <a:gd name="T6" fmla="*/ 196 w 204"/>
                  <a:gd name="T7" fmla="*/ 7 h 202"/>
                  <a:gd name="T8" fmla="*/ 202 w 204"/>
                  <a:gd name="T9" fmla="*/ 15 h 202"/>
                  <a:gd name="T10" fmla="*/ 204 w 204"/>
                  <a:gd name="T11" fmla="*/ 26 h 202"/>
                  <a:gd name="T12" fmla="*/ 202 w 204"/>
                  <a:gd name="T13" fmla="*/ 36 h 202"/>
                  <a:gd name="T14" fmla="*/ 196 w 204"/>
                  <a:gd name="T15" fmla="*/ 44 h 202"/>
                  <a:gd name="T16" fmla="*/ 187 w 204"/>
                  <a:gd name="T17" fmla="*/ 50 h 202"/>
                  <a:gd name="T18" fmla="*/ 177 w 204"/>
                  <a:gd name="T19" fmla="*/ 52 h 202"/>
                  <a:gd name="T20" fmla="*/ 128 w 204"/>
                  <a:gd name="T21" fmla="*/ 52 h 202"/>
                  <a:gd name="T22" fmla="*/ 128 w 204"/>
                  <a:gd name="T23" fmla="*/ 101 h 202"/>
                  <a:gd name="T24" fmla="*/ 126 w 204"/>
                  <a:gd name="T25" fmla="*/ 111 h 202"/>
                  <a:gd name="T26" fmla="*/ 121 w 204"/>
                  <a:gd name="T27" fmla="*/ 120 h 202"/>
                  <a:gd name="T28" fmla="*/ 45 w 204"/>
                  <a:gd name="T29" fmla="*/ 195 h 202"/>
                  <a:gd name="T30" fmla="*/ 37 w 204"/>
                  <a:gd name="T31" fmla="*/ 200 h 202"/>
                  <a:gd name="T32" fmla="*/ 27 w 204"/>
                  <a:gd name="T33" fmla="*/ 202 h 202"/>
                  <a:gd name="T34" fmla="*/ 16 w 204"/>
                  <a:gd name="T35" fmla="*/ 200 h 202"/>
                  <a:gd name="T36" fmla="*/ 8 w 204"/>
                  <a:gd name="T37" fmla="*/ 195 h 202"/>
                  <a:gd name="T38" fmla="*/ 2 w 204"/>
                  <a:gd name="T39" fmla="*/ 186 h 202"/>
                  <a:gd name="T40" fmla="*/ 0 w 204"/>
                  <a:gd name="T41" fmla="*/ 175 h 202"/>
                  <a:gd name="T42" fmla="*/ 2 w 204"/>
                  <a:gd name="T43" fmla="*/ 166 h 202"/>
                  <a:gd name="T44" fmla="*/ 8 w 204"/>
                  <a:gd name="T45" fmla="*/ 157 h 202"/>
                  <a:gd name="T46" fmla="*/ 75 w 204"/>
                  <a:gd name="T47" fmla="*/ 90 h 202"/>
                  <a:gd name="T48" fmla="*/ 75 w 204"/>
                  <a:gd name="T49" fmla="*/ 26 h 202"/>
                  <a:gd name="T50" fmla="*/ 77 w 204"/>
                  <a:gd name="T51" fmla="*/ 15 h 202"/>
                  <a:gd name="T52" fmla="*/ 84 w 204"/>
                  <a:gd name="T53" fmla="*/ 7 h 202"/>
                  <a:gd name="T54" fmla="*/ 92 w 204"/>
                  <a:gd name="T55" fmla="*/ 2 h 202"/>
                  <a:gd name="T56" fmla="*/ 102 w 204"/>
                  <a:gd name="T5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4" h="202">
                    <a:moveTo>
                      <a:pt x="102" y="0"/>
                    </a:moveTo>
                    <a:lnTo>
                      <a:pt x="177" y="0"/>
                    </a:lnTo>
                    <a:lnTo>
                      <a:pt x="187" y="2"/>
                    </a:lnTo>
                    <a:lnTo>
                      <a:pt x="196" y="7"/>
                    </a:lnTo>
                    <a:lnTo>
                      <a:pt x="202" y="15"/>
                    </a:lnTo>
                    <a:lnTo>
                      <a:pt x="204" y="26"/>
                    </a:lnTo>
                    <a:lnTo>
                      <a:pt x="202" y="36"/>
                    </a:lnTo>
                    <a:lnTo>
                      <a:pt x="196" y="44"/>
                    </a:lnTo>
                    <a:lnTo>
                      <a:pt x="187" y="50"/>
                    </a:lnTo>
                    <a:lnTo>
                      <a:pt x="177" y="52"/>
                    </a:lnTo>
                    <a:lnTo>
                      <a:pt x="128" y="52"/>
                    </a:lnTo>
                    <a:lnTo>
                      <a:pt x="128" y="101"/>
                    </a:lnTo>
                    <a:lnTo>
                      <a:pt x="126" y="111"/>
                    </a:lnTo>
                    <a:lnTo>
                      <a:pt x="121" y="120"/>
                    </a:lnTo>
                    <a:lnTo>
                      <a:pt x="45" y="195"/>
                    </a:lnTo>
                    <a:lnTo>
                      <a:pt x="37" y="200"/>
                    </a:lnTo>
                    <a:lnTo>
                      <a:pt x="27" y="202"/>
                    </a:lnTo>
                    <a:lnTo>
                      <a:pt x="16" y="200"/>
                    </a:lnTo>
                    <a:lnTo>
                      <a:pt x="8" y="195"/>
                    </a:lnTo>
                    <a:lnTo>
                      <a:pt x="2" y="186"/>
                    </a:lnTo>
                    <a:lnTo>
                      <a:pt x="0" y="175"/>
                    </a:lnTo>
                    <a:lnTo>
                      <a:pt x="2" y="166"/>
                    </a:lnTo>
                    <a:lnTo>
                      <a:pt x="8" y="157"/>
                    </a:lnTo>
                    <a:lnTo>
                      <a:pt x="75" y="90"/>
                    </a:lnTo>
                    <a:lnTo>
                      <a:pt x="75" y="26"/>
                    </a:lnTo>
                    <a:lnTo>
                      <a:pt x="77" y="15"/>
                    </a:lnTo>
                    <a:lnTo>
                      <a:pt x="84" y="7"/>
                    </a:lnTo>
                    <a:lnTo>
                      <a:pt x="92" y="2"/>
                    </a:lnTo>
                    <a:lnTo>
                      <a:pt x="102"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6" name="Freeform 744"/>
              <p:cNvSpPr>
                <a:spLocks/>
              </p:cNvSpPr>
              <p:nvPr/>
            </p:nvSpPr>
            <p:spPr bwMode="auto">
              <a:xfrm>
                <a:off x="8113713" y="1322388"/>
                <a:ext cx="6350" cy="26988"/>
              </a:xfrm>
              <a:custGeom>
                <a:avLst/>
                <a:gdLst>
                  <a:gd name="T0" fmla="*/ 26 w 53"/>
                  <a:gd name="T1" fmla="*/ 0 h 204"/>
                  <a:gd name="T2" fmla="*/ 37 w 53"/>
                  <a:gd name="T3" fmla="*/ 3 h 204"/>
                  <a:gd name="T4" fmla="*/ 46 w 53"/>
                  <a:gd name="T5" fmla="*/ 9 h 204"/>
                  <a:gd name="T6" fmla="*/ 51 w 53"/>
                  <a:gd name="T7" fmla="*/ 17 h 204"/>
                  <a:gd name="T8" fmla="*/ 53 w 53"/>
                  <a:gd name="T9" fmla="*/ 27 h 204"/>
                  <a:gd name="T10" fmla="*/ 53 w 53"/>
                  <a:gd name="T11" fmla="*/ 177 h 204"/>
                  <a:gd name="T12" fmla="*/ 51 w 53"/>
                  <a:gd name="T13" fmla="*/ 187 h 204"/>
                  <a:gd name="T14" fmla="*/ 46 w 53"/>
                  <a:gd name="T15" fmla="*/ 196 h 204"/>
                  <a:gd name="T16" fmla="*/ 37 w 53"/>
                  <a:gd name="T17" fmla="*/ 202 h 204"/>
                  <a:gd name="T18" fmla="*/ 26 w 53"/>
                  <a:gd name="T19" fmla="*/ 204 h 204"/>
                  <a:gd name="T20" fmla="*/ 16 w 53"/>
                  <a:gd name="T21" fmla="*/ 202 h 204"/>
                  <a:gd name="T22" fmla="*/ 8 w 53"/>
                  <a:gd name="T23" fmla="*/ 196 h 204"/>
                  <a:gd name="T24" fmla="*/ 2 w 53"/>
                  <a:gd name="T25" fmla="*/ 187 h 204"/>
                  <a:gd name="T26" fmla="*/ 0 w 53"/>
                  <a:gd name="T27" fmla="*/ 177 h 204"/>
                  <a:gd name="T28" fmla="*/ 0 w 53"/>
                  <a:gd name="T29" fmla="*/ 27 h 204"/>
                  <a:gd name="T30" fmla="*/ 2 w 53"/>
                  <a:gd name="T31" fmla="*/ 17 h 204"/>
                  <a:gd name="T32" fmla="*/ 8 w 53"/>
                  <a:gd name="T33" fmla="*/ 9 h 204"/>
                  <a:gd name="T34" fmla="*/ 16 w 53"/>
                  <a:gd name="T35" fmla="*/ 3 h 204"/>
                  <a:gd name="T36" fmla="*/ 26 w 53"/>
                  <a:gd name="T3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04">
                    <a:moveTo>
                      <a:pt x="26" y="0"/>
                    </a:moveTo>
                    <a:lnTo>
                      <a:pt x="37" y="3"/>
                    </a:lnTo>
                    <a:lnTo>
                      <a:pt x="46" y="9"/>
                    </a:lnTo>
                    <a:lnTo>
                      <a:pt x="51" y="17"/>
                    </a:lnTo>
                    <a:lnTo>
                      <a:pt x="53" y="27"/>
                    </a:lnTo>
                    <a:lnTo>
                      <a:pt x="53" y="177"/>
                    </a:lnTo>
                    <a:lnTo>
                      <a:pt x="51" y="187"/>
                    </a:lnTo>
                    <a:lnTo>
                      <a:pt x="46" y="196"/>
                    </a:lnTo>
                    <a:lnTo>
                      <a:pt x="37" y="202"/>
                    </a:lnTo>
                    <a:lnTo>
                      <a:pt x="26" y="204"/>
                    </a:lnTo>
                    <a:lnTo>
                      <a:pt x="16" y="202"/>
                    </a:lnTo>
                    <a:lnTo>
                      <a:pt x="8" y="196"/>
                    </a:lnTo>
                    <a:lnTo>
                      <a:pt x="2" y="187"/>
                    </a:lnTo>
                    <a:lnTo>
                      <a:pt x="0" y="177"/>
                    </a:lnTo>
                    <a:lnTo>
                      <a:pt x="0" y="27"/>
                    </a:lnTo>
                    <a:lnTo>
                      <a:pt x="2" y="17"/>
                    </a:lnTo>
                    <a:lnTo>
                      <a:pt x="8" y="9"/>
                    </a:lnTo>
                    <a:lnTo>
                      <a:pt x="16" y="3"/>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7" name="Freeform 745"/>
              <p:cNvSpPr>
                <a:spLocks/>
              </p:cNvSpPr>
              <p:nvPr/>
            </p:nvSpPr>
            <p:spPr bwMode="auto">
              <a:xfrm>
                <a:off x="8113713" y="1341438"/>
                <a:ext cx="31750" cy="12700"/>
              </a:xfrm>
              <a:custGeom>
                <a:avLst/>
                <a:gdLst>
                  <a:gd name="T0" fmla="*/ 31 w 241"/>
                  <a:gd name="T1" fmla="*/ 0 h 90"/>
                  <a:gd name="T2" fmla="*/ 220 w 241"/>
                  <a:gd name="T3" fmla="*/ 37 h 90"/>
                  <a:gd name="T4" fmla="*/ 230 w 241"/>
                  <a:gd name="T5" fmla="*/ 42 h 90"/>
                  <a:gd name="T6" fmla="*/ 236 w 241"/>
                  <a:gd name="T7" fmla="*/ 49 h 90"/>
                  <a:gd name="T8" fmla="*/ 241 w 241"/>
                  <a:gd name="T9" fmla="*/ 58 h 90"/>
                  <a:gd name="T10" fmla="*/ 241 w 241"/>
                  <a:gd name="T11" fmla="*/ 68 h 90"/>
                  <a:gd name="T12" fmla="*/ 238 w 241"/>
                  <a:gd name="T13" fmla="*/ 78 h 90"/>
                  <a:gd name="T14" fmla="*/ 231 w 241"/>
                  <a:gd name="T15" fmla="*/ 84 h 90"/>
                  <a:gd name="T16" fmla="*/ 224 w 241"/>
                  <a:gd name="T17" fmla="*/ 89 h 90"/>
                  <a:gd name="T18" fmla="*/ 215 w 241"/>
                  <a:gd name="T19" fmla="*/ 90 h 90"/>
                  <a:gd name="T20" fmla="*/ 213 w 241"/>
                  <a:gd name="T21" fmla="*/ 90 h 90"/>
                  <a:gd name="T22" fmla="*/ 210 w 241"/>
                  <a:gd name="T23" fmla="*/ 90 h 90"/>
                  <a:gd name="T24" fmla="*/ 21 w 241"/>
                  <a:gd name="T25" fmla="*/ 52 h 90"/>
                  <a:gd name="T26" fmla="*/ 12 w 241"/>
                  <a:gd name="T27" fmla="*/ 48 h 90"/>
                  <a:gd name="T28" fmla="*/ 5 w 241"/>
                  <a:gd name="T29" fmla="*/ 41 h 90"/>
                  <a:gd name="T30" fmla="*/ 0 w 241"/>
                  <a:gd name="T31" fmla="*/ 31 h 90"/>
                  <a:gd name="T32" fmla="*/ 0 w 241"/>
                  <a:gd name="T33" fmla="*/ 21 h 90"/>
                  <a:gd name="T34" fmla="*/ 5 w 241"/>
                  <a:gd name="T35" fmla="*/ 12 h 90"/>
                  <a:gd name="T36" fmla="*/ 12 w 241"/>
                  <a:gd name="T37" fmla="*/ 4 h 90"/>
                  <a:gd name="T38" fmla="*/ 21 w 241"/>
                  <a:gd name="T39" fmla="*/ 0 h 90"/>
                  <a:gd name="T40" fmla="*/ 31 w 241"/>
                  <a:gd name="T4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1" h="90">
                    <a:moveTo>
                      <a:pt x="31" y="0"/>
                    </a:moveTo>
                    <a:lnTo>
                      <a:pt x="220" y="37"/>
                    </a:lnTo>
                    <a:lnTo>
                      <a:pt x="230" y="42"/>
                    </a:lnTo>
                    <a:lnTo>
                      <a:pt x="236" y="49"/>
                    </a:lnTo>
                    <a:lnTo>
                      <a:pt x="241" y="58"/>
                    </a:lnTo>
                    <a:lnTo>
                      <a:pt x="241" y="68"/>
                    </a:lnTo>
                    <a:lnTo>
                      <a:pt x="238" y="78"/>
                    </a:lnTo>
                    <a:lnTo>
                      <a:pt x="231" y="84"/>
                    </a:lnTo>
                    <a:lnTo>
                      <a:pt x="224" y="89"/>
                    </a:lnTo>
                    <a:lnTo>
                      <a:pt x="215" y="90"/>
                    </a:lnTo>
                    <a:lnTo>
                      <a:pt x="213" y="90"/>
                    </a:lnTo>
                    <a:lnTo>
                      <a:pt x="210" y="90"/>
                    </a:lnTo>
                    <a:lnTo>
                      <a:pt x="21" y="52"/>
                    </a:lnTo>
                    <a:lnTo>
                      <a:pt x="12" y="48"/>
                    </a:lnTo>
                    <a:lnTo>
                      <a:pt x="5" y="41"/>
                    </a:lnTo>
                    <a:lnTo>
                      <a:pt x="0" y="31"/>
                    </a:lnTo>
                    <a:lnTo>
                      <a:pt x="0" y="21"/>
                    </a:lnTo>
                    <a:lnTo>
                      <a:pt x="5" y="12"/>
                    </a:lnTo>
                    <a:lnTo>
                      <a:pt x="12" y="4"/>
                    </a:lnTo>
                    <a:lnTo>
                      <a:pt x="21" y="0"/>
                    </a:lnTo>
                    <a:lnTo>
                      <a:pt x="31"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8" name="Freeform 746"/>
              <p:cNvSpPr>
                <a:spLocks/>
              </p:cNvSpPr>
              <p:nvPr/>
            </p:nvSpPr>
            <p:spPr bwMode="auto">
              <a:xfrm>
                <a:off x="8128001" y="1317626"/>
                <a:ext cx="17463" cy="15875"/>
              </a:xfrm>
              <a:custGeom>
                <a:avLst/>
                <a:gdLst>
                  <a:gd name="T0" fmla="*/ 102 w 129"/>
                  <a:gd name="T1" fmla="*/ 0 h 128"/>
                  <a:gd name="T2" fmla="*/ 112 w 129"/>
                  <a:gd name="T3" fmla="*/ 2 h 128"/>
                  <a:gd name="T4" fmla="*/ 120 w 129"/>
                  <a:gd name="T5" fmla="*/ 8 h 128"/>
                  <a:gd name="T6" fmla="*/ 127 w 129"/>
                  <a:gd name="T7" fmla="*/ 17 h 128"/>
                  <a:gd name="T8" fmla="*/ 129 w 129"/>
                  <a:gd name="T9" fmla="*/ 27 h 128"/>
                  <a:gd name="T10" fmla="*/ 127 w 129"/>
                  <a:gd name="T11" fmla="*/ 36 h 128"/>
                  <a:gd name="T12" fmla="*/ 120 w 129"/>
                  <a:gd name="T13" fmla="*/ 46 h 128"/>
                  <a:gd name="T14" fmla="*/ 46 w 129"/>
                  <a:gd name="T15" fmla="*/ 120 h 128"/>
                  <a:gd name="T16" fmla="*/ 36 w 129"/>
                  <a:gd name="T17" fmla="*/ 126 h 128"/>
                  <a:gd name="T18" fmla="*/ 26 w 129"/>
                  <a:gd name="T19" fmla="*/ 128 h 128"/>
                  <a:gd name="T20" fmla="*/ 17 w 129"/>
                  <a:gd name="T21" fmla="*/ 126 h 128"/>
                  <a:gd name="T22" fmla="*/ 7 w 129"/>
                  <a:gd name="T23" fmla="*/ 120 h 128"/>
                  <a:gd name="T24" fmla="*/ 2 w 129"/>
                  <a:gd name="T25" fmla="*/ 112 h 128"/>
                  <a:gd name="T26" fmla="*/ 0 w 129"/>
                  <a:gd name="T27" fmla="*/ 102 h 128"/>
                  <a:gd name="T28" fmla="*/ 2 w 129"/>
                  <a:gd name="T29" fmla="*/ 92 h 128"/>
                  <a:gd name="T30" fmla="*/ 7 w 129"/>
                  <a:gd name="T31" fmla="*/ 83 h 128"/>
                  <a:gd name="T32" fmla="*/ 83 w 129"/>
                  <a:gd name="T33" fmla="*/ 8 h 128"/>
                  <a:gd name="T34" fmla="*/ 91 w 129"/>
                  <a:gd name="T35" fmla="*/ 2 h 128"/>
                  <a:gd name="T36" fmla="*/ 102 w 129"/>
                  <a:gd name="T3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9" h="128">
                    <a:moveTo>
                      <a:pt x="102" y="0"/>
                    </a:moveTo>
                    <a:lnTo>
                      <a:pt x="112" y="2"/>
                    </a:lnTo>
                    <a:lnTo>
                      <a:pt x="120" y="8"/>
                    </a:lnTo>
                    <a:lnTo>
                      <a:pt x="127" y="17"/>
                    </a:lnTo>
                    <a:lnTo>
                      <a:pt x="129" y="27"/>
                    </a:lnTo>
                    <a:lnTo>
                      <a:pt x="127" y="36"/>
                    </a:lnTo>
                    <a:lnTo>
                      <a:pt x="120" y="46"/>
                    </a:lnTo>
                    <a:lnTo>
                      <a:pt x="46" y="120"/>
                    </a:lnTo>
                    <a:lnTo>
                      <a:pt x="36" y="126"/>
                    </a:lnTo>
                    <a:lnTo>
                      <a:pt x="26" y="128"/>
                    </a:lnTo>
                    <a:lnTo>
                      <a:pt x="17" y="126"/>
                    </a:lnTo>
                    <a:lnTo>
                      <a:pt x="7" y="120"/>
                    </a:lnTo>
                    <a:lnTo>
                      <a:pt x="2" y="112"/>
                    </a:lnTo>
                    <a:lnTo>
                      <a:pt x="0" y="102"/>
                    </a:lnTo>
                    <a:lnTo>
                      <a:pt x="2" y="92"/>
                    </a:lnTo>
                    <a:lnTo>
                      <a:pt x="7" y="83"/>
                    </a:lnTo>
                    <a:lnTo>
                      <a:pt x="83" y="8"/>
                    </a:lnTo>
                    <a:lnTo>
                      <a:pt x="91" y="2"/>
                    </a:lnTo>
                    <a:lnTo>
                      <a:pt x="102"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9" name="Freeform 747"/>
              <p:cNvSpPr>
                <a:spLocks/>
              </p:cNvSpPr>
              <p:nvPr/>
            </p:nvSpPr>
            <p:spPr bwMode="auto">
              <a:xfrm>
                <a:off x="8091488" y="1362076"/>
                <a:ext cx="20638" cy="34925"/>
              </a:xfrm>
              <a:custGeom>
                <a:avLst/>
                <a:gdLst>
                  <a:gd name="T0" fmla="*/ 128 w 153"/>
                  <a:gd name="T1" fmla="*/ 0 h 260"/>
                  <a:gd name="T2" fmla="*/ 138 w 153"/>
                  <a:gd name="T3" fmla="*/ 3 h 260"/>
                  <a:gd name="T4" fmla="*/ 147 w 153"/>
                  <a:gd name="T5" fmla="*/ 10 h 260"/>
                  <a:gd name="T6" fmla="*/ 152 w 153"/>
                  <a:gd name="T7" fmla="*/ 19 h 260"/>
                  <a:gd name="T8" fmla="*/ 153 w 153"/>
                  <a:gd name="T9" fmla="*/ 29 h 260"/>
                  <a:gd name="T10" fmla="*/ 150 w 153"/>
                  <a:gd name="T11" fmla="*/ 39 h 260"/>
                  <a:gd name="T12" fmla="*/ 50 w 153"/>
                  <a:gd name="T13" fmla="*/ 245 h 260"/>
                  <a:gd name="T14" fmla="*/ 44 w 153"/>
                  <a:gd name="T15" fmla="*/ 253 h 260"/>
                  <a:gd name="T16" fmla="*/ 36 w 153"/>
                  <a:gd name="T17" fmla="*/ 259 h 260"/>
                  <a:gd name="T18" fmla="*/ 26 w 153"/>
                  <a:gd name="T19" fmla="*/ 260 h 260"/>
                  <a:gd name="T20" fmla="*/ 20 w 153"/>
                  <a:gd name="T21" fmla="*/ 260 h 260"/>
                  <a:gd name="T22" fmla="*/ 14 w 153"/>
                  <a:gd name="T23" fmla="*/ 258 h 260"/>
                  <a:gd name="T24" fmla="*/ 6 w 153"/>
                  <a:gd name="T25" fmla="*/ 250 h 260"/>
                  <a:gd name="T26" fmla="*/ 1 w 153"/>
                  <a:gd name="T27" fmla="*/ 242 h 260"/>
                  <a:gd name="T28" fmla="*/ 0 w 153"/>
                  <a:gd name="T29" fmla="*/ 232 h 260"/>
                  <a:gd name="T30" fmla="*/ 2 w 153"/>
                  <a:gd name="T31" fmla="*/ 221 h 260"/>
                  <a:gd name="T32" fmla="*/ 102 w 153"/>
                  <a:gd name="T33" fmla="*/ 16 h 260"/>
                  <a:gd name="T34" fmla="*/ 108 w 153"/>
                  <a:gd name="T35" fmla="*/ 8 h 260"/>
                  <a:gd name="T36" fmla="*/ 118 w 153"/>
                  <a:gd name="T37" fmla="*/ 2 h 260"/>
                  <a:gd name="T38" fmla="*/ 128 w 153"/>
                  <a:gd name="T39"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60">
                    <a:moveTo>
                      <a:pt x="128" y="0"/>
                    </a:moveTo>
                    <a:lnTo>
                      <a:pt x="138" y="3"/>
                    </a:lnTo>
                    <a:lnTo>
                      <a:pt x="147" y="10"/>
                    </a:lnTo>
                    <a:lnTo>
                      <a:pt x="152" y="19"/>
                    </a:lnTo>
                    <a:lnTo>
                      <a:pt x="153" y="29"/>
                    </a:lnTo>
                    <a:lnTo>
                      <a:pt x="150" y="39"/>
                    </a:lnTo>
                    <a:lnTo>
                      <a:pt x="50" y="245"/>
                    </a:lnTo>
                    <a:lnTo>
                      <a:pt x="44" y="253"/>
                    </a:lnTo>
                    <a:lnTo>
                      <a:pt x="36" y="259"/>
                    </a:lnTo>
                    <a:lnTo>
                      <a:pt x="26" y="260"/>
                    </a:lnTo>
                    <a:lnTo>
                      <a:pt x="20" y="260"/>
                    </a:lnTo>
                    <a:lnTo>
                      <a:pt x="14" y="258"/>
                    </a:lnTo>
                    <a:lnTo>
                      <a:pt x="6" y="250"/>
                    </a:lnTo>
                    <a:lnTo>
                      <a:pt x="1" y="242"/>
                    </a:lnTo>
                    <a:lnTo>
                      <a:pt x="0" y="232"/>
                    </a:lnTo>
                    <a:lnTo>
                      <a:pt x="2" y="221"/>
                    </a:lnTo>
                    <a:lnTo>
                      <a:pt x="102" y="16"/>
                    </a:lnTo>
                    <a:lnTo>
                      <a:pt x="108" y="8"/>
                    </a:lnTo>
                    <a:lnTo>
                      <a:pt x="118" y="2"/>
                    </a:lnTo>
                    <a:lnTo>
                      <a:pt x="128"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grpSp>
        <p:nvGrpSpPr>
          <p:cNvPr id="6" name="Group 5"/>
          <p:cNvGrpSpPr/>
          <p:nvPr/>
        </p:nvGrpSpPr>
        <p:grpSpPr>
          <a:xfrm>
            <a:off x="3433187" y="3167308"/>
            <a:ext cx="416879" cy="479905"/>
            <a:chOff x="4577582" y="4223077"/>
            <a:chExt cx="555839" cy="639873"/>
          </a:xfrm>
        </p:grpSpPr>
        <p:sp>
          <p:nvSpPr>
            <p:cNvPr id="27" name="Hexagon 26"/>
            <p:cNvSpPr/>
            <p:nvPr/>
          </p:nvSpPr>
          <p:spPr>
            <a:xfrm rot="5400000">
              <a:off x="4535565" y="4265094"/>
              <a:ext cx="639873" cy="555839"/>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140" name="Group 139"/>
            <p:cNvGrpSpPr/>
            <p:nvPr/>
          </p:nvGrpSpPr>
          <p:grpSpPr>
            <a:xfrm>
              <a:off x="4691435" y="4367803"/>
              <a:ext cx="328132" cy="350420"/>
              <a:chOff x="8624888" y="1239838"/>
              <a:chExt cx="420688" cy="449263"/>
            </a:xfrm>
            <a:noFill/>
          </p:grpSpPr>
          <p:sp>
            <p:nvSpPr>
              <p:cNvPr id="141" name="Freeform 752"/>
              <p:cNvSpPr>
                <a:spLocks/>
              </p:cNvSpPr>
              <p:nvPr/>
            </p:nvSpPr>
            <p:spPr bwMode="auto">
              <a:xfrm>
                <a:off x="8824913" y="1436688"/>
                <a:ext cx="6350" cy="7938"/>
              </a:xfrm>
              <a:custGeom>
                <a:avLst/>
                <a:gdLst>
                  <a:gd name="T0" fmla="*/ 26 w 53"/>
                  <a:gd name="T1" fmla="*/ 0 h 53"/>
                  <a:gd name="T2" fmla="*/ 26 w 53"/>
                  <a:gd name="T3" fmla="*/ 0 h 53"/>
                  <a:gd name="T4" fmla="*/ 36 w 53"/>
                  <a:gd name="T5" fmla="*/ 2 h 53"/>
                  <a:gd name="T6" fmla="*/ 46 w 53"/>
                  <a:gd name="T7" fmla="*/ 8 h 53"/>
                  <a:gd name="T8" fmla="*/ 51 w 53"/>
                  <a:gd name="T9" fmla="*/ 16 h 53"/>
                  <a:gd name="T10" fmla="*/ 53 w 53"/>
                  <a:gd name="T11" fmla="*/ 27 h 53"/>
                  <a:gd name="T12" fmla="*/ 51 w 53"/>
                  <a:gd name="T13" fmla="*/ 37 h 53"/>
                  <a:gd name="T14" fmla="*/ 46 w 53"/>
                  <a:gd name="T15" fmla="*/ 45 h 53"/>
                  <a:gd name="T16" fmla="*/ 36 w 53"/>
                  <a:gd name="T17" fmla="*/ 51 h 53"/>
                  <a:gd name="T18" fmla="*/ 26 w 53"/>
                  <a:gd name="T19" fmla="*/ 53 h 53"/>
                  <a:gd name="T20" fmla="*/ 16 w 53"/>
                  <a:gd name="T21" fmla="*/ 51 h 53"/>
                  <a:gd name="T22" fmla="*/ 7 w 53"/>
                  <a:gd name="T23" fmla="*/ 45 h 53"/>
                  <a:gd name="T24" fmla="*/ 2 w 53"/>
                  <a:gd name="T25" fmla="*/ 37 h 53"/>
                  <a:gd name="T26" fmla="*/ 0 w 53"/>
                  <a:gd name="T27" fmla="*/ 27 h 53"/>
                  <a:gd name="T28" fmla="*/ 2 w 53"/>
                  <a:gd name="T29" fmla="*/ 16 h 53"/>
                  <a:gd name="T30" fmla="*/ 7 w 53"/>
                  <a:gd name="T31" fmla="*/ 8 h 53"/>
                  <a:gd name="T32" fmla="*/ 16 w 53"/>
                  <a:gd name="T33" fmla="*/ 2 h 53"/>
                  <a:gd name="T34" fmla="*/ 26 w 53"/>
                  <a:gd name="T3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53">
                    <a:moveTo>
                      <a:pt x="26" y="0"/>
                    </a:moveTo>
                    <a:lnTo>
                      <a:pt x="26" y="0"/>
                    </a:lnTo>
                    <a:lnTo>
                      <a:pt x="36" y="2"/>
                    </a:lnTo>
                    <a:lnTo>
                      <a:pt x="46" y="8"/>
                    </a:lnTo>
                    <a:lnTo>
                      <a:pt x="51" y="16"/>
                    </a:lnTo>
                    <a:lnTo>
                      <a:pt x="53" y="27"/>
                    </a:lnTo>
                    <a:lnTo>
                      <a:pt x="51" y="37"/>
                    </a:lnTo>
                    <a:lnTo>
                      <a:pt x="46" y="45"/>
                    </a:lnTo>
                    <a:lnTo>
                      <a:pt x="36" y="51"/>
                    </a:lnTo>
                    <a:lnTo>
                      <a:pt x="26" y="53"/>
                    </a:lnTo>
                    <a:lnTo>
                      <a:pt x="16" y="51"/>
                    </a:lnTo>
                    <a:lnTo>
                      <a:pt x="7" y="45"/>
                    </a:lnTo>
                    <a:lnTo>
                      <a:pt x="2" y="37"/>
                    </a:lnTo>
                    <a:lnTo>
                      <a:pt x="0" y="27"/>
                    </a:lnTo>
                    <a:lnTo>
                      <a:pt x="2"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2" name="Freeform 753"/>
              <p:cNvSpPr>
                <a:spLocks/>
              </p:cNvSpPr>
              <p:nvPr/>
            </p:nvSpPr>
            <p:spPr bwMode="auto">
              <a:xfrm>
                <a:off x="8701088" y="1239838"/>
                <a:ext cx="136525" cy="120650"/>
              </a:xfrm>
              <a:custGeom>
                <a:avLst/>
                <a:gdLst>
                  <a:gd name="T0" fmla="*/ 1009 w 1033"/>
                  <a:gd name="T1" fmla="*/ 0 h 902"/>
                  <a:gd name="T2" fmla="*/ 1019 w 1033"/>
                  <a:gd name="T3" fmla="*/ 3 h 902"/>
                  <a:gd name="T4" fmla="*/ 1027 w 1033"/>
                  <a:gd name="T5" fmla="*/ 9 h 902"/>
                  <a:gd name="T6" fmla="*/ 1032 w 1033"/>
                  <a:gd name="T7" fmla="*/ 19 h 902"/>
                  <a:gd name="T8" fmla="*/ 1033 w 1033"/>
                  <a:gd name="T9" fmla="*/ 29 h 902"/>
                  <a:gd name="T10" fmla="*/ 1030 w 1033"/>
                  <a:gd name="T11" fmla="*/ 38 h 902"/>
                  <a:gd name="T12" fmla="*/ 1024 w 1033"/>
                  <a:gd name="T13" fmla="*/ 48 h 902"/>
                  <a:gd name="T14" fmla="*/ 43 w 1033"/>
                  <a:gd name="T15" fmla="*/ 896 h 902"/>
                  <a:gd name="T16" fmla="*/ 35 w 1033"/>
                  <a:gd name="T17" fmla="*/ 901 h 902"/>
                  <a:gd name="T18" fmla="*/ 25 w 1033"/>
                  <a:gd name="T19" fmla="*/ 902 h 902"/>
                  <a:gd name="T20" fmla="*/ 15 w 1033"/>
                  <a:gd name="T21" fmla="*/ 900 h 902"/>
                  <a:gd name="T22" fmla="*/ 6 w 1033"/>
                  <a:gd name="T23" fmla="*/ 894 h 902"/>
                  <a:gd name="T24" fmla="*/ 1 w 1033"/>
                  <a:gd name="T25" fmla="*/ 884 h 902"/>
                  <a:gd name="T26" fmla="*/ 0 w 1033"/>
                  <a:gd name="T27" fmla="*/ 874 h 902"/>
                  <a:gd name="T28" fmla="*/ 2 w 1033"/>
                  <a:gd name="T29" fmla="*/ 864 h 902"/>
                  <a:gd name="T30" fmla="*/ 8 w 1033"/>
                  <a:gd name="T31" fmla="*/ 856 h 902"/>
                  <a:gd name="T32" fmla="*/ 990 w 1033"/>
                  <a:gd name="T33" fmla="*/ 7 h 902"/>
                  <a:gd name="T34" fmla="*/ 998 w 1033"/>
                  <a:gd name="T35" fmla="*/ 2 h 902"/>
                  <a:gd name="T36" fmla="*/ 1009 w 1033"/>
                  <a:gd name="T37"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3" h="902">
                    <a:moveTo>
                      <a:pt x="1009" y="0"/>
                    </a:moveTo>
                    <a:lnTo>
                      <a:pt x="1019" y="3"/>
                    </a:lnTo>
                    <a:lnTo>
                      <a:pt x="1027" y="9"/>
                    </a:lnTo>
                    <a:lnTo>
                      <a:pt x="1032" y="19"/>
                    </a:lnTo>
                    <a:lnTo>
                      <a:pt x="1033" y="29"/>
                    </a:lnTo>
                    <a:lnTo>
                      <a:pt x="1030" y="38"/>
                    </a:lnTo>
                    <a:lnTo>
                      <a:pt x="1024" y="48"/>
                    </a:lnTo>
                    <a:lnTo>
                      <a:pt x="43" y="896"/>
                    </a:lnTo>
                    <a:lnTo>
                      <a:pt x="35" y="901"/>
                    </a:lnTo>
                    <a:lnTo>
                      <a:pt x="25" y="902"/>
                    </a:lnTo>
                    <a:lnTo>
                      <a:pt x="15" y="900"/>
                    </a:lnTo>
                    <a:lnTo>
                      <a:pt x="6" y="894"/>
                    </a:lnTo>
                    <a:lnTo>
                      <a:pt x="1" y="884"/>
                    </a:lnTo>
                    <a:lnTo>
                      <a:pt x="0" y="874"/>
                    </a:lnTo>
                    <a:lnTo>
                      <a:pt x="2" y="864"/>
                    </a:lnTo>
                    <a:lnTo>
                      <a:pt x="8" y="856"/>
                    </a:lnTo>
                    <a:lnTo>
                      <a:pt x="990" y="7"/>
                    </a:lnTo>
                    <a:lnTo>
                      <a:pt x="998" y="2"/>
                    </a:lnTo>
                    <a:lnTo>
                      <a:pt x="100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3" name="Freeform 754"/>
              <p:cNvSpPr>
                <a:spLocks/>
              </p:cNvSpPr>
              <p:nvPr/>
            </p:nvSpPr>
            <p:spPr bwMode="auto">
              <a:xfrm>
                <a:off x="8831263" y="1239838"/>
                <a:ext cx="136525" cy="120650"/>
              </a:xfrm>
              <a:custGeom>
                <a:avLst/>
                <a:gdLst>
                  <a:gd name="T0" fmla="*/ 23 w 1033"/>
                  <a:gd name="T1" fmla="*/ 0 h 902"/>
                  <a:gd name="T2" fmla="*/ 34 w 1033"/>
                  <a:gd name="T3" fmla="*/ 2 h 902"/>
                  <a:gd name="T4" fmla="*/ 43 w 1033"/>
                  <a:gd name="T5" fmla="*/ 7 h 902"/>
                  <a:gd name="T6" fmla="*/ 1024 w 1033"/>
                  <a:gd name="T7" fmla="*/ 856 h 902"/>
                  <a:gd name="T8" fmla="*/ 1030 w 1033"/>
                  <a:gd name="T9" fmla="*/ 864 h 902"/>
                  <a:gd name="T10" fmla="*/ 1033 w 1033"/>
                  <a:gd name="T11" fmla="*/ 874 h 902"/>
                  <a:gd name="T12" fmla="*/ 1032 w 1033"/>
                  <a:gd name="T13" fmla="*/ 884 h 902"/>
                  <a:gd name="T14" fmla="*/ 1027 w 1033"/>
                  <a:gd name="T15" fmla="*/ 894 h 902"/>
                  <a:gd name="T16" fmla="*/ 1018 w 1033"/>
                  <a:gd name="T17" fmla="*/ 900 h 902"/>
                  <a:gd name="T18" fmla="*/ 1007 w 1033"/>
                  <a:gd name="T19" fmla="*/ 902 h 902"/>
                  <a:gd name="T20" fmla="*/ 998 w 1033"/>
                  <a:gd name="T21" fmla="*/ 901 h 902"/>
                  <a:gd name="T22" fmla="*/ 990 w 1033"/>
                  <a:gd name="T23" fmla="*/ 896 h 902"/>
                  <a:gd name="T24" fmla="*/ 9 w 1033"/>
                  <a:gd name="T25" fmla="*/ 48 h 902"/>
                  <a:gd name="T26" fmla="*/ 2 w 1033"/>
                  <a:gd name="T27" fmla="*/ 38 h 902"/>
                  <a:gd name="T28" fmla="*/ 0 w 1033"/>
                  <a:gd name="T29" fmla="*/ 29 h 902"/>
                  <a:gd name="T30" fmla="*/ 1 w 1033"/>
                  <a:gd name="T31" fmla="*/ 19 h 902"/>
                  <a:gd name="T32" fmla="*/ 6 w 1033"/>
                  <a:gd name="T33" fmla="*/ 9 h 902"/>
                  <a:gd name="T34" fmla="*/ 14 w 1033"/>
                  <a:gd name="T35" fmla="*/ 3 h 902"/>
                  <a:gd name="T36" fmla="*/ 23 w 1033"/>
                  <a:gd name="T37"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3" h="902">
                    <a:moveTo>
                      <a:pt x="23" y="0"/>
                    </a:moveTo>
                    <a:lnTo>
                      <a:pt x="34" y="2"/>
                    </a:lnTo>
                    <a:lnTo>
                      <a:pt x="43" y="7"/>
                    </a:lnTo>
                    <a:lnTo>
                      <a:pt x="1024" y="856"/>
                    </a:lnTo>
                    <a:lnTo>
                      <a:pt x="1030" y="864"/>
                    </a:lnTo>
                    <a:lnTo>
                      <a:pt x="1033" y="874"/>
                    </a:lnTo>
                    <a:lnTo>
                      <a:pt x="1032" y="884"/>
                    </a:lnTo>
                    <a:lnTo>
                      <a:pt x="1027" y="894"/>
                    </a:lnTo>
                    <a:lnTo>
                      <a:pt x="1018" y="900"/>
                    </a:lnTo>
                    <a:lnTo>
                      <a:pt x="1007" y="902"/>
                    </a:lnTo>
                    <a:lnTo>
                      <a:pt x="998" y="901"/>
                    </a:lnTo>
                    <a:lnTo>
                      <a:pt x="990" y="896"/>
                    </a:lnTo>
                    <a:lnTo>
                      <a:pt x="9" y="48"/>
                    </a:lnTo>
                    <a:lnTo>
                      <a:pt x="2" y="38"/>
                    </a:lnTo>
                    <a:lnTo>
                      <a:pt x="0" y="29"/>
                    </a:lnTo>
                    <a:lnTo>
                      <a:pt x="1" y="19"/>
                    </a:lnTo>
                    <a:lnTo>
                      <a:pt x="6" y="9"/>
                    </a:lnTo>
                    <a:lnTo>
                      <a:pt x="14" y="3"/>
                    </a:lnTo>
                    <a:lnTo>
                      <a:pt x="23"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4" name="Freeform 755"/>
              <p:cNvSpPr>
                <a:spLocks/>
              </p:cNvSpPr>
              <p:nvPr/>
            </p:nvSpPr>
            <p:spPr bwMode="auto">
              <a:xfrm>
                <a:off x="8701088" y="1254126"/>
                <a:ext cx="136525" cy="119063"/>
              </a:xfrm>
              <a:custGeom>
                <a:avLst/>
                <a:gdLst>
                  <a:gd name="T0" fmla="*/ 1009 w 1033"/>
                  <a:gd name="T1" fmla="*/ 0 h 901"/>
                  <a:gd name="T2" fmla="*/ 1019 w 1033"/>
                  <a:gd name="T3" fmla="*/ 3 h 901"/>
                  <a:gd name="T4" fmla="*/ 1027 w 1033"/>
                  <a:gd name="T5" fmla="*/ 9 h 901"/>
                  <a:gd name="T6" fmla="*/ 1032 w 1033"/>
                  <a:gd name="T7" fmla="*/ 18 h 901"/>
                  <a:gd name="T8" fmla="*/ 1033 w 1033"/>
                  <a:gd name="T9" fmla="*/ 28 h 901"/>
                  <a:gd name="T10" fmla="*/ 1030 w 1033"/>
                  <a:gd name="T11" fmla="*/ 38 h 901"/>
                  <a:gd name="T12" fmla="*/ 1024 w 1033"/>
                  <a:gd name="T13" fmla="*/ 46 h 901"/>
                  <a:gd name="T14" fmla="*/ 43 w 1033"/>
                  <a:gd name="T15" fmla="*/ 895 h 901"/>
                  <a:gd name="T16" fmla="*/ 35 w 1033"/>
                  <a:gd name="T17" fmla="*/ 900 h 901"/>
                  <a:gd name="T18" fmla="*/ 25 w 1033"/>
                  <a:gd name="T19" fmla="*/ 901 h 901"/>
                  <a:gd name="T20" fmla="*/ 15 w 1033"/>
                  <a:gd name="T21" fmla="*/ 899 h 901"/>
                  <a:gd name="T22" fmla="*/ 6 w 1033"/>
                  <a:gd name="T23" fmla="*/ 892 h 901"/>
                  <a:gd name="T24" fmla="*/ 1 w 1033"/>
                  <a:gd name="T25" fmla="*/ 883 h 901"/>
                  <a:gd name="T26" fmla="*/ 0 w 1033"/>
                  <a:gd name="T27" fmla="*/ 874 h 901"/>
                  <a:gd name="T28" fmla="*/ 2 w 1033"/>
                  <a:gd name="T29" fmla="*/ 863 h 901"/>
                  <a:gd name="T30" fmla="*/ 8 w 1033"/>
                  <a:gd name="T31" fmla="*/ 855 h 901"/>
                  <a:gd name="T32" fmla="*/ 990 w 1033"/>
                  <a:gd name="T33" fmla="*/ 6 h 901"/>
                  <a:gd name="T34" fmla="*/ 998 w 1033"/>
                  <a:gd name="T35" fmla="*/ 1 h 901"/>
                  <a:gd name="T36" fmla="*/ 1009 w 1033"/>
                  <a:gd name="T37"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3" h="901">
                    <a:moveTo>
                      <a:pt x="1009" y="0"/>
                    </a:moveTo>
                    <a:lnTo>
                      <a:pt x="1019" y="3"/>
                    </a:lnTo>
                    <a:lnTo>
                      <a:pt x="1027" y="9"/>
                    </a:lnTo>
                    <a:lnTo>
                      <a:pt x="1032" y="18"/>
                    </a:lnTo>
                    <a:lnTo>
                      <a:pt x="1033" y="28"/>
                    </a:lnTo>
                    <a:lnTo>
                      <a:pt x="1030" y="38"/>
                    </a:lnTo>
                    <a:lnTo>
                      <a:pt x="1024" y="46"/>
                    </a:lnTo>
                    <a:lnTo>
                      <a:pt x="43" y="895"/>
                    </a:lnTo>
                    <a:lnTo>
                      <a:pt x="35" y="900"/>
                    </a:lnTo>
                    <a:lnTo>
                      <a:pt x="25" y="901"/>
                    </a:lnTo>
                    <a:lnTo>
                      <a:pt x="15" y="899"/>
                    </a:lnTo>
                    <a:lnTo>
                      <a:pt x="6" y="892"/>
                    </a:lnTo>
                    <a:lnTo>
                      <a:pt x="1" y="883"/>
                    </a:lnTo>
                    <a:lnTo>
                      <a:pt x="0" y="874"/>
                    </a:lnTo>
                    <a:lnTo>
                      <a:pt x="2" y="863"/>
                    </a:lnTo>
                    <a:lnTo>
                      <a:pt x="8" y="855"/>
                    </a:lnTo>
                    <a:lnTo>
                      <a:pt x="990" y="6"/>
                    </a:lnTo>
                    <a:lnTo>
                      <a:pt x="998" y="1"/>
                    </a:lnTo>
                    <a:lnTo>
                      <a:pt x="100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5" name="Freeform 756"/>
              <p:cNvSpPr>
                <a:spLocks/>
              </p:cNvSpPr>
              <p:nvPr/>
            </p:nvSpPr>
            <p:spPr bwMode="auto">
              <a:xfrm>
                <a:off x="8831263" y="1254126"/>
                <a:ext cx="136525" cy="119063"/>
              </a:xfrm>
              <a:custGeom>
                <a:avLst/>
                <a:gdLst>
                  <a:gd name="T0" fmla="*/ 23 w 1033"/>
                  <a:gd name="T1" fmla="*/ 0 h 901"/>
                  <a:gd name="T2" fmla="*/ 34 w 1033"/>
                  <a:gd name="T3" fmla="*/ 1 h 901"/>
                  <a:gd name="T4" fmla="*/ 43 w 1033"/>
                  <a:gd name="T5" fmla="*/ 6 h 901"/>
                  <a:gd name="T6" fmla="*/ 1024 w 1033"/>
                  <a:gd name="T7" fmla="*/ 855 h 901"/>
                  <a:gd name="T8" fmla="*/ 1030 w 1033"/>
                  <a:gd name="T9" fmla="*/ 863 h 901"/>
                  <a:gd name="T10" fmla="*/ 1033 w 1033"/>
                  <a:gd name="T11" fmla="*/ 874 h 901"/>
                  <a:gd name="T12" fmla="*/ 1032 w 1033"/>
                  <a:gd name="T13" fmla="*/ 883 h 901"/>
                  <a:gd name="T14" fmla="*/ 1027 w 1033"/>
                  <a:gd name="T15" fmla="*/ 892 h 901"/>
                  <a:gd name="T16" fmla="*/ 1018 w 1033"/>
                  <a:gd name="T17" fmla="*/ 899 h 901"/>
                  <a:gd name="T18" fmla="*/ 1007 w 1033"/>
                  <a:gd name="T19" fmla="*/ 901 h 901"/>
                  <a:gd name="T20" fmla="*/ 998 w 1033"/>
                  <a:gd name="T21" fmla="*/ 900 h 901"/>
                  <a:gd name="T22" fmla="*/ 990 w 1033"/>
                  <a:gd name="T23" fmla="*/ 895 h 901"/>
                  <a:gd name="T24" fmla="*/ 9 w 1033"/>
                  <a:gd name="T25" fmla="*/ 46 h 901"/>
                  <a:gd name="T26" fmla="*/ 2 w 1033"/>
                  <a:gd name="T27" fmla="*/ 38 h 901"/>
                  <a:gd name="T28" fmla="*/ 0 w 1033"/>
                  <a:gd name="T29" fmla="*/ 28 h 901"/>
                  <a:gd name="T30" fmla="*/ 1 w 1033"/>
                  <a:gd name="T31" fmla="*/ 18 h 901"/>
                  <a:gd name="T32" fmla="*/ 6 w 1033"/>
                  <a:gd name="T33" fmla="*/ 9 h 901"/>
                  <a:gd name="T34" fmla="*/ 14 w 1033"/>
                  <a:gd name="T35" fmla="*/ 3 h 901"/>
                  <a:gd name="T36" fmla="*/ 23 w 1033"/>
                  <a:gd name="T37"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3" h="901">
                    <a:moveTo>
                      <a:pt x="23" y="0"/>
                    </a:moveTo>
                    <a:lnTo>
                      <a:pt x="34" y="1"/>
                    </a:lnTo>
                    <a:lnTo>
                      <a:pt x="43" y="6"/>
                    </a:lnTo>
                    <a:lnTo>
                      <a:pt x="1024" y="855"/>
                    </a:lnTo>
                    <a:lnTo>
                      <a:pt x="1030" y="863"/>
                    </a:lnTo>
                    <a:lnTo>
                      <a:pt x="1033" y="874"/>
                    </a:lnTo>
                    <a:lnTo>
                      <a:pt x="1032" y="883"/>
                    </a:lnTo>
                    <a:lnTo>
                      <a:pt x="1027" y="892"/>
                    </a:lnTo>
                    <a:lnTo>
                      <a:pt x="1018" y="899"/>
                    </a:lnTo>
                    <a:lnTo>
                      <a:pt x="1007" y="901"/>
                    </a:lnTo>
                    <a:lnTo>
                      <a:pt x="998" y="900"/>
                    </a:lnTo>
                    <a:lnTo>
                      <a:pt x="990" y="895"/>
                    </a:lnTo>
                    <a:lnTo>
                      <a:pt x="9" y="46"/>
                    </a:lnTo>
                    <a:lnTo>
                      <a:pt x="2" y="38"/>
                    </a:lnTo>
                    <a:lnTo>
                      <a:pt x="0" y="28"/>
                    </a:lnTo>
                    <a:lnTo>
                      <a:pt x="1" y="18"/>
                    </a:lnTo>
                    <a:lnTo>
                      <a:pt x="6" y="9"/>
                    </a:lnTo>
                    <a:lnTo>
                      <a:pt x="14" y="3"/>
                    </a:lnTo>
                    <a:lnTo>
                      <a:pt x="23"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6" name="Freeform 757"/>
              <p:cNvSpPr>
                <a:spLocks/>
              </p:cNvSpPr>
              <p:nvPr/>
            </p:nvSpPr>
            <p:spPr bwMode="auto">
              <a:xfrm>
                <a:off x="8701088" y="1352551"/>
                <a:ext cx="7938" cy="20638"/>
              </a:xfrm>
              <a:custGeom>
                <a:avLst/>
                <a:gdLst>
                  <a:gd name="T0" fmla="*/ 25 w 52"/>
                  <a:gd name="T1" fmla="*/ 0 h 159"/>
                  <a:gd name="T2" fmla="*/ 36 w 52"/>
                  <a:gd name="T3" fmla="*/ 2 h 159"/>
                  <a:gd name="T4" fmla="*/ 44 w 52"/>
                  <a:gd name="T5" fmla="*/ 9 h 159"/>
                  <a:gd name="T6" fmla="*/ 50 w 52"/>
                  <a:gd name="T7" fmla="*/ 17 h 159"/>
                  <a:gd name="T8" fmla="*/ 52 w 52"/>
                  <a:gd name="T9" fmla="*/ 27 h 159"/>
                  <a:gd name="T10" fmla="*/ 52 w 52"/>
                  <a:gd name="T11" fmla="*/ 133 h 159"/>
                  <a:gd name="T12" fmla="*/ 50 w 52"/>
                  <a:gd name="T13" fmla="*/ 143 h 159"/>
                  <a:gd name="T14" fmla="*/ 44 w 52"/>
                  <a:gd name="T15" fmla="*/ 152 h 159"/>
                  <a:gd name="T16" fmla="*/ 36 w 52"/>
                  <a:gd name="T17" fmla="*/ 157 h 159"/>
                  <a:gd name="T18" fmla="*/ 25 w 52"/>
                  <a:gd name="T19" fmla="*/ 159 h 159"/>
                  <a:gd name="T20" fmla="*/ 15 w 52"/>
                  <a:gd name="T21" fmla="*/ 157 h 159"/>
                  <a:gd name="T22" fmla="*/ 7 w 52"/>
                  <a:gd name="T23" fmla="*/ 152 h 159"/>
                  <a:gd name="T24" fmla="*/ 2 w 52"/>
                  <a:gd name="T25" fmla="*/ 143 h 159"/>
                  <a:gd name="T26" fmla="*/ 0 w 52"/>
                  <a:gd name="T27" fmla="*/ 133 h 159"/>
                  <a:gd name="T28" fmla="*/ 0 w 52"/>
                  <a:gd name="T29" fmla="*/ 27 h 159"/>
                  <a:gd name="T30" fmla="*/ 2 w 52"/>
                  <a:gd name="T31" fmla="*/ 17 h 159"/>
                  <a:gd name="T32" fmla="*/ 7 w 52"/>
                  <a:gd name="T33" fmla="*/ 9 h 159"/>
                  <a:gd name="T34" fmla="*/ 15 w 52"/>
                  <a:gd name="T35" fmla="*/ 2 h 159"/>
                  <a:gd name="T36" fmla="*/ 25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5" y="0"/>
                    </a:moveTo>
                    <a:lnTo>
                      <a:pt x="36" y="2"/>
                    </a:lnTo>
                    <a:lnTo>
                      <a:pt x="44" y="9"/>
                    </a:lnTo>
                    <a:lnTo>
                      <a:pt x="50" y="17"/>
                    </a:lnTo>
                    <a:lnTo>
                      <a:pt x="52" y="27"/>
                    </a:lnTo>
                    <a:lnTo>
                      <a:pt x="52" y="133"/>
                    </a:lnTo>
                    <a:lnTo>
                      <a:pt x="50" y="143"/>
                    </a:lnTo>
                    <a:lnTo>
                      <a:pt x="44" y="152"/>
                    </a:lnTo>
                    <a:lnTo>
                      <a:pt x="36" y="157"/>
                    </a:lnTo>
                    <a:lnTo>
                      <a:pt x="25" y="159"/>
                    </a:lnTo>
                    <a:lnTo>
                      <a:pt x="15" y="157"/>
                    </a:lnTo>
                    <a:lnTo>
                      <a:pt x="7" y="152"/>
                    </a:lnTo>
                    <a:lnTo>
                      <a:pt x="2" y="143"/>
                    </a:lnTo>
                    <a:lnTo>
                      <a:pt x="0" y="133"/>
                    </a:lnTo>
                    <a:lnTo>
                      <a:pt x="0" y="27"/>
                    </a:lnTo>
                    <a:lnTo>
                      <a:pt x="2" y="17"/>
                    </a:lnTo>
                    <a:lnTo>
                      <a:pt x="7" y="9"/>
                    </a:lnTo>
                    <a:lnTo>
                      <a:pt x="15" y="2"/>
                    </a:lnTo>
                    <a:lnTo>
                      <a:pt x="25"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7" name="Freeform 758"/>
              <p:cNvSpPr>
                <a:spLocks/>
              </p:cNvSpPr>
              <p:nvPr/>
            </p:nvSpPr>
            <p:spPr bwMode="auto">
              <a:xfrm>
                <a:off x="8961438" y="1352551"/>
                <a:ext cx="6350" cy="20638"/>
              </a:xfrm>
              <a:custGeom>
                <a:avLst/>
                <a:gdLst>
                  <a:gd name="T0" fmla="*/ 26 w 52"/>
                  <a:gd name="T1" fmla="*/ 0 h 159"/>
                  <a:gd name="T2" fmla="*/ 36 w 52"/>
                  <a:gd name="T3" fmla="*/ 2 h 159"/>
                  <a:gd name="T4" fmla="*/ 44 w 52"/>
                  <a:gd name="T5" fmla="*/ 9 h 159"/>
                  <a:gd name="T6" fmla="*/ 50 w 52"/>
                  <a:gd name="T7" fmla="*/ 17 h 159"/>
                  <a:gd name="T8" fmla="*/ 52 w 52"/>
                  <a:gd name="T9" fmla="*/ 27 h 159"/>
                  <a:gd name="T10" fmla="*/ 52 w 52"/>
                  <a:gd name="T11" fmla="*/ 133 h 159"/>
                  <a:gd name="T12" fmla="*/ 50 w 52"/>
                  <a:gd name="T13" fmla="*/ 143 h 159"/>
                  <a:gd name="T14" fmla="*/ 44 w 52"/>
                  <a:gd name="T15" fmla="*/ 152 h 159"/>
                  <a:gd name="T16" fmla="*/ 36 w 52"/>
                  <a:gd name="T17" fmla="*/ 157 h 159"/>
                  <a:gd name="T18" fmla="*/ 26 w 52"/>
                  <a:gd name="T19" fmla="*/ 159 h 159"/>
                  <a:gd name="T20" fmla="*/ 15 w 52"/>
                  <a:gd name="T21" fmla="*/ 157 h 159"/>
                  <a:gd name="T22" fmla="*/ 7 w 52"/>
                  <a:gd name="T23" fmla="*/ 152 h 159"/>
                  <a:gd name="T24" fmla="*/ 2 w 52"/>
                  <a:gd name="T25" fmla="*/ 143 h 159"/>
                  <a:gd name="T26" fmla="*/ 0 w 52"/>
                  <a:gd name="T27" fmla="*/ 133 h 159"/>
                  <a:gd name="T28" fmla="*/ 0 w 52"/>
                  <a:gd name="T29" fmla="*/ 27 h 159"/>
                  <a:gd name="T30" fmla="*/ 2 w 52"/>
                  <a:gd name="T31" fmla="*/ 17 h 159"/>
                  <a:gd name="T32" fmla="*/ 7 w 52"/>
                  <a:gd name="T33" fmla="*/ 9 h 159"/>
                  <a:gd name="T34" fmla="*/ 15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6" y="2"/>
                    </a:lnTo>
                    <a:lnTo>
                      <a:pt x="44" y="9"/>
                    </a:lnTo>
                    <a:lnTo>
                      <a:pt x="50" y="17"/>
                    </a:lnTo>
                    <a:lnTo>
                      <a:pt x="52" y="27"/>
                    </a:lnTo>
                    <a:lnTo>
                      <a:pt x="52" y="133"/>
                    </a:lnTo>
                    <a:lnTo>
                      <a:pt x="50" y="143"/>
                    </a:lnTo>
                    <a:lnTo>
                      <a:pt x="44" y="152"/>
                    </a:lnTo>
                    <a:lnTo>
                      <a:pt x="36" y="157"/>
                    </a:lnTo>
                    <a:lnTo>
                      <a:pt x="26" y="159"/>
                    </a:lnTo>
                    <a:lnTo>
                      <a:pt x="15" y="157"/>
                    </a:lnTo>
                    <a:lnTo>
                      <a:pt x="7" y="152"/>
                    </a:lnTo>
                    <a:lnTo>
                      <a:pt x="2" y="143"/>
                    </a:lnTo>
                    <a:lnTo>
                      <a:pt x="0" y="133"/>
                    </a:lnTo>
                    <a:lnTo>
                      <a:pt x="0" y="27"/>
                    </a:lnTo>
                    <a:lnTo>
                      <a:pt x="2" y="17"/>
                    </a:lnTo>
                    <a:lnTo>
                      <a:pt x="7" y="9"/>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8" name="Freeform 759"/>
              <p:cNvSpPr>
                <a:spLocks/>
              </p:cNvSpPr>
              <p:nvPr/>
            </p:nvSpPr>
            <p:spPr bwMode="auto">
              <a:xfrm>
                <a:off x="8729663" y="1357313"/>
                <a:ext cx="6350" cy="93663"/>
              </a:xfrm>
              <a:custGeom>
                <a:avLst/>
                <a:gdLst>
                  <a:gd name="T0" fmla="*/ 27 w 53"/>
                  <a:gd name="T1" fmla="*/ 0 h 714"/>
                  <a:gd name="T2" fmla="*/ 38 w 53"/>
                  <a:gd name="T3" fmla="*/ 2 h 714"/>
                  <a:gd name="T4" fmla="*/ 46 w 53"/>
                  <a:gd name="T5" fmla="*/ 7 h 714"/>
                  <a:gd name="T6" fmla="*/ 51 w 53"/>
                  <a:gd name="T7" fmla="*/ 16 h 714"/>
                  <a:gd name="T8" fmla="*/ 53 w 53"/>
                  <a:gd name="T9" fmla="*/ 26 h 714"/>
                  <a:gd name="T10" fmla="*/ 53 w 53"/>
                  <a:gd name="T11" fmla="*/ 687 h 714"/>
                  <a:gd name="T12" fmla="*/ 51 w 53"/>
                  <a:gd name="T13" fmla="*/ 698 h 714"/>
                  <a:gd name="T14" fmla="*/ 46 w 53"/>
                  <a:gd name="T15" fmla="*/ 707 h 714"/>
                  <a:gd name="T16" fmla="*/ 38 w 53"/>
                  <a:gd name="T17" fmla="*/ 712 h 714"/>
                  <a:gd name="T18" fmla="*/ 27 w 53"/>
                  <a:gd name="T19" fmla="*/ 714 h 714"/>
                  <a:gd name="T20" fmla="*/ 17 w 53"/>
                  <a:gd name="T21" fmla="*/ 712 h 714"/>
                  <a:gd name="T22" fmla="*/ 9 w 53"/>
                  <a:gd name="T23" fmla="*/ 707 h 714"/>
                  <a:gd name="T24" fmla="*/ 2 w 53"/>
                  <a:gd name="T25" fmla="*/ 698 h 714"/>
                  <a:gd name="T26" fmla="*/ 0 w 53"/>
                  <a:gd name="T27" fmla="*/ 687 h 714"/>
                  <a:gd name="T28" fmla="*/ 0 w 53"/>
                  <a:gd name="T29" fmla="*/ 26 h 714"/>
                  <a:gd name="T30" fmla="*/ 2 w 53"/>
                  <a:gd name="T31" fmla="*/ 16 h 714"/>
                  <a:gd name="T32" fmla="*/ 9 w 53"/>
                  <a:gd name="T33" fmla="*/ 7 h 714"/>
                  <a:gd name="T34" fmla="*/ 17 w 53"/>
                  <a:gd name="T35" fmla="*/ 2 h 714"/>
                  <a:gd name="T36" fmla="*/ 27 w 53"/>
                  <a:gd name="T37" fmla="*/ 0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14">
                    <a:moveTo>
                      <a:pt x="27" y="0"/>
                    </a:moveTo>
                    <a:lnTo>
                      <a:pt x="38" y="2"/>
                    </a:lnTo>
                    <a:lnTo>
                      <a:pt x="46" y="7"/>
                    </a:lnTo>
                    <a:lnTo>
                      <a:pt x="51" y="16"/>
                    </a:lnTo>
                    <a:lnTo>
                      <a:pt x="53" y="26"/>
                    </a:lnTo>
                    <a:lnTo>
                      <a:pt x="53" y="687"/>
                    </a:lnTo>
                    <a:lnTo>
                      <a:pt x="51" y="698"/>
                    </a:lnTo>
                    <a:lnTo>
                      <a:pt x="46" y="707"/>
                    </a:lnTo>
                    <a:lnTo>
                      <a:pt x="38" y="712"/>
                    </a:lnTo>
                    <a:lnTo>
                      <a:pt x="27" y="714"/>
                    </a:lnTo>
                    <a:lnTo>
                      <a:pt x="17" y="712"/>
                    </a:lnTo>
                    <a:lnTo>
                      <a:pt x="9" y="707"/>
                    </a:lnTo>
                    <a:lnTo>
                      <a:pt x="2" y="698"/>
                    </a:lnTo>
                    <a:lnTo>
                      <a:pt x="0" y="687"/>
                    </a:lnTo>
                    <a:lnTo>
                      <a:pt x="0" y="26"/>
                    </a:lnTo>
                    <a:lnTo>
                      <a:pt x="2" y="16"/>
                    </a:lnTo>
                    <a:lnTo>
                      <a:pt x="9"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9" name="Freeform 760"/>
              <p:cNvSpPr>
                <a:spLocks/>
              </p:cNvSpPr>
              <p:nvPr/>
            </p:nvSpPr>
            <p:spPr bwMode="auto">
              <a:xfrm>
                <a:off x="8932863" y="1357313"/>
                <a:ext cx="6350" cy="93663"/>
              </a:xfrm>
              <a:custGeom>
                <a:avLst/>
                <a:gdLst>
                  <a:gd name="T0" fmla="*/ 27 w 54"/>
                  <a:gd name="T1" fmla="*/ 0 h 714"/>
                  <a:gd name="T2" fmla="*/ 37 w 54"/>
                  <a:gd name="T3" fmla="*/ 2 h 714"/>
                  <a:gd name="T4" fmla="*/ 45 w 54"/>
                  <a:gd name="T5" fmla="*/ 7 h 714"/>
                  <a:gd name="T6" fmla="*/ 52 w 54"/>
                  <a:gd name="T7" fmla="*/ 16 h 714"/>
                  <a:gd name="T8" fmla="*/ 54 w 54"/>
                  <a:gd name="T9" fmla="*/ 26 h 714"/>
                  <a:gd name="T10" fmla="*/ 54 w 54"/>
                  <a:gd name="T11" fmla="*/ 687 h 714"/>
                  <a:gd name="T12" fmla="*/ 52 w 54"/>
                  <a:gd name="T13" fmla="*/ 698 h 714"/>
                  <a:gd name="T14" fmla="*/ 45 w 54"/>
                  <a:gd name="T15" fmla="*/ 707 h 714"/>
                  <a:gd name="T16" fmla="*/ 37 w 54"/>
                  <a:gd name="T17" fmla="*/ 712 h 714"/>
                  <a:gd name="T18" fmla="*/ 27 w 54"/>
                  <a:gd name="T19" fmla="*/ 714 h 714"/>
                  <a:gd name="T20" fmla="*/ 17 w 54"/>
                  <a:gd name="T21" fmla="*/ 712 h 714"/>
                  <a:gd name="T22" fmla="*/ 8 w 54"/>
                  <a:gd name="T23" fmla="*/ 707 h 714"/>
                  <a:gd name="T24" fmla="*/ 2 w 54"/>
                  <a:gd name="T25" fmla="*/ 698 h 714"/>
                  <a:gd name="T26" fmla="*/ 0 w 54"/>
                  <a:gd name="T27" fmla="*/ 687 h 714"/>
                  <a:gd name="T28" fmla="*/ 0 w 54"/>
                  <a:gd name="T29" fmla="*/ 26 h 714"/>
                  <a:gd name="T30" fmla="*/ 2 w 54"/>
                  <a:gd name="T31" fmla="*/ 16 h 714"/>
                  <a:gd name="T32" fmla="*/ 8 w 54"/>
                  <a:gd name="T33" fmla="*/ 7 h 714"/>
                  <a:gd name="T34" fmla="*/ 17 w 54"/>
                  <a:gd name="T35" fmla="*/ 2 h 714"/>
                  <a:gd name="T36" fmla="*/ 27 w 54"/>
                  <a:gd name="T37" fmla="*/ 0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714">
                    <a:moveTo>
                      <a:pt x="27" y="0"/>
                    </a:moveTo>
                    <a:lnTo>
                      <a:pt x="37" y="2"/>
                    </a:lnTo>
                    <a:lnTo>
                      <a:pt x="45" y="7"/>
                    </a:lnTo>
                    <a:lnTo>
                      <a:pt x="52" y="16"/>
                    </a:lnTo>
                    <a:lnTo>
                      <a:pt x="54" y="26"/>
                    </a:lnTo>
                    <a:lnTo>
                      <a:pt x="54" y="687"/>
                    </a:lnTo>
                    <a:lnTo>
                      <a:pt x="52" y="698"/>
                    </a:lnTo>
                    <a:lnTo>
                      <a:pt x="45" y="707"/>
                    </a:lnTo>
                    <a:lnTo>
                      <a:pt x="37" y="712"/>
                    </a:lnTo>
                    <a:lnTo>
                      <a:pt x="27" y="714"/>
                    </a:lnTo>
                    <a:lnTo>
                      <a:pt x="17" y="712"/>
                    </a:lnTo>
                    <a:lnTo>
                      <a:pt x="8" y="707"/>
                    </a:lnTo>
                    <a:lnTo>
                      <a:pt x="2" y="698"/>
                    </a:lnTo>
                    <a:lnTo>
                      <a:pt x="0" y="687"/>
                    </a:lnTo>
                    <a:lnTo>
                      <a:pt x="0" y="26"/>
                    </a:lnTo>
                    <a:lnTo>
                      <a:pt x="2" y="16"/>
                    </a:lnTo>
                    <a:lnTo>
                      <a:pt x="8"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0" name="Freeform 761"/>
              <p:cNvSpPr>
                <a:spLocks/>
              </p:cNvSpPr>
              <p:nvPr/>
            </p:nvSpPr>
            <p:spPr bwMode="auto">
              <a:xfrm>
                <a:off x="8721725" y="1457326"/>
                <a:ext cx="84138" cy="7938"/>
              </a:xfrm>
              <a:custGeom>
                <a:avLst/>
                <a:gdLst>
                  <a:gd name="T0" fmla="*/ 26 w 636"/>
                  <a:gd name="T1" fmla="*/ 0 h 53"/>
                  <a:gd name="T2" fmla="*/ 609 w 636"/>
                  <a:gd name="T3" fmla="*/ 0 h 53"/>
                  <a:gd name="T4" fmla="*/ 619 w 636"/>
                  <a:gd name="T5" fmla="*/ 2 h 53"/>
                  <a:gd name="T6" fmla="*/ 628 w 636"/>
                  <a:gd name="T7" fmla="*/ 8 h 53"/>
                  <a:gd name="T8" fmla="*/ 634 w 636"/>
                  <a:gd name="T9" fmla="*/ 16 h 53"/>
                  <a:gd name="T10" fmla="*/ 636 w 636"/>
                  <a:gd name="T11" fmla="*/ 27 h 53"/>
                  <a:gd name="T12" fmla="*/ 634 w 636"/>
                  <a:gd name="T13" fmla="*/ 37 h 53"/>
                  <a:gd name="T14" fmla="*/ 628 w 636"/>
                  <a:gd name="T15" fmla="*/ 45 h 53"/>
                  <a:gd name="T16" fmla="*/ 619 w 636"/>
                  <a:gd name="T17" fmla="*/ 51 h 53"/>
                  <a:gd name="T18" fmla="*/ 609 w 636"/>
                  <a:gd name="T19" fmla="*/ 53 h 53"/>
                  <a:gd name="T20" fmla="*/ 26 w 636"/>
                  <a:gd name="T21" fmla="*/ 53 h 53"/>
                  <a:gd name="T22" fmla="*/ 15 w 636"/>
                  <a:gd name="T23" fmla="*/ 51 h 53"/>
                  <a:gd name="T24" fmla="*/ 7 w 636"/>
                  <a:gd name="T25" fmla="*/ 45 h 53"/>
                  <a:gd name="T26" fmla="*/ 2 w 636"/>
                  <a:gd name="T27" fmla="*/ 37 h 53"/>
                  <a:gd name="T28" fmla="*/ 0 w 636"/>
                  <a:gd name="T29" fmla="*/ 27 h 53"/>
                  <a:gd name="T30" fmla="*/ 2 w 636"/>
                  <a:gd name="T31" fmla="*/ 16 h 53"/>
                  <a:gd name="T32" fmla="*/ 7 w 636"/>
                  <a:gd name="T33" fmla="*/ 8 h 53"/>
                  <a:gd name="T34" fmla="*/ 15 w 636"/>
                  <a:gd name="T35" fmla="*/ 2 h 53"/>
                  <a:gd name="T36" fmla="*/ 26 w 63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6" h="53">
                    <a:moveTo>
                      <a:pt x="26" y="0"/>
                    </a:moveTo>
                    <a:lnTo>
                      <a:pt x="609" y="0"/>
                    </a:lnTo>
                    <a:lnTo>
                      <a:pt x="619" y="2"/>
                    </a:lnTo>
                    <a:lnTo>
                      <a:pt x="628" y="8"/>
                    </a:lnTo>
                    <a:lnTo>
                      <a:pt x="634" y="16"/>
                    </a:lnTo>
                    <a:lnTo>
                      <a:pt x="636" y="27"/>
                    </a:lnTo>
                    <a:lnTo>
                      <a:pt x="634" y="37"/>
                    </a:lnTo>
                    <a:lnTo>
                      <a:pt x="628" y="45"/>
                    </a:lnTo>
                    <a:lnTo>
                      <a:pt x="619" y="51"/>
                    </a:lnTo>
                    <a:lnTo>
                      <a:pt x="609" y="53"/>
                    </a:lnTo>
                    <a:lnTo>
                      <a:pt x="26" y="53"/>
                    </a:lnTo>
                    <a:lnTo>
                      <a:pt x="15" y="51"/>
                    </a:lnTo>
                    <a:lnTo>
                      <a:pt x="7" y="45"/>
                    </a:lnTo>
                    <a:lnTo>
                      <a:pt x="2" y="37"/>
                    </a:lnTo>
                    <a:lnTo>
                      <a:pt x="0" y="27"/>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1" name="Freeform 762"/>
              <p:cNvSpPr>
                <a:spLocks/>
              </p:cNvSpPr>
              <p:nvPr/>
            </p:nvSpPr>
            <p:spPr bwMode="auto">
              <a:xfrm>
                <a:off x="8863013" y="1457326"/>
                <a:ext cx="84138" cy="7938"/>
              </a:xfrm>
              <a:custGeom>
                <a:avLst/>
                <a:gdLst>
                  <a:gd name="T0" fmla="*/ 26 w 636"/>
                  <a:gd name="T1" fmla="*/ 0 h 53"/>
                  <a:gd name="T2" fmla="*/ 610 w 636"/>
                  <a:gd name="T3" fmla="*/ 0 h 53"/>
                  <a:gd name="T4" fmla="*/ 620 w 636"/>
                  <a:gd name="T5" fmla="*/ 2 h 53"/>
                  <a:gd name="T6" fmla="*/ 628 w 636"/>
                  <a:gd name="T7" fmla="*/ 8 h 53"/>
                  <a:gd name="T8" fmla="*/ 634 w 636"/>
                  <a:gd name="T9" fmla="*/ 16 h 53"/>
                  <a:gd name="T10" fmla="*/ 636 w 636"/>
                  <a:gd name="T11" fmla="*/ 27 h 53"/>
                  <a:gd name="T12" fmla="*/ 634 w 636"/>
                  <a:gd name="T13" fmla="*/ 37 h 53"/>
                  <a:gd name="T14" fmla="*/ 628 w 636"/>
                  <a:gd name="T15" fmla="*/ 45 h 53"/>
                  <a:gd name="T16" fmla="*/ 620 w 636"/>
                  <a:gd name="T17" fmla="*/ 51 h 53"/>
                  <a:gd name="T18" fmla="*/ 610 w 636"/>
                  <a:gd name="T19" fmla="*/ 53 h 53"/>
                  <a:gd name="T20" fmla="*/ 26 w 636"/>
                  <a:gd name="T21" fmla="*/ 53 h 53"/>
                  <a:gd name="T22" fmla="*/ 16 w 636"/>
                  <a:gd name="T23" fmla="*/ 51 h 53"/>
                  <a:gd name="T24" fmla="*/ 7 w 636"/>
                  <a:gd name="T25" fmla="*/ 45 h 53"/>
                  <a:gd name="T26" fmla="*/ 2 w 636"/>
                  <a:gd name="T27" fmla="*/ 37 h 53"/>
                  <a:gd name="T28" fmla="*/ 0 w 636"/>
                  <a:gd name="T29" fmla="*/ 27 h 53"/>
                  <a:gd name="T30" fmla="*/ 2 w 636"/>
                  <a:gd name="T31" fmla="*/ 16 h 53"/>
                  <a:gd name="T32" fmla="*/ 7 w 636"/>
                  <a:gd name="T33" fmla="*/ 8 h 53"/>
                  <a:gd name="T34" fmla="*/ 16 w 636"/>
                  <a:gd name="T35" fmla="*/ 2 h 53"/>
                  <a:gd name="T36" fmla="*/ 26 w 63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6" h="53">
                    <a:moveTo>
                      <a:pt x="26" y="0"/>
                    </a:moveTo>
                    <a:lnTo>
                      <a:pt x="610" y="0"/>
                    </a:lnTo>
                    <a:lnTo>
                      <a:pt x="620" y="2"/>
                    </a:lnTo>
                    <a:lnTo>
                      <a:pt x="628" y="8"/>
                    </a:lnTo>
                    <a:lnTo>
                      <a:pt x="634" y="16"/>
                    </a:lnTo>
                    <a:lnTo>
                      <a:pt x="636" y="27"/>
                    </a:lnTo>
                    <a:lnTo>
                      <a:pt x="634" y="37"/>
                    </a:lnTo>
                    <a:lnTo>
                      <a:pt x="628" y="45"/>
                    </a:lnTo>
                    <a:lnTo>
                      <a:pt x="620" y="51"/>
                    </a:lnTo>
                    <a:lnTo>
                      <a:pt x="610" y="53"/>
                    </a:lnTo>
                    <a:lnTo>
                      <a:pt x="26" y="53"/>
                    </a:lnTo>
                    <a:lnTo>
                      <a:pt x="16" y="51"/>
                    </a:lnTo>
                    <a:lnTo>
                      <a:pt x="7" y="45"/>
                    </a:lnTo>
                    <a:lnTo>
                      <a:pt x="2" y="37"/>
                    </a:lnTo>
                    <a:lnTo>
                      <a:pt x="0" y="27"/>
                    </a:lnTo>
                    <a:lnTo>
                      <a:pt x="2"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2" name="Freeform 763"/>
              <p:cNvSpPr>
                <a:spLocks/>
              </p:cNvSpPr>
              <p:nvPr/>
            </p:nvSpPr>
            <p:spPr bwMode="auto">
              <a:xfrm>
                <a:off x="8813800" y="1401763"/>
                <a:ext cx="6350" cy="63500"/>
              </a:xfrm>
              <a:custGeom>
                <a:avLst/>
                <a:gdLst>
                  <a:gd name="T0" fmla="*/ 27 w 54"/>
                  <a:gd name="T1" fmla="*/ 0 h 477"/>
                  <a:gd name="T2" fmla="*/ 38 w 54"/>
                  <a:gd name="T3" fmla="*/ 2 h 477"/>
                  <a:gd name="T4" fmla="*/ 46 w 54"/>
                  <a:gd name="T5" fmla="*/ 7 h 477"/>
                  <a:gd name="T6" fmla="*/ 52 w 54"/>
                  <a:gd name="T7" fmla="*/ 16 h 477"/>
                  <a:gd name="T8" fmla="*/ 54 w 54"/>
                  <a:gd name="T9" fmla="*/ 26 h 477"/>
                  <a:gd name="T10" fmla="*/ 54 w 54"/>
                  <a:gd name="T11" fmla="*/ 451 h 477"/>
                  <a:gd name="T12" fmla="*/ 52 w 54"/>
                  <a:gd name="T13" fmla="*/ 461 h 477"/>
                  <a:gd name="T14" fmla="*/ 46 w 54"/>
                  <a:gd name="T15" fmla="*/ 469 h 477"/>
                  <a:gd name="T16" fmla="*/ 38 w 54"/>
                  <a:gd name="T17" fmla="*/ 475 h 477"/>
                  <a:gd name="T18" fmla="*/ 27 w 54"/>
                  <a:gd name="T19" fmla="*/ 477 h 477"/>
                  <a:gd name="T20" fmla="*/ 17 w 54"/>
                  <a:gd name="T21" fmla="*/ 475 h 477"/>
                  <a:gd name="T22" fmla="*/ 9 w 54"/>
                  <a:gd name="T23" fmla="*/ 469 h 477"/>
                  <a:gd name="T24" fmla="*/ 3 w 54"/>
                  <a:gd name="T25" fmla="*/ 461 h 477"/>
                  <a:gd name="T26" fmla="*/ 0 w 54"/>
                  <a:gd name="T27" fmla="*/ 451 h 477"/>
                  <a:gd name="T28" fmla="*/ 0 w 54"/>
                  <a:gd name="T29" fmla="*/ 26 h 477"/>
                  <a:gd name="T30" fmla="*/ 3 w 54"/>
                  <a:gd name="T31" fmla="*/ 16 h 477"/>
                  <a:gd name="T32" fmla="*/ 9 w 54"/>
                  <a:gd name="T33" fmla="*/ 7 h 477"/>
                  <a:gd name="T34" fmla="*/ 17 w 54"/>
                  <a:gd name="T35" fmla="*/ 2 h 477"/>
                  <a:gd name="T36" fmla="*/ 27 w 54"/>
                  <a:gd name="T37"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477">
                    <a:moveTo>
                      <a:pt x="27" y="0"/>
                    </a:moveTo>
                    <a:lnTo>
                      <a:pt x="38" y="2"/>
                    </a:lnTo>
                    <a:lnTo>
                      <a:pt x="46" y="7"/>
                    </a:lnTo>
                    <a:lnTo>
                      <a:pt x="52" y="16"/>
                    </a:lnTo>
                    <a:lnTo>
                      <a:pt x="54" y="26"/>
                    </a:lnTo>
                    <a:lnTo>
                      <a:pt x="54" y="451"/>
                    </a:lnTo>
                    <a:lnTo>
                      <a:pt x="52" y="461"/>
                    </a:lnTo>
                    <a:lnTo>
                      <a:pt x="46" y="469"/>
                    </a:lnTo>
                    <a:lnTo>
                      <a:pt x="38" y="475"/>
                    </a:lnTo>
                    <a:lnTo>
                      <a:pt x="27" y="477"/>
                    </a:lnTo>
                    <a:lnTo>
                      <a:pt x="17" y="475"/>
                    </a:lnTo>
                    <a:lnTo>
                      <a:pt x="9" y="469"/>
                    </a:lnTo>
                    <a:lnTo>
                      <a:pt x="3" y="461"/>
                    </a:lnTo>
                    <a:lnTo>
                      <a:pt x="0" y="451"/>
                    </a:lnTo>
                    <a:lnTo>
                      <a:pt x="0" y="26"/>
                    </a:lnTo>
                    <a:lnTo>
                      <a:pt x="3" y="16"/>
                    </a:lnTo>
                    <a:lnTo>
                      <a:pt x="9"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3" name="Freeform 764"/>
              <p:cNvSpPr>
                <a:spLocks/>
              </p:cNvSpPr>
              <p:nvPr/>
            </p:nvSpPr>
            <p:spPr bwMode="auto">
              <a:xfrm>
                <a:off x="8813800" y="1401763"/>
                <a:ext cx="41275" cy="7938"/>
              </a:xfrm>
              <a:custGeom>
                <a:avLst/>
                <a:gdLst>
                  <a:gd name="T0" fmla="*/ 27 w 319"/>
                  <a:gd name="T1" fmla="*/ 0 h 53"/>
                  <a:gd name="T2" fmla="*/ 293 w 319"/>
                  <a:gd name="T3" fmla="*/ 0 h 53"/>
                  <a:gd name="T4" fmla="*/ 303 w 319"/>
                  <a:gd name="T5" fmla="*/ 2 h 53"/>
                  <a:gd name="T6" fmla="*/ 311 w 319"/>
                  <a:gd name="T7" fmla="*/ 7 h 53"/>
                  <a:gd name="T8" fmla="*/ 316 w 319"/>
                  <a:gd name="T9" fmla="*/ 16 h 53"/>
                  <a:gd name="T10" fmla="*/ 319 w 319"/>
                  <a:gd name="T11" fmla="*/ 26 h 53"/>
                  <a:gd name="T12" fmla="*/ 316 w 319"/>
                  <a:gd name="T13" fmla="*/ 36 h 53"/>
                  <a:gd name="T14" fmla="*/ 311 w 319"/>
                  <a:gd name="T15" fmla="*/ 45 h 53"/>
                  <a:gd name="T16" fmla="*/ 303 w 319"/>
                  <a:gd name="T17" fmla="*/ 51 h 53"/>
                  <a:gd name="T18" fmla="*/ 293 w 319"/>
                  <a:gd name="T19" fmla="*/ 53 h 53"/>
                  <a:gd name="T20" fmla="*/ 27 w 319"/>
                  <a:gd name="T21" fmla="*/ 53 h 53"/>
                  <a:gd name="T22" fmla="*/ 17 w 319"/>
                  <a:gd name="T23" fmla="*/ 51 h 53"/>
                  <a:gd name="T24" fmla="*/ 9 w 319"/>
                  <a:gd name="T25" fmla="*/ 45 h 53"/>
                  <a:gd name="T26" fmla="*/ 3 w 319"/>
                  <a:gd name="T27" fmla="*/ 36 h 53"/>
                  <a:gd name="T28" fmla="*/ 0 w 319"/>
                  <a:gd name="T29" fmla="*/ 26 h 53"/>
                  <a:gd name="T30" fmla="*/ 3 w 319"/>
                  <a:gd name="T31" fmla="*/ 16 h 53"/>
                  <a:gd name="T32" fmla="*/ 9 w 319"/>
                  <a:gd name="T33" fmla="*/ 7 h 53"/>
                  <a:gd name="T34" fmla="*/ 17 w 319"/>
                  <a:gd name="T35" fmla="*/ 2 h 53"/>
                  <a:gd name="T36" fmla="*/ 27 w 31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53">
                    <a:moveTo>
                      <a:pt x="27" y="0"/>
                    </a:moveTo>
                    <a:lnTo>
                      <a:pt x="293" y="0"/>
                    </a:lnTo>
                    <a:lnTo>
                      <a:pt x="303" y="2"/>
                    </a:lnTo>
                    <a:lnTo>
                      <a:pt x="311" y="7"/>
                    </a:lnTo>
                    <a:lnTo>
                      <a:pt x="316" y="16"/>
                    </a:lnTo>
                    <a:lnTo>
                      <a:pt x="319" y="26"/>
                    </a:lnTo>
                    <a:lnTo>
                      <a:pt x="316" y="36"/>
                    </a:lnTo>
                    <a:lnTo>
                      <a:pt x="311" y="45"/>
                    </a:lnTo>
                    <a:lnTo>
                      <a:pt x="303" y="51"/>
                    </a:lnTo>
                    <a:lnTo>
                      <a:pt x="293" y="53"/>
                    </a:lnTo>
                    <a:lnTo>
                      <a:pt x="27" y="53"/>
                    </a:lnTo>
                    <a:lnTo>
                      <a:pt x="17" y="51"/>
                    </a:lnTo>
                    <a:lnTo>
                      <a:pt x="9" y="45"/>
                    </a:lnTo>
                    <a:lnTo>
                      <a:pt x="3" y="36"/>
                    </a:lnTo>
                    <a:lnTo>
                      <a:pt x="0" y="26"/>
                    </a:lnTo>
                    <a:lnTo>
                      <a:pt x="3" y="16"/>
                    </a:lnTo>
                    <a:lnTo>
                      <a:pt x="9"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4" name="Freeform 765"/>
              <p:cNvSpPr>
                <a:spLocks/>
              </p:cNvSpPr>
              <p:nvPr/>
            </p:nvSpPr>
            <p:spPr bwMode="auto">
              <a:xfrm>
                <a:off x="8848725" y="1401763"/>
                <a:ext cx="6350" cy="63500"/>
              </a:xfrm>
              <a:custGeom>
                <a:avLst/>
                <a:gdLst>
                  <a:gd name="T0" fmla="*/ 27 w 53"/>
                  <a:gd name="T1" fmla="*/ 0 h 477"/>
                  <a:gd name="T2" fmla="*/ 37 w 53"/>
                  <a:gd name="T3" fmla="*/ 2 h 477"/>
                  <a:gd name="T4" fmla="*/ 45 w 53"/>
                  <a:gd name="T5" fmla="*/ 7 h 477"/>
                  <a:gd name="T6" fmla="*/ 50 w 53"/>
                  <a:gd name="T7" fmla="*/ 16 h 477"/>
                  <a:gd name="T8" fmla="*/ 53 w 53"/>
                  <a:gd name="T9" fmla="*/ 26 h 477"/>
                  <a:gd name="T10" fmla="*/ 53 w 53"/>
                  <a:gd name="T11" fmla="*/ 451 h 477"/>
                  <a:gd name="T12" fmla="*/ 50 w 53"/>
                  <a:gd name="T13" fmla="*/ 461 h 477"/>
                  <a:gd name="T14" fmla="*/ 45 w 53"/>
                  <a:gd name="T15" fmla="*/ 469 h 477"/>
                  <a:gd name="T16" fmla="*/ 37 w 53"/>
                  <a:gd name="T17" fmla="*/ 475 h 477"/>
                  <a:gd name="T18" fmla="*/ 27 w 53"/>
                  <a:gd name="T19" fmla="*/ 477 h 477"/>
                  <a:gd name="T20" fmla="*/ 16 w 53"/>
                  <a:gd name="T21" fmla="*/ 475 h 477"/>
                  <a:gd name="T22" fmla="*/ 8 w 53"/>
                  <a:gd name="T23" fmla="*/ 469 h 477"/>
                  <a:gd name="T24" fmla="*/ 2 w 53"/>
                  <a:gd name="T25" fmla="*/ 461 h 477"/>
                  <a:gd name="T26" fmla="*/ 0 w 53"/>
                  <a:gd name="T27" fmla="*/ 451 h 477"/>
                  <a:gd name="T28" fmla="*/ 0 w 53"/>
                  <a:gd name="T29" fmla="*/ 26 h 477"/>
                  <a:gd name="T30" fmla="*/ 2 w 53"/>
                  <a:gd name="T31" fmla="*/ 16 h 477"/>
                  <a:gd name="T32" fmla="*/ 8 w 53"/>
                  <a:gd name="T33" fmla="*/ 7 h 477"/>
                  <a:gd name="T34" fmla="*/ 16 w 53"/>
                  <a:gd name="T35" fmla="*/ 2 h 477"/>
                  <a:gd name="T36" fmla="*/ 27 w 53"/>
                  <a:gd name="T37"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477">
                    <a:moveTo>
                      <a:pt x="27" y="0"/>
                    </a:moveTo>
                    <a:lnTo>
                      <a:pt x="37" y="2"/>
                    </a:lnTo>
                    <a:lnTo>
                      <a:pt x="45" y="7"/>
                    </a:lnTo>
                    <a:lnTo>
                      <a:pt x="50" y="16"/>
                    </a:lnTo>
                    <a:lnTo>
                      <a:pt x="53" y="26"/>
                    </a:lnTo>
                    <a:lnTo>
                      <a:pt x="53" y="451"/>
                    </a:lnTo>
                    <a:lnTo>
                      <a:pt x="50" y="461"/>
                    </a:lnTo>
                    <a:lnTo>
                      <a:pt x="45" y="469"/>
                    </a:lnTo>
                    <a:lnTo>
                      <a:pt x="37" y="475"/>
                    </a:lnTo>
                    <a:lnTo>
                      <a:pt x="27" y="477"/>
                    </a:lnTo>
                    <a:lnTo>
                      <a:pt x="16" y="475"/>
                    </a:lnTo>
                    <a:lnTo>
                      <a:pt x="8" y="469"/>
                    </a:lnTo>
                    <a:lnTo>
                      <a:pt x="2" y="461"/>
                    </a:lnTo>
                    <a:lnTo>
                      <a:pt x="0" y="451"/>
                    </a:lnTo>
                    <a:lnTo>
                      <a:pt x="0" y="26"/>
                    </a:lnTo>
                    <a:lnTo>
                      <a:pt x="2" y="16"/>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5" name="Freeform 766"/>
              <p:cNvSpPr>
                <a:spLocks/>
              </p:cNvSpPr>
              <p:nvPr/>
            </p:nvSpPr>
            <p:spPr bwMode="auto">
              <a:xfrm>
                <a:off x="8721725" y="1444626"/>
                <a:ext cx="7938" cy="20638"/>
              </a:xfrm>
              <a:custGeom>
                <a:avLst/>
                <a:gdLst>
                  <a:gd name="T0" fmla="*/ 26 w 52"/>
                  <a:gd name="T1" fmla="*/ 0 h 159"/>
                  <a:gd name="T2" fmla="*/ 36 w 52"/>
                  <a:gd name="T3" fmla="*/ 2 h 159"/>
                  <a:gd name="T4" fmla="*/ 45 w 52"/>
                  <a:gd name="T5" fmla="*/ 8 h 159"/>
                  <a:gd name="T6" fmla="*/ 50 w 52"/>
                  <a:gd name="T7" fmla="*/ 16 h 159"/>
                  <a:gd name="T8" fmla="*/ 52 w 52"/>
                  <a:gd name="T9" fmla="*/ 26 h 159"/>
                  <a:gd name="T10" fmla="*/ 52 w 52"/>
                  <a:gd name="T11" fmla="*/ 133 h 159"/>
                  <a:gd name="T12" fmla="*/ 50 w 52"/>
                  <a:gd name="T13" fmla="*/ 143 h 159"/>
                  <a:gd name="T14" fmla="*/ 45 w 52"/>
                  <a:gd name="T15" fmla="*/ 151 h 159"/>
                  <a:gd name="T16" fmla="*/ 36 w 52"/>
                  <a:gd name="T17" fmla="*/ 157 h 159"/>
                  <a:gd name="T18" fmla="*/ 26 w 52"/>
                  <a:gd name="T19" fmla="*/ 159 h 159"/>
                  <a:gd name="T20" fmla="*/ 15 w 52"/>
                  <a:gd name="T21" fmla="*/ 157 h 159"/>
                  <a:gd name="T22" fmla="*/ 7 w 52"/>
                  <a:gd name="T23" fmla="*/ 151 h 159"/>
                  <a:gd name="T24" fmla="*/ 2 w 52"/>
                  <a:gd name="T25" fmla="*/ 143 h 159"/>
                  <a:gd name="T26" fmla="*/ 0 w 52"/>
                  <a:gd name="T27" fmla="*/ 133 h 159"/>
                  <a:gd name="T28" fmla="*/ 0 w 52"/>
                  <a:gd name="T29" fmla="*/ 26 h 159"/>
                  <a:gd name="T30" fmla="*/ 2 w 52"/>
                  <a:gd name="T31" fmla="*/ 16 h 159"/>
                  <a:gd name="T32" fmla="*/ 7 w 52"/>
                  <a:gd name="T33" fmla="*/ 8 h 159"/>
                  <a:gd name="T34" fmla="*/ 15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6" y="2"/>
                    </a:lnTo>
                    <a:lnTo>
                      <a:pt x="45" y="8"/>
                    </a:lnTo>
                    <a:lnTo>
                      <a:pt x="50" y="16"/>
                    </a:lnTo>
                    <a:lnTo>
                      <a:pt x="52" y="26"/>
                    </a:lnTo>
                    <a:lnTo>
                      <a:pt x="52" y="133"/>
                    </a:lnTo>
                    <a:lnTo>
                      <a:pt x="50" y="143"/>
                    </a:lnTo>
                    <a:lnTo>
                      <a:pt x="45" y="151"/>
                    </a:lnTo>
                    <a:lnTo>
                      <a:pt x="36" y="157"/>
                    </a:lnTo>
                    <a:lnTo>
                      <a:pt x="26" y="159"/>
                    </a:lnTo>
                    <a:lnTo>
                      <a:pt x="15" y="157"/>
                    </a:lnTo>
                    <a:lnTo>
                      <a:pt x="7" y="151"/>
                    </a:lnTo>
                    <a:lnTo>
                      <a:pt x="2" y="143"/>
                    </a:lnTo>
                    <a:lnTo>
                      <a:pt x="0" y="133"/>
                    </a:lnTo>
                    <a:lnTo>
                      <a:pt x="0" y="26"/>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6" name="Freeform 767"/>
              <p:cNvSpPr>
                <a:spLocks/>
              </p:cNvSpPr>
              <p:nvPr/>
            </p:nvSpPr>
            <p:spPr bwMode="auto">
              <a:xfrm>
                <a:off x="8721725" y="1444626"/>
                <a:ext cx="22225" cy="6350"/>
              </a:xfrm>
              <a:custGeom>
                <a:avLst/>
                <a:gdLst>
                  <a:gd name="T0" fmla="*/ 26 w 159"/>
                  <a:gd name="T1" fmla="*/ 0 h 53"/>
                  <a:gd name="T2" fmla="*/ 132 w 159"/>
                  <a:gd name="T3" fmla="*/ 0 h 53"/>
                  <a:gd name="T4" fmla="*/ 142 w 159"/>
                  <a:gd name="T5" fmla="*/ 2 h 53"/>
                  <a:gd name="T6" fmla="*/ 150 w 159"/>
                  <a:gd name="T7" fmla="*/ 8 h 53"/>
                  <a:gd name="T8" fmla="*/ 157 w 159"/>
                  <a:gd name="T9" fmla="*/ 16 h 53"/>
                  <a:gd name="T10" fmla="*/ 159 w 159"/>
                  <a:gd name="T11" fmla="*/ 26 h 53"/>
                  <a:gd name="T12" fmla="*/ 157 w 159"/>
                  <a:gd name="T13" fmla="*/ 37 h 53"/>
                  <a:gd name="T14" fmla="*/ 150 w 159"/>
                  <a:gd name="T15" fmla="*/ 46 h 53"/>
                  <a:gd name="T16" fmla="*/ 142 w 159"/>
                  <a:gd name="T17" fmla="*/ 51 h 53"/>
                  <a:gd name="T18" fmla="*/ 132 w 159"/>
                  <a:gd name="T19" fmla="*/ 53 h 53"/>
                  <a:gd name="T20" fmla="*/ 26 w 159"/>
                  <a:gd name="T21" fmla="*/ 53 h 53"/>
                  <a:gd name="T22" fmla="*/ 15 w 159"/>
                  <a:gd name="T23" fmla="*/ 51 h 53"/>
                  <a:gd name="T24" fmla="*/ 7 w 159"/>
                  <a:gd name="T25" fmla="*/ 46 h 53"/>
                  <a:gd name="T26" fmla="*/ 2 w 159"/>
                  <a:gd name="T27" fmla="*/ 37 h 53"/>
                  <a:gd name="T28" fmla="*/ 0 w 159"/>
                  <a:gd name="T29" fmla="*/ 26 h 53"/>
                  <a:gd name="T30" fmla="*/ 2 w 159"/>
                  <a:gd name="T31" fmla="*/ 16 h 53"/>
                  <a:gd name="T32" fmla="*/ 7 w 159"/>
                  <a:gd name="T33" fmla="*/ 8 h 53"/>
                  <a:gd name="T34" fmla="*/ 15 w 159"/>
                  <a:gd name="T35" fmla="*/ 2 h 53"/>
                  <a:gd name="T36" fmla="*/ 26 w 15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3">
                    <a:moveTo>
                      <a:pt x="26" y="0"/>
                    </a:moveTo>
                    <a:lnTo>
                      <a:pt x="132" y="0"/>
                    </a:lnTo>
                    <a:lnTo>
                      <a:pt x="142" y="2"/>
                    </a:lnTo>
                    <a:lnTo>
                      <a:pt x="150" y="8"/>
                    </a:lnTo>
                    <a:lnTo>
                      <a:pt x="157" y="16"/>
                    </a:lnTo>
                    <a:lnTo>
                      <a:pt x="159" y="26"/>
                    </a:lnTo>
                    <a:lnTo>
                      <a:pt x="157" y="37"/>
                    </a:lnTo>
                    <a:lnTo>
                      <a:pt x="150" y="46"/>
                    </a:lnTo>
                    <a:lnTo>
                      <a:pt x="142" y="51"/>
                    </a:lnTo>
                    <a:lnTo>
                      <a:pt x="132" y="53"/>
                    </a:lnTo>
                    <a:lnTo>
                      <a:pt x="26" y="53"/>
                    </a:lnTo>
                    <a:lnTo>
                      <a:pt x="15" y="51"/>
                    </a:lnTo>
                    <a:lnTo>
                      <a:pt x="7" y="46"/>
                    </a:lnTo>
                    <a:lnTo>
                      <a:pt x="2" y="37"/>
                    </a:lnTo>
                    <a:lnTo>
                      <a:pt x="0" y="26"/>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7" name="Freeform 768"/>
              <p:cNvSpPr>
                <a:spLocks/>
              </p:cNvSpPr>
              <p:nvPr/>
            </p:nvSpPr>
            <p:spPr bwMode="auto">
              <a:xfrm>
                <a:off x="8939213" y="1444626"/>
                <a:ext cx="7938" cy="20638"/>
              </a:xfrm>
              <a:custGeom>
                <a:avLst/>
                <a:gdLst>
                  <a:gd name="T0" fmla="*/ 26 w 52"/>
                  <a:gd name="T1" fmla="*/ 0 h 159"/>
                  <a:gd name="T2" fmla="*/ 36 w 52"/>
                  <a:gd name="T3" fmla="*/ 2 h 159"/>
                  <a:gd name="T4" fmla="*/ 44 w 52"/>
                  <a:gd name="T5" fmla="*/ 8 h 159"/>
                  <a:gd name="T6" fmla="*/ 50 w 52"/>
                  <a:gd name="T7" fmla="*/ 16 h 159"/>
                  <a:gd name="T8" fmla="*/ 52 w 52"/>
                  <a:gd name="T9" fmla="*/ 26 h 159"/>
                  <a:gd name="T10" fmla="*/ 52 w 52"/>
                  <a:gd name="T11" fmla="*/ 133 h 159"/>
                  <a:gd name="T12" fmla="*/ 50 w 52"/>
                  <a:gd name="T13" fmla="*/ 143 h 159"/>
                  <a:gd name="T14" fmla="*/ 44 w 52"/>
                  <a:gd name="T15" fmla="*/ 151 h 159"/>
                  <a:gd name="T16" fmla="*/ 36 w 52"/>
                  <a:gd name="T17" fmla="*/ 157 h 159"/>
                  <a:gd name="T18" fmla="*/ 26 w 52"/>
                  <a:gd name="T19" fmla="*/ 159 h 159"/>
                  <a:gd name="T20" fmla="*/ 15 w 52"/>
                  <a:gd name="T21" fmla="*/ 157 h 159"/>
                  <a:gd name="T22" fmla="*/ 7 w 52"/>
                  <a:gd name="T23" fmla="*/ 151 h 159"/>
                  <a:gd name="T24" fmla="*/ 2 w 52"/>
                  <a:gd name="T25" fmla="*/ 143 h 159"/>
                  <a:gd name="T26" fmla="*/ 0 w 52"/>
                  <a:gd name="T27" fmla="*/ 133 h 159"/>
                  <a:gd name="T28" fmla="*/ 0 w 52"/>
                  <a:gd name="T29" fmla="*/ 26 h 159"/>
                  <a:gd name="T30" fmla="*/ 2 w 52"/>
                  <a:gd name="T31" fmla="*/ 16 h 159"/>
                  <a:gd name="T32" fmla="*/ 7 w 52"/>
                  <a:gd name="T33" fmla="*/ 8 h 159"/>
                  <a:gd name="T34" fmla="*/ 15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6" y="2"/>
                    </a:lnTo>
                    <a:lnTo>
                      <a:pt x="44" y="8"/>
                    </a:lnTo>
                    <a:lnTo>
                      <a:pt x="50" y="16"/>
                    </a:lnTo>
                    <a:lnTo>
                      <a:pt x="52" y="26"/>
                    </a:lnTo>
                    <a:lnTo>
                      <a:pt x="52" y="133"/>
                    </a:lnTo>
                    <a:lnTo>
                      <a:pt x="50" y="143"/>
                    </a:lnTo>
                    <a:lnTo>
                      <a:pt x="44" y="151"/>
                    </a:lnTo>
                    <a:lnTo>
                      <a:pt x="36" y="157"/>
                    </a:lnTo>
                    <a:lnTo>
                      <a:pt x="26" y="159"/>
                    </a:lnTo>
                    <a:lnTo>
                      <a:pt x="15" y="157"/>
                    </a:lnTo>
                    <a:lnTo>
                      <a:pt x="7" y="151"/>
                    </a:lnTo>
                    <a:lnTo>
                      <a:pt x="2" y="143"/>
                    </a:lnTo>
                    <a:lnTo>
                      <a:pt x="0" y="133"/>
                    </a:lnTo>
                    <a:lnTo>
                      <a:pt x="0" y="26"/>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8" name="Freeform 769"/>
              <p:cNvSpPr>
                <a:spLocks/>
              </p:cNvSpPr>
              <p:nvPr/>
            </p:nvSpPr>
            <p:spPr bwMode="auto">
              <a:xfrm>
                <a:off x="8926513" y="1444626"/>
                <a:ext cx="20638" cy="6350"/>
              </a:xfrm>
              <a:custGeom>
                <a:avLst/>
                <a:gdLst>
                  <a:gd name="T0" fmla="*/ 27 w 159"/>
                  <a:gd name="T1" fmla="*/ 0 h 53"/>
                  <a:gd name="T2" fmla="*/ 133 w 159"/>
                  <a:gd name="T3" fmla="*/ 0 h 53"/>
                  <a:gd name="T4" fmla="*/ 143 w 159"/>
                  <a:gd name="T5" fmla="*/ 2 h 53"/>
                  <a:gd name="T6" fmla="*/ 151 w 159"/>
                  <a:gd name="T7" fmla="*/ 8 h 53"/>
                  <a:gd name="T8" fmla="*/ 157 w 159"/>
                  <a:gd name="T9" fmla="*/ 16 h 53"/>
                  <a:gd name="T10" fmla="*/ 159 w 159"/>
                  <a:gd name="T11" fmla="*/ 26 h 53"/>
                  <a:gd name="T12" fmla="*/ 157 w 159"/>
                  <a:gd name="T13" fmla="*/ 37 h 53"/>
                  <a:gd name="T14" fmla="*/ 151 w 159"/>
                  <a:gd name="T15" fmla="*/ 46 h 53"/>
                  <a:gd name="T16" fmla="*/ 143 w 159"/>
                  <a:gd name="T17" fmla="*/ 51 h 53"/>
                  <a:gd name="T18" fmla="*/ 133 w 159"/>
                  <a:gd name="T19" fmla="*/ 53 h 53"/>
                  <a:gd name="T20" fmla="*/ 27 w 159"/>
                  <a:gd name="T21" fmla="*/ 53 h 53"/>
                  <a:gd name="T22" fmla="*/ 17 w 159"/>
                  <a:gd name="T23" fmla="*/ 51 h 53"/>
                  <a:gd name="T24" fmla="*/ 8 w 159"/>
                  <a:gd name="T25" fmla="*/ 46 h 53"/>
                  <a:gd name="T26" fmla="*/ 2 w 159"/>
                  <a:gd name="T27" fmla="*/ 37 h 53"/>
                  <a:gd name="T28" fmla="*/ 0 w 159"/>
                  <a:gd name="T29" fmla="*/ 26 h 53"/>
                  <a:gd name="T30" fmla="*/ 2 w 159"/>
                  <a:gd name="T31" fmla="*/ 16 h 53"/>
                  <a:gd name="T32" fmla="*/ 8 w 159"/>
                  <a:gd name="T33" fmla="*/ 8 h 53"/>
                  <a:gd name="T34" fmla="*/ 17 w 159"/>
                  <a:gd name="T35" fmla="*/ 2 h 53"/>
                  <a:gd name="T36" fmla="*/ 27 w 15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3">
                    <a:moveTo>
                      <a:pt x="27" y="0"/>
                    </a:moveTo>
                    <a:lnTo>
                      <a:pt x="133" y="0"/>
                    </a:lnTo>
                    <a:lnTo>
                      <a:pt x="143" y="2"/>
                    </a:lnTo>
                    <a:lnTo>
                      <a:pt x="151" y="8"/>
                    </a:lnTo>
                    <a:lnTo>
                      <a:pt x="157" y="16"/>
                    </a:lnTo>
                    <a:lnTo>
                      <a:pt x="159" y="26"/>
                    </a:lnTo>
                    <a:lnTo>
                      <a:pt x="157" y="37"/>
                    </a:lnTo>
                    <a:lnTo>
                      <a:pt x="151" y="46"/>
                    </a:lnTo>
                    <a:lnTo>
                      <a:pt x="143" y="51"/>
                    </a:lnTo>
                    <a:lnTo>
                      <a:pt x="133" y="53"/>
                    </a:lnTo>
                    <a:lnTo>
                      <a:pt x="27" y="53"/>
                    </a:lnTo>
                    <a:lnTo>
                      <a:pt x="17" y="51"/>
                    </a:lnTo>
                    <a:lnTo>
                      <a:pt x="8" y="46"/>
                    </a:lnTo>
                    <a:lnTo>
                      <a:pt x="2" y="37"/>
                    </a:lnTo>
                    <a:lnTo>
                      <a:pt x="0" y="26"/>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9" name="Freeform 770"/>
              <p:cNvSpPr>
                <a:spLocks/>
              </p:cNvSpPr>
              <p:nvPr/>
            </p:nvSpPr>
            <p:spPr bwMode="auto">
              <a:xfrm>
                <a:off x="8805863" y="1471613"/>
                <a:ext cx="57150" cy="7938"/>
              </a:xfrm>
              <a:custGeom>
                <a:avLst/>
                <a:gdLst>
                  <a:gd name="T0" fmla="*/ 27 w 424"/>
                  <a:gd name="T1" fmla="*/ 0 h 53"/>
                  <a:gd name="T2" fmla="*/ 397 w 424"/>
                  <a:gd name="T3" fmla="*/ 0 h 53"/>
                  <a:gd name="T4" fmla="*/ 408 w 424"/>
                  <a:gd name="T5" fmla="*/ 2 h 53"/>
                  <a:gd name="T6" fmla="*/ 416 w 424"/>
                  <a:gd name="T7" fmla="*/ 8 h 53"/>
                  <a:gd name="T8" fmla="*/ 422 w 424"/>
                  <a:gd name="T9" fmla="*/ 17 h 53"/>
                  <a:gd name="T10" fmla="*/ 424 w 424"/>
                  <a:gd name="T11" fmla="*/ 27 h 53"/>
                  <a:gd name="T12" fmla="*/ 422 w 424"/>
                  <a:gd name="T13" fmla="*/ 37 h 53"/>
                  <a:gd name="T14" fmla="*/ 416 w 424"/>
                  <a:gd name="T15" fmla="*/ 46 h 53"/>
                  <a:gd name="T16" fmla="*/ 408 w 424"/>
                  <a:gd name="T17" fmla="*/ 51 h 53"/>
                  <a:gd name="T18" fmla="*/ 397 w 424"/>
                  <a:gd name="T19" fmla="*/ 53 h 53"/>
                  <a:gd name="T20" fmla="*/ 27 w 424"/>
                  <a:gd name="T21" fmla="*/ 53 h 53"/>
                  <a:gd name="T22" fmla="*/ 16 w 424"/>
                  <a:gd name="T23" fmla="*/ 51 h 53"/>
                  <a:gd name="T24" fmla="*/ 7 w 424"/>
                  <a:gd name="T25" fmla="*/ 46 h 53"/>
                  <a:gd name="T26" fmla="*/ 2 w 424"/>
                  <a:gd name="T27" fmla="*/ 37 h 53"/>
                  <a:gd name="T28" fmla="*/ 0 w 424"/>
                  <a:gd name="T29" fmla="*/ 27 h 53"/>
                  <a:gd name="T30" fmla="*/ 2 w 424"/>
                  <a:gd name="T31" fmla="*/ 17 h 53"/>
                  <a:gd name="T32" fmla="*/ 7 w 424"/>
                  <a:gd name="T33" fmla="*/ 8 h 53"/>
                  <a:gd name="T34" fmla="*/ 16 w 424"/>
                  <a:gd name="T35" fmla="*/ 2 h 53"/>
                  <a:gd name="T36" fmla="*/ 27 w 424"/>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53">
                    <a:moveTo>
                      <a:pt x="27" y="0"/>
                    </a:moveTo>
                    <a:lnTo>
                      <a:pt x="397" y="0"/>
                    </a:lnTo>
                    <a:lnTo>
                      <a:pt x="408" y="2"/>
                    </a:lnTo>
                    <a:lnTo>
                      <a:pt x="416" y="8"/>
                    </a:lnTo>
                    <a:lnTo>
                      <a:pt x="422" y="17"/>
                    </a:lnTo>
                    <a:lnTo>
                      <a:pt x="424" y="27"/>
                    </a:lnTo>
                    <a:lnTo>
                      <a:pt x="422" y="37"/>
                    </a:lnTo>
                    <a:lnTo>
                      <a:pt x="416" y="46"/>
                    </a:lnTo>
                    <a:lnTo>
                      <a:pt x="408" y="51"/>
                    </a:lnTo>
                    <a:lnTo>
                      <a:pt x="397" y="53"/>
                    </a:lnTo>
                    <a:lnTo>
                      <a:pt x="27" y="53"/>
                    </a:lnTo>
                    <a:lnTo>
                      <a:pt x="16" y="51"/>
                    </a:lnTo>
                    <a:lnTo>
                      <a:pt x="7" y="46"/>
                    </a:lnTo>
                    <a:lnTo>
                      <a:pt x="2" y="37"/>
                    </a:lnTo>
                    <a:lnTo>
                      <a:pt x="0" y="27"/>
                    </a:lnTo>
                    <a:lnTo>
                      <a:pt x="2" y="17"/>
                    </a:lnTo>
                    <a:lnTo>
                      <a:pt x="7"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0" name="Freeform 771"/>
              <p:cNvSpPr>
                <a:spLocks noEditPoints="1"/>
              </p:cNvSpPr>
              <p:nvPr/>
            </p:nvSpPr>
            <p:spPr bwMode="auto">
              <a:xfrm>
                <a:off x="8869363" y="1366838"/>
                <a:ext cx="49213" cy="49213"/>
              </a:xfrm>
              <a:custGeom>
                <a:avLst/>
                <a:gdLst>
                  <a:gd name="T0" fmla="*/ 53 w 372"/>
                  <a:gd name="T1" fmla="*/ 52 h 371"/>
                  <a:gd name="T2" fmla="*/ 53 w 372"/>
                  <a:gd name="T3" fmla="*/ 318 h 371"/>
                  <a:gd name="T4" fmla="*/ 318 w 372"/>
                  <a:gd name="T5" fmla="*/ 318 h 371"/>
                  <a:gd name="T6" fmla="*/ 318 w 372"/>
                  <a:gd name="T7" fmla="*/ 52 h 371"/>
                  <a:gd name="T8" fmla="*/ 53 w 372"/>
                  <a:gd name="T9" fmla="*/ 52 h 371"/>
                  <a:gd name="T10" fmla="*/ 27 w 372"/>
                  <a:gd name="T11" fmla="*/ 0 h 371"/>
                  <a:gd name="T12" fmla="*/ 345 w 372"/>
                  <a:gd name="T13" fmla="*/ 0 h 371"/>
                  <a:gd name="T14" fmla="*/ 355 w 372"/>
                  <a:gd name="T15" fmla="*/ 2 h 371"/>
                  <a:gd name="T16" fmla="*/ 363 w 372"/>
                  <a:gd name="T17" fmla="*/ 7 h 371"/>
                  <a:gd name="T18" fmla="*/ 370 w 372"/>
                  <a:gd name="T19" fmla="*/ 15 h 371"/>
                  <a:gd name="T20" fmla="*/ 372 w 372"/>
                  <a:gd name="T21" fmla="*/ 26 h 371"/>
                  <a:gd name="T22" fmla="*/ 372 w 372"/>
                  <a:gd name="T23" fmla="*/ 345 h 371"/>
                  <a:gd name="T24" fmla="*/ 370 w 372"/>
                  <a:gd name="T25" fmla="*/ 355 h 371"/>
                  <a:gd name="T26" fmla="*/ 363 w 372"/>
                  <a:gd name="T27" fmla="*/ 363 h 371"/>
                  <a:gd name="T28" fmla="*/ 355 w 372"/>
                  <a:gd name="T29" fmla="*/ 369 h 371"/>
                  <a:gd name="T30" fmla="*/ 345 w 372"/>
                  <a:gd name="T31" fmla="*/ 371 h 371"/>
                  <a:gd name="T32" fmla="*/ 27 w 372"/>
                  <a:gd name="T33" fmla="*/ 371 h 371"/>
                  <a:gd name="T34" fmla="*/ 16 w 372"/>
                  <a:gd name="T35" fmla="*/ 369 h 371"/>
                  <a:gd name="T36" fmla="*/ 8 w 372"/>
                  <a:gd name="T37" fmla="*/ 363 h 371"/>
                  <a:gd name="T38" fmla="*/ 2 w 372"/>
                  <a:gd name="T39" fmla="*/ 355 h 371"/>
                  <a:gd name="T40" fmla="*/ 0 w 372"/>
                  <a:gd name="T41" fmla="*/ 345 h 371"/>
                  <a:gd name="T42" fmla="*/ 0 w 372"/>
                  <a:gd name="T43" fmla="*/ 26 h 371"/>
                  <a:gd name="T44" fmla="*/ 2 w 372"/>
                  <a:gd name="T45" fmla="*/ 15 h 371"/>
                  <a:gd name="T46" fmla="*/ 8 w 372"/>
                  <a:gd name="T47" fmla="*/ 7 h 371"/>
                  <a:gd name="T48" fmla="*/ 16 w 372"/>
                  <a:gd name="T49" fmla="*/ 2 h 371"/>
                  <a:gd name="T50" fmla="*/ 27 w 372"/>
                  <a:gd name="T5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2" h="371">
                    <a:moveTo>
                      <a:pt x="53" y="52"/>
                    </a:moveTo>
                    <a:lnTo>
                      <a:pt x="53" y="318"/>
                    </a:lnTo>
                    <a:lnTo>
                      <a:pt x="318" y="318"/>
                    </a:lnTo>
                    <a:lnTo>
                      <a:pt x="318" y="52"/>
                    </a:lnTo>
                    <a:lnTo>
                      <a:pt x="53" y="52"/>
                    </a:lnTo>
                    <a:close/>
                    <a:moveTo>
                      <a:pt x="27" y="0"/>
                    </a:moveTo>
                    <a:lnTo>
                      <a:pt x="345" y="0"/>
                    </a:lnTo>
                    <a:lnTo>
                      <a:pt x="355" y="2"/>
                    </a:lnTo>
                    <a:lnTo>
                      <a:pt x="363" y="7"/>
                    </a:lnTo>
                    <a:lnTo>
                      <a:pt x="370" y="15"/>
                    </a:lnTo>
                    <a:lnTo>
                      <a:pt x="372" y="26"/>
                    </a:lnTo>
                    <a:lnTo>
                      <a:pt x="372" y="345"/>
                    </a:lnTo>
                    <a:lnTo>
                      <a:pt x="370" y="355"/>
                    </a:lnTo>
                    <a:lnTo>
                      <a:pt x="363" y="363"/>
                    </a:lnTo>
                    <a:lnTo>
                      <a:pt x="355" y="369"/>
                    </a:lnTo>
                    <a:lnTo>
                      <a:pt x="345" y="371"/>
                    </a:lnTo>
                    <a:lnTo>
                      <a:pt x="27" y="371"/>
                    </a:lnTo>
                    <a:lnTo>
                      <a:pt x="16" y="369"/>
                    </a:lnTo>
                    <a:lnTo>
                      <a:pt x="8" y="363"/>
                    </a:lnTo>
                    <a:lnTo>
                      <a:pt x="2" y="355"/>
                    </a:lnTo>
                    <a:lnTo>
                      <a:pt x="0" y="345"/>
                    </a:lnTo>
                    <a:lnTo>
                      <a:pt x="0" y="26"/>
                    </a:lnTo>
                    <a:lnTo>
                      <a:pt x="2" y="15"/>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1" name="Freeform 772"/>
              <p:cNvSpPr>
                <a:spLocks noEditPoints="1"/>
              </p:cNvSpPr>
              <p:nvPr/>
            </p:nvSpPr>
            <p:spPr bwMode="auto">
              <a:xfrm>
                <a:off x="8750300" y="1366838"/>
                <a:ext cx="49213" cy="49213"/>
              </a:xfrm>
              <a:custGeom>
                <a:avLst/>
                <a:gdLst>
                  <a:gd name="T0" fmla="*/ 53 w 372"/>
                  <a:gd name="T1" fmla="*/ 52 h 371"/>
                  <a:gd name="T2" fmla="*/ 53 w 372"/>
                  <a:gd name="T3" fmla="*/ 318 h 371"/>
                  <a:gd name="T4" fmla="*/ 318 w 372"/>
                  <a:gd name="T5" fmla="*/ 318 h 371"/>
                  <a:gd name="T6" fmla="*/ 318 w 372"/>
                  <a:gd name="T7" fmla="*/ 52 h 371"/>
                  <a:gd name="T8" fmla="*/ 53 w 372"/>
                  <a:gd name="T9" fmla="*/ 52 h 371"/>
                  <a:gd name="T10" fmla="*/ 27 w 372"/>
                  <a:gd name="T11" fmla="*/ 0 h 371"/>
                  <a:gd name="T12" fmla="*/ 345 w 372"/>
                  <a:gd name="T13" fmla="*/ 0 h 371"/>
                  <a:gd name="T14" fmla="*/ 356 w 372"/>
                  <a:gd name="T15" fmla="*/ 2 h 371"/>
                  <a:gd name="T16" fmla="*/ 364 w 372"/>
                  <a:gd name="T17" fmla="*/ 7 h 371"/>
                  <a:gd name="T18" fmla="*/ 370 w 372"/>
                  <a:gd name="T19" fmla="*/ 15 h 371"/>
                  <a:gd name="T20" fmla="*/ 372 w 372"/>
                  <a:gd name="T21" fmla="*/ 26 h 371"/>
                  <a:gd name="T22" fmla="*/ 372 w 372"/>
                  <a:gd name="T23" fmla="*/ 345 h 371"/>
                  <a:gd name="T24" fmla="*/ 370 w 372"/>
                  <a:gd name="T25" fmla="*/ 355 h 371"/>
                  <a:gd name="T26" fmla="*/ 364 w 372"/>
                  <a:gd name="T27" fmla="*/ 363 h 371"/>
                  <a:gd name="T28" fmla="*/ 356 w 372"/>
                  <a:gd name="T29" fmla="*/ 369 h 371"/>
                  <a:gd name="T30" fmla="*/ 345 w 372"/>
                  <a:gd name="T31" fmla="*/ 371 h 371"/>
                  <a:gd name="T32" fmla="*/ 27 w 372"/>
                  <a:gd name="T33" fmla="*/ 371 h 371"/>
                  <a:gd name="T34" fmla="*/ 17 w 372"/>
                  <a:gd name="T35" fmla="*/ 369 h 371"/>
                  <a:gd name="T36" fmla="*/ 9 w 372"/>
                  <a:gd name="T37" fmla="*/ 363 h 371"/>
                  <a:gd name="T38" fmla="*/ 2 w 372"/>
                  <a:gd name="T39" fmla="*/ 355 h 371"/>
                  <a:gd name="T40" fmla="*/ 0 w 372"/>
                  <a:gd name="T41" fmla="*/ 345 h 371"/>
                  <a:gd name="T42" fmla="*/ 0 w 372"/>
                  <a:gd name="T43" fmla="*/ 26 h 371"/>
                  <a:gd name="T44" fmla="*/ 2 w 372"/>
                  <a:gd name="T45" fmla="*/ 15 h 371"/>
                  <a:gd name="T46" fmla="*/ 9 w 372"/>
                  <a:gd name="T47" fmla="*/ 7 h 371"/>
                  <a:gd name="T48" fmla="*/ 17 w 372"/>
                  <a:gd name="T49" fmla="*/ 2 h 371"/>
                  <a:gd name="T50" fmla="*/ 27 w 372"/>
                  <a:gd name="T5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2" h="371">
                    <a:moveTo>
                      <a:pt x="53" y="52"/>
                    </a:moveTo>
                    <a:lnTo>
                      <a:pt x="53" y="318"/>
                    </a:lnTo>
                    <a:lnTo>
                      <a:pt x="318" y="318"/>
                    </a:lnTo>
                    <a:lnTo>
                      <a:pt x="318" y="52"/>
                    </a:lnTo>
                    <a:lnTo>
                      <a:pt x="53" y="52"/>
                    </a:lnTo>
                    <a:close/>
                    <a:moveTo>
                      <a:pt x="27" y="0"/>
                    </a:moveTo>
                    <a:lnTo>
                      <a:pt x="345" y="0"/>
                    </a:lnTo>
                    <a:lnTo>
                      <a:pt x="356" y="2"/>
                    </a:lnTo>
                    <a:lnTo>
                      <a:pt x="364" y="7"/>
                    </a:lnTo>
                    <a:lnTo>
                      <a:pt x="370" y="15"/>
                    </a:lnTo>
                    <a:lnTo>
                      <a:pt x="372" y="26"/>
                    </a:lnTo>
                    <a:lnTo>
                      <a:pt x="372" y="345"/>
                    </a:lnTo>
                    <a:lnTo>
                      <a:pt x="370" y="355"/>
                    </a:lnTo>
                    <a:lnTo>
                      <a:pt x="364" y="363"/>
                    </a:lnTo>
                    <a:lnTo>
                      <a:pt x="356" y="369"/>
                    </a:lnTo>
                    <a:lnTo>
                      <a:pt x="345" y="371"/>
                    </a:lnTo>
                    <a:lnTo>
                      <a:pt x="27" y="371"/>
                    </a:lnTo>
                    <a:lnTo>
                      <a:pt x="17" y="369"/>
                    </a:lnTo>
                    <a:lnTo>
                      <a:pt x="9" y="363"/>
                    </a:lnTo>
                    <a:lnTo>
                      <a:pt x="2" y="355"/>
                    </a:lnTo>
                    <a:lnTo>
                      <a:pt x="0" y="345"/>
                    </a:lnTo>
                    <a:lnTo>
                      <a:pt x="0" y="26"/>
                    </a:lnTo>
                    <a:lnTo>
                      <a:pt x="2" y="15"/>
                    </a:lnTo>
                    <a:lnTo>
                      <a:pt x="9"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2" name="Freeform 773"/>
              <p:cNvSpPr>
                <a:spLocks/>
              </p:cNvSpPr>
              <p:nvPr/>
            </p:nvSpPr>
            <p:spPr bwMode="auto">
              <a:xfrm>
                <a:off x="8770938" y="1373188"/>
                <a:ext cx="7938" cy="36513"/>
              </a:xfrm>
              <a:custGeom>
                <a:avLst/>
                <a:gdLst>
                  <a:gd name="T0" fmla="*/ 27 w 53"/>
                  <a:gd name="T1" fmla="*/ 0 h 266"/>
                  <a:gd name="T2" fmla="*/ 38 w 53"/>
                  <a:gd name="T3" fmla="*/ 2 h 266"/>
                  <a:gd name="T4" fmla="*/ 46 w 53"/>
                  <a:gd name="T5" fmla="*/ 9 h 266"/>
                  <a:gd name="T6" fmla="*/ 51 w 53"/>
                  <a:gd name="T7" fmla="*/ 17 h 266"/>
                  <a:gd name="T8" fmla="*/ 53 w 53"/>
                  <a:gd name="T9" fmla="*/ 27 h 266"/>
                  <a:gd name="T10" fmla="*/ 53 w 53"/>
                  <a:gd name="T11" fmla="*/ 239 h 266"/>
                  <a:gd name="T12" fmla="*/ 51 w 53"/>
                  <a:gd name="T13" fmla="*/ 249 h 266"/>
                  <a:gd name="T14" fmla="*/ 46 w 53"/>
                  <a:gd name="T15" fmla="*/ 258 h 266"/>
                  <a:gd name="T16" fmla="*/ 38 w 53"/>
                  <a:gd name="T17" fmla="*/ 264 h 266"/>
                  <a:gd name="T18" fmla="*/ 27 w 53"/>
                  <a:gd name="T19" fmla="*/ 266 h 266"/>
                  <a:gd name="T20" fmla="*/ 17 w 53"/>
                  <a:gd name="T21" fmla="*/ 264 h 266"/>
                  <a:gd name="T22" fmla="*/ 9 w 53"/>
                  <a:gd name="T23" fmla="*/ 258 h 266"/>
                  <a:gd name="T24" fmla="*/ 2 w 53"/>
                  <a:gd name="T25" fmla="*/ 249 h 266"/>
                  <a:gd name="T26" fmla="*/ 0 w 53"/>
                  <a:gd name="T27" fmla="*/ 239 h 266"/>
                  <a:gd name="T28" fmla="*/ 0 w 53"/>
                  <a:gd name="T29" fmla="*/ 27 h 266"/>
                  <a:gd name="T30" fmla="*/ 2 w 53"/>
                  <a:gd name="T31" fmla="*/ 17 h 266"/>
                  <a:gd name="T32" fmla="*/ 9 w 53"/>
                  <a:gd name="T33" fmla="*/ 9 h 266"/>
                  <a:gd name="T34" fmla="*/ 17 w 53"/>
                  <a:gd name="T35" fmla="*/ 2 h 266"/>
                  <a:gd name="T36" fmla="*/ 27 w 53"/>
                  <a:gd name="T3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6">
                    <a:moveTo>
                      <a:pt x="27" y="0"/>
                    </a:moveTo>
                    <a:lnTo>
                      <a:pt x="38" y="2"/>
                    </a:lnTo>
                    <a:lnTo>
                      <a:pt x="46" y="9"/>
                    </a:lnTo>
                    <a:lnTo>
                      <a:pt x="51" y="17"/>
                    </a:lnTo>
                    <a:lnTo>
                      <a:pt x="53" y="27"/>
                    </a:lnTo>
                    <a:lnTo>
                      <a:pt x="53" y="239"/>
                    </a:lnTo>
                    <a:lnTo>
                      <a:pt x="51" y="249"/>
                    </a:lnTo>
                    <a:lnTo>
                      <a:pt x="46" y="258"/>
                    </a:lnTo>
                    <a:lnTo>
                      <a:pt x="38" y="264"/>
                    </a:lnTo>
                    <a:lnTo>
                      <a:pt x="27" y="266"/>
                    </a:lnTo>
                    <a:lnTo>
                      <a:pt x="17" y="264"/>
                    </a:lnTo>
                    <a:lnTo>
                      <a:pt x="9" y="258"/>
                    </a:lnTo>
                    <a:lnTo>
                      <a:pt x="2" y="249"/>
                    </a:lnTo>
                    <a:lnTo>
                      <a:pt x="0" y="239"/>
                    </a:lnTo>
                    <a:lnTo>
                      <a:pt x="0" y="27"/>
                    </a:lnTo>
                    <a:lnTo>
                      <a:pt x="2" y="17"/>
                    </a:lnTo>
                    <a:lnTo>
                      <a:pt x="9" y="9"/>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3" name="Freeform 774"/>
              <p:cNvSpPr>
                <a:spLocks/>
              </p:cNvSpPr>
              <p:nvPr/>
            </p:nvSpPr>
            <p:spPr bwMode="auto">
              <a:xfrm>
                <a:off x="8890000" y="1373188"/>
                <a:ext cx="7938" cy="36513"/>
              </a:xfrm>
              <a:custGeom>
                <a:avLst/>
                <a:gdLst>
                  <a:gd name="T0" fmla="*/ 27 w 53"/>
                  <a:gd name="T1" fmla="*/ 0 h 266"/>
                  <a:gd name="T2" fmla="*/ 37 w 53"/>
                  <a:gd name="T3" fmla="*/ 2 h 266"/>
                  <a:gd name="T4" fmla="*/ 45 w 53"/>
                  <a:gd name="T5" fmla="*/ 9 h 266"/>
                  <a:gd name="T6" fmla="*/ 51 w 53"/>
                  <a:gd name="T7" fmla="*/ 17 h 266"/>
                  <a:gd name="T8" fmla="*/ 53 w 53"/>
                  <a:gd name="T9" fmla="*/ 27 h 266"/>
                  <a:gd name="T10" fmla="*/ 53 w 53"/>
                  <a:gd name="T11" fmla="*/ 239 h 266"/>
                  <a:gd name="T12" fmla="*/ 51 w 53"/>
                  <a:gd name="T13" fmla="*/ 249 h 266"/>
                  <a:gd name="T14" fmla="*/ 45 w 53"/>
                  <a:gd name="T15" fmla="*/ 258 h 266"/>
                  <a:gd name="T16" fmla="*/ 37 w 53"/>
                  <a:gd name="T17" fmla="*/ 264 h 266"/>
                  <a:gd name="T18" fmla="*/ 27 w 53"/>
                  <a:gd name="T19" fmla="*/ 266 h 266"/>
                  <a:gd name="T20" fmla="*/ 16 w 53"/>
                  <a:gd name="T21" fmla="*/ 264 h 266"/>
                  <a:gd name="T22" fmla="*/ 8 w 53"/>
                  <a:gd name="T23" fmla="*/ 258 h 266"/>
                  <a:gd name="T24" fmla="*/ 2 w 53"/>
                  <a:gd name="T25" fmla="*/ 249 h 266"/>
                  <a:gd name="T26" fmla="*/ 0 w 53"/>
                  <a:gd name="T27" fmla="*/ 239 h 266"/>
                  <a:gd name="T28" fmla="*/ 0 w 53"/>
                  <a:gd name="T29" fmla="*/ 27 h 266"/>
                  <a:gd name="T30" fmla="*/ 2 w 53"/>
                  <a:gd name="T31" fmla="*/ 17 h 266"/>
                  <a:gd name="T32" fmla="*/ 8 w 53"/>
                  <a:gd name="T33" fmla="*/ 9 h 266"/>
                  <a:gd name="T34" fmla="*/ 16 w 53"/>
                  <a:gd name="T35" fmla="*/ 2 h 266"/>
                  <a:gd name="T36" fmla="*/ 27 w 53"/>
                  <a:gd name="T3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6">
                    <a:moveTo>
                      <a:pt x="27" y="0"/>
                    </a:moveTo>
                    <a:lnTo>
                      <a:pt x="37" y="2"/>
                    </a:lnTo>
                    <a:lnTo>
                      <a:pt x="45" y="9"/>
                    </a:lnTo>
                    <a:lnTo>
                      <a:pt x="51" y="17"/>
                    </a:lnTo>
                    <a:lnTo>
                      <a:pt x="53" y="27"/>
                    </a:lnTo>
                    <a:lnTo>
                      <a:pt x="53" y="239"/>
                    </a:lnTo>
                    <a:lnTo>
                      <a:pt x="51" y="249"/>
                    </a:lnTo>
                    <a:lnTo>
                      <a:pt x="45" y="258"/>
                    </a:lnTo>
                    <a:lnTo>
                      <a:pt x="37" y="264"/>
                    </a:lnTo>
                    <a:lnTo>
                      <a:pt x="27" y="266"/>
                    </a:lnTo>
                    <a:lnTo>
                      <a:pt x="16" y="264"/>
                    </a:lnTo>
                    <a:lnTo>
                      <a:pt x="8" y="258"/>
                    </a:lnTo>
                    <a:lnTo>
                      <a:pt x="2" y="249"/>
                    </a:lnTo>
                    <a:lnTo>
                      <a:pt x="0" y="239"/>
                    </a:lnTo>
                    <a:lnTo>
                      <a:pt x="0" y="27"/>
                    </a:lnTo>
                    <a:lnTo>
                      <a:pt x="2" y="17"/>
                    </a:lnTo>
                    <a:lnTo>
                      <a:pt x="8" y="9"/>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4" name="Freeform 775"/>
              <p:cNvSpPr>
                <a:spLocks/>
              </p:cNvSpPr>
              <p:nvPr/>
            </p:nvSpPr>
            <p:spPr bwMode="auto">
              <a:xfrm>
                <a:off x="8877300" y="1387476"/>
                <a:ext cx="34925" cy="7938"/>
              </a:xfrm>
              <a:custGeom>
                <a:avLst/>
                <a:gdLst>
                  <a:gd name="T0" fmla="*/ 26 w 265"/>
                  <a:gd name="T1" fmla="*/ 0 h 53"/>
                  <a:gd name="T2" fmla="*/ 238 w 265"/>
                  <a:gd name="T3" fmla="*/ 0 h 53"/>
                  <a:gd name="T4" fmla="*/ 249 w 265"/>
                  <a:gd name="T5" fmla="*/ 2 h 53"/>
                  <a:gd name="T6" fmla="*/ 258 w 265"/>
                  <a:gd name="T7" fmla="*/ 7 h 53"/>
                  <a:gd name="T8" fmla="*/ 263 w 265"/>
                  <a:gd name="T9" fmla="*/ 16 h 53"/>
                  <a:gd name="T10" fmla="*/ 265 w 265"/>
                  <a:gd name="T11" fmla="*/ 27 h 53"/>
                  <a:gd name="T12" fmla="*/ 263 w 265"/>
                  <a:gd name="T13" fmla="*/ 37 h 53"/>
                  <a:gd name="T14" fmla="*/ 258 w 265"/>
                  <a:gd name="T15" fmla="*/ 45 h 53"/>
                  <a:gd name="T16" fmla="*/ 249 w 265"/>
                  <a:gd name="T17" fmla="*/ 50 h 53"/>
                  <a:gd name="T18" fmla="*/ 238 w 265"/>
                  <a:gd name="T19" fmla="*/ 53 h 53"/>
                  <a:gd name="T20" fmla="*/ 26 w 265"/>
                  <a:gd name="T21" fmla="*/ 53 h 53"/>
                  <a:gd name="T22" fmla="*/ 16 w 265"/>
                  <a:gd name="T23" fmla="*/ 50 h 53"/>
                  <a:gd name="T24" fmla="*/ 8 w 265"/>
                  <a:gd name="T25" fmla="*/ 45 h 53"/>
                  <a:gd name="T26" fmla="*/ 2 w 265"/>
                  <a:gd name="T27" fmla="*/ 37 h 53"/>
                  <a:gd name="T28" fmla="*/ 0 w 265"/>
                  <a:gd name="T29" fmla="*/ 27 h 53"/>
                  <a:gd name="T30" fmla="*/ 2 w 265"/>
                  <a:gd name="T31" fmla="*/ 16 h 53"/>
                  <a:gd name="T32" fmla="*/ 8 w 265"/>
                  <a:gd name="T33" fmla="*/ 7 h 53"/>
                  <a:gd name="T34" fmla="*/ 16 w 265"/>
                  <a:gd name="T35" fmla="*/ 2 h 53"/>
                  <a:gd name="T36" fmla="*/ 26 w 265"/>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 h="53">
                    <a:moveTo>
                      <a:pt x="26" y="0"/>
                    </a:moveTo>
                    <a:lnTo>
                      <a:pt x="238" y="0"/>
                    </a:lnTo>
                    <a:lnTo>
                      <a:pt x="249" y="2"/>
                    </a:lnTo>
                    <a:lnTo>
                      <a:pt x="258" y="7"/>
                    </a:lnTo>
                    <a:lnTo>
                      <a:pt x="263" y="16"/>
                    </a:lnTo>
                    <a:lnTo>
                      <a:pt x="265" y="27"/>
                    </a:lnTo>
                    <a:lnTo>
                      <a:pt x="263" y="37"/>
                    </a:lnTo>
                    <a:lnTo>
                      <a:pt x="258" y="45"/>
                    </a:lnTo>
                    <a:lnTo>
                      <a:pt x="249" y="50"/>
                    </a:lnTo>
                    <a:lnTo>
                      <a:pt x="238" y="53"/>
                    </a:lnTo>
                    <a:lnTo>
                      <a:pt x="26" y="53"/>
                    </a:lnTo>
                    <a:lnTo>
                      <a:pt x="16" y="50"/>
                    </a:lnTo>
                    <a:lnTo>
                      <a:pt x="8" y="45"/>
                    </a:lnTo>
                    <a:lnTo>
                      <a:pt x="2" y="37"/>
                    </a:lnTo>
                    <a:lnTo>
                      <a:pt x="0" y="27"/>
                    </a:lnTo>
                    <a:lnTo>
                      <a:pt x="2" y="16"/>
                    </a:lnTo>
                    <a:lnTo>
                      <a:pt x="8"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5" name="Freeform 776"/>
              <p:cNvSpPr>
                <a:spLocks/>
              </p:cNvSpPr>
              <p:nvPr/>
            </p:nvSpPr>
            <p:spPr bwMode="auto">
              <a:xfrm>
                <a:off x="8756650" y="1387476"/>
                <a:ext cx="36513" cy="7938"/>
              </a:xfrm>
              <a:custGeom>
                <a:avLst/>
                <a:gdLst>
                  <a:gd name="T0" fmla="*/ 27 w 265"/>
                  <a:gd name="T1" fmla="*/ 0 h 53"/>
                  <a:gd name="T2" fmla="*/ 240 w 265"/>
                  <a:gd name="T3" fmla="*/ 0 h 53"/>
                  <a:gd name="T4" fmla="*/ 250 w 265"/>
                  <a:gd name="T5" fmla="*/ 2 h 53"/>
                  <a:gd name="T6" fmla="*/ 258 w 265"/>
                  <a:gd name="T7" fmla="*/ 7 h 53"/>
                  <a:gd name="T8" fmla="*/ 263 w 265"/>
                  <a:gd name="T9" fmla="*/ 16 h 53"/>
                  <a:gd name="T10" fmla="*/ 265 w 265"/>
                  <a:gd name="T11" fmla="*/ 27 h 53"/>
                  <a:gd name="T12" fmla="*/ 263 w 265"/>
                  <a:gd name="T13" fmla="*/ 37 h 53"/>
                  <a:gd name="T14" fmla="*/ 258 w 265"/>
                  <a:gd name="T15" fmla="*/ 45 h 53"/>
                  <a:gd name="T16" fmla="*/ 250 w 265"/>
                  <a:gd name="T17" fmla="*/ 50 h 53"/>
                  <a:gd name="T18" fmla="*/ 240 w 265"/>
                  <a:gd name="T19" fmla="*/ 53 h 53"/>
                  <a:gd name="T20" fmla="*/ 27 w 265"/>
                  <a:gd name="T21" fmla="*/ 53 h 53"/>
                  <a:gd name="T22" fmla="*/ 17 w 265"/>
                  <a:gd name="T23" fmla="*/ 50 h 53"/>
                  <a:gd name="T24" fmla="*/ 8 w 265"/>
                  <a:gd name="T25" fmla="*/ 45 h 53"/>
                  <a:gd name="T26" fmla="*/ 2 w 265"/>
                  <a:gd name="T27" fmla="*/ 37 h 53"/>
                  <a:gd name="T28" fmla="*/ 0 w 265"/>
                  <a:gd name="T29" fmla="*/ 27 h 53"/>
                  <a:gd name="T30" fmla="*/ 2 w 265"/>
                  <a:gd name="T31" fmla="*/ 16 h 53"/>
                  <a:gd name="T32" fmla="*/ 8 w 265"/>
                  <a:gd name="T33" fmla="*/ 7 h 53"/>
                  <a:gd name="T34" fmla="*/ 17 w 265"/>
                  <a:gd name="T35" fmla="*/ 2 h 53"/>
                  <a:gd name="T36" fmla="*/ 27 w 265"/>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 h="53">
                    <a:moveTo>
                      <a:pt x="27" y="0"/>
                    </a:moveTo>
                    <a:lnTo>
                      <a:pt x="240" y="0"/>
                    </a:lnTo>
                    <a:lnTo>
                      <a:pt x="250" y="2"/>
                    </a:lnTo>
                    <a:lnTo>
                      <a:pt x="258" y="7"/>
                    </a:lnTo>
                    <a:lnTo>
                      <a:pt x="263" y="16"/>
                    </a:lnTo>
                    <a:lnTo>
                      <a:pt x="265" y="27"/>
                    </a:lnTo>
                    <a:lnTo>
                      <a:pt x="263" y="37"/>
                    </a:lnTo>
                    <a:lnTo>
                      <a:pt x="258" y="45"/>
                    </a:lnTo>
                    <a:lnTo>
                      <a:pt x="250" y="50"/>
                    </a:lnTo>
                    <a:lnTo>
                      <a:pt x="240" y="53"/>
                    </a:lnTo>
                    <a:lnTo>
                      <a:pt x="27" y="53"/>
                    </a:lnTo>
                    <a:lnTo>
                      <a:pt x="17" y="50"/>
                    </a:lnTo>
                    <a:lnTo>
                      <a:pt x="8" y="45"/>
                    </a:lnTo>
                    <a:lnTo>
                      <a:pt x="2" y="37"/>
                    </a:lnTo>
                    <a:lnTo>
                      <a:pt x="0" y="27"/>
                    </a:lnTo>
                    <a:lnTo>
                      <a:pt x="2" y="16"/>
                    </a:lnTo>
                    <a:lnTo>
                      <a:pt x="8"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6" name="Freeform 777"/>
              <p:cNvSpPr>
                <a:spLocks noEditPoints="1"/>
              </p:cNvSpPr>
              <p:nvPr/>
            </p:nvSpPr>
            <p:spPr bwMode="auto">
              <a:xfrm>
                <a:off x="8813800" y="1317626"/>
                <a:ext cx="41275" cy="42863"/>
              </a:xfrm>
              <a:custGeom>
                <a:avLst/>
                <a:gdLst>
                  <a:gd name="T0" fmla="*/ 160 w 319"/>
                  <a:gd name="T1" fmla="*/ 54 h 318"/>
                  <a:gd name="T2" fmla="*/ 136 w 319"/>
                  <a:gd name="T3" fmla="*/ 56 h 318"/>
                  <a:gd name="T4" fmla="*/ 113 w 319"/>
                  <a:gd name="T5" fmla="*/ 64 h 318"/>
                  <a:gd name="T6" fmla="*/ 93 w 319"/>
                  <a:gd name="T7" fmla="*/ 76 h 318"/>
                  <a:gd name="T8" fmla="*/ 77 w 319"/>
                  <a:gd name="T9" fmla="*/ 93 h 318"/>
                  <a:gd name="T10" fmla="*/ 65 w 319"/>
                  <a:gd name="T11" fmla="*/ 112 h 318"/>
                  <a:gd name="T12" fmla="*/ 56 w 319"/>
                  <a:gd name="T13" fmla="*/ 135 h 318"/>
                  <a:gd name="T14" fmla="*/ 54 w 319"/>
                  <a:gd name="T15" fmla="*/ 159 h 318"/>
                  <a:gd name="T16" fmla="*/ 56 w 319"/>
                  <a:gd name="T17" fmla="*/ 184 h 318"/>
                  <a:gd name="T18" fmla="*/ 65 w 319"/>
                  <a:gd name="T19" fmla="*/ 206 h 318"/>
                  <a:gd name="T20" fmla="*/ 77 w 319"/>
                  <a:gd name="T21" fmla="*/ 226 h 318"/>
                  <a:gd name="T22" fmla="*/ 93 w 319"/>
                  <a:gd name="T23" fmla="*/ 243 h 318"/>
                  <a:gd name="T24" fmla="*/ 113 w 319"/>
                  <a:gd name="T25" fmla="*/ 255 h 318"/>
                  <a:gd name="T26" fmla="*/ 136 w 319"/>
                  <a:gd name="T27" fmla="*/ 262 h 318"/>
                  <a:gd name="T28" fmla="*/ 160 w 319"/>
                  <a:gd name="T29" fmla="*/ 265 h 318"/>
                  <a:gd name="T30" fmla="*/ 184 w 319"/>
                  <a:gd name="T31" fmla="*/ 262 h 318"/>
                  <a:gd name="T32" fmla="*/ 206 w 319"/>
                  <a:gd name="T33" fmla="*/ 255 h 318"/>
                  <a:gd name="T34" fmla="*/ 227 w 319"/>
                  <a:gd name="T35" fmla="*/ 243 h 318"/>
                  <a:gd name="T36" fmla="*/ 242 w 319"/>
                  <a:gd name="T37" fmla="*/ 226 h 318"/>
                  <a:gd name="T38" fmla="*/ 256 w 319"/>
                  <a:gd name="T39" fmla="*/ 206 h 318"/>
                  <a:gd name="T40" fmla="*/ 263 w 319"/>
                  <a:gd name="T41" fmla="*/ 184 h 318"/>
                  <a:gd name="T42" fmla="*/ 266 w 319"/>
                  <a:gd name="T43" fmla="*/ 159 h 318"/>
                  <a:gd name="T44" fmla="*/ 263 w 319"/>
                  <a:gd name="T45" fmla="*/ 135 h 318"/>
                  <a:gd name="T46" fmla="*/ 256 w 319"/>
                  <a:gd name="T47" fmla="*/ 112 h 318"/>
                  <a:gd name="T48" fmla="*/ 242 w 319"/>
                  <a:gd name="T49" fmla="*/ 93 h 318"/>
                  <a:gd name="T50" fmla="*/ 227 w 319"/>
                  <a:gd name="T51" fmla="*/ 76 h 318"/>
                  <a:gd name="T52" fmla="*/ 206 w 319"/>
                  <a:gd name="T53" fmla="*/ 64 h 318"/>
                  <a:gd name="T54" fmla="*/ 184 w 319"/>
                  <a:gd name="T55" fmla="*/ 56 h 318"/>
                  <a:gd name="T56" fmla="*/ 160 w 319"/>
                  <a:gd name="T57" fmla="*/ 54 h 318"/>
                  <a:gd name="T58" fmla="*/ 160 w 319"/>
                  <a:gd name="T59" fmla="*/ 0 h 318"/>
                  <a:gd name="T60" fmla="*/ 192 w 319"/>
                  <a:gd name="T61" fmla="*/ 3 h 318"/>
                  <a:gd name="T62" fmla="*/ 221 w 319"/>
                  <a:gd name="T63" fmla="*/ 12 h 318"/>
                  <a:gd name="T64" fmla="*/ 248 w 319"/>
                  <a:gd name="T65" fmla="*/ 28 h 318"/>
                  <a:gd name="T66" fmla="*/ 272 w 319"/>
                  <a:gd name="T67" fmla="*/ 47 h 318"/>
                  <a:gd name="T68" fmla="*/ 292 w 319"/>
                  <a:gd name="T69" fmla="*/ 70 h 318"/>
                  <a:gd name="T70" fmla="*/ 306 w 319"/>
                  <a:gd name="T71" fmla="*/ 97 h 318"/>
                  <a:gd name="T72" fmla="*/ 315 w 319"/>
                  <a:gd name="T73" fmla="*/ 127 h 318"/>
                  <a:gd name="T74" fmla="*/ 319 w 319"/>
                  <a:gd name="T75" fmla="*/ 159 h 318"/>
                  <a:gd name="T76" fmla="*/ 315 w 319"/>
                  <a:gd name="T77" fmla="*/ 191 h 318"/>
                  <a:gd name="T78" fmla="*/ 306 w 319"/>
                  <a:gd name="T79" fmla="*/ 221 h 318"/>
                  <a:gd name="T80" fmla="*/ 292 w 319"/>
                  <a:gd name="T81" fmla="*/ 248 h 318"/>
                  <a:gd name="T82" fmla="*/ 272 w 319"/>
                  <a:gd name="T83" fmla="*/ 272 h 318"/>
                  <a:gd name="T84" fmla="*/ 248 w 319"/>
                  <a:gd name="T85" fmla="*/ 291 h 318"/>
                  <a:gd name="T86" fmla="*/ 221 w 319"/>
                  <a:gd name="T87" fmla="*/ 306 h 318"/>
                  <a:gd name="T88" fmla="*/ 192 w 319"/>
                  <a:gd name="T89" fmla="*/ 315 h 318"/>
                  <a:gd name="T90" fmla="*/ 160 w 319"/>
                  <a:gd name="T91" fmla="*/ 318 h 318"/>
                  <a:gd name="T92" fmla="*/ 128 w 319"/>
                  <a:gd name="T93" fmla="*/ 315 h 318"/>
                  <a:gd name="T94" fmla="*/ 98 w 319"/>
                  <a:gd name="T95" fmla="*/ 306 h 318"/>
                  <a:gd name="T96" fmla="*/ 71 w 319"/>
                  <a:gd name="T97" fmla="*/ 291 h 318"/>
                  <a:gd name="T98" fmla="*/ 47 w 319"/>
                  <a:gd name="T99" fmla="*/ 272 h 318"/>
                  <a:gd name="T100" fmla="*/ 28 w 319"/>
                  <a:gd name="T101" fmla="*/ 248 h 318"/>
                  <a:gd name="T102" fmla="*/ 13 w 319"/>
                  <a:gd name="T103" fmla="*/ 221 h 318"/>
                  <a:gd name="T104" fmla="*/ 4 w 319"/>
                  <a:gd name="T105" fmla="*/ 191 h 318"/>
                  <a:gd name="T106" fmla="*/ 0 w 319"/>
                  <a:gd name="T107" fmla="*/ 159 h 318"/>
                  <a:gd name="T108" fmla="*/ 4 w 319"/>
                  <a:gd name="T109" fmla="*/ 127 h 318"/>
                  <a:gd name="T110" fmla="*/ 13 w 319"/>
                  <a:gd name="T111" fmla="*/ 97 h 318"/>
                  <a:gd name="T112" fmla="*/ 28 w 319"/>
                  <a:gd name="T113" fmla="*/ 70 h 318"/>
                  <a:gd name="T114" fmla="*/ 47 w 319"/>
                  <a:gd name="T115" fmla="*/ 47 h 318"/>
                  <a:gd name="T116" fmla="*/ 71 w 319"/>
                  <a:gd name="T117" fmla="*/ 28 h 318"/>
                  <a:gd name="T118" fmla="*/ 98 w 319"/>
                  <a:gd name="T119" fmla="*/ 12 h 318"/>
                  <a:gd name="T120" fmla="*/ 128 w 319"/>
                  <a:gd name="T121" fmla="*/ 3 h 318"/>
                  <a:gd name="T122" fmla="*/ 160 w 319"/>
                  <a:gd name="T12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 h="318">
                    <a:moveTo>
                      <a:pt x="160" y="54"/>
                    </a:moveTo>
                    <a:lnTo>
                      <a:pt x="136" y="56"/>
                    </a:lnTo>
                    <a:lnTo>
                      <a:pt x="113" y="64"/>
                    </a:lnTo>
                    <a:lnTo>
                      <a:pt x="93" y="76"/>
                    </a:lnTo>
                    <a:lnTo>
                      <a:pt x="77" y="93"/>
                    </a:lnTo>
                    <a:lnTo>
                      <a:pt x="65" y="112"/>
                    </a:lnTo>
                    <a:lnTo>
                      <a:pt x="56" y="135"/>
                    </a:lnTo>
                    <a:lnTo>
                      <a:pt x="54" y="159"/>
                    </a:lnTo>
                    <a:lnTo>
                      <a:pt x="56" y="184"/>
                    </a:lnTo>
                    <a:lnTo>
                      <a:pt x="65" y="206"/>
                    </a:lnTo>
                    <a:lnTo>
                      <a:pt x="77" y="226"/>
                    </a:lnTo>
                    <a:lnTo>
                      <a:pt x="93" y="243"/>
                    </a:lnTo>
                    <a:lnTo>
                      <a:pt x="113" y="255"/>
                    </a:lnTo>
                    <a:lnTo>
                      <a:pt x="136" y="262"/>
                    </a:lnTo>
                    <a:lnTo>
                      <a:pt x="160" y="265"/>
                    </a:lnTo>
                    <a:lnTo>
                      <a:pt x="184" y="262"/>
                    </a:lnTo>
                    <a:lnTo>
                      <a:pt x="206" y="255"/>
                    </a:lnTo>
                    <a:lnTo>
                      <a:pt x="227" y="243"/>
                    </a:lnTo>
                    <a:lnTo>
                      <a:pt x="242" y="226"/>
                    </a:lnTo>
                    <a:lnTo>
                      <a:pt x="256" y="206"/>
                    </a:lnTo>
                    <a:lnTo>
                      <a:pt x="263" y="184"/>
                    </a:lnTo>
                    <a:lnTo>
                      <a:pt x="266" y="159"/>
                    </a:lnTo>
                    <a:lnTo>
                      <a:pt x="263" y="135"/>
                    </a:lnTo>
                    <a:lnTo>
                      <a:pt x="256" y="112"/>
                    </a:lnTo>
                    <a:lnTo>
                      <a:pt x="242" y="93"/>
                    </a:lnTo>
                    <a:lnTo>
                      <a:pt x="227" y="76"/>
                    </a:lnTo>
                    <a:lnTo>
                      <a:pt x="206" y="64"/>
                    </a:lnTo>
                    <a:lnTo>
                      <a:pt x="184" y="56"/>
                    </a:lnTo>
                    <a:lnTo>
                      <a:pt x="160" y="54"/>
                    </a:lnTo>
                    <a:close/>
                    <a:moveTo>
                      <a:pt x="160" y="0"/>
                    </a:moveTo>
                    <a:lnTo>
                      <a:pt x="192" y="3"/>
                    </a:lnTo>
                    <a:lnTo>
                      <a:pt x="221" y="12"/>
                    </a:lnTo>
                    <a:lnTo>
                      <a:pt x="248" y="28"/>
                    </a:lnTo>
                    <a:lnTo>
                      <a:pt x="272" y="47"/>
                    </a:lnTo>
                    <a:lnTo>
                      <a:pt x="292" y="70"/>
                    </a:lnTo>
                    <a:lnTo>
                      <a:pt x="306" y="97"/>
                    </a:lnTo>
                    <a:lnTo>
                      <a:pt x="315" y="127"/>
                    </a:lnTo>
                    <a:lnTo>
                      <a:pt x="319" y="159"/>
                    </a:lnTo>
                    <a:lnTo>
                      <a:pt x="315" y="191"/>
                    </a:lnTo>
                    <a:lnTo>
                      <a:pt x="306" y="221"/>
                    </a:lnTo>
                    <a:lnTo>
                      <a:pt x="292" y="248"/>
                    </a:lnTo>
                    <a:lnTo>
                      <a:pt x="272" y="272"/>
                    </a:lnTo>
                    <a:lnTo>
                      <a:pt x="248" y="291"/>
                    </a:lnTo>
                    <a:lnTo>
                      <a:pt x="221" y="306"/>
                    </a:lnTo>
                    <a:lnTo>
                      <a:pt x="192" y="315"/>
                    </a:lnTo>
                    <a:lnTo>
                      <a:pt x="160" y="318"/>
                    </a:lnTo>
                    <a:lnTo>
                      <a:pt x="128" y="315"/>
                    </a:lnTo>
                    <a:lnTo>
                      <a:pt x="98" y="306"/>
                    </a:lnTo>
                    <a:lnTo>
                      <a:pt x="71" y="291"/>
                    </a:lnTo>
                    <a:lnTo>
                      <a:pt x="47" y="272"/>
                    </a:lnTo>
                    <a:lnTo>
                      <a:pt x="28" y="248"/>
                    </a:lnTo>
                    <a:lnTo>
                      <a:pt x="13" y="221"/>
                    </a:lnTo>
                    <a:lnTo>
                      <a:pt x="4" y="191"/>
                    </a:lnTo>
                    <a:lnTo>
                      <a:pt x="0" y="159"/>
                    </a:lnTo>
                    <a:lnTo>
                      <a:pt x="4" y="127"/>
                    </a:lnTo>
                    <a:lnTo>
                      <a:pt x="13" y="97"/>
                    </a:lnTo>
                    <a:lnTo>
                      <a:pt x="28" y="70"/>
                    </a:lnTo>
                    <a:lnTo>
                      <a:pt x="47" y="47"/>
                    </a:lnTo>
                    <a:lnTo>
                      <a:pt x="71" y="28"/>
                    </a:lnTo>
                    <a:lnTo>
                      <a:pt x="98" y="12"/>
                    </a:lnTo>
                    <a:lnTo>
                      <a:pt x="128" y="3"/>
                    </a:lnTo>
                    <a:lnTo>
                      <a:pt x="160"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7" name="Freeform 778"/>
              <p:cNvSpPr>
                <a:spLocks/>
              </p:cNvSpPr>
              <p:nvPr/>
            </p:nvSpPr>
            <p:spPr bwMode="auto">
              <a:xfrm>
                <a:off x="8831263" y="1325563"/>
                <a:ext cx="6350" cy="26988"/>
              </a:xfrm>
              <a:custGeom>
                <a:avLst/>
                <a:gdLst>
                  <a:gd name="T0" fmla="*/ 26 w 52"/>
                  <a:gd name="T1" fmla="*/ 0 h 211"/>
                  <a:gd name="T2" fmla="*/ 36 w 52"/>
                  <a:gd name="T3" fmla="*/ 2 h 211"/>
                  <a:gd name="T4" fmla="*/ 44 w 52"/>
                  <a:gd name="T5" fmla="*/ 7 h 211"/>
                  <a:gd name="T6" fmla="*/ 50 w 52"/>
                  <a:gd name="T7" fmla="*/ 15 h 211"/>
                  <a:gd name="T8" fmla="*/ 52 w 52"/>
                  <a:gd name="T9" fmla="*/ 25 h 211"/>
                  <a:gd name="T10" fmla="*/ 52 w 52"/>
                  <a:gd name="T11" fmla="*/ 184 h 211"/>
                  <a:gd name="T12" fmla="*/ 50 w 52"/>
                  <a:gd name="T13" fmla="*/ 195 h 211"/>
                  <a:gd name="T14" fmla="*/ 44 w 52"/>
                  <a:gd name="T15" fmla="*/ 204 h 211"/>
                  <a:gd name="T16" fmla="*/ 36 w 52"/>
                  <a:gd name="T17" fmla="*/ 209 h 211"/>
                  <a:gd name="T18" fmla="*/ 26 w 52"/>
                  <a:gd name="T19" fmla="*/ 211 h 211"/>
                  <a:gd name="T20" fmla="*/ 15 w 52"/>
                  <a:gd name="T21" fmla="*/ 209 h 211"/>
                  <a:gd name="T22" fmla="*/ 7 w 52"/>
                  <a:gd name="T23" fmla="*/ 204 h 211"/>
                  <a:gd name="T24" fmla="*/ 2 w 52"/>
                  <a:gd name="T25" fmla="*/ 195 h 211"/>
                  <a:gd name="T26" fmla="*/ 0 w 52"/>
                  <a:gd name="T27" fmla="*/ 184 h 211"/>
                  <a:gd name="T28" fmla="*/ 0 w 52"/>
                  <a:gd name="T29" fmla="*/ 25 h 211"/>
                  <a:gd name="T30" fmla="*/ 2 w 52"/>
                  <a:gd name="T31" fmla="*/ 15 h 211"/>
                  <a:gd name="T32" fmla="*/ 7 w 52"/>
                  <a:gd name="T33" fmla="*/ 7 h 211"/>
                  <a:gd name="T34" fmla="*/ 15 w 52"/>
                  <a:gd name="T35" fmla="*/ 2 h 211"/>
                  <a:gd name="T36" fmla="*/ 26 w 52"/>
                  <a:gd name="T3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11">
                    <a:moveTo>
                      <a:pt x="26" y="0"/>
                    </a:moveTo>
                    <a:lnTo>
                      <a:pt x="36" y="2"/>
                    </a:lnTo>
                    <a:lnTo>
                      <a:pt x="44" y="7"/>
                    </a:lnTo>
                    <a:lnTo>
                      <a:pt x="50" y="15"/>
                    </a:lnTo>
                    <a:lnTo>
                      <a:pt x="52" y="25"/>
                    </a:lnTo>
                    <a:lnTo>
                      <a:pt x="52" y="184"/>
                    </a:lnTo>
                    <a:lnTo>
                      <a:pt x="50" y="195"/>
                    </a:lnTo>
                    <a:lnTo>
                      <a:pt x="44" y="204"/>
                    </a:lnTo>
                    <a:lnTo>
                      <a:pt x="36" y="209"/>
                    </a:lnTo>
                    <a:lnTo>
                      <a:pt x="26" y="211"/>
                    </a:lnTo>
                    <a:lnTo>
                      <a:pt x="15" y="209"/>
                    </a:lnTo>
                    <a:lnTo>
                      <a:pt x="7" y="204"/>
                    </a:lnTo>
                    <a:lnTo>
                      <a:pt x="2" y="195"/>
                    </a:lnTo>
                    <a:lnTo>
                      <a:pt x="0" y="184"/>
                    </a:lnTo>
                    <a:lnTo>
                      <a:pt x="0" y="25"/>
                    </a:lnTo>
                    <a:lnTo>
                      <a:pt x="2" y="15"/>
                    </a:lnTo>
                    <a:lnTo>
                      <a:pt x="7" y="7"/>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8" name="Freeform 779"/>
              <p:cNvSpPr>
                <a:spLocks/>
              </p:cNvSpPr>
              <p:nvPr/>
            </p:nvSpPr>
            <p:spPr bwMode="auto">
              <a:xfrm>
                <a:off x="8820150" y="1335088"/>
                <a:ext cx="28575" cy="7938"/>
              </a:xfrm>
              <a:custGeom>
                <a:avLst/>
                <a:gdLst>
                  <a:gd name="T0" fmla="*/ 26 w 212"/>
                  <a:gd name="T1" fmla="*/ 0 h 53"/>
                  <a:gd name="T2" fmla="*/ 185 w 212"/>
                  <a:gd name="T3" fmla="*/ 0 h 53"/>
                  <a:gd name="T4" fmla="*/ 195 w 212"/>
                  <a:gd name="T5" fmla="*/ 2 h 53"/>
                  <a:gd name="T6" fmla="*/ 204 w 212"/>
                  <a:gd name="T7" fmla="*/ 7 h 53"/>
                  <a:gd name="T8" fmla="*/ 210 w 212"/>
                  <a:gd name="T9" fmla="*/ 16 h 53"/>
                  <a:gd name="T10" fmla="*/ 212 w 212"/>
                  <a:gd name="T11" fmla="*/ 26 h 53"/>
                  <a:gd name="T12" fmla="*/ 210 w 212"/>
                  <a:gd name="T13" fmla="*/ 36 h 53"/>
                  <a:gd name="T14" fmla="*/ 204 w 212"/>
                  <a:gd name="T15" fmla="*/ 46 h 53"/>
                  <a:gd name="T16" fmla="*/ 195 w 212"/>
                  <a:gd name="T17" fmla="*/ 51 h 53"/>
                  <a:gd name="T18" fmla="*/ 185 w 212"/>
                  <a:gd name="T19" fmla="*/ 53 h 53"/>
                  <a:gd name="T20" fmla="*/ 26 w 212"/>
                  <a:gd name="T21" fmla="*/ 53 h 53"/>
                  <a:gd name="T22" fmla="*/ 16 w 212"/>
                  <a:gd name="T23" fmla="*/ 51 h 53"/>
                  <a:gd name="T24" fmla="*/ 7 w 212"/>
                  <a:gd name="T25" fmla="*/ 46 h 53"/>
                  <a:gd name="T26" fmla="*/ 2 w 212"/>
                  <a:gd name="T27" fmla="*/ 36 h 53"/>
                  <a:gd name="T28" fmla="*/ 0 w 212"/>
                  <a:gd name="T29" fmla="*/ 26 h 53"/>
                  <a:gd name="T30" fmla="*/ 2 w 212"/>
                  <a:gd name="T31" fmla="*/ 16 h 53"/>
                  <a:gd name="T32" fmla="*/ 7 w 212"/>
                  <a:gd name="T33" fmla="*/ 7 h 53"/>
                  <a:gd name="T34" fmla="*/ 16 w 212"/>
                  <a:gd name="T35" fmla="*/ 2 h 53"/>
                  <a:gd name="T36" fmla="*/ 26 w 21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53">
                    <a:moveTo>
                      <a:pt x="26" y="0"/>
                    </a:moveTo>
                    <a:lnTo>
                      <a:pt x="185" y="0"/>
                    </a:lnTo>
                    <a:lnTo>
                      <a:pt x="195" y="2"/>
                    </a:lnTo>
                    <a:lnTo>
                      <a:pt x="204" y="7"/>
                    </a:lnTo>
                    <a:lnTo>
                      <a:pt x="210" y="16"/>
                    </a:lnTo>
                    <a:lnTo>
                      <a:pt x="212" y="26"/>
                    </a:lnTo>
                    <a:lnTo>
                      <a:pt x="210" y="36"/>
                    </a:lnTo>
                    <a:lnTo>
                      <a:pt x="204" y="46"/>
                    </a:lnTo>
                    <a:lnTo>
                      <a:pt x="195" y="51"/>
                    </a:lnTo>
                    <a:lnTo>
                      <a:pt x="185" y="53"/>
                    </a:lnTo>
                    <a:lnTo>
                      <a:pt x="26" y="53"/>
                    </a:lnTo>
                    <a:lnTo>
                      <a:pt x="16" y="51"/>
                    </a:lnTo>
                    <a:lnTo>
                      <a:pt x="7" y="46"/>
                    </a:lnTo>
                    <a:lnTo>
                      <a:pt x="2" y="36"/>
                    </a:lnTo>
                    <a:lnTo>
                      <a:pt x="0" y="26"/>
                    </a:lnTo>
                    <a:lnTo>
                      <a:pt x="2"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9" name="Freeform 780"/>
              <p:cNvSpPr>
                <a:spLocks/>
              </p:cNvSpPr>
              <p:nvPr/>
            </p:nvSpPr>
            <p:spPr bwMode="auto">
              <a:xfrm>
                <a:off x="8624888" y="1450976"/>
                <a:ext cx="6350" cy="14288"/>
              </a:xfrm>
              <a:custGeom>
                <a:avLst/>
                <a:gdLst>
                  <a:gd name="T0" fmla="*/ 26 w 53"/>
                  <a:gd name="T1" fmla="*/ 0 h 106"/>
                  <a:gd name="T2" fmla="*/ 36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6 w 53"/>
                  <a:gd name="T17" fmla="*/ 104 h 106"/>
                  <a:gd name="T18" fmla="*/ 26 w 53"/>
                  <a:gd name="T19" fmla="*/ 106 h 106"/>
                  <a:gd name="T20" fmla="*/ 16 w 53"/>
                  <a:gd name="T21" fmla="*/ 104 h 106"/>
                  <a:gd name="T22" fmla="*/ 7 w 53"/>
                  <a:gd name="T23" fmla="*/ 98 h 106"/>
                  <a:gd name="T24" fmla="*/ 2 w 53"/>
                  <a:gd name="T25" fmla="*/ 90 h 106"/>
                  <a:gd name="T26" fmla="*/ 0 w 53"/>
                  <a:gd name="T27" fmla="*/ 80 h 106"/>
                  <a:gd name="T28" fmla="*/ 0 w 53"/>
                  <a:gd name="T29" fmla="*/ 27 h 106"/>
                  <a:gd name="T30" fmla="*/ 2 w 53"/>
                  <a:gd name="T31" fmla="*/ 17 h 106"/>
                  <a:gd name="T32" fmla="*/ 7 w 53"/>
                  <a:gd name="T33" fmla="*/ 8 h 106"/>
                  <a:gd name="T34" fmla="*/ 16 w 53"/>
                  <a:gd name="T35" fmla="*/ 2 h 106"/>
                  <a:gd name="T36" fmla="*/ 26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6" y="0"/>
                    </a:moveTo>
                    <a:lnTo>
                      <a:pt x="36" y="2"/>
                    </a:lnTo>
                    <a:lnTo>
                      <a:pt x="46" y="8"/>
                    </a:lnTo>
                    <a:lnTo>
                      <a:pt x="51" y="17"/>
                    </a:lnTo>
                    <a:lnTo>
                      <a:pt x="53" y="27"/>
                    </a:lnTo>
                    <a:lnTo>
                      <a:pt x="53" y="80"/>
                    </a:lnTo>
                    <a:lnTo>
                      <a:pt x="51" y="90"/>
                    </a:lnTo>
                    <a:lnTo>
                      <a:pt x="46" y="98"/>
                    </a:lnTo>
                    <a:lnTo>
                      <a:pt x="36" y="104"/>
                    </a:lnTo>
                    <a:lnTo>
                      <a:pt x="26" y="106"/>
                    </a:lnTo>
                    <a:lnTo>
                      <a:pt x="16" y="104"/>
                    </a:lnTo>
                    <a:lnTo>
                      <a:pt x="7" y="98"/>
                    </a:lnTo>
                    <a:lnTo>
                      <a:pt x="2" y="90"/>
                    </a:lnTo>
                    <a:lnTo>
                      <a:pt x="0" y="80"/>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0" name="Freeform 781"/>
              <p:cNvSpPr>
                <a:spLocks/>
              </p:cNvSpPr>
              <p:nvPr/>
            </p:nvSpPr>
            <p:spPr bwMode="auto">
              <a:xfrm>
                <a:off x="8637588" y="1450976"/>
                <a:ext cx="7938" cy="14288"/>
              </a:xfrm>
              <a:custGeom>
                <a:avLst/>
                <a:gdLst>
                  <a:gd name="T0" fmla="*/ 26 w 53"/>
                  <a:gd name="T1" fmla="*/ 0 h 106"/>
                  <a:gd name="T2" fmla="*/ 37 w 53"/>
                  <a:gd name="T3" fmla="*/ 2 h 106"/>
                  <a:gd name="T4" fmla="*/ 45 w 53"/>
                  <a:gd name="T5" fmla="*/ 8 h 106"/>
                  <a:gd name="T6" fmla="*/ 51 w 53"/>
                  <a:gd name="T7" fmla="*/ 17 h 106"/>
                  <a:gd name="T8" fmla="*/ 53 w 53"/>
                  <a:gd name="T9" fmla="*/ 27 h 106"/>
                  <a:gd name="T10" fmla="*/ 53 w 53"/>
                  <a:gd name="T11" fmla="*/ 80 h 106"/>
                  <a:gd name="T12" fmla="*/ 51 w 53"/>
                  <a:gd name="T13" fmla="*/ 90 h 106"/>
                  <a:gd name="T14" fmla="*/ 45 w 53"/>
                  <a:gd name="T15" fmla="*/ 98 h 106"/>
                  <a:gd name="T16" fmla="*/ 37 w 53"/>
                  <a:gd name="T17" fmla="*/ 104 h 106"/>
                  <a:gd name="T18" fmla="*/ 26 w 53"/>
                  <a:gd name="T19" fmla="*/ 106 h 106"/>
                  <a:gd name="T20" fmla="*/ 16 w 53"/>
                  <a:gd name="T21" fmla="*/ 104 h 106"/>
                  <a:gd name="T22" fmla="*/ 8 w 53"/>
                  <a:gd name="T23" fmla="*/ 98 h 106"/>
                  <a:gd name="T24" fmla="*/ 2 w 53"/>
                  <a:gd name="T25" fmla="*/ 90 h 106"/>
                  <a:gd name="T26" fmla="*/ 0 w 53"/>
                  <a:gd name="T27" fmla="*/ 80 h 106"/>
                  <a:gd name="T28" fmla="*/ 0 w 53"/>
                  <a:gd name="T29" fmla="*/ 27 h 106"/>
                  <a:gd name="T30" fmla="*/ 2 w 53"/>
                  <a:gd name="T31" fmla="*/ 17 h 106"/>
                  <a:gd name="T32" fmla="*/ 8 w 53"/>
                  <a:gd name="T33" fmla="*/ 8 h 106"/>
                  <a:gd name="T34" fmla="*/ 16 w 53"/>
                  <a:gd name="T35" fmla="*/ 2 h 106"/>
                  <a:gd name="T36" fmla="*/ 26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6" y="0"/>
                    </a:moveTo>
                    <a:lnTo>
                      <a:pt x="37" y="2"/>
                    </a:lnTo>
                    <a:lnTo>
                      <a:pt x="45" y="8"/>
                    </a:lnTo>
                    <a:lnTo>
                      <a:pt x="51" y="17"/>
                    </a:lnTo>
                    <a:lnTo>
                      <a:pt x="53" y="27"/>
                    </a:lnTo>
                    <a:lnTo>
                      <a:pt x="53" y="80"/>
                    </a:lnTo>
                    <a:lnTo>
                      <a:pt x="51" y="90"/>
                    </a:lnTo>
                    <a:lnTo>
                      <a:pt x="45" y="98"/>
                    </a:lnTo>
                    <a:lnTo>
                      <a:pt x="37" y="104"/>
                    </a:lnTo>
                    <a:lnTo>
                      <a:pt x="26" y="106"/>
                    </a:lnTo>
                    <a:lnTo>
                      <a:pt x="16" y="104"/>
                    </a:lnTo>
                    <a:lnTo>
                      <a:pt x="8" y="98"/>
                    </a:lnTo>
                    <a:lnTo>
                      <a:pt x="2" y="90"/>
                    </a:lnTo>
                    <a:lnTo>
                      <a:pt x="0" y="80"/>
                    </a:lnTo>
                    <a:lnTo>
                      <a:pt x="0" y="27"/>
                    </a:lnTo>
                    <a:lnTo>
                      <a:pt x="2" y="17"/>
                    </a:lnTo>
                    <a:lnTo>
                      <a:pt x="8"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1" name="Freeform 782"/>
              <p:cNvSpPr>
                <a:spLocks/>
              </p:cNvSpPr>
              <p:nvPr/>
            </p:nvSpPr>
            <p:spPr bwMode="auto">
              <a:xfrm>
                <a:off x="8651875" y="1450976"/>
                <a:ext cx="7938" cy="14288"/>
              </a:xfrm>
              <a:custGeom>
                <a:avLst/>
                <a:gdLst>
                  <a:gd name="T0" fmla="*/ 27 w 53"/>
                  <a:gd name="T1" fmla="*/ 0 h 106"/>
                  <a:gd name="T2" fmla="*/ 37 w 53"/>
                  <a:gd name="T3" fmla="*/ 2 h 106"/>
                  <a:gd name="T4" fmla="*/ 45 w 53"/>
                  <a:gd name="T5" fmla="*/ 8 h 106"/>
                  <a:gd name="T6" fmla="*/ 50 w 53"/>
                  <a:gd name="T7" fmla="*/ 17 h 106"/>
                  <a:gd name="T8" fmla="*/ 53 w 53"/>
                  <a:gd name="T9" fmla="*/ 27 h 106"/>
                  <a:gd name="T10" fmla="*/ 53 w 53"/>
                  <a:gd name="T11" fmla="*/ 80 h 106"/>
                  <a:gd name="T12" fmla="*/ 50 w 53"/>
                  <a:gd name="T13" fmla="*/ 90 h 106"/>
                  <a:gd name="T14" fmla="*/ 45 w 53"/>
                  <a:gd name="T15" fmla="*/ 98 h 106"/>
                  <a:gd name="T16" fmla="*/ 37 w 53"/>
                  <a:gd name="T17" fmla="*/ 104 h 106"/>
                  <a:gd name="T18" fmla="*/ 27 w 53"/>
                  <a:gd name="T19" fmla="*/ 106 h 106"/>
                  <a:gd name="T20" fmla="*/ 16 w 53"/>
                  <a:gd name="T21" fmla="*/ 104 h 106"/>
                  <a:gd name="T22" fmla="*/ 8 w 53"/>
                  <a:gd name="T23" fmla="*/ 98 h 106"/>
                  <a:gd name="T24" fmla="*/ 2 w 53"/>
                  <a:gd name="T25" fmla="*/ 90 h 106"/>
                  <a:gd name="T26" fmla="*/ 0 w 53"/>
                  <a:gd name="T27" fmla="*/ 80 h 106"/>
                  <a:gd name="T28" fmla="*/ 0 w 53"/>
                  <a:gd name="T29" fmla="*/ 27 h 106"/>
                  <a:gd name="T30" fmla="*/ 2 w 53"/>
                  <a:gd name="T31" fmla="*/ 17 h 106"/>
                  <a:gd name="T32" fmla="*/ 8 w 53"/>
                  <a:gd name="T33" fmla="*/ 8 h 106"/>
                  <a:gd name="T34" fmla="*/ 16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7" y="2"/>
                    </a:lnTo>
                    <a:lnTo>
                      <a:pt x="45" y="8"/>
                    </a:lnTo>
                    <a:lnTo>
                      <a:pt x="50" y="17"/>
                    </a:lnTo>
                    <a:lnTo>
                      <a:pt x="53" y="27"/>
                    </a:lnTo>
                    <a:lnTo>
                      <a:pt x="53" y="80"/>
                    </a:lnTo>
                    <a:lnTo>
                      <a:pt x="50" y="90"/>
                    </a:lnTo>
                    <a:lnTo>
                      <a:pt x="45" y="98"/>
                    </a:lnTo>
                    <a:lnTo>
                      <a:pt x="37" y="104"/>
                    </a:lnTo>
                    <a:lnTo>
                      <a:pt x="27" y="106"/>
                    </a:lnTo>
                    <a:lnTo>
                      <a:pt x="16" y="104"/>
                    </a:lnTo>
                    <a:lnTo>
                      <a:pt x="8" y="98"/>
                    </a:lnTo>
                    <a:lnTo>
                      <a:pt x="2" y="90"/>
                    </a:lnTo>
                    <a:lnTo>
                      <a:pt x="0" y="80"/>
                    </a:lnTo>
                    <a:lnTo>
                      <a:pt x="0" y="27"/>
                    </a:lnTo>
                    <a:lnTo>
                      <a:pt x="2" y="17"/>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2" name="Freeform 783"/>
              <p:cNvSpPr>
                <a:spLocks/>
              </p:cNvSpPr>
              <p:nvPr/>
            </p:nvSpPr>
            <p:spPr bwMode="auto">
              <a:xfrm>
                <a:off x="8666163" y="1450976"/>
                <a:ext cx="6350" cy="14288"/>
              </a:xfrm>
              <a:custGeom>
                <a:avLst/>
                <a:gdLst>
                  <a:gd name="T0" fmla="*/ 27 w 53"/>
                  <a:gd name="T1" fmla="*/ 0 h 106"/>
                  <a:gd name="T2" fmla="*/ 37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7 w 53"/>
                  <a:gd name="T17" fmla="*/ 104 h 106"/>
                  <a:gd name="T18" fmla="*/ 27 w 53"/>
                  <a:gd name="T19" fmla="*/ 106 h 106"/>
                  <a:gd name="T20" fmla="*/ 17 w 53"/>
                  <a:gd name="T21" fmla="*/ 104 h 106"/>
                  <a:gd name="T22" fmla="*/ 7 w 53"/>
                  <a:gd name="T23" fmla="*/ 98 h 106"/>
                  <a:gd name="T24" fmla="*/ 2 w 53"/>
                  <a:gd name="T25" fmla="*/ 90 h 106"/>
                  <a:gd name="T26" fmla="*/ 0 w 53"/>
                  <a:gd name="T27" fmla="*/ 80 h 106"/>
                  <a:gd name="T28" fmla="*/ 0 w 53"/>
                  <a:gd name="T29" fmla="*/ 27 h 106"/>
                  <a:gd name="T30" fmla="*/ 2 w 53"/>
                  <a:gd name="T31" fmla="*/ 17 h 106"/>
                  <a:gd name="T32" fmla="*/ 7 w 53"/>
                  <a:gd name="T33" fmla="*/ 8 h 106"/>
                  <a:gd name="T34" fmla="*/ 17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7" y="2"/>
                    </a:lnTo>
                    <a:lnTo>
                      <a:pt x="46" y="8"/>
                    </a:lnTo>
                    <a:lnTo>
                      <a:pt x="51" y="17"/>
                    </a:lnTo>
                    <a:lnTo>
                      <a:pt x="53" y="27"/>
                    </a:lnTo>
                    <a:lnTo>
                      <a:pt x="53" y="80"/>
                    </a:lnTo>
                    <a:lnTo>
                      <a:pt x="51" y="90"/>
                    </a:lnTo>
                    <a:lnTo>
                      <a:pt x="46" y="98"/>
                    </a:lnTo>
                    <a:lnTo>
                      <a:pt x="37" y="104"/>
                    </a:lnTo>
                    <a:lnTo>
                      <a:pt x="27" y="106"/>
                    </a:lnTo>
                    <a:lnTo>
                      <a:pt x="17" y="104"/>
                    </a:lnTo>
                    <a:lnTo>
                      <a:pt x="7" y="98"/>
                    </a:lnTo>
                    <a:lnTo>
                      <a:pt x="2" y="90"/>
                    </a:lnTo>
                    <a:lnTo>
                      <a:pt x="0" y="80"/>
                    </a:lnTo>
                    <a:lnTo>
                      <a:pt x="0" y="27"/>
                    </a:lnTo>
                    <a:lnTo>
                      <a:pt x="2" y="17"/>
                    </a:lnTo>
                    <a:lnTo>
                      <a:pt x="7"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3" name="Freeform 784"/>
              <p:cNvSpPr>
                <a:spLocks/>
              </p:cNvSpPr>
              <p:nvPr/>
            </p:nvSpPr>
            <p:spPr bwMode="auto">
              <a:xfrm>
                <a:off x="8680450" y="1450976"/>
                <a:ext cx="6350" cy="14288"/>
              </a:xfrm>
              <a:custGeom>
                <a:avLst/>
                <a:gdLst>
                  <a:gd name="T0" fmla="*/ 25 w 52"/>
                  <a:gd name="T1" fmla="*/ 0 h 106"/>
                  <a:gd name="T2" fmla="*/ 36 w 52"/>
                  <a:gd name="T3" fmla="*/ 2 h 106"/>
                  <a:gd name="T4" fmla="*/ 44 w 52"/>
                  <a:gd name="T5" fmla="*/ 8 h 106"/>
                  <a:gd name="T6" fmla="*/ 50 w 52"/>
                  <a:gd name="T7" fmla="*/ 17 h 106"/>
                  <a:gd name="T8" fmla="*/ 52 w 52"/>
                  <a:gd name="T9" fmla="*/ 27 h 106"/>
                  <a:gd name="T10" fmla="*/ 52 w 52"/>
                  <a:gd name="T11" fmla="*/ 80 h 106"/>
                  <a:gd name="T12" fmla="*/ 50 w 52"/>
                  <a:gd name="T13" fmla="*/ 90 h 106"/>
                  <a:gd name="T14" fmla="*/ 44 w 52"/>
                  <a:gd name="T15" fmla="*/ 98 h 106"/>
                  <a:gd name="T16" fmla="*/ 36 w 52"/>
                  <a:gd name="T17" fmla="*/ 104 h 106"/>
                  <a:gd name="T18" fmla="*/ 25 w 52"/>
                  <a:gd name="T19" fmla="*/ 106 h 106"/>
                  <a:gd name="T20" fmla="*/ 15 w 52"/>
                  <a:gd name="T21" fmla="*/ 104 h 106"/>
                  <a:gd name="T22" fmla="*/ 7 w 52"/>
                  <a:gd name="T23" fmla="*/ 98 h 106"/>
                  <a:gd name="T24" fmla="*/ 2 w 52"/>
                  <a:gd name="T25" fmla="*/ 90 h 106"/>
                  <a:gd name="T26" fmla="*/ 0 w 52"/>
                  <a:gd name="T27" fmla="*/ 80 h 106"/>
                  <a:gd name="T28" fmla="*/ 0 w 52"/>
                  <a:gd name="T29" fmla="*/ 27 h 106"/>
                  <a:gd name="T30" fmla="*/ 2 w 52"/>
                  <a:gd name="T31" fmla="*/ 17 h 106"/>
                  <a:gd name="T32" fmla="*/ 7 w 52"/>
                  <a:gd name="T33" fmla="*/ 8 h 106"/>
                  <a:gd name="T34" fmla="*/ 15 w 52"/>
                  <a:gd name="T35" fmla="*/ 2 h 106"/>
                  <a:gd name="T36" fmla="*/ 25 w 52"/>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6">
                    <a:moveTo>
                      <a:pt x="25" y="0"/>
                    </a:moveTo>
                    <a:lnTo>
                      <a:pt x="36" y="2"/>
                    </a:lnTo>
                    <a:lnTo>
                      <a:pt x="44" y="8"/>
                    </a:lnTo>
                    <a:lnTo>
                      <a:pt x="50" y="17"/>
                    </a:lnTo>
                    <a:lnTo>
                      <a:pt x="52" y="27"/>
                    </a:lnTo>
                    <a:lnTo>
                      <a:pt x="52" y="80"/>
                    </a:lnTo>
                    <a:lnTo>
                      <a:pt x="50" y="90"/>
                    </a:lnTo>
                    <a:lnTo>
                      <a:pt x="44" y="98"/>
                    </a:lnTo>
                    <a:lnTo>
                      <a:pt x="36" y="104"/>
                    </a:lnTo>
                    <a:lnTo>
                      <a:pt x="25" y="106"/>
                    </a:lnTo>
                    <a:lnTo>
                      <a:pt x="15" y="104"/>
                    </a:lnTo>
                    <a:lnTo>
                      <a:pt x="7" y="98"/>
                    </a:lnTo>
                    <a:lnTo>
                      <a:pt x="2" y="90"/>
                    </a:lnTo>
                    <a:lnTo>
                      <a:pt x="0" y="80"/>
                    </a:lnTo>
                    <a:lnTo>
                      <a:pt x="0" y="27"/>
                    </a:lnTo>
                    <a:lnTo>
                      <a:pt x="2" y="17"/>
                    </a:lnTo>
                    <a:lnTo>
                      <a:pt x="7" y="8"/>
                    </a:lnTo>
                    <a:lnTo>
                      <a:pt x="15" y="2"/>
                    </a:lnTo>
                    <a:lnTo>
                      <a:pt x="25"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4" name="Freeform 785"/>
              <p:cNvSpPr>
                <a:spLocks/>
              </p:cNvSpPr>
              <p:nvPr/>
            </p:nvSpPr>
            <p:spPr bwMode="auto">
              <a:xfrm>
                <a:off x="8694738" y="1450976"/>
                <a:ext cx="6350" cy="14288"/>
              </a:xfrm>
              <a:custGeom>
                <a:avLst/>
                <a:gdLst>
                  <a:gd name="T0" fmla="*/ 27 w 54"/>
                  <a:gd name="T1" fmla="*/ 0 h 106"/>
                  <a:gd name="T2" fmla="*/ 37 w 54"/>
                  <a:gd name="T3" fmla="*/ 2 h 106"/>
                  <a:gd name="T4" fmla="*/ 45 w 54"/>
                  <a:gd name="T5" fmla="*/ 8 h 106"/>
                  <a:gd name="T6" fmla="*/ 52 w 54"/>
                  <a:gd name="T7" fmla="*/ 17 h 106"/>
                  <a:gd name="T8" fmla="*/ 54 w 54"/>
                  <a:gd name="T9" fmla="*/ 27 h 106"/>
                  <a:gd name="T10" fmla="*/ 54 w 54"/>
                  <a:gd name="T11" fmla="*/ 80 h 106"/>
                  <a:gd name="T12" fmla="*/ 52 w 54"/>
                  <a:gd name="T13" fmla="*/ 90 h 106"/>
                  <a:gd name="T14" fmla="*/ 45 w 54"/>
                  <a:gd name="T15" fmla="*/ 98 h 106"/>
                  <a:gd name="T16" fmla="*/ 37 w 54"/>
                  <a:gd name="T17" fmla="*/ 104 h 106"/>
                  <a:gd name="T18" fmla="*/ 27 w 54"/>
                  <a:gd name="T19" fmla="*/ 106 h 106"/>
                  <a:gd name="T20" fmla="*/ 16 w 54"/>
                  <a:gd name="T21" fmla="*/ 104 h 106"/>
                  <a:gd name="T22" fmla="*/ 8 w 54"/>
                  <a:gd name="T23" fmla="*/ 98 h 106"/>
                  <a:gd name="T24" fmla="*/ 2 w 54"/>
                  <a:gd name="T25" fmla="*/ 90 h 106"/>
                  <a:gd name="T26" fmla="*/ 0 w 54"/>
                  <a:gd name="T27" fmla="*/ 80 h 106"/>
                  <a:gd name="T28" fmla="*/ 0 w 54"/>
                  <a:gd name="T29" fmla="*/ 27 h 106"/>
                  <a:gd name="T30" fmla="*/ 2 w 54"/>
                  <a:gd name="T31" fmla="*/ 17 h 106"/>
                  <a:gd name="T32" fmla="*/ 8 w 54"/>
                  <a:gd name="T33" fmla="*/ 8 h 106"/>
                  <a:gd name="T34" fmla="*/ 16 w 54"/>
                  <a:gd name="T35" fmla="*/ 2 h 106"/>
                  <a:gd name="T36" fmla="*/ 27 w 54"/>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6">
                    <a:moveTo>
                      <a:pt x="27" y="0"/>
                    </a:moveTo>
                    <a:lnTo>
                      <a:pt x="37" y="2"/>
                    </a:lnTo>
                    <a:lnTo>
                      <a:pt x="45" y="8"/>
                    </a:lnTo>
                    <a:lnTo>
                      <a:pt x="52" y="17"/>
                    </a:lnTo>
                    <a:lnTo>
                      <a:pt x="54" y="27"/>
                    </a:lnTo>
                    <a:lnTo>
                      <a:pt x="54" y="80"/>
                    </a:lnTo>
                    <a:lnTo>
                      <a:pt x="52" y="90"/>
                    </a:lnTo>
                    <a:lnTo>
                      <a:pt x="45" y="98"/>
                    </a:lnTo>
                    <a:lnTo>
                      <a:pt x="37" y="104"/>
                    </a:lnTo>
                    <a:lnTo>
                      <a:pt x="27" y="106"/>
                    </a:lnTo>
                    <a:lnTo>
                      <a:pt x="16" y="104"/>
                    </a:lnTo>
                    <a:lnTo>
                      <a:pt x="8" y="98"/>
                    </a:lnTo>
                    <a:lnTo>
                      <a:pt x="2" y="90"/>
                    </a:lnTo>
                    <a:lnTo>
                      <a:pt x="0" y="80"/>
                    </a:lnTo>
                    <a:lnTo>
                      <a:pt x="0" y="27"/>
                    </a:lnTo>
                    <a:lnTo>
                      <a:pt x="2" y="17"/>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5" name="Freeform 786"/>
              <p:cNvSpPr>
                <a:spLocks/>
              </p:cNvSpPr>
              <p:nvPr/>
            </p:nvSpPr>
            <p:spPr bwMode="auto">
              <a:xfrm>
                <a:off x="8709025" y="1450976"/>
                <a:ext cx="6350" cy="14288"/>
              </a:xfrm>
              <a:custGeom>
                <a:avLst/>
                <a:gdLst>
                  <a:gd name="T0" fmla="*/ 27 w 53"/>
                  <a:gd name="T1" fmla="*/ 0 h 106"/>
                  <a:gd name="T2" fmla="*/ 38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8 w 53"/>
                  <a:gd name="T17" fmla="*/ 104 h 106"/>
                  <a:gd name="T18" fmla="*/ 27 w 53"/>
                  <a:gd name="T19" fmla="*/ 106 h 106"/>
                  <a:gd name="T20" fmla="*/ 17 w 53"/>
                  <a:gd name="T21" fmla="*/ 104 h 106"/>
                  <a:gd name="T22" fmla="*/ 8 w 53"/>
                  <a:gd name="T23" fmla="*/ 98 h 106"/>
                  <a:gd name="T24" fmla="*/ 2 w 53"/>
                  <a:gd name="T25" fmla="*/ 90 h 106"/>
                  <a:gd name="T26" fmla="*/ 0 w 53"/>
                  <a:gd name="T27" fmla="*/ 80 h 106"/>
                  <a:gd name="T28" fmla="*/ 0 w 53"/>
                  <a:gd name="T29" fmla="*/ 27 h 106"/>
                  <a:gd name="T30" fmla="*/ 2 w 53"/>
                  <a:gd name="T31" fmla="*/ 17 h 106"/>
                  <a:gd name="T32" fmla="*/ 8 w 53"/>
                  <a:gd name="T33" fmla="*/ 8 h 106"/>
                  <a:gd name="T34" fmla="*/ 17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8" y="2"/>
                    </a:lnTo>
                    <a:lnTo>
                      <a:pt x="46" y="8"/>
                    </a:lnTo>
                    <a:lnTo>
                      <a:pt x="51" y="17"/>
                    </a:lnTo>
                    <a:lnTo>
                      <a:pt x="53" y="27"/>
                    </a:lnTo>
                    <a:lnTo>
                      <a:pt x="53" y="80"/>
                    </a:lnTo>
                    <a:lnTo>
                      <a:pt x="51" y="90"/>
                    </a:lnTo>
                    <a:lnTo>
                      <a:pt x="46" y="98"/>
                    </a:lnTo>
                    <a:lnTo>
                      <a:pt x="38" y="104"/>
                    </a:lnTo>
                    <a:lnTo>
                      <a:pt x="27" y="106"/>
                    </a:lnTo>
                    <a:lnTo>
                      <a:pt x="17" y="104"/>
                    </a:lnTo>
                    <a:lnTo>
                      <a:pt x="8" y="98"/>
                    </a:lnTo>
                    <a:lnTo>
                      <a:pt x="2" y="90"/>
                    </a:lnTo>
                    <a:lnTo>
                      <a:pt x="0" y="80"/>
                    </a:lnTo>
                    <a:lnTo>
                      <a:pt x="0" y="27"/>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6" name="Freeform 787"/>
              <p:cNvSpPr>
                <a:spLocks/>
              </p:cNvSpPr>
              <p:nvPr/>
            </p:nvSpPr>
            <p:spPr bwMode="auto">
              <a:xfrm>
                <a:off x="8624888" y="1409701"/>
                <a:ext cx="90488" cy="38100"/>
              </a:xfrm>
              <a:custGeom>
                <a:avLst/>
                <a:gdLst>
                  <a:gd name="T0" fmla="*/ 267 w 689"/>
                  <a:gd name="T1" fmla="*/ 2 h 291"/>
                  <a:gd name="T2" fmla="*/ 320 w 689"/>
                  <a:gd name="T3" fmla="*/ 20 h 291"/>
                  <a:gd name="T4" fmla="*/ 369 w 689"/>
                  <a:gd name="T5" fmla="*/ 20 h 291"/>
                  <a:gd name="T6" fmla="*/ 423 w 689"/>
                  <a:gd name="T7" fmla="*/ 2 h 291"/>
                  <a:gd name="T8" fmla="*/ 482 w 689"/>
                  <a:gd name="T9" fmla="*/ 3 h 291"/>
                  <a:gd name="T10" fmla="*/ 541 w 689"/>
                  <a:gd name="T11" fmla="*/ 24 h 291"/>
                  <a:gd name="T12" fmla="*/ 589 w 689"/>
                  <a:gd name="T13" fmla="*/ 61 h 291"/>
                  <a:gd name="T14" fmla="*/ 621 w 689"/>
                  <a:gd name="T15" fmla="*/ 113 h 291"/>
                  <a:gd name="T16" fmla="*/ 636 w 689"/>
                  <a:gd name="T17" fmla="*/ 173 h 291"/>
                  <a:gd name="T18" fmla="*/ 668 w 689"/>
                  <a:gd name="T19" fmla="*/ 202 h 291"/>
                  <a:gd name="T20" fmla="*/ 687 w 689"/>
                  <a:gd name="T21" fmla="*/ 243 h 291"/>
                  <a:gd name="T22" fmla="*/ 687 w 689"/>
                  <a:gd name="T23" fmla="*/ 276 h 291"/>
                  <a:gd name="T24" fmla="*/ 674 w 689"/>
                  <a:gd name="T25" fmla="*/ 289 h 291"/>
                  <a:gd name="T26" fmla="*/ 653 w 689"/>
                  <a:gd name="T27" fmla="*/ 289 h 291"/>
                  <a:gd name="T28" fmla="*/ 638 w 689"/>
                  <a:gd name="T29" fmla="*/ 276 h 291"/>
                  <a:gd name="T30" fmla="*/ 633 w 689"/>
                  <a:gd name="T31" fmla="*/ 249 h 291"/>
                  <a:gd name="T32" fmla="*/ 616 w 689"/>
                  <a:gd name="T33" fmla="*/ 223 h 291"/>
                  <a:gd name="T34" fmla="*/ 591 w 689"/>
                  <a:gd name="T35" fmla="*/ 210 h 291"/>
                  <a:gd name="T36" fmla="*/ 583 w 689"/>
                  <a:gd name="T37" fmla="*/ 189 h 291"/>
                  <a:gd name="T38" fmla="*/ 584 w 689"/>
                  <a:gd name="T39" fmla="*/ 184 h 291"/>
                  <a:gd name="T40" fmla="*/ 573 w 689"/>
                  <a:gd name="T41" fmla="*/ 133 h 291"/>
                  <a:gd name="T42" fmla="*/ 544 w 689"/>
                  <a:gd name="T43" fmla="*/ 92 h 291"/>
                  <a:gd name="T44" fmla="*/ 502 w 689"/>
                  <a:gd name="T45" fmla="*/ 63 h 291"/>
                  <a:gd name="T46" fmla="*/ 450 w 689"/>
                  <a:gd name="T47" fmla="*/ 53 h 291"/>
                  <a:gd name="T48" fmla="*/ 404 w 689"/>
                  <a:gd name="T49" fmla="*/ 62 h 291"/>
                  <a:gd name="T50" fmla="*/ 363 w 689"/>
                  <a:gd name="T51" fmla="*/ 88 h 291"/>
                  <a:gd name="T52" fmla="*/ 345 w 689"/>
                  <a:gd name="T53" fmla="*/ 94 h 291"/>
                  <a:gd name="T54" fmla="*/ 327 w 689"/>
                  <a:gd name="T55" fmla="*/ 88 h 291"/>
                  <a:gd name="T56" fmla="*/ 285 w 689"/>
                  <a:gd name="T57" fmla="*/ 62 h 291"/>
                  <a:gd name="T58" fmla="*/ 239 w 689"/>
                  <a:gd name="T59" fmla="*/ 53 h 291"/>
                  <a:gd name="T60" fmla="*/ 187 w 689"/>
                  <a:gd name="T61" fmla="*/ 63 h 291"/>
                  <a:gd name="T62" fmla="*/ 145 w 689"/>
                  <a:gd name="T63" fmla="*/ 92 h 291"/>
                  <a:gd name="T64" fmla="*/ 117 w 689"/>
                  <a:gd name="T65" fmla="*/ 134 h 291"/>
                  <a:gd name="T66" fmla="*/ 106 w 689"/>
                  <a:gd name="T67" fmla="*/ 186 h 291"/>
                  <a:gd name="T68" fmla="*/ 101 w 689"/>
                  <a:gd name="T69" fmla="*/ 203 h 291"/>
                  <a:gd name="T70" fmla="*/ 89 w 689"/>
                  <a:gd name="T71" fmla="*/ 215 h 291"/>
                  <a:gd name="T72" fmla="*/ 63 w 689"/>
                  <a:gd name="T73" fmla="*/ 234 h 291"/>
                  <a:gd name="T74" fmla="*/ 53 w 689"/>
                  <a:gd name="T75" fmla="*/ 265 h 291"/>
                  <a:gd name="T76" fmla="*/ 46 w 689"/>
                  <a:gd name="T77" fmla="*/ 284 h 291"/>
                  <a:gd name="T78" fmla="*/ 26 w 689"/>
                  <a:gd name="T79" fmla="*/ 291 h 291"/>
                  <a:gd name="T80" fmla="*/ 7 w 689"/>
                  <a:gd name="T81" fmla="*/ 284 h 291"/>
                  <a:gd name="T82" fmla="*/ 0 w 689"/>
                  <a:gd name="T83" fmla="*/ 265 h 291"/>
                  <a:gd name="T84" fmla="*/ 9 w 689"/>
                  <a:gd name="T85" fmla="*/ 222 h 291"/>
                  <a:gd name="T86" fmla="*/ 35 w 689"/>
                  <a:gd name="T87" fmla="*/ 186 h 291"/>
                  <a:gd name="T88" fmla="*/ 58 w 689"/>
                  <a:gd name="T89" fmla="*/ 141 h 291"/>
                  <a:gd name="T90" fmla="*/ 83 w 689"/>
                  <a:gd name="T91" fmla="*/ 86 h 291"/>
                  <a:gd name="T92" fmla="*/ 123 w 689"/>
                  <a:gd name="T93" fmla="*/ 40 h 291"/>
                  <a:gd name="T94" fmla="*/ 177 w 689"/>
                  <a:gd name="T95" fmla="*/ 10 h 291"/>
                  <a:gd name="T96" fmla="*/ 239 w 689"/>
                  <a:gd name="T97"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9" h="291">
                    <a:moveTo>
                      <a:pt x="239" y="0"/>
                    </a:moveTo>
                    <a:lnTo>
                      <a:pt x="267" y="2"/>
                    </a:lnTo>
                    <a:lnTo>
                      <a:pt x="295" y="8"/>
                    </a:lnTo>
                    <a:lnTo>
                      <a:pt x="320" y="20"/>
                    </a:lnTo>
                    <a:lnTo>
                      <a:pt x="345" y="34"/>
                    </a:lnTo>
                    <a:lnTo>
                      <a:pt x="369" y="20"/>
                    </a:lnTo>
                    <a:lnTo>
                      <a:pt x="395" y="8"/>
                    </a:lnTo>
                    <a:lnTo>
                      <a:pt x="423" y="2"/>
                    </a:lnTo>
                    <a:lnTo>
                      <a:pt x="450" y="0"/>
                    </a:lnTo>
                    <a:lnTo>
                      <a:pt x="482" y="3"/>
                    </a:lnTo>
                    <a:lnTo>
                      <a:pt x="513" y="10"/>
                    </a:lnTo>
                    <a:lnTo>
                      <a:pt x="541" y="24"/>
                    </a:lnTo>
                    <a:lnTo>
                      <a:pt x="566" y="40"/>
                    </a:lnTo>
                    <a:lnTo>
                      <a:pt x="589" y="61"/>
                    </a:lnTo>
                    <a:lnTo>
                      <a:pt x="607" y="86"/>
                    </a:lnTo>
                    <a:lnTo>
                      <a:pt x="621" y="113"/>
                    </a:lnTo>
                    <a:lnTo>
                      <a:pt x="631" y="141"/>
                    </a:lnTo>
                    <a:lnTo>
                      <a:pt x="636" y="173"/>
                    </a:lnTo>
                    <a:lnTo>
                      <a:pt x="654" y="186"/>
                    </a:lnTo>
                    <a:lnTo>
                      <a:pt x="668" y="202"/>
                    </a:lnTo>
                    <a:lnTo>
                      <a:pt x="680" y="222"/>
                    </a:lnTo>
                    <a:lnTo>
                      <a:pt x="687" y="243"/>
                    </a:lnTo>
                    <a:lnTo>
                      <a:pt x="689" y="265"/>
                    </a:lnTo>
                    <a:lnTo>
                      <a:pt x="687" y="276"/>
                    </a:lnTo>
                    <a:lnTo>
                      <a:pt x="682" y="284"/>
                    </a:lnTo>
                    <a:lnTo>
                      <a:pt x="674" y="289"/>
                    </a:lnTo>
                    <a:lnTo>
                      <a:pt x="663" y="291"/>
                    </a:lnTo>
                    <a:lnTo>
                      <a:pt x="653" y="289"/>
                    </a:lnTo>
                    <a:lnTo>
                      <a:pt x="644" y="284"/>
                    </a:lnTo>
                    <a:lnTo>
                      <a:pt x="638" y="276"/>
                    </a:lnTo>
                    <a:lnTo>
                      <a:pt x="636" y="265"/>
                    </a:lnTo>
                    <a:lnTo>
                      <a:pt x="633" y="249"/>
                    </a:lnTo>
                    <a:lnTo>
                      <a:pt x="626" y="234"/>
                    </a:lnTo>
                    <a:lnTo>
                      <a:pt x="616" y="223"/>
                    </a:lnTo>
                    <a:lnTo>
                      <a:pt x="600" y="215"/>
                    </a:lnTo>
                    <a:lnTo>
                      <a:pt x="591" y="210"/>
                    </a:lnTo>
                    <a:lnTo>
                      <a:pt x="585" y="200"/>
                    </a:lnTo>
                    <a:lnTo>
                      <a:pt x="583" y="189"/>
                    </a:lnTo>
                    <a:lnTo>
                      <a:pt x="609" y="188"/>
                    </a:lnTo>
                    <a:lnTo>
                      <a:pt x="584" y="184"/>
                    </a:lnTo>
                    <a:lnTo>
                      <a:pt x="581" y="158"/>
                    </a:lnTo>
                    <a:lnTo>
                      <a:pt x="573" y="133"/>
                    </a:lnTo>
                    <a:lnTo>
                      <a:pt x="561" y="111"/>
                    </a:lnTo>
                    <a:lnTo>
                      <a:pt x="544" y="92"/>
                    </a:lnTo>
                    <a:lnTo>
                      <a:pt x="525" y="75"/>
                    </a:lnTo>
                    <a:lnTo>
                      <a:pt x="502" y="63"/>
                    </a:lnTo>
                    <a:lnTo>
                      <a:pt x="477" y="56"/>
                    </a:lnTo>
                    <a:lnTo>
                      <a:pt x="450" y="53"/>
                    </a:lnTo>
                    <a:lnTo>
                      <a:pt x="427" y="55"/>
                    </a:lnTo>
                    <a:lnTo>
                      <a:pt x="404" y="62"/>
                    </a:lnTo>
                    <a:lnTo>
                      <a:pt x="382" y="72"/>
                    </a:lnTo>
                    <a:lnTo>
                      <a:pt x="363" y="88"/>
                    </a:lnTo>
                    <a:lnTo>
                      <a:pt x="354" y="93"/>
                    </a:lnTo>
                    <a:lnTo>
                      <a:pt x="345" y="94"/>
                    </a:lnTo>
                    <a:lnTo>
                      <a:pt x="335" y="93"/>
                    </a:lnTo>
                    <a:lnTo>
                      <a:pt x="327" y="88"/>
                    </a:lnTo>
                    <a:lnTo>
                      <a:pt x="307" y="72"/>
                    </a:lnTo>
                    <a:lnTo>
                      <a:pt x="285" y="62"/>
                    </a:lnTo>
                    <a:lnTo>
                      <a:pt x="262" y="55"/>
                    </a:lnTo>
                    <a:lnTo>
                      <a:pt x="239" y="53"/>
                    </a:lnTo>
                    <a:lnTo>
                      <a:pt x="212" y="56"/>
                    </a:lnTo>
                    <a:lnTo>
                      <a:pt x="187" y="63"/>
                    </a:lnTo>
                    <a:lnTo>
                      <a:pt x="164" y="75"/>
                    </a:lnTo>
                    <a:lnTo>
                      <a:pt x="145" y="92"/>
                    </a:lnTo>
                    <a:lnTo>
                      <a:pt x="128" y="111"/>
                    </a:lnTo>
                    <a:lnTo>
                      <a:pt x="117" y="134"/>
                    </a:lnTo>
                    <a:lnTo>
                      <a:pt x="109" y="159"/>
                    </a:lnTo>
                    <a:lnTo>
                      <a:pt x="106" y="186"/>
                    </a:lnTo>
                    <a:lnTo>
                      <a:pt x="104" y="194"/>
                    </a:lnTo>
                    <a:lnTo>
                      <a:pt x="101" y="203"/>
                    </a:lnTo>
                    <a:lnTo>
                      <a:pt x="96" y="211"/>
                    </a:lnTo>
                    <a:lnTo>
                      <a:pt x="89" y="215"/>
                    </a:lnTo>
                    <a:lnTo>
                      <a:pt x="75" y="223"/>
                    </a:lnTo>
                    <a:lnTo>
                      <a:pt x="63" y="234"/>
                    </a:lnTo>
                    <a:lnTo>
                      <a:pt x="56" y="249"/>
                    </a:lnTo>
                    <a:lnTo>
                      <a:pt x="53" y="265"/>
                    </a:lnTo>
                    <a:lnTo>
                      <a:pt x="51" y="276"/>
                    </a:lnTo>
                    <a:lnTo>
                      <a:pt x="46" y="284"/>
                    </a:lnTo>
                    <a:lnTo>
                      <a:pt x="36" y="289"/>
                    </a:lnTo>
                    <a:lnTo>
                      <a:pt x="26" y="291"/>
                    </a:lnTo>
                    <a:lnTo>
                      <a:pt x="16" y="289"/>
                    </a:lnTo>
                    <a:lnTo>
                      <a:pt x="7" y="284"/>
                    </a:lnTo>
                    <a:lnTo>
                      <a:pt x="2" y="276"/>
                    </a:lnTo>
                    <a:lnTo>
                      <a:pt x="0" y="265"/>
                    </a:lnTo>
                    <a:lnTo>
                      <a:pt x="2" y="243"/>
                    </a:lnTo>
                    <a:lnTo>
                      <a:pt x="9" y="222"/>
                    </a:lnTo>
                    <a:lnTo>
                      <a:pt x="21" y="202"/>
                    </a:lnTo>
                    <a:lnTo>
                      <a:pt x="35" y="186"/>
                    </a:lnTo>
                    <a:lnTo>
                      <a:pt x="53" y="173"/>
                    </a:lnTo>
                    <a:lnTo>
                      <a:pt x="58" y="141"/>
                    </a:lnTo>
                    <a:lnTo>
                      <a:pt x="68" y="113"/>
                    </a:lnTo>
                    <a:lnTo>
                      <a:pt x="83" y="86"/>
                    </a:lnTo>
                    <a:lnTo>
                      <a:pt x="100" y="61"/>
                    </a:lnTo>
                    <a:lnTo>
                      <a:pt x="123" y="40"/>
                    </a:lnTo>
                    <a:lnTo>
                      <a:pt x="148" y="24"/>
                    </a:lnTo>
                    <a:lnTo>
                      <a:pt x="177" y="10"/>
                    </a:lnTo>
                    <a:lnTo>
                      <a:pt x="207" y="3"/>
                    </a:lnTo>
                    <a:lnTo>
                      <a:pt x="23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7" name="Freeform 788"/>
              <p:cNvSpPr>
                <a:spLocks/>
              </p:cNvSpPr>
              <p:nvPr/>
            </p:nvSpPr>
            <p:spPr bwMode="auto">
              <a:xfrm>
                <a:off x="8953500" y="1450976"/>
                <a:ext cx="7938" cy="14288"/>
              </a:xfrm>
              <a:custGeom>
                <a:avLst/>
                <a:gdLst>
                  <a:gd name="T0" fmla="*/ 27 w 54"/>
                  <a:gd name="T1" fmla="*/ 0 h 106"/>
                  <a:gd name="T2" fmla="*/ 37 w 54"/>
                  <a:gd name="T3" fmla="*/ 2 h 106"/>
                  <a:gd name="T4" fmla="*/ 45 w 54"/>
                  <a:gd name="T5" fmla="*/ 8 h 106"/>
                  <a:gd name="T6" fmla="*/ 52 w 54"/>
                  <a:gd name="T7" fmla="*/ 17 h 106"/>
                  <a:gd name="T8" fmla="*/ 54 w 54"/>
                  <a:gd name="T9" fmla="*/ 27 h 106"/>
                  <a:gd name="T10" fmla="*/ 54 w 54"/>
                  <a:gd name="T11" fmla="*/ 80 h 106"/>
                  <a:gd name="T12" fmla="*/ 52 w 54"/>
                  <a:gd name="T13" fmla="*/ 90 h 106"/>
                  <a:gd name="T14" fmla="*/ 45 w 54"/>
                  <a:gd name="T15" fmla="*/ 98 h 106"/>
                  <a:gd name="T16" fmla="*/ 37 w 54"/>
                  <a:gd name="T17" fmla="*/ 104 h 106"/>
                  <a:gd name="T18" fmla="*/ 27 w 54"/>
                  <a:gd name="T19" fmla="*/ 106 h 106"/>
                  <a:gd name="T20" fmla="*/ 17 w 54"/>
                  <a:gd name="T21" fmla="*/ 104 h 106"/>
                  <a:gd name="T22" fmla="*/ 8 w 54"/>
                  <a:gd name="T23" fmla="*/ 98 h 106"/>
                  <a:gd name="T24" fmla="*/ 2 w 54"/>
                  <a:gd name="T25" fmla="*/ 90 h 106"/>
                  <a:gd name="T26" fmla="*/ 0 w 54"/>
                  <a:gd name="T27" fmla="*/ 80 h 106"/>
                  <a:gd name="T28" fmla="*/ 0 w 54"/>
                  <a:gd name="T29" fmla="*/ 27 h 106"/>
                  <a:gd name="T30" fmla="*/ 2 w 54"/>
                  <a:gd name="T31" fmla="*/ 17 h 106"/>
                  <a:gd name="T32" fmla="*/ 8 w 54"/>
                  <a:gd name="T33" fmla="*/ 8 h 106"/>
                  <a:gd name="T34" fmla="*/ 17 w 54"/>
                  <a:gd name="T35" fmla="*/ 2 h 106"/>
                  <a:gd name="T36" fmla="*/ 27 w 54"/>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6">
                    <a:moveTo>
                      <a:pt x="27" y="0"/>
                    </a:moveTo>
                    <a:lnTo>
                      <a:pt x="37" y="2"/>
                    </a:lnTo>
                    <a:lnTo>
                      <a:pt x="45" y="8"/>
                    </a:lnTo>
                    <a:lnTo>
                      <a:pt x="52" y="17"/>
                    </a:lnTo>
                    <a:lnTo>
                      <a:pt x="54" y="27"/>
                    </a:lnTo>
                    <a:lnTo>
                      <a:pt x="54" y="80"/>
                    </a:lnTo>
                    <a:lnTo>
                      <a:pt x="52" y="90"/>
                    </a:lnTo>
                    <a:lnTo>
                      <a:pt x="45" y="98"/>
                    </a:lnTo>
                    <a:lnTo>
                      <a:pt x="37" y="104"/>
                    </a:lnTo>
                    <a:lnTo>
                      <a:pt x="27" y="106"/>
                    </a:lnTo>
                    <a:lnTo>
                      <a:pt x="17" y="104"/>
                    </a:lnTo>
                    <a:lnTo>
                      <a:pt x="8" y="98"/>
                    </a:lnTo>
                    <a:lnTo>
                      <a:pt x="2" y="90"/>
                    </a:lnTo>
                    <a:lnTo>
                      <a:pt x="0" y="80"/>
                    </a:lnTo>
                    <a:lnTo>
                      <a:pt x="0" y="27"/>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8" name="Freeform 789"/>
              <p:cNvSpPr>
                <a:spLocks/>
              </p:cNvSpPr>
              <p:nvPr/>
            </p:nvSpPr>
            <p:spPr bwMode="auto">
              <a:xfrm>
                <a:off x="8967788" y="1450976"/>
                <a:ext cx="6350" cy="14288"/>
              </a:xfrm>
              <a:custGeom>
                <a:avLst/>
                <a:gdLst>
                  <a:gd name="T0" fmla="*/ 27 w 53"/>
                  <a:gd name="T1" fmla="*/ 0 h 106"/>
                  <a:gd name="T2" fmla="*/ 38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8 w 53"/>
                  <a:gd name="T17" fmla="*/ 104 h 106"/>
                  <a:gd name="T18" fmla="*/ 27 w 53"/>
                  <a:gd name="T19" fmla="*/ 106 h 106"/>
                  <a:gd name="T20" fmla="*/ 17 w 53"/>
                  <a:gd name="T21" fmla="*/ 104 h 106"/>
                  <a:gd name="T22" fmla="*/ 9 w 53"/>
                  <a:gd name="T23" fmla="*/ 98 h 106"/>
                  <a:gd name="T24" fmla="*/ 2 w 53"/>
                  <a:gd name="T25" fmla="*/ 90 h 106"/>
                  <a:gd name="T26" fmla="*/ 0 w 53"/>
                  <a:gd name="T27" fmla="*/ 80 h 106"/>
                  <a:gd name="T28" fmla="*/ 0 w 53"/>
                  <a:gd name="T29" fmla="*/ 27 h 106"/>
                  <a:gd name="T30" fmla="*/ 2 w 53"/>
                  <a:gd name="T31" fmla="*/ 17 h 106"/>
                  <a:gd name="T32" fmla="*/ 9 w 53"/>
                  <a:gd name="T33" fmla="*/ 8 h 106"/>
                  <a:gd name="T34" fmla="*/ 17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8" y="2"/>
                    </a:lnTo>
                    <a:lnTo>
                      <a:pt x="46" y="8"/>
                    </a:lnTo>
                    <a:lnTo>
                      <a:pt x="51" y="17"/>
                    </a:lnTo>
                    <a:lnTo>
                      <a:pt x="53" y="27"/>
                    </a:lnTo>
                    <a:lnTo>
                      <a:pt x="53" y="80"/>
                    </a:lnTo>
                    <a:lnTo>
                      <a:pt x="51" y="90"/>
                    </a:lnTo>
                    <a:lnTo>
                      <a:pt x="46" y="98"/>
                    </a:lnTo>
                    <a:lnTo>
                      <a:pt x="38" y="104"/>
                    </a:lnTo>
                    <a:lnTo>
                      <a:pt x="27" y="106"/>
                    </a:lnTo>
                    <a:lnTo>
                      <a:pt x="17" y="104"/>
                    </a:lnTo>
                    <a:lnTo>
                      <a:pt x="9" y="98"/>
                    </a:lnTo>
                    <a:lnTo>
                      <a:pt x="2" y="90"/>
                    </a:lnTo>
                    <a:lnTo>
                      <a:pt x="0" y="80"/>
                    </a:lnTo>
                    <a:lnTo>
                      <a:pt x="0" y="27"/>
                    </a:lnTo>
                    <a:lnTo>
                      <a:pt x="2" y="17"/>
                    </a:lnTo>
                    <a:lnTo>
                      <a:pt x="9"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9" name="Freeform 790"/>
              <p:cNvSpPr>
                <a:spLocks/>
              </p:cNvSpPr>
              <p:nvPr/>
            </p:nvSpPr>
            <p:spPr bwMode="auto">
              <a:xfrm>
                <a:off x="8982075" y="1450976"/>
                <a:ext cx="6350" cy="14288"/>
              </a:xfrm>
              <a:custGeom>
                <a:avLst/>
                <a:gdLst>
                  <a:gd name="T0" fmla="*/ 26 w 52"/>
                  <a:gd name="T1" fmla="*/ 0 h 106"/>
                  <a:gd name="T2" fmla="*/ 36 w 52"/>
                  <a:gd name="T3" fmla="*/ 2 h 106"/>
                  <a:gd name="T4" fmla="*/ 45 w 52"/>
                  <a:gd name="T5" fmla="*/ 8 h 106"/>
                  <a:gd name="T6" fmla="*/ 50 w 52"/>
                  <a:gd name="T7" fmla="*/ 17 h 106"/>
                  <a:gd name="T8" fmla="*/ 52 w 52"/>
                  <a:gd name="T9" fmla="*/ 27 h 106"/>
                  <a:gd name="T10" fmla="*/ 52 w 52"/>
                  <a:gd name="T11" fmla="*/ 80 h 106"/>
                  <a:gd name="T12" fmla="*/ 50 w 52"/>
                  <a:gd name="T13" fmla="*/ 90 h 106"/>
                  <a:gd name="T14" fmla="*/ 45 w 52"/>
                  <a:gd name="T15" fmla="*/ 98 h 106"/>
                  <a:gd name="T16" fmla="*/ 36 w 52"/>
                  <a:gd name="T17" fmla="*/ 104 h 106"/>
                  <a:gd name="T18" fmla="*/ 26 w 52"/>
                  <a:gd name="T19" fmla="*/ 106 h 106"/>
                  <a:gd name="T20" fmla="*/ 15 w 52"/>
                  <a:gd name="T21" fmla="*/ 104 h 106"/>
                  <a:gd name="T22" fmla="*/ 7 w 52"/>
                  <a:gd name="T23" fmla="*/ 98 h 106"/>
                  <a:gd name="T24" fmla="*/ 2 w 52"/>
                  <a:gd name="T25" fmla="*/ 90 h 106"/>
                  <a:gd name="T26" fmla="*/ 0 w 52"/>
                  <a:gd name="T27" fmla="*/ 80 h 106"/>
                  <a:gd name="T28" fmla="*/ 0 w 52"/>
                  <a:gd name="T29" fmla="*/ 27 h 106"/>
                  <a:gd name="T30" fmla="*/ 2 w 52"/>
                  <a:gd name="T31" fmla="*/ 17 h 106"/>
                  <a:gd name="T32" fmla="*/ 7 w 52"/>
                  <a:gd name="T33" fmla="*/ 8 h 106"/>
                  <a:gd name="T34" fmla="*/ 15 w 52"/>
                  <a:gd name="T35" fmla="*/ 2 h 106"/>
                  <a:gd name="T36" fmla="*/ 26 w 52"/>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6">
                    <a:moveTo>
                      <a:pt x="26" y="0"/>
                    </a:moveTo>
                    <a:lnTo>
                      <a:pt x="36" y="2"/>
                    </a:lnTo>
                    <a:lnTo>
                      <a:pt x="45" y="8"/>
                    </a:lnTo>
                    <a:lnTo>
                      <a:pt x="50" y="17"/>
                    </a:lnTo>
                    <a:lnTo>
                      <a:pt x="52" y="27"/>
                    </a:lnTo>
                    <a:lnTo>
                      <a:pt x="52" y="80"/>
                    </a:lnTo>
                    <a:lnTo>
                      <a:pt x="50" y="90"/>
                    </a:lnTo>
                    <a:lnTo>
                      <a:pt x="45" y="98"/>
                    </a:lnTo>
                    <a:lnTo>
                      <a:pt x="36" y="104"/>
                    </a:lnTo>
                    <a:lnTo>
                      <a:pt x="26" y="106"/>
                    </a:lnTo>
                    <a:lnTo>
                      <a:pt x="15" y="104"/>
                    </a:lnTo>
                    <a:lnTo>
                      <a:pt x="7" y="98"/>
                    </a:lnTo>
                    <a:lnTo>
                      <a:pt x="2" y="90"/>
                    </a:lnTo>
                    <a:lnTo>
                      <a:pt x="0" y="80"/>
                    </a:lnTo>
                    <a:lnTo>
                      <a:pt x="0" y="27"/>
                    </a:lnTo>
                    <a:lnTo>
                      <a:pt x="2" y="17"/>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0" name="Freeform 791"/>
              <p:cNvSpPr>
                <a:spLocks/>
              </p:cNvSpPr>
              <p:nvPr/>
            </p:nvSpPr>
            <p:spPr bwMode="auto">
              <a:xfrm>
                <a:off x="8996363" y="1450976"/>
                <a:ext cx="6350" cy="14288"/>
              </a:xfrm>
              <a:custGeom>
                <a:avLst/>
                <a:gdLst>
                  <a:gd name="T0" fmla="*/ 27 w 54"/>
                  <a:gd name="T1" fmla="*/ 0 h 106"/>
                  <a:gd name="T2" fmla="*/ 37 w 54"/>
                  <a:gd name="T3" fmla="*/ 2 h 106"/>
                  <a:gd name="T4" fmla="*/ 46 w 54"/>
                  <a:gd name="T5" fmla="*/ 8 h 106"/>
                  <a:gd name="T6" fmla="*/ 52 w 54"/>
                  <a:gd name="T7" fmla="*/ 17 h 106"/>
                  <a:gd name="T8" fmla="*/ 54 w 54"/>
                  <a:gd name="T9" fmla="*/ 27 h 106"/>
                  <a:gd name="T10" fmla="*/ 54 w 54"/>
                  <a:gd name="T11" fmla="*/ 80 h 106"/>
                  <a:gd name="T12" fmla="*/ 52 w 54"/>
                  <a:gd name="T13" fmla="*/ 90 h 106"/>
                  <a:gd name="T14" fmla="*/ 46 w 54"/>
                  <a:gd name="T15" fmla="*/ 98 h 106"/>
                  <a:gd name="T16" fmla="*/ 37 w 54"/>
                  <a:gd name="T17" fmla="*/ 104 h 106"/>
                  <a:gd name="T18" fmla="*/ 27 w 54"/>
                  <a:gd name="T19" fmla="*/ 106 h 106"/>
                  <a:gd name="T20" fmla="*/ 17 w 54"/>
                  <a:gd name="T21" fmla="*/ 104 h 106"/>
                  <a:gd name="T22" fmla="*/ 8 w 54"/>
                  <a:gd name="T23" fmla="*/ 98 h 106"/>
                  <a:gd name="T24" fmla="*/ 2 w 54"/>
                  <a:gd name="T25" fmla="*/ 90 h 106"/>
                  <a:gd name="T26" fmla="*/ 0 w 54"/>
                  <a:gd name="T27" fmla="*/ 80 h 106"/>
                  <a:gd name="T28" fmla="*/ 0 w 54"/>
                  <a:gd name="T29" fmla="*/ 27 h 106"/>
                  <a:gd name="T30" fmla="*/ 2 w 54"/>
                  <a:gd name="T31" fmla="*/ 17 h 106"/>
                  <a:gd name="T32" fmla="*/ 8 w 54"/>
                  <a:gd name="T33" fmla="*/ 8 h 106"/>
                  <a:gd name="T34" fmla="*/ 17 w 54"/>
                  <a:gd name="T35" fmla="*/ 2 h 106"/>
                  <a:gd name="T36" fmla="*/ 27 w 54"/>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6">
                    <a:moveTo>
                      <a:pt x="27" y="0"/>
                    </a:moveTo>
                    <a:lnTo>
                      <a:pt x="37" y="2"/>
                    </a:lnTo>
                    <a:lnTo>
                      <a:pt x="46" y="8"/>
                    </a:lnTo>
                    <a:lnTo>
                      <a:pt x="52" y="17"/>
                    </a:lnTo>
                    <a:lnTo>
                      <a:pt x="54" y="27"/>
                    </a:lnTo>
                    <a:lnTo>
                      <a:pt x="54" y="80"/>
                    </a:lnTo>
                    <a:lnTo>
                      <a:pt x="52" y="90"/>
                    </a:lnTo>
                    <a:lnTo>
                      <a:pt x="46" y="98"/>
                    </a:lnTo>
                    <a:lnTo>
                      <a:pt x="37" y="104"/>
                    </a:lnTo>
                    <a:lnTo>
                      <a:pt x="27" y="106"/>
                    </a:lnTo>
                    <a:lnTo>
                      <a:pt x="17" y="104"/>
                    </a:lnTo>
                    <a:lnTo>
                      <a:pt x="8" y="98"/>
                    </a:lnTo>
                    <a:lnTo>
                      <a:pt x="2" y="90"/>
                    </a:lnTo>
                    <a:lnTo>
                      <a:pt x="0" y="80"/>
                    </a:lnTo>
                    <a:lnTo>
                      <a:pt x="0" y="27"/>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1" name="Freeform 792"/>
              <p:cNvSpPr>
                <a:spLocks/>
              </p:cNvSpPr>
              <p:nvPr/>
            </p:nvSpPr>
            <p:spPr bwMode="auto">
              <a:xfrm>
                <a:off x="9010650" y="1450976"/>
                <a:ext cx="6350" cy="14288"/>
              </a:xfrm>
              <a:custGeom>
                <a:avLst/>
                <a:gdLst>
                  <a:gd name="T0" fmla="*/ 27 w 53"/>
                  <a:gd name="T1" fmla="*/ 0 h 106"/>
                  <a:gd name="T2" fmla="*/ 38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8 w 53"/>
                  <a:gd name="T17" fmla="*/ 104 h 106"/>
                  <a:gd name="T18" fmla="*/ 27 w 53"/>
                  <a:gd name="T19" fmla="*/ 106 h 106"/>
                  <a:gd name="T20" fmla="*/ 17 w 53"/>
                  <a:gd name="T21" fmla="*/ 104 h 106"/>
                  <a:gd name="T22" fmla="*/ 9 w 53"/>
                  <a:gd name="T23" fmla="*/ 98 h 106"/>
                  <a:gd name="T24" fmla="*/ 3 w 53"/>
                  <a:gd name="T25" fmla="*/ 90 h 106"/>
                  <a:gd name="T26" fmla="*/ 0 w 53"/>
                  <a:gd name="T27" fmla="*/ 80 h 106"/>
                  <a:gd name="T28" fmla="*/ 0 w 53"/>
                  <a:gd name="T29" fmla="*/ 27 h 106"/>
                  <a:gd name="T30" fmla="*/ 3 w 53"/>
                  <a:gd name="T31" fmla="*/ 17 h 106"/>
                  <a:gd name="T32" fmla="*/ 9 w 53"/>
                  <a:gd name="T33" fmla="*/ 8 h 106"/>
                  <a:gd name="T34" fmla="*/ 17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8" y="2"/>
                    </a:lnTo>
                    <a:lnTo>
                      <a:pt x="46" y="8"/>
                    </a:lnTo>
                    <a:lnTo>
                      <a:pt x="51" y="17"/>
                    </a:lnTo>
                    <a:lnTo>
                      <a:pt x="53" y="27"/>
                    </a:lnTo>
                    <a:lnTo>
                      <a:pt x="53" y="80"/>
                    </a:lnTo>
                    <a:lnTo>
                      <a:pt x="51" y="90"/>
                    </a:lnTo>
                    <a:lnTo>
                      <a:pt x="46" y="98"/>
                    </a:lnTo>
                    <a:lnTo>
                      <a:pt x="38" y="104"/>
                    </a:lnTo>
                    <a:lnTo>
                      <a:pt x="27" y="106"/>
                    </a:lnTo>
                    <a:lnTo>
                      <a:pt x="17" y="104"/>
                    </a:lnTo>
                    <a:lnTo>
                      <a:pt x="9" y="98"/>
                    </a:lnTo>
                    <a:lnTo>
                      <a:pt x="3" y="90"/>
                    </a:lnTo>
                    <a:lnTo>
                      <a:pt x="0" y="80"/>
                    </a:lnTo>
                    <a:lnTo>
                      <a:pt x="0" y="27"/>
                    </a:lnTo>
                    <a:lnTo>
                      <a:pt x="3" y="17"/>
                    </a:lnTo>
                    <a:lnTo>
                      <a:pt x="9"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2" name="Freeform 793"/>
              <p:cNvSpPr>
                <a:spLocks/>
              </p:cNvSpPr>
              <p:nvPr/>
            </p:nvSpPr>
            <p:spPr bwMode="auto">
              <a:xfrm>
                <a:off x="9023350" y="1450976"/>
                <a:ext cx="7938" cy="14288"/>
              </a:xfrm>
              <a:custGeom>
                <a:avLst/>
                <a:gdLst>
                  <a:gd name="T0" fmla="*/ 27 w 53"/>
                  <a:gd name="T1" fmla="*/ 0 h 106"/>
                  <a:gd name="T2" fmla="*/ 37 w 53"/>
                  <a:gd name="T3" fmla="*/ 2 h 106"/>
                  <a:gd name="T4" fmla="*/ 45 w 53"/>
                  <a:gd name="T5" fmla="*/ 8 h 106"/>
                  <a:gd name="T6" fmla="*/ 50 w 53"/>
                  <a:gd name="T7" fmla="*/ 17 h 106"/>
                  <a:gd name="T8" fmla="*/ 53 w 53"/>
                  <a:gd name="T9" fmla="*/ 27 h 106"/>
                  <a:gd name="T10" fmla="*/ 53 w 53"/>
                  <a:gd name="T11" fmla="*/ 80 h 106"/>
                  <a:gd name="T12" fmla="*/ 50 w 53"/>
                  <a:gd name="T13" fmla="*/ 90 h 106"/>
                  <a:gd name="T14" fmla="*/ 45 w 53"/>
                  <a:gd name="T15" fmla="*/ 98 h 106"/>
                  <a:gd name="T16" fmla="*/ 37 w 53"/>
                  <a:gd name="T17" fmla="*/ 104 h 106"/>
                  <a:gd name="T18" fmla="*/ 27 w 53"/>
                  <a:gd name="T19" fmla="*/ 106 h 106"/>
                  <a:gd name="T20" fmla="*/ 16 w 53"/>
                  <a:gd name="T21" fmla="*/ 104 h 106"/>
                  <a:gd name="T22" fmla="*/ 7 w 53"/>
                  <a:gd name="T23" fmla="*/ 98 h 106"/>
                  <a:gd name="T24" fmla="*/ 2 w 53"/>
                  <a:gd name="T25" fmla="*/ 90 h 106"/>
                  <a:gd name="T26" fmla="*/ 0 w 53"/>
                  <a:gd name="T27" fmla="*/ 80 h 106"/>
                  <a:gd name="T28" fmla="*/ 0 w 53"/>
                  <a:gd name="T29" fmla="*/ 27 h 106"/>
                  <a:gd name="T30" fmla="*/ 2 w 53"/>
                  <a:gd name="T31" fmla="*/ 17 h 106"/>
                  <a:gd name="T32" fmla="*/ 7 w 53"/>
                  <a:gd name="T33" fmla="*/ 8 h 106"/>
                  <a:gd name="T34" fmla="*/ 16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7" y="2"/>
                    </a:lnTo>
                    <a:lnTo>
                      <a:pt x="45" y="8"/>
                    </a:lnTo>
                    <a:lnTo>
                      <a:pt x="50" y="17"/>
                    </a:lnTo>
                    <a:lnTo>
                      <a:pt x="53" y="27"/>
                    </a:lnTo>
                    <a:lnTo>
                      <a:pt x="53" y="80"/>
                    </a:lnTo>
                    <a:lnTo>
                      <a:pt x="50" y="90"/>
                    </a:lnTo>
                    <a:lnTo>
                      <a:pt x="45" y="98"/>
                    </a:lnTo>
                    <a:lnTo>
                      <a:pt x="37" y="104"/>
                    </a:lnTo>
                    <a:lnTo>
                      <a:pt x="27" y="106"/>
                    </a:lnTo>
                    <a:lnTo>
                      <a:pt x="16" y="104"/>
                    </a:lnTo>
                    <a:lnTo>
                      <a:pt x="7" y="98"/>
                    </a:lnTo>
                    <a:lnTo>
                      <a:pt x="2" y="90"/>
                    </a:lnTo>
                    <a:lnTo>
                      <a:pt x="0" y="80"/>
                    </a:lnTo>
                    <a:lnTo>
                      <a:pt x="0" y="27"/>
                    </a:lnTo>
                    <a:lnTo>
                      <a:pt x="2" y="17"/>
                    </a:lnTo>
                    <a:lnTo>
                      <a:pt x="7"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3" name="Freeform 794"/>
              <p:cNvSpPr>
                <a:spLocks/>
              </p:cNvSpPr>
              <p:nvPr/>
            </p:nvSpPr>
            <p:spPr bwMode="auto">
              <a:xfrm>
                <a:off x="9037638" y="1450976"/>
                <a:ext cx="7938" cy="14288"/>
              </a:xfrm>
              <a:custGeom>
                <a:avLst/>
                <a:gdLst>
                  <a:gd name="T0" fmla="*/ 26 w 53"/>
                  <a:gd name="T1" fmla="*/ 0 h 106"/>
                  <a:gd name="T2" fmla="*/ 36 w 53"/>
                  <a:gd name="T3" fmla="*/ 2 h 106"/>
                  <a:gd name="T4" fmla="*/ 45 w 53"/>
                  <a:gd name="T5" fmla="*/ 8 h 106"/>
                  <a:gd name="T6" fmla="*/ 51 w 53"/>
                  <a:gd name="T7" fmla="*/ 17 h 106"/>
                  <a:gd name="T8" fmla="*/ 53 w 53"/>
                  <a:gd name="T9" fmla="*/ 27 h 106"/>
                  <a:gd name="T10" fmla="*/ 53 w 53"/>
                  <a:gd name="T11" fmla="*/ 80 h 106"/>
                  <a:gd name="T12" fmla="*/ 51 w 53"/>
                  <a:gd name="T13" fmla="*/ 90 h 106"/>
                  <a:gd name="T14" fmla="*/ 45 w 53"/>
                  <a:gd name="T15" fmla="*/ 98 h 106"/>
                  <a:gd name="T16" fmla="*/ 36 w 53"/>
                  <a:gd name="T17" fmla="*/ 104 h 106"/>
                  <a:gd name="T18" fmla="*/ 26 w 53"/>
                  <a:gd name="T19" fmla="*/ 106 h 106"/>
                  <a:gd name="T20" fmla="*/ 16 w 53"/>
                  <a:gd name="T21" fmla="*/ 104 h 106"/>
                  <a:gd name="T22" fmla="*/ 7 w 53"/>
                  <a:gd name="T23" fmla="*/ 98 h 106"/>
                  <a:gd name="T24" fmla="*/ 2 w 53"/>
                  <a:gd name="T25" fmla="*/ 90 h 106"/>
                  <a:gd name="T26" fmla="*/ 0 w 53"/>
                  <a:gd name="T27" fmla="*/ 80 h 106"/>
                  <a:gd name="T28" fmla="*/ 0 w 53"/>
                  <a:gd name="T29" fmla="*/ 27 h 106"/>
                  <a:gd name="T30" fmla="*/ 2 w 53"/>
                  <a:gd name="T31" fmla="*/ 17 h 106"/>
                  <a:gd name="T32" fmla="*/ 7 w 53"/>
                  <a:gd name="T33" fmla="*/ 8 h 106"/>
                  <a:gd name="T34" fmla="*/ 16 w 53"/>
                  <a:gd name="T35" fmla="*/ 2 h 106"/>
                  <a:gd name="T36" fmla="*/ 26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6" y="0"/>
                    </a:moveTo>
                    <a:lnTo>
                      <a:pt x="36" y="2"/>
                    </a:lnTo>
                    <a:lnTo>
                      <a:pt x="45" y="8"/>
                    </a:lnTo>
                    <a:lnTo>
                      <a:pt x="51" y="17"/>
                    </a:lnTo>
                    <a:lnTo>
                      <a:pt x="53" y="27"/>
                    </a:lnTo>
                    <a:lnTo>
                      <a:pt x="53" y="80"/>
                    </a:lnTo>
                    <a:lnTo>
                      <a:pt x="51" y="90"/>
                    </a:lnTo>
                    <a:lnTo>
                      <a:pt x="45" y="98"/>
                    </a:lnTo>
                    <a:lnTo>
                      <a:pt x="36" y="104"/>
                    </a:lnTo>
                    <a:lnTo>
                      <a:pt x="26" y="106"/>
                    </a:lnTo>
                    <a:lnTo>
                      <a:pt x="16" y="104"/>
                    </a:lnTo>
                    <a:lnTo>
                      <a:pt x="7" y="98"/>
                    </a:lnTo>
                    <a:lnTo>
                      <a:pt x="2" y="90"/>
                    </a:lnTo>
                    <a:lnTo>
                      <a:pt x="0" y="80"/>
                    </a:lnTo>
                    <a:lnTo>
                      <a:pt x="0" y="27"/>
                    </a:lnTo>
                    <a:lnTo>
                      <a:pt x="2" y="17"/>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4" name="Freeform 795"/>
              <p:cNvSpPr>
                <a:spLocks/>
              </p:cNvSpPr>
              <p:nvPr/>
            </p:nvSpPr>
            <p:spPr bwMode="auto">
              <a:xfrm>
                <a:off x="8967788" y="1409701"/>
                <a:ext cx="77788" cy="38100"/>
              </a:xfrm>
              <a:custGeom>
                <a:avLst/>
                <a:gdLst>
                  <a:gd name="T0" fmla="*/ 377 w 584"/>
                  <a:gd name="T1" fmla="*/ 3 h 291"/>
                  <a:gd name="T2" fmla="*/ 435 w 584"/>
                  <a:gd name="T3" fmla="*/ 24 h 291"/>
                  <a:gd name="T4" fmla="*/ 483 w 584"/>
                  <a:gd name="T5" fmla="*/ 61 h 291"/>
                  <a:gd name="T6" fmla="*/ 516 w 584"/>
                  <a:gd name="T7" fmla="*/ 113 h 291"/>
                  <a:gd name="T8" fmla="*/ 530 w 584"/>
                  <a:gd name="T9" fmla="*/ 173 h 291"/>
                  <a:gd name="T10" fmla="*/ 563 w 584"/>
                  <a:gd name="T11" fmla="*/ 202 h 291"/>
                  <a:gd name="T12" fmla="*/ 582 w 584"/>
                  <a:gd name="T13" fmla="*/ 243 h 291"/>
                  <a:gd name="T14" fmla="*/ 582 w 584"/>
                  <a:gd name="T15" fmla="*/ 276 h 291"/>
                  <a:gd name="T16" fmla="*/ 567 w 584"/>
                  <a:gd name="T17" fmla="*/ 289 h 291"/>
                  <a:gd name="T18" fmla="*/ 547 w 584"/>
                  <a:gd name="T19" fmla="*/ 289 h 291"/>
                  <a:gd name="T20" fmla="*/ 533 w 584"/>
                  <a:gd name="T21" fmla="*/ 276 h 291"/>
                  <a:gd name="T22" fmla="*/ 528 w 584"/>
                  <a:gd name="T23" fmla="*/ 249 h 291"/>
                  <a:gd name="T24" fmla="*/ 510 w 584"/>
                  <a:gd name="T25" fmla="*/ 223 h 291"/>
                  <a:gd name="T26" fmla="*/ 486 w 584"/>
                  <a:gd name="T27" fmla="*/ 210 h 291"/>
                  <a:gd name="T28" fmla="*/ 478 w 584"/>
                  <a:gd name="T29" fmla="*/ 190 h 291"/>
                  <a:gd name="T30" fmla="*/ 478 w 584"/>
                  <a:gd name="T31" fmla="*/ 186 h 291"/>
                  <a:gd name="T32" fmla="*/ 475 w 584"/>
                  <a:gd name="T33" fmla="*/ 158 h 291"/>
                  <a:gd name="T34" fmla="*/ 455 w 584"/>
                  <a:gd name="T35" fmla="*/ 111 h 291"/>
                  <a:gd name="T36" fmla="*/ 420 w 584"/>
                  <a:gd name="T37" fmla="*/ 75 h 291"/>
                  <a:gd name="T38" fmla="*/ 372 w 584"/>
                  <a:gd name="T39" fmla="*/ 56 h 291"/>
                  <a:gd name="T40" fmla="*/ 322 w 584"/>
                  <a:gd name="T41" fmla="*/ 55 h 291"/>
                  <a:gd name="T42" fmla="*/ 276 w 584"/>
                  <a:gd name="T43" fmla="*/ 72 h 291"/>
                  <a:gd name="T44" fmla="*/ 248 w 584"/>
                  <a:gd name="T45" fmla="*/ 93 h 291"/>
                  <a:gd name="T46" fmla="*/ 230 w 584"/>
                  <a:gd name="T47" fmla="*/ 93 h 291"/>
                  <a:gd name="T48" fmla="*/ 202 w 584"/>
                  <a:gd name="T49" fmla="*/ 72 h 291"/>
                  <a:gd name="T50" fmla="*/ 156 w 584"/>
                  <a:gd name="T51" fmla="*/ 56 h 291"/>
                  <a:gd name="T52" fmla="*/ 109 w 584"/>
                  <a:gd name="T53" fmla="*/ 56 h 291"/>
                  <a:gd name="T54" fmla="*/ 64 w 584"/>
                  <a:gd name="T55" fmla="*/ 72 h 291"/>
                  <a:gd name="T56" fmla="*/ 36 w 584"/>
                  <a:gd name="T57" fmla="*/ 92 h 291"/>
                  <a:gd name="T58" fmla="*/ 16 w 584"/>
                  <a:gd name="T59" fmla="*/ 91 h 291"/>
                  <a:gd name="T60" fmla="*/ 1 w 584"/>
                  <a:gd name="T61" fmla="*/ 75 h 291"/>
                  <a:gd name="T62" fmla="*/ 2 w 584"/>
                  <a:gd name="T63" fmla="*/ 56 h 291"/>
                  <a:gd name="T64" fmla="*/ 34 w 584"/>
                  <a:gd name="T65" fmla="*/ 29 h 291"/>
                  <a:gd name="T66" fmla="*/ 91 w 584"/>
                  <a:gd name="T67" fmla="*/ 6 h 291"/>
                  <a:gd name="T68" fmla="*/ 152 w 584"/>
                  <a:gd name="T69" fmla="*/ 2 h 291"/>
                  <a:gd name="T70" fmla="*/ 212 w 584"/>
                  <a:gd name="T71" fmla="*/ 18 h 291"/>
                  <a:gd name="T72" fmla="*/ 264 w 584"/>
                  <a:gd name="T73" fmla="*/ 20 h 291"/>
                  <a:gd name="T74" fmla="*/ 317 w 584"/>
                  <a:gd name="T75" fmla="*/ 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4" h="291">
                    <a:moveTo>
                      <a:pt x="345" y="0"/>
                    </a:moveTo>
                    <a:lnTo>
                      <a:pt x="377" y="3"/>
                    </a:lnTo>
                    <a:lnTo>
                      <a:pt x="407" y="10"/>
                    </a:lnTo>
                    <a:lnTo>
                      <a:pt x="435" y="24"/>
                    </a:lnTo>
                    <a:lnTo>
                      <a:pt x="461" y="40"/>
                    </a:lnTo>
                    <a:lnTo>
                      <a:pt x="483" y="61"/>
                    </a:lnTo>
                    <a:lnTo>
                      <a:pt x="501" y="86"/>
                    </a:lnTo>
                    <a:lnTo>
                      <a:pt x="516" y="113"/>
                    </a:lnTo>
                    <a:lnTo>
                      <a:pt x="526" y="141"/>
                    </a:lnTo>
                    <a:lnTo>
                      <a:pt x="530" y="173"/>
                    </a:lnTo>
                    <a:lnTo>
                      <a:pt x="549" y="186"/>
                    </a:lnTo>
                    <a:lnTo>
                      <a:pt x="563" y="202"/>
                    </a:lnTo>
                    <a:lnTo>
                      <a:pt x="575" y="222"/>
                    </a:lnTo>
                    <a:lnTo>
                      <a:pt x="582" y="243"/>
                    </a:lnTo>
                    <a:lnTo>
                      <a:pt x="584" y="265"/>
                    </a:lnTo>
                    <a:lnTo>
                      <a:pt x="582" y="276"/>
                    </a:lnTo>
                    <a:lnTo>
                      <a:pt x="576" y="284"/>
                    </a:lnTo>
                    <a:lnTo>
                      <a:pt x="567" y="289"/>
                    </a:lnTo>
                    <a:lnTo>
                      <a:pt x="557" y="291"/>
                    </a:lnTo>
                    <a:lnTo>
                      <a:pt x="547" y="289"/>
                    </a:lnTo>
                    <a:lnTo>
                      <a:pt x="538" y="284"/>
                    </a:lnTo>
                    <a:lnTo>
                      <a:pt x="533" y="276"/>
                    </a:lnTo>
                    <a:lnTo>
                      <a:pt x="531" y="265"/>
                    </a:lnTo>
                    <a:lnTo>
                      <a:pt x="528" y="249"/>
                    </a:lnTo>
                    <a:lnTo>
                      <a:pt x="521" y="234"/>
                    </a:lnTo>
                    <a:lnTo>
                      <a:pt x="510" y="223"/>
                    </a:lnTo>
                    <a:lnTo>
                      <a:pt x="495" y="215"/>
                    </a:lnTo>
                    <a:lnTo>
                      <a:pt x="486" y="210"/>
                    </a:lnTo>
                    <a:lnTo>
                      <a:pt x="480" y="201"/>
                    </a:lnTo>
                    <a:lnTo>
                      <a:pt x="478" y="190"/>
                    </a:lnTo>
                    <a:lnTo>
                      <a:pt x="478" y="188"/>
                    </a:lnTo>
                    <a:lnTo>
                      <a:pt x="478" y="186"/>
                    </a:lnTo>
                    <a:lnTo>
                      <a:pt x="478" y="185"/>
                    </a:lnTo>
                    <a:lnTo>
                      <a:pt x="475" y="158"/>
                    </a:lnTo>
                    <a:lnTo>
                      <a:pt x="467" y="133"/>
                    </a:lnTo>
                    <a:lnTo>
                      <a:pt x="455" y="111"/>
                    </a:lnTo>
                    <a:lnTo>
                      <a:pt x="439" y="92"/>
                    </a:lnTo>
                    <a:lnTo>
                      <a:pt x="420" y="75"/>
                    </a:lnTo>
                    <a:lnTo>
                      <a:pt x="397" y="63"/>
                    </a:lnTo>
                    <a:lnTo>
                      <a:pt x="372" y="56"/>
                    </a:lnTo>
                    <a:lnTo>
                      <a:pt x="345" y="53"/>
                    </a:lnTo>
                    <a:lnTo>
                      <a:pt x="322" y="55"/>
                    </a:lnTo>
                    <a:lnTo>
                      <a:pt x="298" y="62"/>
                    </a:lnTo>
                    <a:lnTo>
                      <a:pt x="276" y="72"/>
                    </a:lnTo>
                    <a:lnTo>
                      <a:pt x="257" y="88"/>
                    </a:lnTo>
                    <a:lnTo>
                      <a:pt x="248" y="93"/>
                    </a:lnTo>
                    <a:lnTo>
                      <a:pt x="239" y="94"/>
                    </a:lnTo>
                    <a:lnTo>
                      <a:pt x="230" y="93"/>
                    </a:lnTo>
                    <a:lnTo>
                      <a:pt x="221" y="88"/>
                    </a:lnTo>
                    <a:lnTo>
                      <a:pt x="202" y="72"/>
                    </a:lnTo>
                    <a:lnTo>
                      <a:pt x="180" y="62"/>
                    </a:lnTo>
                    <a:lnTo>
                      <a:pt x="156" y="56"/>
                    </a:lnTo>
                    <a:lnTo>
                      <a:pt x="133" y="54"/>
                    </a:lnTo>
                    <a:lnTo>
                      <a:pt x="109" y="56"/>
                    </a:lnTo>
                    <a:lnTo>
                      <a:pt x="86" y="62"/>
                    </a:lnTo>
                    <a:lnTo>
                      <a:pt x="64" y="72"/>
                    </a:lnTo>
                    <a:lnTo>
                      <a:pt x="45" y="87"/>
                    </a:lnTo>
                    <a:lnTo>
                      <a:pt x="36" y="92"/>
                    </a:lnTo>
                    <a:lnTo>
                      <a:pt x="25" y="94"/>
                    </a:lnTo>
                    <a:lnTo>
                      <a:pt x="16" y="91"/>
                    </a:lnTo>
                    <a:lnTo>
                      <a:pt x="8" y="85"/>
                    </a:lnTo>
                    <a:lnTo>
                      <a:pt x="1" y="75"/>
                    </a:lnTo>
                    <a:lnTo>
                      <a:pt x="0" y="66"/>
                    </a:lnTo>
                    <a:lnTo>
                      <a:pt x="2" y="56"/>
                    </a:lnTo>
                    <a:lnTo>
                      <a:pt x="10" y="47"/>
                    </a:lnTo>
                    <a:lnTo>
                      <a:pt x="34" y="29"/>
                    </a:lnTo>
                    <a:lnTo>
                      <a:pt x="61" y="14"/>
                    </a:lnTo>
                    <a:lnTo>
                      <a:pt x="91" y="6"/>
                    </a:lnTo>
                    <a:lnTo>
                      <a:pt x="121" y="1"/>
                    </a:lnTo>
                    <a:lnTo>
                      <a:pt x="152" y="2"/>
                    </a:lnTo>
                    <a:lnTo>
                      <a:pt x="183" y="7"/>
                    </a:lnTo>
                    <a:lnTo>
                      <a:pt x="212" y="18"/>
                    </a:lnTo>
                    <a:lnTo>
                      <a:pt x="239" y="34"/>
                    </a:lnTo>
                    <a:lnTo>
                      <a:pt x="264" y="20"/>
                    </a:lnTo>
                    <a:lnTo>
                      <a:pt x="290" y="8"/>
                    </a:lnTo>
                    <a:lnTo>
                      <a:pt x="317" y="2"/>
                    </a:lnTo>
                    <a:lnTo>
                      <a:pt x="345"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5" name="Freeform 796"/>
              <p:cNvSpPr>
                <a:spLocks/>
              </p:cNvSpPr>
              <p:nvPr/>
            </p:nvSpPr>
            <p:spPr bwMode="auto">
              <a:xfrm>
                <a:off x="8756650" y="1276351"/>
                <a:ext cx="7938" cy="34925"/>
              </a:xfrm>
              <a:custGeom>
                <a:avLst/>
                <a:gdLst>
                  <a:gd name="T0" fmla="*/ 27 w 54"/>
                  <a:gd name="T1" fmla="*/ 0 h 269"/>
                  <a:gd name="T2" fmla="*/ 37 w 54"/>
                  <a:gd name="T3" fmla="*/ 2 h 269"/>
                  <a:gd name="T4" fmla="*/ 45 w 54"/>
                  <a:gd name="T5" fmla="*/ 8 h 269"/>
                  <a:gd name="T6" fmla="*/ 52 w 54"/>
                  <a:gd name="T7" fmla="*/ 16 h 269"/>
                  <a:gd name="T8" fmla="*/ 54 w 54"/>
                  <a:gd name="T9" fmla="*/ 27 h 269"/>
                  <a:gd name="T10" fmla="*/ 54 w 54"/>
                  <a:gd name="T11" fmla="*/ 242 h 269"/>
                  <a:gd name="T12" fmla="*/ 52 w 54"/>
                  <a:gd name="T13" fmla="*/ 253 h 269"/>
                  <a:gd name="T14" fmla="*/ 45 w 54"/>
                  <a:gd name="T15" fmla="*/ 262 h 269"/>
                  <a:gd name="T16" fmla="*/ 37 w 54"/>
                  <a:gd name="T17" fmla="*/ 267 h 269"/>
                  <a:gd name="T18" fmla="*/ 27 w 54"/>
                  <a:gd name="T19" fmla="*/ 269 h 269"/>
                  <a:gd name="T20" fmla="*/ 17 w 54"/>
                  <a:gd name="T21" fmla="*/ 267 h 269"/>
                  <a:gd name="T22" fmla="*/ 8 w 54"/>
                  <a:gd name="T23" fmla="*/ 262 h 269"/>
                  <a:gd name="T24" fmla="*/ 2 w 54"/>
                  <a:gd name="T25" fmla="*/ 253 h 269"/>
                  <a:gd name="T26" fmla="*/ 0 w 54"/>
                  <a:gd name="T27" fmla="*/ 242 h 269"/>
                  <a:gd name="T28" fmla="*/ 0 w 54"/>
                  <a:gd name="T29" fmla="*/ 27 h 269"/>
                  <a:gd name="T30" fmla="*/ 2 w 54"/>
                  <a:gd name="T31" fmla="*/ 16 h 269"/>
                  <a:gd name="T32" fmla="*/ 8 w 54"/>
                  <a:gd name="T33" fmla="*/ 8 h 269"/>
                  <a:gd name="T34" fmla="*/ 17 w 54"/>
                  <a:gd name="T35" fmla="*/ 2 h 269"/>
                  <a:gd name="T36" fmla="*/ 27 w 54"/>
                  <a:gd name="T37"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69">
                    <a:moveTo>
                      <a:pt x="27" y="0"/>
                    </a:moveTo>
                    <a:lnTo>
                      <a:pt x="37" y="2"/>
                    </a:lnTo>
                    <a:lnTo>
                      <a:pt x="45" y="8"/>
                    </a:lnTo>
                    <a:lnTo>
                      <a:pt x="52" y="16"/>
                    </a:lnTo>
                    <a:lnTo>
                      <a:pt x="54" y="27"/>
                    </a:lnTo>
                    <a:lnTo>
                      <a:pt x="54" y="242"/>
                    </a:lnTo>
                    <a:lnTo>
                      <a:pt x="52" y="253"/>
                    </a:lnTo>
                    <a:lnTo>
                      <a:pt x="45" y="262"/>
                    </a:lnTo>
                    <a:lnTo>
                      <a:pt x="37" y="267"/>
                    </a:lnTo>
                    <a:lnTo>
                      <a:pt x="27" y="269"/>
                    </a:lnTo>
                    <a:lnTo>
                      <a:pt x="17" y="267"/>
                    </a:lnTo>
                    <a:lnTo>
                      <a:pt x="8" y="262"/>
                    </a:lnTo>
                    <a:lnTo>
                      <a:pt x="2" y="253"/>
                    </a:lnTo>
                    <a:lnTo>
                      <a:pt x="0" y="242"/>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6" name="Freeform 797"/>
              <p:cNvSpPr>
                <a:spLocks/>
              </p:cNvSpPr>
              <p:nvPr/>
            </p:nvSpPr>
            <p:spPr bwMode="auto">
              <a:xfrm>
                <a:off x="8743950" y="1276351"/>
                <a:ext cx="6350" cy="47625"/>
              </a:xfrm>
              <a:custGeom>
                <a:avLst/>
                <a:gdLst>
                  <a:gd name="T0" fmla="*/ 26 w 52"/>
                  <a:gd name="T1" fmla="*/ 0 h 361"/>
                  <a:gd name="T2" fmla="*/ 36 w 52"/>
                  <a:gd name="T3" fmla="*/ 2 h 361"/>
                  <a:gd name="T4" fmla="*/ 45 w 52"/>
                  <a:gd name="T5" fmla="*/ 8 h 361"/>
                  <a:gd name="T6" fmla="*/ 50 w 52"/>
                  <a:gd name="T7" fmla="*/ 16 h 361"/>
                  <a:gd name="T8" fmla="*/ 52 w 52"/>
                  <a:gd name="T9" fmla="*/ 27 h 361"/>
                  <a:gd name="T10" fmla="*/ 52 w 52"/>
                  <a:gd name="T11" fmla="*/ 334 h 361"/>
                  <a:gd name="T12" fmla="*/ 50 w 52"/>
                  <a:gd name="T13" fmla="*/ 345 h 361"/>
                  <a:gd name="T14" fmla="*/ 45 w 52"/>
                  <a:gd name="T15" fmla="*/ 353 h 361"/>
                  <a:gd name="T16" fmla="*/ 36 w 52"/>
                  <a:gd name="T17" fmla="*/ 359 h 361"/>
                  <a:gd name="T18" fmla="*/ 26 w 52"/>
                  <a:gd name="T19" fmla="*/ 361 h 361"/>
                  <a:gd name="T20" fmla="*/ 15 w 52"/>
                  <a:gd name="T21" fmla="*/ 359 h 361"/>
                  <a:gd name="T22" fmla="*/ 7 w 52"/>
                  <a:gd name="T23" fmla="*/ 353 h 361"/>
                  <a:gd name="T24" fmla="*/ 2 w 52"/>
                  <a:gd name="T25" fmla="*/ 345 h 361"/>
                  <a:gd name="T26" fmla="*/ 0 w 52"/>
                  <a:gd name="T27" fmla="*/ 334 h 361"/>
                  <a:gd name="T28" fmla="*/ 0 w 52"/>
                  <a:gd name="T29" fmla="*/ 27 h 361"/>
                  <a:gd name="T30" fmla="*/ 2 w 52"/>
                  <a:gd name="T31" fmla="*/ 16 h 361"/>
                  <a:gd name="T32" fmla="*/ 7 w 52"/>
                  <a:gd name="T33" fmla="*/ 8 h 361"/>
                  <a:gd name="T34" fmla="*/ 15 w 52"/>
                  <a:gd name="T35" fmla="*/ 2 h 361"/>
                  <a:gd name="T36" fmla="*/ 26 w 52"/>
                  <a:gd name="T37" fmla="*/ 0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361">
                    <a:moveTo>
                      <a:pt x="26" y="0"/>
                    </a:moveTo>
                    <a:lnTo>
                      <a:pt x="36" y="2"/>
                    </a:lnTo>
                    <a:lnTo>
                      <a:pt x="45" y="8"/>
                    </a:lnTo>
                    <a:lnTo>
                      <a:pt x="50" y="16"/>
                    </a:lnTo>
                    <a:lnTo>
                      <a:pt x="52" y="27"/>
                    </a:lnTo>
                    <a:lnTo>
                      <a:pt x="52" y="334"/>
                    </a:lnTo>
                    <a:lnTo>
                      <a:pt x="50" y="345"/>
                    </a:lnTo>
                    <a:lnTo>
                      <a:pt x="45" y="353"/>
                    </a:lnTo>
                    <a:lnTo>
                      <a:pt x="36" y="359"/>
                    </a:lnTo>
                    <a:lnTo>
                      <a:pt x="26" y="361"/>
                    </a:lnTo>
                    <a:lnTo>
                      <a:pt x="15" y="359"/>
                    </a:lnTo>
                    <a:lnTo>
                      <a:pt x="7" y="353"/>
                    </a:lnTo>
                    <a:lnTo>
                      <a:pt x="2" y="345"/>
                    </a:lnTo>
                    <a:lnTo>
                      <a:pt x="0" y="334"/>
                    </a:lnTo>
                    <a:lnTo>
                      <a:pt x="0" y="27"/>
                    </a:lnTo>
                    <a:lnTo>
                      <a:pt x="2" y="16"/>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7" name="Freeform 798"/>
              <p:cNvSpPr>
                <a:spLocks/>
              </p:cNvSpPr>
              <p:nvPr/>
            </p:nvSpPr>
            <p:spPr bwMode="auto">
              <a:xfrm>
                <a:off x="8739188" y="1276351"/>
                <a:ext cx="28575" cy="6350"/>
              </a:xfrm>
              <a:custGeom>
                <a:avLst/>
                <a:gdLst>
                  <a:gd name="T0" fmla="*/ 27 w 212"/>
                  <a:gd name="T1" fmla="*/ 0 h 53"/>
                  <a:gd name="T2" fmla="*/ 186 w 212"/>
                  <a:gd name="T3" fmla="*/ 0 h 53"/>
                  <a:gd name="T4" fmla="*/ 196 w 212"/>
                  <a:gd name="T5" fmla="*/ 2 h 53"/>
                  <a:gd name="T6" fmla="*/ 204 w 212"/>
                  <a:gd name="T7" fmla="*/ 8 h 53"/>
                  <a:gd name="T8" fmla="*/ 210 w 212"/>
                  <a:gd name="T9" fmla="*/ 16 h 53"/>
                  <a:gd name="T10" fmla="*/ 212 w 212"/>
                  <a:gd name="T11" fmla="*/ 27 h 53"/>
                  <a:gd name="T12" fmla="*/ 210 w 212"/>
                  <a:gd name="T13" fmla="*/ 37 h 53"/>
                  <a:gd name="T14" fmla="*/ 204 w 212"/>
                  <a:gd name="T15" fmla="*/ 45 h 53"/>
                  <a:gd name="T16" fmla="*/ 196 w 212"/>
                  <a:gd name="T17" fmla="*/ 51 h 53"/>
                  <a:gd name="T18" fmla="*/ 186 w 212"/>
                  <a:gd name="T19" fmla="*/ 53 h 53"/>
                  <a:gd name="T20" fmla="*/ 27 w 212"/>
                  <a:gd name="T21" fmla="*/ 53 h 53"/>
                  <a:gd name="T22" fmla="*/ 16 w 212"/>
                  <a:gd name="T23" fmla="*/ 51 h 53"/>
                  <a:gd name="T24" fmla="*/ 8 w 212"/>
                  <a:gd name="T25" fmla="*/ 45 h 53"/>
                  <a:gd name="T26" fmla="*/ 2 w 212"/>
                  <a:gd name="T27" fmla="*/ 37 h 53"/>
                  <a:gd name="T28" fmla="*/ 0 w 212"/>
                  <a:gd name="T29" fmla="*/ 27 h 53"/>
                  <a:gd name="T30" fmla="*/ 2 w 212"/>
                  <a:gd name="T31" fmla="*/ 16 h 53"/>
                  <a:gd name="T32" fmla="*/ 8 w 212"/>
                  <a:gd name="T33" fmla="*/ 8 h 53"/>
                  <a:gd name="T34" fmla="*/ 16 w 212"/>
                  <a:gd name="T35" fmla="*/ 2 h 53"/>
                  <a:gd name="T36" fmla="*/ 27 w 21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53">
                    <a:moveTo>
                      <a:pt x="27" y="0"/>
                    </a:moveTo>
                    <a:lnTo>
                      <a:pt x="186" y="0"/>
                    </a:lnTo>
                    <a:lnTo>
                      <a:pt x="196" y="2"/>
                    </a:lnTo>
                    <a:lnTo>
                      <a:pt x="204" y="8"/>
                    </a:lnTo>
                    <a:lnTo>
                      <a:pt x="210" y="16"/>
                    </a:lnTo>
                    <a:lnTo>
                      <a:pt x="212" y="27"/>
                    </a:lnTo>
                    <a:lnTo>
                      <a:pt x="210" y="37"/>
                    </a:lnTo>
                    <a:lnTo>
                      <a:pt x="204" y="45"/>
                    </a:lnTo>
                    <a:lnTo>
                      <a:pt x="196" y="51"/>
                    </a:lnTo>
                    <a:lnTo>
                      <a:pt x="186" y="53"/>
                    </a:lnTo>
                    <a:lnTo>
                      <a:pt x="27" y="53"/>
                    </a:lnTo>
                    <a:lnTo>
                      <a:pt x="16" y="51"/>
                    </a:lnTo>
                    <a:lnTo>
                      <a:pt x="8" y="45"/>
                    </a:lnTo>
                    <a:lnTo>
                      <a:pt x="2" y="37"/>
                    </a:lnTo>
                    <a:lnTo>
                      <a:pt x="0" y="27"/>
                    </a:lnTo>
                    <a:lnTo>
                      <a:pt x="2" y="16"/>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8" name="Freeform 799"/>
              <p:cNvSpPr>
                <a:spLocks/>
              </p:cNvSpPr>
              <p:nvPr/>
            </p:nvSpPr>
            <p:spPr bwMode="auto">
              <a:xfrm>
                <a:off x="8947150" y="1373188"/>
                <a:ext cx="6350" cy="57150"/>
              </a:xfrm>
              <a:custGeom>
                <a:avLst/>
                <a:gdLst>
                  <a:gd name="T0" fmla="*/ 27 w 53"/>
                  <a:gd name="T1" fmla="*/ 0 h 425"/>
                  <a:gd name="T2" fmla="*/ 38 w 53"/>
                  <a:gd name="T3" fmla="*/ 2 h 425"/>
                  <a:gd name="T4" fmla="*/ 46 w 53"/>
                  <a:gd name="T5" fmla="*/ 9 h 425"/>
                  <a:gd name="T6" fmla="*/ 51 w 53"/>
                  <a:gd name="T7" fmla="*/ 17 h 425"/>
                  <a:gd name="T8" fmla="*/ 53 w 53"/>
                  <a:gd name="T9" fmla="*/ 27 h 425"/>
                  <a:gd name="T10" fmla="*/ 53 w 53"/>
                  <a:gd name="T11" fmla="*/ 398 h 425"/>
                  <a:gd name="T12" fmla="*/ 51 w 53"/>
                  <a:gd name="T13" fmla="*/ 408 h 425"/>
                  <a:gd name="T14" fmla="*/ 46 w 53"/>
                  <a:gd name="T15" fmla="*/ 417 h 425"/>
                  <a:gd name="T16" fmla="*/ 38 w 53"/>
                  <a:gd name="T17" fmla="*/ 423 h 425"/>
                  <a:gd name="T18" fmla="*/ 27 w 53"/>
                  <a:gd name="T19" fmla="*/ 425 h 425"/>
                  <a:gd name="T20" fmla="*/ 17 w 53"/>
                  <a:gd name="T21" fmla="*/ 423 h 425"/>
                  <a:gd name="T22" fmla="*/ 8 w 53"/>
                  <a:gd name="T23" fmla="*/ 417 h 425"/>
                  <a:gd name="T24" fmla="*/ 2 w 53"/>
                  <a:gd name="T25" fmla="*/ 408 h 425"/>
                  <a:gd name="T26" fmla="*/ 0 w 53"/>
                  <a:gd name="T27" fmla="*/ 398 h 425"/>
                  <a:gd name="T28" fmla="*/ 0 w 53"/>
                  <a:gd name="T29" fmla="*/ 27 h 425"/>
                  <a:gd name="T30" fmla="*/ 2 w 53"/>
                  <a:gd name="T31" fmla="*/ 17 h 425"/>
                  <a:gd name="T32" fmla="*/ 8 w 53"/>
                  <a:gd name="T33" fmla="*/ 9 h 425"/>
                  <a:gd name="T34" fmla="*/ 17 w 53"/>
                  <a:gd name="T35" fmla="*/ 2 h 425"/>
                  <a:gd name="T36" fmla="*/ 27 w 53"/>
                  <a:gd name="T3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425">
                    <a:moveTo>
                      <a:pt x="27" y="0"/>
                    </a:moveTo>
                    <a:lnTo>
                      <a:pt x="38" y="2"/>
                    </a:lnTo>
                    <a:lnTo>
                      <a:pt x="46" y="9"/>
                    </a:lnTo>
                    <a:lnTo>
                      <a:pt x="51" y="17"/>
                    </a:lnTo>
                    <a:lnTo>
                      <a:pt x="53" y="27"/>
                    </a:lnTo>
                    <a:lnTo>
                      <a:pt x="53" y="398"/>
                    </a:lnTo>
                    <a:lnTo>
                      <a:pt x="51" y="408"/>
                    </a:lnTo>
                    <a:lnTo>
                      <a:pt x="46" y="417"/>
                    </a:lnTo>
                    <a:lnTo>
                      <a:pt x="38" y="423"/>
                    </a:lnTo>
                    <a:lnTo>
                      <a:pt x="27" y="425"/>
                    </a:lnTo>
                    <a:lnTo>
                      <a:pt x="17" y="423"/>
                    </a:lnTo>
                    <a:lnTo>
                      <a:pt x="8" y="417"/>
                    </a:lnTo>
                    <a:lnTo>
                      <a:pt x="2" y="408"/>
                    </a:lnTo>
                    <a:lnTo>
                      <a:pt x="0" y="398"/>
                    </a:lnTo>
                    <a:lnTo>
                      <a:pt x="0" y="27"/>
                    </a:lnTo>
                    <a:lnTo>
                      <a:pt x="2" y="17"/>
                    </a:lnTo>
                    <a:lnTo>
                      <a:pt x="8" y="9"/>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9" name="Freeform 800"/>
              <p:cNvSpPr>
                <a:spLocks/>
              </p:cNvSpPr>
              <p:nvPr/>
            </p:nvSpPr>
            <p:spPr bwMode="auto">
              <a:xfrm>
                <a:off x="8947150" y="1436688"/>
                <a:ext cx="14288" cy="7938"/>
              </a:xfrm>
              <a:custGeom>
                <a:avLst/>
                <a:gdLst>
                  <a:gd name="T0" fmla="*/ 27 w 107"/>
                  <a:gd name="T1" fmla="*/ 0 h 53"/>
                  <a:gd name="T2" fmla="*/ 80 w 107"/>
                  <a:gd name="T3" fmla="*/ 0 h 53"/>
                  <a:gd name="T4" fmla="*/ 90 w 107"/>
                  <a:gd name="T5" fmla="*/ 2 h 53"/>
                  <a:gd name="T6" fmla="*/ 98 w 107"/>
                  <a:gd name="T7" fmla="*/ 8 h 53"/>
                  <a:gd name="T8" fmla="*/ 105 w 107"/>
                  <a:gd name="T9" fmla="*/ 16 h 53"/>
                  <a:gd name="T10" fmla="*/ 107 w 107"/>
                  <a:gd name="T11" fmla="*/ 27 h 53"/>
                  <a:gd name="T12" fmla="*/ 105 w 107"/>
                  <a:gd name="T13" fmla="*/ 37 h 53"/>
                  <a:gd name="T14" fmla="*/ 98 w 107"/>
                  <a:gd name="T15" fmla="*/ 45 h 53"/>
                  <a:gd name="T16" fmla="*/ 90 w 107"/>
                  <a:gd name="T17" fmla="*/ 51 h 53"/>
                  <a:gd name="T18" fmla="*/ 80 w 107"/>
                  <a:gd name="T19" fmla="*/ 53 h 53"/>
                  <a:gd name="T20" fmla="*/ 27 w 107"/>
                  <a:gd name="T21" fmla="*/ 53 h 53"/>
                  <a:gd name="T22" fmla="*/ 17 w 107"/>
                  <a:gd name="T23" fmla="*/ 51 h 53"/>
                  <a:gd name="T24" fmla="*/ 8 w 107"/>
                  <a:gd name="T25" fmla="*/ 45 h 53"/>
                  <a:gd name="T26" fmla="*/ 2 w 107"/>
                  <a:gd name="T27" fmla="*/ 37 h 53"/>
                  <a:gd name="T28" fmla="*/ 0 w 107"/>
                  <a:gd name="T29" fmla="*/ 27 h 53"/>
                  <a:gd name="T30" fmla="*/ 2 w 107"/>
                  <a:gd name="T31" fmla="*/ 16 h 53"/>
                  <a:gd name="T32" fmla="*/ 8 w 107"/>
                  <a:gd name="T33" fmla="*/ 8 h 53"/>
                  <a:gd name="T34" fmla="*/ 17 w 107"/>
                  <a:gd name="T35" fmla="*/ 2 h 53"/>
                  <a:gd name="T36" fmla="*/ 27 w 107"/>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53">
                    <a:moveTo>
                      <a:pt x="27" y="0"/>
                    </a:moveTo>
                    <a:lnTo>
                      <a:pt x="80" y="0"/>
                    </a:lnTo>
                    <a:lnTo>
                      <a:pt x="90" y="2"/>
                    </a:lnTo>
                    <a:lnTo>
                      <a:pt x="98" y="8"/>
                    </a:lnTo>
                    <a:lnTo>
                      <a:pt x="105" y="16"/>
                    </a:lnTo>
                    <a:lnTo>
                      <a:pt x="107" y="27"/>
                    </a:lnTo>
                    <a:lnTo>
                      <a:pt x="105" y="37"/>
                    </a:lnTo>
                    <a:lnTo>
                      <a:pt x="98" y="45"/>
                    </a:lnTo>
                    <a:lnTo>
                      <a:pt x="90" y="51"/>
                    </a:lnTo>
                    <a:lnTo>
                      <a:pt x="80" y="53"/>
                    </a:lnTo>
                    <a:lnTo>
                      <a:pt x="27" y="53"/>
                    </a:lnTo>
                    <a:lnTo>
                      <a:pt x="17" y="51"/>
                    </a:lnTo>
                    <a:lnTo>
                      <a:pt x="8" y="45"/>
                    </a:lnTo>
                    <a:lnTo>
                      <a:pt x="2" y="37"/>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0" name="Freeform 801"/>
              <p:cNvSpPr>
                <a:spLocks/>
              </p:cNvSpPr>
              <p:nvPr/>
            </p:nvSpPr>
            <p:spPr bwMode="auto">
              <a:xfrm>
                <a:off x="8953500" y="1422401"/>
                <a:ext cx="7938" cy="22225"/>
              </a:xfrm>
              <a:custGeom>
                <a:avLst/>
                <a:gdLst>
                  <a:gd name="T0" fmla="*/ 27 w 54"/>
                  <a:gd name="T1" fmla="*/ 0 h 159"/>
                  <a:gd name="T2" fmla="*/ 37 w 54"/>
                  <a:gd name="T3" fmla="*/ 2 h 159"/>
                  <a:gd name="T4" fmla="*/ 45 w 54"/>
                  <a:gd name="T5" fmla="*/ 8 h 159"/>
                  <a:gd name="T6" fmla="*/ 52 w 54"/>
                  <a:gd name="T7" fmla="*/ 16 h 159"/>
                  <a:gd name="T8" fmla="*/ 54 w 54"/>
                  <a:gd name="T9" fmla="*/ 26 h 159"/>
                  <a:gd name="T10" fmla="*/ 54 w 54"/>
                  <a:gd name="T11" fmla="*/ 133 h 159"/>
                  <a:gd name="T12" fmla="*/ 52 w 54"/>
                  <a:gd name="T13" fmla="*/ 143 h 159"/>
                  <a:gd name="T14" fmla="*/ 45 w 54"/>
                  <a:gd name="T15" fmla="*/ 151 h 159"/>
                  <a:gd name="T16" fmla="*/ 37 w 54"/>
                  <a:gd name="T17" fmla="*/ 157 h 159"/>
                  <a:gd name="T18" fmla="*/ 27 w 54"/>
                  <a:gd name="T19" fmla="*/ 159 h 159"/>
                  <a:gd name="T20" fmla="*/ 17 w 54"/>
                  <a:gd name="T21" fmla="*/ 157 h 159"/>
                  <a:gd name="T22" fmla="*/ 8 w 54"/>
                  <a:gd name="T23" fmla="*/ 151 h 159"/>
                  <a:gd name="T24" fmla="*/ 2 w 54"/>
                  <a:gd name="T25" fmla="*/ 143 h 159"/>
                  <a:gd name="T26" fmla="*/ 0 w 54"/>
                  <a:gd name="T27" fmla="*/ 133 h 159"/>
                  <a:gd name="T28" fmla="*/ 0 w 54"/>
                  <a:gd name="T29" fmla="*/ 26 h 159"/>
                  <a:gd name="T30" fmla="*/ 2 w 54"/>
                  <a:gd name="T31" fmla="*/ 16 h 159"/>
                  <a:gd name="T32" fmla="*/ 8 w 54"/>
                  <a:gd name="T33" fmla="*/ 8 h 159"/>
                  <a:gd name="T34" fmla="*/ 17 w 54"/>
                  <a:gd name="T35" fmla="*/ 2 h 159"/>
                  <a:gd name="T36" fmla="*/ 27 w 54"/>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59">
                    <a:moveTo>
                      <a:pt x="27" y="0"/>
                    </a:moveTo>
                    <a:lnTo>
                      <a:pt x="37" y="2"/>
                    </a:lnTo>
                    <a:lnTo>
                      <a:pt x="45" y="8"/>
                    </a:lnTo>
                    <a:lnTo>
                      <a:pt x="52" y="16"/>
                    </a:lnTo>
                    <a:lnTo>
                      <a:pt x="54" y="26"/>
                    </a:lnTo>
                    <a:lnTo>
                      <a:pt x="54" y="133"/>
                    </a:lnTo>
                    <a:lnTo>
                      <a:pt x="52" y="143"/>
                    </a:lnTo>
                    <a:lnTo>
                      <a:pt x="45" y="151"/>
                    </a:lnTo>
                    <a:lnTo>
                      <a:pt x="37" y="157"/>
                    </a:lnTo>
                    <a:lnTo>
                      <a:pt x="27" y="159"/>
                    </a:lnTo>
                    <a:lnTo>
                      <a:pt x="17" y="157"/>
                    </a:lnTo>
                    <a:lnTo>
                      <a:pt x="8" y="151"/>
                    </a:lnTo>
                    <a:lnTo>
                      <a:pt x="2" y="143"/>
                    </a:lnTo>
                    <a:lnTo>
                      <a:pt x="0" y="133"/>
                    </a:lnTo>
                    <a:lnTo>
                      <a:pt x="0" y="26"/>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1" name="Freeform 802"/>
              <p:cNvSpPr>
                <a:spLocks/>
              </p:cNvSpPr>
              <p:nvPr/>
            </p:nvSpPr>
            <p:spPr bwMode="auto">
              <a:xfrm>
                <a:off x="8947150" y="1422401"/>
                <a:ext cx="14288" cy="7938"/>
              </a:xfrm>
              <a:custGeom>
                <a:avLst/>
                <a:gdLst>
                  <a:gd name="T0" fmla="*/ 27 w 107"/>
                  <a:gd name="T1" fmla="*/ 0 h 53"/>
                  <a:gd name="T2" fmla="*/ 80 w 107"/>
                  <a:gd name="T3" fmla="*/ 0 h 53"/>
                  <a:gd name="T4" fmla="*/ 90 w 107"/>
                  <a:gd name="T5" fmla="*/ 2 h 53"/>
                  <a:gd name="T6" fmla="*/ 98 w 107"/>
                  <a:gd name="T7" fmla="*/ 8 h 53"/>
                  <a:gd name="T8" fmla="*/ 105 w 107"/>
                  <a:gd name="T9" fmla="*/ 16 h 53"/>
                  <a:gd name="T10" fmla="*/ 107 w 107"/>
                  <a:gd name="T11" fmla="*/ 26 h 53"/>
                  <a:gd name="T12" fmla="*/ 105 w 107"/>
                  <a:gd name="T13" fmla="*/ 36 h 53"/>
                  <a:gd name="T14" fmla="*/ 98 w 107"/>
                  <a:gd name="T15" fmla="*/ 45 h 53"/>
                  <a:gd name="T16" fmla="*/ 90 w 107"/>
                  <a:gd name="T17" fmla="*/ 51 h 53"/>
                  <a:gd name="T18" fmla="*/ 80 w 107"/>
                  <a:gd name="T19" fmla="*/ 53 h 53"/>
                  <a:gd name="T20" fmla="*/ 27 w 107"/>
                  <a:gd name="T21" fmla="*/ 53 h 53"/>
                  <a:gd name="T22" fmla="*/ 17 w 107"/>
                  <a:gd name="T23" fmla="*/ 51 h 53"/>
                  <a:gd name="T24" fmla="*/ 8 w 107"/>
                  <a:gd name="T25" fmla="*/ 45 h 53"/>
                  <a:gd name="T26" fmla="*/ 2 w 107"/>
                  <a:gd name="T27" fmla="*/ 36 h 53"/>
                  <a:gd name="T28" fmla="*/ 0 w 107"/>
                  <a:gd name="T29" fmla="*/ 26 h 53"/>
                  <a:gd name="T30" fmla="*/ 2 w 107"/>
                  <a:gd name="T31" fmla="*/ 16 h 53"/>
                  <a:gd name="T32" fmla="*/ 8 w 107"/>
                  <a:gd name="T33" fmla="*/ 8 h 53"/>
                  <a:gd name="T34" fmla="*/ 17 w 107"/>
                  <a:gd name="T35" fmla="*/ 2 h 53"/>
                  <a:gd name="T36" fmla="*/ 27 w 107"/>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53">
                    <a:moveTo>
                      <a:pt x="27" y="0"/>
                    </a:moveTo>
                    <a:lnTo>
                      <a:pt x="80" y="0"/>
                    </a:lnTo>
                    <a:lnTo>
                      <a:pt x="90" y="2"/>
                    </a:lnTo>
                    <a:lnTo>
                      <a:pt x="98" y="8"/>
                    </a:lnTo>
                    <a:lnTo>
                      <a:pt x="105" y="16"/>
                    </a:lnTo>
                    <a:lnTo>
                      <a:pt x="107" y="26"/>
                    </a:lnTo>
                    <a:lnTo>
                      <a:pt x="105" y="36"/>
                    </a:lnTo>
                    <a:lnTo>
                      <a:pt x="98" y="45"/>
                    </a:lnTo>
                    <a:lnTo>
                      <a:pt x="90" y="51"/>
                    </a:lnTo>
                    <a:lnTo>
                      <a:pt x="80" y="53"/>
                    </a:lnTo>
                    <a:lnTo>
                      <a:pt x="27" y="53"/>
                    </a:lnTo>
                    <a:lnTo>
                      <a:pt x="17" y="51"/>
                    </a:lnTo>
                    <a:lnTo>
                      <a:pt x="8" y="45"/>
                    </a:lnTo>
                    <a:lnTo>
                      <a:pt x="2" y="36"/>
                    </a:lnTo>
                    <a:lnTo>
                      <a:pt x="0" y="26"/>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2" name="Freeform 803"/>
              <p:cNvSpPr>
                <a:spLocks/>
              </p:cNvSpPr>
              <p:nvPr/>
            </p:nvSpPr>
            <p:spPr bwMode="auto">
              <a:xfrm>
                <a:off x="8672513" y="1628776"/>
                <a:ext cx="49213" cy="60325"/>
              </a:xfrm>
              <a:custGeom>
                <a:avLst/>
                <a:gdLst>
                  <a:gd name="T0" fmla="*/ 344 w 372"/>
                  <a:gd name="T1" fmla="*/ 0 h 461"/>
                  <a:gd name="T2" fmla="*/ 354 w 372"/>
                  <a:gd name="T3" fmla="*/ 1 h 461"/>
                  <a:gd name="T4" fmla="*/ 362 w 372"/>
                  <a:gd name="T5" fmla="*/ 6 h 461"/>
                  <a:gd name="T6" fmla="*/ 369 w 372"/>
                  <a:gd name="T7" fmla="*/ 14 h 461"/>
                  <a:gd name="T8" fmla="*/ 372 w 372"/>
                  <a:gd name="T9" fmla="*/ 25 h 461"/>
                  <a:gd name="T10" fmla="*/ 370 w 372"/>
                  <a:gd name="T11" fmla="*/ 35 h 461"/>
                  <a:gd name="T12" fmla="*/ 364 w 372"/>
                  <a:gd name="T13" fmla="*/ 43 h 461"/>
                  <a:gd name="T14" fmla="*/ 356 w 372"/>
                  <a:gd name="T15" fmla="*/ 50 h 461"/>
                  <a:gd name="T16" fmla="*/ 317 w 372"/>
                  <a:gd name="T17" fmla="*/ 68 h 461"/>
                  <a:gd name="T18" fmla="*/ 278 w 372"/>
                  <a:gd name="T19" fmla="*/ 85 h 461"/>
                  <a:gd name="T20" fmla="*/ 238 w 372"/>
                  <a:gd name="T21" fmla="*/ 101 h 461"/>
                  <a:gd name="T22" fmla="*/ 201 w 372"/>
                  <a:gd name="T23" fmla="*/ 115 h 461"/>
                  <a:gd name="T24" fmla="*/ 168 w 372"/>
                  <a:gd name="T25" fmla="*/ 127 h 461"/>
                  <a:gd name="T26" fmla="*/ 137 w 372"/>
                  <a:gd name="T27" fmla="*/ 141 h 461"/>
                  <a:gd name="T28" fmla="*/ 112 w 372"/>
                  <a:gd name="T29" fmla="*/ 153 h 461"/>
                  <a:gd name="T30" fmla="*/ 92 w 372"/>
                  <a:gd name="T31" fmla="*/ 165 h 461"/>
                  <a:gd name="T32" fmla="*/ 77 w 372"/>
                  <a:gd name="T33" fmla="*/ 180 h 461"/>
                  <a:gd name="T34" fmla="*/ 66 w 372"/>
                  <a:gd name="T35" fmla="*/ 195 h 461"/>
                  <a:gd name="T36" fmla="*/ 59 w 372"/>
                  <a:gd name="T37" fmla="*/ 213 h 461"/>
                  <a:gd name="T38" fmla="*/ 55 w 372"/>
                  <a:gd name="T39" fmla="*/ 233 h 461"/>
                  <a:gd name="T40" fmla="*/ 54 w 372"/>
                  <a:gd name="T41" fmla="*/ 257 h 461"/>
                  <a:gd name="T42" fmla="*/ 54 w 372"/>
                  <a:gd name="T43" fmla="*/ 434 h 461"/>
                  <a:gd name="T44" fmla="*/ 52 w 372"/>
                  <a:gd name="T45" fmla="*/ 444 h 461"/>
                  <a:gd name="T46" fmla="*/ 45 w 372"/>
                  <a:gd name="T47" fmla="*/ 453 h 461"/>
                  <a:gd name="T48" fmla="*/ 37 w 372"/>
                  <a:gd name="T49" fmla="*/ 459 h 461"/>
                  <a:gd name="T50" fmla="*/ 27 w 372"/>
                  <a:gd name="T51" fmla="*/ 461 h 461"/>
                  <a:gd name="T52" fmla="*/ 16 w 372"/>
                  <a:gd name="T53" fmla="*/ 459 h 461"/>
                  <a:gd name="T54" fmla="*/ 8 w 372"/>
                  <a:gd name="T55" fmla="*/ 453 h 461"/>
                  <a:gd name="T56" fmla="*/ 2 w 372"/>
                  <a:gd name="T57" fmla="*/ 444 h 461"/>
                  <a:gd name="T58" fmla="*/ 0 w 372"/>
                  <a:gd name="T59" fmla="*/ 434 h 461"/>
                  <a:gd name="T60" fmla="*/ 0 w 372"/>
                  <a:gd name="T61" fmla="*/ 257 h 461"/>
                  <a:gd name="T62" fmla="*/ 2 w 372"/>
                  <a:gd name="T63" fmla="*/ 228 h 461"/>
                  <a:gd name="T64" fmla="*/ 6 w 372"/>
                  <a:gd name="T65" fmla="*/ 203 h 461"/>
                  <a:gd name="T66" fmla="*/ 14 w 372"/>
                  <a:gd name="T67" fmla="*/ 180 h 461"/>
                  <a:gd name="T68" fmla="*/ 26 w 372"/>
                  <a:gd name="T69" fmla="*/ 160 h 461"/>
                  <a:gd name="T70" fmla="*/ 39 w 372"/>
                  <a:gd name="T71" fmla="*/ 143 h 461"/>
                  <a:gd name="T72" fmla="*/ 57 w 372"/>
                  <a:gd name="T73" fmla="*/ 127 h 461"/>
                  <a:gd name="T74" fmla="*/ 75 w 372"/>
                  <a:gd name="T75" fmla="*/ 113 h 461"/>
                  <a:gd name="T76" fmla="*/ 98 w 372"/>
                  <a:gd name="T77" fmla="*/ 100 h 461"/>
                  <a:gd name="T78" fmla="*/ 123 w 372"/>
                  <a:gd name="T79" fmla="*/ 89 h 461"/>
                  <a:gd name="T80" fmla="*/ 150 w 372"/>
                  <a:gd name="T81" fmla="*/ 78 h 461"/>
                  <a:gd name="T82" fmla="*/ 182 w 372"/>
                  <a:gd name="T83" fmla="*/ 66 h 461"/>
                  <a:gd name="T84" fmla="*/ 218 w 372"/>
                  <a:gd name="T85" fmla="*/ 52 h 461"/>
                  <a:gd name="T86" fmla="*/ 257 w 372"/>
                  <a:gd name="T87" fmla="*/ 36 h 461"/>
                  <a:gd name="T88" fmla="*/ 295 w 372"/>
                  <a:gd name="T89" fmla="*/ 20 h 461"/>
                  <a:gd name="T90" fmla="*/ 333 w 372"/>
                  <a:gd name="T91" fmla="*/ 2 h 461"/>
                  <a:gd name="T92" fmla="*/ 344 w 372"/>
                  <a:gd name="T93"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2" h="461">
                    <a:moveTo>
                      <a:pt x="344" y="0"/>
                    </a:moveTo>
                    <a:lnTo>
                      <a:pt x="354" y="1"/>
                    </a:lnTo>
                    <a:lnTo>
                      <a:pt x="362" y="6"/>
                    </a:lnTo>
                    <a:lnTo>
                      <a:pt x="369" y="14"/>
                    </a:lnTo>
                    <a:lnTo>
                      <a:pt x="372" y="25"/>
                    </a:lnTo>
                    <a:lnTo>
                      <a:pt x="370" y="35"/>
                    </a:lnTo>
                    <a:lnTo>
                      <a:pt x="364" y="43"/>
                    </a:lnTo>
                    <a:lnTo>
                      <a:pt x="356" y="50"/>
                    </a:lnTo>
                    <a:lnTo>
                      <a:pt x="317" y="68"/>
                    </a:lnTo>
                    <a:lnTo>
                      <a:pt x="278" y="85"/>
                    </a:lnTo>
                    <a:lnTo>
                      <a:pt x="238" y="101"/>
                    </a:lnTo>
                    <a:lnTo>
                      <a:pt x="201" y="115"/>
                    </a:lnTo>
                    <a:lnTo>
                      <a:pt x="168" y="127"/>
                    </a:lnTo>
                    <a:lnTo>
                      <a:pt x="137" y="141"/>
                    </a:lnTo>
                    <a:lnTo>
                      <a:pt x="112" y="153"/>
                    </a:lnTo>
                    <a:lnTo>
                      <a:pt x="92" y="165"/>
                    </a:lnTo>
                    <a:lnTo>
                      <a:pt x="77" y="180"/>
                    </a:lnTo>
                    <a:lnTo>
                      <a:pt x="66" y="195"/>
                    </a:lnTo>
                    <a:lnTo>
                      <a:pt x="59" y="213"/>
                    </a:lnTo>
                    <a:lnTo>
                      <a:pt x="55" y="233"/>
                    </a:lnTo>
                    <a:lnTo>
                      <a:pt x="54" y="257"/>
                    </a:lnTo>
                    <a:lnTo>
                      <a:pt x="54" y="434"/>
                    </a:lnTo>
                    <a:lnTo>
                      <a:pt x="52" y="444"/>
                    </a:lnTo>
                    <a:lnTo>
                      <a:pt x="45" y="453"/>
                    </a:lnTo>
                    <a:lnTo>
                      <a:pt x="37" y="459"/>
                    </a:lnTo>
                    <a:lnTo>
                      <a:pt x="27" y="461"/>
                    </a:lnTo>
                    <a:lnTo>
                      <a:pt x="16" y="459"/>
                    </a:lnTo>
                    <a:lnTo>
                      <a:pt x="8" y="453"/>
                    </a:lnTo>
                    <a:lnTo>
                      <a:pt x="2" y="444"/>
                    </a:lnTo>
                    <a:lnTo>
                      <a:pt x="0" y="434"/>
                    </a:lnTo>
                    <a:lnTo>
                      <a:pt x="0" y="257"/>
                    </a:lnTo>
                    <a:lnTo>
                      <a:pt x="2" y="228"/>
                    </a:lnTo>
                    <a:lnTo>
                      <a:pt x="6" y="203"/>
                    </a:lnTo>
                    <a:lnTo>
                      <a:pt x="14" y="180"/>
                    </a:lnTo>
                    <a:lnTo>
                      <a:pt x="26" y="160"/>
                    </a:lnTo>
                    <a:lnTo>
                      <a:pt x="39" y="143"/>
                    </a:lnTo>
                    <a:lnTo>
                      <a:pt x="57" y="127"/>
                    </a:lnTo>
                    <a:lnTo>
                      <a:pt x="75" y="113"/>
                    </a:lnTo>
                    <a:lnTo>
                      <a:pt x="98" y="100"/>
                    </a:lnTo>
                    <a:lnTo>
                      <a:pt x="123" y="89"/>
                    </a:lnTo>
                    <a:lnTo>
                      <a:pt x="150" y="78"/>
                    </a:lnTo>
                    <a:lnTo>
                      <a:pt x="182" y="66"/>
                    </a:lnTo>
                    <a:lnTo>
                      <a:pt x="218" y="52"/>
                    </a:lnTo>
                    <a:lnTo>
                      <a:pt x="257" y="36"/>
                    </a:lnTo>
                    <a:lnTo>
                      <a:pt x="295" y="20"/>
                    </a:lnTo>
                    <a:lnTo>
                      <a:pt x="333" y="2"/>
                    </a:lnTo>
                    <a:lnTo>
                      <a:pt x="344"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3" name="Freeform 804"/>
              <p:cNvSpPr>
                <a:spLocks/>
              </p:cNvSpPr>
              <p:nvPr/>
            </p:nvSpPr>
            <p:spPr bwMode="auto">
              <a:xfrm>
                <a:off x="8799513" y="1628776"/>
                <a:ext cx="49213" cy="60325"/>
              </a:xfrm>
              <a:custGeom>
                <a:avLst/>
                <a:gdLst>
                  <a:gd name="T0" fmla="*/ 28 w 372"/>
                  <a:gd name="T1" fmla="*/ 0 h 462"/>
                  <a:gd name="T2" fmla="*/ 38 w 372"/>
                  <a:gd name="T3" fmla="*/ 3 h 462"/>
                  <a:gd name="T4" fmla="*/ 65 w 372"/>
                  <a:gd name="T5" fmla="*/ 15 h 462"/>
                  <a:gd name="T6" fmla="*/ 92 w 372"/>
                  <a:gd name="T7" fmla="*/ 27 h 462"/>
                  <a:gd name="T8" fmla="*/ 119 w 372"/>
                  <a:gd name="T9" fmla="*/ 38 h 462"/>
                  <a:gd name="T10" fmla="*/ 146 w 372"/>
                  <a:gd name="T11" fmla="*/ 50 h 462"/>
                  <a:gd name="T12" fmla="*/ 169 w 372"/>
                  <a:gd name="T13" fmla="*/ 59 h 462"/>
                  <a:gd name="T14" fmla="*/ 191 w 372"/>
                  <a:gd name="T15" fmla="*/ 67 h 462"/>
                  <a:gd name="T16" fmla="*/ 209 w 372"/>
                  <a:gd name="T17" fmla="*/ 73 h 462"/>
                  <a:gd name="T18" fmla="*/ 222 w 372"/>
                  <a:gd name="T19" fmla="*/ 79 h 462"/>
                  <a:gd name="T20" fmla="*/ 249 w 372"/>
                  <a:gd name="T21" fmla="*/ 90 h 462"/>
                  <a:gd name="T22" fmla="*/ 274 w 372"/>
                  <a:gd name="T23" fmla="*/ 101 h 462"/>
                  <a:gd name="T24" fmla="*/ 296 w 372"/>
                  <a:gd name="T25" fmla="*/ 114 h 462"/>
                  <a:gd name="T26" fmla="*/ 316 w 372"/>
                  <a:gd name="T27" fmla="*/ 127 h 462"/>
                  <a:gd name="T28" fmla="*/ 333 w 372"/>
                  <a:gd name="T29" fmla="*/ 144 h 462"/>
                  <a:gd name="T30" fmla="*/ 346 w 372"/>
                  <a:gd name="T31" fmla="*/ 161 h 462"/>
                  <a:gd name="T32" fmla="*/ 357 w 372"/>
                  <a:gd name="T33" fmla="*/ 181 h 462"/>
                  <a:gd name="T34" fmla="*/ 366 w 372"/>
                  <a:gd name="T35" fmla="*/ 204 h 462"/>
                  <a:gd name="T36" fmla="*/ 370 w 372"/>
                  <a:gd name="T37" fmla="*/ 229 h 462"/>
                  <a:gd name="T38" fmla="*/ 372 w 372"/>
                  <a:gd name="T39" fmla="*/ 258 h 462"/>
                  <a:gd name="T40" fmla="*/ 372 w 372"/>
                  <a:gd name="T41" fmla="*/ 435 h 462"/>
                  <a:gd name="T42" fmla="*/ 370 w 372"/>
                  <a:gd name="T43" fmla="*/ 445 h 462"/>
                  <a:gd name="T44" fmla="*/ 364 w 372"/>
                  <a:gd name="T45" fmla="*/ 454 h 462"/>
                  <a:gd name="T46" fmla="*/ 355 w 372"/>
                  <a:gd name="T47" fmla="*/ 460 h 462"/>
                  <a:gd name="T48" fmla="*/ 345 w 372"/>
                  <a:gd name="T49" fmla="*/ 462 h 462"/>
                  <a:gd name="T50" fmla="*/ 335 w 372"/>
                  <a:gd name="T51" fmla="*/ 460 h 462"/>
                  <a:gd name="T52" fmla="*/ 326 w 372"/>
                  <a:gd name="T53" fmla="*/ 454 h 462"/>
                  <a:gd name="T54" fmla="*/ 321 w 372"/>
                  <a:gd name="T55" fmla="*/ 445 h 462"/>
                  <a:gd name="T56" fmla="*/ 319 w 372"/>
                  <a:gd name="T57" fmla="*/ 435 h 462"/>
                  <a:gd name="T58" fmla="*/ 319 w 372"/>
                  <a:gd name="T59" fmla="*/ 258 h 462"/>
                  <a:gd name="T60" fmla="*/ 317 w 372"/>
                  <a:gd name="T61" fmla="*/ 234 h 462"/>
                  <a:gd name="T62" fmla="*/ 314 w 372"/>
                  <a:gd name="T63" fmla="*/ 214 h 462"/>
                  <a:gd name="T64" fmla="*/ 306 w 372"/>
                  <a:gd name="T65" fmla="*/ 196 h 462"/>
                  <a:gd name="T66" fmla="*/ 295 w 372"/>
                  <a:gd name="T67" fmla="*/ 181 h 462"/>
                  <a:gd name="T68" fmla="*/ 280 w 372"/>
                  <a:gd name="T69" fmla="*/ 166 h 462"/>
                  <a:gd name="T70" fmla="*/ 259 w 372"/>
                  <a:gd name="T71" fmla="*/ 154 h 462"/>
                  <a:gd name="T72" fmla="*/ 235 w 372"/>
                  <a:gd name="T73" fmla="*/ 142 h 462"/>
                  <a:gd name="T74" fmla="*/ 204 w 372"/>
                  <a:gd name="T75" fmla="*/ 128 h 462"/>
                  <a:gd name="T76" fmla="*/ 190 w 372"/>
                  <a:gd name="T77" fmla="*/ 124 h 462"/>
                  <a:gd name="T78" fmla="*/ 172 w 372"/>
                  <a:gd name="T79" fmla="*/ 117 h 462"/>
                  <a:gd name="T80" fmla="*/ 150 w 372"/>
                  <a:gd name="T81" fmla="*/ 108 h 462"/>
                  <a:gd name="T82" fmla="*/ 125 w 372"/>
                  <a:gd name="T83" fmla="*/ 98 h 462"/>
                  <a:gd name="T84" fmla="*/ 98 w 372"/>
                  <a:gd name="T85" fmla="*/ 88 h 462"/>
                  <a:gd name="T86" fmla="*/ 70 w 372"/>
                  <a:gd name="T87" fmla="*/ 75 h 462"/>
                  <a:gd name="T88" fmla="*/ 42 w 372"/>
                  <a:gd name="T89" fmla="*/ 64 h 462"/>
                  <a:gd name="T90" fmla="*/ 16 w 372"/>
                  <a:gd name="T91" fmla="*/ 51 h 462"/>
                  <a:gd name="T92" fmla="*/ 7 w 372"/>
                  <a:gd name="T93" fmla="*/ 44 h 462"/>
                  <a:gd name="T94" fmla="*/ 2 w 372"/>
                  <a:gd name="T95" fmla="*/ 36 h 462"/>
                  <a:gd name="T96" fmla="*/ 0 w 372"/>
                  <a:gd name="T97" fmla="*/ 26 h 462"/>
                  <a:gd name="T98" fmla="*/ 3 w 372"/>
                  <a:gd name="T99" fmla="*/ 15 h 462"/>
                  <a:gd name="T100" fmla="*/ 9 w 372"/>
                  <a:gd name="T101" fmla="*/ 7 h 462"/>
                  <a:gd name="T102" fmla="*/ 19 w 372"/>
                  <a:gd name="T103" fmla="*/ 2 h 462"/>
                  <a:gd name="T104" fmla="*/ 28 w 372"/>
                  <a:gd name="T105"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2" h="462">
                    <a:moveTo>
                      <a:pt x="28" y="0"/>
                    </a:moveTo>
                    <a:lnTo>
                      <a:pt x="38" y="3"/>
                    </a:lnTo>
                    <a:lnTo>
                      <a:pt x="65" y="15"/>
                    </a:lnTo>
                    <a:lnTo>
                      <a:pt x="92" y="27"/>
                    </a:lnTo>
                    <a:lnTo>
                      <a:pt x="119" y="38"/>
                    </a:lnTo>
                    <a:lnTo>
                      <a:pt x="146" y="50"/>
                    </a:lnTo>
                    <a:lnTo>
                      <a:pt x="169" y="59"/>
                    </a:lnTo>
                    <a:lnTo>
                      <a:pt x="191" y="67"/>
                    </a:lnTo>
                    <a:lnTo>
                      <a:pt x="209" y="73"/>
                    </a:lnTo>
                    <a:lnTo>
                      <a:pt x="222" y="79"/>
                    </a:lnTo>
                    <a:lnTo>
                      <a:pt x="249" y="90"/>
                    </a:lnTo>
                    <a:lnTo>
                      <a:pt x="274" y="101"/>
                    </a:lnTo>
                    <a:lnTo>
                      <a:pt x="296" y="114"/>
                    </a:lnTo>
                    <a:lnTo>
                      <a:pt x="316" y="127"/>
                    </a:lnTo>
                    <a:lnTo>
                      <a:pt x="333" y="144"/>
                    </a:lnTo>
                    <a:lnTo>
                      <a:pt x="346" y="161"/>
                    </a:lnTo>
                    <a:lnTo>
                      <a:pt x="357" y="181"/>
                    </a:lnTo>
                    <a:lnTo>
                      <a:pt x="366" y="204"/>
                    </a:lnTo>
                    <a:lnTo>
                      <a:pt x="370" y="229"/>
                    </a:lnTo>
                    <a:lnTo>
                      <a:pt x="372" y="258"/>
                    </a:lnTo>
                    <a:lnTo>
                      <a:pt x="372" y="435"/>
                    </a:lnTo>
                    <a:lnTo>
                      <a:pt x="370" y="445"/>
                    </a:lnTo>
                    <a:lnTo>
                      <a:pt x="364" y="454"/>
                    </a:lnTo>
                    <a:lnTo>
                      <a:pt x="355" y="460"/>
                    </a:lnTo>
                    <a:lnTo>
                      <a:pt x="345" y="462"/>
                    </a:lnTo>
                    <a:lnTo>
                      <a:pt x="335" y="460"/>
                    </a:lnTo>
                    <a:lnTo>
                      <a:pt x="326" y="454"/>
                    </a:lnTo>
                    <a:lnTo>
                      <a:pt x="321" y="445"/>
                    </a:lnTo>
                    <a:lnTo>
                      <a:pt x="319" y="435"/>
                    </a:lnTo>
                    <a:lnTo>
                      <a:pt x="319" y="258"/>
                    </a:lnTo>
                    <a:lnTo>
                      <a:pt x="317" y="234"/>
                    </a:lnTo>
                    <a:lnTo>
                      <a:pt x="314" y="214"/>
                    </a:lnTo>
                    <a:lnTo>
                      <a:pt x="306" y="196"/>
                    </a:lnTo>
                    <a:lnTo>
                      <a:pt x="295" y="181"/>
                    </a:lnTo>
                    <a:lnTo>
                      <a:pt x="280" y="166"/>
                    </a:lnTo>
                    <a:lnTo>
                      <a:pt x="259" y="154"/>
                    </a:lnTo>
                    <a:lnTo>
                      <a:pt x="235" y="142"/>
                    </a:lnTo>
                    <a:lnTo>
                      <a:pt x="204" y="128"/>
                    </a:lnTo>
                    <a:lnTo>
                      <a:pt x="190" y="124"/>
                    </a:lnTo>
                    <a:lnTo>
                      <a:pt x="172" y="117"/>
                    </a:lnTo>
                    <a:lnTo>
                      <a:pt x="150" y="108"/>
                    </a:lnTo>
                    <a:lnTo>
                      <a:pt x="125" y="98"/>
                    </a:lnTo>
                    <a:lnTo>
                      <a:pt x="98" y="88"/>
                    </a:lnTo>
                    <a:lnTo>
                      <a:pt x="70" y="75"/>
                    </a:lnTo>
                    <a:lnTo>
                      <a:pt x="42" y="64"/>
                    </a:lnTo>
                    <a:lnTo>
                      <a:pt x="16" y="51"/>
                    </a:lnTo>
                    <a:lnTo>
                      <a:pt x="7" y="44"/>
                    </a:lnTo>
                    <a:lnTo>
                      <a:pt x="2" y="36"/>
                    </a:lnTo>
                    <a:lnTo>
                      <a:pt x="0" y="26"/>
                    </a:lnTo>
                    <a:lnTo>
                      <a:pt x="3" y="15"/>
                    </a:lnTo>
                    <a:lnTo>
                      <a:pt x="9" y="7"/>
                    </a:lnTo>
                    <a:lnTo>
                      <a:pt x="19" y="2"/>
                    </a:lnTo>
                    <a:lnTo>
                      <a:pt x="28"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4" name="Freeform 805"/>
              <p:cNvSpPr>
                <a:spLocks/>
              </p:cNvSpPr>
              <p:nvPr/>
            </p:nvSpPr>
            <p:spPr bwMode="auto">
              <a:xfrm>
                <a:off x="8707438" y="1562101"/>
                <a:ext cx="106363" cy="71438"/>
              </a:xfrm>
              <a:custGeom>
                <a:avLst/>
                <a:gdLst>
                  <a:gd name="T0" fmla="*/ 36 w 795"/>
                  <a:gd name="T1" fmla="*/ 2 h 537"/>
                  <a:gd name="T2" fmla="*/ 51 w 795"/>
                  <a:gd name="T3" fmla="*/ 17 h 537"/>
                  <a:gd name="T4" fmla="*/ 56 w 795"/>
                  <a:gd name="T5" fmla="*/ 73 h 537"/>
                  <a:gd name="T6" fmla="*/ 77 w 795"/>
                  <a:gd name="T7" fmla="*/ 165 h 537"/>
                  <a:gd name="T8" fmla="*/ 114 w 795"/>
                  <a:gd name="T9" fmla="*/ 250 h 537"/>
                  <a:gd name="T10" fmla="*/ 163 w 795"/>
                  <a:gd name="T11" fmla="*/ 326 h 537"/>
                  <a:gd name="T12" fmla="*/ 220 w 795"/>
                  <a:gd name="T13" fmla="*/ 392 h 537"/>
                  <a:gd name="T14" fmla="*/ 281 w 795"/>
                  <a:gd name="T15" fmla="*/ 441 h 537"/>
                  <a:gd name="T16" fmla="*/ 342 w 795"/>
                  <a:gd name="T17" fmla="*/ 473 h 537"/>
                  <a:gd name="T18" fmla="*/ 398 w 795"/>
                  <a:gd name="T19" fmla="*/ 485 h 537"/>
                  <a:gd name="T20" fmla="*/ 454 w 795"/>
                  <a:gd name="T21" fmla="*/ 473 h 537"/>
                  <a:gd name="T22" fmla="*/ 514 w 795"/>
                  <a:gd name="T23" fmla="*/ 441 h 537"/>
                  <a:gd name="T24" fmla="*/ 575 w 795"/>
                  <a:gd name="T25" fmla="*/ 392 h 537"/>
                  <a:gd name="T26" fmla="*/ 632 w 795"/>
                  <a:gd name="T27" fmla="*/ 326 h 537"/>
                  <a:gd name="T28" fmla="*/ 682 w 795"/>
                  <a:gd name="T29" fmla="*/ 250 h 537"/>
                  <a:gd name="T30" fmla="*/ 719 w 795"/>
                  <a:gd name="T31" fmla="*/ 165 h 537"/>
                  <a:gd name="T32" fmla="*/ 740 w 795"/>
                  <a:gd name="T33" fmla="*/ 73 h 537"/>
                  <a:gd name="T34" fmla="*/ 745 w 795"/>
                  <a:gd name="T35" fmla="*/ 17 h 537"/>
                  <a:gd name="T36" fmla="*/ 758 w 795"/>
                  <a:gd name="T37" fmla="*/ 2 h 537"/>
                  <a:gd name="T38" fmla="*/ 779 w 795"/>
                  <a:gd name="T39" fmla="*/ 2 h 537"/>
                  <a:gd name="T40" fmla="*/ 793 w 795"/>
                  <a:gd name="T41" fmla="*/ 17 h 537"/>
                  <a:gd name="T42" fmla="*/ 792 w 795"/>
                  <a:gd name="T43" fmla="*/ 77 h 537"/>
                  <a:gd name="T44" fmla="*/ 772 w 795"/>
                  <a:gd name="T45" fmla="*/ 175 h 537"/>
                  <a:gd name="T46" fmla="*/ 733 w 795"/>
                  <a:gd name="T47" fmla="*/ 265 h 537"/>
                  <a:gd name="T48" fmla="*/ 682 w 795"/>
                  <a:gd name="T49" fmla="*/ 347 h 537"/>
                  <a:gd name="T50" fmla="*/ 622 w 795"/>
                  <a:gd name="T51" fmla="*/ 417 h 537"/>
                  <a:gd name="T52" fmla="*/ 557 w 795"/>
                  <a:gd name="T53" fmla="*/ 474 h 537"/>
                  <a:gd name="T54" fmla="*/ 490 w 795"/>
                  <a:gd name="T55" fmla="*/ 513 h 537"/>
                  <a:gd name="T56" fmla="*/ 427 w 795"/>
                  <a:gd name="T57" fmla="*/ 534 h 537"/>
                  <a:gd name="T58" fmla="*/ 369 w 795"/>
                  <a:gd name="T59" fmla="*/ 534 h 537"/>
                  <a:gd name="T60" fmla="*/ 305 w 795"/>
                  <a:gd name="T61" fmla="*/ 513 h 537"/>
                  <a:gd name="T62" fmla="*/ 239 w 795"/>
                  <a:gd name="T63" fmla="*/ 474 h 537"/>
                  <a:gd name="T64" fmla="*/ 174 w 795"/>
                  <a:gd name="T65" fmla="*/ 417 h 537"/>
                  <a:gd name="T66" fmla="*/ 114 w 795"/>
                  <a:gd name="T67" fmla="*/ 347 h 537"/>
                  <a:gd name="T68" fmla="*/ 62 w 795"/>
                  <a:gd name="T69" fmla="*/ 265 h 537"/>
                  <a:gd name="T70" fmla="*/ 24 w 795"/>
                  <a:gd name="T71" fmla="*/ 175 h 537"/>
                  <a:gd name="T72" fmla="*/ 2 w 795"/>
                  <a:gd name="T73" fmla="*/ 77 h 537"/>
                  <a:gd name="T74" fmla="*/ 2 w 795"/>
                  <a:gd name="T75" fmla="*/ 17 h 537"/>
                  <a:gd name="T76" fmla="*/ 16 w 795"/>
                  <a:gd name="T77" fmla="*/ 2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5" h="537">
                    <a:moveTo>
                      <a:pt x="26" y="0"/>
                    </a:moveTo>
                    <a:lnTo>
                      <a:pt x="36" y="2"/>
                    </a:lnTo>
                    <a:lnTo>
                      <a:pt x="46" y="8"/>
                    </a:lnTo>
                    <a:lnTo>
                      <a:pt x="51" y="17"/>
                    </a:lnTo>
                    <a:lnTo>
                      <a:pt x="53" y="27"/>
                    </a:lnTo>
                    <a:lnTo>
                      <a:pt x="56" y="73"/>
                    </a:lnTo>
                    <a:lnTo>
                      <a:pt x="64" y="120"/>
                    </a:lnTo>
                    <a:lnTo>
                      <a:pt x="77" y="165"/>
                    </a:lnTo>
                    <a:lnTo>
                      <a:pt x="93" y="209"/>
                    </a:lnTo>
                    <a:lnTo>
                      <a:pt x="114" y="250"/>
                    </a:lnTo>
                    <a:lnTo>
                      <a:pt x="137" y="290"/>
                    </a:lnTo>
                    <a:lnTo>
                      <a:pt x="163" y="326"/>
                    </a:lnTo>
                    <a:lnTo>
                      <a:pt x="191" y="361"/>
                    </a:lnTo>
                    <a:lnTo>
                      <a:pt x="220" y="392"/>
                    </a:lnTo>
                    <a:lnTo>
                      <a:pt x="251" y="418"/>
                    </a:lnTo>
                    <a:lnTo>
                      <a:pt x="281" y="441"/>
                    </a:lnTo>
                    <a:lnTo>
                      <a:pt x="312" y="460"/>
                    </a:lnTo>
                    <a:lnTo>
                      <a:pt x="342" y="473"/>
                    </a:lnTo>
                    <a:lnTo>
                      <a:pt x="371" y="481"/>
                    </a:lnTo>
                    <a:lnTo>
                      <a:pt x="398" y="485"/>
                    </a:lnTo>
                    <a:lnTo>
                      <a:pt x="425" y="481"/>
                    </a:lnTo>
                    <a:lnTo>
                      <a:pt x="454" y="473"/>
                    </a:lnTo>
                    <a:lnTo>
                      <a:pt x="484" y="460"/>
                    </a:lnTo>
                    <a:lnTo>
                      <a:pt x="514" y="441"/>
                    </a:lnTo>
                    <a:lnTo>
                      <a:pt x="545" y="418"/>
                    </a:lnTo>
                    <a:lnTo>
                      <a:pt x="575" y="392"/>
                    </a:lnTo>
                    <a:lnTo>
                      <a:pt x="604" y="361"/>
                    </a:lnTo>
                    <a:lnTo>
                      <a:pt x="632" y="326"/>
                    </a:lnTo>
                    <a:lnTo>
                      <a:pt x="658" y="290"/>
                    </a:lnTo>
                    <a:lnTo>
                      <a:pt x="682" y="250"/>
                    </a:lnTo>
                    <a:lnTo>
                      <a:pt x="703" y="209"/>
                    </a:lnTo>
                    <a:lnTo>
                      <a:pt x="719" y="165"/>
                    </a:lnTo>
                    <a:lnTo>
                      <a:pt x="731" y="120"/>
                    </a:lnTo>
                    <a:lnTo>
                      <a:pt x="740" y="73"/>
                    </a:lnTo>
                    <a:lnTo>
                      <a:pt x="743" y="27"/>
                    </a:lnTo>
                    <a:lnTo>
                      <a:pt x="745" y="17"/>
                    </a:lnTo>
                    <a:lnTo>
                      <a:pt x="750" y="8"/>
                    </a:lnTo>
                    <a:lnTo>
                      <a:pt x="758" y="2"/>
                    </a:lnTo>
                    <a:lnTo>
                      <a:pt x="769" y="0"/>
                    </a:lnTo>
                    <a:lnTo>
                      <a:pt x="779" y="2"/>
                    </a:lnTo>
                    <a:lnTo>
                      <a:pt x="788" y="8"/>
                    </a:lnTo>
                    <a:lnTo>
                      <a:pt x="793" y="17"/>
                    </a:lnTo>
                    <a:lnTo>
                      <a:pt x="795" y="27"/>
                    </a:lnTo>
                    <a:lnTo>
                      <a:pt x="792" y="77"/>
                    </a:lnTo>
                    <a:lnTo>
                      <a:pt x="784" y="127"/>
                    </a:lnTo>
                    <a:lnTo>
                      <a:pt x="772" y="175"/>
                    </a:lnTo>
                    <a:lnTo>
                      <a:pt x="754" y="221"/>
                    </a:lnTo>
                    <a:lnTo>
                      <a:pt x="733" y="265"/>
                    </a:lnTo>
                    <a:lnTo>
                      <a:pt x="709" y="308"/>
                    </a:lnTo>
                    <a:lnTo>
                      <a:pt x="682" y="347"/>
                    </a:lnTo>
                    <a:lnTo>
                      <a:pt x="653" y="384"/>
                    </a:lnTo>
                    <a:lnTo>
                      <a:pt x="622" y="417"/>
                    </a:lnTo>
                    <a:lnTo>
                      <a:pt x="590" y="447"/>
                    </a:lnTo>
                    <a:lnTo>
                      <a:pt x="557" y="474"/>
                    </a:lnTo>
                    <a:lnTo>
                      <a:pt x="523" y="496"/>
                    </a:lnTo>
                    <a:lnTo>
                      <a:pt x="490" y="513"/>
                    </a:lnTo>
                    <a:lnTo>
                      <a:pt x="458" y="527"/>
                    </a:lnTo>
                    <a:lnTo>
                      <a:pt x="427" y="534"/>
                    </a:lnTo>
                    <a:lnTo>
                      <a:pt x="398" y="537"/>
                    </a:lnTo>
                    <a:lnTo>
                      <a:pt x="369" y="534"/>
                    </a:lnTo>
                    <a:lnTo>
                      <a:pt x="338" y="527"/>
                    </a:lnTo>
                    <a:lnTo>
                      <a:pt x="305" y="513"/>
                    </a:lnTo>
                    <a:lnTo>
                      <a:pt x="273" y="496"/>
                    </a:lnTo>
                    <a:lnTo>
                      <a:pt x="239" y="474"/>
                    </a:lnTo>
                    <a:lnTo>
                      <a:pt x="206" y="447"/>
                    </a:lnTo>
                    <a:lnTo>
                      <a:pt x="174" y="417"/>
                    </a:lnTo>
                    <a:lnTo>
                      <a:pt x="143" y="384"/>
                    </a:lnTo>
                    <a:lnTo>
                      <a:pt x="114" y="347"/>
                    </a:lnTo>
                    <a:lnTo>
                      <a:pt x="86" y="308"/>
                    </a:lnTo>
                    <a:lnTo>
                      <a:pt x="62" y="265"/>
                    </a:lnTo>
                    <a:lnTo>
                      <a:pt x="42" y="221"/>
                    </a:lnTo>
                    <a:lnTo>
                      <a:pt x="24" y="175"/>
                    </a:lnTo>
                    <a:lnTo>
                      <a:pt x="11" y="127"/>
                    </a:lnTo>
                    <a:lnTo>
                      <a:pt x="2" y="77"/>
                    </a:lnTo>
                    <a:lnTo>
                      <a:pt x="0" y="27"/>
                    </a:lnTo>
                    <a:lnTo>
                      <a:pt x="2" y="17"/>
                    </a:lnTo>
                    <a:lnTo>
                      <a:pt x="8"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5" name="Freeform 806"/>
              <p:cNvSpPr>
                <a:spLocks noEditPoints="1"/>
              </p:cNvSpPr>
              <p:nvPr/>
            </p:nvSpPr>
            <p:spPr bwMode="auto">
              <a:xfrm>
                <a:off x="8707438" y="1493838"/>
                <a:ext cx="106363" cy="68263"/>
              </a:xfrm>
              <a:custGeom>
                <a:avLst/>
                <a:gdLst>
                  <a:gd name="T0" fmla="*/ 445 w 808"/>
                  <a:gd name="T1" fmla="*/ 56 h 523"/>
                  <a:gd name="T2" fmla="*/ 335 w 808"/>
                  <a:gd name="T3" fmla="*/ 74 h 523"/>
                  <a:gd name="T4" fmla="*/ 228 w 808"/>
                  <a:gd name="T5" fmla="*/ 114 h 523"/>
                  <a:gd name="T6" fmla="*/ 137 w 808"/>
                  <a:gd name="T7" fmla="*/ 183 h 523"/>
                  <a:gd name="T8" fmla="*/ 78 w 808"/>
                  <a:gd name="T9" fmla="*/ 283 h 523"/>
                  <a:gd name="T10" fmla="*/ 54 w 808"/>
                  <a:gd name="T11" fmla="*/ 412 h 523"/>
                  <a:gd name="T12" fmla="*/ 128 w 808"/>
                  <a:gd name="T13" fmla="*/ 311 h 523"/>
                  <a:gd name="T14" fmla="*/ 149 w 808"/>
                  <a:gd name="T15" fmla="*/ 313 h 523"/>
                  <a:gd name="T16" fmla="*/ 184 w 808"/>
                  <a:gd name="T17" fmla="*/ 326 h 523"/>
                  <a:gd name="T18" fmla="*/ 251 w 808"/>
                  <a:gd name="T19" fmla="*/ 344 h 523"/>
                  <a:gd name="T20" fmla="*/ 339 w 808"/>
                  <a:gd name="T21" fmla="*/ 360 h 523"/>
                  <a:gd name="T22" fmla="*/ 435 w 808"/>
                  <a:gd name="T23" fmla="*/ 363 h 523"/>
                  <a:gd name="T24" fmla="*/ 526 w 808"/>
                  <a:gd name="T25" fmla="*/ 350 h 523"/>
                  <a:gd name="T26" fmla="*/ 600 w 808"/>
                  <a:gd name="T27" fmla="*/ 332 h 523"/>
                  <a:gd name="T28" fmla="*/ 646 w 808"/>
                  <a:gd name="T29" fmla="*/ 316 h 523"/>
                  <a:gd name="T30" fmla="*/ 661 w 808"/>
                  <a:gd name="T31" fmla="*/ 311 h 523"/>
                  <a:gd name="T32" fmla="*/ 683 w 808"/>
                  <a:gd name="T33" fmla="*/ 315 h 523"/>
                  <a:gd name="T34" fmla="*/ 754 w 808"/>
                  <a:gd name="T35" fmla="*/ 383 h 523"/>
                  <a:gd name="T36" fmla="*/ 738 w 808"/>
                  <a:gd name="T37" fmla="*/ 289 h 523"/>
                  <a:gd name="T38" fmla="*/ 698 w 808"/>
                  <a:gd name="T39" fmla="*/ 231 h 523"/>
                  <a:gd name="T40" fmla="*/ 650 w 808"/>
                  <a:gd name="T41" fmla="*/ 208 h 523"/>
                  <a:gd name="T42" fmla="*/ 620 w 808"/>
                  <a:gd name="T43" fmla="*/ 206 h 523"/>
                  <a:gd name="T44" fmla="*/ 604 w 808"/>
                  <a:gd name="T45" fmla="*/ 205 h 523"/>
                  <a:gd name="T46" fmla="*/ 587 w 808"/>
                  <a:gd name="T47" fmla="*/ 187 h 523"/>
                  <a:gd name="T48" fmla="*/ 577 w 808"/>
                  <a:gd name="T49" fmla="*/ 156 h 523"/>
                  <a:gd name="T50" fmla="*/ 577 w 808"/>
                  <a:gd name="T51" fmla="*/ 104 h 523"/>
                  <a:gd name="T52" fmla="*/ 600 w 808"/>
                  <a:gd name="T53" fmla="*/ 56 h 523"/>
                  <a:gd name="T54" fmla="*/ 513 w 808"/>
                  <a:gd name="T55" fmla="*/ 53 h 523"/>
                  <a:gd name="T56" fmla="*/ 582 w 808"/>
                  <a:gd name="T57" fmla="*/ 1 h 523"/>
                  <a:gd name="T58" fmla="*/ 648 w 808"/>
                  <a:gd name="T59" fmla="*/ 8 h 523"/>
                  <a:gd name="T60" fmla="*/ 673 w 808"/>
                  <a:gd name="T61" fmla="*/ 12 h 523"/>
                  <a:gd name="T62" fmla="*/ 695 w 808"/>
                  <a:gd name="T63" fmla="*/ 35 h 523"/>
                  <a:gd name="T64" fmla="*/ 680 w 808"/>
                  <a:gd name="T65" fmla="*/ 62 h 523"/>
                  <a:gd name="T66" fmla="*/ 633 w 808"/>
                  <a:gd name="T67" fmla="*/ 104 h 523"/>
                  <a:gd name="T68" fmla="*/ 631 w 808"/>
                  <a:gd name="T69" fmla="*/ 152 h 523"/>
                  <a:gd name="T70" fmla="*/ 678 w 808"/>
                  <a:gd name="T71" fmla="*/ 160 h 523"/>
                  <a:gd name="T72" fmla="*/ 735 w 808"/>
                  <a:gd name="T73" fmla="*/ 192 h 523"/>
                  <a:gd name="T74" fmla="*/ 785 w 808"/>
                  <a:gd name="T75" fmla="*/ 262 h 523"/>
                  <a:gd name="T76" fmla="*/ 807 w 808"/>
                  <a:gd name="T77" fmla="*/ 366 h 523"/>
                  <a:gd name="T78" fmla="*/ 798 w 808"/>
                  <a:gd name="T79" fmla="*/ 500 h 523"/>
                  <a:gd name="T80" fmla="*/ 778 w 808"/>
                  <a:gd name="T81" fmla="*/ 522 h 523"/>
                  <a:gd name="T82" fmla="*/ 750 w 808"/>
                  <a:gd name="T83" fmla="*/ 511 h 523"/>
                  <a:gd name="T84" fmla="*/ 615 w 808"/>
                  <a:gd name="T85" fmla="*/ 384 h 523"/>
                  <a:gd name="T86" fmla="*/ 520 w 808"/>
                  <a:gd name="T87" fmla="*/ 405 h 523"/>
                  <a:gd name="T88" fmla="*/ 403 w 808"/>
                  <a:gd name="T89" fmla="*/ 417 h 523"/>
                  <a:gd name="T90" fmla="*/ 284 w 808"/>
                  <a:gd name="T91" fmla="*/ 405 h 523"/>
                  <a:gd name="T92" fmla="*/ 189 w 808"/>
                  <a:gd name="T93" fmla="*/ 383 h 523"/>
                  <a:gd name="T94" fmla="*/ 52 w 808"/>
                  <a:gd name="T95" fmla="*/ 511 h 523"/>
                  <a:gd name="T96" fmla="*/ 30 w 808"/>
                  <a:gd name="T97" fmla="*/ 523 h 523"/>
                  <a:gd name="T98" fmla="*/ 6 w 808"/>
                  <a:gd name="T99" fmla="*/ 509 h 523"/>
                  <a:gd name="T100" fmla="*/ 2 w 808"/>
                  <a:gd name="T101" fmla="*/ 393 h 523"/>
                  <a:gd name="T102" fmla="*/ 31 w 808"/>
                  <a:gd name="T103" fmla="*/ 256 h 523"/>
                  <a:gd name="T104" fmla="*/ 98 w 808"/>
                  <a:gd name="T105" fmla="*/ 147 h 523"/>
                  <a:gd name="T106" fmla="*/ 203 w 808"/>
                  <a:gd name="T107" fmla="*/ 67 h 523"/>
                  <a:gd name="T108" fmla="*/ 322 w 808"/>
                  <a:gd name="T109" fmla="*/ 22 h 523"/>
                  <a:gd name="T110" fmla="*/ 445 w 808"/>
                  <a:gd name="T111" fmla="*/ 3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08" h="523">
                    <a:moveTo>
                      <a:pt x="513" y="53"/>
                    </a:moveTo>
                    <a:lnTo>
                      <a:pt x="480" y="54"/>
                    </a:lnTo>
                    <a:lnTo>
                      <a:pt x="445" y="56"/>
                    </a:lnTo>
                    <a:lnTo>
                      <a:pt x="409" y="60"/>
                    </a:lnTo>
                    <a:lnTo>
                      <a:pt x="372" y="66"/>
                    </a:lnTo>
                    <a:lnTo>
                      <a:pt x="335" y="74"/>
                    </a:lnTo>
                    <a:lnTo>
                      <a:pt x="299" y="85"/>
                    </a:lnTo>
                    <a:lnTo>
                      <a:pt x="262" y="97"/>
                    </a:lnTo>
                    <a:lnTo>
                      <a:pt x="228" y="114"/>
                    </a:lnTo>
                    <a:lnTo>
                      <a:pt x="195" y="134"/>
                    </a:lnTo>
                    <a:lnTo>
                      <a:pt x="165" y="156"/>
                    </a:lnTo>
                    <a:lnTo>
                      <a:pt x="137" y="183"/>
                    </a:lnTo>
                    <a:lnTo>
                      <a:pt x="114" y="213"/>
                    </a:lnTo>
                    <a:lnTo>
                      <a:pt x="93" y="247"/>
                    </a:lnTo>
                    <a:lnTo>
                      <a:pt x="78" y="283"/>
                    </a:lnTo>
                    <a:lnTo>
                      <a:pt x="65" y="324"/>
                    </a:lnTo>
                    <a:lnTo>
                      <a:pt x="58" y="366"/>
                    </a:lnTo>
                    <a:lnTo>
                      <a:pt x="54" y="412"/>
                    </a:lnTo>
                    <a:lnTo>
                      <a:pt x="114" y="323"/>
                    </a:lnTo>
                    <a:lnTo>
                      <a:pt x="120" y="315"/>
                    </a:lnTo>
                    <a:lnTo>
                      <a:pt x="128" y="311"/>
                    </a:lnTo>
                    <a:lnTo>
                      <a:pt x="137" y="310"/>
                    </a:lnTo>
                    <a:lnTo>
                      <a:pt x="146" y="312"/>
                    </a:lnTo>
                    <a:lnTo>
                      <a:pt x="149" y="313"/>
                    </a:lnTo>
                    <a:lnTo>
                      <a:pt x="156" y="316"/>
                    </a:lnTo>
                    <a:lnTo>
                      <a:pt x="168" y="321"/>
                    </a:lnTo>
                    <a:lnTo>
                      <a:pt x="184" y="326"/>
                    </a:lnTo>
                    <a:lnTo>
                      <a:pt x="204" y="332"/>
                    </a:lnTo>
                    <a:lnTo>
                      <a:pt x="226" y="338"/>
                    </a:lnTo>
                    <a:lnTo>
                      <a:pt x="251" y="344"/>
                    </a:lnTo>
                    <a:lnTo>
                      <a:pt x="279" y="350"/>
                    </a:lnTo>
                    <a:lnTo>
                      <a:pt x="308" y="356"/>
                    </a:lnTo>
                    <a:lnTo>
                      <a:pt x="339" y="360"/>
                    </a:lnTo>
                    <a:lnTo>
                      <a:pt x="370" y="363"/>
                    </a:lnTo>
                    <a:lnTo>
                      <a:pt x="403" y="364"/>
                    </a:lnTo>
                    <a:lnTo>
                      <a:pt x="435" y="363"/>
                    </a:lnTo>
                    <a:lnTo>
                      <a:pt x="467" y="360"/>
                    </a:lnTo>
                    <a:lnTo>
                      <a:pt x="497" y="356"/>
                    </a:lnTo>
                    <a:lnTo>
                      <a:pt x="526" y="350"/>
                    </a:lnTo>
                    <a:lnTo>
                      <a:pt x="554" y="344"/>
                    </a:lnTo>
                    <a:lnTo>
                      <a:pt x="577" y="338"/>
                    </a:lnTo>
                    <a:lnTo>
                      <a:pt x="600" y="332"/>
                    </a:lnTo>
                    <a:lnTo>
                      <a:pt x="619" y="326"/>
                    </a:lnTo>
                    <a:lnTo>
                      <a:pt x="634" y="321"/>
                    </a:lnTo>
                    <a:lnTo>
                      <a:pt x="646" y="316"/>
                    </a:lnTo>
                    <a:lnTo>
                      <a:pt x="653" y="313"/>
                    </a:lnTo>
                    <a:lnTo>
                      <a:pt x="656" y="312"/>
                    </a:lnTo>
                    <a:lnTo>
                      <a:pt x="661" y="311"/>
                    </a:lnTo>
                    <a:lnTo>
                      <a:pt x="666" y="310"/>
                    </a:lnTo>
                    <a:lnTo>
                      <a:pt x="674" y="312"/>
                    </a:lnTo>
                    <a:lnTo>
                      <a:pt x="683" y="315"/>
                    </a:lnTo>
                    <a:lnTo>
                      <a:pt x="688" y="323"/>
                    </a:lnTo>
                    <a:lnTo>
                      <a:pt x="754" y="421"/>
                    </a:lnTo>
                    <a:lnTo>
                      <a:pt x="754" y="383"/>
                    </a:lnTo>
                    <a:lnTo>
                      <a:pt x="752" y="347"/>
                    </a:lnTo>
                    <a:lnTo>
                      <a:pt x="747" y="316"/>
                    </a:lnTo>
                    <a:lnTo>
                      <a:pt x="738" y="289"/>
                    </a:lnTo>
                    <a:lnTo>
                      <a:pt x="727" y="265"/>
                    </a:lnTo>
                    <a:lnTo>
                      <a:pt x="714" y="245"/>
                    </a:lnTo>
                    <a:lnTo>
                      <a:pt x="698" y="231"/>
                    </a:lnTo>
                    <a:lnTo>
                      <a:pt x="682" y="219"/>
                    </a:lnTo>
                    <a:lnTo>
                      <a:pt x="665" y="212"/>
                    </a:lnTo>
                    <a:lnTo>
                      <a:pt x="650" y="208"/>
                    </a:lnTo>
                    <a:lnTo>
                      <a:pt x="636" y="206"/>
                    </a:lnTo>
                    <a:lnTo>
                      <a:pt x="625" y="205"/>
                    </a:lnTo>
                    <a:lnTo>
                      <a:pt x="620" y="206"/>
                    </a:lnTo>
                    <a:lnTo>
                      <a:pt x="617" y="206"/>
                    </a:lnTo>
                    <a:lnTo>
                      <a:pt x="616" y="206"/>
                    </a:lnTo>
                    <a:lnTo>
                      <a:pt x="604" y="205"/>
                    </a:lnTo>
                    <a:lnTo>
                      <a:pt x="594" y="200"/>
                    </a:lnTo>
                    <a:lnTo>
                      <a:pt x="588" y="190"/>
                    </a:lnTo>
                    <a:lnTo>
                      <a:pt x="587" y="187"/>
                    </a:lnTo>
                    <a:lnTo>
                      <a:pt x="584" y="180"/>
                    </a:lnTo>
                    <a:lnTo>
                      <a:pt x="580" y="170"/>
                    </a:lnTo>
                    <a:lnTo>
                      <a:pt x="577" y="156"/>
                    </a:lnTo>
                    <a:lnTo>
                      <a:pt x="575" y="140"/>
                    </a:lnTo>
                    <a:lnTo>
                      <a:pt x="575" y="122"/>
                    </a:lnTo>
                    <a:lnTo>
                      <a:pt x="577" y="104"/>
                    </a:lnTo>
                    <a:lnTo>
                      <a:pt x="584" y="84"/>
                    </a:lnTo>
                    <a:lnTo>
                      <a:pt x="591" y="70"/>
                    </a:lnTo>
                    <a:lnTo>
                      <a:pt x="600" y="56"/>
                    </a:lnTo>
                    <a:lnTo>
                      <a:pt x="573" y="54"/>
                    </a:lnTo>
                    <a:lnTo>
                      <a:pt x="545" y="53"/>
                    </a:lnTo>
                    <a:lnTo>
                      <a:pt x="513" y="53"/>
                    </a:lnTo>
                    <a:close/>
                    <a:moveTo>
                      <a:pt x="521" y="0"/>
                    </a:moveTo>
                    <a:lnTo>
                      <a:pt x="553" y="0"/>
                    </a:lnTo>
                    <a:lnTo>
                      <a:pt x="582" y="1"/>
                    </a:lnTo>
                    <a:lnTo>
                      <a:pt x="606" y="3"/>
                    </a:lnTo>
                    <a:lnTo>
                      <a:pt x="629" y="5"/>
                    </a:lnTo>
                    <a:lnTo>
                      <a:pt x="648" y="8"/>
                    </a:lnTo>
                    <a:lnTo>
                      <a:pt x="661" y="10"/>
                    </a:lnTo>
                    <a:lnTo>
                      <a:pt x="670" y="11"/>
                    </a:lnTo>
                    <a:lnTo>
                      <a:pt x="673" y="12"/>
                    </a:lnTo>
                    <a:lnTo>
                      <a:pt x="685" y="16"/>
                    </a:lnTo>
                    <a:lnTo>
                      <a:pt x="692" y="24"/>
                    </a:lnTo>
                    <a:lnTo>
                      <a:pt x="695" y="35"/>
                    </a:lnTo>
                    <a:lnTo>
                      <a:pt x="694" y="47"/>
                    </a:lnTo>
                    <a:lnTo>
                      <a:pt x="689" y="56"/>
                    </a:lnTo>
                    <a:lnTo>
                      <a:pt x="680" y="62"/>
                    </a:lnTo>
                    <a:lnTo>
                      <a:pt x="658" y="74"/>
                    </a:lnTo>
                    <a:lnTo>
                      <a:pt x="642" y="87"/>
                    </a:lnTo>
                    <a:lnTo>
                      <a:pt x="633" y="104"/>
                    </a:lnTo>
                    <a:lnTo>
                      <a:pt x="629" y="121"/>
                    </a:lnTo>
                    <a:lnTo>
                      <a:pt x="629" y="138"/>
                    </a:lnTo>
                    <a:lnTo>
                      <a:pt x="631" y="152"/>
                    </a:lnTo>
                    <a:lnTo>
                      <a:pt x="643" y="153"/>
                    </a:lnTo>
                    <a:lnTo>
                      <a:pt x="660" y="156"/>
                    </a:lnTo>
                    <a:lnTo>
                      <a:pt x="678" y="160"/>
                    </a:lnTo>
                    <a:lnTo>
                      <a:pt x="696" y="168"/>
                    </a:lnTo>
                    <a:lnTo>
                      <a:pt x="716" y="178"/>
                    </a:lnTo>
                    <a:lnTo>
                      <a:pt x="735" y="192"/>
                    </a:lnTo>
                    <a:lnTo>
                      <a:pt x="754" y="211"/>
                    </a:lnTo>
                    <a:lnTo>
                      <a:pt x="772" y="235"/>
                    </a:lnTo>
                    <a:lnTo>
                      <a:pt x="785" y="262"/>
                    </a:lnTo>
                    <a:lnTo>
                      <a:pt x="795" y="293"/>
                    </a:lnTo>
                    <a:lnTo>
                      <a:pt x="803" y="328"/>
                    </a:lnTo>
                    <a:lnTo>
                      <a:pt x="807" y="366"/>
                    </a:lnTo>
                    <a:lnTo>
                      <a:pt x="808" y="407"/>
                    </a:lnTo>
                    <a:lnTo>
                      <a:pt x="805" y="452"/>
                    </a:lnTo>
                    <a:lnTo>
                      <a:pt x="798" y="500"/>
                    </a:lnTo>
                    <a:lnTo>
                      <a:pt x="795" y="511"/>
                    </a:lnTo>
                    <a:lnTo>
                      <a:pt x="788" y="518"/>
                    </a:lnTo>
                    <a:lnTo>
                      <a:pt x="778" y="522"/>
                    </a:lnTo>
                    <a:lnTo>
                      <a:pt x="767" y="522"/>
                    </a:lnTo>
                    <a:lnTo>
                      <a:pt x="758" y="518"/>
                    </a:lnTo>
                    <a:lnTo>
                      <a:pt x="750" y="511"/>
                    </a:lnTo>
                    <a:lnTo>
                      <a:pt x="656" y="369"/>
                    </a:lnTo>
                    <a:lnTo>
                      <a:pt x="637" y="375"/>
                    </a:lnTo>
                    <a:lnTo>
                      <a:pt x="615" y="384"/>
                    </a:lnTo>
                    <a:lnTo>
                      <a:pt x="587" y="391"/>
                    </a:lnTo>
                    <a:lnTo>
                      <a:pt x="555" y="399"/>
                    </a:lnTo>
                    <a:lnTo>
                      <a:pt x="520" y="405"/>
                    </a:lnTo>
                    <a:lnTo>
                      <a:pt x="482" y="411"/>
                    </a:lnTo>
                    <a:lnTo>
                      <a:pt x="443" y="416"/>
                    </a:lnTo>
                    <a:lnTo>
                      <a:pt x="403" y="417"/>
                    </a:lnTo>
                    <a:lnTo>
                      <a:pt x="362" y="416"/>
                    </a:lnTo>
                    <a:lnTo>
                      <a:pt x="322" y="411"/>
                    </a:lnTo>
                    <a:lnTo>
                      <a:pt x="284" y="405"/>
                    </a:lnTo>
                    <a:lnTo>
                      <a:pt x="249" y="399"/>
                    </a:lnTo>
                    <a:lnTo>
                      <a:pt x="217" y="391"/>
                    </a:lnTo>
                    <a:lnTo>
                      <a:pt x="189" y="383"/>
                    </a:lnTo>
                    <a:lnTo>
                      <a:pt x="165" y="375"/>
                    </a:lnTo>
                    <a:lnTo>
                      <a:pt x="147" y="369"/>
                    </a:lnTo>
                    <a:lnTo>
                      <a:pt x="52" y="511"/>
                    </a:lnTo>
                    <a:lnTo>
                      <a:pt x="46" y="517"/>
                    </a:lnTo>
                    <a:lnTo>
                      <a:pt x="38" y="521"/>
                    </a:lnTo>
                    <a:lnTo>
                      <a:pt x="30" y="523"/>
                    </a:lnTo>
                    <a:lnTo>
                      <a:pt x="24" y="522"/>
                    </a:lnTo>
                    <a:lnTo>
                      <a:pt x="14" y="517"/>
                    </a:lnTo>
                    <a:lnTo>
                      <a:pt x="6" y="509"/>
                    </a:lnTo>
                    <a:lnTo>
                      <a:pt x="3" y="498"/>
                    </a:lnTo>
                    <a:lnTo>
                      <a:pt x="0" y="444"/>
                    </a:lnTo>
                    <a:lnTo>
                      <a:pt x="2" y="393"/>
                    </a:lnTo>
                    <a:lnTo>
                      <a:pt x="7" y="344"/>
                    </a:lnTo>
                    <a:lnTo>
                      <a:pt x="17" y="299"/>
                    </a:lnTo>
                    <a:lnTo>
                      <a:pt x="31" y="256"/>
                    </a:lnTo>
                    <a:lnTo>
                      <a:pt x="50" y="217"/>
                    </a:lnTo>
                    <a:lnTo>
                      <a:pt x="71" y="180"/>
                    </a:lnTo>
                    <a:lnTo>
                      <a:pt x="98" y="147"/>
                    </a:lnTo>
                    <a:lnTo>
                      <a:pt x="130" y="116"/>
                    </a:lnTo>
                    <a:lnTo>
                      <a:pt x="165" y="90"/>
                    </a:lnTo>
                    <a:lnTo>
                      <a:pt x="203" y="67"/>
                    </a:lnTo>
                    <a:lnTo>
                      <a:pt x="241" y="49"/>
                    </a:lnTo>
                    <a:lnTo>
                      <a:pt x="281" y="34"/>
                    </a:lnTo>
                    <a:lnTo>
                      <a:pt x="322" y="22"/>
                    </a:lnTo>
                    <a:lnTo>
                      <a:pt x="364" y="14"/>
                    </a:lnTo>
                    <a:lnTo>
                      <a:pt x="405" y="8"/>
                    </a:lnTo>
                    <a:lnTo>
                      <a:pt x="445" y="3"/>
                    </a:lnTo>
                    <a:lnTo>
                      <a:pt x="483" y="0"/>
                    </a:lnTo>
                    <a:lnTo>
                      <a:pt x="521"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6" name="Freeform 807"/>
              <p:cNvSpPr>
                <a:spLocks/>
              </p:cNvSpPr>
              <p:nvPr/>
            </p:nvSpPr>
            <p:spPr bwMode="auto">
              <a:xfrm>
                <a:off x="8805863" y="1555751"/>
                <a:ext cx="7938" cy="14288"/>
              </a:xfrm>
              <a:custGeom>
                <a:avLst/>
                <a:gdLst>
                  <a:gd name="T0" fmla="*/ 26 w 52"/>
                  <a:gd name="T1" fmla="*/ 0 h 108"/>
                  <a:gd name="T2" fmla="*/ 36 w 52"/>
                  <a:gd name="T3" fmla="*/ 2 h 108"/>
                  <a:gd name="T4" fmla="*/ 45 w 52"/>
                  <a:gd name="T5" fmla="*/ 9 h 108"/>
                  <a:gd name="T6" fmla="*/ 50 w 52"/>
                  <a:gd name="T7" fmla="*/ 17 h 108"/>
                  <a:gd name="T8" fmla="*/ 52 w 52"/>
                  <a:gd name="T9" fmla="*/ 27 h 108"/>
                  <a:gd name="T10" fmla="*/ 52 w 52"/>
                  <a:gd name="T11" fmla="*/ 81 h 108"/>
                  <a:gd name="T12" fmla="*/ 50 w 52"/>
                  <a:gd name="T13" fmla="*/ 91 h 108"/>
                  <a:gd name="T14" fmla="*/ 45 w 52"/>
                  <a:gd name="T15" fmla="*/ 99 h 108"/>
                  <a:gd name="T16" fmla="*/ 36 w 52"/>
                  <a:gd name="T17" fmla="*/ 106 h 108"/>
                  <a:gd name="T18" fmla="*/ 26 w 52"/>
                  <a:gd name="T19" fmla="*/ 108 h 108"/>
                  <a:gd name="T20" fmla="*/ 15 w 52"/>
                  <a:gd name="T21" fmla="*/ 106 h 108"/>
                  <a:gd name="T22" fmla="*/ 7 w 52"/>
                  <a:gd name="T23" fmla="*/ 99 h 108"/>
                  <a:gd name="T24" fmla="*/ 2 w 52"/>
                  <a:gd name="T25" fmla="*/ 91 h 108"/>
                  <a:gd name="T26" fmla="*/ 0 w 52"/>
                  <a:gd name="T27" fmla="*/ 81 h 108"/>
                  <a:gd name="T28" fmla="*/ 0 w 52"/>
                  <a:gd name="T29" fmla="*/ 27 h 108"/>
                  <a:gd name="T30" fmla="*/ 2 w 52"/>
                  <a:gd name="T31" fmla="*/ 17 h 108"/>
                  <a:gd name="T32" fmla="*/ 7 w 52"/>
                  <a:gd name="T33" fmla="*/ 9 h 108"/>
                  <a:gd name="T34" fmla="*/ 15 w 52"/>
                  <a:gd name="T35" fmla="*/ 2 h 108"/>
                  <a:gd name="T36" fmla="*/ 26 w 52"/>
                  <a:gd name="T3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8">
                    <a:moveTo>
                      <a:pt x="26" y="0"/>
                    </a:moveTo>
                    <a:lnTo>
                      <a:pt x="36" y="2"/>
                    </a:lnTo>
                    <a:lnTo>
                      <a:pt x="45" y="9"/>
                    </a:lnTo>
                    <a:lnTo>
                      <a:pt x="50" y="17"/>
                    </a:lnTo>
                    <a:lnTo>
                      <a:pt x="52" y="27"/>
                    </a:lnTo>
                    <a:lnTo>
                      <a:pt x="52" y="81"/>
                    </a:lnTo>
                    <a:lnTo>
                      <a:pt x="50" y="91"/>
                    </a:lnTo>
                    <a:lnTo>
                      <a:pt x="45" y="99"/>
                    </a:lnTo>
                    <a:lnTo>
                      <a:pt x="36" y="106"/>
                    </a:lnTo>
                    <a:lnTo>
                      <a:pt x="26" y="108"/>
                    </a:lnTo>
                    <a:lnTo>
                      <a:pt x="15" y="106"/>
                    </a:lnTo>
                    <a:lnTo>
                      <a:pt x="7" y="99"/>
                    </a:lnTo>
                    <a:lnTo>
                      <a:pt x="2" y="91"/>
                    </a:lnTo>
                    <a:lnTo>
                      <a:pt x="0" y="81"/>
                    </a:lnTo>
                    <a:lnTo>
                      <a:pt x="0" y="27"/>
                    </a:lnTo>
                    <a:lnTo>
                      <a:pt x="2" y="17"/>
                    </a:lnTo>
                    <a:lnTo>
                      <a:pt x="7" y="9"/>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7" name="Freeform 808"/>
              <p:cNvSpPr>
                <a:spLocks/>
              </p:cNvSpPr>
              <p:nvPr/>
            </p:nvSpPr>
            <p:spPr bwMode="auto">
              <a:xfrm>
                <a:off x="8707438" y="1555751"/>
                <a:ext cx="7938" cy="14288"/>
              </a:xfrm>
              <a:custGeom>
                <a:avLst/>
                <a:gdLst>
                  <a:gd name="T0" fmla="*/ 26 w 53"/>
                  <a:gd name="T1" fmla="*/ 0 h 108"/>
                  <a:gd name="T2" fmla="*/ 36 w 53"/>
                  <a:gd name="T3" fmla="*/ 2 h 108"/>
                  <a:gd name="T4" fmla="*/ 46 w 53"/>
                  <a:gd name="T5" fmla="*/ 9 h 108"/>
                  <a:gd name="T6" fmla="*/ 51 w 53"/>
                  <a:gd name="T7" fmla="*/ 17 h 108"/>
                  <a:gd name="T8" fmla="*/ 53 w 53"/>
                  <a:gd name="T9" fmla="*/ 27 h 108"/>
                  <a:gd name="T10" fmla="*/ 53 w 53"/>
                  <a:gd name="T11" fmla="*/ 81 h 108"/>
                  <a:gd name="T12" fmla="*/ 51 w 53"/>
                  <a:gd name="T13" fmla="*/ 91 h 108"/>
                  <a:gd name="T14" fmla="*/ 46 w 53"/>
                  <a:gd name="T15" fmla="*/ 99 h 108"/>
                  <a:gd name="T16" fmla="*/ 36 w 53"/>
                  <a:gd name="T17" fmla="*/ 106 h 108"/>
                  <a:gd name="T18" fmla="*/ 26 w 53"/>
                  <a:gd name="T19" fmla="*/ 108 h 108"/>
                  <a:gd name="T20" fmla="*/ 16 w 53"/>
                  <a:gd name="T21" fmla="*/ 106 h 108"/>
                  <a:gd name="T22" fmla="*/ 8 w 53"/>
                  <a:gd name="T23" fmla="*/ 99 h 108"/>
                  <a:gd name="T24" fmla="*/ 2 w 53"/>
                  <a:gd name="T25" fmla="*/ 91 h 108"/>
                  <a:gd name="T26" fmla="*/ 0 w 53"/>
                  <a:gd name="T27" fmla="*/ 81 h 108"/>
                  <a:gd name="T28" fmla="*/ 0 w 53"/>
                  <a:gd name="T29" fmla="*/ 27 h 108"/>
                  <a:gd name="T30" fmla="*/ 2 w 53"/>
                  <a:gd name="T31" fmla="*/ 17 h 108"/>
                  <a:gd name="T32" fmla="*/ 8 w 53"/>
                  <a:gd name="T33" fmla="*/ 9 h 108"/>
                  <a:gd name="T34" fmla="*/ 16 w 53"/>
                  <a:gd name="T35" fmla="*/ 2 h 108"/>
                  <a:gd name="T36" fmla="*/ 26 w 53"/>
                  <a:gd name="T3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8">
                    <a:moveTo>
                      <a:pt x="26" y="0"/>
                    </a:moveTo>
                    <a:lnTo>
                      <a:pt x="36" y="2"/>
                    </a:lnTo>
                    <a:lnTo>
                      <a:pt x="46" y="9"/>
                    </a:lnTo>
                    <a:lnTo>
                      <a:pt x="51" y="17"/>
                    </a:lnTo>
                    <a:lnTo>
                      <a:pt x="53" y="27"/>
                    </a:lnTo>
                    <a:lnTo>
                      <a:pt x="53" y="81"/>
                    </a:lnTo>
                    <a:lnTo>
                      <a:pt x="51" y="91"/>
                    </a:lnTo>
                    <a:lnTo>
                      <a:pt x="46" y="99"/>
                    </a:lnTo>
                    <a:lnTo>
                      <a:pt x="36" y="106"/>
                    </a:lnTo>
                    <a:lnTo>
                      <a:pt x="26" y="108"/>
                    </a:lnTo>
                    <a:lnTo>
                      <a:pt x="16" y="106"/>
                    </a:lnTo>
                    <a:lnTo>
                      <a:pt x="8" y="99"/>
                    </a:lnTo>
                    <a:lnTo>
                      <a:pt x="2" y="91"/>
                    </a:lnTo>
                    <a:lnTo>
                      <a:pt x="0" y="81"/>
                    </a:lnTo>
                    <a:lnTo>
                      <a:pt x="0" y="27"/>
                    </a:lnTo>
                    <a:lnTo>
                      <a:pt x="2" y="17"/>
                    </a:lnTo>
                    <a:lnTo>
                      <a:pt x="8" y="9"/>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8" name="Freeform 809"/>
              <p:cNvSpPr>
                <a:spLocks/>
              </p:cNvSpPr>
              <p:nvPr/>
            </p:nvSpPr>
            <p:spPr bwMode="auto">
              <a:xfrm>
                <a:off x="8721725" y="1619251"/>
                <a:ext cx="42863" cy="28575"/>
              </a:xfrm>
              <a:custGeom>
                <a:avLst/>
                <a:gdLst>
                  <a:gd name="T0" fmla="*/ 27 w 319"/>
                  <a:gd name="T1" fmla="*/ 0 h 213"/>
                  <a:gd name="T2" fmla="*/ 37 w 319"/>
                  <a:gd name="T3" fmla="*/ 2 h 213"/>
                  <a:gd name="T4" fmla="*/ 45 w 319"/>
                  <a:gd name="T5" fmla="*/ 8 h 213"/>
                  <a:gd name="T6" fmla="*/ 191 w 319"/>
                  <a:gd name="T7" fmla="*/ 154 h 213"/>
                  <a:gd name="T8" fmla="*/ 281 w 319"/>
                  <a:gd name="T9" fmla="*/ 109 h 213"/>
                  <a:gd name="T10" fmla="*/ 291 w 319"/>
                  <a:gd name="T11" fmla="*/ 106 h 213"/>
                  <a:gd name="T12" fmla="*/ 301 w 319"/>
                  <a:gd name="T13" fmla="*/ 107 h 213"/>
                  <a:gd name="T14" fmla="*/ 309 w 319"/>
                  <a:gd name="T15" fmla="*/ 112 h 213"/>
                  <a:gd name="T16" fmla="*/ 317 w 319"/>
                  <a:gd name="T17" fmla="*/ 121 h 213"/>
                  <a:gd name="T18" fmla="*/ 319 w 319"/>
                  <a:gd name="T19" fmla="*/ 131 h 213"/>
                  <a:gd name="T20" fmla="*/ 318 w 319"/>
                  <a:gd name="T21" fmla="*/ 141 h 213"/>
                  <a:gd name="T22" fmla="*/ 313 w 319"/>
                  <a:gd name="T23" fmla="*/ 151 h 213"/>
                  <a:gd name="T24" fmla="*/ 304 w 319"/>
                  <a:gd name="T25" fmla="*/ 157 h 213"/>
                  <a:gd name="T26" fmla="*/ 198 w 319"/>
                  <a:gd name="T27" fmla="*/ 209 h 213"/>
                  <a:gd name="T28" fmla="*/ 192 w 319"/>
                  <a:gd name="T29" fmla="*/ 212 h 213"/>
                  <a:gd name="T30" fmla="*/ 186 w 319"/>
                  <a:gd name="T31" fmla="*/ 213 h 213"/>
                  <a:gd name="T32" fmla="*/ 175 w 319"/>
                  <a:gd name="T33" fmla="*/ 211 h 213"/>
                  <a:gd name="T34" fmla="*/ 167 w 319"/>
                  <a:gd name="T35" fmla="*/ 204 h 213"/>
                  <a:gd name="T36" fmla="*/ 8 w 319"/>
                  <a:gd name="T37" fmla="*/ 45 h 213"/>
                  <a:gd name="T38" fmla="*/ 2 w 319"/>
                  <a:gd name="T39" fmla="*/ 37 h 213"/>
                  <a:gd name="T40" fmla="*/ 0 w 319"/>
                  <a:gd name="T41" fmla="*/ 27 h 213"/>
                  <a:gd name="T42" fmla="*/ 2 w 319"/>
                  <a:gd name="T43" fmla="*/ 16 h 213"/>
                  <a:gd name="T44" fmla="*/ 8 w 319"/>
                  <a:gd name="T45" fmla="*/ 8 h 213"/>
                  <a:gd name="T46" fmla="*/ 16 w 319"/>
                  <a:gd name="T47" fmla="*/ 2 h 213"/>
                  <a:gd name="T48" fmla="*/ 27 w 319"/>
                  <a:gd name="T49"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9" h="213">
                    <a:moveTo>
                      <a:pt x="27" y="0"/>
                    </a:moveTo>
                    <a:lnTo>
                      <a:pt x="37" y="2"/>
                    </a:lnTo>
                    <a:lnTo>
                      <a:pt x="45" y="8"/>
                    </a:lnTo>
                    <a:lnTo>
                      <a:pt x="191" y="154"/>
                    </a:lnTo>
                    <a:lnTo>
                      <a:pt x="281" y="109"/>
                    </a:lnTo>
                    <a:lnTo>
                      <a:pt x="291" y="106"/>
                    </a:lnTo>
                    <a:lnTo>
                      <a:pt x="301" y="107"/>
                    </a:lnTo>
                    <a:lnTo>
                      <a:pt x="309" y="112"/>
                    </a:lnTo>
                    <a:lnTo>
                      <a:pt x="317" y="121"/>
                    </a:lnTo>
                    <a:lnTo>
                      <a:pt x="319" y="131"/>
                    </a:lnTo>
                    <a:lnTo>
                      <a:pt x="318" y="141"/>
                    </a:lnTo>
                    <a:lnTo>
                      <a:pt x="313" y="151"/>
                    </a:lnTo>
                    <a:lnTo>
                      <a:pt x="304" y="157"/>
                    </a:lnTo>
                    <a:lnTo>
                      <a:pt x="198" y="209"/>
                    </a:lnTo>
                    <a:lnTo>
                      <a:pt x="192" y="212"/>
                    </a:lnTo>
                    <a:lnTo>
                      <a:pt x="186" y="213"/>
                    </a:lnTo>
                    <a:lnTo>
                      <a:pt x="175" y="211"/>
                    </a:lnTo>
                    <a:lnTo>
                      <a:pt x="167" y="204"/>
                    </a:lnTo>
                    <a:lnTo>
                      <a:pt x="8" y="45"/>
                    </a:lnTo>
                    <a:lnTo>
                      <a:pt x="2" y="37"/>
                    </a:lnTo>
                    <a:lnTo>
                      <a:pt x="0" y="27"/>
                    </a:lnTo>
                    <a:lnTo>
                      <a:pt x="2" y="16"/>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9" name="Freeform 810"/>
              <p:cNvSpPr>
                <a:spLocks/>
              </p:cNvSpPr>
              <p:nvPr/>
            </p:nvSpPr>
            <p:spPr bwMode="auto">
              <a:xfrm>
                <a:off x="8756650" y="1619251"/>
                <a:ext cx="42863" cy="28575"/>
              </a:xfrm>
              <a:custGeom>
                <a:avLst/>
                <a:gdLst>
                  <a:gd name="T0" fmla="*/ 293 w 319"/>
                  <a:gd name="T1" fmla="*/ 0 h 213"/>
                  <a:gd name="T2" fmla="*/ 303 w 319"/>
                  <a:gd name="T3" fmla="*/ 2 h 213"/>
                  <a:gd name="T4" fmla="*/ 312 w 319"/>
                  <a:gd name="T5" fmla="*/ 8 h 213"/>
                  <a:gd name="T6" fmla="*/ 317 w 319"/>
                  <a:gd name="T7" fmla="*/ 16 h 213"/>
                  <a:gd name="T8" fmla="*/ 319 w 319"/>
                  <a:gd name="T9" fmla="*/ 27 h 213"/>
                  <a:gd name="T10" fmla="*/ 317 w 319"/>
                  <a:gd name="T11" fmla="*/ 37 h 213"/>
                  <a:gd name="T12" fmla="*/ 312 w 319"/>
                  <a:gd name="T13" fmla="*/ 45 h 213"/>
                  <a:gd name="T14" fmla="*/ 153 w 319"/>
                  <a:gd name="T15" fmla="*/ 204 h 213"/>
                  <a:gd name="T16" fmla="*/ 144 w 319"/>
                  <a:gd name="T17" fmla="*/ 211 h 213"/>
                  <a:gd name="T18" fmla="*/ 134 w 319"/>
                  <a:gd name="T19" fmla="*/ 213 h 213"/>
                  <a:gd name="T20" fmla="*/ 128 w 319"/>
                  <a:gd name="T21" fmla="*/ 212 h 213"/>
                  <a:gd name="T22" fmla="*/ 122 w 319"/>
                  <a:gd name="T23" fmla="*/ 209 h 213"/>
                  <a:gd name="T24" fmla="*/ 16 w 319"/>
                  <a:gd name="T25" fmla="*/ 157 h 213"/>
                  <a:gd name="T26" fmla="*/ 7 w 319"/>
                  <a:gd name="T27" fmla="*/ 151 h 213"/>
                  <a:gd name="T28" fmla="*/ 2 w 319"/>
                  <a:gd name="T29" fmla="*/ 141 h 213"/>
                  <a:gd name="T30" fmla="*/ 0 w 319"/>
                  <a:gd name="T31" fmla="*/ 131 h 213"/>
                  <a:gd name="T32" fmla="*/ 3 w 319"/>
                  <a:gd name="T33" fmla="*/ 121 h 213"/>
                  <a:gd name="T34" fmla="*/ 9 w 319"/>
                  <a:gd name="T35" fmla="*/ 112 h 213"/>
                  <a:gd name="T36" fmla="*/ 19 w 319"/>
                  <a:gd name="T37" fmla="*/ 107 h 213"/>
                  <a:gd name="T38" fmla="*/ 29 w 319"/>
                  <a:gd name="T39" fmla="*/ 106 h 213"/>
                  <a:gd name="T40" fmla="*/ 39 w 319"/>
                  <a:gd name="T41" fmla="*/ 109 h 213"/>
                  <a:gd name="T42" fmla="*/ 128 w 319"/>
                  <a:gd name="T43" fmla="*/ 154 h 213"/>
                  <a:gd name="T44" fmla="*/ 274 w 319"/>
                  <a:gd name="T45" fmla="*/ 8 h 213"/>
                  <a:gd name="T46" fmla="*/ 283 w 319"/>
                  <a:gd name="T47" fmla="*/ 2 h 213"/>
                  <a:gd name="T48" fmla="*/ 293 w 319"/>
                  <a:gd name="T49"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9" h="213">
                    <a:moveTo>
                      <a:pt x="293" y="0"/>
                    </a:moveTo>
                    <a:lnTo>
                      <a:pt x="303" y="2"/>
                    </a:lnTo>
                    <a:lnTo>
                      <a:pt x="312" y="8"/>
                    </a:lnTo>
                    <a:lnTo>
                      <a:pt x="317" y="16"/>
                    </a:lnTo>
                    <a:lnTo>
                      <a:pt x="319" y="27"/>
                    </a:lnTo>
                    <a:lnTo>
                      <a:pt x="317" y="37"/>
                    </a:lnTo>
                    <a:lnTo>
                      <a:pt x="312" y="45"/>
                    </a:lnTo>
                    <a:lnTo>
                      <a:pt x="153" y="204"/>
                    </a:lnTo>
                    <a:lnTo>
                      <a:pt x="144" y="211"/>
                    </a:lnTo>
                    <a:lnTo>
                      <a:pt x="134" y="213"/>
                    </a:lnTo>
                    <a:lnTo>
                      <a:pt x="128" y="212"/>
                    </a:lnTo>
                    <a:lnTo>
                      <a:pt x="122" y="209"/>
                    </a:lnTo>
                    <a:lnTo>
                      <a:pt x="16" y="157"/>
                    </a:lnTo>
                    <a:lnTo>
                      <a:pt x="7" y="151"/>
                    </a:lnTo>
                    <a:lnTo>
                      <a:pt x="2" y="141"/>
                    </a:lnTo>
                    <a:lnTo>
                      <a:pt x="0" y="131"/>
                    </a:lnTo>
                    <a:lnTo>
                      <a:pt x="3" y="121"/>
                    </a:lnTo>
                    <a:lnTo>
                      <a:pt x="9" y="112"/>
                    </a:lnTo>
                    <a:lnTo>
                      <a:pt x="19" y="107"/>
                    </a:lnTo>
                    <a:lnTo>
                      <a:pt x="29" y="106"/>
                    </a:lnTo>
                    <a:lnTo>
                      <a:pt x="39" y="109"/>
                    </a:lnTo>
                    <a:lnTo>
                      <a:pt x="128" y="154"/>
                    </a:lnTo>
                    <a:lnTo>
                      <a:pt x="274" y="8"/>
                    </a:lnTo>
                    <a:lnTo>
                      <a:pt x="283" y="2"/>
                    </a:lnTo>
                    <a:lnTo>
                      <a:pt x="293"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0" name="Freeform 811"/>
              <p:cNvSpPr>
                <a:spLocks/>
              </p:cNvSpPr>
              <p:nvPr/>
            </p:nvSpPr>
            <p:spPr bwMode="auto">
              <a:xfrm>
                <a:off x="8750300" y="1639888"/>
                <a:ext cx="14288" cy="14288"/>
              </a:xfrm>
              <a:custGeom>
                <a:avLst/>
                <a:gdLst>
                  <a:gd name="T0" fmla="*/ 27 w 107"/>
                  <a:gd name="T1" fmla="*/ 0 h 106"/>
                  <a:gd name="T2" fmla="*/ 37 w 107"/>
                  <a:gd name="T3" fmla="*/ 2 h 106"/>
                  <a:gd name="T4" fmla="*/ 46 w 107"/>
                  <a:gd name="T5" fmla="*/ 8 h 106"/>
                  <a:gd name="T6" fmla="*/ 99 w 107"/>
                  <a:gd name="T7" fmla="*/ 61 h 106"/>
                  <a:gd name="T8" fmla="*/ 105 w 107"/>
                  <a:gd name="T9" fmla="*/ 70 h 106"/>
                  <a:gd name="T10" fmla="*/ 107 w 107"/>
                  <a:gd name="T11" fmla="*/ 80 h 106"/>
                  <a:gd name="T12" fmla="*/ 105 w 107"/>
                  <a:gd name="T13" fmla="*/ 90 h 106"/>
                  <a:gd name="T14" fmla="*/ 99 w 107"/>
                  <a:gd name="T15" fmla="*/ 99 h 106"/>
                  <a:gd name="T16" fmla="*/ 90 w 107"/>
                  <a:gd name="T17" fmla="*/ 104 h 106"/>
                  <a:gd name="T18" fmla="*/ 80 w 107"/>
                  <a:gd name="T19" fmla="*/ 106 h 106"/>
                  <a:gd name="T20" fmla="*/ 70 w 107"/>
                  <a:gd name="T21" fmla="*/ 104 h 106"/>
                  <a:gd name="T22" fmla="*/ 61 w 107"/>
                  <a:gd name="T23" fmla="*/ 99 h 106"/>
                  <a:gd name="T24" fmla="*/ 8 w 107"/>
                  <a:gd name="T25" fmla="*/ 45 h 106"/>
                  <a:gd name="T26" fmla="*/ 3 w 107"/>
                  <a:gd name="T27" fmla="*/ 37 h 106"/>
                  <a:gd name="T28" fmla="*/ 0 w 107"/>
                  <a:gd name="T29" fmla="*/ 27 h 106"/>
                  <a:gd name="T30" fmla="*/ 3 w 107"/>
                  <a:gd name="T31" fmla="*/ 17 h 106"/>
                  <a:gd name="T32" fmla="*/ 8 w 107"/>
                  <a:gd name="T33" fmla="*/ 8 h 106"/>
                  <a:gd name="T34" fmla="*/ 17 w 107"/>
                  <a:gd name="T35" fmla="*/ 2 h 106"/>
                  <a:gd name="T36" fmla="*/ 27 w 107"/>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06">
                    <a:moveTo>
                      <a:pt x="27" y="0"/>
                    </a:moveTo>
                    <a:lnTo>
                      <a:pt x="37" y="2"/>
                    </a:lnTo>
                    <a:lnTo>
                      <a:pt x="46" y="8"/>
                    </a:lnTo>
                    <a:lnTo>
                      <a:pt x="99" y="61"/>
                    </a:lnTo>
                    <a:lnTo>
                      <a:pt x="105" y="70"/>
                    </a:lnTo>
                    <a:lnTo>
                      <a:pt x="107" y="80"/>
                    </a:lnTo>
                    <a:lnTo>
                      <a:pt x="105" y="90"/>
                    </a:lnTo>
                    <a:lnTo>
                      <a:pt x="99" y="99"/>
                    </a:lnTo>
                    <a:lnTo>
                      <a:pt x="90" y="104"/>
                    </a:lnTo>
                    <a:lnTo>
                      <a:pt x="80" y="106"/>
                    </a:lnTo>
                    <a:lnTo>
                      <a:pt x="70" y="104"/>
                    </a:lnTo>
                    <a:lnTo>
                      <a:pt x="61" y="99"/>
                    </a:lnTo>
                    <a:lnTo>
                      <a:pt x="8" y="45"/>
                    </a:lnTo>
                    <a:lnTo>
                      <a:pt x="3" y="37"/>
                    </a:lnTo>
                    <a:lnTo>
                      <a:pt x="0" y="27"/>
                    </a:lnTo>
                    <a:lnTo>
                      <a:pt x="3"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1" name="Freeform 812"/>
              <p:cNvSpPr>
                <a:spLocks/>
              </p:cNvSpPr>
              <p:nvPr/>
            </p:nvSpPr>
            <p:spPr bwMode="auto">
              <a:xfrm>
                <a:off x="8758238" y="1639888"/>
                <a:ext cx="14288" cy="14288"/>
              </a:xfrm>
              <a:custGeom>
                <a:avLst/>
                <a:gdLst>
                  <a:gd name="T0" fmla="*/ 80 w 107"/>
                  <a:gd name="T1" fmla="*/ 0 h 106"/>
                  <a:gd name="T2" fmla="*/ 90 w 107"/>
                  <a:gd name="T3" fmla="*/ 2 h 106"/>
                  <a:gd name="T4" fmla="*/ 98 w 107"/>
                  <a:gd name="T5" fmla="*/ 8 h 106"/>
                  <a:gd name="T6" fmla="*/ 104 w 107"/>
                  <a:gd name="T7" fmla="*/ 17 h 106"/>
                  <a:gd name="T8" fmla="*/ 107 w 107"/>
                  <a:gd name="T9" fmla="*/ 27 h 106"/>
                  <a:gd name="T10" fmla="*/ 104 w 107"/>
                  <a:gd name="T11" fmla="*/ 37 h 106"/>
                  <a:gd name="T12" fmla="*/ 98 w 107"/>
                  <a:gd name="T13" fmla="*/ 45 h 106"/>
                  <a:gd name="T14" fmla="*/ 46 w 107"/>
                  <a:gd name="T15" fmla="*/ 99 h 106"/>
                  <a:gd name="T16" fmla="*/ 37 w 107"/>
                  <a:gd name="T17" fmla="*/ 104 h 106"/>
                  <a:gd name="T18" fmla="*/ 27 w 107"/>
                  <a:gd name="T19" fmla="*/ 106 h 106"/>
                  <a:gd name="T20" fmla="*/ 17 w 107"/>
                  <a:gd name="T21" fmla="*/ 104 h 106"/>
                  <a:gd name="T22" fmla="*/ 8 w 107"/>
                  <a:gd name="T23" fmla="*/ 99 h 106"/>
                  <a:gd name="T24" fmla="*/ 2 w 107"/>
                  <a:gd name="T25" fmla="*/ 90 h 106"/>
                  <a:gd name="T26" fmla="*/ 0 w 107"/>
                  <a:gd name="T27" fmla="*/ 80 h 106"/>
                  <a:gd name="T28" fmla="*/ 2 w 107"/>
                  <a:gd name="T29" fmla="*/ 70 h 106"/>
                  <a:gd name="T30" fmla="*/ 8 w 107"/>
                  <a:gd name="T31" fmla="*/ 61 h 106"/>
                  <a:gd name="T32" fmla="*/ 61 w 107"/>
                  <a:gd name="T33" fmla="*/ 8 h 106"/>
                  <a:gd name="T34" fmla="*/ 70 w 107"/>
                  <a:gd name="T35" fmla="*/ 2 h 106"/>
                  <a:gd name="T36" fmla="*/ 80 w 107"/>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06">
                    <a:moveTo>
                      <a:pt x="80" y="0"/>
                    </a:moveTo>
                    <a:lnTo>
                      <a:pt x="90" y="2"/>
                    </a:lnTo>
                    <a:lnTo>
                      <a:pt x="98" y="8"/>
                    </a:lnTo>
                    <a:lnTo>
                      <a:pt x="104" y="17"/>
                    </a:lnTo>
                    <a:lnTo>
                      <a:pt x="107" y="27"/>
                    </a:lnTo>
                    <a:lnTo>
                      <a:pt x="104" y="37"/>
                    </a:lnTo>
                    <a:lnTo>
                      <a:pt x="98" y="45"/>
                    </a:lnTo>
                    <a:lnTo>
                      <a:pt x="46" y="99"/>
                    </a:lnTo>
                    <a:lnTo>
                      <a:pt x="37" y="104"/>
                    </a:lnTo>
                    <a:lnTo>
                      <a:pt x="27" y="106"/>
                    </a:lnTo>
                    <a:lnTo>
                      <a:pt x="17" y="104"/>
                    </a:lnTo>
                    <a:lnTo>
                      <a:pt x="8" y="99"/>
                    </a:lnTo>
                    <a:lnTo>
                      <a:pt x="2" y="90"/>
                    </a:lnTo>
                    <a:lnTo>
                      <a:pt x="0" y="80"/>
                    </a:lnTo>
                    <a:lnTo>
                      <a:pt x="2" y="70"/>
                    </a:lnTo>
                    <a:lnTo>
                      <a:pt x="8" y="61"/>
                    </a:lnTo>
                    <a:lnTo>
                      <a:pt x="61" y="8"/>
                    </a:lnTo>
                    <a:lnTo>
                      <a:pt x="70" y="2"/>
                    </a:lnTo>
                    <a:lnTo>
                      <a:pt x="80"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2" name="Freeform 813"/>
              <p:cNvSpPr>
                <a:spLocks/>
              </p:cNvSpPr>
              <p:nvPr/>
            </p:nvSpPr>
            <p:spPr bwMode="auto">
              <a:xfrm>
                <a:off x="8750300" y="1644651"/>
                <a:ext cx="11113" cy="38100"/>
              </a:xfrm>
              <a:custGeom>
                <a:avLst/>
                <a:gdLst>
                  <a:gd name="T0" fmla="*/ 56 w 80"/>
                  <a:gd name="T1" fmla="*/ 0 h 292"/>
                  <a:gd name="T2" fmla="*/ 67 w 80"/>
                  <a:gd name="T3" fmla="*/ 3 h 292"/>
                  <a:gd name="T4" fmla="*/ 74 w 80"/>
                  <a:gd name="T5" fmla="*/ 10 h 292"/>
                  <a:gd name="T6" fmla="*/ 79 w 80"/>
                  <a:gd name="T7" fmla="*/ 19 h 292"/>
                  <a:gd name="T8" fmla="*/ 80 w 80"/>
                  <a:gd name="T9" fmla="*/ 30 h 292"/>
                  <a:gd name="T10" fmla="*/ 53 w 80"/>
                  <a:gd name="T11" fmla="*/ 268 h 292"/>
                  <a:gd name="T12" fmla="*/ 50 w 80"/>
                  <a:gd name="T13" fmla="*/ 278 h 292"/>
                  <a:gd name="T14" fmla="*/ 45 w 80"/>
                  <a:gd name="T15" fmla="*/ 285 h 292"/>
                  <a:gd name="T16" fmla="*/ 37 w 80"/>
                  <a:gd name="T17" fmla="*/ 290 h 292"/>
                  <a:gd name="T18" fmla="*/ 27 w 80"/>
                  <a:gd name="T19" fmla="*/ 292 h 292"/>
                  <a:gd name="T20" fmla="*/ 24 w 80"/>
                  <a:gd name="T21" fmla="*/ 291 h 292"/>
                  <a:gd name="T22" fmla="*/ 14 w 80"/>
                  <a:gd name="T23" fmla="*/ 288 h 292"/>
                  <a:gd name="T24" fmla="*/ 6 w 80"/>
                  <a:gd name="T25" fmla="*/ 282 h 292"/>
                  <a:gd name="T26" fmla="*/ 2 w 80"/>
                  <a:gd name="T27" fmla="*/ 272 h 292"/>
                  <a:gd name="T28" fmla="*/ 0 w 80"/>
                  <a:gd name="T29" fmla="*/ 262 h 292"/>
                  <a:gd name="T30" fmla="*/ 27 w 80"/>
                  <a:gd name="T31" fmla="*/ 23 h 292"/>
                  <a:gd name="T32" fmla="*/ 30 w 80"/>
                  <a:gd name="T33" fmla="*/ 13 h 292"/>
                  <a:gd name="T34" fmla="*/ 37 w 80"/>
                  <a:gd name="T35" fmla="*/ 6 h 292"/>
                  <a:gd name="T36" fmla="*/ 46 w 80"/>
                  <a:gd name="T37" fmla="*/ 1 h 292"/>
                  <a:gd name="T38" fmla="*/ 56 w 80"/>
                  <a:gd name="T39"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292">
                    <a:moveTo>
                      <a:pt x="56" y="0"/>
                    </a:moveTo>
                    <a:lnTo>
                      <a:pt x="67" y="3"/>
                    </a:lnTo>
                    <a:lnTo>
                      <a:pt x="74" y="10"/>
                    </a:lnTo>
                    <a:lnTo>
                      <a:pt x="79" y="19"/>
                    </a:lnTo>
                    <a:lnTo>
                      <a:pt x="80" y="30"/>
                    </a:lnTo>
                    <a:lnTo>
                      <a:pt x="53" y="268"/>
                    </a:lnTo>
                    <a:lnTo>
                      <a:pt x="50" y="278"/>
                    </a:lnTo>
                    <a:lnTo>
                      <a:pt x="45" y="285"/>
                    </a:lnTo>
                    <a:lnTo>
                      <a:pt x="37" y="290"/>
                    </a:lnTo>
                    <a:lnTo>
                      <a:pt x="27" y="292"/>
                    </a:lnTo>
                    <a:lnTo>
                      <a:pt x="24" y="291"/>
                    </a:lnTo>
                    <a:lnTo>
                      <a:pt x="14" y="288"/>
                    </a:lnTo>
                    <a:lnTo>
                      <a:pt x="6" y="282"/>
                    </a:lnTo>
                    <a:lnTo>
                      <a:pt x="2" y="272"/>
                    </a:lnTo>
                    <a:lnTo>
                      <a:pt x="0" y="262"/>
                    </a:lnTo>
                    <a:lnTo>
                      <a:pt x="27" y="23"/>
                    </a:lnTo>
                    <a:lnTo>
                      <a:pt x="30" y="13"/>
                    </a:lnTo>
                    <a:lnTo>
                      <a:pt x="37" y="6"/>
                    </a:lnTo>
                    <a:lnTo>
                      <a:pt x="46" y="1"/>
                    </a:lnTo>
                    <a:lnTo>
                      <a:pt x="5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3" name="Freeform 814"/>
              <p:cNvSpPr>
                <a:spLocks/>
              </p:cNvSpPr>
              <p:nvPr/>
            </p:nvSpPr>
            <p:spPr bwMode="auto">
              <a:xfrm>
                <a:off x="8761413" y="1644651"/>
                <a:ext cx="11113" cy="38100"/>
              </a:xfrm>
              <a:custGeom>
                <a:avLst/>
                <a:gdLst>
                  <a:gd name="T0" fmla="*/ 24 w 80"/>
                  <a:gd name="T1" fmla="*/ 0 h 292"/>
                  <a:gd name="T2" fmla="*/ 34 w 80"/>
                  <a:gd name="T3" fmla="*/ 1 h 292"/>
                  <a:gd name="T4" fmla="*/ 43 w 80"/>
                  <a:gd name="T5" fmla="*/ 6 h 292"/>
                  <a:gd name="T6" fmla="*/ 50 w 80"/>
                  <a:gd name="T7" fmla="*/ 13 h 292"/>
                  <a:gd name="T8" fmla="*/ 53 w 80"/>
                  <a:gd name="T9" fmla="*/ 23 h 292"/>
                  <a:gd name="T10" fmla="*/ 80 w 80"/>
                  <a:gd name="T11" fmla="*/ 262 h 292"/>
                  <a:gd name="T12" fmla="*/ 78 w 80"/>
                  <a:gd name="T13" fmla="*/ 272 h 292"/>
                  <a:gd name="T14" fmla="*/ 73 w 80"/>
                  <a:gd name="T15" fmla="*/ 282 h 292"/>
                  <a:gd name="T16" fmla="*/ 66 w 80"/>
                  <a:gd name="T17" fmla="*/ 288 h 292"/>
                  <a:gd name="T18" fmla="*/ 56 w 80"/>
                  <a:gd name="T19" fmla="*/ 291 h 292"/>
                  <a:gd name="T20" fmla="*/ 53 w 80"/>
                  <a:gd name="T21" fmla="*/ 292 h 292"/>
                  <a:gd name="T22" fmla="*/ 43 w 80"/>
                  <a:gd name="T23" fmla="*/ 290 h 292"/>
                  <a:gd name="T24" fmla="*/ 35 w 80"/>
                  <a:gd name="T25" fmla="*/ 285 h 292"/>
                  <a:gd name="T26" fmla="*/ 29 w 80"/>
                  <a:gd name="T27" fmla="*/ 278 h 292"/>
                  <a:gd name="T28" fmla="*/ 27 w 80"/>
                  <a:gd name="T29" fmla="*/ 268 h 292"/>
                  <a:gd name="T30" fmla="*/ 0 w 80"/>
                  <a:gd name="T31" fmla="*/ 30 h 292"/>
                  <a:gd name="T32" fmla="*/ 1 w 80"/>
                  <a:gd name="T33" fmla="*/ 19 h 292"/>
                  <a:gd name="T34" fmla="*/ 5 w 80"/>
                  <a:gd name="T35" fmla="*/ 10 h 292"/>
                  <a:gd name="T36" fmla="*/ 13 w 80"/>
                  <a:gd name="T37" fmla="*/ 3 h 292"/>
                  <a:gd name="T38" fmla="*/ 24 w 80"/>
                  <a:gd name="T39"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292">
                    <a:moveTo>
                      <a:pt x="24" y="0"/>
                    </a:moveTo>
                    <a:lnTo>
                      <a:pt x="34" y="1"/>
                    </a:lnTo>
                    <a:lnTo>
                      <a:pt x="43" y="6"/>
                    </a:lnTo>
                    <a:lnTo>
                      <a:pt x="50" y="13"/>
                    </a:lnTo>
                    <a:lnTo>
                      <a:pt x="53" y="23"/>
                    </a:lnTo>
                    <a:lnTo>
                      <a:pt x="80" y="262"/>
                    </a:lnTo>
                    <a:lnTo>
                      <a:pt x="78" y="272"/>
                    </a:lnTo>
                    <a:lnTo>
                      <a:pt x="73" y="282"/>
                    </a:lnTo>
                    <a:lnTo>
                      <a:pt x="66" y="288"/>
                    </a:lnTo>
                    <a:lnTo>
                      <a:pt x="56" y="291"/>
                    </a:lnTo>
                    <a:lnTo>
                      <a:pt x="53" y="292"/>
                    </a:lnTo>
                    <a:lnTo>
                      <a:pt x="43" y="290"/>
                    </a:lnTo>
                    <a:lnTo>
                      <a:pt x="35" y="285"/>
                    </a:lnTo>
                    <a:lnTo>
                      <a:pt x="29" y="278"/>
                    </a:lnTo>
                    <a:lnTo>
                      <a:pt x="27" y="268"/>
                    </a:lnTo>
                    <a:lnTo>
                      <a:pt x="0" y="30"/>
                    </a:lnTo>
                    <a:lnTo>
                      <a:pt x="1" y="19"/>
                    </a:lnTo>
                    <a:lnTo>
                      <a:pt x="5" y="10"/>
                    </a:lnTo>
                    <a:lnTo>
                      <a:pt x="13" y="3"/>
                    </a:lnTo>
                    <a:lnTo>
                      <a:pt x="24"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4" name="Freeform 815"/>
              <p:cNvSpPr>
                <a:spLocks/>
              </p:cNvSpPr>
              <p:nvPr/>
            </p:nvSpPr>
            <p:spPr bwMode="auto">
              <a:xfrm>
                <a:off x="8672513" y="1682751"/>
                <a:ext cx="176213" cy="6350"/>
              </a:xfrm>
              <a:custGeom>
                <a:avLst/>
                <a:gdLst>
                  <a:gd name="T0" fmla="*/ 27 w 1326"/>
                  <a:gd name="T1" fmla="*/ 0 h 53"/>
                  <a:gd name="T2" fmla="*/ 1299 w 1326"/>
                  <a:gd name="T3" fmla="*/ 0 h 53"/>
                  <a:gd name="T4" fmla="*/ 1309 w 1326"/>
                  <a:gd name="T5" fmla="*/ 2 h 53"/>
                  <a:gd name="T6" fmla="*/ 1318 w 1326"/>
                  <a:gd name="T7" fmla="*/ 7 h 53"/>
                  <a:gd name="T8" fmla="*/ 1324 w 1326"/>
                  <a:gd name="T9" fmla="*/ 16 h 53"/>
                  <a:gd name="T10" fmla="*/ 1326 w 1326"/>
                  <a:gd name="T11" fmla="*/ 26 h 53"/>
                  <a:gd name="T12" fmla="*/ 1324 w 1326"/>
                  <a:gd name="T13" fmla="*/ 36 h 53"/>
                  <a:gd name="T14" fmla="*/ 1318 w 1326"/>
                  <a:gd name="T15" fmla="*/ 45 h 53"/>
                  <a:gd name="T16" fmla="*/ 1309 w 1326"/>
                  <a:gd name="T17" fmla="*/ 51 h 53"/>
                  <a:gd name="T18" fmla="*/ 1299 w 1326"/>
                  <a:gd name="T19" fmla="*/ 53 h 53"/>
                  <a:gd name="T20" fmla="*/ 27 w 1326"/>
                  <a:gd name="T21" fmla="*/ 53 h 53"/>
                  <a:gd name="T22" fmla="*/ 16 w 1326"/>
                  <a:gd name="T23" fmla="*/ 51 h 53"/>
                  <a:gd name="T24" fmla="*/ 8 w 1326"/>
                  <a:gd name="T25" fmla="*/ 45 h 53"/>
                  <a:gd name="T26" fmla="*/ 2 w 1326"/>
                  <a:gd name="T27" fmla="*/ 36 h 53"/>
                  <a:gd name="T28" fmla="*/ 0 w 1326"/>
                  <a:gd name="T29" fmla="*/ 26 h 53"/>
                  <a:gd name="T30" fmla="*/ 2 w 1326"/>
                  <a:gd name="T31" fmla="*/ 16 h 53"/>
                  <a:gd name="T32" fmla="*/ 8 w 1326"/>
                  <a:gd name="T33" fmla="*/ 7 h 53"/>
                  <a:gd name="T34" fmla="*/ 16 w 1326"/>
                  <a:gd name="T35" fmla="*/ 2 h 53"/>
                  <a:gd name="T36" fmla="*/ 27 w 132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6" h="53">
                    <a:moveTo>
                      <a:pt x="27" y="0"/>
                    </a:moveTo>
                    <a:lnTo>
                      <a:pt x="1299" y="0"/>
                    </a:lnTo>
                    <a:lnTo>
                      <a:pt x="1309" y="2"/>
                    </a:lnTo>
                    <a:lnTo>
                      <a:pt x="1318" y="7"/>
                    </a:lnTo>
                    <a:lnTo>
                      <a:pt x="1324" y="16"/>
                    </a:lnTo>
                    <a:lnTo>
                      <a:pt x="1326" y="26"/>
                    </a:lnTo>
                    <a:lnTo>
                      <a:pt x="1324" y="36"/>
                    </a:lnTo>
                    <a:lnTo>
                      <a:pt x="1318" y="45"/>
                    </a:lnTo>
                    <a:lnTo>
                      <a:pt x="1309" y="51"/>
                    </a:lnTo>
                    <a:lnTo>
                      <a:pt x="1299" y="53"/>
                    </a:lnTo>
                    <a:lnTo>
                      <a:pt x="27" y="53"/>
                    </a:lnTo>
                    <a:lnTo>
                      <a:pt x="16" y="51"/>
                    </a:lnTo>
                    <a:lnTo>
                      <a:pt x="8" y="45"/>
                    </a:lnTo>
                    <a:lnTo>
                      <a:pt x="2" y="36"/>
                    </a:lnTo>
                    <a:lnTo>
                      <a:pt x="0" y="26"/>
                    </a:lnTo>
                    <a:lnTo>
                      <a:pt x="2" y="16"/>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5" name="Freeform 816"/>
              <p:cNvSpPr>
                <a:spLocks/>
              </p:cNvSpPr>
              <p:nvPr/>
            </p:nvSpPr>
            <p:spPr bwMode="auto">
              <a:xfrm>
                <a:off x="8897938" y="1514476"/>
                <a:ext cx="20638" cy="90488"/>
              </a:xfrm>
              <a:custGeom>
                <a:avLst/>
                <a:gdLst>
                  <a:gd name="T0" fmla="*/ 25 w 159"/>
                  <a:gd name="T1" fmla="*/ 0 h 690"/>
                  <a:gd name="T2" fmla="*/ 36 w 159"/>
                  <a:gd name="T3" fmla="*/ 2 h 690"/>
                  <a:gd name="T4" fmla="*/ 44 w 159"/>
                  <a:gd name="T5" fmla="*/ 9 h 690"/>
                  <a:gd name="T6" fmla="*/ 50 w 159"/>
                  <a:gd name="T7" fmla="*/ 17 h 690"/>
                  <a:gd name="T8" fmla="*/ 52 w 159"/>
                  <a:gd name="T9" fmla="*/ 27 h 690"/>
                  <a:gd name="T10" fmla="*/ 52 w 159"/>
                  <a:gd name="T11" fmla="*/ 637 h 690"/>
                  <a:gd name="T12" fmla="*/ 105 w 159"/>
                  <a:gd name="T13" fmla="*/ 637 h 690"/>
                  <a:gd name="T14" fmla="*/ 105 w 159"/>
                  <a:gd name="T15" fmla="*/ 27 h 690"/>
                  <a:gd name="T16" fmla="*/ 107 w 159"/>
                  <a:gd name="T17" fmla="*/ 17 h 690"/>
                  <a:gd name="T18" fmla="*/ 113 w 159"/>
                  <a:gd name="T19" fmla="*/ 9 h 690"/>
                  <a:gd name="T20" fmla="*/ 122 w 159"/>
                  <a:gd name="T21" fmla="*/ 2 h 690"/>
                  <a:gd name="T22" fmla="*/ 132 w 159"/>
                  <a:gd name="T23" fmla="*/ 0 h 690"/>
                  <a:gd name="T24" fmla="*/ 142 w 159"/>
                  <a:gd name="T25" fmla="*/ 2 h 690"/>
                  <a:gd name="T26" fmla="*/ 150 w 159"/>
                  <a:gd name="T27" fmla="*/ 9 h 690"/>
                  <a:gd name="T28" fmla="*/ 157 w 159"/>
                  <a:gd name="T29" fmla="*/ 17 h 690"/>
                  <a:gd name="T30" fmla="*/ 159 w 159"/>
                  <a:gd name="T31" fmla="*/ 27 h 690"/>
                  <a:gd name="T32" fmla="*/ 159 w 159"/>
                  <a:gd name="T33" fmla="*/ 664 h 690"/>
                  <a:gd name="T34" fmla="*/ 157 w 159"/>
                  <a:gd name="T35" fmla="*/ 674 h 690"/>
                  <a:gd name="T36" fmla="*/ 150 w 159"/>
                  <a:gd name="T37" fmla="*/ 682 h 690"/>
                  <a:gd name="T38" fmla="*/ 142 w 159"/>
                  <a:gd name="T39" fmla="*/ 688 h 690"/>
                  <a:gd name="T40" fmla="*/ 132 w 159"/>
                  <a:gd name="T41" fmla="*/ 690 h 690"/>
                  <a:gd name="T42" fmla="*/ 25 w 159"/>
                  <a:gd name="T43" fmla="*/ 690 h 690"/>
                  <a:gd name="T44" fmla="*/ 15 w 159"/>
                  <a:gd name="T45" fmla="*/ 688 h 690"/>
                  <a:gd name="T46" fmla="*/ 7 w 159"/>
                  <a:gd name="T47" fmla="*/ 682 h 690"/>
                  <a:gd name="T48" fmla="*/ 2 w 159"/>
                  <a:gd name="T49" fmla="*/ 674 h 690"/>
                  <a:gd name="T50" fmla="*/ 0 w 159"/>
                  <a:gd name="T51" fmla="*/ 664 h 690"/>
                  <a:gd name="T52" fmla="*/ 0 w 159"/>
                  <a:gd name="T53" fmla="*/ 27 h 690"/>
                  <a:gd name="T54" fmla="*/ 2 w 159"/>
                  <a:gd name="T55" fmla="*/ 17 h 690"/>
                  <a:gd name="T56" fmla="*/ 7 w 159"/>
                  <a:gd name="T57" fmla="*/ 9 h 690"/>
                  <a:gd name="T58" fmla="*/ 15 w 159"/>
                  <a:gd name="T59" fmla="*/ 2 h 690"/>
                  <a:gd name="T60" fmla="*/ 25 w 159"/>
                  <a:gd name="T61" fmla="*/ 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9" h="690">
                    <a:moveTo>
                      <a:pt x="25" y="0"/>
                    </a:moveTo>
                    <a:lnTo>
                      <a:pt x="36" y="2"/>
                    </a:lnTo>
                    <a:lnTo>
                      <a:pt x="44" y="9"/>
                    </a:lnTo>
                    <a:lnTo>
                      <a:pt x="50" y="17"/>
                    </a:lnTo>
                    <a:lnTo>
                      <a:pt x="52" y="27"/>
                    </a:lnTo>
                    <a:lnTo>
                      <a:pt x="52" y="637"/>
                    </a:lnTo>
                    <a:lnTo>
                      <a:pt x="105" y="637"/>
                    </a:lnTo>
                    <a:lnTo>
                      <a:pt x="105" y="27"/>
                    </a:lnTo>
                    <a:lnTo>
                      <a:pt x="107" y="17"/>
                    </a:lnTo>
                    <a:lnTo>
                      <a:pt x="113" y="9"/>
                    </a:lnTo>
                    <a:lnTo>
                      <a:pt x="122" y="2"/>
                    </a:lnTo>
                    <a:lnTo>
                      <a:pt x="132" y="0"/>
                    </a:lnTo>
                    <a:lnTo>
                      <a:pt x="142" y="2"/>
                    </a:lnTo>
                    <a:lnTo>
                      <a:pt x="150" y="9"/>
                    </a:lnTo>
                    <a:lnTo>
                      <a:pt x="157" y="17"/>
                    </a:lnTo>
                    <a:lnTo>
                      <a:pt x="159" y="27"/>
                    </a:lnTo>
                    <a:lnTo>
                      <a:pt x="159" y="664"/>
                    </a:lnTo>
                    <a:lnTo>
                      <a:pt x="157" y="674"/>
                    </a:lnTo>
                    <a:lnTo>
                      <a:pt x="150" y="682"/>
                    </a:lnTo>
                    <a:lnTo>
                      <a:pt x="142" y="688"/>
                    </a:lnTo>
                    <a:lnTo>
                      <a:pt x="132" y="690"/>
                    </a:lnTo>
                    <a:lnTo>
                      <a:pt x="25" y="690"/>
                    </a:lnTo>
                    <a:lnTo>
                      <a:pt x="15" y="688"/>
                    </a:lnTo>
                    <a:lnTo>
                      <a:pt x="7" y="682"/>
                    </a:lnTo>
                    <a:lnTo>
                      <a:pt x="2" y="674"/>
                    </a:lnTo>
                    <a:lnTo>
                      <a:pt x="0" y="664"/>
                    </a:lnTo>
                    <a:lnTo>
                      <a:pt x="0" y="27"/>
                    </a:lnTo>
                    <a:lnTo>
                      <a:pt x="2" y="17"/>
                    </a:lnTo>
                    <a:lnTo>
                      <a:pt x="7" y="9"/>
                    </a:lnTo>
                    <a:lnTo>
                      <a:pt x="15" y="2"/>
                    </a:lnTo>
                    <a:lnTo>
                      <a:pt x="25"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6" name="Freeform 817"/>
              <p:cNvSpPr>
                <a:spLocks/>
              </p:cNvSpPr>
              <p:nvPr/>
            </p:nvSpPr>
            <p:spPr bwMode="auto">
              <a:xfrm>
                <a:off x="8897938" y="1485901"/>
                <a:ext cx="20638" cy="20638"/>
              </a:xfrm>
              <a:custGeom>
                <a:avLst/>
                <a:gdLst>
                  <a:gd name="T0" fmla="*/ 25 w 159"/>
                  <a:gd name="T1" fmla="*/ 0 h 159"/>
                  <a:gd name="T2" fmla="*/ 132 w 159"/>
                  <a:gd name="T3" fmla="*/ 0 h 159"/>
                  <a:gd name="T4" fmla="*/ 142 w 159"/>
                  <a:gd name="T5" fmla="*/ 2 h 159"/>
                  <a:gd name="T6" fmla="*/ 150 w 159"/>
                  <a:gd name="T7" fmla="*/ 7 h 159"/>
                  <a:gd name="T8" fmla="*/ 157 w 159"/>
                  <a:gd name="T9" fmla="*/ 15 h 159"/>
                  <a:gd name="T10" fmla="*/ 159 w 159"/>
                  <a:gd name="T11" fmla="*/ 25 h 159"/>
                  <a:gd name="T12" fmla="*/ 159 w 159"/>
                  <a:gd name="T13" fmla="*/ 132 h 159"/>
                  <a:gd name="T14" fmla="*/ 157 w 159"/>
                  <a:gd name="T15" fmla="*/ 142 h 159"/>
                  <a:gd name="T16" fmla="*/ 150 w 159"/>
                  <a:gd name="T17" fmla="*/ 150 h 159"/>
                  <a:gd name="T18" fmla="*/ 142 w 159"/>
                  <a:gd name="T19" fmla="*/ 157 h 159"/>
                  <a:gd name="T20" fmla="*/ 132 w 159"/>
                  <a:gd name="T21" fmla="*/ 159 h 159"/>
                  <a:gd name="T22" fmla="*/ 122 w 159"/>
                  <a:gd name="T23" fmla="*/ 157 h 159"/>
                  <a:gd name="T24" fmla="*/ 113 w 159"/>
                  <a:gd name="T25" fmla="*/ 150 h 159"/>
                  <a:gd name="T26" fmla="*/ 107 w 159"/>
                  <a:gd name="T27" fmla="*/ 142 h 159"/>
                  <a:gd name="T28" fmla="*/ 105 w 159"/>
                  <a:gd name="T29" fmla="*/ 132 h 159"/>
                  <a:gd name="T30" fmla="*/ 105 w 159"/>
                  <a:gd name="T31" fmla="*/ 52 h 159"/>
                  <a:gd name="T32" fmla="*/ 52 w 159"/>
                  <a:gd name="T33" fmla="*/ 52 h 159"/>
                  <a:gd name="T34" fmla="*/ 52 w 159"/>
                  <a:gd name="T35" fmla="*/ 132 h 159"/>
                  <a:gd name="T36" fmla="*/ 50 w 159"/>
                  <a:gd name="T37" fmla="*/ 142 h 159"/>
                  <a:gd name="T38" fmla="*/ 44 w 159"/>
                  <a:gd name="T39" fmla="*/ 150 h 159"/>
                  <a:gd name="T40" fmla="*/ 36 w 159"/>
                  <a:gd name="T41" fmla="*/ 157 h 159"/>
                  <a:gd name="T42" fmla="*/ 25 w 159"/>
                  <a:gd name="T43" fmla="*/ 159 h 159"/>
                  <a:gd name="T44" fmla="*/ 15 w 159"/>
                  <a:gd name="T45" fmla="*/ 157 h 159"/>
                  <a:gd name="T46" fmla="*/ 7 w 159"/>
                  <a:gd name="T47" fmla="*/ 150 h 159"/>
                  <a:gd name="T48" fmla="*/ 2 w 159"/>
                  <a:gd name="T49" fmla="*/ 142 h 159"/>
                  <a:gd name="T50" fmla="*/ 0 w 159"/>
                  <a:gd name="T51" fmla="*/ 132 h 159"/>
                  <a:gd name="T52" fmla="*/ 0 w 159"/>
                  <a:gd name="T53" fmla="*/ 25 h 159"/>
                  <a:gd name="T54" fmla="*/ 2 w 159"/>
                  <a:gd name="T55" fmla="*/ 15 h 159"/>
                  <a:gd name="T56" fmla="*/ 7 w 159"/>
                  <a:gd name="T57" fmla="*/ 7 h 159"/>
                  <a:gd name="T58" fmla="*/ 15 w 159"/>
                  <a:gd name="T59" fmla="*/ 2 h 159"/>
                  <a:gd name="T60" fmla="*/ 25 w 159"/>
                  <a:gd name="T6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9" h="159">
                    <a:moveTo>
                      <a:pt x="25" y="0"/>
                    </a:moveTo>
                    <a:lnTo>
                      <a:pt x="132" y="0"/>
                    </a:lnTo>
                    <a:lnTo>
                      <a:pt x="142" y="2"/>
                    </a:lnTo>
                    <a:lnTo>
                      <a:pt x="150" y="7"/>
                    </a:lnTo>
                    <a:lnTo>
                      <a:pt x="157" y="15"/>
                    </a:lnTo>
                    <a:lnTo>
                      <a:pt x="159" y="25"/>
                    </a:lnTo>
                    <a:lnTo>
                      <a:pt x="159" y="132"/>
                    </a:lnTo>
                    <a:lnTo>
                      <a:pt x="157" y="142"/>
                    </a:lnTo>
                    <a:lnTo>
                      <a:pt x="150" y="150"/>
                    </a:lnTo>
                    <a:lnTo>
                      <a:pt x="142" y="157"/>
                    </a:lnTo>
                    <a:lnTo>
                      <a:pt x="132" y="159"/>
                    </a:lnTo>
                    <a:lnTo>
                      <a:pt x="122" y="157"/>
                    </a:lnTo>
                    <a:lnTo>
                      <a:pt x="113" y="150"/>
                    </a:lnTo>
                    <a:lnTo>
                      <a:pt x="107" y="142"/>
                    </a:lnTo>
                    <a:lnTo>
                      <a:pt x="105" y="132"/>
                    </a:lnTo>
                    <a:lnTo>
                      <a:pt x="105" y="52"/>
                    </a:lnTo>
                    <a:lnTo>
                      <a:pt x="52" y="52"/>
                    </a:lnTo>
                    <a:lnTo>
                      <a:pt x="52" y="132"/>
                    </a:lnTo>
                    <a:lnTo>
                      <a:pt x="50" y="142"/>
                    </a:lnTo>
                    <a:lnTo>
                      <a:pt x="44" y="150"/>
                    </a:lnTo>
                    <a:lnTo>
                      <a:pt x="36" y="157"/>
                    </a:lnTo>
                    <a:lnTo>
                      <a:pt x="25" y="159"/>
                    </a:lnTo>
                    <a:lnTo>
                      <a:pt x="15" y="157"/>
                    </a:lnTo>
                    <a:lnTo>
                      <a:pt x="7" y="150"/>
                    </a:lnTo>
                    <a:lnTo>
                      <a:pt x="2" y="142"/>
                    </a:lnTo>
                    <a:lnTo>
                      <a:pt x="0" y="132"/>
                    </a:lnTo>
                    <a:lnTo>
                      <a:pt x="0" y="25"/>
                    </a:lnTo>
                    <a:lnTo>
                      <a:pt x="2" y="15"/>
                    </a:lnTo>
                    <a:lnTo>
                      <a:pt x="7" y="7"/>
                    </a:lnTo>
                    <a:lnTo>
                      <a:pt x="15" y="2"/>
                    </a:lnTo>
                    <a:lnTo>
                      <a:pt x="25"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7" name="Freeform 818"/>
              <p:cNvSpPr>
                <a:spLocks noEditPoints="1"/>
              </p:cNvSpPr>
              <p:nvPr/>
            </p:nvSpPr>
            <p:spPr bwMode="auto">
              <a:xfrm>
                <a:off x="8883650" y="1500188"/>
                <a:ext cx="127000" cy="20638"/>
              </a:xfrm>
              <a:custGeom>
                <a:avLst/>
                <a:gdLst>
                  <a:gd name="T0" fmla="*/ 53 w 955"/>
                  <a:gd name="T1" fmla="*/ 54 h 160"/>
                  <a:gd name="T2" fmla="*/ 53 w 955"/>
                  <a:gd name="T3" fmla="*/ 106 h 160"/>
                  <a:gd name="T4" fmla="*/ 902 w 955"/>
                  <a:gd name="T5" fmla="*/ 106 h 160"/>
                  <a:gd name="T6" fmla="*/ 902 w 955"/>
                  <a:gd name="T7" fmla="*/ 54 h 160"/>
                  <a:gd name="T8" fmla="*/ 53 w 955"/>
                  <a:gd name="T9" fmla="*/ 54 h 160"/>
                  <a:gd name="T10" fmla="*/ 27 w 955"/>
                  <a:gd name="T11" fmla="*/ 0 h 160"/>
                  <a:gd name="T12" fmla="*/ 928 w 955"/>
                  <a:gd name="T13" fmla="*/ 0 h 160"/>
                  <a:gd name="T14" fmla="*/ 938 w 955"/>
                  <a:gd name="T15" fmla="*/ 2 h 160"/>
                  <a:gd name="T16" fmla="*/ 947 w 955"/>
                  <a:gd name="T17" fmla="*/ 8 h 160"/>
                  <a:gd name="T18" fmla="*/ 952 w 955"/>
                  <a:gd name="T19" fmla="*/ 16 h 160"/>
                  <a:gd name="T20" fmla="*/ 955 w 955"/>
                  <a:gd name="T21" fmla="*/ 27 h 160"/>
                  <a:gd name="T22" fmla="*/ 955 w 955"/>
                  <a:gd name="T23" fmla="*/ 133 h 160"/>
                  <a:gd name="T24" fmla="*/ 952 w 955"/>
                  <a:gd name="T25" fmla="*/ 144 h 160"/>
                  <a:gd name="T26" fmla="*/ 947 w 955"/>
                  <a:gd name="T27" fmla="*/ 152 h 160"/>
                  <a:gd name="T28" fmla="*/ 938 w 955"/>
                  <a:gd name="T29" fmla="*/ 157 h 160"/>
                  <a:gd name="T30" fmla="*/ 928 w 955"/>
                  <a:gd name="T31" fmla="*/ 160 h 160"/>
                  <a:gd name="T32" fmla="*/ 27 w 955"/>
                  <a:gd name="T33" fmla="*/ 160 h 160"/>
                  <a:gd name="T34" fmla="*/ 17 w 955"/>
                  <a:gd name="T35" fmla="*/ 157 h 160"/>
                  <a:gd name="T36" fmla="*/ 8 w 955"/>
                  <a:gd name="T37" fmla="*/ 152 h 160"/>
                  <a:gd name="T38" fmla="*/ 2 w 955"/>
                  <a:gd name="T39" fmla="*/ 144 h 160"/>
                  <a:gd name="T40" fmla="*/ 0 w 955"/>
                  <a:gd name="T41" fmla="*/ 133 h 160"/>
                  <a:gd name="T42" fmla="*/ 0 w 955"/>
                  <a:gd name="T43" fmla="*/ 27 h 160"/>
                  <a:gd name="T44" fmla="*/ 2 w 955"/>
                  <a:gd name="T45" fmla="*/ 16 h 160"/>
                  <a:gd name="T46" fmla="*/ 8 w 955"/>
                  <a:gd name="T47" fmla="*/ 8 h 160"/>
                  <a:gd name="T48" fmla="*/ 17 w 955"/>
                  <a:gd name="T49" fmla="*/ 2 h 160"/>
                  <a:gd name="T50" fmla="*/ 27 w 955"/>
                  <a:gd name="T5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5" h="160">
                    <a:moveTo>
                      <a:pt x="53" y="54"/>
                    </a:moveTo>
                    <a:lnTo>
                      <a:pt x="53" y="106"/>
                    </a:lnTo>
                    <a:lnTo>
                      <a:pt x="902" y="106"/>
                    </a:lnTo>
                    <a:lnTo>
                      <a:pt x="902" y="54"/>
                    </a:lnTo>
                    <a:lnTo>
                      <a:pt x="53" y="54"/>
                    </a:lnTo>
                    <a:close/>
                    <a:moveTo>
                      <a:pt x="27" y="0"/>
                    </a:moveTo>
                    <a:lnTo>
                      <a:pt x="928" y="0"/>
                    </a:lnTo>
                    <a:lnTo>
                      <a:pt x="938" y="2"/>
                    </a:lnTo>
                    <a:lnTo>
                      <a:pt x="947" y="8"/>
                    </a:lnTo>
                    <a:lnTo>
                      <a:pt x="952" y="16"/>
                    </a:lnTo>
                    <a:lnTo>
                      <a:pt x="955" y="27"/>
                    </a:lnTo>
                    <a:lnTo>
                      <a:pt x="955" y="133"/>
                    </a:lnTo>
                    <a:lnTo>
                      <a:pt x="952" y="144"/>
                    </a:lnTo>
                    <a:lnTo>
                      <a:pt x="947" y="152"/>
                    </a:lnTo>
                    <a:lnTo>
                      <a:pt x="938" y="157"/>
                    </a:lnTo>
                    <a:lnTo>
                      <a:pt x="928" y="160"/>
                    </a:lnTo>
                    <a:lnTo>
                      <a:pt x="27" y="160"/>
                    </a:lnTo>
                    <a:lnTo>
                      <a:pt x="17" y="157"/>
                    </a:lnTo>
                    <a:lnTo>
                      <a:pt x="8" y="152"/>
                    </a:lnTo>
                    <a:lnTo>
                      <a:pt x="2" y="144"/>
                    </a:lnTo>
                    <a:lnTo>
                      <a:pt x="0" y="133"/>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8" name="Freeform 819"/>
              <p:cNvSpPr>
                <a:spLocks noEditPoints="1"/>
              </p:cNvSpPr>
              <p:nvPr/>
            </p:nvSpPr>
            <p:spPr bwMode="auto">
              <a:xfrm>
                <a:off x="8926513" y="1528763"/>
                <a:ext cx="76200" cy="55563"/>
              </a:xfrm>
              <a:custGeom>
                <a:avLst/>
                <a:gdLst>
                  <a:gd name="T0" fmla="*/ 53 w 584"/>
                  <a:gd name="T1" fmla="*/ 52 h 424"/>
                  <a:gd name="T2" fmla="*/ 53 w 584"/>
                  <a:gd name="T3" fmla="*/ 371 h 424"/>
                  <a:gd name="T4" fmla="*/ 530 w 584"/>
                  <a:gd name="T5" fmla="*/ 371 h 424"/>
                  <a:gd name="T6" fmla="*/ 530 w 584"/>
                  <a:gd name="T7" fmla="*/ 52 h 424"/>
                  <a:gd name="T8" fmla="*/ 53 w 584"/>
                  <a:gd name="T9" fmla="*/ 52 h 424"/>
                  <a:gd name="T10" fmla="*/ 27 w 584"/>
                  <a:gd name="T11" fmla="*/ 0 h 424"/>
                  <a:gd name="T12" fmla="*/ 557 w 584"/>
                  <a:gd name="T13" fmla="*/ 0 h 424"/>
                  <a:gd name="T14" fmla="*/ 567 w 584"/>
                  <a:gd name="T15" fmla="*/ 2 h 424"/>
                  <a:gd name="T16" fmla="*/ 576 w 584"/>
                  <a:gd name="T17" fmla="*/ 7 h 424"/>
                  <a:gd name="T18" fmla="*/ 582 w 584"/>
                  <a:gd name="T19" fmla="*/ 16 h 424"/>
                  <a:gd name="T20" fmla="*/ 584 w 584"/>
                  <a:gd name="T21" fmla="*/ 27 h 424"/>
                  <a:gd name="T22" fmla="*/ 584 w 584"/>
                  <a:gd name="T23" fmla="*/ 397 h 424"/>
                  <a:gd name="T24" fmla="*/ 582 w 584"/>
                  <a:gd name="T25" fmla="*/ 408 h 424"/>
                  <a:gd name="T26" fmla="*/ 576 w 584"/>
                  <a:gd name="T27" fmla="*/ 416 h 424"/>
                  <a:gd name="T28" fmla="*/ 567 w 584"/>
                  <a:gd name="T29" fmla="*/ 422 h 424"/>
                  <a:gd name="T30" fmla="*/ 557 w 584"/>
                  <a:gd name="T31" fmla="*/ 424 h 424"/>
                  <a:gd name="T32" fmla="*/ 27 w 584"/>
                  <a:gd name="T33" fmla="*/ 424 h 424"/>
                  <a:gd name="T34" fmla="*/ 17 w 584"/>
                  <a:gd name="T35" fmla="*/ 422 h 424"/>
                  <a:gd name="T36" fmla="*/ 8 w 584"/>
                  <a:gd name="T37" fmla="*/ 416 h 424"/>
                  <a:gd name="T38" fmla="*/ 2 w 584"/>
                  <a:gd name="T39" fmla="*/ 408 h 424"/>
                  <a:gd name="T40" fmla="*/ 0 w 584"/>
                  <a:gd name="T41" fmla="*/ 397 h 424"/>
                  <a:gd name="T42" fmla="*/ 0 w 584"/>
                  <a:gd name="T43" fmla="*/ 27 h 424"/>
                  <a:gd name="T44" fmla="*/ 2 w 584"/>
                  <a:gd name="T45" fmla="*/ 16 h 424"/>
                  <a:gd name="T46" fmla="*/ 8 w 584"/>
                  <a:gd name="T47" fmla="*/ 7 h 424"/>
                  <a:gd name="T48" fmla="*/ 17 w 584"/>
                  <a:gd name="T49" fmla="*/ 2 h 424"/>
                  <a:gd name="T50" fmla="*/ 27 w 584"/>
                  <a:gd name="T51"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4" h="424">
                    <a:moveTo>
                      <a:pt x="53" y="52"/>
                    </a:moveTo>
                    <a:lnTo>
                      <a:pt x="53" y="371"/>
                    </a:lnTo>
                    <a:lnTo>
                      <a:pt x="530" y="371"/>
                    </a:lnTo>
                    <a:lnTo>
                      <a:pt x="530" y="52"/>
                    </a:lnTo>
                    <a:lnTo>
                      <a:pt x="53" y="52"/>
                    </a:lnTo>
                    <a:close/>
                    <a:moveTo>
                      <a:pt x="27" y="0"/>
                    </a:moveTo>
                    <a:lnTo>
                      <a:pt x="557" y="0"/>
                    </a:lnTo>
                    <a:lnTo>
                      <a:pt x="567" y="2"/>
                    </a:lnTo>
                    <a:lnTo>
                      <a:pt x="576" y="7"/>
                    </a:lnTo>
                    <a:lnTo>
                      <a:pt x="582" y="16"/>
                    </a:lnTo>
                    <a:lnTo>
                      <a:pt x="584" y="27"/>
                    </a:lnTo>
                    <a:lnTo>
                      <a:pt x="584" y="397"/>
                    </a:lnTo>
                    <a:lnTo>
                      <a:pt x="582" y="408"/>
                    </a:lnTo>
                    <a:lnTo>
                      <a:pt x="576" y="416"/>
                    </a:lnTo>
                    <a:lnTo>
                      <a:pt x="567" y="422"/>
                    </a:lnTo>
                    <a:lnTo>
                      <a:pt x="557" y="424"/>
                    </a:lnTo>
                    <a:lnTo>
                      <a:pt x="27" y="424"/>
                    </a:lnTo>
                    <a:lnTo>
                      <a:pt x="17" y="422"/>
                    </a:lnTo>
                    <a:lnTo>
                      <a:pt x="8" y="416"/>
                    </a:lnTo>
                    <a:lnTo>
                      <a:pt x="2" y="408"/>
                    </a:lnTo>
                    <a:lnTo>
                      <a:pt x="0" y="397"/>
                    </a:lnTo>
                    <a:lnTo>
                      <a:pt x="0" y="27"/>
                    </a:lnTo>
                    <a:lnTo>
                      <a:pt x="2" y="16"/>
                    </a:lnTo>
                    <a:lnTo>
                      <a:pt x="8"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9" name="Freeform 820"/>
              <p:cNvSpPr>
                <a:spLocks/>
              </p:cNvSpPr>
              <p:nvPr/>
            </p:nvSpPr>
            <p:spPr bwMode="auto">
              <a:xfrm>
                <a:off x="8932863" y="1520826"/>
                <a:ext cx="6350" cy="14288"/>
              </a:xfrm>
              <a:custGeom>
                <a:avLst/>
                <a:gdLst>
                  <a:gd name="T0" fmla="*/ 27 w 54"/>
                  <a:gd name="T1" fmla="*/ 0 h 105"/>
                  <a:gd name="T2" fmla="*/ 37 w 54"/>
                  <a:gd name="T3" fmla="*/ 2 h 105"/>
                  <a:gd name="T4" fmla="*/ 45 w 54"/>
                  <a:gd name="T5" fmla="*/ 7 h 105"/>
                  <a:gd name="T6" fmla="*/ 52 w 54"/>
                  <a:gd name="T7" fmla="*/ 16 h 105"/>
                  <a:gd name="T8" fmla="*/ 54 w 54"/>
                  <a:gd name="T9" fmla="*/ 26 h 105"/>
                  <a:gd name="T10" fmla="*/ 54 w 54"/>
                  <a:gd name="T11" fmla="*/ 80 h 105"/>
                  <a:gd name="T12" fmla="*/ 52 w 54"/>
                  <a:gd name="T13" fmla="*/ 90 h 105"/>
                  <a:gd name="T14" fmla="*/ 45 w 54"/>
                  <a:gd name="T15" fmla="*/ 98 h 105"/>
                  <a:gd name="T16" fmla="*/ 37 w 54"/>
                  <a:gd name="T17" fmla="*/ 103 h 105"/>
                  <a:gd name="T18" fmla="*/ 27 w 54"/>
                  <a:gd name="T19" fmla="*/ 105 h 105"/>
                  <a:gd name="T20" fmla="*/ 17 w 54"/>
                  <a:gd name="T21" fmla="*/ 103 h 105"/>
                  <a:gd name="T22" fmla="*/ 8 w 54"/>
                  <a:gd name="T23" fmla="*/ 98 h 105"/>
                  <a:gd name="T24" fmla="*/ 2 w 54"/>
                  <a:gd name="T25" fmla="*/ 90 h 105"/>
                  <a:gd name="T26" fmla="*/ 0 w 54"/>
                  <a:gd name="T27" fmla="*/ 80 h 105"/>
                  <a:gd name="T28" fmla="*/ 0 w 54"/>
                  <a:gd name="T29" fmla="*/ 26 h 105"/>
                  <a:gd name="T30" fmla="*/ 2 w 54"/>
                  <a:gd name="T31" fmla="*/ 16 h 105"/>
                  <a:gd name="T32" fmla="*/ 8 w 54"/>
                  <a:gd name="T33" fmla="*/ 7 h 105"/>
                  <a:gd name="T34" fmla="*/ 17 w 54"/>
                  <a:gd name="T35" fmla="*/ 2 h 105"/>
                  <a:gd name="T36" fmla="*/ 27 w 54"/>
                  <a:gd name="T3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5">
                    <a:moveTo>
                      <a:pt x="27" y="0"/>
                    </a:moveTo>
                    <a:lnTo>
                      <a:pt x="37" y="2"/>
                    </a:lnTo>
                    <a:lnTo>
                      <a:pt x="45" y="7"/>
                    </a:lnTo>
                    <a:lnTo>
                      <a:pt x="52" y="16"/>
                    </a:lnTo>
                    <a:lnTo>
                      <a:pt x="54" y="26"/>
                    </a:lnTo>
                    <a:lnTo>
                      <a:pt x="54" y="80"/>
                    </a:lnTo>
                    <a:lnTo>
                      <a:pt x="52" y="90"/>
                    </a:lnTo>
                    <a:lnTo>
                      <a:pt x="45" y="98"/>
                    </a:lnTo>
                    <a:lnTo>
                      <a:pt x="37" y="103"/>
                    </a:lnTo>
                    <a:lnTo>
                      <a:pt x="27" y="105"/>
                    </a:lnTo>
                    <a:lnTo>
                      <a:pt x="17" y="103"/>
                    </a:lnTo>
                    <a:lnTo>
                      <a:pt x="8" y="98"/>
                    </a:lnTo>
                    <a:lnTo>
                      <a:pt x="2" y="90"/>
                    </a:lnTo>
                    <a:lnTo>
                      <a:pt x="0" y="80"/>
                    </a:lnTo>
                    <a:lnTo>
                      <a:pt x="0" y="26"/>
                    </a:lnTo>
                    <a:lnTo>
                      <a:pt x="2" y="16"/>
                    </a:lnTo>
                    <a:lnTo>
                      <a:pt x="8"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0" name="Freeform 821"/>
              <p:cNvSpPr>
                <a:spLocks/>
              </p:cNvSpPr>
              <p:nvPr/>
            </p:nvSpPr>
            <p:spPr bwMode="auto">
              <a:xfrm>
                <a:off x="8988425" y="1520826"/>
                <a:ext cx="7938" cy="14288"/>
              </a:xfrm>
              <a:custGeom>
                <a:avLst/>
                <a:gdLst>
                  <a:gd name="T0" fmla="*/ 27 w 53"/>
                  <a:gd name="T1" fmla="*/ 0 h 105"/>
                  <a:gd name="T2" fmla="*/ 38 w 53"/>
                  <a:gd name="T3" fmla="*/ 2 h 105"/>
                  <a:gd name="T4" fmla="*/ 46 w 53"/>
                  <a:gd name="T5" fmla="*/ 7 h 105"/>
                  <a:gd name="T6" fmla="*/ 51 w 53"/>
                  <a:gd name="T7" fmla="*/ 16 h 105"/>
                  <a:gd name="T8" fmla="*/ 53 w 53"/>
                  <a:gd name="T9" fmla="*/ 26 h 105"/>
                  <a:gd name="T10" fmla="*/ 53 w 53"/>
                  <a:gd name="T11" fmla="*/ 80 h 105"/>
                  <a:gd name="T12" fmla="*/ 51 w 53"/>
                  <a:gd name="T13" fmla="*/ 90 h 105"/>
                  <a:gd name="T14" fmla="*/ 46 w 53"/>
                  <a:gd name="T15" fmla="*/ 98 h 105"/>
                  <a:gd name="T16" fmla="*/ 38 w 53"/>
                  <a:gd name="T17" fmla="*/ 103 h 105"/>
                  <a:gd name="T18" fmla="*/ 27 w 53"/>
                  <a:gd name="T19" fmla="*/ 105 h 105"/>
                  <a:gd name="T20" fmla="*/ 17 w 53"/>
                  <a:gd name="T21" fmla="*/ 103 h 105"/>
                  <a:gd name="T22" fmla="*/ 9 w 53"/>
                  <a:gd name="T23" fmla="*/ 98 h 105"/>
                  <a:gd name="T24" fmla="*/ 3 w 53"/>
                  <a:gd name="T25" fmla="*/ 90 h 105"/>
                  <a:gd name="T26" fmla="*/ 0 w 53"/>
                  <a:gd name="T27" fmla="*/ 80 h 105"/>
                  <a:gd name="T28" fmla="*/ 0 w 53"/>
                  <a:gd name="T29" fmla="*/ 26 h 105"/>
                  <a:gd name="T30" fmla="*/ 3 w 53"/>
                  <a:gd name="T31" fmla="*/ 16 h 105"/>
                  <a:gd name="T32" fmla="*/ 9 w 53"/>
                  <a:gd name="T33" fmla="*/ 7 h 105"/>
                  <a:gd name="T34" fmla="*/ 17 w 53"/>
                  <a:gd name="T35" fmla="*/ 2 h 105"/>
                  <a:gd name="T36" fmla="*/ 27 w 53"/>
                  <a:gd name="T3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5">
                    <a:moveTo>
                      <a:pt x="27" y="0"/>
                    </a:moveTo>
                    <a:lnTo>
                      <a:pt x="38" y="2"/>
                    </a:lnTo>
                    <a:lnTo>
                      <a:pt x="46" y="7"/>
                    </a:lnTo>
                    <a:lnTo>
                      <a:pt x="51" y="16"/>
                    </a:lnTo>
                    <a:lnTo>
                      <a:pt x="53" y="26"/>
                    </a:lnTo>
                    <a:lnTo>
                      <a:pt x="53" y="80"/>
                    </a:lnTo>
                    <a:lnTo>
                      <a:pt x="51" y="90"/>
                    </a:lnTo>
                    <a:lnTo>
                      <a:pt x="46" y="98"/>
                    </a:lnTo>
                    <a:lnTo>
                      <a:pt x="38" y="103"/>
                    </a:lnTo>
                    <a:lnTo>
                      <a:pt x="27" y="105"/>
                    </a:lnTo>
                    <a:lnTo>
                      <a:pt x="17" y="103"/>
                    </a:lnTo>
                    <a:lnTo>
                      <a:pt x="9" y="98"/>
                    </a:lnTo>
                    <a:lnTo>
                      <a:pt x="3" y="90"/>
                    </a:lnTo>
                    <a:lnTo>
                      <a:pt x="0" y="80"/>
                    </a:lnTo>
                    <a:lnTo>
                      <a:pt x="0" y="26"/>
                    </a:lnTo>
                    <a:lnTo>
                      <a:pt x="3" y="16"/>
                    </a:lnTo>
                    <a:lnTo>
                      <a:pt x="9"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grpSp>
        <p:nvGrpSpPr>
          <p:cNvPr id="7" name="Group 6"/>
          <p:cNvGrpSpPr/>
          <p:nvPr/>
        </p:nvGrpSpPr>
        <p:grpSpPr>
          <a:xfrm>
            <a:off x="5302372" y="3167308"/>
            <a:ext cx="416879" cy="479905"/>
            <a:chOff x="7069829" y="4223077"/>
            <a:chExt cx="555839" cy="639873"/>
          </a:xfrm>
        </p:grpSpPr>
        <p:sp>
          <p:nvSpPr>
            <p:cNvPr id="31" name="Hexagon 30"/>
            <p:cNvSpPr/>
            <p:nvPr/>
          </p:nvSpPr>
          <p:spPr>
            <a:xfrm rot="5400000">
              <a:off x="7027812" y="4265094"/>
              <a:ext cx="639873" cy="555839"/>
            </a:xfrm>
            <a:prstGeom prst="hexagon">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211" name="Group 210"/>
            <p:cNvGrpSpPr/>
            <p:nvPr/>
          </p:nvGrpSpPr>
          <p:grpSpPr>
            <a:xfrm>
              <a:off x="7171920" y="4409284"/>
              <a:ext cx="351659" cy="267458"/>
              <a:chOff x="6264275" y="2098676"/>
              <a:chExt cx="450851" cy="342900"/>
            </a:xfrm>
            <a:noFill/>
          </p:grpSpPr>
          <p:sp>
            <p:nvSpPr>
              <p:cNvPr id="212" name="Freeform 1231"/>
              <p:cNvSpPr>
                <a:spLocks/>
              </p:cNvSpPr>
              <p:nvPr/>
            </p:nvSpPr>
            <p:spPr bwMode="auto">
              <a:xfrm>
                <a:off x="6580188" y="2414588"/>
                <a:ext cx="28575" cy="26988"/>
              </a:xfrm>
              <a:custGeom>
                <a:avLst/>
                <a:gdLst>
                  <a:gd name="T0" fmla="*/ 186 w 212"/>
                  <a:gd name="T1" fmla="*/ 0 h 212"/>
                  <a:gd name="T2" fmla="*/ 195 w 212"/>
                  <a:gd name="T3" fmla="*/ 2 h 212"/>
                  <a:gd name="T4" fmla="*/ 204 w 212"/>
                  <a:gd name="T5" fmla="*/ 8 h 212"/>
                  <a:gd name="T6" fmla="*/ 211 w 212"/>
                  <a:gd name="T7" fmla="*/ 16 h 212"/>
                  <a:gd name="T8" fmla="*/ 212 w 212"/>
                  <a:gd name="T9" fmla="*/ 27 h 212"/>
                  <a:gd name="T10" fmla="*/ 211 w 212"/>
                  <a:gd name="T11" fmla="*/ 36 h 212"/>
                  <a:gd name="T12" fmla="*/ 204 w 212"/>
                  <a:gd name="T13" fmla="*/ 45 h 212"/>
                  <a:gd name="T14" fmla="*/ 44 w 212"/>
                  <a:gd name="T15" fmla="*/ 204 h 212"/>
                  <a:gd name="T16" fmla="*/ 36 w 212"/>
                  <a:gd name="T17" fmla="*/ 210 h 212"/>
                  <a:gd name="T18" fmla="*/ 26 w 212"/>
                  <a:gd name="T19" fmla="*/ 212 h 212"/>
                  <a:gd name="T20" fmla="*/ 16 w 212"/>
                  <a:gd name="T21" fmla="*/ 210 h 212"/>
                  <a:gd name="T22" fmla="*/ 7 w 212"/>
                  <a:gd name="T23" fmla="*/ 204 h 212"/>
                  <a:gd name="T24" fmla="*/ 1 w 212"/>
                  <a:gd name="T25" fmla="*/ 195 h 212"/>
                  <a:gd name="T26" fmla="*/ 0 w 212"/>
                  <a:gd name="T27" fmla="*/ 185 h 212"/>
                  <a:gd name="T28" fmla="*/ 1 w 212"/>
                  <a:gd name="T29" fmla="*/ 175 h 212"/>
                  <a:gd name="T30" fmla="*/ 7 w 212"/>
                  <a:gd name="T31" fmla="*/ 167 h 212"/>
                  <a:gd name="T32" fmla="*/ 166 w 212"/>
                  <a:gd name="T33" fmla="*/ 8 h 212"/>
                  <a:gd name="T34" fmla="*/ 175 w 212"/>
                  <a:gd name="T35" fmla="*/ 2 h 212"/>
                  <a:gd name="T36" fmla="*/ 186 w 212"/>
                  <a:gd name="T3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212">
                    <a:moveTo>
                      <a:pt x="186" y="0"/>
                    </a:moveTo>
                    <a:lnTo>
                      <a:pt x="195" y="2"/>
                    </a:lnTo>
                    <a:lnTo>
                      <a:pt x="204" y="8"/>
                    </a:lnTo>
                    <a:lnTo>
                      <a:pt x="211" y="16"/>
                    </a:lnTo>
                    <a:lnTo>
                      <a:pt x="212" y="27"/>
                    </a:lnTo>
                    <a:lnTo>
                      <a:pt x="211" y="36"/>
                    </a:lnTo>
                    <a:lnTo>
                      <a:pt x="204" y="45"/>
                    </a:lnTo>
                    <a:lnTo>
                      <a:pt x="44" y="204"/>
                    </a:lnTo>
                    <a:lnTo>
                      <a:pt x="36" y="210"/>
                    </a:lnTo>
                    <a:lnTo>
                      <a:pt x="26" y="212"/>
                    </a:lnTo>
                    <a:lnTo>
                      <a:pt x="16" y="210"/>
                    </a:lnTo>
                    <a:lnTo>
                      <a:pt x="7" y="204"/>
                    </a:lnTo>
                    <a:lnTo>
                      <a:pt x="1" y="195"/>
                    </a:lnTo>
                    <a:lnTo>
                      <a:pt x="0" y="185"/>
                    </a:lnTo>
                    <a:lnTo>
                      <a:pt x="1" y="175"/>
                    </a:lnTo>
                    <a:lnTo>
                      <a:pt x="7" y="167"/>
                    </a:lnTo>
                    <a:lnTo>
                      <a:pt x="166" y="8"/>
                    </a:lnTo>
                    <a:lnTo>
                      <a:pt x="175" y="2"/>
                    </a:lnTo>
                    <a:lnTo>
                      <a:pt x="18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3" name="Freeform 1232"/>
              <p:cNvSpPr>
                <a:spLocks/>
              </p:cNvSpPr>
              <p:nvPr/>
            </p:nvSpPr>
            <p:spPr bwMode="auto">
              <a:xfrm>
                <a:off x="6619875" y="2308226"/>
                <a:ext cx="95250" cy="95250"/>
              </a:xfrm>
              <a:custGeom>
                <a:avLst/>
                <a:gdLst>
                  <a:gd name="T0" fmla="*/ 691 w 718"/>
                  <a:gd name="T1" fmla="*/ 0 h 715"/>
                  <a:gd name="T2" fmla="*/ 701 w 718"/>
                  <a:gd name="T3" fmla="*/ 2 h 715"/>
                  <a:gd name="T4" fmla="*/ 710 w 718"/>
                  <a:gd name="T5" fmla="*/ 7 h 715"/>
                  <a:gd name="T6" fmla="*/ 716 w 718"/>
                  <a:gd name="T7" fmla="*/ 16 h 715"/>
                  <a:gd name="T8" fmla="*/ 718 w 718"/>
                  <a:gd name="T9" fmla="*/ 26 h 715"/>
                  <a:gd name="T10" fmla="*/ 716 w 718"/>
                  <a:gd name="T11" fmla="*/ 36 h 715"/>
                  <a:gd name="T12" fmla="*/ 710 w 718"/>
                  <a:gd name="T13" fmla="*/ 45 h 715"/>
                  <a:gd name="T14" fmla="*/ 46 w 718"/>
                  <a:gd name="T15" fmla="*/ 706 h 715"/>
                  <a:gd name="T16" fmla="*/ 36 w 718"/>
                  <a:gd name="T17" fmla="*/ 713 h 715"/>
                  <a:gd name="T18" fmla="*/ 26 w 718"/>
                  <a:gd name="T19" fmla="*/ 715 h 715"/>
                  <a:gd name="T20" fmla="*/ 17 w 718"/>
                  <a:gd name="T21" fmla="*/ 713 h 715"/>
                  <a:gd name="T22" fmla="*/ 7 w 718"/>
                  <a:gd name="T23" fmla="*/ 706 h 715"/>
                  <a:gd name="T24" fmla="*/ 2 w 718"/>
                  <a:gd name="T25" fmla="*/ 698 h 715"/>
                  <a:gd name="T26" fmla="*/ 0 w 718"/>
                  <a:gd name="T27" fmla="*/ 688 h 715"/>
                  <a:gd name="T28" fmla="*/ 2 w 718"/>
                  <a:gd name="T29" fmla="*/ 678 h 715"/>
                  <a:gd name="T30" fmla="*/ 7 w 718"/>
                  <a:gd name="T31" fmla="*/ 669 h 715"/>
                  <a:gd name="T32" fmla="*/ 672 w 718"/>
                  <a:gd name="T33" fmla="*/ 7 h 715"/>
                  <a:gd name="T34" fmla="*/ 681 w 718"/>
                  <a:gd name="T35" fmla="*/ 2 h 715"/>
                  <a:gd name="T36" fmla="*/ 691 w 718"/>
                  <a:gd name="T37"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8" h="715">
                    <a:moveTo>
                      <a:pt x="691" y="0"/>
                    </a:moveTo>
                    <a:lnTo>
                      <a:pt x="701" y="2"/>
                    </a:lnTo>
                    <a:lnTo>
                      <a:pt x="710" y="7"/>
                    </a:lnTo>
                    <a:lnTo>
                      <a:pt x="716" y="16"/>
                    </a:lnTo>
                    <a:lnTo>
                      <a:pt x="718" y="26"/>
                    </a:lnTo>
                    <a:lnTo>
                      <a:pt x="716" y="36"/>
                    </a:lnTo>
                    <a:lnTo>
                      <a:pt x="710" y="45"/>
                    </a:lnTo>
                    <a:lnTo>
                      <a:pt x="46" y="706"/>
                    </a:lnTo>
                    <a:lnTo>
                      <a:pt x="36" y="713"/>
                    </a:lnTo>
                    <a:lnTo>
                      <a:pt x="26" y="715"/>
                    </a:lnTo>
                    <a:lnTo>
                      <a:pt x="17" y="713"/>
                    </a:lnTo>
                    <a:lnTo>
                      <a:pt x="7" y="706"/>
                    </a:lnTo>
                    <a:lnTo>
                      <a:pt x="2" y="698"/>
                    </a:lnTo>
                    <a:lnTo>
                      <a:pt x="0" y="688"/>
                    </a:lnTo>
                    <a:lnTo>
                      <a:pt x="2" y="678"/>
                    </a:lnTo>
                    <a:lnTo>
                      <a:pt x="7" y="669"/>
                    </a:lnTo>
                    <a:lnTo>
                      <a:pt x="672" y="7"/>
                    </a:lnTo>
                    <a:lnTo>
                      <a:pt x="681" y="2"/>
                    </a:lnTo>
                    <a:lnTo>
                      <a:pt x="691"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4" name="Freeform 1233"/>
              <p:cNvSpPr>
                <a:spLocks/>
              </p:cNvSpPr>
              <p:nvPr/>
            </p:nvSpPr>
            <p:spPr bwMode="auto">
              <a:xfrm>
                <a:off x="6616700" y="2344738"/>
                <a:ext cx="98425" cy="96838"/>
              </a:xfrm>
              <a:custGeom>
                <a:avLst/>
                <a:gdLst>
                  <a:gd name="T0" fmla="*/ 718 w 745"/>
                  <a:gd name="T1" fmla="*/ 0 h 742"/>
                  <a:gd name="T2" fmla="*/ 728 w 745"/>
                  <a:gd name="T3" fmla="*/ 2 h 742"/>
                  <a:gd name="T4" fmla="*/ 737 w 745"/>
                  <a:gd name="T5" fmla="*/ 8 h 742"/>
                  <a:gd name="T6" fmla="*/ 743 w 745"/>
                  <a:gd name="T7" fmla="*/ 17 h 742"/>
                  <a:gd name="T8" fmla="*/ 745 w 745"/>
                  <a:gd name="T9" fmla="*/ 27 h 742"/>
                  <a:gd name="T10" fmla="*/ 743 w 745"/>
                  <a:gd name="T11" fmla="*/ 37 h 742"/>
                  <a:gd name="T12" fmla="*/ 737 w 745"/>
                  <a:gd name="T13" fmla="*/ 45 h 742"/>
                  <a:gd name="T14" fmla="*/ 46 w 745"/>
                  <a:gd name="T15" fmla="*/ 734 h 742"/>
                  <a:gd name="T16" fmla="*/ 36 w 745"/>
                  <a:gd name="T17" fmla="*/ 740 h 742"/>
                  <a:gd name="T18" fmla="*/ 27 w 745"/>
                  <a:gd name="T19" fmla="*/ 742 h 742"/>
                  <a:gd name="T20" fmla="*/ 17 w 745"/>
                  <a:gd name="T21" fmla="*/ 740 h 742"/>
                  <a:gd name="T22" fmla="*/ 7 w 745"/>
                  <a:gd name="T23" fmla="*/ 734 h 742"/>
                  <a:gd name="T24" fmla="*/ 2 w 745"/>
                  <a:gd name="T25" fmla="*/ 725 h 742"/>
                  <a:gd name="T26" fmla="*/ 0 w 745"/>
                  <a:gd name="T27" fmla="*/ 715 h 742"/>
                  <a:gd name="T28" fmla="*/ 2 w 745"/>
                  <a:gd name="T29" fmla="*/ 705 h 742"/>
                  <a:gd name="T30" fmla="*/ 7 w 745"/>
                  <a:gd name="T31" fmla="*/ 697 h 742"/>
                  <a:gd name="T32" fmla="*/ 699 w 745"/>
                  <a:gd name="T33" fmla="*/ 8 h 742"/>
                  <a:gd name="T34" fmla="*/ 708 w 745"/>
                  <a:gd name="T35" fmla="*/ 2 h 742"/>
                  <a:gd name="T36" fmla="*/ 718 w 745"/>
                  <a:gd name="T37"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5" h="742">
                    <a:moveTo>
                      <a:pt x="718" y="0"/>
                    </a:moveTo>
                    <a:lnTo>
                      <a:pt x="728" y="2"/>
                    </a:lnTo>
                    <a:lnTo>
                      <a:pt x="737" y="8"/>
                    </a:lnTo>
                    <a:lnTo>
                      <a:pt x="743" y="17"/>
                    </a:lnTo>
                    <a:lnTo>
                      <a:pt x="745" y="27"/>
                    </a:lnTo>
                    <a:lnTo>
                      <a:pt x="743" y="37"/>
                    </a:lnTo>
                    <a:lnTo>
                      <a:pt x="737" y="45"/>
                    </a:lnTo>
                    <a:lnTo>
                      <a:pt x="46" y="734"/>
                    </a:lnTo>
                    <a:lnTo>
                      <a:pt x="36" y="740"/>
                    </a:lnTo>
                    <a:lnTo>
                      <a:pt x="27" y="742"/>
                    </a:lnTo>
                    <a:lnTo>
                      <a:pt x="17" y="740"/>
                    </a:lnTo>
                    <a:lnTo>
                      <a:pt x="7" y="734"/>
                    </a:lnTo>
                    <a:lnTo>
                      <a:pt x="2" y="725"/>
                    </a:lnTo>
                    <a:lnTo>
                      <a:pt x="0" y="715"/>
                    </a:lnTo>
                    <a:lnTo>
                      <a:pt x="2" y="705"/>
                    </a:lnTo>
                    <a:lnTo>
                      <a:pt x="7" y="697"/>
                    </a:lnTo>
                    <a:lnTo>
                      <a:pt x="699" y="8"/>
                    </a:lnTo>
                    <a:lnTo>
                      <a:pt x="708" y="2"/>
                    </a:lnTo>
                    <a:lnTo>
                      <a:pt x="718"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5" name="Freeform 1234"/>
              <p:cNvSpPr>
                <a:spLocks/>
              </p:cNvSpPr>
              <p:nvPr/>
            </p:nvSpPr>
            <p:spPr bwMode="auto">
              <a:xfrm>
                <a:off x="6489700" y="2266951"/>
                <a:ext cx="136525" cy="136525"/>
              </a:xfrm>
              <a:custGeom>
                <a:avLst/>
                <a:gdLst>
                  <a:gd name="T0" fmla="*/ 27 w 1037"/>
                  <a:gd name="T1" fmla="*/ 0 h 1033"/>
                  <a:gd name="T2" fmla="*/ 37 w 1037"/>
                  <a:gd name="T3" fmla="*/ 2 h 1033"/>
                  <a:gd name="T4" fmla="*/ 45 w 1037"/>
                  <a:gd name="T5" fmla="*/ 8 h 1033"/>
                  <a:gd name="T6" fmla="*/ 1030 w 1037"/>
                  <a:gd name="T7" fmla="*/ 987 h 1033"/>
                  <a:gd name="T8" fmla="*/ 1035 w 1037"/>
                  <a:gd name="T9" fmla="*/ 996 h 1033"/>
                  <a:gd name="T10" fmla="*/ 1037 w 1037"/>
                  <a:gd name="T11" fmla="*/ 1006 h 1033"/>
                  <a:gd name="T12" fmla="*/ 1035 w 1037"/>
                  <a:gd name="T13" fmla="*/ 1016 h 1033"/>
                  <a:gd name="T14" fmla="*/ 1030 w 1037"/>
                  <a:gd name="T15" fmla="*/ 1024 h 1033"/>
                  <a:gd name="T16" fmla="*/ 1020 w 1037"/>
                  <a:gd name="T17" fmla="*/ 1031 h 1033"/>
                  <a:gd name="T18" fmla="*/ 1010 w 1037"/>
                  <a:gd name="T19" fmla="*/ 1033 h 1033"/>
                  <a:gd name="T20" fmla="*/ 1001 w 1037"/>
                  <a:gd name="T21" fmla="*/ 1031 h 1033"/>
                  <a:gd name="T22" fmla="*/ 991 w 1037"/>
                  <a:gd name="T23" fmla="*/ 1024 h 1033"/>
                  <a:gd name="T24" fmla="*/ 8 w 1037"/>
                  <a:gd name="T25" fmla="*/ 45 h 1033"/>
                  <a:gd name="T26" fmla="*/ 2 w 1037"/>
                  <a:gd name="T27" fmla="*/ 36 h 1033"/>
                  <a:gd name="T28" fmla="*/ 0 w 1037"/>
                  <a:gd name="T29" fmla="*/ 27 h 1033"/>
                  <a:gd name="T30" fmla="*/ 2 w 1037"/>
                  <a:gd name="T31" fmla="*/ 16 h 1033"/>
                  <a:gd name="T32" fmla="*/ 8 w 1037"/>
                  <a:gd name="T33" fmla="*/ 8 h 1033"/>
                  <a:gd name="T34" fmla="*/ 16 w 1037"/>
                  <a:gd name="T35" fmla="*/ 2 h 1033"/>
                  <a:gd name="T36" fmla="*/ 27 w 1037"/>
                  <a:gd name="T37"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7" h="1033">
                    <a:moveTo>
                      <a:pt x="27" y="0"/>
                    </a:moveTo>
                    <a:lnTo>
                      <a:pt x="37" y="2"/>
                    </a:lnTo>
                    <a:lnTo>
                      <a:pt x="45" y="8"/>
                    </a:lnTo>
                    <a:lnTo>
                      <a:pt x="1030" y="987"/>
                    </a:lnTo>
                    <a:lnTo>
                      <a:pt x="1035" y="996"/>
                    </a:lnTo>
                    <a:lnTo>
                      <a:pt x="1037" y="1006"/>
                    </a:lnTo>
                    <a:lnTo>
                      <a:pt x="1035" y="1016"/>
                    </a:lnTo>
                    <a:lnTo>
                      <a:pt x="1030" y="1024"/>
                    </a:lnTo>
                    <a:lnTo>
                      <a:pt x="1020" y="1031"/>
                    </a:lnTo>
                    <a:lnTo>
                      <a:pt x="1010" y="1033"/>
                    </a:lnTo>
                    <a:lnTo>
                      <a:pt x="1001" y="1031"/>
                    </a:lnTo>
                    <a:lnTo>
                      <a:pt x="991" y="1024"/>
                    </a:lnTo>
                    <a:lnTo>
                      <a:pt x="8" y="45"/>
                    </a:lnTo>
                    <a:lnTo>
                      <a:pt x="2" y="36"/>
                    </a:lnTo>
                    <a:lnTo>
                      <a:pt x="0" y="27"/>
                    </a:lnTo>
                    <a:lnTo>
                      <a:pt x="2" y="16"/>
                    </a:lnTo>
                    <a:lnTo>
                      <a:pt x="8" y="8"/>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6" name="Freeform 1235"/>
              <p:cNvSpPr>
                <a:spLocks/>
              </p:cNvSpPr>
              <p:nvPr/>
            </p:nvSpPr>
            <p:spPr bwMode="auto">
              <a:xfrm>
                <a:off x="6475413" y="2287588"/>
                <a:ext cx="133350" cy="133350"/>
              </a:xfrm>
              <a:custGeom>
                <a:avLst/>
                <a:gdLst>
                  <a:gd name="T0" fmla="*/ 26 w 1010"/>
                  <a:gd name="T1" fmla="*/ 0 h 1006"/>
                  <a:gd name="T2" fmla="*/ 37 w 1010"/>
                  <a:gd name="T3" fmla="*/ 2 h 1006"/>
                  <a:gd name="T4" fmla="*/ 45 w 1010"/>
                  <a:gd name="T5" fmla="*/ 8 h 1006"/>
                  <a:gd name="T6" fmla="*/ 1002 w 1010"/>
                  <a:gd name="T7" fmla="*/ 962 h 1006"/>
                  <a:gd name="T8" fmla="*/ 1009 w 1010"/>
                  <a:gd name="T9" fmla="*/ 970 h 1006"/>
                  <a:gd name="T10" fmla="*/ 1010 w 1010"/>
                  <a:gd name="T11" fmla="*/ 981 h 1006"/>
                  <a:gd name="T12" fmla="*/ 1009 w 1010"/>
                  <a:gd name="T13" fmla="*/ 990 h 1006"/>
                  <a:gd name="T14" fmla="*/ 1002 w 1010"/>
                  <a:gd name="T15" fmla="*/ 999 h 1006"/>
                  <a:gd name="T16" fmla="*/ 993 w 1010"/>
                  <a:gd name="T17" fmla="*/ 1005 h 1006"/>
                  <a:gd name="T18" fmla="*/ 984 w 1010"/>
                  <a:gd name="T19" fmla="*/ 1006 h 1006"/>
                  <a:gd name="T20" fmla="*/ 973 w 1010"/>
                  <a:gd name="T21" fmla="*/ 1005 h 1006"/>
                  <a:gd name="T22" fmla="*/ 964 w 1010"/>
                  <a:gd name="T23" fmla="*/ 999 h 1006"/>
                  <a:gd name="T24" fmla="*/ 8 w 1010"/>
                  <a:gd name="T25" fmla="*/ 46 h 1006"/>
                  <a:gd name="T26" fmla="*/ 2 w 1010"/>
                  <a:gd name="T27" fmla="*/ 37 h 1006"/>
                  <a:gd name="T28" fmla="*/ 0 w 1010"/>
                  <a:gd name="T29" fmla="*/ 27 h 1006"/>
                  <a:gd name="T30" fmla="*/ 2 w 1010"/>
                  <a:gd name="T31" fmla="*/ 17 h 1006"/>
                  <a:gd name="T32" fmla="*/ 8 w 1010"/>
                  <a:gd name="T33" fmla="*/ 8 h 1006"/>
                  <a:gd name="T34" fmla="*/ 16 w 1010"/>
                  <a:gd name="T35" fmla="*/ 2 h 1006"/>
                  <a:gd name="T36" fmla="*/ 26 w 1010"/>
                  <a:gd name="T37" fmla="*/ 0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10" h="1006">
                    <a:moveTo>
                      <a:pt x="26" y="0"/>
                    </a:moveTo>
                    <a:lnTo>
                      <a:pt x="37" y="2"/>
                    </a:lnTo>
                    <a:lnTo>
                      <a:pt x="45" y="8"/>
                    </a:lnTo>
                    <a:lnTo>
                      <a:pt x="1002" y="962"/>
                    </a:lnTo>
                    <a:lnTo>
                      <a:pt x="1009" y="970"/>
                    </a:lnTo>
                    <a:lnTo>
                      <a:pt x="1010" y="981"/>
                    </a:lnTo>
                    <a:lnTo>
                      <a:pt x="1009" y="990"/>
                    </a:lnTo>
                    <a:lnTo>
                      <a:pt x="1002" y="999"/>
                    </a:lnTo>
                    <a:lnTo>
                      <a:pt x="993" y="1005"/>
                    </a:lnTo>
                    <a:lnTo>
                      <a:pt x="984" y="1006"/>
                    </a:lnTo>
                    <a:lnTo>
                      <a:pt x="973" y="1005"/>
                    </a:lnTo>
                    <a:lnTo>
                      <a:pt x="964" y="999"/>
                    </a:lnTo>
                    <a:lnTo>
                      <a:pt x="8" y="46"/>
                    </a:lnTo>
                    <a:lnTo>
                      <a:pt x="2" y="37"/>
                    </a:lnTo>
                    <a:lnTo>
                      <a:pt x="0" y="27"/>
                    </a:lnTo>
                    <a:lnTo>
                      <a:pt x="2" y="17"/>
                    </a:lnTo>
                    <a:lnTo>
                      <a:pt x="8"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7" name="Freeform 1236"/>
              <p:cNvSpPr>
                <a:spLocks/>
              </p:cNvSpPr>
              <p:nvPr/>
            </p:nvSpPr>
            <p:spPr bwMode="auto">
              <a:xfrm>
                <a:off x="6516688" y="2246313"/>
                <a:ext cx="106363" cy="104775"/>
              </a:xfrm>
              <a:custGeom>
                <a:avLst/>
                <a:gdLst>
                  <a:gd name="T0" fmla="*/ 26 w 797"/>
                  <a:gd name="T1" fmla="*/ 0 h 795"/>
                  <a:gd name="T2" fmla="*/ 37 w 797"/>
                  <a:gd name="T3" fmla="*/ 1 h 795"/>
                  <a:gd name="T4" fmla="*/ 45 w 797"/>
                  <a:gd name="T5" fmla="*/ 8 h 795"/>
                  <a:gd name="T6" fmla="*/ 790 w 797"/>
                  <a:gd name="T7" fmla="*/ 749 h 795"/>
                  <a:gd name="T8" fmla="*/ 795 w 797"/>
                  <a:gd name="T9" fmla="*/ 758 h 795"/>
                  <a:gd name="T10" fmla="*/ 797 w 797"/>
                  <a:gd name="T11" fmla="*/ 768 h 795"/>
                  <a:gd name="T12" fmla="*/ 795 w 797"/>
                  <a:gd name="T13" fmla="*/ 778 h 795"/>
                  <a:gd name="T14" fmla="*/ 790 w 797"/>
                  <a:gd name="T15" fmla="*/ 786 h 795"/>
                  <a:gd name="T16" fmla="*/ 780 w 797"/>
                  <a:gd name="T17" fmla="*/ 793 h 795"/>
                  <a:gd name="T18" fmla="*/ 771 w 797"/>
                  <a:gd name="T19" fmla="*/ 795 h 795"/>
                  <a:gd name="T20" fmla="*/ 761 w 797"/>
                  <a:gd name="T21" fmla="*/ 793 h 795"/>
                  <a:gd name="T22" fmla="*/ 751 w 797"/>
                  <a:gd name="T23" fmla="*/ 786 h 795"/>
                  <a:gd name="T24" fmla="*/ 8 w 797"/>
                  <a:gd name="T25" fmla="*/ 45 h 795"/>
                  <a:gd name="T26" fmla="*/ 2 w 797"/>
                  <a:gd name="T27" fmla="*/ 36 h 795"/>
                  <a:gd name="T28" fmla="*/ 0 w 797"/>
                  <a:gd name="T29" fmla="*/ 26 h 795"/>
                  <a:gd name="T30" fmla="*/ 2 w 797"/>
                  <a:gd name="T31" fmla="*/ 17 h 795"/>
                  <a:gd name="T32" fmla="*/ 8 w 797"/>
                  <a:gd name="T33" fmla="*/ 8 h 795"/>
                  <a:gd name="T34" fmla="*/ 16 w 797"/>
                  <a:gd name="T35" fmla="*/ 1 h 795"/>
                  <a:gd name="T36" fmla="*/ 26 w 797"/>
                  <a:gd name="T37"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7" h="795">
                    <a:moveTo>
                      <a:pt x="26" y="0"/>
                    </a:moveTo>
                    <a:lnTo>
                      <a:pt x="37" y="1"/>
                    </a:lnTo>
                    <a:lnTo>
                      <a:pt x="45" y="8"/>
                    </a:lnTo>
                    <a:lnTo>
                      <a:pt x="790" y="749"/>
                    </a:lnTo>
                    <a:lnTo>
                      <a:pt x="795" y="758"/>
                    </a:lnTo>
                    <a:lnTo>
                      <a:pt x="797" y="768"/>
                    </a:lnTo>
                    <a:lnTo>
                      <a:pt x="795" y="778"/>
                    </a:lnTo>
                    <a:lnTo>
                      <a:pt x="790" y="786"/>
                    </a:lnTo>
                    <a:lnTo>
                      <a:pt x="780" y="793"/>
                    </a:lnTo>
                    <a:lnTo>
                      <a:pt x="771" y="795"/>
                    </a:lnTo>
                    <a:lnTo>
                      <a:pt x="761" y="793"/>
                    </a:lnTo>
                    <a:lnTo>
                      <a:pt x="751" y="786"/>
                    </a:lnTo>
                    <a:lnTo>
                      <a:pt x="8" y="45"/>
                    </a:lnTo>
                    <a:lnTo>
                      <a:pt x="2" y="36"/>
                    </a:lnTo>
                    <a:lnTo>
                      <a:pt x="0" y="26"/>
                    </a:lnTo>
                    <a:lnTo>
                      <a:pt x="2" y="17"/>
                    </a:lnTo>
                    <a:lnTo>
                      <a:pt x="8" y="8"/>
                    </a:lnTo>
                    <a:lnTo>
                      <a:pt x="16" y="1"/>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8" name="Freeform 1237"/>
              <p:cNvSpPr>
                <a:spLocks/>
              </p:cNvSpPr>
              <p:nvPr/>
            </p:nvSpPr>
            <p:spPr bwMode="auto">
              <a:xfrm>
                <a:off x="6616700" y="2295526"/>
                <a:ext cx="55563" cy="55563"/>
              </a:xfrm>
              <a:custGeom>
                <a:avLst/>
                <a:gdLst>
                  <a:gd name="T0" fmla="*/ 399 w 426"/>
                  <a:gd name="T1" fmla="*/ 0 h 424"/>
                  <a:gd name="T2" fmla="*/ 409 w 426"/>
                  <a:gd name="T3" fmla="*/ 2 h 424"/>
                  <a:gd name="T4" fmla="*/ 417 w 426"/>
                  <a:gd name="T5" fmla="*/ 7 h 424"/>
                  <a:gd name="T6" fmla="*/ 424 w 426"/>
                  <a:gd name="T7" fmla="*/ 16 h 424"/>
                  <a:gd name="T8" fmla="*/ 426 w 426"/>
                  <a:gd name="T9" fmla="*/ 26 h 424"/>
                  <a:gd name="T10" fmla="*/ 424 w 426"/>
                  <a:gd name="T11" fmla="*/ 36 h 424"/>
                  <a:gd name="T12" fmla="*/ 417 w 426"/>
                  <a:gd name="T13" fmla="*/ 45 h 424"/>
                  <a:gd name="T14" fmla="*/ 46 w 426"/>
                  <a:gd name="T15" fmla="*/ 415 h 424"/>
                  <a:gd name="T16" fmla="*/ 36 w 426"/>
                  <a:gd name="T17" fmla="*/ 422 h 424"/>
                  <a:gd name="T18" fmla="*/ 27 w 426"/>
                  <a:gd name="T19" fmla="*/ 424 h 424"/>
                  <a:gd name="T20" fmla="*/ 17 w 426"/>
                  <a:gd name="T21" fmla="*/ 422 h 424"/>
                  <a:gd name="T22" fmla="*/ 7 w 426"/>
                  <a:gd name="T23" fmla="*/ 415 h 424"/>
                  <a:gd name="T24" fmla="*/ 2 w 426"/>
                  <a:gd name="T25" fmla="*/ 407 h 424"/>
                  <a:gd name="T26" fmla="*/ 0 w 426"/>
                  <a:gd name="T27" fmla="*/ 397 h 424"/>
                  <a:gd name="T28" fmla="*/ 2 w 426"/>
                  <a:gd name="T29" fmla="*/ 387 h 424"/>
                  <a:gd name="T30" fmla="*/ 7 w 426"/>
                  <a:gd name="T31" fmla="*/ 378 h 424"/>
                  <a:gd name="T32" fmla="*/ 380 w 426"/>
                  <a:gd name="T33" fmla="*/ 7 h 424"/>
                  <a:gd name="T34" fmla="*/ 389 w 426"/>
                  <a:gd name="T35" fmla="*/ 2 h 424"/>
                  <a:gd name="T36" fmla="*/ 399 w 426"/>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6" h="424">
                    <a:moveTo>
                      <a:pt x="399" y="0"/>
                    </a:moveTo>
                    <a:lnTo>
                      <a:pt x="409" y="2"/>
                    </a:lnTo>
                    <a:lnTo>
                      <a:pt x="417" y="7"/>
                    </a:lnTo>
                    <a:lnTo>
                      <a:pt x="424" y="16"/>
                    </a:lnTo>
                    <a:lnTo>
                      <a:pt x="426" y="26"/>
                    </a:lnTo>
                    <a:lnTo>
                      <a:pt x="424" y="36"/>
                    </a:lnTo>
                    <a:lnTo>
                      <a:pt x="417" y="45"/>
                    </a:lnTo>
                    <a:lnTo>
                      <a:pt x="46" y="415"/>
                    </a:lnTo>
                    <a:lnTo>
                      <a:pt x="36" y="422"/>
                    </a:lnTo>
                    <a:lnTo>
                      <a:pt x="27" y="424"/>
                    </a:lnTo>
                    <a:lnTo>
                      <a:pt x="17" y="422"/>
                    </a:lnTo>
                    <a:lnTo>
                      <a:pt x="7" y="415"/>
                    </a:lnTo>
                    <a:lnTo>
                      <a:pt x="2" y="407"/>
                    </a:lnTo>
                    <a:lnTo>
                      <a:pt x="0" y="397"/>
                    </a:lnTo>
                    <a:lnTo>
                      <a:pt x="2" y="387"/>
                    </a:lnTo>
                    <a:lnTo>
                      <a:pt x="7" y="378"/>
                    </a:lnTo>
                    <a:lnTo>
                      <a:pt x="380" y="7"/>
                    </a:lnTo>
                    <a:lnTo>
                      <a:pt x="389" y="2"/>
                    </a:lnTo>
                    <a:lnTo>
                      <a:pt x="39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9" name="Freeform 1238"/>
              <p:cNvSpPr>
                <a:spLocks/>
              </p:cNvSpPr>
              <p:nvPr/>
            </p:nvSpPr>
            <p:spPr bwMode="auto">
              <a:xfrm>
                <a:off x="6567488" y="2197101"/>
                <a:ext cx="104775" cy="104775"/>
              </a:xfrm>
              <a:custGeom>
                <a:avLst/>
                <a:gdLst>
                  <a:gd name="T0" fmla="*/ 26 w 798"/>
                  <a:gd name="T1" fmla="*/ 0 h 794"/>
                  <a:gd name="T2" fmla="*/ 37 w 798"/>
                  <a:gd name="T3" fmla="*/ 2 h 794"/>
                  <a:gd name="T4" fmla="*/ 45 w 798"/>
                  <a:gd name="T5" fmla="*/ 8 h 794"/>
                  <a:gd name="T6" fmla="*/ 789 w 798"/>
                  <a:gd name="T7" fmla="*/ 749 h 794"/>
                  <a:gd name="T8" fmla="*/ 796 w 798"/>
                  <a:gd name="T9" fmla="*/ 758 h 794"/>
                  <a:gd name="T10" fmla="*/ 798 w 798"/>
                  <a:gd name="T11" fmla="*/ 768 h 794"/>
                  <a:gd name="T12" fmla="*/ 796 w 798"/>
                  <a:gd name="T13" fmla="*/ 778 h 794"/>
                  <a:gd name="T14" fmla="*/ 789 w 798"/>
                  <a:gd name="T15" fmla="*/ 787 h 794"/>
                  <a:gd name="T16" fmla="*/ 781 w 798"/>
                  <a:gd name="T17" fmla="*/ 792 h 794"/>
                  <a:gd name="T18" fmla="*/ 771 w 798"/>
                  <a:gd name="T19" fmla="*/ 794 h 794"/>
                  <a:gd name="T20" fmla="*/ 761 w 798"/>
                  <a:gd name="T21" fmla="*/ 792 h 794"/>
                  <a:gd name="T22" fmla="*/ 752 w 798"/>
                  <a:gd name="T23" fmla="*/ 787 h 794"/>
                  <a:gd name="T24" fmla="*/ 8 w 798"/>
                  <a:gd name="T25" fmla="*/ 45 h 794"/>
                  <a:gd name="T26" fmla="*/ 1 w 798"/>
                  <a:gd name="T27" fmla="*/ 37 h 794"/>
                  <a:gd name="T28" fmla="*/ 0 w 798"/>
                  <a:gd name="T29" fmla="*/ 27 h 794"/>
                  <a:gd name="T30" fmla="*/ 1 w 798"/>
                  <a:gd name="T31" fmla="*/ 17 h 794"/>
                  <a:gd name="T32" fmla="*/ 8 w 798"/>
                  <a:gd name="T33" fmla="*/ 8 h 794"/>
                  <a:gd name="T34" fmla="*/ 17 w 798"/>
                  <a:gd name="T35" fmla="*/ 2 h 794"/>
                  <a:gd name="T36" fmla="*/ 26 w 798"/>
                  <a:gd name="T37"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8" h="794">
                    <a:moveTo>
                      <a:pt x="26" y="0"/>
                    </a:moveTo>
                    <a:lnTo>
                      <a:pt x="37" y="2"/>
                    </a:lnTo>
                    <a:lnTo>
                      <a:pt x="45" y="8"/>
                    </a:lnTo>
                    <a:lnTo>
                      <a:pt x="789" y="749"/>
                    </a:lnTo>
                    <a:lnTo>
                      <a:pt x="796" y="758"/>
                    </a:lnTo>
                    <a:lnTo>
                      <a:pt x="798" y="768"/>
                    </a:lnTo>
                    <a:lnTo>
                      <a:pt x="796" y="778"/>
                    </a:lnTo>
                    <a:lnTo>
                      <a:pt x="789" y="787"/>
                    </a:lnTo>
                    <a:lnTo>
                      <a:pt x="781" y="792"/>
                    </a:lnTo>
                    <a:lnTo>
                      <a:pt x="771" y="794"/>
                    </a:lnTo>
                    <a:lnTo>
                      <a:pt x="761" y="792"/>
                    </a:lnTo>
                    <a:lnTo>
                      <a:pt x="752" y="787"/>
                    </a:lnTo>
                    <a:lnTo>
                      <a:pt x="8" y="45"/>
                    </a:lnTo>
                    <a:lnTo>
                      <a:pt x="1" y="37"/>
                    </a:lnTo>
                    <a:lnTo>
                      <a:pt x="0" y="27"/>
                    </a:lnTo>
                    <a:lnTo>
                      <a:pt x="1" y="17"/>
                    </a:lnTo>
                    <a:lnTo>
                      <a:pt x="8" y="8"/>
                    </a:lnTo>
                    <a:lnTo>
                      <a:pt x="17"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0" name="Freeform 1239"/>
              <p:cNvSpPr>
                <a:spLocks/>
              </p:cNvSpPr>
              <p:nvPr/>
            </p:nvSpPr>
            <p:spPr bwMode="auto">
              <a:xfrm>
                <a:off x="6516688" y="2197101"/>
                <a:ext cx="57150" cy="55563"/>
              </a:xfrm>
              <a:custGeom>
                <a:avLst/>
                <a:gdLst>
                  <a:gd name="T0" fmla="*/ 398 w 425"/>
                  <a:gd name="T1" fmla="*/ 0 h 424"/>
                  <a:gd name="T2" fmla="*/ 409 w 425"/>
                  <a:gd name="T3" fmla="*/ 2 h 424"/>
                  <a:gd name="T4" fmla="*/ 417 w 425"/>
                  <a:gd name="T5" fmla="*/ 8 h 424"/>
                  <a:gd name="T6" fmla="*/ 423 w 425"/>
                  <a:gd name="T7" fmla="*/ 17 h 424"/>
                  <a:gd name="T8" fmla="*/ 425 w 425"/>
                  <a:gd name="T9" fmla="*/ 27 h 424"/>
                  <a:gd name="T10" fmla="*/ 423 w 425"/>
                  <a:gd name="T11" fmla="*/ 37 h 424"/>
                  <a:gd name="T12" fmla="*/ 417 w 425"/>
                  <a:gd name="T13" fmla="*/ 45 h 424"/>
                  <a:gd name="T14" fmla="*/ 45 w 425"/>
                  <a:gd name="T15" fmla="*/ 416 h 424"/>
                  <a:gd name="T16" fmla="*/ 37 w 425"/>
                  <a:gd name="T17" fmla="*/ 422 h 424"/>
                  <a:gd name="T18" fmla="*/ 26 w 425"/>
                  <a:gd name="T19" fmla="*/ 424 h 424"/>
                  <a:gd name="T20" fmla="*/ 16 w 425"/>
                  <a:gd name="T21" fmla="*/ 422 h 424"/>
                  <a:gd name="T22" fmla="*/ 8 w 425"/>
                  <a:gd name="T23" fmla="*/ 416 h 424"/>
                  <a:gd name="T24" fmla="*/ 2 w 425"/>
                  <a:gd name="T25" fmla="*/ 407 h 424"/>
                  <a:gd name="T26" fmla="*/ 0 w 425"/>
                  <a:gd name="T27" fmla="*/ 397 h 424"/>
                  <a:gd name="T28" fmla="*/ 2 w 425"/>
                  <a:gd name="T29" fmla="*/ 388 h 424"/>
                  <a:gd name="T30" fmla="*/ 8 w 425"/>
                  <a:gd name="T31" fmla="*/ 379 h 424"/>
                  <a:gd name="T32" fmla="*/ 380 w 425"/>
                  <a:gd name="T33" fmla="*/ 8 h 424"/>
                  <a:gd name="T34" fmla="*/ 389 w 425"/>
                  <a:gd name="T35" fmla="*/ 2 h 424"/>
                  <a:gd name="T36" fmla="*/ 398 w 425"/>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5" h="424">
                    <a:moveTo>
                      <a:pt x="398" y="0"/>
                    </a:moveTo>
                    <a:lnTo>
                      <a:pt x="409" y="2"/>
                    </a:lnTo>
                    <a:lnTo>
                      <a:pt x="417" y="8"/>
                    </a:lnTo>
                    <a:lnTo>
                      <a:pt x="423" y="17"/>
                    </a:lnTo>
                    <a:lnTo>
                      <a:pt x="425" y="27"/>
                    </a:lnTo>
                    <a:lnTo>
                      <a:pt x="423" y="37"/>
                    </a:lnTo>
                    <a:lnTo>
                      <a:pt x="417" y="45"/>
                    </a:lnTo>
                    <a:lnTo>
                      <a:pt x="45" y="416"/>
                    </a:lnTo>
                    <a:lnTo>
                      <a:pt x="37" y="422"/>
                    </a:lnTo>
                    <a:lnTo>
                      <a:pt x="26" y="424"/>
                    </a:lnTo>
                    <a:lnTo>
                      <a:pt x="16" y="422"/>
                    </a:lnTo>
                    <a:lnTo>
                      <a:pt x="8" y="416"/>
                    </a:lnTo>
                    <a:lnTo>
                      <a:pt x="2" y="407"/>
                    </a:lnTo>
                    <a:lnTo>
                      <a:pt x="0" y="397"/>
                    </a:lnTo>
                    <a:lnTo>
                      <a:pt x="2" y="388"/>
                    </a:lnTo>
                    <a:lnTo>
                      <a:pt x="8" y="379"/>
                    </a:lnTo>
                    <a:lnTo>
                      <a:pt x="380" y="8"/>
                    </a:lnTo>
                    <a:lnTo>
                      <a:pt x="389" y="2"/>
                    </a:lnTo>
                    <a:lnTo>
                      <a:pt x="398"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1" name="Freeform 1240"/>
              <p:cNvSpPr>
                <a:spLocks/>
              </p:cNvSpPr>
              <p:nvPr/>
            </p:nvSpPr>
            <p:spPr bwMode="auto">
              <a:xfrm>
                <a:off x="6692900" y="2252663"/>
                <a:ext cx="22225" cy="20638"/>
              </a:xfrm>
              <a:custGeom>
                <a:avLst/>
                <a:gdLst>
                  <a:gd name="T0" fmla="*/ 133 w 160"/>
                  <a:gd name="T1" fmla="*/ 0 h 158"/>
                  <a:gd name="T2" fmla="*/ 143 w 160"/>
                  <a:gd name="T3" fmla="*/ 2 h 158"/>
                  <a:gd name="T4" fmla="*/ 152 w 160"/>
                  <a:gd name="T5" fmla="*/ 8 h 158"/>
                  <a:gd name="T6" fmla="*/ 158 w 160"/>
                  <a:gd name="T7" fmla="*/ 16 h 158"/>
                  <a:gd name="T8" fmla="*/ 160 w 160"/>
                  <a:gd name="T9" fmla="*/ 27 h 158"/>
                  <a:gd name="T10" fmla="*/ 158 w 160"/>
                  <a:gd name="T11" fmla="*/ 36 h 158"/>
                  <a:gd name="T12" fmla="*/ 152 w 160"/>
                  <a:gd name="T13" fmla="*/ 45 h 158"/>
                  <a:gd name="T14" fmla="*/ 45 w 160"/>
                  <a:gd name="T15" fmla="*/ 151 h 158"/>
                  <a:gd name="T16" fmla="*/ 37 w 160"/>
                  <a:gd name="T17" fmla="*/ 157 h 158"/>
                  <a:gd name="T18" fmla="*/ 27 w 160"/>
                  <a:gd name="T19" fmla="*/ 158 h 158"/>
                  <a:gd name="T20" fmla="*/ 16 w 160"/>
                  <a:gd name="T21" fmla="*/ 157 h 158"/>
                  <a:gd name="T22" fmla="*/ 8 w 160"/>
                  <a:gd name="T23" fmla="*/ 151 h 158"/>
                  <a:gd name="T24" fmla="*/ 2 w 160"/>
                  <a:gd name="T25" fmla="*/ 142 h 158"/>
                  <a:gd name="T26" fmla="*/ 0 w 160"/>
                  <a:gd name="T27" fmla="*/ 133 h 158"/>
                  <a:gd name="T28" fmla="*/ 2 w 160"/>
                  <a:gd name="T29" fmla="*/ 122 h 158"/>
                  <a:gd name="T30" fmla="*/ 8 w 160"/>
                  <a:gd name="T31" fmla="*/ 114 h 158"/>
                  <a:gd name="T32" fmla="*/ 114 w 160"/>
                  <a:gd name="T33" fmla="*/ 8 h 158"/>
                  <a:gd name="T34" fmla="*/ 123 w 160"/>
                  <a:gd name="T35" fmla="*/ 2 h 158"/>
                  <a:gd name="T36" fmla="*/ 133 w 160"/>
                  <a:gd name="T3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158">
                    <a:moveTo>
                      <a:pt x="133" y="0"/>
                    </a:moveTo>
                    <a:lnTo>
                      <a:pt x="143" y="2"/>
                    </a:lnTo>
                    <a:lnTo>
                      <a:pt x="152" y="8"/>
                    </a:lnTo>
                    <a:lnTo>
                      <a:pt x="158" y="16"/>
                    </a:lnTo>
                    <a:lnTo>
                      <a:pt x="160" y="27"/>
                    </a:lnTo>
                    <a:lnTo>
                      <a:pt x="158" y="36"/>
                    </a:lnTo>
                    <a:lnTo>
                      <a:pt x="152" y="45"/>
                    </a:lnTo>
                    <a:lnTo>
                      <a:pt x="45" y="151"/>
                    </a:lnTo>
                    <a:lnTo>
                      <a:pt x="37" y="157"/>
                    </a:lnTo>
                    <a:lnTo>
                      <a:pt x="27" y="158"/>
                    </a:lnTo>
                    <a:lnTo>
                      <a:pt x="16" y="157"/>
                    </a:lnTo>
                    <a:lnTo>
                      <a:pt x="8" y="151"/>
                    </a:lnTo>
                    <a:lnTo>
                      <a:pt x="2" y="142"/>
                    </a:lnTo>
                    <a:lnTo>
                      <a:pt x="0" y="133"/>
                    </a:lnTo>
                    <a:lnTo>
                      <a:pt x="2" y="122"/>
                    </a:lnTo>
                    <a:lnTo>
                      <a:pt x="8" y="114"/>
                    </a:lnTo>
                    <a:lnTo>
                      <a:pt x="114" y="8"/>
                    </a:lnTo>
                    <a:lnTo>
                      <a:pt x="123" y="2"/>
                    </a:lnTo>
                    <a:lnTo>
                      <a:pt x="133"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2" name="Freeform 1241"/>
              <p:cNvSpPr>
                <a:spLocks/>
              </p:cNvSpPr>
              <p:nvPr/>
            </p:nvSpPr>
            <p:spPr bwMode="auto">
              <a:xfrm>
                <a:off x="6665913" y="2238376"/>
                <a:ext cx="34925" cy="34925"/>
              </a:xfrm>
              <a:custGeom>
                <a:avLst/>
                <a:gdLst>
                  <a:gd name="T0" fmla="*/ 27 w 266"/>
                  <a:gd name="T1" fmla="*/ 0 h 264"/>
                  <a:gd name="T2" fmla="*/ 37 w 266"/>
                  <a:gd name="T3" fmla="*/ 2 h 264"/>
                  <a:gd name="T4" fmla="*/ 45 w 266"/>
                  <a:gd name="T5" fmla="*/ 8 h 264"/>
                  <a:gd name="T6" fmla="*/ 258 w 266"/>
                  <a:gd name="T7" fmla="*/ 220 h 264"/>
                  <a:gd name="T8" fmla="*/ 264 w 266"/>
                  <a:gd name="T9" fmla="*/ 228 h 264"/>
                  <a:gd name="T10" fmla="*/ 266 w 266"/>
                  <a:gd name="T11" fmla="*/ 239 h 264"/>
                  <a:gd name="T12" fmla="*/ 264 w 266"/>
                  <a:gd name="T13" fmla="*/ 248 h 264"/>
                  <a:gd name="T14" fmla="*/ 258 w 266"/>
                  <a:gd name="T15" fmla="*/ 257 h 264"/>
                  <a:gd name="T16" fmla="*/ 250 w 266"/>
                  <a:gd name="T17" fmla="*/ 263 h 264"/>
                  <a:gd name="T18" fmla="*/ 240 w 266"/>
                  <a:gd name="T19" fmla="*/ 264 h 264"/>
                  <a:gd name="T20" fmla="*/ 229 w 266"/>
                  <a:gd name="T21" fmla="*/ 263 h 264"/>
                  <a:gd name="T22" fmla="*/ 221 w 266"/>
                  <a:gd name="T23" fmla="*/ 257 h 264"/>
                  <a:gd name="T24" fmla="*/ 8 w 266"/>
                  <a:gd name="T25" fmla="*/ 45 h 264"/>
                  <a:gd name="T26" fmla="*/ 2 w 266"/>
                  <a:gd name="T27" fmla="*/ 36 h 264"/>
                  <a:gd name="T28" fmla="*/ 0 w 266"/>
                  <a:gd name="T29" fmla="*/ 27 h 264"/>
                  <a:gd name="T30" fmla="*/ 2 w 266"/>
                  <a:gd name="T31" fmla="*/ 16 h 264"/>
                  <a:gd name="T32" fmla="*/ 8 w 266"/>
                  <a:gd name="T33" fmla="*/ 8 h 264"/>
                  <a:gd name="T34" fmla="*/ 17 w 266"/>
                  <a:gd name="T35" fmla="*/ 2 h 264"/>
                  <a:gd name="T36" fmla="*/ 27 w 266"/>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6" h="264">
                    <a:moveTo>
                      <a:pt x="27" y="0"/>
                    </a:moveTo>
                    <a:lnTo>
                      <a:pt x="37" y="2"/>
                    </a:lnTo>
                    <a:lnTo>
                      <a:pt x="45" y="8"/>
                    </a:lnTo>
                    <a:lnTo>
                      <a:pt x="258" y="220"/>
                    </a:lnTo>
                    <a:lnTo>
                      <a:pt x="264" y="228"/>
                    </a:lnTo>
                    <a:lnTo>
                      <a:pt x="266" y="239"/>
                    </a:lnTo>
                    <a:lnTo>
                      <a:pt x="264" y="248"/>
                    </a:lnTo>
                    <a:lnTo>
                      <a:pt x="258" y="257"/>
                    </a:lnTo>
                    <a:lnTo>
                      <a:pt x="250" y="263"/>
                    </a:lnTo>
                    <a:lnTo>
                      <a:pt x="240" y="264"/>
                    </a:lnTo>
                    <a:lnTo>
                      <a:pt x="229" y="263"/>
                    </a:lnTo>
                    <a:lnTo>
                      <a:pt x="221" y="257"/>
                    </a:lnTo>
                    <a:lnTo>
                      <a:pt x="8" y="45"/>
                    </a:lnTo>
                    <a:lnTo>
                      <a:pt x="2" y="36"/>
                    </a:lnTo>
                    <a:lnTo>
                      <a:pt x="0" y="27"/>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3" name="Freeform 1242"/>
              <p:cNvSpPr>
                <a:spLocks/>
              </p:cNvSpPr>
              <p:nvPr/>
            </p:nvSpPr>
            <p:spPr bwMode="auto">
              <a:xfrm>
                <a:off x="6665913" y="2197101"/>
                <a:ext cx="49213" cy="49213"/>
              </a:xfrm>
              <a:custGeom>
                <a:avLst/>
                <a:gdLst>
                  <a:gd name="T0" fmla="*/ 346 w 373"/>
                  <a:gd name="T1" fmla="*/ 0 h 371"/>
                  <a:gd name="T2" fmla="*/ 356 w 373"/>
                  <a:gd name="T3" fmla="*/ 2 h 371"/>
                  <a:gd name="T4" fmla="*/ 365 w 373"/>
                  <a:gd name="T5" fmla="*/ 8 h 371"/>
                  <a:gd name="T6" fmla="*/ 371 w 373"/>
                  <a:gd name="T7" fmla="*/ 17 h 371"/>
                  <a:gd name="T8" fmla="*/ 373 w 373"/>
                  <a:gd name="T9" fmla="*/ 27 h 371"/>
                  <a:gd name="T10" fmla="*/ 371 w 373"/>
                  <a:gd name="T11" fmla="*/ 37 h 371"/>
                  <a:gd name="T12" fmla="*/ 365 w 373"/>
                  <a:gd name="T13" fmla="*/ 45 h 371"/>
                  <a:gd name="T14" fmla="*/ 45 w 373"/>
                  <a:gd name="T15" fmla="*/ 363 h 371"/>
                  <a:gd name="T16" fmla="*/ 37 w 373"/>
                  <a:gd name="T17" fmla="*/ 369 h 371"/>
                  <a:gd name="T18" fmla="*/ 27 w 373"/>
                  <a:gd name="T19" fmla="*/ 371 h 371"/>
                  <a:gd name="T20" fmla="*/ 17 w 373"/>
                  <a:gd name="T21" fmla="*/ 369 h 371"/>
                  <a:gd name="T22" fmla="*/ 8 w 373"/>
                  <a:gd name="T23" fmla="*/ 363 h 371"/>
                  <a:gd name="T24" fmla="*/ 2 w 373"/>
                  <a:gd name="T25" fmla="*/ 354 h 371"/>
                  <a:gd name="T26" fmla="*/ 0 w 373"/>
                  <a:gd name="T27" fmla="*/ 345 h 371"/>
                  <a:gd name="T28" fmla="*/ 2 w 373"/>
                  <a:gd name="T29" fmla="*/ 334 h 371"/>
                  <a:gd name="T30" fmla="*/ 8 w 373"/>
                  <a:gd name="T31" fmla="*/ 326 h 371"/>
                  <a:gd name="T32" fmla="*/ 327 w 373"/>
                  <a:gd name="T33" fmla="*/ 8 h 371"/>
                  <a:gd name="T34" fmla="*/ 336 w 373"/>
                  <a:gd name="T35" fmla="*/ 2 h 371"/>
                  <a:gd name="T36" fmla="*/ 346 w 373"/>
                  <a:gd name="T37"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3" h="371">
                    <a:moveTo>
                      <a:pt x="346" y="0"/>
                    </a:moveTo>
                    <a:lnTo>
                      <a:pt x="356" y="2"/>
                    </a:lnTo>
                    <a:lnTo>
                      <a:pt x="365" y="8"/>
                    </a:lnTo>
                    <a:lnTo>
                      <a:pt x="371" y="17"/>
                    </a:lnTo>
                    <a:lnTo>
                      <a:pt x="373" y="27"/>
                    </a:lnTo>
                    <a:lnTo>
                      <a:pt x="371" y="37"/>
                    </a:lnTo>
                    <a:lnTo>
                      <a:pt x="365" y="45"/>
                    </a:lnTo>
                    <a:lnTo>
                      <a:pt x="45" y="363"/>
                    </a:lnTo>
                    <a:lnTo>
                      <a:pt x="37" y="369"/>
                    </a:lnTo>
                    <a:lnTo>
                      <a:pt x="27" y="371"/>
                    </a:lnTo>
                    <a:lnTo>
                      <a:pt x="17" y="369"/>
                    </a:lnTo>
                    <a:lnTo>
                      <a:pt x="8" y="363"/>
                    </a:lnTo>
                    <a:lnTo>
                      <a:pt x="2" y="354"/>
                    </a:lnTo>
                    <a:lnTo>
                      <a:pt x="0" y="345"/>
                    </a:lnTo>
                    <a:lnTo>
                      <a:pt x="2" y="334"/>
                    </a:lnTo>
                    <a:lnTo>
                      <a:pt x="8" y="326"/>
                    </a:lnTo>
                    <a:lnTo>
                      <a:pt x="327" y="8"/>
                    </a:lnTo>
                    <a:lnTo>
                      <a:pt x="336" y="2"/>
                    </a:lnTo>
                    <a:lnTo>
                      <a:pt x="34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4" name="Freeform 1243"/>
              <p:cNvSpPr>
                <a:spLocks/>
              </p:cNvSpPr>
              <p:nvPr/>
            </p:nvSpPr>
            <p:spPr bwMode="auto">
              <a:xfrm>
                <a:off x="6454775" y="2316163"/>
                <a:ext cx="98425" cy="98425"/>
              </a:xfrm>
              <a:custGeom>
                <a:avLst/>
                <a:gdLst>
                  <a:gd name="T0" fmla="*/ 27 w 745"/>
                  <a:gd name="T1" fmla="*/ 0 h 742"/>
                  <a:gd name="T2" fmla="*/ 37 w 745"/>
                  <a:gd name="T3" fmla="*/ 2 h 742"/>
                  <a:gd name="T4" fmla="*/ 46 w 745"/>
                  <a:gd name="T5" fmla="*/ 8 h 742"/>
                  <a:gd name="T6" fmla="*/ 737 w 745"/>
                  <a:gd name="T7" fmla="*/ 697 h 742"/>
                  <a:gd name="T8" fmla="*/ 743 w 745"/>
                  <a:gd name="T9" fmla="*/ 706 h 742"/>
                  <a:gd name="T10" fmla="*/ 745 w 745"/>
                  <a:gd name="T11" fmla="*/ 715 h 742"/>
                  <a:gd name="T12" fmla="*/ 743 w 745"/>
                  <a:gd name="T13" fmla="*/ 725 h 742"/>
                  <a:gd name="T14" fmla="*/ 737 w 745"/>
                  <a:gd name="T15" fmla="*/ 734 h 742"/>
                  <a:gd name="T16" fmla="*/ 729 w 745"/>
                  <a:gd name="T17" fmla="*/ 740 h 742"/>
                  <a:gd name="T18" fmla="*/ 718 w 745"/>
                  <a:gd name="T19" fmla="*/ 742 h 742"/>
                  <a:gd name="T20" fmla="*/ 708 w 745"/>
                  <a:gd name="T21" fmla="*/ 740 h 742"/>
                  <a:gd name="T22" fmla="*/ 700 w 745"/>
                  <a:gd name="T23" fmla="*/ 734 h 742"/>
                  <a:gd name="T24" fmla="*/ 8 w 745"/>
                  <a:gd name="T25" fmla="*/ 45 h 742"/>
                  <a:gd name="T26" fmla="*/ 3 w 745"/>
                  <a:gd name="T27" fmla="*/ 37 h 742"/>
                  <a:gd name="T28" fmla="*/ 0 w 745"/>
                  <a:gd name="T29" fmla="*/ 27 h 742"/>
                  <a:gd name="T30" fmla="*/ 3 w 745"/>
                  <a:gd name="T31" fmla="*/ 17 h 742"/>
                  <a:gd name="T32" fmla="*/ 8 w 745"/>
                  <a:gd name="T33" fmla="*/ 8 h 742"/>
                  <a:gd name="T34" fmla="*/ 17 w 745"/>
                  <a:gd name="T35" fmla="*/ 2 h 742"/>
                  <a:gd name="T36" fmla="*/ 27 w 745"/>
                  <a:gd name="T37"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5" h="742">
                    <a:moveTo>
                      <a:pt x="27" y="0"/>
                    </a:moveTo>
                    <a:lnTo>
                      <a:pt x="37" y="2"/>
                    </a:lnTo>
                    <a:lnTo>
                      <a:pt x="46" y="8"/>
                    </a:lnTo>
                    <a:lnTo>
                      <a:pt x="737" y="697"/>
                    </a:lnTo>
                    <a:lnTo>
                      <a:pt x="743" y="706"/>
                    </a:lnTo>
                    <a:lnTo>
                      <a:pt x="745" y="715"/>
                    </a:lnTo>
                    <a:lnTo>
                      <a:pt x="743" y="725"/>
                    </a:lnTo>
                    <a:lnTo>
                      <a:pt x="737" y="734"/>
                    </a:lnTo>
                    <a:lnTo>
                      <a:pt x="729" y="740"/>
                    </a:lnTo>
                    <a:lnTo>
                      <a:pt x="718" y="742"/>
                    </a:lnTo>
                    <a:lnTo>
                      <a:pt x="708" y="740"/>
                    </a:lnTo>
                    <a:lnTo>
                      <a:pt x="700" y="734"/>
                    </a:lnTo>
                    <a:lnTo>
                      <a:pt x="8" y="45"/>
                    </a:lnTo>
                    <a:lnTo>
                      <a:pt x="3" y="37"/>
                    </a:lnTo>
                    <a:lnTo>
                      <a:pt x="0" y="27"/>
                    </a:lnTo>
                    <a:lnTo>
                      <a:pt x="3"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5" name="Freeform 1244"/>
              <p:cNvSpPr>
                <a:spLocks/>
              </p:cNvSpPr>
              <p:nvPr/>
            </p:nvSpPr>
            <p:spPr bwMode="auto">
              <a:xfrm>
                <a:off x="6516688" y="2406651"/>
                <a:ext cx="36513" cy="34925"/>
              </a:xfrm>
              <a:custGeom>
                <a:avLst/>
                <a:gdLst>
                  <a:gd name="T0" fmla="*/ 239 w 266"/>
                  <a:gd name="T1" fmla="*/ 0 h 265"/>
                  <a:gd name="T2" fmla="*/ 250 w 266"/>
                  <a:gd name="T3" fmla="*/ 1 h 265"/>
                  <a:gd name="T4" fmla="*/ 258 w 266"/>
                  <a:gd name="T5" fmla="*/ 8 h 265"/>
                  <a:gd name="T6" fmla="*/ 264 w 266"/>
                  <a:gd name="T7" fmla="*/ 17 h 265"/>
                  <a:gd name="T8" fmla="*/ 266 w 266"/>
                  <a:gd name="T9" fmla="*/ 26 h 265"/>
                  <a:gd name="T10" fmla="*/ 264 w 266"/>
                  <a:gd name="T11" fmla="*/ 36 h 265"/>
                  <a:gd name="T12" fmla="*/ 258 w 266"/>
                  <a:gd name="T13" fmla="*/ 45 h 265"/>
                  <a:gd name="T14" fmla="*/ 45 w 266"/>
                  <a:gd name="T15" fmla="*/ 257 h 265"/>
                  <a:gd name="T16" fmla="*/ 37 w 266"/>
                  <a:gd name="T17" fmla="*/ 263 h 265"/>
                  <a:gd name="T18" fmla="*/ 26 w 266"/>
                  <a:gd name="T19" fmla="*/ 265 h 265"/>
                  <a:gd name="T20" fmla="*/ 16 w 266"/>
                  <a:gd name="T21" fmla="*/ 263 h 265"/>
                  <a:gd name="T22" fmla="*/ 8 w 266"/>
                  <a:gd name="T23" fmla="*/ 257 h 265"/>
                  <a:gd name="T24" fmla="*/ 2 w 266"/>
                  <a:gd name="T25" fmla="*/ 248 h 265"/>
                  <a:gd name="T26" fmla="*/ 0 w 266"/>
                  <a:gd name="T27" fmla="*/ 238 h 265"/>
                  <a:gd name="T28" fmla="*/ 2 w 266"/>
                  <a:gd name="T29" fmla="*/ 228 h 265"/>
                  <a:gd name="T30" fmla="*/ 8 w 266"/>
                  <a:gd name="T31" fmla="*/ 220 h 265"/>
                  <a:gd name="T32" fmla="*/ 221 w 266"/>
                  <a:gd name="T33" fmla="*/ 8 h 265"/>
                  <a:gd name="T34" fmla="*/ 229 w 266"/>
                  <a:gd name="T35" fmla="*/ 1 h 265"/>
                  <a:gd name="T36" fmla="*/ 239 w 266"/>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6" h="265">
                    <a:moveTo>
                      <a:pt x="239" y="0"/>
                    </a:moveTo>
                    <a:lnTo>
                      <a:pt x="250" y="1"/>
                    </a:lnTo>
                    <a:lnTo>
                      <a:pt x="258" y="8"/>
                    </a:lnTo>
                    <a:lnTo>
                      <a:pt x="264" y="17"/>
                    </a:lnTo>
                    <a:lnTo>
                      <a:pt x="266" y="26"/>
                    </a:lnTo>
                    <a:lnTo>
                      <a:pt x="264" y="36"/>
                    </a:lnTo>
                    <a:lnTo>
                      <a:pt x="258" y="45"/>
                    </a:lnTo>
                    <a:lnTo>
                      <a:pt x="45" y="257"/>
                    </a:lnTo>
                    <a:lnTo>
                      <a:pt x="37" y="263"/>
                    </a:lnTo>
                    <a:lnTo>
                      <a:pt x="26" y="265"/>
                    </a:lnTo>
                    <a:lnTo>
                      <a:pt x="16" y="263"/>
                    </a:lnTo>
                    <a:lnTo>
                      <a:pt x="8" y="257"/>
                    </a:lnTo>
                    <a:lnTo>
                      <a:pt x="2" y="248"/>
                    </a:lnTo>
                    <a:lnTo>
                      <a:pt x="0" y="238"/>
                    </a:lnTo>
                    <a:lnTo>
                      <a:pt x="2" y="228"/>
                    </a:lnTo>
                    <a:lnTo>
                      <a:pt x="8" y="220"/>
                    </a:lnTo>
                    <a:lnTo>
                      <a:pt x="221" y="8"/>
                    </a:lnTo>
                    <a:lnTo>
                      <a:pt x="229" y="1"/>
                    </a:lnTo>
                    <a:lnTo>
                      <a:pt x="23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6" name="Freeform 1245"/>
              <p:cNvSpPr>
                <a:spLocks/>
              </p:cNvSpPr>
              <p:nvPr/>
            </p:nvSpPr>
            <p:spPr bwMode="auto">
              <a:xfrm>
                <a:off x="6284913" y="2246313"/>
                <a:ext cx="49213" cy="49213"/>
              </a:xfrm>
              <a:custGeom>
                <a:avLst/>
                <a:gdLst>
                  <a:gd name="T0" fmla="*/ 346 w 373"/>
                  <a:gd name="T1" fmla="*/ 0 h 371"/>
                  <a:gd name="T2" fmla="*/ 356 w 373"/>
                  <a:gd name="T3" fmla="*/ 1 h 371"/>
                  <a:gd name="T4" fmla="*/ 365 w 373"/>
                  <a:gd name="T5" fmla="*/ 8 h 371"/>
                  <a:gd name="T6" fmla="*/ 371 w 373"/>
                  <a:gd name="T7" fmla="*/ 17 h 371"/>
                  <a:gd name="T8" fmla="*/ 373 w 373"/>
                  <a:gd name="T9" fmla="*/ 26 h 371"/>
                  <a:gd name="T10" fmla="*/ 371 w 373"/>
                  <a:gd name="T11" fmla="*/ 36 h 371"/>
                  <a:gd name="T12" fmla="*/ 365 w 373"/>
                  <a:gd name="T13" fmla="*/ 45 h 371"/>
                  <a:gd name="T14" fmla="*/ 45 w 373"/>
                  <a:gd name="T15" fmla="*/ 363 h 371"/>
                  <a:gd name="T16" fmla="*/ 37 w 373"/>
                  <a:gd name="T17" fmla="*/ 369 h 371"/>
                  <a:gd name="T18" fmla="*/ 27 w 373"/>
                  <a:gd name="T19" fmla="*/ 371 h 371"/>
                  <a:gd name="T20" fmla="*/ 17 w 373"/>
                  <a:gd name="T21" fmla="*/ 369 h 371"/>
                  <a:gd name="T22" fmla="*/ 8 w 373"/>
                  <a:gd name="T23" fmla="*/ 363 h 371"/>
                  <a:gd name="T24" fmla="*/ 2 w 373"/>
                  <a:gd name="T25" fmla="*/ 354 h 371"/>
                  <a:gd name="T26" fmla="*/ 0 w 373"/>
                  <a:gd name="T27" fmla="*/ 344 h 371"/>
                  <a:gd name="T28" fmla="*/ 2 w 373"/>
                  <a:gd name="T29" fmla="*/ 334 h 371"/>
                  <a:gd name="T30" fmla="*/ 8 w 373"/>
                  <a:gd name="T31" fmla="*/ 325 h 371"/>
                  <a:gd name="T32" fmla="*/ 327 w 373"/>
                  <a:gd name="T33" fmla="*/ 8 h 371"/>
                  <a:gd name="T34" fmla="*/ 336 w 373"/>
                  <a:gd name="T35" fmla="*/ 1 h 371"/>
                  <a:gd name="T36" fmla="*/ 346 w 373"/>
                  <a:gd name="T37"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3" h="371">
                    <a:moveTo>
                      <a:pt x="346" y="0"/>
                    </a:moveTo>
                    <a:lnTo>
                      <a:pt x="356" y="1"/>
                    </a:lnTo>
                    <a:lnTo>
                      <a:pt x="365" y="8"/>
                    </a:lnTo>
                    <a:lnTo>
                      <a:pt x="371" y="17"/>
                    </a:lnTo>
                    <a:lnTo>
                      <a:pt x="373" y="26"/>
                    </a:lnTo>
                    <a:lnTo>
                      <a:pt x="371" y="36"/>
                    </a:lnTo>
                    <a:lnTo>
                      <a:pt x="365" y="45"/>
                    </a:lnTo>
                    <a:lnTo>
                      <a:pt x="45" y="363"/>
                    </a:lnTo>
                    <a:lnTo>
                      <a:pt x="37" y="369"/>
                    </a:lnTo>
                    <a:lnTo>
                      <a:pt x="27" y="371"/>
                    </a:lnTo>
                    <a:lnTo>
                      <a:pt x="17" y="369"/>
                    </a:lnTo>
                    <a:lnTo>
                      <a:pt x="8" y="363"/>
                    </a:lnTo>
                    <a:lnTo>
                      <a:pt x="2" y="354"/>
                    </a:lnTo>
                    <a:lnTo>
                      <a:pt x="0" y="344"/>
                    </a:lnTo>
                    <a:lnTo>
                      <a:pt x="2" y="334"/>
                    </a:lnTo>
                    <a:lnTo>
                      <a:pt x="8" y="325"/>
                    </a:lnTo>
                    <a:lnTo>
                      <a:pt x="327" y="8"/>
                    </a:lnTo>
                    <a:lnTo>
                      <a:pt x="336" y="1"/>
                    </a:lnTo>
                    <a:lnTo>
                      <a:pt x="34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7" name="Freeform 1246"/>
              <p:cNvSpPr>
                <a:spLocks/>
              </p:cNvSpPr>
              <p:nvPr/>
            </p:nvSpPr>
            <p:spPr bwMode="auto">
              <a:xfrm>
                <a:off x="6284913" y="2287588"/>
                <a:ext cx="100013" cy="100013"/>
              </a:xfrm>
              <a:custGeom>
                <a:avLst/>
                <a:gdLst>
                  <a:gd name="T0" fmla="*/ 27 w 753"/>
                  <a:gd name="T1" fmla="*/ 0 h 750"/>
                  <a:gd name="T2" fmla="*/ 37 w 753"/>
                  <a:gd name="T3" fmla="*/ 2 h 750"/>
                  <a:gd name="T4" fmla="*/ 45 w 753"/>
                  <a:gd name="T5" fmla="*/ 8 h 750"/>
                  <a:gd name="T6" fmla="*/ 746 w 753"/>
                  <a:gd name="T7" fmla="*/ 705 h 750"/>
                  <a:gd name="T8" fmla="*/ 751 w 753"/>
                  <a:gd name="T9" fmla="*/ 714 h 750"/>
                  <a:gd name="T10" fmla="*/ 753 w 753"/>
                  <a:gd name="T11" fmla="*/ 723 h 750"/>
                  <a:gd name="T12" fmla="*/ 751 w 753"/>
                  <a:gd name="T13" fmla="*/ 734 h 750"/>
                  <a:gd name="T14" fmla="*/ 746 w 753"/>
                  <a:gd name="T15" fmla="*/ 743 h 750"/>
                  <a:gd name="T16" fmla="*/ 736 w 753"/>
                  <a:gd name="T17" fmla="*/ 748 h 750"/>
                  <a:gd name="T18" fmla="*/ 726 w 753"/>
                  <a:gd name="T19" fmla="*/ 750 h 750"/>
                  <a:gd name="T20" fmla="*/ 717 w 753"/>
                  <a:gd name="T21" fmla="*/ 748 h 750"/>
                  <a:gd name="T22" fmla="*/ 707 w 753"/>
                  <a:gd name="T23" fmla="*/ 743 h 750"/>
                  <a:gd name="T24" fmla="*/ 8 w 753"/>
                  <a:gd name="T25" fmla="*/ 46 h 750"/>
                  <a:gd name="T26" fmla="*/ 2 w 753"/>
                  <a:gd name="T27" fmla="*/ 37 h 750"/>
                  <a:gd name="T28" fmla="*/ 0 w 753"/>
                  <a:gd name="T29" fmla="*/ 27 h 750"/>
                  <a:gd name="T30" fmla="*/ 2 w 753"/>
                  <a:gd name="T31" fmla="*/ 17 h 750"/>
                  <a:gd name="T32" fmla="*/ 8 w 753"/>
                  <a:gd name="T33" fmla="*/ 8 h 750"/>
                  <a:gd name="T34" fmla="*/ 17 w 753"/>
                  <a:gd name="T35" fmla="*/ 2 h 750"/>
                  <a:gd name="T36" fmla="*/ 27 w 753"/>
                  <a:gd name="T37" fmla="*/ 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3" h="750">
                    <a:moveTo>
                      <a:pt x="27" y="0"/>
                    </a:moveTo>
                    <a:lnTo>
                      <a:pt x="37" y="2"/>
                    </a:lnTo>
                    <a:lnTo>
                      <a:pt x="45" y="8"/>
                    </a:lnTo>
                    <a:lnTo>
                      <a:pt x="746" y="705"/>
                    </a:lnTo>
                    <a:lnTo>
                      <a:pt x="751" y="714"/>
                    </a:lnTo>
                    <a:lnTo>
                      <a:pt x="753" y="723"/>
                    </a:lnTo>
                    <a:lnTo>
                      <a:pt x="751" y="734"/>
                    </a:lnTo>
                    <a:lnTo>
                      <a:pt x="746" y="743"/>
                    </a:lnTo>
                    <a:lnTo>
                      <a:pt x="736" y="748"/>
                    </a:lnTo>
                    <a:lnTo>
                      <a:pt x="726" y="750"/>
                    </a:lnTo>
                    <a:lnTo>
                      <a:pt x="717" y="748"/>
                    </a:lnTo>
                    <a:lnTo>
                      <a:pt x="707" y="743"/>
                    </a:lnTo>
                    <a:lnTo>
                      <a:pt x="8" y="46"/>
                    </a:lnTo>
                    <a:lnTo>
                      <a:pt x="2" y="37"/>
                    </a:lnTo>
                    <a:lnTo>
                      <a:pt x="0" y="27"/>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8" name="Freeform 1247"/>
              <p:cNvSpPr>
                <a:spLocks/>
              </p:cNvSpPr>
              <p:nvPr/>
            </p:nvSpPr>
            <p:spPr bwMode="auto">
              <a:xfrm>
                <a:off x="6378575" y="2352676"/>
                <a:ext cx="34925" cy="34925"/>
              </a:xfrm>
              <a:custGeom>
                <a:avLst/>
                <a:gdLst>
                  <a:gd name="T0" fmla="*/ 239 w 266"/>
                  <a:gd name="T1" fmla="*/ 0 h 264"/>
                  <a:gd name="T2" fmla="*/ 249 w 266"/>
                  <a:gd name="T3" fmla="*/ 2 h 264"/>
                  <a:gd name="T4" fmla="*/ 258 w 266"/>
                  <a:gd name="T5" fmla="*/ 7 h 264"/>
                  <a:gd name="T6" fmla="*/ 264 w 266"/>
                  <a:gd name="T7" fmla="*/ 16 h 264"/>
                  <a:gd name="T8" fmla="*/ 266 w 266"/>
                  <a:gd name="T9" fmla="*/ 26 h 264"/>
                  <a:gd name="T10" fmla="*/ 264 w 266"/>
                  <a:gd name="T11" fmla="*/ 36 h 264"/>
                  <a:gd name="T12" fmla="*/ 258 w 266"/>
                  <a:gd name="T13" fmla="*/ 45 h 264"/>
                  <a:gd name="T14" fmla="*/ 46 w 266"/>
                  <a:gd name="T15" fmla="*/ 257 h 264"/>
                  <a:gd name="T16" fmla="*/ 36 w 266"/>
                  <a:gd name="T17" fmla="*/ 262 h 264"/>
                  <a:gd name="T18" fmla="*/ 26 w 266"/>
                  <a:gd name="T19" fmla="*/ 264 h 264"/>
                  <a:gd name="T20" fmla="*/ 17 w 266"/>
                  <a:gd name="T21" fmla="*/ 262 h 264"/>
                  <a:gd name="T22" fmla="*/ 7 w 266"/>
                  <a:gd name="T23" fmla="*/ 257 h 264"/>
                  <a:gd name="T24" fmla="*/ 2 w 266"/>
                  <a:gd name="T25" fmla="*/ 248 h 264"/>
                  <a:gd name="T26" fmla="*/ 0 w 266"/>
                  <a:gd name="T27" fmla="*/ 237 h 264"/>
                  <a:gd name="T28" fmla="*/ 2 w 266"/>
                  <a:gd name="T29" fmla="*/ 228 h 264"/>
                  <a:gd name="T30" fmla="*/ 7 w 266"/>
                  <a:gd name="T31" fmla="*/ 219 h 264"/>
                  <a:gd name="T32" fmla="*/ 220 w 266"/>
                  <a:gd name="T33" fmla="*/ 7 h 264"/>
                  <a:gd name="T34" fmla="*/ 229 w 266"/>
                  <a:gd name="T35" fmla="*/ 2 h 264"/>
                  <a:gd name="T36" fmla="*/ 239 w 266"/>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6" h="264">
                    <a:moveTo>
                      <a:pt x="239" y="0"/>
                    </a:moveTo>
                    <a:lnTo>
                      <a:pt x="249" y="2"/>
                    </a:lnTo>
                    <a:lnTo>
                      <a:pt x="258" y="7"/>
                    </a:lnTo>
                    <a:lnTo>
                      <a:pt x="264" y="16"/>
                    </a:lnTo>
                    <a:lnTo>
                      <a:pt x="266" y="26"/>
                    </a:lnTo>
                    <a:lnTo>
                      <a:pt x="264" y="36"/>
                    </a:lnTo>
                    <a:lnTo>
                      <a:pt x="258" y="45"/>
                    </a:lnTo>
                    <a:lnTo>
                      <a:pt x="46" y="257"/>
                    </a:lnTo>
                    <a:lnTo>
                      <a:pt x="36" y="262"/>
                    </a:lnTo>
                    <a:lnTo>
                      <a:pt x="26" y="264"/>
                    </a:lnTo>
                    <a:lnTo>
                      <a:pt x="17" y="262"/>
                    </a:lnTo>
                    <a:lnTo>
                      <a:pt x="7" y="257"/>
                    </a:lnTo>
                    <a:lnTo>
                      <a:pt x="2" y="248"/>
                    </a:lnTo>
                    <a:lnTo>
                      <a:pt x="0" y="237"/>
                    </a:lnTo>
                    <a:lnTo>
                      <a:pt x="2" y="228"/>
                    </a:lnTo>
                    <a:lnTo>
                      <a:pt x="7" y="219"/>
                    </a:lnTo>
                    <a:lnTo>
                      <a:pt x="220" y="7"/>
                    </a:lnTo>
                    <a:lnTo>
                      <a:pt x="229" y="2"/>
                    </a:lnTo>
                    <a:lnTo>
                      <a:pt x="23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9" name="Freeform 1248"/>
              <p:cNvSpPr>
                <a:spLocks/>
              </p:cNvSpPr>
              <p:nvPr/>
            </p:nvSpPr>
            <p:spPr bwMode="auto">
              <a:xfrm>
                <a:off x="6405563" y="2352676"/>
                <a:ext cx="90488" cy="88900"/>
              </a:xfrm>
              <a:custGeom>
                <a:avLst/>
                <a:gdLst>
                  <a:gd name="T0" fmla="*/ 26 w 683"/>
                  <a:gd name="T1" fmla="*/ 0 h 680"/>
                  <a:gd name="T2" fmla="*/ 36 w 683"/>
                  <a:gd name="T3" fmla="*/ 2 h 680"/>
                  <a:gd name="T4" fmla="*/ 45 w 683"/>
                  <a:gd name="T5" fmla="*/ 7 h 680"/>
                  <a:gd name="T6" fmla="*/ 674 w 683"/>
                  <a:gd name="T7" fmla="*/ 635 h 680"/>
                  <a:gd name="T8" fmla="*/ 681 w 683"/>
                  <a:gd name="T9" fmla="*/ 643 h 680"/>
                  <a:gd name="T10" fmla="*/ 683 w 683"/>
                  <a:gd name="T11" fmla="*/ 653 h 680"/>
                  <a:gd name="T12" fmla="*/ 681 w 683"/>
                  <a:gd name="T13" fmla="*/ 663 h 680"/>
                  <a:gd name="T14" fmla="*/ 674 w 683"/>
                  <a:gd name="T15" fmla="*/ 672 h 680"/>
                  <a:gd name="T16" fmla="*/ 666 w 683"/>
                  <a:gd name="T17" fmla="*/ 678 h 680"/>
                  <a:gd name="T18" fmla="*/ 656 w 683"/>
                  <a:gd name="T19" fmla="*/ 680 h 680"/>
                  <a:gd name="T20" fmla="*/ 645 w 683"/>
                  <a:gd name="T21" fmla="*/ 678 h 680"/>
                  <a:gd name="T22" fmla="*/ 637 w 683"/>
                  <a:gd name="T23" fmla="*/ 672 h 680"/>
                  <a:gd name="T24" fmla="*/ 7 w 683"/>
                  <a:gd name="T25" fmla="*/ 45 h 680"/>
                  <a:gd name="T26" fmla="*/ 1 w 683"/>
                  <a:gd name="T27" fmla="*/ 36 h 680"/>
                  <a:gd name="T28" fmla="*/ 0 w 683"/>
                  <a:gd name="T29" fmla="*/ 26 h 680"/>
                  <a:gd name="T30" fmla="*/ 1 w 683"/>
                  <a:gd name="T31" fmla="*/ 16 h 680"/>
                  <a:gd name="T32" fmla="*/ 7 w 683"/>
                  <a:gd name="T33" fmla="*/ 7 h 680"/>
                  <a:gd name="T34" fmla="*/ 16 w 683"/>
                  <a:gd name="T35" fmla="*/ 2 h 680"/>
                  <a:gd name="T36" fmla="*/ 26 w 683"/>
                  <a:gd name="T37" fmla="*/ 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3" h="680">
                    <a:moveTo>
                      <a:pt x="26" y="0"/>
                    </a:moveTo>
                    <a:lnTo>
                      <a:pt x="36" y="2"/>
                    </a:lnTo>
                    <a:lnTo>
                      <a:pt x="45" y="7"/>
                    </a:lnTo>
                    <a:lnTo>
                      <a:pt x="674" y="635"/>
                    </a:lnTo>
                    <a:lnTo>
                      <a:pt x="681" y="643"/>
                    </a:lnTo>
                    <a:lnTo>
                      <a:pt x="683" y="653"/>
                    </a:lnTo>
                    <a:lnTo>
                      <a:pt x="681" y="663"/>
                    </a:lnTo>
                    <a:lnTo>
                      <a:pt x="674" y="672"/>
                    </a:lnTo>
                    <a:lnTo>
                      <a:pt x="666" y="678"/>
                    </a:lnTo>
                    <a:lnTo>
                      <a:pt x="656" y="680"/>
                    </a:lnTo>
                    <a:lnTo>
                      <a:pt x="645" y="678"/>
                    </a:lnTo>
                    <a:lnTo>
                      <a:pt x="637" y="672"/>
                    </a:lnTo>
                    <a:lnTo>
                      <a:pt x="7" y="45"/>
                    </a:lnTo>
                    <a:lnTo>
                      <a:pt x="1" y="36"/>
                    </a:lnTo>
                    <a:lnTo>
                      <a:pt x="0" y="26"/>
                    </a:lnTo>
                    <a:lnTo>
                      <a:pt x="1" y="16"/>
                    </a:lnTo>
                    <a:lnTo>
                      <a:pt x="7"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0" name="Freeform 1249"/>
              <p:cNvSpPr>
                <a:spLocks/>
              </p:cNvSpPr>
              <p:nvPr/>
            </p:nvSpPr>
            <p:spPr bwMode="auto">
              <a:xfrm>
                <a:off x="6426200" y="2427288"/>
                <a:ext cx="14288" cy="14288"/>
              </a:xfrm>
              <a:custGeom>
                <a:avLst/>
                <a:gdLst>
                  <a:gd name="T0" fmla="*/ 79 w 106"/>
                  <a:gd name="T1" fmla="*/ 0 h 106"/>
                  <a:gd name="T2" fmla="*/ 90 w 106"/>
                  <a:gd name="T3" fmla="*/ 2 h 106"/>
                  <a:gd name="T4" fmla="*/ 98 w 106"/>
                  <a:gd name="T5" fmla="*/ 8 h 106"/>
                  <a:gd name="T6" fmla="*/ 104 w 106"/>
                  <a:gd name="T7" fmla="*/ 16 h 106"/>
                  <a:gd name="T8" fmla="*/ 106 w 106"/>
                  <a:gd name="T9" fmla="*/ 27 h 106"/>
                  <a:gd name="T10" fmla="*/ 104 w 106"/>
                  <a:gd name="T11" fmla="*/ 36 h 106"/>
                  <a:gd name="T12" fmla="*/ 98 w 106"/>
                  <a:gd name="T13" fmla="*/ 45 h 106"/>
                  <a:gd name="T14" fmla="*/ 45 w 106"/>
                  <a:gd name="T15" fmla="*/ 98 h 106"/>
                  <a:gd name="T16" fmla="*/ 36 w 106"/>
                  <a:gd name="T17" fmla="*/ 104 h 106"/>
                  <a:gd name="T18" fmla="*/ 27 w 106"/>
                  <a:gd name="T19" fmla="*/ 106 h 106"/>
                  <a:gd name="T20" fmla="*/ 16 w 106"/>
                  <a:gd name="T21" fmla="*/ 104 h 106"/>
                  <a:gd name="T22" fmla="*/ 8 w 106"/>
                  <a:gd name="T23" fmla="*/ 98 h 106"/>
                  <a:gd name="T24" fmla="*/ 2 w 106"/>
                  <a:gd name="T25" fmla="*/ 89 h 106"/>
                  <a:gd name="T26" fmla="*/ 0 w 106"/>
                  <a:gd name="T27" fmla="*/ 79 h 106"/>
                  <a:gd name="T28" fmla="*/ 2 w 106"/>
                  <a:gd name="T29" fmla="*/ 69 h 106"/>
                  <a:gd name="T30" fmla="*/ 8 w 106"/>
                  <a:gd name="T31" fmla="*/ 61 h 106"/>
                  <a:gd name="T32" fmla="*/ 61 w 106"/>
                  <a:gd name="T33" fmla="*/ 8 h 106"/>
                  <a:gd name="T34" fmla="*/ 70 w 106"/>
                  <a:gd name="T35" fmla="*/ 2 h 106"/>
                  <a:gd name="T36" fmla="*/ 79 w 106"/>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106">
                    <a:moveTo>
                      <a:pt x="79" y="0"/>
                    </a:moveTo>
                    <a:lnTo>
                      <a:pt x="90" y="2"/>
                    </a:lnTo>
                    <a:lnTo>
                      <a:pt x="98" y="8"/>
                    </a:lnTo>
                    <a:lnTo>
                      <a:pt x="104" y="16"/>
                    </a:lnTo>
                    <a:lnTo>
                      <a:pt x="106" y="27"/>
                    </a:lnTo>
                    <a:lnTo>
                      <a:pt x="104" y="36"/>
                    </a:lnTo>
                    <a:lnTo>
                      <a:pt x="98" y="45"/>
                    </a:lnTo>
                    <a:lnTo>
                      <a:pt x="45" y="98"/>
                    </a:lnTo>
                    <a:lnTo>
                      <a:pt x="36" y="104"/>
                    </a:lnTo>
                    <a:lnTo>
                      <a:pt x="27" y="106"/>
                    </a:lnTo>
                    <a:lnTo>
                      <a:pt x="16" y="104"/>
                    </a:lnTo>
                    <a:lnTo>
                      <a:pt x="8" y="98"/>
                    </a:lnTo>
                    <a:lnTo>
                      <a:pt x="2" y="89"/>
                    </a:lnTo>
                    <a:lnTo>
                      <a:pt x="0" y="79"/>
                    </a:lnTo>
                    <a:lnTo>
                      <a:pt x="2" y="69"/>
                    </a:lnTo>
                    <a:lnTo>
                      <a:pt x="8" y="61"/>
                    </a:lnTo>
                    <a:lnTo>
                      <a:pt x="61" y="8"/>
                    </a:lnTo>
                    <a:lnTo>
                      <a:pt x="70" y="2"/>
                    </a:lnTo>
                    <a:lnTo>
                      <a:pt x="7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1" name="Freeform 1250"/>
              <p:cNvSpPr>
                <a:spLocks/>
              </p:cNvSpPr>
              <p:nvPr/>
            </p:nvSpPr>
            <p:spPr bwMode="auto">
              <a:xfrm>
                <a:off x="6405563" y="2400301"/>
                <a:ext cx="34925" cy="34925"/>
              </a:xfrm>
              <a:custGeom>
                <a:avLst/>
                <a:gdLst>
                  <a:gd name="T0" fmla="*/ 26 w 265"/>
                  <a:gd name="T1" fmla="*/ 0 h 264"/>
                  <a:gd name="T2" fmla="*/ 36 w 265"/>
                  <a:gd name="T3" fmla="*/ 2 h 264"/>
                  <a:gd name="T4" fmla="*/ 44 w 265"/>
                  <a:gd name="T5" fmla="*/ 8 h 264"/>
                  <a:gd name="T6" fmla="*/ 257 w 265"/>
                  <a:gd name="T7" fmla="*/ 220 h 264"/>
                  <a:gd name="T8" fmla="*/ 263 w 265"/>
                  <a:gd name="T9" fmla="*/ 228 h 264"/>
                  <a:gd name="T10" fmla="*/ 265 w 265"/>
                  <a:gd name="T11" fmla="*/ 239 h 264"/>
                  <a:gd name="T12" fmla="*/ 263 w 265"/>
                  <a:gd name="T13" fmla="*/ 248 h 264"/>
                  <a:gd name="T14" fmla="*/ 257 w 265"/>
                  <a:gd name="T15" fmla="*/ 257 h 264"/>
                  <a:gd name="T16" fmla="*/ 249 w 265"/>
                  <a:gd name="T17" fmla="*/ 263 h 264"/>
                  <a:gd name="T18" fmla="*/ 238 w 265"/>
                  <a:gd name="T19" fmla="*/ 264 h 264"/>
                  <a:gd name="T20" fmla="*/ 229 w 265"/>
                  <a:gd name="T21" fmla="*/ 263 h 264"/>
                  <a:gd name="T22" fmla="*/ 220 w 265"/>
                  <a:gd name="T23" fmla="*/ 257 h 264"/>
                  <a:gd name="T24" fmla="*/ 7 w 265"/>
                  <a:gd name="T25" fmla="*/ 45 h 264"/>
                  <a:gd name="T26" fmla="*/ 1 w 265"/>
                  <a:gd name="T27" fmla="*/ 36 h 264"/>
                  <a:gd name="T28" fmla="*/ 0 w 265"/>
                  <a:gd name="T29" fmla="*/ 27 h 264"/>
                  <a:gd name="T30" fmla="*/ 1 w 265"/>
                  <a:gd name="T31" fmla="*/ 16 h 264"/>
                  <a:gd name="T32" fmla="*/ 7 w 265"/>
                  <a:gd name="T33" fmla="*/ 8 h 264"/>
                  <a:gd name="T34" fmla="*/ 16 w 265"/>
                  <a:gd name="T35" fmla="*/ 2 h 264"/>
                  <a:gd name="T36" fmla="*/ 26 w 265"/>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 h="264">
                    <a:moveTo>
                      <a:pt x="26" y="0"/>
                    </a:moveTo>
                    <a:lnTo>
                      <a:pt x="36" y="2"/>
                    </a:lnTo>
                    <a:lnTo>
                      <a:pt x="44" y="8"/>
                    </a:lnTo>
                    <a:lnTo>
                      <a:pt x="257" y="220"/>
                    </a:lnTo>
                    <a:lnTo>
                      <a:pt x="263" y="228"/>
                    </a:lnTo>
                    <a:lnTo>
                      <a:pt x="265" y="239"/>
                    </a:lnTo>
                    <a:lnTo>
                      <a:pt x="263" y="248"/>
                    </a:lnTo>
                    <a:lnTo>
                      <a:pt x="257" y="257"/>
                    </a:lnTo>
                    <a:lnTo>
                      <a:pt x="249" y="263"/>
                    </a:lnTo>
                    <a:lnTo>
                      <a:pt x="238" y="264"/>
                    </a:lnTo>
                    <a:lnTo>
                      <a:pt x="229" y="263"/>
                    </a:lnTo>
                    <a:lnTo>
                      <a:pt x="220" y="257"/>
                    </a:lnTo>
                    <a:lnTo>
                      <a:pt x="7" y="45"/>
                    </a:lnTo>
                    <a:lnTo>
                      <a:pt x="1" y="36"/>
                    </a:lnTo>
                    <a:lnTo>
                      <a:pt x="0" y="27"/>
                    </a:lnTo>
                    <a:lnTo>
                      <a:pt x="1" y="16"/>
                    </a:lnTo>
                    <a:lnTo>
                      <a:pt x="7" y="8"/>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2" name="Freeform 1251"/>
              <p:cNvSpPr>
                <a:spLocks/>
              </p:cNvSpPr>
              <p:nvPr/>
            </p:nvSpPr>
            <p:spPr bwMode="auto">
              <a:xfrm>
                <a:off x="6369050" y="2400301"/>
                <a:ext cx="42863" cy="41275"/>
              </a:xfrm>
              <a:custGeom>
                <a:avLst/>
                <a:gdLst>
                  <a:gd name="T0" fmla="*/ 293 w 319"/>
                  <a:gd name="T1" fmla="*/ 0 h 318"/>
                  <a:gd name="T2" fmla="*/ 303 w 319"/>
                  <a:gd name="T3" fmla="*/ 2 h 318"/>
                  <a:gd name="T4" fmla="*/ 311 w 319"/>
                  <a:gd name="T5" fmla="*/ 8 h 318"/>
                  <a:gd name="T6" fmla="*/ 317 w 319"/>
                  <a:gd name="T7" fmla="*/ 16 h 318"/>
                  <a:gd name="T8" fmla="*/ 319 w 319"/>
                  <a:gd name="T9" fmla="*/ 27 h 318"/>
                  <a:gd name="T10" fmla="*/ 317 w 319"/>
                  <a:gd name="T11" fmla="*/ 36 h 318"/>
                  <a:gd name="T12" fmla="*/ 311 w 319"/>
                  <a:gd name="T13" fmla="*/ 45 h 318"/>
                  <a:gd name="T14" fmla="*/ 46 w 319"/>
                  <a:gd name="T15" fmla="*/ 310 h 318"/>
                  <a:gd name="T16" fmla="*/ 37 w 319"/>
                  <a:gd name="T17" fmla="*/ 316 h 318"/>
                  <a:gd name="T18" fmla="*/ 27 w 319"/>
                  <a:gd name="T19" fmla="*/ 318 h 318"/>
                  <a:gd name="T20" fmla="*/ 17 w 319"/>
                  <a:gd name="T21" fmla="*/ 316 h 318"/>
                  <a:gd name="T22" fmla="*/ 9 w 319"/>
                  <a:gd name="T23" fmla="*/ 310 h 318"/>
                  <a:gd name="T24" fmla="*/ 2 w 319"/>
                  <a:gd name="T25" fmla="*/ 301 h 318"/>
                  <a:gd name="T26" fmla="*/ 0 w 319"/>
                  <a:gd name="T27" fmla="*/ 291 h 318"/>
                  <a:gd name="T28" fmla="*/ 2 w 319"/>
                  <a:gd name="T29" fmla="*/ 281 h 318"/>
                  <a:gd name="T30" fmla="*/ 9 w 319"/>
                  <a:gd name="T31" fmla="*/ 273 h 318"/>
                  <a:gd name="T32" fmla="*/ 274 w 319"/>
                  <a:gd name="T33" fmla="*/ 8 h 318"/>
                  <a:gd name="T34" fmla="*/ 283 w 319"/>
                  <a:gd name="T35" fmla="*/ 2 h 318"/>
                  <a:gd name="T36" fmla="*/ 293 w 319"/>
                  <a:gd name="T37"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318">
                    <a:moveTo>
                      <a:pt x="293" y="0"/>
                    </a:moveTo>
                    <a:lnTo>
                      <a:pt x="303" y="2"/>
                    </a:lnTo>
                    <a:lnTo>
                      <a:pt x="311" y="8"/>
                    </a:lnTo>
                    <a:lnTo>
                      <a:pt x="317" y="16"/>
                    </a:lnTo>
                    <a:lnTo>
                      <a:pt x="319" y="27"/>
                    </a:lnTo>
                    <a:lnTo>
                      <a:pt x="317" y="36"/>
                    </a:lnTo>
                    <a:lnTo>
                      <a:pt x="311" y="45"/>
                    </a:lnTo>
                    <a:lnTo>
                      <a:pt x="46" y="310"/>
                    </a:lnTo>
                    <a:lnTo>
                      <a:pt x="37" y="316"/>
                    </a:lnTo>
                    <a:lnTo>
                      <a:pt x="27" y="318"/>
                    </a:lnTo>
                    <a:lnTo>
                      <a:pt x="17" y="316"/>
                    </a:lnTo>
                    <a:lnTo>
                      <a:pt x="9" y="310"/>
                    </a:lnTo>
                    <a:lnTo>
                      <a:pt x="2" y="301"/>
                    </a:lnTo>
                    <a:lnTo>
                      <a:pt x="0" y="291"/>
                    </a:lnTo>
                    <a:lnTo>
                      <a:pt x="2" y="281"/>
                    </a:lnTo>
                    <a:lnTo>
                      <a:pt x="9" y="273"/>
                    </a:lnTo>
                    <a:lnTo>
                      <a:pt x="274" y="8"/>
                    </a:lnTo>
                    <a:lnTo>
                      <a:pt x="283" y="2"/>
                    </a:lnTo>
                    <a:lnTo>
                      <a:pt x="293"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3" name="Freeform 1252"/>
              <p:cNvSpPr>
                <a:spLocks/>
              </p:cNvSpPr>
              <p:nvPr/>
            </p:nvSpPr>
            <p:spPr bwMode="auto">
              <a:xfrm>
                <a:off x="6264275" y="2322513"/>
                <a:ext cx="92075" cy="92075"/>
              </a:xfrm>
              <a:custGeom>
                <a:avLst/>
                <a:gdLst>
                  <a:gd name="T0" fmla="*/ 27 w 689"/>
                  <a:gd name="T1" fmla="*/ 0 h 686"/>
                  <a:gd name="T2" fmla="*/ 37 w 689"/>
                  <a:gd name="T3" fmla="*/ 2 h 686"/>
                  <a:gd name="T4" fmla="*/ 46 w 689"/>
                  <a:gd name="T5" fmla="*/ 8 h 686"/>
                  <a:gd name="T6" fmla="*/ 682 w 689"/>
                  <a:gd name="T7" fmla="*/ 641 h 686"/>
                  <a:gd name="T8" fmla="*/ 687 w 689"/>
                  <a:gd name="T9" fmla="*/ 650 h 686"/>
                  <a:gd name="T10" fmla="*/ 689 w 689"/>
                  <a:gd name="T11" fmla="*/ 659 h 686"/>
                  <a:gd name="T12" fmla="*/ 687 w 689"/>
                  <a:gd name="T13" fmla="*/ 669 h 686"/>
                  <a:gd name="T14" fmla="*/ 682 w 689"/>
                  <a:gd name="T15" fmla="*/ 678 h 686"/>
                  <a:gd name="T16" fmla="*/ 672 w 689"/>
                  <a:gd name="T17" fmla="*/ 684 h 686"/>
                  <a:gd name="T18" fmla="*/ 662 w 689"/>
                  <a:gd name="T19" fmla="*/ 686 h 686"/>
                  <a:gd name="T20" fmla="*/ 653 w 689"/>
                  <a:gd name="T21" fmla="*/ 684 h 686"/>
                  <a:gd name="T22" fmla="*/ 643 w 689"/>
                  <a:gd name="T23" fmla="*/ 678 h 686"/>
                  <a:gd name="T24" fmla="*/ 8 w 689"/>
                  <a:gd name="T25" fmla="*/ 45 h 686"/>
                  <a:gd name="T26" fmla="*/ 2 w 689"/>
                  <a:gd name="T27" fmla="*/ 37 h 686"/>
                  <a:gd name="T28" fmla="*/ 0 w 689"/>
                  <a:gd name="T29" fmla="*/ 26 h 686"/>
                  <a:gd name="T30" fmla="*/ 2 w 689"/>
                  <a:gd name="T31" fmla="*/ 16 h 686"/>
                  <a:gd name="T32" fmla="*/ 8 w 689"/>
                  <a:gd name="T33" fmla="*/ 8 h 686"/>
                  <a:gd name="T34" fmla="*/ 17 w 689"/>
                  <a:gd name="T35" fmla="*/ 2 h 686"/>
                  <a:gd name="T36" fmla="*/ 27 w 689"/>
                  <a:gd name="T3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9" h="686">
                    <a:moveTo>
                      <a:pt x="27" y="0"/>
                    </a:moveTo>
                    <a:lnTo>
                      <a:pt x="37" y="2"/>
                    </a:lnTo>
                    <a:lnTo>
                      <a:pt x="46" y="8"/>
                    </a:lnTo>
                    <a:lnTo>
                      <a:pt x="682" y="641"/>
                    </a:lnTo>
                    <a:lnTo>
                      <a:pt x="687" y="650"/>
                    </a:lnTo>
                    <a:lnTo>
                      <a:pt x="689" y="659"/>
                    </a:lnTo>
                    <a:lnTo>
                      <a:pt x="687" y="669"/>
                    </a:lnTo>
                    <a:lnTo>
                      <a:pt x="682" y="678"/>
                    </a:lnTo>
                    <a:lnTo>
                      <a:pt x="672" y="684"/>
                    </a:lnTo>
                    <a:lnTo>
                      <a:pt x="662" y="686"/>
                    </a:lnTo>
                    <a:lnTo>
                      <a:pt x="653" y="684"/>
                    </a:lnTo>
                    <a:lnTo>
                      <a:pt x="643" y="678"/>
                    </a:lnTo>
                    <a:lnTo>
                      <a:pt x="8" y="45"/>
                    </a:lnTo>
                    <a:lnTo>
                      <a:pt x="2" y="37"/>
                    </a:lnTo>
                    <a:lnTo>
                      <a:pt x="0" y="26"/>
                    </a:lnTo>
                    <a:lnTo>
                      <a:pt x="2" y="16"/>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4" name="Freeform 1253"/>
              <p:cNvSpPr>
                <a:spLocks/>
              </p:cNvSpPr>
              <p:nvPr/>
            </p:nvSpPr>
            <p:spPr bwMode="auto">
              <a:xfrm>
                <a:off x="6319838" y="2406651"/>
                <a:ext cx="36513" cy="34925"/>
              </a:xfrm>
              <a:custGeom>
                <a:avLst/>
                <a:gdLst>
                  <a:gd name="T0" fmla="*/ 239 w 266"/>
                  <a:gd name="T1" fmla="*/ 0 h 265"/>
                  <a:gd name="T2" fmla="*/ 249 w 266"/>
                  <a:gd name="T3" fmla="*/ 1 h 265"/>
                  <a:gd name="T4" fmla="*/ 259 w 266"/>
                  <a:gd name="T5" fmla="*/ 8 h 265"/>
                  <a:gd name="T6" fmla="*/ 264 w 266"/>
                  <a:gd name="T7" fmla="*/ 17 h 265"/>
                  <a:gd name="T8" fmla="*/ 266 w 266"/>
                  <a:gd name="T9" fmla="*/ 26 h 265"/>
                  <a:gd name="T10" fmla="*/ 264 w 266"/>
                  <a:gd name="T11" fmla="*/ 36 h 265"/>
                  <a:gd name="T12" fmla="*/ 259 w 266"/>
                  <a:gd name="T13" fmla="*/ 45 h 265"/>
                  <a:gd name="T14" fmla="*/ 46 w 266"/>
                  <a:gd name="T15" fmla="*/ 257 h 265"/>
                  <a:gd name="T16" fmla="*/ 37 w 266"/>
                  <a:gd name="T17" fmla="*/ 263 h 265"/>
                  <a:gd name="T18" fmla="*/ 27 w 266"/>
                  <a:gd name="T19" fmla="*/ 265 h 265"/>
                  <a:gd name="T20" fmla="*/ 17 w 266"/>
                  <a:gd name="T21" fmla="*/ 263 h 265"/>
                  <a:gd name="T22" fmla="*/ 8 w 266"/>
                  <a:gd name="T23" fmla="*/ 257 h 265"/>
                  <a:gd name="T24" fmla="*/ 3 w 266"/>
                  <a:gd name="T25" fmla="*/ 248 h 265"/>
                  <a:gd name="T26" fmla="*/ 0 w 266"/>
                  <a:gd name="T27" fmla="*/ 238 h 265"/>
                  <a:gd name="T28" fmla="*/ 3 w 266"/>
                  <a:gd name="T29" fmla="*/ 228 h 265"/>
                  <a:gd name="T30" fmla="*/ 8 w 266"/>
                  <a:gd name="T31" fmla="*/ 220 h 265"/>
                  <a:gd name="T32" fmla="*/ 220 w 266"/>
                  <a:gd name="T33" fmla="*/ 8 h 265"/>
                  <a:gd name="T34" fmla="*/ 230 w 266"/>
                  <a:gd name="T35" fmla="*/ 1 h 265"/>
                  <a:gd name="T36" fmla="*/ 239 w 266"/>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6" h="265">
                    <a:moveTo>
                      <a:pt x="239" y="0"/>
                    </a:moveTo>
                    <a:lnTo>
                      <a:pt x="249" y="1"/>
                    </a:lnTo>
                    <a:lnTo>
                      <a:pt x="259" y="8"/>
                    </a:lnTo>
                    <a:lnTo>
                      <a:pt x="264" y="17"/>
                    </a:lnTo>
                    <a:lnTo>
                      <a:pt x="266" y="26"/>
                    </a:lnTo>
                    <a:lnTo>
                      <a:pt x="264" y="36"/>
                    </a:lnTo>
                    <a:lnTo>
                      <a:pt x="259" y="45"/>
                    </a:lnTo>
                    <a:lnTo>
                      <a:pt x="46" y="257"/>
                    </a:lnTo>
                    <a:lnTo>
                      <a:pt x="37" y="263"/>
                    </a:lnTo>
                    <a:lnTo>
                      <a:pt x="27" y="265"/>
                    </a:lnTo>
                    <a:lnTo>
                      <a:pt x="17" y="263"/>
                    </a:lnTo>
                    <a:lnTo>
                      <a:pt x="8" y="257"/>
                    </a:lnTo>
                    <a:lnTo>
                      <a:pt x="3" y="248"/>
                    </a:lnTo>
                    <a:lnTo>
                      <a:pt x="0" y="238"/>
                    </a:lnTo>
                    <a:lnTo>
                      <a:pt x="3" y="228"/>
                    </a:lnTo>
                    <a:lnTo>
                      <a:pt x="8" y="220"/>
                    </a:lnTo>
                    <a:lnTo>
                      <a:pt x="220" y="8"/>
                    </a:lnTo>
                    <a:lnTo>
                      <a:pt x="230" y="1"/>
                    </a:lnTo>
                    <a:lnTo>
                      <a:pt x="23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5" name="Freeform 1254"/>
              <p:cNvSpPr>
                <a:spLocks/>
              </p:cNvSpPr>
              <p:nvPr/>
            </p:nvSpPr>
            <p:spPr bwMode="auto">
              <a:xfrm>
                <a:off x="6264275" y="2162176"/>
                <a:ext cx="55563" cy="55563"/>
              </a:xfrm>
              <a:custGeom>
                <a:avLst/>
                <a:gdLst>
                  <a:gd name="T0" fmla="*/ 27 w 423"/>
                  <a:gd name="T1" fmla="*/ 0 h 421"/>
                  <a:gd name="T2" fmla="*/ 37 w 423"/>
                  <a:gd name="T3" fmla="*/ 2 h 421"/>
                  <a:gd name="T4" fmla="*/ 46 w 423"/>
                  <a:gd name="T5" fmla="*/ 8 h 421"/>
                  <a:gd name="T6" fmla="*/ 416 w 423"/>
                  <a:gd name="T7" fmla="*/ 376 h 421"/>
                  <a:gd name="T8" fmla="*/ 421 w 423"/>
                  <a:gd name="T9" fmla="*/ 385 h 421"/>
                  <a:gd name="T10" fmla="*/ 423 w 423"/>
                  <a:gd name="T11" fmla="*/ 396 h 421"/>
                  <a:gd name="T12" fmla="*/ 421 w 423"/>
                  <a:gd name="T13" fmla="*/ 405 h 421"/>
                  <a:gd name="T14" fmla="*/ 416 w 423"/>
                  <a:gd name="T15" fmla="*/ 414 h 421"/>
                  <a:gd name="T16" fmla="*/ 407 w 423"/>
                  <a:gd name="T17" fmla="*/ 419 h 421"/>
                  <a:gd name="T18" fmla="*/ 397 w 423"/>
                  <a:gd name="T19" fmla="*/ 421 h 421"/>
                  <a:gd name="T20" fmla="*/ 387 w 423"/>
                  <a:gd name="T21" fmla="*/ 419 h 421"/>
                  <a:gd name="T22" fmla="*/ 378 w 423"/>
                  <a:gd name="T23" fmla="*/ 414 h 421"/>
                  <a:gd name="T24" fmla="*/ 8 w 423"/>
                  <a:gd name="T25" fmla="*/ 45 h 421"/>
                  <a:gd name="T26" fmla="*/ 2 w 423"/>
                  <a:gd name="T27" fmla="*/ 37 h 421"/>
                  <a:gd name="T28" fmla="*/ 0 w 423"/>
                  <a:gd name="T29" fmla="*/ 26 h 421"/>
                  <a:gd name="T30" fmla="*/ 2 w 423"/>
                  <a:gd name="T31" fmla="*/ 17 h 421"/>
                  <a:gd name="T32" fmla="*/ 8 w 423"/>
                  <a:gd name="T33" fmla="*/ 8 h 421"/>
                  <a:gd name="T34" fmla="*/ 17 w 423"/>
                  <a:gd name="T35" fmla="*/ 2 h 421"/>
                  <a:gd name="T36" fmla="*/ 27 w 423"/>
                  <a:gd name="T37"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3" h="421">
                    <a:moveTo>
                      <a:pt x="27" y="0"/>
                    </a:moveTo>
                    <a:lnTo>
                      <a:pt x="37" y="2"/>
                    </a:lnTo>
                    <a:lnTo>
                      <a:pt x="46" y="8"/>
                    </a:lnTo>
                    <a:lnTo>
                      <a:pt x="416" y="376"/>
                    </a:lnTo>
                    <a:lnTo>
                      <a:pt x="421" y="385"/>
                    </a:lnTo>
                    <a:lnTo>
                      <a:pt x="423" y="396"/>
                    </a:lnTo>
                    <a:lnTo>
                      <a:pt x="421" y="405"/>
                    </a:lnTo>
                    <a:lnTo>
                      <a:pt x="416" y="414"/>
                    </a:lnTo>
                    <a:lnTo>
                      <a:pt x="407" y="419"/>
                    </a:lnTo>
                    <a:lnTo>
                      <a:pt x="397" y="421"/>
                    </a:lnTo>
                    <a:lnTo>
                      <a:pt x="387" y="419"/>
                    </a:lnTo>
                    <a:lnTo>
                      <a:pt x="378" y="414"/>
                    </a:lnTo>
                    <a:lnTo>
                      <a:pt x="8" y="45"/>
                    </a:lnTo>
                    <a:lnTo>
                      <a:pt x="2" y="37"/>
                    </a:lnTo>
                    <a:lnTo>
                      <a:pt x="0" y="26"/>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6" name="Freeform 1255"/>
              <p:cNvSpPr>
                <a:spLocks/>
              </p:cNvSpPr>
              <p:nvPr/>
            </p:nvSpPr>
            <p:spPr bwMode="auto">
              <a:xfrm>
                <a:off x="6264275" y="2211388"/>
                <a:ext cx="55563" cy="55563"/>
              </a:xfrm>
              <a:custGeom>
                <a:avLst/>
                <a:gdLst>
                  <a:gd name="T0" fmla="*/ 399 w 425"/>
                  <a:gd name="T1" fmla="*/ 0 h 424"/>
                  <a:gd name="T2" fmla="*/ 409 w 425"/>
                  <a:gd name="T3" fmla="*/ 2 h 424"/>
                  <a:gd name="T4" fmla="*/ 418 w 425"/>
                  <a:gd name="T5" fmla="*/ 7 h 424"/>
                  <a:gd name="T6" fmla="*/ 423 w 425"/>
                  <a:gd name="T7" fmla="*/ 16 h 424"/>
                  <a:gd name="T8" fmla="*/ 425 w 425"/>
                  <a:gd name="T9" fmla="*/ 27 h 424"/>
                  <a:gd name="T10" fmla="*/ 423 w 425"/>
                  <a:gd name="T11" fmla="*/ 36 h 424"/>
                  <a:gd name="T12" fmla="*/ 418 w 425"/>
                  <a:gd name="T13" fmla="*/ 45 h 424"/>
                  <a:gd name="T14" fmla="*/ 45 w 425"/>
                  <a:gd name="T15" fmla="*/ 416 h 424"/>
                  <a:gd name="T16" fmla="*/ 36 w 425"/>
                  <a:gd name="T17" fmla="*/ 422 h 424"/>
                  <a:gd name="T18" fmla="*/ 27 w 425"/>
                  <a:gd name="T19" fmla="*/ 424 h 424"/>
                  <a:gd name="T20" fmla="*/ 17 w 425"/>
                  <a:gd name="T21" fmla="*/ 422 h 424"/>
                  <a:gd name="T22" fmla="*/ 8 w 425"/>
                  <a:gd name="T23" fmla="*/ 416 h 424"/>
                  <a:gd name="T24" fmla="*/ 2 w 425"/>
                  <a:gd name="T25" fmla="*/ 407 h 424"/>
                  <a:gd name="T26" fmla="*/ 0 w 425"/>
                  <a:gd name="T27" fmla="*/ 397 h 424"/>
                  <a:gd name="T28" fmla="*/ 2 w 425"/>
                  <a:gd name="T29" fmla="*/ 388 h 424"/>
                  <a:gd name="T30" fmla="*/ 8 w 425"/>
                  <a:gd name="T31" fmla="*/ 379 h 424"/>
                  <a:gd name="T32" fmla="*/ 380 w 425"/>
                  <a:gd name="T33" fmla="*/ 7 h 424"/>
                  <a:gd name="T34" fmla="*/ 389 w 425"/>
                  <a:gd name="T35" fmla="*/ 2 h 424"/>
                  <a:gd name="T36" fmla="*/ 399 w 425"/>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5" h="424">
                    <a:moveTo>
                      <a:pt x="399" y="0"/>
                    </a:moveTo>
                    <a:lnTo>
                      <a:pt x="409" y="2"/>
                    </a:lnTo>
                    <a:lnTo>
                      <a:pt x="418" y="7"/>
                    </a:lnTo>
                    <a:lnTo>
                      <a:pt x="423" y="16"/>
                    </a:lnTo>
                    <a:lnTo>
                      <a:pt x="425" y="27"/>
                    </a:lnTo>
                    <a:lnTo>
                      <a:pt x="423" y="36"/>
                    </a:lnTo>
                    <a:lnTo>
                      <a:pt x="418" y="45"/>
                    </a:lnTo>
                    <a:lnTo>
                      <a:pt x="45" y="416"/>
                    </a:lnTo>
                    <a:lnTo>
                      <a:pt x="36" y="422"/>
                    </a:lnTo>
                    <a:lnTo>
                      <a:pt x="27" y="424"/>
                    </a:lnTo>
                    <a:lnTo>
                      <a:pt x="17" y="422"/>
                    </a:lnTo>
                    <a:lnTo>
                      <a:pt x="8" y="416"/>
                    </a:lnTo>
                    <a:lnTo>
                      <a:pt x="2" y="407"/>
                    </a:lnTo>
                    <a:lnTo>
                      <a:pt x="0" y="397"/>
                    </a:lnTo>
                    <a:lnTo>
                      <a:pt x="2" y="388"/>
                    </a:lnTo>
                    <a:lnTo>
                      <a:pt x="8" y="379"/>
                    </a:lnTo>
                    <a:lnTo>
                      <a:pt x="380" y="7"/>
                    </a:lnTo>
                    <a:lnTo>
                      <a:pt x="389" y="2"/>
                    </a:lnTo>
                    <a:lnTo>
                      <a:pt x="399"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7" name="Freeform 1256"/>
              <p:cNvSpPr>
                <a:spLocks/>
              </p:cNvSpPr>
              <p:nvPr/>
            </p:nvSpPr>
            <p:spPr bwMode="auto">
              <a:xfrm>
                <a:off x="6616700" y="2141538"/>
                <a:ext cx="41275" cy="41275"/>
              </a:xfrm>
              <a:custGeom>
                <a:avLst/>
                <a:gdLst>
                  <a:gd name="T0" fmla="*/ 293 w 319"/>
                  <a:gd name="T1" fmla="*/ 0 h 318"/>
                  <a:gd name="T2" fmla="*/ 303 w 319"/>
                  <a:gd name="T3" fmla="*/ 2 h 318"/>
                  <a:gd name="T4" fmla="*/ 311 w 319"/>
                  <a:gd name="T5" fmla="*/ 8 h 318"/>
                  <a:gd name="T6" fmla="*/ 317 w 319"/>
                  <a:gd name="T7" fmla="*/ 17 h 318"/>
                  <a:gd name="T8" fmla="*/ 319 w 319"/>
                  <a:gd name="T9" fmla="*/ 27 h 318"/>
                  <a:gd name="T10" fmla="*/ 317 w 319"/>
                  <a:gd name="T11" fmla="*/ 37 h 318"/>
                  <a:gd name="T12" fmla="*/ 311 w 319"/>
                  <a:gd name="T13" fmla="*/ 45 h 318"/>
                  <a:gd name="T14" fmla="*/ 46 w 319"/>
                  <a:gd name="T15" fmla="*/ 311 h 318"/>
                  <a:gd name="T16" fmla="*/ 36 w 319"/>
                  <a:gd name="T17" fmla="*/ 316 h 318"/>
                  <a:gd name="T18" fmla="*/ 27 w 319"/>
                  <a:gd name="T19" fmla="*/ 318 h 318"/>
                  <a:gd name="T20" fmla="*/ 17 w 319"/>
                  <a:gd name="T21" fmla="*/ 316 h 318"/>
                  <a:gd name="T22" fmla="*/ 7 w 319"/>
                  <a:gd name="T23" fmla="*/ 311 h 318"/>
                  <a:gd name="T24" fmla="*/ 2 w 319"/>
                  <a:gd name="T25" fmla="*/ 302 h 318"/>
                  <a:gd name="T26" fmla="*/ 0 w 319"/>
                  <a:gd name="T27" fmla="*/ 292 h 318"/>
                  <a:gd name="T28" fmla="*/ 2 w 319"/>
                  <a:gd name="T29" fmla="*/ 282 h 318"/>
                  <a:gd name="T30" fmla="*/ 7 w 319"/>
                  <a:gd name="T31" fmla="*/ 273 h 318"/>
                  <a:gd name="T32" fmla="*/ 274 w 319"/>
                  <a:gd name="T33" fmla="*/ 8 h 318"/>
                  <a:gd name="T34" fmla="*/ 282 w 319"/>
                  <a:gd name="T35" fmla="*/ 2 h 318"/>
                  <a:gd name="T36" fmla="*/ 293 w 319"/>
                  <a:gd name="T37"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318">
                    <a:moveTo>
                      <a:pt x="293" y="0"/>
                    </a:moveTo>
                    <a:lnTo>
                      <a:pt x="303" y="2"/>
                    </a:lnTo>
                    <a:lnTo>
                      <a:pt x="311" y="8"/>
                    </a:lnTo>
                    <a:lnTo>
                      <a:pt x="317" y="17"/>
                    </a:lnTo>
                    <a:lnTo>
                      <a:pt x="319" y="27"/>
                    </a:lnTo>
                    <a:lnTo>
                      <a:pt x="317" y="37"/>
                    </a:lnTo>
                    <a:lnTo>
                      <a:pt x="311" y="45"/>
                    </a:lnTo>
                    <a:lnTo>
                      <a:pt x="46" y="311"/>
                    </a:lnTo>
                    <a:lnTo>
                      <a:pt x="36" y="316"/>
                    </a:lnTo>
                    <a:lnTo>
                      <a:pt x="27" y="318"/>
                    </a:lnTo>
                    <a:lnTo>
                      <a:pt x="17" y="316"/>
                    </a:lnTo>
                    <a:lnTo>
                      <a:pt x="7" y="311"/>
                    </a:lnTo>
                    <a:lnTo>
                      <a:pt x="2" y="302"/>
                    </a:lnTo>
                    <a:lnTo>
                      <a:pt x="0" y="292"/>
                    </a:lnTo>
                    <a:lnTo>
                      <a:pt x="2" y="282"/>
                    </a:lnTo>
                    <a:lnTo>
                      <a:pt x="7" y="273"/>
                    </a:lnTo>
                    <a:lnTo>
                      <a:pt x="274" y="8"/>
                    </a:lnTo>
                    <a:lnTo>
                      <a:pt x="282" y="2"/>
                    </a:lnTo>
                    <a:lnTo>
                      <a:pt x="293"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8" name="Freeform 1257"/>
              <p:cNvSpPr>
                <a:spLocks/>
              </p:cNvSpPr>
              <p:nvPr/>
            </p:nvSpPr>
            <p:spPr bwMode="auto">
              <a:xfrm>
                <a:off x="6516688" y="2141538"/>
                <a:ext cx="42863" cy="41275"/>
              </a:xfrm>
              <a:custGeom>
                <a:avLst/>
                <a:gdLst>
                  <a:gd name="T0" fmla="*/ 292 w 319"/>
                  <a:gd name="T1" fmla="*/ 0 h 318"/>
                  <a:gd name="T2" fmla="*/ 302 w 319"/>
                  <a:gd name="T3" fmla="*/ 2 h 318"/>
                  <a:gd name="T4" fmla="*/ 312 w 319"/>
                  <a:gd name="T5" fmla="*/ 8 h 318"/>
                  <a:gd name="T6" fmla="*/ 317 w 319"/>
                  <a:gd name="T7" fmla="*/ 17 h 318"/>
                  <a:gd name="T8" fmla="*/ 319 w 319"/>
                  <a:gd name="T9" fmla="*/ 27 h 318"/>
                  <a:gd name="T10" fmla="*/ 317 w 319"/>
                  <a:gd name="T11" fmla="*/ 37 h 318"/>
                  <a:gd name="T12" fmla="*/ 312 w 319"/>
                  <a:gd name="T13" fmla="*/ 45 h 318"/>
                  <a:gd name="T14" fmla="*/ 45 w 319"/>
                  <a:gd name="T15" fmla="*/ 311 h 318"/>
                  <a:gd name="T16" fmla="*/ 37 w 319"/>
                  <a:gd name="T17" fmla="*/ 316 h 318"/>
                  <a:gd name="T18" fmla="*/ 26 w 319"/>
                  <a:gd name="T19" fmla="*/ 318 h 318"/>
                  <a:gd name="T20" fmla="*/ 16 w 319"/>
                  <a:gd name="T21" fmla="*/ 316 h 318"/>
                  <a:gd name="T22" fmla="*/ 8 w 319"/>
                  <a:gd name="T23" fmla="*/ 311 h 318"/>
                  <a:gd name="T24" fmla="*/ 2 w 319"/>
                  <a:gd name="T25" fmla="*/ 302 h 318"/>
                  <a:gd name="T26" fmla="*/ 0 w 319"/>
                  <a:gd name="T27" fmla="*/ 292 h 318"/>
                  <a:gd name="T28" fmla="*/ 2 w 319"/>
                  <a:gd name="T29" fmla="*/ 282 h 318"/>
                  <a:gd name="T30" fmla="*/ 8 w 319"/>
                  <a:gd name="T31" fmla="*/ 273 h 318"/>
                  <a:gd name="T32" fmla="*/ 273 w 319"/>
                  <a:gd name="T33" fmla="*/ 8 h 318"/>
                  <a:gd name="T34" fmla="*/ 283 w 319"/>
                  <a:gd name="T35" fmla="*/ 2 h 318"/>
                  <a:gd name="T36" fmla="*/ 292 w 319"/>
                  <a:gd name="T37"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318">
                    <a:moveTo>
                      <a:pt x="292" y="0"/>
                    </a:moveTo>
                    <a:lnTo>
                      <a:pt x="302" y="2"/>
                    </a:lnTo>
                    <a:lnTo>
                      <a:pt x="312" y="8"/>
                    </a:lnTo>
                    <a:lnTo>
                      <a:pt x="317" y="17"/>
                    </a:lnTo>
                    <a:lnTo>
                      <a:pt x="319" y="27"/>
                    </a:lnTo>
                    <a:lnTo>
                      <a:pt x="317" y="37"/>
                    </a:lnTo>
                    <a:lnTo>
                      <a:pt x="312" y="45"/>
                    </a:lnTo>
                    <a:lnTo>
                      <a:pt x="45" y="311"/>
                    </a:lnTo>
                    <a:lnTo>
                      <a:pt x="37" y="316"/>
                    </a:lnTo>
                    <a:lnTo>
                      <a:pt x="26" y="318"/>
                    </a:lnTo>
                    <a:lnTo>
                      <a:pt x="16" y="316"/>
                    </a:lnTo>
                    <a:lnTo>
                      <a:pt x="8" y="311"/>
                    </a:lnTo>
                    <a:lnTo>
                      <a:pt x="2" y="302"/>
                    </a:lnTo>
                    <a:lnTo>
                      <a:pt x="0" y="292"/>
                    </a:lnTo>
                    <a:lnTo>
                      <a:pt x="2" y="282"/>
                    </a:lnTo>
                    <a:lnTo>
                      <a:pt x="8" y="273"/>
                    </a:lnTo>
                    <a:lnTo>
                      <a:pt x="273" y="8"/>
                    </a:lnTo>
                    <a:lnTo>
                      <a:pt x="283" y="2"/>
                    </a:lnTo>
                    <a:lnTo>
                      <a:pt x="292"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9" name="Freeform 1258"/>
              <p:cNvSpPr>
                <a:spLocks/>
              </p:cNvSpPr>
              <p:nvPr/>
            </p:nvSpPr>
            <p:spPr bwMode="auto">
              <a:xfrm>
                <a:off x="6665913" y="2392363"/>
                <a:ext cx="49213" cy="49213"/>
              </a:xfrm>
              <a:custGeom>
                <a:avLst/>
                <a:gdLst>
                  <a:gd name="T0" fmla="*/ 346 w 373"/>
                  <a:gd name="T1" fmla="*/ 0 h 371"/>
                  <a:gd name="T2" fmla="*/ 356 w 373"/>
                  <a:gd name="T3" fmla="*/ 1 h 371"/>
                  <a:gd name="T4" fmla="*/ 365 w 373"/>
                  <a:gd name="T5" fmla="*/ 8 h 371"/>
                  <a:gd name="T6" fmla="*/ 371 w 373"/>
                  <a:gd name="T7" fmla="*/ 17 h 371"/>
                  <a:gd name="T8" fmla="*/ 373 w 373"/>
                  <a:gd name="T9" fmla="*/ 26 h 371"/>
                  <a:gd name="T10" fmla="*/ 371 w 373"/>
                  <a:gd name="T11" fmla="*/ 36 h 371"/>
                  <a:gd name="T12" fmla="*/ 365 w 373"/>
                  <a:gd name="T13" fmla="*/ 46 h 371"/>
                  <a:gd name="T14" fmla="*/ 45 w 373"/>
                  <a:gd name="T15" fmla="*/ 363 h 371"/>
                  <a:gd name="T16" fmla="*/ 37 w 373"/>
                  <a:gd name="T17" fmla="*/ 369 h 371"/>
                  <a:gd name="T18" fmla="*/ 27 w 373"/>
                  <a:gd name="T19" fmla="*/ 371 h 371"/>
                  <a:gd name="T20" fmla="*/ 17 w 373"/>
                  <a:gd name="T21" fmla="*/ 369 h 371"/>
                  <a:gd name="T22" fmla="*/ 8 w 373"/>
                  <a:gd name="T23" fmla="*/ 363 h 371"/>
                  <a:gd name="T24" fmla="*/ 2 w 373"/>
                  <a:gd name="T25" fmla="*/ 354 h 371"/>
                  <a:gd name="T26" fmla="*/ 0 w 373"/>
                  <a:gd name="T27" fmla="*/ 344 h 371"/>
                  <a:gd name="T28" fmla="*/ 2 w 373"/>
                  <a:gd name="T29" fmla="*/ 334 h 371"/>
                  <a:gd name="T30" fmla="*/ 8 w 373"/>
                  <a:gd name="T31" fmla="*/ 326 h 371"/>
                  <a:gd name="T32" fmla="*/ 327 w 373"/>
                  <a:gd name="T33" fmla="*/ 8 h 371"/>
                  <a:gd name="T34" fmla="*/ 336 w 373"/>
                  <a:gd name="T35" fmla="*/ 1 h 371"/>
                  <a:gd name="T36" fmla="*/ 346 w 373"/>
                  <a:gd name="T37"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3" h="371">
                    <a:moveTo>
                      <a:pt x="346" y="0"/>
                    </a:moveTo>
                    <a:lnTo>
                      <a:pt x="356" y="1"/>
                    </a:lnTo>
                    <a:lnTo>
                      <a:pt x="365" y="8"/>
                    </a:lnTo>
                    <a:lnTo>
                      <a:pt x="371" y="17"/>
                    </a:lnTo>
                    <a:lnTo>
                      <a:pt x="373" y="26"/>
                    </a:lnTo>
                    <a:lnTo>
                      <a:pt x="371" y="36"/>
                    </a:lnTo>
                    <a:lnTo>
                      <a:pt x="365" y="46"/>
                    </a:lnTo>
                    <a:lnTo>
                      <a:pt x="45" y="363"/>
                    </a:lnTo>
                    <a:lnTo>
                      <a:pt x="37" y="369"/>
                    </a:lnTo>
                    <a:lnTo>
                      <a:pt x="27" y="371"/>
                    </a:lnTo>
                    <a:lnTo>
                      <a:pt x="17" y="369"/>
                    </a:lnTo>
                    <a:lnTo>
                      <a:pt x="8" y="363"/>
                    </a:lnTo>
                    <a:lnTo>
                      <a:pt x="2" y="354"/>
                    </a:lnTo>
                    <a:lnTo>
                      <a:pt x="0" y="344"/>
                    </a:lnTo>
                    <a:lnTo>
                      <a:pt x="2" y="334"/>
                    </a:lnTo>
                    <a:lnTo>
                      <a:pt x="8" y="326"/>
                    </a:lnTo>
                    <a:lnTo>
                      <a:pt x="327" y="8"/>
                    </a:lnTo>
                    <a:lnTo>
                      <a:pt x="336" y="1"/>
                    </a:lnTo>
                    <a:lnTo>
                      <a:pt x="34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0" name="Freeform 1259"/>
              <p:cNvSpPr>
                <a:spLocks/>
              </p:cNvSpPr>
              <p:nvPr/>
            </p:nvSpPr>
            <p:spPr bwMode="auto">
              <a:xfrm>
                <a:off x="6616700" y="2176463"/>
                <a:ext cx="41275" cy="41275"/>
              </a:xfrm>
              <a:custGeom>
                <a:avLst/>
                <a:gdLst>
                  <a:gd name="T0" fmla="*/ 27 w 319"/>
                  <a:gd name="T1" fmla="*/ 0 h 317"/>
                  <a:gd name="T2" fmla="*/ 36 w 319"/>
                  <a:gd name="T3" fmla="*/ 2 h 317"/>
                  <a:gd name="T4" fmla="*/ 46 w 319"/>
                  <a:gd name="T5" fmla="*/ 7 h 317"/>
                  <a:gd name="T6" fmla="*/ 311 w 319"/>
                  <a:gd name="T7" fmla="*/ 272 h 317"/>
                  <a:gd name="T8" fmla="*/ 317 w 319"/>
                  <a:gd name="T9" fmla="*/ 280 h 317"/>
                  <a:gd name="T10" fmla="*/ 319 w 319"/>
                  <a:gd name="T11" fmla="*/ 291 h 317"/>
                  <a:gd name="T12" fmla="*/ 317 w 319"/>
                  <a:gd name="T13" fmla="*/ 301 h 317"/>
                  <a:gd name="T14" fmla="*/ 311 w 319"/>
                  <a:gd name="T15" fmla="*/ 309 h 317"/>
                  <a:gd name="T16" fmla="*/ 303 w 319"/>
                  <a:gd name="T17" fmla="*/ 315 h 317"/>
                  <a:gd name="T18" fmla="*/ 293 w 319"/>
                  <a:gd name="T19" fmla="*/ 317 h 317"/>
                  <a:gd name="T20" fmla="*/ 282 w 319"/>
                  <a:gd name="T21" fmla="*/ 315 h 317"/>
                  <a:gd name="T22" fmla="*/ 274 w 319"/>
                  <a:gd name="T23" fmla="*/ 309 h 317"/>
                  <a:gd name="T24" fmla="*/ 7 w 319"/>
                  <a:gd name="T25" fmla="*/ 45 h 317"/>
                  <a:gd name="T26" fmla="*/ 2 w 319"/>
                  <a:gd name="T27" fmla="*/ 36 h 317"/>
                  <a:gd name="T28" fmla="*/ 0 w 319"/>
                  <a:gd name="T29" fmla="*/ 26 h 317"/>
                  <a:gd name="T30" fmla="*/ 2 w 319"/>
                  <a:gd name="T31" fmla="*/ 16 h 317"/>
                  <a:gd name="T32" fmla="*/ 7 w 319"/>
                  <a:gd name="T33" fmla="*/ 7 h 317"/>
                  <a:gd name="T34" fmla="*/ 17 w 319"/>
                  <a:gd name="T35" fmla="*/ 2 h 317"/>
                  <a:gd name="T36" fmla="*/ 27 w 319"/>
                  <a:gd name="T37"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317">
                    <a:moveTo>
                      <a:pt x="27" y="0"/>
                    </a:moveTo>
                    <a:lnTo>
                      <a:pt x="36" y="2"/>
                    </a:lnTo>
                    <a:lnTo>
                      <a:pt x="46" y="7"/>
                    </a:lnTo>
                    <a:lnTo>
                      <a:pt x="311" y="272"/>
                    </a:lnTo>
                    <a:lnTo>
                      <a:pt x="317" y="280"/>
                    </a:lnTo>
                    <a:lnTo>
                      <a:pt x="319" y="291"/>
                    </a:lnTo>
                    <a:lnTo>
                      <a:pt x="317" y="301"/>
                    </a:lnTo>
                    <a:lnTo>
                      <a:pt x="311" y="309"/>
                    </a:lnTo>
                    <a:lnTo>
                      <a:pt x="303" y="315"/>
                    </a:lnTo>
                    <a:lnTo>
                      <a:pt x="293" y="317"/>
                    </a:lnTo>
                    <a:lnTo>
                      <a:pt x="282" y="315"/>
                    </a:lnTo>
                    <a:lnTo>
                      <a:pt x="274" y="309"/>
                    </a:lnTo>
                    <a:lnTo>
                      <a:pt x="7" y="45"/>
                    </a:lnTo>
                    <a:lnTo>
                      <a:pt x="2" y="36"/>
                    </a:lnTo>
                    <a:lnTo>
                      <a:pt x="0" y="26"/>
                    </a:lnTo>
                    <a:lnTo>
                      <a:pt x="2" y="16"/>
                    </a:lnTo>
                    <a:lnTo>
                      <a:pt x="7"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1" name="Freeform 1260"/>
              <p:cNvSpPr>
                <a:spLocks/>
              </p:cNvSpPr>
              <p:nvPr/>
            </p:nvSpPr>
            <p:spPr bwMode="auto">
              <a:xfrm>
                <a:off x="6651625" y="2154238"/>
                <a:ext cx="63500" cy="63500"/>
              </a:xfrm>
              <a:custGeom>
                <a:avLst/>
                <a:gdLst>
                  <a:gd name="T0" fmla="*/ 452 w 479"/>
                  <a:gd name="T1" fmla="*/ 0 h 477"/>
                  <a:gd name="T2" fmla="*/ 462 w 479"/>
                  <a:gd name="T3" fmla="*/ 2 h 477"/>
                  <a:gd name="T4" fmla="*/ 471 w 479"/>
                  <a:gd name="T5" fmla="*/ 8 h 477"/>
                  <a:gd name="T6" fmla="*/ 477 w 479"/>
                  <a:gd name="T7" fmla="*/ 17 h 477"/>
                  <a:gd name="T8" fmla="*/ 479 w 479"/>
                  <a:gd name="T9" fmla="*/ 27 h 477"/>
                  <a:gd name="T10" fmla="*/ 477 w 479"/>
                  <a:gd name="T11" fmla="*/ 37 h 477"/>
                  <a:gd name="T12" fmla="*/ 471 w 479"/>
                  <a:gd name="T13" fmla="*/ 45 h 477"/>
                  <a:gd name="T14" fmla="*/ 45 w 479"/>
                  <a:gd name="T15" fmla="*/ 469 h 477"/>
                  <a:gd name="T16" fmla="*/ 37 w 479"/>
                  <a:gd name="T17" fmla="*/ 475 h 477"/>
                  <a:gd name="T18" fmla="*/ 27 w 479"/>
                  <a:gd name="T19" fmla="*/ 477 h 477"/>
                  <a:gd name="T20" fmla="*/ 16 w 479"/>
                  <a:gd name="T21" fmla="*/ 475 h 477"/>
                  <a:gd name="T22" fmla="*/ 8 w 479"/>
                  <a:gd name="T23" fmla="*/ 469 h 477"/>
                  <a:gd name="T24" fmla="*/ 2 w 479"/>
                  <a:gd name="T25" fmla="*/ 461 h 477"/>
                  <a:gd name="T26" fmla="*/ 0 w 479"/>
                  <a:gd name="T27" fmla="*/ 451 h 477"/>
                  <a:gd name="T28" fmla="*/ 2 w 479"/>
                  <a:gd name="T29" fmla="*/ 440 h 477"/>
                  <a:gd name="T30" fmla="*/ 8 w 479"/>
                  <a:gd name="T31" fmla="*/ 432 h 477"/>
                  <a:gd name="T32" fmla="*/ 433 w 479"/>
                  <a:gd name="T33" fmla="*/ 8 h 477"/>
                  <a:gd name="T34" fmla="*/ 442 w 479"/>
                  <a:gd name="T35" fmla="*/ 2 h 477"/>
                  <a:gd name="T36" fmla="*/ 452 w 479"/>
                  <a:gd name="T37"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9" h="477">
                    <a:moveTo>
                      <a:pt x="452" y="0"/>
                    </a:moveTo>
                    <a:lnTo>
                      <a:pt x="462" y="2"/>
                    </a:lnTo>
                    <a:lnTo>
                      <a:pt x="471" y="8"/>
                    </a:lnTo>
                    <a:lnTo>
                      <a:pt x="477" y="17"/>
                    </a:lnTo>
                    <a:lnTo>
                      <a:pt x="479" y="27"/>
                    </a:lnTo>
                    <a:lnTo>
                      <a:pt x="477" y="37"/>
                    </a:lnTo>
                    <a:lnTo>
                      <a:pt x="471" y="45"/>
                    </a:lnTo>
                    <a:lnTo>
                      <a:pt x="45" y="469"/>
                    </a:lnTo>
                    <a:lnTo>
                      <a:pt x="37" y="475"/>
                    </a:lnTo>
                    <a:lnTo>
                      <a:pt x="27" y="477"/>
                    </a:lnTo>
                    <a:lnTo>
                      <a:pt x="16" y="475"/>
                    </a:lnTo>
                    <a:lnTo>
                      <a:pt x="8" y="469"/>
                    </a:lnTo>
                    <a:lnTo>
                      <a:pt x="2" y="461"/>
                    </a:lnTo>
                    <a:lnTo>
                      <a:pt x="0" y="451"/>
                    </a:lnTo>
                    <a:lnTo>
                      <a:pt x="2" y="440"/>
                    </a:lnTo>
                    <a:lnTo>
                      <a:pt x="8" y="432"/>
                    </a:lnTo>
                    <a:lnTo>
                      <a:pt x="433" y="8"/>
                    </a:lnTo>
                    <a:lnTo>
                      <a:pt x="442" y="2"/>
                    </a:lnTo>
                    <a:lnTo>
                      <a:pt x="452"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2" name="Freeform 1261"/>
              <p:cNvSpPr>
                <a:spLocks/>
              </p:cNvSpPr>
              <p:nvPr/>
            </p:nvSpPr>
            <p:spPr bwMode="auto">
              <a:xfrm>
                <a:off x="6264275" y="2141538"/>
                <a:ext cx="450850" cy="300038"/>
              </a:xfrm>
              <a:custGeom>
                <a:avLst/>
                <a:gdLst>
                  <a:gd name="T0" fmla="*/ 27 w 3401"/>
                  <a:gd name="T1" fmla="*/ 0 h 2278"/>
                  <a:gd name="T2" fmla="*/ 37 w 3401"/>
                  <a:gd name="T3" fmla="*/ 2 h 2278"/>
                  <a:gd name="T4" fmla="*/ 46 w 3401"/>
                  <a:gd name="T5" fmla="*/ 8 h 2278"/>
                  <a:gd name="T6" fmla="*/ 52 w 3401"/>
                  <a:gd name="T7" fmla="*/ 17 h 2278"/>
                  <a:gd name="T8" fmla="*/ 54 w 3401"/>
                  <a:gd name="T9" fmla="*/ 27 h 2278"/>
                  <a:gd name="T10" fmla="*/ 54 w 3401"/>
                  <a:gd name="T11" fmla="*/ 2224 h 2278"/>
                  <a:gd name="T12" fmla="*/ 3347 w 3401"/>
                  <a:gd name="T13" fmla="*/ 2224 h 2278"/>
                  <a:gd name="T14" fmla="*/ 3347 w 3401"/>
                  <a:gd name="T15" fmla="*/ 27 h 2278"/>
                  <a:gd name="T16" fmla="*/ 3349 w 3401"/>
                  <a:gd name="T17" fmla="*/ 17 h 2278"/>
                  <a:gd name="T18" fmla="*/ 3355 w 3401"/>
                  <a:gd name="T19" fmla="*/ 8 h 2278"/>
                  <a:gd name="T20" fmla="*/ 3364 w 3401"/>
                  <a:gd name="T21" fmla="*/ 2 h 2278"/>
                  <a:gd name="T22" fmla="*/ 3374 w 3401"/>
                  <a:gd name="T23" fmla="*/ 0 h 2278"/>
                  <a:gd name="T24" fmla="*/ 3384 w 3401"/>
                  <a:gd name="T25" fmla="*/ 2 h 2278"/>
                  <a:gd name="T26" fmla="*/ 3393 w 3401"/>
                  <a:gd name="T27" fmla="*/ 8 h 2278"/>
                  <a:gd name="T28" fmla="*/ 3399 w 3401"/>
                  <a:gd name="T29" fmla="*/ 17 h 2278"/>
                  <a:gd name="T30" fmla="*/ 3401 w 3401"/>
                  <a:gd name="T31" fmla="*/ 27 h 2278"/>
                  <a:gd name="T32" fmla="*/ 3401 w 3401"/>
                  <a:gd name="T33" fmla="*/ 2251 h 2278"/>
                  <a:gd name="T34" fmla="*/ 3399 w 3401"/>
                  <a:gd name="T35" fmla="*/ 2261 h 2278"/>
                  <a:gd name="T36" fmla="*/ 3393 w 3401"/>
                  <a:gd name="T37" fmla="*/ 2270 h 2278"/>
                  <a:gd name="T38" fmla="*/ 3384 w 3401"/>
                  <a:gd name="T39" fmla="*/ 2276 h 2278"/>
                  <a:gd name="T40" fmla="*/ 3374 w 3401"/>
                  <a:gd name="T41" fmla="*/ 2278 h 2278"/>
                  <a:gd name="T42" fmla="*/ 27 w 3401"/>
                  <a:gd name="T43" fmla="*/ 2278 h 2278"/>
                  <a:gd name="T44" fmla="*/ 17 w 3401"/>
                  <a:gd name="T45" fmla="*/ 2276 h 2278"/>
                  <a:gd name="T46" fmla="*/ 8 w 3401"/>
                  <a:gd name="T47" fmla="*/ 2270 h 2278"/>
                  <a:gd name="T48" fmla="*/ 2 w 3401"/>
                  <a:gd name="T49" fmla="*/ 2261 h 2278"/>
                  <a:gd name="T50" fmla="*/ 0 w 3401"/>
                  <a:gd name="T51" fmla="*/ 2251 h 2278"/>
                  <a:gd name="T52" fmla="*/ 0 w 3401"/>
                  <a:gd name="T53" fmla="*/ 27 h 2278"/>
                  <a:gd name="T54" fmla="*/ 2 w 3401"/>
                  <a:gd name="T55" fmla="*/ 17 h 2278"/>
                  <a:gd name="T56" fmla="*/ 8 w 3401"/>
                  <a:gd name="T57" fmla="*/ 8 h 2278"/>
                  <a:gd name="T58" fmla="*/ 17 w 3401"/>
                  <a:gd name="T59" fmla="*/ 2 h 2278"/>
                  <a:gd name="T60" fmla="*/ 27 w 3401"/>
                  <a:gd name="T61" fmla="*/ 0 h 2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01" h="2278">
                    <a:moveTo>
                      <a:pt x="27" y="0"/>
                    </a:moveTo>
                    <a:lnTo>
                      <a:pt x="37" y="2"/>
                    </a:lnTo>
                    <a:lnTo>
                      <a:pt x="46" y="8"/>
                    </a:lnTo>
                    <a:lnTo>
                      <a:pt x="52" y="17"/>
                    </a:lnTo>
                    <a:lnTo>
                      <a:pt x="54" y="27"/>
                    </a:lnTo>
                    <a:lnTo>
                      <a:pt x="54" y="2224"/>
                    </a:lnTo>
                    <a:lnTo>
                      <a:pt x="3347" y="2224"/>
                    </a:lnTo>
                    <a:lnTo>
                      <a:pt x="3347" y="27"/>
                    </a:lnTo>
                    <a:lnTo>
                      <a:pt x="3349" y="17"/>
                    </a:lnTo>
                    <a:lnTo>
                      <a:pt x="3355" y="8"/>
                    </a:lnTo>
                    <a:lnTo>
                      <a:pt x="3364" y="2"/>
                    </a:lnTo>
                    <a:lnTo>
                      <a:pt x="3374" y="0"/>
                    </a:lnTo>
                    <a:lnTo>
                      <a:pt x="3384" y="2"/>
                    </a:lnTo>
                    <a:lnTo>
                      <a:pt x="3393" y="8"/>
                    </a:lnTo>
                    <a:lnTo>
                      <a:pt x="3399" y="17"/>
                    </a:lnTo>
                    <a:lnTo>
                      <a:pt x="3401" y="27"/>
                    </a:lnTo>
                    <a:lnTo>
                      <a:pt x="3401" y="2251"/>
                    </a:lnTo>
                    <a:lnTo>
                      <a:pt x="3399" y="2261"/>
                    </a:lnTo>
                    <a:lnTo>
                      <a:pt x="3393" y="2270"/>
                    </a:lnTo>
                    <a:lnTo>
                      <a:pt x="3384" y="2276"/>
                    </a:lnTo>
                    <a:lnTo>
                      <a:pt x="3374" y="2278"/>
                    </a:lnTo>
                    <a:lnTo>
                      <a:pt x="27" y="2278"/>
                    </a:lnTo>
                    <a:lnTo>
                      <a:pt x="17" y="2276"/>
                    </a:lnTo>
                    <a:lnTo>
                      <a:pt x="8" y="2270"/>
                    </a:lnTo>
                    <a:lnTo>
                      <a:pt x="2" y="2261"/>
                    </a:lnTo>
                    <a:lnTo>
                      <a:pt x="0" y="2251"/>
                    </a:lnTo>
                    <a:lnTo>
                      <a:pt x="0" y="27"/>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3" name="Freeform 1262"/>
              <p:cNvSpPr>
                <a:spLocks noEditPoints="1"/>
              </p:cNvSpPr>
              <p:nvPr/>
            </p:nvSpPr>
            <p:spPr bwMode="auto">
              <a:xfrm>
                <a:off x="6327775" y="2098676"/>
                <a:ext cx="176213" cy="231775"/>
              </a:xfrm>
              <a:custGeom>
                <a:avLst/>
                <a:gdLst>
                  <a:gd name="T0" fmla="*/ 542 w 1329"/>
                  <a:gd name="T1" fmla="*/ 65 h 1747"/>
                  <a:gd name="T2" fmla="*/ 374 w 1329"/>
                  <a:gd name="T3" fmla="*/ 127 h 1747"/>
                  <a:gd name="T4" fmla="*/ 233 w 1329"/>
                  <a:gd name="T5" fmla="*/ 232 h 1747"/>
                  <a:gd name="T6" fmla="*/ 127 w 1329"/>
                  <a:gd name="T7" fmla="*/ 372 h 1747"/>
                  <a:gd name="T8" fmla="*/ 66 w 1329"/>
                  <a:gd name="T9" fmla="*/ 539 h 1747"/>
                  <a:gd name="T10" fmla="*/ 56 w 1329"/>
                  <a:gd name="T11" fmla="*/ 701 h 1747"/>
                  <a:gd name="T12" fmla="*/ 82 w 1329"/>
                  <a:gd name="T13" fmla="*/ 831 h 1747"/>
                  <a:gd name="T14" fmla="*/ 133 w 1329"/>
                  <a:gd name="T15" fmla="*/ 973 h 1747"/>
                  <a:gd name="T16" fmla="*/ 204 w 1329"/>
                  <a:gd name="T17" fmla="*/ 1120 h 1747"/>
                  <a:gd name="T18" fmla="*/ 287 w 1329"/>
                  <a:gd name="T19" fmla="*/ 1265 h 1747"/>
                  <a:gd name="T20" fmla="*/ 376 w 1329"/>
                  <a:gd name="T21" fmla="*/ 1399 h 1747"/>
                  <a:gd name="T22" fmla="*/ 465 w 1329"/>
                  <a:gd name="T23" fmla="*/ 1518 h 1747"/>
                  <a:gd name="T24" fmla="*/ 547 w 1329"/>
                  <a:gd name="T25" fmla="*/ 1611 h 1747"/>
                  <a:gd name="T26" fmla="*/ 616 w 1329"/>
                  <a:gd name="T27" fmla="*/ 1672 h 1747"/>
                  <a:gd name="T28" fmla="*/ 665 w 1329"/>
                  <a:gd name="T29" fmla="*/ 1695 h 1747"/>
                  <a:gd name="T30" fmla="*/ 714 w 1329"/>
                  <a:gd name="T31" fmla="*/ 1672 h 1747"/>
                  <a:gd name="T32" fmla="*/ 783 w 1329"/>
                  <a:gd name="T33" fmla="*/ 1611 h 1747"/>
                  <a:gd name="T34" fmla="*/ 865 w 1329"/>
                  <a:gd name="T35" fmla="*/ 1518 h 1747"/>
                  <a:gd name="T36" fmla="*/ 953 w 1329"/>
                  <a:gd name="T37" fmla="*/ 1399 h 1747"/>
                  <a:gd name="T38" fmla="*/ 1043 w 1329"/>
                  <a:gd name="T39" fmla="*/ 1265 h 1747"/>
                  <a:gd name="T40" fmla="*/ 1126 w 1329"/>
                  <a:gd name="T41" fmla="*/ 1120 h 1747"/>
                  <a:gd name="T42" fmla="*/ 1197 w 1329"/>
                  <a:gd name="T43" fmla="*/ 973 h 1747"/>
                  <a:gd name="T44" fmla="*/ 1249 w 1329"/>
                  <a:gd name="T45" fmla="*/ 831 h 1747"/>
                  <a:gd name="T46" fmla="*/ 1275 w 1329"/>
                  <a:gd name="T47" fmla="*/ 701 h 1747"/>
                  <a:gd name="T48" fmla="*/ 1264 w 1329"/>
                  <a:gd name="T49" fmla="*/ 539 h 1747"/>
                  <a:gd name="T50" fmla="*/ 1202 w 1329"/>
                  <a:gd name="T51" fmla="*/ 372 h 1747"/>
                  <a:gd name="T52" fmla="*/ 1097 w 1329"/>
                  <a:gd name="T53" fmla="*/ 232 h 1747"/>
                  <a:gd name="T54" fmla="*/ 956 w 1329"/>
                  <a:gd name="T55" fmla="*/ 127 h 1747"/>
                  <a:gd name="T56" fmla="*/ 788 w 1329"/>
                  <a:gd name="T57" fmla="*/ 65 h 1747"/>
                  <a:gd name="T58" fmla="*/ 665 w 1329"/>
                  <a:gd name="T59" fmla="*/ 0 h 1747"/>
                  <a:gd name="T60" fmla="*/ 851 w 1329"/>
                  <a:gd name="T61" fmla="*/ 26 h 1747"/>
                  <a:gd name="T62" fmla="*/ 1017 w 1329"/>
                  <a:gd name="T63" fmla="*/ 101 h 1747"/>
                  <a:gd name="T64" fmla="*/ 1156 w 1329"/>
                  <a:gd name="T65" fmla="*/ 215 h 1747"/>
                  <a:gd name="T66" fmla="*/ 1258 w 1329"/>
                  <a:gd name="T67" fmla="*/ 364 h 1747"/>
                  <a:gd name="T68" fmla="*/ 1318 w 1329"/>
                  <a:gd name="T69" fmla="*/ 536 h 1747"/>
                  <a:gd name="T70" fmla="*/ 1327 w 1329"/>
                  <a:gd name="T71" fmla="*/ 703 h 1747"/>
                  <a:gd name="T72" fmla="*/ 1301 w 1329"/>
                  <a:gd name="T73" fmla="*/ 838 h 1747"/>
                  <a:gd name="T74" fmla="*/ 1248 w 1329"/>
                  <a:gd name="T75" fmla="*/ 987 h 1747"/>
                  <a:gd name="T76" fmla="*/ 1174 w 1329"/>
                  <a:gd name="T77" fmla="*/ 1141 h 1747"/>
                  <a:gd name="T78" fmla="*/ 1088 w 1329"/>
                  <a:gd name="T79" fmla="*/ 1293 h 1747"/>
                  <a:gd name="T80" fmla="*/ 993 w 1329"/>
                  <a:gd name="T81" fmla="*/ 1436 h 1747"/>
                  <a:gd name="T82" fmla="*/ 897 w 1329"/>
                  <a:gd name="T83" fmla="*/ 1560 h 1747"/>
                  <a:gd name="T84" fmla="*/ 806 w 1329"/>
                  <a:gd name="T85" fmla="*/ 1659 h 1747"/>
                  <a:gd name="T86" fmla="*/ 726 w 1329"/>
                  <a:gd name="T87" fmla="*/ 1724 h 1747"/>
                  <a:gd name="T88" fmla="*/ 665 w 1329"/>
                  <a:gd name="T89" fmla="*/ 1747 h 1747"/>
                  <a:gd name="T90" fmla="*/ 603 w 1329"/>
                  <a:gd name="T91" fmla="*/ 1724 h 1747"/>
                  <a:gd name="T92" fmla="*/ 524 w 1329"/>
                  <a:gd name="T93" fmla="*/ 1659 h 1747"/>
                  <a:gd name="T94" fmla="*/ 434 w 1329"/>
                  <a:gd name="T95" fmla="*/ 1560 h 1747"/>
                  <a:gd name="T96" fmla="*/ 338 w 1329"/>
                  <a:gd name="T97" fmla="*/ 1436 h 1747"/>
                  <a:gd name="T98" fmla="*/ 243 w 1329"/>
                  <a:gd name="T99" fmla="*/ 1293 h 1747"/>
                  <a:gd name="T100" fmla="*/ 156 w 1329"/>
                  <a:gd name="T101" fmla="*/ 1141 h 1747"/>
                  <a:gd name="T102" fmla="*/ 82 w 1329"/>
                  <a:gd name="T103" fmla="*/ 987 h 1747"/>
                  <a:gd name="T104" fmla="*/ 29 w 1329"/>
                  <a:gd name="T105" fmla="*/ 838 h 1747"/>
                  <a:gd name="T106" fmla="*/ 2 w 1329"/>
                  <a:gd name="T107" fmla="*/ 703 h 1747"/>
                  <a:gd name="T108" fmla="*/ 13 w 1329"/>
                  <a:gd name="T109" fmla="*/ 536 h 1747"/>
                  <a:gd name="T110" fmla="*/ 72 w 1329"/>
                  <a:gd name="T111" fmla="*/ 364 h 1747"/>
                  <a:gd name="T112" fmla="*/ 175 w 1329"/>
                  <a:gd name="T113" fmla="*/ 215 h 1747"/>
                  <a:gd name="T114" fmla="*/ 313 w 1329"/>
                  <a:gd name="T115" fmla="*/ 101 h 1747"/>
                  <a:gd name="T116" fmla="*/ 478 w 1329"/>
                  <a:gd name="T117" fmla="*/ 26 h 1747"/>
                  <a:gd name="T118" fmla="*/ 665 w 1329"/>
                  <a:gd name="T119" fmla="*/ 0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29" h="1747">
                    <a:moveTo>
                      <a:pt x="665" y="53"/>
                    </a:moveTo>
                    <a:lnTo>
                      <a:pt x="602" y="56"/>
                    </a:lnTo>
                    <a:lnTo>
                      <a:pt x="542" y="65"/>
                    </a:lnTo>
                    <a:lnTo>
                      <a:pt x="483" y="81"/>
                    </a:lnTo>
                    <a:lnTo>
                      <a:pt x="428" y="101"/>
                    </a:lnTo>
                    <a:lnTo>
                      <a:pt x="374" y="127"/>
                    </a:lnTo>
                    <a:lnTo>
                      <a:pt x="323" y="157"/>
                    </a:lnTo>
                    <a:lnTo>
                      <a:pt x="276" y="192"/>
                    </a:lnTo>
                    <a:lnTo>
                      <a:pt x="233" y="232"/>
                    </a:lnTo>
                    <a:lnTo>
                      <a:pt x="193" y="275"/>
                    </a:lnTo>
                    <a:lnTo>
                      <a:pt x="158" y="321"/>
                    </a:lnTo>
                    <a:lnTo>
                      <a:pt x="127" y="372"/>
                    </a:lnTo>
                    <a:lnTo>
                      <a:pt x="101" y="425"/>
                    </a:lnTo>
                    <a:lnTo>
                      <a:pt x="81" y="481"/>
                    </a:lnTo>
                    <a:lnTo>
                      <a:pt x="66" y="539"/>
                    </a:lnTo>
                    <a:lnTo>
                      <a:pt x="57" y="600"/>
                    </a:lnTo>
                    <a:lnTo>
                      <a:pt x="54" y="662"/>
                    </a:lnTo>
                    <a:lnTo>
                      <a:pt x="56" y="701"/>
                    </a:lnTo>
                    <a:lnTo>
                      <a:pt x="61" y="742"/>
                    </a:lnTo>
                    <a:lnTo>
                      <a:pt x="69" y="785"/>
                    </a:lnTo>
                    <a:lnTo>
                      <a:pt x="82" y="831"/>
                    </a:lnTo>
                    <a:lnTo>
                      <a:pt x="96" y="877"/>
                    </a:lnTo>
                    <a:lnTo>
                      <a:pt x="114" y="924"/>
                    </a:lnTo>
                    <a:lnTo>
                      <a:pt x="133" y="973"/>
                    </a:lnTo>
                    <a:lnTo>
                      <a:pt x="155" y="1022"/>
                    </a:lnTo>
                    <a:lnTo>
                      <a:pt x="179" y="1071"/>
                    </a:lnTo>
                    <a:lnTo>
                      <a:pt x="204" y="1120"/>
                    </a:lnTo>
                    <a:lnTo>
                      <a:pt x="230" y="1169"/>
                    </a:lnTo>
                    <a:lnTo>
                      <a:pt x="258" y="1217"/>
                    </a:lnTo>
                    <a:lnTo>
                      <a:pt x="287" y="1265"/>
                    </a:lnTo>
                    <a:lnTo>
                      <a:pt x="316" y="1311"/>
                    </a:lnTo>
                    <a:lnTo>
                      <a:pt x="346" y="1356"/>
                    </a:lnTo>
                    <a:lnTo>
                      <a:pt x="376" y="1399"/>
                    </a:lnTo>
                    <a:lnTo>
                      <a:pt x="406" y="1442"/>
                    </a:lnTo>
                    <a:lnTo>
                      <a:pt x="436" y="1481"/>
                    </a:lnTo>
                    <a:lnTo>
                      <a:pt x="465" y="1518"/>
                    </a:lnTo>
                    <a:lnTo>
                      <a:pt x="494" y="1552"/>
                    </a:lnTo>
                    <a:lnTo>
                      <a:pt x="522" y="1583"/>
                    </a:lnTo>
                    <a:lnTo>
                      <a:pt x="547" y="1611"/>
                    </a:lnTo>
                    <a:lnTo>
                      <a:pt x="572" y="1635"/>
                    </a:lnTo>
                    <a:lnTo>
                      <a:pt x="595" y="1656"/>
                    </a:lnTo>
                    <a:lnTo>
                      <a:pt x="616" y="1672"/>
                    </a:lnTo>
                    <a:lnTo>
                      <a:pt x="635" y="1684"/>
                    </a:lnTo>
                    <a:lnTo>
                      <a:pt x="652" y="1692"/>
                    </a:lnTo>
                    <a:lnTo>
                      <a:pt x="665" y="1695"/>
                    </a:lnTo>
                    <a:lnTo>
                      <a:pt x="679" y="1692"/>
                    </a:lnTo>
                    <a:lnTo>
                      <a:pt x="695" y="1684"/>
                    </a:lnTo>
                    <a:lnTo>
                      <a:pt x="714" y="1672"/>
                    </a:lnTo>
                    <a:lnTo>
                      <a:pt x="734" y="1656"/>
                    </a:lnTo>
                    <a:lnTo>
                      <a:pt x="758" y="1635"/>
                    </a:lnTo>
                    <a:lnTo>
                      <a:pt x="783" y="1611"/>
                    </a:lnTo>
                    <a:lnTo>
                      <a:pt x="809" y="1583"/>
                    </a:lnTo>
                    <a:lnTo>
                      <a:pt x="837" y="1552"/>
                    </a:lnTo>
                    <a:lnTo>
                      <a:pt x="865" y="1518"/>
                    </a:lnTo>
                    <a:lnTo>
                      <a:pt x="893" y="1481"/>
                    </a:lnTo>
                    <a:lnTo>
                      <a:pt x="923" y="1442"/>
                    </a:lnTo>
                    <a:lnTo>
                      <a:pt x="953" y="1399"/>
                    </a:lnTo>
                    <a:lnTo>
                      <a:pt x="983" y="1356"/>
                    </a:lnTo>
                    <a:lnTo>
                      <a:pt x="1013" y="1311"/>
                    </a:lnTo>
                    <a:lnTo>
                      <a:pt x="1043" y="1265"/>
                    </a:lnTo>
                    <a:lnTo>
                      <a:pt x="1072" y="1217"/>
                    </a:lnTo>
                    <a:lnTo>
                      <a:pt x="1100" y="1169"/>
                    </a:lnTo>
                    <a:lnTo>
                      <a:pt x="1126" y="1120"/>
                    </a:lnTo>
                    <a:lnTo>
                      <a:pt x="1152" y="1071"/>
                    </a:lnTo>
                    <a:lnTo>
                      <a:pt x="1175" y="1022"/>
                    </a:lnTo>
                    <a:lnTo>
                      <a:pt x="1197" y="973"/>
                    </a:lnTo>
                    <a:lnTo>
                      <a:pt x="1217" y="924"/>
                    </a:lnTo>
                    <a:lnTo>
                      <a:pt x="1234" y="877"/>
                    </a:lnTo>
                    <a:lnTo>
                      <a:pt x="1249" y="831"/>
                    </a:lnTo>
                    <a:lnTo>
                      <a:pt x="1260" y="785"/>
                    </a:lnTo>
                    <a:lnTo>
                      <a:pt x="1269" y="742"/>
                    </a:lnTo>
                    <a:lnTo>
                      <a:pt x="1275" y="701"/>
                    </a:lnTo>
                    <a:lnTo>
                      <a:pt x="1277" y="662"/>
                    </a:lnTo>
                    <a:lnTo>
                      <a:pt x="1274" y="600"/>
                    </a:lnTo>
                    <a:lnTo>
                      <a:pt x="1264" y="539"/>
                    </a:lnTo>
                    <a:lnTo>
                      <a:pt x="1249" y="481"/>
                    </a:lnTo>
                    <a:lnTo>
                      <a:pt x="1228" y="425"/>
                    </a:lnTo>
                    <a:lnTo>
                      <a:pt x="1202" y="372"/>
                    </a:lnTo>
                    <a:lnTo>
                      <a:pt x="1172" y="321"/>
                    </a:lnTo>
                    <a:lnTo>
                      <a:pt x="1136" y="275"/>
                    </a:lnTo>
                    <a:lnTo>
                      <a:pt x="1097" y="232"/>
                    </a:lnTo>
                    <a:lnTo>
                      <a:pt x="1054" y="192"/>
                    </a:lnTo>
                    <a:lnTo>
                      <a:pt x="1007" y="157"/>
                    </a:lnTo>
                    <a:lnTo>
                      <a:pt x="956" y="127"/>
                    </a:lnTo>
                    <a:lnTo>
                      <a:pt x="903" y="101"/>
                    </a:lnTo>
                    <a:lnTo>
                      <a:pt x="847" y="81"/>
                    </a:lnTo>
                    <a:lnTo>
                      <a:pt x="788" y="65"/>
                    </a:lnTo>
                    <a:lnTo>
                      <a:pt x="727" y="56"/>
                    </a:lnTo>
                    <a:lnTo>
                      <a:pt x="665" y="53"/>
                    </a:lnTo>
                    <a:close/>
                    <a:moveTo>
                      <a:pt x="665" y="0"/>
                    </a:moveTo>
                    <a:lnTo>
                      <a:pt x="729" y="2"/>
                    </a:lnTo>
                    <a:lnTo>
                      <a:pt x="791" y="12"/>
                    </a:lnTo>
                    <a:lnTo>
                      <a:pt x="851" y="26"/>
                    </a:lnTo>
                    <a:lnTo>
                      <a:pt x="909" y="47"/>
                    </a:lnTo>
                    <a:lnTo>
                      <a:pt x="965" y="71"/>
                    </a:lnTo>
                    <a:lnTo>
                      <a:pt x="1017" y="101"/>
                    </a:lnTo>
                    <a:lnTo>
                      <a:pt x="1067" y="135"/>
                    </a:lnTo>
                    <a:lnTo>
                      <a:pt x="1113" y="173"/>
                    </a:lnTo>
                    <a:lnTo>
                      <a:pt x="1156" y="215"/>
                    </a:lnTo>
                    <a:lnTo>
                      <a:pt x="1194" y="262"/>
                    </a:lnTo>
                    <a:lnTo>
                      <a:pt x="1228" y="311"/>
                    </a:lnTo>
                    <a:lnTo>
                      <a:pt x="1258" y="364"/>
                    </a:lnTo>
                    <a:lnTo>
                      <a:pt x="1283" y="418"/>
                    </a:lnTo>
                    <a:lnTo>
                      <a:pt x="1302" y="477"/>
                    </a:lnTo>
                    <a:lnTo>
                      <a:pt x="1318" y="536"/>
                    </a:lnTo>
                    <a:lnTo>
                      <a:pt x="1326" y="598"/>
                    </a:lnTo>
                    <a:lnTo>
                      <a:pt x="1329" y="662"/>
                    </a:lnTo>
                    <a:lnTo>
                      <a:pt x="1327" y="703"/>
                    </a:lnTo>
                    <a:lnTo>
                      <a:pt x="1322" y="745"/>
                    </a:lnTo>
                    <a:lnTo>
                      <a:pt x="1313" y="790"/>
                    </a:lnTo>
                    <a:lnTo>
                      <a:pt x="1301" y="838"/>
                    </a:lnTo>
                    <a:lnTo>
                      <a:pt x="1286" y="886"/>
                    </a:lnTo>
                    <a:lnTo>
                      <a:pt x="1268" y="935"/>
                    </a:lnTo>
                    <a:lnTo>
                      <a:pt x="1248" y="987"/>
                    </a:lnTo>
                    <a:lnTo>
                      <a:pt x="1225" y="1038"/>
                    </a:lnTo>
                    <a:lnTo>
                      <a:pt x="1200" y="1090"/>
                    </a:lnTo>
                    <a:lnTo>
                      <a:pt x="1174" y="1141"/>
                    </a:lnTo>
                    <a:lnTo>
                      <a:pt x="1146" y="1193"/>
                    </a:lnTo>
                    <a:lnTo>
                      <a:pt x="1118" y="1243"/>
                    </a:lnTo>
                    <a:lnTo>
                      <a:pt x="1088" y="1293"/>
                    </a:lnTo>
                    <a:lnTo>
                      <a:pt x="1056" y="1343"/>
                    </a:lnTo>
                    <a:lnTo>
                      <a:pt x="1025" y="1390"/>
                    </a:lnTo>
                    <a:lnTo>
                      <a:pt x="993" y="1436"/>
                    </a:lnTo>
                    <a:lnTo>
                      <a:pt x="961" y="1480"/>
                    </a:lnTo>
                    <a:lnTo>
                      <a:pt x="929" y="1522"/>
                    </a:lnTo>
                    <a:lnTo>
                      <a:pt x="897" y="1560"/>
                    </a:lnTo>
                    <a:lnTo>
                      <a:pt x="866" y="1597"/>
                    </a:lnTo>
                    <a:lnTo>
                      <a:pt x="835" y="1630"/>
                    </a:lnTo>
                    <a:lnTo>
                      <a:pt x="806" y="1659"/>
                    </a:lnTo>
                    <a:lnTo>
                      <a:pt x="778" y="1684"/>
                    </a:lnTo>
                    <a:lnTo>
                      <a:pt x="751" y="1707"/>
                    </a:lnTo>
                    <a:lnTo>
                      <a:pt x="726" y="1724"/>
                    </a:lnTo>
                    <a:lnTo>
                      <a:pt x="703" y="1737"/>
                    </a:lnTo>
                    <a:lnTo>
                      <a:pt x="683" y="1745"/>
                    </a:lnTo>
                    <a:lnTo>
                      <a:pt x="665" y="1747"/>
                    </a:lnTo>
                    <a:lnTo>
                      <a:pt x="647" y="1745"/>
                    </a:lnTo>
                    <a:lnTo>
                      <a:pt x="626" y="1737"/>
                    </a:lnTo>
                    <a:lnTo>
                      <a:pt x="603" y="1724"/>
                    </a:lnTo>
                    <a:lnTo>
                      <a:pt x="578" y="1707"/>
                    </a:lnTo>
                    <a:lnTo>
                      <a:pt x="553" y="1684"/>
                    </a:lnTo>
                    <a:lnTo>
                      <a:pt x="524" y="1659"/>
                    </a:lnTo>
                    <a:lnTo>
                      <a:pt x="495" y="1630"/>
                    </a:lnTo>
                    <a:lnTo>
                      <a:pt x="465" y="1597"/>
                    </a:lnTo>
                    <a:lnTo>
                      <a:pt x="434" y="1560"/>
                    </a:lnTo>
                    <a:lnTo>
                      <a:pt x="402" y="1522"/>
                    </a:lnTo>
                    <a:lnTo>
                      <a:pt x="370" y="1480"/>
                    </a:lnTo>
                    <a:lnTo>
                      <a:pt x="338" y="1436"/>
                    </a:lnTo>
                    <a:lnTo>
                      <a:pt x="306" y="1390"/>
                    </a:lnTo>
                    <a:lnTo>
                      <a:pt x="274" y="1343"/>
                    </a:lnTo>
                    <a:lnTo>
                      <a:pt x="243" y="1293"/>
                    </a:lnTo>
                    <a:lnTo>
                      <a:pt x="213" y="1243"/>
                    </a:lnTo>
                    <a:lnTo>
                      <a:pt x="183" y="1193"/>
                    </a:lnTo>
                    <a:lnTo>
                      <a:pt x="156" y="1141"/>
                    </a:lnTo>
                    <a:lnTo>
                      <a:pt x="129" y="1090"/>
                    </a:lnTo>
                    <a:lnTo>
                      <a:pt x="104" y="1038"/>
                    </a:lnTo>
                    <a:lnTo>
                      <a:pt x="82" y="987"/>
                    </a:lnTo>
                    <a:lnTo>
                      <a:pt x="62" y="935"/>
                    </a:lnTo>
                    <a:lnTo>
                      <a:pt x="45" y="886"/>
                    </a:lnTo>
                    <a:lnTo>
                      <a:pt x="29" y="838"/>
                    </a:lnTo>
                    <a:lnTo>
                      <a:pt x="17" y="790"/>
                    </a:lnTo>
                    <a:lnTo>
                      <a:pt x="8" y="745"/>
                    </a:lnTo>
                    <a:lnTo>
                      <a:pt x="2" y="703"/>
                    </a:lnTo>
                    <a:lnTo>
                      <a:pt x="0" y="662"/>
                    </a:lnTo>
                    <a:lnTo>
                      <a:pt x="3" y="598"/>
                    </a:lnTo>
                    <a:lnTo>
                      <a:pt x="13" y="536"/>
                    </a:lnTo>
                    <a:lnTo>
                      <a:pt x="27" y="477"/>
                    </a:lnTo>
                    <a:lnTo>
                      <a:pt x="47" y="418"/>
                    </a:lnTo>
                    <a:lnTo>
                      <a:pt x="72" y="364"/>
                    </a:lnTo>
                    <a:lnTo>
                      <a:pt x="101" y="311"/>
                    </a:lnTo>
                    <a:lnTo>
                      <a:pt x="136" y="262"/>
                    </a:lnTo>
                    <a:lnTo>
                      <a:pt x="175" y="215"/>
                    </a:lnTo>
                    <a:lnTo>
                      <a:pt x="217" y="173"/>
                    </a:lnTo>
                    <a:lnTo>
                      <a:pt x="263" y="135"/>
                    </a:lnTo>
                    <a:lnTo>
                      <a:pt x="313" y="101"/>
                    </a:lnTo>
                    <a:lnTo>
                      <a:pt x="366" y="71"/>
                    </a:lnTo>
                    <a:lnTo>
                      <a:pt x="420" y="47"/>
                    </a:lnTo>
                    <a:lnTo>
                      <a:pt x="478" y="26"/>
                    </a:lnTo>
                    <a:lnTo>
                      <a:pt x="539" y="12"/>
                    </a:lnTo>
                    <a:lnTo>
                      <a:pt x="601" y="2"/>
                    </a:lnTo>
                    <a:lnTo>
                      <a:pt x="665"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4" name="Freeform 1263"/>
              <p:cNvSpPr>
                <a:spLocks/>
              </p:cNvSpPr>
              <p:nvPr/>
            </p:nvSpPr>
            <p:spPr bwMode="auto">
              <a:xfrm>
                <a:off x="6264275" y="2141538"/>
                <a:ext cx="55563" cy="6350"/>
              </a:xfrm>
              <a:custGeom>
                <a:avLst/>
                <a:gdLst>
                  <a:gd name="T0" fmla="*/ 27 w 423"/>
                  <a:gd name="T1" fmla="*/ 0 h 54"/>
                  <a:gd name="T2" fmla="*/ 397 w 423"/>
                  <a:gd name="T3" fmla="*/ 0 h 54"/>
                  <a:gd name="T4" fmla="*/ 407 w 423"/>
                  <a:gd name="T5" fmla="*/ 2 h 54"/>
                  <a:gd name="T6" fmla="*/ 415 w 423"/>
                  <a:gd name="T7" fmla="*/ 8 h 54"/>
                  <a:gd name="T8" fmla="*/ 421 w 423"/>
                  <a:gd name="T9" fmla="*/ 17 h 54"/>
                  <a:gd name="T10" fmla="*/ 423 w 423"/>
                  <a:gd name="T11" fmla="*/ 27 h 54"/>
                  <a:gd name="T12" fmla="*/ 421 w 423"/>
                  <a:gd name="T13" fmla="*/ 37 h 54"/>
                  <a:gd name="T14" fmla="*/ 415 w 423"/>
                  <a:gd name="T15" fmla="*/ 45 h 54"/>
                  <a:gd name="T16" fmla="*/ 407 w 423"/>
                  <a:gd name="T17" fmla="*/ 52 h 54"/>
                  <a:gd name="T18" fmla="*/ 397 w 423"/>
                  <a:gd name="T19" fmla="*/ 54 h 54"/>
                  <a:gd name="T20" fmla="*/ 27 w 423"/>
                  <a:gd name="T21" fmla="*/ 54 h 54"/>
                  <a:gd name="T22" fmla="*/ 17 w 423"/>
                  <a:gd name="T23" fmla="*/ 52 h 54"/>
                  <a:gd name="T24" fmla="*/ 8 w 423"/>
                  <a:gd name="T25" fmla="*/ 45 h 54"/>
                  <a:gd name="T26" fmla="*/ 2 w 423"/>
                  <a:gd name="T27" fmla="*/ 37 h 54"/>
                  <a:gd name="T28" fmla="*/ 0 w 423"/>
                  <a:gd name="T29" fmla="*/ 27 h 54"/>
                  <a:gd name="T30" fmla="*/ 2 w 423"/>
                  <a:gd name="T31" fmla="*/ 17 h 54"/>
                  <a:gd name="T32" fmla="*/ 8 w 423"/>
                  <a:gd name="T33" fmla="*/ 8 h 54"/>
                  <a:gd name="T34" fmla="*/ 17 w 423"/>
                  <a:gd name="T35" fmla="*/ 2 h 54"/>
                  <a:gd name="T36" fmla="*/ 27 w 423"/>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3" h="54">
                    <a:moveTo>
                      <a:pt x="27" y="0"/>
                    </a:moveTo>
                    <a:lnTo>
                      <a:pt x="397" y="0"/>
                    </a:lnTo>
                    <a:lnTo>
                      <a:pt x="407" y="2"/>
                    </a:lnTo>
                    <a:lnTo>
                      <a:pt x="415" y="8"/>
                    </a:lnTo>
                    <a:lnTo>
                      <a:pt x="421" y="17"/>
                    </a:lnTo>
                    <a:lnTo>
                      <a:pt x="423" y="27"/>
                    </a:lnTo>
                    <a:lnTo>
                      <a:pt x="421" y="37"/>
                    </a:lnTo>
                    <a:lnTo>
                      <a:pt x="415" y="45"/>
                    </a:lnTo>
                    <a:lnTo>
                      <a:pt x="407" y="52"/>
                    </a:lnTo>
                    <a:lnTo>
                      <a:pt x="397" y="54"/>
                    </a:lnTo>
                    <a:lnTo>
                      <a:pt x="27" y="54"/>
                    </a:lnTo>
                    <a:lnTo>
                      <a:pt x="17" y="52"/>
                    </a:lnTo>
                    <a:lnTo>
                      <a:pt x="8" y="45"/>
                    </a:lnTo>
                    <a:lnTo>
                      <a:pt x="2" y="37"/>
                    </a:lnTo>
                    <a:lnTo>
                      <a:pt x="0" y="27"/>
                    </a:lnTo>
                    <a:lnTo>
                      <a:pt x="2" y="17"/>
                    </a:lnTo>
                    <a:lnTo>
                      <a:pt x="8" y="8"/>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5" name="Freeform 1264"/>
              <p:cNvSpPr>
                <a:spLocks/>
              </p:cNvSpPr>
              <p:nvPr/>
            </p:nvSpPr>
            <p:spPr bwMode="auto">
              <a:xfrm>
                <a:off x="6510338" y="2141538"/>
                <a:ext cx="204788" cy="6350"/>
              </a:xfrm>
              <a:custGeom>
                <a:avLst/>
                <a:gdLst>
                  <a:gd name="T0" fmla="*/ 26 w 1542"/>
                  <a:gd name="T1" fmla="*/ 0 h 54"/>
                  <a:gd name="T2" fmla="*/ 1515 w 1542"/>
                  <a:gd name="T3" fmla="*/ 0 h 54"/>
                  <a:gd name="T4" fmla="*/ 1525 w 1542"/>
                  <a:gd name="T5" fmla="*/ 2 h 54"/>
                  <a:gd name="T6" fmla="*/ 1534 w 1542"/>
                  <a:gd name="T7" fmla="*/ 8 h 54"/>
                  <a:gd name="T8" fmla="*/ 1540 w 1542"/>
                  <a:gd name="T9" fmla="*/ 17 h 54"/>
                  <a:gd name="T10" fmla="*/ 1542 w 1542"/>
                  <a:gd name="T11" fmla="*/ 27 h 54"/>
                  <a:gd name="T12" fmla="*/ 1540 w 1542"/>
                  <a:gd name="T13" fmla="*/ 37 h 54"/>
                  <a:gd name="T14" fmla="*/ 1534 w 1542"/>
                  <a:gd name="T15" fmla="*/ 45 h 54"/>
                  <a:gd name="T16" fmla="*/ 1525 w 1542"/>
                  <a:gd name="T17" fmla="*/ 52 h 54"/>
                  <a:gd name="T18" fmla="*/ 1515 w 1542"/>
                  <a:gd name="T19" fmla="*/ 54 h 54"/>
                  <a:gd name="T20" fmla="*/ 26 w 1542"/>
                  <a:gd name="T21" fmla="*/ 54 h 54"/>
                  <a:gd name="T22" fmla="*/ 15 w 1542"/>
                  <a:gd name="T23" fmla="*/ 52 h 54"/>
                  <a:gd name="T24" fmla="*/ 7 w 1542"/>
                  <a:gd name="T25" fmla="*/ 45 h 54"/>
                  <a:gd name="T26" fmla="*/ 2 w 1542"/>
                  <a:gd name="T27" fmla="*/ 37 h 54"/>
                  <a:gd name="T28" fmla="*/ 0 w 1542"/>
                  <a:gd name="T29" fmla="*/ 27 h 54"/>
                  <a:gd name="T30" fmla="*/ 2 w 1542"/>
                  <a:gd name="T31" fmla="*/ 17 h 54"/>
                  <a:gd name="T32" fmla="*/ 7 w 1542"/>
                  <a:gd name="T33" fmla="*/ 8 h 54"/>
                  <a:gd name="T34" fmla="*/ 15 w 1542"/>
                  <a:gd name="T35" fmla="*/ 2 h 54"/>
                  <a:gd name="T36" fmla="*/ 26 w 1542"/>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42" h="54">
                    <a:moveTo>
                      <a:pt x="26" y="0"/>
                    </a:moveTo>
                    <a:lnTo>
                      <a:pt x="1515" y="0"/>
                    </a:lnTo>
                    <a:lnTo>
                      <a:pt x="1525" y="2"/>
                    </a:lnTo>
                    <a:lnTo>
                      <a:pt x="1534" y="8"/>
                    </a:lnTo>
                    <a:lnTo>
                      <a:pt x="1540" y="17"/>
                    </a:lnTo>
                    <a:lnTo>
                      <a:pt x="1542" y="27"/>
                    </a:lnTo>
                    <a:lnTo>
                      <a:pt x="1540" y="37"/>
                    </a:lnTo>
                    <a:lnTo>
                      <a:pt x="1534" y="45"/>
                    </a:lnTo>
                    <a:lnTo>
                      <a:pt x="1525" y="52"/>
                    </a:lnTo>
                    <a:lnTo>
                      <a:pt x="1515" y="54"/>
                    </a:lnTo>
                    <a:lnTo>
                      <a:pt x="26" y="54"/>
                    </a:lnTo>
                    <a:lnTo>
                      <a:pt x="15" y="52"/>
                    </a:lnTo>
                    <a:lnTo>
                      <a:pt x="7" y="45"/>
                    </a:lnTo>
                    <a:lnTo>
                      <a:pt x="2" y="37"/>
                    </a:lnTo>
                    <a:lnTo>
                      <a:pt x="0" y="27"/>
                    </a:lnTo>
                    <a:lnTo>
                      <a:pt x="2" y="17"/>
                    </a:lnTo>
                    <a:lnTo>
                      <a:pt x="7" y="8"/>
                    </a:lnTo>
                    <a:lnTo>
                      <a:pt x="15"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6" name="Freeform 1265"/>
              <p:cNvSpPr>
                <a:spLocks/>
              </p:cNvSpPr>
              <p:nvPr/>
            </p:nvSpPr>
            <p:spPr bwMode="auto">
              <a:xfrm>
                <a:off x="6356350" y="2141538"/>
                <a:ext cx="61913" cy="55563"/>
              </a:xfrm>
              <a:custGeom>
                <a:avLst/>
                <a:gdLst>
                  <a:gd name="T0" fmla="*/ 453 w 478"/>
                  <a:gd name="T1" fmla="*/ 0 h 424"/>
                  <a:gd name="T2" fmla="*/ 464 w 478"/>
                  <a:gd name="T3" fmla="*/ 3 h 424"/>
                  <a:gd name="T4" fmla="*/ 472 w 478"/>
                  <a:gd name="T5" fmla="*/ 9 h 424"/>
                  <a:gd name="T6" fmla="*/ 477 w 478"/>
                  <a:gd name="T7" fmla="*/ 19 h 424"/>
                  <a:gd name="T8" fmla="*/ 478 w 478"/>
                  <a:gd name="T9" fmla="*/ 29 h 424"/>
                  <a:gd name="T10" fmla="*/ 476 w 478"/>
                  <a:gd name="T11" fmla="*/ 38 h 424"/>
                  <a:gd name="T12" fmla="*/ 470 w 478"/>
                  <a:gd name="T13" fmla="*/ 48 h 424"/>
                  <a:gd name="T14" fmla="*/ 44 w 478"/>
                  <a:gd name="T15" fmla="*/ 418 h 424"/>
                  <a:gd name="T16" fmla="*/ 36 w 478"/>
                  <a:gd name="T17" fmla="*/ 423 h 424"/>
                  <a:gd name="T18" fmla="*/ 27 w 478"/>
                  <a:gd name="T19" fmla="*/ 424 h 424"/>
                  <a:gd name="T20" fmla="*/ 15 w 478"/>
                  <a:gd name="T21" fmla="*/ 422 h 424"/>
                  <a:gd name="T22" fmla="*/ 7 w 478"/>
                  <a:gd name="T23" fmla="*/ 415 h 424"/>
                  <a:gd name="T24" fmla="*/ 1 w 478"/>
                  <a:gd name="T25" fmla="*/ 407 h 424"/>
                  <a:gd name="T26" fmla="*/ 0 w 478"/>
                  <a:gd name="T27" fmla="*/ 396 h 424"/>
                  <a:gd name="T28" fmla="*/ 3 w 478"/>
                  <a:gd name="T29" fmla="*/ 386 h 424"/>
                  <a:gd name="T30" fmla="*/ 9 w 478"/>
                  <a:gd name="T31" fmla="*/ 378 h 424"/>
                  <a:gd name="T32" fmla="*/ 435 w 478"/>
                  <a:gd name="T33" fmla="*/ 7 h 424"/>
                  <a:gd name="T34" fmla="*/ 444 w 478"/>
                  <a:gd name="T35" fmla="*/ 2 h 424"/>
                  <a:gd name="T36" fmla="*/ 453 w 478"/>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8" h="424">
                    <a:moveTo>
                      <a:pt x="453" y="0"/>
                    </a:moveTo>
                    <a:lnTo>
                      <a:pt x="464" y="3"/>
                    </a:lnTo>
                    <a:lnTo>
                      <a:pt x="472" y="9"/>
                    </a:lnTo>
                    <a:lnTo>
                      <a:pt x="477" y="19"/>
                    </a:lnTo>
                    <a:lnTo>
                      <a:pt x="478" y="29"/>
                    </a:lnTo>
                    <a:lnTo>
                      <a:pt x="476" y="38"/>
                    </a:lnTo>
                    <a:lnTo>
                      <a:pt x="470" y="48"/>
                    </a:lnTo>
                    <a:lnTo>
                      <a:pt x="44" y="418"/>
                    </a:lnTo>
                    <a:lnTo>
                      <a:pt x="36" y="423"/>
                    </a:lnTo>
                    <a:lnTo>
                      <a:pt x="27" y="424"/>
                    </a:lnTo>
                    <a:lnTo>
                      <a:pt x="15" y="422"/>
                    </a:lnTo>
                    <a:lnTo>
                      <a:pt x="7" y="415"/>
                    </a:lnTo>
                    <a:lnTo>
                      <a:pt x="1" y="407"/>
                    </a:lnTo>
                    <a:lnTo>
                      <a:pt x="0" y="396"/>
                    </a:lnTo>
                    <a:lnTo>
                      <a:pt x="3" y="386"/>
                    </a:lnTo>
                    <a:lnTo>
                      <a:pt x="9" y="378"/>
                    </a:lnTo>
                    <a:lnTo>
                      <a:pt x="435" y="7"/>
                    </a:lnTo>
                    <a:lnTo>
                      <a:pt x="444" y="2"/>
                    </a:lnTo>
                    <a:lnTo>
                      <a:pt x="453"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7" name="Freeform 1266"/>
              <p:cNvSpPr>
                <a:spLocks/>
              </p:cNvSpPr>
              <p:nvPr/>
            </p:nvSpPr>
            <p:spPr bwMode="auto">
              <a:xfrm>
                <a:off x="6411913" y="2141538"/>
                <a:ext cx="63500" cy="55563"/>
              </a:xfrm>
              <a:custGeom>
                <a:avLst/>
                <a:gdLst>
                  <a:gd name="T0" fmla="*/ 25 w 479"/>
                  <a:gd name="T1" fmla="*/ 0 h 424"/>
                  <a:gd name="T2" fmla="*/ 35 w 479"/>
                  <a:gd name="T3" fmla="*/ 2 h 424"/>
                  <a:gd name="T4" fmla="*/ 45 w 479"/>
                  <a:gd name="T5" fmla="*/ 7 h 424"/>
                  <a:gd name="T6" fmla="*/ 470 w 479"/>
                  <a:gd name="T7" fmla="*/ 378 h 424"/>
                  <a:gd name="T8" fmla="*/ 476 w 479"/>
                  <a:gd name="T9" fmla="*/ 386 h 424"/>
                  <a:gd name="T10" fmla="*/ 479 w 479"/>
                  <a:gd name="T11" fmla="*/ 396 h 424"/>
                  <a:gd name="T12" fmla="*/ 477 w 479"/>
                  <a:gd name="T13" fmla="*/ 407 h 424"/>
                  <a:gd name="T14" fmla="*/ 472 w 479"/>
                  <a:gd name="T15" fmla="*/ 415 h 424"/>
                  <a:gd name="T16" fmla="*/ 463 w 479"/>
                  <a:gd name="T17" fmla="*/ 422 h 424"/>
                  <a:gd name="T18" fmla="*/ 453 w 479"/>
                  <a:gd name="T19" fmla="*/ 424 h 424"/>
                  <a:gd name="T20" fmla="*/ 443 w 479"/>
                  <a:gd name="T21" fmla="*/ 423 h 424"/>
                  <a:gd name="T22" fmla="*/ 435 w 479"/>
                  <a:gd name="T23" fmla="*/ 418 h 424"/>
                  <a:gd name="T24" fmla="*/ 10 w 479"/>
                  <a:gd name="T25" fmla="*/ 48 h 424"/>
                  <a:gd name="T26" fmla="*/ 3 w 479"/>
                  <a:gd name="T27" fmla="*/ 38 h 424"/>
                  <a:gd name="T28" fmla="*/ 0 w 479"/>
                  <a:gd name="T29" fmla="*/ 29 h 424"/>
                  <a:gd name="T30" fmla="*/ 1 w 479"/>
                  <a:gd name="T31" fmla="*/ 19 h 424"/>
                  <a:gd name="T32" fmla="*/ 7 w 479"/>
                  <a:gd name="T33" fmla="*/ 9 h 424"/>
                  <a:gd name="T34" fmla="*/ 16 w 479"/>
                  <a:gd name="T35" fmla="*/ 3 h 424"/>
                  <a:gd name="T36" fmla="*/ 25 w 479"/>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9" h="424">
                    <a:moveTo>
                      <a:pt x="25" y="0"/>
                    </a:moveTo>
                    <a:lnTo>
                      <a:pt x="35" y="2"/>
                    </a:lnTo>
                    <a:lnTo>
                      <a:pt x="45" y="7"/>
                    </a:lnTo>
                    <a:lnTo>
                      <a:pt x="470" y="378"/>
                    </a:lnTo>
                    <a:lnTo>
                      <a:pt x="476" y="386"/>
                    </a:lnTo>
                    <a:lnTo>
                      <a:pt x="479" y="396"/>
                    </a:lnTo>
                    <a:lnTo>
                      <a:pt x="477" y="407"/>
                    </a:lnTo>
                    <a:lnTo>
                      <a:pt x="472" y="415"/>
                    </a:lnTo>
                    <a:lnTo>
                      <a:pt x="463" y="422"/>
                    </a:lnTo>
                    <a:lnTo>
                      <a:pt x="453" y="424"/>
                    </a:lnTo>
                    <a:lnTo>
                      <a:pt x="443" y="423"/>
                    </a:lnTo>
                    <a:lnTo>
                      <a:pt x="435" y="418"/>
                    </a:lnTo>
                    <a:lnTo>
                      <a:pt x="10" y="48"/>
                    </a:lnTo>
                    <a:lnTo>
                      <a:pt x="3" y="38"/>
                    </a:lnTo>
                    <a:lnTo>
                      <a:pt x="0" y="29"/>
                    </a:lnTo>
                    <a:lnTo>
                      <a:pt x="1" y="19"/>
                    </a:lnTo>
                    <a:lnTo>
                      <a:pt x="7" y="9"/>
                    </a:lnTo>
                    <a:lnTo>
                      <a:pt x="16" y="3"/>
                    </a:lnTo>
                    <a:lnTo>
                      <a:pt x="25"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8" name="Freeform 1267"/>
              <p:cNvSpPr>
                <a:spLocks/>
              </p:cNvSpPr>
              <p:nvPr/>
            </p:nvSpPr>
            <p:spPr bwMode="auto">
              <a:xfrm>
                <a:off x="6369050" y="2189163"/>
                <a:ext cx="7938" cy="49213"/>
              </a:xfrm>
              <a:custGeom>
                <a:avLst/>
                <a:gdLst>
                  <a:gd name="T0" fmla="*/ 27 w 54"/>
                  <a:gd name="T1" fmla="*/ 0 h 370"/>
                  <a:gd name="T2" fmla="*/ 37 w 54"/>
                  <a:gd name="T3" fmla="*/ 2 h 370"/>
                  <a:gd name="T4" fmla="*/ 46 w 54"/>
                  <a:gd name="T5" fmla="*/ 7 h 370"/>
                  <a:gd name="T6" fmla="*/ 52 w 54"/>
                  <a:gd name="T7" fmla="*/ 15 h 370"/>
                  <a:gd name="T8" fmla="*/ 54 w 54"/>
                  <a:gd name="T9" fmla="*/ 25 h 370"/>
                  <a:gd name="T10" fmla="*/ 54 w 54"/>
                  <a:gd name="T11" fmla="*/ 343 h 370"/>
                  <a:gd name="T12" fmla="*/ 52 w 54"/>
                  <a:gd name="T13" fmla="*/ 353 h 370"/>
                  <a:gd name="T14" fmla="*/ 46 w 54"/>
                  <a:gd name="T15" fmla="*/ 363 h 370"/>
                  <a:gd name="T16" fmla="*/ 37 w 54"/>
                  <a:gd name="T17" fmla="*/ 368 h 370"/>
                  <a:gd name="T18" fmla="*/ 27 w 54"/>
                  <a:gd name="T19" fmla="*/ 370 h 370"/>
                  <a:gd name="T20" fmla="*/ 17 w 54"/>
                  <a:gd name="T21" fmla="*/ 368 h 370"/>
                  <a:gd name="T22" fmla="*/ 9 w 54"/>
                  <a:gd name="T23" fmla="*/ 363 h 370"/>
                  <a:gd name="T24" fmla="*/ 2 w 54"/>
                  <a:gd name="T25" fmla="*/ 353 h 370"/>
                  <a:gd name="T26" fmla="*/ 0 w 54"/>
                  <a:gd name="T27" fmla="*/ 343 h 370"/>
                  <a:gd name="T28" fmla="*/ 0 w 54"/>
                  <a:gd name="T29" fmla="*/ 25 h 370"/>
                  <a:gd name="T30" fmla="*/ 2 w 54"/>
                  <a:gd name="T31" fmla="*/ 15 h 370"/>
                  <a:gd name="T32" fmla="*/ 9 w 54"/>
                  <a:gd name="T33" fmla="*/ 7 h 370"/>
                  <a:gd name="T34" fmla="*/ 17 w 54"/>
                  <a:gd name="T35" fmla="*/ 2 h 370"/>
                  <a:gd name="T36" fmla="*/ 27 w 54"/>
                  <a:gd name="T37"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70">
                    <a:moveTo>
                      <a:pt x="27" y="0"/>
                    </a:moveTo>
                    <a:lnTo>
                      <a:pt x="37" y="2"/>
                    </a:lnTo>
                    <a:lnTo>
                      <a:pt x="46" y="7"/>
                    </a:lnTo>
                    <a:lnTo>
                      <a:pt x="52" y="15"/>
                    </a:lnTo>
                    <a:lnTo>
                      <a:pt x="54" y="25"/>
                    </a:lnTo>
                    <a:lnTo>
                      <a:pt x="54" y="343"/>
                    </a:lnTo>
                    <a:lnTo>
                      <a:pt x="52" y="353"/>
                    </a:lnTo>
                    <a:lnTo>
                      <a:pt x="46" y="363"/>
                    </a:lnTo>
                    <a:lnTo>
                      <a:pt x="37" y="368"/>
                    </a:lnTo>
                    <a:lnTo>
                      <a:pt x="27" y="370"/>
                    </a:lnTo>
                    <a:lnTo>
                      <a:pt x="17" y="368"/>
                    </a:lnTo>
                    <a:lnTo>
                      <a:pt x="9" y="363"/>
                    </a:lnTo>
                    <a:lnTo>
                      <a:pt x="2" y="353"/>
                    </a:lnTo>
                    <a:lnTo>
                      <a:pt x="0" y="343"/>
                    </a:lnTo>
                    <a:lnTo>
                      <a:pt x="0" y="25"/>
                    </a:lnTo>
                    <a:lnTo>
                      <a:pt x="2" y="15"/>
                    </a:lnTo>
                    <a:lnTo>
                      <a:pt x="9"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9" name="Freeform 1268"/>
              <p:cNvSpPr>
                <a:spLocks/>
              </p:cNvSpPr>
              <p:nvPr/>
            </p:nvSpPr>
            <p:spPr bwMode="auto">
              <a:xfrm>
                <a:off x="6369050" y="2232026"/>
                <a:ext cx="92075" cy="6350"/>
              </a:xfrm>
              <a:custGeom>
                <a:avLst/>
                <a:gdLst>
                  <a:gd name="T0" fmla="*/ 27 w 691"/>
                  <a:gd name="T1" fmla="*/ 0 h 53"/>
                  <a:gd name="T2" fmla="*/ 665 w 691"/>
                  <a:gd name="T3" fmla="*/ 0 h 53"/>
                  <a:gd name="T4" fmla="*/ 676 w 691"/>
                  <a:gd name="T5" fmla="*/ 3 h 53"/>
                  <a:gd name="T6" fmla="*/ 684 w 691"/>
                  <a:gd name="T7" fmla="*/ 8 h 53"/>
                  <a:gd name="T8" fmla="*/ 689 w 691"/>
                  <a:gd name="T9" fmla="*/ 16 h 53"/>
                  <a:gd name="T10" fmla="*/ 691 w 691"/>
                  <a:gd name="T11" fmla="*/ 26 h 53"/>
                  <a:gd name="T12" fmla="*/ 689 w 691"/>
                  <a:gd name="T13" fmla="*/ 36 h 53"/>
                  <a:gd name="T14" fmla="*/ 684 w 691"/>
                  <a:gd name="T15" fmla="*/ 46 h 53"/>
                  <a:gd name="T16" fmla="*/ 676 w 691"/>
                  <a:gd name="T17" fmla="*/ 51 h 53"/>
                  <a:gd name="T18" fmla="*/ 665 w 691"/>
                  <a:gd name="T19" fmla="*/ 53 h 53"/>
                  <a:gd name="T20" fmla="*/ 27 w 691"/>
                  <a:gd name="T21" fmla="*/ 53 h 53"/>
                  <a:gd name="T22" fmla="*/ 17 w 691"/>
                  <a:gd name="T23" fmla="*/ 51 h 53"/>
                  <a:gd name="T24" fmla="*/ 9 w 691"/>
                  <a:gd name="T25" fmla="*/ 46 h 53"/>
                  <a:gd name="T26" fmla="*/ 2 w 691"/>
                  <a:gd name="T27" fmla="*/ 36 h 53"/>
                  <a:gd name="T28" fmla="*/ 0 w 691"/>
                  <a:gd name="T29" fmla="*/ 26 h 53"/>
                  <a:gd name="T30" fmla="*/ 2 w 691"/>
                  <a:gd name="T31" fmla="*/ 16 h 53"/>
                  <a:gd name="T32" fmla="*/ 9 w 691"/>
                  <a:gd name="T33" fmla="*/ 8 h 53"/>
                  <a:gd name="T34" fmla="*/ 17 w 691"/>
                  <a:gd name="T35" fmla="*/ 3 h 53"/>
                  <a:gd name="T36" fmla="*/ 27 w 691"/>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1" h="53">
                    <a:moveTo>
                      <a:pt x="27" y="0"/>
                    </a:moveTo>
                    <a:lnTo>
                      <a:pt x="665" y="0"/>
                    </a:lnTo>
                    <a:lnTo>
                      <a:pt x="676" y="3"/>
                    </a:lnTo>
                    <a:lnTo>
                      <a:pt x="684" y="8"/>
                    </a:lnTo>
                    <a:lnTo>
                      <a:pt x="689" y="16"/>
                    </a:lnTo>
                    <a:lnTo>
                      <a:pt x="691" y="26"/>
                    </a:lnTo>
                    <a:lnTo>
                      <a:pt x="689" y="36"/>
                    </a:lnTo>
                    <a:lnTo>
                      <a:pt x="684" y="46"/>
                    </a:lnTo>
                    <a:lnTo>
                      <a:pt x="676" y="51"/>
                    </a:lnTo>
                    <a:lnTo>
                      <a:pt x="665" y="53"/>
                    </a:lnTo>
                    <a:lnTo>
                      <a:pt x="27" y="53"/>
                    </a:lnTo>
                    <a:lnTo>
                      <a:pt x="17" y="51"/>
                    </a:lnTo>
                    <a:lnTo>
                      <a:pt x="9" y="46"/>
                    </a:lnTo>
                    <a:lnTo>
                      <a:pt x="2" y="36"/>
                    </a:lnTo>
                    <a:lnTo>
                      <a:pt x="0" y="26"/>
                    </a:lnTo>
                    <a:lnTo>
                      <a:pt x="2" y="16"/>
                    </a:lnTo>
                    <a:lnTo>
                      <a:pt x="9" y="8"/>
                    </a:lnTo>
                    <a:lnTo>
                      <a:pt x="17" y="3"/>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50" name="Freeform 1269"/>
              <p:cNvSpPr>
                <a:spLocks/>
              </p:cNvSpPr>
              <p:nvPr/>
            </p:nvSpPr>
            <p:spPr bwMode="auto">
              <a:xfrm>
                <a:off x="6454775" y="2189163"/>
                <a:ext cx="6350" cy="49213"/>
              </a:xfrm>
              <a:custGeom>
                <a:avLst/>
                <a:gdLst>
                  <a:gd name="T0" fmla="*/ 27 w 53"/>
                  <a:gd name="T1" fmla="*/ 0 h 370"/>
                  <a:gd name="T2" fmla="*/ 38 w 53"/>
                  <a:gd name="T3" fmla="*/ 2 h 370"/>
                  <a:gd name="T4" fmla="*/ 46 w 53"/>
                  <a:gd name="T5" fmla="*/ 7 h 370"/>
                  <a:gd name="T6" fmla="*/ 51 w 53"/>
                  <a:gd name="T7" fmla="*/ 15 h 370"/>
                  <a:gd name="T8" fmla="*/ 53 w 53"/>
                  <a:gd name="T9" fmla="*/ 25 h 370"/>
                  <a:gd name="T10" fmla="*/ 53 w 53"/>
                  <a:gd name="T11" fmla="*/ 343 h 370"/>
                  <a:gd name="T12" fmla="*/ 51 w 53"/>
                  <a:gd name="T13" fmla="*/ 353 h 370"/>
                  <a:gd name="T14" fmla="*/ 46 w 53"/>
                  <a:gd name="T15" fmla="*/ 363 h 370"/>
                  <a:gd name="T16" fmla="*/ 38 w 53"/>
                  <a:gd name="T17" fmla="*/ 368 h 370"/>
                  <a:gd name="T18" fmla="*/ 27 w 53"/>
                  <a:gd name="T19" fmla="*/ 370 h 370"/>
                  <a:gd name="T20" fmla="*/ 17 w 53"/>
                  <a:gd name="T21" fmla="*/ 368 h 370"/>
                  <a:gd name="T22" fmla="*/ 8 w 53"/>
                  <a:gd name="T23" fmla="*/ 363 h 370"/>
                  <a:gd name="T24" fmla="*/ 3 w 53"/>
                  <a:gd name="T25" fmla="*/ 353 h 370"/>
                  <a:gd name="T26" fmla="*/ 0 w 53"/>
                  <a:gd name="T27" fmla="*/ 343 h 370"/>
                  <a:gd name="T28" fmla="*/ 0 w 53"/>
                  <a:gd name="T29" fmla="*/ 25 h 370"/>
                  <a:gd name="T30" fmla="*/ 3 w 53"/>
                  <a:gd name="T31" fmla="*/ 15 h 370"/>
                  <a:gd name="T32" fmla="*/ 8 w 53"/>
                  <a:gd name="T33" fmla="*/ 7 h 370"/>
                  <a:gd name="T34" fmla="*/ 17 w 53"/>
                  <a:gd name="T35" fmla="*/ 2 h 370"/>
                  <a:gd name="T36" fmla="*/ 27 w 53"/>
                  <a:gd name="T37"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70">
                    <a:moveTo>
                      <a:pt x="27" y="0"/>
                    </a:moveTo>
                    <a:lnTo>
                      <a:pt x="38" y="2"/>
                    </a:lnTo>
                    <a:lnTo>
                      <a:pt x="46" y="7"/>
                    </a:lnTo>
                    <a:lnTo>
                      <a:pt x="51" y="15"/>
                    </a:lnTo>
                    <a:lnTo>
                      <a:pt x="53" y="25"/>
                    </a:lnTo>
                    <a:lnTo>
                      <a:pt x="53" y="343"/>
                    </a:lnTo>
                    <a:lnTo>
                      <a:pt x="51" y="353"/>
                    </a:lnTo>
                    <a:lnTo>
                      <a:pt x="46" y="363"/>
                    </a:lnTo>
                    <a:lnTo>
                      <a:pt x="38" y="368"/>
                    </a:lnTo>
                    <a:lnTo>
                      <a:pt x="27" y="370"/>
                    </a:lnTo>
                    <a:lnTo>
                      <a:pt x="17" y="368"/>
                    </a:lnTo>
                    <a:lnTo>
                      <a:pt x="8" y="363"/>
                    </a:lnTo>
                    <a:lnTo>
                      <a:pt x="3" y="353"/>
                    </a:lnTo>
                    <a:lnTo>
                      <a:pt x="0" y="343"/>
                    </a:lnTo>
                    <a:lnTo>
                      <a:pt x="0" y="25"/>
                    </a:lnTo>
                    <a:lnTo>
                      <a:pt x="3" y="15"/>
                    </a:lnTo>
                    <a:lnTo>
                      <a:pt x="8"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51" name="Freeform 1270"/>
              <p:cNvSpPr>
                <a:spLocks/>
              </p:cNvSpPr>
              <p:nvPr/>
            </p:nvSpPr>
            <p:spPr bwMode="auto">
              <a:xfrm>
                <a:off x="6426200" y="2203451"/>
                <a:ext cx="6350" cy="34925"/>
              </a:xfrm>
              <a:custGeom>
                <a:avLst/>
                <a:gdLst>
                  <a:gd name="T0" fmla="*/ 27 w 52"/>
                  <a:gd name="T1" fmla="*/ 0 h 264"/>
                  <a:gd name="T2" fmla="*/ 37 w 52"/>
                  <a:gd name="T3" fmla="*/ 2 h 264"/>
                  <a:gd name="T4" fmla="*/ 45 w 52"/>
                  <a:gd name="T5" fmla="*/ 7 h 264"/>
                  <a:gd name="T6" fmla="*/ 50 w 52"/>
                  <a:gd name="T7" fmla="*/ 15 h 264"/>
                  <a:gd name="T8" fmla="*/ 52 w 52"/>
                  <a:gd name="T9" fmla="*/ 25 h 264"/>
                  <a:gd name="T10" fmla="*/ 52 w 52"/>
                  <a:gd name="T11" fmla="*/ 237 h 264"/>
                  <a:gd name="T12" fmla="*/ 50 w 52"/>
                  <a:gd name="T13" fmla="*/ 247 h 264"/>
                  <a:gd name="T14" fmla="*/ 45 w 52"/>
                  <a:gd name="T15" fmla="*/ 257 h 264"/>
                  <a:gd name="T16" fmla="*/ 37 w 52"/>
                  <a:gd name="T17" fmla="*/ 262 h 264"/>
                  <a:gd name="T18" fmla="*/ 27 w 52"/>
                  <a:gd name="T19" fmla="*/ 264 h 264"/>
                  <a:gd name="T20" fmla="*/ 16 w 52"/>
                  <a:gd name="T21" fmla="*/ 262 h 264"/>
                  <a:gd name="T22" fmla="*/ 8 w 52"/>
                  <a:gd name="T23" fmla="*/ 257 h 264"/>
                  <a:gd name="T24" fmla="*/ 2 w 52"/>
                  <a:gd name="T25" fmla="*/ 247 h 264"/>
                  <a:gd name="T26" fmla="*/ 0 w 52"/>
                  <a:gd name="T27" fmla="*/ 237 h 264"/>
                  <a:gd name="T28" fmla="*/ 0 w 52"/>
                  <a:gd name="T29" fmla="*/ 25 h 264"/>
                  <a:gd name="T30" fmla="*/ 2 w 52"/>
                  <a:gd name="T31" fmla="*/ 15 h 264"/>
                  <a:gd name="T32" fmla="*/ 8 w 52"/>
                  <a:gd name="T33" fmla="*/ 7 h 264"/>
                  <a:gd name="T34" fmla="*/ 16 w 52"/>
                  <a:gd name="T35" fmla="*/ 2 h 264"/>
                  <a:gd name="T36" fmla="*/ 27 w 52"/>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64">
                    <a:moveTo>
                      <a:pt x="27" y="0"/>
                    </a:moveTo>
                    <a:lnTo>
                      <a:pt x="37" y="2"/>
                    </a:lnTo>
                    <a:lnTo>
                      <a:pt x="45" y="7"/>
                    </a:lnTo>
                    <a:lnTo>
                      <a:pt x="50" y="15"/>
                    </a:lnTo>
                    <a:lnTo>
                      <a:pt x="52" y="25"/>
                    </a:lnTo>
                    <a:lnTo>
                      <a:pt x="52" y="237"/>
                    </a:lnTo>
                    <a:lnTo>
                      <a:pt x="50" y="247"/>
                    </a:lnTo>
                    <a:lnTo>
                      <a:pt x="45" y="257"/>
                    </a:lnTo>
                    <a:lnTo>
                      <a:pt x="37" y="262"/>
                    </a:lnTo>
                    <a:lnTo>
                      <a:pt x="27" y="264"/>
                    </a:lnTo>
                    <a:lnTo>
                      <a:pt x="16" y="262"/>
                    </a:lnTo>
                    <a:lnTo>
                      <a:pt x="8" y="257"/>
                    </a:lnTo>
                    <a:lnTo>
                      <a:pt x="2" y="247"/>
                    </a:lnTo>
                    <a:lnTo>
                      <a:pt x="0" y="237"/>
                    </a:lnTo>
                    <a:lnTo>
                      <a:pt x="0" y="25"/>
                    </a:lnTo>
                    <a:lnTo>
                      <a:pt x="2" y="15"/>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52" name="Freeform 1271"/>
              <p:cNvSpPr>
                <a:spLocks/>
              </p:cNvSpPr>
              <p:nvPr/>
            </p:nvSpPr>
            <p:spPr bwMode="auto">
              <a:xfrm>
                <a:off x="6440488" y="2203451"/>
                <a:ext cx="6350" cy="34925"/>
              </a:xfrm>
              <a:custGeom>
                <a:avLst/>
                <a:gdLst>
                  <a:gd name="T0" fmla="*/ 27 w 53"/>
                  <a:gd name="T1" fmla="*/ 0 h 264"/>
                  <a:gd name="T2" fmla="*/ 37 w 53"/>
                  <a:gd name="T3" fmla="*/ 2 h 264"/>
                  <a:gd name="T4" fmla="*/ 46 w 53"/>
                  <a:gd name="T5" fmla="*/ 7 h 264"/>
                  <a:gd name="T6" fmla="*/ 51 w 53"/>
                  <a:gd name="T7" fmla="*/ 15 h 264"/>
                  <a:gd name="T8" fmla="*/ 53 w 53"/>
                  <a:gd name="T9" fmla="*/ 25 h 264"/>
                  <a:gd name="T10" fmla="*/ 53 w 53"/>
                  <a:gd name="T11" fmla="*/ 237 h 264"/>
                  <a:gd name="T12" fmla="*/ 51 w 53"/>
                  <a:gd name="T13" fmla="*/ 247 h 264"/>
                  <a:gd name="T14" fmla="*/ 46 w 53"/>
                  <a:gd name="T15" fmla="*/ 257 h 264"/>
                  <a:gd name="T16" fmla="*/ 37 w 53"/>
                  <a:gd name="T17" fmla="*/ 262 h 264"/>
                  <a:gd name="T18" fmla="*/ 27 w 53"/>
                  <a:gd name="T19" fmla="*/ 264 h 264"/>
                  <a:gd name="T20" fmla="*/ 17 w 53"/>
                  <a:gd name="T21" fmla="*/ 262 h 264"/>
                  <a:gd name="T22" fmla="*/ 7 w 53"/>
                  <a:gd name="T23" fmla="*/ 257 h 264"/>
                  <a:gd name="T24" fmla="*/ 2 w 53"/>
                  <a:gd name="T25" fmla="*/ 247 h 264"/>
                  <a:gd name="T26" fmla="*/ 0 w 53"/>
                  <a:gd name="T27" fmla="*/ 237 h 264"/>
                  <a:gd name="T28" fmla="*/ 0 w 53"/>
                  <a:gd name="T29" fmla="*/ 25 h 264"/>
                  <a:gd name="T30" fmla="*/ 2 w 53"/>
                  <a:gd name="T31" fmla="*/ 15 h 264"/>
                  <a:gd name="T32" fmla="*/ 7 w 53"/>
                  <a:gd name="T33" fmla="*/ 7 h 264"/>
                  <a:gd name="T34" fmla="*/ 17 w 53"/>
                  <a:gd name="T35" fmla="*/ 2 h 264"/>
                  <a:gd name="T36" fmla="*/ 27 w 53"/>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4">
                    <a:moveTo>
                      <a:pt x="27" y="0"/>
                    </a:moveTo>
                    <a:lnTo>
                      <a:pt x="37" y="2"/>
                    </a:lnTo>
                    <a:lnTo>
                      <a:pt x="46" y="7"/>
                    </a:lnTo>
                    <a:lnTo>
                      <a:pt x="51" y="15"/>
                    </a:lnTo>
                    <a:lnTo>
                      <a:pt x="53" y="25"/>
                    </a:lnTo>
                    <a:lnTo>
                      <a:pt x="53" y="237"/>
                    </a:lnTo>
                    <a:lnTo>
                      <a:pt x="51" y="247"/>
                    </a:lnTo>
                    <a:lnTo>
                      <a:pt x="46" y="257"/>
                    </a:lnTo>
                    <a:lnTo>
                      <a:pt x="37" y="262"/>
                    </a:lnTo>
                    <a:lnTo>
                      <a:pt x="27" y="264"/>
                    </a:lnTo>
                    <a:lnTo>
                      <a:pt x="17" y="262"/>
                    </a:lnTo>
                    <a:lnTo>
                      <a:pt x="7" y="257"/>
                    </a:lnTo>
                    <a:lnTo>
                      <a:pt x="2" y="247"/>
                    </a:lnTo>
                    <a:lnTo>
                      <a:pt x="0" y="237"/>
                    </a:lnTo>
                    <a:lnTo>
                      <a:pt x="0" y="25"/>
                    </a:lnTo>
                    <a:lnTo>
                      <a:pt x="2" y="15"/>
                    </a:lnTo>
                    <a:lnTo>
                      <a:pt x="7" y="7"/>
                    </a:lnTo>
                    <a:lnTo>
                      <a:pt x="17"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53" name="Freeform 1272"/>
              <p:cNvSpPr>
                <a:spLocks noEditPoints="1"/>
              </p:cNvSpPr>
              <p:nvPr/>
            </p:nvSpPr>
            <p:spPr bwMode="auto">
              <a:xfrm>
                <a:off x="6383338" y="2189163"/>
                <a:ext cx="36513" cy="28575"/>
              </a:xfrm>
              <a:custGeom>
                <a:avLst/>
                <a:gdLst>
                  <a:gd name="T0" fmla="*/ 53 w 266"/>
                  <a:gd name="T1" fmla="*/ 52 h 211"/>
                  <a:gd name="T2" fmla="*/ 53 w 266"/>
                  <a:gd name="T3" fmla="*/ 158 h 211"/>
                  <a:gd name="T4" fmla="*/ 212 w 266"/>
                  <a:gd name="T5" fmla="*/ 158 h 211"/>
                  <a:gd name="T6" fmla="*/ 212 w 266"/>
                  <a:gd name="T7" fmla="*/ 52 h 211"/>
                  <a:gd name="T8" fmla="*/ 53 w 266"/>
                  <a:gd name="T9" fmla="*/ 52 h 211"/>
                  <a:gd name="T10" fmla="*/ 26 w 266"/>
                  <a:gd name="T11" fmla="*/ 0 h 211"/>
                  <a:gd name="T12" fmla="*/ 239 w 266"/>
                  <a:gd name="T13" fmla="*/ 0 h 211"/>
                  <a:gd name="T14" fmla="*/ 250 w 266"/>
                  <a:gd name="T15" fmla="*/ 2 h 211"/>
                  <a:gd name="T16" fmla="*/ 258 w 266"/>
                  <a:gd name="T17" fmla="*/ 7 h 211"/>
                  <a:gd name="T18" fmla="*/ 263 w 266"/>
                  <a:gd name="T19" fmla="*/ 15 h 211"/>
                  <a:gd name="T20" fmla="*/ 266 w 266"/>
                  <a:gd name="T21" fmla="*/ 25 h 211"/>
                  <a:gd name="T22" fmla="*/ 266 w 266"/>
                  <a:gd name="T23" fmla="*/ 185 h 211"/>
                  <a:gd name="T24" fmla="*/ 263 w 266"/>
                  <a:gd name="T25" fmla="*/ 195 h 211"/>
                  <a:gd name="T26" fmla="*/ 258 w 266"/>
                  <a:gd name="T27" fmla="*/ 203 h 211"/>
                  <a:gd name="T28" fmla="*/ 250 w 266"/>
                  <a:gd name="T29" fmla="*/ 209 h 211"/>
                  <a:gd name="T30" fmla="*/ 239 w 266"/>
                  <a:gd name="T31" fmla="*/ 211 h 211"/>
                  <a:gd name="T32" fmla="*/ 26 w 266"/>
                  <a:gd name="T33" fmla="*/ 211 h 211"/>
                  <a:gd name="T34" fmla="*/ 16 w 266"/>
                  <a:gd name="T35" fmla="*/ 209 h 211"/>
                  <a:gd name="T36" fmla="*/ 8 w 266"/>
                  <a:gd name="T37" fmla="*/ 203 h 211"/>
                  <a:gd name="T38" fmla="*/ 2 w 266"/>
                  <a:gd name="T39" fmla="*/ 195 h 211"/>
                  <a:gd name="T40" fmla="*/ 0 w 266"/>
                  <a:gd name="T41" fmla="*/ 185 h 211"/>
                  <a:gd name="T42" fmla="*/ 0 w 266"/>
                  <a:gd name="T43" fmla="*/ 25 h 211"/>
                  <a:gd name="T44" fmla="*/ 2 w 266"/>
                  <a:gd name="T45" fmla="*/ 15 h 211"/>
                  <a:gd name="T46" fmla="*/ 8 w 266"/>
                  <a:gd name="T47" fmla="*/ 7 h 211"/>
                  <a:gd name="T48" fmla="*/ 16 w 266"/>
                  <a:gd name="T49" fmla="*/ 2 h 211"/>
                  <a:gd name="T50" fmla="*/ 26 w 266"/>
                  <a:gd name="T5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6" h="211">
                    <a:moveTo>
                      <a:pt x="53" y="52"/>
                    </a:moveTo>
                    <a:lnTo>
                      <a:pt x="53" y="158"/>
                    </a:lnTo>
                    <a:lnTo>
                      <a:pt x="212" y="158"/>
                    </a:lnTo>
                    <a:lnTo>
                      <a:pt x="212" y="52"/>
                    </a:lnTo>
                    <a:lnTo>
                      <a:pt x="53" y="52"/>
                    </a:lnTo>
                    <a:close/>
                    <a:moveTo>
                      <a:pt x="26" y="0"/>
                    </a:moveTo>
                    <a:lnTo>
                      <a:pt x="239" y="0"/>
                    </a:lnTo>
                    <a:lnTo>
                      <a:pt x="250" y="2"/>
                    </a:lnTo>
                    <a:lnTo>
                      <a:pt x="258" y="7"/>
                    </a:lnTo>
                    <a:lnTo>
                      <a:pt x="263" y="15"/>
                    </a:lnTo>
                    <a:lnTo>
                      <a:pt x="266" y="25"/>
                    </a:lnTo>
                    <a:lnTo>
                      <a:pt x="266" y="185"/>
                    </a:lnTo>
                    <a:lnTo>
                      <a:pt x="263" y="195"/>
                    </a:lnTo>
                    <a:lnTo>
                      <a:pt x="258" y="203"/>
                    </a:lnTo>
                    <a:lnTo>
                      <a:pt x="250" y="209"/>
                    </a:lnTo>
                    <a:lnTo>
                      <a:pt x="239" y="211"/>
                    </a:lnTo>
                    <a:lnTo>
                      <a:pt x="26" y="211"/>
                    </a:lnTo>
                    <a:lnTo>
                      <a:pt x="16" y="209"/>
                    </a:lnTo>
                    <a:lnTo>
                      <a:pt x="8" y="203"/>
                    </a:lnTo>
                    <a:lnTo>
                      <a:pt x="2" y="195"/>
                    </a:lnTo>
                    <a:lnTo>
                      <a:pt x="0" y="185"/>
                    </a:lnTo>
                    <a:lnTo>
                      <a:pt x="0" y="25"/>
                    </a:lnTo>
                    <a:lnTo>
                      <a:pt x="2" y="15"/>
                    </a:lnTo>
                    <a:lnTo>
                      <a:pt x="8" y="7"/>
                    </a:lnTo>
                    <a:lnTo>
                      <a:pt x="16" y="2"/>
                    </a:lnTo>
                    <a:lnTo>
                      <a:pt x="26"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54" name="Freeform 1273"/>
              <p:cNvSpPr>
                <a:spLocks/>
              </p:cNvSpPr>
              <p:nvPr/>
            </p:nvSpPr>
            <p:spPr bwMode="auto">
              <a:xfrm>
                <a:off x="6426200" y="2203451"/>
                <a:ext cx="20638" cy="7938"/>
              </a:xfrm>
              <a:custGeom>
                <a:avLst/>
                <a:gdLst>
                  <a:gd name="T0" fmla="*/ 27 w 159"/>
                  <a:gd name="T1" fmla="*/ 0 h 52"/>
                  <a:gd name="T2" fmla="*/ 133 w 159"/>
                  <a:gd name="T3" fmla="*/ 0 h 52"/>
                  <a:gd name="T4" fmla="*/ 143 w 159"/>
                  <a:gd name="T5" fmla="*/ 2 h 52"/>
                  <a:gd name="T6" fmla="*/ 152 w 159"/>
                  <a:gd name="T7" fmla="*/ 7 h 52"/>
                  <a:gd name="T8" fmla="*/ 157 w 159"/>
                  <a:gd name="T9" fmla="*/ 15 h 52"/>
                  <a:gd name="T10" fmla="*/ 159 w 159"/>
                  <a:gd name="T11" fmla="*/ 25 h 52"/>
                  <a:gd name="T12" fmla="*/ 157 w 159"/>
                  <a:gd name="T13" fmla="*/ 36 h 52"/>
                  <a:gd name="T14" fmla="*/ 152 w 159"/>
                  <a:gd name="T15" fmla="*/ 45 h 52"/>
                  <a:gd name="T16" fmla="*/ 143 w 159"/>
                  <a:gd name="T17" fmla="*/ 50 h 52"/>
                  <a:gd name="T18" fmla="*/ 133 w 159"/>
                  <a:gd name="T19" fmla="*/ 52 h 52"/>
                  <a:gd name="T20" fmla="*/ 27 w 159"/>
                  <a:gd name="T21" fmla="*/ 52 h 52"/>
                  <a:gd name="T22" fmla="*/ 16 w 159"/>
                  <a:gd name="T23" fmla="*/ 50 h 52"/>
                  <a:gd name="T24" fmla="*/ 8 w 159"/>
                  <a:gd name="T25" fmla="*/ 45 h 52"/>
                  <a:gd name="T26" fmla="*/ 2 w 159"/>
                  <a:gd name="T27" fmla="*/ 36 h 52"/>
                  <a:gd name="T28" fmla="*/ 0 w 159"/>
                  <a:gd name="T29" fmla="*/ 25 h 52"/>
                  <a:gd name="T30" fmla="*/ 2 w 159"/>
                  <a:gd name="T31" fmla="*/ 15 h 52"/>
                  <a:gd name="T32" fmla="*/ 8 w 159"/>
                  <a:gd name="T33" fmla="*/ 7 h 52"/>
                  <a:gd name="T34" fmla="*/ 16 w 159"/>
                  <a:gd name="T35" fmla="*/ 2 h 52"/>
                  <a:gd name="T36" fmla="*/ 27 w 159"/>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2">
                    <a:moveTo>
                      <a:pt x="27" y="0"/>
                    </a:moveTo>
                    <a:lnTo>
                      <a:pt x="133" y="0"/>
                    </a:lnTo>
                    <a:lnTo>
                      <a:pt x="143" y="2"/>
                    </a:lnTo>
                    <a:lnTo>
                      <a:pt x="152" y="7"/>
                    </a:lnTo>
                    <a:lnTo>
                      <a:pt x="157" y="15"/>
                    </a:lnTo>
                    <a:lnTo>
                      <a:pt x="159" y="25"/>
                    </a:lnTo>
                    <a:lnTo>
                      <a:pt x="157" y="36"/>
                    </a:lnTo>
                    <a:lnTo>
                      <a:pt x="152" y="45"/>
                    </a:lnTo>
                    <a:lnTo>
                      <a:pt x="143" y="50"/>
                    </a:lnTo>
                    <a:lnTo>
                      <a:pt x="133" y="52"/>
                    </a:lnTo>
                    <a:lnTo>
                      <a:pt x="27" y="52"/>
                    </a:lnTo>
                    <a:lnTo>
                      <a:pt x="16" y="50"/>
                    </a:lnTo>
                    <a:lnTo>
                      <a:pt x="8" y="45"/>
                    </a:lnTo>
                    <a:lnTo>
                      <a:pt x="2" y="36"/>
                    </a:lnTo>
                    <a:lnTo>
                      <a:pt x="0" y="25"/>
                    </a:lnTo>
                    <a:lnTo>
                      <a:pt x="2" y="15"/>
                    </a:lnTo>
                    <a:lnTo>
                      <a:pt x="8" y="7"/>
                    </a:lnTo>
                    <a:lnTo>
                      <a:pt x="16" y="2"/>
                    </a:lnTo>
                    <a:lnTo>
                      <a:pt x="27" y="0"/>
                    </a:lnTo>
                    <a:close/>
                  </a:path>
                </a:pathLst>
              </a:custGeom>
              <a:grpFill/>
              <a:ln w="0">
                <a:solidFill>
                  <a:schemeClr val="tx1">
                    <a:lumMod val="75000"/>
                    <a:lumOff val="25000"/>
                  </a:schemeClr>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sp>
        <p:nvSpPr>
          <p:cNvPr id="3" name="Rectangle 2"/>
          <p:cNvSpPr/>
          <p:nvPr/>
        </p:nvSpPr>
        <p:spPr>
          <a:xfrm>
            <a:off x="936380" y="-19502"/>
            <a:ext cx="7271240" cy="2591252"/>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 name="TextBox 1"/>
          <p:cNvSpPr txBox="1"/>
          <p:nvPr/>
        </p:nvSpPr>
        <p:spPr>
          <a:xfrm>
            <a:off x="2925157" y="808652"/>
            <a:ext cx="3309257" cy="507831"/>
          </a:xfrm>
          <a:prstGeom prst="rect">
            <a:avLst/>
          </a:prstGeom>
          <a:noFill/>
        </p:spPr>
        <p:txBody>
          <a:bodyPr wrap="square" rtlCol="0">
            <a:spAutoFit/>
          </a:bodyPr>
          <a:lstStyle/>
          <a:p>
            <a:pPr algn="ctr"/>
            <a:r>
              <a:rPr lang="id-ID" sz="2700" b="1" dirty="0">
                <a:solidFill>
                  <a:schemeClr val="bg1"/>
                </a:solidFill>
                <a:latin typeface="Montserrat Black" panose="00000A00000000000000" pitchFamily="50" charset="0"/>
              </a:rPr>
              <a:t>OUR SERVICE</a:t>
            </a:r>
          </a:p>
        </p:txBody>
      </p:sp>
      <p:sp>
        <p:nvSpPr>
          <p:cNvPr id="4" name="TextBox 3"/>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Service We’re Offered</a:t>
            </a:r>
          </a:p>
        </p:txBody>
      </p:sp>
    </p:spTree>
    <p:extLst>
      <p:ext uri="{BB962C8B-B14F-4D97-AF65-F5344CB8AC3E}">
        <p14:creationId xmlns:p14="http://schemas.microsoft.com/office/powerpoint/2010/main" val="103359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barn(outVertical)">
                                      <p:cBhvr>
                                        <p:cTn id="11" dur="500"/>
                                        <p:tgtEl>
                                          <p:spTgt spid="2"/>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up)">
                                      <p:cBhvr>
                                        <p:cTn id="15" dur="500"/>
                                        <p:tgtEl>
                                          <p:spTgt spid="3"/>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p:cTn id="19" dur="500" fill="hold"/>
                                        <p:tgtEl>
                                          <p:spTgt spid="5"/>
                                        </p:tgtEl>
                                        <p:attrNameLst>
                                          <p:attrName>ppt_w</p:attrName>
                                        </p:attrNameLst>
                                      </p:cBhvr>
                                      <p:tavLst>
                                        <p:tav tm="0">
                                          <p:val>
                                            <p:fltVal val="0"/>
                                          </p:val>
                                        </p:tav>
                                        <p:tav tm="100000">
                                          <p:val>
                                            <p:strVal val="#ppt_w"/>
                                          </p:val>
                                        </p:tav>
                                      </p:tavLst>
                                    </p:anim>
                                    <p:anim calcmode="lin" valueType="num">
                                      <p:cBhvr>
                                        <p:cTn id="20" dur="500" fill="hold"/>
                                        <p:tgtEl>
                                          <p:spTgt spid="5"/>
                                        </p:tgtEl>
                                        <p:attrNameLst>
                                          <p:attrName>ppt_h</p:attrName>
                                        </p:attrNameLst>
                                      </p:cBhvr>
                                      <p:tavLst>
                                        <p:tav tm="0">
                                          <p:val>
                                            <p:fltVal val="0"/>
                                          </p:val>
                                        </p:tav>
                                        <p:tav tm="100000">
                                          <p:val>
                                            <p:strVal val="#ppt_h"/>
                                          </p:val>
                                        </p:tav>
                                      </p:tavLst>
                                    </p:anim>
                                    <p:animEffect transition="in" filter="fade">
                                      <p:cBhvr>
                                        <p:cTn id="21" dur="500"/>
                                        <p:tgtEl>
                                          <p:spTgt spid="5"/>
                                        </p:tgtEl>
                                      </p:cBhvr>
                                    </p:animEffect>
                                  </p:childTnLst>
                                </p:cTn>
                              </p:par>
                            </p:childTnLst>
                          </p:cTn>
                        </p:par>
                        <p:par>
                          <p:cTn id="22" fill="hold">
                            <p:stCondLst>
                              <p:cond delay="2000"/>
                            </p:stCondLst>
                            <p:childTnLst>
                              <p:par>
                                <p:cTn id="23" presetID="16" presetClass="entr" presetSubtype="21" fill="hold" grpId="0" nodeType="after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barn(inVertical)">
                                      <p:cBhvr>
                                        <p:cTn id="25" dur="500"/>
                                        <p:tgtEl>
                                          <p:spTgt spid="34"/>
                                        </p:tgtEl>
                                      </p:cBhvr>
                                    </p:animEffect>
                                  </p:childTnLst>
                                </p:cTn>
                              </p:par>
                            </p:childTnLst>
                          </p:cTn>
                        </p:par>
                        <p:par>
                          <p:cTn id="26" fill="hold">
                            <p:stCondLst>
                              <p:cond delay="2500"/>
                            </p:stCondLst>
                            <p:childTnLst>
                              <p:par>
                                <p:cTn id="27" presetID="42" presetClass="entr" presetSubtype="0" fill="hold" grpId="0" nodeType="afterEffect">
                                  <p:stCondLst>
                                    <p:cond delay="0"/>
                                  </p:stCondLst>
                                  <p:childTnLst>
                                    <p:set>
                                      <p:cBhvr>
                                        <p:cTn id="28" dur="1" fill="hold">
                                          <p:stCondLst>
                                            <p:cond delay="0"/>
                                          </p:stCondLst>
                                        </p:cTn>
                                        <p:tgtEl>
                                          <p:spTgt spid="26"/>
                                        </p:tgtEl>
                                        <p:attrNameLst>
                                          <p:attrName>style.visibility</p:attrName>
                                        </p:attrNameLst>
                                      </p:cBhvr>
                                      <p:to>
                                        <p:strVal val="visible"/>
                                      </p:to>
                                    </p:set>
                                    <p:animEffect transition="in" filter="fade">
                                      <p:cBhvr>
                                        <p:cTn id="29" dur="500"/>
                                        <p:tgtEl>
                                          <p:spTgt spid="26"/>
                                        </p:tgtEl>
                                      </p:cBhvr>
                                    </p:animEffect>
                                    <p:anim calcmode="lin" valueType="num">
                                      <p:cBhvr>
                                        <p:cTn id="30" dur="500" fill="hold"/>
                                        <p:tgtEl>
                                          <p:spTgt spid="26"/>
                                        </p:tgtEl>
                                        <p:attrNameLst>
                                          <p:attrName>ppt_x</p:attrName>
                                        </p:attrNameLst>
                                      </p:cBhvr>
                                      <p:tavLst>
                                        <p:tav tm="0">
                                          <p:val>
                                            <p:strVal val="#ppt_x"/>
                                          </p:val>
                                        </p:tav>
                                        <p:tav tm="100000">
                                          <p:val>
                                            <p:strVal val="#ppt_x"/>
                                          </p:val>
                                        </p:tav>
                                      </p:tavLst>
                                    </p:anim>
                                    <p:anim calcmode="lin" valueType="num">
                                      <p:cBhvr>
                                        <p:cTn id="31" dur="500" fill="hold"/>
                                        <p:tgtEl>
                                          <p:spTgt spid="26"/>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53" presetClass="entr" presetSubtype="16"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Effect transition="in" filter="fade">
                                      <p:cBhvr>
                                        <p:cTn id="37" dur="500"/>
                                        <p:tgtEl>
                                          <p:spTgt spid="6"/>
                                        </p:tgtEl>
                                      </p:cBhvr>
                                    </p:animEffect>
                                  </p:childTnLst>
                                </p:cTn>
                              </p:par>
                            </p:childTnLst>
                          </p:cTn>
                        </p:par>
                        <p:par>
                          <p:cTn id="38" fill="hold">
                            <p:stCondLst>
                              <p:cond delay="3500"/>
                            </p:stCondLst>
                            <p:childTnLst>
                              <p:par>
                                <p:cTn id="39" presetID="16" presetClass="entr" presetSubtype="21" fill="hold" grpId="0" nodeType="afterEffect">
                                  <p:stCondLst>
                                    <p:cond delay="0"/>
                                  </p:stCondLst>
                                  <p:childTnLst>
                                    <p:set>
                                      <p:cBhvr>
                                        <p:cTn id="40" dur="1" fill="hold">
                                          <p:stCondLst>
                                            <p:cond delay="0"/>
                                          </p:stCondLst>
                                        </p:cTn>
                                        <p:tgtEl>
                                          <p:spTgt spid="36"/>
                                        </p:tgtEl>
                                        <p:attrNameLst>
                                          <p:attrName>style.visibility</p:attrName>
                                        </p:attrNameLst>
                                      </p:cBhvr>
                                      <p:to>
                                        <p:strVal val="visible"/>
                                      </p:to>
                                    </p:set>
                                    <p:animEffect transition="in" filter="barn(inVertical)">
                                      <p:cBhvr>
                                        <p:cTn id="41" dur="500"/>
                                        <p:tgtEl>
                                          <p:spTgt spid="36"/>
                                        </p:tgtEl>
                                      </p:cBhvr>
                                    </p:animEffect>
                                  </p:childTnLst>
                                </p:cTn>
                              </p:par>
                            </p:childTnLst>
                          </p:cTn>
                        </p:par>
                        <p:par>
                          <p:cTn id="42" fill="hold">
                            <p:stCondLst>
                              <p:cond delay="4000"/>
                            </p:stCondLst>
                            <p:childTnLst>
                              <p:par>
                                <p:cTn id="43" presetID="42" presetClass="entr" presetSubtype="0" fill="hold" grpId="0" nodeType="after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anim calcmode="lin" valueType="num">
                                      <p:cBhvr>
                                        <p:cTn id="46" dur="500" fill="hold"/>
                                        <p:tgtEl>
                                          <p:spTgt spid="28"/>
                                        </p:tgtEl>
                                        <p:attrNameLst>
                                          <p:attrName>ppt_x</p:attrName>
                                        </p:attrNameLst>
                                      </p:cBhvr>
                                      <p:tavLst>
                                        <p:tav tm="0">
                                          <p:val>
                                            <p:strVal val="#ppt_x"/>
                                          </p:val>
                                        </p:tav>
                                        <p:tav tm="100000">
                                          <p:val>
                                            <p:strVal val="#ppt_x"/>
                                          </p:val>
                                        </p:tav>
                                      </p:tavLst>
                                    </p:anim>
                                    <p:anim calcmode="lin" valueType="num">
                                      <p:cBhvr>
                                        <p:cTn id="47" dur="500" fill="hold"/>
                                        <p:tgtEl>
                                          <p:spTgt spid="28"/>
                                        </p:tgtEl>
                                        <p:attrNameLst>
                                          <p:attrName>ppt_y</p:attrName>
                                        </p:attrNameLst>
                                      </p:cBhvr>
                                      <p:tavLst>
                                        <p:tav tm="0">
                                          <p:val>
                                            <p:strVal val="#ppt_y+.1"/>
                                          </p:val>
                                        </p:tav>
                                        <p:tav tm="100000">
                                          <p:val>
                                            <p:strVal val="#ppt_y"/>
                                          </p:val>
                                        </p:tav>
                                      </p:tavLst>
                                    </p:anim>
                                  </p:childTnLst>
                                </p:cTn>
                              </p:par>
                            </p:childTnLst>
                          </p:cTn>
                        </p:par>
                        <p:par>
                          <p:cTn id="48" fill="hold">
                            <p:stCondLst>
                              <p:cond delay="4500"/>
                            </p:stCondLst>
                            <p:childTnLst>
                              <p:par>
                                <p:cTn id="49" presetID="53" presetClass="entr" presetSubtype="16" fill="hold" nodeType="after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p:cTn id="51" dur="500" fill="hold"/>
                                        <p:tgtEl>
                                          <p:spTgt spid="7"/>
                                        </p:tgtEl>
                                        <p:attrNameLst>
                                          <p:attrName>ppt_w</p:attrName>
                                        </p:attrNameLst>
                                      </p:cBhvr>
                                      <p:tavLst>
                                        <p:tav tm="0">
                                          <p:val>
                                            <p:fltVal val="0"/>
                                          </p:val>
                                        </p:tav>
                                        <p:tav tm="100000">
                                          <p:val>
                                            <p:strVal val="#ppt_w"/>
                                          </p:val>
                                        </p:tav>
                                      </p:tavLst>
                                    </p:anim>
                                    <p:anim calcmode="lin" valueType="num">
                                      <p:cBhvr>
                                        <p:cTn id="52" dur="500" fill="hold"/>
                                        <p:tgtEl>
                                          <p:spTgt spid="7"/>
                                        </p:tgtEl>
                                        <p:attrNameLst>
                                          <p:attrName>ppt_h</p:attrName>
                                        </p:attrNameLst>
                                      </p:cBhvr>
                                      <p:tavLst>
                                        <p:tav tm="0">
                                          <p:val>
                                            <p:fltVal val="0"/>
                                          </p:val>
                                        </p:tav>
                                        <p:tav tm="100000">
                                          <p:val>
                                            <p:strVal val="#ppt_h"/>
                                          </p:val>
                                        </p:tav>
                                      </p:tavLst>
                                    </p:anim>
                                    <p:animEffect transition="in" filter="fade">
                                      <p:cBhvr>
                                        <p:cTn id="53" dur="500"/>
                                        <p:tgtEl>
                                          <p:spTgt spid="7"/>
                                        </p:tgtEl>
                                      </p:cBhvr>
                                    </p:animEffect>
                                  </p:childTnLst>
                                </p:cTn>
                              </p:par>
                            </p:childTnLst>
                          </p:cTn>
                        </p:par>
                        <p:par>
                          <p:cTn id="54" fill="hold">
                            <p:stCondLst>
                              <p:cond delay="5000"/>
                            </p:stCondLst>
                            <p:childTnLst>
                              <p:par>
                                <p:cTn id="55" presetID="16" presetClass="entr" presetSubtype="21" fill="hold" grpId="0" nodeType="afterEffect">
                                  <p:stCondLst>
                                    <p:cond delay="0"/>
                                  </p:stCondLst>
                                  <p:childTnLst>
                                    <p:set>
                                      <p:cBhvr>
                                        <p:cTn id="56" dur="1" fill="hold">
                                          <p:stCondLst>
                                            <p:cond delay="0"/>
                                          </p:stCondLst>
                                        </p:cTn>
                                        <p:tgtEl>
                                          <p:spTgt spid="37"/>
                                        </p:tgtEl>
                                        <p:attrNameLst>
                                          <p:attrName>style.visibility</p:attrName>
                                        </p:attrNameLst>
                                      </p:cBhvr>
                                      <p:to>
                                        <p:strVal val="visible"/>
                                      </p:to>
                                    </p:set>
                                    <p:animEffect transition="in" filter="barn(inVertical)">
                                      <p:cBhvr>
                                        <p:cTn id="57" dur="500"/>
                                        <p:tgtEl>
                                          <p:spTgt spid="37"/>
                                        </p:tgtEl>
                                      </p:cBhvr>
                                    </p:animEffect>
                                  </p:childTnLst>
                                </p:cTn>
                              </p:par>
                            </p:childTnLst>
                          </p:cTn>
                        </p:par>
                        <p:par>
                          <p:cTn id="58" fill="hold">
                            <p:stCondLst>
                              <p:cond delay="5500"/>
                            </p:stCondLst>
                            <p:childTnLst>
                              <p:par>
                                <p:cTn id="59" presetID="42" presetClass="entr" presetSubtype="0" fill="hold" grpId="0" nodeType="afterEffect">
                                  <p:stCondLst>
                                    <p:cond delay="0"/>
                                  </p:stCondLst>
                                  <p:childTnLst>
                                    <p:set>
                                      <p:cBhvr>
                                        <p:cTn id="60" dur="1" fill="hold">
                                          <p:stCondLst>
                                            <p:cond delay="0"/>
                                          </p:stCondLst>
                                        </p:cTn>
                                        <p:tgtEl>
                                          <p:spTgt spid="30"/>
                                        </p:tgtEl>
                                        <p:attrNameLst>
                                          <p:attrName>style.visibility</p:attrName>
                                        </p:attrNameLst>
                                      </p:cBhvr>
                                      <p:to>
                                        <p:strVal val="visible"/>
                                      </p:to>
                                    </p:set>
                                    <p:animEffect transition="in" filter="fade">
                                      <p:cBhvr>
                                        <p:cTn id="61" dur="500"/>
                                        <p:tgtEl>
                                          <p:spTgt spid="30"/>
                                        </p:tgtEl>
                                      </p:cBhvr>
                                    </p:animEffect>
                                    <p:anim calcmode="lin" valueType="num">
                                      <p:cBhvr>
                                        <p:cTn id="62" dur="500" fill="hold"/>
                                        <p:tgtEl>
                                          <p:spTgt spid="30"/>
                                        </p:tgtEl>
                                        <p:attrNameLst>
                                          <p:attrName>ppt_x</p:attrName>
                                        </p:attrNameLst>
                                      </p:cBhvr>
                                      <p:tavLst>
                                        <p:tav tm="0">
                                          <p:val>
                                            <p:strVal val="#ppt_x"/>
                                          </p:val>
                                        </p:tav>
                                        <p:tav tm="100000">
                                          <p:val>
                                            <p:strVal val="#ppt_x"/>
                                          </p:val>
                                        </p:tav>
                                      </p:tavLst>
                                    </p:anim>
                                    <p:anim calcmode="lin" valueType="num">
                                      <p:cBhvr>
                                        <p:cTn id="63" dur="500" fill="hold"/>
                                        <p:tgtEl>
                                          <p:spTgt spid="30"/>
                                        </p:tgtEl>
                                        <p:attrNameLst>
                                          <p:attrName>ppt_y</p:attrName>
                                        </p:attrNameLst>
                                      </p:cBhvr>
                                      <p:tavLst>
                                        <p:tav tm="0">
                                          <p:val>
                                            <p:strVal val="#ppt_y+.1"/>
                                          </p:val>
                                        </p:tav>
                                        <p:tav tm="100000">
                                          <p:val>
                                            <p:strVal val="#ppt_y"/>
                                          </p:val>
                                        </p:tav>
                                      </p:tavLst>
                                    </p:anim>
                                  </p:childTnLst>
                                </p:cTn>
                              </p:par>
                            </p:childTnLst>
                          </p:cTn>
                        </p:par>
                        <p:par>
                          <p:cTn id="64" fill="hold">
                            <p:stCondLst>
                              <p:cond delay="6000"/>
                            </p:stCondLst>
                            <p:childTnLst>
                              <p:par>
                                <p:cTn id="65" presetID="53" presetClass="entr" presetSubtype="16" fill="hold" nodeType="afterEffect">
                                  <p:stCondLst>
                                    <p:cond delay="0"/>
                                  </p:stCondLst>
                                  <p:childTnLst>
                                    <p:set>
                                      <p:cBhvr>
                                        <p:cTn id="66" dur="1" fill="hold">
                                          <p:stCondLst>
                                            <p:cond delay="0"/>
                                          </p:stCondLst>
                                        </p:cTn>
                                        <p:tgtEl>
                                          <p:spTgt spid="9"/>
                                        </p:tgtEl>
                                        <p:attrNameLst>
                                          <p:attrName>style.visibility</p:attrName>
                                        </p:attrNameLst>
                                      </p:cBhvr>
                                      <p:to>
                                        <p:strVal val="visible"/>
                                      </p:to>
                                    </p:set>
                                    <p:anim calcmode="lin" valueType="num">
                                      <p:cBhvr>
                                        <p:cTn id="67" dur="500" fill="hold"/>
                                        <p:tgtEl>
                                          <p:spTgt spid="9"/>
                                        </p:tgtEl>
                                        <p:attrNameLst>
                                          <p:attrName>ppt_w</p:attrName>
                                        </p:attrNameLst>
                                      </p:cBhvr>
                                      <p:tavLst>
                                        <p:tav tm="0">
                                          <p:val>
                                            <p:fltVal val="0"/>
                                          </p:val>
                                        </p:tav>
                                        <p:tav tm="100000">
                                          <p:val>
                                            <p:strVal val="#ppt_w"/>
                                          </p:val>
                                        </p:tav>
                                      </p:tavLst>
                                    </p:anim>
                                    <p:anim calcmode="lin" valueType="num">
                                      <p:cBhvr>
                                        <p:cTn id="68" dur="500" fill="hold"/>
                                        <p:tgtEl>
                                          <p:spTgt spid="9"/>
                                        </p:tgtEl>
                                        <p:attrNameLst>
                                          <p:attrName>ppt_h</p:attrName>
                                        </p:attrNameLst>
                                      </p:cBhvr>
                                      <p:tavLst>
                                        <p:tav tm="0">
                                          <p:val>
                                            <p:fltVal val="0"/>
                                          </p:val>
                                        </p:tav>
                                        <p:tav tm="100000">
                                          <p:val>
                                            <p:strVal val="#ppt_h"/>
                                          </p:val>
                                        </p:tav>
                                      </p:tavLst>
                                    </p:anim>
                                    <p:animEffect transition="in" filter="fade">
                                      <p:cBhvr>
                                        <p:cTn id="69" dur="500"/>
                                        <p:tgtEl>
                                          <p:spTgt spid="9"/>
                                        </p:tgtEl>
                                      </p:cBhvr>
                                    </p:animEffect>
                                  </p:childTnLst>
                                </p:cTn>
                              </p:par>
                            </p:childTnLst>
                          </p:cTn>
                        </p:par>
                        <p:par>
                          <p:cTn id="70" fill="hold">
                            <p:stCondLst>
                              <p:cond delay="6500"/>
                            </p:stCondLst>
                            <p:childTnLst>
                              <p:par>
                                <p:cTn id="71" presetID="16" presetClass="entr" presetSubtype="21" fill="hold" grpId="0" nodeType="afterEffect">
                                  <p:stCondLst>
                                    <p:cond delay="0"/>
                                  </p:stCondLst>
                                  <p:childTnLst>
                                    <p:set>
                                      <p:cBhvr>
                                        <p:cTn id="72" dur="1" fill="hold">
                                          <p:stCondLst>
                                            <p:cond delay="0"/>
                                          </p:stCondLst>
                                        </p:cTn>
                                        <p:tgtEl>
                                          <p:spTgt spid="38"/>
                                        </p:tgtEl>
                                        <p:attrNameLst>
                                          <p:attrName>style.visibility</p:attrName>
                                        </p:attrNameLst>
                                      </p:cBhvr>
                                      <p:to>
                                        <p:strVal val="visible"/>
                                      </p:to>
                                    </p:set>
                                    <p:animEffect transition="in" filter="barn(inVertical)">
                                      <p:cBhvr>
                                        <p:cTn id="73" dur="500"/>
                                        <p:tgtEl>
                                          <p:spTgt spid="38"/>
                                        </p:tgtEl>
                                      </p:cBhvr>
                                    </p:animEffect>
                                  </p:childTnLst>
                                </p:cTn>
                              </p:par>
                            </p:childTnLst>
                          </p:cTn>
                        </p:par>
                        <p:par>
                          <p:cTn id="74" fill="hold">
                            <p:stCondLst>
                              <p:cond delay="7000"/>
                            </p:stCondLst>
                            <p:childTnLst>
                              <p:par>
                                <p:cTn id="75" presetID="42" presetClass="entr" presetSubtype="0" fill="hold" grpId="0" nodeType="afterEffect">
                                  <p:stCondLst>
                                    <p:cond delay="0"/>
                                  </p:stCondLst>
                                  <p:childTnLst>
                                    <p:set>
                                      <p:cBhvr>
                                        <p:cTn id="76" dur="1" fill="hold">
                                          <p:stCondLst>
                                            <p:cond delay="0"/>
                                          </p:stCondLst>
                                        </p:cTn>
                                        <p:tgtEl>
                                          <p:spTgt spid="32"/>
                                        </p:tgtEl>
                                        <p:attrNameLst>
                                          <p:attrName>style.visibility</p:attrName>
                                        </p:attrNameLst>
                                      </p:cBhvr>
                                      <p:to>
                                        <p:strVal val="visible"/>
                                      </p:to>
                                    </p:set>
                                    <p:animEffect transition="in" filter="fade">
                                      <p:cBhvr>
                                        <p:cTn id="77" dur="500"/>
                                        <p:tgtEl>
                                          <p:spTgt spid="32"/>
                                        </p:tgtEl>
                                      </p:cBhvr>
                                    </p:animEffect>
                                    <p:anim calcmode="lin" valueType="num">
                                      <p:cBhvr>
                                        <p:cTn id="78" dur="500" fill="hold"/>
                                        <p:tgtEl>
                                          <p:spTgt spid="32"/>
                                        </p:tgtEl>
                                        <p:attrNameLst>
                                          <p:attrName>ppt_x</p:attrName>
                                        </p:attrNameLst>
                                      </p:cBhvr>
                                      <p:tavLst>
                                        <p:tav tm="0">
                                          <p:val>
                                            <p:strVal val="#ppt_x"/>
                                          </p:val>
                                        </p:tav>
                                        <p:tav tm="100000">
                                          <p:val>
                                            <p:strVal val="#ppt_x"/>
                                          </p:val>
                                        </p:tav>
                                      </p:tavLst>
                                    </p:anim>
                                    <p:anim calcmode="lin" valueType="num">
                                      <p:cBhvr>
                                        <p:cTn id="79" dur="500" fill="hold"/>
                                        <p:tgtEl>
                                          <p:spTgt spid="3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8" grpId="0"/>
      <p:bldP spid="30" grpId="0"/>
      <p:bldP spid="32" grpId="0"/>
      <p:bldP spid="34" grpId="0"/>
      <p:bldP spid="36" grpId="0"/>
      <p:bldP spid="37" grpId="0"/>
      <p:bldP spid="38" grpId="0"/>
      <p:bldP spid="3" grpId="0" animBg="1"/>
      <p:bldP spid="2" grpId="0"/>
      <p:bldP spid="4"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129784" y="1319952"/>
            <a:ext cx="2260566" cy="2260566"/>
          </a:xfrm>
          <a:prstGeom prst="rect">
            <a:avLst/>
          </a:prstGeom>
        </p:spPr>
      </p:pic>
      <p:pic>
        <p:nvPicPr>
          <p:cNvPr id="6" name="Picture Placeholder 5"/>
          <p:cNvPicPr>
            <a:picLocks noGrp="1" noChangeAspect="1"/>
          </p:cNvPicPr>
          <p:nvPr>
            <p:ph type="pic" sz="quarter" idx="11"/>
          </p:nvPr>
        </p:nvPicPr>
        <p:blipFill>
          <a:blip r:embed="rId3" cstate="print">
            <a:extLst>
              <a:ext uri="{28A0092B-C50C-407E-A947-70E740481C1C}">
                <a14:useLocalDpi xmlns:a14="http://schemas.microsoft.com/office/drawing/2010/main" val="0"/>
              </a:ext>
            </a:extLst>
          </a:blip>
          <a:srcRect l="1764" r="1764"/>
          <a:stretch>
            <a:fillRect/>
          </a:stretch>
        </p:blipFill>
        <p:spPr/>
      </p:pic>
      <p:pic>
        <p:nvPicPr>
          <p:cNvPr id="14" name="Picture Placeholder 13"/>
          <p:cNvPicPr>
            <a:picLocks noGrp="1" noChangeAspect="1"/>
          </p:cNvPicPr>
          <p:nvPr>
            <p:ph type="pic" sz="quarter" idx="12"/>
          </p:nvPr>
        </p:nvPicPr>
        <p:blipFill>
          <a:blip r:embed="rId4" cstate="print">
            <a:extLst>
              <a:ext uri="{28A0092B-C50C-407E-A947-70E740481C1C}">
                <a14:useLocalDpi xmlns:a14="http://schemas.microsoft.com/office/drawing/2010/main" val="0"/>
              </a:ext>
            </a:extLst>
          </a:blip>
          <a:srcRect l="11865" r="11865"/>
          <a:stretch>
            <a:fillRect/>
          </a:stretch>
        </p:blipFill>
        <p:spPr/>
      </p:pic>
      <p:pic>
        <p:nvPicPr>
          <p:cNvPr id="5" name="Picture Placeholder 4"/>
          <p:cNvPicPr>
            <a:picLocks noGrp="1" noChangeAspect="1"/>
          </p:cNvPicPr>
          <p:nvPr>
            <p:ph type="pic" sz="quarter" idx="13"/>
          </p:nvPr>
        </p:nvPicPr>
        <p:blipFill>
          <a:blip r:embed="rId4" cstate="print">
            <a:extLst>
              <a:ext uri="{28A0092B-C50C-407E-A947-70E740481C1C}">
                <a14:useLocalDpi xmlns:a14="http://schemas.microsoft.com/office/drawing/2010/main" val="0"/>
              </a:ext>
            </a:extLst>
          </a:blip>
          <a:srcRect l="12289" r="12289"/>
          <a:stretch>
            <a:fillRect/>
          </a:stretch>
        </p:blipFill>
        <p:spPr/>
      </p:pic>
      <p:pic>
        <p:nvPicPr>
          <p:cNvPr id="11" name="Picture 1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753650" y="1319952"/>
            <a:ext cx="2260566" cy="2260566"/>
          </a:xfrm>
          <a:prstGeom prst="rect">
            <a:avLst/>
          </a:prstGeom>
        </p:spPr>
      </p:pic>
      <p:pic>
        <p:nvPicPr>
          <p:cNvPr id="17" name="Picture 16"/>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972235" y="1009912"/>
            <a:ext cx="3199530" cy="2982942"/>
          </a:xfrm>
          <a:prstGeom prst="rect">
            <a:avLst/>
          </a:prstGeom>
        </p:spPr>
      </p:pic>
      <p:sp>
        <p:nvSpPr>
          <p:cNvPr id="29" name="TextBox 28"/>
          <p:cNvSpPr txBox="1"/>
          <p:nvPr/>
        </p:nvSpPr>
        <p:spPr>
          <a:xfrm>
            <a:off x="2352877" y="3621017"/>
            <a:ext cx="4428923" cy="253916"/>
          </a:xfrm>
          <a:prstGeom prst="rect">
            <a:avLst/>
          </a:prstGeom>
          <a:noFill/>
        </p:spPr>
        <p:txBody>
          <a:bodyPr wrap="square" rtlCol="0">
            <a:spAutoFit/>
          </a:bodyPr>
          <a:lstStyle/>
          <a:p>
            <a:pPr algn="ct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30" name="Rectangle 29"/>
          <p:cNvSpPr/>
          <p:nvPr/>
        </p:nvSpPr>
        <p:spPr>
          <a:xfrm>
            <a:off x="751352" y="3969603"/>
            <a:ext cx="7631975" cy="663643"/>
          </a:xfrm>
          <a:prstGeom prst="rect">
            <a:avLst/>
          </a:prstGeom>
        </p:spPr>
        <p:txBody>
          <a:bodyPr wrap="square">
            <a:spAutoFit/>
          </a:bodyPr>
          <a:lstStyle/>
          <a:p>
            <a:pPr algn="ctr">
              <a:lnSpc>
                <a:spcPct val="150000"/>
              </a:lnSpc>
            </a:pPr>
            <a:r>
              <a:rPr lang="id-ID"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ctr">
              <a:lnSpc>
                <a:spcPct val="150000"/>
              </a:lnSpc>
            </a:pPr>
            <a:r>
              <a:rPr lang="id-ID" sz="825"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a:t>
            </a:r>
          </a:p>
        </p:txBody>
      </p:sp>
      <p:sp>
        <p:nvSpPr>
          <p:cNvPr id="12" name="TextBox 11"/>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13" name="TextBox 12"/>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Tree>
    <p:extLst>
      <p:ext uri="{BB962C8B-B14F-4D97-AF65-F5344CB8AC3E}">
        <p14:creationId xmlns:p14="http://schemas.microsoft.com/office/powerpoint/2010/main" val="239368243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Vertical)">
                                      <p:cBhvr>
                                        <p:cTn id="7" dur="500"/>
                                        <p:tgtEl>
                                          <p:spTgt spid="1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barn(outVertical)">
                                      <p:cBhvr>
                                        <p:cTn id="11" dur="500"/>
                                        <p:tgtEl>
                                          <p:spTgt spid="12"/>
                                        </p:tgtEl>
                                      </p:cBhvr>
                                    </p:animEffect>
                                  </p:childTnLst>
                                </p:cTn>
                              </p:par>
                            </p:childTnLst>
                          </p:cTn>
                        </p:par>
                        <p:par>
                          <p:cTn id="12" fill="hold">
                            <p:stCondLst>
                              <p:cond delay="1000"/>
                            </p:stCondLst>
                            <p:childTnLst>
                              <p:par>
                                <p:cTn id="13" presetID="16" presetClass="entr" presetSubtype="21" fill="hold" grpId="0" nodeType="after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barn(inVertical)">
                                      <p:cBhvr>
                                        <p:cTn id="15" dur="500"/>
                                        <p:tgtEl>
                                          <p:spTgt spid="29"/>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30"/>
                                        </p:tgtEl>
                                        <p:attrNameLst>
                                          <p:attrName>style.visibility</p:attrName>
                                        </p:attrNameLst>
                                      </p:cBhvr>
                                      <p:to>
                                        <p:strVal val="visible"/>
                                      </p:to>
                                    </p:set>
                                    <p:animEffect transition="in" filter="fade">
                                      <p:cBhvr>
                                        <p:cTn id="19" dur="1000"/>
                                        <p:tgtEl>
                                          <p:spTgt spid="30"/>
                                        </p:tgtEl>
                                      </p:cBhvr>
                                    </p:animEffect>
                                    <p:anim calcmode="lin" valueType="num">
                                      <p:cBhvr>
                                        <p:cTn id="20" dur="1000" fill="hold"/>
                                        <p:tgtEl>
                                          <p:spTgt spid="30"/>
                                        </p:tgtEl>
                                        <p:attrNameLst>
                                          <p:attrName>ppt_x</p:attrName>
                                        </p:attrNameLst>
                                      </p:cBhvr>
                                      <p:tavLst>
                                        <p:tav tm="0">
                                          <p:val>
                                            <p:strVal val="#ppt_x"/>
                                          </p:val>
                                        </p:tav>
                                        <p:tav tm="100000">
                                          <p:val>
                                            <p:strVal val="#ppt_x"/>
                                          </p:val>
                                        </p:tav>
                                      </p:tavLst>
                                    </p:anim>
                                    <p:anim calcmode="lin" valueType="num">
                                      <p:cBhvr>
                                        <p:cTn id="21"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p:bldP spid="30" grpId="0"/>
      <p:bldP spid="12" grpId="0"/>
      <p:bldP spid="13"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4211955"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2" name="Rectangle 11"/>
          <p:cNvSpPr/>
          <p:nvPr/>
        </p:nvSpPr>
        <p:spPr>
          <a:xfrm>
            <a:off x="4220528"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sp>
        <p:nvSpPr>
          <p:cNvPr id="6" name="TextBox 5"/>
          <p:cNvSpPr txBox="1"/>
          <p:nvPr/>
        </p:nvSpPr>
        <p:spPr>
          <a:xfrm>
            <a:off x="4220527" y="825202"/>
            <a:ext cx="3440609" cy="507831"/>
          </a:xfrm>
          <a:prstGeom prst="rect">
            <a:avLst/>
          </a:prstGeom>
          <a:noFill/>
        </p:spPr>
        <p:txBody>
          <a:bodyPr wrap="square" rtlCol="0">
            <a:spAutoFit/>
          </a:bodyPr>
          <a:lstStyle/>
          <a:p>
            <a:r>
              <a:rPr lang="id-ID" sz="2700" b="1" dirty="0">
                <a:latin typeface="Montserrat Black" panose="00000A00000000000000" pitchFamily="50" charset="0"/>
              </a:rPr>
              <a:t>MOCKUP SLIDES</a:t>
            </a:r>
          </a:p>
        </p:txBody>
      </p:sp>
      <p:sp>
        <p:nvSpPr>
          <p:cNvPr id="7" name="TextBox 6"/>
          <p:cNvSpPr txBox="1"/>
          <p:nvPr/>
        </p:nvSpPr>
        <p:spPr>
          <a:xfrm>
            <a:off x="4220528" y="689239"/>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4036" r="24036"/>
          <a:stretch>
            <a:fillRect/>
          </a:stretch>
        </p:blipFill>
        <p:spPr/>
      </p:pic>
    </p:spTree>
    <p:extLst>
      <p:ext uri="{BB962C8B-B14F-4D97-AF65-F5344CB8AC3E}">
        <p14:creationId xmlns:p14="http://schemas.microsoft.com/office/powerpoint/2010/main" val="213588237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anim calcmode="lin" valueType="num">
                                      <p:cBhvr>
                                        <p:cTn id="20" dur="500" fill="hold"/>
                                        <p:tgtEl>
                                          <p:spTgt spid="12"/>
                                        </p:tgtEl>
                                        <p:attrNameLst>
                                          <p:attrName>ppt_x</p:attrName>
                                        </p:attrNameLst>
                                      </p:cBhvr>
                                      <p:tavLst>
                                        <p:tav tm="0">
                                          <p:val>
                                            <p:strVal val="#ppt_x"/>
                                          </p:val>
                                        </p:tav>
                                        <p:tav tm="100000">
                                          <p:val>
                                            <p:strVal val="#ppt_x"/>
                                          </p:val>
                                        </p:tav>
                                      </p:tavLst>
                                    </p:anim>
                                    <p:anim calcmode="lin" valueType="num">
                                      <p:cBhvr>
                                        <p:cTn id="21"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6" grpId="0"/>
      <p:bldP spid="7"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Picture Placeholder 7"/>
          <p:cNvPicPr>
            <a:picLocks noGrp="1" noChangeAspect="1"/>
          </p:cNvPicPr>
          <p:nvPr>
            <p:ph type="pic" sz="quarter" idx="17"/>
          </p:nvPr>
        </p:nvPicPr>
        <p:blipFill>
          <a:blip r:embed="rId2">
            <a:extLst>
              <a:ext uri="{28A0092B-C50C-407E-A947-70E740481C1C}">
                <a14:useLocalDpi xmlns:a14="http://schemas.microsoft.com/office/drawing/2010/main" val="0"/>
              </a:ext>
            </a:extLst>
          </a:blip>
          <a:srcRect l="30276" r="30276"/>
          <a:stretch>
            <a:fillRect/>
          </a:stretch>
        </p:blipFill>
        <p:spPr/>
      </p:pic>
      <p:grpSp>
        <p:nvGrpSpPr>
          <p:cNvPr id="2" name="Group 1"/>
          <p:cNvGrpSpPr/>
          <p:nvPr/>
        </p:nvGrpSpPr>
        <p:grpSpPr>
          <a:xfrm>
            <a:off x="2465408" y="1725267"/>
            <a:ext cx="784300" cy="732013"/>
            <a:chOff x="3852838" y="1870049"/>
            <a:chExt cx="1045733" cy="976017"/>
          </a:xfrm>
        </p:grpSpPr>
        <p:sp>
          <p:nvSpPr>
            <p:cNvPr id="44" name="5"/>
            <p:cNvSpPr txBox="1">
              <a:spLocks/>
            </p:cNvSpPr>
            <p:nvPr/>
          </p:nvSpPr>
          <p:spPr>
            <a:xfrm>
              <a:off x="3852838" y="1870049"/>
              <a:ext cx="1045733" cy="697155"/>
            </a:xfrm>
            <a:prstGeom prst="rect">
              <a:avLst/>
            </a:prstGeom>
            <a:solidFill>
              <a:schemeClr val="accent1">
                <a:lumMod val="90000"/>
                <a:lumOff val="10000"/>
              </a:schemeClr>
            </a:solidFill>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Route 159 UltraLight" pitchFamily="50"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kumimoji="1" lang="en-US" altLang="ja-JP" sz="2800" b="1" dirty="0">
                  <a:solidFill>
                    <a:schemeClr val="bg1"/>
                  </a:solidFill>
                  <a:latin typeface="+mn-lt"/>
                </a:rPr>
                <a:t>01</a:t>
              </a:r>
              <a:endParaRPr kumimoji="1" lang="ja-JP" altLang="en-US" sz="2800" b="1" dirty="0">
                <a:solidFill>
                  <a:schemeClr val="bg1"/>
                </a:solidFill>
                <a:latin typeface="+mn-lt"/>
              </a:endParaRPr>
            </a:p>
          </p:txBody>
        </p:sp>
        <p:sp>
          <p:nvSpPr>
            <p:cNvPr id="45" name="10"/>
            <p:cNvSpPr/>
            <p:nvPr/>
          </p:nvSpPr>
          <p:spPr>
            <a:xfrm rot="5400000">
              <a:off x="4549608" y="2497103"/>
              <a:ext cx="278864" cy="419061"/>
            </a:xfrm>
            <a:prstGeom prst="rtTriangle">
              <a:avLst/>
            </a:prstGeom>
            <a:solidFill>
              <a:schemeClr val="accent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solidFill>
                  <a:schemeClr val="bg1"/>
                </a:solidFill>
                <a:latin typeface="+mj-lt"/>
              </a:endParaRPr>
            </a:p>
          </p:txBody>
        </p:sp>
      </p:grpSp>
      <p:grpSp>
        <p:nvGrpSpPr>
          <p:cNvPr id="3" name="Group 2"/>
          <p:cNvGrpSpPr/>
          <p:nvPr/>
        </p:nvGrpSpPr>
        <p:grpSpPr>
          <a:xfrm>
            <a:off x="2456594" y="2444562"/>
            <a:ext cx="784300" cy="732014"/>
            <a:chOff x="3841086" y="2829110"/>
            <a:chExt cx="1045733" cy="976018"/>
          </a:xfrm>
          <a:solidFill>
            <a:schemeClr val="tx1"/>
          </a:solidFill>
        </p:grpSpPr>
        <p:sp>
          <p:nvSpPr>
            <p:cNvPr id="46" name="5"/>
            <p:cNvSpPr txBox="1">
              <a:spLocks/>
            </p:cNvSpPr>
            <p:nvPr/>
          </p:nvSpPr>
          <p:spPr>
            <a:xfrm>
              <a:off x="3841086" y="2829110"/>
              <a:ext cx="1045733" cy="697155"/>
            </a:xfrm>
            <a:prstGeom prst="rect">
              <a:avLst/>
            </a:prstGeom>
            <a:grpFill/>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Route 159 UltraLight" pitchFamily="50"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kumimoji="1" lang="en-US" altLang="ja-JP" sz="2800" b="1" dirty="0">
                  <a:solidFill>
                    <a:schemeClr val="bg1"/>
                  </a:solidFill>
                  <a:latin typeface="+mn-lt"/>
                </a:rPr>
                <a:t>02</a:t>
              </a:r>
              <a:endParaRPr kumimoji="1" lang="ja-JP" altLang="en-US" sz="2800" b="1" dirty="0">
                <a:solidFill>
                  <a:schemeClr val="bg1"/>
                </a:solidFill>
                <a:latin typeface="+mn-lt"/>
              </a:endParaRPr>
            </a:p>
          </p:txBody>
        </p:sp>
        <p:sp>
          <p:nvSpPr>
            <p:cNvPr id="47" name="23"/>
            <p:cNvSpPr/>
            <p:nvPr/>
          </p:nvSpPr>
          <p:spPr>
            <a:xfrm rot="5400000">
              <a:off x="4537856" y="3456165"/>
              <a:ext cx="278864" cy="419061"/>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solidFill>
                  <a:schemeClr val="bg1"/>
                </a:solidFill>
                <a:latin typeface="+mj-lt"/>
              </a:endParaRPr>
            </a:p>
          </p:txBody>
        </p:sp>
      </p:grpSp>
      <p:grpSp>
        <p:nvGrpSpPr>
          <p:cNvPr id="5" name="Group 4"/>
          <p:cNvGrpSpPr/>
          <p:nvPr/>
        </p:nvGrpSpPr>
        <p:grpSpPr>
          <a:xfrm>
            <a:off x="2465408" y="3163860"/>
            <a:ext cx="784300" cy="732013"/>
            <a:chOff x="3852838" y="3788173"/>
            <a:chExt cx="1045733" cy="976017"/>
          </a:xfrm>
        </p:grpSpPr>
        <p:sp>
          <p:nvSpPr>
            <p:cNvPr id="42" name="29"/>
            <p:cNvSpPr/>
            <p:nvPr/>
          </p:nvSpPr>
          <p:spPr>
            <a:xfrm rot="5400000">
              <a:off x="4549608" y="4415227"/>
              <a:ext cx="278864" cy="419061"/>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solidFill>
                  <a:schemeClr val="bg1"/>
                </a:solidFill>
                <a:latin typeface="+mj-lt"/>
              </a:endParaRPr>
            </a:p>
          </p:txBody>
        </p:sp>
        <p:sp>
          <p:nvSpPr>
            <p:cNvPr id="48" name="5"/>
            <p:cNvSpPr txBox="1">
              <a:spLocks/>
            </p:cNvSpPr>
            <p:nvPr/>
          </p:nvSpPr>
          <p:spPr>
            <a:xfrm>
              <a:off x="3852838" y="3788173"/>
              <a:ext cx="1045733" cy="697155"/>
            </a:xfrm>
            <a:prstGeom prst="rect">
              <a:avLst/>
            </a:prstGeom>
            <a:solidFill>
              <a:schemeClr val="accent2"/>
            </a:solidFill>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Route 159 UltraLight" pitchFamily="50"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kumimoji="1" lang="en-US" altLang="ja-JP" sz="2800" b="1" dirty="0">
                  <a:solidFill>
                    <a:schemeClr val="bg1"/>
                  </a:solidFill>
                  <a:latin typeface="+mn-lt"/>
                </a:rPr>
                <a:t>03</a:t>
              </a:r>
              <a:endParaRPr kumimoji="1" lang="ja-JP" altLang="en-US" sz="2800" b="1" dirty="0">
                <a:solidFill>
                  <a:schemeClr val="bg1"/>
                </a:solidFill>
                <a:latin typeface="+mn-lt"/>
              </a:endParaRPr>
            </a:p>
          </p:txBody>
        </p:sp>
      </p:grpSp>
      <p:grpSp>
        <p:nvGrpSpPr>
          <p:cNvPr id="6" name="Group 5"/>
          <p:cNvGrpSpPr/>
          <p:nvPr/>
        </p:nvGrpSpPr>
        <p:grpSpPr>
          <a:xfrm>
            <a:off x="2461280" y="3883160"/>
            <a:ext cx="784300" cy="719297"/>
            <a:chOff x="3847334" y="4747240"/>
            <a:chExt cx="1045733" cy="959063"/>
          </a:xfrm>
          <a:solidFill>
            <a:schemeClr val="tx1"/>
          </a:solidFill>
        </p:grpSpPr>
        <p:sp>
          <p:nvSpPr>
            <p:cNvPr id="43" name="35"/>
            <p:cNvSpPr/>
            <p:nvPr/>
          </p:nvSpPr>
          <p:spPr>
            <a:xfrm rot="5400000">
              <a:off x="4555333" y="5368571"/>
              <a:ext cx="261907" cy="413557"/>
            </a:xfrm>
            <a:prstGeom prst="r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sz="1600" b="1">
                <a:solidFill>
                  <a:schemeClr val="bg1"/>
                </a:solidFill>
                <a:latin typeface="+mj-lt"/>
              </a:endParaRPr>
            </a:p>
          </p:txBody>
        </p:sp>
        <p:sp>
          <p:nvSpPr>
            <p:cNvPr id="49" name="5"/>
            <p:cNvSpPr txBox="1">
              <a:spLocks/>
            </p:cNvSpPr>
            <p:nvPr/>
          </p:nvSpPr>
          <p:spPr>
            <a:xfrm>
              <a:off x="3847334" y="4747240"/>
              <a:ext cx="1045733" cy="697156"/>
            </a:xfrm>
            <a:prstGeom prst="rect">
              <a:avLst/>
            </a:prstGeom>
            <a:grpFill/>
          </p:spPr>
          <p:txBody>
            <a:bodyPr/>
            <a:lstStyle>
              <a:lvl1pPr marL="342900" indent="-342900" algn="l" defTabSz="914400" rtl="0" eaLnBrk="1" latinLnBrk="0" hangingPunct="1">
                <a:spcBef>
                  <a:spcPct val="20000"/>
                </a:spcBef>
                <a:buFont typeface="Arial" pitchFamily="34" charset="0"/>
                <a:buChar char="•"/>
                <a:defRPr sz="3200" kern="1200">
                  <a:solidFill>
                    <a:schemeClr val="tx1"/>
                  </a:solidFill>
                  <a:latin typeface="Route 159 UltraLight" pitchFamily="50" charset="0"/>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kumimoji="1" lang="en-US" altLang="ja-JP" sz="2800" b="1" dirty="0">
                  <a:solidFill>
                    <a:schemeClr val="bg1"/>
                  </a:solidFill>
                  <a:latin typeface="+mn-lt"/>
                </a:rPr>
                <a:t>04</a:t>
              </a:r>
              <a:endParaRPr kumimoji="1" lang="ja-JP" altLang="en-US" sz="2800" b="1" dirty="0">
                <a:solidFill>
                  <a:schemeClr val="bg1"/>
                </a:solidFill>
                <a:latin typeface="+mn-lt"/>
              </a:endParaRPr>
            </a:p>
          </p:txBody>
        </p:sp>
      </p:grpSp>
      <p:sp>
        <p:nvSpPr>
          <p:cNvPr id="15" name="TextBox 14"/>
          <p:cNvSpPr txBox="1"/>
          <p:nvPr/>
        </p:nvSpPr>
        <p:spPr>
          <a:xfrm>
            <a:off x="3865886" y="1783149"/>
            <a:ext cx="535632" cy="415498"/>
          </a:xfrm>
          <a:prstGeom prst="rect">
            <a:avLst/>
          </a:prstGeom>
          <a:noFill/>
        </p:spPr>
        <p:txBody>
          <a:bodyPr wrap="square" rtlCol="0">
            <a:spAutoFit/>
          </a:bodyPr>
          <a:lstStyle/>
          <a:p>
            <a:r>
              <a:rPr lang="id-ID" sz="210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01</a:t>
            </a:r>
            <a:endParaRPr lang="en-US" sz="210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endParaRPr>
          </a:p>
        </p:txBody>
      </p:sp>
      <p:sp>
        <p:nvSpPr>
          <p:cNvPr id="16" name="Rectangle 15"/>
          <p:cNvSpPr/>
          <p:nvPr/>
        </p:nvSpPr>
        <p:spPr>
          <a:xfrm>
            <a:off x="4492060" y="1780840"/>
            <a:ext cx="3771831" cy="438582"/>
          </a:xfrm>
          <a:prstGeom prst="rect">
            <a:avLst/>
          </a:prstGeom>
        </p:spPr>
        <p:txBody>
          <a:bodyPr wrap="square">
            <a:spAutoFit/>
          </a:bodyPr>
          <a:lstStyle/>
          <a:p>
            <a:pPr algn="just">
              <a:lnSpc>
                <a:spcPct val="150000"/>
              </a:lnSpc>
            </a:pPr>
            <a:r>
              <a:rPr lang="id-ID"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a:t>
            </a:r>
          </a:p>
        </p:txBody>
      </p:sp>
      <p:sp>
        <p:nvSpPr>
          <p:cNvPr id="20" name="TextBox 19"/>
          <p:cNvSpPr txBox="1"/>
          <p:nvPr/>
        </p:nvSpPr>
        <p:spPr>
          <a:xfrm>
            <a:off x="3865886" y="2502445"/>
            <a:ext cx="535632" cy="415498"/>
          </a:xfrm>
          <a:prstGeom prst="rect">
            <a:avLst/>
          </a:prstGeom>
          <a:noFill/>
        </p:spPr>
        <p:txBody>
          <a:bodyPr wrap="square" rtlCol="0">
            <a:spAutoFit/>
          </a:bodyPr>
          <a:lstStyle/>
          <a:p>
            <a:r>
              <a:rPr lang="id-ID" sz="2100" b="1" dirty="0">
                <a:latin typeface="Montserrat Black" panose="00000A00000000000000" pitchFamily="50" charset="0"/>
                <a:ea typeface="Open Sans" panose="020B0606030504020204" pitchFamily="34" charset="0"/>
                <a:cs typeface="Open Sans" panose="020B0606030504020204" pitchFamily="34" charset="0"/>
              </a:rPr>
              <a:t>0</a:t>
            </a:r>
            <a:r>
              <a:rPr lang="en-US" sz="2100" b="1" dirty="0">
                <a:latin typeface="Montserrat Black" panose="00000A00000000000000" pitchFamily="50" charset="0"/>
                <a:ea typeface="Open Sans" panose="020B0606030504020204" pitchFamily="34" charset="0"/>
                <a:cs typeface="Open Sans" panose="020B0606030504020204" pitchFamily="34" charset="0"/>
              </a:rPr>
              <a:t>2</a:t>
            </a:r>
          </a:p>
        </p:txBody>
      </p:sp>
      <p:sp>
        <p:nvSpPr>
          <p:cNvPr id="21" name="Rectangle 20"/>
          <p:cNvSpPr/>
          <p:nvPr/>
        </p:nvSpPr>
        <p:spPr>
          <a:xfrm>
            <a:off x="4492060" y="2500136"/>
            <a:ext cx="3771831" cy="438582"/>
          </a:xfrm>
          <a:prstGeom prst="rect">
            <a:avLst/>
          </a:prstGeom>
        </p:spPr>
        <p:txBody>
          <a:bodyPr wrap="square">
            <a:spAutoFit/>
          </a:bodyPr>
          <a:lstStyle/>
          <a:p>
            <a:pPr algn="just">
              <a:lnSpc>
                <a:spcPct val="150000"/>
              </a:lnSpc>
            </a:pPr>
            <a:r>
              <a:rPr lang="id-ID"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a:t>
            </a:r>
          </a:p>
        </p:txBody>
      </p:sp>
      <p:sp>
        <p:nvSpPr>
          <p:cNvPr id="22" name="TextBox 21"/>
          <p:cNvSpPr txBox="1"/>
          <p:nvPr/>
        </p:nvSpPr>
        <p:spPr>
          <a:xfrm>
            <a:off x="3865886" y="3238990"/>
            <a:ext cx="535632" cy="415498"/>
          </a:xfrm>
          <a:prstGeom prst="rect">
            <a:avLst/>
          </a:prstGeom>
          <a:noFill/>
        </p:spPr>
        <p:txBody>
          <a:bodyPr wrap="square" rtlCol="0">
            <a:spAutoFit/>
          </a:bodyPr>
          <a:lstStyle/>
          <a:p>
            <a:r>
              <a:rPr lang="id-ID" sz="210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0</a:t>
            </a:r>
            <a:r>
              <a:rPr lang="en-US" sz="2100" b="1" dirty="0">
                <a:solidFill>
                  <a:schemeClr val="accent1"/>
                </a:solidFill>
                <a:latin typeface="Montserrat Black" panose="00000A00000000000000" pitchFamily="50" charset="0"/>
                <a:ea typeface="Open Sans" panose="020B0606030504020204" pitchFamily="34" charset="0"/>
                <a:cs typeface="Open Sans" panose="020B0606030504020204" pitchFamily="34" charset="0"/>
              </a:rPr>
              <a:t>3</a:t>
            </a:r>
          </a:p>
        </p:txBody>
      </p:sp>
      <p:sp>
        <p:nvSpPr>
          <p:cNvPr id="23" name="Rectangle 22"/>
          <p:cNvSpPr/>
          <p:nvPr/>
        </p:nvSpPr>
        <p:spPr>
          <a:xfrm>
            <a:off x="4492060" y="3236682"/>
            <a:ext cx="3771831" cy="438582"/>
          </a:xfrm>
          <a:prstGeom prst="rect">
            <a:avLst/>
          </a:prstGeom>
        </p:spPr>
        <p:txBody>
          <a:bodyPr wrap="square">
            <a:spAutoFit/>
          </a:bodyPr>
          <a:lstStyle/>
          <a:p>
            <a:pPr algn="just">
              <a:lnSpc>
                <a:spcPct val="150000"/>
              </a:lnSpc>
            </a:pPr>
            <a:r>
              <a:rPr lang="id-ID"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a:t>
            </a:r>
          </a:p>
        </p:txBody>
      </p:sp>
      <p:sp>
        <p:nvSpPr>
          <p:cNvPr id="24" name="TextBox 23"/>
          <p:cNvSpPr txBox="1"/>
          <p:nvPr/>
        </p:nvSpPr>
        <p:spPr>
          <a:xfrm>
            <a:off x="3865886" y="3958291"/>
            <a:ext cx="535632" cy="415498"/>
          </a:xfrm>
          <a:prstGeom prst="rect">
            <a:avLst/>
          </a:prstGeom>
          <a:noFill/>
        </p:spPr>
        <p:txBody>
          <a:bodyPr wrap="square" rtlCol="0">
            <a:spAutoFit/>
          </a:bodyPr>
          <a:lstStyle/>
          <a:p>
            <a:r>
              <a:rPr lang="id-ID" sz="2100" b="1" dirty="0">
                <a:latin typeface="Montserrat Black" panose="00000A00000000000000" pitchFamily="50" charset="0"/>
                <a:ea typeface="Open Sans" panose="020B0606030504020204" pitchFamily="34" charset="0"/>
                <a:cs typeface="Open Sans" panose="020B0606030504020204" pitchFamily="34" charset="0"/>
              </a:rPr>
              <a:t>0</a:t>
            </a:r>
            <a:r>
              <a:rPr lang="en-US" sz="2100" b="1" dirty="0">
                <a:latin typeface="Montserrat Black" panose="00000A00000000000000" pitchFamily="50" charset="0"/>
                <a:ea typeface="Open Sans" panose="020B0606030504020204" pitchFamily="34" charset="0"/>
                <a:cs typeface="Open Sans" panose="020B0606030504020204" pitchFamily="34" charset="0"/>
              </a:rPr>
              <a:t>4</a:t>
            </a:r>
          </a:p>
        </p:txBody>
      </p:sp>
      <p:sp>
        <p:nvSpPr>
          <p:cNvPr id="25" name="Rectangle 24"/>
          <p:cNvSpPr/>
          <p:nvPr/>
        </p:nvSpPr>
        <p:spPr>
          <a:xfrm>
            <a:off x="4492060" y="3955983"/>
            <a:ext cx="3771831" cy="438582"/>
          </a:xfrm>
          <a:prstGeom prst="rect">
            <a:avLst/>
          </a:prstGeom>
        </p:spPr>
        <p:txBody>
          <a:bodyPr wrap="square">
            <a:spAutoFit/>
          </a:bodyPr>
          <a:lstStyle/>
          <a:p>
            <a:pPr algn="just">
              <a:lnSpc>
                <a:spcPct val="150000"/>
              </a:lnSpc>
            </a:pPr>
            <a:r>
              <a:rPr lang="id-ID" sz="75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a:t>
            </a:r>
          </a:p>
        </p:txBody>
      </p:sp>
      <p:sp>
        <p:nvSpPr>
          <p:cNvPr id="28" name="TextBox 27"/>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29" name="TextBox 28"/>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Tree>
    <p:extLst>
      <p:ext uri="{BB962C8B-B14F-4D97-AF65-F5344CB8AC3E}">
        <p14:creationId xmlns:p14="http://schemas.microsoft.com/office/powerpoint/2010/main" val="2933852080"/>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barn(inVertical)">
                                      <p:cBhvr>
                                        <p:cTn id="7" dur="500"/>
                                        <p:tgtEl>
                                          <p:spTgt spid="29"/>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barn(outVertical)">
                                      <p:cBhvr>
                                        <p:cTn id="11" dur="500"/>
                                        <p:tgtEl>
                                          <p:spTgt spid="28"/>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500"/>
                                        <p:tgtEl>
                                          <p:spTgt spid="2"/>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left)">
                                      <p:cBhvr>
                                        <p:cTn id="19" dur="500"/>
                                        <p:tgtEl>
                                          <p:spTgt spid="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left)">
                                      <p:cBhvr>
                                        <p:cTn id="27" dur="500"/>
                                        <p:tgtEl>
                                          <p:spTgt spid="6"/>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wipe(left)">
                                      <p:cBhvr>
                                        <p:cTn id="31" dur="500"/>
                                        <p:tgtEl>
                                          <p:spTgt spid="15"/>
                                        </p:tgtEl>
                                      </p:cBhvr>
                                    </p:animEffect>
                                  </p:childTnLst>
                                </p:cTn>
                              </p:par>
                            </p:childTnLst>
                          </p:cTn>
                        </p:par>
                        <p:par>
                          <p:cTn id="32" fill="hold">
                            <p:stCondLst>
                              <p:cond delay="3500"/>
                            </p:stCondLst>
                            <p:childTnLst>
                              <p:par>
                                <p:cTn id="33" presetID="42" presetClass="entr" presetSubtype="0"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500"/>
                                        <p:tgtEl>
                                          <p:spTgt spid="16"/>
                                        </p:tgtEl>
                                      </p:cBhvr>
                                    </p:animEffect>
                                    <p:anim calcmode="lin" valueType="num">
                                      <p:cBhvr>
                                        <p:cTn id="36" dur="500" fill="hold"/>
                                        <p:tgtEl>
                                          <p:spTgt spid="16"/>
                                        </p:tgtEl>
                                        <p:attrNameLst>
                                          <p:attrName>ppt_x</p:attrName>
                                        </p:attrNameLst>
                                      </p:cBhvr>
                                      <p:tavLst>
                                        <p:tav tm="0">
                                          <p:val>
                                            <p:strVal val="#ppt_x"/>
                                          </p:val>
                                        </p:tav>
                                        <p:tav tm="100000">
                                          <p:val>
                                            <p:strVal val="#ppt_x"/>
                                          </p:val>
                                        </p:tav>
                                      </p:tavLst>
                                    </p:anim>
                                    <p:anim calcmode="lin" valueType="num">
                                      <p:cBhvr>
                                        <p:cTn id="37" dur="500" fill="hold"/>
                                        <p:tgtEl>
                                          <p:spTgt spid="16"/>
                                        </p:tgtEl>
                                        <p:attrNameLst>
                                          <p:attrName>ppt_y</p:attrName>
                                        </p:attrNameLst>
                                      </p:cBhvr>
                                      <p:tavLst>
                                        <p:tav tm="0">
                                          <p:val>
                                            <p:strVal val="#ppt_y+.1"/>
                                          </p:val>
                                        </p:tav>
                                        <p:tav tm="100000">
                                          <p:val>
                                            <p:strVal val="#ppt_y"/>
                                          </p:val>
                                        </p:tav>
                                      </p:tavLst>
                                    </p:anim>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20"/>
                                        </p:tgtEl>
                                        <p:attrNameLst>
                                          <p:attrName>style.visibility</p:attrName>
                                        </p:attrNameLst>
                                      </p:cBhvr>
                                      <p:to>
                                        <p:strVal val="visible"/>
                                      </p:to>
                                    </p:set>
                                    <p:animEffect transition="in" filter="wipe(left)">
                                      <p:cBhvr>
                                        <p:cTn id="41" dur="500"/>
                                        <p:tgtEl>
                                          <p:spTgt spid="20"/>
                                        </p:tgtEl>
                                      </p:cBhvr>
                                    </p:animEffect>
                                  </p:childTnLst>
                                </p:cTn>
                              </p:par>
                            </p:childTnLst>
                          </p:cTn>
                        </p:par>
                        <p:par>
                          <p:cTn id="42" fill="hold">
                            <p:stCondLst>
                              <p:cond delay="4500"/>
                            </p:stCondLst>
                            <p:childTnLst>
                              <p:par>
                                <p:cTn id="43" presetID="42" presetClass="entr" presetSubtype="0" fill="hold" grpId="0" nodeType="after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500"/>
                                        <p:tgtEl>
                                          <p:spTgt spid="21"/>
                                        </p:tgtEl>
                                      </p:cBhvr>
                                    </p:animEffect>
                                    <p:anim calcmode="lin" valueType="num">
                                      <p:cBhvr>
                                        <p:cTn id="46" dur="500" fill="hold"/>
                                        <p:tgtEl>
                                          <p:spTgt spid="21"/>
                                        </p:tgtEl>
                                        <p:attrNameLst>
                                          <p:attrName>ppt_x</p:attrName>
                                        </p:attrNameLst>
                                      </p:cBhvr>
                                      <p:tavLst>
                                        <p:tav tm="0">
                                          <p:val>
                                            <p:strVal val="#ppt_x"/>
                                          </p:val>
                                        </p:tav>
                                        <p:tav tm="100000">
                                          <p:val>
                                            <p:strVal val="#ppt_x"/>
                                          </p:val>
                                        </p:tav>
                                      </p:tavLst>
                                    </p:anim>
                                    <p:anim calcmode="lin" valueType="num">
                                      <p:cBhvr>
                                        <p:cTn id="47" dur="500" fill="hold"/>
                                        <p:tgtEl>
                                          <p:spTgt spid="21"/>
                                        </p:tgtEl>
                                        <p:attrNameLst>
                                          <p:attrName>ppt_y</p:attrName>
                                        </p:attrNameLst>
                                      </p:cBhvr>
                                      <p:tavLst>
                                        <p:tav tm="0">
                                          <p:val>
                                            <p:strVal val="#ppt_y+.1"/>
                                          </p:val>
                                        </p:tav>
                                        <p:tav tm="100000">
                                          <p:val>
                                            <p:strVal val="#ppt_y"/>
                                          </p:val>
                                        </p:tav>
                                      </p:tavLst>
                                    </p:anim>
                                  </p:childTnLst>
                                </p:cTn>
                              </p:par>
                            </p:childTnLst>
                          </p:cTn>
                        </p:par>
                        <p:par>
                          <p:cTn id="48" fill="hold">
                            <p:stCondLst>
                              <p:cond delay="5000"/>
                            </p:stCondLst>
                            <p:childTnLst>
                              <p:par>
                                <p:cTn id="49" presetID="22" presetClass="entr" presetSubtype="8" fill="hold" grpId="0" nodeType="afterEffect">
                                  <p:stCondLst>
                                    <p:cond delay="0"/>
                                  </p:stCondLst>
                                  <p:childTnLst>
                                    <p:set>
                                      <p:cBhvr>
                                        <p:cTn id="50" dur="1" fill="hold">
                                          <p:stCondLst>
                                            <p:cond delay="0"/>
                                          </p:stCondLst>
                                        </p:cTn>
                                        <p:tgtEl>
                                          <p:spTgt spid="22"/>
                                        </p:tgtEl>
                                        <p:attrNameLst>
                                          <p:attrName>style.visibility</p:attrName>
                                        </p:attrNameLst>
                                      </p:cBhvr>
                                      <p:to>
                                        <p:strVal val="visible"/>
                                      </p:to>
                                    </p:set>
                                    <p:animEffect transition="in" filter="wipe(left)">
                                      <p:cBhvr>
                                        <p:cTn id="51" dur="500"/>
                                        <p:tgtEl>
                                          <p:spTgt spid="22"/>
                                        </p:tgtEl>
                                      </p:cBhvr>
                                    </p:animEffect>
                                  </p:childTnLst>
                                </p:cTn>
                              </p:par>
                            </p:childTnLst>
                          </p:cTn>
                        </p:par>
                        <p:par>
                          <p:cTn id="52" fill="hold">
                            <p:stCondLst>
                              <p:cond delay="5500"/>
                            </p:stCondLst>
                            <p:childTnLst>
                              <p:par>
                                <p:cTn id="53" presetID="42" presetClass="entr" presetSubtype="0" fill="hold" grpId="0" nodeType="afterEffect">
                                  <p:stCondLst>
                                    <p:cond delay="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500"/>
                                        <p:tgtEl>
                                          <p:spTgt spid="23"/>
                                        </p:tgtEl>
                                      </p:cBhvr>
                                    </p:animEffect>
                                    <p:anim calcmode="lin" valueType="num">
                                      <p:cBhvr>
                                        <p:cTn id="56" dur="500" fill="hold"/>
                                        <p:tgtEl>
                                          <p:spTgt spid="23"/>
                                        </p:tgtEl>
                                        <p:attrNameLst>
                                          <p:attrName>ppt_x</p:attrName>
                                        </p:attrNameLst>
                                      </p:cBhvr>
                                      <p:tavLst>
                                        <p:tav tm="0">
                                          <p:val>
                                            <p:strVal val="#ppt_x"/>
                                          </p:val>
                                        </p:tav>
                                        <p:tav tm="100000">
                                          <p:val>
                                            <p:strVal val="#ppt_x"/>
                                          </p:val>
                                        </p:tav>
                                      </p:tavLst>
                                    </p:anim>
                                    <p:anim calcmode="lin" valueType="num">
                                      <p:cBhvr>
                                        <p:cTn id="57" dur="500" fill="hold"/>
                                        <p:tgtEl>
                                          <p:spTgt spid="23"/>
                                        </p:tgtEl>
                                        <p:attrNameLst>
                                          <p:attrName>ppt_y</p:attrName>
                                        </p:attrNameLst>
                                      </p:cBhvr>
                                      <p:tavLst>
                                        <p:tav tm="0">
                                          <p:val>
                                            <p:strVal val="#ppt_y+.1"/>
                                          </p:val>
                                        </p:tav>
                                        <p:tav tm="100000">
                                          <p:val>
                                            <p:strVal val="#ppt_y"/>
                                          </p:val>
                                        </p:tav>
                                      </p:tavLst>
                                    </p:anim>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wipe(left)">
                                      <p:cBhvr>
                                        <p:cTn id="61" dur="500"/>
                                        <p:tgtEl>
                                          <p:spTgt spid="24"/>
                                        </p:tgtEl>
                                      </p:cBhvr>
                                    </p:animEffect>
                                  </p:childTnLst>
                                </p:cTn>
                              </p:par>
                            </p:childTnLst>
                          </p:cTn>
                        </p:par>
                        <p:par>
                          <p:cTn id="62" fill="hold">
                            <p:stCondLst>
                              <p:cond delay="6500"/>
                            </p:stCondLst>
                            <p:childTnLst>
                              <p:par>
                                <p:cTn id="63" presetID="42" presetClass="entr" presetSubtype="0" fill="hold" grpId="0" nodeType="after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anim calcmode="lin" valueType="num">
                                      <p:cBhvr>
                                        <p:cTn id="66" dur="500" fill="hold"/>
                                        <p:tgtEl>
                                          <p:spTgt spid="25"/>
                                        </p:tgtEl>
                                        <p:attrNameLst>
                                          <p:attrName>ppt_x</p:attrName>
                                        </p:attrNameLst>
                                      </p:cBhvr>
                                      <p:tavLst>
                                        <p:tav tm="0">
                                          <p:val>
                                            <p:strVal val="#ppt_x"/>
                                          </p:val>
                                        </p:tav>
                                        <p:tav tm="100000">
                                          <p:val>
                                            <p:strVal val="#ppt_x"/>
                                          </p:val>
                                        </p:tav>
                                      </p:tavLst>
                                    </p:anim>
                                    <p:anim calcmode="lin" valueType="num">
                                      <p:cBhvr>
                                        <p:cTn id="67" dur="500" fill="hold"/>
                                        <p:tgtEl>
                                          <p:spTgt spid="2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20" grpId="0"/>
      <p:bldP spid="21" grpId="0"/>
      <p:bldP spid="22" grpId="0"/>
      <p:bldP spid="23" grpId="0"/>
      <p:bldP spid="24" grpId="0"/>
      <p:bldP spid="25" grpId="0"/>
      <p:bldP spid="28" grpId="0"/>
      <p:bldP spid="29" grpId="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259"/>
          <p:cNvGrpSpPr/>
          <p:nvPr/>
        </p:nvGrpSpPr>
        <p:grpSpPr>
          <a:xfrm>
            <a:off x="1103255" y="3364584"/>
            <a:ext cx="2743200" cy="73152"/>
            <a:chOff x="3209820" y="2422398"/>
            <a:chExt cx="2743200" cy="73152"/>
          </a:xfrm>
        </p:grpSpPr>
        <p:sp>
          <p:nvSpPr>
            <p:cNvPr id="261" name="Rectangle 260"/>
            <p:cNvSpPr/>
            <p:nvPr/>
          </p:nvSpPr>
          <p:spPr>
            <a:xfrm>
              <a:off x="3209820" y="2422398"/>
              <a:ext cx="202685" cy="7315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62" name="Rectangle 261"/>
            <p:cNvSpPr/>
            <p:nvPr/>
          </p:nvSpPr>
          <p:spPr>
            <a:xfrm>
              <a:off x="3440716" y="2422398"/>
              <a:ext cx="202685" cy="7315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63" name="Rectangle 262"/>
            <p:cNvSpPr/>
            <p:nvPr/>
          </p:nvSpPr>
          <p:spPr>
            <a:xfrm>
              <a:off x="3678805" y="2422398"/>
              <a:ext cx="202685" cy="7315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64" name="Rectangle 263"/>
            <p:cNvSpPr/>
            <p:nvPr/>
          </p:nvSpPr>
          <p:spPr>
            <a:xfrm>
              <a:off x="3909750" y="2422398"/>
              <a:ext cx="202685" cy="7315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65" name="Rectangle 264"/>
            <p:cNvSpPr/>
            <p:nvPr/>
          </p:nvSpPr>
          <p:spPr>
            <a:xfrm>
              <a:off x="4140646" y="2422398"/>
              <a:ext cx="202685" cy="7315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66" name="Rectangle 265"/>
            <p:cNvSpPr/>
            <p:nvPr/>
          </p:nvSpPr>
          <p:spPr>
            <a:xfrm>
              <a:off x="4369315" y="2422398"/>
              <a:ext cx="202685" cy="7315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67" name="Rectangle 266"/>
            <p:cNvSpPr/>
            <p:nvPr/>
          </p:nvSpPr>
          <p:spPr>
            <a:xfrm>
              <a:off x="4600260" y="2422398"/>
              <a:ext cx="202685" cy="7315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68" name="Rectangle 267"/>
            <p:cNvSpPr/>
            <p:nvPr/>
          </p:nvSpPr>
          <p:spPr>
            <a:xfrm>
              <a:off x="4831156" y="2422398"/>
              <a:ext cx="202685" cy="73152"/>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69" name="Rectangle 268"/>
            <p:cNvSpPr/>
            <p:nvPr/>
          </p:nvSpPr>
          <p:spPr>
            <a:xfrm>
              <a:off x="5059825" y="2422398"/>
              <a:ext cx="202685" cy="73152"/>
            </a:xfrm>
            <a:prstGeom prst="rect">
              <a:avLst/>
            </a:prstGeom>
            <a:no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70" name="Rectangle 269"/>
            <p:cNvSpPr/>
            <p:nvPr/>
          </p:nvSpPr>
          <p:spPr>
            <a:xfrm>
              <a:off x="5290770" y="2422398"/>
              <a:ext cx="202685" cy="73152"/>
            </a:xfrm>
            <a:prstGeom prst="rect">
              <a:avLst/>
            </a:prstGeom>
            <a:no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71" name="Rectangle 270"/>
            <p:cNvSpPr/>
            <p:nvPr/>
          </p:nvSpPr>
          <p:spPr>
            <a:xfrm>
              <a:off x="5521666" y="2422398"/>
              <a:ext cx="202685" cy="73152"/>
            </a:xfrm>
            <a:prstGeom prst="rect">
              <a:avLst/>
            </a:prstGeom>
            <a:no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72" name="Rectangle 271"/>
            <p:cNvSpPr/>
            <p:nvPr/>
          </p:nvSpPr>
          <p:spPr>
            <a:xfrm>
              <a:off x="5750335" y="2422398"/>
              <a:ext cx="202685" cy="73152"/>
            </a:xfrm>
            <a:prstGeom prst="rect">
              <a:avLst/>
            </a:prstGeom>
            <a:no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grpSp>
      <p:sp>
        <p:nvSpPr>
          <p:cNvPr id="273" name="Rectangle 272"/>
          <p:cNvSpPr/>
          <p:nvPr/>
        </p:nvSpPr>
        <p:spPr>
          <a:xfrm>
            <a:off x="3937048" y="3296954"/>
            <a:ext cx="1135247" cy="230832"/>
          </a:xfrm>
          <a:prstGeom prst="rect">
            <a:avLst/>
          </a:prstGeom>
        </p:spPr>
        <p:txBody>
          <a:bodyPr wrap="none">
            <a:spAutoFit/>
          </a:bodyPr>
          <a:lstStyle/>
          <a:p>
            <a:r>
              <a:rPr lang="en-US" sz="900" b="1" dirty="0">
                <a:latin typeface="Open Sans" panose="020B0606030504020204" pitchFamily="34" charset="0"/>
                <a:ea typeface="Open Sans" panose="020B0606030504020204" pitchFamily="34" charset="0"/>
                <a:cs typeface="Open Sans" panose="020B0606030504020204" pitchFamily="34" charset="0"/>
              </a:rPr>
              <a:t>65</a:t>
            </a:r>
            <a:r>
              <a:rPr lang="id-ID" sz="900" b="1" dirty="0">
                <a:latin typeface="Open Sans" panose="020B0606030504020204" pitchFamily="34" charset="0"/>
                <a:ea typeface="Open Sans" panose="020B0606030504020204" pitchFamily="34" charset="0"/>
                <a:cs typeface="Open Sans" panose="020B0606030504020204" pitchFamily="34" charset="0"/>
              </a:rPr>
              <a:t>,725 Followers</a:t>
            </a:r>
          </a:p>
        </p:txBody>
      </p:sp>
      <p:sp>
        <p:nvSpPr>
          <p:cNvPr id="274" name="Freeform 32"/>
          <p:cNvSpPr>
            <a:spLocks noEditPoints="1"/>
          </p:cNvSpPr>
          <p:nvPr/>
        </p:nvSpPr>
        <p:spPr bwMode="auto">
          <a:xfrm>
            <a:off x="810760" y="3248760"/>
            <a:ext cx="172532" cy="247650"/>
          </a:xfrm>
          <a:custGeom>
            <a:avLst/>
            <a:gdLst/>
            <a:ahLst/>
            <a:cxnLst>
              <a:cxn ang="0">
                <a:pos x="52" y="71"/>
              </a:cxn>
              <a:cxn ang="0">
                <a:pos x="7" y="71"/>
              </a:cxn>
              <a:cxn ang="0">
                <a:pos x="0" y="52"/>
              </a:cxn>
              <a:cxn ang="0">
                <a:pos x="7" y="32"/>
              </a:cxn>
              <a:cxn ang="0">
                <a:pos x="52" y="32"/>
              </a:cxn>
              <a:cxn ang="0">
                <a:pos x="59" y="52"/>
              </a:cxn>
              <a:cxn ang="0">
                <a:pos x="17" y="42"/>
              </a:cxn>
              <a:cxn ang="0">
                <a:pos x="4" y="38"/>
              </a:cxn>
              <a:cxn ang="0">
                <a:pos x="9" y="42"/>
              </a:cxn>
              <a:cxn ang="0">
                <a:pos x="13" y="64"/>
              </a:cxn>
              <a:cxn ang="0">
                <a:pos x="17" y="42"/>
              </a:cxn>
              <a:cxn ang="0">
                <a:pos x="19" y="16"/>
              </a:cxn>
              <a:cxn ang="0">
                <a:pos x="15" y="27"/>
              </a:cxn>
              <a:cxn ang="0">
                <a:pos x="12" y="8"/>
              </a:cxn>
              <a:cxn ang="0">
                <a:pos x="14" y="0"/>
              </a:cxn>
              <a:cxn ang="0">
                <a:pos x="19" y="0"/>
              </a:cxn>
              <a:cxn ang="0">
                <a:pos x="28" y="64"/>
              </a:cxn>
              <a:cxn ang="0">
                <a:pos x="24" y="45"/>
              </a:cxn>
              <a:cxn ang="0">
                <a:pos x="22" y="61"/>
              </a:cxn>
              <a:cxn ang="0">
                <a:pos x="21" y="59"/>
              </a:cxn>
              <a:cxn ang="0">
                <a:pos x="17" y="45"/>
              </a:cxn>
              <a:cxn ang="0">
                <a:pos x="18" y="63"/>
              </a:cxn>
              <a:cxn ang="0">
                <a:pos x="24" y="62"/>
              </a:cxn>
              <a:cxn ang="0">
                <a:pos x="28" y="64"/>
              </a:cxn>
              <a:cxn ang="0">
                <a:pos x="33" y="25"/>
              </a:cxn>
              <a:cxn ang="0">
                <a:pos x="25" y="25"/>
              </a:cxn>
              <a:cxn ang="0">
                <a:pos x="23" y="14"/>
              </a:cxn>
              <a:cxn ang="0">
                <a:pos x="29" y="7"/>
              </a:cxn>
              <a:cxn ang="0">
                <a:pos x="34" y="14"/>
              </a:cxn>
              <a:cxn ang="0">
                <a:pos x="30" y="13"/>
              </a:cxn>
              <a:cxn ang="0">
                <a:pos x="27" y="13"/>
              </a:cxn>
              <a:cxn ang="0">
                <a:pos x="29" y="24"/>
              </a:cxn>
              <a:cxn ang="0">
                <a:pos x="30" y="13"/>
              </a:cxn>
              <a:cxn ang="0">
                <a:pos x="41" y="47"/>
              </a:cxn>
              <a:cxn ang="0">
                <a:pos x="34" y="46"/>
              </a:cxn>
              <a:cxn ang="0">
                <a:pos x="31" y="38"/>
              </a:cxn>
              <a:cxn ang="0">
                <a:pos x="34" y="64"/>
              </a:cxn>
              <a:cxn ang="0">
                <a:pos x="38" y="65"/>
              </a:cxn>
              <a:cxn ang="0">
                <a:pos x="41" y="58"/>
              </a:cxn>
              <a:cxn ang="0">
                <a:pos x="38" y="59"/>
              </a:cxn>
              <a:cxn ang="0">
                <a:pos x="34" y="61"/>
              </a:cxn>
              <a:cxn ang="0">
                <a:pos x="36" y="48"/>
              </a:cxn>
              <a:cxn ang="0">
                <a:pos x="38" y="59"/>
              </a:cxn>
              <a:cxn ang="0">
                <a:pos x="44" y="27"/>
              </a:cxn>
              <a:cxn ang="0">
                <a:pos x="40" y="28"/>
              </a:cxn>
              <a:cxn ang="0">
                <a:pos x="37" y="23"/>
              </a:cxn>
              <a:cxn ang="0">
                <a:pos x="41" y="7"/>
              </a:cxn>
              <a:cxn ang="0">
                <a:pos x="41" y="23"/>
              </a:cxn>
              <a:cxn ang="0">
                <a:pos x="44" y="22"/>
              </a:cxn>
              <a:cxn ang="0">
                <a:pos x="48" y="7"/>
              </a:cxn>
              <a:cxn ang="0">
                <a:pos x="55" y="58"/>
              </a:cxn>
              <a:cxn ang="0">
                <a:pos x="51" y="60"/>
              </a:cxn>
              <a:cxn ang="0">
                <a:pos x="48" y="59"/>
              </a:cxn>
              <a:cxn ang="0">
                <a:pos x="55" y="55"/>
              </a:cxn>
              <a:cxn ang="0">
                <a:pos x="54" y="46"/>
              </a:cxn>
              <a:cxn ang="0">
                <a:pos x="45" y="46"/>
              </a:cxn>
              <a:cxn ang="0">
                <a:pos x="44" y="58"/>
              </a:cxn>
              <a:cxn ang="0">
                <a:pos x="50" y="65"/>
              </a:cxn>
              <a:cxn ang="0">
                <a:pos x="55" y="60"/>
              </a:cxn>
              <a:cxn ang="0">
                <a:pos x="51" y="52"/>
              </a:cxn>
              <a:cxn ang="0">
                <a:pos x="48" y="50"/>
              </a:cxn>
              <a:cxn ang="0">
                <a:pos x="51" y="50"/>
              </a:cxn>
            </a:cxnLst>
            <a:rect l="0" t="0" r="r" b="b"/>
            <a:pathLst>
              <a:path w="59" h="72">
                <a:moveTo>
                  <a:pt x="58" y="66"/>
                </a:moveTo>
                <a:cubicBezTo>
                  <a:pt x="58" y="69"/>
                  <a:pt x="55" y="71"/>
                  <a:pt x="52" y="71"/>
                </a:cubicBezTo>
                <a:cubicBezTo>
                  <a:pt x="45" y="72"/>
                  <a:pt x="37" y="72"/>
                  <a:pt x="30" y="72"/>
                </a:cubicBezTo>
                <a:cubicBezTo>
                  <a:pt x="22" y="72"/>
                  <a:pt x="15" y="72"/>
                  <a:pt x="7" y="71"/>
                </a:cubicBezTo>
                <a:cubicBezTo>
                  <a:pt x="4" y="71"/>
                  <a:pt x="2" y="69"/>
                  <a:pt x="1" y="66"/>
                </a:cubicBezTo>
                <a:cubicBezTo>
                  <a:pt x="0" y="61"/>
                  <a:pt x="0" y="56"/>
                  <a:pt x="0" y="52"/>
                </a:cubicBezTo>
                <a:cubicBezTo>
                  <a:pt x="0" y="47"/>
                  <a:pt x="0" y="42"/>
                  <a:pt x="1" y="38"/>
                </a:cubicBezTo>
                <a:cubicBezTo>
                  <a:pt x="2" y="34"/>
                  <a:pt x="4" y="32"/>
                  <a:pt x="7" y="32"/>
                </a:cubicBezTo>
                <a:cubicBezTo>
                  <a:pt x="15" y="31"/>
                  <a:pt x="22" y="31"/>
                  <a:pt x="30" y="31"/>
                </a:cubicBezTo>
                <a:cubicBezTo>
                  <a:pt x="37" y="31"/>
                  <a:pt x="45" y="31"/>
                  <a:pt x="52" y="32"/>
                </a:cubicBezTo>
                <a:cubicBezTo>
                  <a:pt x="55" y="32"/>
                  <a:pt x="58" y="34"/>
                  <a:pt x="58" y="38"/>
                </a:cubicBezTo>
                <a:cubicBezTo>
                  <a:pt x="59" y="42"/>
                  <a:pt x="59" y="47"/>
                  <a:pt x="59" y="52"/>
                </a:cubicBezTo>
                <a:cubicBezTo>
                  <a:pt x="59" y="56"/>
                  <a:pt x="59" y="61"/>
                  <a:pt x="58" y="66"/>
                </a:cubicBezTo>
                <a:close/>
                <a:moveTo>
                  <a:pt x="17" y="42"/>
                </a:moveTo>
                <a:cubicBezTo>
                  <a:pt x="17" y="38"/>
                  <a:pt x="17" y="38"/>
                  <a:pt x="17" y="38"/>
                </a:cubicBezTo>
                <a:cubicBezTo>
                  <a:pt x="4" y="38"/>
                  <a:pt x="4" y="38"/>
                  <a:pt x="4" y="38"/>
                </a:cubicBezTo>
                <a:cubicBezTo>
                  <a:pt x="4" y="42"/>
                  <a:pt x="4" y="42"/>
                  <a:pt x="4" y="42"/>
                </a:cubicBezTo>
                <a:cubicBezTo>
                  <a:pt x="9" y="42"/>
                  <a:pt x="9" y="42"/>
                  <a:pt x="9" y="42"/>
                </a:cubicBezTo>
                <a:cubicBezTo>
                  <a:pt x="9" y="64"/>
                  <a:pt x="9" y="64"/>
                  <a:pt x="9" y="64"/>
                </a:cubicBezTo>
                <a:cubicBezTo>
                  <a:pt x="13" y="64"/>
                  <a:pt x="13" y="64"/>
                  <a:pt x="13" y="64"/>
                </a:cubicBezTo>
                <a:cubicBezTo>
                  <a:pt x="13" y="42"/>
                  <a:pt x="13" y="42"/>
                  <a:pt x="13" y="42"/>
                </a:cubicBezTo>
                <a:lnTo>
                  <a:pt x="17" y="42"/>
                </a:lnTo>
                <a:close/>
                <a:moveTo>
                  <a:pt x="23" y="0"/>
                </a:moveTo>
                <a:cubicBezTo>
                  <a:pt x="19" y="16"/>
                  <a:pt x="19" y="16"/>
                  <a:pt x="19" y="16"/>
                </a:cubicBezTo>
                <a:cubicBezTo>
                  <a:pt x="19" y="27"/>
                  <a:pt x="19" y="27"/>
                  <a:pt x="19" y="27"/>
                </a:cubicBezTo>
                <a:cubicBezTo>
                  <a:pt x="15" y="27"/>
                  <a:pt x="15" y="27"/>
                  <a:pt x="15" y="27"/>
                </a:cubicBezTo>
                <a:cubicBezTo>
                  <a:pt x="15" y="16"/>
                  <a:pt x="15" y="16"/>
                  <a:pt x="15" y="16"/>
                </a:cubicBezTo>
                <a:cubicBezTo>
                  <a:pt x="14" y="14"/>
                  <a:pt x="13" y="12"/>
                  <a:pt x="12" y="8"/>
                </a:cubicBezTo>
                <a:cubicBezTo>
                  <a:pt x="11" y="5"/>
                  <a:pt x="10" y="3"/>
                  <a:pt x="9" y="0"/>
                </a:cubicBezTo>
                <a:cubicBezTo>
                  <a:pt x="14" y="0"/>
                  <a:pt x="14" y="0"/>
                  <a:pt x="14" y="0"/>
                </a:cubicBezTo>
                <a:cubicBezTo>
                  <a:pt x="17" y="11"/>
                  <a:pt x="17" y="11"/>
                  <a:pt x="17" y="11"/>
                </a:cubicBezTo>
                <a:cubicBezTo>
                  <a:pt x="19" y="0"/>
                  <a:pt x="19" y="0"/>
                  <a:pt x="19" y="0"/>
                </a:cubicBezTo>
                <a:lnTo>
                  <a:pt x="23" y="0"/>
                </a:lnTo>
                <a:close/>
                <a:moveTo>
                  <a:pt x="28" y="64"/>
                </a:moveTo>
                <a:cubicBezTo>
                  <a:pt x="28" y="45"/>
                  <a:pt x="28" y="45"/>
                  <a:pt x="28" y="45"/>
                </a:cubicBezTo>
                <a:cubicBezTo>
                  <a:pt x="24" y="45"/>
                  <a:pt x="24" y="45"/>
                  <a:pt x="24" y="45"/>
                </a:cubicBezTo>
                <a:cubicBezTo>
                  <a:pt x="24" y="60"/>
                  <a:pt x="24" y="60"/>
                  <a:pt x="24" y="60"/>
                </a:cubicBezTo>
                <a:cubicBezTo>
                  <a:pt x="23" y="61"/>
                  <a:pt x="23" y="61"/>
                  <a:pt x="22" y="61"/>
                </a:cubicBezTo>
                <a:cubicBezTo>
                  <a:pt x="21" y="61"/>
                  <a:pt x="21" y="61"/>
                  <a:pt x="21" y="61"/>
                </a:cubicBezTo>
                <a:cubicBezTo>
                  <a:pt x="21" y="60"/>
                  <a:pt x="21" y="60"/>
                  <a:pt x="21" y="59"/>
                </a:cubicBezTo>
                <a:cubicBezTo>
                  <a:pt x="21" y="45"/>
                  <a:pt x="21" y="45"/>
                  <a:pt x="21" y="45"/>
                </a:cubicBezTo>
                <a:cubicBezTo>
                  <a:pt x="17" y="45"/>
                  <a:pt x="17" y="45"/>
                  <a:pt x="17" y="45"/>
                </a:cubicBezTo>
                <a:cubicBezTo>
                  <a:pt x="17" y="60"/>
                  <a:pt x="17" y="60"/>
                  <a:pt x="17" y="60"/>
                </a:cubicBezTo>
                <a:cubicBezTo>
                  <a:pt x="17" y="62"/>
                  <a:pt x="17" y="63"/>
                  <a:pt x="18" y="63"/>
                </a:cubicBezTo>
                <a:cubicBezTo>
                  <a:pt x="18" y="64"/>
                  <a:pt x="19" y="65"/>
                  <a:pt x="20" y="65"/>
                </a:cubicBezTo>
                <a:cubicBezTo>
                  <a:pt x="21" y="65"/>
                  <a:pt x="23" y="64"/>
                  <a:pt x="24" y="62"/>
                </a:cubicBezTo>
                <a:cubicBezTo>
                  <a:pt x="24" y="64"/>
                  <a:pt x="24" y="64"/>
                  <a:pt x="24" y="64"/>
                </a:cubicBezTo>
                <a:lnTo>
                  <a:pt x="28" y="64"/>
                </a:lnTo>
                <a:close/>
                <a:moveTo>
                  <a:pt x="34" y="21"/>
                </a:moveTo>
                <a:cubicBezTo>
                  <a:pt x="34" y="23"/>
                  <a:pt x="34" y="24"/>
                  <a:pt x="33" y="25"/>
                </a:cubicBezTo>
                <a:cubicBezTo>
                  <a:pt x="32" y="27"/>
                  <a:pt x="31" y="28"/>
                  <a:pt x="29" y="28"/>
                </a:cubicBezTo>
                <a:cubicBezTo>
                  <a:pt x="27" y="28"/>
                  <a:pt x="26" y="27"/>
                  <a:pt x="25" y="25"/>
                </a:cubicBezTo>
                <a:cubicBezTo>
                  <a:pt x="24" y="24"/>
                  <a:pt x="23" y="23"/>
                  <a:pt x="23" y="21"/>
                </a:cubicBezTo>
                <a:cubicBezTo>
                  <a:pt x="23" y="14"/>
                  <a:pt x="23" y="14"/>
                  <a:pt x="23" y="14"/>
                </a:cubicBezTo>
                <a:cubicBezTo>
                  <a:pt x="23" y="12"/>
                  <a:pt x="24" y="10"/>
                  <a:pt x="25" y="9"/>
                </a:cubicBezTo>
                <a:cubicBezTo>
                  <a:pt x="26" y="8"/>
                  <a:pt x="27" y="7"/>
                  <a:pt x="29" y="7"/>
                </a:cubicBezTo>
                <a:cubicBezTo>
                  <a:pt x="31" y="7"/>
                  <a:pt x="32" y="8"/>
                  <a:pt x="33" y="9"/>
                </a:cubicBezTo>
                <a:cubicBezTo>
                  <a:pt x="34" y="10"/>
                  <a:pt x="34" y="12"/>
                  <a:pt x="34" y="14"/>
                </a:cubicBezTo>
                <a:lnTo>
                  <a:pt x="34" y="21"/>
                </a:lnTo>
                <a:close/>
                <a:moveTo>
                  <a:pt x="30" y="13"/>
                </a:moveTo>
                <a:cubicBezTo>
                  <a:pt x="30" y="11"/>
                  <a:pt x="30" y="10"/>
                  <a:pt x="29" y="10"/>
                </a:cubicBezTo>
                <a:cubicBezTo>
                  <a:pt x="28" y="10"/>
                  <a:pt x="27" y="11"/>
                  <a:pt x="27" y="13"/>
                </a:cubicBezTo>
                <a:cubicBezTo>
                  <a:pt x="27" y="21"/>
                  <a:pt x="27" y="21"/>
                  <a:pt x="27" y="21"/>
                </a:cubicBezTo>
                <a:cubicBezTo>
                  <a:pt x="27" y="23"/>
                  <a:pt x="28" y="24"/>
                  <a:pt x="29" y="24"/>
                </a:cubicBezTo>
                <a:cubicBezTo>
                  <a:pt x="30" y="24"/>
                  <a:pt x="30" y="23"/>
                  <a:pt x="30" y="21"/>
                </a:cubicBezTo>
                <a:lnTo>
                  <a:pt x="30" y="13"/>
                </a:lnTo>
                <a:close/>
                <a:moveTo>
                  <a:pt x="41" y="51"/>
                </a:moveTo>
                <a:cubicBezTo>
                  <a:pt x="41" y="49"/>
                  <a:pt x="41" y="47"/>
                  <a:pt x="41" y="47"/>
                </a:cubicBezTo>
                <a:cubicBezTo>
                  <a:pt x="41" y="45"/>
                  <a:pt x="40" y="44"/>
                  <a:pt x="38" y="44"/>
                </a:cubicBezTo>
                <a:cubicBezTo>
                  <a:pt x="37" y="44"/>
                  <a:pt x="36" y="45"/>
                  <a:pt x="34" y="46"/>
                </a:cubicBezTo>
                <a:cubicBezTo>
                  <a:pt x="34" y="38"/>
                  <a:pt x="34" y="38"/>
                  <a:pt x="34" y="38"/>
                </a:cubicBezTo>
                <a:cubicBezTo>
                  <a:pt x="31" y="38"/>
                  <a:pt x="31" y="38"/>
                  <a:pt x="31" y="38"/>
                </a:cubicBezTo>
                <a:cubicBezTo>
                  <a:pt x="31" y="64"/>
                  <a:pt x="31" y="64"/>
                  <a:pt x="31" y="64"/>
                </a:cubicBezTo>
                <a:cubicBezTo>
                  <a:pt x="34" y="64"/>
                  <a:pt x="34" y="64"/>
                  <a:pt x="34" y="64"/>
                </a:cubicBezTo>
                <a:cubicBezTo>
                  <a:pt x="34" y="62"/>
                  <a:pt x="34" y="62"/>
                  <a:pt x="34" y="62"/>
                </a:cubicBezTo>
                <a:cubicBezTo>
                  <a:pt x="36" y="64"/>
                  <a:pt x="37" y="65"/>
                  <a:pt x="38" y="65"/>
                </a:cubicBezTo>
                <a:cubicBezTo>
                  <a:pt x="40" y="65"/>
                  <a:pt x="41" y="64"/>
                  <a:pt x="41" y="62"/>
                </a:cubicBezTo>
                <a:cubicBezTo>
                  <a:pt x="41" y="62"/>
                  <a:pt x="41" y="60"/>
                  <a:pt x="41" y="58"/>
                </a:cubicBezTo>
                <a:lnTo>
                  <a:pt x="41" y="51"/>
                </a:lnTo>
                <a:close/>
                <a:moveTo>
                  <a:pt x="38" y="59"/>
                </a:moveTo>
                <a:cubicBezTo>
                  <a:pt x="38" y="61"/>
                  <a:pt x="37" y="61"/>
                  <a:pt x="36" y="61"/>
                </a:cubicBezTo>
                <a:cubicBezTo>
                  <a:pt x="36" y="61"/>
                  <a:pt x="35" y="61"/>
                  <a:pt x="34" y="61"/>
                </a:cubicBezTo>
                <a:cubicBezTo>
                  <a:pt x="34" y="48"/>
                  <a:pt x="34" y="48"/>
                  <a:pt x="34" y="48"/>
                </a:cubicBezTo>
                <a:cubicBezTo>
                  <a:pt x="35" y="48"/>
                  <a:pt x="36" y="48"/>
                  <a:pt x="36" y="48"/>
                </a:cubicBezTo>
                <a:cubicBezTo>
                  <a:pt x="37" y="48"/>
                  <a:pt x="38" y="49"/>
                  <a:pt x="38" y="50"/>
                </a:cubicBezTo>
                <a:lnTo>
                  <a:pt x="38" y="59"/>
                </a:lnTo>
                <a:close/>
                <a:moveTo>
                  <a:pt x="48" y="27"/>
                </a:moveTo>
                <a:cubicBezTo>
                  <a:pt x="44" y="27"/>
                  <a:pt x="44" y="27"/>
                  <a:pt x="44" y="27"/>
                </a:cubicBezTo>
                <a:cubicBezTo>
                  <a:pt x="44" y="25"/>
                  <a:pt x="44" y="25"/>
                  <a:pt x="44" y="25"/>
                </a:cubicBezTo>
                <a:cubicBezTo>
                  <a:pt x="42" y="27"/>
                  <a:pt x="41" y="28"/>
                  <a:pt x="40" y="28"/>
                </a:cubicBezTo>
                <a:cubicBezTo>
                  <a:pt x="39" y="28"/>
                  <a:pt x="38" y="27"/>
                  <a:pt x="37" y="26"/>
                </a:cubicBezTo>
                <a:cubicBezTo>
                  <a:pt x="37" y="25"/>
                  <a:pt x="37" y="24"/>
                  <a:pt x="37" y="23"/>
                </a:cubicBezTo>
                <a:cubicBezTo>
                  <a:pt x="37" y="7"/>
                  <a:pt x="37" y="7"/>
                  <a:pt x="37" y="7"/>
                </a:cubicBezTo>
                <a:cubicBezTo>
                  <a:pt x="41" y="7"/>
                  <a:pt x="41" y="7"/>
                  <a:pt x="41" y="7"/>
                </a:cubicBezTo>
                <a:cubicBezTo>
                  <a:pt x="41" y="22"/>
                  <a:pt x="41" y="22"/>
                  <a:pt x="41" y="22"/>
                </a:cubicBezTo>
                <a:cubicBezTo>
                  <a:pt x="41" y="23"/>
                  <a:pt x="41" y="23"/>
                  <a:pt x="41" y="23"/>
                </a:cubicBezTo>
                <a:cubicBezTo>
                  <a:pt x="41" y="24"/>
                  <a:pt x="41" y="24"/>
                  <a:pt x="42" y="24"/>
                </a:cubicBezTo>
                <a:cubicBezTo>
                  <a:pt x="42" y="24"/>
                  <a:pt x="43" y="24"/>
                  <a:pt x="44" y="22"/>
                </a:cubicBezTo>
                <a:cubicBezTo>
                  <a:pt x="44" y="7"/>
                  <a:pt x="44" y="7"/>
                  <a:pt x="44" y="7"/>
                </a:cubicBezTo>
                <a:cubicBezTo>
                  <a:pt x="48" y="7"/>
                  <a:pt x="48" y="7"/>
                  <a:pt x="48" y="7"/>
                </a:cubicBezTo>
                <a:lnTo>
                  <a:pt x="48" y="27"/>
                </a:lnTo>
                <a:close/>
                <a:moveTo>
                  <a:pt x="55" y="58"/>
                </a:moveTo>
                <a:cubicBezTo>
                  <a:pt x="51" y="58"/>
                  <a:pt x="51" y="58"/>
                  <a:pt x="51" y="58"/>
                </a:cubicBezTo>
                <a:cubicBezTo>
                  <a:pt x="51" y="59"/>
                  <a:pt x="51" y="60"/>
                  <a:pt x="51" y="60"/>
                </a:cubicBezTo>
                <a:cubicBezTo>
                  <a:pt x="51" y="61"/>
                  <a:pt x="50" y="61"/>
                  <a:pt x="50" y="61"/>
                </a:cubicBezTo>
                <a:cubicBezTo>
                  <a:pt x="48" y="61"/>
                  <a:pt x="48" y="61"/>
                  <a:pt x="48" y="59"/>
                </a:cubicBezTo>
                <a:cubicBezTo>
                  <a:pt x="48" y="55"/>
                  <a:pt x="48" y="55"/>
                  <a:pt x="48" y="55"/>
                </a:cubicBezTo>
                <a:cubicBezTo>
                  <a:pt x="55" y="55"/>
                  <a:pt x="55" y="55"/>
                  <a:pt x="55" y="55"/>
                </a:cubicBezTo>
                <a:cubicBezTo>
                  <a:pt x="55" y="51"/>
                  <a:pt x="55" y="51"/>
                  <a:pt x="55" y="51"/>
                </a:cubicBezTo>
                <a:cubicBezTo>
                  <a:pt x="55" y="49"/>
                  <a:pt x="55" y="47"/>
                  <a:pt x="54" y="46"/>
                </a:cubicBezTo>
                <a:cubicBezTo>
                  <a:pt x="53" y="45"/>
                  <a:pt x="51" y="44"/>
                  <a:pt x="50" y="44"/>
                </a:cubicBezTo>
                <a:cubicBezTo>
                  <a:pt x="48" y="44"/>
                  <a:pt x="46" y="45"/>
                  <a:pt x="45" y="46"/>
                </a:cubicBezTo>
                <a:cubicBezTo>
                  <a:pt x="45" y="47"/>
                  <a:pt x="44" y="49"/>
                  <a:pt x="44" y="51"/>
                </a:cubicBezTo>
                <a:cubicBezTo>
                  <a:pt x="44" y="58"/>
                  <a:pt x="44" y="58"/>
                  <a:pt x="44" y="58"/>
                </a:cubicBezTo>
                <a:cubicBezTo>
                  <a:pt x="44" y="60"/>
                  <a:pt x="45" y="62"/>
                  <a:pt x="45" y="63"/>
                </a:cubicBezTo>
                <a:cubicBezTo>
                  <a:pt x="46" y="64"/>
                  <a:pt x="48" y="65"/>
                  <a:pt x="50" y="65"/>
                </a:cubicBezTo>
                <a:cubicBezTo>
                  <a:pt x="52" y="65"/>
                  <a:pt x="53" y="64"/>
                  <a:pt x="54" y="63"/>
                </a:cubicBezTo>
                <a:cubicBezTo>
                  <a:pt x="54" y="62"/>
                  <a:pt x="55" y="61"/>
                  <a:pt x="55" y="60"/>
                </a:cubicBezTo>
                <a:cubicBezTo>
                  <a:pt x="55" y="60"/>
                  <a:pt x="55" y="59"/>
                  <a:pt x="55" y="58"/>
                </a:cubicBezTo>
                <a:close/>
                <a:moveTo>
                  <a:pt x="51" y="52"/>
                </a:moveTo>
                <a:cubicBezTo>
                  <a:pt x="48" y="52"/>
                  <a:pt x="48" y="52"/>
                  <a:pt x="48" y="52"/>
                </a:cubicBezTo>
                <a:cubicBezTo>
                  <a:pt x="48" y="50"/>
                  <a:pt x="48" y="50"/>
                  <a:pt x="48" y="50"/>
                </a:cubicBezTo>
                <a:cubicBezTo>
                  <a:pt x="48" y="49"/>
                  <a:pt x="48" y="48"/>
                  <a:pt x="50" y="48"/>
                </a:cubicBezTo>
                <a:cubicBezTo>
                  <a:pt x="51" y="48"/>
                  <a:pt x="51" y="49"/>
                  <a:pt x="51" y="50"/>
                </a:cubicBezTo>
                <a:lnTo>
                  <a:pt x="51" y="5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sz="1800"/>
          </a:p>
        </p:txBody>
      </p:sp>
      <p:grpSp>
        <p:nvGrpSpPr>
          <p:cNvPr id="12" name="Group 274"/>
          <p:cNvGrpSpPr/>
          <p:nvPr/>
        </p:nvGrpSpPr>
        <p:grpSpPr>
          <a:xfrm>
            <a:off x="1103255" y="3640069"/>
            <a:ext cx="2743200" cy="77915"/>
            <a:chOff x="3190980" y="1960435"/>
            <a:chExt cx="2743200" cy="77915"/>
          </a:xfrm>
        </p:grpSpPr>
        <p:sp>
          <p:nvSpPr>
            <p:cNvPr id="276" name="Rectangle 275"/>
            <p:cNvSpPr/>
            <p:nvPr/>
          </p:nvSpPr>
          <p:spPr>
            <a:xfrm>
              <a:off x="3190980"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77" name="Rectangle 276"/>
            <p:cNvSpPr/>
            <p:nvPr/>
          </p:nvSpPr>
          <p:spPr>
            <a:xfrm>
              <a:off x="3421876"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78" name="Rectangle 277"/>
            <p:cNvSpPr/>
            <p:nvPr/>
          </p:nvSpPr>
          <p:spPr>
            <a:xfrm>
              <a:off x="3659965"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79" name="Rectangle 278"/>
            <p:cNvSpPr/>
            <p:nvPr/>
          </p:nvSpPr>
          <p:spPr>
            <a:xfrm>
              <a:off x="3890910"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80" name="Rectangle 279"/>
            <p:cNvSpPr/>
            <p:nvPr/>
          </p:nvSpPr>
          <p:spPr>
            <a:xfrm>
              <a:off x="4121806"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81" name="Rectangle 280"/>
            <p:cNvSpPr/>
            <p:nvPr/>
          </p:nvSpPr>
          <p:spPr>
            <a:xfrm>
              <a:off x="4350475"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82" name="Rectangle 281"/>
            <p:cNvSpPr/>
            <p:nvPr/>
          </p:nvSpPr>
          <p:spPr>
            <a:xfrm>
              <a:off x="4581420"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83" name="Rectangle 282"/>
            <p:cNvSpPr/>
            <p:nvPr/>
          </p:nvSpPr>
          <p:spPr>
            <a:xfrm>
              <a:off x="4812316"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84" name="Rectangle 283"/>
            <p:cNvSpPr/>
            <p:nvPr/>
          </p:nvSpPr>
          <p:spPr>
            <a:xfrm>
              <a:off x="5040985"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85" name="Rectangle 284"/>
            <p:cNvSpPr/>
            <p:nvPr/>
          </p:nvSpPr>
          <p:spPr>
            <a:xfrm>
              <a:off x="5271930"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86" name="Rectangle 285"/>
            <p:cNvSpPr/>
            <p:nvPr/>
          </p:nvSpPr>
          <p:spPr>
            <a:xfrm>
              <a:off x="5502826" y="1965198"/>
              <a:ext cx="202685" cy="7315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87" name="Rectangle 286"/>
            <p:cNvSpPr/>
            <p:nvPr/>
          </p:nvSpPr>
          <p:spPr>
            <a:xfrm>
              <a:off x="5731495" y="1960435"/>
              <a:ext cx="202685" cy="73152"/>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grpSp>
      <p:sp>
        <p:nvSpPr>
          <p:cNvPr id="288" name="Rectangle 287"/>
          <p:cNvSpPr/>
          <p:nvPr/>
        </p:nvSpPr>
        <p:spPr>
          <a:xfrm>
            <a:off x="3937047" y="3572227"/>
            <a:ext cx="877163" cy="230832"/>
          </a:xfrm>
          <a:prstGeom prst="rect">
            <a:avLst/>
          </a:prstGeom>
        </p:spPr>
        <p:txBody>
          <a:bodyPr wrap="none">
            <a:spAutoFit/>
          </a:bodyPr>
          <a:lstStyle/>
          <a:p>
            <a:r>
              <a:rPr lang="en-US" sz="900" b="1" dirty="0">
                <a:latin typeface="Open Sans" panose="020B0606030504020204" pitchFamily="34" charset="0"/>
                <a:ea typeface="Open Sans" panose="020B0606030504020204" pitchFamily="34" charset="0"/>
                <a:cs typeface="Open Sans" panose="020B0606030504020204" pitchFamily="34" charset="0"/>
              </a:rPr>
              <a:t>90,590</a:t>
            </a:r>
            <a:r>
              <a:rPr lang="id-ID" sz="900" b="1" dirty="0">
                <a:latin typeface="Open Sans" panose="020B0606030504020204" pitchFamily="34" charset="0"/>
                <a:ea typeface="Open Sans" panose="020B0606030504020204" pitchFamily="34" charset="0"/>
                <a:cs typeface="Open Sans" panose="020B0606030504020204" pitchFamily="34" charset="0"/>
              </a:rPr>
              <a:t> Likes</a:t>
            </a:r>
          </a:p>
        </p:txBody>
      </p:sp>
      <p:sp>
        <p:nvSpPr>
          <p:cNvPr id="289" name="AutoShape 28"/>
          <p:cNvSpPr>
            <a:spLocks/>
          </p:cNvSpPr>
          <p:nvPr/>
        </p:nvSpPr>
        <p:spPr bwMode="auto">
          <a:xfrm>
            <a:off x="792981" y="3554100"/>
            <a:ext cx="202723" cy="219345"/>
          </a:xfrm>
          <a:custGeom>
            <a:avLst/>
            <a:gdLst>
              <a:gd name="T0" fmla="*/ 83344 w 21600"/>
              <a:gd name="T1" fmla="*/ 83344 h 21600"/>
              <a:gd name="T2" fmla="*/ 83344 w 21600"/>
              <a:gd name="T3" fmla="*/ 83344 h 21600"/>
              <a:gd name="T4" fmla="*/ 83344 w 21600"/>
              <a:gd name="T5" fmla="*/ 83344 h 21600"/>
              <a:gd name="T6" fmla="*/ 83344 w 21600"/>
              <a:gd name="T7" fmla="*/ 83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86" y="0"/>
                </a:moveTo>
                <a:cubicBezTo>
                  <a:pt x="19635" y="0"/>
                  <a:pt x="20274" y="264"/>
                  <a:pt x="20804" y="796"/>
                </a:cubicBezTo>
                <a:cubicBezTo>
                  <a:pt x="21332" y="1322"/>
                  <a:pt x="21599" y="1962"/>
                  <a:pt x="21599" y="2711"/>
                </a:cubicBezTo>
                <a:lnTo>
                  <a:pt x="21599" y="18881"/>
                </a:lnTo>
                <a:cubicBezTo>
                  <a:pt x="21599" y="19267"/>
                  <a:pt x="21526" y="19623"/>
                  <a:pt x="21383" y="19951"/>
                </a:cubicBezTo>
                <a:cubicBezTo>
                  <a:pt x="21236" y="20280"/>
                  <a:pt x="21045" y="20563"/>
                  <a:pt x="20806" y="20802"/>
                </a:cubicBezTo>
                <a:cubicBezTo>
                  <a:pt x="20565" y="21040"/>
                  <a:pt x="20278" y="21231"/>
                  <a:pt x="19941" y="21376"/>
                </a:cubicBezTo>
                <a:cubicBezTo>
                  <a:pt x="19605" y="21522"/>
                  <a:pt x="19252" y="21593"/>
                  <a:pt x="18888" y="21593"/>
                </a:cubicBezTo>
                <a:lnTo>
                  <a:pt x="7233" y="21593"/>
                </a:lnTo>
                <a:cubicBezTo>
                  <a:pt x="7485" y="21231"/>
                  <a:pt x="7764" y="20782"/>
                  <a:pt x="8069" y="20253"/>
                </a:cubicBezTo>
                <a:cubicBezTo>
                  <a:pt x="8376" y="19721"/>
                  <a:pt x="8608" y="19173"/>
                  <a:pt x="8762" y="18600"/>
                </a:cubicBezTo>
                <a:lnTo>
                  <a:pt x="8904" y="18024"/>
                </a:lnTo>
                <a:cubicBezTo>
                  <a:pt x="8962" y="17793"/>
                  <a:pt x="9041" y="17471"/>
                  <a:pt x="9151" y="17072"/>
                </a:cubicBezTo>
                <a:cubicBezTo>
                  <a:pt x="9259" y="16667"/>
                  <a:pt x="9397" y="16142"/>
                  <a:pt x="9567" y="15495"/>
                </a:cubicBezTo>
                <a:cubicBezTo>
                  <a:pt x="9752" y="15879"/>
                  <a:pt x="10107" y="16208"/>
                  <a:pt x="10625" y="16485"/>
                </a:cubicBezTo>
                <a:cubicBezTo>
                  <a:pt x="11148" y="16763"/>
                  <a:pt x="11717" y="16902"/>
                  <a:pt x="12333" y="16902"/>
                </a:cubicBezTo>
                <a:cubicBezTo>
                  <a:pt x="13235" y="16902"/>
                  <a:pt x="14061" y="16709"/>
                  <a:pt x="14810" y="16311"/>
                </a:cubicBezTo>
                <a:cubicBezTo>
                  <a:pt x="15559" y="15918"/>
                  <a:pt x="16201" y="15377"/>
                  <a:pt x="16736" y="14688"/>
                </a:cubicBezTo>
                <a:cubicBezTo>
                  <a:pt x="17270" y="13999"/>
                  <a:pt x="17685" y="13178"/>
                  <a:pt x="17987" y="12225"/>
                </a:cubicBezTo>
                <a:cubicBezTo>
                  <a:pt x="18290" y="11276"/>
                  <a:pt x="18436" y="10240"/>
                  <a:pt x="18436" y="9123"/>
                </a:cubicBezTo>
                <a:cubicBezTo>
                  <a:pt x="18436" y="8281"/>
                  <a:pt x="18260" y="7472"/>
                  <a:pt x="17914" y="6691"/>
                </a:cubicBezTo>
                <a:cubicBezTo>
                  <a:pt x="17571" y="5913"/>
                  <a:pt x="17083" y="5222"/>
                  <a:pt x="16461" y="4617"/>
                </a:cubicBezTo>
                <a:cubicBezTo>
                  <a:pt x="15838" y="4012"/>
                  <a:pt x="15083" y="3534"/>
                  <a:pt x="14195" y="3175"/>
                </a:cubicBezTo>
                <a:cubicBezTo>
                  <a:pt x="13309" y="2820"/>
                  <a:pt x="12330" y="2641"/>
                  <a:pt x="11264" y="2641"/>
                </a:cubicBezTo>
                <a:cubicBezTo>
                  <a:pt x="9923" y="2641"/>
                  <a:pt x="8748" y="2858"/>
                  <a:pt x="7735" y="3296"/>
                </a:cubicBezTo>
                <a:cubicBezTo>
                  <a:pt x="6722" y="3734"/>
                  <a:pt x="5876" y="4295"/>
                  <a:pt x="5198" y="4982"/>
                </a:cubicBezTo>
                <a:cubicBezTo>
                  <a:pt x="4523" y="5671"/>
                  <a:pt x="4012" y="6433"/>
                  <a:pt x="3677" y="7266"/>
                </a:cubicBezTo>
                <a:cubicBezTo>
                  <a:pt x="3339" y="8101"/>
                  <a:pt x="3169" y="8920"/>
                  <a:pt x="3169" y="9732"/>
                </a:cubicBezTo>
                <a:cubicBezTo>
                  <a:pt x="3169" y="10707"/>
                  <a:pt x="3353" y="11588"/>
                  <a:pt x="3730" y="12378"/>
                </a:cubicBezTo>
                <a:cubicBezTo>
                  <a:pt x="4103" y="13174"/>
                  <a:pt x="4687" y="13726"/>
                  <a:pt x="5471" y="14043"/>
                </a:cubicBezTo>
                <a:cubicBezTo>
                  <a:pt x="5603" y="14103"/>
                  <a:pt x="5721" y="14105"/>
                  <a:pt x="5829" y="14059"/>
                </a:cubicBezTo>
                <a:cubicBezTo>
                  <a:pt x="5938" y="14011"/>
                  <a:pt x="6011" y="13911"/>
                  <a:pt x="6046" y="13764"/>
                </a:cubicBezTo>
                <a:cubicBezTo>
                  <a:pt x="6084" y="13671"/>
                  <a:pt x="6119" y="13521"/>
                  <a:pt x="6157" y="13322"/>
                </a:cubicBezTo>
                <a:cubicBezTo>
                  <a:pt x="6195" y="13118"/>
                  <a:pt x="6232" y="12956"/>
                  <a:pt x="6273" y="12833"/>
                </a:cubicBezTo>
                <a:cubicBezTo>
                  <a:pt x="6346" y="12619"/>
                  <a:pt x="6289" y="12419"/>
                  <a:pt x="6103" y="12232"/>
                </a:cubicBezTo>
                <a:cubicBezTo>
                  <a:pt x="5884" y="11958"/>
                  <a:pt x="5711" y="11641"/>
                  <a:pt x="5579" y="11282"/>
                </a:cubicBezTo>
                <a:cubicBezTo>
                  <a:pt x="5451" y="10921"/>
                  <a:pt x="5386" y="10492"/>
                  <a:pt x="5386" y="9996"/>
                </a:cubicBezTo>
                <a:cubicBezTo>
                  <a:pt x="5386" y="9285"/>
                  <a:pt x="5514" y="8600"/>
                  <a:pt x="5771" y="7951"/>
                </a:cubicBezTo>
                <a:cubicBezTo>
                  <a:pt x="6029" y="7300"/>
                  <a:pt x="6399" y="6723"/>
                  <a:pt x="6884" y="6222"/>
                </a:cubicBezTo>
                <a:cubicBezTo>
                  <a:pt x="7364" y="5719"/>
                  <a:pt x="7947" y="5322"/>
                  <a:pt x="8628" y="5025"/>
                </a:cubicBezTo>
                <a:cubicBezTo>
                  <a:pt x="9307" y="4730"/>
                  <a:pt x="10076" y="4585"/>
                  <a:pt x="10939" y="4585"/>
                </a:cubicBezTo>
                <a:cubicBezTo>
                  <a:pt x="11708" y="4585"/>
                  <a:pt x="12384" y="4697"/>
                  <a:pt x="12968" y="4914"/>
                </a:cubicBezTo>
                <a:cubicBezTo>
                  <a:pt x="13555" y="5135"/>
                  <a:pt x="14048" y="5436"/>
                  <a:pt x="14454" y="5822"/>
                </a:cubicBezTo>
                <a:cubicBezTo>
                  <a:pt x="14856" y="6206"/>
                  <a:pt x="15156" y="6662"/>
                  <a:pt x="15362" y="7188"/>
                </a:cubicBezTo>
                <a:cubicBezTo>
                  <a:pt x="15561" y="7713"/>
                  <a:pt x="15664" y="8295"/>
                  <a:pt x="15664" y="8932"/>
                </a:cubicBezTo>
                <a:cubicBezTo>
                  <a:pt x="15664" y="9738"/>
                  <a:pt x="15579" y="10504"/>
                  <a:pt x="15402" y="11238"/>
                </a:cubicBezTo>
                <a:cubicBezTo>
                  <a:pt x="15229" y="11968"/>
                  <a:pt x="14986" y="12607"/>
                  <a:pt x="14675" y="13149"/>
                </a:cubicBezTo>
                <a:cubicBezTo>
                  <a:pt x="14360" y="13694"/>
                  <a:pt x="13981" y="14130"/>
                  <a:pt x="13533" y="14455"/>
                </a:cubicBezTo>
                <a:cubicBezTo>
                  <a:pt x="13089" y="14784"/>
                  <a:pt x="12598" y="14949"/>
                  <a:pt x="12063" y="14949"/>
                </a:cubicBezTo>
                <a:cubicBezTo>
                  <a:pt x="11774" y="14949"/>
                  <a:pt x="11505" y="14891"/>
                  <a:pt x="11257" y="14770"/>
                </a:cubicBezTo>
                <a:cubicBezTo>
                  <a:pt x="11009" y="14656"/>
                  <a:pt x="10797" y="14493"/>
                  <a:pt x="10622" y="14294"/>
                </a:cubicBezTo>
                <a:cubicBezTo>
                  <a:pt x="10448" y="14094"/>
                  <a:pt x="10332" y="13865"/>
                  <a:pt x="10266" y="13606"/>
                </a:cubicBezTo>
                <a:cubicBezTo>
                  <a:pt x="10202" y="13348"/>
                  <a:pt x="10205" y="13063"/>
                  <a:pt x="10282" y="12755"/>
                </a:cubicBezTo>
                <a:cubicBezTo>
                  <a:pt x="10448" y="12023"/>
                  <a:pt x="10660" y="11301"/>
                  <a:pt x="10913" y="10584"/>
                </a:cubicBezTo>
                <a:cubicBezTo>
                  <a:pt x="11165" y="9867"/>
                  <a:pt x="11295" y="9250"/>
                  <a:pt x="11295" y="8733"/>
                </a:cubicBezTo>
                <a:cubicBezTo>
                  <a:pt x="11295" y="8275"/>
                  <a:pt x="11168" y="7875"/>
                  <a:pt x="10921" y="7538"/>
                </a:cubicBezTo>
                <a:cubicBezTo>
                  <a:pt x="10672" y="7199"/>
                  <a:pt x="10285" y="7033"/>
                  <a:pt x="9758" y="7033"/>
                </a:cubicBezTo>
                <a:cubicBezTo>
                  <a:pt x="9142" y="7033"/>
                  <a:pt x="8621" y="7309"/>
                  <a:pt x="8208" y="7860"/>
                </a:cubicBezTo>
                <a:cubicBezTo>
                  <a:pt x="7787" y="8412"/>
                  <a:pt x="7580" y="9120"/>
                  <a:pt x="7580" y="9970"/>
                </a:cubicBezTo>
                <a:cubicBezTo>
                  <a:pt x="7561" y="10187"/>
                  <a:pt x="7570" y="10399"/>
                  <a:pt x="7608" y="10605"/>
                </a:cubicBezTo>
                <a:cubicBezTo>
                  <a:pt x="7646" y="11009"/>
                  <a:pt x="7749" y="11400"/>
                  <a:pt x="7917" y="11785"/>
                </a:cubicBezTo>
                <a:cubicBezTo>
                  <a:pt x="7592" y="13108"/>
                  <a:pt x="7335" y="14168"/>
                  <a:pt x="7151" y="14961"/>
                </a:cubicBezTo>
                <a:cubicBezTo>
                  <a:pt x="6969" y="15756"/>
                  <a:pt x="6830" y="16377"/>
                  <a:pt x="6734" y="16820"/>
                </a:cubicBezTo>
                <a:cubicBezTo>
                  <a:pt x="6621" y="17337"/>
                  <a:pt x="6540" y="17711"/>
                  <a:pt x="6481" y="17946"/>
                </a:cubicBezTo>
                <a:cubicBezTo>
                  <a:pt x="6332" y="18603"/>
                  <a:pt x="6267" y="19269"/>
                  <a:pt x="6284" y="19948"/>
                </a:cubicBezTo>
                <a:cubicBezTo>
                  <a:pt x="6305" y="20630"/>
                  <a:pt x="6335" y="21180"/>
                  <a:pt x="6370" y="21599"/>
                </a:cubicBezTo>
                <a:lnTo>
                  <a:pt x="2714" y="21599"/>
                </a:lnTo>
                <a:cubicBezTo>
                  <a:pt x="1965" y="21599"/>
                  <a:pt x="1322" y="21335"/>
                  <a:pt x="796" y="20806"/>
                </a:cubicBezTo>
                <a:cubicBezTo>
                  <a:pt x="264" y="20274"/>
                  <a:pt x="0" y="19637"/>
                  <a:pt x="0" y="18886"/>
                </a:cubicBezTo>
                <a:lnTo>
                  <a:pt x="0" y="2715"/>
                </a:lnTo>
                <a:cubicBezTo>
                  <a:pt x="0" y="2350"/>
                  <a:pt x="70" y="1998"/>
                  <a:pt x="217" y="1660"/>
                </a:cubicBezTo>
                <a:cubicBezTo>
                  <a:pt x="364" y="1325"/>
                  <a:pt x="555" y="1034"/>
                  <a:pt x="793" y="799"/>
                </a:cubicBezTo>
                <a:cubicBezTo>
                  <a:pt x="1031" y="555"/>
                  <a:pt x="1316" y="368"/>
                  <a:pt x="1645" y="221"/>
                </a:cubicBezTo>
                <a:cubicBezTo>
                  <a:pt x="1971" y="74"/>
                  <a:pt x="2326" y="3"/>
                  <a:pt x="2711" y="3"/>
                </a:cubicBezTo>
                <a:lnTo>
                  <a:pt x="18886" y="3"/>
                </a:lnTo>
                <a:lnTo>
                  <a:pt x="18886" y="0"/>
                </a:lnTo>
                <a:close/>
              </a:path>
            </a:pathLst>
          </a:custGeom>
          <a:solidFill>
            <a:schemeClr val="accent1"/>
          </a:solidFill>
          <a:ln w="12700" cap="flat" cmpd="sng">
            <a:noFill/>
            <a:prstDash val="solid"/>
            <a:miter lim="0"/>
            <a:headEnd/>
            <a:tailEnd/>
          </a:ln>
          <a:effectLst/>
        </p:spPr>
        <p:txBody>
          <a:bodyPr lIns="0" tIns="0" rIns="0" bIns="0"/>
          <a:lstStyle/>
          <a:p>
            <a:endParaRPr lang="en-US" sz="1800" dirty="0">
              <a:solidFill>
                <a:schemeClr val="tx1">
                  <a:lumMod val="90000"/>
                  <a:lumOff val="10000"/>
                </a:schemeClr>
              </a:solidFill>
            </a:endParaRPr>
          </a:p>
        </p:txBody>
      </p:sp>
      <p:grpSp>
        <p:nvGrpSpPr>
          <p:cNvPr id="13" name="Group 625"/>
          <p:cNvGrpSpPr/>
          <p:nvPr/>
        </p:nvGrpSpPr>
        <p:grpSpPr>
          <a:xfrm>
            <a:off x="1103255" y="3920315"/>
            <a:ext cx="2743200" cy="73152"/>
            <a:chOff x="3209820" y="2876550"/>
            <a:chExt cx="2743200" cy="73152"/>
          </a:xfrm>
        </p:grpSpPr>
        <p:sp>
          <p:nvSpPr>
            <p:cNvPr id="291" name="Rectangle 290"/>
            <p:cNvSpPr/>
            <p:nvPr/>
          </p:nvSpPr>
          <p:spPr>
            <a:xfrm>
              <a:off x="3209820" y="2876550"/>
              <a:ext cx="202685" cy="73152"/>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92" name="Rectangle 291"/>
            <p:cNvSpPr/>
            <p:nvPr/>
          </p:nvSpPr>
          <p:spPr>
            <a:xfrm>
              <a:off x="3440716" y="2876550"/>
              <a:ext cx="202685" cy="73152"/>
            </a:xfrm>
            <a:prstGeom prst="rect">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93" name="Rectangle 292"/>
            <p:cNvSpPr/>
            <p:nvPr/>
          </p:nvSpPr>
          <p:spPr>
            <a:xfrm>
              <a:off x="3678805"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94" name="Rectangle 293"/>
            <p:cNvSpPr/>
            <p:nvPr/>
          </p:nvSpPr>
          <p:spPr>
            <a:xfrm>
              <a:off x="3909750"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95" name="Rectangle 294"/>
            <p:cNvSpPr/>
            <p:nvPr/>
          </p:nvSpPr>
          <p:spPr>
            <a:xfrm>
              <a:off x="4140646"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96" name="Rectangle 295"/>
            <p:cNvSpPr/>
            <p:nvPr/>
          </p:nvSpPr>
          <p:spPr>
            <a:xfrm>
              <a:off x="4369315"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97" name="Rectangle 296"/>
            <p:cNvSpPr/>
            <p:nvPr/>
          </p:nvSpPr>
          <p:spPr>
            <a:xfrm>
              <a:off x="4600260"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98" name="Rectangle 297"/>
            <p:cNvSpPr/>
            <p:nvPr/>
          </p:nvSpPr>
          <p:spPr>
            <a:xfrm>
              <a:off x="4831156"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299" name="Rectangle 298"/>
            <p:cNvSpPr/>
            <p:nvPr/>
          </p:nvSpPr>
          <p:spPr>
            <a:xfrm>
              <a:off x="5059825"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00" name="Rectangle 299"/>
            <p:cNvSpPr/>
            <p:nvPr/>
          </p:nvSpPr>
          <p:spPr>
            <a:xfrm>
              <a:off x="5290770"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01" name="Rectangle 300"/>
            <p:cNvSpPr/>
            <p:nvPr/>
          </p:nvSpPr>
          <p:spPr>
            <a:xfrm>
              <a:off x="5521666"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02" name="Rectangle 301"/>
            <p:cNvSpPr/>
            <p:nvPr/>
          </p:nvSpPr>
          <p:spPr>
            <a:xfrm>
              <a:off x="5750335" y="2876550"/>
              <a:ext cx="202685" cy="73152"/>
            </a:xfrm>
            <a:prstGeom prst="rect">
              <a:avLst/>
            </a:prstGeom>
            <a:no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grpSp>
      <p:sp>
        <p:nvSpPr>
          <p:cNvPr id="304" name="AutoShape 27"/>
          <p:cNvSpPr>
            <a:spLocks/>
          </p:cNvSpPr>
          <p:nvPr/>
        </p:nvSpPr>
        <p:spPr bwMode="auto">
          <a:xfrm>
            <a:off x="792981" y="3831135"/>
            <a:ext cx="202723" cy="219345"/>
          </a:xfrm>
          <a:custGeom>
            <a:avLst/>
            <a:gdLst>
              <a:gd name="T0" fmla="*/ 83344 w 21600"/>
              <a:gd name="T1" fmla="*/ 83344 h 21600"/>
              <a:gd name="T2" fmla="*/ 83344 w 21600"/>
              <a:gd name="T3" fmla="*/ 83344 h 21600"/>
              <a:gd name="T4" fmla="*/ 83344 w 21600"/>
              <a:gd name="T5" fmla="*/ 83344 h 21600"/>
              <a:gd name="T6" fmla="*/ 83344 w 21600"/>
              <a:gd name="T7" fmla="*/ 83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86" y="0"/>
                </a:moveTo>
                <a:cubicBezTo>
                  <a:pt x="19635" y="0"/>
                  <a:pt x="20274" y="267"/>
                  <a:pt x="20800" y="796"/>
                </a:cubicBezTo>
                <a:cubicBezTo>
                  <a:pt x="21332" y="1328"/>
                  <a:pt x="21599" y="1965"/>
                  <a:pt x="21599" y="2714"/>
                </a:cubicBezTo>
                <a:lnTo>
                  <a:pt x="21599" y="18886"/>
                </a:lnTo>
                <a:cubicBezTo>
                  <a:pt x="21599" y="19274"/>
                  <a:pt x="21523" y="19629"/>
                  <a:pt x="21383" y="19954"/>
                </a:cubicBezTo>
                <a:cubicBezTo>
                  <a:pt x="21236" y="20284"/>
                  <a:pt x="21041" y="20565"/>
                  <a:pt x="20800" y="20806"/>
                </a:cubicBezTo>
                <a:cubicBezTo>
                  <a:pt x="20563" y="21041"/>
                  <a:pt x="20274" y="21236"/>
                  <a:pt x="19937" y="21383"/>
                </a:cubicBezTo>
                <a:cubicBezTo>
                  <a:pt x="19602" y="21529"/>
                  <a:pt x="19249" y="21599"/>
                  <a:pt x="18886" y="21599"/>
                </a:cubicBezTo>
                <a:lnTo>
                  <a:pt x="2673" y="21599"/>
                </a:lnTo>
                <a:cubicBezTo>
                  <a:pt x="2306" y="21599"/>
                  <a:pt x="1962" y="21529"/>
                  <a:pt x="1639" y="21383"/>
                </a:cubicBezTo>
                <a:cubicBezTo>
                  <a:pt x="1316" y="21236"/>
                  <a:pt x="1034" y="21041"/>
                  <a:pt x="796" y="20806"/>
                </a:cubicBezTo>
                <a:cubicBezTo>
                  <a:pt x="558" y="20565"/>
                  <a:pt x="361" y="20284"/>
                  <a:pt x="220" y="19954"/>
                </a:cubicBezTo>
                <a:cubicBezTo>
                  <a:pt x="73" y="19629"/>
                  <a:pt x="0" y="19274"/>
                  <a:pt x="0" y="18886"/>
                </a:cubicBezTo>
                <a:lnTo>
                  <a:pt x="0" y="2714"/>
                </a:lnTo>
                <a:cubicBezTo>
                  <a:pt x="0" y="2350"/>
                  <a:pt x="73" y="1998"/>
                  <a:pt x="220" y="1663"/>
                </a:cubicBezTo>
                <a:cubicBezTo>
                  <a:pt x="361" y="1325"/>
                  <a:pt x="558" y="1034"/>
                  <a:pt x="796" y="796"/>
                </a:cubicBezTo>
                <a:cubicBezTo>
                  <a:pt x="1034" y="558"/>
                  <a:pt x="1319" y="367"/>
                  <a:pt x="1648" y="221"/>
                </a:cubicBezTo>
                <a:cubicBezTo>
                  <a:pt x="1974" y="74"/>
                  <a:pt x="2314" y="3"/>
                  <a:pt x="2673" y="3"/>
                </a:cubicBezTo>
                <a:lnTo>
                  <a:pt x="18886" y="3"/>
                </a:lnTo>
                <a:lnTo>
                  <a:pt x="18886" y="0"/>
                </a:lnTo>
                <a:close/>
                <a:moveTo>
                  <a:pt x="16930" y="11927"/>
                </a:moveTo>
                <a:cubicBezTo>
                  <a:pt x="17699" y="11867"/>
                  <a:pt x="18302" y="11603"/>
                  <a:pt x="18741" y="11124"/>
                </a:cubicBezTo>
                <a:cubicBezTo>
                  <a:pt x="18874" y="10994"/>
                  <a:pt x="18892" y="10840"/>
                  <a:pt x="18800" y="10663"/>
                </a:cubicBezTo>
                <a:cubicBezTo>
                  <a:pt x="18724" y="10492"/>
                  <a:pt x="18583" y="10425"/>
                  <a:pt x="18378" y="10451"/>
                </a:cubicBezTo>
                <a:lnTo>
                  <a:pt x="18322" y="10451"/>
                </a:lnTo>
                <a:cubicBezTo>
                  <a:pt x="18537" y="10237"/>
                  <a:pt x="18679" y="10025"/>
                  <a:pt x="18741" y="9819"/>
                </a:cubicBezTo>
                <a:cubicBezTo>
                  <a:pt x="18818" y="9634"/>
                  <a:pt x="18782" y="9482"/>
                  <a:pt x="18630" y="9371"/>
                </a:cubicBezTo>
                <a:cubicBezTo>
                  <a:pt x="18500" y="9238"/>
                  <a:pt x="18346" y="9230"/>
                  <a:pt x="18169" y="9340"/>
                </a:cubicBezTo>
                <a:cubicBezTo>
                  <a:pt x="18093" y="9380"/>
                  <a:pt x="17954" y="9427"/>
                  <a:pt x="17749" y="9482"/>
                </a:cubicBezTo>
                <a:cubicBezTo>
                  <a:pt x="17549" y="9540"/>
                  <a:pt x="17337" y="9564"/>
                  <a:pt x="17115" y="9564"/>
                </a:cubicBezTo>
                <a:cubicBezTo>
                  <a:pt x="17073" y="9564"/>
                  <a:pt x="17039" y="9561"/>
                  <a:pt x="17006" y="9552"/>
                </a:cubicBezTo>
                <a:cubicBezTo>
                  <a:pt x="16976" y="9538"/>
                  <a:pt x="16938" y="9538"/>
                  <a:pt x="16900" y="9538"/>
                </a:cubicBezTo>
                <a:cubicBezTo>
                  <a:pt x="16900" y="9517"/>
                  <a:pt x="16894" y="9500"/>
                  <a:pt x="16886" y="9479"/>
                </a:cubicBezTo>
                <a:cubicBezTo>
                  <a:pt x="16876" y="9462"/>
                  <a:pt x="16870" y="9440"/>
                  <a:pt x="16870" y="9422"/>
                </a:cubicBezTo>
                <a:cubicBezTo>
                  <a:pt x="16723" y="8850"/>
                  <a:pt x="16456" y="8333"/>
                  <a:pt x="16072" y="7869"/>
                </a:cubicBezTo>
                <a:cubicBezTo>
                  <a:pt x="15687" y="7405"/>
                  <a:pt x="15249" y="7068"/>
                  <a:pt x="14751" y="6846"/>
                </a:cubicBezTo>
                <a:cubicBezTo>
                  <a:pt x="14789" y="6811"/>
                  <a:pt x="14815" y="6773"/>
                  <a:pt x="14835" y="6735"/>
                </a:cubicBezTo>
                <a:cubicBezTo>
                  <a:pt x="14853" y="6697"/>
                  <a:pt x="14882" y="6662"/>
                  <a:pt x="14918" y="6624"/>
                </a:cubicBezTo>
                <a:cubicBezTo>
                  <a:pt x="14974" y="6473"/>
                  <a:pt x="14974" y="6318"/>
                  <a:pt x="14918" y="6160"/>
                </a:cubicBezTo>
                <a:cubicBezTo>
                  <a:pt x="14899" y="6100"/>
                  <a:pt x="14842" y="6027"/>
                  <a:pt x="14745" y="5936"/>
                </a:cubicBezTo>
                <a:cubicBezTo>
                  <a:pt x="14647" y="5841"/>
                  <a:pt x="14482" y="5803"/>
                  <a:pt x="14257" y="5822"/>
                </a:cubicBezTo>
                <a:cubicBezTo>
                  <a:pt x="14239" y="5786"/>
                  <a:pt x="14209" y="5748"/>
                  <a:pt x="14175" y="5710"/>
                </a:cubicBezTo>
                <a:cubicBezTo>
                  <a:pt x="14060" y="5598"/>
                  <a:pt x="13942" y="5557"/>
                  <a:pt x="13819" y="5584"/>
                </a:cubicBezTo>
                <a:cubicBezTo>
                  <a:pt x="13586" y="5622"/>
                  <a:pt x="13357" y="5684"/>
                  <a:pt x="13131" y="5765"/>
                </a:cubicBezTo>
                <a:lnTo>
                  <a:pt x="13102" y="5736"/>
                </a:lnTo>
                <a:cubicBezTo>
                  <a:pt x="12974" y="5663"/>
                  <a:pt x="12829" y="5671"/>
                  <a:pt x="12667" y="5765"/>
                </a:cubicBezTo>
                <a:cubicBezTo>
                  <a:pt x="12115" y="6111"/>
                  <a:pt x="11657" y="6578"/>
                  <a:pt x="11291" y="7173"/>
                </a:cubicBezTo>
                <a:cubicBezTo>
                  <a:pt x="10923" y="7766"/>
                  <a:pt x="10609" y="8398"/>
                  <a:pt x="10336" y="9070"/>
                </a:cubicBezTo>
                <a:cubicBezTo>
                  <a:pt x="10006" y="8780"/>
                  <a:pt x="9742" y="8589"/>
                  <a:pt x="9533" y="8494"/>
                </a:cubicBezTo>
                <a:cubicBezTo>
                  <a:pt x="8961" y="8168"/>
                  <a:pt x="8355" y="7869"/>
                  <a:pt x="7719" y="7602"/>
                </a:cubicBezTo>
                <a:cubicBezTo>
                  <a:pt x="7081" y="7332"/>
                  <a:pt x="6359" y="7046"/>
                  <a:pt x="5554" y="6735"/>
                </a:cubicBezTo>
                <a:cubicBezTo>
                  <a:pt x="5422" y="6697"/>
                  <a:pt x="5311" y="6718"/>
                  <a:pt x="5217" y="6793"/>
                </a:cubicBezTo>
                <a:cubicBezTo>
                  <a:pt x="5122" y="6849"/>
                  <a:pt x="5052" y="6950"/>
                  <a:pt x="5005" y="7091"/>
                </a:cubicBezTo>
                <a:cubicBezTo>
                  <a:pt x="4987" y="7342"/>
                  <a:pt x="5025" y="7620"/>
                  <a:pt x="5122" y="7910"/>
                </a:cubicBezTo>
                <a:cubicBezTo>
                  <a:pt x="5225" y="8209"/>
                  <a:pt x="5405" y="8501"/>
                  <a:pt x="5668" y="8792"/>
                </a:cubicBezTo>
                <a:cubicBezTo>
                  <a:pt x="5433" y="8847"/>
                  <a:pt x="5340" y="8996"/>
                  <a:pt x="5387" y="9240"/>
                </a:cubicBezTo>
                <a:cubicBezTo>
                  <a:pt x="5495" y="9879"/>
                  <a:pt x="5819" y="10351"/>
                  <a:pt x="6341" y="10660"/>
                </a:cubicBezTo>
                <a:lnTo>
                  <a:pt x="6159" y="10829"/>
                </a:lnTo>
                <a:cubicBezTo>
                  <a:pt x="6027" y="10961"/>
                  <a:pt x="6006" y="11117"/>
                  <a:pt x="6103" y="11293"/>
                </a:cubicBezTo>
                <a:cubicBezTo>
                  <a:pt x="6138" y="11406"/>
                  <a:pt x="6265" y="11581"/>
                  <a:pt x="6473" y="11819"/>
                </a:cubicBezTo>
                <a:cubicBezTo>
                  <a:pt x="6684" y="12057"/>
                  <a:pt x="6993" y="12242"/>
                  <a:pt x="7396" y="12363"/>
                </a:cubicBezTo>
                <a:cubicBezTo>
                  <a:pt x="7336" y="12474"/>
                  <a:pt x="7313" y="12581"/>
                  <a:pt x="7313" y="12671"/>
                </a:cubicBezTo>
                <a:cubicBezTo>
                  <a:pt x="7313" y="12765"/>
                  <a:pt x="7323" y="12833"/>
                  <a:pt x="7336" y="12866"/>
                </a:cubicBezTo>
                <a:cubicBezTo>
                  <a:pt x="7396" y="13173"/>
                  <a:pt x="7577" y="13412"/>
                  <a:pt x="7888" y="13571"/>
                </a:cubicBezTo>
                <a:cubicBezTo>
                  <a:pt x="7542" y="13806"/>
                  <a:pt x="7173" y="13964"/>
                  <a:pt x="6776" y="14047"/>
                </a:cubicBezTo>
                <a:cubicBezTo>
                  <a:pt x="6386" y="14131"/>
                  <a:pt x="5983" y="14157"/>
                  <a:pt x="5584" y="14123"/>
                </a:cubicBezTo>
                <a:cubicBezTo>
                  <a:pt x="5181" y="14091"/>
                  <a:pt x="4790" y="13993"/>
                  <a:pt x="4415" y="13834"/>
                </a:cubicBezTo>
                <a:cubicBezTo>
                  <a:pt x="4039" y="13673"/>
                  <a:pt x="3712" y="13458"/>
                  <a:pt x="3431" y="13185"/>
                </a:cubicBezTo>
                <a:cubicBezTo>
                  <a:pt x="3357" y="13111"/>
                  <a:pt x="3266" y="13073"/>
                  <a:pt x="3158" y="13073"/>
                </a:cubicBezTo>
                <a:cubicBezTo>
                  <a:pt x="3046" y="13073"/>
                  <a:pt x="2958" y="13111"/>
                  <a:pt x="2882" y="13185"/>
                </a:cubicBezTo>
                <a:cubicBezTo>
                  <a:pt x="2670" y="13356"/>
                  <a:pt x="2650" y="13538"/>
                  <a:pt x="2826" y="13735"/>
                </a:cubicBezTo>
                <a:cubicBezTo>
                  <a:pt x="3575" y="14774"/>
                  <a:pt x="4509" y="15571"/>
                  <a:pt x="5616" y="16114"/>
                </a:cubicBezTo>
                <a:cubicBezTo>
                  <a:pt x="6729" y="16658"/>
                  <a:pt x="7945" y="16927"/>
                  <a:pt x="9266" y="16927"/>
                </a:cubicBezTo>
                <a:cubicBezTo>
                  <a:pt x="10165" y="16927"/>
                  <a:pt x="11031" y="16804"/>
                  <a:pt x="11857" y="16555"/>
                </a:cubicBezTo>
                <a:cubicBezTo>
                  <a:pt x="12692" y="16309"/>
                  <a:pt x="13440" y="15965"/>
                  <a:pt x="14110" y="15521"/>
                </a:cubicBezTo>
                <a:cubicBezTo>
                  <a:pt x="14779" y="15083"/>
                  <a:pt x="15364" y="14555"/>
                  <a:pt x="15854" y="13943"/>
                </a:cubicBezTo>
                <a:cubicBezTo>
                  <a:pt x="16345" y="13330"/>
                  <a:pt x="16707" y="12657"/>
                  <a:pt x="16930" y="11927"/>
                </a:cubicBezTo>
              </a:path>
            </a:pathLst>
          </a:custGeom>
          <a:solidFill>
            <a:schemeClr val="tx1"/>
          </a:solidFill>
          <a:ln w="12700" cap="flat" cmpd="sng">
            <a:noFill/>
            <a:prstDash val="solid"/>
            <a:miter lim="0"/>
            <a:headEnd/>
            <a:tailEnd/>
          </a:ln>
          <a:effectLst/>
        </p:spPr>
        <p:txBody>
          <a:bodyPr lIns="0" tIns="0" rIns="0" bIns="0"/>
          <a:lstStyle/>
          <a:p>
            <a:endParaRPr lang="en-US" sz="1800" dirty="0">
              <a:solidFill>
                <a:schemeClr val="tx1">
                  <a:lumMod val="90000"/>
                  <a:lumOff val="10000"/>
                </a:schemeClr>
              </a:solidFill>
            </a:endParaRPr>
          </a:p>
        </p:txBody>
      </p:sp>
      <p:grpSp>
        <p:nvGrpSpPr>
          <p:cNvPr id="14" name="Group 626"/>
          <p:cNvGrpSpPr/>
          <p:nvPr/>
        </p:nvGrpSpPr>
        <p:grpSpPr>
          <a:xfrm>
            <a:off x="1103255" y="4195799"/>
            <a:ext cx="2743200" cy="73152"/>
            <a:chOff x="3209820" y="3288030"/>
            <a:chExt cx="2743200" cy="73152"/>
          </a:xfrm>
          <a:solidFill>
            <a:schemeClr val="accent1"/>
          </a:solidFill>
        </p:grpSpPr>
        <p:sp>
          <p:nvSpPr>
            <p:cNvPr id="306" name="Rectangle 305"/>
            <p:cNvSpPr/>
            <p:nvPr/>
          </p:nvSpPr>
          <p:spPr>
            <a:xfrm>
              <a:off x="3209820" y="3288030"/>
              <a:ext cx="202685" cy="7315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07" name="Rectangle 306"/>
            <p:cNvSpPr/>
            <p:nvPr/>
          </p:nvSpPr>
          <p:spPr>
            <a:xfrm>
              <a:off x="3440716" y="3288030"/>
              <a:ext cx="202685" cy="7315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08" name="Rectangle 307"/>
            <p:cNvSpPr/>
            <p:nvPr/>
          </p:nvSpPr>
          <p:spPr>
            <a:xfrm>
              <a:off x="3678805" y="3288030"/>
              <a:ext cx="202685" cy="7315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09" name="Rectangle 308"/>
            <p:cNvSpPr/>
            <p:nvPr/>
          </p:nvSpPr>
          <p:spPr>
            <a:xfrm>
              <a:off x="3909750" y="3288030"/>
              <a:ext cx="202685" cy="7315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10" name="Rectangle 309"/>
            <p:cNvSpPr/>
            <p:nvPr/>
          </p:nvSpPr>
          <p:spPr>
            <a:xfrm>
              <a:off x="4140646" y="3288030"/>
              <a:ext cx="202685" cy="7315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11" name="Rectangle 310"/>
            <p:cNvSpPr/>
            <p:nvPr/>
          </p:nvSpPr>
          <p:spPr>
            <a:xfrm>
              <a:off x="4369315" y="3288030"/>
              <a:ext cx="202685" cy="7315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12" name="Rectangle 311"/>
            <p:cNvSpPr/>
            <p:nvPr/>
          </p:nvSpPr>
          <p:spPr>
            <a:xfrm>
              <a:off x="4600260" y="3288030"/>
              <a:ext cx="202685" cy="7315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13" name="Rectangle 312"/>
            <p:cNvSpPr/>
            <p:nvPr/>
          </p:nvSpPr>
          <p:spPr>
            <a:xfrm>
              <a:off x="4831156" y="3288030"/>
              <a:ext cx="202685" cy="73152"/>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14" name="Rectangle 313"/>
            <p:cNvSpPr/>
            <p:nvPr/>
          </p:nvSpPr>
          <p:spPr>
            <a:xfrm>
              <a:off x="5059825" y="3288030"/>
              <a:ext cx="202685" cy="73152"/>
            </a:xfrm>
            <a:prstGeom prst="rect">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15" name="Rectangle 314"/>
            <p:cNvSpPr/>
            <p:nvPr/>
          </p:nvSpPr>
          <p:spPr>
            <a:xfrm>
              <a:off x="5290770" y="3288030"/>
              <a:ext cx="202685" cy="73152"/>
            </a:xfrm>
            <a:prstGeom prst="rect">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16" name="Rectangle 315"/>
            <p:cNvSpPr/>
            <p:nvPr/>
          </p:nvSpPr>
          <p:spPr>
            <a:xfrm>
              <a:off x="5521666" y="3288030"/>
              <a:ext cx="202685" cy="73152"/>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sp>
          <p:nvSpPr>
            <p:cNvPr id="317" name="Rectangle 316"/>
            <p:cNvSpPr/>
            <p:nvPr/>
          </p:nvSpPr>
          <p:spPr>
            <a:xfrm>
              <a:off x="5750335" y="3288030"/>
              <a:ext cx="202685" cy="73152"/>
            </a:xfrm>
            <a:prstGeom prst="rect">
              <a:avLst/>
            </a:prstGeom>
            <a:no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1800">
                <a:solidFill>
                  <a:schemeClr val="tx1">
                    <a:lumMod val="75000"/>
                    <a:lumOff val="25000"/>
                  </a:schemeClr>
                </a:solidFill>
              </a:endParaRPr>
            </a:p>
          </p:txBody>
        </p:sp>
      </p:grpSp>
      <p:sp>
        <p:nvSpPr>
          <p:cNvPr id="318" name="Rectangle 317"/>
          <p:cNvSpPr/>
          <p:nvPr/>
        </p:nvSpPr>
        <p:spPr>
          <a:xfrm>
            <a:off x="3937047" y="3856572"/>
            <a:ext cx="1080745" cy="230832"/>
          </a:xfrm>
          <a:prstGeom prst="rect">
            <a:avLst/>
          </a:prstGeom>
        </p:spPr>
        <p:txBody>
          <a:bodyPr wrap="none">
            <a:spAutoFit/>
          </a:bodyPr>
          <a:lstStyle/>
          <a:p>
            <a:r>
              <a:rPr lang="en-US" sz="900" b="1" dirty="0">
                <a:latin typeface="Open Sans" panose="020B0606030504020204" pitchFamily="34" charset="0"/>
                <a:ea typeface="Open Sans" panose="020B0606030504020204" pitchFamily="34" charset="0"/>
                <a:cs typeface="Open Sans" panose="020B0606030504020204" pitchFamily="34" charset="0"/>
              </a:rPr>
              <a:t>65</a:t>
            </a:r>
            <a:r>
              <a:rPr lang="id-ID" sz="900" b="1" dirty="0">
                <a:latin typeface="Open Sans" panose="020B0606030504020204" pitchFamily="34" charset="0"/>
                <a:ea typeface="Open Sans" panose="020B0606030504020204" pitchFamily="34" charset="0"/>
                <a:cs typeface="Open Sans" panose="020B0606030504020204" pitchFamily="34" charset="0"/>
              </a:rPr>
              <a:t>,901 Subcribe</a:t>
            </a:r>
          </a:p>
        </p:txBody>
      </p:sp>
      <p:sp>
        <p:nvSpPr>
          <p:cNvPr id="319" name="AutoShape 26"/>
          <p:cNvSpPr>
            <a:spLocks/>
          </p:cNvSpPr>
          <p:nvPr/>
        </p:nvSpPr>
        <p:spPr bwMode="auto">
          <a:xfrm>
            <a:off x="792981" y="4108169"/>
            <a:ext cx="202723" cy="219345"/>
          </a:xfrm>
          <a:custGeom>
            <a:avLst/>
            <a:gdLst>
              <a:gd name="T0" fmla="*/ 83344 w 21600"/>
              <a:gd name="T1" fmla="*/ 83344 h 21600"/>
              <a:gd name="T2" fmla="*/ 83344 w 21600"/>
              <a:gd name="T3" fmla="*/ 83344 h 21600"/>
              <a:gd name="T4" fmla="*/ 83344 w 21600"/>
              <a:gd name="T5" fmla="*/ 83344 h 21600"/>
              <a:gd name="T6" fmla="*/ 83344 w 21600"/>
              <a:gd name="T7" fmla="*/ 83344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18897" y="0"/>
                </a:moveTo>
                <a:cubicBezTo>
                  <a:pt x="19649" y="0"/>
                  <a:pt x="20286" y="264"/>
                  <a:pt x="20812" y="796"/>
                </a:cubicBezTo>
                <a:cubicBezTo>
                  <a:pt x="21335" y="1322"/>
                  <a:pt x="21599" y="1962"/>
                  <a:pt x="21599" y="2711"/>
                </a:cubicBezTo>
                <a:lnTo>
                  <a:pt x="21599" y="18882"/>
                </a:lnTo>
                <a:cubicBezTo>
                  <a:pt x="21599" y="19268"/>
                  <a:pt x="21526" y="19623"/>
                  <a:pt x="21383" y="19951"/>
                </a:cubicBezTo>
                <a:cubicBezTo>
                  <a:pt x="21236" y="20280"/>
                  <a:pt x="21041" y="20563"/>
                  <a:pt x="20804" y="20804"/>
                </a:cubicBezTo>
                <a:cubicBezTo>
                  <a:pt x="20565" y="21041"/>
                  <a:pt x="20278" y="21232"/>
                  <a:pt x="19940" y="21376"/>
                </a:cubicBezTo>
                <a:cubicBezTo>
                  <a:pt x="19602" y="21523"/>
                  <a:pt x="19255" y="21593"/>
                  <a:pt x="18897" y="21593"/>
                </a:cubicBezTo>
                <a:lnTo>
                  <a:pt x="12066" y="21593"/>
                </a:lnTo>
                <a:lnTo>
                  <a:pt x="12066" y="12552"/>
                </a:lnTo>
                <a:lnTo>
                  <a:pt x="14486" y="12552"/>
                </a:lnTo>
                <a:cubicBezTo>
                  <a:pt x="14594" y="12552"/>
                  <a:pt x="14697" y="12517"/>
                  <a:pt x="14789" y="12441"/>
                </a:cubicBezTo>
                <a:cubicBezTo>
                  <a:pt x="14876" y="12366"/>
                  <a:pt x="14920" y="12266"/>
                  <a:pt x="14920" y="12143"/>
                </a:cubicBezTo>
                <a:lnTo>
                  <a:pt x="15088" y="9778"/>
                </a:lnTo>
                <a:cubicBezTo>
                  <a:pt x="15088" y="9650"/>
                  <a:pt x="15050" y="9538"/>
                  <a:pt x="14976" y="9444"/>
                </a:cubicBezTo>
                <a:cubicBezTo>
                  <a:pt x="14882" y="9349"/>
                  <a:pt x="14773" y="9303"/>
                  <a:pt x="14653" y="9303"/>
                </a:cubicBezTo>
                <a:lnTo>
                  <a:pt x="12066" y="9303"/>
                </a:lnTo>
                <a:lnTo>
                  <a:pt x="12066" y="8262"/>
                </a:lnTo>
                <a:cubicBezTo>
                  <a:pt x="12066" y="7878"/>
                  <a:pt x="12115" y="7622"/>
                  <a:pt x="12216" y="7497"/>
                </a:cubicBezTo>
                <a:cubicBezTo>
                  <a:pt x="12312" y="7370"/>
                  <a:pt x="12565" y="7309"/>
                  <a:pt x="12965" y="7309"/>
                </a:cubicBezTo>
                <a:cubicBezTo>
                  <a:pt x="13203" y="7309"/>
                  <a:pt x="13457" y="7326"/>
                  <a:pt x="13745" y="7367"/>
                </a:cubicBezTo>
                <a:cubicBezTo>
                  <a:pt x="14034" y="7405"/>
                  <a:pt x="14307" y="7456"/>
                  <a:pt x="14568" y="7519"/>
                </a:cubicBezTo>
                <a:cubicBezTo>
                  <a:pt x="14624" y="7519"/>
                  <a:pt x="14685" y="7513"/>
                  <a:pt x="14759" y="7498"/>
                </a:cubicBezTo>
                <a:cubicBezTo>
                  <a:pt x="14829" y="7485"/>
                  <a:pt x="14882" y="7458"/>
                  <a:pt x="14920" y="7423"/>
                </a:cubicBezTo>
                <a:cubicBezTo>
                  <a:pt x="15014" y="7367"/>
                  <a:pt x="15078" y="7263"/>
                  <a:pt x="15117" y="7115"/>
                </a:cubicBezTo>
                <a:lnTo>
                  <a:pt x="15438" y="4838"/>
                </a:lnTo>
                <a:cubicBezTo>
                  <a:pt x="15478" y="4565"/>
                  <a:pt x="15361" y="4403"/>
                  <a:pt x="15088" y="4347"/>
                </a:cubicBezTo>
                <a:cubicBezTo>
                  <a:pt x="14245" y="4112"/>
                  <a:pt x="13363" y="4001"/>
                  <a:pt x="12444" y="4010"/>
                </a:cubicBezTo>
                <a:cubicBezTo>
                  <a:pt x="9625" y="4010"/>
                  <a:pt x="8212" y="5384"/>
                  <a:pt x="8212" y="8128"/>
                </a:cubicBezTo>
                <a:lnTo>
                  <a:pt x="8212" y="9308"/>
                </a:lnTo>
                <a:lnTo>
                  <a:pt x="6764" y="9308"/>
                </a:lnTo>
                <a:cubicBezTo>
                  <a:pt x="6456" y="9308"/>
                  <a:pt x="6306" y="9459"/>
                  <a:pt x="6318" y="9758"/>
                </a:cubicBezTo>
                <a:lnTo>
                  <a:pt x="6318" y="12120"/>
                </a:lnTo>
                <a:cubicBezTo>
                  <a:pt x="6318" y="12235"/>
                  <a:pt x="6356" y="12334"/>
                  <a:pt x="6443" y="12425"/>
                </a:cubicBezTo>
                <a:cubicBezTo>
                  <a:pt x="6526" y="12514"/>
                  <a:pt x="6631" y="12558"/>
                  <a:pt x="6764" y="12558"/>
                </a:cubicBezTo>
                <a:lnTo>
                  <a:pt x="8212" y="12558"/>
                </a:lnTo>
                <a:lnTo>
                  <a:pt x="8212" y="21599"/>
                </a:lnTo>
                <a:lnTo>
                  <a:pt x="2685" y="21599"/>
                </a:lnTo>
                <a:cubicBezTo>
                  <a:pt x="2320" y="21599"/>
                  <a:pt x="1974" y="21529"/>
                  <a:pt x="1648" y="21383"/>
                </a:cubicBezTo>
                <a:cubicBezTo>
                  <a:pt x="1322" y="21238"/>
                  <a:pt x="1034" y="21047"/>
                  <a:pt x="796" y="20810"/>
                </a:cubicBezTo>
                <a:cubicBezTo>
                  <a:pt x="558" y="20569"/>
                  <a:pt x="364" y="20286"/>
                  <a:pt x="220" y="19957"/>
                </a:cubicBezTo>
                <a:cubicBezTo>
                  <a:pt x="76" y="19629"/>
                  <a:pt x="0" y="19274"/>
                  <a:pt x="0" y="18888"/>
                </a:cubicBezTo>
                <a:lnTo>
                  <a:pt x="0" y="2717"/>
                </a:lnTo>
                <a:cubicBezTo>
                  <a:pt x="0" y="2353"/>
                  <a:pt x="76" y="2000"/>
                  <a:pt x="220" y="1662"/>
                </a:cubicBezTo>
                <a:cubicBezTo>
                  <a:pt x="364" y="1328"/>
                  <a:pt x="558" y="1037"/>
                  <a:pt x="796" y="802"/>
                </a:cubicBezTo>
                <a:cubicBezTo>
                  <a:pt x="1034" y="558"/>
                  <a:pt x="1322" y="370"/>
                  <a:pt x="1648" y="223"/>
                </a:cubicBezTo>
                <a:cubicBezTo>
                  <a:pt x="1974" y="76"/>
                  <a:pt x="2320" y="6"/>
                  <a:pt x="2685" y="6"/>
                </a:cubicBezTo>
                <a:lnTo>
                  <a:pt x="18897" y="6"/>
                </a:lnTo>
                <a:lnTo>
                  <a:pt x="18897" y="0"/>
                </a:lnTo>
                <a:close/>
              </a:path>
            </a:pathLst>
          </a:custGeom>
          <a:solidFill>
            <a:schemeClr val="accent1"/>
          </a:solidFill>
          <a:ln w="12700" cap="flat" cmpd="sng">
            <a:noFill/>
            <a:prstDash val="solid"/>
            <a:miter lim="0"/>
            <a:headEnd/>
            <a:tailEnd/>
          </a:ln>
          <a:effectLst/>
        </p:spPr>
        <p:txBody>
          <a:bodyPr lIns="0" tIns="0" rIns="0" bIns="0"/>
          <a:lstStyle/>
          <a:p>
            <a:endParaRPr lang="en-US" sz="1800" dirty="0">
              <a:solidFill>
                <a:schemeClr val="tx1">
                  <a:lumMod val="90000"/>
                  <a:lumOff val="10000"/>
                </a:schemeClr>
              </a:solidFill>
            </a:endParaRPr>
          </a:p>
        </p:txBody>
      </p:sp>
      <p:sp>
        <p:nvSpPr>
          <p:cNvPr id="83" name="TextBox 82"/>
          <p:cNvSpPr txBox="1"/>
          <p:nvPr/>
        </p:nvSpPr>
        <p:spPr>
          <a:xfrm>
            <a:off x="729507" y="1620650"/>
            <a:ext cx="2944152"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85" name="Rectangle 84"/>
          <p:cNvSpPr/>
          <p:nvPr/>
        </p:nvSpPr>
        <p:spPr>
          <a:xfrm>
            <a:off x="712841" y="2278195"/>
            <a:ext cx="4072646" cy="663643"/>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grpSp>
        <p:nvGrpSpPr>
          <p:cNvPr id="19" name="Group 18"/>
          <p:cNvGrpSpPr/>
          <p:nvPr/>
        </p:nvGrpSpPr>
        <p:grpSpPr>
          <a:xfrm>
            <a:off x="6073870" y="1416190"/>
            <a:ext cx="2286000" cy="2964542"/>
            <a:chOff x="7898958" y="2021935"/>
            <a:chExt cx="3048000" cy="3952723"/>
          </a:xfrm>
        </p:grpSpPr>
        <p:sp>
          <p:nvSpPr>
            <p:cNvPr id="257" name="AutoShape 10"/>
            <p:cNvSpPr>
              <a:spLocks/>
            </p:cNvSpPr>
            <p:nvPr/>
          </p:nvSpPr>
          <p:spPr bwMode="auto">
            <a:xfrm>
              <a:off x="7898958" y="2021935"/>
              <a:ext cx="3048000" cy="3952723"/>
            </a:xfrm>
            <a:custGeom>
              <a:avLst/>
              <a:gdLst>
                <a:gd name="T0" fmla="*/ 1000126 w 21600"/>
                <a:gd name="T1" fmla="*/ 1297763 h 21600"/>
                <a:gd name="T2" fmla="*/ 1000126 w 21600"/>
                <a:gd name="T3" fmla="*/ 1297763 h 21600"/>
                <a:gd name="T4" fmla="*/ 1000126 w 21600"/>
                <a:gd name="T5" fmla="*/ 1297763 h 21600"/>
                <a:gd name="T6" fmla="*/ 1000126 w 21600"/>
                <a:gd name="T7" fmla="*/ 1297763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600">
                  <a:moveTo>
                    <a:pt x="20492" y="0"/>
                  </a:moveTo>
                  <a:cubicBezTo>
                    <a:pt x="1107" y="0"/>
                    <a:pt x="1107" y="0"/>
                    <a:pt x="1107" y="0"/>
                  </a:cubicBezTo>
                  <a:cubicBezTo>
                    <a:pt x="494" y="0"/>
                    <a:pt x="0" y="380"/>
                    <a:pt x="0" y="852"/>
                  </a:cubicBezTo>
                  <a:cubicBezTo>
                    <a:pt x="0" y="20747"/>
                    <a:pt x="0" y="20747"/>
                    <a:pt x="0" y="20747"/>
                  </a:cubicBezTo>
                  <a:cubicBezTo>
                    <a:pt x="0" y="21219"/>
                    <a:pt x="494" y="21600"/>
                    <a:pt x="1107" y="21600"/>
                  </a:cubicBezTo>
                  <a:cubicBezTo>
                    <a:pt x="20492" y="21600"/>
                    <a:pt x="20492" y="21600"/>
                    <a:pt x="20492" y="21600"/>
                  </a:cubicBezTo>
                  <a:cubicBezTo>
                    <a:pt x="21105" y="21600"/>
                    <a:pt x="21599" y="21219"/>
                    <a:pt x="21599" y="20747"/>
                  </a:cubicBezTo>
                  <a:cubicBezTo>
                    <a:pt x="21599" y="852"/>
                    <a:pt x="21599" y="852"/>
                    <a:pt x="21599" y="852"/>
                  </a:cubicBezTo>
                  <a:cubicBezTo>
                    <a:pt x="21599" y="380"/>
                    <a:pt x="21105" y="0"/>
                    <a:pt x="20492" y="0"/>
                  </a:cubicBezTo>
                  <a:close/>
                  <a:moveTo>
                    <a:pt x="19521" y="19697"/>
                  </a:moveTo>
                  <a:cubicBezTo>
                    <a:pt x="2129" y="19697"/>
                    <a:pt x="2129" y="19697"/>
                    <a:pt x="2129" y="19697"/>
                  </a:cubicBezTo>
                  <a:cubicBezTo>
                    <a:pt x="2129" y="1837"/>
                    <a:pt x="2129" y="1837"/>
                    <a:pt x="2129" y="1837"/>
                  </a:cubicBezTo>
                  <a:cubicBezTo>
                    <a:pt x="19521" y="1837"/>
                    <a:pt x="19521" y="1837"/>
                    <a:pt x="19521" y="1837"/>
                  </a:cubicBezTo>
                  <a:lnTo>
                    <a:pt x="19521" y="19697"/>
                  </a:lnTo>
                  <a:close/>
                </a:path>
              </a:pathLst>
            </a:custGeom>
            <a:solidFill>
              <a:schemeClr val="tx1"/>
            </a:solidFill>
            <a:ln w="12700" cap="flat" cmpd="sng">
              <a:noFill/>
              <a:prstDash val="solid"/>
              <a:miter lim="0"/>
              <a:headEnd/>
              <a:tailEnd/>
            </a:ln>
            <a:effectLst/>
          </p:spPr>
          <p:txBody>
            <a:bodyPr lIns="0" tIns="0" rIns="0" bIns="0"/>
            <a:lstStyle/>
            <a:p>
              <a:endParaRPr lang="en-US" sz="1800">
                <a:solidFill>
                  <a:schemeClr val="tx1">
                    <a:lumMod val="75000"/>
                    <a:lumOff val="25000"/>
                  </a:schemeClr>
                </a:solidFill>
              </a:endParaRPr>
            </a:p>
          </p:txBody>
        </p:sp>
        <p:sp>
          <p:nvSpPr>
            <p:cNvPr id="258" name="AutoShape 11"/>
            <p:cNvSpPr>
              <a:spLocks/>
            </p:cNvSpPr>
            <p:nvPr/>
          </p:nvSpPr>
          <p:spPr bwMode="auto">
            <a:xfrm>
              <a:off x="9331517" y="5698064"/>
              <a:ext cx="217019" cy="214453"/>
            </a:xfrm>
            <a:custGeom>
              <a:avLst/>
              <a:gdLst>
                <a:gd name="T0" fmla="*/ 71206 w 19679"/>
                <a:gd name="T1" fmla="*/ 77283 h 19679"/>
                <a:gd name="T2" fmla="*/ 71206 w 19679"/>
                <a:gd name="T3" fmla="*/ 77283 h 19679"/>
                <a:gd name="T4" fmla="*/ 71206 w 19679"/>
                <a:gd name="T5" fmla="*/ 77283 h 19679"/>
                <a:gd name="T6" fmla="*/ 71206 w 19679"/>
                <a:gd name="T7" fmla="*/ 77283 h 196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679" h="19679">
                  <a:moveTo>
                    <a:pt x="16796" y="2881"/>
                  </a:moveTo>
                  <a:cubicBezTo>
                    <a:pt x="20638" y="6724"/>
                    <a:pt x="20638" y="12953"/>
                    <a:pt x="16796" y="16796"/>
                  </a:cubicBezTo>
                  <a:cubicBezTo>
                    <a:pt x="12953" y="20638"/>
                    <a:pt x="6724" y="20638"/>
                    <a:pt x="2881" y="16796"/>
                  </a:cubicBezTo>
                  <a:cubicBezTo>
                    <a:pt x="-961" y="12953"/>
                    <a:pt x="-961" y="6724"/>
                    <a:pt x="2881" y="2881"/>
                  </a:cubicBezTo>
                  <a:cubicBezTo>
                    <a:pt x="6724" y="-961"/>
                    <a:pt x="12953" y="-961"/>
                    <a:pt x="16796" y="2881"/>
                  </a:cubicBezTo>
                </a:path>
              </a:pathLst>
            </a:custGeom>
            <a:solidFill>
              <a:schemeClr val="bg2"/>
            </a:solidFill>
            <a:ln w="12700" cap="flat" cmpd="sng">
              <a:noFill/>
              <a:prstDash val="solid"/>
              <a:miter lim="0"/>
              <a:headEnd/>
              <a:tailEnd/>
            </a:ln>
            <a:effectLst/>
          </p:spPr>
          <p:txBody>
            <a:bodyPr lIns="0" tIns="0" rIns="0" bIns="0"/>
            <a:lstStyle/>
            <a:p>
              <a:endParaRPr lang="en-US" sz="1800">
                <a:solidFill>
                  <a:schemeClr val="tx1">
                    <a:lumMod val="75000"/>
                    <a:lumOff val="25000"/>
                  </a:schemeClr>
                </a:solidFill>
              </a:endParaRPr>
            </a:p>
          </p:txBody>
        </p:sp>
        <p:grpSp>
          <p:nvGrpSpPr>
            <p:cNvPr id="17" name="Group 16"/>
            <p:cNvGrpSpPr/>
            <p:nvPr/>
          </p:nvGrpSpPr>
          <p:grpSpPr>
            <a:xfrm>
              <a:off x="9422958" y="2326734"/>
              <a:ext cx="609600" cy="3312160"/>
              <a:chOff x="9422958" y="2326734"/>
              <a:chExt cx="609600" cy="3312160"/>
            </a:xfrm>
          </p:grpSpPr>
          <p:sp>
            <p:nvSpPr>
              <p:cNvPr id="253" name="Rectangle 252"/>
              <p:cNvSpPr/>
              <p:nvPr/>
            </p:nvSpPr>
            <p:spPr>
              <a:xfrm flipH="1">
                <a:off x="9422958" y="2326734"/>
                <a:ext cx="609600" cy="3312160"/>
              </a:xfrm>
              <a:prstGeom prst="rect">
                <a:avLst/>
              </a:prstGeom>
              <a:solidFill>
                <a:srgbClr val="00B0F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800">
                  <a:solidFill>
                    <a:schemeClr val="tx1">
                      <a:lumMod val="75000"/>
                      <a:lumOff val="25000"/>
                    </a:schemeClr>
                  </a:solidFill>
                </a:endParaRPr>
              </a:p>
            </p:txBody>
          </p:sp>
          <p:sp>
            <p:nvSpPr>
              <p:cNvPr id="254" name="Freeform 33"/>
              <p:cNvSpPr>
                <a:spLocks/>
              </p:cNvSpPr>
              <p:nvPr/>
            </p:nvSpPr>
            <p:spPr bwMode="auto">
              <a:xfrm>
                <a:off x="9549746" y="3756961"/>
                <a:ext cx="356024" cy="289147"/>
              </a:xfrm>
              <a:custGeom>
                <a:avLst/>
                <a:gdLst>
                  <a:gd name="T0" fmla="*/ 153 w 153"/>
                  <a:gd name="T1" fmla="*/ 14 h 124"/>
                  <a:gd name="T2" fmla="*/ 135 w 153"/>
                  <a:gd name="T3" fmla="*/ 19 h 124"/>
                  <a:gd name="T4" fmla="*/ 149 w 153"/>
                  <a:gd name="T5" fmla="*/ 2 h 124"/>
                  <a:gd name="T6" fmla="*/ 129 w 153"/>
                  <a:gd name="T7" fmla="*/ 9 h 124"/>
                  <a:gd name="T8" fmla="*/ 106 w 153"/>
                  <a:gd name="T9" fmla="*/ 0 h 124"/>
                  <a:gd name="T10" fmla="*/ 75 w 153"/>
                  <a:gd name="T11" fmla="*/ 31 h 124"/>
                  <a:gd name="T12" fmla="*/ 76 w 153"/>
                  <a:gd name="T13" fmla="*/ 38 h 124"/>
                  <a:gd name="T14" fmla="*/ 11 w 153"/>
                  <a:gd name="T15" fmla="*/ 5 h 124"/>
                  <a:gd name="T16" fmla="*/ 7 w 153"/>
                  <a:gd name="T17" fmla="*/ 21 h 124"/>
                  <a:gd name="T18" fmla="*/ 21 w 153"/>
                  <a:gd name="T19" fmla="*/ 47 h 124"/>
                  <a:gd name="T20" fmla="*/ 6 w 153"/>
                  <a:gd name="T21" fmla="*/ 43 h 124"/>
                  <a:gd name="T22" fmla="*/ 6 w 153"/>
                  <a:gd name="T23" fmla="*/ 44 h 124"/>
                  <a:gd name="T24" fmla="*/ 32 w 153"/>
                  <a:gd name="T25" fmla="*/ 74 h 124"/>
                  <a:gd name="T26" fmla="*/ 23 w 153"/>
                  <a:gd name="T27" fmla="*/ 76 h 124"/>
                  <a:gd name="T28" fmla="*/ 17 w 153"/>
                  <a:gd name="T29" fmla="*/ 75 h 124"/>
                  <a:gd name="T30" fmla="*/ 47 w 153"/>
                  <a:gd name="T31" fmla="*/ 97 h 124"/>
                  <a:gd name="T32" fmla="*/ 8 w 153"/>
                  <a:gd name="T33" fmla="*/ 110 h 124"/>
                  <a:gd name="T34" fmla="*/ 0 w 153"/>
                  <a:gd name="T35" fmla="*/ 110 h 124"/>
                  <a:gd name="T36" fmla="*/ 48 w 153"/>
                  <a:gd name="T37" fmla="*/ 124 h 124"/>
                  <a:gd name="T38" fmla="*/ 138 w 153"/>
                  <a:gd name="T39" fmla="*/ 35 h 124"/>
                  <a:gd name="T40" fmla="*/ 138 w 153"/>
                  <a:gd name="T41" fmla="*/ 31 h 124"/>
                  <a:gd name="T42" fmla="*/ 153 w 153"/>
                  <a:gd name="T43" fmla="*/ 14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3" h="124">
                    <a:moveTo>
                      <a:pt x="153" y="14"/>
                    </a:moveTo>
                    <a:cubicBezTo>
                      <a:pt x="148" y="17"/>
                      <a:pt x="142" y="18"/>
                      <a:pt x="135" y="19"/>
                    </a:cubicBezTo>
                    <a:cubicBezTo>
                      <a:pt x="142" y="15"/>
                      <a:pt x="147" y="9"/>
                      <a:pt x="149" y="2"/>
                    </a:cubicBezTo>
                    <a:cubicBezTo>
                      <a:pt x="143" y="5"/>
                      <a:pt x="136" y="8"/>
                      <a:pt x="129" y="9"/>
                    </a:cubicBezTo>
                    <a:cubicBezTo>
                      <a:pt x="124" y="3"/>
                      <a:pt x="115" y="0"/>
                      <a:pt x="106" y="0"/>
                    </a:cubicBezTo>
                    <a:cubicBezTo>
                      <a:pt x="89" y="0"/>
                      <a:pt x="75" y="14"/>
                      <a:pt x="75" y="31"/>
                    </a:cubicBezTo>
                    <a:cubicBezTo>
                      <a:pt x="75" y="33"/>
                      <a:pt x="75" y="36"/>
                      <a:pt x="76" y="38"/>
                    </a:cubicBezTo>
                    <a:cubicBezTo>
                      <a:pt x="50" y="37"/>
                      <a:pt x="26" y="24"/>
                      <a:pt x="11" y="5"/>
                    </a:cubicBezTo>
                    <a:cubicBezTo>
                      <a:pt x="8" y="10"/>
                      <a:pt x="7" y="15"/>
                      <a:pt x="7" y="21"/>
                    </a:cubicBezTo>
                    <a:cubicBezTo>
                      <a:pt x="7" y="32"/>
                      <a:pt x="12" y="42"/>
                      <a:pt x="21" y="47"/>
                    </a:cubicBezTo>
                    <a:cubicBezTo>
                      <a:pt x="16" y="47"/>
                      <a:pt x="11" y="46"/>
                      <a:pt x="6" y="43"/>
                    </a:cubicBezTo>
                    <a:cubicBezTo>
                      <a:pt x="6" y="43"/>
                      <a:pt x="6" y="44"/>
                      <a:pt x="6" y="44"/>
                    </a:cubicBezTo>
                    <a:cubicBezTo>
                      <a:pt x="6" y="59"/>
                      <a:pt x="17" y="72"/>
                      <a:pt x="32" y="74"/>
                    </a:cubicBezTo>
                    <a:cubicBezTo>
                      <a:pt x="29" y="75"/>
                      <a:pt x="26" y="76"/>
                      <a:pt x="23" y="76"/>
                    </a:cubicBezTo>
                    <a:cubicBezTo>
                      <a:pt x="21" y="76"/>
                      <a:pt x="19" y="75"/>
                      <a:pt x="17" y="75"/>
                    </a:cubicBezTo>
                    <a:cubicBezTo>
                      <a:pt x="21" y="87"/>
                      <a:pt x="33" y="97"/>
                      <a:pt x="47" y="97"/>
                    </a:cubicBezTo>
                    <a:cubicBezTo>
                      <a:pt x="36" y="105"/>
                      <a:pt x="23" y="110"/>
                      <a:pt x="8" y="110"/>
                    </a:cubicBezTo>
                    <a:cubicBezTo>
                      <a:pt x="5" y="110"/>
                      <a:pt x="3" y="110"/>
                      <a:pt x="0" y="110"/>
                    </a:cubicBezTo>
                    <a:cubicBezTo>
                      <a:pt x="14" y="119"/>
                      <a:pt x="31" y="124"/>
                      <a:pt x="48" y="124"/>
                    </a:cubicBezTo>
                    <a:cubicBezTo>
                      <a:pt x="106" y="124"/>
                      <a:pt x="138" y="76"/>
                      <a:pt x="138" y="35"/>
                    </a:cubicBezTo>
                    <a:cubicBezTo>
                      <a:pt x="138" y="33"/>
                      <a:pt x="138" y="32"/>
                      <a:pt x="138" y="31"/>
                    </a:cubicBezTo>
                    <a:cubicBezTo>
                      <a:pt x="144" y="26"/>
                      <a:pt x="149" y="21"/>
                      <a:pt x="153" y="14"/>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id-ID" sz="1800">
                  <a:solidFill>
                    <a:schemeClr val="tx1">
                      <a:lumMod val="75000"/>
                      <a:lumOff val="25000"/>
                    </a:schemeClr>
                  </a:solidFill>
                </a:endParaRPr>
              </a:p>
            </p:txBody>
          </p:sp>
        </p:grpSp>
        <p:grpSp>
          <p:nvGrpSpPr>
            <p:cNvPr id="16" name="Group 15"/>
            <p:cNvGrpSpPr/>
            <p:nvPr/>
          </p:nvGrpSpPr>
          <p:grpSpPr>
            <a:xfrm>
              <a:off x="8813358" y="2326734"/>
              <a:ext cx="609600" cy="3312160"/>
              <a:chOff x="8813358" y="2326734"/>
              <a:chExt cx="609600" cy="3312160"/>
            </a:xfrm>
          </p:grpSpPr>
          <p:sp>
            <p:nvSpPr>
              <p:cNvPr id="251" name="Rectangle 250"/>
              <p:cNvSpPr/>
              <p:nvPr/>
            </p:nvSpPr>
            <p:spPr>
              <a:xfrm flipH="1">
                <a:off x="8813358" y="2326734"/>
                <a:ext cx="609600" cy="3312160"/>
              </a:xfrm>
              <a:prstGeom prst="rect">
                <a:avLst/>
              </a:prstGeom>
              <a:solidFill>
                <a:schemeClr val="accent3">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800">
                  <a:solidFill>
                    <a:schemeClr val="tx1">
                      <a:lumMod val="75000"/>
                      <a:lumOff val="25000"/>
                    </a:schemeClr>
                  </a:solidFill>
                </a:endParaRPr>
              </a:p>
            </p:txBody>
          </p:sp>
          <p:sp>
            <p:nvSpPr>
              <p:cNvPr id="252" name="Freeform 34"/>
              <p:cNvSpPr>
                <a:spLocks/>
              </p:cNvSpPr>
              <p:nvPr/>
            </p:nvSpPr>
            <p:spPr bwMode="auto">
              <a:xfrm>
                <a:off x="8956762" y="3694483"/>
                <a:ext cx="322793" cy="414101"/>
              </a:xfrm>
              <a:custGeom>
                <a:avLst/>
                <a:gdLst>
                  <a:gd name="T0" fmla="*/ 56 w 106"/>
                  <a:gd name="T1" fmla="*/ 0 h 136"/>
                  <a:gd name="T2" fmla="*/ 0 w 106"/>
                  <a:gd name="T3" fmla="*/ 49 h 136"/>
                  <a:gd name="T4" fmla="*/ 16 w 106"/>
                  <a:gd name="T5" fmla="*/ 79 h 136"/>
                  <a:gd name="T6" fmla="*/ 20 w 106"/>
                  <a:gd name="T7" fmla="*/ 77 h 136"/>
                  <a:gd name="T8" fmla="*/ 22 w 106"/>
                  <a:gd name="T9" fmla="*/ 70 h 136"/>
                  <a:gd name="T10" fmla="*/ 21 w 106"/>
                  <a:gd name="T11" fmla="*/ 66 h 136"/>
                  <a:gd name="T12" fmla="*/ 16 w 106"/>
                  <a:gd name="T13" fmla="*/ 51 h 136"/>
                  <a:gd name="T14" fmla="*/ 54 w 106"/>
                  <a:gd name="T15" fmla="*/ 13 h 136"/>
                  <a:gd name="T16" fmla="*/ 87 w 106"/>
                  <a:gd name="T17" fmla="*/ 43 h 136"/>
                  <a:gd name="T18" fmla="*/ 62 w 106"/>
                  <a:gd name="T19" fmla="*/ 85 h 136"/>
                  <a:gd name="T20" fmla="*/ 50 w 106"/>
                  <a:gd name="T21" fmla="*/ 70 h 136"/>
                  <a:gd name="T22" fmla="*/ 57 w 106"/>
                  <a:gd name="T23" fmla="*/ 42 h 136"/>
                  <a:gd name="T24" fmla="*/ 46 w 106"/>
                  <a:gd name="T25" fmla="*/ 30 h 136"/>
                  <a:gd name="T26" fmla="*/ 31 w 106"/>
                  <a:gd name="T27" fmla="*/ 50 h 136"/>
                  <a:gd name="T28" fmla="*/ 33 w 106"/>
                  <a:gd name="T29" fmla="*/ 63 h 136"/>
                  <a:gd name="T30" fmla="*/ 23 w 106"/>
                  <a:gd name="T31" fmla="*/ 105 h 136"/>
                  <a:gd name="T32" fmla="*/ 23 w 106"/>
                  <a:gd name="T33" fmla="*/ 135 h 136"/>
                  <a:gd name="T34" fmla="*/ 25 w 106"/>
                  <a:gd name="T35" fmla="*/ 136 h 136"/>
                  <a:gd name="T36" fmla="*/ 39 w 106"/>
                  <a:gd name="T37" fmla="*/ 110 h 136"/>
                  <a:gd name="T38" fmla="*/ 45 w 106"/>
                  <a:gd name="T39" fmla="*/ 89 h 136"/>
                  <a:gd name="T40" fmla="*/ 64 w 106"/>
                  <a:gd name="T41" fmla="*/ 98 h 136"/>
                  <a:gd name="T42" fmla="*/ 106 w 106"/>
                  <a:gd name="T43" fmla="*/ 45 h 136"/>
                  <a:gd name="T44" fmla="*/ 56 w 106"/>
                  <a:gd name="T45"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6" h="136">
                    <a:moveTo>
                      <a:pt x="56" y="0"/>
                    </a:moveTo>
                    <a:cubicBezTo>
                      <a:pt x="19" y="0"/>
                      <a:pt x="0" y="26"/>
                      <a:pt x="0" y="49"/>
                    </a:cubicBezTo>
                    <a:cubicBezTo>
                      <a:pt x="0" y="62"/>
                      <a:pt x="5" y="74"/>
                      <a:pt x="16" y="79"/>
                    </a:cubicBezTo>
                    <a:cubicBezTo>
                      <a:pt x="18" y="79"/>
                      <a:pt x="20" y="79"/>
                      <a:pt x="20" y="77"/>
                    </a:cubicBezTo>
                    <a:cubicBezTo>
                      <a:pt x="21" y="75"/>
                      <a:pt x="22" y="72"/>
                      <a:pt x="22" y="70"/>
                    </a:cubicBezTo>
                    <a:cubicBezTo>
                      <a:pt x="22" y="68"/>
                      <a:pt x="22" y="68"/>
                      <a:pt x="21" y="66"/>
                    </a:cubicBezTo>
                    <a:cubicBezTo>
                      <a:pt x="18" y="62"/>
                      <a:pt x="16" y="57"/>
                      <a:pt x="16" y="51"/>
                    </a:cubicBezTo>
                    <a:cubicBezTo>
                      <a:pt x="16" y="31"/>
                      <a:pt x="30" y="13"/>
                      <a:pt x="54" y="13"/>
                    </a:cubicBezTo>
                    <a:cubicBezTo>
                      <a:pt x="75" y="13"/>
                      <a:pt x="87" y="26"/>
                      <a:pt x="87" y="43"/>
                    </a:cubicBezTo>
                    <a:cubicBezTo>
                      <a:pt x="87" y="66"/>
                      <a:pt x="77" y="85"/>
                      <a:pt x="62" y="85"/>
                    </a:cubicBezTo>
                    <a:cubicBezTo>
                      <a:pt x="54" y="85"/>
                      <a:pt x="48" y="78"/>
                      <a:pt x="50" y="70"/>
                    </a:cubicBezTo>
                    <a:cubicBezTo>
                      <a:pt x="52" y="60"/>
                      <a:pt x="57" y="49"/>
                      <a:pt x="57" y="42"/>
                    </a:cubicBezTo>
                    <a:cubicBezTo>
                      <a:pt x="57" y="35"/>
                      <a:pt x="53" y="30"/>
                      <a:pt x="46" y="30"/>
                    </a:cubicBezTo>
                    <a:cubicBezTo>
                      <a:pt x="38" y="30"/>
                      <a:pt x="31" y="39"/>
                      <a:pt x="31" y="50"/>
                    </a:cubicBezTo>
                    <a:cubicBezTo>
                      <a:pt x="31" y="58"/>
                      <a:pt x="33" y="63"/>
                      <a:pt x="33" y="63"/>
                    </a:cubicBezTo>
                    <a:cubicBezTo>
                      <a:pt x="33" y="63"/>
                      <a:pt x="25" y="99"/>
                      <a:pt x="23" y="105"/>
                    </a:cubicBezTo>
                    <a:cubicBezTo>
                      <a:pt x="20" y="118"/>
                      <a:pt x="23" y="134"/>
                      <a:pt x="23" y="135"/>
                    </a:cubicBezTo>
                    <a:cubicBezTo>
                      <a:pt x="23" y="136"/>
                      <a:pt x="24" y="136"/>
                      <a:pt x="25" y="136"/>
                    </a:cubicBezTo>
                    <a:cubicBezTo>
                      <a:pt x="26" y="135"/>
                      <a:pt x="36" y="122"/>
                      <a:pt x="39" y="110"/>
                    </a:cubicBezTo>
                    <a:cubicBezTo>
                      <a:pt x="40" y="107"/>
                      <a:pt x="45" y="89"/>
                      <a:pt x="45" y="89"/>
                    </a:cubicBezTo>
                    <a:cubicBezTo>
                      <a:pt x="47" y="94"/>
                      <a:pt x="55" y="98"/>
                      <a:pt x="64" y="98"/>
                    </a:cubicBezTo>
                    <a:cubicBezTo>
                      <a:pt x="89" y="98"/>
                      <a:pt x="106" y="75"/>
                      <a:pt x="106" y="45"/>
                    </a:cubicBezTo>
                    <a:cubicBezTo>
                      <a:pt x="106" y="21"/>
                      <a:pt x="86" y="0"/>
                      <a:pt x="56" y="0"/>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id-ID" sz="1800">
                  <a:solidFill>
                    <a:schemeClr val="tx1">
                      <a:lumMod val="75000"/>
                      <a:lumOff val="25000"/>
                    </a:schemeClr>
                  </a:solidFill>
                </a:endParaRPr>
              </a:p>
            </p:txBody>
          </p:sp>
        </p:grpSp>
        <p:grpSp>
          <p:nvGrpSpPr>
            <p:cNvPr id="10" name="Group 621"/>
            <p:cNvGrpSpPr/>
            <p:nvPr/>
          </p:nvGrpSpPr>
          <p:grpSpPr>
            <a:xfrm>
              <a:off x="8166153" y="2326734"/>
              <a:ext cx="647207" cy="3312160"/>
              <a:chOff x="581396" y="1352550"/>
              <a:chExt cx="485405" cy="2484120"/>
            </a:xfrm>
          </p:grpSpPr>
          <p:sp>
            <p:nvSpPr>
              <p:cNvPr id="249" name="Rectangle 248"/>
              <p:cNvSpPr/>
              <p:nvPr/>
            </p:nvSpPr>
            <p:spPr>
              <a:xfrm flipH="1">
                <a:off x="581396" y="1352550"/>
                <a:ext cx="485405" cy="2484120"/>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800">
                  <a:solidFill>
                    <a:schemeClr val="tx1">
                      <a:lumMod val="75000"/>
                      <a:lumOff val="25000"/>
                    </a:schemeClr>
                  </a:solidFill>
                </a:endParaRPr>
              </a:p>
            </p:txBody>
          </p:sp>
          <p:sp>
            <p:nvSpPr>
              <p:cNvPr id="250" name="Freeform 32"/>
              <p:cNvSpPr>
                <a:spLocks noEditPoints="1"/>
              </p:cNvSpPr>
              <p:nvPr/>
            </p:nvSpPr>
            <p:spPr bwMode="auto">
              <a:xfrm>
                <a:off x="736600" y="2409825"/>
                <a:ext cx="203200" cy="247650"/>
              </a:xfrm>
              <a:custGeom>
                <a:avLst/>
                <a:gdLst/>
                <a:ahLst/>
                <a:cxnLst>
                  <a:cxn ang="0">
                    <a:pos x="52" y="71"/>
                  </a:cxn>
                  <a:cxn ang="0">
                    <a:pos x="7" y="71"/>
                  </a:cxn>
                  <a:cxn ang="0">
                    <a:pos x="0" y="52"/>
                  </a:cxn>
                  <a:cxn ang="0">
                    <a:pos x="7" y="32"/>
                  </a:cxn>
                  <a:cxn ang="0">
                    <a:pos x="52" y="32"/>
                  </a:cxn>
                  <a:cxn ang="0">
                    <a:pos x="59" y="52"/>
                  </a:cxn>
                  <a:cxn ang="0">
                    <a:pos x="17" y="42"/>
                  </a:cxn>
                  <a:cxn ang="0">
                    <a:pos x="4" y="38"/>
                  </a:cxn>
                  <a:cxn ang="0">
                    <a:pos x="9" y="42"/>
                  </a:cxn>
                  <a:cxn ang="0">
                    <a:pos x="13" y="64"/>
                  </a:cxn>
                  <a:cxn ang="0">
                    <a:pos x="17" y="42"/>
                  </a:cxn>
                  <a:cxn ang="0">
                    <a:pos x="19" y="16"/>
                  </a:cxn>
                  <a:cxn ang="0">
                    <a:pos x="15" y="27"/>
                  </a:cxn>
                  <a:cxn ang="0">
                    <a:pos x="12" y="8"/>
                  </a:cxn>
                  <a:cxn ang="0">
                    <a:pos x="14" y="0"/>
                  </a:cxn>
                  <a:cxn ang="0">
                    <a:pos x="19" y="0"/>
                  </a:cxn>
                  <a:cxn ang="0">
                    <a:pos x="28" y="64"/>
                  </a:cxn>
                  <a:cxn ang="0">
                    <a:pos x="24" y="45"/>
                  </a:cxn>
                  <a:cxn ang="0">
                    <a:pos x="22" y="61"/>
                  </a:cxn>
                  <a:cxn ang="0">
                    <a:pos x="21" y="59"/>
                  </a:cxn>
                  <a:cxn ang="0">
                    <a:pos x="17" y="45"/>
                  </a:cxn>
                  <a:cxn ang="0">
                    <a:pos x="18" y="63"/>
                  </a:cxn>
                  <a:cxn ang="0">
                    <a:pos x="24" y="62"/>
                  </a:cxn>
                  <a:cxn ang="0">
                    <a:pos x="28" y="64"/>
                  </a:cxn>
                  <a:cxn ang="0">
                    <a:pos x="33" y="25"/>
                  </a:cxn>
                  <a:cxn ang="0">
                    <a:pos x="25" y="25"/>
                  </a:cxn>
                  <a:cxn ang="0">
                    <a:pos x="23" y="14"/>
                  </a:cxn>
                  <a:cxn ang="0">
                    <a:pos x="29" y="7"/>
                  </a:cxn>
                  <a:cxn ang="0">
                    <a:pos x="34" y="14"/>
                  </a:cxn>
                  <a:cxn ang="0">
                    <a:pos x="30" y="13"/>
                  </a:cxn>
                  <a:cxn ang="0">
                    <a:pos x="27" y="13"/>
                  </a:cxn>
                  <a:cxn ang="0">
                    <a:pos x="29" y="24"/>
                  </a:cxn>
                  <a:cxn ang="0">
                    <a:pos x="30" y="13"/>
                  </a:cxn>
                  <a:cxn ang="0">
                    <a:pos x="41" y="47"/>
                  </a:cxn>
                  <a:cxn ang="0">
                    <a:pos x="34" y="46"/>
                  </a:cxn>
                  <a:cxn ang="0">
                    <a:pos x="31" y="38"/>
                  </a:cxn>
                  <a:cxn ang="0">
                    <a:pos x="34" y="64"/>
                  </a:cxn>
                  <a:cxn ang="0">
                    <a:pos x="38" y="65"/>
                  </a:cxn>
                  <a:cxn ang="0">
                    <a:pos x="41" y="58"/>
                  </a:cxn>
                  <a:cxn ang="0">
                    <a:pos x="38" y="59"/>
                  </a:cxn>
                  <a:cxn ang="0">
                    <a:pos x="34" y="61"/>
                  </a:cxn>
                  <a:cxn ang="0">
                    <a:pos x="36" y="48"/>
                  </a:cxn>
                  <a:cxn ang="0">
                    <a:pos x="38" y="59"/>
                  </a:cxn>
                  <a:cxn ang="0">
                    <a:pos x="44" y="27"/>
                  </a:cxn>
                  <a:cxn ang="0">
                    <a:pos x="40" y="28"/>
                  </a:cxn>
                  <a:cxn ang="0">
                    <a:pos x="37" y="23"/>
                  </a:cxn>
                  <a:cxn ang="0">
                    <a:pos x="41" y="7"/>
                  </a:cxn>
                  <a:cxn ang="0">
                    <a:pos x="41" y="23"/>
                  </a:cxn>
                  <a:cxn ang="0">
                    <a:pos x="44" y="22"/>
                  </a:cxn>
                  <a:cxn ang="0">
                    <a:pos x="48" y="7"/>
                  </a:cxn>
                  <a:cxn ang="0">
                    <a:pos x="55" y="58"/>
                  </a:cxn>
                  <a:cxn ang="0">
                    <a:pos x="51" y="60"/>
                  </a:cxn>
                  <a:cxn ang="0">
                    <a:pos x="48" y="59"/>
                  </a:cxn>
                  <a:cxn ang="0">
                    <a:pos x="55" y="55"/>
                  </a:cxn>
                  <a:cxn ang="0">
                    <a:pos x="54" y="46"/>
                  </a:cxn>
                  <a:cxn ang="0">
                    <a:pos x="45" y="46"/>
                  </a:cxn>
                  <a:cxn ang="0">
                    <a:pos x="44" y="58"/>
                  </a:cxn>
                  <a:cxn ang="0">
                    <a:pos x="50" y="65"/>
                  </a:cxn>
                  <a:cxn ang="0">
                    <a:pos x="55" y="60"/>
                  </a:cxn>
                  <a:cxn ang="0">
                    <a:pos x="51" y="52"/>
                  </a:cxn>
                  <a:cxn ang="0">
                    <a:pos x="48" y="50"/>
                  </a:cxn>
                  <a:cxn ang="0">
                    <a:pos x="51" y="50"/>
                  </a:cxn>
                </a:cxnLst>
                <a:rect l="0" t="0" r="r" b="b"/>
                <a:pathLst>
                  <a:path w="59" h="72">
                    <a:moveTo>
                      <a:pt x="58" y="66"/>
                    </a:moveTo>
                    <a:cubicBezTo>
                      <a:pt x="58" y="69"/>
                      <a:pt x="55" y="71"/>
                      <a:pt x="52" y="71"/>
                    </a:cubicBezTo>
                    <a:cubicBezTo>
                      <a:pt x="45" y="72"/>
                      <a:pt x="37" y="72"/>
                      <a:pt x="30" y="72"/>
                    </a:cubicBezTo>
                    <a:cubicBezTo>
                      <a:pt x="22" y="72"/>
                      <a:pt x="15" y="72"/>
                      <a:pt x="7" y="71"/>
                    </a:cubicBezTo>
                    <a:cubicBezTo>
                      <a:pt x="4" y="71"/>
                      <a:pt x="2" y="69"/>
                      <a:pt x="1" y="66"/>
                    </a:cubicBezTo>
                    <a:cubicBezTo>
                      <a:pt x="0" y="61"/>
                      <a:pt x="0" y="56"/>
                      <a:pt x="0" y="52"/>
                    </a:cubicBezTo>
                    <a:cubicBezTo>
                      <a:pt x="0" y="47"/>
                      <a:pt x="0" y="42"/>
                      <a:pt x="1" y="38"/>
                    </a:cubicBezTo>
                    <a:cubicBezTo>
                      <a:pt x="2" y="34"/>
                      <a:pt x="4" y="32"/>
                      <a:pt x="7" y="32"/>
                    </a:cubicBezTo>
                    <a:cubicBezTo>
                      <a:pt x="15" y="31"/>
                      <a:pt x="22" y="31"/>
                      <a:pt x="30" y="31"/>
                    </a:cubicBezTo>
                    <a:cubicBezTo>
                      <a:pt x="37" y="31"/>
                      <a:pt x="45" y="31"/>
                      <a:pt x="52" y="32"/>
                    </a:cubicBezTo>
                    <a:cubicBezTo>
                      <a:pt x="55" y="32"/>
                      <a:pt x="58" y="34"/>
                      <a:pt x="58" y="38"/>
                    </a:cubicBezTo>
                    <a:cubicBezTo>
                      <a:pt x="59" y="42"/>
                      <a:pt x="59" y="47"/>
                      <a:pt x="59" y="52"/>
                    </a:cubicBezTo>
                    <a:cubicBezTo>
                      <a:pt x="59" y="56"/>
                      <a:pt x="59" y="61"/>
                      <a:pt x="58" y="66"/>
                    </a:cubicBezTo>
                    <a:close/>
                    <a:moveTo>
                      <a:pt x="17" y="42"/>
                    </a:moveTo>
                    <a:cubicBezTo>
                      <a:pt x="17" y="38"/>
                      <a:pt x="17" y="38"/>
                      <a:pt x="17" y="38"/>
                    </a:cubicBezTo>
                    <a:cubicBezTo>
                      <a:pt x="4" y="38"/>
                      <a:pt x="4" y="38"/>
                      <a:pt x="4" y="38"/>
                    </a:cubicBezTo>
                    <a:cubicBezTo>
                      <a:pt x="4" y="42"/>
                      <a:pt x="4" y="42"/>
                      <a:pt x="4" y="42"/>
                    </a:cubicBezTo>
                    <a:cubicBezTo>
                      <a:pt x="9" y="42"/>
                      <a:pt x="9" y="42"/>
                      <a:pt x="9" y="42"/>
                    </a:cubicBezTo>
                    <a:cubicBezTo>
                      <a:pt x="9" y="64"/>
                      <a:pt x="9" y="64"/>
                      <a:pt x="9" y="64"/>
                    </a:cubicBezTo>
                    <a:cubicBezTo>
                      <a:pt x="13" y="64"/>
                      <a:pt x="13" y="64"/>
                      <a:pt x="13" y="64"/>
                    </a:cubicBezTo>
                    <a:cubicBezTo>
                      <a:pt x="13" y="42"/>
                      <a:pt x="13" y="42"/>
                      <a:pt x="13" y="42"/>
                    </a:cubicBezTo>
                    <a:lnTo>
                      <a:pt x="17" y="42"/>
                    </a:lnTo>
                    <a:close/>
                    <a:moveTo>
                      <a:pt x="23" y="0"/>
                    </a:moveTo>
                    <a:cubicBezTo>
                      <a:pt x="19" y="16"/>
                      <a:pt x="19" y="16"/>
                      <a:pt x="19" y="16"/>
                    </a:cubicBezTo>
                    <a:cubicBezTo>
                      <a:pt x="19" y="27"/>
                      <a:pt x="19" y="27"/>
                      <a:pt x="19" y="27"/>
                    </a:cubicBezTo>
                    <a:cubicBezTo>
                      <a:pt x="15" y="27"/>
                      <a:pt x="15" y="27"/>
                      <a:pt x="15" y="27"/>
                    </a:cubicBezTo>
                    <a:cubicBezTo>
                      <a:pt x="15" y="16"/>
                      <a:pt x="15" y="16"/>
                      <a:pt x="15" y="16"/>
                    </a:cubicBezTo>
                    <a:cubicBezTo>
                      <a:pt x="14" y="14"/>
                      <a:pt x="13" y="12"/>
                      <a:pt x="12" y="8"/>
                    </a:cubicBezTo>
                    <a:cubicBezTo>
                      <a:pt x="11" y="5"/>
                      <a:pt x="10" y="3"/>
                      <a:pt x="9" y="0"/>
                    </a:cubicBezTo>
                    <a:cubicBezTo>
                      <a:pt x="14" y="0"/>
                      <a:pt x="14" y="0"/>
                      <a:pt x="14" y="0"/>
                    </a:cubicBezTo>
                    <a:cubicBezTo>
                      <a:pt x="17" y="11"/>
                      <a:pt x="17" y="11"/>
                      <a:pt x="17" y="11"/>
                    </a:cubicBezTo>
                    <a:cubicBezTo>
                      <a:pt x="19" y="0"/>
                      <a:pt x="19" y="0"/>
                      <a:pt x="19" y="0"/>
                    </a:cubicBezTo>
                    <a:lnTo>
                      <a:pt x="23" y="0"/>
                    </a:lnTo>
                    <a:close/>
                    <a:moveTo>
                      <a:pt x="28" y="64"/>
                    </a:moveTo>
                    <a:cubicBezTo>
                      <a:pt x="28" y="45"/>
                      <a:pt x="28" y="45"/>
                      <a:pt x="28" y="45"/>
                    </a:cubicBezTo>
                    <a:cubicBezTo>
                      <a:pt x="24" y="45"/>
                      <a:pt x="24" y="45"/>
                      <a:pt x="24" y="45"/>
                    </a:cubicBezTo>
                    <a:cubicBezTo>
                      <a:pt x="24" y="60"/>
                      <a:pt x="24" y="60"/>
                      <a:pt x="24" y="60"/>
                    </a:cubicBezTo>
                    <a:cubicBezTo>
                      <a:pt x="23" y="61"/>
                      <a:pt x="23" y="61"/>
                      <a:pt x="22" y="61"/>
                    </a:cubicBezTo>
                    <a:cubicBezTo>
                      <a:pt x="21" y="61"/>
                      <a:pt x="21" y="61"/>
                      <a:pt x="21" y="61"/>
                    </a:cubicBezTo>
                    <a:cubicBezTo>
                      <a:pt x="21" y="60"/>
                      <a:pt x="21" y="60"/>
                      <a:pt x="21" y="59"/>
                    </a:cubicBezTo>
                    <a:cubicBezTo>
                      <a:pt x="21" y="45"/>
                      <a:pt x="21" y="45"/>
                      <a:pt x="21" y="45"/>
                    </a:cubicBezTo>
                    <a:cubicBezTo>
                      <a:pt x="17" y="45"/>
                      <a:pt x="17" y="45"/>
                      <a:pt x="17" y="45"/>
                    </a:cubicBezTo>
                    <a:cubicBezTo>
                      <a:pt x="17" y="60"/>
                      <a:pt x="17" y="60"/>
                      <a:pt x="17" y="60"/>
                    </a:cubicBezTo>
                    <a:cubicBezTo>
                      <a:pt x="17" y="62"/>
                      <a:pt x="17" y="63"/>
                      <a:pt x="18" y="63"/>
                    </a:cubicBezTo>
                    <a:cubicBezTo>
                      <a:pt x="18" y="64"/>
                      <a:pt x="19" y="65"/>
                      <a:pt x="20" y="65"/>
                    </a:cubicBezTo>
                    <a:cubicBezTo>
                      <a:pt x="21" y="65"/>
                      <a:pt x="23" y="64"/>
                      <a:pt x="24" y="62"/>
                    </a:cubicBezTo>
                    <a:cubicBezTo>
                      <a:pt x="24" y="64"/>
                      <a:pt x="24" y="64"/>
                      <a:pt x="24" y="64"/>
                    </a:cubicBezTo>
                    <a:lnTo>
                      <a:pt x="28" y="64"/>
                    </a:lnTo>
                    <a:close/>
                    <a:moveTo>
                      <a:pt x="34" y="21"/>
                    </a:moveTo>
                    <a:cubicBezTo>
                      <a:pt x="34" y="23"/>
                      <a:pt x="34" y="24"/>
                      <a:pt x="33" y="25"/>
                    </a:cubicBezTo>
                    <a:cubicBezTo>
                      <a:pt x="32" y="27"/>
                      <a:pt x="31" y="28"/>
                      <a:pt x="29" y="28"/>
                    </a:cubicBezTo>
                    <a:cubicBezTo>
                      <a:pt x="27" y="28"/>
                      <a:pt x="26" y="27"/>
                      <a:pt x="25" y="25"/>
                    </a:cubicBezTo>
                    <a:cubicBezTo>
                      <a:pt x="24" y="24"/>
                      <a:pt x="23" y="23"/>
                      <a:pt x="23" y="21"/>
                    </a:cubicBezTo>
                    <a:cubicBezTo>
                      <a:pt x="23" y="14"/>
                      <a:pt x="23" y="14"/>
                      <a:pt x="23" y="14"/>
                    </a:cubicBezTo>
                    <a:cubicBezTo>
                      <a:pt x="23" y="12"/>
                      <a:pt x="24" y="10"/>
                      <a:pt x="25" y="9"/>
                    </a:cubicBezTo>
                    <a:cubicBezTo>
                      <a:pt x="26" y="8"/>
                      <a:pt x="27" y="7"/>
                      <a:pt x="29" y="7"/>
                    </a:cubicBezTo>
                    <a:cubicBezTo>
                      <a:pt x="31" y="7"/>
                      <a:pt x="32" y="8"/>
                      <a:pt x="33" y="9"/>
                    </a:cubicBezTo>
                    <a:cubicBezTo>
                      <a:pt x="34" y="10"/>
                      <a:pt x="34" y="12"/>
                      <a:pt x="34" y="14"/>
                    </a:cubicBezTo>
                    <a:lnTo>
                      <a:pt x="34" y="21"/>
                    </a:lnTo>
                    <a:close/>
                    <a:moveTo>
                      <a:pt x="30" y="13"/>
                    </a:moveTo>
                    <a:cubicBezTo>
                      <a:pt x="30" y="11"/>
                      <a:pt x="30" y="10"/>
                      <a:pt x="29" y="10"/>
                    </a:cubicBezTo>
                    <a:cubicBezTo>
                      <a:pt x="28" y="10"/>
                      <a:pt x="27" y="11"/>
                      <a:pt x="27" y="13"/>
                    </a:cubicBezTo>
                    <a:cubicBezTo>
                      <a:pt x="27" y="21"/>
                      <a:pt x="27" y="21"/>
                      <a:pt x="27" y="21"/>
                    </a:cubicBezTo>
                    <a:cubicBezTo>
                      <a:pt x="27" y="23"/>
                      <a:pt x="28" y="24"/>
                      <a:pt x="29" y="24"/>
                    </a:cubicBezTo>
                    <a:cubicBezTo>
                      <a:pt x="30" y="24"/>
                      <a:pt x="30" y="23"/>
                      <a:pt x="30" y="21"/>
                    </a:cubicBezTo>
                    <a:lnTo>
                      <a:pt x="30" y="13"/>
                    </a:lnTo>
                    <a:close/>
                    <a:moveTo>
                      <a:pt x="41" y="51"/>
                    </a:moveTo>
                    <a:cubicBezTo>
                      <a:pt x="41" y="49"/>
                      <a:pt x="41" y="47"/>
                      <a:pt x="41" y="47"/>
                    </a:cubicBezTo>
                    <a:cubicBezTo>
                      <a:pt x="41" y="45"/>
                      <a:pt x="40" y="44"/>
                      <a:pt x="38" y="44"/>
                    </a:cubicBezTo>
                    <a:cubicBezTo>
                      <a:pt x="37" y="44"/>
                      <a:pt x="36" y="45"/>
                      <a:pt x="34" y="46"/>
                    </a:cubicBezTo>
                    <a:cubicBezTo>
                      <a:pt x="34" y="38"/>
                      <a:pt x="34" y="38"/>
                      <a:pt x="34" y="38"/>
                    </a:cubicBezTo>
                    <a:cubicBezTo>
                      <a:pt x="31" y="38"/>
                      <a:pt x="31" y="38"/>
                      <a:pt x="31" y="38"/>
                    </a:cubicBezTo>
                    <a:cubicBezTo>
                      <a:pt x="31" y="64"/>
                      <a:pt x="31" y="64"/>
                      <a:pt x="31" y="64"/>
                    </a:cubicBezTo>
                    <a:cubicBezTo>
                      <a:pt x="34" y="64"/>
                      <a:pt x="34" y="64"/>
                      <a:pt x="34" y="64"/>
                    </a:cubicBezTo>
                    <a:cubicBezTo>
                      <a:pt x="34" y="62"/>
                      <a:pt x="34" y="62"/>
                      <a:pt x="34" y="62"/>
                    </a:cubicBezTo>
                    <a:cubicBezTo>
                      <a:pt x="36" y="64"/>
                      <a:pt x="37" y="65"/>
                      <a:pt x="38" y="65"/>
                    </a:cubicBezTo>
                    <a:cubicBezTo>
                      <a:pt x="40" y="65"/>
                      <a:pt x="41" y="64"/>
                      <a:pt x="41" y="62"/>
                    </a:cubicBezTo>
                    <a:cubicBezTo>
                      <a:pt x="41" y="62"/>
                      <a:pt x="41" y="60"/>
                      <a:pt x="41" y="58"/>
                    </a:cubicBezTo>
                    <a:lnTo>
                      <a:pt x="41" y="51"/>
                    </a:lnTo>
                    <a:close/>
                    <a:moveTo>
                      <a:pt x="38" y="59"/>
                    </a:moveTo>
                    <a:cubicBezTo>
                      <a:pt x="38" y="61"/>
                      <a:pt x="37" y="61"/>
                      <a:pt x="36" y="61"/>
                    </a:cubicBezTo>
                    <a:cubicBezTo>
                      <a:pt x="36" y="61"/>
                      <a:pt x="35" y="61"/>
                      <a:pt x="34" y="61"/>
                    </a:cubicBezTo>
                    <a:cubicBezTo>
                      <a:pt x="34" y="48"/>
                      <a:pt x="34" y="48"/>
                      <a:pt x="34" y="48"/>
                    </a:cubicBezTo>
                    <a:cubicBezTo>
                      <a:pt x="35" y="48"/>
                      <a:pt x="36" y="48"/>
                      <a:pt x="36" y="48"/>
                    </a:cubicBezTo>
                    <a:cubicBezTo>
                      <a:pt x="37" y="48"/>
                      <a:pt x="38" y="49"/>
                      <a:pt x="38" y="50"/>
                    </a:cubicBezTo>
                    <a:lnTo>
                      <a:pt x="38" y="59"/>
                    </a:lnTo>
                    <a:close/>
                    <a:moveTo>
                      <a:pt x="48" y="27"/>
                    </a:moveTo>
                    <a:cubicBezTo>
                      <a:pt x="44" y="27"/>
                      <a:pt x="44" y="27"/>
                      <a:pt x="44" y="27"/>
                    </a:cubicBezTo>
                    <a:cubicBezTo>
                      <a:pt x="44" y="25"/>
                      <a:pt x="44" y="25"/>
                      <a:pt x="44" y="25"/>
                    </a:cubicBezTo>
                    <a:cubicBezTo>
                      <a:pt x="42" y="27"/>
                      <a:pt x="41" y="28"/>
                      <a:pt x="40" y="28"/>
                    </a:cubicBezTo>
                    <a:cubicBezTo>
                      <a:pt x="39" y="28"/>
                      <a:pt x="38" y="27"/>
                      <a:pt x="37" y="26"/>
                    </a:cubicBezTo>
                    <a:cubicBezTo>
                      <a:pt x="37" y="25"/>
                      <a:pt x="37" y="24"/>
                      <a:pt x="37" y="23"/>
                    </a:cubicBezTo>
                    <a:cubicBezTo>
                      <a:pt x="37" y="7"/>
                      <a:pt x="37" y="7"/>
                      <a:pt x="37" y="7"/>
                    </a:cubicBezTo>
                    <a:cubicBezTo>
                      <a:pt x="41" y="7"/>
                      <a:pt x="41" y="7"/>
                      <a:pt x="41" y="7"/>
                    </a:cubicBezTo>
                    <a:cubicBezTo>
                      <a:pt x="41" y="22"/>
                      <a:pt x="41" y="22"/>
                      <a:pt x="41" y="22"/>
                    </a:cubicBezTo>
                    <a:cubicBezTo>
                      <a:pt x="41" y="23"/>
                      <a:pt x="41" y="23"/>
                      <a:pt x="41" y="23"/>
                    </a:cubicBezTo>
                    <a:cubicBezTo>
                      <a:pt x="41" y="24"/>
                      <a:pt x="41" y="24"/>
                      <a:pt x="42" y="24"/>
                    </a:cubicBezTo>
                    <a:cubicBezTo>
                      <a:pt x="42" y="24"/>
                      <a:pt x="43" y="24"/>
                      <a:pt x="44" y="22"/>
                    </a:cubicBezTo>
                    <a:cubicBezTo>
                      <a:pt x="44" y="7"/>
                      <a:pt x="44" y="7"/>
                      <a:pt x="44" y="7"/>
                    </a:cubicBezTo>
                    <a:cubicBezTo>
                      <a:pt x="48" y="7"/>
                      <a:pt x="48" y="7"/>
                      <a:pt x="48" y="7"/>
                    </a:cubicBezTo>
                    <a:lnTo>
                      <a:pt x="48" y="27"/>
                    </a:lnTo>
                    <a:close/>
                    <a:moveTo>
                      <a:pt x="55" y="58"/>
                    </a:moveTo>
                    <a:cubicBezTo>
                      <a:pt x="51" y="58"/>
                      <a:pt x="51" y="58"/>
                      <a:pt x="51" y="58"/>
                    </a:cubicBezTo>
                    <a:cubicBezTo>
                      <a:pt x="51" y="59"/>
                      <a:pt x="51" y="60"/>
                      <a:pt x="51" y="60"/>
                    </a:cubicBezTo>
                    <a:cubicBezTo>
                      <a:pt x="51" y="61"/>
                      <a:pt x="50" y="61"/>
                      <a:pt x="50" y="61"/>
                    </a:cubicBezTo>
                    <a:cubicBezTo>
                      <a:pt x="48" y="61"/>
                      <a:pt x="48" y="61"/>
                      <a:pt x="48" y="59"/>
                    </a:cubicBezTo>
                    <a:cubicBezTo>
                      <a:pt x="48" y="55"/>
                      <a:pt x="48" y="55"/>
                      <a:pt x="48" y="55"/>
                    </a:cubicBezTo>
                    <a:cubicBezTo>
                      <a:pt x="55" y="55"/>
                      <a:pt x="55" y="55"/>
                      <a:pt x="55" y="55"/>
                    </a:cubicBezTo>
                    <a:cubicBezTo>
                      <a:pt x="55" y="51"/>
                      <a:pt x="55" y="51"/>
                      <a:pt x="55" y="51"/>
                    </a:cubicBezTo>
                    <a:cubicBezTo>
                      <a:pt x="55" y="49"/>
                      <a:pt x="55" y="47"/>
                      <a:pt x="54" y="46"/>
                    </a:cubicBezTo>
                    <a:cubicBezTo>
                      <a:pt x="53" y="45"/>
                      <a:pt x="51" y="44"/>
                      <a:pt x="50" y="44"/>
                    </a:cubicBezTo>
                    <a:cubicBezTo>
                      <a:pt x="48" y="44"/>
                      <a:pt x="46" y="45"/>
                      <a:pt x="45" y="46"/>
                    </a:cubicBezTo>
                    <a:cubicBezTo>
                      <a:pt x="45" y="47"/>
                      <a:pt x="44" y="49"/>
                      <a:pt x="44" y="51"/>
                    </a:cubicBezTo>
                    <a:cubicBezTo>
                      <a:pt x="44" y="58"/>
                      <a:pt x="44" y="58"/>
                      <a:pt x="44" y="58"/>
                    </a:cubicBezTo>
                    <a:cubicBezTo>
                      <a:pt x="44" y="60"/>
                      <a:pt x="45" y="62"/>
                      <a:pt x="45" y="63"/>
                    </a:cubicBezTo>
                    <a:cubicBezTo>
                      <a:pt x="46" y="64"/>
                      <a:pt x="48" y="65"/>
                      <a:pt x="50" y="65"/>
                    </a:cubicBezTo>
                    <a:cubicBezTo>
                      <a:pt x="52" y="65"/>
                      <a:pt x="53" y="64"/>
                      <a:pt x="54" y="63"/>
                    </a:cubicBezTo>
                    <a:cubicBezTo>
                      <a:pt x="54" y="62"/>
                      <a:pt x="55" y="61"/>
                      <a:pt x="55" y="60"/>
                    </a:cubicBezTo>
                    <a:cubicBezTo>
                      <a:pt x="55" y="60"/>
                      <a:pt x="55" y="59"/>
                      <a:pt x="55" y="58"/>
                    </a:cubicBezTo>
                    <a:close/>
                    <a:moveTo>
                      <a:pt x="51" y="52"/>
                    </a:moveTo>
                    <a:cubicBezTo>
                      <a:pt x="48" y="52"/>
                      <a:pt x="48" y="52"/>
                      <a:pt x="48" y="52"/>
                    </a:cubicBezTo>
                    <a:cubicBezTo>
                      <a:pt x="48" y="50"/>
                      <a:pt x="48" y="50"/>
                      <a:pt x="48" y="50"/>
                    </a:cubicBezTo>
                    <a:cubicBezTo>
                      <a:pt x="48" y="49"/>
                      <a:pt x="48" y="48"/>
                      <a:pt x="50" y="48"/>
                    </a:cubicBezTo>
                    <a:cubicBezTo>
                      <a:pt x="51" y="48"/>
                      <a:pt x="51" y="49"/>
                      <a:pt x="51" y="50"/>
                    </a:cubicBezTo>
                    <a:lnTo>
                      <a:pt x="51" y="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sz="1800"/>
              </a:p>
            </p:txBody>
          </p:sp>
        </p:grpSp>
        <p:grpSp>
          <p:nvGrpSpPr>
            <p:cNvPr id="18" name="Group 17"/>
            <p:cNvGrpSpPr/>
            <p:nvPr/>
          </p:nvGrpSpPr>
          <p:grpSpPr>
            <a:xfrm>
              <a:off x="10032558" y="2326734"/>
              <a:ext cx="623147" cy="3312160"/>
              <a:chOff x="10032558" y="2326734"/>
              <a:chExt cx="623147" cy="3312160"/>
            </a:xfrm>
          </p:grpSpPr>
          <p:grpSp>
            <p:nvGrpSpPr>
              <p:cNvPr id="7" name="Group 618"/>
              <p:cNvGrpSpPr/>
              <p:nvPr/>
            </p:nvGrpSpPr>
            <p:grpSpPr>
              <a:xfrm>
                <a:off x="10032558" y="2326734"/>
                <a:ext cx="623147" cy="3312160"/>
                <a:chOff x="1981200" y="1352550"/>
                <a:chExt cx="467360" cy="2484120"/>
              </a:xfrm>
              <a:solidFill>
                <a:srgbClr val="0070C0"/>
              </a:solidFill>
            </p:grpSpPr>
            <p:sp>
              <p:nvSpPr>
                <p:cNvPr id="255" name="Rectangle 254"/>
                <p:cNvSpPr/>
                <p:nvPr/>
              </p:nvSpPr>
              <p:spPr>
                <a:xfrm flipH="1">
                  <a:off x="1981200" y="1352550"/>
                  <a:ext cx="467360" cy="2484120"/>
                </a:xfrm>
                <a:prstGeom prst="rect">
                  <a:avLst/>
                </a:prstGeom>
                <a:grp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800">
                    <a:solidFill>
                      <a:schemeClr val="tx1">
                        <a:lumMod val="75000"/>
                        <a:lumOff val="25000"/>
                      </a:schemeClr>
                    </a:solidFill>
                  </a:endParaRPr>
                </a:p>
              </p:txBody>
            </p:sp>
            <p:sp>
              <p:nvSpPr>
                <p:cNvPr id="256" name="Freeform 24"/>
                <p:cNvSpPr>
                  <a:spLocks/>
                </p:cNvSpPr>
                <p:nvPr/>
              </p:nvSpPr>
              <p:spPr bwMode="auto">
                <a:xfrm>
                  <a:off x="2143973" y="2379464"/>
                  <a:ext cx="141814" cy="308373"/>
                </a:xfrm>
                <a:custGeom>
                  <a:avLst/>
                  <a:gdLst>
                    <a:gd name="T0" fmla="*/ 63 w 63"/>
                    <a:gd name="T1" fmla="*/ 44 h 137"/>
                    <a:gd name="T2" fmla="*/ 42 w 63"/>
                    <a:gd name="T3" fmla="*/ 44 h 137"/>
                    <a:gd name="T4" fmla="*/ 42 w 63"/>
                    <a:gd name="T5" fmla="*/ 30 h 137"/>
                    <a:gd name="T6" fmla="*/ 48 w 63"/>
                    <a:gd name="T7" fmla="*/ 24 h 137"/>
                    <a:gd name="T8" fmla="*/ 63 w 63"/>
                    <a:gd name="T9" fmla="*/ 24 h 137"/>
                    <a:gd name="T10" fmla="*/ 63 w 63"/>
                    <a:gd name="T11" fmla="*/ 0 h 137"/>
                    <a:gd name="T12" fmla="*/ 42 w 63"/>
                    <a:gd name="T13" fmla="*/ 0 h 137"/>
                    <a:gd name="T14" fmla="*/ 13 w 63"/>
                    <a:gd name="T15" fmla="*/ 29 h 137"/>
                    <a:gd name="T16" fmla="*/ 13 w 63"/>
                    <a:gd name="T17" fmla="*/ 44 h 137"/>
                    <a:gd name="T18" fmla="*/ 0 w 63"/>
                    <a:gd name="T19" fmla="*/ 44 h 137"/>
                    <a:gd name="T20" fmla="*/ 0 w 63"/>
                    <a:gd name="T21" fmla="*/ 68 h 137"/>
                    <a:gd name="T22" fmla="*/ 13 w 63"/>
                    <a:gd name="T23" fmla="*/ 68 h 137"/>
                    <a:gd name="T24" fmla="*/ 13 w 63"/>
                    <a:gd name="T25" fmla="*/ 137 h 137"/>
                    <a:gd name="T26" fmla="*/ 42 w 63"/>
                    <a:gd name="T27" fmla="*/ 137 h 137"/>
                    <a:gd name="T28" fmla="*/ 42 w 63"/>
                    <a:gd name="T29" fmla="*/ 68 h 137"/>
                    <a:gd name="T30" fmla="*/ 61 w 63"/>
                    <a:gd name="T31" fmla="*/ 68 h 137"/>
                    <a:gd name="T32" fmla="*/ 63 w 63"/>
                    <a:gd name="T33" fmla="*/ 4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37">
                      <a:moveTo>
                        <a:pt x="63" y="44"/>
                      </a:moveTo>
                      <a:cubicBezTo>
                        <a:pt x="42" y="44"/>
                        <a:pt x="42" y="44"/>
                        <a:pt x="42" y="44"/>
                      </a:cubicBezTo>
                      <a:cubicBezTo>
                        <a:pt x="42" y="30"/>
                        <a:pt x="42" y="30"/>
                        <a:pt x="42" y="30"/>
                      </a:cubicBezTo>
                      <a:cubicBezTo>
                        <a:pt x="42" y="25"/>
                        <a:pt x="45" y="24"/>
                        <a:pt x="48" y="24"/>
                      </a:cubicBezTo>
                      <a:cubicBezTo>
                        <a:pt x="50" y="24"/>
                        <a:pt x="63" y="24"/>
                        <a:pt x="63" y="24"/>
                      </a:cubicBezTo>
                      <a:cubicBezTo>
                        <a:pt x="63" y="0"/>
                        <a:pt x="63" y="0"/>
                        <a:pt x="63" y="0"/>
                      </a:cubicBezTo>
                      <a:cubicBezTo>
                        <a:pt x="42" y="0"/>
                        <a:pt x="42" y="0"/>
                        <a:pt x="42" y="0"/>
                      </a:cubicBezTo>
                      <a:cubicBezTo>
                        <a:pt x="19" y="0"/>
                        <a:pt x="13" y="18"/>
                        <a:pt x="13" y="29"/>
                      </a:cubicBezTo>
                      <a:cubicBezTo>
                        <a:pt x="13" y="44"/>
                        <a:pt x="13" y="44"/>
                        <a:pt x="13" y="44"/>
                      </a:cubicBezTo>
                      <a:cubicBezTo>
                        <a:pt x="0" y="44"/>
                        <a:pt x="0" y="44"/>
                        <a:pt x="0" y="44"/>
                      </a:cubicBezTo>
                      <a:cubicBezTo>
                        <a:pt x="0" y="68"/>
                        <a:pt x="0" y="68"/>
                        <a:pt x="0" y="68"/>
                      </a:cubicBezTo>
                      <a:cubicBezTo>
                        <a:pt x="13" y="68"/>
                        <a:pt x="13" y="68"/>
                        <a:pt x="13" y="68"/>
                      </a:cubicBezTo>
                      <a:cubicBezTo>
                        <a:pt x="13" y="99"/>
                        <a:pt x="13" y="137"/>
                        <a:pt x="13" y="137"/>
                      </a:cubicBezTo>
                      <a:cubicBezTo>
                        <a:pt x="42" y="137"/>
                        <a:pt x="42" y="137"/>
                        <a:pt x="42" y="137"/>
                      </a:cubicBezTo>
                      <a:cubicBezTo>
                        <a:pt x="42" y="137"/>
                        <a:pt x="42" y="99"/>
                        <a:pt x="42" y="68"/>
                      </a:cubicBezTo>
                      <a:cubicBezTo>
                        <a:pt x="61" y="68"/>
                        <a:pt x="61" y="68"/>
                        <a:pt x="61" y="68"/>
                      </a:cubicBezTo>
                      <a:lnTo>
                        <a:pt x="63" y="44"/>
                      </a:lnTo>
                      <a:close/>
                    </a:path>
                  </a:pathLst>
                </a:custGeom>
                <a:grpFill/>
                <a:ln>
                  <a:noFill/>
                </a:ln>
              </p:spPr>
              <p:txBody>
                <a:bodyPr vert="horz" wrap="square" lIns="68580" tIns="34290" rIns="68580" bIns="34290" numCol="1" anchor="t" anchorCtr="0" compatLnSpc="1">
                  <a:prstTxWarp prst="textNoShape">
                    <a:avLst/>
                  </a:prstTxWarp>
                </a:bodyPr>
                <a:lstStyle/>
                <a:p>
                  <a:endParaRPr lang="id-ID" sz="1800">
                    <a:solidFill>
                      <a:schemeClr val="tx1">
                        <a:lumMod val="75000"/>
                        <a:lumOff val="25000"/>
                      </a:schemeClr>
                    </a:solidFill>
                  </a:endParaRPr>
                </a:p>
              </p:txBody>
            </p:sp>
          </p:grpSp>
          <p:sp>
            <p:nvSpPr>
              <p:cNvPr id="86" name="Freeform 24"/>
              <p:cNvSpPr>
                <a:spLocks/>
              </p:cNvSpPr>
              <p:nvPr/>
            </p:nvSpPr>
            <p:spPr bwMode="auto">
              <a:xfrm>
                <a:off x="10294099" y="3740550"/>
                <a:ext cx="189085" cy="411164"/>
              </a:xfrm>
              <a:custGeom>
                <a:avLst/>
                <a:gdLst>
                  <a:gd name="T0" fmla="*/ 63 w 63"/>
                  <a:gd name="T1" fmla="*/ 44 h 137"/>
                  <a:gd name="T2" fmla="*/ 42 w 63"/>
                  <a:gd name="T3" fmla="*/ 44 h 137"/>
                  <a:gd name="T4" fmla="*/ 42 w 63"/>
                  <a:gd name="T5" fmla="*/ 30 h 137"/>
                  <a:gd name="T6" fmla="*/ 48 w 63"/>
                  <a:gd name="T7" fmla="*/ 24 h 137"/>
                  <a:gd name="T8" fmla="*/ 63 w 63"/>
                  <a:gd name="T9" fmla="*/ 24 h 137"/>
                  <a:gd name="T10" fmla="*/ 63 w 63"/>
                  <a:gd name="T11" fmla="*/ 0 h 137"/>
                  <a:gd name="T12" fmla="*/ 42 w 63"/>
                  <a:gd name="T13" fmla="*/ 0 h 137"/>
                  <a:gd name="T14" fmla="*/ 13 w 63"/>
                  <a:gd name="T15" fmla="*/ 29 h 137"/>
                  <a:gd name="T16" fmla="*/ 13 w 63"/>
                  <a:gd name="T17" fmla="*/ 44 h 137"/>
                  <a:gd name="T18" fmla="*/ 0 w 63"/>
                  <a:gd name="T19" fmla="*/ 44 h 137"/>
                  <a:gd name="T20" fmla="*/ 0 w 63"/>
                  <a:gd name="T21" fmla="*/ 68 h 137"/>
                  <a:gd name="T22" fmla="*/ 13 w 63"/>
                  <a:gd name="T23" fmla="*/ 68 h 137"/>
                  <a:gd name="T24" fmla="*/ 13 w 63"/>
                  <a:gd name="T25" fmla="*/ 137 h 137"/>
                  <a:gd name="T26" fmla="*/ 42 w 63"/>
                  <a:gd name="T27" fmla="*/ 137 h 137"/>
                  <a:gd name="T28" fmla="*/ 42 w 63"/>
                  <a:gd name="T29" fmla="*/ 68 h 137"/>
                  <a:gd name="T30" fmla="*/ 61 w 63"/>
                  <a:gd name="T31" fmla="*/ 68 h 137"/>
                  <a:gd name="T32" fmla="*/ 63 w 63"/>
                  <a:gd name="T33" fmla="*/ 4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3" h="137">
                    <a:moveTo>
                      <a:pt x="63" y="44"/>
                    </a:moveTo>
                    <a:cubicBezTo>
                      <a:pt x="42" y="44"/>
                      <a:pt x="42" y="44"/>
                      <a:pt x="42" y="44"/>
                    </a:cubicBezTo>
                    <a:cubicBezTo>
                      <a:pt x="42" y="30"/>
                      <a:pt x="42" y="30"/>
                      <a:pt x="42" y="30"/>
                    </a:cubicBezTo>
                    <a:cubicBezTo>
                      <a:pt x="42" y="25"/>
                      <a:pt x="45" y="24"/>
                      <a:pt x="48" y="24"/>
                    </a:cubicBezTo>
                    <a:cubicBezTo>
                      <a:pt x="50" y="24"/>
                      <a:pt x="63" y="24"/>
                      <a:pt x="63" y="24"/>
                    </a:cubicBezTo>
                    <a:cubicBezTo>
                      <a:pt x="63" y="0"/>
                      <a:pt x="63" y="0"/>
                      <a:pt x="63" y="0"/>
                    </a:cubicBezTo>
                    <a:cubicBezTo>
                      <a:pt x="42" y="0"/>
                      <a:pt x="42" y="0"/>
                      <a:pt x="42" y="0"/>
                    </a:cubicBezTo>
                    <a:cubicBezTo>
                      <a:pt x="19" y="0"/>
                      <a:pt x="13" y="18"/>
                      <a:pt x="13" y="29"/>
                    </a:cubicBezTo>
                    <a:cubicBezTo>
                      <a:pt x="13" y="44"/>
                      <a:pt x="13" y="44"/>
                      <a:pt x="13" y="44"/>
                    </a:cubicBezTo>
                    <a:cubicBezTo>
                      <a:pt x="0" y="44"/>
                      <a:pt x="0" y="44"/>
                      <a:pt x="0" y="44"/>
                    </a:cubicBezTo>
                    <a:cubicBezTo>
                      <a:pt x="0" y="68"/>
                      <a:pt x="0" y="68"/>
                      <a:pt x="0" y="68"/>
                    </a:cubicBezTo>
                    <a:cubicBezTo>
                      <a:pt x="13" y="68"/>
                      <a:pt x="13" y="68"/>
                      <a:pt x="13" y="68"/>
                    </a:cubicBezTo>
                    <a:cubicBezTo>
                      <a:pt x="13" y="99"/>
                      <a:pt x="13" y="137"/>
                      <a:pt x="13" y="137"/>
                    </a:cubicBezTo>
                    <a:cubicBezTo>
                      <a:pt x="42" y="137"/>
                      <a:pt x="42" y="137"/>
                      <a:pt x="42" y="137"/>
                    </a:cubicBezTo>
                    <a:cubicBezTo>
                      <a:pt x="42" y="137"/>
                      <a:pt x="42" y="99"/>
                      <a:pt x="42" y="68"/>
                    </a:cubicBezTo>
                    <a:cubicBezTo>
                      <a:pt x="61" y="68"/>
                      <a:pt x="61" y="68"/>
                      <a:pt x="61" y="68"/>
                    </a:cubicBezTo>
                    <a:lnTo>
                      <a:pt x="63" y="44"/>
                    </a:lnTo>
                    <a:close/>
                  </a:path>
                </a:pathLst>
              </a:custGeom>
              <a:solidFill>
                <a:schemeClr val="accent5"/>
              </a:solidFill>
              <a:ln>
                <a:noFill/>
              </a:ln>
            </p:spPr>
            <p:txBody>
              <a:bodyPr vert="horz" wrap="square" lIns="68580" tIns="34290" rIns="68580" bIns="34290" numCol="1" anchor="t" anchorCtr="0" compatLnSpc="1">
                <a:prstTxWarp prst="textNoShape">
                  <a:avLst/>
                </a:prstTxWarp>
              </a:bodyPr>
              <a:lstStyle/>
              <a:p>
                <a:endParaRPr lang="id-ID" sz="1800"/>
              </a:p>
            </p:txBody>
          </p:sp>
        </p:grpSp>
      </p:grpSp>
      <p:sp>
        <p:nvSpPr>
          <p:cNvPr id="91" name="TextBox 90"/>
          <p:cNvSpPr txBox="1"/>
          <p:nvPr/>
        </p:nvSpPr>
        <p:spPr>
          <a:xfrm>
            <a:off x="703852" y="833775"/>
            <a:ext cx="3440609" cy="507831"/>
          </a:xfrm>
          <a:prstGeom prst="rect">
            <a:avLst/>
          </a:prstGeom>
          <a:noFill/>
        </p:spPr>
        <p:txBody>
          <a:bodyPr wrap="square" rtlCol="0">
            <a:spAutoFit/>
          </a:bodyPr>
          <a:lstStyle/>
          <a:p>
            <a:r>
              <a:rPr lang="id-ID" sz="2700" b="1" dirty="0">
                <a:latin typeface="Montserrat Black" panose="00000A00000000000000" pitchFamily="50" charset="0"/>
              </a:rPr>
              <a:t>MOCKUP SLIDES</a:t>
            </a:r>
          </a:p>
        </p:txBody>
      </p:sp>
      <p:sp>
        <p:nvSpPr>
          <p:cNvPr id="92" name="TextBox 91"/>
          <p:cNvSpPr txBox="1"/>
          <p:nvPr/>
        </p:nvSpPr>
        <p:spPr>
          <a:xfrm>
            <a:off x="703853" y="697811"/>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84" name="Rectangle 83"/>
          <p:cNvSpPr/>
          <p:nvPr/>
        </p:nvSpPr>
        <p:spPr>
          <a:xfrm>
            <a:off x="3937048" y="4128500"/>
            <a:ext cx="1135247" cy="230832"/>
          </a:xfrm>
          <a:prstGeom prst="rect">
            <a:avLst/>
          </a:prstGeom>
        </p:spPr>
        <p:txBody>
          <a:bodyPr wrap="none">
            <a:spAutoFit/>
          </a:bodyPr>
          <a:lstStyle/>
          <a:p>
            <a:r>
              <a:rPr lang="en-US" sz="900" b="1" dirty="0">
                <a:latin typeface="Open Sans" panose="020B0606030504020204" pitchFamily="34" charset="0"/>
                <a:ea typeface="Open Sans" panose="020B0606030504020204" pitchFamily="34" charset="0"/>
                <a:cs typeface="Open Sans" panose="020B0606030504020204" pitchFamily="34" charset="0"/>
              </a:rPr>
              <a:t>65</a:t>
            </a:r>
            <a:r>
              <a:rPr lang="id-ID" sz="900" b="1" dirty="0">
                <a:latin typeface="Open Sans" panose="020B0606030504020204" pitchFamily="34" charset="0"/>
                <a:ea typeface="Open Sans" panose="020B0606030504020204" pitchFamily="34" charset="0"/>
                <a:cs typeface="Open Sans" panose="020B0606030504020204" pitchFamily="34" charset="0"/>
              </a:rPr>
              <a:t>,725 Followers</a:t>
            </a:r>
          </a:p>
        </p:txBody>
      </p:sp>
    </p:spTree>
    <p:extLst>
      <p:ext uri="{BB962C8B-B14F-4D97-AF65-F5344CB8AC3E}">
        <p14:creationId xmlns:p14="http://schemas.microsoft.com/office/powerpoint/2010/main" val="2741306547"/>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wipe(left)">
                                      <p:cBhvr>
                                        <p:cTn id="7" dur="500"/>
                                        <p:tgtEl>
                                          <p:spTgt spid="8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5"/>
                                        </p:tgtEl>
                                        <p:attrNameLst>
                                          <p:attrName>style.visibility</p:attrName>
                                        </p:attrNameLst>
                                      </p:cBhvr>
                                      <p:to>
                                        <p:strVal val="visible"/>
                                      </p:to>
                                    </p:set>
                                    <p:animEffect transition="in" filter="wipe(left)">
                                      <p:cBhvr>
                                        <p:cTn id="11" dur="500"/>
                                        <p:tgtEl>
                                          <p:spTgt spid="85"/>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1000"/>
                                        <p:tgtEl>
                                          <p:spTgt spid="19"/>
                                        </p:tgtEl>
                                      </p:cBhvr>
                                    </p:animEffect>
                                    <p:anim calcmode="lin" valueType="num">
                                      <p:cBhvr>
                                        <p:cTn id="16" dur="1000" fill="hold"/>
                                        <p:tgtEl>
                                          <p:spTgt spid="19"/>
                                        </p:tgtEl>
                                        <p:attrNameLst>
                                          <p:attrName>ppt_x</p:attrName>
                                        </p:attrNameLst>
                                      </p:cBhvr>
                                      <p:tavLst>
                                        <p:tav tm="0">
                                          <p:val>
                                            <p:strVal val="#ppt_x"/>
                                          </p:val>
                                        </p:tav>
                                        <p:tav tm="100000">
                                          <p:val>
                                            <p:strVal val="#ppt_x"/>
                                          </p:val>
                                        </p:tav>
                                      </p:tavLst>
                                    </p:anim>
                                    <p:anim calcmode="lin" valueType="num">
                                      <p:cBhvr>
                                        <p:cTn id="17" dur="1000" fill="hold"/>
                                        <p:tgtEl>
                                          <p:spTgt spid="19"/>
                                        </p:tgtEl>
                                        <p:attrNameLst>
                                          <p:attrName>ppt_y</p:attrName>
                                        </p:attrNameLst>
                                      </p:cBhvr>
                                      <p:tavLst>
                                        <p:tav tm="0">
                                          <p:val>
                                            <p:strVal val="#ppt_y+.1"/>
                                          </p:val>
                                        </p:tav>
                                        <p:tav tm="100000">
                                          <p:val>
                                            <p:strVal val="#ppt_y"/>
                                          </p:val>
                                        </p:tav>
                                      </p:tavLst>
                                    </p:anim>
                                  </p:childTnLst>
                                </p:cTn>
                              </p:par>
                              <p:par>
                                <p:cTn id="18" presetID="22" presetClass="entr" presetSubtype="8" fill="hold" grpId="0" nodeType="withEffect">
                                  <p:stCondLst>
                                    <p:cond delay="0"/>
                                  </p:stCondLst>
                                  <p:childTnLst>
                                    <p:set>
                                      <p:cBhvr>
                                        <p:cTn id="19" dur="1" fill="hold">
                                          <p:stCondLst>
                                            <p:cond delay="0"/>
                                          </p:stCondLst>
                                        </p:cTn>
                                        <p:tgtEl>
                                          <p:spTgt spid="92"/>
                                        </p:tgtEl>
                                        <p:attrNameLst>
                                          <p:attrName>style.visibility</p:attrName>
                                        </p:attrNameLst>
                                      </p:cBhvr>
                                      <p:to>
                                        <p:strVal val="visible"/>
                                      </p:to>
                                    </p:set>
                                    <p:animEffect transition="in" filter="wipe(left)">
                                      <p:cBhvr>
                                        <p:cTn id="20" dur="500"/>
                                        <p:tgtEl>
                                          <p:spTgt spid="92"/>
                                        </p:tgtEl>
                                      </p:cBhvr>
                                    </p:animEffect>
                                  </p:childTnLst>
                                </p:cTn>
                              </p:par>
                            </p:childTnLst>
                          </p:cTn>
                        </p:par>
                        <p:par>
                          <p:cTn id="21" fill="hold">
                            <p:stCondLst>
                              <p:cond delay="2000"/>
                            </p:stCondLst>
                            <p:childTnLst>
                              <p:par>
                                <p:cTn id="22" presetID="22" presetClass="entr" presetSubtype="8" fill="hold" grpId="0" nodeType="afterEffect">
                                  <p:stCondLst>
                                    <p:cond delay="0"/>
                                  </p:stCondLst>
                                  <p:childTnLst>
                                    <p:set>
                                      <p:cBhvr>
                                        <p:cTn id="23" dur="1" fill="hold">
                                          <p:stCondLst>
                                            <p:cond delay="0"/>
                                          </p:stCondLst>
                                        </p:cTn>
                                        <p:tgtEl>
                                          <p:spTgt spid="91"/>
                                        </p:tgtEl>
                                        <p:attrNameLst>
                                          <p:attrName>style.visibility</p:attrName>
                                        </p:attrNameLst>
                                      </p:cBhvr>
                                      <p:to>
                                        <p:strVal val="visible"/>
                                      </p:to>
                                    </p:set>
                                    <p:animEffect transition="in" filter="wipe(left)">
                                      <p:cBhvr>
                                        <p:cTn id="24" dur="500"/>
                                        <p:tgtEl>
                                          <p:spTgt spid="91"/>
                                        </p:tgtEl>
                                      </p:cBhvr>
                                    </p:animEffect>
                                  </p:childTnLst>
                                </p:cTn>
                              </p:par>
                            </p:childTnLst>
                          </p:cTn>
                        </p:par>
                        <p:par>
                          <p:cTn id="25" fill="hold">
                            <p:stCondLst>
                              <p:cond delay="2500"/>
                            </p:stCondLst>
                            <p:childTnLst>
                              <p:par>
                                <p:cTn id="26" presetID="53" presetClass="entr" presetSubtype="16" fill="hold" grpId="0" nodeType="afterEffect">
                                  <p:stCondLst>
                                    <p:cond delay="0"/>
                                  </p:stCondLst>
                                  <p:childTnLst>
                                    <p:set>
                                      <p:cBhvr>
                                        <p:cTn id="27" dur="1" fill="hold">
                                          <p:stCondLst>
                                            <p:cond delay="0"/>
                                          </p:stCondLst>
                                        </p:cTn>
                                        <p:tgtEl>
                                          <p:spTgt spid="274"/>
                                        </p:tgtEl>
                                        <p:attrNameLst>
                                          <p:attrName>style.visibility</p:attrName>
                                        </p:attrNameLst>
                                      </p:cBhvr>
                                      <p:to>
                                        <p:strVal val="visible"/>
                                      </p:to>
                                    </p:set>
                                    <p:anim calcmode="lin" valueType="num">
                                      <p:cBhvr>
                                        <p:cTn id="28" dur="500" fill="hold"/>
                                        <p:tgtEl>
                                          <p:spTgt spid="274"/>
                                        </p:tgtEl>
                                        <p:attrNameLst>
                                          <p:attrName>ppt_w</p:attrName>
                                        </p:attrNameLst>
                                      </p:cBhvr>
                                      <p:tavLst>
                                        <p:tav tm="0">
                                          <p:val>
                                            <p:fltVal val="0"/>
                                          </p:val>
                                        </p:tav>
                                        <p:tav tm="100000">
                                          <p:val>
                                            <p:strVal val="#ppt_w"/>
                                          </p:val>
                                        </p:tav>
                                      </p:tavLst>
                                    </p:anim>
                                    <p:anim calcmode="lin" valueType="num">
                                      <p:cBhvr>
                                        <p:cTn id="29" dur="500" fill="hold"/>
                                        <p:tgtEl>
                                          <p:spTgt spid="274"/>
                                        </p:tgtEl>
                                        <p:attrNameLst>
                                          <p:attrName>ppt_h</p:attrName>
                                        </p:attrNameLst>
                                      </p:cBhvr>
                                      <p:tavLst>
                                        <p:tav tm="0">
                                          <p:val>
                                            <p:fltVal val="0"/>
                                          </p:val>
                                        </p:tav>
                                        <p:tav tm="100000">
                                          <p:val>
                                            <p:strVal val="#ppt_h"/>
                                          </p:val>
                                        </p:tav>
                                      </p:tavLst>
                                    </p:anim>
                                    <p:animEffect transition="in" filter="fade">
                                      <p:cBhvr>
                                        <p:cTn id="30" dur="500"/>
                                        <p:tgtEl>
                                          <p:spTgt spid="274"/>
                                        </p:tgtEl>
                                      </p:cBhvr>
                                    </p:animEffect>
                                  </p:childTnLst>
                                </p:cTn>
                              </p:par>
                              <p:par>
                                <p:cTn id="31" presetID="22" presetClass="entr" presetSubtype="8"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wipe(left)">
                                      <p:cBhvr>
                                        <p:cTn id="33" dur="500"/>
                                        <p:tgtEl>
                                          <p:spTgt spid="11"/>
                                        </p:tgtEl>
                                      </p:cBhvr>
                                    </p:animEffect>
                                  </p:childTnLst>
                                </p:cTn>
                              </p:par>
                            </p:childTnLst>
                          </p:cTn>
                        </p:par>
                        <p:par>
                          <p:cTn id="34" fill="hold">
                            <p:stCondLst>
                              <p:cond delay="3000"/>
                            </p:stCondLst>
                            <p:childTnLst>
                              <p:par>
                                <p:cTn id="35" presetID="42" presetClass="entr" presetSubtype="0" fill="hold" grpId="0" nodeType="afterEffect">
                                  <p:stCondLst>
                                    <p:cond delay="0"/>
                                  </p:stCondLst>
                                  <p:childTnLst>
                                    <p:set>
                                      <p:cBhvr>
                                        <p:cTn id="36" dur="1" fill="hold">
                                          <p:stCondLst>
                                            <p:cond delay="0"/>
                                          </p:stCondLst>
                                        </p:cTn>
                                        <p:tgtEl>
                                          <p:spTgt spid="273"/>
                                        </p:tgtEl>
                                        <p:attrNameLst>
                                          <p:attrName>style.visibility</p:attrName>
                                        </p:attrNameLst>
                                      </p:cBhvr>
                                      <p:to>
                                        <p:strVal val="visible"/>
                                      </p:to>
                                    </p:set>
                                    <p:animEffect transition="in" filter="fade">
                                      <p:cBhvr>
                                        <p:cTn id="37" dur="500"/>
                                        <p:tgtEl>
                                          <p:spTgt spid="273"/>
                                        </p:tgtEl>
                                      </p:cBhvr>
                                    </p:animEffect>
                                    <p:anim calcmode="lin" valueType="num">
                                      <p:cBhvr>
                                        <p:cTn id="38" dur="500" fill="hold"/>
                                        <p:tgtEl>
                                          <p:spTgt spid="273"/>
                                        </p:tgtEl>
                                        <p:attrNameLst>
                                          <p:attrName>ppt_x</p:attrName>
                                        </p:attrNameLst>
                                      </p:cBhvr>
                                      <p:tavLst>
                                        <p:tav tm="0">
                                          <p:val>
                                            <p:strVal val="#ppt_x"/>
                                          </p:val>
                                        </p:tav>
                                        <p:tav tm="100000">
                                          <p:val>
                                            <p:strVal val="#ppt_x"/>
                                          </p:val>
                                        </p:tav>
                                      </p:tavLst>
                                    </p:anim>
                                    <p:anim calcmode="lin" valueType="num">
                                      <p:cBhvr>
                                        <p:cTn id="39" dur="500" fill="hold"/>
                                        <p:tgtEl>
                                          <p:spTgt spid="273"/>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53" presetClass="entr" presetSubtype="16" fill="hold" grpId="0" nodeType="afterEffect">
                                  <p:stCondLst>
                                    <p:cond delay="0"/>
                                  </p:stCondLst>
                                  <p:childTnLst>
                                    <p:set>
                                      <p:cBhvr>
                                        <p:cTn id="42" dur="1" fill="hold">
                                          <p:stCondLst>
                                            <p:cond delay="0"/>
                                          </p:stCondLst>
                                        </p:cTn>
                                        <p:tgtEl>
                                          <p:spTgt spid="289"/>
                                        </p:tgtEl>
                                        <p:attrNameLst>
                                          <p:attrName>style.visibility</p:attrName>
                                        </p:attrNameLst>
                                      </p:cBhvr>
                                      <p:to>
                                        <p:strVal val="visible"/>
                                      </p:to>
                                    </p:set>
                                    <p:anim calcmode="lin" valueType="num">
                                      <p:cBhvr>
                                        <p:cTn id="43" dur="500" fill="hold"/>
                                        <p:tgtEl>
                                          <p:spTgt spid="289"/>
                                        </p:tgtEl>
                                        <p:attrNameLst>
                                          <p:attrName>ppt_w</p:attrName>
                                        </p:attrNameLst>
                                      </p:cBhvr>
                                      <p:tavLst>
                                        <p:tav tm="0">
                                          <p:val>
                                            <p:fltVal val="0"/>
                                          </p:val>
                                        </p:tav>
                                        <p:tav tm="100000">
                                          <p:val>
                                            <p:strVal val="#ppt_w"/>
                                          </p:val>
                                        </p:tav>
                                      </p:tavLst>
                                    </p:anim>
                                    <p:anim calcmode="lin" valueType="num">
                                      <p:cBhvr>
                                        <p:cTn id="44" dur="500" fill="hold"/>
                                        <p:tgtEl>
                                          <p:spTgt spid="289"/>
                                        </p:tgtEl>
                                        <p:attrNameLst>
                                          <p:attrName>ppt_h</p:attrName>
                                        </p:attrNameLst>
                                      </p:cBhvr>
                                      <p:tavLst>
                                        <p:tav tm="0">
                                          <p:val>
                                            <p:fltVal val="0"/>
                                          </p:val>
                                        </p:tav>
                                        <p:tav tm="100000">
                                          <p:val>
                                            <p:strVal val="#ppt_h"/>
                                          </p:val>
                                        </p:tav>
                                      </p:tavLst>
                                    </p:anim>
                                    <p:animEffect transition="in" filter="fade">
                                      <p:cBhvr>
                                        <p:cTn id="45" dur="500"/>
                                        <p:tgtEl>
                                          <p:spTgt spid="289"/>
                                        </p:tgtEl>
                                      </p:cBhvr>
                                    </p:animEffect>
                                  </p:childTnLst>
                                </p:cTn>
                              </p:par>
                              <p:par>
                                <p:cTn id="46" presetID="22" presetClass="entr" presetSubtype="8" fill="hold" nodeType="with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ipe(left)">
                                      <p:cBhvr>
                                        <p:cTn id="48" dur="500"/>
                                        <p:tgtEl>
                                          <p:spTgt spid="12"/>
                                        </p:tgtEl>
                                      </p:cBhvr>
                                    </p:animEffect>
                                  </p:childTnLst>
                                </p:cTn>
                              </p:par>
                            </p:childTnLst>
                          </p:cTn>
                        </p:par>
                        <p:par>
                          <p:cTn id="49" fill="hold">
                            <p:stCondLst>
                              <p:cond delay="4000"/>
                            </p:stCondLst>
                            <p:childTnLst>
                              <p:par>
                                <p:cTn id="50" presetID="42" presetClass="entr" presetSubtype="0" fill="hold" grpId="0" nodeType="afterEffect">
                                  <p:stCondLst>
                                    <p:cond delay="0"/>
                                  </p:stCondLst>
                                  <p:childTnLst>
                                    <p:set>
                                      <p:cBhvr>
                                        <p:cTn id="51" dur="1" fill="hold">
                                          <p:stCondLst>
                                            <p:cond delay="0"/>
                                          </p:stCondLst>
                                        </p:cTn>
                                        <p:tgtEl>
                                          <p:spTgt spid="288"/>
                                        </p:tgtEl>
                                        <p:attrNameLst>
                                          <p:attrName>style.visibility</p:attrName>
                                        </p:attrNameLst>
                                      </p:cBhvr>
                                      <p:to>
                                        <p:strVal val="visible"/>
                                      </p:to>
                                    </p:set>
                                    <p:animEffect transition="in" filter="fade">
                                      <p:cBhvr>
                                        <p:cTn id="52" dur="500"/>
                                        <p:tgtEl>
                                          <p:spTgt spid="288"/>
                                        </p:tgtEl>
                                      </p:cBhvr>
                                    </p:animEffect>
                                    <p:anim calcmode="lin" valueType="num">
                                      <p:cBhvr>
                                        <p:cTn id="53" dur="500" fill="hold"/>
                                        <p:tgtEl>
                                          <p:spTgt spid="288"/>
                                        </p:tgtEl>
                                        <p:attrNameLst>
                                          <p:attrName>ppt_x</p:attrName>
                                        </p:attrNameLst>
                                      </p:cBhvr>
                                      <p:tavLst>
                                        <p:tav tm="0">
                                          <p:val>
                                            <p:strVal val="#ppt_x"/>
                                          </p:val>
                                        </p:tav>
                                        <p:tav tm="100000">
                                          <p:val>
                                            <p:strVal val="#ppt_x"/>
                                          </p:val>
                                        </p:tav>
                                      </p:tavLst>
                                    </p:anim>
                                    <p:anim calcmode="lin" valueType="num">
                                      <p:cBhvr>
                                        <p:cTn id="54" dur="500" fill="hold"/>
                                        <p:tgtEl>
                                          <p:spTgt spid="288"/>
                                        </p:tgtEl>
                                        <p:attrNameLst>
                                          <p:attrName>ppt_y</p:attrName>
                                        </p:attrNameLst>
                                      </p:cBhvr>
                                      <p:tavLst>
                                        <p:tav tm="0">
                                          <p:val>
                                            <p:strVal val="#ppt_y+.1"/>
                                          </p:val>
                                        </p:tav>
                                        <p:tav tm="100000">
                                          <p:val>
                                            <p:strVal val="#ppt_y"/>
                                          </p:val>
                                        </p:tav>
                                      </p:tavLst>
                                    </p:anim>
                                  </p:childTnLst>
                                </p:cTn>
                              </p:par>
                            </p:childTnLst>
                          </p:cTn>
                        </p:par>
                        <p:par>
                          <p:cTn id="55" fill="hold">
                            <p:stCondLst>
                              <p:cond delay="4500"/>
                            </p:stCondLst>
                            <p:childTnLst>
                              <p:par>
                                <p:cTn id="56" presetID="53" presetClass="entr" presetSubtype="16" fill="hold" grpId="0" nodeType="afterEffect">
                                  <p:stCondLst>
                                    <p:cond delay="0"/>
                                  </p:stCondLst>
                                  <p:childTnLst>
                                    <p:set>
                                      <p:cBhvr>
                                        <p:cTn id="57" dur="1" fill="hold">
                                          <p:stCondLst>
                                            <p:cond delay="0"/>
                                          </p:stCondLst>
                                        </p:cTn>
                                        <p:tgtEl>
                                          <p:spTgt spid="304"/>
                                        </p:tgtEl>
                                        <p:attrNameLst>
                                          <p:attrName>style.visibility</p:attrName>
                                        </p:attrNameLst>
                                      </p:cBhvr>
                                      <p:to>
                                        <p:strVal val="visible"/>
                                      </p:to>
                                    </p:set>
                                    <p:anim calcmode="lin" valueType="num">
                                      <p:cBhvr>
                                        <p:cTn id="58" dur="500" fill="hold"/>
                                        <p:tgtEl>
                                          <p:spTgt spid="304"/>
                                        </p:tgtEl>
                                        <p:attrNameLst>
                                          <p:attrName>ppt_w</p:attrName>
                                        </p:attrNameLst>
                                      </p:cBhvr>
                                      <p:tavLst>
                                        <p:tav tm="0">
                                          <p:val>
                                            <p:fltVal val="0"/>
                                          </p:val>
                                        </p:tav>
                                        <p:tav tm="100000">
                                          <p:val>
                                            <p:strVal val="#ppt_w"/>
                                          </p:val>
                                        </p:tav>
                                      </p:tavLst>
                                    </p:anim>
                                    <p:anim calcmode="lin" valueType="num">
                                      <p:cBhvr>
                                        <p:cTn id="59" dur="500" fill="hold"/>
                                        <p:tgtEl>
                                          <p:spTgt spid="304"/>
                                        </p:tgtEl>
                                        <p:attrNameLst>
                                          <p:attrName>ppt_h</p:attrName>
                                        </p:attrNameLst>
                                      </p:cBhvr>
                                      <p:tavLst>
                                        <p:tav tm="0">
                                          <p:val>
                                            <p:fltVal val="0"/>
                                          </p:val>
                                        </p:tav>
                                        <p:tav tm="100000">
                                          <p:val>
                                            <p:strVal val="#ppt_h"/>
                                          </p:val>
                                        </p:tav>
                                      </p:tavLst>
                                    </p:anim>
                                    <p:animEffect transition="in" filter="fade">
                                      <p:cBhvr>
                                        <p:cTn id="60" dur="500"/>
                                        <p:tgtEl>
                                          <p:spTgt spid="304"/>
                                        </p:tgtEl>
                                      </p:cBhvr>
                                    </p:animEffect>
                                  </p:childTnLst>
                                </p:cTn>
                              </p:par>
                              <p:par>
                                <p:cTn id="61" presetID="22" presetClass="entr" presetSubtype="8" fill="hold" nodeType="withEffect">
                                  <p:stCondLst>
                                    <p:cond delay="0"/>
                                  </p:stCondLst>
                                  <p:childTnLst>
                                    <p:set>
                                      <p:cBhvr>
                                        <p:cTn id="62" dur="1" fill="hold">
                                          <p:stCondLst>
                                            <p:cond delay="0"/>
                                          </p:stCondLst>
                                        </p:cTn>
                                        <p:tgtEl>
                                          <p:spTgt spid="13"/>
                                        </p:tgtEl>
                                        <p:attrNameLst>
                                          <p:attrName>style.visibility</p:attrName>
                                        </p:attrNameLst>
                                      </p:cBhvr>
                                      <p:to>
                                        <p:strVal val="visible"/>
                                      </p:to>
                                    </p:set>
                                    <p:animEffect transition="in" filter="wipe(left)">
                                      <p:cBhvr>
                                        <p:cTn id="63" dur="500"/>
                                        <p:tgtEl>
                                          <p:spTgt spid="13"/>
                                        </p:tgtEl>
                                      </p:cBhvr>
                                    </p:animEffect>
                                  </p:childTnLst>
                                </p:cTn>
                              </p:par>
                            </p:childTnLst>
                          </p:cTn>
                        </p:par>
                        <p:par>
                          <p:cTn id="64" fill="hold">
                            <p:stCondLst>
                              <p:cond delay="5000"/>
                            </p:stCondLst>
                            <p:childTnLst>
                              <p:par>
                                <p:cTn id="65" presetID="42" presetClass="entr" presetSubtype="0" fill="hold" grpId="0" nodeType="afterEffect">
                                  <p:stCondLst>
                                    <p:cond delay="0"/>
                                  </p:stCondLst>
                                  <p:childTnLst>
                                    <p:set>
                                      <p:cBhvr>
                                        <p:cTn id="66" dur="1" fill="hold">
                                          <p:stCondLst>
                                            <p:cond delay="0"/>
                                          </p:stCondLst>
                                        </p:cTn>
                                        <p:tgtEl>
                                          <p:spTgt spid="318"/>
                                        </p:tgtEl>
                                        <p:attrNameLst>
                                          <p:attrName>style.visibility</p:attrName>
                                        </p:attrNameLst>
                                      </p:cBhvr>
                                      <p:to>
                                        <p:strVal val="visible"/>
                                      </p:to>
                                    </p:set>
                                    <p:animEffect transition="in" filter="fade">
                                      <p:cBhvr>
                                        <p:cTn id="67" dur="500"/>
                                        <p:tgtEl>
                                          <p:spTgt spid="318"/>
                                        </p:tgtEl>
                                      </p:cBhvr>
                                    </p:animEffect>
                                    <p:anim calcmode="lin" valueType="num">
                                      <p:cBhvr>
                                        <p:cTn id="68" dur="500" fill="hold"/>
                                        <p:tgtEl>
                                          <p:spTgt spid="318"/>
                                        </p:tgtEl>
                                        <p:attrNameLst>
                                          <p:attrName>ppt_x</p:attrName>
                                        </p:attrNameLst>
                                      </p:cBhvr>
                                      <p:tavLst>
                                        <p:tav tm="0">
                                          <p:val>
                                            <p:strVal val="#ppt_x"/>
                                          </p:val>
                                        </p:tav>
                                        <p:tav tm="100000">
                                          <p:val>
                                            <p:strVal val="#ppt_x"/>
                                          </p:val>
                                        </p:tav>
                                      </p:tavLst>
                                    </p:anim>
                                    <p:anim calcmode="lin" valueType="num">
                                      <p:cBhvr>
                                        <p:cTn id="69" dur="500" fill="hold"/>
                                        <p:tgtEl>
                                          <p:spTgt spid="318"/>
                                        </p:tgtEl>
                                        <p:attrNameLst>
                                          <p:attrName>ppt_y</p:attrName>
                                        </p:attrNameLst>
                                      </p:cBhvr>
                                      <p:tavLst>
                                        <p:tav tm="0">
                                          <p:val>
                                            <p:strVal val="#ppt_y+.1"/>
                                          </p:val>
                                        </p:tav>
                                        <p:tav tm="100000">
                                          <p:val>
                                            <p:strVal val="#ppt_y"/>
                                          </p:val>
                                        </p:tav>
                                      </p:tavLst>
                                    </p:anim>
                                  </p:childTnLst>
                                </p:cTn>
                              </p:par>
                            </p:childTnLst>
                          </p:cTn>
                        </p:par>
                        <p:par>
                          <p:cTn id="70" fill="hold">
                            <p:stCondLst>
                              <p:cond delay="5500"/>
                            </p:stCondLst>
                            <p:childTnLst>
                              <p:par>
                                <p:cTn id="71" presetID="53" presetClass="entr" presetSubtype="16" fill="hold" grpId="0" nodeType="afterEffect">
                                  <p:stCondLst>
                                    <p:cond delay="0"/>
                                  </p:stCondLst>
                                  <p:childTnLst>
                                    <p:set>
                                      <p:cBhvr>
                                        <p:cTn id="72" dur="1" fill="hold">
                                          <p:stCondLst>
                                            <p:cond delay="0"/>
                                          </p:stCondLst>
                                        </p:cTn>
                                        <p:tgtEl>
                                          <p:spTgt spid="319"/>
                                        </p:tgtEl>
                                        <p:attrNameLst>
                                          <p:attrName>style.visibility</p:attrName>
                                        </p:attrNameLst>
                                      </p:cBhvr>
                                      <p:to>
                                        <p:strVal val="visible"/>
                                      </p:to>
                                    </p:set>
                                    <p:anim calcmode="lin" valueType="num">
                                      <p:cBhvr>
                                        <p:cTn id="73" dur="500" fill="hold"/>
                                        <p:tgtEl>
                                          <p:spTgt spid="319"/>
                                        </p:tgtEl>
                                        <p:attrNameLst>
                                          <p:attrName>ppt_w</p:attrName>
                                        </p:attrNameLst>
                                      </p:cBhvr>
                                      <p:tavLst>
                                        <p:tav tm="0">
                                          <p:val>
                                            <p:fltVal val="0"/>
                                          </p:val>
                                        </p:tav>
                                        <p:tav tm="100000">
                                          <p:val>
                                            <p:strVal val="#ppt_w"/>
                                          </p:val>
                                        </p:tav>
                                      </p:tavLst>
                                    </p:anim>
                                    <p:anim calcmode="lin" valueType="num">
                                      <p:cBhvr>
                                        <p:cTn id="74" dur="500" fill="hold"/>
                                        <p:tgtEl>
                                          <p:spTgt spid="319"/>
                                        </p:tgtEl>
                                        <p:attrNameLst>
                                          <p:attrName>ppt_h</p:attrName>
                                        </p:attrNameLst>
                                      </p:cBhvr>
                                      <p:tavLst>
                                        <p:tav tm="0">
                                          <p:val>
                                            <p:fltVal val="0"/>
                                          </p:val>
                                        </p:tav>
                                        <p:tav tm="100000">
                                          <p:val>
                                            <p:strVal val="#ppt_h"/>
                                          </p:val>
                                        </p:tav>
                                      </p:tavLst>
                                    </p:anim>
                                    <p:animEffect transition="in" filter="fade">
                                      <p:cBhvr>
                                        <p:cTn id="75" dur="500"/>
                                        <p:tgtEl>
                                          <p:spTgt spid="319"/>
                                        </p:tgtEl>
                                      </p:cBhvr>
                                    </p:animEffect>
                                  </p:childTnLst>
                                </p:cTn>
                              </p:par>
                              <p:par>
                                <p:cTn id="76" presetID="22" presetClass="entr" presetSubtype="8" fill="hold" nodeType="withEffect">
                                  <p:stCondLst>
                                    <p:cond delay="0"/>
                                  </p:stCondLst>
                                  <p:childTnLst>
                                    <p:set>
                                      <p:cBhvr>
                                        <p:cTn id="77" dur="1" fill="hold">
                                          <p:stCondLst>
                                            <p:cond delay="0"/>
                                          </p:stCondLst>
                                        </p:cTn>
                                        <p:tgtEl>
                                          <p:spTgt spid="14"/>
                                        </p:tgtEl>
                                        <p:attrNameLst>
                                          <p:attrName>style.visibility</p:attrName>
                                        </p:attrNameLst>
                                      </p:cBhvr>
                                      <p:to>
                                        <p:strVal val="visible"/>
                                      </p:to>
                                    </p:set>
                                    <p:animEffect transition="in" filter="wipe(left)">
                                      <p:cBhvr>
                                        <p:cTn id="78" dur="500"/>
                                        <p:tgtEl>
                                          <p:spTgt spid="14"/>
                                        </p:tgtEl>
                                      </p:cBhvr>
                                    </p:animEffect>
                                  </p:childTnLst>
                                </p:cTn>
                              </p:par>
                            </p:childTnLst>
                          </p:cTn>
                        </p:par>
                        <p:par>
                          <p:cTn id="79" fill="hold">
                            <p:stCondLst>
                              <p:cond delay="6000"/>
                            </p:stCondLst>
                            <p:childTnLst>
                              <p:par>
                                <p:cTn id="80" presetID="42" presetClass="entr" presetSubtype="0" fill="hold" grpId="0" nodeType="afterEffect">
                                  <p:stCondLst>
                                    <p:cond delay="0"/>
                                  </p:stCondLst>
                                  <p:childTnLst>
                                    <p:set>
                                      <p:cBhvr>
                                        <p:cTn id="81" dur="1" fill="hold">
                                          <p:stCondLst>
                                            <p:cond delay="0"/>
                                          </p:stCondLst>
                                        </p:cTn>
                                        <p:tgtEl>
                                          <p:spTgt spid="84"/>
                                        </p:tgtEl>
                                        <p:attrNameLst>
                                          <p:attrName>style.visibility</p:attrName>
                                        </p:attrNameLst>
                                      </p:cBhvr>
                                      <p:to>
                                        <p:strVal val="visible"/>
                                      </p:to>
                                    </p:set>
                                    <p:animEffect transition="in" filter="fade">
                                      <p:cBhvr>
                                        <p:cTn id="82" dur="500"/>
                                        <p:tgtEl>
                                          <p:spTgt spid="84"/>
                                        </p:tgtEl>
                                      </p:cBhvr>
                                    </p:animEffect>
                                    <p:anim calcmode="lin" valueType="num">
                                      <p:cBhvr>
                                        <p:cTn id="83" dur="500" fill="hold"/>
                                        <p:tgtEl>
                                          <p:spTgt spid="84"/>
                                        </p:tgtEl>
                                        <p:attrNameLst>
                                          <p:attrName>ppt_x</p:attrName>
                                        </p:attrNameLst>
                                      </p:cBhvr>
                                      <p:tavLst>
                                        <p:tav tm="0">
                                          <p:val>
                                            <p:strVal val="#ppt_x"/>
                                          </p:val>
                                        </p:tav>
                                        <p:tav tm="100000">
                                          <p:val>
                                            <p:strVal val="#ppt_x"/>
                                          </p:val>
                                        </p:tav>
                                      </p:tavLst>
                                    </p:anim>
                                    <p:anim calcmode="lin" valueType="num">
                                      <p:cBhvr>
                                        <p:cTn id="84" dur="500" fill="hold"/>
                                        <p:tgtEl>
                                          <p:spTgt spid="8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3" grpId="0"/>
      <p:bldP spid="274" grpId="0" animBg="1"/>
      <p:bldP spid="288" grpId="0"/>
      <p:bldP spid="289" grpId="0" animBg="1"/>
      <p:bldP spid="304" grpId="0" animBg="1"/>
      <p:bldP spid="318" grpId="0"/>
      <p:bldP spid="319" grpId="0" animBg="1"/>
      <p:bldP spid="83" grpId="0"/>
      <p:bldP spid="85" grpId="0"/>
      <p:bldP spid="91" grpId="0"/>
      <p:bldP spid="92" grpId="0"/>
      <p:bldP spid="84"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722948"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1" name="Rectangle 10"/>
          <p:cNvSpPr/>
          <p:nvPr/>
        </p:nvSpPr>
        <p:spPr>
          <a:xfrm>
            <a:off x="71437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sp>
        <p:nvSpPr>
          <p:cNvPr id="12" name="TextBox 11"/>
          <p:cNvSpPr txBox="1"/>
          <p:nvPr/>
        </p:nvSpPr>
        <p:spPr>
          <a:xfrm>
            <a:off x="714375" y="825202"/>
            <a:ext cx="3440609" cy="507831"/>
          </a:xfrm>
          <a:prstGeom prst="rect">
            <a:avLst/>
          </a:prstGeom>
          <a:noFill/>
        </p:spPr>
        <p:txBody>
          <a:bodyPr wrap="square" rtlCol="0">
            <a:spAutoFit/>
          </a:bodyPr>
          <a:lstStyle/>
          <a:p>
            <a:r>
              <a:rPr lang="id-ID" sz="2700" b="1" dirty="0">
                <a:latin typeface="Montserrat Black" panose="00000A00000000000000" pitchFamily="50" charset="0"/>
              </a:rPr>
              <a:t>MOCKUP SLIDES</a:t>
            </a:r>
          </a:p>
        </p:txBody>
      </p:sp>
      <p:sp>
        <p:nvSpPr>
          <p:cNvPr id="13" name="TextBox 12"/>
          <p:cNvSpPr txBox="1"/>
          <p:nvPr/>
        </p:nvSpPr>
        <p:spPr>
          <a:xfrm>
            <a:off x="714375" y="689239"/>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pic>
        <p:nvPicPr>
          <p:cNvPr id="4" name="Picture Placeholder 3"/>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16258" r="16258"/>
          <a:stretch>
            <a:fillRect/>
          </a:stretch>
        </p:blipFill>
        <p:spPr/>
      </p:pic>
    </p:spTree>
    <p:extLst>
      <p:ext uri="{BB962C8B-B14F-4D97-AF65-F5344CB8AC3E}">
        <p14:creationId xmlns:p14="http://schemas.microsoft.com/office/powerpoint/2010/main" val="3146767935"/>
      </p:ext>
    </p:extLst>
  </p:cSld>
  <p:clrMapOvr>
    <a:masterClrMapping/>
  </p:clrMapOvr>
  <p:transition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anim calcmode="lin" valueType="num">
                                      <p:cBhvr>
                                        <p:cTn id="20" dur="500" fill="hold"/>
                                        <p:tgtEl>
                                          <p:spTgt spid="11"/>
                                        </p:tgtEl>
                                        <p:attrNameLst>
                                          <p:attrName>ppt_x</p:attrName>
                                        </p:attrNameLst>
                                      </p:cBhvr>
                                      <p:tavLst>
                                        <p:tav tm="0">
                                          <p:val>
                                            <p:strVal val="#ppt_x"/>
                                          </p:val>
                                        </p:tav>
                                        <p:tav tm="100000">
                                          <p:val>
                                            <p:strVal val="#ppt_x"/>
                                          </p:val>
                                        </p:tav>
                                      </p:tavLst>
                                    </p:anim>
                                    <p:anim calcmode="lin" valueType="num">
                                      <p:cBhvr>
                                        <p:cTn id="21"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2" grpId="0"/>
      <p:bldP spid="13"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 name="Picture 204" descr="tablet.png"/>
          <p:cNvPicPr>
            <a:picLocks noChangeAspect="1"/>
          </p:cNvPicPr>
          <p:nvPr/>
        </p:nvPicPr>
        <p:blipFill>
          <a:blip r:embed="rId2"/>
          <a:stretch>
            <a:fillRect/>
          </a:stretch>
        </p:blipFill>
        <p:spPr>
          <a:xfrm>
            <a:off x="618425" y="1568822"/>
            <a:ext cx="2842251" cy="3700500"/>
          </a:xfrm>
          <a:prstGeom prst="rect">
            <a:avLst/>
          </a:prstGeom>
        </p:spPr>
      </p:pic>
      <p:pic>
        <p:nvPicPr>
          <p:cNvPr id="4" name="Picture Placeholder 3"/>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l="29946" r="29946"/>
          <a:stretch>
            <a:fillRect/>
          </a:stretch>
        </p:blipFill>
        <p:spPr/>
      </p:pic>
      <p:pic>
        <p:nvPicPr>
          <p:cNvPr id="209" name="Picture 208" descr="hand01.png"/>
          <p:cNvPicPr>
            <a:picLocks noChangeAspect="1"/>
          </p:cNvPicPr>
          <p:nvPr/>
        </p:nvPicPr>
        <p:blipFill>
          <a:blip r:embed="rId4"/>
          <a:stretch>
            <a:fillRect/>
          </a:stretch>
        </p:blipFill>
        <p:spPr>
          <a:xfrm>
            <a:off x="567725" y="2209211"/>
            <a:ext cx="1406802" cy="2979112"/>
          </a:xfrm>
          <a:prstGeom prst="rect">
            <a:avLst/>
          </a:prstGeom>
        </p:spPr>
      </p:pic>
      <p:pic>
        <p:nvPicPr>
          <p:cNvPr id="210" name="Picture 209" descr="righthand.png"/>
          <p:cNvPicPr>
            <a:picLocks noChangeAspect="1"/>
          </p:cNvPicPr>
          <p:nvPr/>
        </p:nvPicPr>
        <p:blipFill>
          <a:blip r:embed="rId5"/>
          <a:stretch>
            <a:fillRect/>
          </a:stretch>
        </p:blipFill>
        <p:spPr>
          <a:xfrm>
            <a:off x="2234365" y="2882986"/>
            <a:ext cx="3734066" cy="2381537"/>
          </a:xfrm>
          <a:prstGeom prst="rect">
            <a:avLst/>
          </a:prstGeom>
        </p:spPr>
      </p:pic>
      <p:sp>
        <p:nvSpPr>
          <p:cNvPr id="12" name="TextBox 11"/>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13" name="TextBox 12"/>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18" name="TextBox 17"/>
          <p:cNvSpPr txBox="1"/>
          <p:nvPr/>
        </p:nvSpPr>
        <p:spPr>
          <a:xfrm>
            <a:off x="4211955" y="1676488"/>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9" name="Rectangle 18"/>
          <p:cNvSpPr/>
          <p:nvPr/>
        </p:nvSpPr>
        <p:spPr>
          <a:xfrm>
            <a:off x="4220528" y="2348896"/>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spTree>
    <p:extLst>
      <p:ext uri="{BB962C8B-B14F-4D97-AF65-F5344CB8AC3E}">
        <p14:creationId xmlns:p14="http://schemas.microsoft.com/office/powerpoint/2010/main" val="1497448373"/>
      </p:ext>
    </p:extLst>
  </p:cSld>
  <p:clrMapOvr>
    <a:masterClrMapping/>
  </p:clrMapOvr>
  <p:transition advClick="0" advTm="3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Vertical)">
                                      <p:cBhvr>
                                        <p:cTn id="7" dur="500"/>
                                        <p:tgtEl>
                                          <p:spTgt spid="13"/>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barn(outVertical)">
                                      <p:cBhvr>
                                        <p:cTn id="11" dur="500"/>
                                        <p:tgtEl>
                                          <p:spTgt spid="12"/>
                                        </p:tgtEl>
                                      </p:cBhvr>
                                    </p:animEffect>
                                  </p:childTnLst>
                                </p:cTn>
                              </p:par>
                            </p:childTnLst>
                          </p:cTn>
                        </p:par>
                        <p:par>
                          <p:cTn id="12" fill="hold">
                            <p:stCondLst>
                              <p:cond delay="1000"/>
                            </p:stCondLst>
                            <p:childTnLst>
                              <p:par>
                                <p:cTn id="13" presetID="2" presetClass="entr" presetSubtype="4" accel="50000" decel="50000" fill="hold" nodeType="afterEffect">
                                  <p:stCondLst>
                                    <p:cond delay="0"/>
                                  </p:stCondLst>
                                  <p:childTnLst>
                                    <p:set>
                                      <p:cBhvr>
                                        <p:cTn id="14" dur="1" fill="hold">
                                          <p:stCondLst>
                                            <p:cond delay="0"/>
                                          </p:stCondLst>
                                        </p:cTn>
                                        <p:tgtEl>
                                          <p:spTgt spid="205"/>
                                        </p:tgtEl>
                                        <p:attrNameLst>
                                          <p:attrName>style.visibility</p:attrName>
                                        </p:attrNameLst>
                                      </p:cBhvr>
                                      <p:to>
                                        <p:strVal val="visible"/>
                                      </p:to>
                                    </p:set>
                                    <p:anim calcmode="lin" valueType="num">
                                      <p:cBhvr additive="base">
                                        <p:cTn id="15" dur="500" fill="hold"/>
                                        <p:tgtEl>
                                          <p:spTgt spid="205"/>
                                        </p:tgtEl>
                                        <p:attrNameLst>
                                          <p:attrName>ppt_x</p:attrName>
                                        </p:attrNameLst>
                                      </p:cBhvr>
                                      <p:tavLst>
                                        <p:tav tm="0">
                                          <p:val>
                                            <p:strVal val="#ppt_x"/>
                                          </p:val>
                                        </p:tav>
                                        <p:tav tm="100000">
                                          <p:val>
                                            <p:strVal val="#ppt_x"/>
                                          </p:val>
                                        </p:tav>
                                      </p:tavLst>
                                    </p:anim>
                                    <p:anim calcmode="lin" valueType="num">
                                      <p:cBhvr additive="base">
                                        <p:cTn id="16" dur="500" fill="hold"/>
                                        <p:tgtEl>
                                          <p:spTgt spid="205"/>
                                        </p:tgtEl>
                                        <p:attrNameLst>
                                          <p:attrName>ppt_y</p:attrName>
                                        </p:attrNameLst>
                                      </p:cBhvr>
                                      <p:tavLst>
                                        <p:tav tm="0">
                                          <p:val>
                                            <p:strVal val="1+#ppt_h/2"/>
                                          </p:val>
                                        </p:tav>
                                        <p:tav tm="100000">
                                          <p:val>
                                            <p:strVal val="#ppt_y"/>
                                          </p:val>
                                        </p:tav>
                                      </p:tavLst>
                                    </p:anim>
                                  </p:childTnLst>
                                </p:cTn>
                              </p:par>
                            </p:childTnLst>
                          </p:cTn>
                        </p:par>
                        <p:par>
                          <p:cTn id="17" fill="hold">
                            <p:stCondLst>
                              <p:cond delay="1500"/>
                            </p:stCondLst>
                            <p:childTnLst>
                              <p:par>
                                <p:cTn id="18" presetID="2" presetClass="entr" presetSubtype="4" accel="50000" decel="50000" fill="hold" nodeType="afterEffect">
                                  <p:stCondLst>
                                    <p:cond delay="0"/>
                                  </p:stCondLst>
                                  <p:childTnLst>
                                    <p:set>
                                      <p:cBhvr>
                                        <p:cTn id="19" dur="1" fill="hold">
                                          <p:stCondLst>
                                            <p:cond delay="0"/>
                                          </p:stCondLst>
                                        </p:cTn>
                                        <p:tgtEl>
                                          <p:spTgt spid="209"/>
                                        </p:tgtEl>
                                        <p:attrNameLst>
                                          <p:attrName>style.visibility</p:attrName>
                                        </p:attrNameLst>
                                      </p:cBhvr>
                                      <p:to>
                                        <p:strVal val="visible"/>
                                      </p:to>
                                    </p:set>
                                    <p:anim calcmode="lin" valueType="num">
                                      <p:cBhvr additive="base">
                                        <p:cTn id="20" dur="500" fill="hold"/>
                                        <p:tgtEl>
                                          <p:spTgt spid="209"/>
                                        </p:tgtEl>
                                        <p:attrNameLst>
                                          <p:attrName>ppt_x</p:attrName>
                                        </p:attrNameLst>
                                      </p:cBhvr>
                                      <p:tavLst>
                                        <p:tav tm="0">
                                          <p:val>
                                            <p:strVal val="#ppt_x"/>
                                          </p:val>
                                        </p:tav>
                                        <p:tav tm="100000">
                                          <p:val>
                                            <p:strVal val="#ppt_x"/>
                                          </p:val>
                                        </p:tav>
                                      </p:tavLst>
                                    </p:anim>
                                    <p:anim calcmode="lin" valueType="num">
                                      <p:cBhvr additive="base">
                                        <p:cTn id="21" dur="500" fill="hold"/>
                                        <p:tgtEl>
                                          <p:spTgt spid="209"/>
                                        </p:tgtEl>
                                        <p:attrNameLst>
                                          <p:attrName>ppt_y</p:attrName>
                                        </p:attrNameLst>
                                      </p:cBhvr>
                                      <p:tavLst>
                                        <p:tav tm="0">
                                          <p:val>
                                            <p:strVal val="1+#ppt_h/2"/>
                                          </p:val>
                                        </p:tav>
                                        <p:tav tm="100000">
                                          <p:val>
                                            <p:strVal val="#ppt_y"/>
                                          </p:val>
                                        </p:tav>
                                      </p:tavLst>
                                    </p:anim>
                                  </p:childTnLst>
                                </p:cTn>
                              </p:par>
                            </p:childTnLst>
                          </p:cTn>
                        </p:par>
                        <p:par>
                          <p:cTn id="22" fill="hold">
                            <p:stCondLst>
                              <p:cond delay="2000"/>
                            </p:stCondLst>
                            <p:childTnLst>
                              <p:par>
                                <p:cTn id="23" presetID="2" presetClass="entr" presetSubtype="4" accel="50000" decel="50000" fill="hold" nodeType="afterEffect">
                                  <p:stCondLst>
                                    <p:cond delay="0"/>
                                  </p:stCondLst>
                                  <p:childTnLst>
                                    <p:set>
                                      <p:cBhvr>
                                        <p:cTn id="24" dur="1" fill="hold">
                                          <p:stCondLst>
                                            <p:cond delay="0"/>
                                          </p:stCondLst>
                                        </p:cTn>
                                        <p:tgtEl>
                                          <p:spTgt spid="210"/>
                                        </p:tgtEl>
                                        <p:attrNameLst>
                                          <p:attrName>style.visibility</p:attrName>
                                        </p:attrNameLst>
                                      </p:cBhvr>
                                      <p:to>
                                        <p:strVal val="visible"/>
                                      </p:to>
                                    </p:set>
                                    <p:anim calcmode="lin" valueType="num">
                                      <p:cBhvr additive="base">
                                        <p:cTn id="25" dur="500" fill="hold"/>
                                        <p:tgtEl>
                                          <p:spTgt spid="210"/>
                                        </p:tgtEl>
                                        <p:attrNameLst>
                                          <p:attrName>ppt_x</p:attrName>
                                        </p:attrNameLst>
                                      </p:cBhvr>
                                      <p:tavLst>
                                        <p:tav tm="0">
                                          <p:val>
                                            <p:strVal val="#ppt_x"/>
                                          </p:val>
                                        </p:tav>
                                        <p:tav tm="100000">
                                          <p:val>
                                            <p:strVal val="#ppt_x"/>
                                          </p:val>
                                        </p:tav>
                                      </p:tavLst>
                                    </p:anim>
                                    <p:anim calcmode="lin" valueType="num">
                                      <p:cBhvr additive="base">
                                        <p:cTn id="26" dur="500" fill="hold"/>
                                        <p:tgtEl>
                                          <p:spTgt spid="210"/>
                                        </p:tgtEl>
                                        <p:attrNameLst>
                                          <p:attrName>ppt_y</p:attrName>
                                        </p:attrNameLst>
                                      </p:cBhvr>
                                      <p:tavLst>
                                        <p:tav tm="0">
                                          <p:val>
                                            <p:strVal val="1+#ppt_h/2"/>
                                          </p:val>
                                        </p:tav>
                                        <p:tav tm="100000">
                                          <p:val>
                                            <p:strVal val="#ppt_y"/>
                                          </p:val>
                                        </p:tav>
                                      </p:tavLst>
                                    </p:anim>
                                  </p:childTnLst>
                                </p:cTn>
                              </p:par>
                            </p:childTnLst>
                          </p:cTn>
                        </p:par>
                        <p:par>
                          <p:cTn id="27" fill="hold">
                            <p:stCondLst>
                              <p:cond delay="2500"/>
                            </p:stCondLst>
                            <p:childTnLst>
                              <p:par>
                                <p:cTn id="28" presetID="22" presetClass="entr" presetSubtype="8"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wipe(left)">
                                      <p:cBhvr>
                                        <p:cTn id="30" dur="500"/>
                                        <p:tgtEl>
                                          <p:spTgt spid="18"/>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19"/>
                                        </p:tgtEl>
                                        <p:attrNameLst>
                                          <p:attrName>style.visibility</p:attrName>
                                        </p:attrNameLst>
                                      </p:cBhvr>
                                      <p:to>
                                        <p:strVal val="visible"/>
                                      </p:to>
                                    </p:set>
                                    <p:animEffect transition="in" filter="wipe(left)">
                                      <p:cBhvr>
                                        <p:cTn id="3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18" grpId="0"/>
      <p:bldP spid="19"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722948"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1" name="Rectangle 10"/>
          <p:cNvSpPr/>
          <p:nvPr/>
        </p:nvSpPr>
        <p:spPr>
          <a:xfrm>
            <a:off x="71437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sp>
        <p:nvSpPr>
          <p:cNvPr id="12" name="TextBox 11"/>
          <p:cNvSpPr txBox="1"/>
          <p:nvPr/>
        </p:nvSpPr>
        <p:spPr>
          <a:xfrm>
            <a:off x="714375" y="825202"/>
            <a:ext cx="3440609" cy="507831"/>
          </a:xfrm>
          <a:prstGeom prst="rect">
            <a:avLst/>
          </a:prstGeom>
          <a:noFill/>
        </p:spPr>
        <p:txBody>
          <a:bodyPr wrap="square" rtlCol="0">
            <a:spAutoFit/>
          </a:bodyPr>
          <a:lstStyle/>
          <a:p>
            <a:r>
              <a:rPr lang="id-ID" sz="2700" b="1" dirty="0">
                <a:latin typeface="Montserrat Black" panose="00000A00000000000000" pitchFamily="50" charset="0"/>
              </a:rPr>
              <a:t>MOCKUP SLIDES</a:t>
            </a:r>
          </a:p>
        </p:txBody>
      </p:sp>
      <p:sp>
        <p:nvSpPr>
          <p:cNvPr id="13" name="TextBox 12"/>
          <p:cNvSpPr txBox="1"/>
          <p:nvPr/>
        </p:nvSpPr>
        <p:spPr>
          <a:xfrm>
            <a:off x="714375" y="689239"/>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pic>
        <p:nvPicPr>
          <p:cNvPr id="4" name="Picture Placeholder 3"/>
          <p:cNvPicPr>
            <a:picLocks noGrp="1" noChangeAspect="1"/>
          </p:cNvPicPr>
          <p:nvPr>
            <p:ph type="pic" sz="quarter" idx="13"/>
          </p:nvPr>
        </p:nvPicPr>
        <p:blipFill>
          <a:blip r:embed="rId2" cstate="print">
            <a:extLst>
              <a:ext uri="{28A0092B-C50C-407E-A947-70E740481C1C}">
                <a14:useLocalDpi xmlns:a14="http://schemas.microsoft.com/office/drawing/2010/main" val="0"/>
              </a:ext>
            </a:extLst>
          </a:blip>
          <a:srcRect l="31327" r="31327"/>
          <a:stretch>
            <a:fillRect/>
          </a:stretch>
        </p:blipFill>
        <p:spPr/>
      </p:pic>
    </p:spTree>
    <p:extLst>
      <p:ext uri="{BB962C8B-B14F-4D97-AF65-F5344CB8AC3E}">
        <p14:creationId xmlns:p14="http://schemas.microsoft.com/office/powerpoint/2010/main" val="2494428365"/>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left)">
                                      <p:cBhvr>
                                        <p:cTn id="7" dur="500"/>
                                        <p:tgtEl>
                                          <p:spTgt spid="13"/>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par>
                          <p:cTn id="16" fill="hold">
                            <p:stCondLst>
                              <p:cond delay="1500"/>
                            </p:stCondLst>
                            <p:childTnLst>
                              <p:par>
                                <p:cTn id="17" presetID="42"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anim calcmode="lin" valueType="num">
                                      <p:cBhvr>
                                        <p:cTn id="20" dur="500" fill="hold"/>
                                        <p:tgtEl>
                                          <p:spTgt spid="11"/>
                                        </p:tgtEl>
                                        <p:attrNameLst>
                                          <p:attrName>ppt_x</p:attrName>
                                        </p:attrNameLst>
                                      </p:cBhvr>
                                      <p:tavLst>
                                        <p:tav tm="0">
                                          <p:val>
                                            <p:strVal val="#ppt_x"/>
                                          </p:val>
                                        </p:tav>
                                        <p:tav tm="100000">
                                          <p:val>
                                            <p:strVal val="#ppt_x"/>
                                          </p:val>
                                        </p:tav>
                                      </p:tavLst>
                                    </p:anim>
                                    <p:anim calcmode="lin" valueType="num">
                                      <p:cBhvr>
                                        <p:cTn id="21" dur="500" fill="hold"/>
                                        <p:tgtEl>
                                          <p:spTgt spid="1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1" grpId="0"/>
      <p:bldP spid="12" grpId="0"/>
      <p:bldP spid="13"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4211955"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2" name="Rectangle 11"/>
          <p:cNvSpPr/>
          <p:nvPr/>
        </p:nvSpPr>
        <p:spPr>
          <a:xfrm>
            <a:off x="4220528"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sp>
        <p:nvSpPr>
          <p:cNvPr id="13" name="TextBox 12"/>
          <p:cNvSpPr txBox="1"/>
          <p:nvPr/>
        </p:nvSpPr>
        <p:spPr>
          <a:xfrm>
            <a:off x="4220527" y="825202"/>
            <a:ext cx="3440609" cy="507831"/>
          </a:xfrm>
          <a:prstGeom prst="rect">
            <a:avLst/>
          </a:prstGeom>
          <a:noFill/>
        </p:spPr>
        <p:txBody>
          <a:bodyPr wrap="square" rtlCol="0">
            <a:spAutoFit/>
          </a:bodyPr>
          <a:lstStyle/>
          <a:p>
            <a:r>
              <a:rPr lang="id-ID" sz="2700" b="1" dirty="0">
                <a:latin typeface="Montserrat Black" panose="00000A00000000000000" pitchFamily="50" charset="0"/>
              </a:rPr>
              <a:t>MOCKUP SLIDES</a:t>
            </a:r>
          </a:p>
        </p:txBody>
      </p:sp>
      <p:sp>
        <p:nvSpPr>
          <p:cNvPr id="14" name="TextBox 13"/>
          <p:cNvSpPr txBox="1"/>
          <p:nvPr/>
        </p:nvSpPr>
        <p:spPr>
          <a:xfrm>
            <a:off x="4220528" y="689239"/>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pic>
        <p:nvPicPr>
          <p:cNvPr id="4" name="Picture Placeholder 3"/>
          <p:cNvPicPr>
            <a:picLocks noGrp="1" noChangeAspect="1"/>
          </p:cNvPicPr>
          <p:nvPr>
            <p:ph type="pic" sz="quarter" idx="13"/>
          </p:nvPr>
        </p:nvPicPr>
        <p:blipFill>
          <a:blip r:embed="rId2" cstate="print">
            <a:extLst>
              <a:ext uri="{28A0092B-C50C-407E-A947-70E740481C1C}">
                <a14:useLocalDpi xmlns:a14="http://schemas.microsoft.com/office/drawing/2010/main" val="0"/>
              </a:ext>
            </a:extLst>
          </a:blip>
          <a:srcRect l="34187" r="34187"/>
          <a:stretch>
            <a:fillRect/>
          </a:stretch>
        </p:blipFill>
        <p:spPr/>
      </p:pic>
    </p:spTree>
    <p:extLst>
      <p:ext uri="{BB962C8B-B14F-4D97-AF65-F5344CB8AC3E}">
        <p14:creationId xmlns:p14="http://schemas.microsoft.com/office/powerpoint/2010/main" val="1297237450"/>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left)">
                                      <p:cBhvr>
                                        <p:cTn id="7" dur="500"/>
                                        <p:tgtEl>
                                          <p:spTgt spid="1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left)">
                                      <p:cBhvr>
                                        <p:cTn id="11" dur="500"/>
                                        <p:tgtEl>
                                          <p:spTgt spid="13"/>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500"/>
                                        <p:tgtEl>
                                          <p:spTgt spid="11"/>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left)">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10" name="TextBox 9"/>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8" name="TextBox 7"/>
          <p:cNvSpPr txBox="1"/>
          <p:nvPr/>
        </p:nvSpPr>
        <p:spPr>
          <a:xfrm>
            <a:off x="4511993"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2" name="Rectangle 11"/>
          <p:cNvSpPr/>
          <p:nvPr/>
        </p:nvSpPr>
        <p:spPr>
          <a:xfrm>
            <a:off x="452056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5" name="Picture Placeholder 4"/>
          <p:cNvPicPr>
            <a:picLocks noGrp="1" noChangeAspect="1"/>
          </p:cNvPicPr>
          <p:nvPr>
            <p:ph type="pic" sz="quarter" idx="15"/>
          </p:nvPr>
        </p:nvPicPr>
        <p:blipFill>
          <a:blip r:embed="rId2">
            <a:extLst>
              <a:ext uri="{28A0092B-C50C-407E-A947-70E740481C1C}">
                <a14:useLocalDpi xmlns:a14="http://schemas.microsoft.com/office/drawing/2010/main" val="0"/>
              </a:ext>
            </a:extLst>
          </a:blip>
          <a:srcRect l="34399" r="34399"/>
          <a:stretch>
            <a:fillRect/>
          </a:stretch>
        </p:blipFill>
        <p:spPr/>
      </p:pic>
      <p:pic>
        <p:nvPicPr>
          <p:cNvPr id="6" name="Picture Placeholder 5"/>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34399" r="34399"/>
          <a:stretch>
            <a:fillRect/>
          </a:stretch>
        </p:blipFill>
        <p:spPr/>
      </p:pic>
    </p:spTree>
    <p:extLst>
      <p:ext uri="{BB962C8B-B14F-4D97-AF65-F5344CB8AC3E}">
        <p14:creationId xmlns:p14="http://schemas.microsoft.com/office/powerpoint/2010/main" val="3022846983"/>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arn(outVertical)">
                                      <p:cBhvr>
                                        <p:cTn id="7" dur="500"/>
                                        <p:tgtEl>
                                          <p:spTgt spid="9"/>
                                        </p:tgtEl>
                                      </p:cBhvr>
                                    </p:animEffect>
                                  </p:childTnLst>
                                </p:cTn>
                              </p:par>
                            </p:childTnLst>
                          </p:cTn>
                        </p:par>
                        <p:par>
                          <p:cTn id="8" fill="hold">
                            <p:stCondLst>
                              <p:cond delay="500"/>
                            </p:stCondLst>
                            <p:childTnLst>
                              <p:par>
                                <p:cTn id="9" presetID="16" presetClass="entr" presetSubtype="21"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inVertical)">
                                      <p:cBhvr>
                                        <p:cTn id="11" dur="500"/>
                                        <p:tgtEl>
                                          <p:spTgt spid="1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left)">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8" grpId="0"/>
      <p:bldP spid="12"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11" name="TextBox 10"/>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9" name="TextBox 8"/>
          <p:cNvSpPr txBox="1"/>
          <p:nvPr/>
        </p:nvSpPr>
        <p:spPr>
          <a:xfrm>
            <a:off x="722948"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2" name="Rectangle 11"/>
          <p:cNvSpPr/>
          <p:nvPr/>
        </p:nvSpPr>
        <p:spPr>
          <a:xfrm>
            <a:off x="71437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7" name="Picture Placeholder 6"/>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29279" r="29279"/>
          <a:stretch>
            <a:fillRect/>
          </a:stretch>
        </p:blipFill>
        <p:spPr/>
      </p:pic>
      <p:pic>
        <p:nvPicPr>
          <p:cNvPr id="6" name="Picture Placeholder 5"/>
          <p:cNvPicPr>
            <a:picLocks noGrp="1" noChangeAspect="1"/>
          </p:cNvPicPr>
          <p:nvPr>
            <p:ph type="pic" sz="quarter" idx="14"/>
          </p:nvPr>
        </p:nvPicPr>
        <p:blipFill>
          <a:blip r:embed="rId3" cstate="print">
            <a:extLst>
              <a:ext uri="{28A0092B-C50C-407E-A947-70E740481C1C}">
                <a14:useLocalDpi xmlns:a14="http://schemas.microsoft.com/office/drawing/2010/main" val="0"/>
              </a:ext>
            </a:extLst>
          </a:blip>
          <a:srcRect l="34505" r="34505"/>
          <a:stretch>
            <a:fillRect/>
          </a:stretch>
        </p:blipFill>
        <p:spPr/>
      </p:pic>
    </p:spTree>
    <p:extLst>
      <p:ext uri="{BB962C8B-B14F-4D97-AF65-F5344CB8AC3E}">
        <p14:creationId xmlns:p14="http://schemas.microsoft.com/office/powerpoint/2010/main" val="2118965889"/>
      </p:ext>
    </p:extLst>
  </p:cSld>
  <p:clrMapOvr>
    <a:masterClrMapping/>
  </p:clrMapOvr>
  <p:transition>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inVertical)">
                                      <p:cBhvr>
                                        <p:cTn id="7" dur="500"/>
                                        <p:tgtEl>
                                          <p:spTgt spid="11"/>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500"/>
                                        <p:tgtEl>
                                          <p:spTgt spid="9"/>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wipe(left)">
                                      <p:cBhvr>
                                        <p:cTn id="19"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9" grpId="0"/>
      <p:bldP spid="12"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1" name="Picture Placeholder 230"/>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32291" r="32291"/>
          <a:stretch>
            <a:fillRect/>
          </a:stretch>
        </p:blipFill>
        <p:spPr/>
      </p:pic>
      <p:pic>
        <p:nvPicPr>
          <p:cNvPr id="232" name="Picture Placeholder 231"/>
          <p:cNvPicPr>
            <a:picLocks noGrp="1" noChangeAspect="1"/>
          </p:cNvPicPr>
          <p:nvPr>
            <p:ph type="pic" sz="quarter" idx="11"/>
          </p:nvPr>
        </p:nvPicPr>
        <p:blipFill>
          <a:blip r:embed="rId2">
            <a:extLst>
              <a:ext uri="{28A0092B-C50C-407E-A947-70E740481C1C}">
                <a14:useLocalDpi xmlns:a14="http://schemas.microsoft.com/office/drawing/2010/main" val="0"/>
              </a:ext>
            </a:extLst>
          </a:blip>
          <a:srcRect l="31142" r="31142"/>
          <a:stretch>
            <a:fillRect/>
          </a:stretch>
        </p:blipFill>
        <p:spPr/>
      </p:pic>
      <p:pic>
        <p:nvPicPr>
          <p:cNvPr id="233" name="Picture Placeholder 232"/>
          <p:cNvPicPr>
            <a:picLocks noGrp="1" noChangeAspect="1"/>
          </p:cNvPicPr>
          <p:nvPr>
            <p:ph type="pic" sz="quarter" idx="12"/>
          </p:nvPr>
        </p:nvPicPr>
        <p:blipFill>
          <a:blip r:embed="rId2">
            <a:extLst>
              <a:ext uri="{28A0092B-C50C-407E-A947-70E740481C1C}">
                <a14:useLocalDpi xmlns:a14="http://schemas.microsoft.com/office/drawing/2010/main" val="0"/>
              </a:ext>
            </a:extLst>
          </a:blip>
          <a:srcRect l="31388" r="31388"/>
          <a:stretch>
            <a:fillRect/>
          </a:stretch>
        </p:blipFill>
        <p:spPr/>
      </p:pic>
      <p:pic>
        <p:nvPicPr>
          <p:cNvPr id="243" name="Picture Placeholder 242"/>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32562" r="32562"/>
          <a:stretch>
            <a:fillRect/>
          </a:stretch>
        </p:blipFill>
        <p:spPr/>
      </p:pic>
      <p:sp>
        <p:nvSpPr>
          <p:cNvPr id="240" name="Rectangle 239"/>
          <p:cNvSpPr/>
          <p:nvPr/>
        </p:nvSpPr>
        <p:spPr>
          <a:xfrm>
            <a:off x="0" y="1684243"/>
            <a:ext cx="2178424" cy="3459257"/>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41" name="Rectangle 240"/>
          <p:cNvSpPr/>
          <p:nvPr/>
        </p:nvSpPr>
        <p:spPr>
          <a:xfrm>
            <a:off x="2247479" y="1684735"/>
            <a:ext cx="2321162" cy="3458765"/>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42" name="Rectangle 241"/>
          <p:cNvSpPr/>
          <p:nvPr/>
        </p:nvSpPr>
        <p:spPr>
          <a:xfrm>
            <a:off x="4637698" y="1684735"/>
            <a:ext cx="2290900" cy="3458765"/>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45" name="Rectangle 244"/>
          <p:cNvSpPr/>
          <p:nvPr/>
        </p:nvSpPr>
        <p:spPr>
          <a:xfrm>
            <a:off x="6996416" y="1684243"/>
            <a:ext cx="2165006" cy="3467724"/>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sp>
        <p:nvSpPr>
          <p:cNvPr id="2" name="TextBox 1"/>
          <p:cNvSpPr txBox="1"/>
          <p:nvPr/>
        </p:nvSpPr>
        <p:spPr>
          <a:xfrm>
            <a:off x="356422" y="3867988"/>
            <a:ext cx="1465580" cy="727122"/>
          </a:xfrm>
          <a:prstGeom prst="rect">
            <a:avLst/>
          </a:prstGeom>
          <a:noFill/>
        </p:spPr>
        <p:txBody>
          <a:bodyPr wrap="square" rtlCol="0">
            <a:spAutoFit/>
          </a:bodyPr>
          <a:lstStyle/>
          <a:p>
            <a:pPr algn="ct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r>
              <a:rPr lang="en-US" sz="82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BeyondYou</a:t>
            </a: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 unlock this door with the key of imagination.</a:t>
            </a:r>
          </a:p>
        </p:txBody>
      </p:sp>
      <p:sp>
        <p:nvSpPr>
          <p:cNvPr id="6" name="TextBox 5"/>
          <p:cNvSpPr txBox="1"/>
          <p:nvPr/>
        </p:nvSpPr>
        <p:spPr>
          <a:xfrm>
            <a:off x="2434738" y="3606671"/>
            <a:ext cx="1946642" cy="253916"/>
          </a:xfrm>
          <a:prstGeom prst="rect">
            <a:avLst/>
          </a:prstGeom>
          <a:noFill/>
        </p:spPr>
        <p:txBody>
          <a:bodyPr wrap="square" rtlCol="0">
            <a:spAutoFit/>
          </a:bodyPr>
          <a:lstStyle/>
          <a:p>
            <a:pPr algn="ctr"/>
            <a:r>
              <a:rPr lang="id-ID"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HOUSE FOR RENT</a:t>
            </a:r>
          </a:p>
        </p:txBody>
      </p:sp>
      <p:sp>
        <p:nvSpPr>
          <p:cNvPr id="7" name="TextBox 6"/>
          <p:cNvSpPr txBox="1"/>
          <p:nvPr/>
        </p:nvSpPr>
        <p:spPr>
          <a:xfrm>
            <a:off x="4976367" y="3596060"/>
            <a:ext cx="1613561" cy="253916"/>
          </a:xfrm>
          <a:prstGeom prst="rect">
            <a:avLst/>
          </a:prstGeom>
          <a:noFill/>
        </p:spPr>
        <p:txBody>
          <a:bodyPr wrap="square" rtlCol="0">
            <a:spAutoFit/>
          </a:bodyPr>
          <a:lstStyle/>
          <a:p>
            <a:pPr algn="ctr"/>
            <a:r>
              <a:rPr lang="id-ID"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LAND FOR SALE</a:t>
            </a:r>
          </a:p>
        </p:txBody>
      </p:sp>
      <p:sp>
        <p:nvSpPr>
          <p:cNvPr id="8" name="TextBox 7"/>
          <p:cNvSpPr txBox="1"/>
          <p:nvPr/>
        </p:nvSpPr>
        <p:spPr>
          <a:xfrm>
            <a:off x="7190583" y="3596060"/>
            <a:ext cx="1776673" cy="253916"/>
          </a:xfrm>
          <a:prstGeom prst="rect">
            <a:avLst/>
          </a:prstGeom>
          <a:noFill/>
        </p:spPr>
        <p:txBody>
          <a:bodyPr wrap="square" rtlCol="0">
            <a:spAutoFit/>
          </a:bodyPr>
          <a:lstStyle/>
          <a:p>
            <a:pPr algn="ctr"/>
            <a:r>
              <a:rPr lang="id-ID"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APARTMENT &amp; CONDO</a:t>
            </a:r>
          </a:p>
        </p:txBody>
      </p:sp>
      <p:grpSp>
        <p:nvGrpSpPr>
          <p:cNvPr id="250" name="Group 249"/>
          <p:cNvGrpSpPr/>
          <p:nvPr/>
        </p:nvGrpSpPr>
        <p:grpSpPr>
          <a:xfrm>
            <a:off x="743257" y="2467243"/>
            <a:ext cx="691910" cy="796512"/>
            <a:chOff x="1113851" y="4223077"/>
            <a:chExt cx="555839" cy="639873"/>
          </a:xfrm>
        </p:grpSpPr>
        <p:sp>
          <p:nvSpPr>
            <p:cNvPr id="9" name="Hexagon 8"/>
            <p:cNvSpPr/>
            <p:nvPr/>
          </p:nvSpPr>
          <p:spPr>
            <a:xfrm rot="5400000">
              <a:off x="1071834" y="4265094"/>
              <a:ext cx="639873" cy="555839"/>
            </a:xfrm>
            <a:prstGeom prst="hexagon">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13" name="Group 12"/>
            <p:cNvGrpSpPr/>
            <p:nvPr/>
          </p:nvGrpSpPr>
          <p:grpSpPr>
            <a:xfrm>
              <a:off x="1216560" y="4367803"/>
              <a:ext cx="350420" cy="350420"/>
              <a:chOff x="3225800" y="1909763"/>
              <a:chExt cx="449263" cy="449263"/>
            </a:xfrm>
            <a:noFill/>
          </p:grpSpPr>
          <p:sp>
            <p:nvSpPr>
              <p:cNvPr id="14" name="Freeform 645"/>
              <p:cNvSpPr>
                <a:spLocks/>
              </p:cNvSpPr>
              <p:nvPr/>
            </p:nvSpPr>
            <p:spPr bwMode="auto">
              <a:xfrm>
                <a:off x="3267075" y="1958976"/>
                <a:ext cx="7938" cy="7938"/>
              </a:xfrm>
              <a:custGeom>
                <a:avLst/>
                <a:gdLst>
                  <a:gd name="T0" fmla="*/ 27 w 53"/>
                  <a:gd name="T1" fmla="*/ 0 h 53"/>
                  <a:gd name="T2" fmla="*/ 27 w 53"/>
                  <a:gd name="T3" fmla="*/ 0 h 53"/>
                  <a:gd name="T4" fmla="*/ 37 w 53"/>
                  <a:gd name="T5" fmla="*/ 2 h 53"/>
                  <a:gd name="T6" fmla="*/ 45 w 53"/>
                  <a:gd name="T7" fmla="*/ 7 h 53"/>
                  <a:gd name="T8" fmla="*/ 51 w 53"/>
                  <a:gd name="T9" fmla="*/ 17 h 53"/>
                  <a:gd name="T10" fmla="*/ 53 w 53"/>
                  <a:gd name="T11" fmla="*/ 27 h 53"/>
                  <a:gd name="T12" fmla="*/ 51 w 53"/>
                  <a:gd name="T13" fmla="*/ 37 h 53"/>
                  <a:gd name="T14" fmla="*/ 45 w 53"/>
                  <a:gd name="T15" fmla="*/ 46 h 53"/>
                  <a:gd name="T16" fmla="*/ 37 w 53"/>
                  <a:gd name="T17" fmla="*/ 51 h 53"/>
                  <a:gd name="T18" fmla="*/ 27 w 53"/>
                  <a:gd name="T19" fmla="*/ 53 h 53"/>
                  <a:gd name="T20" fmla="*/ 16 w 53"/>
                  <a:gd name="T21" fmla="*/ 51 h 53"/>
                  <a:gd name="T22" fmla="*/ 8 w 53"/>
                  <a:gd name="T23" fmla="*/ 46 h 53"/>
                  <a:gd name="T24" fmla="*/ 2 w 53"/>
                  <a:gd name="T25" fmla="*/ 37 h 53"/>
                  <a:gd name="T26" fmla="*/ 0 w 53"/>
                  <a:gd name="T27" fmla="*/ 27 h 53"/>
                  <a:gd name="T28" fmla="*/ 2 w 53"/>
                  <a:gd name="T29" fmla="*/ 17 h 53"/>
                  <a:gd name="T30" fmla="*/ 8 w 53"/>
                  <a:gd name="T31" fmla="*/ 7 h 53"/>
                  <a:gd name="T32" fmla="*/ 16 w 53"/>
                  <a:gd name="T33" fmla="*/ 2 h 53"/>
                  <a:gd name="T34" fmla="*/ 27 w 53"/>
                  <a:gd name="T3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53">
                    <a:moveTo>
                      <a:pt x="27" y="0"/>
                    </a:moveTo>
                    <a:lnTo>
                      <a:pt x="27" y="0"/>
                    </a:lnTo>
                    <a:lnTo>
                      <a:pt x="37" y="2"/>
                    </a:lnTo>
                    <a:lnTo>
                      <a:pt x="45" y="7"/>
                    </a:lnTo>
                    <a:lnTo>
                      <a:pt x="51" y="17"/>
                    </a:lnTo>
                    <a:lnTo>
                      <a:pt x="53" y="27"/>
                    </a:lnTo>
                    <a:lnTo>
                      <a:pt x="51" y="37"/>
                    </a:lnTo>
                    <a:lnTo>
                      <a:pt x="45" y="46"/>
                    </a:lnTo>
                    <a:lnTo>
                      <a:pt x="37" y="51"/>
                    </a:lnTo>
                    <a:lnTo>
                      <a:pt x="27" y="53"/>
                    </a:lnTo>
                    <a:lnTo>
                      <a:pt x="16" y="51"/>
                    </a:lnTo>
                    <a:lnTo>
                      <a:pt x="8" y="46"/>
                    </a:lnTo>
                    <a:lnTo>
                      <a:pt x="2" y="37"/>
                    </a:lnTo>
                    <a:lnTo>
                      <a:pt x="0" y="27"/>
                    </a:lnTo>
                    <a:lnTo>
                      <a:pt x="2" y="17"/>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 name="Freeform 646"/>
              <p:cNvSpPr>
                <a:spLocks/>
              </p:cNvSpPr>
              <p:nvPr/>
            </p:nvSpPr>
            <p:spPr bwMode="auto">
              <a:xfrm>
                <a:off x="3254375" y="1987551"/>
                <a:ext cx="34925" cy="371475"/>
              </a:xfrm>
              <a:custGeom>
                <a:avLst/>
                <a:gdLst>
                  <a:gd name="T0" fmla="*/ 26 w 265"/>
                  <a:gd name="T1" fmla="*/ 0 h 2812"/>
                  <a:gd name="T2" fmla="*/ 37 w 265"/>
                  <a:gd name="T3" fmla="*/ 2 h 2812"/>
                  <a:gd name="T4" fmla="*/ 45 w 265"/>
                  <a:gd name="T5" fmla="*/ 8 h 2812"/>
                  <a:gd name="T6" fmla="*/ 51 w 265"/>
                  <a:gd name="T7" fmla="*/ 16 h 2812"/>
                  <a:gd name="T8" fmla="*/ 53 w 265"/>
                  <a:gd name="T9" fmla="*/ 27 h 2812"/>
                  <a:gd name="T10" fmla="*/ 53 w 265"/>
                  <a:gd name="T11" fmla="*/ 2759 h 2812"/>
                  <a:gd name="T12" fmla="*/ 212 w 265"/>
                  <a:gd name="T13" fmla="*/ 2759 h 2812"/>
                  <a:gd name="T14" fmla="*/ 212 w 265"/>
                  <a:gd name="T15" fmla="*/ 27 h 2812"/>
                  <a:gd name="T16" fmla="*/ 214 w 265"/>
                  <a:gd name="T17" fmla="*/ 16 h 2812"/>
                  <a:gd name="T18" fmla="*/ 219 w 265"/>
                  <a:gd name="T19" fmla="*/ 8 h 2812"/>
                  <a:gd name="T20" fmla="*/ 229 w 265"/>
                  <a:gd name="T21" fmla="*/ 2 h 2812"/>
                  <a:gd name="T22" fmla="*/ 239 w 265"/>
                  <a:gd name="T23" fmla="*/ 0 h 2812"/>
                  <a:gd name="T24" fmla="*/ 249 w 265"/>
                  <a:gd name="T25" fmla="*/ 2 h 2812"/>
                  <a:gd name="T26" fmla="*/ 257 w 265"/>
                  <a:gd name="T27" fmla="*/ 8 h 2812"/>
                  <a:gd name="T28" fmla="*/ 263 w 265"/>
                  <a:gd name="T29" fmla="*/ 16 h 2812"/>
                  <a:gd name="T30" fmla="*/ 265 w 265"/>
                  <a:gd name="T31" fmla="*/ 27 h 2812"/>
                  <a:gd name="T32" fmla="*/ 265 w 265"/>
                  <a:gd name="T33" fmla="*/ 2785 h 2812"/>
                  <a:gd name="T34" fmla="*/ 263 w 265"/>
                  <a:gd name="T35" fmla="*/ 2795 h 2812"/>
                  <a:gd name="T36" fmla="*/ 257 w 265"/>
                  <a:gd name="T37" fmla="*/ 2804 h 2812"/>
                  <a:gd name="T38" fmla="*/ 249 w 265"/>
                  <a:gd name="T39" fmla="*/ 2810 h 2812"/>
                  <a:gd name="T40" fmla="*/ 239 w 265"/>
                  <a:gd name="T41" fmla="*/ 2812 h 2812"/>
                  <a:gd name="T42" fmla="*/ 26 w 265"/>
                  <a:gd name="T43" fmla="*/ 2812 h 2812"/>
                  <a:gd name="T44" fmla="*/ 16 w 265"/>
                  <a:gd name="T45" fmla="*/ 2810 h 2812"/>
                  <a:gd name="T46" fmla="*/ 8 w 265"/>
                  <a:gd name="T47" fmla="*/ 2804 h 2812"/>
                  <a:gd name="T48" fmla="*/ 2 w 265"/>
                  <a:gd name="T49" fmla="*/ 2795 h 2812"/>
                  <a:gd name="T50" fmla="*/ 0 w 265"/>
                  <a:gd name="T51" fmla="*/ 2785 h 2812"/>
                  <a:gd name="T52" fmla="*/ 0 w 265"/>
                  <a:gd name="T53" fmla="*/ 27 h 2812"/>
                  <a:gd name="T54" fmla="*/ 2 w 265"/>
                  <a:gd name="T55" fmla="*/ 16 h 2812"/>
                  <a:gd name="T56" fmla="*/ 8 w 265"/>
                  <a:gd name="T57" fmla="*/ 8 h 2812"/>
                  <a:gd name="T58" fmla="*/ 16 w 265"/>
                  <a:gd name="T59" fmla="*/ 2 h 2812"/>
                  <a:gd name="T60" fmla="*/ 26 w 265"/>
                  <a:gd name="T61" fmla="*/ 0 h 2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5" h="2812">
                    <a:moveTo>
                      <a:pt x="26" y="0"/>
                    </a:moveTo>
                    <a:lnTo>
                      <a:pt x="37" y="2"/>
                    </a:lnTo>
                    <a:lnTo>
                      <a:pt x="45" y="8"/>
                    </a:lnTo>
                    <a:lnTo>
                      <a:pt x="51" y="16"/>
                    </a:lnTo>
                    <a:lnTo>
                      <a:pt x="53" y="27"/>
                    </a:lnTo>
                    <a:lnTo>
                      <a:pt x="53" y="2759"/>
                    </a:lnTo>
                    <a:lnTo>
                      <a:pt x="212" y="2759"/>
                    </a:lnTo>
                    <a:lnTo>
                      <a:pt x="212" y="27"/>
                    </a:lnTo>
                    <a:lnTo>
                      <a:pt x="214" y="16"/>
                    </a:lnTo>
                    <a:lnTo>
                      <a:pt x="219" y="8"/>
                    </a:lnTo>
                    <a:lnTo>
                      <a:pt x="229" y="2"/>
                    </a:lnTo>
                    <a:lnTo>
                      <a:pt x="239" y="0"/>
                    </a:lnTo>
                    <a:lnTo>
                      <a:pt x="249" y="2"/>
                    </a:lnTo>
                    <a:lnTo>
                      <a:pt x="257" y="8"/>
                    </a:lnTo>
                    <a:lnTo>
                      <a:pt x="263" y="16"/>
                    </a:lnTo>
                    <a:lnTo>
                      <a:pt x="265" y="27"/>
                    </a:lnTo>
                    <a:lnTo>
                      <a:pt x="265" y="2785"/>
                    </a:lnTo>
                    <a:lnTo>
                      <a:pt x="263" y="2795"/>
                    </a:lnTo>
                    <a:lnTo>
                      <a:pt x="257" y="2804"/>
                    </a:lnTo>
                    <a:lnTo>
                      <a:pt x="249" y="2810"/>
                    </a:lnTo>
                    <a:lnTo>
                      <a:pt x="239" y="2812"/>
                    </a:lnTo>
                    <a:lnTo>
                      <a:pt x="26" y="2812"/>
                    </a:lnTo>
                    <a:lnTo>
                      <a:pt x="16" y="2810"/>
                    </a:lnTo>
                    <a:lnTo>
                      <a:pt x="8" y="2804"/>
                    </a:lnTo>
                    <a:lnTo>
                      <a:pt x="2" y="2795"/>
                    </a:lnTo>
                    <a:lnTo>
                      <a:pt x="0" y="2785"/>
                    </a:lnTo>
                    <a:lnTo>
                      <a:pt x="0" y="27"/>
                    </a:lnTo>
                    <a:lnTo>
                      <a:pt x="2" y="16"/>
                    </a:lnTo>
                    <a:lnTo>
                      <a:pt x="8"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 name="Freeform 647"/>
              <p:cNvSpPr>
                <a:spLocks/>
              </p:cNvSpPr>
              <p:nvPr/>
            </p:nvSpPr>
            <p:spPr bwMode="auto">
              <a:xfrm>
                <a:off x="3254375" y="1909763"/>
                <a:ext cx="34925" cy="28575"/>
              </a:xfrm>
              <a:custGeom>
                <a:avLst/>
                <a:gdLst>
                  <a:gd name="T0" fmla="*/ 26 w 265"/>
                  <a:gd name="T1" fmla="*/ 0 h 213"/>
                  <a:gd name="T2" fmla="*/ 239 w 265"/>
                  <a:gd name="T3" fmla="*/ 0 h 213"/>
                  <a:gd name="T4" fmla="*/ 249 w 265"/>
                  <a:gd name="T5" fmla="*/ 2 h 213"/>
                  <a:gd name="T6" fmla="*/ 257 w 265"/>
                  <a:gd name="T7" fmla="*/ 8 h 213"/>
                  <a:gd name="T8" fmla="*/ 263 w 265"/>
                  <a:gd name="T9" fmla="*/ 17 h 213"/>
                  <a:gd name="T10" fmla="*/ 265 w 265"/>
                  <a:gd name="T11" fmla="*/ 27 h 213"/>
                  <a:gd name="T12" fmla="*/ 265 w 265"/>
                  <a:gd name="T13" fmla="*/ 186 h 213"/>
                  <a:gd name="T14" fmla="*/ 263 w 265"/>
                  <a:gd name="T15" fmla="*/ 196 h 213"/>
                  <a:gd name="T16" fmla="*/ 257 w 265"/>
                  <a:gd name="T17" fmla="*/ 205 h 213"/>
                  <a:gd name="T18" fmla="*/ 249 w 265"/>
                  <a:gd name="T19" fmla="*/ 211 h 213"/>
                  <a:gd name="T20" fmla="*/ 239 w 265"/>
                  <a:gd name="T21" fmla="*/ 213 h 213"/>
                  <a:gd name="T22" fmla="*/ 229 w 265"/>
                  <a:gd name="T23" fmla="*/ 211 h 213"/>
                  <a:gd name="T24" fmla="*/ 219 w 265"/>
                  <a:gd name="T25" fmla="*/ 205 h 213"/>
                  <a:gd name="T26" fmla="*/ 214 w 265"/>
                  <a:gd name="T27" fmla="*/ 196 h 213"/>
                  <a:gd name="T28" fmla="*/ 212 w 265"/>
                  <a:gd name="T29" fmla="*/ 186 h 213"/>
                  <a:gd name="T30" fmla="*/ 212 w 265"/>
                  <a:gd name="T31" fmla="*/ 54 h 213"/>
                  <a:gd name="T32" fmla="*/ 53 w 265"/>
                  <a:gd name="T33" fmla="*/ 54 h 213"/>
                  <a:gd name="T34" fmla="*/ 53 w 265"/>
                  <a:gd name="T35" fmla="*/ 186 h 213"/>
                  <a:gd name="T36" fmla="*/ 51 w 265"/>
                  <a:gd name="T37" fmla="*/ 196 h 213"/>
                  <a:gd name="T38" fmla="*/ 45 w 265"/>
                  <a:gd name="T39" fmla="*/ 205 h 213"/>
                  <a:gd name="T40" fmla="*/ 37 w 265"/>
                  <a:gd name="T41" fmla="*/ 211 h 213"/>
                  <a:gd name="T42" fmla="*/ 26 w 265"/>
                  <a:gd name="T43" fmla="*/ 213 h 213"/>
                  <a:gd name="T44" fmla="*/ 16 w 265"/>
                  <a:gd name="T45" fmla="*/ 211 h 213"/>
                  <a:gd name="T46" fmla="*/ 8 w 265"/>
                  <a:gd name="T47" fmla="*/ 205 h 213"/>
                  <a:gd name="T48" fmla="*/ 2 w 265"/>
                  <a:gd name="T49" fmla="*/ 196 h 213"/>
                  <a:gd name="T50" fmla="*/ 0 w 265"/>
                  <a:gd name="T51" fmla="*/ 186 h 213"/>
                  <a:gd name="T52" fmla="*/ 0 w 265"/>
                  <a:gd name="T53" fmla="*/ 27 h 213"/>
                  <a:gd name="T54" fmla="*/ 2 w 265"/>
                  <a:gd name="T55" fmla="*/ 17 h 213"/>
                  <a:gd name="T56" fmla="*/ 8 w 265"/>
                  <a:gd name="T57" fmla="*/ 8 h 213"/>
                  <a:gd name="T58" fmla="*/ 16 w 265"/>
                  <a:gd name="T59" fmla="*/ 2 h 213"/>
                  <a:gd name="T60" fmla="*/ 26 w 265"/>
                  <a:gd name="T61"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5" h="213">
                    <a:moveTo>
                      <a:pt x="26" y="0"/>
                    </a:moveTo>
                    <a:lnTo>
                      <a:pt x="239" y="0"/>
                    </a:lnTo>
                    <a:lnTo>
                      <a:pt x="249" y="2"/>
                    </a:lnTo>
                    <a:lnTo>
                      <a:pt x="257" y="8"/>
                    </a:lnTo>
                    <a:lnTo>
                      <a:pt x="263" y="17"/>
                    </a:lnTo>
                    <a:lnTo>
                      <a:pt x="265" y="27"/>
                    </a:lnTo>
                    <a:lnTo>
                      <a:pt x="265" y="186"/>
                    </a:lnTo>
                    <a:lnTo>
                      <a:pt x="263" y="196"/>
                    </a:lnTo>
                    <a:lnTo>
                      <a:pt x="257" y="205"/>
                    </a:lnTo>
                    <a:lnTo>
                      <a:pt x="249" y="211"/>
                    </a:lnTo>
                    <a:lnTo>
                      <a:pt x="239" y="213"/>
                    </a:lnTo>
                    <a:lnTo>
                      <a:pt x="229" y="211"/>
                    </a:lnTo>
                    <a:lnTo>
                      <a:pt x="219" y="205"/>
                    </a:lnTo>
                    <a:lnTo>
                      <a:pt x="214" y="196"/>
                    </a:lnTo>
                    <a:lnTo>
                      <a:pt x="212" y="186"/>
                    </a:lnTo>
                    <a:lnTo>
                      <a:pt x="212" y="54"/>
                    </a:lnTo>
                    <a:lnTo>
                      <a:pt x="53" y="54"/>
                    </a:lnTo>
                    <a:lnTo>
                      <a:pt x="53" y="186"/>
                    </a:lnTo>
                    <a:lnTo>
                      <a:pt x="51" y="196"/>
                    </a:lnTo>
                    <a:lnTo>
                      <a:pt x="45" y="205"/>
                    </a:lnTo>
                    <a:lnTo>
                      <a:pt x="37" y="211"/>
                    </a:lnTo>
                    <a:lnTo>
                      <a:pt x="26" y="213"/>
                    </a:lnTo>
                    <a:lnTo>
                      <a:pt x="16" y="211"/>
                    </a:lnTo>
                    <a:lnTo>
                      <a:pt x="8" y="205"/>
                    </a:lnTo>
                    <a:lnTo>
                      <a:pt x="2" y="196"/>
                    </a:lnTo>
                    <a:lnTo>
                      <a:pt x="0" y="186"/>
                    </a:lnTo>
                    <a:lnTo>
                      <a:pt x="0" y="27"/>
                    </a:lnTo>
                    <a:lnTo>
                      <a:pt x="2" y="17"/>
                    </a:lnTo>
                    <a:lnTo>
                      <a:pt x="8"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 name="Freeform 648"/>
              <p:cNvSpPr>
                <a:spLocks noEditPoints="1"/>
              </p:cNvSpPr>
              <p:nvPr/>
            </p:nvSpPr>
            <p:spPr bwMode="auto">
              <a:xfrm>
                <a:off x="3225800" y="1946276"/>
                <a:ext cx="449263" cy="34925"/>
              </a:xfrm>
              <a:custGeom>
                <a:avLst/>
                <a:gdLst>
                  <a:gd name="T0" fmla="*/ 53 w 3392"/>
                  <a:gd name="T1" fmla="*/ 53 h 265"/>
                  <a:gd name="T2" fmla="*/ 53 w 3392"/>
                  <a:gd name="T3" fmla="*/ 212 h 265"/>
                  <a:gd name="T4" fmla="*/ 3338 w 3392"/>
                  <a:gd name="T5" fmla="*/ 212 h 265"/>
                  <a:gd name="T6" fmla="*/ 3338 w 3392"/>
                  <a:gd name="T7" fmla="*/ 53 h 265"/>
                  <a:gd name="T8" fmla="*/ 53 w 3392"/>
                  <a:gd name="T9" fmla="*/ 53 h 265"/>
                  <a:gd name="T10" fmla="*/ 27 w 3392"/>
                  <a:gd name="T11" fmla="*/ 0 h 265"/>
                  <a:gd name="T12" fmla="*/ 3365 w 3392"/>
                  <a:gd name="T13" fmla="*/ 0 h 265"/>
                  <a:gd name="T14" fmla="*/ 3375 w 3392"/>
                  <a:gd name="T15" fmla="*/ 2 h 265"/>
                  <a:gd name="T16" fmla="*/ 3384 w 3392"/>
                  <a:gd name="T17" fmla="*/ 8 h 265"/>
                  <a:gd name="T18" fmla="*/ 3390 w 3392"/>
                  <a:gd name="T19" fmla="*/ 16 h 265"/>
                  <a:gd name="T20" fmla="*/ 3392 w 3392"/>
                  <a:gd name="T21" fmla="*/ 27 h 265"/>
                  <a:gd name="T22" fmla="*/ 3392 w 3392"/>
                  <a:gd name="T23" fmla="*/ 238 h 265"/>
                  <a:gd name="T24" fmla="*/ 3390 w 3392"/>
                  <a:gd name="T25" fmla="*/ 249 h 265"/>
                  <a:gd name="T26" fmla="*/ 3384 w 3392"/>
                  <a:gd name="T27" fmla="*/ 257 h 265"/>
                  <a:gd name="T28" fmla="*/ 3375 w 3392"/>
                  <a:gd name="T29" fmla="*/ 263 h 265"/>
                  <a:gd name="T30" fmla="*/ 3365 w 3392"/>
                  <a:gd name="T31" fmla="*/ 265 h 265"/>
                  <a:gd name="T32" fmla="*/ 27 w 3392"/>
                  <a:gd name="T33" fmla="*/ 265 h 265"/>
                  <a:gd name="T34" fmla="*/ 16 w 3392"/>
                  <a:gd name="T35" fmla="*/ 263 h 265"/>
                  <a:gd name="T36" fmla="*/ 8 w 3392"/>
                  <a:gd name="T37" fmla="*/ 257 h 265"/>
                  <a:gd name="T38" fmla="*/ 2 w 3392"/>
                  <a:gd name="T39" fmla="*/ 249 h 265"/>
                  <a:gd name="T40" fmla="*/ 0 w 3392"/>
                  <a:gd name="T41" fmla="*/ 238 h 265"/>
                  <a:gd name="T42" fmla="*/ 0 w 3392"/>
                  <a:gd name="T43" fmla="*/ 27 h 265"/>
                  <a:gd name="T44" fmla="*/ 2 w 3392"/>
                  <a:gd name="T45" fmla="*/ 16 h 265"/>
                  <a:gd name="T46" fmla="*/ 8 w 3392"/>
                  <a:gd name="T47" fmla="*/ 8 h 265"/>
                  <a:gd name="T48" fmla="*/ 16 w 3392"/>
                  <a:gd name="T49" fmla="*/ 2 h 265"/>
                  <a:gd name="T50" fmla="*/ 27 w 3392"/>
                  <a:gd name="T51"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92" h="265">
                    <a:moveTo>
                      <a:pt x="53" y="53"/>
                    </a:moveTo>
                    <a:lnTo>
                      <a:pt x="53" y="212"/>
                    </a:lnTo>
                    <a:lnTo>
                      <a:pt x="3338" y="212"/>
                    </a:lnTo>
                    <a:lnTo>
                      <a:pt x="3338" y="53"/>
                    </a:lnTo>
                    <a:lnTo>
                      <a:pt x="53" y="53"/>
                    </a:lnTo>
                    <a:close/>
                    <a:moveTo>
                      <a:pt x="27" y="0"/>
                    </a:moveTo>
                    <a:lnTo>
                      <a:pt x="3365" y="0"/>
                    </a:lnTo>
                    <a:lnTo>
                      <a:pt x="3375" y="2"/>
                    </a:lnTo>
                    <a:lnTo>
                      <a:pt x="3384" y="8"/>
                    </a:lnTo>
                    <a:lnTo>
                      <a:pt x="3390" y="16"/>
                    </a:lnTo>
                    <a:lnTo>
                      <a:pt x="3392" y="27"/>
                    </a:lnTo>
                    <a:lnTo>
                      <a:pt x="3392" y="238"/>
                    </a:lnTo>
                    <a:lnTo>
                      <a:pt x="3390" y="249"/>
                    </a:lnTo>
                    <a:lnTo>
                      <a:pt x="3384" y="257"/>
                    </a:lnTo>
                    <a:lnTo>
                      <a:pt x="3375" y="263"/>
                    </a:lnTo>
                    <a:lnTo>
                      <a:pt x="3365" y="265"/>
                    </a:lnTo>
                    <a:lnTo>
                      <a:pt x="27" y="265"/>
                    </a:lnTo>
                    <a:lnTo>
                      <a:pt x="16" y="263"/>
                    </a:lnTo>
                    <a:lnTo>
                      <a:pt x="8" y="257"/>
                    </a:lnTo>
                    <a:lnTo>
                      <a:pt x="2" y="249"/>
                    </a:lnTo>
                    <a:lnTo>
                      <a:pt x="0" y="238"/>
                    </a:lnTo>
                    <a:lnTo>
                      <a:pt x="0" y="27"/>
                    </a:lnTo>
                    <a:lnTo>
                      <a:pt x="2" y="16"/>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 name="Freeform 649"/>
              <p:cNvSpPr>
                <a:spLocks noEditPoints="1"/>
              </p:cNvSpPr>
              <p:nvPr/>
            </p:nvSpPr>
            <p:spPr bwMode="auto">
              <a:xfrm>
                <a:off x="3316288" y="2001838"/>
                <a:ext cx="322263" cy="246063"/>
              </a:xfrm>
              <a:custGeom>
                <a:avLst/>
                <a:gdLst>
                  <a:gd name="T0" fmla="*/ 53 w 2438"/>
                  <a:gd name="T1" fmla="*/ 53 h 1857"/>
                  <a:gd name="T2" fmla="*/ 53 w 2438"/>
                  <a:gd name="T3" fmla="*/ 1804 h 1857"/>
                  <a:gd name="T4" fmla="*/ 2384 w 2438"/>
                  <a:gd name="T5" fmla="*/ 1804 h 1857"/>
                  <a:gd name="T6" fmla="*/ 2384 w 2438"/>
                  <a:gd name="T7" fmla="*/ 53 h 1857"/>
                  <a:gd name="T8" fmla="*/ 53 w 2438"/>
                  <a:gd name="T9" fmla="*/ 53 h 1857"/>
                  <a:gd name="T10" fmla="*/ 26 w 2438"/>
                  <a:gd name="T11" fmla="*/ 0 h 1857"/>
                  <a:gd name="T12" fmla="*/ 2411 w 2438"/>
                  <a:gd name="T13" fmla="*/ 0 h 1857"/>
                  <a:gd name="T14" fmla="*/ 2421 w 2438"/>
                  <a:gd name="T15" fmla="*/ 2 h 1857"/>
                  <a:gd name="T16" fmla="*/ 2429 w 2438"/>
                  <a:gd name="T17" fmla="*/ 9 h 1857"/>
                  <a:gd name="T18" fmla="*/ 2436 w 2438"/>
                  <a:gd name="T19" fmla="*/ 17 h 1857"/>
                  <a:gd name="T20" fmla="*/ 2438 w 2438"/>
                  <a:gd name="T21" fmla="*/ 27 h 1857"/>
                  <a:gd name="T22" fmla="*/ 2438 w 2438"/>
                  <a:gd name="T23" fmla="*/ 1831 h 1857"/>
                  <a:gd name="T24" fmla="*/ 2436 w 2438"/>
                  <a:gd name="T25" fmla="*/ 1841 h 1857"/>
                  <a:gd name="T26" fmla="*/ 2429 w 2438"/>
                  <a:gd name="T27" fmla="*/ 1849 h 1857"/>
                  <a:gd name="T28" fmla="*/ 2421 w 2438"/>
                  <a:gd name="T29" fmla="*/ 1855 h 1857"/>
                  <a:gd name="T30" fmla="*/ 2411 w 2438"/>
                  <a:gd name="T31" fmla="*/ 1857 h 1857"/>
                  <a:gd name="T32" fmla="*/ 26 w 2438"/>
                  <a:gd name="T33" fmla="*/ 1857 h 1857"/>
                  <a:gd name="T34" fmla="*/ 16 w 2438"/>
                  <a:gd name="T35" fmla="*/ 1855 h 1857"/>
                  <a:gd name="T36" fmla="*/ 8 w 2438"/>
                  <a:gd name="T37" fmla="*/ 1849 h 1857"/>
                  <a:gd name="T38" fmla="*/ 2 w 2438"/>
                  <a:gd name="T39" fmla="*/ 1841 h 1857"/>
                  <a:gd name="T40" fmla="*/ 0 w 2438"/>
                  <a:gd name="T41" fmla="*/ 1831 h 1857"/>
                  <a:gd name="T42" fmla="*/ 0 w 2438"/>
                  <a:gd name="T43" fmla="*/ 27 h 1857"/>
                  <a:gd name="T44" fmla="*/ 2 w 2438"/>
                  <a:gd name="T45" fmla="*/ 17 h 1857"/>
                  <a:gd name="T46" fmla="*/ 8 w 2438"/>
                  <a:gd name="T47" fmla="*/ 9 h 1857"/>
                  <a:gd name="T48" fmla="*/ 16 w 2438"/>
                  <a:gd name="T49" fmla="*/ 2 h 1857"/>
                  <a:gd name="T50" fmla="*/ 26 w 2438"/>
                  <a:gd name="T51" fmla="*/ 0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438" h="1857">
                    <a:moveTo>
                      <a:pt x="53" y="53"/>
                    </a:moveTo>
                    <a:lnTo>
                      <a:pt x="53" y="1804"/>
                    </a:lnTo>
                    <a:lnTo>
                      <a:pt x="2384" y="1804"/>
                    </a:lnTo>
                    <a:lnTo>
                      <a:pt x="2384" y="53"/>
                    </a:lnTo>
                    <a:lnTo>
                      <a:pt x="53" y="53"/>
                    </a:lnTo>
                    <a:close/>
                    <a:moveTo>
                      <a:pt x="26" y="0"/>
                    </a:moveTo>
                    <a:lnTo>
                      <a:pt x="2411" y="0"/>
                    </a:lnTo>
                    <a:lnTo>
                      <a:pt x="2421" y="2"/>
                    </a:lnTo>
                    <a:lnTo>
                      <a:pt x="2429" y="9"/>
                    </a:lnTo>
                    <a:lnTo>
                      <a:pt x="2436" y="17"/>
                    </a:lnTo>
                    <a:lnTo>
                      <a:pt x="2438" y="27"/>
                    </a:lnTo>
                    <a:lnTo>
                      <a:pt x="2438" y="1831"/>
                    </a:lnTo>
                    <a:lnTo>
                      <a:pt x="2436" y="1841"/>
                    </a:lnTo>
                    <a:lnTo>
                      <a:pt x="2429" y="1849"/>
                    </a:lnTo>
                    <a:lnTo>
                      <a:pt x="2421" y="1855"/>
                    </a:lnTo>
                    <a:lnTo>
                      <a:pt x="2411" y="1857"/>
                    </a:lnTo>
                    <a:lnTo>
                      <a:pt x="26" y="1857"/>
                    </a:lnTo>
                    <a:lnTo>
                      <a:pt x="16" y="1855"/>
                    </a:lnTo>
                    <a:lnTo>
                      <a:pt x="8" y="1849"/>
                    </a:lnTo>
                    <a:lnTo>
                      <a:pt x="2" y="1841"/>
                    </a:lnTo>
                    <a:lnTo>
                      <a:pt x="0" y="1831"/>
                    </a:lnTo>
                    <a:lnTo>
                      <a:pt x="0" y="27"/>
                    </a:lnTo>
                    <a:lnTo>
                      <a:pt x="2" y="17"/>
                    </a:lnTo>
                    <a:lnTo>
                      <a:pt x="8" y="9"/>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 name="Freeform 650"/>
              <p:cNvSpPr>
                <a:spLocks/>
              </p:cNvSpPr>
              <p:nvPr/>
            </p:nvSpPr>
            <p:spPr bwMode="auto">
              <a:xfrm>
                <a:off x="3351213" y="1987551"/>
                <a:ext cx="7938" cy="20638"/>
              </a:xfrm>
              <a:custGeom>
                <a:avLst/>
                <a:gdLst>
                  <a:gd name="T0" fmla="*/ 27 w 54"/>
                  <a:gd name="T1" fmla="*/ 0 h 159"/>
                  <a:gd name="T2" fmla="*/ 38 w 54"/>
                  <a:gd name="T3" fmla="*/ 2 h 159"/>
                  <a:gd name="T4" fmla="*/ 46 w 54"/>
                  <a:gd name="T5" fmla="*/ 8 h 159"/>
                  <a:gd name="T6" fmla="*/ 52 w 54"/>
                  <a:gd name="T7" fmla="*/ 16 h 159"/>
                  <a:gd name="T8" fmla="*/ 54 w 54"/>
                  <a:gd name="T9" fmla="*/ 27 h 159"/>
                  <a:gd name="T10" fmla="*/ 54 w 54"/>
                  <a:gd name="T11" fmla="*/ 133 h 159"/>
                  <a:gd name="T12" fmla="*/ 52 w 54"/>
                  <a:gd name="T13" fmla="*/ 143 h 159"/>
                  <a:gd name="T14" fmla="*/ 46 w 54"/>
                  <a:gd name="T15" fmla="*/ 152 h 159"/>
                  <a:gd name="T16" fmla="*/ 38 w 54"/>
                  <a:gd name="T17" fmla="*/ 157 h 159"/>
                  <a:gd name="T18" fmla="*/ 27 w 54"/>
                  <a:gd name="T19" fmla="*/ 159 h 159"/>
                  <a:gd name="T20" fmla="*/ 17 w 54"/>
                  <a:gd name="T21" fmla="*/ 157 h 159"/>
                  <a:gd name="T22" fmla="*/ 9 w 54"/>
                  <a:gd name="T23" fmla="*/ 152 h 159"/>
                  <a:gd name="T24" fmla="*/ 3 w 54"/>
                  <a:gd name="T25" fmla="*/ 143 h 159"/>
                  <a:gd name="T26" fmla="*/ 0 w 54"/>
                  <a:gd name="T27" fmla="*/ 133 h 159"/>
                  <a:gd name="T28" fmla="*/ 0 w 54"/>
                  <a:gd name="T29" fmla="*/ 27 h 159"/>
                  <a:gd name="T30" fmla="*/ 3 w 54"/>
                  <a:gd name="T31" fmla="*/ 16 h 159"/>
                  <a:gd name="T32" fmla="*/ 9 w 54"/>
                  <a:gd name="T33" fmla="*/ 8 h 159"/>
                  <a:gd name="T34" fmla="*/ 17 w 54"/>
                  <a:gd name="T35" fmla="*/ 2 h 159"/>
                  <a:gd name="T36" fmla="*/ 27 w 54"/>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59">
                    <a:moveTo>
                      <a:pt x="27" y="0"/>
                    </a:moveTo>
                    <a:lnTo>
                      <a:pt x="38" y="2"/>
                    </a:lnTo>
                    <a:lnTo>
                      <a:pt x="46" y="8"/>
                    </a:lnTo>
                    <a:lnTo>
                      <a:pt x="52" y="16"/>
                    </a:lnTo>
                    <a:lnTo>
                      <a:pt x="54" y="27"/>
                    </a:lnTo>
                    <a:lnTo>
                      <a:pt x="54" y="133"/>
                    </a:lnTo>
                    <a:lnTo>
                      <a:pt x="52" y="143"/>
                    </a:lnTo>
                    <a:lnTo>
                      <a:pt x="46" y="152"/>
                    </a:lnTo>
                    <a:lnTo>
                      <a:pt x="38" y="157"/>
                    </a:lnTo>
                    <a:lnTo>
                      <a:pt x="27" y="159"/>
                    </a:lnTo>
                    <a:lnTo>
                      <a:pt x="17" y="157"/>
                    </a:lnTo>
                    <a:lnTo>
                      <a:pt x="9" y="152"/>
                    </a:lnTo>
                    <a:lnTo>
                      <a:pt x="3" y="143"/>
                    </a:lnTo>
                    <a:lnTo>
                      <a:pt x="0" y="133"/>
                    </a:lnTo>
                    <a:lnTo>
                      <a:pt x="0" y="27"/>
                    </a:lnTo>
                    <a:lnTo>
                      <a:pt x="3" y="16"/>
                    </a:lnTo>
                    <a:lnTo>
                      <a:pt x="9"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 name="Freeform 651"/>
              <p:cNvSpPr>
                <a:spLocks/>
              </p:cNvSpPr>
              <p:nvPr/>
            </p:nvSpPr>
            <p:spPr bwMode="auto">
              <a:xfrm>
                <a:off x="3379788" y="1987551"/>
                <a:ext cx="6350" cy="20638"/>
              </a:xfrm>
              <a:custGeom>
                <a:avLst/>
                <a:gdLst>
                  <a:gd name="T0" fmla="*/ 26 w 53"/>
                  <a:gd name="T1" fmla="*/ 0 h 159"/>
                  <a:gd name="T2" fmla="*/ 36 w 53"/>
                  <a:gd name="T3" fmla="*/ 2 h 159"/>
                  <a:gd name="T4" fmla="*/ 45 w 53"/>
                  <a:gd name="T5" fmla="*/ 8 h 159"/>
                  <a:gd name="T6" fmla="*/ 51 w 53"/>
                  <a:gd name="T7" fmla="*/ 16 h 159"/>
                  <a:gd name="T8" fmla="*/ 53 w 53"/>
                  <a:gd name="T9" fmla="*/ 27 h 159"/>
                  <a:gd name="T10" fmla="*/ 53 w 53"/>
                  <a:gd name="T11" fmla="*/ 133 h 159"/>
                  <a:gd name="T12" fmla="*/ 51 w 53"/>
                  <a:gd name="T13" fmla="*/ 143 h 159"/>
                  <a:gd name="T14" fmla="*/ 45 w 53"/>
                  <a:gd name="T15" fmla="*/ 152 h 159"/>
                  <a:gd name="T16" fmla="*/ 36 w 53"/>
                  <a:gd name="T17" fmla="*/ 157 h 159"/>
                  <a:gd name="T18" fmla="*/ 26 w 53"/>
                  <a:gd name="T19" fmla="*/ 159 h 159"/>
                  <a:gd name="T20" fmla="*/ 15 w 53"/>
                  <a:gd name="T21" fmla="*/ 157 h 159"/>
                  <a:gd name="T22" fmla="*/ 7 w 53"/>
                  <a:gd name="T23" fmla="*/ 152 h 159"/>
                  <a:gd name="T24" fmla="*/ 2 w 53"/>
                  <a:gd name="T25" fmla="*/ 143 h 159"/>
                  <a:gd name="T26" fmla="*/ 0 w 53"/>
                  <a:gd name="T27" fmla="*/ 133 h 159"/>
                  <a:gd name="T28" fmla="*/ 0 w 53"/>
                  <a:gd name="T29" fmla="*/ 27 h 159"/>
                  <a:gd name="T30" fmla="*/ 2 w 53"/>
                  <a:gd name="T31" fmla="*/ 16 h 159"/>
                  <a:gd name="T32" fmla="*/ 7 w 53"/>
                  <a:gd name="T33" fmla="*/ 8 h 159"/>
                  <a:gd name="T34" fmla="*/ 15 w 53"/>
                  <a:gd name="T35" fmla="*/ 2 h 159"/>
                  <a:gd name="T36" fmla="*/ 26 w 53"/>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59">
                    <a:moveTo>
                      <a:pt x="26" y="0"/>
                    </a:moveTo>
                    <a:lnTo>
                      <a:pt x="36" y="2"/>
                    </a:lnTo>
                    <a:lnTo>
                      <a:pt x="45" y="8"/>
                    </a:lnTo>
                    <a:lnTo>
                      <a:pt x="51" y="16"/>
                    </a:lnTo>
                    <a:lnTo>
                      <a:pt x="53" y="27"/>
                    </a:lnTo>
                    <a:lnTo>
                      <a:pt x="53" y="133"/>
                    </a:lnTo>
                    <a:lnTo>
                      <a:pt x="51" y="143"/>
                    </a:lnTo>
                    <a:lnTo>
                      <a:pt x="45" y="152"/>
                    </a:lnTo>
                    <a:lnTo>
                      <a:pt x="36" y="157"/>
                    </a:lnTo>
                    <a:lnTo>
                      <a:pt x="26" y="159"/>
                    </a:lnTo>
                    <a:lnTo>
                      <a:pt x="15" y="157"/>
                    </a:lnTo>
                    <a:lnTo>
                      <a:pt x="7" y="152"/>
                    </a:lnTo>
                    <a:lnTo>
                      <a:pt x="2" y="143"/>
                    </a:lnTo>
                    <a:lnTo>
                      <a:pt x="0" y="133"/>
                    </a:lnTo>
                    <a:lnTo>
                      <a:pt x="0" y="27"/>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 name="Freeform 652"/>
              <p:cNvSpPr>
                <a:spLocks/>
              </p:cNvSpPr>
              <p:nvPr/>
            </p:nvSpPr>
            <p:spPr bwMode="auto">
              <a:xfrm>
                <a:off x="3568700" y="1987551"/>
                <a:ext cx="7938" cy="20638"/>
              </a:xfrm>
              <a:custGeom>
                <a:avLst/>
                <a:gdLst>
                  <a:gd name="T0" fmla="*/ 27 w 54"/>
                  <a:gd name="T1" fmla="*/ 0 h 159"/>
                  <a:gd name="T2" fmla="*/ 37 w 54"/>
                  <a:gd name="T3" fmla="*/ 2 h 159"/>
                  <a:gd name="T4" fmla="*/ 46 w 54"/>
                  <a:gd name="T5" fmla="*/ 8 h 159"/>
                  <a:gd name="T6" fmla="*/ 52 w 54"/>
                  <a:gd name="T7" fmla="*/ 16 h 159"/>
                  <a:gd name="T8" fmla="*/ 54 w 54"/>
                  <a:gd name="T9" fmla="*/ 27 h 159"/>
                  <a:gd name="T10" fmla="*/ 54 w 54"/>
                  <a:gd name="T11" fmla="*/ 133 h 159"/>
                  <a:gd name="T12" fmla="*/ 52 w 54"/>
                  <a:gd name="T13" fmla="*/ 143 h 159"/>
                  <a:gd name="T14" fmla="*/ 46 w 54"/>
                  <a:gd name="T15" fmla="*/ 152 h 159"/>
                  <a:gd name="T16" fmla="*/ 37 w 54"/>
                  <a:gd name="T17" fmla="*/ 157 h 159"/>
                  <a:gd name="T18" fmla="*/ 27 w 54"/>
                  <a:gd name="T19" fmla="*/ 159 h 159"/>
                  <a:gd name="T20" fmla="*/ 17 w 54"/>
                  <a:gd name="T21" fmla="*/ 157 h 159"/>
                  <a:gd name="T22" fmla="*/ 8 w 54"/>
                  <a:gd name="T23" fmla="*/ 152 h 159"/>
                  <a:gd name="T24" fmla="*/ 2 w 54"/>
                  <a:gd name="T25" fmla="*/ 143 h 159"/>
                  <a:gd name="T26" fmla="*/ 0 w 54"/>
                  <a:gd name="T27" fmla="*/ 133 h 159"/>
                  <a:gd name="T28" fmla="*/ 0 w 54"/>
                  <a:gd name="T29" fmla="*/ 27 h 159"/>
                  <a:gd name="T30" fmla="*/ 2 w 54"/>
                  <a:gd name="T31" fmla="*/ 16 h 159"/>
                  <a:gd name="T32" fmla="*/ 8 w 54"/>
                  <a:gd name="T33" fmla="*/ 8 h 159"/>
                  <a:gd name="T34" fmla="*/ 17 w 54"/>
                  <a:gd name="T35" fmla="*/ 2 h 159"/>
                  <a:gd name="T36" fmla="*/ 27 w 54"/>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59">
                    <a:moveTo>
                      <a:pt x="27" y="0"/>
                    </a:moveTo>
                    <a:lnTo>
                      <a:pt x="37" y="2"/>
                    </a:lnTo>
                    <a:lnTo>
                      <a:pt x="46" y="8"/>
                    </a:lnTo>
                    <a:lnTo>
                      <a:pt x="52" y="16"/>
                    </a:lnTo>
                    <a:lnTo>
                      <a:pt x="54" y="27"/>
                    </a:lnTo>
                    <a:lnTo>
                      <a:pt x="54" y="133"/>
                    </a:lnTo>
                    <a:lnTo>
                      <a:pt x="52" y="143"/>
                    </a:lnTo>
                    <a:lnTo>
                      <a:pt x="46" y="152"/>
                    </a:lnTo>
                    <a:lnTo>
                      <a:pt x="37" y="157"/>
                    </a:lnTo>
                    <a:lnTo>
                      <a:pt x="27" y="159"/>
                    </a:lnTo>
                    <a:lnTo>
                      <a:pt x="17" y="157"/>
                    </a:lnTo>
                    <a:lnTo>
                      <a:pt x="8" y="152"/>
                    </a:lnTo>
                    <a:lnTo>
                      <a:pt x="2" y="143"/>
                    </a:lnTo>
                    <a:lnTo>
                      <a:pt x="0" y="133"/>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 name="Freeform 653"/>
              <p:cNvSpPr>
                <a:spLocks/>
              </p:cNvSpPr>
              <p:nvPr/>
            </p:nvSpPr>
            <p:spPr bwMode="auto">
              <a:xfrm>
                <a:off x="3597275" y="1987551"/>
                <a:ext cx="6350" cy="20638"/>
              </a:xfrm>
              <a:custGeom>
                <a:avLst/>
                <a:gdLst>
                  <a:gd name="T0" fmla="*/ 26 w 52"/>
                  <a:gd name="T1" fmla="*/ 0 h 159"/>
                  <a:gd name="T2" fmla="*/ 36 w 52"/>
                  <a:gd name="T3" fmla="*/ 2 h 159"/>
                  <a:gd name="T4" fmla="*/ 45 w 52"/>
                  <a:gd name="T5" fmla="*/ 8 h 159"/>
                  <a:gd name="T6" fmla="*/ 50 w 52"/>
                  <a:gd name="T7" fmla="*/ 16 h 159"/>
                  <a:gd name="T8" fmla="*/ 52 w 52"/>
                  <a:gd name="T9" fmla="*/ 27 h 159"/>
                  <a:gd name="T10" fmla="*/ 52 w 52"/>
                  <a:gd name="T11" fmla="*/ 133 h 159"/>
                  <a:gd name="T12" fmla="*/ 50 w 52"/>
                  <a:gd name="T13" fmla="*/ 143 h 159"/>
                  <a:gd name="T14" fmla="*/ 45 w 52"/>
                  <a:gd name="T15" fmla="*/ 152 h 159"/>
                  <a:gd name="T16" fmla="*/ 36 w 52"/>
                  <a:gd name="T17" fmla="*/ 157 h 159"/>
                  <a:gd name="T18" fmla="*/ 26 w 52"/>
                  <a:gd name="T19" fmla="*/ 159 h 159"/>
                  <a:gd name="T20" fmla="*/ 15 w 52"/>
                  <a:gd name="T21" fmla="*/ 157 h 159"/>
                  <a:gd name="T22" fmla="*/ 7 w 52"/>
                  <a:gd name="T23" fmla="*/ 152 h 159"/>
                  <a:gd name="T24" fmla="*/ 2 w 52"/>
                  <a:gd name="T25" fmla="*/ 143 h 159"/>
                  <a:gd name="T26" fmla="*/ 0 w 52"/>
                  <a:gd name="T27" fmla="*/ 133 h 159"/>
                  <a:gd name="T28" fmla="*/ 0 w 52"/>
                  <a:gd name="T29" fmla="*/ 27 h 159"/>
                  <a:gd name="T30" fmla="*/ 2 w 52"/>
                  <a:gd name="T31" fmla="*/ 16 h 159"/>
                  <a:gd name="T32" fmla="*/ 7 w 52"/>
                  <a:gd name="T33" fmla="*/ 8 h 159"/>
                  <a:gd name="T34" fmla="*/ 15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6" y="2"/>
                    </a:lnTo>
                    <a:lnTo>
                      <a:pt x="45" y="8"/>
                    </a:lnTo>
                    <a:lnTo>
                      <a:pt x="50" y="16"/>
                    </a:lnTo>
                    <a:lnTo>
                      <a:pt x="52" y="27"/>
                    </a:lnTo>
                    <a:lnTo>
                      <a:pt x="52" y="133"/>
                    </a:lnTo>
                    <a:lnTo>
                      <a:pt x="50" y="143"/>
                    </a:lnTo>
                    <a:lnTo>
                      <a:pt x="45" y="152"/>
                    </a:lnTo>
                    <a:lnTo>
                      <a:pt x="36" y="157"/>
                    </a:lnTo>
                    <a:lnTo>
                      <a:pt x="26" y="159"/>
                    </a:lnTo>
                    <a:lnTo>
                      <a:pt x="15" y="157"/>
                    </a:lnTo>
                    <a:lnTo>
                      <a:pt x="7" y="152"/>
                    </a:lnTo>
                    <a:lnTo>
                      <a:pt x="2" y="143"/>
                    </a:lnTo>
                    <a:lnTo>
                      <a:pt x="0" y="133"/>
                    </a:lnTo>
                    <a:lnTo>
                      <a:pt x="0" y="27"/>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3" name="Freeform 654"/>
              <p:cNvSpPr>
                <a:spLocks/>
              </p:cNvSpPr>
              <p:nvPr/>
            </p:nvSpPr>
            <p:spPr bwMode="auto">
              <a:xfrm>
                <a:off x="3582988" y="1995488"/>
                <a:ext cx="7938" cy="12700"/>
              </a:xfrm>
              <a:custGeom>
                <a:avLst/>
                <a:gdLst>
                  <a:gd name="T0" fmla="*/ 26 w 52"/>
                  <a:gd name="T1" fmla="*/ 0 h 105"/>
                  <a:gd name="T2" fmla="*/ 37 w 52"/>
                  <a:gd name="T3" fmla="*/ 2 h 105"/>
                  <a:gd name="T4" fmla="*/ 45 w 52"/>
                  <a:gd name="T5" fmla="*/ 7 h 105"/>
                  <a:gd name="T6" fmla="*/ 50 w 52"/>
                  <a:gd name="T7" fmla="*/ 15 h 105"/>
                  <a:gd name="T8" fmla="*/ 52 w 52"/>
                  <a:gd name="T9" fmla="*/ 25 h 105"/>
                  <a:gd name="T10" fmla="*/ 52 w 52"/>
                  <a:gd name="T11" fmla="*/ 79 h 105"/>
                  <a:gd name="T12" fmla="*/ 50 w 52"/>
                  <a:gd name="T13" fmla="*/ 89 h 105"/>
                  <a:gd name="T14" fmla="*/ 45 w 52"/>
                  <a:gd name="T15" fmla="*/ 98 h 105"/>
                  <a:gd name="T16" fmla="*/ 37 w 52"/>
                  <a:gd name="T17" fmla="*/ 103 h 105"/>
                  <a:gd name="T18" fmla="*/ 26 w 52"/>
                  <a:gd name="T19" fmla="*/ 105 h 105"/>
                  <a:gd name="T20" fmla="*/ 16 w 52"/>
                  <a:gd name="T21" fmla="*/ 103 h 105"/>
                  <a:gd name="T22" fmla="*/ 7 w 52"/>
                  <a:gd name="T23" fmla="*/ 98 h 105"/>
                  <a:gd name="T24" fmla="*/ 2 w 52"/>
                  <a:gd name="T25" fmla="*/ 89 h 105"/>
                  <a:gd name="T26" fmla="*/ 0 w 52"/>
                  <a:gd name="T27" fmla="*/ 79 h 105"/>
                  <a:gd name="T28" fmla="*/ 0 w 52"/>
                  <a:gd name="T29" fmla="*/ 25 h 105"/>
                  <a:gd name="T30" fmla="*/ 2 w 52"/>
                  <a:gd name="T31" fmla="*/ 15 h 105"/>
                  <a:gd name="T32" fmla="*/ 7 w 52"/>
                  <a:gd name="T33" fmla="*/ 7 h 105"/>
                  <a:gd name="T34" fmla="*/ 16 w 52"/>
                  <a:gd name="T35" fmla="*/ 2 h 105"/>
                  <a:gd name="T36" fmla="*/ 26 w 52"/>
                  <a:gd name="T3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5">
                    <a:moveTo>
                      <a:pt x="26" y="0"/>
                    </a:moveTo>
                    <a:lnTo>
                      <a:pt x="37" y="2"/>
                    </a:lnTo>
                    <a:lnTo>
                      <a:pt x="45" y="7"/>
                    </a:lnTo>
                    <a:lnTo>
                      <a:pt x="50" y="15"/>
                    </a:lnTo>
                    <a:lnTo>
                      <a:pt x="52" y="25"/>
                    </a:lnTo>
                    <a:lnTo>
                      <a:pt x="52" y="79"/>
                    </a:lnTo>
                    <a:lnTo>
                      <a:pt x="50" y="89"/>
                    </a:lnTo>
                    <a:lnTo>
                      <a:pt x="45" y="98"/>
                    </a:lnTo>
                    <a:lnTo>
                      <a:pt x="37" y="103"/>
                    </a:lnTo>
                    <a:lnTo>
                      <a:pt x="26" y="105"/>
                    </a:lnTo>
                    <a:lnTo>
                      <a:pt x="16" y="103"/>
                    </a:lnTo>
                    <a:lnTo>
                      <a:pt x="7" y="98"/>
                    </a:lnTo>
                    <a:lnTo>
                      <a:pt x="2" y="89"/>
                    </a:lnTo>
                    <a:lnTo>
                      <a:pt x="0" y="79"/>
                    </a:lnTo>
                    <a:lnTo>
                      <a:pt x="0" y="25"/>
                    </a:lnTo>
                    <a:lnTo>
                      <a:pt x="2" y="15"/>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4" name="Freeform 655"/>
              <p:cNvSpPr>
                <a:spLocks/>
              </p:cNvSpPr>
              <p:nvPr/>
            </p:nvSpPr>
            <p:spPr bwMode="auto">
              <a:xfrm>
                <a:off x="3365500" y="1995488"/>
                <a:ext cx="7938" cy="12700"/>
              </a:xfrm>
              <a:custGeom>
                <a:avLst/>
                <a:gdLst>
                  <a:gd name="T0" fmla="*/ 27 w 52"/>
                  <a:gd name="T1" fmla="*/ 0 h 105"/>
                  <a:gd name="T2" fmla="*/ 37 w 52"/>
                  <a:gd name="T3" fmla="*/ 2 h 105"/>
                  <a:gd name="T4" fmla="*/ 45 w 52"/>
                  <a:gd name="T5" fmla="*/ 7 h 105"/>
                  <a:gd name="T6" fmla="*/ 50 w 52"/>
                  <a:gd name="T7" fmla="*/ 15 h 105"/>
                  <a:gd name="T8" fmla="*/ 52 w 52"/>
                  <a:gd name="T9" fmla="*/ 25 h 105"/>
                  <a:gd name="T10" fmla="*/ 52 w 52"/>
                  <a:gd name="T11" fmla="*/ 79 h 105"/>
                  <a:gd name="T12" fmla="*/ 50 w 52"/>
                  <a:gd name="T13" fmla="*/ 89 h 105"/>
                  <a:gd name="T14" fmla="*/ 45 w 52"/>
                  <a:gd name="T15" fmla="*/ 98 h 105"/>
                  <a:gd name="T16" fmla="*/ 37 w 52"/>
                  <a:gd name="T17" fmla="*/ 103 h 105"/>
                  <a:gd name="T18" fmla="*/ 27 w 52"/>
                  <a:gd name="T19" fmla="*/ 105 h 105"/>
                  <a:gd name="T20" fmla="*/ 16 w 52"/>
                  <a:gd name="T21" fmla="*/ 103 h 105"/>
                  <a:gd name="T22" fmla="*/ 8 w 52"/>
                  <a:gd name="T23" fmla="*/ 98 h 105"/>
                  <a:gd name="T24" fmla="*/ 2 w 52"/>
                  <a:gd name="T25" fmla="*/ 89 h 105"/>
                  <a:gd name="T26" fmla="*/ 0 w 52"/>
                  <a:gd name="T27" fmla="*/ 79 h 105"/>
                  <a:gd name="T28" fmla="*/ 0 w 52"/>
                  <a:gd name="T29" fmla="*/ 25 h 105"/>
                  <a:gd name="T30" fmla="*/ 2 w 52"/>
                  <a:gd name="T31" fmla="*/ 15 h 105"/>
                  <a:gd name="T32" fmla="*/ 8 w 52"/>
                  <a:gd name="T33" fmla="*/ 7 h 105"/>
                  <a:gd name="T34" fmla="*/ 16 w 52"/>
                  <a:gd name="T35" fmla="*/ 2 h 105"/>
                  <a:gd name="T36" fmla="*/ 27 w 52"/>
                  <a:gd name="T3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5">
                    <a:moveTo>
                      <a:pt x="27" y="0"/>
                    </a:moveTo>
                    <a:lnTo>
                      <a:pt x="37" y="2"/>
                    </a:lnTo>
                    <a:lnTo>
                      <a:pt x="45" y="7"/>
                    </a:lnTo>
                    <a:lnTo>
                      <a:pt x="50" y="15"/>
                    </a:lnTo>
                    <a:lnTo>
                      <a:pt x="52" y="25"/>
                    </a:lnTo>
                    <a:lnTo>
                      <a:pt x="52" y="79"/>
                    </a:lnTo>
                    <a:lnTo>
                      <a:pt x="50" y="89"/>
                    </a:lnTo>
                    <a:lnTo>
                      <a:pt x="45" y="98"/>
                    </a:lnTo>
                    <a:lnTo>
                      <a:pt x="37" y="103"/>
                    </a:lnTo>
                    <a:lnTo>
                      <a:pt x="27" y="105"/>
                    </a:lnTo>
                    <a:lnTo>
                      <a:pt x="16" y="103"/>
                    </a:lnTo>
                    <a:lnTo>
                      <a:pt x="8" y="98"/>
                    </a:lnTo>
                    <a:lnTo>
                      <a:pt x="2" y="89"/>
                    </a:lnTo>
                    <a:lnTo>
                      <a:pt x="0" y="79"/>
                    </a:lnTo>
                    <a:lnTo>
                      <a:pt x="0" y="25"/>
                    </a:lnTo>
                    <a:lnTo>
                      <a:pt x="2" y="15"/>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5" name="Freeform 656"/>
              <p:cNvSpPr>
                <a:spLocks/>
              </p:cNvSpPr>
              <p:nvPr/>
            </p:nvSpPr>
            <p:spPr bwMode="auto">
              <a:xfrm>
                <a:off x="3254375" y="2205038"/>
                <a:ext cx="20638" cy="119063"/>
              </a:xfrm>
              <a:custGeom>
                <a:avLst/>
                <a:gdLst>
                  <a:gd name="T0" fmla="*/ 26 w 158"/>
                  <a:gd name="T1" fmla="*/ 0 h 902"/>
                  <a:gd name="T2" fmla="*/ 40 w 158"/>
                  <a:gd name="T3" fmla="*/ 1 h 902"/>
                  <a:gd name="T4" fmla="*/ 54 w 158"/>
                  <a:gd name="T5" fmla="*/ 4 h 902"/>
                  <a:gd name="T6" fmla="*/ 71 w 158"/>
                  <a:gd name="T7" fmla="*/ 8 h 902"/>
                  <a:gd name="T8" fmla="*/ 86 w 158"/>
                  <a:gd name="T9" fmla="*/ 14 h 902"/>
                  <a:gd name="T10" fmla="*/ 103 w 158"/>
                  <a:gd name="T11" fmla="*/ 22 h 902"/>
                  <a:gd name="T12" fmla="*/ 117 w 158"/>
                  <a:gd name="T13" fmla="*/ 33 h 902"/>
                  <a:gd name="T14" fmla="*/ 131 w 158"/>
                  <a:gd name="T15" fmla="*/ 47 h 902"/>
                  <a:gd name="T16" fmla="*/ 142 w 158"/>
                  <a:gd name="T17" fmla="*/ 63 h 902"/>
                  <a:gd name="T18" fmla="*/ 151 w 158"/>
                  <a:gd name="T19" fmla="*/ 83 h 902"/>
                  <a:gd name="T20" fmla="*/ 156 w 158"/>
                  <a:gd name="T21" fmla="*/ 107 h 902"/>
                  <a:gd name="T22" fmla="*/ 158 w 158"/>
                  <a:gd name="T23" fmla="*/ 134 h 902"/>
                  <a:gd name="T24" fmla="*/ 158 w 158"/>
                  <a:gd name="T25" fmla="*/ 876 h 902"/>
                  <a:gd name="T26" fmla="*/ 156 w 158"/>
                  <a:gd name="T27" fmla="*/ 887 h 902"/>
                  <a:gd name="T28" fmla="*/ 151 w 158"/>
                  <a:gd name="T29" fmla="*/ 895 h 902"/>
                  <a:gd name="T30" fmla="*/ 143 w 158"/>
                  <a:gd name="T31" fmla="*/ 900 h 902"/>
                  <a:gd name="T32" fmla="*/ 133 w 158"/>
                  <a:gd name="T33" fmla="*/ 902 h 902"/>
                  <a:gd name="T34" fmla="*/ 122 w 158"/>
                  <a:gd name="T35" fmla="*/ 900 h 902"/>
                  <a:gd name="T36" fmla="*/ 114 w 158"/>
                  <a:gd name="T37" fmla="*/ 895 h 902"/>
                  <a:gd name="T38" fmla="*/ 108 w 158"/>
                  <a:gd name="T39" fmla="*/ 887 h 902"/>
                  <a:gd name="T40" fmla="*/ 106 w 158"/>
                  <a:gd name="T41" fmla="*/ 876 h 902"/>
                  <a:gd name="T42" fmla="*/ 106 w 158"/>
                  <a:gd name="T43" fmla="*/ 134 h 902"/>
                  <a:gd name="T44" fmla="*/ 104 w 158"/>
                  <a:gd name="T45" fmla="*/ 113 h 902"/>
                  <a:gd name="T46" fmla="*/ 99 w 158"/>
                  <a:gd name="T47" fmla="*/ 97 h 902"/>
                  <a:gd name="T48" fmla="*/ 91 w 158"/>
                  <a:gd name="T49" fmla="*/ 83 h 902"/>
                  <a:gd name="T50" fmla="*/ 82 w 158"/>
                  <a:gd name="T51" fmla="*/ 73 h 902"/>
                  <a:gd name="T52" fmla="*/ 71 w 158"/>
                  <a:gd name="T53" fmla="*/ 66 h 902"/>
                  <a:gd name="T54" fmla="*/ 60 w 158"/>
                  <a:gd name="T55" fmla="*/ 60 h 902"/>
                  <a:gd name="T56" fmla="*/ 49 w 158"/>
                  <a:gd name="T57" fmla="*/ 57 h 902"/>
                  <a:gd name="T58" fmla="*/ 40 w 158"/>
                  <a:gd name="T59" fmla="*/ 55 h 902"/>
                  <a:gd name="T60" fmla="*/ 31 w 158"/>
                  <a:gd name="T61" fmla="*/ 54 h 902"/>
                  <a:gd name="T62" fmla="*/ 26 w 158"/>
                  <a:gd name="T63" fmla="*/ 54 h 902"/>
                  <a:gd name="T64" fmla="*/ 16 w 158"/>
                  <a:gd name="T65" fmla="*/ 51 h 902"/>
                  <a:gd name="T66" fmla="*/ 8 w 158"/>
                  <a:gd name="T67" fmla="*/ 46 h 902"/>
                  <a:gd name="T68" fmla="*/ 2 w 158"/>
                  <a:gd name="T69" fmla="*/ 38 h 902"/>
                  <a:gd name="T70" fmla="*/ 0 w 158"/>
                  <a:gd name="T71" fmla="*/ 27 h 902"/>
                  <a:gd name="T72" fmla="*/ 3 w 158"/>
                  <a:gd name="T73" fmla="*/ 17 h 902"/>
                  <a:gd name="T74" fmla="*/ 8 w 158"/>
                  <a:gd name="T75" fmla="*/ 9 h 902"/>
                  <a:gd name="T76" fmla="*/ 16 w 158"/>
                  <a:gd name="T77" fmla="*/ 2 h 902"/>
                  <a:gd name="T78" fmla="*/ 26 w 158"/>
                  <a:gd name="T79"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8" h="902">
                    <a:moveTo>
                      <a:pt x="26" y="0"/>
                    </a:moveTo>
                    <a:lnTo>
                      <a:pt x="40" y="1"/>
                    </a:lnTo>
                    <a:lnTo>
                      <a:pt x="54" y="4"/>
                    </a:lnTo>
                    <a:lnTo>
                      <a:pt x="71" y="8"/>
                    </a:lnTo>
                    <a:lnTo>
                      <a:pt x="86" y="14"/>
                    </a:lnTo>
                    <a:lnTo>
                      <a:pt x="103" y="22"/>
                    </a:lnTo>
                    <a:lnTo>
                      <a:pt x="117" y="33"/>
                    </a:lnTo>
                    <a:lnTo>
                      <a:pt x="131" y="47"/>
                    </a:lnTo>
                    <a:lnTo>
                      <a:pt x="142" y="63"/>
                    </a:lnTo>
                    <a:lnTo>
                      <a:pt x="151" y="83"/>
                    </a:lnTo>
                    <a:lnTo>
                      <a:pt x="156" y="107"/>
                    </a:lnTo>
                    <a:lnTo>
                      <a:pt x="158" y="134"/>
                    </a:lnTo>
                    <a:lnTo>
                      <a:pt x="158" y="876"/>
                    </a:lnTo>
                    <a:lnTo>
                      <a:pt x="156" y="887"/>
                    </a:lnTo>
                    <a:lnTo>
                      <a:pt x="151" y="895"/>
                    </a:lnTo>
                    <a:lnTo>
                      <a:pt x="143" y="900"/>
                    </a:lnTo>
                    <a:lnTo>
                      <a:pt x="133" y="902"/>
                    </a:lnTo>
                    <a:lnTo>
                      <a:pt x="122" y="900"/>
                    </a:lnTo>
                    <a:lnTo>
                      <a:pt x="114" y="895"/>
                    </a:lnTo>
                    <a:lnTo>
                      <a:pt x="108" y="887"/>
                    </a:lnTo>
                    <a:lnTo>
                      <a:pt x="106" y="876"/>
                    </a:lnTo>
                    <a:lnTo>
                      <a:pt x="106" y="134"/>
                    </a:lnTo>
                    <a:lnTo>
                      <a:pt x="104" y="113"/>
                    </a:lnTo>
                    <a:lnTo>
                      <a:pt x="99" y="97"/>
                    </a:lnTo>
                    <a:lnTo>
                      <a:pt x="91" y="83"/>
                    </a:lnTo>
                    <a:lnTo>
                      <a:pt x="82" y="73"/>
                    </a:lnTo>
                    <a:lnTo>
                      <a:pt x="71" y="66"/>
                    </a:lnTo>
                    <a:lnTo>
                      <a:pt x="60" y="60"/>
                    </a:lnTo>
                    <a:lnTo>
                      <a:pt x="49" y="57"/>
                    </a:lnTo>
                    <a:lnTo>
                      <a:pt x="40" y="55"/>
                    </a:lnTo>
                    <a:lnTo>
                      <a:pt x="31" y="54"/>
                    </a:lnTo>
                    <a:lnTo>
                      <a:pt x="26" y="54"/>
                    </a:lnTo>
                    <a:lnTo>
                      <a:pt x="16" y="51"/>
                    </a:lnTo>
                    <a:lnTo>
                      <a:pt x="8" y="46"/>
                    </a:lnTo>
                    <a:lnTo>
                      <a:pt x="2" y="38"/>
                    </a:lnTo>
                    <a:lnTo>
                      <a:pt x="0" y="27"/>
                    </a:lnTo>
                    <a:lnTo>
                      <a:pt x="3" y="17"/>
                    </a:lnTo>
                    <a:lnTo>
                      <a:pt x="8" y="9"/>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6" name="Freeform 657"/>
              <p:cNvSpPr>
                <a:spLocks/>
              </p:cNvSpPr>
              <p:nvPr/>
            </p:nvSpPr>
            <p:spPr bwMode="auto">
              <a:xfrm>
                <a:off x="3267075" y="2008188"/>
                <a:ext cx="7938" cy="92075"/>
              </a:xfrm>
              <a:custGeom>
                <a:avLst/>
                <a:gdLst>
                  <a:gd name="T0" fmla="*/ 27 w 52"/>
                  <a:gd name="T1" fmla="*/ 0 h 690"/>
                  <a:gd name="T2" fmla="*/ 37 w 52"/>
                  <a:gd name="T3" fmla="*/ 2 h 690"/>
                  <a:gd name="T4" fmla="*/ 45 w 52"/>
                  <a:gd name="T5" fmla="*/ 8 h 690"/>
                  <a:gd name="T6" fmla="*/ 50 w 52"/>
                  <a:gd name="T7" fmla="*/ 16 h 690"/>
                  <a:gd name="T8" fmla="*/ 52 w 52"/>
                  <a:gd name="T9" fmla="*/ 27 h 690"/>
                  <a:gd name="T10" fmla="*/ 52 w 52"/>
                  <a:gd name="T11" fmla="*/ 663 h 690"/>
                  <a:gd name="T12" fmla="*/ 50 w 52"/>
                  <a:gd name="T13" fmla="*/ 673 h 690"/>
                  <a:gd name="T14" fmla="*/ 45 w 52"/>
                  <a:gd name="T15" fmla="*/ 682 h 690"/>
                  <a:gd name="T16" fmla="*/ 37 w 52"/>
                  <a:gd name="T17" fmla="*/ 688 h 690"/>
                  <a:gd name="T18" fmla="*/ 27 w 52"/>
                  <a:gd name="T19" fmla="*/ 690 h 690"/>
                  <a:gd name="T20" fmla="*/ 16 w 52"/>
                  <a:gd name="T21" fmla="*/ 688 h 690"/>
                  <a:gd name="T22" fmla="*/ 8 w 52"/>
                  <a:gd name="T23" fmla="*/ 682 h 690"/>
                  <a:gd name="T24" fmla="*/ 2 w 52"/>
                  <a:gd name="T25" fmla="*/ 673 h 690"/>
                  <a:gd name="T26" fmla="*/ 0 w 52"/>
                  <a:gd name="T27" fmla="*/ 663 h 690"/>
                  <a:gd name="T28" fmla="*/ 0 w 52"/>
                  <a:gd name="T29" fmla="*/ 27 h 690"/>
                  <a:gd name="T30" fmla="*/ 2 w 52"/>
                  <a:gd name="T31" fmla="*/ 16 h 690"/>
                  <a:gd name="T32" fmla="*/ 8 w 52"/>
                  <a:gd name="T33" fmla="*/ 8 h 690"/>
                  <a:gd name="T34" fmla="*/ 16 w 52"/>
                  <a:gd name="T35" fmla="*/ 2 h 690"/>
                  <a:gd name="T36" fmla="*/ 27 w 52"/>
                  <a:gd name="T37" fmla="*/ 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690">
                    <a:moveTo>
                      <a:pt x="27" y="0"/>
                    </a:moveTo>
                    <a:lnTo>
                      <a:pt x="37" y="2"/>
                    </a:lnTo>
                    <a:lnTo>
                      <a:pt x="45" y="8"/>
                    </a:lnTo>
                    <a:lnTo>
                      <a:pt x="50" y="16"/>
                    </a:lnTo>
                    <a:lnTo>
                      <a:pt x="52" y="27"/>
                    </a:lnTo>
                    <a:lnTo>
                      <a:pt x="52" y="663"/>
                    </a:lnTo>
                    <a:lnTo>
                      <a:pt x="50" y="673"/>
                    </a:lnTo>
                    <a:lnTo>
                      <a:pt x="45" y="682"/>
                    </a:lnTo>
                    <a:lnTo>
                      <a:pt x="37" y="688"/>
                    </a:lnTo>
                    <a:lnTo>
                      <a:pt x="27" y="690"/>
                    </a:lnTo>
                    <a:lnTo>
                      <a:pt x="16" y="688"/>
                    </a:lnTo>
                    <a:lnTo>
                      <a:pt x="8" y="682"/>
                    </a:lnTo>
                    <a:lnTo>
                      <a:pt x="2" y="673"/>
                    </a:lnTo>
                    <a:lnTo>
                      <a:pt x="0" y="663"/>
                    </a:lnTo>
                    <a:lnTo>
                      <a:pt x="0" y="27"/>
                    </a:lnTo>
                    <a:lnTo>
                      <a:pt x="2" y="16"/>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7" name="Freeform 658"/>
              <p:cNvSpPr>
                <a:spLocks/>
              </p:cNvSpPr>
              <p:nvPr/>
            </p:nvSpPr>
            <p:spPr bwMode="auto">
              <a:xfrm>
                <a:off x="3400425" y="1958976"/>
                <a:ext cx="147638" cy="7938"/>
              </a:xfrm>
              <a:custGeom>
                <a:avLst/>
                <a:gdLst>
                  <a:gd name="T0" fmla="*/ 26 w 1112"/>
                  <a:gd name="T1" fmla="*/ 0 h 53"/>
                  <a:gd name="T2" fmla="*/ 1087 w 1112"/>
                  <a:gd name="T3" fmla="*/ 0 h 53"/>
                  <a:gd name="T4" fmla="*/ 1097 w 1112"/>
                  <a:gd name="T5" fmla="*/ 2 h 53"/>
                  <a:gd name="T6" fmla="*/ 1105 w 1112"/>
                  <a:gd name="T7" fmla="*/ 7 h 53"/>
                  <a:gd name="T8" fmla="*/ 1110 w 1112"/>
                  <a:gd name="T9" fmla="*/ 17 h 53"/>
                  <a:gd name="T10" fmla="*/ 1112 w 1112"/>
                  <a:gd name="T11" fmla="*/ 27 h 53"/>
                  <a:gd name="T12" fmla="*/ 1110 w 1112"/>
                  <a:gd name="T13" fmla="*/ 37 h 53"/>
                  <a:gd name="T14" fmla="*/ 1105 w 1112"/>
                  <a:gd name="T15" fmla="*/ 46 h 53"/>
                  <a:gd name="T16" fmla="*/ 1097 w 1112"/>
                  <a:gd name="T17" fmla="*/ 51 h 53"/>
                  <a:gd name="T18" fmla="*/ 1087 w 1112"/>
                  <a:gd name="T19" fmla="*/ 53 h 53"/>
                  <a:gd name="T20" fmla="*/ 26 w 1112"/>
                  <a:gd name="T21" fmla="*/ 53 h 53"/>
                  <a:gd name="T22" fmla="*/ 16 w 1112"/>
                  <a:gd name="T23" fmla="*/ 51 h 53"/>
                  <a:gd name="T24" fmla="*/ 7 w 1112"/>
                  <a:gd name="T25" fmla="*/ 46 h 53"/>
                  <a:gd name="T26" fmla="*/ 2 w 1112"/>
                  <a:gd name="T27" fmla="*/ 37 h 53"/>
                  <a:gd name="T28" fmla="*/ 0 w 1112"/>
                  <a:gd name="T29" fmla="*/ 27 h 53"/>
                  <a:gd name="T30" fmla="*/ 2 w 1112"/>
                  <a:gd name="T31" fmla="*/ 17 h 53"/>
                  <a:gd name="T32" fmla="*/ 7 w 1112"/>
                  <a:gd name="T33" fmla="*/ 7 h 53"/>
                  <a:gd name="T34" fmla="*/ 16 w 1112"/>
                  <a:gd name="T35" fmla="*/ 2 h 53"/>
                  <a:gd name="T36" fmla="*/ 26 w 111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12" h="53">
                    <a:moveTo>
                      <a:pt x="26" y="0"/>
                    </a:moveTo>
                    <a:lnTo>
                      <a:pt x="1087" y="0"/>
                    </a:lnTo>
                    <a:lnTo>
                      <a:pt x="1097" y="2"/>
                    </a:lnTo>
                    <a:lnTo>
                      <a:pt x="1105" y="7"/>
                    </a:lnTo>
                    <a:lnTo>
                      <a:pt x="1110" y="17"/>
                    </a:lnTo>
                    <a:lnTo>
                      <a:pt x="1112" y="27"/>
                    </a:lnTo>
                    <a:lnTo>
                      <a:pt x="1110" y="37"/>
                    </a:lnTo>
                    <a:lnTo>
                      <a:pt x="1105" y="46"/>
                    </a:lnTo>
                    <a:lnTo>
                      <a:pt x="1097" y="51"/>
                    </a:lnTo>
                    <a:lnTo>
                      <a:pt x="1087" y="53"/>
                    </a:lnTo>
                    <a:lnTo>
                      <a:pt x="26" y="53"/>
                    </a:lnTo>
                    <a:lnTo>
                      <a:pt x="16" y="51"/>
                    </a:lnTo>
                    <a:lnTo>
                      <a:pt x="7" y="46"/>
                    </a:lnTo>
                    <a:lnTo>
                      <a:pt x="2" y="37"/>
                    </a:lnTo>
                    <a:lnTo>
                      <a:pt x="0" y="27"/>
                    </a:lnTo>
                    <a:lnTo>
                      <a:pt x="2" y="17"/>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8" name="Freeform 659"/>
              <p:cNvSpPr>
                <a:spLocks noEditPoints="1"/>
              </p:cNvSpPr>
              <p:nvPr/>
            </p:nvSpPr>
            <p:spPr bwMode="auto">
              <a:xfrm>
                <a:off x="3330575" y="2016126"/>
                <a:ext cx="295275" cy="217488"/>
              </a:xfrm>
              <a:custGeom>
                <a:avLst/>
                <a:gdLst>
                  <a:gd name="T0" fmla="*/ 148 w 2225"/>
                  <a:gd name="T1" fmla="*/ 77 h 1644"/>
                  <a:gd name="T2" fmla="*/ 120 w 2225"/>
                  <a:gd name="T3" fmla="*/ 119 h 1644"/>
                  <a:gd name="T4" fmla="*/ 78 w 2225"/>
                  <a:gd name="T5" fmla="*/ 148 h 1644"/>
                  <a:gd name="T6" fmla="*/ 53 w 2225"/>
                  <a:gd name="T7" fmla="*/ 1487 h 1644"/>
                  <a:gd name="T8" fmla="*/ 101 w 2225"/>
                  <a:gd name="T9" fmla="*/ 1508 h 1644"/>
                  <a:gd name="T10" fmla="*/ 136 w 2225"/>
                  <a:gd name="T11" fmla="*/ 1543 h 1644"/>
                  <a:gd name="T12" fmla="*/ 156 w 2225"/>
                  <a:gd name="T13" fmla="*/ 1591 h 1644"/>
                  <a:gd name="T14" fmla="*/ 2077 w 2225"/>
                  <a:gd name="T15" fmla="*/ 1566 h 1644"/>
                  <a:gd name="T16" fmla="*/ 2106 w 2225"/>
                  <a:gd name="T17" fmla="*/ 1523 h 1644"/>
                  <a:gd name="T18" fmla="*/ 2148 w 2225"/>
                  <a:gd name="T19" fmla="*/ 1495 h 1644"/>
                  <a:gd name="T20" fmla="*/ 2173 w 2225"/>
                  <a:gd name="T21" fmla="*/ 156 h 1644"/>
                  <a:gd name="T22" fmla="*/ 2125 w 2225"/>
                  <a:gd name="T23" fmla="*/ 136 h 1644"/>
                  <a:gd name="T24" fmla="*/ 2089 w 2225"/>
                  <a:gd name="T25" fmla="*/ 100 h 1644"/>
                  <a:gd name="T26" fmla="*/ 2070 w 2225"/>
                  <a:gd name="T27" fmla="*/ 52 h 1644"/>
                  <a:gd name="T28" fmla="*/ 133 w 2225"/>
                  <a:gd name="T29" fmla="*/ 0 h 1644"/>
                  <a:gd name="T30" fmla="*/ 2104 w 2225"/>
                  <a:gd name="T31" fmla="*/ 2 h 1644"/>
                  <a:gd name="T32" fmla="*/ 2117 w 2225"/>
                  <a:gd name="T33" fmla="*/ 15 h 1644"/>
                  <a:gd name="T34" fmla="*/ 2122 w 2225"/>
                  <a:gd name="T35" fmla="*/ 47 h 1644"/>
                  <a:gd name="T36" fmla="*/ 2143 w 2225"/>
                  <a:gd name="T37" fmla="*/ 82 h 1644"/>
                  <a:gd name="T38" fmla="*/ 2178 w 2225"/>
                  <a:gd name="T39" fmla="*/ 103 h 1644"/>
                  <a:gd name="T40" fmla="*/ 2209 w 2225"/>
                  <a:gd name="T41" fmla="*/ 107 h 1644"/>
                  <a:gd name="T42" fmla="*/ 2223 w 2225"/>
                  <a:gd name="T43" fmla="*/ 122 h 1644"/>
                  <a:gd name="T44" fmla="*/ 2225 w 2225"/>
                  <a:gd name="T45" fmla="*/ 1511 h 1644"/>
                  <a:gd name="T46" fmla="*/ 2218 w 2225"/>
                  <a:gd name="T47" fmla="*/ 1530 h 1644"/>
                  <a:gd name="T48" fmla="*/ 2199 w 2225"/>
                  <a:gd name="T49" fmla="*/ 1538 h 1644"/>
                  <a:gd name="T50" fmla="*/ 2159 w 2225"/>
                  <a:gd name="T51" fmla="*/ 1548 h 1644"/>
                  <a:gd name="T52" fmla="*/ 2130 w 2225"/>
                  <a:gd name="T53" fmla="*/ 1577 h 1644"/>
                  <a:gd name="T54" fmla="*/ 2119 w 2225"/>
                  <a:gd name="T55" fmla="*/ 1617 h 1644"/>
                  <a:gd name="T56" fmla="*/ 2112 w 2225"/>
                  <a:gd name="T57" fmla="*/ 1636 h 1644"/>
                  <a:gd name="T58" fmla="*/ 2093 w 2225"/>
                  <a:gd name="T59" fmla="*/ 1644 h 1644"/>
                  <a:gd name="T60" fmla="*/ 122 w 2225"/>
                  <a:gd name="T61" fmla="*/ 1642 h 1644"/>
                  <a:gd name="T62" fmla="*/ 108 w 2225"/>
                  <a:gd name="T63" fmla="*/ 1628 h 1644"/>
                  <a:gd name="T64" fmla="*/ 103 w 2225"/>
                  <a:gd name="T65" fmla="*/ 1596 h 1644"/>
                  <a:gd name="T66" fmla="*/ 82 w 2225"/>
                  <a:gd name="T67" fmla="*/ 1562 h 1644"/>
                  <a:gd name="T68" fmla="*/ 47 w 2225"/>
                  <a:gd name="T69" fmla="*/ 1541 h 1644"/>
                  <a:gd name="T70" fmla="*/ 16 w 2225"/>
                  <a:gd name="T71" fmla="*/ 1536 h 1644"/>
                  <a:gd name="T72" fmla="*/ 2 w 2225"/>
                  <a:gd name="T73" fmla="*/ 1521 h 1644"/>
                  <a:gd name="T74" fmla="*/ 0 w 2225"/>
                  <a:gd name="T75" fmla="*/ 132 h 1644"/>
                  <a:gd name="T76" fmla="*/ 8 w 2225"/>
                  <a:gd name="T77" fmla="*/ 113 h 1644"/>
                  <a:gd name="T78" fmla="*/ 26 w 2225"/>
                  <a:gd name="T79" fmla="*/ 105 h 1644"/>
                  <a:gd name="T80" fmla="*/ 67 w 2225"/>
                  <a:gd name="T81" fmla="*/ 95 h 1644"/>
                  <a:gd name="T82" fmla="*/ 94 w 2225"/>
                  <a:gd name="T83" fmla="*/ 66 h 1644"/>
                  <a:gd name="T84" fmla="*/ 106 w 2225"/>
                  <a:gd name="T85" fmla="*/ 25 h 1644"/>
                  <a:gd name="T86" fmla="*/ 113 w 2225"/>
                  <a:gd name="T87" fmla="*/ 7 h 1644"/>
                  <a:gd name="T88" fmla="*/ 133 w 2225"/>
                  <a:gd name="T89" fmla="*/ 0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25" h="1644">
                    <a:moveTo>
                      <a:pt x="156" y="52"/>
                    </a:moveTo>
                    <a:lnTo>
                      <a:pt x="148" y="77"/>
                    </a:lnTo>
                    <a:lnTo>
                      <a:pt x="136" y="100"/>
                    </a:lnTo>
                    <a:lnTo>
                      <a:pt x="120" y="119"/>
                    </a:lnTo>
                    <a:lnTo>
                      <a:pt x="101" y="136"/>
                    </a:lnTo>
                    <a:lnTo>
                      <a:pt x="78" y="148"/>
                    </a:lnTo>
                    <a:lnTo>
                      <a:pt x="53" y="156"/>
                    </a:lnTo>
                    <a:lnTo>
                      <a:pt x="53" y="1487"/>
                    </a:lnTo>
                    <a:lnTo>
                      <a:pt x="78" y="1495"/>
                    </a:lnTo>
                    <a:lnTo>
                      <a:pt x="101" y="1508"/>
                    </a:lnTo>
                    <a:lnTo>
                      <a:pt x="120" y="1523"/>
                    </a:lnTo>
                    <a:lnTo>
                      <a:pt x="136" y="1543"/>
                    </a:lnTo>
                    <a:lnTo>
                      <a:pt x="148" y="1566"/>
                    </a:lnTo>
                    <a:lnTo>
                      <a:pt x="156" y="1591"/>
                    </a:lnTo>
                    <a:lnTo>
                      <a:pt x="2070" y="1591"/>
                    </a:lnTo>
                    <a:lnTo>
                      <a:pt x="2077" y="1566"/>
                    </a:lnTo>
                    <a:lnTo>
                      <a:pt x="2089" y="1543"/>
                    </a:lnTo>
                    <a:lnTo>
                      <a:pt x="2106" y="1523"/>
                    </a:lnTo>
                    <a:lnTo>
                      <a:pt x="2125" y="1508"/>
                    </a:lnTo>
                    <a:lnTo>
                      <a:pt x="2148" y="1495"/>
                    </a:lnTo>
                    <a:lnTo>
                      <a:pt x="2173" y="1487"/>
                    </a:lnTo>
                    <a:lnTo>
                      <a:pt x="2173" y="156"/>
                    </a:lnTo>
                    <a:lnTo>
                      <a:pt x="2148" y="148"/>
                    </a:lnTo>
                    <a:lnTo>
                      <a:pt x="2125" y="136"/>
                    </a:lnTo>
                    <a:lnTo>
                      <a:pt x="2106" y="119"/>
                    </a:lnTo>
                    <a:lnTo>
                      <a:pt x="2089" y="100"/>
                    </a:lnTo>
                    <a:lnTo>
                      <a:pt x="2077" y="77"/>
                    </a:lnTo>
                    <a:lnTo>
                      <a:pt x="2070" y="52"/>
                    </a:lnTo>
                    <a:lnTo>
                      <a:pt x="156" y="52"/>
                    </a:lnTo>
                    <a:close/>
                    <a:moveTo>
                      <a:pt x="133" y="0"/>
                    </a:moveTo>
                    <a:lnTo>
                      <a:pt x="2093" y="0"/>
                    </a:lnTo>
                    <a:lnTo>
                      <a:pt x="2104" y="2"/>
                    </a:lnTo>
                    <a:lnTo>
                      <a:pt x="2112" y="7"/>
                    </a:lnTo>
                    <a:lnTo>
                      <a:pt x="2117" y="15"/>
                    </a:lnTo>
                    <a:lnTo>
                      <a:pt x="2119" y="25"/>
                    </a:lnTo>
                    <a:lnTo>
                      <a:pt x="2122" y="47"/>
                    </a:lnTo>
                    <a:lnTo>
                      <a:pt x="2130" y="66"/>
                    </a:lnTo>
                    <a:lnTo>
                      <a:pt x="2143" y="82"/>
                    </a:lnTo>
                    <a:lnTo>
                      <a:pt x="2159" y="95"/>
                    </a:lnTo>
                    <a:lnTo>
                      <a:pt x="2178" y="103"/>
                    </a:lnTo>
                    <a:lnTo>
                      <a:pt x="2199" y="105"/>
                    </a:lnTo>
                    <a:lnTo>
                      <a:pt x="2209" y="107"/>
                    </a:lnTo>
                    <a:lnTo>
                      <a:pt x="2218" y="113"/>
                    </a:lnTo>
                    <a:lnTo>
                      <a:pt x="2223" y="122"/>
                    </a:lnTo>
                    <a:lnTo>
                      <a:pt x="2225" y="132"/>
                    </a:lnTo>
                    <a:lnTo>
                      <a:pt x="2225" y="1511"/>
                    </a:lnTo>
                    <a:lnTo>
                      <a:pt x="2223" y="1521"/>
                    </a:lnTo>
                    <a:lnTo>
                      <a:pt x="2218" y="1530"/>
                    </a:lnTo>
                    <a:lnTo>
                      <a:pt x="2209" y="1536"/>
                    </a:lnTo>
                    <a:lnTo>
                      <a:pt x="2199" y="1538"/>
                    </a:lnTo>
                    <a:lnTo>
                      <a:pt x="2178" y="1541"/>
                    </a:lnTo>
                    <a:lnTo>
                      <a:pt x="2159" y="1548"/>
                    </a:lnTo>
                    <a:lnTo>
                      <a:pt x="2143" y="1562"/>
                    </a:lnTo>
                    <a:lnTo>
                      <a:pt x="2130" y="1577"/>
                    </a:lnTo>
                    <a:lnTo>
                      <a:pt x="2122" y="1596"/>
                    </a:lnTo>
                    <a:lnTo>
                      <a:pt x="2119" y="1617"/>
                    </a:lnTo>
                    <a:lnTo>
                      <a:pt x="2117" y="1628"/>
                    </a:lnTo>
                    <a:lnTo>
                      <a:pt x="2112" y="1636"/>
                    </a:lnTo>
                    <a:lnTo>
                      <a:pt x="2104" y="1642"/>
                    </a:lnTo>
                    <a:lnTo>
                      <a:pt x="2093" y="1644"/>
                    </a:lnTo>
                    <a:lnTo>
                      <a:pt x="133" y="1644"/>
                    </a:lnTo>
                    <a:lnTo>
                      <a:pt x="122" y="1642"/>
                    </a:lnTo>
                    <a:lnTo>
                      <a:pt x="113" y="1636"/>
                    </a:lnTo>
                    <a:lnTo>
                      <a:pt x="108" y="1628"/>
                    </a:lnTo>
                    <a:lnTo>
                      <a:pt x="106" y="1617"/>
                    </a:lnTo>
                    <a:lnTo>
                      <a:pt x="103" y="1596"/>
                    </a:lnTo>
                    <a:lnTo>
                      <a:pt x="94" y="1577"/>
                    </a:lnTo>
                    <a:lnTo>
                      <a:pt x="82" y="1562"/>
                    </a:lnTo>
                    <a:lnTo>
                      <a:pt x="67" y="1548"/>
                    </a:lnTo>
                    <a:lnTo>
                      <a:pt x="47" y="1541"/>
                    </a:lnTo>
                    <a:lnTo>
                      <a:pt x="26" y="1538"/>
                    </a:lnTo>
                    <a:lnTo>
                      <a:pt x="16" y="1536"/>
                    </a:lnTo>
                    <a:lnTo>
                      <a:pt x="8" y="1530"/>
                    </a:lnTo>
                    <a:lnTo>
                      <a:pt x="2" y="1521"/>
                    </a:lnTo>
                    <a:lnTo>
                      <a:pt x="0" y="1511"/>
                    </a:lnTo>
                    <a:lnTo>
                      <a:pt x="0" y="132"/>
                    </a:lnTo>
                    <a:lnTo>
                      <a:pt x="2" y="122"/>
                    </a:lnTo>
                    <a:lnTo>
                      <a:pt x="8" y="113"/>
                    </a:lnTo>
                    <a:lnTo>
                      <a:pt x="16" y="107"/>
                    </a:lnTo>
                    <a:lnTo>
                      <a:pt x="26" y="105"/>
                    </a:lnTo>
                    <a:lnTo>
                      <a:pt x="47" y="103"/>
                    </a:lnTo>
                    <a:lnTo>
                      <a:pt x="67" y="95"/>
                    </a:lnTo>
                    <a:lnTo>
                      <a:pt x="82" y="82"/>
                    </a:lnTo>
                    <a:lnTo>
                      <a:pt x="94" y="66"/>
                    </a:lnTo>
                    <a:lnTo>
                      <a:pt x="103" y="47"/>
                    </a:lnTo>
                    <a:lnTo>
                      <a:pt x="106" y="25"/>
                    </a:lnTo>
                    <a:lnTo>
                      <a:pt x="108" y="15"/>
                    </a:lnTo>
                    <a:lnTo>
                      <a:pt x="113" y="7"/>
                    </a:lnTo>
                    <a:lnTo>
                      <a:pt x="122" y="2"/>
                    </a:lnTo>
                    <a:lnTo>
                      <a:pt x="133"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9" name="Freeform 660"/>
              <p:cNvSpPr>
                <a:spLocks/>
              </p:cNvSpPr>
              <p:nvPr/>
            </p:nvSpPr>
            <p:spPr bwMode="auto">
              <a:xfrm>
                <a:off x="3379788" y="2106613"/>
                <a:ext cx="77788" cy="42863"/>
              </a:xfrm>
              <a:custGeom>
                <a:avLst/>
                <a:gdLst>
                  <a:gd name="T0" fmla="*/ 26 w 583"/>
                  <a:gd name="T1" fmla="*/ 0 h 318"/>
                  <a:gd name="T2" fmla="*/ 36 w 583"/>
                  <a:gd name="T3" fmla="*/ 2 h 318"/>
                  <a:gd name="T4" fmla="*/ 45 w 583"/>
                  <a:gd name="T5" fmla="*/ 8 h 318"/>
                  <a:gd name="T6" fmla="*/ 51 w 583"/>
                  <a:gd name="T7" fmla="*/ 16 h 318"/>
                  <a:gd name="T8" fmla="*/ 53 w 583"/>
                  <a:gd name="T9" fmla="*/ 27 h 318"/>
                  <a:gd name="T10" fmla="*/ 53 w 583"/>
                  <a:gd name="T11" fmla="*/ 265 h 318"/>
                  <a:gd name="T12" fmla="*/ 529 w 583"/>
                  <a:gd name="T13" fmla="*/ 265 h 318"/>
                  <a:gd name="T14" fmla="*/ 529 w 583"/>
                  <a:gd name="T15" fmla="*/ 27 h 318"/>
                  <a:gd name="T16" fmla="*/ 531 w 583"/>
                  <a:gd name="T17" fmla="*/ 16 h 318"/>
                  <a:gd name="T18" fmla="*/ 538 w 583"/>
                  <a:gd name="T19" fmla="*/ 8 h 318"/>
                  <a:gd name="T20" fmla="*/ 546 w 583"/>
                  <a:gd name="T21" fmla="*/ 2 h 318"/>
                  <a:gd name="T22" fmla="*/ 556 w 583"/>
                  <a:gd name="T23" fmla="*/ 0 h 318"/>
                  <a:gd name="T24" fmla="*/ 567 w 583"/>
                  <a:gd name="T25" fmla="*/ 2 h 318"/>
                  <a:gd name="T26" fmla="*/ 575 w 583"/>
                  <a:gd name="T27" fmla="*/ 8 h 318"/>
                  <a:gd name="T28" fmla="*/ 581 w 583"/>
                  <a:gd name="T29" fmla="*/ 16 h 318"/>
                  <a:gd name="T30" fmla="*/ 583 w 583"/>
                  <a:gd name="T31" fmla="*/ 27 h 318"/>
                  <a:gd name="T32" fmla="*/ 583 w 583"/>
                  <a:gd name="T33" fmla="*/ 292 h 318"/>
                  <a:gd name="T34" fmla="*/ 581 w 583"/>
                  <a:gd name="T35" fmla="*/ 302 h 318"/>
                  <a:gd name="T36" fmla="*/ 575 w 583"/>
                  <a:gd name="T37" fmla="*/ 311 h 318"/>
                  <a:gd name="T38" fmla="*/ 567 w 583"/>
                  <a:gd name="T39" fmla="*/ 316 h 318"/>
                  <a:gd name="T40" fmla="*/ 556 w 583"/>
                  <a:gd name="T41" fmla="*/ 318 h 318"/>
                  <a:gd name="T42" fmla="*/ 26 w 583"/>
                  <a:gd name="T43" fmla="*/ 318 h 318"/>
                  <a:gd name="T44" fmla="*/ 15 w 583"/>
                  <a:gd name="T45" fmla="*/ 316 h 318"/>
                  <a:gd name="T46" fmla="*/ 7 w 583"/>
                  <a:gd name="T47" fmla="*/ 311 h 318"/>
                  <a:gd name="T48" fmla="*/ 2 w 583"/>
                  <a:gd name="T49" fmla="*/ 302 h 318"/>
                  <a:gd name="T50" fmla="*/ 0 w 583"/>
                  <a:gd name="T51" fmla="*/ 292 h 318"/>
                  <a:gd name="T52" fmla="*/ 0 w 583"/>
                  <a:gd name="T53" fmla="*/ 27 h 318"/>
                  <a:gd name="T54" fmla="*/ 2 w 583"/>
                  <a:gd name="T55" fmla="*/ 16 h 318"/>
                  <a:gd name="T56" fmla="*/ 7 w 583"/>
                  <a:gd name="T57" fmla="*/ 8 h 318"/>
                  <a:gd name="T58" fmla="*/ 15 w 583"/>
                  <a:gd name="T59" fmla="*/ 2 h 318"/>
                  <a:gd name="T60" fmla="*/ 26 w 583"/>
                  <a:gd name="T61"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83" h="318">
                    <a:moveTo>
                      <a:pt x="26" y="0"/>
                    </a:moveTo>
                    <a:lnTo>
                      <a:pt x="36" y="2"/>
                    </a:lnTo>
                    <a:lnTo>
                      <a:pt x="45" y="8"/>
                    </a:lnTo>
                    <a:lnTo>
                      <a:pt x="51" y="16"/>
                    </a:lnTo>
                    <a:lnTo>
                      <a:pt x="53" y="27"/>
                    </a:lnTo>
                    <a:lnTo>
                      <a:pt x="53" y="265"/>
                    </a:lnTo>
                    <a:lnTo>
                      <a:pt x="529" y="265"/>
                    </a:lnTo>
                    <a:lnTo>
                      <a:pt x="529" y="27"/>
                    </a:lnTo>
                    <a:lnTo>
                      <a:pt x="531" y="16"/>
                    </a:lnTo>
                    <a:lnTo>
                      <a:pt x="538" y="8"/>
                    </a:lnTo>
                    <a:lnTo>
                      <a:pt x="546" y="2"/>
                    </a:lnTo>
                    <a:lnTo>
                      <a:pt x="556" y="0"/>
                    </a:lnTo>
                    <a:lnTo>
                      <a:pt x="567" y="2"/>
                    </a:lnTo>
                    <a:lnTo>
                      <a:pt x="575" y="8"/>
                    </a:lnTo>
                    <a:lnTo>
                      <a:pt x="581" y="16"/>
                    </a:lnTo>
                    <a:lnTo>
                      <a:pt x="583" y="27"/>
                    </a:lnTo>
                    <a:lnTo>
                      <a:pt x="583" y="292"/>
                    </a:lnTo>
                    <a:lnTo>
                      <a:pt x="581" y="302"/>
                    </a:lnTo>
                    <a:lnTo>
                      <a:pt x="575" y="311"/>
                    </a:lnTo>
                    <a:lnTo>
                      <a:pt x="567" y="316"/>
                    </a:lnTo>
                    <a:lnTo>
                      <a:pt x="556" y="318"/>
                    </a:lnTo>
                    <a:lnTo>
                      <a:pt x="26" y="318"/>
                    </a:lnTo>
                    <a:lnTo>
                      <a:pt x="15" y="316"/>
                    </a:lnTo>
                    <a:lnTo>
                      <a:pt x="7" y="311"/>
                    </a:lnTo>
                    <a:lnTo>
                      <a:pt x="2" y="302"/>
                    </a:lnTo>
                    <a:lnTo>
                      <a:pt x="0" y="292"/>
                    </a:lnTo>
                    <a:lnTo>
                      <a:pt x="0" y="27"/>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0" name="Freeform 661"/>
              <p:cNvSpPr>
                <a:spLocks/>
              </p:cNvSpPr>
              <p:nvPr/>
            </p:nvSpPr>
            <p:spPr bwMode="auto">
              <a:xfrm>
                <a:off x="3365500" y="2043113"/>
                <a:ext cx="57150" cy="57150"/>
              </a:xfrm>
              <a:custGeom>
                <a:avLst/>
                <a:gdLst>
                  <a:gd name="T0" fmla="*/ 397 w 424"/>
                  <a:gd name="T1" fmla="*/ 0 h 425"/>
                  <a:gd name="T2" fmla="*/ 407 w 424"/>
                  <a:gd name="T3" fmla="*/ 2 h 425"/>
                  <a:gd name="T4" fmla="*/ 416 w 424"/>
                  <a:gd name="T5" fmla="*/ 9 h 425"/>
                  <a:gd name="T6" fmla="*/ 422 w 424"/>
                  <a:gd name="T7" fmla="*/ 17 h 425"/>
                  <a:gd name="T8" fmla="*/ 424 w 424"/>
                  <a:gd name="T9" fmla="*/ 27 h 425"/>
                  <a:gd name="T10" fmla="*/ 422 w 424"/>
                  <a:gd name="T11" fmla="*/ 37 h 425"/>
                  <a:gd name="T12" fmla="*/ 416 w 424"/>
                  <a:gd name="T13" fmla="*/ 46 h 425"/>
                  <a:gd name="T14" fmla="*/ 45 w 424"/>
                  <a:gd name="T15" fmla="*/ 417 h 425"/>
                  <a:gd name="T16" fmla="*/ 36 w 424"/>
                  <a:gd name="T17" fmla="*/ 423 h 425"/>
                  <a:gd name="T18" fmla="*/ 27 w 424"/>
                  <a:gd name="T19" fmla="*/ 425 h 425"/>
                  <a:gd name="T20" fmla="*/ 16 w 424"/>
                  <a:gd name="T21" fmla="*/ 423 h 425"/>
                  <a:gd name="T22" fmla="*/ 8 w 424"/>
                  <a:gd name="T23" fmla="*/ 417 h 425"/>
                  <a:gd name="T24" fmla="*/ 2 w 424"/>
                  <a:gd name="T25" fmla="*/ 408 h 425"/>
                  <a:gd name="T26" fmla="*/ 0 w 424"/>
                  <a:gd name="T27" fmla="*/ 398 h 425"/>
                  <a:gd name="T28" fmla="*/ 2 w 424"/>
                  <a:gd name="T29" fmla="*/ 389 h 425"/>
                  <a:gd name="T30" fmla="*/ 8 w 424"/>
                  <a:gd name="T31" fmla="*/ 380 h 425"/>
                  <a:gd name="T32" fmla="*/ 378 w 424"/>
                  <a:gd name="T33" fmla="*/ 9 h 425"/>
                  <a:gd name="T34" fmla="*/ 387 w 424"/>
                  <a:gd name="T35" fmla="*/ 2 h 425"/>
                  <a:gd name="T36" fmla="*/ 397 w 424"/>
                  <a:gd name="T3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425">
                    <a:moveTo>
                      <a:pt x="397" y="0"/>
                    </a:moveTo>
                    <a:lnTo>
                      <a:pt x="407" y="2"/>
                    </a:lnTo>
                    <a:lnTo>
                      <a:pt x="416" y="9"/>
                    </a:lnTo>
                    <a:lnTo>
                      <a:pt x="422" y="17"/>
                    </a:lnTo>
                    <a:lnTo>
                      <a:pt x="424" y="27"/>
                    </a:lnTo>
                    <a:lnTo>
                      <a:pt x="422" y="37"/>
                    </a:lnTo>
                    <a:lnTo>
                      <a:pt x="416" y="46"/>
                    </a:lnTo>
                    <a:lnTo>
                      <a:pt x="45" y="417"/>
                    </a:lnTo>
                    <a:lnTo>
                      <a:pt x="36" y="423"/>
                    </a:lnTo>
                    <a:lnTo>
                      <a:pt x="27" y="425"/>
                    </a:lnTo>
                    <a:lnTo>
                      <a:pt x="16" y="423"/>
                    </a:lnTo>
                    <a:lnTo>
                      <a:pt x="8" y="417"/>
                    </a:lnTo>
                    <a:lnTo>
                      <a:pt x="2" y="408"/>
                    </a:lnTo>
                    <a:lnTo>
                      <a:pt x="0" y="398"/>
                    </a:lnTo>
                    <a:lnTo>
                      <a:pt x="2" y="389"/>
                    </a:lnTo>
                    <a:lnTo>
                      <a:pt x="8" y="380"/>
                    </a:lnTo>
                    <a:lnTo>
                      <a:pt x="378" y="9"/>
                    </a:lnTo>
                    <a:lnTo>
                      <a:pt x="387" y="2"/>
                    </a:lnTo>
                    <a:lnTo>
                      <a:pt x="39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1" name="Freeform 662"/>
              <p:cNvSpPr>
                <a:spLocks/>
              </p:cNvSpPr>
              <p:nvPr/>
            </p:nvSpPr>
            <p:spPr bwMode="auto">
              <a:xfrm>
                <a:off x="3414713" y="2043113"/>
                <a:ext cx="55563" cy="57150"/>
              </a:xfrm>
              <a:custGeom>
                <a:avLst/>
                <a:gdLst>
                  <a:gd name="T0" fmla="*/ 27 w 424"/>
                  <a:gd name="T1" fmla="*/ 0 h 425"/>
                  <a:gd name="T2" fmla="*/ 37 w 424"/>
                  <a:gd name="T3" fmla="*/ 2 h 425"/>
                  <a:gd name="T4" fmla="*/ 46 w 424"/>
                  <a:gd name="T5" fmla="*/ 9 h 425"/>
                  <a:gd name="T6" fmla="*/ 417 w 424"/>
                  <a:gd name="T7" fmla="*/ 380 h 425"/>
                  <a:gd name="T8" fmla="*/ 422 w 424"/>
                  <a:gd name="T9" fmla="*/ 389 h 425"/>
                  <a:gd name="T10" fmla="*/ 424 w 424"/>
                  <a:gd name="T11" fmla="*/ 398 h 425"/>
                  <a:gd name="T12" fmla="*/ 422 w 424"/>
                  <a:gd name="T13" fmla="*/ 408 h 425"/>
                  <a:gd name="T14" fmla="*/ 417 w 424"/>
                  <a:gd name="T15" fmla="*/ 417 h 425"/>
                  <a:gd name="T16" fmla="*/ 408 w 424"/>
                  <a:gd name="T17" fmla="*/ 423 h 425"/>
                  <a:gd name="T18" fmla="*/ 399 w 424"/>
                  <a:gd name="T19" fmla="*/ 425 h 425"/>
                  <a:gd name="T20" fmla="*/ 388 w 424"/>
                  <a:gd name="T21" fmla="*/ 423 h 425"/>
                  <a:gd name="T22" fmla="*/ 379 w 424"/>
                  <a:gd name="T23" fmla="*/ 417 h 425"/>
                  <a:gd name="T24" fmla="*/ 8 w 424"/>
                  <a:gd name="T25" fmla="*/ 46 h 425"/>
                  <a:gd name="T26" fmla="*/ 2 w 424"/>
                  <a:gd name="T27" fmla="*/ 37 h 425"/>
                  <a:gd name="T28" fmla="*/ 0 w 424"/>
                  <a:gd name="T29" fmla="*/ 27 h 425"/>
                  <a:gd name="T30" fmla="*/ 2 w 424"/>
                  <a:gd name="T31" fmla="*/ 17 h 425"/>
                  <a:gd name="T32" fmla="*/ 8 w 424"/>
                  <a:gd name="T33" fmla="*/ 9 h 425"/>
                  <a:gd name="T34" fmla="*/ 17 w 424"/>
                  <a:gd name="T35" fmla="*/ 2 h 425"/>
                  <a:gd name="T36" fmla="*/ 27 w 424"/>
                  <a:gd name="T3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425">
                    <a:moveTo>
                      <a:pt x="27" y="0"/>
                    </a:moveTo>
                    <a:lnTo>
                      <a:pt x="37" y="2"/>
                    </a:lnTo>
                    <a:lnTo>
                      <a:pt x="46" y="9"/>
                    </a:lnTo>
                    <a:lnTo>
                      <a:pt x="417" y="380"/>
                    </a:lnTo>
                    <a:lnTo>
                      <a:pt x="422" y="389"/>
                    </a:lnTo>
                    <a:lnTo>
                      <a:pt x="424" y="398"/>
                    </a:lnTo>
                    <a:lnTo>
                      <a:pt x="422" y="408"/>
                    </a:lnTo>
                    <a:lnTo>
                      <a:pt x="417" y="417"/>
                    </a:lnTo>
                    <a:lnTo>
                      <a:pt x="408" y="423"/>
                    </a:lnTo>
                    <a:lnTo>
                      <a:pt x="399" y="425"/>
                    </a:lnTo>
                    <a:lnTo>
                      <a:pt x="388" y="423"/>
                    </a:lnTo>
                    <a:lnTo>
                      <a:pt x="379" y="417"/>
                    </a:lnTo>
                    <a:lnTo>
                      <a:pt x="8" y="46"/>
                    </a:lnTo>
                    <a:lnTo>
                      <a:pt x="2" y="37"/>
                    </a:lnTo>
                    <a:lnTo>
                      <a:pt x="0" y="27"/>
                    </a:lnTo>
                    <a:lnTo>
                      <a:pt x="2" y="17"/>
                    </a:lnTo>
                    <a:lnTo>
                      <a:pt x="8" y="9"/>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2" name="Freeform 663"/>
              <p:cNvSpPr>
                <a:spLocks/>
              </p:cNvSpPr>
              <p:nvPr/>
            </p:nvSpPr>
            <p:spPr bwMode="auto">
              <a:xfrm>
                <a:off x="3365500" y="2057401"/>
                <a:ext cx="57150" cy="57150"/>
              </a:xfrm>
              <a:custGeom>
                <a:avLst/>
                <a:gdLst>
                  <a:gd name="T0" fmla="*/ 397 w 424"/>
                  <a:gd name="T1" fmla="*/ 0 h 424"/>
                  <a:gd name="T2" fmla="*/ 407 w 424"/>
                  <a:gd name="T3" fmla="*/ 2 h 424"/>
                  <a:gd name="T4" fmla="*/ 416 w 424"/>
                  <a:gd name="T5" fmla="*/ 7 h 424"/>
                  <a:gd name="T6" fmla="*/ 422 w 424"/>
                  <a:gd name="T7" fmla="*/ 16 h 424"/>
                  <a:gd name="T8" fmla="*/ 424 w 424"/>
                  <a:gd name="T9" fmla="*/ 26 h 424"/>
                  <a:gd name="T10" fmla="*/ 422 w 424"/>
                  <a:gd name="T11" fmla="*/ 36 h 424"/>
                  <a:gd name="T12" fmla="*/ 416 w 424"/>
                  <a:gd name="T13" fmla="*/ 45 h 424"/>
                  <a:gd name="T14" fmla="*/ 45 w 424"/>
                  <a:gd name="T15" fmla="*/ 416 h 424"/>
                  <a:gd name="T16" fmla="*/ 36 w 424"/>
                  <a:gd name="T17" fmla="*/ 422 h 424"/>
                  <a:gd name="T18" fmla="*/ 27 w 424"/>
                  <a:gd name="T19" fmla="*/ 424 h 424"/>
                  <a:gd name="T20" fmla="*/ 16 w 424"/>
                  <a:gd name="T21" fmla="*/ 422 h 424"/>
                  <a:gd name="T22" fmla="*/ 8 w 424"/>
                  <a:gd name="T23" fmla="*/ 416 h 424"/>
                  <a:gd name="T24" fmla="*/ 2 w 424"/>
                  <a:gd name="T25" fmla="*/ 408 h 424"/>
                  <a:gd name="T26" fmla="*/ 0 w 424"/>
                  <a:gd name="T27" fmla="*/ 398 h 424"/>
                  <a:gd name="T28" fmla="*/ 2 w 424"/>
                  <a:gd name="T29" fmla="*/ 387 h 424"/>
                  <a:gd name="T30" fmla="*/ 8 w 424"/>
                  <a:gd name="T31" fmla="*/ 379 h 424"/>
                  <a:gd name="T32" fmla="*/ 378 w 424"/>
                  <a:gd name="T33" fmla="*/ 7 h 424"/>
                  <a:gd name="T34" fmla="*/ 387 w 424"/>
                  <a:gd name="T35" fmla="*/ 2 h 424"/>
                  <a:gd name="T36" fmla="*/ 397 w 424"/>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424">
                    <a:moveTo>
                      <a:pt x="397" y="0"/>
                    </a:moveTo>
                    <a:lnTo>
                      <a:pt x="407" y="2"/>
                    </a:lnTo>
                    <a:lnTo>
                      <a:pt x="416" y="7"/>
                    </a:lnTo>
                    <a:lnTo>
                      <a:pt x="422" y="16"/>
                    </a:lnTo>
                    <a:lnTo>
                      <a:pt x="424" y="26"/>
                    </a:lnTo>
                    <a:lnTo>
                      <a:pt x="422" y="36"/>
                    </a:lnTo>
                    <a:lnTo>
                      <a:pt x="416" y="45"/>
                    </a:lnTo>
                    <a:lnTo>
                      <a:pt x="45" y="416"/>
                    </a:lnTo>
                    <a:lnTo>
                      <a:pt x="36" y="422"/>
                    </a:lnTo>
                    <a:lnTo>
                      <a:pt x="27" y="424"/>
                    </a:lnTo>
                    <a:lnTo>
                      <a:pt x="16" y="422"/>
                    </a:lnTo>
                    <a:lnTo>
                      <a:pt x="8" y="416"/>
                    </a:lnTo>
                    <a:lnTo>
                      <a:pt x="2" y="408"/>
                    </a:lnTo>
                    <a:lnTo>
                      <a:pt x="0" y="398"/>
                    </a:lnTo>
                    <a:lnTo>
                      <a:pt x="2" y="387"/>
                    </a:lnTo>
                    <a:lnTo>
                      <a:pt x="8" y="379"/>
                    </a:lnTo>
                    <a:lnTo>
                      <a:pt x="378" y="7"/>
                    </a:lnTo>
                    <a:lnTo>
                      <a:pt x="387" y="2"/>
                    </a:lnTo>
                    <a:lnTo>
                      <a:pt x="39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3" name="Freeform 664"/>
              <p:cNvSpPr>
                <a:spLocks/>
              </p:cNvSpPr>
              <p:nvPr/>
            </p:nvSpPr>
            <p:spPr bwMode="auto">
              <a:xfrm>
                <a:off x="3414713" y="2057401"/>
                <a:ext cx="55563" cy="57150"/>
              </a:xfrm>
              <a:custGeom>
                <a:avLst/>
                <a:gdLst>
                  <a:gd name="T0" fmla="*/ 27 w 424"/>
                  <a:gd name="T1" fmla="*/ 0 h 424"/>
                  <a:gd name="T2" fmla="*/ 37 w 424"/>
                  <a:gd name="T3" fmla="*/ 2 h 424"/>
                  <a:gd name="T4" fmla="*/ 46 w 424"/>
                  <a:gd name="T5" fmla="*/ 7 h 424"/>
                  <a:gd name="T6" fmla="*/ 417 w 424"/>
                  <a:gd name="T7" fmla="*/ 379 h 424"/>
                  <a:gd name="T8" fmla="*/ 422 w 424"/>
                  <a:gd name="T9" fmla="*/ 387 h 424"/>
                  <a:gd name="T10" fmla="*/ 424 w 424"/>
                  <a:gd name="T11" fmla="*/ 398 h 424"/>
                  <a:gd name="T12" fmla="*/ 422 w 424"/>
                  <a:gd name="T13" fmla="*/ 408 h 424"/>
                  <a:gd name="T14" fmla="*/ 417 w 424"/>
                  <a:gd name="T15" fmla="*/ 416 h 424"/>
                  <a:gd name="T16" fmla="*/ 408 w 424"/>
                  <a:gd name="T17" fmla="*/ 422 h 424"/>
                  <a:gd name="T18" fmla="*/ 399 w 424"/>
                  <a:gd name="T19" fmla="*/ 424 h 424"/>
                  <a:gd name="T20" fmla="*/ 388 w 424"/>
                  <a:gd name="T21" fmla="*/ 422 h 424"/>
                  <a:gd name="T22" fmla="*/ 379 w 424"/>
                  <a:gd name="T23" fmla="*/ 416 h 424"/>
                  <a:gd name="T24" fmla="*/ 8 w 424"/>
                  <a:gd name="T25" fmla="*/ 45 h 424"/>
                  <a:gd name="T26" fmla="*/ 2 w 424"/>
                  <a:gd name="T27" fmla="*/ 36 h 424"/>
                  <a:gd name="T28" fmla="*/ 0 w 424"/>
                  <a:gd name="T29" fmla="*/ 26 h 424"/>
                  <a:gd name="T30" fmla="*/ 2 w 424"/>
                  <a:gd name="T31" fmla="*/ 16 h 424"/>
                  <a:gd name="T32" fmla="*/ 8 w 424"/>
                  <a:gd name="T33" fmla="*/ 7 h 424"/>
                  <a:gd name="T34" fmla="*/ 17 w 424"/>
                  <a:gd name="T35" fmla="*/ 2 h 424"/>
                  <a:gd name="T36" fmla="*/ 27 w 424"/>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424">
                    <a:moveTo>
                      <a:pt x="27" y="0"/>
                    </a:moveTo>
                    <a:lnTo>
                      <a:pt x="37" y="2"/>
                    </a:lnTo>
                    <a:lnTo>
                      <a:pt x="46" y="7"/>
                    </a:lnTo>
                    <a:lnTo>
                      <a:pt x="417" y="379"/>
                    </a:lnTo>
                    <a:lnTo>
                      <a:pt x="422" y="387"/>
                    </a:lnTo>
                    <a:lnTo>
                      <a:pt x="424" y="398"/>
                    </a:lnTo>
                    <a:lnTo>
                      <a:pt x="422" y="408"/>
                    </a:lnTo>
                    <a:lnTo>
                      <a:pt x="417" y="416"/>
                    </a:lnTo>
                    <a:lnTo>
                      <a:pt x="408" y="422"/>
                    </a:lnTo>
                    <a:lnTo>
                      <a:pt x="399" y="424"/>
                    </a:lnTo>
                    <a:lnTo>
                      <a:pt x="388" y="422"/>
                    </a:lnTo>
                    <a:lnTo>
                      <a:pt x="379" y="416"/>
                    </a:lnTo>
                    <a:lnTo>
                      <a:pt x="8" y="45"/>
                    </a:lnTo>
                    <a:lnTo>
                      <a:pt x="2" y="36"/>
                    </a:lnTo>
                    <a:lnTo>
                      <a:pt x="0" y="26"/>
                    </a:lnTo>
                    <a:lnTo>
                      <a:pt x="2" y="16"/>
                    </a:lnTo>
                    <a:lnTo>
                      <a:pt x="8"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4" name="Freeform 665"/>
              <p:cNvSpPr>
                <a:spLocks/>
              </p:cNvSpPr>
              <p:nvPr/>
            </p:nvSpPr>
            <p:spPr bwMode="auto">
              <a:xfrm>
                <a:off x="3414713" y="2127251"/>
                <a:ext cx="7938" cy="22225"/>
              </a:xfrm>
              <a:custGeom>
                <a:avLst/>
                <a:gdLst>
                  <a:gd name="T0" fmla="*/ 27 w 54"/>
                  <a:gd name="T1" fmla="*/ 0 h 159"/>
                  <a:gd name="T2" fmla="*/ 37 w 54"/>
                  <a:gd name="T3" fmla="*/ 2 h 159"/>
                  <a:gd name="T4" fmla="*/ 46 w 54"/>
                  <a:gd name="T5" fmla="*/ 8 h 159"/>
                  <a:gd name="T6" fmla="*/ 52 w 54"/>
                  <a:gd name="T7" fmla="*/ 16 h 159"/>
                  <a:gd name="T8" fmla="*/ 54 w 54"/>
                  <a:gd name="T9" fmla="*/ 27 h 159"/>
                  <a:gd name="T10" fmla="*/ 54 w 54"/>
                  <a:gd name="T11" fmla="*/ 133 h 159"/>
                  <a:gd name="T12" fmla="*/ 52 w 54"/>
                  <a:gd name="T13" fmla="*/ 143 h 159"/>
                  <a:gd name="T14" fmla="*/ 46 w 54"/>
                  <a:gd name="T15" fmla="*/ 152 h 159"/>
                  <a:gd name="T16" fmla="*/ 37 w 54"/>
                  <a:gd name="T17" fmla="*/ 157 h 159"/>
                  <a:gd name="T18" fmla="*/ 27 w 54"/>
                  <a:gd name="T19" fmla="*/ 159 h 159"/>
                  <a:gd name="T20" fmla="*/ 17 w 54"/>
                  <a:gd name="T21" fmla="*/ 157 h 159"/>
                  <a:gd name="T22" fmla="*/ 8 w 54"/>
                  <a:gd name="T23" fmla="*/ 152 h 159"/>
                  <a:gd name="T24" fmla="*/ 2 w 54"/>
                  <a:gd name="T25" fmla="*/ 143 h 159"/>
                  <a:gd name="T26" fmla="*/ 0 w 54"/>
                  <a:gd name="T27" fmla="*/ 133 h 159"/>
                  <a:gd name="T28" fmla="*/ 0 w 54"/>
                  <a:gd name="T29" fmla="*/ 27 h 159"/>
                  <a:gd name="T30" fmla="*/ 2 w 54"/>
                  <a:gd name="T31" fmla="*/ 16 h 159"/>
                  <a:gd name="T32" fmla="*/ 8 w 54"/>
                  <a:gd name="T33" fmla="*/ 8 h 159"/>
                  <a:gd name="T34" fmla="*/ 17 w 54"/>
                  <a:gd name="T35" fmla="*/ 2 h 159"/>
                  <a:gd name="T36" fmla="*/ 27 w 54"/>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59">
                    <a:moveTo>
                      <a:pt x="27" y="0"/>
                    </a:moveTo>
                    <a:lnTo>
                      <a:pt x="37" y="2"/>
                    </a:lnTo>
                    <a:lnTo>
                      <a:pt x="46" y="8"/>
                    </a:lnTo>
                    <a:lnTo>
                      <a:pt x="52" y="16"/>
                    </a:lnTo>
                    <a:lnTo>
                      <a:pt x="54" y="27"/>
                    </a:lnTo>
                    <a:lnTo>
                      <a:pt x="54" y="133"/>
                    </a:lnTo>
                    <a:lnTo>
                      <a:pt x="52" y="143"/>
                    </a:lnTo>
                    <a:lnTo>
                      <a:pt x="46" y="152"/>
                    </a:lnTo>
                    <a:lnTo>
                      <a:pt x="37" y="157"/>
                    </a:lnTo>
                    <a:lnTo>
                      <a:pt x="27" y="159"/>
                    </a:lnTo>
                    <a:lnTo>
                      <a:pt x="17" y="157"/>
                    </a:lnTo>
                    <a:lnTo>
                      <a:pt x="8" y="152"/>
                    </a:lnTo>
                    <a:lnTo>
                      <a:pt x="2" y="143"/>
                    </a:lnTo>
                    <a:lnTo>
                      <a:pt x="0" y="133"/>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5" name="Freeform 666"/>
              <p:cNvSpPr>
                <a:spLocks/>
              </p:cNvSpPr>
              <p:nvPr/>
            </p:nvSpPr>
            <p:spPr bwMode="auto">
              <a:xfrm>
                <a:off x="3492500" y="2065338"/>
                <a:ext cx="98425" cy="6350"/>
              </a:xfrm>
              <a:custGeom>
                <a:avLst/>
                <a:gdLst>
                  <a:gd name="T0" fmla="*/ 27 w 742"/>
                  <a:gd name="T1" fmla="*/ 0 h 53"/>
                  <a:gd name="T2" fmla="*/ 716 w 742"/>
                  <a:gd name="T3" fmla="*/ 0 h 53"/>
                  <a:gd name="T4" fmla="*/ 727 w 742"/>
                  <a:gd name="T5" fmla="*/ 2 h 53"/>
                  <a:gd name="T6" fmla="*/ 735 w 742"/>
                  <a:gd name="T7" fmla="*/ 8 h 53"/>
                  <a:gd name="T8" fmla="*/ 740 w 742"/>
                  <a:gd name="T9" fmla="*/ 16 h 53"/>
                  <a:gd name="T10" fmla="*/ 742 w 742"/>
                  <a:gd name="T11" fmla="*/ 26 h 53"/>
                  <a:gd name="T12" fmla="*/ 740 w 742"/>
                  <a:gd name="T13" fmla="*/ 37 h 53"/>
                  <a:gd name="T14" fmla="*/ 735 w 742"/>
                  <a:gd name="T15" fmla="*/ 45 h 53"/>
                  <a:gd name="T16" fmla="*/ 727 w 742"/>
                  <a:gd name="T17" fmla="*/ 51 h 53"/>
                  <a:gd name="T18" fmla="*/ 716 w 742"/>
                  <a:gd name="T19" fmla="*/ 53 h 53"/>
                  <a:gd name="T20" fmla="*/ 27 w 742"/>
                  <a:gd name="T21" fmla="*/ 53 h 53"/>
                  <a:gd name="T22" fmla="*/ 17 w 742"/>
                  <a:gd name="T23" fmla="*/ 51 h 53"/>
                  <a:gd name="T24" fmla="*/ 8 w 742"/>
                  <a:gd name="T25" fmla="*/ 45 h 53"/>
                  <a:gd name="T26" fmla="*/ 2 w 742"/>
                  <a:gd name="T27" fmla="*/ 37 h 53"/>
                  <a:gd name="T28" fmla="*/ 0 w 742"/>
                  <a:gd name="T29" fmla="*/ 26 h 53"/>
                  <a:gd name="T30" fmla="*/ 2 w 742"/>
                  <a:gd name="T31" fmla="*/ 16 h 53"/>
                  <a:gd name="T32" fmla="*/ 8 w 742"/>
                  <a:gd name="T33" fmla="*/ 8 h 53"/>
                  <a:gd name="T34" fmla="*/ 17 w 742"/>
                  <a:gd name="T35" fmla="*/ 2 h 53"/>
                  <a:gd name="T36" fmla="*/ 27 w 74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53">
                    <a:moveTo>
                      <a:pt x="27" y="0"/>
                    </a:moveTo>
                    <a:lnTo>
                      <a:pt x="716" y="0"/>
                    </a:lnTo>
                    <a:lnTo>
                      <a:pt x="727" y="2"/>
                    </a:lnTo>
                    <a:lnTo>
                      <a:pt x="735" y="8"/>
                    </a:lnTo>
                    <a:lnTo>
                      <a:pt x="740" y="16"/>
                    </a:lnTo>
                    <a:lnTo>
                      <a:pt x="742" y="26"/>
                    </a:lnTo>
                    <a:lnTo>
                      <a:pt x="740" y="37"/>
                    </a:lnTo>
                    <a:lnTo>
                      <a:pt x="735" y="45"/>
                    </a:lnTo>
                    <a:lnTo>
                      <a:pt x="727" y="51"/>
                    </a:lnTo>
                    <a:lnTo>
                      <a:pt x="716" y="53"/>
                    </a:lnTo>
                    <a:lnTo>
                      <a:pt x="27" y="53"/>
                    </a:lnTo>
                    <a:lnTo>
                      <a:pt x="17" y="51"/>
                    </a:lnTo>
                    <a:lnTo>
                      <a:pt x="8" y="45"/>
                    </a:lnTo>
                    <a:lnTo>
                      <a:pt x="2" y="37"/>
                    </a:lnTo>
                    <a:lnTo>
                      <a:pt x="0" y="26"/>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6" name="Freeform 667"/>
              <p:cNvSpPr>
                <a:spLocks/>
              </p:cNvSpPr>
              <p:nvPr/>
            </p:nvSpPr>
            <p:spPr bwMode="auto">
              <a:xfrm>
                <a:off x="3492500" y="2085976"/>
                <a:ext cx="98425" cy="6350"/>
              </a:xfrm>
              <a:custGeom>
                <a:avLst/>
                <a:gdLst>
                  <a:gd name="T0" fmla="*/ 27 w 742"/>
                  <a:gd name="T1" fmla="*/ 0 h 53"/>
                  <a:gd name="T2" fmla="*/ 716 w 742"/>
                  <a:gd name="T3" fmla="*/ 0 h 53"/>
                  <a:gd name="T4" fmla="*/ 727 w 742"/>
                  <a:gd name="T5" fmla="*/ 2 h 53"/>
                  <a:gd name="T6" fmla="*/ 735 w 742"/>
                  <a:gd name="T7" fmla="*/ 8 h 53"/>
                  <a:gd name="T8" fmla="*/ 740 w 742"/>
                  <a:gd name="T9" fmla="*/ 16 h 53"/>
                  <a:gd name="T10" fmla="*/ 742 w 742"/>
                  <a:gd name="T11" fmla="*/ 26 h 53"/>
                  <a:gd name="T12" fmla="*/ 740 w 742"/>
                  <a:gd name="T13" fmla="*/ 37 h 53"/>
                  <a:gd name="T14" fmla="*/ 735 w 742"/>
                  <a:gd name="T15" fmla="*/ 45 h 53"/>
                  <a:gd name="T16" fmla="*/ 727 w 742"/>
                  <a:gd name="T17" fmla="*/ 51 h 53"/>
                  <a:gd name="T18" fmla="*/ 716 w 742"/>
                  <a:gd name="T19" fmla="*/ 53 h 53"/>
                  <a:gd name="T20" fmla="*/ 27 w 742"/>
                  <a:gd name="T21" fmla="*/ 53 h 53"/>
                  <a:gd name="T22" fmla="*/ 17 w 742"/>
                  <a:gd name="T23" fmla="*/ 51 h 53"/>
                  <a:gd name="T24" fmla="*/ 8 w 742"/>
                  <a:gd name="T25" fmla="*/ 45 h 53"/>
                  <a:gd name="T26" fmla="*/ 2 w 742"/>
                  <a:gd name="T27" fmla="*/ 37 h 53"/>
                  <a:gd name="T28" fmla="*/ 0 w 742"/>
                  <a:gd name="T29" fmla="*/ 26 h 53"/>
                  <a:gd name="T30" fmla="*/ 2 w 742"/>
                  <a:gd name="T31" fmla="*/ 16 h 53"/>
                  <a:gd name="T32" fmla="*/ 8 w 742"/>
                  <a:gd name="T33" fmla="*/ 8 h 53"/>
                  <a:gd name="T34" fmla="*/ 17 w 742"/>
                  <a:gd name="T35" fmla="*/ 2 h 53"/>
                  <a:gd name="T36" fmla="*/ 27 w 74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53">
                    <a:moveTo>
                      <a:pt x="27" y="0"/>
                    </a:moveTo>
                    <a:lnTo>
                      <a:pt x="716" y="0"/>
                    </a:lnTo>
                    <a:lnTo>
                      <a:pt x="727" y="2"/>
                    </a:lnTo>
                    <a:lnTo>
                      <a:pt x="735" y="8"/>
                    </a:lnTo>
                    <a:lnTo>
                      <a:pt x="740" y="16"/>
                    </a:lnTo>
                    <a:lnTo>
                      <a:pt x="742" y="26"/>
                    </a:lnTo>
                    <a:lnTo>
                      <a:pt x="740" y="37"/>
                    </a:lnTo>
                    <a:lnTo>
                      <a:pt x="735" y="45"/>
                    </a:lnTo>
                    <a:lnTo>
                      <a:pt x="727" y="51"/>
                    </a:lnTo>
                    <a:lnTo>
                      <a:pt x="716" y="53"/>
                    </a:lnTo>
                    <a:lnTo>
                      <a:pt x="27" y="53"/>
                    </a:lnTo>
                    <a:lnTo>
                      <a:pt x="17" y="51"/>
                    </a:lnTo>
                    <a:lnTo>
                      <a:pt x="8" y="45"/>
                    </a:lnTo>
                    <a:lnTo>
                      <a:pt x="2" y="37"/>
                    </a:lnTo>
                    <a:lnTo>
                      <a:pt x="0" y="26"/>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7" name="Freeform 668"/>
              <p:cNvSpPr>
                <a:spLocks/>
              </p:cNvSpPr>
              <p:nvPr/>
            </p:nvSpPr>
            <p:spPr bwMode="auto">
              <a:xfrm>
                <a:off x="3492500" y="2106613"/>
                <a:ext cx="98425" cy="7938"/>
              </a:xfrm>
              <a:custGeom>
                <a:avLst/>
                <a:gdLst>
                  <a:gd name="T0" fmla="*/ 27 w 742"/>
                  <a:gd name="T1" fmla="*/ 0 h 53"/>
                  <a:gd name="T2" fmla="*/ 716 w 742"/>
                  <a:gd name="T3" fmla="*/ 0 h 53"/>
                  <a:gd name="T4" fmla="*/ 727 w 742"/>
                  <a:gd name="T5" fmla="*/ 2 h 53"/>
                  <a:gd name="T6" fmla="*/ 735 w 742"/>
                  <a:gd name="T7" fmla="*/ 8 h 53"/>
                  <a:gd name="T8" fmla="*/ 740 w 742"/>
                  <a:gd name="T9" fmla="*/ 16 h 53"/>
                  <a:gd name="T10" fmla="*/ 742 w 742"/>
                  <a:gd name="T11" fmla="*/ 27 h 53"/>
                  <a:gd name="T12" fmla="*/ 740 w 742"/>
                  <a:gd name="T13" fmla="*/ 37 h 53"/>
                  <a:gd name="T14" fmla="*/ 735 w 742"/>
                  <a:gd name="T15" fmla="*/ 45 h 53"/>
                  <a:gd name="T16" fmla="*/ 727 w 742"/>
                  <a:gd name="T17" fmla="*/ 51 h 53"/>
                  <a:gd name="T18" fmla="*/ 716 w 742"/>
                  <a:gd name="T19" fmla="*/ 53 h 53"/>
                  <a:gd name="T20" fmla="*/ 27 w 742"/>
                  <a:gd name="T21" fmla="*/ 53 h 53"/>
                  <a:gd name="T22" fmla="*/ 17 w 742"/>
                  <a:gd name="T23" fmla="*/ 51 h 53"/>
                  <a:gd name="T24" fmla="*/ 8 w 742"/>
                  <a:gd name="T25" fmla="*/ 45 h 53"/>
                  <a:gd name="T26" fmla="*/ 2 w 742"/>
                  <a:gd name="T27" fmla="*/ 37 h 53"/>
                  <a:gd name="T28" fmla="*/ 0 w 742"/>
                  <a:gd name="T29" fmla="*/ 27 h 53"/>
                  <a:gd name="T30" fmla="*/ 2 w 742"/>
                  <a:gd name="T31" fmla="*/ 16 h 53"/>
                  <a:gd name="T32" fmla="*/ 8 w 742"/>
                  <a:gd name="T33" fmla="*/ 8 h 53"/>
                  <a:gd name="T34" fmla="*/ 17 w 742"/>
                  <a:gd name="T35" fmla="*/ 2 h 53"/>
                  <a:gd name="T36" fmla="*/ 27 w 74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2" h="53">
                    <a:moveTo>
                      <a:pt x="27" y="0"/>
                    </a:moveTo>
                    <a:lnTo>
                      <a:pt x="716" y="0"/>
                    </a:lnTo>
                    <a:lnTo>
                      <a:pt x="727" y="2"/>
                    </a:lnTo>
                    <a:lnTo>
                      <a:pt x="735" y="8"/>
                    </a:lnTo>
                    <a:lnTo>
                      <a:pt x="740" y="16"/>
                    </a:lnTo>
                    <a:lnTo>
                      <a:pt x="742" y="27"/>
                    </a:lnTo>
                    <a:lnTo>
                      <a:pt x="740" y="37"/>
                    </a:lnTo>
                    <a:lnTo>
                      <a:pt x="735" y="45"/>
                    </a:lnTo>
                    <a:lnTo>
                      <a:pt x="727" y="51"/>
                    </a:lnTo>
                    <a:lnTo>
                      <a:pt x="716" y="53"/>
                    </a:lnTo>
                    <a:lnTo>
                      <a:pt x="27" y="53"/>
                    </a:lnTo>
                    <a:lnTo>
                      <a:pt x="17" y="51"/>
                    </a:lnTo>
                    <a:lnTo>
                      <a:pt x="8" y="45"/>
                    </a:lnTo>
                    <a:lnTo>
                      <a:pt x="2" y="37"/>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8" name="Freeform 669"/>
              <p:cNvSpPr>
                <a:spLocks/>
              </p:cNvSpPr>
              <p:nvPr/>
            </p:nvSpPr>
            <p:spPr bwMode="auto">
              <a:xfrm>
                <a:off x="3492500" y="2127251"/>
                <a:ext cx="49213" cy="7938"/>
              </a:xfrm>
              <a:custGeom>
                <a:avLst/>
                <a:gdLst>
                  <a:gd name="T0" fmla="*/ 27 w 372"/>
                  <a:gd name="T1" fmla="*/ 0 h 53"/>
                  <a:gd name="T2" fmla="*/ 345 w 372"/>
                  <a:gd name="T3" fmla="*/ 0 h 53"/>
                  <a:gd name="T4" fmla="*/ 355 w 372"/>
                  <a:gd name="T5" fmla="*/ 2 h 53"/>
                  <a:gd name="T6" fmla="*/ 363 w 372"/>
                  <a:gd name="T7" fmla="*/ 8 h 53"/>
                  <a:gd name="T8" fmla="*/ 370 w 372"/>
                  <a:gd name="T9" fmla="*/ 16 h 53"/>
                  <a:gd name="T10" fmla="*/ 372 w 372"/>
                  <a:gd name="T11" fmla="*/ 27 h 53"/>
                  <a:gd name="T12" fmla="*/ 370 w 372"/>
                  <a:gd name="T13" fmla="*/ 37 h 53"/>
                  <a:gd name="T14" fmla="*/ 363 w 372"/>
                  <a:gd name="T15" fmla="*/ 45 h 53"/>
                  <a:gd name="T16" fmla="*/ 355 w 372"/>
                  <a:gd name="T17" fmla="*/ 51 h 53"/>
                  <a:gd name="T18" fmla="*/ 345 w 372"/>
                  <a:gd name="T19" fmla="*/ 53 h 53"/>
                  <a:gd name="T20" fmla="*/ 27 w 372"/>
                  <a:gd name="T21" fmla="*/ 53 h 53"/>
                  <a:gd name="T22" fmla="*/ 17 w 372"/>
                  <a:gd name="T23" fmla="*/ 51 h 53"/>
                  <a:gd name="T24" fmla="*/ 8 w 372"/>
                  <a:gd name="T25" fmla="*/ 45 h 53"/>
                  <a:gd name="T26" fmla="*/ 2 w 372"/>
                  <a:gd name="T27" fmla="*/ 37 h 53"/>
                  <a:gd name="T28" fmla="*/ 0 w 372"/>
                  <a:gd name="T29" fmla="*/ 27 h 53"/>
                  <a:gd name="T30" fmla="*/ 2 w 372"/>
                  <a:gd name="T31" fmla="*/ 16 h 53"/>
                  <a:gd name="T32" fmla="*/ 8 w 372"/>
                  <a:gd name="T33" fmla="*/ 8 h 53"/>
                  <a:gd name="T34" fmla="*/ 17 w 372"/>
                  <a:gd name="T35" fmla="*/ 2 h 53"/>
                  <a:gd name="T36" fmla="*/ 27 w 37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2" h="53">
                    <a:moveTo>
                      <a:pt x="27" y="0"/>
                    </a:moveTo>
                    <a:lnTo>
                      <a:pt x="345" y="0"/>
                    </a:lnTo>
                    <a:lnTo>
                      <a:pt x="355" y="2"/>
                    </a:lnTo>
                    <a:lnTo>
                      <a:pt x="363" y="8"/>
                    </a:lnTo>
                    <a:lnTo>
                      <a:pt x="370" y="16"/>
                    </a:lnTo>
                    <a:lnTo>
                      <a:pt x="372" y="27"/>
                    </a:lnTo>
                    <a:lnTo>
                      <a:pt x="370" y="37"/>
                    </a:lnTo>
                    <a:lnTo>
                      <a:pt x="363" y="45"/>
                    </a:lnTo>
                    <a:lnTo>
                      <a:pt x="355" y="51"/>
                    </a:lnTo>
                    <a:lnTo>
                      <a:pt x="345" y="53"/>
                    </a:lnTo>
                    <a:lnTo>
                      <a:pt x="27" y="53"/>
                    </a:lnTo>
                    <a:lnTo>
                      <a:pt x="17" y="51"/>
                    </a:lnTo>
                    <a:lnTo>
                      <a:pt x="8" y="45"/>
                    </a:lnTo>
                    <a:lnTo>
                      <a:pt x="2" y="37"/>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39" name="Freeform 670"/>
              <p:cNvSpPr>
                <a:spLocks/>
              </p:cNvSpPr>
              <p:nvPr/>
            </p:nvSpPr>
            <p:spPr bwMode="auto">
              <a:xfrm>
                <a:off x="3400425" y="2176463"/>
                <a:ext cx="7938" cy="28575"/>
              </a:xfrm>
              <a:custGeom>
                <a:avLst/>
                <a:gdLst>
                  <a:gd name="T0" fmla="*/ 26 w 53"/>
                  <a:gd name="T1" fmla="*/ 0 h 211"/>
                  <a:gd name="T2" fmla="*/ 36 w 53"/>
                  <a:gd name="T3" fmla="*/ 2 h 211"/>
                  <a:gd name="T4" fmla="*/ 45 w 53"/>
                  <a:gd name="T5" fmla="*/ 7 h 211"/>
                  <a:gd name="T6" fmla="*/ 50 w 53"/>
                  <a:gd name="T7" fmla="*/ 15 h 211"/>
                  <a:gd name="T8" fmla="*/ 53 w 53"/>
                  <a:gd name="T9" fmla="*/ 25 h 211"/>
                  <a:gd name="T10" fmla="*/ 53 w 53"/>
                  <a:gd name="T11" fmla="*/ 186 h 211"/>
                  <a:gd name="T12" fmla="*/ 50 w 53"/>
                  <a:gd name="T13" fmla="*/ 196 h 211"/>
                  <a:gd name="T14" fmla="*/ 45 w 53"/>
                  <a:gd name="T15" fmla="*/ 204 h 211"/>
                  <a:gd name="T16" fmla="*/ 36 w 53"/>
                  <a:gd name="T17" fmla="*/ 209 h 211"/>
                  <a:gd name="T18" fmla="*/ 26 w 53"/>
                  <a:gd name="T19" fmla="*/ 211 h 211"/>
                  <a:gd name="T20" fmla="*/ 15 w 53"/>
                  <a:gd name="T21" fmla="*/ 209 h 211"/>
                  <a:gd name="T22" fmla="*/ 7 w 53"/>
                  <a:gd name="T23" fmla="*/ 204 h 211"/>
                  <a:gd name="T24" fmla="*/ 2 w 53"/>
                  <a:gd name="T25" fmla="*/ 196 h 211"/>
                  <a:gd name="T26" fmla="*/ 0 w 53"/>
                  <a:gd name="T27" fmla="*/ 186 h 211"/>
                  <a:gd name="T28" fmla="*/ 0 w 53"/>
                  <a:gd name="T29" fmla="*/ 25 h 211"/>
                  <a:gd name="T30" fmla="*/ 2 w 53"/>
                  <a:gd name="T31" fmla="*/ 15 h 211"/>
                  <a:gd name="T32" fmla="*/ 7 w 53"/>
                  <a:gd name="T33" fmla="*/ 7 h 211"/>
                  <a:gd name="T34" fmla="*/ 15 w 53"/>
                  <a:gd name="T35" fmla="*/ 2 h 211"/>
                  <a:gd name="T36" fmla="*/ 26 w 53"/>
                  <a:gd name="T3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11">
                    <a:moveTo>
                      <a:pt x="26" y="0"/>
                    </a:moveTo>
                    <a:lnTo>
                      <a:pt x="36" y="2"/>
                    </a:lnTo>
                    <a:lnTo>
                      <a:pt x="45" y="7"/>
                    </a:lnTo>
                    <a:lnTo>
                      <a:pt x="50" y="15"/>
                    </a:lnTo>
                    <a:lnTo>
                      <a:pt x="53" y="25"/>
                    </a:lnTo>
                    <a:lnTo>
                      <a:pt x="53" y="186"/>
                    </a:lnTo>
                    <a:lnTo>
                      <a:pt x="50" y="196"/>
                    </a:lnTo>
                    <a:lnTo>
                      <a:pt x="45" y="204"/>
                    </a:lnTo>
                    <a:lnTo>
                      <a:pt x="36" y="209"/>
                    </a:lnTo>
                    <a:lnTo>
                      <a:pt x="26" y="211"/>
                    </a:lnTo>
                    <a:lnTo>
                      <a:pt x="15" y="209"/>
                    </a:lnTo>
                    <a:lnTo>
                      <a:pt x="7" y="204"/>
                    </a:lnTo>
                    <a:lnTo>
                      <a:pt x="2" y="196"/>
                    </a:lnTo>
                    <a:lnTo>
                      <a:pt x="0" y="186"/>
                    </a:lnTo>
                    <a:lnTo>
                      <a:pt x="0" y="25"/>
                    </a:lnTo>
                    <a:lnTo>
                      <a:pt x="2" y="15"/>
                    </a:lnTo>
                    <a:lnTo>
                      <a:pt x="7" y="7"/>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0" name="Freeform 671"/>
              <p:cNvSpPr>
                <a:spLocks noEditPoints="1"/>
              </p:cNvSpPr>
              <p:nvPr/>
            </p:nvSpPr>
            <p:spPr bwMode="auto">
              <a:xfrm>
                <a:off x="3414713" y="2176463"/>
                <a:ext cx="20638" cy="28575"/>
              </a:xfrm>
              <a:custGeom>
                <a:avLst/>
                <a:gdLst>
                  <a:gd name="T0" fmla="*/ 80 w 160"/>
                  <a:gd name="T1" fmla="*/ 52 h 211"/>
                  <a:gd name="T2" fmla="*/ 70 w 160"/>
                  <a:gd name="T3" fmla="*/ 54 h 211"/>
                  <a:gd name="T4" fmla="*/ 61 w 160"/>
                  <a:gd name="T5" fmla="*/ 61 h 211"/>
                  <a:gd name="T6" fmla="*/ 56 w 160"/>
                  <a:gd name="T7" fmla="*/ 69 h 211"/>
                  <a:gd name="T8" fmla="*/ 54 w 160"/>
                  <a:gd name="T9" fmla="*/ 79 h 211"/>
                  <a:gd name="T10" fmla="*/ 54 w 160"/>
                  <a:gd name="T11" fmla="*/ 132 h 211"/>
                  <a:gd name="T12" fmla="*/ 56 w 160"/>
                  <a:gd name="T13" fmla="*/ 142 h 211"/>
                  <a:gd name="T14" fmla="*/ 61 w 160"/>
                  <a:gd name="T15" fmla="*/ 150 h 211"/>
                  <a:gd name="T16" fmla="*/ 70 w 160"/>
                  <a:gd name="T17" fmla="*/ 157 h 211"/>
                  <a:gd name="T18" fmla="*/ 80 w 160"/>
                  <a:gd name="T19" fmla="*/ 159 h 211"/>
                  <a:gd name="T20" fmla="*/ 90 w 160"/>
                  <a:gd name="T21" fmla="*/ 157 h 211"/>
                  <a:gd name="T22" fmla="*/ 99 w 160"/>
                  <a:gd name="T23" fmla="*/ 150 h 211"/>
                  <a:gd name="T24" fmla="*/ 104 w 160"/>
                  <a:gd name="T25" fmla="*/ 142 h 211"/>
                  <a:gd name="T26" fmla="*/ 106 w 160"/>
                  <a:gd name="T27" fmla="*/ 132 h 211"/>
                  <a:gd name="T28" fmla="*/ 106 w 160"/>
                  <a:gd name="T29" fmla="*/ 79 h 211"/>
                  <a:gd name="T30" fmla="*/ 104 w 160"/>
                  <a:gd name="T31" fmla="*/ 69 h 211"/>
                  <a:gd name="T32" fmla="*/ 99 w 160"/>
                  <a:gd name="T33" fmla="*/ 61 h 211"/>
                  <a:gd name="T34" fmla="*/ 90 w 160"/>
                  <a:gd name="T35" fmla="*/ 54 h 211"/>
                  <a:gd name="T36" fmla="*/ 80 w 160"/>
                  <a:gd name="T37" fmla="*/ 52 h 211"/>
                  <a:gd name="T38" fmla="*/ 80 w 160"/>
                  <a:gd name="T39" fmla="*/ 0 h 211"/>
                  <a:gd name="T40" fmla="*/ 101 w 160"/>
                  <a:gd name="T41" fmla="*/ 3 h 211"/>
                  <a:gd name="T42" fmla="*/ 120 w 160"/>
                  <a:gd name="T43" fmla="*/ 10 h 211"/>
                  <a:gd name="T44" fmla="*/ 136 w 160"/>
                  <a:gd name="T45" fmla="*/ 22 h 211"/>
                  <a:gd name="T46" fmla="*/ 149 w 160"/>
                  <a:gd name="T47" fmla="*/ 39 h 211"/>
                  <a:gd name="T48" fmla="*/ 157 w 160"/>
                  <a:gd name="T49" fmla="*/ 58 h 211"/>
                  <a:gd name="T50" fmla="*/ 160 w 160"/>
                  <a:gd name="T51" fmla="*/ 79 h 211"/>
                  <a:gd name="T52" fmla="*/ 160 w 160"/>
                  <a:gd name="T53" fmla="*/ 132 h 211"/>
                  <a:gd name="T54" fmla="*/ 157 w 160"/>
                  <a:gd name="T55" fmla="*/ 154 h 211"/>
                  <a:gd name="T56" fmla="*/ 149 w 160"/>
                  <a:gd name="T57" fmla="*/ 172 h 211"/>
                  <a:gd name="T58" fmla="*/ 136 w 160"/>
                  <a:gd name="T59" fmla="*/ 189 h 211"/>
                  <a:gd name="T60" fmla="*/ 120 w 160"/>
                  <a:gd name="T61" fmla="*/ 201 h 211"/>
                  <a:gd name="T62" fmla="*/ 101 w 160"/>
                  <a:gd name="T63" fmla="*/ 208 h 211"/>
                  <a:gd name="T64" fmla="*/ 80 w 160"/>
                  <a:gd name="T65" fmla="*/ 211 h 211"/>
                  <a:gd name="T66" fmla="*/ 59 w 160"/>
                  <a:gd name="T67" fmla="*/ 208 h 211"/>
                  <a:gd name="T68" fmla="*/ 40 w 160"/>
                  <a:gd name="T69" fmla="*/ 201 h 211"/>
                  <a:gd name="T70" fmla="*/ 24 w 160"/>
                  <a:gd name="T71" fmla="*/ 189 h 211"/>
                  <a:gd name="T72" fmla="*/ 12 w 160"/>
                  <a:gd name="T73" fmla="*/ 172 h 211"/>
                  <a:gd name="T74" fmla="*/ 3 w 160"/>
                  <a:gd name="T75" fmla="*/ 154 h 211"/>
                  <a:gd name="T76" fmla="*/ 0 w 160"/>
                  <a:gd name="T77" fmla="*/ 132 h 211"/>
                  <a:gd name="T78" fmla="*/ 0 w 160"/>
                  <a:gd name="T79" fmla="*/ 79 h 211"/>
                  <a:gd name="T80" fmla="*/ 3 w 160"/>
                  <a:gd name="T81" fmla="*/ 58 h 211"/>
                  <a:gd name="T82" fmla="*/ 12 w 160"/>
                  <a:gd name="T83" fmla="*/ 39 h 211"/>
                  <a:gd name="T84" fmla="*/ 24 w 160"/>
                  <a:gd name="T85" fmla="*/ 22 h 211"/>
                  <a:gd name="T86" fmla="*/ 40 w 160"/>
                  <a:gd name="T87" fmla="*/ 10 h 211"/>
                  <a:gd name="T88" fmla="*/ 59 w 160"/>
                  <a:gd name="T89" fmla="*/ 3 h 211"/>
                  <a:gd name="T90" fmla="*/ 80 w 160"/>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0" h="211">
                    <a:moveTo>
                      <a:pt x="80" y="52"/>
                    </a:moveTo>
                    <a:lnTo>
                      <a:pt x="70" y="54"/>
                    </a:lnTo>
                    <a:lnTo>
                      <a:pt x="61" y="61"/>
                    </a:lnTo>
                    <a:lnTo>
                      <a:pt x="56" y="69"/>
                    </a:lnTo>
                    <a:lnTo>
                      <a:pt x="54" y="79"/>
                    </a:lnTo>
                    <a:lnTo>
                      <a:pt x="54" y="132"/>
                    </a:lnTo>
                    <a:lnTo>
                      <a:pt x="56" y="142"/>
                    </a:lnTo>
                    <a:lnTo>
                      <a:pt x="61" y="150"/>
                    </a:lnTo>
                    <a:lnTo>
                      <a:pt x="70" y="157"/>
                    </a:lnTo>
                    <a:lnTo>
                      <a:pt x="80" y="159"/>
                    </a:lnTo>
                    <a:lnTo>
                      <a:pt x="90" y="157"/>
                    </a:lnTo>
                    <a:lnTo>
                      <a:pt x="99" y="150"/>
                    </a:lnTo>
                    <a:lnTo>
                      <a:pt x="104" y="142"/>
                    </a:lnTo>
                    <a:lnTo>
                      <a:pt x="106" y="132"/>
                    </a:lnTo>
                    <a:lnTo>
                      <a:pt x="106" y="79"/>
                    </a:lnTo>
                    <a:lnTo>
                      <a:pt x="104" y="69"/>
                    </a:lnTo>
                    <a:lnTo>
                      <a:pt x="99" y="61"/>
                    </a:lnTo>
                    <a:lnTo>
                      <a:pt x="90" y="54"/>
                    </a:lnTo>
                    <a:lnTo>
                      <a:pt x="80" y="52"/>
                    </a:lnTo>
                    <a:close/>
                    <a:moveTo>
                      <a:pt x="80" y="0"/>
                    </a:moveTo>
                    <a:lnTo>
                      <a:pt x="101" y="3"/>
                    </a:lnTo>
                    <a:lnTo>
                      <a:pt x="120" y="10"/>
                    </a:lnTo>
                    <a:lnTo>
                      <a:pt x="136" y="22"/>
                    </a:lnTo>
                    <a:lnTo>
                      <a:pt x="149" y="39"/>
                    </a:lnTo>
                    <a:lnTo>
                      <a:pt x="157" y="58"/>
                    </a:lnTo>
                    <a:lnTo>
                      <a:pt x="160" y="79"/>
                    </a:lnTo>
                    <a:lnTo>
                      <a:pt x="160" y="132"/>
                    </a:lnTo>
                    <a:lnTo>
                      <a:pt x="157" y="154"/>
                    </a:lnTo>
                    <a:lnTo>
                      <a:pt x="149" y="172"/>
                    </a:lnTo>
                    <a:lnTo>
                      <a:pt x="136" y="189"/>
                    </a:lnTo>
                    <a:lnTo>
                      <a:pt x="120" y="201"/>
                    </a:lnTo>
                    <a:lnTo>
                      <a:pt x="101" y="208"/>
                    </a:lnTo>
                    <a:lnTo>
                      <a:pt x="80" y="211"/>
                    </a:lnTo>
                    <a:lnTo>
                      <a:pt x="59" y="208"/>
                    </a:lnTo>
                    <a:lnTo>
                      <a:pt x="40" y="201"/>
                    </a:lnTo>
                    <a:lnTo>
                      <a:pt x="24" y="189"/>
                    </a:lnTo>
                    <a:lnTo>
                      <a:pt x="12" y="172"/>
                    </a:lnTo>
                    <a:lnTo>
                      <a:pt x="3" y="154"/>
                    </a:lnTo>
                    <a:lnTo>
                      <a:pt x="0" y="132"/>
                    </a:lnTo>
                    <a:lnTo>
                      <a:pt x="0" y="79"/>
                    </a:lnTo>
                    <a:lnTo>
                      <a:pt x="3" y="58"/>
                    </a:lnTo>
                    <a:lnTo>
                      <a:pt x="12" y="39"/>
                    </a:lnTo>
                    <a:lnTo>
                      <a:pt x="24" y="22"/>
                    </a:lnTo>
                    <a:lnTo>
                      <a:pt x="40" y="10"/>
                    </a:lnTo>
                    <a:lnTo>
                      <a:pt x="59" y="3"/>
                    </a:lnTo>
                    <a:lnTo>
                      <a:pt x="80"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1" name="Freeform 672"/>
              <p:cNvSpPr>
                <a:spLocks noEditPoints="1"/>
              </p:cNvSpPr>
              <p:nvPr/>
            </p:nvSpPr>
            <p:spPr bwMode="auto">
              <a:xfrm>
                <a:off x="3443288" y="2176463"/>
                <a:ext cx="20638" cy="28575"/>
              </a:xfrm>
              <a:custGeom>
                <a:avLst/>
                <a:gdLst>
                  <a:gd name="T0" fmla="*/ 79 w 159"/>
                  <a:gd name="T1" fmla="*/ 52 h 211"/>
                  <a:gd name="T2" fmla="*/ 69 w 159"/>
                  <a:gd name="T3" fmla="*/ 54 h 211"/>
                  <a:gd name="T4" fmla="*/ 61 w 159"/>
                  <a:gd name="T5" fmla="*/ 61 h 211"/>
                  <a:gd name="T6" fmla="*/ 54 w 159"/>
                  <a:gd name="T7" fmla="*/ 69 h 211"/>
                  <a:gd name="T8" fmla="*/ 52 w 159"/>
                  <a:gd name="T9" fmla="*/ 79 h 211"/>
                  <a:gd name="T10" fmla="*/ 52 w 159"/>
                  <a:gd name="T11" fmla="*/ 132 h 211"/>
                  <a:gd name="T12" fmla="*/ 54 w 159"/>
                  <a:gd name="T13" fmla="*/ 142 h 211"/>
                  <a:gd name="T14" fmla="*/ 61 w 159"/>
                  <a:gd name="T15" fmla="*/ 150 h 211"/>
                  <a:gd name="T16" fmla="*/ 69 w 159"/>
                  <a:gd name="T17" fmla="*/ 157 h 211"/>
                  <a:gd name="T18" fmla="*/ 79 w 159"/>
                  <a:gd name="T19" fmla="*/ 159 h 211"/>
                  <a:gd name="T20" fmla="*/ 90 w 159"/>
                  <a:gd name="T21" fmla="*/ 157 h 211"/>
                  <a:gd name="T22" fmla="*/ 98 w 159"/>
                  <a:gd name="T23" fmla="*/ 150 h 211"/>
                  <a:gd name="T24" fmla="*/ 104 w 159"/>
                  <a:gd name="T25" fmla="*/ 142 h 211"/>
                  <a:gd name="T26" fmla="*/ 106 w 159"/>
                  <a:gd name="T27" fmla="*/ 132 h 211"/>
                  <a:gd name="T28" fmla="*/ 106 w 159"/>
                  <a:gd name="T29" fmla="*/ 79 h 211"/>
                  <a:gd name="T30" fmla="*/ 104 w 159"/>
                  <a:gd name="T31" fmla="*/ 69 h 211"/>
                  <a:gd name="T32" fmla="*/ 98 w 159"/>
                  <a:gd name="T33" fmla="*/ 61 h 211"/>
                  <a:gd name="T34" fmla="*/ 90 w 159"/>
                  <a:gd name="T35" fmla="*/ 54 h 211"/>
                  <a:gd name="T36" fmla="*/ 79 w 159"/>
                  <a:gd name="T37" fmla="*/ 52 h 211"/>
                  <a:gd name="T38" fmla="*/ 79 w 159"/>
                  <a:gd name="T39" fmla="*/ 0 h 211"/>
                  <a:gd name="T40" fmla="*/ 100 w 159"/>
                  <a:gd name="T41" fmla="*/ 3 h 211"/>
                  <a:gd name="T42" fmla="*/ 119 w 159"/>
                  <a:gd name="T43" fmla="*/ 10 h 211"/>
                  <a:gd name="T44" fmla="*/ 135 w 159"/>
                  <a:gd name="T45" fmla="*/ 22 h 211"/>
                  <a:gd name="T46" fmla="*/ 147 w 159"/>
                  <a:gd name="T47" fmla="*/ 39 h 211"/>
                  <a:gd name="T48" fmla="*/ 156 w 159"/>
                  <a:gd name="T49" fmla="*/ 58 h 211"/>
                  <a:gd name="T50" fmla="*/ 159 w 159"/>
                  <a:gd name="T51" fmla="*/ 79 h 211"/>
                  <a:gd name="T52" fmla="*/ 159 w 159"/>
                  <a:gd name="T53" fmla="*/ 132 h 211"/>
                  <a:gd name="T54" fmla="*/ 156 w 159"/>
                  <a:gd name="T55" fmla="*/ 154 h 211"/>
                  <a:gd name="T56" fmla="*/ 147 w 159"/>
                  <a:gd name="T57" fmla="*/ 172 h 211"/>
                  <a:gd name="T58" fmla="*/ 135 w 159"/>
                  <a:gd name="T59" fmla="*/ 189 h 211"/>
                  <a:gd name="T60" fmla="*/ 119 w 159"/>
                  <a:gd name="T61" fmla="*/ 201 h 211"/>
                  <a:gd name="T62" fmla="*/ 100 w 159"/>
                  <a:gd name="T63" fmla="*/ 208 h 211"/>
                  <a:gd name="T64" fmla="*/ 79 w 159"/>
                  <a:gd name="T65" fmla="*/ 211 h 211"/>
                  <a:gd name="T66" fmla="*/ 58 w 159"/>
                  <a:gd name="T67" fmla="*/ 208 h 211"/>
                  <a:gd name="T68" fmla="*/ 39 w 159"/>
                  <a:gd name="T69" fmla="*/ 201 h 211"/>
                  <a:gd name="T70" fmla="*/ 22 w 159"/>
                  <a:gd name="T71" fmla="*/ 189 h 211"/>
                  <a:gd name="T72" fmla="*/ 10 w 159"/>
                  <a:gd name="T73" fmla="*/ 172 h 211"/>
                  <a:gd name="T74" fmla="*/ 3 w 159"/>
                  <a:gd name="T75" fmla="*/ 154 h 211"/>
                  <a:gd name="T76" fmla="*/ 0 w 159"/>
                  <a:gd name="T77" fmla="*/ 132 h 211"/>
                  <a:gd name="T78" fmla="*/ 0 w 159"/>
                  <a:gd name="T79" fmla="*/ 79 h 211"/>
                  <a:gd name="T80" fmla="*/ 3 w 159"/>
                  <a:gd name="T81" fmla="*/ 58 h 211"/>
                  <a:gd name="T82" fmla="*/ 10 w 159"/>
                  <a:gd name="T83" fmla="*/ 39 h 211"/>
                  <a:gd name="T84" fmla="*/ 22 w 159"/>
                  <a:gd name="T85" fmla="*/ 22 h 211"/>
                  <a:gd name="T86" fmla="*/ 39 w 159"/>
                  <a:gd name="T87" fmla="*/ 10 h 211"/>
                  <a:gd name="T88" fmla="*/ 58 w 159"/>
                  <a:gd name="T89" fmla="*/ 3 h 211"/>
                  <a:gd name="T90" fmla="*/ 79 w 159"/>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211">
                    <a:moveTo>
                      <a:pt x="79" y="52"/>
                    </a:moveTo>
                    <a:lnTo>
                      <a:pt x="69" y="54"/>
                    </a:lnTo>
                    <a:lnTo>
                      <a:pt x="61" y="61"/>
                    </a:lnTo>
                    <a:lnTo>
                      <a:pt x="54" y="69"/>
                    </a:lnTo>
                    <a:lnTo>
                      <a:pt x="52" y="79"/>
                    </a:lnTo>
                    <a:lnTo>
                      <a:pt x="52" y="132"/>
                    </a:lnTo>
                    <a:lnTo>
                      <a:pt x="54" y="142"/>
                    </a:lnTo>
                    <a:lnTo>
                      <a:pt x="61" y="150"/>
                    </a:lnTo>
                    <a:lnTo>
                      <a:pt x="69" y="157"/>
                    </a:lnTo>
                    <a:lnTo>
                      <a:pt x="79" y="159"/>
                    </a:lnTo>
                    <a:lnTo>
                      <a:pt x="90" y="157"/>
                    </a:lnTo>
                    <a:lnTo>
                      <a:pt x="98" y="150"/>
                    </a:lnTo>
                    <a:lnTo>
                      <a:pt x="104" y="142"/>
                    </a:lnTo>
                    <a:lnTo>
                      <a:pt x="106" y="132"/>
                    </a:lnTo>
                    <a:lnTo>
                      <a:pt x="106" y="79"/>
                    </a:lnTo>
                    <a:lnTo>
                      <a:pt x="104" y="69"/>
                    </a:lnTo>
                    <a:lnTo>
                      <a:pt x="98" y="61"/>
                    </a:lnTo>
                    <a:lnTo>
                      <a:pt x="90" y="54"/>
                    </a:lnTo>
                    <a:lnTo>
                      <a:pt x="79" y="52"/>
                    </a:lnTo>
                    <a:close/>
                    <a:moveTo>
                      <a:pt x="79" y="0"/>
                    </a:moveTo>
                    <a:lnTo>
                      <a:pt x="100" y="3"/>
                    </a:lnTo>
                    <a:lnTo>
                      <a:pt x="119" y="10"/>
                    </a:lnTo>
                    <a:lnTo>
                      <a:pt x="135" y="22"/>
                    </a:lnTo>
                    <a:lnTo>
                      <a:pt x="147" y="39"/>
                    </a:lnTo>
                    <a:lnTo>
                      <a:pt x="156" y="58"/>
                    </a:lnTo>
                    <a:lnTo>
                      <a:pt x="159" y="79"/>
                    </a:lnTo>
                    <a:lnTo>
                      <a:pt x="159" y="132"/>
                    </a:lnTo>
                    <a:lnTo>
                      <a:pt x="156" y="154"/>
                    </a:lnTo>
                    <a:lnTo>
                      <a:pt x="147" y="172"/>
                    </a:lnTo>
                    <a:lnTo>
                      <a:pt x="135" y="189"/>
                    </a:lnTo>
                    <a:lnTo>
                      <a:pt x="119" y="201"/>
                    </a:lnTo>
                    <a:lnTo>
                      <a:pt x="100" y="208"/>
                    </a:lnTo>
                    <a:lnTo>
                      <a:pt x="79" y="211"/>
                    </a:lnTo>
                    <a:lnTo>
                      <a:pt x="58" y="208"/>
                    </a:lnTo>
                    <a:lnTo>
                      <a:pt x="39" y="201"/>
                    </a:lnTo>
                    <a:lnTo>
                      <a:pt x="22" y="189"/>
                    </a:lnTo>
                    <a:lnTo>
                      <a:pt x="10" y="172"/>
                    </a:lnTo>
                    <a:lnTo>
                      <a:pt x="3" y="154"/>
                    </a:lnTo>
                    <a:lnTo>
                      <a:pt x="0" y="132"/>
                    </a:lnTo>
                    <a:lnTo>
                      <a:pt x="0" y="79"/>
                    </a:lnTo>
                    <a:lnTo>
                      <a:pt x="3" y="58"/>
                    </a:lnTo>
                    <a:lnTo>
                      <a:pt x="10" y="39"/>
                    </a:lnTo>
                    <a:lnTo>
                      <a:pt x="22" y="22"/>
                    </a:lnTo>
                    <a:lnTo>
                      <a:pt x="39" y="10"/>
                    </a:lnTo>
                    <a:lnTo>
                      <a:pt x="58" y="3"/>
                    </a:lnTo>
                    <a:lnTo>
                      <a:pt x="7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2" name="Freeform 673"/>
              <p:cNvSpPr>
                <a:spLocks noEditPoints="1"/>
              </p:cNvSpPr>
              <p:nvPr/>
            </p:nvSpPr>
            <p:spPr bwMode="auto">
              <a:xfrm>
                <a:off x="3478213" y="2176463"/>
                <a:ext cx="20638" cy="28575"/>
              </a:xfrm>
              <a:custGeom>
                <a:avLst/>
                <a:gdLst>
                  <a:gd name="T0" fmla="*/ 79 w 159"/>
                  <a:gd name="T1" fmla="*/ 52 h 211"/>
                  <a:gd name="T2" fmla="*/ 69 w 159"/>
                  <a:gd name="T3" fmla="*/ 54 h 211"/>
                  <a:gd name="T4" fmla="*/ 61 w 159"/>
                  <a:gd name="T5" fmla="*/ 61 h 211"/>
                  <a:gd name="T6" fmla="*/ 55 w 159"/>
                  <a:gd name="T7" fmla="*/ 69 h 211"/>
                  <a:gd name="T8" fmla="*/ 53 w 159"/>
                  <a:gd name="T9" fmla="*/ 79 h 211"/>
                  <a:gd name="T10" fmla="*/ 53 w 159"/>
                  <a:gd name="T11" fmla="*/ 132 h 211"/>
                  <a:gd name="T12" fmla="*/ 55 w 159"/>
                  <a:gd name="T13" fmla="*/ 142 h 211"/>
                  <a:gd name="T14" fmla="*/ 61 w 159"/>
                  <a:gd name="T15" fmla="*/ 150 h 211"/>
                  <a:gd name="T16" fmla="*/ 69 w 159"/>
                  <a:gd name="T17" fmla="*/ 157 h 211"/>
                  <a:gd name="T18" fmla="*/ 79 w 159"/>
                  <a:gd name="T19" fmla="*/ 159 h 211"/>
                  <a:gd name="T20" fmla="*/ 90 w 159"/>
                  <a:gd name="T21" fmla="*/ 157 h 211"/>
                  <a:gd name="T22" fmla="*/ 98 w 159"/>
                  <a:gd name="T23" fmla="*/ 150 h 211"/>
                  <a:gd name="T24" fmla="*/ 103 w 159"/>
                  <a:gd name="T25" fmla="*/ 142 h 211"/>
                  <a:gd name="T26" fmla="*/ 105 w 159"/>
                  <a:gd name="T27" fmla="*/ 132 h 211"/>
                  <a:gd name="T28" fmla="*/ 105 w 159"/>
                  <a:gd name="T29" fmla="*/ 79 h 211"/>
                  <a:gd name="T30" fmla="*/ 103 w 159"/>
                  <a:gd name="T31" fmla="*/ 69 h 211"/>
                  <a:gd name="T32" fmla="*/ 98 w 159"/>
                  <a:gd name="T33" fmla="*/ 61 h 211"/>
                  <a:gd name="T34" fmla="*/ 90 w 159"/>
                  <a:gd name="T35" fmla="*/ 54 h 211"/>
                  <a:gd name="T36" fmla="*/ 79 w 159"/>
                  <a:gd name="T37" fmla="*/ 52 h 211"/>
                  <a:gd name="T38" fmla="*/ 79 w 159"/>
                  <a:gd name="T39" fmla="*/ 0 h 211"/>
                  <a:gd name="T40" fmla="*/ 100 w 159"/>
                  <a:gd name="T41" fmla="*/ 3 h 211"/>
                  <a:gd name="T42" fmla="*/ 120 w 159"/>
                  <a:gd name="T43" fmla="*/ 10 h 211"/>
                  <a:gd name="T44" fmla="*/ 135 w 159"/>
                  <a:gd name="T45" fmla="*/ 22 h 211"/>
                  <a:gd name="T46" fmla="*/ 148 w 159"/>
                  <a:gd name="T47" fmla="*/ 39 h 211"/>
                  <a:gd name="T48" fmla="*/ 156 w 159"/>
                  <a:gd name="T49" fmla="*/ 58 h 211"/>
                  <a:gd name="T50" fmla="*/ 159 w 159"/>
                  <a:gd name="T51" fmla="*/ 79 h 211"/>
                  <a:gd name="T52" fmla="*/ 159 w 159"/>
                  <a:gd name="T53" fmla="*/ 132 h 211"/>
                  <a:gd name="T54" fmla="*/ 156 w 159"/>
                  <a:gd name="T55" fmla="*/ 154 h 211"/>
                  <a:gd name="T56" fmla="*/ 148 w 159"/>
                  <a:gd name="T57" fmla="*/ 172 h 211"/>
                  <a:gd name="T58" fmla="*/ 135 w 159"/>
                  <a:gd name="T59" fmla="*/ 189 h 211"/>
                  <a:gd name="T60" fmla="*/ 120 w 159"/>
                  <a:gd name="T61" fmla="*/ 201 h 211"/>
                  <a:gd name="T62" fmla="*/ 100 w 159"/>
                  <a:gd name="T63" fmla="*/ 208 h 211"/>
                  <a:gd name="T64" fmla="*/ 79 w 159"/>
                  <a:gd name="T65" fmla="*/ 211 h 211"/>
                  <a:gd name="T66" fmla="*/ 58 w 159"/>
                  <a:gd name="T67" fmla="*/ 208 h 211"/>
                  <a:gd name="T68" fmla="*/ 39 w 159"/>
                  <a:gd name="T69" fmla="*/ 201 h 211"/>
                  <a:gd name="T70" fmla="*/ 23 w 159"/>
                  <a:gd name="T71" fmla="*/ 189 h 211"/>
                  <a:gd name="T72" fmla="*/ 10 w 159"/>
                  <a:gd name="T73" fmla="*/ 172 h 211"/>
                  <a:gd name="T74" fmla="*/ 2 w 159"/>
                  <a:gd name="T75" fmla="*/ 154 h 211"/>
                  <a:gd name="T76" fmla="*/ 0 w 159"/>
                  <a:gd name="T77" fmla="*/ 132 h 211"/>
                  <a:gd name="T78" fmla="*/ 0 w 159"/>
                  <a:gd name="T79" fmla="*/ 79 h 211"/>
                  <a:gd name="T80" fmla="*/ 2 w 159"/>
                  <a:gd name="T81" fmla="*/ 58 h 211"/>
                  <a:gd name="T82" fmla="*/ 10 w 159"/>
                  <a:gd name="T83" fmla="*/ 39 h 211"/>
                  <a:gd name="T84" fmla="*/ 23 w 159"/>
                  <a:gd name="T85" fmla="*/ 22 h 211"/>
                  <a:gd name="T86" fmla="*/ 39 w 159"/>
                  <a:gd name="T87" fmla="*/ 10 h 211"/>
                  <a:gd name="T88" fmla="*/ 58 w 159"/>
                  <a:gd name="T89" fmla="*/ 3 h 211"/>
                  <a:gd name="T90" fmla="*/ 79 w 159"/>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9" h="211">
                    <a:moveTo>
                      <a:pt x="79" y="52"/>
                    </a:moveTo>
                    <a:lnTo>
                      <a:pt x="69" y="54"/>
                    </a:lnTo>
                    <a:lnTo>
                      <a:pt x="61" y="61"/>
                    </a:lnTo>
                    <a:lnTo>
                      <a:pt x="55" y="69"/>
                    </a:lnTo>
                    <a:lnTo>
                      <a:pt x="53" y="79"/>
                    </a:lnTo>
                    <a:lnTo>
                      <a:pt x="53" y="132"/>
                    </a:lnTo>
                    <a:lnTo>
                      <a:pt x="55" y="142"/>
                    </a:lnTo>
                    <a:lnTo>
                      <a:pt x="61" y="150"/>
                    </a:lnTo>
                    <a:lnTo>
                      <a:pt x="69" y="157"/>
                    </a:lnTo>
                    <a:lnTo>
                      <a:pt x="79" y="159"/>
                    </a:lnTo>
                    <a:lnTo>
                      <a:pt x="90" y="157"/>
                    </a:lnTo>
                    <a:lnTo>
                      <a:pt x="98" y="150"/>
                    </a:lnTo>
                    <a:lnTo>
                      <a:pt x="103" y="142"/>
                    </a:lnTo>
                    <a:lnTo>
                      <a:pt x="105" y="132"/>
                    </a:lnTo>
                    <a:lnTo>
                      <a:pt x="105" y="79"/>
                    </a:lnTo>
                    <a:lnTo>
                      <a:pt x="103" y="69"/>
                    </a:lnTo>
                    <a:lnTo>
                      <a:pt x="98" y="61"/>
                    </a:lnTo>
                    <a:lnTo>
                      <a:pt x="90" y="54"/>
                    </a:lnTo>
                    <a:lnTo>
                      <a:pt x="79" y="52"/>
                    </a:lnTo>
                    <a:close/>
                    <a:moveTo>
                      <a:pt x="79" y="0"/>
                    </a:moveTo>
                    <a:lnTo>
                      <a:pt x="100" y="3"/>
                    </a:lnTo>
                    <a:lnTo>
                      <a:pt x="120" y="10"/>
                    </a:lnTo>
                    <a:lnTo>
                      <a:pt x="135" y="22"/>
                    </a:lnTo>
                    <a:lnTo>
                      <a:pt x="148" y="39"/>
                    </a:lnTo>
                    <a:lnTo>
                      <a:pt x="156" y="58"/>
                    </a:lnTo>
                    <a:lnTo>
                      <a:pt x="159" y="79"/>
                    </a:lnTo>
                    <a:lnTo>
                      <a:pt x="159" y="132"/>
                    </a:lnTo>
                    <a:lnTo>
                      <a:pt x="156" y="154"/>
                    </a:lnTo>
                    <a:lnTo>
                      <a:pt x="148" y="172"/>
                    </a:lnTo>
                    <a:lnTo>
                      <a:pt x="135" y="189"/>
                    </a:lnTo>
                    <a:lnTo>
                      <a:pt x="120" y="201"/>
                    </a:lnTo>
                    <a:lnTo>
                      <a:pt x="100" y="208"/>
                    </a:lnTo>
                    <a:lnTo>
                      <a:pt x="79" y="211"/>
                    </a:lnTo>
                    <a:lnTo>
                      <a:pt x="58" y="208"/>
                    </a:lnTo>
                    <a:lnTo>
                      <a:pt x="39" y="201"/>
                    </a:lnTo>
                    <a:lnTo>
                      <a:pt x="23" y="189"/>
                    </a:lnTo>
                    <a:lnTo>
                      <a:pt x="10" y="172"/>
                    </a:lnTo>
                    <a:lnTo>
                      <a:pt x="2" y="154"/>
                    </a:lnTo>
                    <a:lnTo>
                      <a:pt x="0" y="132"/>
                    </a:lnTo>
                    <a:lnTo>
                      <a:pt x="0" y="79"/>
                    </a:lnTo>
                    <a:lnTo>
                      <a:pt x="2" y="58"/>
                    </a:lnTo>
                    <a:lnTo>
                      <a:pt x="10" y="39"/>
                    </a:lnTo>
                    <a:lnTo>
                      <a:pt x="23" y="22"/>
                    </a:lnTo>
                    <a:lnTo>
                      <a:pt x="39" y="10"/>
                    </a:lnTo>
                    <a:lnTo>
                      <a:pt x="58" y="3"/>
                    </a:lnTo>
                    <a:lnTo>
                      <a:pt x="7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3" name="Freeform 674"/>
              <p:cNvSpPr>
                <a:spLocks noEditPoints="1"/>
              </p:cNvSpPr>
              <p:nvPr/>
            </p:nvSpPr>
            <p:spPr bwMode="auto">
              <a:xfrm>
                <a:off x="3506788" y="2176463"/>
                <a:ext cx="20638" cy="28575"/>
              </a:xfrm>
              <a:custGeom>
                <a:avLst/>
                <a:gdLst>
                  <a:gd name="T0" fmla="*/ 79 w 158"/>
                  <a:gd name="T1" fmla="*/ 52 h 211"/>
                  <a:gd name="T2" fmla="*/ 69 w 158"/>
                  <a:gd name="T3" fmla="*/ 54 h 211"/>
                  <a:gd name="T4" fmla="*/ 60 w 158"/>
                  <a:gd name="T5" fmla="*/ 61 h 211"/>
                  <a:gd name="T6" fmla="*/ 54 w 158"/>
                  <a:gd name="T7" fmla="*/ 69 h 211"/>
                  <a:gd name="T8" fmla="*/ 52 w 158"/>
                  <a:gd name="T9" fmla="*/ 79 h 211"/>
                  <a:gd name="T10" fmla="*/ 52 w 158"/>
                  <a:gd name="T11" fmla="*/ 132 h 211"/>
                  <a:gd name="T12" fmla="*/ 54 w 158"/>
                  <a:gd name="T13" fmla="*/ 142 h 211"/>
                  <a:gd name="T14" fmla="*/ 60 w 158"/>
                  <a:gd name="T15" fmla="*/ 150 h 211"/>
                  <a:gd name="T16" fmla="*/ 69 w 158"/>
                  <a:gd name="T17" fmla="*/ 157 h 211"/>
                  <a:gd name="T18" fmla="*/ 79 w 158"/>
                  <a:gd name="T19" fmla="*/ 159 h 211"/>
                  <a:gd name="T20" fmla="*/ 89 w 158"/>
                  <a:gd name="T21" fmla="*/ 157 h 211"/>
                  <a:gd name="T22" fmla="*/ 98 w 158"/>
                  <a:gd name="T23" fmla="*/ 150 h 211"/>
                  <a:gd name="T24" fmla="*/ 104 w 158"/>
                  <a:gd name="T25" fmla="*/ 142 h 211"/>
                  <a:gd name="T26" fmla="*/ 106 w 158"/>
                  <a:gd name="T27" fmla="*/ 132 h 211"/>
                  <a:gd name="T28" fmla="*/ 106 w 158"/>
                  <a:gd name="T29" fmla="*/ 79 h 211"/>
                  <a:gd name="T30" fmla="*/ 104 w 158"/>
                  <a:gd name="T31" fmla="*/ 69 h 211"/>
                  <a:gd name="T32" fmla="*/ 98 w 158"/>
                  <a:gd name="T33" fmla="*/ 61 h 211"/>
                  <a:gd name="T34" fmla="*/ 89 w 158"/>
                  <a:gd name="T35" fmla="*/ 54 h 211"/>
                  <a:gd name="T36" fmla="*/ 79 w 158"/>
                  <a:gd name="T37" fmla="*/ 52 h 211"/>
                  <a:gd name="T38" fmla="*/ 79 w 158"/>
                  <a:gd name="T39" fmla="*/ 0 h 211"/>
                  <a:gd name="T40" fmla="*/ 101 w 158"/>
                  <a:gd name="T41" fmla="*/ 3 h 211"/>
                  <a:gd name="T42" fmla="*/ 119 w 158"/>
                  <a:gd name="T43" fmla="*/ 10 h 211"/>
                  <a:gd name="T44" fmla="*/ 136 w 158"/>
                  <a:gd name="T45" fmla="*/ 22 h 211"/>
                  <a:gd name="T46" fmla="*/ 148 w 158"/>
                  <a:gd name="T47" fmla="*/ 39 h 211"/>
                  <a:gd name="T48" fmla="*/ 155 w 158"/>
                  <a:gd name="T49" fmla="*/ 58 h 211"/>
                  <a:gd name="T50" fmla="*/ 158 w 158"/>
                  <a:gd name="T51" fmla="*/ 79 h 211"/>
                  <a:gd name="T52" fmla="*/ 158 w 158"/>
                  <a:gd name="T53" fmla="*/ 132 h 211"/>
                  <a:gd name="T54" fmla="*/ 155 w 158"/>
                  <a:gd name="T55" fmla="*/ 154 h 211"/>
                  <a:gd name="T56" fmla="*/ 148 w 158"/>
                  <a:gd name="T57" fmla="*/ 172 h 211"/>
                  <a:gd name="T58" fmla="*/ 136 w 158"/>
                  <a:gd name="T59" fmla="*/ 189 h 211"/>
                  <a:gd name="T60" fmla="*/ 119 w 158"/>
                  <a:gd name="T61" fmla="*/ 201 h 211"/>
                  <a:gd name="T62" fmla="*/ 101 w 158"/>
                  <a:gd name="T63" fmla="*/ 208 h 211"/>
                  <a:gd name="T64" fmla="*/ 79 w 158"/>
                  <a:gd name="T65" fmla="*/ 211 h 211"/>
                  <a:gd name="T66" fmla="*/ 58 w 158"/>
                  <a:gd name="T67" fmla="*/ 208 h 211"/>
                  <a:gd name="T68" fmla="*/ 39 w 158"/>
                  <a:gd name="T69" fmla="*/ 201 h 211"/>
                  <a:gd name="T70" fmla="*/ 23 w 158"/>
                  <a:gd name="T71" fmla="*/ 189 h 211"/>
                  <a:gd name="T72" fmla="*/ 11 w 158"/>
                  <a:gd name="T73" fmla="*/ 172 h 211"/>
                  <a:gd name="T74" fmla="*/ 3 w 158"/>
                  <a:gd name="T75" fmla="*/ 154 h 211"/>
                  <a:gd name="T76" fmla="*/ 0 w 158"/>
                  <a:gd name="T77" fmla="*/ 132 h 211"/>
                  <a:gd name="T78" fmla="*/ 0 w 158"/>
                  <a:gd name="T79" fmla="*/ 79 h 211"/>
                  <a:gd name="T80" fmla="*/ 3 w 158"/>
                  <a:gd name="T81" fmla="*/ 58 h 211"/>
                  <a:gd name="T82" fmla="*/ 11 w 158"/>
                  <a:gd name="T83" fmla="*/ 39 h 211"/>
                  <a:gd name="T84" fmla="*/ 23 w 158"/>
                  <a:gd name="T85" fmla="*/ 22 h 211"/>
                  <a:gd name="T86" fmla="*/ 39 w 158"/>
                  <a:gd name="T87" fmla="*/ 10 h 211"/>
                  <a:gd name="T88" fmla="*/ 58 w 158"/>
                  <a:gd name="T89" fmla="*/ 3 h 211"/>
                  <a:gd name="T90" fmla="*/ 79 w 158"/>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8" h="211">
                    <a:moveTo>
                      <a:pt x="79" y="52"/>
                    </a:moveTo>
                    <a:lnTo>
                      <a:pt x="69" y="54"/>
                    </a:lnTo>
                    <a:lnTo>
                      <a:pt x="60" y="61"/>
                    </a:lnTo>
                    <a:lnTo>
                      <a:pt x="54" y="69"/>
                    </a:lnTo>
                    <a:lnTo>
                      <a:pt x="52" y="79"/>
                    </a:lnTo>
                    <a:lnTo>
                      <a:pt x="52" y="132"/>
                    </a:lnTo>
                    <a:lnTo>
                      <a:pt x="54" y="142"/>
                    </a:lnTo>
                    <a:lnTo>
                      <a:pt x="60" y="150"/>
                    </a:lnTo>
                    <a:lnTo>
                      <a:pt x="69" y="157"/>
                    </a:lnTo>
                    <a:lnTo>
                      <a:pt x="79" y="159"/>
                    </a:lnTo>
                    <a:lnTo>
                      <a:pt x="89" y="157"/>
                    </a:lnTo>
                    <a:lnTo>
                      <a:pt x="98" y="150"/>
                    </a:lnTo>
                    <a:lnTo>
                      <a:pt x="104" y="142"/>
                    </a:lnTo>
                    <a:lnTo>
                      <a:pt x="106" y="132"/>
                    </a:lnTo>
                    <a:lnTo>
                      <a:pt x="106" y="79"/>
                    </a:lnTo>
                    <a:lnTo>
                      <a:pt x="104" y="69"/>
                    </a:lnTo>
                    <a:lnTo>
                      <a:pt x="98" y="61"/>
                    </a:lnTo>
                    <a:lnTo>
                      <a:pt x="89" y="54"/>
                    </a:lnTo>
                    <a:lnTo>
                      <a:pt x="79" y="52"/>
                    </a:lnTo>
                    <a:close/>
                    <a:moveTo>
                      <a:pt x="79" y="0"/>
                    </a:moveTo>
                    <a:lnTo>
                      <a:pt x="101" y="3"/>
                    </a:lnTo>
                    <a:lnTo>
                      <a:pt x="119" y="10"/>
                    </a:lnTo>
                    <a:lnTo>
                      <a:pt x="136" y="22"/>
                    </a:lnTo>
                    <a:lnTo>
                      <a:pt x="148" y="39"/>
                    </a:lnTo>
                    <a:lnTo>
                      <a:pt x="155" y="58"/>
                    </a:lnTo>
                    <a:lnTo>
                      <a:pt x="158" y="79"/>
                    </a:lnTo>
                    <a:lnTo>
                      <a:pt x="158" y="132"/>
                    </a:lnTo>
                    <a:lnTo>
                      <a:pt x="155" y="154"/>
                    </a:lnTo>
                    <a:lnTo>
                      <a:pt x="148" y="172"/>
                    </a:lnTo>
                    <a:lnTo>
                      <a:pt x="136" y="189"/>
                    </a:lnTo>
                    <a:lnTo>
                      <a:pt x="119" y="201"/>
                    </a:lnTo>
                    <a:lnTo>
                      <a:pt x="101" y="208"/>
                    </a:lnTo>
                    <a:lnTo>
                      <a:pt x="79" y="211"/>
                    </a:lnTo>
                    <a:lnTo>
                      <a:pt x="58" y="208"/>
                    </a:lnTo>
                    <a:lnTo>
                      <a:pt x="39" y="201"/>
                    </a:lnTo>
                    <a:lnTo>
                      <a:pt x="23" y="189"/>
                    </a:lnTo>
                    <a:lnTo>
                      <a:pt x="11" y="172"/>
                    </a:lnTo>
                    <a:lnTo>
                      <a:pt x="3" y="154"/>
                    </a:lnTo>
                    <a:lnTo>
                      <a:pt x="0" y="132"/>
                    </a:lnTo>
                    <a:lnTo>
                      <a:pt x="0" y="79"/>
                    </a:lnTo>
                    <a:lnTo>
                      <a:pt x="3" y="58"/>
                    </a:lnTo>
                    <a:lnTo>
                      <a:pt x="11" y="39"/>
                    </a:lnTo>
                    <a:lnTo>
                      <a:pt x="23" y="22"/>
                    </a:lnTo>
                    <a:lnTo>
                      <a:pt x="39" y="10"/>
                    </a:lnTo>
                    <a:lnTo>
                      <a:pt x="58" y="3"/>
                    </a:lnTo>
                    <a:lnTo>
                      <a:pt x="7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4" name="Freeform 675"/>
              <p:cNvSpPr>
                <a:spLocks noEditPoints="1"/>
              </p:cNvSpPr>
              <p:nvPr/>
            </p:nvSpPr>
            <p:spPr bwMode="auto">
              <a:xfrm>
                <a:off x="3533775" y="2176463"/>
                <a:ext cx="20638" cy="28575"/>
              </a:xfrm>
              <a:custGeom>
                <a:avLst/>
                <a:gdLst>
                  <a:gd name="T0" fmla="*/ 81 w 160"/>
                  <a:gd name="T1" fmla="*/ 52 h 211"/>
                  <a:gd name="T2" fmla="*/ 70 w 160"/>
                  <a:gd name="T3" fmla="*/ 54 h 211"/>
                  <a:gd name="T4" fmla="*/ 61 w 160"/>
                  <a:gd name="T5" fmla="*/ 61 h 211"/>
                  <a:gd name="T6" fmla="*/ 56 w 160"/>
                  <a:gd name="T7" fmla="*/ 69 h 211"/>
                  <a:gd name="T8" fmla="*/ 54 w 160"/>
                  <a:gd name="T9" fmla="*/ 79 h 211"/>
                  <a:gd name="T10" fmla="*/ 54 w 160"/>
                  <a:gd name="T11" fmla="*/ 132 h 211"/>
                  <a:gd name="T12" fmla="*/ 56 w 160"/>
                  <a:gd name="T13" fmla="*/ 142 h 211"/>
                  <a:gd name="T14" fmla="*/ 61 w 160"/>
                  <a:gd name="T15" fmla="*/ 150 h 211"/>
                  <a:gd name="T16" fmla="*/ 70 w 160"/>
                  <a:gd name="T17" fmla="*/ 157 h 211"/>
                  <a:gd name="T18" fmla="*/ 81 w 160"/>
                  <a:gd name="T19" fmla="*/ 159 h 211"/>
                  <a:gd name="T20" fmla="*/ 90 w 160"/>
                  <a:gd name="T21" fmla="*/ 157 h 211"/>
                  <a:gd name="T22" fmla="*/ 99 w 160"/>
                  <a:gd name="T23" fmla="*/ 150 h 211"/>
                  <a:gd name="T24" fmla="*/ 104 w 160"/>
                  <a:gd name="T25" fmla="*/ 142 h 211"/>
                  <a:gd name="T26" fmla="*/ 106 w 160"/>
                  <a:gd name="T27" fmla="*/ 132 h 211"/>
                  <a:gd name="T28" fmla="*/ 106 w 160"/>
                  <a:gd name="T29" fmla="*/ 79 h 211"/>
                  <a:gd name="T30" fmla="*/ 104 w 160"/>
                  <a:gd name="T31" fmla="*/ 69 h 211"/>
                  <a:gd name="T32" fmla="*/ 99 w 160"/>
                  <a:gd name="T33" fmla="*/ 61 h 211"/>
                  <a:gd name="T34" fmla="*/ 90 w 160"/>
                  <a:gd name="T35" fmla="*/ 54 h 211"/>
                  <a:gd name="T36" fmla="*/ 81 w 160"/>
                  <a:gd name="T37" fmla="*/ 52 h 211"/>
                  <a:gd name="T38" fmla="*/ 81 w 160"/>
                  <a:gd name="T39" fmla="*/ 0 h 211"/>
                  <a:gd name="T40" fmla="*/ 101 w 160"/>
                  <a:gd name="T41" fmla="*/ 3 h 211"/>
                  <a:gd name="T42" fmla="*/ 120 w 160"/>
                  <a:gd name="T43" fmla="*/ 10 h 211"/>
                  <a:gd name="T44" fmla="*/ 136 w 160"/>
                  <a:gd name="T45" fmla="*/ 22 h 211"/>
                  <a:gd name="T46" fmla="*/ 149 w 160"/>
                  <a:gd name="T47" fmla="*/ 39 h 211"/>
                  <a:gd name="T48" fmla="*/ 157 w 160"/>
                  <a:gd name="T49" fmla="*/ 58 h 211"/>
                  <a:gd name="T50" fmla="*/ 160 w 160"/>
                  <a:gd name="T51" fmla="*/ 79 h 211"/>
                  <a:gd name="T52" fmla="*/ 160 w 160"/>
                  <a:gd name="T53" fmla="*/ 132 h 211"/>
                  <a:gd name="T54" fmla="*/ 157 w 160"/>
                  <a:gd name="T55" fmla="*/ 154 h 211"/>
                  <a:gd name="T56" fmla="*/ 149 w 160"/>
                  <a:gd name="T57" fmla="*/ 172 h 211"/>
                  <a:gd name="T58" fmla="*/ 136 w 160"/>
                  <a:gd name="T59" fmla="*/ 189 h 211"/>
                  <a:gd name="T60" fmla="*/ 120 w 160"/>
                  <a:gd name="T61" fmla="*/ 201 h 211"/>
                  <a:gd name="T62" fmla="*/ 101 w 160"/>
                  <a:gd name="T63" fmla="*/ 208 h 211"/>
                  <a:gd name="T64" fmla="*/ 81 w 160"/>
                  <a:gd name="T65" fmla="*/ 211 h 211"/>
                  <a:gd name="T66" fmla="*/ 59 w 160"/>
                  <a:gd name="T67" fmla="*/ 208 h 211"/>
                  <a:gd name="T68" fmla="*/ 40 w 160"/>
                  <a:gd name="T69" fmla="*/ 201 h 211"/>
                  <a:gd name="T70" fmla="*/ 24 w 160"/>
                  <a:gd name="T71" fmla="*/ 189 h 211"/>
                  <a:gd name="T72" fmla="*/ 11 w 160"/>
                  <a:gd name="T73" fmla="*/ 172 h 211"/>
                  <a:gd name="T74" fmla="*/ 3 w 160"/>
                  <a:gd name="T75" fmla="*/ 154 h 211"/>
                  <a:gd name="T76" fmla="*/ 0 w 160"/>
                  <a:gd name="T77" fmla="*/ 132 h 211"/>
                  <a:gd name="T78" fmla="*/ 0 w 160"/>
                  <a:gd name="T79" fmla="*/ 79 h 211"/>
                  <a:gd name="T80" fmla="*/ 3 w 160"/>
                  <a:gd name="T81" fmla="*/ 58 h 211"/>
                  <a:gd name="T82" fmla="*/ 11 w 160"/>
                  <a:gd name="T83" fmla="*/ 39 h 211"/>
                  <a:gd name="T84" fmla="*/ 24 w 160"/>
                  <a:gd name="T85" fmla="*/ 22 h 211"/>
                  <a:gd name="T86" fmla="*/ 40 w 160"/>
                  <a:gd name="T87" fmla="*/ 10 h 211"/>
                  <a:gd name="T88" fmla="*/ 59 w 160"/>
                  <a:gd name="T89" fmla="*/ 3 h 211"/>
                  <a:gd name="T90" fmla="*/ 81 w 160"/>
                  <a:gd name="T9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0" h="211">
                    <a:moveTo>
                      <a:pt x="81" y="52"/>
                    </a:moveTo>
                    <a:lnTo>
                      <a:pt x="70" y="54"/>
                    </a:lnTo>
                    <a:lnTo>
                      <a:pt x="61" y="61"/>
                    </a:lnTo>
                    <a:lnTo>
                      <a:pt x="56" y="69"/>
                    </a:lnTo>
                    <a:lnTo>
                      <a:pt x="54" y="79"/>
                    </a:lnTo>
                    <a:lnTo>
                      <a:pt x="54" y="132"/>
                    </a:lnTo>
                    <a:lnTo>
                      <a:pt x="56" y="142"/>
                    </a:lnTo>
                    <a:lnTo>
                      <a:pt x="61" y="150"/>
                    </a:lnTo>
                    <a:lnTo>
                      <a:pt x="70" y="157"/>
                    </a:lnTo>
                    <a:lnTo>
                      <a:pt x="81" y="159"/>
                    </a:lnTo>
                    <a:lnTo>
                      <a:pt x="90" y="157"/>
                    </a:lnTo>
                    <a:lnTo>
                      <a:pt x="99" y="150"/>
                    </a:lnTo>
                    <a:lnTo>
                      <a:pt x="104" y="142"/>
                    </a:lnTo>
                    <a:lnTo>
                      <a:pt x="106" y="132"/>
                    </a:lnTo>
                    <a:lnTo>
                      <a:pt x="106" y="79"/>
                    </a:lnTo>
                    <a:lnTo>
                      <a:pt x="104" y="69"/>
                    </a:lnTo>
                    <a:lnTo>
                      <a:pt x="99" y="61"/>
                    </a:lnTo>
                    <a:lnTo>
                      <a:pt x="90" y="54"/>
                    </a:lnTo>
                    <a:lnTo>
                      <a:pt x="81" y="52"/>
                    </a:lnTo>
                    <a:close/>
                    <a:moveTo>
                      <a:pt x="81" y="0"/>
                    </a:moveTo>
                    <a:lnTo>
                      <a:pt x="101" y="3"/>
                    </a:lnTo>
                    <a:lnTo>
                      <a:pt x="120" y="10"/>
                    </a:lnTo>
                    <a:lnTo>
                      <a:pt x="136" y="22"/>
                    </a:lnTo>
                    <a:lnTo>
                      <a:pt x="149" y="39"/>
                    </a:lnTo>
                    <a:lnTo>
                      <a:pt x="157" y="58"/>
                    </a:lnTo>
                    <a:lnTo>
                      <a:pt x="160" y="79"/>
                    </a:lnTo>
                    <a:lnTo>
                      <a:pt x="160" y="132"/>
                    </a:lnTo>
                    <a:lnTo>
                      <a:pt x="157" y="154"/>
                    </a:lnTo>
                    <a:lnTo>
                      <a:pt x="149" y="172"/>
                    </a:lnTo>
                    <a:lnTo>
                      <a:pt x="136" y="189"/>
                    </a:lnTo>
                    <a:lnTo>
                      <a:pt x="120" y="201"/>
                    </a:lnTo>
                    <a:lnTo>
                      <a:pt x="101" y="208"/>
                    </a:lnTo>
                    <a:lnTo>
                      <a:pt x="81" y="211"/>
                    </a:lnTo>
                    <a:lnTo>
                      <a:pt x="59" y="208"/>
                    </a:lnTo>
                    <a:lnTo>
                      <a:pt x="40" y="201"/>
                    </a:lnTo>
                    <a:lnTo>
                      <a:pt x="24" y="189"/>
                    </a:lnTo>
                    <a:lnTo>
                      <a:pt x="11" y="172"/>
                    </a:lnTo>
                    <a:lnTo>
                      <a:pt x="3" y="154"/>
                    </a:lnTo>
                    <a:lnTo>
                      <a:pt x="0" y="132"/>
                    </a:lnTo>
                    <a:lnTo>
                      <a:pt x="0" y="79"/>
                    </a:lnTo>
                    <a:lnTo>
                      <a:pt x="3" y="58"/>
                    </a:lnTo>
                    <a:lnTo>
                      <a:pt x="11" y="39"/>
                    </a:lnTo>
                    <a:lnTo>
                      <a:pt x="24" y="22"/>
                    </a:lnTo>
                    <a:lnTo>
                      <a:pt x="40" y="10"/>
                    </a:lnTo>
                    <a:lnTo>
                      <a:pt x="59" y="3"/>
                    </a:lnTo>
                    <a:lnTo>
                      <a:pt x="8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grpSp>
        <p:nvGrpSpPr>
          <p:cNvPr id="253" name="Group 252"/>
          <p:cNvGrpSpPr/>
          <p:nvPr/>
        </p:nvGrpSpPr>
        <p:grpSpPr>
          <a:xfrm>
            <a:off x="7732964" y="2467243"/>
            <a:ext cx="691910" cy="796512"/>
            <a:chOff x="10513346" y="4223077"/>
            <a:chExt cx="555839" cy="639873"/>
          </a:xfrm>
        </p:grpSpPr>
        <p:sp>
          <p:nvSpPr>
            <p:cNvPr id="12" name="Hexagon 11"/>
            <p:cNvSpPr/>
            <p:nvPr/>
          </p:nvSpPr>
          <p:spPr>
            <a:xfrm rot="5400000">
              <a:off x="10471329" y="4265094"/>
              <a:ext cx="639873" cy="555839"/>
            </a:xfrm>
            <a:prstGeom prst="hexagon">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45" name="Group 44"/>
            <p:cNvGrpSpPr/>
            <p:nvPr/>
          </p:nvGrpSpPr>
          <p:grpSpPr>
            <a:xfrm>
              <a:off x="10615436" y="4367803"/>
              <a:ext cx="351659" cy="350420"/>
              <a:chOff x="7796213" y="1220788"/>
              <a:chExt cx="450851" cy="449263"/>
            </a:xfrm>
            <a:noFill/>
          </p:grpSpPr>
          <p:sp>
            <p:nvSpPr>
              <p:cNvPr id="46" name="Freeform 680"/>
              <p:cNvSpPr>
                <a:spLocks/>
              </p:cNvSpPr>
              <p:nvPr/>
            </p:nvSpPr>
            <p:spPr bwMode="auto">
              <a:xfrm>
                <a:off x="8126413" y="1620838"/>
                <a:ext cx="7938" cy="49213"/>
              </a:xfrm>
              <a:custGeom>
                <a:avLst/>
                <a:gdLst>
                  <a:gd name="T0" fmla="*/ 26 w 53"/>
                  <a:gd name="T1" fmla="*/ 0 h 377"/>
                  <a:gd name="T2" fmla="*/ 36 w 53"/>
                  <a:gd name="T3" fmla="*/ 3 h 377"/>
                  <a:gd name="T4" fmla="*/ 44 w 53"/>
                  <a:gd name="T5" fmla="*/ 8 h 377"/>
                  <a:gd name="T6" fmla="*/ 51 w 53"/>
                  <a:gd name="T7" fmla="*/ 16 h 377"/>
                  <a:gd name="T8" fmla="*/ 53 w 53"/>
                  <a:gd name="T9" fmla="*/ 27 h 377"/>
                  <a:gd name="T10" fmla="*/ 53 w 53"/>
                  <a:gd name="T11" fmla="*/ 350 h 377"/>
                  <a:gd name="T12" fmla="*/ 51 w 53"/>
                  <a:gd name="T13" fmla="*/ 360 h 377"/>
                  <a:gd name="T14" fmla="*/ 44 w 53"/>
                  <a:gd name="T15" fmla="*/ 369 h 377"/>
                  <a:gd name="T16" fmla="*/ 36 w 53"/>
                  <a:gd name="T17" fmla="*/ 375 h 377"/>
                  <a:gd name="T18" fmla="*/ 26 w 53"/>
                  <a:gd name="T19" fmla="*/ 377 h 377"/>
                  <a:gd name="T20" fmla="*/ 15 w 53"/>
                  <a:gd name="T21" fmla="*/ 375 h 377"/>
                  <a:gd name="T22" fmla="*/ 7 w 53"/>
                  <a:gd name="T23" fmla="*/ 369 h 377"/>
                  <a:gd name="T24" fmla="*/ 2 w 53"/>
                  <a:gd name="T25" fmla="*/ 360 h 377"/>
                  <a:gd name="T26" fmla="*/ 0 w 53"/>
                  <a:gd name="T27" fmla="*/ 350 h 377"/>
                  <a:gd name="T28" fmla="*/ 0 w 53"/>
                  <a:gd name="T29" fmla="*/ 27 h 377"/>
                  <a:gd name="T30" fmla="*/ 2 w 53"/>
                  <a:gd name="T31" fmla="*/ 16 h 377"/>
                  <a:gd name="T32" fmla="*/ 7 w 53"/>
                  <a:gd name="T33" fmla="*/ 8 h 377"/>
                  <a:gd name="T34" fmla="*/ 15 w 53"/>
                  <a:gd name="T35" fmla="*/ 3 h 377"/>
                  <a:gd name="T36" fmla="*/ 26 w 53"/>
                  <a:gd name="T37"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77">
                    <a:moveTo>
                      <a:pt x="26" y="0"/>
                    </a:moveTo>
                    <a:lnTo>
                      <a:pt x="36" y="3"/>
                    </a:lnTo>
                    <a:lnTo>
                      <a:pt x="44" y="8"/>
                    </a:lnTo>
                    <a:lnTo>
                      <a:pt x="51" y="16"/>
                    </a:lnTo>
                    <a:lnTo>
                      <a:pt x="53" y="27"/>
                    </a:lnTo>
                    <a:lnTo>
                      <a:pt x="53" y="350"/>
                    </a:lnTo>
                    <a:lnTo>
                      <a:pt x="51" y="360"/>
                    </a:lnTo>
                    <a:lnTo>
                      <a:pt x="44" y="369"/>
                    </a:lnTo>
                    <a:lnTo>
                      <a:pt x="36" y="375"/>
                    </a:lnTo>
                    <a:lnTo>
                      <a:pt x="26" y="377"/>
                    </a:lnTo>
                    <a:lnTo>
                      <a:pt x="15" y="375"/>
                    </a:lnTo>
                    <a:lnTo>
                      <a:pt x="7" y="369"/>
                    </a:lnTo>
                    <a:lnTo>
                      <a:pt x="2" y="360"/>
                    </a:lnTo>
                    <a:lnTo>
                      <a:pt x="0" y="350"/>
                    </a:lnTo>
                    <a:lnTo>
                      <a:pt x="0" y="27"/>
                    </a:lnTo>
                    <a:lnTo>
                      <a:pt x="2" y="16"/>
                    </a:lnTo>
                    <a:lnTo>
                      <a:pt x="7" y="8"/>
                    </a:lnTo>
                    <a:lnTo>
                      <a:pt x="15" y="3"/>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7" name="Freeform 681"/>
              <p:cNvSpPr>
                <a:spLocks/>
              </p:cNvSpPr>
              <p:nvPr/>
            </p:nvSpPr>
            <p:spPr bwMode="auto">
              <a:xfrm>
                <a:off x="8105776" y="1565276"/>
                <a:ext cx="49213" cy="85725"/>
              </a:xfrm>
              <a:custGeom>
                <a:avLst/>
                <a:gdLst>
                  <a:gd name="T0" fmla="*/ 204 w 372"/>
                  <a:gd name="T1" fmla="*/ 3 h 649"/>
                  <a:gd name="T2" fmla="*/ 238 w 372"/>
                  <a:gd name="T3" fmla="*/ 27 h 649"/>
                  <a:gd name="T4" fmla="*/ 269 w 372"/>
                  <a:gd name="T5" fmla="*/ 70 h 649"/>
                  <a:gd name="T6" fmla="*/ 294 w 372"/>
                  <a:gd name="T7" fmla="*/ 128 h 649"/>
                  <a:gd name="T8" fmla="*/ 317 w 372"/>
                  <a:gd name="T9" fmla="*/ 194 h 649"/>
                  <a:gd name="T10" fmla="*/ 335 w 372"/>
                  <a:gd name="T11" fmla="*/ 266 h 649"/>
                  <a:gd name="T12" fmla="*/ 350 w 372"/>
                  <a:gd name="T13" fmla="*/ 336 h 649"/>
                  <a:gd name="T14" fmla="*/ 361 w 372"/>
                  <a:gd name="T15" fmla="*/ 400 h 649"/>
                  <a:gd name="T16" fmla="*/ 368 w 372"/>
                  <a:gd name="T17" fmla="*/ 454 h 649"/>
                  <a:gd name="T18" fmla="*/ 372 w 372"/>
                  <a:gd name="T19" fmla="*/ 492 h 649"/>
                  <a:gd name="T20" fmla="*/ 369 w 372"/>
                  <a:gd name="T21" fmla="*/ 535 h 649"/>
                  <a:gd name="T22" fmla="*/ 349 w 372"/>
                  <a:gd name="T23" fmla="*/ 593 h 649"/>
                  <a:gd name="T24" fmla="*/ 310 w 372"/>
                  <a:gd name="T25" fmla="*/ 642 h 649"/>
                  <a:gd name="T26" fmla="*/ 292 w 372"/>
                  <a:gd name="T27" fmla="*/ 649 h 649"/>
                  <a:gd name="T28" fmla="*/ 273 w 372"/>
                  <a:gd name="T29" fmla="*/ 640 h 649"/>
                  <a:gd name="T30" fmla="*/ 265 w 372"/>
                  <a:gd name="T31" fmla="*/ 621 h 649"/>
                  <a:gd name="T32" fmla="*/ 275 w 372"/>
                  <a:gd name="T33" fmla="*/ 602 h 649"/>
                  <a:gd name="T34" fmla="*/ 303 w 372"/>
                  <a:gd name="T35" fmla="*/ 568 h 649"/>
                  <a:gd name="T36" fmla="*/ 317 w 372"/>
                  <a:gd name="T37" fmla="*/ 526 h 649"/>
                  <a:gd name="T38" fmla="*/ 318 w 372"/>
                  <a:gd name="T39" fmla="*/ 481 h 649"/>
                  <a:gd name="T40" fmla="*/ 312 w 372"/>
                  <a:gd name="T41" fmla="*/ 423 h 649"/>
                  <a:gd name="T42" fmla="*/ 301 w 372"/>
                  <a:gd name="T43" fmla="*/ 357 h 649"/>
                  <a:gd name="T44" fmla="*/ 285 w 372"/>
                  <a:gd name="T45" fmla="*/ 285 h 649"/>
                  <a:gd name="T46" fmla="*/ 266 w 372"/>
                  <a:gd name="T47" fmla="*/ 216 h 649"/>
                  <a:gd name="T48" fmla="*/ 247 w 372"/>
                  <a:gd name="T49" fmla="*/ 152 h 649"/>
                  <a:gd name="T50" fmla="*/ 225 w 372"/>
                  <a:gd name="T51" fmla="*/ 100 h 649"/>
                  <a:gd name="T52" fmla="*/ 205 w 372"/>
                  <a:gd name="T53" fmla="*/ 65 h 649"/>
                  <a:gd name="T54" fmla="*/ 186 w 372"/>
                  <a:gd name="T55" fmla="*/ 53 h 649"/>
                  <a:gd name="T56" fmla="*/ 170 w 372"/>
                  <a:gd name="T57" fmla="*/ 65 h 649"/>
                  <a:gd name="T58" fmla="*/ 150 w 372"/>
                  <a:gd name="T59" fmla="*/ 99 h 649"/>
                  <a:gd name="T60" fmla="*/ 128 w 372"/>
                  <a:gd name="T61" fmla="*/ 150 h 649"/>
                  <a:gd name="T62" fmla="*/ 106 w 372"/>
                  <a:gd name="T63" fmla="*/ 214 h 649"/>
                  <a:gd name="T64" fmla="*/ 85 w 372"/>
                  <a:gd name="T65" fmla="*/ 285 h 649"/>
                  <a:gd name="T66" fmla="*/ 69 w 372"/>
                  <a:gd name="T67" fmla="*/ 361 h 649"/>
                  <a:gd name="T68" fmla="*/ 57 w 372"/>
                  <a:gd name="T69" fmla="*/ 435 h 649"/>
                  <a:gd name="T70" fmla="*/ 53 w 372"/>
                  <a:gd name="T71" fmla="*/ 504 h 649"/>
                  <a:gd name="T72" fmla="*/ 60 w 372"/>
                  <a:gd name="T73" fmla="*/ 548 h 649"/>
                  <a:gd name="T74" fmla="*/ 82 w 372"/>
                  <a:gd name="T75" fmla="*/ 586 h 649"/>
                  <a:gd name="T76" fmla="*/ 104 w 372"/>
                  <a:gd name="T77" fmla="*/ 611 h 649"/>
                  <a:gd name="T78" fmla="*/ 105 w 372"/>
                  <a:gd name="T79" fmla="*/ 631 h 649"/>
                  <a:gd name="T80" fmla="*/ 91 w 372"/>
                  <a:gd name="T81" fmla="*/ 647 h 649"/>
                  <a:gd name="T82" fmla="*/ 71 w 372"/>
                  <a:gd name="T83" fmla="*/ 648 h 649"/>
                  <a:gd name="T84" fmla="*/ 41 w 372"/>
                  <a:gd name="T85" fmla="*/ 619 h 649"/>
                  <a:gd name="T86" fmla="*/ 11 w 372"/>
                  <a:gd name="T87" fmla="*/ 565 h 649"/>
                  <a:gd name="T88" fmla="*/ 0 w 372"/>
                  <a:gd name="T89" fmla="*/ 504 h 649"/>
                  <a:gd name="T90" fmla="*/ 1 w 372"/>
                  <a:gd name="T91" fmla="*/ 476 h 649"/>
                  <a:gd name="T92" fmla="*/ 8 w 372"/>
                  <a:gd name="T93" fmla="*/ 430 h 649"/>
                  <a:gd name="T94" fmla="*/ 17 w 372"/>
                  <a:gd name="T95" fmla="*/ 370 h 649"/>
                  <a:gd name="T96" fmla="*/ 29 w 372"/>
                  <a:gd name="T97" fmla="*/ 302 h 649"/>
                  <a:gd name="T98" fmla="*/ 46 w 372"/>
                  <a:gd name="T99" fmla="*/ 231 h 649"/>
                  <a:gd name="T100" fmla="*/ 67 w 372"/>
                  <a:gd name="T101" fmla="*/ 161 h 649"/>
                  <a:gd name="T102" fmla="*/ 91 w 372"/>
                  <a:gd name="T103" fmla="*/ 98 h 649"/>
                  <a:gd name="T104" fmla="*/ 119 w 372"/>
                  <a:gd name="T105" fmla="*/ 47 h 649"/>
                  <a:gd name="T106" fmla="*/ 150 w 372"/>
                  <a:gd name="T107" fmla="*/ 13 h 649"/>
                  <a:gd name="T108" fmla="*/ 186 w 372"/>
                  <a:gd name="T109" fmla="*/ 0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2" h="649">
                    <a:moveTo>
                      <a:pt x="186" y="0"/>
                    </a:moveTo>
                    <a:lnTo>
                      <a:pt x="204" y="3"/>
                    </a:lnTo>
                    <a:lnTo>
                      <a:pt x="222" y="13"/>
                    </a:lnTo>
                    <a:lnTo>
                      <a:pt x="238" y="27"/>
                    </a:lnTo>
                    <a:lnTo>
                      <a:pt x="254" y="47"/>
                    </a:lnTo>
                    <a:lnTo>
                      <a:pt x="269" y="70"/>
                    </a:lnTo>
                    <a:lnTo>
                      <a:pt x="282" y="97"/>
                    </a:lnTo>
                    <a:lnTo>
                      <a:pt x="294" y="128"/>
                    </a:lnTo>
                    <a:lnTo>
                      <a:pt x="306" y="160"/>
                    </a:lnTo>
                    <a:lnTo>
                      <a:pt x="317" y="194"/>
                    </a:lnTo>
                    <a:lnTo>
                      <a:pt x="327" y="229"/>
                    </a:lnTo>
                    <a:lnTo>
                      <a:pt x="335" y="266"/>
                    </a:lnTo>
                    <a:lnTo>
                      <a:pt x="343" y="301"/>
                    </a:lnTo>
                    <a:lnTo>
                      <a:pt x="350" y="336"/>
                    </a:lnTo>
                    <a:lnTo>
                      <a:pt x="356" y="369"/>
                    </a:lnTo>
                    <a:lnTo>
                      <a:pt x="361" y="400"/>
                    </a:lnTo>
                    <a:lnTo>
                      <a:pt x="365" y="429"/>
                    </a:lnTo>
                    <a:lnTo>
                      <a:pt x="368" y="454"/>
                    </a:lnTo>
                    <a:lnTo>
                      <a:pt x="370" y="475"/>
                    </a:lnTo>
                    <a:lnTo>
                      <a:pt x="372" y="492"/>
                    </a:lnTo>
                    <a:lnTo>
                      <a:pt x="372" y="504"/>
                    </a:lnTo>
                    <a:lnTo>
                      <a:pt x="369" y="535"/>
                    </a:lnTo>
                    <a:lnTo>
                      <a:pt x="362" y="565"/>
                    </a:lnTo>
                    <a:lnTo>
                      <a:pt x="349" y="593"/>
                    </a:lnTo>
                    <a:lnTo>
                      <a:pt x="332" y="619"/>
                    </a:lnTo>
                    <a:lnTo>
                      <a:pt x="310" y="642"/>
                    </a:lnTo>
                    <a:lnTo>
                      <a:pt x="302" y="647"/>
                    </a:lnTo>
                    <a:lnTo>
                      <a:pt x="292" y="649"/>
                    </a:lnTo>
                    <a:lnTo>
                      <a:pt x="282" y="647"/>
                    </a:lnTo>
                    <a:lnTo>
                      <a:pt x="273" y="640"/>
                    </a:lnTo>
                    <a:lnTo>
                      <a:pt x="267" y="631"/>
                    </a:lnTo>
                    <a:lnTo>
                      <a:pt x="265" y="621"/>
                    </a:lnTo>
                    <a:lnTo>
                      <a:pt x="269" y="611"/>
                    </a:lnTo>
                    <a:lnTo>
                      <a:pt x="275" y="602"/>
                    </a:lnTo>
                    <a:lnTo>
                      <a:pt x="290" y="586"/>
                    </a:lnTo>
                    <a:lnTo>
                      <a:pt x="303" y="568"/>
                    </a:lnTo>
                    <a:lnTo>
                      <a:pt x="311" y="548"/>
                    </a:lnTo>
                    <a:lnTo>
                      <a:pt x="317" y="526"/>
                    </a:lnTo>
                    <a:lnTo>
                      <a:pt x="319" y="504"/>
                    </a:lnTo>
                    <a:lnTo>
                      <a:pt x="318" y="481"/>
                    </a:lnTo>
                    <a:lnTo>
                      <a:pt x="316" y="453"/>
                    </a:lnTo>
                    <a:lnTo>
                      <a:pt x="312" y="423"/>
                    </a:lnTo>
                    <a:lnTo>
                      <a:pt x="307" y="391"/>
                    </a:lnTo>
                    <a:lnTo>
                      <a:pt x="301" y="357"/>
                    </a:lnTo>
                    <a:lnTo>
                      <a:pt x="293" y="321"/>
                    </a:lnTo>
                    <a:lnTo>
                      <a:pt x="285" y="285"/>
                    </a:lnTo>
                    <a:lnTo>
                      <a:pt x="276" y="250"/>
                    </a:lnTo>
                    <a:lnTo>
                      <a:pt x="266" y="216"/>
                    </a:lnTo>
                    <a:lnTo>
                      <a:pt x="256" y="183"/>
                    </a:lnTo>
                    <a:lnTo>
                      <a:pt x="247" y="152"/>
                    </a:lnTo>
                    <a:lnTo>
                      <a:pt x="235" y="125"/>
                    </a:lnTo>
                    <a:lnTo>
                      <a:pt x="225" y="100"/>
                    </a:lnTo>
                    <a:lnTo>
                      <a:pt x="215" y="81"/>
                    </a:lnTo>
                    <a:lnTo>
                      <a:pt x="205" y="65"/>
                    </a:lnTo>
                    <a:lnTo>
                      <a:pt x="195" y="56"/>
                    </a:lnTo>
                    <a:lnTo>
                      <a:pt x="186" y="53"/>
                    </a:lnTo>
                    <a:lnTo>
                      <a:pt x="178" y="56"/>
                    </a:lnTo>
                    <a:lnTo>
                      <a:pt x="170" y="65"/>
                    </a:lnTo>
                    <a:lnTo>
                      <a:pt x="161" y="80"/>
                    </a:lnTo>
                    <a:lnTo>
                      <a:pt x="150" y="99"/>
                    </a:lnTo>
                    <a:lnTo>
                      <a:pt x="139" y="123"/>
                    </a:lnTo>
                    <a:lnTo>
                      <a:pt x="128" y="150"/>
                    </a:lnTo>
                    <a:lnTo>
                      <a:pt x="117" y="181"/>
                    </a:lnTo>
                    <a:lnTo>
                      <a:pt x="106" y="214"/>
                    </a:lnTo>
                    <a:lnTo>
                      <a:pt x="96" y="249"/>
                    </a:lnTo>
                    <a:lnTo>
                      <a:pt x="85" y="285"/>
                    </a:lnTo>
                    <a:lnTo>
                      <a:pt x="77" y="324"/>
                    </a:lnTo>
                    <a:lnTo>
                      <a:pt x="69" y="361"/>
                    </a:lnTo>
                    <a:lnTo>
                      <a:pt x="62" y="399"/>
                    </a:lnTo>
                    <a:lnTo>
                      <a:pt x="57" y="435"/>
                    </a:lnTo>
                    <a:lnTo>
                      <a:pt x="54" y="470"/>
                    </a:lnTo>
                    <a:lnTo>
                      <a:pt x="53" y="504"/>
                    </a:lnTo>
                    <a:lnTo>
                      <a:pt x="55" y="526"/>
                    </a:lnTo>
                    <a:lnTo>
                      <a:pt x="60" y="548"/>
                    </a:lnTo>
                    <a:lnTo>
                      <a:pt x="70" y="568"/>
                    </a:lnTo>
                    <a:lnTo>
                      <a:pt x="82" y="586"/>
                    </a:lnTo>
                    <a:lnTo>
                      <a:pt x="98" y="602"/>
                    </a:lnTo>
                    <a:lnTo>
                      <a:pt x="104" y="611"/>
                    </a:lnTo>
                    <a:lnTo>
                      <a:pt x="106" y="621"/>
                    </a:lnTo>
                    <a:lnTo>
                      <a:pt x="105" y="631"/>
                    </a:lnTo>
                    <a:lnTo>
                      <a:pt x="100" y="640"/>
                    </a:lnTo>
                    <a:lnTo>
                      <a:pt x="91" y="647"/>
                    </a:lnTo>
                    <a:lnTo>
                      <a:pt x="81" y="649"/>
                    </a:lnTo>
                    <a:lnTo>
                      <a:pt x="71" y="648"/>
                    </a:lnTo>
                    <a:lnTo>
                      <a:pt x="61" y="642"/>
                    </a:lnTo>
                    <a:lnTo>
                      <a:pt x="41" y="619"/>
                    </a:lnTo>
                    <a:lnTo>
                      <a:pt x="23" y="593"/>
                    </a:lnTo>
                    <a:lnTo>
                      <a:pt x="11" y="565"/>
                    </a:lnTo>
                    <a:lnTo>
                      <a:pt x="2" y="535"/>
                    </a:lnTo>
                    <a:lnTo>
                      <a:pt x="0" y="504"/>
                    </a:lnTo>
                    <a:lnTo>
                      <a:pt x="0" y="493"/>
                    </a:lnTo>
                    <a:lnTo>
                      <a:pt x="1" y="476"/>
                    </a:lnTo>
                    <a:lnTo>
                      <a:pt x="4" y="455"/>
                    </a:lnTo>
                    <a:lnTo>
                      <a:pt x="8" y="430"/>
                    </a:lnTo>
                    <a:lnTo>
                      <a:pt x="12" y="401"/>
                    </a:lnTo>
                    <a:lnTo>
                      <a:pt x="17" y="370"/>
                    </a:lnTo>
                    <a:lnTo>
                      <a:pt x="23" y="337"/>
                    </a:lnTo>
                    <a:lnTo>
                      <a:pt x="29" y="302"/>
                    </a:lnTo>
                    <a:lnTo>
                      <a:pt x="38" y="267"/>
                    </a:lnTo>
                    <a:lnTo>
                      <a:pt x="46" y="231"/>
                    </a:lnTo>
                    <a:lnTo>
                      <a:pt x="56" y="195"/>
                    </a:lnTo>
                    <a:lnTo>
                      <a:pt x="67" y="161"/>
                    </a:lnTo>
                    <a:lnTo>
                      <a:pt x="78" y="128"/>
                    </a:lnTo>
                    <a:lnTo>
                      <a:pt x="91" y="98"/>
                    </a:lnTo>
                    <a:lnTo>
                      <a:pt x="105" y="70"/>
                    </a:lnTo>
                    <a:lnTo>
                      <a:pt x="119" y="47"/>
                    </a:lnTo>
                    <a:lnTo>
                      <a:pt x="134" y="27"/>
                    </a:lnTo>
                    <a:lnTo>
                      <a:pt x="150" y="13"/>
                    </a:lnTo>
                    <a:lnTo>
                      <a:pt x="168" y="3"/>
                    </a:lnTo>
                    <a:lnTo>
                      <a:pt x="18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8" name="Freeform 682"/>
              <p:cNvSpPr>
                <a:spLocks/>
              </p:cNvSpPr>
              <p:nvPr/>
            </p:nvSpPr>
            <p:spPr bwMode="auto">
              <a:xfrm>
                <a:off x="7816851" y="1620838"/>
                <a:ext cx="7938" cy="49213"/>
              </a:xfrm>
              <a:custGeom>
                <a:avLst/>
                <a:gdLst>
                  <a:gd name="T0" fmla="*/ 27 w 53"/>
                  <a:gd name="T1" fmla="*/ 0 h 377"/>
                  <a:gd name="T2" fmla="*/ 38 w 53"/>
                  <a:gd name="T3" fmla="*/ 3 h 377"/>
                  <a:gd name="T4" fmla="*/ 46 w 53"/>
                  <a:gd name="T5" fmla="*/ 8 h 377"/>
                  <a:gd name="T6" fmla="*/ 51 w 53"/>
                  <a:gd name="T7" fmla="*/ 16 h 377"/>
                  <a:gd name="T8" fmla="*/ 53 w 53"/>
                  <a:gd name="T9" fmla="*/ 27 h 377"/>
                  <a:gd name="T10" fmla="*/ 53 w 53"/>
                  <a:gd name="T11" fmla="*/ 350 h 377"/>
                  <a:gd name="T12" fmla="*/ 51 w 53"/>
                  <a:gd name="T13" fmla="*/ 360 h 377"/>
                  <a:gd name="T14" fmla="*/ 46 w 53"/>
                  <a:gd name="T15" fmla="*/ 369 h 377"/>
                  <a:gd name="T16" fmla="*/ 38 w 53"/>
                  <a:gd name="T17" fmla="*/ 375 h 377"/>
                  <a:gd name="T18" fmla="*/ 27 w 53"/>
                  <a:gd name="T19" fmla="*/ 377 h 377"/>
                  <a:gd name="T20" fmla="*/ 17 w 53"/>
                  <a:gd name="T21" fmla="*/ 375 h 377"/>
                  <a:gd name="T22" fmla="*/ 9 w 53"/>
                  <a:gd name="T23" fmla="*/ 369 h 377"/>
                  <a:gd name="T24" fmla="*/ 3 w 53"/>
                  <a:gd name="T25" fmla="*/ 360 h 377"/>
                  <a:gd name="T26" fmla="*/ 0 w 53"/>
                  <a:gd name="T27" fmla="*/ 350 h 377"/>
                  <a:gd name="T28" fmla="*/ 0 w 53"/>
                  <a:gd name="T29" fmla="*/ 27 h 377"/>
                  <a:gd name="T30" fmla="*/ 3 w 53"/>
                  <a:gd name="T31" fmla="*/ 16 h 377"/>
                  <a:gd name="T32" fmla="*/ 9 w 53"/>
                  <a:gd name="T33" fmla="*/ 8 h 377"/>
                  <a:gd name="T34" fmla="*/ 17 w 53"/>
                  <a:gd name="T35" fmla="*/ 3 h 377"/>
                  <a:gd name="T36" fmla="*/ 27 w 53"/>
                  <a:gd name="T37" fmla="*/ 0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77">
                    <a:moveTo>
                      <a:pt x="27" y="0"/>
                    </a:moveTo>
                    <a:lnTo>
                      <a:pt x="38" y="3"/>
                    </a:lnTo>
                    <a:lnTo>
                      <a:pt x="46" y="8"/>
                    </a:lnTo>
                    <a:lnTo>
                      <a:pt x="51" y="16"/>
                    </a:lnTo>
                    <a:lnTo>
                      <a:pt x="53" y="27"/>
                    </a:lnTo>
                    <a:lnTo>
                      <a:pt x="53" y="350"/>
                    </a:lnTo>
                    <a:lnTo>
                      <a:pt x="51" y="360"/>
                    </a:lnTo>
                    <a:lnTo>
                      <a:pt x="46" y="369"/>
                    </a:lnTo>
                    <a:lnTo>
                      <a:pt x="38" y="375"/>
                    </a:lnTo>
                    <a:lnTo>
                      <a:pt x="27" y="377"/>
                    </a:lnTo>
                    <a:lnTo>
                      <a:pt x="17" y="375"/>
                    </a:lnTo>
                    <a:lnTo>
                      <a:pt x="9" y="369"/>
                    </a:lnTo>
                    <a:lnTo>
                      <a:pt x="3" y="360"/>
                    </a:lnTo>
                    <a:lnTo>
                      <a:pt x="0" y="350"/>
                    </a:lnTo>
                    <a:lnTo>
                      <a:pt x="0" y="27"/>
                    </a:lnTo>
                    <a:lnTo>
                      <a:pt x="3" y="16"/>
                    </a:lnTo>
                    <a:lnTo>
                      <a:pt x="9" y="8"/>
                    </a:lnTo>
                    <a:lnTo>
                      <a:pt x="17" y="3"/>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49" name="Freeform 683"/>
              <p:cNvSpPr>
                <a:spLocks/>
              </p:cNvSpPr>
              <p:nvPr/>
            </p:nvSpPr>
            <p:spPr bwMode="auto">
              <a:xfrm>
                <a:off x="7796213" y="1565276"/>
                <a:ext cx="49213" cy="85725"/>
              </a:xfrm>
              <a:custGeom>
                <a:avLst/>
                <a:gdLst>
                  <a:gd name="T0" fmla="*/ 204 w 372"/>
                  <a:gd name="T1" fmla="*/ 3 h 649"/>
                  <a:gd name="T2" fmla="*/ 238 w 372"/>
                  <a:gd name="T3" fmla="*/ 27 h 649"/>
                  <a:gd name="T4" fmla="*/ 267 w 372"/>
                  <a:gd name="T5" fmla="*/ 70 h 649"/>
                  <a:gd name="T6" fmla="*/ 294 w 372"/>
                  <a:gd name="T7" fmla="*/ 128 h 649"/>
                  <a:gd name="T8" fmla="*/ 316 w 372"/>
                  <a:gd name="T9" fmla="*/ 195 h 649"/>
                  <a:gd name="T10" fmla="*/ 334 w 372"/>
                  <a:gd name="T11" fmla="*/ 267 h 649"/>
                  <a:gd name="T12" fmla="*/ 349 w 372"/>
                  <a:gd name="T13" fmla="*/ 337 h 649"/>
                  <a:gd name="T14" fmla="*/ 360 w 372"/>
                  <a:gd name="T15" fmla="*/ 401 h 649"/>
                  <a:gd name="T16" fmla="*/ 368 w 372"/>
                  <a:gd name="T17" fmla="*/ 455 h 649"/>
                  <a:gd name="T18" fmla="*/ 372 w 372"/>
                  <a:gd name="T19" fmla="*/ 493 h 649"/>
                  <a:gd name="T20" fmla="*/ 370 w 372"/>
                  <a:gd name="T21" fmla="*/ 535 h 649"/>
                  <a:gd name="T22" fmla="*/ 349 w 372"/>
                  <a:gd name="T23" fmla="*/ 593 h 649"/>
                  <a:gd name="T24" fmla="*/ 311 w 372"/>
                  <a:gd name="T25" fmla="*/ 642 h 649"/>
                  <a:gd name="T26" fmla="*/ 293 w 372"/>
                  <a:gd name="T27" fmla="*/ 649 h 649"/>
                  <a:gd name="T28" fmla="*/ 272 w 372"/>
                  <a:gd name="T29" fmla="*/ 640 h 649"/>
                  <a:gd name="T30" fmla="*/ 266 w 372"/>
                  <a:gd name="T31" fmla="*/ 621 h 649"/>
                  <a:gd name="T32" fmla="*/ 274 w 372"/>
                  <a:gd name="T33" fmla="*/ 602 h 649"/>
                  <a:gd name="T34" fmla="*/ 302 w 372"/>
                  <a:gd name="T35" fmla="*/ 568 h 649"/>
                  <a:gd name="T36" fmla="*/ 317 w 372"/>
                  <a:gd name="T37" fmla="*/ 526 h 649"/>
                  <a:gd name="T38" fmla="*/ 318 w 372"/>
                  <a:gd name="T39" fmla="*/ 470 h 649"/>
                  <a:gd name="T40" fmla="*/ 310 w 372"/>
                  <a:gd name="T41" fmla="*/ 399 h 649"/>
                  <a:gd name="T42" fmla="*/ 295 w 372"/>
                  <a:gd name="T43" fmla="*/ 324 h 649"/>
                  <a:gd name="T44" fmla="*/ 276 w 372"/>
                  <a:gd name="T45" fmla="*/ 249 h 649"/>
                  <a:gd name="T46" fmla="*/ 255 w 372"/>
                  <a:gd name="T47" fmla="*/ 181 h 649"/>
                  <a:gd name="T48" fmla="*/ 233 w 372"/>
                  <a:gd name="T49" fmla="*/ 123 h 649"/>
                  <a:gd name="T50" fmla="*/ 211 w 372"/>
                  <a:gd name="T51" fmla="*/ 80 h 649"/>
                  <a:gd name="T52" fmla="*/ 194 w 372"/>
                  <a:gd name="T53" fmla="*/ 56 h 649"/>
                  <a:gd name="T54" fmla="*/ 179 w 372"/>
                  <a:gd name="T55" fmla="*/ 56 h 649"/>
                  <a:gd name="T56" fmla="*/ 160 w 372"/>
                  <a:gd name="T57" fmla="*/ 80 h 649"/>
                  <a:gd name="T58" fmla="*/ 140 w 372"/>
                  <a:gd name="T59" fmla="*/ 123 h 649"/>
                  <a:gd name="T60" fmla="*/ 117 w 372"/>
                  <a:gd name="T61" fmla="*/ 181 h 649"/>
                  <a:gd name="T62" fmla="*/ 95 w 372"/>
                  <a:gd name="T63" fmla="*/ 249 h 649"/>
                  <a:gd name="T64" fmla="*/ 77 w 372"/>
                  <a:gd name="T65" fmla="*/ 324 h 649"/>
                  <a:gd name="T66" fmla="*/ 62 w 372"/>
                  <a:gd name="T67" fmla="*/ 399 h 649"/>
                  <a:gd name="T68" fmla="*/ 54 w 372"/>
                  <a:gd name="T69" fmla="*/ 470 h 649"/>
                  <a:gd name="T70" fmla="*/ 55 w 372"/>
                  <a:gd name="T71" fmla="*/ 526 h 649"/>
                  <a:gd name="T72" fmla="*/ 69 w 372"/>
                  <a:gd name="T73" fmla="*/ 568 h 649"/>
                  <a:gd name="T74" fmla="*/ 97 w 372"/>
                  <a:gd name="T75" fmla="*/ 602 h 649"/>
                  <a:gd name="T76" fmla="*/ 107 w 372"/>
                  <a:gd name="T77" fmla="*/ 621 h 649"/>
                  <a:gd name="T78" fmla="*/ 99 w 372"/>
                  <a:gd name="T79" fmla="*/ 640 h 649"/>
                  <a:gd name="T80" fmla="*/ 81 w 372"/>
                  <a:gd name="T81" fmla="*/ 649 h 649"/>
                  <a:gd name="T82" fmla="*/ 62 w 372"/>
                  <a:gd name="T83" fmla="*/ 642 h 649"/>
                  <a:gd name="T84" fmla="*/ 23 w 372"/>
                  <a:gd name="T85" fmla="*/ 593 h 649"/>
                  <a:gd name="T86" fmla="*/ 3 w 372"/>
                  <a:gd name="T87" fmla="*/ 535 h 649"/>
                  <a:gd name="T88" fmla="*/ 0 w 372"/>
                  <a:gd name="T89" fmla="*/ 493 h 649"/>
                  <a:gd name="T90" fmla="*/ 4 w 372"/>
                  <a:gd name="T91" fmla="*/ 455 h 649"/>
                  <a:gd name="T92" fmla="*/ 11 w 372"/>
                  <a:gd name="T93" fmla="*/ 401 h 649"/>
                  <a:gd name="T94" fmla="*/ 23 w 372"/>
                  <a:gd name="T95" fmla="*/ 337 h 649"/>
                  <a:gd name="T96" fmla="*/ 37 w 372"/>
                  <a:gd name="T97" fmla="*/ 267 h 649"/>
                  <a:gd name="T98" fmla="*/ 56 w 372"/>
                  <a:gd name="T99" fmla="*/ 195 h 649"/>
                  <a:gd name="T100" fmla="*/ 79 w 372"/>
                  <a:gd name="T101" fmla="*/ 128 h 649"/>
                  <a:gd name="T102" fmla="*/ 105 w 372"/>
                  <a:gd name="T103" fmla="*/ 70 h 649"/>
                  <a:gd name="T104" fmla="*/ 135 w 372"/>
                  <a:gd name="T105" fmla="*/ 27 h 649"/>
                  <a:gd name="T106" fmla="*/ 168 w 372"/>
                  <a:gd name="T107" fmla="*/ 3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2" h="649">
                    <a:moveTo>
                      <a:pt x="186" y="0"/>
                    </a:moveTo>
                    <a:lnTo>
                      <a:pt x="204" y="3"/>
                    </a:lnTo>
                    <a:lnTo>
                      <a:pt x="222" y="13"/>
                    </a:lnTo>
                    <a:lnTo>
                      <a:pt x="238" y="27"/>
                    </a:lnTo>
                    <a:lnTo>
                      <a:pt x="253" y="47"/>
                    </a:lnTo>
                    <a:lnTo>
                      <a:pt x="267" y="70"/>
                    </a:lnTo>
                    <a:lnTo>
                      <a:pt x="281" y="98"/>
                    </a:lnTo>
                    <a:lnTo>
                      <a:pt x="294" y="128"/>
                    </a:lnTo>
                    <a:lnTo>
                      <a:pt x="305" y="161"/>
                    </a:lnTo>
                    <a:lnTo>
                      <a:pt x="316" y="195"/>
                    </a:lnTo>
                    <a:lnTo>
                      <a:pt x="326" y="231"/>
                    </a:lnTo>
                    <a:lnTo>
                      <a:pt x="334" y="267"/>
                    </a:lnTo>
                    <a:lnTo>
                      <a:pt x="343" y="302"/>
                    </a:lnTo>
                    <a:lnTo>
                      <a:pt x="349" y="337"/>
                    </a:lnTo>
                    <a:lnTo>
                      <a:pt x="355" y="370"/>
                    </a:lnTo>
                    <a:lnTo>
                      <a:pt x="360" y="401"/>
                    </a:lnTo>
                    <a:lnTo>
                      <a:pt x="364" y="430"/>
                    </a:lnTo>
                    <a:lnTo>
                      <a:pt x="368" y="455"/>
                    </a:lnTo>
                    <a:lnTo>
                      <a:pt x="371" y="476"/>
                    </a:lnTo>
                    <a:lnTo>
                      <a:pt x="372" y="493"/>
                    </a:lnTo>
                    <a:lnTo>
                      <a:pt x="372" y="504"/>
                    </a:lnTo>
                    <a:lnTo>
                      <a:pt x="370" y="535"/>
                    </a:lnTo>
                    <a:lnTo>
                      <a:pt x="361" y="565"/>
                    </a:lnTo>
                    <a:lnTo>
                      <a:pt x="349" y="593"/>
                    </a:lnTo>
                    <a:lnTo>
                      <a:pt x="331" y="619"/>
                    </a:lnTo>
                    <a:lnTo>
                      <a:pt x="311" y="642"/>
                    </a:lnTo>
                    <a:lnTo>
                      <a:pt x="302" y="647"/>
                    </a:lnTo>
                    <a:lnTo>
                      <a:pt x="293" y="649"/>
                    </a:lnTo>
                    <a:lnTo>
                      <a:pt x="282" y="647"/>
                    </a:lnTo>
                    <a:lnTo>
                      <a:pt x="272" y="640"/>
                    </a:lnTo>
                    <a:lnTo>
                      <a:pt x="267" y="631"/>
                    </a:lnTo>
                    <a:lnTo>
                      <a:pt x="266" y="621"/>
                    </a:lnTo>
                    <a:lnTo>
                      <a:pt x="268" y="611"/>
                    </a:lnTo>
                    <a:lnTo>
                      <a:pt x="274" y="602"/>
                    </a:lnTo>
                    <a:lnTo>
                      <a:pt x="290" y="586"/>
                    </a:lnTo>
                    <a:lnTo>
                      <a:pt x="302" y="568"/>
                    </a:lnTo>
                    <a:lnTo>
                      <a:pt x="312" y="548"/>
                    </a:lnTo>
                    <a:lnTo>
                      <a:pt x="317" y="526"/>
                    </a:lnTo>
                    <a:lnTo>
                      <a:pt x="319" y="504"/>
                    </a:lnTo>
                    <a:lnTo>
                      <a:pt x="318" y="470"/>
                    </a:lnTo>
                    <a:lnTo>
                      <a:pt x="315" y="435"/>
                    </a:lnTo>
                    <a:lnTo>
                      <a:pt x="310" y="399"/>
                    </a:lnTo>
                    <a:lnTo>
                      <a:pt x="303" y="361"/>
                    </a:lnTo>
                    <a:lnTo>
                      <a:pt x="295" y="324"/>
                    </a:lnTo>
                    <a:lnTo>
                      <a:pt x="287" y="285"/>
                    </a:lnTo>
                    <a:lnTo>
                      <a:pt x="276" y="249"/>
                    </a:lnTo>
                    <a:lnTo>
                      <a:pt x="266" y="214"/>
                    </a:lnTo>
                    <a:lnTo>
                      <a:pt x="255" y="181"/>
                    </a:lnTo>
                    <a:lnTo>
                      <a:pt x="244" y="150"/>
                    </a:lnTo>
                    <a:lnTo>
                      <a:pt x="233" y="123"/>
                    </a:lnTo>
                    <a:lnTo>
                      <a:pt x="222" y="99"/>
                    </a:lnTo>
                    <a:lnTo>
                      <a:pt x="211" y="80"/>
                    </a:lnTo>
                    <a:lnTo>
                      <a:pt x="202" y="65"/>
                    </a:lnTo>
                    <a:lnTo>
                      <a:pt x="194" y="56"/>
                    </a:lnTo>
                    <a:lnTo>
                      <a:pt x="186" y="53"/>
                    </a:lnTo>
                    <a:lnTo>
                      <a:pt x="179" y="56"/>
                    </a:lnTo>
                    <a:lnTo>
                      <a:pt x="170" y="65"/>
                    </a:lnTo>
                    <a:lnTo>
                      <a:pt x="160" y="80"/>
                    </a:lnTo>
                    <a:lnTo>
                      <a:pt x="150" y="99"/>
                    </a:lnTo>
                    <a:lnTo>
                      <a:pt x="140" y="123"/>
                    </a:lnTo>
                    <a:lnTo>
                      <a:pt x="128" y="150"/>
                    </a:lnTo>
                    <a:lnTo>
                      <a:pt x="117" y="181"/>
                    </a:lnTo>
                    <a:lnTo>
                      <a:pt x="107" y="214"/>
                    </a:lnTo>
                    <a:lnTo>
                      <a:pt x="95" y="249"/>
                    </a:lnTo>
                    <a:lnTo>
                      <a:pt x="86" y="285"/>
                    </a:lnTo>
                    <a:lnTo>
                      <a:pt x="77" y="324"/>
                    </a:lnTo>
                    <a:lnTo>
                      <a:pt x="69" y="361"/>
                    </a:lnTo>
                    <a:lnTo>
                      <a:pt x="62" y="399"/>
                    </a:lnTo>
                    <a:lnTo>
                      <a:pt x="57" y="435"/>
                    </a:lnTo>
                    <a:lnTo>
                      <a:pt x="54" y="470"/>
                    </a:lnTo>
                    <a:lnTo>
                      <a:pt x="53" y="504"/>
                    </a:lnTo>
                    <a:lnTo>
                      <a:pt x="55" y="526"/>
                    </a:lnTo>
                    <a:lnTo>
                      <a:pt x="61" y="548"/>
                    </a:lnTo>
                    <a:lnTo>
                      <a:pt x="69" y="568"/>
                    </a:lnTo>
                    <a:lnTo>
                      <a:pt x="82" y="586"/>
                    </a:lnTo>
                    <a:lnTo>
                      <a:pt x="97" y="602"/>
                    </a:lnTo>
                    <a:lnTo>
                      <a:pt x="104" y="611"/>
                    </a:lnTo>
                    <a:lnTo>
                      <a:pt x="107" y="621"/>
                    </a:lnTo>
                    <a:lnTo>
                      <a:pt x="105" y="631"/>
                    </a:lnTo>
                    <a:lnTo>
                      <a:pt x="99" y="640"/>
                    </a:lnTo>
                    <a:lnTo>
                      <a:pt x="91" y="647"/>
                    </a:lnTo>
                    <a:lnTo>
                      <a:pt x="81" y="649"/>
                    </a:lnTo>
                    <a:lnTo>
                      <a:pt x="71" y="648"/>
                    </a:lnTo>
                    <a:lnTo>
                      <a:pt x="62" y="642"/>
                    </a:lnTo>
                    <a:lnTo>
                      <a:pt x="40" y="619"/>
                    </a:lnTo>
                    <a:lnTo>
                      <a:pt x="23" y="593"/>
                    </a:lnTo>
                    <a:lnTo>
                      <a:pt x="10" y="565"/>
                    </a:lnTo>
                    <a:lnTo>
                      <a:pt x="3" y="535"/>
                    </a:lnTo>
                    <a:lnTo>
                      <a:pt x="0" y="504"/>
                    </a:lnTo>
                    <a:lnTo>
                      <a:pt x="0" y="493"/>
                    </a:lnTo>
                    <a:lnTo>
                      <a:pt x="2" y="476"/>
                    </a:lnTo>
                    <a:lnTo>
                      <a:pt x="4" y="455"/>
                    </a:lnTo>
                    <a:lnTo>
                      <a:pt x="7" y="430"/>
                    </a:lnTo>
                    <a:lnTo>
                      <a:pt x="11" y="401"/>
                    </a:lnTo>
                    <a:lnTo>
                      <a:pt x="17" y="370"/>
                    </a:lnTo>
                    <a:lnTo>
                      <a:pt x="23" y="337"/>
                    </a:lnTo>
                    <a:lnTo>
                      <a:pt x="30" y="302"/>
                    </a:lnTo>
                    <a:lnTo>
                      <a:pt x="37" y="267"/>
                    </a:lnTo>
                    <a:lnTo>
                      <a:pt x="47" y="231"/>
                    </a:lnTo>
                    <a:lnTo>
                      <a:pt x="56" y="195"/>
                    </a:lnTo>
                    <a:lnTo>
                      <a:pt x="67" y="161"/>
                    </a:lnTo>
                    <a:lnTo>
                      <a:pt x="79" y="128"/>
                    </a:lnTo>
                    <a:lnTo>
                      <a:pt x="91" y="98"/>
                    </a:lnTo>
                    <a:lnTo>
                      <a:pt x="105" y="70"/>
                    </a:lnTo>
                    <a:lnTo>
                      <a:pt x="119" y="47"/>
                    </a:lnTo>
                    <a:lnTo>
                      <a:pt x="135" y="27"/>
                    </a:lnTo>
                    <a:lnTo>
                      <a:pt x="151" y="13"/>
                    </a:lnTo>
                    <a:lnTo>
                      <a:pt x="168" y="3"/>
                    </a:lnTo>
                    <a:lnTo>
                      <a:pt x="18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0" name="Freeform 684"/>
              <p:cNvSpPr>
                <a:spLocks/>
              </p:cNvSpPr>
              <p:nvPr/>
            </p:nvSpPr>
            <p:spPr bwMode="auto">
              <a:xfrm>
                <a:off x="7929563" y="1284288"/>
                <a:ext cx="92075" cy="385763"/>
              </a:xfrm>
              <a:custGeom>
                <a:avLst/>
                <a:gdLst>
                  <a:gd name="T0" fmla="*/ 26 w 690"/>
                  <a:gd name="T1" fmla="*/ 0 h 2918"/>
                  <a:gd name="T2" fmla="*/ 664 w 690"/>
                  <a:gd name="T3" fmla="*/ 0 h 2918"/>
                  <a:gd name="T4" fmla="*/ 675 w 690"/>
                  <a:gd name="T5" fmla="*/ 3 h 2918"/>
                  <a:gd name="T6" fmla="*/ 683 w 690"/>
                  <a:gd name="T7" fmla="*/ 8 h 2918"/>
                  <a:gd name="T8" fmla="*/ 688 w 690"/>
                  <a:gd name="T9" fmla="*/ 16 h 2918"/>
                  <a:gd name="T10" fmla="*/ 690 w 690"/>
                  <a:gd name="T11" fmla="*/ 26 h 2918"/>
                  <a:gd name="T12" fmla="*/ 690 w 690"/>
                  <a:gd name="T13" fmla="*/ 2891 h 2918"/>
                  <a:gd name="T14" fmla="*/ 688 w 690"/>
                  <a:gd name="T15" fmla="*/ 2901 h 2918"/>
                  <a:gd name="T16" fmla="*/ 683 w 690"/>
                  <a:gd name="T17" fmla="*/ 2910 h 2918"/>
                  <a:gd name="T18" fmla="*/ 675 w 690"/>
                  <a:gd name="T19" fmla="*/ 2916 h 2918"/>
                  <a:gd name="T20" fmla="*/ 664 w 690"/>
                  <a:gd name="T21" fmla="*/ 2918 h 2918"/>
                  <a:gd name="T22" fmla="*/ 654 w 690"/>
                  <a:gd name="T23" fmla="*/ 2916 h 2918"/>
                  <a:gd name="T24" fmla="*/ 645 w 690"/>
                  <a:gd name="T25" fmla="*/ 2910 h 2918"/>
                  <a:gd name="T26" fmla="*/ 640 w 690"/>
                  <a:gd name="T27" fmla="*/ 2901 h 2918"/>
                  <a:gd name="T28" fmla="*/ 638 w 690"/>
                  <a:gd name="T29" fmla="*/ 2891 h 2918"/>
                  <a:gd name="T30" fmla="*/ 638 w 690"/>
                  <a:gd name="T31" fmla="*/ 53 h 2918"/>
                  <a:gd name="T32" fmla="*/ 52 w 690"/>
                  <a:gd name="T33" fmla="*/ 53 h 2918"/>
                  <a:gd name="T34" fmla="*/ 52 w 690"/>
                  <a:gd name="T35" fmla="*/ 2891 h 2918"/>
                  <a:gd name="T36" fmla="*/ 50 w 690"/>
                  <a:gd name="T37" fmla="*/ 2901 h 2918"/>
                  <a:gd name="T38" fmla="*/ 45 w 690"/>
                  <a:gd name="T39" fmla="*/ 2910 h 2918"/>
                  <a:gd name="T40" fmla="*/ 36 w 690"/>
                  <a:gd name="T41" fmla="*/ 2916 h 2918"/>
                  <a:gd name="T42" fmla="*/ 26 w 690"/>
                  <a:gd name="T43" fmla="*/ 2918 h 2918"/>
                  <a:gd name="T44" fmla="*/ 15 w 690"/>
                  <a:gd name="T45" fmla="*/ 2916 h 2918"/>
                  <a:gd name="T46" fmla="*/ 7 w 690"/>
                  <a:gd name="T47" fmla="*/ 2910 h 2918"/>
                  <a:gd name="T48" fmla="*/ 2 w 690"/>
                  <a:gd name="T49" fmla="*/ 2901 h 2918"/>
                  <a:gd name="T50" fmla="*/ 0 w 690"/>
                  <a:gd name="T51" fmla="*/ 2891 h 2918"/>
                  <a:gd name="T52" fmla="*/ 0 w 690"/>
                  <a:gd name="T53" fmla="*/ 26 h 2918"/>
                  <a:gd name="T54" fmla="*/ 2 w 690"/>
                  <a:gd name="T55" fmla="*/ 16 h 2918"/>
                  <a:gd name="T56" fmla="*/ 7 w 690"/>
                  <a:gd name="T57" fmla="*/ 8 h 2918"/>
                  <a:gd name="T58" fmla="*/ 15 w 690"/>
                  <a:gd name="T59" fmla="*/ 3 h 2918"/>
                  <a:gd name="T60" fmla="*/ 26 w 690"/>
                  <a:gd name="T61" fmla="*/ 0 h 2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0" h="2918">
                    <a:moveTo>
                      <a:pt x="26" y="0"/>
                    </a:moveTo>
                    <a:lnTo>
                      <a:pt x="664" y="0"/>
                    </a:lnTo>
                    <a:lnTo>
                      <a:pt x="675" y="3"/>
                    </a:lnTo>
                    <a:lnTo>
                      <a:pt x="683" y="8"/>
                    </a:lnTo>
                    <a:lnTo>
                      <a:pt x="688" y="16"/>
                    </a:lnTo>
                    <a:lnTo>
                      <a:pt x="690" y="26"/>
                    </a:lnTo>
                    <a:lnTo>
                      <a:pt x="690" y="2891"/>
                    </a:lnTo>
                    <a:lnTo>
                      <a:pt x="688" y="2901"/>
                    </a:lnTo>
                    <a:lnTo>
                      <a:pt x="683" y="2910"/>
                    </a:lnTo>
                    <a:lnTo>
                      <a:pt x="675" y="2916"/>
                    </a:lnTo>
                    <a:lnTo>
                      <a:pt x="664" y="2918"/>
                    </a:lnTo>
                    <a:lnTo>
                      <a:pt x="654" y="2916"/>
                    </a:lnTo>
                    <a:lnTo>
                      <a:pt x="645" y="2910"/>
                    </a:lnTo>
                    <a:lnTo>
                      <a:pt x="640" y="2901"/>
                    </a:lnTo>
                    <a:lnTo>
                      <a:pt x="638" y="2891"/>
                    </a:lnTo>
                    <a:lnTo>
                      <a:pt x="638" y="53"/>
                    </a:lnTo>
                    <a:lnTo>
                      <a:pt x="52" y="53"/>
                    </a:lnTo>
                    <a:lnTo>
                      <a:pt x="52" y="2891"/>
                    </a:lnTo>
                    <a:lnTo>
                      <a:pt x="50" y="2901"/>
                    </a:lnTo>
                    <a:lnTo>
                      <a:pt x="45" y="2910"/>
                    </a:lnTo>
                    <a:lnTo>
                      <a:pt x="36" y="2916"/>
                    </a:lnTo>
                    <a:lnTo>
                      <a:pt x="26" y="2918"/>
                    </a:lnTo>
                    <a:lnTo>
                      <a:pt x="15" y="2916"/>
                    </a:lnTo>
                    <a:lnTo>
                      <a:pt x="7" y="2910"/>
                    </a:lnTo>
                    <a:lnTo>
                      <a:pt x="2" y="2901"/>
                    </a:lnTo>
                    <a:lnTo>
                      <a:pt x="0" y="2891"/>
                    </a:lnTo>
                    <a:lnTo>
                      <a:pt x="0" y="26"/>
                    </a:lnTo>
                    <a:lnTo>
                      <a:pt x="2" y="16"/>
                    </a:lnTo>
                    <a:lnTo>
                      <a:pt x="7" y="8"/>
                    </a:lnTo>
                    <a:lnTo>
                      <a:pt x="15" y="3"/>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1" name="Freeform 685"/>
              <p:cNvSpPr>
                <a:spLocks/>
              </p:cNvSpPr>
              <p:nvPr/>
            </p:nvSpPr>
            <p:spPr bwMode="auto">
              <a:xfrm>
                <a:off x="7943851" y="1341438"/>
                <a:ext cx="6350" cy="301625"/>
              </a:xfrm>
              <a:custGeom>
                <a:avLst/>
                <a:gdLst>
                  <a:gd name="T0" fmla="*/ 27 w 54"/>
                  <a:gd name="T1" fmla="*/ 0 h 2282"/>
                  <a:gd name="T2" fmla="*/ 38 w 54"/>
                  <a:gd name="T3" fmla="*/ 2 h 2282"/>
                  <a:gd name="T4" fmla="*/ 46 w 54"/>
                  <a:gd name="T5" fmla="*/ 8 h 2282"/>
                  <a:gd name="T6" fmla="*/ 52 w 54"/>
                  <a:gd name="T7" fmla="*/ 17 h 2282"/>
                  <a:gd name="T8" fmla="*/ 54 w 54"/>
                  <a:gd name="T9" fmla="*/ 27 h 2282"/>
                  <a:gd name="T10" fmla="*/ 54 w 54"/>
                  <a:gd name="T11" fmla="*/ 2255 h 2282"/>
                  <a:gd name="T12" fmla="*/ 52 w 54"/>
                  <a:gd name="T13" fmla="*/ 2265 h 2282"/>
                  <a:gd name="T14" fmla="*/ 46 w 54"/>
                  <a:gd name="T15" fmla="*/ 2274 h 2282"/>
                  <a:gd name="T16" fmla="*/ 38 w 54"/>
                  <a:gd name="T17" fmla="*/ 2280 h 2282"/>
                  <a:gd name="T18" fmla="*/ 27 w 54"/>
                  <a:gd name="T19" fmla="*/ 2282 h 2282"/>
                  <a:gd name="T20" fmla="*/ 17 w 54"/>
                  <a:gd name="T21" fmla="*/ 2280 h 2282"/>
                  <a:gd name="T22" fmla="*/ 9 w 54"/>
                  <a:gd name="T23" fmla="*/ 2274 h 2282"/>
                  <a:gd name="T24" fmla="*/ 2 w 54"/>
                  <a:gd name="T25" fmla="*/ 2265 h 2282"/>
                  <a:gd name="T26" fmla="*/ 0 w 54"/>
                  <a:gd name="T27" fmla="*/ 2255 h 2282"/>
                  <a:gd name="T28" fmla="*/ 0 w 54"/>
                  <a:gd name="T29" fmla="*/ 27 h 2282"/>
                  <a:gd name="T30" fmla="*/ 2 w 54"/>
                  <a:gd name="T31" fmla="*/ 17 h 2282"/>
                  <a:gd name="T32" fmla="*/ 9 w 54"/>
                  <a:gd name="T33" fmla="*/ 8 h 2282"/>
                  <a:gd name="T34" fmla="*/ 17 w 54"/>
                  <a:gd name="T35" fmla="*/ 2 h 2282"/>
                  <a:gd name="T36" fmla="*/ 27 w 54"/>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282">
                    <a:moveTo>
                      <a:pt x="27" y="0"/>
                    </a:moveTo>
                    <a:lnTo>
                      <a:pt x="38" y="2"/>
                    </a:lnTo>
                    <a:lnTo>
                      <a:pt x="46" y="8"/>
                    </a:lnTo>
                    <a:lnTo>
                      <a:pt x="52" y="17"/>
                    </a:lnTo>
                    <a:lnTo>
                      <a:pt x="54" y="27"/>
                    </a:lnTo>
                    <a:lnTo>
                      <a:pt x="54" y="2255"/>
                    </a:lnTo>
                    <a:lnTo>
                      <a:pt x="52" y="2265"/>
                    </a:lnTo>
                    <a:lnTo>
                      <a:pt x="46" y="2274"/>
                    </a:lnTo>
                    <a:lnTo>
                      <a:pt x="38" y="2280"/>
                    </a:lnTo>
                    <a:lnTo>
                      <a:pt x="27" y="2282"/>
                    </a:lnTo>
                    <a:lnTo>
                      <a:pt x="17" y="2280"/>
                    </a:lnTo>
                    <a:lnTo>
                      <a:pt x="9" y="2274"/>
                    </a:lnTo>
                    <a:lnTo>
                      <a:pt x="2" y="2265"/>
                    </a:lnTo>
                    <a:lnTo>
                      <a:pt x="0" y="2255"/>
                    </a:lnTo>
                    <a:lnTo>
                      <a:pt x="0" y="27"/>
                    </a:lnTo>
                    <a:lnTo>
                      <a:pt x="2" y="17"/>
                    </a:lnTo>
                    <a:lnTo>
                      <a:pt x="9"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2" name="Freeform 686"/>
              <p:cNvSpPr>
                <a:spLocks/>
              </p:cNvSpPr>
              <p:nvPr/>
            </p:nvSpPr>
            <p:spPr bwMode="auto">
              <a:xfrm>
                <a:off x="7958138" y="1341438"/>
                <a:ext cx="6350" cy="301625"/>
              </a:xfrm>
              <a:custGeom>
                <a:avLst/>
                <a:gdLst>
                  <a:gd name="T0" fmla="*/ 27 w 53"/>
                  <a:gd name="T1" fmla="*/ 0 h 2282"/>
                  <a:gd name="T2" fmla="*/ 37 w 53"/>
                  <a:gd name="T3" fmla="*/ 2 h 2282"/>
                  <a:gd name="T4" fmla="*/ 46 w 53"/>
                  <a:gd name="T5" fmla="*/ 8 h 2282"/>
                  <a:gd name="T6" fmla="*/ 51 w 53"/>
                  <a:gd name="T7" fmla="*/ 17 h 2282"/>
                  <a:gd name="T8" fmla="*/ 53 w 53"/>
                  <a:gd name="T9" fmla="*/ 27 h 2282"/>
                  <a:gd name="T10" fmla="*/ 53 w 53"/>
                  <a:gd name="T11" fmla="*/ 2255 h 2282"/>
                  <a:gd name="T12" fmla="*/ 51 w 53"/>
                  <a:gd name="T13" fmla="*/ 2265 h 2282"/>
                  <a:gd name="T14" fmla="*/ 46 w 53"/>
                  <a:gd name="T15" fmla="*/ 2274 h 2282"/>
                  <a:gd name="T16" fmla="*/ 37 w 53"/>
                  <a:gd name="T17" fmla="*/ 2280 h 2282"/>
                  <a:gd name="T18" fmla="*/ 27 w 53"/>
                  <a:gd name="T19" fmla="*/ 2282 h 2282"/>
                  <a:gd name="T20" fmla="*/ 17 w 53"/>
                  <a:gd name="T21" fmla="*/ 2280 h 2282"/>
                  <a:gd name="T22" fmla="*/ 8 w 53"/>
                  <a:gd name="T23" fmla="*/ 2274 h 2282"/>
                  <a:gd name="T24" fmla="*/ 2 w 53"/>
                  <a:gd name="T25" fmla="*/ 2265 h 2282"/>
                  <a:gd name="T26" fmla="*/ 0 w 53"/>
                  <a:gd name="T27" fmla="*/ 2255 h 2282"/>
                  <a:gd name="T28" fmla="*/ 0 w 53"/>
                  <a:gd name="T29" fmla="*/ 27 h 2282"/>
                  <a:gd name="T30" fmla="*/ 2 w 53"/>
                  <a:gd name="T31" fmla="*/ 17 h 2282"/>
                  <a:gd name="T32" fmla="*/ 8 w 53"/>
                  <a:gd name="T33" fmla="*/ 8 h 2282"/>
                  <a:gd name="T34" fmla="*/ 17 w 53"/>
                  <a:gd name="T35" fmla="*/ 2 h 2282"/>
                  <a:gd name="T36" fmla="*/ 27 w 53"/>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282">
                    <a:moveTo>
                      <a:pt x="27" y="0"/>
                    </a:moveTo>
                    <a:lnTo>
                      <a:pt x="37" y="2"/>
                    </a:lnTo>
                    <a:lnTo>
                      <a:pt x="46" y="8"/>
                    </a:lnTo>
                    <a:lnTo>
                      <a:pt x="51" y="17"/>
                    </a:lnTo>
                    <a:lnTo>
                      <a:pt x="53" y="27"/>
                    </a:lnTo>
                    <a:lnTo>
                      <a:pt x="53" y="2255"/>
                    </a:lnTo>
                    <a:lnTo>
                      <a:pt x="51" y="2265"/>
                    </a:lnTo>
                    <a:lnTo>
                      <a:pt x="46" y="2274"/>
                    </a:lnTo>
                    <a:lnTo>
                      <a:pt x="37" y="2280"/>
                    </a:lnTo>
                    <a:lnTo>
                      <a:pt x="27" y="2282"/>
                    </a:lnTo>
                    <a:lnTo>
                      <a:pt x="17" y="2280"/>
                    </a:lnTo>
                    <a:lnTo>
                      <a:pt x="8" y="2274"/>
                    </a:lnTo>
                    <a:lnTo>
                      <a:pt x="2" y="2265"/>
                    </a:lnTo>
                    <a:lnTo>
                      <a:pt x="0" y="2255"/>
                    </a:lnTo>
                    <a:lnTo>
                      <a:pt x="0" y="27"/>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3" name="Freeform 687"/>
              <p:cNvSpPr>
                <a:spLocks/>
              </p:cNvSpPr>
              <p:nvPr/>
            </p:nvSpPr>
            <p:spPr bwMode="auto">
              <a:xfrm>
                <a:off x="7972426" y="1341438"/>
                <a:ext cx="6350" cy="301625"/>
              </a:xfrm>
              <a:custGeom>
                <a:avLst/>
                <a:gdLst>
                  <a:gd name="T0" fmla="*/ 26 w 52"/>
                  <a:gd name="T1" fmla="*/ 0 h 2282"/>
                  <a:gd name="T2" fmla="*/ 37 w 52"/>
                  <a:gd name="T3" fmla="*/ 2 h 2282"/>
                  <a:gd name="T4" fmla="*/ 45 w 52"/>
                  <a:gd name="T5" fmla="*/ 8 h 2282"/>
                  <a:gd name="T6" fmla="*/ 50 w 52"/>
                  <a:gd name="T7" fmla="*/ 17 h 2282"/>
                  <a:gd name="T8" fmla="*/ 52 w 52"/>
                  <a:gd name="T9" fmla="*/ 27 h 2282"/>
                  <a:gd name="T10" fmla="*/ 52 w 52"/>
                  <a:gd name="T11" fmla="*/ 2255 h 2282"/>
                  <a:gd name="T12" fmla="*/ 50 w 52"/>
                  <a:gd name="T13" fmla="*/ 2265 h 2282"/>
                  <a:gd name="T14" fmla="*/ 45 w 52"/>
                  <a:gd name="T15" fmla="*/ 2274 h 2282"/>
                  <a:gd name="T16" fmla="*/ 37 w 52"/>
                  <a:gd name="T17" fmla="*/ 2280 h 2282"/>
                  <a:gd name="T18" fmla="*/ 26 w 52"/>
                  <a:gd name="T19" fmla="*/ 2282 h 2282"/>
                  <a:gd name="T20" fmla="*/ 16 w 52"/>
                  <a:gd name="T21" fmla="*/ 2280 h 2282"/>
                  <a:gd name="T22" fmla="*/ 7 w 52"/>
                  <a:gd name="T23" fmla="*/ 2274 h 2282"/>
                  <a:gd name="T24" fmla="*/ 2 w 52"/>
                  <a:gd name="T25" fmla="*/ 2265 h 2282"/>
                  <a:gd name="T26" fmla="*/ 0 w 52"/>
                  <a:gd name="T27" fmla="*/ 2255 h 2282"/>
                  <a:gd name="T28" fmla="*/ 0 w 52"/>
                  <a:gd name="T29" fmla="*/ 27 h 2282"/>
                  <a:gd name="T30" fmla="*/ 2 w 52"/>
                  <a:gd name="T31" fmla="*/ 17 h 2282"/>
                  <a:gd name="T32" fmla="*/ 7 w 52"/>
                  <a:gd name="T33" fmla="*/ 8 h 2282"/>
                  <a:gd name="T34" fmla="*/ 16 w 52"/>
                  <a:gd name="T35" fmla="*/ 2 h 2282"/>
                  <a:gd name="T36" fmla="*/ 26 w 52"/>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282">
                    <a:moveTo>
                      <a:pt x="26" y="0"/>
                    </a:moveTo>
                    <a:lnTo>
                      <a:pt x="37" y="2"/>
                    </a:lnTo>
                    <a:lnTo>
                      <a:pt x="45" y="8"/>
                    </a:lnTo>
                    <a:lnTo>
                      <a:pt x="50" y="17"/>
                    </a:lnTo>
                    <a:lnTo>
                      <a:pt x="52" y="27"/>
                    </a:lnTo>
                    <a:lnTo>
                      <a:pt x="52" y="2255"/>
                    </a:lnTo>
                    <a:lnTo>
                      <a:pt x="50" y="2265"/>
                    </a:lnTo>
                    <a:lnTo>
                      <a:pt x="45" y="2274"/>
                    </a:lnTo>
                    <a:lnTo>
                      <a:pt x="37" y="2280"/>
                    </a:lnTo>
                    <a:lnTo>
                      <a:pt x="26" y="2282"/>
                    </a:lnTo>
                    <a:lnTo>
                      <a:pt x="16" y="2280"/>
                    </a:lnTo>
                    <a:lnTo>
                      <a:pt x="7" y="2274"/>
                    </a:lnTo>
                    <a:lnTo>
                      <a:pt x="2" y="2265"/>
                    </a:lnTo>
                    <a:lnTo>
                      <a:pt x="0" y="2255"/>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4" name="Freeform 688"/>
              <p:cNvSpPr>
                <a:spLocks/>
              </p:cNvSpPr>
              <p:nvPr/>
            </p:nvSpPr>
            <p:spPr bwMode="auto">
              <a:xfrm>
                <a:off x="7943851" y="1298576"/>
                <a:ext cx="6350" cy="34925"/>
              </a:xfrm>
              <a:custGeom>
                <a:avLst/>
                <a:gdLst>
                  <a:gd name="T0" fmla="*/ 27 w 54"/>
                  <a:gd name="T1" fmla="*/ 0 h 265"/>
                  <a:gd name="T2" fmla="*/ 38 w 54"/>
                  <a:gd name="T3" fmla="*/ 2 h 265"/>
                  <a:gd name="T4" fmla="*/ 46 w 54"/>
                  <a:gd name="T5" fmla="*/ 8 h 265"/>
                  <a:gd name="T6" fmla="*/ 52 w 54"/>
                  <a:gd name="T7" fmla="*/ 16 h 265"/>
                  <a:gd name="T8" fmla="*/ 54 w 54"/>
                  <a:gd name="T9" fmla="*/ 27 h 265"/>
                  <a:gd name="T10" fmla="*/ 54 w 54"/>
                  <a:gd name="T11" fmla="*/ 238 h 265"/>
                  <a:gd name="T12" fmla="*/ 52 w 54"/>
                  <a:gd name="T13" fmla="*/ 249 h 265"/>
                  <a:gd name="T14" fmla="*/ 46 w 54"/>
                  <a:gd name="T15" fmla="*/ 258 h 265"/>
                  <a:gd name="T16" fmla="*/ 38 w 54"/>
                  <a:gd name="T17" fmla="*/ 263 h 265"/>
                  <a:gd name="T18" fmla="*/ 27 w 54"/>
                  <a:gd name="T19" fmla="*/ 265 h 265"/>
                  <a:gd name="T20" fmla="*/ 17 w 54"/>
                  <a:gd name="T21" fmla="*/ 263 h 265"/>
                  <a:gd name="T22" fmla="*/ 9 w 54"/>
                  <a:gd name="T23" fmla="*/ 258 h 265"/>
                  <a:gd name="T24" fmla="*/ 2 w 54"/>
                  <a:gd name="T25" fmla="*/ 249 h 265"/>
                  <a:gd name="T26" fmla="*/ 0 w 54"/>
                  <a:gd name="T27" fmla="*/ 238 h 265"/>
                  <a:gd name="T28" fmla="*/ 0 w 54"/>
                  <a:gd name="T29" fmla="*/ 27 h 265"/>
                  <a:gd name="T30" fmla="*/ 2 w 54"/>
                  <a:gd name="T31" fmla="*/ 16 h 265"/>
                  <a:gd name="T32" fmla="*/ 9 w 54"/>
                  <a:gd name="T33" fmla="*/ 8 h 265"/>
                  <a:gd name="T34" fmla="*/ 17 w 54"/>
                  <a:gd name="T35" fmla="*/ 2 h 265"/>
                  <a:gd name="T36" fmla="*/ 27 w 54"/>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65">
                    <a:moveTo>
                      <a:pt x="27" y="0"/>
                    </a:moveTo>
                    <a:lnTo>
                      <a:pt x="38" y="2"/>
                    </a:lnTo>
                    <a:lnTo>
                      <a:pt x="46" y="8"/>
                    </a:lnTo>
                    <a:lnTo>
                      <a:pt x="52" y="16"/>
                    </a:lnTo>
                    <a:lnTo>
                      <a:pt x="54" y="27"/>
                    </a:lnTo>
                    <a:lnTo>
                      <a:pt x="54" y="238"/>
                    </a:lnTo>
                    <a:lnTo>
                      <a:pt x="52" y="249"/>
                    </a:lnTo>
                    <a:lnTo>
                      <a:pt x="46" y="258"/>
                    </a:lnTo>
                    <a:lnTo>
                      <a:pt x="38" y="263"/>
                    </a:lnTo>
                    <a:lnTo>
                      <a:pt x="27" y="265"/>
                    </a:lnTo>
                    <a:lnTo>
                      <a:pt x="17" y="263"/>
                    </a:lnTo>
                    <a:lnTo>
                      <a:pt x="9" y="258"/>
                    </a:lnTo>
                    <a:lnTo>
                      <a:pt x="2" y="249"/>
                    </a:lnTo>
                    <a:lnTo>
                      <a:pt x="0" y="238"/>
                    </a:lnTo>
                    <a:lnTo>
                      <a:pt x="0" y="27"/>
                    </a:lnTo>
                    <a:lnTo>
                      <a:pt x="2" y="16"/>
                    </a:lnTo>
                    <a:lnTo>
                      <a:pt x="9"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5" name="Freeform 689"/>
              <p:cNvSpPr>
                <a:spLocks/>
              </p:cNvSpPr>
              <p:nvPr/>
            </p:nvSpPr>
            <p:spPr bwMode="auto">
              <a:xfrm>
                <a:off x="7958138" y="1298576"/>
                <a:ext cx="6350" cy="34925"/>
              </a:xfrm>
              <a:custGeom>
                <a:avLst/>
                <a:gdLst>
                  <a:gd name="T0" fmla="*/ 27 w 53"/>
                  <a:gd name="T1" fmla="*/ 0 h 265"/>
                  <a:gd name="T2" fmla="*/ 37 w 53"/>
                  <a:gd name="T3" fmla="*/ 2 h 265"/>
                  <a:gd name="T4" fmla="*/ 46 w 53"/>
                  <a:gd name="T5" fmla="*/ 8 h 265"/>
                  <a:gd name="T6" fmla="*/ 51 w 53"/>
                  <a:gd name="T7" fmla="*/ 16 h 265"/>
                  <a:gd name="T8" fmla="*/ 53 w 53"/>
                  <a:gd name="T9" fmla="*/ 27 h 265"/>
                  <a:gd name="T10" fmla="*/ 53 w 53"/>
                  <a:gd name="T11" fmla="*/ 238 h 265"/>
                  <a:gd name="T12" fmla="*/ 51 w 53"/>
                  <a:gd name="T13" fmla="*/ 249 h 265"/>
                  <a:gd name="T14" fmla="*/ 46 w 53"/>
                  <a:gd name="T15" fmla="*/ 258 h 265"/>
                  <a:gd name="T16" fmla="*/ 37 w 53"/>
                  <a:gd name="T17" fmla="*/ 263 h 265"/>
                  <a:gd name="T18" fmla="*/ 27 w 53"/>
                  <a:gd name="T19" fmla="*/ 265 h 265"/>
                  <a:gd name="T20" fmla="*/ 17 w 53"/>
                  <a:gd name="T21" fmla="*/ 263 h 265"/>
                  <a:gd name="T22" fmla="*/ 8 w 53"/>
                  <a:gd name="T23" fmla="*/ 258 h 265"/>
                  <a:gd name="T24" fmla="*/ 2 w 53"/>
                  <a:gd name="T25" fmla="*/ 249 h 265"/>
                  <a:gd name="T26" fmla="*/ 0 w 53"/>
                  <a:gd name="T27" fmla="*/ 238 h 265"/>
                  <a:gd name="T28" fmla="*/ 0 w 53"/>
                  <a:gd name="T29" fmla="*/ 27 h 265"/>
                  <a:gd name="T30" fmla="*/ 2 w 53"/>
                  <a:gd name="T31" fmla="*/ 16 h 265"/>
                  <a:gd name="T32" fmla="*/ 8 w 53"/>
                  <a:gd name="T33" fmla="*/ 8 h 265"/>
                  <a:gd name="T34" fmla="*/ 17 w 53"/>
                  <a:gd name="T35" fmla="*/ 2 h 265"/>
                  <a:gd name="T36" fmla="*/ 27 w 53"/>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5">
                    <a:moveTo>
                      <a:pt x="27" y="0"/>
                    </a:moveTo>
                    <a:lnTo>
                      <a:pt x="37" y="2"/>
                    </a:lnTo>
                    <a:lnTo>
                      <a:pt x="46" y="8"/>
                    </a:lnTo>
                    <a:lnTo>
                      <a:pt x="51" y="16"/>
                    </a:lnTo>
                    <a:lnTo>
                      <a:pt x="53" y="27"/>
                    </a:lnTo>
                    <a:lnTo>
                      <a:pt x="53" y="238"/>
                    </a:lnTo>
                    <a:lnTo>
                      <a:pt x="51" y="249"/>
                    </a:lnTo>
                    <a:lnTo>
                      <a:pt x="46" y="258"/>
                    </a:lnTo>
                    <a:lnTo>
                      <a:pt x="37" y="263"/>
                    </a:lnTo>
                    <a:lnTo>
                      <a:pt x="27" y="265"/>
                    </a:lnTo>
                    <a:lnTo>
                      <a:pt x="17" y="263"/>
                    </a:lnTo>
                    <a:lnTo>
                      <a:pt x="8" y="258"/>
                    </a:lnTo>
                    <a:lnTo>
                      <a:pt x="2" y="249"/>
                    </a:lnTo>
                    <a:lnTo>
                      <a:pt x="0" y="238"/>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6" name="Freeform 690"/>
              <p:cNvSpPr>
                <a:spLocks/>
              </p:cNvSpPr>
              <p:nvPr/>
            </p:nvSpPr>
            <p:spPr bwMode="auto">
              <a:xfrm>
                <a:off x="7972426" y="1298576"/>
                <a:ext cx="6350" cy="34925"/>
              </a:xfrm>
              <a:custGeom>
                <a:avLst/>
                <a:gdLst>
                  <a:gd name="T0" fmla="*/ 26 w 52"/>
                  <a:gd name="T1" fmla="*/ 0 h 265"/>
                  <a:gd name="T2" fmla="*/ 37 w 52"/>
                  <a:gd name="T3" fmla="*/ 2 h 265"/>
                  <a:gd name="T4" fmla="*/ 45 w 52"/>
                  <a:gd name="T5" fmla="*/ 8 h 265"/>
                  <a:gd name="T6" fmla="*/ 50 w 52"/>
                  <a:gd name="T7" fmla="*/ 16 h 265"/>
                  <a:gd name="T8" fmla="*/ 52 w 52"/>
                  <a:gd name="T9" fmla="*/ 27 h 265"/>
                  <a:gd name="T10" fmla="*/ 52 w 52"/>
                  <a:gd name="T11" fmla="*/ 238 h 265"/>
                  <a:gd name="T12" fmla="*/ 50 w 52"/>
                  <a:gd name="T13" fmla="*/ 249 h 265"/>
                  <a:gd name="T14" fmla="*/ 45 w 52"/>
                  <a:gd name="T15" fmla="*/ 258 h 265"/>
                  <a:gd name="T16" fmla="*/ 37 w 52"/>
                  <a:gd name="T17" fmla="*/ 263 h 265"/>
                  <a:gd name="T18" fmla="*/ 26 w 52"/>
                  <a:gd name="T19" fmla="*/ 265 h 265"/>
                  <a:gd name="T20" fmla="*/ 16 w 52"/>
                  <a:gd name="T21" fmla="*/ 263 h 265"/>
                  <a:gd name="T22" fmla="*/ 7 w 52"/>
                  <a:gd name="T23" fmla="*/ 258 h 265"/>
                  <a:gd name="T24" fmla="*/ 2 w 52"/>
                  <a:gd name="T25" fmla="*/ 249 h 265"/>
                  <a:gd name="T26" fmla="*/ 0 w 52"/>
                  <a:gd name="T27" fmla="*/ 238 h 265"/>
                  <a:gd name="T28" fmla="*/ 0 w 52"/>
                  <a:gd name="T29" fmla="*/ 27 h 265"/>
                  <a:gd name="T30" fmla="*/ 2 w 52"/>
                  <a:gd name="T31" fmla="*/ 16 h 265"/>
                  <a:gd name="T32" fmla="*/ 7 w 52"/>
                  <a:gd name="T33" fmla="*/ 8 h 265"/>
                  <a:gd name="T34" fmla="*/ 16 w 52"/>
                  <a:gd name="T35" fmla="*/ 2 h 265"/>
                  <a:gd name="T36" fmla="*/ 26 w 52"/>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65">
                    <a:moveTo>
                      <a:pt x="26" y="0"/>
                    </a:moveTo>
                    <a:lnTo>
                      <a:pt x="37" y="2"/>
                    </a:lnTo>
                    <a:lnTo>
                      <a:pt x="45" y="8"/>
                    </a:lnTo>
                    <a:lnTo>
                      <a:pt x="50" y="16"/>
                    </a:lnTo>
                    <a:lnTo>
                      <a:pt x="52" y="27"/>
                    </a:lnTo>
                    <a:lnTo>
                      <a:pt x="52" y="238"/>
                    </a:lnTo>
                    <a:lnTo>
                      <a:pt x="50" y="249"/>
                    </a:lnTo>
                    <a:lnTo>
                      <a:pt x="45" y="258"/>
                    </a:lnTo>
                    <a:lnTo>
                      <a:pt x="37" y="263"/>
                    </a:lnTo>
                    <a:lnTo>
                      <a:pt x="26" y="265"/>
                    </a:lnTo>
                    <a:lnTo>
                      <a:pt x="16" y="263"/>
                    </a:lnTo>
                    <a:lnTo>
                      <a:pt x="7" y="258"/>
                    </a:lnTo>
                    <a:lnTo>
                      <a:pt x="2" y="249"/>
                    </a:lnTo>
                    <a:lnTo>
                      <a:pt x="0" y="238"/>
                    </a:lnTo>
                    <a:lnTo>
                      <a:pt x="0" y="27"/>
                    </a:lnTo>
                    <a:lnTo>
                      <a:pt x="2"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7" name="Freeform 691"/>
              <p:cNvSpPr>
                <a:spLocks/>
              </p:cNvSpPr>
              <p:nvPr/>
            </p:nvSpPr>
            <p:spPr bwMode="auto">
              <a:xfrm>
                <a:off x="7986713" y="1341438"/>
                <a:ext cx="6350" cy="301625"/>
              </a:xfrm>
              <a:custGeom>
                <a:avLst/>
                <a:gdLst>
                  <a:gd name="T0" fmla="*/ 26 w 53"/>
                  <a:gd name="T1" fmla="*/ 0 h 2282"/>
                  <a:gd name="T2" fmla="*/ 37 w 53"/>
                  <a:gd name="T3" fmla="*/ 2 h 2282"/>
                  <a:gd name="T4" fmla="*/ 45 w 53"/>
                  <a:gd name="T5" fmla="*/ 8 h 2282"/>
                  <a:gd name="T6" fmla="*/ 51 w 53"/>
                  <a:gd name="T7" fmla="*/ 17 h 2282"/>
                  <a:gd name="T8" fmla="*/ 53 w 53"/>
                  <a:gd name="T9" fmla="*/ 27 h 2282"/>
                  <a:gd name="T10" fmla="*/ 53 w 53"/>
                  <a:gd name="T11" fmla="*/ 2255 h 2282"/>
                  <a:gd name="T12" fmla="*/ 51 w 53"/>
                  <a:gd name="T13" fmla="*/ 2265 h 2282"/>
                  <a:gd name="T14" fmla="*/ 45 w 53"/>
                  <a:gd name="T15" fmla="*/ 2274 h 2282"/>
                  <a:gd name="T16" fmla="*/ 37 w 53"/>
                  <a:gd name="T17" fmla="*/ 2280 h 2282"/>
                  <a:gd name="T18" fmla="*/ 26 w 53"/>
                  <a:gd name="T19" fmla="*/ 2282 h 2282"/>
                  <a:gd name="T20" fmla="*/ 16 w 53"/>
                  <a:gd name="T21" fmla="*/ 2280 h 2282"/>
                  <a:gd name="T22" fmla="*/ 8 w 53"/>
                  <a:gd name="T23" fmla="*/ 2274 h 2282"/>
                  <a:gd name="T24" fmla="*/ 2 w 53"/>
                  <a:gd name="T25" fmla="*/ 2265 h 2282"/>
                  <a:gd name="T26" fmla="*/ 0 w 53"/>
                  <a:gd name="T27" fmla="*/ 2255 h 2282"/>
                  <a:gd name="T28" fmla="*/ 0 w 53"/>
                  <a:gd name="T29" fmla="*/ 27 h 2282"/>
                  <a:gd name="T30" fmla="*/ 2 w 53"/>
                  <a:gd name="T31" fmla="*/ 17 h 2282"/>
                  <a:gd name="T32" fmla="*/ 8 w 53"/>
                  <a:gd name="T33" fmla="*/ 8 h 2282"/>
                  <a:gd name="T34" fmla="*/ 16 w 53"/>
                  <a:gd name="T35" fmla="*/ 2 h 2282"/>
                  <a:gd name="T36" fmla="*/ 26 w 53"/>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282">
                    <a:moveTo>
                      <a:pt x="26" y="0"/>
                    </a:moveTo>
                    <a:lnTo>
                      <a:pt x="37" y="2"/>
                    </a:lnTo>
                    <a:lnTo>
                      <a:pt x="45" y="8"/>
                    </a:lnTo>
                    <a:lnTo>
                      <a:pt x="51" y="17"/>
                    </a:lnTo>
                    <a:lnTo>
                      <a:pt x="53" y="27"/>
                    </a:lnTo>
                    <a:lnTo>
                      <a:pt x="53" y="2255"/>
                    </a:lnTo>
                    <a:lnTo>
                      <a:pt x="51" y="2265"/>
                    </a:lnTo>
                    <a:lnTo>
                      <a:pt x="45" y="2274"/>
                    </a:lnTo>
                    <a:lnTo>
                      <a:pt x="37" y="2280"/>
                    </a:lnTo>
                    <a:lnTo>
                      <a:pt x="26" y="2282"/>
                    </a:lnTo>
                    <a:lnTo>
                      <a:pt x="16" y="2280"/>
                    </a:lnTo>
                    <a:lnTo>
                      <a:pt x="8" y="2274"/>
                    </a:lnTo>
                    <a:lnTo>
                      <a:pt x="2" y="2265"/>
                    </a:lnTo>
                    <a:lnTo>
                      <a:pt x="0" y="2255"/>
                    </a:lnTo>
                    <a:lnTo>
                      <a:pt x="0" y="27"/>
                    </a:lnTo>
                    <a:lnTo>
                      <a:pt x="2" y="17"/>
                    </a:lnTo>
                    <a:lnTo>
                      <a:pt x="8"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8" name="Freeform 692"/>
              <p:cNvSpPr>
                <a:spLocks/>
              </p:cNvSpPr>
              <p:nvPr/>
            </p:nvSpPr>
            <p:spPr bwMode="auto">
              <a:xfrm>
                <a:off x="7986713" y="1298576"/>
                <a:ext cx="6350" cy="34925"/>
              </a:xfrm>
              <a:custGeom>
                <a:avLst/>
                <a:gdLst>
                  <a:gd name="T0" fmla="*/ 26 w 53"/>
                  <a:gd name="T1" fmla="*/ 0 h 265"/>
                  <a:gd name="T2" fmla="*/ 37 w 53"/>
                  <a:gd name="T3" fmla="*/ 2 h 265"/>
                  <a:gd name="T4" fmla="*/ 45 w 53"/>
                  <a:gd name="T5" fmla="*/ 8 h 265"/>
                  <a:gd name="T6" fmla="*/ 51 w 53"/>
                  <a:gd name="T7" fmla="*/ 16 h 265"/>
                  <a:gd name="T8" fmla="*/ 53 w 53"/>
                  <a:gd name="T9" fmla="*/ 27 h 265"/>
                  <a:gd name="T10" fmla="*/ 53 w 53"/>
                  <a:gd name="T11" fmla="*/ 238 h 265"/>
                  <a:gd name="T12" fmla="*/ 51 w 53"/>
                  <a:gd name="T13" fmla="*/ 249 h 265"/>
                  <a:gd name="T14" fmla="*/ 45 w 53"/>
                  <a:gd name="T15" fmla="*/ 258 h 265"/>
                  <a:gd name="T16" fmla="*/ 37 w 53"/>
                  <a:gd name="T17" fmla="*/ 263 h 265"/>
                  <a:gd name="T18" fmla="*/ 26 w 53"/>
                  <a:gd name="T19" fmla="*/ 265 h 265"/>
                  <a:gd name="T20" fmla="*/ 16 w 53"/>
                  <a:gd name="T21" fmla="*/ 263 h 265"/>
                  <a:gd name="T22" fmla="*/ 8 w 53"/>
                  <a:gd name="T23" fmla="*/ 258 h 265"/>
                  <a:gd name="T24" fmla="*/ 2 w 53"/>
                  <a:gd name="T25" fmla="*/ 249 h 265"/>
                  <a:gd name="T26" fmla="*/ 0 w 53"/>
                  <a:gd name="T27" fmla="*/ 238 h 265"/>
                  <a:gd name="T28" fmla="*/ 0 w 53"/>
                  <a:gd name="T29" fmla="*/ 27 h 265"/>
                  <a:gd name="T30" fmla="*/ 2 w 53"/>
                  <a:gd name="T31" fmla="*/ 16 h 265"/>
                  <a:gd name="T32" fmla="*/ 8 w 53"/>
                  <a:gd name="T33" fmla="*/ 8 h 265"/>
                  <a:gd name="T34" fmla="*/ 16 w 53"/>
                  <a:gd name="T35" fmla="*/ 2 h 265"/>
                  <a:gd name="T36" fmla="*/ 26 w 53"/>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5">
                    <a:moveTo>
                      <a:pt x="26" y="0"/>
                    </a:moveTo>
                    <a:lnTo>
                      <a:pt x="37" y="2"/>
                    </a:lnTo>
                    <a:lnTo>
                      <a:pt x="45" y="8"/>
                    </a:lnTo>
                    <a:lnTo>
                      <a:pt x="51" y="16"/>
                    </a:lnTo>
                    <a:lnTo>
                      <a:pt x="53" y="27"/>
                    </a:lnTo>
                    <a:lnTo>
                      <a:pt x="53" y="238"/>
                    </a:lnTo>
                    <a:lnTo>
                      <a:pt x="51" y="249"/>
                    </a:lnTo>
                    <a:lnTo>
                      <a:pt x="45" y="258"/>
                    </a:lnTo>
                    <a:lnTo>
                      <a:pt x="37" y="263"/>
                    </a:lnTo>
                    <a:lnTo>
                      <a:pt x="26" y="265"/>
                    </a:lnTo>
                    <a:lnTo>
                      <a:pt x="16" y="263"/>
                    </a:lnTo>
                    <a:lnTo>
                      <a:pt x="8" y="258"/>
                    </a:lnTo>
                    <a:lnTo>
                      <a:pt x="2" y="249"/>
                    </a:lnTo>
                    <a:lnTo>
                      <a:pt x="0" y="238"/>
                    </a:lnTo>
                    <a:lnTo>
                      <a:pt x="0" y="27"/>
                    </a:lnTo>
                    <a:lnTo>
                      <a:pt x="2" y="16"/>
                    </a:lnTo>
                    <a:lnTo>
                      <a:pt x="8"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59" name="Freeform 693"/>
              <p:cNvSpPr>
                <a:spLocks/>
              </p:cNvSpPr>
              <p:nvPr/>
            </p:nvSpPr>
            <p:spPr bwMode="auto">
              <a:xfrm>
                <a:off x="7999413" y="1341438"/>
                <a:ext cx="7938" cy="301625"/>
              </a:xfrm>
              <a:custGeom>
                <a:avLst/>
                <a:gdLst>
                  <a:gd name="T0" fmla="*/ 27 w 54"/>
                  <a:gd name="T1" fmla="*/ 0 h 2282"/>
                  <a:gd name="T2" fmla="*/ 37 w 54"/>
                  <a:gd name="T3" fmla="*/ 2 h 2282"/>
                  <a:gd name="T4" fmla="*/ 45 w 54"/>
                  <a:gd name="T5" fmla="*/ 8 h 2282"/>
                  <a:gd name="T6" fmla="*/ 52 w 54"/>
                  <a:gd name="T7" fmla="*/ 17 h 2282"/>
                  <a:gd name="T8" fmla="*/ 54 w 54"/>
                  <a:gd name="T9" fmla="*/ 27 h 2282"/>
                  <a:gd name="T10" fmla="*/ 54 w 54"/>
                  <a:gd name="T11" fmla="*/ 2255 h 2282"/>
                  <a:gd name="T12" fmla="*/ 52 w 54"/>
                  <a:gd name="T13" fmla="*/ 2265 h 2282"/>
                  <a:gd name="T14" fmla="*/ 45 w 54"/>
                  <a:gd name="T15" fmla="*/ 2274 h 2282"/>
                  <a:gd name="T16" fmla="*/ 37 w 54"/>
                  <a:gd name="T17" fmla="*/ 2280 h 2282"/>
                  <a:gd name="T18" fmla="*/ 27 w 54"/>
                  <a:gd name="T19" fmla="*/ 2282 h 2282"/>
                  <a:gd name="T20" fmla="*/ 16 w 54"/>
                  <a:gd name="T21" fmla="*/ 2280 h 2282"/>
                  <a:gd name="T22" fmla="*/ 8 w 54"/>
                  <a:gd name="T23" fmla="*/ 2274 h 2282"/>
                  <a:gd name="T24" fmla="*/ 2 w 54"/>
                  <a:gd name="T25" fmla="*/ 2265 h 2282"/>
                  <a:gd name="T26" fmla="*/ 0 w 54"/>
                  <a:gd name="T27" fmla="*/ 2255 h 2282"/>
                  <a:gd name="T28" fmla="*/ 0 w 54"/>
                  <a:gd name="T29" fmla="*/ 27 h 2282"/>
                  <a:gd name="T30" fmla="*/ 2 w 54"/>
                  <a:gd name="T31" fmla="*/ 17 h 2282"/>
                  <a:gd name="T32" fmla="*/ 8 w 54"/>
                  <a:gd name="T33" fmla="*/ 8 h 2282"/>
                  <a:gd name="T34" fmla="*/ 16 w 54"/>
                  <a:gd name="T35" fmla="*/ 2 h 2282"/>
                  <a:gd name="T36" fmla="*/ 27 w 54"/>
                  <a:gd name="T37" fmla="*/ 0 h 2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282">
                    <a:moveTo>
                      <a:pt x="27" y="0"/>
                    </a:moveTo>
                    <a:lnTo>
                      <a:pt x="37" y="2"/>
                    </a:lnTo>
                    <a:lnTo>
                      <a:pt x="45" y="8"/>
                    </a:lnTo>
                    <a:lnTo>
                      <a:pt x="52" y="17"/>
                    </a:lnTo>
                    <a:lnTo>
                      <a:pt x="54" y="27"/>
                    </a:lnTo>
                    <a:lnTo>
                      <a:pt x="54" y="2255"/>
                    </a:lnTo>
                    <a:lnTo>
                      <a:pt x="52" y="2265"/>
                    </a:lnTo>
                    <a:lnTo>
                      <a:pt x="45" y="2274"/>
                    </a:lnTo>
                    <a:lnTo>
                      <a:pt x="37" y="2280"/>
                    </a:lnTo>
                    <a:lnTo>
                      <a:pt x="27" y="2282"/>
                    </a:lnTo>
                    <a:lnTo>
                      <a:pt x="16" y="2280"/>
                    </a:lnTo>
                    <a:lnTo>
                      <a:pt x="8" y="2274"/>
                    </a:lnTo>
                    <a:lnTo>
                      <a:pt x="2" y="2265"/>
                    </a:lnTo>
                    <a:lnTo>
                      <a:pt x="0" y="2255"/>
                    </a:lnTo>
                    <a:lnTo>
                      <a:pt x="0" y="27"/>
                    </a:lnTo>
                    <a:lnTo>
                      <a:pt x="2" y="17"/>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0" name="Freeform 694"/>
              <p:cNvSpPr>
                <a:spLocks/>
              </p:cNvSpPr>
              <p:nvPr/>
            </p:nvSpPr>
            <p:spPr bwMode="auto">
              <a:xfrm>
                <a:off x="7999413" y="1298576"/>
                <a:ext cx="7938" cy="34925"/>
              </a:xfrm>
              <a:custGeom>
                <a:avLst/>
                <a:gdLst>
                  <a:gd name="T0" fmla="*/ 27 w 54"/>
                  <a:gd name="T1" fmla="*/ 0 h 265"/>
                  <a:gd name="T2" fmla="*/ 37 w 54"/>
                  <a:gd name="T3" fmla="*/ 2 h 265"/>
                  <a:gd name="T4" fmla="*/ 45 w 54"/>
                  <a:gd name="T5" fmla="*/ 8 h 265"/>
                  <a:gd name="T6" fmla="*/ 52 w 54"/>
                  <a:gd name="T7" fmla="*/ 16 h 265"/>
                  <a:gd name="T8" fmla="*/ 54 w 54"/>
                  <a:gd name="T9" fmla="*/ 27 h 265"/>
                  <a:gd name="T10" fmla="*/ 54 w 54"/>
                  <a:gd name="T11" fmla="*/ 238 h 265"/>
                  <a:gd name="T12" fmla="*/ 52 w 54"/>
                  <a:gd name="T13" fmla="*/ 249 h 265"/>
                  <a:gd name="T14" fmla="*/ 45 w 54"/>
                  <a:gd name="T15" fmla="*/ 258 h 265"/>
                  <a:gd name="T16" fmla="*/ 37 w 54"/>
                  <a:gd name="T17" fmla="*/ 263 h 265"/>
                  <a:gd name="T18" fmla="*/ 27 w 54"/>
                  <a:gd name="T19" fmla="*/ 265 h 265"/>
                  <a:gd name="T20" fmla="*/ 16 w 54"/>
                  <a:gd name="T21" fmla="*/ 263 h 265"/>
                  <a:gd name="T22" fmla="*/ 8 w 54"/>
                  <a:gd name="T23" fmla="*/ 258 h 265"/>
                  <a:gd name="T24" fmla="*/ 2 w 54"/>
                  <a:gd name="T25" fmla="*/ 249 h 265"/>
                  <a:gd name="T26" fmla="*/ 0 w 54"/>
                  <a:gd name="T27" fmla="*/ 238 h 265"/>
                  <a:gd name="T28" fmla="*/ 0 w 54"/>
                  <a:gd name="T29" fmla="*/ 27 h 265"/>
                  <a:gd name="T30" fmla="*/ 2 w 54"/>
                  <a:gd name="T31" fmla="*/ 16 h 265"/>
                  <a:gd name="T32" fmla="*/ 8 w 54"/>
                  <a:gd name="T33" fmla="*/ 8 h 265"/>
                  <a:gd name="T34" fmla="*/ 16 w 54"/>
                  <a:gd name="T35" fmla="*/ 2 h 265"/>
                  <a:gd name="T36" fmla="*/ 27 w 54"/>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65">
                    <a:moveTo>
                      <a:pt x="27" y="0"/>
                    </a:moveTo>
                    <a:lnTo>
                      <a:pt x="37" y="2"/>
                    </a:lnTo>
                    <a:lnTo>
                      <a:pt x="45" y="8"/>
                    </a:lnTo>
                    <a:lnTo>
                      <a:pt x="52" y="16"/>
                    </a:lnTo>
                    <a:lnTo>
                      <a:pt x="54" y="27"/>
                    </a:lnTo>
                    <a:lnTo>
                      <a:pt x="54" y="238"/>
                    </a:lnTo>
                    <a:lnTo>
                      <a:pt x="52" y="249"/>
                    </a:lnTo>
                    <a:lnTo>
                      <a:pt x="45" y="258"/>
                    </a:lnTo>
                    <a:lnTo>
                      <a:pt x="37" y="263"/>
                    </a:lnTo>
                    <a:lnTo>
                      <a:pt x="27" y="265"/>
                    </a:lnTo>
                    <a:lnTo>
                      <a:pt x="16" y="263"/>
                    </a:lnTo>
                    <a:lnTo>
                      <a:pt x="8" y="258"/>
                    </a:lnTo>
                    <a:lnTo>
                      <a:pt x="2" y="249"/>
                    </a:lnTo>
                    <a:lnTo>
                      <a:pt x="0" y="238"/>
                    </a:lnTo>
                    <a:lnTo>
                      <a:pt x="0" y="27"/>
                    </a:lnTo>
                    <a:lnTo>
                      <a:pt x="2" y="16"/>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1" name="Freeform 695"/>
              <p:cNvSpPr>
                <a:spLocks/>
              </p:cNvSpPr>
              <p:nvPr/>
            </p:nvSpPr>
            <p:spPr bwMode="auto">
              <a:xfrm>
                <a:off x="8027988" y="1341438"/>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5 h 54"/>
                  <a:gd name="T16" fmla="*/ 90 w 106"/>
                  <a:gd name="T17" fmla="*/ 52 h 54"/>
                  <a:gd name="T18" fmla="*/ 80 w 106"/>
                  <a:gd name="T19" fmla="*/ 54 h 54"/>
                  <a:gd name="T20" fmla="*/ 26 w 106"/>
                  <a:gd name="T21" fmla="*/ 54 h 54"/>
                  <a:gd name="T22" fmla="*/ 16 w 106"/>
                  <a:gd name="T23" fmla="*/ 52 h 54"/>
                  <a:gd name="T24" fmla="*/ 7 w 106"/>
                  <a:gd name="T25" fmla="*/ 45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5"/>
                    </a:lnTo>
                    <a:lnTo>
                      <a:pt x="90" y="52"/>
                    </a:lnTo>
                    <a:lnTo>
                      <a:pt x="80" y="54"/>
                    </a:lnTo>
                    <a:lnTo>
                      <a:pt x="26" y="54"/>
                    </a:lnTo>
                    <a:lnTo>
                      <a:pt x="16" y="52"/>
                    </a:lnTo>
                    <a:lnTo>
                      <a:pt x="7" y="45"/>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2" name="Freeform 696"/>
              <p:cNvSpPr>
                <a:spLocks/>
              </p:cNvSpPr>
              <p:nvPr/>
            </p:nvSpPr>
            <p:spPr bwMode="auto">
              <a:xfrm>
                <a:off x="8035926" y="1341438"/>
                <a:ext cx="6350" cy="328613"/>
              </a:xfrm>
              <a:custGeom>
                <a:avLst/>
                <a:gdLst>
                  <a:gd name="T0" fmla="*/ 27 w 53"/>
                  <a:gd name="T1" fmla="*/ 0 h 2494"/>
                  <a:gd name="T2" fmla="*/ 37 w 53"/>
                  <a:gd name="T3" fmla="*/ 2 h 2494"/>
                  <a:gd name="T4" fmla="*/ 46 w 53"/>
                  <a:gd name="T5" fmla="*/ 8 h 2494"/>
                  <a:gd name="T6" fmla="*/ 51 w 53"/>
                  <a:gd name="T7" fmla="*/ 17 h 2494"/>
                  <a:gd name="T8" fmla="*/ 53 w 53"/>
                  <a:gd name="T9" fmla="*/ 27 h 2494"/>
                  <a:gd name="T10" fmla="*/ 53 w 53"/>
                  <a:gd name="T11" fmla="*/ 2467 h 2494"/>
                  <a:gd name="T12" fmla="*/ 51 w 53"/>
                  <a:gd name="T13" fmla="*/ 2477 h 2494"/>
                  <a:gd name="T14" fmla="*/ 46 w 53"/>
                  <a:gd name="T15" fmla="*/ 2486 h 2494"/>
                  <a:gd name="T16" fmla="*/ 37 w 53"/>
                  <a:gd name="T17" fmla="*/ 2492 h 2494"/>
                  <a:gd name="T18" fmla="*/ 27 w 53"/>
                  <a:gd name="T19" fmla="*/ 2494 h 2494"/>
                  <a:gd name="T20" fmla="*/ 17 w 53"/>
                  <a:gd name="T21" fmla="*/ 2492 h 2494"/>
                  <a:gd name="T22" fmla="*/ 8 w 53"/>
                  <a:gd name="T23" fmla="*/ 2486 h 2494"/>
                  <a:gd name="T24" fmla="*/ 2 w 53"/>
                  <a:gd name="T25" fmla="*/ 2477 h 2494"/>
                  <a:gd name="T26" fmla="*/ 0 w 53"/>
                  <a:gd name="T27" fmla="*/ 2467 h 2494"/>
                  <a:gd name="T28" fmla="*/ 0 w 53"/>
                  <a:gd name="T29" fmla="*/ 27 h 2494"/>
                  <a:gd name="T30" fmla="*/ 2 w 53"/>
                  <a:gd name="T31" fmla="*/ 17 h 2494"/>
                  <a:gd name="T32" fmla="*/ 8 w 53"/>
                  <a:gd name="T33" fmla="*/ 8 h 2494"/>
                  <a:gd name="T34" fmla="*/ 17 w 53"/>
                  <a:gd name="T35" fmla="*/ 2 h 2494"/>
                  <a:gd name="T36" fmla="*/ 27 w 53"/>
                  <a:gd name="T37" fmla="*/ 0 h 2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494">
                    <a:moveTo>
                      <a:pt x="27" y="0"/>
                    </a:moveTo>
                    <a:lnTo>
                      <a:pt x="37" y="2"/>
                    </a:lnTo>
                    <a:lnTo>
                      <a:pt x="46" y="8"/>
                    </a:lnTo>
                    <a:lnTo>
                      <a:pt x="51" y="17"/>
                    </a:lnTo>
                    <a:lnTo>
                      <a:pt x="53" y="27"/>
                    </a:lnTo>
                    <a:lnTo>
                      <a:pt x="53" y="2467"/>
                    </a:lnTo>
                    <a:lnTo>
                      <a:pt x="51" y="2477"/>
                    </a:lnTo>
                    <a:lnTo>
                      <a:pt x="46" y="2486"/>
                    </a:lnTo>
                    <a:lnTo>
                      <a:pt x="37" y="2492"/>
                    </a:lnTo>
                    <a:lnTo>
                      <a:pt x="27" y="2494"/>
                    </a:lnTo>
                    <a:lnTo>
                      <a:pt x="17" y="2492"/>
                    </a:lnTo>
                    <a:lnTo>
                      <a:pt x="8" y="2486"/>
                    </a:lnTo>
                    <a:lnTo>
                      <a:pt x="2" y="2477"/>
                    </a:lnTo>
                    <a:lnTo>
                      <a:pt x="0" y="2467"/>
                    </a:lnTo>
                    <a:lnTo>
                      <a:pt x="0" y="27"/>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3" name="Freeform 697"/>
              <p:cNvSpPr>
                <a:spLocks/>
              </p:cNvSpPr>
              <p:nvPr/>
            </p:nvSpPr>
            <p:spPr bwMode="auto">
              <a:xfrm>
                <a:off x="8048626" y="1382713"/>
                <a:ext cx="22225" cy="7938"/>
              </a:xfrm>
              <a:custGeom>
                <a:avLst/>
                <a:gdLst>
                  <a:gd name="T0" fmla="*/ 26 w 159"/>
                  <a:gd name="T1" fmla="*/ 0 h 53"/>
                  <a:gd name="T2" fmla="*/ 132 w 159"/>
                  <a:gd name="T3" fmla="*/ 0 h 53"/>
                  <a:gd name="T4" fmla="*/ 143 w 159"/>
                  <a:gd name="T5" fmla="*/ 2 h 53"/>
                  <a:gd name="T6" fmla="*/ 151 w 159"/>
                  <a:gd name="T7" fmla="*/ 7 h 53"/>
                  <a:gd name="T8" fmla="*/ 157 w 159"/>
                  <a:gd name="T9" fmla="*/ 16 h 53"/>
                  <a:gd name="T10" fmla="*/ 159 w 159"/>
                  <a:gd name="T11" fmla="*/ 26 h 53"/>
                  <a:gd name="T12" fmla="*/ 157 w 159"/>
                  <a:gd name="T13" fmla="*/ 36 h 53"/>
                  <a:gd name="T14" fmla="*/ 151 w 159"/>
                  <a:gd name="T15" fmla="*/ 45 h 53"/>
                  <a:gd name="T16" fmla="*/ 143 w 159"/>
                  <a:gd name="T17" fmla="*/ 51 h 53"/>
                  <a:gd name="T18" fmla="*/ 132 w 159"/>
                  <a:gd name="T19" fmla="*/ 53 h 53"/>
                  <a:gd name="T20" fmla="*/ 26 w 159"/>
                  <a:gd name="T21" fmla="*/ 53 h 53"/>
                  <a:gd name="T22" fmla="*/ 15 w 159"/>
                  <a:gd name="T23" fmla="*/ 51 h 53"/>
                  <a:gd name="T24" fmla="*/ 7 w 159"/>
                  <a:gd name="T25" fmla="*/ 45 h 53"/>
                  <a:gd name="T26" fmla="*/ 2 w 159"/>
                  <a:gd name="T27" fmla="*/ 36 h 53"/>
                  <a:gd name="T28" fmla="*/ 0 w 159"/>
                  <a:gd name="T29" fmla="*/ 26 h 53"/>
                  <a:gd name="T30" fmla="*/ 2 w 159"/>
                  <a:gd name="T31" fmla="*/ 16 h 53"/>
                  <a:gd name="T32" fmla="*/ 7 w 159"/>
                  <a:gd name="T33" fmla="*/ 7 h 53"/>
                  <a:gd name="T34" fmla="*/ 15 w 159"/>
                  <a:gd name="T35" fmla="*/ 2 h 53"/>
                  <a:gd name="T36" fmla="*/ 26 w 15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3">
                    <a:moveTo>
                      <a:pt x="26" y="0"/>
                    </a:moveTo>
                    <a:lnTo>
                      <a:pt x="132" y="0"/>
                    </a:lnTo>
                    <a:lnTo>
                      <a:pt x="143" y="2"/>
                    </a:lnTo>
                    <a:lnTo>
                      <a:pt x="151" y="7"/>
                    </a:lnTo>
                    <a:lnTo>
                      <a:pt x="157" y="16"/>
                    </a:lnTo>
                    <a:lnTo>
                      <a:pt x="159" y="26"/>
                    </a:lnTo>
                    <a:lnTo>
                      <a:pt x="157" y="36"/>
                    </a:lnTo>
                    <a:lnTo>
                      <a:pt x="151" y="45"/>
                    </a:lnTo>
                    <a:lnTo>
                      <a:pt x="143" y="51"/>
                    </a:lnTo>
                    <a:lnTo>
                      <a:pt x="132" y="53"/>
                    </a:lnTo>
                    <a:lnTo>
                      <a:pt x="26" y="53"/>
                    </a:lnTo>
                    <a:lnTo>
                      <a:pt x="15" y="51"/>
                    </a:lnTo>
                    <a:lnTo>
                      <a:pt x="7" y="45"/>
                    </a:lnTo>
                    <a:lnTo>
                      <a:pt x="2" y="36"/>
                    </a:lnTo>
                    <a:lnTo>
                      <a:pt x="0" y="26"/>
                    </a:lnTo>
                    <a:lnTo>
                      <a:pt x="2" y="16"/>
                    </a:lnTo>
                    <a:lnTo>
                      <a:pt x="7" y="7"/>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4" name="Freeform 698"/>
              <p:cNvSpPr>
                <a:spLocks/>
              </p:cNvSpPr>
              <p:nvPr/>
            </p:nvSpPr>
            <p:spPr bwMode="auto">
              <a:xfrm>
                <a:off x="8062913" y="1382713"/>
                <a:ext cx="7938" cy="287338"/>
              </a:xfrm>
              <a:custGeom>
                <a:avLst/>
                <a:gdLst>
                  <a:gd name="T0" fmla="*/ 27 w 54"/>
                  <a:gd name="T1" fmla="*/ 0 h 2175"/>
                  <a:gd name="T2" fmla="*/ 38 w 54"/>
                  <a:gd name="T3" fmla="*/ 2 h 2175"/>
                  <a:gd name="T4" fmla="*/ 46 w 54"/>
                  <a:gd name="T5" fmla="*/ 7 h 2175"/>
                  <a:gd name="T6" fmla="*/ 52 w 54"/>
                  <a:gd name="T7" fmla="*/ 16 h 2175"/>
                  <a:gd name="T8" fmla="*/ 54 w 54"/>
                  <a:gd name="T9" fmla="*/ 26 h 2175"/>
                  <a:gd name="T10" fmla="*/ 54 w 54"/>
                  <a:gd name="T11" fmla="*/ 2148 h 2175"/>
                  <a:gd name="T12" fmla="*/ 52 w 54"/>
                  <a:gd name="T13" fmla="*/ 2158 h 2175"/>
                  <a:gd name="T14" fmla="*/ 46 w 54"/>
                  <a:gd name="T15" fmla="*/ 2167 h 2175"/>
                  <a:gd name="T16" fmla="*/ 38 w 54"/>
                  <a:gd name="T17" fmla="*/ 2173 h 2175"/>
                  <a:gd name="T18" fmla="*/ 27 w 54"/>
                  <a:gd name="T19" fmla="*/ 2175 h 2175"/>
                  <a:gd name="T20" fmla="*/ 17 w 54"/>
                  <a:gd name="T21" fmla="*/ 2173 h 2175"/>
                  <a:gd name="T22" fmla="*/ 9 w 54"/>
                  <a:gd name="T23" fmla="*/ 2167 h 2175"/>
                  <a:gd name="T24" fmla="*/ 2 w 54"/>
                  <a:gd name="T25" fmla="*/ 2158 h 2175"/>
                  <a:gd name="T26" fmla="*/ 0 w 54"/>
                  <a:gd name="T27" fmla="*/ 2148 h 2175"/>
                  <a:gd name="T28" fmla="*/ 0 w 54"/>
                  <a:gd name="T29" fmla="*/ 26 h 2175"/>
                  <a:gd name="T30" fmla="*/ 2 w 54"/>
                  <a:gd name="T31" fmla="*/ 16 h 2175"/>
                  <a:gd name="T32" fmla="*/ 9 w 54"/>
                  <a:gd name="T33" fmla="*/ 7 h 2175"/>
                  <a:gd name="T34" fmla="*/ 17 w 54"/>
                  <a:gd name="T35" fmla="*/ 2 h 2175"/>
                  <a:gd name="T36" fmla="*/ 27 w 54"/>
                  <a:gd name="T37" fmla="*/ 0 h 2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175">
                    <a:moveTo>
                      <a:pt x="27" y="0"/>
                    </a:moveTo>
                    <a:lnTo>
                      <a:pt x="38" y="2"/>
                    </a:lnTo>
                    <a:lnTo>
                      <a:pt x="46" y="7"/>
                    </a:lnTo>
                    <a:lnTo>
                      <a:pt x="52" y="16"/>
                    </a:lnTo>
                    <a:lnTo>
                      <a:pt x="54" y="26"/>
                    </a:lnTo>
                    <a:lnTo>
                      <a:pt x="54" y="2148"/>
                    </a:lnTo>
                    <a:lnTo>
                      <a:pt x="52" y="2158"/>
                    </a:lnTo>
                    <a:lnTo>
                      <a:pt x="46" y="2167"/>
                    </a:lnTo>
                    <a:lnTo>
                      <a:pt x="38" y="2173"/>
                    </a:lnTo>
                    <a:lnTo>
                      <a:pt x="27" y="2175"/>
                    </a:lnTo>
                    <a:lnTo>
                      <a:pt x="17" y="2173"/>
                    </a:lnTo>
                    <a:lnTo>
                      <a:pt x="9" y="2167"/>
                    </a:lnTo>
                    <a:lnTo>
                      <a:pt x="2" y="2158"/>
                    </a:lnTo>
                    <a:lnTo>
                      <a:pt x="0" y="2148"/>
                    </a:lnTo>
                    <a:lnTo>
                      <a:pt x="0" y="26"/>
                    </a:lnTo>
                    <a:lnTo>
                      <a:pt x="2" y="16"/>
                    </a:lnTo>
                    <a:lnTo>
                      <a:pt x="9"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5" name="Freeform 699"/>
              <p:cNvSpPr>
                <a:spLocks/>
              </p:cNvSpPr>
              <p:nvPr/>
            </p:nvSpPr>
            <p:spPr bwMode="auto">
              <a:xfrm>
                <a:off x="8027988" y="1362076"/>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6 h 54"/>
                  <a:gd name="T16" fmla="*/ 90 w 106"/>
                  <a:gd name="T17" fmla="*/ 52 h 54"/>
                  <a:gd name="T18" fmla="*/ 80 w 106"/>
                  <a:gd name="T19" fmla="*/ 54 h 54"/>
                  <a:gd name="T20" fmla="*/ 26 w 106"/>
                  <a:gd name="T21" fmla="*/ 54 h 54"/>
                  <a:gd name="T22" fmla="*/ 16 w 106"/>
                  <a:gd name="T23" fmla="*/ 52 h 54"/>
                  <a:gd name="T24" fmla="*/ 7 w 106"/>
                  <a:gd name="T25" fmla="*/ 46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6"/>
                    </a:lnTo>
                    <a:lnTo>
                      <a:pt x="90" y="52"/>
                    </a:lnTo>
                    <a:lnTo>
                      <a:pt x="80" y="54"/>
                    </a:lnTo>
                    <a:lnTo>
                      <a:pt x="26" y="54"/>
                    </a:lnTo>
                    <a:lnTo>
                      <a:pt x="16" y="52"/>
                    </a:lnTo>
                    <a:lnTo>
                      <a:pt x="7" y="46"/>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6" name="Freeform 700"/>
              <p:cNvSpPr>
                <a:spLocks/>
              </p:cNvSpPr>
              <p:nvPr/>
            </p:nvSpPr>
            <p:spPr bwMode="auto">
              <a:xfrm>
                <a:off x="8027988" y="1382713"/>
                <a:ext cx="14288" cy="7938"/>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6 h 53"/>
                  <a:gd name="T12" fmla="*/ 104 w 106"/>
                  <a:gd name="T13" fmla="*/ 36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6 h 53"/>
                  <a:gd name="T28" fmla="*/ 0 w 106"/>
                  <a:gd name="T29" fmla="*/ 26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6"/>
                    </a:lnTo>
                    <a:lnTo>
                      <a:pt x="104" y="36"/>
                    </a:lnTo>
                    <a:lnTo>
                      <a:pt x="99" y="45"/>
                    </a:lnTo>
                    <a:lnTo>
                      <a:pt x="90" y="51"/>
                    </a:lnTo>
                    <a:lnTo>
                      <a:pt x="80" y="53"/>
                    </a:lnTo>
                    <a:lnTo>
                      <a:pt x="26" y="53"/>
                    </a:lnTo>
                    <a:lnTo>
                      <a:pt x="16" y="51"/>
                    </a:lnTo>
                    <a:lnTo>
                      <a:pt x="7" y="45"/>
                    </a:lnTo>
                    <a:lnTo>
                      <a:pt x="2" y="36"/>
                    </a:lnTo>
                    <a:lnTo>
                      <a:pt x="0" y="26"/>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7" name="Freeform 701"/>
              <p:cNvSpPr>
                <a:spLocks/>
              </p:cNvSpPr>
              <p:nvPr/>
            </p:nvSpPr>
            <p:spPr bwMode="auto">
              <a:xfrm>
                <a:off x="8027988" y="1403351"/>
                <a:ext cx="14288" cy="7938"/>
              </a:xfrm>
              <a:custGeom>
                <a:avLst/>
                <a:gdLst>
                  <a:gd name="T0" fmla="*/ 26 w 106"/>
                  <a:gd name="T1" fmla="*/ 0 h 53"/>
                  <a:gd name="T2" fmla="*/ 80 w 106"/>
                  <a:gd name="T3" fmla="*/ 0 h 53"/>
                  <a:gd name="T4" fmla="*/ 90 w 106"/>
                  <a:gd name="T5" fmla="*/ 2 h 53"/>
                  <a:gd name="T6" fmla="*/ 99 w 106"/>
                  <a:gd name="T7" fmla="*/ 8 h 53"/>
                  <a:gd name="T8" fmla="*/ 104 w 106"/>
                  <a:gd name="T9" fmla="*/ 16 h 53"/>
                  <a:gd name="T10" fmla="*/ 106 w 106"/>
                  <a:gd name="T11" fmla="*/ 26 h 53"/>
                  <a:gd name="T12" fmla="*/ 104 w 106"/>
                  <a:gd name="T13" fmla="*/ 36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6 h 53"/>
                  <a:gd name="T28" fmla="*/ 0 w 106"/>
                  <a:gd name="T29" fmla="*/ 26 h 53"/>
                  <a:gd name="T30" fmla="*/ 2 w 106"/>
                  <a:gd name="T31" fmla="*/ 16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6"/>
                    </a:lnTo>
                    <a:lnTo>
                      <a:pt x="106" y="26"/>
                    </a:lnTo>
                    <a:lnTo>
                      <a:pt x="104" y="36"/>
                    </a:lnTo>
                    <a:lnTo>
                      <a:pt x="99" y="45"/>
                    </a:lnTo>
                    <a:lnTo>
                      <a:pt x="90" y="51"/>
                    </a:lnTo>
                    <a:lnTo>
                      <a:pt x="80" y="53"/>
                    </a:lnTo>
                    <a:lnTo>
                      <a:pt x="26" y="53"/>
                    </a:lnTo>
                    <a:lnTo>
                      <a:pt x="16" y="51"/>
                    </a:lnTo>
                    <a:lnTo>
                      <a:pt x="7" y="45"/>
                    </a:lnTo>
                    <a:lnTo>
                      <a:pt x="2" y="36"/>
                    </a:lnTo>
                    <a:lnTo>
                      <a:pt x="0" y="26"/>
                    </a:lnTo>
                    <a:lnTo>
                      <a:pt x="2"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8" name="Freeform 702"/>
              <p:cNvSpPr>
                <a:spLocks/>
              </p:cNvSpPr>
              <p:nvPr/>
            </p:nvSpPr>
            <p:spPr bwMode="auto">
              <a:xfrm>
                <a:off x="8027988" y="1425576"/>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6 h 53"/>
                  <a:gd name="T10" fmla="*/ 106 w 106"/>
                  <a:gd name="T11" fmla="*/ 26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6 h 53"/>
                  <a:gd name="T30" fmla="*/ 2 w 106"/>
                  <a:gd name="T31" fmla="*/ 16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6"/>
                    </a:lnTo>
                    <a:lnTo>
                      <a:pt x="106" y="26"/>
                    </a:lnTo>
                    <a:lnTo>
                      <a:pt x="104" y="37"/>
                    </a:lnTo>
                    <a:lnTo>
                      <a:pt x="99" y="45"/>
                    </a:lnTo>
                    <a:lnTo>
                      <a:pt x="90" y="51"/>
                    </a:lnTo>
                    <a:lnTo>
                      <a:pt x="80" y="53"/>
                    </a:lnTo>
                    <a:lnTo>
                      <a:pt x="26" y="53"/>
                    </a:lnTo>
                    <a:lnTo>
                      <a:pt x="16" y="51"/>
                    </a:lnTo>
                    <a:lnTo>
                      <a:pt x="7" y="45"/>
                    </a:lnTo>
                    <a:lnTo>
                      <a:pt x="2" y="37"/>
                    </a:lnTo>
                    <a:lnTo>
                      <a:pt x="0" y="26"/>
                    </a:lnTo>
                    <a:lnTo>
                      <a:pt x="2"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69" name="Freeform 703"/>
              <p:cNvSpPr>
                <a:spLocks/>
              </p:cNvSpPr>
              <p:nvPr/>
            </p:nvSpPr>
            <p:spPr bwMode="auto">
              <a:xfrm>
                <a:off x="8027988" y="1446213"/>
                <a:ext cx="14288" cy="6350"/>
              </a:xfrm>
              <a:custGeom>
                <a:avLst/>
                <a:gdLst>
                  <a:gd name="T0" fmla="*/ 26 w 106"/>
                  <a:gd name="T1" fmla="*/ 0 h 53"/>
                  <a:gd name="T2" fmla="*/ 80 w 106"/>
                  <a:gd name="T3" fmla="*/ 0 h 53"/>
                  <a:gd name="T4" fmla="*/ 90 w 106"/>
                  <a:gd name="T5" fmla="*/ 3 h 53"/>
                  <a:gd name="T6" fmla="*/ 99 w 106"/>
                  <a:gd name="T7" fmla="*/ 8 h 53"/>
                  <a:gd name="T8" fmla="*/ 104 w 106"/>
                  <a:gd name="T9" fmla="*/ 16 h 53"/>
                  <a:gd name="T10" fmla="*/ 106 w 106"/>
                  <a:gd name="T11" fmla="*/ 26 h 53"/>
                  <a:gd name="T12" fmla="*/ 104 w 106"/>
                  <a:gd name="T13" fmla="*/ 37 h 53"/>
                  <a:gd name="T14" fmla="*/ 99 w 106"/>
                  <a:gd name="T15" fmla="*/ 46 h 53"/>
                  <a:gd name="T16" fmla="*/ 90 w 106"/>
                  <a:gd name="T17" fmla="*/ 51 h 53"/>
                  <a:gd name="T18" fmla="*/ 80 w 106"/>
                  <a:gd name="T19" fmla="*/ 53 h 53"/>
                  <a:gd name="T20" fmla="*/ 26 w 106"/>
                  <a:gd name="T21" fmla="*/ 53 h 53"/>
                  <a:gd name="T22" fmla="*/ 16 w 106"/>
                  <a:gd name="T23" fmla="*/ 51 h 53"/>
                  <a:gd name="T24" fmla="*/ 7 w 106"/>
                  <a:gd name="T25" fmla="*/ 46 h 53"/>
                  <a:gd name="T26" fmla="*/ 2 w 106"/>
                  <a:gd name="T27" fmla="*/ 37 h 53"/>
                  <a:gd name="T28" fmla="*/ 0 w 106"/>
                  <a:gd name="T29" fmla="*/ 26 h 53"/>
                  <a:gd name="T30" fmla="*/ 2 w 106"/>
                  <a:gd name="T31" fmla="*/ 16 h 53"/>
                  <a:gd name="T32" fmla="*/ 7 w 106"/>
                  <a:gd name="T33" fmla="*/ 8 h 53"/>
                  <a:gd name="T34" fmla="*/ 16 w 106"/>
                  <a:gd name="T35" fmla="*/ 3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3"/>
                    </a:lnTo>
                    <a:lnTo>
                      <a:pt x="99" y="8"/>
                    </a:lnTo>
                    <a:lnTo>
                      <a:pt x="104" y="16"/>
                    </a:lnTo>
                    <a:lnTo>
                      <a:pt x="106" y="26"/>
                    </a:lnTo>
                    <a:lnTo>
                      <a:pt x="104" y="37"/>
                    </a:lnTo>
                    <a:lnTo>
                      <a:pt x="99" y="46"/>
                    </a:lnTo>
                    <a:lnTo>
                      <a:pt x="90" y="51"/>
                    </a:lnTo>
                    <a:lnTo>
                      <a:pt x="80" y="53"/>
                    </a:lnTo>
                    <a:lnTo>
                      <a:pt x="26" y="53"/>
                    </a:lnTo>
                    <a:lnTo>
                      <a:pt x="16" y="51"/>
                    </a:lnTo>
                    <a:lnTo>
                      <a:pt x="7" y="46"/>
                    </a:lnTo>
                    <a:lnTo>
                      <a:pt x="2" y="37"/>
                    </a:lnTo>
                    <a:lnTo>
                      <a:pt x="0" y="26"/>
                    </a:lnTo>
                    <a:lnTo>
                      <a:pt x="2" y="16"/>
                    </a:lnTo>
                    <a:lnTo>
                      <a:pt x="7" y="8"/>
                    </a:lnTo>
                    <a:lnTo>
                      <a:pt x="16" y="3"/>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0" name="Freeform 704"/>
              <p:cNvSpPr>
                <a:spLocks/>
              </p:cNvSpPr>
              <p:nvPr/>
            </p:nvSpPr>
            <p:spPr bwMode="auto">
              <a:xfrm>
                <a:off x="8027988" y="1466851"/>
                <a:ext cx="14288" cy="7938"/>
              </a:xfrm>
              <a:custGeom>
                <a:avLst/>
                <a:gdLst>
                  <a:gd name="T0" fmla="*/ 26 w 106"/>
                  <a:gd name="T1" fmla="*/ 0 h 52"/>
                  <a:gd name="T2" fmla="*/ 80 w 106"/>
                  <a:gd name="T3" fmla="*/ 0 h 52"/>
                  <a:gd name="T4" fmla="*/ 90 w 106"/>
                  <a:gd name="T5" fmla="*/ 2 h 52"/>
                  <a:gd name="T6" fmla="*/ 99 w 106"/>
                  <a:gd name="T7" fmla="*/ 7 h 52"/>
                  <a:gd name="T8" fmla="*/ 104 w 106"/>
                  <a:gd name="T9" fmla="*/ 15 h 52"/>
                  <a:gd name="T10" fmla="*/ 106 w 106"/>
                  <a:gd name="T11" fmla="*/ 25 h 52"/>
                  <a:gd name="T12" fmla="*/ 104 w 106"/>
                  <a:gd name="T13" fmla="*/ 36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6 h 52"/>
                  <a:gd name="T28" fmla="*/ 0 w 106"/>
                  <a:gd name="T29" fmla="*/ 25 h 52"/>
                  <a:gd name="T30" fmla="*/ 2 w 106"/>
                  <a:gd name="T31" fmla="*/ 15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5"/>
                    </a:lnTo>
                    <a:lnTo>
                      <a:pt x="106" y="25"/>
                    </a:lnTo>
                    <a:lnTo>
                      <a:pt x="104" y="36"/>
                    </a:lnTo>
                    <a:lnTo>
                      <a:pt x="99" y="45"/>
                    </a:lnTo>
                    <a:lnTo>
                      <a:pt x="90" y="50"/>
                    </a:lnTo>
                    <a:lnTo>
                      <a:pt x="80" y="52"/>
                    </a:lnTo>
                    <a:lnTo>
                      <a:pt x="26" y="52"/>
                    </a:lnTo>
                    <a:lnTo>
                      <a:pt x="16" y="50"/>
                    </a:lnTo>
                    <a:lnTo>
                      <a:pt x="7" y="45"/>
                    </a:lnTo>
                    <a:lnTo>
                      <a:pt x="2" y="36"/>
                    </a:lnTo>
                    <a:lnTo>
                      <a:pt x="0" y="25"/>
                    </a:lnTo>
                    <a:lnTo>
                      <a:pt x="2" y="15"/>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1" name="Freeform 705"/>
              <p:cNvSpPr>
                <a:spLocks/>
              </p:cNvSpPr>
              <p:nvPr/>
            </p:nvSpPr>
            <p:spPr bwMode="auto">
              <a:xfrm>
                <a:off x="8027988" y="1487488"/>
                <a:ext cx="14288" cy="7938"/>
              </a:xfrm>
              <a:custGeom>
                <a:avLst/>
                <a:gdLst>
                  <a:gd name="T0" fmla="*/ 26 w 106"/>
                  <a:gd name="T1" fmla="*/ 0 h 52"/>
                  <a:gd name="T2" fmla="*/ 80 w 106"/>
                  <a:gd name="T3" fmla="*/ 0 h 52"/>
                  <a:gd name="T4" fmla="*/ 90 w 106"/>
                  <a:gd name="T5" fmla="*/ 2 h 52"/>
                  <a:gd name="T6" fmla="*/ 99 w 106"/>
                  <a:gd name="T7" fmla="*/ 7 h 52"/>
                  <a:gd name="T8" fmla="*/ 104 w 106"/>
                  <a:gd name="T9" fmla="*/ 15 h 52"/>
                  <a:gd name="T10" fmla="*/ 106 w 106"/>
                  <a:gd name="T11" fmla="*/ 25 h 52"/>
                  <a:gd name="T12" fmla="*/ 104 w 106"/>
                  <a:gd name="T13" fmla="*/ 36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6 h 52"/>
                  <a:gd name="T28" fmla="*/ 0 w 106"/>
                  <a:gd name="T29" fmla="*/ 25 h 52"/>
                  <a:gd name="T30" fmla="*/ 2 w 106"/>
                  <a:gd name="T31" fmla="*/ 15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5"/>
                    </a:lnTo>
                    <a:lnTo>
                      <a:pt x="106" y="25"/>
                    </a:lnTo>
                    <a:lnTo>
                      <a:pt x="104" y="36"/>
                    </a:lnTo>
                    <a:lnTo>
                      <a:pt x="99" y="45"/>
                    </a:lnTo>
                    <a:lnTo>
                      <a:pt x="90" y="50"/>
                    </a:lnTo>
                    <a:lnTo>
                      <a:pt x="80" y="52"/>
                    </a:lnTo>
                    <a:lnTo>
                      <a:pt x="26" y="52"/>
                    </a:lnTo>
                    <a:lnTo>
                      <a:pt x="16" y="50"/>
                    </a:lnTo>
                    <a:lnTo>
                      <a:pt x="7" y="45"/>
                    </a:lnTo>
                    <a:lnTo>
                      <a:pt x="2" y="36"/>
                    </a:lnTo>
                    <a:lnTo>
                      <a:pt x="0" y="25"/>
                    </a:lnTo>
                    <a:lnTo>
                      <a:pt x="2" y="15"/>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2" name="Freeform 706"/>
              <p:cNvSpPr>
                <a:spLocks/>
              </p:cNvSpPr>
              <p:nvPr/>
            </p:nvSpPr>
            <p:spPr bwMode="auto">
              <a:xfrm>
                <a:off x="8027988" y="1509713"/>
                <a:ext cx="14288" cy="6350"/>
              </a:xfrm>
              <a:custGeom>
                <a:avLst/>
                <a:gdLst>
                  <a:gd name="T0" fmla="*/ 26 w 106"/>
                  <a:gd name="T1" fmla="*/ 0 h 52"/>
                  <a:gd name="T2" fmla="*/ 80 w 106"/>
                  <a:gd name="T3" fmla="*/ 0 h 52"/>
                  <a:gd name="T4" fmla="*/ 90 w 106"/>
                  <a:gd name="T5" fmla="*/ 2 h 52"/>
                  <a:gd name="T6" fmla="*/ 99 w 106"/>
                  <a:gd name="T7" fmla="*/ 7 h 52"/>
                  <a:gd name="T8" fmla="*/ 104 w 106"/>
                  <a:gd name="T9" fmla="*/ 16 h 52"/>
                  <a:gd name="T10" fmla="*/ 106 w 106"/>
                  <a:gd name="T11" fmla="*/ 27 h 52"/>
                  <a:gd name="T12" fmla="*/ 104 w 106"/>
                  <a:gd name="T13" fmla="*/ 37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7 h 52"/>
                  <a:gd name="T28" fmla="*/ 0 w 106"/>
                  <a:gd name="T29" fmla="*/ 27 h 52"/>
                  <a:gd name="T30" fmla="*/ 2 w 106"/>
                  <a:gd name="T31" fmla="*/ 16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6"/>
                    </a:lnTo>
                    <a:lnTo>
                      <a:pt x="106" y="27"/>
                    </a:lnTo>
                    <a:lnTo>
                      <a:pt x="104" y="37"/>
                    </a:lnTo>
                    <a:lnTo>
                      <a:pt x="99" y="45"/>
                    </a:lnTo>
                    <a:lnTo>
                      <a:pt x="90" y="50"/>
                    </a:lnTo>
                    <a:lnTo>
                      <a:pt x="80" y="52"/>
                    </a:lnTo>
                    <a:lnTo>
                      <a:pt x="26" y="52"/>
                    </a:lnTo>
                    <a:lnTo>
                      <a:pt x="16" y="50"/>
                    </a:lnTo>
                    <a:lnTo>
                      <a:pt x="7" y="45"/>
                    </a:lnTo>
                    <a:lnTo>
                      <a:pt x="2" y="37"/>
                    </a:lnTo>
                    <a:lnTo>
                      <a:pt x="0" y="27"/>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3" name="Freeform 707"/>
              <p:cNvSpPr>
                <a:spLocks/>
              </p:cNvSpPr>
              <p:nvPr/>
            </p:nvSpPr>
            <p:spPr bwMode="auto">
              <a:xfrm>
                <a:off x="8027988" y="1530351"/>
                <a:ext cx="14288" cy="6350"/>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7 h 53"/>
                  <a:gd name="T12" fmla="*/ 104 w 106"/>
                  <a:gd name="T13" fmla="*/ 37 h 53"/>
                  <a:gd name="T14" fmla="*/ 99 w 106"/>
                  <a:gd name="T15" fmla="*/ 45 h 53"/>
                  <a:gd name="T16" fmla="*/ 90 w 106"/>
                  <a:gd name="T17" fmla="*/ 50 h 53"/>
                  <a:gd name="T18" fmla="*/ 80 w 106"/>
                  <a:gd name="T19" fmla="*/ 53 h 53"/>
                  <a:gd name="T20" fmla="*/ 26 w 106"/>
                  <a:gd name="T21" fmla="*/ 53 h 53"/>
                  <a:gd name="T22" fmla="*/ 16 w 106"/>
                  <a:gd name="T23" fmla="*/ 50 h 53"/>
                  <a:gd name="T24" fmla="*/ 7 w 106"/>
                  <a:gd name="T25" fmla="*/ 45 h 53"/>
                  <a:gd name="T26" fmla="*/ 2 w 106"/>
                  <a:gd name="T27" fmla="*/ 37 h 53"/>
                  <a:gd name="T28" fmla="*/ 0 w 106"/>
                  <a:gd name="T29" fmla="*/ 27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7"/>
                    </a:lnTo>
                    <a:lnTo>
                      <a:pt x="104" y="37"/>
                    </a:lnTo>
                    <a:lnTo>
                      <a:pt x="99" y="45"/>
                    </a:lnTo>
                    <a:lnTo>
                      <a:pt x="90" y="50"/>
                    </a:lnTo>
                    <a:lnTo>
                      <a:pt x="80" y="53"/>
                    </a:lnTo>
                    <a:lnTo>
                      <a:pt x="26" y="53"/>
                    </a:lnTo>
                    <a:lnTo>
                      <a:pt x="16" y="50"/>
                    </a:lnTo>
                    <a:lnTo>
                      <a:pt x="7" y="45"/>
                    </a:lnTo>
                    <a:lnTo>
                      <a:pt x="2" y="37"/>
                    </a:lnTo>
                    <a:lnTo>
                      <a:pt x="0" y="27"/>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4" name="Freeform 708"/>
              <p:cNvSpPr>
                <a:spLocks/>
              </p:cNvSpPr>
              <p:nvPr/>
            </p:nvSpPr>
            <p:spPr bwMode="auto">
              <a:xfrm>
                <a:off x="8027988" y="1550988"/>
                <a:ext cx="14288" cy="7938"/>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7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7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7"/>
                    </a:lnTo>
                    <a:lnTo>
                      <a:pt x="104" y="37"/>
                    </a:lnTo>
                    <a:lnTo>
                      <a:pt x="99" y="45"/>
                    </a:lnTo>
                    <a:lnTo>
                      <a:pt x="90" y="51"/>
                    </a:lnTo>
                    <a:lnTo>
                      <a:pt x="80" y="53"/>
                    </a:lnTo>
                    <a:lnTo>
                      <a:pt x="26" y="53"/>
                    </a:lnTo>
                    <a:lnTo>
                      <a:pt x="16" y="51"/>
                    </a:lnTo>
                    <a:lnTo>
                      <a:pt x="7" y="45"/>
                    </a:lnTo>
                    <a:lnTo>
                      <a:pt x="2" y="37"/>
                    </a:lnTo>
                    <a:lnTo>
                      <a:pt x="0" y="27"/>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5" name="Freeform 709"/>
              <p:cNvSpPr>
                <a:spLocks/>
              </p:cNvSpPr>
              <p:nvPr/>
            </p:nvSpPr>
            <p:spPr bwMode="auto">
              <a:xfrm>
                <a:off x="8027988" y="1573213"/>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7 h 53"/>
                  <a:gd name="T10" fmla="*/ 106 w 106"/>
                  <a:gd name="T11" fmla="*/ 27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7 h 53"/>
                  <a:gd name="T30" fmla="*/ 2 w 106"/>
                  <a:gd name="T31" fmla="*/ 17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7"/>
                    </a:lnTo>
                    <a:lnTo>
                      <a:pt x="106" y="27"/>
                    </a:lnTo>
                    <a:lnTo>
                      <a:pt x="104" y="37"/>
                    </a:lnTo>
                    <a:lnTo>
                      <a:pt x="99" y="45"/>
                    </a:lnTo>
                    <a:lnTo>
                      <a:pt x="90" y="51"/>
                    </a:lnTo>
                    <a:lnTo>
                      <a:pt x="80" y="53"/>
                    </a:lnTo>
                    <a:lnTo>
                      <a:pt x="26" y="53"/>
                    </a:lnTo>
                    <a:lnTo>
                      <a:pt x="16" y="51"/>
                    </a:lnTo>
                    <a:lnTo>
                      <a:pt x="7" y="45"/>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6" name="Freeform 710"/>
              <p:cNvSpPr>
                <a:spLocks/>
              </p:cNvSpPr>
              <p:nvPr/>
            </p:nvSpPr>
            <p:spPr bwMode="auto">
              <a:xfrm>
                <a:off x="8027988" y="1593851"/>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7 h 53"/>
                  <a:gd name="T10" fmla="*/ 106 w 106"/>
                  <a:gd name="T11" fmla="*/ 27 h 53"/>
                  <a:gd name="T12" fmla="*/ 104 w 106"/>
                  <a:gd name="T13" fmla="*/ 37 h 53"/>
                  <a:gd name="T14" fmla="*/ 99 w 106"/>
                  <a:gd name="T15" fmla="*/ 46 h 53"/>
                  <a:gd name="T16" fmla="*/ 90 w 106"/>
                  <a:gd name="T17" fmla="*/ 51 h 53"/>
                  <a:gd name="T18" fmla="*/ 80 w 106"/>
                  <a:gd name="T19" fmla="*/ 53 h 53"/>
                  <a:gd name="T20" fmla="*/ 26 w 106"/>
                  <a:gd name="T21" fmla="*/ 53 h 53"/>
                  <a:gd name="T22" fmla="*/ 16 w 106"/>
                  <a:gd name="T23" fmla="*/ 51 h 53"/>
                  <a:gd name="T24" fmla="*/ 7 w 106"/>
                  <a:gd name="T25" fmla="*/ 46 h 53"/>
                  <a:gd name="T26" fmla="*/ 2 w 106"/>
                  <a:gd name="T27" fmla="*/ 37 h 53"/>
                  <a:gd name="T28" fmla="*/ 0 w 106"/>
                  <a:gd name="T29" fmla="*/ 27 h 53"/>
                  <a:gd name="T30" fmla="*/ 2 w 106"/>
                  <a:gd name="T31" fmla="*/ 17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7"/>
                    </a:lnTo>
                    <a:lnTo>
                      <a:pt x="106" y="27"/>
                    </a:lnTo>
                    <a:lnTo>
                      <a:pt x="104" y="37"/>
                    </a:lnTo>
                    <a:lnTo>
                      <a:pt x="99" y="46"/>
                    </a:lnTo>
                    <a:lnTo>
                      <a:pt x="90" y="51"/>
                    </a:lnTo>
                    <a:lnTo>
                      <a:pt x="80" y="53"/>
                    </a:lnTo>
                    <a:lnTo>
                      <a:pt x="26" y="53"/>
                    </a:lnTo>
                    <a:lnTo>
                      <a:pt x="16" y="51"/>
                    </a:lnTo>
                    <a:lnTo>
                      <a:pt x="7" y="46"/>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7" name="Freeform 711"/>
              <p:cNvSpPr>
                <a:spLocks/>
              </p:cNvSpPr>
              <p:nvPr/>
            </p:nvSpPr>
            <p:spPr bwMode="auto">
              <a:xfrm>
                <a:off x="8027988" y="1614488"/>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6 h 54"/>
                  <a:gd name="T16" fmla="*/ 90 w 106"/>
                  <a:gd name="T17" fmla="*/ 51 h 54"/>
                  <a:gd name="T18" fmla="*/ 80 w 106"/>
                  <a:gd name="T19" fmla="*/ 54 h 54"/>
                  <a:gd name="T20" fmla="*/ 26 w 106"/>
                  <a:gd name="T21" fmla="*/ 54 h 54"/>
                  <a:gd name="T22" fmla="*/ 16 w 106"/>
                  <a:gd name="T23" fmla="*/ 51 h 54"/>
                  <a:gd name="T24" fmla="*/ 7 w 106"/>
                  <a:gd name="T25" fmla="*/ 46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6"/>
                    </a:lnTo>
                    <a:lnTo>
                      <a:pt x="90" y="51"/>
                    </a:lnTo>
                    <a:lnTo>
                      <a:pt x="80" y="54"/>
                    </a:lnTo>
                    <a:lnTo>
                      <a:pt x="26" y="54"/>
                    </a:lnTo>
                    <a:lnTo>
                      <a:pt x="16" y="51"/>
                    </a:lnTo>
                    <a:lnTo>
                      <a:pt x="7" y="46"/>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8" name="Freeform 712"/>
              <p:cNvSpPr>
                <a:spLocks/>
              </p:cNvSpPr>
              <p:nvPr/>
            </p:nvSpPr>
            <p:spPr bwMode="auto">
              <a:xfrm>
                <a:off x="8027988" y="1635126"/>
                <a:ext cx="14288" cy="7938"/>
              </a:xfrm>
              <a:custGeom>
                <a:avLst/>
                <a:gdLst>
                  <a:gd name="T0" fmla="*/ 26 w 106"/>
                  <a:gd name="T1" fmla="*/ 0 h 54"/>
                  <a:gd name="T2" fmla="*/ 80 w 106"/>
                  <a:gd name="T3" fmla="*/ 0 h 54"/>
                  <a:gd name="T4" fmla="*/ 90 w 106"/>
                  <a:gd name="T5" fmla="*/ 2 h 54"/>
                  <a:gd name="T6" fmla="*/ 99 w 106"/>
                  <a:gd name="T7" fmla="*/ 9 h 54"/>
                  <a:gd name="T8" fmla="*/ 104 w 106"/>
                  <a:gd name="T9" fmla="*/ 17 h 54"/>
                  <a:gd name="T10" fmla="*/ 106 w 106"/>
                  <a:gd name="T11" fmla="*/ 27 h 54"/>
                  <a:gd name="T12" fmla="*/ 104 w 106"/>
                  <a:gd name="T13" fmla="*/ 37 h 54"/>
                  <a:gd name="T14" fmla="*/ 99 w 106"/>
                  <a:gd name="T15" fmla="*/ 46 h 54"/>
                  <a:gd name="T16" fmla="*/ 90 w 106"/>
                  <a:gd name="T17" fmla="*/ 52 h 54"/>
                  <a:gd name="T18" fmla="*/ 80 w 106"/>
                  <a:gd name="T19" fmla="*/ 54 h 54"/>
                  <a:gd name="T20" fmla="*/ 26 w 106"/>
                  <a:gd name="T21" fmla="*/ 54 h 54"/>
                  <a:gd name="T22" fmla="*/ 16 w 106"/>
                  <a:gd name="T23" fmla="*/ 52 h 54"/>
                  <a:gd name="T24" fmla="*/ 7 w 106"/>
                  <a:gd name="T25" fmla="*/ 46 h 54"/>
                  <a:gd name="T26" fmla="*/ 2 w 106"/>
                  <a:gd name="T27" fmla="*/ 37 h 54"/>
                  <a:gd name="T28" fmla="*/ 0 w 106"/>
                  <a:gd name="T29" fmla="*/ 27 h 54"/>
                  <a:gd name="T30" fmla="*/ 2 w 106"/>
                  <a:gd name="T31" fmla="*/ 17 h 54"/>
                  <a:gd name="T32" fmla="*/ 7 w 106"/>
                  <a:gd name="T33" fmla="*/ 9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9"/>
                    </a:lnTo>
                    <a:lnTo>
                      <a:pt x="104" y="17"/>
                    </a:lnTo>
                    <a:lnTo>
                      <a:pt x="106" y="27"/>
                    </a:lnTo>
                    <a:lnTo>
                      <a:pt x="104" y="37"/>
                    </a:lnTo>
                    <a:lnTo>
                      <a:pt x="99" y="46"/>
                    </a:lnTo>
                    <a:lnTo>
                      <a:pt x="90" y="52"/>
                    </a:lnTo>
                    <a:lnTo>
                      <a:pt x="80" y="54"/>
                    </a:lnTo>
                    <a:lnTo>
                      <a:pt x="26" y="54"/>
                    </a:lnTo>
                    <a:lnTo>
                      <a:pt x="16" y="52"/>
                    </a:lnTo>
                    <a:lnTo>
                      <a:pt x="7" y="46"/>
                    </a:lnTo>
                    <a:lnTo>
                      <a:pt x="2" y="37"/>
                    </a:lnTo>
                    <a:lnTo>
                      <a:pt x="0" y="27"/>
                    </a:lnTo>
                    <a:lnTo>
                      <a:pt x="2" y="17"/>
                    </a:lnTo>
                    <a:lnTo>
                      <a:pt x="7" y="9"/>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79" name="Freeform 713"/>
              <p:cNvSpPr>
                <a:spLocks/>
              </p:cNvSpPr>
              <p:nvPr/>
            </p:nvSpPr>
            <p:spPr bwMode="auto">
              <a:xfrm>
                <a:off x="7908926" y="1341438"/>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5 h 54"/>
                  <a:gd name="T16" fmla="*/ 90 w 106"/>
                  <a:gd name="T17" fmla="*/ 52 h 54"/>
                  <a:gd name="T18" fmla="*/ 80 w 106"/>
                  <a:gd name="T19" fmla="*/ 54 h 54"/>
                  <a:gd name="T20" fmla="*/ 26 w 106"/>
                  <a:gd name="T21" fmla="*/ 54 h 54"/>
                  <a:gd name="T22" fmla="*/ 16 w 106"/>
                  <a:gd name="T23" fmla="*/ 52 h 54"/>
                  <a:gd name="T24" fmla="*/ 7 w 106"/>
                  <a:gd name="T25" fmla="*/ 45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5"/>
                    </a:lnTo>
                    <a:lnTo>
                      <a:pt x="90" y="52"/>
                    </a:lnTo>
                    <a:lnTo>
                      <a:pt x="80" y="54"/>
                    </a:lnTo>
                    <a:lnTo>
                      <a:pt x="26" y="54"/>
                    </a:lnTo>
                    <a:lnTo>
                      <a:pt x="16" y="52"/>
                    </a:lnTo>
                    <a:lnTo>
                      <a:pt x="7" y="45"/>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0" name="Freeform 714"/>
              <p:cNvSpPr>
                <a:spLocks/>
              </p:cNvSpPr>
              <p:nvPr/>
            </p:nvSpPr>
            <p:spPr bwMode="auto">
              <a:xfrm>
                <a:off x="7908926" y="1341438"/>
                <a:ext cx="6350" cy="328613"/>
              </a:xfrm>
              <a:custGeom>
                <a:avLst/>
                <a:gdLst>
                  <a:gd name="T0" fmla="*/ 26 w 53"/>
                  <a:gd name="T1" fmla="*/ 0 h 2494"/>
                  <a:gd name="T2" fmla="*/ 36 w 53"/>
                  <a:gd name="T3" fmla="*/ 2 h 2494"/>
                  <a:gd name="T4" fmla="*/ 45 w 53"/>
                  <a:gd name="T5" fmla="*/ 8 h 2494"/>
                  <a:gd name="T6" fmla="*/ 51 w 53"/>
                  <a:gd name="T7" fmla="*/ 17 h 2494"/>
                  <a:gd name="T8" fmla="*/ 53 w 53"/>
                  <a:gd name="T9" fmla="*/ 27 h 2494"/>
                  <a:gd name="T10" fmla="*/ 53 w 53"/>
                  <a:gd name="T11" fmla="*/ 2467 h 2494"/>
                  <a:gd name="T12" fmla="*/ 51 w 53"/>
                  <a:gd name="T13" fmla="*/ 2477 h 2494"/>
                  <a:gd name="T14" fmla="*/ 45 w 53"/>
                  <a:gd name="T15" fmla="*/ 2486 h 2494"/>
                  <a:gd name="T16" fmla="*/ 36 w 53"/>
                  <a:gd name="T17" fmla="*/ 2492 h 2494"/>
                  <a:gd name="T18" fmla="*/ 26 w 53"/>
                  <a:gd name="T19" fmla="*/ 2494 h 2494"/>
                  <a:gd name="T20" fmla="*/ 16 w 53"/>
                  <a:gd name="T21" fmla="*/ 2492 h 2494"/>
                  <a:gd name="T22" fmla="*/ 7 w 53"/>
                  <a:gd name="T23" fmla="*/ 2486 h 2494"/>
                  <a:gd name="T24" fmla="*/ 2 w 53"/>
                  <a:gd name="T25" fmla="*/ 2477 h 2494"/>
                  <a:gd name="T26" fmla="*/ 0 w 53"/>
                  <a:gd name="T27" fmla="*/ 2467 h 2494"/>
                  <a:gd name="T28" fmla="*/ 0 w 53"/>
                  <a:gd name="T29" fmla="*/ 27 h 2494"/>
                  <a:gd name="T30" fmla="*/ 2 w 53"/>
                  <a:gd name="T31" fmla="*/ 17 h 2494"/>
                  <a:gd name="T32" fmla="*/ 7 w 53"/>
                  <a:gd name="T33" fmla="*/ 8 h 2494"/>
                  <a:gd name="T34" fmla="*/ 16 w 53"/>
                  <a:gd name="T35" fmla="*/ 2 h 2494"/>
                  <a:gd name="T36" fmla="*/ 26 w 53"/>
                  <a:gd name="T37" fmla="*/ 0 h 2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494">
                    <a:moveTo>
                      <a:pt x="26" y="0"/>
                    </a:moveTo>
                    <a:lnTo>
                      <a:pt x="36" y="2"/>
                    </a:lnTo>
                    <a:lnTo>
                      <a:pt x="45" y="8"/>
                    </a:lnTo>
                    <a:lnTo>
                      <a:pt x="51" y="17"/>
                    </a:lnTo>
                    <a:lnTo>
                      <a:pt x="53" y="27"/>
                    </a:lnTo>
                    <a:lnTo>
                      <a:pt x="53" y="2467"/>
                    </a:lnTo>
                    <a:lnTo>
                      <a:pt x="51" y="2477"/>
                    </a:lnTo>
                    <a:lnTo>
                      <a:pt x="45" y="2486"/>
                    </a:lnTo>
                    <a:lnTo>
                      <a:pt x="36" y="2492"/>
                    </a:lnTo>
                    <a:lnTo>
                      <a:pt x="26" y="2494"/>
                    </a:lnTo>
                    <a:lnTo>
                      <a:pt x="16" y="2492"/>
                    </a:lnTo>
                    <a:lnTo>
                      <a:pt x="7" y="2486"/>
                    </a:lnTo>
                    <a:lnTo>
                      <a:pt x="2" y="2477"/>
                    </a:lnTo>
                    <a:lnTo>
                      <a:pt x="0" y="246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1" name="Freeform 715"/>
              <p:cNvSpPr>
                <a:spLocks/>
              </p:cNvSpPr>
              <p:nvPr/>
            </p:nvSpPr>
            <p:spPr bwMode="auto">
              <a:xfrm>
                <a:off x="7908926" y="1362076"/>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6 h 54"/>
                  <a:gd name="T16" fmla="*/ 90 w 106"/>
                  <a:gd name="T17" fmla="*/ 52 h 54"/>
                  <a:gd name="T18" fmla="*/ 80 w 106"/>
                  <a:gd name="T19" fmla="*/ 54 h 54"/>
                  <a:gd name="T20" fmla="*/ 26 w 106"/>
                  <a:gd name="T21" fmla="*/ 54 h 54"/>
                  <a:gd name="T22" fmla="*/ 16 w 106"/>
                  <a:gd name="T23" fmla="*/ 52 h 54"/>
                  <a:gd name="T24" fmla="*/ 7 w 106"/>
                  <a:gd name="T25" fmla="*/ 46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6"/>
                    </a:lnTo>
                    <a:lnTo>
                      <a:pt x="90" y="52"/>
                    </a:lnTo>
                    <a:lnTo>
                      <a:pt x="80" y="54"/>
                    </a:lnTo>
                    <a:lnTo>
                      <a:pt x="26" y="54"/>
                    </a:lnTo>
                    <a:lnTo>
                      <a:pt x="16" y="52"/>
                    </a:lnTo>
                    <a:lnTo>
                      <a:pt x="7" y="46"/>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2" name="Freeform 716"/>
              <p:cNvSpPr>
                <a:spLocks/>
              </p:cNvSpPr>
              <p:nvPr/>
            </p:nvSpPr>
            <p:spPr bwMode="auto">
              <a:xfrm>
                <a:off x="7908926" y="1382713"/>
                <a:ext cx="14288" cy="7938"/>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6 h 53"/>
                  <a:gd name="T12" fmla="*/ 104 w 106"/>
                  <a:gd name="T13" fmla="*/ 36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6 h 53"/>
                  <a:gd name="T28" fmla="*/ 0 w 106"/>
                  <a:gd name="T29" fmla="*/ 26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6"/>
                    </a:lnTo>
                    <a:lnTo>
                      <a:pt x="104" y="36"/>
                    </a:lnTo>
                    <a:lnTo>
                      <a:pt x="99" y="45"/>
                    </a:lnTo>
                    <a:lnTo>
                      <a:pt x="90" y="51"/>
                    </a:lnTo>
                    <a:lnTo>
                      <a:pt x="80" y="53"/>
                    </a:lnTo>
                    <a:lnTo>
                      <a:pt x="26" y="53"/>
                    </a:lnTo>
                    <a:lnTo>
                      <a:pt x="16" y="51"/>
                    </a:lnTo>
                    <a:lnTo>
                      <a:pt x="7" y="45"/>
                    </a:lnTo>
                    <a:lnTo>
                      <a:pt x="2" y="36"/>
                    </a:lnTo>
                    <a:lnTo>
                      <a:pt x="0" y="26"/>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3" name="Freeform 717"/>
              <p:cNvSpPr>
                <a:spLocks/>
              </p:cNvSpPr>
              <p:nvPr/>
            </p:nvSpPr>
            <p:spPr bwMode="auto">
              <a:xfrm>
                <a:off x="7908926" y="1403351"/>
                <a:ext cx="14288" cy="7938"/>
              </a:xfrm>
              <a:custGeom>
                <a:avLst/>
                <a:gdLst>
                  <a:gd name="T0" fmla="*/ 26 w 106"/>
                  <a:gd name="T1" fmla="*/ 0 h 53"/>
                  <a:gd name="T2" fmla="*/ 80 w 106"/>
                  <a:gd name="T3" fmla="*/ 0 h 53"/>
                  <a:gd name="T4" fmla="*/ 90 w 106"/>
                  <a:gd name="T5" fmla="*/ 2 h 53"/>
                  <a:gd name="T6" fmla="*/ 99 w 106"/>
                  <a:gd name="T7" fmla="*/ 8 h 53"/>
                  <a:gd name="T8" fmla="*/ 104 w 106"/>
                  <a:gd name="T9" fmla="*/ 16 h 53"/>
                  <a:gd name="T10" fmla="*/ 106 w 106"/>
                  <a:gd name="T11" fmla="*/ 26 h 53"/>
                  <a:gd name="T12" fmla="*/ 104 w 106"/>
                  <a:gd name="T13" fmla="*/ 36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6 h 53"/>
                  <a:gd name="T28" fmla="*/ 0 w 106"/>
                  <a:gd name="T29" fmla="*/ 26 h 53"/>
                  <a:gd name="T30" fmla="*/ 2 w 106"/>
                  <a:gd name="T31" fmla="*/ 16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6"/>
                    </a:lnTo>
                    <a:lnTo>
                      <a:pt x="106" y="26"/>
                    </a:lnTo>
                    <a:lnTo>
                      <a:pt x="104" y="36"/>
                    </a:lnTo>
                    <a:lnTo>
                      <a:pt x="99" y="45"/>
                    </a:lnTo>
                    <a:lnTo>
                      <a:pt x="90" y="51"/>
                    </a:lnTo>
                    <a:lnTo>
                      <a:pt x="80" y="53"/>
                    </a:lnTo>
                    <a:lnTo>
                      <a:pt x="26" y="53"/>
                    </a:lnTo>
                    <a:lnTo>
                      <a:pt x="16" y="51"/>
                    </a:lnTo>
                    <a:lnTo>
                      <a:pt x="7" y="45"/>
                    </a:lnTo>
                    <a:lnTo>
                      <a:pt x="2" y="36"/>
                    </a:lnTo>
                    <a:lnTo>
                      <a:pt x="0" y="26"/>
                    </a:lnTo>
                    <a:lnTo>
                      <a:pt x="2"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4" name="Freeform 718"/>
              <p:cNvSpPr>
                <a:spLocks/>
              </p:cNvSpPr>
              <p:nvPr/>
            </p:nvSpPr>
            <p:spPr bwMode="auto">
              <a:xfrm>
                <a:off x="7908926" y="1425576"/>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6 h 53"/>
                  <a:gd name="T10" fmla="*/ 106 w 106"/>
                  <a:gd name="T11" fmla="*/ 26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6 h 53"/>
                  <a:gd name="T30" fmla="*/ 2 w 106"/>
                  <a:gd name="T31" fmla="*/ 16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6"/>
                    </a:lnTo>
                    <a:lnTo>
                      <a:pt x="106" y="26"/>
                    </a:lnTo>
                    <a:lnTo>
                      <a:pt x="104" y="37"/>
                    </a:lnTo>
                    <a:lnTo>
                      <a:pt x="99" y="45"/>
                    </a:lnTo>
                    <a:lnTo>
                      <a:pt x="90" y="51"/>
                    </a:lnTo>
                    <a:lnTo>
                      <a:pt x="80" y="53"/>
                    </a:lnTo>
                    <a:lnTo>
                      <a:pt x="26" y="53"/>
                    </a:lnTo>
                    <a:lnTo>
                      <a:pt x="16" y="51"/>
                    </a:lnTo>
                    <a:lnTo>
                      <a:pt x="7" y="45"/>
                    </a:lnTo>
                    <a:lnTo>
                      <a:pt x="2" y="37"/>
                    </a:lnTo>
                    <a:lnTo>
                      <a:pt x="0" y="26"/>
                    </a:lnTo>
                    <a:lnTo>
                      <a:pt x="2"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5" name="Freeform 719"/>
              <p:cNvSpPr>
                <a:spLocks/>
              </p:cNvSpPr>
              <p:nvPr/>
            </p:nvSpPr>
            <p:spPr bwMode="auto">
              <a:xfrm>
                <a:off x="7908926" y="1446213"/>
                <a:ext cx="14288" cy="6350"/>
              </a:xfrm>
              <a:custGeom>
                <a:avLst/>
                <a:gdLst>
                  <a:gd name="T0" fmla="*/ 26 w 106"/>
                  <a:gd name="T1" fmla="*/ 0 h 53"/>
                  <a:gd name="T2" fmla="*/ 80 w 106"/>
                  <a:gd name="T3" fmla="*/ 0 h 53"/>
                  <a:gd name="T4" fmla="*/ 90 w 106"/>
                  <a:gd name="T5" fmla="*/ 3 h 53"/>
                  <a:gd name="T6" fmla="*/ 99 w 106"/>
                  <a:gd name="T7" fmla="*/ 8 h 53"/>
                  <a:gd name="T8" fmla="*/ 104 w 106"/>
                  <a:gd name="T9" fmla="*/ 16 h 53"/>
                  <a:gd name="T10" fmla="*/ 106 w 106"/>
                  <a:gd name="T11" fmla="*/ 26 h 53"/>
                  <a:gd name="T12" fmla="*/ 104 w 106"/>
                  <a:gd name="T13" fmla="*/ 37 h 53"/>
                  <a:gd name="T14" fmla="*/ 99 w 106"/>
                  <a:gd name="T15" fmla="*/ 46 h 53"/>
                  <a:gd name="T16" fmla="*/ 90 w 106"/>
                  <a:gd name="T17" fmla="*/ 51 h 53"/>
                  <a:gd name="T18" fmla="*/ 80 w 106"/>
                  <a:gd name="T19" fmla="*/ 53 h 53"/>
                  <a:gd name="T20" fmla="*/ 26 w 106"/>
                  <a:gd name="T21" fmla="*/ 53 h 53"/>
                  <a:gd name="T22" fmla="*/ 16 w 106"/>
                  <a:gd name="T23" fmla="*/ 51 h 53"/>
                  <a:gd name="T24" fmla="*/ 7 w 106"/>
                  <a:gd name="T25" fmla="*/ 46 h 53"/>
                  <a:gd name="T26" fmla="*/ 2 w 106"/>
                  <a:gd name="T27" fmla="*/ 37 h 53"/>
                  <a:gd name="T28" fmla="*/ 0 w 106"/>
                  <a:gd name="T29" fmla="*/ 26 h 53"/>
                  <a:gd name="T30" fmla="*/ 2 w 106"/>
                  <a:gd name="T31" fmla="*/ 16 h 53"/>
                  <a:gd name="T32" fmla="*/ 7 w 106"/>
                  <a:gd name="T33" fmla="*/ 8 h 53"/>
                  <a:gd name="T34" fmla="*/ 16 w 106"/>
                  <a:gd name="T35" fmla="*/ 3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3"/>
                    </a:lnTo>
                    <a:lnTo>
                      <a:pt x="99" y="8"/>
                    </a:lnTo>
                    <a:lnTo>
                      <a:pt x="104" y="16"/>
                    </a:lnTo>
                    <a:lnTo>
                      <a:pt x="106" y="26"/>
                    </a:lnTo>
                    <a:lnTo>
                      <a:pt x="104" y="37"/>
                    </a:lnTo>
                    <a:lnTo>
                      <a:pt x="99" y="46"/>
                    </a:lnTo>
                    <a:lnTo>
                      <a:pt x="90" y="51"/>
                    </a:lnTo>
                    <a:lnTo>
                      <a:pt x="80" y="53"/>
                    </a:lnTo>
                    <a:lnTo>
                      <a:pt x="26" y="53"/>
                    </a:lnTo>
                    <a:lnTo>
                      <a:pt x="16" y="51"/>
                    </a:lnTo>
                    <a:lnTo>
                      <a:pt x="7" y="46"/>
                    </a:lnTo>
                    <a:lnTo>
                      <a:pt x="2" y="37"/>
                    </a:lnTo>
                    <a:lnTo>
                      <a:pt x="0" y="26"/>
                    </a:lnTo>
                    <a:lnTo>
                      <a:pt x="2" y="16"/>
                    </a:lnTo>
                    <a:lnTo>
                      <a:pt x="7" y="8"/>
                    </a:lnTo>
                    <a:lnTo>
                      <a:pt x="16" y="3"/>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6" name="Freeform 720"/>
              <p:cNvSpPr>
                <a:spLocks/>
              </p:cNvSpPr>
              <p:nvPr/>
            </p:nvSpPr>
            <p:spPr bwMode="auto">
              <a:xfrm>
                <a:off x="7908926" y="1466851"/>
                <a:ext cx="14288" cy="7938"/>
              </a:xfrm>
              <a:custGeom>
                <a:avLst/>
                <a:gdLst>
                  <a:gd name="T0" fmla="*/ 26 w 106"/>
                  <a:gd name="T1" fmla="*/ 0 h 52"/>
                  <a:gd name="T2" fmla="*/ 80 w 106"/>
                  <a:gd name="T3" fmla="*/ 0 h 52"/>
                  <a:gd name="T4" fmla="*/ 90 w 106"/>
                  <a:gd name="T5" fmla="*/ 2 h 52"/>
                  <a:gd name="T6" fmla="*/ 99 w 106"/>
                  <a:gd name="T7" fmla="*/ 7 h 52"/>
                  <a:gd name="T8" fmla="*/ 104 w 106"/>
                  <a:gd name="T9" fmla="*/ 15 h 52"/>
                  <a:gd name="T10" fmla="*/ 106 w 106"/>
                  <a:gd name="T11" fmla="*/ 25 h 52"/>
                  <a:gd name="T12" fmla="*/ 104 w 106"/>
                  <a:gd name="T13" fmla="*/ 36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6 h 52"/>
                  <a:gd name="T28" fmla="*/ 0 w 106"/>
                  <a:gd name="T29" fmla="*/ 25 h 52"/>
                  <a:gd name="T30" fmla="*/ 2 w 106"/>
                  <a:gd name="T31" fmla="*/ 15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5"/>
                    </a:lnTo>
                    <a:lnTo>
                      <a:pt x="106" y="25"/>
                    </a:lnTo>
                    <a:lnTo>
                      <a:pt x="104" y="36"/>
                    </a:lnTo>
                    <a:lnTo>
                      <a:pt x="99" y="45"/>
                    </a:lnTo>
                    <a:lnTo>
                      <a:pt x="90" y="50"/>
                    </a:lnTo>
                    <a:lnTo>
                      <a:pt x="80" y="52"/>
                    </a:lnTo>
                    <a:lnTo>
                      <a:pt x="26" y="52"/>
                    </a:lnTo>
                    <a:lnTo>
                      <a:pt x="16" y="50"/>
                    </a:lnTo>
                    <a:lnTo>
                      <a:pt x="7" y="45"/>
                    </a:lnTo>
                    <a:lnTo>
                      <a:pt x="2" y="36"/>
                    </a:lnTo>
                    <a:lnTo>
                      <a:pt x="0" y="25"/>
                    </a:lnTo>
                    <a:lnTo>
                      <a:pt x="2" y="15"/>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7" name="Freeform 721"/>
              <p:cNvSpPr>
                <a:spLocks/>
              </p:cNvSpPr>
              <p:nvPr/>
            </p:nvSpPr>
            <p:spPr bwMode="auto">
              <a:xfrm>
                <a:off x="7908926" y="1487488"/>
                <a:ext cx="14288" cy="7938"/>
              </a:xfrm>
              <a:custGeom>
                <a:avLst/>
                <a:gdLst>
                  <a:gd name="T0" fmla="*/ 26 w 106"/>
                  <a:gd name="T1" fmla="*/ 0 h 52"/>
                  <a:gd name="T2" fmla="*/ 80 w 106"/>
                  <a:gd name="T3" fmla="*/ 0 h 52"/>
                  <a:gd name="T4" fmla="*/ 90 w 106"/>
                  <a:gd name="T5" fmla="*/ 2 h 52"/>
                  <a:gd name="T6" fmla="*/ 99 w 106"/>
                  <a:gd name="T7" fmla="*/ 7 h 52"/>
                  <a:gd name="T8" fmla="*/ 104 w 106"/>
                  <a:gd name="T9" fmla="*/ 15 h 52"/>
                  <a:gd name="T10" fmla="*/ 106 w 106"/>
                  <a:gd name="T11" fmla="*/ 25 h 52"/>
                  <a:gd name="T12" fmla="*/ 104 w 106"/>
                  <a:gd name="T13" fmla="*/ 36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6 h 52"/>
                  <a:gd name="T28" fmla="*/ 0 w 106"/>
                  <a:gd name="T29" fmla="*/ 25 h 52"/>
                  <a:gd name="T30" fmla="*/ 2 w 106"/>
                  <a:gd name="T31" fmla="*/ 15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5"/>
                    </a:lnTo>
                    <a:lnTo>
                      <a:pt x="106" y="25"/>
                    </a:lnTo>
                    <a:lnTo>
                      <a:pt x="104" y="36"/>
                    </a:lnTo>
                    <a:lnTo>
                      <a:pt x="99" y="45"/>
                    </a:lnTo>
                    <a:lnTo>
                      <a:pt x="90" y="50"/>
                    </a:lnTo>
                    <a:lnTo>
                      <a:pt x="80" y="52"/>
                    </a:lnTo>
                    <a:lnTo>
                      <a:pt x="26" y="52"/>
                    </a:lnTo>
                    <a:lnTo>
                      <a:pt x="16" y="50"/>
                    </a:lnTo>
                    <a:lnTo>
                      <a:pt x="7" y="45"/>
                    </a:lnTo>
                    <a:lnTo>
                      <a:pt x="2" y="36"/>
                    </a:lnTo>
                    <a:lnTo>
                      <a:pt x="0" y="25"/>
                    </a:lnTo>
                    <a:lnTo>
                      <a:pt x="2" y="15"/>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8" name="Freeform 722"/>
              <p:cNvSpPr>
                <a:spLocks/>
              </p:cNvSpPr>
              <p:nvPr/>
            </p:nvSpPr>
            <p:spPr bwMode="auto">
              <a:xfrm>
                <a:off x="7908926" y="1509713"/>
                <a:ext cx="14288" cy="6350"/>
              </a:xfrm>
              <a:custGeom>
                <a:avLst/>
                <a:gdLst>
                  <a:gd name="T0" fmla="*/ 26 w 106"/>
                  <a:gd name="T1" fmla="*/ 0 h 52"/>
                  <a:gd name="T2" fmla="*/ 80 w 106"/>
                  <a:gd name="T3" fmla="*/ 0 h 52"/>
                  <a:gd name="T4" fmla="*/ 90 w 106"/>
                  <a:gd name="T5" fmla="*/ 2 h 52"/>
                  <a:gd name="T6" fmla="*/ 99 w 106"/>
                  <a:gd name="T7" fmla="*/ 7 h 52"/>
                  <a:gd name="T8" fmla="*/ 104 w 106"/>
                  <a:gd name="T9" fmla="*/ 16 h 52"/>
                  <a:gd name="T10" fmla="*/ 106 w 106"/>
                  <a:gd name="T11" fmla="*/ 27 h 52"/>
                  <a:gd name="T12" fmla="*/ 104 w 106"/>
                  <a:gd name="T13" fmla="*/ 37 h 52"/>
                  <a:gd name="T14" fmla="*/ 99 w 106"/>
                  <a:gd name="T15" fmla="*/ 45 h 52"/>
                  <a:gd name="T16" fmla="*/ 90 w 106"/>
                  <a:gd name="T17" fmla="*/ 50 h 52"/>
                  <a:gd name="T18" fmla="*/ 80 w 106"/>
                  <a:gd name="T19" fmla="*/ 52 h 52"/>
                  <a:gd name="T20" fmla="*/ 26 w 106"/>
                  <a:gd name="T21" fmla="*/ 52 h 52"/>
                  <a:gd name="T22" fmla="*/ 16 w 106"/>
                  <a:gd name="T23" fmla="*/ 50 h 52"/>
                  <a:gd name="T24" fmla="*/ 7 w 106"/>
                  <a:gd name="T25" fmla="*/ 45 h 52"/>
                  <a:gd name="T26" fmla="*/ 2 w 106"/>
                  <a:gd name="T27" fmla="*/ 37 h 52"/>
                  <a:gd name="T28" fmla="*/ 0 w 106"/>
                  <a:gd name="T29" fmla="*/ 27 h 52"/>
                  <a:gd name="T30" fmla="*/ 2 w 106"/>
                  <a:gd name="T31" fmla="*/ 16 h 52"/>
                  <a:gd name="T32" fmla="*/ 7 w 106"/>
                  <a:gd name="T33" fmla="*/ 7 h 52"/>
                  <a:gd name="T34" fmla="*/ 16 w 106"/>
                  <a:gd name="T35" fmla="*/ 2 h 52"/>
                  <a:gd name="T36" fmla="*/ 26 w 106"/>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2">
                    <a:moveTo>
                      <a:pt x="26" y="0"/>
                    </a:moveTo>
                    <a:lnTo>
                      <a:pt x="80" y="0"/>
                    </a:lnTo>
                    <a:lnTo>
                      <a:pt x="90" y="2"/>
                    </a:lnTo>
                    <a:lnTo>
                      <a:pt x="99" y="7"/>
                    </a:lnTo>
                    <a:lnTo>
                      <a:pt x="104" y="16"/>
                    </a:lnTo>
                    <a:lnTo>
                      <a:pt x="106" y="27"/>
                    </a:lnTo>
                    <a:lnTo>
                      <a:pt x="104" y="37"/>
                    </a:lnTo>
                    <a:lnTo>
                      <a:pt x="99" y="45"/>
                    </a:lnTo>
                    <a:lnTo>
                      <a:pt x="90" y="50"/>
                    </a:lnTo>
                    <a:lnTo>
                      <a:pt x="80" y="52"/>
                    </a:lnTo>
                    <a:lnTo>
                      <a:pt x="26" y="52"/>
                    </a:lnTo>
                    <a:lnTo>
                      <a:pt x="16" y="50"/>
                    </a:lnTo>
                    <a:lnTo>
                      <a:pt x="7" y="45"/>
                    </a:lnTo>
                    <a:lnTo>
                      <a:pt x="2" y="37"/>
                    </a:lnTo>
                    <a:lnTo>
                      <a:pt x="0" y="27"/>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89" name="Freeform 723"/>
              <p:cNvSpPr>
                <a:spLocks/>
              </p:cNvSpPr>
              <p:nvPr/>
            </p:nvSpPr>
            <p:spPr bwMode="auto">
              <a:xfrm>
                <a:off x="7908926" y="1530351"/>
                <a:ext cx="14288" cy="6350"/>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7 h 53"/>
                  <a:gd name="T12" fmla="*/ 104 w 106"/>
                  <a:gd name="T13" fmla="*/ 37 h 53"/>
                  <a:gd name="T14" fmla="*/ 99 w 106"/>
                  <a:gd name="T15" fmla="*/ 45 h 53"/>
                  <a:gd name="T16" fmla="*/ 90 w 106"/>
                  <a:gd name="T17" fmla="*/ 50 h 53"/>
                  <a:gd name="T18" fmla="*/ 80 w 106"/>
                  <a:gd name="T19" fmla="*/ 53 h 53"/>
                  <a:gd name="T20" fmla="*/ 26 w 106"/>
                  <a:gd name="T21" fmla="*/ 53 h 53"/>
                  <a:gd name="T22" fmla="*/ 16 w 106"/>
                  <a:gd name="T23" fmla="*/ 50 h 53"/>
                  <a:gd name="T24" fmla="*/ 7 w 106"/>
                  <a:gd name="T25" fmla="*/ 45 h 53"/>
                  <a:gd name="T26" fmla="*/ 2 w 106"/>
                  <a:gd name="T27" fmla="*/ 37 h 53"/>
                  <a:gd name="T28" fmla="*/ 0 w 106"/>
                  <a:gd name="T29" fmla="*/ 27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7"/>
                    </a:lnTo>
                    <a:lnTo>
                      <a:pt x="104" y="37"/>
                    </a:lnTo>
                    <a:lnTo>
                      <a:pt x="99" y="45"/>
                    </a:lnTo>
                    <a:lnTo>
                      <a:pt x="90" y="50"/>
                    </a:lnTo>
                    <a:lnTo>
                      <a:pt x="80" y="53"/>
                    </a:lnTo>
                    <a:lnTo>
                      <a:pt x="26" y="53"/>
                    </a:lnTo>
                    <a:lnTo>
                      <a:pt x="16" y="50"/>
                    </a:lnTo>
                    <a:lnTo>
                      <a:pt x="7" y="45"/>
                    </a:lnTo>
                    <a:lnTo>
                      <a:pt x="2" y="37"/>
                    </a:lnTo>
                    <a:lnTo>
                      <a:pt x="0" y="27"/>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0" name="Freeform 724"/>
              <p:cNvSpPr>
                <a:spLocks/>
              </p:cNvSpPr>
              <p:nvPr/>
            </p:nvSpPr>
            <p:spPr bwMode="auto">
              <a:xfrm>
                <a:off x="7908926" y="1550988"/>
                <a:ext cx="14288" cy="7938"/>
              </a:xfrm>
              <a:custGeom>
                <a:avLst/>
                <a:gdLst>
                  <a:gd name="T0" fmla="*/ 26 w 106"/>
                  <a:gd name="T1" fmla="*/ 0 h 53"/>
                  <a:gd name="T2" fmla="*/ 80 w 106"/>
                  <a:gd name="T3" fmla="*/ 0 h 53"/>
                  <a:gd name="T4" fmla="*/ 90 w 106"/>
                  <a:gd name="T5" fmla="*/ 2 h 53"/>
                  <a:gd name="T6" fmla="*/ 99 w 106"/>
                  <a:gd name="T7" fmla="*/ 7 h 53"/>
                  <a:gd name="T8" fmla="*/ 104 w 106"/>
                  <a:gd name="T9" fmla="*/ 16 h 53"/>
                  <a:gd name="T10" fmla="*/ 106 w 106"/>
                  <a:gd name="T11" fmla="*/ 27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7 h 53"/>
                  <a:gd name="T30" fmla="*/ 2 w 106"/>
                  <a:gd name="T31" fmla="*/ 16 h 53"/>
                  <a:gd name="T32" fmla="*/ 7 w 106"/>
                  <a:gd name="T33" fmla="*/ 7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7"/>
                    </a:lnTo>
                    <a:lnTo>
                      <a:pt x="104" y="16"/>
                    </a:lnTo>
                    <a:lnTo>
                      <a:pt x="106" y="27"/>
                    </a:lnTo>
                    <a:lnTo>
                      <a:pt x="104" y="37"/>
                    </a:lnTo>
                    <a:lnTo>
                      <a:pt x="99" y="45"/>
                    </a:lnTo>
                    <a:lnTo>
                      <a:pt x="90" y="51"/>
                    </a:lnTo>
                    <a:lnTo>
                      <a:pt x="80" y="53"/>
                    </a:lnTo>
                    <a:lnTo>
                      <a:pt x="26" y="53"/>
                    </a:lnTo>
                    <a:lnTo>
                      <a:pt x="16" y="51"/>
                    </a:lnTo>
                    <a:lnTo>
                      <a:pt x="7" y="45"/>
                    </a:lnTo>
                    <a:lnTo>
                      <a:pt x="2" y="37"/>
                    </a:lnTo>
                    <a:lnTo>
                      <a:pt x="0" y="27"/>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1" name="Freeform 725"/>
              <p:cNvSpPr>
                <a:spLocks/>
              </p:cNvSpPr>
              <p:nvPr/>
            </p:nvSpPr>
            <p:spPr bwMode="auto">
              <a:xfrm>
                <a:off x="7908926" y="1573213"/>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7 h 53"/>
                  <a:gd name="T10" fmla="*/ 106 w 106"/>
                  <a:gd name="T11" fmla="*/ 27 h 53"/>
                  <a:gd name="T12" fmla="*/ 104 w 106"/>
                  <a:gd name="T13" fmla="*/ 37 h 53"/>
                  <a:gd name="T14" fmla="*/ 99 w 106"/>
                  <a:gd name="T15" fmla="*/ 45 h 53"/>
                  <a:gd name="T16" fmla="*/ 90 w 106"/>
                  <a:gd name="T17" fmla="*/ 51 h 53"/>
                  <a:gd name="T18" fmla="*/ 80 w 106"/>
                  <a:gd name="T19" fmla="*/ 53 h 53"/>
                  <a:gd name="T20" fmla="*/ 26 w 106"/>
                  <a:gd name="T21" fmla="*/ 53 h 53"/>
                  <a:gd name="T22" fmla="*/ 16 w 106"/>
                  <a:gd name="T23" fmla="*/ 51 h 53"/>
                  <a:gd name="T24" fmla="*/ 7 w 106"/>
                  <a:gd name="T25" fmla="*/ 45 h 53"/>
                  <a:gd name="T26" fmla="*/ 2 w 106"/>
                  <a:gd name="T27" fmla="*/ 37 h 53"/>
                  <a:gd name="T28" fmla="*/ 0 w 106"/>
                  <a:gd name="T29" fmla="*/ 27 h 53"/>
                  <a:gd name="T30" fmla="*/ 2 w 106"/>
                  <a:gd name="T31" fmla="*/ 17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7"/>
                    </a:lnTo>
                    <a:lnTo>
                      <a:pt x="106" y="27"/>
                    </a:lnTo>
                    <a:lnTo>
                      <a:pt x="104" y="37"/>
                    </a:lnTo>
                    <a:lnTo>
                      <a:pt x="99" y="45"/>
                    </a:lnTo>
                    <a:lnTo>
                      <a:pt x="90" y="51"/>
                    </a:lnTo>
                    <a:lnTo>
                      <a:pt x="80" y="53"/>
                    </a:lnTo>
                    <a:lnTo>
                      <a:pt x="26" y="53"/>
                    </a:lnTo>
                    <a:lnTo>
                      <a:pt x="16" y="51"/>
                    </a:lnTo>
                    <a:lnTo>
                      <a:pt x="7" y="45"/>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2" name="Freeform 726"/>
              <p:cNvSpPr>
                <a:spLocks/>
              </p:cNvSpPr>
              <p:nvPr/>
            </p:nvSpPr>
            <p:spPr bwMode="auto">
              <a:xfrm>
                <a:off x="7908926" y="1593851"/>
                <a:ext cx="14288" cy="6350"/>
              </a:xfrm>
              <a:custGeom>
                <a:avLst/>
                <a:gdLst>
                  <a:gd name="T0" fmla="*/ 26 w 106"/>
                  <a:gd name="T1" fmla="*/ 0 h 53"/>
                  <a:gd name="T2" fmla="*/ 80 w 106"/>
                  <a:gd name="T3" fmla="*/ 0 h 53"/>
                  <a:gd name="T4" fmla="*/ 90 w 106"/>
                  <a:gd name="T5" fmla="*/ 2 h 53"/>
                  <a:gd name="T6" fmla="*/ 99 w 106"/>
                  <a:gd name="T7" fmla="*/ 8 h 53"/>
                  <a:gd name="T8" fmla="*/ 104 w 106"/>
                  <a:gd name="T9" fmla="*/ 17 h 53"/>
                  <a:gd name="T10" fmla="*/ 106 w 106"/>
                  <a:gd name="T11" fmla="*/ 27 h 53"/>
                  <a:gd name="T12" fmla="*/ 104 w 106"/>
                  <a:gd name="T13" fmla="*/ 37 h 53"/>
                  <a:gd name="T14" fmla="*/ 99 w 106"/>
                  <a:gd name="T15" fmla="*/ 46 h 53"/>
                  <a:gd name="T16" fmla="*/ 90 w 106"/>
                  <a:gd name="T17" fmla="*/ 51 h 53"/>
                  <a:gd name="T18" fmla="*/ 80 w 106"/>
                  <a:gd name="T19" fmla="*/ 53 h 53"/>
                  <a:gd name="T20" fmla="*/ 26 w 106"/>
                  <a:gd name="T21" fmla="*/ 53 h 53"/>
                  <a:gd name="T22" fmla="*/ 16 w 106"/>
                  <a:gd name="T23" fmla="*/ 51 h 53"/>
                  <a:gd name="T24" fmla="*/ 7 w 106"/>
                  <a:gd name="T25" fmla="*/ 46 h 53"/>
                  <a:gd name="T26" fmla="*/ 2 w 106"/>
                  <a:gd name="T27" fmla="*/ 37 h 53"/>
                  <a:gd name="T28" fmla="*/ 0 w 106"/>
                  <a:gd name="T29" fmla="*/ 27 h 53"/>
                  <a:gd name="T30" fmla="*/ 2 w 106"/>
                  <a:gd name="T31" fmla="*/ 17 h 53"/>
                  <a:gd name="T32" fmla="*/ 7 w 106"/>
                  <a:gd name="T33" fmla="*/ 8 h 53"/>
                  <a:gd name="T34" fmla="*/ 16 w 106"/>
                  <a:gd name="T35" fmla="*/ 2 h 53"/>
                  <a:gd name="T36" fmla="*/ 26 w 10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3">
                    <a:moveTo>
                      <a:pt x="26" y="0"/>
                    </a:moveTo>
                    <a:lnTo>
                      <a:pt x="80" y="0"/>
                    </a:lnTo>
                    <a:lnTo>
                      <a:pt x="90" y="2"/>
                    </a:lnTo>
                    <a:lnTo>
                      <a:pt x="99" y="8"/>
                    </a:lnTo>
                    <a:lnTo>
                      <a:pt x="104" y="17"/>
                    </a:lnTo>
                    <a:lnTo>
                      <a:pt x="106" y="27"/>
                    </a:lnTo>
                    <a:lnTo>
                      <a:pt x="104" y="37"/>
                    </a:lnTo>
                    <a:lnTo>
                      <a:pt x="99" y="46"/>
                    </a:lnTo>
                    <a:lnTo>
                      <a:pt x="90" y="51"/>
                    </a:lnTo>
                    <a:lnTo>
                      <a:pt x="80" y="53"/>
                    </a:lnTo>
                    <a:lnTo>
                      <a:pt x="26" y="53"/>
                    </a:lnTo>
                    <a:lnTo>
                      <a:pt x="16" y="51"/>
                    </a:lnTo>
                    <a:lnTo>
                      <a:pt x="7" y="46"/>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3" name="Freeform 727"/>
              <p:cNvSpPr>
                <a:spLocks/>
              </p:cNvSpPr>
              <p:nvPr/>
            </p:nvSpPr>
            <p:spPr bwMode="auto">
              <a:xfrm>
                <a:off x="7908926" y="1614488"/>
                <a:ext cx="14288" cy="6350"/>
              </a:xfrm>
              <a:custGeom>
                <a:avLst/>
                <a:gdLst>
                  <a:gd name="T0" fmla="*/ 26 w 106"/>
                  <a:gd name="T1" fmla="*/ 0 h 54"/>
                  <a:gd name="T2" fmla="*/ 80 w 106"/>
                  <a:gd name="T3" fmla="*/ 0 h 54"/>
                  <a:gd name="T4" fmla="*/ 90 w 106"/>
                  <a:gd name="T5" fmla="*/ 2 h 54"/>
                  <a:gd name="T6" fmla="*/ 99 w 106"/>
                  <a:gd name="T7" fmla="*/ 8 h 54"/>
                  <a:gd name="T8" fmla="*/ 104 w 106"/>
                  <a:gd name="T9" fmla="*/ 17 h 54"/>
                  <a:gd name="T10" fmla="*/ 106 w 106"/>
                  <a:gd name="T11" fmla="*/ 27 h 54"/>
                  <a:gd name="T12" fmla="*/ 104 w 106"/>
                  <a:gd name="T13" fmla="*/ 37 h 54"/>
                  <a:gd name="T14" fmla="*/ 99 w 106"/>
                  <a:gd name="T15" fmla="*/ 46 h 54"/>
                  <a:gd name="T16" fmla="*/ 90 w 106"/>
                  <a:gd name="T17" fmla="*/ 51 h 54"/>
                  <a:gd name="T18" fmla="*/ 80 w 106"/>
                  <a:gd name="T19" fmla="*/ 54 h 54"/>
                  <a:gd name="T20" fmla="*/ 26 w 106"/>
                  <a:gd name="T21" fmla="*/ 54 h 54"/>
                  <a:gd name="T22" fmla="*/ 16 w 106"/>
                  <a:gd name="T23" fmla="*/ 51 h 54"/>
                  <a:gd name="T24" fmla="*/ 7 w 106"/>
                  <a:gd name="T25" fmla="*/ 46 h 54"/>
                  <a:gd name="T26" fmla="*/ 2 w 106"/>
                  <a:gd name="T27" fmla="*/ 37 h 54"/>
                  <a:gd name="T28" fmla="*/ 0 w 106"/>
                  <a:gd name="T29" fmla="*/ 27 h 54"/>
                  <a:gd name="T30" fmla="*/ 2 w 106"/>
                  <a:gd name="T31" fmla="*/ 17 h 54"/>
                  <a:gd name="T32" fmla="*/ 7 w 106"/>
                  <a:gd name="T33" fmla="*/ 8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8"/>
                    </a:lnTo>
                    <a:lnTo>
                      <a:pt x="104" y="17"/>
                    </a:lnTo>
                    <a:lnTo>
                      <a:pt x="106" y="27"/>
                    </a:lnTo>
                    <a:lnTo>
                      <a:pt x="104" y="37"/>
                    </a:lnTo>
                    <a:lnTo>
                      <a:pt x="99" y="46"/>
                    </a:lnTo>
                    <a:lnTo>
                      <a:pt x="90" y="51"/>
                    </a:lnTo>
                    <a:lnTo>
                      <a:pt x="80" y="54"/>
                    </a:lnTo>
                    <a:lnTo>
                      <a:pt x="26" y="54"/>
                    </a:lnTo>
                    <a:lnTo>
                      <a:pt x="16" y="51"/>
                    </a:lnTo>
                    <a:lnTo>
                      <a:pt x="7" y="46"/>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4" name="Freeform 728"/>
              <p:cNvSpPr>
                <a:spLocks/>
              </p:cNvSpPr>
              <p:nvPr/>
            </p:nvSpPr>
            <p:spPr bwMode="auto">
              <a:xfrm>
                <a:off x="7908926" y="1635126"/>
                <a:ext cx="14288" cy="7938"/>
              </a:xfrm>
              <a:custGeom>
                <a:avLst/>
                <a:gdLst>
                  <a:gd name="T0" fmla="*/ 26 w 106"/>
                  <a:gd name="T1" fmla="*/ 0 h 54"/>
                  <a:gd name="T2" fmla="*/ 80 w 106"/>
                  <a:gd name="T3" fmla="*/ 0 h 54"/>
                  <a:gd name="T4" fmla="*/ 90 w 106"/>
                  <a:gd name="T5" fmla="*/ 2 h 54"/>
                  <a:gd name="T6" fmla="*/ 99 w 106"/>
                  <a:gd name="T7" fmla="*/ 9 h 54"/>
                  <a:gd name="T8" fmla="*/ 104 w 106"/>
                  <a:gd name="T9" fmla="*/ 17 h 54"/>
                  <a:gd name="T10" fmla="*/ 106 w 106"/>
                  <a:gd name="T11" fmla="*/ 27 h 54"/>
                  <a:gd name="T12" fmla="*/ 104 w 106"/>
                  <a:gd name="T13" fmla="*/ 37 h 54"/>
                  <a:gd name="T14" fmla="*/ 99 w 106"/>
                  <a:gd name="T15" fmla="*/ 46 h 54"/>
                  <a:gd name="T16" fmla="*/ 90 w 106"/>
                  <a:gd name="T17" fmla="*/ 52 h 54"/>
                  <a:gd name="T18" fmla="*/ 80 w 106"/>
                  <a:gd name="T19" fmla="*/ 54 h 54"/>
                  <a:gd name="T20" fmla="*/ 26 w 106"/>
                  <a:gd name="T21" fmla="*/ 54 h 54"/>
                  <a:gd name="T22" fmla="*/ 16 w 106"/>
                  <a:gd name="T23" fmla="*/ 52 h 54"/>
                  <a:gd name="T24" fmla="*/ 7 w 106"/>
                  <a:gd name="T25" fmla="*/ 46 h 54"/>
                  <a:gd name="T26" fmla="*/ 2 w 106"/>
                  <a:gd name="T27" fmla="*/ 37 h 54"/>
                  <a:gd name="T28" fmla="*/ 0 w 106"/>
                  <a:gd name="T29" fmla="*/ 27 h 54"/>
                  <a:gd name="T30" fmla="*/ 2 w 106"/>
                  <a:gd name="T31" fmla="*/ 17 h 54"/>
                  <a:gd name="T32" fmla="*/ 7 w 106"/>
                  <a:gd name="T33" fmla="*/ 9 h 54"/>
                  <a:gd name="T34" fmla="*/ 16 w 106"/>
                  <a:gd name="T35" fmla="*/ 2 h 54"/>
                  <a:gd name="T36" fmla="*/ 26 w 106"/>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54">
                    <a:moveTo>
                      <a:pt x="26" y="0"/>
                    </a:moveTo>
                    <a:lnTo>
                      <a:pt x="80" y="0"/>
                    </a:lnTo>
                    <a:lnTo>
                      <a:pt x="90" y="2"/>
                    </a:lnTo>
                    <a:lnTo>
                      <a:pt x="99" y="9"/>
                    </a:lnTo>
                    <a:lnTo>
                      <a:pt x="104" y="17"/>
                    </a:lnTo>
                    <a:lnTo>
                      <a:pt x="106" y="27"/>
                    </a:lnTo>
                    <a:lnTo>
                      <a:pt x="104" y="37"/>
                    </a:lnTo>
                    <a:lnTo>
                      <a:pt x="99" y="46"/>
                    </a:lnTo>
                    <a:lnTo>
                      <a:pt x="90" y="52"/>
                    </a:lnTo>
                    <a:lnTo>
                      <a:pt x="80" y="54"/>
                    </a:lnTo>
                    <a:lnTo>
                      <a:pt x="26" y="54"/>
                    </a:lnTo>
                    <a:lnTo>
                      <a:pt x="16" y="52"/>
                    </a:lnTo>
                    <a:lnTo>
                      <a:pt x="7" y="46"/>
                    </a:lnTo>
                    <a:lnTo>
                      <a:pt x="2" y="37"/>
                    </a:lnTo>
                    <a:lnTo>
                      <a:pt x="0" y="27"/>
                    </a:lnTo>
                    <a:lnTo>
                      <a:pt x="2" y="17"/>
                    </a:lnTo>
                    <a:lnTo>
                      <a:pt x="7" y="9"/>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5" name="Freeform 729"/>
              <p:cNvSpPr>
                <a:spLocks/>
              </p:cNvSpPr>
              <p:nvPr/>
            </p:nvSpPr>
            <p:spPr bwMode="auto">
              <a:xfrm>
                <a:off x="8048626" y="1397001"/>
                <a:ext cx="7938" cy="246063"/>
              </a:xfrm>
              <a:custGeom>
                <a:avLst/>
                <a:gdLst>
                  <a:gd name="T0" fmla="*/ 26 w 53"/>
                  <a:gd name="T1" fmla="*/ 0 h 1857"/>
                  <a:gd name="T2" fmla="*/ 36 w 53"/>
                  <a:gd name="T3" fmla="*/ 2 h 1857"/>
                  <a:gd name="T4" fmla="*/ 45 w 53"/>
                  <a:gd name="T5" fmla="*/ 8 h 1857"/>
                  <a:gd name="T6" fmla="*/ 50 w 53"/>
                  <a:gd name="T7" fmla="*/ 16 h 1857"/>
                  <a:gd name="T8" fmla="*/ 53 w 53"/>
                  <a:gd name="T9" fmla="*/ 26 h 1857"/>
                  <a:gd name="T10" fmla="*/ 53 w 53"/>
                  <a:gd name="T11" fmla="*/ 1830 h 1857"/>
                  <a:gd name="T12" fmla="*/ 50 w 53"/>
                  <a:gd name="T13" fmla="*/ 1840 h 1857"/>
                  <a:gd name="T14" fmla="*/ 45 w 53"/>
                  <a:gd name="T15" fmla="*/ 1849 h 1857"/>
                  <a:gd name="T16" fmla="*/ 36 w 53"/>
                  <a:gd name="T17" fmla="*/ 1855 h 1857"/>
                  <a:gd name="T18" fmla="*/ 26 w 53"/>
                  <a:gd name="T19" fmla="*/ 1857 h 1857"/>
                  <a:gd name="T20" fmla="*/ 15 w 53"/>
                  <a:gd name="T21" fmla="*/ 1855 h 1857"/>
                  <a:gd name="T22" fmla="*/ 7 w 53"/>
                  <a:gd name="T23" fmla="*/ 1849 h 1857"/>
                  <a:gd name="T24" fmla="*/ 2 w 53"/>
                  <a:gd name="T25" fmla="*/ 1840 h 1857"/>
                  <a:gd name="T26" fmla="*/ 0 w 53"/>
                  <a:gd name="T27" fmla="*/ 1830 h 1857"/>
                  <a:gd name="T28" fmla="*/ 0 w 53"/>
                  <a:gd name="T29" fmla="*/ 26 h 1857"/>
                  <a:gd name="T30" fmla="*/ 2 w 53"/>
                  <a:gd name="T31" fmla="*/ 16 h 1857"/>
                  <a:gd name="T32" fmla="*/ 7 w 53"/>
                  <a:gd name="T33" fmla="*/ 8 h 1857"/>
                  <a:gd name="T34" fmla="*/ 15 w 53"/>
                  <a:gd name="T35" fmla="*/ 2 h 1857"/>
                  <a:gd name="T36" fmla="*/ 26 w 53"/>
                  <a:gd name="T37" fmla="*/ 0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857">
                    <a:moveTo>
                      <a:pt x="26" y="0"/>
                    </a:moveTo>
                    <a:lnTo>
                      <a:pt x="36" y="2"/>
                    </a:lnTo>
                    <a:lnTo>
                      <a:pt x="45" y="8"/>
                    </a:lnTo>
                    <a:lnTo>
                      <a:pt x="50" y="16"/>
                    </a:lnTo>
                    <a:lnTo>
                      <a:pt x="53" y="26"/>
                    </a:lnTo>
                    <a:lnTo>
                      <a:pt x="53" y="1830"/>
                    </a:lnTo>
                    <a:lnTo>
                      <a:pt x="50" y="1840"/>
                    </a:lnTo>
                    <a:lnTo>
                      <a:pt x="45" y="1849"/>
                    </a:lnTo>
                    <a:lnTo>
                      <a:pt x="36" y="1855"/>
                    </a:lnTo>
                    <a:lnTo>
                      <a:pt x="26" y="1857"/>
                    </a:lnTo>
                    <a:lnTo>
                      <a:pt x="15" y="1855"/>
                    </a:lnTo>
                    <a:lnTo>
                      <a:pt x="7" y="1849"/>
                    </a:lnTo>
                    <a:lnTo>
                      <a:pt x="2" y="1840"/>
                    </a:lnTo>
                    <a:lnTo>
                      <a:pt x="0" y="1830"/>
                    </a:lnTo>
                    <a:lnTo>
                      <a:pt x="0" y="26"/>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6" name="Freeform 730"/>
              <p:cNvSpPr>
                <a:spLocks/>
              </p:cNvSpPr>
              <p:nvPr/>
            </p:nvSpPr>
            <p:spPr bwMode="auto">
              <a:xfrm>
                <a:off x="7880351" y="1382713"/>
                <a:ext cx="20638" cy="7938"/>
              </a:xfrm>
              <a:custGeom>
                <a:avLst/>
                <a:gdLst>
                  <a:gd name="T0" fmla="*/ 27 w 159"/>
                  <a:gd name="T1" fmla="*/ 0 h 53"/>
                  <a:gd name="T2" fmla="*/ 133 w 159"/>
                  <a:gd name="T3" fmla="*/ 0 h 53"/>
                  <a:gd name="T4" fmla="*/ 144 w 159"/>
                  <a:gd name="T5" fmla="*/ 2 h 53"/>
                  <a:gd name="T6" fmla="*/ 152 w 159"/>
                  <a:gd name="T7" fmla="*/ 7 h 53"/>
                  <a:gd name="T8" fmla="*/ 157 w 159"/>
                  <a:gd name="T9" fmla="*/ 16 h 53"/>
                  <a:gd name="T10" fmla="*/ 159 w 159"/>
                  <a:gd name="T11" fmla="*/ 26 h 53"/>
                  <a:gd name="T12" fmla="*/ 157 w 159"/>
                  <a:gd name="T13" fmla="*/ 36 h 53"/>
                  <a:gd name="T14" fmla="*/ 152 w 159"/>
                  <a:gd name="T15" fmla="*/ 45 h 53"/>
                  <a:gd name="T16" fmla="*/ 144 w 159"/>
                  <a:gd name="T17" fmla="*/ 51 h 53"/>
                  <a:gd name="T18" fmla="*/ 133 w 159"/>
                  <a:gd name="T19" fmla="*/ 53 h 53"/>
                  <a:gd name="T20" fmla="*/ 27 w 159"/>
                  <a:gd name="T21" fmla="*/ 53 h 53"/>
                  <a:gd name="T22" fmla="*/ 16 w 159"/>
                  <a:gd name="T23" fmla="*/ 51 h 53"/>
                  <a:gd name="T24" fmla="*/ 8 w 159"/>
                  <a:gd name="T25" fmla="*/ 45 h 53"/>
                  <a:gd name="T26" fmla="*/ 2 w 159"/>
                  <a:gd name="T27" fmla="*/ 36 h 53"/>
                  <a:gd name="T28" fmla="*/ 0 w 159"/>
                  <a:gd name="T29" fmla="*/ 26 h 53"/>
                  <a:gd name="T30" fmla="*/ 2 w 159"/>
                  <a:gd name="T31" fmla="*/ 16 h 53"/>
                  <a:gd name="T32" fmla="*/ 8 w 159"/>
                  <a:gd name="T33" fmla="*/ 7 h 53"/>
                  <a:gd name="T34" fmla="*/ 16 w 159"/>
                  <a:gd name="T35" fmla="*/ 2 h 53"/>
                  <a:gd name="T36" fmla="*/ 27 w 15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3">
                    <a:moveTo>
                      <a:pt x="27" y="0"/>
                    </a:moveTo>
                    <a:lnTo>
                      <a:pt x="133" y="0"/>
                    </a:lnTo>
                    <a:lnTo>
                      <a:pt x="144" y="2"/>
                    </a:lnTo>
                    <a:lnTo>
                      <a:pt x="152" y="7"/>
                    </a:lnTo>
                    <a:lnTo>
                      <a:pt x="157" y="16"/>
                    </a:lnTo>
                    <a:lnTo>
                      <a:pt x="159" y="26"/>
                    </a:lnTo>
                    <a:lnTo>
                      <a:pt x="157" y="36"/>
                    </a:lnTo>
                    <a:lnTo>
                      <a:pt x="152" y="45"/>
                    </a:lnTo>
                    <a:lnTo>
                      <a:pt x="144" y="51"/>
                    </a:lnTo>
                    <a:lnTo>
                      <a:pt x="133" y="53"/>
                    </a:lnTo>
                    <a:lnTo>
                      <a:pt x="27" y="53"/>
                    </a:lnTo>
                    <a:lnTo>
                      <a:pt x="16" y="51"/>
                    </a:lnTo>
                    <a:lnTo>
                      <a:pt x="8" y="45"/>
                    </a:lnTo>
                    <a:lnTo>
                      <a:pt x="2" y="36"/>
                    </a:lnTo>
                    <a:lnTo>
                      <a:pt x="0" y="26"/>
                    </a:lnTo>
                    <a:lnTo>
                      <a:pt x="2" y="16"/>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7" name="Freeform 731"/>
              <p:cNvSpPr>
                <a:spLocks/>
              </p:cNvSpPr>
              <p:nvPr/>
            </p:nvSpPr>
            <p:spPr bwMode="auto">
              <a:xfrm>
                <a:off x="7880351" y="1382713"/>
                <a:ext cx="7938" cy="287338"/>
              </a:xfrm>
              <a:custGeom>
                <a:avLst/>
                <a:gdLst>
                  <a:gd name="T0" fmla="*/ 27 w 54"/>
                  <a:gd name="T1" fmla="*/ 0 h 2175"/>
                  <a:gd name="T2" fmla="*/ 37 w 54"/>
                  <a:gd name="T3" fmla="*/ 2 h 2175"/>
                  <a:gd name="T4" fmla="*/ 45 w 54"/>
                  <a:gd name="T5" fmla="*/ 7 h 2175"/>
                  <a:gd name="T6" fmla="*/ 52 w 54"/>
                  <a:gd name="T7" fmla="*/ 16 h 2175"/>
                  <a:gd name="T8" fmla="*/ 54 w 54"/>
                  <a:gd name="T9" fmla="*/ 26 h 2175"/>
                  <a:gd name="T10" fmla="*/ 54 w 54"/>
                  <a:gd name="T11" fmla="*/ 2148 h 2175"/>
                  <a:gd name="T12" fmla="*/ 52 w 54"/>
                  <a:gd name="T13" fmla="*/ 2158 h 2175"/>
                  <a:gd name="T14" fmla="*/ 45 w 54"/>
                  <a:gd name="T15" fmla="*/ 2167 h 2175"/>
                  <a:gd name="T16" fmla="*/ 37 w 54"/>
                  <a:gd name="T17" fmla="*/ 2173 h 2175"/>
                  <a:gd name="T18" fmla="*/ 27 w 54"/>
                  <a:gd name="T19" fmla="*/ 2175 h 2175"/>
                  <a:gd name="T20" fmla="*/ 16 w 54"/>
                  <a:gd name="T21" fmla="*/ 2173 h 2175"/>
                  <a:gd name="T22" fmla="*/ 8 w 54"/>
                  <a:gd name="T23" fmla="*/ 2167 h 2175"/>
                  <a:gd name="T24" fmla="*/ 2 w 54"/>
                  <a:gd name="T25" fmla="*/ 2158 h 2175"/>
                  <a:gd name="T26" fmla="*/ 0 w 54"/>
                  <a:gd name="T27" fmla="*/ 2148 h 2175"/>
                  <a:gd name="T28" fmla="*/ 0 w 54"/>
                  <a:gd name="T29" fmla="*/ 26 h 2175"/>
                  <a:gd name="T30" fmla="*/ 2 w 54"/>
                  <a:gd name="T31" fmla="*/ 16 h 2175"/>
                  <a:gd name="T32" fmla="*/ 8 w 54"/>
                  <a:gd name="T33" fmla="*/ 7 h 2175"/>
                  <a:gd name="T34" fmla="*/ 16 w 54"/>
                  <a:gd name="T35" fmla="*/ 2 h 2175"/>
                  <a:gd name="T36" fmla="*/ 27 w 54"/>
                  <a:gd name="T37" fmla="*/ 0 h 2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175">
                    <a:moveTo>
                      <a:pt x="27" y="0"/>
                    </a:moveTo>
                    <a:lnTo>
                      <a:pt x="37" y="2"/>
                    </a:lnTo>
                    <a:lnTo>
                      <a:pt x="45" y="7"/>
                    </a:lnTo>
                    <a:lnTo>
                      <a:pt x="52" y="16"/>
                    </a:lnTo>
                    <a:lnTo>
                      <a:pt x="54" y="26"/>
                    </a:lnTo>
                    <a:lnTo>
                      <a:pt x="54" y="2148"/>
                    </a:lnTo>
                    <a:lnTo>
                      <a:pt x="52" y="2158"/>
                    </a:lnTo>
                    <a:lnTo>
                      <a:pt x="45" y="2167"/>
                    </a:lnTo>
                    <a:lnTo>
                      <a:pt x="37" y="2173"/>
                    </a:lnTo>
                    <a:lnTo>
                      <a:pt x="27" y="2175"/>
                    </a:lnTo>
                    <a:lnTo>
                      <a:pt x="16" y="2173"/>
                    </a:lnTo>
                    <a:lnTo>
                      <a:pt x="8" y="2167"/>
                    </a:lnTo>
                    <a:lnTo>
                      <a:pt x="2" y="2158"/>
                    </a:lnTo>
                    <a:lnTo>
                      <a:pt x="0" y="2148"/>
                    </a:lnTo>
                    <a:lnTo>
                      <a:pt x="0" y="26"/>
                    </a:lnTo>
                    <a:lnTo>
                      <a:pt x="2" y="16"/>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8" name="Freeform 732"/>
              <p:cNvSpPr>
                <a:spLocks/>
              </p:cNvSpPr>
              <p:nvPr/>
            </p:nvSpPr>
            <p:spPr bwMode="auto">
              <a:xfrm>
                <a:off x="7894638" y="1397001"/>
                <a:ext cx="6350" cy="246063"/>
              </a:xfrm>
              <a:custGeom>
                <a:avLst/>
                <a:gdLst>
                  <a:gd name="T0" fmla="*/ 26 w 52"/>
                  <a:gd name="T1" fmla="*/ 0 h 1857"/>
                  <a:gd name="T2" fmla="*/ 37 w 52"/>
                  <a:gd name="T3" fmla="*/ 2 h 1857"/>
                  <a:gd name="T4" fmla="*/ 45 w 52"/>
                  <a:gd name="T5" fmla="*/ 8 h 1857"/>
                  <a:gd name="T6" fmla="*/ 50 w 52"/>
                  <a:gd name="T7" fmla="*/ 16 h 1857"/>
                  <a:gd name="T8" fmla="*/ 52 w 52"/>
                  <a:gd name="T9" fmla="*/ 26 h 1857"/>
                  <a:gd name="T10" fmla="*/ 52 w 52"/>
                  <a:gd name="T11" fmla="*/ 1830 h 1857"/>
                  <a:gd name="T12" fmla="*/ 50 w 52"/>
                  <a:gd name="T13" fmla="*/ 1840 h 1857"/>
                  <a:gd name="T14" fmla="*/ 45 w 52"/>
                  <a:gd name="T15" fmla="*/ 1849 h 1857"/>
                  <a:gd name="T16" fmla="*/ 37 w 52"/>
                  <a:gd name="T17" fmla="*/ 1855 h 1857"/>
                  <a:gd name="T18" fmla="*/ 26 w 52"/>
                  <a:gd name="T19" fmla="*/ 1857 h 1857"/>
                  <a:gd name="T20" fmla="*/ 16 w 52"/>
                  <a:gd name="T21" fmla="*/ 1855 h 1857"/>
                  <a:gd name="T22" fmla="*/ 7 w 52"/>
                  <a:gd name="T23" fmla="*/ 1849 h 1857"/>
                  <a:gd name="T24" fmla="*/ 2 w 52"/>
                  <a:gd name="T25" fmla="*/ 1840 h 1857"/>
                  <a:gd name="T26" fmla="*/ 0 w 52"/>
                  <a:gd name="T27" fmla="*/ 1830 h 1857"/>
                  <a:gd name="T28" fmla="*/ 0 w 52"/>
                  <a:gd name="T29" fmla="*/ 26 h 1857"/>
                  <a:gd name="T30" fmla="*/ 2 w 52"/>
                  <a:gd name="T31" fmla="*/ 16 h 1857"/>
                  <a:gd name="T32" fmla="*/ 7 w 52"/>
                  <a:gd name="T33" fmla="*/ 8 h 1857"/>
                  <a:gd name="T34" fmla="*/ 16 w 52"/>
                  <a:gd name="T35" fmla="*/ 2 h 1857"/>
                  <a:gd name="T36" fmla="*/ 26 w 52"/>
                  <a:gd name="T37" fmla="*/ 0 h 1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857">
                    <a:moveTo>
                      <a:pt x="26" y="0"/>
                    </a:moveTo>
                    <a:lnTo>
                      <a:pt x="37" y="2"/>
                    </a:lnTo>
                    <a:lnTo>
                      <a:pt x="45" y="8"/>
                    </a:lnTo>
                    <a:lnTo>
                      <a:pt x="50" y="16"/>
                    </a:lnTo>
                    <a:lnTo>
                      <a:pt x="52" y="26"/>
                    </a:lnTo>
                    <a:lnTo>
                      <a:pt x="52" y="1830"/>
                    </a:lnTo>
                    <a:lnTo>
                      <a:pt x="50" y="1840"/>
                    </a:lnTo>
                    <a:lnTo>
                      <a:pt x="45" y="1849"/>
                    </a:lnTo>
                    <a:lnTo>
                      <a:pt x="37" y="1855"/>
                    </a:lnTo>
                    <a:lnTo>
                      <a:pt x="26" y="1857"/>
                    </a:lnTo>
                    <a:lnTo>
                      <a:pt x="16" y="1855"/>
                    </a:lnTo>
                    <a:lnTo>
                      <a:pt x="7" y="1849"/>
                    </a:lnTo>
                    <a:lnTo>
                      <a:pt x="2" y="1840"/>
                    </a:lnTo>
                    <a:lnTo>
                      <a:pt x="0" y="1830"/>
                    </a:lnTo>
                    <a:lnTo>
                      <a:pt x="0" y="26"/>
                    </a:lnTo>
                    <a:lnTo>
                      <a:pt x="2"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99" name="Freeform 733"/>
              <p:cNvSpPr>
                <a:spLocks/>
              </p:cNvSpPr>
              <p:nvPr/>
            </p:nvSpPr>
            <p:spPr bwMode="auto">
              <a:xfrm>
                <a:off x="7972426" y="1220788"/>
                <a:ext cx="6350" cy="57150"/>
              </a:xfrm>
              <a:custGeom>
                <a:avLst/>
                <a:gdLst>
                  <a:gd name="T0" fmla="*/ 26 w 52"/>
                  <a:gd name="T1" fmla="*/ 0 h 425"/>
                  <a:gd name="T2" fmla="*/ 37 w 52"/>
                  <a:gd name="T3" fmla="*/ 2 h 425"/>
                  <a:gd name="T4" fmla="*/ 45 w 52"/>
                  <a:gd name="T5" fmla="*/ 8 h 425"/>
                  <a:gd name="T6" fmla="*/ 50 w 52"/>
                  <a:gd name="T7" fmla="*/ 17 h 425"/>
                  <a:gd name="T8" fmla="*/ 52 w 52"/>
                  <a:gd name="T9" fmla="*/ 27 h 425"/>
                  <a:gd name="T10" fmla="*/ 52 w 52"/>
                  <a:gd name="T11" fmla="*/ 399 h 425"/>
                  <a:gd name="T12" fmla="*/ 50 w 52"/>
                  <a:gd name="T13" fmla="*/ 409 h 425"/>
                  <a:gd name="T14" fmla="*/ 45 w 52"/>
                  <a:gd name="T15" fmla="*/ 418 h 425"/>
                  <a:gd name="T16" fmla="*/ 37 w 52"/>
                  <a:gd name="T17" fmla="*/ 423 h 425"/>
                  <a:gd name="T18" fmla="*/ 26 w 52"/>
                  <a:gd name="T19" fmla="*/ 425 h 425"/>
                  <a:gd name="T20" fmla="*/ 16 w 52"/>
                  <a:gd name="T21" fmla="*/ 423 h 425"/>
                  <a:gd name="T22" fmla="*/ 7 w 52"/>
                  <a:gd name="T23" fmla="*/ 418 h 425"/>
                  <a:gd name="T24" fmla="*/ 2 w 52"/>
                  <a:gd name="T25" fmla="*/ 409 h 425"/>
                  <a:gd name="T26" fmla="*/ 0 w 52"/>
                  <a:gd name="T27" fmla="*/ 399 h 425"/>
                  <a:gd name="T28" fmla="*/ 0 w 52"/>
                  <a:gd name="T29" fmla="*/ 27 h 425"/>
                  <a:gd name="T30" fmla="*/ 2 w 52"/>
                  <a:gd name="T31" fmla="*/ 17 h 425"/>
                  <a:gd name="T32" fmla="*/ 7 w 52"/>
                  <a:gd name="T33" fmla="*/ 8 h 425"/>
                  <a:gd name="T34" fmla="*/ 16 w 52"/>
                  <a:gd name="T35" fmla="*/ 2 h 425"/>
                  <a:gd name="T36" fmla="*/ 26 w 52"/>
                  <a:gd name="T3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425">
                    <a:moveTo>
                      <a:pt x="26" y="0"/>
                    </a:moveTo>
                    <a:lnTo>
                      <a:pt x="37" y="2"/>
                    </a:lnTo>
                    <a:lnTo>
                      <a:pt x="45" y="8"/>
                    </a:lnTo>
                    <a:lnTo>
                      <a:pt x="50" y="17"/>
                    </a:lnTo>
                    <a:lnTo>
                      <a:pt x="52" y="27"/>
                    </a:lnTo>
                    <a:lnTo>
                      <a:pt x="52" y="399"/>
                    </a:lnTo>
                    <a:lnTo>
                      <a:pt x="50" y="409"/>
                    </a:lnTo>
                    <a:lnTo>
                      <a:pt x="45" y="418"/>
                    </a:lnTo>
                    <a:lnTo>
                      <a:pt x="37" y="423"/>
                    </a:lnTo>
                    <a:lnTo>
                      <a:pt x="26" y="425"/>
                    </a:lnTo>
                    <a:lnTo>
                      <a:pt x="16" y="423"/>
                    </a:lnTo>
                    <a:lnTo>
                      <a:pt x="7" y="418"/>
                    </a:lnTo>
                    <a:lnTo>
                      <a:pt x="2" y="409"/>
                    </a:lnTo>
                    <a:lnTo>
                      <a:pt x="0" y="399"/>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0" name="Freeform 734"/>
              <p:cNvSpPr>
                <a:spLocks/>
              </p:cNvSpPr>
              <p:nvPr/>
            </p:nvSpPr>
            <p:spPr bwMode="auto">
              <a:xfrm>
                <a:off x="7943851" y="1270001"/>
                <a:ext cx="14288" cy="14288"/>
              </a:xfrm>
              <a:custGeom>
                <a:avLst/>
                <a:gdLst>
                  <a:gd name="T0" fmla="*/ 80 w 107"/>
                  <a:gd name="T1" fmla="*/ 0 h 106"/>
                  <a:gd name="T2" fmla="*/ 90 w 107"/>
                  <a:gd name="T3" fmla="*/ 2 h 106"/>
                  <a:gd name="T4" fmla="*/ 100 w 107"/>
                  <a:gd name="T5" fmla="*/ 7 h 106"/>
                  <a:gd name="T6" fmla="*/ 105 w 107"/>
                  <a:gd name="T7" fmla="*/ 17 h 106"/>
                  <a:gd name="T8" fmla="*/ 107 w 107"/>
                  <a:gd name="T9" fmla="*/ 27 h 106"/>
                  <a:gd name="T10" fmla="*/ 105 w 107"/>
                  <a:gd name="T11" fmla="*/ 36 h 106"/>
                  <a:gd name="T12" fmla="*/ 100 w 107"/>
                  <a:gd name="T13" fmla="*/ 46 h 106"/>
                  <a:gd name="T14" fmla="*/ 46 w 107"/>
                  <a:gd name="T15" fmla="*/ 98 h 106"/>
                  <a:gd name="T16" fmla="*/ 38 w 107"/>
                  <a:gd name="T17" fmla="*/ 104 h 106"/>
                  <a:gd name="T18" fmla="*/ 27 w 107"/>
                  <a:gd name="T19" fmla="*/ 106 h 106"/>
                  <a:gd name="T20" fmla="*/ 17 w 107"/>
                  <a:gd name="T21" fmla="*/ 104 h 106"/>
                  <a:gd name="T22" fmla="*/ 9 w 107"/>
                  <a:gd name="T23" fmla="*/ 98 h 106"/>
                  <a:gd name="T24" fmla="*/ 2 w 107"/>
                  <a:gd name="T25" fmla="*/ 90 h 106"/>
                  <a:gd name="T26" fmla="*/ 0 w 107"/>
                  <a:gd name="T27" fmla="*/ 80 h 106"/>
                  <a:gd name="T28" fmla="*/ 2 w 107"/>
                  <a:gd name="T29" fmla="*/ 69 h 106"/>
                  <a:gd name="T30" fmla="*/ 9 w 107"/>
                  <a:gd name="T31" fmla="*/ 61 h 106"/>
                  <a:gd name="T32" fmla="*/ 61 w 107"/>
                  <a:gd name="T33" fmla="*/ 7 h 106"/>
                  <a:gd name="T34" fmla="*/ 71 w 107"/>
                  <a:gd name="T35" fmla="*/ 2 h 106"/>
                  <a:gd name="T36" fmla="*/ 80 w 107"/>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06">
                    <a:moveTo>
                      <a:pt x="80" y="0"/>
                    </a:moveTo>
                    <a:lnTo>
                      <a:pt x="90" y="2"/>
                    </a:lnTo>
                    <a:lnTo>
                      <a:pt x="100" y="7"/>
                    </a:lnTo>
                    <a:lnTo>
                      <a:pt x="105" y="17"/>
                    </a:lnTo>
                    <a:lnTo>
                      <a:pt x="107" y="27"/>
                    </a:lnTo>
                    <a:lnTo>
                      <a:pt x="105" y="36"/>
                    </a:lnTo>
                    <a:lnTo>
                      <a:pt x="100" y="46"/>
                    </a:lnTo>
                    <a:lnTo>
                      <a:pt x="46" y="98"/>
                    </a:lnTo>
                    <a:lnTo>
                      <a:pt x="38" y="104"/>
                    </a:lnTo>
                    <a:lnTo>
                      <a:pt x="27" y="106"/>
                    </a:lnTo>
                    <a:lnTo>
                      <a:pt x="17" y="104"/>
                    </a:lnTo>
                    <a:lnTo>
                      <a:pt x="9" y="98"/>
                    </a:lnTo>
                    <a:lnTo>
                      <a:pt x="2" y="90"/>
                    </a:lnTo>
                    <a:lnTo>
                      <a:pt x="0" y="80"/>
                    </a:lnTo>
                    <a:lnTo>
                      <a:pt x="2" y="69"/>
                    </a:lnTo>
                    <a:lnTo>
                      <a:pt x="9" y="61"/>
                    </a:lnTo>
                    <a:lnTo>
                      <a:pt x="61" y="7"/>
                    </a:lnTo>
                    <a:lnTo>
                      <a:pt x="71" y="2"/>
                    </a:lnTo>
                    <a:lnTo>
                      <a:pt x="80"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1" name="Freeform 735"/>
              <p:cNvSpPr>
                <a:spLocks/>
              </p:cNvSpPr>
              <p:nvPr/>
            </p:nvSpPr>
            <p:spPr bwMode="auto">
              <a:xfrm>
                <a:off x="7950201" y="1270001"/>
                <a:ext cx="49213" cy="7938"/>
              </a:xfrm>
              <a:custGeom>
                <a:avLst/>
                <a:gdLst>
                  <a:gd name="T0" fmla="*/ 26 w 372"/>
                  <a:gd name="T1" fmla="*/ 0 h 53"/>
                  <a:gd name="T2" fmla="*/ 346 w 372"/>
                  <a:gd name="T3" fmla="*/ 0 h 53"/>
                  <a:gd name="T4" fmla="*/ 356 w 372"/>
                  <a:gd name="T5" fmla="*/ 2 h 53"/>
                  <a:gd name="T6" fmla="*/ 365 w 372"/>
                  <a:gd name="T7" fmla="*/ 7 h 53"/>
                  <a:gd name="T8" fmla="*/ 370 w 372"/>
                  <a:gd name="T9" fmla="*/ 17 h 53"/>
                  <a:gd name="T10" fmla="*/ 372 w 372"/>
                  <a:gd name="T11" fmla="*/ 27 h 53"/>
                  <a:gd name="T12" fmla="*/ 370 w 372"/>
                  <a:gd name="T13" fmla="*/ 37 h 53"/>
                  <a:gd name="T14" fmla="*/ 365 w 372"/>
                  <a:gd name="T15" fmla="*/ 46 h 53"/>
                  <a:gd name="T16" fmla="*/ 356 w 372"/>
                  <a:gd name="T17" fmla="*/ 51 h 53"/>
                  <a:gd name="T18" fmla="*/ 346 w 372"/>
                  <a:gd name="T19" fmla="*/ 53 h 53"/>
                  <a:gd name="T20" fmla="*/ 26 w 372"/>
                  <a:gd name="T21" fmla="*/ 53 h 53"/>
                  <a:gd name="T22" fmla="*/ 16 w 372"/>
                  <a:gd name="T23" fmla="*/ 51 h 53"/>
                  <a:gd name="T24" fmla="*/ 7 w 372"/>
                  <a:gd name="T25" fmla="*/ 46 h 53"/>
                  <a:gd name="T26" fmla="*/ 2 w 372"/>
                  <a:gd name="T27" fmla="*/ 37 h 53"/>
                  <a:gd name="T28" fmla="*/ 0 w 372"/>
                  <a:gd name="T29" fmla="*/ 27 h 53"/>
                  <a:gd name="T30" fmla="*/ 2 w 372"/>
                  <a:gd name="T31" fmla="*/ 17 h 53"/>
                  <a:gd name="T32" fmla="*/ 7 w 372"/>
                  <a:gd name="T33" fmla="*/ 7 h 53"/>
                  <a:gd name="T34" fmla="*/ 16 w 372"/>
                  <a:gd name="T35" fmla="*/ 2 h 53"/>
                  <a:gd name="T36" fmla="*/ 26 w 37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2" h="53">
                    <a:moveTo>
                      <a:pt x="26" y="0"/>
                    </a:moveTo>
                    <a:lnTo>
                      <a:pt x="346" y="0"/>
                    </a:lnTo>
                    <a:lnTo>
                      <a:pt x="356" y="2"/>
                    </a:lnTo>
                    <a:lnTo>
                      <a:pt x="365" y="7"/>
                    </a:lnTo>
                    <a:lnTo>
                      <a:pt x="370" y="17"/>
                    </a:lnTo>
                    <a:lnTo>
                      <a:pt x="372" y="27"/>
                    </a:lnTo>
                    <a:lnTo>
                      <a:pt x="370" y="37"/>
                    </a:lnTo>
                    <a:lnTo>
                      <a:pt x="365" y="46"/>
                    </a:lnTo>
                    <a:lnTo>
                      <a:pt x="356" y="51"/>
                    </a:lnTo>
                    <a:lnTo>
                      <a:pt x="346" y="53"/>
                    </a:lnTo>
                    <a:lnTo>
                      <a:pt x="26" y="53"/>
                    </a:lnTo>
                    <a:lnTo>
                      <a:pt x="16" y="51"/>
                    </a:lnTo>
                    <a:lnTo>
                      <a:pt x="7" y="46"/>
                    </a:lnTo>
                    <a:lnTo>
                      <a:pt x="2" y="37"/>
                    </a:lnTo>
                    <a:lnTo>
                      <a:pt x="0" y="27"/>
                    </a:lnTo>
                    <a:lnTo>
                      <a:pt x="2" y="17"/>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2" name="Freeform 736"/>
              <p:cNvSpPr>
                <a:spLocks/>
              </p:cNvSpPr>
              <p:nvPr/>
            </p:nvSpPr>
            <p:spPr bwMode="auto">
              <a:xfrm>
                <a:off x="7993063" y="1270001"/>
                <a:ext cx="14288" cy="14288"/>
              </a:xfrm>
              <a:custGeom>
                <a:avLst/>
                <a:gdLst>
                  <a:gd name="T0" fmla="*/ 27 w 107"/>
                  <a:gd name="T1" fmla="*/ 0 h 106"/>
                  <a:gd name="T2" fmla="*/ 36 w 107"/>
                  <a:gd name="T3" fmla="*/ 2 h 106"/>
                  <a:gd name="T4" fmla="*/ 46 w 107"/>
                  <a:gd name="T5" fmla="*/ 7 h 106"/>
                  <a:gd name="T6" fmla="*/ 98 w 107"/>
                  <a:gd name="T7" fmla="*/ 61 h 106"/>
                  <a:gd name="T8" fmla="*/ 105 w 107"/>
                  <a:gd name="T9" fmla="*/ 69 h 106"/>
                  <a:gd name="T10" fmla="*/ 107 w 107"/>
                  <a:gd name="T11" fmla="*/ 80 h 106"/>
                  <a:gd name="T12" fmla="*/ 105 w 107"/>
                  <a:gd name="T13" fmla="*/ 90 h 106"/>
                  <a:gd name="T14" fmla="*/ 98 w 107"/>
                  <a:gd name="T15" fmla="*/ 98 h 106"/>
                  <a:gd name="T16" fmla="*/ 90 w 107"/>
                  <a:gd name="T17" fmla="*/ 104 h 106"/>
                  <a:gd name="T18" fmla="*/ 80 w 107"/>
                  <a:gd name="T19" fmla="*/ 106 h 106"/>
                  <a:gd name="T20" fmla="*/ 69 w 107"/>
                  <a:gd name="T21" fmla="*/ 104 h 106"/>
                  <a:gd name="T22" fmla="*/ 61 w 107"/>
                  <a:gd name="T23" fmla="*/ 98 h 106"/>
                  <a:gd name="T24" fmla="*/ 7 w 107"/>
                  <a:gd name="T25" fmla="*/ 46 h 106"/>
                  <a:gd name="T26" fmla="*/ 2 w 107"/>
                  <a:gd name="T27" fmla="*/ 36 h 106"/>
                  <a:gd name="T28" fmla="*/ 0 w 107"/>
                  <a:gd name="T29" fmla="*/ 27 h 106"/>
                  <a:gd name="T30" fmla="*/ 2 w 107"/>
                  <a:gd name="T31" fmla="*/ 17 h 106"/>
                  <a:gd name="T32" fmla="*/ 7 w 107"/>
                  <a:gd name="T33" fmla="*/ 7 h 106"/>
                  <a:gd name="T34" fmla="*/ 17 w 107"/>
                  <a:gd name="T35" fmla="*/ 2 h 106"/>
                  <a:gd name="T36" fmla="*/ 27 w 107"/>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06">
                    <a:moveTo>
                      <a:pt x="27" y="0"/>
                    </a:moveTo>
                    <a:lnTo>
                      <a:pt x="36" y="2"/>
                    </a:lnTo>
                    <a:lnTo>
                      <a:pt x="46" y="7"/>
                    </a:lnTo>
                    <a:lnTo>
                      <a:pt x="98" y="61"/>
                    </a:lnTo>
                    <a:lnTo>
                      <a:pt x="105" y="69"/>
                    </a:lnTo>
                    <a:lnTo>
                      <a:pt x="107" y="80"/>
                    </a:lnTo>
                    <a:lnTo>
                      <a:pt x="105" y="90"/>
                    </a:lnTo>
                    <a:lnTo>
                      <a:pt x="98" y="98"/>
                    </a:lnTo>
                    <a:lnTo>
                      <a:pt x="90" y="104"/>
                    </a:lnTo>
                    <a:lnTo>
                      <a:pt x="80" y="106"/>
                    </a:lnTo>
                    <a:lnTo>
                      <a:pt x="69" y="104"/>
                    </a:lnTo>
                    <a:lnTo>
                      <a:pt x="61" y="98"/>
                    </a:lnTo>
                    <a:lnTo>
                      <a:pt x="7" y="46"/>
                    </a:lnTo>
                    <a:lnTo>
                      <a:pt x="2" y="36"/>
                    </a:lnTo>
                    <a:lnTo>
                      <a:pt x="0" y="27"/>
                    </a:lnTo>
                    <a:lnTo>
                      <a:pt x="2" y="17"/>
                    </a:lnTo>
                    <a:lnTo>
                      <a:pt x="7"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3" name="Freeform 737"/>
              <p:cNvSpPr>
                <a:spLocks/>
              </p:cNvSpPr>
              <p:nvPr/>
            </p:nvSpPr>
            <p:spPr bwMode="auto">
              <a:xfrm>
                <a:off x="7972426" y="1649413"/>
                <a:ext cx="6350" cy="20638"/>
              </a:xfrm>
              <a:custGeom>
                <a:avLst/>
                <a:gdLst>
                  <a:gd name="T0" fmla="*/ 26 w 52"/>
                  <a:gd name="T1" fmla="*/ 0 h 159"/>
                  <a:gd name="T2" fmla="*/ 37 w 52"/>
                  <a:gd name="T3" fmla="*/ 2 h 159"/>
                  <a:gd name="T4" fmla="*/ 45 w 52"/>
                  <a:gd name="T5" fmla="*/ 7 h 159"/>
                  <a:gd name="T6" fmla="*/ 50 w 52"/>
                  <a:gd name="T7" fmla="*/ 16 h 159"/>
                  <a:gd name="T8" fmla="*/ 52 w 52"/>
                  <a:gd name="T9" fmla="*/ 27 h 159"/>
                  <a:gd name="T10" fmla="*/ 52 w 52"/>
                  <a:gd name="T11" fmla="*/ 132 h 159"/>
                  <a:gd name="T12" fmla="*/ 50 w 52"/>
                  <a:gd name="T13" fmla="*/ 142 h 159"/>
                  <a:gd name="T14" fmla="*/ 45 w 52"/>
                  <a:gd name="T15" fmla="*/ 151 h 159"/>
                  <a:gd name="T16" fmla="*/ 37 w 52"/>
                  <a:gd name="T17" fmla="*/ 157 h 159"/>
                  <a:gd name="T18" fmla="*/ 26 w 52"/>
                  <a:gd name="T19" fmla="*/ 159 h 159"/>
                  <a:gd name="T20" fmla="*/ 16 w 52"/>
                  <a:gd name="T21" fmla="*/ 157 h 159"/>
                  <a:gd name="T22" fmla="*/ 7 w 52"/>
                  <a:gd name="T23" fmla="*/ 151 h 159"/>
                  <a:gd name="T24" fmla="*/ 2 w 52"/>
                  <a:gd name="T25" fmla="*/ 142 h 159"/>
                  <a:gd name="T26" fmla="*/ 0 w 52"/>
                  <a:gd name="T27" fmla="*/ 132 h 159"/>
                  <a:gd name="T28" fmla="*/ 0 w 52"/>
                  <a:gd name="T29" fmla="*/ 27 h 159"/>
                  <a:gd name="T30" fmla="*/ 2 w 52"/>
                  <a:gd name="T31" fmla="*/ 16 h 159"/>
                  <a:gd name="T32" fmla="*/ 7 w 52"/>
                  <a:gd name="T33" fmla="*/ 7 h 159"/>
                  <a:gd name="T34" fmla="*/ 16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7" y="2"/>
                    </a:lnTo>
                    <a:lnTo>
                      <a:pt x="45" y="7"/>
                    </a:lnTo>
                    <a:lnTo>
                      <a:pt x="50" y="16"/>
                    </a:lnTo>
                    <a:lnTo>
                      <a:pt x="52" y="27"/>
                    </a:lnTo>
                    <a:lnTo>
                      <a:pt x="52" y="132"/>
                    </a:lnTo>
                    <a:lnTo>
                      <a:pt x="50" y="142"/>
                    </a:lnTo>
                    <a:lnTo>
                      <a:pt x="45" y="151"/>
                    </a:lnTo>
                    <a:lnTo>
                      <a:pt x="37" y="157"/>
                    </a:lnTo>
                    <a:lnTo>
                      <a:pt x="26" y="159"/>
                    </a:lnTo>
                    <a:lnTo>
                      <a:pt x="16" y="157"/>
                    </a:lnTo>
                    <a:lnTo>
                      <a:pt x="7" y="151"/>
                    </a:lnTo>
                    <a:lnTo>
                      <a:pt x="2" y="142"/>
                    </a:lnTo>
                    <a:lnTo>
                      <a:pt x="0" y="132"/>
                    </a:lnTo>
                    <a:lnTo>
                      <a:pt x="0" y="27"/>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4" name="Freeform 738"/>
              <p:cNvSpPr>
                <a:spLocks/>
              </p:cNvSpPr>
              <p:nvPr/>
            </p:nvSpPr>
            <p:spPr bwMode="auto">
              <a:xfrm>
                <a:off x="7845426" y="1663701"/>
                <a:ext cx="260350" cy="6350"/>
              </a:xfrm>
              <a:custGeom>
                <a:avLst/>
                <a:gdLst>
                  <a:gd name="T0" fmla="*/ 27 w 1968"/>
                  <a:gd name="T1" fmla="*/ 0 h 53"/>
                  <a:gd name="T2" fmla="*/ 1941 w 1968"/>
                  <a:gd name="T3" fmla="*/ 0 h 53"/>
                  <a:gd name="T4" fmla="*/ 1952 w 1968"/>
                  <a:gd name="T5" fmla="*/ 2 h 53"/>
                  <a:gd name="T6" fmla="*/ 1960 w 1968"/>
                  <a:gd name="T7" fmla="*/ 7 h 53"/>
                  <a:gd name="T8" fmla="*/ 1965 w 1968"/>
                  <a:gd name="T9" fmla="*/ 16 h 53"/>
                  <a:gd name="T10" fmla="*/ 1968 w 1968"/>
                  <a:gd name="T11" fmla="*/ 26 h 53"/>
                  <a:gd name="T12" fmla="*/ 1965 w 1968"/>
                  <a:gd name="T13" fmla="*/ 36 h 53"/>
                  <a:gd name="T14" fmla="*/ 1960 w 1968"/>
                  <a:gd name="T15" fmla="*/ 45 h 53"/>
                  <a:gd name="T16" fmla="*/ 1952 w 1968"/>
                  <a:gd name="T17" fmla="*/ 51 h 53"/>
                  <a:gd name="T18" fmla="*/ 1941 w 1968"/>
                  <a:gd name="T19" fmla="*/ 53 h 53"/>
                  <a:gd name="T20" fmla="*/ 27 w 1968"/>
                  <a:gd name="T21" fmla="*/ 53 h 53"/>
                  <a:gd name="T22" fmla="*/ 16 w 1968"/>
                  <a:gd name="T23" fmla="*/ 51 h 53"/>
                  <a:gd name="T24" fmla="*/ 8 w 1968"/>
                  <a:gd name="T25" fmla="*/ 45 h 53"/>
                  <a:gd name="T26" fmla="*/ 2 w 1968"/>
                  <a:gd name="T27" fmla="*/ 36 h 53"/>
                  <a:gd name="T28" fmla="*/ 0 w 1968"/>
                  <a:gd name="T29" fmla="*/ 26 h 53"/>
                  <a:gd name="T30" fmla="*/ 2 w 1968"/>
                  <a:gd name="T31" fmla="*/ 16 h 53"/>
                  <a:gd name="T32" fmla="*/ 8 w 1968"/>
                  <a:gd name="T33" fmla="*/ 7 h 53"/>
                  <a:gd name="T34" fmla="*/ 16 w 1968"/>
                  <a:gd name="T35" fmla="*/ 2 h 53"/>
                  <a:gd name="T36" fmla="*/ 27 w 1968"/>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68" h="53">
                    <a:moveTo>
                      <a:pt x="27" y="0"/>
                    </a:moveTo>
                    <a:lnTo>
                      <a:pt x="1941" y="0"/>
                    </a:lnTo>
                    <a:lnTo>
                      <a:pt x="1952" y="2"/>
                    </a:lnTo>
                    <a:lnTo>
                      <a:pt x="1960" y="7"/>
                    </a:lnTo>
                    <a:lnTo>
                      <a:pt x="1965" y="16"/>
                    </a:lnTo>
                    <a:lnTo>
                      <a:pt x="1968" y="26"/>
                    </a:lnTo>
                    <a:lnTo>
                      <a:pt x="1965" y="36"/>
                    </a:lnTo>
                    <a:lnTo>
                      <a:pt x="1960" y="45"/>
                    </a:lnTo>
                    <a:lnTo>
                      <a:pt x="1952" y="51"/>
                    </a:lnTo>
                    <a:lnTo>
                      <a:pt x="1941" y="53"/>
                    </a:lnTo>
                    <a:lnTo>
                      <a:pt x="27" y="53"/>
                    </a:lnTo>
                    <a:lnTo>
                      <a:pt x="16" y="51"/>
                    </a:lnTo>
                    <a:lnTo>
                      <a:pt x="8" y="45"/>
                    </a:lnTo>
                    <a:lnTo>
                      <a:pt x="2" y="36"/>
                    </a:lnTo>
                    <a:lnTo>
                      <a:pt x="0" y="26"/>
                    </a:lnTo>
                    <a:lnTo>
                      <a:pt x="2" y="16"/>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5" name="Freeform 739"/>
              <p:cNvSpPr>
                <a:spLocks/>
              </p:cNvSpPr>
              <p:nvPr/>
            </p:nvSpPr>
            <p:spPr bwMode="auto">
              <a:xfrm>
                <a:off x="8186738" y="1274763"/>
                <a:ext cx="6350" cy="7938"/>
              </a:xfrm>
              <a:custGeom>
                <a:avLst/>
                <a:gdLst>
                  <a:gd name="T0" fmla="*/ 26 w 53"/>
                  <a:gd name="T1" fmla="*/ 0 h 54"/>
                  <a:gd name="T2" fmla="*/ 27 w 53"/>
                  <a:gd name="T3" fmla="*/ 0 h 54"/>
                  <a:gd name="T4" fmla="*/ 37 w 53"/>
                  <a:gd name="T5" fmla="*/ 2 h 54"/>
                  <a:gd name="T6" fmla="*/ 46 w 53"/>
                  <a:gd name="T7" fmla="*/ 8 h 54"/>
                  <a:gd name="T8" fmla="*/ 51 w 53"/>
                  <a:gd name="T9" fmla="*/ 17 h 54"/>
                  <a:gd name="T10" fmla="*/ 53 w 53"/>
                  <a:gd name="T11" fmla="*/ 27 h 54"/>
                  <a:gd name="T12" fmla="*/ 51 w 53"/>
                  <a:gd name="T13" fmla="*/ 37 h 54"/>
                  <a:gd name="T14" fmla="*/ 46 w 53"/>
                  <a:gd name="T15" fmla="*/ 46 h 54"/>
                  <a:gd name="T16" fmla="*/ 37 w 53"/>
                  <a:gd name="T17" fmla="*/ 52 h 54"/>
                  <a:gd name="T18" fmla="*/ 27 w 53"/>
                  <a:gd name="T19" fmla="*/ 54 h 54"/>
                  <a:gd name="T20" fmla="*/ 17 w 53"/>
                  <a:gd name="T21" fmla="*/ 52 h 54"/>
                  <a:gd name="T22" fmla="*/ 7 w 53"/>
                  <a:gd name="T23" fmla="*/ 46 h 54"/>
                  <a:gd name="T24" fmla="*/ 2 w 53"/>
                  <a:gd name="T25" fmla="*/ 37 h 54"/>
                  <a:gd name="T26" fmla="*/ 0 w 53"/>
                  <a:gd name="T27" fmla="*/ 27 h 54"/>
                  <a:gd name="T28" fmla="*/ 2 w 53"/>
                  <a:gd name="T29" fmla="*/ 17 h 54"/>
                  <a:gd name="T30" fmla="*/ 7 w 53"/>
                  <a:gd name="T31" fmla="*/ 8 h 54"/>
                  <a:gd name="T32" fmla="*/ 16 w 53"/>
                  <a:gd name="T33" fmla="*/ 2 h 54"/>
                  <a:gd name="T34" fmla="*/ 26 w 53"/>
                  <a:gd name="T35"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54">
                    <a:moveTo>
                      <a:pt x="26" y="0"/>
                    </a:moveTo>
                    <a:lnTo>
                      <a:pt x="27" y="0"/>
                    </a:lnTo>
                    <a:lnTo>
                      <a:pt x="37" y="2"/>
                    </a:lnTo>
                    <a:lnTo>
                      <a:pt x="46" y="8"/>
                    </a:lnTo>
                    <a:lnTo>
                      <a:pt x="51" y="17"/>
                    </a:lnTo>
                    <a:lnTo>
                      <a:pt x="53" y="27"/>
                    </a:lnTo>
                    <a:lnTo>
                      <a:pt x="51" y="37"/>
                    </a:lnTo>
                    <a:lnTo>
                      <a:pt x="46" y="46"/>
                    </a:lnTo>
                    <a:lnTo>
                      <a:pt x="37" y="52"/>
                    </a:lnTo>
                    <a:lnTo>
                      <a:pt x="27" y="54"/>
                    </a:lnTo>
                    <a:lnTo>
                      <a:pt x="17" y="52"/>
                    </a:lnTo>
                    <a:lnTo>
                      <a:pt x="7" y="46"/>
                    </a:lnTo>
                    <a:lnTo>
                      <a:pt x="2" y="37"/>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6" name="Freeform 740"/>
              <p:cNvSpPr>
                <a:spLocks/>
              </p:cNvSpPr>
              <p:nvPr/>
            </p:nvSpPr>
            <p:spPr bwMode="auto">
              <a:xfrm>
                <a:off x="8077201" y="1222376"/>
                <a:ext cx="169863" cy="174625"/>
              </a:xfrm>
              <a:custGeom>
                <a:avLst/>
                <a:gdLst>
                  <a:gd name="T0" fmla="*/ 747 w 1277"/>
                  <a:gd name="T1" fmla="*/ 9 h 1326"/>
                  <a:gd name="T2" fmla="*/ 904 w 1277"/>
                  <a:gd name="T3" fmla="*/ 57 h 1326"/>
                  <a:gd name="T4" fmla="*/ 1047 w 1277"/>
                  <a:gd name="T5" fmla="*/ 147 h 1326"/>
                  <a:gd name="T6" fmla="*/ 1162 w 1277"/>
                  <a:gd name="T7" fmla="*/ 272 h 1326"/>
                  <a:gd name="T8" fmla="*/ 1239 w 1277"/>
                  <a:gd name="T9" fmla="*/ 419 h 1326"/>
                  <a:gd name="T10" fmla="*/ 1274 w 1277"/>
                  <a:gd name="T11" fmla="*/ 580 h 1326"/>
                  <a:gd name="T12" fmla="*/ 1266 w 1277"/>
                  <a:gd name="T13" fmla="*/ 748 h 1326"/>
                  <a:gd name="T14" fmla="*/ 1217 w 1277"/>
                  <a:gd name="T15" fmla="*/ 905 h 1326"/>
                  <a:gd name="T16" fmla="*/ 1128 w 1277"/>
                  <a:gd name="T17" fmla="*/ 1045 h 1326"/>
                  <a:gd name="T18" fmla="*/ 1058 w 1277"/>
                  <a:gd name="T19" fmla="*/ 1117 h 1326"/>
                  <a:gd name="T20" fmla="*/ 1006 w 1277"/>
                  <a:gd name="T21" fmla="*/ 1162 h 1326"/>
                  <a:gd name="T22" fmla="*/ 940 w 1277"/>
                  <a:gd name="T23" fmla="*/ 1206 h 1326"/>
                  <a:gd name="T24" fmla="*/ 852 w 1277"/>
                  <a:gd name="T25" fmla="*/ 1244 h 1326"/>
                  <a:gd name="T26" fmla="*/ 736 w 1277"/>
                  <a:gd name="T27" fmla="*/ 1277 h 1326"/>
                  <a:gd name="T28" fmla="*/ 583 w 1277"/>
                  <a:gd name="T29" fmla="*/ 1303 h 1326"/>
                  <a:gd name="T30" fmla="*/ 384 w 1277"/>
                  <a:gd name="T31" fmla="*/ 1319 h 1326"/>
                  <a:gd name="T32" fmla="*/ 133 w 1277"/>
                  <a:gd name="T33" fmla="*/ 1326 h 1326"/>
                  <a:gd name="T34" fmla="*/ 109 w 1277"/>
                  <a:gd name="T35" fmla="*/ 1310 h 1326"/>
                  <a:gd name="T36" fmla="*/ 114 w 1277"/>
                  <a:gd name="T37" fmla="*/ 1280 h 1326"/>
                  <a:gd name="T38" fmla="*/ 221 w 1277"/>
                  <a:gd name="T39" fmla="*/ 1272 h 1326"/>
                  <a:gd name="T40" fmla="*/ 445 w 1277"/>
                  <a:gd name="T41" fmla="*/ 1263 h 1326"/>
                  <a:gd name="T42" fmla="*/ 622 w 1277"/>
                  <a:gd name="T43" fmla="*/ 1244 h 1326"/>
                  <a:gd name="T44" fmla="*/ 757 w 1277"/>
                  <a:gd name="T45" fmla="*/ 1218 h 1326"/>
                  <a:gd name="T46" fmla="*/ 858 w 1277"/>
                  <a:gd name="T47" fmla="*/ 1185 h 1326"/>
                  <a:gd name="T48" fmla="*/ 934 w 1277"/>
                  <a:gd name="T49" fmla="*/ 1147 h 1326"/>
                  <a:gd name="T50" fmla="*/ 991 w 1277"/>
                  <a:gd name="T51" fmla="*/ 1106 h 1326"/>
                  <a:gd name="T52" fmla="*/ 1038 w 1277"/>
                  <a:gd name="T53" fmla="*/ 1063 h 1326"/>
                  <a:gd name="T54" fmla="*/ 1126 w 1277"/>
                  <a:gd name="T55" fmla="*/ 960 h 1326"/>
                  <a:gd name="T56" fmla="*/ 1198 w 1277"/>
                  <a:gd name="T57" fmla="*/ 806 h 1326"/>
                  <a:gd name="T58" fmla="*/ 1223 w 1277"/>
                  <a:gd name="T59" fmla="*/ 637 h 1326"/>
                  <a:gd name="T60" fmla="*/ 1198 w 1277"/>
                  <a:gd name="T61" fmla="*/ 466 h 1326"/>
                  <a:gd name="T62" fmla="*/ 1126 w 1277"/>
                  <a:gd name="T63" fmla="*/ 312 h 1326"/>
                  <a:gd name="T64" fmla="*/ 1011 w 1277"/>
                  <a:gd name="T65" fmla="*/ 186 h 1326"/>
                  <a:gd name="T66" fmla="*/ 871 w 1277"/>
                  <a:gd name="T67" fmla="*/ 100 h 1326"/>
                  <a:gd name="T68" fmla="*/ 718 w 1277"/>
                  <a:gd name="T69" fmla="*/ 58 h 1326"/>
                  <a:gd name="T70" fmla="*/ 559 w 1277"/>
                  <a:gd name="T71" fmla="*/ 58 h 1326"/>
                  <a:gd name="T72" fmla="*/ 406 w 1277"/>
                  <a:gd name="T73" fmla="*/ 100 h 1326"/>
                  <a:gd name="T74" fmla="*/ 266 w 1277"/>
                  <a:gd name="T75" fmla="*/ 186 h 1326"/>
                  <a:gd name="T76" fmla="*/ 153 w 1277"/>
                  <a:gd name="T77" fmla="*/ 309 h 1326"/>
                  <a:gd name="T78" fmla="*/ 83 w 1277"/>
                  <a:gd name="T79" fmla="*/ 454 h 1326"/>
                  <a:gd name="T80" fmla="*/ 54 w 1277"/>
                  <a:gd name="T81" fmla="*/ 610 h 1326"/>
                  <a:gd name="T82" fmla="*/ 68 w 1277"/>
                  <a:gd name="T83" fmla="*/ 767 h 1326"/>
                  <a:gd name="T84" fmla="*/ 125 w 1277"/>
                  <a:gd name="T85" fmla="*/ 917 h 1326"/>
                  <a:gd name="T86" fmla="*/ 225 w 1277"/>
                  <a:gd name="T87" fmla="*/ 1049 h 1326"/>
                  <a:gd name="T88" fmla="*/ 260 w 1277"/>
                  <a:gd name="T89" fmla="*/ 1092 h 1326"/>
                  <a:gd name="T90" fmla="*/ 244 w 1277"/>
                  <a:gd name="T91" fmla="*/ 1117 h 1326"/>
                  <a:gd name="T92" fmla="*/ 215 w 1277"/>
                  <a:gd name="T93" fmla="*/ 1113 h 1326"/>
                  <a:gd name="T94" fmla="*/ 113 w 1277"/>
                  <a:gd name="T95" fmla="*/ 998 h 1326"/>
                  <a:gd name="T96" fmla="*/ 37 w 1277"/>
                  <a:gd name="T97" fmla="*/ 850 h 1326"/>
                  <a:gd name="T98" fmla="*/ 3 w 1277"/>
                  <a:gd name="T99" fmla="*/ 690 h 1326"/>
                  <a:gd name="T100" fmla="*/ 9 w 1277"/>
                  <a:gd name="T101" fmla="*/ 528 h 1326"/>
                  <a:gd name="T102" fmla="*/ 58 w 1277"/>
                  <a:gd name="T103" fmla="*/ 371 h 1326"/>
                  <a:gd name="T104" fmla="*/ 148 w 1277"/>
                  <a:gd name="T105" fmla="*/ 229 h 1326"/>
                  <a:gd name="T106" fmla="*/ 275 w 1277"/>
                  <a:gd name="T107" fmla="*/ 113 h 1326"/>
                  <a:gd name="T108" fmla="*/ 424 w 1277"/>
                  <a:gd name="T109" fmla="*/ 36 h 1326"/>
                  <a:gd name="T110" fmla="*/ 584 w 1277"/>
                  <a:gd name="T111" fmla="*/ 2 h 1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77" h="1326">
                    <a:moveTo>
                      <a:pt x="638" y="0"/>
                    </a:moveTo>
                    <a:lnTo>
                      <a:pt x="693" y="2"/>
                    </a:lnTo>
                    <a:lnTo>
                      <a:pt x="747" y="9"/>
                    </a:lnTo>
                    <a:lnTo>
                      <a:pt x="800" y="21"/>
                    </a:lnTo>
                    <a:lnTo>
                      <a:pt x="852" y="36"/>
                    </a:lnTo>
                    <a:lnTo>
                      <a:pt x="904" y="57"/>
                    </a:lnTo>
                    <a:lnTo>
                      <a:pt x="954" y="83"/>
                    </a:lnTo>
                    <a:lnTo>
                      <a:pt x="1001" y="113"/>
                    </a:lnTo>
                    <a:lnTo>
                      <a:pt x="1047" y="147"/>
                    </a:lnTo>
                    <a:lnTo>
                      <a:pt x="1089" y="186"/>
                    </a:lnTo>
                    <a:lnTo>
                      <a:pt x="1128" y="227"/>
                    </a:lnTo>
                    <a:lnTo>
                      <a:pt x="1162" y="272"/>
                    </a:lnTo>
                    <a:lnTo>
                      <a:pt x="1192" y="318"/>
                    </a:lnTo>
                    <a:lnTo>
                      <a:pt x="1217" y="367"/>
                    </a:lnTo>
                    <a:lnTo>
                      <a:pt x="1239" y="419"/>
                    </a:lnTo>
                    <a:lnTo>
                      <a:pt x="1255" y="470"/>
                    </a:lnTo>
                    <a:lnTo>
                      <a:pt x="1266" y="525"/>
                    </a:lnTo>
                    <a:lnTo>
                      <a:pt x="1274" y="580"/>
                    </a:lnTo>
                    <a:lnTo>
                      <a:pt x="1277" y="637"/>
                    </a:lnTo>
                    <a:lnTo>
                      <a:pt x="1274" y="692"/>
                    </a:lnTo>
                    <a:lnTo>
                      <a:pt x="1266" y="748"/>
                    </a:lnTo>
                    <a:lnTo>
                      <a:pt x="1255" y="802"/>
                    </a:lnTo>
                    <a:lnTo>
                      <a:pt x="1239" y="855"/>
                    </a:lnTo>
                    <a:lnTo>
                      <a:pt x="1217" y="905"/>
                    </a:lnTo>
                    <a:lnTo>
                      <a:pt x="1192" y="954"/>
                    </a:lnTo>
                    <a:lnTo>
                      <a:pt x="1162" y="1000"/>
                    </a:lnTo>
                    <a:lnTo>
                      <a:pt x="1128" y="1045"/>
                    </a:lnTo>
                    <a:lnTo>
                      <a:pt x="1089" y="1086"/>
                    </a:lnTo>
                    <a:lnTo>
                      <a:pt x="1074" y="1101"/>
                    </a:lnTo>
                    <a:lnTo>
                      <a:pt x="1058" y="1117"/>
                    </a:lnTo>
                    <a:lnTo>
                      <a:pt x="1042" y="1132"/>
                    </a:lnTo>
                    <a:lnTo>
                      <a:pt x="1024" y="1148"/>
                    </a:lnTo>
                    <a:lnTo>
                      <a:pt x="1006" y="1162"/>
                    </a:lnTo>
                    <a:lnTo>
                      <a:pt x="986" y="1177"/>
                    </a:lnTo>
                    <a:lnTo>
                      <a:pt x="964" y="1191"/>
                    </a:lnTo>
                    <a:lnTo>
                      <a:pt x="940" y="1206"/>
                    </a:lnTo>
                    <a:lnTo>
                      <a:pt x="913" y="1219"/>
                    </a:lnTo>
                    <a:lnTo>
                      <a:pt x="884" y="1232"/>
                    </a:lnTo>
                    <a:lnTo>
                      <a:pt x="852" y="1244"/>
                    </a:lnTo>
                    <a:lnTo>
                      <a:pt x="818" y="1256"/>
                    </a:lnTo>
                    <a:lnTo>
                      <a:pt x="779" y="1267"/>
                    </a:lnTo>
                    <a:lnTo>
                      <a:pt x="736" y="1277"/>
                    </a:lnTo>
                    <a:lnTo>
                      <a:pt x="690" y="1287"/>
                    </a:lnTo>
                    <a:lnTo>
                      <a:pt x="639" y="1296"/>
                    </a:lnTo>
                    <a:lnTo>
                      <a:pt x="583" y="1303"/>
                    </a:lnTo>
                    <a:lnTo>
                      <a:pt x="522" y="1310"/>
                    </a:lnTo>
                    <a:lnTo>
                      <a:pt x="456" y="1315"/>
                    </a:lnTo>
                    <a:lnTo>
                      <a:pt x="384" y="1319"/>
                    </a:lnTo>
                    <a:lnTo>
                      <a:pt x="307" y="1324"/>
                    </a:lnTo>
                    <a:lnTo>
                      <a:pt x="223" y="1326"/>
                    </a:lnTo>
                    <a:lnTo>
                      <a:pt x="133" y="1326"/>
                    </a:lnTo>
                    <a:lnTo>
                      <a:pt x="122" y="1324"/>
                    </a:lnTo>
                    <a:lnTo>
                      <a:pt x="114" y="1318"/>
                    </a:lnTo>
                    <a:lnTo>
                      <a:pt x="109" y="1310"/>
                    </a:lnTo>
                    <a:lnTo>
                      <a:pt x="107" y="1300"/>
                    </a:lnTo>
                    <a:lnTo>
                      <a:pt x="109" y="1289"/>
                    </a:lnTo>
                    <a:lnTo>
                      <a:pt x="114" y="1280"/>
                    </a:lnTo>
                    <a:lnTo>
                      <a:pt x="122" y="1275"/>
                    </a:lnTo>
                    <a:lnTo>
                      <a:pt x="133" y="1273"/>
                    </a:lnTo>
                    <a:lnTo>
                      <a:pt x="221" y="1272"/>
                    </a:lnTo>
                    <a:lnTo>
                      <a:pt x="301" y="1270"/>
                    </a:lnTo>
                    <a:lnTo>
                      <a:pt x="376" y="1267"/>
                    </a:lnTo>
                    <a:lnTo>
                      <a:pt x="445" y="1263"/>
                    </a:lnTo>
                    <a:lnTo>
                      <a:pt x="509" y="1257"/>
                    </a:lnTo>
                    <a:lnTo>
                      <a:pt x="569" y="1251"/>
                    </a:lnTo>
                    <a:lnTo>
                      <a:pt x="622" y="1244"/>
                    </a:lnTo>
                    <a:lnTo>
                      <a:pt x="671" y="1237"/>
                    </a:lnTo>
                    <a:lnTo>
                      <a:pt x="717" y="1227"/>
                    </a:lnTo>
                    <a:lnTo>
                      <a:pt x="757" y="1218"/>
                    </a:lnTo>
                    <a:lnTo>
                      <a:pt x="794" y="1208"/>
                    </a:lnTo>
                    <a:lnTo>
                      <a:pt x="827" y="1196"/>
                    </a:lnTo>
                    <a:lnTo>
                      <a:pt x="858" y="1185"/>
                    </a:lnTo>
                    <a:lnTo>
                      <a:pt x="886" y="1173"/>
                    </a:lnTo>
                    <a:lnTo>
                      <a:pt x="911" y="1160"/>
                    </a:lnTo>
                    <a:lnTo>
                      <a:pt x="934" y="1147"/>
                    </a:lnTo>
                    <a:lnTo>
                      <a:pt x="955" y="1133"/>
                    </a:lnTo>
                    <a:lnTo>
                      <a:pt x="973" y="1120"/>
                    </a:lnTo>
                    <a:lnTo>
                      <a:pt x="991" y="1106"/>
                    </a:lnTo>
                    <a:lnTo>
                      <a:pt x="1008" y="1092"/>
                    </a:lnTo>
                    <a:lnTo>
                      <a:pt x="1022" y="1078"/>
                    </a:lnTo>
                    <a:lnTo>
                      <a:pt x="1038" y="1063"/>
                    </a:lnTo>
                    <a:lnTo>
                      <a:pt x="1052" y="1049"/>
                    </a:lnTo>
                    <a:lnTo>
                      <a:pt x="1090" y="1005"/>
                    </a:lnTo>
                    <a:lnTo>
                      <a:pt x="1126" y="960"/>
                    </a:lnTo>
                    <a:lnTo>
                      <a:pt x="1155" y="911"/>
                    </a:lnTo>
                    <a:lnTo>
                      <a:pt x="1178" y="860"/>
                    </a:lnTo>
                    <a:lnTo>
                      <a:pt x="1198" y="806"/>
                    </a:lnTo>
                    <a:lnTo>
                      <a:pt x="1212" y="751"/>
                    </a:lnTo>
                    <a:lnTo>
                      <a:pt x="1220" y="694"/>
                    </a:lnTo>
                    <a:lnTo>
                      <a:pt x="1223" y="637"/>
                    </a:lnTo>
                    <a:lnTo>
                      <a:pt x="1220" y="579"/>
                    </a:lnTo>
                    <a:lnTo>
                      <a:pt x="1212" y="522"/>
                    </a:lnTo>
                    <a:lnTo>
                      <a:pt x="1198" y="466"/>
                    </a:lnTo>
                    <a:lnTo>
                      <a:pt x="1178" y="412"/>
                    </a:lnTo>
                    <a:lnTo>
                      <a:pt x="1155" y="362"/>
                    </a:lnTo>
                    <a:lnTo>
                      <a:pt x="1126" y="312"/>
                    </a:lnTo>
                    <a:lnTo>
                      <a:pt x="1090" y="267"/>
                    </a:lnTo>
                    <a:lnTo>
                      <a:pt x="1052" y="223"/>
                    </a:lnTo>
                    <a:lnTo>
                      <a:pt x="1011" y="186"/>
                    </a:lnTo>
                    <a:lnTo>
                      <a:pt x="966" y="153"/>
                    </a:lnTo>
                    <a:lnTo>
                      <a:pt x="920" y="124"/>
                    </a:lnTo>
                    <a:lnTo>
                      <a:pt x="871" y="100"/>
                    </a:lnTo>
                    <a:lnTo>
                      <a:pt x="821" y="82"/>
                    </a:lnTo>
                    <a:lnTo>
                      <a:pt x="769" y="67"/>
                    </a:lnTo>
                    <a:lnTo>
                      <a:pt x="718" y="58"/>
                    </a:lnTo>
                    <a:lnTo>
                      <a:pt x="665" y="54"/>
                    </a:lnTo>
                    <a:lnTo>
                      <a:pt x="612" y="54"/>
                    </a:lnTo>
                    <a:lnTo>
                      <a:pt x="559" y="58"/>
                    </a:lnTo>
                    <a:lnTo>
                      <a:pt x="507" y="67"/>
                    </a:lnTo>
                    <a:lnTo>
                      <a:pt x="456" y="82"/>
                    </a:lnTo>
                    <a:lnTo>
                      <a:pt x="406" y="100"/>
                    </a:lnTo>
                    <a:lnTo>
                      <a:pt x="357" y="124"/>
                    </a:lnTo>
                    <a:lnTo>
                      <a:pt x="311" y="153"/>
                    </a:lnTo>
                    <a:lnTo>
                      <a:pt x="266" y="186"/>
                    </a:lnTo>
                    <a:lnTo>
                      <a:pt x="225" y="223"/>
                    </a:lnTo>
                    <a:lnTo>
                      <a:pt x="186" y="265"/>
                    </a:lnTo>
                    <a:lnTo>
                      <a:pt x="153" y="309"/>
                    </a:lnTo>
                    <a:lnTo>
                      <a:pt x="125" y="356"/>
                    </a:lnTo>
                    <a:lnTo>
                      <a:pt x="101" y="404"/>
                    </a:lnTo>
                    <a:lnTo>
                      <a:pt x="83" y="454"/>
                    </a:lnTo>
                    <a:lnTo>
                      <a:pt x="68" y="505"/>
                    </a:lnTo>
                    <a:lnTo>
                      <a:pt x="59" y="557"/>
                    </a:lnTo>
                    <a:lnTo>
                      <a:pt x="54" y="610"/>
                    </a:lnTo>
                    <a:lnTo>
                      <a:pt x="54" y="662"/>
                    </a:lnTo>
                    <a:lnTo>
                      <a:pt x="59" y="715"/>
                    </a:lnTo>
                    <a:lnTo>
                      <a:pt x="68" y="767"/>
                    </a:lnTo>
                    <a:lnTo>
                      <a:pt x="83" y="818"/>
                    </a:lnTo>
                    <a:lnTo>
                      <a:pt x="101" y="868"/>
                    </a:lnTo>
                    <a:lnTo>
                      <a:pt x="125" y="917"/>
                    </a:lnTo>
                    <a:lnTo>
                      <a:pt x="153" y="963"/>
                    </a:lnTo>
                    <a:lnTo>
                      <a:pt x="186" y="1007"/>
                    </a:lnTo>
                    <a:lnTo>
                      <a:pt x="225" y="1049"/>
                    </a:lnTo>
                    <a:lnTo>
                      <a:pt x="251" y="1074"/>
                    </a:lnTo>
                    <a:lnTo>
                      <a:pt x="257" y="1082"/>
                    </a:lnTo>
                    <a:lnTo>
                      <a:pt x="260" y="1092"/>
                    </a:lnTo>
                    <a:lnTo>
                      <a:pt x="259" y="1101"/>
                    </a:lnTo>
                    <a:lnTo>
                      <a:pt x="253" y="1111"/>
                    </a:lnTo>
                    <a:lnTo>
                      <a:pt x="244" y="1117"/>
                    </a:lnTo>
                    <a:lnTo>
                      <a:pt x="235" y="1120"/>
                    </a:lnTo>
                    <a:lnTo>
                      <a:pt x="225" y="1118"/>
                    </a:lnTo>
                    <a:lnTo>
                      <a:pt x="215" y="1113"/>
                    </a:lnTo>
                    <a:lnTo>
                      <a:pt x="187" y="1086"/>
                    </a:lnTo>
                    <a:lnTo>
                      <a:pt x="148" y="1044"/>
                    </a:lnTo>
                    <a:lnTo>
                      <a:pt x="113" y="998"/>
                    </a:lnTo>
                    <a:lnTo>
                      <a:pt x="83" y="951"/>
                    </a:lnTo>
                    <a:lnTo>
                      <a:pt x="58" y="901"/>
                    </a:lnTo>
                    <a:lnTo>
                      <a:pt x="37" y="850"/>
                    </a:lnTo>
                    <a:lnTo>
                      <a:pt x="21" y="798"/>
                    </a:lnTo>
                    <a:lnTo>
                      <a:pt x="9" y="744"/>
                    </a:lnTo>
                    <a:lnTo>
                      <a:pt x="3" y="690"/>
                    </a:lnTo>
                    <a:lnTo>
                      <a:pt x="0" y="637"/>
                    </a:lnTo>
                    <a:lnTo>
                      <a:pt x="3" y="582"/>
                    </a:lnTo>
                    <a:lnTo>
                      <a:pt x="9" y="528"/>
                    </a:lnTo>
                    <a:lnTo>
                      <a:pt x="21" y="474"/>
                    </a:lnTo>
                    <a:lnTo>
                      <a:pt x="37" y="423"/>
                    </a:lnTo>
                    <a:lnTo>
                      <a:pt x="58" y="371"/>
                    </a:lnTo>
                    <a:lnTo>
                      <a:pt x="83" y="321"/>
                    </a:lnTo>
                    <a:lnTo>
                      <a:pt x="113" y="274"/>
                    </a:lnTo>
                    <a:lnTo>
                      <a:pt x="148" y="229"/>
                    </a:lnTo>
                    <a:lnTo>
                      <a:pt x="187" y="186"/>
                    </a:lnTo>
                    <a:lnTo>
                      <a:pt x="230" y="147"/>
                    </a:lnTo>
                    <a:lnTo>
                      <a:pt x="275" y="113"/>
                    </a:lnTo>
                    <a:lnTo>
                      <a:pt x="323" y="83"/>
                    </a:lnTo>
                    <a:lnTo>
                      <a:pt x="373" y="57"/>
                    </a:lnTo>
                    <a:lnTo>
                      <a:pt x="424" y="36"/>
                    </a:lnTo>
                    <a:lnTo>
                      <a:pt x="476" y="21"/>
                    </a:lnTo>
                    <a:lnTo>
                      <a:pt x="530" y="9"/>
                    </a:lnTo>
                    <a:lnTo>
                      <a:pt x="584" y="2"/>
                    </a:lnTo>
                    <a:lnTo>
                      <a:pt x="638"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7" name="Freeform 741"/>
              <p:cNvSpPr>
                <a:spLocks noEditPoints="1"/>
              </p:cNvSpPr>
              <p:nvPr/>
            </p:nvSpPr>
            <p:spPr bwMode="auto">
              <a:xfrm>
                <a:off x="8142288" y="1255713"/>
                <a:ext cx="69850" cy="69850"/>
              </a:xfrm>
              <a:custGeom>
                <a:avLst/>
                <a:gdLst>
                  <a:gd name="T0" fmla="*/ 233 w 532"/>
                  <a:gd name="T1" fmla="*/ 56 h 530"/>
                  <a:gd name="T2" fmla="*/ 169 w 532"/>
                  <a:gd name="T3" fmla="*/ 77 h 530"/>
                  <a:gd name="T4" fmla="*/ 116 w 532"/>
                  <a:gd name="T5" fmla="*/ 115 h 530"/>
                  <a:gd name="T6" fmla="*/ 76 w 532"/>
                  <a:gd name="T7" fmla="*/ 170 h 530"/>
                  <a:gd name="T8" fmla="*/ 56 w 532"/>
                  <a:gd name="T9" fmla="*/ 232 h 530"/>
                  <a:gd name="T10" fmla="*/ 56 w 532"/>
                  <a:gd name="T11" fmla="*/ 299 h 530"/>
                  <a:gd name="T12" fmla="*/ 76 w 532"/>
                  <a:gd name="T13" fmla="*/ 362 h 530"/>
                  <a:gd name="T14" fmla="*/ 116 w 532"/>
                  <a:gd name="T15" fmla="*/ 416 h 530"/>
                  <a:gd name="T16" fmla="*/ 164 w 532"/>
                  <a:gd name="T17" fmla="*/ 452 h 530"/>
                  <a:gd name="T18" fmla="*/ 221 w 532"/>
                  <a:gd name="T19" fmla="*/ 472 h 530"/>
                  <a:gd name="T20" fmla="*/ 281 w 532"/>
                  <a:gd name="T21" fmla="*/ 476 h 530"/>
                  <a:gd name="T22" fmla="*/ 339 w 532"/>
                  <a:gd name="T23" fmla="*/ 463 h 530"/>
                  <a:gd name="T24" fmla="*/ 393 w 532"/>
                  <a:gd name="T25" fmla="*/ 435 h 530"/>
                  <a:gd name="T26" fmla="*/ 439 w 532"/>
                  <a:gd name="T27" fmla="*/ 390 h 530"/>
                  <a:gd name="T28" fmla="*/ 469 w 532"/>
                  <a:gd name="T29" fmla="*/ 331 h 530"/>
                  <a:gd name="T30" fmla="*/ 479 w 532"/>
                  <a:gd name="T31" fmla="*/ 266 h 530"/>
                  <a:gd name="T32" fmla="*/ 469 w 532"/>
                  <a:gd name="T33" fmla="*/ 200 h 530"/>
                  <a:gd name="T34" fmla="*/ 439 w 532"/>
                  <a:gd name="T35" fmla="*/ 141 h 530"/>
                  <a:gd name="T36" fmla="*/ 391 w 532"/>
                  <a:gd name="T37" fmla="*/ 93 h 530"/>
                  <a:gd name="T38" fmla="*/ 332 w 532"/>
                  <a:gd name="T39" fmla="*/ 63 h 530"/>
                  <a:gd name="T40" fmla="*/ 266 w 532"/>
                  <a:gd name="T41" fmla="*/ 53 h 530"/>
                  <a:gd name="T42" fmla="*/ 301 w 532"/>
                  <a:gd name="T43" fmla="*/ 3 h 530"/>
                  <a:gd name="T44" fmla="*/ 368 w 532"/>
                  <a:gd name="T45" fmla="*/ 20 h 530"/>
                  <a:gd name="T46" fmla="*/ 427 w 532"/>
                  <a:gd name="T47" fmla="*/ 55 h 530"/>
                  <a:gd name="T48" fmla="*/ 477 w 532"/>
                  <a:gd name="T49" fmla="*/ 105 h 530"/>
                  <a:gd name="T50" fmla="*/ 512 w 532"/>
                  <a:gd name="T51" fmla="*/ 164 h 530"/>
                  <a:gd name="T52" fmla="*/ 530 w 532"/>
                  <a:gd name="T53" fmla="*/ 231 h 530"/>
                  <a:gd name="T54" fmla="*/ 530 w 532"/>
                  <a:gd name="T55" fmla="*/ 301 h 530"/>
                  <a:gd name="T56" fmla="*/ 512 w 532"/>
                  <a:gd name="T57" fmla="*/ 367 h 530"/>
                  <a:gd name="T58" fmla="*/ 477 w 532"/>
                  <a:gd name="T59" fmla="*/ 427 h 530"/>
                  <a:gd name="T60" fmla="*/ 427 w 532"/>
                  <a:gd name="T61" fmla="*/ 477 h 530"/>
                  <a:gd name="T62" fmla="*/ 368 w 532"/>
                  <a:gd name="T63" fmla="*/ 511 h 530"/>
                  <a:gd name="T64" fmla="*/ 301 w 532"/>
                  <a:gd name="T65" fmla="*/ 528 h 530"/>
                  <a:gd name="T66" fmla="*/ 231 w 532"/>
                  <a:gd name="T67" fmla="*/ 528 h 530"/>
                  <a:gd name="T68" fmla="*/ 164 w 532"/>
                  <a:gd name="T69" fmla="*/ 511 h 530"/>
                  <a:gd name="T70" fmla="*/ 104 w 532"/>
                  <a:gd name="T71" fmla="*/ 477 h 530"/>
                  <a:gd name="T72" fmla="*/ 55 w 532"/>
                  <a:gd name="T73" fmla="*/ 427 h 530"/>
                  <a:gd name="T74" fmla="*/ 20 w 532"/>
                  <a:gd name="T75" fmla="*/ 367 h 530"/>
                  <a:gd name="T76" fmla="*/ 3 w 532"/>
                  <a:gd name="T77" fmla="*/ 301 h 530"/>
                  <a:gd name="T78" fmla="*/ 3 w 532"/>
                  <a:gd name="T79" fmla="*/ 231 h 530"/>
                  <a:gd name="T80" fmla="*/ 20 w 532"/>
                  <a:gd name="T81" fmla="*/ 164 h 530"/>
                  <a:gd name="T82" fmla="*/ 55 w 532"/>
                  <a:gd name="T83" fmla="*/ 105 h 530"/>
                  <a:gd name="T84" fmla="*/ 104 w 532"/>
                  <a:gd name="T85" fmla="*/ 55 h 530"/>
                  <a:gd name="T86" fmla="*/ 164 w 532"/>
                  <a:gd name="T87" fmla="*/ 20 h 530"/>
                  <a:gd name="T88" fmla="*/ 231 w 532"/>
                  <a:gd name="T89" fmla="*/ 3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2" h="530">
                    <a:moveTo>
                      <a:pt x="266" y="53"/>
                    </a:moveTo>
                    <a:lnTo>
                      <a:pt x="233" y="56"/>
                    </a:lnTo>
                    <a:lnTo>
                      <a:pt x="201" y="63"/>
                    </a:lnTo>
                    <a:lnTo>
                      <a:pt x="169" y="77"/>
                    </a:lnTo>
                    <a:lnTo>
                      <a:pt x="141" y="93"/>
                    </a:lnTo>
                    <a:lnTo>
                      <a:pt x="116" y="115"/>
                    </a:lnTo>
                    <a:lnTo>
                      <a:pt x="94" y="141"/>
                    </a:lnTo>
                    <a:lnTo>
                      <a:pt x="76" y="170"/>
                    </a:lnTo>
                    <a:lnTo>
                      <a:pt x="64" y="200"/>
                    </a:lnTo>
                    <a:lnTo>
                      <a:pt x="56" y="232"/>
                    </a:lnTo>
                    <a:lnTo>
                      <a:pt x="53" y="266"/>
                    </a:lnTo>
                    <a:lnTo>
                      <a:pt x="56" y="299"/>
                    </a:lnTo>
                    <a:lnTo>
                      <a:pt x="64" y="331"/>
                    </a:lnTo>
                    <a:lnTo>
                      <a:pt x="76" y="362"/>
                    </a:lnTo>
                    <a:lnTo>
                      <a:pt x="94" y="390"/>
                    </a:lnTo>
                    <a:lnTo>
                      <a:pt x="116" y="416"/>
                    </a:lnTo>
                    <a:lnTo>
                      <a:pt x="139" y="435"/>
                    </a:lnTo>
                    <a:lnTo>
                      <a:pt x="164" y="452"/>
                    </a:lnTo>
                    <a:lnTo>
                      <a:pt x="192" y="463"/>
                    </a:lnTo>
                    <a:lnTo>
                      <a:pt x="221" y="472"/>
                    </a:lnTo>
                    <a:lnTo>
                      <a:pt x="251" y="476"/>
                    </a:lnTo>
                    <a:lnTo>
                      <a:pt x="281" y="476"/>
                    </a:lnTo>
                    <a:lnTo>
                      <a:pt x="310" y="472"/>
                    </a:lnTo>
                    <a:lnTo>
                      <a:pt x="339" y="463"/>
                    </a:lnTo>
                    <a:lnTo>
                      <a:pt x="367" y="452"/>
                    </a:lnTo>
                    <a:lnTo>
                      <a:pt x="393" y="435"/>
                    </a:lnTo>
                    <a:lnTo>
                      <a:pt x="416" y="416"/>
                    </a:lnTo>
                    <a:lnTo>
                      <a:pt x="439" y="390"/>
                    </a:lnTo>
                    <a:lnTo>
                      <a:pt x="455" y="362"/>
                    </a:lnTo>
                    <a:lnTo>
                      <a:pt x="469" y="331"/>
                    </a:lnTo>
                    <a:lnTo>
                      <a:pt x="476" y="299"/>
                    </a:lnTo>
                    <a:lnTo>
                      <a:pt x="479" y="266"/>
                    </a:lnTo>
                    <a:lnTo>
                      <a:pt x="476" y="232"/>
                    </a:lnTo>
                    <a:lnTo>
                      <a:pt x="469" y="200"/>
                    </a:lnTo>
                    <a:lnTo>
                      <a:pt x="455" y="170"/>
                    </a:lnTo>
                    <a:lnTo>
                      <a:pt x="439" y="141"/>
                    </a:lnTo>
                    <a:lnTo>
                      <a:pt x="416" y="115"/>
                    </a:lnTo>
                    <a:lnTo>
                      <a:pt x="391" y="93"/>
                    </a:lnTo>
                    <a:lnTo>
                      <a:pt x="362" y="77"/>
                    </a:lnTo>
                    <a:lnTo>
                      <a:pt x="332" y="63"/>
                    </a:lnTo>
                    <a:lnTo>
                      <a:pt x="300" y="56"/>
                    </a:lnTo>
                    <a:lnTo>
                      <a:pt x="266" y="53"/>
                    </a:lnTo>
                    <a:close/>
                    <a:moveTo>
                      <a:pt x="266" y="0"/>
                    </a:moveTo>
                    <a:lnTo>
                      <a:pt x="301" y="3"/>
                    </a:lnTo>
                    <a:lnTo>
                      <a:pt x="335" y="10"/>
                    </a:lnTo>
                    <a:lnTo>
                      <a:pt x="368" y="20"/>
                    </a:lnTo>
                    <a:lnTo>
                      <a:pt x="398" y="36"/>
                    </a:lnTo>
                    <a:lnTo>
                      <a:pt x="427" y="55"/>
                    </a:lnTo>
                    <a:lnTo>
                      <a:pt x="454" y="78"/>
                    </a:lnTo>
                    <a:lnTo>
                      <a:pt x="477" y="105"/>
                    </a:lnTo>
                    <a:lnTo>
                      <a:pt x="497" y="134"/>
                    </a:lnTo>
                    <a:lnTo>
                      <a:pt x="512" y="164"/>
                    </a:lnTo>
                    <a:lnTo>
                      <a:pt x="523" y="197"/>
                    </a:lnTo>
                    <a:lnTo>
                      <a:pt x="530" y="231"/>
                    </a:lnTo>
                    <a:lnTo>
                      <a:pt x="532" y="266"/>
                    </a:lnTo>
                    <a:lnTo>
                      <a:pt x="530" y="301"/>
                    </a:lnTo>
                    <a:lnTo>
                      <a:pt x="523" y="335"/>
                    </a:lnTo>
                    <a:lnTo>
                      <a:pt x="512" y="367"/>
                    </a:lnTo>
                    <a:lnTo>
                      <a:pt x="497" y="398"/>
                    </a:lnTo>
                    <a:lnTo>
                      <a:pt x="477" y="427"/>
                    </a:lnTo>
                    <a:lnTo>
                      <a:pt x="454" y="453"/>
                    </a:lnTo>
                    <a:lnTo>
                      <a:pt x="427" y="477"/>
                    </a:lnTo>
                    <a:lnTo>
                      <a:pt x="398" y="495"/>
                    </a:lnTo>
                    <a:lnTo>
                      <a:pt x="368" y="511"/>
                    </a:lnTo>
                    <a:lnTo>
                      <a:pt x="335" y="522"/>
                    </a:lnTo>
                    <a:lnTo>
                      <a:pt x="301" y="528"/>
                    </a:lnTo>
                    <a:lnTo>
                      <a:pt x="266" y="530"/>
                    </a:lnTo>
                    <a:lnTo>
                      <a:pt x="231" y="528"/>
                    </a:lnTo>
                    <a:lnTo>
                      <a:pt x="196" y="522"/>
                    </a:lnTo>
                    <a:lnTo>
                      <a:pt x="164" y="511"/>
                    </a:lnTo>
                    <a:lnTo>
                      <a:pt x="133" y="495"/>
                    </a:lnTo>
                    <a:lnTo>
                      <a:pt x="104" y="477"/>
                    </a:lnTo>
                    <a:lnTo>
                      <a:pt x="78" y="453"/>
                    </a:lnTo>
                    <a:lnTo>
                      <a:pt x="55" y="427"/>
                    </a:lnTo>
                    <a:lnTo>
                      <a:pt x="36" y="398"/>
                    </a:lnTo>
                    <a:lnTo>
                      <a:pt x="20" y="367"/>
                    </a:lnTo>
                    <a:lnTo>
                      <a:pt x="9" y="335"/>
                    </a:lnTo>
                    <a:lnTo>
                      <a:pt x="3" y="301"/>
                    </a:lnTo>
                    <a:lnTo>
                      <a:pt x="0" y="266"/>
                    </a:lnTo>
                    <a:lnTo>
                      <a:pt x="3" y="231"/>
                    </a:lnTo>
                    <a:lnTo>
                      <a:pt x="9" y="197"/>
                    </a:lnTo>
                    <a:lnTo>
                      <a:pt x="20" y="164"/>
                    </a:lnTo>
                    <a:lnTo>
                      <a:pt x="36" y="134"/>
                    </a:lnTo>
                    <a:lnTo>
                      <a:pt x="55" y="105"/>
                    </a:lnTo>
                    <a:lnTo>
                      <a:pt x="78" y="78"/>
                    </a:lnTo>
                    <a:lnTo>
                      <a:pt x="104" y="55"/>
                    </a:lnTo>
                    <a:lnTo>
                      <a:pt x="133" y="36"/>
                    </a:lnTo>
                    <a:lnTo>
                      <a:pt x="164" y="20"/>
                    </a:lnTo>
                    <a:lnTo>
                      <a:pt x="196" y="10"/>
                    </a:lnTo>
                    <a:lnTo>
                      <a:pt x="231" y="3"/>
                    </a:lnTo>
                    <a:lnTo>
                      <a:pt x="26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8" name="Freeform 742"/>
              <p:cNvSpPr>
                <a:spLocks/>
              </p:cNvSpPr>
              <p:nvPr/>
            </p:nvSpPr>
            <p:spPr bwMode="auto">
              <a:xfrm>
                <a:off x="8113713" y="1301751"/>
                <a:ext cx="26988" cy="26988"/>
              </a:xfrm>
              <a:custGeom>
                <a:avLst/>
                <a:gdLst>
                  <a:gd name="T0" fmla="*/ 177 w 203"/>
                  <a:gd name="T1" fmla="*/ 0 h 203"/>
                  <a:gd name="T2" fmla="*/ 187 w 203"/>
                  <a:gd name="T3" fmla="*/ 2 h 203"/>
                  <a:gd name="T4" fmla="*/ 196 w 203"/>
                  <a:gd name="T5" fmla="*/ 7 h 203"/>
                  <a:gd name="T6" fmla="*/ 202 w 203"/>
                  <a:gd name="T7" fmla="*/ 16 h 203"/>
                  <a:gd name="T8" fmla="*/ 203 w 203"/>
                  <a:gd name="T9" fmla="*/ 27 h 203"/>
                  <a:gd name="T10" fmla="*/ 202 w 203"/>
                  <a:gd name="T11" fmla="*/ 36 h 203"/>
                  <a:gd name="T12" fmla="*/ 196 w 203"/>
                  <a:gd name="T13" fmla="*/ 45 h 203"/>
                  <a:gd name="T14" fmla="*/ 46 w 203"/>
                  <a:gd name="T15" fmla="*/ 195 h 203"/>
                  <a:gd name="T16" fmla="*/ 37 w 203"/>
                  <a:gd name="T17" fmla="*/ 201 h 203"/>
                  <a:gd name="T18" fmla="*/ 26 w 203"/>
                  <a:gd name="T19" fmla="*/ 203 h 203"/>
                  <a:gd name="T20" fmla="*/ 17 w 203"/>
                  <a:gd name="T21" fmla="*/ 201 h 203"/>
                  <a:gd name="T22" fmla="*/ 8 w 203"/>
                  <a:gd name="T23" fmla="*/ 195 h 203"/>
                  <a:gd name="T24" fmla="*/ 2 w 203"/>
                  <a:gd name="T25" fmla="*/ 187 h 203"/>
                  <a:gd name="T26" fmla="*/ 0 w 203"/>
                  <a:gd name="T27" fmla="*/ 176 h 203"/>
                  <a:gd name="T28" fmla="*/ 2 w 203"/>
                  <a:gd name="T29" fmla="*/ 166 h 203"/>
                  <a:gd name="T30" fmla="*/ 8 w 203"/>
                  <a:gd name="T31" fmla="*/ 158 h 203"/>
                  <a:gd name="T32" fmla="*/ 159 w 203"/>
                  <a:gd name="T33" fmla="*/ 7 h 203"/>
                  <a:gd name="T34" fmla="*/ 167 w 203"/>
                  <a:gd name="T35" fmla="*/ 2 h 203"/>
                  <a:gd name="T36" fmla="*/ 177 w 203"/>
                  <a:gd name="T37" fmla="*/ 0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3" h="203">
                    <a:moveTo>
                      <a:pt x="177" y="0"/>
                    </a:moveTo>
                    <a:lnTo>
                      <a:pt x="187" y="2"/>
                    </a:lnTo>
                    <a:lnTo>
                      <a:pt x="196" y="7"/>
                    </a:lnTo>
                    <a:lnTo>
                      <a:pt x="202" y="16"/>
                    </a:lnTo>
                    <a:lnTo>
                      <a:pt x="203" y="27"/>
                    </a:lnTo>
                    <a:lnTo>
                      <a:pt x="202" y="36"/>
                    </a:lnTo>
                    <a:lnTo>
                      <a:pt x="196" y="45"/>
                    </a:lnTo>
                    <a:lnTo>
                      <a:pt x="46" y="195"/>
                    </a:lnTo>
                    <a:lnTo>
                      <a:pt x="37" y="201"/>
                    </a:lnTo>
                    <a:lnTo>
                      <a:pt x="26" y="203"/>
                    </a:lnTo>
                    <a:lnTo>
                      <a:pt x="17" y="201"/>
                    </a:lnTo>
                    <a:lnTo>
                      <a:pt x="8" y="195"/>
                    </a:lnTo>
                    <a:lnTo>
                      <a:pt x="2" y="187"/>
                    </a:lnTo>
                    <a:lnTo>
                      <a:pt x="0" y="176"/>
                    </a:lnTo>
                    <a:lnTo>
                      <a:pt x="2" y="166"/>
                    </a:lnTo>
                    <a:lnTo>
                      <a:pt x="8" y="158"/>
                    </a:lnTo>
                    <a:lnTo>
                      <a:pt x="159" y="7"/>
                    </a:lnTo>
                    <a:lnTo>
                      <a:pt x="167" y="2"/>
                    </a:lnTo>
                    <a:lnTo>
                      <a:pt x="17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09" name="Freeform 743"/>
              <p:cNvSpPr>
                <a:spLocks/>
              </p:cNvSpPr>
              <p:nvPr/>
            </p:nvSpPr>
            <p:spPr bwMode="auto">
              <a:xfrm>
                <a:off x="8139113" y="1327151"/>
                <a:ext cx="26988" cy="26988"/>
              </a:xfrm>
              <a:custGeom>
                <a:avLst/>
                <a:gdLst>
                  <a:gd name="T0" fmla="*/ 102 w 204"/>
                  <a:gd name="T1" fmla="*/ 0 h 202"/>
                  <a:gd name="T2" fmla="*/ 177 w 204"/>
                  <a:gd name="T3" fmla="*/ 0 h 202"/>
                  <a:gd name="T4" fmla="*/ 187 w 204"/>
                  <a:gd name="T5" fmla="*/ 2 h 202"/>
                  <a:gd name="T6" fmla="*/ 196 w 204"/>
                  <a:gd name="T7" fmla="*/ 7 h 202"/>
                  <a:gd name="T8" fmla="*/ 202 w 204"/>
                  <a:gd name="T9" fmla="*/ 15 h 202"/>
                  <a:gd name="T10" fmla="*/ 204 w 204"/>
                  <a:gd name="T11" fmla="*/ 26 h 202"/>
                  <a:gd name="T12" fmla="*/ 202 w 204"/>
                  <a:gd name="T13" fmla="*/ 36 h 202"/>
                  <a:gd name="T14" fmla="*/ 196 w 204"/>
                  <a:gd name="T15" fmla="*/ 44 h 202"/>
                  <a:gd name="T16" fmla="*/ 187 w 204"/>
                  <a:gd name="T17" fmla="*/ 50 h 202"/>
                  <a:gd name="T18" fmla="*/ 177 w 204"/>
                  <a:gd name="T19" fmla="*/ 52 h 202"/>
                  <a:gd name="T20" fmla="*/ 128 w 204"/>
                  <a:gd name="T21" fmla="*/ 52 h 202"/>
                  <a:gd name="T22" fmla="*/ 128 w 204"/>
                  <a:gd name="T23" fmla="*/ 101 h 202"/>
                  <a:gd name="T24" fmla="*/ 126 w 204"/>
                  <a:gd name="T25" fmla="*/ 111 h 202"/>
                  <a:gd name="T26" fmla="*/ 121 w 204"/>
                  <a:gd name="T27" fmla="*/ 120 h 202"/>
                  <a:gd name="T28" fmla="*/ 45 w 204"/>
                  <a:gd name="T29" fmla="*/ 195 h 202"/>
                  <a:gd name="T30" fmla="*/ 37 w 204"/>
                  <a:gd name="T31" fmla="*/ 200 h 202"/>
                  <a:gd name="T32" fmla="*/ 27 w 204"/>
                  <a:gd name="T33" fmla="*/ 202 h 202"/>
                  <a:gd name="T34" fmla="*/ 16 w 204"/>
                  <a:gd name="T35" fmla="*/ 200 h 202"/>
                  <a:gd name="T36" fmla="*/ 8 w 204"/>
                  <a:gd name="T37" fmla="*/ 195 h 202"/>
                  <a:gd name="T38" fmla="*/ 2 w 204"/>
                  <a:gd name="T39" fmla="*/ 186 h 202"/>
                  <a:gd name="T40" fmla="*/ 0 w 204"/>
                  <a:gd name="T41" fmla="*/ 175 h 202"/>
                  <a:gd name="T42" fmla="*/ 2 w 204"/>
                  <a:gd name="T43" fmla="*/ 166 h 202"/>
                  <a:gd name="T44" fmla="*/ 8 w 204"/>
                  <a:gd name="T45" fmla="*/ 157 h 202"/>
                  <a:gd name="T46" fmla="*/ 75 w 204"/>
                  <a:gd name="T47" fmla="*/ 90 h 202"/>
                  <a:gd name="T48" fmla="*/ 75 w 204"/>
                  <a:gd name="T49" fmla="*/ 26 h 202"/>
                  <a:gd name="T50" fmla="*/ 77 w 204"/>
                  <a:gd name="T51" fmla="*/ 15 h 202"/>
                  <a:gd name="T52" fmla="*/ 84 w 204"/>
                  <a:gd name="T53" fmla="*/ 7 h 202"/>
                  <a:gd name="T54" fmla="*/ 92 w 204"/>
                  <a:gd name="T55" fmla="*/ 2 h 202"/>
                  <a:gd name="T56" fmla="*/ 102 w 204"/>
                  <a:gd name="T57" fmla="*/ 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4" h="202">
                    <a:moveTo>
                      <a:pt x="102" y="0"/>
                    </a:moveTo>
                    <a:lnTo>
                      <a:pt x="177" y="0"/>
                    </a:lnTo>
                    <a:lnTo>
                      <a:pt x="187" y="2"/>
                    </a:lnTo>
                    <a:lnTo>
                      <a:pt x="196" y="7"/>
                    </a:lnTo>
                    <a:lnTo>
                      <a:pt x="202" y="15"/>
                    </a:lnTo>
                    <a:lnTo>
                      <a:pt x="204" y="26"/>
                    </a:lnTo>
                    <a:lnTo>
                      <a:pt x="202" y="36"/>
                    </a:lnTo>
                    <a:lnTo>
                      <a:pt x="196" y="44"/>
                    </a:lnTo>
                    <a:lnTo>
                      <a:pt x="187" y="50"/>
                    </a:lnTo>
                    <a:lnTo>
                      <a:pt x="177" y="52"/>
                    </a:lnTo>
                    <a:lnTo>
                      <a:pt x="128" y="52"/>
                    </a:lnTo>
                    <a:lnTo>
                      <a:pt x="128" y="101"/>
                    </a:lnTo>
                    <a:lnTo>
                      <a:pt x="126" y="111"/>
                    </a:lnTo>
                    <a:lnTo>
                      <a:pt x="121" y="120"/>
                    </a:lnTo>
                    <a:lnTo>
                      <a:pt x="45" y="195"/>
                    </a:lnTo>
                    <a:lnTo>
                      <a:pt x="37" y="200"/>
                    </a:lnTo>
                    <a:lnTo>
                      <a:pt x="27" y="202"/>
                    </a:lnTo>
                    <a:lnTo>
                      <a:pt x="16" y="200"/>
                    </a:lnTo>
                    <a:lnTo>
                      <a:pt x="8" y="195"/>
                    </a:lnTo>
                    <a:lnTo>
                      <a:pt x="2" y="186"/>
                    </a:lnTo>
                    <a:lnTo>
                      <a:pt x="0" y="175"/>
                    </a:lnTo>
                    <a:lnTo>
                      <a:pt x="2" y="166"/>
                    </a:lnTo>
                    <a:lnTo>
                      <a:pt x="8" y="157"/>
                    </a:lnTo>
                    <a:lnTo>
                      <a:pt x="75" y="90"/>
                    </a:lnTo>
                    <a:lnTo>
                      <a:pt x="75" y="26"/>
                    </a:lnTo>
                    <a:lnTo>
                      <a:pt x="77" y="15"/>
                    </a:lnTo>
                    <a:lnTo>
                      <a:pt x="84" y="7"/>
                    </a:lnTo>
                    <a:lnTo>
                      <a:pt x="92" y="2"/>
                    </a:lnTo>
                    <a:lnTo>
                      <a:pt x="10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0" name="Freeform 744"/>
              <p:cNvSpPr>
                <a:spLocks/>
              </p:cNvSpPr>
              <p:nvPr/>
            </p:nvSpPr>
            <p:spPr bwMode="auto">
              <a:xfrm>
                <a:off x="8113713" y="1322388"/>
                <a:ext cx="6350" cy="26988"/>
              </a:xfrm>
              <a:custGeom>
                <a:avLst/>
                <a:gdLst>
                  <a:gd name="T0" fmla="*/ 26 w 53"/>
                  <a:gd name="T1" fmla="*/ 0 h 204"/>
                  <a:gd name="T2" fmla="*/ 37 w 53"/>
                  <a:gd name="T3" fmla="*/ 3 h 204"/>
                  <a:gd name="T4" fmla="*/ 46 w 53"/>
                  <a:gd name="T5" fmla="*/ 9 h 204"/>
                  <a:gd name="T6" fmla="*/ 51 w 53"/>
                  <a:gd name="T7" fmla="*/ 17 h 204"/>
                  <a:gd name="T8" fmla="*/ 53 w 53"/>
                  <a:gd name="T9" fmla="*/ 27 h 204"/>
                  <a:gd name="T10" fmla="*/ 53 w 53"/>
                  <a:gd name="T11" fmla="*/ 177 h 204"/>
                  <a:gd name="T12" fmla="*/ 51 w 53"/>
                  <a:gd name="T13" fmla="*/ 187 h 204"/>
                  <a:gd name="T14" fmla="*/ 46 w 53"/>
                  <a:gd name="T15" fmla="*/ 196 h 204"/>
                  <a:gd name="T16" fmla="*/ 37 w 53"/>
                  <a:gd name="T17" fmla="*/ 202 h 204"/>
                  <a:gd name="T18" fmla="*/ 26 w 53"/>
                  <a:gd name="T19" fmla="*/ 204 h 204"/>
                  <a:gd name="T20" fmla="*/ 16 w 53"/>
                  <a:gd name="T21" fmla="*/ 202 h 204"/>
                  <a:gd name="T22" fmla="*/ 8 w 53"/>
                  <a:gd name="T23" fmla="*/ 196 h 204"/>
                  <a:gd name="T24" fmla="*/ 2 w 53"/>
                  <a:gd name="T25" fmla="*/ 187 h 204"/>
                  <a:gd name="T26" fmla="*/ 0 w 53"/>
                  <a:gd name="T27" fmla="*/ 177 h 204"/>
                  <a:gd name="T28" fmla="*/ 0 w 53"/>
                  <a:gd name="T29" fmla="*/ 27 h 204"/>
                  <a:gd name="T30" fmla="*/ 2 w 53"/>
                  <a:gd name="T31" fmla="*/ 17 h 204"/>
                  <a:gd name="T32" fmla="*/ 8 w 53"/>
                  <a:gd name="T33" fmla="*/ 9 h 204"/>
                  <a:gd name="T34" fmla="*/ 16 w 53"/>
                  <a:gd name="T35" fmla="*/ 3 h 204"/>
                  <a:gd name="T36" fmla="*/ 26 w 53"/>
                  <a:gd name="T37" fmla="*/ 0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04">
                    <a:moveTo>
                      <a:pt x="26" y="0"/>
                    </a:moveTo>
                    <a:lnTo>
                      <a:pt x="37" y="3"/>
                    </a:lnTo>
                    <a:lnTo>
                      <a:pt x="46" y="9"/>
                    </a:lnTo>
                    <a:lnTo>
                      <a:pt x="51" y="17"/>
                    </a:lnTo>
                    <a:lnTo>
                      <a:pt x="53" y="27"/>
                    </a:lnTo>
                    <a:lnTo>
                      <a:pt x="53" y="177"/>
                    </a:lnTo>
                    <a:lnTo>
                      <a:pt x="51" y="187"/>
                    </a:lnTo>
                    <a:lnTo>
                      <a:pt x="46" y="196"/>
                    </a:lnTo>
                    <a:lnTo>
                      <a:pt x="37" y="202"/>
                    </a:lnTo>
                    <a:lnTo>
                      <a:pt x="26" y="204"/>
                    </a:lnTo>
                    <a:lnTo>
                      <a:pt x="16" y="202"/>
                    </a:lnTo>
                    <a:lnTo>
                      <a:pt x="8" y="196"/>
                    </a:lnTo>
                    <a:lnTo>
                      <a:pt x="2" y="187"/>
                    </a:lnTo>
                    <a:lnTo>
                      <a:pt x="0" y="177"/>
                    </a:lnTo>
                    <a:lnTo>
                      <a:pt x="0" y="27"/>
                    </a:lnTo>
                    <a:lnTo>
                      <a:pt x="2" y="17"/>
                    </a:lnTo>
                    <a:lnTo>
                      <a:pt x="8" y="9"/>
                    </a:lnTo>
                    <a:lnTo>
                      <a:pt x="16" y="3"/>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1" name="Freeform 745"/>
              <p:cNvSpPr>
                <a:spLocks/>
              </p:cNvSpPr>
              <p:nvPr/>
            </p:nvSpPr>
            <p:spPr bwMode="auto">
              <a:xfrm>
                <a:off x="8113713" y="1341438"/>
                <a:ext cx="31750" cy="12700"/>
              </a:xfrm>
              <a:custGeom>
                <a:avLst/>
                <a:gdLst>
                  <a:gd name="T0" fmla="*/ 31 w 241"/>
                  <a:gd name="T1" fmla="*/ 0 h 90"/>
                  <a:gd name="T2" fmla="*/ 220 w 241"/>
                  <a:gd name="T3" fmla="*/ 37 h 90"/>
                  <a:gd name="T4" fmla="*/ 230 w 241"/>
                  <a:gd name="T5" fmla="*/ 42 h 90"/>
                  <a:gd name="T6" fmla="*/ 236 w 241"/>
                  <a:gd name="T7" fmla="*/ 49 h 90"/>
                  <a:gd name="T8" fmla="*/ 241 w 241"/>
                  <a:gd name="T9" fmla="*/ 58 h 90"/>
                  <a:gd name="T10" fmla="*/ 241 w 241"/>
                  <a:gd name="T11" fmla="*/ 68 h 90"/>
                  <a:gd name="T12" fmla="*/ 238 w 241"/>
                  <a:gd name="T13" fmla="*/ 78 h 90"/>
                  <a:gd name="T14" fmla="*/ 231 w 241"/>
                  <a:gd name="T15" fmla="*/ 84 h 90"/>
                  <a:gd name="T16" fmla="*/ 224 w 241"/>
                  <a:gd name="T17" fmla="*/ 89 h 90"/>
                  <a:gd name="T18" fmla="*/ 215 w 241"/>
                  <a:gd name="T19" fmla="*/ 90 h 90"/>
                  <a:gd name="T20" fmla="*/ 213 w 241"/>
                  <a:gd name="T21" fmla="*/ 90 h 90"/>
                  <a:gd name="T22" fmla="*/ 210 w 241"/>
                  <a:gd name="T23" fmla="*/ 90 h 90"/>
                  <a:gd name="T24" fmla="*/ 21 w 241"/>
                  <a:gd name="T25" fmla="*/ 52 h 90"/>
                  <a:gd name="T26" fmla="*/ 12 w 241"/>
                  <a:gd name="T27" fmla="*/ 48 h 90"/>
                  <a:gd name="T28" fmla="*/ 5 w 241"/>
                  <a:gd name="T29" fmla="*/ 41 h 90"/>
                  <a:gd name="T30" fmla="*/ 0 w 241"/>
                  <a:gd name="T31" fmla="*/ 31 h 90"/>
                  <a:gd name="T32" fmla="*/ 0 w 241"/>
                  <a:gd name="T33" fmla="*/ 21 h 90"/>
                  <a:gd name="T34" fmla="*/ 5 w 241"/>
                  <a:gd name="T35" fmla="*/ 12 h 90"/>
                  <a:gd name="T36" fmla="*/ 12 w 241"/>
                  <a:gd name="T37" fmla="*/ 4 h 90"/>
                  <a:gd name="T38" fmla="*/ 21 w 241"/>
                  <a:gd name="T39" fmla="*/ 0 h 90"/>
                  <a:gd name="T40" fmla="*/ 31 w 241"/>
                  <a:gd name="T4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41" h="90">
                    <a:moveTo>
                      <a:pt x="31" y="0"/>
                    </a:moveTo>
                    <a:lnTo>
                      <a:pt x="220" y="37"/>
                    </a:lnTo>
                    <a:lnTo>
                      <a:pt x="230" y="42"/>
                    </a:lnTo>
                    <a:lnTo>
                      <a:pt x="236" y="49"/>
                    </a:lnTo>
                    <a:lnTo>
                      <a:pt x="241" y="58"/>
                    </a:lnTo>
                    <a:lnTo>
                      <a:pt x="241" y="68"/>
                    </a:lnTo>
                    <a:lnTo>
                      <a:pt x="238" y="78"/>
                    </a:lnTo>
                    <a:lnTo>
                      <a:pt x="231" y="84"/>
                    </a:lnTo>
                    <a:lnTo>
                      <a:pt x="224" y="89"/>
                    </a:lnTo>
                    <a:lnTo>
                      <a:pt x="215" y="90"/>
                    </a:lnTo>
                    <a:lnTo>
                      <a:pt x="213" y="90"/>
                    </a:lnTo>
                    <a:lnTo>
                      <a:pt x="210" y="90"/>
                    </a:lnTo>
                    <a:lnTo>
                      <a:pt x="21" y="52"/>
                    </a:lnTo>
                    <a:lnTo>
                      <a:pt x="12" y="48"/>
                    </a:lnTo>
                    <a:lnTo>
                      <a:pt x="5" y="41"/>
                    </a:lnTo>
                    <a:lnTo>
                      <a:pt x="0" y="31"/>
                    </a:lnTo>
                    <a:lnTo>
                      <a:pt x="0" y="21"/>
                    </a:lnTo>
                    <a:lnTo>
                      <a:pt x="5" y="12"/>
                    </a:lnTo>
                    <a:lnTo>
                      <a:pt x="12" y="4"/>
                    </a:lnTo>
                    <a:lnTo>
                      <a:pt x="21" y="0"/>
                    </a:lnTo>
                    <a:lnTo>
                      <a:pt x="3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2" name="Freeform 746"/>
              <p:cNvSpPr>
                <a:spLocks/>
              </p:cNvSpPr>
              <p:nvPr/>
            </p:nvSpPr>
            <p:spPr bwMode="auto">
              <a:xfrm>
                <a:off x="8128001" y="1317626"/>
                <a:ext cx="17463" cy="15875"/>
              </a:xfrm>
              <a:custGeom>
                <a:avLst/>
                <a:gdLst>
                  <a:gd name="T0" fmla="*/ 102 w 129"/>
                  <a:gd name="T1" fmla="*/ 0 h 128"/>
                  <a:gd name="T2" fmla="*/ 112 w 129"/>
                  <a:gd name="T3" fmla="*/ 2 h 128"/>
                  <a:gd name="T4" fmla="*/ 120 w 129"/>
                  <a:gd name="T5" fmla="*/ 8 h 128"/>
                  <a:gd name="T6" fmla="*/ 127 w 129"/>
                  <a:gd name="T7" fmla="*/ 17 h 128"/>
                  <a:gd name="T8" fmla="*/ 129 w 129"/>
                  <a:gd name="T9" fmla="*/ 27 h 128"/>
                  <a:gd name="T10" fmla="*/ 127 w 129"/>
                  <a:gd name="T11" fmla="*/ 36 h 128"/>
                  <a:gd name="T12" fmla="*/ 120 w 129"/>
                  <a:gd name="T13" fmla="*/ 46 h 128"/>
                  <a:gd name="T14" fmla="*/ 46 w 129"/>
                  <a:gd name="T15" fmla="*/ 120 h 128"/>
                  <a:gd name="T16" fmla="*/ 36 w 129"/>
                  <a:gd name="T17" fmla="*/ 126 h 128"/>
                  <a:gd name="T18" fmla="*/ 26 w 129"/>
                  <a:gd name="T19" fmla="*/ 128 h 128"/>
                  <a:gd name="T20" fmla="*/ 17 w 129"/>
                  <a:gd name="T21" fmla="*/ 126 h 128"/>
                  <a:gd name="T22" fmla="*/ 7 w 129"/>
                  <a:gd name="T23" fmla="*/ 120 h 128"/>
                  <a:gd name="T24" fmla="*/ 2 w 129"/>
                  <a:gd name="T25" fmla="*/ 112 h 128"/>
                  <a:gd name="T26" fmla="*/ 0 w 129"/>
                  <a:gd name="T27" fmla="*/ 102 h 128"/>
                  <a:gd name="T28" fmla="*/ 2 w 129"/>
                  <a:gd name="T29" fmla="*/ 92 h 128"/>
                  <a:gd name="T30" fmla="*/ 7 w 129"/>
                  <a:gd name="T31" fmla="*/ 83 h 128"/>
                  <a:gd name="T32" fmla="*/ 83 w 129"/>
                  <a:gd name="T33" fmla="*/ 8 h 128"/>
                  <a:gd name="T34" fmla="*/ 91 w 129"/>
                  <a:gd name="T35" fmla="*/ 2 h 128"/>
                  <a:gd name="T36" fmla="*/ 102 w 129"/>
                  <a:gd name="T37"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9" h="128">
                    <a:moveTo>
                      <a:pt x="102" y="0"/>
                    </a:moveTo>
                    <a:lnTo>
                      <a:pt x="112" y="2"/>
                    </a:lnTo>
                    <a:lnTo>
                      <a:pt x="120" y="8"/>
                    </a:lnTo>
                    <a:lnTo>
                      <a:pt x="127" y="17"/>
                    </a:lnTo>
                    <a:lnTo>
                      <a:pt x="129" y="27"/>
                    </a:lnTo>
                    <a:lnTo>
                      <a:pt x="127" y="36"/>
                    </a:lnTo>
                    <a:lnTo>
                      <a:pt x="120" y="46"/>
                    </a:lnTo>
                    <a:lnTo>
                      <a:pt x="46" y="120"/>
                    </a:lnTo>
                    <a:lnTo>
                      <a:pt x="36" y="126"/>
                    </a:lnTo>
                    <a:lnTo>
                      <a:pt x="26" y="128"/>
                    </a:lnTo>
                    <a:lnTo>
                      <a:pt x="17" y="126"/>
                    </a:lnTo>
                    <a:lnTo>
                      <a:pt x="7" y="120"/>
                    </a:lnTo>
                    <a:lnTo>
                      <a:pt x="2" y="112"/>
                    </a:lnTo>
                    <a:lnTo>
                      <a:pt x="0" y="102"/>
                    </a:lnTo>
                    <a:lnTo>
                      <a:pt x="2" y="92"/>
                    </a:lnTo>
                    <a:lnTo>
                      <a:pt x="7" y="83"/>
                    </a:lnTo>
                    <a:lnTo>
                      <a:pt x="83" y="8"/>
                    </a:lnTo>
                    <a:lnTo>
                      <a:pt x="91" y="2"/>
                    </a:lnTo>
                    <a:lnTo>
                      <a:pt x="10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3" name="Freeform 747"/>
              <p:cNvSpPr>
                <a:spLocks/>
              </p:cNvSpPr>
              <p:nvPr/>
            </p:nvSpPr>
            <p:spPr bwMode="auto">
              <a:xfrm>
                <a:off x="8091488" y="1362076"/>
                <a:ext cx="20638" cy="34925"/>
              </a:xfrm>
              <a:custGeom>
                <a:avLst/>
                <a:gdLst>
                  <a:gd name="T0" fmla="*/ 128 w 153"/>
                  <a:gd name="T1" fmla="*/ 0 h 260"/>
                  <a:gd name="T2" fmla="*/ 138 w 153"/>
                  <a:gd name="T3" fmla="*/ 3 h 260"/>
                  <a:gd name="T4" fmla="*/ 147 w 153"/>
                  <a:gd name="T5" fmla="*/ 10 h 260"/>
                  <a:gd name="T6" fmla="*/ 152 w 153"/>
                  <a:gd name="T7" fmla="*/ 19 h 260"/>
                  <a:gd name="T8" fmla="*/ 153 w 153"/>
                  <a:gd name="T9" fmla="*/ 29 h 260"/>
                  <a:gd name="T10" fmla="*/ 150 w 153"/>
                  <a:gd name="T11" fmla="*/ 39 h 260"/>
                  <a:gd name="T12" fmla="*/ 50 w 153"/>
                  <a:gd name="T13" fmla="*/ 245 h 260"/>
                  <a:gd name="T14" fmla="*/ 44 w 153"/>
                  <a:gd name="T15" fmla="*/ 253 h 260"/>
                  <a:gd name="T16" fmla="*/ 36 w 153"/>
                  <a:gd name="T17" fmla="*/ 259 h 260"/>
                  <a:gd name="T18" fmla="*/ 26 w 153"/>
                  <a:gd name="T19" fmla="*/ 260 h 260"/>
                  <a:gd name="T20" fmla="*/ 20 w 153"/>
                  <a:gd name="T21" fmla="*/ 260 h 260"/>
                  <a:gd name="T22" fmla="*/ 14 w 153"/>
                  <a:gd name="T23" fmla="*/ 258 h 260"/>
                  <a:gd name="T24" fmla="*/ 6 w 153"/>
                  <a:gd name="T25" fmla="*/ 250 h 260"/>
                  <a:gd name="T26" fmla="*/ 1 w 153"/>
                  <a:gd name="T27" fmla="*/ 242 h 260"/>
                  <a:gd name="T28" fmla="*/ 0 w 153"/>
                  <a:gd name="T29" fmla="*/ 232 h 260"/>
                  <a:gd name="T30" fmla="*/ 2 w 153"/>
                  <a:gd name="T31" fmla="*/ 221 h 260"/>
                  <a:gd name="T32" fmla="*/ 102 w 153"/>
                  <a:gd name="T33" fmla="*/ 16 h 260"/>
                  <a:gd name="T34" fmla="*/ 108 w 153"/>
                  <a:gd name="T35" fmla="*/ 8 h 260"/>
                  <a:gd name="T36" fmla="*/ 118 w 153"/>
                  <a:gd name="T37" fmla="*/ 2 h 260"/>
                  <a:gd name="T38" fmla="*/ 128 w 153"/>
                  <a:gd name="T39"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3" h="260">
                    <a:moveTo>
                      <a:pt x="128" y="0"/>
                    </a:moveTo>
                    <a:lnTo>
                      <a:pt x="138" y="3"/>
                    </a:lnTo>
                    <a:lnTo>
                      <a:pt x="147" y="10"/>
                    </a:lnTo>
                    <a:lnTo>
                      <a:pt x="152" y="19"/>
                    </a:lnTo>
                    <a:lnTo>
                      <a:pt x="153" y="29"/>
                    </a:lnTo>
                    <a:lnTo>
                      <a:pt x="150" y="39"/>
                    </a:lnTo>
                    <a:lnTo>
                      <a:pt x="50" y="245"/>
                    </a:lnTo>
                    <a:lnTo>
                      <a:pt x="44" y="253"/>
                    </a:lnTo>
                    <a:lnTo>
                      <a:pt x="36" y="259"/>
                    </a:lnTo>
                    <a:lnTo>
                      <a:pt x="26" y="260"/>
                    </a:lnTo>
                    <a:lnTo>
                      <a:pt x="20" y="260"/>
                    </a:lnTo>
                    <a:lnTo>
                      <a:pt x="14" y="258"/>
                    </a:lnTo>
                    <a:lnTo>
                      <a:pt x="6" y="250"/>
                    </a:lnTo>
                    <a:lnTo>
                      <a:pt x="1" y="242"/>
                    </a:lnTo>
                    <a:lnTo>
                      <a:pt x="0" y="232"/>
                    </a:lnTo>
                    <a:lnTo>
                      <a:pt x="2" y="221"/>
                    </a:lnTo>
                    <a:lnTo>
                      <a:pt x="102" y="16"/>
                    </a:lnTo>
                    <a:lnTo>
                      <a:pt x="108" y="8"/>
                    </a:lnTo>
                    <a:lnTo>
                      <a:pt x="118" y="2"/>
                    </a:lnTo>
                    <a:lnTo>
                      <a:pt x="128"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grpSp>
        <p:nvGrpSpPr>
          <p:cNvPr id="251" name="Group 250"/>
          <p:cNvGrpSpPr/>
          <p:nvPr/>
        </p:nvGrpSpPr>
        <p:grpSpPr>
          <a:xfrm>
            <a:off x="3062104" y="2477854"/>
            <a:ext cx="691910" cy="796512"/>
            <a:chOff x="4247016" y="4237225"/>
            <a:chExt cx="555839" cy="639873"/>
          </a:xfrm>
        </p:grpSpPr>
        <p:sp>
          <p:nvSpPr>
            <p:cNvPr id="10" name="Hexagon 9"/>
            <p:cNvSpPr/>
            <p:nvPr/>
          </p:nvSpPr>
          <p:spPr>
            <a:xfrm rot="5400000">
              <a:off x="4204999" y="4279242"/>
              <a:ext cx="639873" cy="555839"/>
            </a:xfrm>
            <a:prstGeom prst="hexagon">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114" name="Group 113"/>
            <p:cNvGrpSpPr/>
            <p:nvPr/>
          </p:nvGrpSpPr>
          <p:grpSpPr>
            <a:xfrm>
              <a:off x="4360869" y="4381951"/>
              <a:ext cx="328132" cy="350420"/>
              <a:chOff x="8624888" y="1239838"/>
              <a:chExt cx="420688" cy="449263"/>
            </a:xfrm>
            <a:noFill/>
          </p:grpSpPr>
          <p:sp>
            <p:nvSpPr>
              <p:cNvPr id="115" name="Freeform 752"/>
              <p:cNvSpPr>
                <a:spLocks/>
              </p:cNvSpPr>
              <p:nvPr/>
            </p:nvSpPr>
            <p:spPr bwMode="auto">
              <a:xfrm>
                <a:off x="8824913" y="1436688"/>
                <a:ext cx="6350" cy="7938"/>
              </a:xfrm>
              <a:custGeom>
                <a:avLst/>
                <a:gdLst>
                  <a:gd name="T0" fmla="*/ 26 w 53"/>
                  <a:gd name="T1" fmla="*/ 0 h 53"/>
                  <a:gd name="T2" fmla="*/ 26 w 53"/>
                  <a:gd name="T3" fmla="*/ 0 h 53"/>
                  <a:gd name="T4" fmla="*/ 36 w 53"/>
                  <a:gd name="T5" fmla="*/ 2 h 53"/>
                  <a:gd name="T6" fmla="*/ 46 w 53"/>
                  <a:gd name="T7" fmla="*/ 8 h 53"/>
                  <a:gd name="T8" fmla="*/ 51 w 53"/>
                  <a:gd name="T9" fmla="*/ 16 h 53"/>
                  <a:gd name="T10" fmla="*/ 53 w 53"/>
                  <a:gd name="T11" fmla="*/ 27 h 53"/>
                  <a:gd name="T12" fmla="*/ 51 w 53"/>
                  <a:gd name="T13" fmla="*/ 37 h 53"/>
                  <a:gd name="T14" fmla="*/ 46 w 53"/>
                  <a:gd name="T15" fmla="*/ 45 h 53"/>
                  <a:gd name="T16" fmla="*/ 36 w 53"/>
                  <a:gd name="T17" fmla="*/ 51 h 53"/>
                  <a:gd name="T18" fmla="*/ 26 w 53"/>
                  <a:gd name="T19" fmla="*/ 53 h 53"/>
                  <a:gd name="T20" fmla="*/ 16 w 53"/>
                  <a:gd name="T21" fmla="*/ 51 h 53"/>
                  <a:gd name="T22" fmla="*/ 7 w 53"/>
                  <a:gd name="T23" fmla="*/ 45 h 53"/>
                  <a:gd name="T24" fmla="*/ 2 w 53"/>
                  <a:gd name="T25" fmla="*/ 37 h 53"/>
                  <a:gd name="T26" fmla="*/ 0 w 53"/>
                  <a:gd name="T27" fmla="*/ 27 h 53"/>
                  <a:gd name="T28" fmla="*/ 2 w 53"/>
                  <a:gd name="T29" fmla="*/ 16 h 53"/>
                  <a:gd name="T30" fmla="*/ 7 w 53"/>
                  <a:gd name="T31" fmla="*/ 8 h 53"/>
                  <a:gd name="T32" fmla="*/ 16 w 53"/>
                  <a:gd name="T33" fmla="*/ 2 h 53"/>
                  <a:gd name="T34" fmla="*/ 26 w 53"/>
                  <a:gd name="T35"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3" h="53">
                    <a:moveTo>
                      <a:pt x="26" y="0"/>
                    </a:moveTo>
                    <a:lnTo>
                      <a:pt x="26" y="0"/>
                    </a:lnTo>
                    <a:lnTo>
                      <a:pt x="36" y="2"/>
                    </a:lnTo>
                    <a:lnTo>
                      <a:pt x="46" y="8"/>
                    </a:lnTo>
                    <a:lnTo>
                      <a:pt x="51" y="16"/>
                    </a:lnTo>
                    <a:lnTo>
                      <a:pt x="53" y="27"/>
                    </a:lnTo>
                    <a:lnTo>
                      <a:pt x="51" y="37"/>
                    </a:lnTo>
                    <a:lnTo>
                      <a:pt x="46" y="45"/>
                    </a:lnTo>
                    <a:lnTo>
                      <a:pt x="36" y="51"/>
                    </a:lnTo>
                    <a:lnTo>
                      <a:pt x="26" y="53"/>
                    </a:lnTo>
                    <a:lnTo>
                      <a:pt x="16" y="51"/>
                    </a:lnTo>
                    <a:lnTo>
                      <a:pt x="7" y="45"/>
                    </a:lnTo>
                    <a:lnTo>
                      <a:pt x="2" y="37"/>
                    </a:lnTo>
                    <a:lnTo>
                      <a:pt x="0" y="27"/>
                    </a:lnTo>
                    <a:lnTo>
                      <a:pt x="2"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6" name="Freeform 753"/>
              <p:cNvSpPr>
                <a:spLocks/>
              </p:cNvSpPr>
              <p:nvPr/>
            </p:nvSpPr>
            <p:spPr bwMode="auto">
              <a:xfrm>
                <a:off x="8701088" y="1239838"/>
                <a:ext cx="136525" cy="120650"/>
              </a:xfrm>
              <a:custGeom>
                <a:avLst/>
                <a:gdLst>
                  <a:gd name="T0" fmla="*/ 1009 w 1033"/>
                  <a:gd name="T1" fmla="*/ 0 h 902"/>
                  <a:gd name="T2" fmla="*/ 1019 w 1033"/>
                  <a:gd name="T3" fmla="*/ 3 h 902"/>
                  <a:gd name="T4" fmla="*/ 1027 w 1033"/>
                  <a:gd name="T5" fmla="*/ 9 h 902"/>
                  <a:gd name="T6" fmla="*/ 1032 w 1033"/>
                  <a:gd name="T7" fmla="*/ 19 h 902"/>
                  <a:gd name="T8" fmla="*/ 1033 w 1033"/>
                  <a:gd name="T9" fmla="*/ 29 h 902"/>
                  <a:gd name="T10" fmla="*/ 1030 w 1033"/>
                  <a:gd name="T11" fmla="*/ 38 h 902"/>
                  <a:gd name="T12" fmla="*/ 1024 w 1033"/>
                  <a:gd name="T13" fmla="*/ 48 h 902"/>
                  <a:gd name="T14" fmla="*/ 43 w 1033"/>
                  <a:gd name="T15" fmla="*/ 896 h 902"/>
                  <a:gd name="T16" fmla="*/ 35 w 1033"/>
                  <a:gd name="T17" fmla="*/ 901 h 902"/>
                  <a:gd name="T18" fmla="*/ 25 w 1033"/>
                  <a:gd name="T19" fmla="*/ 902 h 902"/>
                  <a:gd name="T20" fmla="*/ 15 w 1033"/>
                  <a:gd name="T21" fmla="*/ 900 h 902"/>
                  <a:gd name="T22" fmla="*/ 6 w 1033"/>
                  <a:gd name="T23" fmla="*/ 894 h 902"/>
                  <a:gd name="T24" fmla="*/ 1 w 1033"/>
                  <a:gd name="T25" fmla="*/ 884 h 902"/>
                  <a:gd name="T26" fmla="*/ 0 w 1033"/>
                  <a:gd name="T27" fmla="*/ 874 h 902"/>
                  <a:gd name="T28" fmla="*/ 2 w 1033"/>
                  <a:gd name="T29" fmla="*/ 864 h 902"/>
                  <a:gd name="T30" fmla="*/ 8 w 1033"/>
                  <a:gd name="T31" fmla="*/ 856 h 902"/>
                  <a:gd name="T32" fmla="*/ 990 w 1033"/>
                  <a:gd name="T33" fmla="*/ 7 h 902"/>
                  <a:gd name="T34" fmla="*/ 998 w 1033"/>
                  <a:gd name="T35" fmla="*/ 2 h 902"/>
                  <a:gd name="T36" fmla="*/ 1009 w 1033"/>
                  <a:gd name="T37"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3" h="902">
                    <a:moveTo>
                      <a:pt x="1009" y="0"/>
                    </a:moveTo>
                    <a:lnTo>
                      <a:pt x="1019" y="3"/>
                    </a:lnTo>
                    <a:lnTo>
                      <a:pt x="1027" y="9"/>
                    </a:lnTo>
                    <a:lnTo>
                      <a:pt x="1032" y="19"/>
                    </a:lnTo>
                    <a:lnTo>
                      <a:pt x="1033" y="29"/>
                    </a:lnTo>
                    <a:lnTo>
                      <a:pt x="1030" y="38"/>
                    </a:lnTo>
                    <a:lnTo>
                      <a:pt x="1024" y="48"/>
                    </a:lnTo>
                    <a:lnTo>
                      <a:pt x="43" y="896"/>
                    </a:lnTo>
                    <a:lnTo>
                      <a:pt x="35" y="901"/>
                    </a:lnTo>
                    <a:lnTo>
                      <a:pt x="25" y="902"/>
                    </a:lnTo>
                    <a:lnTo>
                      <a:pt x="15" y="900"/>
                    </a:lnTo>
                    <a:lnTo>
                      <a:pt x="6" y="894"/>
                    </a:lnTo>
                    <a:lnTo>
                      <a:pt x="1" y="884"/>
                    </a:lnTo>
                    <a:lnTo>
                      <a:pt x="0" y="874"/>
                    </a:lnTo>
                    <a:lnTo>
                      <a:pt x="2" y="864"/>
                    </a:lnTo>
                    <a:lnTo>
                      <a:pt x="8" y="856"/>
                    </a:lnTo>
                    <a:lnTo>
                      <a:pt x="990" y="7"/>
                    </a:lnTo>
                    <a:lnTo>
                      <a:pt x="998" y="2"/>
                    </a:lnTo>
                    <a:lnTo>
                      <a:pt x="100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7" name="Freeform 754"/>
              <p:cNvSpPr>
                <a:spLocks/>
              </p:cNvSpPr>
              <p:nvPr/>
            </p:nvSpPr>
            <p:spPr bwMode="auto">
              <a:xfrm>
                <a:off x="8831263" y="1239838"/>
                <a:ext cx="136525" cy="120650"/>
              </a:xfrm>
              <a:custGeom>
                <a:avLst/>
                <a:gdLst>
                  <a:gd name="T0" fmla="*/ 23 w 1033"/>
                  <a:gd name="T1" fmla="*/ 0 h 902"/>
                  <a:gd name="T2" fmla="*/ 34 w 1033"/>
                  <a:gd name="T3" fmla="*/ 2 h 902"/>
                  <a:gd name="T4" fmla="*/ 43 w 1033"/>
                  <a:gd name="T5" fmla="*/ 7 h 902"/>
                  <a:gd name="T6" fmla="*/ 1024 w 1033"/>
                  <a:gd name="T7" fmla="*/ 856 h 902"/>
                  <a:gd name="T8" fmla="*/ 1030 w 1033"/>
                  <a:gd name="T9" fmla="*/ 864 h 902"/>
                  <a:gd name="T10" fmla="*/ 1033 w 1033"/>
                  <a:gd name="T11" fmla="*/ 874 h 902"/>
                  <a:gd name="T12" fmla="*/ 1032 w 1033"/>
                  <a:gd name="T13" fmla="*/ 884 h 902"/>
                  <a:gd name="T14" fmla="*/ 1027 w 1033"/>
                  <a:gd name="T15" fmla="*/ 894 h 902"/>
                  <a:gd name="T16" fmla="*/ 1018 w 1033"/>
                  <a:gd name="T17" fmla="*/ 900 h 902"/>
                  <a:gd name="T18" fmla="*/ 1007 w 1033"/>
                  <a:gd name="T19" fmla="*/ 902 h 902"/>
                  <a:gd name="T20" fmla="*/ 998 w 1033"/>
                  <a:gd name="T21" fmla="*/ 901 h 902"/>
                  <a:gd name="T22" fmla="*/ 990 w 1033"/>
                  <a:gd name="T23" fmla="*/ 896 h 902"/>
                  <a:gd name="T24" fmla="*/ 9 w 1033"/>
                  <a:gd name="T25" fmla="*/ 48 h 902"/>
                  <a:gd name="T26" fmla="*/ 2 w 1033"/>
                  <a:gd name="T27" fmla="*/ 38 h 902"/>
                  <a:gd name="T28" fmla="*/ 0 w 1033"/>
                  <a:gd name="T29" fmla="*/ 29 h 902"/>
                  <a:gd name="T30" fmla="*/ 1 w 1033"/>
                  <a:gd name="T31" fmla="*/ 19 h 902"/>
                  <a:gd name="T32" fmla="*/ 6 w 1033"/>
                  <a:gd name="T33" fmla="*/ 9 h 902"/>
                  <a:gd name="T34" fmla="*/ 14 w 1033"/>
                  <a:gd name="T35" fmla="*/ 3 h 902"/>
                  <a:gd name="T36" fmla="*/ 23 w 1033"/>
                  <a:gd name="T37" fmla="*/ 0 h 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3" h="902">
                    <a:moveTo>
                      <a:pt x="23" y="0"/>
                    </a:moveTo>
                    <a:lnTo>
                      <a:pt x="34" y="2"/>
                    </a:lnTo>
                    <a:lnTo>
                      <a:pt x="43" y="7"/>
                    </a:lnTo>
                    <a:lnTo>
                      <a:pt x="1024" y="856"/>
                    </a:lnTo>
                    <a:lnTo>
                      <a:pt x="1030" y="864"/>
                    </a:lnTo>
                    <a:lnTo>
                      <a:pt x="1033" y="874"/>
                    </a:lnTo>
                    <a:lnTo>
                      <a:pt x="1032" y="884"/>
                    </a:lnTo>
                    <a:lnTo>
                      <a:pt x="1027" y="894"/>
                    </a:lnTo>
                    <a:lnTo>
                      <a:pt x="1018" y="900"/>
                    </a:lnTo>
                    <a:lnTo>
                      <a:pt x="1007" y="902"/>
                    </a:lnTo>
                    <a:lnTo>
                      <a:pt x="998" y="901"/>
                    </a:lnTo>
                    <a:lnTo>
                      <a:pt x="990" y="896"/>
                    </a:lnTo>
                    <a:lnTo>
                      <a:pt x="9" y="48"/>
                    </a:lnTo>
                    <a:lnTo>
                      <a:pt x="2" y="38"/>
                    </a:lnTo>
                    <a:lnTo>
                      <a:pt x="0" y="29"/>
                    </a:lnTo>
                    <a:lnTo>
                      <a:pt x="1" y="19"/>
                    </a:lnTo>
                    <a:lnTo>
                      <a:pt x="6" y="9"/>
                    </a:lnTo>
                    <a:lnTo>
                      <a:pt x="14" y="3"/>
                    </a:lnTo>
                    <a:lnTo>
                      <a:pt x="23"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8" name="Freeform 755"/>
              <p:cNvSpPr>
                <a:spLocks/>
              </p:cNvSpPr>
              <p:nvPr/>
            </p:nvSpPr>
            <p:spPr bwMode="auto">
              <a:xfrm>
                <a:off x="8701088" y="1254126"/>
                <a:ext cx="136525" cy="119063"/>
              </a:xfrm>
              <a:custGeom>
                <a:avLst/>
                <a:gdLst>
                  <a:gd name="T0" fmla="*/ 1009 w 1033"/>
                  <a:gd name="T1" fmla="*/ 0 h 901"/>
                  <a:gd name="T2" fmla="*/ 1019 w 1033"/>
                  <a:gd name="T3" fmla="*/ 3 h 901"/>
                  <a:gd name="T4" fmla="*/ 1027 w 1033"/>
                  <a:gd name="T5" fmla="*/ 9 h 901"/>
                  <a:gd name="T6" fmla="*/ 1032 w 1033"/>
                  <a:gd name="T7" fmla="*/ 18 h 901"/>
                  <a:gd name="T8" fmla="*/ 1033 w 1033"/>
                  <a:gd name="T9" fmla="*/ 28 h 901"/>
                  <a:gd name="T10" fmla="*/ 1030 w 1033"/>
                  <a:gd name="T11" fmla="*/ 38 h 901"/>
                  <a:gd name="T12" fmla="*/ 1024 w 1033"/>
                  <a:gd name="T13" fmla="*/ 46 h 901"/>
                  <a:gd name="T14" fmla="*/ 43 w 1033"/>
                  <a:gd name="T15" fmla="*/ 895 h 901"/>
                  <a:gd name="T16" fmla="*/ 35 w 1033"/>
                  <a:gd name="T17" fmla="*/ 900 h 901"/>
                  <a:gd name="T18" fmla="*/ 25 w 1033"/>
                  <a:gd name="T19" fmla="*/ 901 h 901"/>
                  <a:gd name="T20" fmla="*/ 15 w 1033"/>
                  <a:gd name="T21" fmla="*/ 899 h 901"/>
                  <a:gd name="T22" fmla="*/ 6 w 1033"/>
                  <a:gd name="T23" fmla="*/ 892 h 901"/>
                  <a:gd name="T24" fmla="*/ 1 w 1033"/>
                  <a:gd name="T25" fmla="*/ 883 h 901"/>
                  <a:gd name="T26" fmla="*/ 0 w 1033"/>
                  <a:gd name="T27" fmla="*/ 874 h 901"/>
                  <a:gd name="T28" fmla="*/ 2 w 1033"/>
                  <a:gd name="T29" fmla="*/ 863 h 901"/>
                  <a:gd name="T30" fmla="*/ 8 w 1033"/>
                  <a:gd name="T31" fmla="*/ 855 h 901"/>
                  <a:gd name="T32" fmla="*/ 990 w 1033"/>
                  <a:gd name="T33" fmla="*/ 6 h 901"/>
                  <a:gd name="T34" fmla="*/ 998 w 1033"/>
                  <a:gd name="T35" fmla="*/ 1 h 901"/>
                  <a:gd name="T36" fmla="*/ 1009 w 1033"/>
                  <a:gd name="T37"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3" h="901">
                    <a:moveTo>
                      <a:pt x="1009" y="0"/>
                    </a:moveTo>
                    <a:lnTo>
                      <a:pt x="1019" y="3"/>
                    </a:lnTo>
                    <a:lnTo>
                      <a:pt x="1027" y="9"/>
                    </a:lnTo>
                    <a:lnTo>
                      <a:pt x="1032" y="18"/>
                    </a:lnTo>
                    <a:lnTo>
                      <a:pt x="1033" y="28"/>
                    </a:lnTo>
                    <a:lnTo>
                      <a:pt x="1030" y="38"/>
                    </a:lnTo>
                    <a:lnTo>
                      <a:pt x="1024" y="46"/>
                    </a:lnTo>
                    <a:lnTo>
                      <a:pt x="43" y="895"/>
                    </a:lnTo>
                    <a:lnTo>
                      <a:pt x="35" y="900"/>
                    </a:lnTo>
                    <a:lnTo>
                      <a:pt x="25" y="901"/>
                    </a:lnTo>
                    <a:lnTo>
                      <a:pt x="15" y="899"/>
                    </a:lnTo>
                    <a:lnTo>
                      <a:pt x="6" y="892"/>
                    </a:lnTo>
                    <a:lnTo>
                      <a:pt x="1" y="883"/>
                    </a:lnTo>
                    <a:lnTo>
                      <a:pt x="0" y="874"/>
                    </a:lnTo>
                    <a:lnTo>
                      <a:pt x="2" y="863"/>
                    </a:lnTo>
                    <a:lnTo>
                      <a:pt x="8" y="855"/>
                    </a:lnTo>
                    <a:lnTo>
                      <a:pt x="990" y="6"/>
                    </a:lnTo>
                    <a:lnTo>
                      <a:pt x="998" y="1"/>
                    </a:lnTo>
                    <a:lnTo>
                      <a:pt x="100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19" name="Freeform 756"/>
              <p:cNvSpPr>
                <a:spLocks/>
              </p:cNvSpPr>
              <p:nvPr/>
            </p:nvSpPr>
            <p:spPr bwMode="auto">
              <a:xfrm>
                <a:off x="8831263" y="1254126"/>
                <a:ext cx="136525" cy="119063"/>
              </a:xfrm>
              <a:custGeom>
                <a:avLst/>
                <a:gdLst>
                  <a:gd name="T0" fmla="*/ 23 w 1033"/>
                  <a:gd name="T1" fmla="*/ 0 h 901"/>
                  <a:gd name="T2" fmla="*/ 34 w 1033"/>
                  <a:gd name="T3" fmla="*/ 1 h 901"/>
                  <a:gd name="T4" fmla="*/ 43 w 1033"/>
                  <a:gd name="T5" fmla="*/ 6 h 901"/>
                  <a:gd name="T6" fmla="*/ 1024 w 1033"/>
                  <a:gd name="T7" fmla="*/ 855 h 901"/>
                  <a:gd name="T8" fmla="*/ 1030 w 1033"/>
                  <a:gd name="T9" fmla="*/ 863 h 901"/>
                  <a:gd name="T10" fmla="*/ 1033 w 1033"/>
                  <a:gd name="T11" fmla="*/ 874 h 901"/>
                  <a:gd name="T12" fmla="*/ 1032 w 1033"/>
                  <a:gd name="T13" fmla="*/ 883 h 901"/>
                  <a:gd name="T14" fmla="*/ 1027 w 1033"/>
                  <a:gd name="T15" fmla="*/ 892 h 901"/>
                  <a:gd name="T16" fmla="*/ 1018 w 1033"/>
                  <a:gd name="T17" fmla="*/ 899 h 901"/>
                  <a:gd name="T18" fmla="*/ 1007 w 1033"/>
                  <a:gd name="T19" fmla="*/ 901 h 901"/>
                  <a:gd name="T20" fmla="*/ 998 w 1033"/>
                  <a:gd name="T21" fmla="*/ 900 h 901"/>
                  <a:gd name="T22" fmla="*/ 990 w 1033"/>
                  <a:gd name="T23" fmla="*/ 895 h 901"/>
                  <a:gd name="T24" fmla="*/ 9 w 1033"/>
                  <a:gd name="T25" fmla="*/ 46 h 901"/>
                  <a:gd name="T26" fmla="*/ 2 w 1033"/>
                  <a:gd name="T27" fmla="*/ 38 h 901"/>
                  <a:gd name="T28" fmla="*/ 0 w 1033"/>
                  <a:gd name="T29" fmla="*/ 28 h 901"/>
                  <a:gd name="T30" fmla="*/ 1 w 1033"/>
                  <a:gd name="T31" fmla="*/ 18 h 901"/>
                  <a:gd name="T32" fmla="*/ 6 w 1033"/>
                  <a:gd name="T33" fmla="*/ 9 h 901"/>
                  <a:gd name="T34" fmla="*/ 14 w 1033"/>
                  <a:gd name="T35" fmla="*/ 3 h 901"/>
                  <a:gd name="T36" fmla="*/ 23 w 1033"/>
                  <a:gd name="T37"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3" h="901">
                    <a:moveTo>
                      <a:pt x="23" y="0"/>
                    </a:moveTo>
                    <a:lnTo>
                      <a:pt x="34" y="1"/>
                    </a:lnTo>
                    <a:lnTo>
                      <a:pt x="43" y="6"/>
                    </a:lnTo>
                    <a:lnTo>
                      <a:pt x="1024" y="855"/>
                    </a:lnTo>
                    <a:lnTo>
                      <a:pt x="1030" y="863"/>
                    </a:lnTo>
                    <a:lnTo>
                      <a:pt x="1033" y="874"/>
                    </a:lnTo>
                    <a:lnTo>
                      <a:pt x="1032" y="883"/>
                    </a:lnTo>
                    <a:lnTo>
                      <a:pt x="1027" y="892"/>
                    </a:lnTo>
                    <a:lnTo>
                      <a:pt x="1018" y="899"/>
                    </a:lnTo>
                    <a:lnTo>
                      <a:pt x="1007" y="901"/>
                    </a:lnTo>
                    <a:lnTo>
                      <a:pt x="998" y="900"/>
                    </a:lnTo>
                    <a:lnTo>
                      <a:pt x="990" y="895"/>
                    </a:lnTo>
                    <a:lnTo>
                      <a:pt x="9" y="46"/>
                    </a:lnTo>
                    <a:lnTo>
                      <a:pt x="2" y="38"/>
                    </a:lnTo>
                    <a:lnTo>
                      <a:pt x="0" y="28"/>
                    </a:lnTo>
                    <a:lnTo>
                      <a:pt x="1" y="18"/>
                    </a:lnTo>
                    <a:lnTo>
                      <a:pt x="6" y="9"/>
                    </a:lnTo>
                    <a:lnTo>
                      <a:pt x="14" y="3"/>
                    </a:lnTo>
                    <a:lnTo>
                      <a:pt x="23"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0" name="Freeform 757"/>
              <p:cNvSpPr>
                <a:spLocks/>
              </p:cNvSpPr>
              <p:nvPr/>
            </p:nvSpPr>
            <p:spPr bwMode="auto">
              <a:xfrm>
                <a:off x="8701088" y="1352551"/>
                <a:ext cx="7938" cy="20638"/>
              </a:xfrm>
              <a:custGeom>
                <a:avLst/>
                <a:gdLst>
                  <a:gd name="T0" fmla="*/ 25 w 52"/>
                  <a:gd name="T1" fmla="*/ 0 h 159"/>
                  <a:gd name="T2" fmla="*/ 36 w 52"/>
                  <a:gd name="T3" fmla="*/ 2 h 159"/>
                  <a:gd name="T4" fmla="*/ 44 w 52"/>
                  <a:gd name="T5" fmla="*/ 9 h 159"/>
                  <a:gd name="T6" fmla="*/ 50 w 52"/>
                  <a:gd name="T7" fmla="*/ 17 h 159"/>
                  <a:gd name="T8" fmla="*/ 52 w 52"/>
                  <a:gd name="T9" fmla="*/ 27 h 159"/>
                  <a:gd name="T10" fmla="*/ 52 w 52"/>
                  <a:gd name="T11" fmla="*/ 133 h 159"/>
                  <a:gd name="T12" fmla="*/ 50 w 52"/>
                  <a:gd name="T13" fmla="*/ 143 h 159"/>
                  <a:gd name="T14" fmla="*/ 44 w 52"/>
                  <a:gd name="T15" fmla="*/ 152 h 159"/>
                  <a:gd name="T16" fmla="*/ 36 w 52"/>
                  <a:gd name="T17" fmla="*/ 157 h 159"/>
                  <a:gd name="T18" fmla="*/ 25 w 52"/>
                  <a:gd name="T19" fmla="*/ 159 h 159"/>
                  <a:gd name="T20" fmla="*/ 15 w 52"/>
                  <a:gd name="T21" fmla="*/ 157 h 159"/>
                  <a:gd name="T22" fmla="*/ 7 w 52"/>
                  <a:gd name="T23" fmla="*/ 152 h 159"/>
                  <a:gd name="T24" fmla="*/ 2 w 52"/>
                  <a:gd name="T25" fmla="*/ 143 h 159"/>
                  <a:gd name="T26" fmla="*/ 0 w 52"/>
                  <a:gd name="T27" fmla="*/ 133 h 159"/>
                  <a:gd name="T28" fmla="*/ 0 w 52"/>
                  <a:gd name="T29" fmla="*/ 27 h 159"/>
                  <a:gd name="T30" fmla="*/ 2 w 52"/>
                  <a:gd name="T31" fmla="*/ 17 h 159"/>
                  <a:gd name="T32" fmla="*/ 7 w 52"/>
                  <a:gd name="T33" fmla="*/ 9 h 159"/>
                  <a:gd name="T34" fmla="*/ 15 w 52"/>
                  <a:gd name="T35" fmla="*/ 2 h 159"/>
                  <a:gd name="T36" fmla="*/ 25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5" y="0"/>
                    </a:moveTo>
                    <a:lnTo>
                      <a:pt x="36" y="2"/>
                    </a:lnTo>
                    <a:lnTo>
                      <a:pt x="44" y="9"/>
                    </a:lnTo>
                    <a:lnTo>
                      <a:pt x="50" y="17"/>
                    </a:lnTo>
                    <a:lnTo>
                      <a:pt x="52" y="27"/>
                    </a:lnTo>
                    <a:lnTo>
                      <a:pt x="52" y="133"/>
                    </a:lnTo>
                    <a:lnTo>
                      <a:pt x="50" y="143"/>
                    </a:lnTo>
                    <a:lnTo>
                      <a:pt x="44" y="152"/>
                    </a:lnTo>
                    <a:lnTo>
                      <a:pt x="36" y="157"/>
                    </a:lnTo>
                    <a:lnTo>
                      <a:pt x="25" y="159"/>
                    </a:lnTo>
                    <a:lnTo>
                      <a:pt x="15" y="157"/>
                    </a:lnTo>
                    <a:lnTo>
                      <a:pt x="7" y="152"/>
                    </a:lnTo>
                    <a:lnTo>
                      <a:pt x="2" y="143"/>
                    </a:lnTo>
                    <a:lnTo>
                      <a:pt x="0" y="133"/>
                    </a:lnTo>
                    <a:lnTo>
                      <a:pt x="0" y="27"/>
                    </a:lnTo>
                    <a:lnTo>
                      <a:pt x="2" y="17"/>
                    </a:lnTo>
                    <a:lnTo>
                      <a:pt x="7" y="9"/>
                    </a:lnTo>
                    <a:lnTo>
                      <a:pt x="15" y="2"/>
                    </a:lnTo>
                    <a:lnTo>
                      <a:pt x="25"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1" name="Freeform 758"/>
              <p:cNvSpPr>
                <a:spLocks/>
              </p:cNvSpPr>
              <p:nvPr/>
            </p:nvSpPr>
            <p:spPr bwMode="auto">
              <a:xfrm>
                <a:off x="8961438" y="1352551"/>
                <a:ext cx="6350" cy="20638"/>
              </a:xfrm>
              <a:custGeom>
                <a:avLst/>
                <a:gdLst>
                  <a:gd name="T0" fmla="*/ 26 w 52"/>
                  <a:gd name="T1" fmla="*/ 0 h 159"/>
                  <a:gd name="T2" fmla="*/ 36 w 52"/>
                  <a:gd name="T3" fmla="*/ 2 h 159"/>
                  <a:gd name="T4" fmla="*/ 44 w 52"/>
                  <a:gd name="T5" fmla="*/ 9 h 159"/>
                  <a:gd name="T6" fmla="*/ 50 w 52"/>
                  <a:gd name="T7" fmla="*/ 17 h 159"/>
                  <a:gd name="T8" fmla="*/ 52 w 52"/>
                  <a:gd name="T9" fmla="*/ 27 h 159"/>
                  <a:gd name="T10" fmla="*/ 52 w 52"/>
                  <a:gd name="T11" fmla="*/ 133 h 159"/>
                  <a:gd name="T12" fmla="*/ 50 w 52"/>
                  <a:gd name="T13" fmla="*/ 143 h 159"/>
                  <a:gd name="T14" fmla="*/ 44 w 52"/>
                  <a:gd name="T15" fmla="*/ 152 h 159"/>
                  <a:gd name="T16" fmla="*/ 36 w 52"/>
                  <a:gd name="T17" fmla="*/ 157 h 159"/>
                  <a:gd name="T18" fmla="*/ 26 w 52"/>
                  <a:gd name="T19" fmla="*/ 159 h 159"/>
                  <a:gd name="T20" fmla="*/ 15 w 52"/>
                  <a:gd name="T21" fmla="*/ 157 h 159"/>
                  <a:gd name="T22" fmla="*/ 7 w 52"/>
                  <a:gd name="T23" fmla="*/ 152 h 159"/>
                  <a:gd name="T24" fmla="*/ 2 w 52"/>
                  <a:gd name="T25" fmla="*/ 143 h 159"/>
                  <a:gd name="T26" fmla="*/ 0 w 52"/>
                  <a:gd name="T27" fmla="*/ 133 h 159"/>
                  <a:gd name="T28" fmla="*/ 0 w 52"/>
                  <a:gd name="T29" fmla="*/ 27 h 159"/>
                  <a:gd name="T30" fmla="*/ 2 w 52"/>
                  <a:gd name="T31" fmla="*/ 17 h 159"/>
                  <a:gd name="T32" fmla="*/ 7 w 52"/>
                  <a:gd name="T33" fmla="*/ 9 h 159"/>
                  <a:gd name="T34" fmla="*/ 15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6" y="2"/>
                    </a:lnTo>
                    <a:lnTo>
                      <a:pt x="44" y="9"/>
                    </a:lnTo>
                    <a:lnTo>
                      <a:pt x="50" y="17"/>
                    </a:lnTo>
                    <a:lnTo>
                      <a:pt x="52" y="27"/>
                    </a:lnTo>
                    <a:lnTo>
                      <a:pt x="52" y="133"/>
                    </a:lnTo>
                    <a:lnTo>
                      <a:pt x="50" y="143"/>
                    </a:lnTo>
                    <a:lnTo>
                      <a:pt x="44" y="152"/>
                    </a:lnTo>
                    <a:lnTo>
                      <a:pt x="36" y="157"/>
                    </a:lnTo>
                    <a:lnTo>
                      <a:pt x="26" y="159"/>
                    </a:lnTo>
                    <a:lnTo>
                      <a:pt x="15" y="157"/>
                    </a:lnTo>
                    <a:lnTo>
                      <a:pt x="7" y="152"/>
                    </a:lnTo>
                    <a:lnTo>
                      <a:pt x="2" y="143"/>
                    </a:lnTo>
                    <a:lnTo>
                      <a:pt x="0" y="133"/>
                    </a:lnTo>
                    <a:lnTo>
                      <a:pt x="0" y="27"/>
                    </a:lnTo>
                    <a:lnTo>
                      <a:pt x="2" y="17"/>
                    </a:lnTo>
                    <a:lnTo>
                      <a:pt x="7" y="9"/>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2" name="Freeform 759"/>
              <p:cNvSpPr>
                <a:spLocks/>
              </p:cNvSpPr>
              <p:nvPr/>
            </p:nvSpPr>
            <p:spPr bwMode="auto">
              <a:xfrm>
                <a:off x="8729663" y="1357313"/>
                <a:ext cx="6350" cy="93663"/>
              </a:xfrm>
              <a:custGeom>
                <a:avLst/>
                <a:gdLst>
                  <a:gd name="T0" fmla="*/ 27 w 53"/>
                  <a:gd name="T1" fmla="*/ 0 h 714"/>
                  <a:gd name="T2" fmla="*/ 38 w 53"/>
                  <a:gd name="T3" fmla="*/ 2 h 714"/>
                  <a:gd name="T4" fmla="*/ 46 w 53"/>
                  <a:gd name="T5" fmla="*/ 7 h 714"/>
                  <a:gd name="T6" fmla="*/ 51 w 53"/>
                  <a:gd name="T7" fmla="*/ 16 h 714"/>
                  <a:gd name="T8" fmla="*/ 53 w 53"/>
                  <a:gd name="T9" fmla="*/ 26 h 714"/>
                  <a:gd name="T10" fmla="*/ 53 w 53"/>
                  <a:gd name="T11" fmla="*/ 687 h 714"/>
                  <a:gd name="T12" fmla="*/ 51 w 53"/>
                  <a:gd name="T13" fmla="*/ 698 h 714"/>
                  <a:gd name="T14" fmla="*/ 46 w 53"/>
                  <a:gd name="T15" fmla="*/ 707 h 714"/>
                  <a:gd name="T16" fmla="*/ 38 w 53"/>
                  <a:gd name="T17" fmla="*/ 712 h 714"/>
                  <a:gd name="T18" fmla="*/ 27 w 53"/>
                  <a:gd name="T19" fmla="*/ 714 h 714"/>
                  <a:gd name="T20" fmla="*/ 17 w 53"/>
                  <a:gd name="T21" fmla="*/ 712 h 714"/>
                  <a:gd name="T22" fmla="*/ 9 w 53"/>
                  <a:gd name="T23" fmla="*/ 707 h 714"/>
                  <a:gd name="T24" fmla="*/ 2 w 53"/>
                  <a:gd name="T25" fmla="*/ 698 h 714"/>
                  <a:gd name="T26" fmla="*/ 0 w 53"/>
                  <a:gd name="T27" fmla="*/ 687 h 714"/>
                  <a:gd name="T28" fmla="*/ 0 w 53"/>
                  <a:gd name="T29" fmla="*/ 26 h 714"/>
                  <a:gd name="T30" fmla="*/ 2 w 53"/>
                  <a:gd name="T31" fmla="*/ 16 h 714"/>
                  <a:gd name="T32" fmla="*/ 9 w 53"/>
                  <a:gd name="T33" fmla="*/ 7 h 714"/>
                  <a:gd name="T34" fmla="*/ 17 w 53"/>
                  <a:gd name="T35" fmla="*/ 2 h 714"/>
                  <a:gd name="T36" fmla="*/ 27 w 53"/>
                  <a:gd name="T37" fmla="*/ 0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714">
                    <a:moveTo>
                      <a:pt x="27" y="0"/>
                    </a:moveTo>
                    <a:lnTo>
                      <a:pt x="38" y="2"/>
                    </a:lnTo>
                    <a:lnTo>
                      <a:pt x="46" y="7"/>
                    </a:lnTo>
                    <a:lnTo>
                      <a:pt x="51" y="16"/>
                    </a:lnTo>
                    <a:lnTo>
                      <a:pt x="53" y="26"/>
                    </a:lnTo>
                    <a:lnTo>
                      <a:pt x="53" y="687"/>
                    </a:lnTo>
                    <a:lnTo>
                      <a:pt x="51" y="698"/>
                    </a:lnTo>
                    <a:lnTo>
                      <a:pt x="46" y="707"/>
                    </a:lnTo>
                    <a:lnTo>
                      <a:pt x="38" y="712"/>
                    </a:lnTo>
                    <a:lnTo>
                      <a:pt x="27" y="714"/>
                    </a:lnTo>
                    <a:lnTo>
                      <a:pt x="17" y="712"/>
                    </a:lnTo>
                    <a:lnTo>
                      <a:pt x="9" y="707"/>
                    </a:lnTo>
                    <a:lnTo>
                      <a:pt x="2" y="698"/>
                    </a:lnTo>
                    <a:lnTo>
                      <a:pt x="0" y="687"/>
                    </a:lnTo>
                    <a:lnTo>
                      <a:pt x="0" y="26"/>
                    </a:lnTo>
                    <a:lnTo>
                      <a:pt x="2" y="16"/>
                    </a:lnTo>
                    <a:lnTo>
                      <a:pt x="9"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3" name="Freeform 760"/>
              <p:cNvSpPr>
                <a:spLocks/>
              </p:cNvSpPr>
              <p:nvPr/>
            </p:nvSpPr>
            <p:spPr bwMode="auto">
              <a:xfrm>
                <a:off x="8932863" y="1357313"/>
                <a:ext cx="6350" cy="93663"/>
              </a:xfrm>
              <a:custGeom>
                <a:avLst/>
                <a:gdLst>
                  <a:gd name="T0" fmla="*/ 27 w 54"/>
                  <a:gd name="T1" fmla="*/ 0 h 714"/>
                  <a:gd name="T2" fmla="*/ 37 w 54"/>
                  <a:gd name="T3" fmla="*/ 2 h 714"/>
                  <a:gd name="T4" fmla="*/ 45 w 54"/>
                  <a:gd name="T5" fmla="*/ 7 h 714"/>
                  <a:gd name="T6" fmla="*/ 52 w 54"/>
                  <a:gd name="T7" fmla="*/ 16 h 714"/>
                  <a:gd name="T8" fmla="*/ 54 w 54"/>
                  <a:gd name="T9" fmla="*/ 26 h 714"/>
                  <a:gd name="T10" fmla="*/ 54 w 54"/>
                  <a:gd name="T11" fmla="*/ 687 h 714"/>
                  <a:gd name="T12" fmla="*/ 52 w 54"/>
                  <a:gd name="T13" fmla="*/ 698 h 714"/>
                  <a:gd name="T14" fmla="*/ 45 w 54"/>
                  <a:gd name="T15" fmla="*/ 707 h 714"/>
                  <a:gd name="T16" fmla="*/ 37 w 54"/>
                  <a:gd name="T17" fmla="*/ 712 h 714"/>
                  <a:gd name="T18" fmla="*/ 27 w 54"/>
                  <a:gd name="T19" fmla="*/ 714 h 714"/>
                  <a:gd name="T20" fmla="*/ 17 w 54"/>
                  <a:gd name="T21" fmla="*/ 712 h 714"/>
                  <a:gd name="T22" fmla="*/ 8 w 54"/>
                  <a:gd name="T23" fmla="*/ 707 h 714"/>
                  <a:gd name="T24" fmla="*/ 2 w 54"/>
                  <a:gd name="T25" fmla="*/ 698 h 714"/>
                  <a:gd name="T26" fmla="*/ 0 w 54"/>
                  <a:gd name="T27" fmla="*/ 687 h 714"/>
                  <a:gd name="T28" fmla="*/ 0 w 54"/>
                  <a:gd name="T29" fmla="*/ 26 h 714"/>
                  <a:gd name="T30" fmla="*/ 2 w 54"/>
                  <a:gd name="T31" fmla="*/ 16 h 714"/>
                  <a:gd name="T32" fmla="*/ 8 w 54"/>
                  <a:gd name="T33" fmla="*/ 7 h 714"/>
                  <a:gd name="T34" fmla="*/ 17 w 54"/>
                  <a:gd name="T35" fmla="*/ 2 h 714"/>
                  <a:gd name="T36" fmla="*/ 27 w 54"/>
                  <a:gd name="T37" fmla="*/ 0 h 7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714">
                    <a:moveTo>
                      <a:pt x="27" y="0"/>
                    </a:moveTo>
                    <a:lnTo>
                      <a:pt x="37" y="2"/>
                    </a:lnTo>
                    <a:lnTo>
                      <a:pt x="45" y="7"/>
                    </a:lnTo>
                    <a:lnTo>
                      <a:pt x="52" y="16"/>
                    </a:lnTo>
                    <a:lnTo>
                      <a:pt x="54" y="26"/>
                    </a:lnTo>
                    <a:lnTo>
                      <a:pt x="54" y="687"/>
                    </a:lnTo>
                    <a:lnTo>
                      <a:pt x="52" y="698"/>
                    </a:lnTo>
                    <a:lnTo>
                      <a:pt x="45" y="707"/>
                    </a:lnTo>
                    <a:lnTo>
                      <a:pt x="37" y="712"/>
                    </a:lnTo>
                    <a:lnTo>
                      <a:pt x="27" y="714"/>
                    </a:lnTo>
                    <a:lnTo>
                      <a:pt x="17" y="712"/>
                    </a:lnTo>
                    <a:lnTo>
                      <a:pt x="8" y="707"/>
                    </a:lnTo>
                    <a:lnTo>
                      <a:pt x="2" y="698"/>
                    </a:lnTo>
                    <a:lnTo>
                      <a:pt x="0" y="687"/>
                    </a:lnTo>
                    <a:lnTo>
                      <a:pt x="0" y="26"/>
                    </a:lnTo>
                    <a:lnTo>
                      <a:pt x="2" y="16"/>
                    </a:lnTo>
                    <a:lnTo>
                      <a:pt x="8"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4" name="Freeform 761"/>
              <p:cNvSpPr>
                <a:spLocks/>
              </p:cNvSpPr>
              <p:nvPr/>
            </p:nvSpPr>
            <p:spPr bwMode="auto">
              <a:xfrm>
                <a:off x="8721725" y="1457326"/>
                <a:ext cx="84138" cy="7938"/>
              </a:xfrm>
              <a:custGeom>
                <a:avLst/>
                <a:gdLst>
                  <a:gd name="T0" fmla="*/ 26 w 636"/>
                  <a:gd name="T1" fmla="*/ 0 h 53"/>
                  <a:gd name="T2" fmla="*/ 609 w 636"/>
                  <a:gd name="T3" fmla="*/ 0 h 53"/>
                  <a:gd name="T4" fmla="*/ 619 w 636"/>
                  <a:gd name="T5" fmla="*/ 2 h 53"/>
                  <a:gd name="T6" fmla="*/ 628 w 636"/>
                  <a:gd name="T7" fmla="*/ 8 h 53"/>
                  <a:gd name="T8" fmla="*/ 634 w 636"/>
                  <a:gd name="T9" fmla="*/ 16 h 53"/>
                  <a:gd name="T10" fmla="*/ 636 w 636"/>
                  <a:gd name="T11" fmla="*/ 27 h 53"/>
                  <a:gd name="T12" fmla="*/ 634 w 636"/>
                  <a:gd name="T13" fmla="*/ 37 h 53"/>
                  <a:gd name="T14" fmla="*/ 628 w 636"/>
                  <a:gd name="T15" fmla="*/ 45 h 53"/>
                  <a:gd name="T16" fmla="*/ 619 w 636"/>
                  <a:gd name="T17" fmla="*/ 51 h 53"/>
                  <a:gd name="T18" fmla="*/ 609 w 636"/>
                  <a:gd name="T19" fmla="*/ 53 h 53"/>
                  <a:gd name="T20" fmla="*/ 26 w 636"/>
                  <a:gd name="T21" fmla="*/ 53 h 53"/>
                  <a:gd name="T22" fmla="*/ 15 w 636"/>
                  <a:gd name="T23" fmla="*/ 51 h 53"/>
                  <a:gd name="T24" fmla="*/ 7 w 636"/>
                  <a:gd name="T25" fmla="*/ 45 h 53"/>
                  <a:gd name="T26" fmla="*/ 2 w 636"/>
                  <a:gd name="T27" fmla="*/ 37 h 53"/>
                  <a:gd name="T28" fmla="*/ 0 w 636"/>
                  <a:gd name="T29" fmla="*/ 27 h 53"/>
                  <a:gd name="T30" fmla="*/ 2 w 636"/>
                  <a:gd name="T31" fmla="*/ 16 h 53"/>
                  <a:gd name="T32" fmla="*/ 7 w 636"/>
                  <a:gd name="T33" fmla="*/ 8 h 53"/>
                  <a:gd name="T34" fmla="*/ 15 w 636"/>
                  <a:gd name="T35" fmla="*/ 2 h 53"/>
                  <a:gd name="T36" fmla="*/ 26 w 63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6" h="53">
                    <a:moveTo>
                      <a:pt x="26" y="0"/>
                    </a:moveTo>
                    <a:lnTo>
                      <a:pt x="609" y="0"/>
                    </a:lnTo>
                    <a:lnTo>
                      <a:pt x="619" y="2"/>
                    </a:lnTo>
                    <a:lnTo>
                      <a:pt x="628" y="8"/>
                    </a:lnTo>
                    <a:lnTo>
                      <a:pt x="634" y="16"/>
                    </a:lnTo>
                    <a:lnTo>
                      <a:pt x="636" y="27"/>
                    </a:lnTo>
                    <a:lnTo>
                      <a:pt x="634" y="37"/>
                    </a:lnTo>
                    <a:lnTo>
                      <a:pt x="628" y="45"/>
                    </a:lnTo>
                    <a:lnTo>
                      <a:pt x="619" y="51"/>
                    </a:lnTo>
                    <a:lnTo>
                      <a:pt x="609" y="53"/>
                    </a:lnTo>
                    <a:lnTo>
                      <a:pt x="26" y="53"/>
                    </a:lnTo>
                    <a:lnTo>
                      <a:pt x="15" y="51"/>
                    </a:lnTo>
                    <a:lnTo>
                      <a:pt x="7" y="45"/>
                    </a:lnTo>
                    <a:lnTo>
                      <a:pt x="2" y="37"/>
                    </a:lnTo>
                    <a:lnTo>
                      <a:pt x="0" y="27"/>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5" name="Freeform 762"/>
              <p:cNvSpPr>
                <a:spLocks/>
              </p:cNvSpPr>
              <p:nvPr/>
            </p:nvSpPr>
            <p:spPr bwMode="auto">
              <a:xfrm>
                <a:off x="8863013" y="1457326"/>
                <a:ext cx="84138" cy="7938"/>
              </a:xfrm>
              <a:custGeom>
                <a:avLst/>
                <a:gdLst>
                  <a:gd name="T0" fmla="*/ 26 w 636"/>
                  <a:gd name="T1" fmla="*/ 0 h 53"/>
                  <a:gd name="T2" fmla="*/ 610 w 636"/>
                  <a:gd name="T3" fmla="*/ 0 h 53"/>
                  <a:gd name="T4" fmla="*/ 620 w 636"/>
                  <a:gd name="T5" fmla="*/ 2 h 53"/>
                  <a:gd name="T6" fmla="*/ 628 w 636"/>
                  <a:gd name="T7" fmla="*/ 8 h 53"/>
                  <a:gd name="T8" fmla="*/ 634 w 636"/>
                  <a:gd name="T9" fmla="*/ 16 h 53"/>
                  <a:gd name="T10" fmla="*/ 636 w 636"/>
                  <a:gd name="T11" fmla="*/ 27 h 53"/>
                  <a:gd name="T12" fmla="*/ 634 w 636"/>
                  <a:gd name="T13" fmla="*/ 37 h 53"/>
                  <a:gd name="T14" fmla="*/ 628 w 636"/>
                  <a:gd name="T15" fmla="*/ 45 h 53"/>
                  <a:gd name="T16" fmla="*/ 620 w 636"/>
                  <a:gd name="T17" fmla="*/ 51 h 53"/>
                  <a:gd name="T18" fmla="*/ 610 w 636"/>
                  <a:gd name="T19" fmla="*/ 53 h 53"/>
                  <a:gd name="T20" fmla="*/ 26 w 636"/>
                  <a:gd name="T21" fmla="*/ 53 h 53"/>
                  <a:gd name="T22" fmla="*/ 16 w 636"/>
                  <a:gd name="T23" fmla="*/ 51 h 53"/>
                  <a:gd name="T24" fmla="*/ 7 w 636"/>
                  <a:gd name="T25" fmla="*/ 45 h 53"/>
                  <a:gd name="T26" fmla="*/ 2 w 636"/>
                  <a:gd name="T27" fmla="*/ 37 h 53"/>
                  <a:gd name="T28" fmla="*/ 0 w 636"/>
                  <a:gd name="T29" fmla="*/ 27 h 53"/>
                  <a:gd name="T30" fmla="*/ 2 w 636"/>
                  <a:gd name="T31" fmla="*/ 16 h 53"/>
                  <a:gd name="T32" fmla="*/ 7 w 636"/>
                  <a:gd name="T33" fmla="*/ 8 h 53"/>
                  <a:gd name="T34" fmla="*/ 16 w 636"/>
                  <a:gd name="T35" fmla="*/ 2 h 53"/>
                  <a:gd name="T36" fmla="*/ 26 w 63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36" h="53">
                    <a:moveTo>
                      <a:pt x="26" y="0"/>
                    </a:moveTo>
                    <a:lnTo>
                      <a:pt x="610" y="0"/>
                    </a:lnTo>
                    <a:lnTo>
                      <a:pt x="620" y="2"/>
                    </a:lnTo>
                    <a:lnTo>
                      <a:pt x="628" y="8"/>
                    </a:lnTo>
                    <a:lnTo>
                      <a:pt x="634" y="16"/>
                    </a:lnTo>
                    <a:lnTo>
                      <a:pt x="636" y="27"/>
                    </a:lnTo>
                    <a:lnTo>
                      <a:pt x="634" y="37"/>
                    </a:lnTo>
                    <a:lnTo>
                      <a:pt x="628" y="45"/>
                    </a:lnTo>
                    <a:lnTo>
                      <a:pt x="620" y="51"/>
                    </a:lnTo>
                    <a:lnTo>
                      <a:pt x="610" y="53"/>
                    </a:lnTo>
                    <a:lnTo>
                      <a:pt x="26" y="53"/>
                    </a:lnTo>
                    <a:lnTo>
                      <a:pt x="16" y="51"/>
                    </a:lnTo>
                    <a:lnTo>
                      <a:pt x="7" y="45"/>
                    </a:lnTo>
                    <a:lnTo>
                      <a:pt x="2" y="37"/>
                    </a:lnTo>
                    <a:lnTo>
                      <a:pt x="0" y="27"/>
                    </a:lnTo>
                    <a:lnTo>
                      <a:pt x="2"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6" name="Freeform 763"/>
              <p:cNvSpPr>
                <a:spLocks/>
              </p:cNvSpPr>
              <p:nvPr/>
            </p:nvSpPr>
            <p:spPr bwMode="auto">
              <a:xfrm>
                <a:off x="8813800" y="1401763"/>
                <a:ext cx="6350" cy="63500"/>
              </a:xfrm>
              <a:custGeom>
                <a:avLst/>
                <a:gdLst>
                  <a:gd name="T0" fmla="*/ 27 w 54"/>
                  <a:gd name="T1" fmla="*/ 0 h 477"/>
                  <a:gd name="T2" fmla="*/ 38 w 54"/>
                  <a:gd name="T3" fmla="*/ 2 h 477"/>
                  <a:gd name="T4" fmla="*/ 46 w 54"/>
                  <a:gd name="T5" fmla="*/ 7 h 477"/>
                  <a:gd name="T6" fmla="*/ 52 w 54"/>
                  <a:gd name="T7" fmla="*/ 16 h 477"/>
                  <a:gd name="T8" fmla="*/ 54 w 54"/>
                  <a:gd name="T9" fmla="*/ 26 h 477"/>
                  <a:gd name="T10" fmla="*/ 54 w 54"/>
                  <a:gd name="T11" fmla="*/ 451 h 477"/>
                  <a:gd name="T12" fmla="*/ 52 w 54"/>
                  <a:gd name="T13" fmla="*/ 461 h 477"/>
                  <a:gd name="T14" fmla="*/ 46 w 54"/>
                  <a:gd name="T15" fmla="*/ 469 h 477"/>
                  <a:gd name="T16" fmla="*/ 38 w 54"/>
                  <a:gd name="T17" fmla="*/ 475 h 477"/>
                  <a:gd name="T18" fmla="*/ 27 w 54"/>
                  <a:gd name="T19" fmla="*/ 477 h 477"/>
                  <a:gd name="T20" fmla="*/ 17 w 54"/>
                  <a:gd name="T21" fmla="*/ 475 h 477"/>
                  <a:gd name="T22" fmla="*/ 9 w 54"/>
                  <a:gd name="T23" fmla="*/ 469 h 477"/>
                  <a:gd name="T24" fmla="*/ 3 w 54"/>
                  <a:gd name="T25" fmla="*/ 461 h 477"/>
                  <a:gd name="T26" fmla="*/ 0 w 54"/>
                  <a:gd name="T27" fmla="*/ 451 h 477"/>
                  <a:gd name="T28" fmla="*/ 0 w 54"/>
                  <a:gd name="T29" fmla="*/ 26 h 477"/>
                  <a:gd name="T30" fmla="*/ 3 w 54"/>
                  <a:gd name="T31" fmla="*/ 16 h 477"/>
                  <a:gd name="T32" fmla="*/ 9 w 54"/>
                  <a:gd name="T33" fmla="*/ 7 h 477"/>
                  <a:gd name="T34" fmla="*/ 17 w 54"/>
                  <a:gd name="T35" fmla="*/ 2 h 477"/>
                  <a:gd name="T36" fmla="*/ 27 w 54"/>
                  <a:gd name="T37"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477">
                    <a:moveTo>
                      <a:pt x="27" y="0"/>
                    </a:moveTo>
                    <a:lnTo>
                      <a:pt x="38" y="2"/>
                    </a:lnTo>
                    <a:lnTo>
                      <a:pt x="46" y="7"/>
                    </a:lnTo>
                    <a:lnTo>
                      <a:pt x="52" y="16"/>
                    </a:lnTo>
                    <a:lnTo>
                      <a:pt x="54" y="26"/>
                    </a:lnTo>
                    <a:lnTo>
                      <a:pt x="54" y="451"/>
                    </a:lnTo>
                    <a:lnTo>
                      <a:pt x="52" y="461"/>
                    </a:lnTo>
                    <a:lnTo>
                      <a:pt x="46" y="469"/>
                    </a:lnTo>
                    <a:lnTo>
                      <a:pt x="38" y="475"/>
                    </a:lnTo>
                    <a:lnTo>
                      <a:pt x="27" y="477"/>
                    </a:lnTo>
                    <a:lnTo>
                      <a:pt x="17" y="475"/>
                    </a:lnTo>
                    <a:lnTo>
                      <a:pt x="9" y="469"/>
                    </a:lnTo>
                    <a:lnTo>
                      <a:pt x="3" y="461"/>
                    </a:lnTo>
                    <a:lnTo>
                      <a:pt x="0" y="451"/>
                    </a:lnTo>
                    <a:lnTo>
                      <a:pt x="0" y="26"/>
                    </a:lnTo>
                    <a:lnTo>
                      <a:pt x="3" y="16"/>
                    </a:lnTo>
                    <a:lnTo>
                      <a:pt x="9"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7" name="Freeform 764"/>
              <p:cNvSpPr>
                <a:spLocks/>
              </p:cNvSpPr>
              <p:nvPr/>
            </p:nvSpPr>
            <p:spPr bwMode="auto">
              <a:xfrm>
                <a:off x="8813800" y="1401763"/>
                <a:ext cx="41275" cy="7938"/>
              </a:xfrm>
              <a:custGeom>
                <a:avLst/>
                <a:gdLst>
                  <a:gd name="T0" fmla="*/ 27 w 319"/>
                  <a:gd name="T1" fmla="*/ 0 h 53"/>
                  <a:gd name="T2" fmla="*/ 293 w 319"/>
                  <a:gd name="T3" fmla="*/ 0 h 53"/>
                  <a:gd name="T4" fmla="*/ 303 w 319"/>
                  <a:gd name="T5" fmla="*/ 2 h 53"/>
                  <a:gd name="T6" fmla="*/ 311 w 319"/>
                  <a:gd name="T7" fmla="*/ 7 h 53"/>
                  <a:gd name="T8" fmla="*/ 316 w 319"/>
                  <a:gd name="T9" fmla="*/ 16 h 53"/>
                  <a:gd name="T10" fmla="*/ 319 w 319"/>
                  <a:gd name="T11" fmla="*/ 26 h 53"/>
                  <a:gd name="T12" fmla="*/ 316 w 319"/>
                  <a:gd name="T13" fmla="*/ 36 h 53"/>
                  <a:gd name="T14" fmla="*/ 311 w 319"/>
                  <a:gd name="T15" fmla="*/ 45 h 53"/>
                  <a:gd name="T16" fmla="*/ 303 w 319"/>
                  <a:gd name="T17" fmla="*/ 51 h 53"/>
                  <a:gd name="T18" fmla="*/ 293 w 319"/>
                  <a:gd name="T19" fmla="*/ 53 h 53"/>
                  <a:gd name="T20" fmla="*/ 27 w 319"/>
                  <a:gd name="T21" fmla="*/ 53 h 53"/>
                  <a:gd name="T22" fmla="*/ 17 w 319"/>
                  <a:gd name="T23" fmla="*/ 51 h 53"/>
                  <a:gd name="T24" fmla="*/ 9 w 319"/>
                  <a:gd name="T25" fmla="*/ 45 h 53"/>
                  <a:gd name="T26" fmla="*/ 3 w 319"/>
                  <a:gd name="T27" fmla="*/ 36 h 53"/>
                  <a:gd name="T28" fmla="*/ 0 w 319"/>
                  <a:gd name="T29" fmla="*/ 26 h 53"/>
                  <a:gd name="T30" fmla="*/ 3 w 319"/>
                  <a:gd name="T31" fmla="*/ 16 h 53"/>
                  <a:gd name="T32" fmla="*/ 9 w 319"/>
                  <a:gd name="T33" fmla="*/ 7 h 53"/>
                  <a:gd name="T34" fmla="*/ 17 w 319"/>
                  <a:gd name="T35" fmla="*/ 2 h 53"/>
                  <a:gd name="T36" fmla="*/ 27 w 31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53">
                    <a:moveTo>
                      <a:pt x="27" y="0"/>
                    </a:moveTo>
                    <a:lnTo>
                      <a:pt x="293" y="0"/>
                    </a:lnTo>
                    <a:lnTo>
                      <a:pt x="303" y="2"/>
                    </a:lnTo>
                    <a:lnTo>
                      <a:pt x="311" y="7"/>
                    </a:lnTo>
                    <a:lnTo>
                      <a:pt x="316" y="16"/>
                    </a:lnTo>
                    <a:lnTo>
                      <a:pt x="319" y="26"/>
                    </a:lnTo>
                    <a:lnTo>
                      <a:pt x="316" y="36"/>
                    </a:lnTo>
                    <a:lnTo>
                      <a:pt x="311" y="45"/>
                    </a:lnTo>
                    <a:lnTo>
                      <a:pt x="303" y="51"/>
                    </a:lnTo>
                    <a:lnTo>
                      <a:pt x="293" y="53"/>
                    </a:lnTo>
                    <a:lnTo>
                      <a:pt x="27" y="53"/>
                    </a:lnTo>
                    <a:lnTo>
                      <a:pt x="17" y="51"/>
                    </a:lnTo>
                    <a:lnTo>
                      <a:pt x="9" y="45"/>
                    </a:lnTo>
                    <a:lnTo>
                      <a:pt x="3" y="36"/>
                    </a:lnTo>
                    <a:lnTo>
                      <a:pt x="0" y="26"/>
                    </a:lnTo>
                    <a:lnTo>
                      <a:pt x="3" y="16"/>
                    </a:lnTo>
                    <a:lnTo>
                      <a:pt x="9"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8" name="Freeform 765"/>
              <p:cNvSpPr>
                <a:spLocks/>
              </p:cNvSpPr>
              <p:nvPr/>
            </p:nvSpPr>
            <p:spPr bwMode="auto">
              <a:xfrm>
                <a:off x="8848725" y="1401763"/>
                <a:ext cx="6350" cy="63500"/>
              </a:xfrm>
              <a:custGeom>
                <a:avLst/>
                <a:gdLst>
                  <a:gd name="T0" fmla="*/ 27 w 53"/>
                  <a:gd name="T1" fmla="*/ 0 h 477"/>
                  <a:gd name="T2" fmla="*/ 37 w 53"/>
                  <a:gd name="T3" fmla="*/ 2 h 477"/>
                  <a:gd name="T4" fmla="*/ 45 w 53"/>
                  <a:gd name="T5" fmla="*/ 7 h 477"/>
                  <a:gd name="T6" fmla="*/ 50 w 53"/>
                  <a:gd name="T7" fmla="*/ 16 h 477"/>
                  <a:gd name="T8" fmla="*/ 53 w 53"/>
                  <a:gd name="T9" fmla="*/ 26 h 477"/>
                  <a:gd name="T10" fmla="*/ 53 w 53"/>
                  <a:gd name="T11" fmla="*/ 451 h 477"/>
                  <a:gd name="T12" fmla="*/ 50 w 53"/>
                  <a:gd name="T13" fmla="*/ 461 h 477"/>
                  <a:gd name="T14" fmla="*/ 45 w 53"/>
                  <a:gd name="T15" fmla="*/ 469 h 477"/>
                  <a:gd name="T16" fmla="*/ 37 w 53"/>
                  <a:gd name="T17" fmla="*/ 475 h 477"/>
                  <a:gd name="T18" fmla="*/ 27 w 53"/>
                  <a:gd name="T19" fmla="*/ 477 h 477"/>
                  <a:gd name="T20" fmla="*/ 16 w 53"/>
                  <a:gd name="T21" fmla="*/ 475 h 477"/>
                  <a:gd name="T22" fmla="*/ 8 w 53"/>
                  <a:gd name="T23" fmla="*/ 469 h 477"/>
                  <a:gd name="T24" fmla="*/ 2 w 53"/>
                  <a:gd name="T25" fmla="*/ 461 h 477"/>
                  <a:gd name="T26" fmla="*/ 0 w 53"/>
                  <a:gd name="T27" fmla="*/ 451 h 477"/>
                  <a:gd name="T28" fmla="*/ 0 w 53"/>
                  <a:gd name="T29" fmla="*/ 26 h 477"/>
                  <a:gd name="T30" fmla="*/ 2 w 53"/>
                  <a:gd name="T31" fmla="*/ 16 h 477"/>
                  <a:gd name="T32" fmla="*/ 8 w 53"/>
                  <a:gd name="T33" fmla="*/ 7 h 477"/>
                  <a:gd name="T34" fmla="*/ 16 w 53"/>
                  <a:gd name="T35" fmla="*/ 2 h 477"/>
                  <a:gd name="T36" fmla="*/ 27 w 53"/>
                  <a:gd name="T37"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477">
                    <a:moveTo>
                      <a:pt x="27" y="0"/>
                    </a:moveTo>
                    <a:lnTo>
                      <a:pt x="37" y="2"/>
                    </a:lnTo>
                    <a:lnTo>
                      <a:pt x="45" y="7"/>
                    </a:lnTo>
                    <a:lnTo>
                      <a:pt x="50" y="16"/>
                    </a:lnTo>
                    <a:lnTo>
                      <a:pt x="53" y="26"/>
                    </a:lnTo>
                    <a:lnTo>
                      <a:pt x="53" y="451"/>
                    </a:lnTo>
                    <a:lnTo>
                      <a:pt x="50" y="461"/>
                    </a:lnTo>
                    <a:lnTo>
                      <a:pt x="45" y="469"/>
                    </a:lnTo>
                    <a:lnTo>
                      <a:pt x="37" y="475"/>
                    </a:lnTo>
                    <a:lnTo>
                      <a:pt x="27" y="477"/>
                    </a:lnTo>
                    <a:lnTo>
                      <a:pt x="16" y="475"/>
                    </a:lnTo>
                    <a:lnTo>
                      <a:pt x="8" y="469"/>
                    </a:lnTo>
                    <a:lnTo>
                      <a:pt x="2" y="461"/>
                    </a:lnTo>
                    <a:lnTo>
                      <a:pt x="0" y="451"/>
                    </a:lnTo>
                    <a:lnTo>
                      <a:pt x="0" y="26"/>
                    </a:lnTo>
                    <a:lnTo>
                      <a:pt x="2" y="16"/>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29" name="Freeform 766"/>
              <p:cNvSpPr>
                <a:spLocks/>
              </p:cNvSpPr>
              <p:nvPr/>
            </p:nvSpPr>
            <p:spPr bwMode="auto">
              <a:xfrm>
                <a:off x="8721725" y="1444626"/>
                <a:ext cx="7938" cy="20638"/>
              </a:xfrm>
              <a:custGeom>
                <a:avLst/>
                <a:gdLst>
                  <a:gd name="T0" fmla="*/ 26 w 52"/>
                  <a:gd name="T1" fmla="*/ 0 h 159"/>
                  <a:gd name="T2" fmla="*/ 36 w 52"/>
                  <a:gd name="T3" fmla="*/ 2 h 159"/>
                  <a:gd name="T4" fmla="*/ 45 w 52"/>
                  <a:gd name="T5" fmla="*/ 8 h 159"/>
                  <a:gd name="T6" fmla="*/ 50 w 52"/>
                  <a:gd name="T7" fmla="*/ 16 h 159"/>
                  <a:gd name="T8" fmla="*/ 52 w 52"/>
                  <a:gd name="T9" fmla="*/ 26 h 159"/>
                  <a:gd name="T10" fmla="*/ 52 w 52"/>
                  <a:gd name="T11" fmla="*/ 133 h 159"/>
                  <a:gd name="T12" fmla="*/ 50 w 52"/>
                  <a:gd name="T13" fmla="*/ 143 h 159"/>
                  <a:gd name="T14" fmla="*/ 45 w 52"/>
                  <a:gd name="T15" fmla="*/ 151 h 159"/>
                  <a:gd name="T16" fmla="*/ 36 w 52"/>
                  <a:gd name="T17" fmla="*/ 157 h 159"/>
                  <a:gd name="T18" fmla="*/ 26 w 52"/>
                  <a:gd name="T19" fmla="*/ 159 h 159"/>
                  <a:gd name="T20" fmla="*/ 15 w 52"/>
                  <a:gd name="T21" fmla="*/ 157 h 159"/>
                  <a:gd name="T22" fmla="*/ 7 w 52"/>
                  <a:gd name="T23" fmla="*/ 151 h 159"/>
                  <a:gd name="T24" fmla="*/ 2 w 52"/>
                  <a:gd name="T25" fmla="*/ 143 h 159"/>
                  <a:gd name="T26" fmla="*/ 0 w 52"/>
                  <a:gd name="T27" fmla="*/ 133 h 159"/>
                  <a:gd name="T28" fmla="*/ 0 w 52"/>
                  <a:gd name="T29" fmla="*/ 26 h 159"/>
                  <a:gd name="T30" fmla="*/ 2 w 52"/>
                  <a:gd name="T31" fmla="*/ 16 h 159"/>
                  <a:gd name="T32" fmla="*/ 7 w 52"/>
                  <a:gd name="T33" fmla="*/ 8 h 159"/>
                  <a:gd name="T34" fmla="*/ 15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6" y="2"/>
                    </a:lnTo>
                    <a:lnTo>
                      <a:pt x="45" y="8"/>
                    </a:lnTo>
                    <a:lnTo>
                      <a:pt x="50" y="16"/>
                    </a:lnTo>
                    <a:lnTo>
                      <a:pt x="52" y="26"/>
                    </a:lnTo>
                    <a:lnTo>
                      <a:pt x="52" y="133"/>
                    </a:lnTo>
                    <a:lnTo>
                      <a:pt x="50" y="143"/>
                    </a:lnTo>
                    <a:lnTo>
                      <a:pt x="45" y="151"/>
                    </a:lnTo>
                    <a:lnTo>
                      <a:pt x="36" y="157"/>
                    </a:lnTo>
                    <a:lnTo>
                      <a:pt x="26" y="159"/>
                    </a:lnTo>
                    <a:lnTo>
                      <a:pt x="15" y="157"/>
                    </a:lnTo>
                    <a:lnTo>
                      <a:pt x="7" y="151"/>
                    </a:lnTo>
                    <a:lnTo>
                      <a:pt x="2" y="143"/>
                    </a:lnTo>
                    <a:lnTo>
                      <a:pt x="0" y="133"/>
                    </a:lnTo>
                    <a:lnTo>
                      <a:pt x="0" y="26"/>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0" name="Freeform 767"/>
              <p:cNvSpPr>
                <a:spLocks/>
              </p:cNvSpPr>
              <p:nvPr/>
            </p:nvSpPr>
            <p:spPr bwMode="auto">
              <a:xfrm>
                <a:off x="8721725" y="1444626"/>
                <a:ext cx="22225" cy="6350"/>
              </a:xfrm>
              <a:custGeom>
                <a:avLst/>
                <a:gdLst>
                  <a:gd name="T0" fmla="*/ 26 w 159"/>
                  <a:gd name="T1" fmla="*/ 0 h 53"/>
                  <a:gd name="T2" fmla="*/ 132 w 159"/>
                  <a:gd name="T3" fmla="*/ 0 h 53"/>
                  <a:gd name="T4" fmla="*/ 142 w 159"/>
                  <a:gd name="T5" fmla="*/ 2 h 53"/>
                  <a:gd name="T6" fmla="*/ 150 w 159"/>
                  <a:gd name="T7" fmla="*/ 8 h 53"/>
                  <a:gd name="T8" fmla="*/ 157 w 159"/>
                  <a:gd name="T9" fmla="*/ 16 h 53"/>
                  <a:gd name="T10" fmla="*/ 159 w 159"/>
                  <a:gd name="T11" fmla="*/ 26 h 53"/>
                  <a:gd name="T12" fmla="*/ 157 w 159"/>
                  <a:gd name="T13" fmla="*/ 37 h 53"/>
                  <a:gd name="T14" fmla="*/ 150 w 159"/>
                  <a:gd name="T15" fmla="*/ 46 h 53"/>
                  <a:gd name="T16" fmla="*/ 142 w 159"/>
                  <a:gd name="T17" fmla="*/ 51 h 53"/>
                  <a:gd name="T18" fmla="*/ 132 w 159"/>
                  <a:gd name="T19" fmla="*/ 53 h 53"/>
                  <a:gd name="T20" fmla="*/ 26 w 159"/>
                  <a:gd name="T21" fmla="*/ 53 h 53"/>
                  <a:gd name="T22" fmla="*/ 15 w 159"/>
                  <a:gd name="T23" fmla="*/ 51 h 53"/>
                  <a:gd name="T24" fmla="*/ 7 w 159"/>
                  <a:gd name="T25" fmla="*/ 46 h 53"/>
                  <a:gd name="T26" fmla="*/ 2 w 159"/>
                  <a:gd name="T27" fmla="*/ 37 h 53"/>
                  <a:gd name="T28" fmla="*/ 0 w 159"/>
                  <a:gd name="T29" fmla="*/ 26 h 53"/>
                  <a:gd name="T30" fmla="*/ 2 w 159"/>
                  <a:gd name="T31" fmla="*/ 16 h 53"/>
                  <a:gd name="T32" fmla="*/ 7 w 159"/>
                  <a:gd name="T33" fmla="*/ 8 h 53"/>
                  <a:gd name="T34" fmla="*/ 15 w 159"/>
                  <a:gd name="T35" fmla="*/ 2 h 53"/>
                  <a:gd name="T36" fmla="*/ 26 w 15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3">
                    <a:moveTo>
                      <a:pt x="26" y="0"/>
                    </a:moveTo>
                    <a:lnTo>
                      <a:pt x="132" y="0"/>
                    </a:lnTo>
                    <a:lnTo>
                      <a:pt x="142" y="2"/>
                    </a:lnTo>
                    <a:lnTo>
                      <a:pt x="150" y="8"/>
                    </a:lnTo>
                    <a:lnTo>
                      <a:pt x="157" y="16"/>
                    </a:lnTo>
                    <a:lnTo>
                      <a:pt x="159" y="26"/>
                    </a:lnTo>
                    <a:lnTo>
                      <a:pt x="157" y="37"/>
                    </a:lnTo>
                    <a:lnTo>
                      <a:pt x="150" y="46"/>
                    </a:lnTo>
                    <a:lnTo>
                      <a:pt x="142" y="51"/>
                    </a:lnTo>
                    <a:lnTo>
                      <a:pt x="132" y="53"/>
                    </a:lnTo>
                    <a:lnTo>
                      <a:pt x="26" y="53"/>
                    </a:lnTo>
                    <a:lnTo>
                      <a:pt x="15" y="51"/>
                    </a:lnTo>
                    <a:lnTo>
                      <a:pt x="7" y="46"/>
                    </a:lnTo>
                    <a:lnTo>
                      <a:pt x="2" y="37"/>
                    </a:lnTo>
                    <a:lnTo>
                      <a:pt x="0" y="26"/>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1" name="Freeform 768"/>
              <p:cNvSpPr>
                <a:spLocks/>
              </p:cNvSpPr>
              <p:nvPr/>
            </p:nvSpPr>
            <p:spPr bwMode="auto">
              <a:xfrm>
                <a:off x="8939213" y="1444626"/>
                <a:ext cx="7938" cy="20638"/>
              </a:xfrm>
              <a:custGeom>
                <a:avLst/>
                <a:gdLst>
                  <a:gd name="T0" fmla="*/ 26 w 52"/>
                  <a:gd name="T1" fmla="*/ 0 h 159"/>
                  <a:gd name="T2" fmla="*/ 36 w 52"/>
                  <a:gd name="T3" fmla="*/ 2 h 159"/>
                  <a:gd name="T4" fmla="*/ 44 w 52"/>
                  <a:gd name="T5" fmla="*/ 8 h 159"/>
                  <a:gd name="T6" fmla="*/ 50 w 52"/>
                  <a:gd name="T7" fmla="*/ 16 h 159"/>
                  <a:gd name="T8" fmla="*/ 52 w 52"/>
                  <a:gd name="T9" fmla="*/ 26 h 159"/>
                  <a:gd name="T10" fmla="*/ 52 w 52"/>
                  <a:gd name="T11" fmla="*/ 133 h 159"/>
                  <a:gd name="T12" fmla="*/ 50 w 52"/>
                  <a:gd name="T13" fmla="*/ 143 h 159"/>
                  <a:gd name="T14" fmla="*/ 44 w 52"/>
                  <a:gd name="T15" fmla="*/ 151 h 159"/>
                  <a:gd name="T16" fmla="*/ 36 w 52"/>
                  <a:gd name="T17" fmla="*/ 157 h 159"/>
                  <a:gd name="T18" fmla="*/ 26 w 52"/>
                  <a:gd name="T19" fmla="*/ 159 h 159"/>
                  <a:gd name="T20" fmla="*/ 15 w 52"/>
                  <a:gd name="T21" fmla="*/ 157 h 159"/>
                  <a:gd name="T22" fmla="*/ 7 w 52"/>
                  <a:gd name="T23" fmla="*/ 151 h 159"/>
                  <a:gd name="T24" fmla="*/ 2 w 52"/>
                  <a:gd name="T25" fmla="*/ 143 h 159"/>
                  <a:gd name="T26" fmla="*/ 0 w 52"/>
                  <a:gd name="T27" fmla="*/ 133 h 159"/>
                  <a:gd name="T28" fmla="*/ 0 w 52"/>
                  <a:gd name="T29" fmla="*/ 26 h 159"/>
                  <a:gd name="T30" fmla="*/ 2 w 52"/>
                  <a:gd name="T31" fmla="*/ 16 h 159"/>
                  <a:gd name="T32" fmla="*/ 7 w 52"/>
                  <a:gd name="T33" fmla="*/ 8 h 159"/>
                  <a:gd name="T34" fmla="*/ 15 w 52"/>
                  <a:gd name="T35" fmla="*/ 2 h 159"/>
                  <a:gd name="T36" fmla="*/ 26 w 52"/>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59">
                    <a:moveTo>
                      <a:pt x="26" y="0"/>
                    </a:moveTo>
                    <a:lnTo>
                      <a:pt x="36" y="2"/>
                    </a:lnTo>
                    <a:lnTo>
                      <a:pt x="44" y="8"/>
                    </a:lnTo>
                    <a:lnTo>
                      <a:pt x="50" y="16"/>
                    </a:lnTo>
                    <a:lnTo>
                      <a:pt x="52" y="26"/>
                    </a:lnTo>
                    <a:lnTo>
                      <a:pt x="52" y="133"/>
                    </a:lnTo>
                    <a:lnTo>
                      <a:pt x="50" y="143"/>
                    </a:lnTo>
                    <a:lnTo>
                      <a:pt x="44" y="151"/>
                    </a:lnTo>
                    <a:lnTo>
                      <a:pt x="36" y="157"/>
                    </a:lnTo>
                    <a:lnTo>
                      <a:pt x="26" y="159"/>
                    </a:lnTo>
                    <a:lnTo>
                      <a:pt x="15" y="157"/>
                    </a:lnTo>
                    <a:lnTo>
                      <a:pt x="7" y="151"/>
                    </a:lnTo>
                    <a:lnTo>
                      <a:pt x="2" y="143"/>
                    </a:lnTo>
                    <a:lnTo>
                      <a:pt x="0" y="133"/>
                    </a:lnTo>
                    <a:lnTo>
                      <a:pt x="0" y="26"/>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2" name="Freeform 769"/>
              <p:cNvSpPr>
                <a:spLocks/>
              </p:cNvSpPr>
              <p:nvPr/>
            </p:nvSpPr>
            <p:spPr bwMode="auto">
              <a:xfrm>
                <a:off x="8926513" y="1444626"/>
                <a:ext cx="20638" cy="6350"/>
              </a:xfrm>
              <a:custGeom>
                <a:avLst/>
                <a:gdLst>
                  <a:gd name="T0" fmla="*/ 27 w 159"/>
                  <a:gd name="T1" fmla="*/ 0 h 53"/>
                  <a:gd name="T2" fmla="*/ 133 w 159"/>
                  <a:gd name="T3" fmla="*/ 0 h 53"/>
                  <a:gd name="T4" fmla="*/ 143 w 159"/>
                  <a:gd name="T5" fmla="*/ 2 h 53"/>
                  <a:gd name="T6" fmla="*/ 151 w 159"/>
                  <a:gd name="T7" fmla="*/ 8 h 53"/>
                  <a:gd name="T8" fmla="*/ 157 w 159"/>
                  <a:gd name="T9" fmla="*/ 16 h 53"/>
                  <a:gd name="T10" fmla="*/ 159 w 159"/>
                  <a:gd name="T11" fmla="*/ 26 h 53"/>
                  <a:gd name="T12" fmla="*/ 157 w 159"/>
                  <a:gd name="T13" fmla="*/ 37 h 53"/>
                  <a:gd name="T14" fmla="*/ 151 w 159"/>
                  <a:gd name="T15" fmla="*/ 46 h 53"/>
                  <a:gd name="T16" fmla="*/ 143 w 159"/>
                  <a:gd name="T17" fmla="*/ 51 h 53"/>
                  <a:gd name="T18" fmla="*/ 133 w 159"/>
                  <a:gd name="T19" fmla="*/ 53 h 53"/>
                  <a:gd name="T20" fmla="*/ 27 w 159"/>
                  <a:gd name="T21" fmla="*/ 53 h 53"/>
                  <a:gd name="T22" fmla="*/ 17 w 159"/>
                  <a:gd name="T23" fmla="*/ 51 h 53"/>
                  <a:gd name="T24" fmla="*/ 8 w 159"/>
                  <a:gd name="T25" fmla="*/ 46 h 53"/>
                  <a:gd name="T26" fmla="*/ 2 w 159"/>
                  <a:gd name="T27" fmla="*/ 37 h 53"/>
                  <a:gd name="T28" fmla="*/ 0 w 159"/>
                  <a:gd name="T29" fmla="*/ 26 h 53"/>
                  <a:gd name="T30" fmla="*/ 2 w 159"/>
                  <a:gd name="T31" fmla="*/ 16 h 53"/>
                  <a:gd name="T32" fmla="*/ 8 w 159"/>
                  <a:gd name="T33" fmla="*/ 8 h 53"/>
                  <a:gd name="T34" fmla="*/ 17 w 159"/>
                  <a:gd name="T35" fmla="*/ 2 h 53"/>
                  <a:gd name="T36" fmla="*/ 27 w 159"/>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3">
                    <a:moveTo>
                      <a:pt x="27" y="0"/>
                    </a:moveTo>
                    <a:lnTo>
                      <a:pt x="133" y="0"/>
                    </a:lnTo>
                    <a:lnTo>
                      <a:pt x="143" y="2"/>
                    </a:lnTo>
                    <a:lnTo>
                      <a:pt x="151" y="8"/>
                    </a:lnTo>
                    <a:lnTo>
                      <a:pt x="157" y="16"/>
                    </a:lnTo>
                    <a:lnTo>
                      <a:pt x="159" y="26"/>
                    </a:lnTo>
                    <a:lnTo>
                      <a:pt x="157" y="37"/>
                    </a:lnTo>
                    <a:lnTo>
                      <a:pt x="151" y="46"/>
                    </a:lnTo>
                    <a:lnTo>
                      <a:pt x="143" y="51"/>
                    </a:lnTo>
                    <a:lnTo>
                      <a:pt x="133" y="53"/>
                    </a:lnTo>
                    <a:lnTo>
                      <a:pt x="27" y="53"/>
                    </a:lnTo>
                    <a:lnTo>
                      <a:pt x="17" y="51"/>
                    </a:lnTo>
                    <a:lnTo>
                      <a:pt x="8" y="46"/>
                    </a:lnTo>
                    <a:lnTo>
                      <a:pt x="2" y="37"/>
                    </a:lnTo>
                    <a:lnTo>
                      <a:pt x="0" y="26"/>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3" name="Freeform 770"/>
              <p:cNvSpPr>
                <a:spLocks/>
              </p:cNvSpPr>
              <p:nvPr/>
            </p:nvSpPr>
            <p:spPr bwMode="auto">
              <a:xfrm>
                <a:off x="8805863" y="1471613"/>
                <a:ext cx="57150" cy="7938"/>
              </a:xfrm>
              <a:custGeom>
                <a:avLst/>
                <a:gdLst>
                  <a:gd name="T0" fmla="*/ 27 w 424"/>
                  <a:gd name="T1" fmla="*/ 0 h 53"/>
                  <a:gd name="T2" fmla="*/ 397 w 424"/>
                  <a:gd name="T3" fmla="*/ 0 h 53"/>
                  <a:gd name="T4" fmla="*/ 408 w 424"/>
                  <a:gd name="T5" fmla="*/ 2 h 53"/>
                  <a:gd name="T6" fmla="*/ 416 w 424"/>
                  <a:gd name="T7" fmla="*/ 8 h 53"/>
                  <a:gd name="T8" fmla="*/ 422 w 424"/>
                  <a:gd name="T9" fmla="*/ 17 h 53"/>
                  <a:gd name="T10" fmla="*/ 424 w 424"/>
                  <a:gd name="T11" fmla="*/ 27 h 53"/>
                  <a:gd name="T12" fmla="*/ 422 w 424"/>
                  <a:gd name="T13" fmla="*/ 37 h 53"/>
                  <a:gd name="T14" fmla="*/ 416 w 424"/>
                  <a:gd name="T15" fmla="*/ 46 h 53"/>
                  <a:gd name="T16" fmla="*/ 408 w 424"/>
                  <a:gd name="T17" fmla="*/ 51 h 53"/>
                  <a:gd name="T18" fmla="*/ 397 w 424"/>
                  <a:gd name="T19" fmla="*/ 53 h 53"/>
                  <a:gd name="T20" fmla="*/ 27 w 424"/>
                  <a:gd name="T21" fmla="*/ 53 h 53"/>
                  <a:gd name="T22" fmla="*/ 16 w 424"/>
                  <a:gd name="T23" fmla="*/ 51 h 53"/>
                  <a:gd name="T24" fmla="*/ 7 w 424"/>
                  <a:gd name="T25" fmla="*/ 46 h 53"/>
                  <a:gd name="T26" fmla="*/ 2 w 424"/>
                  <a:gd name="T27" fmla="*/ 37 h 53"/>
                  <a:gd name="T28" fmla="*/ 0 w 424"/>
                  <a:gd name="T29" fmla="*/ 27 h 53"/>
                  <a:gd name="T30" fmla="*/ 2 w 424"/>
                  <a:gd name="T31" fmla="*/ 17 h 53"/>
                  <a:gd name="T32" fmla="*/ 7 w 424"/>
                  <a:gd name="T33" fmla="*/ 8 h 53"/>
                  <a:gd name="T34" fmla="*/ 16 w 424"/>
                  <a:gd name="T35" fmla="*/ 2 h 53"/>
                  <a:gd name="T36" fmla="*/ 27 w 424"/>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4" h="53">
                    <a:moveTo>
                      <a:pt x="27" y="0"/>
                    </a:moveTo>
                    <a:lnTo>
                      <a:pt x="397" y="0"/>
                    </a:lnTo>
                    <a:lnTo>
                      <a:pt x="408" y="2"/>
                    </a:lnTo>
                    <a:lnTo>
                      <a:pt x="416" y="8"/>
                    </a:lnTo>
                    <a:lnTo>
                      <a:pt x="422" y="17"/>
                    </a:lnTo>
                    <a:lnTo>
                      <a:pt x="424" y="27"/>
                    </a:lnTo>
                    <a:lnTo>
                      <a:pt x="422" y="37"/>
                    </a:lnTo>
                    <a:lnTo>
                      <a:pt x="416" y="46"/>
                    </a:lnTo>
                    <a:lnTo>
                      <a:pt x="408" y="51"/>
                    </a:lnTo>
                    <a:lnTo>
                      <a:pt x="397" y="53"/>
                    </a:lnTo>
                    <a:lnTo>
                      <a:pt x="27" y="53"/>
                    </a:lnTo>
                    <a:lnTo>
                      <a:pt x="16" y="51"/>
                    </a:lnTo>
                    <a:lnTo>
                      <a:pt x="7" y="46"/>
                    </a:lnTo>
                    <a:lnTo>
                      <a:pt x="2" y="37"/>
                    </a:lnTo>
                    <a:lnTo>
                      <a:pt x="0" y="27"/>
                    </a:lnTo>
                    <a:lnTo>
                      <a:pt x="2" y="17"/>
                    </a:lnTo>
                    <a:lnTo>
                      <a:pt x="7"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4" name="Freeform 771"/>
              <p:cNvSpPr>
                <a:spLocks noEditPoints="1"/>
              </p:cNvSpPr>
              <p:nvPr/>
            </p:nvSpPr>
            <p:spPr bwMode="auto">
              <a:xfrm>
                <a:off x="8869363" y="1366838"/>
                <a:ext cx="49213" cy="49213"/>
              </a:xfrm>
              <a:custGeom>
                <a:avLst/>
                <a:gdLst>
                  <a:gd name="T0" fmla="*/ 53 w 372"/>
                  <a:gd name="T1" fmla="*/ 52 h 371"/>
                  <a:gd name="T2" fmla="*/ 53 w 372"/>
                  <a:gd name="T3" fmla="*/ 318 h 371"/>
                  <a:gd name="T4" fmla="*/ 318 w 372"/>
                  <a:gd name="T5" fmla="*/ 318 h 371"/>
                  <a:gd name="T6" fmla="*/ 318 w 372"/>
                  <a:gd name="T7" fmla="*/ 52 h 371"/>
                  <a:gd name="T8" fmla="*/ 53 w 372"/>
                  <a:gd name="T9" fmla="*/ 52 h 371"/>
                  <a:gd name="T10" fmla="*/ 27 w 372"/>
                  <a:gd name="T11" fmla="*/ 0 h 371"/>
                  <a:gd name="T12" fmla="*/ 345 w 372"/>
                  <a:gd name="T13" fmla="*/ 0 h 371"/>
                  <a:gd name="T14" fmla="*/ 355 w 372"/>
                  <a:gd name="T15" fmla="*/ 2 h 371"/>
                  <a:gd name="T16" fmla="*/ 363 w 372"/>
                  <a:gd name="T17" fmla="*/ 7 h 371"/>
                  <a:gd name="T18" fmla="*/ 370 w 372"/>
                  <a:gd name="T19" fmla="*/ 15 h 371"/>
                  <a:gd name="T20" fmla="*/ 372 w 372"/>
                  <a:gd name="T21" fmla="*/ 26 h 371"/>
                  <a:gd name="T22" fmla="*/ 372 w 372"/>
                  <a:gd name="T23" fmla="*/ 345 h 371"/>
                  <a:gd name="T24" fmla="*/ 370 w 372"/>
                  <a:gd name="T25" fmla="*/ 355 h 371"/>
                  <a:gd name="T26" fmla="*/ 363 w 372"/>
                  <a:gd name="T27" fmla="*/ 363 h 371"/>
                  <a:gd name="T28" fmla="*/ 355 w 372"/>
                  <a:gd name="T29" fmla="*/ 369 h 371"/>
                  <a:gd name="T30" fmla="*/ 345 w 372"/>
                  <a:gd name="T31" fmla="*/ 371 h 371"/>
                  <a:gd name="T32" fmla="*/ 27 w 372"/>
                  <a:gd name="T33" fmla="*/ 371 h 371"/>
                  <a:gd name="T34" fmla="*/ 16 w 372"/>
                  <a:gd name="T35" fmla="*/ 369 h 371"/>
                  <a:gd name="T36" fmla="*/ 8 w 372"/>
                  <a:gd name="T37" fmla="*/ 363 h 371"/>
                  <a:gd name="T38" fmla="*/ 2 w 372"/>
                  <a:gd name="T39" fmla="*/ 355 h 371"/>
                  <a:gd name="T40" fmla="*/ 0 w 372"/>
                  <a:gd name="T41" fmla="*/ 345 h 371"/>
                  <a:gd name="T42" fmla="*/ 0 w 372"/>
                  <a:gd name="T43" fmla="*/ 26 h 371"/>
                  <a:gd name="T44" fmla="*/ 2 w 372"/>
                  <a:gd name="T45" fmla="*/ 15 h 371"/>
                  <a:gd name="T46" fmla="*/ 8 w 372"/>
                  <a:gd name="T47" fmla="*/ 7 h 371"/>
                  <a:gd name="T48" fmla="*/ 16 w 372"/>
                  <a:gd name="T49" fmla="*/ 2 h 371"/>
                  <a:gd name="T50" fmla="*/ 27 w 372"/>
                  <a:gd name="T5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2" h="371">
                    <a:moveTo>
                      <a:pt x="53" y="52"/>
                    </a:moveTo>
                    <a:lnTo>
                      <a:pt x="53" y="318"/>
                    </a:lnTo>
                    <a:lnTo>
                      <a:pt x="318" y="318"/>
                    </a:lnTo>
                    <a:lnTo>
                      <a:pt x="318" y="52"/>
                    </a:lnTo>
                    <a:lnTo>
                      <a:pt x="53" y="52"/>
                    </a:lnTo>
                    <a:close/>
                    <a:moveTo>
                      <a:pt x="27" y="0"/>
                    </a:moveTo>
                    <a:lnTo>
                      <a:pt x="345" y="0"/>
                    </a:lnTo>
                    <a:lnTo>
                      <a:pt x="355" y="2"/>
                    </a:lnTo>
                    <a:lnTo>
                      <a:pt x="363" y="7"/>
                    </a:lnTo>
                    <a:lnTo>
                      <a:pt x="370" y="15"/>
                    </a:lnTo>
                    <a:lnTo>
                      <a:pt x="372" y="26"/>
                    </a:lnTo>
                    <a:lnTo>
                      <a:pt x="372" y="345"/>
                    </a:lnTo>
                    <a:lnTo>
                      <a:pt x="370" y="355"/>
                    </a:lnTo>
                    <a:lnTo>
                      <a:pt x="363" y="363"/>
                    </a:lnTo>
                    <a:lnTo>
                      <a:pt x="355" y="369"/>
                    </a:lnTo>
                    <a:lnTo>
                      <a:pt x="345" y="371"/>
                    </a:lnTo>
                    <a:lnTo>
                      <a:pt x="27" y="371"/>
                    </a:lnTo>
                    <a:lnTo>
                      <a:pt x="16" y="369"/>
                    </a:lnTo>
                    <a:lnTo>
                      <a:pt x="8" y="363"/>
                    </a:lnTo>
                    <a:lnTo>
                      <a:pt x="2" y="355"/>
                    </a:lnTo>
                    <a:lnTo>
                      <a:pt x="0" y="345"/>
                    </a:lnTo>
                    <a:lnTo>
                      <a:pt x="0" y="26"/>
                    </a:lnTo>
                    <a:lnTo>
                      <a:pt x="2" y="15"/>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5" name="Freeform 772"/>
              <p:cNvSpPr>
                <a:spLocks noEditPoints="1"/>
              </p:cNvSpPr>
              <p:nvPr/>
            </p:nvSpPr>
            <p:spPr bwMode="auto">
              <a:xfrm>
                <a:off x="8750300" y="1366838"/>
                <a:ext cx="49213" cy="49213"/>
              </a:xfrm>
              <a:custGeom>
                <a:avLst/>
                <a:gdLst>
                  <a:gd name="T0" fmla="*/ 53 w 372"/>
                  <a:gd name="T1" fmla="*/ 52 h 371"/>
                  <a:gd name="T2" fmla="*/ 53 w 372"/>
                  <a:gd name="T3" fmla="*/ 318 h 371"/>
                  <a:gd name="T4" fmla="*/ 318 w 372"/>
                  <a:gd name="T5" fmla="*/ 318 h 371"/>
                  <a:gd name="T6" fmla="*/ 318 w 372"/>
                  <a:gd name="T7" fmla="*/ 52 h 371"/>
                  <a:gd name="T8" fmla="*/ 53 w 372"/>
                  <a:gd name="T9" fmla="*/ 52 h 371"/>
                  <a:gd name="T10" fmla="*/ 27 w 372"/>
                  <a:gd name="T11" fmla="*/ 0 h 371"/>
                  <a:gd name="T12" fmla="*/ 345 w 372"/>
                  <a:gd name="T13" fmla="*/ 0 h 371"/>
                  <a:gd name="T14" fmla="*/ 356 w 372"/>
                  <a:gd name="T15" fmla="*/ 2 h 371"/>
                  <a:gd name="T16" fmla="*/ 364 w 372"/>
                  <a:gd name="T17" fmla="*/ 7 h 371"/>
                  <a:gd name="T18" fmla="*/ 370 w 372"/>
                  <a:gd name="T19" fmla="*/ 15 h 371"/>
                  <a:gd name="T20" fmla="*/ 372 w 372"/>
                  <a:gd name="T21" fmla="*/ 26 h 371"/>
                  <a:gd name="T22" fmla="*/ 372 w 372"/>
                  <a:gd name="T23" fmla="*/ 345 h 371"/>
                  <a:gd name="T24" fmla="*/ 370 w 372"/>
                  <a:gd name="T25" fmla="*/ 355 h 371"/>
                  <a:gd name="T26" fmla="*/ 364 w 372"/>
                  <a:gd name="T27" fmla="*/ 363 h 371"/>
                  <a:gd name="T28" fmla="*/ 356 w 372"/>
                  <a:gd name="T29" fmla="*/ 369 h 371"/>
                  <a:gd name="T30" fmla="*/ 345 w 372"/>
                  <a:gd name="T31" fmla="*/ 371 h 371"/>
                  <a:gd name="T32" fmla="*/ 27 w 372"/>
                  <a:gd name="T33" fmla="*/ 371 h 371"/>
                  <a:gd name="T34" fmla="*/ 17 w 372"/>
                  <a:gd name="T35" fmla="*/ 369 h 371"/>
                  <a:gd name="T36" fmla="*/ 9 w 372"/>
                  <a:gd name="T37" fmla="*/ 363 h 371"/>
                  <a:gd name="T38" fmla="*/ 2 w 372"/>
                  <a:gd name="T39" fmla="*/ 355 h 371"/>
                  <a:gd name="T40" fmla="*/ 0 w 372"/>
                  <a:gd name="T41" fmla="*/ 345 h 371"/>
                  <a:gd name="T42" fmla="*/ 0 w 372"/>
                  <a:gd name="T43" fmla="*/ 26 h 371"/>
                  <a:gd name="T44" fmla="*/ 2 w 372"/>
                  <a:gd name="T45" fmla="*/ 15 h 371"/>
                  <a:gd name="T46" fmla="*/ 9 w 372"/>
                  <a:gd name="T47" fmla="*/ 7 h 371"/>
                  <a:gd name="T48" fmla="*/ 17 w 372"/>
                  <a:gd name="T49" fmla="*/ 2 h 371"/>
                  <a:gd name="T50" fmla="*/ 27 w 372"/>
                  <a:gd name="T51"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72" h="371">
                    <a:moveTo>
                      <a:pt x="53" y="52"/>
                    </a:moveTo>
                    <a:lnTo>
                      <a:pt x="53" y="318"/>
                    </a:lnTo>
                    <a:lnTo>
                      <a:pt x="318" y="318"/>
                    </a:lnTo>
                    <a:lnTo>
                      <a:pt x="318" y="52"/>
                    </a:lnTo>
                    <a:lnTo>
                      <a:pt x="53" y="52"/>
                    </a:lnTo>
                    <a:close/>
                    <a:moveTo>
                      <a:pt x="27" y="0"/>
                    </a:moveTo>
                    <a:lnTo>
                      <a:pt x="345" y="0"/>
                    </a:lnTo>
                    <a:lnTo>
                      <a:pt x="356" y="2"/>
                    </a:lnTo>
                    <a:lnTo>
                      <a:pt x="364" y="7"/>
                    </a:lnTo>
                    <a:lnTo>
                      <a:pt x="370" y="15"/>
                    </a:lnTo>
                    <a:lnTo>
                      <a:pt x="372" y="26"/>
                    </a:lnTo>
                    <a:lnTo>
                      <a:pt x="372" y="345"/>
                    </a:lnTo>
                    <a:lnTo>
                      <a:pt x="370" y="355"/>
                    </a:lnTo>
                    <a:lnTo>
                      <a:pt x="364" y="363"/>
                    </a:lnTo>
                    <a:lnTo>
                      <a:pt x="356" y="369"/>
                    </a:lnTo>
                    <a:lnTo>
                      <a:pt x="345" y="371"/>
                    </a:lnTo>
                    <a:lnTo>
                      <a:pt x="27" y="371"/>
                    </a:lnTo>
                    <a:lnTo>
                      <a:pt x="17" y="369"/>
                    </a:lnTo>
                    <a:lnTo>
                      <a:pt x="9" y="363"/>
                    </a:lnTo>
                    <a:lnTo>
                      <a:pt x="2" y="355"/>
                    </a:lnTo>
                    <a:lnTo>
                      <a:pt x="0" y="345"/>
                    </a:lnTo>
                    <a:lnTo>
                      <a:pt x="0" y="26"/>
                    </a:lnTo>
                    <a:lnTo>
                      <a:pt x="2" y="15"/>
                    </a:lnTo>
                    <a:lnTo>
                      <a:pt x="9"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6" name="Freeform 773"/>
              <p:cNvSpPr>
                <a:spLocks/>
              </p:cNvSpPr>
              <p:nvPr/>
            </p:nvSpPr>
            <p:spPr bwMode="auto">
              <a:xfrm>
                <a:off x="8770938" y="1373188"/>
                <a:ext cx="7938" cy="36513"/>
              </a:xfrm>
              <a:custGeom>
                <a:avLst/>
                <a:gdLst>
                  <a:gd name="T0" fmla="*/ 27 w 53"/>
                  <a:gd name="T1" fmla="*/ 0 h 266"/>
                  <a:gd name="T2" fmla="*/ 38 w 53"/>
                  <a:gd name="T3" fmla="*/ 2 h 266"/>
                  <a:gd name="T4" fmla="*/ 46 w 53"/>
                  <a:gd name="T5" fmla="*/ 9 h 266"/>
                  <a:gd name="T6" fmla="*/ 51 w 53"/>
                  <a:gd name="T7" fmla="*/ 17 h 266"/>
                  <a:gd name="T8" fmla="*/ 53 w 53"/>
                  <a:gd name="T9" fmla="*/ 27 h 266"/>
                  <a:gd name="T10" fmla="*/ 53 w 53"/>
                  <a:gd name="T11" fmla="*/ 239 h 266"/>
                  <a:gd name="T12" fmla="*/ 51 w 53"/>
                  <a:gd name="T13" fmla="*/ 249 h 266"/>
                  <a:gd name="T14" fmla="*/ 46 w 53"/>
                  <a:gd name="T15" fmla="*/ 258 h 266"/>
                  <a:gd name="T16" fmla="*/ 38 w 53"/>
                  <a:gd name="T17" fmla="*/ 264 h 266"/>
                  <a:gd name="T18" fmla="*/ 27 w 53"/>
                  <a:gd name="T19" fmla="*/ 266 h 266"/>
                  <a:gd name="T20" fmla="*/ 17 w 53"/>
                  <a:gd name="T21" fmla="*/ 264 h 266"/>
                  <a:gd name="T22" fmla="*/ 9 w 53"/>
                  <a:gd name="T23" fmla="*/ 258 h 266"/>
                  <a:gd name="T24" fmla="*/ 2 w 53"/>
                  <a:gd name="T25" fmla="*/ 249 h 266"/>
                  <a:gd name="T26" fmla="*/ 0 w 53"/>
                  <a:gd name="T27" fmla="*/ 239 h 266"/>
                  <a:gd name="T28" fmla="*/ 0 w 53"/>
                  <a:gd name="T29" fmla="*/ 27 h 266"/>
                  <a:gd name="T30" fmla="*/ 2 w 53"/>
                  <a:gd name="T31" fmla="*/ 17 h 266"/>
                  <a:gd name="T32" fmla="*/ 9 w 53"/>
                  <a:gd name="T33" fmla="*/ 9 h 266"/>
                  <a:gd name="T34" fmla="*/ 17 w 53"/>
                  <a:gd name="T35" fmla="*/ 2 h 266"/>
                  <a:gd name="T36" fmla="*/ 27 w 53"/>
                  <a:gd name="T3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6">
                    <a:moveTo>
                      <a:pt x="27" y="0"/>
                    </a:moveTo>
                    <a:lnTo>
                      <a:pt x="38" y="2"/>
                    </a:lnTo>
                    <a:lnTo>
                      <a:pt x="46" y="9"/>
                    </a:lnTo>
                    <a:lnTo>
                      <a:pt x="51" y="17"/>
                    </a:lnTo>
                    <a:lnTo>
                      <a:pt x="53" y="27"/>
                    </a:lnTo>
                    <a:lnTo>
                      <a:pt x="53" y="239"/>
                    </a:lnTo>
                    <a:lnTo>
                      <a:pt x="51" y="249"/>
                    </a:lnTo>
                    <a:lnTo>
                      <a:pt x="46" y="258"/>
                    </a:lnTo>
                    <a:lnTo>
                      <a:pt x="38" y="264"/>
                    </a:lnTo>
                    <a:lnTo>
                      <a:pt x="27" y="266"/>
                    </a:lnTo>
                    <a:lnTo>
                      <a:pt x="17" y="264"/>
                    </a:lnTo>
                    <a:lnTo>
                      <a:pt x="9" y="258"/>
                    </a:lnTo>
                    <a:lnTo>
                      <a:pt x="2" y="249"/>
                    </a:lnTo>
                    <a:lnTo>
                      <a:pt x="0" y="239"/>
                    </a:lnTo>
                    <a:lnTo>
                      <a:pt x="0" y="27"/>
                    </a:lnTo>
                    <a:lnTo>
                      <a:pt x="2" y="17"/>
                    </a:lnTo>
                    <a:lnTo>
                      <a:pt x="9" y="9"/>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7" name="Freeform 774"/>
              <p:cNvSpPr>
                <a:spLocks/>
              </p:cNvSpPr>
              <p:nvPr/>
            </p:nvSpPr>
            <p:spPr bwMode="auto">
              <a:xfrm>
                <a:off x="8890000" y="1373188"/>
                <a:ext cx="7938" cy="36513"/>
              </a:xfrm>
              <a:custGeom>
                <a:avLst/>
                <a:gdLst>
                  <a:gd name="T0" fmla="*/ 27 w 53"/>
                  <a:gd name="T1" fmla="*/ 0 h 266"/>
                  <a:gd name="T2" fmla="*/ 37 w 53"/>
                  <a:gd name="T3" fmla="*/ 2 h 266"/>
                  <a:gd name="T4" fmla="*/ 45 w 53"/>
                  <a:gd name="T5" fmla="*/ 9 h 266"/>
                  <a:gd name="T6" fmla="*/ 51 w 53"/>
                  <a:gd name="T7" fmla="*/ 17 h 266"/>
                  <a:gd name="T8" fmla="*/ 53 w 53"/>
                  <a:gd name="T9" fmla="*/ 27 h 266"/>
                  <a:gd name="T10" fmla="*/ 53 w 53"/>
                  <a:gd name="T11" fmla="*/ 239 h 266"/>
                  <a:gd name="T12" fmla="*/ 51 w 53"/>
                  <a:gd name="T13" fmla="*/ 249 h 266"/>
                  <a:gd name="T14" fmla="*/ 45 w 53"/>
                  <a:gd name="T15" fmla="*/ 258 h 266"/>
                  <a:gd name="T16" fmla="*/ 37 w 53"/>
                  <a:gd name="T17" fmla="*/ 264 h 266"/>
                  <a:gd name="T18" fmla="*/ 27 w 53"/>
                  <a:gd name="T19" fmla="*/ 266 h 266"/>
                  <a:gd name="T20" fmla="*/ 16 w 53"/>
                  <a:gd name="T21" fmla="*/ 264 h 266"/>
                  <a:gd name="T22" fmla="*/ 8 w 53"/>
                  <a:gd name="T23" fmla="*/ 258 h 266"/>
                  <a:gd name="T24" fmla="*/ 2 w 53"/>
                  <a:gd name="T25" fmla="*/ 249 h 266"/>
                  <a:gd name="T26" fmla="*/ 0 w 53"/>
                  <a:gd name="T27" fmla="*/ 239 h 266"/>
                  <a:gd name="T28" fmla="*/ 0 w 53"/>
                  <a:gd name="T29" fmla="*/ 27 h 266"/>
                  <a:gd name="T30" fmla="*/ 2 w 53"/>
                  <a:gd name="T31" fmla="*/ 17 h 266"/>
                  <a:gd name="T32" fmla="*/ 8 w 53"/>
                  <a:gd name="T33" fmla="*/ 9 h 266"/>
                  <a:gd name="T34" fmla="*/ 16 w 53"/>
                  <a:gd name="T35" fmla="*/ 2 h 266"/>
                  <a:gd name="T36" fmla="*/ 27 w 53"/>
                  <a:gd name="T37" fmla="*/ 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6">
                    <a:moveTo>
                      <a:pt x="27" y="0"/>
                    </a:moveTo>
                    <a:lnTo>
                      <a:pt x="37" y="2"/>
                    </a:lnTo>
                    <a:lnTo>
                      <a:pt x="45" y="9"/>
                    </a:lnTo>
                    <a:lnTo>
                      <a:pt x="51" y="17"/>
                    </a:lnTo>
                    <a:lnTo>
                      <a:pt x="53" y="27"/>
                    </a:lnTo>
                    <a:lnTo>
                      <a:pt x="53" y="239"/>
                    </a:lnTo>
                    <a:lnTo>
                      <a:pt x="51" y="249"/>
                    </a:lnTo>
                    <a:lnTo>
                      <a:pt x="45" y="258"/>
                    </a:lnTo>
                    <a:lnTo>
                      <a:pt x="37" y="264"/>
                    </a:lnTo>
                    <a:lnTo>
                      <a:pt x="27" y="266"/>
                    </a:lnTo>
                    <a:lnTo>
                      <a:pt x="16" y="264"/>
                    </a:lnTo>
                    <a:lnTo>
                      <a:pt x="8" y="258"/>
                    </a:lnTo>
                    <a:lnTo>
                      <a:pt x="2" y="249"/>
                    </a:lnTo>
                    <a:lnTo>
                      <a:pt x="0" y="239"/>
                    </a:lnTo>
                    <a:lnTo>
                      <a:pt x="0" y="27"/>
                    </a:lnTo>
                    <a:lnTo>
                      <a:pt x="2" y="17"/>
                    </a:lnTo>
                    <a:lnTo>
                      <a:pt x="8" y="9"/>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8" name="Freeform 775"/>
              <p:cNvSpPr>
                <a:spLocks/>
              </p:cNvSpPr>
              <p:nvPr/>
            </p:nvSpPr>
            <p:spPr bwMode="auto">
              <a:xfrm>
                <a:off x="8877300" y="1387476"/>
                <a:ext cx="34925" cy="7938"/>
              </a:xfrm>
              <a:custGeom>
                <a:avLst/>
                <a:gdLst>
                  <a:gd name="T0" fmla="*/ 26 w 265"/>
                  <a:gd name="T1" fmla="*/ 0 h 53"/>
                  <a:gd name="T2" fmla="*/ 238 w 265"/>
                  <a:gd name="T3" fmla="*/ 0 h 53"/>
                  <a:gd name="T4" fmla="*/ 249 w 265"/>
                  <a:gd name="T5" fmla="*/ 2 h 53"/>
                  <a:gd name="T6" fmla="*/ 258 w 265"/>
                  <a:gd name="T7" fmla="*/ 7 h 53"/>
                  <a:gd name="T8" fmla="*/ 263 w 265"/>
                  <a:gd name="T9" fmla="*/ 16 h 53"/>
                  <a:gd name="T10" fmla="*/ 265 w 265"/>
                  <a:gd name="T11" fmla="*/ 27 h 53"/>
                  <a:gd name="T12" fmla="*/ 263 w 265"/>
                  <a:gd name="T13" fmla="*/ 37 h 53"/>
                  <a:gd name="T14" fmla="*/ 258 w 265"/>
                  <a:gd name="T15" fmla="*/ 45 h 53"/>
                  <a:gd name="T16" fmla="*/ 249 w 265"/>
                  <a:gd name="T17" fmla="*/ 50 h 53"/>
                  <a:gd name="T18" fmla="*/ 238 w 265"/>
                  <a:gd name="T19" fmla="*/ 53 h 53"/>
                  <a:gd name="T20" fmla="*/ 26 w 265"/>
                  <a:gd name="T21" fmla="*/ 53 h 53"/>
                  <a:gd name="T22" fmla="*/ 16 w 265"/>
                  <a:gd name="T23" fmla="*/ 50 h 53"/>
                  <a:gd name="T24" fmla="*/ 8 w 265"/>
                  <a:gd name="T25" fmla="*/ 45 h 53"/>
                  <a:gd name="T26" fmla="*/ 2 w 265"/>
                  <a:gd name="T27" fmla="*/ 37 h 53"/>
                  <a:gd name="T28" fmla="*/ 0 w 265"/>
                  <a:gd name="T29" fmla="*/ 27 h 53"/>
                  <a:gd name="T30" fmla="*/ 2 w 265"/>
                  <a:gd name="T31" fmla="*/ 16 h 53"/>
                  <a:gd name="T32" fmla="*/ 8 w 265"/>
                  <a:gd name="T33" fmla="*/ 7 h 53"/>
                  <a:gd name="T34" fmla="*/ 16 w 265"/>
                  <a:gd name="T35" fmla="*/ 2 h 53"/>
                  <a:gd name="T36" fmla="*/ 26 w 265"/>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 h="53">
                    <a:moveTo>
                      <a:pt x="26" y="0"/>
                    </a:moveTo>
                    <a:lnTo>
                      <a:pt x="238" y="0"/>
                    </a:lnTo>
                    <a:lnTo>
                      <a:pt x="249" y="2"/>
                    </a:lnTo>
                    <a:lnTo>
                      <a:pt x="258" y="7"/>
                    </a:lnTo>
                    <a:lnTo>
                      <a:pt x="263" y="16"/>
                    </a:lnTo>
                    <a:lnTo>
                      <a:pt x="265" y="27"/>
                    </a:lnTo>
                    <a:lnTo>
                      <a:pt x="263" y="37"/>
                    </a:lnTo>
                    <a:lnTo>
                      <a:pt x="258" y="45"/>
                    </a:lnTo>
                    <a:lnTo>
                      <a:pt x="249" y="50"/>
                    </a:lnTo>
                    <a:lnTo>
                      <a:pt x="238" y="53"/>
                    </a:lnTo>
                    <a:lnTo>
                      <a:pt x="26" y="53"/>
                    </a:lnTo>
                    <a:lnTo>
                      <a:pt x="16" y="50"/>
                    </a:lnTo>
                    <a:lnTo>
                      <a:pt x="8" y="45"/>
                    </a:lnTo>
                    <a:lnTo>
                      <a:pt x="2" y="37"/>
                    </a:lnTo>
                    <a:lnTo>
                      <a:pt x="0" y="27"/>
                    </a:lnTo>
                    <a:lnTo>
                      <a:pt x="2" y="16"/>
                    </a:lnTo>
                    <a:lnTo>
                      <a:pt x="8"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39" name="Freeform 776"/>
              <p:cNvSpPr>
                <a:spLocks/>
              </p:cNvSpPr>
              <p:nvPr/>
            </p:nvSpPr>
            <p:spPr bwMode="auto">
              <a:xfrm>
                <a:off x="8756650" y="1387476"/>
                <a:ext cx="36513" cy="7938"/>
              </a:xfrm>
              <a:custGeom>
                <a:avLst/>
                <a:gdLst>
                  <a:gd name="T0" fmla="*/ 27 w 265"/>
                  <a:gd name="T1" fmla="*/ 0 h 53"/>
                  <a:gd name="T2" fmla="*/ 240 w 265"/>
                  <a:gd name="T3" fmla="*/ 0 h 53"/>
                  <a:gd name="T4" fmla="*/ 250 w 265"/>
                  <a:gd name="T5" fmla="*/ 2 h 53"/>
                  <a:gd name="T6" fmla="*/ 258 w 265"/>
                  <a:gd name="T7" fmla="*/ 7 h 53"/>
                  <a:gd name="T8" fmla="*/ 263 w 265"/>
                  <a:gd name="T9" fmla="*/ 16 h 53"/>
                  <a:gd name="T10" fmla="*/ 265 w 265"/>
                  <a:gd name="T11" fmla="*/ 27 h 53"/>
                  <a:gd name="T12" fmla="*/ 263 w 265"/>
                  <a:gd name="T13" fmla="*/ 37 h 53"/>
                  <a:gd name="T14" fmla="*/ 258 w 265"/>
                  <a:gd name="T15" fmla="*/ 45 h 53"/>
                  <a:gd name="T16" fmla="*/ 250 w 265"/>
                  <a:gd name="T17" fmla="*/ 50 h 53"/>
                  <a:gd name="T18" fmla="*/ 240 w 265"/>
                  <a:gd name="T19" fmla="*/ 53 h 53"/>
                  <a:gd name="T20" fmla="*/ 27 w 265"/>
                  <a:gd name="T21" fmla="*/ 53 h 53"/>
                  <a:gd name="T22" fmla="*/ 17 w 265"/>
                  <a:gd name="T23" fmla="*/ 50 h 53"/>
                  <a:gd name="T24" fmla="*/ 8 w 265"/>
                  <a:gd name="T25" fmla="*/ 45 h 53"/>
                  <a:gd name="T26" fmla="*/ 2 w 265"/>
                  <a:gd name="T27" fmla="*/ 37 h 53"/>
                  <a:gd name="T28" fmla="*/ 0 w 265"/>
                  <a:gd name="T29" fmla="*/ 27 h 53"/>
                  <a:gd name="T30" fmla="*/ 2 w 265"/>
                  <a:gd name="T31" fmla="*/ 16 h 53"/>
                  <a:gd name="T32" fmla="*/ 8 w 265"/>
                  <a:gd name="T33" fmla="*/ 7 h 53"/>
                  <a:gd name="T34" fmla="*/ 17 w 265"/>
                  <a:gd name="T35" fmla="*/ 2 h 53"/>
                  <a:gd name="T36" fmla="*/ 27 w 265"/>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 h="53">
                    <a:moveTo>
                      <a:pt x="27" y="0"/>
                    </a:moveTo>
                    <a:lnTo>
                      <a:pt x="240" y="0"/>
                    </a:lnTo>
                    <a:lnTo>
                      <a:pt x="250" y="2"/>
                    </a:lnTo>
                    <a:lnTo>
                      <a:pt x="258" y="7"/>
                    </a:lnTo>
                    <a:lnTo>
                      <a:pt x="263" y="16"/>
                    </a:lnTo>
                    <a:lnTo>
                      <a:pt x="265" y="27"/>
                    </a:lnTo>
                    <a:lnTo>
                      <a:pt x="263" y="37"/>
                    </a:lnTo>
                    <a:lnTo>
                      <a:pt x="258" y="45"/>
                    </a:lnTo>
                    <a:lnTo>
                      <a:pt x="250" y="50"/>
                    </a:lnTo>
                    <a:lnTo>
                      <a:pt x="240" y="53"/>
                    </a:lnTo>
                    <a:lnTo>
                      <a:pt x="27" y="53"/>
                    </a:lnTo>
                    <a:lnTo>
                      <a:pt x="17" y="50"/>
                    </a:lnTo>
                    <a:lnTo>
                      <a:pt x="8" y="45"/>
                    </a:lnTo>
                    <a:lnTo>
                      <a:pt x="2" y="37"/>
                    </a:lnTo>
                    <a:lnTo>
                      <a:pt x="0" y="27"/>
                    </a:lnTo>
                    <a:lnTo>
                      <a:pt x="2" y="16"/>
                    </a:lnTo>
                    <a:lnTo>
                      <a:pt x="8"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0" name="Freeform 777"/>
              <p:cNvSpPr>
                <a:spLocks noEditPoints="1"/>
              </p:cNvSpPr>
              <p:nvPr/>
            </p:nvSpPr>
            <p:spPr bwMode="auto">
              <a:xfrm>
                <a:off x="8813800" y="1317626"/>
                <a:ext cx="41275" cy="42863"/>
              </a:xfrm>
              <a:custGeom>
                <a:avLst/>
                <a:gdLst>
                  <a:gd name="T0" fmla="*/ 160 w 319"/>
                  <a:gd name="T1" fmla="*/ 54 h 318"/>
                  <a:gd name="T2" fmla="*/ 136 w 319"/>
                  <a:gd name="T3" fmla="*/ 56 h 318"/>
                  <a:gd name="T4" fmla="*/ 113 w 319"/>
                  <a:gd name="T5" fmla="*/ 64 h 318"/>
                  <a:gd name="T6" fmla="*/ 93 w 319"/>
                  <a:gd name="T7" fmla="*/ 76 h 318"/>
                  <a:gd name="T8" fmla="*/ 77 w 319"/>
                  <a:gd name="T9" fmla="*/ 93 h 318"/>
                  <a:gd name="T10" fmla="*/ 65 w 319"/>
                  <a:gd name="T11" fmla="*/ 112 h 318"/>
                  <a:gd name="T12" fmla="*/ 56 w 319"/>
                  <a:gd name="T13" fmla="*/ 135 h 318"/>
                  <a:gd name="T14" fmla="*/ 54 w 319"/>
                  <a:gd name="T15" fmla="*/ 159 h 318"/>
                  <a:gd name="T16" fmla="*/ 56 w 319"/>
                  <a:gd name="T17" fmla="*/ 184 h 318"/>
                  <a:gd name="T18" fmla="*/ 65 w 319"/>
                  <a:gd name="T19" fmla="*/ 206 h 318"/>
                  <a:gd name="T20" fmla="*/ 77 w 319"/>
                  <a:gd name="T21" fmla="*/ 226 h 318"/>
                  <a:gd name="T22" fmla="*/ 93 w 319"/>
                  <a:gd name="T23" fmla="*/ 243 h 318"/>
                  <a:gd name="T24" fmla="*/ 113 w 319"/>
                  <a:gd name="T25" fmla="*/ 255 h 318"/>
                  <a:gd name="T26" fmla="*/ 136 w 319"/>
                  <a:gd name="T27" fmla="*/ 262 h 318"/>
                  <a:gd name="T28" fmla="*/ 160 w 319"/>
                  <a:gd name="T29" fmla="*/ 265 h 318"/>
                  <a:gd name="T30" fmla="*/ 184 w 319"/>
                  <a:gd name="T31" fmla="*/ 262 h 318"/>
                  <a:gd name="T32" fmla="*/ 206 w 319"/>
                  <a:gd name="T33" fmla="*/ 255 h 318"/>
                  <a:gd name="T34" fmla="*/ 227 w 319"/>
                  <a:gd name="T35" fmla="*/ 243 h 318"/>
                  <a:gd name="T36" fmla="*/ 242 w 319"/>
                  <a:gd name="T37" fmla="*/ 226 h 318"/>
                  <a:gd name="T38" fmla="*/ 256 w 319"/>
                  <a:gd name="T39" fmla="*/ 206 h 318"/>
                  <a:gd name="T40" fmla="*/ 263 w 319"/>
                  <a:gd name="T41" fmla="*/ 184 h 318"/>
                  <a:gd name="T42" fmla="*/ 266 w 319"/>
                  <a:gd name="T43" fmla="*/ 159 h 318"/>
                  <a:gd name="T44" fmla="*/ 263 w 319"/>
                  <a:gd name="T45" fmla="*/ 135 h 318"/>
                  <a:gd name="T46" fmla="*/ 256 w 319"/>
                  <a:gd name="T47" fmla="*/ 112 h 318"/>
                  <a:gd name="T48" fmla="*/ 242 w 319"/>
                  <a:gd name="T49" fmla="*/ 93 h 318"/>
                  <a:gd name="T50" fmla="*/ 227 w 319"/>
                  <a:gd name="T51" fmla="*/ 76 h 318"/>
                  <a:gd name="T52" fmla="*/ 206 w 319"/>
                  <a:gd name="T53" fmla="*/ 64 h 318"/>
                  <a:gd name="T54" fmla="*/ 184 w 319"/>
                  <a:gd name="T55" fmla="*/ 56 h 318"/>
                  <a:gd name="T56" fmla="*/ 160 w 319"/>
                  <a:gd name="T57" fmla="*/ 54 h 318"/>
                  <a:gd name="T58" fmla="*/ 160 w 319"/>
                  <a:gd name="T59" fmla="*/ 0 h 318"/>
                  <a:gd name="T60" fmla="*/ 192 w 319"/>
                  <a:gd name="T61" fmla="*/ 3 h 318"/>
                  <a:gd name="T62" fmla="*/ 221 w 319"/>
                  <a:gd name="T63" fmla="*/ 12 h 318"/>
                  <a:gd name="T64" fmla="*/ 248 w 319"/>
                  <a:gd name="T65" fmla="*/ 28 h 318"/>
                  <a:gd name="T66" fmla="*/ 272 w 319"/>
                  <a:gd name="T67" fmla="*/ 47 h 318"/>
                  <a:gd name="T68" fmla="*/ 292 w 319"/>
                  <a:gd name="T69" fmla="*/ 70 h 318"/>
                  <a:gd name="T70" fmla="*/ 306 w 319"/>
                  <a:gd name="T71" fmla="*/ 97 h 318"/>
                  <a:gd name="T72" fmla="*/ 315 w 319"/>
                  <a:gd name="T73" fmla="*/ 127 h 318"/>
                  <a:gd name="T74" fmla="*/ 319 w 319"/>
                  <a:gd name="T75" fmla="*/ 159 h 318"/>
                  <a:gd name="T76" fmla="*/ 315 w 319"/>
                  <a:gd name="T77" fmla="*/ 191 h 318"/>
                  <a:gd name="T78" fmla="*/ 306 w 319"/>
                  <a:gd name="T79" fmla="*/ 221 h 318"/>
                  <a:gd name="T80" fmla="*/ 292 w 319"/>
                  <a:gd name="T81" fmla="*/ 248 h 318"/>
                  <a:gd name="T82" fmla="*/ 272 w 319"/>
                  <a:gd name="T83" fmla="*/ 272 h 318"/>
                  <a:gd name="T84" fmla="*/ 248 w 319"/>
                  <a:gd name="T85" fmla="*/ 291 h 318"/>
                  <a:gd name="T86" fmla="*/ 221 w 319"/>
                  <a:gd name="T87" fmla="*/ 306 h 318"/>
                  <a:gd name="T88" fmla="*/ 192 w 319"/>
                  <a:gd name="T89" fmla="*/ 315 h 318"/>
                  <a:gd name="T90" fmla="*/ 160 w 319"/>
                  <a:gd name="T91" fmla="*/ 318 h 318"/>
                  <a:gd name="T92" fmla="*/ 128 w 319"/>
                  <a:gd name="T93" fmla="*/ 315 h 318"/>
                  <a:gd name="T94" fmla="*/ 98 w 319"/>
                  <a:gd name="T95" fmla="*/ 306 h 318"/>
                  <a:gd name="T96" fmla="*/ 71 w 319"/>
                  <a:gd name="T97" fmla="*/ 291 h 318"/>
                  <a:gd name="T98" fmla="*/ 47 w 319"/>
                  <a:gd name="T99" fmla="*/ 272 h 318"/>
                  <a:gd name="T100" fmla="*/ 28 w 319"/>
                  <a:gd name="T101" fmla="*/ 248 h 318"/>
                  <a:gd name="T102" fmla="*/ 13 w 319"/>
                  <a:gd name="T103" fmla="*/ 221 h 318"/>
                  <a:gd name="T104" fmla="*/ 4 w 319"/>
                  <a:gd name="T105" fmla="*/ 191 h 318"/>
                  <a:gd name="T106" fmla="*/ 0 w 319"/>
                  <a:gd name="T107" fmla="*/ 159 h 318"/>
                  <a:gd name="T108" fmla="*/ 4 w 319"/>
                  <a:gd name="T109" fmla="*/ 127 h 318"/>
                  <a:gd name="T110" fmla="*/ 13 w 319"/>
                  <a:gd name="T111" fmla="*/ 97 h 318"/>
                  <a:gd name="T112" fmla="*/ 28 w 319"/>
                  <a:gd name="T113" fmla="*/ 70 h 318"/>
                  <a:gd name="T114" fmla="*/ 47 w 319"/>
                  <a:gd name="T115" fmla="*/ 47 h 318"/>
                  <a:gd name="T116" fmla="*/ 71 w 319"/>
                  <a:gd name="T117" fmla="*/ 28 h 318"/>
                  <a:gd name="T118" fmla="*/ 98 w 319"/>
                  <a:gd name="T119" fmla="*/ 12 h 318"/>
                  <a:gd name="T120" fmla="*/ 128 w 319"/>
                  <a:gd name="T121" fmla="*/ 3 h 318"/>
                  <a:gd name="T122" fmla="*/ 160 w 319"/>
                  <a:gd name="T12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9" h="318">
                    <a:moveTo>
                      <a:pt x="160" y="54"/>
                    </a:moveTo>
                    <a:lnTo>
                      <a:pt x="136" y="56"/>
                    </a:lnTo>
                    <a:lnTo>
                      <a:pt x="113" y="64"/>
                    </a:lnTo>
                    <a:lnTo>
                      <a:pt x="93" y="76"/>
                    </a:lnTo>
                    <a:lnTo>
                      <a:pt x="77" y="93"/>
                    </a:lnTo>
                    <a:lnTo>
                      <a:pt x="65" y="112"/>
                    </a:lnTo>
                    <a:lnTo>
                      <a:pt x="56" y="135"/>
                    </a:lnTo>
                    <a:lnTo>
                      <a:pt x="54" y="159"/>
                    </a:lnTo>
                    <a:lnTo>
                      <a:pt x="56" y="184"/>
                    </a:lnTo>
                    <a:lnTo>
                      <a:pt x="65" y="206"/>
                    </a:lnTo>
                    <a:lnTo>
                      <a:pt x="77" y="226"/>
                    </a:lnTo>
                    <a:lnTo>
                      <a:pt x="93" y="243"/>
                    </a:lnTo>
                    <a:lnTo>
                      <a:pt x="113" y="255"/>
                    </a:lnTo>
                    <a:lnTo>
                      <a:pt x="136" y="262"/>
                    </a:lnTo>
                    <a:lnTo>
                      <a:pt x="160" y="265"/>
                    </a:lnTo>
                    <a:lnTo>
                      <a:pt x="184" y="262"/>
                    </a:lnTo>
                    <a:lnTo>
                      <a:pt x="206" y="255"/>
                    </a:lnTo>
                    <a:lnTo>
                      <a:pt x="227" y="243"/>
                    </a:lnTo>
                    <a:lnTo>
                      <a:pt x="242" y="226"/>
                    </a:lnTo>
                    <a:lnTo>
                      <a:pt x="256" y="206"/>
                    </a:lnTo>
                    <a:lnTo>
                      <a:pt x="263" y="184"/>
                    </a:lnTo>
                    <a:lnTo>
                      <a:pt x="266" y="159"/>
                    </a:lnTo>
                    <a:lnTo>
                      <a:pt x="263" y="135"/>
                    </a:lnTo>
                    <a:lnTo>
                      <a:pt x="256" y="112"/>
                    </a:lnTo>
                    <a:lnTo>
                      <a:pt x="242" y="93"/>
                    </a:lnTo>
                    <a:lnTo>
                      <a:pt x="227" y="76"/>
                    </a:lnTo>
                    <a:lnTo>
                      <a:pt x="206" y="64"/>
                    </a:lnTo>
                    <a:lnTo>
                      <a:pt x="184" y="56"/>
                    </a:lnTo>
                    <a:lnTo>
                      <a:pt x="160" y="54"/>
                    </a:lnTo>
                    <a:close/>
                    <a:moveTo>
                      <a:pt x="160" y="0"/>
                    </a:moveTo>
                    <a:lnTo>
                      <a:pt x="192" y="3"/>
                    </a:lnTo>
                    <a:lnTo>
                      <a:pt x="221" y="12"/>
                    </a:lnTo>
                    <a:lnTo>
                      <a:pt x="248" y="28"/>
                    </a:lnTo>
                    <a:lnTo>
                      <a:pt x="272" y="47"/>
                    </a:lnTo>
                    <a:lnTo>
                      <a:pt x="292" y="70"/>
                    </a:lnTo>
                    <a:lnTo>
                      <a:pt x="306" y="97"/>
                    </a:lnTo>
                    <a:lnTo>
                      <a:pt x="315" y="127"/>
                    </a:lnTo>
                    <a:lnTo>
                      <a:pt x="319" y="159"/>
                    </a:lnTo>
                    <a:lnTo>
                      <a:pt x="315" y="191"/>
                    </a:lnTo>
                    <a:lnTo>
                      <a:pt x="306" y="221"/>
                    </a:lnTo>
                    <a:lnTo>
                      <a:pt x="292" y="248"/>
                    </a:lnTo>
                    <a:lnTo>
                      <a:pt x="272" y="272"/>
                    </a:lnTo>
                    <a:lnTo>
                      <a:pt x="248" y="291"/>
                    </a:lnTo>
                    <a:lnTo>
                      <a:pt x="221" y="306"/>
                    </a:lnTo>
                    <a:lnTo>
                      <a:pt x="192" y="315"/>
                    </a:lnTo>
                    <a:lnTo>
                      <a:pt x="160" y="318"/>
                    </a:lnTo>
                    <a:lnTo>
                      <a:pt x="128" y="315"/>
                    </a:lnTo>
                    <a:lnTo>
                      <a:pt x="98" y="306"/>
                    </a:lnTo>
                    <a:lnTo>
                      <a:pt x="71" y="291"/>
                    </a:lnTo>
                    <a:lnTo>
                      <a:pt x="47" y="272"/>
                    </a:lnTo>
                    <a:lnTo>
                      <a:pt x="28" y="248"/>
                    </a:lnTo>
                    <a:lnTo>
                      <a:pt x="13" y="221"/>
                    </a:lnTo>
                    <a:lnTo>
                      <a:pt x="4" y="191"/>
                    </a:lnTo>
                    <a:lnTo>
                      <a:pt x="0" y="159"/>
                    </a:lnTo>
                    <a:lnTo>
                      <a:pt x="4" y="127"/>
                    </a:lnTo>
                    <a:lnTo>
                      <a:pt x="13" y="97"/>
                    </a:lnTo>
                    <a:lnTo>
                      <a:pt x="28" y="70"/>
                    </a:lnTo>
                    <a:lnTo>
                      <a:pt x="47" y="47"/>
                    </a:lnTo>
                    <a:lnTo>
                      <a:pt x="71" y="28"/>
                    </a:lnTo>
                    <a:lnTo>
                      <a:pt x="98" y="12"/>
                    </a:lnTo>
                    <a:lnTo>
                      <a:pt x="128" y="3"/>
                    </a:lnTo>
                    <a:lnTo>
                      <a:pt x="160"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1" name="Freeform 778"/>
              <p:cNvSpPr>
                <a:spLocks/>
              </p:cNvSpPr>
              <p:nvPr/>
            </p:nvSpPr>
            <p:spPr bwMode="auto">
              <a:xfrm>
                <a:off x="8831263" y="1325563"/>
                <a:ext cx="6350" cy="26988"/>
              </a:xfrm>
              <a:custGeom>
                <a:avLst/>
                <a:gdLst>
                  <a:gd name="T0" fmla="*/ 26 w 52"/>
                  <a:gd name="T1" fmla="*/ 0 h 211"/>
                  <a:gd name="T2" fmla="*/ 36 w 52"/>
                  <a:gd name="T3" fmla="*/ 2 h 211"/>
                  <a:gd name="T4" fmla="*/ 44 w 52"/>
                  <a:gd name="T5" fmla="*/ 7 h 211"/>
                  <a:gd name="T6" fmla="*/ 50 w 52"/>
                  <a:gd name="T7" fmla="*/ 15 h 211"/>
                  <a:gd name="T8" fmla="*/ 52 w 52"/>
                  <a:gd name="T9" fmla="*/ 25 h 211"/>
                  <a:gd name="T10" fmla="*/ 52 w 52"/>
                  <a:gd name="T11" fmla="*/ 184 h 211"/>
                  <a:gd name="T12" fmla="*/ 50 w 52"/>
                  <a:gd name="T13" fmla="*/ 195 h 211"/>
                  <a:gd name="T14" fmla="*/ 44 w 52"/>
                  <a:gd name="T15" fmla="*/ 204 h 211"/>
                  <a:gd name="T16" fmla="*/ 36 w 52"/>
                  <a:gd name="T17" fmla="*/ 209 h 211"/>
                  <a:gd name="T18" fmla="*/ 26 w 52"/>
                  <a:gd name="T19" fmla="*/ 211 h 211"/>
                  <a:gd name="T20" fmla="*/ 15 w 52"/>
                  <a:gd name="T21" fmla="*/ 209 h 211"/>
                  <a:gd name="T22" fmla="*/ 7 w 52"/>
                  <a:gd name="T23" fmla="*/ 204 h 211"/>
                  <a:gd name="T24" fmla="*/ 2 w 52"/>
                  <a:gd name="T25" fmla="*/ 195 h 211"/>
                  <a:gd name="T26" fmla="*/ 0 w 52"/>
                  <a:gd name="T27" fmla="*/ 184 h 211"/>
                  <a:gd name="T28" fmla="*/ 0 w 52"/>
                  <a:gd name="T29" fmla="*/ 25 h 211"/>
                  <a:gd name="T30" fmla="*/ 2 w 52"/>
                  <a:gd name="T31" fmla="*/ 15 h 211"/>
                  <a:gd name="T32" fmla="*/ 7 w 52"/>
                  <a:gd name="T33" fmla="*/ 7 h 211"/>
                  <a:gd name="T34" fmla="*/ 15 w 52"/>
                  <a:gd name="T35" fmla="*/ 2 h 211"/>
                  <a:gd name="T36" fmla="*/ 26 w 52"/>
                  <a:gd name="T37"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11">
                    <a:moveTo>
                      <a:pt x="26" y="0"/>
                    </a:moveTo>
                    <a:lnTo>
                      <a:pt x="36" y="2"/>
                    </a:lnTo>
                    <a:lnTo>
                      <a:pt x="44" y="7"/>
                    </a:lnTo>
                    <a:lnTo>
                      <a:pt x="50" y="15"/>
                    </a:lnTo>
                    <a:lnTo>
                      <a:pt x="52" y="25"/>
                    </a:lnTo>
                    <a:lnTo>
                      <a:pt x="52" y="184"/>
                    </a:lnTo>
                    <a:lnTo>
                      <a:pt x="50" y="195"/>
                    </a:lnTo>
                    <a:lnTo>
                      <a:pt x="44" y="204"/>
                    </a:lnTo>
                    <a:lnTo>
                      <a:pt x="36" y="209"/>
                    </a:lnTo>
                    <a:lnTo>
                      <a:pt x="26" y="211"/>
                    </a:lnTo>
                    <a:lnTo>
                      <a:pt x="15" y="209"/>
                    </a:lnTo>
                    <a:lnTo>
                      <a:pt x="7" y="204"/>
                    </a:lnTo>
                    <a:lnTo>
                      <a:pt x="2" y="195"/>
                    </a:lnTo>
                    <a:lnTo>
                      <a:pt x="0" y="184"/>
                    </a:lnTo>
                    <a:lnTo>
                      <a:pt x="0" y="25"/>
                    </a:lnTo>
                    <a:lnTo>
                      <a:pt x="2" y="15"/>
                    </a:lnTo>
                    <a:lnTo>
                      <a:pt x="7" y="7"/>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2" name="Freeform 779"/>
              <p:cNvSpPr>
                <a:spLocks/>
              </p:cNvSpPr>
              <p:nvPr/>
            </p:nvSpPr>
            <p:spPr bwMode="auto">
              <a:xfrm>
                <a:off x="8820150" y="1335088"/>
                <a:ext cx="28575" cy="7938"/>
              </a:xfrm>
              <a:custGeom>
                <a:avLst/>
                <a:gdLst>
                  <a:gd name="T0" fmla="*/ 26 w 212"/>
                  <a:gd name="T1" fmla="*/ 0 h 53"/>
                  <a:gd name="T2" fmla="*/ 185 w 212"/>
                  <a:gd name="T3" fmla="*/ 0 h 53"/>
                  <a:gd name="T4" fmla="*/ 195 w 212"/>
                  <a:gd name="T5" fmla="*/ 2 h 53"/>
                  <a:gd name="T6" fmla="*/ 204 w 212"/>
                  <a:gd name="T7" fmla="*/ 7 h 53"/>
                  <a:gd name="T8" fmla="*/ 210 w 212"/>
                  <a:gd name="T9" fmla="*/ 16 h 53"/>
                  <a:gd name="T10" fmla="*/ 212 w 212"/>
                  <a:gd name="T11" fmla="*/ 26 h 53"/>
                  <a:gd name="T12" fmla="*/ 210 w 212"/>
                  <a:gd name="T13" fmla="*/ 36 h 53"/>
                  <a:gd name="T14" fmla="*/ 204 w 212"/>
                  <a:gd name="T15" fmla="*/ 46 h 53"/>
                  <a:gd name="T16" fmla="*/ 195 w 212"/>
                  <a:gd name="T17" fmla="*/ 51 h 53"/>
                  <a:gd name="T18" fmla="*/ 185 w 212"/>
                  <a:gd name="T19" fmla="*/ 53 h 53"/>
                  <a:gd name="T20" fmla="*/ 26 w 212"/>
                  <a:gd name="T21" fmla="*/ 53 h 53"/>
                  <a:gd name="T22" fmla="*/ 16 w 212"/>
                  <a:gd name="T23" fmla="*/ 51 h 53"/>
                  <a:gd name="T24" fmla="*/ 7 w 212"/>
                  <a:gd name="T25" fmla="*/ 46 h 53"/>
                  <a:gd name="T26" fmla="*/ 2 w 212"/>
                  <a:gd name="T27" fmla="*/ 36 h 53"/>
                  <a:gd name="T28" fmla="*/ 0 w 212"/>
                  <a:gd name="T29" fmla="*/ 26 h 53"/>
                  <a:gd name="T30" fmla="*/ 2 w 212"/>
                  <a:gd name="T31" fmla="*/ 16 h 53"/>
                  <a:gd name="T32" fmla="*/ 7 w 212"/>
                  <a:gd name="T33" fmla="*/ 7 h 53"/>
                  <a:gd name="T34" fmla="*/ 16 w 212"/>
                  <a:gd name="T35" fmla="*/ 2 h 53"/>
                  <a:gd name="T36" fmla="*/ 26 w 21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53">
                    <a:moveTo>
                      <a:pt x="26" y="0"/>
                    </a:moveTo>
                    <a:lnTo>
                      <a:pt x="185" y="0"/>
                    </a:lnTo>
                    <a:lnTo>
                      <a:pt x="195" y="2"/>
                    </a:lnTo>
                    <a:lnTo>
                      <a:pt x="204" y="7"/>
                    </a:lnTo>
                    <a:lnTo>
                      <a:pt x="210" y="16"/>
                    </a:lnTo>
                    <a:lnTo>
                      <a:pt x="212" y="26"/>
                    </a:lnTo>
                    <a:lnTo>
                      <a:pt x="210" y="36"/>
                    </a:lnTo>
                    <a:lnTo>
                      <a:pt x="204" y="46"/>
                    </a:lnTo>
                    <a:lnTo>
                      <a:pt x="195" y="51"/>
                    </a:lnTo>
                    <a:lnTo>
                      <a:pt x="185" y="53"/>
                    </a:lnTo>
                    <a:lnTo>
                      <a:pt x="26" y="53"/>
                    </a:lnTo>
                    <a:lnTo>
                      <a:pt x="16" y="51"/>
                    </a:lnTo>
                    <a:lnTo>
                      <a:pt x="7" y="46"/>
                    </a:lnTo>
                    <a:lnTo>
                      <a:pt x="2" y="36"/>
                    </a:lnTo>
                    <a:lnTo>
                      <a:pt x="0" y="26"/>
                    </a:lnTo>
                    <a:lnTo>
                      <a:pt x="2"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3" name="Freeform 780"/>
              <p:cNvSpPr>
                <a:spLocks/>
              </p:cNvSpPr>
              <p:nvPr/>
            </p:nvSpPr>
            <p:spPr bwMode="auto">
              <a:xfrm>
                <a:off x="8624888" y="1450976"/>
                <a:ext cx="6350" cy="14288"/>
              </a:xfrm>
              <a:custGeom>
                <a:avLst/>
                <a:gdLst>
                  <a:gd name="T0" fmla="*/ 26 w 53"/>
                  <a:gd name="T1" fmla="*/ 0 h 106"/>
                  <a:gd name="T2" fmla="*/ 36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6 w 53"/>
                  <a:gd name="T17" fmla="*/ 104 h 106"/>
                  <a:gd name="T18" fmla="*/ 26 w 53"/>
                  <a:gd name="T19" fmla="*/ 106 h 106"/>
                  <a:gd name="T20" fmla="*/ 16 w 53"/>
                  <a:gd name="T21" fmla="*/ 104 h 106"/>
                  <a:gd name="T22" fmla="*/ 7 w 53"/>
                  <a:gd name="T23" fmla="*/ 98 h 106"/>
                  <a:gd name="T24" fmla="*/ 2 w 53"/>
                  <a:gd name="T25" fmla="*/ 90 h 106"/>
                  <a:gd name="T26" fmla="*/ 0 w 53"/>
                  <a:gd name="T27" fmla="*/ 80 h 106"/>
                  <a:gd name="T28" fmla="*/ 0 w 53"/>
                  <a:gd name="T29" fmla="*/ 27 h 106"/>
                  <a:gd name="T30" fmla="*/ 2 w 53"/>
                  <a:gd name="T31" fmla="*/ 17 h 106"/>
                  <a:gd name="T32" fmla="*/ 7 w 53"/>
                  <a:gd name="T33" fmla="*/ 8 h 106"/>
                  <a:gd name="T34" fmla="*/ 16 w 53"/>
                  <a:gd name="T35" fmla="*/ 2 h 106"/>
                  <a:gd name="T36" fmla="*/ 26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6" y="0"/>
                    </a:moveTo>
                    <a:lnTo>
                      <a:pt x="36" y="2"/>
                    </a:lnTo>
                    <a:lnTo>
                      <a:pt x="46" y="8"/>
                    </a:lnTo>
                    <a:lnTo>
                      <a:pt x="51" y="17"/>
                    </a:lnTo>
                    <a:lnTo>
                      <a:pt x="53" y="27"/>
                    </a:lnTo>
                    <a:lnTo>
                      <a:pt x="53" y="80"/>
                    </a:lnTo>
                    <a:lnTo>
                      <a:pt x="51" y="90"/>
                    </a:lnTo>
                    <a:lnTo>
                      <a:pt x="46" y="98"/>
                    </a:lnTo>
                    <a:lnTo>
                      <a:pt x="36" y="104"/>
                    </a:lnTo>
                    <a:lnTo>
                      <a:pt x="26" y="106"/>
                    </a:lnTo>
                    <a:lnTo>
                      <a:pt x="16" y="104"/>
                    </a:lnTo>
                    <a:lnTo>
                      <a:pt x="7" y="98"/>
                    </a:lnTo>
                    <a:lnTo>
                      <a:pt x="2" y="90"/>
                    </a:lnTo>
                    <a:lnTo>
                      <a:pt x="0" y="80"/>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4" name="Freeform 781"/>
              <p:cNvSpPr>
                <a:spLocks/>
              </p:cNvSpPr>
              <p:nvPr/>
            </p:nvSpPr>
            <p:spPr bwMode="auto">
              <a:xfrm>
                <a:off x="8637588" y="1450976"/>
                <a:ext cx="7938" cy="14288"/>
              </a:xfrm>
              <a:custGeom>
                <a:avLst/>
                <a:gdLst>
                  <a:gd name="T0" fmla="*/ 26 w 53"/>
                  <a:gd name="T1" fmla="*/ 0 h 106"/>
                  <a:gd name="T2" fmla="*/ 37 w 53"/>
                  <a:gd name="T3" fmla="*/ 2 h 106"/>
                  <a:gd name="T4" fmla="*/ 45 w 53"/>
                  <a:gd name="T5" fmla="*/ 8 h 106"/>
                  <a:gd name="T6" fmla="*/ 51 w 53"/>
                  <a:gd name="T7" fmla="*/ 17 h 106"/>
                  <a:gd name="T8" fmla="*/ 53 w 53"/>
                  <a:gd name="T9" fmla="*/ 27 h 106"/>
                  <a:gd name="T10" fmla="*/ 53 w 53"/>
                  <a:gd name="T11" fmla="*/ 80 h 106"/>
                  <a:gd name="T12" fmla="*/ 51 w 53"/>
                  <a:gd name="T13" fmla="*/ 90 h 106"/>
                  <a:gd name="T14" fmla="*/ 45 w 53"/>
                  <a:gd name="T15" fmla="*/ 98 h 106"/>
                  <a:gd name="T16" fmla="*/ 37 w 53"/>
                  <a:gd name="T17" fmla="*/ 104 h 106"/>
                  <a:gd name="T18" fmla="*/ 26 w 53"/>
                  <a:gd name="T19" fmla="*/ 106 h 106"/>
                  <a:gd name="T20" fmla="*/ 16 w 53"/>
                  <a:gd name="T21" fmla="*/ 104 h 106"/>
                  <a:gd name="T22" fmla="*/ 8 w 53"/>
                  <a:gd name="T23" fmla="*/ 98 h 106"/>
                  <a:gd name="T24" fmla="*/ 2 w 53"/>
                  <a:gd name="T25" fmla="*/ 90 h 106"/>
                  <a:gd name="T26" fmla="*/ 0 w 53"/>
                  <a:gd name="T27" fmla="*/ 80 h 106"/>
                  <a:gd name="T28" fmla="*/ 0 w 53"/>
                  <a:gd name="T29" fmla="*/ 27 h 106"/>
                  <a:gd name="T30" fmla="*/ 2 w 53"/>
                  <a:gd name="T31" fmla="*/ 17 h 106"/>
                  <a:gd name="T32" fmla="*/ 8 w 53"/>
                  <a:gd name="T33" fmla="*/ 8 h 106"/>
                  <a:gd name="T34" fmla="*/ 16 w 53"/>
                  <a:gd name="T35" fmla="*/ 2 h 106"/>
                  <a:gd name="T36" fmla="*/ 26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6" y="0"/>
                    </a:moveTo>
                    <a:lnTo>
                      <a:pt x="37" y="2"/>
                    </a:lnTo>
                    <a:lnTo>
                      <a:pt x="45" y="8"/>
                    </a:lnTo>
                    <a:lnTo>
                      <a:pt x="51" y="17"/>
                    </a:lnTo>
                    <a:lnTo>
                      <a:pt x="53" y="27"/>
                    </a:lnTo>
                    <a:lnTo>
                      <a:pt x="53" y="80"/>
                    </a:lnTo>
                    <a:lnTo>
                      <a:pt x="51" y="90"/>
                    </a:lnTo>
                    <a:lnTo>
                      <a:pt x="45" y="98"/>
                    </a:lnTo>
                    <a:lnTo>
                      <a:pt x="37" y="104"/>
                    </a:lnTo>
                    <a:lnTo>
                      <a:pt x="26" y="106"/>
                    </a:lnTo>
                    <a:lnTo>
                      <a:pt x="16" y="104"/>
                    </a:lnTo>
                    <a:lnTo>
                      <a:pt x="8" y="98"/>
                    </a:lnTo>
                    <a:lnTo>
                      <a:pt x="2" y="90"/>
                    </a:lnTo>
                    <a:lnTo>
                      <a:pt x="0" y="80"/>
                    </a:lnTo>
                    <a:lnTo>
                      <a:pt x="0" y="27"/>
                    </a:lnTo>
                    <a:lnTo>
                      <a:pt x="2" y="17"/>
                    </a:lnTo>
                    <a:lnTo>
                      <a:pt x="8"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5" name="Freeform 782"/>
              <p:cNvSpPr>
                <a:spLocks/>
              </p:cNvSpPr>
              <p:nvPr/>
            </p:nvSpPr>
            <p:spPr bwMode="auto">
              <a:xfrm>
                <a:off x="8651875" y="1450976"/>
                <a:ext cx="7938" cy="14288"/>
              </a:xfrm>
              <a:custGeom>
                <a:avLst/>
                <a:gdLst>
                  <a:gd name="T0" fmla="*/ 27 w 53"/>
                  <a:gd name="T1" fmla="*/ 0 h 106"/>
                  <a:gd name="T2" fmla="*/ 37 w 53"/>
                  <a:gd name="T3" fmla="*/ 2 h 106"/>
                  <a:gd name="T4" fmla="*/ 45 w 53"/>
                  <a:gd name="T5" fmla="*/ 8 h 106"/>
                  <a:gd name="T6" fmla="*/ 50 w 53"/>
                  <a:gd name="T7" fmla="*/ 17 h 106"/>
                  <a:gd name="T8" fmla="*/ 53 w 53"/>
                  <a:gd name="T9" fmla="*/ 27 h 106"/>
                  <a:gd name="T10" fmla="*/ 53 w 53"/>
                  <a:gd name="T11" fmla="*/ 80 h 106"/>
                  <a:gd name="T12" fmla="*/ 50 w 53"/>
                  <a:gd name="T13" fmla="*/ 90 h 106"/>
                  <a:gd name="T14" fmla="*/ 45 w 53"/>
                  <a:gd name="T15" fmla="*/ 98 h 106"/>
                  <a:gd name="T16" fmla="*/ 37 w 53"/>
                  <a:gd name="T17" fmla="*/ 104 h 106"/>
                  <a:gd name="T18" fmla="*/ 27 w 53"/>
                  <a:gd name="T19" fmla="*/ 106 h 106"/>
                  <a:gd name="T20" fmla="*/ 16 w 53"/>
                  <a:gd name="T21" fmla="*/ 104 h 106"/>
                  <a:gd name="T22" fmla="*/ 8 w 53"/>
                  <a:gd name="T23" fmla="*/ 98 h 106"/>
                  <a:gd name="T24" fmla="*/ 2 w 53"/>
                  <a:gd name="T25" fmla="*/ 90 h 106"/>
                  <a:gd name="T26" fmla="*/ 0 w 53"/>
                  <a:gd name="T27" fmla="*/ 80 h 106"/>
                  <a:gd name="T28" fmla="*/ 0 w 53"/>
                  <a:gd name="T29" fmla="*/ 27 h 106"/>
                  <a:gd name="T30" fmla="*/ 2 w 53"/>
                  <a:gd name="T31" fmla="*/ 17 h 106"/>
                  <a:gd name="T32" fmla="*/ 8 w 53"/>
                  <a:gd name="T33" fmla="*/ 8 h 106"/>
                  <a:gd name="T34" fmla="*/ 16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7" y="2"/>
                    </a:lnTo>
                    <a:lnTo>
                      <a:pt x="45" y="8"/>
                    </a:lnTo>
                    <a:lnTo>
                      <a:pt x="50" y="17"/>
                    </a:lnTo>
                    <a:lnTo>
                      <a:pt x="53" y="27"/>
                    </a:lnTo>
                    <a:lnTo>
                      <a:pt x="53" y="80"/>
                    </a:lnTo>
                    <a:lnTo>
                      <a:pt x="50" y="90"/>
                    </a:lnTo>
                    <a:lnTo>
                      <a:pt x="45" y="98"/>
                    </a:lnTo>
                    <a:lnTo>
                      <a:pt x="37" y="104"/>
                    </a:lnTo>
                    <a:lnTo>
                      <a:pt x="27" y="106"/>
                    </a:lnTo>
                    <a:lnTo>
                      <a:pt x="16" y="104"/>
                    </a:lnTo>
                    <a:lnTo>
                      <a:pt x="8" y="98"/>
                    </a:lnTo>
                    <a:lnTo>
                      <a:pt x="2" y="90"/>
                    </a:lnTo>
                    <a:lnTo>
                      <a:pt x="0" y="80"/>
                    </a:lnTo>
                    <a:lnTo>
                      <a:pt x="0" y="27"/>
                    </a:lnTo>
                    <a:lnTo>
                      <a:pt x="2" y="17"/>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6" name="Freeform 783"/>
              <p:cNvSpPr>
                <a:spLocks/>
              </p:cNvSpPr>
              <p:nvPr/>
            </p:nvSpPr>
            <p:spPr bwMode="auto">
              <a:xfrm>
                <a:off x="8666163" y="1450976"/>
                <a:ext cx="6350" cy="14288"/>
              </a:xfrm>
              <a:custGeom>
                <a:avLst/>
                <a:gdLst>
                  <a:gd name="T0" fmla="*/ 27 w 53"/>
                  <a:gd name="T1" fmla="*/ 0 h 106"/>
                  <a:gd name="T2" fmla="*/ 37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7 w 53"/>
                  <a:gd name="T17" fmla="*/ 104 h 106"/>
                  <a:gd name="T18" fmla="*/ 27 w 53"/>
                  <a:gd name="T19" fmla="*/ 106 h 106"/>
                  <a:gd name="T20" fmla="*/ 17 w 53"/>
                  <a:gd name="T21" fmla="*/ 104 h 106"/>
                  <a:gd name="T22" fmla="*/ 7 w 53"/>
                  <a:gd name="T23" fmla="*/ 98 h 106"/>
                  <a:gd name="T24" fmla="*/ 2 w 53"/>
                  <a:gd name="T25" fmla="*/ 90 h 106"/>
                  <a:gd name="T26" fmla="*/ 0 w 53"/>
                  <a:gd name="T27" fmla="*/ 80 h 106"/>
                  <a:gd name="T28" fmla="*/ 0 w 53"/>
                  <a:gd name="T29" fmla="*/ 27 h 106"/>
                  <a:gd name="T30" fmla="*/ 2 w 53"/>
                  <a:gd name="T31" fmla="*/ 17 h 106"/>
                  <a:gd name="T32" fmla="*/ 7 w 53"/>
                  <a:gd name="T33" fmla="*/ 8 h 106"/>
                  <a:gd name="T34" fmla="*/ 17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7" y="2"/>
                    </a:lnTo>
                    <a:lnTo>
                      <a:pt x="46" y="8"/>
                    </a:lnTo>
                    <a:lnTo>
                      <a:pt x="51" y="17"/>
                    </a:lnTo>
                    <a:lnTo>
                      <a:pt x="53" y="27"/>
                    </a:lnTo>
                    <a:lnTo>
                      <a:pt x="53" y="80"/>
                    </a:lnTo>
                    <a:lnTo>
                      <a:pt x="51" y="90"/>
                    </a:lnTo>
                    <a:lnTo>
                      <a:pt x="46" y="98"/>
                    </a:lnTo>
                    <a:lnTo>
                      <a:pt x="37" y="104"/>
                    </a:lnTo>
                    <a:lnTo>
                      <a:pt x="27" y="106"/>
                    </a:lnTo>
                    <a:lnTo>
                      <a:pt x="17" y="104"/>
                    </a:lnTo>
                    <a:lnTo>
                      <a:pt x="7" y="98"/>
                    </a:lnTo>
                    <a:lnTo>
                      <a:pt x="2" y="90"/>
                    </a:lnTo>
                    <a:lnTo>
                      <a:pt x="0" y="80"/>
                    </a:lnTo>
                    <a:lnTo>
                      <a:pt x="0" y="27"/>
                    </a:lnTo>
                    <a:lnTo>
                      <a:pt x="2" y="17"/>
                    </a:lnTo>
                    <a:lnTo>
                      <a:pt x="7"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7" name="Freeform 784"/>
              <p:cNvSpPr>
                <a:spLocks/>
              </p:cNvSpPr>
              <p:nvPr/>
            </p:nvSpPr>
            <p:spPr bwMode="auto">
              <a:xfrm>
                <a:off x="8680450" y="1450976"/>
                <a:ext cx="6350" cy="14288"/>
              </a:xfrm>
              <a:custGeom>
                <a:avLst/>
                <a:gdLst>
                  <a:gd name="T0" fmla="*/ 25 w 52"/>
                  <a:gd name="T1" fmla="*/ 0 h 106"/>
                  <a:gd name="T2" fmla="*/ 36 w 52"/>
                  <a:gd name="T3" fmla="*/ 2 h 106"/>
                  <a:gd name="T4" fmla="*/ 44 w 52"/>
                  <a:gd name="T5" fmla="*/ 8 h 106"/>
                  <a:gd name="T6" fmla="*/ 50 w 52"/>
                  <a:gd name="T7" fmla="*/ 17 h 106"/>
                  <a:gd name="T8" fmla="*/ 52 w 52"/>
                  <a:gd name="T9" fmla="*/ 27 h 106"/>
                  <a:gd name="T10" fmla="*/ 52 w 52"/>
                  <a:gd name="T11" fmla="*/ 80 h 106"/>
                  <a:gd name="T12" fmla="*/ 50 w 52"/>
                  <a:gd name="T13" fmla="*/ 90 h 106"/>
                  <a:gd name="T14" fmla="*/ 44 w 52"/>
                  <a:gd name="T15" fmla="*/ 98 h 106"/>
                  <a:gd name="T16" fmla="*/ 36 w 52"/>
                  <a:gd name="T17" fmla="*/ 104 h 106"/>
                  <a:gd name="T18" fmla="*/ 25 w 52"/>
                  <a:gd name="T19" fmla="*/ 106 h 106"/>
                  <a:gd name="T20" fmla="*/ 15 w 52"/>
                  <a:gd name="T21" fmla="*/ 104 h 106"/>
                  <a:gd name="T22" fmla="*/ 7 w 52"/>
                  <a:gd name="T23" fmla="*/ 98 h 106"/>
                  <a:gd name="T24" fmla="*/ 2 w 52"/>
                  <a:gd name="T25" fmla="*/ 90 h 106"/>
                  <a:gd name="T26" fmla="*/ 0 w 52"/>
                  <a:gd name="T27" fmla="*/ 80 h 106"/>
                  <a:gd name="T28" fmla="*/ 0 w 52"/>
                  <a:gd name="T29" fmla="*/ 27 h 106"/>
                  <a:gd name="T30" fmla="*/ 2 w 52"/>
                  <a:gd name="T31" fmla="*/ 17 h 106"/>
                  <a:gd name="T32" fmla="*/ 7 w 52"/>
                  <a:gd name="T33" fmla="*/ 8 h 106"/>
                  <a:gd name="T34" fmla="*/ 15 w 52"/>
                  <a:gd name="T35" fmla="*/ 2 h 106"/>
                  <a:gd name="T36" fmla="*/ 25 w 52"/>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6">
                    <a:moveTo>
                      <a:pt x="25" y="0"/>
                    </a:moveTo>
                    <a:lnTo>
                      <a:pt x="36" y="2"/>
                    </a:lnTo>
                    <a:lnTo>
                      <a:pt x="44" y="8"/>
                    </a:lnTo>
                    <a:lnTo>
                      <a:pt x="50" y="17"/>
                    </a:lnTo>
                    <a:lnTo>
                      <a:pt x="52" y="27"/>
                    </a:lnTo>
                    <a:lnTo>
                      <a:pt x="52" y="80"/>
                    </a:lnTo>
                    <a:lnTo>
                      <a:pt x="50" y="90"/>
                    </a:lnTo>
                    <a:lnTo>
                      <a:pt x="44" y="98"/>
                    </a:lnTo>
                    <a:lnTo>
                      <a:pt x="36" y="104"/>
                    </a:lnTo>
                    <a:lnTo>
                      <a:pt x="25" y="106"/>
                    </a:lnTo>
                    <a:lnTo>
                      <a:pt x="15" y="104"/>
                    </a:lnTo>
                    <a:lnTo>
                      <a:pt x="7" y="98"/>
                    </a:lnTo>
                    <a:lnTo>
                      <a:pt x="2" y="90"/>
                    </a:lnTo>
                    <a:lnTo>
                      <a:pt x="0" y="80"/>
                    </a:lnTo>
                    <a:lnTo>
                      <a:pt x="0" y="27"/>
                    </a:lnTo>
                    <a:lnTo>
                      <a:pt x="2" y="17"/>
                    </a:lnTo>
                    <a:lnTo>
                      <a:pt x="7" y="8"/>
                    </a:lnTo>
                    <a:lnTo>
                      <a:pt x="15" y="2"/>
                    </a:lnTo>
                    <a:lnTo>
                      <a:pt x="25"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8" name="Freeform 785"/>
              <p:cNvSpPr>
                <a:spLocks/>
              </p:cNvSpPr>
              <p:nvPr/>
            </p:nvSpPr>
            <p:spPr bwMode="auto">
              <a:xfrm>
                <a:off x="8694738" y="1450976"/>
                <a:ext cx="6350" cy="14288"/>
              </a:xfrm>
              <a:custGeom>
                <a:avLst/>
                <a:gdLst>
                  <a:gd name="T0" fmla="*/ 27 w 54"/>
                  <a:gd name="T1" fmla="*/ 0 h 106"/>
                  <a:gd name="T2" fmla="*/ 37 w 54"/>
                  <a:gd name="T3" fmla="*/ 2 h 106"/>
                  <a:gd name="T4" fmla="*/ 45 w 54"/>
                  <a:gd name="T5" fmla="*/ 8 h 106"/>
                  <a:gd name="T6" fmla="*/ 52 w 54"/>
                  <a:gd name="T7" fmla="*/ 17 h 106"/>
                  <a:gd name="T8" fmla="*/ 54 w 54"/>
                  <a:gd name="T9" fmla="*/ 27 h 106"/>
                  <a:gd name="T10" fmla="*/ 54 w 54"/>
                  <a:gd name="T11" fmla="*/ 80 h 106"/>
                  <a:gd name="T12" fmla="*/ 52 w 54"/>
                  <a:gd name="T13" fmla="*/ 90 h 106"/>
                  <a:gd name="T14" fmla="*/ 45 w 54"/>
                  <a:gd name="T15" fmla="*/ 98 h 106"/>
                  <a:gd name="T16" fmla="*/ 37 w 54"/>
                  <a:gd name="T17" fmla="*/ 104 h 106"/>
                  <a:gd name="T18" fmla="*/ 27 w 54"/>
                  <a:gd name="T19" fmla="*/ 106 h 106"/>
                  <a:gd name="T20" fmla="*/ 16 w 54"/>
                  <a:gd name="T21" fmla="*/ 104 h 106"/>
                  <a:gd name="T22" fmla="*/ 8 w 54"/>
                  <a:gd name="T23" fmla="*/ 98 h 106"/>
                  <a:gd name="T24" fmla="*/ 2 w 54"/>
                  <a:gd name="T25" fmla="*/ 90 h 106"/>
                  <a:gd name="T26" fmla="*/ 0 w 54"/>
                  <a:gd name="T27" fmla="*/ 80 h 106"/>
                  <a:gd name="T28" fmla="*/ 0 w 54"/>
                  <a:gd name="T29" fmla="*/ 27 h 106"/>
                  <a:gd name="T30" fmla="*/ 2 w 54"/>
                  <a:gd name="T31" fmla="*/ 17 h 106"/>
                  <a:gd name="T32" fmla="*/ 8 w 54"/>
                  <a:gd name="T33" fmla="*/ 8 h 106"/>
                  <a:gd name="T34" fmla="*/ 16 w 54"/>
                  <a:gd name="T35" fmla="*/ 2 h 106"/>
                  <a:gd name="T36" fmla="*/ 27 w 54"/>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6">
                    <a:moveTo>
                      <a:pt x="27" y="0"/>
                    </a:moveTo>
                    <a:lnTo>
                      <a:pt x="37" y="2"/>
                    </a:lnTo>
                    <a:lnTo>
                      <a:pt x="45" y="8"/>
                    </a:lnTo>
                    <a:lnTo>
                      <a:pt x="52" y="17"/>
                    </a:lnTo>
                    <a:lnTo>
                      <a:pt x="54" y="27"/>
                    </a:lnTo>
                    <a:lnTo>
                      <a:pt x="54" y="80"/>
                    </a:lnTo>
                    <a:lnTo>
                      <a:pt x="52" y="90"/>
                    </a:lnTo>
                    <a:lnTo>
                      <a:pt x="45" y="98"/>
                    </a:lnTo>
                    <a:lnTo>
                      <a:pt x="37" y="104"/>
                    </a:lnTo>
                    <a:lnTo>
                      <a:pt x="27" y="106"/>
                    </a:lnTo>
                    <a:lnTo>
                      <a:pt x="16" y="104"/>
                    </a:lnTo>
                    <a:lnTo>
                      <a:pt x="8" y="98"/>
                    </a:lnTo>
                    <a:lnTo>
                      <a:pt x="2" y="90"/>
                    </a:lnTo>
                    <a:lnTo>
                      <a:pt x="0" y="80"/>
                    </a:lnTo>
                    <a:lnTo>
                      <a:pt x="0" y="27"/>
                    </a:lnTo>
                    <a:lnTo>
                      <a:pt x="2" y="17"/>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49" name="Freeform 786"/>
              <p:cNvSpPr>
                <a:spLocks/>
              </p:cNvSpPr>
              <p:nvPr/>
            </p:nvSpPr>
            <p:spPr bwMode="auto">
              <a:xfrm>
                <a:off x="8709025" y="1450976"/>
                <a:ext cx="6350" cy="14288"/>
              </a:xfrm>
              <a:custGeom>
                <a:avLst/>
                <a:gdLst>
                  <a:gd name="T0" fmla="*/ 27 w 53"/>
                  <a:gd name="T1" fmla="*/ 0 h 106"/>
                  <a:gd name="T2" fmla="*/ 38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8 w 53"/>
                  <a:gd name="T17" fmla="*/ 104 h 106"/>
                  <a:gd name="T18" fmla="*/ 27 w 53"/>
                  <a:gd name="T19" fmla="*/ 106 h 106"/>
                  <a:gd name="T20" fmla="*/ 17 w 53"/>
                  <a:gd name="T21" fmla="*/ 104 h 106"/>
                  <a:gd name="T22" fmla="*/ 8 w 53"/>
                  <a:gd name="T23" fmla="*/ 98 h 106"/>
                  <a:gd name="T24" fmla="*/ 2 w 53"/>
                  <a:gd name="T25" fmla="*/ 90 h 106"/>
                  <a:gd name="T26" fmla="*/ 0 w 53"/>
                  <a:gd name="T27" fmla="*/ 80 h 106"/>
                  <a:gd name="T28" fmla="*/ 0 w 53"/>
                  <a:gd name="T29" fmla="*/ 27 h 106"/>
                  <a:gd name="T30" fmla="*/ 2 w 53"/>
                  <a:gd name="T31" fmla="*/ 17 h 106"/>
                  <a:gd name="T32" fmla="*/ 8 w 53"/>
                  <a:gd name="T33" fmla="*/ 8 h 106"/>
                  <a:gd name="T34" fmla="*/ 17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8" y="2"/>
                    </a:lnTo>
                    <a:lnTo>
                      <a:pt x="46" y="8"/>
                    </a:lnTo>
                    <a:lnTo>
                      <a:pt x="51" y="17"/>
                    </a:lnTo>
                    <a:lnTo>
                      <a:pt x="53" y="27"/>
                    </a:lnTo>
                    <a:lnTo>
                      <a:pt x="53" y="80"/>
                    </a:lnTo>
                    <a:lnTo>
                      <a:pt x="51" y="90"/>
                    </a:lnTo>
                    <a:lnTo>
                      <a:pt x="46" y="98"/>
                    </a:lnTo>
                    <a:lnTo>
                      <a:pt x="38" y="104"/>
                    </a:lnTo>
                    <a:lnTo>
                      <a:pt x="27" y="106"/>
                    </a:lnTo>
                    <a:lnTo>
                      <a:pt x="17" y="104"/>
                    </a:lnTo>
                    <a:lnTo>
                      <a:pt x="8" y="98"/>
                    </a:lnTo>
                    <a:lnTo>
                      <a:pt x="2" y="90"/>
                    </a:lnTo>
                    <a:lnTo>
                      <a:pt x="0" y="80"/>
                    </a:lnTo>
                    <a:lnTo>
                      <a:pt x="0" y="27"/>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0" name="Freeform 787"/>
              <p:cNvSpPr>
                <a:spLocks/>
              </p:cNvSpPr>
              <p:nvPr/>
            </p:nvSpPr>
            <p:spPr bwMode="auto">
              <a:xfrm>
                <a:off x="8624888" y="1409701"/>
                <a:ext cx="90488" cy="38100"/>
              </a:xfrm>
              <a:custGeom>
                <a:avLst/>
                <a:gdLst>
                  <a:gd name="T0" fmla="*/ 267 w 689"/>
                  <a:gd name="T1" fmla="*/ 2 h 291"/>
                  <a:gd name="T2" fmla="*/ 320 w 689"/>
                  <a:gd name="T3" fmla="*/ 20 h 291"/>
                  <a:gd name="T4" fmla="*/ 369 w 689"/>
                  <a:gd name="T5" fmla="*/ 20 h 291"/>
                  <a:gd name="T6" fmla="*/ 423 w 689"/>
                  <a:gd name="T7" fmla="*/ 2 h 291"/>
                  <a:gd name="T8" fmla="*/ 482 w 689"/>
                  <a:gd name="T9" fmla="*/ 3 h 291"/>
                  <a:gd name="T10" fmla="*/ 541 w 689"/>
                  <a:gd name="T11" fmla="*/ 24 h 291"/>
                  <a:gd name="T12" fmla="*/ 589 w 689"/>
                  <a:gd name="T13" fmla="*/ 61 h 291"/>
                  <a:gd name="T14" fmla="*/ 621 w 689"/>
                  <a:gd name="T15" fmla="*/ 113 h 291"/>
                  <a:gd name="T16" fmla="*/ 636 w 689"/>
                  <a:gd name="T17" fmla="*/ 173 h 291"/>
                  <a:gd name="T18" fmla="*/ 668 w 689"/>
                  <a:gd name="T19" fmla="*/ 202 h 291"/>
                  <a:gd name="T20" fmla="*/ 687 w 689"/>
                  <a:gd name="T21" fmla="*/ 243 h 291"/>
                  <a:gd name="T22" fmla="*/ 687 w 689"/>
                  <a:gd name="T23" fmla="*/ 276 h 291"/>
                  <a:gd name="T24" fmla="*/ 674 w 689"/>
                  <a:gd name="T25" fmla="*/ 289 h 291"/>
                  <a:gd name="T26" fmla="*/ 653 w 689"/>
                  <a:gd name="T27" fmla="*/ 289 h 291"/>
                  <a:gd name="T28" fmla="*/ 638 w 689"/>
                  <a:gd name="T29" fmla="*/ 276 h 291"/>
                  <a:gd name="T30" fmla="*/ 633 w 689"/>
                  <a:gd name="T31" fmla="*/ 249 h 291"/>
                  <a:gd name="T32" fmla="*/ 616 w 689"/>
                  <a:gd name="T33" fmla="*/ 223 h 291"/>
                  <a:gd name="T34" fmla="*/ 591 w 689"/>
                  <a:gd name="T35" fmla="*/ 210 h 291"/>
                  <a:gd name="T36" fmla="*/ 583 w 689"/>
                  <a:gd name="T37" fmla="*/ 189 h 291"/>
                  <a:gd name="T38" fmla="*/ 584 w 689"/>
                  <a:gd name="T39" fmla="*/ 184 h 291"/>
                  <a:gd name="T40" fmla="*/ 573 w 689"/>
                  <a:gd name="T41" fmla="*/ 133 h 291"/>
                  <a:gd name="T42" fmla="*/ 544 w 689"/>
                  <a:gd name="T43" fmla="*/ 92 h 291"/>
                  <a:gd name="T44" fmla="*/ 502 w 689"/>
                  <a:gd name="T45" fmla="*/ 63 h 291"/>
                  <a:gd name="T46" fmla="*/ 450 w 689"/>
                  <a:gd name="T47" fmla="*/ 53 h 291"/>
                  <a:gd name="T48" fmla="*/ 404 w 689"/>
                  <a:gd name="T49" fmla="*/ 62 h 291"/>
                  <a:gd name="T50" fmla="*/ 363 w 689"/>
                  <a:gd name="T51" fmla="*/ 88 h 291"/>
                  <a:gd name="T52" fmla="*/ 345 w 689"/>
                  <a:gd name="T53" fmla="*/ 94 h 291"/>
                  <a:gd name="T54" fmla="*/ 327 w 689"/>
                  <a:gd name="T55" fmla="*/ 88 h 291"/>
                  <a:gd name="T56" fmla="*/ 285 w 689"/>
                  <a:gd name="T57" fmla="*/ 62 h 291"/>
                  <a:gd name="T58" fmla="*/ 239 w 689"/>
                  <a:gd name="T59" fmla="*/ 53 h 291"/>
                  <a:gd name="T60" fmla="*/ 187 w 689"/>
                  <a:gd name="T61" fmla="*/ 63 h 291"/>
                  <a:gd name="T62" fmla="*/ 145 w 689"/>
                  <a:gd name="T63" fmla="*/ 92 h 291"/>
                  <a:gd name="T64" fmla="*/ 117 w 689"/>
                  <a:gd name="T65" fmla="*/ 134 h 291"/>
                  <a:gd name="T66" fmla="*/ 106 w 689"/>
                  <a:gd name="T67" fmla="*/ 186 h 291"/>
                  <a:gd name="T68" fmla="*/ 101 w 689"/>
                  <a:gd name="T69" fmla="*/ 203 h 291"/>
                  <a:gd name="T70" fmla="*/ 89 w 689"/>
                  <a:gd name="T71" fmla="*/ 215 h 291"/>
                  <a:gd name="T72" fmla="*/ 63 w 689"/>
                  <a:gd name="T73" fmla="*/ 234 h 291"/>
                  <a:gd name="T74" fmla="*/ 53 w 689"/>
                  <a:gd name="T75" fmla="*/ 265 h 291"/>
                  <a:gd name="T76" fmla="*/ 46 w 689"/>
                  <a:gd name="T77" fmla="*/ 284 h 291"/>
                  <a:gd name="T78" fmla="*/ 26 w 689"/>
                  <a:gd name="T79" fmla="*/ 291 h 291"/>
                  <a:gd name="T80" fmla="*/ 7 w 689"/>
                  <a:gd name="T81" fmla="*/ 284 h 291"/>
                  <a:gd name="T82" fmla="*/ 0 w 689"/>
                  <a:gd name="T83" fmla="*/ 265 h 291"/>
                  <a:gd name="T84" fmla="*/ 9 w 689"/>
                  <a:gd name="T85" fmla="*/ 222 h 291"/>
                  <a:gd name="T86" fmla="*/ 35 w 689"/>
                  <a:gd name="T87" fmla="*/ 186 h 291"/>
                  <a:gd name="T88" fmla="*/ 58 w 689"/>
                  <a:gd name="T89" fmla="*/ 141 h 291"/>
                  <a:gd name="T90" fmla="*/ 83 w 689"/>
                  <a:gd name="T91" fmla="*/ 86 h 291"/>
                  <a:gd name="T92" fmla="*/ 123 w 689"/>
                  <a:gd name="T93" fmla="*/ 40 h 291"/>
                  <a:gd name="T94" fmla="*/ 177 w 689"/>
                  <a:gd name="T95" fmla="*/ 10 h 291"/>
                  <a:gd name="T96" fmla="*/ 239 w 689"/>
                  <a:gd name="T97" fmla="*/ 0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9" h="291">
                    <a:moveTo>
                      <a:pt x="239" y="0"/>
                    </a:moveTo>
                    <a:lnTo>
                      <a:pt x="267" y="2"/>
                    </a:lnTo>
                    <a:lnTo>
                      <a:pt x="295" y="8"/>
                    </a:lnTo>
                    <a:lnTo>
                      <a:pt x="320" y="20"/>
                    </a:lnTo>
                    <a:lnTo>
                      <a:pt x="345" y="34"/>
                    </a:lnTo>
                    <a:lnTo>
                      <a:pt x="369" y="20"/>
                    </a:lnTo>
                    <a:lnTo>
                      <a:pt x="395" y="8"/>
                    </a:lnTo>
                    <a:lnTo>
                      <a:pt x="423" y="2"/>
                    </a:lnTo>
                    <a:lnTo>
                      <a:pt x="450" y="0"/>
                    </a:lnTo>
                    <a:lnTo>
                      <a:pt x="482" y="3"/>
                    </a:lnTo>
                    <a:lnTo>
                      <a:pt x="513" y="10"/>
                    </a:lnTo>
                    <a:lnTo>
                      <a:pt x="541" y="24"/>
                    </a:lnTo>
                    <a:lnTo>
                      <a:pt x="566" y="40"/>
                    </a:lnTo>
                    <a:lnTo>
                      <a:pt x="589" y="61"/>
                    </a:lnTo>
                    <a:lnTo>
                      <a:pt x="607" y="86"/>
                    </a:lnTo>
                    <a:lnTo>
                      <a:pt x="621" y="113"/>
                    </a:lnTo>
                    <a:lnTo>
                      <a:pt x="631" y="141"/>
                    </a:lnTo>
                    <a:lnTo>
                      <a:pt x="636" y="173"/>
                    </a:lnTo>
                    <a:lnTo>
                      <a:pt x="654" y="186"/>
                    </a:lnTo>
                    <a:lnTo>
                      <a:pt x="668" y="202"/>
                    </a:lnTo>
                    <a:lnTo>
                      <a:pt x="680" y="222"/>
                    </a:lnTo>
                    <a:lnTo>
                      <a:pt x="687" y="243"/>
                    </a:lnTo>
                    <a:lnTo>
                      <a:pt x="689" y="265"/>
                    </a:lnTo>
                    <a:lnTo>
                      <a:pt x="687" y="276"/>
                    </a:lnTo>
                    <a:lnTo>
                      <a:pt x="682" y="284"/>
                    </a:lnTo>
                    <a:lnTo>
                      <a:pt x="674" y="289"/>
                    </a:lnTo>
                    <a:lnTo>
                      <a:pt x="663" y="291"/>
                    </a:lnTo>
                    <a:lnTo>
                      <a:pt x="653" y="289"/>
                    </a:lnTo>
                    <a:lnTo>
                      <a:pt x="644" y="284"/>
                    </a:lnTo>
                    <a:lnTo>
                      <a:pt x="638" y="276"/>
                    </a:lnTo>
                    <a:lnTo>
                      <a:pt x="636" y="265"/>
                    </a:lnTo>
                    <a:lnTo>
                      <a:pt x="633" y="249"/>
                    </a:lnTo>
                    <a:lnTo>
                      <a:pt x="626" y="234"/>
                    </a:lnTo>
                    <a:lnTo>
                      <a:pt x="616" y="223"/>
                    </a:lnTo>
                    <a:lnTo>
                      <a:pt x="600" y="215"/>
                    </a:lnTo>
                    <a:lnTo>
                      <a:pt x="591" y="210"/>
                    </a:lnTo>
                    <a:lnTo>
                      <a:pt x="585" y="200"/>
                    </a:lnTo>
                    <a:lnTo>
                      <a:pt x="583" y="189"/>
                    </a:lnTo>
                    <a:lnTo>
                      <a:pt x="609" y="188"/>
                    </a:lnTo>
                    <a:lnTo>
                      <a:pt x="584" y="184"/>
                    </a:lnTo>
                    <a:lnTo>
                      <a:pt x="581" y="158"/>
                    </a:lnTo>
                    <a:lnTo>
                      <a:pt x="573" y="133"/>
                    </a:lnTo>
                    <a:lnTo>
                      <a:pt x="561" y="111"/>
                    </a:lnTo>
                    <a:lnTo>
                      <a:pt x="544" y="92"/>
                    </a:lnTo>
                    <a:lnTo>
                      <a:pt x="525" y="75"/>
                    </a:lnTo>
                    <a:lnTo>
                      <a:pt x="502" y="63"/>
                    </a:lnTo>
                    <a:lnTo>
                      <a:pt x="477" y="56"/>
                    </a:lnTo>
                    <a:lnTo>
                      <a:pt x="450" y="53"/>
                    </a:lnTo>
                    <a:lnTo>
                      <a:pt x="427" y="55"/>
                    </a:lnTo>
                    <a:lnTo>
                      <a:pt x="404" y="62"/>
                    </a:lnTo>
                    <a:lnTo>
                      <a:pt x="382" y="72"/>
                    </a:lnTo>
                    <a:lnTo>
                      <a:pt x="363" y="88"/>
                    </a:lnTo>
                    <a:lnTo>
                      <a:pt x="354" y="93"/>
                    </a:lnTo>
                    <a:lnTo>
                      <a:pt x="345" y="94"/>
                    </a:lnTo>
                    <a:lnTo>
                      <a:pt x="335" y="93"/>
                    </a:lnTo>
                    <a:lnTo>
                      <a:pt x="327" y="88"/>
                    </a:lnTo>
                    <a:lnTo>
                      <a:pt x="307" y="72"/>
                    </a:lnTo>
                    <a:lnTo>
                      <a:pt x="285" y="62"/>
                    </a:lnTo>
                    <a:lnTo>
                      <a:pt x="262" y="55"/>
                    </a:lnTo>
                    <a:lnTo>
                      <a:pt x="239" y="53"/>
                    </a:lnTo>
                    <a:lnTo>
                      <a:pt x="212" y="56"/>
                    </a:lnTo>
                    <a:lnTo>
                      <a:pt x="187" y="63"/>
                    </a:lnTo>
                    <a:lnTo>
                      <a:pt x="164" y="75"/>
                    </a:lnTo>
                    <a:lnTo>
                      <a:pt x="145" y="92"/>
                    </a:lnTo>
                    <a:lnTo>
                      <a:pt x="128" y="111"/>
                    </a:lnTo>
                    <a:lnTo>
                      <a:pt x="117" y="134"/>
                    </a:lnTo>
                    <a:lnTo>
                      <a:pt x="109" y="159"/>
                    </a:lnTo>
                    <a:lnTo>
                      <a:pt x="106" y="186"/>
                    </a:lnTo>
                    <a:lnTo>
                      <a:pt x="104" y="194"/>
                    </a:lnTo>
                    <a:lnTo>
                      <a:pt x="101" y="203"/>
                    </a:lnTo>
                    <a:lnTo>
                      <a:pt x="96" y="211"/>
                    </a:lnTo>
                    <a:lnTo>
                      <a:pt x="89" y="215"/>
                    </a:lnTo>
                    <a:lnTo>
                      <a:pt x="75" y="223"/>
                    </a:lnTo>
                    <a:lnTo>
                      <a:pt x="63" y="234"/>
                    </a:lnTo>
                    <a:lnTo>
                      <a:pt x="56" y="249"/>
                    </a:lnTo>
                    <a:lnTo>
                      <a:pt x="53" y="265"/>
                    </a:lnTo>
                    <a:lnTo>
                      <a:pt x="51" y="276"/>
                    </a:lnTo>
                    <a:lnTo>
                      <a:pt x="46" y="284"/>
                    </a:lnTo>
                    <a:lnTo>
                      <a:pt x="36" y="289"/>
                    </a:lnTo>
                    <a:lnTo>
                      <a:pt x="26" y="291"/>
                    </a:lnTo>
                    <a:lnTo>
                      <a:pt x="16" y="289"/>
                    </a:lnTo>
                    <a:lnTo>
                      <a:pt x="7" y="284"/>
                    </a:lnTo>
                    <a:lnTo>
                      <a:pt x="2" y="276"/>
                    </a:lnTo>
                    <a:lnTo>
                      <a:pt x="0" y="265"/>
                    </a:lnTo>
                    <a:lnTo>
                      <a:pt x="2" y="243"/>
                    </a:lnTo>
                    <a:lnTo>
                      <a:pt x="9" y="222"/>
                    </a:lnTo>
                    <a:lnTo>
                      <a:pt x="21" y="202"/>
                    </a:lnTo>
                    <a:lnTo>
                      <a:pt x="35" y="186"/>
                    </a:lnTo>
                    <a:lnTo>
                      <a:pt x="53" y="173"/>
                    </a:lnTo>
                    <a:lnTo>
                      <a:pt x="58" y="141"/>
                    </a:lnTo>
                    <a:lnTo>
                      <a:pt x="68" y="113"/>
                    </a:lnTo>
                    <a:lnTo>
                      <a:pt x="83" y="86"/>
                    </a:lnTo>
                    <a:lnTo>
                      <a:pt x="100" y="61"/>
                    </a:lnTo>
                    <a:lnTo>
                      <a:pt x="123" y="40"/>
                    </a:lnTo>
                    <a:lnTo>
                      <a:pt x="148" y="24"/>
                    </a:lnTo>
                    <a:lnTo>
                      <a:pt x="177" y="10"/>
                    </a:lnTo>
                    <a:lnTo>
                      <a:pt x="207" y="3"/>
                    </a:lnTo>
                    <a:lnTo>
                      <a:pt x="23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1" name="Freeform 788"/>
              <p:cNvSpPr>
                <a:spLocks/>
              </p:cNvSpPr>
              <p:nvPr/>
            </p:nvSpPr>
            <p:spPr bwMode="auto">
              <a:xfrm>
                <a:off x="8953500" y="1450976"/>
                <a:ext cx="7938" cy="14288"/>
              </a:xfrm>
              <a:custGeom>
                <a:avLst/>
                <a:gdLst>
                  <a:gd name="T0" fmla="*/ 27 w 54"/>
                  <a:gd name="T1" fmla="*/ 0 h 106"/>
                  <a:gd name="T2" fmla="*/ 37 w 54"/>
                  <a:gd name="T3" fmla="*/ 2 h 106"/>
                  <a:gd name="T4" fmla="*/ 45 w 54"/>
                  <a:gd name="T5" fmla="*/ 8 h 106"/>
                  <a:gd name="T6" fmla="*/ 52 w 54"/>
                  <a:gd name="T7" fmla="*/ 17 h 106"/>
                  <a:gd name="T8" fmla="*/ 54 w 54"/>
                  <a:gd name="T9" fmla="*/ 27 h 106"/>
                  <a:gd name="T10" fmla="*/ 54 w 54"/>
                  <a:gd name="T11" fmla="*/ 80 h 106"/>
                  <a:gd name="T12" fmla="*/ 52 w 54"/>
                  <a:gd name="T13" fmla="*/ 90 h 106"/>
                  <a:gd name="T14" fmla="*/ 45 w 54"/>
                  <a:gd name="T15" fmla="*/ 98 h 106"/>
                  <a:gd name="T16" fmla="*/ 37 w 54"/>
                  <a:gd name="T17" fmla="*/ 104 h 106"/>
                  <a:gd name="T18" fmla="*/ 27 w 54"/>
                  <a:gd name="T19" fmla="*/ 106 h 106"/>
                  <a:gd name="T20" fmla="*/ 17 w 54"/>
                  <a:gd name="T21" fmla="*/ 104 h 106"/>
                  <a:gd name="T22" fmla="*/ 8 w 54"/>
                  <a:gd name="T23" fmla="*/ 98 h 106"/>
                  <a:gd name="T24" fmla="*/ 2 w 54"/>
                  <a:gd name="T25" fmla="*/ 90 h 106"/>
                  <a:gd name="T26" fmla="*/ 0 w 54"/>
                  <a:gd name="T27" fmla="*/ 80 h 106"/>
                  <a:gd name="T28" fmla="*/ 0 w 54"/>
                  <a:gd name="T29" fmla="*/ 27 h 106"/>
                  <a:gd name="T30" fmla="*/ 2 w 54"/>
                  <a:gd name="T31" fmla="*/ 17 h 106"/>
                  <a:gd name="T32" fmla="*/ 8 w 54"/>
                  <a:gd name="T33" fmla="*/ 8 h 106"/>
                  <a:gd name="T34" fmla="*/ 17 w 54"/>
                  <a:gd name="T35" fmla="*/ 2 h 106"/>
                  <a:gd name="T36" fmla="*/ 27 w 54"/>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6">
                    <a:moveTo>
                      <a:pt x="27" y="0"/>
                    </a:moveTo>
                    <a:lnTo>
                      <a:pt x="37" y="2"/>
                    </a:lnTo>
                    <a:lnTo>
                      <a:pt x="45" y="8"/>
                    </a:lnTo>
                    <a:lnTo>
                      <a:pt x="52" y="17"/>
                    </a:lnTo>
                    <a:lnTo>
                      <a:pt x="54" y="27"/>
                    </a:lnTo>
                    <a:lnTo>
                      <a:pt x="54" y="80"/>
                    </a:lnTo>
                    <a:lnTo>
                      <a:pt x="52" y="90"/>
                    </a:lnTo>
                    <a:lnTo>
                      <a:pt x="45" y="98"/>
                    </a:lnTo>
                    <a:lnTo>
                      <a:pt x="37" y="104"/>
                    </a:lnTo>
                    <a:lnTo>
                      <a:pt x="27" y="106"/>
                    </a:lnTo>
                    <a:lnTo>
                      <a:pt x="17" y="104"/>
                    </a:lnTo>
                    <a:lnTo>
                      <a:pt x="8" y="98"/>
                    </a:lnTo>
                    <a:lnTo>
                      <a:pt x="2" y="90"/>
                    </a:lnTo>
                    <a:lnTo>
                      <a:pt x="0" y="80"/>
                    </a:lnTo>
                    <a:lnTo>
                      <a:pt x="0" y="27"/>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2" name="Freeform 789"/>
              <p:cNvSpPr>
                <a:spLocks/>
              </p:cNvSpPr>
              <p:nvPr/>
            </p:nvSpPr>
            <p:spPr bwMode="auto">
              <a:xfrm>
                <a:off x="8967788" y="1450976"/>
                <a:ext cx="6350" cy="14288"/>
              </a:xfrm>
              <a:custGeom>
                <a:avLst/>
                <a:gdLst>
                  <a:gd name="T0" fmla="*/ 27 w 53"/>
                  <a:gd name="T1" fmla="*/ 0 h 106"/>
                  <a:gd name="T2" fmla="*/ 38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8 w 53"/>
                  <a:gd name="T17" fmla="*/ 104 h 106"/>
                  <a:gd name="T18" fmla="*/ 27 w 53"/>
                  <a:gd name="T19" fmla="*/ 106 h 106"/>
                  <a:gd name="T20" fmla="*/ 17 w 53"/>
                  <a:gd name="T21" fmla="*/ 104 h 106"/>
                  <a:gd name="T22" fmla="*/ 9 w 53"/>
                  <a:gd name="T23" fmla="*/ 98 h 106"/>
                  <a:gd name="T24" fmla="*/ 2 w 53"/>
                  <a:gd name="T25" fmla="*/ 90 h 106"/>
                  <a:gd name="T26" fmla="*/ 0 w 53"/>
                  <a:gd name="T27" fmla="*/ 80 h 106"/>
                  <a:gd name="T28" fmla="*/ 0 w 53"/>
                  <a:gd name="T29" fmla="*/ 27 h 106"/>
                  <a:gd name="T30" fmla="*/ 2 w 53"/>
                  <a:gd name="T31" fmla="*/ 17 h 106"/>
                  <a:gd name="T32" fmla="*/ 9 w 53"/>
                  <a:gd name="T33" fmla="*/ 8 h 106"/>
                  <a:gd name="T34" fmla="*/ 17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8" y="2"/>
                    </a:lnTo>
                    <a:lnTo>
                      <a:pt x="46" y="8"/>
                    </a:lnTo>
                    <a:lnTo>
                      <a:pt x="51" y="17"/>
                    </a:lnTo>
                    <a:lnTo>
                      <a:pt x="53" y="27"/>
                    </a:lnTo>
                    <a:lnTo>
                      <a:pt x="53" y="80"/>
                    </a:lnTo>
                    <a:lnTo>
                      <a:pt x="51" y="90"/>
                    </a:lnTo>
                    <a:lnTo>
                      <a:pt x="46" y="98"/>
                    </a:lnTo>
                    <a:lnTo>
                      <a:pt x="38" y="104"/>
                    </a:lnTo>
                    <a:lnTo>
                      <a:pt x="27" y="106"/>
                    </a:lnTo>
                    <a:lnTo>
                      <a:pt x="17" y="104"/>
                    </a:lnTo>
                    <a:lnTo>
                      <a:pt x="9" y="98"/>
                    </a:lnTo>
                    <a:lnTo>
                      <a:pt x="2" y="90"/>
                    </a:lnTo>
                    <a:lnTo>
                      <a:pt x="0" y="80"/>
                    </a:lnTo>
                    <a:lnTo>
                      <a:pt x="0" y="27"/>
                    </a:lnTo>
                    <a:lnTo>
                      <a:pt x="2" y="17"/>
                    </a:lnTo>
                    <a:lnTo>
                      <a:pt x="9"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3" name="Freeform 790"/>
              <p:cNvSpPr>
                <a:spLocks/>
              </p:cNvSpPr>
              <p:nvPr/>
            </p:nvSpPr>
            <p:spPr bwMode="auto">
              <a:xfrm>
                <a:off x="8982075" y="1450976"/>
                <a:ext cx="6350" cy="14288"/>
              </a:xfrm>
              <a:custGeom>
                <a:avLst/>
                <a:gdLst>
                  <a:gd name="T0" fmla="*/ 26 w 52"/>
                  <a:gd name="T1" fmla="*/ 0 h 106"/>
                  <a:gd name="T2" fmla="*/ 36 w 52"/>
                  <a:gd name="T3" fmla="*/ 2 h 106"/>
                  <a:gd name="T4" fmla="*/ 45 w 52"/>
                  <a:gd name="T5" fmla="*/ 8 h 106"/>
                  <a:gd name="T6" fmla="*/ 50 w 52"/>
                  <a:gd name="T7" fmla="*/ 17 h 106"/>
                  <a:gd name="T8" fmla="*/ 52 w 52"/>
                  <a:gd name="T9" fmla="*/ 27 h 106"/>
                  <a:gd name="T10" fmla="*/ 52 w 52"/>
                  <a:gd name="T11" fmla="*/ 80 h 106"/>
                  <a:gd name="T12" fmla="*/ 50 w 52"/>
                  <a:gd name="T13" fmla="*/ 90 h 106"/>
                  <a:gd name="T14" fmla="*/ 45 w 52"/>
                  <a:gd name="T15" fmla="*/ 98 h 106"/>
                  <a:gd name="T16" fmla="*/ 36 w 52"/>
                  <a:gd name="T17" fmla="*/ 104 h 106"/>
                  <a:gd name="T18" fmla="*/ 26 w 52"/>
                  <a:gd name="T19" fmla="*/ 106 h 106"/>
                  <a:gd name="T20" fmla="*/ 15 w 52"/>
                  <a:gd name="T21" fmla="*/ 104 h 106"/>
                  <a:gd name="T22" fmla="*/ 7 w 52"/>
                  <a:gd name="T23" fmla="*/ 98 h 106"/>
                  <a:gd name="T24" fmla="*/ 2 w 52"/>
                  <a:gd name="T25" fmla="*/ 90 h 106"/>
                  <a:gd name="T26" fmla="*/ 0 w 52"/>
                  <a:gd name="T27" fmla="*/ 80 h 106"/>
                  <a:gd name="T28" fmla="*/ 0 w 52"/>
                  <a:gd name="T29" fmla="*/ 27 h 106"/>
                  <a:gd name="T30" fmla="*/ 2 w 52"/>
                  <a:gd name="T31" fmla="*/ 17 h 106"/>
                  <a:gd name="T32" fmla="*/ 7 w 52"/>
                  <a:gd name="T33" fmla="*/ 8 h 106"/>
                  <a:gd name="T34" fmla="*/ 15 w 52"/>
                  <a:gd name="T35" fmla="*/ 2 h 106"/>
                  <a:gd name="T36" fmla="*/ 26 w 52"/>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6">
                    <a:moveTo>
                      <a:pt x="26" y="0"/>
                    </a:moveTo>
                    <a:lnTo>
                      <a:pt x="36" y="2"/>
                    </a:lnTo>
                    <a:lnTo>
                      <a:pt x="45" y="8"/>
                    </a:lnTo>
                    <a:lnTo>
                      <a:pt x="50" y="17"/>
                    </a:lnTo>
                    <a:lnTo>
                      <a:pt x="52" y="27"/>
                    </a:lnTo>
                    <a:lnTo>
                      <a:pt x="52" y="80"/>
                    </a:lnTo>
                    <a:lnTo>
                      <a:pt x="50" y="90"/>
                    </a:lnTo>
                    <a:lnTo>
                      <a:pt x="45" y="98"/>
                    </a:lnTo>
                    <a:lnTo>
                      <a:pt x="36" y="104"/>
                    </a:lnTo>
                    <a:lnTo>
                      <a:pt x="26" y="106"/>
                    </a:lnTo>
                    <a:lnTo>
                      <a:pt x="15" y="104"/>
                    </a:lnTo>
                    <a:lnTo>
                      <a:pt x="7" y="98"/>
                    </a:lnTo>
                    <a:lnTo>
                      <a:pt x="2" y="90"/>
                    </a:lnTo>
                    <a:lnTo>
                      <a:pt x="0" y="80"/>
                    </a:lnTo>
                    <a:lnTo>
                      <a:pt x="0" y="27"/>
                    </a:lnTo>
                    <a:lnTo>
                      <a:pt x="2" y="17"/>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4" name="Freeform 791"/>
              <p:cNvSpPr>
                <a:spLocks/>
              </p:cNvSpPr>
              <p:nvPr/>
            </p:nvSpPr>
            <p:spPr bwMode="auto">
              <a:xfrm>
                <a:off x="8996363" y="1450976"/>
                <a:ext cx="6350" cy="14288"/>
              </a:xfrm>
              <a:custGeom>
                <a:avLst/>
                <a:gdLst>
                  <a:gd name="T0" fmla="*/ 27 w 54"/>
                  <a:gd name="T1" fmla="*/ 0 h 106"/>
                  <a:gd name="T2" fmla="*/ 37 w 54"/>
                  <a:gd name="T3" fmla="*/ 2 h 106"/>
                  <a:gd name="T4" fmla="*/ 46 w 54"/>
                  <a:gd name="T5" fmla="*/ 8 h 106"/>
                  <a:gd name="T6" fmla="*/ 52 w 54"/>
                  <a:gd name="T7" fmla="*/ 17 h 106"/>
                  <a:gd name="T8" fmla="*/ 54 w 54"/>
                  <a:gd name="T9" fmla="*/ 27 h 106"/>
                  <a:gd name="T10" fmla="*/ 54 w 54"/>
                  <a:gd name="T11" fmla="*/ 80 h 106"/>
                  <a:gd name="T12" fmla="*/ 52 w 54"/>
                  <a:gd name="T13" fmla="*/ 90 h 106"/>
                  <a:gd name="T14" fmla="*/ 46 w 54"/>
                  <a:gd name="T15" fmla="*/ 98 h 106"/>
                  <a:gd name="T16" fmla="*/ 37 w 54"/>
                  <a:gd name="T17" fmla="*/ 104 h 106"/>
                  <a:gd name="T18" fmla="*/ 27 w 54"/>
                  <a:gd name="T19" fmla="*/ 106 h 106"/>
                  <a:gd name="T20" fmla="*/ 17 w 54"/>
                  <a:gd name="T21" fmla="*/ 104 h 106"/>
                  <a:gd name="T22" fmla="*/ 8 w 54"/>
                  <a:gd name="T23" fmla="*/ 98 h 106"/>
                  <a:gd name="T24" fmla="*/ 2 w 54"/>
                  <a:gd name="T25" fmla="*/ 90 h 106"/>
                  <a:gd name="T26" fmla="*/ 0 w 54"/>
                  <a:gd name="T27" fmla="*/ 80 h 106"/>
                  <a:gd name="T28" fmla="*/ 0 w 54"/>
                  <a:gd name="T29" fmla="*/ 27 h 106"/>
                  <a:gd name="T30" fmla="*/ 2 w 54"/>
                  <a:gd name="T31" fmla="*/ 17 h 106"/>
                  <a:gd name="T32" fmla="*/ 8 w 54"/>
                  <a:gd name="T33" fmla="*/ 8 h 106"/>
                  <a:gd name="T34" fmla="*/ 17 w 54"/>
                  <a:gd name="T35" fmla="*/ 2 h 106"/>
                  <a:gd name="T36" fmla="*/ 27 w 54"/>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6">
                    <a:moveTo>
                      <a:pt x="27" y="0"/>
                    </a:moveTo>
                    <a:lnTo>
                      <a:pt x="37" y="2"/>
                    </a:lnTo>
                    <a:lnTo>
                      <a:pt x="46" y="8"/>
                    </a:lnTo>
                    <a:lnTo>
                      <a:pt x="52" y="17"/>
                    </a:lnTo>
                    <a:lnTo>
                      <a:pt x="54" y="27"/>
                    </a:lnTo>
                    <a:lnTo>
                      <a:pt x="54" y="80"/>
                    </a:lnTo>
                    <a:lnTo>
                      <a:pt x="52" y="90"/>
                    </a:lnTo>
                    <a:lnTo>
                      <a:pt x="46" y="98"/>
                    </a:lnTo>
                    <a:lnTo>
                      <a:pt x="37" y="104"/>
                    </a:lnTo>
                    <a:lnTo>
                      <a:pt x="27" y="106"/>
                    </a:lnTo>
                    <a:lnTo>
                      <a:pt x="17" y="104"/>
                    </a:lnTo>
                    <a:lnTo>
                      <a:pt x="8" y="98"/>
                    </a:lnTo>
                    <a:lnTo>
                      <a:pt x="2" y="90"/>
                    </a:lnTo>
                    <a:lnTo>
                      <a:pt x="0" y="80"/>
                    </a:lnTo>
                    <a:lnTo>
                      <a:pt x="0" y="27"/>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5" name="Freeform 792"/>
              <p:cNvSpPr>
                <a:spLocks/>
              </p:cNvSpPr>
              <p:nvPr/>
            </p:nvSpPr>
            <p:spPr bwMode="auto">
              <a:xfrm>
                <a:off x="9010650" y="1450976"/>
                <a:ext cx="6350" cy="14288"/>
              </a:xfrm>
              <a:custGeom>
                <a:avLst/>
                <a:gdLst>
                  <a:gd name="T0" fmla="*/ 27 w 53"/>
                  <a:gd name="T1" fmla="*/ 0 h 106"/>
                  <a:gd name="T2" fmla="*/ 38 w 53"/>
                  <a:gd name="T3" fmla="*/ 2 h 106"/>
                  <a:gd name="T4" fmla="*/ 46 w 53"/>
                  <a:gd name="T5" fmla="*/ 8 h 106"/>
                  <a:gd name="T6" fmla="*/ 51 w 53"/>
                  <a:gd name="T7" fmla="*/ 17 h 106"/>
                  <a:gd name="T8" fmla="*/ 53 w 53"/>
                  <a:gd name="T9" fmla="*/ 27 h 106"/>
                  <a:gd name="T10" fmla="*/ 53 w 53"/>
                  <a:gd name="T11" fmla="*/ 80 h 106"/>
                  <a:gd name="T12" fmla="*/ 51 w 53"/>
                  <a:gd name="T13" fmla="*/ 90 h 106"/>
                  <a:gd name="T14" fmla="*/ 46 w 53"/>
                  <a:gd name="T15" fmla="*/ 98 h 106"/>
                  <a:gd name="T16" fmla="*/ 38 w 53"/>
                  <a:gd name="T17" fmla="*/ 104 h 106"/>
                  <a:gd name="T18" fmla="*/ 27 w 53"/>
                  <a:gd name="T19" fmla="*/ 106 h 106"/>
                  <a:gd name="T20" fmla="*/ 17 w 53"/>
                  <a:gd name="T21" fmla="*/ 104 h 106"/>
                  <a:gd name="T22" fmla="*/ 9 w 53"/>
                  <a:gd name="T23" fmla="*/ 98 h 106"/>
                  <a:gd name="T24" fmla="*/ 3 w 53"/>
                  <a:gd name="T25" fmla="*/ 90 h 106"/>
                  <a:gd name="T26" fmla="*/ 0 w 53"/>
                  <a:gd name="T27" fmla="*/ 80 h 106"/>
                  <a:gd name="T28" fmla="*/ 0 w 53"/>
                  <a:gd name="T29" fmla="*/ 27 h 106"/>
                  <a:gd name="T30" fmla="*/ 3 w 53"/>
                  <a:gd name="T31" fmla="*/ 17 h 106"/>
                  <a:gd name="T32" fmla="*/ 9 w 53"/>
                  <a:gd name="T33" fmla="*/ 8 h 106"/>
                  <a:gd name="T34" fmla="*/ 17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8" y="2"/>
                    </a:lnTo>
                    <a:lnTo>
                      <a:pt x="46" y="8"/>
                    </a:lnTo>
                    <a:lnTo>
                      <a:pt x="51" y="17"/>
                    </a:lnTo>
                    <a:lnTo>
                      <a:pt x="53" y="27"/>
                    </a:lnTo>
                    <a:lnTo>
                      <a:pt x="53" y="80"/>
                    </a:lnTo>
                    <a:lnTo>
                      <a:pt x="51" y="90"/>
                    </a:lnTo>
                    <a:lnTo>
                      <a:pt x="46" y="98"/>
                    </a:lnTo>
                    <a:lnTo>
                      <a:pt x="38" y="104"/>
                    </a:lnTo>
                    <a:lnTo>
                      <a:pt x="27" y="106"/>
                    </a:lnTo>
                    <a:lnTo>
                      <a:pt x="17" y="104"/>
                    </a:lnTo>
                    <a:lnTo>
                      <a:pt x="9" y="98"/>
                    </a:lnTo>
                    <a:lnTo>
                      <a:pt x="3" y="90"/>
                    </a:lnTo>
                    <a:lnTo>
                      <a:pt x="0" y="80"/>
                    </a:lnTo>
                    <a:lnTo>
                      <a:pt x="0" y="27"/>
                    </a:lnTo>
                    <a:lnTo>
                      <a:pt x="3" y="17"/>
                    </a:lnTo>
                    <a:lnTo>
                      <a:pt x="9"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6" name="Freeform 793"/>
              <p:cNvSpPr>
                <a:spLocks/>
              </p:cNvSpPr>
              <p:nvPr/>
            </p:nvSpPr>
            <p:spPr bwMode="auto">
              <a:xfrm>
                <a:off x="9023350" y="1450976"/>
                <a:ext cx="7938" cy="14288"/>
              </a:xfrm>
              <a:custGeom>
                <a:avLst/>
                <a:gdLst>
                  <a:gd name="T0" fmla="*/ 27 w 53"/>
                  <a:gd name="T1" fmla="*/ 0 h 106"/>
                  <a:gd name="T2" fmla="*/ 37 w 53"/>
                  <a:gd name="T3" fmla="*/ 2 h 106"/>
                  <a:gd name="T4" fmla="*/ 45 w 53"/>
                  <a:gd name="T5" fmla="*/ 8 h 106"/>
                  <a:gd name="T6" fmla="*/ 50 w 53"/>
                  <a:gd name="T7" fmla="*/ 17 h 106"/>
                  <a:gd name="T8" fmla="*/ 53 w 53"/>
                  <a:gd name="T9" fmla="*/ 27 h 106"/>
                  <a:gd name="T10" fmla="*/ 53 w 53"/>
                  <a:gd name="T11" fmla="*/ 80 h 106"/>
                  <a:gd name="T12" fmla="*/ 50 w 53"/>
                  <a:gd name="T13" fmla="*/ 90 h 106"/>
                  <a:gd name="T14" fmla="*/ 45 w 53"/>
                  <a:gd name="T15" fmla="*/ 98 h 106"/>
                  <a:gd name="T16" fmla="*/ 37 w 53"/>
                  <a:gd name="T17" fmla="*/ 104 h 106"/>
                  <a:gd name="T18" fmla="*/ 27 w 53"/>
                  <a:gd name="T19" fmla="*/ 106 h 106"/>
                  <a:gd name="T20" fmla="*/ 16 w 53"/>
                  <a:gd name="T21" fmla="*/ 104 h 106"/>
                  <a:gd name="T22" fmla="*/ 7 w 53"/>
                  <a:gd name="T23" fmla="*/ 98 h 106"/>
                  <a:gd name="T24" fmla="*/ 2 w 53"/>
                  <a:gd name="T25" fmla="*/ 90 h 106"/>
                  <a:gd name="T26" fmla="*/ 0 w 53"/>
                  <a:gd name="T27" fmla="*/ 80 h 106"/>
                  <a:gd name="T28" fmla="*/ 0 w 53"/>
                  <a:gd name="T29" fmla="*/ 27 h 106"/>
                  <a:gd name="T30" fmla="*/ 2 w 53"/>
                  <a:gd name="T31" fmla="*/ 17 h 106"/>
                  <a:gd name="T32" fmla="*/ 7 w 53"/>
                  <a:gd name="T33" fmla="*/ 8 h 106"/>
                  <a:gd name="T34" fmla="*/ 16 w 53"/>
                  <a:gd name="T35" fmla="*/ 2 h 106"/>
                  <a:gd name="T36" fmla="*/ 27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7" y="0"/>
                    </a:moveTo>
                    <a:lnTo>
                      <a:pt x="37" y="2"/>
                    </a:lnTo>
                    <a:lnTo>
                      <a:pt x="45" y="8"/>
                    </a:lnTo>
                    <a:lnTo>
                      <a:pt x="50" y="17"/>
                    </a:lnTo>
                    <a:lnTo>
                      <a:pt x="53" y="27"/>
                    </a:lnTo>
                    <a:lnTo>
                      <a:pt x="53" y="80"/>
                    </a:lnTo>
                    <a:lnTo>
                      <a:pt x="50" y="90"/>
                    </a:lnTo>
                    <a:lnTo>
                      <a:pt x="45" y="98"/>
                    </a:lnTo>
                    <a:lnTo>
                      <a:pt x="37" y="104"/>
                    </a:lnTo>
                    <a:lnTo>
                      <a:pt x="27" y="106"/>
                    </a:lnTo>
                    <a:lnTo>
                      <a:pt x="16" y="104"/>
                    </a:lnTo>
                    <a:lnTo>
                      <a:pt x="7" y="98"/>
                    </a:lnTo>
                    <a:lnTo>
                      <a:pt x="2" y="90"/>
                    </a:lnTo>
                    <a:lnTo>
                      <a:pt x="0" y="80"/>
                    </a:lnTo>
                    <a:lnTo>
                      <a:pt x="0" y="27"/>
                    </a:lnTo>
                    <a:lnTo>
                      <a:pt x="2" y="17"/>
                    </a:lnTo>
                    <a:lnTo>
                      <a:pt x="7"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7" name="Freeform 794"/>
              <p:cNvSpPr>
                <a:spLocks/>
              </p:cNvSpPr>
              <p:nvPr/>
            </p:nvSpPr>
            <p:spPr bwMode="auto">
              <a:xfrm>
                <a:off x="9037638" y="1450976"/>
                <a:ext cx="7938" cy="14288"/>
              </a:xfrm>
              <a:custGeom>
                <a:avLst/>
                <a:gdLst>
                  <a:gd name="T0" fmla="*/ 26 w 53"/>
                  <a:gd name="T1" fmla="*/ 0 h 106"/>
                  <a:gd name="T2" fmla="*/ 36 w 53"/>
                  <a:gd name="T3" fmla="*/ 2 h 106"/>
                  <a:gd name="T4" fmla="*/ 45 w 53"/>
                  <a:gd name="T5" fmla="*/ 8 h 106"/>
                  <a:gd name="T6" fmla="*/ 51 w 53"/>
                  <a:gd name="T7" fmla="*/ 17 h 106"/>
                  <a:gd name="T8" fmla="*/ 53 w 53"/>
                  <a:gd name="T9" fmla="*/ 27 h 106"/>
                  <a:gd name="T10" fmla="*/ 53 w 53"/>
                  <a:gd name="T11" fmla="*/ 80 h 106"/>
                  <a:gd name="T12" fmla="*/ 51 w 53"/>
                  <a:gd name="T13" fmla="*/ 90 h 106"/>
                  <a:gd name="T14" fmla="*/ 45 w 53"/>
                  <a:gd name="T15" fmla="*/ 98 h 106"/>
                  <a:gd name="T16" fmla="*/ 36 w 53"/>
                  <a:gd name="T17" fmla="*/ 104 h 106"/>
                  <a:gd name="T18" fmla="*/ 26 w 53"/>
                  <a:gd name="T19" fmla="*/ 106 h 106"/>
                  <a:gd name="T20" fmla="*/ 16 w 53"/>
                  <a:gd name="T21" fmla="*/ 104 h 106"/>
                  <a:gd name="T22" fmla="*/ 7 w 53"/>
                  <a:gd name="T23" fmla="*/ 98 h 106"/>
                  <a:gd name="T24" fmla="*/ 2 w 53"/>
                  <a:gd name="T25" fmla="*/ 90 h 106"/>
                  <a:gd name="T26" fmla="*/ 0 w 53"/>
                  <a:gd name="T27" fmla="*/ 80 h 106"/>
                  <a:gd name="T28" fmla="*/ 0 w 53"/>
                  <a:gd name="T29" fmla="*/ 27 h 106"/>
                  <a:gd name="T30" fmla="*/ 2 w 53"/>
                  <a:gd name="T31" fmla="*/ 17 h 106"/>
                  <a:gd name="T32" fmla="*/ 7 w 53"/>
                  <a:gd name="T33" fmla="*/ 8 h 106"/>
                  <a:gd name="T34" fmla="*/ 16 w 53"/>
                  <a:gd name="T35" fmla="*/ 2 h 106"/>
                  <a:gd name="T36" fmla="*/ 26 w 53"/>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6">
                    <a:moveTo>
                      <a:pt x="26" y="0"/>
                    </a:moveTo>
                    <a:lnTo>
                      <a:pt x="36" y="2"/>
                    </a:lnTo>
                    <a:lnTo>
                      <a:pt x="45" y="8"/>
                    </a:lnTo>
                    <a:lnTo>
                      <a:pt x="51" y="17"/>
                    </a:lnTo>
                    <a:lnTo>
                      <a:pt x="53" y="27"/>
                    </a:lnTo>
                    <a:lnTo>
                      <a:pt x="53" y="80"/>
                    </a:lnTo>
                    <a:lnTo>
                      <a:pt x="51" y="90"/>
                    </a:lnTo>
                    <a:lnTo>
                      <a:pt x="45" y="98"/>
                    </a:lnTo>
                    <a:lnTo>
                      <a:pt x="36" y="104"/>
                    </a:lnTo>
                    <a:lnTo>
                      <a:pt x="26" y="106"/>
                    </a:lnTo>
                    <a:lnTo>
                      <a:pt x="16" y="104"/>
                    </a:lnTo>
                    <a:lnTo>
                      <a:pt x="7" y="98"/>
                    </a:lnTo>
                    <a:lnTo>
                      <a:pt x="2" y="90"/>
                    </a:lnTo>
                    <a:lnTo>
                      <a:pt x="0" y="80"/>
                    </a:lnTo>
                    <a:lnTo>
                      <a:pt x="0" y="27"/>
                    </a:lnTo>
                    <a:lnTo>
                      <a:pt x="2" y="17"/>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8" name="Freeform 795"/>
              <p:cNvSpPr>
                <a:spLocks/>
              </p:cNvSpPr>
              <p:nvPr/>
            </p:nvSpPr>
            <p:spPr bwMode="auto">
              <a:xfrm>
                <a:off x="8967788" y="1409701"/>
                <a:ext cx="77788" cy="38100"/>
              </a:xfrm>
              <a:custGeom>
                <a:avLst/>
                <a:gdLst>
                  <a:gd name="T0" fmla="*/ 377 w 584"/>
                  <a:gd name="T1" fmla="*/ 3 h 291"/>
                  <a:gd name="T2" fmla="*/ 435 w 584"/>
                  <a:gd name="T3" fmla="*/ 24 h 291"/>
                  <a:gd name="T4" fmla="*/ 483 w 584"/>
                  <a:gd name="T5" fmla="*/ 61 h 291"/>
                  <a:gd name="T6" fmla="*/ 516 w 584"/>
                  <a:gd name="T7" fmla="*/ 113 h 291"/>
                  <a:gd name="T8" fmla="*/ 530 w 584"/>
                  <a:gd name="T9" fmla="*/ 173 h 291"/>
                  <a:gd name="T10" fmla="*/ 563 w 584"/>
                  <a:gd name="T11" fmla="*/ 202 h 291"/>
                  <a:gd name="T12" fmla="*/ 582 w 584"/>
                  <a:gd name="T13" fmla="*/ 243 h 291"/>
                  <a:gd name="T14" fmla="*/ 582 w 584"/>
                  <a:gd name="T15" fmla="*/ 276 h 291"/>
                  <a:gd name="T16" fmla="*/ 567 w 584"/>
                  <a:gd name="T17" fmla="*/ 289 h 291"/>
                  <a:gd name="T18" fmla="*/ 547 w 584"/>
                  <a:gd name="T19" fmla="*/ 289 h 291"/>
                  <a:gd name="T20" fmla="*/ 533 w 584"/>
                  <a:gd name="T21" fmla="*/ 276 h 291"/>
                  <a:gd name="T22" fmla="*/ 528 w 584"/>
                  <a:gd name="T23" fmla="*/ 249 h 291"/>
                  <a:gd name="T24" fmla="*/ 510 w 584"/>
                  <a:gd name="T25" fmla="*/ 223 h 291"/>
                  <a:gd name="T26" fmla="*/ 486 w 584"/>
                  <a:gd name="T27" fmla="*/ 210 h 291"/>
                  <a:gd name="T28" fmla="*/ 478 w 584"/>
                  <a:gd name="T29" fmla="*/ 190 h 291"/>
                  <a:gd name="T30" fmla="*/ 478 w 584"/>
                  <a:gd name="T31" fmla="*/ 186 h 291"/>
                  <a:gd name="T32" fmla="*/ 475 w 584"/>
                  <a:gd name="T33" fmla="*/ 158 h 291"/>
                  <a:gd name="T34" fmla="*/ 455 w 584"/>
                  <a:gd name="T35" fmla="*/ 111 h 291"/>
                  <a:gd name="T36" fmla="*/ 420 w 584"/>
                  <a:gd name="T37" fmla="*/ 75 h 291"/>
                  <a:gd name="T38" fmla="*/ 372 w 584"/>
                  <a:gd name="T39" fmla="*/ 56 h 291"/>
                  <a:gd name="T40" fmla="*/ 322 w 584"/>
                  <a:gd name="T41" fmla="*/ 55 h 291"/>
                  <a:gd name="T42" fmla="*/ 276 w 584"/>
                  <a:gd name="T43" fmla="*/ 72 h 291"/>
                  <a:gd name="T44" fmla="*/ 248 w 584"/>
                  <a:gd name="T45" fmla="*/ 93 h 291"/>
                  <a:gd name="T46" fmla="*/ 230 w 584"/>
                  <a:gd name="T47" fmla="*/ 93 h 291"/>
                  <a:gd name="T48" fmla="*/ 202 w 584"/>
                  <a:gd name="T49" fmla="*/ 72 h 291"/>
                  <a:gd name="T50" fmla="*/ 156 w 584"/>
                  <a:gd name="T51" fmla="*/ 56 h 291"/>
                  <a:gd name="T52" fmla="*/ 109 w 584"/>
                  <a:gd name="T53" fmla="*/ 56 h 291"/>
                  <a:gd name="T54" fmla="*/ 64 w 584"/>
                  <a:gd name="T55" fmla="*/ 72 h 291"/>
                  <a:gd name="T56" fmla="*/ 36 w 584"/>
                  <a:gd name="T57" fmla="*/ 92 h 291"/>
                  <a:gd name="T58" fmla="*/ 16 w 584"/>
                  <a:gd name="T59" fmla="*/ 91 h 291"/>
                  <a:gd name="T60" fmla="*/ 1 w 584"/>
                  <a:gd name="T61" fmla="*/ 75 h 291"/>
                  <a:gd name="T62" fmla="*/ 2 w 584"/>
                  <a:gd name="T63" fmla="*/ 56 h 291"/>
                  <a:gd name="T64" fmla="*/ 34 w 584"/>
                  <a:gd name="T65" fmla="*/ 29 h 291"/>
                  <a:gd name="T66" fmla="*/ 91 w 584"/>
                  <a:gd name="T67" fmla="*/ 6 h 291"/>
                  <a:gd name="T68" fmla="*/ 152 w 584"/>
                  <a:gd name="T69" fmla="*/ 2 h 291"/>
                  <a:gd name="T70" fmla="*/ 212 w 584"/>
                  <a:gd name="T71" fmla="*/ 18 h 291"/>
                  <a:gd name="T72" fmla="*/ 264 w 584"/>
                  <a:gd name="T73" fmla="*/ 20 h 291"/>
                  <a:gd name="T74" fmla="*/ 317 w 584"/>
                  <a:gd name="T75" fmla="*/ 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4" h="291">
                    <a:moveTo>
                      <a:pt x="345" y="0"/>
                    </a:moveTo>
                    <a:lnTo>
                      <a:pt x="377" y="3"/>
                    </a:lnTo>
                    <a:lnTo>
                      <a:pt x="407" y="10"/>
                    </a:lnTo>
                    <a:lnTo>
                      <a:pt x="435" y="24"/>
                    </a:lnTo>
                    <a:lnTo>
                      <a:pt x="461" y="40"/>
                    </a:lnTo>
                    <a:lnTo>
                      <a:pt x="483" y="61"/>
                    </a:lnTo>
                    <a:lnTo>
                      <a:pt x="501" y="86"/>
                    </a:lnTo>
                    <a:lnTo>
                      <a:pt x="516" y="113"/>
                    </a:lnTo>
                    <a:lnTo>
                      <a:pt x="526" y="141"/>
                    </a:lnTo>
                    <a:lnTo>
                      <a:pt x="530" y="173"/>
                    </a:lnTo>
                    <a:lnTo>
                      <a:pt x="549" y="186"/>
                    </a:lnTo>
                    <a:lnTo>
                      <a:pt x="563" y="202"/>
                    </a:lnTo>
                    <a:lnTo>
                      <a:pt x="575" y="222"/>
                    </a:lnTo>
                    <a:lnTo>
                      <a:pt x="582" y="243"/>
                    </a:lnTo>
                    <a:lnTo>
                      <a:pt x="584" y="265"/>
                    </a:lnTo>
                    <a:lnTo>
                      <a:pt x="582" y="276"/>
                    </a:lnTo>
                    <a:lnTo>
                      <a:pt x="576" y="284"/>
                    </a:lnTo>
                    <a:lnTo>
                      <a:pt x="567" y="289"/>
                    </a:lnTo>
                    <a:lnTo>
                      <a:pt x="557" y="291"/>
                    </a:lnTo>
                    <a:lnTo>
                      <a:pt x="547" y="289"/>
                    </a:lnTo>
                    <a:lnTo>
                      <a:pt x="538" y="284"/>
                    </a:lnTo>
                    <a:lnTo>
                      <a:pt x="533" y="276"/>
                    </a:lnTo>
                    <a:lnTo>
                      <a:pt x="531" y="265"/>
                    </a:lnTo>
                    <a:lnTo>
                      <a:pt x="528" y="249"/>
                    </a:lnTo>
                    <a:lnTo>
                      <a:pt x="521" y="234"/>
                    </a:lnTo>
                    <a:lnTo>
                      <a:pt x="510" y="223"/>
                    </a:lnTo>
                    <a:lnTo>
                      <a:pt x="495" y="215"/>
                    </a:lnTo>
                    <a:lnTo>
                      <a:pt x="486" y="210"/>
                    </a:lnTo>
                    <a:lnTo>
                      <a:pt x="480" y="201"/>
                    </a:lnTo>
                    <a:lnTo>
                      <a:pt x="478" y="190"/>
                    </a:lnTo>
                    <a:lnTo>
                      <a:pt x="478" y="188"/>
                    </a:lnTo>
                    <a:lnTo>
                      <a:pt x="478" y="186"/>
                    </a:lnTo>
                    <a:lnTo>
                      <a:pt x="478" y="185"/>
                    </a:lnTo>
                    <a:lnTo>
                      <a:pt x="475" y="158"/>
                    </a:lnTo>
                    <a:lnTo>
                      <a:pt x="467" y="133"/>
                    </a:lnTo>
                    <a:lnTo>
                      <a:pt x="455" y="111"/>
                    </a:lnTo>
                    <a:lnTo>
                      <a:pt x="439" y="92"/>
                    </a:lnTo>
                    <a:lnTo>
                      <a:pt x="420" y="75"/>
                    </a:lnTo>
                    <a:lnTo>
                      <a:pt x="397" y="63"/>
                    </a:lnTo>
                    <a:lnTo>
                      <a:pt x="372" y="56"/>
                    </a:lnTo>
                    <a:lnTo>
                      <a:pt x="345" y="53"/>
                    </a:lnTo>
                    <a:lnTo>
                      <a:pt x="322" y="55"/>
                    </a:lnTo>
                    <a:lnTo>
                      <a:pt x="298" y="62"/>
                    </a:lnTo>
                    <a:lnTo>
                      <a:pt x="276" y="72"/>
                    </a:lnTo>
                    <a:lnTo>
                      <a:pt x="257" y="88"/>
                    </a:lnTo>
                    <a:lnTo>
                      <a:pt x="248" y="93"/>
                    </a:lnTo>
                    <a:lnTo>
                      <a:pt x="239" y="94"/>
                    </a:lnTo>
                    <a:lnTo>
                      <a:pt x="230" y="93"/>
                    </a:lnTo>
                    <a:lnTo>
                      <a:pt x="221" y="88"/>
                    </a:lnTo>
                    <a:lnTo>
                      <a:pt x="202" y="72"/>
                    </a:lnTo>
                    <a:lnTo>
                      <a:pt x="180" y="62"/>
                    </a:lnTo>
                    <a:lnTo>
                      <a:pt x="156" y="56"/>
                    </a:lnTo>
                    <a:lnTo>
                      <a:pt x="133" y="54"/>
                    </a:lnTo>
                    <a:lnTo>
                      <a:pt x="109" y="56"/>
                    </a:lnTo>
                    <a:lnTo>
                      <a:pt x="86" y="62"/>
                    </a:lnTo>
                    <a:lnTo>
                      <a:pt x="64" y="72"/>
                    </a:lnTo>
                    <a:lnTo>
                      <a:pt x="45" y="87"/>
                    </a:lnTo>
                    <a:lnTo>
                      <a:pt x="36" y="92"/>
                    </a:lnTo>
                    <a:lnTo>
                      <a:pt x="25" y="94"/>
                    </a:lnTo>
                    <a:lnTo>
                      <a:pt x="16" y="91"/>
                    </a:lnTo>
                    <a:lnTo>
                      <a:pt x="8" y="85"/>
                    </a:lnTo>
                    <a:lnTo>
                      <a:pt x="1" y="75"/>
                    </a:lnTo>
                    <a:lnTo>
                      <a:pt x="0" y="66"/>
                    </a:lnTo>
                    <a:lnTo>
                      <a:pt x="2" y="56"/>
                    </a:lnTo>
                    <a:lnTo>
                      <a:pt x="10" y="47"/>
                    </a:lnTo>
                    <a:lnTo>
                      <a:pt x="34" y="29"/>
                    </a:lnTo>
                    <a:lnTo>
                      <a:pt x="61" y="14"/>
                    </a:lnTo>
                    <a:lnTo>
                      <a:pt x="91" y="6"/>
                    </a:lnTo>
                    <a:lnTo>
                      <a:pt x="121" y="1"/>
                    </a:lnTo>
                    <a:lnTo>
                      <a:pt x="152" y="2"/>
                    </a:lnTo>
                    <a:lnTo>
                      <a:pt x="183" y="7"/>
                    </a:lnTo>
                    <a:lnTo>
                      <a:pt x="212" y="18"/>
                    </a:lnTo>
                    <a:lnTo>
                      <a:pt x="239" y="34"/>
                    </a:lnTo>
                    <a:lnTo>
                      <a:pt x="264" y="20"/>
                    </a:lnTo>
                    <a:lnTo>
                      <a:pt x="290" y="8"/>
                    </a:lnTo>
                    <a:lnTo>
                      <a:pt x="317" y="2"/>
                    </a:lnTo>
                    <a:lnTo>
                      <a:pt x="345"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59" name="Freeform 796"/>
              <p:cNvSpPr>
                <a:spLocks/>
              </p:cNvSpPr>
              <p:nvPr/>
            </p:nvSpPr>
            <p:spPr bwMode="auto">
              <a:xfrm>
                <a:off x="8756650" y="1276351"/>
                <a:ext cx="7938" cy="34925"/>
              </a:xfrm>
              <a:custGeom>
                <a:avLst/>
                <a:gdLst>
                  <a:gd name="T0" fmla="*/ 27 w 54"/>
                  <a:gd name="T1" fmla="*/ 0 h 269"/>
                  <a:gd name="T2" fmla="*/ 37 w 54"/>
                  <a:gd name="T3" fmla="*/ 2 h 269"/>
                  <a:gd name="T4" fmla="*/ 45 w 54"/>
                  <a:gd name="T5" fmla="*/ 8 h 269"/>
                  <a:gd name="T6" fmla="*/ 52 w 54"/>
                  <a:gd name="T7" fmla="*/ 16 h 269"/>
                  <a:gd name="T8" fmla="*/ 54 w 54"/>
                  <a:gd name="T9" fmla="*/ 27 h 269"/>
                  <a:gd name="T10" fmla="*/ 54 w 54"/>
                  <a:gd name="T11" fmla="*/ 242 h 269"/>
                  <a:gd name="T12" fmla="*/ 52 w 54"/>
                  <a:gd name="T13" fmla="*/ 253 h 269"/>
                  <a:gd name="T14" fmla="*/ 45 w 54"/>
                  <a:gd name="T15" fmla="*/ 262 h 269"/>
                  <a:gd name="T16" fmla="*/ 37 w 54"/>
                  <a:gd name="T17" fmla="*/ 267 h 269"/>
                  <a:gd name="T18" fmla="*/ 27 w 54"/>
                  <a:gd name="T19" fmla="*/ 269 h 269"/>
                  <a:gd name="T20" fmla="*/ 17 w 54"/>
                  <a:gd name="T21" fmla="*/ 267 h 269"/>
                  <a:gd name="T22" fmla="*/ 8 w 54"/>
                  <a:gd name="T23" fmla="*/ 262 h 269"/>
                  <a:gd name="T24" fmla="*/ 2 w 54"/>
                  <a:gd name="T25" fmla="*/ 253 h 269"/>
                  <a:gd name="T26" fmla="*/ 0 w 54"/>
                  <a:gd name="T27" fmla="*/ 242 h 269"/>
                  <a:gd name="T28" fmla="*/ 0 w 54"/>
                  <a:gd name="T29" fmla="*/ 27 h 269"/>
                  <a:gd name="T30" fmla="*/ 2 w 54"/>
                  <a:gd name="T31" fmla="*/ 16 h 269"/>
                  <a:gd name="T32" fmla="*/ 8 w 54"/>
                  <a:gd name="T33" fmla="*/ 8 h 269"/>
                  <a:gd name="T34" fmla="*/ 17 w 54"/>
                  <a:gd name="T35" fmla="*/ 2 h 269"/>
                  <a:gd name="T36" fmla="*/ 27 w 54"/>
                  <a:gd name="T37" fmla="*/ 0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269">
                    <a:moveTo>
                      <a:pt x="27" y="0"/>
                    </a:moveTo>
                    <a:lnTo>
                      <a:pt x="37" y="2"/>
                    </a:lnTo>
                    <a:lnTo>
                      <a:pt x="45" y="8"/>
                    </a:lnTo>
                    <a:lnTo>
                      <a:pt x="52" y="16"/>
                    </a:lnTo>
                    <a:lnTo>
                      <a:pt x="54" y="27"/>
                    </a:lnTo>
                    <a:lnTo>
                      <a:pt x="54" y="242"/>
                    </a:lnTo>
                    <a:lnTo>
                      <a:pt x="52" y="253"/>
                    </a:lnTo>
                    <a:lnTo>
                      <a:pt x="45" y="262"/>
                    </a:lnTo>
                    <a:lnTo>
                      <a:pt x="37" y="267"/>
                    </a:lnTo>
                    <a:lnTo>
                      <a:pt x="27" y="269"/>
                    </a:lnTo>
                    <a:lnTo>
                      <a:pt x="17" y="267"/>
                    </a:lnTo>
                    <a:lnTo>
                      <a:pt x="8" y="262"/>
                    </a:lnTo>
                    <a:lnTo>
                      <a:pt x="2" y="253"/>
                    </a:lnTo>
                    <a:lnTo>
                      <a:pt x="0" y="242"/>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0" name="Freeform 797"/>
              <p:cNvSpPr>
                <a:spLocks/>
              </p:cNvSpPr>
              <p:nvPr/>
            </p:nvSpPr>
            <p:spPr bwMode="auto">
              <a:xfrm>
                <a:off x="8743950" y="1276351"/>
                <a:ext cx="6350" cy="47625"/>
              </a:xfrm>
              <a:custGeom>
                <a:avLst/>
                <a:gdLst>
                  <a:gd name="T0" fmla="*/ 26 w 52"/>
                  <a:gd name="T1" fmla="*/ 0 h 361"/>
                  <a:gd name="T2" fmla="*/ 36 w 52"/>
                  <a:gd name="T3" fmla="*/ 2 h 361"/>
                  <a:gd name="T4" fmla="*/ 45 w 52"/>
                  <a:gd name="T5" fmla="*/ 8 h 361"/>
                  <a:gd name="T6" fmla="*/ 50 w 52"/>
                  <a:gd name="T7" fmla="*/ 16 h 361"/>
                  <a:gd name="T8" fmla="*/ 52 w 52"/>
                  <a:gd name="T9" fmla="*/ 27 h 361"/>
                  <a:gd name="T10" fmla="*/ 52 w 52"/>
                  <a:gd name="T11" fmla="*/ 334 h 361"/>
                  <a:gd name="T12" fmla="*/ 50 w 52"/>
                  <a:gd name="T13" fmla="*/ 345 h 361"/>
                  <a:gd name="T14" fmla="*/ 45 w 52"/>
                  <a:gd name="T15" fmla="*/ 353 h 361"/>
                  <a:gd name="T16" fmla="*/ 36 w 52"/>
                  <a:gd name="T17" fmla="*/ 359 h 361"/>
                  <a:gd name="T18" fmla="*/ 26 w 52"/>
                  <a:gd name="T19" fmla="*/ 361 h 361"/>
                  <a:gd name="T20" fmla="*/ 15 w 52"/>
                  <a:gd name="T21" fmla="*/ 359 h 361"/>
                  <a:gd name="T22" fmla="*/ 7 w 52"/>
                  <a:gd name="T23" fmla="*/ 353 h 361"/>
                  <a:gd name="T24" fmla="*/ 2 w 52"/>
                  <a:gd name="T25" fmla="*/ 345 h 361"/>
                  <a:gd name="T26" fmla="*/ 0 w 52"/>
                  <a:gd name="T27" fmla="*/ 334 h 361"/>
                  <a:gd name="T28" fmla="*/ 0 w 52"/>
                  <a:gd name="T29" fmla="*/ 27 h 361"/>
                  <a:gd name="T30" fmla="*/ 2 w 52"/>
                  <a:gd name="T31" fmla="*/ 16 h 361"/>
                  <a:gd name="T32" fmla="*/ 7 w 52"/>
                  <a:gd name="T33" fmla="*/ 8 h 361"/>
                  <a:gd name="T34" fmla="*/ 15 w 52"/>
                  <a:gd name="T35" fmla="*/ 2 h 361"/>
                  <a:gd name="T36" fmla="*/ 26 w 52"/>
                  <a:gd name="T37" fmla="*/ 0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361">
                    <a:moveTo>
                      <a:pt x="26" y="0"/>
                    </a:moveTo>
                    <a:lnTo>
                      <a:pt x="36" y="2"/>
                    </a:lnTo>
                    <a:lnTo>
                      <a:pt x="45" y="8"/>
                    </a:lnTo>
                    <a:lnTo>
                      <a:pt x="50" y="16"/>
                    </a:lnTo>
                    <a:lnTo>
                      <a:pt x="52" y="27"/>
                    </a:lnTo>
                    <a:lnTo>
                      <a:pt x="52" y="334"/>
                    </a:lnTo>
                    <a:lnTo>
                      <a:pt x="50" y="345"/>
                    </a:lnTo>
                    <a:lnTo>
                      <a:pt x="45" y="353"/>
                    </a:lnTo>
                    <a:lnTo>
                      <a:pt x="36" y="359"/>
                    </a:lnTo>
                    <a:lnTo>
                      <a:pt x="26" y="361"/>
                    </a:lnTo>
                    <a:lnTo>
                      <a:pt x="15" y="359"/>
                    </a:lnTo>
                    <a:lnTo>
                      <a:pt x="7" y="353"/>
                    </a:lnTo>
                    <a:lnTo>
                      <a:pt x="2" y="345"/>
                    </a:lnTo>
                    <a:lnTo>
                      <a:pt x="0" y="334"/>
                    </a:lnTo>
                    <a:lnTo>
                      <a:pt x="0" y="27"/>
                    </a:lnTo>
                    <a:lnTo>
                      <a:pt x="2" y="16"/>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1" name="Freeform 798"/>
              <p:cNvSpPr>
                <a:spLocks/>
              </p:cNvSpPr>
              <p:nvPr/>
            </p:nvSpPr>
            <p:spPr bwMode="auto">
              <a:xfrm>
                <a:off x="8739188" y="1276351"/>
                <a:ext cx="28575" cy="6350"/>
              </a:xfrm>
              <a:custGeom>
                <a:avLst/>
                <a:gdLst>
                  <a:gd name="T0" fmla="*/ 27 w 212"/>
                  <a:gd name="T1" fmla="*/ 0 h 53"/>
                  <a:gd name="T2" fmla="*/ 186 w 212"/>
                  <a:gd name="T3" fmla="*/ 0 h 53"/>
                  <a:gd name="T4" fmla="*/ 196 w 212"/>
                  <a:gd name="T5" fmla="*/ 2 h 53"/>
                  <a:gd name="T6" fmla="*/ 204 w 212"/>
                  <a:gd name="T7" fmla="*/ 8 h 53"/>
                  <a:gd name="T8" fmla="*/ 210 w 212"/>
                  <a:gd name="T9" fmla="*/ 16 h 53"/>
                  <a:gd name="T10" fmla="*/ 212 w 212"/>
                  <a:gd name="T11" fmla="*/ 27 h 53"/>
                  <a:gd name="T12" fmla="*/ 210 w 212"/>
                  <a:gd name="T13" fmla="*/ 37 h 53"/>
                  <a:gd name="T14" fmla="*/ 204 w 212"/>
                  <a:gd name="T15" fmla="*/ 45 h 53"/>
                  <a:gd name="T16" fmla="*/ 196 w 212"/>
                  <a:gd name="T17" fmla="*/ 51 h 53"/>
                  <a:gd name="T18" fmla="*/ 186 w 212"/>
                  <a:gd name="T19" fmla="*/ 53 h 53"/>
                  <a:gd name="T20" fmla="*/ 27 w 212"/>
                  <a:gd name="T21" fmla="*/ 53 h 53"/>
                  <a:gd name="T22" fmla="*/ 16 w 212"/>
                  <a:gd name="T23" fmla="*/ 51 h 53"/>
                  <a:gd name="T24" fmla="*/ 8 w 212"/>
                  <a:gd name="T25" fmla="*/ 45 h 53"/>
                  <a:gd name="T26" fmla="*/ 2 w 212"/>
                  <a:gd name="T27" fmla="*/ 37 h 53"/>
                  <a:gd name="T28" fmla="*/ 0 w 212"/>
                  <a:gd name="T29" fmla="*/ 27 h 53"/>
                  <a:gd name="T30" fmla="*/ 2 w 212"/>
                  <a:gd name="T31" fmla="*/ 16 h 53"/>
                  <a:gd name="T32" fmla="*/ 8 w 212"/>
                  <a:gd name="T33" fmla="*/ 8 h 53"/>
                  <a:gd name="T34" fmla="*/ 16 w 212"/>
                  <a:gd name="T35" fmla="*/ 2 h 53"/>
                  <a:gd name="T36" fmla="*/ 27 w 212"/>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53">
                    <a:moveTo>
                      <a:pt x="27" y="0"/>
                    </a:moveTo>
                    <a:lnTo>
                      <a:pt x="186" y="0"/>
                    </a:lnTo>
                    <a:lnTo>
                      <a:pt x="196" y="2"/>
                    </a:lnTo>
                    <a:lnTo>
                      <a:pt x="204" y="8"/>
                    </a:lnTo>
                    <a:lnTo>
                      <a:pt x="210" y="16"/>
                    </a:lnTo>
                    <a:lnTo>
                      <a:pt x="212" y="27"/>
                    </a:lnTo>
                    <a:lnTo>
                      <a:pt x="210" y="37"/>
                    </a:lnTo>
                    <a:lnTo>
                      <a:pt x="204" y="45"/>
                    </a:lnTo>
                    <a:lnTo>
                      <a:pt x="196" y="51"/>
                    </a:lnTo>
                    <a:lnTo>
                      <a:pt x="186" y="53"/>
                    </a:lnTo>
                    <a:lnTo>
                      <a:pt x="27" y="53"/>
                    </a:lnTo>
                    <a:lnTo>
                      <a:pt x="16" y="51"/>
                    </a:lnTo>
                    <a:lnTo>
                      <a:pt x="8" y="45"/>
                    </a:lnTo>
                    <a:lnTo>
                      <a:pt x="2" y="37"/>
                    </a:lnTo>
                    <a:lnTo>
                      <a:pt x="0" y="27"/>
                    </a:lnTo>
                    <a:lnTo>
                      <a:pt x="2" y="16"/>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2" name="Freeform 799"/>
              <p:cNvSpPr>
                <a:spLocks/>
              </p:cNvSpPr>
              <p:nvPr/>
            </p:nvSpPr>
            <p:spPr bwMode="auto">
              <a:xfrm>
                <a:off x="8947150" y="1373188"/>
                <a:ext cx="6350" cy="57150"/>
              </a:xfrm>
              <a:custGeom>
                <a:avLst/>
                <a:gdLst>
                  <a:gd name="T0" fmla="*/ 27 w 53"/>
                  <a:gd name="T1" fmla="*/ 0 h 425"/>
                  <a:gd name="T2" fmla="*/ 38 w 53"/>
                  <a:gd name="T3" fmla="*/ 2 h 425"/>
                  <a:gd name="T4" fmla="*/ 46 w 53"/>
                  <a:gd name="T5" fmla="*/ 9 h 425"/>
                  <a:gd name="T6" fmla="*/ 51 w 53"/>
                  <a:gd name="T7" fmla="*/ 17 h 425"/>
                  <a:gd name="T8" fmla="*/ 53 w 53"/>
                  <a:gd name="T9" fmla="*/ 27 h 425"/>
                  <a:gd name="T10" fmla="*/ 53 w 53"/>
                  <a:gd name="T11" fmla="*/ 398 h 425"/>
                  <a:gd name="T12" fmla="*/ 51 w 53"/>
                  <a:gd name="T13" fmla="*/ 408 h 425"/>
                  <a:gd name="T14" fmla="*/ 46 w 53"/>
                  <a:gd name="T15" fmla="*/ 417 h 425"/>
                  <a:gd name="T16" fmla="*/ 38 w 53"/>
                  <a:gd name="T17" fmla="*/ 423 h 425"/>
                  <a:gd name="T18" fmla="*/ 27 w 53"/>
                  <a:gd name="T19" fmla="*/ 425 h 425"/>
                  <a:gd name="T20" fmla="*/ 17 w 53"/>
                  <a:gd name="T21" fmla="*/ 423 h 425"/>
                  <a:gd name="T22" fmla="*/ 8 w 53"/>
                  <a:gd name="T23" fmla="*/ 417 h 425"/>
                  <a:gd name="T24" fmla="*/ 2 w 53"/>
                  <a:gd name="T25" fmla="*/ 408 h 425"/>
                  <a:gd name="T26" fmla="*/ 0 w 53"/>
                  <a:gd name="T27" fmla="*/ 398 h 425"/>
                  <a:gd name="T28" fmla="*/ 0 w 53"/>
                  <a:gd name="T29" fmla="*/ 27 h 425"/>
                  <a:gd name="T30" fmla="*/ 2 w 53"/>
                  <a:gd name="T31" fmla="*/ 17 h 425"/>
                  <a:gd name="T32" fmla="*/ 8 w 53"/>
                  <a:gd name="T33" fmla="*/ 9 h 425"/>
                  <a:gd name="T34" fmla="*/ 17 w 53"/>
                  <a:gd name="T35" fmla="*/ 2 h 425"/>
                  <a:gd name="T36" fmla="*/ 27 w 53"/>
                  <a:gd name="T37" fmla="*/ 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425">
                    <a:moveTo>
                      <a:pt x="27" y="0"/>
                    </a:moveTo>
                    <a:lnTo>
                      <a:pt x="38" y="2"/>
                    </a:lnTo>
                    <a:lnTo>
                      <a:pt x="46" y="9"/>
                    </a:lnTo>
                    <a:lnTo>
                      <a:pt x="51" y="17"/>
                    </a:lnTo>
                    <a:lnTo>
                      <a:pt x="53" y="27"/>
                    </a:lnTo>
                    <a:lnTo>
                      <a:pt x="53" y="398"/>
                    </a:lnTo>
                    <a:lnTo>
                      <a:pt x="51" y="408"/>
                    </a:lnTo>
                    <a:lnTo>
                      <a:pt x="46" y="417"/>
                    </a:lnTo>
                    <a:lnTo>
                      <a:pt x="38" y="423"/>
                    </a:lnTo>
                    <a:lnTo>
                      <a:pt x="27" y="425"/>
                    </a:lnTo>
                    <a:lnTo>
                      <a:pt x="17" y="423"/>
                    </a:lnTo>
                    <a:lnTo>
                      <a:pt x="8" y="417"/>
                    </a:lnTo>
                    <a:lnTo>
                      <a:pt x="2" y="408"/>
                    </a:lnTo>
                    <a:lnTo>
                      <a:pt x="0" y="398"/>
                    </a:lnTo>
                    <a:lnTo>
                      <a:pt x="0" y="27"/>
                    </a:lnTo>
                    <a:lnTo>
                      <a:pt x="2" y="17"/>
                    </a:lnTo>
                    <a:lnTo>
                      <a:pt x="8" y="9"/>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3" name="Freeform 800"/>
              <p:cNvSpPr>
                <a:spLocks/>
              </p:cNvSpPr>
              <p:nvPr/>
            </p:nvSpPr>
            <p:spPr bwMode="auto">
              <a:xfrm>
                <a:off x="8947150" y="1436688"/>
                <a:ext cx="14288" cy="7938"/>
              </a:xfrm>
              <a:custGeom>
                <a:avLst/>
                <a:gdLst>
                  <a:gd name="T0" fmla="*/ 27 w 107"/>
                  <a:gd name="T1" fmla="*/ 0 h 53"/>
                  <a:gd name="T2" fmla="*/ 80 w 107"/>
                  <a:gd name="T3" fmla="*/ 0 h 53"/>
                  <a:gd name="T4" fmla="*/ 90 w 107"/>
                  <a:gd name="T5" fmla="*/ 2 h 53"/>
                  <a:gd name="T6" fmla="*/ 98 w 107"/>
                  <a:gd name="T7" fmla="*/ 8 h 53"/>
                  <a:gd name="T8" fmla="*/ 105 w 107"/>
                  <a:gd name="T9" fmla="*/ 16 h 53"/>
                  <a:gd name="T10" fmla="*/ 107 w 107"/>
                  <a:gd name="T11" fmla="*/ 27 h 53"/>
                  <a:gd name="T12" fmla="*/ 105 w 107"/>
                  <a:gd name="T13" fmla="*/ 37 h 53"/>
                  <a:gd name="T14" fmla="*/ 98 w 107"/>
                  <a:gd name="T15" fmla="*/ 45 h 53"/>
                  <a:gd name="T16" fmla="*/ 90 w 107"/>
                  <a:gd name="T17" fmla="*/ 51 h 53"/>
                  <a:gd name="T18" fmla="*/ 80 w 107"/>
                  <a:gd name="T19" fmla="*/ 53 h 53"/>
                  <a:gd name="T20" fmla="*/ 27 w 107"/>
                  <a:gd name="T21" fmla="*/ 53 h 53"/>
                  <a:gd name="T22" fmla="*/ 17 w 107"/>
                  <a:gd name="T23" fmla="*/ 51 h 53"/>
                  <a:gd name="T24" fmla="*/ 8 w 107"/>
                  <a:gd name="T25" fmla="*/ 45 h 53"/>
                  <a:gd name="T26" fmla="*/ 2 w 107"/>
                  <a:gd name="T27" fmla="*/ 37 h 53"/>
                  <a:gd name="T28" fmla="*/ 0 w 107"/>
                  <a:gd name="T29" fmla="*/ 27 h 53"/>
                  <a:gd name="T30" fmla="*/ 2 w 107"/>
                  <a:gd name="T31" fmla="*/ 16 h 53"/>
                  <a:gd name="T32" fmla="*/ 8 w 107"/>
                  <a:gd name="T33" fmla="*/ 8 h 53"/>
                  <a:gd name="T34" fmla="*/ 17 w 107"/>
                  <a:gd name="T35" fmla="*/ 2 h 53"/>
                  <a:gd name="T36" fmla="*/ 27 w 107"/>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53">
                    <a:moveTo>
                      <a:pt x="27" y="0"/>
                    </a:moveTo>
                    <a:lnTo>
                      <a:pt x="80" y="0"/>
                    </a:lnTo>
                    <a:lnTo>
                      <a:pt x="90" y="2"/>
                    </a:lnTo>
                    <a:lnTo>
                      <a:pt x="98" y="8"/>
                    </a:lnTo>
                    <a:lnTo>
                      <a:pt x="105" y="16"/>
                    </a:lnTo>
                    <a:lnTo>
                      <a:pt x="107" y="27"/>
                    </a:lnTo>
                    <a:lnTo>
                      <a:pt x="105" y="37"/>
                    </a:lnTo>
                    <a:lnTo>
                      <a:pt x="98" y="45"/>
                    </a:lnTo>
                    <a:lnTo>
                      <a:pt x="90" y="51"/>
                    </a:lnTo>
                    <a:lnTo>
                      <a:pt x="80" y="53"/>
                    </a:lnTo>
                    <a:lnTo>
                      <a:pt x="27" y="53"/>
                    </a:lnTo>
                    <a:lnTo>
                      <a:pt x="17" y="51"/>
                    </a:lnTo>
                    <a:lnTo>
                      <a:pt x="8" y="45"/>
                    </a:lnTo>
                    <a:lnTo>
                      <a:pt x="2" y="37"/>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4" name="Freeform 801"/>
              <p:cNvSpPr>
                <a:spLocks/>
              </p:cNvSpPr>
              <p:nvPr/>
            </p:nvSpPr>
            <p:spPr bwMode="auto">
              <a:xfrm>
                <a:off x="8953500" y="1422401"/>
                <a:ext cx="7938" cy="22225"/>
              </a:xfrm>
              <a:custGeom>
                <a:avLst/>
                <a:gdLst>
                  <a:gd name="T0" fmla="*/ 27 w 54"/>
                  <a:gd name="T1" fmla="*/ 0 h 159"/>
                  <a:gd name="T2" fmla="*/ 37 w 54"/>
                  <a:gd name="T3" fmla="*/ 2 h 159"/>
                  <a:gd name="T4" fmla="*/ 45 w 54"/>
                  <a:gd name="T5" fmla="*/ 8 h 159"/>
                  <a:gd name="T6" fmla="*/ 52 w 54"/>
                  <a:gd name="T7" fmla="*/ 16 h 159"/>
                  <a:gd name="T8" fmla="*/ 54 w 54"/>
                  <a:gd name="T9" fmla="*/ 26 h 159"/>
                  <a:gd name="T10" fmla="*/ 54 w 54"/>
                  <a:gd name="T11" fmla="*/ 133 h 159"/>
                  <a:gd name="T12" fmla="*/ 52 w 54"/>
                  <a:gd name="T13" fmla="*/ 143 h 159"/>
                  <a:gd name="T14" fmla="*/ 45 w 54"/>
                  <a:gd name="T15" fmla="*/ 151 h 159"/>
                  <a:gd name="T16" fmla="*/ 37 w 54"/>
                  <a:gd name="T17" fmla="*/ 157 h 159"/>
                  <a:gd name="T18" fmla="*/ 27 w 54"/>
                  <a:gd name="T19" fmla="*/ 159 h 159"/>
                  <a:gd name="T20" fmla="*/ 17 w 54"/>
                  <a:gd name="T21" fmla="*/ 157 h 159"/>
                  <a:gd name="T22" fmla="*/ 8 w 54"/>
                  <a:gd name="T23" fmla="*/ 151 h 159"/>
                  <a:gd name="T24" fmla="*/ 2 w 54"/>
                  <a:gd name="T25" fmla="*/ 143 h 159"/>
                  <a:gd name="T26" fmla="*/ 0 w 54"/>
                  <a:gd name="T27" fmla="*/ 133 h 159"/>
                  <a:gd name="T28" fmla="*/ 0 w 54"/>
                  <a:gd name="T29" fmla="*/ 26 h 159"/>
                  <a:gd name="T30" fmla="*/ 2 w 54"/>
                  <a:gd name="T31" fmla="*/ 16 h 159"/>
                  <a:gd name="T32" fmla="*/ 8 w 54"/>
                  <a:gd name="T33" fmla="*/ 8 h 159"/>
                  <a:gd name="T34" fmla="*/ 17 w 54"/>
                  <a:gd name="T35" fmla="*/ 2 h 159"/>
                  <a:gd name="T36" fmla="*/ 27 w 54"/>
                  <a:gd name="T37"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59">
                    <a:moveTo>
                      <a:pt x="27" y="0"/>
                    </a:moveTo>
                    <a:lnTo>
                      <a:pt x="37" y="2"/>
                    </a:lnTo>
                    <a:lnTo>
                      <a:pt x="45" y="8"/>
                    </a:lnTo>
                    <a:lnTo>
                      <a:pt x="52" y="16"/>
                    </a:lnTo>
                    <a:lnTo>
                      <a:pt x="54" y="26"/>
                    </a:lnTo>
                    <a:lnTo>
                      <a:pt x="54" y="133"/>
                    </a:lnTo>
                    <a:lnTo>
                      <a:pt x="52" y="143"/>
                    </a:lnTo>
                    <a:lnTo>
                      <a:pt x="45" y="151"/>
                    </a:lnTo>
                    <a:lnTo>
                      <a:pt x="37" y="157"/>
                    </a:lnTo>
                    <a:lnTo>
                      <a:pt x="27" y="159"/>
                    </a:lnTo>
                    <a:lnTo>
                      <a:pt x="17" y="157"/>
                    </a:lnTo>
                    <a:lnTo>
                      <a:pt x="8" y="151"/>
                    </a:lnTo>
                    <a:lnTo>
                      <a:pt x="2" y="143"/>
                    </a:lnTo>
                    <a:lnTo>
                      <a:pt x="0" y="133"/>
                    </a:lnTo>
                    <a:lnTo>
                      <a:pt x="0" y="26"/>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5" name="Freeform 802"/>
              <p:cNvSpPr>
                <a:spLocks/>
              </p:cNvSpPr>
              <p:nvPr/>
            </p:nvSpPr>
            <p:spPr bwMode="auto">
              <a:xfrm>
                <a:off x="8947150" y="1422401"/>
                <a:ext cx="14288" cy="7938"/>
              </a:xfrm>
              <a:custGeom>
                <a:avLst/>
                <a:gdLst>
                  <a:gd name="T0" fmla="*/ 27 w 107"/>
                  <a:gd name="T1" fmla="*/ 0 h 53"/>
                  <a:gd name="T2" fmla="*/ 80 w 107"/>
                  <a:gd name="T3" fmla="*/ 0 h 53"/>
                  <a:gd name="T4" fmla="*/ 90 w 107"/>
                  <a:gd name="T5" fmla="*/ 2 h 53"/>
                  <a:gd name="T6" fmla="*/ 98 w 107"/>
                  <a:gd name="T7" fmla="*/ 8 h 53"/>
                  <a:gd name="T8" fmla="*/ 105 w 107"/>
                  <a:gd name="T9" fmla="*/ 16 h 53"/>
                  <a:gd name="T10" fmla="*/ 107 w 107"/>
                  <a:gd name="T11" fmla="*/ 26 h 53"/>
                  <a:gd name="T12" fmla="*/ 105 w 107"/>
                  <a:gd name="T13" fmla="*/ 36 h 53"/>
                  <a:gd name="T14" fmla="*/ 98 w 107"/>
                  <a:gd name="T15" fmla="*/ 45 h 53"/>
                  <a:gd name="T16" fmla="*/ 90 w 107"/>
                  <a:gd name="T17" fmla="*/ 51 h 53"/>
                  <a:gd name="T18" fmla="*/ 80 w 107"/>
                  <a:gd name="T19" fmla="*/ 53 h 53"/>
                  <a:gd name="T20" fmla="*/ 27 w 107"/>
                  <a:gd name="T21" fmla="*/ 53 h 53"/>
                  <a:gd name="T22" fmla="*/ 17 w 107"/>
                  <a:gd name="T23" fmla="*/ 51 h 53"/>
                  <a:gd name="T24" fmla="*/ 8 w 107"/>
                  <a:gd name="T25" fmla="*/ 45 h 53"/>
                  <a:gd name="T26" fmla="*/ 2 w 107"/>
                  <a:gd name="T27" fmla="*/ 36 h 53"/>
                  <a:gd name="T28" fmla="*/ 0 w 107"/>
                  <a:gd name="T29" fmla="*/ 26 h 53"/>
                  <a:gd name="T30" fmla="*/ 2 w 107"/>
                  <a:gd name="T31" fmla="*/ 16 h 53"/>
                  <a:gd name="T32" fmla="*/ 8 w 107"/>
                  <a:gd name="T33" fmla="*/ 8 h 53"/>
                  <a:gd name="T34" fmla="*/ 17 w 107"/>
                  <a:gd name="T35" fmla="*/ 2 h 53"/>
                  <a:gd name="T36" fmla="*/ 27 w 107"/>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53">
                    <a:moveTo>
                      <a:pt x="27" y="0"/>
                    </a:moveTo>
                    <a:lnTo>
                      <a:pt x="80" y="0"/>
                    </a:lnTo>
                    <a:lnTo>
                      <a:pt x="90" y="2"/>
                    </a:lnTo>
                    <a:lnTo>
                      <a:pt x="98" y="8"/>
                    </a:lnTo>
                    <a:lnTo>
                      <a:pt x="105" y="16"/>
                    </a:lnTo>
                    <a:lnTo>
                      <a:pt x="107" y="26"/>
                    </a:lnTo>
                    <a:lnTo>
                      <a:pt x="105" y="36"/>
                    </a:lnTo>
                    <a:lnTo>
                      <a:pt x="98" y="45"/>
                    </a:lnTo>
                    <a:lnTo>
                      <a:pt x="90" y="51"/>
                    </a:lnTo>
                    <a:lnTo>
                      <a:pt x="80" y="53"/>
                    </a:lnTo>
                    <a:lnTo>
                      <a:pt x="27" y="53"/>
                    </a:lnTo>
                    <a:lnTo>
                      <a:pt x="17" y="51"/>
                    </a:lnTo>
                    <a:lnTo>
                      <a:pt x="8" y="45"/>
                    </a:lnTo>
                    <a:lnTo>
                      <a:pt x="2" y="36"/>
                    </a:lnTo>
                    <a:lnTo>
                      <a:pt x="0" y="26"/>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6" name="Freeform 803"/>
              <p:cNvSpPr>
                <a:spLocks/>
              </p:cNvSpPr>
              <p:nvPr/>
            </p:nvSpPr>
            <p:spPr bwMode="auto">
              <a:xfrm>
                <a:off x="8672513" y="1628776"/>
                <a:ext cx="49213" cy="60325"/>
              </a:xfrm>
              <a:custGeom>
                <a:avLst/>
                <a:gdLst>
                  <a:gd name="T0" fmla="*/ 344 w 372"/>
                  <a:gd name="T1" fmla="*/ 0 h 461"/>
                  <a:gd name="T2" fmla="*/ 354 w 372"/>
                  <a:gd name="T3" fmla="*/ 1 h 461"/>
                  <a:gd name="T4" fmla="*/ 362 w 372"/>
                  <a:gd name="T5" fmla="*/ 6 h 461"/>
                  <a:gd name="T6" fmla="*/ 369 w 372"/>
                  <a:gd name="T7" fmla="*/ 14 h 461"/>
                  <a:gd name="T8" fmla="*/ 372 w 372"/>
                  <a:gd name="T9" fmla="*/ 25 h 461"/>
                  <a:gd name="T10" fmla="*/ 370 w 372"/>
                  <a:gd name="T11" fmla="*/ 35 h 461"/>
                  <a:gd name="T12" fmla="*/ 364 w 372"/>
                  <a:gd name="T13" fmla="*/ 43 h 461"/>
                  <a:gd name="T14" fmla="*/ 356 w 372"/>
                  <a:gd name="T15" fmla="*/ 50 h 461"/>
                  <a:gd name="T16" fmla="*/ 317 w 372"/>
                  <a:gd name="T17" fmla="*/ 68 h 461"/>
                  <a:gd name="T18" fmla="*/ 278 w 372"/>
                  <a:gd name="T19" fmla="*/ 85 h 461"/>
                  <a:gd name="T20" fmla="*/ 238 w 372"/>
                  <a:gd name="T21" fmla="*/ 101 h 461"/>
                  <a:gd name="T22" fmla="*/ 201 w 372"/>
                  <a:gd name="T23" fmla="*/ 115 h 461"/>
                  <a:gd name="T24" fmla="*/ 168 w 372"/>
                  <a:gd name="T25" fmla="*/ 127 h 461"/>
                  <a:gd name="T26" fmla="*/ 137 w 372"/>
                  <a:gd name="T27" fmla="*/ 141 h 461"/>
                  <a:gd name="T28" fmla="*/ 112 w 372"/>
                  <a:gd name="T29" fmla="*/ 153 h 461"/>
                  <a:gd name="T30" fmla="*/ 92 w 372"/>
                  <a:gd name="T31" fmla="*/ 165 h 461"/>
                  <a:gd name="T32" fmla="*/ 77 w 372"/>
                  <a:gd name="T33" fmla="*/ 180 h 461"/>
                  <a:gd name="T34" fmla="*/ 66 w 372"/>
                  <a:gd name="T35" fmla="*/ 195 h 461"/>
                  <a:gd name="T36" fmla="*/ 59 w 372"/>
                  <a:gd name="T37" fmla="*/ 213 h 461"/>
                  <a:gd name="T38" fmla="*/ 55 w 372"/>
                  <a:gd name="T39" fmla="*/ 233 h 461"/>
                  <a:gd name="T40" fmla="*/ 54 w 372"/>
                  <a:gd name="T41" fmla="*/ 257 h 461"/>
                  <a:gd name="T42" fmla="*/ 54 w 372"/>
                  <a:gd name="T43" fmla="*/ 434 h 461"/>
                  <a:gd name="T44" fmla="*/ 52 w 372"/>
                  <a:gd name="T45" fmla="*/ 444 h 461"/>
                  <a:gd name="T46" fmla="*/ 45 w 372"/>
                  <a:gd name="T47" fmla="*/ 453 h 461"/>
                  <a:gd name="T48" fmla="*/ 37 w 372"/>
                  <a:gd name="T49" fmla="*/ 459 h 461"/>
                  <a:gd name="T50" fmla="*/ 27 w 372"/>
                  <a:gd name="T51" fmla="*/ 461 h 461"/>
                  <a:gd name="T52" fmla="*/ 16 w 372"/>
                  <a:gd name="T53" fmla="*/ 459 h 461"/>
                  <a:gd name="T54" fmla="*/ 8 w 372"/>
                  <a:gd name="T55" fmla="*/ 453 h 461"/>
                  <a:gd name="T56" fmla="*/ 2 w 372"/>
                  <a:gd name="T57" fmla="*/ 444 h 461"/>
                  <a:gd name="T58" fmla="*/ 0 w 372"/>
                  <a:gd name="T59" fmla="*/ 434 h 461"/>
                  <a:gd name="T60" fmla="*/ 0 w 372"/>
                  <a:gd name="T61" fmla="*/ 257 h 461"/>
                  <a:gd name="T62" fmla="*/ 2 w 372"/>
                  <a:gd name="T63" fmla="*/ 228 h 461"/>
                  <a:gd name="T64" fmla="*/ 6 w 372"/>
                  <a:gd name="T65" fmla="*/ 203 h 461"/>
                  <a:gd name="T66" fmla="*/ 14 w 372"/>
                  <a:gd name="T67" fmla="*/ 180 h 461"/>
                  <a:gd name="T68" fmla="*/ 26 w 372"/>
                  <a:gd name="T69" fmla="*/ 160 h 461"/>
                  <a:gd name="T70" fmla="*/ 39 w 372"/>
                  <a:gd name="T71" fmla="*/ 143 h 461"/>
                  <a:gd name="T72" fmla="*/ 57 w 372"/>
                  <a:gd name="T73" fmla="*/ 127 h 461"/>
                  <a:gd name="T74" fmla="*/ 75 w 372"/>
                  <a:gd name="T75" fmla="*/ 113 h 461"/>
                  <a:gd name="T76" fmla="*/ 98 w 372"/>
                  <a:gd name="T77" fmla="*/ 100 h 461"/>
                  <a:gd name="T78" fmla="*/ 123 w 372"/>
                  <a:gd name="T79" fmla="*/ 89 h 461"/>
                  <a:gd name="T80" fmla="*/ 150 w 372"/>
                  <a:gd name="T81" fmla="*/ 78 h 461"/>
                  <a:gd name="T82" fmla="*/ 182 w 372"/>
                  <a:gd name="T83" fmla="*/ 66 h 461"/>
                  <a:gd name="T84" fmla="*/ 218 w 372"/>
                  <a:gd name="T85" fmla="*/ 52 h 461"/>
                  <a:gd name="T86" fmla="*/ 257 w 372"/>
                  <a:gd name="T87" fmla="*/ 36 h 461"/>
                  <a:gd name="T88" fmla="*/ 295 w 372"/>
                  <a:gd name="T89" fmla="*/ 20 h 461"/>
                  <a:gd name="T90" fmla="*/ 333 w 372"/>
                  <a:gd name="T91" fmla="*/ 2 h 461"/>
                  <a:gd name="T92" fmla="*/ 344 w 372"/>
                  <a:gd name="T93"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72" h="461">
                    <a:moveTo>
                      <a:pt x="344" y="0"/>
                    </a:moveTo>
                    <a:lnTo>
                      <a:pt x="354" y="1"/>
                    </a:lnTo>
                    <a:lnTo>
                      <a:pt x="362" y="6"/>
                    </a:lnTo>
                    <a:lnTo>
                      <a:pt x="369" y="14"/>
                    </a:lnTo>
                    <a:lnTo>
                      <a:pt x="372" y="25"/>
                    </a:lnTo>
                    <a:lnTo>
                      <a:pt x="370" y="35"/>
                    </a:lnTo>
                    <a:lnTo>
                      <a:pt x="364" y="43"/>
                    </a:lnTo>
                    <a:lnTo>
                      <a:pt x="356" y="50"/>
                    </a:lnTo>
                    <a:lnTo>
                      <a:pt x="317" y="68"/>
                    </a:lnTo>
                    <a:lnTo>
                      <a:pt x="278" y="85"/>
                    </a:lnTo>
                    <a:lnTo>
                      <a:pt x="238" y="101"/>
                    </a:lnTo>
                    <a:lnTo>
                      <a:pt x="201" y="115"/>
                    </a:lnTo>
                    <a:lnTo>
                      <a:pt x="168" y="127"/>
                    </a:lnTo>
                    <a:lnTo>
                      <a:pt x="137" y="141"/>
                    </a:lnTo>
                    <a:lnTo>
                      <a:pt x="112" y="153"/>
                    </a:lnTo>
                    <a:lnTo>
                      <a:pt x="92" y="165"/>
                    </a:lnTo>
                    <a:lnTo>
                      <a:pt x="77" y="180"/>
                    </a:lnTo>
                    <a:lnTo>
                      <a:pt x="66" y="195"/>
                    </a:lnTo>
                    <a:lnTo>
                      <a:pt x="59" y="213"/>
                    </a:lnTo>
                    <a:lnTo>
                      <a:pt x="55" y="233"/>
                    </a:lnTo>
                    <a:lnTo>
                      <a:pt x="54" y="257"/>
                    </a:lnTo>
                    <a:lnTo>
                      <a:pt x="54" y="434"/>
                    </a:lnTo>
                    <a:lnTo>
                      <a:pt x="52" y="444"/>
                    </a:lnTo>
                    <a:lnTo>
                      <a:pt x="45" y="453"/>
                    </a:lnTo>
                    <a:lnTo>
                      <a:pt x="37" y="459"/>
                    </a:lnTo>
                    <a:lnTo>
                      <a:pt x="27" y="461"/>
                    </a:lnTo>
                    <a:lnTo>
                      <a:pt x="16" y="459"/>
                    </a:lnTo>
                    <a:lnTo>
                      <a:pt x="8" y="453"/>
                    </a:lnTo>
                    <a:lnTo>
                      <a:pt x="2" y="444"/>
                    </a:lnTo>
                    <a:lnTo>
                      <a:pt x="0" y="434"/>
                    </a:lnTo>
                    <a:lnTo>
                      <a:pt x="0" y="257"/>
                    </a:lnTo>
                    <a:lnTo>
                      <a:pt x="2" y="228"/>
                    </a:lnTo>
                    <a:lnTo>
                      <a:pt x="6" y="203"/>
                    </a:lnTo>
                    <a:lnTo>
                      <a:pt x="14" y="180"/>
                    </a:lnTo>
                    <a:lnTo>
                      <a:pt x="26" y="160"/>
                    </a:lnTo>
                    <a:lnTo>
                      <a:pt x="39" y="143"/>
                    </a:lnTo>
                    <a:lnTo>
                      <a:pt x="57" y="127"/>
                    </a:lnTo>
                    <a:lnTo>
                      <a:pt x="75" y="113"/>
                    </a:lnTo>
                    <a:lnTo>
                      <a:pt x="98" y="100"/>
                    </a:lnTo>
                    <a:lnTo>
                      <a:pt x="123" y="89"/>
                    </a:lnTo>
                    <a:lnTo>
                      <a:pt x="150" y="78"/>
                    </a:lnTo>
                    <a:lnTo>
                      <a:pt x="182" y="66"/>
                    </a:lnTo>
                    <a:lnTo>
                      <a:pt x="218" y="52"/>
                    </a:lnTo>
                    <a:lnTo>
                      <a:pt x="257" y="36"/>
                    </a:lnTo>
                    <a:lnTo>
                      <a:pt x="295" y="20"/>
                    </a:lnTo>
                    <a:lnTo>
                      <a:pt x="333" y="2"/>
                    </a:lnTo>
                    <a:lnTo>
                      <a:pt x="344"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7" name="Freeform 804"/>
              <p:cNvSpPr>
                <a:spLocks/>
              </p:cNvSpPr>
              <p:nvPr/>
            </p:nvSpPr>
            <p:spPr bwMode="auto">
              <a:xfrm>
                <a:off x="8799513" y="1628776"/>
                <a:ext cx="49213" cy="60325"/>
              </a:xfrm>
              <a:custGeom>
                <a:avLst/>
                <a:gdLst>
                  <a:gd name="T0" fmla="*/ 28 w 372"/>
                  <a:gd name="T1" fmla="*/ 0 h 462"/>
                  <a:gd name="T2" fmla="*/ 38 w 372"/>
                  <a:gd name="T3" fmla="*/ 3 h 462"/>
                  <a:gd name="T4" fmla="*/ 65 w 372"/>
                  <a:gd name="T5" fmla="*/ 15 h 462"/>
                  <a:gd name="T6" fmla="*/ 92 w 372"/>
                  <a:gd name="T7" fmla="*/ 27 h 462"/>
                  <a:gd name="T8" fmla="*/ 119 w 372"/>
                  <a:gd name="T9" fmla="*/ 38 h 462"/>
                  <a:gd name="T10" fmla="*/ 146 w 372"/>
                  <a:gd name="T11" fmla="*/ 50 h 462"/>
                  <a:gd name="T12" fmla="*/ 169 w 372"/>
                  <a:gd name="T13" fmla="*/ 59 h 462"/>
                  <a:gd name="T14" fmla="*/ 191 w 372"/>
                  <a:gd name="T15" fmla="*/ 67 h 462"/>
                  <a:gd name="T16" fmla="*/ 209 w 372"/>
                  <a:gd name="T17" fmla="*/ 73 h 462"/>
                  <a:gd name="T18" fmla="*/ 222 w 372"/>
                  <a:gd name="T19" fmla="*/ 79 h 462"/>
                  <a:gd name="T20" fmla="*/ 249 w 372"/>
                  <a:gd name="T21" fmla="*/ 90 h 462"/>
                  <a:gd name="T22" fmla="*/ 274 w 372"/>
                  <a:gd name="T23" fmla="*/ 101 h 462"/>
                  <a:gd name="T24" fmla="*/ 296 w 372"/>
                  <a:gd name="T25" fmla="*/ 114 h 462"/>
                  <a:gd name="T26" fmla="*/ 316 w 372"/>
                  <a:gd name="T27" fmla="*/ 127 h 462"/>
                  <a:gd name="T28" fmla="*/ 333 w 372"/>
                  <a:gd name="T29" fmla="*/ 144 h 462"/>
                  <a:gd name="T30" fmla="*/ 346 w 372"/>
                  <a:gd name="T31" fmla="*/ 161 h 462"/>
                  <a:gd name="T32" fmla="*/ 357 w 372"/>
                  <a:gd name="T33" fmla="*/ 181 h 462"/>
                  <a:gd name="T34" fmla="*/ 366 w 372"/>
                  <a:gd name="T35" fmla="*/ 204 h 462"/>
                  <a:gd name="T36" fmla="*/ 370 w 372"/>
                  <a:gd name="T37" fmla="*/ 229 h 462"/>
                  <a:gd name="T38" fmla="*/ 372 w 372"/>
                  <a:gd name="T39" fmla="*/ 258 h 462"/>
                  <a:gd name="T40" fmla="*/ 372 w 372"/>
                  <a:gd name="T41" fmla="*/ 435 h 462"/>
                  <a:gd name="T42" fmla="*/ 370 w 372"/>
                  <a:gd name="T43" fmla="*/ 445 h 462"/>
                  <a:gd name="T44" fmla="*/ 364 w 372"/>
                  <a:gd name="T45" fmla="*/ 454 h 462"/>
                  <a:gd name="T46" fmla="*/ 355 w 372"/>
                  <a:gd name="T47" fmla="*/ 460 h 462"/>
                  <a:gd name="T48" fmla="*/ 345 w 372"/>
                  <a:gd name="T49" fmla="*/ 462 h 462"/>
                  <a:gd name="T50" fmla="*/ 335 w 372"/>
                  <a:gd name="T51" fmla="*/ 460 h 462"/>
                  <a:gd name="T52" fmla="*/ 326 w 372"/>
                  <a:gd name="T53" fmla="*/ 454 h 462"/>
                  <a:gd name="T54" fmla="*/ 321 w 372"/>
                  <a:gd name="T55" fmla="*/ 445 h 462"/>
                  <a:gd name="T56" fmla="*/ 319 w 372"/>
                  <a:gd name="T57" fmla="*/ 435 h 462"/>
                  <a:gd name="T58" fmla="*/ 319 w 372"/>
                  <a:gd name="T59" fmla="*/ 258 h 462"/>
                  <a:gd name="T60" fmla="*/ 317 w 372"/>
                  <a:gd name="T61" fmla="*/ 234 h 462"/>
                  <a:gd name="T62" fmla="*/ 314 w 372"/>
                  <a:gd name="T63" fmla="*/ 214 h 462"/>
                  <a:gd name="T64" fmla="*/ 306 w 372"/>
                  <a:gd name="T65" fmla="*/ 196 h 462"/>
                  <a:gd name="T66" fmla="*/ 295 w 372"/>
                  <a:gd name="T67" fmla="*/ 181 h 462"/>
                  <a:gd name="T68" fmla="*/ 280 w 372"/>
                  <a:gd name="T69" fmla="*/ 166 h 462"/>
                  <a:gd name="T70" fmla="*/ 259 w 372"/>
                  <a:gd name="T71" fmla="*/ 154 h 462"/>
                  <a:gd name="T72" fmla="*/ 235 w 372"/>
                  <a:gd name="T73" fmla="*/ 142 h 462"/>
                  <a:gd name="T74" fmla="*/ 204 w 372"/>
                  <a:gd name="T75" fmla="*/ 128 h 462"/>
                  <a:gd name="T76" fmla="*/ 190 w 372"/>
                  <a:gd name="T77" fmla="*/ 124 h 462"/>
                  <a:gd name="T78" fmla="*/ 172 w 372"/>
                  <a:gd name="T79" fmla="*/ 117 h 462"/>
                  <a:gd name="T80" fmla="*/ 150 w 372"/>
                  <a:gd name="T81" fmla="*/ 108 h 462"/>
                  <a:gd name="T82" fmla="*/ 125 w 372"/>
                  <a:gd name="T83" fmla="*/ 98 h 462"/>
                  <a:gd name="T84" fmla="*/ 98 w 372"/>
                  <a:gd name="T85" fmla="*/ 88 h 462"/>
                  <a:gd name="T86" fmla="*/ 70 w 372"/>
                  <a:gd name="T87" fmla="*/ 75 h 462"/>
                  <a:gd name="T88" fmla="*/ 42 w 372"/>
                  <a:gd name="T89" fmla="*/ 64 h 462"/>
                  <a:gd name="T90" fmla="*/ 16 w 372"/>
                  <a:gd name="T91" fmla="*/ 51 h 462"/>
                  <a:gd name="T92" fmla="*/ 7 w 372"/>
                  <a:gd name="T93" fmla="*/ 44 h 462"/>
                  <a:gd name="T94" fmla="*/ 2 w 372"/>
                  <a:gd name="T95" fmla="*/ 36 h 462"/>
                  <a:gd name="T96" fmla="*/ 0 w 372"/>
                  <a:gd name="T97" fmla="*/ 26 h 462"/>
                  <a:gd name="T98" fmla="*/ 3 w 372"/>
                  <a:gd name="T99" fmla="*/ 15 h 462"/>
                  <a:gd name="T100" fmla="*/ 9 w 372"/>
                  <a:gd name="T101" fmla="*/ 7 h 462"/>
                  <a:gd name="T102" fmla="*/ 19 w 372"/>
                  <a:gd name="T103" fmla="*/ 2 h 462"/>
                  <a:gd name="T104" fmla="*/ 28 w 372"/>
                  <a:gd name="T105" fmla="*/ 0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72" h="462">
                    <a:moveTo>
                      <a:pt x="28" y="0"/>
                    </a:moveTo>
                    <a:lnTo>
                      <a:pt x="38" y="3"/>
                    </a:lnTo>
                    <a:lnTo>
                      <a:pt x="65" y="15"/>
                    </a:lnTo>
                    <a:lnTo>
                      <a:pt x="92" y="27"/>
                    </a:lnTo>
                    <a:lnTo>
                      <a:pt x="119" y="38"/>
                    </a:lnTo>
                    <a:lnTo>
                      <a:pt x="146" y="50"/>
                    </a:lnTo>
                    <a:lnTo>
                      <a:pt x="169" y="59"/>
                    </a:lnTo>
                    <a:lnTo>
                      <a:pt x="191" y="67"/>
                    </a:lnTo>
                    <a:lnTo>
                      <a:pt x="209" y="73"/>
                    </a:lnTo>
                    <a:lnTo>
                      <a:pt x="222" y="79"/>
                    </a:lnTo>
                    <a:lnTo>
                      <a:pt x="249" y="90"/>
                    </a:lnTo>
                    <a:lnTo>
                      <a:pt x="274" y="101"/>
                    </a:lnTo>
                    <a:lnTo>
                      <a:pt x="296" y="114"/>
                    </a:lnTo>
                    <a:lnTo>
                      <a:pt x="316" y="127"/>
                    </a:lnTo>
                    <a:lnTo>
                      <a:pt x="333" y="144"/>
                    </a:lnTo>
                    <a:lnTo>
                      <a:pt x="346" y="161"/>
                    </a:lnTo>
                    <a:lnTo>
                      <a:pt x="357" y="181"/>
                    </a:lnTo>
                    <a:lnTo>
                      <a:pt x="366" y="204"/>
                    </a:lnTo>
                    <a:lnTo>
                      <a:pt x="370" y="229"/>
                    </a:lnTo>
                    <a:lnTo>
                      <a:pt x="372" y="258"/>
                    </a:lnTo>
                    <a:lnTo>
                      <a:pt x="372" y="435"/>
                    </a:lnTo>
                    <a:lnTo>
                      <a:pt x="370" y="445"/>
                    </a:lnTo>
                    <a:lnTo>
                      <a:pt x="364" y="454"/>
                    </a:lnTo>
                    <a:lnTo>
                      <a:pt x="355" y="460"/>
                    </a:lnTo>
                    <a:lnTo>
                      <a:pt x="345" y="462"/>
                    </a:lnTo>
                    <a:lnTo>
                      <a:pt x="335" y="460"/>
                    </a:lnTo>
                    <a:lnTo>
                      <a:pt x="326" y="454"/>
                    </a:lnTo>
                    <a:lnTo>
                      <a:pt x="321" y="445"/>
                    </a:lnTo>
                    <a:lnTo>
                      <a:pt x="319" y="435"/>
                    </a:lnTo>
                    <a:lnTo>
                      <a:pt x="319" y="258"/>
                    </a:lnTo>
                    <a:lnTo>
                      <a:pt x="317" y="234"/>
                    </a:lnTo>
                    <a:lnTo>
                      <a:pt x="314" y="214"/>
                    </a:lnTo>
                    <a:lnTo>
                      <a:pt x="306" y="196"/>
                    </a:lnTo>
                    <a:lnTo>
                      <a:pt x="295" y="181"/>
                    </a:lnTo>
                    <a:lnTo>
                      <a:pt x="280" y="166"/>
                    </a:lnTo>
                    <a:lnTo>
                      <a:pt x="259" y="154"/>
                    </a:lnTo>
                    <a:lnTo>
                      <a:pt x="235" y="142"/>
                    </a:lnTo>
                    <a:lnTo>
                      <a:pt x="204" y="128"/>
                    </a:lnTo>
                    <a:lnTo>
                      <a:pt x="190" y="124"/>
                    </a:lnTo>
                    <a:lnTo>
                      <a:pt x="172" y="117"/>
                    </a:lnTo>
                    <a:lnTo>
                      <a:pt x="150" y="108"/>
                    </a:lnTo>
                    <a:lnTo>
                      <a:pt x="125" y="98"/>
                    </a:lnTo>
                    <a:lnTo>
                      <a:pt x="98" y="88"/>
                    </a:lnTo>
                    <a:lnTo>
                      <a:pt x="70" y="75"/>
                    </a:lnTo>
                    <a:lnTo>
                      <a:pt x="42" y="64"/>
                    </a:lnTo>
                    <a:lnTo>
                      <a:pt x="16" y="51"/>
                    </a:lnTo>
                    <a:lnTo>
                      <a:pt x="7" y="44"/>
                    </a:lnTo>
                    <a:lnTo>
                      <a:pt x="2" y="36"/>
                    </a:lnTo>
                    <a:lnTo>
                      <a:pt x="0" y="26"/>
                    </a:lnTo>
                    <a:lnTo>
                      <a:pt x="3" y="15"/>
                    </a:lnTo>
                    <a:lnTo>
                      <a:pt x="9" y="7"/>
                    </a:lnTo>
                    <a:lnTo>
                      <a:pt x="19" y="2"/>
                    </a:lnTo>
                    <a:lnTo>
                      <a:pt x="28"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8" name="Freeform 805"/>
              <p:cNvSpPr>
                <a:spLocks/>
              </p:cNvSpPr>
              <p:nvPr/>
            </p:nvSpPr>
            <p:spPr bwMode="auto">
              <a:xfrm>
                <a:off x="8707438" y="1562101"/>
                <a:ext cx="106363" cy="71438"/>
              </a:xfrm>
              <a:custGeom>
                <a:avLst/>
                <a:gdLst>
                  <a:gd name="T0" fmla="*/ 36 w 795"/>
                  <a:gd name="T1" fmla="*/ 2 h 537"/>
                  <a:gd name="T2" fmla="*/ 51 w 795"/>
                  <a:gd name="T3" fmla="*/ 17 h 537"/>
                  <a:gd name="T4" fmla="*/ 56 w 795"/>
                  <a:gd name="T5" fmla="*/ 73 h 537"/>
                  <a:gd name="T6" fmla="*/ 77 w 795"/>
                  <a:gd name="T7" fmla="*/ 165 h 537"/>
                  <a:gd name="T8" fmla="*/ 114 w 795"/>
                  <a:gd name="T9" fmla="*/ 250 h 537"/>
                  <a:gd name="T10" fmla="*/ 163 w 795"/>
                  <a:gd name="T11" fmla="*/ 326 h 537"/>
                  <a:gd name="T12" fmla="*/ 220 w 795"/>
                  <a:gd name="T13" fmla="*/ 392 h 537"/>
                  <a:gd name="T14" fmla="*/ 281 w 795"/>
                  <a:gd name="T15" fmla="*/ 441 h 537"/>
                  <a:gd name="T16" fmla="*/ 342 w 795"/>
                  <a:gd name="T17" fmla="*/ 473 h 537"/>
                  <a:gd name="T18" fmla="*/ 398 w 795"/>
                  <a:gd name="T19" fmla="*/ 485 h 537"/>
                  <a:gd name="T20" fmla="*/ 454 w 795"/>
                  <a:gd name="T21" fmla="*/ 473 h 537"/>
                  <a:gd name="T22" fmla="*/ 514 w 795"/>
                  <a:gd name="T23" fmla="*/ 441 h 537"/>
                  <a:gd name="T24" fmla="*/ 575 w 795"/>
                  <a:gd name="T25" fmla="*/ 392 h 537"/>
                  <a:gd name="T26" fmla="*/ 632 w 795"/>
                  <a:gd name="T27" fmla="*/ 326 h 537"/>
                  <a:gd name="T28" fmla="*/ 682 w 795"/>
                  <a:gd name="T29" fmla="*/ 250 h 537"/>
                  <a:gd name="T30" fmla="*/ 719 w 795"/>
                  <a:gd name="T31" fmla="*/ 165 h 537"/>
                  <a:gd name="T32" fmla="*/ 740 w 795"/>
                  <a:gd name="T33" fmla="*/ 73 h 537"/>
                  <a:gd name="T34" fmla="*/ 745 w 795"/>
                  <a:gd name="T35" fmla="*/ 17 h 537"/>
                  <a:gd name="T36" fmla="*/ 758 w 795"/>
                  <a:gd name="T37" fmla="*/ 2 h 537"/>
                  <a:gd name="T38" fmla="*/ 779 w 795"/>
                  <a:gd name="T39" fmla="*/ 2 h 537"/>
                  <a:gd name="T40" fmla="*/ 793 w 795"/>
                  <a:gd name="T41" fmla="*/ 17 h 537"/>
                  <a:gd name="T42" fmla="*/ 792 w 795"/>
                  <a:gd name="T43" fmla="*/ 77 h 537"/>
                  <a:gd name="T44" fmla="*/ 772 w 795"/>
                  <a:gd name="T45" fmla="*/ 175 h 537"/>
                  <a:gd name="T46" fmla="*/ 733 w 795"/>
                  <a:gd name="T47" fmla="*/ 265 h 537"/>
                  <a:gd name="T48" fmla="*/ 682 w 795"/>
                  <a:gd name="T49" fmla="*/ 347 h 537"/>
                  <a:gd name="T50" fmla="*/ 622 w 795"/>
                  <a:gd name="T51" fmla="*/ 417 h 537"/>
                  <a:gd name="T52" fmla="*/ 557 w 795"/>
                  <a:gd name="T53" fmla="*/ 474 h 537"/>
                  <a:gd name="T54" fmla="*/ 490 w 795"/>
                  <a:gd name="T55" fmla="*/ 513 h 537"/>
                  <a:gd name="T56" fmla="*/ 427 w 795"/>
                  <a:gd name="T57" fmla="*/ 534 h 537"/>
                  <a:gd name="T58" fmla="*/ 369 w 795"/>
                  <a:gd name="T59" fmla="*/ 534 h 537"/>
                  <a:gd name="T60" fmla="*/ 305 w 795"/>
                  <a:gd name="T61" fmla="*/ 513 h 537"/>
                  <a:gd name="T62" fmla="*/ 239 w 795"/>
                  <a:gd name="T63" fmla="*/ 474 h 537"/>
                  <a:gd name="T64" fmla="*/ 174 w 795"/>
                  <a:gd name="T65" fmla="*/ 417 h 537"/>
                  <a:gd name="T66" fmla="*/ 114 w 795"/>
                  <a:gd name="T67" fmla="*/ 347 h 537"/>
                  <a:gd name="T68" fmla="*/ 62 w 795"/>
                  <a:gd name="T69" fmla="*/ 265 h 537"/>
                  <a:gd name="T70" fmla="*/ 24 w 795"/>
                  <a:gd name="T71" fmla="*/ 175 h 537"/>
                  <a:gd name="T72" fmla="*/ 2 w 795"/>
                  <a:gd name="T73" fmla="*/ 77 h 537"/>
                  <a:gd name="T74" fmla="*/ 2 w 795"/>
                  <a:gd name="T75" fmla="*/ 17 h 537"/>
                  <a:gd name="T76" fmla="*/ 16 w 795"/>
                  <a:gd name="T77" fmla="*/ 2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95" h="537">
                    <a:moveTo>
                      <a:pt x="26" y="0"/>
                    </a:moveTo>
                    <a:lnTo>
                      <a:pt x="36" y="2"/>
                    </a:lnTo>
                    <a:lnTo>
                      <a:pt x="46" y="8"/>
                    </a:lnTo>
                    <a:lnTo>
                      <a:pt x="51" y="17"/>
                    </a:lnTo>
                    <a:lnTo>
                      <a:pt x="53" y="27"/>
                    </a:lnTo>
                    <a:lnTo>
                      <a:pt x="56" y="73"/>
                    </a:lnTo>
                    <a:lnTo>
                      <a:pt x="64" y="120"/>
                    </a:lnTo>
                    <a:lnTo>
                      <a:pt x="77" y="165"/>
                    </a:lnTo>
                    <a:lnTo>
                      <a:pt x="93" y="209"/>
                    </a:lnTo>
                    <a:lnTo>
                      <a:pt x="114" y="250"/>
                    </a:lnTo>
                    <a:lnTo>
                      <a:pt x="137" y="290"/>
                    </a:lnTo>
                    <a:lnTo>
                      <a:pt x="163" y="326"/>
                    </a:lnTo>
                    <a:lnTo>
                      <a:pt x="191" y="361"/>
                    </a:lnTo>
                    <a:lnTo>
                      <a:pt x="220" y="392"/>
                    </a:lnTo>
                    <a:lnTo>
                      <a:pt x="251" y="418"/>
                    </a:lnTo>
                    <a:lnTo>
                      <a:pt x="281" y="441"/>
                    </a:lnTo>
                    <a:lnTo>
                      <a:pt x="312" y="460"/>
                    </a:lnTo>
                    <a:lnTo>
                      <a:pt x="342" y="473"/>
                    </a:lnTo>
                    <a:lnTo>
                      <a:pt x="371" y="481"/>
                    </a:lnTo>
                    <a:lnTo>
                      <a:pt x="398" y="485"/>
                    </a:lnTo>
                    <a:lnTo>
                      <a:pt x="425" y="481"/>
                    </a:lnTo>
                    <a:lnTo>
                      <a:pt x="454" y="473"/>
                    </a:lnTo>
                    <a:lnTo>
                      <a:pt x="484" y="460"/>
                    </a:lnTo>
                    <a:lnTo>
                      <a:pt x="514" y="441"/>
                    </a:lnTo>
                    <a:lnTo>
                      <a:pt x="545" y="418"/>
                    </a:lnTo>
                    <a:lnTo>
                      <a:pt x="575" y="392"/>
                    </a:lnTo>
                    <a:lnTo>
                      <a:pt x="604" y="361"/>
                    </a:lnTo>
                    <a:lnTo>
                      <a:pt x="632" y="326"/>
                    </a:lnTo>
                    <a:lnTo>
                      <a:pt x="658" y="290"/>
                    </a:lnTo>
                    <a:lnTo>
                      <a:pt x="682" y="250"/>
                    </a:lnTo>
                    <a:lnTo>
                      <a:pt x="703" y="209"/>
                    </a:lnTo>
                    <a:lnTo>
                      <a:pt x="719" y="165"/>
                    </a:lnTo>
                    <a:lnTo>
                      <a:pt x="731" y="120"/>
                    </a:lnTo>
                    <a:lnTo>
                      <a:pt x="740" y="73"/>
                    </a:lnTo>
                    <a:lnTo>
                      <a:pt x="743" y="27"/>
                    </a:lnTo>
                    <a:lnTo>
                      <a:pt x="745" y="17"/>
                    </a:lnTo>
                    <a:lnTo>
                      <a:pt x="750" y="8"/>
                    </a:lnTo>
                    <a:lnTo>
                      <a:pt x="758" y="2"/>
                    </a:lnTo>
                    <a:lnTo>
                      <a:pt x="769" y="0"/>
                    </a:lnTo>
                    <a:lnTo>
                      <a:pt x="779" y="2"/>
                    </a:lnTo>
                    <a:lnTo>
                      <a:pt x="788" y="8"/>
                    </a:lnTo>
                    <a:lnTo>
                      <a:pt x="793" y="17"/>
                    </a:lnTo>
                    <a:lnTo>
                      <a:pt x="795" y="27"/>
                    </a:lnTo>
                    <a:lnTo>
                      <a:pt x="792" y="77"/>
                    </a:lnTo>
                    <a:lnTo>
                      <a:pt x="784" y="127"/>
                    </a:lnTo>
                    <a:lnTo>
                      <a:pt x="772" y="175"/>
                    </a:lnTo>
                    <a:lnTo>
                      <a:pt x="754" y="221"/>
                    </a:lnTo>
                    <a:lnTo>
                      <a:pt x="733" y="265"/>
                    </a:lnTo>
                    <a:lnTo>
                      <a:pt x="709" y="308"/>
                    </a:lnTo>
                    <a:lnTo>
                      <a:pt x="682" y="347"/>
                    </a:lnTo>
                    <a:lnTo>
                      <a:pt x="653" y="384"/>
                    </a:lnTo>
                    <a:lnTo>
                      <a:pt x="622" y="417"/>
                    </a:lnTo>
                    <a:lnTo>
                      <a:pt x="590" y="447"/>
                    </a:lnTo>
                    <a:lnTo>
                      <a:pt x="557" y="474"/>
                    </a:lnTo>
                    <a:lnTo>
                      <a:pt x="523" y="496"/>
                    </a:lnTo>
                    <a:lnTo>
                      <a:pt x="490" y="513"/>
                    </a:lnTo>
                    <a:lnTo>
                      <a:pt x="458" y="527"/>
                    </a:lnTo>
                    <a:lnTo>
                      <a:pt x="427" y="534"/>
                    </a:lnTo>
                    <a:lnTo>
                      <a:pt x="398" y="537"/>
                    </a:lnTo>
                    <a:lnTo>
                      <a:pt x="369" y="534"/>
                    </a:lnTo>
                    <a:lnTo>
                      <a:pt x="338" y="527"/>
                    </a:lnTo>
                    <a:lnTo>
                      <a:pt x="305" y="513"/>
                    </a:lnTo>
                    <a:lnTo>
                      <a:pt x="273" y="496"/>
                    </a:lnTo>
                    <a:lnTo>
                      <a:pt x="239" y="474"/>
                    </a:lnTo>
                    <a:lnTo>
                      <a:pt x="206" y="447"/>
                    </a:lnTo>
                    <a:lnTo>
                      <a:pt x="174" y="417"/>
                    </a:lnTo>
                    <a:lnTo>
                      <a:pt x="143" y="384"/>
                    </a:lnTo>
                    <a:lnTo>
                      <a:pt x="114" y="347"/>
                    </a:lnTo>
                    <a:lnTo>
                      <a:pt x="86" y="308"/>
                    </a:lnTo>
                    <a:lnTo>
                      <a:pt x="62" y="265"/>
                    </a:lnTo>
                    <a:lnTo>
                      <a:pt x="42" y="221"/>
                    </a:lnTo>
                    <a:lnTo>
                      <a:pt x="24" y="175"/>
                    </a:lnTo>
                    <a:lnTo>
                      <a:pt x="11" y="127"/>
                    </a:lnTo>
                    <a:lnTo>
                      <a:pt x="2" y="77"/>
                    </a:lnTo>
                    <a:lnTo>
                      <a:pt x="0" y="27"/>
                    </a:lnTo>
                    <a:lnTo>
                      <a:pt x="2" y="17"/>
                    </a:lnTo>
                    <a:lnTo>
                      <a:pt x="8"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69" name="Freeform 806"/>
              <p:cNvSpPr>
                <a:spLocks noEditPoints="1"/>
              </p:cNvSpPr>
              <p:nvPr/>
            </p:nvSpPr>
            <p:spPr bwMode="auto">
              <a:xfrm>
                <a:off x="8707438" y="1493838"/>
                <a:ext cx="106363" cy="68263"/>
              </a:xfrm>
              <a:custGeom>
                <a:avLst/>
                <a:gdLst>
                  <a:gd name="T0" fmla="*/ 445 w 808"/>
                  <a:gd name="T1" fmla="*/ 56 h 523"/>
                  <a:gd name="T2" fmla="*/ 335 w 808"/>
                  <a:gd name="T3" fmla="*/ 74 h 523"/>
                  <a:gd name="T4" fmla="*/ 228 w 808"/>
                  <a:gd name="T5" fmla="*/ 114 h 523"/>
                  <a:gd name="T6" fmla="*/ 137 w 808"/>
                  <a:gd name="T7" fmla="*/ 183 h 523"/>
                  <a:gd name="T8" fmla="*/ 78 w 808"/>
                  <a:gd name="T9" fmla="*/ 283 h 523"/>
                  <a:gd name="T10" fmla="*/ 54 w 808"/>
                  <a:gd name="T11" fmla="*/ 412 h 523"/>
                  <a:gd name="T12" fmla="*/ 128 w 808"/>
                  <a:gd name="T13" fmla="*/ 311 h 523"/>
                  <a:gd name="T14" fmla="*/ 149 w 808"/>
                  <a:gd name="T15" fmla="*/ 313 h 523"/>
                  <a:gd name="T16" fmla="*/ 184 w 808"/>
                  <a:gd name="T17" fmla="*/ 326 h 523"/>
                  <a:gd name="T18" fmla="*/ 251 w 808"/>
                  <a:gd name="T19" fmla="*/ 344 h 523"/>
                  <a:gd name="T20" fmla="*/ 339 w 808"/>
                  <a:gd name="T21" fmla="*/ 360 h 523"/>
                  <a:gd name="T22" fmla="*/ 435 w 808"/>
                  <a:gd name="T23" fmla="*/ 363 h 523"/>
                  <a:gd name="T24" fmla="*/ 526 w 808"/>
                  <a:gd name="T25" fmla="*/ 350 h 523"/>
                  <a:gd name="T26" fmla="*/ 600 w 808"/>
                  <a:gd name="T27" fmla="*/ 332 h 523"/>
                  <a:gd name="T28" fmla="*/ 646 w 808"/>
                  <a:gd name="T29" fmla="*/ 316 h 523"/>
                  <a:gd name="T30" fmla="*/ 661 w 808"/>
                  <a:gd name="T31" fmla="*/ 311 h 523"/>
                  <a:gd name="T32" fmla="*/ 683 w 808"/>
                  <a:gd name="T33" fmla="*/ 315 h 523"/>
                  <a:gd name="T34" fmla="*/ 754 w 808"/>
                  <a:gd name="T35" fmla="*/ 383 h 523"/>
                  <a:gd name="T36" fmla="*/ 738 w 808"/>
                  <a:gd name="T37" fmla="*/ 289 h 523"/>
                  <a:gd name="T38" fmla="*/ 698 w 808"/>
                  <a:gd name="T39" fmla="*/ 231 h 523"/>
                  <a:gd name="T40" fmla="*/ 650 w 808"/>
                  <a:gd name="T41" fmla="*/ 208 h 523"/>
                  <a:gd name="T42" fmla="*/ 620 w 808"/>
                  <a:gd name="T43" fmla="*/ 206 h 523"/>
                  <a:gd name="T44" fmla="*/ 604 w 808"/>
                  <a:gd name="T45" fmla="*/ 205 h 523"/>
                  <a:gd name="T46" fmla="*/ 587 w 808"/>
                  <a:gd name="T47" fmla="*/ 187 h 523"/>
                  <a:gd name="T48" fmla="*/ 577 w 808"/>
                  <a:gd name="T49" fmla="*/ 156 h 523"/>
                  <a:gd name="T50" fmla="*/ 577 w 808"/>
                  <a:gd name="T51" fmla="*/ 104 h 523"/>
                  <a:gd name="T52" fmla="*/ 600 w 808"/>
                  <a:gd name="T53" fmla="*/ 56 h 523"/>
                  <a:gd name="T54" fmla="*/ 513 w 808"/>
                  <a:gd name="T55" fmla="*/ 53 h 523"/>
                  <a:gd name="T56" fmla="*/ 582 w 808"/>
                  <a:gd name="T57" fmla="*/ 1 h 523"/>
                  <a:gd name="T58" fmla="*/ 648 w 808"/>
                  <a:gd name="T59" fmla="*/ 8 h 523"/>
                  <a:gd name="T60" fmla="*/ 673 w 808"/>
                  <a:gd name="T61" fmla="*/ 12 h 523"/>
                  <a:gd name="T62" fmla="*/ 695 w 808"/>
                  <a:gd name="T63" fmla="*/ 35 h 523"/>
                  <a:gd name="T64" fmla="*/ 680 w 808"/>
                  <a:gd name="T65" fmla="*/ 62 h 523"/>
                  <a:gd name="T66" fmla="*/ 633 w 808"/>
                  <a:gd name="T67" fmla="*/ 104 h 523"/>
                  <a:gd name="T68" fmla="*/ 631 w 808"/>
                  <a:gd name="T69" fmla="*/ 152 h 523"/>
                  <a:gd name="T70" fmla="*/ 678 w 808"/>
                  <a:gd name="T71" fmla="*/ 160 h 523"/>
                  <a:gd name="T72" fmla="*/ 735 w 808"/>
                  <a:gd name="T73" fmla="*/ 192 h 523"/>
                  <a:gd name="T74" fmla="*/ 785 w 808"/>
                  <a:gd name="T75" fmla="*/ 262 h 523"/>
                  <a:gd name="T76" fmla="*/ 807 w 808"/>
                  <a:gd name="T77" fmla="*/ 366 h 523"/>
                  <a:gd name="T78" fmla="*/ 798 w 808"/>
                  <a:gd name="T79" fmla="*/ 500 h 523"/>
                  <a:gd name="T80" fmla="*/ 778 w 808"/>
                  <a:gd name="T81" fmla="*/ 522 h 523"/>
                  <a:gd name="T82" fmla="*/ 750 w 808"/>
                  <a:gd name="T83" fmla="*/ 511 h 523"/>
                  <a:gd name="T84" fmla="*/ 615 w 808"/>
                  <a:gd name="T85" fmla="*/ 384 h 523"/>
                  <a:gd name="T86" fmla="*/ 520 w 808"/>
                  <a:gd name="T87" fmla="*/ 405 h 523"/>
                  <a:gd name="T88" fmla="*/ 403 w 808"/>
                  <a:gd name="T89" fmla="*/ 417 h 523"/>
                  <a:gd name="T90" fmla="*/ 284 w 808"/>
                  <a:gd name="T91" fmla="*/ 405 h 523"/>
                  <a:gd name="T92" fmla="*/ 189 w 808"/>
                  <a:gd name="T93" fmla="*/ 383 h 523"/>
                  <a:gd name="T94" fmla="*/ 52 w 808"/>
                  <a:gd name="T95" fmla="*/ 511 h 523"/>
                  <a:gd name="T96" fmla="*/ 30 w 808"/>
                  <a:gd name="T97" fmla="*/ 523 h 523"/>
                  <a:gd name="T98" fmla="*/ 6 w 808"/>
                  <a:gd name="T99" fmla="*/ 509 h 523"/>
                  <a:gd name="T100" fmla="*/ 2 w 808"/>
                  <a:gd name="T101" fmla="*/ 393 h 523"/>
                  <a:gd name="T102" fmla="*/ 31 w 808"/>
                  <a:gd name="T103" fmla="*/ 256 h 523"/>
                  <a:gd name="T104" fmla="*/ 98 w 808"/>
                  <a:gd name="T105" fmla="*/ 147 h 523"/>
                  <a:gd name="T106" fmla="*/ 203 w 808"/>
                  <a:gd name="T107" fmla="*/ 67 h 523"/>
                  <a:gd name="T108" fmla="*/ 322 w 808"/>
                  <a:gd name="T109" fmla="*/ 22 h 523"/>
                  <a:gd name="T110" fmla="*/ 445 w 808"/>
                  <a:gd name="T111" fmla="*/ 3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08" h="523">
                    <a:moveTo>
                      <a:pt x="513" y="53"/>
                    </a:moveTo>
                    <a:lnTo>
                      <a:pt x="480" y="54"/>
                    </a:lnTo>
                    <a:lnTo>
                      <a:pt x="445" y="56"/>
                    </a:lnTo>
                    <a:lnTo>
                      <a:pt x="409" y="60"/>
                    </a:lnTo>
                    <a:lnTo>
                      <a:pt x="372" y="66"/>
                    </a:lnTo>
                    <a:lnTo>
                      <a:pt x="335" y="74"/>
                    </a:lnTo>
                    <a:lnTo>
                      <a:pt x="299" y="85"/>
                    </a:lnTo>
                    <a:lnTo>
                      <a:pt x="262" y="97"/>
                    </a:lnTo>
                    <a:lnTo>
                      <a:pt x="228" y="114"/>
                    </a:lnTo>
                    <a:lnTo>
                      <a:pt x="195" y="134"/>
                    </a:lnTo>
                    <a:lnTo>
                      <a:pt x="165" y="156"/>
                    </a:lnTo>
                    <a:lnTo>
                      <a:pt x="137" y="183"/>
                    </a:lnTo>
                    <a:lnTo>
                      <a:pt x="114" y="213"/>
                    </a:lnTo>
                    <a:lnTo>
                      <a:pt x="93" y="247"/>
                    </a:lnTo>
                    <a:lnTo>
                      <a:pt x="78" y="283"/>
                    </a:lnTo>
                    <a:lnTo>
                      <a:pt x="65" y="324"/>
                    </a:lnTo>
                    <a:lnTo>
                      <a:pt x="58" y="366"/>
                    </a:lnTo>
                    <a:lnTo>
                      <a:pt x="54" y="412"/>
                    </a:lnTo>
                    <a:lnTo>
                      <a:pt x="114" y="323"/>
                    </a:lnTo>
                    <a:lnTo>
                      <a:pt x="120" y="315"/>
                    </a:lnTo>
                    <a:lnTo>
                      <a:pt x="128" y="311"/>
                    </a:lnTo>
                    <a:lnTo>
                      <a:pt x="137" y="310"/>
                    </a:lnTo>
                    <a:lnTo>
                      <a:pt x="146" y="312"/>
                    </a:lnTo>
                    <a:lnTo>
                      <a:pt x="149" y="313"/>
                    </a:lnTo>
                    <a:lnTo>
                      <a:pt x="156" y="316"/>
                    </a:lnTo>
                    <a:lnTo>
                      <a:pt x="168" y="321"/>
                    </a:lnTo>
                    <a:lnTo>
                      <a:pt x="184" y="326"/>
                    </a:lnTo>
                    <a:lnTo>
                      <a:pt x="204" y="332"/>
                    </a:lnTo>
                    <a:lnTo>
                      <a:pt x="226" y="338"/>
                    </a:lnTo>
                    <a:lnTo>
                      <a:pt x="251" y="344"/>
                    </a:lnTo>
                    <a:lnTo>
                      <a:pt x="279" y="350"/>
                    </a:lnTo>
                    <a:lnTo>
                      <a:pt x="308" y="356"/>
                    </a:lnTo>
                    <a:lnTo>
                      <a:pt x="339" y="360"/>
                    </a:lnTo>
                    <a:lnTo>
                      <a:pt x="370" y="363"/>
                    </a:lnTo>
                    <a:lnTo>
                      <a:pt x="403" y="364"/>
                    </a:lnTo>
                    <a:lnTo>
                      <a:pt x="435" y="363"/>
                    </a:lnTo>
                    <a:lnTo>
                      <a:pt x="467" y="360"/>
                    </a:lnTo>
                    <a:lnTo>
                      <a:pt x="497" y="356"/>
                    </a:lnTo>
                    <a:lnTo>
                      <a:pt x="526" y="350"/>
                    </a:lnTo>
                    <a:lnTo>
                      <a:pt x="554" y="344"/>
                    </a:lnTo>
                    <a:lnTo>
                      <a:pt x="577" y="338"/>
                    </a:lnTo>
                    <a:lnTo>
                      <a:pt x="600" y="332"/>
                    </a:lnTo>
                    <a:lnTo>
                      <a:pt x="619" y="326"/>
                    </a:lnTo>
                    <a:lnTo>
                      <a:pt x="634" y="321"/>
                    </a:lnTo>
                    <a:lnTo>
                      <a:pt x="646" y="316"/>
                    </a:lnTo>
                    <a:lnTo>
                      <a:pt x="653" y="313"/>
                    </a:lnTo>
                    <a:lnTo>
                      <a:pt x="656" y="312"/>
                    </a:lnTo>
                    <a:lnTo>
                      <a:pt x="661" y="311"/>
                    </a:lnTo>
                    <a:lnTo>
                      <a:pt x="666" y="310"/>
                    </a:lnTo>
                    <a:lnTo>
                      <a:pt x="674" y="312"/>
                    </a:lnTo>
                    <a:lnTo>
                      <a:pt x="683" y="315"/>
                    </a:lnTo>
                    <a:lnTo>
                      <a:pt x="688" y="323"/>
                    </a:lnTo>
                    <a:lnTo>
                      <a:pt x="754" y="421"/>
                    </a:lnTo>
                    <a:lnTo>
                      <a:pt x="754" y="383"/>
                    </a:lnTo>
                    <a:lnTo>
                      <a:pt x="752" y="347"/>
                    </a:lnTo>
                    <a:lnTo>
                      <a:pt x="747" y="316"/>
                    </a:lnTo>
                    <a:lnTo>
                      <a:pt x="738" y="289"/>
                    </a:lnTo>
                    <a:lnTo>
                      <a:pt x="727" y="265"/>
                    </a:lnTo>
                    <a:lnTo>
                      <a:pt x="714" y="245"/>
                    </a:lnTo>
                    <a:lnTo>
                      <a:pt x="698" y="231"/>
                    </a:lnTo>
                    <a:lnTo>
                      <a:pt x="682" y="219"/>
                    </a:lnTo>
                    <a:lnTo>
                      <a:pt x="665" y="212"/>
                    </a:lnTo>
                    <a:lnTo>
                      <a:pt x="650" y="208"/>
                    </a:lnTo>
                    <a:lnTo>
                      <a:pt x="636" y="206"/>
                    </a:lnTo>
                    <a:lnTo>
                      <a:pt x="625" y="205"/>
                    </a:lnTo>
                    <a:lnTo>
                      <a:pt x="620" y="206"/>
                    </a:lnTo>
                    <a:lnTo>
                      <a:pt x="617" y="206"/>
                    </a:lnTo>
                    <a:lnTo>
                      <a:pt x="616" y="206"/>
                    </a:lnTo>
                    <a:lnTo>
                      <a:pt x="604" y="205"/>
                    </a:lnTo>
                    <a:lnTo>
                      <a:pt x="594" y="200"/>
                    </a:lnTo>
                    <a:lnTo>
                      <a:pt x="588" y="190"/>
                    </a:lnTo>
                    <a:lnTo>
                      <a:pt x="587" y="187"/>
                    </a:lnTo>
                    <a:lnTo>
                      <a:pt x="584" y="180"/>
                    </a:lnTo>
                    <a:lnTo>
                      <a:pt x="580" y="170"/>
                    </a:lnTo>
                    <a:lnTo>
                      <a:pt x="577" y="156"/>
                    </a:lnTo>
                    <a:lnTo>
                      <a:pt x="575" y="140"/>
                    </a:lnTo>
                    <a:lnTo>
                      <a:pt x="575" y="122"/>
                    </a:lnTo>
                    <a:lnTo>
                      <a:pt x="577" y="104"/>
                    </a:lnTo>
                    <a:lnTo>
                      <a:pt x="584" y="84"/>
                    </a:lnTo>
                    <a:lnTo>
                      <a:pt x="591" y="70"/>
                    </a:lnTo>
                    <a:lnTo>
                      <a:pt x="600" y="56"/>
                    </a:lnTo>
                    <a:lnTo>
                      <a:pt x="573" y="54"/>
                    </a:lnTo>
                    <a:lnTo>
                      <a:pt x="545" y="53"/>
                    </a:lnTo>
                    <a:lnTo>
                      <a:pt x="513" y="53"/>
                    </a:lnTo>
                    <a:close/>
                    <a:moveTo>
                      <a:pt x="521" y="0"/>
                    </a:moveTo>
                    <a:lnTo>
                      <a:pt x="553" y="0"/>
                    </a:lnTo>
                    <a:lnTo>
                      <a:pt x="582" y="1"/>
                    </a:lnTo>
                    <a:lnTo>
                      <a:pt x="606" y="3"/>
                    </a:lnTo>
                    <a:lnTo>
                      <a:pt x="629" y="5"/>
                    </a:lnTo>
                    <a:lnTo>
                      <a:pt x="648" y="8"/>
                    </a:lnTo>
                    <a:lnTo>
                      <a:pt x="661" y="10"/>
                    </a:lnTo>
                    <a:lnTo>
                      <a:pt x="670" y="11"/>
                    </a:lnTo>
                    <a:lnTo>
                      <a:pt x="673" y="12"/>
                    </a:lnTo>
                    <a:lnTo>
                      <a:pt x="685" y="16"/>
                    </a:lnTo>
                    <a:lnTo>
                      <a:pt x="692" y="24"/>
                    </a:lnTo>
                    <a:lnTo>
                      <a:pt x="695" y="35"/>
                    </a:lnTo>
                    <a:lnTo>
                      <a:pt x="694" y="47"/>
                    </a:lnTo>
                    <a:lnTo>
                      <a:pt x="689" y="56"/>
                    </a:lnTo>
                    <a:lnTo>
                      <a:pt x="680" y="62"/>
                    </a:lnTo>
                    <a:lnTo>
                      <a:pt x="658" y="74"/>
                    </a:lnTo>
                    <a:lnTo>
                      <a:pt x="642" y="87"/>
                    </a:lnTo>
                    <a:lnTo>
                      <a:pt x="633" y="104"/>
                    </a:lnTo>
                    <a:lnTo>
                      <a:pt x="629" y="121"/>
                    </a:lnTo>
                    <a:lnTo>
                      <a:pt x="629" y="138"/>
                    </a:lnTo>
                    <a:lnTo>
                      <a:pt x="631" y="152"/>
                    </a:lnTo>
                    <a:lnTo>
                      <a:pt x="643" y="153"/>
                    </a:lnTo>
                    <a:lnTo>
                      <a:pt x="660" y="156"/>
                    </a:lnTo>
                    <a:lnTo>
                      <a:pt x="678" y="160"/>
                    </a:lnTo>
                    <a:lnTo>
                      <a:pt x="696" y="168"/>
                    </a:lnTo>
                    <a:lnTo>
                      <a:pt x="716" y="178"/>
                    </a:lnTo>
                    <a:lnTo>
                      <a:pt x="735" y="192"/>
                    </a:lnTo>
                    <a:lnTo>
                      <a:pt x="754" y="211"/>
                    </a:lnTo>
                    <a:lnTo>
                      <a:pt x="772" y="235"/>
                    </a:lnTo>
                    <a:lnTo>
                      <a:pt x="785" y="262"/>
                    </a:lnTo>
                    <a:lnTo>
                      <a:pt x="795" y="293"/>
                    </a:lnTo>
                    <a:lnTo>
                      <a:pt x="803" y="328"/>
                    </a:lnTo>
                    <a:lnTo>
                      <a:pt x="807" y="366"/>
                    </a:lnTo>
                    <a:lnTo>
                      <a:pt x="808" y="407"/>
                    </a:lnTo>
                    <a:lnTo>
                      <a:pt x="805" y="452"/>
                    </a:lnTo>
                    <a:lnTo>
                      <a:pt x="798" y="500"/>
                    </a:lnTo>
                    <a:lnTo>
                      <a:pt x="795" y="511"/>
                    </a:lnTo>
                    <a:lnTo>
                      <a:pt x="788" y="518"/>
                    </a:lnTo>
                    <a:lnTo>
                      <a:pt x="778" y="522"/>
                    </a:lnTo>
                    <a:lnTo>
                      <a:pt x="767" y="522"/>
                    </a:lnTo>
                    <a:lnTo>
                      <a:pt x="758" y="518"/>
                    </a:lnTo>
                    <a:lnTo>
                      <a:pt x="750" y="511"/>
                    </a:lnTo>
                    <a:lnTo>
                      <a:pt x="656" y="369"/>
                    </a:lnTo>
                    <a:lnTo>
                      <a:pt x="637" y="375"/>
                    </a:lnTo>
                    <a:lnTo>
                      <a:pt x="615" y="384"/>
                    </a:lnTo>
                    <a:lnTo>
                      <a:pt x="587" y="391"/>
                    </a:lnTo>
                    <a:lnTo>
                      <a:pt x="555" y="399"/>
                    </a:lnTo>
                    <a:lnTo>
                      <a:pt x="520" y="405"/>
                    </a:lnTo>
                    <a:lnTo>
                      <a:pt x="482" y="411"/>
                    </a:lnTo>
                    <a:lnTo>
                      <a:pt x="443" y="416"/>
                    </a:lnTo>
                    <a:lnTo>
                      <a:pt x="403" y="417"/>
                    </a:lnTo>
                    <a:lnTo>
                      <a:pt x="362" y="416"/>
                    </a:lnTo>
                    <a:lnTo>
                      <a:pt x="322" y="411"/>
                    </a:lnTo>
                    <a:lnTo>
                      <a:pt x="284" y="405"/>
                    </a:lnTo>
                    <a:lnTo>
                      <a:pt x="249" y="399"/>
                    </a:lnTo>
                    <a:lnTo>
                      <a:pt x="217" y="391"/>
                    </a:lnTo>
                    <a:lnTo>
                      <a:pt x="189" y="383"/>
                    </a:lnTo>
                    <a:lnTo>
                      <a:pt x="165" y="375"/>
                    </a:lnTo>
                    <a:lnTo>
                      <a:pt x="147" y="369"/>
                    </a:lnTo>
                    <a:lnTo>
                      <a:pt x="52" y="511"/>
                    </a:lnTo>
                    <a:lnTo>
                      <a:pt x="46" y="517"/>
                    </a:lnTo>
                    <a:lnTo>
                      <a:pt x="38" y="521"/>
                    </a:lnTo>
                    <a:lnTo>
                      <a:pt x="30" y="523"/>
                    </a:lnTo>
                    <a:lnTo>
                      <a:pt x="24" y="522"/>
                    </a:lnTo>
                    <a:lnTo>
                      <a:pt x="14" y="517"/>
                    </a:lnTo>
                    <a:lnTo>
                      <a:pt x="6" y="509"/>
                    </a:lnTo>
                    <a:lnTo>
                      <a:pt x="3" y="498"/>
                    </a:lnTo>
                    <a:lnTo>
                      <a:pt x="0" y="444"/>
                    </a:lnTo>
                    <a:lnTo>
                      <a:pt x="2" y="393"/>
                    </a:lnTo>
                    <a:lnTo>
                      <a:pt x="7" y="344"/>
                    </a:lnTo>
                    <a:lnTo>
                      <a:pt x="17" y="299"/>
                    </a:lnTo>
                    <a:lnTo>
                      <a:pt x="31" y="256"/>
                    </a:lnTo>
                    <a:lnTo>
                      <a:pt x="50" y="217"/>
                    </a:lnTo>
                    <a:lnTo>
                      <a:pt x="71" y="180"/>
                    </a:lnTo>
                    <a:lnTo>
                      <a:pt x="98" y="147"/>
                    </a:lnTo>
                    <a:lnTo>
                      <a:pt x="130" y="116"/>
                    </a:lnTo>
                    <a:lnTo>
                      <a:pt x="165" y="90"/>
                    </a:lnTo>
                    <a:lnTo>
                      <a:pt x="203" y="67"/>
                    </a:lnTo>
                    <a:lnTo>
                      <a:pt x="241" y="49"/>
                    </a:lnTo>
                    <a:lnTo>
                      <a:pt x="281" y="34"/>
                    </a:lnTo>
                    <a:lnTo>
                      <a:pt x="322" y="22"/>
                    </a:lnTo>
                    <a:lnTo>
                      <a:pt x="364" y="14"/>
                    </a:lnTo>
                    <a:lnTo>
                      <a:pt x="405" y="8"/>
                    </a:lnTo>
                    <a:lnTo>
                      <a:pt x="445" y="3"/>
                    </a:lnTo>
                    <a:lnTo>
                      <a:pt x="483" y="0"/>
                    </a:lnTo>
                    <a:lnTo>
                      <a:pt x="52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0" name="Freeform 807"/>
              <p:cNvSpPr>
                <a:spLocks/>
              </p:cNvSpPr>
              <p:nvPr/>
            </p:nvSpPr>
            <p:spPr bwMode="auto">
              <a:xfrm>
                <a:off x="8805863" y="1555751"/>
                <a:ext cx="7938" cy="14288"/>
              </a:xfrm>
              <a:custGeom>
                <a:avLst/>
                <a:gdLst>
                  <a:gd name="T0" fmla="*/ 26 w 52"/>
                  <a:gd name="T1" fmla="*/ 0 h 108"/>
                  <a:gd name="T2" fmla="*/ 36 w 52"/>
                  <a:gd name="T3" fmla="*/ 2 h 108"/>
                  <a:gd name="T4" fmla="*/ 45 w 52"/>
                  <a:gd name="T5" fmla="*/ 9 h 108"/>
                  <a:gd name="T6" fmla="*/ 50 w 52"/>
                  <a:gd name="T7" fmla="*/ 17 h 108"/>
                  <a:gd name="T8" fmla="*/ 52 w 52"/>
                  <a:gd name="T9" fmla="*/ 27 h 108"/>
                  <a:gd name="T10" fmla="*/ 52 w 52"/>
                  <a:gd name="T11" fmla="*/ 81 h 108"/>
                  <a:gd name="T12" fmla="*/ 50 w 52"/>
                  <a:gd name="T13" fmla="*/ 91 h 108"/>
                  <a:gd name="T14" fmla="*/ 45 w 52"/>
                  <a:gd name="T15" fmla="*/ 99 h 108"/>
                  <a:gd name="T16" fmla="*/ 36 w 52"/>
                  <a:gd name="T17" fmla="*/ 106 h 108"/>
                  <a:gd name="T18" fmla="*/ 26 w 52"/>
                  <a:gd name="T19" fmla="*/ 108 h 108"/>
                  <a:gd name="T20" fmla="*/ 15 w 52"/>
                  <a:gd name="T21" fmla="*/ 106 h 108"/>
                  <a:gd name="T22" fmla="*/ 7 w 52"/>
                  <a:gd name="T23" fmla="*/ 99 h 108"/>
                  <a:gd name="T24" fmla="*/ 2 w 52"/>
                  <a:gd name="T25" fmla="*/ 91 h 108"/>
                  <a:gd name="T26" fmla="*/ 0 w 52"/>
                  <a:gd name="T27" fmla="*/ 81 h 108"/>
                  <a:gd name="T28" fmla="*/ 0 w 52"/>
                  <a:gd name="T29" fmla="*/ 27 h 108"/>
                  <a:gd name="T30" fmla="*/ 2 w 52"/>
                  <a:gd name="T31" fmla="*/ 17 h 108"/>
                  <a:gd name="T32" fmla="*/ 7 w 52"/>
                  <a:gd name="T33" fmla="*/ 9 h 108"/>
                  <a:gd name="T34" fmla="*/ 15 w 52"/>
                  <a:gd name="T35" fmla="*/ 2 h 108"/>
                  <a:gd name="T36" fmla="*/ 26 w 52"/>
                  <a:gd name="T3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108">
                    <a:moveTo>
                      <a:pt x="26" y="0"/>
                    </a:moveTo>
                    <a:lnTo>
                      <a:pt x="36" y="2"/>
                    </a:lnTo>
                    <a:lnTo>
                      <a:pt x="45" y="9"/>
                    </a:lnTo>
                    <a:lnTo>
                      <a:pt x="50" y="17"/>
                    </a:lnTo>
                    <a:lnTo>
                      <a:pt x="52" y="27"/>
                    </a:lnTo>
                    <a:lnTo>
                      <a:pt x="52" y="81"/>
                    </a:lnTo>
                    <a:lnTo>
                      <a:pt x="50" y="91"/>
                    </a:lnTo>
                    <a:lnTo>
                      <a:pt x="45" y="99"/>
                    </a:lnTo>
                    <a:lnTo>
                      <a:pt x="36" y="106"/>
                    </a:lnTo>
                    <a:lnTo>
                      <a:pt x="26" y="108"/>
                    </a:lnTo>
                    <a:lnTo>
                      <a:pt x="15" y="106"/>
                    </a:lnTo>
                    <a:lnTo>
                      <a:pt x="7" y="99"/>
                    </a:lnTo>
                    <a:lnTo>
                      <a:pt x="2" y="91"/>
                    </a:lnTo>
                    <a:lnTo>
                      <a:pt x="0" y="81"/>
                    </a:lnTo>
                    <a:lnTo>
                      <a:pt x="0" y="27"/>
                    </a:lnTo>
                    <a:lnTo>
                      <a:pt x="2" y="17"/>
                    </a:lnTo>
                    <a:lnTo>
                      <a:pt x="7" y="9"/>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1" name="Freeform 808"/>
              <p:cNvSpPr>
                <a:spLocks/>
              </p:cNvSpPr>
              <p:nvPr/>
            </p:nvSpPr>
            <p:spPr bwMode="auto">
              <a:xfrm>
                <a:off x="8707438" y="1555751"/>
                <a:ext cx="7938" cy="14288"/>
              </a:xfrm>
              <a:custGeom>
                <a:avLst/>
                <a:gdLst>
                  <a:gd name="T0" fmla="*/ 26 w 53"/>
                  <a:gd name="T1" fmla="*/ 0 h 108"/>
                  <a:gd name="T2" fmla="*/ 36 w 53"/>
                  <a:gd name="T3" fmla="*/ 2 h 108"/>
                  <a:gd name="T4" fmla="*/ 46 w 53"/>
                  <a:gd name="T5" fmla="*/ 9 h 108"/>
                  <a:gd name="T6" fmla="*/ 51 w 53"/>
                  <a:gd name="T7" fmla="*/ 17 h 108"/>
                  <a:gd name="T8" fmla="*/ 53 w 53"/>
                  <a:gd name="T9" fmla="*/ 27 h 108"/>
                  <a:gd name="T10" fmla="*/ 53 w 53"/>
                  <a:gd name="T11" fmla="*/ 81 h 108"/>
                  <a:gd name="T12" fmla="*/ 51 w 53"/>
                  <a:gd name="T13" fmla="*/ 91 h 108"/>
                  <a:gd name="T14" fmla="*/ 46 w 53"/>
                  <a:gd name="T15" fmla="*/ 99 h 108"/>
                  <a:gd name="T16" fmla="*/ 36 w 53"/>
                  <a:gd name="T17" fmla="*/ 106 h 108"/>
                  <a:gd name="T18" fmla="*/ 26 w 53"/>
                  <a:gd name="T19" fmla="*/ 108 h 108"/>
                  <a:gd name="T20" fmla="*/ 16 w 53"/>
                  <a:gd name="T21" fmla="*/ 106 h 108"/>
                  <a:gd name="T22" fmla="*/ 8 w 53"/>
                  <a:gd name="T23" fmla="*/ 99 h 108"/>
                  <a:gd name="T24" fmla="*/ 2 w 53"/>
                  <a:gd name="T25" fmla="*/ 91 h 108"/>
                  <a:gd name="T26" fmla="*/ 0 w 53"/>
                  <a:gd name="T27" fmla="*/ 81 h 108"/>
                  <a:gd name="T28" fmla="*/ 0 w 53"/>
                  <a:gd name="T29" fmla="*/ 27 h 108"/>
                  <a:gd name="T30" fmla="*/ 2 w 53"/>
                  <a:gd name="T31" fmla="*/ 17 h 108"/>
                  <a:gd name="T32" fmla="*/ 8 w 53"/>
                  <a:gd name="T33" fmla="*/ 9 h 108"/>
                  <a:gd name="T34" fmla="*/ 16 w 53"/>
                  <a:gd name="T35" fmla="*/ 2 h 108"/>
                  <a:gd name="T36" fmla="*/ 26 w 53"/>
                  <a:gd name="T3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8">
                    <a:moveTo>
                      <a:pt x="26" y="0"/>
                    </a:moveTo>
                    <a:lnTo>
                      <a:pt x="36" y="2"/>
                    </a:lnTo>
                    <a:lnTo>
                      <a:pt x="46" y="9"/>
                    </a:lnTo>
                    <a:lnTo>
                      <a:pt x="51" y="17"/>
                    </a:lnTo>
                    <a:lnTo>
                      <a:pt x="53" y="27"/>
                    </a:lnTo>
                    <a:lnTo>
                      <a:pt x="53" y="81"/>
                    </a:lnTo>
                    <a:lnTo>
                      <a:pt x="51" y="91"/>
                    </a:lnTo>
                    <a:lnTo>
                      <a:pt x="46" y="99"/>
                    </a:lnTo>
                    <a:lnTo>
                      <a:pt x="36" y="106"/>
                    </a:lnTo>
                    <a:lnTo>
                      <a:pt x="26" y="108"/>
                    </a:lnTo>
                    <a:lnTo>
                      <a:pt x="16" y="106"/>
                    </a:lnTo>
                    <a:lnTo>
                      <a:pt x="8" y="99"/>
                    </a:lnTo>
                    <a:lnTo>
                      <a:pt x="2" y="91"/>
                    </a:lnTo>
                    <a:lnTo>
                      <a:pt x="0" y="81"/>
                    </a:lnTo>
                    <a:lnTo>
                      <a:pt x="0" y="27"/>
                    </a:lnTo>
                    <a:lnTo>
                      <a:pt x="2" y="17"/>
                    </a:lnTo>
                    <a:lnTo>
                      <a:pt x="8" y="9"/>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2" name="Freeform 809"/>
              <p:cNvSpPr>
                <a:spLocks/>
              </p:cNvSpPr>
              <p:nvPr/>
            </p:nvSpPr>
            <p:spPr bwMode="auto">
              <a:xfrm>
                <a:off x="8721725" y="1619251"/>
                <a:ext cx="42863" cy="28575"/>
              </a:xfrm>
              <a:custGeom>
                <a:avLst/>
                <a:gdLst>
                  <a:gd name="T0" fmla="*/ 27 w 319"/>
                  <a:gd name="T1" fmla="*/ 0 h 213"/>
                  <a:gd name="T2" fmla="*/ 37 w 319"/>
                  <a:gd name="T3" fmla="*/ 2 h 213"/>
                  <a:gd name="T4" fmla="*/ 45 w 319"/>
                  <a:gd name="T5" fmla="*/ 8 h 213"/>
                  <a:gd name="T6" fmla="*/ 191 w 319"/>
                  <a:gd name="T7" fmla="*/ 154 h 213"/>
                  <a:gd name="T8" fmla="*/ 281 w 319"/>
                  <a:gd name="T9" fmla="*/ 109 h 213"/>
                  <a:gd name="T10" fmla="*/ 291 w 319"/>
                  <a:gd name="T11" fmla="*/ 106 h 213"/>
                  <a:gd name="T12" fmla="*/ 301 w 319"/>
                  <a:gd name="T13" fmla="*/ 107 h 213"/>
                  <a:gd name="T14" fmla="*/ 309 w 319"/>
                  <a:gd name="T15" fmla="*/ 112 h 213"/>
                  <a:gd name="T16" fmla="*/ 317 w 319"/>
                  <a:gd name="T17" fmla="*/ 121 h 213"/>
                  <a:gd name="T18" fmla="*/ 319 w 319"/>
                  <a:gd name="T19" fmla="*/ 131 h 213"/>
                  <a:gd name="T20" fmla="*/ 318 w 319"/>
                  <a:gd name="T21" fmla="*/ 141 h 213"/>
                  <a:gd name="T22" fmla="*/ 313 w 319"/>
                  <a:gd name="T23" fmla="*/ 151 h 213"/>
                  <a:gd name="T24" fmla="*/ 304 w 319"/>
                  <a:gd name="T25" fmla="*/ 157 h 213"/>
                  <a:gd name="T26" fmla="*/ 198 w 319"/>
                  <a:gd name="T27" fmla="*/ 209 h 213"/>
                  <a:gd name="T28" fmla="*/ 192 w 319"/>
                  <a:gd name="T29" fmla="*/ 212 h 213"/>
                  <a:gd name="T30" fmla="*/ 186 w 319"/>
                  <a:gd name="T31" fmla="*/ 213 h 213"/>
                  <a:gd name="T32" fmla="*/ 175 w 319"/>
                  <a:gd name="T33" fmla="*/ 211 h 213"/>
                  <a:gd name="T34" fmla="*/ 167 w 319"/>
                  <a:gd name="T35" fmla="*/ 204 h 213"/>
                  <a:gd name="T36" fmla="*/ 8 w 319"/>
                  <a:gd name="T37" fmla="*/ 45 h 213"/>
                  <a:gd name="T38" fmla="*/ 2 w 319"/>
                  <a:gd name="T39" fmla="*/ 37 h 213"/>
                  <a:gd name="T40" fmla="*/ 0 w 319"/>
                  <a:gd name="T41" fmla="*/ 27 h 213"/>
                  <a:gd name="T42" fmla="*/ 2 w 319"/>
                  <a:gd name="T43" fmla="*/ 16 h 213"/>
                  <a:gd name="T44" fmla="*/ 8 w 319"/>
                  <a:gd name="T45" fmla="*/ 8 h 213"/>
                  <a:gd name="T46" fmla="*/ 16 w 319"/>
                  <a:gd name="T47" fmla="*/ 2 h 213"/>
                  <a:gd name="T48" fmla="*/ 27 w 319"/>
                  <a:gd name="T49"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9" h="213">
                    <a:moveTo>
                      <a:pt x="27" y="0"/>
                    </a:moveTo>
                    <a:lnTo>
                      <a:pt x="37" y="2"/>
                    </a:lnTo>
                    <a:lnTo>
                      <a:pt x="45" y="8"/>
                    </a:lnTo>
                    <a:lnTo>
                      <a:pt x="191" y="154"/>
                    </a:lnTo>
                    <a:lnTo>
                      <a:pt x="281" y="109"/>
                    </a:lnTo>
                    <a:lnTo>
                      <a:pt x="291" y="106"/>
                    </a:lnTo>
                    <a:lnTo>
                      <a:pt x="301" y="107"/>
                    </a:lnTo>
                    <a:lnTo>
                      <a:pt x="309" y="112"/>
                    </a:lnTo>
                    <a:lnTo>
                      <a:pt x="317" y="121"/>
                    </a:lnTo>
                    <a:lnTo>
                      <a:pt x="319" y="131"/>
                    </a:lnTo>
                    <a:lnTo>
                      <a:pt x="318" y="141"/>
                    </a:lnTo>
                    <a:lnTo>
                      <a:pt x="313" y="151"/>
                    </a:lnTo>
                    <a:lnTo>
                      <a:pt x="304" y="157"/>
                    </a:lnTo>
                    <a:lnTo>
                      <a:pt x="198" y="209"/>
                    </a:lnTo>
                    <a:lnTo>
                      <a:pt x="192" y="212"/>
                    </a:lnTo>
                    <a:lnTo>
                      <a:pt x="186" y="213"/>
                    </a:lnTo>
                    <a:lnTo>
                      <a:pt x="175" y="211"/>
                    </a:lnTo>
                    <a:lnTo>
                      <a:pt x="167" y="204"/>
                    </a:lnTo>
                    <a:lnTo>
                      <a:pt x="8" y="45"/>
                    </a:lnTo>
                    <a:lnTo>
                      <a:pt x="2" y="37"/>
                    </a:lnTo>
                    <a:lnTo>
                      <a:pt x="0" y="27"/>
                    </a:lnTo>
                    <a:lnTo>
                      <a:pt x="2" y="16"/>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3" name="Freeform 810"/>
              <p:cNvSpPr>
                <a:spLocks/>
              </p:cNvSpPr>
              <p:nvPr/>
            </p:nvSpPr>
            <p:spPr bwMode="auto">
              <a:xfrm>
                <a:off x="8756650" y="1619251"/>
                <a:ext cx="42863" cy="28575"/>
              </a:xfrm>
              <a:custGeom>
                <a:avLst/>
                <a:gdLst>
                  <a:gd name="T0" fmla="*/ 293 w 319"/>
                  <a:gd name="T1" fmla="*/ 0 h 213"/>
                  <a:gd name="T2" fmla="*/ 303 w 319"/>
                  <a:gd name="T3" fmla="*/ 2 h 213"/>
                  <a:gd name="T4" fmla="*/ 312 w 319"/>
                  <a:gd name="T5" fmla="*/ 8 h 213"/>
                  <a:gd name="T6" fmla="*/ 317 w 319"/>
                  <a:gd name="T7" fmla="*/ 16 h 213"/>
                  <a:gd name="T8" fmla="*/ 319 w 319"/>
                  <a:gd name="T9" fmla="*/ 27 h 213"/>
                  <a:gd name="T10" fmla="*/ 317 w 319"/>
                  <a:gd name="T11" fmla="*/ 37 h 213"/>
                  <a:gd name="T12" fmla="*/ 312 w 319"/>
                  <a:gd name="T13" fmla="*/ 45 h 213"/>
                  <a:gd name="T14" fmla="*/ 153 w 319"/>
                  <a:gd name="T15" fmla="*/ 204 h 213"/>
                  <a:gd name="T16" fmla="*/ 144 w 319"/>
                  <a:gd name="T17" fmla="*/ 211 h 213"/>
                  <a:gd name="T18" fmla="*/ 134 w 319"/>
                  <a:gd name="T19" fmla="*/ 213 h 213"/>
                  <a:gd name="T20" fmla="*/ 128 w 319"/>
                  <a:gd name="T21" fmla="*/ 212 h 213"/>
                  <a:gd name="T22" fmla="*/ 122 w 319"/>
                  <a:gd name="T23" fmla="*/ 209 h 213"/>
                  <a:gd name="T24" fmla="*/ 16 w 319"/>
                  <a:gd name="T25" fmla="*/ 157 h 213"/>
                  <a:gd name="T26" fmla="*/ 7 w 319"/>
                  <a:gd name="T27" fmla="*/ 151 h 213"/>
                  <a:gd name="T28" fmla="*/ 2 w 319"/>
                  <a:gd name="T29" fmla="*/ 141 h 213"/>
                  <a:gd name="T30" fmla="*/ 0 w 319"/>
                  <a:gd name="T31" fmla="*/ 131 h 213"/>
                  <a:gd name="T32" fmla="*/ 3 w 319"/>
                  <a:gd name="T33" fmla="*/ 121 h 213"/>
                  <a:gd name="T34" fmla="*/ 9 w 319"/>
                  <a:gd name="T35" fmla="*/ 112 h 213"/>
                  <a:gd name="T36" fmla="*/ 19 w 319"/>
                  <a:gd name="T37" fmla="*/ 107 h 213"/>
                  <a:gd name="T38" fmla="*/ 29 w 319"/>
                  <a:gd name="T39" fmla="*/ 106 h 213"/>
                  <a:gd name="T40" fmla="*/ 39 w 319"/>
                  <a:gd name="T41" fmla="*/ 109 h 213"/>
                  <a:gd name="T42" fmla="*/ 128 w 319"/>
                  <a:gd name="T43" fmla="*/ 154 h 213"/>
                  <a:gd name="T44" fmla="*/ 274 w 319"/>
                  <a:gd name="T45" fmla="*/ 8 h 213"/>
                  <a:gd name="T46" fmla="*/ 283 w 319"/>
                  <a:gd name="T47" fmla="*/ 2 h 213"/>
                  <a:gd name="T48" fmla="*/ 293 w 319"/>
                  <a:gd name="T49" fmla="*/ 0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9" h="213">
                    <a:moveTo>
                      <a:pt x="293" y="0"/>
                    </a:moveTo>
                    <a:lnTo>
                      <a:pt x="303" y="2"/>
                    </a:lnTo>
                    <a:lnTo>
                      <a:pt x="312" y="8"/>
                    </a:lnTo>
                    <a:lnTo>
                      <a:pt x="317" y="16"/>
                    </a:lnTo>
                    <a:lnTo>
                      <a:pt x="319" y="27"/>
                    </a:lnTo>
                    <a:lnTo>
                      <a:pt x="317" y="37"/>
                    </a:lnTo>
                    <a:lnTo>
                      <a:pt x="312" y="45"/>
                    </a:lnTo>
                    <a:lnTo>
                      <a:pt x="153" y="204"/>
                    </a:lnTo>
                    <a:lnTo>
                      <a:pt x="144" y="211"/>
                    </a:lnTo>
                    <a:lnTo>
                      <a:pt x="134" y="213"/>
                    </a:lnTo>
                    <a:lnTo>
                      <a:pt x="128" y="212"/>
                    </a:lnTo>
                    <a:lnTo>
                      <a:pt x="122" y="209"/>
                    </a:lnTo>
                    <a:lnTo>
                      <a:pt x="16" y="157"/>
                    </a:lnTo>
                    <a:lnTo>
                      <a:pt x="7" y="151"/>
                    </a:lnTo>
                    <a:lnTo>
                      <a:pt x="2" y="141"/>
                    </a:lnTo>
                    <a:lnTo>
                      <a:pt x="0" y="131"/>
                    </a:lnTo>
                    <a:lnTo>
                      <a:pt x="3" y="121"/>
                    </a:lnTo>
                    <a:lnTo>
                      <a:pt x="9" y="112"/>
                    </a:lnTo>
                    <a:lnTo>
                      <a:pt x="19" y="107"/>
                    </a:lnTo>
                    <a:lnTo>
                      <a:pt x="29" y="106"/>
                    </a:lnTo>
                    <a:lnTo>
                      <a:pt x="39" y="109"/>
                    </a:lnTo>
                    <a:lnTo>
                      <a:pt x="128" y="154"/>
                    </a:lnTo>
                    <a:lnTo>
                      <a:pt x="274" y="8"/>
                    </a:lnTo>
                    <a:lnTo>
                      <a:pt x="283" y="2"/>
                    </a:lnTo>
                    <a:lnTo>
                      <a:pt x="293"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4" name="Freeform 811"/>
              <p:cNvSpPr>
                <a:spLocks/>
              </p:cNvSpPr>
              <p:nvPr/>
            </p:nvSpPr>
            <p:spPr bwMode="auto">
              <a:xfrm>
                <a:off x="8750300" y="1639888"/>
                <a:ext cx="14288" cy="14288"/>
              </a:xfrm>
              <a:custGeom>
                <a:avLst/>
                <a:gdLst>
                  <a:gd name="T0" fmla="*/ 27 w 107"/>
                  <a:gd name="T1" fmla="*/ 0 h 106"/>
                  <a:gd name="T2" fmla="*/ 37 w 107"/>
                  <a:gd name="T3" fmla="*/ 2 h 106"/>
                  <a:gd name="T4" fmla="*/ 46 w 107"/>
                  <a:gd name="T5" fmla="*/ 8 h 106"/>
                  <a:gd name="T6" fmla="*/ 99 w 107"/>
                  <a:gd name="T7" fmla="*/ 61 h 106"/>
                  <a:gd name="T8" fmla="*/ 105 w 107"/>
                  <a:gd name="T9" fmla="*/ 70 h 106"/>
                  <a:gd name="T10" fmla="*/ 107 w 107"/>
                  <a:gd name="T11" fmla="*/ 80 h 106"/>
                  <a:gd name="T12" fmla="*/ 105 w 107"/>
                  <a:gd name="T13" fmla="*/ 90 h 106"/>
                  <a:gd name="T14" fmla="*/ 99 w 107"/>
                  <a:gd name="T15" fmla="*/ 99 h 106"/>
                  <a:gd name="T16" fmla="*/ 90 w 107"/>
                  <a:gd name="T17" fmla="*/ 104 h 106"/>
                  <a:gd name="T18" fmla="*/ 80 w 107"/>
                  <a:gd name="T19" fmla="*/ 106 h 106"/>
                  <a:gd name="T20" fmla="*/ 70 w 107"/>
                  <a:gd name="T21" fmla="*/ 104 h 106"/>
                  <a:gd name="T22" fmla="*/ 61 w 107"/>
                  <a:gd name="T23" fmla="*/ 99 h 106"/>
                  <a:gd name="T24" fmla="*/ 8 w 107"/>
                  <a:gd name="T25" fmla="*/ 45 h 106"/>
                  <a:gd name="T26" fmla="*/ 3 w 107"/>
                  <a:gd name="T27" fmla="*/ 37 h 106"/>
                  <a:gd name="T28" fmla="*/ 0 w 107"/>
                  <a:gd name="T29" fmla="*/ 27 h 106"/>
                  <a:gd name="T30" fmla="*/ 3 w 107"/>
                  <a:gd name="T31" fmla="*/ 17 h 106"/>
                  <a:gd name="T32" fmla="*/ 8 w 107"/>
                  <a:gd name="T33" fmla="*/ 8 h 106"/>
                  <a:gd name="T34" fmla="*/ 17 w 107"/>
                  <a:gd name="T35" fmla="*/ 2 h 106"/>
                  <a:gd name="T36" fmla="*/ 27 w 107"/>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06">
                    <a:moveTo>
                      <a:pt x="27" y="0"/>
                    </a:moveTo>
                    <a:lnTo>
                      <a:pt x="37" y="2"/>
                    </a:lnTo>
                    <a:lnTo>
                      <a:pt x="46" y="8"/>
                    </a:lnTo>
                    <a:lnTo>
                      <a:pt x="99" y="61"/>
                    </a:lnTo>
                    <a:lnTo>
                      <a:pt x="105" y="70"/>
                    </a:lnTo>
                    <a:lnTo>
                      <a:pt x="107" y="80"/>
                    </a:lnTo>
                    <a:lnTo>
                      <a:pt x="105" y="90"/>
                    </a:lnTo>
                    <a:lnTo>
                      <a:pt x="99" y="99"/>
                    </a:lnTo>
                    <a:lnTo>
                      <a:pt x="90" y="104"/>
                    </a:lnTo>
                    <a:lnTo>
                      <a:pt x="80" y="106"/>
                    </a:lnTo>
                    <a:lnTo>
                      <a:pt x="70" y="104"/>
                    </a:lnTo>
                    <a:lnTo>
                      <a:pt x="61" y="99"/>
                    </a:lnTo>
                    <a:lnTo>
                      <a:pt x="8" y="45"/>
                    </a:lnTo>
                    <a:lnTo>
                      <a:pt x="3" y="37"/>
                    </a:lnTo>
                    <a:lnTo>
                      <a:pt x="0" y="27"/>
                    </a:lnTo>
                    <a:lnTo>
                      <a:pt x="3"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5" name="Freeform 812"/>
              <p:cNvSpPr>
                <a:spLocks/>
              </p:cNvSpPr>
              <p:nvPr/>
            </p:nvSpPr>
            <p:spPr bwMode="auto">
              <a:xfrm>
                <a:off x="8758238" y="1639888"/>
                <a:ext cx="14288" cy="14288"/>
              </a:xfrm>
              <a:custGeom>
                <a:avLst/>
                <a:gdLst>
                  <a:gd name="T0" fmla="*/ 80 w 107"/>
                  <a:gd name="T1" fmla="*/ 0 h 106"/>
                  <a:gd name="T2" fmla="*/ 90 w 107"/>
                  <a:gd name="T3" fmla="*/ 2 h 106"/>
                  <a:gd name="T4" fmla="*/ 98 w 107"/>
                  <a:gd name="T5" fmla="*/ 8 h 106"/>
                  <a:gd name="T6" fmla="*/ 104 w 107"/>
                  <a:gd name="T7" fmla="*/ 17 h 106"/>
                  <a:gd name="T8" fmla="*/ 107 w 107"/>
                  <a:gd name="T9" fmla="*/ 27 h 106"/>
                  <a:gd name="T10" fmla="*/ 104 w 107"/>
                  <a:gd name="T11" fmla="*/ 37 h 106"/>
                  <a:gd name="T12" fmla="*/ 98 w 107"/>
                  <a:gd name="T13" fmla="*/ 45 h 106"/>
                  <a:gd name="T14" fmla="*/ 46 w 107"/>
                  <a:gd name="T15" fmla="*/ 99 h 106"/>
                  <a:gd name="T16" fmla="*/ 37 w 107"/>
                  <a:gd name="T17" fmla="*/ 104 h 106"/>
                  <a:gd name="T18" fmla="*/ 27 w 107"/>
                  <a:gd name="T19" fmla="*/ 106 h 106"/>
                  <a:gd name="T20" fmla="*/ 17 w 107"/>
                  <a:gd name="T21" fmla="*/ 104 h 106"/>
                  <a:gd name="T22" fmla="*/ 8 w 107"/>
                  <a:gd name="T23" fmla="*/ 99 h 106"/>
                  <a:gd name="T24" fmla="*/ 2 w 107"/>
                  <a:gd name="T25" fmla="*/ 90 h 106"/>
                  <a:gd name="T26" fmla="*/ 0 w 107"/>
                  <a:gd name="T27" fmla="*/ 80 h 106"/>
                  <a:gd name="T28" fmla="*/ 2 w 107"/>
                  <a:gd name="T29" fmla="*/ 70 h 106"/>
                  <a:gd name="T30" fmla="*/ 8 w 107"/>
                  <a:gd name="T31" fmla="*/ 61 h 106"/>
                  <a:gd name="T32" fmla="*/ 61 w 107"/>
                  <a:gd name="T33" fmla="*/ 8 h 106"/>
                  <a:gd name="T34" fmla="*/ 70 w 107"/>
                  <a:gd name="T35" fmla="*/ 2 h 106"/>
                  <a:gd name="T36" fmla="*/ 80 w 107"/>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7" h="106">
                    <a:moveTo>
                      <a:pt x="80" y="0"/>
                    </a:moveTo>
                    <a:lnTo>
                      <a:pt x="90" y="2"/>
                    </a:lnTo>
                    <a:lnTo>
                      <a:pt x="98" y="8"/>
                    </a:lnTo>
                    <a:lnTo>
                      <a:pt x="104" y="17"/>
                    </a:lnTo>
                    <a:lnTo>
                      <a:pt x="107" y="27"/>
                    </a:lnTo>
                    <a:lnTo>
                      <a:pt x="104" y="37"/>
                    </a:lnTo>
                    <a:lnTo>
                      <a:pt x="98" y="45"/>
                    </a:lnTo>
                    <a:lnTo>
                      <a:pt x="46" y="99"/>
                    </a:lnTo>
                    <a:lnTo>
                      <a:pt x="37" y="104"/>
                    </a:lnTo>
                    <a:lnTo>
                      <a:pt x="27" y="106"/>
                    </a:lnTo>
                    <a:lnTo>
                      <a:pt x="17" y="104"/>
                    </a:lnTo>
                    <a:lnTo>
                      <a:pt x="8" y="99"/>
                    </a:lnTo>
                    <a:lnTo>
                      <a:pt x="2" y="90"/>
                    </a:lnTo>
                    <a:lnTo>
                      <a:pt x="0" y="80"/>
                    </a:lnTo>
                    <a:lnTo>
                      <a:pt x="2" y="70"/>
                    </a:lnTo>
                    <a:lnTo>
                      <a:pt x="8" y="61"/>
                    </a:lnTo>
                    <a:lnTo>
                      <a:pt x="61" y="8"/>
                    </a:lnTo>
                    <a:lnTo>
                      <a:pt x="70" y="2"/>
                    </a:lnTo>
                    <a:lnTo>
                      <a:pt x="80"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6" name="Freeform 813"/>
              <p:cNvSpPr>
                <a:spLocks/>
              </p:cNvSpPr>
              <p:nvPr/>
            </p:nvSpPr>
            <p:spPr bwMode="auto">
              <a:xfrm>
                <a:off x="8750300" y="1644651"/>
                <a:ext cx="11113" cy="38100"/>
              </a:xfrm>
              <a:custGeom>
                <a:avLst/>
                <a:gdLst>
                  <a:gd name="T0" fmla="*/ 56 w 80"/>
                  <a:gd name="T1" fmla="*/ 0 h 292"/>
                  <a:gd name="T2" fmla="*/ 67 w 80"/>
                  <a:gd name="T3" fmla="*/ 3 h 292"/>
                  <a:gd name="T4" fmla="*/ 74 w 80"/>
                  <a:gd name="T5" fmla="*/ 10 h 292"/>
                  <a:gd name="T6" fmla="*/ 79 w 80"/>
                  <a:gd name="T7" fmla="*/ 19 h 292"/>
                  <a:gd name="T8" fmla="*/ 80 w 80"/>
                  <a:gd name="T9" fmla="*/ 30 h 292"/>
                  <a:gd name="T10" fmla="*/ 53 w 80"/>
                  <a:gd name="T11" fmla="*/ 268 h 292"/>
                  <a:gd name="T12" fmla="*/ 50 w 80"/>
                  <a:gd name="T13" fmla="*/ 278 h 292"/>
                  <a:gd name="T14" fmla="*/ 45 w 80"/>
                  <a:gd name="T15" fmla="*/ 285 h 292"/>
                  <a:gd name="T16" fmla="*/ 37 w 80"/>
                  <a:gd name="T17" fmla="*/ 290 h 292"/>
                  <a:gd name="T18" fmla="*/ 27 w 80"/>
                  <a:gd name="T19" fmla="*/ 292 h 292"/>
                  <a:gd name="T20" fmla="*/ 24 w 80"/>
                  <a:gd name="T21" fmla="*/ 291 h 292"/>
                  <a:gd name="T22" fmla="*/ 14 w 80"/>
                  <a:gd name="T23" fmla="*/ 288 h 292"/>
                  <a:gd name="T24" fmla="*/ 6 w 80"/>
                  <a:gd name="T25" fmla="*/ 282 h 292"/>
                  <a:gd name="T26" fmla="*/ 2 w 80"/>
                  <a:gd name="T27" fmla="*/ 272 h 292"/>
                  <a:gd name="T28" fmla="*/ 0 w 80"/>
                  <a:gd name="T29" fmla="*/ 262 h 292"/>
                  <a:gd name="T30" fmla="*/ 27 w 80"/>
                  <a:gd name="T31" fmla="*/ 23 h 292"/>
                  <a:gd name="T32" fmla="*/ 30 w 80"/>
                  <a:gd name="T33" fmla="*/ 13 h 292"/>
                  <a:gd name="T34" fmla="*/ 37 w 80"/>
                  <a:gd name="T35" fmla="*/ 6 h 292"/>
                  <a:gd name="T36" fmla="*/ 46 w 80"/>
                  <a:gd name="T37" fmla="*/ 1 h 292"/>
                  <a:gd name="T38" fmla="*/ 56 w 80"/>
                  <a:gd name="T39"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292">
                    <a:moveTo>
                      <a:pt x="56" y="0"/>
                    </a:moveTo>
                    <a:lnTo>
                      <a:pt x="67" y="3"/>
                    </a:lnTo>
                    <a:lnTo>
                      <a:pt x="74" y="10"/>
                    </a:lnTo>
                    <a:lnTo>
                      <a:pt x="79" y="19"/>
                    </a:lnTo>
                    <a:lnTo>
                      <a:pt x="80" y="30"/>
                    </a:lnTo>
                    <a:lnTo>
                      <a:pt x="53" y="268"/>
                    </a:lnTo>
                    <a:lnTo>
                      <a:pt x="50" y="278"/>
                    </a:lnTo>
                    <a:lnTo>
                      <a:pt x="45" y="285"/>
                    </a:lnTo>
                    <a:lnTo>
                      <a:pt x="37" y="290"/>
                    </a:lnTo>
                    <a:lnTo>
                      <a:pt x="27" y="292"/>
                    </a:lnTo>
                    <a:lnTo>
                      <a:pt x="24" y="291"/>
                    </a:lnTo>
                    <a:lnTo>
                      <a:pt x="14" y="288"/>
                    </a:lnTo>
                    <a:lnTo>
                      <a:pt x="6" y="282"/>
                    </a:lnTo>
                    <a:lnTo>
                      <a:pt x="2" y="272"/>
                    </a:lnTo>
                    <a:lnTo>
                      <a:pt x="0" y="262"/>
                    </a:lnTo>
                    <a:lnTo>
                      <a:pt x="27" y="23"/>
                    </a:lnTo>
                    <a:lnTo>
                      <a:pt x="30" y="13"/>
                    </a:lnTo>
                    <a:lnTo>
                      <a:pt x="37" y="6"/>
                    </a:lnTo>
                    <a:lnTo>
                      <a:pt x="46" y="1"/>
                    </a:lnTo>
                    <a:lnTo>
                      <a:pt x="5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7" name="Freeform 814"/>
              <p:cNvSpPr>
                <a:spLocks/>
              </p:cNvSpPr>
              <p:nvPr/>
            </p:nvSpPr>
            <p:spPr bwMode="auto">
              <a:xfrm>
                <a:off x="8761413" y="1644651"/>
                <a:ext cx="11113" cy="38100"/>
              </a:xfrm>
              <a:custGeom>
                <a:avLst/>
                <a:gdLst>
                  <a:gd name="T0" fmla="*/ 24 w 80"/>
                  <a:gd name="T1" fmla="*/ 0 h 292"/>
                  <a:gd name="T2" fmla="*/ 34 w 80"/>
                  <a:gd name="T3" fmla="*/ 1 h 292"/>
                  <a:gd name="T4" fmla="*/ 43 w 80"/>
                  <a:gd name="T5" fmla="*/ 6 h 292"/>
                  <a:gd name="T6" fmla="*/ 50 w 80"/>
                  <a:gd name="T7" fmla="*/ 13 h 292"/>
                  <a:gd name="T8" fmla="*/ 53 w 80"/>
                  <a:gd name="T9" fmla="*/ 23 h 292"/>
                  <a:gd name="T10" fmla="*/ 80 w 80"/>
                  <a:gd name="T11" fmla="*/ 262 h 292"/>
                  <a:gd name="T12" fmla="*/ 78 w 80"/>
                  <a:gd name="T13" fmla="*/ 272 h 292"/>
                  <a:gd name="T14" fmla="*/ 73 w 80"/>
                  <a:gd name="T15" fmla="*/ 282 h 292"/>
                  <a:gd name="T16" fmla="*/ 66 w 80"/>
                  <a:gd name="T17" fmla="*/ 288 h 292"/>
                  <a:gd name="T18" fmla="*/ 56 w 80"/>
                  <a:gd name="T19" fmla="*/ 291 h 292"/>
                  <a:gd name="T20" fmla="*/ 53 w 80"/>
                  <a:gd name="T21" fmla="*/ 292 h 292"/>
                  <a:gd name="T22" fmla="*/ 43 w 80"/>
                  <a:gd name="T23" fmla="*/ 290 h 292"/>
                  <a:gd name="T24" fmla="*/ 35 w 80"/>
                  <a:gd name="T25" fmla="*/ 285 h 292"/>
                  <a:gd name="T26" fmla="*/ 29 w 80"/>
                  <a:gd name="T27" fmla="*/ 278 h 292"/>
                  <a:gd name="T28" fmla="*/ 27 w 80"/>
                  <a:gd name="T29" fmla="*/ 268 h 292"/>
                  <a:gd name="T30" fmla="*/ 0 w 80"/>
                  <a:gd name="T31" fmla="*/ 30 h 292"/>
                  <a:gd name="T32" fmla="*/ 1 w 80"/>
                  <a:gd name="T33" fmla="*/ 19 h 292"/>
                  <a:gd name="T34" fmla="*/ 5 w 80"/>
                  <a:gd name="T35" fmla="*/ 10 h 292"/>
                  <a:gd name="T36" fmla="*/ 13 w 80"/>
                  <a:gd name="T37" fmla="*/ 3 h 292"/>
                  <a:gd name="T38" fmla="*/ 24 w 80"/>
                  <a:gd name="T39" fmla="*/ 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0" h="292">
                    <a:moveTo>
                      <a:pt x="24" y="0"/>
                    </a:moveTo>
                    <a:lnTo>
                      <a:pt x="34" y="1"/>
                    </a:lnTo>
                    <a:lnTo>
                      <a:pt x="43" y="6"/>
                    </a:lnTo>
                    <a:lnTo>
                      <a:pt x="50" y="13"/>
                    </a:lnTo>
                    <a:lnTo>
                      <a:pt x="53" y="23"/>
                    </a:lnTo>
                    <a:lnTo>
                      <a:pt x="80" y="262"/>
                    </a:lnTo>
                    <a:lnTo>
                      <a:pt x="78" y="272"/>
                    </a:lnTo>
                    <a:lnTo>
                      <a:pt x="73" y="282"/>
                    </a:lnTo>
                    <a:lnTo>
                      <a:pt x="66" y="288"/>
                    </a:lnTo>
                    <a:lnTo>
                      <a:pt x="56" y="291"/>
                    </a:lnTo>
                    <a:lnTo>
                      <a:pt x="53" y="292"/>
                    </a:lnTo>
                    <a:lnTo>
                      <a:pt x="43" y="290"/>
                    </a:lnTo>
                    <a:lnTo>
                      <a:pt x="35" y="285"/>
                    </a:lnTo>
                    <a:lnTo>
                      <a:pt x="29" y="278"/>
                    </a:lnTo>
                    <a:lnTo>
                      <a:pt x="27" y="268"/>
                    </a:lnTo>
                    <a:lnTo>
                      <a:pt x="0" y="30"/>
                    </a:lnTo>
                    <a:lnTo>
                      <a:pt x="1" y="19"/>
                    </a:lnTo>
                    <a:lnTo>
                      <a:pt x="5" y="10"/>
                    </a:lnTo>
                    <a:lnTo>
                      <a:pt x="13" y="3"/>
                    </a:lnTo>
                    <a:lnTo>
                      <a:pt x="24"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8" name="Freeform 815"/>
              <p:cNvSpPr>
                <a:spLocks/>
              </p:cNvSpPr>
              <p:nvPr/>
            </p:nvSpPr>
            <p:spPr bwMode="auto">
              <a:xfrm>
                <a:off x="8672513" y="1682751"/>
                <a:ext cx="176213" cy="6350"/>
              </a:xfrm>
              <a:custGeom>
                <a:avLst/>
                <a:gdLst>
                  <a:gd name="T0" fmla="*/ 27 w 1326"/>
                  <a:gd name="T1" fmla="*/ 0 h 53"/>
                  <a:gd name="T2" fmla="*/ 1299 w 1326"/>
                  <a:gd name="T3" fmla="*/ 0 h 53"/>
                  <a:gd name="T4" fmla="*/ 1309 w 1326"/>
                  <a:gd name="T5" fmla="*/ 2 h 53"/>
                  <a:gd name="T6" fmla="*/ 1318 w 1326"/>
                  <a:gd name="T7" fmla="*/ 7 h 53"/>
                  <a:gd name="T8" fmla="*/ 1324 w 1326"/>
                  <a:gd name="T9" fmla="*/ 16 h 53"/>
                  <a:gd name="T10" fmla="*/ 1326 w 1326"/>
                  <a:gd name="T11" fmla="*/ 26 h 53"/>
                  <a:gd name="T12" fmla="*/ 1324 w 1326"/>
                  <a:gd name="T13" fmla="*/ 36 h 53"/>
                  <a:gd name="T14" fmla="*/ 1318 w 1326"/>
                  <a:gd name="T15" fmla="*/ 45 h 53"/>
                  <a:gd name="T16" fmla="*/ 1309 w 1326"/>
                  <a:gd name="T17" fmla="*/ 51 h 53"/>
                  <a:gd name="T18" fmla="*/ 1299 w 1326"/>
                  <a:gd name="T19" fmla="*/ 53 h 53"/>
                  <a:gd name="T20" fmla="*/ 27 w 1326"/>
                  <a:gd name="T21" fmla="*/ 53 h 53"/>
                  <a:gd name="T22" fmla="*/ 16 w 1326"/>
                  <a:gd name="T23" fmla="*/ 51 h 53"/>
                  <a:gd name="T24" fmla="*/ 8 w 1326"/>
                  <a:gd name="T25" fmla="*/ 45 h 53"/>
                  <a:gd name="T26" fmla="*/ 2 w 1326"/>
                  <a:gd name="T27" fmla="*/ 36 h 53"/>
                  <a:gd name="T28" fmla="*/ 0 w 1326"/>
                  <a:gd name="T29" fmla="*/ 26 h 53"/>
                  <a:gd name="T30" fmla="*/ 2 w 1326"/>
                  <a:gd name="T31" fmla="*/ 16 h 53"/>
                  <a:gd name="T32" fmla="*/ 8 w 1326"/>
                  <a:gd name="T33" fmla="*/ 7 h 53"/>
                  <a:gd name="T34" fmla="*/ 16 w 1326"/>
                  <a:gd name="T35" fmla="*/ 2 h 53"/>
                  <a:gd name="T36" fmla="*/ 27 w 1326"/>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26" h="53">
                    <a:moveTo>
                      <a:pt x="27" y="0"/>
                    </a:moveTo>
                    <a:lnTo>
                      <a:pt x="1299" y="0"/>
                    </a:lnTo>
                    <a:lnTo>
                      <a:pt x="1309" y="2"/>
                    </a:lnTo>
                    <a:lnTo>
                      <a:pt x="1318" y="7"/>
                    </a:lnTo>
                    <a:lnTo>
                      <a:pt x="1324" y="16"/>
                    </a:lnTo>
                    <a:lnTo>
                      <a:pt x="1326" y="26"/>
                    </a:lnTo>
                    <a:lnTo>
                      <a:pt x="1324" y="36"/>
                    </a:lnTo>
                    <a:lnTo>
                      <a:pt x="1318" y="45"/>
                    </a:lnTo>
                    <a:lnTo>
                      <a:pt x="1309" y="51"/>
                    </a:lnTo>
                    <a:lnTo>
                      <a:pt x="1299" y="53"/>
                    </a:lnTo>
                    <a:lnTo>
                      <a:pt x="27" y="53"/>
                    </a:lnTo>
                    <a:lnTo>
                      <a:pt x="16" y="51"/>
                    </a:lnTo>
                    <a:lnTo>
                      <a:pt x="8" y="45"/>
                    </a:lnTo>
                    <a:lnTo>
                      <a:pt x="2" y="36"/>
                    </a:lnTo>
                    <a:lnTo>
                      <a:pt x="0" y="26"/>
                    </a:lnTo>
                    <a:lnTo>
                      <a:pt x="2" y="16"/>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79" name="Freeform 816"/>
              <p:cNvSpPr>
                <a:spLocks/>
              </p:cNvSpPr>
              <p:nvPr/>
            </p:nvSpPr>
            <p:spPr bwMode="auto">
              <a:xfrm>
                <a:off x="8897938" y="1514476"/>
                <a:ext cx="20638" cy="90488"/>
              </a:xfrm>
              <a:custGeom>
                <a:avLst/>
                <a:gdLst>
                  <a:gd name="T0" fmla="*/ 25 w 159"/>
                  <a:gd name="T1" fmla="*/ 0 h 690"/>
                  <a:gd name="T2" fmla="*/ 36 w 159"/>
                  <a:gd name="T3" fmla="*/ 2 h 690"/>
                  <a:gd name="T4" fmla="*/ 44 w 159"/>
                  <a:gd name="T5" fmla="*/ 9 h 690"/>
                  <a:gd name="T6" fmla="*/ 50 w 159"/>
                  <a:gd name="T7" fmla="*/ 17 h 690"/>
                  <a:gd name="T8" fmla="*/ 52 w 159"/>
                  <a:gd name="T9" fmla="*/ 27 h 690"/>
                  <a:gd name="T10" fmla="*/ 52 w 159"/>
                  <a:gd name="T11" fmla="*/ 637 h 690"/>
                  <a:gd name="T12" fmla="*/ 105 w 159"/>
                  <a:gd name="T13" fmla="*/ 637 h 690"/>
                  <a:gd name="T14" fmla="*/ 105 w 159"/>
                  <a:gd name="T15" fmla="*/ 27 h 690"/>
                  <a:gd name="T16" fmla="*/ 107 w 159"/>
                  <a:gd name="T17" fmla="*/ 17 h 690"/>
                  <a:gd name="T18" fmla="*/ 113 w 159"/>
                  <a:gd name="T19" fmla="*/ 9 h 690"/>
                  <a:gd name="T20" fmla="*/ 122 w 159"/>
                  <a:gd name="T21" fmla="*/ 2 h 690"/>
                  <a:gd name="T22" fmla="*/ 132 w 159"/>
                  <a:gd name="T23" fmla="*/ 0 h 690"/>
                  <a:gd name="T24" fmla="*/ 142 w 159"/>
                  <a:gd name="T25" fmla="*/ 2 h 690"/>
                  <a:gd name="T26" fmla="*/ 150 w 159"/>
                  <a:gd name="T27" fmla="*/ 9 h 690"/>
                  <a:gd name="T28" fmla="*/ 157 w 159"/>
                  <a:gd name="T29" fmla="*/ 17 h 690"/>
                  <a:gd name="T30" fmla="*/ 159 w 159"/>
                  <a:gd name="T31" fmla="*/ 27 h 690"/>
                  <a:gd name="T32" fmla="*/ 159 w 159"/>
                  <a:gd name="T33" fmla="*/ 664 h 690"/>
                  <a:gd name="T34" fmla="*/ 157 w 159"/>
                  <a:gd name="T35" fmla="*/ 674 h 690"/>
                  <a:gd name="T36" fmla="*/ 150 w 159"/>
                  <a:gd name="T37" fmla="*/ 682 h 690"/>
                  <a:gd name="T38" fmla="*/ 142 w 159"/>
                  <a:gd name="T39" fmla="*/ 688 h 690"/>
                  <a:gd name="T40" fmla="*/ 132 w 159"/>
                  <a:gd name="T41" fmla="*/ 690 h 690"/>
                  <a:gd name="T42" fmla="*/ 25 w 159"/>
                  <a:gd name="T43" fmla="*/ 690 h 690"/>
                  <a:gd name="T44" fmla="*/ 15 w 159"/>
                  <a:gd name="T45" fmla="*/ 688 h 690"/>
                  <a:gd name="T46" fmla="*/ 7 w 159"/>
                  <a:gd name="T47" fmla="*/ 682 h 690"/>
                  <a:gd name="T48" fmla="*/ 2 w 159"/>
                  <a:gd name="T49" fmla="*/ 674 h 690"/>
                  <a:gd name="T50" fmla="*/ 0 w 159"/>
                  <a:gd name="T51" fmla="*/ 664 h 690"/>
                  <a:gd name="T52" fmla="*/ 0 w 159"/>
                  <a:gd name="T53" fmla="*/ 27 h 690"/>
                  <a:gd name="T54" fmla="*/ 2 w 159"/>
                  <a:gd name="T55" fmla="*/ 17 h 690"/>
                  <a:gd name="T56" fmla="*/ 7 w 159"/>
                  <a:gd name="T57" fmla="*/ 9 h 690"/>
                  <a:gd name="T58" fmla="*/ 15 w 159"/>
                  <a:gd name="T59" fmla="*/ 2 h 690"/>
                  <a:gd name="T60" fmla="*/ 25 w 159"/>
                  <a:gd name="T61" fmla="*/ 0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9" h="690">
                    <a:moveTo>
                      <a:pt x="25" y="0"/>
                    </a:moveTo>
                    <a:lnTo>
                      <a:pt x="36" y="2"/>
                    </a:lnTo>
                    <a:lnTo>
                      <a:pt x="44" y="9"/>
                    </a:lnTo>
                    <a:lnTo>
                      <a:pt x="50" y="17"/>
                    </a:lnTo>
                    <a:lnTo>
                      <a:pt x="52" y="27"/>
                    </a:lnTo>
                    <a:lnTo>
                      <a:pt x="52" y="637"/>
                    </a:lnTo>
                    <a:lnTo>
                      <a:pt x="105" y="637"/>
                    </a:lnTo>
                    <a:lnTo>
                      <a:pt x="105" y="27"/>
                    </a:lnTo>
                    <a:lnTo>
                      <a:pt x="107" y="17"/>
                    </a:lnTo>
                    <a:lnTo>
                      <a:pt x="113" y="9"/>
                    </a:lnTo>
                    <a:lnTo>
                      <a:pt x="122" y="2"/>
                    </a:lnTo>
                    <a:lnTo>
                      <a:pt x="132" y="0"/>
                    </a:lnTo>
                    <a:lnTo>
                      <a:pt x="142" y="2"/>
                    </a:lnTo>
                    <a:lnTo>
                      <a:pt x="150" y="9"/>
                    </a:lnTo>
                    <a:lnTo>
                      <a:pt x="157" y="17"/>
                    </a:lnTo>
                    <a:lnTo>
                      <a:pt x="159" y="27"/>
                    </a:lnTo>
                    <a:lnTo>
                      <a:pt x="159" y="664"/>
                    </a:lnTo>
                    <a:lnTo>
                      <a:pt x="157" y="674"/>
                    </a:lnTo>
                    <a:lnTo>
                      <a:pt x="150" y="682"/>
                    </a:lnTo>
                    <a:lnTo>
                      <a:pt x="142" y="688"/>
                    </a:lnTo>
                    <a:lnTo>
                      <a:pt x="132" y="690"/>
                    </a:lnTo>
                    <a:lnTo>
                      <a:pt x="25" y="690"/>
                    </a:lnTo>
                    <a:lnTo>
                      <a:pt x="15" y="688"/>
                    </a:lnTo>
                    <a:lnTo>
                      <a:pt x="7" y="682"/>
                    </a:lnTo>
                    <a:lnTo>
                      <a:pt x="2" y="674"/>
                    </a:lnTo>
                    <a:lnTo>
                      <a:pt x="0" y="664"/>
                    </a:lnTo>
                    <a:lnTo>
                      <a:pt x="0" y="27"/>
                    </a:lnTo>
                    <a:lnTo>
                      <a:pt x="2" y="17"/>
                    </a:lnTo>
                    <a:lnTo>
                      <a:pt x="7" y="9"/>
                    </a:lnTo>
                    <a:lnTo>
                      <a:pt x="15" y="2"/>
                    </a:lnTo>
                    <a:lnTo>
                      <a:pt x="25"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0" name="Freeform 817"/>
              <p:cNvSpPr>
                <a:spLocks/>
              </p:cNvSpPr>
              <p:nvPr/>
            </p:nvSpPr>
            <p:spPr bwMode="auto">
              <a:xfrm>
                <a:off x="8897938" y="1485901"/>
                <a:ext cx="20638" cy="20638"/>
              </a:xfrm>
              <a:custGeom>
                <a:avLst/>
                <a:gdLst>
                  <a:gd name="T0" fmla="*/ 25 w 159"/>
                  <a:gd name="T1" fmla="*/ 0 h 159"/>
                  <a:gd name="T2" fmla="*/ 132 w 159"/>
                  <a:gd name="T3" fmla="*/ 0 h 159"/>
                  <a:gd name="T4" fmla="*/ 142 w 159"/>
                  <a:gd name="T5" fmla="*/ 2 h 159"/>
                  <a:gd name="T6" fmla="*/ 150 w 159"/>
                  <a:gd name="T7" fmla="*/ 7 h 159"/>
                  <a:gd name="T8" fmla="*/ 157 w 159"/>
                  <a:gd name="T9" fmla="*/ 15 h 159"/>
                  <a:gd name="T10" fmla="*/ 159 w 159"/>
                  <a:gd name="T11" fmla="*/ 25 h 159"/>
                  <a:gd name="T12" fmla="*/ 159 w 159"/>
                  <a:gd name="T13" fmla="*/ 132 h 159"/>
                  <a:gd name="T14" fmla="*/ 157 w 159"/>
                  <a:gd name="T15" fmla="*/ 142 h 159"/>
                  <a:gd name="T16" fmla="*/ 150 w 159"/>
                  <a:gd name="T17" fmla="*/ 150 h 159"/>
                  <a:gd name="T18" fmla="*/ 142 w 159"/>
                  <a:gd name="T19" fmla="*/ 157 h 159"/>
                  <a:gd name="T20" fmla="*/ 132 w 159"/>
                  <a:gd name="T21" fmla="*/ 159 h 159"/>
                  <a:gd name="T22" fmla="*/ 122 w 159"/>
                  <a:gd name="T23" fmla="*/ 157 h 159"/>
                  <a:gd name="T24" fmla="*/ 113 w 159"/>
                  <a:gd name="T25" fmla="*/ 150 h 159"/>
                  <a:gd name="T26" fmla="*/ 107 w 159"/>
                  <a:gd name="T27" fmla="*/ 142 h 159"/>
                  <a:gd name="T28" fmla="*/ 105 w 159"/>
                  <a:gd name="T29" fmla="*/ 132 h 159"/>
                  <a:gd name="T30" fmla="*/ 105 w 159"/>
                  <a:gd name="T31" fmla="*/ 52 h 159"/>
                  <a:gd name="T32" fmla="*/ 52 w 159"/>
                  <a:gd name="T33" fmla="*/ 52 h 159"/>
                  <a:gd name="T34" fmla="*/ 52 w 159"/>
                  <a:gd name="T35" fmla="*/ 132 h 159"/>
                  <a:gd name="T36" fmla="*/ 50 w 159"/>
                  <a:gd name="T37" fmla="*/ 142 h 159"/>
                  <a:gd name="T38" fmla="*/ 44 w 159"/>
                  <a:gd name="T39" fmla="*/ 150 h 159"/>
                  <a:gd name="T40" fmla="*/ 36 w 159"/>
                  <a:gd name="T41" fmla="*/ 157 h 159"/>
                  <a:gd name="T42" fmla="*/ 25 w 159"/>
                  <a:gd name="T43" fmla="*/ 159 h 159"/>
                  <a:gd name="T44" fmla="*/ 15 w 159"/>
                  <a:gd name="T45" fmla="*/ 157 h 159"/>
                  <a:gd name="T46" fmla="*/ 7 w 159"/>
                  <a:gd name="T47" fmla="*/ 150 h 159"/>
                  <a:gd name="T48" fmla="*/ 2 w 159"/>
                  <a:gd name="T49" fmla="*/ 142 h 159"/>
                  <a:gd name="T50" fmla="*/ 0 w 159"/>
                  <a:gd name="T51" fmla="*/ 132 h 159"/>
                  <a:gd name="T52" fmla="*/ 0 w 159"/>
                  <a:gd name="T53" fmla="*/ 25 h 159"/>
                  <a:gd name="T54" fmla="*/ 2 w 159"/>
                  <a:gd name="T55" fmla="*/ 15 h 159"/>
                  <a:gd name="T56" fmla="*/ 7 w 159"/>
                  <a:gd name="T57" fmla="*/ 7 h 159"/>
                  <a:gd name="T58" fmla="*/ 15 w 159"/>
                  <a:gd name="T59" fmla="*/ 2 h 159"/>
                  <a:gd name="T60" fmla="*/ 25 w 159"/>
                  <a:gd name="T61"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9" h="159">
                    <a:moveTo>
                      <a:pt x="25" y="0"/>
                    </a:moveTo>
                    <a:lnTo>
                      <a:pt x="132" y="0"/>
                    </a:lnTo>
                    <a:lnTo>
                      <a:pt x="142" y="2"/>
                    </a:lnTo>
                    <a:lnTo>
                      <a:pt x="150" y="7"/>
                    </a:lnTo>
                    <a:lnTo>
                      <a:pt x="157" y="15"/>
                    </a:lnTo>
                    <a:lnTo>
                      <a:pt x="159" y="25"/>
                    </a:lnTo>
                    <a:lnTo>
                      <a:pt x="159" y="132"/>
                    </a:lnTo>
                    <a:lnTo>
                      <a:pt x="157" y="142"/>
                    </a:lnTo>
                    <a:lnTo>
                      <a:pt x="150" y="150"/>
                    </a:lnTo>
                    <a:lnTo>
                      <a:pt x="142" y="157"/>
                    </a:lnTo>
                    <a:lnTo>
                      <a:pt x="132" y="159"/>
                    </a:lnTo>
                    <a:lnTo>
                      <a:pt x="122" y="157"/>
                    </a:lnTo>
                    <a:lnTo>
                      <a:pt x="113" y="150"/>
                    </a:lnTo>
                    <a:lnTo>
                      <a:pt x="107" y="142"/>
                    </a:lnTo>
                    <a:lnTo>
                      <a:pt x="105" y="132"/>
                    </a:lnTo>
                    <a:lnTo>
                      <a:pt x="105" y="52"/>
                    </a:lnTo>
                    <a:lnTo>
                      <a:pt x="52" y="52"/>
                    </a:lnTo>
                    <a:lnTo>
                      <a:pt x="52" y="132"/>
                    </a:lnTo>
                    <a:lnTo>
                      <a:pt x="50" y="142"/>
                    </a:lnTo>
                    <a:lnTo>
                      <a:pt x="44" y="150"/>
                    </a:lnTo>
                    <a:lnTo>
                      <a:pt x="36" y="157"/>
                    </a:lnTo>
                    <a:lnTo>
                      <a:pt x="25" y="159"/>
                    </a:lnTo>
                    <a:lnTo>
                      <a:pt x="15" y="157"/>
                    </a:lnTo>
                    <a:lnTo>
                      <a:pt x="7" y="150"/>
                    </a:lnTo>
                    <a:lnTo>
                      <a:pt x="2" y="142"/>
                    </a:lnTo>
                    <a:lnTo>
                      <a:pt x="0" y="132"/>
                    </a:lnTo>
                    <a:lnTo>
                      <a:pt x="0" y="25"/>
                    </a:lnTo>
                    <a:lnTo>
                      <a:pt x="2" y="15"/>
                    </a:lnTo>
                    <a:lnTo>
                      <a:pt x="7" y="7"/>
                    </a:lnTo>
                    <a:lnTo>
                      <a:pt x="15" y="2"/>
                    </a:lnTo>
                    <a:lnTo>
                      <a:pt x="25"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1" name="Freeform 818"/>
              <p:cNvSpPr>
                <a:spLocks noEditPoints="1"/>
              </p:cNvSpPr>
              <p:nvPr/>
            </p:nvSpPr>
            <p:spPr bwMode="auto">
              <a:xfrm>
                <a:off x="8883650" y="1500188"/>
                <a:ext cx="127000" cy="20638"/>
              </a:xfrm>
              <a:custGeom>
                <a:avLst/>
                <a:gdLst>
                  <a:gd name="T0" fmla="*/ 53 w 955"/>
                  <a:gd name="T1" fmla="*/ 54 h 160"/>
                  <a:gd name="T2" fmla="*/ 53 w 955"/>
                  <a:gd name="T3" fmla="*/ 106 h 160"/>
                  <a:gd name="T4" fmla="*/ 902 w 955"/>
                  <a:gd name="T5" fmla="*/ 106 h 160"/>
                  <a:gd name="T6" fmla="*/ 902 w 955"/>
                  <a:gd name="T7" fmla="*/ 54 h 160"/>
                  <a:gd name="T8" fmla="*/ 53 w 955"/>
                  <a:gd name="T9" fmla="*/ 54 h 160"/>
                  <a:gd name="T10" fmla="*/ 27 w 955"/>
                  <a:gd name="T11" fmla="*/ 0 h 160"/>
                  <a:gd name="T12" fmla="*/ 928 w 955"/>
                  <a:gd name="T13" fmla="*/ 0 h 160"/>
                  <a:gd name="T14" fmla="*/ 938 w 955"/>
                  <a:gd name="T15" fmla="*/ 2 h 160"/>
                  <a:gd name="T16" fmla="*/ 947 w 955"/>
                  <a:gd name="T17" fmla="*/ 8 h 160"/>
                  <a:gd name="T18" fmla="*/ 952 w 955"/>
                  <a:gd name="T19" fmla="*/ 16 h 160"/>
                  <a:gd name="T20" fmla="*/ 955 w 955"/>
                  <a:gd name="T21" fmla="*/ 27 h 160"/>
                  <a:gd name="T22" fmla="*/ 955 w 955"/>
                  <a:gd name="T23" fmla="*/ 133 h 160"/>
                  <a:gd name="T24" fmla="*/ 952 w 955"/>
                  <a:gd name="T25" fmla="*/ 144 h 160"/>
                  <a:gd name="T26" fmla="*/ 947 w 955"/>
                  <a:gd name="T27" fmla="*/ 152 h 160"/>
                  <a:gd name="T28" fmla="*/ 938 w 955"/>
                  <a:gd name="T29" fmla="*/ 157 h 160"/>
                  <a:gd name="T30" fmla="*/ 928 w 955"/>
                  <a:gd name="T31" fmla="*/ 160 h 160"/>
                  <a:gd name="T32" fmla="*/ 27 w 955"/>
                  <a:gd name="T33" fmla="*/ 160 h 160"/>
                  <a:gd name="T34" fmla="*/ 17 w 955"/>
                  <a:gd name="T35" fmla="*/ 157 h 160"/>
                  <a:gd name="T36" fmla="*/ 8 w 955"/>
                  <a:gd name="T37" fmla="*/ 152 h 160"/>
                  <a:gd name="T38" fmla="*/ 2 w 955"/>
                  <a:gd name="T39" fmla="*/ 144 h 160"/>
                  <a:gd name="T40" fmla="*/ 0 w 955"/>
                  <a:gd name="T41" fmla="*/ 133 h 160"/>
                  <a:gd name="T42" fmla="*/ 0 w 955"/>
                  <a:gd name="T43" fmla="*/ 27 h 160"/>
                  <a:gd name="T44" fmla="*/ 2 w 955"/>
                  <a:gd name="T45" fmla="*/ 16 h 160"/>
                  <a:gd name="T46" fmla="*/ 8 w 955"/>
                  <a:gd name="T47" fmla="*/ 8 h 160"/>
                  <a:gd name="T48" fmla="*/ 17 w 955"/>
                  <a:gd name="T49" fmla="*/ 2 h 160"/>
                  <a:gd name="T50" fmla="*/ 27 w 955"/>
                  <a:gd name="T51" fmla="*/ 0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955" h="160">
                    <a:moveTo>
                      <a:pt x="53" y="54"/>
                    </a:moveTo>
                    <a:lnTo>
                      <a:pt x="53" y="106"/>
                    </a:lnTo>
                    <a:lnTo>
                      <a:pt x="902" y="106"/>
                    </a:lnTo>
                    <a:lnTo>
                      <a:pt x="902" y="54"/>
                    </a:lnTo>
                    <a:lnTo>
                      <a:pt x="53" y="54"/>
                    </a:lnTo>
                    <a:close/>
                    <a:moveTo>
                      <a:pt x="27" y="0"/>
                    </a:moveTo>
                    <a:lnTo>
                      <a:pt x="928" y="0"/>
                    </a:lnTo>
                    <a:lnTo>
                      <a:pt x="938" y="2"/>
                    </a:lnTo>
                    <a:lnTo>
                      <a:pt x="947" y="8"/>
                    </a:lnTo>
                    <a:lnTo>
                      <a:pt x="952" y="16"/>
                    </a:lnTo>
                    <a:lnTo>
                      <a:pt x="955" y="27"/>
                    </a:lnTo>
                    <a:lnTo>
                      <a:pt x="955" y="133"/>
                    </a:lnTo>
                    <a:lnTo>
                      <a:pt x="952" y="144"/>
                    </a:lnTo>
                    <a:lnTo>
                      <a:pt x="947" y="152"/>
                    </a:lnTo>
                    <a:lnTo>
                      <a:pt x="938" y="157"/>
                    </a:lnTo>
                    <a:lnTo>
                      <a:pt x="928" y="160"/>
                    </a:lnTo>
                    <a:lnTo>
                      <a:pt x="27" y="160"/>
                    </a:lnTo>
                    <a:lnTo>
                      <a:pt x="17" y="157"/>
                    </a:lnTo>
                    <a:lnTo>
                      <a:pt x="8" y="152"/>
                    </a:lnTo>
                    <a:lnTo>
                      <a:pt x="2" y="144"/>
                    </a:lnTo>
                    <a:lnTo>
                      <a:pt x="0" y="133"/>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2" name="Freeform 819"/>
              <p:cNvSpPr>
                <a:spLocks noEditPoints="1"/>
              </p:cNvSpPr>
              <p:nvPr/>
            </p:nvSpPr>
            <p:spPr bwMode="auto">
              <a:xfrm>
                <a:off x="8926513" y="1528763"/>
                <a:ext cx="76200" cy="55563"/>
              </a:xfrm>
              <a:custGeom>
                <a:avLst/>
                <a:gdLst>
                  <a:gd name="T0" fmla="*/ 53 w 584"/>
                  <a:gd name="T1" fmla="*/ 52 h 424"/>
                  <a:gd name="T2" fmla="*/ 53 w 584"/>
                  <a:gd name="T3" fmla="*/ 371 h 424"/>
                  <a:gd name="T4" fmla="*/ 530 w 584"/>
                  <a:gd name="T5" fmla="*/ 371 h 424"/>
                  <a:gd name="T6" fmla="*/ 530 w 584"/>
                  <a:gd name="T7" fmla="*/ 52 h 424"/>
                  <a:gd name="T8" fmla="*/ 53 w 584"/>
                  <a:gd name="T9" fmla="*/ 52 h 424"/>
                  <a:gd name="T10" fmla="*/ 27 w 584"/>
                  <a:gd name="T11" fmla="*/ 0 h 424"/>
                  <a:gd name="T12" fmla="*/ 557 w 584"/>
                  <a:gd name="T13" fmla="*/ 0 h 424"/>
                  <a:gd name="T14" fmla="*/ 567 w 584"/>
                  <a:gd name="T15" fmla="*/ 2 h 424"/>
                  <a:gd name="T16" fmla="*/ 576 w 584"/>
                  <a:gd name="T17" fmla="*/ 7 h 424"/>
                  <a:gd name="T18" fmla="*/ 582 w 584"/>
                  <a:gd name="T19" fmla="*/ 16 h 424"/>
                  <a:gd name="T20" fmla="*/ 584 w 584"/>
                  <a:gd name="T21" fmla="*/ 27 h 424"/>
                  <a:gd name="T22" fmla="*/ 584 w 584"/>
                  <a:gd name="T23" fmla="*/ 397 h 424"/>
                  <a:gd name="T24" fmla="*/ 582 w 584"/>
                  <a:gd name="T25" fmla="*/ 408 h 424"/>
                  <a:gd name="T26" fmla="*/ 576 w 584"/>
                  <a:gd name="T27" fmla="*/ 416 h 424"/>
                  <a:gd name="T28" fmla="*/ 567 w 584"/>
                  <a:gd name="T29" fmla="*/ 422 h 424"/>
                  <a:gd name="T30" fmla="*/ 557 w 584"/>
                  <a:gd name="T31" fmla="*/ 424 h 424"/>
                  <a:gd name="T32" fmla="*/ 27 w 584"/>
                  <a:gd name="T33" fmla="*/ 424 h 424"/>
                  <a:gd name="T34" fmla="*/ 17 w 584"/>
                  <a:gd name="T35" fmla="*/ 422 h 424"/>
                  <a:gd name="T36" fmla="*/ 8 w 584"/>
                  <a:gd name="T37" fmla="*/ 416 h 424"/>
                  <a:gd name="T38" fmla="*/ 2 w 584"/>
                  <a:gd name="T39" fmla="*/ 408 h 424"/>
                  <a:gd name="T40" fmla="*/ 0 w 584"/>
                  <a:gd name="T41" fmla="*/ 397 h 424"/>
                  <a:gd name="T42" fmla="*/ 0 w 584"/>
                  <a:gd name="T43" fmla="*/ 27 h 424"/>
                  <a:gd name="T44" fmla="*/ 2 w 584"/>
                  <a:gd name="T45" fmla="*/ 16 h 424"/>
                  <a:gd name="T46" fmla="*/ 8 w 584"/>
                  <a:gd name="T47" fmla="*/ 7 h 424"/>
                  <a:gd name="T48" fmla="*/ 17 w 584"/>
                  <a:gd name="T49" fmla="*/ 2 h 424"/>
                  <a:gd name="T50" fmla="*/ 27 w 584"/>
                  <a:gd name="T51"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84" h="424">
                    <a:moveTo>
                      <a:pt x="53" y="52"/>
                    </a:moveTo>
                    <a:lnTo>
                      <a:pt x="53" y="371"/>
                    </a:lnTo>
                    <a:lnTo>
                      <a:pt x="530" y="371"/>
                    </a:lnTo>
                    <a:lnTo>
                      <a:pt x="530" y="52"/>
                    </a:lnTo>
                    <a:lnTo>
                      <a:pt x="53" y="52"/>
                    </a:lnTo>
                    <a:close/>
                    <a:moveTo>
                      <a:pt x="27" y="0"/>
                    </a:moveTo>
                    <a:lnTo>
                      <a:pt x="557" y="0"/>
                    </a:lnTo>
                    <a:lnTo>
                      <a:pt x="567" y="2"/>
                    </a:lnTo>
                    <a:lnTo>
                      <a:pt x="576" y="7"/>
                    </a:lnTo>
                    <a:lnTo>
                      <a:pt x="582" y="16"/>
                    </a:lnTo>
                    <a:lnTo>
                      <a:pt x="584" y="27"/>
                    </a:lnTo>
                    <a:lnTo>
                      <a:pt x="584" y="397"/>
                    </a:lnTo>
                    <a:lnTo>
                      <a:pt x="582" y="408"/>
                    </a:lnTo>
                    <a:lnTo>
                      <a:pt x="576" y="416"/>
                    </a:lnTo>
                    <a:lnTo>
                      <a:pt x="567" y="422"/>
                    </a:lnTo>
                    <a:lnTo>
                      <a:pt x="557" y="424"/>
                    </a:lnTo>
                    <a:lnTo>
                      <a:pt x="27" y="424"/>
                    </a:lnTo>
                    <a:lnTo>
                      <a:pt x="17" y="422"/>
                    </a:lnTo>
                    <a:lnTo>
                      <a:pt x="8" y="416"/>
                    </a:lnTo>
                    <a:lnTo>
                      <a:pt x="2" y="408"/>
                    </a:lnTo>
                    <a:lnTo>
                      <a:pt x="0" y="397"/>
                    </a:lnTo>
                    <a:lnTo>
                      <a:pt x="0" y="27"/>
                    </a:lnTo>
                    <a:lnTo>
                      <a:pt x="2" y="16"/>
                    </a:lnTo>
                    <a:lnTo>
                      <a:pt x="8"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3" name="Freeform 820"/>
              <p:cNvSpPr>
                <a:spLocks/>
              </p:cNvSpPr>
              <p:nvPr/>
            </p:nvSpPr>
            <p:spPr bwMode="auto">
              <a:xfrm>
                <a:off x="8932863" y="1520826"/>
                <a:ext cx="6350" cy="14288"/>
              </a:xfrm>
              <a:custGeom>
                <a:avLst/>
                <a:gdLst>
                  <a:gd name="T0" fmla="*/ 27 w 54"/>
                  <a:gd name="T1" fmla="*/ 0 h 105"/>
                  <a:gd name="T2" fmla="*/ 37 w 54"/>
                  <a:gd name="T3" fmla="*/ 2 h 105"/>
                  <a:gd name="T4" fmla="*/ 45 w 54"/>
                  <a:gd name="T5" fmla="*/ 7 h 105"/>
                  <a:gd name="T6" fmla="*/ 52 w 54"/>
                  <a:gd name="T7" fmla="*/ 16 h 105"/>
                  <a:gd name="T8" fmla="*/ 54 w 54"/>
                  <a:gd name="T9" fmla="*/ 26 h 105"/>
                  <a:gd name="T10" fmla="*/ 54 w 54"/>
                  <a:gd name="T11" fmla="*/ 80 h 105"/>
                  <a:gd name="T12" fmla="*/ 52 w 54"/>
                  <a:gd name="T13" fmla="*/ 90 h 105"/>
                  <a:gd name="T14" fmla="*/ 45 w 54"/>
                  <a:gd name="T15" fmla="*/ 98 h 105"/>
                  <a:gd name="T16" fmla="*/ 37 w 54"/>
                  <a:gd name="T17" fmla="*/ 103 h 105"/>
                  <a:gd name="T18" fmla="*/ 27 w 54"/>
                  <a:gd name="T19" fmla="*/ 105 h 105"/>
                  <a:gd name="T20" fmla="*/ 17 w 54"/>
                  <a:gd name="T21" fmla="*/ 103 h 105"/>
                  <a:gd name="T22" fmla="*/ 8 w 54"/>
                  <a:gd name="T23" fmla="*/ 98 h 105"/>
                  <a:gd name="T24" fmla="*/ 2 w 54"/>
                  <a:gd name="T25" fmla="*/ 90 h 105"/>
                  <a:gd name="T26" fmla="*/ 0 w 54"/>
                  <a:gd name="T27" fmla="*/ 80 h 105"/>
                  <a:gd name="T28" fmla="*/ 0 w 54"/>
                  <a:gd name="T29" fmla="*/ 26 h 105"/>
                  <a:gd name="T30" fmla="*/ 2 w 54"/>
                  <a:gd name="T31" fmla="*/ 16 h 105"/>
                  <a:gd name="T32" fmla="*/ 8 w 54"/>
                  <a:gd name="T33" fmla="*/ 7 h 105"/>
                  <a:gd name="T34" fmla="*/ 17 w 54"/>
                  <a:gd name="T35" fmla="*/ 2 h 105"/>
                  <a:gd name="T36" fmla="*/ 27 w 54"/>
                  <a:gd name="T3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105">
                    <a:moveTo>
                      <a:pt x="27" y="0"/>
                    </a:moveTo>
                    <a:lnTo>
                      <a:pt x="37" y="2"/>
                    </a:lnTo>
                    <a:lnTo>
                      <a:pt x="45" y="7"/>
                    </a:lnTo>
                    <a:lnTo>
                      <a:pt x="52" y="16"/>
                    </a:lnTo>
                    <a:lnTo>
                      <a:pt x="54" y="26"/>
                    </a:lnTo>
                    <a:lnTo>
                      <a:pt x="54" y="80"/>
                    </a:lnTo>
                    <a:lnTo>
                      <a:pt x="52" y="90"/>
                    </a:lnTo>
                    <a:lnTo>
                      <a:pt x="45" y="98"/>
                    </a:lnTo>
                    <a:lnTo>
                      <a:pt x="37" y="103"/>
                    </a:lnTo>
                    <a:lnTo>
                      <a:pt x="27" y="105"/>
                    </a:lnTo>
                    <a:lnTo>
                      <a:pt x="17" y="103"/>
                    </a:lnTo>
                    <a:lnTo>
                      <a:pt x="8" y="98"/>
                    </a:lnTo>
                    <a:lnTo>
                      <a:pt x="2" y="90"/>
                    </a:lnTo>
                    <a:lnTo>
                      <a:pt x="0" y="80"/>
                    </a:lnTo>
                    <a:lnTo>
                      <a:pt x="0" y="26"/>
                    </a:lnTo>
                    <a:lnTo>
                      <a:pt x="2" y="16"/>
                    </a:lnTo>
                    <a:lnTo>
                      <a:pt x="8"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4" name="Freeform 821"/>
              <p:cNvSpPr>
                <a:spLocks/>
              </p:cNvSpPr>
              <p:nvPr/>
            </p:nvSpPr>
            <p:spPr bwMode="auto">
              <a:xfrm>
                <a:off x="8988425" y="1520826"/>
                <a:ext cx="7938" cy="14288"/>
              </a:xfrm>
              <a:custGeom>
                <a:avLst/>
                <a:gdLst>
                  <a:gd name="T0" fmla="*/ 27 w 53"/>
                  <a:gd name="T1" fmla="*/ 0 h 105"/>
                  <a:gd name="T2" fmla="*/ 38 w 53"/>
                  <a:gd name="T3" fmla="*/ 2 h 105"/>
                  <a:gd name="T4" fmla="*/ 46 w 53"/>
                  <a:gd name="T5" fmla="*/ 7 h 105"/>
                  <a:gd name="T6" fmla="*/ 51 w 53"/>
                  <a:gd name="T7" fmla="*/ 16 h 105"/>
                  <a:gd name="T8" fmla="*/ 53 w 53"/>
                  <a:gd name="T9" fmla="*/ 26 h 105"/>
                  <a:gd name="T10" fmla="*/ 53 w 53"/>
                  <a:gd name="T11" fmla="*/ 80 h 105"/>
                  <a:gd name="T12" fmla="*/ 51 w 53"/>
                  <a:gd name="T13" fmla="*/ 90 h 105"/>
                  <a:gd name="T14" fmla="*/ 46 w 53"/>
                  <a:gd name="T15" fmla="*/ 98 h 105"/>
                  <a:gd name="T16" fmla="*/ 38 w 53"/>
                  <a:gd name="T17" fmla="*/ 103 h 105"/>
                  <a:gd name="T18" fmla="*/ 27 w 53"/>
                  <a:gd name="T19" fmla="*/ 105 h 105"/>
                  <a:gd name="T20" fmla="*/ 17 w 53"/>
                  <a:gd name="T21" fmla="*/ 103 h 105"/>
                  <a:gd name="T22" fmla="*/ 9 w 53"/>
                  <a:gd name="T23" fmla="*/ 98 h 105"/>
                  <a:gd name="T24" fmla="*/ 3 w 53"/>
                  <a:gd name="T25" fmla="*/ 90 h 105"/>
                  <a:gd name="T26" fmla="*/ 0 w 53"/>
                  <a:gd name="T27" fmla="*/ 80 h 105"/>
                  <a:gd name="T28" fmla="*/ 0 w 53"/>
                  <a:gd name="T29" fmla="*/ 26 h 105"/>
                  <a:gd name="T30" fmla="*/ 3 w 53"/>
                  <a:gd name="T31" fmla="*/ 16 h 105"/>
                  <a:gd name="T32" fmla="*/ 9 w 53"/>
                  <a:gd name="T33" fmla="*/ 7 h 105"/>
                  <a:gd name="T34" fmla="*/ 17 w 53"/>
                  <a:gd name="T35" fmla="*/ 2 h 105"/>
                  <a:gd name="T36" fmla="*/ 27 w 53"/>
                  <a:gd name="T37"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105">
                    <a:moveTo>
                      <a:pt x="27" y="0"/>
                    </a:moveTo>
                    <a:lnTo>
                      <a:pt x="38" y="2"/>
                    </a:lnTo>
                    <a:lnTo>
                      <a:pt x="46" y="7"/>
                    </a:lnTo>
                    <a:lnTo>
                      <a:pt x="51" y="16"/>
                    </a:lnTo>
                    <a:lnTo>
                      <a:pt x="53" y="26"/>
                    </a:lnTo>
                    <a:lnTo>
                      <a:pt x="53" y="80"/>
                    </a:lnTo>
                    <a:lnTo>
                      <a:pt x="51" y="90"/>
                    </a:lnTo>
                    <a:lnTo>
                      <a:pt x="46" y="98"/>
                    </a:lnTo>
                    <a:lnTo>
                      <a:pt x="38" y="103"/>
                    </a:lnTo>
                    <a:lnTo>
                      <a:pt x="27" y="105"/>
                    </a:lnTo>
                    <a:lnTo>
                      <a:pt x="17" y="103"/>
                    </a:lnTo>
                    <a:lnTo>
                      <a:pt x="9" y="98"/>
                    </a:lnTo>
                    <a:lnTo>
                      <a:pt x="3" y="90"/>
                    </a:lnTo>
                    <a:lnTo>
                      <a:pt x="0" y="80"/>
                    </a:lnTo>
                    <a:lnTo>
                      <a:pt x="0" y="26"/>
                    </a:lnTo>
                    <a:lnTo>
                      <a:pt x="3" y="16"/>
                    </a:lnTo>
                    <a:lnTo>
                      <a:pt x="9"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grpSp>
        <p:nvGrpSpPr>
          <p:cNvPr id="252" name="Group 251"/>
          <p:cNvGrpSpPr/>
          <p:nvPr/>
        </p:nvGrpSpPr>
        <p:grpSpPr>
          <a:xfrm>
            <a:off x="5437192" y="2467243"/>
            <a:ext cx="691910" cy="796512"/>
            <a:chOff x="7380180" y="4223077"/>
            <a:chExt cx="555839" cy="639873"/>
          </a:xfrm>
        </p:grpSpPr>
        <p:sp>
          <p:nvSpPr>
            <p:cNvPr id="11" name="Hexagon 10"/>
            <p:cNvSpPr/>
            <p:nvPr/>
          </p:nvSpPr>
          <p:spPr>
            <a:xfrm rot="5400000">
              <a:off x="7338163" y="4265094"/>
              <a:ext cx="639873" cy="555839"/>
            </a:xfrm>
            <a:prstGeom prst="hexagon">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1013"/>
            </a:p>
          </p:txBody>
        </p:sp>
        <p:grpSp>
          <p:nvGrpSpPr>
            <p:cNvPr id="185" name="Group 184"/>
            <p:cNvGrpSpPr/>
            <p:nvPr/>
          </p:nvGrpSpPr>
          <p:grpSpPr>
            <a:xfrm>
              <a:off x="7482271" y="4409284"/>
              <a:ext cx="351659" cy="267458"/>
              <a:chOff x="6264275" y="2098676"/>
              <a:chExt cx="450851" cy="342900"/>
            </a:xfrm>
            <a:noFill/>
          </p:grpSpPr>
          <p:sp>
            <p:nvSpPr>
              <p:cNvPr id="186" name="Freeform 1231"/>
              <p:cNvSpPr>
                <a:spLocks/>
              </p:cNvSpPr>
              <p:nvPr/>
            </p:nvSpPr>
            <p:spPr bwMode="auto">
              <a:xfrm>
                <a:off x="6580188" y="2414588"/>
                <a:ext cx="28575" cy="26988"/>
              </a:xfrm>
              <a:custGeom>
                <a:avLst/>
                <a:gdLst>
                  <a:gd name="T0" fmla="*/ 186 w 212"/>
                  <a:gd name="T1" fmla="*/ 0 h 212"/>
                  <a:gd name="T2" fmla="*/ 195 w 212"/>
                  <a:gd name="T3" fmla="*/ 2 h 212"/>
                  <a:gd name="T4" fmla="*/ 204 w 212"/>
                  <a:gd name="T5" fmla="*/ 8 h 212"/>
                  <a:gd name="T6" fmla="*/ 211 w 212"/>
                  <a:gd name="T7" fmla="*/ 16 h 212"/>
                  <a:gd name="T8" fmla="*/ 212 w 212"/>
                  <a:gd name="T9" fmla="*/ 27 h 212"/>
                  <a:gd name="T10" fmla="*/ 211 w 212"/>
                  <a:gd name="T11" fmla="*/ 36 h 212"/>
                  <a:gd name="T12" fmla="*/ 204 w 212"/>
                  <a:gd name="T13" fmla="*/ 45 h 212"/>
                  <a:gd name="T14" fmla="*/ 44 w 212"/>
                  <a:gd name="T15" fmla="*/ 204 h 212"/>
                  <a:gd name="T16" fmla="*/ 36 w 212"/>
                  <a:gd name="T17" fmla="*/ 210 h 212"/>
                  <a:gd name="T18" fmla="*/ 26 w 212"/>
                  <a:gd name="T19" fmla="*/ 212 h 212"/>
                  <a:gd name="T20" fmla="*/ 16 w 212"/>
                  <a:gd name="T21" fmla="*/ 210 h 212"/>
                  <a:gd name="T22" fmla="*/ 7 w 212"/>
                  <a:gd name="T23" fmla="*/ 204 h 212"/>
                  <a:gd name="T24" fmla="*/ 1 w 212"/>
                  <a:gd name="T25" fmla="*/ 195 h 212"/>
                  <a:gd name="T26" fmla="*/ 0 w 212"/>
                  <a:gd name="T27" fmla="*/ 185 h 212"/>
                  <a:gd name="T28" fmla="*/ 1 w 212"/>
                  <a:gd name="T29" fmla="*/ 175 h 212"/>
                  <a:gd name="T30" fmla="*/ 7 w 212"/>
                  <a:gd name="T31" fmla="*/ 167 h 212"/>
                  <a:gd name="T32" fmla="*/ 166 w 212"/>
                  <a:gd name="T33" fmla="*/ 8 h 212"/>
                  <a:gd name="T34" fmla="*/ 175 w 212"/>
                  <a:gd name="T35" fmla="*/ 2 h 212"/>
                  <a:gd name="T36" fmla="*/ 186 w 212"/>
                  <a:gd name="T37"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212">
                    <a:moveTo>
                      <a:pt x="186" y="0"/>
                    </a:moveTo>
                    <a:lnTo>
                      <a:pt x="195" y="2"/>
                    </a:lnTo>
                    <a:lnTo>
                      <a:pt x="204" y="8"/>
                    </a:lnTo>
                    <a:lnTo>
                      <a:pt x="211" y="16"/>
                    </a:lnTo>
                    <a:lnTo>
                      <a:pt x="212" y="27"/>
                    </a:lnTo>
                    <a:lnTo>
                      <a:pt x="211" y="36"/>
                    </a:lnTo>
                    <a:lnTo>
                      <a:pt x="204" y="45"/>
                    </a:lnTo>
                    <a:lnTo>
                      <a:pt x="44" y="204"/>
                    </a:lnTo>
                    <a:lnTo>
                      <a:pt x="36" y="210"/>
                    </a:lnTo>
                    <a:lnTo>
                      <a:pt x="26" y="212"/>
                    </a:lnTo>
                    <a:lnTo>
                      <a:pt x="16" y="210"/>
                    </a:lnTo>
                    <a:lnTo>
                      <a:pt x="7" y="204"/>
                    </a:lnTo>
                    <a:lnTo>
                      <a:pt x="1" y="195"/>
                    </a:lnTo>
                    <a:lnTo>
                      <a:pt x="0" y="185"/>
                    </a:lnTo>
                    <a:lnTo>
                      <a:pt x="1" y="175"/>
                    </a:lnTo>
                    <a:lnTo>
                      <a:pt x="7" y="167"/>
                    </a:lnTo>
                    <a:lnTo>
                      <a:pt x="166" y="8"/>
                    </a:lnTo>
                    <a:lnTo>
                      <a:pt x="175" y="2"/>
                    </a:lnTo>
                    <a:lnTo>
                      <a:pt x="18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7" name="Freeform 1232"/>
              <p:cNvSpPr>
                <a:spLocks/>
              </p:cNvSpPr>
              <p:nvPr/>
            </p:nvSpPr>
            <p:spPr bwMode="auto">
              <a:xfrm>
                <a:off x="6619875" y="2308226"/>
                <a:ext cx="95250" cy="95250"/>
              </a:xfrm>
              <a:custGeom>
                <a:avLst/>
                <a:gdLst>
                  <a:gd name="T0" fmla="*/ 691 w 718"/>
                  <a:gd name="T1" fmla="*/ 0 h 715"/>
                  <a:gd name="T2" fmla="*/ 701 w 718"/>
                  <a:gd name="T3" fmla="*/ 2 h 715"/>
                  <a:gd name="T4" fmla="*/ 710 w 718"/>
                  <a:gd name="T5" fmla="*/ 7 h 715"/>
                  <a:gd name="T6" fmla="*/ 716 w 718"/>
                  <a:gd name="T7" fmla="*/ 16 h 715"/>
                  <a:gd name="T8" fmla="*/ 718 w 718"/>
                  <a:gd name="T9" fmla="*/ 26 h 715"/>
                  <a:gd name="T10" fmla="*/ 716 w 718"/>
                  <a:gd name="T11" fmla="*/ 36 h 715"/>
                  <a:gd name="T12" fmla="*/ 710 w 718"/>
                  <a:gd name="T13" fmla="*/ 45 h 715"/>
                  <a:gd name="T14" fmla="*/ 46 w 718"/>
                  <a:gd name="T15" fmla="*/ 706 h 715"/>
                  <a:gd name="T16" fmla="*/ 36 w 718"/>
                  <a:gd name="T17" fmla="*/ 713 h 715"/>
                  <a:gd name="T18" fmla="*/ 26 w 718"/>
                  <a:gd name="T19" fmla="*/ 715 h 715"/>
                  <a:gd name="T20" fmla="*/ 17 w 718"/>
                  <a:gd name="T21" fmla="*/ 713 h 715"/>
                  <a:gd name="T22" fmla="*/ 7 w 718"/>
                  <a:gd name="T23" fmla="*/ 706 h 715"/>
                  <a:gd name="T24" fmla="*/ 2 w 718"/>
                  <a:gd name="T25" fmla="*/ 698 h 715"/>
                  <a:gd name="T26" fmla="*/ 0 w 718"/>
                  <a:gd name="T27" fmla="*/ 688 h 715"/>
                  <a:gd name="T28" fmla="*/ 2 w 718"/>
                  <a:gd name="T29" fmla="*/ 678 h 715"/>
                  <a:gd name="T30" fmla="*/ 7 w 718"/>
                  <a:gd name="T31" fmla="*/ 669 h 715"/>
                  <a:gd name="T32" fmla="*/ 672 w 718"/>
                  <a:gd name="T33" fmla="*/ 7 h 715"/>
                  <a:gd name="T34" fmla="*/ 681 w 718"/>
                  <a:gd name="T35" fmla="*/ 2 h 715"/>
                  <a:gd name="T36" fmla="*/ 691 w 718"/>
                  <a:gd name="T37" fmla="*/ 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18" h="715">
                    <a:moveTo>
                      <a:pt x="691" y="0"/>
                    </a:moveTo>
                    <a:lnTo>
                      <a:pt x="701" y="2"/>
                    </a:lnTo>
                    <a:lnTo>
                      <a:pt x="710" y="7"/>
                    </a:lnTo>
                    <a:lnTo>
                      <a:pt x="716" y="16"/>
                    </a:lnTo>
                    <a:lnTo>
                      <a:pt x="718" y="26"/>
                    </a:lnTo>
                    <a:lnTo>
                      <a:pt x="716" y="36"/>
                    </a:lnTo>
                    <a:lnTo>
                      <a:pt x="710" y="45"/>
                    </a:lnTo>
                    <a:lnTo>
                      <a:pt x="46" y="706"/>
                    </a:lnTo>
                    <a:lnTo>
                      <a:pt x="36" y="713"/>
                    </a:lnTo>
                    <a:lnTo>
                      <a:pt x="26" y="715"/>
                    </a:lnTo>
                    <a:lnTo>
                      <a:pt x="17" y="713"/>
                    </a:lnTo>
                    <a:lnTo>
                      <a:pt x="7" y="706"/>
                    </a:lnTo>
                    <a:lnTo>
                      <a:pt x="2" y="698"/>
                    </a:lnTo>
                    <a:lnTo>
                      <a:pt x="0" y="688"/>
                    </a:lnTo>
                    <a:lnTo>
                      <a:pt x="2" y="678"/>
                    </a:lnTo>
                    <a:lnTo>
                      <a:pt x="7" y="669"/>
                    </a:lnTo>
                    <a:lnTo>
                      <a:pt x="672" y="7"/>
                    </a:lnTo>
                    <a:lnTo>
                      <a:pt x="681" y="2"/>
                    </a:lnTo>
                    <a:lnTo>
                      <a:pt x="691"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8" name="Freeform 1233"/>
              <p:cNvSpPr>
                <a:spLocks/>
              </p:cNvSpPr>
              <p:nvPr/>
            </p:nvSpPr>
            <p:spPr bwMode="auto">
              <a:xfrm>
                <a:off x="6616700" y="2344738"/>
                <a:ext cx="98425" cy="96838"/>
              </a:xfrm>
              <a:custGeom>
                <a:avLst/>
                <a:gdLst>
                  <a:gd name="T0" fmla="*/ 718 w 745"/>
                  <a:gd name="T1" fmla="*/ 0 h 742"/>
                  <a:gd name="T2" fmla="*/ 728 w 745"/>
                  <a:gd name="T3" fmla="*/ 2 h 742"/>
                  <a:gd name="T4" fmla="*/ 737 w 745"/>
                  <a:gd name="T5" fmla="*/ 8 h 742"/>
                  <a:gd name="T6" fmla="*/ 743 w 745"/>
                  <a:gd name="T7" fmla="*/ 17 h 742"/>
                  <a:gd name="T8" fmla="*/ 745 w 745"/>
                  <a:gd name="T9" fmla="*/ 27 h 742"/>
                  <a:gd name="T10" fmla="*/ 743 w 745"/>
                  <a:gd name="T11" fmla="*/ 37 h 742"/>
                  <a:gd name="T12" fmla="*/ 737 w 745"/>
                  <a:gd name="T13" fmla="*/ 45 h 742"/>
                  <a:gd name="T14" fmla="*/ 46 w 745"/>
                  <a:gd name="T15" fmla="*/ 734 h 742"/>
                  <a:gd name="T16" fmla="*/ 36 w 745"/>
                  <a:gd name="T17" fmla="*/ 740 h 742"/>
                  <a:gd name="T18" fmla="*/ 27 w 745"/>
                  <a:gd name="T19" fmla="*/ 742 h 742"/>
                  <a:gd name="T20" fmla="*/ 17 w 745"/>
                  <a:gd name="T21" fmla="*/ 740 h 742"/>
                  <a:gd name="T22" fmla="*/ 7 w 745"/>
                  <a:gd name="T23" fmla="*/ 734 h 742"/>
                  <a:gd name="T24" fmla="*/ 2 w 745"/>
                  <a:gd name="T25" fmla="*/ 725 h 742"/>
                  <a:gd name="T26" fmla="*/ 0 w 745"/>
                  <a:gd name="T27" fmla="*/ 715 h 742"/>
                  <a:gd name="T28" fmla="*/ 2 w 745"/>
                  <a:gd name="T29" fmla="*/ 705 h 742"/>
                  <a:gd name="T30" fmla="*/ 7 w 745"/>
                  <a:gd name="T31" fmla="*/ 697 h 742"/>
                  <a:gd name="T32" fmla="*/ 699 w 745"/>
                  <a:gd name="T33" fmla="*/ 8 h 742"/>
                  <a:gd name="T34" fmla="*/ 708 w 745"/>
                  <a:gd name="T35" fmla="*/ 2 h 742"/>
                  <a:gd name="T36" fmla="*/ 718 w 745"/>
                  <a:gd name="T37"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5" h="742">
                    <a:moveTo>
                      <a:pt x="718" y="0"/>
                    </a:moveTo>
                    <a:lnTo>
                      <a:pt x="728" y="2"/>
                    </a:lnTo>
                    <a:lnTo>
                      <a:pt x="737" y="8"/>
                    </a:lnTo>
                    <a:lnTo>
                      <a:pt x="743" y="17"/>
                    </a:lnTo>
                    <a:lnTo>
                      <a:pt x="745" y="27"/>
                    </a:lnTo>
                    <a:lnTo>
                      <a:pt x="743" y="37"/>
                    </a:lnTo>
                    <a:lnTo>
                      <a:pt x="737" y="45"/>
                    </a:lnTo>
                    <a:lnTo>
                      <a:pt x="46" y="734"/>
                    </a:lnTo>
                    <a:lnTo>
                      <a:pt x="36" y="740"/>
                    </a:lnTo>
                    <a:lnTo>
                      <a:pt x="27" y="742"/>
                    </a:lnTo>
                    <a:lnTo>
                      <a:pt x="17" y="740"/>
                    </a:lnTo>
                    <a:lnTo>
                      <a:pt x="7" y="734"/>
                    </a:lnTo>
                    <a:lnTo>
                      <a:pt x="2" y="725"/>
                    </a:lnTo>
                    <a:lnTo>
                      <a:pt x="0" y="715"/>
                    </a:lnTo>
                    <a:lnTo>
                      <a:pt x="2" y="705"/>
                    </a:lnTo>
                    <a:lnTo>
                      <a:pt x="7" y="697"/>
                    </a:lnTo>
                    <a:lnTo>
                      <a:pt x="699" y="8"/>
                    </a:lnTo>
                    <a:lnTo>
                      <a:pt x="708" y="2"/>
                    </a:lnTo>
                    <a:lnTo>
                      <a:pt x="718"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89" name="Freeform 1234"/>
              <p:cNvSpPr>
                <a:spLocks/>
              </p:cNvSpPr>
              <p:nvPr/>
            </p:nvSpPr>
            <p:spPr bwMode="auto">
              <a:xfrm>
                <a:off x="6489700" y="2266951"/>
                <a:ext cx="136525" cy="136525"/>
              </a:xfrm>
              <a:custGeom>
                <a:avLst/>
                <a:gdLst>
                  <a:gd name="T0" fmla="*/ 27 w 1037"/>
                  <a:gd name="T1" fmla="*/ 0 h 1033"/>
                  <a:gd name="T2" fmla="*/ 37 w 1037"/>
                  <a:gd name="T3" fmla="*/ 2 h 1033"/>
                  <a:gd name="T4" fmla="*/ 45 w 1037"/>
                  <a:gd name="T5" fmla="*/ 8 h 1033"/>
                  <a:gd name="T6" fmla="*/ 1030 w 1037"/>
                  <a:gd name="T7" fmla="*/ 987 h 1033"/>
                  <a:gd name="T8" fmla="*/ 1035 w 1037"/>
                  <a:gd name="T9" fmla="*/ 996 h 1033"/>
                  <a:gd name="T10" fmla="*/ 1037 w 1037"/>
                  <a:gd name="T11" fmla="*/ 1006 h 1033"/>
                  <a:gd name="T12" fmla="*/ 1035 w 1037"/>
                  <a:gd name="T13" fmla="*/ 1016 h 1033"/>
                  <a:gd name="T14" fmla="*/ 1030 w 1037"/>
                  <a:gd name="T15" fmla="*/ 1024 h 1033"/>
                  <a:gd name="T16" fmla="*/ 1020 w 1037"/>
                  <a:gd name="T17" fmla="*/ 1031 h 1033"/>
                  <a:gd name="T18" fmla="*/ 1010 w 1037"/>
                  <a:gd name="T19" fmla="*/ 1033 h 1033"/>
                  <a:gd name="T20" fmla="*/ 1001 w 1037"/>
                  <a:gd name="T21" fmla="*/ 1031 h 1033"/>
                  <a:gd name="T22" fmla="*/ 991 w 1037"/>
                  <a:gd name="T23" fmla="*/ 1024 h 1033"/>
                  <a:gd name="T24" fmla="*/ 8 w 1037"/>
                  <a:gd name="T25" fmla="*/ 45 h 1033"/>
                  <a:gd name="T26" fmla="*/ 2 w 1037"/>
                  <a:gd name="T27" fmla="*/ 36 h 1033"/>
                  <a:gd name="T28" fmla="*/ 0 w 1037"/>
                  <a:gd name="T29" fmla="*/ 27 h 1033"/>
                  <a:gd name="T30" fmla="*/ 2 w 1037"/>
                  <a:gd name="T31" fmla="*/ 16 h 1033"/>
                  <a:gd name="T32" fmla="*/ 8 w 1037"/>
                  <a:gd name="T33" fmla="*/ 8 h 1033"/>
                  <a:gd name="T34" fmla="*/ 16 w 1037"/>
                  <a:gd name="T35" fmla="*/ 2 h 1033"/>
                  <a:gd name="T36" fmla="*/ 27 w 1037"/>
                  <a:gd name="T37" fmla="*/ 0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7" h="1033">
                    <a:moveTo>
                      <a:pt x="27" y="0"/>
                    </a:moveTo>
                    <a:lnTo>
                      <a:pt x="37" y="2"/>
                    </a:lnTo>
                    <a:lnTo>
                      <a:pt x="45" y="8"/>
                    </a:lnTo>
                    <a:lnTo>
                      <a:pt x="1030" y="987"/>
                    </a:lnTo>
                    <a:lnTo>
                      <a:pt x="1035" y="996"/>
                    </a:lnTo>
                    <a:lnTo>
                      <a:pt x="1037" y="1006"/>
                    </a:lnTo>
                    <a:lnTo>
                      <a:pt x="1035" y="1016"/>
                    </a:lnTo>
                    <a:lnTo>
                      <a:pt x="1030" y="1024"/>
                    </a:lnTo>
                    <a:lnTo>
                      <a:pt x="1020" y="1031"/>
                    </a:lnTo>
                    <a:lnTo>
                      <a:pt x="1010" y="1033"/>
                    </a:lnTo>
                    <a:lnTo>
                      <a:pt x="1001" y="1031"/>
                    </a:lnTo>
                    <a:lnTo>
                      <a:pt x="991" y="1024"/>
                    </a:lnTo>
                    <a:lnTo>
                      <a:pt x="8" y="45"/>
                    </a:lnTo>
                    <a:lnTo>
                      <a:pt x="2" y="36"/>
                    </a:lnTo>
                    <a:lnTo>
                      <a:pt x="0" y="27"/>
                    </a:lnTo>
                    <a:lnTo>
                      <a:pt x="2" y="16"/>
                    </a:lnTo>
                    <a:lnTo>
                      <a:pt x="8" y="8"/>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0" name="Freeform 1235"/>
              <p:cNvSpPr>
                <a:spLocks/>
              </p:cNvSpPr>
              <p:nvPr/>
            </p:nvSpPr>
            <p:spPr bwMode="auto">
              <a:xfrm>
                <a:off x="6475413" y="2287588"/>
                <a:ext cx="133350" cy="133350"/>
              </a:xfrm>
              <a:custGeom>
                <a:avLst/>
                <a:gdLst>
                  <a:gd name="T0" fmla="*/ 26 w 1010"/>
                  <a:gd name="T1" fmla="*/ 0 h 1006"/>
                  <a:gd name="T2" fmla="*/ 37 w 1010"/>
                  <a:gd name="T3" fmla="*/ 2 h 1006"/>
                  <a:gd name="T4" fmla="*/ 45 w 1010"/>
                  <a:gd name="T5" fmla="*/ 8 h 1006"/>
                  <a:gd name="T6" fmla="*/ 1002 w 1010"/>
                  <a:gd name="T7" fmla="*/ 962 h 1006"/>
                  <a:gd name="T8" fmla="*/ 1009 w 1010"/>
                  <a:gd name="T9" fmla="*/ 970 h 1006"/>
                  <a:gd name="T10" fmla="*/ 1010 w 1010"/>
                  <a:gd name="T11" fmla="*/ 981 h 1006"/>
                  <a:gd name="T12" fmla="*/ 1009 w 1010"/>
                  <a:gd name="T13" fmla="*/ 990 h 1006"/>
                  <a:gd name="T14" fmla="*/ 1002 w 1010"/>
                  <a:gd name="T15" fmla="*/ 999 h 1006"/>
                  <a:gd name="T16" fmla="*/ 993 w 1010"/>
                  <a:gd name="T17" fmla="*/ 1005 h 1006"/>
                  <a:gd name="T18" fmla="*/ 984 w 1010"/>
                  <a:gd name="T19" fmla="*/ 1006 h 1006"/>
                  <a:gd name="T20" fmla="*/ 973 w 1010"/>
                  <a:gd name="T21" fmla="*/ 1005 h 1006"/>
                  <a:gd name="T22" fmla="*/ 964 w 1010"/>
                  <a:gd name="T23" fmla="*/ 999 h 1006"/>
                  <a:gd name="T24" fmla="*/ 8 w 1010"/>
                  <a:gd name="T25" fmla="*/ 46 h 1006"/>
                  <a:gd name="T26" fmla="*/ 2 w 1010"/>
                  <a:gd name="T27" fmla="*/ 37 h 1006"/>
                  <a:gd name="T28" fmla="*/ 0 w 1010"/>
                  <a:gd name="T29" fmla="*/ 27 h 1006"/>
                  <a:gd name="T30" fmla="*/ 2 w 1010"/>
                  <a:gd name="T31" fmla="*/ 17 h 1006"/>
                  <a:gd name="T32" fmla="*/ 8 w 1010"/>
                  <a:gd name="T33" fmla="*/ 8 h 1006"/>
                  <a:gd name="T34" fmla="*/ 16 w 1010"/>
                  <a:gd name="T35" fmla="*/ 2 h 1006"/>
                  <a:gd name="T36" fmla="*/ 26 w 1010"/>
                  <a:gd name="T37" fmla="*/ 0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10" h="1006">
                    <a:moveTo>
                      <a:pt x="26" y="0"/>
                    </a:moveTo>
                    <a:lnTo>
                      <a:pt x="37" y="2"/>
                    </a:lnTo>
                    <a:lnTo>
                      <a:pt x="45" y="8"/>
                    </a:lnTo>
                    <a:lnTo>
                      <a:pt x="1002" y="962"/>
                    </a:lnTo>
                    <a:lnTo>
                      <a:pt x="1009" y="970"/>
                    </a:lnTo>
                    <a:lnTo>
                      <a:pt x="1010" y="981"/>
                    </a:lnTo>
                    <a:lnTo>
                      <a:pt x="1009" y="990"/>
                    </a:lnTo>
                    <a:lnTo>
                      <a:pt x="1002" y="999"/>
                    </a:lnTo>
                    <a:lnTo>
                      <a:pt x="993" y="1005"/>
                    </a:lnTo>
                    <a:lnTo>
                      <a:pt x="984" y="1006"/>
                    </a:lnTo>
                    <a:lnTo>
                      <a:pt x="973" y="1005"/>
                    </a:lnTo>
                    <a:lnTo>
                      <a:pt x="964" y="999"/>
                    </a:lnTo>
                    <a:lnTo>
                      <a:pt x="8" y="46"/>
                    </a:lnTo>
                    <a:lnTo>
                      <a:pt x="2" y="37"/>
                    </a:lnTo>
                    <a:lnTo>
                      <a:pt x="0" y="27"/>
                    </a:lnTo>
                    <a:lnTo>
                      <a:pt x="2" y="17"/>
                    </a:lnTo>
                    <a:lnTo>
                      <a:pt x="8"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1" name="Freeform 1236"/>
              <p:cNvSpPr>
                <a:spLocks/>
              </p:cNvSpPr>
              <p:nvPr/>
            </p:nvSpPr>
            <p:spPr bwMode="auto">
              <a:xfrm>
                <a:off x="6516688" y="2246313"/>
                <a:ext cx="106363" cy="104775"/>
              </a:xfrm>
              <a:custGeom>
                <a:avLst/>
                <a:gdLst>
                  <a:gd name="T0" fmla="*/ 26 w 797"/>
                  <a:gd name="T1" fmla="*/ 0 h 795"/>
                  <a:gd name="T2" fmla="*/ 37 w 797"/>
                  <a:gd name="T3" fmla="*/ 1 h 795"/>
                  <a:gd name="T4" fmla="*/ 45 w 797"/>
                  <a:gd name="T5" fmla="*/ 8 h 795"/>
                  <a:gd name="T6" fmla="*/ 790 w 797"/>
                  <a:gd name="T7" fmla="*/ 749 h 795"/>
                  <a:gd name="T8" fmla="*/ 795 w 797"/>
                  <a:gd name="T9" fmla="*/ 758 h 795"/>
                  <a:gd name="T10" fmla="*/ 797 w 797"/>
                  <a:gd name="T11" fmla="*/ 768 h 795"/>
                  <a:gd name="T12" fmla="*/ 795 w 797"/>
                  <a:gd name="T13" fmla="*/ 778 h 795"/>
                  <a:gd name="T14" fmla="*/ 790 w 797"/>
                  <a:gd name="T15" fmla="*/ 786 h 795"/>
                  <a:gd name="T16" fmla="*/ 780 w 797"/>
                  <a:gd name="T17" fmla="*/ 793 h 795"/>
                  <a:gd name="T18" fmla="*/ 771 w 797"/>
                  <a:gd name="T19" fmla="*/ 795 h 795"/>
                  <a:gd name="T20" fmla="*/ 761 w 797"/>
                  <a:gd name="T21" fmla="*/ 793 h 795"/>
                  <a:gd name="T22" fmla="*/ 751 w 797"/>
                  <a:gd name="T23" fmla="*/ 786 h 795"/>
                  <a:gd name="T24" fmla="*/ 8 w 797"/>
                  <a:gd name="T25" fmla="*/ 45 h 795"/>
                  <a:gd name="T26" fmla="*/ 2 w 797"/>
                  <a:gd name="T27" fmla="*/ 36 h 795"/>
                  <a:gd name="T28" fmla="*/ 0 w 797"/>
                  <a:gd name="T29" fmla="*/ 26 h 795"/>
                  <a:gd name="T30" fmla="*/ 2 w 797"/>
                  <a:gd name="T31" fmla="*/ 17 h 795"/>
                  <a:gd name="T32" fmla="*/ 8 w 797"/>
                  <a:gd name="T33" fmla="*/ 8 h 795"/>
                  <a:gd name="T34" fmla="*/ 16 w 797"/>
                  <a:gd name="T35" fmla="*/ 1 h 795"/>
                  <a:gd name="T36" fmla="*/ 26 w 797"/>
                  <a:gd name="T37" fmla="*/ 0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7" h="795">
                    <a:moveTo>
                      <a:pt x="26" y="0"/>
                    </a:moveTo>
                    <a:lnTo>
                      <a:pt x="37" y="1"/>
                    </a:lnTo>
                    <a:lnTo>
                      <a:pt x="45" y="8"/>
                    </a:lnTo>
                    <a:lnTo>
                      <a:pt x="790" y="749"/>
                    </a:lnTo>
                    <a:lnTo>
                      <a:pt x="795" y="758"/>
                    </a:lnTo>
                    <a:lnTo>
                      <a:pt x="797" y="768"/>
                    </a:lnTo>
                    <a:lnTo>
                      <a:pt x="795" y="778"/>
                    </a:lnTo>
                    <a:lnTo>
                      <a:pt x="790" y="786"/>
                    </a:lnTo>
                    <a:lnTo>
                      <a:pt x="780" y="793"/>
                    </a:lnTo>
                    <a:lnTo>
                      <a:pt x="771" y="795"/>
                    </a:lnTo>
                    <a:lnTo>
                      <a:pt x="761" y="793"/>
                    </a:lnTo>
                    <a:lnTo>
                      <a:pt x="751" y="786"/>
                    </a:lnTo>
                    <a:lnTo>
                      <a:pt x="8" y="45"/>
                    </a:lnTo>
                    <a:lnTo>
                      <a:pt x="2" y="36"/>
                    </a:lnTo>
                    <a:lnTo>
                      <a:pt x="0" y="26"/>
                    </a:lnTo>
                    <a:lnTo>
                      <a:pt x="2" y="17"/>
                    </a:lnTo>
                    <a:lnTo>
                      <a:pt x="8" y="8"/>
                    </a:lnTo>
                    <a:lnTo>
                      <a:pt x="16" y="1"/>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2" name="Freeform 1237"/>
              <p:cNvSpPr>
                <a:spLocks/>
              </p:cNvSpPr>
              <p:nvPr/>
            </p:nvSpPr>
            <p:spPr bwMode="auto">
              <a:xfrm>
                <a:off x="6616700" y="2295526"/>
                <a:ext cx="55563" cy="55563"/>
              </a:xfrm>
              <a:custGeom>
                <a:avLst/>
                <a:gdLst>
                  <a:gd name="T0" fmla="*/ 399 w 426"/>
                  <a:gd name="T1" fmla="*/ 0 h 424"/>
                  <a:gd name="T2" fmla="*/ 409 w 426"/>
                  <a:gd name="T3" fmla="*/ 2 h 424"/>
                  <a:gd name="T4" fmla="*/ 417 w 426"/>
                  <a:gd name="T5" fmla="*/ 7 h 424"/>
                  <a:gd name="T6" fmla="*/ 424 w 426"/>
                  <a:gd name="T7" fmla="*/ 16 h 424"/>
                  <a:gd name="T8" fmla="*/ 426 w 426"/>
                  <a:gd name="T9" fmla="*/ 26 h 424"/>
                  <a:gd name="T10" fmla="*/ 424 w 426"/>
                  <a:gd name="T11" fmla="*/ 36 h 424"/>
                  <a:gd name="T12" fmla="*/ 417 w 426"/>
                  <a:gd name="T13" fmla="*/ 45 h 424"/>
                  <a:gd name="T14" fmla="*/ 46 w 426"/>
                  <a:gd name="T15" fmla="*/ 415 h 424"/>
                  <a:gd name="T16" fmla="*/ 36 w 426"/>
                  <a:gd name="T17" fmla="*/ 422 h 424"/>
                  <a:gd name="T18" fmla="*/ 27 w 426"/>
                  <a:gd name="T19" fmla="*/ 424 h 424"/>
                  <a:gd name="T20" fmla="*/ 17 w 426"/>
                  <a:gd name="T21" fmla="*/ 422 h 424"/>
                  <a:gd name="T22" fmla="*/ 7 w 426"/>
                  <a:gd name="T23" fmla="*/ 415 h 424"/>
                  <a:gd name="T24" fmla="*/ 2 w 426"/>
                  <a:gd name="T25" fmla="*/ 407 h 424"/>
                  <a:gd name="T26" fmla="*/ 0 w 426"/>
                  <a:gd name="T27" fmla="*/ 397 h 424"/>
                  <a:gd name="T28" fmla="*/ 2 w 426"/>
                  <a:gd name="T29" fmla="*/ 387 h 424"/>
                  <a:gd name="T30" fmla="*/ 7 w 426"/>
                  <a:gd name="T31" fmla="*/ 378 h 424"/>
                  <a:gd name="T32" fmla="*/ 380 w 426"/>
                  <a:gd name="T33" fmla="*/ 7 h 424"/>
                  <a:gd name="T34" fmla="*/ 389 w 426"/>
                  <a:gd name="T35" fmla="*/ 2 h 424"/>
                  <a:gd name="T36" fmla="*/ 399 w 426"/>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6" h="424">
                    <a:moveTo>
                      <a:pt x="399" y="0"/>
                    </a:moveTo>
                    <a:lnTo>
                      <a:pt x="409" y="2"/>
                    </a:lnTo>
                    <a:lnTo>
                      <a:pt x="417" y="7"/>
                    </a:lnTo>
                    <a:lnTo>
                      <a:pt x="424" y="16"/>
                    </a:lnTo>
                    <a:lnTo>
                      <a:pt x="426" y="26"/>
                    </a:lnTo>
                    <a:lnTo>
                      <a:pt x="424" y="36"/>
                    </a:lnTo>
                    <a:lnTo>
                      <a:pt x="417" y="45"/>
                    </a:lnTo>
                    <a:lnTo>
                      <a:pt x="46" y="415"/>
                    </a:lnTo>
                    <a:lnTo>
                      <a:pt x="36" y="422"/>
                    </a:lnTo>
                    <a:lnTo>
                      <a:pt x="27" y="424"/>
                    </a:lnTo>
                    <a:lnTo>
                      <a:pt x="17" y="422"/>
                    </a:lnTo>
                    <a:lnTo>
                      <a:pt x="7" y="415"/>
                    </a:lnTo>
                    <a:lnTo>
                      <a:pt x="2" y="407"/>
                    </a:lnTo>
                    <a:lnTo>
                      <a:pt x="0" y="397"/>
                    </a:lnTo>
                    <a:lnTo>
                      <a:pt x="2" y="387"/>
                    </a:lnTo>
                    <a:lnTo>
                      <a:pt x="7" y="378"/>
                    </a:lnTo>
                    <a:lnTo>
                      <a:pt x="380" y="7"/>
                    </a:lnTo>
                    <a:lnTo>
                      <a:pt x="389" y="2"/>
                    </a:lnTo>
                    <a:lnTo>
                      <a:pt x="39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3" name="Freeform 1238"/>
              <p:cNvSpPr>
                <a:spLocks/>
              </p:cNvSpPr>
              <p:nvPr/>
            </p:nvSpPr>
            <p:spPr bwMode="auto">
              <a:xfrm>
                <a:off x="6567488" y="2197101"/>
                <a:ext cx="104775" cy="104775"/>
              </a:xfrm>
              <a:custGeom>
                <a:avLst/>
                <a:gdLst>
                  <a:gd name="T0" fmla="*/ 26 w 798"/>
                  <a:gd name="T1" fmla="*/ 0 h 794"/>
                  <a:gd name="T2" fmla="*/ 37 w 798"/>
                  <a:gd name="T3" fmla="*/ 2 h 794"/>
                  <a:gd name="T4" fmla="*/ 45 w 798"/>
                  <a:gd name="T5" fmla="*/ 8 h 794"/>
                  <a:gd name="T6" fmla="*/ 789 w 798"/>
                  <a:gd name="T7" fmla="*/ 749 h 794"/>
                  <a:gd name="T8" fmla="*/ 796 w 798"/>
                  <a:gd name="T9" fmla="*/ 758 h 794"/>
                  <a:gd name="T10" fmla="*/ 798 w 798"/>
                  <a:gd name="T11" fmla="*/ 768 h 794"/>
                  <a:gd name="T12" fmla="*/ 796 w 798"/>
                  <a:gd name="T13" fmla="*/ 778 h 794"/>
                  <a:gd name="T14" fmla="*/ 789 w 798"/>
                  <a:gd name="T15" fmla="*/ 787 h 794"/>
                  <a:gd name="T16" fmla="*/ 781 w 798"/>
                  <a:gd name="T17" fmla="*/ 792 h 794"/>
                  <a:gd name="T18" fmla="*/ 771 w 798"/>
                  <a:gd name="T19" fmla="*/ 794 h 794"/>
                  <a:gd name="T20" fmla="*/ 761 w 798"/>
                  <a:gd name="T21" fmla="*/ 792 h 794"/>
                  <a:gd name="T22" fmla="*/ 752 w 798"/>
                  <a:gd name="T23" fmla="*/ 787 h 794"/>
                  <a:gd name="T24" fmla="*/ 8 w 798"/>
                  <a:gd name="T25" fmla="*/ 45 h 794"/>
                  <a:gd name="T26" fmla="*/ 1 w 798"/>
                  <a:gd name="T27" fmla="*/ 37 h 794"/>
                  <a:gd name="T28" fmla="*/ 0 w 798"/>
                  <a:gd name="T29" fmla="*/ 27 h 794"/>
                  <a:gd name="T30" fmla="*/ 1 w 798"/>
                  <a:gd name="T31" fmla="*/ 17 h 794"/>
                  <a:gd name="T32" fmla="*/ 8 w 798"/>
                  <a:gd name="T33" fmla="*/ 8 h 794"/>
                  <a:gd name="T34" fmla="*/ 17 w 798"/>
                  <a:gd name="T35" fmla="*/ 2 h 794"/>
                  <a:gd name="T36" fmla="*/ 26 w 798"/>
                  <a:gd name="T37" fmla="*/ 0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98" h="794">
                    <a:moveTo>
                      <a:pt x="26" y="0"/>
                    </a:moveTo>
                    <a:lnTo>
                      <a:pt x="37" y="2"/>
                    </a:lnTo>
                    <a:lnTo>
                      <a:pt x="45" y="8"/>
                    </a:lnTo>
                    <a:lnTo>
                      <a:pt x="789" y="749"/>
                    </a:lnTo>
                    <a:lnTo>
                      <a:pt x="796" y="758"/>
                    </a:lnTo>
                    <a:lnTo>
                      <a:pt x="798" y="768"/>
                    </a:lnTo>
                    <a:lnTo>
                      <a:pt x="796" y="778"/>
                    </a:lnTo>
                    <a:lnTo>
                      <a:pt x="789" y="787"/>
                    </a:lnTo>
                    <a:lnTo>
                      <a:pt x="781" y="792"/>
                    </a:lnTo>
                    <a:lnTo>
                      <a:pt x="771" y="794"/>
                    </a:lnTo>
                    <a:lnTo>
                      <a:pt x="761" y="792"/>
                    </a:lnTo>
                    <a:lnTo>
                      <a:pt x="752" y="787"/>
                    </a:lnTo>
                    <a:lnTo>
                      <a:pt x="8" y="45"/>
                    </a:lnTo>
                    <a:lnTo>
                      <a:pt x="1" y="37"/>
                    </a:lnTo>
                    <a:lnTo>
                      <a:pt x="0" y="27"/>
                    </a:lnTo>
                    <a:lnTo>
                      <a:pt x="1" y="17"/>
                    </a:lnTo>
                    <a:lnTo>
                      <a:pt x="8" y="8"/>
                    </a:lnTo>
                    <a:lnTo>
                      <a:pt x="17"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4" name="Freeform 1239"/>
              <p:cNvSpPr>
                <a:spLocks/>
              </p:cNvSpPr>
              <p:nvPr/>
            </p:nvSpPr>
            <p:spPr bwMode="auto">
              <a:xfrm>
                <a:off x="6516688" y="2197101"/>
                <a:ext cx="57150" cy="55563"/>
              </a:xfrm>
              <a:custGeom>
                <a:avLst/>
                <a:gdLst>
                  <a:gd name="T0" fmla="*/ 398 w 425"/>
                  <a:gd name="T1" fmla="*/ 0 h 424"/>
                  <a:gd name="T2" fmla="*/ 409 w 425"/>
                  <a:gd name="T3" fmla="*/ 2 h 424"/>
                  <a:gd name="T4" fmla="*/ 417 w 425"/>
                  <a:gd name="T5" fmla="*/ 8 h 424"/>
                  <a:gd name="T6" fmla="*/ 423 w 425"/>
                  <a:gd name="T7" fmla="*/ 17 h 424"/>
                  <a:gd name="T8" fmla="*/ 425 w 425"/>
                  <a:gd name="T9" fmla="*/ 27 h 424"/>
                  <a:gd name="T10" fmla="*/ 423 w 425"/>
                  <a:gd name="T11" fmla="*/ 37 h 424"/>
                  <a:gd name="T12" fmla="*/ 417 w 425"/>
                  <a:gd name="T13" fmla="*/ 45 h 424"/>
                  <a:gd name="T14" fmla="*/ 45 w 425"/>
                  <a:gd name="T15" fmla="*/ 416 h 424"/>
                  <a:gd name="T16" fmla="*/ 37 w 425"/>
                  <a:gd name="T17" fmla="*/ 422 h 424"/>
                  <a:gd name="T18" fmla="*/ 26 w 425"/>
                  <a:gd name="T19" fmla="*/ 424 h 424"/>
                  <a:gd name="T20" fmla="*/ 16 w 425"/>
                  <a:gd name="T21" fmla="*/ 422 h 424"/>
                  <a:gd name="T22" fmla="*/ 8 w 425"/>
                  <a:gd name="T23" fmla="*/ 416 h 424"/>
                  <a:gd name="T24" fmla="*/ 2 w 425"/>
                  <a:gd name="T25" fmla="*/ 407 h 424"/>
                  <a:gd name="T26" fmla="*/ 0 w 425"/>
                  <a:gd name="T27" fmla="*/ 397 h 424"/>
                  <a:gd name="T28" fmla="*/ 2 w 425"/>
                  <a:gd name="T29" fmla="*/ 388 h 424"/>
                  <a:gd name="T30" fmla="*/ 8 w 425"/>
                  <a:gd name="T31" fmla="*/ 379 h 424"/>
                  <a:gd name="T32" fmla="*/ 380 w 425"/>
                  <a:gd name="T33" fmla="*/ 8 h 424"/>
                  <a:gd name="T34" fmla="*/ 389 w 425"/>
                  <a:gd name="T35" fmla="*/ 2 h 424"/>
                  <a:gd name="T36" fmla="*/ 398 w 425"/>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5" h="424">
                    <a:moveTo>
                      <a:pt x="398" y="0"/>
                    </a:moveTo>
                    <a:lnTo>
                      <a:pt x="409" y="2"/>
                    </a:lnTo>
                    <a:lnTo>
                      <a:pt x="417" y="8"/>
                    </a:lnTo>
                    <a:lnTo>
                      <a:pt x="423" y="17"/>
                    </a:lnTo>
                    <a:lnTo>
                      <a:pt x="425" y="27"/>
                    </a:lnTo>
                    <a:lnTo>
                      <a:pt x="423" y="37"/>
                    </a:lnTo>
                    <a:lnTo>
                      <a:pt x="417" y="45"/>
                    </a:lnTo>
                    <a:lnTo>
                      <a:pt x="45" y="416"/>
                    </a:lnTo>
                    <a:lnTo>
                      <a:pt x="37" y="422"/>
                    </a:lnTo>
                    <a:lnTo>
                      <a:pt x="26" y="424"/>
                    </a:lnTo>
                    <a:lnTo>
                      <a:pt x="16" y="422"/>
                    </a:lnTo>
                    <a:lnTo>
                      <a:pt x="8" y="416"/>
                    </a:lnTo>
                    <a:lnTo>
                      <a:pt x="2" y="407"/>
                    </a:lnTo>
                    <a:lnTo>
                      <a:pt x="0" y="397"/>
                    </a:lnTo>
                    <a:lnTo>
                      <a:pt x="2" y="388"/>
                    </a:lnTo>
                    <a:lnTo>
                      <a:pt x="8" y="379"/>
                    </a:lnTo>
                    <a:lnTo>
                      <a:pt x="380" y="8"/>
                    </a:lnTo>
                    <a:lnTo>
                      <a:pt x="389" y="2"/>
                    </a:lnTo>
                    <a:lnTo>
                      <a:pt x="398"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5" name="Freeform 1240"/>
              <p:cNvSpPr>
                <a:spLocks/>
              </p:cNvSpPr>
              <p:nvPr/>
            </p:nvSpPr>
            <p:spPr bwMode="auto">
              <a:xfrm>
                <a:off x="6692900" y="2252663"/>
                <a:ext cx="22225" cy="20638"/>
              </a:xfrm>
              <a:custGeom>
                <a:avLst/>
                <a:gdLst>
                  <a:gd name="T0" fmla="*/ 133 w 160"/>
                  <a:gd name="T1" fmla="*/ 0 h 158"/>
                  <a:gd name="T2" fmla="*/ 143 w 160"/>
                  <a:gd name="T3" fmla="*/ 2 h 158"/>
                  <a:gd name="T4" fmla="*/ 152 w 160"/>
                  <a:gd name="T5" fmla="*/ 8 h 158"/>
                  <a:gd name="T6" fmla="*/ 158 w 160"/>
                  <a:gd name="T7" fmla="*/ 16 h 158"/>
                  <a:gd name="T8" fmla="*/ 160 w 160"/>
                  <a:gd name="T9" fmla="*/ 27 h 158"/>
                  <a:gd name="T10" fmla="*/ 158 w 160"/>
                  <a:gd name="T11" fmla="*/ 36 h 158"/>
                  <a:gd name="T12" fmla="*/ 152 w 160"/>
                  <a:gd name="T13" fmla="*/ 45 h 158"/>
                  <a:gd name="T14" fmla="*/ 45 w 160"/>
                  <a:gd name="T15" fmla="*/ 151 h 158"/>
                  <a:gd name="T16" fmla="*/ 37 w 160"/>
                  <a:gd name="T17" fmla="*/ 157 h 158"/>
                  <a:gd name="T18" fmla="*/ 27 w 160"/>
                  <a:gd name="T19" fmla="*/ 158 h 158"/>
                  <a:gd name="T20" fmla="*/ 16 w 160"/>
                  <a:gd name="T21" fmla="*/ 157 h 158"/>
                  <a:gd name="T22" fmla="*/ 8 w 160"/>
                  <a:gd name="T23" fmla="*/ 151 h 158"/>
                  <a:gd name="T24" fmla="*/ 2 w 160"/>
                  <a:gd name="T25" fmla="*/ 142 h 158"/>
                  <a:gd name="T26" fmla="*/ 0 w 160"/>
                  <a:gd name="T27" fmla="*/ 133 h 158"/>
                  <a:gd name="T28" fmla="*/ 2 w 160"/>
                  <a:gd name="T29" fmla="*/ 122 h 158"/>
                  <a:gd name="T30" fmla="*/ 8 w 160"/>
                  <a:gd name="T31" fmla="*/ 114 h 158"/>
                  <a:gd name="T32" fmla="*/ 114 w 160"/>
                  <a:gd name="T33" fmla="*/ 8 h 158"/>
                  <a:gd name="T34" fmla="*/ 123 w 160"/>
                  <a:gd name="T35" fmla="*/ 2 h 158"/>
                  <a:gd name="T36" fmla="*/ 133 w 160"/>
                  <a:gd name="T37"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 h="158">
                    <a:moveTo>
                      <a:pt x="133" y="0"/>
                    </a:moveTo>
                    <a:lnTo>
                      <a:pt x="143" y="2"/>
                    </a:lnTo>
                    <a:lnTo>
                      <a:pt x="152" y="8"/>
                    </a:lnTo>
                    <a:lnTo>
                      <a:pt x="158" y="16"/>
                    </a:lnTo>
                    <a:lnTo>
                      <a:pt x="160" y="27"/>
                    </a:lnTo>
                    <a:lnTo>
                      <a:pt x="158" y="36"/>
                    </a:lnTo>
                    <a:lnTo>
                      <a:pt x="152" y="45"/>
                    </a:lnTo>
                    <a:lnTo>
                      <a:pt x="45" y="151"/>
                    </a:lnTo>
                    <a:lnTo>
                      <a:pt x="37" y="157"/>
                    </a:lnTo>
                    <a:lnTo>
                      <a:pt x="27" y="158"/>
                    </a:lnTo>
                    <a:lnTo>
                      <a:pt x="16" y="157"/>
                    </a:lnTo>
                    <a:lnTo>
                      <a:pt x="8" y="151"/>
                    </a:lnTo>
                    <a:lnTo>
                      <a:pt x="2" y="142"/>
                    </a:lnTo>
                    <a:lnTo>
                      <a:pt x="0" y="133"/>
                    </a:lnTo>
                    <a:lnTo>
                      <a:pt x="2" y="122"/>
                    </a:lnTo>
                    <a:lnTo>
                      <a:pt x="8" y="114"/>
                    </a:lnTo>
                    <a:lnTo>
                      <a:pt x="114" y="8"/>
                    </a:lnTo>
                    <a:lnTo>
                      <a:pt x="123" y="2"/>
                    </a:lnTo>
                    <a:lnTo>
                      <a:pt x="133"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6" name="Freeform 1241"/>
              <p:cNvSpPr>
                <a:spLocks/>
              </p:cNvSpPr>
              <p:nvPr/>
            </p:nvSpPr>
            <p:spPr bwMode="auto">
              <a:xfrm>
                <a:off x="6665913" y="2238376"/>
                <a:ext cx="34925" cy="34925"/>
              </a:xfrm>
              <a:custGeom>
                <a:avLst/>
                <a:gdLst>
                  <a:gd name="T0" fmla="*/ 27 w 266"/>
                  <a:gd name="T1" fmla="*/ 0 h 264"/>
                  <a:gd name="T2" fmla="*/ 37 w 266"/>
                  <a:gd name="T3" fmla="*/ 2 h 264"/>
                  <a:gd name="T4" fmla="*/ 45 w 266"/>
                  <a:gd name="T5" fmla="*/ 8 h 264"/>
                  <a:gd name="T6" fmla="*/ 258 w 266"/>
                  <a:gd name="T7" fmla="*/ 220 h 264"/>
                  <a:gd name="T8" fmla="*/ 264 w 266"/>
                  <a:gd name="T9" fmla="*/ 228 h 264"/>
                  <a:gd name="T10" fmla="*/ 266 w 266"/>
                  <a:gd name="T11" fmla="*/ 239 h 264"/>
                  <a:gd name="T12" fmla="*/ 264 w 266"/>
                  <a:gd name="T13" fmla="*/ 248 h 264"/>
                  <a:gd name="T14" fmla="*/ 258 w 266"/>
                  <a:gd name="T15" fmla="*/ 257 h 264"/>
                  <a:gd name="T16" fmla="*/ 250 w 266"/>
                  <a:gd name="T17" fmla="*/ 263 h 264"/>
                  <a:gd name="T18" fmla="*/ 240 w 266"/>
                  <a:gd name="T19" fmla="*/ 264 h 264"/>
                  <a:gd name="T20" fmla="*/ 229 w 266"/>
                  <a:gd name="T21" fmla="*/ 263 h 264"/>
                  <a:gd name="T22" fmla="*/ 221 w 266"/>
                  <a:gd name="T23" fmla="*/ 257 h 264"/>
                  <a:gd name="T24" fmla="*/ 8 w 266"/>
                  <a:gd name="T25" fmla="*/ 45 h 264"/>
                  <a:gd name="T26" fmla="*/ 2 w 266"/>
                  <a:gd name="T27" fmla="*/ 36 h 264"/>
                  <a:gd name="T28" fmla="*/ 0 w 266"/>
                  <a:gd name="T29" fmla="*/ 27 h 264"/>
                  <a:gd name="T30" fmla="*/ 2 w 266"/>
                  <a:gd name="T31" fmla="*/ 16 h 264"/>
                  <a:gd name="T32" fmla="*/ 8 w 266"/>
                  <a:gd name="T33" fmla="*/ 8 h 264"/>
                  <a:gd name="T34" fmla="*/ 17 w 266"/>
                  <a:gd name="T35" fmla="*/ 2 h 264"/>
                  <a:gd name="T36" fmla="*/ 27 w 266"/>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6" h="264">
                    <a:moveTo>
                      <a:pt x="27" y="0"/>
                    </a:moveTo>
                    <a:lnTo>
                      <a:pt x="37" y="2"/>
                    </a:lnTo>
                    <a:lnTo>
                      <a:pt x="45" y="8"/>
                    </a:lnTo>
                    <a:lnTo>
                      <a:pt x="258" y="220"/>
                    </a:lnTo>
                    <a:lnTo>
                      <a:pt x="264" y="228"/>
                    </a:lnTo>
                    <a:lnTo>
                      <a:pt x="266" y="239"/>
                    </a:lnTo>
                    <a:lnTo>
                      <a:pt x="264" y="248"/>
                    </a:lnTo>
                    <a:lnTo>
                      <a:pt x="258" y="257"/>
                    </a:lnTo>
                    <a:lnTo>
                      <a:pt x="250" y="263"/>
                    </a:lnTo>
                    <a:lnTo>
                      <a:pt x="240" y="264"/>
                    </a:lnTo>
                    <a:lnTo>
                      <a:pt x="229" y="263"/>
                    </a:lnTo>
                    <a:lnTo>
                      <a:pt x="221" y="257"/>
                    </a:lnTo>
                    <a:lnTo>
                      <a:pt x="8" y="45"/>
                    </a:lnTo>
                    <a:lnTo>
                      <a:pt x="2" y="36"/>
                    </a:lnTo>
                    <a:lnTo>
                      <a:pt x="0" y="27"/>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7" name="Freeform 1242"/>
              <p:cNvSpPr>
                <a:spLocks/>
              </p:cNvSpPr>
              <p:nvPr/>
            </p:nvSpPr>
            <p:spPr bwMode="auto">
              <a:xfrm>
                <a:off x="6665913" y="2197101"/>
                <a:ext cx="49213" cy="49213"/>
              </a:xfrm>
              <a:custGeom>
                <a:avLst/>
                <a:gdLst>
                  <a:gd name="T0" fmla="*/ 346 w 373"/>
                  <a:gd name="T1" fmla="*/ 0 h 371"/>
                  <a:gd name="T2" fmla="*/ 356 w 373"/>
                  <a:gd name="T3" fmla="*/ 2 h 371"/>
                  <a:gd name="T4" fmla="*/ 365 w 373"/>
                  <a:gd name="T5" fmla="*/ 8 h 371"/>
                  <a:gd name="T6" fmla="*/ 371 w 373"/>
                  <a:gd name="T7" fmla="*/ 17 h 371"/>
                  <a:gd name="T8" fmla="*/ 373 w 373"/>
                  <a:gd name="T9" fmla="*/ 27 h 371"/>
                  <a:gd name="T10" fmla="*/ 371 w 373"/>
                  <a:gd name="T11" fmla="*/ 37 h 371"/>
                  <a:gd name="T12" fmla="*/ 365 w 373"/>
                  <a:gd name="T13" fmla="*/ 45 h 371"/>
                  <a:gd name="T14" fmla="*/ 45 w 373"/>
                  <a:gd name="T15" fmla="*/ 363 h 371"/>
                  <a:gd name="T16" fmla="*/ 37 w 373"/>
                  <a:gd name="T17" fmla="*/ 369 h 371"/>
                  <a:gd name="T18" fmla="*/ 27 w 373"/>
                  <a:gd name="T19" fmla="*/ 371 h 371"/>
                  <a:gd name="T20" fmla="*/ 17 w 373"/>
                  <a:gd name="T21" fmla="*/ 369 h 371"/>
                  <a:gd name="T22" fmla="*/ 8 w 373"/>
                  <a:gd name="T23" fmla="*/ 363 h 371"/>
                  <a:gd name="T24" fmla="*/ 2 w 373"/>
                  <a:gd name="T25" fmla="*/ 354 h 371"/>
                  <a:gd name="T26" fmla="*/ 0 w 373"/>
                  <a:gd name="T27" fmla="*/ 345 h 371"/>
                  <a:gd name="T28" fmla="*/ 2 w 373"/>
                  <a:gd name="T29" fmla="*/ 334 h 371"/>
                  <a:gd name="T30" fmla="*/ 8 w 373"/>
                  <a:gd name="T31" fmla="*/ 326 h 371"/>
                  <a:gd name="T32" fmla="*/ 327 w 373"/>
                  <a:gd name="T33" fmla="*/ 8 h 371"/>
                  <a:gd name="T34" fmla="*/ 336 w 373"/>
                  <a:gd name="T35" fmla="*/ 2 h 371"/>
                  <a:gd name="T36" fmla="*/ 346 w 373"/>
                  <a:gd name="T37"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3" h="371">
                    <a:moveTo>
                      <a:pt x="346" y="0"/>
                    </a:moveTo>
                    <a:lnTo>
                      <a:pt x="356" y="2"/>
                    </a:lnTo>
                    <a:lnTo>
                      <a:pt x="365" y="8"/>
                    </a:lnTo>
                    <a:lnTo>
                      <a:pt x="371" y="17"/>
                    </a:lnTo>
                    <a:lnTo>
                      <a:pt x="373" y="27"/>
                    </a:lnTo>
                    <a:lnTo>
                      <a:pt x="371" y="37"/>
                    </a:lnTo>
                    <a:lnTo>
                      <a:pt x="365" y="45"/>
                    </a:lnTo>
                    <a:lnTo>
                      <a:pt x="45" y="363"/>
                    </a:lnTo>
                    <a:lnTo>
                      <a:pt x="37" y="369"/>
                    </a:lnTo>
                    <a:lnTo>
                      <a:pt x="27" y="371"/>
                    </a:lnTo>
                    <a:lnTo>
                      <a:pt x="17" y="369"/>
                    </a:lnTo>
                    <a:lnTo>
                      <a:pt x="8" y="363"/>
                    </a:lnTo>
                    <a:lnTo>
                      <a:pt x="2" y="354"/>
                    </a:lnTo>
                    <a:lnTo>
                      <a:pt x="0" y="345"/>
                    </a:lnTo>
                    <a:lnTo>
                      <a:pt x="2" y="334"/>
                    </a:lnTo>
                    <a:lnTo>
                      <a:pt x="8" y="326"/>
                    </a:lnTo>
                    <a:lnTo>
                      <a:pt x="327" y="8"/>
                    </a:lnTo>
                    <a:lnTo>
                      <a:pt x="336" y="2"/>
                    </a:lnTo>
                    <a:lnTo>
                      <a:pt x="34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8" name="Freeform 1243"/>
              <p:cNvSpPr>
                <a:spLocks/>
              </p:cNvSpPr>
              <p:nvPr/>
            </p:nvSpPr>
            <p:spPr bwMode="auto">
              <a:xfrm>
                <a:off x="6454775" y="2316163"/>
                <a:ext cx="98425" cy="98425"/>
              </a:xfrm>
              <a:custGeom>
                <a:avLst/>
                <a:gdLst>
                  <a:gd name="T0" fmla="*/ 27 w 745"/>
                  <a:gd name="T1" fmla="*/ 0 h 742"/>
                  <a:gd name="T2" fmla="*/ 37 w 745"/>
                  <a:gd name="T3" fmla="*/ 2 h 742"/>
                  <a:gd name="T4" fmla="*/ 46 w 745"/>
                  <a:gd name="T5" fmla="*/ 8 h 742"/>
                  <a:gd name="T6" fmla="*/ 737 w 745"/>
                  <a:gd name="T7" fmla="*/ 697 h 742"/>
                  <a:gd name="T8" fmla="*/ 743 w 745"/>
                  <a:gd name="T9" fmla="*/ 706 h 742"/>
                  <a:gd name="T10" fmla="*/ 745 w 745"/>
                  <a:gd name="T11" fmla="*/ 715 h 742"/>
                  <a:gd name="T12" fmla="*/ 743 w 745"/>
                  <a:gd name="T13" fmla="*/ 725 h 742"/>
                  <a:gd name="T14" fmla="*/ 737 w 745"/>
                  <a:gd name="T15" fmla="*/ 734 h 742"/>
                  <a:gd name="T16" fmla="*/ 729 w 745"/>
                  <a:gd name="T17" fmla="*/ 740 h 742"/>
                  <a:gd name="T18" fmla="*/ 718 w 745"/>
                  <a:gd name="T19" fmla="*/ 742 h 742"/>
                  <a:gd name="T20" fmla="*/ 708 w 745"/>
                  <a:gd name="T21" fmla="*/ 740 h 742"/>
                  <a:gd name="T22" fmla="*/ 700 w 745"/>
                  <a:gd name="T23" fmla="*/ 734 h 742"/>
                  <a:gd name="T24" fmla="*/ 8 w 745"/>
                  <a:gd name="T25" fmla="*/ 45 h 742"/>
                  <a:gd name="T26" fmla="*/ 3 w 745"/>
                  <a:gd name="T27" fmla="*/ 37 h 742"/>
                  <a:gd name="T28" fmla="*/ 0 w 745"/>
                  <a:gd name="T29" fmla="*/ 27 h 742"/>
                  <a:gd name="T30" fmla="*/ 3 w 745"/>
                  <a:gd name="T31" fmla="*/ 17 h 742"/>
                  <a:gd name="T32" fmla="*/ 8 w 745"/>
                  <a:gd name="T33" fmla="*/ 8 h 742"/>
                  <a:gd name="T34" fmla="*/ 17 w 745"/>
                  <a:gd name="T35" fmla="*/ 2 h 742"/>
                  <a:gd name="T36" fmla="*/ 27 w 745"/>
                  <a:gd name="T37" fmla="*/ 0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45" h="742">
                    <a:moveTo>
                      <a:pt x="27" y="0"/>
                    </a:moveTo>
                    <a:lnTo>
                      <a:pt x="37" y="2"/>
                    </a:lnTo>
                    <a:lnTo>
                      <a:pt x="46" y="8"/>
                    </a:lnTo>
                    <a:lnTo>
                      <a:pt x="737" y="697"/>
                    </a:lnTo>
                    <a:lnTo>
                      <a:pt x="743" y="706"/>
                    </a:lnTo>
                    <a:lnTo>
                      <a:pt x="745" y="715"/>
                    </a:lnTo>
                    <a:lnTo>
                      <a:pt x="743" y="725"/>
                    </a:lnTo>
                    <a:lnTo>
                      <a:pt x="737" y="734"/>
                    </a:lnTo>
                    <a:lnTo>
                      <a:pt x="729" y="740"/>
                    </a:lnTo>
                    <a:lnTo>
                      <a:pt x="718" y="742"/>
                    </a:lnTo>
                    <a:lnTo>
                      <a:pt x="708" y="740"/>
                    </a:lnTo>
                    <a:lnTo>
                      <a:pt x="700" y="734"/>
                    </a:lnTo>
                    <a:lnTo>
                      <a:pt x="8" y="45"/>
                    </a:lnTo>
                    <a:lnTo>
                      <a:pt x="3" y="37"/>
                    </a:lnTo>
                    <a:lnTo>
                      <a:pt x="0" y="27"/>
                    </a:lnTo>
                    <a:lnTo>
                      <a:pt x="3"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199" name="Freeform 1244"/>
              <p:cNvSpPr>
                <a:spLocks/>
              </p:cNvSpPr>
              <p:nvPr/>
            </p:nvSpPr>
            <p:spPr bwMode="auto">
              <a:xfrm>
                <a:off x="6516688" y="2406651"/>
                <a:ext cx="36513" cy="34925"/>
              </a:xfrm>
              <a:custGeom>
                <a:avLst/>
                <a:gdLst>
                  <a:gd name="T0" fmla="*/ 239 w 266"/>
                  <a:gd name="T1" fmla="*/ 0 h 265"/>
                  <a:gd name="T2" fmla="*/ 250 w 266"/>
                  <a:gd name="T3" fmla="*/ 1 h 265"/>
                  <a:gd name="T4" fmla="*/ 258 w 266"/>
                  <a:gd name="T5" fmla="*/ 8 h 265"/>
                  <a:gd name="T6" fmla="*/ 264 w 266"/>
                  <a:gd name="T7" fmla="*/ 17 h 265"/>
                  <a:gd name="T8" fmla="*/ 266 w 266"/>
                  <a:gd name="T9" fmla="*/ 26 h 265"/>
                  <a:gd name="T10" fmla="*/ 264 w 266"/>
                  <a:gd name="T11" fmla="*/ 36 h 265"/>
                  <a:gd name="T12" fmla="*/ 258 w 266"/>
                  <a:gd name="T13" fmla="*/ 45 h 265"/>
                  <a:gd name="T14" fmla="*/ 45 w 266"/>
                  <a:gd name="T15" fmla="*/ 257 h 265"/>
                  <a:gd name="T16" fmla="*/ 37 w 266"/>
                  <a:gd name="T17" fmla="*/ 263 h 265"/>
                  <a:gd name="T18" fmla="*/ 26 w 266"/>
                  <a:gd name="T19" fmla="*/ 265 h 265"/>
                  <a:gd name="T20" fmla="*/ 16 w 266"/>
                  <a:gd name="T21" fmla="*/ 263 h 265"/>
                  <a:gd name="T22" fmla="*/ 8 w 266"/>
                  <a:gd name="T23" fmla="*/ 257 h 265"/>
                  <a:gd name="T24" fmla="*/ 2 w 266"/>
                  <a:gd name="T25" fmla="*/ 248 h 265"/>
                  <a:gd name="T26" fmla="*/ 0 w 266"/>
                  <a:gd name="T27" fmla="*/ 238 h 265"/>
                  <a:gd name="T28" fmla="*/ 2 w 266"/>
                  <a:gd name="T29" fmla="*/ 228 h 265"/>
                  <a:gd name="T30" fmla="*/ 8 w 266"/>
                  <a:gd name="T31" fmla="*/ 220 h 265"/>
                  <a:gd name="T32" fmla="*/ 221 w 266"/>
                  <a:gd name="T33" fmla="*/ 8 h 265"/>
                  <a:gd name="T34" fmla="*/ 229 w 266"/>
                  <a:gd name="T35" fmla="*/ 1 h 265"/>
                  <a:gd name="T36" fmla="*/ 239 w 266"/>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6" h="265">
                    <a:moveTo>
                      <a:pt x="239" y="0"/>
                    </a:moveTo>
                    <a:lnTo>
                      <a:pt x="250" y="1"/>
                    </a:lnTo>
                    <a:lnTo>
                      <a:pt x="258" y="8"/>
                    </a:lnTo>
                    <a:lnTo>
                      <a:pt x="264" y="17"/>
                    </a:lnTo>
                    <a:lnTo>
                      <a:pt x="266" y="26"/>
                    </a:lnTo>
                    <a:lnTo>
                      <a:pt x="264" y="36"/>
                    </a:lnTo>
                    <a:lnTo>
                      <a:pt x="258" y="45"/>
                    </a:lnTo>
                    <a:lnTo>
                      <a:pt x="45" y="257"/>
                    </a:lnTo>
                    <a:lnTo>
                      <a:pt x="37" y="263"/>
                    </a:lnTo>
                    <a:lnTo>
                      <a:pt x="26" y="265"/>
                    </a:lnTo>
                    <a:lnTo>
                      <a:pt x="16" y="263"/>
                    </a:lnTo>
                    <a:lnTo>
                      <a:pt x="8" y="257"/>
                    </a:lnTo>
                    <a:lnTo>
                      <a:pt x="2" y="248"/>
                    </a:lnTo>
                    <a:lnTo>
                      <a:pt x="0" y="238"/>
                    </a:lnTo>
                    <a:lnTo>
                      <a:pt x="2" y="228"/>
                    </a:lnTo>
                    <a:lnTo>
                      <a:pt x="8" y="220"/>
                    </a:lnTo>
                    <a:lnTo>
                      <a:pt x="221" y="8"/>
                    </a:lnTo>
                    <a:lnTo>
                      <a:pt x="229" y="1"/>
                    </a:lnTo>
                    <a:lnTo>
                      <a:pt x="23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0" name="Freeform 1245"/>
              <p:cNvSpPr>
                <a:spLocks/>
              </p:cNvSpPr>
              <p:nvPr/>
            </p:nvSpPr>
            <p:spPr bwMode="auto">
              <a:xfrm>
                <a:off x="6284913" y="2246313"/>
                <a:ext cx="49213" cy="49213"/>
              </a:xfrm>
              <a:custGeom>
                <a:avLst/>
                <a:gdLst>
                  <a:gd name="T0" fmla="*/ 346 w 373"/>
                  <a:gd name="T1" fmla="*/ 0 h 371"/>
                  <a:gd name="T2" fmla="*/ 356 w 373"/>
                  <a:gd name="T3" fmla="*/ 1 h 371"/>
                  <a:gd name="T4" fmla="*/ 365 w 373"/>
                  <a:gd name="T5" fmla="*/ 8 h 371"/>
                  <a:gd name="T6" fmla="*/ 371 w 373"/>
                  <a:gd name="T7" fmla="*/ 17 h 371"/>
                  <a:gd name="T8" fmla="*/ 373 w 373"/>
                  <a:gd name="T9" fmla="*/ 26 h 371"/>
                  <a:gd name="T10" fmla="*/ 371 w 373"/>
                  <a:gd name="T11" fmla="*/ 36 h 371"/>
                  <a:gd name="T12" fmla="*/ 365 w 373"/>
                  <a:gd name="T13" fmla="*/ 45 h 371"/>
                  <a:gd name="T14" fmla="*/ 45 w 373"/>
                  <a:gd name="T15" fmla="*/ 363 h 371"/>
                  <a:gd name="T16" fmla="*/ 37 w 373"/>
                  <a:gd name="T17" fmla="*/ 369 h 371"/>
                  <a:gd name="T18" fmla="*/ 27 w 373"/>
                  <a:gd name="T19" fmla="*/ 371 h 371"/>
                  <a:gd name="T20" fmla="*/ 17 w 373"/>
                  <a:gd name="T21" fmla="*/ 369 h 371"/>
                  <a:gd name="T22" fmla="*/ 8 w 373"/>
                  <a:gd name="T23" fmla="*/ 363 h 371"/>
                  <a:gd name="T24" fmla="*/ 2 w 373"/>
                  <a:gd name="T25" fmla="*/ 354 h 371"/>
                  <a:gd name="T26" fmla="*/ 0 w 373"/>
                  <a:gd name="T27" fmla="*/ 344 h 371"/>
                  <a:gd name="T28" fmla="*/ 2 w 373"/>
                  <a:gd name="T29" fmla="*/ 334 h 371"/>
                  <a:gd name="T30" fmla="*/ 8 w 373"/>
                  <a:gd name="T31" fmla="*/ 325 h 371"/>
                  <a:gd name="T32" fmla="*/ 327 w 373"/>
                  <a:gd name="T33" fmla="*/ 8 h 371"/>
                  <a:gd name="T34" fmla="*/ 336 w 373"/>
                  <a:gd name="T35" fmla="*/ 1 h 371"/>
                  <a:gd name="T36" fmla="*/ 346 w 373"/>
                  <a:gd name="T37"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3" h="371">
                    <a:moveTo>
                      <a:pt x="346" y="0"/>
                    </a:moveTo>
                    <a:lnTo>
                      <a:pt x="356" y="1"/>
                    </a:lnTo>
                    <a:lnTo>
                      <a:pt x="365" y="8"/>
                    </a:lnTo>
                    <a:lnTo>
                      <a:pt x="371" y="17"/>
                    </a:lnTo>
                    <a:lnTo>
                      <a:pt x="373" y="26"/>
                    </a:lnTo>
                    <a:lnTo>
                      <a:pt x="371" y="36"/>
                    </a:lnTo>
                    <a:lnTo>
                      <a:pt x="365" y="45"/>
                    </a:lnTo>
                    <a:lnTo>
                      <a:pt x="45" y="363"/>
                    </a:lnTo>
                    <a:lnTo>
                      <a:pt x="37" y="369"/>
                    </a:lnTo>
                    <a:lnTo>
                      <a:pt x="27" y="371"/>
                    </a:lnTo>
                    <a:lnTo>
                      <a:pt x="17" y="369"/>
                    </a:lnTo>
                    <a:lnTo>
                      <a:pt x="8" y="363"/>
                    </a:lnTo>
                    <a:lnTo>
                      <a:pt x="2" y="354"/>
                    </a:lnTo>
                    <a:lnTo>
                      <a:pt x="0" y="344"/>
                    </a:lnTo>
                    <a:lnTo>
                      <a:pt x="2" y="334"/>
                    </a:lnTo>
                    <a:lnTo>
                      <a:pt x="8" y="325"/>
                    </a:lnTo>
                    <a:lnTo>
                      <a:pt x="327" y="8"/>
                    </a:lnTo>
                    <a:lnTo>
                      <a:pt x="336" y="1"/>
                    </a:lnTo>
                    <a:lnTo>
                      <a:pt x="34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1" name="Freeform 1246"/>
              <p:cNvSpPr>
                <a:spLocks/>
              </p:cNvSpPr>
              <p:nvPr/>
            </p:nvSpPr>
            <p:spPr bwMode="auto">
              <a:xfrm>
                <a:off x="6284913" y="2287588"/>
                <a:ext cx="100013" cy="100013"/>
              </a:xfrm>
              <a:custGeom>
                <a:avLst/>
                <a:gdLst>
                  <a:gd name="T0" fmla="*/ 27 w 753"/>
                  <a:gd name="T1" fmla="*/ 0 h 750"/>
                  <a:gd name="T2" fmla="*/ 37 w 753"/>
                  <a:gd name="T3" fmla="*/ 2 h 750"/>
                  <a:gd name="T4" fmla="*/ 45 w 753"/>
                  <a:gd name="T5" fmla="*/ 8 h 750"/>
                  <a:gd name="T6" fmla="*/ 746 w 753"/>
                  <a:gd name="T7" fmla="*/ 705 h 750"/>
                  <a:gd name="T8" fmla="*/ 751 w 753"/>
                  <a:gd name="T9" fmla="*/ 714 h 750"/>
                  <a:gd name="T10" fmla="*/ 753 w 753"/>
                  <a:gd name="T11" fmla="*/ 723 h 750"/>
                  <a:gd name="T12" fmla="*/ 751 w 753"/>
                  <a:gd name="T13" fmla="*/ 734 h 750"/>
                  <a:gd name="T14" fmla="*/ 746 w 753"/>
                  <a:gd name="T15" fmla="*/ 743 h 750"/>
                  <a:gd name="T16" fmla="*/ 736 w 753"/>
                  <a:gd name="T17" fmla="*/ 748 h 750"/>
                  <a:gd name="T18" fmla="*/ 726 w 753"/>
                  <a:gd name="T19" fmla="*/ 750 h 750"/>
                  <a:gd name="T20" fmla="*/ 717 w 753"/>
                  <a:gd name="T21" fmla="*/ 748 h 750"/>
                  <a:gd name="T22" fmla="*/ 707 w 753"/>
                  <a:gd name="T23" fmla="*/ 743 h 750"/>
                  <a:gd name="T24" fmla="*/ 8 w 753"/>
                  <a:gd name="T25" fmla="*/ 46 h 750"/>
                  <a:gd name="T26" fmla="*/ 2 w 753"/>
                  <a:gd name="T27" fmla="*/ 37 h 750"/>
                  <a:gd name="T28" fmla="*/ 0 w 753"/>
                  <a:gd name="T29" fmla="*/ 27 h 750"/>
                  <a:gd name="T30" fmla="*/ 2 w 753"/>
                  <a:gd name="T31" fmla="*/ 17 h 750"/>
                  <a:gd name="T32" fmla="*/ 8 w 753"/>
                  <a:gd name="T33" fmla="*/ 8 h 750"/>
                  <a:gd name="T34" fmla="*/ 17 w 753"/>
                  <a:gd name="T35" fmla="*/ 2 h 750"/>
                  <a:gd name="T36" fmla="*/ 27 w 753"/>
                  <a:gd name="T37" fmla="*/ 0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53" h="750">
                    <a:moveTo>
                      <a:pt x="27" y="0"/>
                    </a:moveTo>
                    <a:lnTo>
                      <a:pt x="37" y="2"/>
                    </a:lnTo>
                    <a:lnTo>
                      <a:pt x="45" y="8"/>
                    </a:lnTo>
                    <a:lnTo>
                      <a:pt x="746" y="705"/>
                    </a:lnTo>
                    <a:lnTo>
                      <a:pt x="751" y="714"/>
                    </a:lnTo>
                    <a:lnTo>
                      <a:pt x="753" y="723"/>
                    </a:lnTo>
                    <a:lnTo>
                      <a:pt x="751" y="734"/>
                    </a:lnTo>
                    <a:lnTo>
                      <a:pt x="746" y="743"/>
                    </a:lnTo>
                    <a:lnTo>
                      <a:pt x="736" y="748"/>
                    </a:lnTo>
                    <a:lnTo>
                      <a:pt x="726" y="750"/>
                    </a:lnTo>
                    <a:lnTo>
                      <a:pt x="717" y="748"/>
                    </a:lnTo>
                    <a:lnTo>
                      <a:pt x="707" y="743"/>
                    </a:lnTo>
                    <a:lnTo>
                      <a:pt x="8" y="46"/>
                    </a:lnTo>
                    <a:lnTo>
                      <a:pt x="2" y="37"/>
                    </a:lnTo>
                    <a:lnTo>
                      <a:pt x="0" y="27"/>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2" name="Freeform 1247"/>
              <p:cNvSpPr>
                <a:spLocks/>
              </p:cNvSpPr>
              <p:nvPr/>
            </p:nvSpPr>
            <p:spPr bwMode="auto">
              <a:xfrm>
                <a:off x="6378575" y="2352676"/>
                <a:ext cx="34925" cy="34925"/>
              </a:xfrm>
              <a:custGeom>
                <a:avLst/>
                <a:gdLst>
                  <a:gd name="T0" fmla="*/ 239 w 266"/>
                  <a:gd name="T1" fmla="*/ 0 h 264"/>
                  <a:gd name="T2" fmla="*/ 249 w 266"/>
                  <a:gd name="T3" fmla="*/ 2 h 264"/>
                  <a:gd name="T4" fmla="*/ 258 w 266"/>
                  <a:gd name="T5" fmla="*/ 7 h 264"/>
                  <a:gd name="T6" fmla="*/ 264 w 266"/>
                  <a:gd name="T7" fmla="*/ 16 h 264"/>
                  <a:gd name="T8" fmla="*/ 266 w 266"/>
                  <a:gd name="T9" fmla="*/ 26 h 264"/>
                  <a:gd name="T10" fmla="*/ 264 w 266"/>
                  <a:gd name="T11" fmla="*/ 36 h 264"/>
                  <a:gd name="T12" fmla="*/ 258 w 266"/>
                  <a:gd name="T13" fmla="*/ 45 h 264"/>
                  <a:gd name="T14" fmla="*/ 46 w 266"/>
                  <a:gd name="T15" fmla="*/ 257 h 264"/>
                  <a:gd name="T16" fmla="*/ 36 w 266"/>
                  <a:gd name="T17" fmla="*/ 262 h 264"/>
                  <a:gd name="T18" fmla="*/ 26 w 266"/>
                  <a:gd name="T19" fmla="*/ 264 h 264"/>
                  <a:gd name="T20" fmla="*/ 17 w 266"/>
                  <a:gd name="T21" fmla="*/ 262 h 264"/>
                  <a:gd name="T22" fmla="*/ 7 w 266"/>
                  <a:gd name="T23" fmla="*/ 257 h 264"/>
                  <a:gd name="T24" fmla="*/ 2 w 266"/>
                  <a:gd name="T25" fmla="*/ 248 h 264"/>
                  <a:gd name="T26" fmla="*/ 0 w 266"/>
                  <a:gd name="T27" fmla="*/ 237 h 264"/>
                  <a:gd name="T28" fmla="*/ 2 w 266"/>
                  <a:gd name="T29" fmla="*/ 228 h 264"/>
                  <a:gd name="T30" fmla="*/ 7 w 266"/>
                  <a:gd name="T31" fmla="*/ 219 h 264"/>
                  <a:gd name="T32" fmla="*/ 220 w 266"/>
                  <a:gd name="T33" fmla="*/ 7 h 264"/>
                  <a:gd name="T34" fmla="*/ 229 w 266"/>
                  <a:gd name="T35" fmla="*/ 2 h 264"/>
                  <a:gd name="T36" fmla="*/ 239 w 266"/>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6" h="264">
                    <a:moveTo>
                      <a:pt x="239" y="0"/>
                    </a:moveTo>
                    <a:lnTo>
                      <a:pt x="249" y="2"/>
                    </a:lnTo>
                    <a:lnTo>
                      <a:pt x="258" y="7"/>
                    </a:lnTo>
                    <a:lnTo>
                      <a:pt x="264" y="16"/>
                    </a:lnTo>
                    <a:lnTo>
                      <a:pt x="266" y="26"/>
                    </a:lnTo>
                    <a:lnTo>
                      <a:pt x="264" y="36"/>
                    </a:lnTo>
                    <a:lnTo>
                      <a:pt x="258" y="45"/>
                    </a:lnTo>
                    <a:lnTo>
                      <a:pt x="46" y="257"/>
                    </a:lnTo>
                    <a:lnTo>
                      <a:pt x="36" y="262"/>
                    </a:lnTo>
                    <a:lnTo>
                      <a:pt x="26" y="264"/>
                    </a:lnTo>
                    <a:lnTo>
                      <a:pt x="17" y="262"/>
                    </a:lnTo>
                    <a:lnTo>
                      <a:pt x="7" y="257"/>
                    </a:lnTo>
                    <a:lnTo>
                      <a:pt x="2" y="248"/>
                    </a:lnTo>
                    <a:lnTo>
                      <a:pt x="0" y="237"/>
                    </a:lnTo>
                    <a:lnTo>
                      <a:pt x="2" y="228"/>
                    </a:lnTo>
                    <a:lnTo>
                      <a:pt x="7" y="219"/>
                    </a:lnTo>
                    <a:lnTo>
                      <a:pt x="220" y="7"/>
                    </a:lnTo>
                    <a:lnTo>
                      <a:pt x="229" y="2"/>
                    </a:lnTo>
                    <a:lnTo>
                      <a:pt x="23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3" name="Freeform 1248"/>
              <p:cNvSpPr>
                <a:spLocks/>
              </p:cNvSpPr>
              <p:nvPr/>
            </p:nvSpPr>
            <p:spPr bwMode="auto">
              <a:xfrm>
                <a:off x="6405563" y="2352676"/>
                <a:ext cx="90488" cy="88900"/>
              </a:xfrm>
              <a:custGeom>
                <a:avLst/>
                <a:gdLst>
                  <a:gd name="T0" fmla="*/ 26 w 683"/>
                  <a:gd name="T1" fmla="*/ 0 h 680"/>
                  <a:gd name="T2" fmla="*/ 36 w 683"/>
                  <a:gd name="T3" fmla="*/ 2 h 680"/>
                  <a:gd name="T4" fmla="*/ 45 w 683"/>
                  <a:gd name="T5" fmla="*/ 7 h 680"/>
                  <a:gd name="T6" fmla="*/ 674 w 683"/>
                  <a:gd name="T7" fmla="*/ 635 h 680"/>
                  <a:gd name="T8" fmla="*/ 681 w 683"/>
                  <a:gd name="T9" fmla="*/ 643 h 680"/>
                  <a:gd name="T10" fmla="*/ 683 w 683"/>
                  <a:gd name="T11" fmla="*/ 653 h 680"/>
                  <a:gd name="T12" fmla="*/ 681 w 683"/>
                  <a:gd name="T13" fmla="*/ 663 h 680"/>
                  <a:gd name="T14" fmla="*/ 674 w 683"/>
                  <a:gd name="T15" fmla="*/ 672 h 680"/>
                  <a:gd name="T16" fmla="*/ 666 w 683"/>
                  <a:gd name="T17" fmla="*/ 678 h 680"/>
                  <a:gd name="T18" fmla="*/ 656 w 683"/>
                  <a:gd name="T19" fmla="*/ 680 h 680"/>
                  <a:gd name="T20" fmla="*/ 645 w 683"/>
                  <a:gd name="T21" fmla="*/ 678 h 680"/>
                  <a:gd name="T22" fmla="*/ 637 w 683"/>
                  <a:gd name="T23" fmla="*/ 672 h 680"/>
                  <a:gd name="T24" fmla="*/ 7 w 683"/>
                  <a:gd name="T25" fmla="*/ 45 h 680"/>
                  <a:gd name="T26" fmla="*/ 1 w 683"/>
                  <a:gd name="T27" fmla="*/ 36 h 680"/>
                  <a:gd name="T28" fmla="*/ 0 w 683"/>
                  <a:gd name="T29" fmla="*/ 26 h 680"/>
                  <a:gd name="T30" fmla="*/ 1 w 683"/>
                  <a:gd name="T31" fmla="*/ 16 h 680"/>
                  <a:gd name="T32" fmla="*/ 7 w 683"/>
                  <a:gd name="T33" fmla="*/ 7 h 680"/>
                  <a:gd name="T34" fmla="*/ 16 w 683"/>
                  <a:gd name="T35" fmla="*/ 2 h 680"/>
                  <a:gd name="T36" fmla="*/ 26 w 683"/>
                  <a:gd name="T37" fmla="*/ 0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3" h="680">
                    <a:moveTo>
                      <a:pt x="26" y="0"/>
                    </a:moveTo>
                    <a:lnTo>
                      <a:pt x="36" y="2"/>
                    </a:lnTo>
                    <a:lnTo>
                      <a:pt x="45" y="7"/>
                    </a:lnTo>
                    <a:lnTo>
                      <a:pt x="674" y="635"/>
                    </a:lnTo>
                    <a:lnTo>
                      <a:pt x="681" y="643"/>
                    </a:lnTo>
                    <a:lnTo>
                      <a:pt x="683" y="653"/>
                    </a:lnTo>
                    <a:lnTo>
                      <a:pt x="681" y="663"/>
                    </a:lnTo>
                    <a:lnTo>
                      <a:pt x="674" y="672"/>
                    </a:lnTo>
                    <a:lnTo>
                      <a:pt x="666" y="678"/>
                    </a:lnTo>
                    <a:lnTo>
                      <a:pt x="656" y="680"/>
                    </a:lnTo>
                    <a:lnTo>
                      <a:pt x="645" y="678"/>
                    </a:lnTo>
                    <a:lnTo>
                      <a:pt x="637" y="672"/>
                    </a:lnTo>
                    <a:lnTo>
                      <a:pt x="7" y="45"/>
                    </a:lnTo>
                    <a:lnTo>
                      <a:pt x="1" y="36"/>
                    </a:lnTo>
                    <a:lnTo>
                      <a:pt x="0" y="26"/>
                    </a:lnTo>
                    <a:lnTo>
                      <a:pt x="1" y="16"/>
                    </a:lnTo>
                    <a:lnTo>
                      <a:pt x="7"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4" name="Freeform 1249"/>
              <p:cNvSpPr>
                <a:spLocks/>
              </p:cNvSpPr>
              <p:nvPr/>
            </p:nvSpPr>
            <p:spPr bwMode="auto">
              <a:xfrm>
                <a:off x="6426200" y="2427288"/>
                <a:ext cx="14288" cy="14288"/>
              </a:xfrm>
              <a:custGeom>
                <a:avLst/>
                <a:gdLst>
                  <a:gd name="T0" fmla="*/ 79 w 106"/>
                  <a:gd name="T1" fmla="*/ 0 h 106"/>
                  <a:gd name="T2" fmla="*/ 90 w 106"/>
                  <a:gd name="T3" fmla="*/ 2 h 106"/>
                  <a:gd name="T4" fmla="*/ 98 w 106"/>
                  <a:gd name="T5" fmla="*/ 8 h 106"/>
                  <a:gd name="T6" fmla="*/ 104 w 106"/>
                  <a:gd name="T7" fmla="*/ 16 h 106"/>
                  <a:gd name="T8" fmla="*/ 106 w 106"/>
                  <a:gd name="T9" fmla="*/ 27 h 106"/>
                  <a:gd name="T10" fmla="*/ 104 w 106"/>
                  <a:gd name="T11" fmla="*/ 36 h 106"/>
                  <a:gd name="T12" fmla="*/ 98 w 106"/>
                  <a:gd name="T13" fmla="*/ 45 h 106"/>
                  <a:gd name="T14" fmla="*/ 45 w 106"/>
                  <a:gd name="T15" fmla="*/ 98 h 106"/>
                  <a:gd name="T16" fmla="*/ 36 w 106"/>
                  <a:gd name="T17" fmla="*/ 104 h 106"/>
                  <a:gd name="T18" fmla="*/ 27 w 106"/>
                  <a:gd name="T19" fmla="*/ 106 h 106"/>
                  <a:gd name="T20" fmla="*/ 16 w 106"/>
                  <a:gd name="T21" fmla="*/ 104 h 106"/>
                  <a:gd name="T22" fmla="*/ 8 w 106"/>
                  <a:gd name="T23" fmla="*/ 98 h 106"/>
                  <a:gd name="T24" fmla="*/ 2 w 106"/>
                  <a:gd name="T25" fmla="*/ 89 h 106"/>
                  <a:gd name="T26" fmla="*/ 0 w 106"/>
                  <a:gd name="T27" fmla="*/ 79 h 106"/>
                  <a:gd name="T28" fmla="*/ 2 w 106"/>
                  <a:gd name="T29" fmla="*/ 69 h 106"/>
                  <a:gd name="T30" fmla="*/ 8 w 106"/>
                  <a:gd name="T31" fmla="*/ 61 h 106"/>
                  <a:gd name="T32" fmla="*/ 61 w 106"/>
                  <a:gd name="T33" fmla="*/ 8 h 106"/>
                  <a:gd name="T34" fmla="*/ 70 w 106"/>
                  <a:gd name="T35" fmla="*/ 2 h 106"/>
                  <a:gd name="T36" fmla="*/ 79 w 106"/>
                  <a:gd name="T37"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6" h="106">
                    <a:moveTo>
                      <a:pt x="79" y="0"/>
                    </a:moveTo>
                    <a:lnTo>
                      <a:pt x="90" y="2"/>
                    </a:lnTo>
                    <a:lnTo>
                      <a:pt x="98" y="8"/>
                    </a:lnTo>
                    <a:lnTo>
                      <a:pt x="104" y="16"/>
                    </a:lnTo>
                    <a:lnTo>
                      <a:pt x="106" y="27"/>
                    </a:lnTo>
                    <a:lnTo>
                      <a:pt x="104" y="36"/>
                    </a:lnTo>
                    <a:lnTo>
                      <a:pt x="98" y="45"/>
                    </a:lnTo>
                    <a:lnTo>
                      <a:pt x="45" y="98"/>
                    </a:lnTo>
                    <a:lnTo>
                      <a:pt x="36" y="104"/>
                    </a:lnTo>
                    <a:lnTo>
                      <a:pt x="27" y="106"/>
                    </a:lnTo>
                    <a:lnTo>
                      <a:pt x="16" y="104"/>
                    </a:lnTo>
                    <a:lnTo>
                      <a:pt x="8" y="98"/>
                    </a:lnTo>
                    <a:lnTo>
                      <a:pt x="2" y="89"/>
                    </a:lnTo>
                    <a:lnTo>
                      <a:pt x="0" y="79"/>
                    </a:lnTo>
                    <a:lnTo>
                      <a:pt x="2" y="69"/>
                    </a:lnTo>
                    <a:lnTo>
                      <a:pt x="8" y="61"/>
                    </a:lnTo>
                    <a:lnTo>
                      <a:pt x="61" y="8"/>
                    </a:lnTo>
                    <a:lnTo>
                      <a:pt x="70" y="2"/>
                    </a:lnTo>
                    <a:lnTo>
                      <a:pt x="7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5" name="Freeform 1250"/>
              <p:cNvSpPr>
                <a:spLocks/>
              </p:cNvSpPr>
              <p:nvPr/>
            </p:nvSpPr>
            <p:spPr bwMode="auto">
              <a:xfrm>
                <a:off x="6405563" y="2400301"/>
                <a:ext cx="34925" cy="34925"/>
              </a:xfrm>
              <a:custGeom>
                <a:avLst/>
                <a:gdLst>
                  <a:gd name="T0" fmla="*/ 26 w 265"/>
                  <a:gd name="T1" fmla="*/ 0 h 264"/>
                  <a:gd name="T2" fmla="*/ 36 w 265"/>
                  <a:gd name="T3" fmla="*/ 2 h 264"/>
                  <a:gd name="T4" fmla="*/ 44 w 265"/>
                  <a:gd name="T5" fmla="*/ 8 h 264"/>
                  <a:gd name="T6" fmla="*/ 257 w 265"/>
                  <a:gd name="T7" fmla="*/ 220 h 264"/>
                  <a:gd name="T8" fmla="*/ 263 w 265"/>
                  <a:gd name="T9" fmla="*/ 228 h 264"/>
                  <a:gd name="T10" fmla="*/ 265 w 265"/>
                  <a:gd name="T11" fmla="*/ 239 h 264"/>
                  <a:gd name="T12" fmla="*/ 263 w 265"/>
                  <a:gd name="T13" fmla="*/ 248 h 264"/>
                  <a:gd name="T14" fmla="*/ 257 w 265"/>
                  <a:gd name="T15" fmla="*/ 257 h 264"/>
                  <a:gd name="T16" fmla="*/ 249 w 265"/>
                  <a:gd name="T17" fmla="*/ 263 h 264"/>
                  <a:gd name="T18" fmla="*/ 238 w 265"/>
                  <a:gd name="T19" fmla="*/ 264 h 264"/>
                  <a:gd name="T20" fmla="*/ 229 w 265"/>
                  <a:gd name="T21" fmla="*/ 263 h 264"/>
                  <a:gd name="T22" fmla="*/ 220 w 265"/>
                  <a:gd name="T23" fmla="*/ 257 h 264"/>
                  <a:gd name="T24" fmla="*/ 7 w 265"/>
                  <a:gd name="T25" fmla="*/ 45 h 264"/>
                  <a:gd name="T26" fmla="*/ 1 w 265"/>
                  <a:gd name="T27" fmla="*/ 36 h 264"/>
                  <a:gd name="T28" fmla="*/ 0 w 265"/>
                  <a:gd name="T29" fmla="*/ 27 h 264"/>
                  <a:gd name="T30" fmla="*/ 1 w 265"/>
                  <a:gd name="T31" fmla="*/ 16 h 264"/>
                  <a:gd name="T32" fmla="*/ 7 w 265"/>
                  <a:gd name="T33" fmla="*/ 8 h 264"/>
                  <a:gd name="T34" fmla="*/ 16 w 265"/>
                  <a:gd name="T35" fmla="*/ 2 h 264"/>
                  <a:gd name="T36" fmla="*/ 26 w 265"/>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5" h="264">
                    <a:moveTo>
                      <a:pt x="26" y="0"/>
                    </a:moveTo>
                    <a:lnTo>
                      <a:pt x="36" y="2"/>
                    </a:lnTo>
                    <a:lnTo>
                      <a:pt x="44" y="8"/>
                    </a:lnTo>
                    <a:lnTo>
                      <a:pt x="257" y="220"/>
                    </a:lnTo>
                    <a:lnTo>
                      <a:pt x="263" y="228"/>
                    </a:lnTo>
                    <a:lnTo>
                      <a:pt x="265" y="239"/>
                    </a:lnTo>
                    <a:lnTo>
                      <a:pt x="263" y="248"/>
                    </a:lnTo>
                    <a:lnTo>
                      <a:pt x="257" y="257"/>
                    </a:lnTo>
                    <a:lnTo>
                      <a:pt x="249" y="263"/>
                    </a:lnTo>
                    <a:lnTo>
                      <a:pt x="238" y="264"/>
                    </a:lnTo>
                    <a:lnTo>
                      <a:pt x="229" y="263"/>
                    </a:lnTo>
                    <a:lnTo>
                      <a:pt x="220" y="257"/>
                    </a:lnTo>
                    <a:lnTo>
                      <a:pt x="7" y="45"/>
                    </a:lnTo>
                    <a:lnTo>
                      <a:pt x="1" y="36"/>
                    </a:lnTo>
                    <a:lnTo>
                      <a:pt x="0" y="27"/>
                    </a:lnTo>
                    <a:lnTo>
                      <a:pt x="1" y="16"/>
                    </a:lnTo>
                    <a:lnTo>
                      <a:pt x="7" y="8"/>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6" name="Freeform 1251"/>
              <p:cNvSpPr>
                <a:spLocks/>
              </p:cNvSpPr>
              <p:nvPr/>
            </p:nvSpPr>
            <p:spPr bwMode="auto">
              <a:xfrm>
                <a:off x="6369050" y="2400301"/>
                <a:ext cx="42863" cy="41275"/>
              </a:xfrm>
              <a:custGeom>
                <a:avLst/>
                <a:gdLst>
                  <a:gd name="T0" fmla="*/ 293 w 319"/>
                  <a:gd name="T1" fmla="*/ 0 h 318"/>
                  <a:gd name="T2" fmla="*/ 303 w 319"/>
                  <a:gd name="T3" fmla="*/ 2 h 318"/>
                  <a:gd name="T4" fmla="*/ 311 w 319"/>
                  <a:gd name="T5" fmla="*/ 8 h 318"/>
                  <a:gd name="T6" fmla="*/ 317 w 319"/>
                  <a:gd name="T7" fmla="*/ 16 h 318"/>
                  <a:gd name="T8" fmla="*/ 319 w 319"/>
                  <a:gd name="T9" fmla="*/ 27 h 318"/>
                  <a:gd name="T10" fmla="*/ 317 w 319"/>
                  <a:gd name="T11" fmla="*/ 36 h 318"/>
                  <a:gd name="T12" fmla="*/ 311 w 319"/>
                  <a:gd name="T13" fmla="*/ 45 h 318"/>
                  <a:gd name="T14" fmla="*/ 46 w 319"/>
                  <a:gd name="T15" fmla="*/ 310 h 318"/>
                  <a:gd name="T16" fmla="*/ 37 w 319"/>
                  <a:gd name="T17" fmla="*/ 316 h 318"/>
                  <a:gd name="T18" fmla="*/ 27 w 319"/>
                  <a:gd name="T19" fmla="*/ 318 h 318"/>
                  <a:gd name="T20" fmla="*/ 17 w 319"/>
                  <a:gd name="T21" fmla="*/ 316 h 318"/>
                  <a:gd name="T22" fmla="*/ 9 w 319"/>
                  <a:gd name="T23" fmla="*/ 310 h 318"/>
                  <a:gd name="T24" fmla="*/ 2 w 319"/>
                  <a:gd name="T25" fmla="*/ 301 h 318"/>
                  <a:gd name="T26" fmla="*/ 0 w 319"/>
                  <a:gd name="T27" fmla="*/ 291 h 318"/>
                  <a:gd name="T28" fmla="*/ 2 w 319"/>
                  <a:gd name="T29" fmla="*/ 281 h 318"/>
                  <a:gd name="T30" fmla="*/ 9 w 319"/>
                  <a:gd name="T31" fmla="*/ 273 h 318"/>
                  <a:gd name="T32" fmla="*/ 274 w 319"/>
                  <a:gd name="T33" fmla="*/ 8 h 318"/>
                  <a:gd name="T34" fmla="*/ 283 w 319"/>
                  <a:gd name="T35" fmla="*/ 2 h 318"/>
                  <a:gd name="T36" fmla="*/ 293 w 319"/>
                  <a:gd name="T37"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318">
                    <a:moveTo>
                      <a:pt x="293" y="0"/>
                    </a:moveTo>
                    <a:lnTo>
                      <a:pt x="303" y="2"/>
                    </a:lnTo>
                    <a:lnTo>
                      <a:pt x="311" y="8"/>
                    </a:lnTo>
                    <a:lnTo>
                      <a:pt x="317" y="16"/>
                    </a:lnTo>
                    <a:lnTo>
                      <a:pt x="319" y="27"/>
                    </a:lnTo>
                    <a:lnTo>
                      <a:pt x="317" y="36"/>
                    </a:lnTo>
                    <a:lnTo>
                      <a:pt x="311" y="45"/>
                    </a:lnTo>
                    <a:lnTo>
                      <a:pt x="46" y="310"/>
                    </a:lnTo>
                    <a:lnTo>
                      <a:pt x="37" y="316"/>
                    </a:lnTo>
                    <a:lnTo>
                      <a:pt x="27" y="318"/>
                    </a:lnTo>
                    <a:lnTo>
                      <a:pt x="17" y="316"/>
                    </a:lnTo>
                    <a:lnTo>
                      <a:pt x="9" y="310"/>
                    </a:lnTo>
                    <a:lnTo>
                      <a:pt x="2" y="301"/>
                    </a:lnTo>
                    <a:lnTo>
                      <a:pt x="0" y="291"/>
                    </a:lnTo>
                    <a:lnTo>
                      <a:pt x="2" y="281"/>
                    </a:lnTo>
                    <a:lnTo>
                      <a:pt x="9" y="273"/>
                    </a:lnTo>
                    <a:lnTo>
                      <a:pt x="274" y="8"/>
                    </a:lnTo>
                    <a:lnTo>
                      <a:pt x="283" y="2"/>
                    </a:lnTo>
                    <a:lnTo>
                      <a:pt x="293"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7" name="Freeform 1252"/>
              <p:cNvSpPr>
                <a:spLocks/>
              </p:cNvSpPr>
              <p:nvPr/>
            </p:nvSpPr>
            <p:spPr bwMode="auto">
              <a:xfrm>
                <a:off x="6264275" y="2322513"/>
                <a:ext cx="92075" cy="92075"/>
              </a:xfrm>
              <a:custGeom>
                <a:avLst/>
                <a:gdLst>
                  <a:gd name="T0" fmla="*/ 27 w 689"/>
                  <a:gd name="T1" fmla="*/ 0 h 686"/>
                  <a:gd name="T2" fmla="*/ 37 w 689"/>
                  <a:gd name="T3" fmla="*/ 2 h 686"/>
                  <a:gd name="T4" fmla="*/ 46 w 689"/>
                  <a:gd name="T5" fmla="*/ 8 h 686"/>
                  <a:gd name="T6" fmla="*/ 682 w 689"/>
                  <a:gd name="T7" fmla="*/ 641 h 686"/>
                  <a:gd name="T8" fmla="*/ 687 w 689"/>
                  <a:gd name="T9" fmla="*/ 650 h 686"/>
                  <a:gd name="T10" fmla="*/ 689 w 689"/>
                  <a:gd name="T11" fmla="*/ 659 h 686"/>
                  <a:gd name="T12" fmla="*/ 687 w 689"/>
                  <a:gd name="T13" fmla="*/ 669 h 686"/>
                  <a:gd name="T14" fmla="*/ 682 w 689"/>
                  <a:gd name="T15" fmla="*/ 678 h 686"/>
                  <a:gd name="T16" fmla="*/ 672 w 689"/>
                  <a:gd name="T17" fmla="*/ 684 h 686"/>
                  <a:gd name="T18" fmla="*/ 662 w 689"/>
                  <a:gd name="T19" fmla="*/ 686 h 686"/>
                  <a:gd name="T20" fmla="*/ 653 w 689"/>
                  <a:gd name="T21" fmla="*/ 684 h 686"/>
                  <a:gd name="T22" fmla="*/ 643 w 689"/>
                  <a:gd name="T23" fmla="*/ 678 h 686"/>
                  <a:gd name="T24" fmla="*/ 8 w 689"/>
                  <a:gd name="T25" fmla="*/ 45 h 686"/>
                  <a:gd name="T26" fmla="*/ 2 w 689"/>
                  <a:gd name="T27" fmla="*/ 37 h 686"/>
                  <a:gd name="T28" fmla="*/ 0 w 689"/>
                  <a:gd name="T29" fmla="*/ 26 h 686"/>
                  <a:gd name="T30" fmla="*/ 2 w 689"/>
                  <a:gd name="T31" fmla="*/ 16 h 686"/>
                  <a:gd name="T32" fmla="*/ 8 w 689"/>
                  <a:gd name="T33" fmla="*/ 8 h 686"/>
                  <a:gd name="T34" fmla="*/ 17 w 689"/>
                  <a:gd name="T35" fmla="*/ 2 h 686"/>
                  <a:gd name="T36" fmla="*/ 27 w 689"/>
                  <a:gd name="T3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9" h="686">
                    <a:moveTo>
                      <a:pt x="27" y="0"/>
                    </a:moveTo>
                    <a:lnTo>
                      <a:pt x="37" y="2"/>
                    </a:lnTo>
                    <a:lnTo>
                      <a:pt x="46" y="8"/>
                    </a:lnTo>
                    <a:lnTo>
                      <a:pt x="682" y="641"/>
                    </a:lnTo>
                    <a:lnTo>
                      <a:pt x="687" y="650"/>
                    </a:lnTo>
                    <a:lnTo>
                      <a:pt x="689" y="659"/>
                    </a:lnTo>
                    <a:lnTo>
                      <a:pt x="687" y="669"/>
                    </a:lnTo>
                    <a:lnTo>
                      <a:pt x="682" y="678"/>
                    </a:lnTo>
                    <a:lnTo>
                      <a:pt x="672" y="684"/>
                    </a:lnTo>
                    <a:lnTo>
                      <a:pt x="662" y="686"/>
                    </a:lnTo>
                    <a:lnTo>
                      <a:pt x="653" y="684"/>
                    </a:lnTo>
                    <a:lnTo>
                      <a:pt x="643" y="678"/>
                    </a:lnTo>
                    <a:lnTo>
                      <a:pt x="8" y="45"/>
                    </a:lnTo>
                    <a:lnTo>
                      <a:pt x="2" y="37"/>
                    </a:lnTo>
                    <a:lnTo>
                      <a:pt x="0" y="26"/>
                    </a:lnTo>
                    <a:lnTo>
                      <a:pt x="2" y="16"/>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8" name="Freeform 1253"/>
              <p:cNvSpPr>
                <a:spLocks/>
              </p:cNvSpPr>
              <p:nvPr/>
            </p:nvSpPr>
            <p:spPr bwMode="auto">
              <a:xfrm>
                <a:off x="6319838" y="2406651"/>
                <a:ext cx="36513" cy="34925"/>
              </a:xfrm>
              <a:custGeom>
                <a:avLst/>
                <a:gdLst>
                  <a:gd name="T0" fmla="*/ 239 w 266"/>
                  <a:gd name="T1" fmla="*/ 0 h 265"/>
                  <a:gd name="T2" fmla="*/ 249 w 266"/>
                  <a:gd name="T3" fmla="*/ 1 h 265"/>
                  <a:gd name="T4" fmla="*/ 259 w 266"/>
                  <a:gd name="T5" fmla="*/ 8 h 265"/>
                  <a:gd name="T6" fmla="*/ 264 w 266"/>
                  <a:gd name="T7" fmla="*/ 17 h 265"/>
                  <a:gd name="T8" fmla="*/ 266 w 266"/>
                  <a:gd name="T9" fmla="*/ 26 h 265"/>
                  <a:gd name="T10" fmla="*/ 264 w 266"/>
                  <a:gd name="T11" fmla="*/ 36 h 265"/>
                  <a:gd name="T12" fmla="*/ 259 w 266"/>
                  <a:gd name="T13" fmla="*/ 45 h 265"/>
                  <a:gd name="T14" fmla="*/ 46 w 266"/>
                  <a:gd name="T15" fmla="*/ 257 h 265"/>
                  <a:gd name="T16" fmla="*/ 37 w 266"/>
                  <a:gd name="T17" fmla="*/ 263 h 265"/>
                  <a:gd name="T18" fmla="*/ 27 w 266"/>
                  <a:gd name="T19" fmla="*/ 265 h 265"/>
                  <a:gd name="T20" fmla="*/ 17 w 266"/>
                  <a:gd name="T21" fmla="*/ 263 h 265"/>
                  <a:gd name="T22" fmla="*/ 8 w 266"/>
                  <a:gd name="T23" fmla="*/ 257 h 265"/>
                  <a:gd name="T24" fmla="*/ 3 w 266"/>
                  <a:gd name="T25" fmla="*/ 248 h 265"/>
                  <a:gd name="T26" fmla="*/ 0 w 266"/>
                  <a:gd name="T27" fmla="*/ 238 h 265"/>
                  <a:gd name="T28" fmla="*/ 3 w 266"/>
                  <a:gd name="T29" fmla="*/ 228 h 265"/>
                  <a:gd name="T30" fmla="*/ 8 w 266"/>
                  <a:gd name="T31" fmla="*/ 220 h 265"/>
                  <a:gd name="T32" fmla="*/ 220 w 266"/>
                  <a:gd name="T33" fmla="*/ 8 h 265"/>
                  <a:gd name="T34" fmla="*/ 230 w 266"/>
                  <a:gd name="T35" fmla="*/ 1 h 265"/>
                  <a:gd name="T36" fmla="*/ 239 w 266"/>
                  <a:gd name="T37" fmla="*/ 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66" h="265">
                    <a:moveTo>
                      <a:pt x="239" y="0"/>
                    </a:moveTo>
                    <a:lnTo>
                      <a:pt x="249" y="1"/>
                    </a:lnTo>
                    <a:lnTo>
                      <a:pt x="259" y="8"/>
                    </a:lnTo>
                    <a:lnTo>
                      <a:pt x="264" y="17"/>
                    </a:lnTo>
                    <a:lnTo>
                      <a:pt x="266" y="26"/>
                    </a:lnTo>
                    <a:lnTo>
                      <a:pt x="264" y="36"/>
                    </a:lnTo>
                    <a:lnTo>
                      <a:pt x="259" y="45"/>
                    </a:lnTo>
                    <a:lnTo>
                      <a:pt x="46" y="257"/>
                    </a:lnTo>
                    <a:lnTo>
                      <a:pt x="37" y="263"/>
                    </a:lnTo>
                    <a:lnTo>
                      <a:pt x="27" y="265"/>
                    </a:lnTo>
                    <a:lnTo>
                      <a:pt x="17" y="263"/>
                    </a:lnTo>
                    <a:lnTo>
                      <a:pt x="8" y="257"/>
                    </a:lnTo>
                    <a:lnTo>
                      <a:pt x="3" y="248"/>
                    </a:lnTo>
                    <a:lnTo>
                      <a:pt x="0" y="238"/>
                    </a:lnTo>
                    <a:lnTo>
                      <a:pt x="3" y="228"/>
                    </a:lnTo>
                    <a:lnTo>
                      <a:pt x="8" y="220"/>
                    </a:lnTo>
                    <a:lnTo>
                      <a:pt x="220" y="8"/>
                    </a:lnTo>
                    <a:lnTo>
                      <a:pt x="230" y="1"/>
                    </a:lnTo>
                    <a:lnTo>
                      <a:pt x="23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09" name="Freeform 1254"/>
              <p:cNvSpPr>
                <a:spLocks/>
              </p:cNvSpPr>
              <p:nvPr/>
            </p:nvSpPr>
            <p:spPr bwMode="auto">
              <a:xfrm>
                <a:off x="6264275" y="2162176"/>
                <a:ext cx="55563" cy="55563"/>
              </a:xfrm>
              <a:custGeom>
                <a:avLst/>
                <a:gdLst>
                  <a:gd name="T0" fmla="*/ 27 w 423"/>
                  <a:gd name="T1" fmla="*/ 0 h 421"/>
                  <a:gd name="T2" fmla="*/ 37 w 423"/>
                  <a:gd name="T3" fmla="*/ 2 h 421"/>
                  <a:gd name="T4" fmla="*/ 46 w 423"/>
                  <a:gd name="T5" fmla="*/ 8 h 421"/>
                  <a:gd name="T6" fmla="*/ 416 w 423"/>
                  <a:gd name="T7" fmla="*/ 376 h 421"/>
                  <a:gd name="T8" fmla="*/ 421 w 423"/>
                  <a:gd name="T9" fmla="*/ 385 h 421"/>
                  <a:gd name="T10" fmla="*/ 423 w 423"/>
                  <a:gd name="T11" fmla="*/ 396 h 421"/>
                  <a:gd name="T12" fmla="*/ 421 w 423"/>
                  <a:gd name="T13" fmla="*/ 405 h 421"/>
                  <a:gd name="T14" fmla="*/ 416 w 423"/>
                  <a:gd name="T15" fmla="*/ 414 h 421"/>
                  <a:gd name="T16" fmla="*/ 407 w 423"/>
                  <a:gd name="T17" fmla="*/ 419 h 421"/>
                  <a:gd name="T18" fmla="*/ 397 w 423"/>
                  <a:gd name="T19" fmla="*/ 421 h 421"/>
                  <a:gd name="T20" fmla="*/ 387 w 423"/>
                  <a:gd name="T21" fmla="*/ 419 h 421"/>
                  <a:gd name="T22" fmla="*/ 378 w 423"/>
                  <a:gd name="T23" fmla="*/ 414 h 421"/>
                  <a:gd name="T24" fmla="*/ 8 w 423"/>
                  <a:gd name="T25" fmla="*/ 45 h 421"/>
                  <a:gd name="T26" fmla="*/ 2 w 423"/>
                  <a:gd name="T27" fmla="*/ 37 h 421"/>
                  <a:gd name="T28" fmla="*/ 0 w 423"/>
                  <a:gd name="T29" fmla="*/ 26 h 421"/>
                  <a:gd name="T30" fmla="*/ 2 w 423"/>
                  <a:gd name="T31" fmla="*/ 17 h 421"/>
                  <a:gd name="T32" fmla="*/ 8 w 423"/>
                  <a:gd name="T33" fmla="*/ 8 h 421"/>
                  <a:gd name="T34" fmla="*/ 17 w 423"/>
                  <a:gd name="T35" fmla="*/ 2 h 421"/>
                  <a:gd name="T36" fmla="*/ 27 w 423"/>
                  <a:gd name="T37"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3" h="421">
                    <a:moveTo>
                      <a:pt x="27" y="0"/>
                    </a:moveTo>
                    <a:lnTo>
                      <a:pt x="37" y="2"/>
                    </a:lnTo>
                    <a:lnTo>
                      <a:pt x="46" y="8"/>
                    </a:lnTo>
                    <a:lnTo>
                      <a:pt x="416" y="376"/>
                    </a:lnTo>
                    <a:lnTo>
                      <a:pt x="421" y="385"/>
                    </a:lnTo>
                    <a:lnTo>
                      <a:pt x="423" y="396"/>
                    </a:lnTo>
                    <a:lnTo>
                      <a:pt x="421" y="405"/>
                    </a:lnTo>
                    <a:lnTo>
                      <a:pt x="416" y="414"/>
                    </a:lnTo>
                    <a:lnTo>
                      <a:pt x="407" y="419"/>
                    </a:lnTo>
                    <a:lnTo>
                      <a:pt x="397" y="421"/>
                    </a:lnTo>
                    <a:lnTo>
                      <a:pt x="387" y="419"/>
                    </a:lnTo>
                    <a:lnTo>
                      <a:pt x="378" y="414"/>
                    </a:lnTo>
                    <a:lnTo>
                      <a:pt x="8" y="45"/>
                    </a:lnTo>
                    <a:lnTo>
                      <a:pt x="2" y="37"/>
                    </a:lnTo>
                    <a:lnTo>
                      <a:pt x="0" y="26"/>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0" name="Freeform 1255"/>
              <p:cNvSpPr>
                <a:spLocks/>
              </p:cNvSpPr>
              <p:nvPr/>
            </p:nvSpPr>
            <p:spPr bwMode="auto">
              <a:xfrm>
                <a:off x="6264275" y="2211388"/>
                <a:ext cx="55563" cy="55563"/>
              </a:xfrm>
              <a:custGeom>
                <a:avLst/>
                <a:gdLst>
                  <a:gd name="T0" fmla="*/ 399 w 425"/>
                  <a:gd name="T1" fmla="*/ 0 h 424"/>
                  <a:gd name="T2" fmla="*/ 409 w 425"/>
                  <a:gd name="T3" fmla="*/ 2 h 424"/>
                  <a:gd name="T4" fmla="*/ 418 w 425"/>
                  <a:gd name="T5" fmla="*/ 7 h 424"/>
                  <a:gd name="T6" fmla="*/ 423 w 425"/>
                  <a:gd name="T7" fmla="*/ 16 h 424"/>
                  <a:gd name="T8" fmla="*/ 425 w 425"/>
                  <a:gd name="T9" fmla="*/ 27 h 424"/>
                  <a:gd name="T10" fmla="*/ 423 w 425"/>
                  <a:gd name="T11" fmla="*/ 36 h 424"/>
                  <a:gd name="T12" fmla="*/ 418 w 425"/>
                  <a:gd name="T13" fmla="*/ 45 h 424"/>
                  <a:gd name="T14" fmla="*/ 45 w 425"/>
                  <a:gd name="T15" fmla="*/ 416 h 424"/>
                  <a:gd name="T16" fmla="*/ 36 w 425"/>
                  <a:gd name="T17" fmla="*/ 422 h 424"/>
                  <a:gd name="T18" fmla="*/ 27 w 425"/>
                  <a:gd name="T19" fmla="*/ 424 h 424"/>
                  <a:gd name="T20" fmla="*/ 17 w 425"/>
                  <a:gd name="T21" fmla="*/ 422 h 424"/>
                  <a:gd name="T22" fmla="*/ 8 w 425"/>
                  <a:gd name="T23" fmla="*/ 416 h 424"/>
                  <a:gd name="T24" fmla="*/ 2 w 425"/>
                  <a:gd name="T25" fmla="*/ 407 h 424"/>
                  <a:gd name="T26" fmla="*/ 0 w 425"/>
                  <a:gd name="T27" fmla="*/ 397 h 424"/>
                  <a:gd name="T28" fmla="*/ 2 w 425"/>
                  <a:gd name="T29" fmla="*/ 388 h 424"/>
                  <a:gd name="T30" fmla="*/ 8 w 425"/>
                  <a:gd name="T31" fmla="*/ 379 h 424"/>
                  <a:gd name="T32" fmla="*/ 380 w 425"/>
                  <a:gd name="T33" fmla="*/ 7 h 424"/>
                  <a:gd name="T34" fmla="*/ 389 w 425"/>
                  <a:gd name="T35" fmla="*/ 2 h 424"/>
                  <a:gd name="T36" fmla="*/ 399 w 425"/>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5" h="424">
                    <a:moveTo>
                      <a:pt x="399" y="0"/>
                    </a:moveTo>
                    <a:lnTo>
                      <a:pt x="409" y="2"/>
                    </a:lnTo>
                    <a:lnTo>
                      <a:pt x="418" y="7"/>
                    </a:lnTo>
                    <a:lnTo>
                      <a:pt x="423" y="16"/>
                    </a:lnTo>
                    <a:lnTo>
                      <a:pt x="425" y="27"/>
                    </a:lnTo>
                    <a:lnTo>
                      <a:pt x="423" y="36"/>
                    </a:lnTo>
                    <a:lnTo>
                      <a:pt x="418" y="45"/>
                    </a:lnTo>
                    <a:lnTo>
                      <a:pt x="45" y="416"/>
                    </a:lnTo>
                    <a:lnTo>
                      <a:pt x="36" y="422"/>
                    </a:lnTo>
                    <a:lnTo>
                      <a:pt x="27" y="424"/>
                    </a:lnTo>
                    <a:lnTo>
                      <a:pt x="17" y="422"/>
                    </a:lnTo>
                    <a:lnTo>
                      <a:pt x="8" y="416"/>
                    </a:lnTo>
                    <a:lnTo>
                      <a:pt x="2" y="407"/>
                    </a:lnTo>
                    <a:lnTo>
                      <a:pt x="0" y="397"/>
                    </a:lnTo>
                    <a:lnTo>
                      <a:pt x="2" y="388"/>
                    </a:lnTo>
                    <a:lnTo>
                      <a:pt x="8" y="379"/>
                    </a:lnTo>
                    <a:lnTo>
                      <a:pt x="380" y="7"/>
                    </a:lnTo>
                    <a:lnTo>
                      <a:pt x="389" y="2"/>
                    </a:lnTo>
                    <a:lnTo>
                      <a:pt x="399"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1" name="Freeform 1256"/>
              <p:cNvSpPr>
                <a:spLocks/>
              </p:cNvSpPr>
              <p:nvPr/>
            </p:nvSpPr>
            <p:spPr bwMode="auto">
              <a:xfrm>
                <a:off x="6616700" y="2141538"/>
                <a:ext cx="41275" cy="41275"/>
              </a:xfrm>
              <a:custGeom>
                <a:avLst/>
                <a:gdLst>
                  <a:gd name="T0" fmla="*/ 293 w 319"/>
                  <a:gd name="T1" fmla="*/ 0 h 318"/>
                  <a:gd name="T2" fmla="*/ 303 w 319"/>
                  <a:gd name="T3" fmla="*/ 2 h 318"/>
                  <a:gd name="T4" fmla="*/ 311 w 319"/>
                  <a:gd name="T5" fmla="*/ 8 h 318"/>
                  <a:gd name="T6" fmla="*/ 317 w 319"/>
                  <a:gd name="T7" fmla="*/ 17 h 318"/>
                  <a:gd name="T8" fmla="*/ 319 w 319"/>
                  <a:gd name="T9" fmla="*/ 27 h 318"/>
                  <a:gd name="T10" fmla="*/ 317 w 319"/>
                  <a:gd name="T11" fmla="*/ 37 h 318"/>
                  <a:gd name="T12" fmla="*/ 311 w 319"/>
                  <a:gd name="T13" fmla="*/ 45 h 318"/>
                  <a:gd name="T14" fmla="*/ 46 w 319"/>
                  <a:gd name="T15" fmla="*/ 311 h 318"/>
                  <a:gd name="T16" fmla="*/ 36 w 319"/>
                  <a:gd name="T17" fmla="*/ 316 h 318"/>
                  <a:gd name="T18" fmla="*/ 27 w 319"/>
                  <a:gd name="T19" fmla="*/ 318 h 318"/>
                  <a:gd name="T20" fmla="*/ 17 w 319"/>
                  <a:gd name="T21" fmla="*/ 316 h 318"/>
                  <a:gd name="T22" fmla="*/ 7 w 319"/>
                  <a:gd name="T23" fmla="*/ 311 h 318"/>
                  <a:gd name="T24" fmla="*/ 2 w 319"/>
                  <a:gd name="T25" fmla="*/ 302 h 318"/>
                  <a:gd name="T26" fmla="*/ 0 w 319"/>
                  <a:gd name="T27" fmla="*/ 292 h 318"/>
                  <a:gd name="T28" fmla="*/ 2 w 319"/>
                  <a:gd name="T29" fmla="*/ 282 h 318"/>
                  <a:gd name="T30" fmla="*/ 7 w 319"/>
                  <a:gd name="T31" fmla="*/ 273 h 318"/>
                  <a:gd name="T32" fmla="*/ 274 w 319"/>
                  <a:gd name="T33" fmla="*/ 8 h 318"/>
                  <a:gd name="T34" fmla="*/ 282 w 319"/>
                  <a:gd name="T35" fmla="*/ 2 h 318"/>
                  <a:gd name="T36" fmla="*/ 293 w 319"/>
                  <a:gd name="T37"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318">
                    <a:moveTo>
                      <a:pt x="293" y="0"/>
                    </a:moveTo>
                    <a:lnTo>
                      <a:pt x="303" y="2"/>
                    </a:lnTo>
                    <a:lnTo>
                      <a:pt x="311" y="8"/>
                    </a:lnTo>
                    <a:lnTo>
                      <a:pt x="317" y="17"/>
                    </a:lnTo>
                    <a:lnTo>
                      <a:pt x="319" y="27"/>
                    </a:lnTo>
                    <a:lnTo>
                      <a:pt x="317" y="37"/>
                    </a:lnTo>
                    <a:lnTo>
                      <a:pt x="311" y="45"/>
                    </a:lnTo>
                    <a:lnTo>
                      <a:pt x="46" y="311"/>
                    </a:lnTo>
                    <a:lnTo>
                      <a:pt x="36" y="316"/>
                    </a:lnTo>
                    <a:lnTo>
                      <a:pt x="27" y="318"/>
                    </a:lnTo>
                    <a:lnTo>
                      <a:pt x="17" y="316"/>
                    </a:lnTo>
                    <a:lnTo>
                      <a:pt x="7" y="311"/>
                    </a:lnTo>
                    <a:lnTo>
                      <a:pt x="2" y="302"/>
                    </a:lnTo>
                    <a:lnTo>
                      <a:pt x="0" y="292"/>
                    </a:lnTo>
                    <a:lnTo>
                      <a:pt x="2" y="282"/>
                    </a:lnTo>
                    <a:lnTo>
                      <a:pt x="7" y="273"/>
                    </a:lnTo>
                    <a:lnTo>
                      <a:pt x="274" y="8"/>
                    </a:lnTo>
                    <a:lnTo>
                      <a:pt x="282" y="2"/>
                    </a:lnTo>
                    <a:lnTo>
                      <a:pt x="293"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2" name="Freeform 1257"/>
              <p:cNvSpPr>
                <a:spLocks/>
              </p:cNvSpPr>
              <p:nvPr/>
            </p:nvSpPr>
            <p:spPr bwMode="auto">
              <a:xfrm>
                <a:off x="6516688" y="2141538"/>
                <a:ext cx="42863" cy="41275"/>
              </a:xfrm>
              <a:custGeom>
                <a:avLst/>
                <a:gdLst>
                  <a:gd name="T0" fmla="*/ 292 w 319"/>
                  <a:gd name="T1" fmla="*/ 0 h 318"/>
                  <a:gd name="T2" fmla="*/ 302 w 319"/>
                  <a:gd name="T3" fmla="*/ 2 h 318"/>
                  <a:gd name="T4" fmla="*/ 312 w 319"/>
                  <a:gd name="T5" fmla="*/ 8 h 318"/>
                  <a:gd name="T6" fmla="*/ 317 w 319"/>
                  <a:gd name="T7" fmla="*/ 17 h 318"/>
                  <a:gd name="T8" fmla="*/ 319 w 319"/>
                  <a:gd name="T9" fmla="*/ 27 h 318"/>
                  <a:gd name="T10" fmla="*/ 317 w 319"/>
                  <a:gd name="T11" fmla="*/ 37 h 318"/>
                  <a:gd name="T12" fmla="*/ 312 w 319"/>
                  <a:gd name="T13" fmla="*/ 45 h 318"/>
                  <a:gd name="T14" fmla="*/ 45 w 319"/>
                  <a:gd name="T15" fmla="*/ 311 h 318"/>
                  <a:gd name="T16" fmla="*/ 37 w 319"/>
                  <a:gd name="T17" fmla="*/ 316 h 318"/>
                  <a:gd name="T18" fmla="*/ 26 w 319"/>
                  <a:gd name="T19" fmla="*/ 318 h 318"/>
                  <a:gd name="T20" fmla="*/ 16 w 319"/>
                  <a:gd name="T21" fmla="*/ 316 h 318"/>
                  <a:gd name="T22" fmla="*/ 8 w 319"/>
                  <a:gd name="T23" fmla="*/ 311 h 318"/>
                  <a:gd name="T24" fmla="*/ 2 w 319"/>
                  <a:gd name="T25" fmla="*/ 302 h 318"/>
                  <a:gd name="T26" fmla="*/ 0 w 319"/>
                  <a:gd name="T27" fmla="*/ 292 h 318"/>
                  <a:gd name="T28" fmla="*/ 2 w 319"/>
                  <a:gd name="T29" fmla="*/ 282 h 318"/>
                  <a:gd name="T30" fmla="*/ 8 w 319"/>
                  <a:gd name="T31" fmla="*/ 273 h 318"/>
                  <a:gd name="T32" fmla="*/ 273 w 319"/>
                  <a:gd name="T33" fmla="*/ 8 h 318"/>
                  <a:gd name="T34" fmla="*/ 283 w 319"/>
                  <a:gd name="T35" fmla="*/ 2 h 318"/>
                  <a:gd name="T36" fmla="*/ 292 w 319"/>
                  <a:gd name="T37"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318">
                    <a:moveTo>
                      <a:pt x="292" y="0"/>
                    </a:moveTo>
                    <a:lnTo>
                      <a:pt x="302" y="2"/>
                    </a:lnTo>
                    <a:lnTo>
                      <a:pt x="312" y="8"/>
                    </a:lnTo>
                    <a:lnTo>
                      <a:pt x="317" y="17"/>
                    </a:lnTo>
                    <a:lnTo>
                      <a:pt x="319" y="27"/>
                    </a:lnTo>
                    <a:lnTo>
                      <a:pt x="317" y="37"/>
                    </a:lnTo>
                    <a:lnTo>
                      <a:pt x="312" y="45"/>
                    </a:lnTo>
                    <a:lnTo>
                      <a:pt x="45" y="311"/>
                    </a:lnTo>
                    <a:lnTo>
                      <a:pt x="37" y="316"/>
                    </a:lnTo>
                    <a:lnTo>
                      <a:pt x="26" y="318"/>
                    </a:lnTo>
                    <a:lnTo>
                      <a:pt x="16" y="316"/>
                    </a:lnTo>
                    <a:lnTo>
                      <a:pt x="8" y="311"/>
                    </a:lnTo>
                    <a:lnTo>
                      <a:pt x="2" y="302"/>
                    </a:lnTo>
                    <a:lnTo>
                      <a:pt x="0" y="292"/>
                    </a:lnTo>
                    <a:lnTo>
                      <a:pt x="2" y="282"/>
                    </a:lnTo>
                    <a:lnTo>
                      <a:pt x="8" y="273"/>
                    </a:lnTo>
                    <a:lnTo>
                      <a:pt x="273" y="8"/>
                    </a:lnTo>
                    <a:lnTo>
                      <a:pt x="283" y="2"/>
                    </a:lnTo>
                    <a:lnTo>
                      <a:pt x="29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3" name="Freeform 1258"/>
              <p:cNvSpPr>
                <a:spLocks/>
              </p:cNvSpPr>
              <p:nvPr/>
            </p:nvSpPr>
            <p:spPr bwMode="auto">
              <a:xfrm>
                <a:off x="6665913" y="2392363"/>
                <a:ext cx="49213" cy="49213"/>
              </a:xfrm>
              <a:custGeom>
                <a:avLst/>
                <a:gdLst>
                  <a:gd name="T0" fmla="*/ 346 w 373"/>
                  <a:gd name="T1" fmla="*/ 0 h 371"/>
                  <a:gd name="T2" fmla="*/ 356 w 373"/>
                  <a:gd name="T3" fmla="*/ 1 h 371"/>
                  <a:gd name="T4" fmla="*/ 365 w 373"/>
                  <a:gd name="T5" fmla="*/ 8 h 371"/>
                  <a:gd name="T6" fmla="*/ 371 w 373"/>
                  <a:gd name="T7" fmla="*/ 17 h 371"/>
                  <a:gd name="T8" fmla="*/ 373 w 373"/>
                  <a:gd name="T9" fmla="*/ 26 h 371"/>
                  <a:gd name="T10" fmla="*/ 371 w 373"/>
                  <a:gd name="T11" fmla="*/ 36 h 371"/>
                  <a:gd name="T12" fmla="*/ 365 w 373"/>
                  <a:gd name="T13" fmla="*/ 46 h 371"/>
                  <a:gd name="T14" fmla="*/ 45 w 373"/>
                  <a:gd name="T15" fmla="*/ 363 h 371"/>
                  <a:gd name="T16" fmla="*/ 37 w 373"/>
                  <a:gd name="T17" fmla="*/ 369 h 371"/>
                  <a:gd name="T18" fmla="*/ 27 w 373"/>
                  <a:gd name="T19" fmla="*/ 371 h 371"/>
                  <a:gd name="T20" fmla="*/ 17 w 373"/>
                  <a:gd name="T21" fmla="*/ 369 h 371"/>
                  <a:gd name="T22" fmla="*/ 8 w 373"/>
                  <a:gd name="T23" fmla="*/ 363 h 371"/>
                  <a:gd name="T24" fmla="*/ 2 w 373"/>
                  <a:gd name="T25" fmla="*/ 354 h 371"/>
                  <a:gd name="T26" fmla="*/ 0 w 373"/>
                  <a:gd name="T27" fmla="*/ 344 h 371"/>
                  <a:gd name="T28" fmla="*/ 2 w 373"/>
                  <a:gd name="T29" fmla="*/ 334 h 371"/>
                  <a:gd name="T30" fmla="*/ 8 w 373"/>
                  <a:gd name="T31" fmla="*/ 326 h 371"/>
                  <a:gd name="T32" fmla="*/ 327 w 373"/>
                  <a:gd name="T33" fmla="*/ 8 h 371"/>
                  <a:gd name="T34" fmla="*/ 336 w 373"/>
                  <a:gd name="T35" fmla="*/ 1 h 371"/>
                  <a:gd name="T36" fmla="*/ 346 w 373"/>
                  <a:gd name="T37" fmla="*/ 0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73" h="371">
                    <a:moveTo>
                      <a:pt x="346" y="0"/>
                    </a:moveTo>
                    <a:lnTo>
                      <a:pt x="356" y="1"/>
                    </a:lnTo>
                    <a:lnTo>
                      <a:pt x="365" y="8"/>
                    </a:lnTo>
                    <a:lnTo>
                      <a:pt x="371" y="17"/>
                    </a:lnTo>
                    <a:lnTo>
                      <a:pt x="373" y="26"/>
                    </a:lnTo>
                    <a:lnTo>
                      <a:pt x="371" y="36"/>
                    </a:lnTo>
                    <a:lnTo>
                      <a:pt x="365" y="46"/>
                    </a:lnTo>
                    <a:lnTo>
                      <a:pt x="45" y="363"/>
                    </a:lnTo>
                    <a:lnTo>
                      <a:pt x="37" y="369"/>
                    </a:lnTo>
                    <a:lnTo>
                      <a:pt x="27" y="371"/>
                    </a:lnTo>
                    <a:lnTo>
                      <a:pt x="17" y="369"/>
                    </a:lnTo>
                    <a:lnTo>
                      <a:pt x="8" y="363"/>
                    </a:lnTo>
                    <a:lnTo>
                      <a:pt x="2" y="354"/>
                    </a:lnTo>
                    <a:lnTo>
                      <a:pt x="0" y="344"/>
                    </a:lnTo>
                    <a:lnTo>
                      <a:pt x="2" y="334"/>
                    </a:lnTo>
                    <a:lnTo>
                      <a:pt x="8" y="326"/>
                    </a:lnTo>
                    <a:lnTo>
                      <a:pt x="327" y="8"/>
                    </a:lnTo>
                    <a:lnTo>
                      <a:pt x="336" y="1"/>
                    </a:lnTo>
                    <a:lnTo>
                      <a:pt x="34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4" name="Freeform 1259"/>
              <p:cNvSpPr>
                <a:spLocks/>
              </p:cNvSpPr>
              <p:nvPr/>
            </p:nvSpPr>
            <p:spPr bwMode="auto">
              <a:xfrm>
                <a:off x="6616700" y="2176463"/>
                <a:ext cx="41275" cy="41275"/>
              </a:xfrm>
              <a:custGeom>
                <a:avLst/>
                <a:gdLst>
                  <a:gd name="T0" fmla="*/ 27 w 319"/>
                  <a:gd name="T1" fmla="*/ 0 h 317"/>
                  <a:gd name="T2" fmla="*/ 36 w 319"/>
                  <a:gd name="T3" fmla="*/ 2 h 317"/>
                  <a:gd name="T4" fmla="*/ 46 w 319"/>
                  <a:gd name="T5" fmla="*/ 7 h 317"/>
                  <a:gd name="T6" fmla="*/ 311 w 319"/>
                  <a:gd name="T7" fmla="*/ 272 h 317"/>
                  <a:gd name="T8" fmla="*/ 317 w 319"/>
                  <a:gd name="T9" fmla="*/ 280 h 317"/>
                  <a:gd name="T10" fmla="*/ 319 w 319"/>
                  <a:gd name="T11" fmla="*/ 291 h 317"/>
                  <a:gd name="T12" fmla="*/ 317 w 319"/>
                  <a:gd name="T13" fmla="*/ 301 h 317"/>
                  <a:gd name="T14" fmla="*/ 311 w 319"/>
                  <a:gd name="T15" fmla="*/ 309 h 317"/>
                  <a:gd name="T16" fmla="*/ 303 w 319"/>
                  <a:gd name="T17" fmla="*/ 315 h 317"/>
                  <a:gd name="T18" fmla="*/ 293 w 319"/>
                  <a:gd name="T19" fmla="*/ 317 h 317"/>
                  <a:gd name="T20" fmla="*/ 282 w 319"/>
                  <a:gd name="T21" fmla="*/ 315 h 317"/>
                  <a:gd name="T22" fmla="*/ 274 w 319"/>
                  <a:gd name="T23" fmla="*/ 309 h 317"/>
                  <a:gd name="T24" fmla="*/ 7 w 319"/>
                  <a:gd name="T25" fmla="*/ 45 h 317"/>
                  <a:gd name="T26" fmla="*/ 2 w 319"/>
                  <a:gd name="T27" fmla="*/ 36 h 317"/>
                  <a:gd name="T28" fmla="*/ 0 w 319"/>
                  <a:gd name="T29" fmla="*/ 26 h 317"/>
                  <a:gd name="T30" fmla="*/ 2 w 319"/>
                  <a:gd name="T31" fmla="*/ 16 h 317"/>
                  <a:gd name="T32" fmla="*/ 7 w 319"/>
                  <a:gd name="T33" fmla="*/ 7 h 317"/>
                  <a:gd name="T34" fmla="*/ 17 w 319"/>
                  <a:gd name="T35" fmla="*/ 2 h 317"/>
                  <a:gd name="T36" fmla="*/ 27 w 319"/>
                  <a:gd name="T37"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9" h="317">
                    <a:moveTo>
                      <a:pt x="27" y="0"/>
                    </a:moveTo>
                    <a:lnTo>
                      <a:pt x="36" y="2"/>
                    </a:lnTo>
                    <a:lnTo>
                      <a:pt x="46" y="7"/>
                    </a:lnTo>
                    <a:lnTo>
                      <a:pt x="311" y="272"/>
                    </a:lnTo>
                    <a:lnTo>
                      <a:pt x="317" y="280"/>
                    </a:lnTo>
                    <a:lnTo>
                      <a:pt x="319" y="291"/>
                    </a:lnTo>
                    <a:lnTo>
                      <a:pt x="317" y="301"/>
                    </a:lnTo>
                    <a:lnTo>
                      <a:pt x="311" y="309"/>
                    </a:lnTo>
                    <a:lnTo>
                      <a:pt x="303" y="315"/>
                    </a:lnTo>
                    <a:lnTo>
                      <a:pt x="293" y="317"/>
                    </a:lnTo>
                    <a:lnTo>
                      <a:pt x="282" y="315"/>
                    </a:lnTo>
                    <a:lnTo>
                      <a:pt x="274" y="309"/>
                    </a:lnTo>
                    <a:lnTo>
                      <a:pt x="7" y="45"/>
                    </a:lnTo>
                    <a:lnTo>
                      <a:pt x="2" y="36"/>
                    </a:lnTo>
                    <a:lnTo>
                      <a:pt x="0" y="26"/>
                    </a:lnTo>
                    <a:lnTo>
                      <a:pt x="2" y="16"/>
                    </a:lnTo>
                    <a:lnTo>
                      <a:pt x="7"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5" name="Freeform 1260"/>
              <p:cNvSpPr>
                <a:spLocks/>
              </p:cNvSpPr>
              <p:nvPr/>
            </p:nvSpPr>
            <p:spPr bwMode="auto">
              <a:xfrm>
                <a:off x="6651625" y="2154238"/>
                <a:ext cx="63500" cy="63500"/>
              </a:xfrm>
              <a:custGeom>
                <a:avLst/>
                <a:gdLst>
                  <a:gd name="T0" fmla="*/ 452 w 479"/>
                  <a:gd name="T1" fmla="*/ 0 h 477"/>
                  <a:gd name="T2" fmla="*/ 462 w 479"/>
                  <a:gd name="T3" fmla="*/ 2 h 477"/>
                  <a:gd name="T4" fmla="*/ 471 w 479"/>
                  <a:gd name="T5" fmla="*/ 8 h 477"/>
                  <a:gd name="T6" fmla="*/ 477 w 479"/>
                  <a:gd name="T7" fmla="*/ 17 h 477"/>
                  <a:gd name="T8" fmla="*/ 479 w 479"/>
                  <a:gd name="T9" fmla="*/ 27 h 477"/>
                  <a:gd name="T10" fmla="*/ 477 w 479"/>
                  <a:gd name="T11" fmla="*/ 37 h 477"/>
                  <a:gd name="T12" fmla="*/ 471 w 479"/>
                  <a:gd name="T13" fmla="*/ 45 h 477"/>
                  <a:gd name="T14" fmla="*/ 45 w 479"/>
                  <a:gd name="T15" fmla="*/ 469 h 477"/>
                  <a:gd name="T16" fmla="*/ 37 w 479"/>
                  <a:gd name="T17" fmla="*/ 475 h 477"/>
                  <a:gd name="T18" fmla="*/ 27 w 479"/>
                  <a:gd name="T19" fmla="*/ 477 h 477"/>
                  <a:gd name="T20" fmla="*/ 16 w 479"/>
                  <a:gd name="T21" fmla="*/ 475 h 477"/>
                  <a:gd name="T22" fmla="*/ 8 w 479"/>
                  <a:gd name="T23" fmla="*/ 469 h 477"/>
                  <a:gd name="T24" fmla="*/ 2 w 479"/>
                  <a:gd name="T25" fmla="*/ 461 h 477"/>
                  <a:gd name="T26" fmla="*/ 0 w 479"/>
                  <a:gd name="T27" fmla="*/ 451 h 477"/>
                  <a:gd name="T28" fmla="*/ 2 w 479"/>
                  <a:gd name="T29" fmla="*/ 440 h 477"/>
                  <a:gd name="T30" fmla="*/ 8 w 479"/>
                  <a:gd name="T31" fmla="*/ 432 h 477"/>
                  <a:gd name="T32" fmla="*/ 433 w 479"/>
                  <a:gd name="T33" fmla="*/ 8 h 477"/>
                  <a:gd name="T34" fmla="*/ 442 w 479"/>
                  <a:gd name="T35" fmla="*/ 2 h 477"/>
                  <a:gd name="T36" fmla="*/ 452 w 479"/>
                  <a:gd name="T37" fmla="*/ 0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9" h="477">
                    <a:moveTo>
                      <a:pt x="452" y="0"/>
                    </a:moveTo>
                    <a:lnTo>
                      <a:pt x="462" y="2"/>
                    </a:lnTo>
                    <a:lnTo>
                      <a:pt x="471" y="8"/>
                    </a:lnTo>
                    <a:lnTo>
                      <a:pt x="477" y="17"/>
                    </a:lnTo>
                    <a:lnTo>
                      <a:pt x="479" y="27"/>
                    </a:lnTo>
                    <a:lnTo>
                      <a:pt x="477" y="37"/>
                    </a:lnTo>
                    <a:lnTo>
                      <a:pt x="471" y="45"/>
                    </a:lnTo>
                    <a:lnTo>
                      <a:pt x="45" y="469"/>
                    </a:lnTo>
                    <a:lnTo>
                      <a:pt x="37" y="475"/>
                    </a:lnTo>
                    <a:lnTo>
                      <a:pt x="27" y="477"/>
                    </a:lnTo>
                    <a:lnTo>
                      <a:pt x="16" y="475"/>
                    </a:lnTo>
                    <a:lnTo>
                      <a:pt x="8" y="469"/>
                    </a:lnTo>
                    <a:lnTo>
                      <a:pt x="2" y="461"/>
                    </a:lnTo>
                    <a:lnTo>
                      <a:pt x="0" y="451"/>
                    </a:lnTo>
                    <a:lnTo>
                      <a:pt x="2" y="440"/>
                    </a:lnTo>
                    <a:lnTo>
                      <a:pt x="8" y="432"/>
                    </a:lnTo>
                    <a:lnTo>
                      <a:pt x="433" y="8"/>
                    </a:lnTo>
                    <a:lnTo>
                      <a:pt x="442" y="2"/>
                    </a:lnTo>
                    <a:lnTo>
                      <a:pt x="452"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6" name="Freeform 1261"/>
              <p:cNvSpPr>
                <a:spLocks/>
              </p:cNvSpPr>
              <p:nvPr/>
            </p:nvSpPr>
            <p:spPr bwMode="auto">
              <a:xfrm>
                <a:off x="6264275" y="2141538"/>
                <a:ext cx="450850" cy="300038"/>
              </a:xfrm>
              <a:custGeom>
                <a:avLst/>
                <a:gdLst>
                  <a:gd name="T0" fmla="*/ 27 w 3401"/>
                  <a:gd name="T1" fmla="*/ 0 h 2278"/>
                  <a:gd name="T2" fmla="*/ 37 w 3401"/>
                  <a:gd name="T3" fmla="*/ 2 h 2278"/>
                  <a:gd name="T4" fmla="*/ 46 w 3401"/>
                  <a:gd name="T5" fmla="*/ 8 h 2278"/>
                  <a:gd name="T6" fmla="*/ 52 w 3401"/>
                  <a:gd name="T7" fmla="*/ 17 h 2278"/>
                  <a:gd name="T8" fmla="*/ 54 w 3401"/>
                  <a:gd name="T9" fmla="*/ 27 h 2278"/>
                  <a:gd name="T10" fmla="*/ 54 w 3401"/>
                  <a:gd name="T11" fmla="*/ 2224 h 2278"/>
                  <a:gd name="T12" fmla="*/ 3347 w 3401"/>
                  <a:gd name="T13" fmla="*/ 2224 h 2278"/>
                  <a:gd name="T14" fmla="*/ 3347 w 3401"/>
                  <a:gd name="T15" fmla="*/ 27 h 2278"/>
                  <a:gd name="T16" fmla="*/ 3349 w 3401"/>
                  <a:gd name="T17" fmla="*/ 17 h 2278"/>
                  <a:gd name="T18" fmla="*/ 3355 w 3401"/>
                  <a:gd name="T19" fmla="*/ 8 h 2278"/>
                  <a:gd name="T20" fmla="*/ 3364 w 3401"/>
                  <a:gd name="T21" fmla="*/ 2 h 2278"/>
                  <a:gd name="T22" fmla="*/ 3374 w 3401"/>
                  <a:gd name="T23" fmla="*/ 0 h 2278"/>
                  <a:gd name="T24" fmla="*/ 3384 w 3401"/>
                  <a:gd name="T25" fmla="*/ 2 h 2278"/>
                  <a:gd name="T26" fmla="*/ 3393 w 3401"/>
                  <a:gd name="T27" fmla="*/ 8 h 2278"/>
                  <a:gd name="T28" fmla="*/ 3399 w 3401"/>
                  <a:gd name="T29" fmla="*/ 17 h 2278"/>
                  <a:gd name="T30" fmla="*/ 3401 w 3401"/>
                  <a:gd name="T31" fmla="*/ 27 h 2278"/>
                  <a:gd name="T32" fmla="*/ 3401 w 3401"/>
                  <a:gd name="T33" fmla="*/ 2251 h 2278"/>
                  <a:gd name="T34" fmla="*/ 3399 w 3401"/>
                  <a:gd name="T35" fmla="*/ 2261 h 2278"/>
                  <a:gd name="T36" fmla="*/ 3393 w 3401"/>
                  <a:gd name="T37" fmla="*/ 2270 h 2278"/>
                  <a:gd name="T38" fmla="*/ 3384 w 3401"/>
                  <a:gd name="T39" fmla="*/ 2276 h 2278"/>
                  <a:gd name="T40" fmla="*/ 3374 w 3401"/>
                  <a:gd name="T41" fmla="*/ 2278 h 2278"/>
                  <a:gd name="T42" fmla="*/ 27 w 3401"/>
                  <a:gd name="T43" fmla="*/ 2278 h 2278"/>
                  <a:gd name="T44" fmla="*/ 17 w 3401"/>
                  <a:gd name="T45" fmla="*/ 2276 h 2278"/>
                  <a:gd name="T46" fmla="*/ 8 w 3401"/>
                  <a:gd name="T47" fmla="*/ 2270 h 2278"/>
                  <a:gd name="T48" fmla="*/ 2 w 3401"/>
                  <a:gd name="T49" fmla="*/ 2261 h 2278"/>
                  <a:gd name="T50" fmla="*/ 0 w 3401"/>
                  <a:gd name="T51" fmla="*/ 2251 h 2278"/>
                  <a:gd name="T52" fmla="*/ 0 w 3401"/>
                  <a:gd name="T53" fmla="*/ 27 h 2278"/>
                  <a:gd name="T54" fmla="*/ 2 w 3401"/>
                  <a:gd name="T55" fmla="*/ 17 h 2278"/>
                  <a:gd name="T56" fmla="*/ 8 w 3401"/>
                  <a:gd name="T57" fmla="*/ 8 h 2278"/>
                  <a:gd name="T58" fmla="*/ 17 w 3401"/>
                  <a:gd name="T59" fmla="*/ 2 h 2278"/>
                  <a:gd name="T60" fmla="*/ 27 w 3401"/>
                  <a:gd name="T61" fmla="*/ 0 h 2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401" h="2278">
                    <a:moveTo>
                      <a:pt x="27" y="0"/>
                    </a:moveTo>
                    <a:lnTo>
                      <a:pt x="37" y="2"/>
                    </a:lnTo>
                    <a:lnTo>
                      <a:pt x="46" y="8"/>
                    </a:lnTo>
                    <a:lnTo>
                      <a:pt x="52" y="17"/>
                    </a:lnTo>
                    <a:lnTo>
                      <a:pt x="54" y="27"/>
                    </a:lnTo>
                    <a:lnTo>
                      <a:pt x="54" y="2224"/>
                    </a:lnTo>
                    <a:lnTo>
                      <a:pt x="3347" y="2224"/>
                    </a:lnTo>
                    <a:lnTo>
                      <a:pt x="3347" y="27"/>
                    </a:lnTo>
                    <a:lnTo>
                      <a:pt x="3349" y="17"/>
                    </a:lnTo>
                    <a:lnTo>
                      <a:pt x="3355" y="8"/>
                    </a:lnTo>
                    <a:lnTo>
                      <a:pt x="3364" y="2"/>
                    </a:lnTo>
                    <a:lnTo>
                      <a:pt x="3374" y="0"/>
                    </a:lnTo>
                    <a:lnTo>
                      <a:pt x="3384" y="2"/>
                    </a:lnTo>
                    <a:lnTo>
                      <a:pt x="3393" y="8"/>
                    </a:lnTo>
                    <a:lnTo>
                      <a:pt x="3399" y="17"/>
                    </a:lnTo>
                    <a:lnTo>
                      <a:pt x="3401" y="27"/>
                    </a:lnTo>
                    <a:lnTo>
                      <a:pt x="3401" y="2251"/>
                    </a:lnTo>
                    <a:lnTo>
                      <a:pt x="3399" y="2261"/>
                    </a:lnTo>
                    <a:lnTo>
                      <a:pt x="3393" y="2270"/>
                    </a:lnTo>
                    <a:lnTo>
                      <a:pt x="3384" y="2276"/>
                    </a:lnTo>
                    <a:lnTo>
                      <a:pt x="3374" y="2278"/>
                    </a:lnTo>
                    <a:lnTo>
                      <a:pt x="27" y="2278"/>
                    </a:lnTo>
                    <a:lnTo>
                      <a:pt x="17" y="2276"/>
                    </a:lnTo>
                    <a:lnTo>
                      <a:pt x="8" y="2270"/>
                    </a:lnTo>
                    <a:lnTo>
                      <a:pt x="2" y="2261"/>
                    </a:lnTo>
                    <a:lnTo>
                      <a:pt x="0" y="2251"/>
                    </a:lnTo>
                    <a:lnTo>
                      <a:pt x="0" y="27"/>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7" name="Freeform 1262"/>
              <p:cNvSpPr>
                <a:spLocks noEditPoints="1"/>
              </p:cNvSpPr>
              <p:nvPr/>
            </p:nvSpPr>
            <p:spPr bwMode="auto">
              <a:xfrm>
                <a:off x="6327775" y="2098676"/>
                <a:ext cx="176213" cy="231775"/>
              </a:xfrm>
              <a:custGeom>
                <a:avLst/>
                <a:gdLst>
                  <a:gd name="T0" fmla="*/ 542 w 1329"/>
                  <a:gd name="T1" fmla="*/ 65 h 1747"/>
                  <a:gd name="T2" fmla="*/ 374 w 1329"/>
                  <a:gd name="T3" fmla="*/ 127 h 1747"/>
                  <a:gd name="T4" fmla="*/ 233 w 1329"/>
                  <a:gd name="T5" fmla="*/ 232 h 1747"/>
                  <a:gd name="T6" fmla="*/ 127 w 1329"/>
                  <a:gd name="T7" fmla="*/ 372 h 1747"/>
                  <a:gd name="T8" fmla="*/ 66 w 1329"/>
                  <a:gd name="T9" fmla="*/ 539 h 1747"/>
                  <a:gd name="T10" fmla="*/ 56 w 1329"/>
                  <a:gd name="T11" fmla="*/ 701 h 1747"/>
                  <a:gd name="T12" fmla="*/ 82 w 1329"/>
                  <a:gd name="T13" fmla="*/ 831 h 1747"/>
                  <a:gd name="T14" fmla="*/ 133 w 1329"/>
                  <a:gd name="T15" fmla="*/ 973 h 1747"/>
                  <a:gd name="T16" fmla="*/ 204 w 1329"/>
                  <a:gd name="T17" fmla="*/ 1120 h 1747"/>
                  <a:gd name="T18" fmla="*/ 287 w 1329"/>
                  <a:gd name="T19" fmla="*/ 1265 h 1747"/>
                  <a:gd name="T20" fmla="*/ 376 w 1329"/>
                  <a:gd name="T21" fmla="*/ 1399 h 1747"/>
                  <a:gd name="T22" fmla="*/ 465 w 1329"/>
                  <a:gd name="T23" fmla="*/ 1518 h 1747"/>
                  <a:gd name="T24" fmla="*/ 547 w 1329"/>
                  <a:gd name="T25" fmla="*/ 1611 h 1747"/>
                  <a:gd name="T26" fmla="*/ 616 w 1329"/>
                  <a:gd name="T27" fmla="*/ 1672 h 1747"/>
                  <a:gd name="T28" fmla="*/ 665 w 1329"/>
                  <a:gd name="T29" fmla="*/ 1695 h 1747"/>
                  <a:gd name="T30" fmla="*/ 714 w 1329"/>
                  <a:gd name="T31" fmla="*/ 1672 h 1747"/>
                  <a:gd name="T32" fmla="*/ 783 w 1329"/>
                  <a:gd name="T33" fmla="*/ 1611 h 1747"/>
                  <a:gd name="T34" fmla="*/ 865 w 1329"/>
                  <a:gd name="T35" fmla="*/ 1518 h 1747"/>
                  <a:gd name="T36" fmla="*/ 953 w 1329"/>
                  <a:gd name="T37" fmla="*/ 1399 h 1747"/>
                  <a:gd name="T38" fmla="*/ 1043 w 1329"/>
                  <a:gd name="T39" fmla="*/ 1265 h 1747"/>
                  <a:gd name="T40" fmla="*/ 1126 w 1329"/>
                  <a:gd name="T41" fmla="*/ 1120 h 1747"/>
                  <a:gd name="T42" fmla="*/ 1197 w 1329"/>
                  <a:gd name="T43" fmla="*/ 973 h 1747"/>
                  <a:gd name="T44" fmla="*/ 1249 w 1329"/>
                  <a:gd name="T45" fmla="*/ 831 h 1747"/>
                  <a:gd name="T46" fmla="*/ 1275 w 1329"/>
                  <a:gd name="T47" fmla="*/ 701 h 1747"/>
                  <a:gd name="T48" fmla="*/ 1264 w 1329"/>
                  <a:gd name="T49" fmla="*/ 539 h 1747"/>
                  <a:gd name="T50" fmla="*/ 1202 w 1329"/>
                  <a:gd name="T51" fmla="*/ 372 h 1747"/>
                  <a:gd name="T52" fmla="*/ 1097 w 1329"/>
                  <a:gd name="T53" fmla="*/ 232 h 1747"/>
                  <a:gd name="T54" fmla="*/ 956 w 1329"/>
                  <a:gd name="T55" fmla="*/ 127 h 1747"/>
                  <a:gd name="T56" fmla="*/ 788 w 1329"/>
                  <a:gd name="T57" fmla="*/ 65 h 1747"/>
                  <a:gd name="T58" fmla="*/ 665 w 1329"/>
                  <a:gd name="T59" fmla="*/ 0 h 1747"/>
                  <a:gd name="T60" fmla="*/ 851 w 1329"/>
                  <a:gd name="T61" fmla="*/ 26 h 1747"/>
                  <a:gd name="T62" fmla="*/ 1017 w 1329"/>
                  <a:gd name="T63" fmla="*/ 101 h 1747"/>
                  <a:gd name="T64" fmla="*/ 1156 w 1329"/>
                  <a:gd name="T65" fmla="*/ 215 h 1747"/>
                  <a:gd name="T66" fmla="*/ 1258 w 1329"/>
                  <a:gd name="T67" fmla="*/ 364 h 1747"/>
                  <a:gd name="T68" fmla="*/ 1318 w 1329"/>
                  <a:gd name="T69" fmla="*/ 536 h 1747"/>
                  <a:gd name="T70" fmla="*/ 1327 w 1329"/>
                  <a:gd name="T71" fmla="*/ 703 h 1747"/>
                  <a:gd name="T72" fmla="*/ 1301 w 1329"/>
                  <a:gd name="T73" fmla="*/ 838 h 1747"/>
                  <a:gd name="T74" fmla="*/ 1248 w 1329"/>
                  <a:gd name="T75" fmla="*/ 987 h 1747"/>
                  <a:gd name="T76" fmla="*/ 1174 w 1329"/>
                  <a:gd name="T77" fmla="*/ 1141 h 1747"/>
                  <a:gd name="T78" fmla="*/ 1088 w 1329"/>
                  <a:gd name="T79" fmla="*/ 1293 h 1747"/>
                  <a:gd name="T80" fmla="*/ 993 w 1329"/>
                  <a:gd name="T81" fmla="*/ 1436 h 1747"/>
                  <a:gd name="T82" fmla="*/ 897 w 1329"/>
                  <a:gd name="T83" fmla="*/ 1560 h 1747"/>
                  <a:gd name="T84" fmla="*/ 806 w 1329"/>
                  <a:gd name="T85" fmla="*/ 1659 h 1747"/>
                  <a:gd name="T86" fmla="*/ 726 w 1329"/>
                  <a:gd name="T87" fmla="*/ 1724 h 1747"/>
                  <a:gd name="T88" fmla="*/ 665 w 1329"/>
                  <a:gd name="T89" fmla="*/ 1747 h 1747"/>
                  <a:gd name="T90" fmla="*/ 603 w 1329"/>
                  <a:gd name="T91" fmla="*/ 1724 h 1747"/>
                  <a:gd name="T92" fmla="*/ 524 w 1329"/>
                  <a:gd name="T93" fmla="*/ 1659 h 1747"/>
                  <a:gd name="T94" fmla="*/ 434 w 1329"/>
                  <a:gd name="T95" fmla="*/ 1560 h 1747"/>
                  <a:gd name="T96" fmla="*/ 338 w 1329"/>
                  <a:gd name="T97" fmla="*/ 1436 h 1747"/>
                  <a:gd name="T98" fmla="*/ 243 w 1329"/>
                  <a:gd name="T99" fmla="*/ 1293 h 1747"/>
                  <a:gd name="T100" fmla="*/ 156 w 1329"/>
                  <a:gd name="T101" fmla="*/ 1141 h 1747"/>
                  <a:gd name="T102" fmla="*/ 82 w 1329"/>
                  <a:gd name="T103" fmla="*/ 987 h 1747"/>
                  <a:gd name="T104" fmla="*/ 29 w 1329"/>
                  <a:gd name="T105" fmla="*/ 838 h 1747"/>
                  <a:gd name="T106" fmla="*/ 2 w 1329"/>
                  <a:gd name="T107" fmla="*/ 703 h 1747"/>
                  <a:gd name="T108" fmla="*/ 13 w 1329"/>
                  <a:gd name="T109" fmla="*/ 536 h 1747"/>
                  <a:gd name="T110" fmla="*/ 72 w 1329"/>
                  <a:gd name="T111" fmla="*/ 364 h 1747"/>
                  <a:gd name="T112" fmla="*/ 175 w 1329"/>
                  <a:gd name="T113" fmla="*/ 215 h 1747"/>
                  <a:gd name="T114" fmla="*/ 313 w 1329"/>
                  <a:gd name="T115" fmla="*/ 101 h 1747"/>
                  <a:gd name="T116" fmla="*/ 478 w 1329"/>
                  <a:gd name="T117" fmla="*/ 26 h 1747"/>
                  <a:gd name="T118" fmla="*/ 665 w 1329"/>
                  <a:gd name="T119" fmla="*/ 0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29" h="1747">
                    <a:moveTo>
                      <a:pt x="665" y="53"/>
                    </a:moveTo>
                    <a:lnTo>
                      <a:pt x="602" y="56"/>
                    </a:lnTo>
                    <a:lnTo>
                      <a:pt x="542" y="65"/>
                    </a:lnTo>
                    <a:lnTo>
                      <a:pt x="483" y="81"/>
                    </a:lnTo>
                    <a:lnTo>
                      <a:pt x="428" y="101"/>
                    </a:lnTo>
                    <a:lnTo>
                      <a:pt x="374" y="127"/>
                    </a:lnTo>
                    <a:lnTo>
                      <a:pt x="323" y="157"/>
                    </a:lnTo>
                    <a:lnTo>
                      <a:pt x="276" y="192"/>
                    </a:lnTo>
                    <a:lnTo>
                      <a:pt x="233" y="232"/>
                    </a:lnTo>
                    <a:lnTo>
                      <a:pt x="193" y="275"/>
                    </a:lnTo>
                    <a:lnTo>
                      <a:pt x="158" y="321"/>
                    </a:lnTo>
                    <a:lnTo>
                      <a:pt x="127" y="372"/>
                    </a:lnTo>
                    <a:lnTo>
                      <a:pt x="101" y="425"/>
                    </a:lnTo>
                    <a:lnTo>
                      <a:pt x="81" y="481"/>
                    </a:lnTo>
                    <a:lnTo>
                      <a:pt x="66" y="539"/>
                    </a:lnTo>
                    <a:lnTo>
                      <a:pt x="57" y="600"/>
                    </a:lnTo>
                    <a:lnTo>
                      <a:pt x="54" y="662"/>
                    </a:lnTo>
                    <a:lnTo>
                      <a:pt x="56" y="701"/>
                    </a:lnTo>
                    <a:lnTo>
                      <a:pt x="61" y="742"/>
                    </a:lnTo>
                    <a:lnTo>
                      <a:pt x="69" y="785"/>
                    </a:lnTo>
                    <a:lnTo>
                      <a:pt x="82" y="831"/>
                    </a:lnTo>
                    <a:lnTo>
                      <a:pt x="96" y="877"/>
                    </a:lnTo>
                    <a:lnTo>
                      <a:pt x="114" y="924"/>
                    </a:lnTo>
                    <a:lnTo>
                      <a:pt x="133" y="973"/>
                    </a:lnTo>
                    <a:lnTo>
                      <a:pt x="155" y="1022"/>
                    </a:lnTo>
                    <a:lnTo>
                      <a:pt x="179" y="1071"/>
                    </a:lnTo>
                    <a:lnTo>
                      <a:pt x="204" y="1120"/>
                    </a:lnTo>
                    <a:lnTo>
                      <a:pt x="230" y="1169"/>
                    </a:lnTo>
                    <a:lnTo>
                      <a:pt x="258" y="1217"/>
                    </a:lnTo>
                    <a:lnTo>
                      <a:pt x="287" y="1265"/>
                    </a:lnTo>
                    <a:lnTo>
                      <a:pt x="316" y="1311"/>
                    </a:lnTo>
                    <a:lnTo>
                      <a:pt x="346" y="1356"/>
                    </a:lnTo>
                    <a:lnTo>
                      <a:pt x="376" y="1399"/>
                    </a:lnTo>
                    <a:lnTo>
                      <a:pt x="406" y="1442"/>
                    </a:lnTo>
                    <a:lnTo>
                      <a:pt x="436" y="1481"/>
                    </a:lnTo>
                    <a:lnTo>
                      <a:pt x="465" y="1518"/>
                    </a:lnTo>
                    <a:lnTo>
                      <a:pt x="494" y="1552"/>
                    </a:lnTo>
                    <a:lnTo>
                      <a:pt x="522" y="1583"/>
                    </a:lnTo>
                    <a:lnTo>
                      <a:pt x="547" y="1611"/>
                    </a:lnTo>
                    <a:lnTo>
                      <a:pt x="572" y="1635"/>
                    </a:lnTo>
                    <a:lnTo>
                      <a:pt x="595" y="1656"/>
                    </a:lnTo>
                    <a:lnTo>
                      <a:pt x="616" y="1672"/>
                    </a:lnTo>
                    <a:lnTo>
                      <a:pt x="635" y="1684"/>
                    </a:lnTo>
                    <a:lnTo>
                      <a:pt x="652" y="1692"/>
                    </a:lnTo>
                    <a:lnTo>
                      <a:pt x="665" y="1695"/>
                    </a:lnTo>
                    <a:lnTo>
                      <a:pt x="679" y="1692"/>
                    </a:lnTo>
                    <a:lnTo>
                      <a:pt x="695" y="1684"/>
                    </a:lnTo>
                    <a:lnTo>
                      <a:pt x="714" y="1672"/>
                    </a:lnTo>
                    <a:lnTo>
                      <a:pt x="734" y="1656"/>
                    </a:lnTo>
                    <a:lnTo>
                      <a:pt x="758" y="1635"/>
                    </a:lnTo>
                    <a:lnTo>
                      <a:pt x="783" y="1611"/>
                    </a:lnTo>
                    <a:lnTo>
                      <a:pt x="809" y="1583"/>
                    </a:lnTo>
                    <a:lnTo>
                      <a:pt x="837" y="1552"/>
                    </a:lnTo>
                    <a:lnTo>
                      <a:pt x="865" y="1518"/>
                    </a:lnTo>
                    <a:lnTo>
                      <a:pt x="893" y="1481"/>
                    </a:lnTo>
                    <a:lnTo>
                      <a:pt x="923" y="1442"/>
                    </a:lnTo>
                    <a:lnTo>
                      <a:pt x="953" y="1399"/>
                    </a:lnTo>
                    <a:lnTo>
                      <a:pt x="983" y="1356"/>
                    </a:lnTo>
                    <a:lnTo>
                      <a:pt x="1013" y="1311"/>
                    </a:lnTo>
                    <a:lnTo>
                      <a:pt x="1043" y="1265"/>
                    </a:lnTo>
                    <a:lnTo>
                      <a:pt x="1072" y="1217"/>
                    </a:lnTo>
                    <a:lnTo>
                      <a:pt x="1100" y="1169"/>
                    </a:lnTo>
                    <a:lnTo>
                      <a:pt x="1126" y="1120"/>
                    </a:lnTo>
                    <a:lnTo>
                      <a:pt x="1152" y="1071"/>
                    </a:lnTo>
                    <a:lnTo>
                      <a:pt x="1175" y="1022"/>
                    </a:lnTo>
                    <a:lnTo>
                      <a:pt x="1197" y="973"/>
                    </a:lnTo>
                    <a:lnTo>
                      <a:pt x="1217" y="924"/>
                    </a:lnTo>
                    <a:lnTo>
                      <a:pt x="1234" y="877"/>
                    </a:lnTo>
                    <a:lnTo>
                      <a:pt x="1249" y="831"/>
                    </a:lnTo>
                    <a:lnTo>
                      <a:pt x="1260" y="785"/>
                    </a:lnTo>
                    <a:lnTo>
                      <a:pt x="1269" y="742"/>
                    </a:lnTo>
                    <a:lnTo>
                      <a:pt x="1275" y="701"/>
                    </a:lnTo>
                    <a:lnTo>
                      <a:pt x="1277" y="662"/>
                    </a:lnTo>
                    <a:lnTo>
                      <a:pt x="1274" y="600"/>
                    </a:lnTo>
                    <a:lnTo>
                      <a:pt x="1264" y="539"/>
                    </a:lnTo>
                    <a:lnTo>
                      <a:pt x="1249" y="481"/>
                    </a:lnTo>
                    <a:lnTo>
                      <a:pt x="1228" y="425"/>
                    </a:lnTo>
                    <a:lnTo>
                      <a:pt x="1202" y="372"/>
                    </a:lnTo>
                    <a:lnTo>
                      <a:pt x="1172" y="321"/>
                    </a:lnTo>
                    <a:lnTo>
                      <a:pt x="1136" y="275"/>
                    </a:lnTo>
                    <a:lnTo>
                      <a:pt x="1097" y="232"/>
                    </a:lnTo>
                    <a:lnTo>
                      <a:pt x="1054" y="192"/>
                    </a:lnTo>
                    <a:lnTo>
                      <a:pt x="1007" y="157"/>
                    </a:lnTo>
                    <a:lnTo>
                      <a:pt x="956" y="127"/>
                    </a:lnTo>
                    <a:lnTo>
                      <a:pt x="903" y="101"/>
                    </a:lnTo>
                    <a:lnTo>
                      <a:pt x="847" y="81"/>
                    </a:lnTo>
                    <a:lnTo>
                      <a:pt x="788" y="65"/>
                    </a:lnTo>
                    <a:lnTo>
                      <a:pt x="727" y="56"/>
                    </a:lnTo>
                    <a:lnTo>
                      <a:pt x="665" y="53"/>
                    </a:lnTo>
                    <a:close/>
                    <a:moveTo>
                      <a:pt x="665" y="0"/>
                    </a:moveTo>
                    <a:lnTo>
                      <a:pt x="729" y="2"/>
                    </a:lnTo>
                    <a:lnTo>
                      <a:pt x="791" y="12"/>
                    </a:lnTo>
                    <a:lnTo>
                      <a:pt x="851" y="26"/>
                    </a:lnTo>
                    <a:lnTo>
                      <a:pt x="909" y="47"/>
                    </a:lnTo>
                    <a:lnTo>
                      <a:pt x="965" y="71"/>
                    </a:lnTo>
                    <a:lnTo>
                      <a:pt x="1017" y="101"/>
                    </a:lnTo>
                    <a:lnTo>
                      <a:pt x="1067" y="135"/>
                    </a:lnTo>
                    <a:lnTo>
                      <a:pt x="1113" y="173"/>
                    </a:lnTo>
                    <a:lnTo>
                      <a:pt x="1156" y="215"/>
                    </a:lnTo>
                    <a:lnTo>
                      <a:pt x="1194" y="262"/>
                    </a:lnTo>
                    <a:lnTo>
                      <a:pt x="1228" y="311"/>
                    </a:lnTo>
                    <a:lnTo>
                      <a:pt x="1258" y="364"/>
                    </a:lnTo>
                    <a:lnTo>
                      <a:pt x="1283" y="418"/>
                    </a:lnTo>
                    <a:lnTo>
                      <a:pt x="1302" y="477"/>
                    </a:lnTo>
                    <a:lnTo>
                      <a:pt x="1318" y="536"/>
                    </a:lnTo>
                    <a:lnTo>
                      <a:pt x="1326" y="598"/>
                    </a:lnTo>
                    <a:lnTo>
                      <a:pt x="1329" y="662"/>
                    </a:lnTo>
                    <a:lnTo>
                      <a:pt x="1327" y="703"/>
                    </a:lnTo>
                    <a:lnTo>
                      <a:pt x="1322" y="745"/>
                    </a:lnTo>
                    <a:lnTo>
                      <a:pt x="1313" y="790"/>
                    </a:lnTo>
                    <a:lnTo>
                      <a:pt x="1301" y="838"/>
                    </a:lnTo>
                    <a:lnTo>
                      <a:pt x="1286" y="886"/>
                    </a:lnTo>
                    <a:lnTo>
                      <a:pt x="1268" y="935"/>
                    </a:lnTo>
                    <a:lnTo>
                      <a:pt x="1248" y="987"/>
                    </a:lnTo>
                    <a:lnTo>
                      <a:pt x="1225" y="1038"/>
                    </a:lnTo>
                    <a:lnTo>
                      <a:pt x="1200" y="1090"/>
                    </a:lnTo>
                    <a:lnTo>
                      <a:pt x="1174" y="1141"/>
                    </a:lnTo>
                    <a:lnTo>
                      <a:pt x="1146" y="1193"/>
                    </a:lnTo>
                    <a:lnTo>
                      <a:pt x="1118" y="1243"/>
                    </a:lnTo>
                    <a:lnTo>
                      <a:pt x="1088" y="1293"/>
                    </a:lnTo>
                    <a:lnTo>
                      <a:pt x="1056" y="1343"/>
                    </a:lnTo>
                    <a:lnTo>
                      <a:pt x="1025" y="1390"/>
                    </a:lnTo>
                    <a:lnTo>
                      <a:pt x="993" y="1436"/>
                    </a:lnTo>
                    <a:lnTo>
                      <a:pt x="961" y="1480"/>
                    </a:lnTo>
                    <a:lnTo>
                      <a:pt x="929" y="1522"/>
                    </a:lnTo>
                    <a:lnTo>
                      <a:pt x="897" y="1560"/>
                    </a:lnTo>
                    <a:lnTo>
                      <a:pt x="866" y="1597"/>
                    </a:lnTo>
                    <a:lnTo>
                      <a:pt x="835" y="1630"/>
                    </a:lnTo>
                    <a:lnTo>
                      <a:pt x="806" y="1659"/>
                    </a:lnTo>
                    <a:lnTo>
                      <a:pt x="778" y="1684"/>
                    </a:lnTo>
                    <a:lnTo>
                      <a:pt x="751" y="1707"/>
                    </a:lnTo>
                    <a:lnTo>
                      <a:pt x="726" y="1724"/>
                    </a:lnTo>
                    <a:lnTo>
                      <a:pt x="703" y="1737"/>
                    </a:lnTo>
                    <a:lnTo>
                      <a:pt x="683" y="1745"/>
                    </a:lnTo>
                    <a:lnTo>
                      <a:pt x="665" y="1747"/>
                    </a:lnTo>
                    <a:lnTo>
                      <a:pt x="647" y="1745"/>
                    </a:lnTo>
                    <a:lnTo>
                      <a:pt x="626" y="1737"/>
                    </a:lnTo>
                    <a:lnTo>
                      <a:pt x="603" y="1724"/>
                    </a:lnTo>
                    <a:lnTo>
                      <a:pt x="578" y="1707"/>
                    </a:lnTo>
                    <a:lnTo>
                      <a:pt x="553" y="1684"/>
                    </a:lnTo>
                    <a:lnTo>
                      <a:pt x="524" y="1659"/>
                    </a:lnTo>
                    <a:lnTo>
                      <a:pt x="495" y="1630"/>
                    </a:lnTo>
                    <a:lnTo>
                      <a:pt x="465" y="1597"/>
                    </a:lnTo>
                    <a:lnTo>
                      <a:pt x="434" y="1560"/>
                    </a:lnTo>
                    <a:lnTo>
                      <a:pt x="402" y="1522"/>
                    </a:lnTo>
                    <a:lnTo>
                      <a:pt x="370" y="1480"/>
                    </a:lnTo>
                    <a:lnTo>
                      <a:pt x="338" y="1436"/>
                    </a:lnTo>
                    <a:lnTo>
                      <a:pt x="306" y="1390"/>
                    </a:lnTo>
                    <a:lnTo>
                      <a:pt x="274" y="1343"/>
                    </a:lnTo>
                    <a:lnTo>
                      <a:pt x="243" y="1293"/>
                    </a:lnTo>
                    <a:lnTo>
                      <a:pt x="213" y="1243"/>
                    </a:lnTo>
                    <a:lnTo>
                      <a:pt x="183" y="1193"/>
                    </a:lnTo>
                    <a:lnTo>
                      <a:pt x="156" y="1141"/>
                    </a:lnTo>
                    <a:lnTo>
                      <a:pt x="129" y="1090"/>
                    </a:lnTo>
                    <a:lnTo>
                      <a:pt x="104" y="1038"/>
                    </a:lnTo>
                    <a:lnTo>
                      <a:pt x="82" y="987"/>
                    </a:lnTo>
                    <a:lnTo>
                      <a:pt x="62" y="935"/>
                    </a:lnTo>
                    <a:lnTo>
                      <a:pt x="45" y="886"/>
                    </a:lnTo>
                    <a:lnTo>
                      <a:pt x="29" y="838"/>
                    </a:lnTo>
                    <a:lnTo>
                      <a:pt x="17" y="790"/>
                    </a:lnTo>
                    <a:lnTo>
                      <a:pt x="8" y="745"/>
                    </a:lnTo>
                    <a:lnTo>
                      <a:pt x="2" y="703"/>
                    </a:lnTo>
                    <a:lnTo>
                      <a:pt x="0" y="662"/>
                    </a:lnTo>
                    <a:lnTo>
                      <a:pt x="3" y="598"/>
                    </a:lnTo>
                    <a:lnTo>
                      <a:pt x="13" y="536"/>
                    </a:lnTo>
                    <a:lnTo>
                      <a:pt x="27" y="477"/>
                    </a:lnTo>
                    <a:lnTo>
                      <a:pt x="47" y="418"/>
                    </a:lnTo>
                    <a:lnTo>
                      <a:pt x="72" y="364"/>
                    </a:lnTo>
                    <a:lnTo>
                      <a:pt x="101" y="311"/>
                    </a:lnTo>
                    <a:lnTo>
                      <a:pt x="136" y="262"/>
                    </a:lnTo>
                    <a:lnTo>
                      <a:pt x="175" y="215"/>
                    </a:lnTo>
                    <a:lnTo>
                      <a:pt x="217" y="173"/>
                    </a:lnTo>
                    <a:lnTo>
                      <a:pt x="263" y="135"/>
                    </a:lnTo>
                    <a:lnTo>
                      <a:pt x="313" y="101"/>
                    </a:lnTo>
                    <a:lnTo>
                      <a:pt x="366" y="71"/>
                    </a:lnTo>
                    <a:lnTo>
                      <a:pt x="420" y="47"/>
                    </a:lnTo>
                    <a:lnTo>
                      <a:pt x="478" y="26"/>
                    </a:lnTo>
                    <a:lnTo>
                      <a:pt x="539" y="12"/>
                    </a:lnTo>
                    <a:lnTo>
                      <a:pt x="601" y="2"/>
                    </a:lnTo>
                    <a:lnTo>
                      <a:pt x="665"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8" name="Freeform 1263"/>
              <p:cNvSpPr>
                <a:spLocks/>
              </p:cNvSpPr>
              <p:nvPr/>
            </p:nvSpPr>
            <p:spPr bwMode="auto">
              <a:xfrm>
                <a:off x="6264275" y="2141538"/>
                <a:ext cx="55563" cy="6350"/>
              </a:xfrm>
              <a:custGeom>
                <a:avLst/>
                <a:gdLst>
                  <a:gd name="T0" fmla="*/ 27 w 423"/>
                  <a:gd name="T1" fmla="*/ 0 h 54"/>
                  <a:gd name="T2" fmla="*/ 397 w 423"/>
                  <a:gd name="T3" fmla="*/ 0 h 54"/>
                  <a:gd name="T4" fmla="*/ 407 w 423"/>
                  <a:gd name="T5" fmla="*/ 2 h 54"/>
                  <a:gd name="T6" fmla="*/ 415 w 423"/>
                  <a:gd name="T7" fmla="*/ 8 h 54"/>
                  <a:gd name="T8" fmla="*/ 421 w 423"/>
                  <a:gd name="T9" fmla="*/ 17 h 54"/>
                  <a:gd name="T10" fmla="*/ 423 w 423"/>
                  <a:gd name="T11" fmla="*/ 27 h 54"/>
                  <a:gd name="T12" fmla="*/ 421 w 423"/>
                  <a:gd name="T13" fmla="*/ 37 h 54"/>
                  <a:gd name="T14" fmla="*/ 415 w 423"/>
                  <a:gd name="T15" fmla="*/ 45 h 54"/>
                  <a:gd name="T16" fmla="*/ 407 w 423"/>
                  <a:gd name="T17" fmla="*/ 52 h 54"/>
                  <a:gd name="T18" fmla="*/ 397 w 423"/>
                  <a:gd name="T19" fmla="*/ 54 h 54"/>
                  <a:gd name="T20" fmla="*/ 27 w 423"/>
                  <a:gd name="T21" fmla="*/ 54 h 54"/>
                  <a:gd name="T22" fmla="*/ 17 w 423"/>
                  <a:gd name="T23" fmla="*/ 52 h 54"/>
                  <a:gd name="T24" fmla="*/ 8 w 423"/>
                  <a:gd name="T25" fmla="*/ 45 h 54"/>
                  <a:gd name="T26" fmla="*/ 2 w 423"/>
                  <a:gd name="T27" fmla="*/ 37 h 54"/>
                  <a:gd name="T28" fmla="*/ 0 w 423"/>
                  <a:gd name="T29" fmla="*/ 27 h 54"/>
                  <a:gd name="T30" fmla="*/ 2 w 423"/>
                  <a:gd name="T31" fmla="*/ 17 h 54"/>
                  <a:gd name="T32" fmla="*/ 8 w 423"/>
                  <a:gd name="T33" fmla="*/ 8 h 54"/>
                  <a:gd name="T34" fmla="*/ 17 w 423"/>
                  <a:gd name="T35" fmla="*/ 2 h 54"/>
                  <a:gd name="T36" fmla="*/ 27 w 423"/>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3" h="54">
                    <a:moveTo>
                      <a:pt x="27" y="0"/>
                    </a:moveTo>
                    <a:lnTo>
                      <a:pt x="397" y="0"/>
                    </a:lnTo>
                    <a:lnTo>
                      <a:pt x="407" y="2"/>
                    </a:lnTo>
                    <a:lnTo>
                      <a:pt x="415" y="8"/>
                    </a:lnTo>
                    <a:lnTo>
                      <a:pt x="421" y="17"/>
                    </a:lnTo>
                    <a:lnTo>
                      <a:pt x="423" y="27"/>
                    </a:lnTo>
                    <a:lnTo>
                      <a:pt x="421" y="37"/>
                    </a:lnTo>
                    <a:lnTo>
                      <a:pt x="415" y="45"/>
                    </a:lnTo>
                    <a:lnTo>
                      <a:pt x="407" y="52"/>
                    </a:lnTo>
                    <a:lnTo>
                      <a:pt x="397" y="54"/>
                    </a:lnTo>
                    <a:lnTo>
                      <a:pt x="27" y="54"/>
                    </a:lnTo>
                    <a:lnTo>
                      <a:pt x="17" y="52"/>
                    </a:lnTo>
                    <a:lnTo>
                      <a:pt x="8" y="45"/>
                    </a:lnTo>
                    <a:lnTo>
                      <a:pt x="2" y="37"/>
                    </a:lnTo>
                    <a:lnTo>
                      <a:pt x="0" y="27"/>
                    </a:lnTo>
                    <a:lnTo>
                      <a:pt x="2" y="17"/>
                    </a:lnTo>
                    <a:lnTo>
                      <a:pt x="8" y="8"/>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19" name="Freeform 1264"/>
              <p:cNvSpPr>
                <a:spLocks/>
              </p:cNvSpPr>
              <p:nvPr/>
            </p:nvSpPr>
            <p:spPr bwMode="auto">
              <a:xfrm>
                <a:off x="6510338" y="2141538"/>
                <a:ext cx="204788" cy="6350"/>
              </a:xfrm>
              <a:custGeom>
                <a:avLst/>
                <a:gdLst>
                  <a:gd name="T0" fmla="*/ 26 w 1542"/>
                  <a:gd name="T1" fmla="*/ 0 h 54"/>
                  <a:gd name="T2" fmla="*/ 1515 w 1542"/>
                  <a:gd name="T3" fmla="*/ 0 h 54"/>
                  <a:gd name="T4" fmla="*/ 1525 w 1542"/>
                  <a:gd name="T5" fmla="*/ 2 h 54"/>
                  <a:gd name="T6" fmla="*/ 1534 w 1542"/>
                  <a:gd name="T7" fmla="*/ 8 h 54"/>
                  <a:gd name="T8" fmla="*/ 1540 w 1542"/>
                  <a:gd name="T9" fmla="*/ 17 h 54"/>
                  <a:gd name="T10" fmla="*/ 1542 w 1542"/>
                  <a:gd name="T11" fmla="*/ 27 h 54"/>
                  <a:gd name="T12" fmla="*/ 1540 w 1542"/>
                  <a:gd name="T13" fmla="*/ 37 h 54"/>
                  <a:gd name="T14" fmla="*/ 1534 w 1542"/>
                  <a:gd name="T15" fmla="*/ 45 h 54"/>
                  <a:gd name="T16" fmla="*/ 1525 w 1542"/>
                  <a:gd name="T17" fmla="*/ 52 h 54"/>
                  <a:gd name="T18" fmla="*/ 1515 w 1542"/>
                  <a:gd name="T19" fmla="*/ 54 h 54"/>
                  <a:gd name="T20" fmla="*/ 26 w 1542"/>
                  <a:gd name="T21" fmla="*/ 54 h 54"/>
                  <a:gd name="T22" fmla="*/ 15 w 1542"/>
                  <a:gd name="T23" fmla="*/ 52 h 54"/>
                  <a:gd name="T24" fmla="*/ 7 w 1542"/>
                  <a:gd name="T25" fmla="*/ 45 h 54"/>
                  <a:gd name="T26" fmla="*/ 2 w 1542"/>
                  <a:gd name="T27" fmla="*/ 37 h 54"/>
                  <a:gd name="T28" fmla="*/ 0 w 1542"/>
                  <a:gd name="T29" fmla="*/ 27 h 54"/>
                  <a:gd name="T30" fmla="*/ 2 w 1542"/>
                  <a:gd name="T31" fmla="*/ 17 h 54"/>
                  <a:gd name="T32" fmla="*/ 7 w 1542"/>
                  <a:gd name="T33" fmla="*/ 8 h 54"/>
                  <a:gd name="T34" fmla="*/ 15 w 1542"/>
                  <a:gd name="T35" fmla="*/ 2 h 54"/>
                  <a:gd name="T36" fmla="*/ 26 w 1542"/>
                  <a:gd name="T3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42" h="54">
                    <a:moveTo>
                      <a:pt x="26" y="0"/>
                    </a:moveTo>
                    <a:lnTo>
                      <a:pt x="1515" y="0"/>
                    </a:lnTo>
                    <a:lnTo>
                      <a:pt x="1525" y="2"/>
                    </a:lnTo>
                    <a:lnTo>
                      <a:pt x="1534" y="8"/>
                    </a:lnTo>
                    <a:lnTo>
                      <a:pt x="1540" y="17"/>
                    </a:lnTo>
                    <a:lnTo>
                      <a:pt x="1542" y="27"/>
                    </a:lnTo>
                    <a:lnTo>
                      <a:pt x="1540" y="37"/>
                    </a:lnTo>
                    <a:lnTo>
                      <a:pt x="1534" y="45"/>
                    </a:lnTo>
                    <a:lnTo>
                      <a:pt x="1525" y="52"/>
                    </a:lnTo>
                    <a:lnTo>
                      <a:pt x="1515" y="54"/>
                    </a:lnTo>
                    <a:lnTo>
                      <a:pt x="26" y="54"/>
                    </a:lnTo>
                    <a:lnTo>
                      <a:pt x="15" y="52"/>
                    </a:lnTo>
                    <a:lnTo>
                      <a:pt x="7" y="45"/>
                    </a:lnTo>
                    <a:lnTo>
                      <a:pt x="2" y="37"/>
                    </a:lnTo>
                    <a:lnTo>
                      <a:pt x="0" y="27"/>
                    </a:lnTo>
                    <a:lnTo>
                      <a:pt x="2" y="17"/>
                    </a:lnTo>
                    <a:lnTo>
                      <a:pt x="7" y="8"/>
                    </a:lnTo>
                    <a:lnTo>
                      <a:pt x="15"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0" name="Freeform 1265"/>
              <p:cNvSpPr>
                <a:spLocks/>
              </p:cNvSpPr>
              <p:nvPr/>
            </p:nvSpPr>
            <p:spPr bwMode="auto">
              <a:xfrm>
                <a:off x="6356350" y="2141538"/>
                <a:ext cx="61913" cy="55563"/>
              </a:xfrm>
              <a:custGeom>
                <a:avLst/>
                <a:gdLst>
                  <a:gd name="T0" fmla="*/ 453 w 478"/>
                  <a:gd name="T1" fmla="*/ 0 h 424"/>
                  <a:gd name="T2" fmla="*/ 464 w 478"/>
                  <a:gd name="T3" fmla="*/ 3 h 424"/>
                  <a:gd name="T4" fmla="*/ 472 w 478"/>
                  <a:gd name="T5" fmla="*/ 9 h 424"/>
                  <a:gd name="T6" fmla="*/ 477 w 478"/>
                  <a:gd name="T7" fmla="*/ 19 h 424"/>
                  <a:gd name="T8" fmla="*/ 478 w 478"/>
                  <a:gd name="T9" fmla="*/ 29 h 424"/>
                  <a:gd name="T10" fmla="*/ 476 w 478"/>
                  <a:gd name="T11" fmla="*/ 38 h 424"/>
                  <a:gd name="T12" fmla="*/ 470 w 478"/>
                  <a:gd name="T13" fmla="*/ 48 h 424"/>
                  <a:gd name="T14" fmla="*/ 44 w 478"/>
                  <a:gd name="T15" fmla="*/ 418 h 424"/>
                  <a:gd name="T16" fmla="*/ 36 w 478"/>
                  <a:gd name="T17" fmla="*/ 423 h 424"/>
                  <a:gd name="T18" fmla="*/ 27 w 478"/>
                  <a:gd name="T19" fmla="*/ 424 h 424"/>
                  <a:gd name="T20" fmla="*/ 15 w 478"/>
                  <a:gd name="T21" fmla="*/ 422 h 424"/>
                  <a:gd name="T22" fmla="*/ 7 w 478"/>
                  <a:gd name="T23" fmla="*/ 415 h 424"/>
                  <a:gd name="T24" fmla="*/ 1 w 478"/>
                  <a:gd name="T25" fmla="*/ 407 h 424"/>
                  <a:gd name="T26" fmla="*/ 0 w 478"/>
                  <a:gd name="T27" fmla="*/ 396 h 424"/>
                  <a:gd name="T28" fmla="*/ 3 w 478"/>
                  <a:gd name="T29" fmla="*/ 386 h 424"/>
                  <a:gd name="T30" fmla="*/ 9 w 478"/>
                  <a:gd name="T31" fmla="*/ 378 h 424"/>
                  <a:gd name="T32" fmla="*/ 435 w 478"/>
                  <a:gd name="T33" fmla="*/ 7 h 424"/>
                  <a:gd name="T34" fmla="*/ 444 w 478"/>
                  <a:gd name="T35" fmla="*/ 2 h 424"/>
                  <a:gd name="T36" fmla="*/ 453 w 478"/>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8" h="424">
                    <a:moveTo>
                      <a:pt x="453" y="0"/>
                    </a:moveTo>
                    <a:lnTo>
                      <a:pt x="464" y="3"/>
                    </a:lnTo>
                    <a:lnTo>
                      <a:pt x="472" y="9"/>
                    </a:lnTo>
                    <a:lnTo>
                      <a:pt x="477" y="19"/>
                    </a:lnTo>
                    <a:lnTo>
                      <a:pt x="478" y="29"/>
                    </a:lnTo>
                    <a:lnTo>
                      <a:pt x="476" y="38"/>
                    </a:lnTo>
                    <a:lnTo>
                      <a:pt x="470" y="48"/>
                    </a:lnTo>
                    <a:lnTo>
                      <a:pt x="44" y="418"/>
                    </a:lnTo>
                    <a:lnTo>
                      <a:pt x="36" y="423"/>
                    </a:lnTo>
                    <a:lnTo>
                      <a:pt x="27" y="424"/>
                    </a:lnTo>
                    <a:lnTo>
                      <a:pt x="15" y="422"/>
                    </a:lnTo>
                    <a:lnTo>
                      <a:pt x="7" y="415"/>
                    </a:lnTo>
                    <a:lnTo>
                      <a:pt x="1" y="407"/>
                    </a:lnTo>
                    <a:lnTo>
                      <a:pt x="0" y="396"/>
                    </a:lnTo>
                    <a:lnTo>
                      <a:pt x="3" y="386"/>
                    </a:lnTo>
                    <a:lnTo>
                      <a:pt x="9" y="378"/>
                    </a:lnTo>
                    <a:lnTo>
                      <a:pt x="435" y="7"/>
                    </a:lnTo>
                    <a:lnTo>
                      <a:pt x="444" y="2"/>
                    </a:lnTo>
                    <a:lnTo>
                      <a:pt x="453"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1" name="Freeform 1266"/>
              <p:cNvSpPr>
                <a:spLocks/>
              </p:cNvSpPr>
              <p:nvPr/>
            </p:nvSpPr>
            <p:spPr bwMode="auto">
              <a:xfrm>
                <a:off x="6411913" y="2141538"/>
                <a:ext cx="63500" cy="55563"/>
              </a:xfrm>
              <a:custGeom>
                <a:avLst/>
                <a:gdLst>
                  <a:gd name="T0" fmla="*/ 25 w 479"/>
                  <a:gd name="T1" fmla="*/ 0 h 424"/>
                  <a:gd name="T2" fmla="*/ 35 w 479"/>
                  <a:gd name="T3" fmla="*/ 2 h 424"/>
                  <a:gd name="T4" fmla="*/ 45 w 479"/>
                  <a:gd name="T5" fmla="*/ 7 h 424"/>
                  <a:gd name="T6" fmla="*/ 470 w 479"/>
                  <a:gd name="T7" fmla="*/ 378 h 424"/>
                  <a:gd name="T8" fmla="*/ 476 w 479"/>
                  <a:gd name="T9" fmla="*/ 386 h 424"/>
                  <a:gd name="T10" fmla="*/ 479 w 479"/>
                  <a:gd name="T11" fmla="*/ 396 h 424"/>
                  <a:gd name="T12" fmla="*/ 477 w 479"/>
                  <a:gd name="T13" fmla="*/ 407 h 424"/>
                  <a:gd name="T14" fmla="*/ 472 w 479"/>
                  <a:gd name="T15" fmla="*/ 415 h 424"/>
                  <a:gd name="T16" fmla="*/ 463 w 479"/>
                  <a:gd name="T17" fmla="*/ 422 h 424"/>
                  <a:gd name="T18" fmla="*/ 453 w 479"/>
                  <a:gd name="T19" fmla="*/ 424 h 424"/>
                  <a:gd name="T20" fmla="*/ 443 w 479"/>
                  <a:gd name="T21" fmla="*/ 423 h 424"/>
                  <a:gd name="T22" fmla="*/ 435 w 479"/>
                  <a:gd name="T23" fmla="*/ 418 h 424"/>
                  <a:gd name="T24" fmla="*/ 10 w 479"/>
                  <a:gd name="T25" fmla="*/ 48 h 424"/>
                  <a:gd name="T26" fmla="*/ 3 w 479"/>
                  <a:gd name="T27" fmla="*/ 38 h 424"/>
                  <a:gd name="T28" fmla="*/ 0 w 479"/>
                  <a:gd name="T29" fmla="*/ 29 h 424"/>
                  <a:gd name="T30" fmla="*/ 1 w 479"/>
                  <a:gd name="T31" fmla="*/ 19 h 424"/>
                  <a:gd name="T32" fmla="*/ 7 w 479"/>
                  <a:gd name="T33" fmla="*/ 9 h 424"/>
                  <a:gd name="T34" fmla="*/ 16 w 479"/>
                  <a:gd name="T35" fmla="*/ 3 h 424"/>
                  <a:gd name="T36" fmla="*/ 25 w 479"/>
                  <a:gd name="T37" fmla="*/ 0 h 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9" h="424">
                    <a:moveTo>
                      <a:pt x="25" y="0"/>
                    </a:moveTo>
                    <a:lnTo>
                      <a:pt x="35" y="2"/>
                    </a:lnTo>
                    <a:lnTo>
                      <a:pt x="45" y="7"/>
                    </a:lnTo>
                    <a:lnTo>
                      <a:pt x="470" y="378"/>
                    </a:lnTo>
                    <a:lnTo>
                      <a:pt x="476" y="386"/>
                    </a:lnTo>
                    <a:lnTo>
                      <a:pt x="479" y="396"/>
                    </a:lnTo>
                    <a:lnTo>
                      <a:pt x="477" y="407"/>
                    </a:lnTo>
                    <a:lnTo>
                      <a:pt x="472" y="415"/>
                    </a:lnTo>
                    <a:lnTo>
                      <a:pt x="463" y="422"/>
                    </a:lnTo>
                    <a:lnTo>
                      <a:pt x="453" y="424"/>
                    </a:lnTo>
                    <a:lnTo>
                      <a:pt x="443" y="423"/>
                    </a:lnTo>
                    <a:lnTo>
                      <a:pt x="435" y="418"/>
                    </a:lnTo>
                    <a:lnTo>
                      <a:pt x="10" y="48"/>
                    </a:lnTo>
                    <a:lnTo>
                      <a:pt x="3" y="38"/>
                    </a:lnTo>
                    <a:lnTo>
                      <a:pt x="0" y="29"/>
                    </a:lnTo>
                    <a:lnTo>
                      <a:pt x="1" y="19"/>
                    </a:lnTo>
                    <a:lnTo>
                      <a:pt x="7" y="9"/>
                    </a:lnTo>
                    <a:lnTo>
                      <a:pt x="16" y="3"/>
                    </a:lnTo>
                    <a:lnTo>
                      <a:pt x="25"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2" name="Freeform 1267"/>
              <p:cNvSpPr>
                <a:spLocks/>
              </p:cNvSpPr>
              <p:nvPr/>
            </p:nvSpPr>
            <p:spPr bwMode="auto">
              <a:xfrm>
                <a:off x="6369050" y="2189163"/>
                <a:ext cx="7938" cy="49213"/>
              </a:xfrm>
              <a:custGeom>
                <a:avLst/>
                <a:gdLst>
                  <a:gd name="T0" fmla="*/ 27 w 54"/>
                  <a:gd name="T1" fmla="*/ 0 h 370"/>
                  <a:gd name="T2" fmla="*/ 37 w 54"/>
                  <a:gd name="T3" fmla="*/ 2 h 370"/>
                  <a:gd name="T4" fmla="*/ 46 w 54"/>
                  <a:gd name="T5" fmla="*/ 7 h 370"/>
                  <a:gd name="T6" fmla="*/ 52 w 54"/>
                  <a:gd name="T7" fmla="*/ 15 h 370"/>
                  <a:gd name="T8" fmla="*/ 54 w 54"/>
                  <a:gd name="T9" fmla="*/ 25 h 370"/>
                  <a:gd name="T10" fmla="*/ 54 w 54"/>
                  <a:gd name="T11" fmla="*/ 343 h 370"/>
                  <a:gd name="T12" fmla="*/ 52 w 54"/>
                  <a:gd name="T13" fmla="*/ 353 h 370"/>
                  <a:gd name="T14" fmla="*/ 46 w 54"/>
                  <a:gd name="T15" fmla="*/ 363 h 370"/>
                  <a:gd name="T16" fmla="*/ 37 w 54"/>
                  <a:gd name="T17" fmla="*/ 368 h 370"/>
                  <a:gd name="T18" fmla="*/ 27 w 54"/>
                  <a:gd name="T19" fmla="*/ 370 h 370"/>
                  <a:gd name="T20" fmla="*/ 17 w 54"/>
                  <a:gd name="T21" fmla="*/ 368 h 370"/>
                  <a:gd name="T22" fmla="*/ 9 w 54"/>
                  <a:gd name="T23" fmla="*/ 363 h 370"/>
                  <a:gd name="T24" fmla="*/ 2 w 54"/>
                  <a:gd name="T25" fmla="*/ 353 h 370"/>
                  <a:gd name="T26" fmla="*/ 0 w 54"/>
                  <a:gd name="T27" fmla="*/ 343 h 370"/>
                  <a:gd name="T28" fmla="*/ 0 w 54"/>
                  <a:gd name="T29" fmla="*/ 25 h 370"/>
                  <a:gd name="T30" fmla="*/ 2 w 54"/>
                  <a:gd name="T31" fmla="*/ 15 h 370"/>
                  <a:gd name="T32" fmla="*/ 9 w 54"/>
                  <a:gd name="T33" fmla="*/ 7 h 370"/>
                  <a:gd name="T34" fmla="*/ 17 w 54"/>
                  <a:gd name="T35" fmla="*/ 2 h 370"/>
                  <a:gd name="T36" fmla="*/ 27 w 54"/>
                  <a:gd name="T37"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 h="370">
                    <a:moveTo>
                      <a:pt x="27" y="0"/>
                    </a:moveTo>
                    <a:lnTo>
                      <a:pt x="37" y="2"/>
                    </a:lnTo>
                    <a:lnTo>
                      <a:pt x="46" y="7"/>
                    </a:lnTo>
                    <a:lnTo>
                      <a:pt x="52" y="15"/>
                    </a:lnTo>
                    <a:lnTo>
                      <a:pt x="54" y="25"/>
                    </a:lnTo>
                    <a:lnTo>
                      <a:pt x="54" y="343"/>
                    </a:lnTo>
                    <a:lnTo>
                      <a:pt x="52" y="353"/>
                    </a:lnTo>
                    <a:lnTo>
                      <a:pt x="46" y="363"/>
                    </a:lnTo>
                    <a:lnTo>
                      <a:pt x="37" y="368"/>
                    </a:lnTo>
                    <a:lnTo>
                      <a:pt x="27" y="370"/>
                    </a:lnTo>
                    <a:lnTo>
                      <a:pt x="17" y="368"/>
                    </a:lnTo>
                    <a:lnTo>
                      <a:pt x="9" y="363"/>
                    </a:lnTo>
                    <a:lnTo>
                      <a:pt x="2" y="353"/>
                    </a:lnTo>
                    <a:lnTo>
                      <a:pt x="0" y="343"/>
                    </a:lnTo>
                    <a:lnTo>
                      <a:pt x="0" y="25"/>
                    </a:lnTo>
                    <a:lnTo>
                      <a:pt x="2" y="15"/>
                    </a:lnTo>
                    <a:lnTo>
                      <a:pt x="9"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3" name="Freeform 1268"/>
              <p:cNvSpPr>
                <a:spLocks/>
              </p:cNvSpPr>
              <p:nvPr/>
            </p:nvSpPr>
            <p:spPr bwMode="auto">
              <a:xfrm>
                <a:off x="6369050" y="2232026"/>
                <a:ext cx="92075" cy="6350"/>
              </a:xfrm>
              <a:custGeom>
                <a:avLst/>
                <a:gdLst>
                  <a:gd name="T0" fmla="*/ 27 w 691"/>
                  <a:gd name="T1" fmla="*/ 0 h 53"/>
                  <a:gd name="T2" fmla="*/ 665 w 691"/>
                  <a:gd name="T3" fmla="*/ 0 h 53"/>
                  <a:gd name="T4" fmla="*/ 676 w 691"/>
                  <a:gd name="T5" fmla="*/ 3 h 53"/>
                  <a:gd name="T6" fmla="*/ 684 w 691"/>
                  <a:gd name="T7" fmla="*/ 8 h 53"/>
                  <a:gd name="T8" fmla="*/ 689 w 691"/>
                  <a:gd name="T9" fmla="*/ 16 h 53"/>
                  <a:gd name="T10" fmla="*/ 691 w 691"/>
                  <a:gd name="T11" fmla="*/ 26 h 53"/>
                  <a:gd name="T12" fmla="*/ 689 w 691"/>
                  <a:gd name="T13" fmla="*/ 36 h 53"/>
                  <a:gd name="T14" fmla="*/ 684 w 691"/>
                  <a:gd name="T15" fmla="*/ 46 h 53"/>
                  <a:gd name="T16" fmla="*/ 676 w 691"/>
                  <a:gd name="T17" fmla="*/ 51 h 53"/>
                  <a:gd name="T18" fmla="*/ 665 w 691"/>
                  <a:gd name="T19" fmla="*/ 53 h 53"/>
                  <a:gd name="T20" fmla="*/ 27 w 691"/>
                  <a:gd name="T21" fmla="*/ 53 h 53"/>
                  <a:gd name="T22" fmla="*/ 17 w 691"/>
                  <a:gd name="T23" fmla="*/ 51 h 53"/>
                  <a:gd name="T24" fmla="*/ 9 w 691"/>
                  <a:gd name="T25" fmla="*/ 46 h 53"/>
                  <a:gd name="T26" fmla="*/ 2 w 691"/>
                  <a:gd name="T27" fmla="*/ 36 h 53"/>
                  <a:gd name="T28" fmla="*/ 0 w 691"/>
                  <a:gd name="T29" fmla="*/ 26 h 53"/>
                  <a:gd name="T30" fmla="*/ 2 w 691"/>
                  <a:gd name="T31" fmla="*/ 16 h 53"/>
                  <a:gd name="T32" fmla="*/ 9 w 691"/>
                  <a:gd name="T33" fmla="*/ 8 h 53"/>
                  <a:gd name="T34" fmla="*/ 17 w 691"/>
                  <a:gd name="T35" fmla="*/ 3 h 53"/>
                  <a:gd name="T36" fmla="*/ 27 w 691"/>
                  <a:gd name="T37"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91" h="53">
                    <a:moveTo>
                      <a:pt x="27" y="0"/>
                    </a:moveTo>
                    <a:lnTo>
                      <a:pt x="665" y="0"/>
                    </a:lnTo>
                    <a:lnTo>
                      <a:pt x="676" y="3"/>
                    </a:lnTo>
                    <a:lnTo>
                      <a:pt x="684" y="8"/>
                    </a:lnTo>
                    <a:lnTo>
                      <a:pt x="689" y="16"/>
                    </a:lnTo>
                    <a:lnTo>
                      <a:pt x="691" y="26"/>
                    </a:lnTo>
                    <a:lnTo>
                      <a:pt x="689" y="36"/>
                    </a:lnTo>
                    <a:lnTo>
                      <a:pt x="684" y="46"/>
                    </a:lnTo>
                    <a:lnTo>
                      <a:pt x="676" y="51"/>
                    </a:lnTo>
                    <a:lnTo>
                      <a:pt x="665" y="53"/>
                    </a:lnTo>
                    <a:lnTo>
                      <a:pt x="27" y="53"/>
                    </a:lnTo>
                    <a:lnTo>
                      <a:pt x="17" y="51"/>
                    </a:lnTo>
                    <a:lnTo>
                      <a:pt x="9" y="46"/>
                    </a:lnTo>
                    <a:lnTo>
                      <a:pt x="2" y="36"/>
                    </a:lnTo>
                    <a:lnTo>
                      <a:pt x="0" y="26"/>
                    </a:lnTo>
                    <a:lnTo>
                      <a:pt x="2" y="16"/>
                    </a:lnTo>
                    <a:lnTo>
                      <a:pt x="9" y="8"/>
                    </a:lnTo>
                    <a:lnTo>
                      <a:pt x="17" y="3"/>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4" name="Freeform 1269"/>
              <p:cNvSpPr>
                <a:spLocks/>
              </p:cNvSpPr>
              <p:nvPr/>
            </p:nvSpPr>
            <p:spPr bwMode="auto">
              <a:xfrm>
                <a:off x="6454775" y="2189163"/>
                <a:ext cx="6350" cy="49213"/>
              </a:xfrm>
              <a:custGeom>
                <a:avLst/>
                <a:gdLst>
                  <a:gd name="T0" fmla="*/ 27 w 53"/>
                  <a:gd name="T1" fmla="*/ 0 h 370"/>
                  <a:gd name="T2" fmla="*/ 38 w 53"/>
                  <a:gd name="T3" fmla="*/ 2 h 370"/>
                  <a:gd name="T4" fmla="*/ 46 w 53"/>
                  <a:gd name="T5" fmla="*/ 7 h 370"/>
                  <a:gd name="T6" fmla="*/ 51 w 53"/>
                  <a:gd name="T7" fmla="*/ 15 h 370"/>
                  <a:gd name="T8" fmla="*/ 53 w 53"/>
                  <a:gd name="T9" fmla="*/ 25 h 370"/>
                  <a:gd name="T10" fmla="*/ 53 w 53"/>
                  <a:gd name="T11" fmla="*/ 343 h 370"/>
                  <a:gd name="T12" fmla="*/ 51 w 53"/>
                  <a:gd name="T13" fmla="*/ 353 h 370"/>
                  <a:gd name="T14" fmla="*/ 46 w 53"/>
                  <a:gd name="T15" fmla="*/ 363 h 370"/>
                  <a:gd name="T16" fmla="*/ 38 w 53"/>
                  <a:gd name="T17" fmla="*/ 368 h 370"/>
                  <a:gd name="T18" fmla="*/ 27 w 53"/>
                  <a:gd name="T19" fmla="*/ 370 h 370"/>
                  <a:gd name="T20" fmla="*/ 17 w 53"/>
                  <a:gd name="T21" fmla="*/ 368 h 370"/>
                  <a:gd name="T22" fmla="*/ 8 w 53"/>
                  <a:gd name="T23" fmla="*/ 363 h 370"/>
                  <a:gd name="T24" fmla="*/ 3 w 53"/>
                  <a:gd name="T25" fmla="*/ 353 h 370"/>
                  <a:gd name="T26" fmla="*/ 0 w 53"/>
                  <a:gd name="T27" fmla="*/ 343 h 370"/>
                  <a:gd name="T28" fmla="*/ 0 w 53"/>
                  <a:gd name="T29" fmla="*/ 25 h 370"/>
                  <a:gd name="T30" fmla="*/ 3 w 53"/>
                  <a:gd name="T31" fmla="*/ 15 h 370"/>
                  <a:gd name="T32" fmla="*/ 8 w 53"/>
                  <a:gd name="T33" fmla="*/ 7 h 370"/>
                  <a:gd name="T34" fmla="*/ 17 w 53"/>
                  <a:gd name="T35" fmla="*/ 2 h 370"/>
                  <a:gd name="T36" fmla="*/ 27 w 53"/>
                  <a:gd name="T37" fmla="*/ 0 h 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370">
                    <a:moveTo>
                      <a:pt x="27" y="0"/>
                    </a:moveTo>
                    <a:lnTo>
                      <a:pt x="38" y="2"/>
                    </a:lnTo>
                    <a:lnTo>
                      <a:pt x="46" y="7"/>
                    </a:lnTo>
                    <a:lnTo>
                      <a:pt x="51" y="15"/>
                    </a:lnTo>
                    <a:lnTo>
                      <a:pt x="53" y="25"/>
                    </a:lnTo>
                    <a:lnTo>
                      <a:pt x="53" y="343"/>
                    </a:lnTo>
                    <a:lnTo>
                      <a:pt x="51" y="353"/>
                    </a:lnTo>
                    <a:lnTo>
                      <a:pt x="46" y="363"/>
                    </a:lnTo>
                    <a:lnTo>
                      <a:pt x="38" y="368"/>
                    </a:lnTo>
                    <a:lnTo>
                      <a:pt x="27" y="370"/>
                    </a:lnTo>
                    <a:lnTo>
                      <a:pt x="17" y="368"/>
                    </a:lnTo>
                    <a:lnTo>
                      <a:pt x="8" y="363"/>
                    </a:lnTo>
                    <a:lnTo>
                      <a:pt x="3" y="353"/>
                    </a:lnTo>
                    <a:lnTo>
                      <a:pt x="0" y="343"/>
                    </a:lnTo>
                    <a:lnTo>
                      <a:pt x="0" y="25"/>
                    </a:lnTo>
                    <a:lnTo>
                      <a:pt x="3" y="15"/>
                    </a:lnTo>
                    <a:lnTo>
                      <a:pt x="8"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5" name="Freeform 1270"/>
              <p:cNvSpPr>
                <a:spLocks/>
              </p:cNvSpPr>
              <p:nvPr/>
            </p:nvSpPr>
            <p:spPr bwMode="auto">
              <a:xfrm>
                <a:off x="6426200" y="2203451"/>
                <a:ext cx="6350" cy="34925"/>
              </a:xfrm>
              <a:custGeom>
                <a:avLst/>
                <a:gdLst>
                  <a:gd name="T0" fmla="*/ 27 w 52"/>
                  <a:gd name="T1" fmla="*/ 0 h 264"/>
                  <a:gd name="T2" fmla="*/ 37 w 52"/>
                  <a:gd name="T3" fmla="*/ 2 h 264"/>
                  <a:gd name="T4" fmla="*/ 45 w 52"/>
                  <a:gd name="T5" fmla="*/ 7 h 264"/>
                  <a:gd name="T6" fmla="*/ 50 w 52"/>
                  <a:gd name="T7" fmla="*/ 15 h 264"/>
                  <a:gd name="T8" fmla="*/ 52 w 52"/>
                  <a:gd name="T9" fmla="*/ 25 h 264"/>
                  <a:gd name="T10" fmla="*/ 52 w 52"/>
                  <a:gd name="T11" fmla="*/ 237 h 264"/>
                  <a:gd name="T12" fmla="*/ 50 w 52"/>
                  <a:gd name="T13" fmla="*/ 247 h 264"/>
                  <a:gd name="T14" fmla="*/ 45 w 52"/>
                  <a:gd name="T15" fmla="*/ 257 h 264"/>
                  <a:gd name="T16" fmla="*/ 37 w 52"/>
                  <a:gd name="T17" fmla="*/ 262 h 264"/>
                  <a:gd name="T18" fmla="*/ 27 w 52"/>
                  <a:gd name="T19" fmla="*/ 264 h 264"/>
                  <a:gd name="T20" fmla="*/ 16 w 52"/>
                  <a:gd name="T21" fmla="*/ 262 h 264"/>
                  <a:gd name="T22" fmla="*/ 8 w 52"/>
                  <a:gd name="T23" fmla="*/ 257 h 264"/>
                  <a:gd name="T24" fmla="*/ 2 w 52"/>
                  <a:gd name="T25" fmla="*/ 247 h 264"/>
                  <a:gd name="T26" fmla="*/ 0 w 52"/>
                  <a:gd name="T27" fmla="*/ 237 h 264"/>
                  <a:gd name="T28" fmla="*/ 0 w 52"/>
                  <a:gd name="T29" fmla="*/ 25 h 264"/>
                  <a:gd name="T30" fmla="*/ 2 w 52"/>
                  <a:gd name="T31" fmla="*/ 15 h 264"/>
                  <a:gd name="T32" fmla="*/ 8 w 52"/>
                  <a:gd name="T33" fmla="*/ 7 h 264"/>
                  <a:gd name="T34" fmla="*/ 16 w 52"/>
                  <a:gd name="T35" fmla="*/ 2 h 264"/>
                  <a:gd name="T36" fmla="*/ 27 w 52"/>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 h="264">
                    <a:moveTo>
                      <a:pt x="27" y="0"/>
                    </a:moveTo>
                    <a:lnTo>
                      <a:pt x="37" y="2"/>
                    </a:lnTo>
                    <a:lnTo>
                      <a:pt x="45" y="7"/>
                    </a:lnTo>
                    <a:lnTo>
                      <a:pt x="50" y="15"/>
                    </a:lnTo>
                    <a:lnTo>
                      <a:pt x="52" y="25"/>
                    </a:lnTo>
                    <a:lnTo>
                      <a:pt x="52" y="237"/>
                    </a:lnTo>
                    <a:lnTo>
                      <a:pt x="50" y="247"/>
                    </a:lnTo>
                    <a:lnTo>
                      <a:pt x="45" y="257"/>
                    </a:lnTo>
                    <a:lnTo>
                      <a:pt x="37" y="262"/>
                    </a:lnTo>
                    <a:lnTo>
                      <a:pt x="27" y="264"/>
                    </a:lnTo>
                    <a:lnTo>
                      <a:pt x="16" y="262"/>
                    </a:lnTo>
                    <a:lnTo>
                      <a:pt x="8" y="257"/>
                    </a:lnTo>
                    <a:lnTo>
                      <a:pt x="2" y="247"/>
                    </a:lnTo>
                    <a:lnTo>
                      <a:pt x="0" y="237"/>
                    </a:lnTo>
                    <a:lnTo>
                      <a:pt x="0" y="25"/>
                    </a:lnTo>
                    <a:lnTo>
                      <a:pt x="2" y="15"/>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6" name="Freeform 1271"/>
              <p:cNvSpPr>
                <a:spLocks/>
              </p:cNvSpPr>
              <p:nvPr/>
            </p:nvSpPr>
            <p:spPr bwMode="auto">
              <a:xfrm>
                <a:off x="6440488" y="2203451"/>
                <a:ext cx="6350" cy="34925"/>
              </a:xfrm>
              <a:custGeom>
                <a:avLst/>
                <a:gdLst>
                  <a:gd name="T0" fmla="*/ 27 w 53"/>
                  <a:gd name="T1" fmla="*/ 0 h 264"/>
                  <a:gd name="T2" fmla="*/ 37 w 53"/>
                  <a:gd name="T3" fmla="*/ 2 h 264"/>
                  <a:gd name="T4" fmla="*/ 46 w 53"/>
                  <a:gd name="T5" fmla="*/ 7 h 264"/>
                  <a:gd name="T6" fmla="*/ 51 w 53"/>
                  <a:gd name="T7" fmla="*/ 15 h 264"/>
                  <a:gd name="T8" fmla="*/ 53 w 53"/>
                  <a:gd name="T9" fmla="*/ 25 h 264"/>
                  <a:gd name="T10" fmla="*/ 53 w 53"/>
                  <a:gd name="T11" fmla="*/ 237 h 264"/>
                  <a:gd name="T12" fmla="*/ 51 w 53"/>
                  <a:gd name="T13" fmla="*/ 247 h 264"/>
                  <a:gd name="T14" fmla="*/ 46 w 53"/>
                  <a:gd name="T15" fmla="*/ 257 h 264"/>
                  <a:gd name="T16" fmla="*/ 37 w 53"/>
                  <a:gd name="T17" fmla="*/ 262 h 264"/>
                  <a:gd name="T18" fmla="*/ 27 w 53"/>
                  <a:gd name="T19" fmla="*/ 264 h 264"/>
                  <a:gd name="T20" fmla="*/ 17 w 53"/>
                  <a:gd name="T21" fmla="*/ 262 h 264"/>
                  <a:gd name="T22" fmla="*/ 7 w 53"/>
                  <a:gd name="T23" fmla="*/ 257 h 264"/>
                  <a:gd name="T24" fmla="*/ 2 w 53"/>
                  <a:gd name="T25" fmla="*/ 247 h 264"/>
                  <a:gd name="T26" fmla="*/ 0 w 53"/>
                  <a:gd name="T27" fmla="*/ 237 h 264"/>
                  <a:gd name="T28" fmla="*/ 0 w 53"/>
                  <a:gd name="T29" fmla="*/ 25 h 264"/>
                  <a:gd name="T30" fmla="*/ 2 w 53"/>
                  <a:gd name="T31" fmla="*/ 15 h 264"/>
                  <a:gd name="T32" fmla="*/ 7 w 53"/>
                  <a:gd name="T33" fmla="*/ 7 h 264"/>
                  <a:gd name="T34" fmla="*/ 17 w 53"/>
                  <a:gd name="T35" fmla="*/ 2 h 264"/>
                  <a:gd name="T36" fmla="*/ 27 w 53"/>
                  <a:gd name="T37" fmla="*/ 0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 h="264">
                    <a:moveTo>
                      <a:pt x="27" y="0"/>
                    </a:moveTo>
                    <a:lnTo>
                      <a:pt x="37" y="2"/>
                    </a:lnTo>
                    <a:lnTo>
                      <a:pt x="46" y="7"/>
                    </a:lnTo>
                    <a:lnTo>
                      <a:pt x="51" y="15"/>
                    </a:lnTo>
                    <a:lnTo>
                      <a:pt x="53" y="25"/>
                    </a:lnTo>
                    <a:lnTo>
                      <a:pt x="53" y="237"/>
                    </a:lnTo>
                    <a:lnTo>
                      <a:pt x="51" y="247"/>
                    </a:lnTo>
                    <a:lnTo>
                      <a:pt x="46" y="257"/>
                    </a:lnTo>
                    <a:lnTo>
                      <a:pt x="37" y="262"/>
                    </a:lnTo>
                    <a:lnTo>
                      <a:pt x="27" y="264"/>
                    </a:lnTo>
                    <a:lnTo>
                      <a:pt x="17" y="262"/>
                    </a:lnTo>
                    <a:lnTo>
                      <a:pt x="7" y="257"/>
                    </a:lnTo>
                    <a:lnTo>
                      <a:pt x="2" y="247"/>
                    </a:lnTo>
                    <a:lnTo>
                      <a:pt x="0" y="237"/>
                    </a:lnTo>
                    <a:lnTo>
                      <a:pt x="0" y="25"/>
                    </a:lnTo>
                    <a:lnTo>
                      <a:pt x="2" y="15"/>
                    </a:lnTo>
                    <a:lnTo>
                      <a:pt x="7" y="7"/>
                    </a:lnTo>
                    <a:lnTo>
                      <a:pt x="17"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7" name="Freeform 1272"/>
              <p:cNvSpPr>
                <a:spLocks noEditPoints="1"/>
              </p:cNvSpPr>
              <p:nvPr/>
            </p:nvSpPr>
            <p:spPr bwMode="auto">
              <a:xfrm>
                <a:off x="6383338" y="2189163"/>
                <a:ext cx="36513" cy="28575"/>
              </a:xfrm>
              <a:custGeom>
                <a:avLst/>
                <a:gdLst>
                  <a:gd name="T0" fmla="*/ 53 w 266"/>
                  <a:gd name="T1" fmla="*/ 52 h 211"/>
                  <a:gd name="T2" fmla="*/ 53 w 266"/>
                  <a:gd name="T3" fmla="*/ 158 h 211"/>
                  <a:gd name="T4" fmla="*/ 212 w 266"/>
                  <a:gd name="T5" fmla="*/ 158 h 211"/>
                  <a:gd name="T6" fmla="*/ 212 w 266"/>
                  <a:gd name="T7" fmla="*/ 52 h 211"/>
                  <a:gd name="T8" fmla="*/ 53 w 266"/>
                  <a:gd name="T9" fmla="*/ 52 h 211"/>
                  <a:gd name="T10" fmla="*/ 26 w 266"/>
                  <a:gd name="T11" fmla="*/ 0 h 211"/>
                  <a:gd name="T12" fmla="*/ 239 w 266"/>
                  <a:gd name="T13" fmla="*/ 0 h 211"/>
                  <a:gd name="T14" fmla="*/ 250 w 266"/>
                  <a:gd name="T15" fmla="*/ 2 h 211"/>
                  <a:gd name="T16" fmla="*/ 258 w 266"/>
                  <a:gd name="T17" fmla="*/ 7 h 211"/>
                  <a:gd name="T18" fmla="*/ 263 w 266"/>
                  <a:gd name="T19" fmla="*/ 15 h 211"/>
                  <a:gd name="T20" fmla="*/ 266 w 266"/>
                  <a:gd name="T21" fmla="*/ 25 h 211"/>
                  <a:gd name="T22" fmla="*/ 266 w 266"/>
                  <a:gd name="T23" fmla="*/ 185 h 211"/>
                  <a:gd name="T24" fmla="*/ 263 w 266"/>
                  <a:gd name="T25" fmla="*/ 195 h 211"/>
                  <a:gd name="T26" fmla="*/ 258 w 266"/>
                  <a:gd name="T27" fmla="*/ 203 h 211"/>
                  <a:gd name="T28" fmla="*/ 250 w 266"/>
                  <a:gd name="T29" fmla="*/ 209 h 211"/>
                  <a:gd name="T30" fmla="*/ 239 w 266"/>
                  <a:gd name="T31" fmla="*/ 211 h 211"/>
                  <a:gd name="T32" fmla="*/ 26 w 266"/>
                  <a:gd name="T33" fmla="*/ 211 h 211"/>
                  <a:gd name="T34" fmla="*/ 16 w 266"/>
                  <a:gd name="T35" fmla="*/ 209 h 211"/>
                  <a:gd name="T36" fmla="*/ 8 w 266"/>
                  <a:gd name="T37" fmla="*/ 203 h 211"/>
                  <a:gd name="T38" fmla="*/ 2 w 266"/>
                  <a:gd name="T39" fmla="*/ 195 h 211"/>
                  <a:gd name="T40" fmla="*/ 0 w 266"/>
                  <a:gd name="T41" fmla="*/ 185 h 211"/>
                  <a:gd name="T42" fmla="*/ 0 w 266"/>
                  <a:gd name="T43" fmla="*/ 25 h 211"/>
                  <a:gd name="T44" fmla="*/ 2 w 266"/>
                  <a:gd name="T45" fmla="*/ 15 h 211"/>
                  <a:gd name="T46" fmla="*/ 8 w 266"/>
                  <a:gd name="T47" fmla="*/ 7 h 211"/>
                  <a:gd name="T48" fmla="*/ 16 w 266"/>
                  <a:gd name="T49" fmla="*/ 2 h 211"/>
                  <a:gd name="T50" fmla="*/ 26 w 266"/>
                  <a:gd name="T51" fmla="*/ 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6" h="211">
                    <a:moveTo>
                      <a:pt x="53" y="52"/>
                    </a:moveTo>
                    <a:lnTo>
                      <a:pt x="53" y="158"/>
                    </a:lnTo>
                    <a:lnTo>
                      <a:pt x="212" y="158"/>
                    </a:lnTo>
                    <a:lnTo>
                      <a:pt x="212" y="52"/>
                    </a:lnTo>
                    <a:lnTo>
                      <a:pt x="53" y="52"/>
                    </a:lnTo>
                    <a:close/>
                    <a:moveTo>
                      <a:pt x="26" y="0"/>
                    </a:moveTo>
                    <a:lnTo>
                      <a:pt x="239" y="0"/>
                    </a:lnTo>
                    <a:lnTo>
                      <a:pt x="250" y="2"/>
                    </a:lnTo>
                    <a:lnTo>
                      <a:pt x="258" y="7"/>
                    </a:lnTo>
                    <a:lnTo>
                      <a:pt x="263" y="15"/>
                    </a:lnTo>
                    <a:lnTo>
                      <a:pt x="266" y="25"/>
                    </a:lnTo>
                    <a:lnTo>
                      <a:pt x="266" y="185"/>
                    </a:lnTo>
                    <a:lnTo>
                      <a:pt x="263" y="195"/>
                    </a:lnTo>
                    <a:lnTo>
                      <a:pt x="258" y="203"/>
                    </a:lnTo>
                    <a:lnTo>
                      <a:pt x="250" y="209"/>
                    </a:lnTo>
                    <a:lnTo>
                      <a:pt x="239" y="211"/>
                    </a:lnTo>
                    <a:lnTo>
                      <a:pt x="26" y="211"/>
                    </a:lnTo>
                    <a:lnTo>
                      <a:pt x="16" y="209"/>
                    </a:lnTo>
                    <a:lnTo>
                      <a:pt x="8" y="203"/>
                    </a:lnTo>
                    <a:lnTo>
                      <a:pt x="2" y="195"/>
                    </a:lnTo>
                    <a:lnTo>
                      <a:pt x="0" y="185"/>
                    </a:lnTo>
                    <a:lnTo>
                      <a:pt x="0" y="25"/>
                    </a:lnTo>
                    <a:lnTo>
                      <a:pt x="2" y="15"/>
                    </a:lnTo>
                    <a:lnTo>
                      <a:pt x="8" y="7"/>
                    </a:lnTo>
                    <a:lnTo>
                      <a:pt x="16" y="2"/>
                    </a:lnTo>
                    <a:lnTo>
                      <a:pt x="26"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sp>
            <p:nvSpPr>
              <p:cNvPr id="228" name="Freeform 1273"/>
              <p:cNvSpPr>
                <a:spLocks/>
              </p:cNvSpPr>
              <p:nvPr/>
            </p:nvSpPr>
            <p:spPr bwMode="auto">
              <a:xfrm>
                <a:off x="6426200" y="2203451"/>
                <a:ext cx="20638" cy="7938"/>
              </a:xfrm>
              <a:custGeom>
                <a:avLst/>
                <a:gdLst>
                  <a:gd name="T0" fmla="*/ 27 w 159"/>
                  <a:gd name="T1" fmla="*/ 0 h 52"/>
                  <a:gd name="T2" fmla="*/ 133 w 159"/>
                  <a:gd name="T3" fmla="*/ 0 h 52"/>
                  <a:gd name="T4" fmla="*/ 143 w 159"/>
                  <a:gd name="T5" fmla="*/ 2 h 52"/>
                  <a:gd name="T6" fmla="*/ 152 w 159"/>
                  <a:gd name="T7" fmla="*/ 7 h 52"/>
                  <a:gd name="T8" fmla="*/ 157 w 159"/>
                  <a:gd name="T9" fmla="*/ 15 h 52"/>
                  <a:gd name="T10" fmla="*/ 159 w 159"/>
                  <a:gd name="T11" fmla="*/ 25 h 52"/>
                  <a:gd name="T12" fmla="*/ 157 w 159"/>
                  <a:gd name="T13" fmla="*/ 36 h 52"/>
                  <a:gd name="T14" fmla="*/ 152 w 159"/>
                  <a:gd name="T15" fmla="*/ 45 h 52"/>
                  <a:gd name="T16" fmla="*/ 143 w 159"/>
                  <a:gd name="T17" fmla="*/ 50 h 52"/>
                  <a:gd name="T18" fmla="*/ 133 w 159"/>
                  <a:gd name="T19" fmla="*/ 52 h 52"/>
                  <a:gd name="T20" fmla="*/ 27 w 159"/>
                  <a:gd name="T21" fmla="*/ 52 h 52"/>
                  <a:gd name="T22" fmla="*/ 16 w 159"/>
                  <a:gd name="T23" fmla="*/ 50 h 52"/>
                  <a:gd name="T24" fmla="*/ 8 w 159"/>
                  <a:gd name="T25" fmla="*/ 45 h 52"/>
                  <a:gd name="T26" fmla="*/ 2 w 159"/>
                  <a:gd name="T27" fmla="*/ 36 h 52"/>
                  <a:gd name="T28" fmla="*/ 0 w 159"/>
                  <a:gd name="T29" fmla="*/ 25 h 52"/>
                  <a:gd name="T30" fmla="*/ 2 w 159"/>
                  <a:gd name="T31" fmla="*/ 15 h 52"/>
                  <a:gd name="T32" fmla="*/ 8 w 159"/>
                  <a:gd name="T33" fmla="*/ 7 h 52"/>
                  <a:gd name="T34" fmla="*/ 16 w 159"/>
                  <a:gd name="T35" fmla="*/ 2 h 52"/>
                  <a:gd name="T36" fmla="*/ 27 w 159"/>
                  <a:gd name="T3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59" h="52">
                    <a:moveTo>
                      <a:pt x="27" y="0"/>
                    </a:moveTo>
                    <a:lnTo>
                      <a:pt x="133" y="0"/>
                    </a:lnTo>
                    <a:lnTo>
                      <a:pt x="143" y="2"/>
                    </a:lnTo>
                    <a:lnTo>
                      <a:pt x="152" y="7"/>
                    </a:lnTo>
                    <a:lnTo>
                      <a:pt x="157" y="15"/>
                    </a:lnTo>
                    <a:lnTo>
                      <a:pt x="159" y="25"/>
                    </a:lnTo>
                    <a:lnTo>
                      <a:pt x="157" y="36"/>
                    </a:lnTo>
                    <a:lnTo>
                      <a:pt x="152" y="45"/>
                    </a:lnTo>
                    <a:lnTo>
                      <a:pt x="143" y="50"/>
                    </a:lnTo>
                    <a:lnTo>
                      <a:pt x="133" y="52"/>
                    </a:lnTo>
                    <a:lnTo>
                      <a:pt x="27" y="52"/>
                    </a:lnTo>
                    <a:lnTo>
                      <a:pt x="16" y="50"/>
                    </a:lnTo>
                    <a:lnTo>
                      <a:pt x="8" y="45"/>
                    </a:lnTo>
                    <a:lnTo>
                      <a:pt x="2" y="36"/>
                    </a:lnTo>
                    <a:lnTo>
                      <a:pt x="0" y="25"/>
                    </a:lnTo>
                    <a:lnTo>
                      <a:pt x="2" y="15"/>
                    </a:lnTo>
                    <a:lnTo>
                      <a:pt x="8" y="7"/>
                    </a:lnTo>
                    <a:lnTo>
                      <a:pt x="16" y="2"/>
                    </a:lnTo>
                    <a:lnTo>
                      <a:pt x="27" y="0"/>
                    </a:lnTo>
                    <a:close/>
                  </a:path>
                </a:pathLst>
              </a:custGeom>
              <a:grpFill/>
              <a:ln w="0">
                <a:solidFill>
                  <a:schemeClr val="bg1"/>
                </a:solidFill>
                <a:prstDash val="solid"/>
                <a:round/>
                <a:headEnd/>
                <a:tailEnd/>
              </a:ln>
            </p:spPr>
            <p:txBody>
              <a:bodyPr vert="horz" wrap="square" lIns="68580" tIns="34290" rIns="68580" bIns="34290" numCol="1" anchor="t" anchorCtr="0" compatLnSpc="1">
                <a:prstTxWarp prst="textNoShape">
                  <a:avLst/>
                </a:prstTxWarp>
              </a:bodyPr>
              <a:lstStyle/>
              <a:p>
                <a:endParaRPr lang="id-ID" sz="1013"/>
              </a:p>
            </p:txBody>
          </p:sp>
        </p:grpSp>
      </p:grpSp>
      <p:sp>
        <p:nvSpPr>
          <p:cNvPr id="229" name="TextBox 228"/>
          <p:cNvSpPr txBox="1"/>
          <p:nvPr/>
        </p:nvSpPr>
        <p:spPr>
          <a:xfrm>
            <a:off x="115891" y="3596060"/>
            <a:ext cx="1946642" cy="253916"/>
          </a:xfrm>
          <a:prstGeom prst="rect">
            <a:avLst/>
          </a:prstGeom>
          <a:noFill/>
        </p:spPr>
        <p:txBody>
          <a:bodyPr wrap="square" rtlCol="0">
            <a:spAutoFit/>
          </a:bodyPr>
          <a:lstStyle/>
          <a:p>
            <a:pPr algn="ctr"/>
            <a:r>
              <a:rPr lang="id-ID" sz="1050" b="1" dirty="0">
                <a:solidFill>
                  <a:schemeClr val="bg1"/>
                </a:solidFill>
                <a:latin typeface="Open Sans" panose="020B0606030504020204" pitchFamily="34" charset="0"/>
                <a:ea typeface="Open Sans" panose="020B0606030504020204" pitchFamily="34" charset="0"/>
                <a:cs typeface="Open Sans" panose="020B0606030504020204" pitchFamily="34" charset="0"/>
              </a:rPr>
              <a:t>HOUSE FOR SALE</a:t>
            </a:r>
          </a:p>
        </p:txBody>
      </p:sp>
      <p:sp>
        <p:nvSpPr>
          <p:cNvPr id="234" name="TextBox 233"/>
          <p:cNvSpPr txBox="1"/>
          <p:nvPr/>
        </p:nvSpPr>
        <p:spPr>
          <a:xfrm>
            <a:off x="2925157" y="808652"/>
            <a:ext cx="3309257" cy="507831"/>
          </a:xfrm>
          <a:prstGeom prst="rect">
            <a:avLst/>
          </a:prstGeom>
          <a:noFill/>
        </p:spPr>
        <p:txBody>
          <a:bodyPr wrap="square" rtlCol="0">
            <a:spAutoFit/>
          </a:bodyPr>
          <a:lstStyle/>
          <a:p>
            <a:pPr algn="ctr"/>
            <a:r>
              <a:rPr lang="id-ID" sz="2700" b="1" dirty="0">
                <a:latin typeface="Montserrat Black" panose="00000A00000000000000" pitchFamily="50" charset="0"/>
              </a:rPr>
              <a:t>OUR SERVICE</a:t>
            </a:r>
          </a:p>
        </p:txBody>
      </p:sp>
      <p:sp>
        <p:nvSpPr>
          <p:cNvPr id="235" name="TextBox 234"/>
          <p:cNvSpPr txBox="1"/>
          <p:nvPr/>
        </p:nvSpPr>
        <p:spPr>
          <a:xfrm>
            <a:off x="3852672" y="672688"/>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Service We’re Offered</a:t>
            </a:r>
          </a:p>
        </p:txBody>
      </p:sp>
      <p:sp>
        <p:nvSpPr>
          <p:cNvPr id="244" name="TextBox 243"/>
          <p:cNvSpPr txBox="1"/>
          <p:nvPr/>
        </p:nvSpPr>
        <p:spPr>
          <a:xfrm>
            <a:off x="2675270" y="3867988"/>
            <a:ext cx="1465580" cy="727122"/>
          </a:xfrm>
          <a:prstGeom prst="rect">
            <a:avLst/>
          </a:prstGeom>
          <a:noFill/>
        </p:spPr>
        <p:txBody>
          <a:bodyPr wrap="square" rtlCol="0">
            <a:spAutoFit/>
          </a:bodyPr>
          <a:lstStyle/>
          <a:p>
            <a:pPr algn="ct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r>
              <a:rPr lang="en-US" sz="82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BeyondYou</a:t>
            </a: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 unlock this door with the key of imagination.</a:t>
            </a:r>
          </a:p>
        </p:txBody>
      </p:sp>
      <p:sp>
        <p:nvSpPr>
          <p:cNvPr id="246" name="TextBox 245"/>
          <p:cNvSpPr txBox="1"/>
          <p:nvPr/>
        </p:nvSpPr>
        <p:spPr>
          <a:xfrm>
            <a:off x="5050358" y="3867988"/>
            <a:ext cx="1465580" cy="727122"/>
          </a:xfrm>
          <a:prstGeom prst="rect">
            <a:avLst/>
          </a:prstGeom>
          <a:noFill/>
        </p:spPr>
        <p:txBody>
          <a:bodyPr wrap="square" rtlCol="0">
            <a:spAutoFit/>
          </a:bodyPr>
          <a:lstStyle/>
          <a:p>
            <a:pPr algn="ct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r>
              <a:rPr lang="en-US" sz="82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BeyondYou</a:t>
            </a: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 unlock this door with the key of imagination.</a:t>
            </a:r>
          </a:p>
        </p:txBody>
      </p:sp>
      <p:sp>
        <p:nvSpPr>
          <p:cNvPr id="247" name="TextBox 246"/>
          <p:cNvSpPr txBox="1"/>
          <p:nvPr/>
        </p:nvSpPr>
        <p:spPr>
          <a:xfrm>
            <a:off x="7346130" y="3867988"/>
            <a:ext cx="1465580" cy="727122"/>
          </a:xfrm>
          <a:prstGeom prst="rect">
            <a:avLst/>
          </a:prstGeom>
          <a:noFill/>
        </p:spPr>
        <p:txBody>
          <a:bodyPr wrap="square" rtlCol="0">
            <a:spAutoFit/>
          </a:bodyPr>
          <a:lstStyle/>
          <a:p>
            <a:pPr algn="ct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You unlock this door with the key of imagination. </a:t>
            </a:r>
            <a:r>
              <a:rPr lang="en-US" sz="825" dirty="0" err="1">
                <a:solidFill>
                  <a:schemeClr val="bg1"/>
                </a:solidFill>
                <a:latin typeface="Open Sans" panose="020B0606030504020204" pitchFamily="34" charset="0"/>
                <a:ea typeface="Open Sans" panose="020B0606030504020204" pitchFamily="34" charset="0"/>
                <a:cs typeface="Open Sans" panose="020B0606030504020204" pitchFamily="34" charset="0"/>
              </a:rPr>
              <a:t>BeyondYou</a:t>
            </a:r>
            <a:r>
              <a:rPr lang="en-US" sz="825" dirty="0">
                <a:solidFill>
                  <a:schemeClr val="bg1"/>
                </a:solidFill>
                <a:latin typeface="Open Sans" panose="020B0606030504020204" pitchFamily="34" charset="0"/>
                <a:ea typeface="Open Sans" panose="020B0606030504020204" pitchFamily="34" charset="0"/>
                <a:cs typeface="Open Sans" panose="020B0606030504020204" pitchFamily="34" charset="0"/>
              </a:rPr>
              <a:t> unlock this door with the key of imagination.</a:t>
            </a:r>
          </a:p>
        </p:txBody>
      </p:sp>
    </p:spTree>
    <p:extLst>
      <p:ext uri="{BB962C8B-B14F-4D97-AF65-F5344CB8AC3E}">
        <p14:creationId xmlns:p14="http://schemas.microsoft.com/office/powerpoint/2010/main" val="6921980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235"/>
                                        </p:tgtEl>
                                        <p:attrNameLst>
                                          <p:attrName>style.visibility</p:attrName>
                                        </p:attrNameLst>
                                      </p:cBhvr>
                                      <p:to>
                                        <p:strVal val="visible"/>
                                      </p:to>
                                    </p:set>
                                    <p:animEffect transition="in" filter="barn(inVertical)">
                                      <p:cBhvr>
                                        <p:cTn id="7" dur="500"/>
                                        <p:tgtEl>
                                          <p:spTgt spid="235"/>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234"/>
                                        </p:tgtEl>
                                        <p:attrNameLst>
                                          <p:attrName>style.visibility</p:attrName>
                                        </p:attrNameLst>
                                      </p:cBhvr>
                                      <p:to>
                                        <p:strVal val="visible"/>
                                      </p:to>
                                    </p:set>
                                    <p:animEffect transition="in" filter="barn(outVertical)">
                                      <p:cBhvr>
                                        <p:cTn id="11" dur="500"/>
                                        <p:tgtEl>
                                          <p:spTgt spid="234"/>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240"/>
                                        </p:tgtEl>
                                        <p:attrNameLst>
                                          <p:attrName>style.visibility</p:attrName>
                                        </p:attrNameLst>
                                      </p:cBhvr>
                                      <p:to>
                                        <p:strVal val="visible"/>
                                      </p:to>
                                    </p:set>
                                    <p:animEffect transition="in" filter="wipe(up)">
                                      <p:cBhvr>
                                        <p:cTn id="15" dur="500"/>
                                        <p:tgtEl>
                                          <p:spTgt spid="240"/>
                                        </p:tgtEl>
                                      </p:cBhvr>
                                    </p:animEffect>
                                  </p:childTnLst>
                                </p:cTn>
                              </p:par>
                              <p:par>
                                <p:cTn id="16" presetID="22" presetClass="entr" presetSubtype="1" fill="hold" grpId="0" nodeType="withEffect">
                                  <p:stCondLst>
                                    <p:cond delay="0"/>
                                  </p:stCondLst>
                                  <p:childTnLst>
                                    <p:set>
                                      <p:cBhvr>
                                        <p:cTn id="17" dur="1" fill="hold">
                                          <p:stCondLst>
                                            <p:cond delay="0"/>
                                          </p:stCondLst>
                                        </p:cTn>
                                        <p:tgtEl>
                                          <p:spTgt spid="241"/>
                                        </p:tgtEl>
                                        <p:attrNameLst>
                                          <p:attrName>style.visibility</p:attrName>
                                        </p:attrNameLst>
                                      </p:cBhvr>
                                      <p:to>
                                        <p:strVal val="visible"/>
                                      </p:to>
                                    </p:set>
                                    <p:animEffect transition="in" filter="wipe(up)">
                                      <p:cBhvr>
                                        <p:cTn id="18" dur="500"/>
                                        <p:tgtEl>
                                          <p:spTgt spid="241"/>
                                        </p:tgtEl>
                                      </p:cBhvr>
                                    </p:animEffect>
                                  </p:childTnLst>
                                </p:cTn>
                              </p:par>
                              <p:par>
                                <p:cTn id="19" presetID="22" presetClass="entr" presetSubtype="1" fill="hold" grpId="0" nodeType="withEffect">
                                  <p:stCondLst>
                                    <p:cond delay="0"/>
                                  </p:stCondLst>
                                  <p:childTnLst>
                                    <p:set>
                                      <p:cBhvr>
                                        <p:cTn id="20" dur="1" fill="hold">
                                          <p:stCondLst>
                                            <p:cond delay="0"/>
                                          </p:stCondLst>
                                        </p:cTn>
                                        <p:tgtEl>
                                          <p:spTgt spid="242"/>
                                        </p:tgtEl>
                                        <p:attrNameLst>
                                          <p:attrName>style.visibility</p:attrName>
                                        </p:attrNameLst>
                                      </p:cBhvr>
                                      <p:to>
                                        <p:strVal val="visible"/>
                                      </p:to>
                                    </p:set>
                                    <p:animEffect transition="in" filter="wipe(up)">
                                      <p:cBhvr>
                                        <p:cTn id="21" dur="500"/>
                                        <p:tgtEl>
                                          <p:spTgt spid="242"/>
                                        </p:tgtEl>
                                      </p:cBhvr>
                                    </p:animEffect>
                                  </p:childTnLst>
                                </p:cTn>
                              </p:par>
                              <p:par>
                                <p:cTn id="22" presetID="22" presetClass="entr" presetSubtype="1" fill="hold" grpId="0" nodeType="withEffect">
                                  <p:stCondLst>
                                    <p:cond delay="0"/>
                                  </p:stCondLst>
                                  <p:childTnLst>
                                    <p:set>
                                      <p:cBhvr>
                                        <p:cTn id="23" dur="1" fill="hold">
                                          <p:stCondLst>
                                            <p:cond delay="0"/>
                                          </p:stCondLst>
                                        </p:cTn>
                                        <p:tgtEl>
                                          <p:spTgt spid="245"/>
                                        </p:tgtEl>
                                        <p:attrNameLst>
                                          <p:attrName>style.visibility</p:attrName>
                                        </p:attrNameLst>
                                      </p:cBhvr>
                                      <p:to>
                                        <p:strVal val="visible"/>
                                      </p:to>
                                    </p:set>
                                    <p:animEffect transition="in" filter="wipe(up)">
                                      <p:cBhvr>
                                        <p:cTn id="24" dur="500"/>
                                        <p:tgtEl>
                                          <p:spTgt spid="245"/>
                                        </p:tgtEl>
                                      </p:cBhvr>
                                    </p:animEffect>
                                  </p:childTnLst>
                                </p:cTn>
                              </p:par>
                            </p:childTnLst>
                          </p:cTn>
                        </p:par>
                        <p:par>
                          <p:cTn id="25" fill="hold">
                            <p:stCondLst>
                              <p:cond delay="1500"/>
                            </p:stCondLst>
                            <p:childTnLst>
                              <p:par>
                                <p:cTn id="26" presetID="53" presetClass="entr" presetSubtype="16" fill="hold" nodeType="afterEffect">
                                  <p:stCondLst>
                                    <p:cond delay="0"/>
                                  </p:stCondLst>
                                  <p:childTnLst>
                                    <p:set>
                                      <p:cBhvr>
                                        <p:cTn id="27" dur="1" fill="hold">
                                          <p:stCondLst>
                                            <p:cond delay="0"/>
                                          </p:stCondLst>
                                        </p:cTn>
                                        <p:tgtEl>
                                          <p:spTgt spid="250"/>
                                        </p:tgtEl>
                                        <p:attrNameLst>
                                          <p:attrName>style.visibility</p:attrName>
                                        </p:attrNameLst>
                                      </p:cBhvr>
                                      <p:to>
                                        <p:strVal val="visible"/>
                                      </p:to>
                                    </p:set>
                                    <p:anim calcmode="lin" valueType="num">
                                      <p:cBhvr>
                                        <p:cTn id="28" dur="500" fill="hold"/>
                                        <p:tgtEl>
                                          <p:spTgt spid="250"/>
                                        </p:tgtEl>
                                        <p:attrNameLst>
                                          <p:attrName>ppt_w</p:attrName>
                                        </p:attrNameLst>
                                      </p:cBhvr>
                                      <p:tavLst>
                                        <p:tav tm="0">
                                          <p:val>
                                            <p:fltVal val="0"/>
                                          </p:val>
                                        </p:tav>
                                        <p:tav tm="100000">
                                          <p:val>
                                            <p:strVal val="#ppt_w"/>
                                          </p:val>
                                        </p:tav>
                                      </p:tavLst>
                                    </p:anim>
                                    <p:anim calcmode="lin" valueType="num">
                                      <p:cBhvr>
                                        <p:cTn id="29" dur="500" fill="hold"/>
                                        <p:tgtEl>
                                          <p:spTgt spid="250"/>
                                        </p:tgtEl>
                                        <p:attrNameLst>
                                          <p:attrName>ppt_h</p:attrName>
                                        </p:attrNameLst>
                                      </p:cBhvr>
                                      <p:tavLst>
                                        <p:tav tm="0">
                                          <p:val>
                                            <p:fltVal val="0"/>
                                          </p:val>
                                        </p:tav>
                                        <p:tav tm="100000">
                                          <p:val>
                                            <p:strVal val="#ppt_h"/>
                                          </p:val>
                                        </p:tav>
                                      </p:tavLst>
                                    </p:anim>
                                    <p:animEffect transition="in" filter="fade">
                                      <p:cBhvr>
                                        <p:cTn id="30" dur="500"/>
                                        <p:tgtEl>
                                          <p:spTgt spid="250"/>
                                        </p:tgtEl>
                                      </p:cBhvr>
                                    </p:animEffect>
                                  </p:childTnLst>
                                </p:cTn>
                              </p:par>
                              <p:par>
                                <p:cTn id="31" presetID="53" presetClass="entr" presetSubtype="16" fill="hold" nodeType="withEffect">
                                  <p:stCondLst>
                                    <p:cond delay="0"/>
                                  </p:stCondLst>
                                  <p:childTnLst>
                                    <p:set>
                                      <p:cBhvr>
                                        <p:cTn id="32" dur="1" fill="hold">
                                          <p:stCondLst>
                                            <p:cond delay="0"/>
                                          </p:stCondLst>
                                        </p:cTn>
                                        <p:tgtEl>
                                          <p:spTgt spid="251"/>
                                        </p:tgtEl>
                                        <p:attrNameLst>
                                          <p:attrName>style.visibility</p:attrName>
                                        </p:attrNameLst>
                                      </p:cBhvr>
                                      <p:to>
                                        <p:strVal val="visible"/>
                                      </p:to>
                                    </p:set>
                                    <p:anim calcmode="lin" valueType="num">
                                      <p:cBhvr>
                                        <p:cTn id="33" dur="500" fill="hold"/>
                                        <p:tgtEl>
                                          <p:spTgt spid="251"/>
                                        </p:tgtEl>
                                        <p:attrNameLst>
                                          <p:attrName>ppt_w</p:attrName>
                                        </p:attrNameLst>
                                      </p:cBhvr>
                                      <p:tavLst>
                                        <p:tav tm="0">
                                          <p:val>
                                            <p:fltVal val="0"/>
                                          </p:val>
                                        </p:tav>
                                        <p:tav tm="100000">
                                          <p:val>
                                            <p:strVal val="#ppt_w"/>
                                          </p:val>
                                        </p:tav>
                                      </p:tavLst>
                                    </p:anim>
                                    <p:anim calcmode="lin" valueType="num">
                                      <p:cBhvr>
                                        <p:cTn id="34" dur="500" fill="hold"/>
                                        <p:tgtEl>
                                          <p:spTgt spid="251"/>
                                        </p:tgtEl>
                                        <p:attrNameLst>
                                          <p:attrName>ppt_h</p:attrName>
                                        </p:attrNameLst>
                                      </p:cBhvr>
                                      <p:tavLst>
                                        <p:tav tm="0">
                                          <p:val>
                                            <p:fltVal val="0"/>
                                          </p:val>
                                        </p:tav>
                                        <p:tav tm="100000">
                                          <p:val>
                                            <p:strVal val="#ppt_h"/>
                                          </p:val>
                                        </p:tav>
                                      </p:tavLst>
                                    </p:anim>
                                    <p:animEffect transition="in" filter="fade">
                                      <p:cBhvr>
                                        <p:cTn id="35" dur="500"/>
                                        <p:tgtEl>
                                          <p:spTgt spid="251"/>
                                        </p:tgtEl>
                                      </p:cBhvr>
                                    </p:animEffect>
                                  </p:childTnLst>
                                </p:cTn>
                              </p:par>
                              <p:par>
                                <p:cTn id="36" presetID="53" presetClass="entr" presetSubtype="16" fill="hold" nodeType="withEffect">
                                  <p:stCondLst>
                                    <p:cond delay="0"/>
                                  </p:stCondLst>
                                  <p:childTnLst>
                                    <p:set>
                                      <p:cBhvr>
                                        <p:cTn id="37" dur="1" fill="hold">
                                          <p:stCondLst>
                                            <p:cond delay="0"/>
                                          </p:stCondLst>
                                        </p:cTn>
                                        <p:tgtEl>
                                          <p:spTgt spid="252"/>
                                        </p:tgtEl>
                                        <p:attrNameLst>
                                          <p:attrName>style.visibility</p:attrName>
                                        </p:attrNameLst>
                                      </p:cBhvr>
                                      <p:to>
                                        <p:strVal val="visible"/>
                                      </p:to>
                                    </p:set>
                                    <p:anim calcmode="lin" valueType="num">
                                      <p:cBhvr>
                                        <p:cTn id="38" dur="500" fill="hold"/>
                                        <p:tgtEl>
                                          <p:spTgt spid="252"/>
                                        </p:tgtEl>
                                        <p:attrNameLst>
                                          <p:attrName>ppt_w</p:attrName>
                                        </p:attrNameLst>
                                      </p:cBhvr>
                                      <p:tavLst>
                                        <p:tav tm="0">
                                          <p:val>
                                            <p:fltVal val="0"/>
                                          </p:val>
                                        </p:tav>
                                        <p:tav tm="100000">
                                          <p:val>
                                            <p:strVal val="#ppt_w"/>
                                          </p:val>
                                        </p:tav>
                                      </p:tavLst>
                                    </p:anim>
                                    <p:anim calcmode="lin" valueType="num">
                                      <p:cBhvr>
                                        <p:cTn id="39" dur="500" fill="hold"/>
                                        <p:tgtEl>
                                          <p:spTgt spid="252"/>
                                        </p:tgtEl>
                                        <p:attrNameLst>
                                          <p:attrName>ppt_h</p:attrName>
                                        </p:attrNameLst>
                                      </p:cBhvr>
                                      <p:tavLst>
                                        <p:tav tm="0">
                                          <p:val>
                                            <p:fltVal val="0"/>
                                          </p:val>
                                        </p:tav>
                                        <p:tav tm="100000">
                                          <p:val>
                                            <p:strVal val="#ppt_h"/>
                                          </p:val>
                                        </p:tav>
                                      </p:tavLst>
                                    </p:anim>
                                    <p:animEffect transition="in" filter="fade">
                                      <p:cBhvr>
                                        <p:cTn id="40" dur="500"/>
                                        <p:tgtEl>
                                          <p:spTgt spid="252"/>
                                        </p:tgtEl>
                                      </p:cBhvr>
                                    </p:animEffect>
                                  </p:childTnLst>
                                </p:cTn>
                              </p:par>
                              <p:par>
                                <p:cTn id="41" presetID="53" presetClass="entr" presetSubtype="16" fill="hold" nodeType="withEffect">
                                  <p:stCondLst>
                                    <p:cond delay="0"/>
                                  </p:stCondLst>
                                  <p:childTnLst>
                                    <p:set>
                                      <p:cBhvr>
                                        <p:cTn id="42" dur="1" fill="hold">
                                          <p:stCondLst>
                                            <p:cond delay="0"/>
                                          </p:stCondLst>
                                        </p:cTn>
                                        <p:tgtEl>
                                          <p:spTgt spid="253"/>
                                        </p:tgtEl>
                                        <p:attrNameLst>
                                          <p:attrName>style.visibility</p:attrName>
                                        </p:attrNameLst>
                                      </p:cBhvr>
                                      <p:to>
                                        <p:strVal val="visible"/>
                                      </p:to>
                                    </p:set>
                                    <p:anim calcmode="lin" valueType="num">
                                      <p:cBhvr>
                                        <p:cTn id="43" dur="500" fill="hold"/>
                                        <p:tgtEl>
                                          <p:spTgt spid="253"/>
                                        </p:tgtEl>
                                        <p:attrNameLst>
                                          <p:attrName>ppt_w</p:attrName>
                                        </p:attrNameLst>
                                      </p:cBhvr>
                                      <p:tavLst>
                                        <p:tav tm="0">
                                          <p:val>
                                            <p:fltVal val="0"/>
                                          </p:val>
                                        </p:tav>
                                        <p:tav tm="100000">
                                          <p:val>
                                            <p:strVal val="#ppt_w"/>
                                          </p:val>
                                        </p:tav>
                                      </p:tavLst>
                                    </p:anim>
                                    <p:anim calcmode="lin" valueType="num">
                                      <p:cBhvr>
                                        <p:cTn id="44" dur="500" fill="hold"/>
                                        <p:tgtEl>
                                          <p:spTgt spid="253"/>
                                        </p:tgtEl>
                                        <p:attrNameLst>
                                          <p:attrName>ppt_h</p:attrName>
                                        </p:attrNameLst>
                                      </p:cBhvr>
                                      <p:tavLst>
                                        <p:tav tm="0">
                                          <p:val>
                                            <p:fltVal val="0"/>
                                          </p:val>
                                        </p:tav>
                                        <p:tav tm="100000">
                                          <p:val>
                                            <p:strVal val="#ppt_h"/>
                                          </p:val>
                                        </p:tav>
                                      </p:tavLst>
                                    </p:anim>
                                    <p:animEffect transition="in" filter="fade">
                                      <p:cBhvr>
                                        <p:cTn id="45" dur="500"/>
                                        <p:tgtEl>
                                          <p:spTgt spid="253"/>
                                        </p:tgtEl>
                                      </p:cBhvr>
                                    </p:animEffect>
                                  </p:childTnLst>
                                </p:cTn>
                              </p:par>
                            </p:childTnLst>
                          </p:cTn>
                        </p:par>
                        <p:par>
                          <p:cTn id="46" fill="hold">
                            <p:stCondLst>
                              <p:cond delay="2000"/>
                            </p:stCondLst>
                            <p:childTnLst>
                              <p:par>
                                <p:cTn id="47" presetID="16" presetClass="entr" presetSubtype="21" fill="hold" grpId="0" nodeType="afterEffect">
                                  <p:stCondLst>
                                    <p:cond delay="0"/>
                                  </p:stCondLst>
                                  <p:childTnLst>
                                    <p:set>
                                      <p:cBhvr>
                                        <p:cTn id="48" dur="1" fill="hold">
                                          <p:stCondLst>
                                            <p:cond delay="0"/>
                                          </p:stCondLst>
                                        </p:cTn>
                                        <p:tgtEl>
                                          <p:spTgt spid="229"/>
                                        </p:tgtEl>
                                        <p:attrNameLst>
                                          <p:attrName>style.visibility</p:attrName>
                                        </p:attrNameLst>
                                      </p:cBhvr>
                                      <p:to>
                                        <p:strVal val="visible"/>
                                      </p:to>
                                    </p:set>
                                    <p:animEffect transition="in" filter="barn(inVertical)">
                                      <p:cBhvr>
                                        <p:cTn id="49" dur="500"/>
                                        <p:tgtEl>
                                          <p:spTgt spid="229"/>
                                        </p:tgtEl>
                                      </p:cBhvr>
                                    </p:animEffect>
                                  </p:childTnLst>
                                </p:cTn>
                              </p:par>
                              <p:par>
                                <p:cTn id="50" presetID="16" presetClass="entr" presetSubtype="21" fill="hold" grpId="0" nodeType="withEffect">
                                  <p:stCondLst>
                                    <p:cond delay="0"/>
                                  </p:stCondLst>
                                  <p:childTnLst>
                                    <p:set>
                                      <p:cBhvr>
                                        <p:cTn id="51" dur="1" fill="hold">
                                          <p:stCondLst>
                                            <p:cond delay="0"/>
                                          </p:stCondLst>
                                        </p:cTn>
                                        <p:tgtEl>
                                          <p:spTgt spid="6"/>
                                        </p:tgtEl>
                                        <p:attrNameLst>
                                          <p:attrName>style.visibility</p:attrName>
                                        </p:attrNameLst>
                                      </p:cBhvr>
                                      <p:to>
                                        <p:strVal val="visible"/>
                                      </p:to>
                                    </p:set>
                                    <p:animEffect transition="in" filter="barn(inVertical)">
                                      <p:cBhvr>
                                        <p:cTn id="52" dur="500"/>
                                        <p:tgtEl>
                                          <p:spTgt spid="6"/>
                                        </p:tgtEl>
                                      </p:cBhvr>
                                    </p:animEffect>
                                  </p:childTnLst>
                                </p:cTn>
                              </p:par>
                              <p:par>
                                <p:cTn id="53" presetID="16" presetClass="entr" presetSubtype="21" fill="hold" grpId="0" nodeType="withEffect">
                                  <p:stCondLst>
                                    <p:cond delay="0"/>
                                  </p:stCondLst>
                                  <p:childTnLst>
                                    <p:set>
                                      <p:cBhvr>
                                        <p:cTn id="54" dur="1" fill="hold">
                                          <p:stCondLst>
                                            <p:cond delay="0"/>
                                          </p:stCondLst>
                                        </p:cTn>
                                        <p:tgtEl>
                                          <p:spTgt spid="7"/>
                                        </p:tgtEl>
                                        <p:attrNameLst>
                                          <p:attrName>style.visibility</p:attrName>
                                        </p:attrNameLst>
                                      </p:cBhvr>
                                      <p:to>
                                        <p:strVal val="visible"/>
                                      </p:to>
                                    </p:set>
                                    <p:animEffect transition="in" filter="barn(inVertical)">
                                      <p:cBhvr>
                                        <p:cTn id="55" dur="500"/>
                                        <p:tgtEl>
                                          <p:spTgt spid="7"/>
                                        </p:tgtEl>
                                      </p:cBhvr>
                                    </p:animEffect>
                                  </p:childTnLst>
                                </p:cTn>
                              </p:par>
                              <p:par>
                                <p:cTn id="56" presetID="16" presetClass="entr" presetSubtype="21" fill="hold" grpId="0" nodeType="withEffect">
                                  <p:stCondLst>
                                    <p:cond delay="0"/>
                                  </p:stCondLst>
                                  <p:childTnLst>
                                    <p:set>
                                      <p:cBhvr>
                                        <p:cTn id="57" dur="1" fill="hold">
                                          <p:stCondLst>
                                            <p:cond delay="0"/>
                                          </p:stCondLst>
                                        </p:cTn>
                                        <p:tgtEl>
                                          <p:spTgt spid="8"/>
                                        </p:tgtEl>
                                        <p:attrNameLst>
                                          <p:attrName>style.visibility</p:attrName>
                                        </p:attrNameLst>
                                      </p:cBhvr>
                                      <p:to>
                                        <p:strVal val="visible"/>
                                      </p:to>
                                    </p:set>
                                    <p:animEffect transition="in" filter="barn(inVertical)">
                                      <p:cBhvr>
                                        <p:cTn id="58" dur="500"/>
                                        <p:tgtEl>
                                          <p:spTgt spid="8"/>
                                        </p:tgtEl>
                                      </p:cBhvr>
                                    </p:animEffect>
                                  </p:childTnLst>
                                </p:cTn>
                              </p:par>
                            </p:childTnLst>
                          </p:cTn>
                        </p:par>
                        <p:par>
                          <p:cTn id="59" fill="hold">
                            <p:stCondLst>
                              <p:cond delay="2500"/>
                            </p:stCondLst>
                            <p:childTnLst>
                              <p:par>
                                <p:cTn id="60" presetID="42" presetClass="entr" presetSubtype="0" fill="hold" grpId="0" nodeType="afterEffect">
                                  <p:stCondLst>
                                    <p:cond delay="0"/>
                                  </p:stCondLst>
                                  <p:childTnLst>
                                    <p:set>
                                      <p:cBhvr>
                                        <p:cTn id="61" dur="1" fill="hold">
                                          <p:stCondLst>
                                            <p:cond delay="0"/>
                                          </p:stCondLst>
                                        </p:cTn>
                                        <p:tgtEl>
                                          <p:spTgt spid="2"/>
                                        </p:tgtEl>
                                        <p:attrNameLst>
                                          <p:attrName>style.visibility</p:attrName>
                                        </p:attrNameLst>
                                      </p:cBhvr>
                                      <p:to>
                                        <p:strVal val="visible"/>
                                      </p:to>
                                    </p:set>
                                    <p:animEffect transition="in" filter="fade">
                                      <p:cBhvr>
                                        <p:cTn id="62" dur="500"/>
                                        <p:tgtEl>
                                          <p:spTgt spid="2"/>
                                        </p:tgtEl>
                                      </p:cBhvr>
                                    </p:animEffect>
                                    <p:anim calcmode="lin" valueType="num">
                                      <p:cBhvr>
                                        <p:cTn id="63" dur="500" fill="hold"/>
                                        <p:tgtEl>
                                          <p:spTgt spid="2"/>
                                        </p:tgtEl>
                                        <p:attrNameLst>
                                          <p:attrName>ppt_x</p:attrName>
                                        </p:attrNameLst>
                                      </p:cBhvr>
                                      <p:tavLst>
                                        <p:tav tm="0">
                                          <p:val>
                                            <p:strVal val="#ppt_x"/>
                                          </p:val>
                                        </p:tav>
                                        <p:tav tm="100000">
                                          <p:val>
                                            <p:strVal val="#ppt_x"/>
                                          </p:val>
                                        </p:tav>
                                      </p:tavLst>
                                    </p:anim>
                                    <p:anim calcmode="lin" valueType="num">
                                      <p:cBhvr>
                                        <p:cTn id="64" dur="500" fill="hold"/>
                                        <p:tgtEl>
                                          <p:spTgt spid="2"/>
                                        </p:tgtEl>
                                        <p:attrNameLst>
                                          <p:attrName>ppt_y</p:attrName>
                                        </p:attrNameLst>
                                      </p:cBhvr>
                                      <p:tavLst>
                                        <p:tav tm="0">
                                          <p:val>
                                            <p:strVal val="#ppt_y+.1"/>
                                          </p:val>
                                        </p:tav>
                                        <p:tav tm="100000">
                                          <p:val>
                                            <p:strVal val="#ppt_y"/>
                                          </p:val>
                                        </p:tav>
                                      </p:tavLst>
                                    </p:anim>
                                  </p:childTnLst>
                                </p:cTn>
                              </p:par>
                              <p:par>
                                <p:cTn id="65" presetID="42" presetClass="entr" presetSubtype="0" fill="hold" grpId="0" nodeType="withEffect">
                                  <p:stCondLst>
                                    <p:cond delay="0"/>
                                  </p:stCondLst>
                                  <p:childTnLst>
                                    <p:set>
                                      <p:cBhvr>
                                        <p:cTn id="66" dur="1" fill="hold">
                                          <p:stCondLst>
                                            <p:cond delay="0"/>
                                          </p:stCondLst>
                                        </p:cTn>
                                        <p:tgtEl>
                                          <p:spTgt spid="244"/>
                                        </p:tgtEl>
                                        <p:attrNameLst>
                                          <p:attrName>style.visibility</p:attrName>
                                        </p:attrNameLst>
                                      </p:cBhvr>
                                      <p:to>
                                        <p:strVal val="visible"/>
                                      </p:to>
                                    </p:set>
                                    <p:animEffect transition="in" filter="fade">
                                      <p:cBhvr>
                                        <p:cTn id="67" dur="500"/>
                                        <p:tgtEl>
                                          <p:spTgt spid="244"/>
                                        </p:tgtEl>
                                      </p:cBhvr>
                                    </p:animEffect>
                                    <p:anim calcmode="lin" valueType="num">
                                      <p:cBhvr>
                                        <p:cTn id="68" dur="500" fill="hold"/>
                                        <p:tgtEl>
                                          <p:spTgt spid="244"/>
                                        </p:tgtEl>
                                        <p:attrNameLst>
                                          <p:attrName>ppt_x</p:attrName>
                                        </p:attrNameLst>
                                      </p:cBhvr>
                                      <p:tavLst>
                                        <p:tav tm="0">
                                          <p:val>
                                            <p:strVal val="#ppt_x"/>
                                          </p:val>
                                        </p:tav>
                                        <p:tav tm="100000">
                                          <p:val>
                                            <p:strVal val="#ppt_x"/>
                                          </p:val>
                                        </p:tav>
                                      </p:tavLst>
                                    </p:anim>
                                    <p:anim calcmode="lin" valueType="num">
                                      <p:cBhvr>
                                        <p:cTn id="69" dur="500" fill="hold"/>
                                        <p:tgtEl>
                                          <p:spTgt spid="244"/>
                                        </p:tgtEl>
                                        <p:attrNameLst>
                                          <p:attrName>ppt_y</p:attrName>
                                        </p:attrNameLst>
                                      </p:cBhvr>
                                      <p:tavLst>
                                        <p:tav tm="0">
                                          <p:val>
                                            <p:strVal val="#ppt_y+.1"/>
                                          </p:val>
                                        </p:tav>
                                        <p:tav tm="100000">
                                          <p:val>
                                            <p:strVal val="#ppt_y"/>
                                          </p:val>
                                        </p:tav>
                                      </p:tavLst>
                                    </p:anim>
                                  </p:childTnLst>
                                </p:cTn>
                              </p:par>
                              <p:par>
                                <p:cTn id="70" presetID="42" presetClass="entr" presetSubtype="0" fill="hold" grpId="0" nodeType="withEffect">
                                  <p:stCondLst>
                                    <p:cond delay="0"/>
                                  </p:stCondLst>
                                  <p:childTnLst>
                                    <p:set>
                                      <p:cBhvr>
                                        <p:cTn id="71" dur="1" fill="hold">
                                          <p:stCondLst>
                                            <p:cond delay="0"/>
                                          </p:stCondLst>
                                        </p:cTn>
                                        <p:tgtEl>
                                          <p:spTgt spid="246"/>
                                        </p:tgtEl>
                                        <p:attrNameLst>
                                          <p:attrName>style.visibility</p:attrName>
                                        </p:attrNameLst>
                                      </p:cBhvr>
                                      <p:to>
                                        <p:strVal val="visible"/>
                                      </p:to>
                                    </p:set>
                                    <p:animEffect transition="in" filter="fade">
                                      <p:cBhvr>
                                        <p:cTn id="72" dur="500"/>
                                        <p:tgtEl>
                                          <p:spTgt spid="246"/>
                                        </p:tgtEl>
                                      </p:cBhvr>
                                    </p:animEffect>
                                    <p:anim calcmode="lin" valueType="num">
                                      <p:cBhvr>
                                        <p:cTn id="73" dur="500" fill="hold"/>
                                        <p:tgtEl>
                                          <p:spTgt spid="246"/>
                                        </p:tgtEl>
                                        <p:attrNameLst>
                                          <p:attrName>ppt_x</p:attrName>
                                        </p:attrNameLst>
                                      </p:cBhvr>
                                      <p:tavLst>
                                        <p:tav tm="0">
                                          <p:val>
                                            <p:strVal val="#ppt_x"/>
                                          </p:val>
                                        </p:tav>
                                        <p:tav tm="100000">
                                          <p:val>
                                            <p:strVal val="#ppt_x"/>
                                          </p:val>
                                        </p:tav>
                                      </p:tavLst>
                                    </p:anim>
                                    <p:anim calcmode="lin" valueType="num">
                                      <p:cBhvr>
                                        <p:cTn id="74" dur="500" fill="hold"/>
                                        <p:tgtEl>
                                          <p:spTgt spid="246"/>
                                        </p:tgtEl>
                                        <p:attrNameLst>
                                          <p:attrName>ppt_y</p:attrName>
                                        </p:attrNameLst>
                                      </p:cBhvr>
                                      <p:tavLst>
                                        <p:tav tm="0">
                                          <p:val>
                                            <p:strVal val="#ppt_y+.1"/>
                                          </p:val>
                                        </p:tav>
                                        <p:tav tm="100000">
                                          <p:val>
                                            <p:strVal val="#ppt_y"/>
                                          </p:val>
                                        </p:tav>
                                      </p:tavLst>
                                    </p:anim>
                                  </p:childTnLst>
                                </p:cTn>
                              </p:par>
                              <p:par>
                                <p:cTn id="75" presetID="42" presetClass="entr" presetSubtype="0" fill="hold" grpId="0" nodeType="withEffect">
                                  <p:stCondLst>
                                    <p:cond delay="0"/>
                                  </p:stCondLst>
                                  <p:childTnLst>
                                    <p:set>
                                      <p:cBhvr>
                                        <p:cTn id="76" dur="1" fill="hold">
                                          <p:stCondLst>
                                            <p:cond delay="0"/>
                                          </p:stCondLst>
                                        </p:cTn>
                                        <p:tgtEl>
                                          <p:spTgt spid="247"/>
                                        </p:tgtEl>
                                        <p:attrNameLst>
                                          <p:attrName>style.visibility</p:attrName>
                                        </p:attrNameLst>
                                      </p:cBhvr>
                                      <p:to>
                                        <p:strVal val="visible"/>
                                      </p:to>
                                    </p:set>
                                    <p:animEffect transition="in" filter="fade">
                                      <p:cBhvr>
                                        <p:cTn id="77" dur="500"/>
                                        <p:tgtEl>
                                          <p:spTgt spid="247"/>
                                        </p:tgtEl>
                                      </p:cBhvr>
                                    </p:animEffect>
                                    <p:anim calcmode="lin" valueType="num">
                                      <p:cBhvr>
                                        <p:cTn id="78" dur="500" fill="hold"/>
                                        <p:tgtEl>
                                          <p:spTgt spid="247"/>
                                        </p:tgtEl>
                                        <p:attrNameLst>
                                          <p:attrName>ppt_x</p:attrName>
                                        </p:attrNameLst>
                                      </p:cBhvr>
                                      <p:tavLst>
                                        <p:tav tm="0">
                                          <p:val>
                                            <p:strVal val="#ppt_x"/>
                                          </p:val>
                                        </p:tav>
                                        <p:tav tm="100000">
                                          <p:val>
                                            <p:strVal val="#ppt_x"/>
                                          </p:val>
                                        </p:tav>
                                      </p:tavLst>
                                    </p:anim>
                                    <p:anim calcmode="lin" valueType="num">
                                      <p:cBhvr>
                                        <p:cTn id="79" dur="500" fill="hold"/>
                                        <p:tgtEl>
                                          <p:spTgt spid="24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 grpId="0" animBg="1"/>
      <p:bldP spid="241" grpId="0" animBg="1"/>
      <p:bldP spid="242" grpId="0" animBg="1"/>
      <p:bldP spid="245" grpId="0" animBg="1"/>
      <p:bldP spid="2" grpId="0"/>
      <p:bldP spid="6" grpId="0"/>
      <p:bldP spid="7" grpId="0"/>
      <p:bldP spid="8" grpId="0"/>
      <p:bldP spid="229" grpId="0"/>
      <p:bldP spid="234" grpId="0"/>
      <p:bldP spid="235" grpId="0"/>
      <p:bldP spid="244" grpId="0"/>
      <p:bldP spid="246" grpId="0"/>
      <p:bldP spid="247"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7" name="TextBox 6"/>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8" name="TextBox 7"/>
          <p:cNvSpPr txBox="1"/>
          <p:nvPr/>
        </p:nvSpPr>
        <p:spPr>
          <a:xfrm>
            <a:off x="4511993"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9" name="Rectangle 8"/>
          <p:cNvSpPr/>
          <p:nvPr/>
        </p:nvSpPr>
        <p:spPr>
          <a:xfrm>
            <a:off x="452056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4" name="Picture Placeholder 3"/>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5536" r="5536"/>
          <a:stretch>
            <a:fillRect/>
          </a:stretch>
        </p:blipFill>
        <p:spPr/>
      </p:pic>
    </p:spTree>
    <p:extLst>
      <p:ext uri="{BB962C8B-B14F-4D97-AF65-F5344CB8AC3E}">
        <p14:creationId xmlns:p14="http://schemas.microsoft.com/office/powerpoint/2010/main" val="224123887"/>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barn(outVertical)">
                                      <p:cBhvr>
                                        <p:cTn id="11" dur="500"/>
                                        <p:tgtEl>
                                          <p:spTgt spid="6"/>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left)">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722948"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8" name="Rectangle 7"/>
          <p:cNvSpPr/>
          <p:nvPr/>
        </p:nvSpPr>
        <p:spPr>
          <a:xfrm>
            <a:off x="71437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sp>
        <p:nvSpPr>
          <p:cNvPr id="9" name="TextBox 8"/>
          <p:cNvSpPr txBox="1"/>
          <p:nvPr/>
        </p:nvSpPr>
        <p:spPr>
          <a:xfrm>
            <a:off x="714375" y="825202"/>
            <a:ext cx="3440609" cy="507831"/>
          </a:xfrm>
          <a:prstGeom prst="rect">
            <a:avLst/>
          </a:prstGeom>
          <a:noFill/>
        </p:spPr>
        <p:txBody>
          <a:bodyPr wrap="square" rtlCol="0">
            <a:spAutoFit/>
          </a:bodyPr>
          <a:lstStyle/>
          <a:p>
            <a:r>
              <a:rPr lang="id-ID" sz="2700" b="1" dirty="0">
                <a:latin typeface="Montserrat Black" panose="00000A00000000000000" pitchFamily="50" charset="0"/>
              </a:rPr>
              <a:t>MOCKUP SLIDES</a:t>
            </a:r>
          </a:p>
        </p:txBody>
      </p:sp>
      <p:sp>
        <p:nvSpPr>
          <p:cNvPr id="14" name="TextBox 13"/>
          <p:cNvSpPr txBox="1"/>
          <p:nvPr/>
        </p:nvSpPr>
        <p:spPr>
          <a:xfrm>
            <a:off x="714375" y="689239"/>
            <a:ext cx="1454227" cy="219291"/>
          </a:xfrm>
          <a:prstGeom prst="rect">
            <a:avLst/>
          </a:prstGeom>
          <a:noFill/>
        </p:spPr>
        <p:txBody>
          <a:bodyPr wrap="square" rtlCol="0">
            <a:spAutoFit/>
          </a:bodyPr>
          <a:lstStyle/>
          <a:p>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pic>
        <p:nvPicPr>
          <p:cNvPr id="4" name="Picture Placeholder 3"/>
          <p:cNvPicPr>
            <a:picLocks noGrp="1" noChangeAspect="1"/>
          </p:cNvPicPr>
          <p:nvPr>
            <p:ph type="pic" sz="quarter" idx="13"/>
          </p:nvPr>
        </p:nvPicPr>
        <p:blipFill>
          <a:blip r:embed="rId2">
            <a:extLst>
              <a:ext uri="{28A0092B-C50C-407E-A947-70E740481C1C}">
                <a14:useLocalDpi xmlns:a14="http://schemas.microsoft.com/office/drawing/2010/main" val="0"/>
              </a:ext>
            </a:extLst>
          </a:blip>
          <a:srcRect l="34000" r="34000"/>
          <a:stretch>
            <a:fillRect/>
          </a:stretch>
        </p:blipFill>
        <p:spPr/>
      </p:pic>
    </p:spTree>
    <p:extLst>
      <p:ext uri="{BB962C8B-B14F-4D97-AF65-F5344CB8AC3E}">
        <p14:creationId xmlns:p14="http://schemas.microsoft.com/office/powerpoint/2010/main" val="321097094"/>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left)">
                                      <p:cBhvr>
                                        <p:cTn id="11" dur="500"/>
                                        <p:tgtEl>
                                          <p:spTgt spid="8"/>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left)">
                                      <p:cBhvr>
                                        <p:cTn id="15" dur="500"/>
                                        <p:tgtEl>
                                          <p:spTgt spid="14"/>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left)">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4"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9" name="TextBox 8"/>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10" name="TextBox 9"/>
          <p:cNvSpPr txBox="1"/>
          <p:nvPr/>
        </p:nvSpPr>
        <p:spPr>
          <a:xfrm>
            <a:off x="4511993"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1" name="Rectangle 10"/>
          <p:cNvSpPr/>
          <p:nvPr/>
        </p:nvSpPr>
        <p:spPr>
          <a:xfrm>
            <a:off x="452056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4" name="Picture Placeholder 3"/>
          <p:cNvPicPr>
            <a:picLocks noGrp="1" noChangeAspect="1"/>
          </p:cNvPicPr>
          <p:nvPr>
            <p:ph type="pic" sz="quarter" idx="13"/>
          </p:nvPr>
        </p:nvPicPr>
        <p:blipFill>
          <a:blip r:embed="rId2" cstate="print">
            <a:extLst>
              <a:ext uri="{28A0092B-C50C-407E-A947-70E740481C1C}">
                <a14:useLocalDpi xmlns:a14="http://schemas.microsoft.com/office/drawing/2010/main" val="0"/>
              </a:ext>
            </a:extLst>
          </a:blip>
          <a:srcRect l="4893" r="4893"/>
          <a:stretch>
            <a:fillRect/>
          </a:stretch>
        </p:blipFill>
        <p:spPr/>
      </p:pic>
    </p:spTree>
    <p:extLst>
      <p:ext uri="{BB962C8B-B14F-4D97-AF65-F5344CB8AC3E}">
        <p14:creationId xmlns:p14="http://schemas.microsoft.com/office/powerpoint/2010/main" val="1054338462"/>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arn(inVertical)">
                                      <p:cBhvr>
                                        <p:cTn id="7" dur="500"/>
                                        <p:tgtEl>
                                          <p:spTgt spid="9"/>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barn(outVertical)">
                                      <p:cBhvr>
                                        <p:cTn id="11" dur="500"/>
                                        <p:tgtEl>
                                          <p:spTgt spid="8"/>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wipe(left)">
                                      <p:cBhvr>
                                        <p:cTn id="15" dur="500"/>
                                        <p:tgtEl>
                                          <p:spTgt spid="10"/>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left)">
                                      <p:cBhvr>
                                        <p:cTn id="19"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 name="Picture 9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445285" y="1552471"/>
            <a:ext cx="1981180" cy="2623724"/>
          </a:xfrm>
          <a:prstGeom prst="rect">
            <a:avLst/>
          </a:prstGeom>
        </p:spPr>
      </p:pic>
      <p:sp>
        <p:nvSpPr>
          <p:cNvPr id="96" name="Rectangle 95"/>
          <p:cNvSpPr/>
          <p:nvPr/>
        </p:nvSpPr>
        <p:spPr>
          <a:xfrm>
            <a:off x="5886003" y="1845874"/>
            <a:ext cx="1123984" cy="1903401"/>
          </a:xfrm>
          <a:prstGeom prst="rect">
            <a:avLst/>
          </a:prstGeom>
          <a:solidFill>
            <a:schemeClr val="accent1"/>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13" dirty="0">
              <a:latin typeface="Ubuntu" panose="020B0504030602030204" pitchFamily="34" charset="0"/>
            </a:endParaRPr>
          </a:p>
        </p:txBody>
      </p:sp>
      <p:pic>
        <p:nvPicPr>
          <p:cNvPr id="92" name="Picture 9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213146" y="1552471"/>
            <a:ext cx="1981180" cy="2623724"/>
          </a:xfrm>
          <a:prstGeom prst="rect">
            <a:avLst/>
          </a:prstGeom>
        </p:spPr>
      </p:pic>
      <p:sp>
        <p:nvSpPr>
          <p:cNvPr id="93" name="Rectangle 92"/>
          <p:cNvSpPr/>
          <p:nvPr/>
        </p:nvSpPr>
        <p:spPr>
          <a:xfrm>
            <a:off x="7395262" y="1845874"/>
            <a:ext cx="1382586" cy="1903401"/>
          </a:xfrm>
          <a:prstGeom prst="rect">
            <a:avLst/>
          </a:prstGeom>
          <a:solidFill>
            <a:schemeClr val="accent1"/>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13" dirty="0">
              <a:latin typeface="Ubuntu" panose="020B0504030602030204" pitchFamily="34" charset="0"/>
            </a:endParaRPr>
          </a:p>
        </p:txBody>
      </p:sp>
      <p:pic>
        <p:nvPicPr>
          <p:cNvPr id="101" name="Picture 10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206153" y="1425748"/>
            <a:ext cx="2168483" cy="2940315"/>
          </a:xfrm>
          <a:prstGeom prst="rect">
            <a:avLst/>
          </a:prstGeom>
        </p:spPr>
      </p:pic>
      <p:sp>
        <p:nvSpPr>
          <p:cNvPr id="100" name="Rectangle 99"/>
          <p:cNvSpPr/>
          <p:nvPr/>
        </p:nvSpPr>
        <p:spPr>
          <a:xfrm>
            <a:off x="6700084" y="1765345"/>
            <a:ext cx="1230247" cy="2133074"/>
          </a:xfrm>
          <a:prstGeom prst="rect">
            <a:avLst/>
          </a:prstGeom>
          <a:solidFill>
            <a:schemeClr val="accent1"/>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l-PL" sz="1013" dirty="0">
              <a:latin typeface="Ubuntu" panose="020B0504030602030204" pitchFamily="34" charset="0"/>
            </a:endParaRPr>
          </a:p>
        </p:txBody>
      </p:sp>
      <p:sp>
        <p:nvSpPr>
          <p:cNvPr id="14" name="TextBox 13"/>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15" name="TextBox 14"/>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16" name="TextBox 15"/>
          <p:cNvSpPr txBox="1"/>
          <p:nvPr/>
        </p:nvSpPr>
        <p:spPr>
          <a:xfrm>
            <a:off x="722948"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7" name="Rectangle 16"/>
          <p:cNvSpPr/>
          <p:nvPr/>
        </p:nvSpPr>
        <p:spPr>
          <a:xfrm>
            <a:off x="71437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7" name="Picture Placeholder 6"/>
          <p:cNvPicPr>
            <a:picLocks noGrp="1" noChangeAspect="1"/>
          </p:cNvPicPr>
          <p:nvPr>
            <p:ph type="pic" sz="quarter" idx="10"/>
          </p:nvPr>
        </p:nvPicPr>
        <p:blipFill>
          <a:blip r:embed="rId4" cstate="print">
            <a:extLst>
              <a:ext uri="{28A0092B-C50C-407E-A947-70E740481C1C}">
                <a14:useLocalDpi xmlns:a14="http://schemas.microsoft.com/office/drawing/2010/main" val="0"/>
              </a:ext>
            </a:extLst>
          </a:blip>
          <a:srcRect l="33719" r="33719"/>
          <a:stretch>
            <a:fillRect/>
          </a:stretch>
        </p:blipFill>
        <p:spPr/>
      </p:pic>
      <p:pic>
        <p:nvPicPr>
          <p:cNvPr id="6" name="Picture Placeholder 5"/>
          <p:cNvPicPr>
            <a:picLocks noGrp="1" noChangeAspect="1"/>
          </p:cNvPicPr>
          <p:nvPr>
            <p:ph type="pic" sz="quarter" idx="11"/>
          </p:nvPr>
        </p:nvPicPr>
        <p:blipFill>
          <a:blip r:embed="rId5" cstate="print">
            <a:extLst>
              <a:ext uri="{28A0092B-C50C-407E-A947-70E740481C1C}">
                <a14:useLocalDpi xmlns:a14="http://schemas.microsoft.com/office/drawing/2010/main" val="0"/>
              </a:ext>
            </a:extLst>
          </a:blip>
          <a:srcRect l="38583" r="38583"/>
          <a:stretch>
            <a:fillRect/>
          </a:stretch>
        </p:blipFill>
        <p:spPr/>
      </p:pic>
      <p:pic>
        <p:nvPicPr>
          <p:cNvPr id="8" name="Picture Placeholder 7"/>
          <p:cNvPicPr>
            <a:picLocks noGrp="1" noChangeAspect="1"/>
          </p:cNvPicPr>
          <p:nvPr>
            <p:ph type="pic" sz="quarter" idx="12"/>
          </p:nvPr>
        </p:nvPicPr>
        <p:blipFill>
          <a:blip r:embed="rId6" cstate="print">
            <a:extLst>
              <a:ext uri="{28A0092B-C50C-407E-A947-70E740481C1C}">
                <a14:useLocalDpi xmlns:a14="http://schemas.microsoft.com/office/drawing/2010/main" val="0"/>
              </a:ext>
            </a:extLst>
          </a:blip>
          <a:srcRect l="39228" r="39228"/>
          <a:stretch>
            <a:fillRect/>
          </a:stretch>
        </p:blipFill>
        <p:spPr/>
      </p:pic>
    </p:spTree>
    <p:extLst>
      <p:ext uri="{BB962C8B-B14F-4D97-AF65-F5344CB8AC3E}">
        <p14:creationId xmlns:p14="http://schemas.microsoft.com/office/powerpoint/2010/main" val="3944446222"/>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
      <p:transition spd="slow">
        <p:dissolv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barn(inVertical)">
                                      <p:cBhvr>
                                        <p:cTn id="7" dur="500"/>
                                        <p:tgtEl>
                                          <p:spTgt spid="15"/>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barn(outVertical)">
                                      <p:cBhvr>
                                        <p:cTn id="11" dur="500"/>
                                        <p:tgtEl>
                                          <p:spTgt spid="14"/>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left)">
                                      <p:cBhvr>
                                        <p:cTn id="15" dur="500"/>
                                        <p:tgtEl>
                                          <p:spTgt spid="16"/>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wipe(left)">
                                      <p:cBhvr>
                                        <p:cTn id="1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5" grpId="0"/>
      <p:bldP spid="16" grpId="0"/>
      <p:bldP spid="17"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2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47674" y="908480"/>
            <a:ext cx="5202260" cy="4207246"/>
          </a:xfrm>
          <a:prstGeom prst="rect">
            <a:avLst/>
          </a:prstGeom>
        </p:spPr>
      </p:pic>
      <p:sp>
        <p:nvSpPr>
          <p:cNvPr id="11" name="TextBox 10"/>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12" name="TextBox 11"/>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13" name="TextBox 12"/>
          <p:cNvSpPr txBox="1"/>
          <p:nvPr/>
        </p:nvSpPr>
        <p:spPr>
          <a:xfrm>
            <a:off x="5682453" y="1634352"/>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4" name="Rectangle 13"/>
          <p:cNvSpPr/>
          <p:nvPr/>
        </p:nvSpPr>
        <p:spPr>
          <a:xfrm>
            <a:off x="5691026" y="2306760"/>
            <a:ext cx="2847185" cy="218713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18" name="Picture Placeholder 17"/>
          <p:cNvPicPr>
            <a:picLocks noGrp="1" noChangeAspect="1"/>
          </p:cNvPicPr>
          <p:nvPr>
            <p:ph type="pic" sz="quarter" idx="10"/>
          </p:nvPr>
        </p:nvPicPr>
        <p:blipFill>
          <a:blip r:embed="rId3">
            <a:extLst>
              <a:ext uri="{28A0092B-C50C-407E-A947-70E740481C1C}">
                <a14:useLocalDpi xmlns:a14="http://schemas.microsoft.com/office/drawing/2010/main" val="0"/>
              </a:ext>
            </a:extLst>
          </a:blip>
          <a:srcRect l="34785" r="34785"/>
          <a:stretch>
            <a:fillRect/>
          </a:stretch>
        </p:blipFill>
        <p:spPr/>
      </p:pic>
      <p:pic>
        <p:nvPicPr>
          <p:cNvPr id="17" name="Picture Placeholder 16"/>
          <p:cNvPicPr>
            <a:picLocks noGrp="1" noChangeAspect="1"/>
          </p:cNvPicPr>
          <p:nvPr>
            <p:ph type="pic" sz="quarter" idx="11"/>
          </p:nvPr>
        </p:nvPicPr>
        <p:blipFill>
          <a:blip r:embed="rId3">
            <a:extLst>
              <a:ext uri="{28A0092B-C50C-407E-A947-70E740481C1C}">
                <a14:useLocalDpi xmlns:a14="http://schemas.microsoft.com/office/drawing/2010/main" val="0"/>
              </a:ext>
            </a:extLst>
          </a:blip>
          <a:srcRect l="34794" r="34794"/>
          <a:stretch>
            <a:fillRect/>
          </a:stretch>
        </p:blipFill>
        <p:spPr/>
      </p:pic>
      <p:pic>
        <p:nvPicPr>
          <p:cNvPr id="16" name="Picture Placeholder 15"/>
          <p:cNvPicPr>
            <a:picLocks noGrp="1" noChangeAspect="1"/>
          </p:cNvPicPr>
          <p:nvPr>
            <p:ph type="pic" sz="quarter" idx="12"/>
          </p:nvPr>
        </p:nvPicPr>
        <p:blipFill>
          <a:blip r:embed="rId3">
            <a:extLst>
              <a:ext uri="{28A0092B-C50C-407E-A947-70E740481C1C}">
                <a14:useLocalDpi xmlns:a14="http://schemas.microsoft.com/office/drawing/2010/main" val="0"/>
              </a:ext>
            </a:extLst>
          </a:blip>
          <a:srcRect l="34785" r="34785"/>
          <a:stretch>
            <a:fillRect/>
          </a:stretch>
        </p:blipFill>
        <p:spPr/>
      </p:pic>
      <p:pic>
        <p:nvPicPr>
          <p:cNvPr id="15" name="Picture Placeholder 14"/>
          <p:cNvPicPr>
            <a:picLocks noGrp="1" noChangeAspect="1"/>
          </p:cNvPicPr>
          <p:nvPr>
            <p:ph type="pic" sz="quarter" idx="13"/>
          </p:nvPr>
        </p:nvPicPr>
        <p:blipFill>
          <a:blip r:embed="rId3">
            <a:extLst>
              <a:ext uri="{28A0092B-C50C-407E-A947-70E740481C1C}">
                <a14:useLocalDpi xmlns:a14="http://schemas.microsoft.com/office/drawing/2010/main" val="0"/>
              </a:ext>
            </a:extLst>
          </a:blip>
          <a:srcRect l="34785" r="34785"/>
          <a:stretch>
            <a:fillRect/>
          </a:stretch>
        </p:blipFill>
        <p:spPr/>
      </p:pic>
      <p:pic>
        <p:nvPicPr>
          <p:cNvPr id="10" name="Picture Placeholder 9"/>
          <p:cNvPicPr>
            <a:picLocks noGrp="1" noChangeAspect="1"/>
          </p:cNvPicPr>
          <p:nvPr>
            <p:ph type="pic" sz="quarter" idx="14"/>
          </p:nvPr>
        </p:nvPicPr>
        <p:blipFill>
          <a:blip r:embed="rId3">
            <a:extLst>
              <a:ext uri="{28A0092B-C50C-407E-A947-70E740481C1C}">
                <a14:useLocalDpi xmlns:a14="http://schemas.microsoft.com/office/drawing/2010/main" val="0"/>
              </a:ext>
            </a:extLst>
          </a:blip>
          <a:srcRect l="35079" r="35079"/>
          <a:stretch>
            <a:fillRect/>
          </a:stretch>
        </p:blipFill>
        <p:spPr/>
      </p:pic>
    </p:spTree>
    <p:extLst>
      <p:ext uri="{BB962C8B-B14F-4D97-AF65-F5344CB8AC3E}">
        <p14:creationId xmlns:p14="http://schemas.microsoft.com/office/powerpoint/2010/main" val="4008804412"/>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barn(inVertical)">
                                      <p:cBhvr>
                                        <p:cTn id="7" dur="500"/>
                                        <p:tgtEl>
                                          <p:spTgt spid="12"/>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barn(outVertical)">
                                      <p:cBhvr>
                                        <p:cTn id="11" dur="500"/>
                                        <p:tgtEl>
                                          <p:spTgt spid="1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3"/>
                                        </p:tgtEl>
                                        <p:attrNameLst>
                                          <p:attrName>style.visibility</p:attrName>
                                        </p:attrNameLst>
                                      </p:cBhvr>
                                      <p:to>
                                        <p:strVal val="visible"/>
                                      </p:to>
                                    </p:set>
                                    <p:animEffect transition="in" filter="wipe(left)">
                                      <p:cBhvr>
                                        <p:cTn id="15" dur="500"/>
                                        <p:tgtEl>
                                          <p:spTgt spid="13"/>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left)">
                                      <p:cBhvr>
                                        <p:cTn id="19"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7" name="TextBox 6"/>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8" name="TextBox 7"/>
          <p:cNvSpPr txBox="1"/>
          <p:nvPr/>
        </p:nvSpPr>
        <p:spPr>
          <a:xfrm>
            <a:off x="4511993"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9" name="Rectangle 8"/>
          <p:cNvSpPr/>
          <p:nvPr/>
        </p:nvSpPr>
        <p:spPr>
          <a:xfrm>
            <a:off x="452056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3" name="Picture Placeholder 2"/>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3451" r="23451"/>
          <a:stretch>
            <a:fillRect/>
          </a:stretch>
        </p:blipFill>
        <p:spPr/>
      </p:pic>
    </p:spTree>
    <p:extLst>
      <p:ext uri="{BB962C8B-B14F-4D97-AF65-F5344CB8AC3E}">
        <p14:creationId xmlns:p14="http://schemas.microsoft.com/office/powerpoint/2010/main" val="2529094079"/>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barn(outVertical)">
                                      <p:cBhvr>
                                        <p:cTn id="11" dur="500"/>
                                        <p:tgtEl>
                                          <p:spTgt spid="6"/>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left)">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7" name="TextBox 6"/>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8" name="TextBox 7"/>
          <p:cNvSpPr txBox="1"/>
          <p:nvPr/>
        </p:nvSpPr>
        <p:spPr>
          <a:xfrm>
            <a:off x="4511993"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9" name="Rectangle 8"/>
          <p:cNvSpPr/>
          <p:nvPr/>
        </p:nvSpPr>
        <p:spPr>
          <a:xfrm>
            <a:off x="452056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4" name="Picture Placeholder 3"/>
          <p:cNvPicPr>
            <a:picLocks noGrp="1" noChangeAspect="1"/>
          </p:cNvPicPr>
          <p:nvPr>
            <p:ph type="pic" sz="quarter" idx="10"/>
          </p:nvPr>
        </p:nvPicPr>
        <p:blipFill>
          <a:blip r:embed="rId2" cstate="print">
            <a:extLst>
              <a:ext uri="{28A0092B-C50C-407E-A947-70E740481C1C}">
                <a14:useLocalDpi xmlns:a14="http://schemas.microsoft.com/office/drawing/2010/main" val="0"/>
              </a:ext>
            </a:extLst>
          </a:blip>
          <a:srcRect l="31884" r="31884"/>
          <a:stretch>
            <a:fillRect/>
          </a:stretch>
        </p:blipFill>
        <p:spPr/>
      </p:pic>
    </p:spTree>
    <p:extLst>
      <p:ext uri="{BB962C8B-B14F-4D97-AF65-F5344CB8AC3E}">
        <p14:creationId xmlns:p14="http://schemas.microsoft.com/office/powerpoint/2010/main" val="2001597128"/>
      </p:ext>
    </p:extLst>
  </p:cSld>
  <p:clrMapOvr>
    <a:masterClrMapping/>
  </p:clrMapOvr>
  <p:transition spd="slow">
    <p:comb/>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barn(outVertical)">
                                      <p:cBhvr>
                                        <p:cTn id="11" dur="500"/>
                                        <p:tgtEl>
                                          <p:spTgt spid="6"/>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left)">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7" name="TextBox 6"/>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8" name="TextBox 7"/>
          <p:cNvSpPr txBox="1"/>
          <p:nvPr/>
        </p:nvSpPr>
        <p:spPr>
          <a:xfrm>
            <a:off x="722948"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9" name="Rectangle 8"/>
          <p:cNvSpPr/>
          <p:nvPr/>
        </p:nvSpPr>
        <p:spPr>
          <a:xfrm>
            <a:off x="71437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4" name="Picture Placeholder 3"/>
          <p:cNvPicPr>
            <a:picLocks noGrp="1" noChangeAspect="1"/>
          </p:cNvPicPr>
          <p:nvPr>
            <p:ph type="pic" sz="quarter" idx="10"/>
          </p:nvPr>
        </p:nvPicPr>
        <p:blipFill>
          <a:blip r:embed="rId2">
            <a:extLst>
              <a:ext uri="{28A0092B-C50C-407E-A947-70E740481C1C}">
                <a14:useLocalDpi xmlns:a14="http://schemas.microsoft.com/office/drawing/2010/main" val="0"/>
              </a:ext>
            </a:extLst>
          </a:blip>
          <a:srcRect l="24036" r="24036"/>
          <a:stretch>
            <a:fillRect/>
          </a:stretch>
        </p:blipFill>
        <p:spPr/>
      </p:pic>
    </p:spTree>
    <p:extLst>
      <p:ext uri="{BB962C8B-B14F-4D97-AF65-F5344CB8AC3E}">
        <p14:creationId xmlns:p14="http://schemas.microsoft.com/office/powerpoint/2010/main" val="309701117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barn(outVertical)">
                                      <p:cBhvr>
                                        <p:cTn id="11" dur="500"/>
                                        <p:tgtEl>
                                          <p:spTgt spid="6"/>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wipe(left)">
                                      <p:cBhvr>
                                        <p:cTn id="15" dur="500"/>
                                        <p:tgtEl>
                                          <p:spTgt spid="8"/>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9"/>
                                        </p:tgtEl>
                                        <p:attrNameLst>
                                          <p:attrName>style.visibility</p:attrName>
                                        </p:attrNameLst>
                                      </p:cBhvr>
                                      <p:to>
                                        <p:strVal val="visible"/>
                                      </p:to>
                                    </p:set>
                                    <p:animEffect transition="in" filter="wipe(left)">
                                      <p:cBhvr>
                                        <p:cTn id="19"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9"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11" name="TextBox 10"/>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12" name="TextBox 11"/>
          <p:cNvSpPr txBox="1"/>
          <p:nvPr/>
        </p:nvSpPr>
        <p:spPr>
          <a:xfrm>
            <a:off x="3971925"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3" name="Rectangle 12"/>
          <p:cNvSpPr/>
          <p:nvPr/>
        </p:nvSpPr>
        <p:spPr>
          <a:xfrm>
            <a:off x="3980498"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pic>
        <p:nvPicPr>
          <p:cNvPr id="4" name="Picture Placeholder 3"/>
          <p:cNvPicPr>
            <a:picLocks noGrp="1" noChangeAspect="1"/>
          </p:cNvPicPr>
          <p:nvPr>
            <p:ph type="pic" sz="quarter" idx="16"/>
          </p:nvPr>
        </p:nvPicPr>
        <p:blipFill>
          <a:blip r:embed="rId2">
            <a:extLst>
              <a:ext uri="{28A0092B-C50C-407E-A947-70E740481C1C}">
                <a14:useLocalDpi xmlns:a14="http://schemas.microsoft.com/office/drawing/2010/main" val="0"/>
              </a:ext>
            </a:extLst>
          </a:blip>
          <a:srcRect l="32544" r="32544"/>
          <a:stretch>
            <a:fillRect/>
          </a:stretch>
        </p:blipFill>
        <p:spPr/>
      </p:pic>
    </p:spTree>
    <p:extLst>
      <p:ext uri="{BB962C8B-B14F-4D97-AF65-F5344CB8AC3E}">
        <p14:creationId xmlns:p14="http://schemas.microsoft.com/office/powerpoint/2010/main" val="3262568930"/>
      </p:ext>
    </p:extLst>
  </p:cSld>
  <p:clrMapOvr>
    <a:masterClrMapping/>
  </p:clrMapOvr>
  <p:transition advTm="1000">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inVertical)">
                                      <p:cBhvr>
                                        <p:cTn id="7" dur="500"/>
                                        <p:tgtEl>
                                          <p:spTgt spid="11"/>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barn(outVertical)">
                                      <p:cBhvr>
                                        <p:cTn id="11" dur="500"/>
                                        <p:tgtEl>
                                          <p:spTgt spid="1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left)">
                                      <p:cBhvr>
                                        <p:cTn id="15" dur="500"/>
                                        <p:tgtEl>
                                          <p:spTgt spid="1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left)">
                                      <p:cBhvr>
                                        <p:cTn id="1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1" grpId="0"/>
      <p:bldP spid="12" grpId="0"/>
      <p:bldP spid="13"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 name="Picture 61"/>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4117120" y="1329072"/>
            <a:ext cx="5532531" cy="3183640"/>
          </a:xfrm>
          <a:prstGeom prst="rect">
            <a:avLst/>
          </a:prstGeom>
        </p:spPr>
      </p:pic>
      <p:pic>
        <p:nvPicPr>
          <p:cNvPr id="13" name="Picture Placeholder 12"/>
          <p:cNvPicPr>
            <a:picLocks noGrp="1" noChangeAspect="1"/>
          </p:cNvPicPr>
          <p:nvPr>
            <p:ph type="pic" sz="quarter" idx="10"/>
          </p:nvPr>
        </p:nvPicPr>
        <p:blipFill>
          <a:blip r:embed="rId3" cstate="print">
            <a:extLst>
              <a:ext uri="{28A0092B-C50C-407E-A947-70E740481C1C}">
                <a14:useLocalDpi xmlns:a14="http://schemas.microsoft.com/office/drawing/2010/main" val="0"/>
              </a:ext>
            </a:extLst>
          </a:blip>
          <a:srcRect l="3529" r="3529"/>
          <a:stretch>
            <a:fillRect/>
          </a:stretch>
        </p:blipFill>
        <p:spPr/>
      </p:pic>
      <p:pic>
        <p:nvPicPr>
          <p:cNvPr id="8" name="Picture Placeholder 7"/>
          <p:cNvPicPr>
            <a:picLocks noGrp="1" noChangeAspect="1"/>
          </p:cNvPicPr>
          <p:nvPr>
            <p:ph type="pic" sz="quarter" idx="11"/>
          </p:nvPr>
        </p:nvPicPr>
        <p:blipFill>
          <a:blip r:embed="rId4" cstate="print">
            <a:extLst>
              <a:ext uri="{28A0092B-C50C-407E-A947-70E740481C1C}">
                <a14:useLocalDpi xmlns:a14="http://schemas.microsoft.com/office/drawing/2010/main" val="0"/>
              </a:ext>
            </a:extLst>
          </a:blip>
          <a:srcRect l="3489" r="3489"/>
          <a:stretch>
            <a:fillRect/>
          </a:stretch>
        </p:blipFill>
        <p:spPr/>
      </p:pic>
      <p:pic>
        <p:nvPicPr>
          <p:cNvPr id="7" name="Picture Placeholder 6"/>
          <p:cNvPicPr>
            <a:picLocks noGrp="1" noChangeAspect="1"/>
          </p:cNvPicPr>
          <p:nvPr>
            <p:ph type="pic" sz="quarter" idx="12"/>
          </p:nvPr>
        </p:nvPicPr>
        <p:blipFill>
          <a:blip r:embed="rId4" cstate="print">
            <a:extLst>
              <a:ext uri="{28A0092B-C50C-407E-A947-70E740481C1C}">
                <a14:useLocalDpi xmlns:a14="http://schemas.microsoft.com/office/drawing/2010/main" val="0"/>
              </a:ext>
            </a:extLst>
          </a:blip>
          <a:srcRect l="3489" r="3489"/>
          <a:stretch>
            <a:fillRect/>
          </a:stretch>
        </p:blipFill>
        <p:spPr/>
      </p:pic>
      <p:sp>
        <p:nvSpPr>
          <p:cNvPr id="9" name="TextBox 8"/>
          <p:cNvSpPr txBox="1"/>
          <p:nvPr/>
        </p:nvSpPr>
        <p:spPr>
          <a:xfrm>
            <a:off x="2872695" y="833775"/>
            <a:ext cx="3440609" cy="507831"/>
          </a:xfrm>
          <a:prstGeom prst="rect">
            <a:avLst/>
          </a:prstGeom>
          <a:noFill/>
        </p:spPr>
        <p:txBody>
          <a:bodyPr wrap="square" rtlCol="0">
            <a:spAutoFit/>
          </a:bodyPr>
          <a:lstStyle/>
          <a:p>
            <a:pPr algn="ctr"/>
            <a:r>
              <a:rPr lang="id-ID" sz="2700" b="1" dirty="0">
                <a:latin typeface="Montserrat Black" panose="00000A00000000000000" pitchFamily="50" charset="0"/>
              </a:rPr>
              <a:t>MOCKUP SLIDES</a:t>
            </a:r>
          </a:p>
        </p:txBody>
      </p:sp>
      <p:sp>
        <p:nvSpPr>
          <p:cNvPr id="11" name="TextBox 10"/>
          <p:cNvSpPr txBox="1"/>
          <p:nvPr/>
        </p:nvSpPr>
        <p:spPr>
          <a:xfrm>
            <a:off x="3865887" y="697811"/>
            <a:ext cx="1454227" cy="219291"/>
          </a:xfrm>
          <a:prstGeom prst="rect">
            <a:avLst/>
          </a:prstGeom>
          <a:noFill/>
        </p:spPr>
        <p:txBody>
          <a:bodyPr wrap="square" rtlCol="0">
            <a:spAutoFit/>
          </a:bodyPr>
          <a:lstStyle/>
          <a:p>
            <a:pPr algn="ct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List of House for Sale</a:t>
            </a:r>
          </a:p>
        </p:txBody>
      </p:sp>
      <p:sp>
        <p:nvSpPr>
          <p:cNvPr id="12" name="TextBox 11"/>
          <p:cNvSpPr txBox="1"/>
          <p:nvPr/>
        </p:nvSpPr>
        <p:spPr>
          <a:xfrm>
            <a:off x="722948" y="1973225"/>
            <a:ext cx="2937294" cy="577081"/>
          </a:xfrm>
          <a:prstGeom prst="rect">
            <a:avLst/>
          </a:prstGeom>
          <a:noFill/>
        </p:spPr>
        <p:txBody>
          <a:bodyPr wrap="square" rtlCol="0">
            <a:spAutoFit/>
          </a:bodyPr>
          <a:lstStyle/>
          <a:p>
            <a:pPr>
              <a:lnSpc>
                <a:spcPct val="150000"/>
              </a:lnSpc>
            </a:pPr>
            <a:r>
              <a:rPr lang="en-US" sz="1050" b="1" dirty="0">
                <a:solidFill>
                  <a:schemeClr val="accent1"/>
                </a:solidFill>
                <a:latin typeface="Montserrat Black" panose="00000A00000000000000" pitchFamily="50" charset="0"/>
                <a:ea typeface="Lato Black" panose="020F0502020204030203" pitchFamily="34" charset="0"/>
                <a:cs typeface="Lato Black" panose="020F0502020204030203" pitchFamily="34" charset="0"/>
              </a:rPr>
              <a:t>OUR BEST MOCK UP TEMPLATE FOR YOUR BEST PREVIEW</a:t>
            </a:r>
          </a:p>
        </p:txBody>
      </p:sp>
      <p:sp>
        <p:nvSpPr>
          <p:cNvPr id="15" name="Rectangle 14"/>
          <p:cNvSpPr/>
          <p:nvPr/>
        </p:nvSpPr>
        <p:spPr>
          <a:xfrm>
            <a:off x="714375" y="2645633"/>
            <a:ext cx="4130899" cy="1615827"/>
          </a:xfrm>
          <a:prstGeom prst="rect">
            <a:avLst/>
          </a:prstGeom>
        </p:spPr>
        <p:txBody>
          <a:bodyPr wrap="square">
            <a:spAutoFit/>
          </a:bodyPr>
          <a:lstStyle/>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On november 13, felix unger was asked to remove himself from his place of residence. That request came from his wife. Deep down, he knew she was right, but he also knew that someday, he would return to her. With nowhere else to go, he appeared at the home of his childhood friend, oscar madison. </a:t>
            </a:r>
          </a:p>
          <a:p>
            <a:pPr algn="just">
              <a:lnSpc>
                <a:spcPct val="150000"/>
              </a:lnSpc>
            </a:pPr>
            <a:endPar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endParaRPr>
          </a:p>
          <a:p>
            <a:pPr algn="just">
              <a:lnSpc>
                <a:spcPct val="150000"/>
              </a:lnSpc>
            </a:pPr>
            <a:r>
              <a:rPr lang="id-ID" sz="825"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Sometime earlier, madison's wife had thrown him out, requesting that he never return. Can two divorced men share an apartment without driving each other crazy?</a:t>
            </a:r>
          </a:p>
        </p:txBody>
      </p:sp>
    </p:spTree>
    <p:extLst>
      <p:ext uri="{BB962C8B-B14F-4D97-AF65-F5344CB8AC3E}">
        <p14:creationId xmlns:p14="http://schemas.microsoft.com/office/powerpoint/2010/main" val="1757079855"/>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barn(inVertical)">
                                      <p:cBhvr>
                                        <p:cTn id="7" dur="500"/>
                                        <p:tgtEl>
                                          <p:spTgt spid="11"/>
                                        </p:tgtEl>
                                      </p:cBhvr>
                                    </p:animEffect>
                                  </p:childTnLst>
                                </p:cTn>
                              </p:par>
                            </p:childTnLst>
                          </p:cTn>
                        </p:par>
                        <p:par>
                          <p:cTn id="8" fill="hold">
                            <p:stCondLst>
                              <p:cond delay="500"/>
                            </p:stCondLst>
                            <p:childTnLst>
                              <p:par>
                                <p:cTn id="9" presetID="16" presetClass="entr" presetSubtype="37"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barn(outVertical)">
                                      <p:cBhvr>
                                        <p:cTn id="11" dur="500"/>
                                        <p:tgtEl>
                                          <p:spTgt spid="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wipe(left)">
                                      <p:cBhvr>
                                        <p:cTn id="15" dur="500"/>
                                        <p:tgtEl>
                                          <p:spTgt spid="12"/>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15"/>
                                        </p:tgtEl>
                                        <p:attrNameLst>
                                          <p:attrName>style.visibility</p:attrName>
                                        </p:attrNameLst>
                                      </p:cBhvr>
                                      <p:to>
                                        <p:strVal val="visible"/>
                                      </p:to>
                                    </p:set>
                                    <p:animEffect transition="in" filter="wipe(left)">
                                      <p:cBhvr>
                                        <p:cTn id="19"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p:bldP spid="12" grpId="0"/>
      <p:bldP spid="15" grpId="0"/>
    </p:bldLst>
  </p:timing>
</p:sld>
</file>

<file path=ppt/theme/theme1.xml><?xml version="1.0" encoding="utf-8"?>
<a:theme xmlns:a="http://schemas.openxmlformats.org/drawingml/2006/main" name="Office Theme">
  <a:themeElements>
    <a:clrScheme name="boristan">
      <a:dk1>
        <a:sysClr val="windowText" lastClr="000000"/>
      </a:dk1>
      <a:lt1>
        <a:sysClr val="window" lastClr="FFFFFF"/>
      </a:lt1>
      <a:dk2>
        <a:srgbClr val="44546A"/>
      </a:dk2>
      <a:lt2>
        <a:srgbClr val="E7E6E6"/>
      </a:lt2>
      <a:accent1>
        <a:srgbClr val="FF0000"/>
      </a:accent1>
      <a:accent2>
        <a:srgbClr val="FF2121"/>
      </a:accent2>
      <a:accent3>
        <a:srgbClr val="FF5B5B"/>
      </a:accent3>
      <a:accent4>
        <a:srgbClr val="C2302D"/>
      </a:accent4>
      <a:accent5>
        <a:srgbClr val="F14D4A"/>
      </a:accent5>
      <a:accent6>
        <a:srgbClr val="D2787E"/>
      </a:accent6>
      <a:hlink>
        <a:srgbClr val="0563C1"/>
      </a:hlink>
      <a:folHlink>
        <a:srgbClr val="954F72"/>
      </a:folHlink>
    </a:clrScheme>
    <a:fontScheme name="Office Them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3283</TotalTime>
  <Words>7808</Words>
  <Application>Microsoft Office PowerPoint</Application>
  <PresentationFormat>On-screen Show (16:9)</PresentationFormat>
  <Paragraphs>816</Paragraphs>
  <Slides>113</Slides>
  <Notes>10</Notes>
  <HiddenSlides>0</HiddenSlides>
  <MMClips>0</MMClips>
  <ScaleCrop>false</ScaleCrop>
  <HeadingPairs>
    <vt:vector size="6" baseType="variant">
      <vt:variant>
        <vt:lpstr>Fonts Used</vt:lpstr>
      </vt:variant>
      <vt:variant>
        <vt:i4>18</vt:i4>
      </vt:variant>
      <vt:variant>
        <vt:lpstr>Theme</vt:lpstr>
      </vt:variant>
      <vt:variant>
        <vt:i4>1</vt:i4>
      </vt:variant>
      <vt:variant>
        <vt:lpstr>Slide Titles</vt:lpstr>
      </vt:variant>
      <vt:variant>
        <vt:i4>113</vt:i4>
      </vt:variant>
    </vt:vector>
  </HeadingPairs>
  <TitlesOfParts>
    <vt:vector size="132" baseType="lpstr">
      <vt:lpstr>MS PGothic</vt:lpstr>
      <vt:lpstr>MS PGothic</vt:lpstr>
      <vt:lpstr>Arial</vt:lpstr>
      <vt:lpstr>Blacksword</vt:lpstr>
      <vt:lpstr>Calibri</vt:lpstr>
      <vt:lpstr>Calibri Light</vt:lpstr>
      <vt:lpstr>Gill Sans</vt:lpstr>
      <vt:lpstr>Helvetica</vt:lpstr>
      <vt:lpstr>Lato Black</vt:lpstr>
      <vt:lpstr>Lato Light</vt:lpstr>
      <vt:lpstr>Lato Regular</vt:lpstr>
      <vt:lpstr>Montserrat</vt:lpstr>
      <vt:lpstr>Montserrat Black</vt:lpstr>
      <vt:lpstr>Open Sans</vt:lpstr>
      <vt:lpstr>Poppins</vt:lpstr>
      <vt:lpstr>PT Sans</vt:lpstr>
      <vt:lpstr>Questrial</vt:lpstr>
      <vt:lpstr>Ubuntu</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user</dc:creator>
  <cp:lastModifiedBy>Marilyn Franklin</cp:lastModifiedBy>
  <cp:revision>137</cp:revision>
  <dcterms:created xsi:type="dcterms:W3CDTF">2018-01-03T04:08:19Z</dcterms:created>
  <dcterms:modified xsi:type="dcterms:W3CDTF">2019-02-19T04:37:43Z</dcterms:modified>
</cp:coreProperties>
</file>